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72" r:id="rId1"/>
  </p:sldMasterIdLst>
  <p:notesMasterIdLst>
    <p:notesMasterId r:id="rId26"/>
  </p:notesMasterIdLst>
  <p:sldIdLst>
    <p:sldId id="257" r:id="rId2"/>
    <p:sldId id="562" r:id="rId3"/>
    <p:sldId id="258" r:id="rId4"/>
    <p:sldId id="464" r:id="rId5"/>
    <p:sldId id="555" r:id="rId6"/>
    <p:sldId id="542" r:id="rId7"/>
    <p:sldId id="560" r:id="rId8"/>
    <p:sldId id="262" r:id="rId9"/>
    <p:sldId id="511" r:id="rId10"/>
    <p:sldId id="472" r:id="rId11"/>
    <p:sldId id="526" r:id="rId12"/>
    <p:sldId id="479" r:id="rId13"/>
    <p:sldId id="525" r:id="rId14"/>
    <p:sldId id="482" r:id="rId15"/>
    <p:sldId id="540" r:id="rId16"/>
    <p:sldId id="484" r:id="rId17"/>
    <p:sldId id="541" r:id="rId18"/>
    <p:sldId id="561" r:id="rId19"/>
    <p:sldId id="556" r:id="rId20"/>
    <p:sldId id="261" r:id="rId21"/>
    <p:sldId id="259" r:id="rId22"/>
    <p:sldId id="557" r:id="rId23"/>
    <p:sldId id="486" r:id="rId24"/>
    <p:sldId id="485" r:id="rId25"/>
  </p:sldIdLst>
  <p:sldSz cx="12192000" cy="7132638"/>
  <p:notesSz cx="6858000" cy="9144000"/>
  <p:embeddedFontLst>
    <p:embeddedFont>
      <p:font typeface="Avenir Next LT Pro" panose="020B0504020202020204" pitchFamily="34" charset="0"/>
      <p:regular r:id="rId27"/>
      <p:bold r:id="rId28"/>
      <p:italic r:id="rId29"/>
      <p:boldItalic r:id="rId30"/>
    </p:embeddedFont>
    <p:embeddedFont>
      <p:font typeface="Avenir Next LT Pro Demi" panose="020B0704020202020204" pitchFamily="34" charset="0"/>
      <p:bold r:id="rId31"/>
      <p:boldItalic r:id="rId32"/>
    </p:embeddedFont>
    <p:embeddedFont>
      <p:font typeface="Mangal" panose="02040503050203030202" pitchFamily="18" charset="0"/>
      <p:regular r:id="rId33"/>
      <p:bold r:id="rId34"/>
    </p:embeddedFont>
    <p:embeddedFont>
      <p:font typeface="Segoe UI" panose="020B0502040204020203" pitchFamily="34" charset="0"/>
      <p:regular r:id="rId35"/>
      <p:bold r:id="rId36"/>
      <p:italic r:id="rId37"/>
      <p:boldItalic r:id="rId38"/>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F46DD61-8B16-65A4-D158-2E416D95D335}" name="Polo, Carolina (Alliance Bioversity-CIAT)" initials="" userId="S::C.Polo@cgiar.org::c89077dc-30bf-4504-aca2-3d90b9b48e33"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EDF3F9"/>
    <a:srgbClr val="DCF9F8"/>
    <a:srgbClr val="8BC9C5"/>
    <a:srgbClr val="F5FDFD"/>
    <a:srgbClr val="E9FBFA"/>
    <a:srgbClr val="17948B"/>
    <a:srgbClr val="F48414"/>
    <a:srgbClr val="FFA861"/>
    <a:srgbClr val="232854"/>
    <a:srgbClr val="C69C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0716EB5-77C6-4FC2-B116-5914378EF1DA}" v="251" dt="2024-12-21T02:39:01.55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4660"/>
  </p:normalViewPr>
  <p:slideViewPr>
    <p:cSldViewPr snapToGrid="0">
      <p:cViewPr varScale="1">
        <p:scale>
          <a:sx n="52" d="100"/>
          <a:sy n="52" d="100"/>
        </p:scale>
        <p:origin x="24" y="8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font" Target="fonts/font8.fntdata"/><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3.fntdata"/><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5.fntdata"/><Relationship Id="rId44" Type="http://schemas.microsoft.com/office/2018/10/relationships/authors" Targe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microsoft.com/office/2015/10/relationships/revisionInfo" Target="revisionInfo.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7.fntdata"/><Relationship Id="rId38"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D763BDE-D84F-49F8-B62A-841D68D0FD5E}" type="datetimeFigureOut">
              <a:rPr lang="en-US" smtClean="0"/>
              <a:t>1/15/2025</a:t>
            </a:fld>
            <a:endParaRPr lang="en-US"/>
          </a:p>
        </p:txBody>
      </p:sp>
      <p:sp>
        <p:nvSpPr>
          <p:cNvPr id="4" name="Slide Image Placeholder 3"/>
          <p:cNvSpPr>
            <a:spLocks noGrp="1" noRot="1" noChangeAspect="1"/>
          </p:cNvSpPr>
          <p:nvPr>
            <p:ph type="sldImg" idx="2"/>
          </p:nvPr>
        </p:nvSpPr>
        <p:spPr>
          <a:xfrm>
            <a:off x="792163" y="1143000"/>
            <a:ext cx="527367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EAE02CB-7358-4992-B261-34DE365EF0B3}" type="slidenum">
              <a:rPr lang="en-US" smtClean="0"/>
              <a:t>‹#›</a:t>
            </a:fld>
            <a:endParaRPr lang="en-US"/>
          </a:p>
        </p:txBody>
      </p:sp>
    </p:spTree>
    <p:extLst>
      <p:ext uri="{BB962C8B-B14F-4D97-AF65-F5344CB8AC3E}">
        <p14:creationId xmlns:p14="http://schemas.microsoft.com/office/powerpoint/2010/main" val="11839067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AF41F8-8209-2C46-21E5-C9E4AB4116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1F4E2C-E4C5-A321-0C99-64EF6D6ACE27}"/>
              </a:ext>
            </a:extLst>
          </p:cNvPr>
          <p:cNvSpPr>
            <a:spLocks noGrp="1" noRot="1" noChangeAspect="1"/>
          </p:cNvSpPr>
          <p:nvPr>
            <p:ph type="sldImg"/>
          </p:nvPr>
        </p:nvSpPr>
        <p:spPr>
          <a:xfrm>
            <a:off x="792163" y="1143000"/>
            <a:ext cx="5273675" cy="3086100"/>
          </a:xfrm>
        </p:spPr>
      </p:sp>
      <p:sp>
        <p:nvSpPr>
          <p:cNvPr id="3" name="Notes Placeholder 2">
            <a:extLst>
              <a:ext uri="{FF2B5EF4-FFF2-40B4-BE49-F238E27FC236}">
                <a16:creationId xmlns:a16="http://schemas.microsoft.com/office/drawing/2014/main" id="{477C1FA4-D5DE-358C-E8DD-50B15CDA8013}"/>
              </a:ext>
            </a:extLst>
          </p:cNvPr>
          <p:cNvSpPr>
            <a:spLocks noGrp="1"/>
          </p:cNvSpPr>
          <p:nvPr>
            <p:ph type="body" idx="1"/>
          </p:nvPr>
        </p:nvSpPr>
        <p:spPr/>
        <p:txBody>
          <a:bodyPr/>
          <a:lstStyle/>
          <a:p>
            <a:pPr>
              <a:lnSpc>
                <a:spcPct val="90000"/>
              </a:lnSpc>
              <a:spcBef>
                <a:spcPts val="1000"/>
              </a:spcBef>
            </a:pPr>
            <a:r>
              <a:rPr lang="es-ES"/>
              <a:t>•La producción agropecuaria en el municipio es dedicado mayormente a la producción de cultivos alimenticios. </a:t>
            </a:r>
            <a:endParaRPr lang="en-US"/>
          </a:p>
          <a:p>
            <a:pPr>
              <a:lnSpc>
                <a:spcPct val="90000"/>
              </a:lnSpc>
              <a:spcBef>
                <a:spcPts val="1000"/>
              </a:spcBef>
            </a:pPr>
            <a:r>
              <a:rPr lang="es-ES"/>
              <a:t>La agricultura en el municipio es altamente productiva, con rendimientos de frijol 175% del promedio nacional (INE, 11.4qq/</a:t>
            </a:r>
            <a:r>
              <a:rPr lang="es-ES" err="1"/>
              <a:t>mz</a:t>
            </a:r>
            <a:r>
              <a:rPr lang="es-ES"/>
              <a:t>, periodo 2018 a 2019)</a:t>
            </a:r>
            <a:endParaRPr lang="en-US"/>
          </a:p>
          <a:p>
            <a:pPr marL="228600" indent="-228600">
              <a:lnSpc>
                <a:spcPct val="90000"/>
              </a:lnSpc>
              <a:spcBef>
                <a:spcPts val="1000"/>
              </a:spcBef>
            </a:pPr>
            <a:r>
              <a:rPr lang="es-ES"/>
              <a:t>La producción agropecuaria no es una ocupación importante en el municipio. Sin embargo, la mayoría de los hogares cultivan alimentos para su consumo. </a:t>
            </a:r>
          </a:p>
          <a:p>
            <a:pPr marL="228600" indent="-228600">
              <a:lnSpc>
                <a:spcPct val="90000"/>
              </a:lnSpc>
              <a:spcBef>
                <a:spcPts val="1000"/>
              </a:spcBef>
            </a:pPr>
            <a:r>
              <a:rPr lang="es-ES"/>
              <a:t>Los alimentos que los hogares cultivan son importantes en el suministro de alimentos. </a:t>
            </a:r>
            <a:endParaRPr lang="en-US"/>
          </a:p>
          <a:p>
            <a:pPr marL="228600" indent="-228600">
              <a:lnSpc>
                <a:spcPct val="90000"/>
              </a:lnSpc>
              <a:spcBef>
                <a:spcPts val="1000"/>
              </a:spcBef>
            </a:pPr>
            <a:r>
              <a:rPr lang="es-ES"/>
              <a:t>El principal mercado de alimentos queda largo del municipio y hay muy poca infraestructura de acopio o procesamiento de alimentos en el municipio. </a:t>
            </a:r>
            <a:endParaRPr lang="en-US"/>
          </a:p>
          <a:p>
            <a:pPr marL="228600" indent="-228600">
              <a:lnSpc>
                <a:spcPct val="90000"/>
              </a:lnSpc>
              <a:spcBef>
                <a:spcPts val="1000"/>
              </a:spcBef>
            </a:pPr>
            <a:r>
              <a:rPr lang="es-ES"/>
              <a:t>Los intermediarios son los principales compradores de la producción local y abastecedores de alimentos al municipio.</a:t>
            </a:r>
          </a:p>
          <a:p>
            <a:pPr marL="228600" indent="-228600">
              <a:lnSpc>
                <a:spcPct val="90000"/>
              </a:lnSpc>
              <a:spcBef>
                <a:spcPts val="1000"/>
              </a:spcBef>
            </a:pPr>
            <a:endParaRPr lang="es-ES"/>
          </a:p>
          <a:p>
            <a:pPr marL="228600" indent="-228600">
              <a:lnSpc>
                <a:spcPct val="90000"/>
              </a:lnSpc>
              <a:spcBef>
                <a:spcPts val="1000"/>
              </a:spcBef>
            </a:pPr>
            <a:endParaRPr lang="es-ES"/>
          </a:p>
        </p:txBody>
      </p:sp>
      <p:sp>
        <p:nvSpPr>
          <p:cNvPr id="4" name="Slide Number Placeholder 3">
            <a:extLst>
              <a:ext uri="{FF2B5EF4-FFF2-40B4-BE49-F238E27FC236}">
                <a16:creationId xmlns:a16="http://schemas.microsoft.com/office/drawing/2014/main" id="{78C6EC45-510C-BC05-A6D5-1C71349515D3}"/>
              </a:ext>
            </a:extLst>
          </p:cNvPr>
          <p:cNvSpPr>
            <a:spLocks noGrp="1"/>
          </p:cNvSpPr>
          <p:nvPr>
            <p:ph type="sldNum" sz="quarter" idx="5"/>
          </p:nvPr>
        </p:nvSpPr>
        <p:spPr/>
        <p:txBody>
          <a:bodyPr/>
          <a:lstStyle/>
          <a:p>
            <a:fld id="{894602BF-6E14-4A4B-BE0B-8BDAD2122223}" type="slidenum">
              <a:rPr lang="en-US" smtClean="0"/>
              <a:t>11</a:t>
            </a:fld>
            <a:endParaRPr lang="en-US"/>
          </a:p>
        </p:txBody>
      </p:sp>
    </p:spTree>
    <p:extLst>
      <p:ext uri="{BB962C8B-B14F-4D97-AF65-F5344CB8AC3E}">
        <p14:creationId xmlns:p14="http://schemas.microsoft.com/office/powerpoint/2010/main" val="41165124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7AC60E-AEBB-9E86-25C7-EF458F7415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35D0DA-143D-9A7A-301A-ABF130D33DD1}"/>
              </a:ext>
            </a:extLst>
          </p:cNvPr>
          <p:cNvSpPr>
            <a:spLocks noGrp="1" noRot="1" noChangeAspect="1"/>
          </p:cNvSpPr>
          <p:nvPr>
            <p:ph type="sldImg"/>
          </p:nvPr>
        </p:nvSpPr>
        <p:spPr>
          <a:xfrm>
            <a:off x="792163" y="1143000"/>
            <a:ext cx="5273675" cy="3086100"/>
          </a:xfrm>
        </p:spPr>
      </p:sp>
      <p:sp>
        <p:nvSpPr>
          <p:cNvPr id="3" name="Notes Placeholder 2">
            <a:extLst>
              <a:ext uri="{FF2B5EF4-FFF2-40B4-BE49-F238E27FC236}">
                <a16:creationId xmlns:a16="http://schemas.microsoft.com/office/drawing/2014/main" id="{EFB1A24B-5B44-6534-3BF9-B754E375E8B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703637B-6777-E0D7-0BD3-B459A902526F}"/>
              </a:ext>
            </a:extLst>
          </p:cNvPr>
          <p:cNvSpPr>
            <a:spLocks noGrp="1"/>
          </p:cNvSpPr>
          <p:nvPr>
            <p:ph type="sldNum" sz="quarter" idx="5"/>
          </p:nvPr>
        </p:nvSpPr>
        <p:spPr/>
        <p:txBody>
          <a:bodyPr/>
          <a:lstStyle/>
          <a:p>
            <a:fld id="{3EAE02CB-7358-4992-B261-34DE365EF0B3}" type="slidenum">
              <a:rPr lang="en-US" smtClean="0"/>
              <a:t>19</a:t>
            </a:fld>
            <a:endParaRPr lang="en-US"/>
          </a:p>
        </p:txBody>
      </p:sp>
    </p:spTree>
    <p:extLst>
      <p:ext uri="{BB962C8B-B14F-4D97-AF65-F5344CB8AC3E}">
        <p14:creationId xmlns:p14="http://schemas.microsoft.com/office/powerpoint/2010/main" val="9978734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92163" y="1143000"/>
            <a:ext cx="5273675"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EAE02CB-7358-4992-B261-34DE365EF0B3}" type="slidenum">
              <a:rPr lang="en-US" smtClean="0"/>
              <a:t>21</a:t>
            </a:fld>
            <a:endParaRPr lang="en-US"/>
          </a:p>
        </p:txBody>
      </p:sp>
    </p:spTree>
    <p:extLst>
      <p:ext uri="{BB962C8B-B14F-4D97-AF65-F5344CB8AC3E}">
        <p14:creationId xmlns:p14="http://schemas.microsoft.com/office/powerpoint/2010/main" val="11108615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F9F90E-A6C3-B876-693C-029E27EF0A70}"/>
              </a:ext>
            </a:extLst>
          </p:cNvPr>
          <p:cNvSpPr>
            <a:spLocks noGrp="1"/>
          </p:cNvSpPr>
          <p:nvPr>
            <p:ph type="ctrTitle"/>
          </p:nvPr>
        </p:nvSpPr>
        <p:spPr>
          <a:xfrm>
            <a:off x="1524000" y="1167309"/>
            <a:ext cx="9144000" cy="2483215"/>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8FBA883-4CF3-297A-86D0-2398AD005D71}"/>
              </a:ext>
            </a:extLst>
          </p:cNvPr>
          <p:cNvSpPr>
            <a:spLocks noGrp="1"/>
          </p:cNvSpPr>
          <p:nvPr>
            <p:ph type="subTitle" idx="1"/>
          </p:nvPr>
        </p:nvSpPr>
        <p:spPr>
          <a:xfrm>
            <a:off x="1524000" y="3746287"/>
            <a:ext cx="9144000" cy="1722069"/>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813D62D-333E-F3E0-F3AD-A85B95C98B9B}"/>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5" name="Footer Placeholder 4">
            <a:extLst>
              <a:ext uri="{FF2B5EF4-FFF2-40B4-BE49-F238E27FC236}">
                <a16:creationId xmlns:a16="http://schemas.microsoft.com/office/drawing/2014/main" id="{3F2B8C6B-BA14-A535-8FF2-EBEFC7D6F8F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A75FCD7-6B3F-53EA-45C8-9EF5441A9B55}"/>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36605868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5539E3-CA56-BA3B-96D7-63B008054ECD}"/>
              </a:ext>
            </a:extLst>
          </p:cNvPr>
          <p:cNvSpPr>
            <a:spLocks noGrp="1"/>
          </p:cNvSpPr>
          <p:nvPr>
            <p:ph type="title"/>
          </p:nvPr>
        </p:nvSpPr>
        <p:spPr>
          <a:xfrm>
            <a:off x="839789" y="475509"/>
            <a:ext cx="3932237" cy="1664282"/>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22F821-86A7-CA36-38CE-7640C1CFEE17}"/>
              </a:ext>
            </a:extLst>
          </p:cNvPr>
          <p:cNvSpPr>
            <a:spLocks noGrp="1"/>
          </p:cNvSpPr>
          <p:nvPr>
            <p:ph type="pic" idx="1"/>
          </p:nvPr>
        </p:nvSpPr>
        <p:spPr>
          <a:xfrm>
            <a:off x="5183188" y="1026968"/>
            <a:ext cx="6172200" cy="506879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id="{D5F46B9B-DAA4-359F-749B-0C2D9D7AADBE}"/>
              </a:ext>
            </a:extLst>
          </p:cNvPr>
          <p:cNvSpPr>
            <a:spLocks noGrp="1"/>
          </p:cNvSpPr>
          <p:nvPr>
            <p:ph type="body" sz="half" idx="2"/>
          </p:nvPr>
        </p:nvSpPr>
        <p:spPr>
          <a:xfrm>
            <a:off x="839789" y="2139792"/>
            <a:ext cx="3932237" cy="396422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46207B-4534-79F5-207E-2A372BD54775}"/>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6" name="Footer Placeholder 5">
            <a:extLst>
              <a:ext uri="{FF2B5EF4-FFF2-40B4-BE49-F238E27FC236}">
                <a16:creationId xmlns:a16="http://schemas.microsoft.com/office/drawing/2014/main" id="{4B9D5A7E-8529-8B74-7A9B-921F9F013688}"/>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BAD5F8BF-FD0B-ABE1-2263-5FDE84C24680}"/>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1042918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3E084E-209E-55A0-CDC9-EAAB767F719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9AE8F5C-96E5-86B5-0D73-7C8FBEFF639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3181834-CEF1-F1EF-46B2-87D59AB41494}"/>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5" name="Footer Placeholder 4">
            <a:extLst>
              <a:ext uri="{FF2B5EF4-FFF2-40B4-BE49-F238E27FC236}">
                <a16:creationId xmlns:a16="http://schemas.microsoft.com/office/drawing/2014/main" id="{8518C533-9EE8-F63B-8637-7402451D19BC}"/>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A1994F1-864F-7CA8-D4E4-A55AA83F675E}"/>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30010891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8389A55-A0D2-BE7B-8137-4DD0FFC35075}"/>
              </a:ext>
            </a:extLst>
          </p:cNvPr>
          <p:cNvSpPr>
            <a:spLocks noGrp="1"/>
          </p:cNvSpPr>
          <p:nvPr>
            <p:ph type="title" orient="vert"/>
          </p:nvPr>
        </p:nvSpPr>
        <p:spPr>
          <a:xfrm>
            <a:off x="8724900" y="379747"/>
            <a:ext cx="2628900" cy="6044581"/>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4B26A93-9FA2-1E43-AD23-B45C0BBF702C}"/>
              </a:ext>
            </a:extLst>
          </p:cNvPr>
          <p:cNvSpPr>
            <a:spLocks noGrp="1"/>
          </p:cNvSpPr>
          <p:nvPr>
            <p:ph type="body" orient="vert" idx="1"/>
          </p:nvPr>
        </p:nvSpPr>
        <p:spPr>
          <a:xfrm>
            <a:off x="838200" y="379747"/>
            <a:ext cx="7734300" cy="604458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CB67C7-FAC5-02C9-BC14-E164AEBEFD9E}"/>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5" name="Footer Placeholder 4">
            <a:extLst>
              <a:ext uri="{FF2B5EF4-FFF2-40B4-BE49-F238E27FC236}">
                <a16:creationId xmlns:a16="http://schemas.microsoft.com/office/drawing/2014/main" id="{47EDF99F-3FAC-D9CB-3EEC-A2AD2C2B6536}"/>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14260FA-CB86-37DB-04D9-5ABEE02FA1DB}"/>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35513274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ED85EB-43A5-9D2B-9831-7C583E98F85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628FD4C-94F5-B8DB-55F5-F1278CE9A81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11BF5-3B31-F5A3-473B-C8EE79CD10F6}"/>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5" name="Footer Placeholder 4">
            <a:extLst>
              <a:ext uri="{FF2B5EF4-FFF2-40B4-BE49-F238E27FC236}">
                <a16:creationId xmlns:a16="http://schemas.microsoft.com/office/drawing/2014/main" id="{0DF01963-32CA-276D-A7DA-EF4FEC6C3537}"/>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C3987FB0-D4BC-EB54-5702-8164945FB75E}"/>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5102908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A0BBF5F-D906-D91D-73CF-BF330CC9B9C0}"/>
              </a:ext>
            </a:extLst>
          </p:cNvPr>
          <p:cNvSpPr/>
          <p:nvPr userDrawn="1"/>
        </p:nvSpPr>
        <p:spPr>
          <a:xfrm>
            <a:off x="0" y="0"/>
            <a:ext cx="12192000" cy="7132638"/>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6B63891-ED1D-EE39-01A8-6B52F4F323AE}"/>
              </a:ext>
            </a:extLst>
          </p:cNvPr>
          <p:cNvSpPr>
            <a:spLocks noGrp="1"/>
          </p:cNvSpPr>
          <p:nvPr>
            <p:ph type="title"/>
          </p:nvPr>
        </p:nvSpPr>
        <p:spPr>
          <a:xfrm>
            <a:off x="831850" y="1778207"/>
            <a:ext cx="10515600" cy="2966979"/>
          </a:xfrm>
        </p:spPr>
        <p:txBody>
          <a:bodyPr anchor="b"/>
          <a:lstStyle>
            <a:lvl1pPr>
              <a:defRPr sz="6000">
                <a:solidFill>
                  <a:schemeClr val="accent3">
                    <a:lumMod val="20000"/>
                    <a:lumOff val="80000"/>
                  </a:schemeClr>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F9309A8E-8946-913F-2E9E-48C050385850}"/>
              </a:ext>
            </a:extLst>
          </p:cNvPr>
          <p:cNvSpPr>
            <a:spLocks noGrp="1"/>
          </p:cNvSpPr>
          <p:nvPr>
            <p:ph type="body" idx="1"/>
          </p:nvPr>
        </p:nvSpPr>
        <p:spPr>
          <a:xfrm>
            <a:off x="831850" y="4773255"/>
            <a:ext cx="10515600" cy="1560264"/>
          </a:xfrm>
        </p:spPr>
        <p:txBody>
          <a:bodyPr/>
          <a:lstStyle>
            <a:lvl1pPr marL="0" indent="0">
              <a:buNone/>
              <a:defRPr sz="24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6956300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A0BBF5F-D906-D91D-73CF-BF330CC9B9C0}"/>
              </a:ext>
            </a:extLst>
          </p:cNvPr>
          <p:cNvSpPr/>
          <p:nvPr userDrawn="1"/>
        </p:nvSpPr>
        <p:spPr>
          <a:xfrm>
            <a:off x="0" y="0"/>
            <a:ext cx="12192000" cy="713263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6B63891-ED1D-EE39-01A8-6B52F4F323AE}"/>
              </a:ext>
            </a:extLst>
          </p:cNvPr>
          <p:cNvSpPr>
            <a:spLocks noGrp="1"/>
          </p:cNvSpPr>
          <p:nvPr>
            <p:ph type="title"/>
          </p:nvPr>
        </p:nvSpPr>
        <p:spPr>
          <a:xfrm>
            <a:off x="831850" y="1778207"/>
            <a:ext cx="10515600" cy="2966979"/>
          </a:xfrm>
        </p:spPr>
        <p:txBody>
          <a:bodyPr anchor="b"/>
          <a:lstStyle>
            <a:lvl1pPr>
              <a:defRPr sz="6000">
                <a:solidFill>
                  <a:schemeClr val="accent5">
                    <a:lumMod val="20000"/>
                    <a:lumOff val="80000"/>
                  </a:schemeClr>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F9309A8E-8946-913F-2E9E-48C050385850}"/>
              </a:ext>
            </a:extLst>
          </p:cNvPr>
          <p:cNvSpPr>
            <a:spLocks noGrp="1"/>
          </p:cNvSpPr>
          <p:nvPr>
            <p:ph type="body" idx="1"/>
          </p:nvPr>
        </p:nvSpPr>
        <p:spPr>
          <a:xfrm>
            <a:off x="831850" y="4773255"/>
            <a:ext cx="10515600" cy="1560264"/>
          </a:xfrm>
        </p:spPr>
        <p:txBody>
          <a:bodyPr/>
          <a:lstStyle>
            <a:lvl1pPr marL="0" indent="0">
              <a:buNone/>
              <a:defRPr sz="2400">
                <a:solidFill>
                  <a:schemeClr val="tx2">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25898783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DA7BD-5303-E1CE-6B80-5E7EF99F340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FF69381-792D-68BB-9812-C0B601E78EF0}"/>
              </a:ext>
            </a:extLst>
          </p:cNvPr>
          <p:cNvSpPr>
            <a:spLocks noGrp="1"/>
          </p:cNvSpPr>
          <p:nvPr>
            <p:ph sz="half" idx="1"/>
          </p:nvPr>
        </p:nvSpPr>
        <p:spPr>
          <a:xfrm>
            <a:off x="838200" y="1898735"/>
            <a:ext cx="5181600" cy="452559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2AC560-2CE9-CA35-2FFF-EA8FCDA2E2EC}"/>
              </a:ext>
            </a:extLst>
          </p:cNvPr>
          <p:cNvSpPr>
            <a:spLocks noGrp="1"/>
          </p:cNvSpPr>
          <p:nvPr>
            <p:ph sz="half" idx="2"/>
          </p:nvPr>
        </p:nvSpPr>
        <p:spPr>
          <a:xfrm>
            <a:off x="6172200" y="1898735"/>
            <a:ext cx="5181600" cy="452559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E2586E8-C6A7-8561-31DE-09F94FB88ABF}"/>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6" name="Footer Placeholder 5">
            <a:extLst>
              <a:ext uri="{FF2B5EF4-FFF2-40B4-BE49-F238E27FC236}">
                <a16:creationId xmlns:a16="http://schemas.microsoft.com/office/drawing/2014/main" id="{F795217D-5FD0-2EBC-8CE1-B9886CC4851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DA7E615-AF47-414A-E5B9-6FAE2C1EEDC2}"/>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18494429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EA7C4A-7F85-0EB3-E2E3-F9771A484A9B}"/>
              </a:ext>
            </a:extLst>
          </p:cNvPr>
          <p:cNvSpPr>
            <a:spLocks noGrp="1"/>
          </p:cNvSpPr>
          <p:nvPr>
            <p:ph type="title"/>
          </p:nvPr>
        </p:nvSpPr>
        <p:spPr>
          <a:xfrm>
            <a:off x="839788" y="379747"/>
            <a:ext cx="10515600" cy="1378647"/>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D2DD72-69A2-E425-FD8F-4B1CB1B59997}"/>
              </a:ext>
            </a:extLst>
          </p:cNvPr>
          <p:cNvSpPr>
            <a:spLocks noGrp="1"/>
          </p:cNvSpPr>
          <p:nvPr>
            <p:ph type="body" idx="1"/>
          </p:nvPr>
        </p:nvSpPr>
        <p:spPr>
          <a:xfrm>
            <a:off x="839789" y="1748487"/>
            <a:ext cx="5157787" cy="856907"/>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540B67C-D7AA-A9DF-1526-BC5A365AFE73}"/>
              </a:ext>
            </a:extLst>
          </p:cNvPr>
          <p:cNvSpPr>
            <a:spLocks noGrp="1"/>
          </p:cNvSpPr>
          <p:nvPr>
            <p:ph sz="half" idx="2"/>
          </p:nvPr>
        </p:nvSpPr>
        <p:spPr>
          <a:xfrm>
            <a:off x="839789" y="2605394"/>
            <a:ext cx="5157787" cy="383214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2B01644-44F5-4F7B-55C8-80FCE4E67487}"/>
              </a:ext>
            </a:extLst>
          </p:cNvPr>
          <p:cNvSpPr>
            <a:spLocks noGrp="1"/>
          </p:cNvSpPr>
          <p:nvPr>
            <p:ph type="body" sz="quarter" idx="3"/>
          </p:nvPr>
        </p:nvSpPr>
        <p:spPr>
          <a:xfrm>
            <a:off x="6172200" y="1748487"/>
            <a:ext cx="5183188" cy="856907"/>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A54220C-6F26-AFAA-D4B4-B2A0FD4A73A4}"/>
              </a:ext>
            </a:extLst>
          </p:cNvPr>
          <p:cNvSpPr>
            <a:spLocks noGrp="1"/>
          </p:cNvSpPr>
          <p:nvPr>
            <p:ph sz="quarter" idx="4"/>
          </p:nvPr>
        </p:nvSpPr>
        <p:spPr>
          <a:xfrm>
            <a:off x="6172200" y="2605394"/>
            <a:ext cx="5183188" cy="383214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62873AA-8217-9B9B-C213-A4346F749ED2}"/>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8" name="Footer Placeholder 7">
            <a:extLst>
              <a:ext uri="{FF2B5EF4-FFF2-40B4-BE49-F238E27FC236}">
                <a16:creationId xmlns:a16="http://schemas.microsoft.com/office/drawing/2014/main" id="{7F0ED795-32B2-3C9E-6B49-9428A987C106}"/>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56C911E6-667E-419F-4C60-61D6AE25840A}"/>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14174888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95FEA4-257B-8708-E84E-8E63B964202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2ED1009-DB0E-DA5C-026B-441C6FCD061C}"/>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4" name="Footer Placeholder 3">
            <a:extLst>
              <a:ext uri="{FF2B5EF4-FFF2-40B4-BE49-F238E27FC236}">
                <a16:creationId xmlns:a16="http://schemas.microsoft.com/office/drawing/2014/main" id="{E0C416D2-BDB1-2E1F-3AC1-07AF8ACA346C}"/>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B41C3927-0473-0BAF-E03A-1BD52F2CBBE9}"/>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15804464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3CD5C5C-6A71-5245-B936-980146EFC20D}"/>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3" name="Footer Placeholder 2">
            <a:extLst>
              <a:ext uri="{FF2B5EF4-FFF2-40B4-BE49-F238E27FC236}">
                <a16:creationId xmlns:a16="http://schemas.microsoft.com/office/drawing/2014/main" id="{E7662334-56FB-E075-9374-82352D125606}"/>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BDD23DAB-F4D0-A029-AE6B-56B9CB693BF7}"/>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18028702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5AACE6-9A8F-B315-4234-8EC1C748092C}"/>
              </a:ext>
            </a:extLst>
          </p:cNvPr>
          <p:cNvSpPr>
            <a:spLocks noGrp="1"/>
          </p:cNvSpPr>
          <p:nvPr>
            <p:ph type="title"/>
          </p:nvPr>
        </p:nvSpPr>
        <p:spPr>
          <a:xfrm>
            <a:off x="839789" y="475509"/>
            <a:ext cx="3932237" cy="1664282"/>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26338E0-8AE4-90BB-B4B0-416BFD6E7C10}"/>
              </a:ext>
            </a:extLst>
          </p:cNvPr>
          <p:cNvSpPr>
            <a:spLocks noGrp="1"/>
          </p:cNvSpPr>
          <p:nvPr>
            <p:ph idx="1"/>
          </p:nvPr>
        </p:nvSpPr>
        <p:spPr>
          <a:xfrm>
            <a:off x="5183188" y="1026968"/>
            <a:ext cx="6172200" cy="50687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4A9C567-5982-63B2-98CD-AA8F660D4C47}"/>
              </a:ext>
            </a:extLst>
          </p:cNvPr>
          <p:cNvSpPr>
            <a:spLocks noGrp="1"/>
          </p:cNvSpPr>
          <p:nvPr>
            <p:ph type="body" sz="half" idx="2"/>
          </p:nvPr>
        </p:nvSpPr>
        <p:spPr>
          <a:xfrm>
            <a:off x="839789" y="2139792"/>
            <a:ext cx="3932237" cy="396422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51E71BF-4F52-B534-4B10-8EF72FE14B43}"/>
              </a:ext>
            </a:extLst>
          </p:cNvPr>
          <p:cNvSpPr>
            <a:spLocks noGrp="1"/>
          </p:cNvSpPr>
          <p:nvPr>
            <p:ph type="dt" sz="half" idx="10"/>
          </p:nvPr>
        </p:nvSpPr>
        <p:spPr/>
        <p:txBody>
          <a:bodyPr/>
          <a:lstStyle/>
          <a:p>
            <a:fld id="{9278928C-7F86-40FB-8CA6-1C503F4BF8E9}" type="datetimeFigureOut">
              <a:rPr lang="en-US" smtClean="0"/>
              <a:t>1/15/2025</a:t>
            </a:fld>
            <a:endParaRPr lang="en-US" dirty="0"/>
          </a:p>
        </p:txBody>
      </p:sp>
      <p:sp>
        <p:nvSpPr>
          <p:cNvPr id="6" name="Footer Placeholder 5">
            <a:extLst>
              <a:ext uri="{FF2B5EF4-FFF2-40B4-BE49-F238E27FC236}">
                <a16:creationId xmlns:a16="http://schemas.microsoft.com/office/drawing/2014/main" id="{4D35526C-5C02-985C-B31A-BFB188A99B40}"/>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73343793-AD92-DAC3-046B-99FD0B110BAF}"/>
              </a:ext>
            </a:extLst>
          </p:cNvPr>
          <p:cNvSpPr>
            <a:spLocks noGrp="1"/>
          </p:cNvSpPr>
          <p:nvPr>
            <p:ph type="sldNum" sz="quarter" idx="12"/>
          </p:nvPr>
        </p:nvSpPr>
        <p:spPr/>
        <p:txBody>
          <a:bodyPr/>
          <a:lstStyle/>
          <a:p>
            <a:fld id="{571A8F94-3AC2-47E8-BBFB-E169A422AFCD}" type="slidenum">
              <a:rPr lang="en-US" smtClean="0"/>
              <a:t>‹#›</a:t>
            </a:fld>
            <a:endParaRPr lang="en-US" dirty="0"/>
          </a:p>
        </p:txBody>
      </p:sp>
    </p:spTree>
    <p:extLst>
      <p:ext uri="{BB962C8B-B14F-4D97-AF65-F5344CB8AC3E}">
        <p14:creationId xmlns:p14="http://schemas.microsoft.com/office/powerpoint/2010/main" val="20505263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B3A33E-BCBB-FE4F-7B3A-5561DC858594}"/>
              </a:ext>
            </a:extLst>
          </p:cNvPr>
          <p:cNvSpPr>
            <a:spLocks noGrp="1"/>
          </p:cNvSpPr>
          <p:nvPr>
            <p:ph type="title"/>
          </p:nvPr>
        </p:nvSpPr>
        <p:spPr>
          <a:xfrm>
            <a:off x="838200" y="379747"/>
            <a:ext cx="10515600" cy="1378647"/>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80B57A7-8840-9D4C-F98C-7E8CB84E4BFB}"/>
              </a:ext>
            </a:extLst>
          </p:cNvPr>
          <p:cNvSpPr>
            <a:spLocks noGrp="1"/>
          </p:cNvSpPr>
          <p:nvPr>
            <p:ph type="body" idx="1"/>
          </p:nvPr>
        </p:nvSpPr>
        <p:spPr>
          <a:xfrm>
            <a:off x="838200" y="1898735"/>
            <a:ext cx="10515600" cy="452559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D8FDC36-0B90-7A34-6A0B-F0D0BCBA4A36}"/>
              </a:ext>
            </a:extLst>
          </p:cNvPr>
          <p:cNvSpPr>
            <a:spLocks noGrp="1"/>
          </p:cNvSpPr>
          <p:nvPr>
            <p:ph type="dt" sz="half" idx="2"/>
          </p:nvPr>
        </p:nvSpPr>
        <p:spPr>
          <a:xfrm>
            <a:off x="838200" y="6610899"/>
            <a:ext cx="2743200" cy="379747"/>
          </a:xfrm>
          <a:prstGeom prst="rect">
            <a:avLst/>
          </a:prstGeom>
        </p:spPr>
        <p:txBody>
          <a:bodyPr vert="horz" lIns="91440" tIns="45720" rIns="91440" bIns="45720" rtlCol="0" anchor="ctr"/>
          <a:lstStyle>
            <a:lvl1pPr algn="l">
              <a:defRPr sz="1200">
                <a:solidFill>
                  <a:schemeClr val="tx1">
                    <a:tint val="75000"/>
                  </a:schemeClr>
                </a:solidFill>
              </a:defRPr>
            </a:lvl1pPr>
          </a:lstStyle>
          <a:p>
            <a:fld id="{9278928C-7F86-40FB-8CA6-1C503F4BF8E9}" type="datetimeFigureOut">
              <a:rPr lang="en-US" smtClean="0"/>
              <a:t>1/15/2025</a:t>
            </a:fld>
            <a:endParaRPr lang="en-US" dirty="0"/>
          </a:p>
        </p:txBody>
      </p:sp>
      <p:sp>
        <p:nvSpPr>
          <p:cNvPr id="5" name="Footer Placeholder 4">
            <a:extLst>
              <a:ext uri="{FF2B5EF4-FFF2-40B4-BE49-F238E27FC236}">
                <a16:creationId xmlns:a16="http://schemas.microsoft.com/office/drawing/2014/main" id="{AD0771C4-599F-BE6E-1B15-0CDA92351586}"/>
              </a:ext>
            </a:extLst>
          </p:cNvPr>
          <p:cNvSpPr>
            <a:spLocks noGrp="1"/>
          </p:cNvSpPr>
          <p:nvPr>
            <p:ph type="ftr" sz="quarter" idx="3"/>
          </p:nvPr>
        </p:nvSpPr>
        <p:spPr>
          <a:xfrm>
            <a:off x="4038600" y="6610899"/>
            <a:ext cx="4114800" cy="379747"/>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7ADE5B63-4F24-1B20-1E7F-E7D3BF6C9261}"/>
              </a:ext>
            </a:extLst>
          </p:cNvPr>
          <p:cNvSpPr>
            <a:spLocks noGrp="1"/>
          </p:cNvSpPr>
          <p:nvPr>
            <p:ph type="sldNum" sz="quarter" idx="4"/>
          </p:nvPr>
        </p:nvSpPr>
        <p:spPr>
          <a:xfrm>
            <a:off x="8610600" y="6610899"/>
            <a:ext cx="2743200" cy="379747"/>
          </a:xfrm>
          <a:prstGeom prst="rect">
            <a:avLst/>
          </a:prstGeom>
        </p:spPr>
        <p:txBody>
          <a:bodyPr vert="horz" lIns="91440" tIns="45720" rIns="91440" bIns="45720" rtlCol="0" anchor="ctr"/>
          <a:lstStyle>
            <a:lvl1pPr algn="r">
              <a:defRPr sz="1200">
                <a:solidFill>
                  <a:schemeClr val="tx1">
                    <a:tint val="75000"/>
                  </a:schemeClr>
                </a:solidFill>
              </a:defRPr>
            </a:lvl1pPr>
          </a:lstStyle>
          <a:p>
            <a:fld id="{571A8F94-3AC2-47E8-BBFB-E169A422AFCD}" type="slidenum">
              <a:rPr lang="en-US" smtClean="0"/>
              <a:t>‹#›</a:t>
            </a:fld>
            <a:endParaRPr lang="en-US" dirty="0"/>
          </a:p>
        </p:txBody>
      </p:sp>
    </p:spTree>
    <p:extLst>
      <p:ext uri="{BB962C8B-B14F-4D97-AF65-F5344CB8AC3E}">
        <p14:creationId xmlns:p14="http://schemas.microsoft.com/office/powerpoint/2010/main" val="281408998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84"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8.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image" Target="../media/image42.svg"/><Relationship Id="rId7" Type="http://schemas.openxmlformats.org/officeDocument/2006/relationships/image" Target="../media/image46.png"/><Relationship Id="rId2" Type="http://schemas.openxmlformats.org/officeDocument/2006/relationships/image" Target="../media/image41.png"/><Relationship Id="rId1" Type="http://schemas.openxmlformats.org/officeDocument/2006/relationships/slideLayout" Target="../slideLayouts/slideLayout8.xml"/><Relationship Id="rId6" Type="http://schemas.openxmlformats.org/officeDocument/2006/relationships/image" Target="../media/image45.png"/><Relationship Id="rId5" Type="http://schemas.openxmlformats.org/officeDocument/2006/relationships/image" Target="../media/image44.svg"/><Relationship Id="rId10" Type="http://schemas.openxmlformats.org/officeDocument/2006/relationships/image" Target="../media/image49.svg"/><Relationship Id="rId4" Type="http://schemas.openxmlformats.org/officeDocument/2006/relationships/image" Target="../media/image43.png"/><Relationship Id="rId9" Type="http://schemas.openxmlformats.org/officeDocument/2006/relationships/image" Target="../media/image48.png"/></Relationships>
</file>

<file path=ppt/slides/_rels/slide11.xml.rels><?xml version="1.0" encoding="UTF-8" standalone="yes"?>
<Relationships xmlns="http://schemas.openxmlformats.org/package/2006/relationships"><Relationship Id="rId8" Type="http://schemas.openxmlformats.org/officeDocument/2006/relationships/image" Target="../media/image50.svg"/><Relationship Id="rId3" Type="http://schemas.openxmlformats.org/officeDocument/2006/relationships/image" Target="../media/image41.png"/><Relationship Id="rId7" Type="http://schemas.openxmlformats.org/officeDocument/2006/relationships/image" Target="../media/image48.png"/><Relationship Id="rId2" Type="http://schemas.openxmlformats.org/officeDocument/2006/relationships/notesSlide" Target="../notesSlides/notesSlide1.xml"/><Relationship Id="rId1" Type="http://schemas.openxmlformats.org/officeDocument/2006/relationships/slideLayout" Target="../slideLayouts/slideLayout8.xml"/><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42.svg"/></Relationships>
</file>

<file path=ppt/slides/_rels/slide12.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49.svg"/><Relationship Id="rId2" Type="http://schemas.openxmlformats.org/officeDocument/2006/relationships/image" Target="../media/image51.png"/><Relationship Id="rId1" Type="http://schemas.openxmlformats.org/officeDocument/2006/relationships/slideLayout" Target="../slideLayouts/slideLayout8.xml"/><Relationship Id="rId6" Type="http://schemas.openxmlformats.org/officeDocument/2006/relationships/image" Target="../media/image48.png"/><Relationship Id="rId5" Type="http://schemas.openxmlformats.org/officeDocument/2006/relationships/image" Target="../media/image54.png"/><Relationship Id="rId4" Type="http://schemas.openxmlformats.org/officeDocument/2006/relationships/image" Target="../media/image53.svg"/></Relationships>
</file>

<file path=ppt/slides/_rels/slide13.xml.rels><?xml version="1.0" encoding="UTF-8" standalone="yes"?>
<Relationships xmlns="http://schemas.openxmlformats.org/package/2006/relationships"><Relationship Id="rId3" Type="http://schemas.openxmlformats.org/officeDocument/2006/relationships/image" Target="../media/image53.svg"/><Relationship Id="rId7" Type="http://schemas.openxmlformats.org/officeDocument/2006/relationships/image" Target="../media/image49.svg"/><Relationship Id="rId2" Type="http://schemas.openxmlformats.org/officeDocument/2006/relationships/image" Target="../media/image52.png"/><Relationship Id="rId1" Type="http://schemas.openxmlformats.org/officeDocument/2006/relationships/slideLayout" Target="../slideLayouts/slideLayout8.xml"/><Relationship Id="rId6" Type="http://schemas.openxmlformats.org/officeDocument/2006/relationships/image" Target="../media/image48.png"/><Relationship Id="rId5" Type="http://schemas.openxmlformats.org/officeDocument/2006/relationships/image" Target="../media/image51.png"/><Relationship Id="rId4" Type="http://schemas.openxmlformats.org/officeDocument/2006/relationships/image" Target="../media/image54.png"/></Relationships>
</file>

<file path=ppt/slides/_rels/slide14.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image" Target="../media/image63.svg"/><Relationship Id="rId3" Type="http://schemas.openxmlformats.org/officeDocument/2006/relationships/image" Target="../media/image56.svg"/><Relationship Id="rId7" Type="http://schemas.openxmlformats.org/officeDocument/2006/relationships/image" Target="../media/image46.png"/><Relationship Id="rId12" Type="http://schemas.openxmlformats.org/officeDocument/2006/relationships/image" Target="../media/image62.png"/><Relationship Id="rId2" Type="http://schemas.openxmlformats.org/officeDocument/2006/relationships/image" Target="../media/image55.png"/><Relationship Id="rId1" Type="http://schemas.openxmlformats.org/officeDocument/2006/relationships/slideLayout" Target="../slideLayouts/slideLayout8.xml"/><Relationship Id="rId6" Type="http://schemas.openxmlformats.org/officeDocument/2006/relationships/image" Target="../media/image59.png"/><Relationship Id="rId11" Type="http://schemas.openxmlformats.org/officeDocument/2006/relationships/image" Target="../media/image54.png"/><Relationship Id="rId5" Type="http://schemas.openxmlformats.org/officeDocument/2006/relationships/image" Target="../media/image58.png"/><Relationship Id="rId15" Type="http://schemas.openxmlformats.org/officeDocument/2006/relationships/image" Target="../media/image65.svg"/><Relationship Id="rId10" Type="http://schemas.openxmlformats.org/officeDocument/2006/relationships/image" Target="../media/image61.svg"/><Relationship Id="rId4" Type="http://schemas.openxmlformats.org/officeDocument/2006/relationships/image" Target="../media/image57.png"/><Relationship Id="rId9" Type="http://schemas.openxmlformats.org/officeDocument/2006/relationships/image" Target="../media/image60.png"/><Relationship Id="rId14" Type="http://schemas.openxmlformats.org/officeDocument/2006/relationships/image" Target="../media/image64.png"/></Relationships>
</file>

<file path=ppt/slides/_rels/slide15.xml.rels><?xml version="1.0" encoding="UTF-8" standalone="yes"?>
<Relationships xmlns="http://schemas.openxmlformats.org/package/2006/relationships"><Relationship Id="rId8" Type="http://schemas.openxmlformats.org/officeDocument/2006/relationships/image" Target="../media/image47.svg"/><Relationship Id="rId13" Type="http://schemas.openxmlformats.org/officeDocument/2006/relationships/image" Target="../media/image63.svg"/><Relationship Id="rId3" Type="http://schemas.openxmlformats.org/officeDocument/2006/relationships/image" Target="../media/image66.svg"/><Relationship Id="rId7" Type="http://schemas.openxmlformats.org/officeDocument/2006/relationships/image" Target="../media/image46.png"/><Relationship Id="rId12" Type="http://schemas.openxmlformats.org/officeDocument/2006/relationships/image" Target="../media/image62.png"/><Relationship Id="rId2" Type="http://schemas.openxmlformats.org/officeDocument/2006/relationships/image" Target="../media/image55.png"/><Relationship Id="rId1" Type="http://schemas.openxmlformats.org/officeDocument/2006/relationships/slideLayout" Target="../slideLayouts/slideLayout8.xml"/><Relationship Id="rId6" Type="http://schemas.openxmlformats.org/officeDocument/2006/relationships/image" Target="../media/image59.png"/><Relationship Id="rId11" Type="http://schemas.openxmlformats.org/officeDocument/2006/relationships/image" Target="../media/image54.png"/><Relationship Id="rId5" Type="http://schemas.openxmlformats.org/officeDocument/2006/relationships/image" Target="../media/image58.png"/><Relationship Id="rId15" Type="http://schemas.openxmlformats.org/officeDocument/2006/relationships/image" Target="../media/image65.svg"/><Relationship Id="rId10" Type="http://schemas.openxmlformats.org/officeDocument/2006/relationships/image" Target="../media/image61.svg"/><Relationship Id="rId4" Type="http://schemas.openxmlformats.org/officeDocument/2006/relationships/image" Target="../media/image57.png"/><Relationship Id="rId9" Type="http://schemas.openxmlformats.org/officeDocument/2006/relationships/image" Target="../media/image60.png"/><Relationship Id="rId14" Type="http://schemas.openxmlformats.org/officeDocument/2006/relationships/image" Target="../media/image64.png"/></Relationships>
</file>

<file path=ppt/slides/_rels/slide16.xml.rels><?xml version="1.0" encoding="UTF-8" standalone="yes"?>
<Relationships xmlns="http://schemas.openxmlformats.org/package/2006/relationships"><Relationship Id="rId3" Type="http://schemas.openxmlformats.org/officeDocument/2006/relationships/image" Target="../media/image68.svg"/><Relationship Id="rId7" Type="http://schemas.openxmlformats.org/officeDocument/2006/relationships/image" Target="../media/image71.svg"/><Relationship Id="rId2" Type="http://schemas.openxmlformats.org/officeDocument/2006/relationships/image" Target="../media/image67.png"/><Relationship Id="rId1" Type="http://schemas.openxmlformats.org/officeDocument/2006/relationships/slideLayout" Target="../slideLayouts/slideLayout8.xml"/><Relationship Id="rId6" Type="http://schemas.openxmlformats.org/officeDocument/2006/relationships/image" Target="../media/image70.png"/><Relationship Id="rId5" Type="http://schemas.openxmlformats.org/officeDocument/2006/relationships/image" Target="../media/image37.png"/><Relationship Id="rId4" Type="http://schemas.openxmlformats.org/officeDocument/2006/relationships/image" Target="../media/image69.png"/></Relationships>
</file>

<file path=ppt/slides/_rels/slide17.xml.rels><?xml version="1.0" encoding="UTF-8" standalone="yes"?>
<Relationships xmlns="http://schemas.openxmlformats.org/package/2006/relationships"><Relationship Id="rId3" Type="http://schemas.openxmlformats.org/officeDocument/2006/relationships/image" Target="../media/image72.svg"/><Relationship Id="rId7" Type="http://schemas.openxmlformats.org/officeDocument/2006/relationships/image" Target="../media/image69.png"/><Relationship Id="rId2" Type="http://schemas.openxmlformats.org/officeDocument/2006/relationships/image" Target="../media/image67.png"/><Relationship Id="rId1" Type="http://schemas.openxmlformats.org/officeDocument/2006/relationships/slideLayout" Target="../slideLayouts/slideLayout8.xml"/><Relationship Id="rId6" Type="http://schemas.openxmlformats.org/officeDocument/2006/relationships/image" Target="../media/image71.svg"/><Relationship Id="rId5" Type="http://schemas.openxmlformats.org/officeDocument/2006/relationships/image" Target="../media/image70.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hyperlink" Target="https://creativecommons.org/licenses/by/4.0/deed.es" TargetMode="Externa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76.svg"/><Relationship Id="rId5" Type="http://schemas.openxmlformats.org/officeDocument/2006/relationships/image" Target="../media/image75.png"/><Relationship Id="rId4" Type="http://schemas.openxmlformats.org/officeDocument/2006/relationships/image" Target="../media/image74.sv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78.svg"/><Relationship Id="rId2" Type="http://schemas.openxmlformats.org/officeDocument/2006/relationships/image" Target="../media/image77.pn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8.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8.xml"/><Relationship Id="rId5" Type="http://schemas.openxmlformats.org/officeDocument/2006/relationships/image" Target="../media/image6.sv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png"/><Relationship Id="rId1" Type="http://schemas.openxmlformats.org/officeDocument/2006/relationships/slideLayout" Target="../slideLayouts/slideLayout8.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18" Type="http://schemas.openxmlformats.org/officeDocument/2006/relationships/image" Target="../media/image27.png"/><Relationship Id="rId3" Type="http://schemas.openxmlformats.org/officeDocument/2006/relationships/image" Target="../media/image12.png"/><Relationship Id="rId21" Type="http://schemas.openxmlformats.org/officeDocument/2006/relationships/image" Target="../media/image30.svg"/><Relationship Id="rId7" Type="http://schemas.openxmlformats.org/officeDocument/2006/relationships/image" Target="../media/image16.png"/><Relationship Id="rId12" Type="http://schemas.openxmlformats.org/officeDocument/2006/relationships/image" Target="../media/image21.png"/><Relationship Id="rId17" Type="http://schemas.openxmlformats.org/officeDocument/2006/relationships/image" Target="../media/image26.png"/><Relationship Id="rId2" Type="http://schemas.openxmlformats.org/officeDocument/2006/relationships/image" Target="../media/image11.png"/><Relationship Id="rId16" Type="http://schemas.openxmlformats.org/officeDocument/2006/relationships/image" Target="../media/image25.png"/><Relationship Id="rId20" Type="http://schemas.openxmlformats.org/officeDocument/2006/relationships/image" Target="../media/image29.png"/><Relationship Id="rId1" Type="http://schemas.openxmlformats.org/officeDocument/2006/relationships/slideLayout" Target="../slideLayouts/slideLayout2.xml"/><Relationship Id="rId6" Type="http://schemas.openxmlformats.org/officeDocument/2006/relationships/image" Target="../media/image15.png"/><Relationship Id="rId11" Type="http://schemas.openxmlformats.org/officeDocument/2006/relationships/image" Target="../media/image20.png"/><Relationship Id="rId5" Type="http://schemas.openxmlformats.org/officeDocument/2006/relationships/image" Target="../media/image14.png"/><Relationship Id="rId15" Type="http://schemas.openxmlformats.org/officeDocument/2006/relationships/image" Target="../media/image24.png"/><Relationship Id="rId23" Type="http://schemas.openxmlformats.org/officeDocument/2006/relationships/image" Target="../media/image32.svg"/><Relationship Id="rId10" Type="http://schemas.openxmlformats.org/officeDocument/2006/relationships/image" Target="../media/image19.png"/><Relationship Id="rId19" Type="http://schemas.openxmlformats.org/officeDocument/2006/relationships/image" Target="../media/image28.svg"/><Relationship Id="rId4" Type="http://schemas.openxmlformats.org/officeDocument/2006/relationships/image" Target="../media/image13.png"/><Relationship Id="rId9" Type="http://schemas.openxmlformats.org/officeDocument/2006/relationships/image" Target="../media/image18.png"/><Relationship Id="rId14" Type="http://schemas.openxmlformats.org/officeDocument/2006/relationships/image" Target="../media/image23.png"/><Relationship Id="rId22" Type="http://schemas.openxmlformats.org/officeDocument/2006/relationships/image" Target="../media/image3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image" Target="../media/image33.png"/><Relationship Id="rId1" Type="http://schemas.openxmlformats.org/officeDocument/2006/relationships/slideLayout" Target="../slideLayouts/slideLayout8.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 Id="rId9" Type="http://schemas.openxmlformats.org/officeDocument/2006/relationships/image" Target="../media/image40.png"/></Relationships>
</file>

<file path=ppt/slides/_rels/slide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7.png"/><Relationship Id="rId7" Type="http://schemas.openxmlformats.org/officeDocument/2006/relationships/image" Target="../media/image33.png"/><Relationship Id="rId2" Type="http://schemas.openxmlformats.org/officeDocument/2006/relationships/image" Target="../media/image34.png"/><Relationship Id="rId1" Type="http://schemas.openxmlformats.org/officeDocument/2006/relationships/slideLayout" Target="../slideLayouts/slideLayout8.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 Id="rId9"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erson standing at a market&#10;&#10;Description automatically generated">
            <a:extLst>
              <a:ext uri="{FF2B5EF4-FFF2-40B4-BE49-F238E27FC236}">
                <a16:creationId xmlns:a16="http://schemas.microsoft.com/office/drawing/2014/main" id="{E670948F-0170-3A7B-7BC9-B9E6F97BC70D}"/>
              </a:ext>
            </a:extLst>
          </p:cNvPr>
          <p:cNvPicPr>
            <a:picLocks noChangeAspect="1"/>
          </p:cNvPicPr>
          <p:nvPr/>
        </p:nvPicPr>
        <p:blipFill rotWithShape="1">
          <a:blip r:embed="rId2">
            <a:extLst>
              <a:ext uri="{BEBA8EAE-BF5A-486C-A8C5-ECC9F3942E4B}">
                <a14:imgProps xmlns:a14="http://schemas.microsoft.com/office/drawing/2010/main">
                  <a14:imgLayer r:embed="rId3">
                    <a14:imgEffect>
                      <a14:artisticMarker/>
                    </a14:imgEffect>
                    <a14:imgEffect>
                      <a14:sharpenSoften amount="-25000"/>
                    </a14:imgEffect>
                  </a14:imgLayer>
                </a14:imgProps>
              </a:ext>
              <a:ext uri="{28A0092B-C50C-407E-A947-70E740481C1C}">
                <a14:useLocalDpi xmlns:a14="http://schemas.microsoft.com/office/drawing/2010/main" val="0"/>
              </a:ext>
            </a:extLst>
          </a:blip>
          <a:srcRect l="-49" t="11877" r="18905" b="16933"/>
          <a:stretch/>
        </p:blipFill>
        <p:spPr>
          <a:xfrm>
            <a:off x="-5919" y="-2"/>
            <a:ext cx="12197920" cy="7132640"/>
          </a:xfrm>
          <a:prstGeom prst="rect">
            <a:avLst/>
          </a:prstGeom>
        </p:spPr>
      </p:pic>
      <p:sp>
        <p:nvSpPr>
          <p:cNvPr id="7" name="Flowchart: Document 6">
            <a:extLst>
              <a:ext uri="{FF2B5EF4-FFF2-40B4-BE49-F238E27FC236}">
                <a16:creationId xmlns:a16="http://schemas.microsoft.com/office/drawing/2014/main" id="{EBB14F90-3E7B-130D-7229-CB4BBD7D749C}"/>
              </a:ext>
            </a:extLst>
          </p:cNvPr>
          <p:cNvSpPr/>
          <p:nvPr/>
        </p:nvSpPr>
        <p:spPr>
          <a:xfrm rot="5400000" flipV="1">
            <a:off x="-613427" y="607512"/>
            <a:ext cx="7132639" cy="5917618"/>
          </a:xfrm>
          <a:prstGeom prst="flowChartDocument">
            <a:avLst/>
          </a:prstGeom>
          <a:solidFill>
            <a:srgbClr val="EF7E27">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981AE6B9-5ABC-EC4B-336E-FCE5DC0986CF}"/>
              </a:ext>
            </a:extLst>
          </p:cNvPr>
          <p:cNvSpPr txBox="1"/>
          <p:nvPr/>
        </p:nvSpPr>
        <p:spPr>
          <a:xfrm>
            <a:off x="323929" y="1760960"/>
            <a:ext cx="4741846" cy="1031051"/>
          </a:xfrm>
          <a:prstGeom prst="rect">
            <a:avLst/>
          </a:prstGeom>
          <a:noFill/>
        </p:spPr>
        <p:txBody>
          <a:bodyPr wrap="square" lIns="91440" tIns="45720" rIns="91440" bIns="45720" rtlCol="0" anchor="t">
            <a:spAutoFit/>
          </a:bodyPr>
          <a:lstStyle/>
          <a:p>
            <a:r>
              <a:rPr lang="en-US" sz="6100" b="1" dirty="0">
                <a:solidFill>
                  <a:schemeClr val="bg1"/>
                </a:solidFill>
                <a:latin typeface="Avenir Next LT Pro"/>
              </a:rPr>
              <a:t>GRÁFICOS</a:t>
            </a:r>
            <a:endParaRPr lang="en-US" sz="6100" b="1" dirty="0">
              <a:solidFill>
                <a:schemeClr val="bg1"/>
              </a:solidFill>
              <a:latin typeface="Avenir Next LT Pro" panose="020B0504020202020204" pitchFamily="34" charset="0"/>
            </a:endParaRPr>
          </a:p>
        </p:txBody>
      </p:sp>
      <p:sp>
        <p:nvSpPr>
          <p:cNvPr id="9" name="TextBox 8">
            <a:extLst>
              <a:ext uri="{FF2B5EF4-FFF2-40B4-BE49-F238E27FC236}">
                <a16:creationId xmlns:a16="http://schemas.microsoft.com/office/drawing/2014/main" id="{C01F3791-96DE-DEFF-0FB8-590B1DD60912}"/>
              </a:ext>
            </a:extLst>
          </p:cNvPr>
          <p:cNvSpPr txBox="1"/>
          <p:nvPr/>
        </p:nvSpPr>
        <p:spPr>
          <a:xfrm>
            <a:off x="323928" y="1004955"/>
            <a:ext cx="4741845" cy="1015663"/>
          </a:xfrm>
          <a:prstGeom prst="rect">
            <a:avLst/>
          </a:prstGeom>
          <a:noFill/>
        </p:spPr>
        <p:txBody>
          <a:bodyPr wrap="square" lIns="91440" tIns="45720" rIns="91440" bIns="45720" rtlCol="0" anchor="t">
            <a:spAutoFit/>
          </a:bodyPr>
          <a:lstStyle/>
          <a:p>
            <a:r>
              <a:rPr lang="en-US" sz="5900" dirty="0">
                <a:solidFill>
                  <a:schemeClr val="bg1"/>
                </a:solidFill>
                <a:latin typeface="Avenir Next LT Pro"/>
              </a:rPr>
              <a:t>RECURSOS</a:t>
            </a:r>
            <a:endParaRPr lang="en-US" sz="5900" dirty="0">
              <a:solidFill>
                <a:schemeClr val="bg1"/>
              </a:solidFill>
              <a:latin typeface="Avenir Next LT Pro" panose="020B0504020202020204" pitchFamily="34" charset="0"/>
            </a:endParaRPr>
          </a:p>
        </p:txBody>
      </p:sp>
      <p:sp>
        <p:nvSpPr>
          <p:cNvPr id="10" name="TextBox 9">
            <a:extLst>
              <a:ext uri="{FF2B5EF4-FFF2-40B4-BE49-F238E27FC236}">
                <a16:creationId xmlns:a16="http://schemas.microsoft.com/office/drawing/2014/main" id="{631B5193-A497-A87F-79F6-AAE9797CF242}"/>
              </a:ext>
            </a:extLst>
          </p:cNvPr>
          <p:cNvSpPr txBox="1"/>
          <p:nvPr/>
        </p:nvSpPr>
        <p:spPr>
          <a:xfrm>
            <a:off x="323930" y="2957409"/>
            <a:ext cx="5048165" cy="553998"/>
          </a:xfrm>
          <a:prstGeom prst="rect">
            <a:avLst/>
          </a:prstGeom>
          <a:noFill/>
        </p:spPr>
        <p:txBody>
          <a:bodyPr wrap="square" rtlCol="0">
            <a:spAutoFit/>
          </a:bodyPr>
          <a:lstStyle/>
          <a:p>
            <a:r>
              <a:rPr lang="en-US" sz="1500" dirty="0">
                <a:solidFill>
                  <a:schemeClr val="bg1"/>
                </a:solidFill>
                <a:latin typeface="Avenir Next LT Pro" panose="020B0504020202020204" pitchFamily="34" charset="0"/>
              </a:rPr>
              <a:t>PERFILES MUNICIPALES DEL SISTEMA ALIMENTARIO  </a:t>
            </a:r>
            <a:r>
              <a:rPr lang="en-US" sz="1500" dirty="0">
                <a:solidFill>
                  <a:schemeClr val="bg1"/>
                </a:solidFill>
                <a:latin typeface="Avenir Next LT Pro Demi" panose="020F0502020204030204" pitchFamily="34" charset="0"/>
              </a:rPr>
              <a:t>HONDURAS</a:t>
            </a:r>
            <a:r>
              <a:rPr lang="en-US" sz="1500" dirty="0">
                <a:solidFill>
                  <a:schemeClr val="bg1"/>
                </a:solidFill>
                <a:latin typeface="Avenir Next LT Pro" panose="020B0504020202020204" pitchFamily="34" charset="0"/>
              </a:rPr>
              <a:t> </a:t>
            </a:r>
          </a:p>
        </p:txBody>
      </p:sp>
      <p:sp>
        <p:nvSpPr>
          <p:cNvPr id="2" name="AutoShape 2" descr="Contact">
            <a:extLst>
              <a:ext uri="{FF2B5EF4-FFF2-40B4-BE49-F238E27FC236}">
                <a16:creationId xmlns:a16="http://schemas.microsoft.com/office/drawing/2014/main" id="{363F4449-9389-2753-FF9D-B2D0F7EBA0D7}"/>
              </a:ext>
            </a:extLst>
          </p:cNvPr>
          <p:cNvSpPr>
            <a:spLocks noChangeAspect="1" noChangeArrowheads="1"/>
          </p:cNvSpPr>
          <p:nvPr/>
        </p:nvSpPr>
        <p:spPr bwMode="auto">
          <a:xfrm>
            <a:off x="5943600" y="34139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 name="AutoShape 4" descr="Contact">
            <a:extLst>
              <a:ext uri="{FF2B5EF4-FFF2-40B4-BE49-F238E27FC236}">
                <a16:creationId xmlns:a16="http://schemas.microsoft.com/office/drawing/2014/main" id="{2AA16628-B888-B223-5B4A-16C3C86AFDFE}"/>
              </a:ext>
            </a:extLst>
          </p:cNvPr>
          <p:cNvSpPr>
            <a:spLocks noChangeAspect="1" noChangeArrowheads="1"/>
          </p:cNvSpPr>
          <p:nvPr/>
        </p:nvSpPr>
        <p:spPr bwMode="auto">
          <a:xfrm>
            <a:off x="6096000" y="35663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 name="AutoShape 6" descr="Contact">
            <a:extLst>
              <a:ext uri="{FF2B5EF4-FFF2-40B4-BE49-F238E27FC236}">
                <a16:creationId xmlns:a16="http://schemas.microsoft.com/office/drawing/2014/main" id="{51FECA0E-E48F-5BF1-017F-929786C972D4}"/>
              </a:ext>
            </a:extLst>
          </p:cNvPr>
          <p:cNvSpPr>
            <a:spLocks noChangeAspect="1" noChangeArrowheads="1"/>
          </p:cNvSpPr>
          <p:nvPr/>
        </p:nvSpPr>
        <p:spPr bwMode="auto">
          <a:xfrm>
            <a:off x="6248400" y="37187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16" name="Group 15">
            <a:extLst>
              <a:ext uri="{FF2B5EF4-FFF2-40B4-BE49-F238E27FC236}">
                <a16:creationId xmlns:a16="http://schemas.microsoft.com/office/drawing/2014/main" id="{933628DE-64FE-750D-59B0-68250A10D49B}"/>
              </a:ext>
            </a:extLst>
          </p:cNvPr>
          <p:cNvGrpSpPr/>
          <p:nvPr/>
        </p:nvGrpSpPr>
        <p:grpSpPr>
          <a:xfrm>
            <a:off x="429339" y="5007028"/>
            <a:ext cx="2755549" cy="1124578"/>
            <a:chOff x="429338" y="5337544"/>
            <a:chExt cx="2755549" cy="1124578"/>
          </a:xfrm>
        </p:grpSpPr>
        <p:grpSp>
          <p:nvGrpSpPr>
            <p:cNvPr id="15" name="Group 14">
              <a:extLst>
                <a:ext uri="{FF2B5EF4-FFF2-40B4-BE49-F238E27FC236}">
                  <a16:creationId xmlns:a16="http://schemas.microsoft.com/office/drawing/2014/main" id="{7266E8C6-3C09-61EA-5769-99FD992D0D55}"/>
                </a:ext>
              </a:extLst>
            </p:cNvPr>
            <p:cNvGrpSpPr/>
            <p:nvPr/>
          </p:nvGrpSpPr>
          <p:grpSpPr>
            <a:xfrm>
              <a:off x="1509823" y="5430986"/>
              <a:ext cx="1675064" cy="1031136"/>
              <a:chOff x="1531089" y="5480972"/>
              <a:chExt cx="1675064" cy="1031136"/>
            </a:xfrm>
          </p:grpSpPr>
          <p:cxnSp>
            <p:nvCxnSpPr>
              <p:cNvPr id="12" name="Straight Connector 11">
                <a:extLst>
                  <a:ext uri="{FF2B5EF4-FFF2-40B4-BE49-F238E27FC236}">
                    <a16:creationId xmlns:a16="http://schemas.microsoft.com/office/drawing/2014/main" id="{8AC2BD95-8454-FC66-207C-2909A6542204}"/>
                  </a:ext>
                </a:extLst>
              </p:cNvPr>
              <p:cNvCxnSpPr/>
              <p:nvPr/>
            </p:nvCxnSpPr>
            <p:spPr>
              <a:xfrm>
                <a:off x="1531089" y="5480972"/>
                <a:ext cx="0" cy="1031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091EBBA0-F847-CA98-F0C2-D4CB092E08FA}"/>
                  </a:ext>
                </a:extLst>
              </p:cNvPr>
              <p:cNvSpPr txBox="1"/>
              <p:nvPr/>
            </p:nvSpPr>
            <p:spPr>
              <a:xfrm>
                <a:off x="1568741" y="5831262"/>
                <a:ext cx="1637412" cy="646331"/>
              </a:xfrm>
              <a:prstGeom prst="rect">
                <a:avLst/>
              </a:prstGeom>
              <a:noFill/>
            </p:spPr>
            <p:txBody>
              <a:bodyPr wrap="square" rtlCol="0">
                <a:spAutoFit/>
              </a:bodyPr>
              <a:lstStyle/>
              <a:p>
                <a:r>
                  <a:rPr lang="en-US" dirty="0">
                    <a:solidFill>
                      <a:schemeClr val="bg1"/>
                    </a:solidFill>
                    <a:latin typeface="Avenir Next LT Pro" panose="020B0504020202020204" pitchFamily="34" charset="0"/>
                  </a:rPr>
                  <a:t>Sustainable</a:t>
                </a:r>
              </a:p>
              <a:p>
                <a:r>
                  <a:rPr lang="en-US" dirty="0">
                    <a:solidFill>
                      <a:schemeClr val="bg1"/>
                    </a:solidFill>
                    <a:latin typeface="Avenir Next LT Pro" panose="020B0504020202020204" pitchFamily="34" charset="0"/>
                  </a:rPr>
                  <a:t>Healthy Diets</a:t>
                </a:r>
              </a:p>
            </p:txBody>
          </p:sp>
          <p:sp>
            <p:nvSpPr>
              <p:cNvPr id="14" name="TextBox 13">
                <a:extLst>
                  <a:ext uri="{FF2B5EF4-FFF2-40B4-BE49-F238E27FC236}">
                    <a16:creationId xmlns:a16="http://schemas.microsoft.com/office/drawing/2014/main" id="{BCFA1D7C-458B-F78F-AB08-ABA8CD23D3FE}"/>
                  </a:ext>
                </a:extLst>
              </p:cNvPr>
              <p:cNvSpPr txBox="1"/>
              <p:nvPr/>
            </p:nvSpPr>
            <p:spPr>
              <a:xfrm>
                <a:off x="1568741" y="5586066"/>
                <a:ext cx="1637412" cy="246221"/>
              </a:xfrm>
              <a:prstGeom prst="rect">
                <a:avLst/>
              </a:prstGeom>
              <a:noFill/>
            </p:spPr>
            <p:txBody>
              <a:bodyPr wrap="square" rtlCol="0">
                <a:spAutoFit/>
              </a:bodyPr>
              <a:lstStyle/>
              <a:p>
                <a:r>
                  <a:rPr lang="en-US" sz="1000" b="1" dirty="0">
                    <a:solidFill>
                      <a:schemeClr val="bg1"/>
                    </a:solidFill>
                    <a:latin typeface="Avenir Next LT Pro" panose="020B0504020202020204" pitchFamily="34" charset="0"/>
                  </a:rPr>
                  <a:t>INITIATIVE ON</a:t>
                </a:r>
              </a:p>
            </p:txBody>
          </p:sp>
        </p:grpSp>
        <p:pic>
          <p:nvPicPr>
            <p:cNvPr id="11" name="Picture 10" descr="A black and white logo&#10;&#10;Description automatically generated">
              <a:extLst>
                <a:ext uri="{FF2B5EF4-FFF2-40B4-BE49-F238E27FC236}">
                  <a16:creationId xmlns:a16="http://schemas.microsoft.com/office/drawing/2014/main" id="{8DBD3620-C388-2409-4CC9-54F0C06686BC}"/>
                </a:ext>
              </a:extLst>
            </p:cNvPr>
            <p:cNvPicPr>
              <a:picLocks noChangeAspect="1"/>
            </p:cNvPicPr>
            <p:nvPr/>
          </p:nvPicPr>
          <p:blipFill rotWithShape="1">
            <a:blip r:embed="rId4">
              <a:extLst>
                <a:ext uri="{28A0092B-C50C-407E-A947-70E740481C1C}">
                  <a14:useLocalDpi xmlns:a14="http://schemas.microsoft.com/office/drawing/2010/main" val="0"/>
                </a:ext>
              </a:extLst>
            </a:blip>
            <a:srcRect l="66121" t="10179" r="10678" b="13439"/>
            <a:stretch/>
          </p:blipFill>
          <p:spPr>
            <a:xfrm>
              <a:off x="429338" y="5337544"/>
              <a:ext cx="973719" cy="1124578"/>
            </a:xfrm>
            <a:prstGeom prst="rect">
              <a:avLst/>
            </a:prstGeom>
          </p:spPr>
        </p:pic>
      </p:grpSp>
      <p:sp>
        <p:nvSpPr>
          <p:cNvPr id="17" name="TextBox 16">
            <a:extLst>
              <a:ext uri="{FF2B5EF4-FFF2-40B4-BE49-F238E27FC236}">
                <a16:creationId xmlns:a16="http://schemas.microsoft.com/office/drawing/2014/main" id="{97AFA0D4-48F7-ED6E-F211-F615FF710F02}"/>
              </a:ext>
            </a:extLst>
          </p:cNvPr>
          <p:cNvSpPr txBox="1"/>
          <p:nvPr/>
        </p:nvSpPr>
        <p:spPr>
          <a:xfrm>
            <a:off x="486771" y="6458756"/>
            <a:ext cx="1178128" cy="276999"/>
          </a:xfrm>
          <a:prstGeom prst="rect">
            <a:avLst/>
          </a:prstGeom>
          <a:noFill/>
        </p:spPr>
        <p:txBody>
          <a:bodyPr wrap="square" rtlCol="0">
            <a:spAutoFit/>
          </a:bodyPr>
          <a:lstStyle/>
          <a:p>
            <a:r>
              <a:rPr lang="en-US" sz="1200" dirty="0">
                <a:solidFill>
                  <a:schemeClr val="bg1"/>
                </a:solidFill>
              </a:rPr>
              <a:t>© CIAT, 2024</a:t>
            </a:r>
          </a:p>
        </p:txBody>
      </p:sp>
    </p:spTree>
    <p:extLst>
      <p:ext uri="{BB962C8B-B14F-4D97-AF65-F5344CB8AC3E}">
        <p14:creationId xmlns:p14="http://schemas.microsoft.com/office/powerpoint/2010/main" val="22471049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D0D192B-AD94-71D5-F4E2-DA1D317DBD30}"/>
              </a:ext>
            </a:extLst>
          </p:cNvPr>
          <p:cNvGrpSpPr/>
          <p:nvPr/>
        </p:nvGrpSpPr>
        <p:grpSpPr>
          <a:xfrm>
            <a:off x="0" y="0"/>
            <a:ext cx="2775098" cy="2690037"/>
            <a:chOff x="0" y="137320"/>
            <a:chExt cx="2775098" cy="2690037"/>
          </a:xfrm>
        </p:grpSpPr>
        <p:sp>
          <p:nvSpPr>
            <p:cNvPr id="5" name="Teardrop 4">
              <a:extLst>
                <a:ext uri="{FF2B5EF4-FFF2-40B4-BE49-F238E27FC236}">
                  <a16:creationId xmlns:a16="http://schemas.microsoft.com/office/drawing/2014/main" id="{7C3D5C29-5D5A-BF52-B7F6-E8CD5C910BA3}"/>
                </a:ext>
              </a:extLst>
            </p:cNvPr>
            <p:cNvSpPr/>
            <p:nvPr/>
          </p:nvSpPr>
          <p:spPr>
            <a:xfrm flipH="1">
              <a:off x="0" y="137320"/>
              <a:ext cx="2775098" cy="2690037"/>
            </a:xfrm>
            <a:prstGeom prst="teardrop">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AA21777F-8195-13D5-263E-70B27B49471E}"/>
                </a:ext>
              </a:extLst>
            </p:cNvPr>
            <p:cNvSpPr txBox="1"/>
            <p:nvPr/>
          </p:nvSpPr>
          <p:spPr>
            <a:xfrm>
              <a:off x="790692" y="1050660"/>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3" name="TextBox 2">
              <a:extLst>
                <a:ext uri="{FF2B5EF4-FFF2-40B4-BE49-F238E27FC236}">
                  <a16:creationId xmlns:a16="http://schemas.microsoft.com/office/drawing/2014/main" id="{64EEF496-8B80-C858-E769-46AD820F6219}"/>
                </a:ext>
              </a:extLst>
            </p:cNvPr>
            <p:cNvSpPr txBox="1"/>
            <p:nvPr/>
          </p:nvSpPr>
          <p:spPr>
            <a:xfrm>
              <a:off x="136302" y="1450770"/>
              <a:ext cx="2502493" cy="553998"/>
            </a:xfrm>
            <a:prstGeom prst="rect">
              <a:avLst/>
            </a:prstGeom>
            <a:noFill/>
          </p:spPr>
          <p:txBody>
            <a:bodyPr wrap="square" lIns="91440" tIns="45720" rIns="91440" bIns="45720" rtlCol="0" anchor="t">
              <a:spAutoFit/>
            </a:bodyPr>
            <a:lstStyle/>
            <a:p>
              <a:pPr algn="ctr"/>
              <a:r>
                <a:rPr lang="en-US" sz="1500" dirty="0">
                  <a:solidFill>
                    <a:schemeClr val="bg1"/>
                  </a:solidFill>
                </a:rPr>
                <a:t>Actores y actividades en el suministro de alimentos</a:t>
              </a:r>
            </a:p>
          </p:txBody>
        </p:sp>
      </p:grpSp>
      <p:sp>
        <p:nvSpPr>
          <p:cNvPr id="4" name="Freeform: Shape 3">
            <a:extLst>
              <a:ext uri="{FF2B5EF4-FFF2-40B4-BE49-F238E27FC236}">
                <a16:creationId xmlns:a16="http://schemas.microsoft.com/office/drawing/2014/main" id="{91E59BE2-4B77-C3E6-3B08-863BAF394988}"/>
              </a:ext>
            </a:extLst>
          </p:cNvPr>
          <p:cNvSpPr/>
          <p:nvPr/>
        </p:nvSpPr>
        <p:spPr>
          <a:xfrm>
            <a:off x="1380396" y="4025698"/>
            <a:ext cx="410396" cy="410397"/>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316875 w 410396"/>
              <a:gd name="connsiteY5" fmla="*/ 237527 h 410397"/>
              <a:gd name="connsiteX6" fmla="*/ 316631 w 410396"/>
              <a:gd name="connsiteY6" fmla="*/ 219326 h 410397"/>
              <a:gd name="connsiteX7" fmla="*/ 316616 w 410396"/>
              <a:gd name="connsiteY7" fmla="*/ 158331 h 410397"/>
              <a:gd name="connsiteX8" fmla="*/ 317348 w 410396"/>
              <a:gd name="connsiteY8" fmla="*/ 152579 h 410397"/>
              <a:gd name="connsiteX9" fmla="*/ 322764 w 410396"/>
              <a:gd name="connsiteY9" fmla="*/ 148857 h 410397"/>
              <a:gd name="connsiteX10" fmla="*/ 326929 w 410396"/>
              <a:gd name="connsiteY10" fmla="*/ 153769 h 410397"/>
              <a:gd name="connsiteX11" fmla="*/ 327082 w 410396"/>
              <a:gd name="connsiteY11" fmla="*/ 159643 h 410397"/>
              <a:gd name="connsiteX12" fmla="*/ 327082 w 410396"/>
              <a:gd name="connsiteY12" fmla="*/ 237237 h 410397"/>
              <a:gd name="connsiteX13" fmla="*/ 327082 w 410396"/>
              <a:gd name="connsiteY13" fmla="*/ 313641 h 410397"/>
              <a:gd name="connsiteX14" fmla="*/ 327005 w 410396"/>
              <a:gd name="connsiteY14" fmla="*/ 318935 h 410397"/>
              <a:gd name="connsiteX15" fmla="*/ 321605 w 410396"/>
              <a:gd name="connsiteY15" fmla="*/ 324565 h 410397"/>
              <a:gd name="connsiteX16" fmla="*/ 316677 w 410396"/>
              <a:gd name="connsiteY16" fmla="*/ 319087 h 410397"/>
              <a:gd name="connsiteX17" fmla="*/ 316936 w 410396"/>
              <a:gd name="connsiteY17" fmla="*/ 293243 h 410397"/>
              <a:gd name="connsiteX18" fmla="*/ 316890 w 410396"/>
              <a:gd name="connsiteY18" fmla="*/ 237512 h 410397"/>
              <a:gd name="connsiteX19" fmla="*/ 295852 w 410396"/>
              <a:gd name="connsiteY19" fmla="*/ 246635 h 410397"/>
              <a:gd name="connsiteX20" fmla="*/ 296081 w 410396"/>
              <a:gd name="connsiteY20" fmla="*/ 290238 h 410397"/>
              <a:gd name="connsiteX21" fmla="*/ 297255 w 410396"/>
              <a:gd name="connsiteY21" fmla="*/ 296874 h 410397"/>
              <a:gd name="connsiteX22" fmla="*/ 299620 w 410396"/>
              <a:gd name="connsiteY22" fmla="*/ 301512 h 410397"/>
              <a:gd name="connsiteX23" fmla="*/ 287903 w 410396"/>
              <a:gd name="connsiteY23" fmla="*/ 316769 h 410397"/>
              <a:gd name="connsiteX24" fmla="*/ 202666 w 410396"/>
              <a:gd name="connsiteY24" fmla="*/ 316646 h 410397"/>
              <a:gd name="connsiteX25" fmla="*/ 119183 w 410396"/>
              <a:gd name="connsiteY25" fmla="*/ 316646 h 410397"/>
              <a:gd name="connsiteX26" fmla="*/ 108809 w 410396"/>
              <a:gd name="connsiteY26" fmla="*/ 298644 h 410397"/>
              <a:gd name="connsiteX27" fmla="*/ 111036 w 410396"/>
              <a:gd name="connsiteY27" fmla="*/ 286500 h 410397"/>
              <a:gd name="connsiteX28" fmla="*/ 110761 w 410396"/>
              <a:gd name="connsiteY28" fmla="*/ 253027 h 410397"/>
              <a:gd name="connsiteX29" fmla="*/ 112165 w 410396"/>
              <a:gd name="connsiteY29" fmla="*/ 248633 h 410397"/>
              <a:gd name="connsiteX30" fmla="*/ 110883 w 410396"/>
              <a:gd name="connsiteY30" fmla="*/ 239861 h 410397"/>
              <a:gd name="connsiteX31" fmla="*/ 107832 w 410396"/>
              <a:gd name="connsiteY31" fmla="*/ 222347 h 410397"/>
              <a:gd name="connsiteX32" fmla="*/ 113538 w 410396"/>
              <a:gd name="connsiteY32" fmla="*/ 218029 h 410397"/>
              <a:gd name="connsiteX33" fmla="*/ 119412 w 410396"/>
              <a:gd name="connsiteY33" fmla="*/ 217877 h 410397"/>
              <a:gd name="connsiteX34" fmla="*/ 286957 w 410396"/>
              <a:gd name="connsiteY34" fmla="*/ 217877 h 410397"/>
              <a:gd name="connsiteX35" fmla="*/ 293975 w 410396"/>
              <a:gd name="connsiteY35" fmla="*/ 218304 h 410397"/>
              <a:gd name="connsiteX36" fmla="*/ 300597 w 410396"/>
              <a:gd name="connsiteY36" fmla="*/ 227183 h 410397"/>
              <a:gd name="connsiteX37" fmla="*/ 296843 w 410396"/>
              <a:gd name="connsiteY37" fmla="*/ 240502 h 410397"/>
              <a:gd name="connsiteX38" fmla="*/ 295867 w 410396"/>
              <a:gd name="connsiteY38" fmla="*/ 246650 h 410397"/>
              <a:gd name="connsiteX39" fmla="*/ 93018 w 410396"/>
              <a:gd name="connsiteY39" fmla="*/ 236642 h 410397"/>
              <a:gd name="connsiteX40" fmla="*/ 93018 w 410396"/>
              <a:gd name="connsiteY40" fmla="*/ 314175 h 410397"/>
              <a:gd name="connsiteX41" fmla="*/ 93018 w 410396"/>
              <a:gd name="connsiteY41" fmla="*/ 317104 h 410397"/>
              <a:gd name="connsiteX42" fmla="*/ 88197 w 410396"/>
              <a:gd name="connsiteY42" fmla="*/ 324336 h 410397"/>
              <a:gd name="connsiteX43" fmla="*/ 83620 w 410396"/>
              <a:gd name="connsiteY43" fmla="*/ 316860 h 410397"/>
              <a:gd name="connsiteX44" fmla="*/ 83620 w 410396"/>
              <a:gd name="connsiteY44" fmla="*/ 156515 h 410397"/>
              <a:gd name="connsiteX45" fmla="*/ 83788 w 410396"/>
              <a:gd name="connsiteY45" fmla="*/ 153586 h 410397"/>
              <a:gd name="connsiteX46" fmla="*/ 88151 w 410396"/>
              <a:gd name="connsiteY46" fmla="*/ 148902 h 410397"/>
              <a:gd name="connsiteX47" fmla="*/ 92881 w 410396"/>
              <a:gd name="connsiteY47" fmla="*/ 153830 h 410397"/>
              <a:gd name="connsiteX48" fmla="*/ 93033 w 410396"/>
              <a:gd name="connsiteY48" fmla="*/ 159689 h 410397"/>
              <a:gd name="connsiteX49" fmla="*/ 93033 w 410396"/>
              <a:gd name="connsiteY49" fmla="*/ 236627 h 410397"/>
              <a:gd name="connsiteX50" fmla="*/ 84795 w 410396"/>
              <a:gd name="connsiteY50" fmla="*/ 128169 h 410397"/>
              <a:gd name="connsiteX51" fmla="*/ 90531 w 410396"/>
              <a:gd name="connsiteY51" fmla="*/ 121563 h 410397"/>
              <a:gd name="connsiteX52" fmla="*/ 103972 w 410396"/>
              <a:gd name="connsiteY52" fmla="*/ 121609 h 410397"/>
              <a:gd name="connsiteX53" fmla="*/ 111494 w 410396"/>
              <a:gd name="connsiteY53" fmla="*/ 127498 h 410397"/>
              <a:gd name="connsiteX54" fmla="*/ 105681 w 410396"/>
              <a:gd name="connsiteY54" fmla="*/ 135965 h 410397"/>
              <a:gd name="connsiteX55" fmla="*/ 98694 w 410396"/>
              <a:gd name="connsiteY55" fmla="*/ 137247 h 410397"/>
              <a:gd name="connsiteX56" fmla="*/ 84795 w 410396"/>
              <a:gd name="connsiteY56" fmla="*/ 128169 h 410397"/>
              <a:gd name="connsiteX57" fmla="*/ 226466 w 410396"/>
              <a:gd name="connsiteY57" fmla="*/ 110883 h 410397"/>
              <a:gd name="connsiteX58" fmla="*/ 110624 w 410396"/>
              <a:gd name="connsiteY58" fmla="*/ 110899 h 410397"/>
              <a:gd name="connsiteX59" fmla="*/ 93033 w 410396"/>
              <a:gd name="connsiteY59" fmla="*/ 111570 h 410397"/>
              <a:gd name="connsiteX60" fmla="*/ 86992 w 410396"/>
              <a:gd name="connsiteY60" fmla="*/ 109098 h 410397"/>
              <a:gd name="connsiteX61" fmla="*/ 89585 w 410396"/>
              <a:gd name="connsiteY61" fmla="*/ 104308 h 410397"/>
              <a:gd name="connsiteX62" fmla="*/ 112851 w 410396"/>
              <a:gd name="connsiteY62" fmla="*/ 86412 h 410397"/>
              <a:gd name="connsiteX63" fmla="*/ 123546 w 410396"/>
              <a:gd name="connsiteY63" fmla="*/ 83819 h 410397"/>
              <a:gd name="connsiteX64" fmla="*/ 284669 w 410396"/>
              <a:gd name="connsiteY64" fmla="*/ 83849 h 410397"/>
              <a:gd name="connsiteX65" fmla="*/ 302992 w 410396"/>
              <a:gd name="connsiteY65" fmla="*/ 90272 h 410397"/>
              <a:gd name="connsiteX66" fmla="*/ 321040 w 410396"/>
              <a:gd name="connsiteY66" fmla="*/ 104354 h 410397"/>
              <a:gd name="connsiteX67" fmla="*/ 323649 w 410396"/>
              <a:gd name="connsiteY67" fmla="*/ 109114 h 410397"/>
              <a:gd name="connsiteX68" fmla="*/ 318141 w 410396"/>
              <a:gd name="connsiteY68" fmla="*/ 110868 h 410397"/>
              <a:gd name="connsiteX69" fmla="*/ 226451 w 410396"/>
              <a:gd name="connsiteY69" fmla="*/ 110868 h 410397"/>
              <a:gd name="connsiteX70" fmla="*/ 284959 w 410396"/>
              <a:gd name="connsiteY70" fmla="*/ 136102 h 410397"/>
              <a:gd name="connsiteX71" fmla="*/ 269474 w 410396"/>
              <a:gd name="connsiteY71" fmla="*/ 136224 h 410397"/>
              <a:gd name="connsiteX72" fmla="*/ 264897 w 410396"/>
              <a:gd name="connsiteY72" fmla="*/ 126521 h 410397"/>
              <a:gd name="connsiteX73" fmla="*/ 271640 w 410396"/>
              <a:gd name="connsiteY73" fmla="*/ 121487 h 410397"/>
              <a:gd name="connsiteX74" fmla="*/ 277514 w 410396"/>
              <a:gd name="connsiteY74" fmla="*/ 121487 h 410397"/>
              <a:gd name="connsiteX75" fmla="*/ 277514 w 410396"/>
              <a:gd name="connsiteY75" fmla="*/ 121456 h 410397"/>
              <a:gd name="connsiteX76" fmla="*/ 282213 w 410396"/>
              <a:gd name="connsiteY76" fmla="*/ 121456 h 410397"/>
              <a:gd name="connsiteX77" fmla="*/ 290375 w 410396"/>
              <a:gd name="connsiteY77" fmla="*/ 127360 h 410397"/>
              <a:gd name="connsiteX78" fmla="*/ 284959 w 410396"/>
              <a:gd name="connsiteY78" fmla="*/ 136102 h 410397"/>
              <a:gd name="connsiteX79" fmla="*/ 252890 w 410396"/>
              <a:gd name="connsiteY79" fmla="*/ 128550 h 410397"/>
              <a:gd name="connsiteX80" fmla="*/ 246330 w 410396"/>
              <a:gd name="connsiteY80" fmla="*/ 136743 h 410397"/>
              <a:gd name="connsiteX81" fmla="*/ 240624 w 410396"/>
              <a:gd name="connsiteY81" fmla="*/ 137796 h 410397"/>
              <a:gd name="connsiteX82" fmla="*/ 234826 w 410396"/>
              <a:gd name="connsiteY82" fmla="*/ 136697 h 410397"/>
              <a:gd name="connsiteX83" fmla="*/ 227290 w 410396"/>
              <a:gd name="connsiteY83" fmla="*/ 128352 h 410397"/>
              <a:gd name="connsiteX84" fmla="*/ 235330 w 410396"/>
              <a:gd name="connsiteY84" fmla="*/ 121670 h 410397"/>
              <a:gd name="connsiteX85" fmla="*/ 245246 w 410396"/>
              <a:gd name="connsiteY85" fmla="*/ 121487 h 410397"/>
              <a:gd name="connsiteX86" fmla="*/ 252890 w 410396"/>
              <a:gd name="connsiteY86" fmla="*/ 128535 h 410397"/>
              <a:gd name="connsiteX87" fmla="*/ 214001 w 410396"/>
              <a:gd name="connsiteY87" fmla="*/ 135675 h 410397"/>
              <a:gd name="connsiteX88" fmla="*/ 196563 w 410396"/>
              <a:gd name="connsiteY88" fmla="*/ 135401 h 410397"/>
              <a:gd name="connsiteX89" fmla="*/ 192139 w 410396"/>
              <a:gd name="connsiteY89" fmla="*/ 127193 h 410397"/>
              <a:gd name="connsiteX90" fmla="*/ 199386 w 410396"/>
              <a:gd name="connsiteY90" fmla="*/ 121624 h 410397"/>
              <a:gd name="connsiteX91" fmla="*/ 205229 w 410396"/>
              <a:gd name="connsiteY91" fmla="*/ 121593 h 410397"/>
              <a:gd name="connsiteX92" fmla="*/ 205229 w 410396"/>
              <a:gd name="connsiteY92" fmla="*/ 121304 h 410397"/>
              <a:gd name="connsiteX93" fmla="*/ 212186 w 410396"/>
              <a:gd name="connsiteY93" fmla="*/ 121960 h 410397"/>
              <a:gd name="connsiteX94" fmla="*/ 218685 w 410396"/>
              <a:gd name="connsiteY94" fmla="*/ 127635 h 410397"/>
              <a:gd name="connsiteX95" fmla="*/ 213986 w 410396"/>
              <a:gd name="connsiteY95" fmla="*/ 135675 h 410397"/>
              <a:gd name="connsiteX96" fmla="*/ 176974 w 410396"/>
              <a:gd name="connsiteY96" fmla="*/ 136041 h 410397"/>
              <a:gd name="connsiteX97" fmla="*/ 161657 w 410396"/>
              <a:gd name="connsiteY97" fmla="*/ 135858 h 410397"/>
              <a:gd name="connsiteX98" fmla="*/ 157781 w 410396"/>
              <a:gd name="connsiteY98" fmla="*/ 128032 h 410397"/>
              <a:gd name="connsiteX99" fmla="*/ 163640 w 410396"/>
              <a:gd name="connsiteY99" fmla="*/ 121685 h 410397"/>
              <a:gd name="connsiteX100" fmla="*/ 169468 w 410396"/>
              <a:gd name="connsiteY100" fmla="*/ 121349 h 410397"/>
              <a:gd name="connsiteX101" fmla="*/ 169468 w 410396"/>
              <a:gd name="connsiteY101" fmla="*/ 121563 h 410397"/>
              <a:gd name="connsiteX102" fmla="*/ 174731 w 410396"/>
              <a:gd name="connsiteY102" fmla="*/ 121593 h 410397"/>
              <a:gd name="connsiteX103" fmla="*/ 182100 w 410396"/>
              <a:gd name="connsiteY103" fmla="*/ 127116 h 410397"/>
              <a:gd name="connsiteX104" fmla="*/ 176959 w 410396"/>
              <a:gd name="connsiteY104" fmla="*/ 136041 h 410397"/>
              <a:gd name="connsiteX105" fmla="*/ 141884 w 410396"/>
              <a:gd name="connsiteY105" fmla="*/ 135629 h 410397"/>
              <a:gd name="connsiteX106" fmla="*/ 124690 w 410396"/>
              <a:gd name="connsiteY106" fmla="*/ 135934 h 410397"/>
              <a:gd name="connsiteX107" fmla="*/ 120327 w 410396"/>
              <a:gd name="connsiteY107" fmla="*/ 127162 h 410397"/>
              <a:gd name="connsiteX108" fmla="*/ 126887 w 410396"/>
              <a:gd name="connsiteY108" fmla="*/ 121532 h 410397"/>
              <a:gd name="connsiteX109" fmla="*/ 133936 w 410396"/>
              <a:gd name="connsiteY109" fmla="*/ 121502 h 410397"/>
              <a:gd name="connsiteX110" fmla="*/ 133936 w 410396"/>
              <a:gd name="connsiteY110" fmla="*/ 121456 h 410397"/>
              <a:gd name="connsiteX111" fmla="*/ 139215 w 410396"/>
              <a:gd name="connsiteY111" fmla="*/ 121456 h 410397"/>
              <a:gd name="connsiteX112" fmla="*/ 145805 w 410396"/>
              <a:gd name="connsiteY112" fmla="*/ 126674 h 410397"/>
              <a:gd name="connsiteX113" fmla="*/ 141884 w 410396"/>
              <a:gd name="connsiteY113" fmla="*/ 135599 h 410397"/>
              <a:gd name="connsiteX114" fmla="*/ 299162 w 410396"/>
              <a:gd name="connsiteY114" fmla="*/ 127666 h 410397"/>
              <a:gd name="connsiteX115" fmla="*/ 306547 w 410396"/>
              <a:gd name="connsiteY115" fmla="*/ 121624 h 410397"/>
              <a:gd name="connsiteX116" fmla="*/ 317653 w 410396"/>
              <a:gd name="connsiteY116" fmla="*/ 121441 h 410397"/>
              <a:gd name="connsiteX117" fmla="*/ 325846 w 410396"/>
              <a:gd name="connsiteY117" fmla="*/ 127437 h 410397"/>
              <a:gd name="connsiteX118" fmla="*/ 318508 w 410396"/>
              <a:gd name="connsiteY118" fmla="*/ 136514 h 410397"/>
              <a:gd name="connsiteX119" fmla="*/ 312680 w 410396"/>
              <a:gd name="connsiteY119" fmla="*/ 136575 h 410397"/>
              <a:gd name="connsiteX120" fmla="*/ 312649 w 410396"/>
              <a:gd name="connsiteY120" fmla="*/ 136987 h 410397"/>
              <a:gd name="connsiteX121" fmla="*/ 305158 w 410396"/>
              <a:gd name="connsiteY121" fmla="*/ 136011 h 410397"/>
              <a:gd name="connsiteX122" fmla="*/ 299162 w 410396"/>
              <a:gd name="connsiteY122" fmla="*/ 127666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55" y="0"/>
                  <a:pt x="205198" y="0"/>
                </a:cubicBezTo>
                <a:close/>
                <a:moveTo>
                  <a:pt x="316875" y="237527"/>
                </a:moveTo>
                <a:cubicBezTo>
                  <a:pt x="316478" y="231470"/>
                  <a:pt x="316204" y="225367"/>
                  <a:pt x="316631" y="219326"/>
                </a:cubicBezTo>
                <a:cubicBezTo>
                  <a:pt x="318065" y="198989"/>
                  <a:pt x="318294" y="178668"/>
                  <a:pt x="316616" y="158331"/>
                </a:cubicBezTo>
                <a:cubicBezTo>
                  <a:pt x="316463" y="156439"/>
                  <a:pt x="316677" y="154349"/>
                  <a:pt x="317348" y="152579"/>
                </a:cubicBezTo>
                <a:cubicBezTo>
                  <a:pt x="318218" y="150291"/>
                  <a:pt x="320064" y="148582"/>
                  <a:pt x="322764" y="148857"/>
                </a:cubicBezTo>
                <a:cubicBezTo>
                  <a:pt x="325556" y="149147"/>
                  <a:pt x="326700" y="151221"/>
                  <a:pt x="326929" y="153769"/>
                </a:cubicBezTo>
                <a:cubicBezTo>
                  <a:pt x="327097" y="155722"/>
                  <a:pt x="327082" y="157675"/>
                  <a:pt x="327082" y="159643"/>
                </a:cubicBezTo>
                <a:cubicBezTo>
                  <a:pt x="327082" y="185502"/>
                  <a:pt x="327082" y="211362"/>
                  <a:pt x="327082" y="237237"/>
                </a:cubicBezTo>
                <a:cubicBezTo>
                  <a:pt x="327082" y="262700"/>
                  <a:pt x="327082" y="288178"/>
                  <a:pt x="327082" y="313641"/>
                </a:cubicBezTo>
                <a:cubicBezTo>
                  <a:pt x="327082" y="315411"/>
                  <a:pt x="327112" y="317165"/>
                  <a:pt x="327005" y="318935"/>
                </a:cubicBezTo>
                <a:cubicBezTo>
                  <a:pt x="326776" y="322276"/>
                  <a:pt x="325281" y="324671"/>
                  <a:pt x="321605" y="324565"/>
                </a:cubicBezTo>
                <a:cubicBezTo>
                  <a:pt x="318248" y="324458"/>
                  <a:pt x="316692" y="322169"/>
                  <a:pt x="316677" y="319087"/>
                </a:cubicBezTo>
                <a:cubicBezTo>
                  <a:pt x="316631" y="310468"/>
                  <a:pt x="316448" y="301833"/>
                  <a:pt x="316936" y="293243"/>
                </a:cubicBezTo>
                <a:cubicBezTo>
                  <a:pt x="317989" y="274661"/>
                  <a:pt x="318096" y="256094"/>
                  <a:pt x="316890" y="237512"/>
                </a:cubicBezTo>
                <a:close/>
                <a:moveTo>
                  <a:pt x="295852" y="246635"/>
                </a:moveTo>
                <a:cubicBezTo>
                  <a:pt x="298933" y="261144"/>
                  <a:pt x="298522" y="275714"/>
                  <a:pt x="296081" y="290238"/>
                </a:cubicBezTo>
                <a:cubicBezTo>
                  <a:pt x="295669" y="292724"/>
                  <a:pt x="295730" y="294784"/>
                  <a:pt x="297255" y="296874"/>
                </a:cubicBezTo>
                <a:cubicBezTo>
                  <a:pt x="298278" y="298263"/>
                  <a:pt x="299407" y="299880"/>
                  <a:pt x="299620" y="301512"/>
                </a:cubicBezTo>
                <a:cubicBezTo>
                  <a:pt x="301069" y="312344"/>
                  <a:pt x="299788" y="316936"/>
                  <a:pt x="287903" y="316769"/>
                </a:cubicBezTo>
                <a:cubicBezTo>
                  <a:pt x="259496" y="316372"/>
                  <a:pt x="231073" y="316646"/>
                  <a:pt x="202666" y="316646"/>
                </a:cubicBezTo>
                <a:cubicBezTo>
                  <a:pt x="174838" y="316646"/>
                  <a:pt x="147010" y="316646"/>
                  <a:pt x="119183" y="316646"/>
                </a:cubicBezTo>
                <a:cubicBezTo>
                  <a:pt x="107817" y="316646"/>
                  <a:pt x="102859" y="308469"/>
                  <a:pt x="108809" y="298644"/>
                </a:cubicBezTo>
                <a:cubicBezTo>
                  <a:pt x="111280" y="294570"/>
                  <a:pt x="111265" y="290939"/>
                  <a:pt x="111036" y="286500"/>
                </a:cubicBezTo>
                <a:cubicBezTo>
                  <a:pt x="110456" y="275363"/>
                  <a:pt x="110700" y="264195"/>
                  <a:pt x="110761" y="253027"/>
                </a:cubicBezTo>
                <a:cubicBezTo>
                  <a:pt x="110761" y="251547"/>
                  <a:pt x="111356" y="249884"/>
                  <a:pt x="112165" y="248633"/>
                </a:cubicBezTo>
                <a:cubicBezTo>
                  <a:pt x="114392" y="245216"/>
                  <a:pt x="113858" y="242485"/>
                  <a:pt x="110883" y="239861"/>
                </a:cubicBezTo>
                <a:cubicBezTo>
                  <a:pt x="105223" y="234887"/>
                  <a:pt x="106856" y="228434"/>
                  <a:pt x="107832" y="222347"/>
                </a:cubicBezTo>
                <a:cubicBezTo>
                  <a:pt x="108259" y="219692"/>
                  <a:pt x="110761" y="218258"/>
                  <a:pt x="113538" y="218029"/>
                </a:cubicBezTo>
                <a:cubicBezTo>
                  <a:pt x="115491" y="217861"/>
                  <a:pt x="117459" y="217877"/>
                  <a:pt x="119412" y="217877"/>
                </a:cubicBezTo>
                <a:cubicBezTo>
                  <a:pt x="175265" y="217877"/>
                  <a:pt x="231104" y="217877"/>
                  <a:pt x="286957" y="217877"/>
                </a:cubicBezTo>
                <a:cubicBezTo>
                  <a:pt x="289307" y="217877"/>
                  <a:pt x="291733" y="217755"/>
                  <a:pt x="293975" y="218304"/>
                </a:cubicBezTo>
                <a:cubicBezTo>
                  <a:pt x="298461" y="219402"/>
                  <a:pt x="301222" y="222179"/>
                  <a:pt x="300597" y="227183"/>
                </a:cubicBezTo>
                <a:cubicBezTo>
                  <a:pt x="300032" y="231806"/>
                  <a:pt x="300154" y="236596"/>
                  <a:pt x="296843" y="240502"/>
                </a:cubicBezTo>
                <a:cubicBezTo>
                  <a:pt x="295379" y="242226"/>
                  <a:pt x="295394" y="244407"/>
                  <a:pt x="295867" y="246650"/>
                </a:cubicBezTo>
                <a:close/>
                <a:moveTo>
                  <a:pt x="93018" y="236642"/>
                </a:moveTo>
                <a:cubicBezTo>
                  <a:pt x="93018" y="262486"/>
                  <a:pt x="93018" y="288331"/>
                  <a:pt x="93018" y="314175"/>
                </a:cubicBezTo>
                <a:cubicBezTo>
                  <a:pt x="93018" y="315151"/>
                  <a:pt x="93049" y="316128"/>
                  <a:pt x="93018" y="317104"/>
                </a:cubicBezTo>
                <a:cubicBezTo>
                  <a:pt x="92911" y="320537"/>
                  <a:pt x="92789" y="324458"/>
                  <a:pt x="88197" y="324336"/>
                </a:cubicBezTo>
                <a:cubicBezTo>
                  <a:pt x="83651" y="324229"/>
                  <a:pt x="83620" y="320247"/>
                  <a:pt x="83620" y="316860"/>
                </a:cubicBezTo>
                <a:cubicBezTo>
                  <a:pt x="83605" y="263417"/>
                  <a:pt x="83620" y="209958"/>
                  <a:pt x="83620" y="156515"/>
                </a:cubicBezTo>
                <a:cubicBezTo>
                  <a:pt x="83620" y="155539"/>
                  <a:pt x="83636" y="154547"/>
                  <a:pt x="83788" y="153586"/>
                </a:cubicBezTo>
                <a:cubicBezTo>
                  <a:pt x="84154" y="151038"/>
                  <a:pt x="85314" y="148963"/>
                  <a:pt x="88151" y="148902"/>
                </a:cubicBezTo>
                <a:cubicBezTo>
                  <a:pt x="91294" y="148826"/>
                  <a:pt x="92591" y="151038"/>
                  <a:pt x="92881" y="153830"/>
                </a:cubicBezTo>
                <a:cubicBezTo>
                  <a:pt x="93079" y="155768"/>
                  <a:pt x="93033" y="157736"/>
                  <a:pt x="93033" y="159689"/>
                </a:cubicBezTo>
                <a:cubicBezTo>
                  <a:pt x="93033" y="185335"/>
                  <a:pt x="93033" y="210981"/>
                  <a:pt x="93033" y="236627"/>
                </a:cubicBezTo>
                <a:close/>
                <a:moveTo>
                  <a:pt x="84795" y="128169"/>
                </a:moveTo>
                <a:cubicBezTo>
                  <a:pt x="84764" y="124248"/>
                  <a:pt x="86427" y="121716"/>
                  <a:pt x="90531" y="121563"/>
                </a:cubicBezTo>
                <a:cubicBezTo>
                  <a:pt x="95002" y="121395"/>
                  <a:pt x="99502" y="121349"/>
                  <a:pt x="103972" y="121609"/>
                </a:cubicBezTo>
                <a:cubicBezTo>
                  <a:pt x="107695" y="121822"/>
                  <a:pt x="111112" y="123180"/>
                  <a:pt x="111494" y="127498"/>
                </a:cubicBezTo>
                <a:cubicBezTo>
                  <a:pt x="111860" y="131678"/>
                  <a:pt x="109556" y="134653"/>
                  <a:pt x="105681" y="135965"/>
                </a:cubicBezTo>
                <a:cubicBezTo>
                  <a:pt x="103133" y="136835"/>
                  <a:pt x="100341" y="136957"/>
                  <a:pt x="98694" y="137247"/>
                </a:cubicBezTo>
                <a:cubicBezTo>
                  <a:pt x="88670" y="137231"/>
                  <a:pt x="84841" y="134500"/>
                  <a:pt x="84795" y="128169"/>
                </a:cubicBezTo>
                <a:close/>
                <a:moveTo>
                  <a:pt x="226466" y="110883"/>
                </a:moveTo>
                <a:cubicBezTo>
                  <a:pt x="187852" y="110883"/>
                  <a:pt x="149238" y="110868"/>
                  <a:pt x="110624" y="110899"/>
                </a:cubicBezTo>
                <a:cubicBezTo>
                  <a:pt x="104766" y="110899"/>
                  <a:pt x="98877" y="110487"/>
                  <a:pt x="93033" y="111570"/>
                </a:cubicBezTo>
                <a:cubicBezTo>
                  <a:pt x="90623" y="112028"/>
                  <a:pt x="88060" y="111616"/>
                  <a:pt x="86992" y="109098"/>
                </a:cubicBezTo>
                <a:cubicBezTo>
                  <a:pt x="86046" y="106856"/>
                  <a:pt x="88151" y="105452"/>
                  <a:pt x="89585" y="104308"/>
                </a:cubicBezTo>
                <a:cubicBezTo>
                  <a:pt x="97259" y="98236"/>
                  <a:pt x="104949" y="92179"/>
                  <a:pt x="112851" y="86412"/>
                </a:cubicBezTo>
                <a:cubicBezTo>
                  <a:pt x="115903" y="84185"/>
                  <a:pt x="119747" y="83819"/>
                  <a:pt x="123546" y="83819"/>
                </a:cubicBezTo>
                <a:cubicBezTo>
                  <a:pt x="177249" y="83834"/>
                  <a:pt x="230951" y="83819"/>
                  <a:pt x="284669" y="83849"/>
                </a:cubicBezTo>
                <a:cubicBezTo>
                  <a:pt x="291458" y="83849"/>
                  <a:pt x="297621" y="85405"/>
                  <a:pt x="302992" y="90272"/>
                </a:cubicBezTo>
                <a:cubicBezTo>
                  <a:pt x="308637" y="95383"/>
                  <a:pt x="315060" y="99609"/>
                  <a:pt x="321040" y="104354"/>
                </a:cubicBezTo>
                <a:cubicBezTo>
                  <a:pt x="322489" y="105513"/>
                  <a:pt x="324580" y="106825"/>
                  <a:pt x="323649" y="109114"/>
                </a:cubicBezTo>
                <a:cubicBezTo>
                  <a:pt x="322703" y="111448"/>
                  <a:pt x="320399" y="111631"/>
                  <a:pt x="318141" y="110868"/>
                </a:cubicBezTo>
                <a:cubicBezTo>
                  <a:pt x="287583" y="110868"/>
                  <a:pt x="257009" y="110868"/>
                  <a:pt x="226451" y="110868"/>
                </a:cubicBezTo>
                <a:close/>
                <a:moveTo>
                  <a:pt x="284959" y="136102"/>
                </a:moveTo>
                <a:cubicBezTo>
                  <a:pt x="279909" y="138192"/>
                  <a:pt x="274600" y="138162"/>
                  <a:pt x="269474" y="136224"/>
                </a:cubicBezTo>
                <a:cubicBezTo>
                  <a:pt x="265003" y="134531"/>
                  <a:pt x="264347" y="130702"/>
                  <a:pt x="264897" y="126521"/>
                </a:cubicBezTo>
                <a:cubicBezTo>
                  <a:pt x="265415" y="122600"/>
                  <a:pt x="268177" y="121532"/>
                  <a:pt x="271640" y="121487"/>
                </a:cubicBezTo>
                <a:cubicBezTo>
                  <a:pt x="273593" y="121456"/>
                  <a:pt x="275546" y="121487"/>
                  <a:pt x="277514" y="121487"/>
                </a:cubicBezTo>
                <a:lnTo>
                  <a:pt x="277514" y="121456"/>
                </a:lnTo>
                <a:cubicBezTo>
                  <a:pt x="279085" y="121456"/>
                  <a:pt x="280641" y="121456"/>
                  <a:pt x="282213" y="121456"/>
                </a:cubicBezTo>
                <a:cubicBezTo>
                  <a:pt x="286378" y="121456"/>
                  <a:pt x="289627" y="122890"/>
                  <a:pt x="290375" y="127360"/>
                </a:cubicBezTo>
                <a:cubicBezTo>
                  <a:pt x="291092" y="131678"/>
                  <a:pt x="288635" y="134592"/>
                  <a:pt x="284959" y="136102"/>
                </a:cubicBezTo>
                <a:close/>
                <a:moveTo>
                  <a:pt x="252890" y="128550"/>
                </a:moveTo>
                <a:cubicBezTo>
                  <a:pt x="253134" y="133143"/>
                  <a:pt x="250846" y="135873"/>
                  <a:pt x="246330" y="136743"/>
                </a:cubicBezTo>
                <a:cubicBezTo>
                  <a:pt x="244422" y="137109"/>
                  <a:pt x="242515" y="137460"/>
                  <a:pt x="240624" y="137796"/>
                </a:cubicBezTo>
                <a:cubicBezTo>
                  <a:pt x="238640" y="137430"/>
                  <a:pt x="236718" y="137155"/>
                  <a:pt x="234826" y="136697"/>
                </a:cubicBezTo>
                <a:cubicBezTo>
                  <a:pt x="230417" y="135645"/>
                  <a:pt x="227320" y="133112"/>
                  <a:pt x="227290" y="128352"/>
                </a:cubicBezTo>
                <a:cubicBezTo>
                  <a:pt x="227259" y="123180"/>
                  <a:pt x="231363" y="122143"/>
                  <a:pt x="235330" y="121670"/>
                </a:cubicBezTo>
                <a:cubicBezTo>
                  <a:pt x="238595" y="121273"/>
                  <a:pt x="241936" y="121410"/>
                  <a:pt x="245246" y="121487"/>
                </a:cubicBezTo>
                <a:cubicBezTo>
                  <a:pt x="249793" y="121593"/>
                  <a:pt x="252630" y="123790"/>
                  <a:pt x="252890" y="128535"/>
                </a:cubicBezTo>
                <a:close/>
                <a:moveTo>
                  <a:pt x="214001" y="135675"/>
                </a:moveTo>
                <a:cubicBezTo>
                  <a:pt x="208265" y="138406"/>
                  <a:pt x="202269" y="138391"/>
                  <a:pt x="196563" y="135401"/>
                </a:cubicBezTo>
                <a:cubicBezTo>
                  <a:pt x="193375" y="133722"/>
                  <a:pt x="191605" y="130839"/>
                  <a:pt x="192139" y="127193"/>
                </a:cubicBezTo>
                <a:cubicBezTo>
                  <a:pt x="192734" y="123241"/>
                  <a:pt x="195892" y="122005"/>
                  <a:pt x="199386" y="121624"/>
                </a:cubicBezTo>
                <a:cubicBezTo>
                  <a:pt x="201308" y="121410"/>
                  <a:pt x="203276" y="121593"/>
                  <a:pt x="205229" y="121593"/>
                </a:cubicBezTo>
                <a:cubicBezTo>
                  <a:pt x="205229" y="121502"/>
                  <a:pt x="205229" y="121410"/>
                  <a:pt x="205229" y="121304"/>
                </a:cubicBezTo>
                <a:cubicBezTo>
                  <a:pt x="207548" y="121502"/>
                  <a:pt x="209913" y="121517"/>
                  <a:pt x="212186" y="121960"/>
                </a:cubicBezTo>
                <a:cubicBezTo>
                  <a:pt x="215359" y="122570"/>
                  <a:pt x="218243" y="123821"/>
                  <a:pt x="218685" y="127635"/>
                </a:cubicBezTo>
                <a:cubicBezTo>
                  <a:pt x="219127" y="131464"/>
                  <a:pt x="217083" y="134195"/>
                  <a:pt x="213986" y="135675"/>
                </a:cubicBezTo>
                <a:close/>
                <a:moveTo>
                  <a:pt x="176974" y="136041"/>
                </a:moveTo>
                <a:cubicBezTo>
                  <a:pt x="171924" y="138574"/>
                  <a:pt x="166645" y="137964"/>
                  <a:pt x="161657" y="135858"/>
                </a:cubicBezTo>
                <a:cubicBezTo>
                  <a:pt x="158407" y="134485"/>
                  <a:pt x="157431" y="131434"/>
                  <a:pt x="157781" y="128032"/>
                </a:cubicBezTo>
                <a:cubicBezTo>
                  <a:pt x="158148" y="124492"/>
                  <a:pt x="160161" y="122295"/>
                  <a:pt x="163640" y="121685"/>
                </a:cubicBezTo>
                <a:cubicBezTo>
                  <a:pt x="165547" y="121349"/>
                  <a:pt x="167530" y="121456"/>
                  <a:pt x="169468" y="121349"/>
                </a:cubicBezTo>
                <a:cubicBezTo>
                  <a:pt x="169468" y="121426"/>
                  <a:pt x="169468" y="121487"/>
                  <a:pt x="169468" y="121563"/>
                </a:cubicBezTo>
                <a:cubicBezTo>
                  <a:pt x="171222" y="121563"/>
                  <a:pt x="172992" y="121410"/>
                  <a:pt x="174731" y="121593"/>
                </a:cubicBezTo>
                <a:cubicBezTo>
                  <a:pt x="178240" y="121960"/>
                  <a:pt x="181337" y="123226"/>
                  <a:pt x="182100" y="127116"/>
                </a:cubicBezTo>
                <a:cubicBezTo>
                  <a:pt x="182939" y="131434"/>
                  <a:pt x="180498" y="134272"/>
                  <a:pt x="176959" y="136041"/>
                </a:cubicBezTo>
                <a:close/>
                <a:moveTo>
                  <a:pt x="141884" y="135629"/>
                </a:moveTo>
                <a:cubicBezTo>
                  <a:pt x="136239" y="138131"/>
                  <a:pt x="130274" y="137918"/>
                  <a:pt x="124690" y="135934"/>
                </a:cubicBezTo>
                <a:cubicBezTo>
                  <a:pt x="121136" y="134683"/>
                  <a:pt x="119686" y="131007"/>
                  <a:pt x="120327" y="127162"/>
                </a:cubicBezTo>
                <a:cubicBezTo>
                  <a:pt x="120907" y="123638"/>
                  <a:pt x="123363" y="121777"/>
                  <a:pt x="126887" y="121532"/>
                </a:cubicBezTo>
                <a:cubicBezTo>
                  <a:pt x="129222" y="121380"/>
                  <a:pt x="131586" y="121502"/>
                  <a:pt x="133936" y="121502"/>
                </a:cubicBezTo>
                <a:lnTo>
                  <a:pt x="133936" y="121456"/>
                </a:lnTo>
                <a:cubicBezTo>
                  <a:pt x="135690" y="121456"/>
                  <a:pt x="137460" y="121441"/>
                  <a:pt x="139215" y="121456"/>
                </a:cubicBezTo>
                <a:cubicBezTo>
                  <a:pt x="142739" y="121517"/>
                  <a:pt x="145348" y="122783"/>
                  <a:pt x="145805" y="126674"/>
                </a:cubicBezTo>
                <a:cubicBezTo>
                  <a:pt x="146232" y="130396"/>
                  <a:pt x="145805" y="133860"/>
                  <a:pt x="141884" y="135599"/>
                </a:cubicBezTo>
                <a:close/>
                <a:moveTo>
                  <a:pt x="299162" y="127666"/>
                </a:moveTo>
                <a:cubicBezTo>
                  <a:pt x="299437" y="123302"/>
                  <a:pt x="302824" y="121914"/>
                  <a:pt x="306547" y="121624"/>
                </a:cubicBezTo>
                <a:cubicBezTo>
                  <a:pt x="310239" y="121334"/>
                  <a:pt x="313961" y="121502"/>
                  <a:pt x="317653" y="121441"/>
                </a:cubicBezTo>
                <a:cubicBezTo>
                  <a:pt x="321910" y="121380"/>
                  <a:pt x="325678" y="122066"/>
                  <a:pt x="325846" y="127437"/>
                </a:cubicBezTo>
                <a:cubicBezTo>
                  <a:pt x="325998" y="132471"/>
                  <a:pt x="323283" y="135492"/>
                  <a:pt x="318508" y="136514"/>
                </a:cubicBezTo>
                <a:cubicBezTo>
                  <a:pt x="316646" y="136911"/>
                  <a:pt x="314617" y="136575"/>
                  <a:pt x="312680" y="136575"/>
                </a:cubicBezTo>
                <a:cubicBezTo>
                  <a:pt x="312680" y="136713"/>
                  <a:pt x="312664" y="136850"/>
                  <a:pt x="312649" y="136987"/>
                </a:cubicBezTo>
                <a:cubicBezTo>
                  <a:pt x="310147" y="136682"/>
                  <a:pt x="307523" y="136743"/>
                  <a:pt x="305158" y="136011"/>
                </a:cubicBezTo>
                <a:cubicBezTo>
                  <a:pt x="301237" y="134790"/>
                  <a:pt x="298903" y="131846"/>
                  <a:pt x="299162" y="127666"/>
                </a:cubicBezTo>
                <a:close/>
              </a:path>
            </a:pathLst>
          </a:custGeom>
          <a:solidFill>
            <a:schemeClr val="accent6"/>
          </a:solidFill>
          <a:ln w="0"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E63E1E15-4B3B-8A67-6231-60183A606F80}"/>
              </a:ext>
            </a:extLst>
          </p:cNvPr>
          <p:cNvSpPr/>
          <p:nvPr/>
        </p:nvSpPr>
        <p:spPr>
          <a:xfrm>
            <a:off x="756723" y="3338341"/>
            <a:ext cx="410396" cy="410397"/>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11652 w 410396"/>
              <a:gd name="connsiteY5" fmla="*/ 294174 h 410397"/>
              <a:gd name="connsiteX6" fmla="*/ 216717 w 410396"/>
              <a:gd name="connsiteY6" fmla="*/ 290833 h 410397"/>
              <a:gd name="connsiteX7" fmla="*/ 262257 w 410396"/>
              <a:gd name="connsiteY7" fmla="*/ 277972 h 410397"/>
              <a:gd name="connsiteX8" fmla="*/ 297972 w 410396"/>
              <a:gd name="connsiteY8" fmla="*/ 272693 h 410397"/>
              <a:gd name="connsiteX9" fmla="*/ 331613 w 410396"/>
              <a:gd name="connsiteY9" fmla="*/ 270862 h 410397"/>
              <a:gd name="connsiteX10" fmla="*/ 336556 w 410396"/>
              <a:gd name="connsiteY10" fmla="*/ 272601 h 410397"/>
              <a:gd name="connsiteX11" fmla="*/ 331872 w 410396"/>
              <a:gd name="connsiteY11" fmla="*/ 275225 h 410397"/>
              <a:gd name="connsiteX12" fmla="*/ 279634 w 410396"/>
              <a:gd name="connsiteY12" fmla="*/ 294128 h 410397"/>
              <a:gd name="connsiteX13" fmla="*/ 248343 w 410396"/>
              <a:gd name="connsiteY13" fmla="*/ 306715 h 410397"/>
              <a:gd name="connsiteX14" fmla="*/ 244239 w 410396"/>
              <a:gd name="connsiteY14" fmla="*/ 307477 h 410397"/>
              <a:gd name="connsiteX15" fmla="*/ 215802 w 410396"/>
              <a:gd name="connsiteY15" fmla="*/ 299315 h 410397"/>
              <a:gd name="connsiteX16" fmla="*/ 211637 w 410396"/>
              <a:gd name="connsiteY16" fmla="*/ 294143 h 410397"/>
              <a:gd name="connsiteX17" fmla="*/ 205854 w 410396"/>
              <a:gd name="connsiteY17" fmla="*/ 275592 h 410397"/>
              <a:gd name="connsiteX18" fmla="*/ 199370 w 410396"/>
              <a:gd name="connsiteY18" fmla="*/ 278460 h 410397"/>
              <a:gd name="connsiteX19" fmla="*/ 170414 w 410396"/>
              <a:gd name="connsiteY19" fmla="*/ 281511 h 410397"/>
              <a:gd name="connsiteX20" fmla="*/ 137002 w 410396"/>
              <a:gd name="connsiteY20" fmla="*/ 268009 h 410397"/>
              <a:gd name="connsiteX21" fmla="*/ 134348 w 410396"/>
              <a:gd name="connsiteY21" fmla="*/ 265110 h 410397"/>
              <a:gd name="connsiteX22" fmla="*/ 137079 w 410396"/>
              <a:gd name="connsiteY22" fmla="*/ 261647 h 410397"/>
              <a:gd name="connsiteX23" fmla="*/ 149314 w 410396"/>
              <a:gd name="connsiteY23" fmla="*/ 257192 h 410397"/>
              <a:gd name="connsiteX24" fmla="*/ 196106 w 410396"/>
              <a:gd name="connsiteY24" fmla="*/ 246986 h 410397"/>
              <a:gd name="connsiteX25" fmla="*/ 203734 w 410396"/>
              <a:gd name="connsiteY25" fmla="*/ 245948 h 410397"/>
              <a:gd name="connsiteX26" fmla="*/ 251837 w 410396"/>
              <a:gd name="connsiteY26" fmla="*/ 242638 h 410397"/>
              <a:gd name="connsiteX27" fmla="*/ 304807 w 410396"/>
              <a:gd name="connsiteY27" fmla="*/ 244926 h 410397"/>
              <a:gd name="connsiteX28" fmla="*/ 323435 w 410396"/>
              <a:gd name="connsiteY28" fmla="*/ 248374 h 410397"/>
              <a:gd name="connsiteX29" fmla="*/ 326792 w 410396"/>
              <a:gd name="connsiteY29" fmla="*/ 251013 h 410397"/>
              <a:gd name="connsiteX30" fmla="*/ 323008 w 410396"/>
              <a:gd name="connsiteY30" fmla="*/ 252875 h 410397"/>
              <a:gd name="connsiteX31" fmla="*/ 291000 w 410396"/>
              <a:gd name="connsiteY31" fmla="*/ 254202 h 410397"/>
              <a:gd name="connsiteX32" fmla="*/ 234216 w 410396"/>
              <a:gd name="connsiteY32" fmla="*/ 265339 h 410397"/>
              <a:gd name="connsiteX33" fmla="*/ 205839 w 410396"/>
              <a:gd name="connsiteY33" fmla="*/ 275561 h 410397"/>
              <a:gd name="connsiteX34" fmla="*/ 225993 w 410396"/>
              <a:gd name="connsiteY34" fmla="*/ 225901 h 410397"/>
              <a:gd name="connsiteX35" fmla="*/ 190201 w 410396"/>
              <a:gd name="connsiteY35" fmla="*/ 231058 h 410397"/>
              <a:gd name="connsiteX36" fmla="*/ 173099 w 410396"/>
              <a:gd name="connsiteY36" fmla="*/ 232813 h 410397"/>
              <a:gd name="connsiteX37" fmla="*/ 156439 w 410396"/>
              <a:gd name="connsiteY37" fmla="*/ 236733 h 410397"/>
              <a:gd name="connsiteX38" fmla="*/ 149741 w 410396"/>
              <a:gd name="connsiteY38" fmla="*/ 239022 h 410397"/>
              <a:gd name="connsiteX39" fmla="*/ 114209 w 410396"/>
              <a:gd name="connsiteY39" fmla="*/ 248145 h 410397"/>
              <a:gd name="connsiteX40" fmla="*/ 86702 w 410396"/>
              <a:gd name="connsiteY40" fmla="*/ 244102 h 410397"/>
              <a:gd name="connsiteX41" fmla="*/ 60461 w 410396"/>
              <a:gd name="connsiteY41" fmla="*/ 233392 h 410397"/>
              <a:gd name="connsiteX42" fmla="*/ 39270 w 410396"/>
              <a:gd name="connsiteY42" fmla="*/ 224315 h 410397"/>
              <a:gd name="connsiteX43" fmla="*/ 38431 w 410396"/>
              <a:gd name="connsiteY43" fmla="*/ 216946 h 410397"/>
              <a:gd name="connsiteX44" fmla="*/ 48759 w 410396"/>
              <a:gd name="connsiteY44" fmla="*/ 212735 h 410397"/>
              <a:gd name="connsiteX45" fmla="*/ 105681 w 410396"/>
              <a:gd name="connsiteY45" fmla="*/ 199218 h 410397"/>
              <a:gd name="connsiteX46" fmla="*/ 116788 w 410396"/>
              <a:gd name="connsiteY46" fmla="*/ 197433 h 410397"/>
              <a:gd name="connsiteX47" fmla="*/ 198897 w 410396"/>
              <a:gd name="connsiteY47" fmla="*/ 192200 h 410397"/>
              <a:gd name="connsiteX48" fmla="*/ 236001 w 410396"/>
              <a:gd name="connsiteY48" fmla="*/ 196090 h 410397"/>
              <a:gd name="connsiteX49" fmla="*/ 254293 w 410396"/>
              <a:gd name="connsiteY49" fmla="*/ 197708 h 410397"/>
              <a:gd name="connsiteX50" fmla="*/ 319865 w 410396"/>
              <a:gd name="connsiteY50" fmla="*/ 213376 h 410397"/>
              <a:gd name="connsiteX51" fmla="*/ 368823 w 410396"/>
              <a:gd name="connsiteY51" fmla="*/ 233865 h 410397"/>
              <a:gd name="connsiteX52" fmla="*/ 371188 w 410396"/>
              <a:gd name="connsiteY52" fmla="*/ 236764 h 410397"/>
              <a:gd name="connsiteX53" fmla="*/ 366504 w 410396"/>
              <a:gd name="connsiteY53" fmla="*/ 238686 h 410397"/>
              <a:gd name="connsiteX54" fmla="*/ 350058 w 410396"/>
              <a:gd name="connsiteY54" fmla="*/ 234552 h 410397"/>
              <a:gd name="connsiteX55" fmla="*/ 226008 w 410396"/>
              <a:gd name="connsiteY55" fmla="*/ 225917 h 410397"/>
              <a:gd name="connsiteX56" fmla="*/ 179812 w 410396"/>
              <a:gd name="connsiteY56" fmla="*/ 106017 h 410397"/>
              <a:gd name="connsiteX57" fmla="*/ 182665 w 410396"/>
              <a:gd name="connsiteY57" fmla="*/ 111204 h 410397"/>
              <a:gd name="connsiteX58" fmla="*/ 209516 w 410396"/>
              <a:gd name="connsiteY58" fmla="*/ 160528 h 410397"/>
              <a:gd name="connsiteX59" fmla="*/ 210508 w 410396"/>
              <a:gd name="connsiteY59" fmla="*/ 168873 h 410397"/>
              <a:gd name="connsiteX60" fmla="*/ 201705 w 410396"/>
              <a:gd name="connsiteY60" fmla="*/ 170582 h 410397"/>
              <a:gd name="connsiteX61" fmla="*/ 181231 w 410396"/>
              <a:gd name="connsiteY61" fmla="*/ 167210 h 410397"/>
              <a:gd name="connsiteX62" fmla="*/ 143883 w 410396"/>
              <a:gd name="connsiteY62" fmla="*/ 137796 h 410397"/>
              <a:gd name="connsiteX63" fmla="*/ 129695 w 410396"/>
              <a:gd name="connsiteY63" fmla="*/ 108610 h 410397"/>
              <a:gd name="connsiteX64" fmla="*/ 108946 w 410396"/>
              <a:gd name="connsiteY64" fmla="*/ 96359 h 410397"/>
              <a:gd name="connsiteX65" fmla="*/ 101791 w 410396"/>
              <a:gd name="connsiteY65" fmla="*/ 92347 h 410397"/>
              <a:gd name="connsiteX66" fmla="*/ 106062 w 410396"/>
              <a:gd name="connsiteY66" fmla="*/ 84688 h 410397"/>
              <a:gd name="connsiteX67" fmla="*/ 162480 w 410396"/>
              <a:gd name="connsiteY67" fmla="*/ 65252 h 410397"/>
              <a:gd name="connsiteX68" fmla="*/ 216793 w 410396"/>
              <a:gd name="connsiteY68" fmla="*/ 100280 h 410397"/>
              <a:gd name="connsiteX69" fmla="*/ 230631 w 410396"/>
              <a:gd name="connsiteY69" fmla="*/ 130305 h 410397"/>
              <a:gd name="connsiteX70" fmla="*/ 230158 w 410396"/>
              <a:gd name="connsiteY70" fmla="*/ 139398 h 410397"/>
              <a:gd name="connsiteX71" fmla="*/ 221172 w 410396"/>
              <a:gd name="connsiteY71" fmla="*/ 135706 h 410397"/>
              <a:gd name="connsiteX72" fmla="*/ 207868 w 410396"/>
              <a:gd name="connsiteY72" fmla="*/ 119778 h 410397"/>
              <a:gd name="connsiteX73" fmla="*/ 186021 w 410396"/>
              <a:gd name="connsiteY73" fmla="*/ 100830 h 410397"/>
              <a:gd name="connsiteX74" fmla="*/ 180590 w 410396"/>
              <a:gd name="connsiteY74" fmla="*/ 100082 h 410397"/>
              <a:gd name="connsiteX75" fmla="*/ 179796 w 410396"/>
              <a:gd name="connsiteY75" fmla="*/ 106017 h 410397"/>
              <a:gd name="connsiteX76" fmla="*/ 280962 w 410396"/>
              <a:gd name="connsiteY76" fmla="*/ 124309 h 410397"/>
              <a:gd name="connsiteX77" fmla="*/ 274966 w 410396"/>
              <a:gd name="connsiteY77" fmla="*/ 125697 h 410397"/>
              <a:gd name="connsiteX78" fmla="*/ 267368 w 410396"/>
              <a:gd name="connsiteY78" fmla="*/ 133982 h 410397"/>
              <a:gd name="connsiteX79" fmla="*/ 262532 w 410396"/>
              <a:gd name="connsiteY79" fmla="*/ 136682 h 410397"/>
              <a:gd name="connsiteX80" fmla="*/ 260533 w 410396"/>
              <a:gd name="connsiteY80" fmla="*/ 129939 h 410397"/>
              <a:gd name="connsiteX81" fmla="*/ 280656 w 410396"/>
              <a:gd name="connsiteY81" fmla="*/ 103301 h 410397"/>
              <a:gd name="connsiteX82" fmla="*/ 308072 w 410396"/>
              <a:gd name="connsiteY82" fmla="*/ 98694 h 410397"/>
              <a:gd name="connsiteX83" fmla="*/ 318462 w 410396"/>
              <a:gd name="connsiteY83" fmla="*/ 102920 h 410397"/>
              <a:gd name="connsiteX84" fmla="*/ 318523 w 410396"/>
              <a:gd name="connsiteY84" fmla="*/ 109449 h 410397"/>
              <a:gd name="connsiteX85" fmla="*/ 308332 w 410396"/>
              <a:gd name="connsiteY85" fmla="*/ 128779 h 410397"/>
              <a:gd name="connsiteX86" fmla="*/ 285996 w 410396"/>
              <a:gd name="connsiteY86" fmla="*/ 154944 h 410397"/>
              <a:gd name="connsiteX87" fmla="*/ 275240 w 410396"/>
              <a:gd name="connsiteY87" fmla="*/ 158316 h 410397"/>
              <a:gd name="connsiteX88" fmla="*/ 269229 w 410396"/>
              <a:gd name="connsiteY88" fmla="*/ 157293 h 410397"/>
              <a:gd name="connsiteX89" fmla="*/ 269153 w 410396"/>
              <a:gd name="connsiteY89" fmla="*/ 150718 h 410397"/>
              <a:gd name="connsiteX90" fmla="*/ 278429 w 410396"/>
              <a:gd name="connsiteY90" fmla="*/ 138406 h 410397"/>
              <a:gd name="connsiteX91" fmla="*/ 282640 w 410396"/>
              <a:gd name="connsiteY91" fmla="*/ 130015 h 410397"/>
              <a:gd name="connsiteX92" fmla="*/ 280946 w 410396"/>
              <a:gd name="connsiteY92" fmla="*/ 124294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11652" y="294174"/>
                </a:moveTo>
                <a:cubicBezTo>
                  <a:pt x="212033" y="291580"/>
                  <a:pt x="214673" y="291550"/>
                  <a:pt x="216717" y="290833"/>
                </a:cubicBezTo>
                <a:cubicBezTo>
                  <a:pt x="231638" y="285584"/>
                  <a:pt x="246726" y="280733"/>
                  <a:pt x="262257" y="277972"/>
                </a:cubicBezTo>
                <a:cubicBezTo>
                  <a:pt x="274066" y="275866"/>
                  <a:pt x="285920" y="273807"/>
                  <a:pt x="297972" y="272693"/>
                </a:cubicBezTo>
                <a:cubicBezTo>
                  <a:pt x="309201" y="271655"/>
                  <a:pt x="320369" y="270847"/>
                  <a:pt x="331613" y="270862"/>
                </a:cubicBezTo>
                <a:cubicBezTo>
                  <a:pt x="333413" y="270862"/>
                  <a:pt x="336388" y="270053"/>
                  <a:pt x="336556" y="272601"/>
                </a:cubicBezTo>
                <a:cubicBezTo>
                  <a:pt x="336708" y="274997"/>
                  <a:pt x="333596" y="274554"/>
                  <a:pt x="331872" y="275225"/>
                </a:cubicBezTo>
                <a:cubicBezTo>
                  <a:pt x="314617" y="281923"/>
                  <a:pt x="296523" y="286195"/>
                  <a:pt x="279634" y="294128"/>
                </a:cubicBezTo>
                <a:cubicBezTo>
                  <a:pt x="269519" y="298888"/>
                  <a:pt x="259343" y="303968"/>
                  <a:pt x="248343" y="306715"/>
                </a:cubicBezTo>
                <a:cubicBezTo>
                  <a:pt x="246818" y="307096"/>
                  <a:pt x="245262" y="307294"/>
                  <a:pt x="244239" y="307477"/>
                </a:cubicBezTo>
                <a:cubicBezTo>
                  <a:pt x="234094" y="305677"/>
                  <a:pt x="224620" y="303602"/>
                  <a:pt x="215802" y="299315"/>
                </a:cubicBezTo>
                <a:cubicBezTo>
                  <a:pt x="213696" y="298293"/>
                  <a:pt x="211225" y="296966"/>
                  <a:pt x="211637" y="294143"/>
                </a:cubicBezTo>
                <a:close/>
                <a:moveTo>
                  <a:pt x="205854" y="275592"/>
                </a:moveTo>
                <a:cubicBezTo>
                  <a:pt x="203688" y="276537"/>
                  <a:pt x="201338" y="277209"/>
                  <a:pt x="199370" y="278460"/>
                </a:cubicBezTo>
                <a:cubicBezTo>
                  <a:pt x="190186" y="284303"/>
                  <a:pt x="180208" y="285691"/>
                  <a:pt x="170414" y="281511"/>
                </a:cubicBezTo>
                <a:cubicBezTo>
                  <a:pt x="159353" y="276797"/>
                  <a:pt x="148231" y="272281"/>
                  <a:pt x="137002" y="268009"/>
                </a:cubicBezTo>
                <a:cubicBezTo>
                  <a:pt x="135660" y="267506"/>
                  <a:pt x="134470" y="266682"/>
                  <a:pt x="134348" y="265110"/>
                </a:cubicBezTo>
                <a:cubicBezTo>
                  <a:pt x="134195" y="263203"/>
                  <a:pt x="135583" y="262242"/>
                  <a:pt x="137079" y="261647"/>
                </a:cubicBezTo>
                <a:cubicBezTo>
                  <a:pt x="141122" y="260061"/>
                  <a:pt x="145103" y="257970"/>
                  <a:pt x="149314" y="257192"/>
                </a:cubicBezTo>
                <a:cubicBezTo>
                  <a:pt x="165028" y="254309"/>
                  <a:pt x="179796" y="247138"/>
                  <a:pt x="196106" y="246986"/>
                </a:cubicBezTo>
                <a:cubicBezTo>
                  <a:pt x="198653" y="246955"/>
                  <a:pt x="201232" y="246513"/>
                  <a:pt x="203734" y="245948"/>
                </a:cubicBezTo>
                <a:cubicBezTo>
                  <a:pt x="219295" y="242455"/>
                  <a:pt x="235040" y="241463"/>
                  <a:pt x="251837" y="242638"/>
                </a:cubicBezTo>
                <a:cubicBezTo>
                  <a:pt x="269016" y="240288"/>
                  <a:pt x="286805" y="244621"/>
                  <a:pt x="304807" y="244926"/>
                </a:cubicBezTo>
                <a:cubicBezTo>
                  <a:pt x="311032" y="245033"/>
                  <a:pt x="317226" y="247138"/>
                  <a:pt x="323435" y="248374"/>
                </a:cubicBezTo>
                <a:cubicBezTo>
                  <a:pt x="324976" y="248679"/>
                  <a:pt x="326960" y="249015"/>
                  <a:pt x="326792" y="251013"/>
                </a:cubicBezTo>
                <a:cubicBezTo>
                  <a:pt x="326624" y="253134"/>
                  <a:pt x="324488" y="252966"/>
                  <a:pt x="323008" y="252875"/>
                </a:cubicBezTo>
                <a:cubicBezTo>
                  <a:pt x="312298" y="252310"/>
                  <a:pt x="301664" y="253760"/>
                  <a:pt x="291000" y="254202"/>
                </a:cubicBezTo>
                <a:cubicBezTo>
                  <a:pt x="271533" y="255011"/>
                  <a:pt x="252707" y="259252"/>
                  <a:pt x="234216" y="265339"/>
                </a:cubicBezTo>
                <a:cubicBezTo>
                  <a:pt x="224650" y="268482"/>
                  <a:pt x="215084" y="271549"/>
                  <a:pt x="205839" y="275561"/>
                </a:cubicBezTo>
                <a:close/>
                <a:moveTo>
                  <a:pt x="225993" y="225901"/>
                </a:moveTo>
                <a:cubicBezTo>
                  <a:pt x="214001" y="226557"/>
                  <a:pt x="202147" y="229395"/>
                  <a:pt x="190201" y="231058"/>
                </a:cubicBezTo>
                <a:cubicBezTo>
                  <a:pt x="184526" y="231851"/>
                  <a:pt x="178805" y="232309"/>
                  <a:pt x="173099" y="232813"/>
                </a:cubicBezTo>
                <a:cubicBezTo>
                  <a:pt x="167347" y="233316"/>
                  <a:pt x="161748" y="234323"/>
                  <a:pt x="156439" y="236733"/>
                </a:cubicBezTo>
                <a:cubicBezTo>
                  <a:pt x="154288" y="237710"/>
                  <a:pt x="152015" y="238869"/>
                  <a:pt x="149741" y="239022"/>
                </a:cubicBezTo>
                <a:cubicBezTo>
                  <a:pt x="137338" y="239861"/>
                  <a:pt x="126262" y="245719"/>
                  <a:pt x="114209" y="248145"/>
                </a:cubicBezTo>
                <a:cubicBezTo>
                  <a:pt x="104094" y="250190"/>
                  <a:pt x="95185" y="248298"/>
                  <a:pt x="86702" y="244102"/>
                </a:cubicBezTo>
                <a:cubicBezTo>
                  <a:pt x="78174" y="239892"/>
                  <a:pt x="69188" y="236947"/>
                  <a:pt x="60461" y="233392"/>
                </a:cubicBezTo>
                <a:cubicBezTo>
                  <a:pt x="53367" y="230509"/>
                  <a:pt x="46807" y="226359"/>
                  <a:pt x="39270" y="224315"/>
                </a:cubicBezTo>
                <a:cubicBezTo>
                  <a:pt x="34922" y="223140"/>
                  <a:pt x="35624" y="219616"/>
                  <a:pt x="38431" y="216946"/>
                </a:cubicBezTo>
                <a:cubicBezTo>
                  <a:pt x="41269" y="214246"/>
                  <a:pt x="45235" y="213986"/>
                  <a:pt x="48759" y="212735"/>
                </a:cubicBezTo>
                <a:cubicBezTo>
                  <a:pt x="67235" y="206129"/>
                  <a:pt x="86870" y="204451"/>
                  <a:pt x="105681" y="199218"/>
                </a:cubicBezTo>
                <a:cubicBezTo>
                  <a:pt x="109281" y="198211"/>
                  <a:pt x="113065" y="197570"/>
                  <a:pt x="116788" y="197433"/>
                </a:cubicBezTo>
                <a:cubicBezTo>
                  <a:pt x="144188" y="196396"/>
                  <a:pt x="171268" y="190888"/>
                  <a:pt x="198897" y="192200"/>
                </a:cubicBezTo>
                <a:cubicBezTo>
                  <a:pt x="211392" y="192795"/>
                  <a:pt x="223735" y="194092"/>
                  <a:pt x="236001" y="196090"/>
                </a:cubicBezTo>
                <a:cubicBezTo>
                  <a:pt x="242104" y="197082"/>
                  <a:pt x="248252" y="196655"/>
                  <a:pt x="254293" y="197708"/>
                </a:cubicBezTo>
                <a:cubicBezTo>
                  <a:pt x="276476" y="201552"/>
                  <a:pt x="298567" y="206053"/>
                  <a:pt x="319865" y="213376"/>
                </a:cubicBezTo>
                <a:cubicBezTo>
                  <a:pt x="336586" y="219128"/>
                  <a:pt x="353490" y="224666"/>
                  <a:pt x="368823" y="233865"/>
                </a:cubicBezTo>
                <a:cubicBezTo>
                  <a:pt x="370013" y="234582"/>
                  <a:pt x="371661" y="235025"/>
                  <a:pt x="371188" y="236764"/>
                </a:cubicBezTo>
                <a:cubicBezTo>
                  <a:pt x="370669" y="238641"/>
                  <a:pt x="368838" y="238564"/>
                  <a:pt x="366504" y="238686"/>
                </a:cubicBezTo>
                <a:cubicBezTo>
                  <a:pt x="361485" y="237466"/>
                  <a:pt x="356008" y="235330"/>
                  <a:pt x="350058" y="234552"/>
                </a:cubicBezTo>
                <a:cubicBezTo>
                  <a:pt x="308865" y="229166"/>
                  <a:pt x="267673" y="223628"/>
                  <a:pt x="226008" y="225917"/>
                </a:cubicBezTo>
                <a:close/>
                <a:moveTo>
                  <a:pt x="179812" y="106017"/>
                </a:moveTo>
                <a:cubicBezTo>
                  <a:pt x="180605" y="107817"/>
                  <a:pt x="181658" y="109495"/>
                  <a:pt x="182665" y="111204"/>
                </a:cubicBezTo>
                <a:cubicBezTo>
                  <a:pt x="192246" y="127315"/>
                  <a:pt x="201369" y="143654"/>
                  <a:pt x="209516" y="160528"/>
                </a:cubicBezTo>
                <a:cubicBezTo>
                  <a:pt x="210752" y="163091"/>
                  <a:pt x="212689" y="165990"/>
                  <a:pt x="210508" y="168873"/>
                </a:cubicBezTo>
                <a:cubicBezTo>
                  <a:pt x="208234" y="171879"/>
                  <a:pt x="204847" y="171055"/>
                  <a:pt x="201705" y="170582"/>
                </a:cubicBezTo>
                <a:cubicBezTo>
                  <a:pt x="194855" y="169529"/>
                  <a:pt x="187791" y="169224"/>
                  <a:pt x="181231" y="167210"/>
                </a:cubicBezTo>
                <a:cubicBezTo>
                  <a:pt x="165105" y="162298"/>
                  <a:pt x="151313" y="154013"/>
                  <a:pt x="143883" y="137796"/>
                </a:cubicBezTo>
                <a:cubicBezTo>
                  <a:pt x="139382" y="127955"/>
                  <a:pt x="135309" y="117795"/>
                  <a:pt x="129695" y="108610"/>
                </a:cubicBezTo>
                <a:cubicBezTo>
                  <a:pt x="125285" y="101394"/>
                  <a:pt x="117734" y="97260"/>
                  <a:pt x="108946" y="96359"/>
                </a:cubicBezTo>
                <a:cubicBezTo>
                  <a:pt x="105940" y="96054"/>
                  <a:pt x="102798" y="95978"/>
                  <a:pt x="101791" y="92347"/>
                </a:cubicBezTo>
                <a:cubicBezTo>
                  <a:pt x="100723" y="88487"/>
                  <a:pt x="103591" y="86778"/>
                  <a:pt x="106062" y="84688"/>
                </a:cubicBezTo>
                <a:cubicBezTo>
                  <a:pt x="122326" y="70866"/>
                  <a:pt x="141320" y="65099"/>
                  <a:pt x="162480" y="65252"/>
                </a:cubicBezTo>
                <a:cubicBezTo>
                  <a:pt x="188035" y="65343"/>
                  <a:pt x="205580" y="78052"/>
                  <a:pt x="216793" y="100280"/>
                </a:cubicBezTo>
                <a:cubicBezTo>
                  <a:pt x="221752" y="110105"/>
                  <a:pt x="226161" y="120236"/>
                  <a:pt x="230631" y="130305"/>
                </a:cubicBezTo>
                <a:cubicBezTo>
                  <a:pt x="231958" y="133295"/>
                  <a:pt x="233804" y="137186"/>
                  <a:pt x="230158" y="139398"/>
                </a:cubicBezTo>
                <a:cubicBezTo>
                  <a:pt x="226313" y="141747"/>
                  <a:pt x="223506" y="138375"/>
                  <a:pt x="221172" y="135706"/>
                </a:cubicBezTo>
                <a:cubicBezTo>
                  <a:pt x="216625" y="130488"/>
                  <a:pt x="212094" y="125240"/>
                  <a:pt x="207868" y="119778"/>
                </a:cubicBezTo>
                <a:cubicBezTo>
                  <a:pt x="201827" y="111982"/>
                  <a:pt x="194046" y="106276"/>
                  <a:pt x="186021" y="100830"/>
                </a:cubicBezTo>
                <a:cubicBezTo>
                  <a:pt x="184373" y="99716"/>
                  <a:pt x="182573" y="98541"/>
                  <a:pt x="180590" y="100082"/>
                </a:cubicBezTo>
                <a:cubicBezTo>
                  <a:pt x="178439" y="101745"/>
                  <a:pt x="178896" y="103957"/>
                  <a:pt x="179796" y="106017"/>
                </a:cubicBezTo>
                <a:close/>
                <a:moveTo>
                  <a:pt x="280962" y="124309"/>
                </a:moveTo>
                <a:cubicBezTo>
                  <a:pt x="278734" y="123211"/>
                  <a:pt x="276552" y="124141"/>
                  <a:pt x="274966" y="125697"/>
                </a:cubicBezTo>
                <a:cubicBezTo>
                  <a:pt x="272296" y="128322"/>
                  <a:pt x="269962" y="131281"/>
                  <a:pt x="267368" y="133982"/>
                </a:cubicBezTo>
                <a:cubicBezTo>
                  <a:pt x="266056" y="135339"/>
                  <a:pt x="264775" y="137582"/>
                  <a:pt x="262532" y="136682"/>
                </a:cubicBezTo>
                <a:cubicBezTo>
                  <a:pt x="260015" y="135675"/>
                  <a:pt x="260777" y="133021"/>
                  <a:pt x="260533" y="129939"/>
                </a:cubicBezTo>
                <a:cubicBezTo>
                  <a:pt x="263310" y="118832"/>
                  <a:pt x="267261" y="108137"/>
                  <a:pt x="280656" y="103301"/>
                </a:cubicBezTo>
                <a:cubicBezTo>
                  <a:pt x="289688" y="100036"/>
                  <a:pt x="298232" y="96161"/>
                  <a:pt x="308072" y="98694"/>
                </a:cubicBezTo>
                <a:cubicBezTo>
                  <a:pt x="311718" y="99640"/>
                  <a:pt x="315349" y="100784"/>
                  <a:pt x="318462" y="102920"/>
                </a:cubicBezTo>
                <a:cubicBezTo>
                  <a:pt x="321360" y="104903"/>
                  <a:pt x="321879" y="108397"/>
                  <a:pt x="318523" y="109449"/>
                </a:cubicBezTo>
                <a:cubicBezTo>
                  <a:pt x="308347" y="112638"/>
                  <a:pt x="309232" y="121182"/>
                  <a:pt x="308332" y="128779"/>
                </a:cubicBezTo>
                <a:cubicBezTo>
                  <a:pt x="306653" y="143013"/>
                  <a:pt x="300078" y="150916"/>
                  <a:pt x="285996" y="154944"/>
                </a:cubicBezTo>
                <a:cubicBezTo>
                  <a:pt x="282380" y="155981"/>
                  <a:pt x="278810" y="157141"/>
                  <a:pt x="275240" y="158316"/>
                </a:cubicBezTo>
                <a:cubicBezTo>
                  <a:pt x="273028" y="159048"/>
                  <a:pt x="270923" y="159200"/>
                  <a:pt x="269229" y="157293"/>
                </a:cubicBezTo>
                <a:cubicBezTo>
                  <a:pt x="267353" y="155173"/>
                  <a:pt x="267719" y="152762"/>
                  <a:pt x="269153" y="150718"/>
                </a:cubicBezTo>
                <a:cubicBezTo>
                  <a:pt x="272098" y="146507"/>
                  <a:pt x="275179" y="142373"/>
                  <a:pt x="278429" y="138406"/>
                </a:cubicBezTo>
                <a:cubicBezTo>
                  <a:pt x="280504" y="135889"/>
                  <a:pt x="281938" y="133158"/>
                  <a:pt x="282640" y="130015"/>
                </a:cubicBezTo>
                <a:cubicBezTo>
                  <a:pt x="283128" y="127818"/>
                  <a:pt x="283372" y="125499"/>
                  <a:pt x="280946" y="124294"/>
                </a:cubicBezTo>
                <a:close/>
              </a:path>
            </a:pathLst>
          </a:custGeom>
          <a:solidFill>
            <a:schemeClr val="accent6"/>
          </a:solidFill>
          <a:ln w="0" cap="flat">
            <a:noFill/>
            <a:prstDash val="solid"/>
            <a:miter/>
          </a:ln>
        </p:spPr>
        <p:txBody>
          <a:bodyPr rtlCol="0" anchor="ctr"/>
          <a:lstStyle/>
          <a:p>
            <a:endParaRPr lang="en-US" dirty="0"/>
          </a:p>
        </p:txBody>
      </p:sp>
      <p:grpSp>
        <p:nvGrpSpPr>
          <p:cNvPr id="7" name="Graphic 8">
            <a:extLst>
              <a:ext uri="{FF2B5EF4-FFF2-40B4-BE49-F238E27FC236}">
                <a16:creationId xmlns:a16="http://schemas.microsoft.com/office/drawing/2014/main" id="{A4E2FE11-7DF6-8B55-0875-6F263317ABB8}"/>
              </a:ext>
            </a:extLst>
          </p:cNvPr>
          <p:cNvGrpSpPr/>
          <p:nvPr/>
        </p:nvGrpSpPr>
        <p:grpSpPr>
          <a:xfrm>
            <a:off x="1380396" y="3338341"/>
            <a:ext cx="410396" cy="410397"/>
            <a:chOff x="3712523" y="374861"/>
            <a:chExt cx="410396" cy="410397"/>
          </a:xfrm>
          <a:solidFill>
            <a:schemeClr val="accent6"/>
          </a:solidFill>
        </p:grpSpPr>
        <p:sp>
          <p:nvSpPr>
            <p:cNvPr id="8" name="Freeform: Shape 7">
              <a:extLst>
                <a:ext uri="{FF2B5EF4-FFF2-40B4-BE49-F238E27FC236}">
                  <a16:creationId xmlns:a16="http://schemas.microsoft.com/office/drawing/2014/main" id="{9129C148-9276-5772-9CBA-322F1CE439FE}"/>
                </a:ext>
              </a:extLst>
            </p:cNvPr>
            <p:cNvSpPr/>
            <p:nvPr/>
          </p:nvSpPr>
          <p:spPr>
            <a:xfrm>
              <a:off x="3712523" y="374861"/>
              <a:ext cx="410396" cy="410397"/>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98522 w 410396"/>
                <a:gd name="connsiteY5" fmla="*/ 215664 h 410397"/>
                <a:gd name="connsiteX6" fmla="*/ 307233 w 410396"/>
                <a:gd name="connsiteY6" fmla="*/ 223125 h 410397"/>
                <a:gd name="connsiteX7" fmla="*/ 319987 w 410396"/>
                <a:gd name="connsiteY7" fmla="*/ 223186 h 410397"/>
                <a:gd name="connsiteX8" fmla="*/ 327799 w 410396"/>
                <a:gd name="connsiteY8" fmla="*/ 229944 h 410397"/>
                <a:gd name="connsiteX9" fmla="*/ 327173 w 410396"/>
                <a:gd name="connsiteY9" fmla="*/ 256506 h 410397"/>
                <a:gd name="connsiteX10" fmla="*/ 318767 w 410396"/>
                <a:gd name="connsiteY10" fmla="*/ 263615 h 410397"/>
                <a:gd name="connsiteX11" fmla="*/ 307187 w 410396"/>
                <a:gd name="connsiteY11" fmla="*/ 263768 h 410397"/>
                <a:gd name="connsiteX12" fmla="*/ 298247 w 410396"/>
                <a:gd name="connsiteY12" fmla="*/ 271808 h 410397"/>
                <a:gd name="connsiteX13" fmla="*/ 306119 w 410396"/>
                <a:gd name="connsiteY13" fmla="*/ 279451 h 410397"/>
                <a:gd name="connsiteX14" fmla="*/ 319408 w 410396"/>
                <a:gd name="connsiteY14" fmla="*/ 279924 h 410397"/>
                <a:gd name="connsiteX15" fmla="*/ 328012 w 410396"/>
                <a:gd name="connsiteY15" fmla="*/ 288270 h 410397"/>
                <a:gd name="connsiteX16" fmla="*/ 327570 w 410396"/>
                <a:gd name="connsiteY16" fmla="*/ 311398 h 410397"/>
                <a:gd name="connsiteX17" fmla="*/ 317958 w 410396"/>
                <a:gd name="connsiteY17" fmla="*/ 319438 h 410397"/>
                <a:gd name="connsiteX18" fmla="*/ 204954 w 410396"/>
                <a:gd name="connsiteY18" fmla="*/ 319347 h 410397"/>
                <a:gd name="connsiteX19" fmla="*/ 93689 w 410396"/>
                <a:gd name="connsiteY19" fmla="*/ 319347 h 410397"/>
                <a:gd name="connsiteX20" fmla="*/ 82903 w 410396"/>
                <a:gd name="connsiteY20" fmla="*/ 310254 h 410397"/>
                <a:gd name="connsiteX21" fmla="*/ 82629 w 410396"/>
                <a:gd name="connsiteY21" fmla="*/ 287125 h 410397"/>
                <a:gd name="connsiteX22" fmla="*/ 90638 w 410396"/>
                <a:gd name="connsiteY22" fmla="*/ 279879 h 410397"/>
                <a:gd name="connsiteX23" fmla="*/ 117474 w 410396"/>
                <a:gd name="connsiteY23" fmla="*/ 276919 h 410397"/>
                <a:gd name="connsiteX24" fmla="*/ 120281 w 410396"/>
                <a:gd name="connsiteY24" fmla="*/ 277102 h 410397"/>
                <a:gd name="connsiteX25" fmla="*/ 142983 w 410396"/>
                <a:gd name="connsiteY25" fmla="*/ 279848 h 410397"/>
                <a:gd name="connsiteX26" fmla="*/ 280321 w 410396"/>
                <a:gd name="connsiteY26" fmla="*/ 279879 h 410397"/>
                <a:gd name="connsiteX27" fmla="*/ 288895 w 410396"/>
                <a:gd name="connsiteY27" fmla="*/ 279024 h 410397"/>
                <a:gd name="connsiteX28" fmla="*/ 294799 w 410396"/>
                <a:gd name="connsiteY28" fmla="*/ 271304 h 410397"/>
                <a:gd name="connsiteX29" fmla="*/ 287522 w 410396"/>
                <a:gd name="connsiteY29" fmla="*/ 263951 h 410397"/>
                <a:gd name="connsiteX30" fmla="*/ 281175 w 410396"/>
                <a:gd name="connsiteY30" fmla="*/ 263676 h 410397"/>
                <a:gd name="connsiteX31" fmla="*/ 144417 w 410396"/>
                <a:gd name="connsiteY31" fmla="*/ 263631 h 410397"/>
                <a:gd name="connsiteX32" fmla="*/ 130732 w 410396"/>
                <a:gd name="connsiteY32" fmla="*/ 263158 h 410397"/>
                <a:gd name="connsiteX33" fmla="*/ 105910 w 410396"/>
                <a:gd name="connsiteY33" fmla="*/ 263875 h 410397"/>
                <a:gd name="connsiteX34" fmla="*/ 91477 w 410396"/>
                <a:gd name="connsiteY34" fmla="*/ 263661 h 410397"/>
                <a:gd name="connsiteX35" fmla="*/ 83346 w 410396"/>
                <a:gd name="connsiteY35" fmla="*/ 256994 h 410397"/>
                <a:gd name="connsiteX36" fmla="*/ 82842 w 410396"/>
                <a:gd name="connsiteY36" fmla="*/ 230463 h 410397"/>
                <a:gd name="connsiteX37" fmla="*/ 90608 w 410396"/>
                <a:gd name="connsiteY37" fmla="*/ 223216 h 410397"/>
                <a:gd name="connsiteX38" fmla="*/ 118008 w 410396"/>
                <a:gd name="connsiteY38" fmla="*/ 220287 h 410397"/>
                <a:gd name="connsiteX39" fmla="*/ 121258 w 410396"/>
                <a:gd name="connsiteY39" fmla="*/ 220974 h 410397"/>
                <a:gd name="connsiteX40" fmla="*/ 131876 w 410396"/>
                <a:gd name="connsiteY40" fmla="*/ 223155 h 410397"/>
                <a:gd name="connsiteX41" fmla="*/ 283113 w 410396"/>
                <a:gd name="connsiteY41" fmla="*/ 223140 h 410397"/>
                <a:gd name="connsiteX42" fmla="*/ 286591 w 410396"/>
                <a:gd name="connsiteY42" fmla="*/ 223094 h 410397"/>
                <a:gd name="connsiteX43" fmla="*/ 294357 w 410396"/>
                <a:gd name="connsiteY43" fmla="*/ 216275 h 410397"/>
                <a:gd name="connsiteX44" fmla="*/ 287278 w 410396"/>
                <a:gd name="connsiteY44" fmla="*/ 207151 h 410397"/>
                <a:gd name="connsiteX45" fmla="*/ 280931 w 410396"/>
                <a:gd name="connsiteY45" fmla="*/ 206907 h 410397"/>
                <a:gd name="connsiteX46" fmla="*/ 133737 w 410396"/>
                <a:gd name="connsiteY46" fmla="*/ 206861 h 410397"/>
                <a:gd name="connsiteX47" fmla="*/ 122127 w 410396"/>
                <a:gd name="connsiteY47" fmla="*/ 209547 h 410397"/>
                <a:gd name="connsiteX48" fmla="*/ 117200 w 410396"/>
                <a:gd name="connsiteY48" fmla="*/ 210248 h 410397"/>
                <a:gd name="connsiteX49" fmla="*/ 91752 w 410396"/>
                <a:gd name="connsiteY49" fmla="*/ 206968 h 410397"/>
                <a:gd name="connsiteX50" fmla="*/ 77731 w 410396"/>
                <a:gd name="connsiteY50" fmla="*/ 193085 h 410397"/>
                <a:gd name="connsiteX51" fmla="*/ 77792 w 410396"/>
                <a:gd name="connsiteY51" fmla="*/ 176288 h 410397"/>
                <a:gd name="connsiteX52" fmla="*/ 86153 w 410396"/>
                <a:gd name="connsiteY52" fmla="*/ 167378 h 410397"/>
                <a:gd name="connsiteX53" fmla="*/ 103438 w 410396"/>
                <a:gd name="connsiteY53" fmla="*/ 167027 h 410397"/>
                <a:gd name="connsiteX54" fmla="*/ 111387 w 410396"/>
                <a:gd name="connsiteY54" fmla="*/ 163686 h 410397"/>
                <a:gd name="connsiteX55" fmla="*/ 107664 w 410396"/>
                <a:gd name="connsiteY55" fmla="*/ 157858 h 410397"/>
                <a:gd name="connsiteX56" fmla="*/ 102111 w 410396"/>
                <a:gd name="connsiteY56" fmla="*/ 145638 h 410397"/>
                <a:gd name="connsiteX57" fmla="*/ 104003 w 410396"/>
                <a:gd name="connsiteY57" fmla="*/ 127254 h 410397"/>
                <a:gd name="connsiteX58" fmla="*/ 100097 w 410396"/>
                <a:gd name="connsiteY58" fmla="*/ 110502 h 410397"/>
                <a:gd name="connsiteX59" fmla="*/ 98938 w 410396"/>
                <a:gd name="connsiteY59" fmla="*/ 81347 h 410397"/>
                <a:gd name="connsiteX60" fmla="*/ 138482 w 410396"/>
                <a:gd name="connsiteY60" fmla="*/ 79806 h 410397"/>
                <a:gd name="connsiteX61" fmla="*/ 155966 w 410396"/>
                <a:gd name="connsiteY61" fmla="*/ 96436 h 410397"/>
                <a:gd name="connsiteX62" fmla="*/ 156408 w 410396"/>
                <a:gd name="connsiteY62" fmla="*/ 118008 h 410397"/>
                <a:gd name="connsiteX63" fmla="*/ 154410 w 410396"/>
                <a:gd name="connsiteY63" fmla="*/ 118695 h 410397"/>
                <a:gd name="connsiteX64" fmla="*/ 153174 w 410396"/>
                <a:gd name="connsiteY64" fmla="*/ 116345 h 410397"/>
                <a:gd name="connsiteX65" fmla="*/ 152808 w 410396"/>
                <a:gd name="connsiteY65" fmla="*/ 108259 h 410397"/>
                <a:gd name="connsiteX66" fmla="*/ 149436 w 410396"/>
                <a:gd name="connsiteY66" fmla="*/ 103362 h 410397"/>
                <a:gd name="connsiteX67" fmla="*/ 144508 w 410396"/>
                <a:gd name="connsiteY67" fmla="*/ 106642 h 410397"/>
                <a:gd name="connsiteX68" fmla="*/ 136865 w 410396"/>
                <a:gd name="connsiteY68" fmla="*/ 106841 h 410397"/>
                <a:gd name="connsiteX69" fmla="*/ 132136 w 410396"/>
                <a:gd name="connsiteY69" fmla="*/ 92057 h 410397"/>
                <a:gd name="connsiteX70" fmla="*/ 127589 w 410396"/>
                <a:gd name="connsiteY70" fmla="*/ 84322 h 410397"/>
                <a:gd name="connsiteX71" fmla="*/ 121059 w 410396"/>
                <a:gd name="connsiteY71" fmla="*/ 84047 h 410397"/>
                <a:gd name="connsiteX72" fmla="*/ 120114 w 410396"/>
                <a:gd name="connsiteY72" fmla="*/ 90440 h 410397"/>
                <a:gd name="connsiteX73" fmla="*/ 123668 w 410396"/>
                <a:gd name="connsiteY73" fmla="*/ 98327 h 410397"/>
                <a:gd name="connsiteX74" fmla="*/ 122234 w 410396"/>
                <a:gd name="connsiteY74" fmla="*/ 102950 h 410397"/>
                <a:gd name="connsiteX75" fmla="*/ 117459 w 410396"/>
                <a:gd name="connsiteY75" fmla="*/ 102218 h 410397"/>
                <a:gd name="connsiteX76" fmla="*/ 111890 w 410396"/>
                <a:gd name="connsiteY76" fmla="*/ 97153 h 410397"/>
                <a:gd name="connsiteX77" fmla="*/ 106017 w 410396"/>
                <a:gd name="connsiteY77" fmla="*/ 96741 h 410397"/>
                <a:gd name="connsiteX78" fmla="*/ 105605 w 410396"/>
                <a:gd name="connsiteY78" fmla="*/ 102523 h 410397"/>
                <a:gd name="connsiteX79" fmla="*/ 124034 w 410396"/>
                <a:gd name="connsiteY79" fmla="*/ 117474 h 410397"/>
                <a:gd name="connsiteX80" fmla="*/ 131022 w 410396"/>
                <a:gd name="connsiteY80" fmla="*/ 122143 h 410397"/>
                <a:gd name="connsiteX81" fmla="*/ 130854 w 410396"/>
                <a:gd name="connsiteY81" fmla="*/ 127986 h 410397"/>
                <a:gd name="connsiteX82" fmla="*/ 125194 w 410396"/>
                <a:gd name="connsiteY82" fmla="*/ 127406 h 410397"/>
                <a:gd name="connsiteX83" fmla="*/ 122234 w 410396"/>
                <a:gd name="connsiteY83" fmla="*/ 124629 h 410397"/>
                <a:gd name="connsiteX84" fmla="*/ 116147 w 410396"/>
                <a:gd name="connsiteY84" fmla="*/ 123684 h 410397"/>
                <a:gd name="connsiteX85" fmla="*/ 115720 w 410396"/>
                <a:gd name="connsiteY85" fmla="*/ 130122 h 410397"/>
                <a:gd name="connsiteX86" fmla="*/ 123790 w 410396"/>
                <a:gd name="connsiteY86" fmla="*/ 138330 h 410397"/>
                <a:gd name="connsiteX87" fmla="*/ 132242 w 410396"/>
                <a:gd name="connsiteY87" fmla="*/ 148979 h 410397"/>
                <a:gd name="connsiteX88" fmla="*/ 134332 w 410396"/>
                <a:gd name="connsiteY88" fmla="*/ 151450 h 410397"/>
                <a:gd name="connsiteX89" fmla="*/ 137201 w 410396"/>
                <a:gd name="connsiteY89" fmla="*/ 149040 h 410397"/>
                <a:gd name="connsiteX90" fmla="*/ 139871 w 410396"/>
                <a:gd name="connsiteY90" fmla="*/ 142007 h 410397"/>
                <a:gd name="connsiteX91" fmla="*/ 142708 w 410396"/>
                <a:gd name="connsiteY91" fmla="*/ 139581 h 410397"/>
                <a:gd name="connsiteX92" fmla="*/ 144814 w 410396"/>
                <a:gd name="connsiteY92" fmla="*/ 142617 h 410397"/>
                <a:gd name="connsiteX93" fmla="*/ 150596 w 410396"/>
                <a:gd name="connsiteY93" fmla="*/ 158911 h 410397"/>
                <a:gd name="connsiteX94" fmla="*/ 176242 w 410396"/>
                <a:gd name="connsiteY94" fmla="*/ 165883 h 410397"/>
                <a:gd name="connsiteX95" fmla="*/ 177355 w 410396"/>
                <a:gd name="connsiteY95" fmla="*/ 159353 h 410397"/>
                <a:gd name="connsiteX96" fmla="*/ 174197 w 410396"/>
                <a:gd name="connsiteY96" fmla="*/ 138543 h 410397"/>
                <a:gd name="connsiteX97" fmla="*/ 174838 w 410396"/>
                <a:gd name="connsiteY97" fmla="*/ 135721 h 410397"/>
                <a:gd name="connsiteX98" fmla="*/ 169392 w 410396"/>
                <a:gd name="connsiteY98" fmla="*/ 110746 h 410397"/>
                <a:gd name="connsiteX99" fmla="*/ 170200 w 410396"/>
                <a:gd name="connsiteY99" fmla="*/ 84887 h 410397"/>
                <a:gd name="connsiteX100" fmla="*/ 212796 w 410396"/>
                <a:gd name="connsiteY100" fmla="*/ 86595 h 410397"/>
                <a:gd name="connsiteX101" fmla="*/ 227793 w 410396"/>
                <a:gd name="connsiteY101" fmla="*/ 99029 h 410397"/>
                <a:gd name="connsiteX102" fmla="*/ 233758 w 410396"/>
                <a:gd name="connsiteY102" fmla="*/ 96603 h 410397"/>
                <a:gd name="connsiteX103" fmla="*/ 243110 w 410396"/>
                <a:gd name="connsiteY103" fmla="*/ 80142 h 410397"/>
                <a:gd name="connsiteX104" fmla="*/ 282396 w 410396"/>
                <a:gd name="connsiteY104" fmla="*/ 85070 h 410397"/>
                <a:gd name="connsiteX105" fmla="*/ 289810 w 410396"/>
                <a:gd name="connsiteY105" fmla="*/ 92972 h 410397"/>
                <a:gd name="connsiteX106" fmla="*/ 297027 w 410396"/>
                <a:gd name="connsiteY106" fmla="*/ 123989 h 410397"/>
                <a:gd name="connsiteX107" fmla="*/ 293457 w 410396"/>
                <a:gd name="connsiteY107" fmla="*/ 129954 h 410397"/>
                <a:gd name="connsiteX108" fmla="*/ 290161 w 410396"/>
                <a:gd name="connsiteY108" fmla="*/ 132456 h 410397"/>
                <a:gd name="connsiteX109" fmla="*/ 290253 w 410396"/>
                <a:gd name="connsiteY109" fmla="*/ 128428 h 410397"/>
                <a:gd name="connsiteX110" fmla="*/ 293212 w 410396"/>
                <a:gd name="connsiteY110" fmla="*/ 111509 h 410397"/>
                <a:gd name="connsiteX111" fmla="*/ 289673 w 410396"/>
                <a:gd name="connsiteY111" fmla="*/ 105651 h 410397"/>
                <a:gd name="connsiteX112" fmla="*/ 285325 w 410396"/>
                <a:gd name="connsiteY112" fmla="*/ 110136 h 410397"/>
                <a:gd name="connsiteX113" fmla="*/ 282075 w 410396"/>
                <a:gd name="connsiteY113" fmla="*/ 113569 h 410397"/>
                <a:gd name="connsiteX114" fmla="*/ 278871 w 410396"/>
                <a:gd name="connsiteY114" fmla="*/ 109892 h 410397"/>
                <a:gd name="connsiteX115" fmla="*/ 272708 w 410396"/>
                <a:gd name="connsiteY115" fmla="*/ 92469 h 410397"/>
                <a:gd name="connsiteX116" fmla="*/ 270282 w 410396"/>
                <a:gd name="connsiteY116" fmla="*/ 87297 h 410397"/>
                <a:gd name="connsiteX117" fmla="*/ 263798 w 410396"/>
                <a:gd name="connsiteY117" fmla="*/ 85329 h 410397"/>
                <a:gd name="connsiteX118" fmla="*/ 261647 w 410396"/>
                <a:gd name="connsiteY118" fmla="*/ 91782 h 410397"/>
                <a:gd name="connsiteX119" fmla="*/ 264241 w 410396"/>
                <a:gd name="connsiteY119" fmla="*/ 101196 h 410397"/>
                <a:gd name="connsiteX120" fmla="*/ 262379 w 410396"/>
                <a:gd name="connsiteY120" fmla="*/ 105086 h 410397"/>
                <a:gd name="connsiteX121" fmla="*/ 258870 w 410396"/>
                <a:gd name="connsiteY121" fmla="*/ 103560 h 410397"/>
                <a:gd name="connsiteX122" fmla="*/ 255102 w 410396"/>
                <a:gd name="connsiteY122" fmla="*/ 99960 h 410397"/>
                <a:gd name="connsiteX123" fmla="*/ 248771 w 410396"/>
                <a:gd name="connsiteY123" fmla="*/ 98907 h 410397"/>
                <a:gd name="connsiteX124" fmla="*/ 248038 w 410396"/>
                <a:gd name="connsiteY124" fmla="*/ 105666 h 410397"/>
                <a:gd name="connsiteX125" fmla="*/ 264332 w 410396"/>
                <a:gd name="connsiteY125" fmla="*/ 118786 h 410397"/>
                <a:gd name="connsiteX126" fmla="*/ 271945 w 410396"/>
                <a:gd name="connsiteY126" fmla="*/ 123760 h 410397"/>
                <a:gd name="connsiteX127" fmla="*/ 272372 w 410396"/>
                <a:gd name="connsiteY127" fmla="*/ 128993 h 410397"/>
                <a:gd name="connsiteX128" fmla="*/ 267170 w 410396"/>
                <a:gd name="connsiteY128" fmla="*/ 128993 h 410397"/>
                <a:gd name="connsiteX129" fmla="*/ 264546 w 410396"/>
                <a:gd name="connsiteY129" fmla="*/ 126720 h 410397"/>
                <a:gd name="connsiteX130" fmla="*/ 257772 w 410396"/>
                <a:gd name="connsiteY130" fmla="*/ 125758 h 410397"/>
                <a:gd name="connsiteX131" fmla="*/ 257528 w 410396"/>
                <a:gd name="connsiteY131" fmla="*/ 133097 h 410397"/>
                <a:gd name="connsiteX132" fmla="*/ 263218 w 410396"/>
                <a:gd name="connsiteY132" fmla="*/ 138787 h 410397"/>
                <a:gd name="connsiteX133" fmla="*/ 272418 w 410396"/>
                <a:gd name="connsiteY133" fmla="*/ 155829 h 410397"/>
                <a:gd name="connsiteX134" fmla="*/ 274615 w 410396"/>
                <a:gd name="connsiteY134" fmla="*/ 160513 h 410397"/>
                <a:gd name="connsiteX135" fmla="*/ 277941 w 410396"/>
                <a:gd name="connsiteY135" fmla="*/ 155905 h 410397"/>
                <a:gd name="connsiteX136" fmla="*/ 279131 w 410396"/>
                <a:gd name="connsiteY136" fmla="*/ 145592 h 410397"/>
                <a:gd name="connsiteX137" fmla="*/ 282594 w 410396"/>
                <a:gd name="connsiteY137" fmla="*/ 141549 h 410397"/>
                <a:gd name="connsiteX138" fmla="*/ 286134 w 410396"/>
                <a:gd name="connsiteY138" fmla="*/ 145500 h 410397"/>
                <a:gd name="connsiteX139" fmla="*/ 291000 w 410396"/>
                <a:gd name="connsiteY139" fmla="*/ 158453 h 410397"/>
                <a:gd name="connsiteX140" fmla="*/ 306608 w 410396"/>
                <a:gd name="connsiteY140" fmla="*/ 166905 h 410397"/>
                <a:gd name="connsiteX141" fmla="*/ 325022 w 410396"/>
                <a:gd name="connsiteY141" fmla="*/ 167485 h 410397"/>
                <a:gd name="connsiteX142" fmla="*/ 331231 w 410396"/>
                <a:gd name="connsiteY142" fmla="*/ 173374 h 410397"/>
                <a:gd name="connsiteX143" fmla="*/ 331597 w 410396"/>
                <a:gd name="connsiteY143" fmla="*/ 197021 h 410397"/>
                <a:gd name="connsiteX144" fmla="*/ 320628 w 410396"/>
                <a:gd name="connsiteY144" fmla="*/ 206816 h 410397"/>
                <a:gd name="connsiteX145" fmla="*/ 307309 w 410396"/>
                <a:gd name="connsiteY145" fmla="*/ 206907 h 410397"/>
                <a:gd name="connsiteX146" fmla="*/ 298430 w 410396"/>
                <a:gd name="connsiteY146" fmla="*/ 215558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98522" y="215664"/>
                  </a:moveTo>
                  <a:cubicBezTo>
                    <a:pt x="299040" y="220577"/>
                    <a:pt x="302244" y="223079"/>
                    <a:pt x="307233" y="223125"/>
                  </a:cubicBezTo>
                  <a:cubicBezTo>
                    <a:pt x="311490" y="223171"/>
                    <a:pt x="315731" y="223216"/>
                    <a:pt x="319987" y="223186"/>
                  </a:cubicBezTo>
                  <a:cubicBezTo>
                    <a:pt x="324641" y="223140"/>
                    <a:pt x="327600" y="225474"/>
                    <a:pt x="327799" y="229944"/>
                  </a:cubicBezTo>
                  <a:cubicBezTo>
                    <a:pt x="328211" y="238793"/>
                    <a:pt x="328745" y="247657"/>
                    <a:pt x="327173" y="256506"/>
                  </a:cubicBezTo>
                  <a:cubicBezTo>
                    <a:pt x="326304" y="261403"/>
                    <a:pt x="323329" y="263417"/>
                    <a:pt x="318767" y="263615"/>
                  </a:cubicBezTo>
                  <a:cubicBezTo>
                    <a:pt x="314907" y="263783"/>
                    <a:pt x="311032" y="263615"/>
                    <a:pt x="307187" y="263768"/>
                  </a:cubicBezTo>
                  <a:cubicBezTo>
                    <a:pt x="302168" y="263981"/>
                    <a:pt x="298308" y="267399"/>
                    <a:pt x="298247" y="271808"/>
                  </a:cubicBezTo>
                  <a:cubicBezTo>
                    <a:pt x="298171" y="276980"/>
                    <a:pt x="301909" y="278887"/>
                    <a:pt x="306119" y="279451"/>
                  </a:cubicBezTo>
                  <a:cubicBezTo>
                    <a:pt x="310498" y="280031"/>
                    <a:pt x="314983" y="279772"/>
                    <a:pt x="319408" y="279924"/>
                  </a:cubicBezTo>
                  <a:cubicBezTo>
                    <a:pt x="325648" y="280153"/>
                    <a:pt x="327997" y="282213"/>
                    <a:pt x="328012" y="288270"/>
                  </a:cubicBezTo>
                  <a:cubicBezTo>
                    <a:pt x="328012" y="295974"/>
                    <a:pt x="328470" y="303679"/>
                    <a:pt x="327570" y="311398"/>
                  </a:cubicBezTo>
                  <a:cubicBezTo>
                    <a:pt x="326868" y="317425"/>
                    <a:pt x="323893" y="319454"/>
                    <a:pt x="317958" y="319438"/>
                  </a:cubicBezTo>
                  <a:cubicBezTo>
                    <a:pt x="280290" y="319271"/>
                    <a:pt x="242622" y="319347"/>
                    <a:pt x="204954" y="319347"/>
                  </a:cubicBezTo>
                  <a:cubicBezTo>
                    <a:pt x="167866" y="319347"/>
                    <a:pt x="130778" y="319347"/>
                    <a:pt x="93689" y="319347"/>
                  </a:cubicBezTo>
                  <a:cubicBezTo>
                    <a:pt x="84948" y="319347"/>
                    <a:pt x="83666" y="318660"/>
                    <a:pt x="82903" y="310254"/>
                  </a:cubicBezTo>
                  <a:cubicBezTo>
                    <a:pt x="82201" y="302595"/>
                    <a:pt x="82384" y="294830"/>
                    <a:pt x="82629" y="287125"/>
                  </a:cubicBezTo>
                  <a:cubicBezTo>
                    <a:pt x="82781" y="282396"/>
                    <a:pt x="85680" y="279924"/>
                    <a:pt x="90638" y="279879"/>
                  </a:cubicBezTo>
                  <a:cubicBezTo>
                    <a:pt x="99670" y="279802"/>
                    <a:pt x="108839" y="280824"/>
                    <a:pt x="117474" y="276919"/>
                  </a:cubicBezTo>
                  <a:cubicBezTo>
                    <a:pt x="118237" y="276568"/>
                    <a:pt x="119534" y="276690"/>
                    <a:pt x="120281" y="277102"/>
                  </a:cubicBezTo>
                  <a:cubicBezTo>
                    <a:pt x="127482" y="281175"/>
                    <a:pt x="135339" y="279833"/>
                    <a:pt x="142983" y="279848"/>
                  </a:cubicBezTo>
                  <a:cubicBezTo>
                    <a:pt x="188767" y="279940"/>
                    <a:pt x="234536" y="279894"/>
                    <a:pt x="280321" y="279879"/>
                  </a:cubicBezTo>
                  <a:cubicBezTo>
                    <a:pt x="283204" y="279879"/>
                    <a:pt x="286194" y="280290"/>
                    <a:pt x="288895" y="279024"/>
                  </a:cubicBezTo>
                  <a:cubicBezTo>
                    <a:pt x="292160" y="277499"/>
                    <a:pt x="295333" y="275271"/>
                    <a:pt x="294799" y="271304"/>
                  </a:cubicBezTo>
                  <a:cubicBezTo>
                    <a:pt x="294296" y="267460"/>
                    <a:pt x="291443" y="264790"/>
                    <a:pt x="287522" y="263951"/>
                  </a:cubicBezTo>
                  <a:cubicBezTo>
                    <a:pt x="285477" y="263508"/>
                    <a:pt x="283296" y="263676"/>
                    <a:pt x="281175" y="263676"/>
                  </a:cubicBezTo>
                  <a:cubicBezTo>
                    <a:pt x="235589" y="263676"/>
                    <a:pt x="190003" y="263692"/>
                    <a:pt x="144417" y="263631"/>
                  </a:cubicBezTo>
                  <a:cubicBezTo>
                    <a:pt x="139810" y="263631"/>
                    <a:pt x="134424" y="261449"/>
                    <a:pt x="130732" y="263158"/>
                  </a:cubicBezTo>
                  <a:cubicBezTo>
                    <a:pt x="122204" y="267078"/>
                    <a:pt x="114392" y="265980"/>
                    <a:pt x="105910" y="263875"/>
                  </a:cubicBezTo>
                  <a:cubicBezTo>
                    <a:pt x="101363" y="262746"/>
                    <a:pt x="96298" y="263646"/>
                    <a:pt x="91477" y="263661"/>
                  </a:cubicBezTo>
                  <a:cubicBezTo>
                    <a:pt x="86931" y="263661"/>
                    <a:pt x="84215" y="261388"/>
                    <a:pt x="83346" y="256994"/>
                  </a:cubicBezTo>
                  <a:cubicBezTo>
                    <a:pt x="81606" y="248191"/>
                    <a:pt x="82125" y="239297"/>
                    <a:pt x="82842" y="230463"/>
                  </a:cubicBezTo>
                  <a:cubicBezTo>
                    <a:pt x="83178" y="226313"/>
                    <a:pt x="86046" y="223476"/>
                    <a:pt x="90608" y="223216"/>
                  </a:cubicBezTo>
                  <a:cubicBezTo>
                    <a:pt x="99792" y="222713"/>
                    <a:pt x="109190" y="224467"/>
                    <a:pt x="118008" y="220287"/>
                  </a:cubicBezTo>
                  <a:cubicBezTo>
                    <a:pt x="118817" y="219906"/>
                    <a:pt x="120373" y="220409"/>
                    <a:pt x="121258" y="220974"/>
                  </a:cubicBezTo>
                  <a:cubicBezTo>
                    <a:pt x="124553" y="223079"/>
                    <a:pt x="128169" y="223155"/>
                    <a:pt x="131876" y="223155"/>
                  </a:cubicBezTo>
                  <a:cubicBezTo>
                    <a:pt x="182283" y="223140"/>
                    <a:pt x="232706" y="223140"/>
                    <a:pt x="283113" y="223140"/>
                  </a:cubicBezTo>
                  <a:cubicBezTo>
                    <a:pt x="284272" y="223140"/>
                    <a:pt x="285432" y="223140"/>
                    <a:pt x="286591" y="223094"/>
                  </a:cubicBezTo>
                  <a:cubicBezTo>
                    <a:pt x="291061" y="222972"/>
                    <a:pt x="294067" y="220989"/>
                    <a:pt x="294357" y="216275"/>
                  </a:cubicBezTo>
                  <a:cubicBezTo>
                    <a:pt x="294662" y="211301"/>
                    <a:pt x="292007" y="208219"/>
                    <a:pt x="287278" y="207151"/>
                  </a:cubicBezTo>
                  <a:cubicBezTo>
                    <a:pt x="285249" y="206694"/>
                    <a:pt x="283052" y="206907"/>
                    <a:pt x="280931" y="206907"/>
                  </a:cubicBezTo>
                  <a:cubicBezTo>
                    <a:pt x="231867" y="206907"/>
                    <a:pt x="182802" y="206907"/>
                    <a:pt x="133737" y="206861"/>
                  </a:cubicBezTo>
                  <a:cubicBezTo>
                    <a:pt x="129618" y="206861"/>
                    <a:pt x="125667" y="207045"/>
                    <a:pt x="122127" y="209547"/>
                  </a:cubicBezTo>
                  <a:cubicBezTo>
                    <a:pt x="120678" y="210569"/>
                    <a:pt x="118801" y="211240"/>
                    <a:pt x="117200" y="210248"/>
                  </a:cubicBezTo>
                  <a:cubicBezTo>
                    <a:pt x="109190" y="205260"/>
                    <a:pt x="100326" y="207136"/>
                    <a:pt x="91752" y="206968"/>
                  </a:cubicBezTo>
                  <a:cubicBezTo>
                    <a:pt x="80142" y="206739"/>
                    <a:pt x="77747" y="204542"/>
                    <a:pt x="77731" y="193085"/>
                  </a:cubicBezTo>
                  <a:cubicBezTo>
                    <a:pt x="77731" y="187486"/>
                    <a:pt x="77670" y="181887"/>
                    <a:pt x="77792" y="176288"/>
                  </a:cubicBezTo>
                  <a:cubicBezTo>
                    <a:pt x="77914" y="170917"/>
                    <a:pt x="80218" y="167714"/>
                    <a:pt x="86153" y="167378"/>
                  </a:cubicBezTo>
                  <a:cubicBezTo>
                    <a:pt x="91920" y="167042"/>
                    <a:pt x="97580" y="165929"/>
                    <a:pt x="103438" y="167027"/>
                  </a:cubicBezTo>
                  <a:cubicBezTo>
                    <a:pt x="106490" y="167591"/>
                    <a:pt x="110044" y="166951"/>
                    <a:pt x="111387" y="163686"/>
                  </a:cubicBezTo>
                  <a:cubicBezTo>
                    <a:pt x="112592" y="160757"/>
                    <a:pt x="109510" y="159338"/>
                    <a:pt x="107664" y="157858"/>
                  </a:cubicBezTo>
                  <a:cubicBezTo>
                    <a:pt x="103698" y="154669"/>
                    <a:pt x="102431" y="150367"/>
                    <a:pt x="102111" y="145638"/>
                  </a:cubicBezTo>
                  <a:cubicBezTo>
                    <a:pt x="101699" y="139413"/>
                    <a:pt x="103118" y="133356"/>
                    <a:pt x="104003" y="127254"/>
                  </a:cubicBezTo>
                  <a:cubicBezTo>
                    <a:pt x="104888" y="121166"/>
                    <a:pt x="104720" y="115506"/>
                    <a:pt x="100097" y="110502"/>
                  </a:cubicBezTo>
                  <a:cubicBezTo>
                    <a:pt x="91706" y="101455"/>
                    <a:pt x="91477" y="91432"/>
                    <a:pt x="98938" y="81347"/>
                  </a:cubicBezTo>
                  <a:cubicBezTo>
                    <a:pt x="109449" y="67128"/>
                    <a:pt x="127681" y="66014"/>
                    <a:pt x="138482" y="79806"/>
                  </a:cubicBezTo>
                  <a:cubicBezTo>
                    <a:pt x="143608" y="86336"/>
                    <a:pt x="149757" y="91310"/>
                    <a:pt x="155966" y="96436"/>
                  </a:cubicBezTo>
                  <a:cubicBezTo>
                    <a:pt x="160223" y="99945"/>
                    <a:pt x="160589" y="114362"/>
                    <a:pt x="156408" y="118008"/>
                  </a:cubicBezTo>
                  <a:cubicBezTo>
                    <a:pt x="155905" y="118451"/>
                    <a:pt x="155020" y="118832"/>
                    <a:pt x="154410" y="118695"/>
                  </a:cubicBezTo>
                  <a:cubicBezTo>
                    <a:pt x="153281" y="118451"/>
                    <a:pt x="153220" y="117291"/>
                    <a:pt x="153174" y="116345"/>
                  </a:cubicBezTo>
                  <a:cubicBezTo>
                    <a:pt x="153022" y="113645"/>
                    <a:pt x="153113" y="110929"/>
                    <a:pt x="152808" y="108259"/>
                  </a:cubicBezTo>
                  <a:cubicBezTo>
                    <a:pt x="152579" y="106123"/>
                    <a:pt x="151908" y="103866"/>
                    <a:pt x="149436" y="103362"/>
                  </a:cubicBezTo>
                  <a:cubicBezTo>
                    <a:pt x="146934" y="102859"/>
                    <a:pt x="145607" y="104796"/>
                    <a:pt x="144508" y="106642"/>
                  </a:cubicBezTo>
                  <a:cubicBezTo>
                    <a:pt x="141198" y="112226"/>
                    <a:pt x="140527" y="112196"/>
                    <a:pt x="136865" y="106841"/>
                  </a:cubicBezTo>
                  <a:cubicBezTo>
                    <a:pt x="133799" y="102340"/>
                    <a:pt x="133493" y="97046"/>
                    <a:pt x="132136" y="92057"/>
                  </a:cubicBezTo>
                  <a:cubicBezTo>
                    <a:pt x="131327" y="89052"/>
                    <a:pt x="130640" y="85985"/>
                    <a:pt x="127589" y="84322"/>
                  </a:cubicBezTo>
                  <a:cubicBezTo>
                    <a:pt x="125468" y="83163"/>
                    <a:pt x="123150" y="82385"/>
                    <a:pt x="121059" y="84047"/>
                  </a:cubicBezTo>
                  <a:cubicBezTo>
                    <a:pt x="118939" y="85741"/>
                    <a:pt x="119213" y="88197"/>
                    <a:pt x="120114" y="90440"/>
                  </a:cubicBezTo>
                  <a:cubicBezTo>
                    <a:pt x="121181" y="93110"/>
                    <a:pt x="122677" y="95627"/>
                    <a:pt x="123668" y="98327"/>
                  </a:cubicBezTo>
                  <a:cubicBezTo>
                    <a:pt x="124278" y="99990"/>
                    <a:pt x="123973" y="101852"/>
                    <a:pt x="122234" y="102950"/>
                  </a:cubicBezTo>
                  <a:cubicBezTo>
                    <a:pt x="120495" y="104049"/>
                    <a:pt x="118847" y="103423"/>
                    <a:pt x="117459" y="102218"/>
                  </a:cubicBezTo>
                  <a:cubicBezTo>
                    <a:pt x="115567" y="100585"/>
                    <a:pt x="113843" y="98739"/>
                    <a:pt x="111890" y="97153"/>
                  </a:cubicBezTo>
                  <a:cubicBezTo>
                    <a:pt x="110105" y="95703"/>
                    <a:pt x="107939" y="95230"/>
                    <a:pt x="106017" y="96741"/>
                  </a:cubicBezTo>
                  <a:cubicBezTo>
                    <a:pt x="103926" y="98373"/>
                    <a:pt x="104506" y="100601"/>
                    <a:pt x="105605" y="102523"/>
                  </a:cubicBezTo>
                  <a:cubicBezTo>
                    <a:pt x="109831" y="109831"/>
                    <a:pt x="116467" y="114392"/>
                    <a:pt x="124034" y="117474"/>
                  </a:cubicBezTo>
                  <a:cubicBezTo>
                    <a:pt x="126826" y="118603"/>
                    <a:pt x="129389" y="119610"/>
                    <a:pt x="131022" y="122143"/>
                  </a:cubicBezTo>
                  <a:cubicBezTo>
                    <a:pt x="132258" y="124065"/>
                    <a:pt x="132639" y="126247"/>
                    <a:pt x="130854" y="127986"/>
                  </a:cubicBezTo>
                  <a:cubicBezTo>
                    <a:pt x="128916" y="129878"/>
                    <a:pt x="126933" y="128886"/>
                    <a:pt x="125194" y="127406"/>
                  </a:cubicBezTo>
                  <a:cubicBezTo>
                    <a:pt x="124156" y="126537"/>
                    <a:pt x="123256" y="125530"/>
                    <a:pt x="122234" y="124629"/>
                  </a:cubicBezTo>
                  <a:cubicBezTo>
                    <a:pt x="120403" y="123012"/>
                    <a:pt x="118344" y="121578"/>
                    <a:pt x="116147" y="123684"/>
                  </a:cubicBezTo>
                  <a:cubicBezTo>
                    <a:pt x="114225" y="125514"/>
                    <a:pt x="114453" y="128062"/>
                    <a:pt x="115720" y="130122"/>
                  </a:cubicBezTo>
                  <a:cubicBezTo>
                    <a:pt x="117734" y="133448"/>
                    <a:pt x="120724" y="135980"/>
                    <a:pt x="123790" y="138330"/>
                  </a:cubicBezTo>
                  <a:cubicBezTo>
                    <a:pt x="127513" y="141183"/>
                    <a:pt x="131068" y="144112"/>
                    <a:pt x="132242" y="148979"/>
                  </a:cubicBezTo>
                  <a:cubicBezTo>
                    <a:pt x="132517" y="150108"/>
                    <a:pt x="132959" y="151298"/>
                    <a:pt x="134332" y="151450"/>
                  </a:cubicBezTo>
                  <a:cubicBezTo>
                    <a:pt x="136026" y="151633"/>
                    <a:pt x="136682" y="150275"/>
                    <a:pt x="137201" y="149040"/>
                  </a:cubicBezTo>
                  <a:cubicBezTo>
                    <a:pt x="138162" y="146721"/>
                    <a:pt x="138909" y="144325"/>
                    <a:pt x="139871" y="142007"/>
                  </a:cubicBezTo>
                  <a:cubicBezTo>
                    <a:pt x="140389" y="140771"/>
                    <a:pt x="141030" y="139382"/>
                    <a:pt x="142708" y="139581"/>
                  </a:cubicBezTo>
                  <a:cubicBezTo>
                    <a:pt x="144417" y="139779"/>
                    <a:pt x="144707" y="141289"/>
                    <a:pt x="144814" y="142617"/>
                  </a:cubicBezTo>
                  <a:cubicBezTo>
                    <a:pt x="145317" y="148552"/>
                    <a:pt x="148384" y="153601"/>
                    <a:pt x="150596" y="158911"/>
                  </a:cubicBezTo>
                  <a:cubicBezTo>
                    <a:pt x="153815" y="166600"/>
                    <a:pt x="169315" y="170673"/>
                    <a:pt x="176242" y="165883"/>
                  </a:cubicBezTo>
                  <a:cubicBezTo>
                    <a:pt x="178835" y="164098"/>
                    <a:pt x="179140" y="161489"/>
                    <a:pt x="177355" y="159353"/>
                  </a:cubicBezTo>
                  <a:cubicBezTo>
                    <a:pt x="172046" y="152961"/>
                    <a:pt x="172443" y="145897"/>
                    <a:pt x="174197" y="138543"/>
                  </a:cubicBezTo>
                  <a:cubicBezTo>
                    <a:pt x="174426" y="137597"/>
                    <a:pt x="174533" y="136636"/>
                    <a:pt x="174838" y="135721"/>
                  </a:cubicBezTo>
                  <a:cubicBezTo>
                    <a:pt x="177966" y="126323"/>
                    <a:pt x="177767" y="118374"/>
                    <a:pt x="169392" y="110746"/>
                  </a:cubicBezTo>
                  <a:cubicBezTo>
                    <a:pt x="162389" y="104369"/>
                    <a:pt x="163930" y="92835"/>
                    <a:pt x="170200" y="84887"/>
                  </a:cubicBezTo>
                  <a:cubicBezTo>
                    <a:pt x="183733" y="67769"/>
                    <a:pt x="205015" y="71949"/>
                    <a:pt x="212796" y="86595"/>
                  </a:cubicBezTo>
                  <a:cubicBezTo>
                    <a:pt x="215985" y="92591"/>
                    <a:pt x="222362" y="95413"/>
                    <a:pt x="227793" y="99029"/>
                  </a:cubicBezTo>
                  <a:cubicBezTo>
                    <a:pt x="230738" y="100982"/>
                    <a:pt x="232217" y="98877"/>
                    <a:pt x="233758" y="96603"/>
                  </a:cubicBezTo>
                  <a:cubicBezTo>
                    <a:pt x="237298" y="91371"/>
                    <a:pt x="238183" y="84841"/>
                    <a:pt x="243110" y="80142"/>
                  </a:cubicBezTo>
                  <a:cubicBezTo>
                    <a:pt x="254629" y="69157"/>
                    <a:pt x="274447" y="71308"/>
                    <a:pt x="282396" y="85070"/>
                  </a:cubicBezTo>
                  <a:cubicBezTo>
                    <a:pt x="284303" y="88380"/>
                    <a:pt x="286728" y="90882"/>
                    <a:pt x="289810" y="92972"/>
                  </a:cubicBezTo>
                  <a:cubicBezTo>
                    <a:pt x="299315" y="99441"/>
                    <a:pt x="302580" y="113553"/>
                    <a:pt x="297027" y="123989"/>
                  </a:cubicBezTo>
                  <a:cubicBezTo>
                    <a:pt x="295943" y="126033"/>
                    <a:pt x="294723" y="128001"/>
                    <a:pt x="293457" y="129954"/>
                  </a:cubicBezTo>
                  <a:cubicBezTo>
                    <a:pt x="292663" y="131190"/>
                    <a:pt x="291977" y="133326"/>
                    <a:pt x="290161" y="132456"/>
                  </a:cubicBezTo>
                  <a:cubicBezTo>
                    <a:pt x="288239" y="131525"/>
                    <a:pt x="289612" y="129710"/>
                    <a:pt x="290253" y="128428"/>
                  </a:cubicBezTo>
                  <a:cubicBezTo>
                    <a:pt x="292907" y="123058"/>
                    <a:pt x="293518" y="117367"/>
                    <a:pt x="293212" y="111509"/>
                  </a:cubicBezTo>
                  <a:cubicBezTo>
                    <a:pt x="293075" y="108931"/>
                    <a:pt x="292801" y="106123"/>
                    <a:pt x="289673" y="105651"/>
                  </a:cubicBezTo>
                  <a:cubicBezTo>
                    <a:pt x="286622" y="105193"/>
                    <a:pt x="286088" y="107969"/>
                    <a:pt x="285325" y="110136"/>
                  </a:cubicBezTo>
                  <a:cubicBezTo>
                    <a:pt x="284745" y="111784"/>
                    <a:pt x="284333" y="113706"/>
                    <a:pt x="282075" y="113569"/>
                  </a:cubicBezTo>
                  <a:cubicBezTo>
                    <a:pt x="279939" y="113431"/>
                    <a:pt x="279558" y="111463"/>
                    <a:pt x="278871" y="109892"/>
                  </a:cubicBezTo>
                  <a:cubicBezTo>
                    <a:pt x="276415" y="104232"/>
                    <a:pt x="273928" y="98572"/>
                    <a:pt x="272708" y="92469"/>
                  </a:cubicBezTo>
                  <a:cubicBezTo>
                    <a:pt x="272326" y="90562"/>
                    <a:pt x="271701" y="88746"/>
                    <a:pt x="270282" y="87297"/>
                  </a:cubicBezTo>
                  <a:cubicBezTo>
                    <a:pt x="268482" y="85436"/>
                    <a:pt x="266682" y="83636"/>
                    <a:pt x="263798" y="85329"/>
                  </a:cubicBezTo>
                  <a:cubicBezTo>
                    <a:pt x="261174" y="86870"/>
                    <a:pt x="260762" y="89036"/>
                    <a:pt x="261647" y="91782"/>
                  </a:cubicBezTo>
                  <a:cubicBezTo>
                    <a:pt x="262639" y="94880"/>
                    <a:pt x="264469" y="97763"/>
                    <a:pt x="264241" y="101196"/>
                  </a:cubicBezTo>
                  <a:cubicBezTo>
                    <a:pt x="264134" y="102752"/>
                    <a:pt x="264134" y="104445"/>
                    <a:pt x="262379" y="105086"/>
                  </a:cubicBezTo>
                  <a:cubicBezTo>
                    <a:pt x="260884" y="105635"/>
                    <a:pt x="259862" y="104476"/>
                    <a:pt x="258870" y="103560"/>
                  </a:cubicBezTo>
                  <a:cubicBezTo>
                    <a:pt x="257604" y="102370"/>
                    <a:pt x="256399" y="101104"/>
                    <a:pt x="255102" y="99960"/>
                  </a:cubicBezTo>
                  <a:cubicBezTo>
                    <a:pt x="253225" y="98312"/>
                    <a:pt x="250998" y="97366"/>
                    <a:pt x="248771" y="98907"/>
                  </a:cubicBezTo>
                  <a:cubicBezTo>
                    <a:pt x="246162" y="100723"/>
                    <a:pt x="246711" y="103454"/>
                    <a:pt x="248038" y="105666"/>
                  </a:cubicBezTo>
                  <a:cubicBezTo>
                    <a:pt x="251837" y="111982"/>
                    <a:pt x="257284" y="116513"/>
                    <a:pt x="264332" y="118786"/>
                  </a:cubicBezTo>
                  <a:cubicBezTo>
                    <a:pt x="267399" y="119778"/>
                    <a:pt x="269962" y="121273"/>
                    <a:pt x="271945" y="123760"/>
                  </a:cubicBezTo>
                  <a:cubicBezTo>
                    <a:pt x="273242" y="125392"/>
                    <a:pt x="273944" y="127238"/>
                    <a:pt x="272372" y="128993"/>
                  </a:cubicBezTo>
                  <a:cubicBezTo>
                    <a:pt x="270770" y="130778"/>
                    <a:pt x="268878" y="130229"/>
                    <a:pt x="267170" y="128993"/>
                  </a:cubicBezTo>
                  <a:cubicBezTo>
                    <a:pt x="266239" y="128322"/>
                    <a:pt x="265431" y="127467"/>
                    <a:pt x="264546" y="126720"/>
                  </a:cubicBezTo>
                  <a:cubicBezTo>
                    <a:pt x="262486" y="124935"/>
                    <a:pt x="260060" y="123790"/>
                    <a:pt x="257772" y="125758"/>
                  </a:cubicBezTo>
                  <a:cubicBezTo>
                    <a:pt x="255346" y="127849"/>
                    <a:pt x="255773" y="130778"/>
                    <a:pt x="257528" y="133097"/>
                  </a:cubicBezTo>
                  <a:cubicBezTo>
                    <a:pt x="259130" y="135233"/>
                    <a:pt x="261006" y="137399"/>
                    <a:pt x="263218" y="138787"/>
                  </a:cubicBezTo>
                  <a:cubicBezTo>
                    <a:pt x="269596" y="142800"/>
                    <a:pt x="272098" y="148643"/>
                    <a:pt x="272418" y="155829"/>
                  </a:cubicBezTo>
                  <a:cubicBezTo>
                    <a:pt x="272494" y="157644"/>
                    <a:pt x="272052" y="160329"/>
                    <a:pt x="274615" y="160513"/>
                  </a:cubicBezTo>
                  <a:cubicBezTo>
                    <a:pt x="277376" y="160696"/>
                    <a:pt x="277636" y="157934"/>
                    <a:pt x="277941" y="155905"/>
                  </a:cubicBezTo>
                  <a:cubicBezTo>
                    <a:pt x="278475" y="152488"/>
                    <a:pt x="277865" y="148933"/>
                    <a:pt x="279131" y="145592"/>
                  </a:cubicBezTo>
                  <a:cubicBezTo>
                    <a:pt x="279802" y="143837"/>
                    <a:pt x="280122" y="141518"/>
                    <a:pt x="282594" y="141549"/>
                  </a:cubicBezTo>
                  <a:cubicBezTo>
                    <a:pt x="284928" y="141579"/>
                    <a:pt x="285798" y="143532"/>
                    <a:pt x="286134" y="145500"/>
                  </a:cubicBezTo>
                  <a:cubicBezTo>
                    <a:pt x="286896" y="150153"/>
                    <a:pt x="289032" y="154257"/>
                    <a:pt x="291000" y="158453"/>
                  </a:cubicBezTo>
                  <a:cubicBezTo>
                    <a:pt x="294433" y="165776"/>
                    <a:pt x="298461" y="168186"/>
                    <a:pt x="306608" y="166905"/>
                  </a:cubicBezTo>
                  <a:cubicBezTo>
                    <a:pt x="312832" y="165929"/>
                    <a:pt x="318904" y="166417"/>
                    <a:pt x="325022" y="167485"/>
                  </a:cubicBezTo>
                  <a:cubicBezTo>
                    <a:pt x="328439" y="168080"/>
                    <a:pt x="331048" y="169895"/>
                    <a:pt x="331231" y="173374"/>
                  </a:cubicBezTo>
                  <a:cubicBezTo>
                    <a:pt x="331659" y="181246"/>
                    <a:pt x="332055" y="189164"/>
                    <a:pt x="331597" y="197021"/>
                  </a:cubicBezTo>
                  <a:cubicBezTo>
                    <a:pt x="331186" y="204192"/>
                    <a:pt x="327982" y="206617"/>
                    <a:pt x="320628" y="206816"/>
                  </a:cubicBezTo>
                  <a:cubicBezTo>
                    <a:pt x="316189" y="206938"/>
                    <a:pt x="311734" y="206755"/>
                    <a:pt x="307309" y="206907"/>
                  </a:cubicBezTo>
                  <a:cubicBezTo>
                    <a:pt x="302259" y="207075"/>
                    <a:pt x="297942" y="211072"/>
                    <a:pt x="298430" y="215558"/>
                  </a:cubicBezTo>
                  <a:close/>
                </a:path>
              </a:pathLst>
            </a:custGeom>
            <a:grpFill/>
            <a:ln w="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8E9A7E9F-1272-3AF8-7919-47531DB31434}"/>
                </a:ext>
              </a:extLst>
            </p:cNvPr>
            <p:cNvSpPr/>
            <p:nvPr/>
          </p:nvSpPr>
          <p:spPr>
            <a:xfrm>
              <a:off x="3889743" y="460446"/>
              <a:ext cx="72302" cy="81945"/>
            </a:xfrm>
            <a:custGeom>
              <a:avLst/>
              <a:gdLst>
                <a:gd name="connsiteX0" fmla="*/ 65784 w 72302"/>
                <a:gd name="connsiteY0" fmla="*/ 56193 h 81945"/>
                <a:gd name="connsiteX1" fmla="*/ 67599 w 72302"/>
                <a:gd name="connsiteY1" fmla="*/ 44781 h 81945"/>
                <a:gd name="connsiteX2" fmla="*/ 55089 w 72302"/>
                <a:gd name="connsiteY2" fmla="*/ 19959 h 81945"/>
                <a:gd name="connsiteX3" fmla="*/ 38048 w 72302"/>
                <a:gd name="connsiteY3" fmla="*/ 26443 h 81945"/>
                <a:gd name="connsiteX4" fmla="*/ 34890 w 72302"/>
                <a:gd name="connsiteY4" fmla="*/ 30043 h 81945"/>
                <a:gd name="connsiteX5" fmla="*/ 31594 w 72302"/>
                <a:gd name="connsiteY5" fmla="*/ 26549 h 81945"/>
                <a:gd name="connsiteX6" fmla="*/ 25660 w 72302"/>
                <a:gd name="connsiteY6" fmla="*/ 6594 h 81945"/>
                <a:gd name="connsiteX7" fmla="*/ 18352 w 72302"/>
                <a:gd name="connsiteY7" fmla="*/ 247 h 81945"/>
                <a:gd name="connsiteX8" fmla="*/ 15743 w 72302"/>
                <a:gd name="connsiteY8" fmla="*/ 9127 h 81945"/>
                <a:gd name="connsiteX9" fmla="*/ 17452 w 72302"/>
                <a:gd name="connsiteY9" fmla="*/ 16999 h 81945"/>
                <a:gd name="connsiteX10" fmla="*/ 16048 w 72302"/>
                <a:gd name="connsiteY10" fmla="*/ 20554 h 81945"/>
                <a:gd name="connsiteX11" fmla="*/ 12493 w 72302"/>
                <a:gd name="connsiteY11" fmla="*/ 19470 h 81945"/>
                <a:gd name="connsiteX12" fmla="*/ 10006 w 72302"/>
                <a:gd name="connsiteY12" fmla="*/ 17060 h 81945"/>
                <a:gd name="connsiteX13" fmla="*/ 1631 w 72302"/>
                <a:gd name="connsiteY13" fmla="*/ 15061 h 81945"/>
                <a:gd name="connsiteX14" fmla="*/ 2760 w 72302"/>
                <a:gd name="connsiteY14" fmla="*/ 24368 h 81945"/>
                <a:gd name="connsiteX15" fmla="*/ 17970 w 72302"/>
                <a:gd name="connsiteY15" fmla="*/ 34559 h 81945"/>
                <a:gd name="connsiteX16" fmla="*/ 23493 w 72302"/>
                <a:gd name="connsiteY16" fmla="*/ 37549 h 81945"/>
                <a:gd name="connsiteX17" fmla="*/ 25370 w 72302"/>
                <a:gd name="connsiteY17" fmla="*/ 44796 h 81945"/>
                <a:gd name="connsiteX18" fmla="*/ 18016 w 72302"/>
                <a:gd name="connsiteY18" fmla="*/ 43087 h 81945"/>
                <a:gd name="connsiteX19" fmla="*/ 10601 w 72302"/>
                <a:gd name="connsiteY19" fmla="*/ 41089 h 81945"/>
                <a:gd name="connsiteX20" fmla="*/ 11471 w 72302"/>
                <a:gd name="connsiteY20" fmla="*/ 49602 h 81945"/>
                <a:gd name="connsiteX21" fmla="*/ 22944 w 72302"/>
                <a:gd name="connsiteY21" fmla="*/ 60144 h 81945"/>
                <a:gd name="connsiteX22" fmla="*/ 31365 w 72302"/>
                <a:gd name="connsiteY22" fmla="*/ 60998 h 81945"/>
                <a:gd name="connsiteX23" fmla="*/ 37590 w 72302"/>
                <a:gd name="connsiteY23" fmla="*/ 61563 h 81945"/>
                <a:gd name="connsiteX24" fmla="*/ 43098 w 72302"/>
                <a:gd name="connsiteY24" fmla="*/ 70915 h 81945"/>
                <a:gd name="connsiteX25" fmla="*/ 62275 w 72302"/>
                <a:gd name="connsiteY25" fmla="*/ 81945 h 81945"/>
                <a:gd name="connsiteX26" fmla="*/ 67798 w 72302"/>
                <a:gd name="connsiteY26" fmla="*/ 81137 h 81945"/>
                <a:gd name="connsiteX27" fmla="*/ 70132 w 72302"/>
                <a:gd name="connsiteY27" fmla="*/ 73539 h 81945"/>
                <a:gd name="connsiteX28" fmla="*/ 65814 w 72302"/>
                <a:gd name="connsiteY28" fmla="*/ 56177 h 81945"/>
                <a:gd name="connsiteX29" fmla="*/ 44379 w 72302"/>
                <a:gd name="connsiteY29" fmla="*/ 50792 h 81945"/>
                <a:gd name="connsiteX30" fmla="*/ 41953 w 72302"/>
                <a:gd name="connsiteY30" fmla="*/ 51402 h 81945"/>
                <a:gd name="connsiteX31" fmla="*/ 41038 w 72302"/>
                <a:gd name="connsiteY31" fmla="*/ 48900 h 81945"/>
                <a:gd name="connsiteX32" fmla="*/ 47430 w 72302"/>
                <a:gd name="connsiteY32" fmla="*/ 29433 h 81945"/>
                <a:gd name="connsiteX33" fmla="*/ 50329 w 72302"/>
                <a:gd name="connsiteY33" fmla="*/ 28380 h 81945"/>
                <a:gd name="connsiteX34" fmla="*/ 52450 w 72302"/>
                <a:gd name="connsiteY34" fmla="*/ 34895 h 81945"/>
                <a:gd name="connsiteX35" fmla="*/ 44379 w 72302"/>
                <a:gd name="connsiteY35" fmla="*/ 50792 h 8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302" h="81945">
                  <a:moveTo>
                    <a:pt x="65784" y="56193"/>
                  </a:moveTo>
                  <a:cubicBezTo>
                    <a:pt x="66257" y="52363"/>
                    <a:pt x="66989" y="48580"/>
                    <a:pt x="67599" y="44781"/>
                  </a:cubicBezTo>
                  <a:cubicBezTo>
                    <a:pt x="69628" y="32164"/>
                    <a:pt x="66394" y="25771"/>
                    <a:pt x="55089" y="19959"/>
                  </a:cubicBezTo>
                  <a:cubicBezTo>
                    <a:pt x="46988" y="15794"/>
                    <a:pt x="40657" y="18219"/>
                    <a:pt x="38048" y="26443"/>
                  </a:cubicBezTo>
                  <a:cubicBezTo>
                    <a:pt x="37529" y="28090"/>
                    <a:pt x="37056" y="30028"/>
                    <a:pt x="34890" y="30043"/>
                  </a:cubicBezTo>
                  <a:cubicBezTo>
                    <a:pt x="32769" y="30043"/>
                    <a:pt x="32113" y="28228"/>
                    <a:pt x="31594" y="26549"/>
                  </a:cubicBezTo>
                  <a:cubicBezTo>
                    <a:pt x="29596" y="19913"/>
                    <a:pt x="27643" y="13246"/>
                    <a:pt x="25660" y="6594"/>
                  </a:cubicBezTo>
                  <a:cubicBezTo>
                    <a:pt x="24561" y="2902"/>
                    <a:pt x="23005" y="-1034"/>
                    <a:pt x="18352" y="247"/>
                  </a:cubicBezTo>
                  <a:cubicBezTo>
                    <a:pt x="13744" y="1514"/>
                    <a:pt x="15346" y="5846"/>
                    <a:pt x="15743" y="9127"/>
                  </a:cubicBezTo>
                  <a:cubicBezTo>
                    <a:pt x="16063" y="11781"/>
                    <a:pt x="17009" y="14359"/>
                    <a:pt x="17452" y="16999"/>
                  </a:cubicBezTo>
                  <a:cubicBezTo>
                    <a:pt x="17680" y="18326"/>
                    <a:pt x="17406" y="19775"/>
                    <a:pt x="16048" y="20554"/>
                  </a:cubicBezTo>
                  <a:cubicBezTo>
                    <a:pt x="14553" y="21408"/>
                    <a:pt x="13500" y="20370"/>
                    <a:pt x="12493" y="19470"/>
                  </a:cubicBezTo>
                  <a:cubicBezTo>
                    <a:pt x="11624" y="18708"/>
                    <a:pt x="10830" y="17853"/>
                    <a:pt x="10006" y="17060"/>
                  </a:cubicBezTo>
                  <a:cubicBezTo>
                    <a:pt x="7581" y="14741"/>
                    <a:pt x="4743" y="11918"/>
                    <a:pt x="1631" y="15061"/>
                  </a:cubicBezTo>
                  <a:cubicBezTo>
                    <a:pt x="-1283" y="18006"/>
                    <a:pt x="90" y="21957"/>
                    <a:pt x="2760" y="24368"/>
                  </a:cubicBezTo>
                  <a:cubicBezTo>
                    <a:pt x="7276" y="28472"/>
                    <a:pt x="11669" y="33003"/>
                    <a:pt x="17970" y="34559"/>
                  </a:cubicBezTo>
                  <a:cubicBezTo>
                    <a:pt x="20076" y="35078"/>
                    <a:pt x="21983" y="36008"/>
                    <a:pt x="23493" y="37549"/>
                  </a:cubicBezTo>
                  <a:cubicBezTo>
                    <a:pt x="25507" y="39609"/>
                    <a:pt x="28345" y="41943"/>
                    <a:pt x="25370" y="44796"/>
                  </a:cubicBezTo>
                  <a:cubicBezTo>
                    <a:pt x="22715" y="47329"/>
                    <a:pt x="19984" y="45620"/>
                    <a:pt x="18016" y="43087"/>
                  </a:cubicBezTo>
                  <a:cubicBezTo>
                    <a:pt x="16017" y="40494"/>
                    <a:pt x="14034" y="37870"/>
                    <a:pt x="10601" y="41089"/>
                  </a:cubicBezTo>
                  <a:cubicBezTo>
                    <a:pt x="7276" y="44201"/>
                    <a:pt x="9015" y="47161"/>
                    <a:pt x="11471" y="49602"/>
                  </a:cubicBezTo>
                  <a:cubicBezTo>
                    <a:pt x="15163" y="53263"/>
                    <a:pt x="19267" y="56498"/>
                    <a:pt x="22944" y="60144"/>
                  </a:cubicBezTo>
                  <a:cubicBezTo>
                    <a:pt x="25675" y="62844"/>
                    <a:pt x="28101" y="63912"/>
                    <a:pt x="31365" y="60998"/>
                  </a:cubicBezTo>
                  <a:cubicBezTo>
                    <a:pt x="33455" y="59137"/>
                    <a:pt x="36324" y="58389"/>
                    <a:pt x="37590" y="61563"/>
                  </a:cubicBezTo>
                  <a:cubicBezTo>
                    <a:pt x="38994" y="65056"/>
                    <a:pt x="42258" y="67559"/>
                    <a:pt x="43098" y="70915"/>
                  </a:cubicBezTo>
                  <a:cubicBezTo>
                    <a:pt x="45539" y="80740"/>
                    <a:pt x="52846" y="81762"/>
                    <a:pt x="62275" y="81945"/>
                  </a:cubicBezTo>
                  <a:cubicBezTo>
                    <a:pt x="63251" y="81808"/>
                    <a:pt x="65601" y="81747"/>
                    <a:pt x="67798" y="81137"/>
                  </a:cubicBezTo>
                  <a:cubicBezTo>
                    <a:pt x="72985" y="79718"/>
                    <a:pt x="73595" y="77750"/>
                    <a:pt x="70132" y="73539"/>
                  </a:cubicBezTo>
                  <a:cubicBezTo>
                    <a:pt x="65891" y="68382"/>
                    <a:pt x="65021" y="62478"/>
                    <a:pt x="65814" y="56177"/>
                  </a:cubicBezTo>
                  <a:close/>
                  <a:moveTo>
                    <a:pt x="44379" y="50792"/>
                  </a:moveTo>
                  <a:cubicBezTo>
                    <a:pt x="43967" y="51631"/>
                    <a:pt x="42777" y="52211"/>
                    <a:pt x="41953" y="51402"/>
                  </a:cubicBezTo>
                  <a:cubicBezTo>
                    <a:pt x="41358" y="50822"/>
                    <a:pt x="40763" y="49510"/>
                    <a:pt x="41038" y="48900"/>
                  </a:cubicBezTo>
                  <a:cubicBezTo>
                    <a:pt x="43784" y="42614"/>
                    <a:pt x="45874" y="36115"/>
                    <a:pt x="47430" y="29433"/>
                  </a:cubicBezTo>
                  <a:cubicBezTo>
                    <a:pt x="47705" y="28273"/>
                    <a:pt x="49170" y="27800"/>
                    <a:pt x="50329" y="28380"/>
                  </a:cubicBezTo>
                  <a:cubicBezTo>
                    <a:pt x="52633" y="29570"/>
                    <a:pt x="52236" y="31889"/>
                    <a:pt x="52450" y="34895"/>
                  </a:cubicBezTo>
                  <a:cubicBezTo>
                    <a:pt x="52160" y="40723"/>
                    <a:pt x="47110" y="45223"/>
                    <a:pt x="44379" y="50792"/>
                  </a:cubicBezTo>
                  <a:close/>
                </a:path>
              </a:pathLst>
            </a:custGeom>
            <a:grpFill/>
            <a:ln w="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D2CFFEA-D5D1-682C-B783-155785FBB086}"/>
                </a:ext>
              </a:extLst>
            </p:cNvPr>
            <p:cNvSpPr/>
            <p:nvPr/>
          </p:nvSpPr>
          <p:spPr>
            <a:xfrm>
              <a:off x="3804259" y="552155"/>
              <a:ext cx="18430" cy="19075"/>
            </a:xfrm>
            <a:custGeom>
              <a:avLst/>
              <a:gdLst>
                <a:gd name="connsiteX0" fmla="*/ 8956 w 18430"/>
                <a:gd name="connsiteY0" fmla="*/ 0 h 19075"/>
                <a:gd name="connsiteX1" fmla="*/ 0 w 18430"/>
                <a:gd name="connsiteY1" fmla="*/ 9612 h 19075"/>
                <a:gd name="connsiteX2" fmla="*/ 9459 w 18430"/>
                <a:gd name="connsiteY2" fmla="*/ 19071 h 19075"/>
                <a:gd name="connsiteX3" fmla="*/ 18430 w 18430"/>
                <a:gd name="connsiteY3" fmla="*/ 9795 h 19075"/>
                <a:gd name="connsiteX4" fmla="*/ 8956 w 18430"/>
                <a:gd name="connsiteY4" fmla="*/ 0 h 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0" h="19075">
                  <a:moveTo>
                    <a:pt x="8956" y="0"/>
                  </a:moveTo>
                  <a:cubicBezTo>
                    <a:pt x="4547" y="-45"/>
                    <a:pt x="-30" y="4852"/>
                    <a:pt x="0" y="9612"/>
                  </a:cubicBezTo>
                  <a:cubicBezTo>
                    <a:pt x="31" y="15196"/>
                    <a:pt x="4058" y="19223"/>
                    <a:pt x="9459" y="19071"/>
                  </a:cubicBezTo>
                  <a:cubicBezTo>
                    <a:pt x="14692" y="18933"/>
                    <a:pt x="18476" y="14997"/>
                    <a:pt x="18430" y="9795"/>
                  </a:cubicBezTo>
                  <a:cubicBezTo>
                    <a:pt x="18384" y="4730"/>
                    <a:pt x="13853" y="46"/>
                    <a:pt x="8956" y="0"/>
                  </a:cubicBezTo>
                  <a:close/>
                </a:path>
              </a:pathLst>
            </a:custGeom>
            <a:grpFill/>
            <a:ln w="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A43ACB4-CD84-98A5-5431-A982977AB8AE}"/>
                </a:ext>
              </a:extLst>
            </p:cNvPr>
            <p:cNvSpPr/>
            <p:nvPr/>
          </p:nvSpPr>
          <p:spPr>
            <a:xfrm>
              <a:off x="3804336" y="665281"/>
              <a:ext cx="18353" cy="18323"/>
            </a:xfrm>
            <a:custGeom>
              <a:avLst/>
              <a:gdLst>
                <a:gd name="connsiteX0" fmla="*/ 8818 w 18353"/>
                <a:gd name="connsiteY0" fmla="*/ 15 h 18323"/>
                <a:gd name="connsiteX1" fmla="*/ 0 w 18353"/>
                <a:gd name="connsiteY1" fmla="*/ 10008 h 18323"/>
                <a:gd name="connsiteX2" fmla="*/ 9200 w 18353"/>
                <a:gd name="connsiteY2" fmla="*/ 18323 h 18323"/>
                <a:gd name="connsiteX3" fmla="*/ 18353 w 18353"/>
                <a:gd name="connsiteY3" fmla="*/ 9291 h 18323"/>
                <a:gd name="connsiteX4" fmla="*/ 8818 w 18353"/>
                <a:gd name="connsiteY4" fmla="*/ 0 h 1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3" h="18323">
                  <a:moveTo>
                    <a:pt x="8818" y="15"/>
                  </a:moveTo>
                  <a:cubicBezTo>
                    <a:pt x="3646" y="-31"/>
                    <a:pt x="0" y="4104"/>
                    <a:pt x="0" y="10008"/>
                  </a:cubicBezTo>
                  <a:cubicBezTo>
                    <a:pt x="0" y="14616"/>
                    <a:pt x="4150" y="18369"/>
                    <a:pt x="9200" y="18323"/>
                  </a:cubicBezTo>
                  <a:cubicBezTo>
                    <a:pt x="14433" y="18277"/>
                    <a:pt x="18323" y="14448"/>
                    <a:pt x="18353" y="9291"/>
                  </a:cubicBezTo>
                  <a:cubicBezTo>
                    <a:pt x="18399" y="3860"/>
                    <a:pt x="14478" y="61"/>
                    <a:pt x="8818" y="0"/>
                  </a:cubicBezTo>
                  <a:close/>
                </a:path>
              </a:pathLst>
            </a:custGeom>
            <a:grpFill/>
            <a:ln w="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D41D8E51-1E39-1F40-A197-803FEC58FD33}"/>
                </a:ext>
              </a:extLst>
            </p:cNvPr>
            <p:cNvSpPr/>
            <p:nvPr/>
          </p:nvSpPr>
          <p:spPr>
            <a:xfrm>
              <a:off x="4015468" y="552887"/>
              <a:ext cx="18157" cy="17361"/>
            </a:xfrm>
            <a:custGeom>
              <a:avLst/>
              <a:gdLst>
                <a:gd name="connsiteX0" fmla="*/ 9322 w 18157"/>
                <a:gd name="connsiteY0" fmla="*/ 17347 h 17361"/>
                <a:gd name="connsiteX1" fmla="*/ 18156 w 18157"/>
                <a:gd name="connsiteY1" fmla="*/ 9780 h 17361"/>
                <a:gd name="connsiteX2" fmla="*/ 9063 w 18157"/>
                <a:gd name="connsiteY2" fmla="*/ 0 h 17361"/>
                <a:gd name="connsiteX3" fmla="*/ 1 w 18157"/>
                <a:gd name="connsiteY3" fmla="*/ 9154 h 17361"/>
                <a:gd name="connsiteX4" fmla="*/ 9322 w 18157"/>
                <a:gd name="connsiteY4" fmla="*/ 17362 h 1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7" h="17361">
                  <a:moveTo>
                    <a:pt x="9322" y="17347"/>
                  </a:moveTo>
                  <a:cubicBezTo>
                    <a:pt x="15074" y="17408"/>
                    <a:pt x="18079" y="14829"/>
                    <a:pt x="18156" y="9780"/>
                  </a:cubicBezTo>
                  <a:cubicBezTo>
                    <a:pt x="18247" y="4165"/>
                    <a:pt x="14403" y="31"/>
                    <a:pt x="9063" y="0"/>
                  </a:cubicBezTo>
                  <a:cubicBezTo>
                    <a:pt x="3815" y="-30"/>
                    <a:pt x="-60" y="3875"/>
                    <a:pt x="1" y="9154"/>
                  </a:cubicBezTo>
                  <a:cubicBezTo>
                    <a:pt x="62" y="13822"/>
                    <a:pt x="4013" y="17316"/>
                    <a:pt x="9322" y="17362"/>
                  </a:cubicBezTo>
                  <a:close/>
                </a:path>
              </a:pathLst>
            </a:custGeom>
            <a:grpFill/>
            <a:ln w="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CFE9D8E-C173-480C-C066-AA70B79B6D4F}"/>
                </a:ext>
              </a:extLst>
            </p:cNvPr>
            <p:cNvSpPr/>
            <p:nvPr/>
          </p:nvSpPr>
          <p:spPr>
            <a:xfrm>
              <a:off x="3804320" y="609611"/>
              <a:ext cx="18330" cy="17346"/>
            </a:xfrm>
            <a:custGeom>
              <a:avLst/>
              <a:gdLst>
                <a:gd name="connsiteX0" fmla="*/ 9108 w 18330"/>
                <a:gd name="connsiteY0" fmla="*/ 15 h 17346"/>
                <a:gd name="connsiteX1" fmla="*/ 0 w 18330"/>
                <a:gd name="connsiteY1" fmla="*/ 9108 h 17346"/>
                <a:gd name="connsiteX2" fmla="*/ 9230 w 18330"/>
                <a:gd name="connsiteY2" fmla="*/ 17347 h 17346"/>
                <a:gd name="connsiteX3" fmla="*/ 18323 w 18330"/>
                <a:gd name="connsiteY3" fmla="*/ 8315 h 17346"/>
                <a:gd name="connsiteX4" fmla="*/ 9093 w 18330"/>
                <a:gd name="connsiteY4" fmla="*/ 0 h 17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0" h="17346">
                  <a:moveTo>
                    <a:pt x="9108" y="15"/>
                  </a:moveTo>
                  <a:cubicBezTo>
                    <a:pt x="3951" y="15"/>
                    <a:pt x="-15" y="3982"/>
                    <a:pt x="0" y="9108"/>
                  </a:cubicBezTo>
                  <a:cubicBezTo>
                    <a:pt x="31" y="13822"/>
                    <a:pt x="4043" y="17392"/>
                    <a:pt x="9230" y="17347"/>
                  </a:cubicBezTo>
                  <a:cubicBezTo>
                    <a:pt x="14631" y="17301"/>
                    <a:pt x="18521" y="13441"/>
                    <a:pt x="18323" y="8315"/>
                  </a:cubicBezTo>
                  <a:cubicBezTo>
                    <a:pt x="18140" y="3478"/>
                    <a:pt x="14280" y="0"/>
                    <a:pt x="9093" y="0"/>
                  </a:cubicBezTo>
                  <a:close/>
                </a:path>
              </a:pathLst>
            </a:custGeom>
            <a:grpFill/>
            <a:ln w="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4804D96-175B-7520-4D76-4990655A5DA5}"/>
                </a:ext>
              </a:extLst>
            </p:cNvPr>
            <p:cNvSpPr/>
            <p:nvPr/>
          </p:nvSpPr>
          <p:spPr>
            <a:xfrm>
              <a:off x="4015590" y="609634"/>
              <a:ext cx="17457" cy="17319"/>
            </a:xfrm>
            <a:custGeom>
              <a:avLst/>
              <a:gdLst>
                <a:gd name="connsiteX0" fmla="*/ 8285 w 17457"/>
                <a:gd name="connsiteY0" fmla="*/ 17308 h 17319"/>
                <a:gd name="connsiteX1" fmla="*/ 17454 w 17457"/>
                <a:gd name="connsiteY1" fmla="*/ 9207 h 17319"/>
                <a:gd name="connsiteX2" fmla="*/ 9307 w 17457"/>
                <a:gd name="connsiteY2" fmla="*/ 8 h 17319"/>
                <a:gd name="connsiteX3" fmla="*/ 0 w 17457"/>
                <a:gd name="connsiteY3" fmla="*/ 8734 h 17319"/>
                <a:gd name="connsiteX4" fmla="*/ 8285 w 17457"/>
                <a:gd name="connsiteY4" fmla="*/ 17308 h 1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7" h="17319">
                  <a:moveTo>
                    <a:pt x="8285" y="17308"/>
                  </a:moveTo>
                  <a:cubicBezTo>
                    <a:pt x="13579" y="17537"/>
                    <a:pt x="17332" y="14227"/>
                    <a:pt x="17454" y="9207"/>
                  </a:cubicBezTo>
                  <a:cubicBezTo>
                    <a:pt x="17576" y="3837"/>
                    <a:pt x="14357" y="191"/>
                    <a:pt x="9307" y="8"/>
                  </a:cubicBezTo>
                  <a:cubicBezTo>
                    <a:pt x="3937" y="-191"/>
                    <a:pt x="-45" y="3532"/>
                    <a:pt x="0" y="8734"/>
                  </a:cubicBezTo>
                  <a:cubicBezTo>
                    <a:pt x="31" y="13479"/>
                    <a:pt x="3525" y="17095"/>
                    <a:pt x="8285" y="17308"/>
                  </a:cubicBezTo>
                  <a:close/>
                </a:path>
              </a:pathLst>
            </a:custGeom>
            <a:grpFill/>
            <a:ln w="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F9AFA1A-9EAA-7188-5CFD-D892E5846E96}"/>
                </a:ext>
              </a:extLst>
            </p:cNvPr>
            <p:cNvSpPr/>
            <p:nvPr/>
          </p:nvSpPr>
          <p:spPr>
            <a:xfrm>
              <a:off x="4015786" y="665372"/>
              <a:ext cx="17262" cy="18247"/>
            </a:xfrm>
            <a:custGeom>
              <a:avLst/>
              <a:gdLst>
                <a:gd name="connsiteX0" fmla="*/ 8943 w 17262"/>
                <a:gd name="connsiteY0" fmla="*/ 18232 h 18247"/>
                <a:gd name="connsiteX1" fmla="*/ 17258 w 17262"/>
                <a:gd name="connsiteY1" fmla="*/ 9124 h 18247"/>
                <a:gd name="connsiteX2" fmla="*/ 8531 w 17262"/>
                <a:gd name="connsiteY2" fmla="*/ 1 h 18247"/>
                <a:gd name="connsiteX3" fmla="*/ 3 w 17262"/>
                <a:gd name="connsiteY3" fmla="*/ 9323 h 18247"/>
                <a:gd name="connsiteX4" fmla="*/ 8943 w 17262"/>
                <a:gd name="connsiteY4" fmla="*/ 18248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2" h="18247">
                  <a:moveTo>
                    <a:pt x="8943" y="18232"/>
                  </a:moveTo>
                  <a:cubicBezTo>
                    <a:pt x="13916" y="18171"/>
                    <a:pt x="17410" y="14357"/>
                    <a:pt x="17258" y="9124"/>
                  </a:cubicBezTo>
                  <a:cubicBezTo>
                    <a:pt x="17135" y="4425"/>
                    <a:pt x="12833" y="-75"/>
                    <a:pt x="8531" y="1"/>
                  </a:cubicBezTo>
                  <a:cubicBezTo>
                    <a:pt x="4244" y="62"/>
                    <a:pt x="-120" y="4837"/>
                    <a:pt x="3" y="9323"/>
                  </a:cubicBezTo>
                  <a:cubicBezTo>
                    <a:pt x="125" y="13854"/>
                    <a:pt x="4579" y="18293"/>
                    <a:pt x="8943" y="18248"/>
                  </a:cubicBezTo>
                  <a:close/>
                </a:path>
              </a:pathLst>
            </a:custGeom>
            <a:grpFill/>
            <a:ln w="0" cap="flat">
              <a:noFill/>
              <a:prstDash val="solid"/>
              <a:miter/>
            </a:ln>
          </p:spPr>
          <p:txBody>
            <a:bodyPr rtlCol="0" anchor="ctr"/>
            <a:lstStyle/>
            <a:p>
              <a:endParaRPr lang="en-US"/>
            </a:p>
          </p:txBody>
        </p:sp>
      </p:grpSp>
      <p:grpSp>
        <p:nvGrpSpPr>
          <p:cNvPr id="24" name="Graphic 8">
            <a:extLst>
              <a:ext uri="{FF2B5EF4-FFF2-40B4-BE49-F238E27FC236}">
                <a16:creationId xmlns:a16="http://schemas.microsoft.com/office/drawing/2014/main" id="{394A5F68-5186-70E1-59B4-06F05D74094D}"/>
              </a:ext>
            </a:extLst>
          </p:cNvPr>
          <p:cNvGrpSpPr/>
          <p:nvPr/>
        </p:nvGrpSpPr>
        <p:grpSpPr>
          <a:xfrm>
            <a:off x="756723" y="4025698"/>
            <a:ext cx="410396" cy="410397"/>
            <a:chOff x="4153005" y="374861"/>
            <a:chExt cx="410396" cy="410397"/>
          </a:xfrm>
          <a:solidFill>
            <a:schemeClr val="accent6"/>
          </a:solidFill>
        </p:grpSpPr>
        <p:sp>
          <p:nvSpPr>
            <p:cNvPr id="26" name="Freeform: Shape 25">
              <a:extLst>
                <a:ext uri="{FF2B5EF4-FFF2-40B4-BE49-F238E27FC236}">
                  <a16:creationId xmlns:a16="http://schemas.microsoft.com/office/drawing/2014/main" id="{DBA55D12-4C7E-DC9E-E2A6-F80103CE944F}"/>
                </a:ext>
              </a:extLst>
            </p:cNvPr>
            <p:cNvSpPr/>
            <p:nvPr/>
          </p:nvSpPr>
          <p:spPr>
            <a:xfrm>
              <a:off x="4153005" y="374861"/>
              <a:ext cx="410396" cy="410397"/>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95836 w 410396"/>
                <a:gd name="connsiteY5" fmla="*/ 295104 h 410397"/>
                <a:gd name="connsiteX6" fmla="*/ 294555 w 410396"/>
                <a:gd name="connsiteY6" fmla="*/ 298064 h 410397"/>
                <a:gd name="connsiteX7" fmla="*/ 292495 w 410396"/>
                <a:gd name="connsiteY7" fmla="*/ 295211 h 410397"/>
                <a:gd name="connsiteX8" fmla="*/ 292282 w 410396"/>
                <a:gd name="connsiteY8" fmla="*/ 280428 h 410397"/>
                <a:gd name="connsiteX9" fmla="*/ 280245 w 410396"/>
                <a:gd name="connsiteY9" fmla="*/ 268863 h 410397"/>
                <a:gd name="connsiteX10" fmla="*/ 243553 w 410396"/>
                <a:gd name="connsiteY10" fmla="*/ 268894 h 410397"/>
                <a:gd name="connsiteX11" fmla="*/ 233163 w 410396"/>
                <a:gd name="connsiteY11" fmla="*/ 279162 h 410397"/>
                <a:gd name="connsiteX12" fmla="*/ 233163 w 410396"/>
                <a:gd name="connsiteY12" fmla="*/ 299269 h 410397"/>
                <a:gd name="connsiteX13" fmla="*/ 244163 w 410396"/>
                <a:gd name="connsiteY13" fmla="*/ 309674 h 410397"/>
                <a:gd name="connsiteX14" fmla="*/ 284959 w 410396"/>
                <a:gd name="connsiteY14" fmla="*/ 309156 h 410397"/>
                <a:gd name="connsiteX15" fmla="*/ 290176 w 410396"/>
                <a:gd name="connsiteY15" fmla="*/ 316997 h 410397"/>
                <a:gd name="connsiteX16" fmla="*/ 271350 w 410396"/>
                <a:gd name="connsiteY16" fmla="*/ 331033 h 410397"/>
                <a:gd name="connsiteX17" fmla="*/ 259099 w 410396"/>
                <a:gd name="connsiteY17" fmla="*/ 332757 h 410397"/>
                <a:gd name="connsiteX18" fmla="*/ 149024 w 410396"/>
                <a:gd name="connsiteY18" fmla="*/ 332635 h 410397"/>
                <a:gd name="connsiteX19" fmla="*/ 117032 w 410396"/>
                <a:gd name="connsiteY19" fmla="*/ 316707 h 410397"/>
                <a:gd name="connsiteX20" fmla="*/ 112317 w 410396"/>
                <a:gd name="connsiteY20" fmla="*/ 300597 h 410397"/>
                <a:gd name="connsiteX21" fmla="*/ 112317 w 410396"/>
                <a:gd name="connsiteY21" fmla="*/ 204771 h 410397"/>
                <a:gd name="connsiteX22" fmla="*/ 112058 w 410396"/>
                <a:gd name="connsiteY22" fmla="*/ 113691 h 410397"/>
                <a:gd name="connsiteX23" fmla="*/ 138269 w 410396"/>
                <a:gd name="connsiteY23" fmla="*/ 78372 h 410397"/>
                <a:gd name="connsiteX24" fmla="*/ 153403 w 410396"/>
                <a:gd name="connsiteY24" fmla="*/ 75931 h 410397"/>
                <a:gd name="connsiteX25" fmla="*/ 255193 w 410396"/>
                <a:gd name="connsiteY25" fmla="*/ 76084 h 410397"/>
                <a:gd name="connsiteX26" fmla="*/ 288132 w 410396"/>
                <a:gd name="connsiteY26" fmla="*/ 90348 h 410397"/>
                <a:gd name="connsiteX27" fmla="*/ 295882 w 410396"/>
                <a:gd name="connsiteY27" fmla="*/ 112913 h 410397"/>
                <a:gd name="connsiteX28" fmla="*/ 295882 w 410396"/>
                <a:gd name="connsiteY28" fmla="*/ 292724 h 410397"/>
                <a:gd name="connsiteX29" fmla="*/ 295836 w 410396"/>
                <a:gd name="connsiteY29" fmla="*/ 295089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95836" y="295104"/>
                  </a:moveTo>
                  <a:cubicBezTo>
                    <a:pt x="295730" y="296233"/>
                    <a:pt x="295974" y="297851"/>
                    <a:pt x="294555" y="298064"/>
                  </a:cubicBezTo>
                  <a:cubicBezTo>
                    <a:pt x="292556" y="298369"/>
                    <a:pt x="292541" y="296462"/>
                    <a:pt x="292495" y="295211"/>
                  </a:cubicBezTo>
                  <a:cubicBezTo>
                    <a:pt x="292343" y="290283"/>
                    <a:pt x="292480" y="285356"/>
                    <a:pt x="292282" y="280428"/>
                  </a:cubicBezTo>
                  <a:cubicBezTo>
                    <a:pt x="291931" y="271716"/>
                    <a:pt x="288925" y="268879"/>
                    <a:pt x="280245" y="268863"/>
                  </a:cubicBezTo>
                  <a:cubicBezTo>
                    <a:pt x="268009" y="268833"/>
                    <a:pt x="255788" y="268787"/>
                    <a:pt x="243553" y="268894"/>
                  </a:cubicBezTo>
                  <a:cubicBezTo>
                    <a:pt x="235681" y="268955"/>
                    <a:pt x="233301" y="271350"/>
                    <a:pt x="233163" y="279162"/>
                  </a:cubicBezTo>
                  <a:cubicBezTo>
                    <a:pt x="233041" y="285859"/>
                    <a:pt x="233072" y="292572"/>
                    <a:pt x="233163" y="299269"/>
                  </a:cubicBezTo>
                  <a:cubicBezTo>
                    <a:pt x="233255" y="306837"/>
                    <a:pt x="236764" y="310315"/>
                    <a:pt x="244163" y="309674"/>
                  </a:cubicBezTo>
                  <a:cubicBezTo>
                    <a:pt x="257757" y="308515"/>
                    <a:pt x="271365" y="309323"/>
                    <a:pt x="284959" y="309156"/>
                  </a:cubicBezTo>
                  <a:cubicBezTo>
                    <a:pt x="290817" y="309079"/>
                    <a:pt x="292495" y="311505"/>
                    <a:pt x="290176" y="316997"/>
                  </a:cubicBezTo>
                  <a:cubicBezTo>
                    <a:pt x="286713" y="325221"/>
                    <a:pt x="278871" y="328165"/>
                    <a:pt x="271350" y="331033"/>
                  </a:cubicBezTo>
                  <a:cubicBezTo>
                    <a:pt x="267536" y="332498"/>
                    <a:pt x="263295" y="332772"/>
                    <a:pt x="259099" y="332757"/>
                  </a:cubicBezTo>
                  <a:cubicBezTo>
                    <a:pt x="222408" y="332711"/>
                    <a:pt x="185716" y="332910"/>
                    <a:pt x="149024" y="332635"/>
                  </a:cubicBezTo>
                  <a:cubicBezTo>
                    <a:pt x="136026" y="332544"/>
                    <a:pt x="124858" y="327982"/>
                    <a:pt x="117032" y="316707"/>
                  </a:cubicBezTo>
                  <a:cubicBezTo>
                    <a:pt x="113569" y="311719"/>
                    <a:pt x="112317" y="306455"/>
                    <a:pt x="112317" y="300597"/>
                  </a:cubicBezTo>
                  <a:cubicBezTo>
                    <a:pt x="112348" y="268650"/>
                    <a:pt x="112317" y="236718"/>
                    <a:pt x="112317" y="204771"/>
                  </a:cubicBezTo>
                  <a:cubicBezTo>
                    <a:pt x="112317" y="174411"/>
                    <a:pt x="112912" y="144036"/>
                    <a:pt x="112058" y="113691"/>
                  </a:cubicBezTo>
                  <a:cubicBezTo>
                    <a:pt x="111600" y="97748"/>
                    <a:pt x="121303" y="82995"/>
                    <a:pt x="138269" y="78372"/>
                  </a:cubicBezTo>
                  <a:cubicBezTo>
                    <a:pt x="143212" y="77030"/>
                    <a:pt x="148216" y="75916"/>
                    <a:pt x="153403" y="75931"/>
                  </a:cubicBezTo>
                  <a:cubicBezTo>
                    <a:pt x="187333" y="75946"/>
                    <a:pt x="221263" y="75672"/>
                    <a:pt x="255193" y="76084"/>
                  </a:cubicBezTo>
                  <a:cubicBezTo>
                    <a:pt x="267856" y="76236"/>
                    <a:pt x="280214" y="79257"/>
                    <a:pt x="288132" y="90348"/>
                  </a:cubicBezTo>
                  <a:cubicBezTo>
                    <a:pt x="292800" y="96893"/>
                    <a:pt x="295882" y="104506"/>
                    <a:pt x="295882" y="112913"/>
                  </a:cubicBezTo>
                  <a:cubicBezTo>
                    <a:pt x="295882" y="172855"/>
                    <a:pt x="295882" y="232782"/>
                    <a:pt x="295882" y="292724"/>
                  </a:cubicBezTo>
                  <a:cubicBezTo>
                    <a:pt x="295882" y="293518"/>
                    <a:pt x="295913" y="294311"/>
                    <a:pt x="295836" y="295089"/>
                  </a:cubicBezTo>
                  <a:close/>
                </a:path>
              </a:pathLst>
            </a:custGeom>
            <a:grpFill/>
            <a:ln w="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F6AB748-D67D-9C98-5D1C-8F86923B6875}"/>
                </a:ext>
              </a:extLst>
            </p:cNvPr>
            <p:cNvSpPr/>
            <p:nvPr/>
          </p:nvSpPr>
          <p:spPr>
            <a:xfrm>
              <a:off x="4287873" y="462928"/>
              <a:ext cx="100526" cy="230530"/>
            </a:xfrm>
            <a:custGeom>
              <a:avLst/>
              <a:gdLst>
                <a:gd name="connsiteX0" fmla="*/ 80918 w 100526"/>
                <a:gd name="connsiteY0" fmla="*/ 30261 h 230530"/>
                <a:gd name="connsiteX1" fmla="*/ 57454 w 100526"/>
                <a:gd name="connsiteY1" fmla="*/ 4524 h 230530"/>
                <a:gd name="connsiteX2" fmla="*/ 43265 w 100526"/>
                <a:gd name="connsiteY2" fmla="*/ 4356 h 230530"/>
                <a:gd name="connsiteX3" fmla="*/ 13866 w 100526"/>
                <a:gd name="connsiteY3" fmla="*/ 41749 h 230530"/>
                <a:gd name="connsiteX4" fmla="*/ 13 w 100526"/>
                <a:gd name="connsiteY4" fmla="*/ 92889 h 230530"/>
                <a:gd name="connsiteX5" fmla="*/ 15163 w 100526"/>
                <a:gd name="connsiteY5" fmla="*/ 150634 h 230530"/>
                <a:gd name="connsiteX6" fmla="*/ 29962 w 100526"/>
                <a:gd name="connsiteY6" fmla="*/ 178004 h 230530"/>
                <a:gd name="connsiteX7" fmla="*/ 30053 w 100526"/>
                <a:gd name="connsiteY7" fmla="*/ 199622 h 230530"/>
                <a:gd name="connsiteX8" fmla="*/ 17238 w 100526"/>
                <a:gd name="connsiteY8" fmla="*/ 221454 h 230530"/>
                <a:gd name="connsiteX9" fmla="*/ 22852 w 100526"/>
                <a:gd name="connsiteY9" fmla="*/ 230425 h 230530"/>
                <a:gd name="connsiteX10" fmla="*/ 49475 w 100526"/>
                <a:gd name="connsiteY10" fmla="*/ 230471 h 230530"/>
                <a:gd name="connsiteX11" fmla="*/ 77287 w 100526"/>
                <a:gd name="connsiteY11" fmla="*/ 230410 h 230530"/>
                <a:gd name="connsiteX12" fmla="*/ 82749 w 100526"/>
                <a:gd name="connsiteY12" fmla="*/ 221210 h 230530"/>
                <a:gd name="connsiteX13" fmla="*/ 73412 w 100526"/>
                <a:gd name="connsiteY13" fmla="*/ 204840 h 230530"/>
                <a:gd name="connsiteX14" fmla="*/ 68057 w 100526"/>
                <a:gd name="connsiteY14" fmla="*/ 187280 h 230530"/>
                <a:gd name="connsiteX15" fmla="*/ 79819 w 100526"/>
                <a:gd name="connsiteY15" fmla="*/ 162290 h 230530"/>
                <a:gd name="connsiteX16" fmla="*/ 97364 w 100526"/>
                <a:gd name="connsiteY16" fmla="*/ 121861 h 230530"/>
                <a:gd name="connsiteX17" fmla="*/ 99699 w 100526"/>
                <a:gd name="connsiteY17" fmla="*/ 77297 h 230530"/>
                <a:gd name="connsiteX18" fmla="*/ 80903 w 100526"/>
                <a:gd name="connsiteY18" fmla="*/ 30246 h 230530"/>
                <a:gd name="connsiteX19" fmla="*/ 60398 w 100526"/>
                <a:gd name="connsiteY19" fmla="*/ 47043 h 230530"/>
                <a:gd name="connsiteX20" fmla="*/ 52190 w 100526"/>
                <a:gd name="connsiteY20" fmla="*/ 39873 h 230530"/>
                <a:gd name="connsiteX21" fmla="*/ 60124 w 100526"/>
                <a:gd name="connsiteY21" fmla="*/ 31680 h 230530"/>
                <a:gd name="connsiteX22" fmla="*/ 68591 w 100526"/>
                <a:gd name="connsiteY22" fmla="*/ 39217 h 230530"/>
                <a:gd name="connsiteX23" fmla="*/ 60398 w 100526"/>
                <a:gd name="connsiteY23" fmla="*/ 47043 h 23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526" h="230530">
                  <a:moveTo>
                    <a:pt x="80918" y="30261"/>
                  </a:moveTo>
                  <a:cubicBezTo>
                    <a:pt x="74480" y="20451"/>
                    <a:pt x="65646" y="12777"/>
                    <a:pt x="57454" y="4524"/>
                  </a:cubicBezTo>
                  <a:cubicBezTo>
                    <a:pt x="51488" y="-1487"/>
                    <a:pt x="49322" y="-1472"/>
                    <a:pt x="43265" y="4356"/>
                  </a:cubicBezTo>
                  <a:cubicBezTo>
                    <a:pt x="31731" y="15463"/>
                    <a:pt x="21571" y="27591"/>
                    <a:pt x="13866" y="41749"/>
                  </a:cubicBezTo>
                  <a:cubicBezTo>
                    <a:pt x="5170" y="57723"/>
                    <a:pt x="-307" y="74581"/>
                    <a:pt x="13" y="92889"/>
                  </a:cubicBezTo>
                  <a:cubicBezTo>
                    <a:pt x="379" y="113302"/>
                    <a:pt x="6085" y="132464"/>
                    <a:pt x="15163" y="150634"/>
                  </a:cubicBezTo>
                  <a:cubicBezTo>
                    <a:pt x="19801" y="159910"/>
                    <a:pt x="24393" y="169278"/>
                    <a:pt x="29962" y="178004"/>
                  </a:cubicBezTo>
                  <a:cubicBezTo>
                    <a:pt x="35072" y="186029"/>
                    <a:pt x="35500" y="191628"/>
                    <a:pt x="30053" y="199622"/>
                  </a:cubicBezTo>
                  <a:cubicBezTo>
                    <a:pt x="25308" y="206595"/>
                    <a:pt x="20655" y="213689"/>
                    <a:pt x="17238" y="221454"/>
                  </a:cubicBezTo>
                  <a:cubicBezTo>
                    <a:pt x="14461" y="227755"/>
                    <a:pt x="15956" y="230288"/>
                    <a:pt x="22852" y="230425"/>
                  </a:cubicBezTo>
                  <a:cubicBezTo>
                    <a:pt x="31731" y="230593"/>
                    <a:pt x="40611" y="230471"/>
                    <a:pt x="49475" y="230471"/>
                  </a:cubicBezTo>
                  <a:cubicBezTo>
                    <a:pt x="58750" y="230471"/>
                    <a:pt x="68026" y="230639"/>
                    <a:pt x="77287" y="230410"/>
                  </a:cubicBezTo>
                  <a:cubicBezTo>
                    <a:pt x="83206" y="230273"/>
                    <a:pt x="85464" y="226413"/>
                    <a:pt x="82749" y="221210"/>
                  </a:cubicBezTo>
                  <a:cubicBezTo>
                    <a:pt x="79835" y="215657"/>
                    <a:pt x="76326" y="210409"/>
                    <a:pt x="73412" y="204840"/>
                  </a:cubicBezTo>
                  <a:cubicBezTo>
                    <a:pt x="70544" y="199363"/>
                    <a:pt x="66104" y="194115"/>
                    <a:pt x="68057" y="187280"/>
                  </a:cubicBezTo>
                  <a:cubicBezTo>
                    <a:pt x="70605" y="178340"/>
                    <a:pt x="74983" y="170056"/>
                    <a:pt x="79819" y="162290"/>
                  </a:cubicBezTo>
                  <a:cubicBezTo>
                    <a:pt x="87738" y="149612"/>
                    <a:pt x="93474" y="136064"/>
                    <a:pt x="97364" y="121861"/>
                  </a:cubicBezTo>
                  <a:cubicBezTo>
                    <a:pt x="101331" y="107337"/>
                    <a:pt x="100873" y="92370"/>
                    <a:pt x="99699" y="77297"/>
                  </a:cubicBezTo>
                  <a:cubicBezTo>
                    <a:pt x="98295" y="59416"/>
                    <a:pt x="90346" y="44633"/>
                    <a:pt x="80903" y="30246"/>
                  </a:cubicBezTo>
                  <a:close/>
                  <a:moveTo>
                    <a:pt x="60398" y="47043"/>
                  </a:moveTo>
                  <a:cubicBezTo>
                    <a:pt x="55425" y="47074"/>
                    <a:pt x="52266" y="44312"/>
                    <a:pt x="52190" y="39873"/>
                  </a:cubicBezTo>
                  <a:cubicBezTo>
                    <a:pt x="52099" y="35052"/>
                    <a:pt x="55257" y="31787"/>
                    <a:pt x="60124" y="31680"/>
                  </a:cubicBezTo>
                  <a:cubicBezTo>
                    <a:pt x="65341" y="31573"/>
                    <a:pt x="68515" y="34396"/>
                    <a:pt x="68591" y="39217"/>
                  </a:cubicBezTo>
                  <a:cubicBezTo>
                    <a:pt x="68667" y="44099"/>
                    <a:pt x="65616" y="47013"/>
                    <a:pt x="60398" y="47043"/>
                  </a:cubicBezTo>
                  <a:close/>
                </a:path>
              </a:pathLst>
            </a:custGeom>
            <a:grpFill/>
            <a:ln w="0" cap="flat">
              <a:noFill/>
              <a:prstDash val="solid"/>
              <a:miter/>
            </a:ln>
          </p:spPr>
          <p:txBody>
            <a:bodyPr rtlCol="0" anchor="ctr"/>
            <a:lstStyle/>
            <a:p>
              <a:endParaRPr lang="en-US"/>
            </a:p>
          </p:txBody>
        </p:sp>
      </p:grpSp>
      <p:grpSp>
        <p:nvGrpSpPr>
          <p:cNvPr id="17" name="Group 16">
            <a:extLst>
              <a:ext uri="{FF2B5EF4-FFF2-40B4-BE49-F238E27FC236}">
                <a16:creationId xmlns:a16="http://schemas.microsoft.com/office/drawing/2014/main" id="{CFFD3DDE-10B6-68E7-9274-72B05956AB7D}"/>
              </a:ext>
            </a:extLst>
          </p:cNvPr>
          <p:cNvGrpSpPr/>
          <p:nvPr/>
        </p:nvGrpSpPr>
        <p:grpSpPr>
          <a:xfrm>
            <a:off x="3795289" y="1066609"/>
            <a:ext cx="953450" cy="711277"/>
            <a:chOff x="4135533" y="957811"/>
            <a:chExt cx="953450" cy="711277"/>
          </a:xfrm>
        </p:grpSpPr>
        <p:sp>
          <p:nvSpPr>
            <p:cNvPr id="12" name="Freeform: Shape 11">
              <a:extLst>
                <a:ext uri="{FF2B5EF4-FFF2-40B4-BE49-F238E27FC236}">
                  <a16:creationId xmlns:a16="http://schemas.microsoft.com/office/drawing/2014/main" id="{6E788377-8B2F-8593-15AE-C568C15D8833}"/>
                </a:ext>
              </a:extLst>
            </p:cNvPr>
            <p:cNvSpPr/>
            <p:nvPr/>
          </p:nvSpPr>
          <p:spPr>
            <a:xfrm>
              <a:off x="4135533" y="1338133"/>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pic>
          <p:nvPicPr>
            <p:cNvPr id="15" name="Graphic 14" descr="House with solid fill">
              <a:extLst>
                <a:ext uri="{FF2B5EF4-FFF2-40B4-BE49-F238E27FC236}">
                  <a16:creationId xmlns:a16="http://schemas.microsoft.com/office/drawing/2014/main" id="{4AF56BD7-387E-A564-1591-C841BCC0282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377707" y="957811"/>
              <a:ext cx="711276" cy="711277"/>
            </a:xfrm>
            <a:prstGeom prst="rect">
              <a:avLst/>
            </a:prstGeom>
          </p:spPr>
        </p:pic>
      </p:grpSp>
      <p:grpSp>
        <p:nvGrpSpPr>
          <p:cNvPr id="198" name="Group 197">
            <a:extLst>
              <a:ext uri="{FF2B5EF4-FFF2-40B4-BE49-F238E27FC236}">
                <a16:creationId xmlns:a16="http://schemas.microsoft.com/office/drawing/2014/main" id="{E1577340-4CF4-211E-08BE-03224C89E689}"/>
              </a:ext>
            </a:extLst>
          </p:cNvPr>
          <p:cNvGrpSpPr/>
          <p:nvPr/>
        </p:nvGrpSpPr>
        <p:grpSpPr>
          <a:xfrm>
            <a:off x="5604058" y="2501159"/>
            <a:ext cx="692652" cy="669956"/>
            <a:chOff x="11319515" y="2489580"/>
            <a:chExt cx="692652" cy="669956"/>
          </a:xfrm>
        </p:grpSpPr>
        <p:sp>
          <p:nvSpPr>
            <p:cNvPr id="19" name="Freeform: Shape 18">
              <a:extLst>
                <a:ext uri="{FF2B5EF4-FFF2-40B4-BE49-F238E27FC236}">
                  <a16:creationId xmlns:a16="http://schemas.microsoft.com/office/drawing/2014/main" id="{A95FD6DA-5031-9D2D-D37E-DF29C2895821}"/>
                </a:ext>
              </a:extLst>
            </p:cNvPr>
            <p:cNvSpPr/>
            <p:nvPr/>
          </p:nvSpPr>
          <p:spPr>
            <a:xfrm>
              <a:off x="11319515" y="2489580"/>
              <a:ext cx="540544" cy="514807"/>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grpSp>
          <p:nvGrpSpPr>
            <p:cNvPr id="21" name="Group 20">
              <a:extLst>
                <a:ext uri="{FF2B5EF4-FFF2-40B4-BE49-F238E27FC236}">
                  <a16:creationId xmlns:a16="http://schemas.microsoft.com/office/drawing/2014/main" id="{0B3D1D9A-A501-BC07-4B13-7E03AED6BE81}"/>
                </a:ext>
              </a:extLst>
            </p:cNvPr>
            <p:cNvGrpSpPr/>
            <p:nvPr/>
          </p:nvGrpSpPr>
          <p:grpSpPr>
            <a:xfrm>
              <a:off x="11577339" y="2825780"/>
              <a:ext cx="434828" cy="333756"/>
              <a:chOff x="9973874" y="1132301"/>
              <a:chExt cx="476701" cy="365895"/>
            </a:xfrm>
          </p:grpSpPr>
          <p:sp>
            <p:nvSpPr>
              <p:cNvPr id="23" name="Oval 22">
                <a:extLst>
                  <a:ext uri="{FF2B5EF4-FFF2-40B4-BE49-F238E27FC236}">
                    <a16:creationId xmlns:a16="http://schemas.microsoft.com/office/drawing/2014/main" id="{8765EE87-E8CC-3DE3-4736-60BE40D29A23}"/>
                  </a:ext>
                </a:extLst>
              </p:cNvPr>
              <p:cNvSpPr/>
              <p:nvPr/>
            </p:nvSpPr>
            <p:spPr>
              <a:xfrm>
                <a:off x="9973874" y="1132301"/>
                <a:ext cx="452636" cy="365895"/>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5" name="Graphic 139">
                <a:extLst>
                  <a:ext uri="{FF2B5EF4-FFF2-40B4-BE49-F238E27FC236}">
                    <a16:creationId xmlns:a16="http://schemas.microsoft.com/office/drawing/2014/main" id="{E0E5FF10-8180-9E76-7EC2-BDD2E10B55AF}"/>
                  </a:ext>
                </a:extLst>
              </p:cNvPr>
              <p:cNvGrpSpPr/>
              <p:nvPr/>
            </p:nvGrpSpPr>
            <p:grpSpPr>
              <a:xfrm>
                <a:off x="10009936" y="1134454"/>
                <a:ext cx="440639" cy="218239"/>
                <a:chOff x="2091118" y="2595693"/>
                <a:chExt cx="325449" cy="161190"/>
              </a:xfrm>
              <a:solidFill>
                <a:srgbClr val="842C14"/>
              </a:solidFill>
            </p:grpSpPr>
            <p:sp>
              <p:nvSpPr>
                <p:cNvPr id="27" name="Freeform: Shape 26">
                  <a:extLst>
                    <a:ext uri="{FF2B5EF4-FFF2-40B4-BE49-F238E27FC236}">
                      <a16:creationId xmlns:a16="http://schemas.microsoft.com/office/drawing/2014/main" id="{DB93E0EB-3B51-766A-7766-978E051BDB7E}"/>
                    </a:ext>
                  </a:extLst>
                </p:cNvPr>
                <p:cNvSpPr/>
                <p:nvPr/>
              </p:nvSpPr>
              <p:spPr>
                <a:xfrm>
                  <a:off x="2091118" y="2595693"/>
                  <a:ext cx="199852" cy="161190"/>
                </a:xfrm>
                <a:custGeom>
                  <a:avLst/>
                  <a:gdLst>
                    <a:gd name="connsiteX0" fmla="*/ 99400 w 227305"/>
                    <a:gd name="connsiteY0" fmla="*/ 183332 h 183332"/>
                    <a:gd name="connsiteX1" fmla="*/ 22042 w 227305"/>
                    <a:gd name="connsiteY1" fmla="*/ 156362 h 183332"/>
                    <a:gd name="connsiteX2" fmla="*/ 1072 w 227305"/>
                    <a:gd name="connsiteY2" fmla="*/ 125607 h 183332"/>
                    <a:gd name="connsiteX3" fmla="*/ 20589 w 227305"/>
                    <a:gd name="connsiteY3" fmla="*/ 72998 h 183332"/>
                    <a:gd name="connsiteX4" fmla="*/ 53536 w 227305"/>
                    <a:gd name="connsiteY4" fmla="*/ 66254 h 183332"/>
                    <a:gd name="connsiteX5" fmla="*/ 76116 w 227305"/>
                    <a:gd name="connsiteY5" fmla="*/ 70248 h 183332"/>
                    <a:gd name="connsiteX6" fmla="*/ 106801 w 227305"/>
                    <a:gd name="connsiteY6" fmla="*/ 59400 h 183332"/>
                    <a:gd name="connsiteX7" fmla="*/ 116371 w 227305"/>
                    <a:gd name="connsiteY7" fmla="*/ 40941 h 183332"/>
                    <a:gd name="connsiteX8" fmla="*/ 133737 w 227305"/>
                    <a:gd name="connsiteY8" fmla="*/ 13012 h 183332"/>
                    <a:gd name="connsiteX9" fmla="*/ 174549 w 227305"/>
                    <a:gd name="connsiteY9" fmla="*/ 1001 h 183332"/>
                    <a:gd name="connsiteX10" fmla="*/ 208479 w 227305"/>
                    <a:gd name="connsiteY10" fmla="*/ 16866 h 183332"/>
                    <a:gd name="connsiteX11" fmla="*/ 227298 w 227305"/>
                    <a:gd name="connsiteY11" fmla="*/ 62301 h 183332"/>
                    <a:gd name="connsiteX12" fmla="*/ 209240 w 227305"/>
                    <a:gd name="connsiteY12" fmla="*/ 119032 h 183332"/>
                    <a:gd name="connsiteX13" fmla="*/ 132411 w 227305"/>
                    <a:gd name="connsiteY13" fmla="*/ 178658 h 183332"/>
                    <a:gd name="connsiteX14" fmla="*/ 99406 w 227305"/>
                    <a:gd name="connsiteY14" fmla="*/ 183332 h 183332"/>
                    <a:gd name="connsiteX15" fmla="*/ 82151 w 227305"/>
                    <a:gd name="connsiteY15" fmla="*/ 85050 h 183332"/>
                    <a:gd name="connsiteX16" fmla="*/ 106958 w 227305"/>
                    <a:gd name="connsiteY16" fmla="*/ 85649 h 183332"/>
                    <a:gd name="connsiteX17" fmla="*/ 127708 w 227305"/>
                    <a:gd name="connsiteY17" fmla="*/ 64615 h 183332"/>
                    <a:gd name="connsiteX18" fmla="*/ 132469 w 227305"/>
                    <a:gd name="connsiteY18" fmla="*/ 45389 h 183332"/>
                    <a:gd name="connsiteX19" fmla="*/ 130121 w 227305"/>
                    <a:gd name="connsiteY19" fmla="*/ 48458 h 183332"/>
                    <a:gd name="connsiteX20" fmla="*/ 121673 w 227305"/>
                    <a:gd name="connsiteY20" fmla="*/ 61650 h 183332"/>
                    <a:gd name="connsiteX21" fmla="*/ 94249 w 227305"/>
                    <a:gd name="connsiteY21" fmla="*/ 82899 h 183332"/>
                    <a:gd name="connsiteX22" fmla="*/ 82151 w 227305"/>
                    <a:gd name="connsiteY22" fmla="*/ 85045 h 18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05" h="183332">
                      <a:moveTo>
                        <a:pt x="99400" y="183332"/>
                      </a:moveTo>
                      <a:cubicBezTo>
                        <a:pt x="70739" y="182623"/>
                        <a:pt x="44553" y="174629"/>
                        <a:pt x="22042" y="156362"/>
                      </a:cubicBezTo>
                      <a:cubicBezTo>
                        <a:pt x="12054" y="148258"/>
                        <a:pt x="4514" y="138351"/>
                        <a:pt x="1072" y="125607"/>
                      </a:cubicBezTo>
                      <a:cubicBezTo>
                        <a:pt x="-2748" y="111451"/>
                        <a:pt x="3613" y="83207"/>
                        <a:pt x="20589" y="72998"/>
                      </a:cubicBezTo>
                      <a:cubicBezTo>
                        <a:pt x="30827" y="66842"/>
                        <a:pt x="41949" y="65487"/>
                        <a:pt x="53536" y="66254"/>
                      </a:cubicBezTo>
                      <a:cubicBezTo>
                        <a:pt x="61198" y="66760"/>
                        <a:pt x="68774" y="68022"/>
                        <a:pt x="76116" y="70248"/>
                      </a:cubicBezTo>
                      <a:cubicBezTo>
                        <a:pt x="89098" y="74184"/>
                        <a:pt x="98895" y="69528"/>
                        <a:pt x="106801" y="59400"/>
                      </a:cubicBezTo>
                      <a:cubicBezTo>
                        <a:pt x="111133" y="53848"/>
                        <a:pt x="113935" y="47499"/>
                        <a:pt x="116371" y="40941"/>
                      </a:cubicBezTo>
                      <a:cubicBezTo>
                        <a:pt x="120260" y="30465"/>
                        <a:pt x="125656" y="20884"/>
                        <a:pt x="133737" y="13012"/>
                      </a:cubicBezTo>
                      <a:cubicBezTo>
                        <a:pt x="145213" y="1838"/>
                        <a:pt x="158934" y="-2046"/>
                        <a:pt x="174549" y="1001"/>
                      </a:cubicBezTo>
                      <a:cubicBezTo>
                        <a:pt x="187142" y="3460"/>
                        <a:pt x="198677" y="8570"/>
                        <a:pt x="208479" y="16866"/>
                      </a:cubicBezTo>
                      <a:cubicBezTo>
                        <a:pt x="222449" y="28697"/>
                        <a:pt x="227536" y="44493"/>
                        <a:pt x="227298" y="62301"/>
                      </a:cubicBezTo>
                      <a:cubicBezTo>
                        <a:pt x="227025" y="83015"/>
                        <a:pt x="220112" y="101747"/>
                        <a:pt x="209240" y="119032"/>
                      </a:cubicBezTo>
                      <a:cubicBezTo>
                        <a:pt x="190909" y="148176"/>
                        <a:pt x="165718" y="168728"/>
                        <a:pt x="132411" y="178658"/>
                      </a:cubicBezTo>
                      <a:cubicBezTo>
                        <a:pt x="121673" y="181861"/>
                        <a:pt x="110650" y="183361"/>
                        <a:pt x="99406" y="183332"/>
                      </a:cubicBezTo>
                      <a:close/>
                      <a:moveTo>
                        <a:pt x="82151" y="85050"/>
                      </a:moveTo>
                      <a:cubicBezTo>
                        <a:pt x="90755" y="88858"/>
                        <a:pt x="98901" y="88864"/>
                        <a:pt x="106958" y="85649"/>
                      </a:cubicBezTo>
                      <a:cubicBezTo>
                        <a:pt x="116871" y="81696"/>
                        <a:pt x="123324" y="74091"/>
                        <a:pt x="127708" y="64615"/>
                      </a:cubicBezTo>
                      <a:cubicBezTo>
                        <a:pt x="130481" y="58609"/>
                        <a:pt x="132091" y="52278"/>
                        <a:pt x="132469" y="45389"/>
                      </a:cubicBezTo>
                      <a:cubicBezTo>
                        <a:pt x="131179" y="46290"/>
                        <a:pt x="130760" y="47464"/>
                        <a:pt x="130121" y="48458"/>
                      </a:cubicBezTo>
                      <a:cubicBezTo>
                        <a:pt x="127295" y="52848"/>
                        <a:pt x="124592" y="57319"/>
                        <a:pt x="121673" y="61650"/>
                      </a:cubicBezTo>
                      <a:cubicBezTo>
                        <a:pt x="114883" y="71737"/>
                        <a:pt x="106424" y="79707"/>
                        <a:pt x="94249" y="82899"/>
                      </a:cubicBezTo>
                      <a:cubicBezTo>
                        <a:pt x="90471" y="83893"/>
                        <a:pt x="86593" y="84254"/>
                        <a:pt x="82151" y="85045"/>
                      </a:cubicBezTo>
                      <a:close/>
                    </a:path>
                  </a:pathLst>
                </a:custGeom>
                <a:solidFill>
                  <a:srgbClr val="842C14"/>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18736EAA-B463-185F-5062-41F183CD7026}"/>
                    </a:ext>
                  </a:extLst>
                </p:cNvPr>
                <p:cNvSpPr/>
                <p:nvPr/>
              </p:nvSpPr>
              <p:spPr>
                <a:xfrm>
                  <a:off x="2296644" y="2609435"/>
                  <a:ext cx="119923" cy="116593"/>
                </a:xfrm>
                <a:custGeom>
                  <a:avLst/>
                  <a:gdLst>
                    <a:gd name="connsiteX0" fmla="*/ 6449 w 136396"/>
                    <a:gd name="connsiteY0" fmla="*/ 1942 h 132609"/>
                    <a:gd name="connsiteX1" fmla="*/ 42367 w 136396"/>
                    <a:gd name="connsiteY1" fmla="*/ 12337 h 132609"/>
                    <a:gd name="connsiteX2" fmla="*/ 52477 w 136396"/>
                    <a:gd name="connsiteY2" fmla="*/ 30179 h 132609"/>
                    <a:gd name="connsiteX3" fmla="*/ 60738 w 136396"/>
                    <a:gd name="connsiteY3" fmla="*/ 44871 h 132609"/>
                    <a:gd name="connsiteX4" fmla="*/ 80941 w 136396"/>
                    <a:gd name="connsiteY4" fmla="*/ 51022 h 132609"/>
                    <a:gd name="connsiteX5" fmla="*/ 105696 w 136396"/>
                    <a:gd name="connsiteY5" fmla="*/ 48080 h 132609"/>
                    <a:gd name="connsiteX6" fmla="*/ 135073 w 136396"/>
                    <a:gd name="connsiteY6" fmla="*/ 73550 h 132609"/>
                    <a:gd name="connsiteX7" fmla="*/ 126527 w 136396"/>
                    <a:gd name="connsiteY7" fmla="*/ 107369 h 132609"/>
                    <a:gd name="connsiteX8" fmla="*/ 86871 w 136396"/>
                    <a:gd name="connsiteY8" fmla="*/ 129734 h 132609"/>
                    <a:gd name="connsiteX9" fmla="*/ 1054 w 136396"/>
                    <a:gd name="connsiteY9" fmla="*/ 105962 h 132609"/>
                    <a:gd name="connsiteX10" fmla="*/ 740 w 136396"/>
                    <a:gd name="connsiteY10" fmla="*/ 102299 h 132609"/>
                    <a:gd name="connsiteX11" fmla="*/ 19629 w 136396"/>
                    <a:gd name="connsiteY11" fmla="*/ 53841 h 132609"/>
                    <a:gd name="connsiteX12" fmla="*/ 6443 w 136396"/>
                    <a:gd name="connsiteY12" fmla="*/ 1942 h 132609"/>
                    <a:gd name="connsiteX13" fmla="*/ 41041 w 136396"/>
                    <a:gd name="connsiteY13" fmla="*/ 33098 h 132609"/>
                    <a:gd name="connsiteX14" fmla="*/ 56994 w 136396"/>
                    <a:gd name="connsiteY14" fmla="*/ 61085 h 132609"/>
                    <a:gd name="connsiteX15" fmla="*/ 76226 w 136396"/>
                    <a:gd name="connsiteY15" fmla="*/ 61684 h 132609"/>
                    <a:gd name="connsiteX16" fmla="*/ 56953 w 136396"/>
                    <a:gd name="connsiteY16" fmla="*/ 54277 h 132609"/>
                    <a:gd name="connsiteX17" fmla="*/ 45465 w 136396"/>
                    <a:gd name="connsiteY17" fmla="*/ 40150 h 132609"/>
                    <a:gd name="connsiteX18" fmla="*/ 41041 w 136396"/>
                    <a:gd name="connsiteY18" fmla="*/ 33098 h 13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396" h="132609">
                      <a:moveTo>
                        <a:pt x="6449" y="1942"/>
                      </a:moveTo>
                      <a:cubicBezTo>
                        <a:pt x="18658" y="-2843"/>
                        <a:pt x="33216" y="1436"/>
                        <a:pt x="42367" y="12337"/>
                      </a:cubicBezTo>
                      <a:cubicBezTo>
                        <a:pt x="46837" y="17662"/>
                        <a:pt x="50105" y="23674"/>
                        <a:pt x="52477" y="30179"/>
                      </a:cubicBezTo>
                      <a:cubicBezTo>
                        <a:pt x="54424" y="35534"/>
                        <a:pt x="56872" y="40598"/>
                        <a:pt x="60738" y="44871"/>
                      </a:cubicBezTo>
                      <a:cubicBezTo>
                        <a:pt x="66244" y="50946"/>
                        <a:pt x="72773" y="53301"/>
                        <a:pt x="80941" y="51022"/>
                      </a:cubicBezTo>
                      <a:cubicBezTo>
                        <a:pt x="89011" y="48772"/>
                        <a:pt x="97249" y="47260"/>
                        <a:pt x="105696" y="48080"/>
                      </a:cubicBezTo>
                      <a:cubicBezTo>
                        <a:pt x="121794" y="49650"/>
                        <a:pt x="131044" y="57911"/>
                        <a:pt x="135073" y="73550"/>
                      </a:cubicBezTo>
                      <a:cubicBezTo>
                        <a:pt x="138410" y="86486"/>
                        <a:pt x="135393" y="97648"/>
                        <a:pt x="126527" y="107369"/>
                      </a:cubicBezTo>
                      <a:cubicBezTo>
                        <a:pt x="115777" y="119159"/>
                        <a:pt x="102109" y="126043"/>
                        <a:pt x="86871" y="129734"/>
                      </a:cubicBezTo>
                      <a:cubicBezTo>
                        <a:pt x="53942" y="137717"/>
                        <a:pt x="25536" y="128851"/>
                        <a:pt x="1054" y="105962"/>
                      </a:cubicBezTo>
                      <a:cubicBezTo>
                        <a:pt x="-382" y="104619"/>
                        <a:pt x="-214" y="103776"/>
                        <a:pt x="740" y="102299"/>
                      </a:cubicBezTo>
                      <a:cubicBezTo>
                        <a:pt x="10350" y="87445"/>
                        <a:pt x="17205" y="71492"/>
                        <a:pt x="19629" y="53841"/>
                      </a:cubicBezTo>
                      <a:cubicBezTo>
                        <a:pt x="22239" y="34865"/>
                        <a:pt x="19391" y="17238"/>
                        <a:pt x="6443" y="1942"/>
                      </a:cubicBezTo>
                      <a:close/>
                      <a:moveTo>
                        <a:pt x="41041" y="33098"/>
                      </a:moveTo>
                      <a:cubicBezTo>
                        <a:pt x="40343" y="43412"/>
                        <a:pt x="47988" y="56609"/>
                        <a:pt x="56994" y="61085"/>
                      </a:cubicBezTo>
                      <a:cubicBezTo>
                        <a:pt x="63325" y="64236"/>
                        <a:pt x="69744" y="64562"/>
                        <a:pt x="76226" y="61684"/>
                      </a:cubicBezTo>
                      <a:cubicBezTo>
                        <a:pt x="69162" y="60771"/>
                        <a:pt x="62552" y="58882"/>
                        <a:pt x="56953" y="54277"/>
                      </a:cubicBezTo>
                      <a:cubicBezTo>
                        <a:pt x="52169" y="50342"/>
                        <a:pt x="48738" y="45313"/>
                        <a:pt x="45465" y="40150"/>
                      </a:cubicBezTo>
                      <a:cubicBezTo>
                        <a:pt x="44047" y="37918"/>
                        <a:pt x="42651" y="35668"/>
                        <a:pt x="41041" y="33098"/>
                      </a:cubicBezTo>
                      <a:close/>
                    </a:path>
                  </a:pathLst>
                </a:custGeom>
                <a:solidFill>
                  <a:srgbClr val="842C14"/>
                </a:solidFill>
                <a:ln w="0" cap="flat">
                  <a:noFill/>
                  <a:prstDash val="solid"/>
                  <a:miter/>
                </a:ln>
              </p:spPr>
              <p:txBody>
                <a:bodyPr rtlCol="0" anchor="ctr"/>
                <a:lstStyle/>
                <a:p>
                  <a:endParaRPr lang="en-US" sz="1641"/>
                </a:p>
              </p:txBody>
            </p:sp>
          </p:grpSp>
        </p:grpSp>
      </p:grpSp>
      <p:grpSp>
        <p:nvGrpSpPr>
          <p:cNvPr id="31" name="Group 30">
            <a:extLst>
              <a:ext uri="{FF2B5EF4-FFF2-40B4-BE49-F238E27FC236}">
                <a16:creationId xmlns:a16="http://schemas.microsoft.com/office/drawing/2014/main" id="{E1B999FA-0C58-D303-0BC4-31FE177B02FB}"/>
              </a:ext>
            </a:extLst>
          </p:cNvPr>
          <p:cNvGrpSpPr/>
          <p:nvPr/>
        </p:nvGrpSpPr>
        <p:grpSpPr>
          <a:xfrm>
            <a:off x="5588144" y="3973442"/>
            <a:ext cx="724480" cy="672461"/>
            <a:chOff x="9511546" y="1716960"/>
            <a:chExt cx="861329" cy="799484"/>
          </a:xfrm>
        </p:grpSpPr>
        <p:sp>
          <p:nvSpPr>
            <p:cNvPr id="33" name="Freeform: Shape 32">
              <a:extLst>
                <a:ext uri="{FF2B5EF4-FFF2-40B4-BE49-F238E27FC236}">
                  <a16:creationId xmlns:a16="http://schemas.microsoft.com/office/drawing/2014/main" id="{4FF4E005-CDBA-8042-609C-739518D0EB51}"/>
                </a:ext>
              </a:extLst>
            </p:cNvPr>
            <p:cNvSpPr/>
            <p:nvPr/>
          </p:nvSpPr>
          <p:spPr>
            <a:xfrm>
              <a:off x="9511546" y="1716960"/>
              <a:ext cx="861329" cy="688865"/>
            </a:xfrm>
            <a:custGeom>
              <a:avLst/>
              <a:gdLst>
                <a:gd name="connsiteX0" fmla="*/ 565759 w 887752"/>
                <a:gd name="connsiteY0" fmla="*/ 632667 h 709997"/>
                <a:gd name="connsiteX1" fmla="*/ 541638 w 887752"/>
                <a:gd name="connsiteY1" fmla="*/ 643155 h 709997"/>
                <a:gd name="connsiteX2" fmla="*/ 495555 w 887752"/>
                <a:gd name="connsiteY2" fmla="*/ 655272 h 709997"/>
                <a:gd name="connsiteX3" fmla="*/ 446671 w 887752"/>
                <a:gd name="connsiteY3" fmla="*/ 658600 h 709997"/>
                <a:gd name="connsiteX4" fmla="*/ 359461 w 887752"/>
                <a:gd name="connsiteY4" fmla="*/ 632208 h 709997"/>
                <a:gd name="connsiteX5" fmla="*/ 314869 w 887752"/>
                <a:gd name="connsiteY5" fmla="*/ 567144 h 709997"/>
                <a:gd name="connsiteX6" fmla="*/ 312850 w 887752"/>
                <a:gd name="connsiteY6" fmla="*/ 538181 h 709997"/>
                <a:gd name="connsiteX7" fmla="*/ 333597 w 887752"/>
                <a:gd name="connsiteY7" fmla="*/ 484983 h 709997"/>
                <a:gd name="connsiteX8" fmla="*/ 383811 w 887752"/>
                <a:gd name="connsiteY8" fmla="*/ 451407 h 709997"/>
                <a:gd name="connsiteX9" fmla="*/ 456792 w 887752"/>
                <a:gd name="connsiteY9" fmla="*/ 442824 h 709997"/>
                <a:gd name="connsiteX10" fmla="*/ 500191 w 887752"/>
                <a:gd name="connsiteY10" fmla="*/ 450260 h 709997"/>
                <a:gd name="connsiteX11" fmla="*/ 539779 w 887752"/>
                <a:gd name="connsiteY11" fmla="*/ 461276 h 709997"/>
                <a:gd name="connsiteX12" fmla="*/ 569568 w 887752"/>
                <a:gd name="connsiteY12" fmla="*/ 468964 h 709997"/>
                <a:gd name="connsiteX13" fmla="*/ 629193 w 887752"/>
                <a:gd name="connsiteY13" fmla="*/ 473600 h 709997"/>
                <a:gd name="connsiteX14" fmla="*/ 638327 w 887752"/>
                <a:gd name="connsiteY14" fmla="*/ 481082 h 709997"/>
                <a:gd name="connsiteX15" fmla="*/ 642297 w 887752"/>
                <a:gd name="connsiteY15" fmla="*/ 511628 h 709997"/>
                <a:gd name="connsiteX16" fmla="*/ 641333 w 887752"/>
                <a:gd name="connsiteY16" fmla="*/ 557459 h 709997"/>
                <a:gd name="connsiteX17" fmla="*/ 580562 w 887752"/>
                <a:gd name="connsiteY17" fmla="*/ 662570 h 709997"/>
                <a:gd name="connsiteX18" fmla="*/ 516646 w 887752"/>
                <a:gd name="connsiteY18" fmla="*/ 698923 h 709997"/>
                <a:gd name="connsiteX19" fmla="*/ 461680 w 887752"/>
                <a:gd name="connsiteY19" fmla="*/ 709824 h 709997"/>
                <a:gd name="connsiteX20" fmla="*/ 430721 w 887752"/>
                <a:gd name="connsiteY20" fmla="*/ 709916 h 709997"/>
                <a:gd name="connsiteX21" fmla="*/ 362422 w 887752"/>
                <a:gd name="connsiteY21" fmla="*/ 695917 h 709997"/>
                <a:gd name="connsiteX22" fmla="*/ 281133 w 887752"/>
                <a:gd name="connsiteY22" fmla="*/ 635535 h 709997"/>
                <a:gd name="connsiteX23" fmla="*/ 248039 w 887752"/>
                <a:gd name="connsiteY23" fmla="*/ 567534 h 709997"/>
                <a:gd name="connsiteX24" fmla="*/ 245928 w 887752"/>
                <a:gd name="connsiteY24" fmla="*/ 533798 h 709997"/>
                <a:gd name="connsiteX25" fmla="*/ 251527 w 887752"/>
                <a:gd name="connsiteY25" fmla="*/ 448630 h 709997"/>
                <a:gd name="connsiteX26" fmla="*/ 250472 w 887752"/>
                <a:gd name="connsiteY26" fmla="*/ 409937 h 709997"/>
                <a:gd name="connsiteX27" fmla="*/ 246432 w 887752"/>
                <a:gd name="connsiteY27" fmla="*/ 379987 h 709997"/>
                <a:gd name="connsiteX28" fmla="*/ 234453 w 887752"/>
                <a:gd name="connsiteY28" fmla="*/ 332572 h 709997"/>
                <a:gd name="connsiteX29" fmla="*/ 218181 w 887752"/>
                <a:gd name="connsiteY29" fmla="*/ 325664 h 709997"/>
                <a:gd name="connsiteX30" fmla="*/ 149836 w 887752"/>
                <a:gd name="connsiteY30" fmla="*/ 338011 h 709997"/>
                <a:gd name="connsiteX31" fmla="*/ 100723 w 887752"/>
                <a:gd name="connsiteY31" fmla="*/ 323920 h 709997"/>
                <a:gd name="connsiteX32" fmla="*/ 11608 w 887752"/>
                <a:gd name="connsiteY32" fmla="*/ 226750 h 709997"/>
                <a:gd name="connsiteX33" fmla="*/ 454 w 887752"/>
                <a:gd name="connsiteY33" fmla="*/ 196754 h 709997"/>
                <a:gd name="connsiteX34" fmla="*/ 4425 w 887752"/>
                <a:gd name="connsiteY34" fmla="*/ 187253 h 709997"/>
                <a:gd name="connsiteX35" fmla="*/ 43577 w 887752"/>
                <a:gd name="connsiteY35" fmla="*/ 171188 h 709997"/>
                <a:gd name="connsiteX36" fmla="*/ 110431 w 887752"/>
                <a:gd name="connsiteY36" fmla="*/ 162398 h 709997"/>
                <a:gd name="connsiteX37" fmla="*/ 223459 w 887752"/>
                <a:gd name="connsiteY37" fmla="*/ 204374 h 709997"/>
                <a:gd name="connsiteX38" fmla="*/ 241315 w 887752"/>
                <a:gd name="connsiteY38" fmla="*/ 219865 h 709997"/>
                <a:gd name="connsiteX39" fmla="*/ 247809 w 887752"/>
                <a:gd name="connsiteY39" fmla="*/ 218809 h 709997"/>
                <a:gd name="connsiteX40" fmla="*/ 266284 w 887752"/>
                <a:gd name="connsiteY40" fmla="*/ 182709 h 709997"/>
                <a:gd name="connsiteX41" fmla="*/ 261901 w 887752"/>
                <a:gd name="connsiteY41" fmla="*/ 171096 h 709997"/>
                <a:gd name="connsiteX42" fmla="*/ 245813 w 887752"/>
                <a:gd name="connsiteY42" fmla="*/ 144061 h 709997"/>
                <a:gd name="connsiteX43" fmla="*/ 237780 w 887752"/>
                <a:gd name="connsiteY43" fmla="*/ 106469 h 709997"/>
                <a:gd name="connsiteX44" fmla="*/ 283152 w 887752"/>
                <a:gd name="connsiteY44" fmla="*/ 4089 h 709997"/>
                <a:gd name="connsiteX45" fmla="*/ 288913 w 887752"/>
                <a:gd name="connsiteY45" fmla="*/ 807 h 709997"/>
                <a:gd name="connsiteX46" fmla="*/ 299355 w 887752"/>
                <a:gd name="connsiteY46" fmla="*/ 6843 h 709997"/>
                <a:gd name="connsiteX47" fmla="*/ 298965 w 887752"/>
                <a:gd name="connsiteY47" fmla="*/ 18295 h 709997"/>
                <a:gd name="connsiteX48" fmla="*/ 295913 w 887752"/>
                <a:gd name="connsiteY48" fmla="*/ 62634 h 709997"/>
                <a:gd name="connsiteX49" fmla="*/ 312712 w 887752"/>
                <a:gd name="connsiteY49" fmla="*/ 92814 h 709997"/>
                <a:gd name="connsiteX50" fmla="*/ 339334 w 887752"/>
                <a:gd name="connsiteY50" fmla="*/ 109223 h 709997"/>
                <a:gd name="connsiteX51" fmla="*/ 355812 w 887752"/>
                <a:gd name="connsiteY51" fmla="*/ 104885 h 709997"/>
                <a:gd name="connsiteX52" fmla="*/ 411672 w 887752"/>
                <a:gd name="connsiteY52" fmla="*/ 87489 h 709997"/>
                <a:gd name="connsiteX53" fmla="*/ 467166 w 887752"/>
                <a:gd name="connsiteY53" fmla="*/ 85653 h 709997"/>
                <a:gd name="connsiteX54" fmla="*/ 542212 w 887752"/>
                <a:gd name="connsiteY54" fmla="*/ 107685 h 709997"/>
                <a:gd name="connsiteX55" fmla="*/ 559218 w 887752"/>
                <a:gd name="connsiteY55" fmla="*/ 105207 h 709997"/>
                <a:gd name="connsiteX56" fmla="*/ 589787 w 887752"/>
                <a:gd name="connsiteY56" fmla="*/ 72870 h 709997"/>
                <a:gd name="connsiteX57" fmla="*/ 592404 w 887752"/>
                <a:gd name="connsiteY57" fmla="*/ 31583 h 709997"/>
                <a:gd name="connsiteX58" fmla="*/ 588158 w 887752"/>
                <a:gd name="connsiteY58" fmla="*/ 12098 h 709997"/>
                <a:gd name="connsiteX59" fmla="*/ 591440 w 887752"/>
                <a:gd name="connsiteY59" fmla="*/ 1771 h 709997"/>
                <a:gd name="connsiteX60" fmla="*/ 600298 w 887752"/>
                <a:gd name="connsiteY60" fmla="*/ 1656 h 709997"/>
                <a:gd name="connsiteX61" fmla="*/ 623753 w 887752"/>
                <a:gd name="connsiteY61" fmla="*/ 22311 h 709997"/>
                <a:gd name="connsiteX62" fmla="*/ 650215 w 887752"/>
                <a:gd name="connsiteY62" fmla="*/ 118609 h 709997"/>
                <a:gd name="connsiteX63" fmla="*/ 626714 w 887752"/>
                <a:gd name="connsiteY63" fmla="*/ 170385 h 709997"/>
                <a:gd name="connsiteX64" fmla="*/ 625199 w 887752"/>
                <a:gd name="connsiteY64" fmla="*/ 189227 h 709997"/>
                <a:gd name="connsiteX65" fmla="*/ 638878 w 887752"/>
                <a:gd name="connsiteY65" fmla="*/ 214885 h 709997"/>
                <a:gd name="connsiteX66" fmla="*/ 648746 w 887752"/>
                <a:gd name="connsiteY66" fmla="*/ 216698 h 709997"/>
                <a:gd name="connsiteX67" fmla="*/ 701715 w 887752"/>
                <a:gd name="connsiteY67" fmla="*/ 179634 h 709997"/>
                <a:gd name="connsiteX68" fmla="*/ 736507 w 887752"/>
                <a:gd name="connsiteY68" fmla="*/ 167722 h 709997"/>
                <a:gd name="connsiteX69" fmla="*/ 785115 w 887752"/>
                <a:gd name="connsiteY69" fmla="*/ 162237 h 709997"/>
                <a:gd name="connsiteX70" fmla="*/ 879485 w 887752"/>
                <a:gd name="connsiteY70" fmla="*/ 184981 h 709997"/>
                <a:gd name="connsiteX71" fmla="*/ 885544 w 887752"/>
                <a:gd name="connsiteY71" fmla="*/ 203318 h 709997"/>
                <a:gd name="connsiteX72" fmla="*/ 849788 w 887752"/>
                <a:gd name="connsiteY72" fmla="*/ 272329 h 709997"/>
                <a:gd name="connsiteX73" fmla="*/ 768453 w 887752"/>
                <a:gd name="connsiteY73" fmla="*/ 331172 h 709997"/>
                <a:gd name="connsiteX74" fmla="*/ 703964 w 887752"/>
                <a:gd name="connsiteY74" fmla="*/ 336474 h 709997"/>
                <a:gd name="connsiteX75" fmla="*/ 665890 w 887752"/>
                <a:gd name="connsiteY75" fmla="*/ 323438 h 709997"/>
                <a:gd name="connsiteX76" fmla="*/ 654392 w 887752"/>
                <a:gd name="connsiteY76" fmla="*/ 328946 h 709997"/>
                <a:gd name="connsiteX77" fmla="*/ 645303 w 887752"/>
                <a:gd name="connsiteY77" fmla="*/ 362729 h 709997"/>
                <a:gd name="connsiteX78" fmla="*/ 641540 w 887752"/>
                <a:gd name="connsiteY78" fmla="*/ 382925 h 709997"/>
                <a:gd name="connsiteX79" fmla="*/ 637110 w 887752"/>
                <a:gd name="connsiteY79" fmla="*/ 430500 h 709997"/>
                <a:gd name="connsiteX80" fmla="*/ 636996 w 887752"/>
                <a:gd name="connsiteY80" fmla="*/ 434149 h 709997"/>
                <a:gd name="connsiteX81" fmla="*/ 624075 w 887752"/>
                <a:gd name="connsiteY81" fmla="*/ 446267 h 709997"/>
                <a:gd name="connsiteX82" fmla="*/ 566700 w 887752"/>
                <a:gd name="connsiteY82" fmla="*/ 442709 h 709997"/>
                <a:gd name="connsiteX83" fmla="*/ 461956 w 887752"/>
                <a:gd name="connsiteY83" fmla="*/ 360916 h 709997"/>
                <a:gd name="connsiteX84" fmla="*/ 450963 w 887752"/>
                <a:gd name="connsiteY84" fmla="*/ 285112 h 709997"/>
                <a:gd name="connsiteX85" fmla="*/ 482978 w 887752"/>
                <a:gd name="connsiteY85" fmla="*/ 200885 h 709997"/>
                <a:gd name="connsiteX86" fmla="*/ 530324 w 887752"/>
                <a:gd name="connsiteY86" fmla="*/ 160723 h 709997"/>
                <a:gd name="connsiteX87" fmla="*/ 531380 w 887752"/>
                <a:gd name="connsiteY87" fmla="*/ 150510 h 709997"/>
                <a:gd name="connsiteX88" fmla="*/ 483391 w 887752"/>
                <a:gd name="connsiteY88" fmla="*/ 121891 h 709997"/>
                <a:gd name="connsiteX89" fmla="*/ 418144 w 887752"/>
                <a:gd name="connsiteY89" fmla="*/ 120101 h 709997"/>
                <a:gd name="connsiteX90" fmla="*/ 369238 w 887752"/>
                <a:gd name="connsiteY90" fmla="*/ 146585 h 709997"/>
                <a:gd name="connsiteX91" fmla="*/ 347688 w 887752"/>
                <a:gd name="connsiteY91" fmla="*/ 197580 h 709997"/>
                <a:gd name="connsiteX92" fmla="*/ 364212 w 887752"/>
                <a:gd name="connsiteY92" fmla="*/ 249654 h 709997"/>
                <a:gd name="connsiteX93" fmla="*/ 394666 w 887752"/>
                <a:gd name="connsiteY93" fmla="*/ 301934 h 709997"/>
                <a:gd name="connsiteX94" fmla="*/ 380828 w 887752"/>
                <a:gd name="connsiteY94" fmla="*/ 373905 h 709997"/>
                <a:gd name="connsiteX95" fmla="*/ 336488 w 887752"/>
                <a:gd name="connsiteY95" fmla="*/ 403878 h 709997"/>
                <a:gd name="connsiteX96" fmla="*/ 297795 w 887752"/>
                <a:gd name="connsiteY96" fmla="*/ 422467 h 709997"/>
                <a:gd name="connsiteX97" fmla="*/ 276199 w 887752"/>
                <a:gd name="connsiteY97" fmla="*/ 462974 h 709997"/>
                <a:gd name="connsiteX98" fmla="*/ 273858 w 887752"/>
                <a:gd name="connsiteY98" fmla="*/ 530241 h 709997"/>
                <a:gd name="connsiteX99" fmla="*/ 287306 w 887752"/>
                <a:gd name="connsiteY99" fmla="*/ 586744 h 709997"/>
                <a:gd name="connsiteX100" fmla="*/ 315558 w 887752"/>
                <a:gd name="connsiteY100" fmla="*/ 628834 h 709997"/>
                <a:gd name="connsiteX101" fmla="*/ 370064 w 887752"/>
                <a:gd name="connsiteY101" fmla="*/ 666472 h 709997"/>
                <a:gd name="connsiteX102" fmla="*/ 411764 w 887752"/>
                <a:gd name="connsiteY102" fmla="*/ 678406 h 709997"/>
                <a:gd name="connsiteX103" fmla="*/ 450435 w 887752"/>
                <a:gd name="connsiteY103" fmla="*/ 680104 h 709997"/>
                <a:gd name="connsiteX104" fmla="*/ 460097 w 887752"/>
                <a:gd name="connsiteY104" fmla="*/ 679416 h 709997"/>
                <a:gd name="connsiteX105" fmla="*/ 532435 w 887752"/>
                <a:gd name="connsiteY105" fmla="*/ 658302 h 709997"/>
                <a:gd name="connsiteX106" fmla="*/ 565851 w 887752"/>
                <a:gd name="connsiteY106" fmla="*/ 632598 h 709997"/>
                <a:gd name="connsiteX107" fmla="*/ 375136 w 887752"/>
                <a:gd name="connsiteY107" fmla="*/ 524044 h 709997"/>
                <a:gd name="connsiteX108" fmla="*/ 348055 w 887752"/>
                <a:gd name="connsiteY108" fmla="*/ 550230 h 709997"/>
                <a:gd name="connsiteX109" fmla="*/ 374356 w 887752"/>
                <a:gd name="connsiteY109" fmla="*/ 575888 h 709997"/>
                <a:gd name="connsiteX110" fmla="*/ 400955 w 887752"/>
                <a:gd name="connsiteY110" fmla="*/ 550689 h 709997"/>
                <a:gd name="connsiteX111" fmla="*/ 375113 w 887752"/>
                <a:gd name="connsiteY111" fmla="*/ 524067 h 709997"/>
                <a:gd name="connsiteX112" fmla="*/ 520846 w 887752"/>
                <a:gd name="connsiteY112" fmla="*/ 524067 h 709997"/>
                <a:gd name="connsiteX113" fmla="*/ 494958 w 887752"/>
                <a:gd name="connsiteY113" fmla="*/ 550460 h 709997"/>
                <a:gd name="connsiteX114" fmla="*/ 521350 w 887752"/>
                <a:gd name="connsiteY114" fmla="*/ 576141 h 709997"/>
                <a:gd name="connsiteX115" fmla="*/ 547100 w 887752"/>
                <a:gd name="connsiteY115" fmla="*/ 551079 h 709997"/>
                <a:gd name="connsiteX116" fmla="*/ 520869 w 887752"/>
                <a:gd name="connsiteY116" fmla="*/ 524067 h 709997"/>
                <a:gd name="connsiteX117" fmla="*/ 331508 w 887752"/>
                <a:gd name="connsiteY117" fmla="*/ 330989 h 709997"/>
                <a:gd name="connsiteX118" fmla="*/ 352989 w 887752"/>
                <a:gd name="connsiteY118" fmla="*/ 310930 h 709997"/>
                <a:gd name="connsiteX119" fmla="*/ 330843 w 887752"/>
                <a:gd name="connsiteY119" fmla="*/ 287728 h 709997"/>
                <a:gd name="connsiteX120" fmla="*/ 309178 w 887752"/>
                <a:gd name="connsiteY120" fmla="*/ 309531 h 709997"/>
                <a:gd name="connsiteX121" fmla="*/ 331508 w 887752"/>
                <a:gd name="connsiteY121" fmla="*/ 331012 h 709997"/>
                <a:gd name="connsiteX122" fmla="*/ 581204 w 887752"/>
                <a:gd name="connsiteY122" fmla="*/ 311160 h 709997"/>
                <a:gd name="connsiteX123" fmla="*/ 559608 w 887752"/>
                <a:gd name="connsiteY123" fmla="*/ 287453 h 709997"/>
                <a:gd name="connsiteX124" fmla="*/ 537576 w 887752"/>
                <a:gd name="connsiteY124" fmla="*/ 310357 h 709997"/>
                <a:gd name="connsiteX125" fmla="*/ 559126 w 887752"/>
                <a:gd name="connsiteY125" fmla="*/ 331746 h 709997"/>
                <a:gd name="connsiteX126" fmla="*/ 581204 w 887752"/>
                <a:gd name="connsiteY126" fmla="*/ 311160 h 70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87752" h="709997">
                  <a:moveTo>
                    <a:pt x="565759" y="632667"/>
                  </a:moveTo>
                  <a:cubicBezTo>
                    <a:pt x="557589" y="635902"/>
                    <a:pt x="549877" y="640148"/>
                    <a:pt x="541638" y="643155"/>
                  </a:cubicBezTo>
                  <a:cubicBezTo>
                    <a:pt x="526652" y="648617"/>
                    <a:pt x="511413" y="652817"/>
                    <a:pt x="495555" y="655272"/>
                  </a:cubicBezTo>
                  <a:cubicBezTo>
                    <a:pt x="479306" y="657774"/>
                    <a:pt x="463035" y="658738"/>
                    <a:pt x="446671" y="658600"/>
                  </a:cubicBezTo>
                  <a:cubicBezTo>
                    <a:pt x="415069" y="658325"/>
                    <a:pt x="385418" y="650590"/>
                    <a:pt x="359461" y="632208"/>
                  </a:cubicBezTo>
                  <a:cubicBezTo>
                    <a:pt x="336787" y="616143"/>
                    <a:pt x="321043" y="594570"/>
                    <a:pt x="314869" y="567144"/>
                  </a:cubicBezTo>
                  <a:cubicBezTo>
                    <a:pt x="312758" y="557804"/>
                    <a:pt x="312414" y="547935"/>
                    <a:pt x="312850" y="538181"/>
                  </a:cubicBezTo>
                  <a:cubicBezTo>
                    <a:pt x="313745" y="518054"/>
                    <a:pt x="320882" y="500429"/>
                    <a:pt x="333597" y="484983"/>
                  </a:cubicBezTo>
                  <a:cubicBezTo>
                    <a:pt x="346953" y="468781"/>
                    <a:pt x="363959" y="457879"/>
                    <a:pt x="383811" y="451407"/>
                  </a:cubicBezTo>
                  <a:cubicBezTo>
                    <a:pt x="407541" y="443673"/>
                    <a:pt x="432075" y="441355"/>
                    <a:pt x="456792" y="442824"/>
                  </a:cubicBezTo>
                  <a:cubicBezTo>
                    <a:pt x="471411" y="443696"/>
                    <a:pt x="486008" y="445968"/>
                    <a:pt x="500191" y="450260"/>
                  </a:cubicBezTo>
                  <a:cubicBezTo>
                    <a:pt x="513295" y="454230"/>
                    <a:pt x="526652" y="457351"/>
                    <a:pt x="539779" y="461276"/>
                  </a:cubicBezTo>
                  <a:cubicBezTo>
                    <a:pt x="549625" y="464213"/>
                    <a:pt x="559379" y="467610"/>
                    <a:pt x="569568" y="468964"/>
                  </a:cubicBezTo>
                  <a:cubicBezTo>
                    <a:pt x="589351" y="471580"/>
                    <a:pt x="609065" y="475620"/>
                    <a:pt x="629193" y="473600"/>
                  </a:cubicBezTo>
                  <a:cubicBezTo>
                    <a:pt x="636376" y="472889"/>
                    <a:pt x="637317" y="473944"/>
                    <a:pt x="638327" y="481082"/>
                  </a:cubicBezTo>
                  <a:cubicBezTo>
                    <a:pt x="639773" y="491272"/>
                    <a:pt x="640507" y="501576"/>
                    <a:pt x="642297" y="511628"/>
                  </a:cubicBezTo>
                  <a:cubicBezTo>
                    <a:pt x="645051" y="527097"/>
                    <a:pt x="643812" y="542244"/>
                    <a:pt x="641333" y="557459"/>
                  </a:cubicBezTo>
                  <a:cubicBezTo>
                    <a:pt x="634402" y="600192"/>
                    <a:pt x="613311" y="634709"/>
                    <a:pt x="580562" y="662570"/>
                  </a:cubicBezTo>
                  <a:cubicBezTo>
                    <a:pt x="561536" y="678773"/>
                    <a:pt x="540009" y="690638"/>
                    <a:pt x="516646" y="698923"/>
                  </a:cubicBezTo>
                  <a:cubicBezTo>
                    <a:pt x="498951" y="705189"/>
                    <a:pt x="480729" y="709870"/>
                    <a:pt x="461680" y="709824"/>
                  </a:cubicBezTo>
                  <a:cubicBezTo>
                    <a:pt x="451353" y="709801"/>
                    <a:pt x="441025" y="709526"/>
                    <a:pt x="430721" y="709916"/>
                  </a:cubicBezTo>
                  <a:cubicBezTo>
                    <a:pt x="406784" y="710811"/>
                    <a:pt x="384339" y="704202"/>
                    <a:pt x="362422" y="695917"/>
                  </a:cubicBezTo>
                  <a:cubicBezTo>
                    <a:pt x="329718" y="683524"/>
                    <a:pt x="302798" y="662800"/>
                    <a:pt x="281133" y="635535"/>
                  </a:cubicBezTo>
                  <a:cubicBezTo>
                    <a:pt x="265137" y="615408"/>
                    <a:pt x="253891" y="592871"/>
                    <a:pt x="248039" y="567534"/>
                  </a:cubicBezTo>
                  <a:cubicBezTo>
                    <a:pt x="245423" y="556220"/>
                    <a:pt x="246364" y="545043"/>
                    <a:pt x="245928" y="533798"/>
                  </a:cubicBezTo>
                  <a:cubicBezTo>
                    <a:pt x="244803" y="505225"/>
                    <a:pt x="249072" y="476974"/>
                    <a:pt x="251527" y="448630"/>
                  </a:cubicBezTo>
                  <a:cubicBezTo>
                    <a:pt x="252629" y="435801"/>
                    <a:pt x="252996" y="422835"/>
                    <a:pt x="250472" y="409937"/>
                  </a:cubicBezTo>
                  <a:cubicBezTo>
                    <a:pt x="248521" y="400068"/>
                    <a:pt x="248268" y="389970"/>
                    <a:pt x="246432" y="379987"/>
                  </a:cubicBezTo>
                  <a:cubicBezTo>
                    <a:pt x="243472" y="363876"/>
                    <a:pt x="239249" y="348132"/>
                    <a:pt x="234453" y="332572"/>
                  </a:cubicBezTo>
                  <a:cubicBezTo>
                    <a:pt x="230689" y="320363"/>
                    <a:pt x="229931" y="320110"/>
                    <a:pt x="218181" y="325664"/>
                  </a:cubicBezTo>
                  <a:cubicBezTo>
                    <a:pt x="196447" y="335969"/>
                    <a:pt x="173520" y="339572"/>
                    <a:pt x="149836" y="338011"/>
                  </a:cubicBezTo>
                  <a:cubicBezTo>
                    <a:pt x="132577" y="336887"/>
                    <a:pt x="116306" y="331563"/>
                    <a:pt x="100723" y="323920"/>
                  </a:cubicBezTo>
                  <a:cubicBezTo>
                    <a:pt x="58311" y="303127"/>
                    <a:pt x="30932" y="268634"/>
                    <a:pt x="11608" y="226750"/>
                  </a:cubicBezTo>
                  <a:cubicBezTo>
                    <a:pt x="7133" y="217065"/>
                    <a:pt x="3185" y="207128"/>
                    <a:pt x="454" y="196754"/>
                  </a:cubicBezTo>
                  <a:cubicBezTo>
                    <a:pt x="-739" y="192279"/>
                    <a:pt x="363" y="189410"/>
                    <a:pt x="4425" y="187253"/>
                  </a:cubicBezTo>
                  <a:cubicBezTo>
                    <a:pt x="16932" y="180574"/>
                    <a:pt x="30220" y="175870"/>
                    <a:pt x="43577" y="171188"/>
                  </a:cubicBezTo>
                  <a:cubicBezTo>
                    <a:pt x="65311" y="163546"/>
                    <a:pt x="87917" y="161962"/>
                    <a:pt x="110431" y="162398"/>
                  </a:cubicBezTo>
                  <a:cubicBezTo>
                    <a:pt x="152728" y="163201"/>
                    <a:pt x="190710" y="177132"/>
                    <a:pt x="223459" y="204374"/>
                  </a:cubicBezTo>
                  <a:cubicBezTo>
                    <a:pt x="229518" y="209423"/>
                    <a:pt x="235967" y="214013"/>
                    <a:pt x="241315" y="219865"/>
                  </a:cubicBezTo>
                  <a:cubicBezTo>
                    <a:pt x="244092" y="222917"/>
                    <a:pt x="246318" y="222068"/>
                    <a:pt x="247809" y="218809"/>
                  </a:cubicBezTo>
                  <a:cubicBezTo>
                    <a:pt x="253409" y="206485"/>
                    <a:pt x="259652" y="194528"/>
                    <a:pt x="266284" y="182709"/>
                  </a:cubicBezTo>
                  <a:cubicBezTo>
                    <a:pt x="269107" y="177683"/>
                    <a:pt x="264288" y="174424"/>
                    <a:pt x="261901" y="171096"/>
                  </a:cubicBezTo>
                  <a:cubicBezTo>
                    <a:pt x="255750" y="162513"/>
                    <a:pt x="250472" y="153539"/>
                    <a:pt x="245813" y="144061"/>
                  </a:cubicBezTo>
                  <a:cubicBezTo>
                    <a:pt x="239961" y="132127"/>
                    <a:pt x="238652" y="119367"/>
                    <a:pt x="237780" y="106469"/>
                  </a:cubicBezTo>
                  <a:cubicBezTo>
                    <a:pt x="234934" y="64402"/>
                    <a:pt x="250449" y="30413"/>
                    <a:pt x="283152" y="4089"/>
                  </a:cubicBezTo>
                  <a:cubicBezTo>
                    <a:pt x="284851" y="2712"/>
                    <a:pt x="286916" y="1702"/>
                    <a:pt x="288913" y="807"/>
                  </a:cubicBezTo>
                  <a:cubicBezTo>
                    <a:pt x="293985" y="-1465"/>
                    <a:pt x="298942" y="1289"/>
                    <a:pt x="299355" y="6843"/>
                  </a:cubicBezTo>
                  <a:cubicBezTo>
                    <a:pt x="299631" y="10653"/>
                    <a:pt x="300113" y="14807"/>
                    <a:pt x="298965" y="18295"/>
                  </a:cubicBezTo>
                  <a:cubicBezTo>
                    <a:pt x="294214" y="32891"/>
                    <a:pt x="294283" y="47694"/>
                    <a:pt x="295913" y="62634"/>
                  </a:cubicBezTo>
                  <a:cubicBezTo>
                    <a:pt x="297267" y="74981"/>
                    <a:pt x="304703" y="84139"/>
                    <a:pt x="312712" y="92814"/>
                  </a:cubicBezTo>
                  <a:cubicBezTo>
                    <a:pt x="320010" y="100708"/>
                    <a:pt x="329443" y="105436"/>
                    <a:pt x="339334" y="109223"/>
                  </a:cubicBezTo>
                  <a:cubicBezTo>
                    <a:pt x="345668" y="111633"/>
                    <a:pt x="350740" y="107318"/>
                    <a:pt x="355812" y="104885"/>
                  </a:cubicBezTo>
                  <a:cubicBezTo>
                    <a:pt x="373621" y="96371"/>
                    <a:pt x="392326" y="90220"/>
                    <a:pt x="411672" y="87489"/>
                  </a:cubicBezTo>
                  <a:cubicBezTo>
                    <a:pt x="429918" y="84919"/>
                    <a:pt x="448324" y="83771"/>
                    <a:pt x="467166" y="85653"/>
                  </a:cubicBezTo>
                  <a:cubicBezTo>
                    <a:pt x="493856" y="88315"/>
                    <a:pt x="518183" y="97289"/>
                    <a:pt x="542212" y="107685"/>
                  </a:cubicBezTo>
                  <a:cubicBezTo>
                    <a:pt x="549235" y="110715"/>
                    <a:pt x="554077" y="107731"/>
                    <a:pt x="559218" y="105207"/>
                  </a:cubicBezTo>
                  <a:cubicBezTo>
                    <a:pt x="573332" y="98276"/>
                    <a:pt x="584256" y="87466"/>
                    <a:pt x="589787" y="72870"/>
                  </a:cubicBezTo>
                  <a:cubicBezTo>
                    <a:pt x="594768" y="59743"/>
                    <a:pt x="594974" y="45491"/>
                    <a:pt x="592404" y="31583"/>
                  </a:cubicBezTo>
                  <a:cubicBezTo>
                    <a:pt x="591187" y="25065"/>
                    <a:pt x="590522" y="18410"/>
                    <a:pt x="588158" y="12098"/>
                  </a:cubicBezTo>
                  <a:cubicBezTo>
                    <a:pt x="586620" y="8036"/>
                    <a:pt x="588525" y="4754"/>
                    <a:pt x="591440" y="1771"/>
                  </a:cubicBezTo>
                  <a:cubicBezTo>
                    <a:pt x="594515" y="-1373"/>
                    <a:pt x="597361" y="371"/>
                    <a:pt x="600298" y="1656"/>
                  </a:cubicBezTo>
                  <a:cubicBezTo>
                    <a:pt x="610305" y="6040"/>
                    <a:pt x="617167" y="14256"/>
                    <a:pt x="623753" y="22311"/>
                  </a:cubicBezTo>
                  <a:cubicBezTo>
                    <a:pt x="646635" y="50425"/>
                    <a:pt x="655860" y="82739"/>
                    <a:pt x="650215" y="118609"/>
                  </a:cubicBezTo>
                  <a:cubicBezTo>
                    <a:pt x="647185" y="137796"/>
                    <a:pt x="639222" y="155352"/>
                    <a:pt x="626714" y="170385"/>
                  </a:cubicBezTo>
                  <a:cubicBezTo>
                    <a:pt x="621390" y="176765"/>
                    <a:pt x="620563" y="182020"/>
                    <a:pt x="625199" y="189227"/>
                  </a:cubicBezTo>
                  <a:cubicBezTo>
                    <a:pt x="630432" y="197328"/>
                    <a:pt x="634379" y="206278"/>
                    <a:pt x="638878" y="214885"/>
                  </a:cubicBezTo>
                  <a:cubicBezTo>
                    <a:pt x="641999" y="220875"/>
                    <a:pt x="643605" y="221219"/>
                    <a:pt x="648746" y="216698"/>
                  </a:cubicBezTo>
                  <a:cubicBezTo>
                    <a:pt x="665040" y="202400"/>
                    <a:pt x="681817" y="188722"/>
                    <a:pt x="701715" y="179634"/>
                  </a:cubicBezTo>
                  <a:cubicBezTo>
                    <a:pt x="712891" y="174539"/>
                    <a:pt x="724504" y="170729"/>
                    <a:pt x="736507" y="167722"/>
                  </a:cubicBezTo>
                  <a:cubicBezTo>
                    <a:pt x="752549" y="163706"/>
                    <a:pt x="768820" y="162490"/>
                    <a:pt x="785115" y="162237"/>
                  </a:cubicBezTo>
                  <a:cubicBezTo>
                    <a:pt x="818415" y="161732"/>
                    <a:pt x="849765" y="170270"/>
                    <a:pt x="879485" y="184981"/>
                  </a:cubicBezTo>
                  <a:cubicBezTo>
                    <a:pt x="888895" y="189640"/>
                    <a:pt x="889285" y="191384"/>
                    <a:pt x="885544" y="203318"/>
                  </a:cubicBezTo>
                  <a:cubicBezTo>
                    <a:pt x="877672" y="228425"/>
                    <a:pt x="866037" y="251536"/>
                    <a:pt x="849788" y="272329"/>
                  </a:cubicBezTo>
                  <a:cubicBezTo>
                    <a:pt x="828330" y="299800"/>
                    <a:pt x="801455" y="320179"/>
                    <a:pt x="768453" y="331172"/>
                  </a:cubicBezTo>
                  <a:cubicBezTo>
                    <a:pt x="747729" y="338057"/>
                    <a:pt x="726179" y="340329"/>
                    <a:pt x="703964" y="336474"/>
                  </a:cubicBezTo>
                  <a:cubicBezTo>
                    <a:pt x="690331" y="334110"/>
                    <a:pt x="678053" y="329290"/>
                    <a:pt x="665890" y="323438"/>
                  </a:cubicBezTo>
                  <a:cubicBezTo>
                    <a:pt x="658270" y="319766"/>
                    <a:pt x="656572" y="320615"/>
                    <a:pt x="654392" y="328946"/>
                  </a:cubicBezTo>
                  <a:cubicBezTo>
                    <a:pt x="651431" y="340238"/>
                    <a:pt x="647782" y="351345"/>
                    <a:pt x="645303" y="362729"/>
                  </a:cubicBezTo>
                  <a:cubicBezTo>
                    <a:pt x="643858" y="369407"/>
                    <a:pt x="642251" y="376154"/>
                    <a:pt x="641540" y="382925"/>
                  </a:cubicBezTo>
                  <a:cubicBezTo>
                    <a:pt x="639910" y="398760"/>
                    <a:pt x="637455" y="414550"/>
                    <a:pt x="637110" y="430500"/>
                  </a:cubicBezTo>
                  <a:cubicBezTo>
                    <a:pt x="637087" y="431716"/>
                    <a:pt x="637110" y="432933"/>
                    <a:pt x="636996" y="434149"/>
                  </a:cubicBezTo>
                  <a:cubicBezTo>
                    <a:pt x="636123" y="444706"/>
                    <a:pt x="634494" y="446267"/>
                    <a:pt x="624075" y="446267"/>
                  </a:cubicBezTo>
                  <a:cubicBezTo>
                    <a:pt x="604888" y="446267"/>
                    <a:pt x="585611" y="447162"/>
                    <a:pt x="566700" y="442709"/>
                  </a:cubicBezTo>
                  <a:cubicBezTo>
                    <a:pt x="519216" y="431556"/>
                    <a:pt x="482381" y="406517"/>
                    <a:pt x="461956" y="360916"/>
                  </a:cubicBezTo>
                  <a:cubicBezTo>
                    <a:pt x="451169" y="336841"/>
                    <a:pt x="448622" y="311389"/>
                    <a:pt x="450963" y="285112"/>
                  </a:cubicBezTo>
                  <a:cubicBezTo>
                    <a:pt x="453717" y="253877"/>
                    <a:pt x="463815" y="225694"/>
                    <a:pt x="482978" y="200885"/>
                  </a:cubicBezTo>
                  <a:cubicBezTo>
                    <a:pt x="495876" y="184178"/>
                    <a:pt x="512079" y="171211"/>
                    <a:pt x="530324" y="160723"/>
                  </a:cubicBezTo>
                  <a:cubicBezTo>
                    <a:pt x="537232" y="156752"/>
                    <a:pt x="537071" y="156064"/>
                    <a:pt x="531380" y="150510"/>
                  </a:cubicBezTo>
                  <a:cubicBezTo>
                    <a:pt x="517633" y="137130"/>
                    <a:pt x="501453" y="127537"/>
                    <a:pt x="483391" y="121891"/>
                  </a:cubicBezTo>
                  <a:cubicBezTo>
                    <a:pt x="462025" y="115213"/>
                    <a:pt x="440039" y="114983"/>
                    <a:pt x="418144" y="120101"/>
                  </a:cubicBezTo>
                  <a:cubicBezTo>
                    <a:pt x="399440" y="124462"/>
                    <a:pt x="382801" y="132976"/>
                    <a:pt x="369238" y="146585"/>
                  </a:cubicBezTo>
                  <a:cubicBezTo>
                    <a:pt x="355330" y="160539"/>
                    <a:pt x="348147" y="177201"/>
                    <a:pt x="347688" y="197580"/>
                  </a:cubicBezTo>
                  <a:cubicBezTo>
                    <a:pt x="347252" y="217294"/>
                    <a:pt x="354091" y="233635"/>
                    <a:pt x="364212" y="249654"/>
                  </a:cubicBezTo>
                  <a:cubicBezTo>
                    <a:pt x="374975" y="266706"/>
                    <a:pt x="387323" y="282840"/>
                    <a:pt x="394666" y="301934"/>
                  </a:cubicBezTo>
                  <a:cubicBezTo>
                    <a:pt x="405040" y="328877"/>
                    <a:pt x="398981" y="352722"/>
                    <a:pt x="380828" y="373905"/>
                  </a:cubicBezTo>
                  <a:cubicBezTo>
                    <a:pt x="368894" y="387836"/>
                    <a:pt x="353081" y="396419"/>
                    <a:pt x="336488" y="403878"/>
                  </a:cubicBezTo>
                  <a:cubicBezTo>
                    <a:pt x="323453" y="409730"/>
                    <a:pt x="309729" y="414091"/>
                    <a:pt x="297795" y="422467"/>
                  </a:cubicBezTo>
                  <a:cubicBezTo>
                    <a:pt x="283543" y="432474"/>
                    <a:pt x="277759" y="446014"/>
                    <a:pt x="276199" y="462974"/>
                  </a:cubicBezTo>
                  <a:cubicBezTo>
                    <a:pt x="274156" y="485396"/>
                    <a:pt x="274386" y="507796"/>
                    <a:pt x="273858" y="530241"/>
                  </a:cubicBezTo>
                  <a:cubicBezTo>
                    <a:pt x="273399" y="550368"/>
                    <a:pt x="278608" y="568934"/>
                    <a:pt x="287306" y="586744"/>
                  </a:cubicBezTo>
                  <a:cubicBezTo>
                    <a:pt x="294788" y="602051"/>
                    <a:pt x="303647" y="616510"/>
                    <a:pt x="315558" y="628834"/>
                  </a:cubicBezTo>
                  <a:cubicBezTo>
                    <a:pt x="331187" y="645014"/>
                    <a:pt x="349570" y="657177"/>
                    <a:pt x="370064" y="666472"/>
                  </a:cubicBezTo>
                  <a:cubicBezTo>
                    <a:pt x="383444" y="672531"/>
                    <a:pt x="397535" y="676203"/>
                    <a:pt x="411764" y="678406"/>
                  </a:cubicBezTo>
                  <a:cubicBezTo>
                    <a:pt x="424433" y="680357"/>
                    <a:pt x="437491" y="680678"/>
                    <a:pt x="450435" y="680104"/>
                  </a:cubicBezTo>
                  <a:cubicBezTo>
                    <a:pt x="453671" y="679966"/>
                    <a:pt x="456884" y="679439"/>
                    <a:pt x="460097" y="679416"/>
                  </a:cubicBezTo>
                  <a:cubicBezTo>
                    <a:pt x="486237" y="679301"/>
                    <a:pt x="509944" y="670855"/>
                    <a:pt x="532435" y="658302"/>
                  </a:cubicBezTo>
                  <a:cubicBezTo>
                    <a:pt x="544805" y="651394"/>
                    <a:pt x="555844" y="642742"/>
                    <a:pt x="565851" y="632598"/>
                  </a:cubicBezTo>
                  <a:close/>
                  <a:moveTo>
                    <a:pt x="375136" y="524044"/>
                  </a:moveTo>
                  <a:cubicBezTo>
                    <a:pt x="360540" y="524067"/>
                    <a:pt x="348009" y="536162"/>
                    <a:pt x="348055" y="550230"/>
                  </a:cubicBezTo>
                  <a:cubicBezTo>
                    <a:pt x="348101" y="564803"/>
                    <a:pt x="359760" y="576416"/>
                    <a:pt x="374356" y="575888"/>
                  </a:cubicBezTo>
                  <a:cubicBezTo>
                    <a:pt x="392808" y="575200"/>
                    <a:pt x="399761" y="566272"/>
                    <a:pt x="400955" y="550689"/>
                  </a:cubicBezTo>
                  <a:cubicBezTo>
                    <a:pt x="401873" y="539031"/>
                    <a:pt x="390191" y="522920"/>
                    <a:pt x="375113" y="524067"/>
                  </a:cubicBezTo>
                  <a:close/>
                  <a:moveTo>
                    <a:pt x="520846" y="524067"/>
                  </a:moveTo>
                  <a:cubicBezTo>
                    <a:pt x="505699" y="523447"/>
                    <a:pt x="495233" y="537126"/>
                    <a:pt x="494958" y="550460"/>
                  </a:cubicBezTo>
                  <a:cubicBezTo>
                    <a:pt x="494660" y="564620"/>
                    <a:pt x="506479" y="575957"/>
                    <a:pt x="521350" y="576141"/>
                  </a:cubicBezTo>
                  <a:cubicBezTo>
                    <a:pt x="535281" y="576324"/>
                    <a:pt x="547192" y="564712"/>
                    <a:pt x="547100" y="551079"/>
                  </a:cubicBezTo>
                  <a:cubicBezTo>
                    <a:pt x="547009" y="536414"/>
                    <a:pt x="535121" y="524182"/>
                    <a:pt x="520869" y="524067"/>
                  </a:cubicBezTo>
                  <a:close/>
                  <a:moveTo>
                    <a:pt x="331508" y="330989"/>
                  </a:moveTo>
                  <a:cubicBezTo>
                    <a:pt x="345737" y="330989"/>
                    <a:pt x="352622" y="324264"/>
                    <a:pt x="352989" y="310930"/>
                  </a:cubicBezTo>
                  <a:cubicBezTo>
                    <a:pt x="353402" y="296724"/>
                    <a:pt x="341537" y="287613"/>
                    <a:pt x="330843" y="287728"/>
                  </a:cubicBezTo>
                  <a:cubicBezTo>
                    <a:pt x="319574" y="287843"/>
                    <a:pt x="309270" y="297344"/>
                    <a:pt x="309178" y="309531"/>
                  </a:cubicBezTo>
                  <a:cubicBezTo>
                    <a:pt x="309086" y="321923"/>
                    <a:pt x="318541" y="330989"/>
                    <a:pt x="331508" y="331012"/>
                  </a:cubicBezTo>
                  <a:close/>
                  <a:moveTo>
                    <a:pt x="581204" y="311160"/>
                  </a:moveTo>
                  <a:cubicBezTo>
                    <a:pt x="581227" y="298606"/>
                    <a:pt x="570945" y="287315"/>
                    <a:pt x="559608" y="287453"/>
                  </a:cubicBezTo>
                  <a:cubicBezTo>
                    <a:pt x="549005" y="287590"/>
                    <a:pt x="537829" y="299203"/>
                    <a:pt x="537576" y="310357"/>
                  </a:cubicBezTo>
                  <a:cubicBezTo>
                    <a:pt x="537347" y="320822"/>
                    <a:pt x="548156" y="331608"/>
                    <a:pt x="559126" y="331746"/>
                  </a:cubicBezTo>
                  <a:cubicBezTo>
                    <a:pt x="572850" y="331930"/>
                    <a:pt x="582902" y="322612"/>
                    <a:pt x="581204" y="311160"/>
                  </a:cubicBezTo>
                  <a:close/>
                </a:path>
              </a:pathLst>
            </a:custGeom>
            <a:solidFill>
              <a:srgbClr val="8BC9C5"/>
            </a:solidFill>
            <a:ln w="0" cap="flat">
              <a:noFill/>
              <a:prstDash val="solid"/>
              <a:miter/>
            </a:ln>
          </p:spPr>
          <p:txBody>
            <a:bodyPr rtlCol="0" anchor="ctr"/>
            <a:lstStyle/>
            <a:p>
              <a:endParaRPr lang="en-US" sz="1641"/>
            </a:p>
          </p:txBody>
        </p:sp>
        <p:sp>
          <p:nvSpPr>
            <p:cNvPr id="35" name="Freeform: Shape 34">
              <a:extLst>
                <a:ext uri="{FF2B5EF4-FFF2-40B4-BE49-F238E27FC236}">
                  <a16:creationId xmlns:a16="http://schemas.microsoft.com/office/drawing/2014/main" id="{05B563AE-D263-6868-D909-1287CE0FD354}"/>
                </a:ext>
              </a:extLst>
            </p:cNvPr>
            <p:cNvSpPr/>
            <p:nvPr/>
          </p:nvSpPr>
          <p:spPr>
            <a:xfrm>
              <a:off x="9747362" y="2388133"/>
              <a:ext cx="104995" cy="128311"/>
            </a:xfrm>
            <a:custGeom>
              <a:avLst/>
              <a:gdLst>
                <a:gd name="connsiteX0" fmla="*/ 465 w 108216"/>
                <a:gd name="connsiteY0" fmla="*/ 20332 h 132247"/>
                <a:gd name="connsiteX1" fmla="*/ 511 w 108216"/>
                <a:gd name="connsiteY1" fmla="*/ 4497 h 132247"/>
                <a:gd name="connsiteX2" fmla="*/ 6409 w 108216"/>
                <a:gd name="connsiteY2" fmla="*/ 641 h 132247"/>
                <a:gd name="connsiteX3" fmla="*/ 78265 w 108216"/>
                <a:gd name="connsiteY3" fmla="*/ 36695 h 132247"/>
                <a:gd name="connsiteX4" fmla="*/ 102960 w 108216"/>
                <a:gd name="connsiteY4" fmla="*/ 62881 h 132247"/>
                <a:gd name="connsiteX5" fmla="*/ 90635 w 108216"/>
                <a:gd name="connsiteY5" fmla="*/ 120646 h 132247"/>
                <a:gd name="connsiteX6" fmla="*/ 13248 w 108216"/>
                <a:gd name="connsiteY6" fmla="*/ 99877 h 132247"/>
                <a:gd name="connsiteX7" fmla="*/ 3311 w 108216"/>
                <a:gd name="connsiteY7" fmla="*/ 51544 h 132247"/>
                <a:gd name="connsiteX8" fmla="*/ 442 w 108216"/>
                <a:gd name="connsiteY8" fmla="*/ 20332 h 1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16" h="132247">
                  <a:moveTo>
                    <a:pt x="465" y="20332"/>
                  </a:moveTo>
                  <a:cubicBezTo>
                    <a:pt x="465" y="13791"/>
                    <a:pt x="327" y="9132"/>
                    <a:pt x="511" y="4497"/>
                  </a:cubicBezTo>
                  <a:cubicBezTo>
                    <a:pt x="649" y="687"/>
                    <a:pt x="2209" y="-1034"/>
                    <a:pt x="6409" y="641"/>
                  </a:cubicBezTo>
                  <a:cubicBezTo>
                    <a:pt x="31379" y="10647"/>
                    <a:pt x="55522" y="22352"/>
                    <a:pt x="78265" y="36695"/>
                  </a:cubicBezTo>
                  <a:cubicBezTo>
                    <a:pt x="88593" y="43213"/>
                    <a:pt x="97039" y="52026"/>
                    <a:pt x="102960" y="62881"/>
                  </a:cubicBezTo>
                  <a:cubicBezTo>
                    <a:pt x="113999" y="83100"/>
                    <a:pt x="106586" y="107336"/>
                    <a:pt x="90635" y="120646"/>
                  </a:cubicBezTo>
                  <a:cubicBezTo>
                    <a:pt x="65620" y="141508"/>
                    <a:pt x="27936" y="134026"/>
                    <a:pt x="13248" y="99877"/>
                  </a:cubicBezTo>
                  <a:cubicBezTo>
                    <a:pt x="6593" y="84408"/>
                    <a:pt x="4757" y="67953"/>
                    <a:pt x="3311" y="51544"/>
                  </a:cubicBezTo>
                  <a:cubicBezTo>
                    <a:pt x="2324" y="40528"/>
                    <a:pt x="-1233" y="29673"/>
                    <a:pt x="442" y="20332"/>
                  </a:cubicBezTo>
                  <a:close/>
                </a:path>
              </a:pathLst>
            </a:custGeom>
            <a:solidFill>
              <a:schemeClr val="accent5"/>
            </a:solidFill>
            <a:ln w="0" cap="flat">
              <a:noFill/>
              <a:prstDash val="solid"/>
              <a:miter/>
            </a:ln>
          </p:spPr>
          <p:txBody>
            <a:bodyPr rtlCol="0" anchor="ctr"/>
            <a:lstStyle/>
            <a:p>
              <a:endParaRPr lang="en-US" sz="1641"/>
            </a:p>
          </p:txBody>
        </p:sp>
        <p:sp>
          <p:nvSpPr>
            <p:cNvPr id="37" name="Freeform: Shape 36">
              <a:extLst>
                <a:ext uri="{FF2B5EF4-FFF2-40B4-BE49-F238E27FC236}">
                  <a16:creationId xmlns:a16="http://schemas.microsoft.com/office/drawing/2014/main" id="{0C97686A-BE36-5A6E-691C-81BFB739A53B}"/>
                </a:ext>
              </a:extLst>
            </p:cNvPr>
            <p:cNvSpPr/>
            <p:nvPr/>
          </p:nvSpPr>
          <p:spPr>
            <a:xfrm>
              <a:off x="9638528" y="2324509"/>
              <a:ext cx="67122" cy="99680"/>
            </a:xfrm>
            <a:custGeom>
              <a:avLst/>
              <a:gdLst>
                <a:gd name="connsiteX0" fmla="*/ 112 w 69182"/>
                <a:gd name="connsiteY0" fmla="*/ 69494 h 102738"/>
                <a:gd name="connsiteX1" fmla="*/ 15145 w 69182"/>
                <a:gd name="connsiteY1" fmla="*/ 32590 h 102738"/>
                <a:gd name="connsiteX2" fmla="*/ 39242 w 69182"/>
                <a:gd name="connsiteY2" fmla="*/ 3054 h 102738"/>
                <a:gd name="connsiteX3" fmla="*/ 48193 w 69182"/>
                <a:gd name="connsiteY3" fmla="*/ 4247 h 102738"/>
                <a:gd name="connsiteX4" fmla="*/ 68825 w 69182"/>
                <a:gd name="connsiteY4" fmla="*/ 63274 h 102738"/>
                <a:gd name="connsiteX5" fmla="*/ 45576 w 69182"/>
                <a:gd name="connsiteY5" fmla="*/ 100637 h 102738"/>
                <a:gd name="connsiteX6" fmla="*/ 3807 w 69182"/>
                <a:gd name="connsiteY6" fmla="*/ 84274 h 102738"/>
                <a:gd name="connsiteX7" fmla="*/ 112 w 69182"/>
                <a:gd name="connsiteY7" fmla="*/ 69494 h 10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82" h="102738">
                  <a:moveTo>
                    <a:pt x="112" y="69494"/>
                  </a:moveTo>
                  <a:cubicBezTo>
                    <a:pt x="-117" y="53934"/>
                    <a:pt x="7410" y="43216"/>
                    <a:pt x="15145" y="32590"/>
                  </a:cubicBezTo>
                  <a:cubicBezTo>
                    <a:pt x="22626" y="22309"/>
                    <a:pt x="30796" y="12555"/>
                    <a:pt x="39242" y="3054"/>
                  </a:cubicBezTo>
                  <a:cubicBezTo>
                    <a:pt x="43098" y="-1284"/>
                    <a:pt x="45714" y="-1100"/>
                    <a:pt x="48193" y="4247"/>
                  </a:cubicBezTo>
                  <a:cubicBezTo>
                    <a:pt x="56982" y="23249"/>
                    <a:pt x="66071" y="42321"/>
                    <a:pt x="68825" y="63274"/>
                  </a:cubicBezTo>
                  <a:cubicBezTo>
                    <a:pt x="71120" y="80785"/>
                    <a:pt x="62261" y="94739"/>
                    <a:pt x="45576" y="100637"/>
                  </a:cubicBezTo>
                  <a:cubicBezTo>
                    <a:pt x="28685" y="106604"/>
                    <a:pt x="11840" y="99466"/>
                    <a:pt x="3807" y="84274"/>
                  </a:cubicBezTo>
                  <a:cubicBezTo>
                    <a:pt x="1076" y="79110"/>
                    <a:pt x="-439" y="73831"/>
                    <a:pt x="112" y="69494"/>
                  </a:cubicBezTo>
                  <a:close/>
                </a:path>
              </a:pathLst>
            </a:custGeom>
            <a:solidFill>
              <a:schemeClr val="accent5"/>
            </a:solidFill>
            <a:ln w="0" cap="flat">
              <a:noFill/>
              <a:prstDash val="solid"/>
              <a:miter/>
            </a:ln>
          </p:spPr>
          <p:txBody>
            <a:bodyPr rtlCol="0" anchor="ctr"/>
            <a:lstStyle/>
            <a:p>
              <a:endParaRPr lang="en-US" sz="1641"/>
            </a:p>
          </p:txBody>
        </p:sp>
      </p:grpSp>
      <p:sp>
        <p:nvSpPr>
          <p:cNvPr id="39" name="Freeform: Shape 38">
            <a:extLst>
              <a:ext uri="{FF2B5EF4-FFF2-40B4-BE49-F238E27FC236}">
                <a16:creationId xmlns:a16="http://schemas.microsoft.com/office/drawing/2014/main" id="{FE456728-03AD-8EC8-088D-AFF8CE55C832}"/>
              </a:ext>
            </a:extLst>
          </p:cNvPr>
          <p:cNvSpPr/>
          <p:nvPr/>
        </p:nvSpPr>
        <p:spPr>
          <a:xfrm>
            <a:off x="4022636" y="4048324"/>
            <a:ext cx="498757" cy="522697"/>
          </a:xfrm>
          <a:custGeom>
            <a:avLst/>
            <a:gdLst>
              <a:gd name="connsiteX0" fmla="*/ 2112110 w 2250247"/>
              <a:gd name="connsiteY0" fmla="*/ 1170179 h 2358259"/>
              <a:gd name="connsiteX1" fmla="*/ 2112110 w 2250247"/>
              <a:gd name="connsiteY1" fmla="*/ 986605 h 2358259"/>
              <a:gd name="connsiteX2" fmla="*/ 1125149 w 2250247"/>
              <a:gd name="connsiteY2" fmla="*/ 0 h 2358259"/>
              <a:gd name="connsiteX3" fmla="*/ 138187 w 2250247"/>
              <a:gd name="connsiteY3" fmla="*/ 986605 h 2358259"/>
              <a:gd name="connsiteX4" fmla="*/ 138187 w 2250247"/>
              <a:gd name="connsiteY4" fmla="*/ 1170179 h 2358259"/>
              <a:gd name="connsiteX5" fmla="*/ 0 w 2250247"/>
              <a:gd name="connsiteY5" fmla="*/ 1331269 h 2358259"/>
              <a:gd name="connsiteX6" fmla="*/ 143751 w 2250247"/>
              <a:gd name="connsiteY6" fmla="*/ 1493513 h 2358259"/>
              <a:gd name="connsiteX7" fmla="*/ 304632 w 2250247"/>
              <a:gd name="connsiteY7" fmla="*/ 2083355 h 2358259"/>
              <a:gd name="connsiteX8" fmla="*/ 664446 w 2250247"/>
              <a:gd name="connsiteY8" fmla="*/ 2358260 h 2358259"/>
              <a:gd name="connsiteX9" fmla="*/ 1585802 w 2250247"/>
              <a:gd name="connsiteY9" fmla="*/ 2358260 h 2358259"/>
              <a:gd name="connsiteX10" fmla="*/ 1945616 w 2250247"/>
              <a:gd name="connsiteY10" fmla="*/ 2083355 h 2358259"/>
              <a:gd name="connsiteX11" fmla="*/ 2106496 w 2250247"/>
              <a:gd name="connsiteY11" fmla="*/ 1493513 h 2358259"/>
              <a:gd name="connsiteX12" fmla="*/ 2250247 w 2250247"/>
              <a:gd name="connsiteY12" fmla="*/ 1331269 h 2358259"/>
              <a:gd name="connsiteX13" fmla="*/ 2112060 w 2250247"/>
              <a:gd name="connsiteY13" fmla="*/ 1170179 h 2358259"/>
              <a:gd name="connsiteX14" fmla="*/ 188664 w 2250247"/>
              <a:gd name="connsiteY14" fmla="*/ 986605 h 2358259"/>
              <a:gd name="connsiteX15" fmla="*/ 1125149 w 2250247"/>
              <a:gd name="connsiteY15" fmla="*/ 50405 h 2358259"/>
              <a:gd name="connsiteX16" fmla="*/ 2061634 w 2250247"/>
              <a:gd name="connsiteY16" fmla="*/ 986605 h 2358259"/>
              <a:gd name="connsiteX17" fmla="*/ 2061634 w 2250247"/>
              <a:gd name="connsiteY17" fmla="*/ 1167872 h 2358259"/>
              <a:gd name="connsiteX18" fmla="*/ 1626710 w 2250247"/>
              <a:gd name="connsiteY18" fmla="*/ 1167872 h 2358259"/>
              <a:gd name="connsiteX19" fmla="*/ 1661485 w 2250247"/>
              <a:gd name="connsiteY19" fmla="*/ 1037039 h 2358259"/>
              <a:gd name="connsiteX20" fmla="*/ 1482432 w 2250247"/>
              <a:gd name="connsiteY20" fmla="*/ 793563 h 2358259"/>
              <a:gd name="connsiteX21" fmla="*/ 1457525 w 2250247"/>
              <a:gd name="connsiteY21" fmla="*/ 542523 h 2358259"/>
              <a:gd name="connsiteX22" fmla="*/ 1437879 w 2250247"/>
              <a:gd name="connsiteY22" fmla="*/ 520342 h 2358259"/>
              <a:gd name="connsiteX23" fmla="*/ 1410971 w 2250247"/>
              <a:gd name="connsiteY23" fmla="*/ 531594 h 2358259"/>
              <a:gd name="connsiteX24" fmla="*/ 1371451 w 2250247"/>
              <a:gd name="connsiteY24" fmla="*/ 595167 h 2358259"/>
              <a:gd name="connsiteX25" fmla="*/ 1296947 w 2250247"/>
              <a:gd name="connsiteY25" fmla="*/ 408546 h 2358259"/>
              <a:gd name="connsiteX26" fmla="*/ 1269736 w 2250247"/>
              <a:gd name="connsiteY26" fmla="*/ 392887 h 2358259"/>
              <a:gd name="connsiteX27" fmla="*/ 1248197 w 2250247"/>
              <a:gd name="connsiteY27" fmla="*/ 415901 h 2358259"/>
              <a:gd name="connsiteX28" fmla="*/ 1217092 w 2250247"/>
              <a:gd name="connsiteY28" fmla="*/ 794723 h 2358259"/>
              <a:gd name="connsiteX29" fmla="*/ 1040232 w 2250247"/>
              <a:gd name="connsiteY29" fmla="*/ 1037146 h 2358259"/>
              <a:gd name="connsiteX30" fmla="*/ 1075007 w 2250247"/>
              <a:gd name="connsiteY30" fmla="*/ 1167979 h 2358259"/>
              <a:gd name="connsiteX31" fmla="*/ 985374 w 2250247"/>
              <a:gd name="connsiteY31" fmla="*/ 1167979 h 2358259"/>
              <a:gd name="connsiteX32" fmla="*/ 985374 w 2250247"/>
              <a:gd name="connsiteY32" fmla="*/ 981874 h 2358259"/>
              <a:gd name="connsiteX33" fmla="*/ 812508 w 2250247"/>
              <a:gd name="connsiteY33" fmla="*/ 785159 h 2358259"/>
              <a:gd name="connsiteX34" fmla="*/ 812508 w 2250247"/>
              <a:gd name="connsiteY34" fmla="*/ 747853 h 2358259"/>
              <a:gd name="connsiteX35" fmla="*/ 958790 w 2250247"/>
              <a:gd name="connsiteY35" fmla="*/ 660114 h 2358259"/>
              <a:gd name="connsiteX36" fmla="*/ 967508 w 2250247"/>
              <a:gd name="connsiteY36" fmla="*/ 625339 h 2358259"/>
              <a:gd name="connsiteX37" fmla="*/ 932733 w 2250247"/>
              <a:gd name="connsiteY37" fmla="*/ 616618 h 2358259"/>
              <a:gd name="connsiteX38" fmla="*/ 812522 w 2250247"/>
              <a:gd name="connsiteY38" fmla="*/ 688911 h 2358259"/>
              <a:gd name="connsiteX39" fmla="*/ 812522 w 2250247"/>
              <a:gd name="connsiteY39" fmla="*/ 590034 h 2358259"/>
              <a:gd name="connsiteX40" fmla="*/ 958804 w 2250247"/>
              <a:gd name="connsiteY40" fmla="*/ 502294 h 2358259"/>
              <a:gd name="connsiteX41" fmla="*/ 967522 w 2250247"/>
              <a:gd name="connsiteY41" fmla="*/ 467520 h 2358259"/>
              <a:gd name="connsiteX42" fmla="*/ 932747 w 2250247"/>
              <a:gd name="connsiteY42" fmla="*/ 458802 h 2358259"/>
              <a:gd name="connsiteX43" fmla="*/ 812536 w 2250247"/>
              <a:gd name="connsiteY43" fmla="*/ 531096 h 2358259"/>
              <a:gd name="connsiteX44" fmla="*/ 812536 w 2250247"/>
              <a:gd name="connsiteY44" fmla="*/ 409732 h 2358259"/>
              <a:gd name="connsiteX45" fmla="*/ 787006 w 2250247"/>
              <a:gd name="connsiteY45" fmla="*/ 384508 h 2358259"/>
              <a:gd name="connsiteX46" fmla="*/ 761782 w 2250247"/>
              <a:gd name="connsiteY46" fmla="*/ 409732 h 2358259"/>
              <a:gd name="connsiteX47" fmla="*/ 761782 w 2250247"/>
              <a:gd name="connsiteY47" fmla="*/ 531096 h 2358259"/>
              <a:gd name="connsiteX48" fmla="*/ 641571 w 2250247"/>
              <a:gd name="connsiteY48" fmla="*/ 458802 h 2358259"/>
              <a:gd name="connsiteX49" fmla="*/ 606793 w 2250247"/>
              <a:gd name="connsiteY49" fmla="*/ 467520 h 2358259"/>
              <a:gd name="connsiteX50" fmla="*/ 615514 w 2250247"/>
              <a:gd name="connsiteY50" fmla="*/ 502294 h 2358259"/>
              <a:gd name="connsiteX51" fmla="*/ 761796 w 2250247"/>
              <a:gd name="connsiteY51" fmla="*/ 590034 h 2358259"/>
              <a:gd name="connsiteX52" fmla="*/ 761796 w 2250247"/>
              <a:gd name="connsiteY52" fmla="*/ 688911 h 2358259"/>
              <a:gd name="connsiteX53" fmla="*/ 641582 w 2250247"/>
              <a:gd name="connsiteY53" fmla="*/ 616618 h 2358259"/>
              <a:gd name="connsiteX54" fmla="*/ 606807 w 2250247"/>
              <a:gd name="connsiteY54" fmla="*/ 625339 h 2358259"/>
              <a:gd name="connsiteX55" fmla="*/ 615525 w 2250247"/>
              <a:gd name="connsiteY55" fmla="*/ 660114 h 2358259"/>
              <a:gd name="connsiteX56" fmla="*/ 761807 w 2250247"/>
              <a:gd name="connsiteY56" fmla="*/ 747853 h 2358259"/>
              <a:gd name="connsiteX57" fmla="*/ 761807 w 2250247"/>
              <a:gd name="connsiteY57" fmla="*/ 785159 h 2358259"/>
              <a:gd name="connsiteX58" fmla="*/ 588941 w 2250247"/>
              <a:gd name="connsiteY58" fmla="*/ 981874 h 2358259"/>
              <a:gd name="connsiteX59" fmla="*/ 588941 w 2250247"/>
              <a:gd name="connsiteY59" fmla="*/ 1167979 h 2358259"/>
              <a:gd name="connsiteX60" fmla="*/ 188689 w 2250247"/>
              <a:gd name="connsiteY60" fmla="*/ 1167869 h 2358259"/>
              <a:gd name="connsiteX61" fmla="*/ 1326058 w 2250247"/>
              <a:gd name="connsiteY61" fmla="*/ 795774 h 2358259"/>
              <a:gd name="connsiteX62" fmla="*/ 1326058 w 2250247"/>
              <a:gd name="connsiteY62" fmla="*/ 1167869 h 2358259"/>
              <a:gd name="connsiteX63" fmla="*/ 1265002 w 2250247"/>
              <a:gd name="connsiteY63" fmla="*/ 1167869 h 2358259"/>
              <a:gd name="connsiteX64" fmla="*/ 1240931 w 2250247"/>
              <a:gd name="connsiteY64" fmla="*/ 1089167 h 2358259"/>
              <a:gd name="connsiteX65" fmla="*/ 1326154 w 2250247"/>
              <a:gd name="connsiteY65" fmla="*/ 795784 h 2358259"/>
              <a:gd name="connsiteX66" fmla="*/ 1461091 w 2250247"/>
              <a:gd name="connsiteY66" fmla="*/ 1089157 h 2358259"/>
              <a:gd name="connsiteX67" fmla="*/ 1437021 w 2250247"/>
              <a:gd name="connsiteY67" fmla="*/ 1167858 h 2358259"/>
              <a:gd name="connsiteX68" fmla="*/ 1376812 w 2250247"/>
              <a:gd name="connsiteY68" fmla="*/ 1167858 h 2358259"/>
              <a:gd name="connsiteX69" fmla="*/ 1376812 w 2250247"/>
              <a:gd name="connsiteY69" fmla="*/ 796297 h 2358259"/>
              <a:gd name="connsiteX70" fmla="*/ 1461188 w 2250247"/>
              <a:gd name="connsiteY70" fmla="*/ 1089164 h 2358259"/>
              <a:gd name="connsiteX71" fmla="*/ 2086850 w 2250247"/>
              <a:gd name="connsiteY71" fmla="*/ 1444222 h 2358259"/>
              <a:gd name="connsiteX72" fmla="*/ 163404 w 2250247"/>
              <a:gd name="connsiteY72" fmla="*/ 1444222 h 2358259"/>
              <a:gd name="connsiteX73" fmla="*/ 50441 w 2250247"/>
              <a:gd name="connsiteY73" fmla="*/ 1331259 h 2358259"/>
              <a:gd name="connsiteX74" fmla="*/ 163404 w 2250247"/>
              <a:gd name="connsiteY74" fmla="*/ 1218295 h 2358259"/>
              <a:gd name="connsiteX75" fmla="*/ 2086850 w 2250247"/>
              <a:gd name="connsiteY75" fmla="*/ 1218295 h 2358259"/>
              <a:gd name="connsiteX76" fmla="*/ 2199814 w 2250247"/>
              <a:gd name="connsiteY76" fmla="*/ 1331259 h 2358259"/>
              <a:gd name="connsiteX77" fmla="*/ 2086850 w 2250247"/>
              <a:gd name="connsiteY77" fmla="*/ 1444222 h 235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50247" h="2358259">
                <a:moveTo>
                  <a:pt x="2112110" y="1170179"/>
                </a:moveTo>
                <a:lnTo>
                  <a:pt x="2112110" y="986605"/>
                </a:lnTo>
                <a:cubicBezTo>
                  <a:pt x="2112110" y="442399"/>
                  <a:pt x="1669391" y="0"/>
                  <a:pt x="1125149" y="0"/>
                </a:cubicBezTo>
                <a:cubicBezTo>
                  <a:pt x="580907" y="0"/>
                  <a:pt x="138187" y="442399"/>
                  <a:pt x="138187" y="986605"/>
                </a:cubicBezTo>
                <a:lnTo>
                  <a:pt x="138187" y="1170179"/>
                </a:lnTo>
                <a:cubicBezTo>
                  <a:pt x="60319" y="1182470"/>
                  <a:pt x="0" y="1250051"/>
                  <a:pt x="0" y="1331269"/>
                </a:cubicBezTo>
                <a:cubicBezTo>
                  <a:pt x="0" y="1412502"/>
                  <a:pt x="63046" y="1483738"/>
                  <a:pt x="143751" y="1493513"/>
                </a:cubicBezTo>
                <a:lnTo>
                  <a:pt x="304632" y="2083355"/>
                </a:lnTo>
                <a:cubicBezTo>
                  <a:pt x="348654" y="2245072"/>
                  <a:pt x="496620" y="2358260"/>
                  <a:pt x="664446" y="2358260"/>
                </a:cubicBezTo>
                <a:lnTo>
                  <a:pt x="1585802" y="2358260"/>
                </a:lnTo>
                <a:cubicBezTo>
                  <a:pt x="1753624" y="2358260"/>
                  <a:pt x="1901572" y="2245086"/>
                  <a:pt x="1945616" y="2083355"/>
                </a:cubicBezTo>
                <a:lnTo>
                  <a:pt x="2106496" y="1493513"/>
                </a:lnTo>
                <a:cubicBezTo>
                  <a:pt x="2187202" y="1483738"/>
                  <a:pt x="2250247" y="1414812"/>
                  <a:pt x="2250247" y="1331269"/>
                </a:cubicBezTo>
                <a:cubicBezTo>
                  <a:pt x="2250247" y="1247727"/>
                  <a:pt x="2190249" y="1182470"/>
                  <a:pt x="2112060" y="1170179"/>
                </a:cubicBezTo>
                <a:close/>
                <a:moveTo>
                  <a:pt x="188664" y="986605"/>
                </a:moveTo>
                <a:cubicBezTo>
                  <a:pt x="188664" y="470414"/>
                  <a:pt x="608672" y="50405"/>
                  <a:pt x="1125149" y="50405"/>
                </a:cubicBezTo>
                <a:cubicBezTo>
                  <a:pt x="1641625" y="50405"/>
                  <a:pt x="2061634" y="470414"/>
                  <a:pt x="2061634" y="986605"/>
                </a:cubicBezTo>
                <a:lnTo>
                  <a:pt x="2061634" y="1167872"/>
                </a:lnTo>
                <a:lnTo>
                  <a:pt x="1626710" y="1167872"/>
                </a:lnTo>
                <a:cubicBezTo>
                  <a:pt x="1649403" y="1129730"/>
                  <a:pt x="1661182" y="1086013"/>
                  <a:pt x="1661485" y="1037039"/>
                </a:cubicBezTo>
                <a:cubicBezTo>
                  <a:pt x="1663168" y="884043"/>
                  <a:pt x="1548521" y="823514"/>
                  <a:pt x="1482432" y="793563"/>
                </a:cubicBezTo>
                <a:lnTo>
                  <a:pt x="1457525" y="542523"/>
                </a:lnTo>
                <a:cubicBezTo>
                  <a:pt x="1456371" y="531594"/>
                  <a:pt x="1448600" y="522873"/>
                  <a:pt x="1437879" y="520342"/>
                </a:cubicBezTo>
                <a:cubicBezTo>
                  <a:pt x="1427477" y="517825"/>
                  <a:pt x="1416549" y="522556"/>
                  <a:pt x="1410971" y="531594"/>
                </a:cubicBezTo>
                <a:lnTo>
                  <a:pt x="1371451" y="595167"/>
                </a:lnTo>
                <a:lnTo>
                  <a:pt x="1296947" y="408546"/>
                </a:lnTo>
                <a:cubicBezTo>
                  <a:pt x="1292429" y="397614"/>
                  <a:pt x="1280971" y="391207"/>
                  <a:pt x="1269736" y="392887"/>
                </a:cubicBezTo>
                <a:cubicBezTo>
                  <a:pt x="1257972" y="394571"/>
                  <a:pt x="1249240" y="404139"/>
                  <a:pt x="1248197" y="415901"/>
                </a:cubicBezTo>
                <a:lnTo>
                  <a:pt x="1217092" y="794723"/>
                </a:lnTo>
                <a:cubicBezTo>
                  <a:pt x="1140587" y="830028"/>
                  <a:pt x="1038872" y="890878"/>
                  <a:pt x="1040232" y="1037146"/>
                </a:cubicBezTo>
                <a:cubicBezTo>
                  <a:pt x="1040759" y="1086216"/>
                  <a:pt x="1052524" y="1129933"/>
                  <a:pt x="1075007" y="1167979"/>
                </a:cubicBezTo>
                <a:lnTo>
                  <a:pt x="985374" y="1167979"/>
                </a:lnTo>
                <a:lnTo>
                  <a:pt x="985374" y="981874"/>
                </a:lnTo>
                <a:cubicBezTo>
                  <a:pt x="985374" y="880993"/>
                  <a:pt x="909716" y="797771"/>
                  <a:pt x="812508" y="785159"/>
                </a:cubicBezTo>
                <a:lnTo>
                  <a:pt x="812508" y="747853"/>
                </a:lnTo>
                <a:lnTo>
                  <a:pt x="958790" y="660114"/>
                </a:lnTo>
                <a:cubicBezTo>
                  <a:pt x="970875" y="652870"/>
                  <a:pt x="974449" y="637420"/>
                  <a:pt x="967508" y="625339"/>
                </a:cubicBezTo>
                <a:cubicBezTo>
                  <a:pt x="960264" y="613254"/>
                  <a:pt x="944815" y="609359"/>
                  <a:pt x="932733" y="616618"/>
                </a:cubicBezTo>
                <a:lnTo>
                  <a:pt x="812522" y="688911"/>
                </a:lnTo>
                <a:lnTo>
                  <a:pt x="812522" y="590034"/>
                </a:lnTo>
                <a:lnTo>
                  <a:pt x="958804" y="502294"/>
                </a:lnTo>
                <a:cubicBezTo>
                  <a:pt x="970886" y="495050"/>
                  <a:pt x="974460" y="479601"/>
                  <a:pt x="967522" y="467520"/>
                </a:cubicBezTo>
                <a:cubicBezTo>
                  <a:pt x="960278" y="455755"/>
                  <a:pt x="944829" y="451861"/>
                  <a:pt x="932747" y="458802"/>
                </a:cubicBezTo>
                <a:lnTo>
                  <a:pt x="812536" y="531096"/>
                </a:lnTo>
                <a:lnTo>
                  <a:pt x="812536" y="409732"/>
                </a:lnTo>
                <a:cubicBezTo>
                  <a:pt x="812536" y="395966"/>
                  <a:pt x="801077" y="384508"/>
                  <a:pt x="787006" y="384508"/>
                </a:cubicBezTo>
                <a:cubicBezTo>
                  <a:pt x="773031" y="384508"/>
                  <a:pt x="761782" y="395966"/>
                  <a:pt x="761782" y="409732"/>
                </a:cubicBezTo>
                <a:lnTo>
                  <a:pt x="761782" y="531096"/>
                </a:lnTo>
                <a:lnTo>
                  <a:pt x="641571" y="458802"/>
                </a:lnTo>
                <a:cubicBezTo>
                  <a:pt x="629486" y="451765"/>
                  <a:pt x="614151" y="455755"/>
                  <a:pt x="606793" y="467520"/>
                </a:cubicBezTo>
                <a:cubicBezTo>
                  <a:pt x="599759" y="479601"/>
                  <a:pt x="603429" y="494940"/>
                  <a:pt x="615514" y="502294"/>
                </a:cubicBezTo>
                <a:lnTo>
                  <a:pt x="761796" y="590034"/>
                </a:lnTo>
                <a:lnTo>
                  <a:pt x="761796" y="688911"/>
                </a:lnTo>
                <a:lnTo>
                  <a:pt x="641582" y="616618"/>
                </a:lnTo>
                <a:cubicBezTo>
                  <a:pt x="629500" y="609374"/>
                  <a:pt x="614161" y="613254"/>
                  <a:pt x="606807" y="625339"/>
                </a:cubicBezTo>
                <a:cubicBezTo>
                  <a:pt x="599770" y="637420"/>
                  <a:pt x="603443" y="652759"/>
                  <a:pt x="615525" y="660114"/>
                </a:cubicBezTo>
                <a:lnTo>
                  <a:pt x="761807" y="747853"/>
                </a:lnTo>
                <a:lnTo>
                  <a:pt x="761807" y="785159"/>
                </a:lnTo>
                <a:cubicBezTo>
                  <a:pt x="664609" y="797771"/>
                  <a:pt x="588941" y="880993"/>
                  <a:pt x="588941" y="981874"/>
                </a:cubicBezTo>
                <a:lnTo>
                  <a:pt x="588941" y="1167979"/>
                </a:lnTo>
                <a:lnTo>
                  <a:pt x="188689" y="1167869"/>
                </a:lnTo>
                <a:close/>
                <a:moveTo>
                  <a:pt x="1326058" y="795774"/>
                </a:moveTo>
                <a:lnTo>
                  <a:pt x="1326058" y="1167869"/>
                </a:lnTo>
                <a:lnTo>
                  <a:pt x="1265002" y="1167869"/>
                </a:lnTo>
                <a:cubicBezTo>
                  <a:pt x="1254601" y="1145176"/>
                  <a:pt x="1246189" y="1118798"/>
                  <a:pt x="1240931" y="1089167"/>
                </a:cubicBezTo>
                <a:cubicBezTo>
                  <a:pt x="1216558" y="954344"/>
                  <a:pt x="1268145" y="850112"/>
                  <a:pt x="1326154" y="795784"/>
                </a:cubicBezTo>
                <a:close/>
                <a:moveTo>
                  <a:pt x="1461091" y="1089157"/>
                </a:moveTo>
                <a:cubicBezTo>
                  <a:pt x="1455738" y="1118581"/>
                  <a:pt x="1447646" y="1144958"/>
                  <a:pt x="1437021" y="1167858"/>
                </a:cubicBezTo>
                <a:lnTo>
                  <a:pt x="1376812" y="1167858"/>
                </a:lnTo>
                <a:lnTo>
                  <a:pt x="1376812" y="796297"/>
                </a:lnTo>
                <a:cubicBezTo>
                  <a:pt x="1433977" y="850945"/>
                  <a:pt x="1485258" y="954871"/>
                  <a:pt x="1461188" y="1089164"/>
                </a:cubicBezTo>
                <a:close/>
                <a:moveTo>
                  <a:pt x="2086850" y="1444222"/>
                </a:moveTo>
                <a:lnTo>
                  <a:pt x="163404" y="1444222"/>
                </a:lnTo>
                <a:cubicBezTo>
                  <a:pt x="101191" y="1444222"/>
                  <a:pt x="50441" y="1393788"/>
                  <a:pt x="50441" y="1331259"/>
                </a:cubicBezTo>
                <a:cubicBezTo>
                  <a:pt x="50441" y="1268743"/>
                  <a:pt x="101195" y="1218295"/>
                  <a:pt x="163404" y="1218295"/>
                </a:cubicBezTo>
                <a:lnTo>
                  <a:pt x="2086850" y="1218295"/>
                </a:lnTo>
                <a:cubicBezTo>
                  <a:pt x="2149063" y="1218295"/>
                  <a:pt x="2199814" y="1269049"/>
                  <a:pt x="2199814" y="1331259"/>
                </a:cubicBezTo>
                <a:cubicBezTo>
                  <a:pt x="2199814" y="1393472"/>
                  <a:pt x="2149060" y="1444222"/>
                  <a:pt x="2086850" y="1444222"/>
                </a:cubicBezTo>
                <a:close/>
              </a:path>
            </a:pathLst>
          </a:custGeom>
          <a:solidFill>
            <a:srgbClr val="8BC9C5"/>
          </a:solidFill>
          <a:ln w="3556" cap="flat">
            <a:noFill/>
            <a:prstDash val="solid"/>
            <a:miter/>
          </a:ln>
        </p:spPr>
        <p:txBody>
          <a:bodyPr rtlCol="0" anchor="ctr"/>
          <a:lstStyle/>
          <a:p>
            <a:endParaRPr lang="en-US" sz="1641"/>
          </a:p>
        </p:txBody>
      </p:sp>
      <p:grpSp>
        <p:nvGrpSpPr>
          <p:cNvPr id="41" name="Group 40">
            <a:extLst>
              <a:ext uri="{FF2B5EF4-FFF2-40B4-BE49-F238E27FC236}">
                <a16:creationId xmlns:a16="http://schemas.microsoft.com/office/drawing/2014/main" id="{E1C7B9FD-F745-A300-823E-0648E5AECF51}"/>
              </a:ext>
            </a:extLst>
          </p:cNvPr>
          <p:cNvGrpSpPr/>
          <p:nvPr/>
        </p:nvGrpSpPr>
        <p:grpSpPr>
          <a:xfrm>
            <a:off x="3954128" y="5444529"/>
            <a:ext cx="635772" cy="554492"/>
            <a:chOff x="5192044" y="2049963"/>
            <a:chExt cx="608681" cy="530865"/>
          </a:xfrm>
        </p:grpSpPr>
        <p:sp>
          <p:nvSpPr>
            <p:cNvPr id="43" name="Freeform: Shape 42">
              <a:extLst>
                <a:ext uri="{FF2B5EF4-FFF2-40B4-BE49-F238E27FC236}">
                  <a16:creationId xmlns:a16="http://schemas.microsoft.com/office/drawing/2014/main" id="{D3B3AF67-6EC0-B27D-68EC-BA19842910DF}"/>
                </a:ext>
              </a:extLst>
            </p:cNvPr>
            <p:cNvSpPr/>
            <p:nvPr/>
          </p:nvSpPr>
          <p:spPr>
            <a:xfrm>
              <a:off x="5192044" y="2408838"/>
              <a:ext cx="608681" cy="171990"/>
            </a:xfrm>
            <a:custGeom>
              <a:avLst/>
              <a:gdLst>
                <a:gd name="connsiteX0" fmla="*/ 2864583 w 2868633"/>
                <a:gd name="connsiteY0" fmla="*/ 31678 h 810564"/>
                <a:gd name="connsiteX1" fmla="*/ 2818509 w 2868633"/>
                <a:gd name="connsiteY1" fmla="*/ 0 h 810564"/>
                <a:gd name="connsiteX2" fmla="*/ 1600585 w 2868633"/>
                <a:gd name="connsiteY2" fmla="*/ 0 h 810564"/>
                <a:gd name="connsiteX3" fmla="*/ 1600585 w 2868633"/>
                <a:gd name="connsiteY3" fmla="*/ 100773 h 810564"/>
                <a:gd name="connsiteX4" fmla="*/ 2694722 w 2868633"/>
                <a:gd name="connsiteY4" fmla="*/ 100773 h 810564"/>
                <a:gd name="connsiteX5" fmla="*/ 2064129 w 2868633"/>
                <a:gd name="connsiteY5" fmla="*/ 709706 h 810564"/>
                <a:gd name="connsiteX6" fmla="*/ 175321 w 2868633"/>
                <a:gd name="connsiteY6" fmla="*/ 709729 h 810564"/>
                <a:gd name="connsiteX7" fmla="*/ 805909 w 2868633"/>
                <a:gd name="connsiteY7" fmla="*/ 100795 h 810564"/>
                <a:gd name="connsiteX8" fmla="*/ 1268046 w 2868633"/>
                <a:gd name="connsiteY8" fmla="*/ 100795 h 810564"/>
                <a:gd name="connsiteX9" fmla="*/ 1268046 w 2868633"/>
                <a:gd name="connsiteY9" fmla="*/ 23 h 810564"/>
                <a:gd name="connsiteX10" fmla="*/ 785775 w 2868633"/>
                <a:gd name="connsiteY10" fmla="*/ 23 h 810564"/>
                <a:gd name="connsiteX11" fmla="*/ 751216 w 2868633"/>
                <a:gd name="connsiteY11" fmla="*/ 14419 h 810564"/>
                <a:gd name="connsiteX12" fmla="*/ 15581 w 2868633"/>
                <a:gd name="connsiteY12" fmla="*/ 724165 h 810564"/>
                <a:gd name="connsiteX13" fmla="*/ 4060 w 2868633"/>
                <a:gd name="connsiteY13" fmla="*/ 778886 h 810564"/>
                <a:gd name="connsiteX14" fmla="*/ 50140 w 2868633"/>
                <a:gd name="connsiteY14" fmla="*/ 810564 h 810564"/>
                <a:gd name="connsiteX15" fmla="*/ 2082908 w 2868633"/>
                <a:gd name="connsiteY15" fmla="*/ 810564 h 810564"/>
                <a:gd name="connsiteX16" fmla="*/ 2117461 w 2868633"/>
                <a:gd name="connsiteY16" fmla="*/ 796162 h 810564"/>
                <a:gd name="connsiteX17" fmla="*/ 2853096 w 2868633"/>
                <a:gd name="connsiteY17" fmla="*/ 86416 h 810564"/>
                <a:gd name="connsiteX18" fmla="*/ 2864572 w 2868633"/>
                <a:gd name="connsiteY18" fmla="*/ 31678 h 81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8633" h="810564">
                  <a:moveTo>
                    <a:pt x="2864583" y="31678"/>
                  </a:moveTo>
                  <a:cubicBezTo>
                    <a:pt x="2857394" y="12973"/>
                    <a:pt x="2838666" y="0"/>
                    <a:pt x="2818509" y="0"/>
                  </a:cubicBezTo>
                  <a:lnTo>
                    <a:pt x="1600585" y="0"/>
                  </a:lnTo>
                  <a:lnTo>
                    <a:pt x="1600585" y="100773"/>
                  </a:lnTo>
                  <a:lnTo>
                    <a:pt x="2694722" y="100773"/>
                  </a:lnTo>
                  <a:lnTo>
                    <a:pt x="2064129" y="709706"/>
                  </a:lnTo>
                  <a:lnTo>
                    <a:pt x="175321" y="709729"/>
                  </a:lnTo>
                  <a:lnTo>
                    <a:pt x="805909" y="100795"/>
                  </a:lnTo>
                  <a:lnTo>
                    <a:pt x="1268046" y="100795"/>
                  </a:lnTo>
                  <a:lnTo>
                    <a:pt x="1268046" y="23"/>
                  </a:lnTo>
                  <a:lnTo>
                    <a:pt x="785775" y="23"/>
                  </a:lnTo>
                  <a:cubicBezTo>
                    <a:pt x="772825" y="23"/>
                    <a:pt x="759851" y="5783"/>
                    <a:pt x="751216" y="14419"/>
                  </a:cubicBezTo>
                  <a:lnTo>
                    <a:pt x="15581" y="724165"/>
                  </a:lnTo>
                  <a:cubicBezTo>
                    <a:pt x="1180" y="738566"/>
                    <a:pt x="-4581" y="760152"/>
                    <a:pt x="4060" y="778886"/>
                  </a:cubicBezTo>
                  <a:cubicBezTo>
                    <a:pt x="11249" y="797591"/>
                    <a:pt x="29978" y="810564"/>
                    <a:pt x="50140" y="810564"/>
                  </a:cubicBezTo>
                  <a:lnTo>
                    <a:pt x="2082908" y="810564"/>
                  </a:lnTo>
                  <a:cubicBezTo>
                    <a:pt x="2095853" y="810564"/>
                    <a:pt x="2108826" y="804803"/>
                    <a:pt x="2117461" y="796162"/>
                  </a:cubicBezTo>
                  <a:lnTo>
                    <a:pt x="2853096" y="86416"/>
                  </a:lnTo>
                  <a:cubicBezTo>
                    <a:pt x="2867452" y="71998"/>
                    <a:pt x="2873213" y="50383"/>
                    <a:pt x="2864572" y="31678"/>
                  </a:cubicBezTo>
                  <a:close/>
                </a:path>
              </a:pathLst>
            </a:custGeom>
            <a:solidFill>
              <a:srgbClr val="8BC9C5"/>
            </a:solidFill>
            <a:ln w="5715" cap="flat">
              <a:noFill/>
              <a:prstDash val="solid"/>
              <a:miter/>
            </a:ln>
          </p:spPr>
          <p:txBody>
            <a:bodyPr rtlCol="0" anchor="ctr"/>
            <a:lstStyle/>
            <a:p>
              <a:endParaRPr lang="en-US" sz="1641"/>
            </a:p>
          </p:txBody>
        </p:sp>
        <p:sp>
          <p:nvSpPr>
            <p:cNvPr id="45" name="Freeform: Shape 44">
              <a:extLst>
                <a:ext uri="{FF2B5EF4-FFF2-40B4-BE49-F238E27FC236}">
                  <a16:creationId xmlns:a16="http://schemas.microsoft.com/office/drawing/2014/main" id="{605FD729-D689-D4DD-75A2-1C97A2DECE49}"/>
                </a:ext>
              </a:extLst>
            </p:cNvPr>
            <p:cNvSpPr/>
            <p:nvPr/>
          </p:nvSpPr>
          <p:spPr>
            <a:xfrm>
              <a:off x="5579619" y="2449465"/>
              <a:ext cx="94701" cy="32997"/>
            </a:xfrm>
            <a:custGeom>
              <a:avLst/>
              <a:gdLst>
                <a:gd name="connsiteX0" fmla="*/ 319617 w 446312"/>
                <a:gd name="connsiteY0" fmla="*/ 0 h 155510"/>
                <a:gd name="connsiteX1" fmla="*/ 223154 w 446312"/>
                <a:gd name="connsiteY1" fmla="*/ 44629 h 155510"/>
                <a:gd name="connsiteX2" fmla="*/ 126690 w 446312"/>
                <a:gd name="connsiteY2" fmla="*/ 0 h 155510"/>
                <a:gd name="connsiteX3" fmla="*/ 0 w 446312"/>
                <a:gd name="connsiteY3" fmla="*/ 126690 h 155510"/>
                <a:gd name="connsiteX4" fmla="*/ 28798 w 446312"/>
                <a:gd name="connsiteY4" fmla="*/ 155488 h 155510"/>
                <a:gd name="connsiteX5" fmla="*/ 57596 w 446312"/>
                <a:gd name="connsiteY5" fmla="*/ 126690 h 155510"/>
                <a:gd name="connsiteX6" fmla="*/ 126690 w 446312"/>
                <a:gd name="connsiteY6" fmla="*/ 57596 h 155510"/>
                <a:gd name="connsiteX7" fmla="*/ 194356 w 446312"/>
                <a:gd name="connsiteY7" fmla="*/ 112311 h 155510"/>
                <a:gd name="connsiteX8" fmla="*/ 192927 w 446312"/>
                <a:gd name="connsiteY8" fmla="*/ 126713 h 155510"/>
                <a:gd name="connsiteX9" fmla="*/ 221725 w 446312"/>
                <a:gd name="connsiteY9" fmla="*/ 155511 h 155510"/>
                <a:gd name="connsiteX10" fmla="*/ 223154 w 446312"/>
                <a:gd name="connsiteY10" fmla="*/ 155511 h 155510"/>
                <a:gd name="connsiteX11" fmla="*/ 224582 w 446312"/>
                <a:gd name="connsiteY11" fmla="*/ 155511 h 155510"/>
                <a:gd name="connsiteX12" fmla="*/ 253380 w 446312"/>
                <a:gd name="connsiteY12" fmla="*/ 126713 h 155510"/>
                <a:gd name="connsiteX13" fmla="*/ 251951 w 446312"/>
                <a:gd name="connsiteY13" fmla="*/ 112311 h 155510"/>
                <a:gd name="connsiteX14" fmla="*/ 319617 w 446312"/>
                <a:gd name="connsiteY14" fmla="*/ 57596 h 155510"/>
                <a:gd name="connsiteX15" fmla="*/ 388711 w 446312"/>
                <a:gd name="connsiteY15" fmla="*/ 126690 h 155510"/>
                <a:gd name="connsiteX16" fmla="*/ 417515 w 446312"/>
                <a:gd name="connsiteY16" fmla="*/ 155488 h 155510"/>
                <a:gd name="connsiteX17" fmla="*/ 446313 w 446312"/>
                <a:gd name="connsiteY17" fmla="*/ 126690 h 155510"/>
                <a:gd name="connsiteX18" fmla="*/ 319623 w 446312"/>
                <a:gd name="connsiteY18" fmla="*/ 0 h 1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312" h="155510">
                  <a:moveTo>
                    <a:pt x="319617" y="0"/>
                  </a:moveTo>
                  <a:cubicBezTo>
                    <a:pt x="280749" y="0"/>
                    <a:pt x="246191" y="17277"/>
                    <a:pt x="223154" y="44629"/>
                  </a:cubicBezTo>
                  <a:cubicBezTo>
                    <a:pt x="200116" y="17277"/>
                    <a:pt x="165558" y="0"/>
                    <a:pt x="126690" y="0"/>
                  </a:cubicBezTo>
                  <a:cubicBezTo>
                    <a:pt x="57596" y="0"/>
                    <a:pt x="0" y="56144"/>
                    <a:pt x="0" y="126690"/>
                  </a:cubicBezTo>
                  <a:cubicBezTo>
                    <a:pt x="0" y="142515"/>
                    <a:pt x="12950" y="155488"/>
                    <a:pt x="28798" y="155488"/>
                  </a:cubicBezTo>
                  <a:cubicBezTo>
                    <a:pt x="44628" y="155488"/>
                    <a:pt x="57596" y="142544"/>
                    <a:pt x="57596" y="126690"/>
                  </a:cubicBezTo>
                  <a:cubicBezTo>
                    <a:pt x="57596" y="89251"/>
                    <a:pt x="87822" y="57596"/>
                    <a:pt x="126690" y="57596"/>
                  </a:cubicBezTo>
                  <a:cubicBezTo>
                    <a:pt x="159797" y="57596"/>
                    <a:pt x="187143" y="80633"/>
                    <a:pt x="194356" y="112311"/>
                  </a:cubicBezTo>
                  <a:cubicBezTo>
                    <a:pt x="194356" y="116620"/>
                    <a:pt x="192927" y="122381"/>
                    <a:pt x="192927" y="126713"/>
                  </a:cubicBezTo>
                  <a:cubicBezTo>
                    <a:pt x="192927" y="142538"/>
                    <a:pt x="205877" y="155511"/>
                    <a:pt x="221725" y="155511"/>
                  </a:cubicBezTo>
                  <a:lnTo>
                    <a:pt x="223154" y="155511"/>
                  </a:lnTo>
                  <a:lnTo>
                    <a:pt x="224582" y="155511"/>
                  </a:lnTo>
                  <a:cubicBezTo>
                    <a:pt x="240413" y="155511"/>
                    <a:pt x="253380" y="142561"/>
                    <a:pt x="253380" y="126713"/>
                  </a:cubicBezTo>
                  <a:cubicBezTo>
                    <a:pt x="253380" y="122404"/>
                    <a:pt x="253380" y="116643"/>
                    <a:pt x="251951" y="112311"/>
                  </a:cubicBezTo>
                  <a:cubicBezTo>
                    <a:pt x="259141" y="80633"/>
                    <a:pt x="286510" y="57596"/>
                    <a:pt x="319617" y="57596"/>
                  </a:cubicBezTo>
                  <a:cubicBezTo>
                    <a:pt x="357056" y="57596"/>
                    <a:pt x="388711" y="87822"/>
                    <a:pt x="388711" y="126690"/>
                  </a:cubicBezTo>
                  <a:cubicBezTo>
                    <a:pt x="388711" y="142515"/>
                    <a:pt x="401662" y="155488"/>
                    <a:pt x="417515" y="155488"/>
                  </a:cubicBezTo>
                  <a:cubicBezTo>
                    <a:pt x="433340" y="155488"/>
                    <a:pt x="446313" y="142544"/>
                    <a:pt x="446313" y="126690"/>
                  </a:cubicBezTo>
                  <a:cubicBezTo>
                    <a:pt x="446313" y="57596"/>
                    <a:pt x="390146" y="0"/>
                    <a:pt x="319623" y="0"/>
                  </a:cubicBezTo>
                  <a:close/>
                </a:path>
              </a:pathLst>
            </a:custGeom>
            <a:solidFill>
              <a:srgbClr val="8BC9C5"/>
            </a:solidFill>
            <a:ln w="5715" cap="flat">
              <a:noFill/>
              <a:prstDash val="solid"/>
              <a:miter/>
            </a:ln>
          </p:spPr>
          <p:txBody>
            <a:bodyPr rtlCol="0" anchor="ctr"/>
            <a:lstStyle/>
            <a:p>
              <a:endParaRPr lang="en-US" sz="1641"/>
            </a:p>
          </p:txBody>
        </p:sp>
        <p:sp>
          <p:nvSpPr>
            <p:cNvPr id="47" name="Freeform: Shape 46">
              <a:extLst>
                <a:ext uri="{FF2B5EF4-FFF2-40B4-BE49-F238E27FC236}">
                  <a16:creationId xmlns:a16="http://schemas.microsoft.com/office/drawing/2014/main" id="{2D8425E6-6051-194B-1932-8F6EFB11F5EC}"/>
                </a:ext>
              </a:extLst>
            </p:cNvPr>
            <p:cNvSpPr/>
            <p:nvPr/>
          </p:nvSpPr>
          <p:spPr>
            <a:xfrm>
              <a:off x="5313860" y="2506581"/>
              <a:ext cx="135637" cy="32997"/>
            </a:xfrm>
            <a:custGeom>
              <a:avLst/>
              <a:gdLst>
                <a:gd name="connsiteX0" fmla="*/ 512544 w 639239"/>
                <a:gd name="connsiteY0" fmla="*/ 0 h 155510"/>
                <a:gd name="connsiteX1" fmla="*/ 416081 w 639239"/>
                <a:gd name="connsiteY1" fmla="*/ 44629 h 155510"/>
                <a:gd name="connsiteX2" fmla="*/ 319617 w 639239"/>
                <a:gd name="connsiteY2" fmla="*/ 0 h 155510"/>
                <a:gd name="connsiteX3" fmla="*/ 223154 w 639239"/>
                <a:gd name="connsiteY3" fmla="*/ 44629 h 155510"/>
                <a:gd name="connsiteX4" fmla="*/ 126690 w 639239"/>
                <a:gd name="connsiteY4" fmla="*/ 0 h 155510"/>
                <a:gd name="connsiteX5" fmla="*/ 0 w 639239"/>
                <a:gd name="connsiteY5" fmla="*/ 126690 h 155510"/>
                <a:gd name="connsiteX6" fmla="*/ 28798 w 639239"/>
                <a:gd name="connsiteY6" fmla="*/ 155488 h 155510"/>
                <a:gd name="connsiteX7" fmla="*/ 57596 w 639239"/>
                <a:gd name="connsiteY7" fmla="*/ 126690 h 155510"/>
                <a:gd name="connsiteX8" fmla="*/ 126690 w 639239"/>
                <a:gd name="connsiteY8" fmla="*/ 57596 h 155510"/>
                <a:gd name="connsiteX9" fmla="*/ 194356 w 639239"/>
                <a:gd name="connsiteY9" fmla="*/ 112311 h 155510"/>
                <a:gd name="connsiteX10" fmla="*/ 192927 w 639239"/>
                <a:gd name="connsiteY10" fmla="*/ 126713 h 155510"/>
                <a:gd name="connsiteX11" fmla="*/ 221725 w 639239"/>
                <a:gd name="connsiteY11" fmla="*/ 155511 h 155510"/>
                <a:gd name="connsiteX12" fmla="*/ 223154 w 639239"/>
                <a:gd name="connsiteY12" fmla="*/ 155511 h 155510"/>
                <a:gd name="connsiteX13" fmla="*/ 224582 w 639239"/>
                <a:gd name="connsiteY13" fmla="*/ 155511 h 155510"/>
                <a:gd name="connsiteX14" fmla="*/ 253380 w 639239"/>
                <a:gd name="connsiteY14" fmla="*/ 126713 h 155510"/>
                <a:gd name="connsiteX15" fmla="*/ 251951 w 639239"/>
                <a:gd name="connsiteY15" fmla="*/ 112311 h 155510"/>
                <a:gd name="connsiteX16" fmla="*/ 319617 w 639239"/>
                <a:gd name="connsiteY16" fmla="*/ 57596 h 155510"/>
                <a:gd name="connsiteX17" fmla="*/ 387283 w 639239"/>
                <a:gd name="connsiteY17" fmla="*/ 112311 h 155510"/>
                <a:gd name="connsiteX18" fmla="*/ 385854 w 639239"/>
                <a:gd name="connsiteY18" fmla="*/ 126713 h 155510"/>
                <a:gd name="connsiteX19" fmla="*/ 414652 w 639239"/>
                <a:gd name="connsiteY19" fmla="*/ 155511 h 155510"/>
                <a:gd name="connsiteX20" fmla="*/ 416081 w 639239"/>
                <a:gd name="connsiteY20" fmla="*/ 155511 h 155510"/>
                <a:gd name="connsiteX21" fmla="*/ 417509 w 639239"/>
                <a:gd name="connsiteY21" fmla="*/ 155511 h 155510"/>
                <a:gd name="connsiteX22" fmla="*/ 446313 w 639239"/>
                <a:gd name="connsiteY22" fmla="*/ 126713 h 155510"/>
                <a:gd name="connsiteX23" fmla="*/ 444884 w 639239"/>
                <a:gd name="connsiteY23" fmla="*/ 112311 h 155510"/>
                <a:gd name="connsiteX24" fmla="*/ 512550 w 639239"/>
                <a:gd name="connsiteY24" fmla="*/ 57596 h 155510"/>
                <a:gd name="connsiteX25" fmla="*/ 581644 w 639239"/>
                <a:gd name="connsiteY25" fmla="*/ 126690 h 155510"/>
                <a:gd name="connsiteX26" fmla="*/ 610442 w 639239"/>
                <a:gd name="connsiteY26" fmla="*/ 155488 h 155510"/>
                <a:gd name="connsiteX27" fmla="*/ 639240 w 639239"/>
                <a:gd name="connsiteY27" fmla="*/ 126690 h 155510"/>
                <a:gd name="connsiteX28" fmla="*/ 512550 w 639239"/>
                <a:gd name="connsiteY28" fmla="*/ 0 h 1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39239" h="155510">
                  <a:moveTo>
                    <a:pt x="512544" y="0"/>
                  </a:moveTo>
                  <a:cubicBezTo>
                    <a:pt x="473676" y="0"/>
                    <a:pt x="439118" y="17277"/>
                    <a:pt x="416081" y="44629"/>
                  </a:cubicBezTo>
                  <a:cubicBezTo>
                    <a:pt x="393043" y="17277"/>
                    <a:pt x="358485" y="0"/>
                    <a:pt x="319617" y="0"/>
                  </a:cubicBezTo>
                  <a:cubicBezTo>
                    <a:pt x="280749" y="0"/>
                    <a:pt x="246191" y="17277"/>
                    <a:pt x="223154" y="44629"/>
                  </a:cubicBezTo>
                  <a:cubicBezTo>
                    <a:pt x="200116" y="17277"/>
                    <a:pt x="165558" y="0"/>
                    <a:pt x="126690" y="0"/>
                  </a:cubicBezTo>
                  <a:cubicBezTo>
                    <a:pt x="57596" y="0"/>
                    <a:pt x="0" y="56144"/>
                    <a:pt x="0" y="126690"/>
                  </a:cubicBezTo>
                  <a:cubicBezTo>
                    <a:pt x="0" y="142515"/>
                    <a:pt x="12950" y="155488"/>
                    <a:pt x="28798" y="155488"/>
                  </a:cubicBezTo>
                  <a:cubicBezTo>
                    <a:pt x="44628" y="155488"/>
                    <a:pt x="57596" y="142544"/>
                    <a:pt x="57596" y="126690"/>
                  </a:cubicBezTo>
                  <a:cubicBezTo>
                    <a:pt x="57596" y="89251"/>
                    <a:pt x="87822" y="57596"/>
                    <a:pt x="126690" y="57596"/>
                  </a:cubicBezTo>
                  <a:cubicBezTo>
                    <a:pt x="159797" y="57596"/>
                    <a:pt x="187143" y="80633"/>
                    <a:pt x="194356" y="112311"/>
                  </a:cubicBezTo>
                  <a:cubicBezTo>
                    <a:pt x="194356" y="116620"/>
                    <a:pt x="192927" y="122381"/>
                    <a:pt x="192927" y="126713"/>
                  </a:cubicBezTo>
                  <a:cubicBezTo>
                    <a:pt x="192927" y="142538"/>
                    <a:pt x="205877" y="155511"/>
                    <a:pt x="221725" y="155511"/>
                  </a:cubicBezTo>
                  <a:lnTo>
                    <a:pt x="223154" y="155511"/>
                  </a:lnTo>
                  <a:lnTo>
                    <a:pt x="224582" y="155511"/>
                  </a:lnTo>
                  <a:cubicBezTo>
                    <a:pt x="240413" y="155511"/>
                    <a:pt x="253380" y="142561"/>
                    <a:pt x="253380" y="126713"/>
                  </a:cubicBezTo>
                  <a:cubicBezTo>
                    <a:pt x="253380" y="122404"/>
                    <a:pt x="253380" y="116643"/>
                    <a:pt x="251951" y="112311"/>
                  </a:cubicBezTo>
                  <a:cubicBezTo>
                    <a:pt x="259141" y="80633"/>
                    <a:pt x="286510" y="57596"/>
                    <a:pt x="319617" y="57596"/>
                  </a:cubicBezTo>
                  <a:cubicBezTo>
                    <a:pt x="352724" y="57596"/>
                    <a:pt x="380070" y="80633"/>
                    <a:pt x="387283" y="112311"/>
                  </a:cubicBezTo>
                  <a:cubicBezTo>
                    <a:pt x="387283" y="116620"/>
                    <a:pt x="385854" y="122381"/>
                    <a:pt x="385854" y="126713"/>
                  </a:cubicBezTo>
                  <a:cubicBezTo>
                    <a:pt x="385854" y="142538"/>
                    <a:pt x="398804" y="155511"/>
                    <a:pt x="414652" y="155511"/>
                  </a:cubicBezTo>
                  <a:lnTo>
                    <a:pt x="416081" y="155511"/>
                  </a:lnTo>
                  <a:lnTo>
                    <a:pt x="417509" y="155511"/>
                  </a:lnTo>
                  <a:cubicBezTo>
                    <a:pt x="433340" y="155511"/>
                    <a:pt x="446313" y="142561"/>
                    <a:pt x="446313" y="126713"/>
                  </a:cubicBezTo>
                  <a:cubicBezTo>
                    <a:pt x="446313" y="122404"/>
                    <a:pt x="446313" y="116643"/>
                    <a:pt x="444884" y="112311"/>
                  </a:cubicBezTo>
                  <a:cubicBezTo>
                    <a:pt x="452068" y="80633"/>
                    <a:pt x="479437" y="57596"/>
                    <a:pt x="512550" y="57596"/>
                  </a:cubicBezTo>
                  <a:cubicBezTo>
                    <a:pt x="549983" y="57596"/>
                    <a:pt x="581644" y="87822"/>
                    <a:pt x="581644" y="126690"/>
                  </a:cubicBezTo>
                  <a:cubicBezTo>
                    <a:pt x="581644" y="142515"/>
                    <a:pt x="594589" y="155488"/>
                    <a:pt x="610442" y="155488"/>
                  </a:cubicBezTo>
                  <a:cubicBezTo>
                    <a:pt x="626267" y="155488"/>
                    <a:pt x="639240" y="142544"/>
                    <a:pt x="639240" y="126690"/>
                  </a:cubicBezTo>
                  <a:cubicBezTo>
                    <a:pt x="639240" y="57596"/>
                    <a:pt x="583096" y="0"/>
                    <a:pt x="512550" y="0"/>
                  </a:cubicBezTo>
                  <a:close/>
                </a:path>
              </a:pathLst>
            </a:custGeom>
            <a:solidFill>
              <a:srgbClr val="8BC9C5"/>
            </a:solidFill>
            <a:ln w="5715" cap="flat">
              <a:noFill/>
              <a:prstDash val="solid"/>
              <a:miter/>
            </a:ln>
          </p:spPr>
          <p:txBody>
            <a:bodyPr rtlCol="0" anchor="ctr"/>
            <a:lstStyle/>
            <a:p>
              <a:endParaRPr lang="en-US" sz="1641"/>
            </a:p>
          </p:txBody>
        </p:sp>
        <p:sp>
          <p:nvSpPr>
            <p:cNvPr id="49" name="Freeform: Shape 48">
              <a:extLst>
                <a:ext uri="{FF2B5EF4-FFF2-40B4-BE49-F238E27FC236}">
                  <a16:creationId xmlns:a16="http://schemas.microsoft.com/office/drawing/2014/main" id="{6C64B60C-66E2-4046-961F-E46032C00254}"/>
                </a:ext>
              </a:extLst>
            </p:cNvPr>
            <p:cNvSpPr/>
            <p:nvPr/>
          </p:nvSpPr>
          <p:spPr>
            <a:xfrm>
              <a:off x="5453764" y="2288641"/>
              <a:ext cx="85226" cy="204187"/>
            </a:xfrm>
            <a:custGeom>
              <a:avLst/>
              <a:gdLst>
                <a:gd name="connsiteX0" fmla="*/ 401662 w 401661"/>
                <a:gd name="connsiteY0" fmla="*/ 348392 h 1229416"/>
                <a:gd name="connsiteX1" fmla="*/ 201568 w 401661"/>
                <a:gd name="connsiteY1" fmla="*/ 0 h 1229416"/>
                <a:gd name="connsiteX2" fmla="*/ 0 w 401661"/>
                <a:gd name="connsiteY2" fmla="*/ 348392 h 1229416"/>
                <a:gd name="connsiteX3" fmla="*/ 149727 w 401661"/>
                <a:gd name="connsiteY3" fmla="*/ 348392 h 1229416"/>
                <a:gd name="connsiteX4" fmla="*/ 149727 w 401661"/>
                <a:gd name="connsiteY4" fmla="*/ 1229417 h 1229416"/>
                <a:gd name="connsiteX5" fmla="*/ 250500 w 401661"/>
                <a:gd name="connsiteY5" fmla="*/ 1229417 h 1229416"/>
                <a:gd name="connsiteX6" fmla="*/ 250500 w 401661"/>
                <a:gd name="connsiteY6" fmla="*/ 348392 h 12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661" h="1229416">
                  <a:moveTo>
                    <a:pt x="401662" y="348392"/>
                  </a:moveTo>
                  <a:lnTo>
                    <a:pt x="201568" y="0"/>
                  </a:lnTo>
                  <a:lnTo>
                    <a:pt x="0" y="348392"/>
                  </a:lnTo>
                  <a:lnTo>
                    <a:pt x="149727" y="348392"/>
                  </a:lnTo>
                  <a:lnTo>
                    <a:pt x="149727" y="1229417"/>
                  </a:lnTo>
                  <a:lnTo>
                    <a:pt x="250500" y="1229417"/>
                  </a:lnTo>
                  <a:lnTo>
                    <a:pt x="250500" y="348392"/>
                  </a:lnTo>
                  <a:close/>
                </a:path>
              </a:pathLst>
            </a:custGeom>
            <a:solidFill>
              <a:srgbClr val="8BC9C5"/>
            </a:solidFill>
            <a:ln w="5715" cap="flat">
              <a:noFill/>
              <a:prstDash val="solid"/>
              <a:miter/>
            </a:ln>
          </p:spPr>
          <p:txBody>
            <a:bodyPr rtlCol="0" anchor="ctr"/>
            <a:lstStyle/>
            <a:p>
              <a:endParaRPr lang="en-US" sz="1641"/>
            </a:p>
          </p:txBody>
        </p:sp>
        <p:sp>
          <p:nvSpPr>
            <p:cNvPr id="51" name="Freeform: Shape 50">
              <a:extLst>
                <a:ext uri="{FF2B5EF4-FFF2-40B4-BE49-F238E27FC236}">
                  <a16:creationId xmlns:a16="http://schemas.microsoft.com/office/drawing/2014/main" id="{EF637A4B-0DAC-5175-C934-DF02F4588291}"/>
                </a:ext>
              </a:extLst>
            </p:cNvPr>
            <p:cNvSpPr/>
            <p:nvPr/>
          </p:nvSpPr>
          <p:spPr>
            <a:xfrm>
              <a:off x="5358678" y="2049963"/>
              <a:ext cx="264461" cy="213300"/>
            </a:xfrm>
            <a:custGeom>
              <a:avLst/>
              <a:gdLst>
                <a:gd name="connsiteX0" fmla="*/ 99400 w 227305"/>
                <a:gd name="connsiteY0" fmla="*/ 183332 h 183332"/>
                <a:gd name="connsiteX1" fmla="*/ 22042 w 227305"/>
                <a:gd name="connsiteY1" fmla="*/ 156362 h 183332"/>
                <a:gd name="connsiteX2" fmla="*/ 1072 w 227305"/>
                <a:gd name="connsiteY2" fmla="*/ 125607 h 183332"/>
                <a:gd name="connsiteX3" fmla="*/ 20589 w 227305"/>
                <a:gd name="connsiteY3" fmla="*/ 72998 h 183332"/>
                <a:gd name="connsiteX4" fmla="*/ 53536 w 227305"/>
                <a:gd name="connsiteY4" fmla="*/ 66254 h 183332"/>
                <a:gd name="connsiteX5" fmla="*/ 76116 w 227305"/>
                <a:gd name="connsiteY5" fmla="*/ 70248 h 183332"/>
                <a:gd name="connsiteX6" fmla="*/ 106801 w 227305"/>
                <a:gd name="connsiteY6" fmla="*/ 59400 h 183332"/>
                <a:gd name="connsiteX7" fmla="*/ 116371 w 227305"/>
                <a:gd name="connsiteY7" fmla="*/ 40941 h 183332"/>
                <a:gd name="connsiteX8" fmla="*/ 133737 w 227305"/>
                <a:gd name="connsiteY8" fmla="*/ 13012 h 183332"/>
                <a:gd name="connsiteX9" fmla="*/ 174549 w 227305"/>
                <a:gd name="connsiteY9" fmla="*/ 1001 h 183332"/>
                <a:gd name="connsiteX10" fmla="*/ 208479 w 227305"/>
                <a:gd name="connsiteY10" fmla="*/ 16866 h 183332"/>
                <a:gd name="connsiteX11" fmla="*/ 227298 w 227305"/>
                <a:gd name="connsiteY11" fmla="*/ 62301 h 183332"/>
                <a:gd name="connsiteX12" fmla="*/ 209240 w 227305"/>
                <a:gd name="connsiteY12" fmla="*/ 119032 h 183332"/>
                <a:gd name="connsiteX13" fmla="*/ 132411 w 227305"/>
                <a:gd name="connsiteY13" fmla="*/ 178658 h 183332"/>
                <a:gd name="connsiteX14" fmla="*/ 99406 w 227305"/>
                <a:gd name="connsiteY14" fmla="*/ 183332 h 183332"/>
                <a:gd name="connsiteX15" fmla="*/ 82151 w 227305"/>
                <a:gd name="connsiteY15" fmla="*/ 85050 h 183332"/>
                <a:gd name="connsiteX16" fmla="*/ 106958 w 227305"/>
                <a:gd name="connsiteY16" fmla="*/ 85649 h 183332"/>
                <a:gd name="connsiteX17" fmla="*/ 127708 w 227305"/>
                <a:gd name="connsiteY17" fmla="*/ 64615 h 183332"/>
                <a:gd name="connsiteX18" fmla="*/ 132469 w 227305"/>
                <a:gd name="connsiteY18" fmla="*/ 45389 h 183332"/>
                <a:gd name="connsiteX19" fmla="*/ 130121 w 227305"/>
                <a:gd name="connsiteY19" fmla="*/ 48458 h 183332"/>
                <a:gd name="connsiteX20" fmla="*/ 121673 w 227305"/>
                <a:gd name="connsiteY20" fmla="*/ 61650 h 183332"/>
                <a:gd name="connsiteX21" fmla="*/ 94249 w 227305"/>
                <a:gd name="connsiteY21" fmla="*/ 82899 h 183332"/>
                <a:gd name="connsiteX22" fmla="*/ 82151 w 227305"/>
                <a:gd name="connsiteY22" fmla="*/ 85045 h 18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05" h="183332">
                  <a:moveTo>
                    <a:pt x="99400" y="183332"/>
                  </a:moveTo>
                  <a:cubicBezTo>
                    <a:pt x="70739" y="182623"/>
                    <a:pt x="44553" y="174629"/>
                    <a:pt x="22042" y="156362"/>
                  </a:cubicBezTo>
                  <a:cubicBezTo>
                    <a:pt x="12054" y="148258"/>
                    <a:pt x="4514" y="138351"/>
                    <a:pt x="1072" y="125607"/>
                  </a:cubicBezTo>
                  <a:cubicBezTo>
                    <a:pt x="-2748" y="111451"/>
                    <a:pt x="3613" y="83207"/>
                    <a:pt x="20589" y="72998"/>
                  </a:cubicBezTo>
                  <a:cubicBezTo>
                    <a:pt x="30827" y="66842"/>
                    <a:pt x="41949" y="65487"/>
                    <a:pt x="53536" y="66254"/>
                  </a:cubicBezTo>
                  <a:cubicBezTo>
                    <a:pt x="61198" y="66760"/>
                    <a:pt x="68774" y="68022"/>
                    <a:pt x="76116" y="70248"/>
                  </a:cubicBezTo>
                  <a:cubicBezTo>
                    <a:pt x="89098" y="74184"/>
                    <a:pt x="98895" y="69528"/>
                    <a:pt x="106801" y="59400"/>
                  </a:cubicBezTo>
                  <a:cubicBezTo>
                    <a:pt x="111133" y="53848"/>
                    <a:pt x="113935" y="47499"/>
                    <a:pt x="116371" y="40941"/>
                  </a:cubicBezTo>
                  <a:cubicBezTo>
                    <a:pt x="120260" y="30465"/>
                    <a:pt x="125656" y="20884"/>
                    <a:pt x="133737" y="13012"/>
                  </a:cubicBezTo>
                  <a:cubicBezTo>
                    <a:pt x="145213" y="1838"/>
                    <a:pt x="158934" y="-2046"/>
                    <a:pt x="174549" y="1001"/>
                  </a:cubicBezTo>
                  <a:cubicBezTo>
                    <a:pt x="187142" y="3460"/>
                    <a:pt x="198677" y="8570"/>
                    <a:pt x="208479" y="16866"/>
                  </a:cubicBezTo>
                  <a:cubicBezTo>
                    <a:pt x="222449" y="28697"/>
                    <a:pt x="227536" y="44493"/>
                    <a:pt x="227298" y="62301"/>
                  </a:cubicBezTo>
                  <a:cubicBezTo>
                    <a:pt x="227025" y="83015"/>
                    <a:pt x="220112" y="101747"/>
                    <a:pt x="209240" y="119032"/>
                  </a:cubicBezTo>
                  <a:cubicBezTo>
                    <a:pt x="190909" y="148176"/>
                    <a:pt x="165718" y="168728"/>
                    <a:pt x="132411" y="178658"/>
                  </a:cubicBezTo>
                  <a:cubicBezTo>
                    <a:pt x="121673" y="181861"/>
                    <a:pt x="110650" y="183361"/>
                    <a:pt x="99406" y="183332"/>
                  </a:cubicBezTo>
                  <a:close/>
                  <a:moveTo>
                    <a:pt x="82151" y="85050"/>
                  </a:moveTo>
                  <a:cubicBezTo>
                    <a:pt x="90755" y="88858"/>
                    <a:pt x="98901" y="88864"/>
                    <a:pt x="106958" y="85649"/>
                  </a:cubicBezTo>
                  <a:cubicBezTo>
                    <a:pt x="116871" y="81696"/>
                    <a:pt x="123324" y="74091"/>
                    <a:pt x="127708" y="64615"/>
                  </a:cubicBezTo>
                  <a:cubicBezTo>
                    <a:pt x="130481" y="58609"/>
                    <a:pt x="132091" y="52278"/>
                    <a:pt x="132469" y="45389"/>
                  </a:cubicBezTo>
                  <a:cubicBezTo>
                    <a:pt x="131179" y="46290"/>
                    <a:pt x="130760" y="47464"/>
                    <a:pt x="130121" y="48458"/>
                  </a:cubicBezTo>
                  <a:cubicBezTo>
                    <a:pt x="127295" y="52848"/>
                    <a:pt x="124592" y="57319"/>
                    <a:pt x="121673" y="61650"/>
                  </a:cubicBezTo>
                  <a:cubicBezTo>
                    <a:pt x="114883" y="71737"/>
                    <a:pt x="106424" y="79707"/>
                    <a:pt x="94249" y="82899"/>
                  </a:cubicBezTo>
                  <a:cubicBezTo>
                    <a:pt x="90471" y="83893"/>
                    <a:pt x="86593" y="84254"/>
                    <a:pt x="82151" y="85045"/>
                  </a:cubicBezTo>
                  <a:close/>
                </a:path>
              </a:pathLst>
            </a:custGeom>
            <a:solidFill>
              <a:srgbClr val="842C14"/>
            </a:solidFill>
            <a:ln w="0" cap="flat">
              <a:noFill/>
              <a:prstDash val="solid"/>
              <a:miter/>
            </a:ln>
          </p:spPr>
          <p:txBody>
            <a:bodyPr rtlCol="0" anchor="ctr"/>
            <a:lstStyle/>
            <a:p>
              <a:endParaRPr lang="en-US" sz="1641"/>
            </a:p>
          </p:txBody>
        </p:sp>
      </p:grpSp>
      <p:grpSp>
        <p:nvGrpSpPr>
          <p:cNvPr id="52" name="Group 51">
            <a:extLst>
              <a:ext uri="{FF2B5EF4-FFF2-40B4-BE49-F238E27FC236}">
                <a16:creationId xmlns:a16="http://schemas.microsoft.com/office/drawing/2014/main" id="{EBC96EE2-033E-AFBC-8E32-515A341E4F31}"/>
              </a:ext>
            </a:extLst>
          </p:cNvPr>
          <p:cNvGrpSpPr/>
          <p:nvPr/>
        </p:nvGrpSpPr>
        <p:grpSpPr>
          <a:xfrm>
            <a:off x="5618794" y="1147494"/>
            <a:ext cx="663181" cy="549507"/>
            <a:chOff x="5792105" y="468157"/>
            <a:chExt cx="727043" cy="602423"/>
          </a:xfrm>
        </p:grpSpPr>
        <p:sp>
          <p:nvSpPr>
            <p:cNvPr id="53" name="Freeform: Shape 52">
              <a:extLst>
                <a:ext uri="{FF2B5EF4-FFF2-40B4-BE49-F238E27FC236}">
                  <a16:creationId xmlns:a16="http://schemas.microsoft.com/office/drawing/2014/main" id="{4B5D0E4F-7D67-A252-D45D-4413BDBD4FC5}"/>
                </a:ext>
              </a:extLst>
            </p:cNvPr>
            <p:cNvSpPr/>
            <p:nvPr/>
          </p:nvSpPr>
          <p:spPr>
            <a:xfrm>
              <a:off x="5792105" y="587290"/>
              <a:ext cx="278099" cy="483290"/>
            </a:xfrm>
            <a:custGeom>
              <a:avLst/>
              <a:gdLst>
                <a:gd name="connsiteX0" fmla="*/ 164857 w 278099"/>
                <a:gd name="connsiteY0" fmla="*/ 451353 h 483290"/>
                <a:gd name="connsiteX1" fmla="*/ 164523 w 278099"/>
                <a:gd name="connsiteY1" fmla="*/ 294519 h 483290"/>
                <a:gd name="connsiteX2" fmla="*/ 180311 w 278099"/>
                <a:gd name="connsiteY2" fmla="*/ 281426 h 483290"/>
                <a:gd name="connsiteX3" fmla="*/ 256302 w 278099"/>
                <a:gd name="connsiteY3" fmla="*/ 281349 h 483290"/>
                <a:gd name="connsiteX4" fmla="*/ 275454 w 278099"/>
                <a:gd name="connsiteY4" fmla="*/ 273801 h 483290"/>
                <a:gd name="connsiteX5" fmla="*/ 272579 w 278099"/>
                <a:gd name="connsiteY5" fmla="*/ 244791 h 483290"/>
                <a:gd name="connsiteX6" fmla="*/ 263773 w 278099"/>
                <a:gd name="connsiteY6" fmla="*/ 222174 h 483290"/>
                <a:gd name="connsiteX7" fmla="*/ 254865 w 278099"/>
                <a:gd name="connsiteY7" fmla="*/ 17255 h 483290"/>
                <a:gd name="connsiteX8" fmla="*/ 238896 w 278099"/>
                <a:gd name="connsiteY8" fmla="*/ 132 h 483290"/>
                <a:gd name="connsiteX9" fmla="*/ 222081 w 278099"/>
                <a:gd name="connsiteY9" fmla="*/ 17923 h 483290"/>
                <a:gd name="connsiteX10" fmla="*/ 222081 w 278099"/>
                <a:gd name="connsiteY10" fmla="*/ 34097 h 483290"/>
                <a:gd name="connsiteX11" fmla="*/ 222158 w 278099"/>
                <a:gd name="connsiteY11" fmla="*/ 224895 h 483290"/>
                <a:gd name="connsiteX12" fmla="*/ 207422 w 278099"/>
                <a:gd name="connsiteY12" fmla="*/ 242583 h 483290"/>
                <a:gd name="connsiteX13" fmla="*/ 189733 w 278099"/>
                <a:gd name="connsiteY13" fmla="*/ 224690 h 483290"/>
                <a:gd name="connsiteX14" fmla="*/ 190041 w 278099"/>
                <a:gd name="connsiteY14" fmla="*/ 20952 h 483290"/>
                <a:gd name="connsiteX15" fmla="*/ 172918 w 278099"/>
                <a:gd name="connsiteY15" fmla="*/ 3 h 483290"/>
                <a:gd name="connsiteX16" fmla="*/ 156179 w 278099"/>
                <a:gd name="connsiteY16" fmla="*/ 20824 h 483290"/>
                <a:gd name="connsiteX17" fmla="*/ 156513 w 278099"/>
                <a:gd name="connsiteY17" fmla="*/ 224561 h 483290"/>
                <a:gd name="connsiteX18" fmla="*/ 139158 w 278099"/>
                <a:gd name="connsiteY18" fmla="*/ 242686 h 483290"/>
                <a:gd name="connsiteX19" fmla="*/ 121444 w 278099"/>
                <a:gd name="connsiteY19" fmla="*/ 224561 h 483290"/>
                <a:gd name="connsiteX20" fmla="*/ 121624 w 278099"/>
                <a:gd name="connsiteY20" fmla="*/ 30528 h 483290"/>
                <a:gd name="connsiteX21" fmla="*/ 104475 w 278099"/>
                <a:gd name="connsiteY21" fmla="*/ 312 h 483290"/>
                <a:gd name="connsiteX22" fmla="*/ 88737 w 278099"/>
                <a:gd name="connsiteY22" fmla="*/ 31093 h 483290"/>
                <a:gd name="connsiteX23" fmla="*/ 88352 w 278099"/>
                <a:gd name="connsiteY23" fmla="*/ 208952 h 483290"/>
                <a:gd name="connsiteX24" fmla="*/ 88352 w 278099"/>
                <a:gd name="connsiteY24" fmla="*/ 226743 h 483290"/>
                <a:gd name="connsiteX25" fmla="*/ 73308 w 278099"/>
                <a:gd name="connsiteY25" fmla="*/ 242558 h 483290"/>
                <a:gd name="connsiteX26" fmla="*/ 53515 w 278099"/>
                <a:gd name="connsiteY26" fmla="*/ 223380 h 483290"/>
                <a:gd name="connsiteX27" fmla="*/ 53874 w 278099"/>
                <a:gd name="connsiteY27" fmla="*/ 19643 h 483290"/>
                <a:gd name="connsiteX28" fmla="*/ 37084 w 278099"/>
                <a:gd name="connsiteY28" fmla="*/ 132 h 483290"/>
                <a:gd name="connsiteX29" fmla="*/ 20936 w 278099"/>
                <a:gd name="connsiteY29" fmla="*/ 18821 h 483290"/>
                <a:gd name="connsiteX30" fmla="*/ 14313 w 278099"/>
                <a:gd name="connsiteY30" fmla="*/ 223894 h 483290"/>
                <a:gd name="connsiteX31" fmla="*/ 6252 w 278099"/>
                <a:gd name="connsiteY31" fmla="*/ 243636 h 483290"/>
                <a:gd name="connsiteX32" fmla="*/ 2375 w 278099"/>
                <a:gd name="connsiteY32" fmla="*/ 273930 h 483290"/>
                <a:gd name="connsiteX33" fmla="*/ 21321 w 278099"/>
                <a:gd name="connsiteY33" fmla="*/ 281323 h 483290"/>
                <a:gd name="connsiteX34" fmla="*/ 90843 w 278099"/>
                <a:gd name="connsiteY34" fmla="*/ 281477 h 483290"/>
                <a:gd name="connsiteX35" fmla="*/ 111843 w 278099"/>
                <a:gd name="connsiteY35" fmla="*/ 302426 h 483290"/>
                <a:gd name="connsiteX36" fmla="*/ 111637 w 278099"/>
                <a:gd name="connsiteY36" fmla="*/ 462495 h 483290"/>
                <a:gd name="connsiteX37" fmla="*/ 131765 w 278099"/>
                <a:gd name="connsiteY37" fmla="*/ 483264 h 483290"/>
                <a:gd name="connsiteX38" fmla="*/ 162469 w 278099"/>
                <a:gd name="connsiteY38" fmla="*/ 482596 h 483290"/>
                <a:gd name="connsiteX39" fmla="*/ 166089 w 278099"/>
                <a:gd name="connsiteY39" fmla="*/ 453869 h 483290"/>
                <a:gd name="connsiteX40" fmla="*/ 164857 w 278099"/>
                <a:gd name="connsiteY40" fmla="*/ 451353 h 4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8099" h="483290">
                  <a:moveTo>
                    <a:pt x="164857" y="451353"/>
                  </a:moveTo>
                  <a:cubicBezTo>
                    <a:pt x="164728" y="399083"/>
                    <a:pt x="164754" y="346788"/>
                    <a:pt x="164523" y="294519"/>
                  </a:cubicBezTo>
                  <a:cubicBezTo>
                    <a:pt x="164472" y="283197"/>
                    <a:pt x="171095" y="281375"/>
                    <a:pt x="180311" y="281426"/>
                  </a:cubicBezTo>
                  <a:cubicBezTo>
                    <a:pt x="205650" y="281580"/>
                    <a:pt x="230963" y="281606"/>
                    <a:pt x="256302" y="281349"/>
                  </a:cubicBezTo>
                  <a:cubicBezTo>
                    <a:pt x="263491" y="281272"/>
                    <a:pt x="273041" y="283557"/>
                    <a:pt x="275454" y="273801"/>
                  </a:cubicBezTo>
                  <a:cubicBezTo>
                    <a:pt x="277841" y="264097"/>
                    <a:pt x="281076" y="251774"/>
                    <a:pt x="272579" y="244791"/>
                  </a:cubicBezTo>
                  <a:cubicBezTo>
                    <a:pt x="264338" y="237988"/>
                    <a:pt x="264132" y="230723"/>
                    <a:pt x="263773" y="222174"/>
                  </a:cubicBezTo>
                  <a:cubicBezTo>
                    <a:pt x="260769" y="153885"/>
                    <a:pt x="257586" y="85570"/>
                    <a:pt x="254865" y="17255"/>
                  </a:cubicBezTo>
                  <a:cubicBezTo>
                    <a:pt x="254428" y="6062"/>
                    <a:pt x="250860" y="389"/>
                    <a:pt x="238896" y="132"/>
                  </a:cubicBezTo>
                  <a:cubicBezTo>
                    <a:pt x="225983" y="-125"/>
                    <a:pt x="221465" y="5985"/>
                    <a:pt x="222081" y="17923"/>
                  </a:cubicBezTo>
                  <a:cubicBezTo>
                    <a:pt x="222363" y="23288"/>
                    <a:pt x="222081" y="28705"/>
                    <a:pt x="222081" y="34097"/>
                  </a:cubicBezTo>
                  <a:cubicBezTo>
                    <a:pt x="222081" y="97688"/>
                    <a:pt x="221978" y="161304"/>
                    <a:pt x="222158" y="224895"/>
                  </a:cubicBezTo>
                  <a:cubicBezTo>
                    <a:pt x="222183" y="235344"/>
                    <a:pt x="220540" y="242275"/>
                    <a:pt x="207422" y="242583"/>
                  </a:cubicBezTo>
                  <a:cubicBezTo>
                    <a:pt x="193892" y="242892"/>
                    <a:pt x="189631" y="237911"/>
                    <a:pt x="189733" y="224690"/>
                  </a:cubicBezTo>
                  <a:cubicBezTo>
                    <a:pt x="190195" y="156786"/>
                    <a:pt x="189810" y="88882"/>
                    <a:pt x="190041" y="20952"/>
                  </a:cubicBezTo>
                  <a:cubicBezTo>
                    <a:pt x="190093" y="8706"/>
                    <a:pt x="188424" y="183"/>
                    <a:pt x="172918" y="3"/>
                  </a:cubicBezTo>
                  <a:cubicBezTo>
                    <a:pt x="156975" y="-202"/>
                    <a:pt x="156128" y="8732"/>
                    <a:pt x="156179" y="20824"/>
                  </a:cubicBezTo>
                  <a:cubicBezTo>
                    <a:pt x="156436" y="88728"/>
                    <a:pt x="156051" y="156657"/>
                    <a:pt x="156513" y="224561"/>
                  </a:cubicBezTo>
                  <a:cubicBezTo>
                    <a:pt x="156590" y="237552"/>
                    <a:pt x="152893" y="242763"/>
                    <a:pt x="139158" y="242686"/>
                  </a:cubicBezTo>
                  <a:cubicBezTo>
                    <a:pt x="125655" y="242609"/>
                    <a:pt x="121367" y="237680"/>
                    <a:pt x="121444" y="224561"/>
                  </a:cubicBezTo>
                  <a:cubicBezTo>
                    <a:pt x="121881" y="159892"/>
                    <a:pt x="121650" y="95197"/>
                    <a:pt x="121624" y="30528"/>
                  </a:cubicBezTo>
                  <a:cubicBezTo>
                    <a:pt x="121624" y="2802"/>
                    <a:pt x="120161" y="260"/>
                    <a:pt x="104475" y="312"/>
                  </a:cubicBezTo>
                  <a:cubicBezTo>
                    <a:pt x="79624" y="389"/>
                    <a:pt x="88892" y="19489"/>
                    <a:pt x="88737" y="31093"/>
                  </a:cubicBezTo>
                  <a:cubicBezTo>
                    <a:pt x="87890" y="90371"/>
                    <a:pt x="88352" y="149649"/>
                    <a:pt x="88352" y="208952"/>
                  </a:cubicBezTo>
                  <a:cubicBezTo>
                    <a:pt x="88352" y="214883"/>
                    <a:pt x="88070" y="220813"/>
                    <a:pt x="88352" y="226743"/>
                  </a:cubicBezTo>
                  <a:cubicBezTo>
                    <a:pt x="88917" y="237526"/>
                    <a:pt x="84502" y="241967"/>
                    <a:pt x="73308" y="242558"/>
                  </a:cubicBezTo>
                  <a:cubicBezTo>
                    <a:pt x="58701" y="243354"/>
                    <a:pt x="53361" y="238476"/>
                    <a:pt x="53515" y="223380"/>
                  </a:cubicBezTo>
                  <a:cubicBezTo>
                    <a:pt x="54131" y="155476"/>
                    <a:pt x="53669" y="87573"/>
                    <a:pt x="53874" y="19643"/>
                  </a:cubicBezTo>
                  <a:cubicBezTo>
                    <a:pt x="53900" y="7731"/>
                    <a:pt x="51512" y="-125"/>
                    <a:pt x="37084" y="132"/>
                  </a:cubicBezTo>
                  <a:cubicBezTo>
                    <a:pt x="23709" y="363"/>
                    <a:pt x="21270" y="7577"/>
                    <a:pt x="20936" y="18821"/>
                  </a:cubicBezTo>
                  <a:cubicBezTo>
                    <a:pt x="18934" y="87187"/>
                    <a:pt x="16546" y="155528"/>
                    <a:pt x="14313" y="223894"/>
                  </a:cubicBezTo>
                  <a:cubicBezTo>
                    <a:pt x="14056" y="231493"/>
                    <a:pt x="13337" y="237885"/>
                    <a:pt x="6252" y="243636"/>
                  </a:cubicBezTo>
                  <a:cubicBezTo>
                    <a:pt x="-3478" y="251543"/>
                    <a:pt x="604" y="263892"/>
                    <a:pt x="2375" y="273930"/>
                  </a:cubicBezTo>
                  <a:cubicBezTo>
                    <a:pt x="4121" y="283865"/>
                    <a:pt x="14236" y="281246"/>
                    <a:pt x="21321" y="281323"/>
                  </a:cubicBezTo>
                  <a:cubicBezTo>
                    <a:pt x="44504" y="281631"/>
                    <a:pt x="67660" y="281375"/>
                    <a:pt x="90843" y="281477"/>
                  </a:cubicBezTo>
                  <a:cubicBezTo>
                    <a:pt x="111124" y="281554"/>
                    <a:pt x="111817" y="282222"/>
                    <a:pt x="111843" y="302426"/>
                  </a:cubicBezTo>
                  <a:cubicBezTo>
                    <a:pt x="111920" y="355774"/>
                    <a:pt x="112254" y="409147"/>
                    <a:pt x="111637" y="462495"/>
                  </a:cubicBezTo>
                  <a:cubicBezTo>
                    <a:pt x="111458" y="477513"/>
                    <a:pt x="115771" y="483751"/>
                    <a:pt x="131765" y="483264"/>
                  </a:cubicBezTo>
                  <a:cubicBezTo>
                    <a:pt x="142008" y="482956"/>
                    <a:pt x="152226" y="482750"/>
                    <a:pt x="162469" y="482596"/>
                  </a:cubicBezTo>
                  <a:cubicBezTo>
                    <a:pt x="163060" y="472712"/>
                    <a:pt x="163265" y="462828"/>
                    <a:pt x="166089" y="453869"/>
                  </a:cubicBezTo>
                  <a:cubicBezTo>
                    <a:pt x="165293" y="452559"/>
                    <a:pt x="164857" y="451943"/>
                    <a:pt x="164857" y="451353"/>
                  </a:cubicBezTo>
                  <a:close/>
                </a:path>
              </a:pathLst>
            </a:custGeom>
            <a:solidFill>
              <a:srgbClr val="08BCB3"/>
            </a:solidFill>
            <a:ln w="0" cap="flat">
              <a:noFill/>
              <a:prstDash val="solid"/>
              <a:miter/>
            </a:ln>
          </p:spPr>
          <p:txBody>
            <a:bodyPr rtlCol="0" anchor="ctr"/>
            <a:lstStyle/>
            <a:p>
              <a:endParaRPr lang="en-US" sz="1641"/>
            </a:p>
          </p:txBody>
        </p:sp>
        <p:sp>
          <p:nvSpPr>
            <p:cNvPr id="55" name="Freeform: Shape 54">
              <a:extLst>
                <a:ext uri="{FF2B5EF4-FFF2-40B4-BE49-F238E27FC236}">
                  <a16:creationId xmlns:a16="http://schemas.microsoft.com/office/drawing/2014/main" id="{124F76C3-A639-A5A0-1C79-3C65236F7448}"/>
                </a:ext>
              </a:extLst>
            </p:cNvPr>
            <p:cNvSpPr/>
            <p:nvPr/>
          </p:nvSpPr>
          <p:spPr>
            <a:xfrm>
              <a:off x="5954574" y="899073"/>
              <a:ext cx="179323" cy="170813"/>
            </a:xfrm>
            <a:custGeom>
              <a:avLst/>
              <a:gdLst>
                <a:gd name="connsiteX0" fmla="*/ 179323 w 179323"/>
                <a:gd name="connsiteY0" fmla="*/ 14648 h 170813"/>
                <a:gd name="connsiteX1" fmla="*/ 162533 w 179323"/>
                <a:gd name="connsiteY1" fmla="*/ 554 h 170813"/>
                <a:gd name="connsiteX2" fmla="*/ 78430 w 179323"/>
                <a:gd name="connsiteY2" fmla="*/ 42631 h 170813"/>
                <a:gd name="connsiteX3" fmla="*/ 5057 w 179323"/>
                <a:gd name="connsiteY3" fmla="*/ 144551 h 170813"/>
                <a:gd name="connsiteX4" fmla="*/ 3620 w 179323"/>
                <a:gd name="connsiteY4" fmla="*/ 142086 h 170813"/>
                <a:gd name="connsiteX5" fmla="*/ 0 w 179323"/>
                <a:gd name="connsiteY5" fmla="*/ 170814 h 170813"/>
                <a:gd name="connsiteX6" fmla="*/ 85669 w 179323"/>
                <a:gd name="connsiteY6" fmla="*/ 170609 h 170813"/>
                <a:gd name="connsiteX7" fmla="*/ 108929 w 179323"/>
                <a:gd name="connsiteY7" fmla="*/ 157028 h 170813"/>
                <a:gd name="connsiteX8" fmla="*/ 128953 w 179323"/>
                <a:gd name="connsiteY8" fmla="*/ 134487 h 170813"/>
                <a:gd name="connsiteX9" fmla="*/ 130365 w 179323"/>
                <a:gd name="connsiteY9" fmla="*/ 143781 h 170813"/>
                <a:gd name="connsiteX10" fmla="*/ 158836 w 179323"/>
                <a:gd name="connsiteY10" fmla="*/ 170480 h 170813"/>
                <a:gd name="connsiteX11" fmla="*/ 163688 w 179323"/>
                <a:gd name="connsiteY11" fmla="*/ 170480 h 170813"/>
                <a:gd name="connsiteX12" fmla="*/ 179297 w 179323"/>
                <a:gd name="connsiteY12" fmla="*/ 155359 h 170813"/>
                <a:gd name="connsiteX13" fmla="*/ 179297 w 179323"/>
                <a:gd name="connsiteY13" fmla="*/ 14699 h 17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323" h="170813">
                  <a:moveTo>
                    <a:pt x="179323" y="14648"/>
                  </a:moveTo>
                  <a:cubicBezTo>
                    <a:pt x="179400" y="2428"/>
                    <a:pt x="174753" y="-1603"/>
                    <a:pt x="162533" y="554"/>
                  </a:cubicBezTo>
                  <a:cubicBezTo>
                    <a:pt x="130211" y="6253"/>
                    <a:pt x="102665" y="20809"/>
                    <a:pt x="78430" y="42631"/>
                  </a:cubicBezTo>
                  <a:cubicBezTo>
                    <a:pt x="47135" y="70819"/>
                    <a:pt x="24261" y="105067"/>
                    <a:pt x="5057" y="144551"/>
                  </a:cubicBezTo>
                  <a:cubicBezTo>
                    <a:pt x="4493" y="143498"/>
                    <a:pt x="4005" y="142728"/>
                    <a:pt x="3620" y="142086"/>
                  </a:cubicBezTo>
                  <a:cubicBezTo>
                    <a:pt x="796" y="151046"/>
                    <a:pt x="590" y="160930"/>
                    <a:pt x="0" y="170814"/>
                  </a:cubicBezTo>
                  <a:cubicBezTo>
                    <a:pt x="28548" y="170377"/>
                    <a:pt x="57121" y="170455"/>
                    <a:pt x="85669" y="170609"/>
                  </a:cubicBezTo>
                  <a:cubicBezTo>
                    <a:pt x="96734" y="170660"/>
                    <a:pt x="103589" y="166758"/>
                    <a:pt x="108929" y="157028"/>
                  </a:cubicBezTo>
                  <a:cubicBezTo>
                    <a:pt x="113498" y="148659"/>
                    <a:pt x="117811" y="139108"/>
                    <a:pt x="128953" y="134487"/>
                  </a:cubicBezTo>
                  <a:cubicBezTo>
                    <a:pt x="129621" y="138595"/>
                    <a:pt x="130468" y="141213"/>
                    <a:pt x="130365" y="143781"/>
                  </a:cubicBezTo>
                  <a:cubicBezTo>
                    <a:pt x="129184" y="173433"/>
                    <a:pt x="133446" y="170275"/>
                    <a:pt x="158836" y="170480"/>
                  </a:cubicBezTo>
                  <a:cubicBezTo>
                    <a:pt x="160453" y="170480"/>
                    <a:pt x="162071" y="170352"/>
                    <a:pt x="163688" y="170480"/>
                  </a:cubicBezTo>
                  <a:cubicBezTo>
                    <a:pt x="174496" y="171199"/>
                    <a:pt x="179374" y="166527"/>
                    <a:pt x="179297" y="155359"/>
                  </a:cubicBezTo>
                  <a:cubicBezTo>
                    <a:pt x="179040" y="108481"/>
                    <a:pt x="179040" y="61577"/>
                    <a:pt x="179297" y="14699"/>
                  </a:cubicBezTo>
                  <a:close/>
                </a:path>
              </a:pathLst>
            </a:custGeom>
            <a:solidFill>
              <a:srgbClr val="8BC9C5"/>
            </a:solidFill>
            <a:ln w="0" cap="flat">
              <a:noFill/>
              <a:prstDash val="solid"/>
              <a:miter/>
            </a:ln>
          </p:spPr>
          <p:txBody>
            <a:bodyPr rtlCol="0" anchor="ctr"/>
            <a:lstStyle/>
            <a:p>
              <a:endParaRPr lang="en-US" sz="1641"/>
            </a:p>
          </p:txBody>
        </p:sp>
        <p:sp>
          <p:nvSpPr>
            <p:cNvPr id="57" name="Freeform: Shape 56">
              <a:extLst>
                <a:ext uri="{FF2B5EF4-FFF2-40B4-BE49-F238E27FC236}">
                  <a16:creationId xmlns:a16="http://schemas.microsoft.com/office/drawing/2014/main" id="{3CC8D28F-35A4-9AF5-8AFC-33C9462ABF5B}"/>
                </a:ext>
              </a:extLst>
            </p:cNvPr>
            <p:cNvSpPr/>
            <p:nvPr/>
          </p:nvSpPr>
          <p:spPr>
            <a:xfrm>
              <a:off x="6058219" y="468157"/>
              <a:ext cx="431955" cy="266707"/>
            </a:xfrm>
            <a:custGeom>
              <a:avLst/>
              <a:gdLst>
                <a:gd name="connsiteX0" fmla="*/ 4308 w 431955"/>
                <a:gd name="connsiteY0" fmla="*/ 232404 h 266707"/>
                <a:gd name="connsiteX1" fmla="*/ 30956 w 431955"/>
                <a:gd name="connsiteY1" fmla="*/ 265804 h 266707"/>
                <a:gd name="connsiteX2" fmla="*/ 43638 w 431955"/>
                <a:gd name="connsiteY2" fmla="*/ 258564 h 266707"/>
                <a:gd name="connsiteX3" fmla="*/ 84817 w 431955"/>
                <a:gd name="connsiteY3" fmla="*/ 210249 h 266707"/>
                <a:gd name="connsiteX4" fmla="*/ 294382 w 431955"/>
                <a:gd name="connsiteY4" fmla="*/ 209684 h 266707"/>
                <a:gd name="connsiteX5" fmla="*/ 336279 w 431955"/>
                <a:gd name="connsiteY5" fmla="*/ 257743 h 266707"/>
                <a:gd name="connsiteX6" fmla="*/ 350142 w 431955"/>
                <a:gd name="connsiteY6" fmla="*/ 265599 h 266707"/>
                <a:gd name="connsiteX7" fmla="*/ 417430 w 431955"/>
                <a:gd name="connsiteY7" fmla="*/ 225498 h 266707"/>
                <a:gd name="connsiteX8" fmla="*/ 417790 w 431955"/>
                <a:gd name="connsiteY8" fmla="*/ 158749 h 266707"/>
                <a:gd name="connsiteX9" fmla="*/ 363081 w 431955"/>
                <a:gd name="connsiteY9" fmla="*/ 122782 h 266707"/>
                <a:gd name="connsiteX10" fmla="*/ 310453 w 431955"/>
                <a:gd name="connsiteY10" fmla="*/ 76777 h 266707"/>
                <a:gd name="connsiteX11" fmla="*/ 180267 w 431955"/>
                <a:gd name="connsiteY11" fmla="*/ 427 h 266707"/>
                <a:gd name="connsiteX12" fmla="*/ 64304 w 431955"/>
                <a:gd name="connsiteY12" fmla="*/ 84658 h 266707"/>
                <a:gd name="connsiteX13" fmla="*/ 24563 w 431955"/>
                <a:gd name="connsiteY13" fmla="*/ 119804 h 266707"/>
                <a:gd name="connsiteX14" fmla="*/ 1253 w 431955"/>
                <a:gd name="connsiteY14" fmla="*/ 153666 h 266707"/>
                <a:gd name="connsiteX15" fmla="*/ 4282 w 431955"/>
                <a:gd name="connsiteY15" fmla="*/ 232404 h 26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955" h="266707">
                  <a:moveTo>
                    <a:pt x="4308" y="232404"/>
                  </a:moveTo>
                  <a:cubicBezTo>
                    <a:pt x="4667" y="255355"/>
                    <a:pt x="9134" y="260464"/>
                    <a:pt x="30956" y="265804"/>
                  </a:cubicBezTo>
                  <a:cubicBezTo>
                    <a:pt x="38093" y="267550"/>
                    <a:pt x="42354" y="266626"/>
                    <a:pt x="43638" y="258564"/>
                  </a:cubicBezTo>
                  <a:cubicBezTo>
                    <a:pt x="47540" y="234175"/>
                    <a:pt x="63945" y="219542"/>
                    <a:pt x="84817" y="210249"/>
                  </a:cubicBezTo>
                  <a:cubicBezTo>
                    <a:pt x="154415" y="179236"/>
                    <a:pt x="224604" y="178877"/>
                    <a:pt x="294382" y="209684"/>
                  </a:cubicBezTo>
                  <a:cubicBezTo>
                    <a:pt x="315356" y="218952"/>
                    <a:pt x="331273" y="234047"/>
                    <a:pt x="336279" y="257743"/>
                  </a:cubicBezTo>
                  <a:cubicBezTo>
                    <a:pt x="338051" y="266086"/>
                    <a:pt x="342235" y="268346"/>
                    <a:pt x="350142" y="265599"/>
                  </a:cubicBezTo>
                  <a:cubicBezTo>
                    <a:pt x="375327" y="256819"/>
                    <a:pt x="399023" y="245600"/>
                    <a:pt x="417430" y="225498"/>
                  </a:cubicBezTo>
                  <a:cubicBezTo>
                    <a:pt x="436633" y="204524"/>
                    <a:pt x="436839" y="179750"/>
                    <a:pt x="417790" y="158749"/>
                  </a:cubicBezTo>
                  <a:cubicBezTo>
                    <a:pt x="402668" y="142088"/>
                    <a:pt x="384672" y="128533"/>
                    <a:pt x="363081" y="122782"/>
                  </a:cubicBezTo>
                  <a:cubicBezTo>
                    <a:pt x="337152" y="115876"/>
                    <a:pt x="323238" y="100344"/>
                    <a:pt x="310453" y="76777"/>
                  </a:cubicBezTo>
                  <a:cubicBezTo>
                    <a:pt x="283240" y="26536"/>
                    <a:pt x="239494" y="-4015"/>
                    <a:pt x="180267" y="427"/>
                  </a:cubicBezTo>
                  <a:cubicBezTo>
                    <a:pt x="125995" y="4509"/>
                    <a:pt x="87435" y="36445"/>
                    <a:pt x="64304" y="84658"/>
                  </a:cubicBezTo>
                  <a:cubicBezTo>
                    <a:pt x="55345" y="103322"/>
                    <a:pt x="44716" y="115234"/>
                    <a:pt x="24563" y="119804"/>
                  </a:cubicBezTo>
                  <a:cubicBezTo>
                    <a:pt x="7465" y="123681"/>
                    <a:pt x="-3908" y="133231"/>
                    <a:pt x="1253" y="153666"/>
                  </a:cubicBezTo>
                  <a:cubicBezTo>
                    <a:pt x="4487" y="179621"/>
                    <a:pt x="3845" y="206013"/>
                    <a:pt x="4282" y="232404"/>
                  </a:cubicBezTo>
                  <a:close/>
                </a:path>
              </a:pathLst>
            </a:custGeom>
            <a:solidFill>
              <a:srgbClr val="8BC9C5"/>
            </a:solidFill>
            <a:ln w="0" cap="flat">
              <a:noFill/>
              <a:prstDash val="solid"/>
              <a:miter/>
            </a:ln>
          </p:spPr>
          <p:txBody>
            <a:bodyPr rtlCol="0" anchor="ctr"/>
            <a:lstStyle/>
            <a:p>
              <a:endParaRPr lang="en-US" sz="1641"/>
            </a:p>
          </p:txBody>
        </p:sp>
        <p:sp>
          <p:nvSpPr>
            <p:cNvPr id="62" name="Freeform: Shape 61">
              <a:extLst>
                <a:ext uri="{FF2B5EF4-FFF2-40B4-BE49-F238E27FC236}">
                  <a16:creationId xmlns:a16="http://schemas.microsoft.com/office/drawing/2014/main" id="{22DFF71E-D769-7967-B097-07D54A510B20}"/>
                </a:ext>
              </a:extLst>
            </p:cNvPr>
            <p:cNvSpPr/>
            <p:nvPr/>
          </p:nvSpPr>
          <p:spPr>
            <a:xfrm>
              <a:off x="6111477" y="674201"/>
              <a:ext cx="272012" cy="192239"/>
            </a:xfrm>
            <a:custGeom>
              <a:avLst/>
              <a:gdLst>
                <a:gd name="connsiteX0" fmla="*/ 237170 w 272012"/>
                <a:gd name="connsiteY0" fmla="*/ 16682 h 192239"/>
                <a:gd name="connsiteX1" fmla="*/ 138434 w 272012"/>
                <a:gd name="connsiteY1" fmla="*/ 508 h 192239"/>
                <a:gd name="connsiteX2" fmla="*/ 26245 w 272012"/>
                <a:gd name="connsiteY2" fmla="*/ 21406 h 192239"/>
                <a:gd name="connsiteX3" fmla="*/ 418 w 272012"/>
                <a:gd name="connsiteY3" fmla="*/ 65794 h 192239"/>
                <a:gd name="connsiteX4" fmla="*/ 53047 w 272012"/>
                <a:gd name="connsiteY4" fmla="*/ 162425 h 192239"/>
                <a:gd name="connsiteX5" fmla="*/ 185517 w 272012"/>
                <a:gd name="connsiteY5" fmla="*/ 182090 h 192239"/>
                <a:gd name="connsiteX6" fmla="*/ 270699 w 272012"/>
                <a:gd name="connsiteY6" fmla="*/ 74599 h 192239"/>
                <a:gd name="connsiteX7" fmla="*/ 237170 w 272012"/>
                <a:gd name="connsiteY7" fmla="*/ 16631 h 19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012" h="192239">
                  <a:moveTo>
                    <a:pt x="237170" y="16682"/>
                  </a:moveTo>
                  <a:cubicBezTo>
                    <a:pt x="205285" y="3794"/>
                    <a:pt x="172039" y="-1802"/>
                    <a:pt x="138434" y="508"/>
                  </a:cubicBezTo>
                  <a:cubicBezTo>
                    <a:pt x="98872" y="-1314"/>
                    <a:pt x="61134" y="2999"/>
                    <a:pt x="26245" y="21406"/>
                  </a:cubicBezTo>
                  <a:cubicBezTo>
                    <a:pt x="8710" y="30674"/>
                    <a:pt x="-2329" y="44947"/>
                    <a:pt x="418" y="65794"/>
                  </a:cubicBezTo>
                  <a:cubicBezTo>
                    <a:pt x="5553" y="104585"/>
                    <a:pt x="21187" y="138216"/>
                    <a:pt x="53047" y="162425"/>
                  </a:cubicBezTo>
                  <a:cubicBezTo>
                    <a:pt x="93455" y="193155"/>
                    <a:pt x="138151" y="200883"/>
                    <a:pt x="185517" y="182090"/>
                  </a:cubicBezTo>
                  <a:cubicBezTo>
                    <a:pt x="234013" y="162862"/>
                    <a:pt x="262201" y="125790"/>
                    <a:pt x="270699" y="74599"/>
                  </a:cubicBezTo>
                  <a:cubicBezTo>
                    <a:pt x="275807" y="43741"/>
                    <a:pt x="266309" y="28414"/>
                    <a:pt x="237170" y="16631"/>
                  </a:cubicBezTo>
                  <a:close/>
                </a:path>
              </a:pathLst>
            </a:custGeom>
            <a:solidFill>
              <a:srgbClr val="8BC9C5"/>
            </a:solidFill>
            <a:ln w="0" cap="flat">
              <a:noFill/>
              <a:prstDash val="solid"/>
              <a:miter/>
            </a:ln>
          </p:spPr>
          <p:txBody>
            <a:bodyPr rtlCol="0" anchor="ctr"/>
            <a:lstStyle/>
            <a:p>
              <a:endParaRPr lang="en-US" sz="1641"/>
            </a:p>
          </p:txBody>
        </p:sp>
        <p:sp>
          <p:nvSpPr>
            <p:cNvPr id="64" name="Freeform: Shape 63">
              <a:extLst>
                <a:ext uri="{FF2B5EF4-FFF2-40B4-BE49-F238E27FC236}">
                  <a16:creationId xmlns:a16="http://schemas.microsoft.com/office/drawing/2014/main" id="{A8961497-6321-505F-FD0C-78ACE41B9D65}"/>
                </a:ext>
              </a:extLst>
            </p:cNvPr>
            <p:cNvSpPr/>
            <p:nvPr/>
          </p:nvSpPr>
          <p:spPr>
            <a:xfrm>
              <a:off x="6162469" y="894823"/>
              <a:ext cx="171786" cy="174807"/>
            </a:xfrm>
            <a:custGeom>
              <a:avLst/>
              <a:gdLst>
                <a:gd name="connsiteX0" fmla="*/ 153985 w 171786"/>
                <a:gd name="connsiteY0" fmla="*/ 28 h 174807"/>
                <a:gd name="connsiteX1" fmla="*/ 16663 w 171786"/>
                <a:gd name="connsiteY1" fmla="*/ 53 h 174807"/>
                <a:gd name="connsiteX2" fmla="*/ 1 w 171786"/>
                <a:gd name="connsiteY2" fmla="*/ 15996 h 174807"/>
                <a:gd name="connsiteX3" fmla="*/ 1 w 171786"/>
                <a:gd name="connsiteY3" fmla="*/ 158145 h 174807"/>
                <a:gd name="connsiteX4" fmla="*/ 15918 w 171786"/>
                <a:gd name="connsiteY4" fmla="*/ 174806 h 174807"/>
                <a:gd name="connsiteX5" fmla="*/ 156450 w 171786"/>
                <a:gd name="connsiteY5" fmla="*/ 174781 h 174807"/>
                <a:gd name="connsiteX6" fmla="*/ 171699 w 171786"/>
                <a:gd name="connsiteY6" fmla="*/ 159172 h 174807"/>
                <a:gd name="connsiteX7" fmla="*/ 171622 w 171786"/>
                <a:gd name="connsiteY7" fmla="*/ 88085 h 174807"/>
                <a:gd name="connsiteX8" fmla="*/ 171776 w 171786"/>
                <a:gd name="connsiteY8" fmla="*/ 18615 h 174807"/>
                <a:gd name="connsiteX9" fmla="*/ 153985 w 171786"/>
                <a:gd name="connsiteY9" fmla="*/ 2 h 17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86" h="174807">
                  <a:moveTo>
                    <a:pt x="153985" y="28"/>
                  </a:moveTo>
                  <a:cubicBezTo>
                    <a:pt x="108211" y="413"/>
                    <a:pt x="62437" y="336"/>
                    <a:pt x="16663" y="53"/>
                  </a:cubicBezTo>
                  <a:cubicBezTo>
                    <a:pt x="5315" y="-24"/>
                    <a:pt x="-76" y="3904"/>
                    <a:pt x="1" y="15996"/>
                  </a:cubicBezTo>
                  <a:cubicBezTo>
                    <a:pt x="335" y="63388"/>
                    <a:pt x="309" y="110779"/>
                    <a:pt x="1" y="158145"/>
                  </a:cubicBezTo>
                  <a:cubicBezTo>
                    <a:pt x="-76" y="169544"/>
                    <a:pt x="3878" y="174883"/>
                    <a:pt x="15918" y="174806"/>
                  </a:cubicBezTo>
                  <a:cubicBezTo>
                    <a:pt x="62770" y="174473"/>
                    <a:pt x="109623" y="174524"/>
                    <a:pt x="156450" y="174781"/>
                  </a:cubicBezTo>
                  <a:cubicBezTo>
                    <a:pt x="167591" y="174832"/>
                    <a:pt x="171827" y="169954"/>
                    <a:pt x="171699" y="159172"/>
                  </a:cubicBezTo>
                  <a:cubicBezTo>
                    <a:pt x="171391" y="135476"/>
                    <a:pt x="171596" y="111780"/>
                    <a:pt x="171622" y="88085"/>
                  </a:cubicBezTo>
                  <a:cubicBezTo>
                    <a:pt x="171622" y="64928"/>
                    <a:pt x="171288" y="41771"/>
                    <a:pt x="171776" y="18615"/>
                  </a:cubicBezTo>
                  <a:cubicBezTo>
                    <a:pt x="172033" y="5855"/>
                    <a:pt x="167463" y="-126"/>
                    <a:pt x="153985" y="2"/>
                  </a:cubicBezTo>
                  <a:close/>
                </a:path>
              </a:pathLst>
            </a:custGeom>
            <a:solidFill>
              <a:srgbClr val="8BC9C5"/>
            </a:solidFill>
            <a:ln w="0" cap="flat">
              <a:noFill/>
              <a:prstDash val="solid"/>
              <a:miter/>
            </a:ln>
          </p:spPr>
          <p:txBody>
            <a:bodyPr rtlCol="0" anchor="ctr"/>
            <a:lstStyle/>
            <a:p>
              <a:endParaRPr lang="en-US" sz="1641"/>
            </a:p>
          </p:txBody>
        </p:sp>
        <p:sp>
          <p:nvSpPr>
            <p:cNvPr id="66" name="Freeform: Shape 65">
              <a:extLst>
                <a:ext uri="{FF2B5EF4-FFF2-40B4-BE49-F238E27FC236}">
                  <a16:creationId xmlns:a16="http://schemas.microsoft.com/office/drawing/2014/main" id="{14864657-6C08-792A-5E4E-89473F4627F7}"/>
                </a:ext>
              </a:extLst>
            </p:cNvPr>
            <p:cNvSpPr/>
            <p:nvPr/>
          </p:nvSpPr>
          <p:spPr>
            <a:xfrm>
              <a:off x="6363041" y="899079"/>
              <a:ext cx="156107" cy="170690"/>
            </a:xfrm>
            <a:custGeom>
              <a:avLst/>
              <a:gdLst>
                <a:gd name="connsiteX0" fmla="*/ 154711 w 156107"/>
                <a:gd name="connsiteY0" fmla="*/ 155532 h 170690"/>
                <a:gd name="connsiteX1" fmla="*/ 110555 w 156107"/>
                <a:gd name="connsiteY1" fmla="*/ 64240 h 170690"/>
                <a:gd name="connsiteX2" fmla="*/ 17928 w 156107"/>
                <a:gd name="connsiteY2" fmla="*/ 829 h 170690"/>
                <a:gd name="connsiteX3" fmla="*/ 9 w 156107"/>
                <a:gd name="connsiteY3" fmla="*/ 15180 h 170690"/>
                <a:gd name="connsiteX4" fmla="*/ 111 w 156107"/>
                <a:gd name="connsiteY4" fmla="*/ 84727 h 170690"/>
                <a:gd name="connsiteX5" fmla="*/ 111 w 156107"/>
                <a:gd name="connsiteY5" fmla="*/ 141335 h 170690"/>
                <a:gd name="connsiteX6" fmla="*/ 29224 w 156107"/>
                <a:gd name="connsiteY6" fmla="*/ 170396 h 170690"/>
                <a:gd name="connsiteX7" fmla="*/ 32459 w 156107"/>
                <a:gd name="connsiteY7" fmla="*/ 170396 h 170690"/>
                <a:gd name="connsiteX8" fmla="*/ 50276 w 156107"/>
                <a:gd name="connsiteY8" fmla="*/ 159819 h 170690"/>
                <a:gd name="connsiteX9" fmla="*/ 69889 w 156107"/>
                <a:gd name="connsiteY9" fmla="*/ 170679 h 170690"/>
                <a:gd name="connsiteX10" fmla="*/ 144263 w 156107"/>
                <a:gd name="connsiteY10" fmla="*/ 170525 h 170690"/>
                <a:gd name="connsiteX11" fmla="*/ 154737 w 156107"/>
                <a:gd name="connsiteY11" fmla="*/ 155558 h 17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107" h="170690">
                  <a:moveTo>
                    <a:pt x="154711" y="155532"/>
                  </a:moveTo>
                  <a:cubicBezTo>
                    <a:pt x="144648" y="122799"/>
                    <a:pt x="131016" y="91710"/>
                    <a:pt x="110555" y="64240"/>
                  </a:cubicBezTo>
                  <a:cubicBezTo>
                    <a:pt x="87090" y="32740"/>
                    <a:pt x="57592" y="9301"/>
                    <a:pt x="17928" y="829"/>
                  </a:cubicBezTo>
                  <a:cubicBezTo>
                    <a:pt x="5169" y="-1892"/>
                    <a:pt x="-248" y="1882"/>
                    <a:pt x="9" y="15180"/>
                  </a:cubicBezTo>
                  <a:cubicBezTo>
                    <a:pt x="445" y="38362"/>
                    <a:pt x="137" y="61545"/>
                    <a:pt x="111" y="84727"/>
                  </a:cubicBezTo>
                  <a:cubicBezTo>
                    <a:pt x="111" y="103596"/>
                    <a:pt x="111" y="122466"/>
                    <a:pt x="111" y="141335"/>
                  </a:cubicBezTo>
                  <a:cubicBezTo>
                    <a:pt x="111" y="161121"/>
                    <a:pt x="9816" y="170807"/>
                    <a:pt x="29224" y="170396"/>
                  </a:cubicBezTo>
                  <a:cubicBezTo>
                    <a:pt x="30302" y="170396"/>
                    <a:pt x="31406" y="170242"/>
                    <a:pt x="32459" y="170396"/>
                  </a:cubicBezTo>
                  <a:cubicBezTo>
                    <a:pt x="41110" y="171398"/>
                    <a:pt x="46784" y="167470"/>
                    <a:pt x="50276" y="159819"/>
                  </a:cubicBezTo>
                  <a:cubicBezTo>
                    <a:pt x="56283" y="164312"/>
                    <a:pt x="60236" y="171013"/>
                    <a:pt x="69889" y="170679"/>
                  </a:cubicBezTo>
                  <a:cubicBezTo>
                    <a:pt x="94663" y="169780"/>
                    <a:pt x="119489" y="170191"/>
                    <a:pt x="144263" y="170525"/>
                  </a:cubicBezTo>
                  <a:cubicBezTo>
                    <a:pt x="155867" y="170679"/>
                    <a:pt x="157972" y="166109"/>
                    <a:pt x="154737" y="155558"/>
                  </a:cubicBezTo>
                  <a:close/>
                </a:path>
              </a:pathLst>
            </a:custGeom>
            <a:solidFill>
              <a:srgbClr val="8BC9C5"/>
            </a:solidFill>
            <a:ln w="0" cap="flat">
              <a:noFill/>
              <a:prstDash val="solid"/>
              <a:miter/>
            </a:ln>
          </p:spPr>
          <p:txBody>
            <a:bodyPr rtlCol="0" anchor="ctr"/>
            <a:lstStyle/>
            <a:p>
              <a:endParaRPr lang="en-US" sz="1641"/>
            </a:p>
          </p:txBody>
        </p:sp>
      </p:grpSp>
      <p:grpSp>
        <p:nvGrpSpPr>
          <p:cNvPr id="68" name="Group 67">
            <a:extLst>
              <a:ext uri="{FF2B5EF4-FFF2-40B4-BE49-F238E27FC236}">
                <a16:creationId xmlns:a16="http://schemas.microsoft.com/office/drawing/2014/main" id="{CE956F75-2612-DC8F-FDA8-6B6F98A0C29B}"/>
              </a:ext>
            </a:extLst>
          </p:cNvPr>
          <p:cNvGrpSpPr/>
          <p:nvPr/>
        </p:nvGrpSpPr>
        <p:grpSpPr>
          <a:xfrm>
            <a:off x="4020089" y="2585170"/>
            <a:ext cx="503850" cy="501934"/>
            <a:chOff x="3928872" y="1269581"/>
            <a:chExt cx="4335569" cy="4319111"/>
          </a:xfrm>
          <a:solidFill>
            <a:srgbClr val="8BC9C5"/>
          </a:solidFill>
        </p:grpSpPr>
        <p:sp>
          <p:nvSpPr>
            <p:cNvPr id="71" name="Freeform: Shape 70">
              <a:extLst>
                <a:ext uri="{FF2B5EF4-FFF2-40B4-BE49-F238E27FC236}">
                  <a16:creationId xmlns:a16="http://schemas.microsoft.com/office/drawing/2014/main" id="{FB98425E-6980-4F34-1CEE-12CE80693BA1}"/>
                </a:ext>
              </a:extLst>
            </p:cNvPr>
            <p:cNvSpPr/>
            <p:nvPr/>
          </p:nvSpPr>
          <p:spPr>
            <a:xfrm>
              <a:off x="3928872" y="4618977"/>
              <a:ext cx="1762225" cy="550223"/>
            </a:xfrm>
            <a:custGeom>
              <a:avLst/>
              <a:gdLst>
                <a:gd name="connsiteX0" fmla="*/ 0 w 1762225"/>
                <a:gd name="connsiteY0" fmla="*/ 549326 h 550223"/>
                <a:gd name="connsiteX1" fmla="*/ 314925 w 1762225"/>
                <a:gd name="connsiteY1" fmla="*/ 234401 h 550223"/>
                <a:gd name="connsiteX2" fmla="*/ 736921 w 1762225"/>
                <a:gd name="connsiteY2" fmla="*/ 13059 h 550223"/>
                <a:gd name="connsiteX3" fmla="*/ 881339 w 1762225"/>
                <a:gd name="connsiteY3" fmla="*/ 23 h 550223"/>
                <a:gd name="connsiteX4" fmla="*/ 881339 w 1762225"/>
                <a:gd name="connsiteY4" fmla="*/ 0 h 550223"/>
                <a:gd name="connsiteX5" fmla="*/ 1447301 w 1762225"/>
                <a:gd name="connsiteY5" fmla="*/ 235298 h 550223"/>
                <a:gd name="connsiteX6" fmla="*/ 1762226 w 1762225"/>
                <a:gd name="connsiteY6" fmla="*/ 550223 h 55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225" h="550223">
                  <a:moveTo>
                    <a:pt x="0" y="549326"/>
                  </a:moveTo>
                  <a:lnTo>
                    <a:pt x="314925" y="234401"/>
                  </a:lnTo>
                  <a:cubicBezTo>
                    <a:pt x="429825" y="119455"/>
                    <a:pt x="577032" y="42257"/>
                    <a:pt x="736921" y="13059"/>
                  </a:cubicBezTo>
                  <a:lnTo>
                    <a:pt x="881339" y="23"/>
                  </a:lnTo>
                  <a:lnTo>
                    <a:pt x="881339" y="0"/>
                  </a:lnTo>
                  <a:cubicBezTo>
                    <a:pt x="1093754" y="132"/>
                    <a:pt x="1297397" y="84788"/>
                    <a:pt x="1447301" y="235298"/>
                  </a:cubicBezTo>
                  <a:lnTo>
                    <a:pt x="1762226" y="550223"/>
                  </a:lnTo>
                  <a:close/>
                </a:path>
              </a:pathLst>
            </a:custGeom>
            <a:grpFill/>
            <a:ln w="5715" cap="flat">
              <a:noFill/>
              <a:prstDash val="solid"/>
              <a:miter/>
            </a:ln>
          </p:spPr>
          <p:txBody>
            <a:bodyPr rtlCol="0" anchor="ctr"/>
            <a:lstStyle/>
            <a:p>
              <a:endParaRPr lang="en-US" sz="1641"/>
            </a:p>
          </p:txBody>
        </p:sp>
        <p:sp>
          <p:nvSpPr>
            <p:cNvPr id="72" name="Freeform: Shape 71">
              <a:extLst>
                <a:ext uri="{FF2B5EF4-FFF2-40B4-BE49-F238E27FC236}">
                  <a16:creationId xmlns:a16="http://schemas.microsoft.com/office/drawing/2014/main" id="{30C710CB-D131-BEDD-55A8-547D91316997}"/>
                </a:ext>
              </a:extLst>
            </p:cNvPr>
            <p:cNvSpPr/>
            <p:nvPr/>
          </p:nvSpPr>
          <p:spPr>
            <a:xfrm>
              <a:off x="6521595" y="4618885"/>
              <a:ext cx="1742846" cy="549417"/>
            </a:xfrm>
            <a:custGeom>
              <a:avLst/>
              <a:gdLst>
                <a:gd name="connsiteX0" fmla="*/ 0 w 1742846"/>
                <a:gd name="connsiteY0" fmla="*/ 549418 h 549417"/>
                <a:gd name="connsiteX1" fmla="*/ 314925 w 1742846"/>
                <a:gd name="connsiteY1" fmla="*/ 234492 h 549417"/>
                <a:gd name="connsiteX2" fmla="*/ 314902 w 1742846"/>
                <a:gd name="connsiteY2" fmla="*/ 234492 h 549417"/>
                <a:gd name="connsiteX3" fmla="*/ 881087 w 1742846"/>
                <a:gd name="connsiteY3" fmla="*/ 0 h 549417"/>
                <a:gd name="connsiteX4" fmla="*/ 1447273 w 1742846"/>
                <a:gd name="connsiteY4" fmla="*/ 234492 h 549417"/>
                <a:gd name="connsiteX5" fmla="*/ 1742847 w 1742846"/>
                <a:gd name="connsiteY5" fmla="*/ 549418 h 5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846" h="549417">
                  <a:moveTo>
                    <a:pt x="0" y="549418"/>
                  </a:moveTo>
                  <a:lnTo>
                    <a:pt x="314925" y="234492"/>
                  </a:lnTo>
                  <a:lnTo>
                    <a:pt x="314902" y="234492"/>
                  </a:lnTo>
                  <a:cubicBezTo>
                    <a:pt x="465076" y="84359"/>
                    <a:pt x="668741" y="0"/>
                    <a:pt x="881087" y="0"/>
                  </a:cubicBezTo>
                  <a:cubicBezTo>
                    <a:pt x="1093434" y="0"/>
                    <a:pt x="1297100" y="84365"/>
                    <a:pt x="1447273" y="234492"/>
                  </a:cubicBezTo>
                  <a:lnTo>
                    <a:pt x="1742847" y="549418"/>
                  </a:lnTo>
                  <a:close/>
                </a:path>
              </a:pathLst>
            </a:custGeom>
            <a:grpFill/>
            <a:ln w="5715" cap="flat">
              <a:noFill/>
              <a:prstDash val="solid"/>
              <a:miter/>
            </a:ln>
          </p:spPr>
          <p:txBody>
            <a:bodyPr rtlCol="0" anchor="ctr"/>
            <a:lstStyle/>
            <a:p>
              <a:endParaRPr lang="en-US" sz="1641"/>
            </a:p>
          </p:txBody>
        </p:sp>
        <p:sp>
          <p:nvSpPr>
            <p:cNvPr id="73" name="Freeform: Shape 72">
              <a:extLst>
                <a:ext uri="{FF2B5EF4-FFF2-40B4-BE49-F238E27FC236}">
                  <a16:creationId xmlns:a16="http://schemas.microsoft.com/office/drawing/2014/main" id="{6D288EE3-7CDF-0F1F-DE56-52318045AE70}"/>
                </a:ext>
              </a:extLst>
            </p:cNvPr>
            <p:cNvSpPr/>
            <p:nvPr/>
          </p:nvSpPr>
          <p:spPr>
            <a:xfrm>
              <a:off x="5065899" y="5493320"/>
              <a:ext cx="2197228" cy="95372"/>
            </a:xfrm>
            <a:custGeom>
              <a:avLst/>
              <a:gdLst>
                <a:gd name="connsiteX0" fmla="*/ 2144925 w 2197228"/>
                <a:gd name="connsiteY0" fmla="*/ 95150 h 95372"/>
                <a:gd name="connsiteX1" fmla="*/ 43063 w 2197228"/>
                <a:gd name="connsiteY1" fmla="*/ 95150 h 95372"/>
                <a:gd name="connsiteX2" fmla="*/ 0 w 2197228"/>
                <a:gd name="connsiteY2" fmla="*/ 47687 h 95372"/>
                <a:gd name="connsiteX3" fmla="*/ 43063 w 2197228"/>
                <a:gd name="connsiteY3" fmla="*/ 229 h 95372"/>
                <a:gd name="connsiteX4" fmla="*/ 2144925 w 2197228"/>
                <a:gd name="connsiteY4" fmla="*/ 229 h 95372"/>
                <a:gd name="connsiteX5" fmla="*/ 2181604 w 2197228"/>
                <a:gd name="connsiteY5" fmla="*/ 12374 h 95372"/>
                <a:gd name="connsiteX6" fmla="*/ 2197229 w 2197228"/>
                <a:gd name="connsiteY6" fmla="*/ 47687 h 95372"/>
                <a:gd name="connsiteX7" fmla="*/ 2181604 w 2197228"/>
                <a:gd name="connsiteY7" fmla="*/ 83005 h 95372"/>
                <a:gd name="connsiteX8" fmla="*/ 2144925 w 2197228"/>
                <a:gd name="connsiteY8" fmla="*/ 95150 h 9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7228" h="95372">
                  <a:moveTo>
                    <a:pt x="2144925" y="95150"/>
                  </a:moveTo>
                  <a:lnTo>
                    <a:pt x="43063" y="95150"/>
                  </a:lnTo>
                  <a:cubicBezTo>
                    <a:pt x="18642" y="92761"/>
                    <a:pt x="0" y="72221"/>
                    <a:pt x="0" y="47687"/>
                  </a:cubicBezTo>
                  <a:cubicBezTo>
                    <a:pt x="0" y="23129"/>
                    <a:pt x="18642" y="2595"/>
                    <a:pt x="43063" y="229"/>
                  </a:cubicBezTo>
                  <a:lnTo>
                    <a:pt x="2144925" y="229"/>
                  </a:lnTo>
                  <a:cubicBezTo>
                    <a:pt x="2158321" y="-1091"/>
                    <a:pt x="2171626" y="3333"/>
                    <a:pt x="2181604" y="12374"/>
                  </a:cubicBezTo>
                  <a:cubicBezTo>
                    <a:pt x="2191560" y="21415"/>
                    <a:pt x="2197229" y="34228"/>
                    <a:pt x="2197229" y="47687"/>
                  </a:cubicBezTo>
                  <a:cubicBezTo>
                    <a:pt x="2197229" y="61128"/>
                    <a:pt x="2191560" y="73964"/>
                    <a:pt x="2181604" y="83005"/>
                  </a:cubicBezTo>
                  <a:cubicBezTo>
                    <a:pt x="2171626" y="92047"/>
                    <a:pt x="2158321" y="96447"/>
                    <a:pt x="2144925" y="95150"/>
                  </a:cubicBezTo>
                  <a:close/>
                </a:path>
              </a:pathLst>
            </a:custGeom>
            <a:grpFill/>
            <a:ln w="5715" cap="flat">
              <a:noFill/>
              <a:prstDash val="solid"/>
              <a:miter/>
            </a:ln>
          </p:spPr>
          <p:txBody>
            <a:bodyPr rtlCol="0" anchor="ctr"/>
            <a:lstStyle/>
            <a:p>
              <a:endParaRPr lang="en-US" sz="1641"/>
            </a:p>
          </p:txBody>
        </p:sp>
        <p:sp>
          <p:nvSpPr>
            <p:cNvPr id="74" name="Freeform: Shape 73">
              <a:extLst>
                <a:ext uri="{FF2B5EF4-FFF2-40B4-BE49-F238E27FC236}">
                  <a16:creationId xmlns:a16="http://schemas.microsoft.com/office/drawing/2014/main" id="{034EC423-D7FC-5DB4-1C6D-66F59A393382}"/>
                </a:ext>
              </a:extLst>
            </p:cNvPr>
            <p:cNvSpPr/>
            <p:nvPr/>
          </p:nvSpPr>
          <p:spPr>
            <a:xfrm>
              <a:off x="5790510" y="3982800"/>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590" y="248340"/>
                    <a:pt x="0" y="192750"/>
                    <a:pt x="0" y="124170"/>
                  </a:cubicBezTo>
                  <a:cubicBezTo>
                    <a:pt x="0" y="55590"/>
                    <a:pt x="55590"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75" name="Freeform: Shape 74">
              <a:extLst>
                <a:ext uri="{FF2B5EF4-FFF2-40B4-BE49-F238E27FC236}">
                  <a16:creationId xmlns:a16="http://schemas.microsoft.com/office/drawing/2014/main" id="{8F8E7A2A-50E9-0333-EB09-E46A7AD2FE99}"/>
                </a:ext>
              </a:extLst>
            </p:cNvPr>
            <p:cNvSpPr/>
            <p:nvPr/>
          </p:nvSpPr>
          <p:spPr>
            <a:xfrm>
              <a:off x="5389660" y="4277923"/>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590" y="248340"/>
                    <a:pt x="0" y="192750"/>
                    <a:pt x="0" y="124170"/>
                  </a:cubicBezTo>
                  <a:cubicBezTo>
                    <a:pt x="0" y="55590"/>
                    <a:pt x="55590"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76" name="Freeform: Shape 75">
              <a:extLst>
                <a:ext uri="{FF2B5EF4-FFF2-40B4-BE49-F238E27FC236}">
                  <a16:creationId xmlns:a16="http://schemas.microsoft.com/office/drawing/2014/main" id="{FA7500E9-901E-D1B9-0871-81233F398A57}"/>
                </a:ext>
              </a:extLst>
            </p:cNvPr>
            <p:cNvSpPr/>
            <p:nvPr/>
          </p:nvSpPr>
          <p:spPr>
            <a:xfrm>
              <a:off x="4551995" y="3448791"/>
              <a:ext cx="248356" cy="248339"/>
            </a:xfrm>
            <a:custGeom>
              <a:avLst/>
              <a:gdLst>
                <a:gd name="connsiteX0" fmla="*/ 248357 w 248356"/>
                <a:gd name="connsiteY0" fmla="*/ 124170 h 248339"/>
                <a:gd name="connsiteX1" fmla="*/ 124187 w 248356"/>
                <a:gd name="connsiteY1" fmla="*/ 248340 h 248339"/>
                <a:gd name="connsiteX2" fmla="*/ 0 w 248356"/>
                <a:gd name="connsiteY2" fmla="*/ 124170 h 248339"/>
                <a:gd name="connsiteX3" fmla="*/ 124187 w 248356"/>
                <a:gd name="connsiteY3" fmla="*/ 0 h 248339"/>
                <a:gd name="connsiteX4" fmla="*/ 248357 w 248356"/>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56" h="248339">
                  <a:moveTo>
                    <a:pt x="248357" y="124170"/>
                  </a:moveTo>
                  <a:cubicBezTo>
                    <a:pt x="248357" y="192750"/>
                    <a:pt x="192750" y="248340"/>
                    <a:pt x="124187" y="248340"/>
                  </a:cubicBezTo>
                  <a:cubicBezTo>
                    <a:pt x="55607" y="248340"/>
                    <a:pt x="0" y="192750"/>
                    <a:pt x="0" y="124170"/>
                  </a:cubicBezTo>
                  <a:cubicBezTo>
                    <a:pt x="0" y="55590"/>
                    <a:pt x="55613" y="0"/>
                    <a:pt x="124187" y="0"/>
                  </a:cubicBezTo>
                  <a:cubicBezTo>
                    <a:pt x="192744" y="0"/>
                    <a:pt x="248357" y="55590"/>
                    <a:pt x="248357" y="124170"/>
                  </a:cubicBezTo>
                </a:path>
              </a:pathLst>
            </a:custGeom>
            <a:grpFill/>
            <a:ln w="5715" cap="flat">
              <a:noFill/>
              <a:prstDash val="solid"/>
              <a:miter/>
            </a:ln>
          </p:spPr>
          <p:txBody>
            <a:bodyPr rtlCol="0" anchor="ctr"/>
            <a:lstStyle/>
            <a:p>
              <a:endParaRPr lang="en-US" sz="1641"/>
            </a:p>
          </p:txBody>
        </p:sp>
        <p:sp>
          <p:nvSpPr>
            <p:cNvPr id="77" name="Freeform: Shape 76">
              <a:extLst>
                <a:ext uri="{FF2B5EF4-FFF2-40B4-BE49-F238E27FC236}">
                  <a16:creationId xmlns:a16="http://schemas.microsoft.com/office/drawing/2014/main" id="{34A9001C-DA70-57CE-F82D-5654ACCB75B0}"/>
                </a:ext>
              </a:extLst>
            </p:cNvPr>
            <p:cNvSpPr/>
            <p:nvPr/>
          </p:nvSpPr>
          <p:spPr>
            <a:xfrm>
              <a:off x="6435219" y="3982800"/>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612" y="248340"/>
                    <a:pt x="0" y="192750"/>
                    <a:pt x="0" y="124170"/>
                  </a:cubicBezTo>
                  <a:cubicBezTo>
                    <a:pt x="0" y="55590"/>
                    <a:pt x="55607"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EFBF60BA-4F00-FD65-D58F-B4E805709EA6}"/>
                </a:ext>
              </a:extLst>
            </p:cNvPr>
            <p:cNvSpPr/>
            <p:nvPr/>
          </p:nvSpPr>
          <p:spPr>
            <a:xfrm>
              <a:off x="4760987" y="4373746"/>
              <a:ext cx="95371" cy="572391"/>
            </a:xfrm>
            <a:custGeom>
              <a:avLst/>
              <a:gdLst>
                <a:gd name="connsiteX0" fmla="*/ 95143 w 95371"/>
                <a:gd name="connsiteY0" fmla="*/ 0 h 572391"/>
                <a:gd name="connsiteX1" fmla="*/ 95143 w 95371"/>
                <a:gd name="connsiteY1" fmla="*/ 520088 h 572391"/>
                <a:gd name="connsiteX2" fmla="*/ 82999 w 95371"/>
                <a:gd name="connsiteY2" fmla="*/ 556744 h 572391"/>
                <a:gd name="connsiteX3" fmla="*/ 47680 w 95371"/>
                <a:gd name="connsiteY3" fmla="*/ 572392 h 572391"/>
                <a:gd name="connsiteX4" fmla="*/ 12368 w 95371"/>
                <a:gd name="connsiteY4" fmla="*/ 556744 h 572391"/>
                <a:gd name="connsiteX5" fmla="*/ 223 w 95371"/>
                <a:gd name="connsiteY5" fmla="*/ 520088 h 572391"/>
                <a:gd name="connsiteX6" fmla="*/ 223 w 95371"/>
                <a:gd name="connsiteY6" fmla="*/ 0 h 57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71" h="572391">
                  <a:moveTo>
                    <a:pt x="95143" y="0"/>
                  </a:moveTo>
                  <a:lnTo>
                    <a:pt x="95143" y="520088"/>
                  </a:lnTo>
                  <a:cubicBezTo>
                    <a:pt x="96458" y="533461"/>
                    <a:pt x="92040" y="546789"/>
                    <a:pt x="82999" y="556744"/>
                  </a:cubicBezTo>
                  <a:cubicBezTo>
                    <a:pt x="73981" y="566699"/>
                    <a:pt x="61145" y="572392"/>
                    <a:pt x="47680" y="572392"/>
                  </a:cubicBezTo>
                  <a:cubicBezTo>
                    <a:pt x="34245" y="572392"/>
                    <a:pt x="21409" y="566699"/>
                    <a:pt x="12368" y="556744"/>
                  </a:cubicBezTo>
                  <a:cubicBezTo>
                    <a:pt x="3326" y="546789"/>
                    <a:pt x="-1074" y="533461"/>
                    <a:pt x="223" y="520088"/>
                  </a:cubicBezTo>
                  <a:lnTo>
                    <a:pt x="223" y="0"/>
                  </a:lnTo>
                  <a:close/>
                </a:path>
              </a:pathLst>
            </a:custGeom>
            <a:grpFill/>
            <a:ln w="5715" cap="flat">
              <a:noFill/>
              <a:prstDash val="solid"/>
              <a:miter/>
            </a:ln>
          </p:spPr>
          <p:txBody>
            <a:bodyPr rtlCol="0" anchor="ctr"/>
            <a:lstStyle/>
            <a:p>
              <a:endParaRPr lang="en-US" sz="1641"/>
            </a:p>
          </p:txBody>
        </p:sp>
        <p:sp>
          <p:nvSpPr>
            <p:cNvPr id="79" name="Freeform: Shape 78">
              <a:extLst>
                <a:ext uri="{FF2B5EF4-FFF2-40B4-BE49-F238E27FC236}">
                  <a16:creationId xmlns:a16="http://schemas.microsoft.com/office/drawing/2014/main" id="{F1068E79-ED65-7CDF-778C-A552E0B8CBFF}"/>
                </a:ext>
              </a:extLst>
            </p:cNvPr>
            <p:cNvSpPr/>
            <p:nvPr/>
          </p:nvSpPr>
          <p:spPr>
            <a:xfrm>
              <a:off x="4423333" y="3892372"/>
              <a:ext cx="385539" cy="385568"/>
            </a:xfrm>
            <a:custGeom>
              <a:avLst/>
              <a:gdLst>
                <a:gd name="connsiteX0" fmla="*/ 0 w 385539"/>
                <a:gd name="connsiteY0" fmla="*/ 0 h 385568"/>
                <a:gd name="connsiteX1" fmla="*/ 75592 w 385539"/>
                <a:gd name="connsiteY1" fmla="*/ 0 h 385568"/>
                <a:gd name="connsiteX2" fmla="*/ 75569 w 385539"/>
                <a:gd name="connsiteY2" fmla="*/ 0 h 385568"/>
                <a:gd name="connsiteX3" fmla="*/ 294768 w 385539"/>
                <a:gd name="connsiteY3" fmla="*/ 90794 h 385568"/>
                <a:gd name="connsiteX4" fmla="*/ 385540 w 385539"/>
                <a:gd name="connsiteY4" fmla="*/ 309976 h 385568"/>
                <a:gd name="connsiteX5" fmla="*/ 385540 w 385539"/>
                <a:gd name="connsiteY5" fmla="*/ 385568 h 385568"/>
                <a:gd name="connsiteX6" fmla="*/ 309970 w 385539"/>
                <a:gd name="connsiteY6" fmla="*/ 385568 h 385568"/>
                <a:gd name="connsiteX7" fmla="*/ 91103 w 385539"/>
                <a:gd name="connsiteY7" fmla="*/ 295088 h 385568"/>
                <a:gd name="connsiteX8" fmla="*/ 0 w 385539"/>
                <a:gd name="connsiteY8" fmla="*/ 76489 h 38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539" h="385568">
                  <a:moveTo>
                    <a:pt x="0" y="0"/>
                  </a:moveTo>
                  <a:lnTo>
                    <a:pt x="75592" y="0"/>
                  </a:lnTo>
                  <a:lnTo>
                    <a:pt x="75569" y="0"/>
                  </a:lnTo>
                  <a:cubicBezTo>
                    <a:pt x="157791" y="0"/>
                    <a:pt x="236641" y="32661"/>
                    <a:pt x="294768" y="90794"/>
                  </a:cubicBezTo>
                  <a:cubicBezTo>
                    <a:pt x="352901" y="148927"/>
                    <a:pt x="385540" y="227777"/>
                    <a:pt x="385540" y="309976"/>
                  </a:cubicBezTo>
                  <a:lnTo>
                    <a:pt x="385540" y="385568"/>
                  </a:lnTo>
                  <a:lnTo>
                    <a:pt x="309970" y="385568"/>
                  </a:lnTo>
                  <a:cubicBezTo>
                    <a:pt x="227908" y="385568"/>
                    <a:pt x="149213" y="353044"/>
                    <a:pt x="91103" y="295088"/>
                  </a:cubicBezTo>
                  <a:cubicBezTo>
                    <a:pt x="32993" y="237155"/>
                    <a:pt x="246" y="158551"/>
                    <a:pt x="0" y="76489"/>
                  </a:cubicBezTo>
                  <a:close/>
                </a:path>
              </a:pathLst>
            </a:custGeom>
            <a:grpFill/>
            <a:ln w="5715" cap="flat">
              <a:noFill/>
              <a:prstDash val="solid"/>
              <a:miter/>
            </a:ln>
          </p:spPr>
          <p:txBody>
            <a:bodyPr rtlCol="0" anchor="ctr"/>
            <a:lstStyle/>
            <a:p>
              <a:endParaRPr lang="en-US" sz="1641"/>
            </a:p>
          </p:txBody>
        </p:sp>
        <p:sp>
          <p:nvSpPr>
            <p:cNvPr id="99" name="Freeform: Shape 98">
              <a:extLst>
                <a:ext uri="{FF2B5EF4-FFF2-40B4-BE49-F238E27FC236}">
                  <a16:creationId xmlns:a16="http://schemas.microsoft.com/office/drawing/2014/main" id="{03E90E4B-40AB-4439-9AF6-A07F998E6A87}"/>
                </a:ext>
              </a:extLst>
            </p:cNvPr>
            <p:cNvSpPr/>
            <p:nvPr/>
          </p:nvSpPr>
          <p:spPr>
            <a:xfrm>
              <a:off x="4808862" y="3890611"/>
              <a:ext cx="385567" cy="387351"/>
            </a:xfrm>
            <a:custGeom>
              <a:avLst/>
              <a:gdLst>
                <a:gd name="connsiteX0" fmla="*/ 5 w 385567"/>
                <a:gd name="connsiteY0" fmla="*/ 387351 h 387351"/>
                <a:gd name="connsiteX1" fmla="*/ 5 w 385567"/>
                <a:gd name="connsiteY1" fmla="*/ 311759 h 387351"/>
                <a:gd name="connsiteX2" fmla="*/ 90171 w 385567"/>
                <a:gd name="connsiteY2" fmla="*/ 91417 h 387351"/>
                <a:gd name="connsiteX3" fmla="*/ 309975 w 385567"/>
                <a:gd name="connsiteY3" fmla="*/ 0 h 387351"/>
                <a:gd name="connsiteX4" fmla="*/ 385567 w 385567"/>
                <a:gd name="connsiteY4" fmla="*/ 0 h 387351"/>
                <a:gd name="connsiteX5" fmla="*/ 385567 w 385567"/>
                <a:gd name="connsiteY5" fmla="*/ 77375 h 387351"/>
                <a:gd name="connsiteX6" fmla="*/ 295088 w 385567"/>
                <a:gd name="connsiteY6" fmla="*/ 296243 h 387351"/>
                <a:gd name="connsiteX7" fmla="*/ 76489 w 385567"/>
                <a:gd name="connsiteY7" fmla="*/ 387346 h 38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567" h="387351">
                  <a:moveTo>
                    <a:pt x="5" y="387351"/>
                  </a:moveTo>
                  <a:lnTo>
                    <a:pt x="5" y="311759"/>
                  </a:lnTo>
                  <a:cubicBezTo>
                    <a:pt x="-464" y="229246"/>
                    <a:pt x="31975" y="149933"/>
                    <a:pt x="90171" y="91417"/>
                  </a:cubicBezTo>
                  <a:cubicBezTo>
                    <a:pt x="148349" y="32907"/>
                    <a:pt x="227462" y="0"/>
                    <a:pt x="309975" y="0"/>
                  </a:cubicBezTo>
                  <a:lnTo>
                    <a:pt x="385567" y="0"/>
                  </a:lnTo>
                  <a:lnTo>
                    <a:pt x="385567" y="77375"/>
                  </a:lnTo>
                  <a:cubicBezTo>
                    <a:pt x="385567" y="159437"/>
                    <a:pt x="353043" y="238133"/>
                    <a:pt x="295088" y="296243"/>
                  </a:cubicBezTo>
                  <a:cubicBezTo>
                    <a:pt x="237155" y="354353"/>
                    <a:pt x="158551" y="387100"/>
                    <a:pt x="76489" y="387346"/>
                  </a:cubicBezTo>
                  <a:close/>
                </a:path>
              </a:pathLst>
            </a:custGeom>
            <a:grpFill/>
            <a:ln w="5715" cap="flat">
              <a:noFill/>
              <a:prstDash val="solid"/>
              <a:miter/>
            </a:ln>
          </p:spPr>
          <p:txBody>
            <a:bodyPr rtlCol="0" anchor="ctr"/>
            <a:lstStyle/>
            <a:p>
              <a:endParaRPr lang="en-US" sz="1641"/>
            </a:p>
          </p:txBody>
        </p:sp>
        <p:sp>
          <p:nvSpPr>
            <p:cNvPr id="196" name="Freeform: Shape 195">
              <a:extLst>
                <a:ext uri="{FF2B5EF4-FFF2-40B4-BE49-F238E27FC236}">
                  <a16:creationId xmlns:a16="http://schemas.microsoft.com/office/drawing/2014/main" id="{2ED1697E-A2AB-8A4E-4E8C-C83BD1531243}"/>
                </a:ext>
              </a:extLst>
            </p:cNvPr>
            <p:cNvSpPr/>
            <p:nvPr/>
          </p:nvSpPr>
          <p:spPr>
            <a:xfrm>
              <a:off x="4714307" y="1269581"/>
              <a:ext cx="3541174" cy="2402566"/>
            </a:xfrm>
            <a:custGeom>
              <a:avLst/>
              <a:gdLst>
                <a:gd name="connsiteX0" fmla="*/ 2583329 w 3541174"/>
                <a:gd name="connsiteY0" fmla="*/ 712609 h 2402566"/>
                <a:gd name="connsiteX1" fmla="*/ 3541163 w 3541174"/>
                <a:gd name="connsiteY1" fmla="*/ 265879 h 2402566"/>
                <a:gd name="connsiteX2" fmla="*/ 3541163 w 3541174"/>
                <a:gd name="connsiteY2" fmla="*/ 0 h 2402566"/>
                <a:gd name="connsiteX3" fmla="*/ 3335108 w 3541174"/>
                <a:gd name="connsiteY3" fmla="*/ 0 h 2402566"/>
                <a:gd name="connsiteX4" fmla="*/ 2337270 w 3541174"/>
                <a:gd name="connsiteY4" fmla="*/ 479568 h 2402566"/>
                <a:gd name="connsiteX5" fmla="*/ 1913022 w 3541174"/>
                <a:gd name="connsiteY5" fmla="*/ 314925 h 2402566"/>
                <a:gd name="connsiteX6" fmla="*/ 878321 w 3541174"/>
                <a:gd name="connsiteY6" fmla="*/ 162403 h 2402566"/>
                <a:gd name="connsiteX7" fmla="*/ 802466 w 3541174"/>
                <a:gd name="connsiteY7" fmla="*/ 195379 h 2402566"/>
                <a:gd name="connsiteX8" fmla="*/ 799140 w 3541174"/>
                <a:gd name="connsiteY8" fmla="*/ 278023 h 2402566"/>
                <a:gd name="connsiteX9" fmla="*/ 1134313 w 3541174"/>
                <a:gd name="connsiteY9" fmla="*/ 536267 h 2402566"/>
                <a:gd name="connsiteX10" fmla="*/ 1599932 w 3541174"/>
                <a:gd name="connsiteY10" fmla="*/ 652333 h 2402566"/>
                <a:gd name="connsiteX11" fmla="*/ 2073225 w 3541174"/>
                <a:gd name="connsiteY11" fmla="*/ 1034724 h 2402566"/>
                <a:gd name="connsiteX12" fmla="*/ 2099188 w 3541174"/>
                <a:gd name="connsiteY12" fmla="*/ 1087833 h 2402566"/>
                <a:gd name="connsiteX13" fmla="*/ 2052977 w 3541174"/>
                <a:gd name="connsiteY13" fmla="*/ 1124718 h 2402566"/>
                <a:gd name="connsiteX14" fmla="*/ 2032283 w 3541174"/>
                <a:gd name="connsiteY14" fmla="*/ 1119757 h 2402566"/>
                <a:gd name="connsiteX15" fmla="*/ 1561687 w 3541174"/>
                <a:gd name="connsiteY15" fmla="*/ 753106 h 2402566"/>
                <a:gd name="connsiteX16" fmla="*/ 1505897 w 3541174"/>
                <a:gd name="connsiteY16" fmla="*/ 678433 h 2402566"/>
                <a:gd name="connsiteX17" fmla="*/ 939958 w 3541174"/>
                <a:gd name="connsiteY17" fmla="*/ 833630 h 2402566"/>
                <a:gd name="connsiteX18" fmla="*/ 451371 w 3541174"/>
                <a:gd name="connsiteY18" fmla="*/ 1118420 h 2402566"/>
                <a:gd name="connsiteX19" fmla="*/ 24889 w 3541174"/>
                <a:gd name="connsiteY19" fmla="*/ 1546262 h 2402566"/>
                <a:gd name="connsiteX20" fmla="*/ 0 w 3541174"/>
                <a:gd name="connsiteY20" fmla="*/ 1606738 h 2402566"/>
                <a:gd name="connsiteX21" fmla="*/ 25157 w 3541174"/>
                <a:gd name="connsiteY21" fmla="*/ 1667100 h 2402566"/>
                <a:gd name="connsiteX22" fmla="*/ 85611 w 3541174"/>
                <a:gd name="connsiteY22" fmla="*/ 1692017 h 2402566"/>
                <a:gd name="connsiteX23" fmla="*/ 137360 w 3541174"/>
                <a:gd name="connsiteY23" fmla="*/ 1674472 h 2402566"/>
                <a:gd name="connsiteX24" fmla="*/ 635394 w 3541174"/>
                <a:gd name="connsiteY24" fmla="*/ 1289824 h 2402566"/>
                <a:gd name="connsiteX25" fmla="*/ 389312 w 3541174"/>
                <a:gd name="connsiteY25" fmla="*/ 1784709 h 2402566"/>
                <a:gd name="connsiteX26" fmla="*/ 355107 w 3541174"/>
                <a:gd name="connsiteY26" fmla="*/ 2080729 h 2402566"/>
                <a:gd name="connsiteX27" fmla="*/ 410697 w 3541174"/>
                <a:gd name="connsiteY27" fmla="*/ 2158641 h 2402566"/>
                <a:gd name="connsiteX28" fmla="*/ 492313 w 3541174"/>
                <a:gd name="connsiteY28" fmla="*/ 2108612 h 2402566"/>
                <a:gd name="connsiteX29" fmla="*/ 596235 w 3541174"/>
                <a:gd name="connsiteY29" fmla="*/ 1756803 h 2402566"/>
                <a:gd name="connsiteX30" fmla="*/ 918795 w 3541174"/>
                <a:gd name="connsiteY30" fmla="*/ 1486883 h 2402566"/>
                <a:gd name="connsiteX31" fmla="*/ 780229 w 3541174"/>
                <a:gd name="connsiteY31" fmla="*/ 1801808 h 2402566"/>
                <a:gd name="connsiteX32" fmla="*/ 780252 w 3541174"/>
                <a:gd name="connsiteY32" fmla="*/ 1801785 h 2402566"/>
                <a:gd name="connsiteX33" fmla="*/ 751900 w 3541174"/>
                <a:gd name="connsiteY33" fmla="*/ 2024493 h 2402566"/>
                <a:gd name="connsiteX34" fmla="*/ 796883 w 3541174"/>
                <a:gd name="connsiteY34" fmla="*/ 2316473 h 2402566"/>
                <a:gd name="connsiteX35" fmla="*/ 870332 w 3541174"/>
                <a:gd name="connsiteY35" fmla="*/ 2376326 h 2402566"/>
                <a:gd name="connsiteX36" fmla="*/ 937260 w 3541174"/>
                <a:gd name="connsiteY36" fmla="*/ 2309266 h 2402566"/>
                <a:gd name="connsiteX37" fmla="*/ 952999 w 3541174"/>
                <a:gd name="connsiteY37" fmla="*/ 1966457 h 2402566"/>
                <a:gd name="connsiteX38" fmla="*/ 1156796 w 3541174"/>
                <a:gd name="connsiteY38" fmla="*/ 1699235 h 2402566"/>
                <a:gd name="connsiteX39" fmla="*/ 1131147 w 3541174"/>
                <a:gd name="connsiteY39" fmla="*/ 1920577 h 2402566"/>
                <a:gd name="connsiteX40" fmla="*/ 1131170 w 3541174"/>
                <a:gd name="connsiteY40" fmla="*/ 1920577 h 2402566"/>
                <a:gd name="connsiteX41" fmla="*/ 1168495 w 3541174"/>
                <a:gd name="connsiteY41" fmla="*/ 2142816 h 2402566"/>
                <a:gd name="connsiteX42" fmla="*/ 1274668 w 3541174"/>
                <a:gd name="connsiteY42" fmla="*/ 2360118 h 2402566"/>
                <a:gd name="connsiteX43" fmla="*/ 1274668 w 3541174"/>
                <a:gd name="connsiteY43" fmla="*/ 2360095 h 2402566"/>
                <a:gd name="connsiteX44" fmla="*/ 1359456 w 3541174"/>
                <a:gd name="connsiteY44" fmla="*/ 2400654 h 2402566"/>
                <a:gd name="connsiteX45" fmla="*/ 1418189 w 3541174"/>
                <a:gd name="connsiteY45" fmla="*/ 2327251 h 2402566"/>
                <a:gd name="connsiteX46" fmla="*/ 1363291 w 3541174"/>
                <a:gd name="connsiteY46" fmla="*/ 2084318 h 2402566"/>
                <a:gd name="connsiteX47" fmla="*/ 1447410 w 3541174"/>
                <a:gd name="connsiteY47" fmla="*/ 1904370 h 2402566"/>
                <a:gd name="connsiteX48" fmla="*/ 1447432 w 3541174"/>
                <a:gd name="connsiteY48" fmla="*/ 1904370 h 2402566"/>
                <a:gd name="connsiteX49" fmla="*/ 1557155 w 3541174"/>
                <a:gd name="connsiteY49" fmla="*/ 1774816 h 2402566"/>
                <a:gd name="connsiteX50" fmla="*/ 1717352 w 3541174"/>
                <a:gd name="connsiteY50" fmla="*/ 1718563 h 2402566"/>
                <a:gd name="connsiteX51" fmla="*/ 1921595 w 3541174"/>
                <a:gd name="connsiteY51" fmla="*/ 1706865 h 2402566"/>
                <a:gd name="connsiteX52" fmla="*/ 2691805 w 3541174"/>
                <a:gd name="connsiteY52" fmla="*/ 1371240 h 2402566"/>
                <a:gd name="connsiteX53" fmla="*/ 2776393 w 3541174"/>
                <a:gd name="connsiteY53" fmla="*/ 1291161 h 2402566"/>
                <a:gd name="connsiteX54" fmla="*/ 3541174 w 3541174"/>
                <a:gd name="connsiteY54" fmla="*/ 987038 h 2402566"/>
                <a:gd name="connsiteX55" fmla="*/ 3541174 w 3541174"/>
                <a:gd name="connsiteY55" fmla="*/ 377876 h 2402566"/>
                <a:gd name="connsiteX56" fmla="*/ 2622945 w 3541174"/>
                <a:gd name="connsiteY56" fmla="*/ 798511 h 2402566"/>
                <a:gd name="connsiteX57" fmla="*/ 2560194 w 3541174"/>
                <a:gd name="connsiteY57" fmla="*/ 775360 h 2402566"/>
                <a:gd name="connsiteX58" fmla="*/ 2583346 w 3541174"/>
                <a:gd name="connsiteY58" fmla="*/ 712586 h 2402566"/>
                <a:gd name="connsiteX59" fmla="*/ 1491021 w 3541174"/>
                <a:gd name="connsiteY59" fmla="*/ 1599349 h 2402566"/>
                <a:gd name="connsiteX60" fmla="*/ 1462446 w 3541174"/>
                <a:gd name="connsiteY60" fmla="*/ 1622363 h 2402566"/>
                <a:gd name="connsiteX61" fmla="*/ 1426258 w 3541174"/>
                <a:gd name="connsiteY61" fmla="*/ 1616448 h 2402566"/>
                <a:gd name="connsiteX62" fmla="*/ 914743 w 3541174"/>
                <a:gd name="connsiteY62" fmla="*/ 1156659 h 2402566"/>
                <a:gd name="connsiteX63" fmla="*/ 914720 w 3541174"/>
                <a:gd name="connsiteY63" fmla="*/ 1156659 h 2402566"/>
                <a:gd name="connsiteX64" fmla="*/ 919675 w 3541174"/>
                <a:gd name="connsiteY64" fmla="*/ 1090068 h 2402566"/>
                <a:gd name="connsiteX65" fmla="*/ 953965 w 3541174"/>
                <a:gd name="connsiteY65" fmla="*/ 1077546 h 2402566"/>
                <a:gd name="connsiteX66" fmla="*/ 986249 w 3541174"/>
                <a:gd name="connsiteY66" fmla="*/ 1094577 h 2402566"/>
                <a:gd name="connsiteX67" fmla="*/ 1474367 w 3541174"/>
                <a:gd name="connsiteY67" fmla="*/ 1535009 h 2402566"/>
                <a:gd name="connsiteX68" fmla="*/ 1474390 w 3541174"/>
                <a:gd name="connsiteY68" fmla="*/ 1535009 h 2402566"/>
                <a:gd name="connsiteX69" fmla="*/ 1491021 w 3541174"/>
                <a:gd name="connsiteY69" fmla="*/ 1599349 h 24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541174" h="2402566">
                  <a:moveTo>
                    <a:pt x="2583329" y="712609"/>
                  </a:moveTo>
                  <a:cubicBezTo>
                    <a:pt x="2583329" y="712609"/>
                    <a:pt x="3533962" y="265879"/>
                    <a:pt x="3541163" y="265879"/>
                  </a:cubicBezTo>
                  <a:lnTo>
                    <a:pt x="3541163" y="0"/>
                  </a:lnTo>
                  <a:lnTo>
                    <a:pt x="3335108" y="0"/>
                  </a:lnTo>
                  <a:lnTo>
                    <a:pt x="2337270" y="479568"/>
                  </a:lnTo>
                  <a:lnTo>
                    <a:pt x="1913022" y="314925"/>
                  </a:lnTo>
                  <a:lnTo>
                    <a:pt x="878321" y="162403"/>
                  </a:lnTo>
                  <a:cubicBezTo>
                    <a:pt x="848809" y="157940"/>
                    <a:pt x="819343" y="170753"/>
                    <a:pt x="802466" y="195379"/>
                  </a:cubicBezTo>
                  <a:cubicBezTo>
                    <a:pt x="785613" y="220022"/>
                    <a:pt x="784315" y="252123"/>
                    <a:pt x="799140" y="278023"/>
                  </a:cubicBezTo>
                  <a:cubicBezTo>
                    <a:pt x="871069" y="406119"/>
                    <a:pt x="992113" y="499360"/>
                    <a:pt x="1134313" y="536267"/>
                  </a:cubicBezTo>
                  <a:lnTo>
                    <a:pt x="1599932" y="652333"/>
                  </a:lnTo>
                  <a:cubicBezTo>
                    <a:pt x="1726130" y="814570"/>
                    <a:pt x="1888093" y="945450"/>
                    <a:pt x="2073225" y="1034724"/>
                  </a:cubicBezTo>
                  <a:cubicBezTo>
                    <a:pt x="2093250" y="1044170"/>
                    <a:pt x="2104052" y="1066248"/>
                    <a:pt x="2099188" y="1087833"/>
                  </a:cubicBezTo>
                  <a:cubicBezTo>
                    <a:pt x="2094319" y="1109447"/>
                    <a:pt x="2075123" y="1124781"/>
                    <a:pt x="2052977" y="1124718"/>
                  </a:cubicBezTo>
                  <a:cubicBezTo>
                    <a:pt x="2045764" y="1124741"/>
                    <a:pt x="2038689" y="1123043"/>
                    <a:pt x="2032283" y="1119757"/>
                  </a:cubicBezTo>
                  <a:cubicBezTo>
                    <a:pt x="1850877" y="1032803"/>
                    <a:pt x="1690366" y="907742"/>
                    <a:pt x="1561687" y="753106"/>
                  </a:cubicBezTo>
                  <a:lnTo>
                    <a:pt x="1505897" y="678433"/>
                  </a:lnTo>
                  <a:lnTo>
                    <a:pt x="939958" y="833630"/>
                  </a:lnTo>
                  <a:cubicBezTo>
                    <a:pt x="755203" y="884733"/>
                    <a:pt x="586879" y="982843"/>
                    <a:pt x="451371" y="1118420"/>
                  </a:cubicBezTo>
                  <a:lnTo>
                    <a:pt x="24889" y="1546262"/>
                  </a:lnTo>
                  <a:cubicBezTo>
                    <a:pt x="8904" y="1562315"/>
                    <a:pt x="-46" y="1584084"/>
                    <a:pt x="0" y="1606738"/>
                  </a:cubicBezTo>
                  <a:cubicBezTo>
                    <a:pt x="63" y="1629398"/>
                    <a:pt x="9110" y="1651098"/>
                    <a:pt x="25157" y="1667100"/>
                  </a:cubicBezTo>
                  <a:cubicBezTo>
                    <a:pt x="41211" y="1683085"/>
                    <a:pt x="62951" y="1692063"/>
                    <a:pt x="85611" y="1692017"/>
                  </a:cubicBezTo>
                  <a:cubicBezTo>
                    <a:pt x="104362" y="1692194"/>
                    <a:pt x="122604" y="1686011"/>
                    <a:pt x="137360" y="1674472"/>
                  </a:cubicBezTo>
                  <a:lnTo>
                    <a:pt x="635394" y="1289824"/>
                  </a:lnTo>
                  <a:cubicBezTo>
                    <a:pt x="430705" y="1649732"/>
                    <a:pt x="401456" y="1678981"/>
                    <a:pt x="389312" y="1784709"/>
                  </a:cubicBezTo>
                  <a:lnTo>
                    <a:pt x="355107" y="2080729"/>
                  </a:lnTo>
                  <a:cubicBezTo>
                    <a:pt x="350313" y="2117270"/>
                    <a:pt x="374578" y="2151292"/>
                    <a:pt x="410697" y="2158641"/>
                  </a:cubicBezTo>
                  <a:cubicBezTo>
                    <a:pt x="446816" y="2165985"/>
                    <a:pt x="482472" y="2144125"/>
                    <a:pt x="492313" y="2108612"/>
                  </a:cubicBezTo>
                  <a:lnTo>
                    <a:pt x="596235" y="1756803"/>
                  </a:lnTo>
                  <a:lnTo>
                    <a:pt x="918795" y="1486883"/>
                  </a:lnTo>
                  <a:lnTo>
                    <a:pt x="780229" y="1801808"/>
                  </a:lnTo>
                  <a:lnTo>
                    <a:pt x="780252" y="1801785"/>
                  </a:lnTo>
                  <a:cubicBezTo>
                    <a:pt x="749734" y="1871794"/>
                    <a:pt x="739887" y="1949078"/>
                    <a:pt x="751900" y="2024493"/>
                  </a:cubicBezTo>
                  <a:lnTo>
                    <a:pt x="796883" y="2316473"/>
                  </a:lnTo>
                  <a:cubicBezTo>
                    <a:pt x="802375" y="2352300"/>
                    <a:pt x="834122" y="2378177"/>
                    <a:pt x="870332" y="2376326"/>
                  </a:cubicBezTo>
                  <a:cubicBezTo>
                    <a:pt x="906542" y="2374451"/>
                    <a:pt x="935471" y="2345470"/>
                    <a:pt x="937260" y="2309266"/>
                  </a:cubicBezTo>
                  <a:lnTo>
                    <a:pt x="952999" y="1966457"/>
                  </a:lnTo>
                  <a:lnTo>
                    <a:pt x="1156796" y="1699235"/>
                  </a:lnTo>
                  <a:lnTo>
                    <a:pt x="1131147" y="1920577"/>
                  </a:lnTo>
                  <a:lnTo>
                    <a:pt x="1131170" y="1920577"/>
                  </a:lnTo>
                  <a:cubicBezTo>
                    <a:pt x="1122037" y="1996701"/>
                    <a:pt x="1135005" y="2073831"/>
                    <a:pt x="1168495" y="2142816"/>
                  </a:cubicBezTo>
                  <a:lnTo>
                    <a:pt x="1274668" y="2360118"/>
                  </a:lnTo>
                  <a:lnTo>
                    <a:pt x="1274668" y="2360095"/>
                  </a:lnTo>
                  <a:cubicBezTo>
                    <a:pt x="1290070" y="2391682"/>
                    <a:pt x="1325212" y="2408495"/>
                    <a:pt x="1359456" y="2400654"/>
                  </a:cubicBezTo>
                  <a:cubicBezTo>
                    <a:pt x="1393723" y="2392819"/>
                    <a:pt x="1418057" y="2362392"/>
                    <a:pt x="1418189" y="2327251"/>
                  </a:cubicBezTo>
                  <a:cubicBezTo>
                    <a:pt x="1418189" y="2314215"/>
                    <a:pt x="1421338" y="2331297"/>
                    <a:pt x="1363291" y="2084318"/>
                  </a:cubicBezTo>
                  <a:lnTo>
                    <a:pt x="1447410" y="1904370"/>
                  </a:lnTo>
                  <a:lnTo>
                    <a:pt x="1447432" y="1904370"/>
                  </a:lnTo>
                  <a:cubicBezTo>
                    <a:pt x="1471836" y="1852197"/>
                    <a:pt x="1509715" y="1807483"/>
                    <a:pt x="1557155" y="1774816"/>
                  </a:cubicBezTo>
                  <a:cubicBezTo>
                    <a:pt x="1604618" y="1742161"/>
                    <a:pt x="1659911" y="1722736"/>
                    <a:pt x="1717352" y="1718563"/>
                  </a:cubicBezTo>
                  <a:lnTo>
                    <a:pt x="1921595" y="1706865"/>
                  </a:lnTo>
                  <a:cubicBezTo>
                    <a:pt x="2209556" y="1688000"/>
                    <a:pt x="2481933" y="1569328"/>
                    <a:pt x="2691805" y="1371240"/>
                  </a:cubicBezTo>
                  <a:lnTo>
                    <a:pt x="2776393" y="1291161"/>
                  </a:lnTo>
                  <a:lnTo>
                    <a:pt x="3541174" y="987038"/>
                  </a:lnTo>
                  <a:lnTo>
                    <a:pt x="3541174" y="377876"/>
                  </a:lnTo>
                  <a:lnTo>
                    <a:pt x="2622945" y="798511"/>
                  </a:lnTo>
                  <a:cubicBezTo>
                    <a:pt x="2599216" y="809450"/>
                    <a:pt x="2571110" y="799088"/>
                    <a:pt x="2560194" y="775360"/>
                  </a:cubicBezTo>
                  <a:cubicBezTo>
                    <a:pt x="2549256" y="751631"/>
                    <a:pt x="2559640" y="723525"/>
                    <a:pt x="2583346" y="712586"/>
                  </a:cubicBezTo>
                  <a:close/>
                  <a:moveTo>
                    <a:pt x="1491021" y="1599349"/>
                  </a:moveTo>
                  <a:cubicBezTo>
                    <a:pt x="1485214" y="1610733"/>
                    <a:pt x="1474813" y="1619082"/>
                    <a:pt x="1462446" y="1622363"/>
                  </a:cubicBezTo>
                  <a:cubicBezTo>
                    <a:pt x="1450101" y="1625626"/>
                    <a:pt x="1436928" y="1623460"/>
                    <a:pt x="1426258" y="1616448"/>
                  </a:cubicBezTo>
                  <a:cubicBezTo>
                    <a:pt x="1171181" y="1465292"/>
                    <a:pt x="1047463" y="1310072"/>
                    <a:pt x="914743" y="1156659"/>
                  </a:cubicBezTo>
                  <a:lnTo>
                    <a:pt x="914720" y="1156659"/>
                  </a:lnTo>
                  <a:cubicBezTo>
                    <a:pt x="897975" y="1136811"/>
                    <a:pt x="900164" y="1107213"/>
                    <a:pt x="919675" y="1090068"/>
                  </a:cubicBezTo>
                  <a:cubicBezTo>
                    <a:pt x="928830" y="1081227"/>
                    <a:pt x="941283" y="1076695"/>
                    <a:pt x="953965" y="1077546"/>
                  </a:cubicBezTo>
                  <a:cubicBezTo>
                    <a:pt x="966647" y="1078392"/>
                    <a:pt x="978391" y="1084576"/>
                    <a:pt x="986249" y="1094577"/>
                  </a:cubicBezTo>
                  <a:cubicBezTo>
                    <a:pt x="1123923" y="1253391"/>
                    <a:pt x="1233246" y="1391957"/>
                    <a:pt x="1474367" y="1535009"/>
                  </a:cubicBezTo>
                  <a:lnTo>
                    <a:pt x="1474390" y="1535009"/>
                  </a:lnTo>
                  <a:cubicBezTo>
                    <a:pt x="1496621" y="1548268"/>
                    <a:pt x="1504057" y="1576957"/>
                    <a:pt x="1491021" y="1599349"/>
                  </a:cubicBezTo>
                  <a:close/>
                </a:path>
              </a:pathLst>
            </a:custGeom>
            <a:grpFill/>
            <a:ln w="5715" cap="flat">
              <a:noFill/>
              <a:prstDash val="solid"/>
              <a:miter/>
            </a:ln>
          </p:spPr>
          <p:txBody>
            <a:bodyPr rtlCol="0" anchor="ctr"/>
            <a:lstStyle/>
            <a:p>
              <a:endParaRPr lang="en-US" sz="1641"/>
            </a:p>
          </p:txBody>
        </p:sp>
        <p:sp>
          <p:nvSpPr>
            <p:cNvPr id="197" name="Freeform: Shape 196">
              <a:extLst>
                <a:ext uri="{FF2B5EF4-FFF2-40B4-BE49-F238E27FC236}">
                  <a16:creationId xmlns:a16="http://schemas.microsoft.com/office/drawing/2014/main" id="{D0899625-FD38-9A65-E1C6-57EDA964D7F8}"/>
                </a:ext>
              </a:extLst>
            </p:cNvPr>
            <p:cNvSpPr/>
            <p:nvPr/>
          </p:nvSpPr>
          <p:spPr>
            <a:xfrm>
              <a:off x="5523739" y="4619081"/>
              <a:ext cx="1162962" cy="548306"/>
            </a:xfrm>
            <a:custGeom>
              <a:avLst/>
              <a:gdLst>
                <a:gd name="connsiteX0" fmla="*/ 1162962 w 1162962"/>
                <a:gd name="connsiteY0" fmla="*/ 249584 h 548306"/>
                <a:gd name="connsiteX1" fmla="*/ 863794 w 1162962"/>
                <a:gd name="connsiteY1" fmla="*/ 548307 h 548306"/>
                <a:gd name="connsiteX2" fmla="*/ 298723 w 1162962"/>
                <a:gd name="connsiteY2" fmla="*/ 548307 h 548306"/>
                <a:gd name="connsiteX3" fmla="*/ 0 w 1162962"/>
                <a:gd name="connsiteY3" fmla="*/ 249584 h 548306"/>
                <a:gd name="connsiteX4" fmla="*/ 1162945 w 1162962"/>
                <a:gd name="connsiteY4" fmla="*/ 249584 h 548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962" h="548306">
                  <a:moveTo>
                    <a:pt x="1162962" y="249584"/>
                  </a:moveTo>
                  <a:lnTo>
                    <a:pt x="863794" y="548307"/>
                  </a:lnTo>
                  <a:lnTo>
                    <a:pt x="298723" y="548307"/>
                  </a:lnTo>
                  <a:lnTo>
                    <a:pt x="0" y="249584"/>
                  </a:lnTo>
                  <a:cubicBezTo>
                    <a:pt x="344152" y="-94122"/>
                    <a:pt x="842162" y="-72085"/>
                    <a:pt x="1162945" y="249584"/>
                  </a:cubicBezTo>
                  <a:close/>
                </a:path>
              </a:pathLst>
            </a:custGeom>
            <a:grpFill/>
            <a:ln w="5715" cap="flat">
              <a:noFill/>
              <a:prstDash val="solid"/>
              <a:miter/>
            </a:ln>
          </p:spPr>
          <p:txBody>
            <a:bodyPr rtlCol="0" anchor="ctr"/>
            <a:lstStyle/>
            <a:p>
              <a:endParaRPr lang="en-US" sz="1641"/>
            </a:p>
          </p:txBody>
        </p:sp>
      </p:grpSp>
      <p:pic>
        <p:nvPicPr>
          <p:cNvPr id="200" name="Graphic 199">
            <a:extLst>
              <a:ext uri="{FF2B5EF4-FFF2-40B4-BE49-F238E27FC236}">
                <a16:creationId xmlns:a16="http://schemas.microsoft.com/office/drawing/2014/main" id="{6EABE594-D3BA-0F88-E743-98D15DAA1C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85998" y="5402825"/>
            <a:ext cx="685876" cy="637901"/>
          </a:xfrm>
          <a:prstGeom prst="rect">
            <a:avLst/>
          </a:prstGeom>
        </p:spPr>
      </p:pic>
      <p:grpSp>
        <p:nvGrpSpPr>
          <p:cNvPr id="202" name="Group 201">
            <a:extLst>
              <a:ext uri="{FF2B5EF4-FFF2-40B4-BE49-F238E27FC236}">
                <a16:creationId xmlns:a16="http://schemas.microsoft.com/office/drawing/2014/main" id="{C7F28C63-71F5-236E-2BA3-EB614F46D7BA}"/>
              </a:ext>
            </a:extLst>
          </p:cNvPr>
          <p:cNvGrpSpPr/>
          <p:nvPr/>
        </p:nvGrpSpPr>
        <p:grpSpPr>
          <a:xfrm>
            <a:off x="7340797" y="3917489"/>
            <a:ext cx="576279" cy="784367"/>
            <a:chOff x="6582971" y="3813745"/>
            <a:chExt cx="671385" cy="913812"/>
          </a:xfrm>
        </p:grpSpPr>
        <p:grpSp>
          <p:nvGrpSpPr>
            <p:cNvPr id="203" name="Graphic 211">
              <a:extLst>
                <a:ext uri="{FF2B5EF4-FFF2-40B4-BE49-F238E27FC236}">
                  <a16:creationId xmlns:a16="http://schemas.microsoft.com/office/drawing/2014/main" id="{789EBB23-A836-F6D0-B256-BAEA99C55264}"/>
                </a:ext>
              </a:extLst>
            </p:cNvPr>
            <p:cNvGrpSpPr/>
            <p:nvPr/>
          </p:nvGrpSpPr>
          <p:grpSpPr>
            <a:xfrm>
              <a:off x="6582971" y="3813745"/>
              <a:ext cx="348290" cy="776651"/>
              <a:chOff x="7441465" y="4483026"/>
              <a:chExt cx="292047" cy="651233"/>
            </a:xfrm>
          </p:grpSpPr>
          <p:sp>
            <p:nvSpPr>
              <p:cNvPr id="211" name="Freeform: Shape 210">
                <a:extLst>
                  <a:ext uri="{FF2B5EF4-FFF2-40B4-BE49-F238E27FC236}">
                    <a16:creationId xmlns:a16="http://schemas.microsoft.com/office/drawing/2014/main" id="{48BB053F-5F1C-CE50-BF90-68C252966AC7}"/>
                  </a:ext>
                </a:extLst>
              </p:cNvPr>
              <p:cNvSpPr/>
              <p:nvPr/>
            </p:nvSpPr>
            <p:spPr>
              <a:xfrm>
                <a:off x="7441465" y="4539706"/>
                <a:ext cx="292047" cy="594553"/>
              </a:xfrm>
              <a:custGeom>
                <a:avLst/>
                <a:gdLst>
                  <a:gd name="connsiteX0" fmla="*/ 292020 w 292047"/>
                  <a:gd name="connsiteY0" fmla="*/ 371231 h 594553"/>
                  <a:gd name="connsiteX1" fmla="*/ 292020 w 292047"/>
                  <a:gd name="connsiteY1" fmla="*/ 556574 h 594553"/>
                  <a:gd name="connsiteX2" fmla="*/ 288934 w 292047"/>
                  <a:gd name="connsiteY2" fmla="*/ 574429 h 594553"/>
                  <a:gd name="connsiteX3" fmla="*/ 259092 w 292047"/>
                  <a:gd name="connsiteY3" fmla="*/ 594465 h 594553"/>
                  <a:gd name="connsiteX4" fmla="*/ 205102 w 292047"/>
                  <a:gd name="connsiteY4" fmla="*/ 594511 h 594553"/>
                  <a:gd name="connsiteX5" fmla="*/ 38039 w 292047"/>
                  <a:gd name="connsiteY5" fmla="*/ 594511 h 594553"/>
                  <a:gd name="connsiteX6" fmla="*/ 46 w 292047"/>
                  <a:gd name="connsiteY6" fmla="*/ 556473 h 594553"/>
                  <a:gd name="connsiteX7" fmla="*/ 0 w 292047"/>
                  <a:gd name="connsiteY7" fmla="*/ 183661 h 594553"/>
                  <a:gd name="connsiteX8" fmla="*/ 1728 w 292047"/>
                  <a:gd name="connsiteY8" fmla="*/ 175454 h 594553"/>
                  <a:gd name="connsiteX9" fmla="*/ 46116 w 292047"/>
                  <a:gd name="connsiteY9" fmla="*/ 79082 h 594553"/>
                  <a:gd name="connsiteX10" fmla="*/ 71938 w 292047"/>
                  <a:gd name="connsiteY10" fmla="*/ 2477 h 594553"/>
                  <a:gd name="connsiteX11" fmla="*/ 75505 w 292047"/>
                  <a:gd name="connsiteY11" fmla="*/ 74 h 594553"/>
                  <a:gd name="connsiteX12" fmla="*/ 102287 w 292047"/>
                  <a:gd name="connsiteY12" fmla="*/ 74 h 594553"/>
                  <a:gd name="connsiteX13" fmla="*/ 217486 w 292047"/>
                  <a:gd name="connsiteY13" fmla="*/ 0 h 594553"/>
                  <a:gd name="connsiteX14" fmla="*/ 223225 w 292047"/>
                  <a:gd name="connsiteY14" fmla="*/ 4501 h 594553"/>
                  <a:gd name="connsiteX15" fmla="*/ 253482 w 292047"/>
                  <a:gd name="connsiteY15" fmla="*/ 93018 h 594553"/>
                  <a:gd name="connsiteX16" fmla="*/ 290209 w 292047"/>
                  <a:gd name="connsiteY16" fmla="*/ 175149 h 594553"/>
                  <a:gd name="connsiteX17" fmla="*/ 292048 w 292047"/>
                  <a:gd name="connsiteY17" fmla="*/ 184178 h 594553"/>
                  <a:gd name="connsiteX18" fmla="*/ 292011 w 292047"/>
                  <a:gd name="connsiteY18" fmla="*/ 371222 h 59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047" h="594553">
                    <a:moveTo>
                      <a:pt x="292020" y="371231"/>
                    </a:moveTo>
                    <a:cubicBezTo>
                      <a:pt x="292020" y="433012"/>
                      <a:pt x="292020" y="494793"/>
                      <a:pt x="292020" y="556574"/>
                    </a:cubicBezTo>
                    <a:cubicBezTo>
                      <a:pt x="292020" y="562711"/>
                      <a:pt x="291484" y="568755"/>
                      <a:pt x="288934" y="574429"/>
                    </a:cubicBezTo>
                    <a:cubicBezTo>
                      <a:pt x="283148" y="587275"/>
                      <a:pt x="273315" y="594327"/>
                      <a:pt x="259092" y="594465"/>
                    </a:cubicBezTo>
                    <a:cubicBezTo>
                      <a:pt x="241098" y="594632"/>
                      <a:pt x="223105" y="594511"/>
                      <a:pt x="205102" y="594511"/>
                    </a:cubicBezTo>
                    <a:cubicBezTo>
                      <a:pt x="149411" y="594511"/>
                      <a:pt x="93730" y="594511"/>
                      <a:pt x="38039" y="594511"/>
                    </a:cubicBezTo>
                    <a:cubicBezTo>
                      <a:pt x="14999" y="594511"/>
                      <a:pt x="56" y="579558"/>
                      <a:pt x="46" y="556473"/>
                    </a:cubicBezTo>
                    <a:cubicBezTo>
                      <a:pt x="37" y="432199"/>
                      <a:pt x="46" y="307935"/>
                      <a:pt x="0" y="183661"/>
                    </a:cubicBezTo>
                    <a:cubicBezTo>
                      <a:pt x="0" y="180741"/>
                      <a:pt x="601" y="178107"/>
                      <a:pt x="1728" y="175454"/>
                    </a:cubicBezTo>
                    <a:cubicBezTo>
                      <a:pt x="15545" y="142877"/>
                      <a:pt x="31782" y="111418"/>
                      <a:pt x="46116" y="79082"/>
                    </a:cubicBezTo>
                    <a:cubicBezTo>
                      <a:pt x="57086" y="54351"/>
                      <a:pt x="67271" y="29324"/>
                      <a:pt x="71938" y="2477"/>
                    </a:cubicBezTo>
                    <a:cubicBezTo>
                      <a:pt x="72372" y="-28"/>
                      <a:pt x="73758" y="74"/>
                      <a:pt x="75505" y="74"/>
                    </a:cubicBezTo>
                    <a:cubicBezTo>
                      <a:pt x="84433" y="83"/>
                      <a:pt x="93360" y="74"/>
                      <a:pt x="102287" y="74"/>
                    </a:cubicBezTo>
                    <a:cubicBezTo>
                      <a:pt x="140687" y="74"/>
                      <a:pt x="179086" y="111"/>
                      <a:pt x="217486" y="0"/>
                    </a:cubicBezTo>
                    <a:cubicBezTo>
                      <a:pt x="220961" y="-9"/>
                      <a:pt x="222532" y="628"/>
                      <a:pt x="223225" y="4501"/>
                    </a:cubicBezTo>
                    <a:cubicBezTo>
                      <a:pt x="228761" y="35544"/>
                      <a:pt x="240932" y="64360"/>
                      <a:pt x="253482" y="93018"/>
                    </a:cubicBezTo>
                    <a:cubicBezTo>
                      <a:pt x="265506" y="120494"/>
                      <a:pt x="278537" y="147517"/>
                      <a:pt x="290209" y="175149"/>
                    </a:cubicBezTo>
                    <a:cubicBezTo>
                      <a:pt x="291447" y="178079"/>
                      <a:pt x="292048" y="180990"/>
                      <a:pt x="292048" y="184178"/>
                    </a:cubicBezTo>
                    <a:cubicBezTo>
                      <a:pt x="291993" y="246523"/>
                      <a:pt x="292011" y="308877"/>
                      <a:pt x="292011" y="371222"/>
                    </a:cubicBezTo>
                    <a:close/>
                  </a:path>
                </a:pathLst>
              </a:custGeom>
              <a:solidFill>
                <a:srgbClr val="8BC9C5"/>
              </a:solidFill>
              <a:ln w="0" cap="flat">
                <a:noFill/>
                <a:prstDash val="solid"/>
                <a:miter/>
              </a:ln>
            </p:spPr>
            <p:txBody>
              <a:bodyPr rtlCol="0" anchor="ctr"/>
              <a:lstStyle/>
              <a:p>
                <a:r>
                  <a:rPr lang="en-US" sz="1641" dirty="0"/>
                  <a:t>v</a:t>
                </a:r>
              </a:p>
            </p:txBody>
          </p:sp>
          <p:grpSp>
            <p:nvGrpSpPr>
              <p:cNvPr id="212" name="Graphic 211">
                <a:extLst>
                  <a:ext uri="{FF2B5EF4-FFF2-40B4-BE49-F238E27FC236}">
                    <a16:creationId xmlns:a16="http://schemas.microsoft.com/office/drawing/2014/main" id="{AEC9A5D8-E444-F7CB-AED2-60A128F8EECB}"/>
                  </a:ext>
                </a:extLst>
              </p:cNvPr>
              <p:cNvGrpSpPr/>
              <p:nvPr/>
            </p:nvGrpSpPr>
            <p:grpSpPr>
              <a:xfrm>
                <a:off x="7471001" y="4483026"/>
                <a:ext cx="233058" cy="618965"/>
                <a:chOff x="7471001" y="4483026"/>
                <a:chExt cx="233058" cy="618965"/>
              </a:xfrm>
            </p:grpSpPr>
            <p:sp>
              <p:nvSpPr>
                <p:cNvPr id="213" name="Freeform: Shape 212">
                  <a:extLst>
                    <a:ext uri="{FF2B5EF4-FFF2-40B4-BE49-F238E27FC236}">
                      <a16:creationId xmlns:a16="http://schemas.microsoft.com/office/drawing/2014/main" id="{048078BD-CF00-81A7-53D8-16C9DEC80553}"/>
                    </a:ext>
                  </a:extLst>
                </p:cNvPr>
                <p:cNvSpPr/>
                <p:nvPr/>
              </p:nvSpPr>
              <p:spPr>
                <a:xfrm>
                  <a:off x="7471001" y="4759410"/>
                  <a:ext cx="233058" cy="342581"/>
                </a:xfrm>
                <a:custGeom>
                  <a:avLst/>
                  <a:gdLst>
                    <a:gd name="connsiteX0" fmla="*/ 9 w 233058"/>
                    <a:gd name="connsiteY0" fmla="*/ 9 h 342581"/>
                    <a:gd name="connsiteX1" fmla="*/ 9 w 233058"/>
                    <a:gd name="connsiteY1" fmla="*/ 5425 h 342581"/>
                    <a:gd name="connsiteX2" fmla="*/ 9 w 233058"/>
                    <a:gd name="connsiteY2" fmla="*/ 335299 h 342581"/>
                    <a:gd name="connsiteX3" fmla="*/ 7255 w 233058"/>
                    <a:gd name="connsiteY3" fmla="*/ 342582 h 342581"/>
                    <a:gd name="connsiteX4" fmla="*/ 226598 w 233058"/>
                    <a:gd name="connsiteY4" fmla="*/ 342582 h 342581"/>
                    <a:gd name="connsiteX5" fmla="*/ 232975 w 233058"/>
                    <a:gd name="connsiteY5" fmla="*/ 336214 h 342581"/>
                    <a:gd name="connsiteX6" fmla="*/ 232956 w 233058"/>
                    <a:gd name="connsiteY6" fmla="*/ 29296 h 342581"/>
                    <a:gd name="connsiteX7" fmla="*/ 232578 w 233058"/>
                    <a:gd name="connsiteY7" fmla="*/ 24749 h 342581"/>
                    <a:gd name="connsiteX8" fmla="*/ 228493 w 233058"/>
                    <a:gd name="connsiteY8" fmla="*/ 26912 h 342581"/>
                    <a:gd name="connsiteX9" fmla="*/ 193716 w 233058"/>
                    <a:gd name="connsiteY9" fmla="*/ 42420 h 342581"/>
                    <a:gd name="connsiteX10" fmla="*/ 107278 w 233058"/>
                    <a:gd name="connsiteY10" fmla="*/ 40959 h 342581"/>
                    <a:gd name="connsiteX11" fmla="*/ 30609 w 233058"/>
                    <a:gd name="connsiteY11" fmla="*/ 12412 h 342581"/>
                    <a:gd name="connsiteX12" fmla="*/ 0 w 233058"/>
                    <a:gd name="connsiteY12" fmla="*/ 0 h 3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058" h="342581">
                      <a:moveTo>
                        <a:pt x="9" y="9"/>
                      </a:moveTo>
                      <a:lnTo>
                        <a:pt x="9" y="5425"/>
                      </a:lnTo>
                      <a:cubicBezTo>
                        <a:pt x="9" y="115383"/>
                        <a:pt x="9" y="225341"/>
                        <a:pt x="9" y="335299"/>
                      </a:cubicBezTo>
                      <a:cubicBezTo>
                        <a:pt x="9" y="340151"/>
                        <a:pt x="2421" y="342573"/>
                        <a:pt x="7255" y="342582"/>
                      </a:cubicBezTo>
                      <a:cubicBezTo>
                        <a:pt x="80366" y="342582"/>
                        <a:pt x="153487" y="342582"/>
                        <a:pt x="226598" y="342582"/>
                      </a:cubicBezTo>
                      <a:cubicBezTo>
                        <a:pt x="230840" y="342582"/>
                        <a:pt x="232966" y="340456"/>
                        <a:pt x="232975" y="336214"/>
                      </a:cubicBezTo>
                      <a:cubicBezTo>
                        <a:pt x="232975" y="233908"/>
                        <a:pt x="232975" y="131602"/>
                        <a:pt x="232956" y="29296"/>
                      </a:cubicBezTo>
                      <a:cubicBezTo>
                        <a:pt x="232956" y="27808"/>
                        <a:pt x="233354" y="26256"/>
                        <a:pt x="232578" y="24749"/>
                      </a:cubicBezTo>
                      <a:cubicBezTo>
                        <a:pt x="230859" y="24925"/>
                        <a:pt x="229768" y="26126"/>
                        <a:pt x="228493" y="26912"/>
                      </a:cubicBezTo>
                      <a:cubicBezTo>
                        <a:pt x="217588" y="33631"/>
                        <a:pt x="206072" y="38954"/>
                        <a:pt x="193716" y="42420"/>
                      </a:cubicBezTo>
                      <a:cubicBezTo>
                        <a:pt x="164752" y="50552"/>
                        <a:pt x="135983" y="48297"/>
                        <a:pt x="107278" y="40959"/>
                      </a:cubicBezTo>
                      <a:cubicBezTo>
                        <a:pt x="80708" y="34167"/>
                        <a:pt x="55700" y="23197"/>
                        <a:pt x="30609" y="12412"/>
                      </a:cubicBezTo>
                      <a:cubicBezTo>
                        <a:pt x="20637" y="8124"/>
                        <a:pt x="10711" y="3715"/>
                        <a:pt x="0" y="0"/>
                      </a:cubicBezTo>
                      <a:close/>
                    </a:path>
                  </a:pathLst>
                </a:custGeom>
                <a:solidFill>
                  <a:srgbClr val="FFFFFF"/>
                </a:solidFill>
                <a:ln w="0" cap="flat">
                  <a:noFill/>
                  <a:prstDash val="solid"/>
                  <a:miter/>
                </a:ln>
              </p:spPr>
              <p:txBody>
                <a:bodyPr rtlCol="0" anchor="ctr"/>
                <a:lstStyle/>
                <a:p>
                  <a:endParaRPr lang="en-US" sz="1641"/>
                </a:p>
              </p:txBody>
            </p:sp>
            <p:sp>
              <p:nvSpPr>
                <p:cNvPr id="214" name="Freeform: Shape 213">
                  <a:extLst>
                    <a:ext uri="{FF2B5EF4-FFF2-40B4-BE49-F238E27FC236}">
                      <a16:creationId xmlns:a16="http://schemas.microsoft.com/office/drawing/2014/main" id="{162BB0C1-6DD7-C2E2-8F3C-A003C6906A10}"/>
                    </a:ext>
                  </a:extLst>
                </p:cNvPr>
                <p:cNvSpPr/>
                <p:nvPr/>
              </p:nvSpPr>
              <p:spPr>
                <a:xfrm>
                  <a:off x="7501508" y="4483026"/>
                  <a:ext cx="171416" cy="40232"/>
                </a:xfrm>
                <a:custGeom>
                  <a:avLst/>
                  <a:gdLst>
                    <a:gd name="connsiteX0" fmla="*/ 85794 w 171416"/>
                    <a:gd name="connsiteY0" fmla="*/ 40202 h 40232"/>
                    <a:gd name="connsiteX1" fmla="*/ 21185 w 171416"/>
                    <a:gd name="connsiteY1" fmla="*/ 40174 h 40232"/>
                    <a:gd name="connsiteX2" fmla="*/ 363 w 171416"/>
                    <a:gd name="connsiteY2" fmla="*/ 23715 h 40232"/>
                    <a:gd name="connsiteX3" fmla="*/ 18680 w 171416"/>
                    <a:gd name="connsiteY3" fmla="*/ 130 h 40232"/>
                    <a:gd name="connsiteX4" fmla="*/ 28449 w 171416"/>
                    <a:gd name="connsiteY4" fmla="*/ 38 h 40232"/>
                    <a:gd name="connsiteX5" fmla="*/ 150005 w 171416"/>
                    <a:gd name="connsiteY5" fmla="*/ 47 h 40232"/>
                    <a:gd name="connsiteX6" fmla="*/ 171076 w 171416"/>
                    <a:gd name="connsiteY6" fmla="*/ 16811 h 40232"/>
                    <a:gd name="connsiteX7" fmla="*/ 152510 w 171416"/>
                    <a:gd name="connsiteY7" fmla="*/ 40036 h 40232"/>
                    <a:gd name="connsiteX8" fmla="*/ 85784 w 171416"/>
                    <a:gd name="connsiteY8" fmla="*/ 40128 h 40232"/>
                    <a:gd name="connsiteX9" fmla="*/ 85784 w 171416"/>
                    <a:gd name="connsiteY9" fmla="*/ 4022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16" h="40232">
                      <a:moveTo>
                        <a:pt x="85794" y="40202"/>
                      </a:moveTo>
                      <a:cubicBezTo>
                        <a:pt x="64260" y="40202"/>
                        <a:pt x="42727" y="40285"/>
                        <a:pt x="21185" y="40174"/>
                      </a:cubicBezTo>
                      <a:cubicBezTo>
                        <a:pt x="9328" y="40110"/>
                        <a:pt x="2285" y="34389"/>
                        <a:pt x="363" y="23715"/>
                      </a:cubicBezTo>
                      <a:cubicBezTo>
                        <a:pt x="-1846" y="11442"/>
                        <a:pt x="6241" y="971"/>
                        <a:pt x="18680" y="130"/>
                      </a:cubicBezTo>
                      <a:cubicBezTo>
                        <a:pt x="21924" y="-92"/>
                        <a:pt x="25196" y="38"/>
                        <a:pt x="28449" y="38"/>
                      </a:cubicBezTo>
                      <a:cubicBezTo>
                        <a:pt x="68965" y="38"/>
                        <a:pt x="109489" y="10"/>
                        <a:pt x="150005" y="47"/>
                      </a:cubicBezTo>
                      <a:cubicBezTo>
                        <a:pt x="161881" y="56"/>
                        <a:pt x="169182" y="5943"/>
                        <a:pt x="171076" y="16811"/>
                      </a:cubicBezTo>
                      <a:cubicBezTo>
                        <a:pt x="173220" y="29112"/>
                        <a:pt x="165014" y="39851"/>
                        <a:pt x="152510" y="40036"/>
                      </a:cubicBezTo>
                      <a:cubicBezTo>
                        <a:pt x="130274" y="40368"/>
                        <a:pt x="108029" y="40128"/>
                        <a:pt x="85784" y="40128"/>
                      </a:cubicBezTo>
                      <a:cubicBezTo>
                        <a:pt x="85784" y="40156"/>
                        <a:pt x="85784" y="40184"/>
                        <a:pt x="85784" y="40221"/>
                      </a:cubicBezTo>
                      <a:close/>
                    </a:path>
                  </a:pathLst>
                </a:custGeom>
                <a:solidFill>
                  <a:srgbClr val="8BC9C5"/>
                </a:solidFill>
                <a:ln w="0" cap="flat">
                  <a:noFill/>
                  <a:prstDash val="solid"/>
                  <a:miter/>
                </a:ln>
              </p:spPr>
              <p:txBody>
                <a:bodyPr rtlCol="0" anchor="ctr"/>
                <a:lstStyle/>
                <a:p>
                  <a:endParaRPr lang="en-US" sz="1641"/>
                </a:p>
              </p:txBody>
            </p:sp>
          </p:grpSp>
        </p:grpSp>
        <p:grpSp>
          <p:nvGrpSpPr>
            <p:cNvPr id="204" name="Group 203">
              <a:extLst>
                <a:ext uri="{FF2B5EF4-FFF2-40B4-BE49-F238E27FC236}">
                  <a16:creationId xmlns:a16="http://schemas.microsoft.com/office/drawing/2014/main" id="{0060F17A-E522-EF50-3101-A5EAF35F7F0E}"/>
                </a:ext>
              </a:extLst>
            </p:cNvPr>
            <p:cNvGrpSpPr/>
            <p:nvPr/>
          </p:nvGrpSpPr>
          <p:grpSpPr>
            <a:xfrm>
              <a:off x="6646788" y="4203385"/>
              <a:ext cx="607568" cy="524172"/>
              <a:chOff x="5976480" y="3368093"/>
              <a:chExt cx="607568" cy="524172"/>
            </a:xfrm>
          </p:grpSpPr>
          <p:sp>
            <p:nvSpPr>
              <p:cNvPr id="205" name="Isosceles Triangle 204">
                <a:extLst>
                  <a:ext uri="{FF2B5EF4-FFF2-40B4-BE49-F238E27FC236}">
                    <a16:creationId xmlns:a16="http://schemas.microsoft.com/office/drawing/2014/main" id="{77A136B2-A557-E6A6-467C-D2833AFBCB52}"/>
                  </a:ext>
                </a:extLst>
              </p:cNvPr>
              <p:cNvSpPr/>
              <p:nvPr/>
            </p:nvSpPr>
            <p:spPr>
              <a:xfrm rot="15339572">
                <a:off x="5948938" y="3395635"/>
                <a:ext cx="524172" cy="469088"/>
              </a:xfrm>
              <a:prstGeom prst="triangle">
                <a:avLst>
                  <a:gd name="adj" fmla="val 49823"/>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07" name="Graphic 211">
                <a:extLst>
                  <a:ext uri="{FF2B5EF4-FFF2-40B4-BE49-F238E27FC236}">
                    <a16:creationId xmlns:a16="http://schemas.microsoft.com/office/drawing/2014/main" id="{D9900086-6409-4285-25D9-FD637FDA56F5}"/>
                  </a:ext>
                </a:extLst>
              </p:cNvPr>
              <p:cNvGrpSpPr/>
              <p:nvPr/>
            </p:nvGrpSpPr>
            <p:grpSpPr>
              <a:xfrm>
                <a:off x="6067687" y="3427123"/>
                <a:ext cx="516361" cy="414896"/>
                <a:chOff x="4505663" y="2835030"/>
                <a:chExt cx="565591" cy="454453"/>
              </a:xfrm>
              <a:solidFill>
                <a:srgbClr val="FDE17B"/>
              </a:solidFill>
            </p:grpSpPr>
            <p:sp>
              <p:nvSpPr>
                <p:cNvPr id="209" name="Freeform: Shape 208">
                  <a:extLst>
                    <a:ext uri="{FF2B5EF4-FFF2-40B4-BE49-F238E27FC236}">
                      <a16:creationId xmlns:a16="http://schemas.microsoft.com/office/drawing/2014/main" id="{AE84BF88-8D34-7714-708F-B40D2BAB4377}"/>
                    </a:ext>
                  </a:extLst>
                </p:cNvPr>
                <p:cNvSpPr/>
                <p:nvPr/>
              </p:nvSpPr>
              <p:spPr>
                <a:xfrm>
                  <a:off x="4505663" y="2985114"/>
                  <a:ext cx="565591" cy="304369"/>
                </a:xfrm>
                <a:custGeom>
                  <a:avLst/>
                  <a:gdLst>
                    <a:gd name="connsiteX0" fmla="*/ 565123 w 565591"/>
                    <a:gd name="connsiteY0" fmla="*/ 79410 h 304369"/>
                    <a:gd name="connsiteX1" fmla="*/ 525328 w 565591"/>
                    <a:gd name="connsiteY1" fmla="*/ 76267 h 304369"/>
                    <a:gd name="connsiteX2" fmla="*/ 526714 w 565591"/>
                    <a:gd name="connsiteY2" fmla="*/ 111774 h 304369"/>
                    <a:gd name="connsiteX3" fmla="*/ 564762 w 565591"/>
                    <a:gd name="connsiteY3" fmla="*/ 107412 h 304369"/>
                    <a:gd name="connsiteX4" fmla="*/ 565474 w 565591"/>
                    <a:gd name="connsiteY4" fmla="*/ 109963 h 304369"/>
                    <a:gd name="connsiteX5" fmla="*/ 565548 w 565591"/>
                    <a:gd name="connsiteY5" fmla="*/ 195828 h 304369"/>
                    <a:gd name="connsiteX6" fmla="*/ 562064 w 565591"/>
                    <a:gd name="connsiteY6" fmla="*/ 200365 h 304369"/>
                    <a:gd name="connsiteX7" fmla="*/ 540457 w 565591"/>
                    <a:gd name="connsiteY7" fmla="*/ 194691 h 304369"/>
                    <a:gd name="connsiteX8" fmla="*/ 428946 w 565591"/>
                    <a:gd name="connsiteY8" fmla="*/ 221233 h 304369"/>
                    <a:gd name="connsiteX9" fmla="*/ 423179 w 565591"/>
                    <a:gd name="connsiteY9" fmla="*/ 226205 h 304369"/>
                    <a:gd name="connsiteX10" fmla="*/ 204067 w 565591"/>
                    <a:gd name="connsiteY10" fmla="*/ 266906 h 304369"/>
                    <a:gd name="connsiteX11" fmla="*/ 198540 w 565591"/>
                    <a:gd name="connsiteY11" fmla="*/ 264993 h 304369"/>
                    <a:gd name="connsiteX12" fmla="*/ 121769 w 565591"/>
                    <a:gd name="connsiteY12" fmla="*/ 279456 h 304369"/>
                    <a:gd name="connsiteX13" fmla="*/ 117176 w 565591"/>
                    <a:gd name="connsiteY13" fmla="*/ 283033 h 304369"/>
                    <a:gd name="connsiteX14" fmla="*/ 3244 w 565591"/>
                    <a:gd name="connsiteY14" fmla="*/ 304224 h 304369"/>
                    <a:gd name="connsiteX15" fmla="*/ 37 w 565591"/>
                    <a:gd name="connsiteY15" fmla="*/ 301562 h 304369"/>
                    <a:gd name="connsiteX16" fmla="*/ 74 w 565591"/>
                    <a:gd name="connsiteY16" fmla="*/ 274780 h 304369"/>
                    <a:gd name="connsiteX17" fmla="*/ 0 w 565591"/>
                    <a:gd name="connsiteY17" fmla="*/ 109427 h 304369"/>
                    <a:gd name="connsiteX18" fmla="*/ 4686 w 565591"/>
                    <a:gd name="connsiteY18" fmla="*/ 103752 h 304369"/>
                    <a:gd name="connsiteX19" fmla="*/ 185408 w 565591"/>
                    <a:gd name="connsiteY19" fmla="*/ 70233 h 304369"/>
                    <a:gd name="connsiteX20" fmla="*/ 357359 w 565591"/>
                    <a:gd name="connsiteY20" fmla="*/ 38330 h 304369"/>
                    <a:gd name="connsiteX21" fmla="*/ 486725 w 565591"/>
                    <a:gd name="connsiteY21" fmla="*/ 14246 h 304369"/>
                    <a:gd name="connsiteX22" fmla="*/ 561417 w 565591"/>
                    <a:gd name="connsiteY22" fmla="*/ 300 h 304369"/>
                    <a:gd name="connsiteX23" fmla="*/ 565520 w 565591"/>
                    <a:gd name="connsiteY23" fmla="*/ 2916 h 304369"/>
                    <a:gd name="connsiteX24" fmla="*/ 565446 w 565591"/>
                    <a:gd name="connsiteY24" fmla="*/ 77728 h 304369"/>
                    <a:gd name="connsiteX25" fmla="*/ 565086 w 565591"/>
                    <a:gd name="connsiteY25" fmla="*/ 79410 h 304369"/>
                    <a:gd name="connsiteX26" fmla="*/ 277400 w 565591"/>
                    <a:gd name="connsiteY26" fmla="*/ 208646 h 304369"/>
                    <a:gd name="connsiteX27" fmla="*/ 308341 w 565591"/>
                    <a:gd name="connsiteY27" fmla="*/ 177566 h 304369"/>
                    <a:gd name="connsiteX28" fmla="*/ 277307 w 565591"/>
                    <a:gd name="connsiteY28" fmla="*/ 146468 h 304369"/>
                    <a:gd name="connsiteX29" fmla="*/ 246191 w 565591"/>
                    <a:gd name="connsiteY29" fmla="*/ 177871 h 304369"/>
                    <a:gd name="connsiteX30" fmla="*/ 277400 w 565591"/>
                    <a:gd name="connsiteY30" fmla="*/ 208646 h 304369"/>
                    <a:gd name="connsiteX31" fmla="*/ 63500 w 565591"/>
                    <a:gd name="connsiteY31" fmla="*/ 166698 h 304369"/>
                    <a:gd name="connsiteX32" fmla="*/ 83823 w 565591"/>
                    <a:gd name="connsiteY32" fmla="*/ 186900 h 304369"/>
                    <a:gd name="connsiteX33" fmla="*/ 103886 w 565591"/>
                    <a:gd name="connsiteY33" fmla="*/ 166873 h 304369"/>
                    <a:gd name="connsiteX34" fmla="*/ 83786 w 565591"/>
                    <a:gd name="connsiteY34" fmla="*/ 146468 h 304369"/>
                    <a:gd name="connsiteX35" fmla="*/ 63500 w 565591"/>
                    <a:gd name="connsiteY35" fmla="*/ 166698 h 304369"/>
                    <a:gd name="connsiteX36" fmla="*/ 396822 w 565591"/>
                    <a:gd name="connsiteY36" fmla="*/ 146394 h 304369"/>
                    <a:gd name="connsiteX37" fmla="*/ 376453 w 565591"/>
                    <a:gd name="connsiteY37" fmla="*/ 166531 h 304369"/>
                    <a:gd name="connsiteX38" fmla="*/ 396766 w 565591"/>
                    <a:gd name="connsiteY38" fmla="*/ 186688 h 304369"/>
                    <a:gd name="connsiteX39" fmla="*/ 416922 w 565591"/>
                    <a:gd name="connsiteY39" fmla="*/ 166790 h 304369"/>
                    <a:gd name="connsiteX40" fmla="*/ 396822 w 565591"/>
                    <a:gd name="connsiteY40" fmla="*/ 146384 h 304369"/>
                    <a:gd name="connsiteX41" fmla="*/ 451172 w 565591"/>
                    <a:gd name="connsiteY41" fmla="*/ 81877 h 304369"/>
                    <a:gd name="connsiteX42" fmla="*/ 437809 w 565591"/>
                    <a:gd name="connsiteY42" fmla="*/ 68246 h 304369"/>
                    <a:gd name="connsiteX43" fmla="*/ 423974 w 565591"/>
                    <a:gd name="connsiteY43" fmla="*/ 81877 h 304369"/>
                    <a:gd name="connsiteX44" fmla="*/ 437393 w 565591"/>
                    <a:gd name="connsiteY44" fmla="*/ 95444 h 304369"/>
                    <a:gd name="connsiteX45" fmla="*/ 451172 w 565591"/>
                    <a:gd name="connsiteY45" fmla="*/ 81886 h 30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5591" h="304369">
                      <a:moveTo>
                        <a:pt x="565123" y="79410"/>
                      </a:moveTo>
                      <a:cubicBezTo>
                        <a:pt x="550835" y="65732"/>
                        <a:pt x="536131" y="64632"/>
                        <a:pt x="525328" y="76267"/>
                      </a:cubicBezTo>
                      <a:cubicBezTo>
                        <a:pt x="515883" y="86443"/>
                        <a:pt x="516511" y="102394"/>
                        <a:pt x="526714" y="111774"/>
                      </a:cubicBezTo>
                      <a:cubicBezTo>
                        <a:pt x="537869" y="122023"/>
                        <a:pt x="553071" y="120286"/>
                        <a:pt x="564762" y="107412"/>
                      </a:cubicBezTo>
                      <a:cubicBezTo>
                        <a:pt x="566019" y="107967"/>
                        <a:pt x="565474" y="109103"/>
                        <a:pt x="565474" y="109963"/>
                      </a:cubicBezTo>
                      <a:cubicBezTo>
                        <a:pt x="565511" y="138584"/>
                        <a:pt x="565474" y="167206"/>
                        <a:pt x="565548" y="195828"/>
                      </a:cubicBezTo>
                      <a:cubicBezTo>
                        <a:pt x="565548" y="198517"/>
                        <a:pt x="564882" y="199552"/>
                        <a:pt x="562064" y="200365"/>
                      </a:cubicBezTo>
                      <a:cubicBezTo>
                        <a:pt x="553561" y="202805"/>
                        <a:pt x="547600" y="201900"/>
                        <a:pt x="540457" y="194691"/>
                      </a:cubicBezTo>
                      <a:cubicBezTo>
                        <a:pt x="505292" y="159193"/>
                        <a:pt x="444952" y="173897"/>
                        <a:pt x="428946" y="221233"/>
                      </a:cubicBezTo>
                      <a:cubicBezTo>
                        <a:pt x="427874" y="224403"/>
                        <a:pt x="426266" y="225632"/>
                        <a:pt x="423179" y="226205"/>
                      </a:cubicBezTo>
                      <a:cubicBezTo>
                        <a:pt x="350132" y="239717"/>
                        <a:pt x="277095" y="253293"/>
                        <a:pt x="204067" y="266906"/>
                      </a:cubicBezTo>
                      <a:cubicBezTo>
                        <a:pt x="201710" y="267349"/>
                        <a:pt x="200204" y="266721"/>
                        <a:pt x="198540" y="264993"/>
                      </a:cubicBezTo>
                      <a:cubicBezTo>
                        <a:pt x="174872" y="240438"/>
                        <a:pt x="134865" y="247960"/>
                        <a:pt x="121769" y="279456"/>
                      </a:cubicBezTo>
                      <a:cubicBezTo>
                        <a:pt x="120780" y="281831"/>
                        <a:pt x="119375" y="282626"/>
                        <a:pt x="117176" y="283033"/>
                      </a:cubicBezTo>
                      <a:cubicBezTo>
                        <a:pt x="79192" y="290066"/>
                        <a:pt x="41209" y="297099"/>
                        <a:pt x="3244" y="304224"/>
                      </a:cubicBezTo>
                      <a:cubicBezTo>
                        <a:pt x="684" y="304705"/>
                        <a:pt x="18" y="304039"/>
                        <a:pt x="37" y="301562"/>
                      </a:cubicBezTo>
                      <a:cubicBezTo>
                        <a:pt x="129" y="292635"/>
                        <a:pt x="74" y="283707"/>
                        <a:pt x="74" y="274780"/>
                      </a:cubicBezTo>
                      <a:cubicBezTo>
                        <a:pt x="74" y="219662"/>
                        <a:pt x="111" y="164544"/>
                        <a:pt x="0" y="109427"/>
                      </a:cubicBezTo>
                      <a:cubicBezTo>
                        <a:pt x="0" y="105786"/>
                        <a:pt x="915" y="104436"/>
                        <a:pt x="4686" y="103752"/>
                      </a:cubicBezTo>
                      <a:cubicBezTo>
                        <a:pt x="64951" y="92690"/>
                        <a:pt x="125170" y="81424"/>
                        <a:pt x="185408" y="70233"/>
                      </a:cubicBezTo>
                      <a:cubicBezTo>
                        <a:pt x="242725" y="59586"/>
                        <a:pt x="300051" y="48977"/>
                        <a:pt x="357359" y="38330"/>
                      </a:cubicBezTo>
                      <a:cubicBezTo>
                        <a:pt x="400490" y="30318"/>
                        <a:pt x="443603" y="22277"/>
                        <a:pt x="486725" y="14246"/>
                      </a:cubicBezTo>
                      <a:cubicBezTo>
                        <a:pt x="511622" y="9607"/>
                        <a:pt x="536520" y="4940"/>
                        <a:pt x="561417" y="300"/>
                      </a:cubicBezTo>
                      <a:cubicBezTo>
                        <a:pt x="563561" y="-97"/>
                        <a:pt x="565539" y="-688"/>
                        <a:pt x="565520" y="2916"/>
                      </a:cubicBezTo>
                      <a:cubicBezTo>
                        <a:pt x="565409" y="27850"/>
                        <a:pt x="565465" y="52793"/>
                        <a:pt x="565446" y="77728"/>
                      </a:cubicBezTo>
                      <a:cubicBezTo>
                        <a:pt x="565446" y="78245"/>
                        <a:pt x="565234" y="78763"/>
                        <a:pt x="565086" y="79410"/>
                      </a:cubicBezTo>
                      <a:close/>
                      <a:moveTo>
                        <a:pt x="277400" y="208646"/>
                      </a:moveTo>
                      <a:cubicBezTo>
                        <a:pt x="294617" y="208572"/>
                        <a:pt x="308341" y="194774"/>
                        <a:pt x="308341" y="177566"/>
                      </a:cubicBezTo>
                      <a:cubicBezTo>
                        <a:pt x="308341" y="160469"/>
                        <a:pt x="294395" y="146495"/>
                        <a:pt x="277307" y="146468"/>
                      </a:cubicBezTo>
                      <a:cubicBezTo>
                        <a:pt x="260035" y="146431"/>
                        <a:pt x="246098" y="160497"/>
                        <a:pt x="246191" y="177871"/>
                      </a:cubicBezTo>
                      <a:cubicBezTo>
                        <a:pt x="246274" y="195042"/>
                        <a:pt x="260155" y="208720"/>
                        <a:pt x="277400" y="208646"/>
                      </a:cubicBezTo>
                      <a:close/>
                      <a:moveTo>
                        <a:pt x="63500" y="166698"/>
                      </a:moveTo>
                      <a:cubicBezTo>
                        <a:pt x="63500" y="177806"/>
                        <a:pt x="72751" y="187002"/>
                        <a:pt x="83823" y="186900"/>
                      </a:cubicBezTo>
                      <a:cubicBezTo>
                        <a:pt x="94820" y="186799"/>
                        <a:pt x="103757" y="177880"/>
                        <a:pt x="103886" y="166873"/>
                      </a:cubicBezTo>
                      <a:cubicBezTo>
                        <a:pt x="104016" y="155746"/>
                        <a:pt x="94913" y="146514"/>
                        <a:pt x="83786" y="146468"/>
                      </a:cubicBezTo>
                      <a:cubicBezTo>
                        <a:pt x="72686" y="146421"/>
                        <a:pt x="63500" y="155589"/>
                        <a:pt x="63500" y="166698"/>
                      </a:cubicBezTo>
                      <a:close/>
                      <a:moveTo>
                        <a:pt x="396822" y="146394"/>
                      </a:moveTo>
                      <a:cubicBezTo>
                        <a:pt x="385685" y="146338"/>
                        <a:pt x="376480" y="155441"/>
                        <a:pt x="376453" y="166531"/>
                      </a:cubicBezTo>
                      <a:cubicBezTo>
                        <a:pt x="376425" y="177658"/>
                        <a:pt x="385574" y="186734"/>
                        <a:pt x="396766" y="186688"/>
                      </a:cubicBezTo>
                      <a:cubicBezTo>
                        <a:pt x="407810" y="186641"/>
                        <a:pt x="416737" y="177825"/>
                        <a:pt x="416922" y="166790"/>
                      </a:cubicBezTo>
                      <a:cubicBezTo>
                        <a:pt x="417107" y="155756"/>
                        <a:pt x="407930" y="146440"/>
                        <a:pt x="396822" y="146384"/>
                      </a:cubicBezTo>
                      <a:close/>
                      <a:moveTo>
                        <a:pt x="451172" y="81877"/>
                      </a:moveTo>
                      <a:cubicBezTo>
                        <a:pt x="451172" y="74502"/>
                        <a:pt x="445156" y="68366"/>
                        <a:pt x="437809" y="68246"/>
                      </a:cubicBezTo>
                      <a:cubicBezTo>
                        <a:pt x="430332" y="68125"/>
                        <a:pt x="423974" y="74382"/>
                        <a:pt x="423974" y="81877"/>
                      </a:cubicBezTo>
                      <a:cubicBezTo>
                        <a:pt x="423974" y="89234"/>
                        <a:pt x="430027" y="95352"/>
                        <a:pt x="437393" y="95444"/>
                      </a:cubicBezTo>
                      <a:cubicBezTo>
                        <a:pt x="445036" y="95536"/>
                        <a:pt x="451172" y="89492"/>
                        <a:pt x="451172" y="81886"/>
                      </a:cubicBezTo>
                      <a:close/>
                    </a:path>
                  </a:pathLst>
                </a:custGeom>
                <a:grpFill/>
                <a:ln w="691" cap="flat">
                  <a:noFill/>
                  <a:prstDash val="solid"/>
                  <a:miter/>
                </a:ln>
              </p:spPr>
              <p:txBody>
                <a:bodyPr rtlCol="0" anchor="ctr"/>
                <a:lstStyle/>
                <a:p>
                  <a:endParaRPr lang="en-US" sz="1641"/>
                </a:p>
              </p:txBody>
            </p:sp>
            <p:sp>
              <p:nvSpPr>
                <p:cNvPr id="210" name="Freeform: Shape 209">
                  <a:extLst>
                    <a:ext uri="{FF2B5EF4-FFF2-40B4-BE49-F238E27FC236}">
                      <a16:creationId xmlns:a16="http://schemas.microsoft.com/office/drawing/2014/main" id="{6C748E0B-37B6-34C6-A987-D7F2CE85B5EA}"/>
                    </a:ext>
                  </a:extLst>
                </p:cNvPr>
                <p:cNvSpPr/>
                <p:nvPr/>
              </p:nvSpPr>
              <p:spPr>
                <a:xfrm>
                  <a:off x="4530412" y="2835030"/>
                  <a:ext cx="535928" cy="226111"/>
                </a:xfrm>
                <a:custGeom>
                  <a:avLst/>
                  <a:gdLst>
                    <a:gd name="connsiteX0" fmla="*/ 0 w 535928"/>
                    <a:gd name="connsiteY0" fmla="*/ 225206 h 226111"/>
                    <a:gd name="connsiteX1" fmla="*/ 29056 w 535928"/>
                    <a:gd name="connsiteY1" fmla="*/ 205521 h 226111"/>
                    <a:gd name="connsiteX2" fmla="*/ 200305 w 535928"/>
                    <a:gd name="connsiteY2" fmla="*/ 89575 h 226111"/>
                    <a:gd name="connsiteX3" fmla="*/ 213096 w 535928"/>
                    <a:gd name="connsiteY3" fmla="*/ 86248 h 226111"/>
                    <a:gd name="connsiteX4" fmla="*/ 274803 w 535928"/>
                    <a:gd name="connsiteY4" fmla="*/ 41998 h 226111"/>
                    <a:gd name="connsiteX5" fmla="*/ 278102 w 535928"/>
                    <a:gd name="connsiteY5" fmla="*/ 36998 h 226111"/>
                    <a:gd name="connsiteX6" fmla="*/ 330503 w 535928"/>
                    <a:gd name="connsiteY6" fmla="*/ 1538 h 226111"/>
                    <a:gd name="connsiteX7" fmla="*/ 336381 w 535928"/>
                    <a:gd name="connsiteY7" fmla="*/ 179 h 226111"/>
                    <a:gd name="connsiteX8" fmla="*/ 533969 w 535928"/>
                    <a:gd name="connsiteY8" fmla="*/ 123880 h 226111"/>
                    <a:gd name="connsiteX9" fmla="*/ 535928 w 535928"/>
                    <a:gd name="connsiteY9" fmla="*/ 126560 h 226111"/>
                    <a:gd name="connsiteX10" fmla="*/ 444 w 535928"/>
                    <a:gd name="connsiteY10" fmla="*/ 226112 h 226111"/>
                    <a:gd name="connsiteX11" fmla="*/ 0 w 535928"/>
                    <a:gd name="connsiteY11" fmla="*/ 225206 h 226111"/>
                    <a:gd name="connsiteX12" fmla="*/ 319847 w 535928"/>
                    <a:gd name="connsiteY12" fmla="*/ 88170 h 226111"/>
                    <a:gd name="connsiteX13" fmla="*/ 299654 w 535928"/>
                    <a:gd name="connsiteY13" fmla="*/ 108317 h 226111"/>
                    <a:gd name="connsiteX14" fmla="*/ 319930 w 535928"/>
                    <a:gd name="connsiteY14" fmla="*/ 128381 h 226111"/>
                    <a:gd name="connsiteX15" fmla="*/ 339892 w 535928"/>
                    <a:gd name="connsiteY15" fmla="*/ 108446 h 226111"/>
                    <a:gd name="connsiteX16" fmla="*/ 319847 w 535928"/>
                    <a:gd name="connsiteY16" fmla="*/ 88170 h 226111"/>
                    <a:gd name="connsiteX17" fmla="*/ 180593 w 535928"/>
                    <a:gd name="connsiteY17" fmla="*/ 150006 h 226111"/>
                    <a:gd name="connsiteX18" fmla="*/ 199076 w 535928"/>
                    <a:gd name="connsiteY18" fmla="*/ 168129 h 226111"/>
                    <a:gd name="connsiteX19" fmla="*/ 217125 w 535928"/>
                    <a:gd name="connsiteY19" fmla="*/ 149886 h 226111"/>
                    <a:gd name="connsiteX20" fmla="*/ 198743 w 535928"/>
                    <a:gd name="connsiteY20" fmla="*/ 131597 h 226111"/>
                    <a:gd name="connsiteX21" fmla="*/ 180593 w 535928"/>
                    <a:gd name="connsiteY21" fmla="*/ 150015 h 226111"/>
                    <a:gd name="connsiteX22" fmla="*/ 438650 w 535928"/>
                    <a:gd name="connsiteY22" fmla="*/ 88918 h 226111"/>
                    <a:gd name="connsiteX23" fmla="*/ 424667 w 535928"/>
                    <a:gd name="connsiteY23" fmla="*/ 102254 h 226111"/>
                    <a:gd name="connsiteX24" fmla="*/ 437855 w 535928"/>
                    <a:gd name="connsiteY24" fmla="*/ 116108 h 226111"/>
                    <a:gd name="connsiteX25" fmla="*/ 451875 w 535928"/>
                    <a:gd name="connsiteY25" fmla="*/ 102642 h 226111"/>
                    <a:gd name="connsiteX26" fmla="*/ 438659 w 535928"/>
                    <a:gd name="connsiteY26" fmla="*/ 88928 h 226111"/>
                    <a:gd name="connsiteX27" fmla="*/ 360113 w 535928"/>
                    <a:gd name="connsiteY27" fmla="*/ 53874 h 226111"/>
                    <a:gd name="connsiteX28" fmla="*/ 346796 w 535928"/>
                    <a:gd name="connsiteY28" fmla="*/ 40261 h 226111"/>
                    <a:gd name="connsiteX29" fmla="*/ 332896 w 535928"/>
                    <a:gd name="connsiteY29" fmla="*/ 53763 h 226111"/>
                    <a:gd name="connsiteX30" fmla="*/ 346694 w 535928"/>
                    <a:gd name="connsiteY30" fmla="*/ 67422 h 226111"/>
                    <a:gd name="connsiteX31" fmla="*/ 360113 w 535928"/>
                    <a:gd name="connsiteY31" fmla="*/ 53874 h 2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928" h="226111">
                      <a:moveTo>
                        <a:pt x="0" y="225206"/>
                      </a:moveTo>
                      <a:cubicBezTo>
                        <a:pt x="9685" y="218645"/>
                        <a:pt x="19371" y="212074"/>
                        <a:pt x="29056" y="205521"/>
                      </a:cubicBezTo>
                      <a:cubicBezTo>
                        <a:pt x="86151" y="166891"/>
                        <a:pt x="143265" y="128288"/>
                        <a:pt x="200305" y="89575"/>
                      </a:cubicBezTo>
                      <a:cubicBezTo>
                        <a:pt x="204307" y="86857"/>
                        <a:pt x="207884" y="85573"/>
                        <a:pt x="213096" y="86248"/>
                      </a:cubicBezTo>
                      <a:cubicBezTo>
                        <a:pt x="242411" y="90009"/>
                        <a:pt x="268750" y="70906"/>
                        <a:pt x="274803" y="41998"/>
                      </a:cubicBezTo>
                      <a:cubicBezTo>
                        <a:pt x="275283" y="39697"/>
                        <a:pt x="276198" y="38274"/>
                        <a:pt x="278102" y="36998"/>
                      </a:cubicBezTo>
                      <a:cubicBezTo>
                        <a:pt x="295606" y="25234"/>
                        <a:pt x="313064" y="13404"/>
                        <a:pt x="330503" y="1538"/>
                      </a:cubicBezTo>
                      <a:cubicBezTo>
                        <a:pt x="332351" y="281"/>
                        <a:pt x="334024" y="-329"/>
                        <a:pt x="336381" y="179"/>
                      </a:cubicBezTo>
                      <a:cubicBezTo>
                        <a:pt x="417227" y="17498"/>
                        <a:pt x="483112" y="58689"/>
                        <a:pt x="533969" y="123880"/>
                      </a:cubicBezTo>
                      <a:cubicBezTo>
                        <a:pt x="534477" y="124536"/>
                        <a:pt x="534948" y="125220"/>
                        <a:pt x="535928" y="126560"/>
                      </a:cubicBezTo>
                      <a:cubicBezTo>
                        <a:pt x="357082" y="159802"/>
                        <a:pt x="178763" y="192953"/>
                        <a:pt x="444" y="226112"/>
                      </a:cubicBezTo>
                      <a:cubicBezTo>
                        <a:pt x="296" y="225807"/>
                        <a:pt x="148" y="225511"/>
                        <a:pt x="0" y="225206"/>
                      </a:cubicBezTo>
                      <a:close/>
                      <a:moveTo>
                        <a:pt x="319847" y="88170"/>
                      </a:moveTo>
                      <a:cubicBezTo>
                        <a:pt x="308572" y="88142"/>
                        <a:pt x="299645" y="97051"/>
                        <a:pt x="299654" y="108317"/>
                      </a:cubicBezTo>
                      <a:cubicBezTo>
                        <a:pt x="299672" y="119573"/>
                        <a:pt x="308628" y="128436"/>
                        <a:pt x="319930" y="128381"/>
                      </a:cubicBezTo>
                      <a:cubicBezTo>
                        <a:pt x="331048" y="128325"/>
                        <a:pt x="339819" y="119564"/>
                        <a:pt x="339892" y="108446"/>
                      </a:cubicBezTo>
                      <a:cubicBezTo>
                        <a:pt x="339966" y="97134"/>
                        <a:pt x="331131" y="88198"/>
                        <a:pt x="319847" y="88170"/>
                      </a:cubicBezTo>
                      <a:close/>
                      <a:moveTo>
                        <a:pt x="180593" y="150006"/>
                      </a:moveTo>
                      <a:cubicBezTo>
                        <a:pt x="180657" y="160135"/>
                        <a:pt x="188947" y="168268"/>
                        <a:pt x="199076" y="168129"/>
                      </a:cubicBezTo>
                      <a:cubicBezTo>
                        <a:pt x="208919" y="167991"/>
                        <a:pt x="217098" y="159729"/>
                        <a:pt x="217125" y="149886"/>
                      </a:cubicBezTo>
                      <a:cubicBezTo>
                        <a:pt x="217153" y="139850"/>
                        <a:pt x="208835" y="131569"/>
                        <a:pt x="198743" y="131597"/>
                      </a:cubicBezTo>
                      <a:cubicBezTo>
                        <a:pt x="188578" y="131624"/>
                        <a:pt x="180537" y="139785"/>
                        <a:pt x="180593" y="150015"/>
                      </a:cubicBezTo>
                      <a:close/>
                      <a:moveTo>
                        <a:pt x="438650" y="88918"/>
                      </a:moveTo>
                      <a:cubicBezTo>
                        <a:pt x="430951" y="88752"/>
                        <a:pt x="424759" y="94657"/>
                        <a:pt x="424667" y="102254"/>
                      </a:cubicBezTo>
                      <a:cubicBezTo>
                        <a:pt x="424584" y="109629"/>
                        <a:pt x="430471" y="115821"/>
                        <a:pt x="437855" y="116108"/>
                      </a:cubicBezTo>
                      <a:cubicBezTo>
                        <a:pt x="445230" y="116394"/>
                        <a:pt x="451764" y="110119"/>
                        <a:pt x="451875" y="102642"/>
                      </a:cubicBezTo>
                      <a:cubicBezTo>
                        <a:pt x="451985" y="95258"/>
                        <a:pt x="446034" y="89085"/>
                        <a:pt x="438659" y="88928"/>
                      </a:cubicBezTo>
                      <a:close/>
                      <a:moveTo>
                        <a:pt x="360113" y="53874"/>
                      </a:moveTo>
                      <a:cubicBezTo>
                        <a:pt x="360132" y="46416"/>
                        <a:pt x="354254" y="40399"/>
                        <a:pt x="346796" y="40261"/>
                      </a:cubicBezTo>
                      <a:cubicBezTo>
                        <a:pt x="339255" y="40113"/>
                        <a:pt x="332924" y="46268"/>
                        <a:pt x="332896" y="53763"/>
                      </a:cubicBezTo>
                      <a:cubicBezTo>
                        <a:pt x="332869" y="61230"/>
                        <a:pt x="339236" y="67533"/>
                        <a:pt x="346694" y="67422"/>
                      </a:cubicBezTo>
                      <a:cubicBezTo>
                        <a:pt x="354115" y="67311"/>
                        <a:pt x="360086" y="61286"/>
                        <a:pt x="360113" y="53874"/>
                      </a:cubicBezTo>
                      <a:close/>
                    </a:path>
                  </a:pathLst>
                </a:custGeom>
                <a:grpFill/>
                <a:ln w="691" cap="flat">
                  <a:noFill/>
                  <a:prstDash val="solid"/>
                  <a:miter/>
                </a:ln>
              </p:spPr>
              <p:txBody>
                <a:bodyPr rtlCol="0" anchor="ctr"/>
                <a:lstStyle/>
                <a:p>
                  <a:endParaRPr lang="en-US" sz="1641"/>
                </a:p>
              </p:txBody>
            </p:sp>
          </p:grpSp>
        </p:grpSp>
      </p:grpSp>
      <p:grpSp>
        <p:nvGrpSpPr>
          <p:cNvPr id="215" name="Group 214">
            <a:extLst>
              <a:ext uri="{FF2B5EF4-FFF2-40B4-BE49-F238E27FC236}">
                <a16:creationId xmlns:a16="http://schemas.microsoft.com/office/drawing/2014/main" id="{70F6A5C7-665D-330D-0132-2052A62733B8}"/>
              </a:ext>
            </a:extLst>
          </p:cNvPr>
          <p:cNvGrpSpPr/>
          <p:nvPr/>
        </p:nvGrpSpPr>
        <p:grpSpPr>
          <a:xfrm>
            <a:off x="7249301" y="2457370"/>
            <a:ext cx="759270" cy="757535"/>
            <a:chOff x="1741845" y="3237452"/>
            <a:chExt cx="714569" cy="712925"/>
          </a:xfrm>
        </p:grpSpPr>
        <p:sp>
          <p:nvSpPr>
            <p:cNvPr id="216" name="Freeform: Shape 215">
              <a:extLst>
                <a:ext uri="{FF2B5EF4-FFF2-40B4-BE49-F238E27FC236}">
                  <a16:creationId xmlns:a16="http://schemas.microsoft.com/office/drawing/2014/main" id="{DDE93C43-9BBA-85E9-9252-BCF2835B8EF7}"/>
                </a:ext>
              </a:extLst>
            </p:cNvPr>
            <p:cNvSpPr/>
            <p:nvPr/>
          </p:nvSpPr>
          <p:spPr>
            <a:xfrm>
              <a:off x="1741845" y="3486421"/>
              <a:ext cx="474212" cy="377041"/>
            </a:xfrm>
            <a:custGeom>
              <a:avLst/>
              <a:gdLst>
                <a:gd name="connsiteX0" fmla="*/ 0 w 474212"/>
                <a:gd name="connsiteY0" fmla="*/ 188347 h 377041"/>
                <a:gd name="connsiteX1" fmla="*/ 0 w 474212"/>
                <a:gd name="connsiteY1" fmla="*/ 8950 h 377041"/>
                <a:gd name="connsiteX2" fmla="*/ 8932 w 474212"/>
                <a:gd name="connsiteY2" fmla="*/ 119 h 377041"/>
                <a:gd name="connsiteX3" fmla="*/ 50731 w 474212"/>
                <a:gd name="connsiteY3" fmla="*/ 18 h 377041"/>
                <a:gd name="connsiteX4" fmla="*/ 59562 w 474212"/>
                <a:gd name="connsiteY4" fmla="*/ 6189 h 377041"/>
                <a:gd name="connsiteX5" fmla="*/ 105645 w 474212"/>
                <a:gd name="connsiteY5" fmla="*/ 109946 h 377041"/>
                <a:gd name="connsiteX6" fmla="*/ 163238 w 474212"/>
                <a:gd name="connsiteY6" fmla="*/ 204852 h 377041"/>
                <a:gd name="connsiteX7" fmla="*/ 236848 w 474212"/>
                <a:gd name="connsiteY7" fmla="*/ 304954 h 377041"/>
                <a:gd name="connsiteX8" fmla="*/ 254368 w 474212"/>
                <a:gd name="connsiteY8" fmla="*/ 304934 h 377041"/>
                <a:gd name="connsiteX9" fmla="*/ 331591 w 474212"/>
                <a:gd name="connsiteY9" fmla="*/ 199005 h 377041"/>
                <a:gd name="connsiteX10" fmla="*/ 395518 w 474212"/>
                <a:gd name="connsiteY10" fmla="*/ 90031 h 377041"/>
                <a:gd name="connsiteX11" fmla="*/ 430882 w 474212"/>
                <a:gd name="connsiteY11" fmla="*/ 6940 h 377041"/>
                <a:gd name="connsiteX12" fmla="*/ 440444 w 474212"/>
                <a:gd name="connsiteY12" fmla="*/ 18 h 377041"/>
                <a:gd name="connsiteX13" fmla="*/ 466895 w 474212"/>
                <a:gd name="connsiteY13" fmla="*/ 139 h 377041"/>
                <a:gd name="connsiteX14" fmla="*/ 474204 w 474212"/>
                <a:gd name="connsiteY14" fmla="*/ 7549 h 377041"/>
                <a:gd name="connsiteX15" fmla="*/ 474204 w 474212"/>
                <a:gd name="connsiteY15" fmla="*/ 11244 h 377041"/>
                <a:gd name="connsiteX16" fmla="*/ 474204 w 474212"/>
                <a:gd name="connsiteY16" fmla="*/ 365816 h 377041"/>
                <a:gd name="connsiteX17" fmla="*/ 474183 w 474212"/>
                <a:gd name="connsiteY17" fmla="*/ 371114 h 377041"/>
                <a:gd name="connsiteX18" fmla="*/ 468459 w 474212"/>
                <a:gd name="connsiteY18" fmla="*/ 376900 h 377041"/>
                <a:gd name="connsiteX19" fmla="*/ 464764 w 474212"/>
                <a:gd name="connsiteY19" fmla="*/ 376900 h 377041"/>
                <a:gd name="connsiteX20" fmla="*/ 236665 w 474212"/>
                <a:gd name="connsiteY20" fmla="*/ 377042 h 377041"/>
                <a:gd name="connsiteX21" fmla="*/ 225764 w 474212"/>
                <a:gd name="connsiteY21" fmla="*/ 369287 h 377041"/>
                <a:gd name="connsiteX22" fmla="*/ 164273 w 474212"/>
                <a:gd name="connsiteY22" fmla="*/ 313176 h 377041"/>
                <a:gd name="connsiteX23" fmla="*/ 63318 w 474212"/>
                <a:gd name="connsiteY23" fmla="*/ 370424 h 377041"/>
                <a:gd name="connsiteX24" fmla="*/ 54649 w 474212"/>
                <a:gd name="connsiteY24" fmla="*/ 377001 h 377041"/>
                <a:gd name="connsiteX25" fmla="*/ 7552 w 474212"/>
                <a:gd name="connsiteY25" fmla="*/ 376900 h 377041"/>
                <a:gd name="connsiteX26" fmla="*/ 20 w 474212"/>
                <a:gd name="connsiteY26" fmla="*/ 369368 h 377041"/>
                <a:gd name="connsiteX27" fmla="*/ 20 w 474212"/>
                <a:gd name="connsiteY27" fmla="*/ 188367 h 37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4212" h="377041">
                  <a:moveTo>
                    <a:pt x="0" y="188347"/>
                  </a:moveTo>
                  <a:cubicBezTo>
                    <a:pt x="0" y="128541"/>
                    <a:pt x="0" y="68736"/>
                    <a:pt x="0" y="8950"/>
                  </a:cubicBezTo>
                  <a:cubicBezTo>
                    <a:pt x="0" y="261"/>
                    <a:pt x="142" y="139"/>
                    <a:pt x="8932" y="119"/>
                  </a:cubicBezTo>
                  <a:cubicBezTo>
                    <a:pt x="22859" y="119"/>
                    <a:pt x="36805" y="282"/>
                    <a:pt x="50731" y="18"/>
                  </a:cubicBezTo>
                  <a:cubicBezTo>
                    <a:pt x="55543" y="-64"/>
                    <a:pt x="58019" y="1479"/>
                    <a:pt x="59562" y="6189"/>
                  </a:cubicBezTo>
                  <a:cubicBezTo>
                    <a:pt x="71397" y="42324"/>
                    <a:pt x="87658" y="76551"/>
                    <a:pt x="105645" y="109946"/>
                  </a:cubicBezTo>
                  <a:cubicBezTo>
                    <a:pt x="123205" y="142549"/>
                    <a:pt x="142653" y="174035"/>
                    <a:pt x="163238" y="204852"/>
                  </a:cubicBezTo>
                  <a:cubicBezTo>
                    <a:pt x="186279" y="239342"/>
                    <a:pt x="210680" y="272778"/>
                    <a:pt x="236848" y="304954"/>
                  </a:cubicBezTo>
                  <a:cubicBezTo>
                    <a:pt x="242573" y="311978"/>
                    <a:pt x="248643" y="311999"/>
                    <a:pt x="254368" y="304934"/>
                  </a:cubicBezTo>
                  <a:cubicBezTo>
                    <a:pt x="281895" y="270930"/>
                    <a:pt x="307474" y="235526"/>
                    <a:pt x="331591" y="199005"/>
                  </a:cubicBezTo>
                  <a:cubicBezTo>
                    <a:pt x="354836" y="163804"/>
                    <a:pt x="376253" y="127526"/>
                    <a:pt x="395518" y="90031"/>
                  </a:cubicBezTo>
                  <a:cubicBezTo>
                    <a:pt x="409302" y="63214"/>
                    <a:pt x="421808" y="35787"/>
                    <a:pt x="430882" y="6940"/>
                  </a:cubicBezTo>
                  <a:cubicBezTo>
                    <a:pt x="432425" y="2048"/>
                    <a:pt x="435044" y="-226"/>
                    <a:pt x="440444" y="18"/>
                  </a:cubicBezTo>
                  <a:cubicBezTo>
                    <a:pt x="449254" y="403"/>
                    <a:pt x="458085" y="99"/>
                    <a:pt x="466895" y="139"/>
                  </a:cubicBezTo>
                  <a:cubicBezTo>
                    <a:pt x="473331" y="180"/>
                    <a:pt x="474082" y="972"/>
                    <a:pt x="474204" y="7549"/>
                  </a:cubicBezTo>
                  <a:cubicBezTo>
                    <a:pt x="474224" y="8788"/>
                    <a:pt x="474204" y="10026"/>
                    <a:pt x="474204" y="11244"/>
                  </a:cubicBezTo>
                  <a:cubicBezTo>
                    <a:pt x="474204" y="129435"/>
                    <a:pt x="474204" y="247625"/>
                    <a:pt x="474204" y="365816"/>
                  </a:cubicBezTo>
                  <a:cubicBezTo>
                    <a:pt x="474204" y="367582"/>
                    <a:pt x="474143" y="369348"/>
                    <a:pt x="474183" y="371114"/>
                  </a:cubicBezTo>
                  <a:cubicBezTo>
                    <a:pt x="474224" y="374992"/>
                    <a:pt x="472559" y="377123"/>
                    <a:pt x="468459" y="376900"/>
                  </a:cubicBezTo>
                  <a:cubicBezTo>
                    <a:pt x="467220" y="376839"/>
                    <a:pt x="465982" y="376900"/>
                    <a:pt x="464764" y="376900"/>
                  </a:cubicBezTo>
                  <a:cubicBezTo>
                    <a:pt x="388738" y="376900"/>
                    <a:pt x="312691" y="376839"/>
                    <a:pt x="236665" y="377042"/>
                  </a:cubicBezTo>
                  <a:cubicBezTo>
                    <a:pt x="230514" y="377042"/>
                    <a:pt x="227814" y="375174"/>
                    <a:pt x="225764" y="369287"/>
                  </a:cubicBezTo>
                  <a:cubicBezTo>
                    <a:pt x="215390" y="339668"/>
                    <a:pt x="195069" y="320322"/>
                    <a:pt x="164273" y="313176"/>
                  </a:cubicBezTo>
                  <a:cubicBezTo>
                    <a:pt x="119510" y="302802"/>
                    <a:pt x="75458" y="328868"/>
                    <a:pt x="63318" y="370424"/>
                  </a:cubicBezTo>
                  <a:cubicBezTo>
                    <a:pt x="62019" y="374890"/>
                    <a:pt x="59684" y="377083"/>
                    <a:pt x="54649" y="377001"/>
                  </a:cubicBezTo>
                  <a:cubicBezTo>
                    <a:pt x="38957" y="376737"/>
                    <a:pt x="23244" y="376920"/>
                    <a:pt x="7552" y="376900"/>
                  </a:cubicBezTo>
                  <a:cubicBezTo>
                    <a:pt x="528" y="376900"/>
                    <a:pt x="20" y="376392"/>
                    <a:pt x="20" y="369368"/>
                  </a:cubicBezTo>
                  <a:cubicBezTo>
                    <a:pt x="20" y="309035"/>
                    <a:pt x="20" y="248701"/>
                    <a:pt x="20" y="188367"/>
                  </a:cubicBezTo>
                  <a:close/>
                </a:path>
              </a:pathLst>
            </a:custGeom>
            <a:solidFill>
              <a:srgbClr val="8BC9C5"/>
            </a:solidFill>
            <a:ln w="0" cap="flat">
              <a:noFill/>
              <a:prstDash val="solid"/>
              <a:miter/>
            </a:ln>
          </p:spPr>
          <p:txBody>
            <a:bodyPr rtlCol="0" anchor="ctr"/>
            <a:lstStyle/>
            <a:p>
              <a:endParaRPr lang="en-US" sz="1641"/>
            </a:p>
          </p:txBody>
        </p:sp>
        <p:sp>
          <p:nvSpPr>
            <p:cNvPr id="217" name="Freeform: Shape 216">
              <a:extLst>
                <a:ext uri="{FF2B5EF4-FFF2-40B4-BE49-F238E27FC236}">
                  <a16:creationId xmlns:a16="http://schemas.microsoft.com/office/drawing/2014/main" id="{A715372B-4397-C2E8-ACA9-27318E2EADE4}"/>
                </a:ext>
              </a:extLst>
            </p:cNvPr>
            <p:cNvSpPr/>
            <p:nvPr/>
          </p:nvSpPr>
          <p:spPr>
            <a:xfrm>
              <a:off x="1805395" y="3237452"/>
              <a:ext cx="363330" cy="534524"/>
            </a:xfrm>
            <a:custGeom>
              <a:avLst/>
              <a:gdLst>
                <a:gd name="connsiteX0" fmla="*/ 363221 w 363330"/>
                <a:gd name="connsiteY0" fmla="*/ 178828 h 534524"/>
                <a:gd name="connsiteX1" fmla="*/ 346635 w 363330"/>
                <a:gd name="connsiteY1" fmla="*/ 261675 h 534524"/>
                <a:gd name="connsiteX2" fmla="*/ 285815 w 363330"/>
                <a:gd name="connsiteY2" fmla="*/ 385306 h 534524"/>
                <a:gd name="connsiteX3" fmla="*/ 207941 w 363330"/>
                <a:gd name="connsiteY3" fmla="*/ 502400 h 534524"/>
                <a:gd name="connsiteX4" fmla="*/ 186077 w 363330"/>
                <a:gd name="connsiteY4" fmla="*/ 530943 h 534524"/>
                <a:gd name="connsiteX5" fmla="*/ 177754 w 363330"/>
                <a:gd name="connsiteY5" fmla="*/ 531207 h 534524"/>
                <a:gd name="connsiteX6" fmla="*/ 130839 w 363330"/>
                <a:gd name="connsiteY6" fmla="*/ 467909 h 534524"/>
                <a:gd name="connsiteX7" fmla="*/ 48845 w 363330"/>
                <a:gd name="connsiteY7" fmla="*/ 333458 h 534524"/>
                <a:gd name="connsiteX8" fmla="*/ 12506 w 363330"/>
                <a:gd name="connsiteY8" fmla="*/ 249068 h 534524"/>
                <a:gd name="connsiteX9" fmla="*/ 82 w 363330"/>
                <a:gd name="connsiteY9" fmla="*/ 177061 h 534524"/>
                <a:gd name="connsiteX10" fmla="*/ 55991 w 363330"/>
                <a:gd name="connsiteY10" fmla="*/ 50872 h 534524"/>
                <a:gd name="connsiteX11" fmla="*/ 135204 w 363330"/>
                <a:gd name="connsiteY11" fmla="*/ 6191 h 534524"/>
                <a:gd name="connsiteX12" fmla="*/ 303984 w 363330"/>
                <a:gd name="connsiteY12" fmla="*/ 47401 h 534524"/>
                <a:gd name="connsiteX13" fmla="*/ 354268 w 363330"/>
                <a:gd name="connsiteY13" fmla="*/ 123813 h 534524"/>
                <a:gd name="connsiteX14" fmla="*/ 363201 w 363330"/>
                <a:gd name="connsiteY14" fmla="*/ 178807 h 534524"/>
                <a:gd name="connsiteX15" fmla="*/ 181977 w 363330"/>
                <a:gd name="connsiteY15" fmla="*/ 42508 h 534524"/>
                <a:gd name="connsiteX16" fmla="*/ 41029 w 363330"/>
                <a:gd name="connsiteY16" fmla="*/ 182441 h 534524"/>
                <a:gd name="connsiteX17" fmla="*/ 181083 w 363330"/>
                <a:gd name="connsiteY17" fmla="*/ 323714 h 534524"/>
                <a:gd name="connsiteX18" fmla="*/ 322945 w 363330"/>
                <a:gd name="connsiteY18" fmla="*/ 183030 h 534524"/>
                <a:gd name="connsiteX19" fmla="*/ 181977 w 363330"/>
                <a:gd name="connsiteY19" fmla="*/ 42508 h 53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3330" h="534524">
                  <a:moveTo>
                    <a:pt x="363221" y="178828"/>
                  </a:moveTo>
                  <a:cubicBezTo>
                    <a:pt x="363891" y="209136"/>
                    <a:pt x="356075" y="235588"/>
                    <a:pt x="346635" y="261675"/>
                  </a:cubicBezTo>
                  <a:cubicBezTo>
                    <a:pt x="330923" y="305118"/>
                    <a:pt x="309242" y="345638"/>
                    <a:pt x="285815" y="385306"/>
                  </a:cubicBezTo>
                  <a:cubicBezTo>
                    <a:pt x="261941" y="425745"/>
                    <a:pt x="235753" y="464600"/>
                    <a:pt x="207941" y="502400"/>
                  </a:cubicBezTo>
                  <a:cubicBezTo>
                    <a:pt x="200836" y="512043"/>
                    <a:pt x="193406" y="521462"/>
                    <a:pt x="186077" y="530943"/>
                  </a:cubicBezTo>
                  <a:cubicBezTo>
                    <a:pt x="182443" y="535653"/>
                    <a:pt x="181428" y="535693"/>
                    <a:pt x="177754" y="531207"/>
                  </a:cubicBezTo>
                  <a:cubicBezTo>
                    <a:pt x="161067" y="510886"/>
                    <a:pt x="145862" y="489469"/>
                    <a:pt x="130839" y="467909"/>
                  </a:cubicBezTo>
                  <a:cubicBezTo>
                    <a:pt x="100794" y="424750"/>
                    <a:pt x="73023" y="380190"/>
                    <a:pt x="48845" y="333458"/>
                  </a:cubicBezTo>
                  <a:cubicBezTo>
                    <a:pt x="34736" y="306174"/>
                    <a:pt x="22129" y="278260"/>
                    <a:pt x="12506" y="249068"/>
                  </a:cubicBezTo>
                  <a:cubicBezTo>
                    <a:pt x="4813" y="225702"/>
                    <a:pt x="-750" y="201849"/>
                    <a:pt x="82" y="177061"/>
                  </a:cubicBezTo>
                  <a:cubicBezTo>
                    <a:pt x="1707" y="127528"/>
                    <a:pt x="20606" y="85526"/>
                    <a:pt x="55991" y="50872"/>
                  </a:cubicBezTo>
                  <a:cubicBezTo>
                    <a:pt x="78423" y="28907"/>
                    <a:pt x="104956" y="13621"/>
                    <a:pt x="135204" y="6191"/>
                  </a:cubicBezTo>
                  <a:cubicBezTo>
                    <a:pt x="198319" y="-9299"/>
                    <a:pt x="254978" y="4221"/>
                    <a:pt x="303984" y="47401"/>
                  </a:cubicBezTo>
                  <a:cubicBezTo>
                    <a:pt x="327654" y="68250"/>
                    <a:pt x="344220" y="93991"/>
                    <a:pt x="354268" y="123813"/>
                  </a:cubicBezTo>
                  <a:cubicBezTo>
                    <a:pt x="360480" y="142286"/>
                    <a:pt x="364074" y="161288"/>
                    <a:pt x="363201" y="178807"/>
                  </a:cubicBezTo>
                  <a:close/>
                  <a:moveTo>
                    <a:pt x="181977" y="42508"/>
                  </a:moveTo>
                  <a:cubicBezTo>
                    <a:pt x="105585" y="40499"/>
                    <a:pt x="41191" y="106070"/>
                    <a:pt x="41029" y="182441"/>
                  </a:cubicBezTo>
                  <a:cubicBezTo>
                    <a:pt x="40846" y="260517"/>
                    <a:pt x="106458" y="323348"/>
                    <a:pt x="181083" y="323714"/>
                  </a:cubicBezTo>
                  <a:cubicBezTo>
                    <a:pt x="256541" y="324079"/>
                    <a:pt x="322823" y="261695"/>
                    <a:pt x="322945" y="183030"/>
                  </a:cubicBezTo>
                  <a:cubicBezTo>
                    <a:pt x="323046" y="105644"/>
                    <a:pt x="258388" y="40560"/>
                    <a:pt x="181977" y="42508"/>
                  </a:cubicBezTo>
                  <a:close/>
                </a:path>
              </a:pathLst>
            </a:custGeom>
            <a:solidFill>
              <a:schemeClr val="accent2"/>
            </a:solidFill>
            <a:ln w="0" cap="flat">
              <a:noFill/>
              <a:prstDash val="solid"/>
              <a:miter/>
            </a:ln>
          </p:spPr>
          <p:txBody>
            <a:bodyPr rtlCol="0" anchor="ctr"/>
            <a:lstStyle/>
            <a:p>
              <a:endParaRPr lang="en-US" sz="1641"/>
            </a:p>
          </p:txBody>
        </p:sp>
        <p:sp>
          <p:nvSpPr>
            <p:cNvPr id="218" name="Freeform: Shape 217">
              <a:extLst>
                <a:ext uri="{FF2B5EF4-FFF2-40B4-BE49-F238E27FC236}">
                  <a16:creationId xmlns:a16="http://schemas.microsoft.com/office/drawing/2014/main" id="{30C4DD84-9FD6-070E-DFBA-AE29E93ED127}"/>
                </a:ext>
              </a:extLst>
            </p:cNvPr>
            <p:cNvSpPr/>
            <p:nvPr/>
          </p:nvSpPr>
          <p:spPr>
            <a:xfrm>
              <a:off x="2233151" y="3544557"/>
              <a:ext cx="223263" cy="318946"/>
            </a:xfrm>
            <a:custGeom>
              <a:avLst/>
              <a:gdLst>
                <a:gd name="connsiteX0" fmla="*/ 2 w 223263"/>
                <a:gd name="connsiteY0" fmla="*/ 159140 h 318946"/>
                <a:gd name="connsiteX1" fmla="*/ 2 w 223263"/>
                <a:gd name="connsiteY1" fmla="*/ 8854 h 318946"/>
                <a:gd name="connsiteX2" fmla="*/ 8974 w 223263"/>
                <a:gd name="connsiteY2" fmla="*/ 287 h 318946"/>
                <a:gd name="connsiteX3" fmla="*/ 69024 w 223263"/>
                <a:gd name="connsiteY3" fmla="*/ 4875 h 318946"/>
                <a:gd name="connsiteX4" fmla="*/ 104855 w 223263"/>
                <a:gd name="connsiteY4" fmla="*/ 7473 h 318946"/>
                <a:gd name="connsiteX5" fmla="*/ 127003 w 223263"/>
                <a:gd name="connsiteY5" fmla="*/ 8732 h 318946"/>
                <a:gd name="connsiteX6" fmla="*/ 132930 w 223263"/>
                <a:gd name="connsiteY6" fmla="*/ 10843 h 318946"/>
                <a:gd name="connsiteX7" fmla="*/ 174547 w 223263"/>
                <a:gd name="connsiteY7" fmla="*/ 34981 h 318946"/>
                <a:gd name="connsiteX8" fmla="*/ 177308 w 223263"/>
                <a:gd name="connsiteY8" fmla="*/ 37701 h 318946"/>
                <a:gd name="connsiteX9" fmla="*/ 173694 w 223263"/>
                <a:gd name="connsiteY9" fmla="*/ 39183 h 318946"/>
                <a:gd name="connsiteX10" fmla="*/ 168396 w 223263"/>
                <a:gd name="connsiteY10" fmla="*/ 39264 h 318946"/>
                <a:gd name="connsiteX11" fmla="*/ 43506 w 223263"/>
                <a:gd name="connsiteY11" fmla="*/ 39264 h 318946"/>
                <a:gd name="connsiteX12" fmla="*/ 30615 w 223263"/>
                <a:gd name="connsiteY12" fmla="*/ 51972 h 318946"/>
                <a:gd name="connsiteX13" fmla="*/ 30615 w 223263"/>
                <a:gd name="connsiteY13" fmla="*/ 175807 h 318946"/>
                <a:gd name="connsiteX14" fmla="*/ 43750 w 223263"/>
                <a:gd name="connsiteY14" fmla="*/ 188657 h 318946"/>
                <a:gd name="connsiteX15" fmla="*/ 213626 w 223263"/>
                <a:gd name="connsiteY15" fmla="*/ 188657 h 318946"/>
                <a:gd name="connsiteX16" fmla="*/ 223248 w 223263"/>
                <a:gd name="connsiteY16" fmla="*/ 198300 h 318946"/>
                <a:gd name="connsiteX17" fmla="*/ 223248 w 223263"/>
                <a:gd name="connsiteY17" fmla="*/ 289856 h 318946"/>
                <a:gd name="connsiteX18" fmla="*/ 202237 w 223263"/>
                <a:gd name="connsiteY18" fmla="*/ 317627 h 318946"/>
                <a:gd name="connsiteX19" fmla="*/ 194584 w 223263"/>
                <a:gd name="connsiteY19" fmla="*/ 313323 h 318946"/>
                <a:gd name="connsiteX20" fmla="*/ 167482 w 223263"/>
                <a:gd name="connsiteY20" fmla="*/ 272519 h 318946"/>
                <a:gd name="connsiteX21" fmla="*/ 114579 w 223263"/>
                <a:gd name="connsiteY21" fmla="*/ 252970 h 318946"/>
                <a:gd name="connsiteX22" fmla="*/ 44440 w 223263"/>
                <a:gd name="connsiteY22" fmla="*/ 286506 h 318946"/>
                <a:gd name="connsiteX23" fmla="*/ 31529 w 223263"/>
                <a:gd name="connsiteY23" fmla="*/ 311192 h 318946"/>
                <a:gd name="connsiteX24" fmla="*/ 21053 w 223263"/>
                <a:gd name="connsiteY24" fmla="*/ 318866 h 318946"/>
                <a:gd name="connsiteX25" fmla="*/ 5178 w 223263"/>
                <a:gd name="connsiteY25" fmla="*/ 318744 h 318946"/>
                <a:gd name="connsiteX26" fmla="*/ 2 w 223263"/>
                <a:gd name="connsiteY26" fmla="*/ 313628 h 318946"/>
                <a:gd name="connsiteX27" fmla="*/ 2 w 223263"/>
                <a:gd name="connsiteY27" fmla="*/ 305163 h 318946"/>
                <a:gd name="connsiteX28" fmla="*/ 2 w 223263"/>
                <a:gd name="connsiteY28" fmla="*/ 159099 h 31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3263" h="318946">
                  <a:moveTo>
                    <a:pt x="2" y="159140"/>
                  </a:moveTo>
                  <a:cubicBezTo>
                    <a:pt x="2" y="109038"/>
                    <a:pt x="2" y="58956"/>
                    <a:pt x="2" y="8854"/>
                  </a:cubicBezTo>
                  <a:cubicBezTo>
                    <a:pt x="2" y="328"/>
                    <a:pt x="570" y="-647"/>
                    <a:pt x="8974" y="287"/>
                  </a:cubicBezTo>
                  <a:cubicBezTo>
                    <a:pt x="28950" y="2500"/>
                    <a:pt x="49028" y="3007"/>
                    <a:pt x="69024" y="4875"/>
                  </a:cubicBezTo>
                  <a:cubicBezTo>
                    <a:pt x="80920" y="5971"/>
                    <a:pt x="92897" y="6844"/>
                    <a:pt x="104855" y="7473"/>
                  </a:cubicBezTo>
                  <a:cubicBezTo>
                    <a:pt x="112244" y="7879"/>
                    <a:pt x="119633" y="8346"/>
                    <a:pt x="127003" y="8732"/>
                  </a:cubicBezTo>
                  <a:cubicBezTo>
                    <a:pt x="129215" y="8854"/>
                    <a:pt x="131103" y="9788"/>
                    <a:pt x="132930" y="10843"/>
                  </a:cubicBezTo>
                  <a:cubicBezTo>
                    <a:pt x="146836" y="18842"/>
                    <a:pt x="160702" y="26901"/>
                    <a:pt x="174547" y="34981"/>
                  </a:cubicBezTo>
                  <a:cubicBezTo>
                    <a:pt x="175684" y="35630"/>
                    <a:pt x="177693" y="35996"/>
                    <a:pt x="177308" y="37701"/>
                  </a:cubicBezTo>
                  <a:cubicBezTo>
                    <a:pt x="176942" y="39285"/>
                    <a:pt x="175054" y="39102"/>
                    <a:pt x="173694" y="39183"/>
                  </a:cubicBezTo>
                  <a:cubicBezTo>
                    <a:pt x="171928" y="39285"/>
                    <a:pt x="170162" y="39264"/>
                    <a:pt x="168396" y="39264"/>
                  </a:cubicBezTo>
                  <a:cubicBezTo>
                    <a:pt x="126759" y="39264"/>
                    <a:pt x="85143" y="39264"/>
                    <a:pt x="43506" y="39264"/>
                  </a:cubicBezTo>
                  <a:cubicBezTo>
                    <a:pt x="33173" y="39264"/>
                    <a:pt x="30615" y="41741"/>
                    <a:pt x="30615" y="51972"/>
                  </a:cubicBezTo>
                  <a:cubicBezTo>
                    <a:pt x="30574" y="93244"/>
                    <a:pt x="30574" y="134535"/>
                    <a:pt x="30615" y="175807"/>
                  </a:cubicBezTo>
                  <a:cubicBezTo>
                    <a:pt x="30615" y="186485"/>
                    <a:pt x="32909" y="188657"/>
                    <a:pt x="43750" y="188657"/>
                  </a:cubicBezTo>
                  <a:cubicBezTo>
                    <a:pt x="100368" y="188657"/>
                    <a:pt x="156987" y="188657"/>
                    <a:pt x="213626" y="188657"/>
                  </a:cubicBezTo>
                  <a:cubicBezTo>
                    <a:pt x="222517" y="188657"/>
                    <a:pt x="223248" y="189367"/>
                    <a:pt x="223248" y="198300"/>
                  </a:cubicBezTo>
                  <a:cubicBezTo>
                    <a:pt x="223268" y="228812"/>
                    <a:pt x="223268" y="259324"/>
                    <a:pt x="223248" y="289856"/>
                  </a:cubicBezTo>
                  <a:cubicBezTo>
                    <a:pt x="223248" y="306462"/>
                    <a:pt x="218092" y="312999"/>
                    <a:pt x="202237" y="317627"/>
                  </a:cubicBezTo>
                  <a:cubicBezTo>
                    <a:pt x="197669" y="318967"/>
                    <a:pt x="195842" y="317546"/>
                    <a:pt x="194584" y="313323"/>
                  </a:cubicBezTo>
                  <a:cubicBezTo>
                    <a:pt x="189732" y="296981"/>
                    <a:pt x="180637" y="283319"/>
                    <a:pt x="167482" y="272519"/>
                  </a:cubicBezTo>
                  <a:cubicBezTo>
                    <a:pt x="152135" y="259933"/>
                    <a:pt x="134676" y="253335"/>
                    <a:pt x="114579" y="252970"/>
                  </a:cubicBezTo>
                  <a:cubicBezTo>
                    <a:pt x="85427" y="252442"/>
                    <a:pt x="62365" y="264033"/>
                    <a:pt x="44440" y="286506"/>
                  </a:cubicBezTo>
                  <a:cubicBezTo>
                    <a:pt x="38573" y="293855"/>
                    <a:pt x="34066" y="302117"/>
                    <a:pt x="31529" y="311192"/>
                  </a:cubicBezTo>
                  <a:cubicBezTo>
                    <a:pt x="29965" y="316815"/>
                    <a:pt x="27164" y="319454"/>
                    <a:pt x="21053" y="318866"/>
                  </a:cubicBezTo>
                  <a:cubicBezTo>
                    <a:pt x="15816" y="318358"/>
                    <a:pt x="10477" y="318703"/>
                    <a:pt x="5178" y="318744"/>
                  </a:cubicBezTo>
                  <a:cubicBezTo>
                    <a:pt x="1666" y="318784"/>
                    <a:pt x="-59" y="317181"/>
                    <a:pt x="2" y="313628"/>
                  </a:cubicBezTo>
                  <a:cubicBezTo>
                    <a:pt x="42" y="310806"/>
                    <a:pt x="2" y="307984"/>
                    <a:pt x="2" y="305163"/>
                  </a:cubicBezTo>
                  <a:cubicBezTo>
                    <a:pt x="2" y="256482"/>
                    <a:pt x="2" y="207801"/>
                    <a:pt x="2" y="159099"/>
                  </a:cubicBezTo>
                  <a:close/>
                </a:path>
              </a:pathLst>
            </a:custGeom>
            <a:solidFill>
              <a:srgbClr val="8BC9C5"/>
            </a:solidFill>
            <a:ln w="0" cap="flat">
              <a:noFill/>
              <a:prstDash val="solid"/>
              <a:miter/>
            </a:ln>
          </p:spPr>
          <p:txBody>
            <a:bodyPr rtlCol="0" anchor="ctr"/>
            <a:lstStyle/>
            <a:p>
              <a:endParaRPr lang="en-US" sz="1641"/>
            </a:p>
          </p:txBody>
        </p:sp>
        <p:sp>
          <p:nvSpPr>
            <p:cNvPr id="219" name="Freeform: Shape 218">
              <a:extLst>
                <a:ext uri="{FF2B5EF4-FFF2-40B4-BE49-F238E27FC236}">
                  <a16:creationId xmlns:a16="http://schemas.microsoft.com/office/drawing/2014/main" id="{178BA586-B0A0-AB6E-6018-081D9AD884F0}"/>
                </a:ext>
              </a:extLst>
            </p:cNvPr>
            <p:cNvSpPr/>
            <p:nvPr/>
          </p:nvSpPr>
          <p:spPr>
            <a:xfrm>
              <a:off x="2281691" y="3600915"/>
              <a:ext cx="174086" cy="115246"/>
            </a:xfrm>
            <a:custGeom>
              <a:avLst/>
              <a:gdLst>
                <a:gd name="connsiteX0" fmla="*/ 86806 w 174086"/>
                <a:gd name="connsiteY0" fmla="*/ 115247 h 115246"/>
                <a:gd name="connsiteX1" fmla="*/ 7958 w 174086"/>
                <a:gd name="connsiteY1" fmla="*/ 115247 h 115246"/>
                <a:gd name="connsiteX2" fmla="*/ 0 w 174086"/>
                <a:gd name="connsiteY2" fmla="*/ 107594 h 115246"/>
                <a:gd name="connsiteX3" fmla="*/ 0 w 174086"/>
                <a:gd name="connsiteY3" fmla="*/ 7592 h 115246"/>
                <a:gd name="connsiteX4" fmla="*/ 7511 w 174086"/>
                <a:gd name="connsiteY4" fmla="*/ 0 h 115246"/>
                <a:gd name="connsiteX5" fmla="*/ 146672 w 174086"/>
                <a:gd name="connsiteY5" fmla="*/ 0 h 115246"/>
                <a:gd name="connsiteX6" fmla="*/ 155869 w 174086"/>
                <a:gd name="connsiteY6" fmla="*/ 7471 h 115246"/>
                <a:gd name="connsiteX7" fmla="*/ 172962 w 174086"/>
                <a:gd name="connsiteY7" fmla="*/ 84268 h 115246"/>
                <a:gd name="connsiteX8" fmla="*/ 173672 w 174086"/>
                <a:gd name="connsiteY8" fmla="*/ 111694 h 115246"/>
                <a:gd name="connsiteX9" fmla="*/ 167765 w 174086"/>
                <a:gd name="connsiteY9" fmla="*/ 115206 h 115246"/>
                <a:gd name="connsiteX10" fmla="*/ 118028 w 174086"/>
                <a:gd name="connsiteY10" fmla="*/ 115206 h 115246"/>
                <a:gd name="connsiteX11" fmla="*/ 86806 w 174086"/>
                <a:gd name="connsiteY11" fmla="*/ 115206 h 1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086" h="115246">
                  <a:moveTo>
                    <a:pt x="86806" y="115247"/>
                  </a:moveTo>
                  <a:cubicBezTo>
                    <a:pt x="60516" y="115247"/>
                    <a:pt x="34247" y="115247"/>
                    <a:pt x="7958" y="115247"/>
                  </a:cubicBezTo>
                  <a:cubicBezTo>
                    <a:pt x="487" y="115247"/>
                    <a:pt x="0" y="114800"/>
                    <a:pt x="0" y="107594"/>
                  </a:cubicBezTo>
                  <a:cubicBezTo>
                    <a:pt x="0" y="74260"/>
                    <a:pt x="0" y="40926"/>
                    <a:pt x="0" y="7592"/>
                  </a:cubicBezTo>
                  <a:cubicBezTo>
                    <a:pt x="0" y="589"/>
                    <a:pt x="568" y="20"/>
                    <a:pt x="7511" y="0"/>
                  </a:cubicBezTo>
                  <a:cubicBezTo>
                    <a:pt x="53898" y="0"/>
                    <a:pt x="100285" y="0"/>
                    <a:pt x="146672" y="0"/>
                  </a:cubicBezTo>
                  <a:cubicBezTo>
                    <a:pt x="153534" y="0"/>
                    <a:pt x="154427" y="974"/>
                    <a:pt x="155869" y="7471"/>
                  </a:cubicBezTo>
                  <a:cubicBezTo>
                    <a:pt x="161532" y="33090"/>
                    <a:pt x="167399" y="58649"/>
                    <a:pt x="172962" y="84268"/>
                  </a:cubicBezTo>
                  <a:cubicBezTo>
                    <a:pt x="174911" y="93302"/>
                    <a:pt x="173754" y="102539"/>
                    <a:pt x="173672" y="111694"/>
                  </a:cubicBezTo>
                  <a:cubicBezTo>
                    <a:pt x="173632" y="115551"/>
                    <a:pt x="170384" y="115206"/>
                    <a:pt x="167765" y="115206"/>
                  </a:cubicBezTo>
                  <a:cubicBezTo>
                    <a:pt x="151179" y="115227"/>
                    <a:pt x="134614" y="115206"/>
                    <a:pt x="118028" y="115206"/>
                  </a:cubicBezTo>
                  <a:cubicBezTo>
                    <a:pt x="107614" y="115206"/>
                    <a:pt x="97220" y="115206"/>
                    <a:pt x="86806" y="115206"/>
                  </a:cubicBezTo>
                  <a:close/>
                </a:path>
              </a:pathLst>
            </a:custGeom>
            <a:solidFill>
              <a:srgbClr val="8BC9C5"/>
            </a:solidFill>
            <a:ln w="0" cap="flat">
              <a:noFill/>
              <a:prstDash val="solid"/>
              <a:miter/>
            </a:ln>
          </p:spPr>
          <p:txBody>
            <a:bodyPr rtlCol="0" anchor="ctr"/>
            <a:lstStyle/>
            <a:p>
              <a:endParaRPr lang="en-US" sz="1641"/>
            </a:p>
          </p:txBody>
        </p:sp>
        <p:sp>
          <p:nvSpPr>
            <p:cNvPr id="220" name="Freeform: Shape 219">
              <a:extLst>
                <a:ext uri="{FF2B5EF4-FFF2-40B4-BE49-F238E27FC236}">
                  <a16:creationId xmlns:a16="http://schemas.microsoft.com/office/drawing/2014/main" id="{EEC23688-DDB6-9109-452C-9A5C78AF0A6F}"/>
                </a:ext>
              </a:extLst>
            </p:cNvPr>
            <p:cNvSpPr/>
            <p:nvPr/>
          </p:nvSpPr>
          <p:spPr>
            <a:xfrm>
              <a:off x="2278136" y="3815046"/>
              <a:ext cx="135493" cy="135330"/>
            </a:xfrm>
            <a:custGeom>
              <a:avLst/>
              <a:gdLst>
                <a:gd name="connsiteX0" fmla="*/ 67929 w 135493"/>
                <a:gd name="connsiteY0" fmla="*/ 135263 h 135330"/>
                <a:gd name="connsiteX1" fmla="*/ 3 w 135493"/>
                <a:gd name="connsiteY1" fmla="*/ 67743 h 135330"/>
                <a:gd name="connsiteX2" fmla="*/ 67990 w 135493"/>
                <a:gd name="connsiteY2" fmla="*/ 0 h 135330"/>
                <a:gd name="connsiteX3" fmla="*/ 135490 w 135493"/>
                <a:gd name="connsiteY3" fmla="*/ 67784 h 135330"/>
                <a:gd name="connsiteX4" fmla="*/ 67929 w 135493"/>
                <a:gd name="connsiteY4" fmla="*/ 135263 h 135330"/>
                <a:gd name="connsiteX5" fmla="*/ 67868 w 135493"/>
                <a:gd name="connsiteY5" fmla="*/ 28137 h 135330"/>
                <a:gd name="connsiteX6" fmla="*/ 27876 w 135493"/>
                <a:gd name="connsiteY6" fmla="*/ 66607 h 135330"/>
                <a:gd name="connsiteX7" fmla="*/ 67909 w 135493"/>
                <a:gd name="connsiteY7" fmla="*/ 107553 h 135330"/>
                <a:gd name="connsiteX8" fmla="*/ 107597 w 135493"/>
                <a:gd name="connsiteY8" fmla="*/ 68555 h 135330"/>
                <a:gd name="connsiteX9" fmla="*/ 67868 w 135493"/>
                <a:gd name="connsiteY9" fmla="*/ 28137 h 13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493" h="135330">
                  <a:moveTo>
                    <a:pt x="67929" y="135263"/>
                  </a:moveTo>
                  <a:cubicBezTo>
                    <a:pt x="35956" y="136908"/>
                    <a:pt x="-383" y="108162"/>
                    <a:pt x="3" y="67743"/>
                  </a:cubicBezTo>
                  <a:cubicBezTo>
                    <a:pt x="348" y="31182"/>
                    <a:pt x="28992" y="20"/>
                    <a:pt x="67990" y="0"/>
                  </a:cubicBezTo>
                  <a:cubicBezTo>
                    <a:pt x="105912" y="0"/>
                    <a:pt x="135084" y="28786"/>
                    <a:pt x="135490" y="67784"/>
                  </a:cubicBezTo>
                  <a:cubicBezTo>
                    <a:pt x="135896" y="105909"/>
                    <a:pt x="104044" y="136279"/>
                    <a:pt x="67929" y="135263"/>
                  </a:cubicBezTo>
                  <a:close/>
                  <a:moveTo>
                    <a:pt x="67868" y="28137"/>
                  </a:moveTo>
                  <a:cubicBezTo>
                    <a:pt x="46613" y="26513"/>
                    <a:pt x="27470" y="46813"/>
                    <a:pt x="27876" y="66607"/>
                  </a:cubicBezTo>
                  <a:cubicBezTo>
                    <a:pt x="28343" y="90155"/>
                    <a:pt x="44827" y="107512"/>
                    <a:pt x="67909" y="107553"/>
                  </a:cubicBezTo>
                  <a:cubicBezTo>
                    <a:pt x="89834" y="107573"/>
                    <a:pt x="106764" y="90237"/>
                    <a:pt x="107597" y="68555"/>
                  </a:cubicBezTo>
                  <a:cubicBezTo>
                    <a:pt x="108429" y="47037"/>
                    <a:pt x="88839" y="26452"/>
                    <a:pt x="67868" y="28137"/>
                  </a:cubicBezTo>
                  <a:close/>
                </a:path>
              </a:pathLst>
            </a:custGeom>
            <a:solidFill>
              <a:srgbClr val="8BC9C5"/>
            </a:solidFill>
            <a:ln w="0" cap="flat">
              <a:noFill/>
              <a:prstDash val="solid"/>
              <a:miter/>
            </a:ln>
          </p:spPr>
          <p:txBody>
            <a:bodyPr rtlCol="0" anchor="ctr"/>
            <a:lstStyle/>
            <a:p>
              <a:endParaRPr lang="en-US" sz="1641"/>
            </a:p>
          </p:txBody>
        </p:sp>
        <p:sp>
          <p:nvSpPr>
            <p:cNvPr id="221" name="Freeform: Shape 220">
              <a:extLst>
                <a:ext uri="{FF2B5EF4-FFF2-40B4-BE49-F238E27FC236}">
                  <a16:creationId xmlns:a16="http://schemas.microsoft.com/office/drawing/2014/main" id="{09E2893D-36E1-4DCE-86FC-182F9E589CD7}"/>
                </a:ext>
              </a:extLst>
            </p:cNvPr>
            <p:cNvSpPr/>
            <p:nvPr/>
          </p:nvSpPr>
          <p:spPr>
            <a:xfrm>
              <a:off x="1818873" y="3815085"/>
              <a:ext cx="135552" cy="135292"/>
            </a:xfrm>
            <a:custGeom>
              <a:avLst/>
              <a:gdLst>
                <a:gd name="connsiteX0" fmla="*/ 68437 w 135552"/>
                <a:gd name="connsiteY0" fmla="*/ 135225 h 135292"/>
                <a:gd name="connsiteX1" fmla="*/ 3 w 135552"/>
                <a:gd name="connsiteY1" fmla="*/ 67461 h 135292"/>
                <a:gd name="connsiteX2" fmla="*/ 67990 w 135552"/>
                <a:gd name="connsiteY2" fmla="*/ 2 h 135292"/>
                <a:gd name="connsiteX3" fmla="*/ 135551 w 135552"/>
                <a:gd name="connsiteY3" fmla="*/ 67319 h 135292"/>
                <a:gd name="connsiteX4" fmla="*/ 68416 w 135552"/>
                <a:gd name="connsiteY4" fmla="*/ 135225 h 135292"/>
                <a:gd name="connsiteX5" fmla="*/ 107292 w 135552"/>
                <a:gd name="connsiteY5" fmla="*/ 68131 h 135292"/>
                <a:gd name="connsiteX6" fmla="*/ 67807 w 135552"/>
                <a:gd name="connsiteY6" fmla="*/ 27712 h 135292"/>
                <a:gd name="connsiteX7" fmla="*/ 27876 w 135552"/>
                <a:gd name="connsiteY7" fmla="*/ 67095 h 135292"/>
                <a:gd name="connsiteX8" fmla="*/ 67929 w 135552"/>
                <a:gd name="connsiteY8" fmla="*/ 107656 h 135292"/>
                <a:gd name="connsiteX9" fmla="*/ 107292 w 135552"/>
                <a:gd name="connsiteY9" fmla="*/ 68151 h 1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552" h="135292">
                  <a:moveTo>
                    <a:pt x="68437" y="135225"/>
                  </a:moveTo>
                  <a:cubicBezTo>
                    <a:pt x="31632" y="136483"/>
                    <a:pt x="-362" y="104530"/>
                    <a:pt x="3" y="67461"/>
                  </a:cubicBezTo>
                  <a:cubicBezTo>
                    <a:pt x="348" y="31468"/>
                    <a:pt x="28850" y="266"/>
                    <a:pt x="67990" y="2"/>
                  </a:cubicBezTo>
                  <a:cubicBezTo>
                    <a:pt x="106643" y="-262"/>
                    <a:pt x="135307" y="31305"/>
                    <a:pt x="135551" y="67319"/>
                  </a:cubicBezTo>
                  <a:cubicBezTo>
                    <a:pt x="135815" y="107128"/>
                    <a:pt x="101892" y="136909"/>
                    <a:pt x="68416" y="135225"/>
                  </a:cubicBezTo>
                  <a:close/>
                  <a:moveTo>
                    <a:pt x="107292" y="68131"/>
                  </a:moveTo>
                  <a:cubicBezTo>
                    <a:pt x="109586" y="46977"/>
                    <a:pt x="88291" y="27367"/>
                    <a:pt x="67807" y="27712"/>
                  </a:cubicBezTo>
                  <a:cubicBezTo>
                    <a:pt x="46573" y="28057"/>
                    <a:pt x="27876" y="45495"/>
                    <a:pt x="27876" y="67095"/>
                  </a:cubicBezTo>
                  <a:cubicBezTo>
                    <a:pt x="27876" y="89548"/>
                    <a:pt x="45639" y="107047"/>
                    <a:pt x="67929" y="107656"/>
                  </a:cubicBezTo>
                  <a:cubicBezTo>
                    <a:pt x="88616" y="108225"/>
                    <a:pt x="109606" y="88208"/>
                    <a:pt x="107292" y="68151"/>
                  </a:cubicBezTo>
                  <a:close/>
                </a:path>
              </a:pathLst>
            </a:custGeom>
            <a:solidFill>
              <a:srgbClr val="8BC9C5"/>
            </a:solidFill>
            <a:ln w="0" cap="flat">
              <a:noFill/>
              <a:prstDash val="solid"/>
              <a:miter/>
            </a:ln>
          </p:spPr>
          <p:txBody>
            <a:bodyPr rtlCol="0" anchor="ctr"/>
            <a:lstStyle/>
            <a:p>
              <a:endParaRPr lang="en-US" sz="1641"/>
            </a:p>
          </p:txBody>
        </p:sp>
        <p:sp>
          <p:nvSpPr>
            <p:cNvPr id="222" name="Freeform: Shape 221">
              <a:extLst>
                <a:ext uri="{FF2B5EF4-FFF2-40B4-BE49-F238E27FC236}">
                  <a16:creationId xmlns:a16="http://schemas.microsoft.com/office/drawing/2014/main" id="{41AC13AA-9C6B-C569-B4DF-968A5847741A}"/>
                </a:ext>
              </a:extLst>
            </p:cNvPr>
            <p:cNvSpPr/>
            <p:nvPr/>
          </p:nvSpPr>
          <p:spPr>
            <a:xfrm>
              <a:off x="1864425" y="3297151"/>
              <a:ext cx="245890" cy="246313"/>
            </a:xfrm>
            <a:custGeom>
              <a:avLst/>
              <a:gdLst>
                <a:gd name="connsiteX0" fmla="*/ 245888 w 245890"/>
                <a:gd name="connsiteY0" fmla="*/ 123798 h 246313"/>
                <a:gd name="connsiteX1" fmla="*/ 122176 w 245890"/>
                <a:gd name="connsiteY1" fmla="*/ 246312 h 246313"/>
                <a:gd name="connsiteX2" fmla="*/ 6 w 245890"/>
                <a:gd name="connsiteY2" fmla="*/ 122275 h 246313"/>
                <a:gd name="connsiteX3" fmla="*/ 123435 w 245890"/>
                <a:gd name="connsiteY3" fmla="*/ 4 h 246313"/>
                <a:gd name="connsiteX4" fmla="*/ 245888 w 245890"/>
                <a:gd name="connsiteY4" fmla="*/ 123798 h 246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90" h="246313">
                  <a:moveTo>
                    <a:pt x="245888" y="123798"/>
                  </a:moveTo>
                  <a:cubicBezTo>
                    <a:pt x="245706" y="191521"/>
                    <a:pt x="190833" y="246556"/>
                    <a:pt x="122176" y="246312"/>
                  </a:cubicBezTo>
                  <a:cubicBezTo>
                    <a:pt x="54615" y="246069"/>
                    <a:pt x="-684" y="190140"/>
                    <a:pt x="6" y="122275"/>
                  </a:cubicBezTo>
                  <a:cubicBezTo>
                    <a:pt x="676" y="54856"/>
                    <a:pt x="55671" y="-544"/>
                    <a:pt x="123435" y="4"/>
                  </a:cubicBezTo>
                  <a:cubicBezTo>
                    <a:pt x="191361" y="552"/>
                    <a:pt x="246294" y="55283"/>
                    <a:pt x="245888" y="123798"/>
                  </a:cubicBezTo>
                  <a:close/>
                </a:path>
              </a:pathLst>
            </a:custGeom>
            <a:solidFill>
              <a:schemeClr val="accent2"/>
            </a:solidFill>
            <a:ln w="0" cap="flat">
              <a:noFill/>
              <a:prstDash val="solid"/>
              <a:miter/>
            </a:ln>
          </p:spPr>
          <p:txBody>
            <a:bodyPr rtlCol="0" anchor="ctr"/>
            <a:lstStyle/>
            <a:p>
              <a:endParaRPr lang="en-US" sz="1641"/>
            </a:p>
          </p:txBody>
        </p:sp>
        <p:sp>
          <p:nvSpPr>
            <p:cNvPr id="223" name="Freeform: Shape 222">
              <a:extLst>
                <a:ext uri="{FF2B5EF4-FFF2-40B4-BE49-F238E27FC236}">
                  <a16:creationId xmlns:a16="http://schemas.microsoft.com/office/drawing/2014/main" id="{9715090F-87B7-ACF3-A909-17BE6B766772}"/>
                </a:ext>
              </a:extLst>
            </p:cNvPr>
            <p:cNvSpPr/>
            <p:nvPr/>
          </p:nvSpPr>
          <p:spPr>
            <a:xfrm>
              <a:off x="2324038" y="3860377"/>
              <a:ext cx="44144" cy="44398"/>
            </a:xfrm>
            <a:custGeom>
              <a:avLst/>
              <a:gdLst>
                <a:gd name="connsiteX0" fmla="*/ 21884 w 44144"/>
                <a:gd name="connsiteY0" fmla="*/ 44399 h 44398"/>
                <a:gd name="connsiteX1" fmla="*/ 0 w 44144"/>
                <a:gd name="connsiteY1" fmla="*/ 22311 h 44398"/>
                <a:gd name="connsiteX2" fmla="*/ 22148 w 44144"/>
                <a:gd name="connsiteY2" fmla="*/ 1 h 44398"/>
                <a:gd name="connsiteX3" fmla="*/ 44114 w 44144"/>
                <a:gd name="connsiteY3" fmla="*/ 22291 h 44398"/>
                <a:gd name="connsiteX4" fmla="*/ 21884 w 44144"/>
                <a:gd name="connsiteY4" fmla="*/ 44399 h 44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44" h="44398">
                  <a:moveTo>
                    <a:pt x="21884" y="44399"/>
                  </a:moveTo>
                  <a:cubicBezTo>
                    <a:pt x="9196" y="44399"/>
                    <a:pt x="-40" y="35081"/>
                    <a:pt x="0" y="22311"/>
                  </a:cubicBezTo>
                  <a:cubicBezTo>
                    <a:pt x="41" y="10111"/>
                    <a:pt x="9947" y="123"/>
                    <a:pt x="22148" y="1"/>
                  </a:cubicBezTo>
                  <a:cubicBezTo>
                    <a:pt x="33131" y="-121"/>
                    <a:pt x="44824" y="11024"/>
                    <a:pt x="44114" y="22291"/>
                  </a:cubicBezTo>
                  <a:cubicBezTo>
                    <a:pt x="43403" y="33436"/>
                    <a:pt x="36724" y="44399"/>
                    <a:pt x="21884" y="44399"/>
                  </a:cubicBezTo>
                  <a:close/>
                </a:path>
              </a:pathLst>
            </a:custGeom>
            <a:solidFill>
              <a:srgbClr val="8BC9C5"/>
            </a:solidFill>
            <a:ln w="0" cap="flat">
              <a:noFill/>
              <a:prstDash val="solid"/>
              <a:miter/>
            </a:ln>
          </p:spPr>
          <p:txBody>
            <a:bodyPr rtlCol="0" anchor="ctr"/>
            <a:lstStyle/>
            <a:p>
              <a:endParaRPr lang="en-US" sz="1641"/>
            </a:p>
          </p:txBody>
        </p:sp>
        <p:sp>
          <p:nvSpPr>
            <p:cNvPr id="224" name="Freeform: Shape 223">
              <a:extLst>
                <a:ext uri="{FF2B5EF4-FFF2-40B4-BE49-F238E27FC236}">
                  <a16:creationId xmlns:a16="http://schemas.microsoft.com/office/drawing/2014/main" id="{F930AFA8-8B0A-9821-EC5C-FE181390739D}"/>
                </a:ext>
              </a:extLst>
            </p:cNvPr>
            <p:cNvSpPr/>
            <p:nvPr/>
          </p:nvSpPr>
          <p:spPr>
            <a:xfrm>
              <a:off x="1864613" y="3860418"/>
              <a:ext cx="44420" cy="44357"/>
            </a:xfrm>
            <a:custGeom>
              <a:avLst/>
              <a:gdLst>
                <a:gd name="connsiteX0" fmla="*/ 22007 w 44420"/>
                <a:gd name="connsiteY0" fmla="*/ 44357 h 44357"/>
                <a:gd name="connsiteX1" fmla="*/ 1 w 44420"/>
                <a:gd name="connsiteY1" fmla="*/ 22169 h 44357"/>
                <a:gd name="connsiteX2" fmla="*/ 21824 w 44420"/>
                <a:gd name="connsiteY2" fmla="*/ 0 h 44357"/>
                <a:gd name="connsiteX3" fmla="*/ 44419 w 44420"/>
                <a:gd name="connsiteY3" fmla="*/ 22331 h 44357"/>
                <a:gd name="connsiteX4" fmla="*/ 22007 w 44420"/>
                <a:gd name="connsiteY4" fmla="*/ 44337 h 44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20" h="44357">
                  <a:moveTo>
                    <a:pt x="22007" y="44357"/>
                  </a:moveTo>
                  <a:cubicBezTo>
                    <a:pt x="9624" y="44276"/>
                    <a:pt x="-121" y="34451"/>
                    <a:pt x="1" y="22169"/>
                  </a:cubicBezTo>
                  <a:cubicBezTo>
                    <a:pt x="123" y="10252"/>
                    <a:pt x="10131" y="61"/>
                    <a:pt x="21824" y="0"/>
                  </a:cubicBezTo>
                  <a:cubicBezTo>
                    <a:pt x="33294" y="-61"/>
                    <a:pt x="44581" y="11125"/>
                    <a:pt x="44419" y="22331"/>
                  </a:cubicBezTo>
                  <a:cubicBezTo>
                    <a:pt x="44236" y="34390"/>
                    <a:pt x="34045" y="44418"/>
                    <a:pt x="22007" y="44337"/>
                  </a:cubicBezTo>
                  <a:close/>
                </a:path>
              </a:pathLst>
            </a:custGeom>
            <a:solidFill>
              <a:srgbClr val="8BC9C5"/>
            </a:solidFill>
            <a:ln w="0" cap="flat">
              <a:noFill/>
              <a:prstDash val="solid"/>
              <a:miter/>
            </a:ln>
          </p:spPr>
          <p:txBody>
            <a:bodyPr rtlCol="0" anchor="ctr"/>
            <a:lstStyle/>
            <a:p>
              <a:endParaRPr lang="en-US" sz="1641"/>
            </a:p>
          </p:txBody>
        </p:sp>
      </p:grpSp>
      <p:grpSp>
        <p:nvGrpSpPr>
          <p:cNvPr id="225" name="Group 224">
            <a:extLst>
              <a:ext uri="{FF2B5EF4-FFF2-40B4-BE49-F238E27FC236}">
                <a16:creationId xmlns:a16="http://schemas.microsoft.com/office/drawing/2014/main" id="{1935204C-89E5-2E88-526B-C82EB36D5869}"/>
              </a:ext>
            </a:extLst>
          </p:cNvPr>
          <p:cNvGrpSpPr/>
          <p:nvPr/>
        </p:nvGrpSpPr>
        <p:grpSpPr>
          <a:xfrm>
            <a:off x="8895022" y="2416206"/>
            <a:ext cx="838124" cy="839863"/>
            <a:chOff x="349938" y="5297406"/>
            <a:chExt cx="838124" cy="839863"/>
          </a:xfrm>
        </p:grpSpPr>
        <p:sp>
          <p:nvSpPr>
            <p:cNvPr id="226" name="Freeform: Shape 225">
              <a:extLst>
                <a:ext uri="{FF2B5EF4-FFF2-40B4-BE49-F238E27FC236}">
                  <a16:creationId xmlns:a16="http://schemas.microsoft.com/office/drawing/2014/main" id="{F7D8D053-E243-26B2-86DC-11D8C476BCA1}"/>
                </a:ext>
              </a:extLst>
            </p:cNvPr>
            <p:cNvSpPr/>
            <p:nvPr/>
          </p:nvSpPr>
          <p:spPr>
            <a:xfrm>
              <a:off x="349938" y="5976425"/>
              <a:ext cx="838124" cy="160844"/>
            </a:xfrm>
            <a:custGeom>
              <a:avLst/>
              <a:gdLst>
                <a:gd name="connsiteX0" fmla="*/ 1010803 w 1013429"/>
                <a:gd name="connsiteY0" fmla="*/ 74910 h 194487"/>
                <a:gd name="connsiteX1" fmla="*/ 913804 w 1013429"/>
                <a:gd name="connsiteY1" fmla="*/ 62 h 194487"/>
                <a:gd name="connsiteX2" fmla="*/ 99653 w 1013429"/>
                <a:gd name="connsiteY2" fmla="*/ 31 h 194487"/>
                <a:gd name="connsiteX3" fmla="*/ 91853 w 1013429"/>
                <a:gd name="connsiteY3" fmla="*/ 156 h 194487"/>
                <a:gd name="connsiteX4" fmla="*/ 10360 w 1013429"/>
                <a:gd name="connsiteY4" fmla="*/ 140429 h 194487"/>
                <a:gd name="connsiteX5" fmla="*/ 98280 w 1013429"/>
                <a:gd name="connsiteY5" fmla="*/ 194373 h 194487"/>
                <a:gd name="connsiteX6" fmla="*/ 506931 w 1013429"/>
                <a:gd name="connsiteY6" fmla="*/ 194373 h 194487"/>
                <a:gd name="connsiteX7" fmla="*/ 917142 w 1013429"/>
                <a:gd name="connsiteY7" fmla="*/ 194217 h 194487"/>
                <a:gd name="connsiteX8" fmla="*/ 1010835 w 1013429"/>
                <a:gd name="connsiteY8" fmla="*/ 74941 h 194487"/>
                <a:gd name="connsiteX9" fmla="*/ 95379 w 1013429"/>
                <a:gd name="connsiteY9" fmla="*/ 140491 h 194487"/>
                <a:gd name="connsiteX10" fmla="*/ 54538 w 1013429"/>
                <a:gd name="connsiteY10" fmla="*/ 95626 h 194487"/>
                <a:gd name="connsiteX11" fmla="*/ 97906 w 1013429"/>
                <a:gd name="connsiteY11" fmla="*/ 53882 h 194487"/>
                <a:gd name="connsiteX12" fmla="*/ 141148 w 1013429"/>
                <a:gd name="connsiteY12" fmla="*/ 97966 h 194487"/>
                <a:gd name="connsiteX13" fmla="*/ 95379 w 1013429"/>
                <a:gd name="connsiteY13" fmla="*/ 140491 h 194487"/>
                <a:gd name="connsiteX14" fmla="*/ 917236 w 1013429"/>
                <a:gd name="connsiteY14" fmla="*/ 140491 h 194487"/>
                <a:gd name="connsiteX15" fmla="*/ 872558 w 1013429"/>
                <a:gd name="connsiteY15" fmla="*/ 96906 h 194487"/>
                <a:gd name="connsiteX16" fmla="*/ 915333 w 1013429"/>
                <a:gd name="connsiteY16" fmla="*/ 53850 h 194487"/>
                <a:gd name="connsiteX17" fmla="*/ 959199 w 1013429"/>
                <a:gd name="connsiteY17" fmla="*/ 96687 h 194487"/>
                <a:gd name="connsiteX18" fmla="*/ 917236 w 1013429"/>
                <a:gd name="connsiteY18" fmla="*/ 140491 h 19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3429" h="194487">
                  <a:moveTo>
                    <a:pt x="1010803" y="74910"/>
                  </a:moveTo>
                  <a:cubicBezTo>
                    <a:pt x="1000913" y="30919"/>
                    <a:pt x="961352" y="94"/>
                    <a:pt x="913804" y="62"/>
                  </a:cubicBezTo>
                  <a:cubicBezTo>
                    <a:pt x="642431" y="-31"/>
                    <a:pt x="371026" y="0"/>
                    <a:pt x="99653" y="31"/>
                  </a:cubicBezTo>
                  <a:cubicBezTo>
                    <a:pt x="97063" y="31"/>
                    <a:pt x="94443" y="31"/>
                    <a:pt x="91853" y="156"/>
                  </a:cubicBezTo>
                  <a:cubicBezTo>
                    <a:pt x="22996" y="3557"/>
                    <a:pt x="-21152" y="79216"/>
                    <a:pt x="10360" y="140429"/>
                  </a:cubicBezTo>
                  <a:cubicBezTo>
                    <a:pt x="28612" y="175872"/>
                    <a:pt x="57908" y="194373"/>
                    <a:pt x="98280" y="194373"/>
                  </a:cubicBezTo>
                  <a:cubicBezTo>
                    <a:pt x="234497" y="194373"/>
                    <a:pt x="370714" y="194373"/>
                    <a:pt x="506931" y="194373"/>
                  </a:cubicBezTo>
                  <a:cubicBezTo>
                    <a:pt x="643679" y="194373"/>
                    <a:pt x="780395" y="194716"/>
                    <a:pt x="917142" y="194217"/>
                  </a:cubicBezTo>
                  <a:cubicBezTo>
                    <a:pt x="980727" y="193999"/>
                    <a:pt x="1024812" y="137059"/>
                    <a:pt x="1010835" y="74941"/>
                  </a:cubicBezTo>
                  <a:close/>
                  <a:moveTo>
                    <a:pt x="95379" y="140491"/>
                  </a:moveTo>
                  <a:cubicBezTo>
                    <a:pt x="70450" y="139680"/>
                    <a:pt x="53946" y="121553"/>
                    <a:pt x="54538" y="95626"/>
                  </a:cubicBezTo>
                  <a:cubicBezTo>
                    <a:pt x="55038" y="72944"/>
                    <a:pt x="75037" y="53694"/>
                    <a:pt x="97906" y="53882"/>
                  </a:cubicBezTo>
                  <a:cubicBezTo>
                    <a:pt x="121274" y="54069"/>
                    <a:pt x="141679" y="74879"/>
                    <a:pt x="141148" y="97966"/>
                  </a:cubicBezTo>
                  <a:cubicBezTo>
                    <a:pt x="140587" y="122115"/>
                    <a:pt x="119995" y="141271"/>
                    <a:pt x="95379" y="140491"/>
                  </a:cubicBezTo>
                  <a:close/>
                  <a:moveTo>
                    <a:pt x="917236" y="140491"/>
                  </a:moveTo>
                  <a:cubicBezTo>
                    <a:pt x="892713" y="140897"/>
                    <a:pt x="872246" y="120929"/>
                    <a:pt x="872558" y="96906"/>
                  </a:cubicBezTo>
                  <a:cubicBezTo>
                    <a:pt x="872870" y="74099"/>
                    <a:pt x="892464" y="54350"/>
                    <a:pt x="915333" y="53850"/>
                  </a:cubicBezTo>
                  <a:cubicBezTo>
                    <a:pt x="938733" y="53351"/>
                    <a:pt x="959012" y="73163"/>
                    <a:pt x="959199" y="96687"/>
                  </a:cubicBezTo>
                  <a:cubicBezTo>
                    <a:pt x="959418" y="122396"/>
                    <a:pt x="942476" y="140086"/>
                    <a:pt x="917236" y="140491"/>
                  </a:cubicBezTo>
                  <a:close/>
                </a:path>
              </a:pathLst>
            </a:custGeom>
            <a:solidFill>
              <a:srgbClr val="8BC9C5"/>
            </a:solidFill>
            <a:ln w="0" cap="flat">
              <a:noFill/>
              <a:prstDash val="solid"/>
              <a:miter/>
            </a:ln>
          </p:spPr>
          <p:txBody>
            <a:bodyPr rtlCol="0" anchor="ctr"/>
            <a:lstStyle/>
            <a:p>
              <a:endParaRPr lang="en-US" sz="1641"/>
            </a:p>
          </p:txBody>
        </p:sp>
        <p:sp>
          <p:nvSpPr>
            <p:cNvPr id="227" name="Freeform: Shape 226">
              <a:extLst>
                <a:ext uri="{FF2B5EF4-FFF2-40B4-BE49-F238E27FC236}">
                  <a16:creationId xmlns:a16="http://schemas.microsoft.com/office/drawing/2014/main" id="{D8F703BE-DA16-A1B6-392E-6F3C6A18359E}"/>
                </a:ext>
              </a:extLst>
            </p:cNvPr>
            <p:cNvSpPr/>
            <p:nvPr/>
          </p:nvSpPr>
          <p:spPr>
            <a:xfrm>
              <a:off x="436093" y="5631150"/>
              <a:ext cx="222751" cy="333379"/>
            </a:xfrm>
            <a:custGeom>
              <a:avLst/>
              <a:gdLst>
                <a:gd name="connsiteX0" fmla="*/ 19719 w 269342"/>
                <a:gd name="connsiteY0" fmla="*/ 403112 h 403111"/>
                <a:gd name="connsiteX1" fmla="*/ 248817 w 269342"/>
                <a:gd name="connsiteY1" fmla="*/ 402800 h 403111"/>
                <a:gd name="connsiteX2" fmla="*/ 269315 w 269342"/>
                <a:gd name="connsiteY2" fmla="*/ 381303 h 403111"/>
                <a:gd name="connsiteX3" fmla="*/ 269315 w 269342"/>
                <a:gd name="connsiteY3" fmla="*/ 212982 h 403111"/>
                <a:gd name="connsiteX4" fmla="*/ 269315 w 269342"/>
                <a:gd name="connsiteY4" fmla="*/ 46221 h 403111"/>
                <a:gd name="connsiteX5" fmla="*/ 257958 w 269342"/>
                <a:gd name="connsiteY5" fmla="*/ 11808 h 403111"/>
                <a:gd name="connsiteX6" fmla="*/ 238334 w 269342"/>
                <a:gd name="connsiteY6" fmla="*/ 669 h 403111"/>
                <a:gd name="connsiteX7" fmla="*/ 228693 w 269342"/>
                <a:gd name="connsiteY7" fmla="*/ 18328 h 403111"/>
                <a:gd name="connsiteX8" fmla="*/ 120306 w 269342"/>
                <a:gd name="connsiteY8" fmla="*/ 86780 h 403111"/>
                <a:gd name="connsiteX9" fmla="*/ 40342 w 269342"/>
                <a:gd name="connsiteY9" fmla="*/ 13243 h 403111"/>
                <a:gd name="connsiteX10" fmla="*/ 18845 w 269342"/>
                <a:gd name="connsiteY10" fmla="*/ 5599 h 403111"/>
                <a:gd name="connsiteX11" fmla="*/ 281 w 269342"/>
                <a:gd name="connsiteY11" fmla="*/ 49684 h 403111"/>
                <a:gd name="connsiteX12" fmla="*/ 1 w 269342"/>
                <a:gd name="connsiteY12" fmla="*/ 383207 h 403111"/>
                <a:gd name="connsiteX13" fmla="*/ 19656 w 269342"/>
                <a:gd name="connsiteY13" fmla="*/ 403050 h 403111"/>
                <a:gd name="connsiteX14" fmla="*/ 37846 w 269342"/>
                <a:gd name="connsiteY14" fmla="*/ 224027 h 403111"/>
                <a:gd name="connsiteX15" fmla="*/ 37846 w 269342"/>
                <a:gd name="connsiteY15" fmla="*/ 113549 h 403111"/>
                <a:gd name="connsiteX16" fmla="*/ 38376 w 269342"/>
                <a:gd name="connsiteY16" fmla="*/ 99572 h 403111"/>
                <a:gd name="connsiteX17" fmla="*/ 44834 w 269342"/>
                <a:gd name="connsiteY17" fmla="*/ 92365 h 403111"/>
                <a:gd name="connsiteX18" fmla="*/ 49857 w 269342"/>
                <a:gd name="connsiteY18" fmla="*/ 99166 h 403111"/>
                <a:gd name="connsiteX19" fmla="*/ 50263 w 269342"/>
                <a:gd name="connsiteY19" fmla="*/ 110024 h 403111"/>
                <a:gd name="connsiteX20" fmla="*/ 50107 w 269342"/>
                <a:gd name="connsiteY20" fmla="*/ 341836 h 403111"/>
                <a:gd name="connsiteX21" fmla="*/ 44429 w 269342"/>
                <a:gd name="connsiteY21" fmla="*/ 358497 h 403111"/>
                <a:gd name="connsiteX22" fmla="*/ 38002 w 269342"/>
                <a:gd name="connsiteY22" fmla="*/ 342211 h 403111"/>
                <a:gd name="connsiteX23" fmla="*/ 37846 w 269342"/>
                <a:gd name="connsiteY23" fmla="*/ 223964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342" h="403111">
                  <a:moveTo>
                    <a:pt x="19719" y="403112"/>
                  </a:moveTo>
                  <a:cubicBezTo>
                    <a:pt x="96095" y="402519"/>
                    <a:pt x="172472" y="402862"/>
                    <a:pt x="248817" y="402800"/>
                  </a:cubicBezTo>
                  <a:cubicBezTo>
                    <a:pt x="268784" y="402800"/>
                    <a:pt x="269284" y="402207"/>
                    <a:pt x="269315" y="381303"/>
                  </a:cubicBezTo>
                  <a:cubicBezTo>
                    <a:pt x="269377" y="325207"/>
                    <a:pt x="269315" y="269079"/>
                    <a:pt x="269315" y="212982"/>
                  </a:cubicBezTo>
                  <a:cubicBezTo>
                    <a:pt x="269315" y="157385"/>
                    <a:pt x="269252" y="101818"/>
                    <a:pt x="269315" y="46221"/>
                  </a:cubicBezTo>
                  <a:cubicBezTo>
                    <a:pt x="269315" y="33398"/>
                    <a:pt x="267848" y="21324"/>
                    <a:pt x="257958" y="11808"/>
                  </a:cubicBezTo>
                  <a:cubicBezTo>
                    <a:pt x="252311" y="6379"/>
                    <a:pt x="246539" y="-422"/>
                    <a:pt x="238334" y="669"/>
                  </a:cubicBezTo>
                  <a:cubicBezTo>
                    <a:pt x="228974" y="1917"/>
                    <a:pt x="230565" y="11870"/>
                    <a:pt x="228693" y="18328"/>
                  </a:cubicBezTo>
                  <a:cubicBezTo>
                    <a:pt x="215371" y="64504"/>
                    <a:pt x="167573" y="95391"/>
                    <a:pt x="120306" y="86780"/>
                  </a:cubicBezTo>
                  <a:cubicBezTo>
                    <a:pt x="78592" y="79167"/>
                    <a:pt x="51917" y="54239"/>
                    <a:pt x="40342" y="13243"/>
                  </a:cubicBezTo>
                  <a:cubicBezTo>
                    <a:pt x="36067" y="-1920"/>
                    <a:pt x="31450" y="-3480"/>
                    <a:pt x="18845" y="5599"/>
                  </a:cubicBezTo>
                  <a:cubicBezTo>
                    <a:pt x="3745" y="16488"/>
                    <a:pt x="313" y="32431"/>
                    <a:pt x="281" y="49684"/>
                  </a:cubicBezTo>
                  <a:cubicBezTo>
                    <a:pt x="219" y="160848"/>
                    <a:pt x="437" y="272043"/>
                    <a:pt x="1" y="383207"/>
                  </a:cubicBezTo>
                  <a:cubicBezTo>
                    <a:pt x="-62" y="397902"/>
                    <a:pt x="4556" y="403174"/>
                    <a:pt x="19656" y="403050"/>
                  </a:cubicBezTo>
                  <a:close/>
                  <a:moveTo>
                    <a:pt x="37846" y="224027"/>
                  </a:moveTo>
                  <a:cubicBezTo>
                    <a:pt x="37846" y="187211"/>
                    <a:pt x="37846" y="150396"/>
                    <a:pt x="37846" y="113549"/>
                  </a:cubicBezTo>
                  <a:cubicBezTo>
                    <a:pt x="37846" y="108901"/>
                    <a:pt x="37908" y="104221"/>
                    <a:pt x="38376" y="99572"/>
                  </a:cubicBezTo>
                  <a:cubicBezTo>
                    <a:pt x="38750" y="95797"/>
                    <a:pt x="40154" y="92084"/>
                    <a:pt x="44834" y="92365"/>
                  </a:cubicBezTo>
                  <a:cubicBezTo>
                    <a:pt x="48609" y="92614"/>
                    <a:pt x="49577" y="95953"/>
                    <a:pt x="49857" y="99166"/>
                  </a:cubicBezTo>
                  <a:cubicBezTo>
                    <a:pt x="50169" y="102785"/>
                    <a:pt x="50263" y="106405"/>
                    <a:pt x="50263" y="110024"/>
                  </a:cubicBezTo>
                  <a:cubicBezTo>
                    <a:pt x="50263" y="187305"/>
                    <a:pt x="50357" y="264586"/>
                    <a:pt x="50107" y="341836"/>
                  </a:cubicBezTo>
                  <a:cubicBezTo>
                    <a:pt x="50107" y="347858"/>
                    <a:pt x="53477" y="358247"/>
                    <a:pt x="44429" y="358497"/>
                  </a:cubicBezTo>
                  <a:cubicBezTo>
                    <a:pt x="35131" y="358746"/>
                    <a:pt x="38064" y="348294"/>
                    <a:pt x="38002" y="342211"/>
                  </a:cubicBezTo>
                  <a:cubicBezTo>
                    <a:pt x="37690" y="302806"/>
                    <a:pt x="37846" y="263369"/>
                    <a:pt x="37846" y="223964"/>
                  </a:cubicBezTo>
                  <a:close/>
                </a:path>
              </a:pathLst>
            </a:custGeom>
            <a:solidFill>
              <a:srgbClr val="8BC9C5"/>
            </a:solidFill>
            <a:ln w="0" cap="flat">
              <a:noFill/>
              <a:prstDash val="solid"/>
              <a:miter/>
            </a:ln>
          </p:spPr>
          <p:txBody>
            <a:bodyPr rtlCol="0" anchor="ctr"/>
            <a:lstStyle/>
            <a:p>
              <a:endParaRPr lang="en-US" sz="1641"/>
            </a:p>
          </p:txBody>
        </p:sp>
        <p:sp>
          <p:nvSpPr>
            <p:cNvPr id="228" name="Freeform: Shape 227">
              <a:extLst>
                <a:ext uri="{FF2B5EF4-FFF2-40B4-BE49-F238E27FC236}">
                  <a16:creationId xmlns:a16="http://schemas.microsoft.com/office/drawing/2014/main" id="{23751DA3-A3FF-FFEC-983F-8AD917324964}"/>
                </a:ext>
              </a:extLst>
            </p:cNvPr>
            <p:cNvSpPr/>
            <p:nvPr/>
          </p:nvSpPr>
          <p:spPr>
            <a:xfrm>
              <a:off x="789507" y="5297406"/>
              <a:ext cx="387270" cy="390187"/>
            </a:xfrm>
            <a:custGeom>
              <a:avLst/>
              <a:gdLst>
                <a:gd name="connsiteX0" fmla="*/ 147423 w 468273"/>
                <a:gd name="connsiteY0" fmla="*/ 163611 h 471801"/>
                <a:gd name="connsiteX1" fmla="*/ 207295 w 468273"/>
                <a:gd name="connsiteY1" fmla="*/ 215964 h 471801"/>
                <a:gd name="connsiteX2" fmla="*/ 222583 w 468273"/>
                <a:gd name="connsiteY2" fmla="*/ 228818 h 471801"/>
                <a:gd name="connsiteX3" fmla="*/ 222583 w 468273"/>
                <a:gd name="connsiteY3" fmla="*/ 284041 h 471801"/>
                <a:gd name="connsiteX4" fmla="*/ 208543 w 468273"/>
                <a:gd name="connsiteY4" fmla="*/ 297675 h 471801"/>
                <a:gd name="connsiteX5" fmla="*/ 171353 w 468273"/>
                <a:gd name="connsiteY5" fmla="*/ 323383 h 471801"/>
                <a:gd name="connsiteX6" fmla="*/ 160995 w 468273"/>
                <a:gd name="connsiteY6" fmla="*/ 334054 h 471801"/>
                <a:gd name="connsiteX7" fmla="*/ 35230 w 468273"/>
                <a:gd name="connsiteY7" fmla="*/ 400571 h 471801"/>
                <a:gd name="connsiteX8" fmla="*/ 1503 w 468273"/>
                <a:gd name="connsiteY8" fmla="*/ 464156 h 471801"/>
                <a:gd name="connsiteX9" fmla="*/ 13016 w 468273"/>
                <a:gd name="connsiteY9" fmla="*/ 471800 h 471801"/>
                <a:gd name="connsiteX10" fmla="*/ 25371 w 468273"/>
                <a:gd name="connsiteY10" fmla="*/ 463438 h 471801"/>
                <a:gd name="connsiteX11" fmla="*/ 25932 w 468273"/>
                <a:gd name="connsiteY11" fmla="*/ 435826 h 471801"/>
                <a:gd name="connsiteX12" fmla="*/ 35479 w 468273"/>
                <a:gd name="connsiteY12" fmla="*/ 421256 h 471801"/>
                <a:gd name="connsiteX13" fmla="*/ 173288 w 468273"/>
                <a:gd name="connsiteY13" fmla="*/ 347625 h 471801"/>
                <a:gd name="connsiteX14" fmla="*/ 197249 w 468273"/>
                <a:gd name="connsiteY14" fmla="*/ 326285 h 471801"/>
                <a:gd name="connsiteX15" fmla="*/ 234251 w 468273"/>
                <a:gd name="connsiteY15" fmla="*/ 309593 h 471801"/>
                <a:gd name="connsiteX16" fmla="*/ 272128 w 468273"/>
                <a:gd name="connsiteY16" fmla="*/ 327502 h 471801"/>
                <a:gd name="connsiteX17" fmla="*/ 290816 w 468273"/>
                <a:gd name="connsiteY17" fmla="*/ 344880 h 471801"/>
                <a:gd name="connsiteX18" fmla="*/ 428687 w 468273"/>
                <a:gd name="connsiteY18" fmla="*/ 418480 h 471801"/>
                <a:gd name="connsiteX19" fmla="*/ 442446 w 468273"/>
                <a:gd name="connsiteY19" fmla="*/ 437137 h 471801"/>
                <a:gd name="connsiteX20" fmla="*/ 443288 w 468273"/>
                <a:gd name="connsiteY20" fmla="*/ 463469 h 471801"/>
                <a:gd name="connsiteX21" fmla="*/ 455893 w 468273"/>
                <a:gd name="connsiteY21" fmla="*/ 471768 h 471801"/>
                <a:gd name="connsiteX22" fmla="*/ 467437 w 468273"/>
                <a:gd name="connsiteY22" fmla="*/ 462845 h 471801"/>
                <a:gd name="connsiteX23" fmla="*/ 468092 w 468273"/>
                <a:gd name="connsiteY23" fmla="*/ 435265 h 471801"/>
                <a:gd name="connsiteX24" fmla="*/ 449934 w 468273"/>
                <a:gd name="connsiteY24" fmla="*/ 410056 h 471801"/>
                <a:gd name="connsiteX25" fmla="*/ 375055 w 468273"/>
                <a:gd name="connsiteY25" fmla="*/ 369746 h 471801"/>
                <a:gd name="connsiteX26" fmla="*/ 287665 w 468273"/>
                <a:gd name="connsiteY26" fmla="*/ 311746 h 471801"/>
                <a:gd name="connsiteX27" fmla="*/ 263485 w 468273"/>
                <a:gd name="connsiteY27" fmla="*/ 298299 h 471801"/>
                <a:gd name="connsiteX28" fmla="*/ 248354 w 468273"/>
                <a:gd name="connsiteY28" fmla="*/ 282231 h 471801"/>
                <a:gd name="connsiteX29" fmla="*/ 248260 w 468273"/>
                <a:gd name="connsiteY29" fmla="*/ 230783 h 471801"/>
                <a:gd name="connsiteX30" fmla="*/ 265825 w 468273"/>
                <a:gd name="connsiteY30" fmla="*/ 214965 h 471801"/>
                <a:gd name="connsiteX31" fmla="*/ 320924 w 468273"/>
                <a:gd name="connsiteY31" fmla="*/ 166356 h 471801"/>
                <a:gd name="connsiteX32" fmla="*/ 321017 w 468273"/>
                <a:gd name="connsiteY32" fmla="*/ 109885 h 471801"/>
                <a:gd name="connsiteX33" fmla="*/ 320955 w 468273"/>
                <a:gd name="connsiteY33" fmla="*/ 53414 h 471801"/>
                <a:gd name="connsiteX34" fmla="*/ 235655 w 468273"/>
                <a:gd name="connsiteY34" fmla="*/ 1 h 471801"/>
                <a:gd name="connsiteX35" fmla="*/ 147361 w 468273"/>
                <a:gd name="connsiteY35" fmla="*/ 53165 h 471801"/>
                <a:gd name="connsiteX36" fmla="*/ 147454 w 468273"/>
                <a:gd name="connsiteY36" fmla="*/ 163611 h 471801"/>
                <a:gd name="connsiteX37" fmla="*/ 261957 w 468273"/>
                <a:gd name="connsiteY37" fmla="*/ 38657 h 471801"/>
                <a:gd name="connsiteX38" fmla="*/ 271909 w 468273"/>
                <a:gd name="connsiteY38" fmla="*/ 34601 h 471801"/>
                <a:gd name="connsiteX39" fmla="*/ 293219 w 468273"/>
                <a:gd name="connsiteY39" fmla="*/ 54880 h 471801"/>
                <a:gd name="connsiteX40" fmla="*/ 293343 w 468273"/>
                <a:gd name="connsiteY40" fmla="*/ 91134 h 471801"/>
                <a:gd name="connsiteX41" fmla="*/ 293468 w 468273"/>
                <a:gd name="connsiteY41" fmla="*/ 91134 h 471801"/>
                <a:gd name="connsiteX42" fmla="*/ 293375 w 468273"/>
                <a:gd name="connsiteY42" fmla="*/ 126140 h 471801"/>
                <a:gd name="connsiteX43" fmla="*/ 286604 w 468273"/>
                <a:gd name="connsiteY43" fmla="*/ 134096 h 471801"/>
                <a:gd name="connsiteX44" fmla="*/ 281300 w 468273"/>
                <a:gd name="connsiteY44" fmla="*/ 126171 h 471801"/>
                <a:gd name="connsiteX45" fmla="*/ 281113 w 468273"/>
                <a:gd name="connsiteY45" fmla="*/ 66144 h 471801"/>
                <a:gd name="connsiteX46" fmla="*/ 266231 w 468273"/>
                <a:gd name="connsiteY46" fmla="*/ 44366 h 471801"/>
                <a:gd name="connsiteX47" fmla="*/ 261988 w 468273"/>
                <a:gd name="connsiteY47" fmla="*/ 38626 h 47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68273" h="471801">
                  <a:moveTo>
                    <a:pt x="147423" y="163611"/>
                  </a:moveTo>
                  <a:cubicBezTo>
                    <a:pt x="148016" y="188539"/>
                    <a:pt x="167485" y="206884"/>
                    <a:pt x="207295" y="215964"/>
                  </a:cubicBezTo>
                  <a:cubicBezTo>
                    <a:pt x="218496" y="218522"/>
                    <a:pt x="222708" y="222079"/>
                    <a:pt x="222583" y="228818"/>
                  </a:cubicBezTo>
                  <a:cubicBezTo>
                    <a:pt x="222302" y="247225"/>
                    <a:pt x="222333" y="265633"/>
                    <a:pt x="222583" y="284041"/>
                  </a:cubicBezTo>
                  <a:cubicBezTo>
                    <a:pt x="222676" y="290530"/>
                    <a:pt x="219650" y="294930"/>
                    <a:pt x="208543" y="297675"/>
                  </a:cubicBezTo>
                  <a:cubicBezTo>
                    <a:pt x="189387" y="302449"/>
                    <a:pt x="177250" y="311465"/>
                    <a:pt x="171353" y="323383"/>
                  </a:cubicBezTo>
                  <a:cubicBezTo>
                    <a:pt x="169356" y="327439"/>
                    <a:pt x="166549" y="331090"/>
                    <a:pt x="160995" y="334054"/>
                  </a:cubicBezTo>
                  <a:cubicBezTo>
                    <a:pt x="119250" y="356393"/>
                    <a:pt x="80282" y="380947"/>
                    <a:pt x="35230" y="400571"/>
                  </a:cubicBezTo>
                  <a:cubicBezTo>
                    <a:pt x="-5236" y="418199"/>
                    <a:pt x="-1024" y="440475"/>
                    <a:pt x="1503" y="464156"/>
                  </a:cubicBezTo>
                  <a:cubicBezTo>
                    <a:pt x="1909" y="468024"/>
                    <a:pt x="5247" y="471706"/>
                    <a:pt x="13016" y="471800"/>
                  </a:cubicBezTo>
                  <a:cubicBezTo>
                    <a:pt x="22032" y="471893"/>
                    <a:pt x="25059" y="467900"/>
                    <a:pt x="25371" y="463438"/>
                  </a:cubicBezTo>
                  <a:cubicBezTo>
                    <a:pt x="25964" y="454234"/>
                    <a:pt x="25964" y="445030"/>
                    <a:pt x="25932" y="435826"/>
                  </a:cubicBezTo>
                  <a:cubicBezTo>
                    <a:pt x="25932" y="430148"/>
                    <a:pt x="27836" y="425343"/>
                    <a:pt x="35479" y="421256"/>
                  </a:cubicBezTo>
                  <a:cubicBezTo>
                    <a:pt x="81561" y="396796"/>
                    <a:pt x="127237" y="372117"/>
                    <a:pt x="173288" y="347625"/>
                  </a:cubicBezTo>
                  <a:cubicBezTo>
                    <a:pt x="184457" y="341698"/>
                    <a:pt x="193692" y="335582"/>
                    <a:pt x="197249" y="326285"/>
                  </a:cubicBezTo>
                  <a:cubicBezTo>
                    <a:pt x="201461" y="315178"/>
                    <a:pt x="215126" y="309531"/>
                    <a:pt x="234251" y="309593"/>
                  </a:cubicBezTo>
                  <a:cubicBezTo>
                    <a:pt x="254375" y="309656"/>
                    <a:pt x="267822" y="316020"/>
                    <a:pt x="272128" y="327502"/>
                  </a:cubicBezTo>
                  <a:cubicBezTo>
                    <a:pt x="274936" y="335021"/>
                    <a:pt x="281550" y="339982"/>
                    <a:pt x="290816" y="344880"/>
                  </a:cubicBezTo>
                  <a:cubicBezTo>
                    <a:pt x="336991" y="369247"/>
                    <a:pt x="382574" y="394019"/>
                    <a:pt x="428687" y="418480"/>
                  </a:cubicBezTo>
                  <a:cubicBezTo>
                    <a:pt x="438359" y="423596"/>
                    <a:pt x="442883" y="429399"/>
                    <a:pt x="442446" y="437137"/>
                  </a:cubicBezTo>
                  <a:cubicBezTo>
                    <a:pt x="441978" y="445904"/>
                    <a:pt x="442383" y="454702"/>
                    <a:pt x="443288" y="463469"/>
                  </a:cubicBezTo>
                  <a:cubicBezTo>
                    <a:pt x="443725" y="467806"/>
                    <a:pt x="446907" y="472018"/>
                    <a:pt x="455893" y="471768"/>
                  </a:cubicBezTo>
                  <a:cubicBezTo>
                    <a:pt x="464785" y="471519"/>
                    <a:pt x="467187" y="467244"/>
                    <a:pt x="467437" y="462845"/>
                  </a:cubicBezTo>
                  <a:cubicBezTo>
                    <a:pt x="467905" y="453641"/>
                    <a:pt x="466937" y="444406"/>
                    <a:pt x="468092" y="435265"/>
                  </a:cubicBezTo>
                  <a:cubicBezTo>
                    <a:pt x="469433" y="424719"/>
                    <a:pt x="463349" y="416920"/>
                    <a:pt x="449934" y="410056"/>
                  </a:cubicBezTo>
                  <a:cubicBezTo>
                    <a:pt x="424381" y="397014"/>
                    <a:pt x="398704" y="383973"/>
                    <a:pt x="375055" y="369746"/>
                  </a:cubicBezTo>
                  <a:cubicBezTo>
                    <a:pt x="344417" y="351307"/>
                    <a:pt x="303483" y="338359"/>
                    <a:pt x="287665" y="311746"/>
                  </a:cubicBezTo>
                  <a:cubicBezTo>
                    <a:pt x="283921" y="305444"/>
                    <a:pt x="273781" y="300982"/>
                    <a:pt x="263485" y="298299"/>
                  </a:cubicBezTo>
                  <a:cubicBezTo>
                    <a:pt x="250943" y="295023"/>
                    <a:pt x="248198" y="289563"/>
                    <a:pt x="248354" y="282231"/>
                  </a:cubicBezTo>
                  <a:cubicBezTo>
                    <a:pt x="248728" y="265072"/>
                    <a:pt x="248946" y="247912"/>
                    <a:pt x="248260" y="230783"/>
                  </a:cubicBezTo>
                  <a:cubicBezTo>
                    <a:pt x="247948" y="222640"/>
                    <a:pt x="252066" y="218179"/>
                    <a:pt x="265825" y="214965"/>
                  </a:cubicBezTo>
                  <a:cubicBezTo>
                    <a:pt x="302204" y="206479"/>
                    <a:pt x="320425" y="189662"/>
                    <a:pt x="320924" y="166356"/>
                  </a:cubicBezTo>
                  <a:cubicBezTo>
                    <a:pt x="321329" y="147543"/>
                    <a:pt x="321017" y="128699"/>
                    <a:pt x="321017" y="109885"/>
                  </a:cubicBezTo>
                  <a:cubicBezTo>
                    <a:pt x="321017" y="91072"/>
                    <a:pt x="321267" y="72227"/>
                    <a:pt x="320955" y="53414"/>
                  </a:cubicBezTo>
                  <a:cubicBezTo>
                    <a:pt x="320487" y="21497"/>
                    <a:pt x="286105" y="125"/>
                    <a:pt x="235655" y="1"/>
                  </a:cubicBezTo>
                  <a:cubicBezTo>
                    <a:pt x="183771" y="-124"/>
                    <a:pt x="147891" y="21091"/>
                    <a:pt x="147361" y="53165"/>
                  </a:cubicBezTo>
                  <a:cubicBezTo>
                    <a:pt x="146737" y="89980"/>
                    <a:pt x="146581" y="126795"/>
                    <a:pt x="147454" y="163611"/>
                  </a:cubicBezTo>
                  <a:close/>
                  <a:moveTo>
                    <a:pt x="261957" y="38657"/>
                  </a:moveTo>
                  <a:cubicBezTo>
                    <a:pt x="263517" y="34819"/>
                    <a:pt x="267417" y="33696"/>
                    <a:pt x="271909" y="34601"/>
                  </a:cubicBezTo>
                  <a:cubicBezTo>
                    <a:pt x="285013" y="37190"/>
                    <a:pt x="292688" y="44023"/>
                    <a:pt x="293219" y="54880"/>
                  </a:cubicBezTo>
                  <a:cubicBezTo>
                    <a:pt x="293811" y="66955"/>
                    <a:pt x="293343" y="79060"/>
                    <a:pt x="293343" y="91134"/>
                  </a:cubicBezTo>
                  <a:cubicBezTo>
                    <a:pt x="293375" y="91134"/>
                    <a:pt x="293406" y="91134"/>
                    <a:pt x="293468" y="91134"/>
                  </a:cubicBezTo>
                  <a:cubicBezTo>
                    <a:pt x="293468" y="102803"/>
                    <a:pt x="293593" y="114472"/>
                    <a:pt x="293375" y="126140"/>
                  </a:cubicBezTo>
                  <a:cubicBezTo>
                    <a:pt x="293312" y="129790"/>
                    <a:pt x="293281" y="134564"/>
                    <a:pt x="286604" y="134096"/>
                  </a:cubicBezTo>
                  <a:cubicBezTo>
                    <a:pt x="281363" y="133722"/>
                    <a:pt x="281300" y="129447"/>
                    <a:pt x="281300" y="126171"/>
                  </a:cubicBezTo>
                  <a:cubicBezTo>
                    <a:pt x="281144" y="106172"/>
                    <a:pt x="281144" y="86142"/>
                    <a:pt x="281113" y="66144"/>
                  </a:cubicBezTo>
                  <a:cubicBezTo>
                    <a:pt x="281113" y="56690"/>
                    <a:pt x="280957" y="47393"/>
                    <a:pt x="266231" y="44366"/>
                  </a:cubicBezTo>
                  <a:cubicBezTo>
                    <a:pt x="263080" y="43711"/>
                    <a:pt x="260802" y="41589"/>
                    <a:pt x="261988" y="38626"/>
                  </a:cubicBezTo>
                  <a:close/>
                </a:path>
              </a:pathLst>
            </a:custGeom>
            <a:solidFill>
              <a:schemeClr val="accent2"/>
            </a:solidFill>
            <a:ln w="0" cap="flat">
              <a:noFill/>
              <a:prstDash val="solid"/>
              <a:miter/>
            </a:ln>
          </p:spPr>
          <p:txBody>
            <a:bodyPr rtlCol="0" anchor="ctr"/>
            <a:lstStyle/>
            <a:p>
              <a:endParaRPr lang="en-US" sz="1641"/>
            </a:p>
          </p:txBody>
        </p:sp>
        <p:sp>
          <p:nvSpPr>
            <p:cNvPr id="229" name="Freeform: Shape 228">
              <a:extLst>
                <a:ext uri="{FF2B5EF4-FFF2-40B4-BE49-F238E27FC236}">
                  <a16:creationId xmlns:a16="http://schemas.microsoft.com/office/drawing/2014/main" id="{E9405AF6-B98C-3C70-D4A6-E07547D925A7}"/>
                </a:ext>
              </a:extLst>
            </p:cNvPr>
            <p:cNvSpPr/>
            <p:nvPr/>
          </p:nvSpPr>
          <p:spPr>
            <a:xfrm>
              <a:off x="516267" y="5299895"/>
              <a:ext cx="399608" cy="62662"/>
            </a:xfrm>
            <a:custGeom>
              <a:avLst/>
              <a:gdLst>
                <a:gd name="connsiteX0" fmla="*/ 23862 w 483192"/>
                <a:gd name="connsiteY0" fmla="*/ 71932 h 75769"/>
                <a:gd name="connsiteX1" fmla="*/ 51474 w 483192"/>
                <a:gd name="connsiteY1" fmla="*/ 75769 h 75769"/>
                <a:gd name="connsiteX2" fmla="*/ 241759 w 483192"/>
                <a:gd name="connsiteY2" fmla="*/ 75738 h 75769"/>
                <a:gd name="connsiteX3" fmla="*/ 438285 w 483192"/>
                <a:gd name="connsiteY3" fmla="*/ 75707 h 75769"/>
                <a:gd name="connsiteX4" fmla="*/ 456630 w 483192"/>
                <a:gd name="connsiteY4" fmla="*/ 64350 h 75769"/>
                <a:gd name="connsiteX5" fmla="*/ 480623 w 483192"/>
                <a:gd name="connsiteY5" fmla="*/ 8222 h 75769"/>
                <a:gd name="connsiteX6" fmla="*/ 477534 w 483192"/>
                <a:gd name="connsiteY6" fmla="*/ 235 h 75769"/>
                <a:gd name="connsiteX7" fmla="*/ 465054 w 483192"/>
                <a:gd name="connsiteY7" fmla="*/ 17 h 75769"/>
                <a:gd name="connsiteX8" fmla="*/ 48603 w 483192"/>
                <a:gd name="connsiteY8" fmla="*/ 17 h 75769"/>
                <a:gd name="connsiteX9" fmla="*/ 31475 w 483192"/>
                <a:gd name="connsiteY9" fmla="*/ 703 h 75769"/>
                <a:gd name="connsiteX10" fmla="*/ 182 w 483192"/>
                <a:gd name="connsiteY10" fmla="*/ 33369 h 75769"/>
                <a:gd name="connsiteX11" fmla="*/ 23831 w 483192"/>
                <a:gd name="connsiteY11" fmla="*/ 71901 h 7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192" h="75769">
                  <a:moveTo>
                    <a:pt x="23862" y="71932"/>
                  </a:moveTo>
                  <a:cubicBezTo>
                    <a:pt x="32723" y="75520"/>
                    <a:pt x="42051" y="75769"/>
                    <a:pt x="51474" y="75769"/>
                  </a:cubicBezTo>
                  <a:cubicBezTo>
                    <a:pt x="114902" y="75707"/>
                    <a:pt x="178331" y="75769"/>
                    <a:pt x="241759" y="75738"/>
                  </a:cubicBezTo>
                  <a:cubicBezTo>
                    <a:pt x="307278" y="75738"/>
                    <a:pt x="372766" y="75738"/>
                    <a:pt x="438285" y="75707"/>
                  </a:cubicBezTo>
                  <a:cubicBezTo>
                    <a:pt x="446615" y="75707"/>
                    <a:pt x="455320" y="76643"/>
                    <a:pt x="456630" y="64350"/>
                  </a:cubicBezTo>
                  <a:cubicBezTo>
                    <a:pt x="458908" y="43291"/>
                    <a:pt x="464555" y="23572"/>
                    <a:pt x="480623" y="8222"/>
                  </a:cubicBezTo>
                  <a:cubicBezTo>
                    <a:pt x="484866" y="4166"/>
                    <a:pt x="483868" y="703"/>
                    <a:pt x="477534" y="235"/>
                  </a:cubicBezTo>
                  <a:cubicBezTo>
                    <a:pt x="473385" y="-77"/>
                    <a:pt x="469235" y="17"/>
                    <a:pt x="465054" y="17"/>
                  </a:cubicBezTo>
                  <a:cubicBezTo>
                    <a:pt x="326248" y="17"/>
                    <a:pt x="187441" y="17"/>
                    <a:pt x="48603" y="17"/>
                  </a:cubicBezTo>
                  <a:cubicBezTo>
                    <a:pt x="42894" y="17"/>
                    <a:pt x="37091" y="-170"/>
                    <a:pt x="31475" y="703"/>
                  </a:cubicBezTo>
                  <a:cubicBezTo>
                    <a:pt x="15532" y="3199"/>
                    <a:pt x="1866" y="17769"/>
                    <a:pt x="182" y="33369"/>
                  </a:cubicBezTo>
                  <a:cubicBezTo>
                    <a:pt x="-1503" y="49125"/>
                    <a:pt x="8699" y="65785"/>
                    <a:pt x="23831" y="71901"/>
                  </a:cubicBezTo>
                  <a:close/>
                </a:path>
              </a:pathLst>
            </a:custGeom>
            <a:solidFill>
              <a:srgbClr val="8BC9C5"/>
            </a:solidFill>
            <a:ln w="0" cap="flat">
              <a:noFill/>
              <a:prstDash val="solid"/>
              <a:miter/>
            </a:ln>
          </p:spPr>
          <p:txBody>
            <a:bodyPr rtlCol="0" anchor="ctr"/>
            <a:lstStyle/>
            <a:p>
              <a:endParaRPr lang="en-US" sz="1641"/>
            </a:p>
          </p:txBody>
        </p:sp>
        <p:sp>
          <p:nvSpPr>
            <p:cNvPr id="230" name="Freeform: Shape 229">
              <a:extLst>
                <a:ext uri="{FF2B5EF4-FFF2-40B4-BE49-F238E27FC236}">
                  <a16:creationId xmlns:a16="http://schemas.microsoft.com/office/drawing/2014/main" id="{CECED9DB-29EE-33CE-A9A5-3094E0CA883F}"/>
                </a:ext>
              </a:extLst>
            </p:cNvPr>
            <p:cNvSpPr/>
            <p:nvPr/>
          </p:nvSpPr>
          <p:spPr>
            <a:xfrm>
              <a:off x="477558" y="5553083"/>
              <a:ext cx="139876" cy="139850"/>
            </a:xfrm>
            <a:custGeom>
              <a:avLst/>
              <a:gdLst>
                <a:gd name="connsiteX0" fmla="*/ 85020 w 169133"/>
                <a:gd name="connsiteY0" fmla="*/ 169071 h 169102"/>
                <a:gd name="connsiteX1" fmla="*/ 169133 w 169133"/>
                <a:gd name="connsiteY1" fmla="*/ 84926 h 169102"/>
                <a:gd name="connsiteX2" fmla="*/ 85831 w 169133"/>
                <a:gd name="connsiteY2" fmla="*/ 0 h 169102"/>
                <a:gd name="connsiteX3" fmla="*/ 1 w 169133"/>
                <a:gd name="connsiteY3" fmla="*/ 85019 h 169102"/>
                <a:gd name="connsiteX4" fmla="*/ 85051 w 169133"/>
                <a:gd name="connsiteY4" fmla="*/ 169102 h 169102"/>
                <a:gd name="connsiteX5" fmla="*/ 84364 w 169133"/>
                <a:gd name="connsiteY5" fmla="*/ 47861 h 169102"/>
                <a:gd name="connsiteX6" fmla="*/ 121305 w 169133"/>
                <a:gd name="connsiteY6" fmla="*/ 85456 h 169102"/>
                <a:gd name="connsiteX7" fmla="*/ 85207 w 169133"/>
                <a:gd name="connsiteY7" fmla="*/ 120618 h 169102"/>
                <a:gd name="connsiteX8" fmla="*/ 49827 w 169133"/>
                <a:gd name="connsiteY8" fmla="*/ 83896 h 169102"/>
                <a:gd name="connsiteX9" fmla="*/ 84333 w 169133"/>
                <a:gd name="connsiteY9" fmla="*/ 47829 h 16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133" h="169102">
                  <a:moveTo>
                    <a:pt x="85020" y="169071"/>
                  </a:moveTo>
                  <a:cubicBezTo>
                    <a:pt x="131788" y="168946"/>
                    <a:pt x="169009" y="131662"/>
                    <a:pt x="169133" y="84926"/>
                  </a:cubicBezTo>
                  <a:cubicBezTo>
                    <a:pt x="169227" y="38001"/>
                    <a:pt x="132131" y="156"/>
                    <a:pt x="85831" y="0"/>
                  </a:cubicBezTo>
                  <a:cubicBezTo>
                    <a:pt x="39281" y="-156"/>
                    <a:pt x="-217" y="38969"/>
                    <a:pt x="1" y="85019"/>
                  </a:cubicBezTo>
                  <a:cubicBezTo>
                    <a:pt x="219" y="130477"/>
                    <a:pt x="39437" y="169227"/>
                    <a:pt x="85051" y="169102"/>
                  </a:cubicBezTo>
                  <a:close/>
                  <a:moveTo>
                    <a:pt x="84364" y="47861"/>
                  </a:moveTo>
                  <a:cubicBezTo>
                    <a:pt x="104925" y="47642"/>
                    <a:pt x="121741" y="64771"/>
                    <a:pt x="121305" y="85456"/>
                  </a:cubicBezTo>
                  <a:cubicBezTo>
                    <a:pt x="120899" y="104612"/>
                    <a:pt x="104238" y="120836"/>
                    <a:pt x="85207" y="120618"/>
                  </a:cubicBezTo>
                  <a:cubicBezTo>
                    <a:pt x="64022" y="120368"/>
                    <a:pt x="49702" y="105517"/>
                    <a:pt x="49827" y="83896"/>
                  </a:cubicBezTo>
                  <a:cubicBezTo>
                    <a:pt x="49951" y="63367"/>
                    <a:pt x="64646" y="48017"/>
                    <a:pt x="84333" y="47829"/>
                  </a:cubicBezTo>
                  <a:close/>
                </a:path>
              </a:pathLst>
            </a:custGeom>
            <a:solidFill>
              <a:srgbClr val="8BC9C5"/>
            </a:solidFill>
            <a:ln w="0" cap="flat">
              <a:noFill/>
              <a:prstDash val="solid"/>
              <a:miter/>
            </a:ln>
          </p:spPr>
          <p:txBody>
            <a:bodyPr rtlCol="0" anchor="ctr"/>
            <a:lstStyle/>
            <a:p>
              <a:endParaRPr lang="en-US" sz="1641"/>
            </a:p>
          </p:txBody>
        </p:sp>
        <p:sp>
          <p:nvSpPr>
            <p:cNvPr id="231" name="Freeform: Shape 230">
              <a:extLst>
                <a:ext uri="{FF2B5EF4-FFF2-40B4-BE49-F238E27FC236}">
                  <a16:creationId xmlns:a16="http://schemas.microsoft.com/office/drawing/2014/main" id="{DD369AE6-E43D-1219-8341-B823FB7B4396}"/>
                </a:ext>
              </a:extLst>
            </p:cNvPr>
            <p:cNvSpPr/>
            <p:nvPr/>
          </p:nvSpPr>
          <p:spPr>
            <a:xfrm>
              <a:off x="515976" y="5365002"/>
              <a:ext cx="64743" cy="180206"/>
            </a:xfrm>
            <a:custGeom>
              <a:avLst/>
              <a:gdLst>
                <a:gd name="connsiteX0" fmla="*/ 16601 w 78285"/>
                <a:gd name="connsiteY0" fmla="*/ 216345 h 217899"/>
                <a:gd name="connsiteX1" fmla="*/ 59594 w 78285"/>
                <a:gd name="connsiteY1" fmla="*/ 216376 h 217899"/>
                <a:gd name="connsiteX2" fmla="*/ 78220 w 78285"/>
                <a:gd name="connsiteY2" fmla="*/ 201650 h 217899"/>
                <a:gd name="connsiteX3" fmla="*/ 78283 w 78285"/>
                <a:gd name="connsiteY3" fmla="*/ 28711 h 217899"/>
                <a:gd name="connsiteX4" fmla="*/ 57785 w 78285"/>
                <a:gd name="connsiteY4" fmla="*/ 9212 h 217899"/>
                <a:gd name="connsiteX5" fmla="*/ 15135 w 78285"/>
                <a:gd name="connsiteY5" fmla="*/ 4033 h 217899"/>
                <a:gd name="connsiteX6" fmla="*/ 34 w 78285"/>
                <a:gd name="connsiteY6" fmla="*/ 14141 h 217899"/>
                <a:gd name="connsiteX7" fmla="*/ 128 w 78285"/>
                <a:gd name="connsiteY7" fmla="*/ 106055 h 217899"/>
                <a:gd name="connsiteX8" fmla="*/ 3 w 78285"/>
                <a:gd name="connsiteY8" fmla="*/ 202649 h 217899"/>
                <a:gd name="connsiteX9" fmla="*/ 16508 w 78285"/>
                <a:gd name="connsiteY9" fmla="*/ 216314 h 2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217899">
                  <a:moveTo>
                    <a:pt x="16601" y="216345"/>
                  </a:moveTo>
                  <a:cubicBezTo>
                    <a:pt x="30828" y="211977"/>
                    <a:pt x="45398" y="211977"/>
                    <a:pt x="59594" y="216376"/>
                  </a:cubicBezTo>
                  <a:cubicBezTo>
                    <a:pt x="73572" y="220713"/>
                    <a:pt x="78345" y="215784"/>
                    <a:pt x="78220" y="201650"/>
                  </a:cubicBezTo>
                  <a:cubicBezTo>
                    <a:pt x="77846" y="143994"/>
                    <a:pt x="77721" y="86368"/>
                    <a:pt x="78283" y="28711"/>
                  </a:cubicBezTo>
                  <a:cubicBezTo>
                    <a:pt x="78439" y="13361"/>
                    <a:pt x="72168" y="8806"/>
                    <a:pt x="57785" y="9212"/>
                  </a:cubicBezTo>
                  <a:cubicBezTo>
                    <a:pt x="43433" y="9617"/>
                    <a:pt x="28239" y="12456"/>
                    <a:pt x="15135" y="4033"/>
                  </a:cubicBezTo>
                  <a:cubicBezTo>
                    <a:pt x="1095" y="-4984"/>
                    <a:pt x="-59" y="2317"/>
                    <a:pt x="34" y="14141"/>
                  </a:cubicBezTo>
                  <a:cubicBezTo>
                    <a:pt x="315" y="44779"/>
                    <a:pt x="128" y="75417"/>
                    <a:pt x="128" y="106055"/>
                  </a:cubicBezTo>
                  <a:cubicBezTo>
                    <a:pt x="128" y="138253"/>
                    <a:pt x="378" y="170451"/>
                    <a:pt x="3" y="202649"/>
                  </a:cubicBezTo>
                  <a:cubicBezTo>
                    <a:pt x="-122" y="214848"/>
                    <a:pt x="3466" y="220308"/>
                    <a:pt x="16508" y="216314"/>
                  </a:cubicBezTo>
                  <a:close/>
                </a:path>
              </a:pathLst>
            </a:custGeom>
            <a:solidFill>
              <a:srgbClr val="8BC9C5"/>
            </a:solidFill>
            <a:ln w="0" cap="flat">
              <a:noFill/>
              <a:prstDash val="solid"/>
              <a:miter/>
            </a:ln>
          </p:spPr>
          <p:txBody>
            <a:bodyPr rtlCol="0" anchor="ctr"/>
            <a:lstStyle/>
            <a:p>
              <a:endParaRPr lang="en-US" sz="1641"/>
            </a:p>
          </p:txBody>
        </p:sp>
        <p:sp>
          <p:nvSpPr>
            <p:cNvPr id="232" name="Freeform: Shape 231">
              <a:extLst>
                <a:ext uri="{FF2B5EF4-FFF2-40B4-BE49-F238E27FC236}">
                  <a16:creationId xmlns:a16="http://schemas.microsoft.com/office/drawing/2014/main" id="{953F2800-3F73-E23C-F359-A8FA44420904}"/>
                </a:ext>
              </a:extLst>
            </p:cNvPr>
            <p:cNvSpPr/>
            <p:nvPr/>
          </p:nvSpPr>
          <p:spPr>
            <a:xfrm>
              <a:off x="405688" y="6033267"/>
              <a:ext cx="48970" cy="49105"/>
            </a:xfrm>
            <a:custGeom>
              <a:avLst/>
              <a:gdLst>
                <a:gd name="connsiteX0" fmla="*/ 30432 w 59213"/>
                <a:gd name="connsiteY0" fmla="*/ 1 h 59376"/>
                <a:gd name="connsiteX1" fmla="*/ 12 w 59213"/>
                <a:gd name="connsiteY1" fmla="*/ 30732 h 59376"/>
                <a:gd name="connsiteX2" fmla="*/ 30526 w 59213"/>
                <a:gd name="connsiteY2" fmla="*/ 59373 h 59376"/>
                <a:gd name="connsiteX3" fmla="*/ 59198 w 59213"/>
                <a:gd name="connsiteY3" fmla="*/ 29016 h 59376"/>
                <a:gd name="connsiteX4" fmla="*/ 30432 w 59213"/>
                <a:gd name="connsiteY4" fmla="*/ 32 h 5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13" h="59376">
                  <a:moveTo>
                    <a:pt x="30432" y="1"/>
                  </a:moveTo>
                  <a:cubicBezTo>
                    <a:pt x="14052" y="-124"/>
                    <a:pt x="-487" y="14540"/>
                    <a:pt x="12" y="30732"/>
                  </a:cubicBezTo>
                  <a:cubicBezTo>
                    <a:pt x="512" y="47143"/>
                    <a:pt x="13771" y="59592"/>
                    <a:pt x="30526" y="59373"/>
                  </a:cubicBezTo>
                  <a:cubicBezTo>
                    <a:pt x="46593" y="59155"/>
                    <a:pt x="59728" y="45271"/>
                    <a:pt x="59198" y="29016"/>
                  </a:cubicBezTo>
                  <a:cubicBezTo>
                    <a:pt x="58668" y="13479"/>
                    <a:pt x="45439" y="126"/>
                    <a:pt x="30432" y="32"/>
                  </a:cubicBezTo>
                  <a:close/>
                </a:path>
              </a:pathLst>
            </a:custGeom>
            <a:solidFill>
              <a:srgbClr val="8BC9C5"/>
            </a:solidFill>
            <a:ln w="0" cap="flat">
              <a:noFill/>
              <a:prstDash val="solid"/>
              <a:miter/>
            </a:ln>
          </p:spPr>
          <p:txBody>
            <a:bodyPr rtlCol="0" anchor="ctr"/>
            <a:lstStyle/>
            <a:p>
              <a:endParaRPr lang="en-US" sz="1641"/>
            </a:p>
          </p:txBody>
        </p:sp>
        <p:sp>
          <p:nvSpPr>
            <p:cNvPr id="233" name="Freeform: Shape 232">
              <a:extLst>
                <a:ext uri="{FF2B5EF4-FFF2-40B4-BE49-F238E27FC236}">
                  <a16:creationId xmlns:a16="http://schemas.microsoft.com/office/drawing/2014/main" id="{9EC49A05-6AC3-1781-D9B3-934B6F553D9D}"/>
                </a:ext>
              </a:extLst>
            </p:cNvPr>
            <p:cNvSpPr/>
            <p:nvPr/>
          </p:nvSpPr>
          <p:spPr>
            <a:xfrm>
              <a:off x="1083550" y="6033267"/>
              <a:ext cx="48993" cy="49105"/>
            </a:xfrm>
            <a:custGeom>
              <a:avLst/>
              <a:gdLst>
                <a:gd name="connsiteX0" fmla="*/ 28713 w 59240"/>
                <a:gd name="connsiteY0" fmla="*/ 1 h 59376"/>
                <a:gd name="connsiteX1" fmla="*/ 9 w 59240"/>
                <a:gd name="connsiteY1" fmla="*/ 30514 h 59376"/>
                <a:gd name="connsiteX2" fmla="*/ 28681 w 59240"/>
                <a:gd name="connsiteY2" fmla="*/ 59374 h 59376"/>
                <a:gd name="connsiteX3" fmla="*/ 59226 w 59240"/>
                <a:gd name="connsiteY3" fmla="*/ 29141 h 59376"/>
                <a:gd name="connsiteX4" fmla="*/ 28713 w 59240"/>
                <a:gd name="connsiteY4" fmla="*/ 1 h 5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40" h="59376">
                  <a:moveTo>
                    <a:pt x="28713" y="1"/>
                  </a:moveTo>
                  <a:cubicBezTo>
                    <a:pt x="12832" y="126"/>
                    <a:pt x="-397" y="14165"/>
                    <a:pt x="9" y="30514"/>
                  </a:cubicBezTo>
                  <a:cubicBezTo>
                    <a:pt x="383" y="46301"/>
                    <a:pt x="13206" y="59186"/>
                    <a:pt x="28681" y="59374"/>
                  </a:cubicBezTo>
                  <a:cubicBezTo>
                    <a:pt x="46091" y="59592"/>
                    <a:pt x="59756" y="46082"/>
                    <a:pt x="59226" y="29141"/>
                  </a:cubicBezTo>
                  <a:cubicBezTo>
                    <a:pt x="58727" y="13385"/>
                    <a:pt x="44562" y="-124"/>
                    <a:pt x="28713" y="1"/>
                  </a:cubicBezTo>
                  <a:close/>
                </a:path>
              </a:pathLst>
            </a:custGeom>
            <a:solidFill>
              <a:srgbClr val="8BC9C5"/>
            </a:solidFill>
            <a:ln w="0" cap="flat">
              <a:noFill/>
              <a:prstDash val="solid"/>
              <a:miter/>
            </a:ln>
          </p:spPr>
          <p:txBody>
            <a:bodyPr rtlCol="0" anchor="ctr"/>
            <a:lstStyle/>
            <a:p>
              <a:endParaRPr lang="en-US" sz="1641"/>
            </a:p>
          </p:txBody>
        </p:sp>
        <p:sp>
          <p:nvSpPr>
            <p:cNvPr id="234" name="Freeform: Shape 233">
              <a:extLst>
                <a:ext uri="{FF2B5EF4-FFF2-40B4-BE49-F238E27FC236}">
                  <a16:creationId xmlns:a16="http://schemas.microsoft.com/office/drawing/2014/main" id="{8C573B51-A74E-F0AE-49D4-C1E8AF07D38D}"/>
                </a:ext>
              </a:extLst>
            </p:cNvPr>
            <p:cNvSpPr/>
            <p:nvPr/>
          </p:nvSpPr>
          <p:spPr>
            <a:xfrm>
              <a:off x="529581" y="5604765"/>
              <a:ext cx="36172" cy="36472"/>
            </a:xfrm>
            <a:custGeom>
              <a:avLst/>
              <a:gdLst>
                <a:gd name="connsiteX0" fmla="*/ 22895 w 43738"/>
                <a:gd name="connsiteY0" fmla="*/ 44054 h 44101"/>
                <a:gd name="connsiteX1" fmla="*/ 43737 w 43738"/>
                <a:gd name="connsiteY1" fmla="*/ 21684 h 44101"/>
                <a:gd name="connsiteX2" fmla="*/ 22459 w 43738"/>
                <a:gd name="connsiteY2" fmla="*/ 1 h 44101"/>
                <a:gd name="connsiteX3" fmla="*/ 26 w 43738"/>
                <a:gd name="connsiteY3" fmla="*/ 23057 h 44101"/>
                <a:gd name="connsiteX4" fmla="*/ 22927 w 43738"/>
                <a:gd name="connsiteY4" fmla="*/ 44086 h 44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38" h="44101">
                  <a:moveTo>
                    <a:pt x="22895" y="44054"/>
                  </a:moveTo>
                  <a:cubicBezTo>
                    <a:pt x="35531" y="43555"/>
                    <a:pt x="43893" y="34601"/>
                    <a:pt x="43737" y="21684"/>
                  </a:cubicBezTo>
                  <a:cubicBezTo>
                    <a:pt x="43581" y="8487"/>
                    <a:pt x="35188" y="-93"/>
                    <a:pt x="22459" y="1"/>
                  </a:cubicBezTo>
                  <a:cubicBezTo>
                    <a:pt x="10041" y="63"/>
                    <a:pt x="-598" y="11014"/>
                    <a:pt x="26" y="23057"/>
                  </a:cubicBezTo>
                  <a:cubicBezTo>
                    <a:pt x="619" y="34726"/>
                    <a:pt x="11320" y="44554"/>
                    <a:pt x="22927" y="44086"/>
                  </a:cubicBezTo>
                  <a:close/>
                </a:path>
              </a:pathLst>
            </a:custGeom>
            <a:solidFill>
              <a:srgbClr val="8BC9C5"/>
            </a:solidFill>
            <a:ln w="0" cap="flat">
              <a:noFill/>
              <a:prstDash val="solid"/>
              <a:miter/>
            </a:ln>
          </p:spPr>
          <p:txBody>
            <a:bodyPr rtlCol="0" anchor="ctr"/>
            <a:lstStyle/>
            <a:p>
              <a:endParaRPr lang="en-US" sz="1641"/>
            </a:p>
          </p:txBody>
        </p:sp>
        <p:sp>
          <p:nvSpPr>
            <p:cNvPr id="235" name="Freeform: Shape 234">
              <a:extLst>
                <a:ext uri="{FF2B5EF4-FFF2-40B4-BE49-F238E27FC236}">
                  <a16:creationId xmlns:a16="http://schemas.microsoft.com/office/drawing/2014/main" id="{56CA4CFA-2635-0608-52E8-BAF6B1917C86}"/>
                </a:ext>
              </a:extLst>
            </p:cNvPr>
            <p:cNvSpPr/>
            <p:nvPr/>
          </p:nvSpPr>
          <p:spPr>
            <a:xfrm>
              <a:off x="822925" y="5823235"/>
              <a:ext cx="104940" cy="88841"/>
            </a:xfrm>
            <a:custGeom>
              <a:avLst/>
              <a:gdLst>
                <a:gd name="connsiteX0" fmla="*/ 9704 w 126890"/>
                <a:gd name="connsiteY0" fmla="*/ 107389 h 107423"/>
                <a:gd name="connsiteX1" fmla="*/ 63242 w 126890"/>
                <a:gd name="connsiteY1" fmla="*/ 107295 h 107423"/>
                <a:gd name="connsiteX2" fmla="*/ 117592 w 126890"/>
                <a:gd name="connsiteY2" fmla="*/ 107389 h 107423"/>
                <a:gd name="connsiteX3" fmla="*/ 126889 w 126890"/>
                <a:gd name="connsiteY3" fmla="*/ 98653 h 107423"/>
                <a:gd name="connsiteX4" fmla="*/ 126889 w 126890"/>
                <a:gd name="connsiteY4" fmla="*/ 9423 h 107423"/>
                <a:gd name="connsiteX5" fmla="*/ 117218 w 126890"/>
                <a:gd name="connsiteY5" fmla="*/ 0 h 107423"/>
                <a:gd name="connsiteX6" fmla="*/ 10141 w 126890"/>
                <a:gd name="connsiteY6" fmla="*/ 0 h 107423"/>
                <a:gd name="connsiteX7" fmla="*/ 1 w 126890"/>
                <a:gd name="connsiteY7" fmla="*/ 9828 h 107423"/>
                <a:gd name="connsiteX8" fmla="*/ 1 w 126890"/>
                <a:gd name="connsiteY8" fmla="*/ 98248 h 107423"/>
                <a:gd name="connsiteX9" fmla="*/ 9704 w 126890"/>
                <a:gd name="connsiteY9" fmla="*/ 107420 h 10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90" h="107423">
                  <a:moveTo>
                    <a:pt x="9704" y="107389"/>
                  </a:moveTo>
                  <a:cubicBezTo>
                    <a:pt x="27550" y="107077"/>
                    <a:pt x="45396" y="107295"/>
                    <a:pt x="63242" y="107295"/>
                  </a:cubicBezTo>
                  <a:cubicBezTo>
                    <a:pt x="81369" y="107295"/>
                    <a:pt x="99465" y="107139"/>
                    <a:pt x="117592" y="107389"/>
                  </a:cubicBezTo>
                  <a:cubicBezTo>
                    <a:pt x="123988" y="107483"/>
                    <a:pt x="126952" y="105579"/>
                    <a:pt x="126889" y="98653"/>
                  </a:cubicBezTo>
                  <a:cubicBezTo>
                    <a:pt x="126640" y="68920"/>
                    <a:pt x="126640" y="39156"/>
                    <a:pt x="126889" y="9423"/>
                  </a:cubicBezTo>
                  <a:cubicBezTo>
                    <a:pt x="126952" y="2278"/>
                    <a:pt x="124019" y="-31"/>
                    <a:pt x="117218" y="0"/>
                  </a:cubicBezTo>
                  <a:cubicBezTo>
                    <a:pt x="81525" y="188"/>
                    <a:pt x="45833" y="188"/>
                    <a:pt x="10141" y="0"/>
                  </a:cubicBezTo>
                  <a:cubicBezTo>
                    <a:pt x="2965" y="-31"/>
                    <a:pt x="-61" y="2278"/>
                    <a:pt x="1" y="9828"/>
                  </a:cubicBezTo>
                  <a:cubicBezTo>
                    <a:pt x="282" y="39312"/>
                    <a:pt x="282" y="68764"/>
                    <a:pt x="1" y="98248"/>
                  </a:cubicBezTo>
                  <a:cubicBezTo>
                    <a:pt x="-61" y="105548"/>
                    <a:pt x="2934" y="107514"/>
                    <a:pt x="9704" y="107420"/>
                  </a:cubicBezTo>
                  <a:close/>
                </a:path>
              </a:pathLst>
            </a:custGeom>
            <a:solidFill>
              <a:schemeClr val="accent2"/>
            </a:solidFill>
            <a:ln w="0" cap="flat">
              <a:noFill/>
              <a:prstDash val="solid"/>
              <a:miter/>
            </a:ln>
          </p:spPr>
          <p:txBody>
            <a:bodyPr rtlCol="0" anchor="ctr"/>
            <a:lstStyle/>
            <a:p>
              <a:endParaRPr lang="en-US" sz="1641"/>
            </a:p>
          </p:txBody>
        </p:sp>
        <p:sp>
          <p:nvSpPr>
            <p:cNvPr id="236" name="Freeform: Shape 235">
              <a:extLst>
                <a:ext uri="{FF2B5EF4-FFF2-40B4-BE49-F238E27FC236}">
                  <a16:creationId xmlns:a16="http://schemas.microsoft.com/office/drawing/2014/main" id="{35DDB679-90E8-934F-7309-B2571CAFE038}"/>
                </a:ext>
              </a:extLst>
            </p:cNvPr>
            <p:cNvSpPr/>
            <p:nvPr/>
          </p:nvSpPr>
          <p:spPr>
            <a:xfrm>
              <a:off x="990327" y="5847258"/>
              <a:ext cx="144166" cy="64793"/>
            </a:xfrm>
            <a:custGeom>
              <a:avLst/>
              <a:gdLst>
                <a:gd name="connsiteX0" fmla="*/ 174319 w 174320"/>
                <a:gd name="connsiteY0" fmla="*/ 9173 h 78345"/>
                <a:gd name="connsiteX1" fmla="*/ 165459 w 174320"/>
                <a:gd name="connsiteY1" fmla="*/ 0 h 78345"/>
                <a:gd name="connsiteX2" fmla="*/ 8931 w 174320"/>
                <a:gd name="connsiteY2" fmla="*/ 0 h 78345"/>
                <a:gd name="connsiteX3" fmla="*/ 70 w 174320"/>
                <a:gd name="connsiteY3" fmla="*/ 9141 h 78345"/>
                <a:gd name="connsiteX4" fmla="*/ 8 w 174320"/>
                <a:gd name="connsiteY4" fmla="*/ 68327 h 78345"/>
                <a:gd name="connsiteX5" fmla="*/ 10522 w 174320"/>
                <a:gd name="connsiteY5" fmla="*/ 78342 h 78345"/>
                <a:gd name="connsiteX6" fmla="*/ 86742 w 174320"/>
                <a:gd name="connsiteY6" fmla="*/ 78217 h 78345"/>
                <a:gd name="connsiteX7" fmla="*/ 164585 w 174320"/>
                <a:gd name="connsiteY7" fmla="*/ 78311 h 78345"/>
                <a:gd name="connsiteX8" fmla="*/ 174288 w 174320"/>
                <a:gd name="connsiteY8" fmla="*/ 69138 h 78345"/>
                <a:gd name="connsiteX9" fmla="*/ 174288 w 174320"/>
                <a:gd name="connsiteY9" fmla="*/ 9141 h 7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0" h="78345">
                  <a:moveTo>
                    <a:pt x="174319" y="9173"/>
                  </a:moveTo>
                  <a:cubicBezTo>
                    <a:pt x="174382" y="2683"/>
                    <a:pt x="172291" y="0"/>
                    <a:pt x="165459" y="0"/>
                  </a:cubicBezTo>
                  <a:cubicBezTo>
                    <a:pt x="113293" y="187"/>
                    <a:pt x="61127" y="187"/>
                    <a:pt x="8931" y="0"/>
                  </a:cubicBezTo>
                  <a:cubicBezTo>
                    <a:pt x="2160" y="0"/>
                    <a:pt x="8" y="2621"/>
                    <a:pt x="70" y="9141"/>
                  </a:cubicBezTo>
                  <a:cubicBezTo>
                    <a:pt x="351" y="28860"/>
                    <a:pt x="476" y="48609"/>
                    <a:pt x="8" y="68327"/>
                  </a:cubicBezTo>
                  <a:cubicBezTo>
                    <a:pt x="-180" y="76408"/>
                    <a:pt x="3096" y="78436"/>
                    <a:pt x="10522" y="78342"/>
                  </a:cubicBezTo>
                  <a:cubicBezTo>
                    <a:pt x="35918" y="78030"/>
                    <a:pt x="61346" y="78217"/>
                    <a:pt x="86742" y="78217"/>
                  </a:cubicBezTo>
                  <a:cubicBezTo>
                    <a:pt x="112700" y="78217"/>
                    <a:pt x="138658" y="78061"/>
                    <a:pt x="164585" y="78311"/>
                  </a:cubicBezTo>
                  <a:cubicBezTo>
                    <a:pt x="171355" y="78373"/>
                    <a:pt x="174413" y="76408"/>
                    <a:pt x="174288" y="69138"/>
                  </a:cubicBezTo>
                  <a:cubicBezTo>
                    <a:pt x="173945" y="49139"/>
                    <a:pt x="174007" y="29140"/>
                    <a:pt x="174288" y="9141"/>
                  </a:cubicBezTo>
                  <a:close/>
                </a:path>
              </a:pathLst>
            </a:custGeom>
            <a:solidFill>
              <a:schemeClr val="accent2"/>
            </a:solidFill>
            <a:ln w="0" cap="flat">
              <a:noFill/>
              <a:prstDash val="solid"/>
              <a:miter/>
            </a:ln>
          </p:spPr>
          <p:txBody>
            <a:bodyPr rtlCol="0" anchor="ctr"/>
            <a:lstStyle/>
            <a:p>
              <a:endParaRPr lang="en-US" sz="1641"/>
            </a:p>
          </p:txBody>
        </p:sp>
        <p:sp>
          <p:nvSpPr>
            <p:cNvPr id="237" name="Freeform: Shape 236">
              <a:extLst>
                <a:ext uri="{FF2B5EF4-FFF2-40B4-BE49-F238E27FC236}">
                  <a16:creationId xmlns:a16="http://schemas.microsoft.com/office/drawing/2014/main" id="{67A68ADE-A03C-0C8D-CFA6-F34C70C7C1C6}"/>
                </a:ext>
              </a:extLst>
            </p:cNvPr>
            <p:cNvSpPr/>
            <p:nvPr/>
          </p:nvSpPr>
          <p:spPr>
            <a:xfrm>
              <a:off x="822958" y="5695812"/>
              <a:ext cx="105138" cy="112977"/>
            </a:xfrm>
            <a:custGeom>
              <a:avLst/>
              <a:gdLst>
                <a:gd name="connsiteX0" fmla="*/ 124947 w 127129"/>
                <a:gd name="connsiteY0" fmla="*/ 120193 h 136608"/>
                <a:gd name="connsiteX1" fmla="*/ 120423 w 127129"/>
                <a:gd name="connsiteY1" fmla="*/ 112581 h 136608"/>
                <a:gd name="connsiteX2" fmla="*/ 98240 w 127129"/>
                <a:gd name="connsiteY2" fmla="*/ 84657 h 136608"/>
                <a:gd name="connsiteX3" fmla="*/ 87975 w 127129"/>
                <a:gd name="connsiteY3" fmla="*/ 54675 h 136608"/>
                <a:gd name="connsiteX4" fmla="*/ 88069 w 127129"/>
                <a:gd name="connsiteY4" fmla="*/ 9248 h 136608"/>
                <a:gd name="connsiteX5" fmla="*/ 79271 w 127129"/>
                <a:gd name="connsiteY5" fmla="*/ 13 h 136608"/>
                <a:gd name="connsiteX6" fmla="*/ 48446 w 127129"/>
                <a:gd name="connsiteY6" fmla="*/ 13 h 136608"/>
                <a:gd name="connsiteX7" fmla="*/ 38743 w 127129"/>
                <a:gd name="connsiteY7" fmla="*/ 10246 h 136608"/>
                <a:gd name="connsiteX8" fmla="*/ 38899 w 127129"/>
                <a:gd name="connsiteY8" fmla="*/ 56484 h 136608"/>
                <a:gd name="connsiteX9" fmla="*/ 29913 w 127129"/>
                <a:gd name="connsiteY9" fmla="*/ 82785 h 136608"/>
                <a:gd name="connsiteX10" fmla="*/ 5734 w 127129"/>
                <a:gd name="connsiteY10" fmla="*/ 113298 h 136608"/>
                <a:gd name="connsiteX11" fmla="*/ 55 w 127129"/>
                <a:gd name="connsiteY11" fmla="*/ 127307 h 136608"/>
                <a:gd name="connsiteX12" fmla="*/ 8666 w 127129"/>
                <a:gd name="connsiteY12" fmla="*/ 136604 h 136608"/>
                <a:gd name="connsiteX13" fmla="*/ 63016 w 127129"/>
                <a:gd name="connsiteY13" fmla="*/ 136511 h 136608"/>
                <a:gd name="connsiteX14" fmla="*/ 114121 w 127129"/>
                <a:gd name="connsiteY14" fmla="*/ 136511 h 136608"/>
                <a:gd name="connsiteX15" fmla="*/ 124947 w 127129"/>
                <a:gd name="connsiteY15" fmla="*/ 120225 h 13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129" h="136608">
                  <a:moveTo>
                    <a:pt x="124947" y="120193"/>
                  </a:moveTo>
                  <a:cubicBezTo>
                    <a:pt x="123886" y="117479"/>
                    <a:pt x="122232" y="114890"/>
                    <a:pt x="120423" y="112581"/>
                  </a:cubicBezTo>
                  <a:cubicBezTo>
                    <a:pt x="113122" y="103190"/>
                    <a:pt x="105853" y="93768"/>
                    <a:pt x="98240" y="84657"/>
                  </a:cubicBezTo>
                  <a:cubicBezTo>
                    <a:pt x="90939" y="75890"/>
                    <a:pt x="87944" y="65875"/>
                    <a:pt x="87975" y="54675"/>
                  </a:cubicBezTo>
                  <a:cubicBezTo>
                    <a:pt x="88038" y="39543"/>
                    <a:pt x="87788" y="24380"/>
                    <a:pt x="88069" y="9248"/>
                  </a:cubicBezTo>
                  <a:cubicBezTo>
                    <a:pt x="88194" y="2759"/>
                    <a:pt x="86103" y="-205"/>
                    <a:pt x="79271" y="13"/>
                  </a:cubicBezTo>
                  <a:cubicBezTo>
                    <a:pt x="69006" y="325"/>
                    <a:pt x="58710" y="356"/>
                    <a:pt x="48446" y="13"/>
                  </a:cubicBezTo>
                  <a:cubicBezTo>
                    <a:pt x="40895" y="-237"/>
                    <a:pt x="38587" y="3102"/>
                    <a:pt x="38743" y="10246"/>
                  </a:cubicBezTo>
                  <a:cubicBezTo>
                    <a:pt x="39086" y="25659"/>
                    <a:pt x="38649" y="41072"/>
                    <a:pt x="38899" y="56484"/>
                  </a:cubicBezTo>
                  <a:cubicBezTo>
                    <a:pt x="39055" y="66437"/>
                    <a:pt x="35872" y="75079"/>
                    <a:pt x="29913" y="82785"/>
                  </a:cubicBezTo>
                  <a:cubicBezTo>
                    <a:pt x="21957" y="93019"/>
                    <a:pt x="13814" y="103127"/>
                    <a:pt x="5734" y="113298"/>
                  </a:cubicBezTo>
                  <a:cubicBezTo>
                    <a:pt x="2458" y="117417"/>
                    <a:pt x="398" y="121941"/>
                    <a:pt x="55" y="127307"/>
                  </a:cubicBezTo>
                  <a:cubicBezTo>
                    <a:pt x="-382" y="133703"/>
                    <a:pt x="1709" y="136729"/>
                    <a:pt x="8666" y="136604"/>
                  </a:cubicBezTo>
                  <a:cubicBezTo>
                    <a:pt x="26762" y="136292"/>
                    <a:pt x="44889" y="136511"/>
                    <a:pt x="63016" y="136511"/>
                  </a:cubicBezTo>
                  <a:cubicBezTo>
                    <a:pt x="80051" y="136511"/>
                    <a:pt x="97086" y="136511"/>
                    <a:pt x="114121" y="136511"/>
                  </a:cubicBezTo>
                  <a:cubicBezTo>
                    <a:pt x="126975" y="136511"/>
                    <a:pt x="129689" y="132517"/>
                    <a:pt x="124947" y="120225"/>
                  </a:cubicBezTo>
                  <a:close/>
                </a:path>
              </a:pathLst>
            </a:custGeom>
            <a:solidFill>
              <a:schemeClr val="accent2"/>
            </a:solidFill>
            <a:ln w="0" cap="flat">
              <a:noFill/>
              <a:prstDash val="solid"/>
              <a:miter/>
            </a:ln>
          </p:spPr>
          <p:txBody>
            <a:bodyPr rtlCol="0" anchor="ctr"/>
            <a:lstStyle/>
            <a:p>
              <a:endParaRPr lang="en-US" sz="1641"/>
            </a:p>
          </p:txBody>
        </p:sp>
        <p:sp>
          <p:nvSpPr>
            <p:cNvPr id="238" name="Freeform: Shape 237">
              <a:extLst>
                <a:ext uri="{FF2B5EF4-FFF2-40B4-BE49-F238E27FC236}">
                  <a16:creationId xmlns:a16="http://schemas.microsoft.com/office/drawing/2014/main" id="{0ABECD91-0149-7963-C9EF-D27A6E6F3981}"/>
                </a:ext>
              </a:extLst>
            </p:cNvPr>
            <p:cNvSpPr/>
            <p:nvPr/>
          </p:nvSpPr>
          <p:spPr>
            <a:xfrm>
              <a:off x="990580" y="5768016"/>
              <a:ext cx="143515" cy="64712"/>
            </a:xfrm>
            <a:custGeom>
              <a:avLst/>
              <a:gdLst>
                <a:gd name="connsiteX0" fmla="*/ 887 w 173533"/>
                <a:gd name="connsiteY0" fmla="*/ 67518 h 78247"/>
                <a:gd name="connsiteX1" fmla="*/ 9311 w 173533"/>
                <a:gd name="connsiteY1" fmla="*/ 78220 h 78247"/>
                <a:gd name="connsiteX2" fmla="*/ 86311 w 173533"/>
                <a:gd name="connsiteY2" fmla="*/ 78220 h 78247"/>
                <a:gd name="connsiteX3" fmla="*/ 164934 w 173533"/>
                <a:gd name="connsiteY3" fmla="*/ 78220 h 78247"/>
                <a:gd name="connsiteX4" fmla="*/ 172453 w 173533"/>
                <a:gd name="connsiteY4" fmla="*/ 67924 h 78247"/>
                <a:gd name="connsiteX5" fmla="*/ 147119 w 173533"/>
                <a:gd name="connsiteY5" fmla="*/ 40437 h 78247"/>
                <a:gd name="connsiteX6" fmla="*/ 125467 w 173533"/>
                <a:gd name="connsiteY6" fmla="*/ 9113 h 78247"/>
                <a:gd name="connsiteX7" fmla="*/ 116606 w 173533"/>
                <a:gd name="connsiteY7" fmla="*/ 2 h 78247"/>
                <a:gd name="connsiteX8" fmla="*/ 55829 w 173533"/>
                <a:gd name="connsiteY8" fmla="*/ 2 h 78247"/>
                <a:gd name="connsiteX9" fmla="*/ 47187 w 173533"/>
                <a:gd name="connsiteY9" fmla="*/ 8489 h 78247"/>
                <a:gd name="connsiteX10" fmla="*/ 24848 w 173533"/>
                <a:gd name="connsiteY10" fmla="*/ 40905 h 78247"/>
                <a:gd name="connsiteX11" fmla="*/ 887 w 173533"/>
                <a:gd name="connsiteY11" fmla="*/ 67518 h 7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33" h="78247">
                  <a:moveTo>
                    <a:pt x="887" y="67518"/>
                  </a:moveTo>
                  <a:cubicBezTo>
                    <a:pt x="-1328" y="76129"/>
                    <a:pt x="294" y="78220"/>
                    <a:pt x="9311" y="78220"/>
                  </a:cubicBezTo>
                  <a:cubicBezTo>
                    <a:pt x="34988" y="78282"/>
                    <a:pt x="60634" y="78220"/>
                    <a:pt x="86311" y="78220"/>
                  </a:cubicBezTo>
                  <a:cubicBezTo>
                    <a:pt x="112519" y="78220"/>
                    <a:pt x="138727" y="78282"/>
                    <a:pt x="164934" y="78220"/>
                  </a:cubicBezTo>
                  <a:cubicBezTo>
                    <a:pt x="173545" y="78220"/>
                    <a:pt x="174887" y="76192"/>
                    <a:pt x="172453" y="67924"/>
                  </a:cubicBezTo>
                  <a:cubicBezTo>
                    <a:pt x="168553" y="54539"/>
                    <a:pt x="160223" y="45179"/>
                    <a:pt x="147119" y="40437"/>
                  </a:cubicBezTo>
                  <a:cubicBezTo>
                    <a:pt x="132362" y="35102"/>
                    <a:pt x="124749" y="24900"/>
                    <a:pt x="125467" y="9113"/>
                  </a:cubicBezTo>
                  <a:cubicBezTo>
                    <a:pt x="125779" y="2561"/>
                    <a:pt x="123345" y="-91"/>
                    <a:pt x="116606" y="2"/>
                  </a:cubicBezTo>
                  <a:cubicBezTo>
                    <a:pt x="96358" y="283"/>
                    <a:pt x="76078" y="252"/>
                    <a:pt x="55829" y="2"/>
                  </a:cubicBezTo>
                  <a:cubicBezTo>
                    <a:pt x="49652" y="-60"/>
                    <a:pt x="46844" y="2124"/>
                    <a:pt x="47187" y="8489"/>
                  </a:cubicBezTo>
                  <a:cubicBezTo>
                    <a:pt x="48123" y="24993"/>
                    <a:pt x="40479" y="35289"/>
                    <a:pt x="24848" y="40905"/>
                  </a:cubicBezTo>
                  <a:cubicBezTo>
                    <a:pt x="12493" y="45335"/>
                    <a:pt x="4225" y="54508"/>
                    <a:pt x="887" y="67518"/>
                  </a:cubicBezTo>
                  <a:close/>
                </a:path>
              </a:pathLst>
            </a:custGeom>
            <a:solidFill>
              <a:schemeClr val="accent2"/>
            </a:solidFill>
            <a:ln w="0" cap="flat">
              <a:noFill/>
              <a:prstDash val="solid"/>
              <a:miter/>
            </a:ln>
          </p:spPr>
          <p:txBody>
            <a:bodyPr rtlCol="0" anchor="ctr"/>
            <a:lstStyle/>
            <a:p>
              <a:endParaRPr lang="en-US" sz="1641"/>
            </a:p>
          </p:txBody>
        </p:sp>
        <p:sp>
          <p:nvSpPr>
            <p:cNvPr id="239" name="Freeform: Shape 238">
              <a:extLst>
                <a:ext uri="{FF2B5EF4-FFF2-40B4-BE49-F238E27FC236}">
                  <a16:creationId xmlns:a16="http://schemas.microsoft.com/office/drawing/2014/main" id="{044D7F20-3110-2E2A-64E0-FDC630833BB9}"/>
                </a:ext>
              </a:extLst>
            </p:cNvPr>
            <p:cNvSpPr/>
            <p:nvPr/>
          </p:nvSpPr>
          <p:spPr>
            <a:xfrm>
              <a:off x="990644" y="5926525"/>
              <a:ext cx="143350" cy="32641"/>
            </a:xfrm>
            <a:custGeom>
              <a:avLst/>
              <a:gdLst>
                <a:gd name="connsiteX0" fmla="*/ 87045 w 173334"/>
                <a:gd name="connsiteY0" fmla="*/ 28 h 39468"/>
                <a:gd name="connsiteX1" fmla="*/ 8391 w 173334"/>
                <a:gd name="connsiteY1" fmla="*/ 59 h 39468"/>
                <a:gd name="connsiteX2" fmla="*/ 622 w 173334"/>
                <a:gd name="connsiteY2" fmla="*/ 10012 h 39468"/>
                <a:gd name="connsiteX3" fmla="*/ 35971 w 173334"/>
                <a:gd name="connsiteY3" fmla="*/ 39308 h 39468"/>
                <a:gd name="connsiteX4" fmla="*/ 134905 w 173334"/>
                <a:gd name="connsiteY4" fmla="*/ 39370 h 39468"/>
                <a:gd name="connsiteX5" fmla="*/ 172250 w 173334"/>
                <a:gd name="connsiteY5" fmla="*/ 10448 h 39468"/>
                <a:gd name="connsiteX6" fmla="*/ 164107 w 173334"/>
                <a:gd name="connsiteY6" fmla="*/ 28 h 39468"/>
                <a:gd name="connsiteX7" fmla="*/ 87076 w 173334"/>
                <a:gd name="connsiteY7" fmla="*/ 28 h 3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34" h="39468">
                  <a:moveTo>
                    <a:pt x="87045" y="28"/>
                  </a:moveTo>
                  <a:cubicBezTo>
                    <a:pt x="60837" y="28"/>
                    <a:pt x="34598" y="-35"/>
                    <a:pt x="8391" y="59"/>
                  </a:cubicBezTo>
                  <a:cubicBezTo>
                    <a:pt x="404" y="90"/>
                    <a:pt x="-1063" y="2181"/>
                    <a:pt x="622" y="10012"/>
                  </a:cubicBezTo>
                  <a:cubicBezTo>
                    <a:pt x="4085" y="26235"/>
                    <a:pt x="19311" y="39183"/>
                    <a:pt x="35971" y="39308"/>
                  </a:cubicBezTo>
                  <a:cubicBezTo>
                    <a:pt x="68949" y="39526"/>
                    <a:pt x="101927" y="39495"/>
                    <a:pt x="134905" y="39370"/>
                  </a:cubicBezTo>
                  <a:cubicBezTo>
                    <a:pt x="153281" y="39308"/>
                    <a:pt x="167446" y="28170"/>
                    <a:pt x="172250" y="10448"/>
                  </a:cubicBezTo>
                  <a:cubicBezTo>
                    <a:pt x="174653" y="1588"/>
                    <a:pt x="173530" y="59"/>
                    <a:pt x="164107" y="28"/>
                  </a:cubicBezTo>
                  <a:cubicBezTo>
                    <a:pt x="138430" y="-35"/>
                    <a:pt x="112753" y="28"/>
                    <a:pt x="87076" y="28"/>
                  </a:cubicBezTo>
                  <a:close/>
                </a:path>
              </a:pathLst>
            </a:custGeom>
            <a:solidFill>
              <a:schemeClr val="accent2"/>
            </a:solidFill>
            <a:ln w="0" cap="flat">
              <a:noFill/>
              <a:prstDash val="solid"/>
              <a:miter/>
            </a:ln>
          </p:spPr>
          <p:txBody>
            <a:bodyPr rtlCol="0" anchor="ctr"/>
            <a:lstStyle/>
            <a:p>
              <a:endParaRPr lang="en-US" sz="1641"/>
            </a:p>
          </p:txBody>
        </p:sp>
        <p:sp>
          <p:nvSpPr>
            <p:cNvPr id="240" name="Freeform: Shape 239">
              <a:extLst>
                <a:ext uri="{FF2B5EF4-FFF2-40B4-BE49-F238E27FC236}">
                  <a16:creationId xmlns:a16="http://schemas.microsoft.com/office/drawing/2014/main" id="{89EDBDFD-2E3C-8F96-3206-710399F05FD7}"/>
                </a:ext>
              </a:extLst>
            </p:cNvPr>
            <p:cNvSpPr/>
            <p:nvPr/>
          </p:nvSpPr>
          <p:spPr>
            <a:xfrm>
              <a:off x="823036" y="5926418"/>
              <a:ext cx="104906" cy="32728"/>
            </a:xfrm>
            <a:custGeom>
              <a:avLst/>
              <a:gdLst>
                <a:gd name="connsiteX0" fmla="*/ 22 w 126849"/>
                <a:gd name="connsiteY0" fmla="*/ 18878 h 39573"/>
                <a:gd name="connsiteX1" fmla="*/ 21800 w 126849"/>
                <a:gd name="connsiteY1" fmla="*/ 39532 h 39573"/>
                <a:gd name="connsiteX2" fmla="*/ 63139 w 126849"/>
                <a:gd name="connsiteY2" fmla="*/ 39532 h 39573"/>
                <a:gd name="connsiteX3" fmla="*/ 63139 w 126849"/>
                <a:gd name="connsiteY3" fmla="*/ 39532 h 39573"/>
                <a:gd name="connsiteX4" fmla="*/ 106912 w 126849"/>
                <a:gd name="connsiteY4" fmla="*/ 39470 h 39573"/>
                <a:gd name="connsiteX5" fmla="*/ 125788 w 126849"/>
                <a:gd name="connsiteY5" fmla="*/ 24026 h 39573"/>
                <a:gd name="connsiteX6" fmla="*/ 126724 w 126849"/>
                <a:gd name="connsiteY6" fmla="*/ 10329 h 39573"/>
                <a:gd name="connsiteX7" fmla="*/ 116615 w 126849"/>
                <a:gd name="connsiteY7" fmla="*/ 2 h 39573"/>
                <a:gd name="connsiteX8" fmla="*/ 17744 w 126849"/>
                <a:gd name="connsiteY8" fmla="*/ 127 h 39573"/>
                <a:gd name="connsiteX9" fmla="*/ 54 w 126849"/>
                <a:gd name="connsiteY9" fmla="*/ 18847 h 3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49" h="39573">
                  <a:moveTo>
                    <a:pt x="22" y="18878"/>
                  </a:moveTo>
                  <a:cubicBezTo>
                    <a:pt x="740" y="32325"/>
                    <a:pt x="8166" y="39439"/>
                    <a:pt x="21800" y="39532"/>
                  </a:cubicBezTo>
                  <a:cubicBezTo>
                    <a:pt x="35590" y="39626"/>
                    <a:pt x="49349" y="39532"/>
                    <a:pt x="63139" y="39532"/>
                  </a:cubicBezTo>
                  <a:lnTo>
                    <a:pt x="63139" y="39532"/>
                  </a:lnTo>
                  <a:cubicBezTo>
                    <a:pt x="77740" y="39532"/>
                    <a:pt x="92311" y="39657"/>
                    <a:pt x="106912" y="39470"/>
                  </a:cubicBezTo>
                  <a:cubicBezTo>
                    <a:pt x="117301" y="39314"/>
                    <a:pt x="123697" y="34166"/>
                    <a:pt x="125788" y="24026"/>
                  </a:cubicBezTo>
                  <a:cubicBezTo>
                    <a:pt x="126693" y="19596"/>
                    <a:pt x="126224" y="14884"/>
                    <a:pt x="126724" y="10329"/>
                  </a:cubicBezTo>
                  <a:cubicBezTo>
                    <a:pt x="127535" y="2654"/>
                    <a:pt x="124446" y="-91"/>
                    <a:pt x="116615" y="2"/>
                  </a:cubicBezTo>
                  <a:cubicBezTo>
                    <a:pt x="83668" y="314"/>
                    <a:pt x="50722" y="127"/>
                    <a:pt x="17744" y="127"/>
                  </a:cubicBezTo>
                  <a:cubicBezTo>
                    <a:pt x="5264" y="127"/>
                    <a:pt x="-633" y="6367"/>
                    <a:pt x="54" y="18847"/>
                  </a:cubicBezTo>
                  <a:close/>
                </a:path>
              </a:pathLst>
            </a:custGeom>
            <a:solidFill>
              <a:schemeClr val="accent2"/>
            </a:solidFill>
            <a:ln w="0" cap="flat">
              <a:noFill/>
              <a:prstDash val="solid"/>
              <a:miter/>
            </a:ln>
          </p:spPr>
          <p:txBody>
            <a:bodyPr rtlCol="0" anchor="ctr"/>
            <a:lstStyle/>
            <a:p>
              <a:endParaRPr lang="en-US" sz="1641"/>
            </a:p>
          </p:txBody>
        </p:sp>
        <p:sp>
          <p:nvSpPr>
            <p:cNvPr id="241" name="Freeform: Shape 240">
              <a:extLst>
                <a:ext uri="{FF2B5EF4-FFF2-40B4-BE49-F238E27FC236}">
                  <a16:creationId xmlns:a16="http://schemas.microsoft.com/office/drawing/2014/main" id="{5A0F5F8E-0015-1468-9124-236ABB03C24C}"/>
                </a:ext>
              </a:extLst>
            </p:cNvPr>
            <p:cNvSpPr/>
            <p:nvPr/>
          </p:nvSpPr>
          <p:spPr>
            <a:xfrm>
              <a:off x="1006097" y="5735985"/>
              <a:ext cx="111990" cy="17486"/>
            </a:xfrm>
            <a:custGeom>
              <a:avLst/>
              <a:gdLst>
                <a:gd name="connsiteX0" fmla="*/ 118465 w 135414"/>
                <a:gd name="connsiteY0" fmla="*/ 21074 h 21144"/>
                <a:gd name="connsiteX1" fmla="*/ 128043 w 135414"/>
                <a:gd name="connsiteY1" fmla="*/ 19920 h 21144"/>
                <a:gd name="connsiteX2" fmla="*/ 135406 w 135414"/>
                <a:gd name="connsiteY2" fmla="*/ 10341 h 21144"/>
                <a:gd name="connsiteX3" fmla="*/ 127076 w 135414"/>
                <a:gd name="connsiteY3" fmla="*/ 576 h 21144"/>
                <a:gd name="connsiteX4" fmla="*/ 119027 w 135414"/>
                <a:gd name="connsiteY4" fmla="*/ 14 h 21144"/>
                <a:gd name="connsiteX5" fmla="*/ 67984 w 135414"/>
                <a:gd name="connsiteY5" fmla="*/ 14 h 21144"/>
                <a:gd name="connsiteX6" fmla="*/ 16942 w 135414"/>
                <a:gd name="connsiteY6" fmla="*/ 14 h 21144"/>
                <a:gd name="connsiteX7" fmla="*/ 0 w 135414"/>
                <a:gd name="connsiteY7" fmla="*/ 10591 h 21144"/>
                <a:gd name="connsiteX8" fmla="*/ 17191 w 135414"/>
                <a:gd name="connsiteY8" fmla="*/ 21136 h 21144"/>
                <a:gd name="connsiteX9" fmla="*/ 118496 w 135414"/>
                <a:gd name="connsiteY9" fmla="*/ 21105 h 2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414" h="21144">
                  <a:moveTo>
                    <a:pt x="118465" y="21074"/>
                  </a:moveTo>
                  <a:cubicBezTo>
                    <a:pt x="121679" y="21074"/>
                    <a:pt x="125048" y="20887"/>
                    <a:pt x="128043" y="19920"/>
                  </a:cubicBezTo>
                  <a:cubicBezTo>
                    <a:pt x="132411" y="18484"/>
                    <a:pt x="135594" y="15302"/>
                    <a:pt x="135406" y="10341"/>
                  </a:cubicBezTo>
                  <a:cubicBezTo>
                    <a:pt x="135219" y="5131"/>
                    <a:pt x="131881" y="1917"/>
                    <a:pt x="127076" y="576"/>
                  </a:cubicBezTo>
                  <a:cubicBezTo>
                    <a:pt x="124549" y="-142"/>
                    <a:pt x="121710" y="14"/>
                    <a:pt x="119027" y="14"/>
                  </a:cubicBezTo>
                  <a:cubicBezTo>
                    <a:pt x="102023" y="-17"/>
                    <a:pt x="84988" y="14"/>
                    <a:pt x="67984" y="14"/>
                  </a:cubicBezTo>
                  <a:cubicBezTo>
                    <a:pt x="50981" y="14"/>
                    <a:pt x="33946" y="14"/>
                    <a:pt x="16942" y="14"/>
                  </a:cubicBezTo>
                  <a:cubicBezTo>
                    <a:pt x="5741" y="14"/>
                    <a:pt x="-62" y="3665"/>
                    <a:pt x="0" y="10591"/>
                  </a:cubicBezTo>
                  <a:cubicBezTo>
                    <a:pt x="63" y="17392"/>
                    <a:pt x="6022" y="21105"/>
                    <a:pt x="17191" y="21136"/>
                  </a:cubicBezTo>
                  <a:cubicBezTo>
                    <a:pt x="50949" y="21136"/>
                    <a:pt x="84738" y="21168"/>
                    <a:pt x="118496" y="21105"/>
                  </a:cubicBezTo>
                  <a:close/>
                </a:path>
              </a:pathLst>
            </a:custGeom>
            <a:solidFill>
              <a:schemeClr val="accent2"/>
            </a:solidFill>
            <a:ln w="0" cap="flat">
              <a:noFill/>
              <a:prstDash val="solid"/>
              <a:miter/>
            </a:ln>
          </p:spPr>
          <p:txBody>
            <a:bodyPr rtlCol="0" anchor="ctr"/>
            <a:lstStyle/>
            <a:p>
              <a:endParaRPr lang="en-US" sz="1641"/>
            </a:p>
          </p:txBody>
        </p:sp>
        <p:sp>
          <p:nvSpPr>
            <p:cNvPr id="242" name="Freeform: Shape 241">
              <a:extLst>
                <a:ext uri="{FF2B5EF4-FFF2-40B4-BE49-F238E27FC236}">
                  <a16:creationId xmlns:a16="http://schemas.microsoft.com/office/drawing/2014/main" id="{B4228B1F-8D68-0AC9-6549-898DAB679474}"/>
                </a:ext>
              </a:extLst>
            </p:cNvPr>
            <p:cNvSpPr/>
            <p:nvPr/>
          </p:nvSpPr>
          <p:spPr>
            <a:xfrm>
              <a:off x="847038" y="5656600"/>
              <a:ext cx="56685" cy="24700"/>
            </a:xfrm>
            <a:custGeom>
              <a:avLst/>
              <a:gdLst>
                <a:gd name="connsiteX0" fmla="*/ 11591 w 68541"/>
                <a:gd name="connsiteY0" fmla="*/ 29737 h 29866"/>
                <a:gd name="connsiteX1" fmla="*/ 34273 w 68541"/>
                <a:gd name="connsiteY1" fmla="*/ 29800 h 29866"/>
                <a:gd name="connsiteX2" fmla="*/ 56955 w 68541"/>
                <a:gd name="connsiteY2" fmla="*/ 29737 h 29866"/>
                <a:gd name="connsiteX3" fmla="*/ 68530 w 68541"/>
                <a:gd name="connsiteY3" fmla="*/ 16540 h 29866"/>
                <a:gd name="connsiteX4" fmla="*/ 57298 w 68541"/>
                <a:gd name="connsiteY4" fmla="*/ 316 h 29866"/>
                <a:gd name="connsiteX5" fmla="*/ 11092 w 68541"/>
                <a:gd name="connsiteY5" fmla="*/ 316 h 29866"/>
                <a:gd name="connsiteX6" fmla="*/ 16 w 68541"/>
                <a:gd name="connsiteY6" fmla="*/ 16477 h 29866"/>
                <a:gd name="connsiteX7" fmla="*/ 11529 w 68541"/>
                <a:gd name="connsiteY7" fmla="*/ 29706 h 2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41" h="29866">
                  <a:moveTo>
                    <a:pt x="11591" y="29737"/>
                  </a:moveTo>
                  <a:cubicBezTo>
                    <a:pt x="19141" y="29987"/>
                    <a:pt x="26723" y="29800"/>
                    <a:pt x="34273" y="29800"/>
                  </a:cubicBezTo>
                  <a:cubicBezTo>
                    <a:pt x="41823" y="29800"/>
                    <a:pt x="49405" y="29987"/>
                    <a:pt x="56955" y="29737"/>
                  </a:cubicBezTo>
                  <a:cubicBezTo>
                    <a:pt x="65317" y="29456"/>
                    <a:pt x="68374" y="25775"/>
                    <a:pt x="68530" y="16540"/>
                  </a:cubicBezTo>
                  <a:cubicBezTo>
                    <a:pt x="68749" y="5370"/>
                    <a:pt x="65816" y="534"/>
                    <a:pt x="57298" y="316"/>
                  </a:cubicBezTo>
                  <a:cubicBezTo>
                    <a:pt x="41917" y="-90"/>
                    <a:pt x="26504" y="-121"/>
                    <a:pt x="11092" y="316"/>
                  </a:cubicBezTo>
                  <a:cubicBezTo>
                    <a:pt x="2387" y="566"/>
                    <a:pt x="-234" y="4996"/>
                    <a:pt x="16" y="16477"/>
                  </a:cubicBezTo>
                  <a:cubicBezTo>
                    <a:pt x="203" y="25868"/>
                    <a:pt x="3136" y="29425"/>
                    <a:pt x="11529" y="29706"/>
                  </a:cubicBezTo>
                  <a:close/>
                </a:path>
              </a:pathLst>
            </a:custGeom>
            <a:solidFill>
              <a:schemeClr val="accent2"/>
            </a:solidFill>
            <a:ln w="0" cap="flat">
              <a:noFill/>
              <a:prstDash val="solid"/>
              <a:miter/>
            </a:ln>
          </p:spPr>
          <p:txBody>
            <a:bodyPr rtlCol="0" anchor="ctr"/>
            <a:lstStyle/>
            <a:p>
              <a:endParaRPr lang="en-US" sz="1641"/>
            </a:p>
          </p:txBody>
        </p:sp>
      </p:grpSp>
      <p:grpSp>
        <p:nvGrpSpPr>
          <p:cNvPr id="302" name="Group 301">
            <a:extLst>
              <a:ext uri="{FF2B5EF4-FFF2-40B4-BE49-F238E27FC236}">
                <a16:creationId xmlns:a16="http://schemas.microsoft.com/office/drawing/2014/main" id="{CA5FE350-784B-3406-374E-8EB414FDC290}"/>
              </a:ext>
            </a:extLst>
          </p:cNvPr>
          <p:cNvGrpSpPr/>
          <p:nvPr/>
        </p:nvGrpSpPr>
        <p:grpSpPr>
          <a:xfrm>
            <a:off x="10638333" y="5313404"/>
            <a:ext cx="708151" cy="816742"/>
            <a:chOff x="7339145" y="3142562"/>
            <a:chExt cx="844932" cy="974515"/>
          </a:xfrm>
          <a:solidFill>
            <a:srgbClr val="8BC9C5"/>
          </a:solidFill>
        </p:grpSpPr>
        <p:sp>
          <p:nvSpPr>
            <p:cNvPr id="304" name="Freeform: Shape 303">
              <a:extLst>
                <a:ext uri="{FF2B5EF4-FFF2-40B4-BE49-F238E27FC236}">
                  <a16:creationId xmlns:a16="http://schemas.microsoft.com/office/drawing/2014/main" id="{B3FA4856-841A-3058-2FE2-0ABB091E1E00}"/>
                </a:ext>
              </a:extLst>
            </p:cNvPr>
            <p:cNvSpPr/>
            <p:nvPr/>
          </p:nvSpPr>
          <p:spPr>
            <a:xfrm>
              <a:off x="7800486" y="3590945"/>
              <a:ext cx="165865" cy="88116"/>
            </a:xfrm>
            <a:custGeom>
              <a:avLst/>
              <a:gdLst>
                <a:gd name="connsiteX0" fmla="*/ 165866 w 165865"/>
                <a:gd name="connsiteY0" fmla="*/ 88116 h 88116"/>
                <a:gd name="connsiteX1" fmla="*/ 0 w 165865"/>
                <a:gd name="connsiteY1" fmla="*/ 88116 h 88116"/>
                <a:gd name="connsiteX2" fmla="*/ 82933 w 165865"/>
                <a:gd name="connsiteY2" fmla="*/ 0 h 88116"/>
                <a:gd name="connsiteX3" fmla="*/ 165866 w 165865"/>
                <a:gd name="connsiteY3" fmla="*/ 88116 h 88116"/>
              </a:gdLst>
              <a:ahLst/>
              <a:cxnLst>
                <a:cxn ang="0">
                  <a:pos x="connsiteX0" y="connsiteY0"/>
                </a:cxn>
                <a:cxn ang="0">
                  <a:pos x="connsiteX1" y="connsiteY1"/>
                </a:cxn>
                <a:cxn ang="0">
                  <a:pos x="connsiteX2" y="connsiteY2"/>
                </a:cxn>
                <a:cxn ang="0">
                  <a:pos x="connsiteX3" y="connsiteY3"/>
                </a:cxn>
              </a:cxnLst>
              <a:rect l="l" t="t" r="r" b="b"/>
              <a:pathLst>
                <a:path w="165865" h="88116">
                  <a:moveTo>
                    <a:pt x="165866" y="88116"/>
                  </a:moveTo>
                  <a:lnTo>
                    <a:pt x="0" y="88116"/>
                  </a:lnTo>
                  <a:cubicBezTo>
                    <a:pt x="10367" y="36283"/>
                    <a:pt x="44058" y="0"/>
                    <a:pt x="82933" y="0"/>
                  </a:cubicBezTo>
                  <a:cubicBezTo>
                    <a:pt x="121807" y="0"/>
                    <a:pt x="155499" y="36283"/>
                    <a:pt x="165866" y="88116"/>
                  </a:cubicBezTo>
                  <a:close/>
                </a:path>
              </a:pathLst>
            </a:custGeom>
            <a:grpFill/>
            <a:ln w="0" cap="flat">
              <a:noFill/>
              <a:prstDash val="solid"/>
              <a:miter/>
            </a:ln>
          </p:spPr>
          <p:txBody>
            <a:bodyPr rtlCol="0" anchor="ctr"/>
            <a:lstStyle/>
            <a:p>
              <a:endParaRPr lang="en-US" sz="1641">
                <a:highlight>
                  <a:srgbClr val="FFFF00"/>
                </a:highlight>
              </a:endParaRPr>
            </a:p>
          </p:txBody>
        </p:sp>
        <p:sp>
          <p:nvSpPr>
            <p:cNvPr id="305" name="Freeform: Shape 304">
              <a:extLst>
                <a:ext uri="{FF2B5EF4-FFF2-40B4-BE49-F238E27FC236}">
                  <a16:creationId xmlns:a16="http://schemas.microsoft.com/office/drawing/2014/main" id="{9C630C1A-9B16-3C37-222C-B20A53253B68}"/>
                </a:ext>
              </a:extLst>
            </p:cNvPr>
            <p:cNvSpPr/>
            <p:nvPr/>
          </p:nvSpPr>
          <p:spPr>
            <a:xfrm>
              <a:off x="7831586" y="3479504"/>
              <a:ext cx="103665" cy="103665"/>
            </a:xfrm>
            <a:custGeom>
              <a:avLst/>
              <a:gdLst>
                <a:gd name="connsiteX0" fmla="*/ 51833 w 103665"/>
                <a:gd name="connsiteY0" fmla="*/ 103666 h 103665"/>
                <a:gd name="connsiteX1" fmla="*/ 0 w 103665"/>
                <a:gd name="connsiteY1" fmla="*/ 51833 h 103665"/>
                <a:gd name="connsiteX2" fmla="*/ 51833 w 103665"/>
                <a:gd name="connsiteY2" fmla="*/ 0 h 103665"/>
                <a:gd name="connsiteX3" fmla="*/ 103666 w 103665"/>
                <a:gd name="connsiteY3" fmla="*/ 51833 h 103665"/>
                <a:gd name="connsiteX4" fmla="*/ 51833 w 103665"/>
                <a:gd name="connsiteY4" fmla="*/ 103666 h 103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665" h="103665">
                  <a:moveTo>
                    <a:pt x="51833" y="103666"/>
                  </a:moveTo>
                  <a:cubicBezTo>
                    <a:pt x="23325" y="103666"/>
                    <a:pt x="0" y="80341"/>
                    <a:pt x="0" y="51833"/>
                  </a:cubicBezTo>
                  <a:cubicBezTo>
                    <a:pt x="0" y="23325"/>
                    <a:pt x="23325" y="0"/>
                    <a:pt x="51833" y="0"/>
                  </a:cubicBezTo>
                  <a:cubicBezTo>
                    <a:pt x="80341" y="0"/>
                    <a:pt x="103666" y="23325"/>
                    <a:pt x="103666" y="51833"/>
                  </a:cubicBezTo>
                  <a:cubicBezTo>
                    <a:pt x="103666" y="80341"/>
                    <a:pt x="80341" y="103666"/>
                    <a:pt x="51833" y="103666"/>
                  </a:cubicBezTo>
                  <a:close/>
                </a:path>
              </a:pathLst>
            </a:custGeom>
            <a:grpFill/>
            <a:ln w="0" cap="flat">
              <a:noFill/>
              <a:prstDash val="solid"/>
              <a:miter/>
            </a:ln>
          </p:spPr>
          <p:txBody>
            <a:bodyPr rtlCol="0" anchor="ctr"/>
            <a:lstStyle/>
            <a:p>
              <a:endParaRPr lang="en-US" sz="1641">
                <a:highlight>
                  <a:srgbClr val="FFFF00"/>
                </a:highlight>
              </a:endParaRPr>
            </a:p>
          </p:txBody>
        </p:sp>
        <p:sp>
          <p:nvSpPr>
            <p:cNvPr id="306" name="Freeform: Shape 305">
              <a:extLst>
                <a:ext uri="{FF2B5EF4-FFF2-40B4-BE49-F238E27FC236}">
                  <a16:creationId xmlns:a16="http://schemas.microsoft.com/office/drawing/2014/main" id="{855642E5-F3D5-5809-4CE0-8E44DA53DD25}"/>
                </a:ext>
              </a:extLst>
            </p:cNvPr>
            <p:cNvSpPr/>
            <p:nvPr/>
          </p:nvSpPr>
          <p:spPr>
            <a:xfrm>
              <a:off x="7447994"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307" name="Freeform: Shape 306">
              <a:extLst>
                <a:ext uri="{FF2B5EF4-FFF2-40B4-BE49-F238E27FC236}">
                  <a16:creationId xmlns:a16="http://schemas.microsoft.com/office/drawing/2014/main" id="{2EBE74C0-6A7C-A1E9-737F-3CD45127F699}"/>
                </a:ext>
              </a:extLst>
            </p:cNvPr>
            <p:cNvSpPr/>
            <p:nvPr/>
          </p:nvSpPr>
          <p:spPr>
            <a:xfrm>
              <a:off x="7590742"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308" name="Freeform: Shape 307">
              <a:extLst>
                <a:ext uri="{FF2B5EF4-FFF2-40B4-BE49-F238E27FC236}">
                  <a16:creationId xmlns:a16="http://schemas.microsoft.com/office/drawing/2014/main" id="{5A7A8D53-B625-73A8-1DEE-50D165B84071}"/>
                </a:ext>
              </a:extLst>
            </p:cNvPr>
            <p:cNvSpPr/>
            <p:nvPr/>
          </p:nvSpPr>
          <p:spPr>
            <a:xfrm>
              <a:off x="7521078"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309" name="Freeform: Shape 308">
              <a:extLst>
                <a:ext uri="{FF2B5EF4-FFF2-40B4-BE49-F238E27FC236}">
                  <a16:creationId xmlns:a16="http://schemas.microsoft.com/office/drawing/2014/main" id="{4A0FD88C-86DB-FBED-EA44-FA1AAC955297}"/>
                </a:ext>
              </a:extLst>
            </p:cNvPr>
            <p:cNvSpPr/>
            <p:nvPr/>
          </p:nvSpPr>
          <p:spPr>
            <a:xfrm>
              <a:off x="7665617"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7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7"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310" name="Freeform: Shape 309">
              <a:extLst>
                <a:ext uri="{FF2B5EF4-FFF2-40B4-BE49-F238E27FC236}">
                  <a16:creationId xmlns:a16="http://schemas.microsoft.com/office/drawing/2014/main" id="{420418E1-1212-E284-3BD8-20763BB66586}"/>
                </a:ext>
              </a:extLst>
            </p:cNvPr>
            <p:cNvSpPr/>
            <p:nvPr/>
          </p:nvSpPr>
          <p:spPr>
            <a:xfrm>
              <a:off x="7344328" y="3373218"/>
              <a:ext cx="821580" cy="743859"/>
            </a:xfrm>
            <a:custGeom>
              <a:avLst/>
              <a:gdLst>
                <a:gd name="connsiteX0" fmla="*/ 44058 w 821580"/>
                <a:gd name="connsiteY0" fmla="*/ 743859 h 743859"/>
                <a:gd name="connsiteX1" fmla="*/ 44058 w 821580"/>
                <a:gd name="connsiteY1" fmla="*/ 684251 h 743859"/>
                <a:gd name="connsiteX2" fmla="*/ 106258 w 821580"/>
                <a:gd name="connsiteY2" fmla="*/ 684251 h 743859"/>
                <a:gd name="connsiteX3" fmla="*/ 106258 w 821580"/>
                <a:gd name="connsiteY3" fmla="*/ 743859 h 743859"/>
                <a:gd name="connsiteX4" fmla="*/ 44058 w 821580"/>
                <a:gd name="connsiteY4" fmla="*/ 743859 h 743859"/>
                <a:gd name="connsiteX5" fmla="*/ 717915 w 821580"/>
                <a:gd name="connsiteY5" fmla="*/ 357676 h 743859"/>
                <a:gd name="connsiteX6" fmla="*/ 717915 w 821580"/>
                <a:gd name="connsiteY6" fmla="*/ 606474 h 743859"/>
                <a:gd name="connsiteX7" fmla="*/ 761973 w 821580"/>
                <a:gd name="connsiteY7" fmla="*/ 606474 h 743859"/>
                <a:gd name="connsiteX8" fmla="*/ 761973 w 821580"/>
                <a:gd name="connsiteY8" fmla="*/ 357676 h 743859"/>
                <a:gd name="connsiteX9" fmla="*/ 717915 w 821580"/>
                <a:gd name="connsiteY9" fmla="*/ 357676 h 743859"/>
                <a:gd name="connsiteX10" fmla="*/ 655715 w 821580"/>
                <a:gd name="connsiteY10" fmla="*/ 606502 h 743859"/>
                <a:gd name="connsiteX11" fmla="*/ 655715 w 821580"/>
                <a:gd name="connsiteY11" fmla="*/ 357703 h 743859"/>
                <a:gd name="connsiteX12" fmla="*/ 583149 w 821580"/>
                <a:gd name="connsiteY12" fmla="*/ 357703 h 743859"/>
                <a:gd name="connsiteX13" fmla="*/ 583149 w 821580"/>
                <a:gd name="connsiteY13" fmla="*/ 606502 h 743859"/>
                <a:gd name="connsiteX14" fmla="*/ 655715 w 821580"/>
                <a:gd name="connsiteY14" fmla="*/ 606502 h 743859"/>
                <a:gd name="connsiteX15" fmla="*/ 518358 w 821580"/>
                <a:gd name="connsiteY15" fmla="*/ 606502 h 743859"/>
                <a:gd name="connsiteX16" fmla="*/ 518358 w 821580"/>
                <a:gd name="connsiteY16" fmla="*/ 357703 h 743859"/>
                <a:gd name="connsiteX17" fmla="*/ 445792 w 821580"/>
                <a:gd name="connsiteY17" fmla="*/ 357703 h 743859"/>
                <a:gd name="connsiteX18" fmla="*/ 445792 w 821580"/>
                <a:gd name="connsiteY18" fmla="*/ 606502 h 743859"/>
                <a:gd name="connsiteX19" fmla="*/ 518358 w 821580"/>
                <a:gd name="connsiteY19" fmla="*/ 606502 h 743859"/>
                <a:gd name="connsiteX20" fmla="*/ 381000 w 821580"/>
                <a:gd name="connsiteY20" fmla="*/ 606502 h 743859"/>
                <a:gd name="connsiteX21" fmla="*/ 381000 w 821580"/>
                <a:gd name="connsiteY21" fmla="*/ 357703 h 743859"/>
                <a:gd name="connsiteX22" fmla="*/ 308434 w 821580"/>
                <a:gd name="connsiteY22" fmla="*/ 357703 h 743859"/>
                <a:gd name="connsiteX23" fmla="*/ 308434 w 821580"/>
                <a:gd name="connsiteY23" fmla="*/ 606502 h 743859"/>
                <a:gd name="connsiteX24" fmla="*/ 381000 w 821580"/>
                <a:gd name="connsiteY24" fmla="*/ 606502 h 743859"/>
                <a:gd name="connsiteX25" fmla="*/ 243615 w 821580"/>
                <a:gd name="connsiteY25" fmla="*/ 606502 h 743859"/>
                <a:gd name="connsiteX26" fmla="*/ 243615 w 821580"/>
                <a:gd name="connsiteY26" fmla="*/ 357703 h 743859"/>
                <a:gd name="connsiteX27" fmla="*/ 171049 w 821580"/>
                <a:gd name="connsiteY27" fmla="*/ 357703 h 743859"/>
                <a:gd name="connsiteX28" fmla="*/ 171049 w 821580"/>
                <a:gd name="connsiteY28" fmla="*/ 606502 h 743859"/>
                <a:gd name="connsiteX29" fmla="*/ 243615 w 821580"/>
                <a:gd name="connsiteY29" fmla="*/ 606502 h 743859"/>
                <a:gd name="connsiteX30" fmla="*/ 106258 w 821580"/>
                <a:gd name="connsiteY30" fmla="*/ 606502 h 743859"/>
                <a:gd name="connsiteX31" fmla="*/ 106258 w 821580"/>
                <a:gd name="connsiteY31" fmla="*/ 357703 h 743859"/>
                <a:gd name="connsiteX32" fmla="*/ 62200 w 821580"/>
                <a:gd name="connsiteY32" fmla="*/ 357703 h 743859"/>
                <a:gd name="connsiteX33" fmla="*/ 62200 w 821580"/>
                <a:gd name="connsiteY33" fmla="*/ 606502 h 743859"/>
                <a:gd name="connsiteX34" fmla="*/ 106258 w 821580"/>
                <a:gd name="connsiteY34" fmla="*/ 606502 h 743859"/>
                <a:gd name="connsiteX35" fmla="*/ 780114 w 821580"/>
                <a:gd name="connsiteY35" fmla="*/ 0 h 743859"/>
                <a:gd name="connsiteX36" fmla="*/ 780114 w 821580"/>
                <a:gd name="connsiteY36" fmla="*/ 295476 h 743859"/>
                <a:gd name="connsiteX37" fmla="*/ 821581 w 821580"/>
                <a:gd name="connsiteY37" fmla="*/ 295476 h 743859"/>
                <a:gd name="connsiteX38" fmla="*/ 821581 w 821580"/>
                <a:gd name="connsiteY38" fmla="*/ 668701 h 743859"/>
                <a:gd name="connsiteX39" fmla="*/ 0 w 821580"/>
                <a:gd name="connsiteY39" fmla="*/ 668701 h 743859"/>
                <a:gd name="connsiteX40" fmla="*/ 0 w 821580"/>
                <a:gd name="connsiteY40" fmla="*/ 295476 h 743859"/>
                <a:gd name="connsiteX41" fmla="*/ 41466 w 821580"/>
                <a:gd name="connsiteY41" fmla="*/ 295476 h 743859"/>
                <a:gd name="connsiteX42" fmla="*/ 41466 w 821580"/>
                <a:gd name="connsiteY42" fmla="*/ 0 h 743859"/>
                <a:gd name="connsiteX43" fmla="*/ 782706 w 821580"/>
                <a:gd name="connsiteY43" fmla="*/ 0 h 743859"/>
                <a:gd name="connsiteX44" fmla="*/ 780114 w 821580"/>
                <a:gd name="connsiteY44" fmla="*/ 0 h 743859"/>
                <a:gd name="connsiteX45" fmla="*/ 717915 w 821580"/>
                <a:gd name="connsiteY45" fmla="*/ 0 h 743859"/>
                <a:gd name="connsiteX46" fmla="*/ 103666 w 821580"/>
                <a:gd name="connsiteY46" fmla="*/ 0 h 743859"/>
                <a:gd name="connsiteX47" fmla="*/ 103666 w 821580"/>
                <a:gd name="connsiteY47" fmla="*/ 295476 h 743859"/>
                <a:gd name="connsiteX48" fmla="*/ 717915 w 821580"/>
                <a:gd name="connsiteY48" fmla="*/ 295476 h 743859"/>
                <a:gd name="connsiteX49" fmla="*/ 717915 w 821580"/>
                <a:gd name="connsiteY49" fmla="*/ 0 h 743859"/>
                <a:gd name="connsiteX50" fmla="*/ 780114 w 821580"/>
                <a:gd name="connsiteY50" fmla="*/ 684251 h 743859"/>
                <a:gd name="connsiteX51" fmla="*/ 780114 w 821580"/>
                <a:gd name="connsiteY51" fmla="*/ 743859 h 743859"/>
                <a:gd name="connsiteX52" fmla="*/ 717915 w 821580"/>
                <a:gd name="connsiteY52" fmla="*/ 743859 h 743859"/>
                <a:gd name="connsiteX53" fmla="*/ 717915 w 821580"/>
                <a:gd name="connsiteY53" fmla="*/ 684251 h 743859"/>
                <a:gd name="connsiteX54" fmla="*/ 780114 w 821580"/>
                <a:gd name="connsiteY54" fmla="*/ 684251 h 74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21580" h="743859">
                  <a:moveTo>
                    <a:pt x="44058" y="743859"/>
                  </a:moveTo>
                  <a:lnTo>
                    <a:pt x="44058" y="684251"/>
                  </a:lnTo>
                  <a:lnTo>
                    <a:pt x="106258" y="684251"/>
                  </a:lnTo>
                  <a:lnTo>
                    <a:pt x="106258" y="743859"/>
                  </a:lnTo>
                  <a:lnTo>
                    <a:pt x="44058" y="743859"/>
                  </a:lnTo>
                  <a:close/>
                  <a:moveTo>
                    <a:pt x="717915" y="357676"/>
                  </a:moveTo>
                  <a:lnTo>
                    <a:pt x="717915" y="606474"/>
                  </a:lnTo>
                  <a:lnTo>
                    <a:pt x="761973" y="606474"/>
                  </a:lnTo>
                  <a:lnTo>
                    <a:pt x="761973" y="357676"/>
                  </a:lnTo>
                  <a:lnTo>
                    <a:pt x="717915" y="357676"/>
                  </a:lnTo>
                  <a:close/>
                  <a:moveTo>
                    <a:pt x="655715" y="606502"/>
                  </a:moveTo>
                  <a:lnTo>
                    <a:pt x="655715" y="357703"/>
                  </a:lnTo>
                  <a:lnTo>
                    <a:pt x="583149" y="357703"/>
                  </a:lnTo>
                  <a:lnTo>
                    <a:pt x="583149" y="606502"/>
                  </a:lnTo>
                  <a:lnTo>
                    <a:pt x="655715" y="606502"/>
                  </a:lnTo>
                  <a:close/>
                  <a:moveTo>
                    <a:pt x="518358" y="606502"/>
                  </a:moveTo>
                  <a:lnTo>
                    <a:pt x="518358" y="357703"/>
                  </a:lnTo>
                  <a:lnTo>
                    <a:pt x="445792" y="357703"/>
                  </a:lnTo>
                  <a:lnTo>
                    <a:pt x="445792" y="606502"/>
                  </a:lnTo>
                  <a:lnTo>
                    <a:pt x="518358" y="606502"/>
                  </a:lnTo>
                  <a:close/>
                  <a:moveTo>
                    <a:pt x="381000" y="606502"/>
                  </a:moveTo>
                  <a:lnTo>
                    <a:pt x="381000" y="357703"/>
                  </a:lnTo>
                  <a:lnTo>
                    <a:pt x="308434" y="357703"/>
                  </a:lnTo>
                  <a:lnTo>
                    <a:pt x="308434" y="606502"/>
                  </a:lnTo>
                  <a:lnTo>
                    <a:pt x="381000" y="606502"/>
                  </a:lnTo>
                  <a:close/>
                  <a:moveTo>
                    <a:pt x="243615" y="606502"/>
                  </a:moveTo>
                  <a:lnTo>
                    <a:pt x="243615" y="357703"/>
                  </a:lnTo>
                  <a:lnTo>
                    <a:pt x="171049" y="357703"/>
                  </a:lnTo>
                  <a:lnTo>
                    <a:pt x="171049" y="606502"/>
                  </a:lnTo>
                  <a:lnTo>
                    <a:pt x="243615" y="606502"/>
                  </a:lnTo>
                  <a:close/>
                  <a:moveTo>
                    <a:pt x="106258" y="606502"/>
                  </a:moveTo>
                  <a:lnTo>
                    <a:pt x="106258" y="357703"/>
                  </a:lnTo>
                  <a:lnTo>
                    <a:pt x="62200" y="357703"/>
                  </a:lnTo>
                  <a:lnTo>
                    <a:pt x="62200" y="606502"/>
                  </a:lnTo>
                  <a:lnTo>
                    <a:pt x="106258" y="606502"/>
                  </a:lnTo>
                  <a:close/>
                  <a:moveTo>
                    <a:pt x="780114" y="0"/>
                  </a:moveTo>
                  <a:lnTo>
                    <a:pt x="780114" y="295476"/>
                  </a:lnTo>
                  <a:lnTo>
                    <a:pt x="821581" y="295476"/>
                  </a:lnTo>
                  <a:lnTo>
                    <a:pt x="821581" y="668701"/>
                  </a:lnTo>
                  <a:lnTo>
                    <a:pt x="0" y="668701"/>
                  </a:lnTo>
                  <a:lnTo>
                    <a:pt x="0" y="295476"/>
                  </a:lnTo>
                  <a:lnTo>
                    <a:pt x="41466" y="295476"/>
                  </a:lnTo>
                  <a:lnTo>
                    <a:pt x="41466" y="0"/>
                  </a:lnTo>
                  <a:lnTo>
                    <a:pt x="782706" y="0"/>
                  </a:lnTo>
                  <a:lnTo>
                    <a:pt x="780114" y="0"/>
                  </a:lnTo>
                  <a:close/>
                  <a:moveTo>
                    <a:pt x="717915" y="0"/>
                  </a:moveTo>
                  <a:lnTo>
                    <a:pt x="103666" y="0"/>
                  </a:lnTo>
                  <a:lnTo>
                    <a:pt x="103666" y="295476"/>
                  </a:lnTo>
                  <a:lnTo>
                    <a:pt x="717915" y="295476"/>
                  </a:lnTo>
                  <a:lnTo>
                    <a:pt x="717915" y="0"/>
                  </a:lnTo>
                  <a:close/>
                  <a:moveTo>
                    <a:pt x="780114" y="684251"/>
                  </a:moveTo>
                  <a:lnTo>
                    <a:pt x="780114" y="743859"/>
                  </a:lnTo>
                  <a:lnTo>
                    <a:pt x="717915" y="743859"/>
                  </a:lnTo>
                  <a:lnTo>
                    <a:pt x="717915" y="684251"/>
                  </a:lnTo>
                  <a:lnTo>
                    <a:pt x="780114" y="684251"/>
                  </a:lnTo>
                  <a:close/>
                </a:path>
              </a:pathLst>
            </a:custGeom>
            <a:grpFill/>
            <a:ln w="0" cap="flat">
              <a:noFill/>
              <a:prstDash val="solid"/>
              <a:miter/>
            </a:ln>
          </p:spPr>
          <p:txBody>
            <a:bodyPr rtlCol="0" anchor="ctr"/>
            <a:lstStyle/>
            <a:p>
              <a:endParaRPr lang="en-US" sz="1641">
                <a:highlight>
                  <a:srgbClr val="FFFF00"/>
                </a:highlight>
              </a:endParaRPr>
            </a:p>
          </p:txBody>
        </p:sp>
        <p:sp>
          <p:nvSpPr>
            <p:cNvPr id="311" name="Freeform: Shape 310">
              <a:extLst>
                <a:ext uri="{FF2B5EF4-FFF2-40B4-BE49-F238E27FC236}">
                  <a16:creationId xmlns:a16="http://schemas.microsoft.com/office/drawing/2014/main" id="{22229622-0F9E-5E63-52CE-2317E71446DF}"/>
                </a:ext>
              </a:extLst>
            </p:cNvPr>
            <p:cNvSpPr/>
            <p:nvPr/>
          </p:nvSpPr>
          <p:spPr>
            <a:xfrm>
              <a:off x="8127682" y="3606495"/>
              <a:ext cx="1943" cy="18141"/>
            </a:xfrm>
            <a:custGeom>
              <a:avLst/>
              <a:gdLst>
                <a:gd name="connsiteX0" fmla="*/ 1944 w 1943"/>
                <a:gd name="connsiteY0" fmla="*/ 0 h 18141"/>
                <a:gd name="connsiteX1" fmla="*/ 1944 w 1943"/>
                <a:gd name="connsiteY1" fmla="*/ 18142 h 18141"/>
              </a:gdLst>
              <a:ahLst/>
              <a:cxnLst>
                <a:cxn ang="0">
                  <a:pos x="connsiteX0" y="connsiteY0"/>
                </a:cxn>
                <a:cxn ang="0">
                  <a:pos x="connsiteX1" y="connsiteY1"/>
                </a:cxn>
              </a:cxnLst>
              <a:rect l="l" t="t" r="r" b="b"/>
              <a:pathLst>
                <a:path w="1943" h="18141">
                  <a:moveTo>
                    <a:pt x="1944" y="0"/>
                  </a:moveTo>
                  <a:cubicBezTo>
                    <a:pt x="-648" y="7775"/>
                    <a:pt x="-648" y="12958"/>
                    <a:pt x="1944" y="18142"/>
                  </a:cubicBezTo>
                </a:path>
              </a:pathLst>
            </a:custGeom>
            <a:grpFill/>
            <a:ln w="609" cap="flat">
              <a:solidFill>
                <a:srgbClr val="FFFFFF"/>
              </a:solidFill>
              <a:prstDash val="solid"/>
              <a:miter/>
            </a:ln>
          </p:spPr>
          <p:txBody>
            <a:bodyPr rtlCol="0" anchor="ctr"/>
            <a:lstStyle/>
            <a:p>
              <a:endParaRPr lang="en-US" sz="1641">
                <a:highlight>
                  <a:srgbClr val="FFFF00"/>
                </a:highlight>
              </a:endParaRPr>
            </a:p>
          </p:txBody>
        </p:sp>
        <p:sp>
          <p:nvSpPr>
            <p:cNvPr id="312" name="Freeform: Shape 311">
              <a:extLst>
                <a:ext uri="{FF2B5EF4-FFF2-40B4-BE49-F238E27FC236}">
                  <a16:creationId xmlns:a16="http://schemas.microsoft.com/office/drawing/2014/main" id="{F2B8DC5E-54A5-D6D8-EA01-82B4A945826B}"/>
                </a:ext>
              </a:extLst>
            </p:cNvPr>
            <p:cNvSpPr/>
            <p:nvPr/>
          </p:nvSpPr>
          <p:spPr>
            <a:xfrm>
              <a:off x="8028579" y="3142562"/>
              <a:ext cx="155498" cy="202148"/>
            </a:xfrm>
            <a:custGeom>
              <a:avLst/>
              <a:gdLst>
                <a:gd name="connsiteX0" fmla="*/ 152907 w 155498"/>
                <a:gd name="connsiteY0" fmla="*/ 202149 h 202148"/>
                <a:gd name="connsiteX1" fmla="*/ 25917 w 155498"/>
                <a:gd name="connsiteY1" fmla="*/ 202149 h 202148"/>
                <a:gd name="connsiteX2" fmla="*/ 0 w 155498"/>
                <a:gd name="connsiteY2" fmla="*/ 0 h 202148"/>
                <a:gd name="connsiteX3" fmla="*/ 106258 w 155498"/>
                <a:gd name="connsiteY3" fmla="*/ 0 h 202148"/>
                <a:gd name="connsiteX4" fmla="*/ 155499 w 155498"/>
                <a:gd name="connsiteY4" fmla="*/ 202149 h 202148"/>
                <a:gd name="connsiteX5" fmla="*/ 152907 w 155498"/>
                <a:gd name="connsiteY5" fmla="*/ 202149 h 20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8" h="202148">
                  <a:moveTo>
                    <a:pt x="152907" y="202149"/>
                  </a:moveTo>
                  <a:lnTo>
                    <a:pt x="25917" y="202149"/>
                  </a:lnTo>
                  <a:cubicBezTo>
                    <a:pt x="18142" y="134766"/>
                    <a:pt x="7775" y="67383"/>
                    <a:pt x="0" y="0"/>
                  </a:cubicBezTo>
                  <a:lnTo>
                    <a:pt x="106258" y="0"/>
                  </a:lnTo>
                  <a:cubicBezTo>
                    <a:pt x="121807" y="67383"/>
                    <a:pt x="137357" y="134766"/>
                    <a:pt x="155499" y="202149"/>
                  </a:cubicBezTo>
                  <a:lnTo>
                    <a:pt x="152907" y="202149"/>
                  </a:lnTo>
                  <a:close/>
                </a:path>
              </a:pathLst>
            </a:custGeom>
            <a:grpFill/>
            <a:ln w="0" cap="flat">
              <a:noFill/>
              <a:prstDash val="solid"/>
              <a:miter/>
            </a:ln>
          </p:spPr>
          <p:txBody>
            <a:bodyPr rtlCol="0" anchor="ctr"/>
            <a:lstStyle/>
            <a:p>
              <a:endParaRPr lang="en-US" sz="1641">
                <a:highlight>
                  <a:srgbClr val="FFFF00"/>
                </a:highlight>
              </a:endParaRPr>
            </a:p>
          </p:txBody>
        </p:sp>
        <p:sp>
          <p:nvSpPr>
            <p:cNvPr id="313" name="Freeform: Shape 312">
              <a:extLst>
                <a:ext uri="{FF2B5EF4-FFF2-40B4-BE49-F238E27FC236}">
                  <a16:creationId xmlns:a16="http://schemas.microsoft.com/office/drawing/2014/main" id="{C33FBC0E-9495-DE30-B44F-304E2CDFE408}"/>
                </a:ext>
              </a:extLst>
            </p:cNvPr>
            <p:cNvSpPr/>
            <p:nvPr/>
          </p:nvSpPr>
          <p:spPr>
            <a:xfrm>
              <a:off x="7339145" y="3142562"/>
              <a:ext cx="155498" cy="202148"/>
            </a:xfrm>
            <a:custGeom>
              <a:avLst/>
              <a:gdLst>
                <a:gd name="connsiteX0" fmla="*/ 126991 w 155498"/>
                <a:gd name="connsiteY0" fmla="*/ 202149 h 202148"/>
                <a:gd name="connsiteX1" fmla="*/ 0 w 155498"/>
                <a:gd name="connsiteY1" fmla="*/ 202149 h 202148"/>
                <a:gd name="connsiteX2" fmla="*/ 49241 w 155498"/>
                <a:gd name="connsiteY2" fmla="*/ 0 h 202148"/>
                <a:gd name="connsiteX3" fmla="*/ 155499 w 155498"/>
                <a:gd name="connsiteY3" fmla="*/ 0 h 202148"/>
                <a:gd name="connsiteX4" fmla="*/ 129582 w 155498"/>
                <a:gd name="connsiteY4" fmla="*/ 202149 h 202148"/>
                <a:gd name="connsiteX5" fmla="*/ 126991 w 155498"/>
                <a:gd name="connsiteY5" fmla="*/ 202149 h 20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8" h="202148">
                  <a:moveTo>
                    <a:pt x="126991" y="202149"/>
                  </a:moveTo>
                  <a:lnTo>
                    <a:pt x="0" y="202149"/>
                  </a:lnTo>
                  <a:cubicBezTo>
                    <a:pt x="15550" y="134766"/>
                    <a:pt x="31100" y="67383"/>
                    <a:pt x="49241" y="0"/>
                  </a:cubicBezTo>
                  <a:lnTo>
                    <a:pt x="155499" y="0"/>
                  </a:lnTo>
                  <a:cubicBezTo>
                    <a:pt x="147724" y="67383"/>
                    <a:pt x="137357" y="134766"/>
                    <a:pt x="129582" y="202149"/>
                  </a:cubicBez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314" name="Freeform: Shape 313">
              <a:extLst>
                <a:ext uri="{FF2B5EF4-FFF2-40B4-BE49-F238E27FC236}">
                  <a16:creationId xmlns:a16="http://schemas.microsoft.com/office/drawing/2014/main" id="{5B1CBB0F-D159-4721-F3F7-E0F872E5E9BF}"/>
                </a:ext>
              </a:extLst>
            </p:cNvPr>
            <p:cNvSpPr/>
            <p:nvPr/>
          </p:nvSpPr>
          <p:spPr>
            <a:xfrm>
              <a:off x="7481685" y="3142562"/>
              <a:ext cx="126990" cy="202148"/>
            </a:xfrm>
            <a:custGeom>
              <a:avLst/>
              <a:gdLst>
                <a:gd name="connsiteX0" fmla="*/ 126991 w 126990"/>
                <a:gd name="connsiteY0" fmla="*/ 202149 h 202148"/>
                <a:gd name="connsiteX1" fmla="*/ 0 w 126990"/>
                <a:gd name="connsiteY1" fmla="*/ 202149 h 202148"/>
                <a:gd name="connsiteX2" fmla="*/ 25916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cubicBezTo>
                    <a:pt x="7775" y="134766"/>
                    <a:pt x="18142" y="67383"/>
                    <a:pt x="25916" y="0"/>
                  </a:cubicBez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315" name="Freeform: Shape 314">
              <a:extLst>
                <a:ext uri="{FF2B5EF4-FFF2-40B4-BE49-F238E27FC236}">
                  <a16:creationId xmlns:a16="http://schemas.microsoft.com/office/drawing/2014/main" id="{DD376C71-AC08-6DE8-548D-46BDA9858C4B}"/>
                </a:ext>
              </a:extLst>
            </p:cNvPr>
            <p:cNvSpPr/>
            <p:nvPr/>
          </p:nvSpPr>
          <p:spPr>
            <a:xfrm>
              <a:off x="7624254"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316" name="Freeform: Shape 315">
              <a:extLst>
                <a:ext uri="{FF2B5EF4-FFF2-40B4-BE49-F238E27FC236}">
                  <a16:creationId xmlns:a16="http://schemas.microsoft.com/office/drawing/2014/main" id="{881E8913-4973-B73F-A2C6-F993790565B2}"/>
                </a:ext>
              </a:extLst>
            </p:cNvPr>
            <p:cNvSpPr/>
            <p:nvPr/>
          </p:nvSpPr>
          <p:spPr>
            <a:xfrm>
              <a:off x="7909335"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01074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01074" y="0"/>
                  </a:lnTo>
                  <a:cubicBezTo>
                    <a:pt x="108849" y="67383"/>
                    <a:pt x="119216" y="134766"/>
                    <a:pt x="126991" y="202149"/>
                  </a:cubicBezTo>
                  <a:close/>
                </a:path>
              </a:pathLst>
            </a:custGeom>
            <a:grpFill/>
            <a:ln w="0" cap="flat">
              <a:noFill/>
              <a:prstDash val="solid"/>
              <a:miter/>
            </a:ln>
          </p:spPr>
          <p:txBody>
            <a:bodyPr rtlCol="0" anchor="ctr"/>
            <a:lstStyle/>
            <a:p>
              <a:endParaRPr lang="en-US" sz="1641">
                <a:highlight>
                  <a:srgbClr val="FFFF00"/>
                </a:highlight>
              </a:endParaRPr>
            </a:p>
          </p:txBody>
        </p:sp>
        <p:sp>
          <p:nvSpPr>
            <p:cNvPr id="317" name="Freeform: Shape 316">
              <a:extLst>
                <a:ext uri="{FF2B5EF4-FFF2-40B4-BE49-F238E27FC236}">
                  <a16:creationId xmlns:a16="http://schemas.microsoft.com/office/drawing/2014/main" id="{9AE88285-32FA-4281-A1FF-0736C6B75DCE}"/>
                </a:ext>
              </a:extLst>
            </p:cNvPr>
            <p:cNvSpPr/>
            <p:nvPr/>
          </p:nvSpPr>
          <p:spPr>
            <a:xfrm>
              <a:off x="7766794"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318" name="Freeform: Shape 317">
              <a:extLst>
                <a:ext uri="{FF2B5EF4-FFF2-40B4-BE49-F238E27FC236}">
                  <a16:creationId xmlns:a16="http://schemas.microsoft.com/office/drawing/2014/main" id="{C2E053BB-CEFB-4B54-BE8C-EECD5D6762A4}"/>
                </a:ext>
              </a:extLst>
            </p:cNvPr>
            <p:cNvSpPr/>
            <p:nvPr/>
          </p:nvSpPr>
          <p:spPr>
            <a:xfrm>
              <a:off x="7911927" y="3360260"/>
              <a:ext cx="124399" cy="54424"/>
            </a:xfrm>
            <a:custGeom>
              <a:avLst/>
              <a:gdLst>
                <a:gd name="connsiteX0" fmla="*/ 62200 w 124399"/>
                <a:gd name="connsiteY0" fmla="*/ 54425 h 54424"/>
                <a:gd name="connsiteX1" fmla="*/ 0 w 124399"/>
                <a:gd name="connsiteY1" fmla="*/ 0 h 54424"/>
                <a:gd name="connsiteX2" fmla="*/ 124399 w 124399"/>
                <a:gd name="connsiteY2" fmla="*/ 0 h 54424"/>
                <a:gd name="connsiteX3" fmla="*/ 62200 w 124399"/>
                <a:gd name="connsiteY3" fmla="*/ 54425 h 54424"/>
                <a:gd name="connsiteX4" fmla="*/ 62200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2200" y="54425"/>
                  </a:moveTo>
                  <a:cubicBezTo>
                    <a:pt x="28508" y="54425"/>
                    <a:pt x="0" y="28508"/>
                    <a:pt x="0" y="0"/>
                  </a:cubicBezTo>
                  <a:lnTo>
                    <a:pt x="124399" y="0"/>
                  </a:lnTo>
                  <a:cubicBezTo>
                    <a:pt x="124399" y="28508"/>
                    <a:pt x="95891" y="54425"/>
                    <a:pt x="62200" y="54425"/>
                  </a:cubicBezTo>
                  <a:lnTo>
                    <a:pt x="62200" y="54425"/>
                  </a:lnTo>
                  <a:close/>
                </a:path>
              </a:pathLst>
            </a:custGeom>
            <a:grpFill/>
            <a:ln w="0" cap="flat">
              <a:noFill/>
              <a:prstDash val="solid"/>
              <a:miter/>
            </a:ln>
          </p:spPr>
          <p:txBody>
            <a:bodyPr rtlCol="0" anchor="ctr"/>
            <a:lstStyle/>
            <a:p>
              <a:endParaRPr lang="en-US" sz="1641">
                <a:highlight>
                  <a:srgbClr val="FFFF00"/>
                </a:highlight>
              </a:endParaRPr>
            </a:p>
          </p:txBody>
        </p:sp>
        <p:sp>
          <p:nvSpPr>
            <p:cNvPr id="319" name="Freeform: Shape 318">
              <a:extLst>
                <a:ext uri="{FF2B5EF4-FFF2-40B4-BE49-F238E27FC236}">
                  <a16:creationId xmlns:a16="http://schemas.microsoft.com/office/drawing/2014/main" id="{D205C01A-2C72-FBA7-D59B-6260760B548A}"/>
                </a:ext>
              </a:extLst>
            </p:cNvPr>
            <p:cNvSpPr/>
            <p:nvPr/>
          </p:nvSpPr>
          <p:spPr>
            <a:xfrm>
              <a:off x="7769386" y="3360260"/>
              <a:ext cx="124399" cy="54424"/>
            </a:xfrm>
            <a:custGeom>
              <a:avLst/>
              <a:gdLst>
                <a:gd name="connsiteX0" fmla="*/ 62200 w 124399"/>
                <a:gd name="connsiteY0" fmla="*/ 54425 h 54424"/>
                <a:gd name="connsiteX1" fmla="*/ 0 w 124399"/>
                <a:gd name="connsiteY1" fmla="*/ 0 h 54424"/>
                <a:gd name="connsiteX2" fmla="*/ 124399 w 124399"/>
                <a:gd name="connsiteY2" fmla="*/ 0 h 54424"/>
                <a:gd name="connsiteX3" fmla="*/ 62200 w 124399"/>
                <a:gd name="connsiteY3" fmla="*/ 54425 h 54424"/>
                <a:gd name="connsiteX4" fmla="*/ 62200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2200" y="54425"/>
                  </a:moveTo>
                  <a:cubicBezTo>
                    <a:pt x="28508" y="54425"/>
                    <a:pt x="0" y="28508"/>
                    <a:pt x="0" y="0"/>
                  </a:cubicBezTo>
                  <a:lnTo>
                    <a:pt x="124399" y="0"/>
                  </a:lnTo>
                  <a:cubicBezTo>
                    <a:pt x="124399" y="28508"/>
                    <a:pt x="95891" y="54425"/>
                    <a:pt x="62200" y="54425"/>
                  </a:cubicBezTo>
                  <a:lnTo>
                    <a:pt x="62200" y="54425"/>
                  </a:lnTo>
                  <a:close/>
                </a:path>
              </a:pathLst>
            </a:custGeom>
            <a:grpFill/>
            <a:ln w="0" cap="flat">
              <a:noFill/>
              <a:prstDash val="solid"/>
              <a:miter/>
            </a:ln>
          </p:spPr>
          <p:txBody>
            <a:bodyPr rtlCol="0" anchor="ctr"/>
            <a:lstStyle/>
            <a:p>
              <a:endParaRPr lang="en-US" sz="1641">
                <a:highlight>
                  <a:srgbClr val="FFFF00"/>
                </a:highlight>
              </a:endParaRPr>
            </a:p>
          </p:txBody>
        </p:sp>
        <p:sp>
          <p:nvSpPr>
            <p:cNvPr id="320" name="Freeform: Shape 319">
              <a:extLst>
                <a:ext uri="{FF2B5EF4-FFF2-40B4-BE49-F238E27FC236}">
                  <a16:creationId xmlns:a16="http://schemas.microsoft.com/office/drawing/2014/main" id="{3C051DE5-A497-7537-F1B6-FA8F3FC192EC}"/>
                </a:ext>
              </a:extLst>
            </p:cNvPr>
            <p:cNvSpPr/>
            <p:nvPr/>
          </p:nvSpPr>
          <p:spPr>
            <a:xfrm>
              <a:off x="8054468" y="3360260"/>
              <a:ext cx="124399" cy="54424"/>
            </a:xfrm>
            <a:custGeom>
              <a:avLst/>
              <a:gdLst>
                <a:gd name="connsiteX0" fmla="*/ 64791 w 124399"/>
                <a:gd name="connsiteY0" fmla="*/ 54425 h 54424"/>
                <a:gd name="connsiteX1" fmla="*/ 0 w 124399"/>
                <a:gd name="connsiteY1" fmla="*/ 0 h 54424"/>
                <a:gd name="connsiteX2" fmla="*/ 124399 w 124399"/>
                <a:gd name="connsiteY2" fmla="*/ 0 h 54424"/>
                <a:gd name="connsiteX3" fmla="*/ 64791 w 124399"/>
                <a:gd name="connsiteY3" fmla="*/ 54425 h 54424"/>
                <a:gd name="connsiteX4" fmla="*/ 64791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4791" y="54425"/>
                  </a:moveTo>
                  <a:cubicBezTo>
                    <a:pt x="31100" y="54425"/>
                    <a:pt x="2592" y="28508"/>
                    <a:pt x="0" y="0"/>
                  </a:cubicBezTo>
                  <a:lnTo>
                    <a:pt x="124399" y="0"/>
                  </a:lnTo>
                  <a:cubicBezTo>
                    <a:pt x="124399" y="28508"/>
                    <a:pt x="95891" y="54425"/>
                    <a:pt x="64791" y="54425"/>
                  </a:cubicBez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321" name="Freeform: Shape 320">
              <a:extLst>
                <a:ext uri="{FF2B5EF4-FFF2-40B4-BE49-F238E27FC236}">
                  <a16:creationId xmlns:a16="http://schemas.microsoft.com/office/drawing/2014/main" id="{3EDC5BE2-58F8-84D5-0E24-C09066726F5A}"/>
                </a:ext>
              </a:extLst>
            </p:cNvPr>
            <p:cNvSpPr/>
            <p:nvPr/>
          </p:nvSpPr>
          <p:spPr>
            <a:xfrm>
              <a:off x="7339145" y="3360260"/>
              <a:ext cx="124578" cy="54424"/>
            </a:xfrm>
            <a:custGeom>
              <a:avLst/>
              <a:gdLst>
                <a:gd name="connsiteX0" fmla="*/ 64791 w 124578"/>
                <a:gd name="connsiteY0" fmla="*/ 54425 h 54424"/>
                <a:gd name="connsiteX1" fmla="*/ 0 w 124578"/>
                <a:gd name="connsiteY1" fmla="*/ 0 h 54424"/>
                <a:gd name="connsiteX2" fmla="*/ 124399 w 124578"/>
                <a:gd name="connsiteY2" fmla="*/ 0 h 54424"/>
                <a:gd name="connsiteX3" fmla="*/ 72566 w 124578"/>
                <a:gd name="connsiteY3" fmla="*/ 54425 h 54424"/>
                <a:gd name="connsiteX4" fmla="*/ 62200 w 124578"/>
                <a:gd name="connsiteY4" fmla="*/ 54425 h 54424"/>
                <a:gd name="connsiteX5" fmla="*/ 64791 w 124578"/>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78" h="54424">
                  <a:moveTo>
                    <a:pt x="64791" y="54425"/>
                  </a:moveTo>
                  <a:cubicBezTo>
                    <a:pt x="31100" y="54425"/>
                    <a:pt x="5183" y="31100"/>
                    <a:pt x="0" y="0"/>
                  </a:cubicBezTo>
                  <a:lnTo>
                    <a:pt x="124399" y="0"/>
                  </a:lnTo>
                  <a:cubicBezTo>
                    <a:pt x="126991" y="20733"/>
                    <a:pt x="101074" y="51833"/>
                    <a:pt x="72566"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322" name="Freeform: Shape 321">
              <a:extLst>
                <a:ext uri="{FF2B5EF4-FFF2-40B4-BE49-F238E27FC236}">
                  <a16:creationId xmlns:a16="http://schemas.microsoft.com/office/drawing/2014/main" id="{D4C2B43F-71C2-D522-D248-E2FE4500175E}"/>
                </a:ext>
              </a:extLst>
            </p:cNvPr>
            <p:cNvSpPr/>
            <p:nvPr/>
          </p:nvSpPr>
          <p:spPr>
            <a:xfrm>
              <a:off x="7481685" y="3360260"/>
              <a:ext cx="124563" cy="54424"/>
            </a:xfrm>
            <a:custGeom>
              <a:avLst/>
              <a:gdLst>
                <a:gd name="connsiteX0" fmla="*/ 64791 w 124563"/>
                <a:gd name="connsiteY0" fmla="*/ 54425 h 54424"/>
                <a:gd name="connsiteX1" fmla="*/ 0 w 124563"/>
                <a:gd name="connsiteY1" fmla="*/ 0 h 54424"/>
                <a:gd name="connsiteX2" fmla="*/ 124399 w 124563"/>
                <a:gd name="connsiteY2" fmla="*/ 0 h 54424"/>
                <a:gd name="connsiteX3" fmla="*/ 69975 w 124563"/>
                <a:gd name="connsiteY3" fmla="*/ 54425 h 54424"/>
                <a:gd name="connsiteX4" fmla="*/ 62200 w 124563"/>
                <a:gd name="connsiteY4" fmla="*/ 54425 h 54424"/>
                <a:gd name="connsiteX5" fmla="*/ 64791 w 124563"/>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63" h="54424">
                  <a:moveTo>
                    <a:pt x="64791" y="54425"/>
                  </a:moveTo>
                  <a:cubicBezTo>
                    <a:pt x="31100" y="54425"/>
                    <a:pt x="2592" y="31100"/>
                    <a:pt x="0" y="0"/>
                  </a:cubicBezTo>
                  <a:lnTo>
                    <a:pt x="124399" y="0"/>
                  </a:lnTo>
                  <a:cubicBezTo>
                    <a:pt x="126991" y="23325"/>
                    <a:pt x="98483" y="51833"/>
                    <a:pt x="69975"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323" name="Freeform: Shape 322">
              <a:extLst>
                <a:ext uri="{FF2B5EF4-FFF2-40B4-BE49-F238E27FC236}">
                  <a16:creationId xmlns:a16="http://schemas.microsoft.com/office/drawing/2014/main" id="{DC08B07A-C9DC-658F-9802-15DA4823F7F7}"/>
                </a:ext>
              </a:extLst>
            </p:cNvPr>
            <p:cNvSpPr/>
            <p:nvPr/>
          </p:nvSpPr>
          <p:spPr>
            <a:xfrm>
              <a:off x="7624254" y="3360260"/>
              <a:ext cx="124563" cy="54424"/>
            </a:xfrm>
            <a:custGeom>
              <a:avLst/>
              <a:gdLst>
                <a:gd name="connsiteX0" fmla="*/ 64791 w 124563"/>
                <a:gd name="connsiteY0" fmla="*/ 54425 h 54424"/>
                <a:gd name="connsiteX1" fmla="*/ 0 w 124563"/>
                <a:gd name="connsiteY1" fmla="*/ 0 h 54424"/>
                <a:gd name="connsiteX2" fmla="*/ 124399 w 124563"/>
                <a:gd name="connsiteY2" fmla="*/ 0 h 54424"/>
                <a:gd name="connsiteX3" fmla="*/ 69975 w 124563"/>
                <a:gd name="connsiteY3" fmla="*/ 54425 h 54424"/>
                <a:gd name="connsiteX4" fmla="*/ 62200 w 124563"/>
                <a:gd name="connsiteY4" fmla="*/ 54425 h 54424"/>
                <a:gd name="connsiteX5" fmla="*/ 64791 w 124563"/>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63" h="54424">
                  <a:moveTo>
                    <a:pt x="64791" y="54425"/>
                  </a:moveTo>
                  <a:cubicBezTo>
                    <a:pt x="31100" y="54425"/>
                    <a:pt x="2592" y="31100"/>
                    <a:pt x="0" y="0"/>
                  </a:cubicBezTo>
                  <a:lnTo>
                    <a:pt x="124399" y="0"/>
                  </a:lnTo>
                  <a:cubicBezTo>
                    <a:pt x="126991" y="23325"/>
                    <a:pt x="98483" y="51833"/>
                    <a:pt x="69975"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grpSp>
      <p:grpSp>
        <p:nvGrpSpPr>
          <p:cNvPr id="327" name="Group 326">
            <a:extLst>
              <a:ext uri="{FF2B5EF4-FFF2-40B4-BE49-F238E27FC236}">
                <a16:creationId xmlns:a16="http://schemas.microsoft.com/office/drawing/2014/main" id="{AB344C65-AC2A-EF44-C4DB-9DAFDC704F3C}"/>
              </a:ext>
            </a:extLst>
          </p:cNvPr>
          <p:cNvGrpSpPr/>
          <p:nvPr/>
        </p:nvGrpSpPr>
        <p:grpSpPr>
          <a:xfrm>
            <a:off x="10561869" y="1042388"/>
            <a:ext cx="861079" cy="759719"/>
            <a:chOff x="8611907" y="5618734"/>
            <a:chExt cx="989462" cy="872986"/>
          </a:xfrm>
        </p:grpSpPr>
        <p:grpSp>
          <p:nvGrpSpPr>
            <p:cNvPr id="328" name="Graphic 371">
              <a:extLst>
                <a:ext uri="{FF2B5EF4-FFF2-40B4-BE49-F238E27FC236}">
                  <a16:creationId xmlns:a16="http://schemas.microsoft.com/office/drawing/2014/main" id="{86F1A48C-52F8-7111-BC2E-411D73F976CF}"/>
                </a:ext>
              </a:extLst>
            </p:cNvPr>
            <p:cNvGrpSpPr/>
            <p:nvPr/>
          </p:nvGrpSpPr>
          <p:grpSpPr>
            <a:xfrm>
              <a:off x="8697694" y="5618734"/>
              <a:ext cx="858437" cy="872986"/>
              <a:chOff x="4057459" y="1355940"/>
              <a:chExt cx="4077069" cy="4146175"/>
            </a:xfrm>
            <a:solidFill>
              <a:srgbClr val="8BC9C5"/>
            </a:solidFill>
          </p:grpSpPr>
          <p:sp>
            <p:nvSpPr>
              <p:cNvPr id="330" name="Freeform: Shape 329">
                <a:extLst>
                  <a:ext uri="{FF2B5EF4-FFF2-40B4-BE49-F238E27FC236}">
                    <a16:creationId xmlns:a16="http://schemas.microsoft.com/office/drawing/2014/main" id="{5C5A4A8A-C8A0-9A8E-59D5-258C65BAFD2B}"/>
                  </a:ext>
                </a:extLst>
              </p:cNvPr>
              <p:cNvSpPr/>
              <p:nvPr/>
            </p:nvSpPr>
            <p:spPr>
              <a:xfrm>
                <a:off x="4057505" y="1943305"/>
                <a:ext cx="4077023" cy="2254464"/>
              </a:xfrm>
              <a:custGeom>
                <a:avLst/>
                <a:gdLst>
                  <a:gd name="connsiteX0" fmla="*/ 3783342 w 4077023"/>
                  <a:gd name="connsiteY0" fmla="*/ 1952153 h 2254464"/>
                  <a:gd name="connsiteX1" fmla="*/ 3783342 w 4077023"/>
                  <a:gd name="connsiteY1" fmla="*/ 259141 h 2254464"/>
                  <a:gd name="connsiteX2" fmla="*/ 3886995 w 4077023"/>
                  <a:gd name="connsiteY2" fmla="*/ 259141 h 2254464"/>
                  <a:gd name="connsiteX3" fmla="*/ 3886995 w 4077023"/>
                  <a:gd name="connsiteY3" fmla="*/ 0 h 2254464"/>
                  <a:gd name="connsiteX4" fmla="*/ 43200 w 4077023"/>
                  <a:gd name="connsiteY4" fmla="*/ 0 h 2254464"/>
                  <a:gd name="connsiteX5" fmla="*/ 43200 w 4077023"/>
                  <a:gd name="connsiteY5" fmla="*/ 259141 h 2254464"/>
                  <a:gd name="connsiteX6" fmla="*/ 103653 w 4077023"/>
                  <a:gd name="connsiteY6" fmla="*/ 259141 h 2254464"/>
                  <a:gd name="connsiteX7" fmla="*/ 103653 w 4077023"/>
                  <a:gd name="connsiteY7" fmla="*/ 1952153 h 2254464"/>
                  <a:gd name="connsiteX8" fmla="*/ 0 w 4077023"/>
                  <a:gd name="connsiteY8" fmla="*/ 1952153 h 2254464"/>
                  <a:gd name="connsiteX9" fmla="*/ 0 w 4077023"/>
                  <a:gd name="connsiteY9" fmla="*/ 2254465 h 2254464"/>
                  <a:gd name="connsiteX10" fmla="*/ 4077024 w 4077023"/>
                  <a:gd name="connsiteY10" fmla="*/ 2254465 h 2254464"/>
                  <a:gd name="connsiteX11" fmla="*/ 4077024 w 4077023"/>
                  <a:gd name="connsiteY11" fmla="*/ 1952153 h 2254464"/>
                  <a:gd name="connsiteX12" fmla="*/ 691012 w 4077023"/>
                  <a:gd name="connsiteY12" fmla="*/ 1710294 h 2254464"/>
                  <a:gd name="connsiteX13" fmla="*/ 613277 w 4077023"/>
                  <a:gd name="connsiteY13" fmla="*/ 1917594 h 2254464"/>
                  <a:gd name="connsiteX14" fmla="*/ 691012 w 4077023"/>
                  <a:gd name="connsiteY14" fmla="*/ 1710294 h 2254464"/>
                  <a:gd name="connsiteX15" fmla="*/ 1097000 w 4077023"/>
                  <a:gd name="connsiteY15" fmla="*/ 1710294 h 2254464"/>
                  <a:gd name="connsiteX16" fmla="*/ 1019265 w 4077023"/>
                  <a:gd name="connsiteY16" fmla="*/ 1917594 h 2254464"/>
                  <a:gd name="connsiteX17" fmla="*/ 1097000 w 4077023"/>
                  <a:gd name="connsiteY17" fmla="*/ 1710294 h 2254464"/>
                  <a:gd name="connsiteX18" fmla="*/ 1502965 w 4077023"/>
                  <a:gd name="connsiteY18" fmla="*/ 1710294 h 2254464"/>
                  <a:gd name="connsiteX19" fmla="*/ 1425230 w 4077023"/>
                  <a:gd name="connsiteY19" fmla="*/ 1917594 h 2254464"/>
                  <a:gd name="connsiteX20" fmla="*/ 1502965 w 4077023"/>
                  <a:gd name="connsiteY20" fmla="*/ 1710294 h 2254464"/>
                  <a:gd name="connsiteX21" fmla="*/ 3532876 w 4077023"/>
                  <a:gd name="connsiteY21" fmla="*/ 1952153 h 2254464"/>
                  <a:gd name="connsiteX22" fmla="*/ 1425241 w 4077023"/>
                  <a:gd name="connsiteY22" fmla="*/ 1952153 h 2254464"/>
                  <a:gd name="connsiteX23" fmla="*/ 1537529 w 4077023"/>
                  <a:gd name="connsiteY23" fmla="*/ 1701653 h 2254464"/>
                  <a:gd name="connsiteX24" fmla="*/ 1192018 w 4077023"/>
                  <a:gd name="connsiteY24" fmla="*/ 1796665 h 2254464"/>
                  <a:gd name="connsiteX25" fmla="*/ 1338864 w 4077023"/>
                  <a:gd name="connsiteY25" fmla="*/ 1952153 h 2254464"/>
                  <a:gd name="connsiteX26" fmla="*/ 1010629 w 4077023"/>
                  <a:gd name="connsiteY26" fmla="*/ 1952153 h 2254464"/>
                  <a:gd name="connsiteX27" fmla="*/ 1019270 w 4077023"/>
                  <a:gd name="connsiteY27" fmla="*/ 1623917 h 2254464"/>
                  <a:gd name="connsiteX28" fmla="*/ 932900 w 4077023"/>
                  <a:gd name="connsiteY28" fmla="*/ 1952153 h 2254464"/>
                  <a:gd name="connsiteX29" fmla="*/ 613282 w 4077023"/>
                  <a:gd name="connsiteY29" fmla="*/ 1952153 h 2254464"/>
                  <a:gd name="connsiteX30" fmla="*/ 518270 w 4077023"/>
                  <a:gd name="connsiteY30" fmla="*/ 1623917 h 2254464"/>
                  <a:gd name="connsiteX31" fmla="*/ 423259 w 4077023"/>
                  <a:gd name="connsiteY31" fmla="*/ 1675752 h 2254464"/>
                  <a:gd name="connsiteX32" fmla="*/ 388700 w 4077023"/>
                  <a:gd name="connsiteY32" fmla="*/ 1788041 h 2254464"/>
                  <a:gd name="connsiteX33" fmla="*/ 535547 w 4077023"/>
                  <a:gd name="connsiteY33" fmla="*/ 1943529 h 2254464"/>
                  <a:gd name="connsiteX34" fmla="*/ 362782 w 4077023"/>
                  <a:gd name="connsiteY34" fmla="*/ 1943529 h 2254464"/>
                  <a:gd name="connsiteX35" fmla="*/ 362782 w 4077023"/>
                  <a:gd name="connsiteY35" fmla="*/ 259147 h 2254464"/>
                  <a:gd name="connsiteX36" fmla="*/ 1520241 w 4077023"/>
                  <a:gd name="connsiteY36" fmla="*/ 259147 h 2254464"/>
                  <a:gd name="connsiteX37" fmla="*/ 1520241 w 4077023"/>
                  <a:gd name="connsiteY37" fmla="*/ 466447 h 2254464"/>
                  <a:gd name="connsiteX38" fmla="*/ 1511600 w 4077023"/>
                  <a:gd name="connsiteY38" fmla="*/ 475088 h 2254464"/>
                  <a:gd name="connsiteX39" fmla="*/ 1528877 w 4077023"/>
                  <a:gd name="connsiteY39" fmla="*/ 613300 h 2254464"/>
                  <a:gd name="connsiteX40" fmla="*/ 1338853 w 4077023"/>
                  <a:gd name="connsiteY40" fmla="*/ 777429 h 2254464"/>
                  <a:gd name="connsiteX41" fmla="*/ 1261123 w 4077023"/>
                  <a:gd name="connsiteY41" fmla="*/ 803346 h 2254464"/>
                  <a:gd name="connsiteX42" fmla="*/ 1261123 w 4077023"/>
                  <a:gd name="connsiteY42" fmla="*/ 820628 h 2254464"/>
                  <a:gd name="connsiteX43" fmla="*/ 1606629 w 4077023"/>
                  <a:gd name="connsiteY43" fmla="*/ 682417 h 2254464"/>
                  <a:gd name="connsiteX44" fmla="*/ 1572077 w 4077023"/>
                  <a:gd name="connsiteY44" fmla="*/ 509652 h 2254464"/>
                  <a:gd name="connsiteX45" fmla="*/ 1554794 w 4077023"/>
                  <a:gd name="connsiteY45" fmla="*/ 466453 h 2254464"/>
                  <a:gd name="connsiteX46" fmla="*/ 1546159 w 4077023"/>
                  <a:gd name="connsiteY46" fmla="*/ 457811 h 2254464"/>
                  <a:gd name="connsiteX47" fmla="*/ 1546159 w 4077023"/>
                  <a:gd name="connsiteY47" fmla="*/ 259147 h 2254464"/>
                  <a:gd name="connsiteX48" fmla="*/ 1917588 w 4077023"/>
                  <a:gd name="connsiteY48" fmla="*/ 259147 h 2254464"/>
                  <a:gd name="connsiteX49" fmla="*/ 1917588 w 4077023"/>
                  <a:gd name="connsiteY49" fmla="*/ 457811 h 2254464"/>
                  <a:gd name="connsiteX50" fmla="*/ 1908947 w 4077023"/>
                  <a:gd name="connsiteY50" fmla="*/ 457811 h 2254464"/>
                  <a:gd name="connsiteX51" fmla="*/ 1908947 w 4077023"/>
                  <a:gd name="connsiteY51" fmla="*/ 466453 h 2254464"/>
                  <a:gd name="connsiteX52" fmla="*/ 1736183 w 4077023"/>
                  <a:gd name="connsiteY52" fmla="*/ 768765 h 2254464"/>
                  <a:gd name="connsiteX53" fmla="*/ 1667089 w 4077023"/>
                  <a:gd name="connsiteY53" fmla="*/ 794682 h 2254464"/>
                  <a:gd name="connsiteX54" fmla="*/ 1667089 w 4077023"/>
                  <a:gd name="connsiteY54" fmla="*/ 811964 h 2254464"/>
                  <a:gd name="connsiteX55" fmla="*/ 2012600 w 4077023"/>
                  <a:gd name="connsiteY55" fmla="*/ 673753 h 2254464"/>
                  <a:gd name="connsiteX56" fmla="*/ 1978042 w 4077023"/>
                  <a:gd name="connsiteY56" fmla="*/ 500988 h 2254464"/>
                  <a:gd name="connsiteX57" fmla="*/ 1960759 w 4077023"/>
                  <a:gd name="connsiteY57" fmla="*/ 457789 h 2254464"/>
                  <a:gd name="connsiteX58" fmla="*/ 1952124 w 4077023"/>
                  <a:gd name="connsiteY58" fmla="*/ 457789 h 2254464"/>
                  <a:gd name="connsiteX59" fmla="*/ 1952124 w 4077023"/>
                  <a:gd name="connsiteY59" fmla="*/ 267765 h 2254464"/>
                  <a:gd name="connsiteX60" fmla="*/ 2323554 w 4077023"/>
                  <a:gd name="connsiteY60" fmla="*/ 267765 h 2254464"/>
                  <a:gd name="connsiteX61" fmla="*/ 2323554 w 4077023"/>
                  <a:gd name="connsiteY61" fmla="*/ 475065 h 2254464"/>
                  <a:gd name="connsiteX62" fmla="*/ 2323554 w 4077023"/>
                  <a:gd name="connsiteY62" fmla="*/ 483706 h 2254464"/>
                  <a:gd name="connsiteX63" fmla="*/ 2150789 w 4077023"/>
                  <a:gd name="connsiteY63" fmla="*/ 786018 h 2254464"/>
                  <a:gd name="connsiteX64" fmla="*/ 2073053 w 4077023"/>
                  <a:gd name="connsiteY64" fmla="*/ 829212 h 2254464"/>
                  <a:gd name="connsiteX65" fmla="*/ 2271718 w 4077023"/>
                  <a:gd name="connsiteY65" fmla="*/ 855130 h 2254464"/>
                  <a:gd name="connsiteX66" fmla="*/ 2384006 w 4077023"/>
                  <a:gd name="connsiteY66" fmla="*/ 518259 h 2254464"/>
                  <a:gd name="connsiteX67" fmla="*/ 2366724 w 4077023"/>
                  <a:gd name="connsiteY67" fmla="*/ 475065 h 2254464"/>
                  <a:gd name="connsiteX68" fmla="*/ 2358089 w 4077023"/>
                  <a:gd name="connsiteY68" fmla="*/ 466424 h 2254464"/>
                  <a:gd name="connsiteX69" fmla="*/ 2349448 w 4077023"/>
                  <a:gd name="connsiteY69" fmla="*/ 466424 h 2254464"/>
                  <a:gd name="connsiteX70" fmla="*/ 2349448 w 4077023"/>
                  <a:gd name="connsiteY70" fmla="*/ 267759 h 2254464"/>
                  <a:gd name="connsiteX71" fmla="*/ 3558742 w 4077023"/>
                  <a:gd name="connsiteY71" fmla="*/ 267759 h 2254464"/>
                  <a:gd name="connsiteX72" fmla="*/ 3558742 w 4077023"/>
                  <a:gd name="connsiteY72" fmla="*/ 1952141 h 2254464"/>
                  <a:gd name="connsiteX73" fmla="*/ 1554800 w 4077023"/>
                  <a:gd name="connsiteY73" fmla="*/ 561464 h 2254464"/>
                  <a:gd name="connsiteX74" fmla="*/ 1554800 w 4077023"/>
                  <a:gd name="connsiteY74" fmla="*/ 561464 h 2254464"/>
                  <a:gd name="connsiteX75" fmla="*/ 1520241 w 4077023"/>
                  <a:gd name="connsiteY75" fmla="*/ 734229 h 2254464"/>
                  <a:gd name="connsiteX76" fmla="*/ 1295659 w 4077023"/>
                  <a:gd name="connsiteY76" fmla="*/ 837882 h 2254464"/>
                  <a:gd name="connsiteX77" fmla="*/ 1295659 w 4077023"/>
                  <a:gd name="connsiteY77" fmla="*/ 820605 h 2254464"/>
                  <a:gd name="connsiteX78" fmla="*/ 1511600 w 4077023"/>
                  <a:gd name="connsiteY78" fmla="*/ 725593 h 2254464"/>
                  <a:gd name="connsiteX79" fmla="*/ 1554800 w 4077023"/>
                  <a:gd name="connsiteY79" fmla="*/ 561464 h 2254464"/>
                  <a:gd name="connsiteX80" fmla="*/ 1952124 w 4077023"/>
                  <a:gd name="connsiteY80" fmla="*/ 544205 h 2254464"/>
                  <a:gd name="connsiteX81" fmla="*/ 1960765 w 4077023"/>
                  <a:gd name="connsiteY81" fmla="*/ 544205 h 2254464"/>
                  <a:gd name="connsiteX82" fmla="*/ 1684348 w 4077023"/>
                  <a:gd name="connsiteY82" fmla="*/ 820628 h 2254464"/>
                  <a:gd name="connsiteX83" fmla="*/ 1684348 w 4077023"/>
                  <a:gd name="connsiteY83" fmla="*/ 811987 h 2254464"/>
                  <a:gd name="connsiteX84" fmla="*/ 1900289 w 4077023"/>
                  <a:gd name="connsiteY84" fmla="*/ 716975 h 2254464"/>
                  <a:gd name="connsiteX85" fmla="*/ 1952124 w 4077023"/>
                  <a:gd name="connsiteY85" fmla="*/ 544211 h 2254464"/>
                  <a:gd name="connsiteX86" fmla="*/ 2349471 w 4077023"/>
                  <a:gd name="connsiteY86" fmla="*/ 561464 h 2254464"/>
                  <a:gd name="connsiteX87" fmla="*/ 2314912 w 4077023"/>
                  <a:gd name="connsiteY87" fmla="*/ 734229 h 2254464"/>
                  <a:gd name="connsiteX88" fmla="*/ 2081689 w 4077023"/>
                  <a:gd name="connsiteY88" fmla="*/ 829241 h 2254464"/>
                  <a:gd name="connsiteX89" fmla="*/ 2090330 w 4077023"/>
                  <a:gd name="connsiteY89" fmla="*/ 820600 h 2254464"/>
                  <a:gd name="connsiteX90" fmla="*/ 2349471 w 4077023"/>
                  <a:gd name="connsiteY90" fmla="*/ 561459 h 225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77023" h="2254464">
                    <a:moveTo>
                      <a:pt x="3783342" y="1952153"/>
                    </a:moveTo>
                    <a:lnTo>
                      <a:pt x="3783342" y="259141"/>
                    </a:lnTo>
                    <a:lnTo>
                      <a:pt x="3886995" y="259141"/>
                    </a:lnTo>
                    <a:lnTo>
                      <a:pt x="3886995" y="0"/>
                    </a:lnTo>
                    <a:lnTo>
                      <a:pt x="43200" y="0"/>
                    </a:lnTo>
                    <a:lnTo>
                      <a:pt x="43200" y="259141"/>
                    </a:lnTo>
                    <a:lnTo>
                      <a:pt x="103653" y="259141"/>
                    </a:lnTo>
                    <a:lnTo>
                      <a:pt x="103653" y="1952153"/>
                    </a:lnTo>
                    <a:lnTo>
                      <a:pt x="0" y="1952153"/>
                    </a:lnTo>
                    <a:lnTo>
                      <a:pt x="0" y="2254465"/>
                    </a:lnTo>
                    <a:lnTo>
                      <a:pt x="4077024" y="2254465"/>
                    </a:lnTo>
                    <a:lnTo>
                      <a:pt x="4077024" y="1952153"/>
                    </a:lnTo>
                    <a:close/>
                    <a:moveTo>
                      <a:pt x="691012" y="1710294"/>
                    </a:moveTo>
                    <a:cubicBezTo>
                      <a:pt x="751465" y="1744852"/>
                      <a:pt x="691012" y="1908959"/>
                      <a:pt x="613277" y="1917594"/>
                    </a:cubicBezTo>
                    <a:cubicBezTo>
                      <a:pt x="682371" y="1874417"/>
                      <a:pt x="716930" y="1770770"/>
                      <a:pt x="691012" y="1710294"/>
                    </a:cubicBezTo>
                    <a:close/>
                    <a:moveTo>
                      <a:pt x="1097000" y="1710294"/>
                    </a:moveTo>
                    <a:cubicBezTo>
                      <a:pt x="1157453" y="1744852"/>
                      <a:pt x="1097000" y="1908959"/>
                      <a:pt x="1019265" y="1917594"/>
                    </a:cubicBezTo>
                    <a:cubicBezTo>
                      <a:pt x="1097000" y="1874417"/>
                      <a:pt x="1122895" y="1770770"/>
                      <a:pt x="1097000" y="1710294"/>
                    </a:cubicBezTo>
                    <a:close/>
                    <a:moveTo>
                      <a:pt x="1502965" y="1710294"/>
                    </a:moveTo>
                    <a:cubicBezTo>
                      <a:pt x="1563418" y="1744852"/>
                      <a:pt x="1502965" y="1908959"/>
                      <a:pt x="1425230" y="1917594"/>
                    </a:cubicBezTo>
                    <a:cubicBezTo>
                      <a:pt x="1502965" y="1874417"/>
                      <a:pt x="1537518" y="1770770"/>
                      <a:pt x="1502965" y="1710294"/>
                    </a:cubicBezTo>
                    <a:close/>
                    <a:moveTo>
                      <a:pt x="3532876" y="1952153"/>
                    </a:moveTo>
                    <a:lnTo>
                      <a:pt x="1425241" y="1952153"/>
                    </a:lnTo>
                    <a:cubicBezTo>
                      <a:pt x="1528894" y="1934876"/>
                      <a:pt x="1606624" y="1813941"/>
                      <a:pt x="1537529" y="1701653"/>
                    </a:cubicBezTo>
                    <a:cubicBezTo>
                      <a:pt x="1477076" y="1598000"/>
                      <a:pt x="1192018" y="1572082"/>
                      <a:pt x="1192018" y="1796665"/>
                    </a:cubicBezTo>
                    <a:cubicBezTo>
                      <a:pt x="1200659" y="1874400"/>
                      <a:pt x="1261112" y="1943511"/>
                      <a:pt x="1338864" y="1952153"/>
                    </a:cubicBezTo>
                    <a:lnTo>
                      <a:pt x="1010629" y="1952153"/>
                    </a:lnTo>
                    <a:cubicBezTo>
                      <a:pt x="1183394" y="1917594"/>
                      <a:pt x="1200653" y="1658476"/>
                      <a:pt x="1019270" y="1623917"/>
                    </a:cubicBezTo>
                    <a:cubicBezTo>
                      <a:pt x="725594" y="1580718"/>
                      <a:pt x="725594" y="1908976"/>
                      <a:pt x="932900" y="1952153"/>
                    </a:cubicBezTo>
                    <a:lnTo>
                      <a:pt x="613282" y="1952153"/>
                    </a:lnTo>
                    <a:cubicBezTo>
                      <a:pt x="811947" y="1917594"/>
                      <a:pt x="811947" y="1580723"/>
                      <a:pt x="518270" y="1623917"/>
                    </a:cubicBezTo>
                    <a:cubicBezTo>
                      <a:pt x="483712" y="1632558"/>
                      <a:pt x="449176" y="1649835"/>
                      <a:pt x="423259" y="1675752"/>
                    </a:cubicBezTo>
                    <a:cubicBezTo>
                      <a:pt x="388700" y="1718952"/>
                      <a:pt x="388700" y="1744847"/>
                      <a:pt x="388700" y="1788041"/>
                    </a:cubicBezTo>
                    <a:cubicBezTo>
                      <a:pt x="388700" y="1865776"/>
                      <a:pt x="457794" y="1934888"/>
                      <a:pt x="535547" y="1943529"/>
                    </a:cubicBezTo>
                    <a:lnTo>
                      <a:pt x="362782" y="1943529"/>
                    </a:lnTo>
                    <a:lnTo>
                      <a:pt x="362782" y="259147"/>
                    </a:lnTo>
                    <a:lnTo>
                      <a:pt x="1520241" y="259147"/>
                    </a:lnTo>
                    <a:lnTo>
                      <a:pt x="1520241" y="466447"/>
                    </a:lnTo>
                    <a:cubicBezTo>
                      <a:pt x="1511600" y="466447"/>
                      <a:pt x="1511600" y="466447"/>
                      <a:pt x="1511600" y="475088"/>
                    </a:cubicBezTo>
                    <a:cubicBezTo>
                      <a:pt x="1537518" y="509647"/>
                      <a:pt x="1537518" y="570100"/>
                      <a:pt x="1528877" y="613300"/>
                    </a:cubicBezTo>
                    <a:cubicBezTo>
                      <a:pt x="1502959" y="691035"/>
                      <a:pt x="1433865" y="760146"/>
                      <a:pt x="1338853" y="777429"/>
                    </a:cubicBezTo>
                    <a:cubicBezTo>
                      <a:pt x="1304300" y="786070"/>
                      <a:pt x="1278400" y="794705"/>
                      <a:pt x="1261123" y="803346"/>
                    </a:cubicBezTo>
                    <a:cubicBezTo>
                      <a:pt x="1261123" y="803346"/>
                      <a:pt x="1252482" y="811987"/>
                      <a:pt x="1261123" y="820628"/>
                    </a:cubicBezTo>
                    <a:cubicBezTo>
                      <a:pt x="1295676" y="932917"/>
                      <a:pt x="1554800" y="855181"/>
                      <a:pt x="1606629" y="682417"/>
                    </a:cubicBezTo>
                    <a:cubicBezTo>
                      <a:pt x="1632553" y="604681"/>
                      <a:pt x="1641188" y="544205"/>
                      <a:pt x="1572077" y="509652"/>
                    </a:cubicBezTo>
                    <a:cubicBezTo>
                      <a:pt x="1554794" y="492370"/>
                      <a:pt x="1546153" y="483729"/>
                      <a:pt x="1554794" y="466453"/>
                    </a:cubicBezTo>
                    <a:cubicBezTo>
                      <a:pt x="1554794" y="466453"/>
                      <a:pt x="1554794" y="457811"/>
                      <a:pt x="1546159" y="457811"/>
                    </a:cubicBezTo>
                    <a:lnTo>
                      <a:pt x="1546159" y="259147"/>
                    </a:lnTo>
                    <a:lnTo>
                      <a:pt x="1917588" y="259147"/>
                    </a:lnTo>
                    <a:lnTo>
                      <a:pt x="1917588" y="457811"/>
                    </a:lnTo>
                    <a:lnTo>
                      <a:pt x="1908947" y="457811"/>
                    </a:lnTo>
                    <a:lnTo>
                      <a:pt x="1908947" y="466453"/>
                    </a:lnTo>
                    <a:cubicBezTo>
                      <a:pt x="1969400" y="544188"/>
                      <a:pt x="1908947" y="725593"/>
                      <a:pt x="1736183" y="768765"/>
                    </a:cubicBezTo>
                    <a:cubicBezTo>
                      <a:pt x="1701624" y="777406"/>
                      <a:pt x="1675729" y="786041"/>
                      <a:pt x="1667089" y="794682"/>
                    </a:cubicBezTo>
                    <a:cubicBezTo>
                      <a:pt x="1667089" y="794682"/>
                      <a:pt x="1658447" y="803323"/>
                      <a:pt x="1667089" y="811964"/>
                    </a:cubicBezTo>
                    <a:cubicBezTo>
                      <a:pt x="1701647" y="924253"/>
                      <a:pt x="1960765" y="846523"/>
                      <a:pt x="2012600" y="673753"/>
                    </a:cubicBezTo>
                    <a:cubicBezTo>
                      <a:pt x="2038518" y="596017"/>
                      <a:pt x="2038518" y="535541"/>
                      <a:pt x="1978042" y="500988"/>
                    </a:cubicBezTo>
                    <a:cubicBezTo>
                      <a:pt x="1960759" y="483706"/>
                      <a:pt x="1952124" y="475065"/>
                      <a:pt x="1960759" y="457789"/>
                    </a:cubicBezTo>
                    <a:cubicBezTo>
                      <a:pt x="1960759" y="457789"/>
                      <a:pt x="1960759" y="449148"/>
                      <a:pt x="1952124" y="457789"/>
                    </a:cubicBezTo>
                    <a:lnTo>
                      <a:pt x="1952124" y="267765"/>
                    </a:lnTo>
                    <a:lnTo>
                      <a:pt x="2323554" y="267765"/>
                    </a:lnTo>
                    <a:lnTo>
                      <a:pt x="2323554" y="475065"/>
                    </a:lnTo>
                    <a:lnTo>
                      <a:pt x="2323554" y="483706"/>
                    </a:lnTo>
                    <a:cubicBezTo>
                      <a:pt x="2384006" y="561442"/>
                      <a:pt x="2323554" y="742847"/>
                      <a:pt x="2150789" y="786018"/>
                    </a:cubicBezTo>
                    <a:cubicBezTo>
                      <a:pt x="2124872" y="794654"/>
                      <a:pt x="2064418" y="803295"/>
                      <a:pt x="2073053" y="829212"/>
                    </a:cubicBezTo>
                    <a:cubicBezTo>
                      <a:pt x="2090330" y="889665"/>
                      <a:pt x="2193983" y="898307"/>
                      <a:pt x="2271718" y="855130"/>
                    </a:cubicBezTo>
                    <a:cubicBezTo>
                      <a:pt x="2461742" y="742841"/>
                      <a:pt x="2461742" y="561459"/>
                      <a:pt x="2384006" y="518259"/>
                    </a:cubicBezTo>
                    <a:cubicBezTo>
                      <a:pt x="2366724" y="500983"/>
                      <a:pt x="2358089" y="492341"/>
                      <a:pt x="2366724" y="475065"/>
                    </a:cubicBezTo>
                    <a:cubicBezTo>
                      <a:pt x="2366724" y="475065"/>
                      <a:pt x="2366724" y="466424"/>
                      <a:pt x="2358089" y="466424"/>
                    </a:cubicBezTo>
                    <a:lnTo>
                      <a:pt x="2349448" y="466424"/>
                    </a:lnTo>
                    <a:lnTo>
                      <a:pt x="2349448" y="267759"/>
                    </a:lnTo>
                    <a:lnTo>
                      <a:pt x="3558742" y="267759"/>
                    </a:lnTo>
                    <a:lnTo>
                      <a:pt x="3558742" y="1952141"/>
                    </a:lnTo>
                    <a:close/>
                    <a:moveTo>
                      <a:pt x="1554800" y="561464"/>
                    </a:moveTo>
                    <a:lnTo>
                      <a:pt x="1554800" y="561464"/>
                    </a:lnTo>
                    <a:cubicBezTo>
                      <a:pt x="1572077" y="552823"/>
                      <a:pt x="1589359" y="647835"/>
                      <a:pt x="1520241" y="734229"/>
                    </a:cubicBezTo>
                    <a:cubicBezTo>
                      <a:pt x="1468407" y="794682"/>
                      <a:pt x="1390671" y="837882"/>
                      <a:pt x="1295659" y="837882"/>
                    </a:cubicBezTo>
                    <a:cubicBezTo>
                      <a:pt x="1287018" y="837882"/>
                      <a:pt x="1287018" y="820605"/>
                      <a:pt x="1295659" y="820605"/>
                    </a:cubicBezTo>
                    <a:cubicBezTo>
                      <a:pt x="1373395" y="820605"/>
                      <a:pt x="1459788" y="786047"/>
                      <a:pt x="1511600" y="725593"/>
                    </a:cubicBezTo>
                    <a:cubicBezTo>
                      <a:pt x="1546159" y="665117"/>
                      <a:pt x="1563435" y="613305"/>
                      <a:pt x="1554800" y="561464"/>
                    </a:cubicBezTo>
                    <a:close/>
                    <a:moveTo>
                      <a:pt x="1952124" y="544205"/>
                    </a:moveTo>
                    <a:cubicBezTo>
                      <a:pt x="1952124" y="535570"/>
                      <a:pt x="1960765" y="535570"/>
                      <a:pt x="1960765" y="544205"/>
                    </a:cubicBezTo>
                    <a:cubicBezTo>
                      <a:pt x="1986683" y="665140"/>
                      <a:pt x="1874394" y="820628"/>
                      <a:pt x="1684348" y="820628"/>
                    </a:cubicBezTo>
                    <a:cubicBezTo>
                      <a:pt x="1675707" y="820628"/>
                      <a:pt x="1675707" y="803346"/>
                      <a:pt x="1684348" y="811987"/>
                    </a:cubicBezTo>
                    <a:cubicBezTo>
                      <a:pt x="1762083" y="811987"/>
                      <a:pt x="1848477" y="777429"/>
                      <a:pt x="1900289" y="716975"/>
                    </a:cubicBezTo>
                    <a:cubicBezTo>
                      <a:pt x="1943483" y="656499"/>
                      <a:pt x="1960765" y="596023"/>
                      <a:pt x="1952124" y="544211"/>
                    </a:cubicBezTo>
                    <a:close/>
                    <a:moveTo>
                      <a:pt x="2349471" y="561464"/>
                    </a:moveTo>
                    <a:cubicBezTo>
                      <a:pt x="2349471" y="526906"/>
                      <a:pt x="2409924" y="613300"/>
                      <a:pt x="2314912" y="734229"/>
                    </a:cubicBezTo>
                    <a:cubicBezTo>
                      <a:pt x="2228542" y="837882"/>
                      <a:pt x="2081689" y="846517"/>
                      <a:pt x="2081689" y="829241"/>
                    </a:cubicBezTo>
                    <a:cubicBezTo>
                      <a:pt x="2081689" y="829241"/>
                      <a:pt x="2081689" y="820600"/>
                      <a:pt x="2090330" y="820600"/>
                    </a:cubicBezTo>
                    <a:cubicBezTo>
                      <a:pt x="2237177" y="820600"/>
                      <a:pt x="2375388" y="682388"/>
                      <a:pt x="2349471" y="561459"/>
                    </a:cubicBezTo>
                    <a:close/>
                  </a:path>
                </a:pathLst>
              </a:custGeom>
              <a:grpFill/>
              <a:ln w="5715" cap="flat">
                <a:noFill/>
                <a:prstDash val="solid"/>
                <a:miter/>
              </a:ln>
            </p:spPr>
            <p:txBody>
              <a:bodyPr rtlCol="0" anchor="ctr"/>
              <a:lstStyle/>
              <a:p>
                <a:endParaRPr lang="en-US" sz="1641"/>
              </a:p>
            </p:txBody>
          </p:sp>
          <p:sp>
            <p:nvSpPr>
              <p:cNvPr id="331" name="Freeform: Shape 330">
                <a:extLst>
                  <a:ext uri="{FF2B5EF4-FFF2-40B4-BE49-F238E27FC236}">
                    <a16:creationId xmlns:a16="http://schemas.microsoft.com/office/drawing/2014/main" id="{37027C9F-95C5-AD1A-1B92-619D4DA1322D}"/>
                  </a:ext>
                </a:extLst>
              </p:cNvPr>
              <p:cNvSpPr/>
              <p:nvPr/>
            </p:nvSpPr>
            <p:spPr>
              <a:xfrm>
                <a:off x="6039452" y="3394446"/>
                <a:ext cx="437139" cy="494426"/>
              </a:xfrm>
              <a:custGeom>
                <a:avLst/>
                <a:gdLst>
                  <a:gd name="connsiteX0" fmla="*/ 220683 w 437139"/>
                  <a:gd name="connsiteY0" fmla="*/ 492382 h 494426"/>
                  <a:gd name="connsiteX1" fmla="*/ 220683 w 437139"/>
                  <a:gd name="connsiteY1" fmla="*/ 492382 h 494426"/>
                  <a:gd name="connsiteX2" fmla="*/ 393447 w 437139"/>
                  <a:gd name="connsiteY2" fmla="*/ 129593 h 494426"/>
                  <a:gd name="connsiteX3" fmla="*/ 255236 w 437139"/>
                  <a:gd name="connsiteY3" fmla="*/ 120952 h 494426"/>
                  <a:gd name="connsiteX4" fmla="*/ 220677 w 437139"/>
                  <a:gd name="connsiteY4" fmla="*/ 129593 h 494426"/>
                  <a:gd name="connsiteX5" fmla="*/ 220677 w 437139"/>
                  <a:gd name="connsiteY5" fmla="*/ 86394 h 494426"/>
                  <a:gd name="connsiteX6" fmla="*/ 229318 w 437139"/>
                  <a:gd name="connsiteY6" fmla="*/ 77758 h 494426"/>
                  <a:gd name="connsiteX7" fmla="*/ 246595 w 437139"/>
                  <a:gd name="connsiteY7" fmla="*/ 95035 h 494426"/>
                  <a:gd name="connsiteX8" fmla="*/ 402083 w 437139"/>
                  <a:gd name="connsiteY8" fmla="*/ 103676 h 494426"/>
                  <a:gd name="connsiteX9" fmla="*/ 393447 w 437139"/>
                  <a:gd name="connsiteY9" fmla="*/ 103676 h 494426"/>
                  <a:gd name="connsiteX10" fmla="*/ 376165 w 437139"/>
                  <a:gd name="connsiteY10" fmla="*/ 95035 h 494426"/>
                  <a:gd name="connsiteX11" fmla="*/ 315712 w 437139"/>
                  <a:gd name="connsiteY11" fmla="*/ 77758 h 494426"/>
                  <a:gd name="connsiteX12" fmla="*/ 255259 w 437139"/>
                  <a:gd name="connsiteY12" fmla="*/ 69117 h 494426"/>
                  <a:gd name="connsiteX13" fmla="*/ 237982 w 437139"/>
                  <a:gd name="connsiteY13" fmla="*/ 69117 h 494426"/>
                  <a:gd name="connsiteX14" fmla="*/ 229341 w 437139"/>
                  <a:gd name="connsiteY14" fmla="*/ 69117 h 494426"/>
                  <a:gd name="connsiteX15" fmla="*/ 229341 w 437139"/>
                  <a:gd name="connsiteY15" fmla="*/ 60476 h 494426"/>
                  <a:gd name="connsiteX16" fmla="*/ 237982 w 437139"/>
                  <a:gd name="connsiteY16" fmla="*/ 60476 h 494426"/>
                  <a:gd name="connsiteX17" fmla="*/ 255259 w 437139"/>
                  <a:gd name="connsiteY17" fmla="*/ 60476 h 494426"/>
                  <a:gd name="connsiteX18" fmla="*/ 315712 w 437139"/>
                  <a:gd name="connsiteY18" fmla="*/ 69117 h 494426"/>
                  <a:gd name="connsiteX19" fmla="*/ 376165 w 437139"/>
                  <a:gd name="connsiteY19" fmla="*/ 86394 h 494426"/>
                  <a:gd name="connsiteX20" fmla="*/ 393447 w 437139"/>
                  <a:gd name="connsiteY20" fmla="*/ 95035 h 494426"/>
                  <a:gd name="connsiteX21" fmla="*/ 402083 w 437139"/>
                  <a:gd name="connsiteY21" fmla="*/ 95035 h 494426"/>
                  <a:gd name="connsiteX22" fmla="*/ 384806 w 437139"/>
                  <a:gd name="connsiteY22" fmla="*/ 69117 h 494426"/>
                  <a:gd name="connsiteX23" fmla="*/ 367524 w 437139"/>
                  <a:gd name="connsiteY23" fmla="*/ 43200 h 494426"/>
                  <a:gd name="connsiteX24" fmla="*/ 289789 w 437139"/>
                  <a:gd name="connsiteY24" fmla="*/ 17277 h 494426"/>
                  <a:gd name="connsiteX25" fmla="*/ 229335 w 437139"/>
                  <a:gd name="connsiteY25" fmla="*/ 51835 h 494426"/>
                  <a:gd name="connsiteX26" fmla="*/ 220700 w 437139"/>
                  <a:gd name="connsiteY26" fmla="*/ 51835 h 494426"/>
                  <a:gd name="connsiteX27" fmla="*/ 229335 w 437139"/>
                  <a:gd name="connsiteY27" fmla="*/ 17277 h 494426"/>
                  <a:gd name="connsiteX28" fmla="*/ 229335 w 437139"/>
                  <a:gd name="connsiteY28" fmla="*/ 0 h 494426"/>
                  <a:gd name="connsiteX29" fmla="*/ 212059 w 437139"/>
                  <a:gd name="connsiteY29" fmla="*/ 8641 h 494426"/>
                  <a:gd name="connsiteX30" fmla="*/ 203418 w 437139"/>
                  <a:gd name="connsiteY30" fmla="*/ 51835 h 494426"/>
                  <a:gd name="connsiteX31" fmla="*/ 203418 w 437139"/>
                  <a:gd name="connsiteY31" fmla="*/ 103676 h 494426"/>
                  <a:gd name="connsiteX32" fmla="*/ 91129 w 437139"/>
                  <a:gd name="connsiteY32" fmla="*/ 86394 h 494426"/>
                  <a:gd name="connsiteX33" fmla="*/ 13394 w 437139"/>
                  <a:gd name="connsiteY33" fmla="*/ 310976 h 494426"/>
                  <a:gd name="connsiteX34" fmla="*/ 220677 w 437139"/>
                  <a:gd name="connsiteY34" fmla="*/ 492382 h 494426"/>
                  <a:gd name="connsiteX35" fmla="*/ 220677 w 437139"/>
                  <a:gd name="connsiteY35" fmla="*/ 492382 h 494426"/>
                  <a:gd name="connsiteX36" fmla="*/ 402065 w 437139"/>
                  <a:gd name="connsiteY36" fmla="*/ 259158 h 494426"/>
                  <a:gd name="connsiteX37" fmla="*/ 212042 w 437139"/>
                  <a:gd name="connsiteY37" fmla="*/ 423287 h 494426"/>
                  <a:gd name="connsiteX38" fmla="*/ 402065 w 437139"/>
                  <a:gd name="connsiteY38" fmla="*/ 259158 h 4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39" h="494426">
                    <a:moveTo>
                      <a:pt x="220683" y="492382"/>
                    </a:moveTo>
                    <a:cubicBezTo>
                      <a:pt x="220683" y="492382"/>
                      <a:pt x="229324" y="492382"/>
                      <a:pt x="220683" y="492382"/>
                    </a:cubicBezTo>
                    <a:cubicBezTo>
                      <a:pt x="384812" y="518299"/>
                      <a:pt x="505741" y="233241"/>
                      <a:pt x="393447" y="129593"/>
                    </a:cubicBezTo>
                    <a:cubicBezTo>
                      <a:pt x="350247" y="155511"/>
                      <a:pt x="298435" y="146870"/>
                      <a:pt x="255236" y="120952"/>
                    </a:cubicBezTo>
                    <a:cubicBezTo>
                      <a:pt x="246595" y="120952"/>
                      <a:pt x="229318" y="129593"/>
                      <a:pt x="220677" y="129593"/>
                    </a:cubicBezTo>
                    <a:lnTo>
                      <a:pt x="220677" y="86394"/>
                    </a:lnTo>
                    <a:lnTo>
                      <a:pt x="229318" y="77758"/>
                    </a:lnTo>
                    <a:cubicBezTo>
                      <a:pt x="229318" y="86394"/>
                      <a:pt x="237953" y="86394"/>
                      <a:pt x="246595" y="95035"/>
                    </a:cubicBezTo>
                    <a:cubicBezTo>
                      <a:pt x="289794" y="129593"/>
                      <a:pt x="358883" y="146870"/>
                      <a:pt x="402083" y="103676"/>
                    </a:cubicBezTo>
                    <a:lnTo>
                      <a:pt x="393447" y="103676"/>
                    </a:lnTo>
                    <a:cubicBezTo>
                      <a:pt x="384806" y="103676"/>
                      <a:pt x="384806" y="103676"/>
                      <a:pt x="376165" y="95035"/>
                    </a:cubicBezTo>
                    <a:cubicBezTo>
                      <a:pt x="358889" y="86394"/>
                      <a:pt x="341607" y="86394"/>
                      <a:pt x="315712" y="77758"/>
                    </a:cubicBezTo>
                    <a:cubicBezTo>
                      <a:pt x="289794" y="77758"/>
                      <a:pt x="272512" y="69117"/>
                      <a:pt x="255259" y="69117"/>
                    </a:cubicBezTo>
                    <a:lnTo>
                      <a:pt x="237982" y="69117"/>
                    </a:lnTo>
                    <a:lnTo>
                      <a:pt x="229341" y="69117"/>
                    </a:lnTo>
                    <a:lnTo>
                      <a:pt x="229341" y="60476"/>
                    </a:lnTo>
                    <a:lnTo>
                      <a:pt x="237982" y="60476"/>
                    </a:lnTo>
                    <a:lnTo>
                      <a:pt x="255259" y="60476"/>
                    </a:lnTo>
                    <a:cubicBezTo>
                      <a:pt x="272541" y="60476"/>
                      <a:pt x="289817" y="69117"/>
                      <a:pt x="315712" y="69117"/>
                    </a:cubicBezTo>
                    <a:cubicBezTo>
                      <a:pt x="332994" y="77758"/>
                      <a:pt x="358911" y="77758"/>
                      <a:pt x="376165" y="86394"/>
                    </a:cubicBezTo>
                    <a:cubicBezTo>
                      <a:pt x="384806" y="86394"/>
                      <a:pt x="393447" y="95035"/>
                      <a:pt x="393447" y="95035"/>
                    </a:cubicBezTo>
                    <a:lnTo>
                      <a:pt x="402083" y="95035"/>
                    </a:lnTo>
                    <a:cubicBezTo>
                      <a:pt x="393447" y="86394"/>
                      <a:pt x="393447" y="77758"/>
                      <a:pt x="384806" y="69117"/>
                    </a:cubicBezTo>
                    <a:cubicBezTo>
                      <a:pt x="376165" y="60476"/>
                      <a:pt x="376165" y="51835"/>
                      <a:pt x="367524" y="43200"/>
                    </a:cubicBezTo>
                    <a:cubicBezTo>
                      <a:pt x="341607" y="25918"/>
                      <a:pt x="324330" y="17277"/>
                      <a:pt x="289789" y="17277"/>
                    </a:cubicBezTo>
                    <a:cubicBezTo>
                      <a:pt x="263871" y="17277"/>
                      <a:pt x="246595" y="34559"/>
                      <a:pt x="229335" y="51835"/>
                    </a:cubicBezTo>
                    <a:lnTo>
                      <a:pt x="220700" y="51835"/>
                    </a:lnTo>
                    <a:cubicBezTo>
                      <a:pt x="220700" y="34559"/>
                      <a:pt x="229335" y="25918"/>
                      <a:pt x="229335" y="17277"/>
                    </a:cubicBezTo>
                    <a:lnTo>
                      <a:pt x="229335" y="0"/>
                    </a:lnTo>
                    <a:cubicBezTo>
                      <a:pt x="220700" y="0"/>
                      <a:pt x="212059" y="0"/>
                      <a:pt x="212059" y="8641"/>
                    </a:cubicBezTo>
                    <a:cubicBezTo>
                      <a:pt x="203418" y="34559"/>
                      <a:pt x="203418" y="51835"/>
                      <a:pt x="203418" y="51835"/>
                    </a:cubicBezTo>
                    <a:lnTo>
                      <a:pt x="203418" y="103676"/>
                    </a:lnTo>
                    <a:cubicBezTo>
                      <a:pt x="151583" y="103676"/>
                      <a:pt x="142964" y="77758"/>
                      <a:pt x="91129" y="86394"/>
                    </a:cubicBezTo>
                    <a:cubicBezTo>
                      <a:pt x="13394" y="103676"/>
                      <a:pt x="-21159" y="198682"/>
                      <a:pt x="13394" y="310976"/>
                    </a:cubicBezTo>
                    <a:cubicBezTo>
                      <a:pt x="47930" y="414652"/>
                      <a:pt x="125665" y="509664"/>
                      <a:pt x="220677" y="492382"/>
                    </a:cubicBezTo>
                    <a:cubicBezTo>
                      <a:pt x="212042" y="492382"/>
                      <a:pt x="220677" y="492382"/>
                      <a:pt x="220677" y="492382"/>
                    </a:cubicBezTo>
                    <a:close/>
                    <a:moveTo>
                      <a:pt x="402065" y="259158"/>
                    </a:moveTo>
                    <a:cubicBezTo>
                      <a:pt x="419342" y="388729"/>
                      <a:pt x="298412" y="492382"/>
                      <a:pt x="212042" y="423287"/>
                    </a:cubicBezTo>
                    <a:cubicBezTo>
                      <a:pt x="281136" y="449205"/>
                      <a:pt x="402065" y="371475"/>
                      <a:pt x="402065" y="259158"/>
                    </a:cubicBezTo>
                    <a:close/>
                  </a:path>
                </a:pathLst>
              </a:custGeom>
              <a:grpFill/>
              <a:ln w="5715" cap="flat">
                <a:noFill/>
                <a:prstDash val="solid"/>
                <a:miter/>
              </a:ln>
            </p:spPr>
            <p:txBody>
              <a:bodyPr rtlCol="0" anchor="ctr"/>
              <a:lstStyle/>
              <a:p>
                <a:endParaRPr lang="en-US" sz="1641"/>
              </a:p>
            </p:txBody>
          </p:sp>
          <p:sp>
            <p:nvSpPr>
              <p:cNvPr id="332" name="Freeform: Shape 331">
                <a:extLst>
                  <a:ext uri="{FF2B5EF4-FFF2-40B4-BE49-F238E27FC236}">
                    <a16:creationId xmlns:a16="http://schemas.microsoft.com/office/drawing/2014/main" id="{65938FF5-D321-8A0D-2E77-B455767E1009}"/>
                  </a:ext>
                </a:extLst>
              </p:cNvPr>
              <p:cNvSpPr/>
              <p:nvPr/>
            </p:nvSpPr>
            <p:spPr>
              <a:xfrm>
                <a:off x="6592226" y="2512597"/>
                <a:ext cx="446803" cy="492424"/>
              </a:xfrm>
              <a:custGeom>
                <a:avLst/>
                <a:gdLst>
                  <a:gd name="connsiteX0" fmla="*/ 229350 w 446803"/>
                  <a:gd name="connsiteY0" fmla="*/ 484520 h 492424"/>
                  <a:gd name="connsiteX1" fmla="*/ 402114 w 446803"/>
                  <a:gd name="connsiteY1" fmla="*/ 121732 h 492424"/>
                  <a:gd name="connsiteX2" fmla="*/ 263903 w 446803"/>
                  <a:gd name="connsiteY2" fmla="*/ 113091 h 492424"/>
                  <a:gd name="connsiteX3" fmla="*/ 229344 w 446803"/>
                  <a:gd name="connsiteY3" fmla="*/ 113091 h 492424"/>
                  <a:gd name="connsiteX4" fmla="*/ 229344 w 446803"/>
                  <a:gd name="connsiteY4" fmla="*/ 69897 h 492424"/>
                  <a:gd name="connsiteX5" fmla="*/ 237985 w 446803"/>
                  <a:gd name="connsiteY5" fmla="*/ 61256 h 492424"/>
                  <a:gd name="connsiteX6" fmla="*/ 410750 w 446803"/>
                  <a:gd name="connsiteY6" fmla="*/ 87173 h 492424"/>
                  <a:gd name="connsiteX7" fmla="*/ 376191 w 446803"/>
                  <a:gd name="connsiteY7" fmla="*/ 43979 h 492424"/>
                  <a:gd name="connsiteX8" fmla="*/ 237979 w 446803"/>
                  <a:gd name="connsiteY8" fmla="*/ 52614 h 492424"/>
                  <a:gd name="connsiteX9" fmla="*/ 402109 w 446803"/>
                  <a:gd name="connsiteY9" fmla="*/ 87173 h 492424"/>
                  <a:gd name="connsiteX10" fmla="*/ 237979 w 446803"/>
                  <a:gd name="connsiteY10" fmla="*/ 61256 h 492424"/>
                  <a:gd name="connsiteX11" fmla="*/ 237979 w 446803"/>
                  <a:gd name="connsiteY11" fmla="*/ 52614 h 492424"/>
                  <a:gd name="connsiteX12" fmla="*/ 229338 w 446803"/>
                  <a:gd name="connsiteY12" fmla="*/ 52614 h 492424"/>
                  <a:gd name="connsiteX13" fmla="*/ 237979 w 446803"/>
                  <a:gd name="connsiteY13" fmla="*/ 18056 h 492424"/>
                  <a:gd name="connsiteX14" fmla="*/ 220697 w 446803"/>
                  <a:gd name="connsiteY14" fmla="*/ 9421 h 492424"/>
                  <a:gd name="connsiteX15" fmla="*/ 212062 w 446803"/>
                  <a:gd name="connsiteY15" fmla="*/ 104432 h 492424"/>
                  <a:gd name="connsiteX16" fmla="*/ 160227 w 446803"/>
                  <a:gd name="connsiteY16" fmla="*/ 95791 h 492424"/>
                  <a:gd name="connsiteX17" fmla="*/ 91127 w 446803"/>
                  <a:gd name="connsiteY17" fmla="*/ 87150 h 492424"/>
                  <a:gd name="connsiteX18" fmla="*/ 13391 w 446803"/>
                  <a:gd name="connsiteY18" fmla="*/ 311733 h 492424"/>
                  <a:gd name="connsiteX19" fmla="*/ 229338 w 446803"/>
                  <a:gd name="connsiteY19" fmla="*/ 484520 h 492424"/>
                  <a:gd name="connsiteX20" fmla="*/ 402114 w 446803"/>
                  <a:gd name="connsiteY20" fmla="*/ 251297 h 492424"/>
                  <a:gd name="connsiteX21" fmla="*/ 212091 w 446803"/>
                  <a:gd name="connsiteY21" fmla="*/ 415426 h 492424"/>
                  <a:gd name="connsiteX22" fmla="*/ 402114 w 446803"/>
                  <a:gd name="connsiteY22" fmla="*/ 251297 h 4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6803" h="492424">
                    <a:moveTo>
                      <a:pt x="229350" y="484520"/>
                    </a:moveTo>
                    <a:cubicBezTo>
                      <a:pt x="350279" y="544973"/>
                      <a:pt x="531662" y="242661"/>
                      <a:pt x="402114" y="121732"/>
                    </a:cubicBezTo>
                    <a:cubicBezTo>
                      <a:pt x="358914" y="147649"/>
                      <a:pt x="307102" y="139008"/>
                      <a:pt x="263903" y="113091"/>
                    </a:cubicBezTo>
                    <a:lnTo>
                      <a:pt x="229344" y="113091"/>
                    </a:lnTo>
                    <a:lnTo>
                      <a:pt x="229344" y="69897"/>
                    </a:lnTo>
                    <a:lnTo>
                      <a:pt x="237985" y="61256"/>
                    </a:lnTo>
                    <a:cubicBezTo>
                      <a:pt x="263903" y="104455"/>
                      <a:pt x="358914" y="138991"/>
                      <a:pt x="410750" y="87173"/>
                    </a:cubicBezTo>
                    <a:cubicBezTo>
                      <a:pt x="402109" y="78538"/>
                      <a:pt x="384832" y="52614"/>
                      <a:pt x="376191" y="43979"/>
                    </a:cubicBezTo>
                    <a:cubicBezTo>
                      <a:pt x="332991" y="9421"/>
                      <a:pt x="272538" y="780"/>
                      <a:pt x="237979" y="52614"/>
                    </a:cubicBezTo>
                    <a:cubicBezTo>
                      <a:pt x="289814" y="52614"/>
                      <a:pt x="358909" y="69897"/>
                      <a:pt x="402109" y="87173"/>
                    </a:cubicBezTo>
                    <a:cubicBezTo>
                      <a:pt x="315738" y="69897"/>
                      <a:pt x="350274" y="61256"/>
                      <a:pt x="237979" y="61256"/>
                    </a:cubicBezTo>
                    <a:lnTo>
                      <a:pt x="237979" y="52614"/>
                    </a:lnTo>
                    <a:lnTo>
                      <a:pt x="229338" y="52614"/>
                    </a:lnTo>
                    <a:cubicBezTo>
                      <a:pt x="229338" y="35338"/>
                      <a:pt x="237979" y="26697"/>
                      <a:pt x="237979" y="18056"/>
                    </a:cubicBezTo>
                    <a:cubicBezTo>
                      <a:pt x="246621" y="780"/>
                      <a:pt x="220697" y="-7862"/>
                      <a:pt x="220697" y="9421"/>
                    </a:cubicBezTo>
                    <a:cubicBezTo>
                      <a:pt x="212062" y="61256"/>
                      <a:pt x="212062" y="69874"/>
                      <a:pt x="212062" y="104432"/>
                    </a:cubicBezTo>
                    <a:cubicBezTo>
                      <a:pt x="194780" y="104432"/>
                      <a:pt x="177503" y="95791"/>
                      <a:pt x="160227" y="95791"/>
                    </a:cubicBezTo>
                    <a:cubicBezTo>
                      <a:pt x="134304" y="87150"/>
                      <a:pt x="117027" y="87150"/>
                      <a:pt x="91127" y="87150"/>
                    </a:cubicBezTo>
                    <a:cubicBezTo>
                      <a:pt x="13391" y="104432"/>
                      <a:pt x="-21156" y="199439"/>
                      <a:pt x="13391" y="311733"/>
                    </a:cubicBezTo>
                    <a:cubicBezTo>
                      <a:pt x="65232" y="449967"/>
                      <a:pt x="168885" y="501802"/>
                      <a:pt x="229338" y="484520"/>
                    </a:cubicBezTo>
                    <a:close/>
                    <a:moveTo>
                      <a:pt x="402114" y="251297"/>
                    </a:moveTo>
                    <a:cubicBezTo>
                      <a:pt x="419391" y="389508"/>
                      <a:pt x="289826" y="484520"/>
                      <a:pt x="212091" y="415426"/>
                    </a:cubicBezTo>
                    <a:cubicBezTo>
                      <a:pt x="289826" y="441343"/>
                      <a:pt x="410756" y="363591"/>
                      <a:pt x="402114" y="251297"/>
                    </a:cubicBezTo>
                    <a:close/>
                  </a:path>
                </a:pathLst>
              </a:custGeom>
              <a:grpFill/>
              <a:ln w="5715" cap="flat">
                <a:noFill/>
                <a:prstDash val="solid"/>
                <a:miter/>
              </a:ln>
            </p:spPr>
            <p:txBody>
              <a:bodyPr rtlCol="0" anchor="ctr"/>
              <a:lstStyle/>
              <a:p>
                <a:endParaRPr lang="en-US" sz="1641"/>
              </a:p>
            </p:txBody>
          </p:sp>
          <p:sp>
            <p:nvSpPr>
              <p:cNvPr id="333" name="Freeform: Shape 332">
                <a:extLst>
                  <a:ext uri="{FF2B5EF4-FFF2-40B4-BE49-F238E27FC236}">
                    <a16:creationId xmlns:a16="http://schemas.microsoft.com/office/drawing/2014/main" id="{73B38F51-D252-3246-6007-EE11E9CD20D4}"/>
                  </a:ext>
                </a:extLst>
              </p:cNvPr>
              <p:cNvSpPr/>
              <p:nvPr/>
            </p:nvSpPr>
            <p:spPr>
              <a:xfrm>
                <a:off x="6324510" y="2971177"/>
                <a:ext cx="439485" cy="485397"/>
              </a:xfrm>
              <a:custGeom>
                <a:avLst/>
                <a:gdLst>
                  <a:gd name="connsiteX0" fmla="*/ 160224 w 439485"/>
                  <a:gd name="connsiteY0" fmla="*/ 95035 h 485397"/>
                  <a:gd name="connsiteX1" fmla="*/ 91129 w 439485"/>
                  <a:gd name="connsiteY1" fmla="*/ 86394 h 485397"/>
                  <a:gd name="connsiteX2" fmla="*/ 13394 w 439485"/>
                  <a:gd name="connsiteY2" fmla="*/ 310976 h 485397"/>
                  <a:gd name="connsiteX3" fmla="*/ 212059 w 439485"/>
                  <a:gd name="connsiteY3" fmla="*/ 483740 h 485397"/>
                  <a:gd name="connsiteX4" fmla="*/ 220700 w 439485"/>
                  <a:gd name="connsiteY4" fmla="*/ 483740 h 485397"/>
                  <a:gd name="connsiteX5" fmla="*/ 229335 w 439485"/>
                  <a:gd name="connsiteY5" fmla="*/ 483740 h 485397"/>
                  <a:gd name="connsiteX6" fmla="*/ 402100 w 439485"/>
                  <a:gd name="connsiteY6" fmla="*/ 120952 h 485397"/>
                  <a:gd name="connsiteX7" fmla="*/ 263888 w 439485"/>
                  <a:gd name="connsiteY7" fmla="*/ 112317 h 485397"/>
                  <a:gd name="connsiteX8" fmla="*/ 229329 w 439485"/>
                  <a:gd name="connsiteY8" fmla="*/ 112317 h 485397"/>
                  <a:gd name="connsiteX9" fmla="*/ 229329 w 439485"/>
                  <a:gd name="connsiteY9" fmla="*/ 69117 h 485397"/>
                  <a:gd name="connsiteX10" fmla="*/ 237971 w 439485"/>
                  <a:gd name="connsiteY10" fmla="*/ 60476 h 485397"/>
                  <a:gd name="connsiteX11" fmla="*/ 255253 w 439485"/>
                  <a:gd name="connsiteY11" fmla="*/ 77758 h 485397"/>
                  <a:gd name="connsiteX12" fmla="*/ 410741 w 439485"/>
                  <a:gd name="connsiteY12" fmla="*/ 86394 h 485397"/>
                  <a:gd name="connsiteX13" fmla="*/ 272529 w 439485"/>
                  <a:gd name="connsiteY13" fmla="*/ 60476 h 485397"/>
                  <a:gd name="connsiteX14" fmla="*/ 255247 w 439485"/>
                  <a:gd name="connsiteY14" fmla="*/ 60476 h 485397"/>
                  <a:gd name="connsiteX15" fmla="*/ 246606 w 439485"/>
                  <a:gd name="connsiteY15" fmla="*/ 60476 h 485397"/>
                  <a:gd name="connsiteX16" fmla="*/ 246606 w 439485"/>
                  <a:gd name="connsiteY16" fmla="*/ 51835 h 485397"/>
                  <a:gd name="connsiteX17" fmla="*/ 255247 w 439485"/>
                  <a:gd name="connsiteY17" fmla="*/ 51835 h 485397"/>
                  <a:gd name="connsiteX18" fmla="*/ 272529 w 439485"/>
                  <a:gd name="connsiteY18" fmla="*/ 51835 h 485397"/>
                  <a:gd name="connsiteX19" fmla="*/ 410741 w 439485"/>
                  <a:gd name="connsiteY19" fmla="*/ 86394 h 485397"/>
                  <a:gd name="connsiteX20" fmla="*/ 376182 w 439485"/>
                  <a:gd name="connsiteY20" fmla="*/ 43200 h 485397"/>
                  <a:gd name="connsiteX21" fmla="*/ 298447 w 439485"/>
                  <a:gd name="connsiteY21" fmla="*/ 17282 h 485397"/>
                  <a:gd name="connsiteX22" fmla="*/ 237993 w 439485"/>
                  <a:gd name="connsiteY22" fmla="*/ 51835 h 485397"/>
                  <a:gd name="connsiteX23" fmla="*/ 229352 w 439485"/>
                  <a:gd name="connsiteY23" fmla="*/ 51835 h 485397"/>
                  <a:gd name="connsiteX24" fmla="*/ 237993 w 439485"/>
                  <a:gd name="connsiteY24" fmla="*/ 17282 h 485397"/>
                  <a:gd name="connsiteX25" fmla="*/ 237993 w 439485"/>
                  <a:gd name="connsiteY25" fmla="*/ 0 h 485397"/>
                  <a:gd name="connsiteX26" fmla="*/ 220711 w 439485"/>
                  <a:gd name="connsiteY26" fmla="*/ 8641 h 485397"/>
                  <a:gd name="connsiteX27" fmla="*/ 212076 w 439485"/>
                  <a:gd name="connsiteY27" fmla="*/ 51835 h 485397"/>
                  <a:gd name="connsiteX28" fmla="*/ 212076 w 439485"/>
                  <a:gd name="connsiteY28" fmla="*/ 103676 h 485397"/>
                  <a:gd name="connsiteX29" fmla="*/ 160212 w 439485"/>
                  <a:gd name="connsiteY29" fmla="*/ 95035 h 485397"/>
                  <a:gd name="connsiteX30" fmla="*/ 246594 w 439485"/>
                  <a:gd name="connsiteY30" fmla="*/ 414629 h 485397"/>
                  <a:gd name="connsiteX31" fmla="*/ 402083 w 439485"/>
                  <a:gd name="connsiteY31" fmla="*/ 241864 h 485397"/>
                  <a:gd name="connsiteX32" fmla="*/ 281153 w 439485"/>
                  <a:gd name="connsiteY32" fmla="*/ 431888 h 485397"/>
                  <a:gd name="connsiteX33" fmla="*/ 212059 w 439485"/>
                  <a:gd name="connsiteY33" fmla="*/ 405971 h 485397"/>
                  <a:gd name="connsiteX34" fmla="*/ 246594 w 439485"/>
                  <a:gd name="connsiteY34" fmla="*/ 414629 h 4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9485" h="485397">
                    <a:moveTo>
                      <a:pt x="160224" y="95035"/>
                    </a:moveTo>
                    <a:cubicBezTo>
                      <a:pt x="134306" y="86394"/>
                      <a:pt x="117024" y="86394"/>
                      <a:pt x="91129" y="86394"/>
                    </a:cubicBezTo>
                    <a:cubicBezTo>
                      <a:pt x="13394" y="103676"/>
                      <a:pt x="-21159" y="198682"/>
                      <a:pt x="13394" y="310976"/>
                    </a:cubicBezTo>
                    <a:cubicBezTo>
                      <a:pt x="47953" y="423264"/>
                      <a:pt x="134323" y="492359"/>
                      <a:pt x="212059" y="483740"/>
                    </a:cubicBezTo>
                    <a:lnTo>
                      <a:pt x="220700" y="483740"/>
                    </a:lnTo>
                    <a:lnTo>
                      <a:pt x="229335" y="483740"/>
                    </a:lnTo>
                    <a:cubicBezTo>
                      <a:pt x="376182" y="509658"/>
                      <a:pt x="505752" y="224599"/>
                      <a:pt x="402100" y="120952"/>
                    </a:cubicBezTo>
                    <a:cubicBezTo>
                      <a:pt x="358906" y="146876"/>
                      <a:pt x="298447" y="129593"/>
                      <a:pt x="263888" y="112317"/>
                    </a:cubicBezTo>
                    <a:lnTo>
                      <a:pt x="229329" y="112317"/>
                    </a:lnTo>
                    <a:lnTo>
                      <a:pt x="229329" y="69117"/>
                    </a:lnTo>
                    <a:lnTo>
                      <a:pt x="237971" y="60476"/>
                    </a:lnTo>
                    <a:cubicBezTo>
                      <a:pt x="237971" y="69117"/>
                      <a:pt x="246612" y="69117"/>
                      <a:pt x="255253" y="77758"/>
                    </a:cubicBezTo>
                    <a:cubicBezTo>
                      <a:pt x="289811" y="112317"/>
                      <a:pt x="367541" y="129593"/>
                      <a:pt x="410741" y="86394"/>
                    </a:cubicBezTo>
                    <a:cubicBezTo>
                      <a:pt x="410741" y="86394"/>
                      <a:pt x="341646" y="60476"/>
                      <a:pt x="272529" y="60476"/>
                    </a:cubicBezTo>
                    <a:lnTo>
                      <a:pt x="255247" y="60476"/>
                    </a:lnTo>
                    <a:lnTo>
                      <a:pt x="246606" y="60476"/>
                    </a:lnTo>
                    <a:lnTo>
                      <a:pt x="246606" y="51835"/>
                    </a:lnTo>
                    <a:lnTo>
                      <a:pt x="255247" y="51835"/>
                    </a:lnTo>
                    <a:lnTo>
                      <a:pt x="272529" y="51835"/>
                    </a:lnTo>
                    <a:cubicBezTo>
                      <a:pt x="341623" y="60476"/>
                      <a:pt x="410741" y="86394"/>
                      <a:pt x="410741" y="86394"/>
                    </a:cubicBezTo>
                    <a:cubicBezTo>
                      <a:pt x="402100" y="77758"/>
                      <a:pt x="384817" y="51835"/>
                      <a:pt x="376182" y="43200"/>
                    </a:cubicBezTo>
                    <a:cubicBezTo>
                      <a:pt x="350265" y="25918"/>
                      <a:pt x="332983" y="17282"/>
                      <a:pt x="298447" y="17282"/>
                    </a:cubicBezTo>
                    <a:cubicBezTo>
                      <a:pt x="272523" y="17282"/>
                      <a:pt x="255247" y="34559"/>
                      <a:pt x="237993" y="51835"/>
                    </a:cubicBezTo>
                    <a:lnTo>
                      <a:pt x="229352" y="51835"/>
                    </a:lnTo>
                    <a:cubicBezTo>
                      <a:pt x="229352" y="34559"/>
                      <a:pt x="237993" y="25918"/>
                      <a:pt x="237993" y="17282"/>
                    </a:cubicBezTo>
                    <a:lnTo>
                      <a:pt x="237993" y="0"/>
                    </a:lnTo>
                    <a:cubicBezTo>
                      <a:pt x="229352" y="0"/>
                      <a:pt x="220711" y="0"/>
                      <a:pt x="220711" y="8641"/>
                    </a:cubicBezTo>
                    <a:cubicBezTo>
                      <a:pt x="212076" y="34559"/>
                      <a:pt x="212076" y="51835"/>
                      <a:pt x="212076" y="51835"/>
                    </a:cubicBezTo>
                    <a:lnTo>
                      <a:pt x="212076" y="103676"/>
                    </a:lnTo>
                    <a:cubicBezTo>
                      <a:pt x="186136" y="112294"/>
                      <a:pt x="168854" y="103653"/>
                      <a:pt x="160212" y="95035"/>
                    </a:cubicBezTo>
                    <a:close/>
                    <a:moveTo>
                      <a:pt x="246594" y="414629"/>
                    </a:moveTo>
                    <a:cubicBezTo>
                      <a:pt x="332965" y="397353"/>
                      <a:pt x="402083" y="336894"/>
                      <a:pt x="402083" y="241864"/>
                    </a:cubicBezTo>
                    <a:cubicBezTo>
                      <a:pt x="410724" y="345518"/>
                      <a:pt x="358883" y="414629"/>
                      <a:pt x="281153" y="431888"/>
                    </a:cubicBezTo>
                    <a:cubicBezTo>
                      <a:pt x="255236" y="440529"/>
                      <a:pt x="229318" y="423247"/>
                      <a:pt x="212059" y="405971"/>
                    </a:cubicBezTo>
                    <a:cubicBezTo>
                      <a:pt x="220700" y="414629"/>
                      <a:pt x="229312" y="423270"/>
                      <a:pt x="246594" y="414629"/>
                    </a:cubicBezTo>
                    <a:close/>
                  </a:path>
                </a:pathLst>
              </a:custGeom>
              <a:grpFill/>
              <a:ln w="5715" cap="flat">
                <a:noFill/>
                <a:prstDash val="solid"/>
                <a:miter/>
              </a:ln>
            </p:spPr>
            <p:txBody>
              <a:bodyPr rtlCol="0" anchor="ctr"/>
              <a:lstStyle/>
              <a:p>
                <a:endParaRPr lang="en-US" sz="1641"/>
              </a:p>
            </p:txBody>
          </p:sp>
          <p:sp>
            <p:nvSpPr>
              <p:cNvPr id="334" name="Freeform: Shape 333">
                <a:extLst>
                  <a:ext uri="{FF2B5EF4-FFF2-40B4-BE49-F238E27FC236}">
                    <a16:creationId xmlns:a16="http://schemas.microsoft.com/office/drawing/2014/main" id="{4C0F4C74-297F-2F84-CAD8-28D12EE2FB4C}"/>
                  </a:ext>
                </a:extLst>
              </p:cNvPr>
              <p:cNvSpPr/>
              <p:nvPr/>
            </p:nvSpPr>
            <p:spPr>
              <a:xfrm>
                <a:off x="6820658" y="2951838"/>
                <a:ext cx="436623" cy="505511"/>
              </a:xfrm>
              <a:custGeom>
                <a:avLst/>
                <a:gdLst>
                  <a:gd name="connsiteX0" fmla="*/ 208201 w 436623"/>
                  <a:gd name="connsiteY0" fmla="*/ 503107 h 505511"/>
                  <a:gd name="connsiteX1" fmla="*/ 225477 w 436623"/>
                  <a:gd name="connsiteY1" fmla="*/ 503107 h 505511"/>
                  <a:gd name="connsiteX2" fmla="*/ 424142 w 436623"/>
                  <a:gd name="connsiteY2" fmla="*/ 330343 h 505511"/>
                  <a:gd name="connsiteX3" fmla="*/ 398224 w 436623"/>
                  <a:gd name="connsiteY3" fmla="*/ 131678 h 505511"/>
                  <a:gd name="connsiteX4" fmla="*/ 355030 w 436623"/>
                  <a:gd name="connsiteY4" fmla="*/ 148955 h 505511"/>
                  <a:gd name="connsiteX5" fmla="*/ 346389 w 436623"/>
                  <a:gd name="connsiteY5" fmla="*/ 148955 h 505511"/>
                  <a:gd name="connsiteX6" fmla="*/ 311831 w 436623"/>
                  <a:gd name="connsiteY6" fmla="*/ 140319 h 505511"/>
                  <a:gd name="connsiteX7" fmla="*/ 259996 w 436623"/>
                  <a:gd name="connsiteY7" fmla="*/ 123037 h 505511"/>
                  <a:gd name="connsiteX8" fmla="*/ 225437 w 436623"/>
                  <a:gd name="connsiteY8" fmla="*/ 123037 h 505511"/>
                  <a:gd name="connsiteX9" fmla="*/ 225437 w 436623"/>
                  <a:gd name="connsiteY9" fmla="*/ 79843 h 505511"/>
                  <a:gd name="connsiteX10" fmla="*/ 234078 w 436623"/>
                  <a:gd name="connsiteY10" fmla="*/ 71202 h 505511"/>
                  <a:gd name="connsiteX11" fmla="*/ 251355 w 436623"/>
                  <a:gd name="connsiteY11" fmla="*/ 88479 h 505511"/>
                  <a:gd name="connsiteX12" fmla="*/ 311808 w 436623"/>
                  <a:gd name="connsiteY12" fmla="*/ 123037 h 505511"/>
                  <a:gd name="connsiteX13" fmla="*/ 355002 w 436623"/>
                  <a:gd name="connsiteY13" fmla="*/ 123037 h 505511"/>
                  <a:gd name="connsiteX14" fmla="*/ 415455 w 436623"/>
                  <a:gd name="connsiteY14" fmla="*/ 97120 h 505511"/>
                  <a:gd name="connsiteX15" fmla="*/ 406820 w 436623"/>
                  <a:gd name="connsiteY15" fmla="*/ 97120 h 505511"/>
                  <a:gd name="connsiteX16" fmla="*/ 389538 w 436623"/>
                  <a:gd name="connsiteY16" fmla="*/ 88479 h 505511"/>
                  <a:gd name="connsiteX17" fmla="*/ 329084 w 436623"/>
                  <a:gd name="connsiteY17" fmla="*/ 79843 h 505511"/>
                  <a:gd name="connsiteX18" fmla="*/ 268631 w 436623"/>
                  <a:gd name="connsiteY18" fmla="*/ 71202 h 505511"/>
                  <a:gd name="connsiteX19" fmla="*/ 251355 w 436623"/>
                  <a:gd name="connsiteY19" fmla="*/ 71202 h 505511"/>
                  <a:gd name="connsiteX20" fmla="*/ 242713 w 436623"/>
                  <a:gd name="connsiteY20" fmla="*/ 71202 h 505511"/>
                  <a:gd name="connsiteX21" fmla="*/ 242713 w 436623"/>
                  <a:gd name="connsiteY21" fmla="*/ 62561 h 505511"/>
                  <a:gd name="connsiteX22" fmla="*/ 251355 w 436623"/>
                  <a:gd name="connsiteY22" fmla="*/ 62561 h 505511"/>
                  <a:gd name="connsiteX23" fmla="*/ 268631 w 436623"/>
                  <a:gd name="connsiteY23" fmla="*/ 62561 h 505511"/>
                  <a:gd name="connsiteX24" fmla="*/ 329084 w 436623"/>
                  <a:gd name="connsiteY24" fmla="*/ 71202 h 505511"/>
                  <a:gd name="connsiteX25" fmla="*/ 389538 w 436623"/>
                  <a:gd name="connsiteY25" fmla="*/ 88479 h 505511"/>
                  <a:gd name="connsiteX26" fmla="*/ 406820 w 436623"/>
                  <a:gd name="connsiteY26" fmla="*/ 97120 h 505511"/>
                  <a:gd name="connsiteX27" fmla="*/ 415455 w 436623"/>
                  <a:gd name="connsiteY27" fmla="*/ 97120 h 505511"/>
                  <a:gd name="connsiteX28" fmla="*/ 398179 w 436623"/>
                  <a:gd name="connsiteY28" fmla="*/ 71202 h 505511"/>
                  <a:gd name="connsiteX29" fmla="*/ 380902 w 436623"/>
                  <a:gd name="connsiteY29" fmla="*/ 45285 h 505511"/>
                  <a:gd name="connsiteX30" fmla="*/ 303167 w 436623"/>
                  <a:gd name="connsiteY30" fmla="*/ 19367 h 505511"/>
                  <a:gd name="connsiteX31" fmla="*/ 251326 w 436623"/>
                  <a:gd name="connsiteY31" fmla="*/ 53920 h 505511"/>
                  <a:gd name="connsiteX32" fmla="*/ 242691 w 436623"/>
                  <a:gd name="connsiteY32" fmla="*/ 53920 h 505511"/>
                  <a:gd name="connsiteX33" fmla="*/ 251326 w 436623"/>
                  <a:gd name="connsiteY33" fmla="*/ 19367 h 505511"/>
                  <a:gd name="connsiteX34" fmla="*/ 251326 w 436623"/>
                  <a:gd name="connsiteY34" fmla="*/ 2085 h 505511"/>
                  <a:gd name="connsiteX35" fmla="*/ 225409 w 436623"/>
                  <a:gd name="connsiteY35" fmla="*/ 105738 h 505511"/>
                  <a:gd name="connsiteX36" fmla="*/ 208195 w 436623"/>
                  <a:gd name="connsiteY36" fmla="*/ 503107 h 505511"/>
                  <a:gd name="connsiteX37" fmla="*/ 389606 w 436623"/>
                  <a:gd name="connsiteY37" fmla="*/ 269884 h 505511"/>
                  <a:gd name="connsiteX38" fmla="*/ 389606 w 436623"/>
                  <a:gd name="connsiteY38" fmla="*/ 287161 h 505511"/>
                  <a:gd name="connsiteX39" fmla="*/ 199582 w 436623"/>
                  <a:gd name="connsiteY39" fmla="*/ 434007 h 505511"/>
                  <a:gd name="connsiteX40" fmla="*/ 389606 w 436623"/>
                  <a:gd name="connsiteY40" fmla="*/ 269878 h 50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36623" h="505511">
                    <a:moveTo>
                      <a:pt x="208201" y="503107"/>
                    </a:moveTo>
                    <a:lnTo>
                      <a:pt x="225477" y="503107"/>
                    </a:lnTo>
                    <a:cubicBezTo>
                      <a:pt x="303212" y="520384"/>
                      <a:pt x="389606" y="442654"/>
                      <a:pt x="424142" y="330343"/>
                    </a:cubicBezTo>
                    <a:cubicBezTo>
                      <a:pt x="450065" y="252608"/>
                      <a:pt x="432783" y="174855"/>
                      <a:pt x="398224" y="131678"/>
                    </a:cubicBezTo>
                    <a:cubicBezTo>
                      <a:pt x="380948" y="140319"/>
                      <a:pt x="372307" y="140319"/>
                      <a:pt x="355030" y="148955"/>
                    </a:cubicBezTo>
                    <a:lnTo>
                      <a:pt x="346389" y="148955"/>
                    </a:lnTo>
                    <a:cubicBezTo>
                      <a:pt x="337748" y="148955"/>
                      <a:pt x="320472" y="148955"/>
                      <a:pt x="311831" y="140319"/>
                    </a:cubicBezTo>
                    <a:cubicBezTo>
                      <a:pt x="294554" y="140319"/>
                      <a:pt x="277272" y="131678"/>
                      <a:pt x="259996" y="123037"/>
                    </a:cubicBezTo>
                    <a:lnTo>
                      <a:pt x="225437" y="123037"/>
                    </a:lnTo>
                    <a:lnTo>
                      <a:pt x="225437" y="79843"/>
                    </a:lnTo>
                    <a:lnTo>
                      <a:pt x="234078" y="71202"/>
                    </a:lnTo>
                    <a:cubicBezTo>
                      <a:pt x="234078" y="79843"/>
                      <a:pt x="242713" y="79843"/>
                      <a:pt x="251355" y="88479"/>
                    </a:cubicBezTo>
                    <a:cubicBezTo>
                      <a:pt x="268631" y="105761"/>
                      <a:pt x="285913" y="114402"/>
                      <a:pt x="311808" y="123037"/>
                    </a:cubicBezTo>
                    <a:cubicBezTo>
                      <a:pt x="329084" y="123037"/>
                      <a:pt x="337725" y="131678"/>
                      <a:pt x="355002" y="123037"/>
                    </a:cubicBezTo>
                    <a:cubicBezTo>
                      <a:pt x="380925" y="123037"/>
                      <a:pt x="398202" y="114402"/>
                      <a:pt x="415455" y="97120"/>
                    </a:cubicBezTo>
                    <a:lnTo>
                      <a:pt x="406820" y="97120"/>
                    </a:lnTo>
                    <a:cubicBezTo>
                      <a:pt x="406820" y="97120"/>
                      <a:pt x="398179" y="88479"/>
                      <a:pt x="389538" y="88479"/>
                    </a:cubicBezTo>
                    <a:cubicBezTo>
                      <a:pt x="372261" y="88479"/>
                      <a:pt x="354985" y="79843"/>
                      <a:pt x="329084" y="79843"/>
                    </a:cubicBezTo>
                    <a:cubicBezTo>
                      <a:pt x="311808" y="71202"/>
                      <a:pt x="285890" y="71202"/>
                      <a:pt x="268631" y="71202"/>
                    </a:cubicBezTo>
                    <a:lnTo>
                      <a:pt x="251355" y="71202"/>
                    </a:lnTo>
                    <a:lnTo>
                      <a:pt x="242713" y="71202"/>
                    </a:lnTo>
                    <a:lnTo>
                      <a:pt x="242713" y="62561"/>
                    </a:lnTo>
                    <a:lnTo>
                      <a:pt x="251355" y="62561"/>
                    </a:lnTo>
                    <a:lnTo>
                      <a:pt x="268631" y="62561"/>
                    </a:lnTo>
                    <a:cubicBezTo>
                      <a:pt x="285913" y="62561"/>
                      <a:pt x="303190" y="71202"/>
                      <a:pt x="329084" y="71202"/>
                    </a:cubicBezTo>
                    <a:cubicBezTo>
                      <a:pt x="355008" y="79843"/>
                      <a:pt x="372284" y="79843"/>
                      <a:pt x="389538" y="88479"/>
                    </a:cubicBezTo>
                    <a:cubicBezTo>
                      <a:pt x="398179" y="88479"/>
                      <a:pt x="406820" y="97120"/>
                      <a:pt x="406820" y="97120"/>
                    </a:cubicBezTo>
                    <a:lnTo>
                      <a:pt x="415455" y="97120"/>
                    </a:lnTo>
                    <a:cubicBezTo>
                      <a:pt x="406820" y="88479"/>
                      <a:pt x="406820" y="79843"/>
                      <a:pt x="398179" y="71202"/>
                    </a:cubicBezTo>
                    <a:cubicBezTo>
                      <a:pt x="389538" y="62561"/>
                      <a:pt x="389538" y="53926"/>
                      <a:pt x="380902" y="45285"/>
                    </a:cubicBezTo>
                    <a:cubicBezTo>
                      <a:pt x="354985" y="28002"/>
                      <a:pt x="337703" y="19367"/>
                      <a:pt x="303167" y="19367"/>
                    </a:cubicBezTo>
                    <a:cubicBezTo>
                      <a:pt x="277249" y="19367"/>
                      <a:pt x="259967" y="36644"/>
                      <a:pt x="251326" y="53920"/>
                    </a:cubicBezTo>
                    <a:lnTo>
                      <a:pt x="242691" y="53920"/>
                    </a:lnTo>
                    <a:cubicBezTo>
                      <a:pt x="242691" y="36644"/>
                      <a:pt x="251326" y="28002"/>
                      <a:pt x="251326" y="19367"/>
                    </a:cubicBezTo>
                    <a:lnTo>
                      <a:pt x="251326" y="2085"/>
                    </a:lnTo>
                    <a:cubicBezTo>
                      <a:pt x="225409" y="-15192"/>
                      <a:pt x="225409" y="79820"/>
                      <a:pt x="225409" y="105738"/>
                    </a:cubicBezTo>
                    <a:cubicBezTo>
                      <a:pt x="-145952" y="36666"/>
                      <a:pt x="9536" y="537666"/>
                      <a:pt x="208195" y="503107"/>
                    </a:cubicBezTo>
                    <a:close/>
                    <a:moveTo>
                      <a:pt x="389606" y="269884"/>
                    </a:moveTo>
                    <a:lnTo>
                      <a:pt x="389606" y="287161"/>
                    </a:lnTo>
                    <a:cubicBezTo>
                      <a:pt x="398247" y="399449"/>
                      <a:pt x="277318" y="503102"/>
                      <a:pt x="199582" y="434007"/>
                    </a:cubicBezTo>
                    <a:cubicBezTo>
                      <a:pt x="285953" y="451290"/>
                      <a:pt x="398247" y="373531"/>
                      <a:pt x="389606" y="269878"/>
                    </a:cubicBezTo>
                    <a:close/>
                  </a:path>
                </a:pathLst>
              </a:custGeom>
              <a:grpFill/>
              <a:ln w="5715" cap="flat">
                <a:noFill/>
                <a:prstDash val="solid"/>
                <a:miter/>
              </a:ln>
            </p:spPr>
            <p:txBody>
              <a:bodyPr rtlCol="0" anchor="ctr"/>
              <a:lstStyle/>
              <a:p>
                <a:endParaRPr lang="en-US" sz="1641"/>
              </a:p>
            </p:txBody>
          </p:sp>
          <p:sp>
            <p:nvSpPr>
              <p:cNvPr id="335" name="Freeform: Shape 334">
                <a:extLst>
                  <a:ext uri="{FF2B5EF4-FFF2-40B4-BE49-F238E27FC236}">
                    <a16:creationId xmlns:a16="http://schemas.microsoft.com/office/drawing/2014/main" id="{1A5DDB70-9CC1-1F59-5301-24229B23BC21}"/>
                  </a:ext>
                </a:extLst>
              </p:cNvPr>
              <p:cNvSpPr/>
              <p:nvPr/>
            </p:nvSpPr>
            <p:spPr>
              <a:xfrm>
                <a:off x="6514517" y="3403088"/>
                <a:ext cx="454421" cy="490145"/>
              </a:xfrm>
              <a:custGeom>
                <a:avLst/>
                <a:gdLst>
                  <a:gd name="connsiteX0" fmla="*/ 237965 w 454421"/>
                  <a:gd name="connsiteY0" fmla="*/ 483740 h 490145"/>
                  <a:gd name="connsiteX1" fmla="*/ 410729 w 454421"/>
                  <a:gd name="connsiteY1" fmla="*/ 120952 h 490145"/>
                  <a:gd name="connsiteX2" fmla="*/ 272518 w 454421"/>
                  <a:gd name="connsiteY2" fmla="*/ 112311 h 490145"/>
                  <a:gd name="connsiteX3" fmla="*/ 237959 w 454421"/>
                  <a:gd name="connsiteY3" fmla="*/ 112311 h 490145"/>
                  <a:gd name="connsiteX4" fmla="*/ 237959 w 454421"/>
                  <a:gd name="connsiteY4" fmla="*/ 69117 h 490145"/>
                  <a:gd name="connsiteX5" fmla="*/ 246600 w 454421"/>
                  <a:gd name="connsiteY5" fmla="*/ 60476 h 490145"/>
                  <a:gd name="connsiteX6" fmla="*/ 419365 w 454421"/>
                  <a:gd name="connsiteY6" fmla="*/ 86394 h 490145"/>
                  <a:gd name="connsiteX7" fmla="*/ 410724 w 454421"/>
                  <a:gd name="connsiteY7" fmla="*/ 86394 h 490145"/>
                  <a:gd name="connsiteX8" fmla="*/ 246594 w 454421"/>
                  <a:gd name="connsiteY8" fmla="*/ 60476 h 490145"/>
                  <a:gd name="connsiteX9" fmla="*/ 246594 w 454421"/>
                  <a:gd name="connsiteY9" fmla="*/ 51835 h 490145"/>
                  <a:gd name="connsiteX10" fmla="*/ 410724 w 454421"/>
                  <a:gd name="connsiteY10" fmla="*/ 86394 h 490145"/>
                  <a:gd name="connsiteX11" fmla="*/ 376165 w 454421"/>
                  <a:gd name="connsiteY11" fmla="*/ 43200 h 490145"/>
                  <a:gd name="connsiteX12" fmla="*/ 298430 w 454421"/>
                  <a:gd name="connsiteY12" fmla="*/ 17277 h 490145"/>
                  <a:gd name="connsiteX13" fmla="*/ 237976 w 454421"/>
                  <a:gd name="connsiteY13" fmla="*/ 51835 h 490145"/>
                  <a:gd name="connsiteX14" fmla="*/ 229335 w 454421"/>
                  <a:gd name="connsiteY14" fmla="*/ 51835 h 490145"/>
                  <a:gd name="connsiteX15" fmla="*/ 237976 w 454421"/>
                  <a:gd name="connsiteY15" fmla="*/ 17277 h 490145"/>
                  <a:gd name="connsiteX16" fmla="*/ 237976 w 454421"/>
                  <a:gd name="connsiteY16" fmla="*/ 0 h 490145"/>
                  <a:gd name="connsiteX17" fmla="*/ 220700 w 454421"/>
                  <a:gd name="connsiteY17" fmla="*/ 8641 h 490145"/>
                  <a:gd name="connsiteX18" fmla="*/ 212059 w 454421"/>
                  <a:gd name="connsiteY18" fmla="*/ 51835 h 490145"/>
                  <a:gd name="connsiteX19" fmla="*/ 212059 w 454421"/>
                  <a:gd name="connsiteY19" fmla="*/ 103676 h 490145"/>
                  <a:gd name="connsiteX20" fmla="*/ 160224 w 454421"/>
                  <a:gd name="connsiteY20" fmla="*/ 95035 h 490145"/>
                  <a:gd name="connsiteX21" fmla="*/ 91129 w 454421"/>
                  <a:gd name="connsiteY21" fmla="*/ 86394 h 490145"/>
                  <a:gd name="connsiteX22" fmla="*/ 13394 w 454421"/>
                  <a:gd name="connsiteY22" fmla="*/ 310976 h 490145"/>
                  <a:gd name="connsiteX23" fmla="*/ 237953 w 454421"/>
                  <a:gd name="connsiteY23" fmla="*/ 483740 h 490145"/>
                  <a:gd name="connsiteX24" fmla="*/ 419347 w 454421"/>
                  <a:gd name="connsiteY24" fmla="*/ 250517 h 490145"/>
                  <a:gd name="connsiteX25" fmla="*/ 229324 w 454421"/>
                  <a:gd name="connsiteY25" fmla="*/ 414646 h 490145"/>
                  <a:gd name="connsiteX26" fmla="*/ 419347 w 454421"/>
                  <a:gd name="connsiteY26" fmla="*/ 250517 h 49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421" h="490145">
                    <a:moveTo>
                      <a:pt x="237965" y="483740"/>
                    </a:moveTo>
                    <a:cubicBezTo>
                      <a:pt x="402094" y="509658"/>
                      <a:pt x="523023" y="224599"/>
                      <a:pt x="410729" y="120952"/>
                    </a:cubicBezTo>
                    <a:cubicBezTo>
                      <a:pt x="367530" y="146870"/>
                      <a:pt x="307076" y="138229"/>
                      <a:pt x="272518" y="112311"/>
                    </a:cubicBezTo>
                    <a:lnTo>
                      <a:pt x="237959" y="112311"/>
                    </a:lnTo>
                    <a:lnTo>
                      <a:pt x="237959" y="69117"/>
                    </a:lnTo>
                    <a:cubicBezTo>
                      <a:pt x="237959" y="69117"/>
                      <a:pt x="246600" y="60476"/>
                      <a:pt x="246600" y="60476"/>
                    </a:cubicBezTo>
                    <a:cubicBezTo>
                      <a:pt x="272518" y="103676"/>
                      <a:pt x="367530" y="138212"/>
                      <a:pt x="419365" y="86394"/>
                    </a:cubicBezTo>
                    <a:lnTo>
                      <a:pt x="410724" y="86394"/>
                    </a:lnTo>
                    <a:cubicBezTo>
                      <a:pt x="358888" y="69117"/>
                      <a:pt x="263877" y="60476"/>
                      <a:pt x="246594" y="60476"/>
                    </a:cubicBezTo>
                    <a:lnTo>
                      <a:pt x="246594" y="51835"/>
                    </a:lnTo>
                    <a:cubicBezTo>
                      <a:pt x="341606" y="51835"/>
                      <a:pt x="402082" y="86394"/>
                      <a:pt x="410724" y="86394"/>
                    </a:cubicBezTo>
                    <a:cubicBezTo>
                      <a:pt x="402082" y="77752"/>
                      <a:pt x="393447" y="51835"/>
                      <a:pt x="376165" y="43200"/>
                    </a:cubicBezTo>
                    <a:cubicBezTo>
                      <a:pt x="350248" y="25917"/>
                      <a:pt x="324330" y="17277"/>
                      <a:pt x="298430" y="17277"/>
                    </a:cubicBezTo>
                    <a:cubicBezTo>
                      <a:pt x="272512" y="17277"/>
                      <a:pt x="255236" y="34559"/>
                      <a:pt x="237976" y="51835"/>
                    </a:cubicBezTo>
                    <a:lnTo>
                      <a:pt x="229335" y="51835"/>
                    </a:lnTo>
                    <a:cubicBezTo>
                      <a:pt x="229335" y="34559"/>
                      <a:pt x="237976" y="25917"/>
                      <a:pt x="237976" y="17277"/>
                    </a:cubicBezTo>
                    <a:lnTo>
                      <a:pt x="237976" y="0"/>
                    </a:lnTo>
                    <a:cubicBezTo>
                      <a:pt x="229335" y="0"/>
                      <a:pt x="220700" y="0"/>
                      <a:pt x="220700" y="8641"/>
                    </a:cubicBezTo>
                    <a:cubicBezTo>
                      <a:pt x="212059" y="34559"/>
                      <a:pt x="212059" y="51835"/>
                      <a:pt x="212059" y="51835"/>
                    </a:cubicBezTo>
                    <a:lnTo>
                      <a:pt x="212059" y="103676"/>
                    </a:lnTo>
                    <a:cubicBezTo>
                      <a:pt x="186141" y="103676"/>
                      <a:pt x="194782" y="103676"/>
                      <a:pt x="160224" y="95035"/>
                    </a:cubicBezTo>
                    <a:cubicBezTo>
                      <a:pt x="134306" y="86394"/>
                      <a:pt x="117024" y="86394"/>
                      <a:pt x="91129" y="86394"/>
                    </a:cubicBezTo>
                    <a:cubicBezTo>
                      <a:pt x="13394" y="103676"/>
                      <a:pt x="-21159" y="198682"/>
                      <a:pt x="13394" y="310976"/>
                    </a:cubicBezTo>
                    <a:cubicBezTo>
                      <a:pt x="73824" y="457846"/>
                      <a:pt x="186118" y="509664"/>
                      <a:pt x="237953" y="483740"/>
                    </a:cubicBezTo>
                    <a:close/>
                    <a:moveTo>
                      <a:pt x="419347" y="250517"/>
                    </a:moveTo>
                    <a:cubicBezTo>
                      <a:pt x="436624" y="397364"/>
                      <a:pt x="307059" y="483740"/>
                      <a:pt x="229324" y="414646"/>
                    </a:cubicBezTo>
                    <a:cubicBezTo>
                      <a:pt x="298418" y="440564"/>
                      <a:pt x="419347" y="362834"/>
                      <a:pt x="419347" y="250517"/>
                    </a:cubicBezTo>
                    <a:close/>
                  </a:path>
                </a:pathLst>
              </a:custGeom>
              <a:grpFill/>
              <a:ln w="5715" cap="flat">
                <a:noFill/>
                <a:prstDash val="solid"/>
                <a:miter/>
              </a:ln>
            </p:spPr>
            <p:txBody>
              <a:bodyPr rtlCol="0" anchor="ctr"/>
              <a:lstStyle/>
              <a:p>
                <a:endParaRPr lang="en-US" sz="1641"/>
              </a:p>
            </p:txBody>
          </p:sp>
          <p:sp>
            <p:nvSpPr>
              <p:cNvPr id="336" name="Freeform: Shape 335">
                <a:extLst>
                  <a:ext uri="{FF2B5EF4-FFF2-40B4-BE49-F238E27FC236}">
                    <a16:creationId xmlns:a16="http://schemas.microsoft.com/office/drawing/2014/main" id="{AAFEF882-A1E0-DBBA-DA26-158388CD312F}"/>
                  </a:ext>
                </a:extLst>
              </p:cNvPr>
              <p:cNvSpPr/>
              <p:nvPr/>
            </p:nvSpPr>
            <p:spPr>
              <a:xfrm>
                <a:off x="7025967" y="3392356"/>
                <a:ext cx="438641" cy="500482"/>
              </a:xfrm>
              <a:custGeom>
                <a:avLst/>
                <a:gdLst>
                  <a:gd name="connsiteX0" fmla="*/ 218862 w 438641"/>
                  <a:gd name="connsiteY0" fmla="*/ 494472 h 500482"/>
                  <a:gd name="connsiteX1" fmla="*/ 426162 w 438641"/>
                  <a:gd name="connsiteY1" fmla="*/ 330343 h 500482"/>
                  <a:gd name="connsiteX2" fmla="*/ 400244 w 438641"/>
                  <a:gd name="connsiteY2" fmla="*/ 131678 h 500482"/>
                  <a:gd name="connsiteX3" fmla="*/ 262033 w 438641"/>
                  <a:gd name="connsiteY3" fmla="*/ 123037 h 500482"/>
                  <a:gd name="connsiteX4" fmla="*/ 227474 w 438641"/>
                  <a:gd name="connsiteY4" fmla="*/ 123037 h 500482"/>
                  <a:gd name="connsiteX5" fmla="*/ 227474 w 438641"/>
                  <a:gd name="connsiteY5" fmla="*/ 79843 h 500482"/>
                  <a:gd name="connsiteX6" fmla="*/ 236115 w 438641"/>
                  <a:gd name="connsiteY6" fmla="*/ 71202 h 500482"/>
                  <a:gd name="connsiteX7" fmla="*/ 408880 w 438641"/>
                  <a:gd name="connsiteY7" fmla="*/ 97120 h 500482"/>
                  <a:gd name="connsiteX8" fmla="*/ 400239 w 438641"/>
                  <a:gd name="connsiteY8" fmla="*/ 97120 h 500482"/>
                  <a:gd name="connsiteX9" fmla="*/ 236110 w 438641"/>
                  <a:gd name="connsiteY9" fmla="*/ 71202 h 500482"/>
                  <a:gd name="connsiteX10" fmla="*/ 236110 w 438641"/>
                  <a:gd name="connsiteY10" fmla="*/ 62561 h 500482"/>
                  <a:gd name="connsiteX11" fmla="*/ 322480 w 438641"/>
                  <a:gd name="connsiteY11" fmla="*/ 71202 h 500482"/>
                  <a:gd name="connsiteX12" fmla="*/ 382934 w 438641"/>
                  <a:gd name="connsiteY12" fmla="*/ 88479 h 500482"/>
                  <a:gd name="connsiteX13" fmla="*/ 400210 w 438641"/>
                  <a:gd name="connsiteY13" fmla="*/ 97120 h 500482"/>
                  <a:gd name="connsiteX14" fmla="*/ 408851 w 438641"/>
                  <a:gd name="connsiteY14" fmla="*/ 97120 h 500482"/>
                  <a:gd name="connsiteX15" fmla="*/ 391575 w 438641"/>
                  <a:gd name="connsiteY15" fmla="*/ 71202 h 500482"/>
                  <a:gd name="connsiteX16" fmla="*/ 374292 w 438641"/>
                  <a:gd name="connsiteY16" fmla="*/ 45285 h 500482"/>
                  <a:gd name="connsiteX17" fmla="*/ 236081 w 438641"/>
                  <a:gd name="connsiteY17" fmla="*/ 53920 h 500482"/>
                  <a:gd name="connsiteX18" fmla="*/ 227440 w 438641"/>
                  <a:gd name="connsiteY18" fmla="*/ 53920 h 500482"/>
                  <a:gd name="connsiteX19" fmla="*/ 236081 w 438641"/>
                  <a:gd name="connsiteY19" fmla="*/ 19367 h 500482"/>
                  <a:gd name="connsiteX20" fmla="*/ 236081 w 438641"/>
                  <a:gd name="connsiteY20" fmla="*/ 2085 h 500482"/>
                  <a:gd name="connsiteX21" fmla="*/ 210163 w 438641"/>
                  <a:gd name="connsiteY21" fmla="*/ 105738 h 500482"/>
                  <a:gd name="connsiteX22" fmla="*/ 158328 w 438641"/>
                  <a:gd name="connsiteY22" fmla="*/ 97097 h 500482"/>
                  <a:gd name="connsiteX23" fmla="*/ 89234 w 438641"/>
                  <a:gd name="connsiteY23" fmla="*/ 88462 h 500482"/>
                  <a:gd name="connsiteX24" fmla="*/ 218850 w 438641"/>
                  <a:gd name="connsiteY24" fmla="*/ 494472 h 500482"/>
                  <a:gd name="connsiteX25" fmla="*/ 391609 w 438641"/>
                  <a:gd name="connsiteY25" fmla="*/ 261249 h 500482"/>
                  <a:gd name="connsiteX26" fmla="*/ 391609 w 438641"/>
                  <a:gd name="connsiteY26" fmla="*/ 287166 h 500482"/>
                  <a:gd name="connsiteX27" fmla="*/ 201585 w 438641"/>
                  <a:gd name="connsiteY27" fmla="*/ 434013 h 500482"/>
                  <a:gd name="connsiteX28" fmla="*/ 391609 w 438641"/>
                  <a:gd name="connsiteY28" fmla="*/ 261249 h 5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8641" h="500482">
                    <a:moveTo>
                      <a:pt x="218862" y="494472"/>
                    </a:moveTo>
                    <a:cubicBezTo>
                      <a:pt x="279315" y="511749"/>
                      <a:pt x="382991" y="459914"/>
                      <a:pt x="426162" y="330343"/>
                    </a:cubicBezTo>
                    <a:cubicBezTo>
                      <a:pt x="452079" y="252608"/>
                      <a:pt x="434803" y="174855"/>
                      <a:pt x="400244" y="131678"/>
                    </a:cubicBezTo>
                    <a:cubicBezTo>
                      <a:pt x="357045" y="157596"/>
                      <a:pt x="305232" y="148955"/>
                      <a:pt x="262033" y="123037"/>
                    </a:cubicBezTo>
                    <a:lnTo>
                      <a:pt x="227474" y="123037"/>
                    </a:lnTo>
                    <a:lnTo>
                      <a:pt x="227474" y="79843"/>
                    </a:lnTo>
                    <a:lnTo>
                      <a:pt x="236115" y="71202"/>
                    </a:lnTo>
                    <a:cubicBezTo>
                      <a:pt x="262033" y="123037"/>
                      <a:pt x="357045" y="148938"/>
                      <a:pt x="408880" y="97120"/>
                    </a:cubicBezTo>
                    <a:lnTo>
                      <a:pt x="400239" y="97120"/>
                    </a:lnTo>
                    <a:cubicBezTo>
                      <a:pt x="348404" y="79843"/>
                      <a:pt x="253392" y="71202"/>
                      <a:pt x="236110" y="71202"/>
                    </a:cubicBezTo>
                    <a:lnTo>
                      <a:pt x="236110" y="62561"/>
                    </a:lnTo>
                    <a:cubicBezTo>
                      <a:pt x="244751" y="53926"/>
                      <a:pt x="313845" y="71202"/>
                      <a:pt x="322480" y="71202"/>
                    </a:cubicBezTo>
                    <a:cubicBezTo>
                      <a:pt x="348398" y="79843"/>
                      <a:pt x="365674" y="79843"/>
                      <a:pt x="382934" y="88479"/>
                    </a:cubicBezTo>
                    <a:cubicBezTo>
                      <a:pt x="391575" y="88479"/>
                      <a:pt x="400210" y="97120"/>
                      <a:pt x="400210" y="97120"/>
                    </a:cubicBezTo>
                    <a:lnTo>
                      <a:pt x="408851" y="97120"/>
                    </a:lnTo>
                    <a:cubicBezTo>
                      <a:pt x="400210" y="88479"/>
                      <a:pt x="400210" y="79843"/>
                      <a:pt x="391575" y="71202"/>
                    </a:cubicBezTo>
                    <a:cubicBezTo>
                      <a:pt x="382934" y="62561"/>
                      <a:pt x="382934" y="53920"/>
                      <a:pt x="374292" y="45285"/>
                    </a:cubicBezTo>
                    <a:cubicBezTo>
                      <a:pt x="331099" y="10726"/>
                      <a:pt x="270640" y="2085"/>
                      <a:pt x="236081" y="53920"/>
                    </a:cubicBezTo>
                    <a:lnTo>
                      <a:pt x="227440" y="53920"/>
                    </a:lnTo>
                    <a:cubicBezTo>
                      <a:pt x="227440" y="36644"/>
                      <a:pt x="236081" y="28002"/>
                      <a:pt x="236081" y="19367"/>
                    </a:cubicBezTo>
                    <a:lnTo>
                      <a:pt x="236081" y="2085"/>
                    </a:lnTo>
                    <a:cubicBezTo>
                      <a:pt x="210163" y="-15192"/>
                      <a:pt x="210163" y="79820"/>
                      <a:pt x="210163" y="105738"/>
                    </a:cubicBezTo>
                    <a:cubicBezTo>
                      <a:pt x="184246" y="97097"/>
                      <a:pt x="201523" y="114379"/>
                      <a:pt x="158328" y="97097"/>
                    </a:cubicBezTo>
                    <a:cubicBezTo>
                      <a:pt x="132411" y="88462"/>
                      <a:pt x="115129" y="88462"/>
                      <a:pt x="89234" y="88462"/>
                    </a:cubicBezTo>
                    <a:cubicBezTo>
                      <a:pt x="-100767" y="140342"/>
                      <a:pt x="46080" y="554948"/>
                      <a:pt x="218850" y="494472"/>
                    </a:cubicBezTo>
                    <a:close/>
                    <a:moveTo>
                      <a:pt x="391609" y="261249"/>
                    </a:moveTo>
                    <a:lnTo>
                      <a:pt x="391609" y="287166"/>
                    </a:lnTo>
                    <a:cubicBezTo>
                      <a:pt x="400250" y="399455"/>
                      <a:pt x="279321" y="503107"/>
                      <a:pt x="201585" y="434013"/>
                    </a:cubicBezTo>
                    <a:cubicBezTo>
                      <a:pt x="287956" y="451295"/>
                      <a:pt x="400250" y="373560"/>
                      <a:pt x="391609" y="261249"/>
                    </a:cubicBezTo>
                    <a:close/>
                  </a:path>
                </a:pathLst>
              </a:custGeom>
              <a:grpFill/>
              <a:ln w="5715" cap="flat">
                <a:noFill/>
                <a:prstDash val="solid"/>
                <a:miter/>
              </a:ln>
            </p:spPr>
            <p:txBody>
              <a:bodyPr rtlCol="0" anchor="ctr"/>
              <a:lstStyle/>
              <a:p>
                <a:endParaRPr lang="en-US" sz="1641"/>
              </a:p>
            </p:txBody>
          </p:sp>
          <p:sp>
            <p:nvSpPr>
              <p:cNvPr id="337" name="Freeform: Shape 336">
                <a:extLst>
                  <a:ext uri="{FF2B5EF4-FFF2-40B4-BE49-F238E27FC236}">
                    <a16:creationId xmlns:a16="http://schemas.microsoft.com/office/drawing/2014/main" id="{8E88ADE7-C9B1-E2A0-53A8-5B40F646A992}"/>
                  </a:ext>
                </a:extLst>
              </p:cNvPr>
              <p:cNvSpPr/>
              <p:nvPr/>
            </p:nvSpPr>
            <p:spPr>
              <a:xfrm>
                <a:off x="4135240" y="4327340"/>
                <a:ext cx="3792016" cy="872394"/>
              </a:xfrm>
              <a:custGeom>
                <a:avLst/>
                <a:gdLst>
                  <a:gd name="connsiteX0" fmla="*/ 0 w 3792016"/>
                  <a:gd name="connsiteY0" fmla="*/ 0 h 872394"/>
                  <a:gd name="connsiteX1" fmla="*/ 3792017 w 3792016"/>
                  <a:gd name="connsiteY1" fmla="*/ 0 h 872394"/>
                  <a:gd name="connsiteX2" fmla="*/ 3792017 w 3792016"/>
                  <a:gd name="connsiteY2" fmla="*/ 872395 h 872394"/>
                  <a:gd name="connsiteX3" fmla="*/ 0 w 3792016"/>
                  <a:gd name="connsiteY3" fmla="*/ 872395 h 872394"/>
                </a:gdLst>
                <a:ahLst/>
                <a:cxnLst>
                  <a:cxn ang="0">
                    <a:pos x="connsiteX0" y="connsiteY0"/>
                  </a:cxn>
                  <a:cxn ang="0">
                    <a:pos x="connsiteX1" y="connsiteY1"/>
                  </a:cxn>
                  <a:cxn ang="0">
                    <a:pos x="connsiteX2" y="connsiteY2"/>
                  </a:cxn>
                  <a:cxn ang="0">
                    <a:pos x="connsiteX3" y="connsiteY3"/>
                  </a:cxn>
                </a:cxnLst>
                <a:rect l="l" t="t" r="r" b="b"/>
                <a:pathLst>
                  <a:path w="3792016" h="872394">
                    <a:moveTo>
                      <a:pt x="0" y="0"/>
                    </a:moveTo>
                    <a:lnTo>
                      <a:pt x="3792017" y="0"/>
                    </a:lnTo>
                    <a:lnTo>
                      <a:pt x="3792017" y="872395"/>
                    </a:lnTo>
                    <a:lnTo>
                      <a:pt x="0" y="872395"/>
                    </a:lnTo>
                    <a:close/>
                  </a:path>
                </a:pathLst>
              </a:custGeom>
              <a:grpFill/>
              <a:ln w="5715" cap="flat">
                <a:noFill/>
                <a:prstDash val="solid"/>
                <a:miter/>
              </a:ln>
            </p:spPr>
            <p:txBody>
              <a:bodyPr rtlCol="0" anchor="ctr"/>
              <a:lstStyle/>
              <a:p>
                <a:endParaRPr lang="en-US" sz="1641"/>
              </a:p>
            </p:txBody>
          </p:sp>
          <p:sp>
            <p:nvSpPr>
              <p:cNvPr id="338" name="Freeform: Shape 337">
                <a:extLst>
                  <a:ext uri="{FF2B5EF4-FFF2-40B4-BE49-F238E27FC236}">
                    <a16:creationId xmlns:a16="http://schemas.microsoft.com/office/drawing/2014/main" id="{61713E9B-4282-B849-DF80-D67043F68189}"/>
                  </a:ext>
                </a:extLst>
              </p:cNvPr>
              <p:cNvSpPr/>
              <p:nvPr/>
            </p:nvSpPr>
            <p:spPr>
              <a:xfrm>
                <a:off x="4169776" y="1355940"/>
                <a:ext cx="3714235" cy="457800"/>
              </a:xfrm>
              <a:custGeom>
                <a:avLst/>
                <a:gdLst>
                  <a:gd name="connsiteX0" fmla="*/ 397347 w 3714235"/>
                  <a:gd name="connsiteY0" fmla="*/ 0 h 457800"/>
                  <a:gd name="connsiteX1" fmla="*/ 0 w 3714235"/>
                  <a:gd name="connsiteY1" fmla="*/ 457800 h 457800"/>
                  <a:gd name="connsiteX2" fmla="*/ 3714236 w 3714235"/>
                  <a:gd name="connsiteY2" fmla="*/ 457800 h 457800"/>
                  <a:gd name="connsiteX3" fmla="*/ 3316889 w 3714235"/>
                  <a:gd name="connsiteY3" fmla="*/ 0 h 457800"/>
                </a:gdLst>
                <a:ahLst/>
                <a:cxnLst>
                  <a:cxn ang="0">
                    <a:pos x="connsiteX0" y="connsiteY0"/>
                  </a:cxn>
                  <a:cxn ang="0">
                    <a:pos x="connsiteX1" y="connsiteY1"/>
                  </a:cxn>
                  <a:cxn ang="0">
                    <a:pos x="connsiteX2" y="connsiteY2"/>
                  </a:cxn>
                  <a:cxn ang="0">
                    <a:pos x="connsiteX3" y="connsiteY3"/>
                  </a:cxn>
                </a:cxnLst>
                <a:rect l="l" t="t" r="r" b="b"/>
                <a:pathLst>
                  <a:path w="3714235" h="457800">
                    <a:moveTo>
                      <a:pt x="397347" y="0"/>
                    </a:moveTo>
                    <a:cubicBezTo>
                      <a:pt x="397347" y="0"/>
                      <a:pt x="198682" y="250500"/>
                      <a:pt x="0" y="457800"/>
                    </a:cubicBezTo>
                    <a:lnTo>
                      <a:pt x="3714236" y="457800"/>
                    </a:lnTo>
                    <a:cubicBezTo>
                      <a:pt x="3515571" y="250500"/>
                      <a:pt x="3316889" y="0"/>
                      <a:pt x="3316889" y="0"/>
                    </a:cubicBezTo>
                    <a:close/>
                  </a:path>
                </a:pathLst>
              </a:custGeom>
              <a:grpFill/>
              <a:ln w="5715" cap="flat">
                <a:noFill/>
                <a:prstDash val="solid"/>
                <a:miter/>
              </a:ln>
            </p:spPr>
            <p:txBody>
              <a:bodyPr rtlCol="0" anchor="ctr"/>
              <a:lstStyle/>
              <a:p>
                <a:endParaRPr lang="en-US" sz="1641"/>
              </a:p>
            </p:txBody>
          </p:sp>
          <p:sp>
            <p:nvSpPr>
              <p:cNvPr id="339" name="Freeform: Shape 338">
                <a:extLst>
                  <a:ext uri="{FF2B5EF4-FFF2-40B4-BE49-F238E27FC236}">
                    <a16:creationId xmlns:a16="http://schemas.microsoft.com/office/drawing/2014/main" id="{3BF5745E-6B83-F1B0-17DD-1D4A306D34E0}"/>
                  </a:ext>
                </a:extLst>
              </p:cNvPr>
              <p:cNvSpPr/>
              <p:nvPr/>
            </p:nvSpPr>
            <p:spPr>
              <a:xfrm>
                <a:off x="4057459" y="5329351"/>
                <a:ext cx="3947464" cy="172764"/>
              </a:xfrm>
              <a:custGeom>
                <a:avLst/>
                <a:gdLst>
                  <a:gd name="connsiteX0" fmla="*/ 0 w 3947464"/>
                  <a:gd name="connsiteY0" fmla="*/ 0 h 172764"/>
                  <a:gd name="connsiteX1" fmla="*/ 3947465 w 3947464"/>
                  <a:gd name="connsiteY1" fmla="*/ 0 h 172764"/>
                  <a:gd name="connsiteX2" fmla="*/ 3947465 w 3947464"/>
                  <a:gd name="connsiteY2" fmla="*/ 172764 h 172764"/>
                  <a:gd name="connsiteX3" fmla="*/ 0 w 3947464"/>
                  <a:gd name="connsiteY3" fmla="*/ 172764 h 172764"/>
                </a:gdLst>
                <a:ahLst/>
                <a:cxnLst>
                  <a:cxn ang="0">
                    <a:pos x="connsiteX0" y="connsiteY0"/>
                  </a:cxn>
                  <a:cxn ang="0">
                    <a:pos x="connsiteX1" y="connsiteY1"/>
                  </a:cxn>
                  <a:cxn ang="0">
                    <a:pos x="connsiteX2" y="connsiteY2"/>
                  </a:cxn>
                  <a:cxn ang="0">
                    <a:pos x="connsiteX3" y="connsiteY3"/>
                  </a:cxn>
                </a:cxnLst>
                <a:rect l="l" t="t" r="r" b="b"/>
                <a:pathLst>
                  <a:path w="3947464" h="172764">
                    <a:moveTo>
                      <a:pt x="0" y="0"/>
                    </a:moveTo>
                    <a:lnTo>
                      <a:pt x="3947465" y="0"/>
                    </a:lnTo>
                    <a:lnTo>
                      <a:pt x="3947465" y="172764"/>
                    </a:lnTo>
                    <a:lnTo>
                      <a:pt x="0" y="172764"/>
                    </a:lnTo>
                    <a:close/>
                  </a:path>
                </a:pathLst>
              </a:custGeom>
              <a:grpFill/>
              <a:ln w="5715" cap="flat">
                <a:noFill/>
                <a:prstDash val="solid"/>
                <a:miter/>
              </a:ln>
            </p:spPr>
            <p:txBody>
              <a:bodyPr rtlCol="0" anchor="ctr"/>
              <a:lstStyle/>
              <a:p>
                <a:endParaRPr lang="en-US" sz="1641"/>
              </a:p>
            </p:txBody>
          </p:sp>
          <p:sp>
            <p:nvSpPr>
              <p:cNvPr id="340" name="Freeform: Shape 339">
                <a:extLst>
                  <a:ext uri="{FF2B5EF4-FFF2-40B4-BE49-F238E27FC236}">
                    <a16:creationId xmlns:a16="http://schemas.microsoft.com/office/drawing/2014/main" id="{8283BD96-6FD8-9AB4-7A90-8AF0C572D49A}"/>
                  </a:ext>
                </a:extLst>
              </p:cNvPr>
              <p:cNvSpPr/>
              <p:nvPr/>
            </p:nvSpPr>
            <p:spPr>
              <a:xfrm>
                <a:off x="4843364" y="2805890"/>
                <a:ext cx="363511" cy="338097"/>
              </a:xfrm>
              <a:custGeom>
                <a:avLst/>
                <a:gdLst>
                  <a:gd name="connsiteX0" fmla="*/ 136 w 363511"/>
                  <a:gd name="connsiteY0" fmla="*/ 173968 h 338097"/>
                  <a:gd name="connsiteX1" fmla="*/ 164265 w 363511"/>
                  <a:gd name="connsiteY1" fmla="*/ 338097 h 338097"/>
                  <a:gd name="connsiteX2" fmla="*/ 207465 w 363511"/>
                  <a:gd name="connsiteY2" fmla="*/ 338097 h 338097"/>
                  <a:gd name="connsiteX3" fmla="*/ 362953 w 363511"/>
                  <a:gd name="connsiteY3" fmla="*/ 182609 h 338097"/>
                  <a:gd name="connsiteX4" fmla="*/ 142 w 363511"/>
                  <a:gd name="connsiteY4" fmla="*/ 173968 h 338097"/>
                  <a:gd name="connsiteX5" fmla="*/ 302471 w 363511"/>
                  <a:gd name="connsiteY5" fmla="*/ 96232 h 338097"/>
                  <a:gd name="connsiteX6" fmla="*/ 224736 w 363511"/>
                  <a:gd name="connsiteY6" fmla="*/ 303533 h 338097"/>
                  <a:gd name="connsiteX7" fmla="*/ 302471 w 363511"/>
                  <a:gd name="connsiteY7" fmla="*/ 96232 h 33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511" h="338097">
                    <a:moveTo>
                      <a:pt x="136" y="173968"/>
                    </a:moveTo>
                    <a:cubicBezTo>
                      <a:pt x="8777" y="268979"/>
                      <a:pt x="77872" y="329456"/>
                      <a:pt x="164265" y="338097"/>
                    </a:cubicBezTo>
                    <a:lnTo>
                      <a:pt x="207465" y="338097"/>
                    </a:lnTo>
                    <a:cubicBezTo>
                      <a:pt x="285200" y="329456"/>
                      <a:pt x="354312" y="260361"/>
                      <a:pt x="362953" y="182609"/>
                    </a:cubicBezTo>
                    <a:cubicBezTo>
                      <a:pt x="380207" y="-50615"/>
                      <a:pt x="-8499" y="-67891"/>
                      <a:pt x="142" y="173968"/>
                    </a:cubicBezTo>
                    <a:close/>
                    <a:moveTo>
                      <a:pt x="302471" y="96232"/>
                    </a:moveTo>
                    <a:cubicBezTo>
                      <a:pt x="362925" y="130791"/>
                      <a:pt x="302471" y="294897"/>
                      <a:pt x="224736" y="303533"/>
                    </a:cubicBezTo>
                    <a:cubicBezTo>
                      <a:pt x="302471" y="251720"/>
                      <a:pt x="337007" y="148067"/>
                      <a:pt x="302471" y="96232"/>
                    </a:cubicBezTo>
                    <a:close/>
                  </a:path>
                </a:pathLst>
              </a:custGeom>
              <a:grpFill/>
              <a:ln w="5715" cap="flat">
                <a:noFill/>
                <a:prstDash val="solid"/>
                <a:miter/>
              </a:ln>
            </p:spPr>
            <p:txBody>
              <a:bodyPr rtlCol="0" anchor="ctr"/>
              <a:lstStyle/>
              <a:p>
                <a:endParaRPr lang="en-US" sz="1641"/>
              </a:p>
            </p:txBody>
          </p:sp>
          <p:sp>
            <p:nvSpPr>
              <p:cNvPr id="341" name="Freeform: Shape 340">
                <a:extLst>
                  <a:ext uri="{FF2B5EF4-FFF2-40B4-BE49-F238E27FC236}">
                    <a16:creationId xmlns:a16="http://schemas.microsoft.com/office/drawing/2014/main" id="{89342B6D-4076-3DDE-DECA-2D1B0ED41032}"/>
                  </a:ext>
                </a:extLst>
              </p:cNvPr>
              <p:cNvSpPr/>
              <p:nvPr/>
            </p:nvSpPr>
            <p:spPr>
              <a:xfrm>
                <a:off x="4964435" y="2712070"/>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6 h 95011"/>
                  <a:gd name="connsiteX9" fmla="*/ 112288 w 112288"/>
                  <a:gd name="connsiteY9" fmla="*/ 95012 h 95011"/>
                  <a:gd name="connsiteX10" fmla="*/ 112288 w 112288"/>
                  <a:gd name="connsiteY10" fmla="*/ 17282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82"/>
                      <a:pt x="77758" y="17282"/>
                      <a:pt x="77758" y="25918"/>
                    </a:cubicBezTo>
                    <a:cubicBezTo>
                      <a:pt x="77758" y="17282"/>
                      <a:pt x="69117" y="8641"/>
                      <a:pt x="60476" y="0"/>
                    </a:cubicBezTo>
                    <a:cubicBezTo>
                      <a:pt x="51841" y="8641"/>
                      <a:pt x="51841" y="17276"/>
                      <a:pt x="43200" y="25918"/>
                    </a:cubicBezTo>
                    <a:cubicBezTo>
                      <a:pt x="43200" y="17282"/>
                      <a:pt x="34559" y="8641"/>
                      <a:pt x="25918" y="8641"/>
                    </a:cubicBezTo>
                    <a:cubicBezTo>
                      <a:pt x="25918" y="17282"/>
                      <a:pt x="17282" y="25918"/>
                      <a:pt x="25918" y="34559"/>
                    </a:cubicBezTo>
                    <a:lnTo>
                      <a:pt x="0" y="8641"/>
                    </a:lnTo>
                    <a:cubicBezTo>
                      <a:pt x="0" y="8641"/>
                      <a:pt x="8641" y="43200"/>
                      <a:pt x="0" y="86376"/>
                    </a:cubicBezTo>
                    <a:cubicBezTo>
                      <a:pt x="34559" y="77735"/>
                      <a:pt x="51841" y="77735"/>
                      <a:pt x="112288" y="95012"/>
                    </a:cubicBezTo>
                    <a:cubicBezTo>
                      <a:pt x="103653" y="77735"/>
                      <a:pt x="112288" y="43177"/>
                      <a:pt x="112288" y="17282"/>
                    </a:cubicBezTo>
                    <a:cubicBezTo>
                      <a:pt x="112311" y="17282"/>
                      <a:pt x="103670" y="25918"/>
                      <a:pt x="95035" y="34559"/>
                    </a:cubicBezTo>
                    <a:close/>
                  </a:path>
                </a:pathLst>
              </a:custGeom>
              <a:grpFill/>
              <a:ln w="5715" cap="flat">
                <a:noFill/>
                <a:prstDash val="solid"/>
                <a:miter/>
              </a:ln>
            </p:spPr>
            <p:txBody>
              <a:bodyPr rtlCol="0" anchor="ctr"/>
              <a:lstStyle/>
              <a:p>
                <a:endParaRPr lang="en-US" sz="1641"/>
              </a:p>
            </p:txBody>
          </p:sp>
          <p:sp>
            <p:nvSpPr>
              <p:cNvPr id="342" name="Freeform: Shape 341">
                <a:extLst>
                  <a:ext uri="{FF2B5EF4-FFF2-40B4-BE49-F238E27FC236}">
                    <a16:creationId xmlns:a16="http://schemas.microsoft.com/office/drawing/2014/main" id="{CB027012-9B5E-F602-42DA-AAAAEC7BFC7E}"/>
                  </a:ext>
                </a:extLst>
              </p:cNvPr>
              <p:cNvSpPr/>
              <p:nvPr/>
            </p:nvSpPr>
            <p:spPr>
              <a:xfrm>
                <a:off x="5050869" y="3197953"/>
                <a:ext cx="367982" cy="334716"/>
              </a:xfrm>
              <a:custGeom>
                <a:avLst/>
                <a:gdLst>
                  <a:gd name="connsiteX0" fmla="*/ 164106 w 367982"/>
                  <a:gd name="connsiteY0" fmla="*/ 334716 h 334716"/>
                  <a:gd name="connsiteX1" fmla="*/ 215941 w 367982"/>
                  <a:gd name="connsiteY1" fmla="*/ 334716 h 334716"/>
                  <a:gd name="connsiteX2" fmla="*/ 345512 w 367982"/>
                  <a:gd name="connsiteY2" fmla="*/ 75575 h 334716"/>
                  <a:gd name="connsiteX3" fmla="*/ 233223 w 367982"/>
                  <a:gd name="connsiteY3" fmla="*/ 6481 h 334716"/>
                  <a:gd name="connsiteX4" fmla="*/ 129570 w 367982"/>
                  <a:gd name="connsiteY4" fmla="*/ 6481 h 334716"/>
                  <a:gd name="connsiteX5" fmla="*/ 34559 w 367982"/>
                  <a:gd name="connsiteY5" fmla="*/ 58316 h 334716"/>
                  <a:gd name="connsiteX6" fmla="*/ 0 w 367982"/>
                  <a:gd name="connsiteY6" fmla="*/ 170604 h 334716"/>
                  <a:gd name="connsiteX7" fmla="*/ 164106 w 367982"/>
                  <a:gd name="connsiteY7" fmla="*/ 334710 h 334716"/>
                  <a:gd name="connsiteX8" fmla="*/ 302318 w 367982"/>
                  <a:gd name="connsiteY8" fmla="*/ 92858 h 334716"/>
                  <a:gd name="connsiteX9" fmla="*/ 224582 w 367982"/>
                  <a:gd name="connsiteY9" fmla="*/ 300158 h 334716"/>
                  <a:gd name="connsiteX10" fmla="*/ 302318 w 367982"/>
                  <a:gd name="connsiteY10" fmla="*/ 92858 h 33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982" h="334716">
                    <a:moveTo>
                      <a:pt x="164106" y="334716"/>
                    </a:moveTo>
                    <a:lnTo>
                      <a:pt x="215941" y="334716"/>
                    </a:lnTo>
                    <a:cubicBezTo>
                      <a:pt x="310953" y="326075"/>
                      <a:pt x="414606" y="213787"/>
                      <a:pt x="345512" y="75575"/>
                    </a:cubicBezTo>
                    <a:cubicBezTo>
                      <a:pt x="319594" y="32376"/>
                      <a:pt x="285058" y="15122"/>
                      <a:pt x="233223" y="6481"/>
                    </a:cubicBezTo>
                    <a:cubicBezTo>
                      <a:pt x="181388" y="-2160"/>
                      <a:pt x="181388" y="-2160"/>
                      <a:pt x="129570" y="6481"/>
                    </a:cubicBezTo>
                    <a:cubicBezTo>
                      <a:pt x="95012" y="15122"/>
                      <a:pt x="60476" y="32399"/>
                      <a:pt x="34559" y="58316"/>
                    </a:cubicBezTo>
                    <a:cubicBezTo>
                      <a:pt x="8641" y="92875"/>
                      <a:pt x="0" y="127411"/>
                      <a:pt x="0" y="170604"/>
                    </a:cubicBezTo>
                    <a:cubicBezTo>
                      <a:pt x="-23" y="256952"/>
                      <a:pt x="77735" y="326070"/>
                      <a:pt x="164106" y="334710"/>
                    </a:cubicBezTo>
                    <a:close/>
                    <a:moveTo>
                      <a:pt x="302318" y="92858"/>
                    </a:moveTo>
                    <a:cubicBezTo>
                      <a:pt x="362771" y="127416"/>
                      <a:pt x="302318" y="291522"/>
                      <a:pt x="224582" y="300158"/>
                    </a:cubicBezTo>
                    <a:cubicBezTo>
                      <a:pt x="293677" y="248323"/>
                      <a:pt x="328235" y="144670"/>
                      <a:pt x="302318" y="92858"/>
                    </a:cubicBezTo>
                    <a:close/>
                  </a:path>
                </a:pathLst>
              </a:custGeom>
              <a:grpFill/>
              <a:ln w="5715" cap="flat">
                <a:noFill/>
                <a:prstDash val="solid"/>
                <a:miter/>
              </a:ln>
            </p:spPr>
            <p:txBody>
              <a:bodyPr rtlCol="0" anchor="ctr"/>
              <a:lstStyle/>
              <a:p>
                <a:endParaRPr lang="en-US" sz="1641"/>
              </a:p>
            </p:txBody>
          </p:sp>
          <p:sp>
            <p:nvSpPr>
              <p:cNvPr id="343" name="Freeform: Shape 342">
                <a:extLst>
                  <a:ext uri="{FF2B5EF4-FFF2-40B4-BE49-F238E27FC236}">
                    <a16:creationId xmlns:a16="http://schemas.microsoft.com/office/drawing/2014/main" id="{8187E4CC-28BD-EDB9-5140-7B53B1B59FC2}"/>
                  </a:ext>
                </a:extLst>
              </p:cNvPr>
              <p:cNvSpPr/>
              <p:nvPr/>
            </p:nvSpPr>
            <p:spPr>
              <a:xfrm>
                <a:off x="5171775" y="3100747"/>
                <a:ext cx="112316" cy="95011"/>
              </a:xfrm>
              <a:custGeom>
                <a:avLst/>
                <a:gdLst>
                  <a:gd name="connsiteX0" fmla="*/ 95035 w 112316"/>
                  <a:gd name="connsiteY0" fmla="*/ 34559 h 95011"/>
                  <a:gd name="connsiteX1" fmla="*/ 95035 w 112316"/>
                  <a:gd name="connsiteY1" fmla="*/ 8641 h 95011"/>
                  <a:gd name="connsiteX2" fmla="*/ 77758 w 112316"/>
                  <a:gd name="connsiteY2" fmla="*/ 25918 h 95011"/>
                  <a:gd name="connsiteX3" fmla="*/ 60476 w 112316"/>
                  <a:gd name="connsiteY3" fmla="*/ 0 h 95011"/>
                  <a:gd name="connsiteX4" fmla="*/ 43200 w 112316"/>
                  <a:gd name="connsiteY4" fmla="*/ 25918 h 95011"/>
                  <a:gd name="connsiteX5" fmla="*/ 25918 w 112316"/>
                  <a:gd name="connsiteY5" fmla="*/ 8641 h 95011"/>
                  <a:gd name="connsiteX6" fmla="*/ 25918 w 112316"/>
                  <a:gd name="connsiteY6" fmla="*/ 34559 h 95011"/>
                  <a:gd name="connsiteX7" fmla="*/ 0 w 112316"/>
                  <a:gd name="connsiteY7" fmla="*/ 8641 h 95011"/>
                  <a:gd name="connsiteX8" fmla="*/ 0 w 112316"/>
                  <a:gd name="connsiteY8" fmla="*/ 86377 h 95011"/>
                  <a:gd name="connsiteX9" fmla="*/ 43200 w 112316"/>
                  <a:gd name="connsiteY9" fmla="*/ 86377 h 95011"/>
                  <a:gd name="connsiteX10" fmla="*/ 86394 w 112316"/>
                  <a:gd name="connsiteY10" fmla="*/ 95012 h 95011"/>
                  <a:gd name="connsiteX11" fmla="*/ 103676 w 112316"/>
                  <a:gd name="connsiteY11" fmla="*/ 95012 h 95011"/>
                  <a:gd name="connsiteX12" fmla="*/ 112317 w 112316"/>
                  <a:gd name="connsiteY12" fmla="*/ 95012 h 95011"/>
                  <a:gd name="connsiteX13" fmla="*/ 112317 w 112316"/>
                  <a:gd name="connsiteY13" fmla="*/ 17277 h 95011"/>
                  <a:gd name="connsiteX14" fmla="*/ 95035 w 112316"/>
                  <a:gd name="connsiteY14"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316"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lnTo>
                      <a:pt x="43200" y="86377"/>
                    </a:lnTo>
                    <a:cubicBezTo>
                      <a:pt x="60476" y="86377"/>
                      <a:pt x="69117" y="86377"/>
                      <a:pt x="86394" y="95012"/>
                    </a:cubicBezTo>
                    <a:lnTo>
                      <a:pt x="103676" y="95012"/>
                    </a:lnTo>
                    <a:lnTo>
                      <a:pt x="112317" y="95012"/>
                    </a:lnTo>
                    <a:cubicBezTo>
                      <a:pt x="103676" y="77735"/>
                      <a:pt x="112317" y="43177"/>
                      <a:pt x="112317" y="17277"/>
                    </a:cubicBezTo>
                    <a:cubicBezTo>
                      <a:pt x="103653" y="17277"/>
                      <a:pt x="95035" y="25918"/>
                      <a:pt x="95035" y="34559"/>
                    </a:cubicBezTo>
                    <a:close/>
                  </a:path>
                </a:pathLst>
              </a:custGeom>
              <a:grpFill/>
              <a:ln w="5715" cap="flat">
                <a:noFill/>
                <a:prstDash val="solid"/>
                <a:miter/>
              </a:ln>
            </p:spPr>
            <p:txBody>
              <a:bodyPr rtlCol="0" anchor="ctr"/>
              <a:lstStyle/>
              <a:p>
                <a:endParaRPr lang="en-US" sz="1641"/>
              </a:p>
            </p:txBody>
          </p:sp>
          <p:sp>
            <p:nvSpPr>
              <p:cNvPr id="344" name="Freeform: Shape 343">
                <a:extLst>
                  <a:ext uri="{FF2B5EF4-FFF2-40B4-BE49-F238E27FC236}">
                    <a16:creationId xmlns:a16="http://schemas.microsoft.com/office/drawing/2014/main" id="{D50A5459-E159-00E3-53F6-CC721BD91176}"/>
                  </a:ext>
                </a:extLst>
              </p:cNvPr>
              <p:cNvSpPr/>
              <p:nvPr/>
            </p:nvSpPr>
            <p:spPr>
              <a:xfrm>
                <a:off x="4639879" y="3200327"/>
                <a:ext cx="376426" cy="332343"/>
              </a:xfrm>
              <a:custGeom>
                <a:avLst/>
                <a:gdLst>
                  <a:gd name="connsiteX0" fmla="*/ 169103 w 376426"/>
                  <a:gd name="connsiteY0" fmla="*/ 332343 h 332343"/>
                  <a:gd name="connsiteX1" fmla="*/ 220938 w 376426"/>
                  <a:gd name="connsiteY1" fmla="*/ 332343 h 332343"/>
                  <a:gd name="connsiteX2" fmla="*/ 376426 w 376426"/>
                  <a:gd name="connsiteY2" fmla="*/ 176855 h 332343"/>
                  <a:gd name="connsiteX3" fmla="*/ 238215 w 376426"/>
                  <a:gd name="connsiteY3" fmla="*/ 4091 h 332343"/>
                  <a:gd name="connsiteX4" fmla="*/ 39550 w 376426"/>
                  <a:gd name="connsiteY4" fmla="*/ 55926 h 332343"/>
                  <a:gd name="connsiteX5" fmla="*/ 169097 w 376426"/>
                  <a:gd name="connsiteY5" fmla="*/ 332343 h 332343"/>
                  <a:gd name="connsiteX6" fmla="*/ 307315 w 376426"/>
                  <a:gd name="connsiteY6" fmla="*/ 90484 h 332343"/>
                  <a:gd name="connsiteX7" fmla="*/ 229579 w 376426"/>
                  <a:gd name="connsiteY7" fmla="*/ 297785 h 332343"/>
                  <a:gd name="connsiteX8" fmla="*/ 307315 w 376426"/>
                  <a:gd name="connsiteY8" fmla="*/ 90484 h 33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426" h="332343">
                    <a:moveTo>
                      <a:pt x="169103" y="332343"/>
                    </a:moveTo>
                    <a:lnTo>
                      <a:pt x="220938" y="332343"/>
                    </a:lnTo>
                    <a:cubicBezTo>
                      <a:pt x="298673" y="323702"/>
                      <a:pt x="367785" y="254608"/>
                      <a:pt x="376426" y="176855"/>
                    </a:cubicBezTo>
                    <a:cubicBezTo>
                      <a:pt x="376426" y="90484"/>
                      <a:pt x="333232" y="21367"/>
                      <a:pt x="238215" y="4091"/>
                    </a:cubicBezTo>
                    <a:cubicBezTo>
                      <a:pt x="160479" y="-4551"/>
                      <a:pt x="91368" y="-4551"/>
                      <a:pt x="39550" y="55926"/>
                    </a:cubicBezTo>
                    <a:cubicBezTo>
                      <a:pt x="-46844" y="150938"/>
                      <a:pt x="13632" y="315067"/>
                      <a:pt x="169097" y="332343"/>
                    </a:cubicBezTo>
                    <a:close/>
                    <a:moveTo>
                      <a:pt x="307315" y="90484"/>
                    </a:moveTo>
                    <a:cubicBezTo>
                      <a:pt x="367768" y="125043"/>
                      <a:pt x="307315" y="289149"/>
                      <a:pt x="229579" y="297785"/>
                    </a:cubicBezTo>
                    <a:cubicBezTo>
                      <a:pt x="298673" y="245949"/>
                      <a:pt x="333232" y="142296"/>
                      <a:pt x="307315" y="90484"/>
                    </a:cubicBezTo>
                    <a:close/>
                  </a:path>
                </a:pathLst>
              </a:custGeom>
              <a:grpFill/>
              <a:ln w="5715" cap="flat">
                <a:noFill/>
                <a:prstDash val="solid"/>
                <a:miter/>
              </a:ln>
            </p:spPr>
            <p:txBody>
              <a:bodyPr rtlCol="0" anchor="ctr"/>
              <a:lstStyle/>
              <a:p>
                <a:endParaRPr lang="en-US" sz="1641"/>
              </a:p>
            </p:txBody>
          </p:sp>
          <p:sp>
            <p:nvSpPr>
              <p:cNvPr id="345" name="Freeform: Shape 344">
                <a:extLst>
                  <a:ext uri="{FF2B5EF4-FFF2-40B4-BE49-F238E27FC236}">
                    <a16:creationId xmlns:a16="http://schemas.microsoft.com/office/drawing/2014/main" id="{89227F34-061F-B9E3-3FD1-CA688C90C702}"/>
                  </a:ext>
                </a:extLst>
              </p:cNvPr>
              <p:cNvSpPr/>
              <p:nvPr/>
            </p:nvSpPr>
            <p:spPr>
              <a:xfrm>
                <a:off x="4757118" y="3109388"/>
                <a:ext cx="112288" cy="95011"/>
              </a:xfrm>
              <a:custGeom>
                <a:avLst/>
                <a:gdLst>
                  <a:gd name="connsiteX0" fmla="*/ 77752 w 112288"/>
                  <a:gd name="connsiteY0" fmla="*/ 25917 h 95011"/>
                  <a:gd name="connsiteX1" fmla="*/ 60476 w 112288"/>
                  <a:gd name="connsiteY1" fmla="*/ 0 h 95011"/>
                  <a:gd name="connsiteX2" fmla="*/ 43194 w 112288"/>
                  <a:gd name="connsiteY2" fmla="*/ 25917 h 95011"/>
                  <a:gd name="connsiteX3" fmla="*/ 25918 w 112288"/>
                  <a:gd name="connsiteY3" fmla="*/ 8641 h 95011"/>
                  <a:gd name="connsiteX4" fmla="*/ 25918 w 112288"/>
                  <a:gd name="connsiteY4" fmla="*/ 34559 h 95011"/>
                  <a:gd name="connsiteX5" fmla="*/ 0 w 112288"/>
                  <a:gd name="connsiteY5" fmla="*/ 8641 h 95011"/>
                  <a:gd name="connsiteX6" fmla="*/ 0 w 112288"/>
                  <a:gd name="connsiteY6" fmla="*/ 86377 h 95011"/>
                  <a:gd name="connsiteX7" fmla="*/ 112288 w 112288"/>
                  <a:gd name="connsiteY7" fmla="*/ 95012 h 95011"/>
                  <a:gd name="connsiteX8" fmla="*/ 112288 w 112288"/>
                  <a:gd name="connsiteY8" fmla="*/ 17277 h 95011"/>
                  <a:gd name="connsiteX9" fmla="*/ 86365 w 112288"/>
                  <a:gd name="connsiteY9" fmla="*/ 43194 h 95011"/>
                  <a:gd name="connsiteX10" fmla="*/ 86365 w 112288"/>
                  <a:gd name="connsiteY10" fmla="*/ 17277 h 95011"/>
                  <a:gd name="connsiteX11" fmla="*/ 77752 w 112288"/>
                  <a:gd name="connsiteY11" fmla="*/ 25917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77752" y="25917"/>
                    </a:moveTo>
                    <a:cubicBezTo>
                      <a:pt x="77752" y="17277"/>
                      <a:pt x="69111" y="8641"/>
                      <a:pt x="60476" y="0"/>
                    </a:cubicBezTo>
                    <a:cubicBezTo>
                      <a:pt x="51835" y="8635"/>
                      <a:pt x="51835" y="17277"/>
                      <a:pt x="43194" y="25917"/>
                    </a:cubicBezTo>
                    <a:cubicBezTo>
                      <a:pt x="43194" y="17277"/>
                      <a:pt x="34559" y="8641"/>
                      <a:pt x="25918" y="8641"/>
                    </a:cubicBezTo>
                    <a:cubicBezTo>
                      <a:pt x="25918" y="17277"/>
                      <a:pt x="17276" y="25917"/>
                      <a:pt x="25918" y="34559"/>
                    </a:cubicBezTo>
                    <a:cubicBezTo>
                      <a:pt x="17276" y="25917"/>
                      <a:pt x="8635" y="17277"/>
                      <a:pt x="0" y="8641"/>
                    </a:cubicBezTo>
                    <a:cubicBezTo>
                      <a:pt x="0" y="8641"/>
                      <a:pt x="8635" y="43194"/>
                      <a:pt x="0" y="86377"/>
                    </a:cubicBezTo>
                    <a:cubicBezTo>
                      <a:pt x="34559" y="77735"/>
                      <a:pt x="51835" y="77735"/>
                      <a:pt x="112288" y="95012"/>
                    </a:cubicBezTo>
                    <a:cubicBezTo>
                      <a:pt x="103647" y="77735"/>
                      <a:pt x="112288" y="43177"/>
                      <a:pt x="112288" y="17277"/>
                    </a:cubicBezTo>
                    <a:cubicBezTo>
                      <a:pt x="103647" y="17277"/>
                      <a:pt x="95006" y="25917"/>
                      <a:pt x="86365" y="43194"/>
                    </a:cubicBezTo>
                    <a:lnTo>
                      <a:pt x="86365" y="17277"/>
                    </a:lnTo>
                    <a:cubicBezTo>
                      <a:pt x="86388" y="8641"/>
                      <a:pt x="77752" y="17277"/>
                      <a:pt x="77752" y="25917"/>
                    </a:cubicBezTo>
                    <a:close/>
                  </a:path>
                </a:pathLst>
              </a:custGeom>
              <a:grpFill/>
              <a:ln w="5715" cap="flat">
                <a:noFill/>
                <a:prstDash val="solid"/>
                <a:miter/>
              </a:ln>
            </p:spPr>
            <p:txBody>
              <a:bodyPr rtlCol="0" anchor="ctr"/>
              <a:lstStyle/>
              <a:p>
                <a:endParaRPr lang="en-US" sz="1641"/>
              </a:p>
            </p:txBody>
          </p:sp>
          <p:sp>
            <p:nvSpPr>
              <p:cNvPr id="346" name="Freeform: Shape 345">
                <a:extLst>
                  <a:ext uri="{FF2B5EF4-FFF2-40B4-BE49-F238E27FC236}">
                    <a16:creationId xmlns:a16="http://schemas.microsoft.com/office/drawing/2014/main" id="{FAC2BB80-5307-9D15-3596-4F8BEEA691B9}"/>
                  </a:ext>
                </a:extLst>
              </p:cNvPr>
              <p:cNvSpPr/>
              <p:nvPr/>
            </p:nvSpPr>
            <p:spPr>
              <a:xfrm>
                <a:off x="537905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35" y="8641"/>
                      <a:pt x="51835"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35" y="77735"/>
                      <a:pt x="112288" y="95012"/>
                    </a:cubicBezTo>
                    <a:cubicBezTo>
                      <a:pt x="103653"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347" name="Freeform: Shape 346">
                <a:extLst>
                  <a:ext uri="{FF2B5EF4-FFF2-40B4-BE49-F238E27FC236}">
                    <a16:creationId xmlns:a16="http://schemas.microsoft.com/office/drawing/2014/main" id="{2F68DBE0-2086-1A6F-E5AA-8A78E6FB1CAC}"/>
                  </a:ext>
                </a:extLst>
              </p:cNvPr>
              <p:cNvSpPr/>
              <p:nvPr/>
            </p:nvSpPr>
            <p:spPr>
              <a:xfrm>
                <a:off x="4973065"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cubicBezTo>
                      <a:pt x="34559" y="77735"/>
                      <a:pt x="51841" y="77735"/>
                      <a:pt x="112288" y="95012"/>
                    </a:cubicBezTo>
                    <a:cubicBezTo>
                      <a:pt x="103647"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348" name="Freeform: Shape 347">
                <a:extLst>
                  <a:ext uri="{FF2B5EF4-FFF2-40B4-BE49-F238E27FC236}">
                    <a16:creationId xmlns:a16="http://schemas.microsoft.com/office/drawing/2014/main" id="{9EF341B1-0C02-6A3E-2C9F-335B338A5F5F}"/>
                  </a:ext>
                </a:extLst>
              </p:cNvPr>
              <p:cNvSpPr/>
              <p:nvPr/>
            </p:nvSpPr>
            <p:spPr>
              <a:xfrm>
                <a:off x="456712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41" y="77735"/>
                      <a:pt x="112288" y="95012"/>
                    </a:cubicBezTo>
                    <a:cubicBezTo>
                      <a:pt x="103647" y="77735"/>
                      <a:pt x="112288" y="43177"/>
                      <a:pt x="112288" y="17277"/>
                    </a:cubicBezTo>
                    <a:cubicBezTo>
                      <a:pt x="103670" y="8641"/>
                      <a:pt x="95035" y="17277"/>
                      <a:pt x="95035" y="34559"/>
                    </a:cubicBezTo>
                    <a:close/>
                  </a:path>
                </a:pathLst>
              </a:custGeom>
              <a:grpFill/>
              <a:ln w="5715" cap="flat">
                <a:noFill/>
                <a:prstDash val="solid"/>
                <a:miter/>
              </a:ln>
            </p:spPr>
            <p:txBody>
              <a:bodyPr rtlCol="0" anchor="ctr"/>
              <a:lstStyle/>
              <a:p>
                <a:endParaRPr lang="en-US" sz="1641"/>
              </a:p>
            </p:txBody>
          </p:sp>
        </p:grpSp>
        <p:cxnSp>
          <p:nvCxnSpPr>
            <p:cNvPr id="329" name="Straight Connector 328">
              <a:extLst>
                <a:ext uri="{FF2B5EF4-FFF2-40B4-BE49-F238E27FC236}">
                  <a16:creationId xmlns:a16="http://schemas.microsoft.com/office/drawing/2014/main" id="{9F9CC925-52AE-AFC6-0EE5-23DB3A14C3BE}"/>
                </a:ext>
              </a:extLst>
            </p:cNvPr>
            <p:cNvCxnSpPr>
              <a:cxnSpLocks/>
            </p:cNvCxnSpPr>
            <p:nvPr/>
          </p:nvCxnSpPr>
          <p:spPr>
            <a:xfrm>
              <a:off x="8611907" y="5796260"/>
              <a:ext cx="989462" cy="603911"/>
            </a:xfrm>
            <a:prstGeom prst="line">
              <a:avLst/>
            </a:prstGeom>
            <a:ln w="571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nvGrpSpPr>
          <p:cNvPr id="351" name="Group 350">
            <a:extLst>
              <a:ext uri="{FF2B5EF4-FFF2-40B4-BE49-F238E27FC236}">
                <a16:creationId xmlns:a16="http://schemas.microsoft.com/office/drawing/2014/main" id="{759BF599-255E-0976-E849-066781FB854E}"/>
              </a:ext>
            </a:extLst>
          </p:cNvPr>
          <p:cNvGrpSpPr/>
          <p:nvPr/>
        </p:nvGrpSpPr>
        <p:grpSpPr>
          <a:xfrm>
            <a:off x="5284326" y="5336097"/>
            <a:ext cx="1395914" cy="771356"/>
            <a:chOff x="9959152" y="1055247"/>
            <a:chExt cx="1395914" cy="771356"/>
          </a:xfrm>
        </p:grpSpPr>
        <p:sp>
          <p:nvSpPr>
            <p:cNvPr id="349" name="Freeform: Shape 348">
              <a:extLst>
                <a:ext uri="{FF2B5EF4-FFF2-40B4-BE49-F238E27FC236}">
                  <a16:creationId xmlns:a16="http://schemas.microsoft.com/office/drawing/2014/main" id="{A64393E0-13B4-28B4-18AF-7B690E2E8A83}"/>
                </a:ext>
              </a:extLst>
            </p:cNvPr>
            <p:cNvSpPr/>
            <p:nvPr/>
          </p:nvSpPr>
          <p:spPr>
            <a:xfrm>
              <a:off x="9959152" y="1055247"/>
              <a:ext cx="895662" cy="649398"/>
            </a:xfrm>
            <a:custGeom>
              <a:avLst/>
              <a:gdLst>
                <a:gd name="connsiteX0" fmla="*/ 149705 w 1005868"/>
                <a:gd name="connsiteY0" fmla="*/ 617318 h 729302"/>
                <a:gd name="connsiteX1" fmla="*/ 137039 w 1005868"/>
                <a:gd name="connsiteY1" fmla="*/ 628368 h 729302"/>
                <a:gd name="connsiteX2" fmla="*/ 81128 w 1005868"/>
                <a:gd name="connsiteY2" fmla="*/ 592250 h 729302"/>
                <a:gd name="connsiteX3" fmla="*/ 11084 w 1005868"/>
                <a:gd name="connsiteY3" fmla="*/ 629600 h 729302"/>
                <a:gd name="connsiteX4" fmla="*/ 0 w 1005868"/>
                <a:gd name="connsiteY4" fmla="*/ 618516 h 729302"/>
                <a:gd name="connsiteX5" fmla="*/ 11084 w 1005868"/>
                <a:gd name="connsiteY5" fmla="*/ 607431 h 729302"/>
                <a:gd name="connsiteX6" fmla="*/ 70490 w 1005868"/>
                <a:gd name="connsiteY6" fmla="*/ 563877 h 729302"/>
                <a:gd name="connsiteX7" fmla="*/ 80578 w 1005868"/>
                <a:gd name="connsiteY7" fmla="*/ 556120 h 729302"/>
                <a:gd name="connsiteX8" fmla="*/ 91663 w 1005868"/>
                <a:gd name="connsiteY8" fmla="*/ 563877 h 729302"/>
                <a:gd name="connsiteX9" fmla="*/ 140551 w 1005868"/>
                <a:gd name="connsiteY9" fmla="*/ 606457 h 729302"/>
                <a:gd name="connsiteX10" fmla="*/ 149705 w 1005868"/>
                <a:gd name="connsiteY10" fmla="*/ 617318 h 729302"/>
                <a:gd name="connsiteX11" fmla="*/ 1005857 w 1005868"/>
                <a:gd name="connsiteY11" fmla="*/ 618515 h 729302"/>
                <a:gd name="connsiteX12" fmla="*/ 994771 w 1005868"/>
                <a:gd name="connsiteY12" fmla="*/ 629600 h 729302"/>
                <a:gd name="connsiteX13" fmla="*/ 924728 w 1005868"/>
                <a:gd name="connsiteY13" fmla="*/ 592250 h 729302"/>
                <a:gd name="connsiteX14" fmla="*/ 854793 w 1005868"/>
                <a:gd name="connsiteY14" fmla="*/ 629600 h 729302"/>
                <a:gd name="connsiteX15" fmla="*/ 782756 w 1005868"/>
                <a:gd name="connsiteY15" fmla="*/ 588818 h 729302"/>
                <a:gd name="connsiteX16" fmla="*/ 723350 w 1005868"/>
                <a:gd name="connsiteY16" fmla="*/ 628717 h 729302"/>
                <a:gd name="connsiteX17" fmla="*/ 710719 w 1005868"/>
                <a:gd name="connsiteY17" fmla="*/ 617632 h 729302"/>
                <a:gd name="connsiteX18" fmla="*/ 720137 w 1005868"/>
                <a:gd name="connsiteY18" fmla="*/ 606771 h 729302"/>
                <a:gd name="connsiteX19" fmla="*/ 770119 w 1005868"/>
                <a:gd name="connsiteY19" fmla="*/ 563881 h 729302"/>
                <a:gd name="connsiteX20" fmla="*/ 782750 w 1005868"/>
                <a:gd name="connsiteY20" fmla="*/ 554682 h 729302"/>
                <a:gd name="connsiteX21" fmla="*/ 795382 w 1005868"/>
                <a:gd name="connsiteY21" fmla="*/ 563881 h 729302"/>
                <a:gd name="connsiteX22" fmla="*/ 854788 w 1005868"/>
                <a:gd name="connsiteY22" fmla="*/ 607435 h 729302"/>
                <a:gd name="connsiteX23" fmla="*/ 914194 w 1005868"/>
                <a:gd name="connsiteY23" fmla="*/ 563881 h 729302"/>
                <a:gd name="connsiteX24" fmla="*/ 924499 w 1005868"/>
                <a:gd name="connsiteY24" fmla="*/ 556125 h 729302"/>
                <a:gd name="connsiteX25" fmla="*/ 935360 w 1005868"/>
                <a:gd name="connsiteY25" fmla="*/ 563881 h 729302"/>
                <a:gd name="connsiteX26" fmla="*/ 948330 w 1005868"/>
                <a:gd name="connsiteY26" fmla="*/ 586601 h 729302"/>
                <a:gd name="connsiteX27" fmla="*/ 948342 w 1005868"/>
                <a:gd name="connsiteY27" fmla="*/ 162469 h 729302"/>
                <a:gd name="connsiteX28" fmla="*/ 694209 w 1005868"/>
                <a:gd name="connsiteY28" fmla="*/ 276509 h 729302"/>
                <a:gd name="connsiteX29" fmla="*/ 692879 w 1005868"/>
                <a:gd name="connsiteY29" fmla="*/ 282049 h 729302"/>
                <a:gd name="connsiteX30" fmla="*/ 668384 w 1005868"/>
                <a:gd name="connsiteY30" fmla="*/ 307209 h 729302"/>
                <a:gd name="connsiteX31" fmla="*/ 675476 w 1005868"/>
                <a:gd name="connsiteY31" fmla="*/ 319065 h 729302"/>
                <a:gd name="connsiteX32" fmla="*/ 665835 w 1005868"/>
                <a:gd name="connsiteY32" fmla="*/ 324829 h 729302"/>
                <a:gd name="connsiteX33" fmla="*/ 538271 w 1005868"/>
                <a:gd name="connsiteY33" fmla="*/ 382017 h 729302"/>
                <a:gd name="connsiteX34" fmla="*/ 483191 w 1005868"/>
                <a:gd name="connsiteY34" fmla="*/ 344781 h 729302"/>
                <a:gd name="connsiteX35" fmla="*/ 458254 w 1005868"/>
                <a:gd name="connsiteY35" fmla="*/ 396424 h 729302"/>
                <a:gd name="connsiteX36" fmla="*/ 832186 w 1005868"/>
                <a:gd name="connsiteY36" fmla="*/ 396424 h 729302"/>
                <a:gd name="connsiteX37" fmla="*/ 832078 w 1005868"/>
                <a:gd name="connsiteY37" fmla="*/ 396757 h 729302"/>
                <a:gd name="connsiteX38" fmla="*/ 670717 w 1005868"/>
                <a:gd name="connsiteY38" fmla="*/ 591144 h 729302"/>
                <a:gd name="connsiteX39" fmla="*/ 670494 w 1005868"/>
                <a:gd name="connsiteY39" fmla="*/ 591252 h 729302"/>
                <a:gd name="connsiteX40" fmla="*/ 658859 w 1005868"/>
                <a:gd name="connsiteY40" fmla="*/ 579503 h 729302"/>
                <a:gd name="connsiteX41" fmla="*/ 654201 w 1005868"/>
                <a:gd name="connsiteY41" fmla="*/ 571190 h 729302"/>
                <a:gd name="connsiteX42" fmla="*/ 651319 w 1005868"/>
                <a:gd name="connsiteY42" fmla="*/ 563875 h 729302"/>
                <a:gd name="connsiteX43" fmla="*/ 640458 w 1005868"/>
                <a:gd name="connsiteY43" fmla="*/ 556119 h 729302"/>
                <a:gd name="connsiteX44" fmla="*/ 630153 w 1005868"/>
                <a:gd name="connsiteY44" fmla="*/ 563990 h 729302"/>
                <a:gd name="connsiteX45" fmla="*/ 610315 w 1005868"/>
                <a:gd name="connsiteY45" fmla="*/ 595244 h 729302"/>
                <a:gd name="connsiteX46" fmla="*/ 511458 w 1005868"/>
                <a:gd name="connsiteY46" fmla="*/ 563880 h 729302"/>
                <a:gd name="connsiteX47" fmla="*/ 500928 w 1005868"/>
                <a:gd name="connsiteY47" fmla="*/ 556123 h 729302"/>
                <a:gd name="connsiteX48" fmla="*/ 490290 w 1005868"/>
                <a:gd name="connsiteY48" fmla="*/ 563880 h 729302"/>
                <a:gd name="connsiteX49" fmla="*/ 430884 w 1005868"/>
                <a:gd name="connsiteY49" fmla="*/ 607434 h 729302"/>
                <a:gd name="connsiteX50" fmla="*/ 371479 w 1005868"/>
                <a:gd name="connsiteY50" fmla="*/ 563880 h 729302"/>
                <a:gd name="connsiteX51" fmla="*/ 360726 w 1005868"/>
                <a:gd name="connsiteY51" fmla="*/ 556123 h 729302"/>
                <a:gd name="connsiteX52" fmla="*/ 350307 w 1005868"/>
                <a:gd name="connsiteY52" fmla="*/ 563880 h 729302"/>
                <a:gd name="connsiteX53" fmla="*/ 256771 w 1005868"/>
                <a:gd name="connsiteY53" fmla="*/ 598349 h 729302"/>
                <a:gd name="connsiteX54" fmla="*/ 231611 w 1005868"/>
                <a:gd name="connsiteY54" fmla="*/ 563771 h 729302"/>
                <a:gd name="connsiteX55" fmla="*/ 220750 w 1005868"/>
                <a:gd name="connsiteY55" fmla="*/ 556123 h 729302"/>
                <a:gd name="connsiteX56" fmla="*/ 210444 w 1005868"/>
                <a:gd name="connsiteY56" fmla="*/ 562443 h 729302"/>
                <a:gd name="connsiteX57" fmla="*/ 175975 w 1005868"/>
                <a:gd name="connsiteY57" fmla="*/ 600566 h 729302"/>
                <a:gd name="connsiteX58" fmla="*/ 5976 w 1005868"/>
                <a:gd name="connsiteY58" fmla="*/ 396427 h 729302"/>
                <a:gd name="connsiteX59" fmla="*/ 291463 w 1005868"/>
                <a:gd name="connsiteY59" fmla="*/ 396427 h 729302"/>
                <a:gd name="connsiteX60" fmla="*/ 424675 w 1005868"/>
                <a:gd name="connsiteY60" fmla="*/ 200823 h 729302"/>
                <a:gd name="connsiteX61" fmla="*/ 467342 w 1005868"/>
                <a:gd name="connsiteY61" fmla="*/ 185419 h 729302"/>
                <a:gd name="connsiteX62" fmla="*/ 526083 w 1005868"/>
                <a:gd name="connsiteY62" fmla="*/ 207141 h 729302"/>
                <a:gd name="connsiteX63" fmla="*/ 536057 w 1005868"/>
                <a:gd name="connsiteY63" fmla="*/ 227203 h 729302"/>
                <a:gd name="connsiteX64" fmla="*/ 542816 w 1005868"/>
                <a:gd name="connsiteY64" fmla="*/ 249258 h 729302"/>
                <a:gd name="connsiteX65" fmla="*/ 553346 w 1005868"/>
                <a:gd name="connsiteY65" fmla="*/ 281509 h 729302"/>
                <a:gd name="connsiteX66" fmla="*/ 624827 w 1005868"/>
                <a:gd name="connsiteY66" fmla="*/ 253583 h 729302"/>
                <a:gd name="connsiteX67" fmla="*/ 630482 w 1005868"/>
                <a:gd name="connsiteY67" fmla="*/ 249258 h 729302"/>
                <a:gd name="connsiteX68" fmla="*/ 668049 w 1005868"/>
                <a:gd name="connsiteY68" fmla="*/ 238837 h 729302"/>
                <a:gd name="connsiteX69" fmla="*/ 689217 w 1005868"/>
                <a:gd name="connsiteY69" fmla="*/ 253577 h 729302"/>
                <a:gd name="connsiteX70" fmla="*/ 689881 w 1005868"/>
                <a:gd name="connsiteY70" fmla="*/ 254905 h 729302"/>
                <a:gd name="connsiteX71" fmla="*/ 959412 w 1005868"/>
                <a:gd name="connsiteY71" fmla="*/ 141526 h 729302"/>
                <a:gd name="connsiteX72" fmla="*/ 970496 w 1005868"/>
                <a:gd name="connsiteY72" fmla="*/ 141526 h 729302"/>
                <a:gd name="connsiteX73" fmla="*/ 970496 w 1005868"/>
                <a:gd name="connsiteY73" fmla="*/ 602349 h 729302"/>
                <a:gd name="connsiteX74" fmla="*/ 994769 w 1005868"/>
                <a:gd name="connsiteY74" fmla="*/ 607448 h 729302"/>
                <a:gd name="connsiteX75" fmla="*/ 1005848 w 1005868"/>
                <a:gd name="connsiteY75" fmla="*/ 618534 h 729302"/>
                <a:gd name="connsiteX76" fmla="*/ 602330 w 1005868"/>
                <a:gd name="connsiteY76" fmla="*/ 106833 h 729302"/>
                <a:gd name="connsiteX77" fmla="*/ 599117 w 1005868"/>
                <a:gd name="connsiteY77" fmla="*/ 84445 h 729302"/>
                <a:gd name="connsiteX78" fmla="*/ 640787 w 1005868"/>
                <a:gd name="connsiteY78" fmla="*/ 75578 h 729302"/>
                <a:gd name="connsiteX79" fmla="*/ 643891 w 1005868"/>
                <a:gd name="connsiteY79" fmla="*/ 75801 h 729302"/>
                <a:gd name="connsiteX80" fmla="*/ 645999 w 1005868"/>
                <a:gd name="connsiteY80" fmla="*/ 76024 h 729302"/>
                <a:gd name="connsiteX81" fmla="*/ 656970 w 1005868"/>
                <a:gd name="connsiteY81" fmla="*/ 67156 h 729302"/>
                <a:gd name="connsiteX82" fmla="*/ 648216 w 1005868"/>
                <a:gd name="connsiteY82" fmla="*/ 54078 h 729302"/>
                <a:gd name="connsiteX83" fmla="*/ 642677 w 1005868"/>
                <a:gd name="connsiteY83" fmla="*/ 53638 h 729302"/>
                <a:gd name="connsiteX84" fmla="*/ 600785 w 1005868"/>
                <a:gd name="connsiteY84" fmla="*/ 61284 h 729302"/>
                <a:gd name="connsiteX85" fmla="*/ 598899 w 1005868"/>
                <a:gd name="connsiteY85" fmla="*/ 59400 h 729302"/>
                <a:gd name="connsiteX86" fmla="*/ 532070 w 1005868"/>
                <a:gd name="connsiteY86" fmla="*/ 7092 h 729302"/>
                <a:gd name="connsiteX87" fmla="*/ 511791 w 1005868"/>
                <a:gd name="connsiteY87" fmla="*/ 0 h 729302"/>
                <a:gd name="connsiteX88" fmla="*/ 495276 w 1005868"/>
                <a:gd name="connsiteY88" fmla="*/ 4543 h 729302"/>
                <a:gd name="connsiteX89" fmla="*/ 464686 w 1005868"/>
                <a:gd name="connsiteY89" fmla="*/ 24714 h 729302"/>
                <a:gd name="connsiteX90" fmla="*/ 448726 w 1005868"/>
                <a:gd name="connsiteY90" fmla="*/ 53419 h 729302"/>
                <a:gd name="connsiteX91" fmla="*/ 450278 w 1005868"/>
                <a:gd name="connsiteY91" fmla="*/ 111713 h 729302"/>
                <a:gd name="connsiteX92" fmla="*/ 407611 w 1005868"/>
                <a:gd name="connsiteY92" fmla="*/ 129335 h 729302"/>
                <a:gd name="connsiteX93" fmla="*/ 404506 w 1005868"/>
                <a:gd name="connsiteY93" fmla="*/ 144739 h 729302"/>
                <a:gd name="connsiteX94" fmla="*/ 413706 w 1005868"/>
                <a:gd name="connsiteY94" fmla="*/ 149728 h 729302"/>
                <a:gd name="connsiteX95" fmla="*/ 418913 w 1005868"/>
                <a:gd name="connsiteY95" fmla="*/ 148400 h 729302"/>
                <a:gd name="connsiteX96" fmla="*/ 457370 w 1005868"/>
                <a:gd name="connsiteY96" fmla="*/ 133104 h 729302"/>
                <a:gd name="connsiteX97" fmla="*/ 527636 w 1005868"/>
                <a:gd name="connsiteY97" fmla="*/ 185079 h 729302"/>
                <a:gd name="connsiteX98" fmla="*/ 602332 w 1005868"/>
                <a:gd name="connsiteY98" fmla="*/ 106833 h 729302"/>
                <a:gd name="connsiteX99" fmla="*/ 994726 w 1005868"/>
                <a:gd name="connsiteY99" fmla="*/ 707122 h 729302"/>
                <a:gd name="connsiteX100" fmla="*/ 935356 w 1005868"/>
                <a:gd name="connsiteY100" fmla="*/ 663568 h 729302"/>
                <a:gd name="connsiteX101" fmla="*/ 924627 w 1005868"/>
                <a:gd name="connsiteY101" fmla="*/ 655874 h 729302"/>
                <a:gd name="connsiteX102" fmla="*/ 914188 w 1005868"/>
                <a:gd name="connsiteY102" fmla="*/ 663568 h 729302"/>
                <a:gd name="connsiteX103" fmla="*/ 854817 w 1005868"/>
                <a:gd name="connsiteY103" fmla="*/ 707122 h 729302"/>
                <a:gd name="connsiteX104" fmla="*/ 795447 w 1005868"/>
                <a:gd name="connsiteY104" fmla="*/ 663568 h 729302"/>
                <a:gd name="connsiteX105" fmla="*/ 782794 w 1005868"/>
                <a:gd name="connsiteY105" fmla="*/ 655354 h 729302"/>
                <a:gd name="connsiteX106" fmla="*/ 770128 w 1005868"/>
                <a:gd name="connsiteY106" fmla="*/ 663568 h 729302"/>
                <a:gd name="connsiteX107" fmla="*/ 710757 w 1005868"/>
                <a:gd name="connsiteY107" fmla="*/ 707122 h 729302"/>
                <a:gd name="connsiteX108" fmla="*/ 651387 w 1005868"/>
                <a:gd name="connsiteY108" fmla="*/ 663568 h 729302"/>
                <a:gd name="connsiteX109" fmla="*/ 647330 w 1005868"/>
                <a:gd name="connsiteY109" fmla="*/ 658127 h 729302"/>
                <a:gd name="connsiteX110" fmla="*/ 640771 w 1005868"/>
                <a:gd name="connsiteY110" fmla="*/ 655874 h 729302"/>
                <a:gd name="connsiteX111" fmla="*/ 634309 w 1005868"/>
                <a:gd name="connsiteY111" fmla="*/ 658092 h 729302"/>
                <a:gd name="connsiteX112" fmla="*/ 630207 w 1005868"/>
                <a:gd name="connsiteY112" fmla="*/ 663568 h 729302"/>
                <a:gd name="connsiteX113" fmla="*/ 570837 w 1005868"/>
                <a:gd name="connsiteY113" fmla="*/ 707122 h 729302"/>
                <a:gd name="connsiteX114" fmla="*/ 511466 w 1005868"/>
                <a:gd name="connsiteY114" fmla="*/ 663568 h 729302"/>
                <a:gd name="connsiteX115" fmla="*/ 500783 w 1005868"/>
                <a:gd name="connsiteY115" fmla="*/ 655874 h 729302"/>
                <a:gd name="connsiteX116" fmla="*/ 494367 w 1005868"/>
                <a:gd name="connsiteY116" fmla="*/ 658115 h 729302"/>
                <a:gd name="connsiteX117" fmla="*/ 490300 w 1005868"/>
                <a:gd name="connsiteY117" fmla="*/ 663568 h 729302"/>
                <a:gd name="connsiteX118" fmla="*/ 430918 w 1005868"/>
                <a:gd name="connsiteY118" fmla="*/ 707122 h 729302"/>
                <a:gd name="connsiteX119" fmla="*/ 371548 w 1005868"/>
                <a:gd name="connsiteY119" fmla="*/ 663568 h 729302"/>
                <a:gd name="connsiteX120" fmla="*/ 367590 w 1005868"/>
                <a:gd name="connsiteY120" fmla="*/ 658206 h 729302"/>
                <a:gd name="connsiteX121" fmla="*/ 360995 w 1005868"/>
                <a:gd name="connsiteY121" fmla="*/ 655880 h 729302"/>
                <a:gd name="connsiteX122" fmla="*/ 350380 w 1005868"/>
                <a:gd name="connsiteY122" fmla="*/ 663574 h 729302"/>
                <a:gd name="connsiteX123" fmla="*/ 291010 w 1005868"/>
                <a:gd name="connsiteY123" fmla="*/ 707128 h 729302"/>
                <a:gd name="connsiteX124" fmla="*/ 231639 w 1005868"/>
                <a:gd name="connsiteY124" fmla="*/ 663574 h 729302"/>
                <a:gd name="connsiteX125" fmla="*/ 221042 w 1005868"/>
                <a:gd name="connsiteY125" fmla="*/ 655880 h 729302"/>
                <a:gd name="connsiteX126" fmla="*/ 210467 w 1005868"/>
                <a:gd name="connsiteY126" fmla="*/ 663574 h 729302"/>
                <a:gd name="connsiteX127" fmla="*/ 151097 w 1005868"/>
                <a:gd name="connsiteY127" fmla="*/ 707128 h 729302"/>
                <a:gd name="connsiteX128" fmla="*/ 91726 w 1005868"/>
                <a:gd name="connsiteY128" fmla="*/ 663574 h 729302"/>
                <a:gd name="connsiteX129" fmla="*/ 87739 w 1005868"/>
                <a:gd name="connsiteY129" fmla="*/ 658178 h 729302"/>
                <a:gd name="connsiteX130" fmla="*/ 81266 w 1005868"/>
                <a:gd name="connsiteY130" fmla="*/ 655886 h 729302"/>
                <a:gd name="connsiteX131" fmla="*/ 70547 w 1005868"/>
                <a:gd name="connsiteY131" fmla="*/ 663579 h 729302"/>
                <a:gd name="connsiteX132" fmla="*/ 11176 w 1005868"/>
                <a:gd name="connsiteY132" fmla="*/ 707133 h 729302"/>
                <a:gd name="connsiteX133" fmla="*/ 92 w 1005868"/>
                <a:gd name="connsiteY133" fmla="*/ 718219 h 729302"/>
                <a:gd name="connsiteX134" fmla="*/ 11176 w 1005868"/>
                <a:gd name="connsiteY134" fmla="*/ 729303 h 729302"/>
                <a:gd name="connsiteX135" fmla="*/ 81128 w 1005868"/>
                <a:gd name="connsiteY135" fmla="*/ 691999 h 729302"/>
                <a:gd name="connsiteX136" fmla="*/ 151091 w 1005868"/>
                <a:gd name="connsiteY136" fmla="*/ 729303 h 729302"/>
                <a:gd name="connsiteX137" fmla="*/ 221054 w 1005868"/>
                <a:gd name="connsiteY137" fmla="*/ 692011 h 729302"/>
                <a:gd name="connsiteX138" fmla="*/ 291017 w 1005868"/>
                <a:gd name="connsiteY138" fmla="*/ 729303 h 729302"/>
                <a:gd name="connsiteX139" fmla="*/ 360980 w 1005868"/>
                <a:gd name="connsiteY139" fmla="*/ 691999 h 729302"/>
                <a:gd name="connsiteX140" fmla="*/ 430931 w 1005868"/>
                <a:gd name="connsiteY140" fmla="*/ 729303 h 729302"/>
                <a:gd name="connsiteX141" fmla="*/ 500894 w 1005868"/>
                <a:gd name="connsiteY141" fmla="*/ 691999 h 729302"/>
                <a:gd name="connsiteX142" fmla="*/ 570857 w 1005868"/>
                <a:gd name="connsiteY142" fmla="*/ 729303 h 729302"/>
                <a:gd name="connsiteX143" fmla="*/ 640821 w 1005868"/>
                <a:gd name="connsiteY143" fmla="*/ 692011 h 729302"/>
                <a:gd name="connsiteX144" fmla="*/ 710784 w 1005868"/>
                <a:gd name="connsiteY144" fmla="*/ 729303 h 729302"/>
                <a:gd name="connsiteX145" fmla="*/ 782820 w 1005868"/>
                <a:gd name="connsiteY145" fmla="*/ 688550 h 729302"/>
                <a:gd name="connsiteX146" fmla="*/ 854857 w 1005868"/>
                <a:gd name="connsiteY146" fmla="*/ 729303 h 729302"/>
                <a:gd name="connsiteX147" fmla="*/ 924820 w 1005868"/>
                <a:gd name="connsiteY147" fmla="*/ 692011 h 729302"/>
                <a:gd name="connsiteX148" fmla="*/ 994783 w 1005868"/>
                <a:gd name="connsiteY148" fmla="*/ 729303 h 729302"/>
                <a:gd name="connsiteX149" fmla="*/ 1005869 w 1005868"/>
                <a:gd name="connsiteY149" fmla="*/ 718219 h 729302"/>
                <a:gd name="connsiteX150" fmla="*/ 994732 w 1005868"/>
                <a:gd name="connsiteY150" fmla="*/ 707122 h 72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005868" h="729302">
                  <a:moveTo>
                    <a:pt x="149705" y="617318"/>
                  </a:moveTo>
                  <a:cubicBezTo>
                    <a:pt x="149705" y="624067"/>
                    <a:pt x="143695" y="629474"/>
                    <a:pt x="137039" y="628368"/>
                  </a:cubicBezTo>
                  <a:cubicBezTo>
                    <a:pt x="113986" y="624536"/>
                    <a:pt x="93891" y="611389"/>
                    <a:pt x="81128" y="592250"/>
                  </a:cubicBezTo>
                  <a:cubicBezTo>
                    <a:pt x="65723" y="615193"/>
                    <a:pt x="40014" y="629600"/>
                    <a:pt x="11084" y="629600"/>
                  </a:cubicBezTo>
                  <a:cubicBezTo>
                    <a:pt x="4989" y="629600"/>
                    <a:pt x="0" y="624611"/>
                    <a:pt x="0" y="618516"/>
                  </a:cubicBezTo>
                  <a:cubicBezTo>
                    <a:pt x="0" y="612311"/>
                    <a:pt x="4989" y="607431"/>
                    <a:pt x="11084" y="607431"/>
                  </a:cubicBezTo>
                  <a:cubicBezTo>
                    <a:pt x="38569" y="607431"/>
                    <a:pt x="62394" y="589919"/>
                    <a:pt x="70490" y="563877"/>
                  </a:cubicBezTo>
                  <a:cubicBezTo>
                    <a:pt x="71820" y="559552"/>
                    <a:pt x="76253" y="556338"/>
                    <a:pt x="80578" y="556120"/>
                  </a:cubicBezTo>
                  <a:cubicBezTo>
                    <a:pt x="86118" y="556012"/>
                    <a:pt x="90552" y="560222"/>
                    <a:pt x="91663" y="563877"/>
                  </a:cubicBezTo>
                  <a:cubicBezTo>
                    <a:pt x="99076" y="586322"/>
                    <a:pt x="117739" y="602590"/>
                    <a:pt x="140551" y="606457"/>
                  </a:cubicBezTo>
                  <a:cubicBezTo>
                    <a:pt x="145838" y="607356"/>
                    <a:pt x="149705" y="611945"/>
                    <a:pt x="149705" y="617318"/>
                  </a:cubicBezTo>
                  <a:close/>
                  <a:moveTo>
                    <a:pt x="1005857" y="618515"/>
                  </a:moveTo>
                  <a:cubicBezTo>
                    <a:pt x="1005857" y="624611"/>
                    <a:pt x="1000868" y="629600"/>
                    <a:pt x="994771" y="629600"/>
                  </a:cubicBezTo>
                  <a:cubicBezTo>
                    <a:pt x="965847" y="629600"/>
                    <a:pt x="940024" y="615193"/>
                    <a:pt x="924728" y="592250"/>
                  </a:cubicBezTo>
                  <a:cubicBezTo>
                    <a:pt x="909432" y="615193"/>
                    <a:pt x="883614" y="629600"/>
                    <a:pt x="854793" y="629600"/>
                  </a:cubicBezTo>
                  <a:cubicBezTo>
                    <a:pt x="824534" y="629600"/>
                    <a:pt x="797719" y="613640"/>
                    <a:pt x="782756" y="588818"/>
                  </a:cubicBezTo>
                  <a:cubicBezTo>
                    <a:pt x="769902" y="610094"/>
                    <a:pt x="748287" y="624948"/>
                    <a:pt x="723350" y="628717"/>
                  </a:cubicBezTo>
                  <a:cubicBezTo>
                    <a:pt x="716700" y="629715"/>
                    <a:pt x="710719" y="624284"/>
                    <a:pt x="710719" y="617632"/>
                  </a:cubicBezTo>
                  <a:cubicBezTo>
                    <a:pt x="710719" y="612201"/>
                    <a:pt x="714707" y="607544"/>
                    <a:pt x="720137" y="606771"/>
                  </a:cubicBezTo>
                  <a:cubicBezTo>
                    <a:pt x="743521" y="603225"/>
                    <a:pt x="762918" y="586933"/>
                    <a:pt x="770119" y="563881"/>
                  </a:cubicBezTo>
                  <a:cubicBezTo>
                    <a:pt x="771780" y="558342"/>
                    <a:pt x="777102" y="554682"/>
                    <a:pt x="782750" y="554682"/>
                  </a:cubicBezTo>
                  <a:cubicBezTo>
                    <a:pt x="788290" y="554682"/>
                    <a:pt x="793721" y="558451"/>
                    <a:pt x="795382" y="563881"/>
                  </a:cubicBezTo>
                  <a:cubicBezTo>
                    <a:pt x="803470" y="589924"/>
                    <a:pt x="827303" y="607435"/>
                    <a:pt x="854788" y="607435"/>
                  </a:cubicBezTo>
                  <a:cubicBezTo>
                    <a:pt x="882274" y="607435"/>
                    <a:pt x="906099" y="589924"/>
                    <a:pt x="914194" y="563881"/>
                  </a:cubicBezTo>
                  <a:cubicBezTo>
                    <a:pt x="915522" y="559557"/>
                    <a:pt x="920066" y="556233"/>
                    <a:pt x="924499" y="556125"/>
                  </a:cubicBezTo>
                  <a:cubicBezTo>
                    <a:pt x="929157" y="556016"/>
                    <a:pt x="933917" y="559339"/>
                    <a:pt x="935360" y="563881"/>
                  </a:cubicBezTo>
                  <a:cubicBezTo>
                    <a:pt x="938019" y="572526"/>
                    <a:pt x="942566" y="580064"/>
                    <a:pt x="948330" y="586601"/>
                  </a:cubicBezTo>
                  <a:lnTo>
                    <a:pt x="948342" y="162469"/>
                  </a:lnTo>
                  <a:cubicBezTo>
                    <a:pt x="895031" y="172776"/>
                    <a:pt x="755612" y="243483"/>
                    <a:pt x="694209" y="276509"/>
                  </a:cubicBezTo>
                  <a:cubicBezTo>
                    <a:pt x="693876" y="278285"/>
                    <a:pt x="693545" y="280163"/>
                    <a:pt x="692879" y="282049"/>
                  </a:cubicBezTo>
                  <a:cubicBezTo>
                    <a:pt x="688337" y="294572"/>
                    <a:pt x="676810" y="303215"/>
                    <a:pt x="668384" y="307209"/>
                  </a:cubicBezTo>
                  <a:lnTo>
                    <a:pt x="675476" y="319065"/>
                  </a:lnTo>
                  <a:lnTo>
                    <a:pt x="665835" y="324829"/>
                  </a:lnTo>
                  <a:cubicBezTo>
                    <a:pt x="649766" y="334361"/>
                    <a:pt x="568083" y="382017"/>
                    <a:pt x="538271" y="382017"/>
                  </a:cubicBezTo>
                  <a:cubicBezTo>
                    <a:pt x="517104" y="382017"/>
                    <a:pt x="496487" y="361515"/>
                    <a:pt x="483191" y="344781"/>
                  </a:cubicBezTo>
                  <a:cubicBezTo>
                    <a:pt x="472771" y="362070"/>
                    <a:pt x="464349" y="378471"/>
                    <a:pt x="458254" y="396424"/>
                  </a:cubicBezTo>
                  <a:lnTo>
                    <a:pt x="832186" y="396424"/>
                  </a:lnTo>
                  <a:cubicBezTo>
                    <a:pt x="832186" y="396424"/>
                    <a:pt x="832186" y="396533"/>
                    <a:pt x="832078" y="396757"/>
                  </a:cubicBezTo>
                  <a:cubicBezTo>
                    <a:pt x="829087" y="404295"/>
                    <a:pt x="764143" y="564776"/>
                    <a:pt x="670717" y="591144"/>
                  </a:cubicBezTo>
                  <a:cubicBezTo>
                    <a:pt x="670494" y="591144"/>
                    <a:pt x="670494" y="591252"/>
                    <a:pt x="670494" y="591252"/>
                  </a:cubicBezTo>
                  <a:cubicBezTo>
                    <a:pt x="665728" y="588479"/>
                    <a:pt x="661740" y="583713"/>
                    <a:pt x="658859" y="579503"/>
                  </a:cubicBezTo>
                  <a:cubicBezTo>
                    <a:pt x="656085" y="575292"/>
                    <a:pt x="654425" y="571746"/>
                    <a:pt x="654201" y="571190"/>
                  </a:cubicBezTo>
                  <a:cubicBezTo>
                    <a:pt x="653095" y="568750"/>
                    <a:pt x="652094" y="566316"/>
                    <a:pt x="651319" y="563875"/>
                  </a:cubicBezTo>
                  <a:cubicBezTo>
                    <a:pt x="649991" y="559332"/>
                    <a:pt x="645116" y="556005"/>
                    <a:pt x="640458" y="556119"/>
                  </a:cubicBezTo>
                  <a:cubicBezTo>
                    <a:pt x="636025" y="556227"/>
                    <a:pt x="631373" y="559665"/>
                    <a:pt x="630153" y="563990"/>
                  </a:cubicBezTo>
                  <a:cubicBezTo>
                    <a:pt x="626607" y="576289"/>
                    <a:pt x="621068" y="588262"/>
                    <a:pt x="610315" y="595244"/>
                  </a:cubicBezTo>
                  <a:cubicBezTo>
                    <a:pt x="568863" y="621842"/>
                    <a:pt x="523316" y="602003"/>
                    <a:pt x="511458" y="563880"/>
                  </a:cubicBezTo>
                  <a:cubicBezTo>
                    <a:pt x="510129" y="559447"/>
                    <a:pt x="505363" y="556123"/>
                    <a:pt x="500928" y="556123"/>
                  </a:cubicBezTo>
                  <a:cubicBezTo>
                    <a:pt x="496385" y="556123"/>
                    <a:pt x="491619" y="559445"/>
                    <a:pt x="490290" y="563880"/>
                  </a:cubicBezTo>
                  <a:cubicBezTo>
                    <a:pt x="482202" y="589922"/>
                    <a:pt x="458370" y="607434"/>
                    <a:pt x="430884" y="607434"/>
                  </a:cubicBezTo>
                  <a:cubicBezTo>
                    <a:pt x="403399" y="607434"/>
                    <a:pt x="379574" y="589922"/>
                    <a:pt x="371479" y="563880"/>
                  </a:cubicBezTo>
                  <a:cubicBezTo>
                    <a:pt x="370150" y="559337"/>
                    <a:pt x="365275" y="556123"/>
                    <a:pt x="360726" y="556123"/>
                  </a:cubicBezTo>
                  <a:cubicBezTo>
                    <a:pt x="356293" y="556232"/>
                    <a:pt x="351641" y="559561"/>
                    <a:pt x="350307" y="563880"/>
                  </a:cubicBezTo>
                  <a:cubicBezTo>
                    <a:pt x="339004" y="600452"/>
                    <a:pt x="296664" y="620181"/>
                    <a:pt x="256771" y="598349"/>
                  </a:cubicBezTo>
                  <a:cubicBezTo>
                    <a:pt x="243692" y="591257"/>
                    <a:pt x="236269" y="577847"/>
                    <a:pt x="231611" y="563771"/>
                  </a:cubicBezTo>
                  <a:cubicBezTo>
                    <a:pt x="230058" y="559338"/>
                    <a:pt x="225292" y="556015"/>
                    <a:pt x="220750" y="556123"/>
                  </a:cubicBezTo>
                  <a:cubicBezTo>
                    <a:pt x="216316" y="556232"/>
                    <a:pt x="211772" y="558118"/>
                    <a:pt x="210444" y="562443"/>
                  </a:cubicBezTo>
                  <a:cubicBezTo>
                    <a:pt x="207562" y="571528"/>
                    <a:pt x="196380" y="595680"/>
                    <a:pt x="175975" y="600566"/>
                  </a:cubicBezTo>
                  <a:cubicBezTo>
                    <a:pt x="70001" y="546735"/>
                    <a:pt x="5976" y="396427"/>
                    <a:pt x="5976" y="396427"/>
                  </a:cubicBezTo>
                  <a:lnTo>
                    <a:pt x="291463" y="396427"/>
                  </a:lnTo>
                  <a:cubicBezTo>
                    <a:pt x="302548" y="346112"/>
                    <a:pt x="359622" y="240492"/>
                    <a:pt x="424675" y="200823"/>
                  </a:cubicBezTo>
                  <a:cubicBezTo>
                    <a:pt x="439307" y="191955"/>
                    <a:pt x="453599" y="186748"/>
                    <a:pt x="467342" y="185419"/>
                  </a:cubicBezTo>
                  <a:cubicBezTo>
                    <a:pt x="483743" y="198939"/>
                    <a:pt x="504245" y="206918"/>
                    <a:pt x="526083" y="207141"/>
                  </a:cubicBezTo>
                  <a:cubicBezTo>
                    <a:pt x="530958" y="213013"/>
                    <a:pt x="534064" y="219772"/>
                    <a:pt x="536057" y="227203"/>
                  </a:cubicBezTo>
                  <a:cubicBezTo>
                    <a:pt x="536280" y="227976"/>
                    <a:pt x="540823" y="241718"/>
                    <a:pt x="542816" y="249258"/>
                  </a:cubicBezTo>
                  <a:cubicBezTo>
                    <a:pt x="545258" y="258676"/>
                    <a:pt x="549685" y="275415"/>
                    <a:pt x="553346" y="281509"/>
                  </a:cubicBezTo>
                  <a:cubicBezTo>
                    <a:pt x="565978" y="278295"/>
                    <a:pt x="601335" y="263888"/>
                    <a:pt x="624827" y="253583"/>
                  </a:cubicBezTo>
                  <a:cubicBezTo>
                    <a:pt x="624827" y="253583"/>
                    <a:pt x="629152" y="250145"/>
                    <a:pt x="630482" y="249258"/>
                  </a:cubicBezTo>
                  <a:cubicBezTo>
                    <a:pt x="636353" y="245156"/>
                    <a:pt x="651981" y="235738"/>
                    <a:pt x="668049" y="238837"/>
                  </a:cubicBezTo>
                  <a:cubicBezTo>
                    <a:pt x="676693" y="240498"/>
                    <a:pt x="684009" y="245597"/>
                    <a:pt x="689217" y="253577"/>
                  </a:cubicBezTo>
                  <a:cubicBezTo>
                    <a:pt x="689440" y="254018"/>
                    <a:pt x="689658" y="254465"/>
                    <a:pt x="689881" y="254905"/>
                  </a:cubicBezTo>
                  <a:cubicBezTo>
                    <a:pt x="742309" y="227196"/>
                    <a:pt x="909096" y="141526"/>
                    <a:pt x="959412" y="141526"/>
                  </a:cubicBezTo>
                  <a:lnTo>
                    <a:pt x="970496" y="141526"/>
                  </a:lnTo>
                  <a:lnTo>
                    <a:pt x="970496" y="602349"/>
                  </a:lnTo>
                  <a:cubicBezTo>
                    <a:pt x="978036" y="605564"/>
                    <a:pt x="986123" y="607448"/>
                    <a:pt x="994769" y="607448"/>
                  </a:cubicBezTo>
                  <a:cubicBezTo>
                    <a:pt x="1000865" y="607448"/>
                    <a:pt x="1005848" y="612329"/>
                    <a:pt x="1005848" y="618534"/>
                  </a:cubicBezTo>
                  <a:close/>
                  <a:moveTo>
                    <a:pt x="602330" y="106833"/>
                  </a:moveTo>
                  <a:cubicBezTo>
                    <a:pt x="602330" y="99076"/>
                    <a:pt x="601225" y="91537"/>
                    <a:pt x="599117" y="84445"/>
                  </a:cubicBezTo>
                  <a:cubicBezTo>
                    <a:pt x="617959" y="79014"/>
                    <a:pt x="633030" y="75578"/>
                    <a:pt x="640787" y="75578"/>
                  </a:cubicBezTo>
                  <a:cubicBezTo>
                    <a:pt x="642007" y="75578"/>
                    <a:pt x="643003" y="75578"/>
                    <a:pt x="643891" y="75801"/>
                  </a:cubicBezTo>
                  <a:cubicBezTo>
                    <a:pt x="644556" y="75910"/>
                    <a:pt x="645220" y="76024"/>
                    <a:pt x="645999" y="76024"/>
                  </a:cubicBezTo>
                  <a:cubicBezTo>
                    <a:pt x="651098" y="76024"/>
                    <a:pt x="655750" y="72478"/>
                    <a:pt x="656970" y="67156"/>
                  </a:cubicBezTo>
                  <a:cubicBezTo>
                    <a:pt x="658076" y="61170"/>
                    <a:pt x="654197" y="55298"/>
                    <a:pt x="648216" y="54078"/>
                  </a:cubicBezTo>
                  <a:cubicBezTo>
                    <a:pt x="646663" y="53746"/>
                    <a:pt x="644779" y="53638"/>
                    <a:pt x="642677" y="53638"/>
                  </a:cubicBezTo>
                  <a:cubicBezTo>
                    <a:pt x="633259" y="53638"/>
                    <a:pt x="618629" y="56518"/>
                    <a:pt x="600785" y="61284"/>
                  </a:cubicBezTo>
                  <a:cubicBezTo>
                    <a:pt x="600785" y="61284"/>
                    <a:pt x="599455" y="60064"/>
                    <a:pt x="598899" y="59400"/>
                  </a:cubicBezTo>
                  <a:lnTo>
                    <a:pt x="532070" y="7092"/>
                  </a:lnTo>
                  <a:cubicBezTo>
                    <a:pt x="526199" y="2434"/>
                    <a:pt x="518993" y="0"/>
                    <a:pt x="511791" y="0"/>
                  </a:cubicBezTo>
                  <a:cubicBezTo>
                    <a:pt x="506029" y="0"/>
                    <a:pt x="500374" y="1553"/>
                    <a:pt x="495276" y="4543"/>
                  </a:cubicBezTo>
                  <a:lnTo>
                    <a:pt x="464686" y="24714"/>
                  </a:lnTo>
                  <a:cubicBezTo>
                    <a:pt x="454821" y="30586"/>
                    <a:pt x="448726" y="41338"/>
                    <a:pt x="448726" y="53419"/>
                  </a:cubicBezTo>
                  <a:lnTo>
                    <a:pt x="450278" y="111713"/>
                  </a:lnTo>
                  <a:cubicBezTo>
                    <a:pt x="436312" y="117144"/>
                    <a:pt x="407829" y="129225"/>
                    <a:pt x="407611" y="129335"/>
                  </a:cubicBezTo>
                  <a:cubicBezTo>
                    <a:pt x="402512" y="132773"/>
                    <a:pt x="401075" y="139640"/>
                    <a:pt x="404506" y="144739"/>
                  </a:cubicBezTo>
                  <a:cubicBezTo>
                    <a:pt x="406614" y="147952"/>
                    <a:pt x="410160" y="149728"/>
                    <a:pt x="413706" y="149728"/>
                  </a:cubicBezTo>
                  <a:cubicBezTo>
                    <a:pt x="415482" y="149728"/>
                    <a:pt x="417252" y="149287"/>
                    <a:pt x="418913" y="148400"/>
                  </a:cubicBezTo>
                  <a:cubicBezTo>
                    <a:pt x="423788" y="146074"/>
                    <a:pt x="438195" y="140420"/>
                    <a:pt x="457370" y="133104"/>
                  </a:cubicBezTo>
                  <a:cubicBezTo>
                    <a:pt x="467675" y="163804"/>
                    <a:pt x="495493" y="185079"/>
                    <a:pt x="527636" y="185079"/>
                  </a:cubicBezTo>
                  <a:cubicBezTo>
                    <a:pt x="568864" y="185079"/>
                    <a:pt x="602332" y="149945"/>
                    <a:pt x="602332" y="106833"/>
                  </a:cubicBezTo>
                  <a:close/>
                  <a:moveTo>
                    <a:pt x="994726" y="707122"/>
                  </a:moveTo>
                  <a:cubicBezTo>
                    <a:pt x="967274" y="707122"/>
                    <a:pt x="943427" y="689620"/>
                    <a:pt x="935356" y="663568"/>
                  </a:cubicBezTo>
                  <a:cubicBezTo>
                    <a:pt x="933981" y="659134"/>
                    <a:pt x="929192" y="655823"/>
                    <a:pt x="924627" y="655874"/>
                  </a:cubicBezTo>
                  <a:cubicBezTo>
                    <a:pt x="920158" y="655932"/>
                    <a:pt x="915518" y="659219"/>
                    <a:pt x="914188" y="663568"/>
                  </a:cubicBezTo>
                  <a:cubicBezTo>
                    <a:pt x="906112" y="689622"/>
                    <a:pt x="882257" y="707122"/>
                    <a:pt x="854817" y="707122"/>
                  </a:cubicBezTo>
                  <a:cubicBezTo>
                    <a:pt x="827377" y="707122"/>
                    <a:pt x="803519" y="689620"/>
                    <a:pt x="795447" y="663568"/>
                  </a:cubicBezTo>
                  <a:cubicBezTo>
                    <a:pt x="793763" y="658137"/>
                    <a:pt x="788390" y="655365"/>
                    <a:pt x="782794" y="655354"/>
                  </a:cubicBezTo>
                  <a:cubicBezTo>
                    <a:pt x="777220" y="655342"/>
                    <a:pt x="771811" y="658125"/>
                    <a:pt x="770128" y="663568"/>
                  </a:cubicBezTo>
                  <a:cubicBezTo>
                    <a:pt x="762050" y="689622"/>
                    <a:pt x="738197" y="707122"/>
                    <a:pt x="710757" y="707122"/>
                  </a:cubicBezTo>
                  <a:cubicBezTo>
                    <a:pt x="683317" y="707122"/>
                    <a:pt x="659458" y="689620"/>
                    <a:pt x="651387" y="663568"/>
                  </a:cubicBezTo>
                  <a:cubicBezTo>
                    <a:pt x="650744" y="661506"/>
                    <a:pt x="649037" y="659404"/>
                    <a:pt x="647330" y="658127"/>
                  </a:cubicBezTo>
                  <a:cubicBezTo>
                    <a:pt x="645446" y="656706"/>
                    <a:pt x="643132" y="655863"/>
                    <a:pt x="640771" y="655874"/>
                  </a:cubicBezTo>
                  <a:cubicBezTo>
                    <a:pt x="638457" y="655886"/>
                    <a:pt x="636172" y="656706"/>
                    <a:pt x="634309" y="658092"/>
                  </a:cubicBezTo>
                  <a:cubicBezTo>
                    <a:pt x="632590" y="659375"/>
                    <a:pt x="630861" y="661484"/>
                    <a:pt x="630207" y="663568"/>
                  </a:cubicBezTo>
                  <a:cubicBezTo>
                    <a:pt x="622131" y="689622"/>
                    <a:pt x="598277" y="707122"/>
                    <a:pt x="570837" y="707122"/>
                  </a:cubicBezTo>
                  <a:cubicBezTo>
                    <a:pt x="543385" y="707122"/>
                    <a:pt x="519538" y="689620"/>
                    <a:pt x="511466" y="663568"/>
                  </a:cubicBezTo>
                  <a:cubicBezTo>
                    <a:pt x="510092" y="659146"/>
                    <a:pt x="505338" y="655835"/>
                    <a:pt x="500783" y="655874"/>
                  </a:cubicBezTo>
                  <a:cubicBezTo>
                    <a:pt x="498480" y="655898"/>
                    <a:pt x="496206" y="656728"/>
                    <a:pt x="494367" y="658115"/>
                  </a:cubicBezTo>
                  <a:cubicBezTo>
                    <a:pt x="492660" y="659398"/>
                    <a:pt x="490941" y="661494"/>
                    <a:pt x="490300" y="663568"/>
                  </a:cubicBezTo>
                  <a:cubicBezTo>
                    <a:pt x="482223" y="689622"/>
                    <a:pt x="458358" y="707122"/>
                    <a:pt x="430918" y="707122"/>
                  </a:cubicBezTo>
                  <a:cubicBezTo>
                    <a:pt x="403478" y="707122"/>
                    <a:pt x="379619" y="689620"/>
                    <a:pt x="371548" y="663568"/>
                  </a:cubicBezTo>
                  <a:cubicBezTo>
                    <a:pt x="370917" y="661541"/>
                    <a:pt x="369244" y="659477"/>
                    <a:pt x="367590" y="658206"/>
                  </a:cubicBezTo>
                  <a:cubicBezTo>
                    <a:pt x="365715" y="656763"/>
                    <a:pt x="363378" y="655892"/>
                    <a:pt x="360995" y="655880"/>
                  </a:cubicBezTo>
                  <a:cubicBezTo>
                    <a:pt x="356465" y="655870"/>
                    <a:pt x="351744" y="659174"/>
                    <a:pt x="350380" y="663574"/>
                  </a:cubicBezTo>
                  <a:cubicBezTo>
                    <a:pt x="342302" y="689628"/>
                    <a:pt x="318450" y="707128"/>
                    <a:pt x="291010" y="707128"/>
                  </a:cubicBezTo>
                  <a:cubicBezTo>
                    <a:pt x="263570" y="707128"/>
                    <a:pt x="239711" y="689626"/>
                    <a:pt x="231639" y="663574"/>
                  </a:cubicBezTo>
                  <a:cubicBezTo>
                    <a:pt x="231010" y="661535"/>
                    <a:pt x="228334" y="655880"/>
                    <a:pt x="221042" y="655880"/>
                  </a:cubicBezTo>
                  <a:cubicBezTo>
                    <a:pt x="213869" y="655880"/>
                    <a:pt x="211125" y="661466"/>
                    <a:pt x="210467" y="663574"/>
                  </a:cubicBezTo>
                  <a:cubicBezTo>
                    <a:pt x="202389" y="689628"/>
                    <a:pt x="178537" y="707128"/>
                    <a:pt x="151097" y="707128"/>
                  </a:cubicBezTo>
                  <a:cubicBezTo>
                    <a:pt x="123645" y="707128"/>
                    <a:pt x="99798" y="689626"/>
                    <a:pt x="91726" y="663574"/>
                  </a:cubicBezTo>
                  <a:cubicBezTo>
                    <a:pt x="91096" y="661535"/>
                    <a:pt x="89412" y="659461"/>
                    <a:pt x="87739" y="658178"/>
                  </a:cubicBezTo>
                  <a:cubicBezTo>
                    <a:pt x="85888" y="656757"/>
                    <a:pt x="83603" y="655904"/>
                    <a:pt x="81266" y="655886"/>
                  </a:cubicBezTo>
                  <a:cubicBezTo>
                    <a:pt x="76699" y="655829"/>
                    <a:pt x="71933" y="659146"/>
                    <a:pt x="70547" y="663579"/>
                  </a:cubicBezTo>
                  <a:cubicBezTo>
                    <a:pt x="62469" y="689634"/>
                    <a:pt x="38605" y="707133"/>
                    <a:pt x="11176" y="707133"/>
                  </a:cubicBezTo>
                  <a:cubicBezTo>
                    <a:pt x="5048" y="707133"/>
                    <a:pt x="92" y="712089"/>
                    <a:pt x="92" y="718219"/>
                  </a:cubicBezTo>
                  <a:cubicBezTo>
                    <a:pt x="92" y="724349"/>
                    <a:pt x="5048" y="729303"/>
                    <a:pt x="11176" y="729303"/>
                  </a:cubicBezTo>
                  <a:cubicBezTo>
                    <a:pt x="40026" y="729303"/>
                    <a:pt x="65816" y="714907"/>
                    <a:pt x="81128" y="691999"/>
                  </a:cubicBezTo>
                  <a:cubicBezTo>
                    <a:pt x="96435" y="714906"/>
                    <a:pt x="122236" y="729303"/>
                    <a:pt x="151091" y="729303"/>
                  </a:cubicBezTo>
                  <a:cubicBezTo>
                    <a:pt x="179940" y="729303"/>
                    <a:pt x="205742" y="714907"/>
                    <a:pt x="221054" y="692011"/>
                  </a:cubicBezTo>
                  <a:cubicBezTo>
                    <a:pt x="236361" y="714919"/>
                    <a:pt x="262162" y="729303"/>
                    <a:pt x="291017" y="729303"/>
                  </a:cubicBezTo>
                  <a:cubicBezTo>
                    <a:pt x="319878" y="729303"/>
                    <a:pt x="345678" y="714907"/>
                    <a:pt x="360980" y="691999"/>
                  </a:cubicBezTo>
                  <a:cubicBezTo>
                    <a:pt x="376298" y="714906"/>
                    <a:pt x="402088" y="729303"/>
                    <a:pt x="430931" y="729303"/>
                  </a:cubicBezTo>
                  <a:cubicBezTo>
                    <a:pt x="459781" y="729303"/>
                    <a:pt x="485583" y="714907"/>
                    <a:pt x="500894" y="691999"/>
                  </a:cubicBezTo>
                  <a:cubicBezTo>
                    <a:pt x="516202" y="714906"/>
                    <a:pt x="542002" y="729303"/>
                    <a:pt x="570857" y="729303"/>
                  </a:cubicBezTo>
                  <a:cubicBezTo>
                    <a:pt x="599707" y="729303"/>
                    <a:pt x="625509" y="714907"/>
                    <a:pt x="640821" y="692011"/>
                  </a:cubicBezTo>
                  <a:cubicBezTo>
                    <a:pt x="656128" y="714919"/>
                    <a:pt x="681928" y="729303"/>
                    <a:pt x="710784" y="729303"/>
                  </a:cubicBezTo>
                  <a:cubicBezTo>
                    <a:pt x="741042" y="729303"/>
                    <a:pt x="767869" y="713435"/>
                    <a:pt x="782820" y="688550"/>
                  </a:cubicBezTo>
                  <a:cubicBezTo>
                    <a:pt x="797771" y="713431"/>
                    <a:pt x="824604" y="729303"/>
                    <a:pt x="854857" y="729303"/>
                  </a:cubicBezTo>
                  <a:cubicBezTo>
                    <a:pt x="883706" y="729303"/>
                    <a:pt x="909508" y="714907"/>
                    <a:pt x="924820" y="692011"/>
                  </a:cubicBezTo>
                  <a:cubicBezTo>
                    <a:pt x="940128" y="714919"/>
                    <a:pt x="965928" y="729303"/>
                    <a:pt x="994783" y="729303"/>
                  </a:cubicBezTo>
                  <a:cubicBezTo>
                    <a:pt x="1000913" y="729303"/>
                    <a:pt x="1005869" y="724349"/>
                    <a:pt x="1005869" y="718219"/>
                  </a:cubicBezTo>
                  <a:cubicBezTo>
                    <a:pt x="1005902" y="712077"/>
                    <a:pt x="1000850" y="707122"/>
                    <a:pt x="994732" y="707122"/>
                  </a:cubicBezTo>
                  <a:close/>
                </a:path>
              </a:pathLst>
            </a:custGeom>
            <a:solidFill>
              <a:srgbClr val="8BC9C5"/>
            </a:solidFill>
            <a:ln w="1461" cap="flat">
              <a:noFill/>
              <a:prstDash val="solid"/>
              <a:miter/>
            </a:ln>
          </p:spPr>
          <p:txBody>
            <a:bodyPr rtlCol="0" anchor="ctr"/>
            <a:lstStyle/>
            <a:p>
              <a:endParaRPr lang="en-US" sz="1778"/>
            </a:p>
          </p:txBody>
        </p:sp>
        <p:pic>
          <p:nvPicPr>
            <p:cNvPr id="350" name="Picture 349">
              <a:extLst>
                <a:ext uri="{FF2B5EF4-FFF2-40B4-BE49-F238E27FC236}">
                  <a16:creationId xmlns:a16="http://schemas.microsoft.com/office/drawing/2014/main" id="{3397F52F-E1BA-2067-B03D-AB71547DF1A6}"/>
                </a:ext>
              </a:extLst>
            </p:cNvPr>
            <p:cNvPicPr>
              <a:picLocks noChangeAspect="1"/>
            </p:cNvPicPr>
            <p:nvPr/>
          </p:nvPicPr>
          <p:blipFill>
            <a:blip r:embed="rId6"/>
            <a:stretch>
              <a:fillRect/>
            </a:stretch>
          </p:blipFill>
          <p:spPr>
            <a:xfrm flipV="1">
              <a:off x="10909147" y="1380684"/>
              <a:ext cx="445919" cy="445919"/>
            </a:xfrm>
            <a:prstGeom prst="rect">
              <a:avLst/>
            </a:prstGeom>
          </p:spPr>
        </p:pic>
      </p:grpSp>
      <p:grpSp>
        <p:nvGrpSpPr>
          <p:cNvPr id="354" name="Graphic 55">
            <a:extLst>
              <a:ext uri="{FF2B5EF4-FFF2-40B4-BE49-F238E27FC236}">
                <a16:creationId xmlns:a16="http://schemas.microsoft.com/office/drawing/2014/main" id="{444BFA46-B7BF-FAA6-3838-2C4052054736}"/>
              </a:ext>
            </a:extLst>
          </p:cNvPr>
          <p:cNvGrpSpPr/>
          <p:nvPr/>
        </p:nvGrpSpPr>
        <p:grpSpPr>
          <a:xfrm rot="17268268">
            <a:off x="9069070" y="4008191"/>
            <a:ext cx="490028" cy="602962"/>
            <a:chOff x="3253099" y="5082857"/>
            <a:chExt cx="1066190" cy="1311908"/>
          </a:xfrm>
          <a:solidFill>
            <a:srgbClr val="A1D3D0"/>
          </a:solidFill>
        </p:grpSpPr>
        <p:sp>
          <p:nvSpPr>
            <p:cNvPr id="355" name="Freeform: Shape 354">
              <a:extLst>
                <a:ext uri="{FF2B5EF4-FFF2-40B4-BE49-F238E27FC236}">
                  <a16:creationId xmlns:a16="http://schemas.microsoft.com/office/drawing/2014/main" id="{7BAC7518-0380-AE87-B484-9496288D2B94}"/>
                </a:ext>
              </a:extLst>
            </p:cNvPr>
            <p:cNvSpPr/>
            <p:nvPr/>
          </p:nvSpPr>
          <p:spPr>
            <a:xfrm>
              <a:off x="3684495" y="5235164"/>
              <a:ext cx="634794" cy="1159601"/>
            </a:xfrm>
            <a:custGeom>
              <a:avLst/>
              <a:gdLst>
                <a:gd name="connsiteX0" fmla="*/ 537174 w 634794"/>
                <a:gd name="connsiteY0" fmla="*/ 124517 h 1159601"/>
                <a:gd name="connsiteX1" fmla="*/ 625937 w 634794"/>
                <a:gd name="connsiteY1" fmla="*/ 657681 h 1159601"/>
                <a:gd name="connsiteX2" fmla="*/ 313160 w 634794"/>
                <a:gd name="connsiteY2" fmla="*/ 1159601 h 1159601"/>
                <a:gd name="connsiteX3" fmla="*/ 5289 w 634794"/>
                <a:gd name="connsiteY3" fmla="*/ 714499 h 1159601"/>
                <a:gd name="connsiteX4" fmla="*/ 197977 w 634794"/>
                <a:gd name="connsiteY4" fmla="*/ 70553 h 1159601"/>
                <a:gd name="connsiteX5" fmla="*/ 379028 w 634794"/>
                <a:gd name="connsiteY5" fmla="*/ 8416 h 1159601"/>
                <a:gd name="connsiteX6" fmla="*/ 537165 w 634794"/>
                <a:gd name="connsiteY6" fmla="*/ 124509 h 1159601"/>
                <a:gd name="connsiteX7" fmla="*/ 371073 w 634794"/>
                <a:gd name="connsiteY7" fmla="*/ 103043 h 1159601"/>
                <a:gd name="connsiteX8" fmla="*/ 80083 w 634794"/>
                <a:gd name="connsiteY8" fmla="*/ 561390 h 1159601"/>
                <a:gd name="connsiteX9" fmla="*/ 275512 w 634794"/>
                <a:gd name="connsiteY9" fmla="*/ 1067917 h 1159601"/>
                <a:gd name="connsiteX10" fmla="*/ 566502 w 634794"/>
                <a:gd name="connsiteY10" fmla="*/ 609571 h 1159601"/>
                <a:gd name="connsiteX11" fmla="*/ 371073 w 634794"/>
                <a:gd name="connsiteY11" fmla="*/ 103043 h 115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4794" h="1159601">
                  <a:moveTo>
                    <a:pt x="537174" y="124517"/>
                  </a:moveTo>
                  <a:cubicBezTo>
                    <a:pt x="530675" y="183312"/>
                    <a:pt x="670740" y="413772"/>
                    <a:pt x="625937" y="657681"/>
                  </a:cubicBezTo>
                  <a:cubicBezTo>
                    <a:pt x="561503" y="1008417"/>
                    <a:pt x="397398" y="1159601"/>
                    <a:pt x="313160" y="1159601"/>
                  </a:cubicBezTo>
                  <a:cubicBezTo>
                    <a:pt x="212077" y="1159601"/>
                    <a:pt x="35452" y="984356"/>
                    <a:pt x="5289" y="714499"/>
                  </a:cubicBezTo>
                  <a:cubicBezTo>
                    <a:pt x="-36776" y="338301"/>
                    <a:pt x="185496" y="180887"/>
                    <a:pt x="197977" y="70553"/>
                  </a:cubicBezTo>
                  <a:cubicBezTo>
                    <a:pt x="209788" y="-33714"/>
                    <a:pt x="379028" y="8416"/>
                    <a:pt x="379028" y="8416"/>
                  </a:cubicBezTo>
                  <a:cubicBezTo>
                    <a:pt x="514314" y="-33278"/>
                    <a:pt x="539606" y="102431"/>
                    <a:pt x="537165" y="124509"/>
                  </a:cubicBezTo>
                  <a:close/>
                  <a:moveTo>
                    <a:pt x="371073" y="103043"/>
                  </a:moveTo>
                  <a:cubicBezTo>
                    <a:pt x="236762" y="89738"/>
                    <a:pt x="106477" y="294947"/>
                    <a:pt x="80083" y="561390"/>
                  </a:cubicBezTo>
                  <a:cubicBezTo>
                    <a:pt x="53692" y="827832"/>
                    <a:pt x="141180" y="1054617"/>
                    <a:pt x="275512" y="1067917"/>
                  </a:cubicBezTo>
                  <a:cubicBezTo>
                    <a:pt x="409838" y="1081222"/>
                    <a:pt x="540108" y="876013"/>
                    <a:pt x="566502" y="609571"/>
                  </a:cubicBezTo>
                  <a:cubicBezTo>
                    <a:pt x="592880" y="343129"/>
                    <a:pt x="505391" y="116343"/>
                    <a:pt x="371073" y="103043"/>
                  </a:cubicBezTo>
                  <a:close/>
                </a:path>
              </a:pathLst>
            </a:custGeom>
            <a:grpFill/>
            <a:ln w="1865" cap="flat">
              <a:noFill/>
              <a:prstDash val="solid"/>
              <a:miter/>
            </a:ln>
          </p:spPr>
          <p:txBody>
            <a:bodyPr rtlCol="0" anchor="ctr"/>
            <a:lstStyle/>
            <a:p>
              <a:endParaRPr lang="en-US" sz="1778"/>
            </a:p>
          </p:txBody>
        </p:sp>
        <p:sp>
          <p:nvSpPr>
            <p:cNvPr id="356" name="Freeform: Shape 355">
              <a:extLst>
                <a:ext uri="{FF2B5EF4-FFF2-40B4-BE49-F238E27FC236}">
                  <a16:creationId xmlns:a16="http://schemas.microsoft.com/office/drawing/2014/main" id="{B773C58D-059C-6098-A18F-57F39EDF39D7}"/>
                </a:ext>
              </a:extLst>
            </p:cNvPr>
            <p:cNvSpPr/>
            <p:nvPr/>
          </p:nvSpPr>
          <p:spPr>
            <a:xfrm>
              <a:off x="3983008" y="5391930"/>
              <a:ext cx="91822" cy="76063"/>
            </a:xfrm>
            <a:custGeom>
              <a:avLst/>
              <a:gdLst>
                <a:gd name="connsiteX0" fmla="*/ 91822 w 91822"/>
                <a:gd name="connsiteY0" fmla="*/ 38036 h 76063"/>
                <a:gd name="connsiteX1" fmla="*/ 45911 w 91822"/>
                <a:gd name="connsiteY1" fmla="*/ 76064 h 76063"/>
                <a:gd name="connsiteX2" fmla="*/ 0 w 91822"/>
                <a:gd name="connsiteY2" fmla="*/ 38036 h 76063"/>
                <a:gd name="connsiteX3" fmla="*/ 45911 w 91822"/>
                <a:gd name="connsiteY3" fmla="*/ 0 h 76063"/>
                <a:gd name="connsiteX4" fmla="*/ 91822 w 91822"/>
                <a:gd name="connsiteY4" fmla="*/ 38036 h 76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22" h="76063">
                  <a:moveTo>
                    <a:pt x="91822" y="38036"/>
                  </a:moveTo>
                  <a:cubicBezTo>
                    <a:pt x="91822" y="59035"/>
                    <a:pt x="71266" y="76064"/>
                    <a:pt x="45911" y="76064"/>
                  </a:cubicBezTo>
                  <a:cubicBezTo>
                    <a:pt x="20556" y="76064"/>
                    <a:pt x="0" y="59035"/>
                    <a:pt x="0" y="38036"/>
                  </a:cubicBezTo>
                  <a:cubicBezTo>
                    <a:pt x="0" y="17028"/>
                    <a:pt x="20556" y="0"/>
                    <a:pt x="45911" y="0"/>
                  </a:cubicBezTo>
                  <a:cubicBezTo>
                    <a:pt x="71266" y="0"/>
                    <a:pt x="91822" y="17028"/>
                    <a:pt x="91822" y="38036"/>
                  </a:cubicBezTo>
                </a:path>
              </a:pathLst>
            </a:custGeom>
            <a:grpFill/>
            <a:ln w="1865" cap="flat">
              <a:noFill/>
              <a:prstDash val="solid"/>
              <a:miter/>
            </a:ln>
          </p:spPr>
          <p:txBody>
            <a:bodyPr rtlCol="0" anchor="ctr"/>
            <a:lstStyle/>
            <a:p>
              <a:endParaRPr lang="en-US" sz="1778"/>
            </a:p>
          </p:txBody>
        </p:sp>
        <p:sp>
          <p:nvSpPr>
            <p:cNvPr id="357" name="Freeform: Shape 356">
              <a:extLst>
                <a:ext uri="{FF2B5EF4-FFF2-40B4-BE49-F238E27FC236}">
                  <a16:creationId xmlns:a16="http://schemas.microsoft.com/office/drawing/2014/main" id="{7E08D2B8-E057-123C-3B84-9FCEE6BEFB17}"/>
                </a:ext>
              </a:extLst>
            </p:cNvPr>
            <p:cNvSpPr/>
            <p:nvPr/>
          </p:nvSpPr>
          <p:spPr>
            <a:xfrm>
              <a:off x="4088507" y="5445124"/>
              <a:ext cx="73527" cy="60898"/>
            </a:xfrm>
            <a:custGeom>
              <a:avLst/>
              <a:gdLst>
                <a:gd name="connsiteX0" fmla="*/ 73527 w 73527"/>
                <a:gd name="connsiteY0" fmla="*/ 30449 h 60898"/>
                <a:gd name="connsiteX1" fmla="*/ 36767 w 73527"/>
                <a:gd name="connsiteY1" fmla="*/ 60899 h 60898"/>
                <a:gd name="connsiteX2" fmla="*/ 0 w 73527"/>
                <a:gd name="connsiteY2" fmla="*/ 30449 h 60898"/>
                <a:gd name="connsiteX3" fmla="*/ 36767 w 73527"/>
                <a:gd name="connsiteY3" fmla="*/ 0 h 60898"/>
                <a:gd name="connsiteX4" fmla="*/ 73527 w 73527"/>
                <a:gd name="connsiteY4" fmla="*/ 30449 h 60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27" h="60898">
                  <a:moveTo>
                    <a:pt x="73527" y="30449"/>
                  </a:moveTo>
                  <a:cubicBezTo>
                    <a:pt x="73527" y="47267"/>
                    <a:pt x="57075" y="60899"/>
                    <a:pt x="36767" y="60899"/>
                  </a:cubicBezTo>
                  <a:cubicBezTo>
                    <a:pt x="16460" y="60899"/>
                    <a:pt x="0" y="47265"/>
                    <a:pt x="0" y="30449"/>
                  </a:cubicBezTo>
                  <a:cubicBezTo>
                    <a:pt x="0" y="13634"/>
                    <a:pt x="16460" y="0"/>
                    <a:pt x="36767" y="0"/>
                  </a:cubicBezTo>
                  <a:cubicBezTo>
                    <a:pt x="57075" y="0"/>
                    <a:pt x="73527" y="13634"/>
                    <a:pt x="73527" y="30449"/>
                  </a:cubicBezTo>
                </a:path>
              </a:pathLst>
            </a:custGeom>
            <a:grpFill/>
            <a:ln w="1865" cap="flat">
              <a:noFill/>
              <a:prstDash val="solid"/>
              <a:miter/>
            </a:ln>
          </p:spPr>
          <p:txBody>
            <a:bodyPr rtlCol="0" anchor="ctr"/>
            <a:lstStyle/>
            <a:p>
              <a:endParaRPr lang="en-US" sz="1778"/>
            </a:p>
          </p:txBody>
        </p:sp>
        <p:sp>
          <p:nvSpPr>
            <p:cNvPr id="358" name="Freeform: Shape 357">
              <a:extLst>
                <a:ext uri="{FF2B5EF4-FFF2-40B4-BE49-F238E27FC236}">
                  <a16:creationId xmlns:a16="http://schemas.microsoft.com/office/drawing/2014/main" id="{579DE302-215A-0415-FB15-FED083B7D716}"/>
                </a:ext>
              </a:extLst>
            </p:cNvPr>
            <p:cNvSpPr/>
            <p:nvPr/>
          </p:nvSpPr>
          <p:spPr>
            <a:xfrm>
              <a:off x="3907670" y="6189643"/>
              <a:ext cx="91645" cy="64530"/>
            </a:xfrm>
            <a:custGeom>
              <a:avLst/>
              <a:gdLst>
                <a:gd name="connsiteX0" fmla="*/ 91559 w 91645"/>
                <a:gd name="connsiteY0" fmla="*/ 36236 h 64530"/>
                <a:gd name="connsiteX1" fmla="*/ 43046 w 91645"/>
                <a:gd name="connsiteY1" fmla="*/ 64282 h 64530"/>
                <a:gd name="connsiteX2" fmla="*/ 86 w 91645"/>
                <a:gd name="connsiteY2" fmla="*/ 28294 h 64530"/>
                <a:gd name="connsiteX3" fmla="*/ 48607 w 91645"/>
                <a:gd name="connsiteY3" fmla="*/ 249 h 64530"/>
                <a:gd name="connsiteX4" fmla="*/ 91559 w 91645"/>
                <a:gd name="connsiteY4" fmla="*/ 36236 h 64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45" h="64530">
                  <a:moveTo>
                    <a:pt x="91559" y="36236"/>
                  </a:moveTo>
                  <a:cubicBezTo>
                    <a:pt x="90030" y="53922"/>
                    <a:pt x="68301" y="66475"/>
                    <a:pt x="43046" y="64282"/>
                  </a:cubicBezTo>
                  <a:cubicBezTo>
                    <a:pt x="17784" y="62088"/>
                    <a:pt x="-1451" y="45979"/>
                    <a:pt x="86" y="28294"/>
                  </a:cubicBezTo>
                  <a:cubicBezTo>
                    <a:pt x="1623" y="10609"/>
                    <a:pt x="23345" y="-1945"/>
                    <a:pt x="48607" y="249"/>
                  </a:cubicBezTo>
                  <a:cubicBezTo>
                    <a:pt x="73861" y="2442"/>
                    <a:pt x="93098" y="18553"/>
                    <a:pt x="91559" y="36236"/>
                  </a:cubicBezTo>
                </a:path>
              </a:pathLst>
            </a:custGeom>
            <a:grpFill/>
            <a:ln w="1865" cap="flat">
              <a:noFill/>
              <a:prstDash val="solid"/>
              <a:miter/>
            </a:ln>
          </p:spPr>
          <p:txBody>
            <a:bodyPr rtlCol="0" anchor="ctr"/>
            <a:lstStyle/>
            <a:p>
              <a:endParaRPr lang="en-US" sz="1778"/>
            </a:p>
          </p:txBody>
        </p:sp>
        <p:sp>
          <p:nvSpPr>
            <p:cNvPr id="359" name="Freeform: Shape 358">
              <a:extLst>
                <a:ext uri="{FF2B5EF4-FFF2-40B4-BE49-F238E27FC236}">
                  <a16:creationId xmlns:a16="http://schemas.microsoft.com/office/drawing/2014/main" id="{126C9F0F-A858-D242-DDA6-DC5B55A27A39}"/>
                </a:ext>
              </a:extLst>
            </p:cNvPr>
            <p:cNvSpPr/>
            <p:nvPr/>
          </p:nvSpPr>
          <p:spPr>
            <a:xfrm>
              <a:off x="4112536" y="5518525"/>
              <a:ext cx="77943" cy="54881"/>
            </a:xfrm>
            <a:custGeom>
              <a:avLst/>
              <a:gdLst>
                <a:gd name="connsiteX0" fmla="*/ 77870 w 77943"/>
                <a:gd name="connsiteY0" fmla="*/ 30821 h 54881"/>
                <a:gd name="connsiteX1" fmla="*/ 36607 w 77943"/>
                <a:gd name="connsiteY1" fmla="*/ 54669 h 54881"/>
                <a:gd name="connsiteX2" fmla="*/ 73 w 77943"/>
                <a:gd name="connsiteY2" fmla="*/ 24067 h 54881"/>
                <a:gd name="connsiteX3" fmla="*/ 41336 w 77943"/>
                <a:gd name="connsiteY3" fmla="*/ 211 h 54881"/>
                <a:gd name="connsiteX4" fmla="*/ 77870 w 77943"/>
                <a:gd name="connsiteY4" fmla="*/ 30821 h 5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 h="54881">
                  <a:moveTo>
                    <a:pt x="77870" y="30821"/>
                  </a:moveTo>
                  <a:cubicBezTo>
                    <a:pt x="76566" y="45860"/>
                    <a:pt x="58094" y="56535"/>
                    <a:pt x="36607" y="54669"/>
                  </a:cubicBezTo>
                  <a:cubicBezTo>
                    <a:pt x="15126" y="52804"/>
                    <a:pt x="-1231" y="39105"/>
                    <a:pt x="73" y="24067"/>
                  </a:cubicBezTo>
                  <a:cubicBezTo>
                    <a:pt x="1377" y="9029"/>
                    <a:pt x="19855" y="-1654"/>
                    <a:pt x="41336" y="211"/>
                  </a:cubicBezTo>
                  <a:cubicBezTo>
                    <a:pt x="62824" y="2077"/>
                    <a:pt x="79181" y="15783"/>
                    <a:pt x="77870" y="30821"/>
                  </a:cubicBezTo>
                </a:path>
              </a:pathLst>
            </a:custGeom>
            <a:grpFill/>
            <a:ln w="1865" cap="flat">
              <a:noFill/>
              <a:prstDash val="solid"/>
              <a:miter/>
            </a:ln>
          </p:spPr>
          <p:txBody>
            <a:bodyPr rtlCol="0" anchor="ctr"/>
            <a:lstStyle/>
            <a:p>
              <a:endParaRPr lang="en-US" sz="1778"/>
            </a:p>
          </p:txBody>
        </p:sp>
        <p:sp>
          <p:nvSpPr>
            <p:cNvPr id="360" name="Freeform: Shape 359">
              <a:extLst>
                <a:ext uri="{FF2B5EF4-FFF2-40B4-BE49-F238E27FC236}">
                  <a16:creationId xmlns:a16="http://schemas.microsoft.com/office/drawing/2014/main" id="{5D89C786-8946-C2DD-9839-4FC4745AC09C}"/>
                </a:ext>
              </a:extLst>
            </p:cNvPr>
            <p:cNvSpPr/>
            <p:nvPr/>
          </p:nvSpPr>
          <p:spPr>
            <a:xfrm>
              <a:off x="3973741" y="5479849"/>
              <a:ext cx="114233" cy="55363"/>
            </a:xfrm>
            <a:custGeom>
              <a:avLst/>
              <a:gdLst>
                <a:gd name="connsiteX0" fmla="*/ 114184 w 114233"/>
                <a:gd name="connsiteY0" fmla="*/ 32639 h 55363"/>
                <a:gd name="connsiteX1" fmla="*/ 54756 w 114233"/>
                <a:gd name="connsiteY1" fmla="*/ 54912 h 55363"/>
                <a:gd name="connsiteX2" fmla="*/ 50 w 114233"/>
                <a:gd name="connsiteY2" fmla="*/ 22721 h 55363"/>
                <a:gd name="connsiteX3" fmla="*/ 59485 w 114233"/>
                <a:gd name="connsiteY3" fmla="*/ 452 h 55363"/>
                <a:gd name="connsiteX4" fmla="*/ 114184 w 114233"/>
                <a:gd name="connsiteY4" fmla="*/ 32637 h 5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33" h="55363">
                  <a:moveTo>
                    <a:pt x="114184" y="32639"/>
                  </a:moveTo>
                  <a:cubicBezTo>
                    <a:pt x="112880" y="47679"/>
                    <a:pt x="86269" y="57645"/>
                    <a:pt x="54756" y="54912"/>
                  </a:cubicBezTo>
                  <a:cubicBezTo>
                    <a:pt x="23236" y="52172"/>
                    <a:pt x="-1261" y="37761"/>
                    <a:pt x="50" y="22721"/>
                  </a:cubicBezTo>
                  <a:cubicBezTo>
                    <a:pt x="1354" y="7688"/>
                    <a:pt x="27965" y="-2286"/>
                    <a:pt x="59485" y="452"/>
                  </a:cubicBezTo>
                  <a:cubicBezTo>
                    <a:pt x="91000" y="3185"/>
                    <a:pt x="115495" y="17597"/>
                    <a:pt x="114184" y="32637"/>
                  </a:cubicBezTo>
                </a:path>
              </a:pathLst>
            </a:custGeom>
            <a:grpFill/>
            <a:ln w="1865" cap="flat">
              <a:noFill/>
              <a:prstDash val="solid"/>
              <a:miter/>
            </a:ln>
          </p:spPr>
          <p:txBody>
            <a:bodyPr rtlCol="0" anchor="ctr"/>
            <a:lstStyle/>
            <a:p>
              <a:endParaRPr lang="en-US" sz="1778"/>
            </a:p>
          </p:txBody>
        </p:sp>
        <p:sp>
          <p:nvSpPr>
            <p:cNvPr id="361" name="Freeform: Shape 360">
              <a:extLst>
                <a:ext uri="{FF2B5EF4-FFF2-40B4-BE49-F238E27FC236}">
                  <a16:creationId xmlns:a16="http://schemas.microsoft.com/office/drawing/2014/main" id="{47BDA6C4-21C7-6E12-A6A5-1FF57FB674F6}"/>
                </a:ext>
              </a:extLst>
            </p:cNvPr>
            <p:cNvSpPr/>
            <p:nvPr/>
          </p:nvSpPr>
          <p:spPr>
            <a:xfrm>
              <a:off x="4093277" y="5584296"/>
              <a:ext cx="119487" cy="85881"/>
            </a:xfrm>
            <a:custGeom>
              <a:avLst/>
              <a:gdLst>
                <a:gd name="connsiteX0" fmla="*/ 118971 w 119487"/>
                <a:gd name="connsiteY0" fmla="*/ 54064 h 85881"/>
                <a:gd name="connsiteX1" fmla="*/ 51958 w 119487"/>
                <a:gd name="connsiteY1" fmla="*/ 84405 h 85881"/>
                <a:gd name="connsiteX2" fmla="*/ 516 w 119487"/>
                <a:gd name="connsiteY2" fmla="*/ 31820 h 85881"/>
                <a:gd name="connsiteX3" fmla="*/ 67537 w 119487"/>
                <a:gd name="connsiteY3" fmla="*/ 1478 h 85881"/>
                <a:gd name="connsiteX4" fmla="*/ 118971 w 119487"/>
                <a:gd name="connsiteY4" fmla="*/ 54064 h 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487" h="85881">
                  <a:moveTo>
                    <a:pt x="118971" y="54064"/>
                  </a:moveTo>
                  <a:cubicBezTo>
                    <a:pt x="114672" y="76964"/>
                    <a:pt x="84666" y="90547"/>
                    <a:pt x="51958" y="84405"/>
                  </a:cubicBezTo>
                  <a:cubicBezTo>
                    <a:pt x="19250" y="78262"/>
                    <a:pt x="-3783" y="54720"/>
                    <a:pt x="516" y="31820"/>
                  </a:cubicBezTo>
                  <a:cubicBezTo>
                    <a:pt x="4823" y="8919"/>
                    <a:pt x="34821" y="-4670"/>
                    <a:pt x="67537" y="1478"/>
                  </a:cubicBezTo>
                  <a:cubicBezTo>
                    <a:pt x="100245" y="7621"/>
                    <a:pt x="123271" y="31163"/>
                    <a:pt x="118971" y="54064"/>
                  </a:cubicBezTo>
                </a:path>
              </a:pathLst>
            </a:custGeom>
            <a:grpFill/>
            <a:ln w="1865" cap="flat">
              <a:noFill/>
              <a:prstDash val="solid"/>
              <a:miter/>
            </a:ln>
          </p:spPr>
          <p:txBody>
            <a:bodyPr rtlCol="0" anchor="ctr"/>
            <a:lstStyle/>
            <a:p>
              <a:endParaRPr lang="en-US" sz="1778"/>
            </a:p>
          </p:txBody>
        </p:sp>
        <p:sp>
          <p:nvSpPr>
            <p:cNvPr id="362" name="Freeform: Shape 361">
              <a:extLst>
                <a:ext uri="{FF2B5EF4-FFF2-40B4-BE49-F238E27FC236}">
                  <a16:creationId xmlns:a16="http://schemas.microsoft.com/office/drawing/2014/main" id="{20F1921A-85AB-0A0B-765C-66713CE53C64}"/>
                </a:ext>
              </a:extLst>
            </p:cNvPr>
            <p:cNvSpPr/>
            <p:nvPr/>
          </p:nvSpPr>
          <p:spPr>
            <a:xfrm>
              <a:off x="3945958" y="5539325"/>
              <a:ext cx="138476" cy="87711"/>
            </a:xfrm>
            <a:custGeom>
              <a:avLst/>
              <a:gdLst>
                <a:gd name="connsiteX0" fmla="*/ 138442 w 138476"/>
                <a:gd name="connsiteY0" fmla="*/ 47310 h 87711"/>
                <a:gd name="connsiteX1" fmla="*/ 67056 w 138476"/>
                <a:gd name="connsiteY1" fmla="*/ 87574 h 87711"/>
                <a:gd name="connsiteX2" fmla="*/ 35 w 138476"/>
                <a:gd name="connsiteY2" fmla="*/ 40402 h 87711"/>
                <a:gd name="connsiteX3" fmla="*/ 71413 w 138476"/>
                <a:gd name="connsiteY3" fmla="*/ 138 h 87711"/>
                <a:gd name="connsiteX4" fmla="*/ 138442 w 138476"/>
                <a:gd name="connsiteY4" fmla="*/ 47310 h 8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76" h="87711">
                  <a:moveTo>
                    <a:pt x="138442" y="47310"/>
                  </a:moveTo>
                  <a:cubicBezTo>
                    <a:pt x="137233" y="71449"/>
                    <a:pt x="105274" y="89475"/>
                    <a:pt x="67056" y="87574"/>
                  </a:cubicBezTo>
                  <a:cubicBezTo>
                    <a:pt x="28839" y="85666"/>
                    <a:pt x="-1166" y="64549"/>
                    <a:pt x="35" y="40402"/>
                  </a:cubicBezTo>
                  <a:cubicBezTo>
                    <a:pt x="1238" y="16263"/>
                    <a:pt x="33195" y="-1763"/>
                    <a:pt x="71413" y="138"/>
                  </a:cubicBezTo>
                  <a:cubicBezTo>
                    <a:pt x="109637" y="2046"/>
                    <a:pt x="139643" y="23163"/>
                    <a:pt x="138442" y="47310"/>
                  </a:cubicBezTo>
                </a:path>
              </a:pathLst>
            </a:custGeom>
            <a:grpFill/>
            <a:ln w="1865" cap="flat">
              <a:noFill/>
              <a:prstDash val="solid"/>
              <a:miter/>
            </a:ln>
          </p:spPr>
          <p:txBody>
            <a:bodyPr rtlCol="0" anchor="ctr"/>
            <a:lstStyle/>
            <a:p>
              <a:endParaRPr lang="en-US" sz="1778"/>
            </a:p>
          </p:txBody>
        </p:sp>
        <p:sp>
          <p:nvSpPr>
            <p:cNvPr id="363" name="Freeform: Shape 362">
              <a:extLst>
                <a:ext uri="{FF2B5EF4-FFF2-40B4-BE49-F238E27FC236}">
                  <a16:creationId xmlns:a16="http://schemas.microsoft.com/office/drawing/2014/main" id="{17C28325-2531-B689-52CD-C1014AFDFD6E}"/>
                </a:ext>
              </a:extLst>
            </p:cNvPr>
            <p:cNvSpPr/>
            <p:nvPr/>
          </p:nvSpPr>
          <p:spPr>
            <a:xfrm>
              <a:off x="3933637" y="5637156"/>
              <a:ext cx="146378" cy="84624"/>
            </a:xfrm>
            <a:custGeom>
              <a:avLst/>
              <a:gdLst>
                <a:gd name="connsiteX0" fmla="*/ 145502 w 146378"/>
                <a:gd name="connsiteY0" fmla="*/ 42147 h 84624"/>
                <a:gd name="connsiteX1" fmla="*/ 70453 w 146378"/>
                <a:gd name="connsiteY1" fmla="*/ 84480 h 84624"/>
                <a:gd name="connsiteX2" fmla="*/ 0 w 146378"/>
                <a:gd name="connsiteY2" fmla="*/ 34889 h 84624"/>
                <a:gd name="connsiteX3" fmla="*/ 72755 w 146378"/>
                <a:gd name="connsiteY3" fmla="*/ 6806 h 84624"/>
                <a:gd name="connsiteX4" fmla="*/ 145502 w 146378"/>
                <a:gd name="connsiteY4" fmla="*/ 42145 h 8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78" h="84624">
                  <a:moveTo>
                    <a:pt x="145502" y="42147"/>
                  </a:moveTo>
                  <a:cubicBezTo>
                    <a:pt x="141458" y="67241"/>
                    <a:pt x="110643" y="86491"/>
                    <a:pt x="70453" y="84480"/>
                  </a:cubicBezTo>
                  <a:cubicBezTo>
                    <a:pt x="30276" y="82477"/>
                    <a:pt x="0" y="60304"/>
                    <a:pt x="0" y="34889"/>
                  </a:cubicBezTo>
                  <a:cubicBezTo>
                    <a:pt x="0" y="-18608"/>
                    <a:pt x="32578" y="4811"/>
                    <a:pt x="72755" y="6806"/>
                  </a:cubicBezTo>
                  <a:cubicBezTo>
                    <a:pt x="112925" y="8810"/>
                    <a:pt x="152833" y="-3343"/>
                    <a:pt x="145502" y="42145"/>
                  </a:cubicBezTo>
                  <a:close/>
                </a:path>
              </a:pathLst>
            </a:custGeom>
            <a:grpFill/>
            <a:ln w="1865" cap="flat">
              <a:noFill/>
              <a:prstDash val="solid"/>
              <a:miter/>
            </a:ln>
          </p:spPr>
          <p:txBody>
            <a:bodyPr rtlCol="0" anchor="ctr"/>
            <a:lstStyle/>
            <a:p>
              <a:endParaRPr lang="en-US" sz="1778"/>
            </a:p>
          </p:txBody>
        </p:sp>
        <p:sp>
          <p:nvSpPr>
            <p:cNvPr id="364" name="Freeform: Shape 363">
              <a:extLst>
                <a:ext uri="{FF2B5EF4-FFF2-40B4-BE49-F238E27FC236}">
                  <a16:creationId xmlns:a16="http://schemas.microsoft.com/office/drawing/2014/main" id="{FBD90249-03ED-9FD8-0F3B-D75C13475C5D}"/>
                </a:ext>
              </a:extLst>
            </p:cNvPr>
            <p:cNvSpPr/>
            <p:nvPr/>
          </p:nvSpPr>
          <p:spPr>
            <a:xfrm>
              <a:off x="3919766" y="5731820"/>
              <a:ext cx="161972" cy="72582"/>
            </a:xfrm>
            <a:custGeom>
              <a:avLst/>
              <a:gdLst>
                <a:gd name="connsiteX0" fmla="*/ 161127 w 161972"/>
                <a:gd name="connsiteY0" fmla="*/ 37373 h 72582"/>
                <a:gd name="connsiteX1" fmla="*/ 78624 w 161972"/>
                <a:gd name="connsiteY1" fmla="*/ 72378 h 72582"/>
                <a:gd name="connsiteX2" fmla="*/ 10 w 161972"/>
                <a:gd name="connsiteY2" fmla="*/ 29345 h 72582"/>
                <a:gd name="connsiteX3" fmla="*/ 80161 w 161972"/>
                <a:gd name="connsiteY3" fmla="*/ 6422 h 72582"/>
                <a:gd name="connsiteX4" fmla="*/ 161127 w 161972"/>
                <a:gd name="connsiteY4" fmla="*/ 37375 h 72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72" h="72582">
                  <a:moveTo>
                    <a:pt x="161127" y="37373"/>
                  </a:moveTo>
                  <a:cubicBezTo>
                    <a:pt x="156967" y="58629"/>
                    <a:pt x="123106" y="74585"/>
                    <a:pt x="78624" y="72378"/>
                  </a:cubicBezTo>
                  <a:cubicBezTo>
                    <a:pt x="34132" y="70164"/>
                    <a:pt x="345" y="50934"/>
                    <a:pt x="10" y="29345"/>
                  </a:cubicBezTo>
                  <a:cubicBezTo>
                    <a:pt x="-682" y="-16100"/>
                    <a:pt x="35677" y="4214"/>
                    <a:pt x="80161" y="6422"/>
                  </a:cubicBezTo>
                  <a:cubicBezTo>
                    <a:pt x="124645" y="8638"/>
                    <a:pt x="168653" y="-1162"/>
                    <a:pt x="161127" y="37375"/>
                  </a:cubicBezTo>
                  <a:close/>
                </a:path>
              </a:pathLst>
            </a:custGeom>
            <a:grpFill/>
            <a:ln w="1865" cap="flat">
              <a:noFill/>
              <a:prstDash val="solid"/>
              <a:miter/>
            </a:ln>
          </p:spPr>
          <p:txBody>
            <a:bodyPr rtlCol="0" anchor="ctr"/>
            <a:lstStyle/>
            <a:p>
              <a:endParaRPr lang="en-US" sz="1778"/>
            </a:p>
          </p:txBody>
        </p:sp>
        <p:sp>
          <p:nvSpPr>
            <p:cNvPr id="365" name="Freeform: Shape 364">
              <a:extLst>
                <a:ext uri="{FF2B5EF4-FFF2-40B4-BE49-F238E27FC236}">
                  <a16:creationId xmlns:a16="http://schemas.microsoft.com/office/drawing/2014/main" id="{EDBA2BDA-A355-24A1-978F-A54DA849513A}"/>
                </a:ext>
              </a:extLst>
            </p:cNvPr>
            <p:cNvSpPr/>
            <p:nvPr/>
          </p:nvSpPr>
          <p:spPr>
            <a:xfrm>
              <a:off x="3913101" y="5820056"/>
              <a:ext cx="177224" cy="70413"/>
            </a:xfrm>
            <a:custGeom>
              <a:avLst/>
              <a:gdLst>
                <a:gd name="connsiteX0" fmla="*/ 176951 w 177224"/>
                <a:gd name="connsiteY0" fmla="*/ 26995 h 70413"/>
                <a:gd name="connsiteX1" fmla="*/ 90557 w 177224"/>
                <a:gd name="connsiteY1" fmla="*/ 70188 h 70413"/>
                <a:gd name="connsiteX2" fmla="*/ 467 w 177224"/>
                <a:gd name="connsiteY2" fmla="*/ 35344 h 70413"/>
                <a:gd name="connsiteX3" fmla="*/ 85529 w 177224"/>
                <a:gd name="connsiteY3" fmla="*/ 4399 h 70413"/>
                <a:gd name="connsiteX4" fmla="*/ 176953 w 177224"/>
                <a:gd name="connsiteY4" fmla="*/ 26993 h 70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224" h="70413">
                  <a:moveTo>
                    <a:pt x="176951" y="26995"/>
                  </a:moveTo>
                  <a:cubicBezTo>
                    <a:pt x="174582" y="48577"/>
                    <a:pt x="139288" y="67887"/>
                    <a:pt x="90557" y="70188"/>
                  </a:cubicBezTo>
                  <a:cubicBezTo>
                    <a:pt x="41825" y="72498"/>
                    <a:pt x="3017" y="56795"/>
                    <a:pt x="467" y="35344"/>
                  </a:cubicBezTo>
                  <a:cubicBezTo>
                    <a:pt x="-4903" y="-9810"/>
                    <a:pt x="36798" y="6715"/>
                    <a:pt x="85529" y="4399"/>
                  </a:cubicBezTo>
                  <a:cubicBezTo>
                    <a:pt x="134254" y="2110"/>
                    <a:pt x="181237" y="-12126"/>
                    <a:pt x="176953" y="26993"/>
                  </a:cubicBezTo>
                  <a:close/>
                </a:path>
              </a:pathLst>
            </a:custGeom>
            <a:grpFill/>
            <a:ln w="1865" cap="flat">
              <a:noFill/>
              <a:prstDash val="solid"/>
              <a:miter/>
            </a:ln>
          </p:spPr>
          <p:txBody>
            <a:bodyPr rtlCol="0" anchor="ctr"/>
            <a:lstStyle/>
            <a:p>
              <a:endParaRPr lang="en-US" sz="1778"/>
            </a:p>
          </p:txBody>
        </p:sp>
        <p:sp>
          <p:nvSpPr>
            <p:cNvPr id="366" name="Freeform: Shape 365">
              <a:extLst>
                <a:ext uri="{FF2B5EF4-FFF2-40B4-BE49-F238E27FC236}">
                  <a16:creationId xmlns:a16="http://schemas.microsoft.com/office/drawing/2014/main" id="{899D313C-A225-6C76-D1E1-F6777134535B}"/>
                </a:ext>
              </a:extLst>
            </p:cNvPr>
            <p:cNvSpPr/>
            <p:nvPr/>
          </p:nvSpPr>
          <p:spPr>
            <a:xfrm>
              <a:off x="3909425" y="5904304"/>
              <a:ext cx="173155" cy="81918"/>
            </a:xfrm>
            <a:custGeom>
              <a:avLst/>
              <a:gdLst>
                <a:gd name="connsiteX0" fmla="*/ 173128 w 173155"/>
                <a:gd name="connsiteY0" fmla="*/ 28384 h 81918"/>
                <a:gd name="connsiteX1" fmla="*/ 91818 w 173155"/>
                <a:gd name="connsiteY1" fmla="*/ 80919 h 81918"/>
                <a:gd name="connsiteX2" fmla="*/ 1125 w 173155"/>
                <a:gd name="connsiteY2" fmla="*/ 47087 h 81918"/>
                <a:gd name="connsiteX3" fmla="*/ 82026 w 173155"/>
                <a:gd name="connsiteY3" fmla="*/ 8222 h 81918"/>
                <a:gd name="connsiteX4" fmla="*/ 173128 w 173155"/>
                <a:gd name="connsiteY4" fmla="*/ 28384 h 81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55" h="81918">
                  <a:moveTo>
                    <a:pt x="173128" y="28384"/>
                  </a:moveTo>
                  <a:cubicBezTo>
                    <a:pt x="172406" y="52443"/>
                    <a:pt x="139326" y="75759"/>
                    <a:pt x="91818" y="80919"/>
                  </a:cubicBezTo>
                  <a:cubicBezTo>
                    <a:pt x="44326" y="86078"/>
                    <a:pt x="5212" y="70740"/>
                    <a:pt x="1125" y="47087"/>
                  </a:cubicBezTo>
                  <a:cubicBezTo>
                    <a:pt x="-7472" y="-2700"/>
                    <a:pt x="34533" y="13381"/>
                    <a:pt x="82026" y="8222"/>
                  </a:cubicBezTo>
                  <a:cubicBezTo>
                    <a:pt x="129526" y="3057"/>
                    <a:pt x="174424" y="-15240"/>
                    <a:pt x="173128" y="28384"/>
                  </a:cubicBezTo>
                  <a:close/>
                </a:path>
              </a:pathLst>
            </a:custGeom>
            <a:grpFill/>
            <a:ln w="1865" cap="flat">
              <a:noFill/>
              <a:prstDash val="solid"/>
              <a:miter/>
            </a:ln>
          </p:spPr>
          <p:txBody>
            <a:bodyPr rtlCol="0" anchor="ctr"/>
            <a:lstStyle/>
            <a:p>
              <a:endParaRPr lang="en-US" sz="1778"/>
            </a:p>
          </p:txBody>
        </p:sp>
        <p:sp>
          <p:nvSpPr>
            <p:cNvPr id="367" name="Freeform: Shape 366">
              <a:extLst>
                <a:ext uri="{FF2B5EF4-FFF2-40B4-BE49-F238E27FC236}">
                  <a16:creationId xmlns:a16="http://schemas.microsoft.com/office/drawing/2014/main" id="{42287C76-66E1-23DB-8293-0A59B90EC3A9}"/>
                </a:ext>
              </a:extLst>
            </p:cNvPr>
            <p:cNvSpPr/>
            <p:nvPr/>
          </p:nvSpPr>
          <p:spPr>
            <a:xfrm>
              <a:off x="3902785" y="5991726"/>
              <a:ext cx="173155" cy="81924"/>
            </a:xfrm>
            <a:custGeom>
              <a:avLst/>
              <a:gdLst>
                <a:gd name="connsiteX0" fmla="*/ 173128 w 173155"/>
                <a:gd name="connsiteY0" fmla="*/ 28389 h 81924"/>
                <a:gd name="connsiteX1" fmla="*/ 91818 w 173155"/>
                <a:gd name="connsiteY1" fmla="*/ 80924 h 81924"/>
                <a:gd name="connsiteX2" fmla="*/ 1125 w 173155"/>
                <a:gd name="connsiteY2" fmla="*/ 47093 h 81924"/>
                <a:gd name="connsiteX3" fmla="*/ 82026 w 173155"/>
                <a:gd name="connsiteY3" fmla="*/ 8227 h 81924"/>
                <a:gd name="connsiteX4" fmla="*/ 173128 w 173155"/>
                <a:gd name="connsiteY4" fmla="*/ 28389 h 8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55" h="81924">
                  <a:moveTo>
                    <a:pt x="173128" y="28389"/>
                  </a:moveTo>
                  <a:cubicBezTo>
                    <a:pt x="172406" y="52448"/>
                    <a:pt x="139326" y="75765"/>
                    <a:pt x="91818" y="80924"/>
                  </a:cubicBezTo>
                  <a:cubicBezTo>
                    <a:pt x="44326" y="86084"/>
                    <a:pt x="5212" y="70745"/>
                    <a:pt x="1125" y="47093"/>
                  </a:cubicBezTo>
                  <a:cubicBezTo>
                    <a:pt x="-7472" y="-2694"/>
                    <a:pt x="34533" y="13387"/>
                    <a:pt x="82026" y="8227"/>
                  </a:cubicBezTo>
                  <a:cubicBezTo>
                    <a:pt x="129526" y="3055"/>
                    <a:pt x="174424" y="-15242"/>
                    <a:pt x="173128" y="28389"/>
                  </a:cubicBezTo>
                  <a:close/>
                </a:path>
              </a:pathLst>
            </a:custGeom>
            <a:grpFill/>
            <a:ln w="1865" cap="flat">
              <a:noFill/>
              <a:prstDash val="solid"/>
              <a:miter/>
            </a:ln>
          </p:spPr>
          <p:txBody>
            <a:bodyPr rtlCol="0" anchor="ctr"/>
            <a:lstStyle/>
            <a:p>
              <a:endParaRPr lang="en-US" sz="1778"/>
            </a:p>
          </p:txBody>
        </p:sp>
        <p:sp>
          <p:nvSpPr>
            <p:cNvPr id="368" name="Freeform: Shape 367">
              <a:extLst>
                <a:ext uri="{FF2B5EF4-FFF2-40B4-BE49-F238E27FC236}">
                  <a16:creationId xmlns:a16="http://schemas.microsoft.com/office/drawing/2014/main" id="{A0BC7C77-EDDC-D835-8042-3495B6908D48}"/>
                </a:ext>
              </a:extLst>
            </p:cNvPr>
            <p:cNvSpPr/>
            <p:nvPr/>
          </p:nvSpPr>
          <p:spPr>
            <a:xfrm>
              <a:off x="3910556" y="6083391"/>
              <a:ext cx="132417" cy="79974"/>
            </a:xfrm>
            <a:custGeom>
              <a:avLst/>
              <a:gdLst>
                <a:gd name="connsiteX0" fmla="*/ 132415 w 132417"/>
                <a:gd name="connsiteY0" fmla="*/ 29058 h 79974"/>
                <a:gd name="connsiteX1" fmla="*/ 71494 w 132417"/>
                <a:gd name="connsiteY1" fmla="*/ 79384 h 79974"/>
                <a:gd name="connsiteX2" fmla="*/ 1181 w 132417"/>
                <a:gd name="connsiteY2" fmla="*/ 43339 h 79974"/>
                <a:gd name="connsiteX3" fmla="*/ 62147 w 132417"/>
                <a:gd name="connsiteY3" fmla="*/ 6629 h 79974"/>
                <a:gd name="connsiteX4" fmla="*/ 132417 w 132417"/>
                <a:gd name="connsiteY4" fmla="*/ 29056 h 79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417" h="79974">
                  <a:moveTo>
                    <a:pt x="132415" y="29058"/>
                  </a:moveTo>
                  <a:cubicBezTo>
                    <a:pt x="132488" y="53036"/>
                    <a:pt x="107730" y="75435"/>
                    <a:pt x="71494" y="79384"/>
                  </a:cubicBezTo>
                  <a:cubicBezTo>
                    <a:pt x="35251" y="83333"/>
                    <a:pt x="4919" y="67034"/>
                    <a:pt x="1181" y="43339"/>
                  </a:cubicBezTo>
                  <a:cubicBezTo>
                    <a:pt x="-6674" y="-6536"/>
                    <a:pt x="25904" y="10580"/>
                    <a:pt x="62147" y="6629"/>
                  </a:cubicBezTo>
                  <a:cubicBezTo>
                    <a:pt x="98375" y="2680"/>
                    <a:pt x="132300" y="-14421"/>
                    <a:pt x="132417" y="29056"/>
                  </a:cubicBezTo>
                  <a:close/>
                </a:path>
              </a:pathLst>
            </a:custGeom>
            <a:grpFill/>
            <a:ln w="1865" cap="flat">
              <a:noFill/>
              <a:prstDash val="solid"/>
              <a:miter/>
            </a:ln>
          </p:spPr>
          <p:txBody>
            <a:bodyPr rtlCol="0" anchor="ctr"/>
            <a:lstStyle/>
            <a:p>
              <a:endParaRPr lang="en-US" sz="1778"/>
            </a:p>
          </p:txBody>
        </p:sp>
        <p:sp>
          <p:nvSpPr>
            <p:cNvPr id="369" name="Freeform: Shape 368">
              <a:extLst>
                <a:ext uri="{FF2B5EF4-FFF2-40B4-BE49-F238E27FC236}">
                  <a16:creationId xmlns:a16="http://schemas.microsoft.com/office/drawing/2014/main" id="{5D7FE429-43F4-B76F-55B9-E14293619B0F}"/>
                </a:ext>
              </a:extLst>
            </p:cNvPr>
            <p:cNvSpPr/>
            <p:nvPr/>
          </p:nvSpPr>
          <p:spPr>
            <a:xfrm>
              <a:off x="4094657" y="5677982"/>
              <a:ext cx="119189" cy="73278"/>
            </a:xfrm>
            <a:custGeom>
              <a:avLst/>
              <a:gdLst>
                <a:gd name="connsiteX0" fmla="*/ 118822 w 119189"/>
                <a:gd name="connsiteY0" fmla="*/ 47768 h 73278"/>
                <a:gd name="connsiteX1" fmla="*/ 53040 w 119189"/>
                <a:gd name="connsiteY1" fmla="*/ 71536 h 73278"/>
                <a:gd name="connsiteX2" fmla="*/ 367 w 119189"/>
                <a:gd name="connsiteY2" fmla="*/ 25515 h 73278"/>
                <a:gd name="connsiteX3" fmla="*/ 66150 w 119189"/>
                <a:gd name="connsiteY3" fmla="*/ 1739 h 73278"/>
                <a:gd name="connsiteX4" fmla="*/ 118822 w 119189"/>
                <a:gd name="connsiteY4" fmla="*/ 47768 h 7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89" h="73278">
                  <a:moveTo>
                    <a:pt x="118822" y="47768"/>
                  </a:moveTo>
                  <a:cubicBezTo>
                    <a:pt x="115202" y="67040"/>
                    <a:pt x="85750" y="77686"/>
                    <a:pt x="53040" y="71536"/>
                  </a:cubicBezTo>
                  <a:cubicBezTo>
                    <a:pt x="20332" y="65393"/>
                    <a:pt x="-3255" y="44787"/>
                    <a:pt x="367" y="25515"/>
                  </a:cubicBezTo>
                  <a:cubicBezTo>
                    <a:pt x="3988" y="6242"/>
                    <a:pt x="33439" y="-4403"/>
                    <a:pt x="66150" y="1739"/>
                  </a:cubicBezTo>
                  <a:cubicBezTo>
                    <a:pt x="98858" y="7889"/>
                    <a:pt x="122445" y="28488"/>
                    <a:pt x="118822" y="47768"/>
                  </a:cubicBezTo>
                </a:path>
              </a:pathLst>
            </a:custGeom>
            <a:grpFill/>
            <a:ln w="1865" cap="flat">
              <a:noFill/>
              <a:prstDash val="solid"/>
              <a:miter/>
            </a:ln>
          </p:spPr>
          <p:txBody>
            <a:bodyPr rtlCol="0" anchor="ctr"/>
            <a:lstStyle/>
            <a:p>
              <a:endParaRPr lang="en-US" sz="1778"/>
            </a:p>
          </p:txBody>
        </p:sp>
        <p:sp>
          <p:nvSpPr>
            <p:cNvPr id="370" name="Freeform: Shape 369">
              <a:extLst>
                <a:ext uri="{FF2B5EF4-FFF2-40B4-BE49-F238E27FC236}">
                  <a16:creationId xmlns:a16="http://schemas.microsoft.com/office/drawing/2014/main" id="{0D7C5AFB-8EEB-2285-DE76-46648801B264}"/>
                </a:ext>
              </a:extLst>
            </p:cNvPr>
            <p:cNvSpPr/>
            <p:nvPr/>
          </p:nvSpPr>
          <p:spPr>
            <a:xfrm>
              <a:off x="4112858" y="5761478"/>
              <a:ext cx="108839" cy="72707"/>
            </a:xfrm>
            <a:custGeom>
              <a:avLst/>
              <a:gdLst>
                <a:gd name="connsiteX0" fmla="*/ 108438 w 108839"/>
                <a:gd name="connsiteY0" fmla="*/ 46495 h 72707"/>
                <a:gd name="connsiteX1" fmla="*/ 47865 w 108839"/>
                <a:gd name="connsiteY1" fmla="*/ 71253 h 72707"/>
                <a:gd name="connsiteX2" fmla="*/ 402 w 108839"/>
                <a:gd name="connsiteY2" fmla="*/ 26210 h 72707"/>
                <a:gd name="connsiteX3" fmla="*/ 60975 w 108839"/>
                <a:gd name="connsiteY3" fmla="*/ 1457 h 72707"/>
                <a:gd name="connsiteX4" fmla="*/ 108438 w 108839"/>
                <a:gd name="connsiteY4" fmla="*/ 46495 h 72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39" h="72707">
                  <a:moveTo>
                    <a:pt x="108438" y="46495"/>
                  </a:moveTo>
                  <a:cubicBezTo>
                    <a:pt x="104817" y="65775"/>
                    <a:pt x="77697" y="76857"/>
                    <a:pt x="47865" y="71253"/>
                  </a:cubicBezTo>
                  <a:cubicBezTo>
                    <a:pt x="18035" y="65642"/>
                    <a:pt x="-3220" y="45482"/>
                    <a:pt x="402" y="26210"/>
                  </a:cubicBezTo>
                  <a:cubicBezTo>
                    <a:pt x="4023" y="6930"/>
                    <a:pt x="31143" y="-4152"/>
                    <a:pt x="60975" y="1457"/>
                  </a:cubicBezTo>
                  <a:cubicBezTo>
                    <a:pt x="90805" y="7060"/>
                    <a:pt x="112060" y="27221"/>
                    <a:pt x="108438" y="46495"/>
                  </a:cubicBezTo>
                </a:path>
              </a:pathLst>
            </a:custGeom>
            <a:grpFill/>
            <a:ln w="1865" cap="flat">
              <a:noFill/>
              <a:prstDash val="solid"/>
              <a:miter/>
            </a:ln>
          </p:spPr>
          <p:txBody>
            <a:bodyPr rtlCol="0" anchor="ctr"/>
            <a:lstStyle/>
            <a:p>
              <a:endParaRPr lang="en-US" sz="1778"/>
            </a:p>
          </p:txBody>
        </p:sp>
        <p:sp>
          <p:nvSpPr>
            <p:cNvPr id="371" name="Freeform: Shape 370">
              <a:extLst>
                <a:ext uri="{FF2B5EF4-FFF2-40B4-BE49-F238E27FC236}">
                  <a16:creationId xmlns:a16="http://schemas.microsoft.com/office/drawing/2014/main" id="{CEBC9AB6-4AC1-87C3-790A-D74C59438CDE}"/>
                </a:ext>
              </a:extLst>
            </p:cNvPr>
            <p:cNvSpPr/>
            <p:nvPr/>
          </p:nvSpPr>
          <p:spPr>
            <a:xfrm>
              <a:off x="4090103" y="5937097"/>
              <a:ext cx="95641" cy="68616"/>
            </a:xfrm>
            <a:custGeom>
              <a:avLst/>
              <a:gdLst>
                <a:gd name="connsiteX0" fmla="*/ 95229 w 95641"/>
                <a:gd name="connsiteY0" fmla="*/ 43213 h 68616"/>
                <a:gd name="connsiteX1" fmla="*/ 41601 w 95641"/>
                <a:gd name="connsiteY1" fmla="*/ 67432 h 68616"/>
                <a:gd name="connsiteX2" fmla="*/ 411 w 95641"/>
                <a:gd name="connsiteY2" fmla="*/ 25404 h 68616"/>
                <a:gd name="connsiteX3" fmla="*/ 54046 w 95641"/>
                <a:gd name="connsiteY3" fmla="*/ 1185 h 68616"/>
                <a:gd name="connsiteX4" fmla="*/ 95229 w 95641"/>
                <a:gd name="connsiteY4" fmla="*/ 43213 h 68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41" h="68616">
                  <a:moveTo>
                    <a:pt x="95229" y="43213"/>
                  </a:moveTo>
                  <a:cubicBezTo>
                    <a:pt x="91789" y="61509"/>
                    <a:pt x="67781" y="72351"/>
                    <a:pt x="41601" y="67432"/>
                  </a:cubicBezTo>
                  <a:cubicBezTo>
                    <a:pt x="15414" y="62513"/>
                    <a:pt x="-3021" y="43699"/>
                    <a:pt x="411" y="25404"/>
                  </a:cubicBezTo>
                  <a:cubicBezTo>
                    <a:pt x="3851" y="7107"/>
                    <a:pt x="27859" y="-3734"/>
                    <a:pt x="54046" y="1185"/>
                  </a:cubicBezTo>
                  <a:cubicBezTo>
                    <a:pt x="80226" y="6104"/>
                    <a:pt x="98669" y="24917"/>
                    <a:pt x="95229" y="43213"/>
                  </a:cubicBezTo>
                </a:path>
              </a:pathLst>
            </a:custGeom>
            <a:grpFill/>
            <a:ln w="1865" cap="flat">
              <a:noFill/>
              <a:prstDash val="solid"/>
              <a:miter/>
            </a:ln>
          </p:spPr>
          <p:txBody>
            <a:bodyPr rtlCol="0" anchor="ctr"/>
            <a:lstStyle/>
            <a:p>
              <a:endParaRPr lang="en-US" sz="1778"/>
            </a:p>
          </p:txBody>
        </p:sp>
        <p:sp>
          <p:nvSpPr>
            <p:cNvPr id="372" name="Freeform: Shape 371">
              <a:extLst>
                <a:ext uri="{FF2B5EF4-FFF2-40B4-BE49-F238E27FC236}">
                  <a16:creationId xmlns:a16="http://schemas.microsoft.com/office/drawing/2014/main" id="{8AB79A9B-91B2-9ED4-3BD6-B3425783E7E2}"/>
                </a:ext>
              </a:extLst>
            </p:cNvPr>
            <p:cNvSpPr/>
            <p:nvPr/>
          </p:nvSpPr>
          <p:spPr>
            <a:xfrm>
              <a:off x="4106359" y="5846207"/>
              <a:ext cx="96813" cy="83865"/>
            </a:xfrm>
            <a:custGeom>
              <a:avLst/>
              <a:gdLst>
                <a:gd name="connsiteX0" fmla="*/ 96190 w 96813"/>
                <a:gd name="connsiteY0" fmla="*/ 50910 h 83865"/>
                <a:gd name="connsiteX1" fmla="*/ 40712 w 96813"/>
                <a:gd name="connsiteY1" fmla="*/ 82883 h 83865"/>
                <a:gd name="connsiteX2" fmla="*/ 623 w 96813"/>
                <a:gd name="connsiteY2" fmla="*/ 32956 h 83865"/>
                <a:gd name="connsiteX3" fmla="*/ 56101 w 96813"/>
                <a:gd name="connsiteY3" fmla="*/ 982 h 83865"/>
                <a:gd name="connsiteX4" fmla="*/ 96190 w 96813"/>
                <a:gd name="connsiteY4" fmla="*/ 50910 h 83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13" h="83865">
                  <a:moveTo>
                    <a:pt x="96190" y="50910"/>
                  </a:moveTo>
                  <a:cubicBezTo>
                    <a:pt x="91943" y="73527"/>
                    <a:pt x="67103" y="87845"/>
                    <a:pt x="40712" y="82883"/>
                  </a:cubicBezTo>
                  <a:cubicBezTo>
                    <a:pt x="14327" y="77929"/>
                    <a:pt x="-3627" y="55573"/>
                    <a:pt x="623" y="32956"/>
                  </a:cubicBezTo>
                  <a:cubicBezTo>
                    <a:pt x="4870" y="10339"/>
                    <a:pt x="29710" y="-3979"/>
                    <a:pt x="56101" y="982"/>
                  </a:cubicBezTo>
                  <a:cubicBezTo>
                    <a:pt x="82491" y="5937"/>
                    <a:pt x="100439" y="28293"/>
                    <a:pt x="96190" y="50910"/>
                  </a:cubicBezTo>
                </a:path>
              </a:pathLst>
            </a:custGeom>
            <a:grpFill/>
            <a:ln w="1865" cap="flat">
              <a:noFill/>
              <a:prstDash val="solid"/>
              <a:miter/>
            </a:ln>
          </p:spPr>
          <p:txBody>
            <a:bodyPr rtlCol="0" anchor="ctr"/>
            <a:lstStyle/>
            <a:p>
              <a:endParaRPr lang="en-US" sz="1778"/>
            </a:p>
          </p:txBody>
        </p:sp>
        <p:sp>
          <p:nvSpPr>
            <p:cNvPr id="373" name="Freeform: Shape 372">
              <a:extLst>
                <a:ext uri="{FF2B5EF4-FFF2-40B4-BE49-F238E27FC236}">
                  <a16:creationId xmlns:a16="http://schemas.microsoft.com/office/drawing/2014/main" id="{791381AE-4E15-6C09-9419-C6600C17B5F1}"/>
                </a:ext>
              </a:extLst>
            </p:cNvPr>
            <p:cNvSpPr/>
            <p:nvPr/>
          </p:nvSpPr>
          <p:spPr>
            <a:xfrm>
              <a:off x="4076002" y="6014442"/>
              <a:ext cx="91293" cy="82245"/>
            </a:xfrm>
            <a:custGeom>
              <a:avLst/>
              <a:gdLst>
                <a:gd name="connsiteX0" fmla="*/ 86480 w 91293"/>
                <a:gd name="connsiteY0" fmla="*/ 67509 h 82245"/>
                <a:gd name="connsiteX1" fmla="*/ 25267 w 91293"/>
                <a:gd name="connsiteY1" fmla="*/ 72661 h 82245"/>
                <a:gd name="connsiteX2" fmla="*/ 4814 w 91293"/>
                <a:gd name="connsiteY2" fmla="*/ 14734 h 82245"/>
                <a:gd name="connsiteX3" fmla="*/ 66026 w 91293"/>
                <a:gd name="connsiteY3" fmla="*/ 9582 h 82245"/>
                <a:gd name="connsiteX4" fmla="*/ 86480 w 91293"/>
                <a:gd name="connsiteY4" fmla="*/ 67509 h 8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93" h="82245">
                  <a:moveTo>
                    <a:pt x="86480" y="67509"/>
                  </a:moveTo>
                  <a:cubicBezTo>
                    <a:pt x="75222" y="84931"/>
                    <a:pt x="47817" y="87233"/>
                    <a:pt x="25267" y="72661"/>
                  </a:cubicBezTo>
                  <a:cubicBezTo>
                    <a:pt x="2716" y="58087"/>
                    <a:pt x="-6443" y="32156"/>
                    <a:pt x="4814" y="14734"/>
                  </a:cubicBezTo>
                  <a:cubicBezTo>
                    <a:pt x="16064" y="-2681"/>
                    <a:pt x="43477" y="-4990"/>
                    <a:pt x="66026" y="9582"/>
                  </a:cubicBezTo>
                  <a:cubicBezTo>
                    <a:pt x="88576" y="24154"/>
                    <a:pt x="97737" y="50087"/>
                    <a:pt x="86480" y="67509"/>
                  </a:cubicBezTo>
                </a:path>
              </a:pathLst>
            </a:custGeom>
            <a:grpFill/>
            <a:ln w="1865" cap="flat">
              <a:noFill/>
              <a:prstDash val="solid"/>
              <a:miter/>
            </a:ln>
          </p:spPr>
          <p:txBody>
            <a:bodyPr rtlCol="0" anchor="ctr"/>
            <a:lstStyle/>
            <a:p>
              <a:endParaRPr lang="en-US" sz="1778"/>
            </a:p>
          </p:txBody>
        </p:sp>
        <p:sp>
          <p:nvSpPr>
            <p:cNvPr id="374" name="Freeform: Shape 373">
              <a:extLst>
                <a:ext uri="{FF2B5EF4-FFF2-40B4-BE49-F238E27FC236}">
                  <a16:creationId xmlns:a16="http://schemas.microsoft.com/office/drawing/2014/main" id="{4BD43B00-EBAB-8A4F-9DC0-F0108BF4CFB2}"/>
                </a:ext>
              </a:extLst>
            </p:cNvPr>
            <p:cNvSpPr/>
            <p:nvPr/>
          </p:nvSpPr>
          <p:spPr>
            <a:xfrm>
              <a:off x="3805370" y="5955363"/>
              <a:ext cx="95510" cy="77337"/>
            </a:xfrm>
            <a:custGeom>
              <a:avLst/>
              <a:gdLst>
                <a:gd name="connsiteX0" fmla="*/ 94177 w 95510"/>
                <a:gd name="connsiteY0" fmla="*/ 24220 h 77337"/>
                <a:gd name="connsiteX1" fmla="*/ 58918 w 95510"/>
                <a:gd name="connsiteY1" fmla="*/ 74526 h 77337"/>
                <a:gd name="connsiteX2" fmla="*/ 1334 w 95510"/>
                <a:gd name="connsiteY2" fmla="*/ 53117 h 77337"/>
                <a:gd name="connsiteX3" fmla="*/ 36592 w 95510"/>
                <a:gd name="connsiteY3" fmla="*/ 2812 h 77337"/>
                <a:gd name="connsiteX4" fmla="*/ 94177 w 95510"/>
                <a:gd name="connsiteY4" fmla="*/ 24220 h 7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10" h="77337">
                  <a:moveTo>
                    <a:pt x="94177" y="24220"/>
                  </a:moveTo>
                  <a:cubicBezTo>
                    <a:pt x="100341" y="44024"/>
                    <a:pt x="84551" y="66546"/>
                    <a:pt x="58918" y="74526"/>
                  </a:cubicBezTo>
                  <a:cubicBezTo>
                    <a:pt x="33278" y="82503"/>
                    <a:pt x="7499" y="72923"/>
                    <a:pt x="1334" y="53117"/>
                  </a:cubicBezTo>
                  <a:cubicBezTo>
                    <a:pt x="-4831" y="33321"/>
                    <a:pt x="10959" y="10797"/>
                    <a:pt x="36592" y="2812"/>
                  </a:cubicBezTo>
                  <a:cubicBezTo>
                    <a:pt x="62233" y="-5167"/>
                    <a:pt x="88012" y="4414"/>
                    <a:pt x="94177" y="24220"/>
                  </a:cubicBezTo>
                </a:path>
              </a:pathLst>
            </a:custGeom>
            <a:grpFill/>
            <a:ln w="1865" cap="flat">
              <a:noFill/>
              <a:prstDash val="solid"/>
              <a:miter/>
            </a:ln>
          </p:spPr>
          <p:txBody>
            <a:bodyPr rtlCol="0" anchor="ctr"/>
            <a:lstStyle/>
            <a:p>
              <a:endParaRPr lang="en-US" sz="1778"/>
            </a:p>
          </p:txBody>
        </p:sp>
        <p:sp>
          <p:nvSpPr>
            <p:cNvPr id="375" name="Freeform: Shape 374">
              <a:extLst>
                <a:ext uri="{FF2B5EF4-FFF2-40B4-BE49-F238E27FC236}">
                  <a16:creationId xmlns:a16="http://schemas.microsoft.com/office/drawing/2014/main" id="{6FCA87D5-D408-8B49-3ADD-68E15AEE35AB}"/>
                </a:ext>
              </a:extLst>
            </p:cNvPr>
            <p:cNvSpPr/>
            <p:nvPr/>
          </p:nvSpPr>
          <p:spPr>
            <a:xfrm>
              <a:off x="3797717" y="5863805"/>
              <a:ext cx="112860" cy="79563"/>
            </a:xfrm>
            <a:custGeom>
              <a:avLst/>
              <a:gdLst>
                <a:gd name="connsiteX0" fmla="*/ 111734 w 112860"/>
                <a:gd name="connsiteY0" fmla="*/ 22567 h 79563"/>
                <a:gd name="connsiteX1" fmla="*/ 67593 w 112860"/>
                <a:gd name="connsiteY1" fmla="*/ 75634 h 79563"/>
                <a:gd name="connsiteX2" fmla="*/ 1126 w 112860"/>
                <a:gd name="connsiteY2" fmla="*/ 56996 h 79563"/>
                <a:gd name="connsiteX3" fmla="*/ 45267 w 112860"/>
                <a:gd name="connsiteY3" fmla="*/ 3929 h 79563"/>
                <a:gd name="connsiteX4" fmla="*/ 111734 w 112860"/>
                <a:gd name="connsiteY4" fmla="*/ 22567 h 79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60" h="79563">
                  <a:moveTo>
                    <a:pt x="111734" y="22567"/>
                  </a:moveTo>
                  <a:cubicBezTo>
                    <a:pt x="117899" y="42372"/>
                    <a:pt x="98138" y="66132"/>
                    <a:pt x="67593" y="75634"/>
                  </a:cubicBezTo>
                  <a:cubicBezTo>
                    <a:pt x="37048" y="85143"/>
                    <a:pt x="7291" y="76800"/>
                    <a:pt x="1126" y="56996"/>
                  </a:cubicBezTo>
                  <a:cubicBezTo>
                    <a:pt x="-5039" y="37192"/>
                    <a:pt x="14730" y="13431"/>
                    <a:pt x="45267" y="3929"/>
                  </a:cubicBezTo>
                  <a:cubicBezTo>
                    <a:pt x="75812" y="-5580"/>
                    <a:pt x="105569" y="2763"/>
                    <a:pt x="111734" y="22567"/>
                  </a:cubicBezTo>
                </a:path>
              </a:pathLst>
            </a:custGeom>
            <a:grpFill/>
            <a:ln w="1865" cap="flat">
              <a:noFill/>
              <a:prstDash val="solid"/>
              <a:miter/>
            </a:ln>
          </p:spPr>
          <p:txBody>
            <a:bodyPr rtlCol="0" anchor="ctr"/>
            <a:lstStyle/>
            <a:p>
              <a:endParaRPr lang="en-US" sz="1778"/>
            </a:p>
          </p:txBody>
        </p:sp>
        <p:sp>
          <p:nvSpPr>
            <p:cNvPr id="376" name="Freeform: Shape 375">
              <a:extLst>
                <a:ext uri="{FF2B5EF4-FFF2-40B4-BE49-F238E27FC236}">
                  <a16:creationId xmlns:a16="http://schemas.microsoft.com/office/drawing/2014/main" id="{FB852B7A-B962-D20B-CFFF-A20F499E5979}"/>
                </a:ext>
              </a:extLst>
            </p:cNvPr>
            <p:cNvSpPr/>
            <p:nvPr/>
          </p:nvSpPr>
          <p:spPr>
            <a:xfrm>
              <a:off x="3796710" y="5774942"/>
              <a:ext cx="112860" cy="79568"/>
            </a:xfrm>
            <a:custGeom>
              <a:avLst/>
              <a:gdLst>
                <a:gd name="connsiteX0" fmla="*/ 111734 w 112860"/>
                <a:gd name="connsiteY0" fmla="*/ 22566 h 79568"/>
                <a:gd name="connsiteX1" fmla="*/ 67593 w 112860"/>
                <a:gd name="connsiteY1" fmla="*/ 75640 h 79568"/>
                <a:gd name="connsiteX2" fmla="*/ 1126 w 112860"/>
                <a:gd name="connsiteY2" fmla="*/ 57002 h 79568"/>
                <a:gd name="connsiteX3" fmla="*/ 45274 w 112860"/>
                <a:gd name="connsiteY3" fmla="*/ 3928 h 79568"/>
                <a:gd name="connsiteX4" fmla="*/ 111734 w 112860"/>
                <a:gd name="connsiteY4" fmla="*/ 22566 h 7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60" h="79568">
                  <a:moveTo>
                    <a:pt x="111734" y="22566"/>
                  </a:moveTo>
                  <a:cubicBezTo>
                    <a:pt x="117899" y="42370"/>
                    <a:pt x="98138" y="66131"/>
                    <a:pt x="67593" y="75640"/>
                  </a:cubicBezTo>
                  <a:cubicBezTo>
                    <a:pt x="37048" y="85150"/>
                    <a:pt x="7291" y="76798"/>
                    <a:pt x="1126" y="57002"/>
                  </a:cubicBezTo>
                  <a:cubicBezTo>
                    <a:pt x="-5039" y="37198"/>
                    <a:pt x="14730" y="13437"/>
                    <a:pt x="45274" y="3928"/>
                  </a:cubicBezTo>
                  <a:cubicBezTo>
                    <a:pt x="75812" y="-5581"/>
                    <a:pt x="105569" y="2770"/>
                    <a:pt x="111734" y="22566"/>
                  </a:cubicBezTo>
                </a:path>
              </a:pathLst>
            </a:custGeom>
            <a:grpFill/>
            <a:ln w="1865" cap="flat">
              <a:noFill/>
              <a:prstDash val="solid"/>
              <a:miter/>
            </a:ln>
          </p:spPr>
          <p:txBody>
            <a:bodyPr rtlCol="0" anchor="ctr"/>
            <a:lstStyle/>
            <a:p>
              <a:endParaRPr lang="en-US" sz="1778"/>
            </a:p>
          </p:txBody>
        </p:sp>
        <p:sp>
          <p:nvSpPr>
            <p:cNvPr id="377" name="Freeform: Shape 376">
              <a:extLst>
                <a:ext uri="{FF2B5EF4-FFF2-40B4-BE49-F238E27FC236}">
                  <a16:creationId xmlns:a16="http://schemas.microsoft.com/office/drawing/2014/main" id="{E13372ED-D199-1ED3-EC26-89270ED2DE41}"/>
                </a:ext>
              </a:extLst>
            </p:cNvPr>
            <p:cNvSpPr/>
            <p:nvPr/>
          </p:nvSpPr>
          <p:spPr>
            <a:xfrm>
              <a:off x="3827411" y="5601154"/>
              <a:ext cx="97070" cy="88261"/>
            </a:xfrm>
            <a:custGeom>
              <a:avLst/>
              <a:gdLst>
                <a:gd name="connsiteX0" fmla="*/ 91423 w 97070"/>
                <a:gd name="connsiteY0" fmla="*/ 13255 h 88261"/>
                <a:gd name="connsiteX1" fmla="*/ 71233 w 97070"/>
                <a:gd name="connsiteY1" fmla="*/ 75663 h 88261"/>
                <a:gd name="connsiteX2" fmla="*/ 5648 w 97070"/>
                <a:gd name="connsiteY2" fmla="*/ 75006 h 88261"/>
                <a:gd name="connsiteX3" fmla="*/ 25838 w 97070"/>
                <a:gd name="connsiteY3" fmla="*/ 12598 h 88261"/>
                <a:gd name="connsiteX4" fmla="*/ 91423 w 97070"/>
                <a:gd name="connsiteY4" fmla="*/ 13255 h 88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70" h="88261">
                  <a:moveTo>
                    <a:pt x="91423" y="13255"/>
                  </a:moveTo>
                  <a:cubicBezTo>
                    <a:pt x="103963" y="30662"/>
                    <a:pt x="94920" y="58604"/>
                    <a:pt x="71233" y="75663"/>
                  </a:cubicBezTo>
                  <a:cubicBezTo>
                    <a:pt x="47545" y="92714"/>
                    <a:pt x="18181" y="92421"/>
                    <a:pt x="5648" y="75006"/>
                  </a:cubicBezTo>
                  <a:cubicBezTo>
                    <a:pt x="-6892" y="57593"/>
                    <a:pt x="2151" y="29656"/>
                    <a:pt x="25838" y="12598"/>
                  </a:cubicBezTo>
                  <a:cubicBezTo>
                    <a:pt x="49526" y="-4451"/>
                    <a:pt x="78890" y="-4160"/>
                    <a:pt x="91423" y="13255"/>
                  </a:cubicBezTo>
                </a:path>
              </a:pathLst>
            </a:custGeom>
            <a:grpFill/>
            <a:ln w="1865" cap="flat">
              <a:noFill/>
              <a:prstDash val="solid"/>
              <a:miter/>
            </a:ln>
          </p:spPr>
          <p:txBody>
            <a:bodyPr rtlCol="0" anchor="ctr"/>
            <a:lstStyle/>
            <a:p>
              <a:endParaRPr lang="en-US" sz="1778"/>
            </a:p>
          </p:txBody>
        </p:sp>
        <p:sp>
          <p:nvSpPr>
            <p:cNvPr id="378" name="Freeform: Shape 377">
              <a:extLst>
                <a:ext uri="{FF2B5EF4-FFF2-40B4-BE49-F238E27FC236}">
                  <a16:creationId xmlns:a16="http://schemas.microsoft.com/office/drawing/2014/main" id="{2989AB28-C248-40F9-8A89-D03E83753CA3}"/>
                </a:ext>
              </a:extLst>
            </p:cNvPr>
            <p:cNvSpPr/>
            <p:nvPr/>
          </p:nvSpPr>
          <p:spPr>
            <a:xfrm>
              <a:off x="3864585" y="5520925"/>
              <a:ext cx="72798" cy="67719"/>
            </a:xfrm>
            <a:custGeom>
              <a:avLst/>
              <a:gdLst>
                <a:gd name="connsiteX0" fmla="*/ 67996 w 72798"/>
                <a:gd name="connsiteY0" fmla="*/ 11111 h 67719"/>
                <a:gd name="connsiteX1" fmla="*/ 54450 w 72798"/>
                <a:gd name="connsiteY1" fmla="*/ 58940 h 67719"/>
                <a:gd name="connsiteX2" fmla="*/ 4801 w 72798"/>
                <a:gd name="connsiteY2" fmla="*/ 56608 h 67719"/>
                <a:gd name="connsiteX3" fmla="*/ 18347 w 72798"/>
                <a:gd name="connsiteY3" fmla="*/ 8779 h 67719"/>
                <a:gd name="connsiteX4" fmla="*/ 67996 w 72798"/>
                <a:gd name="connsiteY4" fmla="*/ 11111 h 67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8" h="67719">
                  <a:moveTo>
                    <a:pt x="67996" y="11111"/>
                  </a:moveTo>
                  <a:cubicBezTo>
                    <a:pt x="77972" y="24963"/>
                    <a:pt x="71902" y="46377"/>
                    <a:pt x="54450" y="58940"/>
                  </a:cubicBezTo>
                  <a:cubicBezTo>
                    <a:pt x="37000" y="71501"/>
                    <a:pt x="14769" y="70460"/>
                    <a:pt x="4801" y="56608"/>
                  </a:cubicBezTo>
                  <a:cubicBezTo>
                    <a:pt x="-5173" y="42756"/>
                    <a:pt x="897" y="21350"/>
                    <a:pt x="18347" y="8779"/>
                  </a:cubicBezTo>
                  <a:cubicBezTo>
                    <a:pt x="35799" y="-3782"/>
                    <a:pt x="58028" y="-2741"/>
                    <a:pt x="67996" y="11111"/>
                  </a:cubicBezTo>
                </a:path>
              </a:pathLst>
            </a:custGeom>
            <a:grpFill/>
            <a:ln w="1865" cap="flat">
              <a:noFill/>
              <a:prstDash val="solid"/>
              <a:miter/>
            </a:ln>
          </p:spPr>
          <p:txBody>
            <a:bodyPr rtlCol="0" anchor="ctr"/>
            <a:lstStyle/>
            <a:p>
              <a:endParaRPr lang="en-US" sz="1778"/>
            </a:p>
          </p:txBody>
        </p:sp>
        <p:sp>
          <p:nvSpPr>
            <p:cNvPr id="379" name="Freeform: Shape 378">
              <a:extLst>
                <a:ext uri="{FF2B5EF4-FFF2-40B4-BE49-F238E27FC236}">
                  <a16:creationId xmlns:a16="http://schemas.microsoft.com/office/drawing/2014/main" id="{EF290253-2C97-1BB2-4117-082B79F6C891}"/>
                </a:ext>
              </a:extLst>
            </p:cNvPr>
            <p:cNvSpPr/>
            <p:nvPr/>
          </p:nvSpPr>
          <p:spPr>
            <a:xfrm>
              <a:off x="3900976" y="5449860"/>
              <a:ext cx="72799" cy="67721"/>
            </a:xfrm>
            <a:custGeom>
              <a:avLst/>
              <a:gdLst>
                <a:gd name="connsiteX0" fmla="*/ 67998 w 72799"/>
                <a:gd name="connsiteY0" fmla="*/ 11107 h 67721"/>
                <a:gd name="connsiteX1" fmla="*/ 54452 w 72799"/>
                <a:gd name="connsiteY1" fmla="*/ 58936 h 67721"/>
                <a:gd name="connsiteX2" fmla="*/ 4803 w 72799"/>
                <a:gd name="connsiteY2" fmla="*/ 56612 h 67721"/>
                <a:gd name="connsiteX3" fmla="*/ 18341 w 72799"/>
                <a:gd name="connsiteY3" fmla="*/ 8783 h 67721"/>
                <a:gd name="connsiteX4" fmla="*/ 67998 w 72799"/>
                <a:gd name="connsiteY4" fmla="*/ 11107 h 6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9" h="67721">
                  <a:moveTo>
                    <a:pt x="67998" y="11107"/>
                  </a:moveTo>
                  <a:cubicBezTo>
                    <a:pt x="77974" y="24959"/>
                    <a:pt x="71904" y="46373"/>
                    <a:pt x="54452" y="58936"/>
                  </a:cubicBezTo>
                  <a:cubicBezTo>
                    <a:pt x="37002" y="71504"/>
                    <a:pt x="14771" y="70464"/>
                    <a:pt x="4803" y="56612"/>
                  </a:cubicBezTo>
                  <a:cubicBezTo>
                    <a:pt x="-5171" y="42760"/>
                    <a:pt x="891" y="21346"/>
                    <a:pt x="18341" y="8783"/>
                  </a:cubicBezTo>
                  <a:cubicBezTo>
                    <a:pt x="35801" y="-3785"/>
                    <a:pt x="58030" y="-2737"/>
                    <a:pt x="67998" y="11107"/>
                  </a:cubicBezTo>
                </a:path>
              </a:pathLst>
            </a:custGeom>
            <a:grpFill/>
            <a:ln w="1865" cap="flat">
              <a:noFill/>
              <a:prstDash val="solid"/>
              <a:miter/>
            </a:ln>
          </p:spPr>
          <p:txBody>
            <a:bodyPr rtlCol="0" anchor="ctr"/>
            <a:lstStyle/>
            <a:p>
              <a:endParaRPr lang="en-US" sz="1778"/>
            </a:p>
          </p:txBody>
        </p:sp>
        <p:sp>
          <p:nvSpPr>
            <p:cNvPr id="380" name="Freeform: Shape 379">
              <a:extLst>
                <a:ext uri="{FF2B5EF4-FFF2-40B4-BE49-F238E27FC236}">
                  <a16:creationId xmlns:a16="http://schemas.microsoft.com/office/drawing/2014/main" id="{38D7121E-3DDE-628B-B730-D61830E5DFF8}"/>
                </a:ext>
              </a:extLst>
            </p:cNvPr>
            <p:cNvSpPr/>
            <p:nvPr/>
          </p:nvSpPr>
          <p:spPr>
            <a:xfrm>
              <a:off x="3814580" y="5698818"/>
              <a:ext cx="93359" cy="65824"/>
            </a:xfrm>
            <a:custGeom>
              <a:avLst/>
              <a:gdLst>
                <a:gd name="connsiteX0" fmla="*/ 92427 w 93359"/>
                <a:gd name="connsiteY0" fmla="*/ 18668 h 65824"/>
                <a:gd name="connsiteX1" fmla="*/ 55916 w 93359"/>
                <a:gd name="connsiteY1" fmla="*/ 62576 h 65824"/>
                <a:gd name="connsiteX2" fmla="*/ 932 w 93359"/>
                <a:gd name="connsiteY2" fmla="*/ 47150 h 65824"/>
                <a:gd name="connsiteX3" fmla="*/ 37451 w 93359"/>
                <a:gd name="connsiteY3" fmla="*/ 3252 h 65824"/>
                <a:gd name="connsiteX4" fmla="*/ 92427 w 93359"/>
                <a:gd name="connsiteY4" fmla="*/ 18668 h 6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59" h="65824">
                  <a:moveTo>
                    <a:pt x="92427" y="18668"/>
                  </a:moveTo>
                  <a:cubicBezTo>
                    <a:pt x="97527" y="35055"/>
                    <a:pt x="81185" y="54714"/>
                    <a:pt x="55916" y="62576"/>
                  </a:cubicBezTo>
                  <a:cubicBezTo>
                    <a:pt x="30654" y="70438"/>
                    <a:pt x="6033" y="63539"/>
                    <a:pt x="932" y="47150"/>
                  </a:cubicBezTo>
                  <a:cubicBezTo>
                    <a:pt x="-4168" y="30771"/>
                    <a:pt x="12181" y="11112"/>
                    <a:pt x="37451" y="3252"/>
                  </a:cubicBezTo>
                  <a:cubicBezTo>
                    <a:pt x="62713" y="-4618"/>
                    <a:pt x="87333" y="2289"/>
                    <a:pt x="92427" y="18668"/>
                  </a:cubicBezTo>
                </a:path>
              </a:pathLst>
            </a:custGeom>
            <a:grpFill/>
            <a:ln w="1865" cap="flat">
              <a:noFill/>
              <a:prstDash val="solid"/>
              <a:miter/>
            </a:ln>
          </p:spPr>
          <p:txBody>
            <a:bodyPr rtlCol="0" anchor="ctr"/>
            <a:lstStyle/>
            <a:p>
              <a:endParaRPr lang="en-US" sz="1778"/>
            </a:p>
          </p:txBody>
        </p:sp>
        <p:sp>
          <p:nvSpPr>
            <p:cNvPr id="381" name="Freeform: Shape 380">
              <a:extLst>
                <a:ext uri="{FF2B5EF4-FFF2-40B4-BE49-F238E27FC236}">
                  <a16:creationId xmlns:a16="http://schemas.microsoft.com/office/drawing/2014/main" id="{5228B169-4112-2138-62B1-25D2CB794AD8}"/>
                </a:ext>
              </a:extLst>
            </p:cNvPr>
            <p:cNvSpPr/>
            <p:nvPr/>
          </p:nvSpPr>
          <p:spPr>
            <a:xfrm>
              <a:off x="3847443" y="6125131"/>
              <a:ext cx="71211" cy="73760"/>
            </a:xfrm>
            <a:custGeom>
              <a:avLst/>
              <a:gdLst>
                <a:gd name="connsiteX0" fmla="*/ 63258 w 71211"/>
                <a:gd name="connsiteY0" fmla="*/ 67844 h 73760"/>
                <a:gd name="connsiteX1" fmla="*/ 13178 w 71211"/>
                <a:gd name="connsiteY1" fmla="*/ 56907 h 73760"/>
                <a:gd name="connsiteX2" fmla="*/ 7953 w 71211"/>
                <a:gd name="connsiteY2" fmla="*/ 5917 h 73760"/>
                <a:gd name="connsiteX3" fmla="*/ 58033 w 71211"/>
                <a:gd name="connsiteY3" fmla="*/ 16853 h 73760"/>
                <a:gd name="connsiteX4" fmla="*/ 63258 w 71211"/>
                <a:gd name="connsiteY4" fmla="*/ 67844 h 7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11" h="73760">
                  <a:moveTo>
                    <a:pt x="63258" y="67844"/>
                  </a:moveTo>
                  <a:cubicBezTo>
                    <a:pt x="50870" y="78905"/>
                    <a:pt x="28451" y="74009"/>
                    <a:pt x="13178" y="56907"/>
                  </a:cubicBezTo>
                  <a:cubicBezTo>
                    <a:pt x="-2096" y="39806"/>
                    <a:pt x="-4433" y="16978"/>
                    <a:pt x="7953" y="5917"/>
                  </a:cubicBezTo>
                  <a:cubicBezTo>
                    <a:pt x="20341" y="-5144"/>
                    <a:pt x="42760" y="-248"/>
                    <a:pt x="58033" y="16853"/>
                  </a:cubicBezTo>
                  <a:cubicBezTo>
                    <a:pt x="73306" y="33955"/>
                    <a:pt x="75645" y="56782"/>
                    <a:pt x="63258" y="67844"/>
                  </a:cubicBezTo>
                </a:path>
              </a:pathLst>
            </a:custGeom>
            <a:grpFill/>
            <a:ln w="1865" cap="flat">
              <a:noFill/>
              <a:prstDash val="solid"/>
              <a:miter/>
            </a:ln>
          </p:spPr>
          <p:txBody>
            <a:bodyPr rtlCol="0" anchor="ctr"/>
            <a:lstStyle/>
            <a:p>
              <a:endParaRPr lang="en-US" sz="1778"/>
            </a:p>
          </p:txBody>
        </p:sp>
        <p:sp>
          <p:nvSpPr>
            <p:cNvPr id="382" name="Freeform: Shape 381">
              <a:extLst>
                <a:ext uri="{FF2B5EF4-FFF2-40B4-BE49-F238E27FC236}">
                  <a16:creationId xmlns:a16="http://schemas.microsoft.com/office/drawing/2014/main" id="{3F9A68F6-7FA5-75D7-639F-D2060A3C7E05}"/>
                </a:ext>
              </a:extLst>
            </p:cNvPr>
            <p:cNvSpPr/>
            <p:nvPr/>
          </p:nvSpPr>
          <p:spPr>
            <a:xfrm>
              <a:off x="4062569" y="6100187"/>
              <a:ext cx="67162" cy="66722"/>
            </a:xfrm>
            <a:custGeom>
              <a:avLst/>
              <a:gdLst>
                <a:gd name="connsiteX0" fmla="*/ 61916 w 67162"/>
                <a:gd name="connsiteY0" fmla="*/ 51676 h 66722"/>
                <a:gd name="connsiteX1" fmla="*/ 15559 w 67162"/>
                <a:gd name="connsiteY1" fmla="*/ 61243 h 66722"/>
                <a:gd name="connsiteX2" fmla="*/ 5250 w 67162"/>
                <a:gd name="connsiteY2" fmla="*/ 15054 h 66722"/>
                <a:gd name="connsiteX3" fmla="*/ 51599 w 67162"/>
                <a:gd name="connsiteY3" fmla="*/ 5479 h 66722"/>
                <a:gd name="connsiteX4" fmla="*/ 61916 w 67162"/>
                <a:gd name="connsiteY4" fmla="*/ 51676 h 66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62" h="66722">
                  <a:moveTo>
                    <a:pt x="61916" y="51676"/>
                  </a:moveTo>
                  <a:cubicBezTo>
                    <a:pt x="51963" y="67072"/>
                    <a:pt x="31211" y="71357"/>
                    <a:pt x="15559" y="61243"/>
                  </a:cubicBezTo>
                  <a:cubicBezTo>
                    <a:pt x="-85" y="51129"/>
                    <a:pt x="-4703" y="30450"/>
                    <a:pt x="5250" y="15054"/>
                  </a:cubicBezTo>
                  <a:cubicBezTo>
                    <a:pt x="15203" y="-350"/>
                    <a:pt x="35955" y="-4634"/>
                    <a:pt x="51599" y="5479"/>
                  </a:cubicBezTo>
                  <a:cubicBezTo>
                    <a:pt x="67249" y="15593"/>
                    <a:pt x="71862" y="36272"/>
                    <a:pt x="61916" y="51676"/>
                  </a:cubicBezTo>
                </a:path>
              </a:pathLst>
            </a:custGeom>
            <a:grpFill/>
            <a:ln w="1865" cap="flat">
              <a:noFill/>
              <a:prstDash val="solid"/>
              <a:miter/>
            </a:ln>
          </p:spPr>
          <p:txBody>
            <a:bodyPr rtlCol="0" anchor="ctr"/>
            <a:lstStyle/>
            <a:p>
              <a:endParaRPr lang="en-US" sz="1778"/>
            </a:p>
          </p:txBody>
        </p:sp>
        <p:sp>
          <p:nvSpPr>
            <p:cNvPr id="383" name="Freeform: Shape 382">
              <a:extLst>
                <a:ext uri="{FF2B5EF4-FFF2-40B4-BE49-F238E27FC236}">
                  <a16:creationId xmlns:a16="http://schemas.microsoft.com/office/drawing/2014/main" id="{10169F17-FD80-650F-D821-037D08D667C8}"/>
                </a:ext>
              </a:extLst>
            </p:cNvPr>
            <p:cNvSpPr/>
            <p:nvPr/>
          </p:nvSpPr>
          <p:spPr>
            <a:xfrm>
              <a:off x="4008736" y="6156434"/>
              <a:ext cx="67165" cy="66721"/>
            </a:xfrm>
            <a:custGeom>
              <a:avLst/>
              <a:gdLst>
                <a:gd name="connsiteX0" fmla="*/ 61916 w 67165"/>
                <a:gd name="connsiteY0" fmla="*/ 51669 h 66721"/>
                <a:gd name="connsiteX1" fmla="*/ 15567 w 67165"/>
                <a:gd name="connsiteY1" fmla="*/ 61244 h 66721"/>
                <a:gd name="connsiteX2" fmla="*/ 5250 w 67165"/>
                <a:gd name="connsiteY2" fmla="*/ 15047 h 66721"/>
                <a:gd name="connsiteX3" fmla="*/ 51607 w 67165"/>
                <a:gd name="connsiteY3" fmla="*/ 5480 h 66721"/>
                <a:gd name="connsiteX4" fmla="*/ 61916 w 67165"/>
                <a:gd name="connsiteY4" fmla="*/ 51669 h 66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65" h="66721">
                  <a:moveTo>
                    <a:pt x="61916" y="51669"/>
                  </a:moveTo>
                  <a:cubicBezTo>
                    <a:pt x="51963" y="67065"/>
                    <a:pt x="31211" y="71357"/>
                    <a:pt x="15567" y="61244"/>
                  </a:cubicBezTo>
                  <a:cubicBezTo>
                    <a:pt x="-85" y="51130"/>
                    <a:pt x="-4704" y="30451"/>
                    <a:pt x="5250" y="15047"/>
                  </a:cubicBezTo>
                  <a:cubicBezTo>
                    <a:pt x="15203" y="-349"/>
                    <a:pt x="35955" y="-4634"/>
                    <a:pt x="51607" y="5480"/>
                  </a:cubicBezTo>
                  <a:cubicBezTo>
                    <a:pt x="67249" y="15586"/>
                    <a:pt x="71869" y="36272"/>
                    <a:pt x="61916" y="51669"/>
                  </a:cubicBezTo>
                </a:path>
              </a:pathLst>
            </a:custGeom>
            <a:grpFill/>
            <a:ln w="1865" cap="flat">
              <a:noFill/>
              <a:prstDash val="solid"/>
              <a:miter/>
            </a:ln>
          </p:spPr>
          <p:txBody>
            <a:bodyPr rtlCol="0" anchor="ctr"/>
            <a:lstStyle/>
            <a:p>
              <a:endParaRPr lang="en-US" sz="1778"/>
            </a:p>
          </p:txBody>
        </p:sp>
        <p:sp>
          <p:nvSpPr>
            <p:cNvPr id="384" name="Freeform: Shape 383">
              <a:extLst>
                <a:ext uri="{FF2B5EF4-FFF2-40B4-BE49-F238E27FC236}">
                  <a16:creationId xmlns:a16="http://schemas.microsoft.com/office/drawing/2014/main" id="{55AA784E-9A64-DE04-9FEE-119DFCB66FDF}"/>
                </a:ext>
              </a:extLst>
            </p:cNvPr>
            <p:cNvSpPr/>
            <p:nvPr/>
          </p:nvSpPr>
          <p:spPr>
            <a:xfrm>
              <a:off x="3827414" y="6046306"/>
              <a:ext cx="67160" cy="66722"/>
            </a:xfrm>
            <a:custGeom>
              <a:avLst/>
              <a:gdLst>
                <a:gd name="connsiteX0" fmla="*/ 61911 w 67160"/>
                <a:gd name="connsiteY0" fmla="*/ 51668 h 66722"/>
                <a:gd name="connsiteX1" fmla="*/ 15561 w 67160"/>
                <a:gd name="connsiteY1" fmla="*/ 61243 h 66722"/>
                <a:gd name="connsiteX2" fmla="*/ 5252 w 67160"/>
                <a:gd name="connsiteY2" fmla="*/ 15054 h 66722"/>
                <a:gd name="connsiteX3" fmla="*/ 51601 w 67160"/>
                <a:gd name="connsiteY3" fmla="*/ 5479 h 66722"/>
                <a:gd name="connsiteX4" fmla="*/ 61911 w 67160"/>
                <a:gd name="connsiteY4" fmla="*/ 51668 h 66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60" h="66722">
                  <a:moveTo>
                    <a:pt x="61911" y="51668"/>
                  </a:moveTo>
                  <a:cubicBezTo>
                    <a:pt x="51957" y="67072"/>
                    <a:pt x="31206" y="71357"/>
                    <a:pt x="15561" y="61243"/>
                  </a:cubicBezTo>
                  <a:cubicBezTo>
                    <a:pt x="-91" y="51129"/>
                    <a:pt x="-4702" y="30450"/>
                    <a:pt x="5252" y="15054"/>
                  </a:cubicBezTo>
                  <a:cubicBezTo>
                    <a:pt x="15198" y="-350"/>
                    <a:pt x="35949" y="-4634"/>
                    <a:pt x="51601" y="5479"/>
                  </a:cubicBezTo>
                  <a:cubicBezTo>
                    <a:pt x="67244" y="15593"/>
                    <a:pt x="71864" y="36272"/>
                    <a:pt x="61911" y="51668"/>
                  </a:cubicBezTo>
                </a:path>
              </a:pathLst>
            </a:custGeom>
            <a:grpFill/>
            <a:ln w="1865" cap="flat">
              <a:noFill/>
              <a:prstDash val="solid"/>
              <a:miter/>
            </a:ln>
          </p:spPr>
          <p:txBody>
            <a:bodyPr rtlCol="0" anchor="ctr"/>
            <a:lstStyle/>
            <a:p>
              <a:endParaRPr lang="en-US" sz="1778"/>
            </a:p>
          </p:txBody>
        </p:sp>
        <p:sp>
          <p:nvSpPr>
            <p:cNvPr id="385" name="Freeform: Shape 384">
              <a:extLst>
                <a:ext uri="{FF2B5EF4-FFF2-40B4-BE49-F238E27FC236}">
                  <a16:creationId xmlns:a16="http://schemas.microsoft.com/office/drawing/2014/main" id="{3D39CD7A-D21E-DA79-5C0E-B06AFF98689D}"/>
                </a:ext>
              </a:extLst>
            </p:cNvPr>
            <p:cNvSpPr/>
            <p:nvPr/>
          </p:nvSpPr>
          <p:spPr>
            <a:xfrm>
              <a:off x="3260275" y="5519138"/>
              <a:ext cx="500094" cy="830855"/>
            </a:xfrm>
            <a:custGeom>
              <a:avLst/>
              <a:gdLst>
                <a:gd name="connsiteX0" fmla="*/ 49122 w 500094"/>
                <a:gd name="connsiteY0" fmla="*/ 823007 h 830855"/>
                <a:gd name="connsiteX1" fmla="*/ 23225 w 500094"/>
                <a:gd name="connsiteY1" fmla="*/ 681438 h 830855"/>
                <a:gd name="connsiteX2" fmla="*/ 281628 w 500094"/>
                <a:gd name="connsiteY2" fmla="*/ 221730 h 830855"/>
                <a:gd name="connsiteX3" fmla="*/ 500094 w 500094"/>
                <a:gd name="connsiteY3" fmla="*/ 0 h 830855"/>
                <a:gd name="connsiteX4" fmla="*/ 412585 w 500094"/>
                <a:gd name="connsiteY4" fmla="*/ 452303 h 830855"/>
                <a:gd name="connsiteX5" fmla="*/ 49109 w 500094"/>
                <a:gd name="connsiteY5" fmla="*/ 822998 h 83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094" h="830855">
                  <a:moveTo>
                    <a:pt x="49122" y="823007"/>
                  </a:moveTo>
                  <a:cubicBezTo>
                    <a:pt x="14540" y="846760"/>
                    <a:pt x="-26847" y="821287"/>
                    <a:pt x="23225" y="681438"/>
                  </a:cubicBezTo>
                  <a:cubicBezTo>
                    <a:pt x="73298" y="541590"/>
                    <a:pt x="159619" y="381029"/>
                    <a:pt x="281628" y="221730"/>
                  </a:cubicBezTo>
                  <a:cubicBezTo>
                    <a:pt x="350317" y="132050"/>
                    <a:pt x="500094" y="0"/>
                    <a:pt x="500094" y="0"/>
                  </a:cubicBezTo>
                  <a:cubicBezTo>
                    <a:pt x="500094" y="0"/>
                    <a:pt x="366979" y="185090"/>
                    <a:pt x="412585" y="452303"/>
                  </a:cubicBezTo>
                  <a:cubicBezTo>
                    <a:pt x="412585" y="452310"/>
                    <a:pt x="184605" y="729955"/>
                    <a:pt x="49109" y="822998"/>
                  </a:cubicBezTo>
                  <a:close/>
                </a:path>
              </a:pathLst>
            </a:custGeom>
            <a:grpFill/>
            <a:ln w="1865" cap="flat">
              <a:noFill/>
              <a:prstDash val="solid"/>
              <a:miter/>
            </a:ln>
          </p:spPr>
          <p:txBody>
            <a:bodyPr rtlCol="0" anchor="ctr"/>
            <a:lstStyle/>
            <a:p>
              <a:endParaRPr lang="en-US" sz="1778"/>
            </a:p>
          </p:txBody>
        </p:sp>
        <p:sp>
          <p:nvSpPr>
            <p:cNvPr id="386" name="Freeform: Shape 385">
              <a:extLst>
                <a:ext uri="{FF2B5EF4-FFF2-40B4-BE49-F238E27FC236}">
                  <a16:creationId xmlns:a16="http://schemas.microsoft.com/office/drawing/2014/main" id="{8803F90D-EA40-7BAA-7880-0B4ADA8D47A9}"/>
                </a:ext>
              </a:extLst>
            </p:cNvPr>
            <p:cNvSpPr/>
            <p:nvPr/>
          </p:nvSpPr>
          <p:spPr>
            <a:xfrm>
              <a:off x="3253099" y="5349481"/>
              <a:ext cx="591589" cy="866624"/>
            </a:xfrm>
            <a:custGeom>
              <a:avLst/>
              <a:gdLst>
                <a:gd name="connsiteX0" fmla="*/ 496998 w 591589"/>
                <a:gd name="connsiteY0" fmla="*/ 151740 h 866624"/>
                <a:gd name="connsiteX1" fmla="*/ 589514 w 591589"/>
                <a:gd name="connsiteY1" fmla="*/ 16001 h 866624"/>
                <a:gd name="connsiteX2" fmla="*/ 481283 w 591589"/>
                <a:gd name="connsiteY2" fmla="*/ 45212 h 866624"/>
                <a:gd name="connsiteX3" fmla="*/ 306738 w 591589"/>
                <a:gd name="connsiteY3" fmla="*/ 235941 h 866624"/>
                <a:gd name="connsiteX4" fmla="*/ 51375 w 591589"/>
                <a:gd name="connsiteY4" fmla="*/ 514676 h 866624"/>
                <a:gd name="connsiteX5" fmla="*/ 7184 w 591589"/>
                <a:gd name="connsiteY5" fmla="*/ 866624 h 866624"/>
                <a:gd name="connsiteX6" fmla="*/ 496998 w 591589"/>
                <a:gd name="connsiteY6" fmla="*/ 151740 h 86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589" h="866624">
                  <a:moveTo>
                    <a:pt x="496998" y="151740"/>
                  </a:moveTo>
                  <a:cubicBezTo>
                    <a:pt x="535413" y="111381"/>
                    <a:pt x="573221" y="41010"/>
                    <a:pt x="589514" y="16001"/>
                  </a:cubicBezTo>
                  <a:cubicBezTo>
                    <a:pt x="607824" y="-12124"/>
                    <a:pt x="499410" y="-3650"/>
                    <a:pt x="481283" y="45212"/>
                  </a:cubicBezTo>
                  <a:cubicBezTo>
                    <a:pt x="461136" y="99554"/>
                    <a:pt x="415508" y="166342"/>
                    <a:pt x="306738" y="235941"/>
                  </a:cubicBezTo>
                  <a:cubicBezTo>
                    <a:pt x="197973" y="305555"/>
                    <a:pt x="129081" y="390361"/>
                    <a:pt x="51375" y="514676"/>
                  </a:cubicBezTo>
                  <a:cubicBezTo>
                    <a:pt x="-26319" y="638995"/>
                    <a:pt x="7184" y="866624"/>
                    <a:pt x="7184" y="866624"/>
                  </a:cubicBezTo>
                  <a:cubicBezTo>
                    <a:pt x="190116" y="406524"/>
                    <a:pt x="352846" y="303148"/>
                    <a:pt x="496998" y="151740"/>
                  </a:cubicBezTo>
                  <a:close/>
                </a:path>
              </a:pathLst>
            </a:custGeom>
            <a:grpFill/>
            <a:ln w="1865" cap="flat">
              <a:noFill/>
              <a:prstDash val="solid"/>
              <a:miter/>
            </a:ln>
          </p:spPr>
          <p:txBody>
            <a:bodyPr rtlCol="0" anchor="ctr"/>
            <a:lstStyle/>
            <a:p>
              <a:endParaRPr lang="en-US" sz="1778"/>
            </a:p>
          </p:txBody>
        </p:sp>
        <p:sp>
          <p:nvSpPr>
            <p:cNvPr id="387" name="Freeform: Shape 386">
              <a:extLst>
                <a:ext uri="{FF2B5EF4-FFF2-40B4-BE49-F238E27FC236}">
                  <a16:creationId xmlns:a16="http://schemas.microsoft.com/office/drawing/2014/main" id="{B631D35C-865B-1983-A6A2-ECB69CDAFC69}"/>
                </a:ext>
              </a:extLst>
            </p:cNvPr>
            <p:cNvSpPr/>
            <p:nvPr/>
          </p:nvSpPr>
          <p:spPr>
            <a:xfrm>
              <a:off x="3295597" y="5997182"/>
              <a:ext cx="438555" cy="365680"/>
            </a:xfrm>
            <a:custGeom>
              <a:avLst/>
              <a:gdLst>
                <a:gd name="connsiteX0" fmla="*/ 438551 w 438555"/>
                <a:gd name="connsiteY0" fmla="*/ 176468 h 365680"/>
                <a:gd name="connsiteX1" fmla="*/ 405159 w 438555"/>
                <a:gd name="connsiteY1" fmla="*/ 90511 h 365680"/>
                <a:gd name="connsiteX2" fmla="*/ 377149 w 438555"/>
                <a:gd name="connsiteY2" fmla="*/ 0 h 365680"/>
                <a:gd name="connsiteX3" fmla="*/ 147323 w 438555"/>
                <a:gd name="connsiteY3" fmla="*/ 251911 h 365680"/>
                <a:gd name="connsiteX4" fmla="*/ 0 w 438555"/>
                <a:gd name="connsiteY4" fmla="*/ 365681 h 365680"/>
                <a:gd name="connsiteX5" fmla="*/ 438555 w 438555"/>
                <a:gd name="connsiteY5" fmla="*/ 176463 h 36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555" h="365680">
                  <a:moveTo>
                    <a:pt x="438551" y="176468"/>
                  </a:moveTo>
                  <a:cubicBezTo>
                    <a:pt x="438551" y="176468"/>
                    <a:pt x="425880" y="138841"/>
                    <a:pt x="405159" y="90511"/>
                  </a:cubicBezTo>
                  <a:cubicBezTo>
                    <a:pt x="384437" y="42173"/>
                    <a:pt x="377149" y="0"/>
                    <a:pt x="377149" y="0"/>
                  </a:cubicBezTo>
                  <a:cubicBezTo>
                    <a:pt x="377149" y="-8"/>
                    <a:pt x="226735" y="172492"/>
                    <a:pt x="147323" y="251911"/>
                  </a:cubicBezTo>
                  <a:cubicBezTo>
                    <a:pt x="67901" y="331333"/>
                    <a:pt x="0" y="365681"/>
                    <a:pt x="0" y="365681"/>
                  </a:cubicBezTo>
                  <a:cubicBezTo>
                    <a:pt x="248628" y="365681"/>
                    <a:pt x="438555" y="176463"/>
                    <a:pt x="438555" y="176463"/>
                  </a:cubicBezTo>
                  <a:close/>
                </a:path>
              </a:pathLst>
            </a:custGeom>
            <a:grpFill/>
            <a:ln w="1865" cap="flat">
              <a:noFill/>
              <a:prstDash val="solid"/>
              <a:miter/>
            </a:ln>
          </p:spPr>
          <p:txBody>
            <a:bodyPr rtlCol="0" anchor="ctr"/>
            <a:lstStyle/>
            <a:p>
              <a:endParaRPr lang="en-US" sz="1778"/>
            </a:p>
          </p:txBody>
        </p:sp>
        <p:sp>
          <p:nvSpPr>
            <p:cNvPr id="388" name="Freeform: Shape 387">
              <a:extLst>
                <a:ext uri="{FF2B5EF4-FFF2-40B4-BE49-F238E27FC236}">
                  <a16:creationId xmlns:a16="http://schemas.microsoft.com/office/drawing/2014/main" id="{14D0E2E0-493D-F0BD-7C0F-1F2A33B46A9B}"/>
                </a:ext>
              </a:extLst>
            </p:cNvPr>
            <p:cNvSpPr/>
            <p:nvPr/>
          </p:nvSpPr>
          <p:spPr>
            <a:xfrm>
              <a:off x="3565733" y="6186379"/>
              <a:ext cx="198842" cy="114470"/>
            </a:xfrm>
            <a:custGeom>
              <a:avLst/>
              <a:gdLst>
                <a:gd name="connsiteX0" fmla="*/ 198839 w 198842"/>
                <a:gd name="connsiteY0" fmla="*/ 36031 h 114470"/>
                <a:gd name="connsiteX1" fmla="*/ 176922 w 198842"/>
                <a:gd name="connsiteY1" fmla="*/ 0 h 114470"/>
                <a:gd name="connsiteX2" fmla="*/ 105157 w 198842"/>
                <a:gd name="connsiteY2" fmla="*/ 57235 h 114470"/>
                <a:gd name="connsiteX3" fmla="*/ 0 w 198842"/>
                <a:gd name="connsiteY3" fmla="*/ 114471 h 114470"/>
                <a:gd name="connsiteX4" fmla="*/ 198843 w 198842"/>
                <a:gd name="connsiteY4" fmla="*/ 36032 h 11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842" h="114470">
                  <a:moveTo>
                    <a:pt x="198839" y="36031"/>
                  </a:moveTo>
                  <a:lnTo>
                    <a:pt x="176922" y="0"/>
                  </a:lnTo>
                  <a:cubicBezTo>
                    <a:pt x="176922" y="0"/>
                    <a:pt x="125749" y="43828"/>
                    <a:pt x="105157" y="57235"/>
                  </a:cubicBezTo>
                  <a:cubicBezTo>
                    <a:pt x="81557" y="72602"/>
                    <a:pt x="0" y="114471"/>
                    <a:pt x="0" y="114471"/>
                  </a:cubicBezTo>
                  <a:cubicBezTo>
                    <a:pt x="87998" y="84283"/>
                    <a:pt x="198843" y="36032"/>
                    <a:pt x="198843" y="36032"/>
                  </a:cubicBezTo>
                  <a:close/>
                </a:path>
              </a:pathLst>
            </a:custGeom>
            <a:grpFill/>
            <a:ln w="1865" cap="flat">
              <a:noFill/>
              <a:prstDash val="solid"/>
              <a:miter/>
            </a:ln>
          </p:spPr>
          <p:txBody>
            <a:bodyPr rtlCol="0" anchor="ctr"/>
            <a:lstStyle/>
            <a:p>
              <a:endParaRPr lang="en-US" sz="1778"/>
            </a:p>
          </p:txBody>
        </p:sp>
        <p:sp>
          <p:nvSpPr>
            <p:cNvPr id="389" name="Freeform: Shape 388">
              <a:extLst>
                <a:ext uri="{FF2B5EF4-FFF2-40B4-BE49-F238E27FC236}">
                  <a16:creationId xmlns:a16="http://schemas.microsoft.com/office/drawing/2014/main" id="{1B32D77A-3495-8B39-B5BB-334952D7227B}"/>
                </a:ext>
              </a:extLst>
            </p:cNvPr>
            <p:cNvSpPr/>
            <p:nvPr/>
          </p:nvSpPr>
          <p:spPr>
            <a:xfrm>
              <a:off x="4005317" y="5082857"/>
              <a:ext cx="119206" cy="194177"/>
            </a:xfrm>
            <a:custGeom>
              <a:avLst/>
              <a:gdLst>
                <a:gd name="connsiteX0" fmla="*/ 79026 w 119206"/>
                <a:gd name="connsiteY0" fmla="*/ 193556 h 194177"/>
                <a:gd name="connsiteX1" fmla="*/ 94954 w 119206"/>
                <a:gd name="connsiteY1" fmla="*/ 92006 h 194177"/>
                <a:gd name="connsiteX2" fmla="*/ 80506 w 119206"/>
                <a:gd name="connsiteY2" fmla="*/ 3068 h 194177"/>
                <a:gd name="connsiteX3" fmla="*/ 27519 w 119206"/>
                <a:gd name="connsiteY3" fmla="*/ 88341 h 194177"/>
                <a:gd name="connsiteX4" fmla="*/ 6645 w 119206"/>
                <a:gd name="connsiteY4" fmla="*/ 176274 h 194177"/>
                <a:gd name="connsiteX5" fmla="*/ 79028 w 119206"/>
                <a:gd name="connsiteY5" fmla="*/ 193558 h 19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06" h="194177">
                  <a:moveTo>
                    <a:pt x="79026" y="193556"/>
                  </a:moveTo>
                  <a:cubicBezTo>
                    <a:pt x="88666" y="183916"/>
                    <a:pt x="59120" y="162006"/>
                    <a:pt x="94954" y="92006"/>
                  </a:cubicBezTo>
                  <a:cubicBezTo>
                    <a:pt x="120289" y="42525"/>
                    <a:pt x="139052" y="16308"/>
                    <a:pt x="80506" y="3068"/>
                  </a:cubicBezTo>
                  <a:cubicBezTo>
                    <a:pt x="23205" y="-9887"/>
                    <a:pt x="27519" y="18121"/>
                    <a:pt x="27519" y="88341"/>
                  </a:cubicBezTo>
                  <a:cubicBezTo>
                    <a:pt x="27519" y="158553"/>
                    <a:pt x="-16293" y="181577"/>
                    <a:pt x="6645" y="176274"/>
                  </a:cubicBezTo>
                  <a:cubicBezTo>
                    <a:pt x="53001" y="165578"/>
                    <a:pt x="73497" y="199081"/>
                    <a:pt x="79028" y="193558"/>
                  </a:cubicBezTo>
                  <a:close/>
                </a:path>
              </a:pathLst>
            </a:custGeom>
            <a:grpFill/>
            <a:ln w="1865" cap="flat">
              <a:noFill/>
              <a:prstDash val="solid"/>
              <a:miter/>
            </a:ln>
          </p:spPr>
          <p:txBody>
            <a:bodyPr rtlCol="0" anchor="ctr"/>
            <a:lstStyle/>
            <a:p>
              <a:endParaRPr lang="en-US" sz="1778"/>
            </a:p>
          </p:txBody>
        </p:sp>
      </p:grpSp>
      <p:grpSp>
        <p:nvGrpSpPr>
          <p:cNvPr id="392" name="Group 391">
            <a:extLst>
              <a:ext uri="{FF2B5EF4-FFF2-40B4-BE49-F238E27FC236}">
                <a16:creationId xmlns:a16="http://schemas.microsoft.com/office/drawing/2014/main" id="{7EC60DB9-0639-7558-3899-0DD3CE923BBE}"/>
              </a:ext>
            </a:extLst>
          </p:cNvPr>
          <p:cNvGrpSpPr/>
          <p:nvPr/>
        </p:nvGrpSpPr>
        <p:grpSpPr>
          <a:xfrm>
            <a:off x="10520973" y="4002985"/>
            <a:ext cx="942871" cy="613375"/>
            <a:chOff x="10534668" y="5407958"/>
            <a:chExt cx="954739" cy="621095"/>
          </a:xfrm>
        </p:grpSpPr>
        <p:pic>
          <p:nvPicPr>
            <p:cNvPr id="393" name="Graphic 392">
              <a:extLst>
                <a:ext uri="{FF2B5EF4-FFF2-40B4-BE49-F238E27FC236}">
                  <a16:creationId xmlns:a16="http://schemas.microsoft.com/office/drawing/2014/main" id="{A0FC99CA-26FB-F9F5-A7E4-9AF557E524B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534668" y="5407958"/>
              <a:ext cx="930095" cy="567310"/>
            </a:xfrm>
            <a:prstGeom prst="rect">
              <a:avLst/>
            </a:prstGeom>
          </p:spPr>
        </p:pic>
        <p:cxnSp>
          <p:nvCxnSpPr>
            <p:cNvPr id="394" name="Straight Connector 393">
              <a:extLst>
                <a:ext uri="{FF2B5EF4-FFF2-40B4-BE49-F238E27FC236}">
                  <a16:creationId xmlns:a16="http://schemas.microsoft.com/office/drawing/2014/main" id="{C29E3A02-F133-9C88-3356-6DD0896542D9}"/>
                </a:ext>
              </a:extLst>
            </p:cNvPr>
            <p:cNvCxnSpPr>
              <a:cxnSpLocks/>
            </p:cNvCxnSpPr>
            <p:nvPr/>
          </p:nvCxnSpPr>
          <p:spPr>
            <a:xfrm>
              <a:off x="10545408" y="5452890"/>
              <a:ext cx="943999" cy="576163"/>
            </a:xfrm>
            <a:prstGeom prst="line">
              <a:avLst/>
            </a:prstGeom>
            <a:ln w="571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pic>
        <p:nvPicPr>
          <p:cNvPr id="396" name="Graphic 395">
            <a:extLst>
              <a:ext uri="{FF2B5EF4-FFF2-40B4-BE49-F238E27FC236}">
                <a16:creationId xmlns:a16="http://schemas.microsoft.com/office/drawing/2014/main" id="{A1BE3A33-5E6B-8841-0B0F-ECB4B18B8F6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862922" y="990785"/>
            <a:ext cx="1532028" cy="862925"/>
          </a:xfrm>
          <a:prstGeom prst="rect">
            <a:avLst/>
          </a:prstGeom>
        </p:spPr>
      </p:pic>
      <p:grpSp>
        <p:nvGrpSpPr>
          <p:cNvPr id="400" name="Group 399">
            <a:extLst>
              <a:ext uri="{FF2B5EF4-FFF2-40B4-BE49-F238E27FC236}">
                <a16:creationId xmlns:a16="http://schemas.microsoft.com/office/drawing/2014/main" id="{749BE3B0-0B05-E3CA-92B4-1E7F756A4D9E}"/>
              </a:ext>
            </a:extLst>
          </p:cNvPr>
          <p:cNvGrpSpPr/>
          <p:nvPr/>
        </p:nvGrpSpPr>
        <p:grpSpPr>
          <a:xfrm>
            <a:off x="8862810" y="1103297"/>
            <a:ext cx="902549" cy="637901"/>
            <a:chOff x="9205135" y="3777774"/>
            <a:chExt cx="989462" cy="699329"/>
          </a:xfrm>
        </p:grpSpPr>
        <p:pic>
          <p:nvPicPr>
            <p:cNvPr id="401" name="Graphic 400">
              <a:extLst>
                <a:ext uri="{FF2B5EF4-FFF2-40B4-BE49-F238E27FC236}">
                  <a16:creationId xmlns:a16="http://schemas.microsoft.com/office/drawing/2014/main" id="{23531E68-6199-F977-959D-394447B721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95013" y="3777774"/>
              <a:ext cx="751924" cy="699329"/>
            </a:xfrm>
            <a:prstGeom prst="rect">
              <a:avLst/>
            </a:prstGeom>
          </p:spPr>
        </p:pic>
        <p:cxnSp>
          <p:nvCxnSpPr>
            <p:cNvPr id="402" name="Straight Connector 401">
              <a:extLst>
                <a:ext uri="{FF2B5EF4-FFF2-40B4-BE49-F238E27FC236}">
                  <a16:creationId xmlns:a16="http://schemas.microsoft.com/office/drawing/2014/main" id="{9F0A2F75-B32D-84E1-0A7C-B72B4B508BD5}"/>
                </a:ext>
              </a:extLst>
            </p:cNvPr>
            <p:cNvCxnSpPr>
              <a:cxnSpLocks/>
            </p:cNvCxnSpPr>
            <p:nvPr/>
          </p:nvCxnSpPr>
          <p:spPr>
            <a:xfrm>
              <a:off x="9205135" y="3833928"/>
              <a:ext cx="989462" cy="603911"/>
            </a:xfrm>
            <a:prstGeom prst="line">
              <a:avLst/>
            </a:prstGeom>
            <a:ln w="571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nvGrpSpPr>
          <p:cNvPr id="404" name="Graphic 371">
            <a:extLst>
              <a:ext uri="{FF2B5EF4-FFF2-40B4-BE49-F238E27FC236}">
                <a16:creationId xmlns:a16="http://schemas.microsoft.com/office/drawing/2014/main" id="{478BE5A5-2AAB-38DE-6023-5A19E7BDD355}"/>
              </a:ext>
            </a:extLst>
          </p:cNvPr>
          <p:cNvGrpSpPr/>
          <p:nvPr/>
        </p:nvGrpSpPr>
        <p:grpSpPr>
          <a:xfrm>
            <a:off x="8940557" y="5341916"/>
            <a:ext cx="747055" cy="759719"/>
            <a:chOff x="4057459" y="1355940"/>
            <a:chExt cx="4077069" cy="4146175"/>
          </a:xfrm>
          <a:solidFill>
            <a:srgbClr val="8BC9C5"/>
          </a:solidFill>
        </p:grpSpPr>
        <p:sp>
          <p:nvSpPr>
            <p:cNvPr id="406" name="Freeform: Shape 405">
              <a:extLst>
                <a:ext uri="{FF2B5EF4-FFF2-40B4-BE49-F238E27FC236}">
                  <a16:creationId xmlns:a16="http://schemas.microsoft.com/office/drawing/2014/main" id="{F8E19919-8D51-3AEA-40EB-762A5D7395CF}"/>
                </a:ext>
              </a:extLst>
            </p:cNvPr>
            <p:cNvSpPr/>
            <p:nvPr/>
          </p:nvSpPr>
          <p:spPr>
            <a:xfrm>
              <a:off x="4057505" y="1943305"/>
              <a:ext cx="4077023" cy="2254464"/>
            </a:xfrm>
            <a:custGeom>
              <a:avLst/>
              <a:gdLst>
                <a:gd name="connsiteX0" fmla="*/ 3783342 w 4077023"/>
                <a:gd name="connsiteY0" fmla="*/ 1952153 h 2254464"/>
                <a:gd name="connsiteX1" fmla="*/ 3783342 w 4077023"/>
                <a:gd name="connsiteY1" fmla="*/ 259141 h 2254464"/>
                <a:gd name="connsiteX2" fmla="*/ 3886995 w 4077023"/>
                <a:gd name="connsiteY2" fmla="*/ 259141 h 2254464"/>
                <a:gd name="connsiteX3" fmla="*/ 3886995 w 4077023"/>
                <a:gd name="connsiteY3" fmla="*/ 0 h 2254464"/>
                <a:gd name="connsiteX4" fmla="*/ 43200 w 4077023"/>
                <a:gd name="connsiteY4" fmla="*/ 0 h 2254464"/>
                <a:gd name="connsiteX5" fmla="*/ 43200 w 4077023"/>
                <a:gd name="connsiteY5" fmla="*/ 259141 h 2254464"/>
                <a:gd name="connsiteX6" fmla="*/ 103653 w 4077023"/>
                <a:gd name="connsiteY6" fmla="*/ 259141 h 2254464"/>
                <a:gd name="connsiteX7" fmla="*/ 103653 w 4077023"/>
                <a:gd name="connsiteY7" fmla="*/ 1952153 h 2254464"/>
                <a:gd name="connsiteX8" fmla="*/ 0 w 4077023"/>
                <a:gd name="connsiteY8" fmla="*/ 1952153 h 2254464"/>
                <a:gd name="connsiteX9" fmla="*/ 0 w 4077023"/>
                <a:gd name="connsiteY9" fmla="*/ 2254465 h 2254464"/>
                <a:gd name="connsiteX10" fmla="*/ 4077024 w 4077023"/>
                <a:gd name="connsiteY10" fmla="*/ 2254465 h 2254464"/>
                <a:gd name="connsiteX11" fmla="*/ 4077024 w 4077023"/>
                <a:gd name="connsiteY11" fmla="*/ 1952153 h 2254464"/>
                <a:gd name="connsiteX12" fmla="*/ 691012 w 4077023"/>
                <a:gd name="connsiteY12" fmla="*/ 1710294 h 2254464"/>
                <a:gd name="connsiteX13" fmla="*/ 613277 w 4077023"/>
                <a:gd name="connsiteY13" fmla="*/ 1917594 h 2254464"/>
                <a:gd name="connsiteX14" fmla="*/ 691012 w 4077023"/>
                <a:gd name="connsiteY14" fmla="*/ 1710294 h 2254464"/>
                <a:gd name="connsiteX15" fmla="*/ 1097000 w 4077023"/>
                <a:gd name="connsiteY15" fmla="*/ 1710294 h 2254464"/>
                <a:gd name="connsiteX16" fmla="*/ 1019265 w 4077023"/>
                <a:gd name="connsiteY16" fmla="*/ 1917594 h 2254464"/>
                <a:gd name="connsiteX17" fmla="*/ 1097000 w 4077023"/>
                <a:gd name="connsiteY17" fmla="*/ 1710294 h 2254464"/>
                <a:gd name="connsiteX18" fmla="*/ 1502965 w 4077023"/>
                <a:gd name="connsiteY18" fmla="*/ 1710294 h 2254464"/>
                <a:gd name="connsiteX19" fmla="*/ 1425230 w 4077023"/>
                <a:gd name="connsiteY19" fmla="*/ 1917594 h 2254464"/>
                <a:gd name="connsiteX20" fmla="*/ 1502965 w 4077023"/>
                <a:gd name="connsiteY20" fmla="*/ 1710294 h 2254464"/>
                <a:gd name="connsiteX21" fmla="*/ 3532876 w 4077023"/>
                <a:gd name="connsiteY21" fmla="*/ 1952153 h 2254464"/>
                <a:gd name="connsiteX22" fmla="*/ 1425241 w 4077023"/>
                <a:gd name="connsiteY22" fmla="*/ 1952153 h 2254464"/>
                <a:gd name="connsiteX23" fmla="*/ 1537529 w 4077023"/>
                <a:gd name="connsiteY23" fmla="*/ 1701653 h 2254464"/>
                <a:gd name="connsiteX24" fmla="*/ 1192018 w 4077023"/>
                <a:gd name="connsiteY24" fmla="*/ 1796665 h 2254464"/>
                <a:gd name="connsiteX25" fmla="*/ 1338864 w 4077023"/>
                <a:gd name="connsiteY25" fmla="*/ 1952153 h 2254464"/>
                <a:gd name="connsiteX26" fmla="*/ 1010629 w 4077023"/>
                <a:gd name="connsiteY26" fmla="*/ 1952153 h 2254464"/>
                <a:gd name="connsiteX27" fmla="*/ 1019270 w 4077023"/>
                <a:gd name="connsiteY27" fmla="*/ 1623917 h 2254464"/>
                <a:gd name="connsiteX28" fmla="*/ 932900 w 4077023"/>
                <a:gd name="connsiteY28" fmla="*/ 1952153 h 2254464"/>
                <a:gd name="connsiteX29" fmla="*/ 613282 w 4077023"/>
                <a:gd name="connsiteY29" fmla="*/ 1952153 h 2254464"/>
                <a:gd name="connsiteX30" fmla="*/ 518270 w 4077023"/>
                <a:gd name="connsiteY30" fmla="*/ 1623917 h 2254464"/>
                <a:gd name="connsiteX31" fmla="*/ 423259 w 4077023"/>
                <a:gd name="connsiteY31" fmla="*/ 1675752 h 2254464"/>
                <a:gd name="connsiteX32" fmla="*/ 388700 w 4077023"/>
                <a:gd name="connsiteY32" fmla="*/ 1788041 h 2254464"/>
                <a:gd name="connsiteX33" fmla="*/ 535547 w 4077023"/>
                <a:gd name="connsiteY33" fmla="*/ 1943529 h 2254464"/>
                <a:gd name="connsiteX34" fmla="*/ 362782 w 4077023"/>
                <a:gd name="connsiteY34" fmla="*/ 1943529 h 2254464"/>
                <a:gd name="connsiteX35" fmla="*/ 362782 w 4077023"/>
                <a:gd name="connsiteY35" fmla="*/ 259147 h 2254464"/>
                <a:gd name="connsiteX36" fmla="*/ 1520241 w 4077023"/>
                <a:gd name="connsiteY36" fmla="*/ 259147 h 2254464"/>
                <a:gd name="connsiteX37" fmla="*/ 1520241 w 4077023"/>
                <a:gd name="connsiteY37" fmla="*/ 466447 h 2254464"/>
                <a:gd name="connsiteX38" fmla="*/ 1511600 w 4077023"/>
                <a:gd name="connsiteY38" fmla="*/ 475088 h 2254464"/>
                <a:gd name="connsiteX39" fmla="*/ 1528877 w 4077023"/>
                <a:gd name="connsiteY39" fmla="*/ 613300 h 2254464"/>
                <a:gd name="connsiteX40" fmla="*/ 1338853 w 4077023"/>
                <a:gd name="connsiteY40" fmla="*/ 777429 h 2254464"/>
                <a:gd name="connsiteX41" fmla="*/ 1261123 w 4077023"/>
                <a:gd name="connsiteY41" fmla="*/ 803346 h 2254464"/>
                <a:gd name="connsiteX42" fmla="*/ 1261123 w 4077023"/>
                <a:gd name="connsiteY42" fmla="*/ 820628 h 2254464"/>
                <a:gd name="connsiteX43" fmla="*/ 1606629 w 4077023"/>
                <a:gd name="connsiteY43" fmla="*/ 682417 h 2254464"/>
                <a:gd name="connsiteX44" fmla="*/ 1572077 w 4077023"/>
                <a:gd name="connsiteY44" fmla="*/ 509652 h 2254464"/>
                <a:gd name="connsiteX45" fmla="*/ 1554794 w 4077023"/>
                <a:gd name="connsiteY45" fmla="*/ 466453 h 2254464"/>
                <a:gd name="connsiteX46" fmla="*/ 1546159 w 4077023"/>
                <a:gd name="connsiteY46" fmla="*/ 457811 h 2254464"/>
                <a:gd name="connsiteX47" fmla="*/ 1546159 w 4077023"/>
                <a:gd name="connsiteY47" fmla="*/ 259147 h 2254464"/>
                <a:gd name="connsiteX48" fmla="*/ 1917588 w 4077023"/>
                <a:gd name="connsiteY48" fmla="*/ 259147 h 2254464"/>
                <a:gd name="connsiteX49" fmla="*/ 1917588 w 4077023"/>
                <a:gd name="connsiteY49" fmla="*/ 457811 h 2254464"/>
                <a:gd name="connsiteX50" fmla="*/ 1908947 w 4077023"/>
                <a:gd name="connsiteY50" fmla="*/ 457811 h 2254464"/>
                <a:gd name="connsiteX51" fmla="*/ 1908947 w 4077023"/>
                <a:gd name="connsiteY51" fmla="*/ 466453 h 2254464"/>
                <a:gd name="connsiteX52" fmla="*/ 1736183 w 4077023"/>
                <a:gd name="connsiteY52" fmla="*/ 768765 h 2254464"/>
                <a:gd name="connsiteX53" fmla="*/ 1667089 w 4077023"/>
                <a:gd name="connsiteY53" fmla="*/ 794682 h 2254464"/>
                <a:gd name="connsiteX54" fmla="*/ 1667089 w 4077023"/>
                <a:gd name="connsiteY54" fmla="*/ 811964 h 2254464"/>
                <a:gd name="connsiteX55" fmla="*/ 2012600 w 4077023"/>
                <a:gd name="connsiteY55" fmla="*/ 673753 h 2254464"/>
                <a:gd name="connsiteX56" fmla="*/ 1978042 w 4077023"/>
                <a:gd name="connsiteY56" fmla="*/ 500988 h 2254464"/>
                <a:gd name="connsiteX57" fmla="*/ 1960759 w 4077023"/>
                <a:gd name="connsiteY57" fmla="*/ 457789 h 2254464"/>
                <a:gd name="connsiteX58" fmla="*/ 1952124 w 4077023"/>
                <a:gd name="connsiteY58" fmla="*/ 457789 h 2254464"/>
                <a:gd name="connsiteX59" fmla="*/ 1952124 w 4077023"/>
                <a:gd name="connsiteY59" fmla="*/ 267765 h 2254464"/>
                <a:gd name="connsiteX60" fmla="*/ 2323554 w 4077023"/>
                <a:gd name="connsiteY60" fmla="*/ 267765 h 2254464"/>
                <a:gd name="connsiteX61" fmla="*/ 2323554 w 4077023"/>
                <a:gd name="connsiteY61" fmla="*/ 475065 h 2254464"/>
                <a:gd name="connsiteX62" fmla="*/ 2323554 w 4077023"/>
                <a:gd name="connsiteY62" fmla="*/ 483706 h 2254464"/>
                <a:gd name="connsiteX63" fmla="*/ 2150789 w 4077023"/>
                <a:gd name="connsiteY63" fmla="*/ 786018 h 2254464"/>
                <a:gd name="connsiteX64" fmla="*/ 2073053 w 4077023"/>
                <a:gd name="connsiteY64" fmla="*/ 829212 h 2254464"/>
                <a:gd name="connsiteX65" fmla="*/ 2271718 w 4077023"/>
                <a:gd name="connsiteY65" fmla="*/ 855130 h 2254464"/>
                <a:gd name="connsiteX66" fmla="*/ 2384006 w 4077023"/>
                <a:gd name="connsiteY66" fmla="*/ 518259 h 2254464"/>
                <a:gd name="connsiteX67" fmla="*/ 2366724 w 4077023"/>
                <a:gd name="connsiteY67" fmla="*/ 475065 h 2254464"/>
                <a:gd name="connsiteX68" fmla="*/ 2358089 w 4077023"/>
                <a:gd name="connsiteY68" fmla="*/ 466424 h 2254464"/>
                <a:gd name="connsiteX69" fmla="*/ 2349448 w 4077023"/>
                <a:gd name="connsiteY69" fmla="*/ 466424 h 2254464"/>
                <a:gd name="connsiteX70" fmla="*/ 2349448 w 4077023"/>
                <a:gd name="connsiteY70" fmla="*/ 267759 h 2254464"/>
                <a:gd name="connsiteX71" fmla="*/ 3558742 w 4077023"/>
                <a:gd name="connsiteY71" fmla="*/ 267759 h 2254464"/>
                <a:gd name="connsiteX72" fmla="*/ 3558742 w 4077023"/>
                <a:gd name="connsiteY72" fmla="*/ 1952141 h 2254464"/>
                <a:gd name="connsiteX73" fmla="*/ 1554800 w 4077023"/>
                <a:gd name="connsiteY73" fmla="*/ 561464 h 2254464"/>
                <a:gd name="connsiteX74" fmla="*/ 1554800 w 4077023"/>
                <a:gd name="connsiteY74" fmla="*/ 561464 h 2254464"/>
                <a:gd name="connsiteX75" fmla="*/ 1520241 w 4077023"/>
                <a:gd name="connsiteY75" fmla="*/ 734229 h 2254464"/>
                <a:gd name="connsiteX76" fmla="*/ 1295659 w 4077023"/>
                <a:gd name="connsiteY76" fmla="*/ 837882 h 2254464"/>
                <a:gd name="connsiteX77" fmla="*/ 1295659 w 4077023"/>
                <a:gd name="connsiteY77" fmla="*/ 820605 h 2254464"/>
                <a:gd name="connsiteX78" fmla="*/ 1511600 w 4077023"/>
                <a:gd name="connsiteY78" fmla="*/ 725593 h 2254464"/>
                <a:gd name="connsiteX79" fmla="*/ 1554800 w 4077023"/>
                <a:gd name="connsiteY79" fmla="*/ 561464 h 2254464"/>
                <a:gd name="connsiteX80" fmla="*/ 1952124 w 4077023"/>
                <a:gd name="connsiteY80" fmla="*/ 544205 h 2254464"/>
                <a:gd name="connsiteX81" fmla="*/ 1960765 w 4077023"/>
                <a:gd name="connsiteY81" fmla="*/ 544205 h 2254464"/>
                <a:gd name="connsiteX82" fmla="*/ 1684348 w 4077023"/>
                <a:gd name="connsiteY82" fmla="*/ 820628 h 2254464"/>
                <a:gd name="connsiteX83" fmla="*/ 1684348 w 4077023"/>
                <a:gd name="connsiteY83" fmla="*/ 811987 h 2254464"/>
                <a:gd name="connsiteX84" fmla="*/ 1900289 w 4077023"/>
                <a:gd name="connsiteY84" fmla="*/ 716975 h 2254464"/>
                <a:gd name="connsiteX85" fmla="*/ 1952124 w 4077023"/>
                <a:gd name="connsiteY85" fmla="*/ 544211 h 2254464"/>
                <a:gd name="connsiteX86" fmla="*/ 2349471 w 4077023"/>
                <a:gd name="connsiteY86" fmla="*/ 561464 h 2254464"/>
                <a:gd name="connsiteX87" fmla="*/ 2314912 w 4077023"/>
                <a:gd name="connsiteY87" fmla="*/ 734229 h 2254464"/>
                <a:gd name="connsiteX88" fmla="*/ 2081689 w 4077023"/>
                <a:gd name="connsiteY88" fmla="*/ 829241 h 2254464"/>
                <a:gd name="connsiteX89" fmla="*/ 2090330 w 4077023"/>
                <a:gd name="connsiteY89" fmla="*/ 820600 h 2254464"/>
                <a:gd name="connsiteX90" fmla="*/ 2349471 w 4077023"/>
                <a:gd name="connsiteY90" fmla="*/ 561459 h 225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77023" h="2254464">
                  <a:moveTo>
                    <a:pt x="3783342" y="1952153"/>
                  </a:moveTo>
                  <a:lnTo>
                    <a:pt x="3783342" y="259141"/>
                  </a:lnTo>
                  <a:lnTo>
                    <a:pt x="3886995" y="259141"/>
                  </a:lnTo>
                  <a:lnTo>
                    <a:pt x="3886995" y="0"/>
                  </a:lnTo>
                  <a:lnTo>
                    <a:pt x="43200" y="0"/>
                  </a:lnTo>
                  <a:lnTo>
                    <a:pt x="43200" y="259141"/>
                  </a:lnTo>
                  <a:lnTo>
                    <a:pt x="103653" y="259141"/>
                  </a:lnTo>
                  <a:lnTo>
                    <a:pt x="103653" y="1952153"/>
                  </a:lnTo>
                  <a:lnTo>
                    <a:pt x="0" y="1952153"/>
                  </a:lnTo>
                  <a:lnTo>
                    <a:pt x="0" y="2254465"/>
                  </a:lnTo>
                  <a:lnTo>
                    <a:pt x="4077024" y="2254465"/>
                  </a:lnTo>
                  <a:lnTo>
                    <a:pt x="4077024" y="1952153"/>
                  </a:lnTo>
                  <a:close/>
                  <a:moveTo>
                    <a:pt x="691012" y="1710294"/>
                  </a:moveTo>
                  <a:cubicBezTo>
                    <a:pt x="751465" y="1744852"/>
                    <a:pt x="691012" y="1908959"/>
                    <a:pt x="613277" y="1917594"/>
                  </a:cubicBezTo>
                  <a:cubicBezTo>
                    <a:pt x="682371" y="1874417"/>
                    <a:pt x="716930" y="1770770"/>
                    <a:pt x="691012" y="1710294"/>
                  </a:cubicBezTo>
                  <a:close/>
                  <a:moveTo>
                    <a:pt x="1097000" y="1710294"/>
                  </a:moveTo>
                  <a:cubicBezTo>
                    <a:pt x="1157453" y="1744852"/>
                    <a:pt x="1097000" y="1908959"/>
                    <a:pt x="1019265" y="1917594"/>
                  </a:cubicBezTo>
                  <a:cubicBezTo>
                    <a:pt x="1097000" y="1874417"/>
                    <a:pt x="1122895" y="1770770"/>
                    <a:pt x="1097000" y="1710294"/>
                  </a:cubicBezTo>
                  <a:close/>
                  <a:moveTo>
                    <a:pt x="1502965" y="1710294"/>
                  </a:moveTo>
                  <a:cubicBezTo>
                    <a:pt x="1563418" y="1744852"/>
                    <a:pt x="1502965" y="1908959"/>
                    <a:pt x="1425230" y="1917594"/>
                  </a:cubicBezTo>
                  <a:cubicBezTo>
                    <a:pt x="1502965" y="1874417"/>
                    <a:pt x="1537518" y="1770770"/>
                    <a:pt x="1502965" y="1710294"/>
                  </a:cubicBezTo>
                  <a:close/>
                  <a:moveTo>
                    <a:pt x="3532876" y="1952153"/>
                  </a:moveTo>
                  <a:lnTo>
                    <a:pt x="1425241" y="1952153"/>
                  </a:lnTo>
                  <a:cubicBezTo>
                    <a:pt x="1528894" y="1934876"/>
                    <a:pt x="1606624" y="1813941"/>
                    <a:pt x="1537529" y="1701653"/>
                  </a:cubicBezTo>
                  <a:cubicBezTo>
                    <a:pt x="1477076" y="1598000"/>
                    <a:pt x="1192018" y="1572082"/>
                    <a:pt x="1192018" y="1796665"/>
                  </a:cubicBezTo>
                  <a:cubicBezTo>
                    <a:pt x="1200659" y="1874400"/>
                    <a:pt x="1261112" y="1943511"/>
                    <a:pt x="1338864" y="1952153"/>
                  </a:cubicBezTo>
                  <a:lnTo>
                    <a:pt x="1010629" y="1952153"/>
                  </a:lnTo>
                  <a:cubicBezTo>
                    <a:pt x="1183394" y="1917594"/>
                    <a:pt x="1200653" y="1658476"/>
                    <a:pt x="1019270" y="1623917"/>
                  </a:cubicBezTo>
                  <a:cubicBezTo>
                    <a:pt x="725594" y="1580718"/>
                    <a:pt x="725594" y="1908976"/>
                    <a:pt x="932900" y="1952153"/>
                  </a:cubicBezTo>
                  <a:lnTo>
                    <a:pt x="613282" y="1952153"/>
                  </a:lnTo>
                  <a:cubicBezTo>
                    <a:pt x="811947" y="1917594"/>
                    <a:pt x="811947" y="1580723"/>
                    <a:pt x="518270" y="1623917"/>
                  </a:cubicBezTo>
                  <a:cubicBezTo>
                    <a:pt x="483712" y="1632558"/>
                    <a:pt x="449176" y="1649835"/>
                    <a:pt x="423259" y="1675752"/>
                  </a:cubicBezTo>
                  <a:cubicBezTo>
                    <a:pt x="388700" y="1718952"/>
                    <a:pt x="388700" y="1744847"/>
                    <a:pt x="388700" y="1788041"/>
                  </a:cubicBezTo>
                  <a:cubicBezTo>
                    <a:pt x="388700" y="1865776"/>
                    <a:pt x="457794" y="1934888"/>
                    <a:pt x="535547" y="1943529"/>
                  </a:cubicBezTo>
                  <a:lnTo>
                    <a:pt x="362782" y="1943529"/>
                  </a:lnTo>
                  <a:lnTo>
                    <a:pt x="362782" y="259147"/>
                  </a:lnTo>
                  <a:lnTo>
                    <a:pt x="1520241" y="259147"/>
                  </a:lnTo>
                  <a:lnTo>
                    <a:pt x="1520241" y="466447"/>
                  </a:lnTo>
                  <a:cubicBezTo>
                    <a:pt x="1511600" y="466447"/>
                    <a:pt x="1511600" y="466447"/>
                    <a:pt x="1511600" y="475088"/>
                  </a:cubicBezTo>
                  <a:cubicBezTo>
                    <a:pt x="1537518" y="509647"/>
                    <a:pt x="1537518" y="570100"/>
                    <a:pt x="1528877" y="613300"/>
                  </a:cubicBezTo>
                  <a:cubicBezTo>
                    <a:pt x="1502959" y="691035"/>
                    <a:pt x="1433865" y="760146"/>
                    <a:pt x="1338853" y="777429"/>
                  </a:cubicBezTo>
                  <a:cubicBezTo>
                    <a:pt x="1304300" y="786070"/>
                    <a:pt x="1278400" y="794705"/>
                    <a:pt x="1261123" y="803346"/>
                  </a:cubicBezTo>
                  <a:cubicBezTo>
                    <a:pt x="1261123" y="803346"/>
                    <a:pt x="1252482" y="811987"/>
                    <a:pt x="1261123" y="820628"/>
                  </a:cubicBezTo>
                  <a:cubicBezTo>
                    <a:pt x="1295676" y="932917"/>
                    <a:pt x="1554800" y="855181"/>
                    <a:pt x="1606629" y="682417"/>
                  </a:cubicBezTo>
                  <a:cubicBezTo>
                    <a:pt x="1632553" y="604681"/>
                    <a:pt x="1641188" y="544205"/>
                    <a:pt x="1572077" y="509652"/>
                  </a:cubicBezTo>
                  <a:cubicBezTo>
                    <a:pt x="1554794" y="492370"/>
                    <a:pt x="1546153" y="483729"/>
                    <a:pt x="1554794" y="466453"/>
                  </a:cubicBezTo>
                  <a:cubicBezTo>
                    <a:pt x="1554794" y="466453"/>
                    <a:pt x="1554794" y="457811"/>
                    <a:pt x="1546159" y="457811"/>
                  </a:cubicBezTo>
                  <a:lnTo>
                    <a:pt x="1546159" y="259147"/>
                  </a:lnTo>
                  <a:lnTo>
                    <a:pt x="1917588" y="259147"/>
                  </a:lnTo>
                  <a:lnTo>
                    <a:pt x="1917588" y="457811"/>
                  </a:lnTo>
                  <a:lnTo>
                    <a:pt x="1908947" y="457811"/>
                  </a:lnTo>
                  <a:lnTo>
                    <a:pt x="1908947" y="466453"/>
                  </a:lnTo>
                  <a:cubicBezTo>
                    <a:pt x="1969400" y="544188"/>
                    <a:pt x="1908947" y="725593"/>
                    <a:pt x="1736183" y="768765"/>
                  </a:cubicBezTo>
                  <a:cubicBezTo>
                    <a:pt x="1701624" y="777406"/>
                    <a:pt x="1675729" y="786041"/>
                    <a:pt x="1667089" y="794682"/>
                  </a:cubicBezTo>
                  <a:cubicBezTo>
                    <a:pt x="1667089" y="794682"/>
                    <a:pt x="1658447" y="803323"/>
                    <a:pt x="1667089" y="811964"/>
                  </a:cubicBezTo>
                  <a:cubicBezTo>
                    <a:pt x="1701647" y="924253"/>
                    <a:pt x="1960765" y="846523"/>
                    <a:pt x="2012600" y="673753"/>
                  </a:cubicBezTo>
                  <a:cubicBezTo>
                    <a:pt x="2038518" y="596017"/>
                    <a:pt x="2038518" y="535541"/>
                    <a:pt x="1978042" y="500988"/>
                  </a:cubicBezTo>
                  <a:cubicBezTo>
                    <a:pt x="1960759" y="483706"/>
                    <a:pt x="1952124" y="475065"/>
                    <a:pt x="1960759" y="457789"/>
                  </a:cubicBezTo>
                  <a:cubicBezTo>
                    <a:pt x="1960759" y="457789"/>
                    <a:pt x="1960759" y="449148"/>
                    <a:pt x="1952124" y="457789"/>
                  </a:cubicBezTo>
                  <a:lnTo>
                    <a:pt x="1952124" y="267765"/>
                  </a:lnTo>
                  <a:lnTo>
                    <a:pt x="2323554" y="267765"/>
                  </a:lnTo>
                  <a:lnTo>
                    <a:pt x="2323554" y="475065"/>
                  </a:lnTo>
                  <a:lnTo>
                    <a:pt x="2323554" y="483706"/>
                  </a:lnTo>
                  <a:cubicBezTo>
                    <a:pt x="2384006" y="561442"/>
                    <a:pt x="2323554" y="742847"/>
                    <a:pt x="2150789" y="786018"/>
                  </a:cubicBezTo>
                  <a:cubicBezTo>
                    <a:pt x="2124872" y="794654"/>
                    <a:pt x="2064418" y="803295"/>
                    <a:pt x="2073053" y="829212"/>
                  </a:cubicBezTo>
                  <a:cubicBezTo>
                    <a:pt x="2090330" y="889665"/>
                    <a:pt x="2193983" y="898307"/>
                    <a:pt x="2271718" y="855130"/>
                  </a:cubicBezTo>
                  <a:cubicBezTo>
                    <a:pt x="2461742" y="742841"/>
                    <a:pt x="2461742" y="561459"/>
                    <a:pt x="2384006" y="518259"/>
                  </a:cubicBezTo>
                  <a:cubicBezTo>
                    <a:pt x="2366724" y="500983"/>
                    <a:pt x="2358089" y="492341"/>
                    <a:pt x="2366724" y="475065"/>
                  </a:cubicBezTo>
                  <a:cubicBezTo>
                    <a:pt x="2366724" y="475065"/>
                    <a:pt x="2366724" y="466424"/>
                    <a:pt x="2358089" y="466424"/>
                  </a:cubicBezTo>
                  <a:lnTo>
                    <a:pt x="2349448" y="466424"/>
                  </a:lnTo>
                  <a:lnTo>
                    <a:pt x="2349448" y="267759"/>
                  </a:lnTo>
                  <a:lnTo>
                    <a:pt x="3558742" y="267759"/>
                  </a:lnTo>
                  <a:lnTo>
                    <a:pt x="3558742" y="1952141"/>
                  </a:lnTo>
                  <a:close/>
                  <a:moveTo>
                    <a:pt x="1554800" y="561464"/>
                  </a:moveTo>
                  <a:lnTo>
                    <a:pt x="1554800" y="561464"/>
                  </a:lnTo>
                  <a:cubicBezTo>
                    <a:pt x="1572077" y="552823"/>
                    <a:pt x="1589359" y="647835"/>
                    <a:pt x="1520241" y="734229"/>
                  </a:cubicBezTo>
                  <a:cubicBezTo>
                    <a:pt x="1468407" y="794682"/>
                    <a:pt x="1390671" y="837882"/>
                    <a:pt x="1295659" y="837882"/>
                  </a:cubicBezTo>
                  <a:cubicBezTo>
                    <a:pt x="1287018" y="837882"/>
                    <a:pt x="1287018" y="820605"/>
                    <a:pt x="1295659" y="820605"/>
                  </a:cubicBezTo>
                  <a:cubicBezTo>
                    <a:pt x="1373395" y="820605"/>
                    <a:pt x="1459788" y="786047"/>
                    <a:pt x="1511600" y="725593"/>
                  </a:cubicBezTo>
                  <a:cubicBezTo>
                    <a:pt x="1546159" y="665117"/>
                    <a:pt x="1563435" y="613305"/>
                    <a:pt x="1554800" y="561464"/>
                  </a:cubicBezTo>
                  <a:close/>
                  <a:moveTo>
                    <a:pt x="1952124" y="544205"/>
                  </a:moveTo>
                  <a:cubicBezTo>
                    <a:pt x="1952124" y="535570"/>
                    <a:pt x="1960765" y="535570"/>
                    <a:pt x="1960765" y="544205"/>
                  </a:cubicBezTo>
                  <a:cubicBezTo>
                    <a:pt x="1986683" y="665140"/>
                    <a:pt x="1874394" y="820628"/>
                    <a:pt x="1684348" y="820628"/>
                  </a:cubicBezTo>
                  <a:cubicBezTo>
                    <a:pt x="1675707" y="820628"/>
                    <a:pt x="1675707" y="803346"/>
                    <a:pt x="1684348" y="811987"/>
                  </a:cubicBezTo>
                  <a:cubicBezTo>
                    <a:pt x="1762083" y="811987"/>
                    <a:pt x="1848477" y="777429"/>
                    <a:pt x="1900289" y="716975"/>
                  </a:cubicBezTo>
                  <a:cubicBezTo>
                    <a:pt x="1943483" y="656499"/>
                    <a:pt x="1960765" y="596023"/>
                    <a:pt x="1952124" y="544211"/>
                  </a:cubicBezTo>
                  <a:close/>
                  <a:moveTo>
                    <a:pt x="2349471" y="561464"/>
                  </a:moveTo>
                  <a:cubicBezTo>
                    <a:pt x="2349471" y="526906"/>
                    <a:pt x="2409924" y="613300"/>
                    <a:pt x="2314912" y="734229"/>
                  </a:cubicBezTo>
                  <a:cubicBezTo>
                    <a:pt x="2228542" y="837882"/>
                    <a:pt x="2081689" y="846517"/>
                    <a:pt x="2081689" y="829241"/>
                  </a:cubicBezTo>
                  <a:cubicBezTo>
                    <a:pt x="2081689" y="829241"/>
                    <a:pt x="2081689" y="820600"/>
                    <a:pt x="2090330" y="820600"/>
                  </a:cubicBezTo>
                  <a:cubicBezTo>
                    <a:pt x="2237177" y="820600"/>
                    <a:pt x="2375388" y="682388"/>
                    <a:pt x="2349471" y="561459"/>
                  </a:cubicBezTo>
                  <a:close/>
                </a:path>
              </a:pathLst>
            </a:custGeom>
            <a:grpFill/>
            <a:ln w="5715" cap="flat">
              <a:noFill/>
              <a:prstDash val="solid"/>
              <a:miter/>
            </a:ln>
          </p:spPr>
          <p:txBody>
            <a:bodyPr rtlCol="0" anchor="ctr"/>
            <a:lstStyle/>
            <a:p>
              <a:endParaRPr lang="en-US" sz="1641"/>
            </a:p>
          </p:txBody>
        </p:sp>
        <p:sp>
          <p:nvSpPr>
            <p:cNvPr id="407" name="Freeform: Shape 406">
              <a:extLst>
                <a:ext uri="{FF2B5EF4-FFF2-40B4-BE49-F238E27FC236}">
                  <a16:creationId xmlns:a16="http://schemas.microsoft.com/office/drawing/2014/main" id="{FCC8493C-A18B-9A8D-92DE-931DA3A7E159}"/>
                </a:ext>
              </a:extLst>
            </p:cNvPr>
            <p:cNvSpPr/>
            <p:nvPr/>
          </p:nvSpPr>
          <p:spPr>
            <a:xfrm>
              <a:off x="6039452" y="3394446"/>
              <a:ext cx="437139" cy="494426"/>
            </a:xfrm>
            <a:custGeom>
              <a:avLst/>
              <a:gdLst>
                <a:gd name="connsiteX0" fmla="*/ 220683 w 437139"/>
                <a:gd name="connsiteY0" fmla="*/ 492382 h 494426"/>
                <a:gd name="connsiteX1" fmla="*/ 220683 w 437139"/>
                <a:gd name="connsiteY1" fmla="*/ 492382 h 494426"/>
                <a:gd name="connsiteX2" fmla="*/ 393447 w 437139"/>
                <a:gd name="connsiteY2" fmla="*/ 129593 h 494426"/>
                <a:gd name="connsiteX3" fmla="*/ 255236 w 437139"/>
                <a:gd name="connsiteY3" fmla="*/ 120952 h 494426"/>
                <a:gd name="connsiteX4" fmla="*/ 220677 w 437139"/>
                <a:gd name="connsiteY4" fmla="*/ 129593 h 494426"/>
                <a:gd name="connsiteX5" fmla="*/ 220677 w 437139"/>
                <a:gd name="connsiteY5" fmla="*/ 86394 h 494426"/>
                <a:gd name="connsiteX6" fmla="*/ 229318 w 437139"/>
                <a:gd name="connsiteY6" fmla="*/ 77758 h 494426"/>
                <a:gd name="connsiteX7" fmla="*/ 246595 w 437139"/>
                <a:gd name="connsiteY7" fmla="*/ 95035 h 494426"/>
                <a:gd name="connsiteX8" fmla="*/ 402083 w 437139"/>
                <a:gd name="connsiteY8" fmla="*/ 103676 h 494426"/>
                <a:gd name="connsiteX9" fmla="*/ 393447 w 437139"/>
                <a:gd name="connsiteY9" fmla="*/ 103676 h 494426"/>
                <a:gd name="connsiteX10" fmla="*/ 376165 w 437139"/>
                <a:gd name="connsiteY10" fmla="*/ 95035 h 494426"/>
                <a:gd name="connsiteX11" fmla="*/ 315712 w 437139"/>
                <a:gd name="connsiteY11" fmla="*/ 77758 h 494426"/>
                <a:gd name="connsiteX12" fmla="*/ 255259 w 437139"/>
                <a:gd name="connsiteY12" fmla="*/ 69117 h 494426"/>
                <a:gd name="connsiteX13" fmla="*/ 237982 w 437139"/>
                <a:gd name="connsiteY13" fmla="*/ 69117 h 494426"/>
                <a:gd name="connsiteX14" fmla="*/ 229341 w 437139"/>
                <a:gd name="connsiteY14" fmla="*/ 69117 h 494426"/>
                <a:gd name="connsiteX15" fmla="*/ 229341 w 437139"/>
                <a:gd name="connsiteY15" fmla="*/ 60476 h 494426"/>
                <a:gd name="connsiteX16" fmla="*/ 237982 w 437139"/>
                <a:gd name="connsiteY16" fmla="*/ 60476 h 494426"/>
                <a:gd name="connsiteX17" fmla="*/ 255259 w 437139"/>
                <a:gd name="connsiteY17" fmla="*/ 60476 h 494426"/>
                <a:gd name="connsiteX18" fmla="*/ 315712 w 437139"/>
                <a:gd name="connsiteY18" fmla="*/ 69117 h 494426"/>
                <a:gd name="connsiteX19" fmla="*/ 376165 w 437139"/>
                <a:gd name="connsiteY19" fmla="*/ 86394 h 494426"/>
                <a:gd name="connsiteX20" fmla="*/ 393447 w 437139"/>
                <a:gd name="connsiteY20" fmla="*/ 95035 h 494426"/>
                <a:gd name="connsiteX21" fmla="*/ 402083 w 437139"/>
                <a:gd name="connsiteY21" fmla="*/ 95035 h 494426"/>
                <a:gd name="connsiteX22" fmla="*/ 384806 w 437139"/>
                <a:gd name="connsiteY22" fmla="*/ 69117 h 494426"/>
                <a:gd name="connsiteX23" fmla="*/ 367524 w 437139"/>
                <a:gd name="connsiteY23" fmla="*/ 43200 h 494426"/>
                <a:gd name="connsiteX24" fmla="*/ 289789 w 437139"/>
                <a:gd name="connsiteY24" fmla="*/ 17277 h 494426"/>
                <a:gd name="connsiteX25" fmla="*/ 229335 w 437139"/>
                <a:gd name="connsiteY25" fmla="*/ 51835 h 494426"/>
                <a:gd name="connsiteX26" fmla="*/ 220700 w 437139"/>
                <a:gd name="connsiteY26" fmla="*/ 51835 h 494426"/>
                <a:gd name="connsiteX27" fmla="*/ 229335 w 437139"/>
                <a:gd name="connsiteY27" fmla="*/ 17277 h 494426"/>
                <a:gd name="connsiteX28" fmla="*/ 229335 w 437139"/>
                <a:gd name="connsiteY28" fmla="*/ 0 h 494426"/>
                <a:gd name="connsiteX29" fmla="*/ 212059 w 437139"/>
                <a:gd name="connsiteY29" fmla="*/ 8641 h 494426"/>
                <a:gd name="connsiteX30" fmla="*/ 203418 w 437139"/>
                <a:gd name="connsiteY30" fmla="*/ 51835 h 494426"/>
                <a:gd name="connsiteX31" fmla="*/ 203418 w 437139"/>
                <a:gd name="connsiteY31" fmla="*/ 103676 h 494426"/>
                <a:gd name="connsiteX32" fmla="*/ 91129 w 437139"/>
                <a:gd name="connsiteY32" fmla="*/ 86394 h 494426"/>
                <a:gd name="connsiteX33" fmla="*/ 13394 w 437139"/>
                <a:gd name="connsiteY33" fmla="*/ 310976 h 494426"/>
                <a:gd name="connsiteX34" fmla="*/ 220677 w 437139"/>
                <a:gd name="connsiteY34" fmla="*/ 492382 h 494426"/>
                <a:gd name="connsiteX35" fmla="*/ 220677 w 437139"/>
                <a:gd name="connsiteY35" fmla="*/ 492382 h 494426"/>
                <a:gd name="connsiteX36" fmla="*/ 402065 w 437139"/>
                <a:gd name="connsiteY36" fmla="*/ 259158 h 494426"/>
                <a:gd name="connsiteX37" fmla="*/ 212042 w 437139"/>
                <a:gd name="connsiteY37" fmla="*/ 423287 h 494426"/>
                <a:gd name="connsiteX38" fmla="*/ 402065 w 437139"/>
                <a:gd name="connsiteY38" fmla="*/ 259158 h 4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39" h="494426">
                  <a:moveTo>
                    <a:pt x="220683" y="492382"/>
                  </a:moveTo>
                  <a:cubicBezTo>
                    <a:pt x="220683" y="492382"/>
                    <a:pt x="229324" y="492382"/>
                    <a:pt x="220683" y="492382"/>
                  </a:cubicBezTo>
                  <a:cubicBezTo>
                    <a:pt x="384812" y="518299"/>
                    <a:pt x="505741" y="233241"/>
                    <a:pt x="393447" y="129593"/>
                  </a:cubicBezTo>
                  <a:cubicBezTo>
                    <a:pt x="350247" y="155511"/>
                    <a:pt x="298435" y="146870"/>
                    <a:pt x="255236" y="120952"/>
                  </a:cubicBezTo>
                  <a:cubicBezTo>
                    <a:pt x="246595" y="120952"/>
                    <a:pt x="229318" y="129593"/>
                    <a:pt x="220677" y="129593"/>
                  </a:cubicBezTo>
                  <a:lnTo>
                    <a:pt x="220677" y="86394"/>
                  </a:lnTo>
                  <a:lnTo>
                    <a:pt x="229318" y="77758"/>
                  </a:lnTo>
                  <a:cubicBezTo>
                    <a:pt x="229318" y="86394"/>
                    <a:pt x="237953" y="86394"/>
                    <a:pt x="246595" y="95035"/>
                  </a:cubicBezTo>
                  <a:cubicBezTo>
                    <a:pt x="289794" y="129593"/>
                    <a:pt x="358883" y="146870"/>
                    <a:pt x="402083" y="103676"/>
                  </a:cubicBezTo>
                  <a:lnTo>
                    <a:pt x="393447" y="103676"/>
                  </a:lnTo>
                  <a:cubicBezTo>
                    <a:pt x="384806" y="103676"/>
                    <a:pt x="384806" y="103676"/>
                    <a:pt x="376165" y="95035"/>
                  </a:cubicBezTo>
                  <a:cubicBezTo>
                    <a:pt x="358889" y="86394"/>
                    <a:pt x="341607" y="86394"/>
                    <a:pt x="315712" y="77758"/>
                  </a:cubicBezTo>
                  <a:cubicBezTo>
                    <a:pt x="289794" y="77758"/>
                    <a:pt x="272512" y="69117"/>
                    <a:pt x="255259" y="69117"/>
                  </a:cubicBezTo>
                  <a:lnTo>
                    <a:pt x="237982" y="69117"/>
                  </a:lnTo>
                  <a:lnTo>
                    <a:pt x="229341" y="69117"/>
                  </a:lnTo>
                  <a:lnTo>
                    <a:pt x="229341" y="60476"/>
                  </a:lnTo>
                  <a:lnTo>
                    <a:pt x="237982" y="60476"/>
                  </a:lnTo>
                  <a:lnTo>
                    <a:pt x="255259" y="60476"/>
                  </a:lnTo>
                  <a:cubicBezTo>
                    <a:pt x="272541" y="60476"/>
                    <a:pt x="289817" y="69117"/>
                    <a:pt x="315712" y="69117"/>
                  </a:cubicBezTo>
                  <a:cubicBezTo>
                    <a:pt x="332994" y="77758"/>
                    <a:pt x="358911" y="77758"/>
                    <a:pt x="376165" y="86394"/>
                  </a:cubicBezTo>
                  <a:cubicBezTo>
                    <a:pt x="384806" y="86394"/>
                    <a:pt x="393447" y="95035"/>
                    <a:pt x="393447" y="95035"/>
                  </a:cubicBezTo>
                  <a:lnTo>
                    <a:pt x="402083" y="95035"/>
                  </a:lnTo>
                  <a:cubicBezTo>
                    <a:pt x="393447" y="86394"/>
                    <a:pt x="393447" y="77758"/>
                    <a:pt x="384806" y="69117"/>
                  </a:cubicBezTo>
                  <a:cubicBezTo>
                    <a:pt x="376165" y="60476"/>
                    <a:pt x="376165" y="51835"/>
                    <a:pt x="367524" y="43200"/>
                  </a:cubicBezTo>
                  <a:cubicBezTo>
                    <a:pt x="341607" y="25918"/>
                    <a:pt x="324330" y="17277"/>
                    <a:pt x="289789" y="17277"/>
                  </a:cubicBezTo>
                  <a:cubicBezTo>
                    <a:pt x="263871" y="17277"/>
                    <a:pt x="246595" y="34559"/>
                    <a:pt x="229335" y="51835"/>
                  </a:cubicBezTo>
                  <a:lnTo>
                    <a:pt x="220700" y="51835"/>
                  </a:lnTo>
                  <a:cubicBezTo>
                    <a:pt x="220700" y="34559"/>
                    <a:pt x="229335" y="25918"/>
                    <a:pt x="229335" y="17277"/>
                  </a:cubicBezTo>
                  <a:lnTo>
                    <a:pt x="229335" y="0"/>
                  </a:lnTo>
                  <a:cubicBezTo>
                    <a:pt x="220700" y="0"/>
                    <a:pt x="212059" y="0"/>
                    <a:pt x="212059" y="8641"/>
                  </a:cubicBezTo>
                  <a:cubicBezTo>
                    <a:pt x="203418" y="34559"/>
                    <a:pt x="203418" y="51835"/>
                    <a:pt x="203418" y="51835"/>
                  </a:cubicBezTo>
                  <a:lnTo>
                    <a:pt x="203418" y="103676"/>
                  </a:lnTo>
                  <a:cubicBezTo>
                    <a:pt x="151583" y="103676"/>
                    <a:pt x="142964" y="77758"/>
                    <a:pt x="91129" y="86394"/>
                  </a:cubicBezTo>
                  <a:cubicBezTo>
                    <a:pt x="13394" y="103676"/>
                    <a:pt x="-21159" y="198682"/>
                    <a:pt x="13394" y="310976"/>
                  </a:cubicBezTo>
                  <a:cubicBezTo>
                    <a:pt x="47930" y="414652"/>
                    <a:pt x="125665" y="509664"/>
                    <a:pt x="220677" y="492382"/>
                  </a:cubicBezTo>
                  <a:cubicBezTo>
                    <a:pt x="212042" y="492382"/>
                    <a:pt x="220677" y="492382"/>
                    <a:pt x="220677" y="492382"/>
                  </a:cubicBezTo>
                  <a:close/>
                  <a:moveTo>
                    <a:pt x="402065" y="259158"/>
                  </a:moveTo>
                  <a:cubicBezTo>
                    <a:pt x="419342" y="388729"/>
                    <a:pt x="298412" y="492382"/>
                    <a:pt x="212042" y="423287"/>
                  </a:cubicBezTo>
                  <a:cubicBezTo>
                    <a:pt x="281136" y="449205"/>
                    <a:pt x="402065" y="371475"/>
                    <a:pt x="402065" y="259158"/>
                  </a:cubicBezTo>
                  <a:close/>
                </a:path>
              </a:pathLst>
            </a:custGeom>
            <a:grpFill/>
            <a:ln w="5715" cap="flat">
              <a:noFill/>
              <a:prstDash val="solid"/>
              <a:miter/>
            </a:ln>
          </p:spPr>
          <p:txBody>
            <a:bodyPr rtlCol="0" anchor="ctr"/>
            <a:lstStyle/>
            <a:p>
              <a:endParaRPr lang="en-US" sz="1641"/>
            </a:p>
          </p:txBody>
        </p:sp>
        <p:sp>
          <p:nvSpPr>
            <p:cNvPr id="408" name="Freeform: Shape 407">
              <a:extLst>
                <a:ext uri="{FF2B5EF4-FFF2-40B4-BE49-F238E27FC236}">
                  <a16:creationId xmlns:a16="http://schemas.microsoft.com/office/drawing/2014/main" id="{1AB671EC-5B13-B69C-4F0B-0C07FA5BF749}"/>
                </a:ext>
              </a:extLst>
            </p:cNvPr>
            <p:cNvSpPr/>
            <p:nvPr/>
          </p:nvSpPr>
          <p:spPr>
            <a:xfrm>
              <a:off x="6592226" y="2512597"/>
              <a:ext cx="446803" cy="492424"/>
            </a:xfrm>
            <a:custGeom>
              <a:avLst/>
              <a:gdLst>
                <a:gd name="connsiteX0" fmla="*/ 229350 w 446803"/>
                <a:gd name="connsiteY0" fmla="*/ 484520 h 492424"/>
                <a:gd name="connsiteX1" fmla="*/ 402114 w 446803"/>
                <a:gd name="connsiteY1" fmla="*/ 121732 h 492424"/>
                <a:gd name="connsiteX2" fmla="*/ 263903 w 446803"/>
                <a:gd name="connsiteY2" fmla="*/ 113091 h 492424"/>
                <a:gd name="connsiteX3" fmla="*/ 229344 w 446803"/>
                <a:gd name="connsiteY3" fmla="*/ 113091 h 492424"/>
                <a:gd name="connsiteX4" fmla="*/ 229344 w 446803"/>
                <a:gd name="connsiteY4" fmla="*/ 69897 h 492424"/>
                <a:gd name="connsiteX5" fmla="*/ 237985 w 446803"/>
                <a:gd name="connsiteY5" fmla="*/ 61256 h 492424"/>
                <a:gd name="connsiteX6" fmla="*/ 410750 w 446803"/>
                <a:gd name="connsiteY6" fmla="*/ 87173 h 492424"/>
                <a:gd name="connsiteX7" fmla="*/ 376191 w 446803"/>
                <a:gd name="connsiteY7" fmla="*/ 43979 h 492424"/>
                <a:gd name="connsiteX8" fmla="*/ 237979 w 446803"/>
                <a:gd name="connsiteY8" fmla="*/ 52614 h 492424"/>
                <a:gd name="connsiteX9" fmla="*/ 402109 w 446803"/>
                <a:gd name="connsiteY9" fmla="*/ 87173 h 492424"/>
                <a:gd name="connsiteX10" fmla="*/ 237979 w 446803"/>
                <a:gd name="connsiteY10" fmla="*/ 61256 h 492424"/>
                <a:gd name="connsiteX11" fmla="*/ 237979 w 446803"/>
                <a:gd name="connsiteY11" fmla="*/ 52614 h 492424"/>
                <a:gd name="connsiteX12" fmla="*/ 229338 w 446803"/>
                <a:gd name="connsiteY12" fmla="*/ 52614 h 492424"/>
                <a:gd name="connsiteX13" fmla="*/ 237979 w 446803"/>
                <a:gd name="connsiteY13" fmla="*/ 18056 h 492424"/>
                <a:gd name="connsiteX14" fmla="*/ 220697 w 446803"/>
                <a:gd name="connsiteY14" fmla="*/ 9421 h 492424"/>
                <a:gd name="connsiteX15" fmla="*/ 212062 w 446803"/>
                <a:gd name="connsiteY15" fmla="*/ 104432 h 492424"/>
                <a:gd name="connsiteX16" fmla="*/ 160227 w 446803"/>
                <a:gd name="connsiteY16" fmla="*/ 95791 h 492424"/>
                <a:gd name="connsiteX17" fmla="*/ 91127 w 446803"/>
                <a:gd name="connsiteY17" fmla="*/ 87150 h 492424"/>
                <a:gd name="connsiteX18" fmla="*/ 13391 w 446803"/>
                <a:gd name="connsiteY18" fmla="*/ 311733 h 492424"/>
                <a:gd name="connsiteX19" fmla="*/ 229338 w 446803"/>
                <a:gd name="connsiteY19" fmla="*/ 484520 h 492424"/>
                <a:gd name="connsiteX20" fmla="*/ 402114 w 446803"/>
                <a:gd name="connsiteY20" fmla="*/ 251297 h 492424"/>
                <a:gd name="connsiteX21" fmla="*/ 212091 w 446803"/>
                <a:gd name="connsiteY21" fmla="*/ 415426 h 492424"/>
                <a:gd name="connsiteX22" fmla="*/ 402114 w 446803"/>
                <a:gd name="connsiteY22" fmla="*/ 251297 h 4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6803" h="492424">
                  <a:moveTo>
                    <a:pt x="229350" y="484520"/>
                  </a:moveTo>
                  <a:cubicBezTo>
                    <a:pt x="350279" y="544973"/>
                    <a:pt x="531662" y="242661"/>
                    <a:pt x="402114" y="121732"/>
                  </a:cubicBezTo>
                  <a:cubicBezTo>
                    <a:pt x="358914" y="147649"/>
                    <a:pt x="307102" y="139008"/>
                    <a:pt x="263903" y="113091"/>
                  </a:cubicBezTo>
                  <a:lnTo>
                    <a:pt x="229344" y="113091"/>
                  </a:lnTo>
                  <a:lnTo>
                    <a:pt x="229344" y="69897"/>
                  </a:lnTo>
                  <a:lnTo>
                    <a:pt x="237985" y="61256"/>
                  </a:lnTo>
                  <a:cubicBezTo>
                    <a:pt x="263903" y="104455"/>
                    <a:pt x="358914" y="138991"/>
                    <a:pt x="410750" y="87173"/>
                  </a:cubicBezTo>
                  <a:cubicBezTo>
                    <a:pt x="402109" y="78538"/>
                    <a:pt x="384832" y="52614"/>
                    <a:pt x="376191" y="43979"/>
                  </a:cubicBezTo>
                  <a:cubicBezTo>
                    <a:pt x="332991" y="9421"/>
                    <a:pt x="272538" y="780"/>
                    <a:pt x="237979" y="52614"/>
                  </a:cubicBezTo>
                  <a:cubicBezTo>
                    <a:pt x="289814" y="52614"/>
                    <a:pt x="358909" y="69897"/>
                    <a:pt x="402109" y="87173"/>
                  </a:cubicBezTo>
                  <a:cubicBezTo>
                    <a:pt x="315738" y="69897"/>
                    <a:pt x="350274" y="61256"/>
                    <a:pt x="237979" y="61256"/>
                  </a:cubicBezTo>
                  <a:lnTo>
                    <a:pt x="237979" y="52614"/>
                  </a:lnTo>
                  <a:lnTo>
                    <a:pt x="229338" y="52614"/>
                  </a:lnTo>
                  <a:cubicBezTo>
                    <a:pt x="229338" y="35338"/>
                    <a:pt x="237979" y="26697"/>
                    <a:pt x="237979" y="18056"/>
                  </a:cubicBezTo>
                  <a:cubicBezTo>
                    <a:pt x="246621" y="780"/>
                    <a:pt x="220697" y="-7862"/>
                    <a:pt x="220697" y="9421"/>
                  </a:cubicBezTo>
                  <a:cubicBezTo>
                    <a:pt x="212062" y="61256"/>
                    <a:pt x="212062" y="69874"/>
                    <a:pt x="212062" y="104432"/>
                  </a:cubicBezTo>
                  <a:cubicBezTo>
                    <a:pt x="194780" y="104432"/>
                    <a:pt x="177503" y="95791"/>
                    <a:pt x="160227" y="95791"/>
                  </a:cubicBezTo>
                  <a:cubicBezTo>
                    <a:pt x="134304" y="87150"/>
                    <a:pt x="117027" y="87150"/>
                    <a:pt x="91127" y="87150"/>
                  </a:cubicBezTo>
                  <a:cubicBezTo>
                    <a:pt x="13391" y="104432"/>
                    <a:pt x="-21156" y="199439"/>
                    <a:pt x="13391" y="311733"/>
                  </a:cubicBezTo>
                  <a:cubicBezTo>
                    <a:pt x="65232" y="449967"/>
                    <a:pt x="168885" y="501802"/>
                    <a:pt x="229338" y="484520"/>
                  </a:cubicBezTo>
                  <a:close/>
                  <a:moveTo>
                    <a:pt x="402114" y="251297"/>
                  </a:moveTo>
                  <a:cubicBezTo>
                    <a:pt x="419391" y="389508"/>
                    <a:pt x="289826" y="484520"/>
                    <a:pt x="212091" y="415426"/>
                  </a:cubicBezTo>
                  <a:cubicBezTo>
                    <a:pt x="289826" y="441343"/>
                    <a:pt x="410756" y="363591"/>
                    <a:pt x="402114" y="251297"/>
                  </a:cubicBezTo>
                  <a:close/>
                </a:path>
              </a:pathLst>
            </a:custGeom>
            <a:grpFill/>
            <a:ln w="5715" cap="flat">
              <a:noFill/>
              <a:prstDash val="solid"/>
              <a:miter/>
            </a:ln>
          </p:spPr>
          <p:txBody>
            <a:bodyPr rtlCol="0" anchor="ctr"/>
            <a:lstStyle/>
            <a:p>
              <a:endParaRPr lang="en-US" sz="1641"/>
            </a:p>
          </p:txBody>
        </p:sp>
        <p:sp>
          <p:nvSpPr>
            <p:cNvPr id="409" name="Freeform: Shape 408">
              <a:extLst>
                <a:ext uri="{FF2B5EF4-FFF2-40B4-BE49-F238E27FC236}">
                  <a16:creationId xmlns:a16="http://schemas.microsoft.com/office/drawing/2014/main" id="{2E7816BF-2F73-49EA-8D91-1F651B8B52D9}"/>
                </a:ext>
              </a:extLst>
            </p:cNvPr>
            <p:cNvSpPr/>
            <p:nvPr/>
          </p:nvSpPr>
          <p:spPr>
            <a:xfrm>
              <a:off x="6324510" y="2971177"/>
              <a:ext cx="439485" cy="485397"/>
            </a:xfrm>
            <a:custGeom>
              <a:avLst/>
              <a:gdLst>
                <a:gd name="connsiteX0" fmla="*/ 160224 w 439485"/>
                <a:gd name="connsiteY0" fmla="*/ 95035 h 485397"/>
                <a:gd name="connsiteX1" fmla="*/ 91129 w 439485"/>
                <a:gd name="connsiteY1" fmla="*/ 86394 h 485397"/>
                <a:gd name="connsiteX2" fmla="*/ 13394 w 439485"/>
                <a:gd name="connsiteY2" fmla="*/ 310976 h 485397"/>
                <a:gd name="connsiteX3" fmla="*/ 212059 w 439485"/>
                <a:gd name="connsiteY3" fmla="*/ 483740 h 485397"/>
                <a:gd name="connsiteX4" fmla="*/ 220700 w 439485"/>
                <a:gd name="connsiteY4" fmla="*/ 483740 h 485397"/>
                <a:gd name="connsiteX5" fmla="*/ 229335 w 439485"/>
                <a:gd name="connsiteY5" fmla="*/ 483740 h 485397"/>
                <a:gd name="connsiteX6" fmla="*/ 402100 w 439485"/>
                <a:gd name="connsiteY6" fmla="*/ 120952 h 485397"/>
                <a:gd name="connsiteX7" fmla="*/ 263888 w 439485"/>
                <a:gd name="connsiteY7" fmla="*/ 112317 h 485397"/>
                <a:gd name="connsiteX8" fmla="*/ 229329 w 439485"/>
                <a:gd name="connsiteY8" fmla="*/ 112317 h 485397"/>
                <a:gd name="connsiteX9" fmla="*/ 229329 w 439485"/>
                <a:gd name="connsiteY9" fmla="*/ 69117 h 485397"/>
                <a:gd name="connsiteX10" fmla="*/ 237971 w 439485"/>
                <a:gd name="connsiteY10" fmla="*/ 60476 h 485397"/>
                <a:gd name="connsiteX11" fmla="*/ 255253 w 439485"/>
                <a:gd name="connsiteY11" fmla="*/ 77758 h 485397"/>
                <a:gd name="connsiteX12" fmla="*/ 410741 w 439485"/>
                <a:gd name="connsiteY12" fmla="*/ 86394 h 485397"/>
                <a:gd name="connsiteX13" fmla="*/ 272529 w 439485"/>
                <a:gd name="connsiteY13" fmla="*/ 60476 h 485397"/>
                <a:gd name="connsiteX14" fmla="*/ 255247 w 439485"/>
                <a:gd name="connsiteY14" fmla="*/ 60476 h 485397"/>
                <a:gd name="connsiteX15" fmla="*/ 246606 w 439485"/>
                <a:gd name="connsiteY15" fmla="*/ 60476 h 485397"/>
                <a:gd name="connsiteX16" fmla="*/ 246606 w 439485"/>
                <a:gd name="connsiteY16" fmla="*/ 51835 h 485397"/>
                <a:gd name="connsiteX17" fmla="*/ 255247 w 439485"/>
                <a:gd name="connsiteY17" fmla="*/ 51835 h 485397"/>
                <a:gd name="connsiteX18" fmla="*/ 272529 w 439485"/>
                <a:gd name="connsiteY18" fmla="*/ 51835 h 485397"/>
                <a:gd name="connsiteX19" fmla="*/ 410741 w 439485"/>
                <a:gd name="connsiteY19" fmla="*/ 86394 h 485397"/>
                <a:gd name="connsiteX20" fmla="*/ 376182 w 439485"/>
                <a:gd name="connsiteY20" fmla="*/ 43200 h 485397"/>
                <a:gd name="connsiteX21" fmla="*/ 298447 w 439485"/>
                <a:gd name="connsiteY21" fmla="*/ 17282 h 485397"/>
                <a:gd name="connsiteX22" fmla="*/ 237993 w 439485"/>
                <a:gd name="connsiteY22" fmla="*/ 51835 h 485397"/>
                <a:gd name="connsiteX23" fmla="*/ 229352 w 439485"/>
                <a:gd name="connsiteY23" fmla="*/ 51835 h 485397"/>
                <a:gd name="connsiteX24" fmla="*/ 237993 w 439485"/>
                <a:gd name="connsiteY24" fmla="*/ 17282 h 485397"/>
                <a:gd name="connsiteX25" fmla="*/ 237993 w 439485"/>
                <a:gd name="connsiteY25" fmla="*/ 0 h 485397"/>
                <a:gd name="connsiteX26" fmla="*/ 220711 w 439485"/>
                <a:gd name="connsiteY26" fmla="*/ 8641 h 485397"/>
                <a:gd name="connsiteX27" fmla="*/ 212076 w 439485"/>
                <a:gd name="connsiteY27" fmla="*/ 51835 h 485397"/>
                <a:gd name="connsiteX28" fmla="*/ 212076 w 439485"/>
                <a:gd name="connsiteY28" fmla="*/ 103676 h 485397"/>
                <a:gd name="connsiteX29" fmla="*/ 160212 w 439485"/>
                <a:gd name="connsiteY29" fmla="*/ 95035 h 485397"/>
                <a:gd name="connsiteX30" fmla="*/ 246594 w 439485"/>
                <a:gd name="connsiteY30" fmla="*/ 414629 h 485397"/>
                <a:gd name="connsiteX31" fmla="*/ 402083 w 439485"/>
                <a:gd name="connsiteY31" fmla="*/ 241864 h 485397"/>
                <a:gd name="connsiteX32" fmla="*/ 281153 w 439485"/>
                <a:gd name="connsiteY32" fmla="*/ 431888 h 485397"/>
                <a:gd name="connsiteX33" fmla="*/ 212059 w 439485"/>
                <a:gd name="connsiteY33" fmla="*/ 405971 h 485397"/>
                <a:gd name="connsiteX34" fmla="*/ 246594 w 439485"/>
                <a:gd name="connsiteY34" fmla="*/ 414629 h 4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9485" h="485397">
                  <a:moveTo>
                    <a:pt x="160224" y="95035"/>
                  </a:moveTo>
                  <a:cubicBezTo>
                    <a:pt x="134306" y="86394"/>
                    <a:pt x="117024" y="86394"/>
                    <a:pt x="91129" y="86394"/>
                  </a:cubicBezTo>
                  <a:cubicBezTo>
                    <a:pt x="13394" y="103676"/>
                    <a:pt x="-21159" y="198682"/>
                    <a:pt x="13394" y="310976"/>
                  </a:cubicBezTo>
                  <a:cubicBezTo>
                    <a:pt x="47953" y="423264"/>
                    <a:pt x="134323" y="492359"/>
                    <a:pt x="212059" y="483740"/>
                  </a:cubicBezTo>
                  <a:lnTo>
                    <a:pt x="220700" y="483740"/>
                  </a:lnTo>
                  <a:lnTo>
                    <a:pt x="229335" y="483740"/>
                  </a:lnTo>
                  <a:cubicBezTo>
                    <a:pt x="376182" y="509658"/>
                    <a:pt x="505752" y="224599"/>
                    <a:pt x="402100" y="120952"/>
                  </a:cubicBezTo>
                  <a:cubicBezTo>
                    <a:pt x="358906" y="146876"/>
                    <a:pt x="298447" y="129593"/>
                    <a:pt x="263888" y="112317"/>
                  </a:cubicBezTo>
                  <a:lnTo>
                    <a:pt x="229329" y="112317"/>
                  </a:lnTo>
                  <a:lnTo>
                    <a:pt x="229329" y="69117"/>
                  </a:lnTo>
                  <a:lnTo>
                    <a:pt x="237971" y="60476"/>
                  </a:lnTo>
                  <a:cubicBezTo>
                    <a:pt x="237971" y="69117"/>
                    <a:pt x="246612" y="69117"/>
                    <a:pt x="255253" y="77758"/>
                  </a:cubicBezTo>
                  <a:cubicBezTo>
                    <a:pt x="289811" y="112317"/>
                    <a:pt x="367541" y="129593"/>
                    <a:pt x="410741" y="86394"/>
                  </a:cubicBezTo>
                  <a:cubicBezTo>
                    <a:pt x="410741" y="86394"/>
                    <a:pt x="341646" y="60476"/>
                    <a:pt x="272529" y="60476"/>
                  </a:cubicBezTo>
                  <a:lnTo>
                    <a:pt x="255247" y="60476"/>
                  </a:lnTo>
                  <a:lnTo>
                    <a:pt x="246606" y="60476"/>
                  </a:lnTo>
                  <a:lnTo>
                    <a:pt x="246606" y="51835"/>
                  </a:lnTo>
                  <a:lnTo>
                    <a:pt x="255247" y="51835"/>
                  </a:lnTo>
                  <a:lnTo>
                    <a:pt x="272529" y="51835"/>
                  </a:lnTo>
                  <a:cubicBezTo>
                    <a:pt x="341623" y="60476"/>
                    <a:pt x="410741" y="86394"/>
                    <a:pt x="410741" y="86394"/>
                  </a:cubicBezTo>
                  <a:cubicBezTo>
                    <a:pt x="402100" y="77758"/>
                    <a:pt x="384817" y="51835"/>
                    <a:pt x="376182" y="43200"/>
                  </a:cubicBezTo>
                  <a:cubicBezTo>
                    <a:pt x="350265" y="25918"/>
                    <a:pt x="332983" y="17282"/>
                    <a:pt x="298447" y="17282"/>
                  </a:cubicBezTo>
                  <a:cubicBezTo>
                    <a:pt x="272523" y="17282"/>
                    <a:pt x="255247" y="34559"/>
                    <a:pt x="237993" y="51835"/>
                  </a:cubicBezTo>
                  <a:lnTo>
                    <a:pt x="229352" y="51835"/>
                  </a:lnTo>
                  <a:cubicBezTo>
                    <a:pt x="229352" y="34559"/>
                    <a:pt x="237993" y="25918"/>
                    <a:pt x="237993" y="17282"/>
                  </a:cubicBezTo>
                  <a:lnTo>
                    <a:pt x="237993" y="0"/>
                  </a:lnTo>
                  <a:cubicBezTo>
                    <a:pt x="229352" y="0"/>
                    <a:pt x="220711" y="0"/>
                    <a:pt x="220711" y="8641"/>
                  </a:cubicBezTo>
                  <a:cubicBezTo>
                    <a:pt x="212076" y="34559"/>
                    <a:pt x="212076" y="51835"/>
                    <a:pt x="212076" y="51835"/>
                  </a:cubicBezTo>
                  <a:lnTo>
                    <a:pt x="212076" y="103676"/>
                  </a:lnTo>
                  <a:cubicBezTo>
                    <a:pt x="186136" y="112294"/>
                    <a:pt x="168854" y="103653"/>
                    <a:pt x="160212" y="95035"/>
                  </a:cubicBezTo>
                  <a:close/>
                  <a:moveTo>
                    <a:pt x="246594" y="414629"/>
                  </a:moveTo>
                  <a:cubicBezTo>
                    <a:pt x="332965" y="397353"/>
                    <a:pt x="402083" y="336894"/>
                    <a:pt x="402083" y="241864"/>
                  </a:cubicBezTo>
                  <a:cubicBezTo>
                    <a:pt x="410724" y="345518"/>
                    <a:pt x="358883" y="414629"/>
                    <a:pt x="281153" y="431888"/>
                  </a:cubicBezTo>
                  <a:cubicBezTo>
                    <a:pt x="255236" y="440529"/>
                    <a:pt x="229318" y="423247"/>
                    <a:pt x="212059" y="405971"/>
                  </a:cubicBezTo>
                  <a:cubicBezTo>
                    <a:pt x="220700" y="414629"/>
                    <a:pt x="229312" y="423270"/>
                    <a:pt x="246594" y="414629"/>
                  </a:cubicBezTo>
                  <a:close/>
                </a:path>
              </a:pathLst>
            </a:custGeom>
            <a:grpFill/>
            <a:ln w="5715" cap="flat">
              <a:noFill/>
              <a:prstDash val="solid"/>
              <a:miter/>
            </a:ln>
          </p:spPr>
          <p:txBody>
            <a:bodyPr rtlCol="0" anchor="ctr"/>
            <a:lstStyle/>
            <a:p>
              <a:endParaRPr lang="en-US" sz="1641"/>
            </a:p>
          </p:txBody>
        </p:sp>
        <p:sp>
          <p:nvSpPr>
            <p:cNvPr id="410" name="Freeform: Shape 409">
              <a:extLst>
                <a:ext uri="{FF2B5EF4-FFF2-40B4-BE49-F238E27FC236}">
                  <a16:creationId xmlns:a16="http://schemas.microsoft.com/office/drawing/2014/main" id="{6C14E9BD-9993-A63B-42AC-BBA2C5ED5DDE}"/>
                </a:ext>
              </a:extLst>
            </p:cNvPr>
            <p:cNvSpPr/>
            <p:nvPr/>
          </p:nvSpPr>
          <p:spPr>
            <a:xfrm>
              <a:off x="6820658" y="2951838"/>
              <a:ext cx="436623" cy="505511"/>
            </a:xfrm>
            <a:custGeom>
              <a:avLst/>
              <a:gdLst>
                <a:gd name="connsiteX0" fmla="*/ 208201 w 436623"/>
                <a:gd name="connsiteY0" fmla="*/ 503107 h 505511"/>
                <a:gd name="connsiteX1" fmla="*/ 225477 w 436623"/>
                <a:gd name="connsiteY1" fmla="*/ 503107 h 505511"/>
                <a:gd name="connsiteX2" fmla="*/ 424142 w 436623"/>
                <a:gd name="connsiteY2" fmla="*/ 330343 h 505511"/>
                <a:gd name="connsiteX3" fmla="*/ 398224 w 436623"/>
                <a:gd name="connsiteY3" fmla="*/ 131678 h 505511"/>
                <a:gd name="connsiteX4" fmla="*/ 355030 w 436623"/>
                <a:gd name="connsiteY4" fmla="*/ 148955 h 505511"/>
                <a:gd name="connsiteX5" fmla="*/ 346389 w 436623"/>
                <a:gd name="connsiteY5" fmla="*/ 148955 h 505511"/>
                <a:gd name="connsiteX6" fmla="*/ 311831 w 436623"/>
                <a:gd name="connsiteY6" fmla="*/ 140319 h 505511"/>
                <a:gd name="connsiteX7" fmla="*/ 259996 w 436623"/>
                <a:gd name="connsiteY7" fmla="*/ 123037 h 505511"/>
                <a:gd name="connsiteX8" fmla="*/ 225437 w 436623"/>
                <a:gd name="connsiteY8" fmla="*/ 123037 h 505511"/>
                <a:gd name="connsiteX9" fmla="*/ 225437 w 436623"/>
                <a:gd name="connsiteY9" fmla="*/ 79843 h 505511"/>
                <a:gd name="connsiteX10" fmla="*/ 234078 w 436623"/>
                <a:gd name="connsiteY10" fmla="*/ 71202 h 505511"/>
                <a:gd name="connsiteX11" fmla="*/ 251355 w 436623"/>
                <a:gd name="connsiteY11" fmla="*/ 88479 h 505511"/>
                <a:gd name="connsiteX12" fmla="*/ 311808 w 436623"/>
                <a:gd name="connsiteY12" fmla="*/ 123037 h 505511"/>
                <a:gd name="connsiteX13" fmla="*/ 355002 w 436623"/>
                <a:gd name="connsiteY13" fmla="*/ 123037 h 505511"/>
                <a:gd name="connsiteX14" fmla="*/ 415455 w 436623"/>
                <a:gd name="connsiteY14" fmla="*/ 97120 h 505511"/>
                <a:gd name="connsiteX15" fmla="*/ 406820 w 436623"/>
                <a:gd name="connsiteY15" fmla="*/ 97120 h 505511"/>
                <a:gd name="connsiteX16" fmla="*/ 389538 w 436623"/>
                <a:gd name="connsiteY16" fmla="*/ 88479 h 505511"/>
                <a:gd name="connsiteX17" fmla="*/ 329084 w 436623"/>
                <a:gd name="connsiteY17" fmla="*/ 79843 h 505511"/>
                <a:gd name="connsiteX18" fmla="*/ 268631 w 436623"/>
                <a:gd name="connsiteY18" fmla="*/ 71202 h 505511"/>
                <a:gd name="connsiteX19" fmla="*/ 251355 w 436623"/>
                <a:gd name="connsiteY19" fmla="*/ 71202 h 505511"/>
                <a:gd name="connsiteX20" fmla="*/ 242713 w 436623"/>
                <a:gd name="connsiteY20" fmla="*/ 71202 h 505511"/>
                <a:gd name="connsiteX21" fmla="*/ 242713 w 436623"/>
                <a:gd name="connsiteY21" fmla="*/ 62561 h 505511"/>
                <a:gd name="connsiteX22" fmla="*/ 251355 w 436623"/>
                <a:gd name="connsiteY22" fmla="*/ 62561 h 505511"/>
                <a:gd name="connsiteX23" fmla="*/ 268631 w 436623"/>
                <a:gd name="connsiteY23" fmla="*/ 62561 h 505511"/>
                <a:gd name="connsiteX24" fmla="*/ 329084 w 436623"/>
                <a:gd name="connsiteY24" fmla="*/ 71202 h 505511"/>
                <a:gd name="connsiteX25" fmla="*/ 389538 w 436623"/>
                <a:gd name="connsiteY25" fmla="*/ 88479 h 505511"/>
                <a:gd name="connsiteX26" fmla="*/ 406820 w 436623"/>
                <a:gd name="connsiteY26" fmla="*/ 97120 h 505511"/>
                <a:gd name="connsiteX27" fmla="*/ 415455 w 436623"/>
                <a:gd name="connsiteY27" fmla="*/ 97120 h 505511"/>
                <a:gd name="connsiteX28" fmla="*/ 398179 w 436623"/>
                <a:gd name="connsiteY28" fmla="*/ 71202 h 505511"/>
                <a:gd name="connsiteX29" fmla="*/ 380902 w 436623"/>
                <a:gd name="connsiteY29" fmla="*/ 45285 h 505511"/>
                <a:gd name="connsiteX30" fmla="*/ 303167 w 436623"/>
                <a:gd name="connsiteY30" fmla="*/ 19367 h 505511"/>
                <a:gd name="connsiteX31" fmla="*/ 251326 w 436623"/>
                <a:gd name="connsiteY31" fmla="*/ 53920 h 505511"/>
                <a:gd name="connsiteX32" fmla="*/ 242691 w 436623"/>
                <a:gd name="connsiteY32" fmla="*/ 53920 h 505511"/>
                <a:gd name="connsiteX33" fmla="*/ 251326 w 436623"/>
                <a:gd name="connsiteY33" fmla="*/ 19367 h 505511"/>
                <a:gd name="connsiteX34" fmla="*/ 251326 w 436623"/>
                <a:gd name="connsiteY34" fmla="*/ 2085 h 505511"/>
                <a:gd name="connsiteX35" fmla="*/ 225409 w 436623"/>
                <a:gd name="connsiteY35" fmla="*/ 105738 h 505511"/>
                <a:gd name="connsiteX36" fmla="*/ 208195 w 436623"/>
                <a:gd name="connsiteY36" fmla="*/ 503107 h 505511"/>
                <a:gd name="connsiteX37" fmla="*/ 389606 w 436623"/>
                <a:gd name="connsiteY37" fmla="*/ 269884 h 505511"/>
                <a:gd name="connsiteX38" fmla="*/ 389606 w 436623"/>
                <a:gd name="connsiteY38" fmla="*/ 287161 h 505511"/>
                <a:gd name="connsiteX39" fmla="*/ 199582 w 436623"/>
                <a:gd name="connsiteY39" fmla="*/ 434007 h 505511"/>
                <a:gd name="connsiteX40" fmla="*/ 389606 w 436623"/>
                <a:gd name="connsiteY40" fmla="*/ 269878 h 50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36623" h="505511">
                  <a:moveTo>
                    <a:pt x="208201" y="503107"/>
                  </a:moveTo>
                  <a:lnTo>
                    <a:pt x="225477" y="503107"/>
                  </a:lnTo>
                  <a:cubicBezTo>
                    <a:pt x="303212" y="520384"/>
                    <a:pt x="389606" y="442654"/>
                    <a:pt x="424142" y="330343"/>
                  </a:cubicBezTo>
                  <a:cubicBezTo>
                    <a:pt x="450065" y="252608"/>
                    <a:pt x="432783" y="174855"/>
                    <a:pt x="398224" y="131678"/>
                  </a:cubicBezTo>
                  <a:cubicBezTo>
                    <a:pt x="380948" y="140319"/>
                    <a:pt x="372307" y="140319"/>
                    <a:pt x="355030" y="148955"/>
                  </a:cubicBezTo>
                  <a:lnTo>
                    <a:pt x="346389" y="148955"/>
                  </a:lnTo>
                  <a:cubicBezTo>
                    <a:pt x="337748" y="148955"/>
                    <a:pt x="320472" y="148955"/>
                    <a:pt x="311831" y="140319"/>
                  </a:cubicBezTo>
                  <a:cubicBezTo>
                    <a:pt x="294554" y="140319"/>
                    <a:pt x="277272" y="131678"/>
                    <a:pt x="259996" y="123037"/>
                  </a:cubicBezTo>
                  <a:lnTo>
                    <a:pt x="225437" y="123037"/>
                  </a:lnTo>
                  <a:lnTo>
                    <a:pt x="225437" y="79843"/>
                  </a:lnTo>
                  <a:lnTo>
                    <a:pt x="234078" y="71202"/>
                  </a:lnTo>
                  <a:cubicBezTo>
                    <a:pt x="234078" y="79843"/>
                    <a:pt x="242713" y="79843"/>
                    <a:pt x="251355" y="88479"/>
                  </a:cubicBezTo>
                  <a:cubicBezTo>
                    <a:pt x="268631" y="105761"/>
                    <a:pt x="285913" y="114402"/>
                    <a:pt x="311808" y="123037"/>
                  </a:cubicBezTo>
                  <a:cubicBezTo>
                    <a:pt x="329084" y="123037"/>
                    <a:pt x="337725" y="131678"/>
                    <a:pt x="355002" y="123037"/>
                  </a:cubicBezTo>
                  <a:cubicBezTo>
                    <a:pt x="380925" y="123037"/>
                    <a:pt x="398202" y="114402"/>
                    <a:pt x="415455" y="97120"/>
                  </a:cubicBezTo>
                  <a:lnTo>
                    <a:pt x="406820" y="97120"/>
                  </a:lnTo>
                  <a:cubicBezTo>
                    <a:pt x="406820" y="97120"/>
                    <a:pt x="398179" y="88479"/>
                    <a:pt x="389538" y="88479"/>
                  </a:cubicBezTo>
                  <a:cubicBezTo>
                    <a:pt x="372261" y="88479"/>
                    <a:pt x="354985" y="79843"/>
                    <a:pt x="329084" y="79843"/>
                  </a:cubicBezTo>
                  <a:cubicBezTo>
                    <a:pt x="311808" y="71202"/>
                    <a:pt x="285890" y="71202"/>
                    <a:pt x="268631" y="71202"/>
                  </a:cubicBezTo>
                  <a:lnTo>
                    <a:pt x="251355" y="71202"/>
                  </a:lnTo>
                  <a:lnTo>
                    <a:pt x="242713" y="71202"/>
                  </a:lnTo>
                  <a:lnTo>
                    <a:pt x="242713" y="62561"/>
                  </a:lnTo>
                  <a:lnTo>
                    <a:pt x="251355" y="62561"/>
                  </a:lnTo>
                  <a:lnTo>
                    <a:pt x="268631" y="62561"/>
                  </a:lnTo>
                  <a:cubicBezTo>
                    <a:pt x="285913" y="62561"/>
                    <a:pt x="303190" y="71202"/>
                    <a:pt x="329084" y="71202"/>
                  </a:cubicBezTo>
                  <a:cubicBezTo>
                    <a:pt x="355008" y="79843"/>
                    <a:pt x="372284" y="79843"/>
                    <a:pt x="389538" y="88479"/>
                  </a:cubicBezTo>
                  <a:cubicBezTo>
                    <a:pt x="398179" y="88479"/>
                    <a:pt x="406820" y="97120"/>
                    <a:pt x="406820" y="97120"/>
                  </a:cubicBezTo>
                  <a:lnTo>
                    <a:pt x="415455" y="97120"/>
                  </a:lnTo>
                  <a:cubicBezTo>
                    <a:pt x="406820" y="88479"/>
                    <a:pt x="406820" y="79843"/>
                    <a:pt x="398179" y="71202"/>
                  </a:cubicBezTo>
                  <a:cubicBezTo>
                    <a:pt x="389538" y="62561"/>
                    <a:pt x="389538" y="53926"/>
                    <a:pt x="380902" y="45285"/>
                  </a:cubicBezTo>
                  <a:cubicBezTo>
                    <a:pt x="354985" y="28002"/>
                    <a:pt x="337703" y="19367"/>
                    <a:pt x="303167" y="19367"/>
                  </a:cubicBezTo>
                  <a:cubicBezTo>
                    <a:pt x="277249" y="19367"/>
                    <a:pt x="259967" y="36644"/>
                    <a:pt x="251326" y="53920"/>
                  </a:cubicBezTo>
                  <a:lnTo>
                    <a:pt x="242691" y="53920"/>
                  </a:lnTo>
                  <a:cubicBezTo>
                    <a:pt x="242691" y="36644"/>
                    <a:pt x="251326" y="28002"/>
                    <a:pt x="251326" y="19367"/>
                  </a:cubicBezTo>
                  <a:lnTo>
                    <a:pt x="251326" y="2085"/>
                  </a:lnTo>
                  <a:cubicBezTo>
                    <a:pt x="225409" y="-15192"/>
                    <a:pt x="225409" y="79820"/>
                    <a:pt x="225409" y="105738"/>
                  </a:cubicBezTo>
                  <a:cubicBezTo>
                    <a:pt x="-145952" y="36666"/>
                    <a:pt x="9536" y="537666"/>
                    <a:pt x="208195" y="503107"/>
                  </a:cubicBezTo>
                  <a:close/>
                  <a:moveTo>
                    <a:pt x="389606" y="269884"/>
                  </a:moveTo>
                  <a:lnTo>
                    <a:pt x="389606" y="287161"/>
                  </a:lnTo>
                  <a:cubicBezTo>
                    <a:pt x="398247" y="399449"/>
                    <a:pt x="277318" y="503102"/>
                    <a:pt x="199582" y="434007"/>
                  </a:cubicBezTo>
                  <a:cubicBezTo>
                    <a:pt x="285953" y="451290"/>
                    <a:pt x="398247" y="373531"/>
                    <a:pt x="389606" y="269878"/>
                  </a:cubicBezTo>
                  <a:close/>
                </a:path>
              </a:pathLst>
            </a:custGeom>
            <a:grpFill/>
            <a:ln w="5715" cap="flat">
              <a:noFill/>
              <a:prstDash val="solid"/>
              <a:miter/>
            </a:ln>
          </p:spPr>
          <p:txBody>
            <a:bodyPr rtlCol="0" anchor="ctr"/>
            <a:lstStyle/>
            <a:p>
              <a:endParaRPr lang="en-US" sz="1641"/>
            </a:p>
          </p:txBody>
        </p:sp>
        <p:sp>
          <p:nvSpPr>
            <p:cNvPr id="411" name="Freeform: Shape 410">
              <a:extLst>
                <a:ext uri="{FF2B5EF4-FFF2-40B4-BE49-F238E27FC236}">
                  <a16:creationId xmlns:a16="http://schemas.microsoft.com/office/drawing/2014/main" id="{8F9EEABA-E15D-F5BE-7B3C-F2660AAEC756}"/>
                </a:ext>
              </a:extLst>
            </p:cNvPr>
            <p:cNvSpPr/>
            <p:nvPr/>
          </p:nvSpPr>
          <p:spPr>
            <a:xfrm>
              <a:off x="6514517" y="3403088"/>
              <a:ext cx="454421" cy="490145"/>
            </a:xfrm>
            <a:custGeom>
              <a:avLst/>
              <a:gdLst>
                <a:gd name="connsiteX0" fmla="*/ 237965 w 454421"/>
                <a:gd name="connsiteY0" fmla="*/ 483740 h 490145"/>
                <a:gd name="connsiteX1" fmla="*/ 410729 w 454421"/>
                <a:gd name="connsiteY1" fmla="*/ 120952 h 490145"/>
                <a:gd name="connsiteX2" fmla="*/ 272518 w 454421"/>
                <a:gd name="connsiteY2" fmla="*/ 112311 h 490145"/>
                <a:gd name="connsiteX3" fmla="*/ 237959 w 454421"/>
                <a:gd name="connsiteY3" fmla="*/ 112311 h 490145"/>
                <a:gd name="connsiteX4" fmla="*/ 237959 w 454421"/>
                <a:gd name="connsiteY4" fmla="*/ 69117 h 490145"/>
                <a:gd name="connsiteX5" fmla="*/ 246600 w 454421"/>
                <a:gd name="connsiteY5" fmla="*/ 60476 h 490145"/>
                <a:gd name="connsiteX6" fmla="*/ 419365 w 454421"/>
                <a:gd name="connsiteY6" fmla="*/ 86394 h 490145"/>
                <a:gd name="connsiteX7" fmla="*/ 410724 w 454421"/>
                <a:gd name="connsiteY7" fmla="*/ 86394 h 490145"/>
                <a:gd name="connsiteX8" fmla="*/ 246594 w 454421"/>
                <a:gd name="connsiteY8" fmla="*/ 60476 h 490145"/>
                <a:gd name="connsiteX9" fmla="*/ 246594 w 454421"/>
                <a:gd name="connsiteY9" fmla="*/ 51835 h 490145"/>
                <a:gd name="connsiteX10" fmla="*/ 410724 w 454421"/>
                <a:gd name="connsiteY10" fmla="*/ 86394 h 490145"/>
                <a:gd name="connsiteX11" fmla="*/ 376165 w 454421"/>
                <a:gd name="connsiteY11" fmla="*/ 43200 h 490145"/>
                <a:gd name="connsiteX12" fmla="*/ 298430 w 454421"/>
                <a:gd name="connsiteY12" fmla="*/ 17277 h 490145"/>
                <a:gd name="connsiteX13" fmla="*/ 237976 w 454421"/>
                <a:gd name="connsiteY13" fmla="*/ 51835 h 490145"/>
                <a:gd name="connsiteX14" fmla="*/ 229335 w 454421"/>
                <a:gd name="connsiteY14" fmla="*/ 51835 h 490145"/>
                <a:gd name="connsiteX15" fmla="*/ 237976 w 454421"/>
                <a:gd name="connsiteY15" fmla="*/ 17277 h 490145"/>
                <a:gd name="connsiteX16" fmla="*/ 237976 w 454421"/>
                <a:gd name="connsiteY16" fmla="*/ 0 h 490145"/>
                <a:gd name="connsiteX17" fmla="*/ 220700 w 454421"/>
                <a:gd name="connsiteY17" fmla="*/ 8641 h 490145"/>
                <a:gd name="connsiteX18" fmla="*/ 212059 w 454421"/>
                <a:gd name="connsiteY18" fmla="*/ 51835 h 490145"/>
                <a:gd name="connsiteX19" fmla="*/ 212059 w 454421"/>
                <a:gd name="connsiteY19" fmla="*/ 103676 h 490145"/>
                <a:gd name="connsiteX20" fmla="*/ 160224 w 454421"/>
                <a:gd name="connsiteY20" fmla="*/ 95035 h 490145"/>
                <a:gd name="connsiteX21" fmla="*/ 91129 w 454421"/>
                <a:gd name="connsiteY21" fmla="*/ 86394 h 490145"/>
                <a:gd name="connsiteX22" fmla="*/ 13394 w 454421"/>
                <a:gd name="connsiteY22" fmla="*/ 310976 h 490145"/>
                <a:gd name="connsiteX23" fmla="*/ 237953 w 454421"/>
                <a:gd name="connsiteY23" fmla="*/ 483740 h 490145"/>
                <a:gd name="connsiteX24" fmla="*/ 419347 w 454421"/>
                <a:gd name="connsiteY24" fmla="*/ 250517 h 490145"/>
                <a:gd name="connsiteX25" fmla="*/ 229324 w 454421"/>
                <a:gd name="connsiteY25" fmla="*/ 414646 h 490145"/>
                <a:gd name="connsiteX26" fmla="*/ 419347 w 454421"/>
                <a:gd name="connsiteY26" fmla="*/ 250517 h 49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421" h="490145">
                  <a:moveTo>
                    <a:pt x="237965" y="483740"/>
                  </a:moveTo>
                  <a:cubicBezTo>
                    <a:pt x="402094" y="509658"/>
                    <a:pt x="523023" y="224599"/>
                    <a:pt x="410729" y="120952"/>
                  </a:cubicBezTo>
                  <a:cubicBezTo>
                    <a:pt x="367530" y="146870"/>
                    <a:pt x="307076" y="138229"/>
                    <a:pt x="272518" y="112311"/>
                  </a:cubicBezTo>
                  <a:lnTo>
                    <a:pt x="237959" y="112311"/>
                  </a:lnTo>
                  <a:lnTo>
                    <a:pt x="237959" y="69117"/>
                  </a:lnTo>
                  <a:cubicBezTo>
                    <a:pt x="237959" y="69117"/>
                    <a:pt x="246600" y="60476"/>
                    <a:pt x="246600" y="60476"/>
                  </a:cubicBezTo>
                  <a:cubicBezTo>
                    <a:pt x="272518" y="103676"/>
                    <a:pt x="367530" y="138212"/>
                    <a:pt x="419365" y="86394"/>
                  </a:cubicBezTo>
                  <a:lnTo>
                    <a:pt x="410724" y="86394"/>
                  </a:lnTo>
                  <a:cubicBezTo>
                    <a:pt x="358888" y="69117"/>
                    <a:pt x="263877" y="60476"/>
                    <a:pt x="246594" y="60476"/>
                  </a:cubicBezTo>
                  <a:lnTo>
                    <a:pt x="246594" y="51835"/>
                  </a:lnTo>
                  <a:cubicBezTo>
                    <a:pt x="341606" y="51835"/>
                    <a:pt x="402082" y="86394"/>
                    <a:pt x="410724" y="86394"/>
                  </a:cubicBezTo>
                  <a:cubicBezTo>
                    <a:pt x="402082" y="77752"/>
                    <a:pt x="393447" y="51835"/>
                    <a:pt x="376165" y="43200"/>
                  </a:cubicBezTo>
                  <a:cubicBezTo>
                    <a:pt x="350248" y="25917"/>
                    <a:pt x="324330" y="17277"/>
                    <a:pt x="298430" y="17277"/>
                  </a:cubicBezTo>
                  <a:cubicBezTo>
                    <a:pt x="272512" y="17277"/>
                    <a:pt x="255236" y="34559"/>
                    <a:pt x="237976" y="51835"/>
                  </a:cubicBezTo>
                  <a:lnTo>
                    <a:pt x="229335" y="51835"/>
                  </a:lnTo>
                  <a:cubicBezTo>
                    <a:pt x="229335" y="34559"/>
                    <a:pt x="237976" y="25917"/>
                    <a:pt x="237976" y="17277"/>
                  </a:cubicBezTo>
                  <a:lnTo>
                    <a:pt x="237976" y="0"/>
                  </a:lnTo>
                  <a:cubicBezTo>
                    <a:pt x="229335" y="0"/>
                    <a:pt x="220700" y="0"/>
                    <a:pt x="220700" y="8641"/>
                  </a:cubicBezTo>
                  <a:cubicBezTo>
                    <a:pt x="212059" y="34559"/>
                    <a:pt x="212059" y="51835"/>
                    <a:pt x="212059" y="51835"/>
                  </a:cubicBezTo>
                  <a:lnTo>
                    <a:pt x="212059" y="103676"/>
                  </a:lnTo>
                  <a:cubicBezTo>
                    <a:pt x="186141" y="103676"/>
                    <a:pt x="194782" y="103676"/>
                    <a:pt x="160224" y="95035"/>
                  </a:cubicBezTo>
                  <a:cubicBezTo>
                    <a:pt x="134306" y="86394"/>
                    <a:pt x="117024" y="86394"/>
                    <a:pt x="91129" y="86394"/>
                  </a:cubicBezTo>
                  <a:cubicBezTo>
                    <a:pt x="13394" y="103676"/>
                    <a:pt x="-21159" y="198682"/>
                    <a:pt x="13394" y="310976"/>
                  </a:cubicBezTo>
                  <a:cubicBezTo>
                    <a:pt x="73824" y="457846"/>
                    <a:pt x="186118" y="509664"/>
                    <a:pt x="237953" y="483740"/>
                  </a:cubicBezTo>
                  <a:close/>
                  <a:moveTo>
                    <a:pt x="419347" y="250517"/>
                  </a:moveTo>
                  <a:cubicBezTo>
                    <a:pt x="436624" y="397364"/>
                    <a:pt x="307059" y="483740"/>
                    <a:pt x="229324" y="414646"/>
                  </a:cubicBezTo>
                  <a:cubicBezTo>
                    <a:pt x="298418" y="440564"/>
                    <a:pt x="419347" y="362834"/>
                    <a:pt x="419347" y="250517"/>
                  </a:cubicBezTo>
                  <a:close/>
                </a:path>
              </a:pathLst>
            </a:custGeom>
            <a:grpFill/>
            <a:ln w="5715" cap="flat">
              <a:noFill/>
              <a:prstDash val="solid"/>
              <a:miter/>
            </a:ln>
          </p:spPr>
          <p:txBody>
            <a:bodyPr rtlCol="0" anchor="ctr"/>
            <a:lstStyle/>
            <a:p>
              <a:endParaRPr lang="en-US" sz="1641"/>
            </a:p>
          </p:txBody>
        </p:sp>
        <p:sp>
          <p:nvSpPr>
            <p:cNvPr id="412" name="Freeform: Shape 411">
              <a:extLst>
                <a:ext uri="{FF2B5EF4-FFF2-40B4-BE49-F238E27FC236}">
                  <a16:creationId xmlns:a16="http://schemas.microsoft.com/office/drawing/2014/main" id="{88B5441D-8576-3393-CB98-DFD89441EA40}"/>
                </a:ext>
              </a:extLst>
            </p:cNvPr>
            <p:cNvSpPr/>
            <p:nvPr/>
          </p:nvSpPr>
          <p:spPr>
            <a:xfrm>
              <a:off x="7025967" y="3392356"/>
              <a:ext cx="438641" cy="500482"/>
            </a:xfrm>
            <a:custGeom>
              <a:avLst/>
              <a:gdLst>
                <a:gd name="connsiteX0" fmla="*/ 218862 w 438641"/>
                <a:gd name="connsiteY0" fmla="*/ 494472 h 500482"/>
                <a:gd name="connsiteX1" fmla="*/ 426162 w 438641"/>
                <a:gd name="connsiteY1" fmla="*/ 330343 h 500482"/>
                <a:gd name="connsiteX2" fmla="*/ 400244 w 438641"/>
                <a:gd name="connsiteY2" fmla="*/ 131678 h 500482"/>
                <a:gd name="connsiteX3" fmla="*/ 262033 w 438641"/>
                <a:gd name="connsiteY3" fmla="*/ 123037 h 500482"/>
                <a:gd name="connsiteX4" fmla="*/ 227474 w 438641"/>
                <a:gd name="connsiteY4" fmla="*/ 123037 h 500482"/>
                <a:gd name="connsiteX5" fmla="*/ 227474 w 438641"/>
                <a:gd name="connsiteY5" fmla="*/ 79843 h 500482"/>
                <a:gd name="connsiteX6" fmla="*/ 236115 w 438641"/>
                <a:gd name="connsiteY6" fmla="*/ 71202 h 500482"/>
                <a:gd name="connsiteX7" fmla="*/ 408880 w 438641"/>
                <a:gd name="connsiteY7" fmla="*/ 97120 h 500482"/>
                <a:gd name="connsiteX8" fmla="*/ 400239 w 438641"/>
                <a:gd name="connsiteY8" fmla="*/ 97120 h 500482"/>
                <a:gd name="connsiteX9" fmla="*/ 236110 w 438641"/>
                <a:gd name="connsiteY9" fmla="*/ 71202 h 500482"/>
                <a:gd name="connsiteX10" fmla="*/ 236110 w 438641"/>
                <a:gd name="connsiteY10" fmla="*/ 62561 h 500482"/>
                <a:gd name="connsiteX11" fmla="*/ 322480 w 438641"/>
                <a:gd name="connsiteY11" fmla="*/ 71202 h 500482"/>
                <a:gd name="connsiteX12" fmla="*/ 382934 w 438641"/>
                <a:gd name="connsiteY12" fmla="*/ 88479 h 500482"/>
                <a:gd name="connsiteX13" fmla="*/ 400210 w 438641"/>
                <a:gd name="connsiteY13" fmla="*/ 97120 h 500482"/>
                <a:gd name="connsiteX14" fmla="*/ 408851 w 438641"/>
                <a:gd name="connsiteY14" fmla="*/ 97120 h 500482"/>
                <a:gd name="connsiteX15" fmla="*/ 391575 w 438641"/>
                <a:gd name="connsiteY15" fmla="*/ 71202 h 500482"/>
                <a:gd name="connsiteX16" fmla="*/ 374292 w 438641"/>
                <a:gd name="connsiteY16" fmla="*/ 45285 h 500482"/>
                <a:gd name="connsiteX17" fmla="*/ 236081 w 438641"/>
                <a:gd name="connsiteY17" fmla="*/ 53920 h 500482"/>
                <a:gd name="connsiteX18" fmla="*/ 227440 w 438641"/>
                <a:gd name="connsiteY18" fmla="*/ 53920 h 500482"/>
                <a:gd name="connsiteX19" fmla="*/ 236081 w 438641"/>
                <a:gd name="connsiteY19" fmla="*/ 19367 h 500482"/>
                <a:gd name="connsiteX20" fmla="*/ 236081 w 438641"/>
                <a:gd name="connsiteY20" fmla="*/ 2085 h 500482"/>
                <a:gd name="connsiteX21" fmla="*/ 210163 w 438641"/>
                <a:gd name="connsiteY21" fmla="*/ 105738 h 500482"/>
                <a:gd name="connsiteX22" fmla="*/ 158328 w 438641"/>
                <a:gd name="connsiteY22" fmla="*/ 97097 h 500482"/>
                <a:gd name="connsiteX23" fmla="*/ 89234 w 438641"/>
                <a:gd name="connsiteY23" fmla="*/ 88462 h 500482"/>
                <a:gd name="connsiteX24" fmla="*/ 218850 w 438641"/>
                <a:gd name="connsiteY24" fmla="*/ 494472 h 500482"/>
                <a:gd name="connsiteX25" fmla="*/ 391609 w 438641"/>
                <a:gd name="connsiteY25" fmla="*/ 261249 h 500482"/>
                <a:gd name="connsiteX26" fmla="*/ 391609 w 438641"/>
                <a:gd name="connsiteY26" fmla="*/ 287166 h 500482"/>
                <a:gd name="connsiteX27" fmla="*/ 201585 w 438641"/>
                <a:gd name="connsiteY27" fmla="*/ 434013 h 500482"/>
                <a:gd name="connsiteX28" fmla="*/ 391609 w 438641"/>
                <a:gd name="connsiteY28" fmla="*/ 261249 h 5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8641" h="500482">
                  <a:moveTo>
                    <a:pt x="218862" y="494472"/>
                  </a:moveTo>
                  <a:cubicBezTo>
                    <a:pt x="279315" y="511749"/>
                    <a:pt x="382991" y="459914"/>
                    <a:pt x="426162" y="330343"/>
                  </a:cubicBezTo>
                  <a:cubicBezTo>
                    <a:pt x="452079" y="252608"/>
                    <a:pt x="434803" y="174855"/>
                    <a:pt x="400244" y="131678"/>
                  </a:cubicBezTo>
                  <a:cubicBezTo>
                    <a:pt x="357045" y="157596"/>
                    <a:pt x="305232" y="148955"/>
                    <a:pt x="262033" y="123037"/>
                  </a:cubicBezTo>
                  <a:lnTo>
                    <a:pt x="227474" y="123037"/>
                  </a:lnTo>
                  <a:lnTo>
                    <a:pt x="227474" y="79843"/>
                  </a:lnTo>
                  <a:lnTo>
                    <a:pt x="236115" y="71202"/>
                  </a:lnTo>
                  <a:cubicBezTo>
                    <a:pt x="262033" y="123037"/>
                    <a:pt x="357045" y="148938"/>
                    <a:pt x="408880" y="97120"/>
                  </a:cubicBezTo>
                  <a:lnTo>
                    <a:pt x="400239" y="97120"/>
                  </a:lnTo>
                  <a:cubicBezTo>
                    <a:pt x="348404" y="79843"/>
                    <a:pt x="253392" y="71202"/>
                    <a:pt x="236110" y="71202"/>
                  </a:cubicBezTo>
                  <a:lnTo>
                    <a:pt x="236110" y="62561"/>
                  </a:lnTo>
                  <a:cubicBezTo>
                    <a:pt x="244751" y="53926"/>
                    <a:pt x="313845" y="71202"/>
                    <a:pt x="322480" y="71202"/>
                  </a:cubicBezTo>
                  <a:cubicBezTo>
                    <a:pt x="348398" y="79843"/>
                    <a:pt x="365674" y="79843"/>
                    <a:pt x="382934" y="88479"/>
                  </a:cubicBezTo>
                  <a:cubicBezTo>
                    <a:pt x="391575" y="88479"/>
                    <a:pt x="400210" y="97120"/>
                    <a:pt x="400210" y="97120"/>
                  </a:cubicBezTo>
                  <a:lnTo>
                    <a:pt x="408851" y="97120"/>
                  </a:lnTo>
                  <a:cubicBezTo>
                    <a:pt x="400210" y="88479"/>
                    <a:pt x="400210" y="79843"/>
                    <a:pt x="391575" y="71202"/>
                  </a:cubicBezTo>
                  <a:cubicBezTo>
                    <a:pt x="382934" y="62561"/>
                    <a:pt x="382934" y="53920"/>
                    <a:pt x="374292" y="45285"/>
                  </a:cubicBezTo>
                  <a:cubicBezTo>
                    <a:pt x="331099" y="10726"/>
                    <a:pt x="270640" y="2085"/>
                    <a:pt x="236081" y="53920"/>
                  </a:cubicBezTo>
                  <a:lnTo>
                    <a:pt x="227440" y="53920"/>
                  </a:lnTo>
                  <a:cubicBezTo>
                    <a:pt x="227440" y="36644"/>
                    <a:pt x="236081" y="28002"/>
                    <a:pt x="236081" y="19367"/>
                  </a:cubicBezTo>
                  <a:lnTo>
                    <a:pt x="236081" y="2085"/>
                  </a:lnTo>
                  <a:cubicBezTo>
                    <a:pt x="210163" y="-15192"/>
                    <a:pt x="210163" y="79820"/>
                    <a:pt x="210163" y="105738"/>
                  </a:cubicBezTo>
                  <a:cubicBezTo>
                    <a:pt x="184246" y="97097"/>
                    <a:pt x="201523" y="114379"/>
                    <a:pt x="158328" y="97097"/>
                  </a:cubicBezTo>
                  <a:cubicBezTo>
                    <a:pt x="132411" y="88462"/>
                    <a:pt x="115129" y="88462"/>
                    <a:pt x="89234" y="88462"/>
                  </a:cubicBezTo>
                  <a:cubicBezTo>
                    <a:pt x="-100767" y="140342"/>
                    <a:pt x="46080" y="554948"/>
                    <a:pt x="218850" y="494472"/>
                  </a:cubicBezTo>
                  <a:close/>
                  <a:moveTo>
                    <a:pt x="391609" y="261249"/>
                  </a:moveTo>
                  <a:lnTo>
                    <a:pt x="391609" y="287166"/>
                  </a:lnTo>
                  <a:cubicBezTo>
                    <a:pt x="400250" y="399455"/>
                    <a:pt x="279321" y="503107"/>
                    <a:pt x="201585" y="434013"/>
                  </a:cubicBezTo>
                  <a:cubicBezTo>
                    <a:pt x="287956" y="451295"/>
                    <a:pt x="400250" y="373560"/>
                    <a:pt x="391609" y="261249"/>
                  </a:cubicBezTo>
                  <a:close/>
                </a:path>
              </a:pathLst>
            </a:custGeom>
            <a:grpFill/>
            <a:ln w="5715" cap="flat">
              <a:noFill/>
              <a:prstDash val="solid"/>
              <a:miter/>
            </a:ln>
          </p:spPr>
          <p:txBody>
            <a:bodyPr rtlCol="0" anchor="ctr"/>
            <a:lstStyle/>
            <a:p>
              <a:endParaRPr lang="en-US" sz="1641"/>
            </a:p>
          </p:txBody>
        </p:sp>
        <p:sp>
          <p:nvSpPr>
            <p:cNvPr id="413" name="Freeform: Shape 412">
              <a:extLst>
                <a:ext uri="{FF2B5EF4-FFF2-40B4-BE49-F238E27FC236}">
                  <a16:creationId xmlns:a16="http://schemas.microsoft.com/office/drawing/2014/main" id="{D6DDC46B-1031-3022-89E5-B90D4F7EC18E}"/>
                </a:ext>
              </a:extLst>
            </p:cNvPr>
            <p:cNvSpPr/>
            <p:nvPr/>
          </p:nvSpPr>
          <p:spPr>
            <a:xfrm>
              <a:off x="4135240" y="4327340"/>
              <a:ext cx="3792016" cy="872394"/>
            </a:xfrm>
            <a:custGeom>
              <a:avLst/>
              <a:gdLst>
                <a:gd name="connsiteX0" fmla="*/ 0 w 3792016"/>
                <a:gd name="connsiteY0" fmla="*/ 0 h 872394"/>
                <a:gd name="connsiteX1" fmla="*/ 3792017 w 3792016"/>
                <a:gd name="connsiteY1" fmla="*/ 0 h 872394"/>
                <a:gd name="connsiteX2" fmla="*/ 3792017 w 3792016"/>
                <a:gd name="connsiteY2" fmla="*/ 872395 h 872394"/>
                <a:gd name="connsiteX3" fmla="*/ 0 w 3792016"/>
                <a:gd name="connsiteY3" fmla="*/ 872395 h 872394"/>
              </a:gdLst>
              <a:ahLst/>
              <a:cxnLst>
                <a:cxn ang="0">
                  <a:pos x="connsiteX0" y="connsiteY0"/>
                </a:cxn>
                <a:cxn ang="0">
                  <a:pos x="connsiteX1" y="connsiteY1"/>
                </a:cxn>
                <a:cxn ang="0">
                  <a:pos x="connsiteX2" y="connsiteY2"/>
                </a:cxn>
                <a:cxn ang="0">
                  <a:pos x="connsiteX3" y="connsiteY3"/>
                </a:cxn>
              </a:cxnLst>
              <a:rect l="l" t="t" r="r" b="b"/>
              <a:pathLst>
                <a:path w="3792016" h="872394">
                  <a:moveTo>
                    <a:pt x="0" y="0"/>
                  </a:moveTo>
                  <a:lnTo>
                    <a:pt x="3792017" y="0"/>
                  </a:lnTo>
                  <a:lnTo>
                    <a:pt x="3792017" y="872395"/>
                  </a:lnTo>
                  <a:lnTo>
                    <a:pt x="0" y="872395"/>
                  </a:lnTo>
                  <a:close/>
                </a:path>
              </a:pathLst>
            </a:custGeom>
            <a:grpFill/>
            <a:ln w="5715" cap="flat">
              <a:noFill/>
              <a:prstDash val="solid"/>
              <a:miter/>
            </a:ln>
          </p:spPr>
          <p:txBody>
            <a:bodyPr rtlCol="0" anchor="ctr"/>
            <a:lstStyle/>
            <a:p>
              <a:endParaRPr lang="en-US" sz="1641"/>
            </a:p>
          </p:txBody>
        </p:sp>
        <p:sp>
          <p:nvSpPr>
            <p:cNvPr id="414" name="Freeform: Shape 413">
              <a:extLst>
                <a:ext uri="{FF2B5EF4-FFF2-40B4-BE49-F238E27FC236}">
                  <a16:creationId xmlns:a16="http://schemas.microsoft.com/office/drawing/2014/main" id="{F018DB93-5CAC-CCCD-83F6-5F6F998B2418}"/>
                </a:ext>
              </a:extLst>
            </p:cNvPr>
            <p:cNvSpPr/>
            <p:nvPr/>
          </p:nvSpPr>
          <p:spPr>
            <a:xfrm>
              <a:off x="4169776" y="1355940"/>
              <a:ext cx="3714235" cy="457800"/>
            </a:xfrm>
            <a:custGeom>
              <a:avLst/>
              <a:gdLst>
                <a:gd name="connsiteX0" fmla="*/ 397347 w 3714235"/>
                <a:gd name="connsiteY0" fmla="*/ 0 h 457800"/>
                <a:gd name="connsiteX1" fmla="*/ 0 w 3714235"/>
                <a:gd name="connsiteY1" fmla="*/ 457800 h 457800"/>
                <a:gd name="connsiteX2" fmla="*/ 3714236 w 3714235"/>
                <a:gd name="connsiteY2" fmla="*/ 457800 h 457800"/>
                <a:gd name="connsiteX3" fmla="*/ 3316889 w 3714235"/>
                <a:gd name="connsiteY3" fmla="*/ 0 h 457800"/>
              </a:gdLst>
              <a:ahLst/>
              <a:cxnLst>
                <a:cxn ang="0">
                  <a:pos x="connsiteX0" y="connsiteY0"/>
                </a:cxn>
                <a:cxn ang="0">
                  <a:pos x="connsiteX1" y="connsiteY1"/>
                </a:cxn>
                <a:cxn ang="0">
                  <a:pos x="connsiteX2" y="connsiteY2"/>
                </a:cxn>
                <a:cxn ang="0">
                  <a:pos x="connsiteX3" y="connsiteY3"/>
                </a:cxn>
              </a:cxnLst>
              <a:rect l="l" t="t" r="r" b="b"/>
              <a:pathLst>
                <a:path w="3714235" h="457800">
                  <a:moveTo>
                    <a:pt x="397347" y="0"/>
                  </a:moveTo>
                  <a:cubicBezTo>
                    <a:pt x="397347" y="0"/>
                    <a:pt x="198682" y="250500"/>
                    <a:pt x="0" y="457800"/>
                  </a:cubicBezTo>
                  <a:lnTo>
                    <a:pt x="3714236" y="457800"/>
                  </a:lnTo>
                  <a:cubicBezTo>
                    <a:pt x="3515571" y="250500"/>
                    <a:pt x="3316889" y="0"/>
                    <a:pt x="3316889" y="0"/>
                  </a:cubicBezTo>
                  <a:close/>
                </a:path>
              </a:pathLst>
            </a:custGeom>
            <a:grpFill/>
            <a:ln w="5715" cap="flat">
              <a:noFill/>
              <a:prstDash val="solid"/>
              <a:miter/>
            </a:ln>
          </p:spPr>
          <p:txBody>
            <a:bodyPr rtlCol="0" anchor="ctr"/>
            <a:lstStyle/>
            <a:p>
              <a:endParaRPr lang="en-US" sz="1641"/>
            </a:p>
          </p:txBody>
        </p:sp>
        <p:sp>
          <p:nvSpPr>
            <p:cNvPr id="415" name="Freeform: Shape 414">
              <a:extLst>
                <a:ext uri="{FF2B5EF4-FFF2-40B4-BE49-F238E27FC236}">
                  <a16:creationId xmlns:a16="http://schemas.microsoft.com/office/drawing/2014/main" id="{2C683B8A-F0E7-7752-149C-CD586B012FF7}"/>
                </a:ext>
              </a:extLst>
            </p:cNvPr>
            <p:cNvSpPr/>
            <p:nvPr/>
          </p:nvSpPr>
          <p:spPr>
            <a:xfrm>
              <a:off x="4057459" y="5329351"/>
              <a:ext cx="3947464" cy="172764"/>
            </a:xfrm>
            <a:custGeom>
              <a:avLst/>
              <a:gdLst>
                <a:gd name="connsiteX0" fmla="*/ 0 w 3947464"/>
                <a:gd name="connsiteY0" fmla="*/ 0 h 172764"/>
                <a:gd name="connsiteX1" fmla="*/ 3947465 w 3947464"/>
                <a:gd name="connsiteY1" fmla="*/ 0 h 172764"/>
                <a:gd name="connsiteX2" fmla="*/ 3947465 w 3947464"/>
                <a:gd name="connsiteY2" fmla="*/ 172764 h 172764"/>
                <a:gd name="connsiteX3" fmla="*/ 0 w 3947464"/>
                <a:gd name="connsiteY3" fmla="*/ 172764 h 172764"/>
              </a:gdLst>
              <a:ahLst/>
              <a:cxnLst>
                <a:cxn ang="0">
                  <a:pos x="connsiteX0" y="connsiteY0"/>
                </a:cxn>
                <a:cxn ang="0">
                  <a:pos x="connsiteX1" y="connsiteY1"/>
                </a:cxn>
                <a:cxn ang="0">
                  <a:pos x="connsiteX2" y="connsiteY2"/>
                </a:cxn>
                <a:cxn ang="0">
                  <a:pos x="connsiteX3" y="connsiteY3"/>
                </a:cxn>
              </a:cxnLst>
              <a:rect l="l" t="t" r="r" b="b"/>
              <a:pathLst>
                <a:path w="3947464" h="172764">
                  <a:moveTo>
                    <a:pt x="0" y="0"/>
                  </a:moveTo>
                  <a:lnTo>
                    <a:pt x="3947465" y="0"/>
                  </a:lnTo>
                  <a:lnTo>
                    <a:pt x="3947465" y="172764"/>
                  </a:lnTo>
                  <a:lnTo>
                    <a:pt x="0" y="172764"/>
                  </a:lnTo>
                  <a:close/>
                </a:path>
              </a:pathLst>
            </a:custGeom>
            <a:grpFill/>
            <a:ln w="5715" cap="flat">
              <a:noFill/>
              <a:prstDash val="solid"/>
              <a:miter/>
            </a:ln>
          </p:spPr>
          <p:txBody>
            <a:bodyPr rtlCol="0" anchor="ctr"/>
            <a:lstStyle/>
            <a:p>
              <a:endParaRPr lang="en-US" sz="1641"/>
            </a:p>
          </p:txBody>
        </p:sp>
        <p:sp>
          <p:nvSpPr>
            <p:cNvPr id="416" name="Freeform: Shape 415">
              <a:extLst>
                <a:ext uri="{FF2B5EF4-FFF2-40B4-BE49-F238E27FC236}">
                  <a16:creationId xmlns:a16="http://schemas.microsoft.com/office/drawing/2014/main" id="{C0659402-7C31-1553-8B4E-77FFE95F850D}"/>
                </a:ext>
              </a:extLst>
            </p:cNvPr>
            <p:cNvSpPr/>
            <p:nvPr/>
          </p:nvSpPr>
          <p:spPr>
            <a:xfrm>
              <a:off x="4843364" y="2805890"/>
              <a:ext cx="363511" cy="338097"/>
            </a:xfrm>
            <a:custGeom>
              <a:avLst/>
              <a:gdLst>
                <a:gd name="connsiteX0" fmla="*/ 136 w 363511"/>
                <a:gd name="connsiteY0" fmla="*/ 173968 h 338097"/>
                <a:gd name="connsiteX1" fmla="*/ 164265 w 363511"/>
                <a:gd name="connsiteY1" fmla="*/ 338097 h 338097"/>
                <a:gd name="connsiteX2" fmla="*/ 207465 w 363511"/>
                <a:gd name="connsiteY2" fmla="*/ 338097 h 338097"/>
                <a:gd name="connsiteX3" fmla="*/ 362953 w 363511"/>
                <a:gd name="connsiteY3" fmla="*/ 182609 h 338097"/>
                <a:gd name="connsiteX4" fmla="*/ 142 w 363511"/>
                <a:gd name="connsiteY4" fmla="*/ 173968 h 338097"/>
                <a:gd name="connsiteX5" fmla="*/ 302471 w 363511"/>
                <a:gd name="connsiteY5" fmla="*/ 96232 h 338097"/>
                <a:gd name="connsiteX6" fmla="*/ 224736 w 363511"/>
                <a:gd name="connsiteY6" fmla="*/ 303533 h 338097"/>
                <a:gd name="connsiteX7" fmla="*/ 302471 w 363511"/>
                <a:gd name="connsiteY7" fmla="*/ 96232 h 33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511" h="338097">
                  <a:moveTo>
                    <a:pt x="136" y="173968"/>
                  </a:moveTo>
                  <a:cubicBezTo>
                    <a:pt x="8777" y="268979"/>
                    <a:pt x="77872" y="329456"/>
                    <a:pt x="164265" y="338097"/>
                  </a:cubicBezTo>
                  <a:lnTo>
                    <a:pt x="207465" y="338097"/>
                  </a:lnTo>
                  <a:cubicBezTo>
                    <a:pt x="285200" y="329456"/>
                    <a:pt x="354312" y="260361"/>
                    <a:pt x="362953" y="182609"/>
                  </a:cubicBezTo>
                  <a:cubicBezTo>
                    <a:pt x="380207" y="-50615"/>
                    <a:pt x="-8499" y="-67891"/>
                    <a:pt x="142" y="173968"/>
                  </a:cubicBezTo>
                  <a:close/>
                  <a:moveTo>
                    <a:pt x="302471" y="96232"/>
                  </a:moveTo>
                  <a:cubicBezTo>
                    <a:pt x="362925" y="130791"/>
                    <a:pt x="302471" y="294897"/>
                    <a:pt x="224736" y="303533"/>
                  </a:cubicBezTo>
                  <a:cubicBezTo>
                    <a:pt x="302471" y="251720"/>
                    <a:pt x="337007" y="148067"/>
                    <a:pt x="302471" y="96232"/>
                  </a:cubicBezTo>
                  <a:close/>
                </a:path>
              </a:pathLst>
            </a:custGeom>
            <a:grpFill/>
            <a:ln w="5715" cap="flat">
              <a:noFill/>
              <a:prstDash val="solid"/>
              <a:miter/>
            </a:ln>
          </p:spPr>
          <p:txBody>
            <a:bodyPr rtlCol="0" anchor="ctr"/>
            <a:lstStyle/>
            <a:p>
              <a:endParaRPr lang="en-US" sz="1641"/>
            </a:p>
          </p:txBody>
        </p:sp>
        <p:sp>
          <p:nvSpPr>
            <p:cNvPr id="417" name="Freeform: Shape 416">
              <a:extLst>
                <a:ext uri="{FF2B5EF4-FFF2-40B4-BE49-F238E27FC236}">
                  <a16:creationId xmlns:a16="http://schemas.microsoft.com/office/drawing/2014/main" id="{1EC73978-DFEB-A92A-B675-0ABC6F81A5E3}"/>
                </a:ext>
              </a:extLst>
            </p:cNvPr>
            <p:cNvSpPr/>
            <p:nvPr/>
          </p:nvSpPr>
          <p:spPr>
            <a:xfrm>
              <a:off x="4964435" y="2712070"/>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6 h 95011"/>
                <a:gd name="connsiteX9" fmla="*/ 112288 w 112288"/>
                <a:gd name="connsiteY9" fmla="*/ 95012 h 95011"/>
                <a:gd name="connsiteX10" fmla="*/ 112288 w 112288"/>
                <a:gd name="connsiteY10" fmla="*/ 17282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82"/>
                    <a:pt x="77758" y="17282"/>
                    <a:pt x="77758" y="25918"/>
                  </a:cubicBezTo>
                  <a:cubicBezTo>
                    <a:pt x="77758" y="17282"/>
                    <a:pt x="69117" y="8641"/>
                    <a:pt x="60476" y="0"/>
                  </a:cubicBezTo>
                  <a:cubicBezTo>
                    <a:pt x="51841" y="8641"/>
                    <a:pt x="51841" y="17276"/>
                    <a:pt x="43200" y="25918"/>
                  </a:cubicBezTo>
                  <a:cubicBezTo>
                    <a:pt x="43200" y="17282"/>
                    <a:pt x="34559" y="8641"/>
                    <a:pt x="25918" y="8641"/>
                  </a:cubicBezTo>
                  <a:cubicBezTo>
                    <a:pt x="25918" y="17282"/>
                    <a:pt x="17282" y="25918"/>
                    <a:pt x="25918" y="34559"/>
                  </a:cubicBezTo>
                  <a:lnTo>
                    <a:pt x="0" y="8641"/>
                  </a:lnTo>
                  <a:cubicBezTo>
                    <a:pt x="0" y="8641"/>
                    <a:pt x="8641" y="43200"/>
                    <a:pt x="0" y="86376"/>
                  </a:cubicBezTo>
                  <a:cubicBezTo>
                    <a:pt x="34559" y="77735"/>
                    <a:pt x="51841" y="77735"/>
                    <a:pt x="112288" y="95012"/>
                  </a:cubicBezTo>
                  <a:cubicBezTo>
                    <a:pt x="103653" y="77735"/>
                    <a:pt x="112288" y="43177"/>
                    <a:pt x="112288" y="17282"/>
                  </a:cubicBezTo>
                  <a:cubicBezTo>
                    <a:pt x="112311" y="17282"/>
                    <a:pt x="103670" y="25918"/>
                    <a:pt x="95035" y="34559"/>
                  </a:cubicBezTo>
                  <a:close/>
                </a:path>
              </a:pathLst>
            </a:custGeom>
            <a:grpFill/>
            <a:ln w="5715" cap="flat">
              <a:noFill/>
              <a:prstDash val="solid"/>
              <a:miter/>
            </a:ln>
          </p:spPr>
          <p:txBody>
            <a:bodyPr rtlCol="0" anchor="ctr"/>
            <a:lstStyle/>
            <a:p>
              <a:endParaRPr lang="en-US" sz="1641"/>
            </a:p>
          </p:txBody>
        </p:sp>
        <p:sp>
          <p:nvSpPr>
            <p:cNvPr id="418" name="Freeform: Shape 417">
              <a:extLst>
                <a:ext uri="{FF2B5EF4-FFF2-40B4-BE49-F238E27FC236}">
                  <a16:creationId xmlns:a16="http://schemas.microsoft.com/office/drawing/2014/main" id="{4C910022-FF1C-8FAA-9795-EBB6F7DF7804}"/>
                </a:ext>
              </a:extLst>
            </p:cNvPr>
            <p:cNvSpPr/>
            <p:nvPr/>
          </p:nvSpPr>
          <p:spPr>
            <a:xfrm>
              <a:off x="5050869" y="3197953"/>
              <a:ext cx="367982" cy="334716"/>
            </a:xfrm>
            <a:custGeom>
              <a:avLst/>
              <a:gdLst>
                <a:gd name="connsiteX0" fmla="*/ 164106 w 367982"/>
                <a:gd name="connsiteY0" fmla="*/ 334716 h 334716"/>
                <a:gd name="connsiteX1" fmla="*/ 215941 w 367982"/>
                <a:gd name="connsiteY1" fmla="*/ 334716 h 334716"/>
                <a:gd name="connsiteX2" fmla="*/ 345512 w 367982"/>
                <a:gd name="connsiteY2" fmla="*/ 75575 h 334716"/>
                <a:gd name="connsiteX3" fmla="*/ 233223 w 367982"/>
                <a:gd name="connsiteY3" fmla="*/ 6481 h 334716"/>
                <a:gd name="connsiteX4" fmla="*/ 129570 w 367982"/>
                <a:gd name="connsiteY4" fmla="*/ 6481 h 334716"/>
                <a:gd name="connsiteX5" fmla="*/ 34559 w 367982"/>
                <a:gd name="connsiteY5" fmla="*/ 58316 h 334716"/>
                <a:gd name="connsiteX6" fmla="*/ 0 w 367982"/>
                <a:gd name="connsiteY6" fmla="*/ 170604 h 334716"/>
                <a:gd name="connsiteX7" fmla="*/ 164106 w 367982"/>
                <a:gd name="connsiteY7" fmla="*/ 334710 h 334716"/>
                <a:gd name="connsiteX8" fmla="*/ 302318 w 367982"/>
                <a:gd name="connsiteY8" fmla="*/ 92858 h 334716"/>
                <a:gd name="connsiteX9" fmla="*/ 224582 w 367982"/>
                <a:gd name="connsiteY9" fmla="*/ 300158 h 334716"/>
                <a:gd name="connsiteX10" fmla="*/ 302318 w 367982"/>
                <a:gd name="connsiteY10" fmla="*/ 92858 h 33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982" h="334716">
                  <a:moveTo>
                    <a:pt x="164106" y="334716"/>
                  </a:moveTo>
                  <a:lnTo>
                    <a:pt x="215941" y="334716"/>
                  </a:lnTo>
                  <a:cubicBezTo>
                    <a:pt x="310953" y="326075"/>
                    <a:pt x="414606" y="213787"/>
                    <a:pt x="345512" y="75575"/>
                  </a:cubicBezTo>
                  <a:cubicBezTo>
                    <a:pt x="319594" y="32376"/>
                    <a:pt x="285058" y="15122"/>
                    <a:pt x="233223" y="6481"/>
                  </a:cubicBezTo>
                  <a:cubicBezTo>
                    <a:pt x="181388" y="-2160"/>
                    <a:pt x="181388" y="-2160"/>
                    <a:pt x="129570" y="6481"/>
                  </a:cubicBezTo>
                  <a:cubicBezTo>
                    <a:pt x="95012" y="15122"/>
                    <a:pt x="60476" y="32399"/>
                    <a:pt x="34559" y="58316"/>
                  </a:cubicBezTo>
                  <a:cubicBezTo>
                    <a:pt x="8641" y="92875"/>
                    <a:pt x="0" y="127411"/>
                    <a:pt x="0" y="170604"/>
                  </a:cubicBezTo>
                  <a:cubicBezTo>
                    <a:pt x="-23" y="256952"/>
                    <a:pt x="77735" y="326070"/>
                    <a:pt x="164106" y="334710"/>
                  </a:cubicBezTo>
                  <a:close/>
                  <a:moveTo>
                    <a:pt x="302318" y="92858"/>
                  </a:moveTo>
                  <a:cubicBezTo>
                    <a:pt x="362771" y="127416"/>
                    <a:pt x="302318" y="291522"/>
                    <a:pt x="224582" y="300158"/>
                  </a:cubicBezTo>
                  <a:cubicBezTo>
                    <a:pt x="293677" y="248323"/>
                    <a:pt x="328235" y="144670"/>
                    <a:pt x="302318" y="92858"/>
                  </a:cubicBezTo>
                  <a:close/>
                </a:path>
              </a:pathLst>
            </a:custGeom>
            <a:grpFill/>
            <a:ln w="5715" cap="flat">
              <a:noFill/>
              <a:prstDash val="solid"/>
              <a:miter/>
            </a:ln>
          </p:spPr>
          <p:txBody>
            <a:bodyPr rtlCol="0" anchor="ctr"/>
            <a:lstStyle/>
            <a:p>
              <a:endParaRPr lang="en-US" sz="1641"/>
            </a:p>
          </p:txBody>
        </p:sp>
        <p:sp>
          <p:nvSpPr>
            <p:cNvPr id="419" name="Freeform: Shape 418">
              <a:extLst>
                <a:ext uri="{FF2B5EF4-FFF2-40B4-BE49-F238E27FC236}">
                  <a16:creationId xmlns:a16="http://schemas.microsoft.com/office/drawing/2014/main" id="{0C31C03B-1755-D459-0779-BB806762E39B}"/>
                </a:ext>
              </a:extLst>
            </p:cNvPr>
            <p:cNvSpPr/>
            <p:nvPr/>
          </p:nvSpPr>
          <p:spPr>
            <a:xfrm>
              <a:off x="5171775" y="3100747"/>
              <a:ext cx="112316" cy="95011"/>
            </a:xfrm>
            <a:custGeom>
              <a:avLst/>
              <a:gdLst>
                <a:gd name="connsiteX0" fmla="*/ 95035 w 112316"/>
                <a:gd name="connsiteY0" fmla="*/ 34559 h 95011"/>
                <a:gd name="connsiteX1" fmla="*/ 95035 w 112316"/>
                <a:gd name="connsiteY1" fmla="*/ 8641 h 95011"/>
                <a:gd name="connsiteX2" fmla="*/ 77758 w 112316"/>
                <a:gd name="connsiteY2" fmla="*/ 25918 h 95011"/>
                <a:gd name="connsiteX3" fmla="*/ 60476 w 112316"/>
                <a:gd name="connsiteY3" fmla="*/ 0 h 95011"/>
                <a:gd name="connsiteX4" fmla="*/ 43200 w 112316"/>
                <a:gd name="connsiteY4" fmla="*/ 25918 h 95011"/>
                <a:gd name="connsiteX5" fmla="*/ 25918 w 112316"/>
                <a:gd name="connsiteY5" fmla="*/ 8641 h 95011"/>
                <a:gd name="connsiteX6" fmla="*/ 25918 w 112316"/>
                <a:gd name="connsiteY6" fmla="*/ 34559 h 95011"/>
                <a:gd name="connsiteX7" fmla="*/ 0 w 112316"/>
                <a:gd name="connsiteY7" fmla="*/ 8641 h 95011"/>
                <a:gd name="connsiteX8" fmla="*/ 0 w 112316"/>
                <a:gd name="connsiteY8" fmla="*/ 86377 h 95011"/>
                <a:gd name="connsiteX9" fmla="*/ 43200 w 112316"/>
                <a:gd name="connsiteY9" fmla="*/ 86377 h 95011"/>
                <a:gd name="connsiteX10" fmla="*/ 86394 w 112316"/>
                <a:gd name="connsiteY10" fmla="*/ 95012 h 95011"/>
                <a:gd name="connsiteX11" fmla="*/ 103676 w 112316"/>
                <a:gd name="connsiteY11" fmla="*/ 95012 h 95011"/>
                <a:gd name="connsiteX12" fmla="*/ 112317 w 112316"/>
                <a:gd name="connsiteY12" fmla="*/ 95012 h 95011"/>
                <a:gd name="connsiteX13" fmla="*/ 112317 w 112316"/>
                <a:gd name="connsiteY13" fmla="*/ 17277 h 95011"/>
                <a:gd name="connsiteX14" fmla="*/ 95035 w 112316"/>
                <a:gd name="connsiteY14"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316"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lnTo>
                    <a:pt x="43200" y="86377"/>
                  </a:lnTo>
                  <a:cubicBezTo>
                    <a:pt x="60476" y="86377"/>
                    <a:pt x="69117" y="86377"/>
                    <a:pt x="86394" y="95012"/>
                  </a:cubicBezTo>
                  <a:lnTo>
                    <a:pt x="103676" y="95012"/>
                  </a:lnTo>
                  <a:lnTo>
                    <a:pt x="112317" y="95012"/>
                  </a:lnTo>
                  <a:cubicBezTo>
                    <a:pt x="103676" y="77735"/>
                    <a:pt x="112317" y="43177"/>
                    <a:pt x="112317" y="17277"/>
                  </a:cubicBezTo>
                  <a:cubicBezTo>
                    <a:pt x="103653" y="17277"/>
                    <a:pt x="95035" y="25918"/>
                    <a:pt x="95035" y="34559"/>
                  </a:cubicBezTo>
                  <a:close/>
                </a:path>
              </a:pathLst>
            </a:custGeom>
            <a:grpFill/>
            <a:ln w="5715" cap="flat">
              <a:noFill/>
              <a:prstDash val="solid"/>
              <a:miter/>
            </a:ln>
          </p:spPr>
          <p:txBody>
            <a:bodyPr rtlCol="0" anchor="ctr"/>
            <a:lstStyle/>
            <a:p>
              <a:endParaRPr lang="en-US" sz="1641"/>
            </a:p>
          </p:txBody>
        </p:sp>
        <p:sp>
          <p:nvSpPr>
            <p:cNvPr id="420" name="Freeform: Shape 419">
              <a:extLst>
                <a:ext uri="{FF2B5EF4-FFF2-40B4-BE49-F238E27FC236}">
                  <a16:creationId xmlns:a16="http://schemas.microsoft.com/office/drawing/2014/main" id="{EC1E1EDE-4E4F-4EDE-F694-7953DF017404}"/>
                </a:ext>
              </a:extLst>
            </p:cNvPr>
            <p:cNvSpPr/>
            <p:nvPr/>
          </p:nvSpPr>
          <p:spPr>
            <a:xfrm>
              <a:off x="4639879" y="3200327"/>
              <a:ext cx="376426" cy="332343"/>
            </a:xfrm>
            <a:custGeom>
              <a:avLst/>
              <a:gdLst>
                <a:gd name="connsiteX0" fmla="*/ 169103 w 376426"/>
                <a:gd name="connsiteY0" fmla="*/ 332343 h 332343"/>
                <a:gd name="connsiteX1" fmla="*/ 220938 w 376426"/>
                <a:gd name="connsiteY1" fmla="*/ 332343 h 332343"/>
                <a:gd name="connsiteX2" fmla="*/ 376426 w 376426"/>
                <a:gd name="connsiteY2" fmla="*/ 176855 h 332343"/>
                <a:gd name="connsiteX3" fmla="*/ 238215 w 376426"/>
                <a:gd name="connsiteY3" fmla="*/ 4091 h 332343"/>
                <a:gd name="connsiteX4" fmla="*/ 39550 w 376426"/>
                <a:gd name="connsiteY4" fmla="*/ 55926 h 332343"/>
                <a:gd name="connsiteX5" fmla="*/ 169097 w 376426"/>
                <a:gd name="connsiteY5" fmla="*/ 332343 h 332343"/>
                <a:gd name="connsiteX6" fmla="*/ 307315 w 376426"/>
                <a:gd name="connsiteY6" fmla="*/ 90484 h 332343"/>
                <a:gd name="connsiteX7" fmla="*/ 229579 w 376426"/>
                <a:gd name="connsiteY7" fmla="*/ 297785 h 332343"/>
                <a:gd name="connsiteX8" fmla="*/ 307315 w 376426"/>
                <a:gd name="connsiteY8" fmla="*/ 90484 h 33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426" h="332343">
                  <a:moveTo>
                    <a:pt x="169103" y="332343"/>
                  </a:moveTo>
                  <a:lnTo>
                    <a:pt x="220938" y="332343"/>
                  </a:lnTo>
                  <a:cubicBezTo>
                    <a:pt x="298673" y="323702"/>
                    <a:pt x="367785" y="254608"/>
                    <a:pt x="376426" y="176855"/>
                  </a:cubicBezTo>
                  <a:cubicBezTo>
                    <a:pt x="376426" y="90484"/>
                    <a:pt x="333232" y="21367"/>
                    <a:pt x="238215" y="4091"/>
                  </a:cubicBezTo>
                  <a:cubicBezTo>
                    <a:pt x="160479" y="-4551"/>
                    <a:pt x="91368" y="-4551"/>
                    <a:pt x="39550" y="55926"/>
                  </a:cubicBezTo>
                  <a:cubicBezTo>
                    <a:pt x="-46844" y="150938"/>
                    <a:pt x="13632" y="315067"/>
                    <a:pt x="169097" y="332343"/>
                  </a:cubicBezTo>
                  <a:close/>
                  <a:moveTo>
                    <a:pt x="307315" y="90484"/>
                  </a:moveTo>
                  <a:cubicBezTo>
                    <a:pt x="367768" y="125043"/>
                    <a:pt x="307315" y="289149"/>
                    <a:pt x="229579" y="297785"/>
                  </a:cubicBezTo>
                  <a:cubicBezTo>
                    <a:pt x="298673" y="245949"/>
                    <a:pt x="333232" y="142296"/>
                    <a:pt x="307315" y="90484"/>
                  </a:cubicBezTo>
                  <a:close/>
                </a:path>
              </a:pathLst>
            </a:custGeom>
            <a:grpFill/>
            <a:ln w="5715" cap="flat">
              <a:noFill/>
              <a:prstDash val="solid"/>
              <a:miter/>
            </a:ln>
          </p:spPr>
          <p:txBody>
            <a:bodyPr rtlCol="0" anchor="ctr"/>
            <a:lstStyle/>
            <a:p>
              <a:endParaRPr lang="en-US" sz="1641"/>
            </a:p>
          </p:txBody>
        </p:sp>
        <p:sp>
          <p:nvSpPr>
            <p:cNvPr id="421" name="Freeform: Shape 420">
              <a:extLst>
                <a:ext uri="{FF2B5EF4-FFF2-40B4-BE49-F238E27FC236}">
                  <a16:creationId xmlns:a16="http://schemas.microsoft.com/office/drawing/2014/main" id="{A3565B46-5867-A976-5C1D-34292D2A640D}"/>
                </a:ext>
              </a:extLst>
            </p:cNvPr>
            <p:cNvSpPr/>
            <p:nvPr/>
          </p:nvSpPr>
          <p:spPr>
            <a:xfrm>
              <a:off x="4757118" y="3109388"/>
              <a:ext cx="112288" cy="95011"/>
            </a:xfrm>
            <a:custGeom>
              <a:avLst/>
              <a:gdLst>
                <a:gd name="connsiteX0" fmla="*/ 77752 w 112288"/>
                <a:gd name="connsiteY0" fmla="*/ 25917 h 95011"/>
                <a:gd name="connsiteX1" fmla="*/ 60476 w 112288"/>
                <a:gd name="connsiteY1" fmla="*/ 0 h 95011"/>
                <a:gd name="connsiteX2" fmla="*/ 43194 w 112288"/>
                <a:gd name="connsiteY2" fmla="*/ 25917 h 95011"/>
                <a:gd name="connsiteX3" fmla="*/ 25918 w 112288"/>
                <a:gd name="connsiteY3" fmla="*/ 8641 h 95011"/>
                <a:gd name="connsiteX4" fmla="*/ 25918 w 112288"/>
                <a:gd name="connsiteY4" fmla="*/ 34559 h 95011"/>
                <a:gd name="connsiteX5" fmla="*/ 0 w 112288"/>
                <a:gd name="connsiteY5" fmla="*/ 8641 h 95011"/>
                <a:gd name="connsiteX6" fmla="*/ 0 w 112288"/>
                <a:gd name="connsiteY6" fmla="*/ 86377 h 95011"/>
                <a:gd name="connsiteX7" fmla="*/ 112288 w 112288"/>
                <a:gd name="connsiteY7" fmla="*/ 95012 h 95011"/>
                <a:gd name="connsiteX8" fmla="*/ 112288 w 112288"/>
                <a:gd name="connsiteY8" fmla="*/ 17277 h 95011"/>
                <a:gd name="connsiteX9" fmla="*/ 86365 w 112288"/>
                <a:gd name="connsiteY9" fmla="*/ 43194 h 95011"/>
                <a:gd name="connsiteX10" fmla="*/ 86365 w 112288"/>
                <a:gd name="connsiteY10" fmla="*/ 17277 h 95011"/>
                <a:gd name="connsiteX11" fmla="*/ 77752 w 112288"/>
                <a:gd name="connsiteY11" fmla="*/ 25917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77752" y="25917"/>
                  </a:moveTo>
                  <a:cubicBezTo>
                    <a:pt x="77752" y="17277"/>
                    <a:pt x="69111" y="8641"/>
                    <a:pt x="60476" y="0"/>
                  </a:cubicBezTo>
                  <a:cubicBezTo>
                    <a:pt x="51835" y="8635"/>
                    <a:pt x="51835" y="17277"/>
                    <a:pt x="43194" y="25917"/>
                  </a:cubicBezTo>
                  <a:cubicBezTo>
                    <a:pt x="43194" y="17277"/>
                    <a:pt x="34559" y="8641"/>
                    <a:pt x="25918" y="8641"/>
                  </a:cubicBezTo>
                  <a:cubicBezTo>
                    <a:pt x="25918" y="17277"/>
                    <a:pt x="17276" y="25917"/>
                    <a:pt x="25918" y="34559"/>
                  </a:cubicBezTo>
                  <a:cubicBezTo>
                    <a:pt x="17276" y="25917"/>
                    <a:pt x="8635" y="17277"/>
                    <a:pt x="0" y="8641"/>
                  </a:cubicBezTo>
                  <a:cubicBezTo>
                    <a:pt x="0" y="8641"/>
                    <a:pt x="8635" y="43194"/>
                    <a:pt x="0" y="86377"/>
                  </a:cubicBezTo>
                  <a:cubicBezTo>
                    <a:pt x="34559" y="77735"/>
                    <a:pt x="51835" y="77735"/>
                    <a:pt x="112288" y="95012"/>
                  </a:cubicBezTo>
                  <a:cubicBezTo>
                    <a:pt x="103647" y="77735"/>
                    <a:pt x="112288" y="43177"/>
                    <a:pt x="112288" y="17277"/>
                  </a:cubicBezTo>
                  <a:cubicBezTo>
                    <a:pt x="103647" y="17277"/>
                    <a:pt x="95006" y="25917"/>
                    <a:pt x="86365" y="43194"/>
                  </a:cubicBezTo>
                  <a:lnTo>
                    <a:pt x="86365" y="17277"/>
                  </a:lnTo>
                  <a:cubicBezTo>
                    <a:pt x="86388" y="8641"/>
                    <a:pt x="77752" y="17277"/>
                    <a:pt x="77752" y="25917"/>
                  </a:cubicBezTo>
                  <a:close/>
                </a:path>
              </a:pathLst>
            </a:custGeom>
            <a:grpFill/>
            <a:ln w="5715" cap="flat">
              <a:noFill/>
              <a:prstDash val="solid"/>
              <a:miter/>
            </a:ln>
          </p:spPr>
          <p:txBody>
            <a:bodyPr rtlCol="0" anchor="ctr"/>
            <a:lstStyle/>
            <a:p>
              <a:endParaRPr lang="en-US" sz="1641"/>
            </a:p>
          </p:txBody>
        </p:sp>
        <p:sp>
          <p:nvSpPr>
            <p:cNvPr id="422" name="Freeform: Shape 421">
              <a:extLst>
                <a:ext uri="{FF2B5EF4-FFF2-40B4-BE49-F238E27FC236}">
                  <a16:creationId xmlns:a16="http://schemas.microsoft.com/office/drawing/2014/main" id="{033050F5-DAA3-7378-8355-CC99FA78F9F4}"/>
                </a:ext>
              </a:extLst>
            </p:cNvPr>
            <p:cNvSpPr/>
            <p:nvPr/>
          </p:nvSpPr>
          <p:spPr>
            <a:xfrm>
              <a:off x="537905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35" y="8641"/>
                    <a:pt x="51835"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35" y="77735"/>
                    <a:pt x="112288" y="95012"/>
                  </a:cubicBezTo>
                  <a:cubicBezTo>
                    <a:pt x="103653"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423" name="Freeform: Shape 422">
              <a:extLst>
                <a:ext uri="{FF2B5EF4-FFF2-40B4-BE49-F238E27FC236}">
                  <a16:creationId xmlns:a16="http://schemas.microsoft.com/office/drawing/2014/main" id="{2BF44576-9104-25C1-3B88-7E6266B7EA04}"/>
                </a:ext>
              </a:extLst>
            </p:cNvPr>
            <p:cNvSpPr/>
            <p:nvPr/>
          </p:nvSpPr>
          <p:spPr>
            <a:xfrm>
              <a:off x="4973065"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cubicBezTo>
                    <a:pt x="34559" y="77735"/>
                    <a:pt x="51841" y="77735"/>
                    <a:pt x="112288" y="95012"/>
                  </a:cubicBezTo>
                  <a:cubicBezTo>
                    <a:pt x="103647"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424" name="Freeform: Shape 423">
              <a:extLst>
                <a:ext uri="{FF2B5EF4-FFF2-40B4-BE49-F238E27FC236}">
                  <a16:creationId xmlns:a16="http://schemas.microsoft.com/office/drawing/2014/main" id="{D7FDF5FF-1CF1-A36A-C040-7AAE965B3CED}"/>
                </a:ext>
              </a:extLst>
            </p:cNvPr>
            <p:cNvSpPr/>
            <p:nvPr/>
          </p:nvSpPr>
          <p:spPr>
            <a:xfrm>
              <a:off x="456712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41" y="77735"/>
                    <a:pt x="112288" y="95012"/>
                  </a:cubicBezTo>
                  <a:cubicBezTo>
                    <a:pt x="103647" y="77735"/>
                    <a:pt x="112288" y="43177"/>
                    <a:pt x="112288" y="17277"/>
                  </a:cubicBezTo>
                  <a:cubicBezTo>
                    <a:pt x="103670" y="8641"/>
                    <a:pt x="95035" y="17277"/>
                    <a:pt x="95035" y="34559"/>
                  </a:cubicBezTo>
                  <a:close/>
                </a:path>
              </a:pathLst>
            </a:custGeom>
            <a:grpFill/>
            <a:ln w="5715" cap="flat">
              <a:noFill/>
              <a:prstDash val="solid"/>
              <a:miter/>
            </a:ln>
          </p:spPr>
          <p:txBody>
            <a:bodyPr rtlCol="0" anchor="ctr"/>
            <a:lstStyle/>
            <a:p>
              <a:endParaRPr lang="en-US" sz="1641"/>
            </a:p>
          </p:txBody>
        </p:sp>
      </p:grpSp>
      <p:pic>
        <p:nvPicPr>
          <p:cNvPr id="426" name="Graphic 425">
            <a:extLst>
              <a:ext uri="{FF2B5EF4-FFF2-40B4-BE49-F238E27FC236}">
                <a16:creationId xmlns:a16="http://schemas.microsoft.com/office/drawing/2014/main" id="{0E883D58-8904-7143-6BE9-B960A82F9C2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533142" y="2556008"/>
            <a:ext cx="918533" cy="560259"/>
          </a:xfrm>
          <a:prstGeom prst="rect">
            <a:avLst/>
          </a:prstGeom>
        </p:spPr>
      </p:pic>
    </p:spTree>
    <p:extLst>
      <p:ext uri="{BB962C8B-B14F-4D97-AF65-F5344CB8AC3E}">
        <p14:creationId xmlns:p14="http://schemas.microsoft.com/office/powerpoint/2010/main" val="27294992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C8D177-F7D4-7518-BC24-6F4266C528A3}"/>
            </a:ext>
          </a:extLst>
        </p:cNvPr>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BBB86011-F48C-018F-D8F6-3CD987512B31}"/>
              </a:ext>
            </a:extLst>
          </p:cNvPr>
          <p:cNvSpPr>
            <a:spLocks/>
          </p:cNvSpPr>
          <p:nvPr/>
        </p:nvSpPr>
        <p:spPr>
          <a:xfrm>
            <a:off x="252408" y="79600"/>
            <a:ext cx="11668125" cy="6431624"/>
          </a:xfrm>
          <a:prstGeom prst="roundRect">
            <a:avLst>
              <a:gd name="adj" fmla="val 7893"/>
            </a:avLst>
          </a:prstGeom>
          <a:noFill/>
          <a:ln w="28575">
            <a:solidFill>
              <a:srgbClr val="FFE5CF"/>
            </a:solidFill>
          </a:ln>
        </p:spPr>
        <p:style>
          <a:lnRef idx="2">
            <a:schemeClr val="accent1">
              <a:shade val="15000"/>
            </a:schemeClr>
          </a:lnRef>
          <a:fillRef idx="1">
            <a:schemeClr val="accent1"/>
          </a:fillRef>
          <a:effectRef idx="0">
            <a:schemeClr val="accent1"/>
          </a:effectRef>
          <a:fontRef idx="minor">
            <a:schemeClr val="lt1"/>
          </a:fontRef>
        </p:style>
        <p:txBody>
          <a:bodyPr lIns="83408" tIns="41705" rIns="83408" bIns="41705" rtlCol="0" anchor="ctr"/>
          <a:lstStyle/>
          <a:p>
            <a:pPr algn="ctr"/>
            <a:endParaRPr lang="en-US" sz="1094">
              <a:solidFill>
                <a:schemeClr val="accent1"/>
              </a:solidFill>
              <a:latin typeface="Avenir Next LT Pro" panose="020B0504020202020204" pitchFamily="34" charset="0"/>
            </a:endParaRPr>
          </a:p>
        </p:txBody>
      </p:sp>
      <p:sp>
        <p:nvSpPr>
          <p:cNvPr id="27" name="Rectangle: Top Corners Rounded 26">
            <a:extLst>
              <a:ext uri="{FF2B5EF4-FFF2-40B4-BE49-F238E27FC236}">
                <a16:creationId xmlns:a16="http://schemas.microsoft.com/office/drawing/2014/main" id="{715EF63A-8939-55DC-5F5A-E94A8270A54A}"/>
              </a:ext>
            </a:extLst>
          </p:cNvPr>
          <p:cNvSpPr/>
          <p:nvPr/>
        </p:nvSpPr>
        <p:spPr>
          <a:xfrm rot="5400000">
            <a:off x="1745458" y="1293323"/>
            <a:ext cx="479666" cy="3465769"/>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28" name="TextBox 27">
            <a:extLst>
              <a:ext uri="{FF2B5EF4-FFF2-40B4-BE49-F238E27FC236}">
                <a16:creationId xmlns:a16="http://schemas.microsoft.com/office/drawing/2014/main" id="{C1976088-1967-547C-6BA1-FCCC6706AC68}"/>
              </a:ext>
            </a:extLst>
          </p:cNvPr>
          <p:cNvSpPr txBox="1"/>
          <p:nvPr/>
        </p:nvSpPr>
        <p:spPr>
          <a:xfrm>
            <a:off x="721143" y="2878812"/>
            <a:ext cx="2999583" cy="316882"/>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Almacenamiento y distribución</a:t>
            </a:r>
            <a:endParaRPr lang="en-US" sz="1824" b="1">
              <a:solidFill>
                <a:srgbClr val="EF7E27"/>
              </a:solidFill>
              <a:latin typeface="Avenir Next LT Pro" panose="020B0504020202020204" pitchFamily="34" charset="0"/>
              <a:ea typeface="Noto Sans JP" panose="020B0500000000000000" pitchFamily="34" charset="-128"/>
            </a:endParaRPr>
          </a:p>
        </p:txBody>
      </p:sp>
      <p:sp>
        <p:nvSpPr>
          <p:cNvPr id="22" name="Rectangle: Top Corners Rounded 21">
            <a:extLst>
              <a:ext uri="{FF2B5EF4-FFF2-40B4-BE49-F238E27FC236}">
                <a16:creationId xmlns:a16="http://schemas.microsoft.com/office/drawing/2014/main" id="{846EEEA2-A94D-F0A4-78ED-6CAC3FAED902}"/>
              </a:ext>
            </a:extLst>
          </p:cNvPr>
          <p:cNvSpPr/>
          <p:nvPr/>
        </p:nvSpPr>
        <p:spPr>
          <a:xfrm rot="16200000" flipH="1">
            <a:off x="10542404" y="3491407"/>
            <a:ext cx="479667" cy="2276591"/>
          </a:xfrm>
          <a:prstGeom prst="round2SameRect">
            <a:avLst>
              <a:gd name="adj1" fmla="val 23702"/>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23" name="Freeform: Shape 22">
            <a:extLst>
              <a:ext uri="{FF2B5EF4-FFF2-40B4-BE49-F238E27FC236}">
                <a16:creationId xmlns:a16="http://schemas.microsoft.com/office/drawing/2014/main" id="{11896FB5-8B7F-8B9C-9D4B-DE60262B4CA0}"/>
              </a:ext>
            </a:extLst>
          </p:cNvPr>
          <p:cNvSpPr/>
          <p:nvPr/>
        </p:nvSpPr>
        <p:spPr>
          <a:xfrm>
            <a:off x="9779565" y="4441835"/>
            <a:ext cx="374347" cy="374348"/>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316875 w 410396"/>
              <a:gd name="connsiteY5" fmla="*/ 237527 h 410397"/>
              <a:gd name="connsiteX6" fmla="*/ 316631 w 410396"/>
              <a:gd name="connsiteY6" fmla="*/ 219326 h 410397"/>
              <a:gd name="connsiteX7" fmla="*/ 316616 w 410396"/>
              <a:gd name="connsiteY7" fmla="*/ 158331 h 410397"/>
              <a:gd name="connsiteX8" fmla="*/ 317348 w 410396"/>
              <a:gd name="connsiteY8" fmla="*/ 152579 h 410397"/>
              <a:gd name="connsiteX9" fmla="*/ 322764 w 410396"/>
              <a:gd name="connsiteY9" fmla="*/ 148857 h 410397"/>
              <a:gd name="connsiteX10" fmla="*/ 326929 w 410396"/>
              <a:gd name="connsiteY10" fmla="*/ 153769 h 410397"/>
              <a:gd name="connsiteX11" fmla="*/ 327082 w 410396"/>
              <a:gd name="connsiteY11" fmla="*/ 159643 h 410397"/>
              <a:gd name="connsiteX12" fmla="*/ 327082 w 410396"/>
              <a:gd name="connsiteY12" fmla="*/ 237237 h 410397"/>
              <a:gd name="connsiteX13" fmla="*/ 327082 w 410396"/>
              <a:gd name="connsiteY13" fmla="*/ 313641 h 410397"/>
              <a:gd name="connsiteX14" fmla="*/ 327005 w 410396"/>
              <a:gd name="connsiteY14" fmla="*/ 318935 h 410397"/>
              <a:gd name="connsiteX15" fmla="*/ 321605 w 410396"/>
              <a:gd name="connsiteY15" fmla="*/ 324565 h 410397"/>
              <a:gd name="connsiteX16" fmla="*/ 316677 w 410396"/>
              <a:gd name="connsiteY16" fmla="*/ 319087 h 410397"/>
              <a:gd name="connsiteX17" fmla="*/ 316936 w 410396"/>
              <a:gd name="connsiteY17" fmla="*/ 293243 h 410397"/>
              <a:gd name="connsiteX18" fmla="*/ 316890 w 410396"/>
              <a:gd name="connsiteY18" fmla="*/ 237512 h 410397"/>
              <a:gd name="connsiteX19" fmla="*/ 295852 w 410396"/>
              <a:gd name="connsiteY19" fmla="*/ 246635 h 410397"/>
              <a:gd name="connsiteX20" fmla="*/ 296081 w 410396"/>
              <a:gd name="connsiteY20" fmla="*/ 290238 h 410397"/>
              <a:gd name="connsiteX21" fmla="*/ 297255 w 410396"/>
              <a:gd name="connsiteY21" fmla="*/ 296874 h 410397"/>
              <a:gd name="connsiteX22" fmla="*/ 299620 w 410396"/>
              <a:gd name="connsiteY22" fmla="*/ 301512 h 410397"/>
              <a:gd name="connsiteX23" fmla="*/ 287903 w 410396"/>
              <a:gd name="connsiteY23" fmla="*/ 316769 h 410397"/>
              <a:gd name="connsiteX24" fmla="*/ 202666 w 410396"/>
              <a:gd name="connsiteY24" fmla="*/ 316646 h 410397"/>
              <a:gd name="connsiteX25" fmla="*/ 119183 w 410396"/>
              <a:gd name="connsiteY25" fmla="*/ 316646 h 410397"/>
              <a:gd name="connsiteX26" fmla="*/ 108809 w 410396"/>
              <a:gd name="connsiteY26" fmla="*/ 298644 h 410397"/>
              <a:gd name="connsiteX27" fmla="*/ 111036 w 410396"/>
              <a:gd name="connsiteY27" fmla="*/ 286500 h 410397"/>
              <a:gd name="connsiteX28" fmla="*/ 110761 w 410396"/>
              <a:gd name="connsiteY28" fmla="*/ 253027 h 410397"/>
              <a:gd name="connsiteX29" fmla="*/ 112165 w 410396"/>
              <a:gd name="connsiteY29" fmla="*/ 248633 h 410397"/>
              <a:gd name="connsiteX30" fmla="*/ 110883 w 410396"/>
              <a:gd name="connsiteY30" fmla="*/ 239861 h 410397"/>
              <a:gd name="connsiteX31" fmla="*/ 107832 w 410396"/>
              <a:gd name="connsiteY31" fmla="*/ 222347 h 410397"/>
              <a:gd name="connsiteX32" fmla="*/ 113538 w 410396"/>
              <a:gd name="connsiteY32" fmla="*/ 218029 h 410397"/>
              <a:gd name="connsiteX33" fmla="*/ 119412 w 410396"/>
              <a:gd name="connsiteY33" fmla="*/ 217877 h 410397"/>
              <a:gd name="connsiteX34" fmla="*/ 286957 w 410396"/>
              <a:gd name="connsiteY34" fmla="*/ 217877 h 410397"/>
              <a:gd name="connsiteX35" fmla="*/ 293975 w 410396"/>
              <a:gd name="connsiteY35" fmla="*/ 218304 h 410397"/>
              <a:gd name="connsiteX36" fmla="*/ 300597 w 410396"/>
              <a:gd name="connsiteY36" fmla="*/ 227183 h 410397"/>
              <a:gd name="connsiteX37" fmla="*/ 296843 w 410396"/>
              <a:gd name="connsiteY37" fmla="*/ 240502 h 410397"/>
              <a:gd name="connsiteX38" fmla="*/ 295867 w 410396"/>
              <a:gd name="connsiteY38" fmla="*/ 246650 h 410397"/>
              <a:gd name="connsiteX39" fmla="*/ 93018 w 410396"/>
              <a:gd name="connsiteY39" fmla="*/ 236642 h 410397"/>
              <a:gd name="connsiteX40" fmla="*/ 93018 w 410396"/>
              <a:gd name="connsiteY40" fmla="*/ 314175 h 410397"/>
              <a:gd name="connsiteX41" fmla="*/ 93018 w 410396"/>
              <a:gd name="connsiteY41" fmla="*/ 317104 h 410397"/>
              <a:gd name="connsiteX42" fmla="*/ 88197 w 410396"/>
              <a:gd name="connsiteY42" fmla="*/ 324336 h 410397"/>
              <a:gd name="connsiteX43" fmla="*/ 83620 w 410396"/>
              <a:gd name="connsiteY43" fmla="*/ 316860 h 410397"/>
              <a:gd name="connsiteX44" fmla="*/ 83620 w 410396"/>
              <a:gd name="connsiteY44" fmla="*/ 156515 h 410397"/>
              <a:gd name="connsiteX45" fmla="*/ 83788 w 410396"/>
              <a:gd name="connsiteY45" fmla="*/ 153586 h 410397"/>
              <a:gd name="connsiteX46" fmla="*/ 88151 w 410396"/>
              <a:gd name="connsiteY46" fmla="*/ 148902 h 410397"/>
              <a:gd name="connsiteX47" fmla="*/ 92881 w 410396"/>
              <a:gd name="connsiteY47" fmla="*/ 153830 h 410397"/>
              <a:gd name="connsiteX48" fmla="*/ 93033 w 410396"/>
              <a:gd name="connsiteY48" fmla="*/ 159689 h 410397"/>
              <a:gd name="connsiteX49" fmla="*/ 93033 w 410396"/>
              <a:gd name="connsiteY49" fmla="*/ 236627 h 410397"/>
              <a:gd name="connsiteX50" fmla="*/ 84795 w 410396"/>
              <a:gd name="connsiteY50" fmla="*/ 128169 h 410397"/>
              <a:gd name="connsiteX51" fmla="*/ 90531 w 410396"/>
              <a:gd name="connsiteY51" fmla="*/ 121563 h 410397"/>
              <a:gd name="connsiteX52" fmla="*/ 103972 w 410396"/>
              <a:gd name="connsiteY52" fmla="*/ 121609 h 410397"/>
              <a:gd name="connsiteX53" fmla="*/ 111494 w 410396"/>
              <a:gd name="connsiteY53" fmla="*/ 127498 h 410397"/>
              <a:gd name="connsiteX54" fmla="*/ 105681 w 410396"/>
              <a:gd name="connsiteY54" fmla="*/ 135965 h 410397"/>
              <a:gd name="connsiteX55" fmla="*/ 98694 w 410396"/>
              <a:gd name="connsiteY55" fmla="*/ 137247 h 410397"/>
              <a:gd name="connsiteX56" fmla="*/ 84795 w 410396"/>
              <a:gd name="connsiteY56" fmla="*/ 128169 h 410397"/>
              <a:gd name="connsiteX57" fmla="*/ 226466 w 410396"/>
              <a:gd name="connsiteY57" fmla="*/ 110883 h 410397"/>
              <a:gd name="connsiteX58" fmla="*/ 110624 w 410396"/>
              <a:gd name="connsiteY58" fmla="*/ 110899 h 410397"/>
              <a:gd name="connsiteX59" fmla="*/ 93033 w 410396"/>
              <a:gd name="connsiteY59" fmla="*/ 111570 h 410397"/>
              <a:gd name="connsiteX60" fmla="*/ 86992 w 410396"/>
              <a:gd name="connsiteY60" fmla="*/ 109098 h 410397"/>
              <a:gd name="connsiteX61" fmla="*/ 89585 w 410396"/>
              <a:gd name="connsiteY61" fmla="*/ 104308 h 410397"/>
              <a:gd name="connsiteX62" fmla="*/ 112851 w 410396"/>
              <a:gd name="connsiteY62" fmla="*/ 86412 h 410397"/>
              <a:gd name="connsiteX63" fmla="*/ 123546 w 410396"/>
              <a:gd name="connsiteY63" fmla="*/ 83819 h 410397"/>
              <a:gd name="connsiteX64" fmla="*/ 284669 w 410396"/>
              <a:gd name="connsiteY64" fmla="*/ 83849 h 410397"/>
              <a:gd name="connsiteX65" fmla="*/ 302992 w 410396"/>
              <a:gd name="connsiteY65" fmla="*/ 90272 h 410397"/>
              <a:gd name="connsiteX66" fmla="*/ 321040 w 410396"/>
              <a:gd name="connsiteY66" fmla="*/ 104354 h 410397"/>
              <a:gd name="connsiteX67" fmla="*/ 323649 w 410396"/>
              <a:gd name="connsiteY67" fmla="*/ 109114 h 410397"/>
              <a:gd name="connsiteX68" fmla="*/ 318141 w 410396"/>
              <a:gd name="connsiteY68" fmla="*/ 110868 h 410397"/>
              <a:gd name="connsiteX69" fmla="*/ 226451 w 410396"/>
              <a:gd name="connsiteY69" fmla="*/ 110868 h 410397"/>
              <a:gd name="connsiteX70" fmla="*/ 284959 w 410396"/>
              <a:gd name="connsiteY70" fmla="*/ 136102 h 410397"/>
              <a:gd name="connsiteX71" fmla="*/ 269474 w 410396"/>
              <a:gd name="connsiteY71" fmla="*/ 136224 h 410397"/>
              <a:gd name="connsiteX72" fmla="*/ 264897 w 410396"/>
              <a:gd name="connsiteY72" fmla="*/ 126521 h 410397"/>
              <a:gd name="connsiteX73" fmla="*/ 271640 w 410396"/>
              <a:gd name="connsiteY73" fmla="*/ 121487 h 410397"/>
              <a:gd name="connsiteX74" fmla="*/ 277514 w 410396"/>
              <a:gd name="connsiteY74" fmla="*/ 121487 h 410397"/>
              <a:gd name="connsiteX75" fmla="*/ 277514 w 410396"/>
              <a:gd name="connsiteY75" fmla="*/ 121456 h 410397"/>
              <a:gd name="connsiteX76" fmla="*/ 282213 w 410396"/>
              <a:gd name="connsiteY76" fmla="*/ 121456 h 410397"/>
              <a:gd name="connsiteX77" fmla="*/ 290375 w 410396"/>
              <a:gd name="connsiteY77" fmla="*/ 127360 h 410397"/>
              <a:gd name="connsiteX78" fmla="*/ 284959 w 410396"/>
              <a:gd name="connsiteY78" fmla="*/ 136102 h 410397"/>
              <a:gd name="connsiteX79" fmla="*/ 252890 w 410396"/>
              <a:gd name="connsiteY79" fmla="*/ 128550 h 410397"/>
              <a:gd name="connsiteX80" fmla="*/ 246330 w 410396"/>
              <a:gd name="connsiteY80" fmla="*/ 136743 h 410397"/>
              <a:gd name="connsiteX81" fmla="*/ 240624 w 410396"/>
              <a:gd name="connsiteY81" fmla="*/ 137796 h 410397"/>
              <a:gd name="connsiteX82" fmla="*/ 234826 w 410396"/>
              <a:gd name="connsiteY82" fmla="*/ 136697 h 410397"/>
              <a:gd name="connsiteX83" fmla="*/ 227290 w 410396"/>
              <a:gd name="connsiteY83" fmla="*/ 128352 h 410397"/>
              <a:gd name="connsiteX84" fmla="*/ 235330 w 410396"/>
              <a:gd name="connsiteY84" fmla="*/ 121670 h 410397"/>
              <a:gd name="connsiteX85" fmla="*/ 245246 w 410396"/>
              <a:gd name="connsiteY85" fmla="*/ 121487 h 410397"/>
              <a:gd name="connsiteX86" fmla="*/ 252890 w 410396"/>
              <a:gd name="connsiteY86" fmla="*/ 128535 h 410397"/>
              <a:gd name="connsiteX87" fmla="*/ 214001 w 410396"/>
              <a:gd name="connsiteY87" fmla="*/ 135675 h 410397"/>
              <a:gd name="connsiteX88" fmla="*/ 196563 w 410396"/>
              <a:gd name="connsiteY88" fmla="*/ 135401 h 410397"/>
              <a:gd name="connsiteX89" fmla="*/ 192139 w 410396"/>
              <a:gd name="connsiteY89" fmla="*/ 127193 h 410397"/>
              <a:gd name="connsiteX90" fmla="*/ 199386 w 410396"/>
              <a:gd name="connsiteY90" fmla="*/ 121624 h 410397"/>
              <a:gd name="connsiteX91" fmla="*/ 205229 w 410396"/>
              <a:gd name="connsiteY91" fmla="*/ 121593 h 410397"/>
              <a:gd name="connsiteX92" fmla="*/ 205229 w 410396"/>
              <a:gd name="connsiteY92" fmla="*/ 121304 h 410397"/>
              <a:gd name="connsiteX93" fmla="*/ 212186 w 410396"/>
              <a:gd name="connsiteY93" fmla="*/ 121960 h 410397"/>
              <a:gd name="connsiteX94" fmla="*/ 218685 w 410396"/>
              <a:gd name="connsiteY94" fmla="*/ 127635 h 410397"/>
              <a:gd name="connsiteX95" fmla="*/ 213986 w 410396"/>
              <a:gd name="connsiteY95" fmla="*/ 135675 h 410397"/>
              <a:gd name="connsiteX96" fmla="*/ 176974 w 410396"/>
              <a:gd name="connsiteY96" fmla="*/ 136041 h 410397"/>
              <a:gd name="connsiteX97" fmla="*/ 161657 w 410396"/>
              <a:gd name="connsiteY97" fmla="*/ 135858 h 410397"/>
              <a:gd name="connsiteX98" fmla="*/ 157781 w 410396"/>
              <a:gd name="connsiteY98" fmla="*/ 128032 h 410397"/>
              <a:gd name="connsiteX99" fmla="*/ 163640 w 410396"/>
              <a:gd name="connsiteY99" fmla="*/ 121685 h 410397"/>
              <a:gd name="connsiteX100" fmla="*/ 169468 w 410396"/>
              <a:gd name="connsiteY100" fmla="*/ 121349 h 410397"/>
              <a:gd name="connsiteX101" fmla="*/ 169468 w 410396"/>
              <a:gd name="connsiteY101" fmla="*/ 121563 h 410397"/>
              <a:gd name="connsiteX102" fmla="*/ 174731 w 410396"/>
              <a:gd name="connsiteY102" fmla="*/ 121593 h 410397"/>
              <a:gd name="connsiteX103" fmla="*/ 182100 w 410396"/>
              <a:gd name="connsiteY103" fmla="*/ 127116 h 410397"/>
              <a:gd name="connsiteX104" fmla="*/ 176959 w 410396"/>
              <a:gd name="connsiteY104" fmla="*/ 136041 h 410397"/>
              <a:gd name="connsiteX105" fmla="*/ 141884 w 410396"/>
              <a:gd name="connsiteY105" fmla="*/ 135629 h 410397"/>
              <a:gd name="connsiteX106" fmla="*/ 124690 w 410396"/>
              <a:gd name="connsiteY106" fmla="*/ 135934 h 410397"/>
              <a:gd name="connsiteX107" fmla="*/ 120327 w 410396"/>
              <a:gd name="connsiteY107" fmla="*/ 127162 h 410397"/>
              <a:gd name="connsiteX108" fmla="*/ 126887 w 410396"/>
              <a:gd name="connsiteY108" fmla="*/ 121532 h 410397"/>
              <a:gd name="connsiteX109" fmla="*/ 133936 w 410396"/>
              <a:gd name="connsiteY109" fmla="*/ 121502 h 410397"/>
              <a:gd name="connsiteX110" fmla="*/ 133936 w 410396"/>
              <a:gd name="connsiteY110" fmla="*/ 121456 h 410397"/>
              <a:gd name="connsiteX111" fmla="*/ 139215 w 410396"/>
              <a:gd name="connsiteY111" fmla="*/ 121456 h 410397"/>
              <a:gd name="connsiteX112" fmla="*/ 145805 w 410396"/>
              <a:gd name="connsiteY112" fmla="*/ 126674 h 410397"/>
              <a:gd name="connsiteX113" fmla="*/ 141884 w 410396"/>
              <a:gd name="connsiteY113" fmla="*/ 135599 h 410397"/>
              <a:gd name="connsiteX114" fmla="*/ 299162 w 410396"/>
              <a:gd name="connsiteY114" fmla="*/ 127666 h 410397"/>
              <a:gd name="connsiteX115" fmla="*/ 306547 w 410396"/>
              <a:gd name="connsiteY115" fmla="*/ 121624 h 410397"/>
              <a:gd name="connsiteX116" fmla="*/ 317653 w 410396"/>
              <a:gd name="connsiteY116" fmla="*/ 121441 h 410397"/>
              <a:gd name="connsiteX117" fmla="*/ 325846 w 410396"/>
              <a:gd name="connsiteY117" fmla="*/ 127437 h 410397"/>
              <a:gd name="connsiteX118" fmla="*/ 318508 w 410396"/>
              <a:gd name="connsiteY118" fmla="*/ 136514 h 410397"/>
              <a:gd name="connsiteX119" fmla="*/ 312680 w 410396"/>
              <a:gd name="connsiteY119" fmla="*/ 136575 h 410397"/>
              <a:gd name="connsiteX120" fmla="*/ 312649 w 410396"/>
              <a:gd name="connsiteY120" fmla="*/ 136987 h 410397"/>
              <a:gd name="connsiteX121" fmla="*/ 305158 w 410396"/>
              <a:gd name="connsiteY121" fmla="*/ 136011 h 410397"/>
              <a:gd name="connsiteX122" fmla="*/ 299162 w 410396"/>
              <a:gd name="connsiteY122" fmla="*/ 127666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55" y="0"/>
                  <a:pt x="205198" y="0"/>
                </a:cubicBezTo>
                <a:close/>
                <a:moveTo>
                  <a:pt x="316875" y="237527"/>
                </a:moveTo>
                <a:cubicBezTo>
                  <a:pt x="316478" y="231470"/>
                  <a:pt x="316204" y="225367"/>
                  <a:pt x="316631" y="219326"/>
                </a:cubicBezTo>
                <a:cubicBezTo>
                  <a:pt x="318065" y="198989"/>
                  <a:pt x="318294" y="178668"/>
                  <a:pt x="316616" y="158331"/>
                </a:cubicBezTo>
                <a:cubicBezTo>
                  <a:pt x="316463" y="156439"/>
                  <a:pt x="316677" y="154349"/>
                  <a:pt x="317348" y="152579"/>
                </a:cubicBezTo>
                <a:cubicBezTo>
                  <a:pt x="318218" y="150291"/>
                  <a:pt x="320064" y="148582"/>
                  <a:pt x="322764" y="148857"/>
                </a:cubicBezTo>
                <a:cubicBezTo>
                  <a:pt x="325556" y="149147"/>
                  <a:pt x="326700" y="151221"/>
                  <a:pt x="326929" y="153769"/>
                </a:cubicBezTo>
                <a:cubicBezTo>
                  <a:pt x="327097" y="155722"/>
                  <a:pt x="327082" y="157675"/>
                  <a:pt x="327082" y="159643"/>
                </a:cubicBezTo>
                <a:cubicBezTo>
                  <a:pt x="327082" y="185502"/>
                  <a:pt x="327082" y="211362"/>
                  <a:pt x="327082" y="237237"/>
                </a:cubicBezTo>
                <a:cubicBezTo>
                  <a:pt x="327082" y="262700"/>
                  <a:pt x="327082" y="288178"/>
                  <a:pt x="327082" y="313641"/>
                </a:cubicBezTo>
                <a:cubicBezTo>
                  <a:pt x="327082" y="315411"/>
                  <a:pt x="327112" y="317165"/>
                  <a:pt x="327005" y="318935"/>
                </a:cubicBezTo>
                <a:cubicBezTo>
                  <a:pt x="326776" y="322276"/>
                  <a:pt x="325281" y="324671"/>
                  <a:pt x="321605" y="324565"/>
                </a:cubicBezTo>
                <a:cubicBezTo>
                  <a:pt x="318248" y="324458"/>
                  <a:pt x="316692" y="322169"/>
                  <a:pt x="316677" y="319087"/>
                </a:cubicBezTo>
                <a:cubicBezTo>
                  <a:pt x="316631" y="310468"/>
                  <a:pt x="316448" y="301833"/>
                  <a:pt x="316936" y="293243"/>
                </a:cubicBezTo>
                <a:cubicBezTo>
                  <a:pt x="317989" y="274661"/>
                  <a:pt x="318096" y="256094"/>
                  <a:pt x="316890" y="237512"/>
                </a:cubicBezTo>
                <a:close/>
                <a:moveTo>
                  <a:pt x="295852" y="246635"/>
                </a:moveTo>
                <a:cubicBezTo>
                  <a:pt x="298933" y="261144"/>
                  <a:pt x="298522" y="275714"/>
                  <a:pt x="296081" y="290238"/>
                </a:cubicBezTo>
                <a:cubicBezTo>
                  <a:pt x="295669" y="292724"/>
                  <a:pt x="295730" y="294784"/>
                  <a:pt x="297255" y="296874"/>
                </a:cubicBezTo>
                <a:cubicBezTo>
                  <a:pt x="298278" y="298263"/>
                  <a:pt x="299407" y="299880"/>
                  <a:pt x="299620" y="301512"/>
                </a:cubicBezTo>
                <a:cubicBezTo>
                  <a:pt x="301069" y="312344"/>
                  <a:pt x="299788" y="316936"/>
                  <a:pt x="287903" y="316769"/>
                </a:cubicBezTo>
                <a:cubicBezTo>
                  <a:pt x="259496" y="316372"/>
                  <a:pt x="231073" y="316646"/>
                  <a:pt x="202666" y="316646"/>
                </a:cubicBezTo>
                <a:cubicBezTo>
                  <a:pt x="174838" y="316646"/>
                  <a:pt x="147010" y="316646"/>
                  <a:pt x="119183" y="316646"/>
                </a:cubicBezTo>
                <a:cubicBezTo>
                  <a:pt x="107817" y="316646"/>
                  <a:pt x="102859" y="308469"/>
                  <a:pt x="108809" y="298644"/>
                </a:cubicBezTo>
                <a:cubicBezTo>
                  <a:pt x="111280" y="294570"/>
                  <a:pt x="111265" y="290939"/>
                  <a:pt x="111036" y="286500"/>
                </a:cubicBezTo>
                <a:cubicBezTo>
                  <a:pt x="110456" y="275363"/>
                  <a:pt x="110700" y="264195"/>
                  <a:pt x="110761" y="253027"/>
                </a:cubicBezTo>
                <a:cubicBezTo>
                  <a:pt x="110761" y="251547"/>
                  <a:pt x="111356" y="249884"/>
                  <a:pt x="112165" y="248633"/>
                </a:cubicBezTo>
                <a:cubicBezTo>
                  <a:pt x="114392" y="245216"/>
                  <a:pt x="113858" y="242485"/>
                  <a:pt x="110883" y="239861"/>
                </a:cubicBezTo>
                <a:cubicBezTo>
                  <a:pt x="105223" y="234887"/>
                  <a:pt x="106856" y="228434"/>
                  <a:pt x="107832" y="222347"/>
                </a:cubicBezTo>
                <a:cubicBezTo>
                  <a:pt x="108259" y="219692"/>
                  <a:pt x="110761" y="218258"/>
                  <a:pt x="113538" y="218029"/>
                </a:cubicBezTo>
                <a:cubicBezTo>
                  <a:pt x="115491" y="217861"/>
                  <a:pt x="117459" y="217877"/>
                  <a:pt x="119412" y="217877"/>
                </a:cubicBezTo>
                <a:cubicBezTo>
                  <a:pt x="175265" y="217877"/>
                  <a:pt x="231104" y="217877"/>
                  <a:pt x="286957" y="217877"/>
                </a:cubicBezTo>
                <a:cubicBezTo>
                  <a:pt x="289307" y="217877"/>
                  <a:pt x="291733" y="217755"/>
                  <a:pt x="293975" y="218304"/>
                </a:cubicBezTo>
                <a:cubicBezTo>
                  <a:pt x="298461" y="219402"/>
                  <a:pt x="301222" y="222179"/>
                  <a:pt x="300597" y="227183"/>
                </a:cubicBezTo>
                <a:cubicBezTo>
                  <a:pt x="300032" y="231806"/>
                  <a:pt x="300154" y="236596"/>
                  <a:pt x="296843" y="240502"/>
                </a:cubicBezTo>
                <a:cubicBezTo>
                  <a:pt x="295379" y="242226"/>
                  <a:pt x="295394" y="244407"/>
                  <a:pt x="295867" y="246650"/>
                </a:cubicBezTo>
                <a:close/>
                <a:moveTo>
                  <a:pt x="93018" y="236642"/>
                </a:moveTo>
                <a:cubicBezTo>
                  <a:pt x="93018" y="262486"/>
                  <a:pt x="93018" y="288331"/>
                  <a:pt x="93018" y="314175"/>
                </a:cubicBezTo>
                <a:cubicBezTo>
                  <a:pt x="93018" y="315151"/>
                  <a:pt x="93049" y="316128"/>
                  <a:pt x="93018" y="317104"/>
                </a:cubicBezTo>
                <a:cubicBezTo>
                  <a:pt x="92911" y="320537"/>
                  <a:pt x="92789" y="324458"/>
                  <a:pt x="88197" y="324336"/>
                </a:cubicBezTo>
                <a:cubicBezTo>
                  <a:pt x="83651" y="324229"/>
                  <a:pt x="83620" y="320247"/>
                  <a:pt x="83620" y="316860"/>
                </a:cubicBezTo>
                <a:cubicBezTo>
                  <a:pt x="83605" y="263417"/>
                  <a:pt x="83620" y="209958"/>
                  <a:pt x="83620" y="156515"/>
                </a:cubicBezTo>
                <a:cubicBezTo>
                  <a:pt x="83620" y="155539"/>
                  <a:pt x="83636" y="154547"/>
                  <a:pt x="83788" y="153586"/>
                </a:cubicBezTo>
                <a:cubicBezTo>
                  <a:pt x="84154" y="151038"/>
                  <a:pt x="85314" y="148963"/>
                  <a:pt x="88151" y="148902"/>
                </a:cubicBezTo>
                <a:cubicBezTo>
                  <a:pt x="91294" y="148826"/>
                  <a:pt x="92591" y="151038"/>
                  <a:pt x="92881" y="153830"/>
                </a:cubicBezTo>
                <a:cubicBezTo>
                  <a:pt x="93079" y="155768"/>
                  <a:pt x="93033" y="157736"/>
                  <a:pt x="93033" y="159689"/>
                </a:cubicBezTo>
                <a:cubicBezTo>
                  <a:pt x="93033" y="185335"/>
                  <a:pt x="93033" y="210981"/>
                  <a:pt x="93033" y="236627"/>
                </a:cubicBezTo>
                <a:close/>
                <a:moveTo>
                  <a:pt x="84795" y="128169"/>
                </a:moveTo>
                <a:cubicBezTo>
                  <a:pt x="84764" y="124248"/>
                  <a:pt x="86427" y="121716"/>
                  <a:pt x="90531" y="121563"/>
                </a:cubicBezTo>
                <a:cubicBezTo>
                  <a:pt x="95002" y="121395"/>
                  <a:pt x="99502" y="121349"/>
                  <a:pt x="103972" y="121609"/>
                </a:cubicBezTo>
                <a:cubicBezTo>
                  <a:pt x="107695" y="121822"/>
                  <a:pt x="111112" y="123180"/>
                  <a:pt x="111494" y="127498"/>
                </a:cubicBezTo>
                <a:cubicBezTo>
                  <a:pt x="111860" y="131678"/>
                  <a:pt x="109556" y="134653"/>
                  <a:pt x="105681" y="135965"/>
                </a:cubicBezTo>
                <a:cubicBezTo>
                  <a:pt x="103133" y="136835"/>
                  <a:pt x="100341" y="136957"/>
                  <a:pt x="98694" y="137247"/>
                </a:cubicBezTo>
                <a:cubicBezTo>
                  <a:pt x="88670" y="137231"/>
                  <a:pt x="84841" y="134500"/>
                  <a:pt x="84795" y="128169"/>
                </a:cubicBezTo>
                <a:close/>
                <a:moveTo>
                  <a:pt x="226466" y="110883"/>
                </a:moveTo>
                <a:cubicBezTo>
                  <a:pt x="187852" y="110883"/>
                  <a:pt x="149238" y="110868"/>
                  <a:pt x="110624" y="110899"/>
                </a:cubicBezTo>
                <a:cubicBezTo>
                  <a:pt x="104766" y="110899"/>
                  <a:pt x="98877" y="110487"/>
                  <a:pt x="93033" y="111570"/>
                </a:cubicBezTo>
                <a:cubicBezTo>
                  <a:pt x="90623" y="112028"/>
                  <a:pt x="88060" y="111616"/>
                  <a:pt x="86992" y="109098"/>
                </a:cubicBezTo>
                <a:cubicBezTo>
                  <a:pt x="86046" y="106856"/>
                  <a:pt x="88151" y="105452"/>
                  <a:pt x="89585" y="104308"/>
                </a:cubicBezTo>
                <a:cubicBezTo>
                  <a:pt x="97259" y="98236"/>
                  <a:pt x="104949" y="92179"/>
                  <a:pt x="112851" y="86412"/>
                </a:cubicBezTo>
                <a:cubicBezTo>
                  <a:pt x="115903" y="84185"/>
                  <a:pt x="119747" y="83819"/>
                  <a:pt x="123546" y="83819"/>
                </a:cubicBezTo>
                <a:cubicBezTo>
                  <a:pt x="177249" y="83834"/>
                  <a:pt x="230951" y="83819"/>
                  <a:pt x="284669" y="83849"/>
                </a:cubicBezTo>
                <a:cubicBezTo>
                  <a:pt x="291458" y="83849"/>
                  <a:pt x="297621" y="85405"/>
                  <a:pt x="302992" y="90272"/>
                </a:cubicBezTo>
                <a:cubicBezTo>
                  <a:pt x="308637" y="95383"/>
                  <a:pt x="315060" y="99609"/>
                  <a:pt x="321040" y="104354"/>
                </a:cubicBezTo>
                <a:cubicBezTo>
                  <a:pt x="322489" y="105513"/>
                  <a:pt x="324580" y="106825"/>
                  <a:pt x="323649" y="109114"/>
                </a:cubicBezTo>
                <a:cubicBezTo>
                  <a:pt x="322703" y="111448"/>
                  <a:pt x="320399" y="111631"/>
                  <a:pt x="318141" y="110868"/>
                </a:cubicBezTo>
                <a:cubicBezTo>
                  <a:pt x="287583" y="110868"/>
                  <a:pt x="257009" y="110868"/>
                  <a:pt x="226451" y="110868"/>
                </a:cubicBezTo>
                <a:close/>
                <a:moveTo>
                  <a:pt x="284959" y="136102"/>
                </a:moveTo>
                <a:cubicBezTo>
                  <a:pt x="279909" y="138192"/>
                  <a:pt x="274600" y="138162"/>
                  <a:pt x="269474" y="136224"/>
                </a:cubicBezTo>
                <a:cubicBezTo>
                  <a:pt x="265003" y="134531"/>
                  <a:pt x="264347" y="130702"/>
                  <a:pt x="264897" y="126521"/>
                </a:cubicBezTo>
                <a:cubicBezTo>
                  <a:pt x="265415" y="122600"/>
                  <a:pt x="268177" y="121532"/>
                  <a:pt x="271640" y="121487"/>
                </a:cubicBezTo>
                <a:cubicBezTo>
                  <a:pt x="273593" y="121456"/>
                  <a:pt x="275546" y="121487"/>
                  <a:pt x="277514" y="121487"/>
                </a:cubicBezTo>
                <a:lnTo>
                  <a:pt x="277514" y="121456"/>
                </a:lnTo>
                <a:cubicBezTo>
                  <a:pt x="279085" y="121456"/>
                  <a:pt x="280641" y="121456"/>
                  <a:pt x="282213" y="121456"/>
                </a:cubicBezTo>
                <a:cubicBezTo>
                  <a:pt x="286378" y="121456"/>
                  <a:pt x="289627" y="122890"/>
                  <a:pt x="290375" y="127360"/>
                </a:cubicBezTo>
                <a:cubicBezTo>
                  <a:pt x="291092" y="131678"/>
                  <a:pt x="288635" y="134592"/>
                  <a:pt x="284959" y="136102"/>
                </a:cubicBezTo>
                <a:close/>
                <a:moveTo>
                  <a:pt x="252890" y="128550"/>
                </a:moveTo>
                <a:cubicBezTo>
                  <a:pt x="253134" y="133143"/>
                  <a:pt x="250846" y="135873"/>
                  <a:pt x="246330" y="136743"/>
                </a:cubicBezTo>
                <a:cubicBezTo>
                  <a:pt x="244422" y="137109"/>
                  <a:pt x="242515" y="137460"/>
                  <a:pt x="240624" y="137796"/>
                </a:cubicBezTo>
                <a:cubicBezTo>
                  <a:pt x="238640" y="137430"/>
                  <a:pt x="236718" y="137155"/>
                  <a:pt x="234826" y="136697"/>
                </a:cubicBezTo>
                <a:cubicBezTo>
                  <a:pt x="230417" y="135645"/>
                  <a:pt x="227320" y="133112"/>
                  <a:pt x="227290" y="128352"/>
                </a:cubicBezTo>
                <a:cubicBezTo>
                  <a:pt x="227259" y="123180"/>
                  <a:pt x="231363" y="122143"/>
                  <a:pt x="235330" y="121670"/>
                </a:cubicBezTo>
                <a:cubicBezTo>
                  <a:pt x="238595" y="121273"/>
                  <a:pt x="241936" y="121410"/>
                  <a:pt x="245246" y="121487"/>
                </a:cubicBezTo>
                <a:cubicBezTo>
                  <a:pt x="249793" y="121593"/>
                  <a:pt x="252630" y="123790"/>
                  <a:pt x="252890" y="128535"/>
                </a:cubicBezTo>
                <a:close/>
                <a:moveTo>
                  <a:pt x="214001" y="135675"/>
                </a:moveTo>
                <a:cubicBezTo>
                  <a:pt x="208265" y="138406"/>
                  <a:pt x="202269" y="138391"/>
                  <a:pt x="196563" y="135401"/>
                </a:cubicBezTo>
                <a:cubicBezTo>
                  <a:pt x="193375" y="133722"/>
                  <a:pt x="191605" y="130839"/>
                  <a:pt x="192139" y="127193"/>
                </a:cubicBezTo>
                <a:cubicBezTo>
                  <a:pt x="192734" y="123241"/>
                  <a:pt x="195892" y="122005"/>
                  <a:pt x="199386" y="121624"/>
                </a:cubicBezTo>
                <a:cubicBezTo>
                  <a:pt x="201308" y="121410"/>
                  <a:pt x="203276" y="121593"/>
                  <a:pt x="205229" y="121593"/>
                </a:cubicBezTo>
                <a:cubicBezTo>
                  <a:pt x="205229" y="121502"/>
                  <a:pt x="205229" y="121410"/>
                  <a:pt x="205229" y="121304"/>
                </a:cubicBezTo>
                <a:cubicBezTo>
                  <a:pt x="207548" y="121502"/>
                  <a:pt x="209913" y="121517"/>
                  <a:pt x="212186" y="121960"/>
                </a:cubicBezTo>
                <a:cubicBezTo>
                  <a:pt x="215359" y="122570"/>
                  <a:pt x="218243" y="123821"/>
                  <a:pt x="218685" y="127635"/>
                </a:cubicBezTo>
                <a:cubicBezTo>
                  <a:pt x="219127" y="131464"/>
                  <a:pt x="217083" y="134195"/>
                  <a:pt x="213986" y="135675"/>
                </a:cubicBezTo>
                <a:close/>
                <a:moveTo>
                  <a:pt x="176974" y="136041"/>
                </a:moveTo>
                <a:cubicBezTo>
                  <a:pt x="171924" y="138574"/>
                  <a:pt x="166645" y="137964"/>
                  <a:pt x="161657" y="135858"/>
                </a:cubicBezTo>
                <a:cubicBezTo>
                  <a:pt x="158407" y="134485"/>
                  <a:pt x="157431" y="131434"/>
                  <a:pt x="157781" y="128032"/>
                </a:cubicBezTo>
                <a:cubicBezTo>
                  <a:pt x="158148" y="124492"/>
                  <a:pt x="160161" y="122295"/>
                  <a:pt x="163640" y="121685"/>
                </a:cubicBezTo>
                <a:cubicBezTo>
                  <a:pt x="165547" y="121349"/>
                  <a:pt x="167530" y="121456"/>
                  <a:pt x="169468" y="121349"/>
                </a:cubicBezTo>
                <a:cubicBezTo>
                  <a:pt x="169468" y="121426"/>
                  <a:pt x="169468" y="121487"/>
                  <a:pt x="169468" y="121563"/>
                </a:cubicBezTo>
                <a:cubicBezTo>
                  <a:pt x="171222" y="121563"/>
                  <a:pt x="172992" y="121410"/>
                  <a:pt x="174731" y="121593"/>
                </a:cubicBezTo>
                <a:cubicBezTo>
                  <a:pt x="178240" y="121960"/>
                  <a:pt x="181337" y="123226"/>
                  <a:pt x="182100" y="127116"/>
                </a:cubicBezTo>
                <a:cubicBezTo>
                  <a:pt x="182939" y="131434"/>
                  <a:pt x="180498" y="134272"/>
                  <a:pt x="176959" y="136041"/>
                </a:cubicBezTo>
                <a:close/>
                <a:moveTo>
                  <a:pt x="141884" y="135629"/>
                </a:moveTo>
                <a:cubicBezTo>
                  <a:pt x="136239" y="138131"/>
                  <a:pt x="130274" y="137918"/>
                  <a:pt x="124690" y="135934"/>
                </a:cubicBezTo>
                <a:cubicBezTo>
                  <a:pt x="121136" y="134683"/>
                  <a:pt x="119686" y="131007"/>
                  <a:pt x="120327" y="127162"/>
                </a:cubicBezTo>
                <a:cubicBezTo>
                  <a:pt x="120907" y="123638"/>
                  <a:pt x="123363" y="121777"/>
                  <a:pt x="126887" y="121532"/>
                </a:cubicBezTo>
                <a:cubicBezTo>
                  <a:pt x="129222" y="121380"/>
                  <a:pt x="131586" y="121502"/>
                  <a:pt x="133936" y="121502"/>
                </a:cubicBezTo>
                <a:lnTo>
                  <a:pt x="133936" y="121456"/>
                </a:lnTo>
                <a:cubicBezTo>
                  <a:pt x="135690" y="121456"/>
                  <a:pt x="137460" y="121441"/>
                  <a:pt x="139215" y="121456"/>
                </a:cubicBezTo>
                <a:cubicBezTo>
                  <a:pt x="142739" y="121517"/>
                  <a:pt x="145348" y="122783"/>
                  <a:pt x="145805" y="126674"/>
                </a:cubicBezTo>
                <a:cubicBezTo>
                  <a:pt x="146232" y="130396"/>
                  <a:pt x="145805" y="133860"/>
                  <a:pt x="141884" y="135599"/>
                </a:cubicBezTo>
                <a:close/>
                <a:moveTo>
                  <a:pt x="299162" y="127666"/>
                </a:moveTo>
                <a:cubicBezTo>
                  <a:pt x="299437" y="123302"/>
                  <a:pt x="302824" y="121914"/>
                  <a:pt x="306547" y="121624"/>
                </a:cubicBezTo>
                <a:cubicBezTo>
                  <a:pt x="310239" y="121334"/>
                  <a:pt x="313961" y="121502"/>
                  <a:pt x="317653" y="121441"/>
                </a:cubicBezTo>
                <a:cubicBezTo>
                  <a:pt x="321910" y="121380"/>
                  <a:pt x="325678" y="122066"/>
                  <a:pt x="325846" y="127437"/>
                </a:cubicBezTo>
                <a:cubicBezTo>
                  <a:pt x="325998" y="132471"/>
                  <a:pt x="323283" y="135492"/>
                  <a:pt x="318508" y="136514"/>
                </a:cubicBezTo>
                <a:cubicBezTo>
                  <a:pt x="316646" y="136911"/>
                  <a:pt x="314617" y="136575"/>
                  <a:pt x="312680" y="136575"/>
                </a:cubicBezTo>
                <a:cubicBezTo>
                  <a:pt x="312680" y="136713"/>
                  <a:pt x="312664" y="136850"/>
                  <a:pt x="312649" y="136987"/>
                </a:cubicBezTo>
                <a:cubicBezTo>
                  <a:pt x="310147" y="136682"/>
                  <a:pt x="307523" y="136743"/>
                  <a:pt x="305158" y="136011"/>
                </a:cubicBezTo>
                <a:cubicBezTo>
                  <a:pt x="301237" y="134790"/>
                  <a:pt x="298903" y="131846"/>
                  <a:pt x="299162" y="127666"/>
                </a:cubicBezTo>
                <a:close/>
              </a:path>
            </a:pathLst>
          </a:custGeom>
          <a:solidFill>
            <a:schemeClr val="accent6"/>
          </a:solidFill>
          <a:ln w="0" cap="flat">
            <a:noFill/>
            <a:prstDash val="solid"/>
            <a:miter/>
          </a:ln>
        </p:spPr>
        <p:txBody>
          <a:bodyPr rtlCol="0" anchor="ctr"/>
          <a:lstStyle/>
          <a:p>
            <a:endParaRPr lang="en-US" sz="1641"/>
          </a:p>
        </p:txBody>
      </p:sp>
      <p:sp>
        <p:nvSpPr>
          <p:cNvPr id="31" name="TextBox 30">
            <a:extLst>
              <a:ext uri="{FF2B5EF4-FFF2-40B4-BE49-F238E27FC236}">
                <a16:creationId xmlns:a16="http://schemas.microsoft.com/office/drawing/2014/main" id="{5EFDDF70-560B-3B6D-7677-26935E9EEC42}"/>
              </a:ext>
            </a:extLst>
          </p:cNvPr>
          <p:cNvSpPr txBox="1"/>
          <p:nvPr/>
        </p:nvSpPr>
        <p:spPr>
          <a:xfrm>
            <a:off x="10146949" y="4472928"/>
            <a:ext cx="1760296" cy="318147"/>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Comercialización</a:t>
            </a:r>
            <a:endParaRPr lang="en-US" sz="1824" b="1">
              <a:solidFill>
                <a:srgbClr val="EF7E27"/>
              </a:solidFill>
              <a:latin typeface="Avenir Next LT Pro" panose="020B0504020202020204" pitchFamily="34" charset="0"/>
              <a:ea typeface="Noto Sans JP" panose="020B0500000000000000" pitchFamily="34" charset="-128"/>
            </a:endParaRPr>
          </a:p>
        </p:txBody>
      </p:sp>
      <p:cxnSp>
        <p:nvCxnSpPr>
          <p:cNvPr id="32" name="Straight Connector 31">
            <a:extLst>
              <a:ext uri="{FF2B5EF4-FFF2-40B4-BE49-F238E27FC236}">
                <a16:creationId xmlns:a16="http://schemas.microsoft.com/office/drawing/2014/main" id="{479AF46C-CE6B-0B4B-517A-811344223419}"/>
              </a:ext>
            </a:extLst>
          </p:cNvPr>
          <p:cNvCxnSpPr>
            <a:cxnSpLocks/>
          </p:cNvCxnSpPr>
          <p:nvPr/>
        </p:nvCxnSpPr>
        <p:spPr>
          <a:xfrm>
            <a:off x="3824282" y="3037253"/>
            <a:ext cx="7943850" cy="0"/>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B3C4B18-CDCF-8D40-4888-26B2B361B0DF}"/>
              </a:ext>
            </a:extLst>
          </p:cNvPr>
          <p:cNvCxnSpPr>
            <a:cxnSpLocks/>
          </p:cNvCxnSpPr>
          <p:nvPr/>
        </p:nvCxnSpPr>
        <p:spPr>
          <a:xfrm flipV="1">
            <a:off x="3445312" y="4787286"/>
            <a:ext cx="6120281" cy="1"/>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A0E69EE-7F24-3542-FDF0-A485CA7F0E82}"/>
              </a:ext>
            </a:extLst>
          </p:cNvPr>
          <p:cNvCxnSpPr>
            <a:cxnSpLocks/>
          </p:cNvCxnSpPr>
          <p:nvPr/>
        </p:nvCxnSpPr>
        <p:spPr>
          <a:xfrm>
            <a:off x="3317944" y="5086343"/>
            <a:ext cx="0" cy="1272978"/>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C07DAB12-5CD6-FD60-ACEE-6523B309AA77}"/>
              </a:ext>
            </a:extLst>
          </p:cNvPr>
          <p:cNvSpPr txBox="1"/>
          <p:nvPr/>
        </p:nvSpPr>
        <p:spPr>
          <a:xfrm>
            <a:off x="1274021" y="5465514"/>
            <a:ext cx="1872934" cy="823382"/>
          </a:xfrm>
          <a:prstGeom prst="rect">
            <a:avLst/>
          </a:prstGeom>
          <a:noFill/>
        </p:spPr>
        <p:txBody>
          <a:bodyPr wrap="square" lIns="83408" tIns="41705" rIns="83408" bIns="41705" anchor="t">
            <a:spAutoFit/>
          </a:bodyPr>
          <a:lstStyle/>
          <a:p>
            <a:pPr>
              <a:lnSpc>
                <a:spcPct val="110000"/>
              </a:lnSpc>
              <a:spcBef>
                <a:spcPts val="547"/>
              </a:spcBef>
              <a:spcAft>
                <a:spcPts val="547"/>
              </a:spcAft>
            </a:pPr>
            <a:r>
              <a:rPr lang="es-HN" sz="1094" b="1">
                <a:solidFill>
                  <a:schemeClr val="accent1"/>
                </a:solidFill>
                <a:latin typeface="Avenir Next LT Pro"/>
                <a:ea typeface="Noto Sans JP Medium"/>
              </a:rPr>
              <a:t>9 </a:t>
            </a:r>
            <a:r>
              <a:rPr lang="es-HN" sz="1094">
                <a:latin typeface="Avenir Next LT Pro"/>
                <a:ea typeface="Noto Sans JP Medium"/>
              </a:rPr>
              <a:t>procesadoras de lácteos</a:t>
            </a:r>
            <a:br>
              <a:rPr lang="en-US" sz="1094">
                <a:latin typeface="Avenir Next LT Pro"/>
                <a:ea typeface="Noto Sans JP"/>
              </a:rPr>
            </a:br>
            <a:r>
              <a:rPr lang="es-HN" sz="1094" b="1">
                <a:solidFill>
                  <a:schemeClr val="accent1"/>
                </a:solidFill>
                <a:latin typeface="Avenir Next LT Pro"/>
                <a:ea typeface="Noto Sans JP Medium"/>
              </a:rPr>
              <a:t>1</a:t>
            </a:r>
            <a:r>
              <a:rPr lang="es-HN" sz="1094">
                <a:solidFill>
                  <a:prstClr val="white">
                    <a:lumMod val="50000"/>
                  </a:prstClr>
                </a:solidFill>
                <a:latin typeface="Avenir Next LT Pro"/>
                <a:ea typeface="Noto Sans JP"/>
              </a:rPr>
              <a:t> </a:t>
            </a:r>
            <a:r>
              <a:rPr lang="es-HN" sz="1094">
                <a:latin typeface="Avenir Next LT Pro"/>
                <a:ea typeface="Noto Sans JP"/>
              </a:rPr>
              <a:t>de tajadas de plátano</a:t>
            </a:r>
            <a:br>
              <a:rPr lang="es-HN" sz="1094">
                <a:latin typeface="Avenir Next LT Pro" panose="020B0504020202020204" pitchFamily="34" charset="0"/>
                <a:ea typeface="Noto Sans JP" panose="020B0500000000000000" pitchFamily="34" charset="-128"/>
              </a:rPr>
            </a:br>
            <a:r>
              <a:rPr lang="es-HN" sz="1094" b="1">
                <a:solidFill>
                  <a:schemeClr val="accent1"/>
                </a:solidFill>
                <a:latin typeface="Avenir Next LT Pro"/>
                <a:ea typeface="Noto Sans JP Medium"/>
              </a:rPr>
              <a:t>1</a:t>
            </a:r>
            <a:r>
              <a:rPr lang="es-HN" sz="1094">
                <a:solidFill>
                  <a:prstClr val="white">
                    <a:lumMod val="50000"/>
                  </a:prstClr>
                </a:solidFill>
                <a:latin typeface="Avenir Next LT Pro"/>
                <a:ea typeface="Noto Sans JP"/>
              </a:rPr>
              <a:t> </a:t>
            </a:r>
            <a:r>
              <a:rPr lang="es-HN" sz="1094">
                <a:latin typeface="Avenir Next LT Pro"/>
                <a:ea typeface="Noto Sans JP"/>
              </a:rPr>
              <a:t>de productos lácteos </a:t>
            </a:r>
            <a:br>
              <a:rPr lang="es-HN" sz="1094">
                <a:latin typeface="Avenir Next LT Pro" panose="020B0504020202020204" pitchFamily="34" charset="0"/>
                <a:ea typeface="Noto Sans JP" panose="020B0500000000000000" pitchFamily="34" charset="-128"/>
              </a:rPr>
            </a:br>
            <a:r>
              <a:rPr lang="es-HN" sz="1094" b="1">
                <a:solidFill>
                  <a:schemeClr val="accent1"/>
                </a:solidFill>
                <a:latin typeface="Avenir Next LT Pro"/>
                <a:ea typeface="Noto Sans JP Medium"/>
              </a:rPr>
              <a:t>1</a:t>
            </a:r>
            <a:r>
              <a:rPr lang="es-HN" sz="1094">
                <a:solidFill>
                  <a:prstClr val="white">
                    <a:lumMod val="50000"/>
                  </a:prstClr>
                </a:solidFill>
                <a:latin typeface="Avenir Next LT Pro"/>
                <a:ea typeface="Noto Sans JP"/>
              </a:rPr>
              <a:t> </a:t>
            </a:r>
            <a:r>
              <a:rPr lang="es-HN" sz="1094">
                <a:latin typeface="Avenir Next LT Pro"/>
                <a:ea typeface="Noto Sans JP"/>
              </a:rPr>
              <a:t>empaquetadora de café</a:t>
            </a:r>
            <a:endParaRPr lang="en-US" sz="1094">
              <a:latin typeface="Avenir Next LT Pro"/>
              <a:ea typeface="Noto Sans JP"/>
            </a:endParaRPr>
          </a:p>
        </p:txBody>
      </p:sp>
      <p:sp>
        <p:nvSpPr>
          <p:cNvPr id="37" name="TextBox 36">
            <a:extLst>
              <a:ext uri="{FF2B5EF4-FFF2-40B4-BE49-F238E27FC236}">
                <a16:creationId xmlns:a16="http://schemas.microsoft.com/office/drawing/2014/main" id="{C219FD6F-E335-828F-4CA8-9D0C6FD712E7}"/>
              </a:ext>
            </a:extLst>
          </p:cNvPr>
          <p:cNvSpPr txBox="1"/>
          <p:nvPr/>
        </p:nvSpPr>
        <p:spPr>
          <a:xfrm>
            <a:off x="1274021" y="5155356"/>
            <a:ext cx="1059433" cy="362792"/>
          </a:xfrm>
          <a:prstGeom prst="rect">
            <a:avLst/>
          </a:prstGeom>
          <a:noFill/>
        </p:spPr>
        <p:txBody>
          <a:bodyPr wrap="square">
            <a:spAutoFit/>
          </a:bodyPr>
          <a:lstStyle/>
          <a:p>
            <a:pPr>
              <a:lnSpc>
                <a:spcPct val="80000"/>
              </a:lnSpc>
              <a:spcBef>
                <a:spcPts val="547"/>
              </a:spcBef>
              <a:spcAft>
                <a:spcPts val="547"/>
              </a:spcAft>
            </a:pPr>
            <a:r>
              <a:rPr lang="es-HN" sz="1094">
                <a:latin typeface="Avenir Next LT Pro Demi" panose="020B0704020202020204" pitchFamily="34" charset="0"/>
              </a:rPr>
              <a:t>Procesadoras de alimentos</a:t>
            </a:r>
            <a:endParaRPr lang="en-US" sz="1094">
              <a:latin typeface="Avenir Next LT Pro Demi" panose="020B0704020202020204" pitchFamily="34" charset="0"/>
            </a:endParaRPr>
          </a:p>
        </p:txBody>
      </p:sp>
      <p:sp>
        <p:nvSpPr>
          <p:cNvPr id="41" name="Rectangle: Rounded Corners 40">
            <a:extLst>
              <a:ext uri="{FF2B5EF4-FFF2-40B4-BE49-F238E27FC236}">
                <a16:creationId xmlns:a16="http://schemas.microsoft.com/office/drawing/2014/main" id="{8F42A946-BA4C-5C97-865F-9D369E36D1FF}"/>
              </a:ext>
            </a:extLst>
          </p:cNvPr>
          <p:cNvSpPr/>
          <p:nvPr/>
        </p:nvSpPr>
        <p:spPr>
          <a:xfrm>
            <a:off x="359416" y="1725974"/>
            <a:ext cx="3047679" cy="132404"/>
          </a:xfrm>
          <a:prstGeom prst="roundRect">
            <a:avLst/>
          </a:prstGeom>
          <a:solidFill>
            <a:schemeClr val="accent1"/>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sz="1094">
              <a:solidFill>
                <a:schemeClr val="accent1"/>
              </a:solidFill>
            </a:endParaRPr>
          </a:p>
        </p:txBody>
      </p:sp>
      <p:sp>
        <p:nvSpPr>
          <p:cNvPr id="42" name="Rectangle: Rounded Corners 41">
            <a:extLst>
              <a:ext uri="{FF2B5EF4-FFF2-40B4-BE49-F238E27FC236}">
                <a16:creationId xmlns:a16="http://schemas.microsoft.com/office/drawing/2014/main" id="{89A276A1-4DB2-5A18-6FCA-71E324EE424C}"/>
              </a:ext>
            </a:extLst>
          </p:cNvPr>
          <p:cNvSpPr/>
          <p:nvPr/>
        </p:nvSpPr>
        <p:spPr>
          <a:xfrm>
            <a:off x="359415" y="1894879"/>
            <a:ext cx="1395339" cy="132405"/>
          </a:xfrm>
          <a:prstGeom prst="roundRect">
            <a:avLst/>
          </a:prstGeom>
          <a:solidFill>
            <a:schemeClr val="tx2">
              <a:lumMod val="60000"/>
              <a:lumOff val="40000"/>
            </a:schemeClr>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endParaRPr lang="en-US" sz="1094"/>
          </a:p>
        </p:txBody>
      </p:sp>
      <p:sp>
        <p:nvSpPr>
          <p:cNvPr id="43" name="Freeform: Shape 42">
            <a:extLst>
              <a:ext uri="{FF2B5EF4-FFF2-40B4-BE49-F238E27FC236}">
                <a16:creationId xmlns:a16="http://schemas.microsoft.com/office/drawing/2014/main" id="{20473267-5E5E-E861-A424-F13E2EDD3EDA}"/>
              </a:ext>
            </a:extLst>
          </p:cNvPr>
          <p:cNvSpPr/>
          <p:nvPr/>
        </p:nvSpPr>
        <p:spPr>
          <a:xfrm>
            <a:off x="382821" y="1470140"/>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4" name="Freeform: Shape 43">
            <a:extLst>
              <a:ext uri="{FF2B5EF4-FFF2-40B4-BE49-F238E27FC236}">
                <a16:creationId xmlns:a16="http://schemas.microsoft.com/office/drawing/2014/main" id="{EAFEF554-7702-F1A8-991C-B641B02CD624}"/>
              </a:ext>
            </a:extLst>
          </p:cNvPr>
          <p:cNvSpPr/>
          <p:nvPr/>
        </p:nvSpPr>
        <p:spPr>
          <a:xfrm>
            <a:off x="691477" y="1470140"/>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5" name="Freeform: Shape 44">
            <a:extLst>
              <a:ext uri="{FF2B5EF4-FFF2-40B4-BE49-F238E27FC236}">
                <a16:creationId xmlns:a16="http://schemas.microsoft.com/office/drawing/2014/main" id="{CD71424A-4861-0544-41AC-B61879D10B1E}"/>
              </a:ext>
            </a:extLst>
          </p:cNvPr>
          <p:cNvSpPr/>
          <p:nvPr/>
        </p:nvSpPr>
        <p:spPr>
          <a:xfrm>
            <a:off x="1000134" y="1467180"/>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6" name="Freeform: Shape 45">
            <a:extLst>
              <a:ext uri="{FF2B5EF4-FFF2-40B4-BE49-F238E27FC236}">
                <a16:creationId xmlns:a16="http://schemas.microsoft.com/office/drawing/2014/main" id="{A068BCFD-F73A-87F6-CCAB-60819DD263EC}"/>
              </a:ext>
            </a:extLst>
          </p:cNvPr>
          <p:cNvSpPr/>
          <p:nvPr/>
        </p:nvSpPr>
        <p:spPr>
          <a:xfrm>
            <a:off x="1308790" y="1464221"/>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7" name="Freeform: Shape 46">
            <a:extLst>
              <a:ext uri="{FF2B5EF4-FFF2-40B4-BE49-F238E27FC236}">
                <a16:creationId xmlns:a16="http://schemas.microsoft.com/office/drawing/2014/main" id="{1C4C8950-CA12-CDB6-9AAD-C85CA12723E4}"/>
              </a:ext>
            </a:extLst>
          </p:cNvPr>
          <p:cNvSpPr/>
          <p:nvPr/>
        </p:nvSpPr>
        <p:spPr>
          <a:xfrm>
            <a:off x="1621114" y="1464927"/>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8" name="Freeform: Shape 47">
            <a:extLst>
              <a:ext uri="{FF2B5EF4-FFF2-40B4-BE49-F238E27FC236}">
                <a16:creationId xmlns:a16="http://schemas.microsoft.com/office/drawing/2014/main" id="{6B66EC9C-EADB-FFCB-275A-964E6EFFAC31}"/>
              </a:ext>
            </a:extLst>
          </p:cNvPr>
          <p:cNvSpPr/>
          <p:nvPr/>
        </p:nvSpPr>
        <p:spPr>
          <a:xfrm>
            <a:off x="1929770" y="1464927"/>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49" name="Freeform: Shape 48">
            <a:extLst>
              <a:ext uri="{FF2B5EF4-FFF2-40B4-BE49-F238E27FC236}">
                <a16:creationId xmlns:a16="http://schemas.microsoft.com/office/drawing/2014/main" id="{5D2FBDA4-98D4-6269-6906-30400749F3E7}"/>
              </a:ext>
            </a:extLst>
          </p:cNvPr>
          <p:cNvSpPr/>
          <p:nvPr/>
        </p:nvSpPr>
        <p:spPr>
          <a:xfrm>
            <a:off x="2238426" y="1461967"/>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50" name="Freeform: Shape 49">
            <a:extLst>
              <a:ext uri="{FF2B5EF4-FFF2-40B4-BE49-F238E27FC236}">
                <a16:creationId xmlns:a16="http://schemas.microsoft.com/office/drawing/2014/main" id="{E837CBF0-E952-484E-F4BC-44A66BF919AF}"/>
              </a:ext>
            </a:extLst>
          </p:cNvPr>
          <p:cNvSpPr/>
          <p:nvPr/>
        </p:nvSpPr>
        <p:spPr>
          <a:xfrm>
            <a:off x="2547082" y="1459008"/>
            <a:ext cx="254178" cy="242076"/>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sp>
        <p:nvSpPr>
          <p:cNvPr id="51" name="Rectangle: Rounded Corners 50">
            <a:extLst>
              <a:ext uri="{FF2B5EF4-FFF2-40B4-BE49-F238E27FC236}">
                <a16:creationId xmlns:a16="http://schemas.microsoft.com/office/drawing/2014/main" id="{EB498F2D-EB22-44AC-33C9-AC7C9597E4DC}"/>
              </a:ext>
            </a:extLst>
          </p:cNvPr>
          <p:cNvSpPr/>
          <p:nvPr/>
        </p:nvSpPr>
        <p:spPr>
          <a:xfrm>
            <a:off x="359415" y="2089994"/>
            <a:ext cx="224243" cy="132405"/>
          </a:xfrm>
          <a:prstGeom prst="roundRect">
            <a:avLst/>
          </a:prstGeom>
          <a:solidFill>
            <a:schemeClr val="tx2">
              <a:lumMod val="40000"/>
              <a:lumOff val="60000"/>
            </a:schemeClr>
          </a:solidFill>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094"/>
          </a:p>
        </p:txBody>
      </p:sp>
      <p:sp>
        <p:nvSpPr>
          <p:cNvPr id="52" name="Rectangle: Rounded Corners 51">
            <a:extLst>
              <a:ext uri="{FF2B5EF4-FFF2-40B4-BE49-F238E27FC236}">
                <a16:creationId xmlns:a16="http://schemas.microsoft.com/office/drawing/2014/main" id="{04BFF898-CC81-8ED1-334A-F3C4D20D7937}"/>
              </a:ext>
            </a:extLst>
          </p:cNvPr>
          <p:cNvSpPr/>
          <p:nvPr/>
        </p:nvSpPr>
        <p:spPr>
          <a:xfrm>
            <a:off x="359416" y="2291684"/>
            <a:ext cx="183969" cy="126500"/>
          </a:xfrm>
          <a:prstGeom prst="roundRect">
            <a:avLst/>
          </a:prstGeom>
          <a:solidFill>
            <a:srgbClr val="FFE5CF"/>
          </a:solidFill>
          <a:ln>
            <a:noFill/>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endParaRPr lang="en-US" sz="1094"/>
          </a:p>
        </p:txBody>
      </p:sp>
      <p:pic>
        <p:nvPicPr>
          <p:cNvPr id="53" name="Graphic 52" descr="House with solid fill">
            <a:extLst>
              <a:ext uri="{FF2B5EF4-FFF2-40B4-BE49-F238E27FC236}">
                <a16:creationId xmlns:a16="http://schemas.microsoft.com/office/drawing/2014/main" id="{F34DC8D1-A4F6-7FD6-AD86-74C0BCB9FF6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789256" y="1078686"/>
            <a:ext cx="711276" cy="711277"/>
          </a:xfrm>
          <a:prstGeom prst="rect">
            <a:avLst/>
          </a:prstGeom>
        </p:spPr>
      </p:pic>
      <p:sp>
        <p:nvSpPr>
          <p:cNvPr id="54" name="Rectangle 1">
            <a:extLst>
              <a:ext uri="{FF2B5EF4-FFF2-40B4-BE49-F238E27FC236}">
                <a16:creationId xmlns:a16="http://schemas.microsoft.com/office/drawing/2014/main" id="{7595E70B-2A50-2A57-D966-F11F7BD784E1}"/>
              </a:ext>
            </a:extLst>
          </p:cNvPr>
          <p:cNvSpPr>
            <a:spLocks noChangeArrowheads="1"/>
          </p:cNvSpPr>
          <p:nvPr/>
        </p:nvSpPr>
        <p:spPr bwMode="auto">
          <a:xfrm>
            <a:off x="3384816" y="1668839"/>
            <a:ext cx="1097412" cy="77613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094" b="1">
                <a:solidFill>
                  <a:schemeClr val="accent1"/>
                </a:solidFill>
                <a:latin typeface="Avenir Next LT Pro" panose="020B0504020202020204" pitchFamily="34" charset="0"/>
                <a:ea typeface="Noto Sans JP Medium" panose="020B0600000000000000" pitchFamily="34" charset="-128"/>
              </a:rPr>
              <a:t>78%</a:t>
            </a:r>
            <a:r>
              <a:rPr lang="es-ES" altLang="en-US" sz="1094">
                <a:solidFill>
                  <a:schemeClr val="accent1"/>
                </a:solidFill>
                <a:latin typeface="Avenir Next LT Pro" panose="020B0504020202020204" pitchFamily="34" charset="0"/>
                <a:ea typeface="Noto Sans JP Medium" panose="020B0600000000000000" pitchFamily="34" charset="-128"/>
              </a:rPr>
              <a:t> </a:t>
            </a:r>
            <a:r>
              <a:rPr lang="es-ES" altLang="en-US" sz="1094">
                <a:latin typeface="Avenir Next LT Pro" panose="020B0504020202020204" pitchFamily="34" charset="0"/>
                <a:ea typeface="Noto Sans JP Medium" panose="020B0600000000000000" pitchFamily="34" charset="-128"/>
              </a:rPr>
              <a:t>trabaja por cuenta propia la tierra</a:t>
            </a:r>
          </a:p>
        </p:txBody>
      </p:sp>
      <p:sp>
        <p:nvSpPr>
          <p:cNvPr id="55" name="Rectangle 1">
            <a:extLst>
              <a:ext uri="{FF2B5EF4-FFF2-40B4-BE49-F238E27FC236}">
                <a16:creationId xmlns:a16="http://schemas.microsoft.com/office/drawing/2014/main" id="{257F46E5-3FF7-2EA6-822E-7C26A42E6399}"/>
              </a:ext>
            </a:extLst>
          </p:cNvPr>
          <p:cNvSpPr>
            <a:spLocks noChangeArrowheads="1"/>
          </p:cNvSpPr>
          <p:nvPr/>
        </p:nvSpPr>
        <p:spPr bwMode="auto">
          <a:xfrm>
            <a:off x="1727843" y="1837994"/>
            <a:ext cx="1635314" cy="26200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094" b="1">
                <a:latin typeface="Avenir Next LT Pro" panose="020B0504020202020204" pitchFamily="34" charset="0"/>
                <a:ea typeface="Noto Sans JP Medium" panose="020B0600000000000000" pitchFamily="34" charset="-128"/>
              </a:rPr>
              <a:t>31%</a:t>
            </a:r>
            <a:r>
              <a:rPr lang="es-ES" altLang="en-US" sz="1094">
                <a:latin typeface="Avenir Next LT Pro" panose="020B0504020202020204" pitchFamily="34" charset="0"/>
                <a:ea typeface="Noto Sans JP Medium" panose="020B0600000000000000" pitchFamily="34" charset="-128"/>
              </a:rPr>
              <a:t> posee tierra</a:t>
            </a:r>
          </a:p>
        </p:txBody>
      </p:sp>
      <p:sp>
        <p:nvSpPr>
          <p:cNvPr id="56" name="Rectangle 1">
            <a:extLst>
              <a:ext uri="{FF2B5EF4-FFF2-40B4-BE49-F238E27FC236}">
                <a16:creationId xmlns:a16="http://schemas.microsoft.com/office/drawing/2014/main" id="{020226B2-4D83-1EF5-2A70-045F58F78CC8}"/>
              </a:ext>
            </a:extLst>
          </p:cNvPr>
          <p:cNvSpPr>
            <a:spLocks noChangeArrowheads="1"/>
          </p:cNvSpPr>
          <p:nvPr/>
        </p:nvSpPr>
        <p:spPr bwMode="auto">
          <a:xfrm>
            <a:off x="566532" y="2027018"/>
            <a:ext cx="1841978" cy="26200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094" b="1">
                <a:latin typeface="Avenir Next LT Pro" panose="020B0504020202020204" pitchFamily="34" charset="0"/>
                <a:ea typeface="Noto Sans JP Medium" panose="020B0600000000000000" pitchFamily="34" charset="-128"/>
              </a:rPr>
              <a:t>6%</a:t>
            </a:r>
            <a:r>
              <a:rPr lang="es-ES" altLang="en-US" sz="1094">
                <a:latin typeface="Avenir Next LT Pro" panose="020B0504020202020204" pitchFamily="34" charset="0"/>
                <a:ea typeface="Noto Sans JP Medium" panose="020B0600000000000000" pitchFamily="34" charset="-128"/>
              </a:rPr>
              <a:t> alquila la tierra</a:t>
            </a:r>
          </a:p>
        </p:txBody>
      </p:sp>
      <p:sp>
        <p:nvSpPr>
          <p:cNvPr id="57" name="TextBox 56">
            <a:extLst>
              <a:ext uri="{FF2B5EF4-FFF2-40B4-BE49-F238E27FC236}">
                <a16:creationId xmlns:a16="http://schemas.microsoft.com/office/drawing/2014/main" id="{7630CD9A-E66C-5FE0-43C5-E7592F614E50}"/>
              </a:ext>
            </a:extLst>
          </p:cNvPr>
          <p:cNvSpPr txBox="1"/>
          <p:nvPr/>
        </p:nvSpPr>
        <p:spPr>
          <a:xfrm>
            <a:off x="515758" y="2229371"/>
            <a:ext cx="2432737" cy="262003"/>
          </a:xfrm>
          <a:prstGeom prst="rect">
            <a:avLst/>
          </a:prstGeom>
          <a:noFill/>
        </p:spPr>
        <p:txBody>
          <a:bodyPr wrap="square">
            <a:spAutoFit/>
          </a:bodyPr>
          <a:lstStyle/>
          <a:p>
            <a:r>
              <a:rPr lang="es-ES" altLang="en-US" sz="1094" b="1">
                <a:latin typeface="Avenir Next LT Pro" panose="020B0504020202020204" pitchFamily="34" charset="0"/>
                <a:ea typeface="Noto Sans JP Medium" panose="020B0600000000000000" pitchFamily="34" charset="-128"/>
              </a:rPr>
              <a:t>5%</a:t>
            </a:r>
            <a:r>
              <a:rPr lang="es-ES" altLang="en-US" sz="1094">
                <a:latin typeface="Avenir Next LT Pro" panose="020B0504020202020204" pitchFamily="34" charset="0"/>
                <a:ea typeface="Noto Sans JP Medium" panose="020B0600000000000000" pitchFamily="34" charset="-128"/>
              </a:rPr>
              <a:t> trabaja en tierra prestada</a:t>
            </a:r>
            <a:endParaRPr lang="en-US" sz="1094">
              <a:latin typeface="Avenir Next LT Pro" panose="020B0504020202020204" pitchFamily="34" charset="0"/>
            </a:endParaRPr>
          </a:p>
        </p:txBody>
      </p:sp>
      <p:sp>
        <p:nvSpPr>
          <p:cNvPr id="58" name="TextBox 57">
            <a:extLst>
              <a:ext uri="{FF2B5EF4-FFF2-40B4-BE49-F238E27FC236}">
                <a16:creationId xmlns:a16="http://schemas.microsoft.com/office/drawing/2014/main" id="{F9291924-B7B2-8376-5BCD-CB115EB44FFF}"/>
              </a:ext>
            </a:extLst>
          </p:cNvPr>
          <p:cNvSpPr txBox="1"/>
          <p:nvPr/>
        </p:nvSpPr>
        <p:spPr>
          <a:xfrm>
            <a:off x="2089458" y="1197429"/>
            <a:ext cx="877035" cy="262003"/>
          </a:xfrm>
          <a:prstGeom prst="rect">
            <a:avLst/>
          </a:prstGeom>
          <a:noFill/>
        </p:spPr>
        <p:txBody>
          <a:bodyPr wrap="square">
            <a:spAutoFit/>
          </a:bodyPr>
          <a:lstStyle/>
          <a:p>
            <a:pPr algn="ctr"/>
            <a:r>
              <a:rPr lang="es-ES" altLang="en-US" sz="1094" b="1">
                <a:latin typeface="Avenir Next LT Pro Demi" panose="020B0704020202020204" pitchFamily="34" charset="0"/>
                <a:ea typeface="Noto Sans JP Medium" panose="020B0600000000000000" pitchFamily="34" charset="-128"/>
              </a:rPr>
              <a:t>Hogares</a:t>
            </a:r>
            <a:endParaRPr lang="en-US" sz="1094" b="1">
              <a:latin typeface="Avenir Next LT Pro Demi" panose="020B0704020202020204" pitchFamily="34" charset="0"/>
            </a:endParaRPr>
          </a:p>
        </p:txBody>
      </p:sp>
      <p:sp>
        <p:nvSpPr>
          <p:cNvPr id="74" name="TextBox 73">
            <a:extLst>
              <a:ext uri="{FF2B5EF4-FFF2-40B4-BE49-F238E27FC236}">
                <a16:creationId xmlns:a16="http://schemas.microsoft.com/office/drawing/2014/main" id="{C154BFC8-599D-F361-7A47-A12E9152F532}"/>
              </a:ext>
            </a:extLst>
          </p:cNvPr>
          <p:cNvSpPr txBox="1"/>
          <p:nvPr/>
        </p:nvSpPr>
        <p:spPr>
          <a:xfrm>
            <a:off x="11023044" y="1073100"/>
            <a:ext cx="607764" cy="605493"/>
          </a:xfrm>
          <a:prstGeom prst="rect">
            <a:avLst/>
          </a:prstGeom>
          <a:noFill/>
        </p:spPr>
        <p:txBody>
          <a:bodyPr wrap="square">
            <a:spAutoFit/>
          </a:bodyPr>
          <a:lstStyle/>
          <a:p>
            <a:r>
              <a:rPr lang="es-ES" sz="1094" b="1">
                <a:solidFill>
                  <a:schemeClr val="accent1"/>
                </a:solidFill>
                <a:latin typeface="Avenir Next LT Pro" panose="020B0504020202020204" pitchFamily="34" charset="0"/>
                <a:ea typeface="Noto Sans JP" panose="020B0500000000000000" pitchFamily="34" charset="-128"/>
              </a:rPr>
              <a:t>Frijol </a:t>
            </a:r>
            <a:br>
              <a:rPr lang="es-ES" sz="1094">
                <a:latin typeface="Avenir Next LT Pro" panose="020B0504020202020204" pitchFamily="34" charset="0"/>
                <a:ea typeface="Noto Sans JP" panose="020B0500000000000000" pitchFamily="34" charset="-128"/>
              </a:rPr>
            </a:br>
            <a:r>
              <a:rPr lang="es-ES" sz="1094">
                <a:latin typeface="Avenir Next LT Pro" panose="020B0504020202020204" pitchFamily="34" charset="0"/>
                <a:ea typeface="Noto Sans JP" panose="020B0500000000000000" pitchFamily="34" charset="-128"/>
              </a:rPr>
              <a:t>Maíz </a:t>
            </a:r>
          </a:p>
          <a:p>
            <a:r>
              <a:rPr lang="es-ES" sz="1094">
                <a:latin typeface="Avenir Next LT Pro" panose="020B0504020202020204" pitchFamily="34" charset="0"/>
                <a:ea typeface="Noto Sans JP" panose="020B0500000000000000" pitchFamily="34" charset="-128"/>
              </a:rPr>
              <a:t>Café </a:t>
            </a:r>
          </a:p>
        </p:txBody>
      </p:sp>
      <p:sp>
        <p:nvSpPr>
          <p:cNvPr id="75" name="TextBox 74">
            <a:extLst>
              <a:ext uri="{FF2B5EF4-FFF2-40B4-BE49-F238E27FC236}">
                <a16:creationId xmlns:a16="http://schemas.microsoft.com/office/drawing/2014/main" id="{61F59799-5DD6-BCFE-6F39-BFF5C5C68B88}"/>
              </a:ext>
            </a:extLst>
          </p:cNvPr>
          <p:cNvSpPr txBox="1"/>
          <p:nvPr/>
        </p:nvSpPr>
        <p:spPr>
          <a:xfrm>
            <a:off x="10162080" y="845731"/>
            <a:ext cx="1438376" cy="262003"/>
          </a:xfrm>
          <a:prstGeom prst="rect">
            <a:avLst/>
          </a:prstGeom>
          <a:noFill/>
        </p:spPr>
        <p:txBody>
          <a:bodyPr wrap="square">
            <a:spAutoFit/>
          </a:bodyPr>
          <a:lstStyle/>
          <a:p>
            <a:pPr algn="ctr"/>
            <a:r>
              <a:rPr lang="en-US" sz="1094">
                <a:latin typeface="Avenir Next LT Pro Demi" panose="020B0704020202020204" pitchFamily="34" charset="0"/>
              </a:rPr>
              <a:t>Principales cultivos </a:t>
            </a:r>
          </a:p>
        </p:txBody>
      </p:sp>
      <p:sp>
        <p:nvSpPr>
          <p:cNvPr id="76" name="Freeform: Shape 75">
            <a:extLst>
              <a:ext uri="{FF2B5EF4-FFF2-40B4-BE49-F238E27FC236}">
                <a16:creationId xmlns:a16="http://schemas.microsoft.com/office/drawing/2014/main" id="{963FDB88-4778-4C38-8526-B3E3137C10D5}"/>
              </a:ext>
            </a:extLst>
          </p:cNvPr>
          <p:cNvSpPr/>
          <p:nvPr/>
        </p:nvSpPr>
        <p:spPr>
          <a:xfrm>
            <a:off x="10345342" y="1088696"/>
            <a:ext cx="540544" cy="514807"/>
          </a:xfrm>
          <a:custGeom>
            <a:avLst/>
            <a:gdLst>
              <a:gd name="connsiteX0" fmla="*/ 236077 w 320083"/>
              <a:gd name="connsiteY0" fmla="*/ 264409 h 304842"/>
              <a:gd name="connsiteX1" fmla="*/ 176384 w 320083"/>
              <a:gd name="connsiteY1" fmla="*/ 240730 h 304842"/>
              <a:gd name="connsiteX2" fmla="*/ 167811 w 320083"/>
              <a:gd name="connsiteY2" fmla="*/ 241168 h 304842"/>
              <a:gd name="connsiteX3" fmla="*/ 161201 w 320083"/>
              <a:gd name="connsiteY3" fmla="*/ 242788 h 304842"/>
              <a:gd name="connsiteX4" fmla="*/ 160487 w 320083"/>
              <a:gd name="connsiteY4" fmla="*/ 205783 h 304842"/>
              <a:gd name="connsiteX5" fmla="*/ 167364 w 320083"/>
              <a:gd name="connsiteY5" fmla="*/ 176113 h 304842"/>
              <a:gd name="connsiteX6" fmla="*/ 194986 w 320083"/>
              <a:gd name="connsiteY6" fmla="*/ 143413 h 304842"/>
              <a:gd name="connsiteX7" fmla="*/ 289589 w 320083"/>
              <a:gd name="connsiteY7" fmla="*/ 112933 h 304842"/>
              <a:gd name="connsiteX8" fmla="*/ 319040 w 320083"/>
              <a:gd name="connsiteY8" fmla="*/ 1034 h 304842"/>
              <a:gd name="connsiteX9" fmla="*/ 207102 w 320083"/>
              <a:gd name="connsiteY9" fmla="*/ 30523 h 304842"/>
              <a:gd name="connsiteX10" fmla="*/ 176679 w 320083"/>
              <a:gd name="connsiteY10" fmla="*/ 127345 h 304842"/>
              <a:gd name="connsiteX11" fmla="*/ 146885 w 320083"/>
              <a:gd name="connsiteY11" fmla="*/ 164492 h 304842"/>
              <a:gd name="connsiteX12" fmla="*/ 141894 w 320083"/>
              <a:gd name="connsiteY12" fmla="*/ 157558 h 304842"/>
              <a:gd name="connsiteX13" fmla="*/ 116834 w 320083"/>
              <a:gd name="connsiteY13" fmla="*/ 78072 h 304842"/>
              <a:gd name="connsiteX14" fmla="*/ 24679 w 320083"/>
              <a:gd name="connsiteY14" fmla="*/ 53821 h 304842"/>
              <a:gd name="connsiteX15" fmla="*/ 48930 w 320083"/>
              <a:gd name="connsiteY15" fmla="*/ 145966 h 304842"/>
              <a:gd name="connsiteX16" fmla="*/ 122520 w 320083"/>
              <a:gd name="connsiteY16" fmla="*/ 171055 h 304842"/>
              <a:gd name="connsiteX17" fmla="*/ 135207 w 320083"/>
              <a:gd name="connsiteY17" fmla="*/ 194867 h 304842"/>
              <a:gd name="connsiteX18" fmla="*/ 136207 w 320083"/>
              <a:gd name="connsiteY18" fmla="*/ 205783 h 304842"/>
              <a:gd name="connsiteX19" fmla="*/ 136207 w 320083"/>
              <a:gd name="connsiteY19" fmla="*/ 250550 h 304842"/>
              <a:gd name="connsiteX20" fmla="*/ 114357 w 320083"/>
              <a:gd name="connsiteY20" fmla="*/ 266514 h 304842"/>
              <a:gd name="connsiteX21" fmla="*/ 0 w 320083"/>
              <a:gd name="connsiteY21" fmla="*/ 304843 h 304842"/>
              <a:gd name="connsiteX22" fmla="*/ 302771 w 320083"/>
              <a:gd name="connsiteY22" fmla="*/ 304843 h 304842"/>
              <a:gd name="connsiteX23" fmla="*/ 236077 w 320083"/>
              <a:gd name="connsiteY23" fmla="*/ 264409 h 3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083" h="304842">
                <a:moveTo>
                  <a:pt x="236077" y="264409"/>
                </a:moveTo>
                <a:cubicBezTo>
                  <a:pt x="219925" y="249196"/>
                  <a:pt x="198572" y="240726"/>
                  <a:pt x="176384" y="240730"/>
                </a:cubicBezTo>
                <a:cubicBezTo>
                  <a:pt x="173526" y="240730"/>
                  <a:pt x="170669" y="240892"/>
                  <a:pt x="167811" y="241168"/>
                </a:cubicBezTo>
                <a:lnTo>
                  <a:pt x="161201" y="242788"/>
                </a:lnTo>
                <a:lnTo>
                  <a:pt x="160487" y="205783"/>
                </a:lnTo>
                <a:cubicBezTo>
                  <a:pt x="160912" y="195551"/>
                  <a:pt x="163244" y="185488"/>
                  <a:pt x="167364" y="176113"/>
                </a:cubicBezTo>
                <a:cubicBezTo>
                  <a:pt x="172788" y="162510"/>
                  <a:pt x="182481" y="151035"/>
                  <a:pt x="194986" y="143413"/>
                </a:cubicBezTo>
                <a:cubicBezTo>
                  <a:pt x="218970" y="143718"/>
                  <a:pt x="262452" y="140089"/>
                  <a:pt x="289589" y="112933"/>
                </a:cubicBezTo>
                <a:cubicBezTo>
                  <a:pt x="328641" y="73881"/>
                  <a:pt x="319040" y="1034"/>
                  <a:pt x="319040" y="1034"/>
                </a:cubicBezTo>
                <a:cubicBezTo>
                  <a:pt x="319040" y="1034"/>
                  <a:pt x="246135" y="-8530"/>
                  <a:pt x="207102" y="30523"/>
                </a:cubicBezTo>
                <a:cubicBezTo>
                  <a:pt x="179108" y="58517"/>
                  <a:pt x="176127" y="103913"/>
                  <a:pt x="176679" y="127345"/>
                </a:cubicBezTo>
                <a:cubicBezTo>
                  <a:pt x="163694" y="136932"/>
                  <a:pt x="153426" y="149735"/>
                  <a:pt x="146885" y="164492"/>
                </a:cubicBezTo>
                <a:cubicBezTo>
                  <a:pt x="145364" y="162081"/>
                  <a:pt x="143697" y="159766"/>
                  <a:pt x="141894" y="157558"/>
                </a:cubicBezTo>
                <a:cubicBezTo>
                  <a:pt x="142323" y="138194"/>
                  <a:pt x="139789" y="101027"/>
                  <a:pt x="116834" y="78072"/>
                </a:cubicBezTo>
                <a:cubicBezTo>
                  <a:pt x="84687" y="45925"/>
                  <a:pt x="24679" y="53821"/>
                  <a:pt x="24679" y="53821"/>
                </a:cubicBezTo>
                <a:cubicBezTo>
                  <a:pt x="24679" y="53821"/>
                  <a:pt x="16793" y="113829"/>
                  <a:pt x="48930" y="145966"/>
                </a:cubicBezTo>
                <a:cubicBezTo>
                  <a:pt x="69733" y="166778"/>
                  <a:pt x="102194" y="170798"/>
                  <a:pt x="122520" y="171055"/>
                </a:cubicBezTo>
                <a:cubicBezTo>
                  <a:pt x="128204" y="178127"/>
                  <a:pt x="132508" y="186205"/>
                  <a:pt x="135207" y="194867"/>
                </a:cubicBezTo>
                <a:cubicBezTo>
                  <a:pt x="136036" y="198443"/>
                  <a:pt x="136372" y="202116"/>
                  <a:pt x="136207" y="205783"/>
                </a:cubicBezTo>
                <a:lnTo>
                  <a:pt x="136207" y="250550"/>
                </a:lnTo>
                <a:cubicBezTo>
                  <a:pt x="128134" y="254698"/>
                  <a:pt x="120762" y="260084"/>
                  <a:pt x="114357" y="266514"/>
                </a:cubicBezTo>
                <a:cubicBezTo>
                  <a:pt x="72125" y="246599"/>
                  <a:pt x="21700" y="263499"/>
                  <a:pt x="0" y="304843"/>
                </a:cubicBezTo>
                <a:lnTo>
                  <a:pt x="302771" y="304843"/>
                </a:lnTo>
                <a:cubicBezTo>
                  <a:pt x="288114" y="281649"/>
                  <a:pt x="263421" y="266678"/>
                  <a:pt x="236077" y="264409"/>
                </a:cubicBezTo>
                <a:close/>
              </a:path>
            </a:pathLst>
          </a:custGeom>
          <a:solidFill>
            <a:srgbClr val="8BC9C5"/>
          </a:solidFill>
          <a:ln w="9525" cap="flat">
            <a:noFill/>
            <a:prstDash val="solid"/>
            <a:miter/>
          </a:ln>
        </p:spPr>
        <p:txBody>
          <a:bodyPr rtlCol="0" anchor="ctr"/>
          <a:lstStyle/>
          <a:p>
            <a:endParaRPr lang="en-US" sz="1094"/>
          </a:p>
        </p:txBody>
      </p:sp>
      <p:grpSp>
        <p:nvGrpSpPr>
          <p:cNvPr id="77" name="Group 76">
            <a:extLst>
              <a:ext uri="{FF2B5EF4-FFF2-40B4-BE49-F238E27FC236}">
                <a16:creationId xmlns:a16="http://schemas.microsoft.com/office/drawing/2014/main" id="{C4F12395-1D20-74C4-2E09-FD1D8206B3CD}"/>
              </a:ext>
            </a:extLst>
          </p:cNvPr>
          <p:cNvGrpSpPr/>
          <p:nvPr/>
        </p:nvGrpSpPr>
        <p:grpSpPr>
          <a:xfrm>
            <a:off x="10603166" y="1424896"/>
            <a:ext cx="434828" cy="333756"/>
            <a:chOff x="9973874" y="1132301"/>
            <a:chExt cx="476701" cy="365895"/>
          </a:xfrm>
        </p:grpSpPr>
        <p:sp>
          <p:nvSpPr>
            <p:cNvPr id="78" name="Oval 77">
              <a:extLst>
                <a:ext uri="{FF2B5EF4-FFF2-40B4-BE49-F238E27FC236}">
                  <a16:creationId xmlns:a16="http://schemas.microsoft.com/office/drawing/2014/main" id="{7306EF71-1F38-C50E-B5DE-A021C867BAC1}"/>
                </a:ext>
              </a:extLst>
            </p:cNvPr>
            <p:cNvSpPr/>
            <p:nvPr/>
          </p:nvSpPr>
          <p:spPr>
            <a:xfrm>
              <a:off x="9973874" y="1132301"/>
              <a:ext cx="452636" cy="365895"/>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79" name="Graphic 139">
              <a:extLst>
                <a:ext uri="{FF2B5EF4-FFF2-40B4-BE49-F238E27FC236}">
                  <a16:creationId xmlns:a16="http://schemas.microsoft.com/office/drawing/2014/main" id="{F66A9F21-7F30-FDA4-0C74-CF2EC82CFE47}"/>
                </a:ext>
              </a:extLst>
            </p:cNvPr>
            <p:cNvGrpSpPr/>
            <p:nvPr/>
          </p:nvGrpSpPr>
          <p:grpSpPr>
            <a:xfrm>
              <a:off x="10009936" y="1134454"/>
              <a:ext cx="440639" cy="218239"/>
              <a:chOff x="2091118" y="2595693"/>
              <a:chExt cx="325449" cy="161190"/>
            </a:xfrm>
            <a:solidFill>
              <a:srgbClr val="842C14"/>
            </a:solidFill>
          </p:grpSpPr>
          <p:sp>
            <p:nvSpPr>
              <p:cNvPr id="80" name="Freeform: Shape 79">
                <a:extLst>
                  <a:ext uri="{FF2B5EF4-FFF2-40B4-BE49-F238E27FC236}">
                    <a16:creationId xmlns:a16="http://schemas.microsoft.com/office/drawing/2014/main" id="{2AF161D3-4E3F-9D68-1F92-C4C7FF097439}"/>
                  </a:ext>
                </a:extLst>
              </p:cNvPr>
              <p:cNvSpPr/>
              <p:nvPr/>
            </p:nvSpPr>
            <p:spPr>
              <a:xfrm>
                <a:off x="2091118" y="2595693"/>
                <a:ext cx="199852" cy="161190"/>
              </a:xfrm>
              <a:custGeom>
                <a:avLst/>
                <a:gdLst>
                  <a:gd name="connsiteX0" fmla="*/ 99400 w 227305"/>
                  <a:gd name="connsiteY0" fmla="*/ 183332 h 183332"/>
                  <a:gd name="connsiteX1" fmla="*/ 22042 w 227305"/>
                  <a:gd name="connsiteY1" fmla="*/ 156362 h 183332"/>
                  <a:gd name="connsiteX2" fmla="*/ 1072 w 227305"/>
                  <a:gd name="connsiteY2" fmla="*/ 125607 h 183332"/>
                  <a:gd name="connsiteX3" fmla="*/ 20589 w 227305"/>
                  <a:gd name="connsiteY3" fmla="*/ 72998 h 183332"/>
                  <a:gd name="connsiteX4" fmla="*/ 53536 w 227305"/>
                  <a:gd name="connsiteY4" fmla="*/ 66254 h 183332"/>
                  <a:gd name="connsiteX5" fmla="*/ 76116 w 227305"/>
                  <a:gd name="connsiteY5" fmla="*/ 70248 h 183332"/>
                  <a:gd name="connsiteX6" fmla="*/ 106801 w 227305"/>
                  <a:gd name="connsiteY6" fmla="*/ 59400 h 183332"/>
                  <a:gd name="connsiteX7" fmla="*/ 116371 w 227305"/>
                  <a:gd name="connsiteY7" fmla="*/ 40941 h 183332"/>
                  <a:gd name="connsiteX8" fmla="*/ 133737 w 227305"/>
                  <a:gd name="connsiteY8" fmla="*/ 13012 h 183332"/>
                  <a:gd name="connsiteX9" fmla="*/ 174549 w 227305"/>
                  <a:gd name="connsiteY9" fmla="*/ 1001 h 183332"/>
                  <a:gd name="connsiteX10" fmla="*/ 208479 w 227305"/>
                  <a:gd name="connsiteY10" fmla="*/ 16866 h 183332"/>
                  <a:gd name="connsiteX11" fmla="*/ 227298 w 227305"/>
                  <a:gd name="connsiteY11" fmla="*/ 62301 h 183332"/>
                  <a:gd name="connsiteX12" fmla="*/ 209240 w 227305"/>
                  <a:gd name="connsiteY12" fmla="*/ 119032 h 183332"/>
                  <a:gd name="connsiteX13" fmla="*/ 132411 w 227305"/>
                  <a:gd name="connsiteY13" fmla="*/ 178658 h 183332"/>
                  <a:gd name="connsiteX14" fmla="*/ 99406 w 227305"/>
                  <a:gd name="connsiteY14" fmla="*/ 183332 h 183332"/>
                  <a:gd name="connsiteX15" fmla="*/ 82151 w 227305"/>
                  <a:gd name="connsiteY15" fmla="*/ 85050 h 183332"/>
                  <a:gd name="connsiteX16" fmla="*/ 106958 w 227305"/>
                  <a:gd name="connsiteY16" fmla="*/ 85649 h 183332"/>
                  <a:gd name="connsiteX17" fmla="*/ 127708 w 227305"/>
                  <a:gd name="connsiteY17" fmla="*/ 64615 h 183332"/>
                  <a:gd name="connsiteX18" fmla="*/ 132469 w 227305"/>
                  <a:gd name="connsiteY18" fmla="*/ 45389 h 183332"/>
                  <a:gd name="connsiteX19" fmla="*/ 130121 w 227305"/>
                  <a:gd name="connsiteY19" fmla="*/ 48458 h 183332"/>
                  <a:gd name="connsiteX20" fmla="*/ 121673 w 227305"/>
                  <a:gd name="connsiteY20" fmla="*/ 61650 h 183332"/>
                  <a:gd name="connsiteX21" fmla="*/ 94249 w 227305"/>
                  <a:gd name="connsiteY21" fmla="*/ 82899 h 183332"/>
                  <a:gd name="connsiteX22" fmla="*/ 82151 w 227305"/>
                  <a:gd name="connsiteY22" fmla="*/ 85045 h 18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05" h="183332">
                    <a:moveTo>
                      <a:pt x="99400" y="183332"/>
                    </a:moveTo>
                    <a:cubicBezTo>
                      <a:pt x="70739" y="182623"/>
                      <a:pt x="44553" y="174629"/>
                      <a:pt x="22042" y="156362"/>
                    </a:cubicBezTo>
                    <a:cubicBezTo>
                      <a:pt x="12054" y="148258"/>
                      <a:pt x="4514" y="138351"/>
                      <a:pt x="1072" y="125607"/>
                    </a:cubicBezTo>
                    <a:cubicBezTo>
                      <a:pt x="-2748" y="111451"/>
                      <a:pt x="3613" y="83207"/>
                      <a:pt x="20589" y="72998"/>
                    </a:cubicBezTo>
                    <a:cubicBezTo>
                      <a:pt x="30827" y="66842"/>
                      <a:pt x="41949" y="65487"/>
                      <a:pt x="53536" y="66254"/>
                    </a:cubicBezTo>
                    <a:cubicBezTo>
                      <a:pt x="61198" y="66760"/>
                      <a:pt x="68774" y="68022"/>
                      <a:pt x="76116" y="70248"/>
                    </a:cubicBezTo>
                    <a:cubicBezTo>
                      <a:pt x="89098" y="74184"/>
                      <a:pt x="98895" y="69528"/>
                      <a:pt x="106801" y="59400"/>
                    </a:cubicBezTo>
                    <a:cubicBezTo>
                      <a:pt x="111133" y="53848"/>
                      <a:pt x="113935" y="47499"/>
                      <a:pt x="116371" y="40941"/>
                    </a:cubicBezTo>
                    <a:cubicBezTo>
                      <a:pt x="120260" y="30465"/>
                      <a:pt x="125656" y="20884"/>
                      <a:pt x="133737" y="13012"/>
                    </a:cubicBezTo>
                    <a:cubicBezTo>
                      <a:pt x="145213" y="1838"/>
                      <a:pt x="158934" y="-2046"/>
                      <a:pt x="174549" y="1001"/>
                    </a:cubicBezTo>
                    <a:cubicBezTo>
                      <a:pt x="187142" y="3460"/>
                      <a:pt x="198677" y="8570"/>
                      <a:pt x="208479" y="16866"/>
                    </a:cubicBezTo>
                    <a:cubicBezTo>
                      <a:pt x="222449" y="28697"/>
                      <a:pt x="227536" y="44493"/>
                      <a:pt x="227298" y="62301"/>
                    </a:cubicBezTo>
                    <a:cubicBezTo>
                      <a:pt x="227025" y="83015"/>
                      <a:pt x="220112" y="101747"/>
                      <a:pt x="209240" y="119032"/>
                    </a:cubicBezTo>
                    <a:cubicBezTo>
                      <a:pt x="190909" y="148176"/>
                      <a:pt x="165718" y="168728"/>
                      <a:pt x="132411" y="178658"/>
                    </a:cubicBezTo>
                    <a:cubicBezTo>
                      <a:pt x="121673" y="181861"/>
                      <a:pt x="110650" y="183361"/>
                      <a:pt x="99406" y="183332"/>
                    </a:cubicBezTo>
                    <a:close/>
                    <a:moveTo>
                      <a:pt x="82151" y="85050"/>
                    </a:moveTo>
                    <a:cubicBezTo>
                      <a:pt x="90755" y="88858"/>
                      <a:pt x="98901" y="88864"/>
                      <a:pt x="106958" y="85649"/>
                    </a:cubicBezTo>
                    <a:cubicBezTo>
                      <a:pt x="116871" y="81696"/>
                      <a:pt x="123324" y="74091"/>
                      <a:pt x="127708" y="64615"/>
                    </a:cubicBezTo>
                    <a:cubicBezTo>
                      <a:pt x="130481" y="58609"/>
                      <a:pt x="132091" y="52278"/>
                      <a:pt x="132469" y="45389"/>
                    </a:cubicBezTo>
                    <a:cubicBezTo>
                      <a:pt x="131179" y="46290"/>
                      <a:pt x="130760" y="47464"/>
                      <a:pt x="130121" y="48458"/>
                    </a:cubicBezTo>
                    <a:cubicBezTo>
                      <a:pt x="127295" y="52848"/>
                      <a:pt x="124592" y="57319"/>
                      <a:pt x="121673" y="61650"/>
                    </a:cubicBezTo>
                    <a:cubicBezTo>
                      <a:pt x="114883" y="71737"/>
                      <a:pt x="106424" y="79707"/>
                      <a:pt x="94249" y="82899"/>
                    </a:cubicBezTo>
                    <a:cubicBezTo>
                      <a:pt x="90471" y="83893"/>
                      <a:pt x="86593" y="84254"/>
                      <a:pt x="82151" y="85045"/>
                    </a:cubicBezTo>
                    <a:close/>
                  </a:path>
                </a:pathLst>
              </a:custGeom>
              <a:solidFill>
                <a:srgbClr val="842C14"/>
              </a:solidFill>
              <a:ln w="0" cap="flat">
                <a:noFill/>
                <a:prstDash val="solid"/>
                <a:miter/>
              </a:ln>
            </p:spPr>
            <p:txBody>
              <a:bodyPr rtlCol="0" anchor="ctr"/>
              <a:lstStyle/>
              <a:p>
                <a:endParaRPr lang="en-US" sz="1641"/>
              </a:p>
            </p:txBody>
          </p:sp>
          <p:sp>
            <p:nvSpPr>
              <p:cNvPr id="81" name="Freeform: Shape 80">
                <a:extLst>
                  <a:ext uri="{FF2B5EF4-FFF2-40B4-BE49-F238E27FC236}">
                    <a16:creationId xmlns:a16="http://schemas.microsoft.com/office/drawing/2014/main" id="{330B7A45-0F7C-A96D-F5EB-C9BE2C09AD7A}"/>
                  </a:ext>
                </a:extLst>
              </p:cNvPr>
              <p:cNvSpPr/>
              <p:nvPr/>
            </p:nvSpPr>
            <p:spPr>
              <a:xfrm>
                <a:off x="2296644" y="2609435"/>
                <a:ext cx="119923" cy="116593"/>
              </a:xfrm>
              <a:custGeom>
                <a:avLst/>
                <a:gdLst>
                  <a:gd name="connsiteX0" fmla="*/ 6449 w 136396"/>
                  <a:gd name="connsiteY0" fmla="*/ 1942 h 132609"/>
                  <a:gd name="connsiteX1" fmla="*/ 42367 w 136396"/>
                  <a:gd name="connsiteY1" fmla="*/ 12337 h 132609"/>
                  <a:gd name="connsiteX2" fmla="*/ 52477 w 136396"/>
                  <a:gd name="connsiteY2" fmla="*/ 30179 h 132609"/>
                  <a:gd name="connsiteX3" fmla="*/ 60738 w 136396"/>
                  <a:gd name="connsiteY3" fmla="*/ 44871 h 132609"/>
                  <a:gd name="connsiteX4" fmla="*/ 80941 w 136396"/>
                  <a:gd name="connsiteY4" fmla="*/ 51022 h 132609"/>
                  <a:gd name="connsiteX5" fmla="*/ 105696 w 136396"/>
                  <a:gd name="connsiteY5" fmla="*/ 48080 h 132609"/>
                  <a:gd name="connsiteX6" fmla="*/ 135073 w 136396"/>
                  <a:gd name="connsiteY6" fmla="*/ 73550 h 132609"/>
                  <a:gd name="connsiteX7" fmla="*/ 126527 w 136396"/>
                  <a:gd name="connsiteY7" fmla="*/ 107369 h 132609"/>
                  <a:gd name="connsiteX8" fmla="*/ 86871 w 136396"/>
                  <a:gd name="connsiteY8" fmla="*/ 129734 h 132609"/>
                  <a:gd name="connsiteX9" fmla="*/ 1054 w 136396"/>
                  <a:gd name="connsiteY9" fmla="*/ 105962 h 132609"/>
                  <a:gd name="connsiteX10" fmla="*/ 740 w 136396"/>
                  <a:gd name="connsiteY10" fmla="*/ 102299 h 132609"/>
                  <a:gd name="connsiteX11" fmla="*/ 19629 w 136396"/>
                  <a:gd name="connsiteY11" fmla="*/ 53841 h 132609"/>
                  <a:gd name="connsiteX12" fmla="*/ 6443 w 136396"/>
                  <a:gd name="connsiteY12" fmla="*/ 1942 h 132609"/>
                  <a:gd name="connsiteX13" fmla="*/ 41041 w 136396"/>
                  <a:gd name="connsiteY13" fmla="*/ 33098 h 132609"/>
                  <a:gd name="connsiteX14" fmla="*/ 56994 w 136396"/>
                  <a:gd name="connsiteY14" fmla="*/ 61085 h 132609"/>
                  <a:gd name="connsiteX15" fmla="*/ 76226 w 136396"/>
                  <a:gd name="connsiteY15" fmla="*/ 61684 h 132609"/>
                  <a:gd name="connsiteX16" fmla="*/ 56953 w 136396"/>
                  <a:gd name="connsiteY16" fmla="*/ 54277 h 132609"/>
                  <a:gd name="connsiteX17" fmla="*/ 45465 w 136396"/>
                  <a:gd name="connsiteY17" fmla="*/ 40150 h 132609"/>
                  <a:gd name="connsiteX18" fmla="*/ 41041 w 136396"/>
                  <a:gd name="connsiteY18" fmla="*/ 33098 h 13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396" h="132609">
                    <a:moveTo>
                      <a:pt x="6449" y="1942"/>
                    </a:moveTo>
                    <a:cubicBezTo>
                      <a:pt x="18658" y="-2843"/>
                      <a:pt x="33216" y="1436"/>
                      <a:pt x="42367" y="12337"/>
                    </a:cubicBezTo>
                    <a:cubicBezTo>
                      <a:pt x="46837" y="17662"/>
                      <a:pt x="50105" y="23674"/>
                      <a:pt x="52477" y="30179"/>
                    </a:cubicBezTo>
                    <a:cubicBezTo>
                      <a:pt x="54424" y="35534"/>
                      <a:pt x="56872" y="40598"/>
                      <a:pt x="60738" y="44871"/>
                    </a:cubicBezTo>
                    <a:cubicBezTo>
                      <a:pt x="66244" y="50946"/>
                      <a:pt x="72773" y="53301"/>
                      <a:pt x="80941" y="51022"/>
                    </a:cubicBezTo>
                    <a:cubicBezTo>
                      <a:pt x="89011" y="48772"/>
                      <a:pt x="97249" y="47260"/>
                      <a:pt x="105696" y="48080"/>
                    </a:cubicBezTo>
                    <a:cubicBezTo>
                      <a:pt x="121794" y="49650"/>
                      <a:pt x="131044" y="57911"/>
                      <a:pt x="135073" y="73550"/>
                    </a:cubicBezTo>
                    <a:cubicBezTo>
                      <a:pt x="138410" y="86486"/>
                      <a:pt x="135393" y="97648"/>
                      <a:pt x="126527" y="107369"/>
                    </a:cubicBezTo>
                    <a:cubicBezTo>
                      <a:pt x="115777" y="119159"/>
                      <a:pt x="102109" y="126043"/>
                      <a:pt x="86871" y="129734"/>
                    </a:cubicBezTo>
                    <a:cubicBezTo>
                      <a:pt x="53942" y="137717"/>
                      <a:pt x="25536" y="128851"/>
                      <a:pt x="1054" y="105962"/>
                    </a:cubicBezTo>
                    <a:cubicBezTo>
                      <a:pt x="-382" y="104619"/>
                      <a:pt x="-214" y="103776"/>
                      <a:pt x="740" y="102299"/>
                    </a:cubicBezTo>
                    <a:cubicBezTo>
                      <a:pt x="10350" y="87445"/>
                      <a:pt x="17205" y="71492"/>
                      <a:pt x="19629" y="53841"/>
                    </a:cubicBezTo>
                    <a:cubicBezTo>
                      <a:pt x="22239" y="34865"/>
                      <a:pt x="19391" y="17238"/>
                      <a:pt x="6443" y="1942"/>
                    </a:cubicBezTo>
                    <a:close/>
                    <a:moveTo>
                      <a:pt x="41041" y="33098"/>
                    </a:moveTo>
                    <a:cubicBezTo>
                      <a:pt x="40343" y="43412"/>
                      <a:pt x="47988" y="56609"/>
                      <a:pt x="56994" y="61085"/>
                    </a:cubicBezTo>
                    <a:cubicBezTo>
                      <a:pt x="63325" y="64236"/>
                      <a:pt x="69744" y="64562"/>
                      <a:pt x="76226" y="61684"/>
                    </a:cubicBezTo>
                    <a:cubicBezTo>
                      <a:pt x="69162" y="60771"/>
                      <a:pt x="62552" y="58882"/>
                      <a:pt x="56953" y="54277"/>
                    </a:cubicBezTo>
                    <a:cubicBezTo>
                      <a:pt x="52169" y="50342"/>
                      <a:pt x="48738" y="45313"/>
                      <a:pt x="45465" y="40150"/>
                    </a:cubicBezTo>
                    <a:cubicBezTo>
                      <a:pt x="44047" y="37918"/>
                      <a:pt x="42651" y="35668"/>
                      <a:pt x="41041" y="33098"/>
                    </a:cubicBezTo>
                    <a:close/>
                  </a:path>
                </a:pathLst>
              </a:custGeom>
              <a:solidFill>
                <a:srgbClr val="842C14"/>
              </a:solidFill>
              <a:ln w="0" cap="flat">
                <a:noFill/>
                <a:prstDash val="solid"/>
                <a:miter/>
              </a:ln>
            </p:spPr>
            <p:txBody>
              <a:bodyPr rtlCol="0" anchor="ctr"/>
              <a:lstStyle/>
              <a:p>
                <a:endParaRPr lang="en-US" sz="1641"/>
              </a:p>
            </p:txBody>
          </p:sp>
        </p:grpSp>
      </p:grpSp>
      <p:sp>
        <p:nvSpPr>
          <p:cNvPr id="84" name="TextBox 83">
            <a:extLst>
              <a:ext uri="{FF2B5EF4-FFF2-40B4-BE49-F238E27FC236}">
                <a16:creationId xmlns:a16="http://schemas.microsoft.com/office/drawing/2014/main" id="{24860DB9-4771-D1CA-1901-0C33CFCBB7D5}"/>
              </a:ext>
            </a:extLst>
          </p:cNvPr>
          <p:cNvSpPr txBox="1"/>
          <p:nvPr/>
        </p:nvSpPr>
        <p:spPr>
          <a:xfrm>
            <a:off x="10638301" y="3491224"/>
            <a:ext cx="1159819" cy="776133"/>
          </a:xfrm>
          <a:prstGeom prst="rect">
            <a:avLst/>
          </a:prstGeom>
          <a:noFill/>
        </p:spPr>
        <p:txBody>
          <a:bodyPr wrap="square">
            <a:spAutoFit/>
          </a:bodyPr>
          <a:lstStyle/>
          <a:p>
            <a:r>
              <a:rPr lang="es-HN" sz="1094" b="1">
                <a:solidFill>
                  <a:schemeClr val="accent1"/>
                </a:solidFill>
                <a:latin typeface="Avenir Next LT Pro" panose="020B0504020202020204" pitchFamily="34" charset="0"/>
                <a:ea typeface="Noto Sans JP" panose="020B0500000000000000" pitchFamily="34" charset="-128"/>
              </a:rPr>
              <a:t>No hay </a:t>
            </a:r>
            <a:r>
              <a:rPr lang="es-HN" sz="1094">
                <a:latin typeface="Avenir Next LT Pro Demi" panose="020B0704020202020204" pitchFamily="34" charset="0"/>
                <a:ea typeface="Noto Sans JP" panose="020B0500000000000000" pitchFamily="34" charset="-128"/>
              </a:rPr>
              <a:t>centros de acopio de alimentos</a:t>
            </a:r>
            <a:endParaRPr lang="en-US" sz="1094">
              <a:latin typeface="Avenir Next LT Pro Demi" panose="020B0704020202020204" pitchFamily="34" charset="0"/>
              <a:ea typeface="Noto Sans JP" panose="020B0500000000000000" pitchFamily="34" charset="-128"/>
            </a:endParaRPr>
          </a:p>
        </p:txBody>
      </p:sp>
      <p:grpSp>
        <p:nvGrpSpPr>
          <p:cNvPr id="195" name="Group 194">
            <a:extLst>
              <a:ext uri="{FF2B5EF4-FFF2-40B4-BE49-F238E27FC236}">
                <a16:creationId xmlns:a16="http://schemas.microsoft.com/office/drawing/2014/main" id="{E20C1275-A7CD-B048-49C2-4F429C437006}"/>
              </a:ext>
            </a:extLst>
          </p:cNvPr>
          <p:cNvGrpSpPr/>
          <p:nvPr/>
        </p:nvGrpSpPr>
        <p:grpSpPr>
          <a:xfrm>
            <a:off x="9770872" y="3467053"/>
            <a:ext cx="902549" cy="637901"/>
            <a:chOff x="9205135" y="3777774"/>
            <a:chExt cx="989462" cy="699329"/>
          </a:xfrm>
        </p:grpSpPr>
        <p:pic>
          <p:nvPicPr>
            <p:cNvPr id="85" name="Graphic 84">
              <a:extLst>
                <a:ext uri="{FF2B5EF4-FFF2-40B4-BE49-F238E27FC236}">
                  <a16:creationId xmlns:a16="http://schemas.microsoft.com/office/drawing/2014/main" id="{51ED13EB-0299-E140-A7A8-01004506B90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295013" y="3777774"/>
              <a:ext cx="751924" cy="699329"/>
            </a:xfrm>
            <a:prstGeom prst="rect">
              <a:avLst/>
            </a:prstGeom>
          </p:spPr>
        </p:pic>
        <p:cxnSp>
          <p:nvCxnSpPr>
            <p:cNvPr id="86" name="Straight Connector 85">
              <a:extLst>
                <a:ext uri="{FF2B5EF4-FFF2-40B4-BE49-F238E27FC236}">
                  <a16:creationId xmlns:a16="http://schemas.microsoft.com/office/drawing/2014/main" id="{BBAA33A3-1A69-1F3F-B25D-AC3C7F0EB308}"/>
                </a:ext>
              </a:extLst>
            </p:cNvPr>
            <p:cNvCxnSpPr>
              <a:cxnSpLocks/>
            </p:cNvCxnSpPr>
            <p:nvPr/>
          </p:nvCxnSpPr>
          <p:spPr>
            <a:xfrm>
              <a:off x="9205135" y="3833928"/>
              <a:ext cx="989462" cy="603911"/>
            </a:xfrm>
            <a:prstGeom prst="line">
              <a:avLst/>
            </a:prstGeom>
            <a:ln w="571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sp>
        <p:nvSpPr>
          <p:cNvPr id="88" name="Rectangle 1">
            <a:extLst>
              <a:ext uri="{FF2B5EF4-FFF2-40B4-BE49-F238E27FC236}">
                <a16:creationId xmlns:a16="http://schemas.microsoft.com/office/drawing/2014/main" id="{98BBE174-5B49-D82C-CD3F-D1E20F32205C}"/>
              </a:ext>
            </a:extLst>
          </p:cNvPr>
          <p:cNvSpPr>
            <a:spLocks noChangeArrowheads="1"/>
          </p:cNvSpPr>
          <p:nvPr/>
        </p:nvSpPr>
        <p:spPr bwMode="auto">
          <a:xfrm>
            <a:off x="6115047" y="3554454"/>
            <a:ext cx="1159819" cy="597472"/>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lgn="r">
              <a:defRPr/>
            </a:pPr>
            <a:r>
              <a:rPr lang="en-US" sz="1094" b="1">
                <a:solidFill>
                  <a:schemeClr val="accent1"/>
                </a:solidFill>
                <a:latin typeface="Avenir Next LT Pro" panose="020B0504020202020204" pitchFamily="34" charset="0"/>
                <a:ea typeface="Noto Sans JP Medium" panose="020B0600000000000000" pitchFamily="34" charset="-128"/>
              </a:rPr>
              <a:t>3 </a:t>
            </a:r>
            <a:r>
              <a:rPr lang="es-HN" sz="1094">
                <a:latin typeface="Avenir Next LT Pro Demi" panose="020B0704020202020204" pitchFamily="34" charset="0"/>
                <a:ea typeface="Noto Sans JP" panose="020B0500000000000000" pitchFamily="34" charset="-128"/>
              </a:rPr>
              <a:t>Centros de Recolección de Leche</a:t>
            </a:r>
            <a:r>
              <a:rPr lang="es-HN" sz="1094">
                <a:latin typeface="Avenir Next LT Pro" panose="020B0504020202020204" pitchFamily="34" charset="0"/>
                <a:ea typeface="Noto Sans JP" panose="020B0500000000000000" pitchFamily="34" charset="-128"/>
              </a:rPr>
              <a:t> (CREL) </a:t>
            </a:r>
            <a:endParaRPr lang="es-ES" altLang="en-US" sz="1094">
              <a:latin typeface="Avenir Next LT Pro" panose="020B0504020202020204" pitchFamily="34" charset="0"/>
              <a:ea typeface="Noto Sans JP" panose="020B0500000000000000" pitchFamily="34" charset="-128"/>
            </a:endParaRPr>
          </a:p>
        </p:txBody>
      </p:sp>
      <p:sp>
        <p:nvSpPr>
          <p:cNvPr id="90" name="Rectangle 1">
            <a:extLst>
              <a:ext uri="{FF2B5EF4-FFF2-40B4-BE49-F238E27FC236}">
                <a16:creationId xmlns:a16="http://schemas.microsoft.com/office/drawing/2014/main" id="{1376FCF5-67DF-A20A-B164-0BBC9009CB13}"/>
              </a:ext>
            </a:extLst>
          </p:cNvPr>
          <p:cNvSpPr>
            <a:spLocks noChangeArrowheads="1"/>
          </p:cNvSpPr>
          <p:nvPr/>
        </p:nvSpPr>
        <p:spPr bwMode="auto">
          <a:xfrm>
            <a:off x="7988874" y="3554454"/>
            <a:ext cx="1376146" cy="60549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n-US" sz="1094">
                <a:latin typeface="Avenir Next LT Pro" panose="020B0504020202020204" pitchFamily="34" charset="0"/>
                <a:ea typeface="Noto Sans JP" panose="020B0500000000000000" pitchFamily="34" charset="-128"/>
              </a:rPr>
              <a:t>Producción vendida a</a:t>
            </a:r>
            <a:r>
              <a:rPr lang="en-US" sz="1094">
                <a:solidFill>
                  <a:schemeClr val="accent1"/>
                </a:solidFill>
                <a:latin typeface="Avenir Next LT Pro" panose="020B0504020202020204" pitchFamily="34" charset="0"/>
                <a:ea typeface="Noto Sans JP" panose="020B0500000000000000" pitchFamily="34" charset="-128"/>
              </a:rPr>
              <a:t> </a:t>
            </a:r>
            <a:r>
              <a:rPr lang="en-US" sz="1094">
                <a:solidFill>
                  <a:schemeClr val="accent1"/>
                </a:solidFill>
                <a:latin typeface="Avenir Next LT Pro Demi" panose="020B0704020202020204" pitchFamily="34" charset="0"/>
                <a:ea typeface="Noto Sans JP" panose="020B0500000000000000" pitchFamily="34" charset="-128"/>
              </a:rPr>
              <a:t>Sula y Lácteos Boquerón</a:t>
            </a:r>
            <a:endParaRPr lang="es-ES" altLang="en-US" sz="1094">
              <a:solidFill>
                <a:schemeClr val="accent1"/>
              </a:solidFill>
              <a:latin typeface="Avenir Next LT Pro Demi" panose="020B0704020202020204" pitchFamily="34" charset="0"/>
              <a:ea typeface="Noto Sans JP" panose="020B0500000000000000" pitchFamily="34" charset="-128"/>
            </a:endParaRPr>
          </a:p>
        </p:txBody>
      </p:sp>
      <p:sp>
        <p:nvSpPr>
          <p:cNvPr id="91" name="Isosceles Triangle 90">
            <a:extLst>
              <a:ext uri="{FF2B5EF4-FFF2-40B4-BE49-F238E27FC236}">
                <a16:creationId xmlns:a16="http://schemas.microsoft.com/office/drawing/2014/main" id="{5E27F038-22AF-6380-6797-F23FB0BDBD47}"/>
              </a:ext>
            </a:extLst>
          </p:cNvPr>
          <p:cNvSpPr/>
          <p:nvPr/>
        </p:nvSpPr>
        <p:spPr>
          <a:xfrm rot="5400000">
            <a:off x="7792003" y="3802607"/>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191" name="Group 190">
            <a:extLst>
              <a:ext uri="{FF2B5EF4-FFF2-40B4-BE49-F238E27FC236}">
                <a16:creationId xmlns:a16="http://schemas.microsoft.com/office/drawing/2014/main" id="{BF8F0079-6726-0EC2-41D0-16BA7867A41B}"/>
              </a:ext>
            </a:extLst>
          </p:cNvPr>
          <p:cNvGrpSpPr/>
          <p:nvPr/>
        </p:nvGrpSpPr>
        <p:grpSpPr>
          <a:xfrm>
            <a:off x="7276810" y="3465474"/>
            <a:ext cx="576279" cy="784367"/>
            <a:chOff x="6582971" y="3813745"/>
            <a:chExt cx="671385" cy="913812"/>
          </a:xfrm>
        </p:grpSpPr>
        <p:grpSp>
          <p:nvGrpSpPr>
            <p:cNvPr id="92" name="Graphic 211">
              <a:extLst>
                <a:ext uri="{FF2B5EF4-FFF2-40B4-BE49-F238E27FC236}">
                  <a16:creationId xmlns:a16="http://schemas.microsoft.com/office/drawing/2014/main" id="{D0CE0ADB-24FA-F28B-EE26-E166831AF3C0}"/>
                </a:ext>
              </a:extLst>
            </p:cNvPr>
            <p:cNvGrpSpPr/>
            <p:nvPr/>
          </p:nvGrpSpPr>
          <p:grpSpPr>
            <a:xfrm>
              <a:off x="6582971" y="3813745"/>
              <a:ext cx="348290" cy="776651"/>
              <a:chOff x="7441465" y="4483026"/>
              <a:chExt cx="292047" cy="651233"/>
            </a:xfrm>
          </p:grpSpPr>
          <p:sp>
            <p:nvSpPr>
              <p:cNvPr id="98" name="Freeform: Shape 97">
                <a:extLst>
                  <a:ext uri="{FF2B5EF4-FFF2-40B4-BE49-F238E27FC236}">
                    <a16:creationId xmlns:a16="http://schemas.microsoft.com/office/drawing/2014/main" id="{C1E041F4-2BC7-0A70-44B8-DB89E25D0C33}"/>
                  </a:ext>
                </a:extLst>
              </p:cNvPr>
              <p:cNvSpPr/>
              <p:nvPr/>
            </p:nvSpPr>
            <p:spPr>
              <a:xfrm>
                <a:off x="7441465" y="4539706"/>
                <a:ext cx="292047" cy="594553"/>
              </a:xfrm>
              <a:custGeom>
                <a:avLst/>
                <a:gdLst>
                  <a:gd name="connsiteX0" fmla="*/ 292020 w 292047"/>
                  <a:gd name="connsiteY0" fmla="*/ 371231 h 594553"/>
                  <a:gd name="connsiteX1" fmla="*/ 292020 w 292047"/>
                  <a:gd name="connsiteY1" fmla="*/ 556574 h 594553"/>
                  <a:gd name="connsiteX2" fmla="*/ 288934 w 292047"/>
                  <a:gd name="connsiteY2" fmla="*/ 574429 h 594553"/>
                  <a:gd name="connsiteX3" fmla="*/ 259092 w 292047"/>
                  <a:gd name="connsiteY3" fmla="*/ 594465 h 594553"/>
                  <a:gd name="connsiteX4" fmla="*/ 205102 w 292047"/>
                  <a:gd name="connsiteY4" fmla="*/ 594511 h 594553"/>
                  <a:gd name="connsiteX5" fmla="*/ 38039 w 292047"/>
                  <a:gd name="connsiteY5" fmla="*/ 594511 h 594553"/>
                  <a:gd name="connsiteX6" fmla="*/ 46 w 292047"/>
                  <a:gd name="connsiteY6" fmla="*/ 556473 h 594553"/>
                  <a:gd name="connsiteX7" fmla="*/ 0 w 292047"/>
                  <a:gd name="connsiteY7" fmla="*/ 183661 h 594553"/>
                  <a:gd name="connsiteX8" fmla="*/ 1728 w 292047"/>
                  <a:gd name="connsiteY8" fmla="*/ 175454 h 594553"/>
                  <a:gd name="connsiteX9" fmla="*/ 46116 w 292047"/>
                  <a:gd name="connsiteY9" fmla="*/ 79082 h 594553"/>
                  <a:gd name="connsiteX10" fmla="*/ 71938 w 292047"/>
                  <a:gd name="connsiteY10" fmla="*/ 2477 h 594553"/>
                  <a:gd name="connsiteX11" fmla="*/ 75505 w 292047"/>
                  <a:gd name="connsiteY11" fmla="*/ 74 h 594553"/>
                  <a:gd name="connsiteX12" fmla="*/ 102287 w 292047"/>
                  <a:gd name="connsiteY12" fmla="*/ 74 h 594553"/>
                  <a:gd name="connsiteX13" fmla="*/ 217486 w 292047"/>
                  <a:gd name="connsiteY13" fmla="*/ 0 h 594553"/>
                  <a:gd name="connsiteX14" fmla="*/ 223225 w 292047"/>
                  <a:gd name="connsiteY14" fmla="*/ 4501 h 594553"/>
                  <a:gd name="connsiteX15" fmla="*/ 253482 w 292047"/>
                  <a:gd name="connsiteY15" fmla="*/ 93018 h 594553"/>
                  <a:gd name="connsiteX16" fmla="*/ 290209 w 292047"/>
                  <a:gd name="connsiteY16" fmla="*/ 175149 h 594553"/>
                  <a:gd name="connsiteX17" fmla="*/ 292048 w 292047"/>
                  <a:gd name="connsiteY17" fmla="*/ 184178 h 594553"/>
                  <a:gd name="connsiteX18" fmla="*/ 292011 w 292047"/>
                  <a:gd name="connsiteY18" fmla="*/ 371222 h 59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047" h="594553">
                    <a:moveTo>
                      <a:pt x="292020" y="371231"/>
                    </a:moveTo>
                    <a:cubicBezTo>
                      <a:pt x="292020" y="433012"/>
                      <a:pt x="292020" y="494793"/>
                      <a:pt x="292020" y="556574"/>
                    </a:cubicBezTo>
                    <a:cubicBezTo>
                      <a:pt x="292020" y="562711"/>
                      <a:pt x="291484" y="568755"/>
                      <a:pt x="288934" y="574429"/>
                    </a:cubicBezTo>
                    <a:cubicBezTo>
                      <a:pt x="283148" y="587275"/>
                      <a:pt x="273315" y="594327"/>
                      <a:pt x="259092" y="594465"/>
                    </a:cubicBezTo>
                    <a:cubicBezTo>
                      <a:pt x="241098" y="594632"/>
                      <a:pt x="223105" y="594511"/>
                      <a:pt x="205102" y="594511"/>
                    </a:cubicBezTo>
                    <a:cubicBezTo>
                      <a:pt x="149411" y="594511"/>
                      <a:pt x="93730" y="594511"/>
                      <a:pt x="38039" y="594511"/>
                    </a:cubicBezTo>
                    <a:cubicBezTo>
                      <a:pt x="14999" y="594511"/>
                      <a:pt x="56" y="579558"/>
                      <a:pt x="46" y="556473"/>
                    </a:cubicBezTo>
                    <a:cubicBezTo>
                      <a:pt x="37" y="432199"/>
                      <a:pt x="46" y="307935"/>
                      <a:pt x="0" y="183661"/>
                    </a:cubicBezTo>
                    <a:cubicBezTo>
                      <a:pt x="0" y="180741"/>
                      <a:pt x="601" y="178107"/>
                      <a:pt x="1728" y="175454"/>
                    </a:cubicBezTo>
                    <a:cubicBezTo>
                      <a:pt x="15545" y="142877"/>
                      <a:pt x="31782" y="111418"/>
                      <a:pt x="46116" y="79082"/>
                    </a:cubicBezTo>
                    <a:cubicBezTo>
                      <a:pt x="57086" y="54351"/>
                      <a:pt x="67271" y="29324"/>
                      <a:pt x="71938" y="2477"/>
                    </a:cubicBezTo>
                    <a:cubicBezTo>
                      <a:pt x="72372" y="-28"/>
                      <a:pt x="73758" y="74"/>
                      <a:pt x="75505" y="74"/>
                    </a:cubicBezTo>
                    <a:cubicBezTo>
                      <a:pt x="84433" y="83"/>
                      <a:pt x="93360" y="74"/>
                      <a:pt x="102287" y="74"/>
                    </a:cubicBezTo>
                    <a:cubicBezTo>
                      <a:pt x="140687" y="74"/>
                      <a:pt x="179086" y="111"/>
                      <a:pt x="217486" y="0"/>
                    </a:cubicBezTo>
                    <a:cubicBezTo>
                      <a:pt x="220961" y="-9"/>
                      <a:pt x="222532" y="628"/>
                      <a:pt x="223225" y="4501"/>
                    </a:cubicBezTo>
                    <a:cubicBezTo>
                      <a:pt x="228761" y="35544"/>
                      <a:pt x="240932" y="64360"/>
                      <a:pt x="253482" y="93018"/>
                    </a:cubicBezTo>
                    <a:cubicBezTo>
                      <a:pt x="265506" y="120494"/>
                      <a:pt x="278537" y="147517"/>
                      <a:pt x="290209" y="175149"/>
                    </a:cubicBezTo>
                    <a:cubicBezTo>
                      <a:pt x="291447" y="178079"/>
                      <a:pt x="292048" y="180990"/>
                      <a:pt x="292048" y="184178"/>
                    </a:cubicBezTo>
                    <a:cubicBezTo>
                      <a:pt x="291993" y="246523"/>
                      <a:pt x="292011" y="308877"/>
                      <a:pt x="292011" y="371222"/>
                    </a:cubicBezTo>
                    <a:close/>
                  </a:path>
                </a:pathLst>
              </a:custGeom>
              <a:solidFill>
                <a:srgbClr val="8BC9C5"/>
              </a:solidFill>
              <a:ln w="0" cap="flat">
                <a:noFill/>
                <a:prstDash val="solid"/>
                <a:miter/>
              </a:ln>
            </p:spPr>
            <p:txBody>
              <a:bodyPr rtlCol="0" anchor="ctr"/>
              <a:lstStyle/>
              <a:p>
                <a:r>
                  <a:rPr lang="en-US" sz="1641"/>
                  <a:t>v</a:t>
                </a:r>
              </a:p>
            </p:txBody>
          </p:sp>
          <p:grpSp>
            <p:nvGrpSpPr>
              <p:cNvPr id="99" name="Graphic 211">
                <a:extLst>
                  <a:ext uri="{FF2B5EF4-FFF2-40B4-BE49-F238E27FC236}">
                    <a16:creationId xmlns:a16="http://schemas.microsoft.com/office/drawing/2014/main" id="{9EB7894A-9275-67CA-92ED-41781939CCDC}"/>
                  </a:ext>
                </a:extLst>
              </p:cNvPr>
              <p:cNvGrpSpPr/>
              <p:nvPr/>
            </p:nvGrpSpPr>
            <p:grpSpPr>
              <a:xfrm>
                <a:off x="7471001" y="4483026"/>
                <a:ext cx="233058" cy="618965"/>
                <a:chOff x="7471001" y="4483026"/>
                <a:chExt cx="233058" cy="618965"/>
              </a:xfrm>
            </p:grpSpPr>
            <p:sp>
              <p:nvSpPr>
                <p:cNvPr id="100" name="Freeform: Shape 99">
                  <a:extLst>
                    <a:ext uri="{FF2B5EF4-FFF2-40B4-BE49-F238E27FC236}">
                      <a16:creationId xmlns:a16="http://schemas.microsoft.com/office/drawing/2014/main" id="{C211E575-D1F0-FC28-B13F-A64A2C877E87}"/>
                    </a:ext>
                  </a:extLst>
                </p:cNvPr>
                <p:cNvSpPr/>
                <p:nvPr/>
              </p:nvSpPr>
              <p:spPr>
                <a:xfrm>
                  <a:off x="7471001" y="4759410"/>
                  <a:ext cx="233058" cy="342581"/>
                </a:xfrm>
                <a:custGeom>
                  <a:avLst/>
                  <a:gdLst>
                    <a:gd name="connsiteX0" fmla="*/ 9 w 233058"/>
                    <a:gd name="connsiteY0" fmla="*/ 9 h 342581"/>
                    <a:gd name="connsiteX1" fmla="*/ 9 w 233058"/>
                    <a:gd name="connsiteY1" fmla="*/ 5425 h 342581"/>
                    <a:gd name="connsiteX2" fmla="*/ 9 w 233058"/>
                    <a:gd name="connsiteY2" fmla="*/ 335299 h 342581"/>
                    <a:gd name="connsiteX3" fmla="*/ 7255 w 233058"/>
                    <a:gd name="connsiteY3" fmla="*/ 342582 h 342581"/>
                    <a:gd name="connsiteX4" fmla="*/ 226598 w 233058"/>
                    <a:gd name="connsiteY4" fmla="*/ 342582 h 342581"/>
                    <a:gd name="connsiteX5" fmla="*/ 232975 w 233058"/>
                    <a:gd name="connsiteY5" fmla="*/ 336214 h 342581"/>
                    <a:gd name="connsiteX6" fmla="*/ 232956 w 233058"/>
                    <a:gd name="connsiteY6" fmla="*/ 29296 h 342581"/>
                    <a:gd name="connsiteX7" fmla="*/ 232578 w 233058"/>
                    <a:gd name="connsiteY7" fmla="*/ 24749 h 342581"/>
                    <a:gd name="connsiteX8" fmla="*/ 228493 w 233058"/>
                    <a:gd name="connsiteY8" fmla="*/ 26912 h 342581"/>
                    <a:gd name="connsiteX9" fmla="*/ 193716 w 233058"/>
                    <a:gd name="connsiteY9" fmla="*/ 42420 h 342581"/>
                    <a:gd name="connsiteX10" fmla="*/ 107278 w 233058"/>
                    <a:gd name="connsiteY10" fmla="*/ 40959 h 342581"/>
                    <a:gd name="connsiteX11" fmla="*/ 30609 w 233058"/>
                    <a:gd name="connsiteY11" fmla="*/ 12412 h 342581"/>
                    <a:gd name="connsiteX12" fmla="*/ 0 w 233058"/>
                    <a:gd name="connsiteY12" fmla="*/ 0 h 3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058" h="342581">
                      <a:moveTo>
                        <a:pt x="9" y="9"/>
                      </a:moveTo>
                      <a:lnTo>
                        <a:pt x="9" y="5425"/>
                      </a:lnTo>
                      <a:cubicBezTo>
                        <a:pt x="9" y="115383"/>
                        <a:pt x="9" y="225341"/>
                        <a:pt x="9" y="335299"/>
                      </a:cubicBezTo>
                      <a:cubicBezTo>
                        <a:pt x="9" y="340151"/>
                        <a:pt x="2421" y="342573"/>
                        <a:pt x="7255" y="342582"/>
                      </a:cubicBezTo>
                      <a:cubicBezTo>
                        <a:pt x="80366" y="342582"/>
                        <a:pt x="153487" y="342582"/>
                        <a:pt x="226598" y="342582"/>
                      </a:cubicBezTo>
                      <a:cubicBezTo>
                        <a:pt x="230840" y="342582"/>
                        <a:pt x="232966" y="340456"/>
                        <a:pt x="232975" y="336214"/>
                      </a:cubicBezTo>
                      <a:cubicBezTo>
                        <a:pt x="232975" y="233908"/>
                        <a:pt x="232975" y="131602"/>
                        <a:pt x="232956" y="29296"/>
                      </a:cubicBezTo>
                      <a:cubicBezTo>
                        <a:pt x="232956" y="27808"/>
                        <a:pt x="233354" y="26256"/>
                        <a:pt x="232578" y="24749"/>
                      </a:cubicBezTo>
                      <a:cubicBezTo>
                        <a:pt x="230859" y="24925"/>
                        <a:pt x="229768" y="26126"/>
                        <a:pt x="228493" y="26912"/>
                      </a:cubicBezTo>
                      <a:cubicBezTo>
                        <a:pt x="217588" y="33631"/>
                        <a:pt x="206072" y="38954"/>
                        <a:pt x="193716" y="42420"/>
                      </a:cubicBezTo>
                      <a:cubicBezTo>
                        <a:pt x="164752" y="50552"/>
                        <a:pt x="135983" y="48297"/>
                        <a:pt x="107278" y="40959"/>
                      </a:cubicBezTo>
                      <a:cubicBezTo>
                        <a:pt x="80708" y="34167"/>
                        <a:pt x="55700" y="23197"/>
                        <a:pt x="30609" y="12412"/>
                      </a:cubicBezTo>
                      <a:cubicBezTo>
                        <a:pt x="20637" y="8124"/>
                        <a:pt x="10711" y="3715"/>
                        <a:pt x="0" y="0"/>
                      </a:cubicBezTo>
                      <a:close/>
                    </a:path>
                  </a:pathLst>
                </a:custGeom>
                <a:solidFill>
                  <a:srgbClr val="FFFFFF"/>
                </a:solidFill>
                <a:ln w="0" cap="flat">
                  <a:noFill/>
                  <a:prstDash val="solid"/>
                  <a:miter/>
                </a:ln>
              </p:spPr>
              <p:txBody>
                <a:bodyPr rtlCol="0" anchor="ctr"/>
                <a:lstStyle/>
                <a:p>
                  <a:endParaRPr lang="en-US" sz="1641"/>
                </a:p>
              </p:txBody>
            </p:sp>
            <p:sp>
              <p:nvSpPr>
                <p:cNvPr id="101" name="Freeform: Shape 100">
                  <a:extLst>
                    <a:ext uri="{FF2B5EF4-FFF2-40B4-BE49-F238E27FC236}">
                      <a16:creationId xmlns:a16="http://schemas.microsoft.com/office/drawing/2014/main" id="{D16B9802-73AF-BFE6-6CEC-506F87B9C536}"/>
                    </a:ext>
                  </a:extLst>
                </p:cNvPr>
                <p:cNvSpPr/>
                <p:nvPr/>
              </p:nvSpPr>
              <p:spPr>
                <a:xfrm>
                  <a:off x="7501508" y="4483026"/>
                  <a:ext cx="171416" cy="40232"/>
                </a:xfrm>
                <a:custGeom>
                  <a:avLst/>
                  <a:gdLst>
                    <a:gd name="connsiteX0" fmla="*/ 85794 w 171416"/>
                    <a:gd name="connsiteY0" fmla="*/ 40202 h 40232"/>
                    <a:gd name="connsiteX1" fmla="*/ 21185 w 171416"/>
                    <a:gd name="connsiteY1" fmla="*/ 40174 h 40232"/>
                    <a:gd name="connsiteX2" fmla="*/ 363 w 171416"/>
                    <a:gd name="connsiteY2" fmla="*/ 23715 h 40232"/>
                    <a:gd name="connsiteX3" fmla="*/ 18680 w 171416"/>
                    <a:gd name="connsiteY3" fmla="*/ 130 h 40232"/>
                    <a:gd name="connsiteX4" fmla="*/ 28449 w 171416"/>
                    <a:gd name="connsiteY4" fmla="*/ 38 h 40232"/>
                    <a:gd name="connsiteX5" fmla="*/ 150005 w 171416"/>
                    <a:gd name="connsiteY5" fmla="*/ 47 h 40232"/>
                    <a:gd name="connsiteX6" fmla="*/ 171076 w 171416"/>
                    <a:gd name="connsiteY6" fmla="*/ 16811 h 40232"/>
                    <a:gd name="connsiteX7" fmla="*/ 152510 w 171416"/>
                    <a:gd name="connsiteY7" fmla="*/ 40036 h 40232"/>
                    <a:gd name="connsiteX8" fmla="*/ 85784 w 171416"/>
                    <a:gd name="connsiteY8" fmla="*/ 40128 h 40232"/>
                    <a:gd name="connsiteX9" fmla="*/ 85784 w 171416"/>
                    <a:gd name="connsiteY9" fmla="*/ 4022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16" h="40232">
                      <a:moveTo>
                        <a:pt x="85794" y="40202"/>
                      </a:moveTo>
                      <a:cubicBezTo>
                        <a:pt x="64260" y="40202"/>
                        <a:pt x="42727" y="40285"/>
                        <a:pt x="21185" y="40174"/>
                      </a:cubicBezTo>
                      <a:cubicBezTo>
                        <a:pt x="9328" y="40110"/>
                        <a:pt x="2285" y="34389"/>
                        <a:pt x="363" y="23715"/>
                      </a:cubicBezTo>
                      <a:cubicBezTo>
                        <a:pt x="-1846" y="11442"/>
                        <a:pt x="6241" y="971"/>
                        <a:pt x="18680" y="130"/>
                      </a:cubicBezTo>
                      <a:cubicBezTo>
                        <a:pt x="21924" y="-92"/>
                        <a:pt x="25196" y="38"/>
                        <a:pt x="28449" y="38"/>
                      </a:cubicBezTo>
                      <a:cubicBezTo>
                        <a:pt x="68965" y="38"/>
                        <a:pt x="109489" y="10"/>
                        <a:pt x="150005" y="47"/>
                      </a:cubicBezTo>
                      <a:cubicBezTo>
                        <a:pt x="161881" y="56"/>
                        <a:pt x="169182" y="5943"/>
                        <a:pt x="171076" y="16811"/>
                      </a:cubicBezTo>
                      <a:cubicBezTo>
                        <a:pt x="173220" y="29112"/>
                        <a:pt x="165014" y="39851"/>
                        <a:pt x="152510" y="40036"/>
                      </a:cubicBezTo>
                      <a:cubicBezTo>
                        <a:pt x="130274" y="40368"/>
                        <a:pt x="108029" y="40128"/>
                        <a:pt x="85784" y="40128"/>
                      </a:cubicBezTo>
                      <a:cubicBezTo>
                        <a:pt x="85784" y="40156"/>
                        <a:pt x="85784" y="40184"/>
                        <a:pt x="85784" y="40221"/>
                      </a:cubicBezTo>
                      <a:close/>
                    </a:path>
                  </a:pathLst>
                </a:custGeom>
                <a:solidFill>
                  <a:srgbClr val="8BC9C5"/>
                </a:solidFill>
                <a:ln w="0" cap="flat">
                  <a:noFill/>
                  <a:prstDash val="solid"/>
                  <a:miter/>
                </a:ln>
              </p:spPr>
              <p:txBody>
                <a:bodyPr rtlCol="0" anchor="ctr"/>
                <a:lstStyle/>
                <a:p>
                  <a:endParaRPr lang="en-US" sz="1641"/>
                </a:p>
              </p:txBody>
            </p:sp>
          </p:grpSp>
        </p:grpSp>
        <p:grpSp>
          <p:nvGrpSpPr>
            <p:cNvPr id="93" name="Group 92">
              <a:extLst>
                <a:ext uri="{FF2B5EF4-FFF2-40B4-BE49-F238E27FC236}">
                  <a16:creationId xmlns:a16="http://schemas.microsoft.com/office/drawing/2014/main" id="{FF5364E8-AEFE-74AD-8B10-7B7C71FDE9E2}"/>
                </a:ext>
              </a:extLst>
            </p:cNvPr>
            <p:cNvGrpSpPr/>
            <p:nvPr/>
          </p:nvGrpSpPr>
          <p:grpSpPr>
            <a:xfrm>
              <a:off x="6646788" y="4203385"/>
              <a:ext cx="607568" cy="524172"/>
              <a:chOff x="5976480" y="3368093"/>
              <a:chExt cx="607568" cy="524172"/>
            </a:xfrm>
          </p:grpSpPr>
          <p:sp>
            <p:nvSpPr>
              <p:cNvPr id="94" name="Isosceles Triangle 93">
                <a:extLst>
                  <a:ext uri="{FF2B5EF4-FFF2-40B4-BE49-F238E27FC236}">
                    <a16:creationId xmlns:a16="http://schemas.microsoft.com/office/drawing/2014/main" id="{70CDDA1D-9701-1E42-67A8-43C08067FDBC}"/>
                  </a:ext>
                </a:extLst>
              </p:cNvPr>
              <p:cNvSpPr/>
              <p:nvPr/>
            </p:nvSpPr>
            <p:spPr>
              <a:xfrm rot="15339572">
                <a:off x="5948938" y="3395635"/>
                <a:ext cx="524172" cy="469088"/>
              </a:xfrm>
              <a:prstGeom prst="triangle">
                <a:avLst>
                  <a:gd name="adj" fmla="val 49823"/>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95" name="Graphic 211">
                <a:extLst>
                  <a:ext uri="{FF2B5EF4-FFF2-40B4-BE49-F238E27FC236}">
                    <a16:creationId xmlns:a16="http://schemas.microsoft.com/office/drawing/2014/main" id="{22EE8209-7F6D-AD8D-9BF8-A13057D5490A}"/>
                  </a:ext>
                </a:extLst>
              </p:cNvPr>
              <p:cNvGrpSpPr/>
              <p:nvPr/>
            </p:nvGrpSpPr>
            <p:grpSpPr>
              <a:xfrm>
                <a:off x="6067687" y="3427123"/>
                <a:ext cx="516361" cy="414896"/>
                <a:chOff x="4505663" y="2835030"/>
                <a:chExt cx="565591" cy="454453"/>
              </a:xfrm>
              <a:solidFill>
                <a:srgbClr val="FDE17B"/>
              </a:solidFill>
            </p:grpSpPr>
            <p:sp>
              <p:nvSpPr>
                <p:cNvPr id="96" name="Freeform: Shape 95">
                  <a:extLst>
                    <a:ext uri="{FF2B5EF4-FFF2-40B4-BE49-F238E27FC236}">
                      <a16:creationId xmlns:a16="http://schemas.microsoft.com/office/drawing/2014/main" id="{4DE582EC-F553-93CC-EABE-89674E81723E}"/>
                    </a:ext>
                  </a:extLst>
                </p:cNvPr>
                <p:cNvSpPr/>
                <p:nvPr/>
              </p:nvSpPr>
              <p:spPr>
                <a:xfrm>
                  <a:off x="4505663" y="2985114"/>
                  <a:ext cx="565591" cy="304369"/>
                </a:xfrm>
                <a:custGeom>
                  <a:avLst/>
                  <a:gdLst>
                    <a:gd name="connsiteX0" fmla="*/ 565123 w 565591"/>
                    <a:gd name="connsiteY0" fmla="*/ 79410 h 304369"/>
                    <a:gd name="connsiteX1" fmla="*/ 525328 w 565591"/>
                    <a:gd name="connsiteY1" fmla="*/ 76267 h 304369"/>
                    <a:gd name="connsiteX2" fmla="*/ 526714 w 565591"/>
                    <a:gd name="connsiteY2" fmla="*/ 111774 h 304369"/>
                    <a:gd name="connsiteX3" fmla="*/ 564762 w 565591"/>
                    <a:gd name="connsiteY3" fmla="*/ 107412 h 304369"/>
                    <a:gd name="connsiteX4" fmla="*/ 565474 w 565591"/>
                    <a:gd name="connsiteY4" fmla="*/ 109963 h 304369"/>
                    <a:gd name="connsiteX5" fmla="*/ 565548 w 565591"/>
                    <a:gd name="connsiteY5" fmla="*/ 195828 h 304369"/>
                    <a:gd name="connsiteX6" fmla="*/ 562064 w 565591"/>
                    <a:gd name="connsiteY6" fmla="*/ 200365 h 304369"/>
                    <a:gd name="connsiteX7" fmla="*/ 540457 w 565591"/>
                    <a:gd name="connsiteY7" fmla="*/ 194691 h 304369"/>
                    <a:gd name="connsiteX8" fmla="*/ 428946 w 565591"/>
                    <a:gd name="connsiteY8" fmla="*/ 221233 h 304369"/>
                    <a:gd name="connsiteX9" fmla="*/ 423179 w 565591"/>
                    <a:gd name="connsiteY9" fmla="*/ 226205 h 304369"/>
                    <a:gd name="connsiteX10" fmla="*/ 204067 w 565591"/>
                    <a:gd name="connsiteY10" fmla="*/ 266906 h 304369"/>
                    <a:gd name="connsiteX11" fmla="*/ 198540 w 565591"/>
                    <a:gd name="connsiteY11" fmla="*/ 264993 h 304369"/>
                    <a:gd name="connsiteX12" fmla="*/ 121769 w 565591"/>
                    <a:gd name="connsiteY12" fmla="*/ 279456 h 304369"/>
                    <a:gd name="connsiteX13" fmla="*/ 117176 w 565591"/>
                    <a:gd name="connsiteY13" fmla="*/ 283033 h 304369"/>
                    <a:gd name="connsiteX14" fmla="*/ 3244 w 565591"/>
                    <a:gd name="connsiteY14" fmla="*/ 304224 h 304369"/>
                    <a:gd name="connsiteX15" fmla="*/ 37 w 565591"/>
                    <a:gd name="connsiteY15" fmla="*/ 301562 h 304369"/>
                    <a:gd name="connsiteX16" fmla="*/ 74 w 565591"/>
                    <a:gd name="connsiteY16" fmla="*/ 274780 h 304369"/>
                    <a:gd name="connsiteX17" fmla="*/ 0 w 565591"/>
                    <a:gd name="connsiteY17" fmla="*/ 109427 h 304369"/>
                    <a:gd name="connsiteX18" fmla="*/ 4686 w 565591"/>
                    <a:gd name="connsiteY18" fmla="*/ 103752 h 304369"/>
                    <a:gd name="connsiteX19" fmla="*/ 185408 w 565591"/>
                    <a:gd name="connsiteY19" fmla="*/ 70233 h 304369"/>
                    <a:gd name="connsiteX20" fmla="*/ 357359 w 565591"/>
                    <a:gd name="connsiteY20" fmla="*/ 38330 h 304369"/>
                    <a:gd name="connsiteX21" fmla="*/ 486725 w 565591"/>
                    <a:gd name="connsiteY21" fmla="*/ 14246 h 304369"/>
                    <a:gd name="connsiteX22" fmla="*/ 561417 w 565591"/>
                    <a:gd name="connsiteY22" fmla="*/ 300 h 304369"/>
                    <a:gd name="connsiteX23" fmla="*/ 565520 w 565591"/>
                    <a:gd name="connsiteY23" fmla="*/ 2916 h 304369"/>
                    <a:gd name="connsiteX24" fmla="*/ 565446 w 565591"/>
                    <a:gd name="connsiteY24" fmla="*/ 77728 h 304369"/>
                    <a:gd name="connsiteX25" fmla="*/ 565086 w 565591"/>
                    <a:gd name="connsiteY25" fmla="*/ 79410 h 304369"/>
                    <a:gd name="connsiteX26" fmla="*/ 277400 w 565591"/>
                    <a:gd name="connsiteY26" fmla="*/ 208646 h 304369"/>
                    <a:gd name="connsiteX27" fmla="*/ 308341 w 565591"/>
                    <a:gd name="connsiteY27" fmla="*/ 177566 h 304369"/>
                    <a:gd name="connsiteX28" fmla="*/ 277307 w 565591"/>
                    <a:gd name="connsiteY28" fmla="*/ 146468 h 304369"/>
                    <a:gd name="connsiteX29" fmla="*/ 246191 w 565591"/>
                    <a:gd name="connsiteY29" fmla="*/ 177871 h 304369"/>
                    <a:gd name="connsiteX30" fmla="*/ 277400 w 565591"/>
                    <a:gd name="connsiteY30" fmla="*/ 208646 h 304369"/>
                    <a:gd name="connsiteX31" fmla="*/ 63500 w 565591"/>
                    <a:gd name="connsiteY31" fmla="*/ 166698 h 304369"/>
                    <a:gd name="connsiteX32" fmla="*/ 83823 w 565591"/>
                    <a:gd name="connsiteY32" fmla="*/ 186900 h 304369"/>
                    <a:gd name="connsiteX33" fmla="*/ 103886 w 565591"/>
                    <a:gd name="connsiteY33" fmla="*/ 166873 h 304369"/>
                    <a:gd name="connsiteX34" fmla="*/ 83786 w 565591"/>
                    <a:gd name="connsiteY34" fmla="*/ 146468 h 304369"/>
                    <a:gd name="connsiteX35" fmla="*/ 63500 w 565591"/>
                    <a:gd name="connsiteY35" fmla="*/ 166698 h 304369"/>
                    <a:gd name="connsiteX36" fmla="*/ 396822 w 565591"/>
                    <a:gd name="connsiteY36" fmla="*/ 146394 h 304369"/>
                    <a:gd name="connsiteX37" fmla="*/ 376453 w 565591"/>
                    <a:gd name="connsiteY37" fmla="*/ 166531 h 304369"/>
                    <a:gd name="connsiteX38" fmla="*/ 396766 w 565591"/>
                    <a:gd name="connsiteY38" fmla="*/ 186688 h 304369"/>
                    <a:gd name="connsiteX39" fmla="*/ 416922 w 565591"/>
                    <a:gd name="connsiteY39" fmla="*/ 166790 h 304369"/>
                    <a:gd name="connsiteX40" fmla="*/ 396822 w 565591"/>
                    <a:gd name="connsiteY40" fmla="*/ 146384 h 304369"/>
                    <a:gd name="connsiteX41" fmla="*/ 451172 w 565591"/>
                    <a:gd name="connsiteY41" fmla="*/ 81877 h 304369"/>
                    <a:gd name="connsiteX42" fmla="*/ 437809 w 565591"/>
                    <a:gd name="connsiteY42" fmla="*/ 68246 h 304369"/>
                    <a:gd name="connsiteX43" fmla="*/ 423974 w 565591"/>
                    <a:gd name="connsiteY43" fmla="*/ 81877 h 304369"/>
                    <a:gd name="connsiteX44" fmla="*/ 437393 w 565591"/>
                    <a:gd name="connsiteY44" fmla="*/ 95444 h 304369"/>
                    <a:gd name="connsiteX45" fmla="*/ 451172 w 565591"/>
                    <a:gd name="connsiteY45" fmla="*/ 81886 h 30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5591" h="304369">
                      <a:moveTo>
                        <a:pt x="565123" y="79410"/>
                      </a:moveTo>
                      <a:cubicBezTo>
                        <a:pt x="550835" y="65732"/>
                        <a:pt x="536131" y="64632"/>
                        <a:pt x="525328" y="76267"/>
                      </a:cubicBezTo>
                      <a:cubicBezTo>
                        <a:pt x="515883" y="86443"/>
                        <a:pt x="516511" y="102394"/>
                        <a:pt x="526714" y="111774"/>
                      </a:cubicBezTo>
                      <a:cubicBezTo>
                        <a:pt x="537869" y="122023"/>
                        <a:pt x="553071" y="120286"/>
                        <a:pt x="564762" y="107412"/>
                      </a:cubicBezTo>
                      <a:cubicBezTo>
                        <a:pt x="566019" y="107967"/>
                        <a:pt x="565474" y="109103"/>
                        <a:pt x="565474" y="109963"/>
                      </a:cubicBezTo>
                      <a:cubicBezTo>
                        <a:pt x="565511" y="138584"/>
                        <a:pt x="565474" y="167206"/>
                        <a:pt x="565548" y="195828"/>
                      </a:cubicBezTo>
                      <a:cubicBezTo>
                        <a:pt x="565548" y="198517"/>
                        <a:pt x="564882" y="199552"/>
                        <a:pt x="562064" y="200365"/>
                      </a:cubicBezTo>
                      <a:cubicBezTo>
                        <a:pt x="553561" y="202805"/>
                        <a:pt x="547600" y="201900"/>
                        <a:pt x="540457" y="194691"/>
                      </a:cubicBezTo>
                      <a:cubicBezTo>
                        <a:pt x="505292" y="159193"/>
                        <a:pt x="444952" y="173897"/>
                        <a:pt x="428946" y="221233"/>
                      </a:cubicBezTo>
                      <a:cubicBezTo>
                        <a:pt x="427874" y="224403"/>
                        <a:pt x="426266" y="225632"/>
                        <a:pt x="423179" y="226205"/>
                      </a:cubicBezTo>
                      <a:cubicBezTo>
                        <a:pt x="350132" y="239717"/>
                        <a:pt x="277095" y="253293"/>
                        <a:pt x="204067" y="266906"/>
                      </a:cubicBezTo>
                      <a:cubicBezTo>
                        <a:pt x="201710" y="267349"/>
                        <a:pt x="200204" y="266721"/>
                        <a:pt x="198540" y="264993"/>
                      </a:cubicBezTo>
                      <a:cubicBezTo>
                        <a:pt x="174872" y="240438"/>
                        <a:pt x="134865" y="247960"/>
                        <a:pt x="121769" y="279456"/>
                      </a:cubicBezTo>
                      <a:cubicBezTo>
                        <a:pt x="120780" y="281831"/>
                        <a:pt x="119375" y="282626"/>
                        <a:pt x="117176" y="283033"/>
                      </a:cubicBezTo>
                      <a:cubicBezTo>
                        <a:pt x="79192" y="290066"/>
                        <a:pt x="41209" y="297099"/>
                        <a:pt x="3244" y="304224"/>
                      </a:cubicBezTo>
                      <a:cubicBezTo>
                        <a:pt x="684" y="304705"/>
                        <a:pt x="18" y="304039"/>
                        <a:pt x="37" y="301562"/>
                      </a:cubicBezTo>
                      <a:cubicBezTo>
                        <a:pt x="129" y="292635"/>
                        <a:pt x="74" y="283707"/>
                        <a:pt x="74" y="274780"/>
                      </a:cubicBezTo>
                      <a:cubicBezTo>
                        <a:pt x="74" y="219662"/>
                        <a:pt x="111" y="164544"/>
                        <a:pt x="0" y="109427"/>
                      </a:cubicBezTo>
                      <a:cubicBezTo>
                        <a:pt x="0" y="105786"/>
                        <a:pt x="915" y="104436"/>
                        <a:pt x="4686" y="103752"/>
                      </a:cubicBezTo>
                      <a:cubicBezTo>
                        <a:pt x="64951" y="92690"/>
                        <a:pt x="125170" y="81424"/>
                        <a:pt x="185408" y="70233"/>
                      </a:cubicBezTo>
                      <a:cubicBezTo>
                        <a:pt x="242725" y="59586"/>
                        <a:pt x="300051" y="48977"/>
                        <a:pt x="357359" y="38330"/>
                      </a:cubicBezTo>
                      <a:cubicBezTo>
                        <a:pt x="400490" y="30318"/>
                        <a:pt x="443603" y="22277"/>
                        <a:pt x="486725" y="14246"/>
                      </a:cubicBezTo>
                      <a:cubicBezTo>
                        <a:pt x="511622" y="9607"/>
                        <a:pt x="536520" y="4940"/>
                        <a:pt x="561417" y="300"/>
                      </a:cubicBezTo>
                      <a:cubicBezTo>
                        <a:pt x="563561" y="-97"/>
                        <a:pt x="565539" y="-688"/>
                        <a:pt x="565520" y="2916"/>
                      </a:cubicBezTo>
                      <a:cubicBezTo>
                        <a:pt x="565409" y="27850"/>
                        <a:pt x="565465" y="52793"/>
                        <a:pt x="565446" y="77728"/>
                      </a:cubicBezTo>
                      <a:cubicBezTo>
                        <a:pt x="565446" y="78245"/>
                        <a:pt x="565234" y="78763"/>
                        <a:pt x="565086" y="79410"/>
                      </a:cubicBezTo>
                      <a:close/>
                      <a:moveTo>
                        <a:pt x="277400" y="208646"/>
                      </a:moveTo>
                      <a:cubicBezTo>
                        <a:pt x="294617" y="208572"/>
                        <a:pt x="308341" y="194774"/>
                        <a:pt x="308341" y="177566"/>
                      </a:cubicBezTo>
                      <a:cubicBezTo>
                        <a:pt x="308341" y="160469"/>
                        <a:pt x="294395" y="146495"/>
                        <a:pt x="277307" y="146468"/>
                      </a:cubicBezTo>
                      <a:cubicBezTo>
                        <a:pt x="260035" y="146431"/>
                        <a:pt x="246098" y="160497"/>
                        <a:pt x="246191" y="177871"/>
                      </a:cubicBezTo>
                      <a:cubicBezTo>
                        <a:pt x="246274" y="195042"/>
                        <a:pt x="260155" y="208720"/>
                        <a:pt x="277400" y="208646"/>
                      </a:cubicBezTo>
                      <a:close/>
                      <a:moveTo>
                        <a:pt x="63500" y="166698"/>
                      </a:moveTo>
                      <a:cubicBezTo>
                        <a:pt x="63500" y="177806"/>
                        <a:pt x="72751" y="187002"/>
                        <a:pt x="83823" y="186900"/>
                      </a:cubicBezTo>
                      <a:cubicBezTo>
                        <a:pt x="94820" y="186799"/>
                        <a:pt x="103757" y="177880"/>
                        <a:pt x="103886" y="166873"/>
                      </a:cubicBezTo>
                      <a:cubicBezTo>
                        <a:pt x="104016" y="155746"/>
                        <a:pt x="94913" y="146514"/>
                        <a:pt x="83786" y="146468"/>
                      </a:cubicBezTo>
                      <a:cubicBezTo>
                        <a:pt x="72686" y="146421"/>
                        <a:pt x="63500" y="155589"/>
                        <a:pt x="63500" y="166698"/>
                      </a:cubicBezTo>
                      <a:close/>
                      <a:moveTo>
                        <a:pt x="396822" y="146394"/>
                      </a:moveTo>
                      <a:cubicBezTo>
                        <a:pt x="385685" y="146338"/>
                        <a:pt x="376480" y="155441"/>
                        <a:pt x="376453" y="166531"/>
                      </a:cubicBezTo>
                      <a:cubicBezTo>
                        <a:pt x="376425" y="177658"/>
                        <a:pt x="385574" y="186734"/>
                        <a:pt x="396766" y="186688"/>
                      </a:cubicBezTo>
                      <a:cubicBezTo>
                        <a:pt x="407810" y="186641"/>
                        <a:pt x="416737" y="177825"/>
                        <a:pt x="416922" y="166790"/>
                      </a:cubicBezTo>
                      <a:cubicBezTo>
                        <a:pt x="417107" y="155756"/>
                        <a:pt x="407930" y="146440"/>
                        <a:pt x="396822" y="146384"/>
                      </a:cubicBezTo>
                      <a:close/>
                      <a:moveTo>
                        <a:pt x="451172" y="81877"/>
                      </a:moveTo>
                      <a:cubicBezTo>
                        <a:pt x="451172" y="74502"/>
                        <a:pt x="445156" y="68366"/>
                        <a:pt x="437809" y="68246"/>
                      </a:cubicBezTo>
                      <a:cubicBezTo>
                        <a:pt x="430332" y="68125"/>
                        <a:pt x="423974" y="74382"/>
                        <a:pt x="423974" y="81877"/>
                      </a:cubicBezTo>
                      <a:cubicBezTo>
                        <a:pt x="423974" y="89234"/>
                        <a:pt x="430027" y="95352"/>
                        <a:pt x="437393" y="95444"/>
                      </a:cubicBezTo>
                      <a:cubicBezTo>
                        <a:pt x="445036" y="95536"/>
                        <a:pt x="451172" y="89492"/>
                        <a:pt x="451172" y="81886"/>
                      </a:cubicBezTo>
                      <a:close/>
                    </a:path>
                  </a:pathLst>
                </a:custGeom>
                <a:grpFill/>
                <a:ln w="691" cap="flat">
                  <a:noFill/>
                  <a:prstDash val="solid"/>
                  <a:miter/>
                </a:ln>
              </p:spPr>
              <p:txBody>
                <a:bodyPr rtlCol="0" anchor="ctr"/>
                <a:lstStyle/>
                <a:p>
                  <a:endParaRPr lang="en-US" sz="1641"/>
                </a:p>
              </p:txBody>
            </p:sp>
            <p:sp>
              <p:nvSpPr>
                <p:cNvPr id="97" name="Freeform: Shape 96">
                  <a:extLst>
                    <a:ext uri="{FF2B5EF4-FFF2-40B4-BE49-F238E27FC236}">
                      <a16:creationId xmlns:a16="http://schemas.microsoft.com/office/drawing/2014/main" id="{EAA32731-0054-6F5B-ED0F-B8DBD86718EA}"/>
                    </a:ext>
                  </a:extLst>
                </p:cNvPr>
                <p:cNvSpPr/>
                <p:nvPr/>
              </p:nvSpPr>
              <p:spPr>
                <a:xfrm>
                  <a:off x="4530412" y="2835030"/>
                  <a:ext cx="535928" cy="226111"/>
                </a:xfrm>
                <a:custGeom>
                  <a:avLst/>
                  <a:gdLst>
                    <a:gd name="connsiteX0" fmla="*/ 0 w 535928"/>
                    <a:gd name="connsiteY0" fmla="*/ 225206 h 226111"/>
                    <a:gd name="connsiteX1" fmla="*/ 29056 w 535928"/>
                    <a:gd name="connsiteY1" fmla="*/ 205521 h 226111"/>
                    <a:gd name="connsiteX2" fmla="*/ 200305 w 535928"/>
                    <a:gd name="connsiteY2" fmla="*/ 89575 h 226111"/>
                    <a:gd name="connsiteX3" fmla="*/ 213096 w 535928"/>
                    <a:gd name="connsiteY3" fmla="*/ 86248 h 226111"/>
                    <a:gd name="connsiteX4" fmla="*/ 274803 w 535928"/>
                    <a:gd name="connsiteY4" fmla="*/ 41998 h 226111"/>
                    <a:gd name="connsiteX5" fmla="*/ 278102 w 535928"/>
                    <a:gd name="connsiteY5" fmla="*/ 36998 h 226111"/>
                    <a:gd name="connsiteX6" fmla="*/ 330503 w 535928"/>
                    <a:gd name="connsiteY6" fmla="*/ 1538 h 226111"/>
                    <a:gd name="connsiteX7" fmla="*/ 336381 w 535928"/>
                    <a:gd name="connsiteY7" fmla="*/ 179 h 226111"/>
                    <a:gd name="connsiteX8" fmla="*/ 533969 w 535928"/>
                    <a:gd name="connsiteY8" fmla="*/ 123880 h 226111"/>
                    <a:gd name="connsiteX9" fmla="*/ 535928 w 535928"/>
                    <a:gd name="connsiteY9" fmla="*/ 126560 h 226111"/>
                    <a:gd name="connsiteX10" fmla="*/ 444 w 535928"/>
                    <a:gd name="connsiteY10" fmla="*/ 226112 h 226111"/>
                    <a:gd name="connsiteX11" fmla="*/ 0 w 535928"/>
                    <a:gd name="connsiteY11" fmla="*/ 225206 h 226111"/>
                    <a:gd name="connsiteX12" fmla="*/ 319847 w 535928"/>
                    <a:gd name="connsiteY12" fmla="*/ 88170 h 226111"/>
                    <a:gd name="connsiteX13" fmla="*/ 299654 w 535928"/>
                    <a:gd name="connsiteY13" fmla="*/ 108317 h 226111"/>
                    <a:gd name="connsiteX14" fmla="*/ 319930 w 535928"/>
                    <a:gd name="connsiteY14" fmla="*/ 128381 h 226111"/>
                    <a:gd name="connsiteX15" fmla="*/ 339892 w 535928"/>
                    <a:gd name="connsiteY15" fmla="*/ 108446 h 226111"/>
                    <a:gd name="connsiteX16" fmla="*/ 319847 w 535928"/>
                    <a:gd name="connsiteY16" fmla="*/ 88170 h 226111"/>
                    <a:gd name="connsiteX17" fmla="*/ 180593 w 535928"/>
                    <a:gd name="connsiteY17" fmla="*/ 150006 h 226111"/>
                    <a:gd name="connsiteX18" fmla="*/ 199076 w 535928"/>
                    <a:gd name="connsiteY18" fmla="*/ 168129 h 226111"/>
                    <a:gd name="connsiteX19" fmla="*/ 217125 w 535928"/>
                    <a:gd name="connsiteY19" fmla="*/ 149886 h 226111"/>
                    <a:gd name="connsiteX20" fmla="*/ 198743 w 535928"/>
                    <a:gd name="connsiteY20" fmla="*/ 131597 h 226111"/>
                    <a:gd name="connsiteX21" fmla="*/ 180593 w 535928"/>
                    <a:gd name="connsiteY21" fmla="*/ 150015 h 226111"/>
                    <a:gd name="connsiteX22" fmla="*/ 438650 w 535928"/>
                    <a:gd name="connsiteY22" fmla="*/ 88918 h 226111"/>
                    <a:gd name="connsiteX23" fmla="*/ 424667 w 535928"/>
                    <a:gd name="connsiteY23" fmla="*/ 102254 h 226111"/>
                    <a:gd name="connsiteX24" fmla="*/ 437855 w 535928"/>
                    <a:gd name="connsiteY24" fmla="*/ 116108 h 226111"/>
                    <a:gd name="connsiteX25" fmla="*/ 451875 w 535928"/>
                    <a:gd name="connsiteY25" fmla="*/ 102642 h 226111"/>
                    <a:gd name="connsiteX26" fmla="*/ 438659 w 535928"/>
                    <a:gd name="connsiteY26" fmla="*/ 88928 h 226111"/>
                    <a:gd name="connsiteX27" fmla="*/ 360113 w 535928"/>
                    <a:gd name="connsiteY27" fmla="*/ 53874 h 226111"/>
                    <a:gd name="connsiteX28" fmla="*/ 346796 w 535928"/>
                    <a:gd name="connsiteY28" fmla="*/ 40261 h 226111"/>
                    <a:gd name="connsiteX29" fmla="*/ 332896 w 535928"/>
                    <a:gd name="connsiteY29" fmla="*/ 53763 h 226111"/>
                    <a:gd name="connsiteX30" fmla="*/ 346694 w 535928"/>
                    <a:gd name="connsiteY30" fmla="*/ 67422 h 226111"/>
                    <a:gd name="connsiteX31" fmla="*/ 360113 w 535928"/>
                    <a:gd name="connsiteY31" fmla="*/ 53874 h 2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928" h="226111">
                      <a:moveTo>
                        <a:pt x="0" y="225206"/>
                      </a:moveTo>
                      <a:cubicBezTo>
                        <a:pt x="9685" y="218645"/>
                        <a:pt x="19371" y="212074"/>
                        <a:pt x="29056" y="205521"/>
                      </a:cubicBezTo>
                      <a:cubicBezTo>
                        <a:pt x="86151" y="166891"/>
                        <a:pt x="143265" y="128288"/>
                        <a:pt x="200305" y="89575"/>
                      </a:cubicBezTo>
                      <a:cubicBezTo>
                        <a:pt x="204307" y="86857"/>
                        <a:pt x="207884" y="85573"/>
                        <a:pt x="213096" y="86248"/>
                      </a:cubicBezTo>
                      <a:cubicBezTo>
                        <a:pt x="242411" y="90009"/>
                        <a:pt x="268750" y="70906"/>
                        <a:pt x="274803" y="41998"/>
                      </a:cubicBezTo>
                      <a:cubicBezTo>
                        <a:pt x="275283" y="39697"/>
                        <a:pt x="276198" y="38274"/>
                        <a:pt x="278102" y="36998"/>
                      </a:cubicBezTo>
                      <a:cubicBezTo>
                        <a:pt x="295606" y="25234"/>
                        <a:pt x="313064" y="13404"/>
                        <a:pt x="330503" y="1538"/>
                      </a:cubicBezTo>
                      <a:cubicBezTo>
                        <a:pt x="332351" y="281"/>
                        <a:pt x="334024" y="-329"/>
                        <a:pt x="336381" y="179"/>
                      </a:cubicBezTo>
                      <a:cubicBezTo>
                        <a:pt x="417227" y="17498"/>
                        <a:pt x="483112" y="58689"/>
                        <a:pt x="533969" y="123880"/>
                      </a:cubicBezTo>
                      <a:cubicBezTo>
                        <a:pt x="534477" y="124536"/>
                        <a:pt x="534948" y="125220"/>
                        <a:pt x="535928" y="126560"/>
                      </a:cubicBezTo>
                      <a:cubicBezTo>
                        <a:pt x="357082" y="159802"/>
                        <a:pt x="178763" y="192953"/>
                        <a:pt x="444" y="226112"/>
                      </a:cubicBezTo>
                      <a:cubicBezTo>
                        <a:pt x="296" y="225807"/>
                        <a:pt x="148" y="225511"/>
                        <a:pt x="0" y="225206"/>
                      </a:cubicBezTo>
                      <a:close/>
                      <a:moveTo>
                        <a:pt x="319847" y="88170"/>
                      </a:moveTo>
                      <a:cubicBezTo>
                        <a:pt x="308572" y="88142"/>
                        <a:pt x="299645" y="97051"/>
                        <a:pt x="299654" y="108317"/>
                      </a:cubicBezTo>
                      <a:cubicBezTo>
                        <a:pt x="299672" y="119573"/>
                        <a:pt x="308628" y="128436"/>
                        <a:pt x="319930" y="128381"/>
                      </a:cubicBezTo>
                      <a:cubicBezTo>
                        <a:pt x="331048" y="128325"/>
                        <a:pt x="339819" y="119564"/>
                        <a:pt x="339892" y="108446"/>
                      </a:cubicBezTo>
                      <a:cubicBezTo>
                        <a:pt x="339966" y="97134"/>
                        <a:pt x="331131" y="88198"/>
                        <a:pt x="319847" y="88170"/>
                      </a:cubicBezTo>
                      <a:close/>
                      <a:moveTo>
                        <a:pt x="180593" y="150006"/>
                      </a:moveTo>
                      <a:cubicBezTo>
                        <a:pt x="180657" y="160135"/>
                        <a:pt x="188947" y="168268"/>
                        <a:pt x="199076" y="168129"/>
                      </a:cubicBezTo>
                      <a:cubicBezTo>
                        <a:pt x="208919" y="167991"/>
                        <a:pt x="217098" y="159729"/>
                        <a:pt x="217125" y="149886"/>
                      </a:cubicBezTo>
                      <a:cubicBezTo>
                        <a:pt x="217153" y="139850"/>
                        <a:pt x="208835" y="131569"/>
                        <a:pt x="198743" y="131597"/>
                      </a:cubicBezTo>
                      <a:cubicBezTo>
                        <a:pt x="188578" y="131624"/>
                        <a:pt x="180537" y="139785"/>
                        <a:pt x="180593" y="150015"/>
                      </a:cubicBezTo>
                      <a:close/>
                      <a:moveTo>
                        <a:pt x="438650" y="88918"/>
                      </a:moveTo>
                      <a:cubicBezTo>
                        <a:pt x="430951" y="88752"/>
                        <a:pt x="424759" y="94657"/>
                        <a:pt x="424667" y="102254"/>
                      </a:cubicBezTo>
                      <a:cubicBezTo>
                        <a:pt x="424584" y="109629"/>
                        <a:pt x="430471" y="115821"/>
                        <a:pt x="437855" y="116108"/>
                      </a:cubicBezTo>
                      <a:cubicBezTo>
                        <a:pt x="445230" y="116394"/>
                        <a:pt x="451764" y="110119"/>
                        <a:pt x="451875" y="102642"/>
                      </a:cubicBezTo>
                      <a:cubicBezTo>
                        <a:pt x="451985" y="95258"/>
                        <a:pt x="446034" y="89085"/>
                        <a:pt x="438659" y="88928"/>
                      </a:cubicBezTo>
                      <a:close/>
                      <a:moveTo>
                        <a:pt x="360113" y="53874"/>
                      </a:moveTo>
                      <a:cubicBezTo>
                        <a:pt x="360132" y="46416"/>
                        <a:pt x="354254" y="40399"/>
                        <a:pt x="346796" y="40261"/>
                      </a:cubicBezTo>
                      <a:cubicBezTo>
                        <a:pt x="339255" y="40113"/>
                        <a:pt x="332924" y="46268"/>
                        <a:pt x="332896" y="53763"/>
                      </a:cubicBezTo>
                      <a:cubicBezTo>
                        <a:pt x="332869" y="61230"/>
                        <a:pt x="339236" y="67533"/>
                        <a:pt x="346694" y="67422"/>
                      </a:cubicBezTo>
                      <a:cubicBezTo>
                        <a:pt x="354115" y="67311"/>
                        <a:pt x="360086" y="61286"/>
                        <a:pt x="360113" y="53874"/>
                      </a:cubicBezTo>
                      <a:close/>
                    </a:path>
                  </a:pathLst>
                </a:custGeom>
                <a:grpFill/>
                <a:ln w="691" cap="flat">
                  <a:noFill/>
                  <a:prstDash val="solid"/>
                  <a:miter/>
                </a:ln>
              </p:spPr>
              <p:txBody>
                <a:bodyPr rtlCol="0" anchor="ctr"/>
                <a:lstStyle/>
                <a:p>
                  <a:endParaRPr lang="en-US" sz="1641"/>
                </a:p>
              </p:txBody>
            </p:sp>
          </p:grpSp>
        </p:grpSp>
      </p:grpSp>
      <p:grpSp>
        <p:nvGrpSpPr>
          <p:cNvPr id="210" name="Group 209">
            <a:extLst>
              <a:ext uri="{FF2B5EF4-FFF2-40B4-BE49-F238E27FC236}">
                <a16:creationId xmlns:a16="http://schemas.microsoft.com/office/drawing/2014/main" id="{B3A97E9C-B53E-599B-83D7-3CEB9432184F}"/>
              </a:ext>
            </a:extLst>
          </p:cNvPr>
          <p:cNvGrpSpPr/>
          <p:nvPr/>
        </p:nvGrpSpPr>
        <p:grpSpPr>
          <a:xfrm>
            <a:off x="349938" y="5297406"/>
            <a:ext cx="838124" cy="839863"/>
            <a:chOff x="349938" y="5297406"/>
            <a:chExt cx="838124" cy="839863"/>
          </a:xfrm>
        </p:grpSpPr>
        <p:sp>
          <p:nvSpPr>
            <p:cNvPr id="103" name="Freeform: Shape 102">
              <a:extLst>
                <a:ext uri="{FF2B5EF4-FFF2-40B4-BE49-F238E27FC236}">
                  <a16:creationId xmlns:a16="http://schemas.microsoft.com/office/drawing/2014/main" id="{F8FECBD0-B8A9-8386-5000-744F0D948583}"/>
                </a:ext>
              </a:extLst>
            </p:cNvPr>
            <p:cNvSpPr/>
            <p:nvPr/>
          </p:nvSpPr>
          <p:spPr>
            <a:xfrm>
              <a:off x="349938" y="5976425"/>
              <a:ext cx="838124" cy="160844"/>
            </a:xfrm>
            <a:custGeom>
              <a:avLst/>
              <a:gdLst>
                <a:gd name="connsiteX0" fmla="*/ 1010803 w 1013429"/>
                <a:gd name="connsiteY0" fmla="*/ 74910 h 194487"/>
                <a:gd name="connsiteX1" fmla="*/ 913804 w 1013429"/>
                <a:gd name="connsiteY1" fmla="*/ 62 h 194487"/>
                <a:gd name="connsiteX2" fmla="*/ 99653 w 1013429"/>
                <a:gd name="connsiteY2" fmla="*/ 31 h 194487"/>
                <a:gd name="connsiteX3" fmla="*/ 91853 w 1013429"/>
                <a:gd name="connsiteY3" fmla="*/ 156 h 194487"/>
                <a:gd name="connsiteX4" fmla="*/ 10360 w 1013429"/>
                <a:gd name="connsiteY4" fmla="*/ 140429 h 194487"/>
                <a:gd name="connsiteX5" fmla="*/ 98280 w 1013429"/>
                <a:gd name="connsiteY5" fmla="*/ 194373 h 194487"/>
                <a:gd name="connsiteX6" fmla="*/ 506931 w 1013429"/>
                <a:gd name="connsiteY6" fmla="*/ 194373 h 194487"/>
                <a:gd name="connsiteX7" fmla="*/ 917142 w 1013429"/>
                <a:gd name="connsiteY7" fmla="*/ 194217 h 194487"/>
                <a:gd name="connsiteX8" fmla="*/ 1010835 w 1013429"/>
                <a:gd name="connsiteY8" fmla="*/ 74941 h 194487"/>
                <a:gd name="connsiteX9" fmla="*/ 95379 w 1013429"/>
                <a:gd name="connsiteY9" fmla="*/ 140491 h 194487"/>
                <a:gd name="connsiteX10" fmla="*/ 54538 w 1013429"/>
                <a:gd name="connsiteY10" fmla="*/ 95626 h 194487"/>
                <a:gd name="connsiteX11" fmla="*/ 97906 w 1013429"/>
                <a:gd name="connsiteY11" fmla="*/ 53882 h 194487"/>
                <a:gd name="connsiteX12" fmla="*/ 141148 w 1013429"/>
                <a:gd name="connsiteY12" fmla="*/ 97966 h 194487"/>
                <a:gd name="connsiteX13" fmla="*/ 95379 w 1013429"/>
                <a:gd name="connsiteY13" fmla="*/ 140491 h 194487"/>
                <a:gd name="connsiteX14" fmla="*/ 917236 w 1013429"/>
                <a:gd name="connsiteY14" fmla="*/ 140491 h 194487"/>
                <a:gd name="connsiteX15" fmla="*/ 872558 w 1013429"/>
                <a:gd name="connsiteY15" fmla="*/ 96906 h 194487"/>
                <a:gd name="connsiteX16" fmla="*/ 915333 w 1013429"/>
                <a:gd name="connsiteY16" fmla="*/ 53850 h 194487"/>
                <a:gd name="connsiteX17" fmla="*/ 959199 w 1013429"/>
                <a:gd name="connsiteY17" fmla="*/ 96687 h 194487"/>
                <a:gd name="connsiteX18" fmla="*/ 917236 w 1013429"/>
                <a:gd name="connsiteY18" fmla="*/ 140491 h 19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3429" h="194487">
                  <a:moveTo>
                    <a:pt x="1010803" y="74910"/>
                  </a:moveTo>
                  <a:cubicBezTo>
                    <a:pt x="1000913" y="30919"/>
                    <a:pt x="961352" y="94"/>
                    <a:pt x="913804" y="62"/>
                  </a:cubicBezTo>
                  <a:cubicBezTo>
                    <a:pt x="642431" y="-31"/>
                    <a:pt x="371026" y="0"/>
                    <a:pt x="99653" y="31"/>
                  </a:cubicBezTo>
                  <a:cubicBezTo>
                    <a:pt x="97063" y="31"/>
                    <a:pt x="94443" y="31"/>
                    <a:pt x="91853" y="156"/>
                  </a:cubicBezTo>
                  <a:cubicBezTo>
                    <a:pt x="22996" y="3557"/>
                    <a:pt x="-21152" y="79216"/>
                    <a:pt x="10360" y="140429"/>
                  </a:cubicBezTo>
                  <a:cubicBezTo>
                    <a:pt x="28612" y="175872"/>
                    <a:pt x="57908" y="194373"/>
                    <a:pt x="98280" y="194373"/>
                  </a:cubicBezTo>
                  <a:cubicBezTo>
                    <a:pt x="234497" y="194373"/>
                    <a:pt x="370714" y="194373"/>
                    <a:pt x="506931" y="194373"/>
                  </a:cubicBezTo>
                  <a:cubicBezTo>
                    <a:pt x="643679" y="194373"/>
                    <a:pt x="780395" y="194716"/>
                    <a:pt x="917142" y="194217"/>
                  </a:cubicBezTo>
                  <a:cubicBezTo>
                    <a:pt x="980727" y="193999"/>
                    <a:pt x="1024812" y="137059"/>
                    <a:pt x="1010835" y="74941"/>
                  </a:cubicBezTo>
                  <a:close/>
                  <a:moveTo>
                    <a:pt x="95379" y="140491"/>
                  </a:moveTo>
                  <a:cubicBezTo>
                    <a:pt x="70450" y="139680"/>
                    <a:pt x="53946" y="121553"/>
                    <a:pt x="54538" y="95626"/>
                  </a:cubicBezTo>
                  <a:cubicBezTo>
                    <a:pt x="55038" y="72944"/>
                    <a:pt x="75037" y="53694"/>
                    <a:pt x="97906" y="53882"/>
                  </a:cubicBezTo>
                  <a:cubicBezTo>
                    <a:pt x="121274" y="54069"/>
                    <a:pt x="141679" y="74879"/>
                    <a:pt x="141148" y="97966"/>
                  </a:cubicBezTo>
                  <a:cubicBezTo>
                    <a:pt x="140587" y="122115"/>
                    <a:pt x="119995" y="141271"/>
                    <a:pt x="95379" y="140491"/>
                  </a:cubicBezTo>
                  <a:close/>
                  <a:moveTo>
                    <a:pt x="917236" y="140491"/>
                  </a:moveTo>
                  <a:cubicBezTo>
                    <a:pt x="892713" y="140897"/>
                    <a:pt x="872246" y="120929"/>
                    <a:pt x="872558" y="96906"/>
                  </a:cubicBezTo>
                  <a:cubicBezTo>
                    <a:pt x="872870" y="74099"/>
                    <a:pt x="892464" y="54350"/>
                    <a:pt x="915333" y="53850"/>
                  </a:cubicBezTo>
                  <a:cubicBezTo>
                    <a:pt x="938733" y="53351"/>
                    <a:pt x="959012" y="73163"/>
                    <a:pt x="959199" y="96687"/>
                  </a:cubicBezTo>
                  <a:cubicBezTo>
                    <a:pt x="959418" y="122396"/>
                    <a:pt x="942476" y="140086"/>
                    <a:pt x="917236" y="140491"/>
                  </a:cubicBezTo>
                  <a:close/>
                </a:path>
              </a:pathLst>
            </a:custGeom>
            <a:solidFill>
              <a:srgbClr val="8BC9C5"/>
            </a:solidFill>
            <a:ln w="0" cap="flat">
              <a:noFill/>
              <a:prstDash val="solid"/>
              <a:miter/>
            </a:ln>
          </p:spPr>
          <p:txBody>
            <a:bodyPr rtlCol="0" anchor="ctr"/>
            <a:lstStyle/>
            <a:p>
              <a:endParaRPr lang="en-US" sz="1641"/>
            </a:p>
          </p:txBody>
        </p:sp>
        <p:sp>
          <p:nvSpPr>
            <p:cNvPr id="104" name="Freeform: Shape 103">
              <a:extLst>
                <a:ext uri="{FF2B5EF4-FFF2-40B4-BE49-F238E27FC236}">
                  <a16:creationId xmlns:a16="http://schemas.microsoft.com/office/drawing/2014/main" id="{239ADB23-1088-67B3-B40F-11BFE7A65664}"/>
                </a:ext>
              </a:extLst>
            </p:cNvPr>
            <p:cNvSpPr/>
            <p:nvPr/>
          </p:nvSpPr>
          <p:spPr>
            <a:xfrm>
              <a:off x="436093" y="5631150"/>
              <a:ext cx="222751" cy="333379"/>
            </a:xfrm>
            <a:custGeom>
              <a:avLst/>
              <a:gdLst>
                <a:gd name="connsiteX0" fmla="*/ 19719 w 269342"/>
                <a:gd name="connsiteY0" fmla="*/ 403112 h 403111"/>
                <a:gd name="connsiteX1" fmla="*/ 248817 w 269342"/>
                <a:gd name="connsiteY1" fmla="*/ 402800 h 403111"/>
                <a:gd name="connsiteX2" fmla="*/ 269315 w 269342"/>
                <a:gd name="connsiteY2" fmla="*/ 381303 h 403111"/>
                <a:gd name="connsiteX3" fmla="*/ 269315 w 269342"/>
                <a:gd name="connsiteY3" fmla="*/ 212982 h 403111"/>
                <a:gd name="connsiteX4" fmla="*/ 269315 w 269342"/>
                <a:gd name="connsiteY4" fmla="*/ 46221 h 403111"/>
                <a:gd name="connsiteX5" fmla="*/ 257958 w 269342"/>
                <a:gd name="connsiteY5" fmla="*/ 11808 h 403111"/>
                <a:gd name="connsiteX6" fmla="*/ 238334 w 269342"/>
                <a:gd name="connsiteY6" fmla="*/ 669 h 403111"/>
                <a:gd name="connsiteX7" fmla="*/ 228693 w 269342"/>
                <a:gd name="connsiteY7" fmla="*/ 18328 h 403111"/>
                <a:gd name="connsiteX8" fmla="*/ 120306 w 269342"/>
                <a:gd name="connsiteY8" fmla="*/ 86780 h 403111"/>
                <a:gd name="connsiteX9" fmla="*/ 40342 w 269342"/>
                <a:gd name="connsiteY9" fmla="*/ 13243 h 403111"/>
                <a:gd name="connsiteX10" fmla="*/ 18845 w 269342"/>
                <a:gd name="connsiteY10" fmla="*/ 5599 h 403111"/>
                <a:gd name="connsiteX11" fmla="*/ 281 w 269342"/>
                <a:gd name="connsiteY11" fmla="*/ 49684 h 403111"/>
                <a:gd name="connsiteX12" fmla="*/ 1 w 269342"/>
                <a:gd name="connsiteY12" fmla="*/ 383207 h 403111"/>
                <a:gd name="connsiteX13" fmla="*/ 19656 w 269342"/>
                <a:gd name="connsiteY13" fmla="*/ 403050 h 403111"/>
                <a:gd name="connsiteX14" fmla="*/ 37846 w 269342"/>
                <a:gd name="connsiteY14" fmla="*/ 224027 h 403111"/>
                <a:gd name="connsiteX15" fmla="*/ 37846 w 269342"/>
                <a:gd name="connsiteY15" fmla="*/ 113549 h 403111"/>
                <a:gd name="connsiteX16" fmla="*/ 38376 w 269342"/>
                <a:gd name="connsiteY16" fmla="*/ 99572 h 403111"/>
                <a:gd name="connsiteX17" fmla="*/ 44834 w 269342"/>
                <a:gd name="connsiteY17" fmla="*/ 92365 h 403111"/>
                <a:gd name="connsiteX18" fmla="*/ 49857 w 269342"/>
                <a:gd name="connsiteY18" fmla="*/ 99166 h 403111"/>
                <a:gd name="connsiteX19" fmla="*/ 50263 w 269342"/>
                <a:gd name="connsiteY19" fmla="*/ 110024 h 403111"/>
                <a:gd name="connsiteX20" fmla="*/ 50107 w 269342"/>
                <a:gd name="connsiteY20" fmla="*/ 341836 h 403111"/>
                <a:gd name="connsiteX21" fmla="*/ 44429 w 269342"/>
                <a:gd name="connsiteY21" fmla="*/ 358497 h 403111"/>
                <a:gd name="connsiteX22" fmla="*/ 38002 w 269342"/>
                <a:gd name="connsiteY22" fmla="*/ 342211 h 403111"/>
                <a:gd name="connsiteX23" fmla="*/ 37846 w 269342"/>
                <a:gd name="connsiteY23" fmla="*/ 223964 h 40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9342" h="403111">
                  <a:moveTo>
                    <a:pt x="19719" y="403112"/>
                  </a:moveTo>
                  <a:cubicBezTo>
                    <a:pt x="96095" y="402519"/>
                    <a:pt x="172472" y="402862"/>
                    <a:pt x="248817" y="402800"/>
                  </a:cubicBezTo>
                  <a:cubicBezTo>
                    <a:pt x="268784" y="402800"/>
                    <a:pt x="269284" y="402207"/>
                    <a:pt x="269315" y="381303"/>
                  </a:cubicBezTo>
                  <a:cubicBezTo>
                    <a:pt x="269377" y="325207"/>
                    <a:pt x="269315" y="269079"/>
                    <a:pt x="269315" y="212982"/>
                  </a:cubicBezTo>
                  <a:cubicBezTo>
                    <a:pt x="269315" y="157385"/>
                    <a:pt x="269252" y="101818"/>
                    <a:pt x="269315" y="46221"/>
                  </a:cubicBezTo>
                  <a:cubicBezTo>
                    <a:pt x="269315" y="33398"/>
                    <a:pt x="267848" y="21324"/>
                    <a:pt x="257958" y="11808"/>
                  </a:cubicBezTo>
                  <a:cubicBezTo>
                    <a:pt x="252311" y="6379"/>
                    <a:pt x="246539" y="-422"/>
                    <a:pt x="238334" y="669"/>
                  </a:cubicBezTo>
                  <a:cubicBezTo>
                    <a:pt x="228974" y="1917"/>
                    <a:pt x="230565" y="11870"/>
                    <a:pt x="228693" y="18328"/>
                  </a:cubicBezTo>
                  <a:cubicBezTo>
                    <a:pt x="215371" y="64504"/>
                    <a:pt x="167573" y="95391"/>
                    <a:pt x="120306" y="86780"/>
                  </a:cubicBezTo>
                  <a:cubicBezTo>
                    <a:pt x="78592" y="79167"/>
                    <a:pt x="51917" y="54239"/>
                    <a:pt x="40342" y="13243"/>
                  </a:cubicBezTo>
                  <a:cubicBezTo>
                    <a:pt x="36067" y="-1920"/>
                    <a:pt x="31450" y="-3480"/>
                    <a:pt x="18845" y="5599"/>
                  </a:cubicBezTo>
                  <a:cubicBezTo>
                    <a:pt x="3745" y="16488"/>
                    <a:pt x="313" y="32431"/>
                    <a:pt x="281" y="49684"/>
                  </a:cubicBezTo>
                  <a:cubicBezTo>
                    <a:pt x="219" y="160848"/>
                    <a:pt x="437" y="272043"/>
                    <a:pt x="1" y="383207"/>
                  </a:cubicBezTo>
                  <a:cubicBezTo>
                    <a:pt x="-62" y="397902"/>
                    <a:pt x="4556" y="403174"/>
                    <a:pt x="19656" y="403050"/>
                  </a:cubicBezTo>
                  <a:close/>
                  <a:moveTo>
                    <a:pt x="37846" y="224027"/>
                  </a:moveTo>
                  <a:cubicBezTo>
                    <a:pt x="37846" y="187211"/>
                    <a:pt x="37846" y="150396"/>
                    <a:pt x="37846" y="113549"/>
                  </a:cubicBezTo>
                  <a:cubicBezTo>
                    <a:pt x="37846" y="108901"/>
                    <a:pt x="37908" y="104221"/>
                    <a:pt x="38376" y="99572"/>
                  </a:cubicBezTo>
                  <a:cubicBezTo>
                    <a:pt x="38750" y="95797"/>
                    <a:pt x="40154" y="92084"/>
                    <a:pt x="44834" y="92365"/>
                  </a:cubicBezTo>
                  <a:cubicBezTo>
                    <a:pt x="48609" y="92614"/>
                    <a:pt x="49577" y="95953"/>
                    <a:pt x="49857" y="99166"/>
                  </a:cubicBezTo>
                  <a:cubicBezTo>
                    <a:pt x="50169" y="102785"/>
                    <a:pt x="50263" y="106405"/>
                    <a:pt x="50263" y="110024"/>
                  </a:cubicBezTo>
                  <a:cubicBezTo>
                    <a:pt x="50263" y="187305"/>
                    <a:pt x="50357" y="264586"/>
                    <a:pt x="50107" y="341836"/>
                  </a:cubicBezTo>
                  <a:cubicBezTo>
                    <a:pt x="50107" y="347858"/>
                    <a:pt x="53477" y="358247"/>
                    <a:pt x="44429" y="358497"/>
                  </a:cubicBezTo>
                  <a:cubicBezTo>
                    <a:pt x="35131" y="358746"/>
                    <a:pt x="38064" y="348294"/>
                    <a:pt x="38002" y="342211"/>
                  </a:cubicBezTo>
                  <a:cubicBezTo>
                    <a:pt x="37690" y="302806"/>
                    <a:pt x="37846" y="263369"/>
                    <a:pt x="37846" y="223964"/>
                  </a:cubicBezTo>
                  <a:close/>
                </a:path>
              </a:pathLst>
            </a:custGeom>
            <a:solidFill>
              <a:srgbClr val="8BC9C5"/>
            </a:solidFill>
            <a:ln w="0" cap="flat">
              <a:noFill/>
              <a:prstDash val="solid"/>
              <a:miter/>
            </a:ln>
          </p:spPr>
          <p:txBody>
            <a:bodyPr rtlCol="0" anchor="ctr"/>
            <a:lstStyle/>
            <a:p>
              <a:endParaRPr lang="en-US" sz="1641"/>
            </a:p>
          </p:txBody>
        </p:sp>
        <p:sp>
          <p:nvSpPr>
            <p:cNvPr id="105" name="Freeform: Shape 104">
              <a:extLst>
                <a:ext uri="{FF2B5EF4-FFF2-40B4-BE49-F238E27FC236}">
                  <a16:creationId xmlns:a16="http://schemas.microsoft.com/office/drawing/2014/main" id="{28E2BB3B-6B38-1875-1A7F-B6F04E6331E5}"/>
                </a:ext>
              </a:extLst>
            </p:cNvPr>
            <p:cNvSpPr/>
            <p:nvPr/>
          </p:nvSpPr>
          <p:spPr>
            <a:xfrm>
              <a:off x="789507" y="5297406"/>
              <a:ext cx="387270" cy="390187"/>
            </a:xfrm>
            <a:custGeom>
              <a:avLst/>
              <a:gdLst>
                <a:gd name="connsiteX0" fmla="*/ 147423 w 468273"/>
                <a:gd name="connsiteY0" fmla="*/ 163611 h 471801"/>
                <a:gd name="connsiteX1" fmla="*/ 207295 w 468273"/>
                <a:gd name="connsiteY1" fmla="*/ 215964 h 471801"/>
                <a:gd name="connsiteX2" fmla="*/ 222583 w 468273"/>
                <a:gd name="connsiteY2" fmla="*/ 228818 h 471801"/>
                <a:gd name="connsiteX3" fmla="*/ 222583 w 468273"/>
                <a:gd name="connsiteY3" fmla="*/ 284041 h 471801"/>
                <a:gd name="connsiteX4" fmla="*/ 208543 w 468273"/>
                <a:gd name="connsiteY4" fmla="*/ 297675 h 471801"/>
                <a:gd name="connsiteX5" fmla="*/ 171353 w 468273"/>
                <a:gd name="connsiteY5" fmla="*/ 323383 h 471801"/>
                <a:gd name="connsiteX6" fmla="*/ 160995 w 468273"/>
                <a:gd name="connsiteY6" fmla="*/ 334054 h 471801"/>
                <a:gd name="connsiteX7" fmla="*/ 35230 w 468273"/>
                <a:gd name="connsiteY7" fmla="*/ 400571 h 471801"/>
                <a:gd name="connsiteX8" fmla="*/ 1503 w 468273"/>
                <a:gd name="connsiteY8" fmla="*/ 464156 h 471801"/>
                <a:gd name="connsiteX9" fmla="*/ 13016 w 468273"/>
                <a:gd name="connsiteY9" fmla="*/ 471800 h 471801"/>
                <a:gd name="connsiteX10" fmla="*/ 25371 w 468273"/>
                <a:gd name="connsiteY10" fmla="*/ 463438 h 471801"/>
                <a:gd name="connsiteX11" fmla="*/ 25932 w 468273"/>
                <a:gd name="connsiteY11" fmla="*/ 435826 h 471801"/>
                <a:gd name="connsiteX12" fmla="*/ 35479 w 468273"/>
                <a:gd name="connsiteY12" fmla="*/ 421256 h 471801"/>
                <a:gd name="connsiteX13" fmla="*/ 173288 w 468273"/>
                <a:gd name="connsiteY13" fmla="*/ 347625 h 471801"/>
                <a:gd name="connsiteX14" fmla="*/ 197249 w 468273"/>
                <a:gd name="connsiteY14" fmla="*/ 326285 h 471801"/>
                <a:gd name="connsiteX15" fmla="*/ 234251 w 468273"/>
                <a:gd name="connsiteY15" fmla="*/ 309593 h 471801"/>
                <a:gd name="connsiteX16" fmla="*/ 272128 w 468273"/>
                <a:gd name="connsiteY16" fmla="*/ 327502 h 471801"/>
                <a:gd name="connsiteX17" fmla="*/ 290816 w 468273"/>
                <a:gd name="connsiteY17" fmla="*/ 344880 h 471801"/>
                <a:gd name="connsiteX18" fmla="*/ 428687 w 468273"/>
                <a:gd name="connsiteY18" fmla="*/ 418480 h 471801"/>
                <a:gd name="connsiteX19" fmla="*/ 442446 w 468273"/>
                <a:gd name="connsiteY19" fmla="*/ 437137 h 471801"/>
                <a:gd name="connsiteX20" fmla="*/ 443288 w 468273"/>
                <a:gd name="connsiteY20" fmla="*/ 463469 h 471801"/>
                <a:gd name="connsiteX21" fmla="*/ 455893 w 468273"/>
                <a:gd name="connsiteY21" fmla="*/ 471768 h 471801"/>
                <a:gd name="connsiteX22" fmla="*/ 467437 w 468273"/>
                <a:gd name="connsiteY22" fmla="*/ 462845 h 471801"/>
                <a:gd name="connsiteX23" fmla="*/ 468092 w 468273"/>
                <a:gd name="connsiteY23" fmla="*/ 435265 h 471801"/>
                <a:gd name="connsiteX24" fmla="*/ 449934 w 468273"/>
                <a:gd name="connsiteY24" fmla="*/ 410056 h 471801"/>
                <a:gd name="connsiteX25" fmla="*/ 375055 w 468273"/>
                <a:gd name="connsiteY25" fmla="*/ 369746 h 471801"/>
                <a:gd name="connsiteX26" fmla="*/ 287665 w 468273"/>
                <a:gd name="connsiteY26" fmla="*/ 311746 h 471801"/>
                <a:gd name="connsiteX27" fmla="*/ 263485 w 468273"/>
                <a:gd name="connsiteY27" fmla="*/ 298299 h 471801"/>
                <a:gd name="connsiteX28" fmla="*/ 248354 w 468273"/>
                <a:gd name="connsiteY28" fmla="*/ 282231 h 471801"/>
                <a:gd name="connsiteX29" fmla="*/ 248260 w 468273"/>
                <a:gd name="connsiteY29" fmla="*/ 230783 h 471801"/>
                <a:gd name="connsiteX30" fmla="*/ 265825 w 468273"/>
                <a:gd name="connsiteY30" fmla="*/ 214965 h 471801"/>
                <a:gd name="connsiteX31" fmla="*/ 320924 w 468273"/>
                <a:gd name="connsiteY31" fmla="*/ 166356 h 471801"/>
                <a:gd name="connsiteX32" fmla="*/ 321017 w 468273"/>
                <a:gd name="connsiteY32" fmla="*/ 109885 h 471801"/>
                <a:gd name="connsiteX33" fmla="*/ 320955 w 468273"/>
                <a:gd name="connsiteY33" fmla="*/ 53414 h 471801"/>
                <a:gd name="connsiteX34" fmla="*/ 235655 w 468273"/>
                <a:gd name="connsiteY34" fmla="*/ 1 h 471801"/>
                <a:gd name="connsiteX35" fmla="*/ 147361 w 468273"/>
                <a:gd name="connsiteY35" fmla="*/ 53165 h 471801"/>
                <a:gd name="connsiteX36" fmla="*/ 147454 w 468273"/>
                <a:gd name="connsiteY36" fmla="*/ 163611 h 471801"/>
                <a:gd name="connsiteX37" fmla="*/ 261957 w 468273"/>
                <a:gd name="connsiteY37" fmla="*/ 38657 h 471801"/>
                <a:gd name="connsiteX38" fmla="*/ 271909 w 468273"/>
                <a:gd name="connsiteY38" fmla="*/ 34601 h 471801"/>
                <a:gd name="connsiteX39" fmla="*/ 293219 w 468273"/>
                <a:gd name="connsiteY39" fmla="*/ 54880 h 471801"/>
                <a:gd name="connsiteX40" fmla="*/ 293343 w 468273"/>
                <a:gd name="connsiteY40" fmla="*/ 91134 h 471801"/>
                <a:gd name="connsiteX41" fmla="*/ 293468 w 468273"/>
                <a:gd name="connsiteY41" fmla="*/ 91134 h 471801"/>
                <a:gd name="connsiteX42" fmla="*/ 293375 w 468273"/>
                <a:gd name="connsiteY42" fmla="*/ 126140 h 471801"/>
                <a:gd name="connsiteX43" fmla="*/ 286604 w 468273"/>
                <a:gd name="connsiteY43" fmla="*/ 134096 h 471801"/>
                <a:gd name="connsiteX44" fmla="*/ 281300 w 468273"/>
                <a:gd name="connsiteY44" fmla="*/ 126171 h 471801"/>
                <a:gd name="connsiteX45" fmla="*/ 281113 w 468273"/>
                <a:gd name="connsiteY45" fmla="*/ 66144 h 471801"/>
                <a:gd name="connsiteX46" fmla="*/ 266231 w 468273"/>
                <a:gd name="connsiteY46" fmla="*/ 44366 h 471801"/>
                <a:gd name="connsiteX47" fmla="*/ 261988 w 468273"/>
                <a:gd name="connsiteY47" fmla="*/ 38626 h 47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68273" h="471801">
                  <a:moveTo>
                    <a:pt x="147423" y="163611"/>
                  </a:moveTo>
                  <a:cubicBezTo>
                    <a:pt x="148016" y="188539"/>
                    <a:pt x="167485" y="206884"/>
                    <a:pt x="207295" y="215964"/>
                  </a:cubicBezTo>
                  <a:cubicBezTo>
                    <a:pt x="218496" y="218522"/>
                    <a:pt x="222708" y="222079"/>
                    <a:pt x="222583" y="228818"/>
                  </a:cubicBezTo>
                  <a:cubicBezTo>
                    <a:pt x="222302" y="247225"/>
                    <a:pt x="222333" y="265633"/>
                    <a:pt x="222583" y="284041"/>
                  </a:cubicBezTo>
                  <a:cubicBezTo>
                    <a:pt x="222676" y="290530"/>
                    <a:pt x="219650" y="294930"/>
                    <a:pt x="208543" y="297675"/>
                  </a:cubicBezTo>
                  <a:cubicBezTo>
                    <a:pt x="189387" y="302449"/>
                    <a:pt x="177250" y="311465"/>
                    <a:pt x="171353" y="323383"/>
                  </a:cubicBezTo>
                  <a:cubicBezTo>
                    <a:pt x="169356" y="327439"/>
                    <a:pt x="166549" y="331090"/>
                    <a:pt x="160995" y="334054"/>
                  </a:cubicBezTo>
                  <a:cubicBezTo>
                    <a:pt x="119250" y="356393"/>
                    <a:pt x="80282" y="380947"/>
                    <a:pt x="35230" y="400571"/>
                  </a:cubicBezTo>
                  <a:cubicBezTo>
                    <a:pt x="-5236" y="418199"/>
                    <a:pt x="-1024" y="440475"/>
                    <a:pt x="1503" y="464156"/>
                  </a:cubicBezTo>
                  <a:cubicBezTo>
                    <a:pt x="1909" y="468024"/>
                    <a:pt x="5247" y="471706"/>
                    <a:pt x="13016" y="471800"/>
                  </a:cubicBezTo>
                  <a:cubicBezTo>
                    <a:pt x="22032" y="471893"/>
                    <a:pt x="25059" y="467900"/>
                    <a:pt x="25371" y="463438"/>
                  </a:cubicBezTo>
                  <a:cubicBezTo>
                    <a:pt x="25964" y="454234"/>
                    <a:pt x="25964" y="445030"/>
                    <a:pt x="25932" y="435826"/>
                  </a:cubicBezTo>
                  <a:cubicBezTo>
                    <a:pt x="25932" y="430148"/>
                    <a:pt x="27836" y="425343"/>
                    <a:pt x="35479" y="421256"/>
                  </a:cubicBezTo>
                  <a:cubicBezTo>
                    <a:pt x="81561" y="396796"/>
                    <a:pt x="127237" y="372117"/>
                    <a:pt x="173288" y="347625"/>
                  </a:cubicBezTo>
                  <a:cubicBezTo>
                    <a:pt x="184457" y="341698"/>
                    <a:pt x="193692" y="335582"/>
                    <a:pt x="197249" y="326285"/>
                  </a:cubicBezTo>
                  <a:cubicBezTo>
                    <a:pt x="201461" y="315178"/>
                    <a:pt x="215126" y="309531"/>
                    <a:pt x="234251" y="309593"/>
                  </a:cubicBezTo>
                  <a:cubicBezTo>
                    <a:pt x="254375" y="309656"/>
                    <a:pt x="267822" y="316020"/>
                    <a:pt x="272128" y="327502"/>
                  </a:cubicBezTo>
                  <a:cubicBezTo>
                    <a:pt x="274936" y="335021"/>
                    <a:pt x="281550" y="339982"/>
                    <a:pt x="290816" y="344880"/>
                  </a:cubicBezTo>
                  <a:cubicBezTo>
                    <a:pt x="336991" y="369247"/>
                    <a:pt x="382574" y="394019"/>
                    <a:pt x="428687" y="418480"/>
                  </a:cubicBezTo>
                  <a:cubicBezTo>
                    <a:pt x="438359" y="423596"/>
                    <a:pt x="442883" y="429399"/>
                    <a:pt x="442446" y="437137"/>
                  </a:cubicBezTo>
                  <a:cubicBezTo>
                    <a:pt x="441978" y="445904"/>
                    <a:pt x="442383" y="454702"/>
                    <a:pt x="443288" y="463469"/>
                  </a:cubicBezTo>
                  <a:cubicBezTo>
                    <a:pt x="443725" y="467806"/>
                    <a:pt x="446907" y="472018"/>
                    <a:pt x="455893" y="471768"/>
                  </a:cubicBezTo>
                  <a:cubicBezTo>
                    <a:pt x="464785" y="471519"/>
                    <a:pt x="467187" y="467244"/>
                    <a:pt x="467437" y="462845"/>
                  </a:cubicBezTo>
                  <a:cubicBezTo>
                    <a:pt x="467905" y="453641"/>
                    <a:pt x="466937" y="444406"/>
                    <a:pt x="468092" y="435265"/>
                  </a:cubicBezTo>
                  <a:cubicBezTo>
                    <a:pt x="469433" y="424719"/>
                    <a:pt x="463349" y="416920"/>
                    <a:pt x="449934" y="410056"/>
                  </a:cubicBezTo>
                  <a:cubicBezTo>
                    <a:pt x="424381" y="397014"/>
                    <a:pt x="398704" y="383973"/>
                    <a:pt x="375055" y="369746"/>
                  </a:cubicBezTo>
                  <a:cubicBezTo>
                    <a:pt x="344417" y="351307"/>
                    <a:pt x="303483" y="338359"/>
                    <a:pt x="287665" y="311746"/>
                  </a:cubicBezTo>
                  <a:cubicBezTo>
                    <a:pt x="283921" y="305444"/>
                    <a:pt x="273781" y="300982"/>
                    <a:pt x="263485" y="298299"/>
                  </a:cubicBezTo>
                  <a:cubicBezTo>
                    <a:pt x="250943" y="295023"/>
                    <a:pt x="248198" y="289563"/>
                    <a:pt x="248354" y="282231"/>
                  </a:cubicBezTo>
                  <a:cubicBezTo>
                    <a:pt x="248728" y="265072"/>
                    <a:pt x="248946" y="247912"/>
                    <a:pt x="248260" y="230783"/>
                  </a:cubicBezTo>
                  <a:cubicBezTo>
                    <a:pt x="247948" y="222640"/>
                    <a:pt x="252066" y="218179"/>
                    <a:pt x="265825" y="214965"/>
                  </a:cubicBezTo>
                  <a:cubicBezTo>
                    <a:pt x="302204" y="206479"/>
                    <a:pt x="320425" y="189662"/>
                    <a:pt x="320924" y="166356"/>
                  </a:cubicBezTo>
                  <a:cubicBezTo>
                    <a:pt x="321329" y="147543"/>
                    <a:pt x="321017" y="128699"/>
                    <a:pt x="321017" y="109885"/>
                  </a:cubicBezTo>
                  <a:cubicBezTo>
                    <a:pt x="321017" y="91072"/>
                    <a:pt x="321267" y="72227"/>
                    <a:pt x="320955" y="53414"/>
                  </a:cubicBezTo>
                  <a:cubicBezTo>
                    <a:pt x="320487" y="21497"/>
                    <a:pt x="286105" y="125"/>
                    <a:pt x="235655" y="1"/>
                  </a:cubicBezTo>
                  <a:cubicBezTo>
                    <a:pt x="183771" y="-124"/>
                    <a:pt x="147891" y="21091"/>
                    <a:pt x="147361" y="53165"/>
                  </a:cubicBezTo>
                  <a:cubicBezTo>
                    <a:pt x="146737" y="89980"/>
                    <a:pt x="146581" y="126795"/>
                    <a:pt x="147454" y="163611"/>
                  </a:cubicBezTo>
                  <a:close/>
                  <a:moveTo>
                    <a:pt x="261957" y="38657"/>
                  </a:moveTo>
                  <a:cubicBezTo>
                    <a:pt x="263517" y="34819"/>
                    <a:pt x="267417" y="33696"/>
                    <a:pt x="271909" y="34601"/>
                  </a:cubicBezTo>
                  <a:cubicBezTo>
                    <a:pt x="285013" y="37190"/>
                    <a:pt x="292688" y="44023"/>
                    <a:pt x="293219" y="54880"/>
                  </a:cubicBezTo>
                  <a:cubicBezTo>
                    <a:pt x="293811" y="66955"/>
                    <a:pt x="293343" y="79060"/>
                    <a:pt x="293343" y="91134"/>
                  </a:cubicBezTo>
                  <a:cubicBezTo>
                    <a:pt x="293375" y="91134"/>
                    <a:pt x="293406" y="91134"/>
                    <a:pt x="293468" y="91134"/>
                  </a:cubicBezTo>
                  <a:cubicBezTo>
                    <a:pt x="293468" y="102803"/>
                    <a:pt x="293593" y="114472"/>
                    <a:pt x="293375" y="126140"/>
                  </a:cubicBezTo>
                  <a:cubicBezTo>
                    <a:pt x="293312" y="129790"/>
                    <a:pt x="293281" y="134564"/>
                    <a:pt x="286604" y="134096"/>
                  </a:cubicBezTo>
                  <a:cubicBezTo>
                    <a:pt x="281363" y="133722"/>
                    <a:pt x="281300" y="129447"/>
                    <a:pt x="281300" y="126171"/>
                  </a:cubicBezTo>
                  <a:cubicBezTo>
                    <a:pt x="281144" y="106172"/>
                    <a:pt x="281144" y="86142"/>
                    <a:pt x="281113" y="66144"/>
                  </a:cubicBezTo>
                  <a:cubicBezTo>
                    <a:pt x="281113" y="56690"/>
                    <a:pt x="280957" y="47393"/>
                    <a:pt x="266231" y="44366"/>
                  </a:cubicBezTo>
                  <a:cubicBezTo>
                    <a:pt x="263080" y="43711"/>
                    <a:pt x="260802" y="41589"/>
                    <a:pt x="261988" y="38626"/>
                  </a:cubicBezTo>
                  <a:close/>
                </a:path>
              </a:pathLst>
            </a:custGeom>
            <a:solidFill>
              <a:schemeClr val="accent2"/>
            </a:solidFill>
            <a:ln w="0" cap="flat">
              <a:noFill/>
              <a:prstDash val="solid"/>
              <a:miter/>
            </a:ln>
          </p:spPr>
          <p:txBody>
            <a:bodyPr rtlCol="0" anchor="ctr"/>
            <a:lstStyle/>
            <a:p>
              <a:endParaRPr lang="en-US" sz="1641"/>
            </a:p>
          </p:txBody>
        </p:sp>
        <p:sp>
          <p:nvSpPr>
            <p:cNvPr id="106" name="Freeform: Shape 105">
              <a:extLst>
                <a:ext uri="{FF2B5EF4-FFF2-40B4-BE49-F238E27FC236}">
                  <a16:creationId xmlns:a16="http://schemas.microsoft.com/office/drawing/2014/main" id="{5387598F-1D69-334E-CF17-2352926DB67A}"/>
                </a:ext>
              </a:extLst>
            </p:cNvPr>
            <p:cNvSpPr/>
            <p:nvPr/>
          </p:nvSpPr>
          <p:spPr>
            <a:xfrm>
              <a:off x="516267" y="5299895"/>
              <a:ext cx="399608" cy="62662"/>
            </a:xfrm>
            <a:custGeom>
              <a:avLst/>
              <a:gdLst>
                <a:gd name="connsiteX0" fmla="*/ 23862 w 483192"/>
                <a:gd name="connsiteY0" fmla="*/ 71932 h 75769"/>
                <a:gd name="connsiteX1" fmla="*/ 51474 w 483192"/>
                <a:gd name="connsiteY1" fmla="*/ 75769 h 75769"/>
                <a:gd name="connsiteX2" fmla="*/ 241759 w 483192"/>
                <a:gd name="connsiteY2" fmla="*/ 75738 h 75769"/>
                <a:gd name="connsiteX3" fmla="*/ 438285 w 483192"/>
                <a:gd name="connsiteY3" fmla="*/ 75707 h 75769"/>
                <a:gd name="connsiteX4" fmla="*/ 456630 w 483192"/>
                <a:gd name="connsiteY4" fmla="*/ 64350 h 75769"/>
                <a:gd name="connsiteX5" fmla="*/ 480623 w 483192"/>
                <a:gd name="connsiteY5" fmla="*/ 8222 h 75769"/>
                <a:gd name="connsiteX6" fmla="*/ 477534 w 483192"/>
                <a:gd name="connsiteY6" fmla="*/ 235 h 75769"/>
                <a:gd name="connsiteX7" fmla="*/ 465054 w 483192"/>
                <a:gd name="connsiteY7" fmla="*/ 17 h 75769"/>
                <a:gd name="connsiteX8" fmla="*/ 48603 w 483192"/>
                <a:gd name="connsiteY8" fmla="*/ 17 h 75769"/>
                <a:gd name="connsiteX9" fmla="*/ 31475 w 483192"/>
                <a:gd name="connsiteY9" fmla="*/ 703 h 75769"/>
                <a:gd name="connsiteX10" fmla="*/ 182 w 483192"/>
                <a:gd name="connsiteY10" fmla="*/ 33369 h 75769"/>
                <a:gd name="connsiteX11" fmla="*/ 23831 w 483192"/>
                <a:gd name="connsiteY11" fmla="*/ 71901 h 7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192" h="75769">
                  <a:moveTo>
                    <a:pt x="23862" y="71932"/>
                  </a:moveTo>
                  <a:cubicBezTo>
                    <a:pt x="32723" y="75520"/>
                    <a:pt x="42051" y="75769"/>
                    <a:pt x="51474" y="75769"/>
                  </a:cubicBezTo>
                  <a:cubicBezTo>
                    <a:pt x="114902" y="75707"/>
                    <a:pt x="178331" y="75769"/>
                    <a:pt x="241759" y="75738"/>
                  </a:cubicBezTo>
                  <a:cubicBezTo>
                    <a:pt x="307278" y="75738"/>
                    <a:pt x="372766" y="75738"/>
                    <a:pt x="438285" y="75707"/>
                  </a:cubicBezTo>
                  <a:cubicBezTo>
                    <a:pt x="446615" y="75707"/>
                    <a:pt x="455320" y="76643"/>
                    <a:pt x="456630" y="64350"/>
                  </a:cubicBezTo>
                  <a:cubicBezTo>
                    <a:pt x="458908" y="43291"/>
                    <a:pt x="464555" y="23572"/>
                    <a:pt x="480623" y="8222"/>
                  </a:cubicBezTo>
                  <a:cubicBezTo>
                    <a:pt x="484866" y="4166"/>
                    <a:pt x="483868" y="703"/>
                    <a:pt x="477534" y="235"/>
                  </a:cubicBezTo>
                  <a:cubicBezTo>
                    <a:pt x="473385" y="-77"/>
                    <a:pt x="469235" y="17"/>
                    <a:pt x="465054" y="17"/>
                  </a:cubicBezTo>
                  <a:cubicBezTo>
                    <a:pt x="326248" y="17"/>
                    <a:pt x="187441" y="17"/>
                    <a:pt x="48603" y="17"/>
                  </a:cubicBezTo>
                  <a:cubicBezTo>
                    <a:pt x="42894" y="17"/>
                    <a:pt x="37091" y="-170"/>
                    <a:pt x="31475" y="703"/>
                  </a:cubicBezTo>
                  <a:cubicBezTo>
                    <a:pt x="15532" y="3199"/>
                    <a:pt x="1866" y="17769"/>
                    <a:pt x="182" y="33369"/>
                  </a:cubicBezTo>
                  <a:cubicBezTo>
                    <a:pt x="-1503" y="49125"/>
                    <a:pt x="8699" y="65785"/>
                    <a:pt x="23831" y="71901"/>
                  </a:cubicBezTo>
                  <a:close/>
                </a:path>
              </a:pathLst>
            </a:custGeom>
            <a:solidFill>
              <a:srgbClr val="8BC9C5"/>
            </a:solidFill>
            <a:ln w="0" cap="flat">
              <a:noFill/>
              <a:prstDash val="solid"/>
              <a:miter/>
            </a:ln>
          </p:spPr>
          <p:txBody>
            <a:bodyPr rtlCol="0" anchor="ctr"/>
            <a:lstStyle/>
            <a:p>
              <a:endParaRPr lang="en-US" sz="1641"/>
            </a:p>
          </p:txBody>
        </p:sp>
        <p:sp>
          <p:nvSpPr>
            <p:cNvPr id="107" name="Freeform: Shape 106">
              <a:extLst>
                <a:ext uri="{FF2B5EF4-FFF2-40B4-BE49-F238E27FC236}">
                  <a16:creationId xmlns:a16="http://schemas.microsoft.com/office/drawing/2014/main" id="{02A795A5-6848-E822-883C-0A8CAF5E6F60}"/>
                </a:ext>
              </a:extLst>
            </p:cNvPr>
            <p:cNvSpPr/>
            <p:nvPr/>
          </p:nvSpPr>
          <p:spPr>
            <a:xfrm>
              <a:off x="477558" y="5553083"/>
              <a:ext cx="139876" cy="139850"/>
            </a:xfrm>
            <a:custGeom>
              <a:avLst/>
              <a:gdLst>
                <a:gd name="connsiteX0" fmla="*/ 85020 w 169133"/>
                <a:gd name="connsiteY0" fmla="*/ 169071 h 169102"/>
                <a:gd name="connsiteX1" fmla="*/ 169133 w 169133"/>
                <a:gd name="connsiteY1" fmla="*/ 84926 h 169102"/>
                <a:gd name="connsiteX2" fmla="*/ 85831 w 169133"/>
                <a:gd name="connsiteY2" fmla="*/ 0 h 169102"/>
                <a:gd name="connsiteX3" fmla="*/ 1 w 169133"/>
                <a:gd name="connsiteY3" fmla="*/ 85019 h 169102"/>
                <a:gd name="connsiteX4" fmla="*/ 85051 w 169133"/>
                <a:gd name="connsiteY4" fmla="*/ 169102 h 169102"/>
                <a:gd name="connsiteX5" fmla="*/ 84364 w 169133"/>
                <a:gd name="connsiteY5" fmla="*/ 47861 h 169102"/>
                <a:gd name="connsiteX6" fmla="*/ 121305 w 169133"/>
                <a:gd name="connsiteY6" fmla="*/ 85456 h 169102"/>
                <a:gd name="connsiteX7" fmla="*/ 85207 w 169133"/>
                <a:gd name="connsiteY7" fmla="*/ 120618 h 169102"/>
                <a:gd name="connsiteX8" fmla="*/ 49827 w 169133"/>
                <a:gd name="connsiteY8" fmla="*/ 83896 h 169102"/>
                <a:gd name="connsiteX9" fmla="*/ 84333 w 169133"/>
                <a:gd name="connsiteY9" fmla="*/ 47829 h 16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133" h="169102">
                  <a:moveTo>
                    <a:pt x="85020" y="169071"/>
                  </a:moveTo>
                  <a:cubicBezTo>
                    <a:pt x="131788" y="168946"/>
                    <a:pt x="169009" y="131662"/>
                    <a:pt x="169133" y="84926"/>
                  </a:cubicBezTo>
                  <a:cubicBezTo>
                    <a:pt x="169227" y="38001"/>
                    <a:pt x="132131" y="156"/>
                    <a:pt x="85831" y="0"/>
                  </a:cubicBezTo>
                  <a:cubicBezTo>
                    <a:pt x="39281" y="-156"/>
                    <a:pt x="-217" y="38969"/>
                    <a:pt x="1" y="85019"/>
                  </a:cubicBezTo>
                  <a:cubicBezTo>
                    <a:pt x="219" y="130477"/>
                    <a:pt x="39437" y="169227"/>
                    <a:pt x="85051" y="169102"/>
                  </a:cubicBezTo>
                  <a:close/>
                  <a:moveTo>
                    <a:pt x="84364" y="47861"/>
                  </a:moveTo>
                  <a:cubicBezTo>
                    <a:pt x="104925" y="47642"/>
                    <a:pt x="121741" y="64771"/>
                    <a:pt x="121305" y="85456"/>
                  </a:cubicBezTo>
                  <a:cubicBezTo>
                    <a:pt x="120899" y="104612"/>
                    <a:pt x="104238" y="120836"/>
                    <a:pt x="85207" y="120618"/>
                  </a:cubicBezTo>
                  <a:cubicBezTo>
                    <a:pt x="64022" y="120368"/>
                    <a:pt x="49702" y="105517"/>
                    <a:pt x="49827" y="83896"/>
                  </a:cubicBezTo>
                  <a:cubicBezTo>
                    <a:pt x="49951" y="63367"/>
                    <a:pt x="64646" y="48017"/>
                    <a:pt x="84333" y="47829"/>
                  </a:cubicBezTo>
                  <a:close/>
                </a:path>
              </a:pathLst>
            </a:custGeom>
            <a:solidFill>
              <a:srgbClr val="8BC9C5"/>
            </a:solidFill>
            <a:ln w="0" cap="flat">
              <a:noFill/>
              <a:prstDash val="solid"/>
              <a:miter/>
            </a:ln>
          </p:spPr>
          <p:txBody>
            <a:bodyPr rtlCol="0" anchor="ctr"/>
            <a:lstStyle/>
            <a:p>
              <a:endParaRPr lang="en-US" sz="1641"/>
            </a:p>
          </p:txBody>
        </p:sp>
        <p:sp>
          <p:nvSpPr>
            <p:cNvPr id="108" name="Freeform: Shape 107">
              <a:extLst>
                <a:ext uri="{FF2B5EF4-FFF2-40B4-BE49-F238E27FC236}">
                  <a16:creationId xmlns:a16="http://schemas.microsoft.com/office/drawing/2014/main" id="{62DE40F0-FCDA-AE57-A301-AE265152D6B0}"/>
                </a:ext>
              </a:extLst>
            </p:cNvPr>
            <p:cNvSpPr/>
            <p:nvPr/>
          </p:nvSpPr>
          <p:spPr>
            <a:xfrm>
              <a:off x="515976" y="5365002"/>
              <a:ext cx="64743" cy="180206"/>
            </a:xfrm>
            <a:custGeom>
              <a:avLst/>
              <a:gdLst>
                <a:gd name="connsiteX0" fmla="*/ 16601 w 78285"/>
                <a:gd name="connsiteY0" fmla="*/ 216345 h 217899"/>
                <a:gd name="connsiteX1" fmla="*/ 59594 w 78285"/>
                <a:gd name="connsiteY1" fmla="*/ 216376 h 217899"/>
                <a:gd name="connsiteX2" fmla="*/ 78220 w 78285"/>
                <a:gd name="connsiteY2" fmla="*/ 201650 h 217899"/>
                <a:gd name="connsiteX3" fmla="*/ 78283 w 78285"/>
                <a:gd name="connsiteY3" fmla="*/ 28711 h 217899"/>
                <a:gd name="connsiteX4" fmla="*/ 57785 w 78285"/>
                <a:gd name="connsiteY4" fmla="*/ 9212 h 217899"/>
                <a:gd name="connsiteX5" fmla="*/ 15135 w 78285"/>
                <a:gd name="connsiteY5" fmla="*/ 4033 h 217899"/>
                <a:gd name="connsiteX6" fmla="*/ 34 w 78285"/>
                <a:gd name="connsiteY6" fmla="*/ 14141 h 217899"/>
                <a:gd name="connsiteX7" fmla="*/ 128 w 78285"/>
                <a:gd name="connsiteY7" fmla="*/ 106055 h 217899"/>
                <a:gd name="connsiteX8" fmla="*/ 3 w 78285"/>
                <a:gd name="connsiteY8" fmla="*/ 202649 h 217899"/>
                <a:gd name="connsiteX9" fmla="*/ 16508 w 78285"/>
                <a:gd name="connsiteY9" fmla="*/ 216314 h 2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217899">
                  <a:moveTo>
                    <a:pt x="16601" y="216345"/>
                  </a:moveTo>
                  <a:cubicBezTo>
                    <a:pt x="30828" y="211977"/>
                    <a:pt x="45398" y="211977"/>
                    <a:pt x="59594" y="216376"/>
                  </a:cubicBezTo>
                  <a:cubicBezTo>
                    <a:pt x="73572" y="220713"/>
                    <a:pt x="78345" y="215784"/>
                    <a:pt x="78220" y="201650"/>
                  </a:cubicBezTo>
                  <a:cubicBezTo>
                    <a:pt x="77846" y="143994"/>
                    <a:pt x="77721" y="86368"/>
                    <a:pt x="78283" y="28711"/>
                  </a:cubicBezTo>
                  <a:cubicBezTo>
                    <a:pt x="78439" y="13361"/>
                    <a:pt x="72168" y="8806"/>
                    <a:pt x="57785" y="9212"/>
                  </a:cubicBezTo>
                  <a:cubicBezTo>
                    <a:pt x="43433" y="9617"/>
                    <a:pt x="28239" y="12456"/>
                    <a:pt x="15135" y="4033"/>
                  </a:cubicBezTo>
                  <a:cubicBezTo>
                    <a:pt x="1095" y="-4984"/>
                    <a:pt x="-59" y="2317"/>
                    <a:pt x="34" y="14141"/>
                  </a:cubicBezTo>
                  <a:cubicBezTo>
                    <a:pt x="315" y="44779"/>
                    <a:pt x="128" y="75417"/>
                    <a:pt x="128" y="106055"/>
                  </a:cubicBezTo>
                  <a:cubicBezTo>
                    <a:pt x="128" y="138253"/>
                    <a:pt x="378" y="170451"/>
                    <a:pt x="3" y="202649"/>
                  </a:cubicBezTo>
                  <a:cubicBezTo>
                    <a:pt x="-122" y="214848"/>
                    <a:pt x="3466" y="220308"/>
                    <a:pt x="16508" y="216314"/>
                  </a:cubicBezTo>
                  <a:close/>
                </a:path>
              </a:pathLst>
            </a:custGeom>
            <a:solidFill>
              <a:srgbClr val="8BC9C5"/>
            </a:solidFill>
            <a:ln w="0" cap="flat">
              <a:noFill/>
              <a:prstDash val="solid"/>
              <a:miter/>
            </a:ln>
          </p:spPr>
          <p:txBody>
            <a:bodyPr rtlCol="0" anchor="ctr"/>
            <a:lstStyle/>
            <a:p>
              <a:endParaRPr lang="en-US" sz="1641"/>
            </a:p>
          </p:txBody>
        </p:sp>
        <p:sp>
          <p:nvSpPr>
            <p:cNvPr id="109" name="Freeform: Shape 108">
              <a:extLst>
                <a:ext uri="{FF2B5EF4-FFF2-40B4-BE49-F238E27FC236}">
                  <a16:creationId xmlns:a16="http://schemas.microsoft.com/office/drawing/2014/main" id="{42770919-3420-A3CB-3581-3DF8264B1A63}"/>
                </a:ext>
              </a:extLst>
            </p:cNvPr>
            <p:cNvSpPr/>
            <p:nvPr/>
          </p:nvSpPr>
          <p:spPr>
            <a:xfrm>
              <a:off x="405688" y="6033267"/>
              <a:ext cx="48970" cy="49105"/>
            </a:xfrm>
            <a:custGeom>
              <a:avLst/>
              <a:gdLst>
                <a:gd name="connsiteX0" fmla="*/ 30432 w 59213"/>
                <a:gd name="connsiteY0" fmla="*/ 1 h 59376"/>
                <a:gd name="connsiteX1" fmla="*/ 12 w 59213"/>
                <a:gd name="connsiteY1" fmla="*/ 30732 h 59376"/>
                <a:gd name="connsiteX2" fmla="*/ 30526 w 59213"/>
                <a:gd name="connsiteY2" fmla="*/ 59373 h 59376"/>
                <a:gd name="connsiteX3" fmla="*/ 59198 w 59213"/>
                <a:gd name="connsiteY3" fmla="*/ 29016 h 59376"/>
                <a:gd name="connsiteX4" fmla="*/ 30432 w 59213"/>
                <a:gd name="connsiteY4" fmla="*/ 32 h 5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13" h="59376">
                  <a:moveTo>
                    <a:pt x="30432" y="1"/>
                  </a:moveTo>
                  <a:cubicBezTo>
                    <a:pt x="14052" y="-124"/>
                    <a:pt x="-487" y="14540"/>
                    <a:pt x="12" y="30732"/>
                  </a:cubicBezTo>
                  <a:cubicBezTo>
                    <a:pt x="512" y="47143"/>
                    <a:pt x="13771" y="59592"/>
                    <a:pt x="30526" y="59373"/>
                  </a:cubicBezTo>
                  <a:cubicBezTo>
                    <a:pt x="46593" y="59155"/>
                    <a:pt x="59728" y="45271"/>
                    <a:pt x="59198" y="29016"/>
                  </a:cubicBezTo>
                  <a:cubicBezTo>
                    <a:pt x="58668" y="13479"/>
                    <a:pt x="45439" y="126"/>
                    <a:pt x="30432" y="32"/>
                  </a:cubicBezTo>
                  <a:close/>
                </a:path>
              </a:pathLst>
            </a:custGeom>
            <a:solidFill>
              <a:srgbClr val="8BC9C5"/>
            </a:solidFill>
            <a:ln w="0" cap="flat">
              <a:noFill/>
              <a:prstDash val="solid"/>
              <a:miter/>
            </a:ln>
          </p:spPr>
          <p:txBody>
            <a:bodyPr rtlCol="0" anchor="ctr"/>
            <a:lstStyle/>
            <a:p>
              <a:endParaRPr lang="en-US" sz="1641"/>
            </a:p>
          </p:txBody>
        </p:sp>
        <p:sp>
          <p:nvSpPr>
            <p:cNvPr id="110" name="Freeform: Shape 109">
              <a:extLst>
                <a:ext uri="{FF2B5EF4-FFF2-40B4-BE49-F238E27FC236}">
                  <a16:creationId xmlns:a16="http://schemas.microsoft.com/office/drawing/2014/main" id="{546D8CBE-35EE-32A3-C3DC-C14A7F48A773}"/>
                </a:ext>
              </a:extLst>
            </p:cNvPr>
            <p:cNvSpPr/>
            <p:nvPr/>
          </p:nvSpPr>
          <p:spPr>
            <a:xfrm>
              <a:off x="1083550" y="6033267"/>
              <a:ext cx="48993" cy="49105"/>
            </a:xfrm>
            <a:custGeom>
              <a:avLst/>
              <a:gdLst>
                <a:gd name="connsiteX0" fmla="*/ 28713 w 59240"/>
                <a:gd name="connsiteY0" fmla="*/ 1 h 59376"/>
                <a:gd name="connsiteX1" fmla="*/ 9 w 59240"/>
                <a:gd name="connsiteY1" fmla="*/ 30514 h 59376"/>
                <a:gd name="connsiteX2" fmla="*/ 28681 w 59240"/>
                <a:gd name="connsiteY2" fmla="*/ 59374 h 59376"/>
                <a:gd name="connsiteX3" fmla="*/ 59226 w 59240"/>
                <a:gd name="connsiteY3" fmla="*/ 29141 h 59376"/>
                <a:gd name="connsiteX4" fmla="*/ 28713 w 59240"/>
                <a:gd name="connsiteY4" fmla="*/ 1 h 5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40" h="59376">
                  <a:moveTo>
                    <a:pt x="28713" y="1"/>
                  </a:moveTo>
                  <a:cubicBezTo>
                    <a:pt x="12832" y="126"/>
                    <a:pt x="-397" y="14165"/>
                    <a:pt x="9" y="30514"/>
                  </a:cubicBezTo>
                  <a:cubicBezTo>
                    <a:pt x="383" y="46301"/>
                    <a:pt x="13206" y="59186"/>
                    <a:pt x="28681" y="59374"/>
                  </a:cubicBezTo>
                  <a:cubicBezTo>
                    <a:pt x="46091" y="59592"/>
                    <a:pt x="59756" y="46082"/>
                    <a:pt x="59226" y="29141"/>
                  </a:cubicBezTo>
                  <a:cubicBezTo>
                    <a:pt x="58727" y="13385"/>
                    <a:pt x="44562" y="-124"/>
                    <a:pt x="28713" y="1"/>
                  </a:cubicBezTo>
                  <a:close/>
                </a:path>
              </a:pathLst>
            </a:custGeom>
            <a:solidFill>
              <a:srgbClr val="8BC9C5"/>
            </a:solidFill>
            <a:ln w="0" cap="flat">
              <a:noFill/>
              <a:prstDash val="solid"/>
              <a:miter/>
            </a:ln>
          </p:spPr>
          <p:txBody>
            <a:bodyPr rtlCol="0" anchor="ctr"/>
            <a:lstStyle/>
            <a:p>
              <a:endParaRPr lang="en-US" sz="1641"/>
            </a:p>
          </p:txBody>
        </p:sp>
        <p:sp>
          <p:nvSpPr>
            <p:cNvPr id="111" name="Freeform: Shape 110">
              <a:extLst>
                <a:ext uri="{FF2B5EF4-FFF2-40B4-BE49-F238E27FC236}">
                  <a16:creationId xmlns:a16="http://schemas.microsoft.com/office/drawing/2014/main" id="{C417032B-F607-8F6A-E716-1BD74962BD2A}"/>
                </a:ext>
              </a:extLst>
            </p:cNvPr>
            <p:cNvSpPr/>
            <p:nvPr/>
          </p:nvSpPr>
          <p:spPr>
            <a:xfrm>
              <a:off x="529581" y="5604765"/>
              <a:ext cx="36172" cy="36472"/>
            </a:xfrm>
            <a:custGeom>
              <a:avLst/>
              <a:gdLst>
                <a:gd name="connsiteX0" fmla="*/ 22895 w 43738"/>
                <a:gd name="connsiteY0" fmla="*/ 44054 h 44101"/>
                <a:gd name="connsiteX1" fmla="*/ 43737 w 43738"/>
                <a:gd name="connsiteY1" fmla="*/ 21684 h 44101"/>
                <a:gd name="connsiteX2" fmla="*/ 22459 w 43738"/>
                <a:gd name="connsiteY2" fmla="*/ 1 h 44101"/>
                <a:gd name="connsiteX3" fmla="*/ 26 w 43738"/>
                <a:gd name="connsiteY3" fmla="*/ 23057 h 44101"/>
                <a:gd name="connsiteX4" fmla="*/ 22927 w 43738"/>
                <a:gd name="connsiteY4" fmla="*/ 44086 h 44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38" h="44101">
                  <a:moveTo>
                    <a:pt x="22895" y="44054"/>
                  </a:moveTo>
                  <a:cubicBezTo>
                    <a:pt x="35531" y="43555"/>
                    <a:pt x="43893" y="34601"/>
                    <a:pt x="43737" y="21684"/>
                  </a:cubicBezTo>
                  <a:cubicBezTo>
                    <a:pt x="43581" y="8487"/>
                    <a:pt x="35188" y="-93"/>
                    <a:pt x="22459" y="1"/>
                  </a:cubicBezTo>
                  <a:cubicBezTo>
                    <a:pt x="10041" y="63"/>
                    <a:pt x="-598" y="11014"/>
                    <a:pt x="26" y="23057"/>
                  </a:cubicBezTo>
                  <a:cubicBezTo>
                    <a:pt x="619" y="34726"/>
                    <a:pt x="11320" y="44554"/>
                    <a:pt x="22927" y="44086"/>
                  </a:cubicBezTo>
                  <a:close/>
                </a:path>
              </a:pathLst>
            </a:custGeom>
            <a:solidFill>
              <a:srgbClr val="8BC9C5"/>
            </a:solidFill>
            <a:ln w="0" cap="flat">
              <a:noFill/>
              <a:prstDash val="solid"/>
              <a:miter/>
            </a:ln>
          </p:spPr>
          <p:txBody>
            <a:bodyPr rtlCol="0" anchor="ctr"/>
            <a:lstStyle/>
            <a:p>
              <a:endParaRPr lang="en-US" sz="1641"/>
            </a:p>
          </p:txBody>
        </p:sp>
        <p:sp>
          <p:nvSpPr>
            <p:cNvPr id="112" name="Freeform: Shape 111">
              <a:extLst>
                <a:ext uri="{FF2B5EF4-FFF2-40B4-BE49-F238E27FC236}">
                  <a16:creationId xmlns:a16="http://schemas.microsoft.com/office/drawing/2014/main" id="{BF6826D0-4DC5-69E9-BCB0-2191316D2755}"/>
                </a:ext>
              </a:extLst>
            </p:cNvPr>
            <p:cNvSpPr/>
            <p:nvPr/>
          </p:nvSpPr>
          <p:spPr>
            <a:xfrm>
              <a:off x="822925" y="5823235"/>
              <a:ext cx="104940" cy="88841"/>
            </a:xfrm>
            <a:custGeom>
              <a:avLst/>
              <a:gdLst>
                <a:gd name="connsiteX0" fmla="*/ 9704 w 126890"/>
                <a:gd name="connsiteY0" fmla="*/ 107389 h 107423"/>
                <a:gd name="connsiteX1" fmla="*/ 63242 w 126890"/>
                <a:gd name="connsiteY1" fmla="*/ 107295 h 107423"/>
                <a:gd name="connsiteX2" fmla="*/ 117592 w 126890"/>
                <a:gd name="connsiteY2" fmla="*/ 107389 h 107423"/>
                <a:gd name="connsiteX3" fmla="*/ 126889 w 126890"/>
                <a:gd name="connsiteY3" fmla="*/ 98653 h 107423"/>
                <a:gd name="connsiteX4" fmla="*/ 126889 w 126890"/>
                <a:gd name="connsiteY4" fmla="*/ 9423 h 107423"/>
                <a:gd name="connsiteX5" fmla="*/ 117218 w 126890"/>
                <a:gd name="connsiteY5" fmla="*/ 0 h 107423"/>
                <a:gd name="connsiteX6" fmla="*/ 10141 w 126890"/>
                <a:gd name="connsiteY6" fmla="*/ 0 h 107423"/>
                <a:gd name="connsiteX7" fmla="*/ 1 w 126890"/>
                <a:gd name="connsiteY7" fmla="*/ 9828 h 107423"/>
                <a:gd name="connsiteX8" fmla="*/ 1 w 126890"/>
                <a:gd name="connsiteY8" fmla="*/ 98248 h 107423"/>
                <a:gd name="connsiteX9" fmla="*/ 9704 w 126890"/>
                <a:gd name="connsiteY9" fmla="*/ 107420 h 10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90" h="107423">
                  <a:moveTo>
                    <a:pt x="9704" y="107389"/>
                  </a:moveTo>
                  <a:cubicBezTo>
                    <a:pt x="27550" y="107077"/>
                    <a:pt x="45396" y="107295"/>
                    <a:pt x="63242" y="107295"/>
                  </a:cubicBezTo>
                  <a:cubicBezTo>
                    <a:pt x="81369" y="107295"/>
                    <a:pt x="99465" y="107139"/>
                    <a:pt x="117592" y="107389"/>
                  </a:cubicBezTo>
                  <a:cubicBezTo>
                    <a:pt x="123988" y="107483"/>
                    <a:pt x="126952" y="105579"/>
                    <a:pt x="126889" y="98653"/>
                  </a:cubicBezTo>
                  <a:cubicBezTo>
                    <a:pt x="126640" y="68920"/>
                    <a:pt x="126640" y="39156"/>
                    <a:pt x="126889" y="9423"/>
                  </a:cubicBezTo>
                  <a:cubicBezTo>
                    <a:pt x="126952" y="2278"/>
                    <a:pt x="124019" y="-31"/>
                    <a:pt x="117218" y="0"/>
                  </a:cubicBezTo>
                  <a:cubicBezTo>
                    <a:pt x="81525" y="188"/>
                    <a:pt x="45833" y="188"/>
                    <a:pt x="10141" y="0"/>
                  </a:cubicBezTo>
                  <a:cubicBezTo>
                    <a:pt x="2965" y="-31"/>
                    <a:pt x="-61" y="2278"/>
                    <a:pt x="1" y="9828"/>
                  </a:cubicBezTo>
                  <a:cubicBezTo>
                    <a:pt x="282" y="39312"/>
                    <a:pt x="282" y="68764"/>
                    <a:pt x="1" y="98248"/>
                  </a:cubicBezTo>
                  <a:cubicBezTo>
                    <a:pt x="-61" y="105548"/>
                    <a:pt x="2934" y="107514"/>
                    <a:pt x="9704" y="107420"/>
                  </a:cubicBezTo>
                  <a:close/>
                </a:path>
              </a:pathLst>
            </a:custGeom>
            <a:solidFill>
              <a:schemeClr val="accent2"/>
            </a:solidFill>
            <a:ln w="0" cap="flat">
              <a:noFill/>
              <a:prstDash val="solid"/>
              <a:miter/>
            </a:ln>
          </p:spPr>
          <p:txBody>
            <a:bodyPr rtlCol="0" anchor="ctr"/>
            <a:lstStyle/>
            <a:p>
              <a:endParaRPr lang="en-US" sz="1641"/>
            </a:p>
          </p:txBody>
        </p:sp>
        <p:sp>
          <p:nvSpPr>
            <p:cNvPr id="113" name="Freeform: Shape 112">
              <a:extLst>
                <a:ext uri="{FF2B5EF4-FFF2-40B4-BE49-F238E27FC236}">
                  <a16:creationId xmlns:a16="http://schemas.microsoft.com/office/drawing/2014/main" id="{DFED628B-E8C0-4863-AB1F-4D640E991D34}"/>
                </a:ext>
              </a:extLst>
            </p:cNvPr>
            <p:cNvSpPr/>
            <p:nvPr/>
          </p:nvSpPr>
          <p:spPr>
            <a:xfrm>
              <a:off x="990327" y="5847258"/>
              <a:ext cx="144166" cy="64793"/>
            </a:xfrm>
            <a:custGeom>
              <a:avLst/>
              <a:gdLst>
                <a:gd name="connsiteX0" fmla="*/ 174319 w 174320"/>
                <a:gd name="connsiteY0" fmla="*/ 9173 h 78345"/>
                <a:gd name="connsiteX1" fmla="*/ 165459 w 174320"/>
                <a:gd name="connsiteY1" fmla="*/ 0 h 78345"/>
                <a:gd name="connsiteX2" fmla="*/ 8931 w 174320"/>
                <a:gd name="connsiteY2" fmla="*/ 0 h 78345"/>
                <a:gd name="connsiteX3" fmla="*/ 70 w 174320"/>
                <a:gd name="connsiteY3" fmla="*/ 9141 h 78345"/>
                <a:gd name="connsiteX4" fmla="*/ 8 w 174320"/>
                <a:gd name="connsiteY4" fmla="*/ 68327 h 78345"/>
                <a:gd name="connsiteX5" fmla="*/ 10522 w 174320"/>
                <a:gd name="connsiteY5" fmla="*/ 78342 h 78345"/>
                <a:gd name="connsiteX6" fmla="*/ 86742 w 174320"/>
                <a:gd name="connsiteY6" fmla="*/ 78217 h 78345"/>
                <a:gd name="connsiteX7" fmla="*/ 164585 w 174320"/>
                <a:gd name="connsiteY7" fmla="*/ 78311 h 78345"/>
                <a:gd name="connsiteX8" fmla="*/ 174288 w 174320"/>
                <a:gd name="connsiteY8" fmla="*/ 69138 h 78345"/>
                <a:gd name="connsiteX9" fmla="*/ 174288 w 174320"/>
                <a:gd name="connsiteY9" fmla="*/ 9141 h 7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0" h="78345">
                  <a:moveTo>
                    <a:pt x="174319" y="9173"/>
                  </a:moveTo>
                  <a:cubicBezTo>
                    <a:pt x="174382" y="2683"/>
                    <a:pt x="172291" y="0"/>
                    <a:pt x="165459" y="0"/>
                  </a:cubicBezTo>
                  <a:cubicBezTo>
                    <a:pt x="113293" y="187"/>
                    <a:pt x="61127" y="187"/>
                    <a:pt x="8931" y="0"/>
                  </a:cubicBezTo>
                  <a:cubicBezTo>
                    <a:pt x="2160" y="0"/>
                    <a:pt x="8" y="2621"/>
                    <a:pt x="70" y="9141"/>
                  </a:cubicBezTo>
                  <a:cubicBezTo>
                    <a:pt x="351" y="28860"/>
                    <a:pt x="476" y="48609"/>
                    <a:pt x="8" y="68327"/>
                  </a:cubicBezTo>
                  <a:cubicBezTo>
                    <a:pt x="-180" y="76408"/>
                    <a:pt x="3096" y="78436"/>
                    <a:pt x="10522" y="78342"/>
                  </a:cubicBezTo>
                  <a:cubicBezTo>
                    <a:pt x="35918" y="78030"/>
                    <a:pt x="61346" y="78217"/>
                    <a:pt x="86742" y="78217"/>
                  </a:cubicBezTo>
                  <a:cubicBezTo>
                    <a:pt x="112700" y="78217"/>
                    <a:pt x="138658" y="78061"/>
                    <a:pt x="164585" y="78311"/>
                  </a:cubicBezTo>
                  <a:cubicBezTo>
                    <a:pt x="171355" y="78373"/>
                    <a:pt x="174413" y="76408"/>
                    <a:pt x="174288" y="69138"/>
                  </a:cubicBezTo>
                  <a:cubicBezTo>
                    <a:pt x="173945" y="49139"/>
                    <a:pt x="174007" y="29140"/>
                    <a:pt x="174288" y="9141"/>
                  </a:cubicBezTo>
                  <a:close/>
                </a:path>
              </a:pathLst>
            </a:custGeom>
            <a:solidFill>
              <a:schemeClr val="accent2"/>
            </a:solidFill>
            <a:ln w="0" cap="flat">
              <a:noFill/>
              <a:prstDash val="solid"/>
              <a:miter/>
            </a:ln>
          </p:spPr>
          <p:txBody>
            <a:bodyPr rtlCol="0" anchor="ctr"/>
            <a:lstStyle/>
            <a:p>
              <a:endParaRPr lang="en-US" sz="1641"/>
            </a:p>
          </p:txBody>
        </p:sp>
        <p:sp>
          <p:nvSpPr>
            <p:cNvPr id="114" name="Freeform: Shape 113">
              <a:extLst>
                <a:ext uri="{FF2B5EF4-FFF2-40B4-BE49-F238E27FC236}">
                  <a16:creationId xmlns:a16="http://schemas.microsoft.com/office/drawing/2014/main" id="{0E6034B6-B98B-8E92-4484-43941DC8C939}"/>
                </a:ext>
              </a:extLst>
            </p:cNvPr>
            <p:cNvSpPr/>
            <p:nvPr/>
          </p:nvSpPr>
          <p:spPr>
            <a:xfrm>
              <a:off x="822958" y="5695812"/>
              <a:ext cx="105138" cy="112977"/>
            </a:xfrm>
            <a:custGeom>
              <a:avLst/>
              <a:gdLst>
                <a:gd name="connsiteX0" fmla="*/ 124947 w 127129"/>
                <a:gd name="connsiteY0" fmla="*/ 120193 h 136608"/>
                <a:gd name="connsiteX1" fmla="*/ 120423 w 127129"/>
                <a:gd name="connsiteY1" fmla="*/ 112581 h 136608"/>
                <a:gd name="connsiteX2" fmla="*/ 98240 w 127129"/>
                <a:gd name="connsiteY2" fmla="*/ 84657 h 136608"/>
                <a:gd name="connsiteX3" fmla="*/ 87975 w 127129"/>
                <a:gd name="connsiteY3" fmla="*/ 54675 h 136608"/>
                <a:gd name="connsiteX4" fmla="*/ 88069 w 127129"/>
                <a:gd name="connsiteY4" fmla="*/ 9248 h 136608"/>
                <a:gd name="connsiteX5" fmla="*/ 79271 w 127129"/>
                <a:gd name="connsiteY5" fmla="*/ 13 h 136608"/>
                <a:gd name="connsiteX6" fmla="*/ 48446 w 127129"/>
                <a:gd name="connsiteY6" fmla="*/ 13 h 136608"/>
                <a:gd name="connsiteX7" fmla="*/ 38743 w 127129"/>
                <a:gd name="connsiteY7" fmla="*/ 10246 h 136608"/>
                <a:gd name="connsiteX8" fmla="*/ 38899 w 127129"/>
                <a:gd name="connsiteY8" fmla="*/ 56484 h 136608"/>
                <a:gd name="connsiteX9" fmla="*/ 29913 w 127129"/>
                <a:gd name="connsiteY9" fmla="*/ 82785 h 136608"/>
                <a:gd name="connsiteX10" fmla="*/ 5734 w 127129"/>
                <a:gd name="connsiteY10" fmla="*/ 113298 h 136608"/>
                <a:gd name="connsiteX11" fmla="*/ 55 w 127129"/>
                <a:gd name="connsiteY11" fmla="*/ 127307 h 136608"/>
                <a:gd name="connsiteX12" fmla="*/ 8666 w 127129"/>
                <a:gd name="connsiteY12" fmla="*/ 136604 h 136608"/>
                <a:gd name="connsiteX13" fmla="*/ 63016 w 127129"/>
                <a:gd name="connsiteY13" fmla="*/ 136511 h 136608"/>
                <a:gd name="connsiteX14" fmla="*/ 114121 w 127129"/>
                <a:gd name="connsiteY14" fmla="*/ 136511 h 136608"/>
                <a:gd name="connsiteX15" fmla="*/ 124947 w 127129"/>
                <a:gd name="connsiteY15" fmla="*/ 120225 h 13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129" h="136608">
                  <a:moveTo>
                    <a:pt x="124947" y="120193"/>
                  </a:moveTo>
                  <a:cubicBezTo>
                    <a:pt x="123886" y="117479"/>
                    <a:pt x="122232" y="114890"/>
                    <a:pt x="120423" y="112581"/>
                  </a:cubicBezTo>
                  <a:cubicBezTo>
                    <a:pt x="113122" y="103190"/>
                    <a:pt x="105853" y="93768"/>
                    <a:pt x="98240" y="84657"/>
                  </a:cubicBezTo>
                  <a:cubicBezTo>
                    <a:pt x="90939" y="75890"/>
                    <a:pt x="87944" y="65875"/>
                    <a:pt x="87975" y="54675"/>
                  </a:cubicBezTo>
                  <a:cubicBezTo>
                    <a:pt x="88038" y="39543"/>
                    <a:pt x="87788" y="24380"/>
                    <a:pt x="88069" y="9248"/>
                  </a:cubicBezTo>
                  <a:cubicBezTo>
                    <a:pt x="88194" y="2759"/>
                    <a:pt x="86103" y="-205"/>
                    <a:pt x="79271" y="13"/>
                  </a:cubicBezTo>
                  <a:cubicBezTo>
                    <a:pt x="69006" y="325"/>
                    <a:pt x="58710" y="356"/>
                    <a:pt x="48446" y="13"/>
                  </a:cubicBezTo>
                  <a:cubicBezTo>
                    <a:pt x="40895" y="-237"/>
                    <a:pt x="38587" y="3102"/>
                    <a:pt x="38743" y="10246"/>
                  </a:cubicBezTo>
                  <a:cubicBezTo>
                    <a:pt x="39086" y="25659"/>
                    <a:pt x="38649" y="41072"/>
                    <a:pt x="38899" y="56484"/>
                  </a:cubicBezTo>
                  <a:cubicBezTo>
                    <a:pt x="39055" y="66437"/>
                    <a:pt x="35872" y="75079"/>
                    <a:pt x="29913" y="82785"/>
                  </a:cubicBezTo>
                  <a:cubicBezTo>
                    <a:pt x="21957" y="93019"/>
                    <a:pt x="13814" y="103127"/>
                    <a:pt x="5734" y="113298"/>
                  </a:cubicBezTo>
                  <a:cubicBezTo>
                    <a:pt x="2458" y="117417"/>
                    <a:pt x="398" y="121941"/>
                    <a:pt x="55" y="127307"/>
                  </a:cubicBezTo>
                  <a:cubicBezTo>
                    <a:pt x="-382" y="133703"/>
                    <a:pt x="1709" y="136729"/>
                    <a:pt x="8666" y="136604"/>
                  </a:cubicBezTo>
                  <a:cubicBezTo>
                    <a:pt x="26762" y="136292"/>
                    <a:pt x="44889" y="136511"/>
                    <a:pt x="63016" y="136511"/>
                  </a:cubicBezTo>
                  <a:cubicBezTo>
                    <a:pt x="80051" y="136511"/>
                    <a:pt x="97086" y="136511"/>
                    <a:pt x="114121" y="136511"/>
                  </a:cubicBezTo>
                  <a:cubicBezTo>
                    <a:pt x="126975" y="136511"/>
                    <a:pt x="129689" y="132517"/>
                    <a:pt x="124947" y="120225"/>
                  </a:cubicBezTo>
                  <a:close/>
                </a:path>
              </a:pathLst>
            </a:custGeom>
            <a:solidFill>
              <a:schemeClr val="accent2"/>
            </a:solidFill>
            <a:ln w="0" cap="flat">
              <a:noFill/>
              <a:prstDash val="solid"/>
              <a:miter/>
            </a:ln>
          </p:spPr>
          <p:txBody>
            <a:bodyPr rtlCol="0" anchor="ctr"/>
            <a:lstStyle/>
            <a:p>
              <a:endParaRPr lang="en-US" sz="1641"/>
            </a:p>
          </p:txBody>
        </p:sp>
        <p:sp>
          <p:nvSpPr>
            <p:cNvPr id="115" name="Freeform: Shape 114">
              <a:extLst>
                <a:ext uri="{FF2B5EF4-FFF2-40B4-BE49-F238E27FC236}">
                  <a16:creationId xmlns:a16="http://schemas.microsoft.com/office/drawing/2014/main" id="{43620B4C-E3C2-B287-C598-24ED7E7462AD}"/>
                </a:ext>
              </a:extLst>
            </p:cNvPr>
            <p:cNvSpPr/>
            <p:nvPr/>
          </p:nvSpPr>
          <p:spPr>
            <a:xfrm>
              <a:off x="990580" y="5768016"/>
              <a:ext cx="143515" cy="64712"/>
            </a:xfrm>
            <a:custGeom>
              <a:avLst/>
              <a:gdLst>
                <a:gd name="connsiteX0" fmla="*/ 887 w 173533"/>
                <a:gd name="connsiteY0" fmla="*/ 67518 h 78247"/>
                <a:gd name="connsiteX1" fmla="*/ 9311 w 173533"/>
                <a:gd name="connsiteY1" fmla="*/ 78220 h 78247"/>
                <a:gd name="connsiteX2" fmla="*/ 86311 w 173533"/>
                <a:gd name="connsiteY2" fmla="*/ 78220 h 78247"/>
                <a:gd name="connsiteX3" fmla="*/ 164934 w 173533"/>
                <a:gd name="connsiteY3" fmla="*/ 78220 h 78247"/>
                <a:gd name="connsiteX4" fmla="*/ 172453 w 173533"/>
                <a:gd name="connsiteY4" fmla="*/ 67924 h 78247"/>
                <a:gd name="connsiteX5" fmla="*/ 147119 w 173533"/>
                <a:gd name="connsiteY5" fmla="*/ 40437 h 78247"/>
                <a:gd name="connsiteX6" fmla="*/ 125467 w 173533"/>
                <a:gd name="connsiteY6" fmla="*/ 9113 h 78247"/>
                <a:gd name="connsiteX7" fmla="*/ 116606 w 173533"/>
                <a:gd name="connsiteY7" fmla="*/ 2 h 78247"/>
                <a:gd name="connsiteX8" fmla="*/ 55829 w 173533"/>
                <a:gd name="connsiteY8" fmla="*/ 2 h 78247"/>
                <a:gd name="connsiteX9" fmla="*/ 47187 w 173533"/>
                <a:gd name="connsiteY9" fmla="*/ 8489 h 78247"/>
                <a:gd name="connsiteX10" fmla="*/ 24848 w 173533"/>
                <a:gd name="connsiteY10" fmla="*/ 40905 h 78247"/>
                <a:gd name="connsiteX11" fmla="*/ 887 w 173533"/>
                <a:gd name="connsiteY11" fmla="*/ 67518 h 7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33" h="78247">
                  <a:moveTo>
                    <a:pt x="887" y="67518"/>
                  </a:moveTo>
                  <a:cubicBezTo>
                    <a:pt x="-1328" y="76129"/>
                    <a:pt x="294" y="78220"/>
                    <a:pt x="9311" y="78220"/>
                  </a:cubicBezTo>
                  <a:cubicBezTo>
                    <a:pt x="34988" y="78282"/>
                    <a:pt x="60634" y="78220"/>
                    <a:pt x="86311" y="78220"/>
                  </a:cubicBezTo>
                  <a:cubicBezTo>
                    <a:pt x="112519" y="78220"/>
                    <a:pt x="138727" y="78282"/>
                    <a:pt x="164934" y="78220"/>
                  </a:cubicBezTo>
                  <a:cubicBezTo>
                    <a:pt x="173545" y="78220"/>
                    <a:pt x="174887" y="76192"/>
                    <a:pt x="172453" y="67924"/>
                  </a:cubicBezTo>
                  <a:cubicBezTo>
                    <a:pt x="168553" y="54539"/>
                    <a:pt x="160223" y="45179"/>
                    <a:pt x="147119" y="40437"/>
                  </a:cubicBezTo>
                  <a:cubicBezTo>
                    <a:pt x="132362" y="35102"/>
                    <a:pt x="124749" y="24900"/>
                    <a:pt x="125467" y="9113"/>
                  </a:cubicBezTo>
                  <a:cubicBezTo>
                    <a:pt x="125779" y="2561"/>
                    <a:pt x="123345" y="-91"/>
                    <a:pt x="116606" y="2"/>
                  </a:cubicBezTo>
                  <a:cubicBezTo>
                    <a:pt x="96358" y="283"/>
                    <a:pt x="76078" y="252"/>
                    <a:pt x="55829" y="2"/>
                  </a:cubicBezTo>
                  <a:cubicBezTo>
                    <a:pt x="49652" y="-60"/>
                    <a:pt x="46844" y="2124"/>
                    <a:pt x="47187" y="8489"/>
                  </a:cubicBezTo>
                  <a:cubicBezTo>
                    <a:pt x="48123" y="24993"/>
                    <a:pt x="40479" y="35289"/>
                    <a:pt x="24848" y="40905"/>
                  </a:cubicBezTo>
                  <a:cubicBezTo>
                    <a:pt x="12493" y="45335"/>
                    <a:pt x="4225" y="54508"/>
                    <a:pt x="887" y="67518"/>
                  </a:cubicBezTo>
                  <a:close/>
                </a:path>
              </a:pathLst>
            </a:custGeom>
            <a:solidFill>
              <a:schemeClr val="accent2"/>
            </a:solidFill>
            <a:ln w="0" cap="flat">
              <a:noFill/>
              <a:prstDash val="solid"/>
              <a:miter/>
            </a:ln>
          </p:spPr>
          <p:txBody>
            <a:bodyPr rtlCol="0" anchor="ctr"/>
            <a:lstStyle/>
            <a:p>
              <a:endParaRPr lang="en-US" sz="1641"/>
            </a:p>
          </p:txBody>
        </p:sp>
        <p:sp>
          <p:nvSpPr>
            <p:cNvPr id="116" name="Freeform: Shape 115">
              <a:extLst>
                <a:ext uri="{FF2B5EF4-FFF2-40B4-BE49-F238E27FC236}">
                  <a16:creationId xmlns:a16="http://schemas.microsoft.com/office/drawing/2014/main" id="{321BAB8C-A0CD-ECBF-1B41-CA4A715AD8BA}"/>
                </a:ext>
              </a:extLst>
            </p:cNvPr>
            <p:cNvSpPr/>
            <p:nvPr/>
          </p:nvSpPr>
          <p:spPr>
            <a:xfrm>
              <a:off x="990644" y="5926525"/>
              <a:ext cx="143350" cy="32641"/>
            </a:xfrm>
            <a:custGeom>
              <a:avLst/>
              <a:gdLst>
                <a:gd name="connsiteX0" fmla="*/ 87045 w 173334"/>
                <a:gd name="connsiteY0" fmla="*/ 28 h 39468"/>
                <a:gd name="connsiteX1" fmla="*/ 8391 w 173334"/>
                <a:gd name="connsiteY1" fmla="*/ 59 h 39468"/>
                <a:gd name="connsiteX2" fmla="*/ 622 w 173334"/>
                <a:gd name="connsiteY2" fmla="*/ 10012 h 39468"/>
                <a:gd name="connsiteX3" fmla="*/ 35971 w 173334"/>
                <a:gd name="connsiteY3" fmla="*/ 39308 h 39468"/>
                <a:gd name="connsiteX4" fmla="*/ 134905 w 173334"/>
                <a:gd name="connsiteY4" fmla="*/ 39370 h 39468"/>
                <a:gd name="connsiteX5" fmla="*/ 172250 w 173334"/>
                <a:gd name="connsiteY5" fmla="*/ 10448 h 39468"/>
                <a:gd name="connsiteX6" fmla="*/ 164107 w 173334"/>
                <a:gd name="connsiteY6" fmla="*/ 28 h 39468"/>
                <a:gd name="connsiteX7" fmla="*/ 87076 w 173334"/>
                <a:gd name="connsiteY7" fmla="*/ 28 h 3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34" h="39468">
                  <a:moveTo>
                    <a:pt x="87045" y="28"/>
                  </a:moveTo>
                  <a:cubicBezTo>
                    <a:pt x="60837" y="28"/>
                    <a:pt x="34598" y="-35"/>
                    <a:pt x="8391" y="59"/>
                  </a:cubicBezTo>
                  <a:cubicBezTo>
                    <a:pt x="404" y="90"/>
                    <a:pt x="-1063" y="2181"/>
                    <a:pt x="622" y="10012"/>
                  </a:cubicBezTo>
                  <a:cubicBezTo>
                    <a:pt x="4085" y="26235"/>
                    <a:pt x="19311" y="39183"/>
                    <a:pt x="35971" y="39308"/>
                  </a:cubicBezTo>
                  <a:cubicBezTo>
                    <a:pt x="68949" y="39526"/>
                    <a:pt x="101927" y="39495"/>
                    <a:pt x="134905" y="39370"/>
                  </a:cubicBezTo>
                  <a:cubicBezTo>
                    <a:pt x="153281" y="39308"/>
                    <a:pt x="167446" y="28170"/>
                    <a:pt x="172250" y="10448"/>
                  </a:cubicBezTo>
                  <a:cubicBezTo>
                    <a:pt x="174653" y="1588"/>
                    <a:pt x="173530" y="59"/>
                    <a:pt x="164107" y="28"/>
                  </a:cubicBezTo>
                  <a:cubicBezTo>
                    <a:pt x="138430" y="-35"/>
                    <a:pt x="112753" y="28"/>
                    <a:pt x="87076" y="28"/>
                  </a:cubicBezTo>
                  <a:close/>
                </a:path>
              </a:pathLst>
            </a:custGeom>
            <a:solidFill>
              <a:schemeClr val="accent2"/>
            </a:solidFill>
            <a:ln w="0" cap="flat">
              <a:noFill/>
              <a:prstDash val="solid"/>
              <a:miter/>
            </a:ln>
          </p:spPr>
          <p:txBody>
            <a:bodyPr rtlCol="0" anchor="ctr"/>
            <a:lstStyle/>
            <a:p>
              <a:endParaRPr lang="en-US" sz="1641"/>
            </a:p>
          </p:txBody>
        </p:sp>
        <p:sp>
          <p:nvSpPr>
            <p:cNvPr id="117" name="Freeform: Shape 116">
              <a:extLst>
                <a:ext uri="{FF2B5EF4-FFF2-40B4-BE49-F238E27FC236}">
                  <a16:creationId xmlns:a16="http://schemas.microsoft.com/office/drawing/2014/main" id="{C806DD42-EC1A-DE21-992A-CC7A25581A7C}"/>
                </a:ext>
              </a:extLst>
            </p:cNvPr>
            <p:cNvSpPr/>
            <p:nvPr/>
          </p:nvSpPr>
          <p:spPr>
            <a:xfrm>
              <a:off x="823036" y="5926418"/>
              <a:ext cx="104906" cy="32728"/>
            </a:xfrm>
            <a:custGeom>
              <a:avLst/>
              <a:gdLst>
                <a:gd name="connsiteX0" fmla="*/ 22 w 126849"/>
                <a:gd name="connsiteY0" fmla="*/ 18878 h 39573"/>
                <a:gd name="connsiteX1" fmla="*/ 21800 w 126849"/>
                <a:gd name="connsiteY1" fmla="*/ 39532 h 39573"/>
                <a:gd name="connsiteX2" fmla="*/ 63139 w 126849"/>
                <a:gd name="connsiteY2" fmla="*/ 39532 h 39573"/>
                <a:gd name="connsiteX3" fmla="*/ 63139 w 126849"/>
                <a:gd name="connsiteY3" fmla="*/ 39532 h 39573"/>
                <a:gd name="connsiteX4" fmla="*/ 106912 w 126849"/>
                <a:gd name="connsiteY4" fmla="*/ 39470 h 39573"/>
                <a:gd name="connsiteX5" fmla="*/ 125788 w 126849"/>
                <a:gd name="connsiteY5" fmla="*/ 24026 h 39573"/>
                <a:gd name="connsiteX6" fmla="*/ 126724 w 126849"/>
                <a:gd name="connsiteY6" fmla="*/ 10329 h 39573"/>
                <a:gd name="connsiteX7" fmla="*/ 116615 w 126849"/>
                <a:gd name="connsiteY7" fmla="*/ 2 h 39573"/>
                <a:gd name="connsiteX8" fmla="*/ 17744 w 126849"/>
                <a:gd name="connsiteY8" fmla="*/ 127 h 39573"/>
                <a:gd name="connsiteX9" fmla="*/ 54 w 126849"/>
                <a:gd name="connsiteY9" fmla="*/ 18847 h 3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49" h="39573">
                  <a:moveTo>
                    <a:pt x="22" y="18878"/>
                  </a:moveTo>
                  <a:cubicBezTo>
                    <a:pt x="740" y="32325"/>
                    <a:pt x="8166" y="39439"/>
                    <a:pt x="21800" y="39532"/>
                  </a:cubicBezTo>
                  <a:cubicBezTo>
                    <a:pt x="35590" y="39626"/>
                    <a:pt x="49349" y="39532"/>
                    <a:pt x="63139" y="39532"/>
                  </a:cubicBezTo>
                  <a:lnTo>
                    <a:pt x="63139" y="39532"/>
                  </a:lnTo>
                  <a:cubicBezTo>
                    <a:pt x="77740" y="39532"/>
                    <a:pt x="92311" y="39657"/>
                    <a:pt x="106912" y="39470"/>
                  </a:cubicBezTo>
                  <a:cubicBezTo>
                    <a:pt x="117301" y="39314"/>
                    <a:pt x="123697" y="34166"/>
                    <a:pt x="125788" y="24026"/>
                  </a:cubicBezTo>
                  <a:cubicBezTo>
                    <a:pt x="126693" y="19596"/>
                    <a:pt x="126224" y="14884"/>
                    <a:pt x="126724" y="10329"/>
                  </a:cubicBezTo>
                  <a:cubicBezTo>
                    <a:pt x="127535" y="2654"/>
                    <a:pt x="124446" y="-91"/>
                    <a:pt x="116615" y="2"/>
                  </a:cubicBezTo>
                  <a:cubicBezTo>
                    <a:pt x="83668" y="314"/>
                    <a:pt x="50722" y="127"/>
                    <a:pt x="17744" y="127"/>
                  </a:cubicBezTo>
                  <a:cubicBezTo>
                    <a:pt x="5264" y="127"/>
                    <a:pt x="-633" y="6367"/>
                    <a:pt x="54" y="18847"/>
                  </a:cubicBezTo>
                  <a:close/>
                </a:path>
              </a:pathLst>
            </a:custGeom>
            <a:solidFill>
              <a:schemeClr val="accent2"/>
            </a:solidFill>
            <a:ln w="0" cap="flat">
              <a:noFill/>
              <a:prstDash val="solid"/>
              <a:miter/>
            </a:ln>
          </p:spPr>
          <p:txBody>
            <a:bodyPr rtlCol="0" anchor="ctr"/>
            <a:lstStyle/>
            <a:p>
              <a:endParaRPr lang="en-US" sz="1641"/>
            </a:p>
          </p:txBody>
        </p:sp>
        <p:sp>
          <p:nvSpPr>
            <p:cNvPr id="118" name="Freeform: Shape 117">
              <a:extLst>
                <a:ext uri="{FF2B5EF4-FFF2-40B4-BE49-F238E27FC236}">
                  <a16:creationId xmlns:a16="http://schemas.microsoft.com/office/drawing/2014/main" id="{106C4FB7-D158-AF4D-FB35-CF08B04F3298}"/>
                </a:ext>
              </a:extLst>
            </p:cNvPr>
            <p:cNvSpPr/>
            <p:nvPr/>
          </p:nvSpPr>
          <p:spPr>
            <a:xfrm>
              <a:off x="1006097" y="5735985"/>
              <a:ext cx="111990" cy="17486"/>
            </a:xfrm>
            <a:custGeom>
              <a:avLst/>
              <a:gdLst>
                <a:gd name="connsiteX0" fmla="*/ 118465 w 135414"/>
                <a:gd name="connsiteY0" fmla="*/ 21074 h 21144"/>
                <a:gd name="connsiteX1" fmla="*/ 128043 w 135414"/>
                <a:gd name="connsiteY1" fmla="*/ 19920 h 21144"/>
                <a:gd name="connsiteX2" fmla="*/ 135406 w 135414"/>
                <a:gd name="connsiteY2" fmla="*/ 10341 h 21144"/>
                <a:gd name="connsiteX3" fmla="*/ 127076 w 135414"/>
                <a:gd name="connsiteY3" fmla="*/ 576 h 21144"/>
                <a:gd name="connsiteX4" fmla="*/ 119027 w 135414"/>
                <a:gd name="connsiteY4" fmla="*/ 14 h 21144"/>
                <a:gd name="connsiteX5" fmla="*/ 67984 w 135414"/>
                <a:gd name="connsiteY5" fmla="*/ 14 h 21144"/>
                <a:gd name="connsiteX6" fmla="*/ 16942 w 135414"/>
                <a:gd name="connsiteY6" fmla="*/ 14 h 21144"/>
                <a:gd name="connsiteX7" fmla="*/ 0 w 135414"/>
                <a:gd name="connsiteY7" fmla="*/ 10591 h 21144"/>
                <a:gd name="connsiteX8" fmla="*/ 17191 w 135414"/>
                <a:gd name="connsiteY8" fmla="*/ 21136 h 21144"/>
                <a:gd name="connsiteX9" fmla="*/ 118496 w 135414"/>
                <a:gd name="connsiteY9" fmla="*/ 21105 h 2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414" h="21144">
                  <a:moveTo>
                    <a:pt x="118465" y="21074"/>
                  </a:moveTo>
                  <a:cubicBezTo>
                    <a:pt x="121679" y="21074"/>
                    <a:pt x="125048" y="20887"/>
                    <a:pt x="128043" y="19920"/>
                  </a:cubicBezTo>
                  <a:cubicBezTo>
                    <a:pt x="132411" y="18484"/>
                    <a:pt x="135594" y="15302"/>
                    <a:pt x="135406" y="10341"/>
                  </a:cubicBezTo>
                  <a:cubicBezTo>
                    <a:pt x="135219" y="5131"/>
                    <a:pt x="131881" y="1917"/>
                    <a:pt x="127076" y="576"/>
                  </a:cubicBezTo>
                  <a:cubicBezTo>
                    <a:pt x="124549" y="-142"/>
                    <a:pt x="121710" y="14"/>
                    <a:pt x="119027" y="14"/>
                  </a:cubicBezTo>
                  <a:cubicBezTo>
                    <a:pt x="102023" y="-17"/>
                    <a:pt x="84988" y="14"/>
                    <a:pt x="67984" y="14"/>
                  </a:cubicBezTo>
                  <a:cubicBezTo>
                    <a:pt x="50981" y="14"/>
                    <a:pt x="33946" y="14"/>
                    <a:pt x="16942" y="14"/>
                  </a:cubicBezTo>
                  <a:cubicBezTo>
                    <a:pt x="5741" y="14"/>
                    <a:pt x="-62" y="3665"/>
                    <a:pt x="0" y="10591"/>
                  </a:cubicBezTo>
                  <a:cubicBezTo>
                    <a:pt x="63" y="17392"/>
                    <a:pt x="6022" y="21105"/>
                    <a:pt x="17191" y="21136"/>
                  </a:cubicBezTo>
                  <a:cubicBezTo>
                    <a:pt x="50949" y="21136"/>
                    <a:pt x="84738" y="21168"/>
                    <a:pt x="118496" y="21105"/>
                  </a:cubicBezTo>
                  <a:close/>
                </a:path>
              </a:pathLst>
            </a:custGeom>
            <a:solidFill>
              <a:schemeClr val="accent2"/>
            </a:solidFill>
            <a:ln w="0" cap="flat">
              <a:noFill/>
              <a:prstDash val="solid"/>
              <a:miter/>
            </a:ln>
          </p:spPr>
          <p:txBody>
            <a:bodyPr rtlCol="0" anchor="ctr"/>
            <a:lstStyle/>
            <a:p>
              <a:endParaRPr lang="en-US" sz="1641"/>
            </a:p>
          </p:txBody>
        </p:sp>
        <p:sp>
          <p:nvSpPr>
            <p:cNvPr id="119" name="Freeform: Shape 118">
              <a:extLst>
                <a:ext uri="{FF2B5EF4-FFF2-40B4-BE49-F238E27FC236}">
                  <a16:creationId xmlns:a16="http://schemas.microsoft.com/office/drawing/2014/main" id="{CB64BA2C-C8D4-3658-7AF2-DA2A3F57CFDD}"/>
                </a:ext>
              </a:extLst>
            </p:cNvPr>
            <p:cNvSpPr/>
            <p:nvPr/>
          </p:nvSpPr>
          <p:spPr>
            <a:xfrm>
              <a:off x="847038" y="5656600"/>
              <a:ext cx="56685" cy="24700"/>
            </a:xfrm>
            <a:custGeom>
              <a:avLst/>
              <a:gdLst>
                <a:gd name="connsiteX0" fmla="*/ 11591 w 68541"/>
                <a:gd name="connsiteY0" fmla="*/ 29737 h 29866"/>
                <a:gd name="connsiteX1" fmla="*/ 34273 w 68541"/>
                <a:gd name="connsiteY1" fmla="*/ 29800 h 29866"/>
                <a:gd name="connsiteX2" fmla="*/ 56955 w 68541"/>
                <a:gd name="connsiteY2" fmla="*/ 29737 h 29866"/>
                <a:gd name="connsiteX3" fmla="*/ 68530 w 68541"/>
                <a:gd name="connsiteY3" fmla="*/ 16540 h 29866"/>
                <a:gd name="connsiteX4" fmla="*/ 57298 w 68541"/>
                <a:gd name="connsiteY4" fmla="*/ 316 h 29866"/>
                <a:gd name="connsiteX5" fmla="*/ 11092 w 68541"/>
                <a:gd name="connsiteY5" fmla="*/ 316 h 29866"/>
                <a:gd name="connsiteX6" fmla="*/ 16 w 68541"/>
                <a:gd name="connsiteY6" fmla="*/ 16477 h 29866"/>
                <a:gd name="connsiteX7" fmla="*/ 11529 w 68541"/>
                <a:gd name="connsiteY7" fmla="*/ 29706 h 2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41" h="29866">
                  <a:moveTo>
                    <a:pt x="11591" y="29737"/>
                  </a:moveTo>
                  <a:cubicBezTo>
                    <a:pt x="19141" y="29987"/>
                    <a:pt x="26723" y="29800"/>
                    <a:pt x="34273" y="29800"/>
                  </a:cubicBezTo>
                  <a:cubicBezTo>
                    <a:pt x="41823" y="29800"/>
                    <a:pt x="49405" y="29987"/>
                    <a:pt x="56955" y="29737"/>
                  </a:cubicBezTo>
                  <a:cubicBezTo>
                    <a:pt x="65317" y="29456"/>
                    <a:pt x="68374" y="25775"/>
                    <a:pt x="68530" y="16540"/>
                  </a:cubicBezTo>
                  <a:cubicBezTo>
                    <a:pt x="68749" y="5370"/>
                    <a:pt x="65816" y="534"/>
                    <a:pt x="57298" y="316"/>
                  </a:cubicBezTo>
                  <a:cubicBezTo>
                    <a:pt x="41917" y="-90"/>
                    <a:pt x="26504" y="-121"/>
                    <a:pt x="11092" y="316"/>
                  </a:cubicBezTo>
                  <a:cubicBezTo>
                    <a:pt x="2387" y="566"/>
                    <a:pt x="-234" y="4996"/>
                    <a:pt x="16" y="16477"/>
                  </a:cubicBezTo>
                  <a:cubicBezTo>
                    <a:pt x="203" y="25868"/>
                    <a:pt x="3136" y="29425"/>
                    <a:pt x="11529" y="29706"/>
                  </a:cubicBezTo>
                  <a:close/>
                </a:path>
              </a:pathLst>
            </a:custGeom>
            <a:solidFill>
              <a:schemeClr val="accent2"/>
            </a:solidFill>
            <a:ln w="0" cap="flat">
              <a:noFill/>
              <a:prstDash val="solid"/>
              <a:miter/>
            </a:ln>
          </p:spPr>
          <p:txBody>
            <a:bodyPr rtlCol="0" anchor="ctr"/>
            <a:lstStyle/>
            <a:p>
              <a:endParaRPr lang="en-US" sz="1641"/>
            </a:p>
          </p:txBody>
        </p:sp>
      </p:grpSp>
      <p:grpSp>
        <p:nvGrpSpPr>
          <p:cNvPr id="121" name="Group 120">
            <a:extLst>
              <a:ext uri="{FF2B5EF4-FFF2-40B4-BE49-F238E27FC236}">
                <a16:creationId xmlns:a16="http://schemas.microsoft.com/office/drawing/2014/main" id="{3C850953-CEA2-25A7-3C7A-30BDCE9C93E8}"/>
              </a:ext>
            </a:extLst>
          </p:cNvPr>
          <p:cNvGrpSpPr/>
          <p:nvPr/>
        </p:nvGrpSpPr>
        <p:grpSpPr>
          <a:xfrm>
            <a:off x="352105" y="3397923"/>
            <a:ext cx="1660558" cy="935320"/>
            <a:chOff x="722684" y="3071678"/>
            <a:chExt cx="1820465" cy="1025388"/>
          </a:xfrm>
        </p:grpSpPr>
        <p:pic>
          <p:nvPicPr>
            <p:cNvPr id="133" name="Graphic 132">
              <a:extLst>
                <a:ext uri="{FF2B5EF4-FFF2-40B4-BE49-F238E27FC236}">
                  <a16:creationId xmlns:a16="http://schemas.microsoft.com/office/drawing/2014/main" id="{B3376C66-4477-08E2-7E23-ED8150BAC2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22684" y="3071678"/>
              <a:ext cx="1820465" cy="1025388"/>
            </a:xfrm>
            <a:prstGeom prst="rect">
              <a:avLst/>
            </a:prstGeom>
          </p:spPr>
        </p:pic>
        <p:sp>
          <p:nvSpPr>
            <p:cNvPr id="134" name="Rectangle 1">
              <a:extLst>
                <a:ext uri="{FF2B5EF4-FFF2-40B4-BE49-F238E27FC236}">
                  <a16:creationId xmlns:a16="http://schemas.microsoft.com/office/drawing/2014/main" id="{7A204FCC-213E-25A9-6C83-658554E1C006}"/>
                </a:ext>
              </a:extLst>
            </p:cNvPr>
            <p:cNvSpPr>
              <a:spLocks noChangeArrowheads="1"/>
            </p:cNvSpPr>
            <p:nvPr/>
          </p:nvSpPr>
          <p:spPr bwMode="auto">
            <a:xfrm>
              <a:off x="832803" y="3307782"/>
              <a:ext cx="1587563" cy="435276"/>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03" b="1">
                  <a:solidFill>
                    <a:schemeClr val="accent1"/>
                  </a:solidFill>
                  <a:latin typeface="Avenir Next LT Pro"/>
                  <a:ea typeface="Noto Sans JP"/>
                </a:rPr>
                <a:t>234 km </a:t>
              </a:r>
              <a:r>
                <a:rPr lang="es-ES" altLang="en-US" sz="1003">
                  <a:latin typeface="Avenir Next LT Pro"/>
                  <a:ea typeface="Noto Sans JP"/>
                </a:rPr>
                <a:t>de distancia</a:t>
              </a:r>
            </a:p>
            <a:p>
              <a:pPr>
                <a:defRPr/>
              </a:pPr>
              <a:r>
                <a:rPr lang="es-ES" altLang="en-US" sz="1003">
                  <a:solidFill>
                    <a:schemeClr val="accent1"/>
                  </a:solidFill>
                  <a:latin typeface="Avenir Next LT Pro Demi"/>
                  <a:ea typeface="Noto Sans JP"/>
                </a:rPr>
                <a:t>4 horas</a:t>
              </a:r>
            </a:p>
          </p:txBody>
        </p:sp>
        <p:sp>
          <p:nvSpPr>
            <p:cNvPr id="135" name="Oval 134">
              <a:extLst>
                <a:ext uri="{FF2B5EF4-FFF2-40B4-BE49-F238E27FC236}">
                  <a16:creationId xmlns:a16="http://schemas.microsoft.com/office/drawing/2014/main" id="{26299B4A-A1BA-3152-2683-12A4CF16B666}"/>
                </a:ext>
              </a:extLst>
            </p:cNvPr>
            <p:cNvSpPr/>
            <p:nvPr/>
          </p:nvSpPr>
          <p:spPr>
            <a:xfrm>
              <a:off x="1370960" y="3762877"/>
              <a:ext cx="84981" cy="82567"/>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cxnSp>
          <p:nvCxnSpPr>
            <p:cNvPr id="136" name="Straight Arrow Connector 135">
              <a:extLst>
                <a:ext uri="{FF2B5EF4-FFF2-40B4-BE49-F238E27FC236}">
                  <a16:creationId xmlns:a16="http://schemas.microsoft.com/office/drawing/2014/main" id="{DE671D1A-A5CC-DDAC-A736-8757E909C97F}"/>
                </a:ext>
              </a:extLst>
            </p:cNvPr>
            <p:cNvCxnSpPr>
              <a:stCxn id="135" idx="6"/>
            </p:cNvCxnSpPr>
            <p:nvPr/>
          </p:nvCxnSpPr>
          <p:spPr>
            <a:xfrm>
              <a:off x="1455941" y="3804161"/>
              <a:ext cx="959268" cy="0"/>
            </a:xfrm>
            <a:prstGeom prst="straightConnector1">
              <a:avLst/>
            </a:prstGeom>
            <a:ln w="19050" cap="rnd">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22" name="Rectangle 1">
            <a:extLst>
              <a:ext uri="{FF2B5EF4-FFF2-40B4-BE49-F238E27FC236}">
                <a16:creationId xmlns:a16="http://schemas.microsoft.com/office/drawing/2014/main" id="{59421304-3326-C00A-112B-02F6B9EDDF61}"/>
              </a:ext>
            </a:extLst>
          </p:cNvPr>
          <p:cNvSpPr>
            <a:spLocks noChangeArrowheads="1"/>
          </p:cNvSpPr>
          <p:nvPr/>
        </p:nvSpPr>
        <p:spPr bwMode="auto">
          <a:xfrm>
            <a:off x="2684223" y="3487732"/>
            <a:ext cx="1405820" cy="77613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094" b="1">
                <a:solidFill>
                  <a:schemeClr val="tx2"/>
                </a:solidFill>
                <a:latin typeface="Avenir Next LT Pro" panose="020B0504020202020204" pitchFamily="34" charset="0"/>
                <a:ea typeface="Noto Sans JP" panose="020B0500000000000000" pitchFamily="34" charset="-128"/>
              </a:rPr>
              <a:t>Tegucigalpa</a:t>
            </a:r>
            <a:r>
              <a:rPr lang="es-ES" altLang="en-US" sz="1094">
                <a:solidFill>
                  <a:schemeClr val="accent1"/>
                </a:solidFill>
                <a:latin typeface="Avenir Next LT Pro" panose="020B0504020202020204" pitchFamily="34" charset="0"/>
                <a:ea typeface="Noto Sans JP" panose="020B0500000000000000" pitchFamily="34" charset="-128"/>
              </a:rPr>
              <a:t> </a:t>
            </a:r>
            <a:r>
              <a:rPr lang="es-ES" altLang="en-US" sz="1094">
                <a:latin typeface="Avenir Next LT Pro" panose="020B0504020202020204" pitchFamily="34" charset="0"/>
                <a:ea typeface="Noto Sans JP" panose="020B0500000000000000" pitchFamily="34" charset="-128"/>
              </a:rPr>
              <a:t>es la </a:t>
            </a:r>
            <a:r>
              <a:rPr lang="es-ES" altLang="en-US" sz="1094">
                <a:solidFill>
                  <a:schemeClr val="accent1"/>
                </a:solidFill>
                <a:latin typeface="Avenir Next LT Pro Demi" panose="020B0704020202020204" pitchFamily="34" charset="0"/>
                <a:ea typeface="Noto Sans JP" panose="020B0500000000000000" pitchFamily="34" charset="-128"/>
              </a:rPr>
              <a:t>principal fuente </a:t>
            </a:r>
            <a:r>
              <a:rPr lang="es-ES" altLang="en-US" sz="1094">
                <a:latin typeface="Avenir Next LT Pro" panose="020B0504020202020204" pitchFamily="34" charset="0"/>
                <a:ea typeface="Noto Sans JP" panose="020B0500000000000000" pitchFamily="34" charset="-128"/>
              </a:rPr>
              <a:t>de </a:t>
            </a:r>
            <a:r>
              <a:rPr lang="es-ES" altLang="en-US" sz="1094">
                <a:latin typeface="Avenir Next LT Pro Demi" panose="020B0704020202020204" pitchFamily="34" charset="0"/>
              </a:rPr>
              <a:t>abastecimiento de alimentos</a:t>
            </a:r>
          </a:p>
        </p:txBody>
      </p:sp>
      <p:grpSp>
        <p:nvGrpSpPr>
          <p:cNvPr id="123" name="Group 122">
            <a:extLst>
              <a:ext uri="{FF2B5EF4-FFF2-40B4-BE49-F238E27FC236}">
                <a16:creationId xmlns:a16="http://schemas.microsoft.com/office/drawing/2014/main" id="{F9EB624C-EF95-86CE-2B86-3E41E2C0EDCA}"/>
              </a:ext>
            </a:extLst>
          </p:cNvPr>
          <p:cNvGrpSpPr/>
          <p:nvPr/>
        </p:nvGrpSpPr>
        <p:grpSpPr>
          <a:xfrm>
            <a:off x="1924955" y="3488200"/>
            <a:ext cx="759270" cy="757535"/>
            <a:chOff x="1741845" y="3237452"/>
            <a:chExt cx="714569" cy="712925"/>
          </a:xfrm>
        </p:grpSpPr>
        <p:sp>
          <p:nvSpPr>
            <p:cNvPr id="124" name="Freeform: Shape 123">
              <a:extLst>
                <a:ext uri="{FF2B5EF4-FFF2-40B4-BE49-F238E27FC236}">
                  <a16:creationId xmlns:a16="http://schemas.microsoft.com/office/drawing/2014/main" id="{DC2F3A3D-5DAF-256D-FF0B-F6CBE1E11DE8}"/>
                </a:ext>
              </a:extLst>
            </p:cNvPr>
            <p:cNvSpPr/>
            <p:nvPr/>
          </p:nvSpPr>
          <p:spPr>
            <a:xfrm>
              <a:off x="1741845" y="3486421"/>
              <a:ext cx="474212" cy="377041"/>
            </a:xfrm>
            <a:custGeom>
              <a:avLst/>
              <a:gdLst>
                <a:gd name="connsiteX0" fmla="*/ 0 w 474212"/>
                <a:gd name="connsiteY0" fmla="*/ 188347 h 377041"/>
                <a:gd name="connsiteX1" fmla="*/ 0 w 474212"/>
                <a:gd name="connsiteY1" fmla="*/ 8950 h 377041"/>
                <a:gd name="connsiteX2" fmla="*/ 8932 w 474212"/>
                <a:gd name="connsiteY2" fmla="*/ 119 h 377041"/>
                <a:gd name="connsiteX3" fmla="*/ 50731 w 474212"/>
                <a:gd name="connsiteY3" fmla="*/ 18 h 377041"/>
                <a:gd name="connsiteX4" fmla="*/ 59562 w 474212"/>
                <a:gd name="connsiteY4" fmla="*/ 6189 h 377041"/>
                <a:gd name="connsiteX5" fmla="*/ 105645 w 474212"/>
                <a:gd name="connsiteY5" fmla="*/ 109946 h 377041"/>
                <a:gd name="connsiteX6" fmla="*/ 163238 w 474212"/>
                <a:gd name="connsiteY6" fmla="*/ 204852 h 377041"/>
                <a:gd name="connsiteX7" fmla="*/ 236848 w 474212"/>
                <a:gd name="connsiteY7" fmla="*/ 304954 h 377041"/>
                <a:gd name="connsiteX8" fmla="*/ 254368 w 474212"/>
                <a:gd name="connsiteY8" fmla="*/ 304934 h 377041"/>
                <a:gd name="connsiteX9" fmla="*/ 331591 w 474212"/>
                <a:gd name="connsiteY9" fmla="*/ 199005 h 377041"/>
                <a:gd name="connsiteX10" fmla="*/ 395518 w 474212"/>
                <a:gd name="connsiteY10" fmla="*/ 90031 h 377041"/>
                <a:gd name="connsiteX11" fmla="*/ 430882 w 474212"/>
                <a:gd name="connsiteY11" fmla="*/ 6940 h 377041"/>
                <a:gd name="connsiteX12" fmla="*/ 440444 w 474212"/>
                <a:gd name="connsiteY12" fmla="*/ 18 h 377041"/>
                <a:gd name="connsiteX13" fmla="*/ 466895 w 474212"/>
                <a:gd name="connsiteY13" fmla="*/ 139 h 377041"/>
                <a:gd name="connsiteX14" fmla="*/ 474204 w 474212"/>
                <a:gd name="connsiteY14" fmla="*/ 7549 h 377041"/>
                <a:gd name="connsiteX15" fmla="*/ 474204 w 474212"/>
                <a:gd name="connsiteY15" fmla="*/ 11244 h 377041"/>
                <a:gd name="connsiteX16" fmla="*/ 474204 w 474212"/>
                <a:gd name="connsiteY16" fmla="*/ 365816 h 377041"/>
                <a:gd name="connsiteX17" fmla="*/ 474183 w 474212"/>
                <a:gd name="connsiteY17" fmla="*/ 371114 h 377041"/>
                <a:gd name="connsiteX18" fmla="*/ 468459 w 474212"/>
                <a:gd name="connsiteY18" fmla="*/ 376900 h 377041"/>
                <a:gd name="connsiteX19" fmla="*/ 464764 w 474212"/>
                <a:gd name="connsiteY19" fmla="*/ 376900 h 377041"/>
                <a:gd name="connsiteX20" fmla="*/ 236665 w 474212"/>
                <a:gd name="connsiteY20" fmla="*/ 377042 h 377041"/>
                <a:gd name="connsiteX21" fmla="*/ 225764 w 474212"/>
                <a:gd name="connsiteY21" fmla="*/ 369287 h 377041"/>
                <a:gd name="connsiteX22" fmla="*/ 164273 w 474212"/>
                <a:gd name="connsiteY22" fmla="*/ 313176 h 377041"/>
                <a:gd name="connsiteX23" fmla="*/ 63318 w 474212"/>
                <a:gd name="connsiteY23" fmla="*/ 370424 h 377041"/>
                <a:gd name="connsiteX24" fmla="*/ 54649 w 474212"/>
                <a:gd name="connsiteY24" fmla="*/ 377001 h 377041"/>
                <a:gd name="connsiteX25" fmla="*/ 7552 w 474212"/>
                <a:gd name="connsiteY25" fmla="*/ 376900 h 377041"/>
                <a:gd name="connsiteX26" fmla="*/ 20 w 474212"/>
                <a:gd name="connsiteY26" fmla="*/ 369368 h 377041"/>
                <a:gd name="connsiteX27" fmla="*/ 20 w 474212"/>
                <a:gd name="connsiteY27" fmla="*/ 188367 h 37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4212" h="377041">
                  <a:moveTo>
                    <a:pt x="0" y="188347"/>
                  </a:moveTo>
                  <a:cubicBezTo>
                    <a:pt x="0" y="128541"/>
                    <a:pt x="0" y="68736"/>
                    <a:pt x="0" y="8950"/>
                  </a:cubicBezTo>
                  <a:cubicBezTo>
                    <a:pt x="0" y="261"/>
                    <a:pt x="142" y="139"/>
                    <a:pt x="8932" y="119"/>
                  </a:cubicBezTo>
                  <a:cubicBezTo>
                    <a:pt x="22859" y="119"/>
                    <a:pt x="36805" y="282"/>
                    <a:pt x="50731" y="18"/>
                  </a:cubicBezTo>
                  <a:cubicBezTo>
                    <a:pt x="55543" y="-64"/>
                    <a:pt x="58019" y="1479"/>
                    <a:pt x="59562" y="6189"/>
                  </a:cubicBezTo>
                  <a:cubicBezTo>
                    <a:pt x="71397" y="42324"/>
                    <a:pt x="87658" y="76551"/>
                    <a:pt x="105645" y="109946"/>
                  </a:cubicBezTo>
                  <a:cubicBezTo>
                    <a:pt x="123205" y="142549"/>
                    <a:pt x="142653" y="174035"/>
                    <a:pt x="163238" y="204852"/>
                  </a:cubicBezTo>
                  <a:cubicBezTo>
                    <a:pt x="186279" y="239342"/>
                    <a:pt x="210680" y="272778"/>
                    <a:pt x="236848" y="304954"/>
                  </a:cubicBezTo>
                  <a:cubicBezTo>
                    <a:pt x="242573" y="311978"/>
                    <a:pt x="248643" y="311999"/>
                    <a:pt x="254368" y="304934"/>
                  </a:cubicBezTo>
                  <a:cubicBezTo>
                    <a:pt x="281895" y="270930"/>
                    <a:pt x="307474" y="235526"/>
                    <a:pt x="331591" y="199005"/>
                  </a:cubicBezTo>
                  <a:cubicBezTo>
                    <a:pt x="354836" y="163804"/>
                    <a:pt x="376253" y="127526"/>
                    <a:pt x="395518" y="90031"/>
                  </a:cubicBezTo>
                  <a:cubicBezTo>
                    <a:pt x="409302" y="63214"/>
                    <a:pt x="421808" y="35787"/>
                    <a:pt x="430882" y="6940"/>
                  </a:cubicBezTo>
                  <a:cubicBezTo>
                    <a:pt x="432425" y="2048"/>
                    <a:pt x="435044" y="-226"/>
                    <a:pt x="440444" y="18"/>
                  </a:cubicBezTo>
                  <a:cubicBezTo>
                    <a:pt x="449254" y="403"/>
                    <a:pt x="458085" y="99"/>
                    <a:pt x="466895" y="139"/>
                  </a:cubicBezTo>
                  <a:cubicBezTo>
                    <a:pt x="473331" y="180"/>
                    <a:pt x="474082" y="972"/>
                    <a:pt x="474204" y="7549"/>
                  </a:cubicBezTo>
                  <a:cubicBezTo>
                    <a:pt x="474224" y="8788"/>
                    <a:pt x="474204" y="10026"/>
                    <a:pt x="474204" y="11244"/>
                  </a:cubicBezTo>
                  <a:cubicBezTo>
                    <a:pt x="474204" y="129435"/>
                    <a:pt x="474204" y="247625"/>
                    <a:pt x="474204" y="365816"/>
                  </a:cubicBezTo>
                  <a:cubicBezTo>
                    <a:pt x="474204" y="367582"/>
                    <a:pt x="474143" y="369348"/>
                    <a:pt x="474183" y="371114"/>
                  </a:cubicBezTo>
                  <a:cubicBezTo>
                    <a:pt x="474224" y="374992"/>
                    <a:pt x="472559" y="377123"/>
                    <a:pt x="468459" y="376900"/>
                  </a:cubicBezTo>
                  <a:cubicBezTo>
                    <a:pt x="467220" y="376839"/>
                    <a:pt x="465982" y="376900"/>
                    <a:pt x="464764" y="376900"/>
                  </a:cubicBezTo>
                  <a:cubicBezTo>
                    <a:pt x="388738" y="376900"/>
                    <a:pt x="312691" y="376839"/>
                    <a:pt x="236665" y="377042"/>
                  </a:cubicBezTo>
                  <a:cubicBezTo>
                    <a:pt x="230514" y="377042"/>
                    <a:pt x="227814" y="375174"/>
                    <a:pt x="225764" y="369287"/>
                  </a:cubicBezTo>
                  <a:cubicBezTo>
                    <a:pt x="215390" y="339668"/>
                    <a:pt x="195069" y="320322"/>
                    <a:pt x="164273" y="313176"/>
                  </a:cubicBezTo>
                  <a:cubicBezTo>
                    <a:pt x="119510" y="302802"/>
                    <a:pt x="75458" y="328868"/>
                    <a:pt x="63318" y="370424"/>
                  </a:cubicBezTo>
                  <a:cubicBezTo>
                    <a:pt x="62019" y="374890"/>
                    <a:pt x="59684" y="377083"/>
                    <a:pt x="54649" y="377001"/>
                  </a:cubicBezTo>
                  <a:cubicBezTo>
                    <a:pt x="38957" y="376737"/>
                    <a:pt x="23244" y="376920"/>
                    <a:pt x="7552" y="376900"/>
                  </a:cubicBezTo>
                  <a:cubicBezTo>
                    <a:pt x="528" y="376900"/>
                    <a:pt x="20" y="376392"/>
                    <a:pt x="20" y="369368"/>
                  </a:cubicBezTo>
                  <a:cubicBezTo>
                    <a:pt x="20" y="309035"/>
                    <a:pt x="20" y="248701"/>
                    <a:pt x="20" y="188367"/>
                  </a:cubicBezTo>
                  <a:close/>
                </a:path>
              </a:pathLst>
            </a:custGeom>
            <a:solidFill>
              <a:srgbClr val="8BC9C5"/>
            </a:solidFill>
            <a:ln w="0" cap="flat">
              <a:noFill/>
              <a:prstDash val="solid"/>
              <a:miter/>
            </a:ln>
          </p:spPr>
          <p:txBody>
            <a:bodyPr rtlCol="0" anchor="ctr"/>
            <a:lstStyle/>
            <a:p>
              <a:endParaRPr lang="en-US" sz="1641"/>
            </a:p>
          </p:txBody>
        </p:sp>
        <p:sp>
          <p:nvSpPr>
            <p:cNvPr id="125" name="Freeform: Shape 124">
              <a:extLst>
                <a:ext uri="{FF2B5EF4-FFF2-40B4-BE49-F238E27FC236}">
                  <a16:creationId xmlns:a16="http://schemas.microsoft.com/office/drawing/2014/main" id="{BEFD2D7F-DBFF-537C-3919-C438C448FFAD}"/>
                </a:ext>
              </a:extLst>
            </p:cNvPr>
            <p:cNvSpPr/>
            <p:nvPr/>
          </p:nvSpPr>
          <p:spPr>
            <a:xfrm>
              <a:off x="1805395" y="3237452"/>
              <a:ext cx="363330" cy="534524"/>
            </a:xfrm>
            <a:custGeom>
              <a:avLst/>
              <a:gdLst>
                <a:gd name="connsiteX0" fmla="*/ 363221 w 363330"/>
                <a:gd name="connsiteY0" fmla="*/ 178828 h 534524"/>
                <a:gd name="connsiteX1" fmla="*/ 346635 w 363330"/>
                <a:gd name="connsiteY1" fmla="*/ 261675 h 534524"/>
                <a:gd name="connsiteX2" fmla="*/ 285815 w 363330"/>
                <a:gd name="connsiteY2" fmla="*/ 385306 h 534524"/>
                <a:gd name="connsiteX3" fmla="*/ 207941 w 363330"/>
                <a:gd name="connsiteY3" fmla="*/ 502400 h 534524"/>
                <a:gd name="connsiteX4" fmla="*/ 186077 w 363330"/>
                <a:gd name="connsiteY4" fmla="*/ 530943 h 534524"/>
                <a:gd name="connsiteX5" fmla="*/ 177754 w 363330"/>
                <a:gd name="connsiteY5" fmla="*/ 531207 h 534524"/>
                <a:gd name="connsiteX6" fmla="*/ 130839 w 363330"/>
                <a:gd name="connsiteY6" fmla="*/ 467909 h 534524"/>
                <a:gd name="connsiteX7" fmla="*/ 48845 w 363330"/>
                <a:gd name="connsiteY7" fmla="*/ 333458 h 534524"/>
                <a:gd name="connsiteX8" fmla="*/ 12506 w 363330"/>
                <a:gd name="connsiteY8" fmla="*/ 249068 h 534524"/>
                <a:gd name="connsiteX9" fmla="*/ 82 w 363330"/>
                <a:gd name="connsiteY9" fmla="*/ 177061 h 534524"/>
                <a:gd name="connsiteX10" fmla="*/ 55991 w 363330"/>
                <a:gd name="connsiteY10" fmla="*/ 50872 h 534524"/>
                <a:gd name="connsiteX11" fmla="*/ 135204 w 363330"/>
                <a:gd name="connsiteY11" fmla="*/ 6191 h 534524"/>
                <a:gd name="connsiteX12" fmla="*/ 303984 w 363330"/>
                <a:gd name="connsiteY12" fmla="*/ 47401 h 534524"/>
                <a:gd name="connsiteX13" fmla="*/ 354268 w 363330"/>
                <a:gd name="connsiteY13" fmla="*/ 123813 h 534524"/>
                <a:gd name="connsiteX14" fmla="*/ 363201 w 363330"/>
                <a:gd name="connsiteY14" fmla="*/ 178807 h 534524"/>
                <a:gd name="connsiteX15" fmla="*/ 181977 w 363330"/>
                <a:gd name="connsiteY15" fmla="*/ 42508 h 534524"/>
                <a:gd name="connsiteX16" fmla="*/ 41029 w 363330"/>
                <a:gd name="connsiteY16" fmla="*/ 182441 h 534524"/>
                <a:gd name="connsiteX17" fmla="*/ 181083 w 363330"/>
                <a:gd name="connsiteY17" fmla="*/ 323714 h 534524"/>
                <a:gd name="connsiteX18" fmla="*/ 322945 w 363330"/>
                <a:gd name="connsiteY18" fmla="*/ 183030 h 534524"/>
                <a:gd name="connsiteX19" fmla="*/ 181977 w 363330"/>
                <a:gd name="connsiteY19" fmla="*/ 42508 h 53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3330" h="534524">
                  <a:moveTo>
                    <a:pt x="363221" y="178828"/>
                  </a:moveTo>
                  <a:cubicBezTo>
                    <a:pt x="363891" y="209136"/>
                    <a:pt x="356075" y="235588"/>
                    <a:pt x="346635" y="261675"/>
                  </a:cubicBezTo>
                  <a:cubicBezTo>
                    <a:pt x="330923" y="305118"/>
                    <a:pt x="309242" y="345638"/>
                    <a:pt x="285815" y="385306"/>
                  </a:cubicBezTo>
                  <a:cubicBezTo>
                    <a:pt x="261941" y="425745"/>
                    <a:pt x="235753" y="464600"/>
                    <a:pt x="207941" y="502400"/>
                  </a:cubicBezTo>
                  <a:cubicBezTo>
                    <a:pt x="200836" y="512043"/>
                    <a:pt x="193406" y="521462"/>
                    <a:pt x="186077" y="530943"/>
                  </a:cubicBezTo>
                  <a:cubicBezTo>
                    <a:pt x="182443" y="535653"/>
                    <a:pt x="181428" y="535693"/>
                    <a:pt x="177754" y="531207"/>
                  </a:cubicBezTo>
                  <a:cubicBezTo>
                    <a:pt x="161067" y="510886"/>
                    <a:pt x="145862" y="489469"/>
                    <a:pt x="130839" y="467909"/>
                  </a:cubicBezTo>
                  <a:cubicBezTo>
                    <a:pt x="100794" y="424750"/>
                    <a:pt x="73023" y="380190"/>
                    <a:pt x="48845" y="333458"/>
                  </a:cubicBezTo>
                  <a:cubicBezTo>
                    <a:pt x="34736" y="306174"/>
                    <a:pt x="22129" y="278260"/>
                    <a:pt x="12506" y="249068"/>
                  </a:cubicBezTo>
                  <a:cubicBezTo>
                    <a:pt x="4813" y="225702"/>
                    <a:pt x="-750" y="201849"/>
                    <a:pt x="82" y="177061"/>
                  </a:cubicBezTo>
                  <a:cubicBezTo>
                    <a:pt x="1707" y="127528"/>
                    <a:pt x="20606" y="85526"/>
                    <a:pt x="55991" y="50872"/>
                  </a:cubicBezTo>
                  <a:cubicBezTo>
                    <a:pt x="78423" y="28907"/>
                    <a:pt x="104956" y="13621"/>
                    <a:pt x="135204" y="6191"/>
                  </a:cubicBezTo>
                  <a:cubicBezTo>
                    <a:pt x="198319" y="-9299"/>
                    <a:pt x="254978" y="4221"/>
                    <a:pt x="303984" y="47401"/>
                  </a:cubicBezTo>
                  <a:cubicBezTo>
                    <a:pt x="327654" y="68250"/>
                    <a:pt x="344220" y="93991"/>
                    <a:pt x="354268" y="123813"/>
                  </a:cubicBezTo>
                  <a:cubicBezTo>
                    <a:pt x="360480" y="142286"/>
                    <a:pt x="364074" y="161288"/>
                    <a:pt x="363201" y="178807"/>
                  </a:cubicBezTo>
                  <a:close/>
                  <a:moveTo>
                    <a:pt x="181977" y="42508"/>
                  </a:moveTo>
                  <a:cubicBezTo>
                    <a:pt x="105585" y="40499"/>
                    <a:pt x="41191" y="106070"/>
                    <a:pt x="41029" y="182441"/>
                  </a:cubicBezTo>
                  <a:cubicBezTo>
                    <a:pt x="40846" y="260517"/>
                    <a:pt x="106458" y="323348"/>
                    <a:pt x="181083" y="323714"/>
                  </a:cubicBezTo>
                  <a:cubicBezTo>
                    <a:pt x="256541" y="324079"/>
                    <a:pt x="322823" y="261695"/>
                    <a:pt x="322945" y="183030"/>
                  </a:cubicBezTo>
                  <a:cubicBezTo>
                    <a:pt x="323046" y="105644"/>
                    <a:pt x="258388" y="40560"/>
                    <a:pt x="181977" y="42508"/>
                  </a:cubicBezTo>
                  <a:close/>
                </a:path>
              </a:pathLst>
            </a:custGeom>
            <a:solidFill>
              <a:schemeClr val="accent2"/>
            </a:solidFill>
            <a:ln w="0" cap="flat">
              <a:noFill/>
              <a:prstDash val="solid"/>
              <a:miter/>
            </a:ln>
          </p:spPr>
          <p:txBody>
            <a:bodyPr rtlCol="0" anchor="ctr"/>
            <a:lstStyle/>
            <a:p>
              <a:endParaRPr lang="en-US" sz="1641"/>
            </a:p>
          </p:txBody>
        </p:sp>
        <p:sp>
          <p:nvSpPr>
            <p:cNvPr id="126" name="Freeform: Shape 125">
              <a:extLst>
                <a:ext uri="{FF2B5EF4-FFF2-40B4-BE49-F238E27FC236}">
                  <a16:creationId xmlns:a16="http://schemas.microsoft.com/office/drawing/2014/main" id="{A28E40BC-209B-C2DE-3ED8-B4B2C76EF27F}"/>
                </a:ext>
              </a:extLst>
            </p:cNvPr>
            <p:cNvSpPr/>
            <p:nvPr/>
          </p:nvSpPr>
          <p:spPr>
            <a:xfrm>
              <a:off x="2233151" y="3544557"/>
              <a:ext cx="223263" cy="318946"/>
            </a:xfrm>
            <a:custGeom>
              <a:avLst/>
              <a:gdLst>
                <a:gd name="connsiteX0" fmla="*/ 2 w 223263"/>
                <a:gd name="connsiteY0" fmla="*/ 159140 h 318946"/>
                <a:gd name="connsiteX1" fmla="*/ 2 w 223263"/>
                <a:gd name="connsiteY1" fmla="*/ 8854 h 318946"/>
                <a:gd name="connsiteX2" fmla="*/ 8974 w 223263"/>
                <a:gd name="connsiteY2" fmla="*/ 287 h 318946"/>
                <a:gd name="connsiteX3" fmla="*/ 69024 w 223263"/>
                <a:gd name="connsiteY3" fmla="*/ 4875 h 318946"/>
                <a:gd name="connsiteX4" fmla="*/ 104855 w 223263"/>
                <a:gd name="connsiteY4" fmla="*/ 7473 h 318946"/>
                <a:gd name="connsiteX5" fmla="*/ 127003 w 223263"/>
                <a:gd name="connsiteY5" fmla="*/ 8732 h 318946"/>
                <a:gd name="connsiteX6" fmla="*/ 132930 w 223263"/>
                <a:gd name="connsiteY6" fmla="*/ 10843 h 318946"/>
                <a:gd name="connsiteX7" fmla="*/ 174547 w 223263"/>
                <a:gd name="connsiteY7" fmla="*/ 34981 h 318946"/>
                <a:gd name="connsiteX8" fmla="*/ 177308 w 223263"/>
                <a:gd name="connsiteY8" fmla="*/ 37701 h 318946"/>
                <a:gd name="connsiteX9" fmla="*/ 173694 w 223263"/>
                <a:gd name="connsiteY9" fmla="*/ 39183 h 318946"/>
                <a:gd name="connsiteX10" fmla="*/ 168396 w 223263"/>
                <a:gd name="connsiteY10" fmla="*/ 39264 h 318946"/>
                <a:gd name="connsiteX11" fmla="*/ 43506 w 223263"/>
                <a:gd name="connsiteY11" fmla="*/ 39264 h 318946"/>
                <a:gd name="connsiteX12" fmla="*/ 30615 w 223263"/>
                <a:gd name="connsiteY12" fmla="*/ 51972 h 318946"/>
                <a:gd name="connsiteX13" fmla="*/ 30615 w 223263"/>
                <a:gd name="connsiteY13" fmla="*/ 175807 h 318946"/>
                <a:gd name="connsiteX14" fmla="*/ 43750 w 223263"/>
                <a:gd name="connsiteY14" fmla="*/ 188657 h 318946"/>
                <a:gd name="connsiteX15" fmla="*/ 213626 w 223263"/>
                <a:gd name="connsiteY15" fmla="*/ 188657 h 318946"/>
                <a:gd name="connsiteX16" fmla="*/ 223248 w 223263"/>
                <a:gd name="connsiteY16" fmla="*/ 198300 h 318946"/>
                <a:gd name="connsiteX17" fmla="*/ 223248 w 223263"/>
                <a:gd name="connsiteY17" fmla="*/ 289856 h 318946"/>
                <a:gd name="connsiteX18" fmla="*/ 202237 w 223263"/>
                <a:gd name="connsiteY18" fmla="*/ 317627 h 318946"/>
                <a:gd name="connsiteX19" fmla="*/ 194584 w 223263"/>
                <a:gd name="connsiteY19" fmla="*/ 313323 h 318946"/>
                <a:gd name="connsiteX20" fmla="*/ 167482 w 223263"/>
                <a:gd name="connsiteY20" fmla="*/ 272519 h 318946"/>
                <a:gd name="connsiteX21" fmla="*/ 114579 w 223263"/>
                <a:gd name="connsiteY21" fmla="*/ 252970 h 318946"/>
                <a:gd name="connsiteX22" fmla="*/ 44440 w 223263"/>
                <a:gd name="connsiteY22" fmla="*/ 286506 h 318946"/>
                <a:gd name="connsiteX23" fmla="*/ 31529 w 223263"/>
                <a:gd name="connsiteY23" fmla="*/ 311192 h 318946"/>
                <a:gd name="connsiteX24" fmla="*/ 21053 w 223263"/>
                <a:gd name="connsiteY24" fmla="*/ 318866 h 318946"/>
                <a:gd name="connsiteX25" fmla="*/ 5178 w 223263"/>
                <a:gd name="connsiteY25" fmla="*/ 318744 h 318946"/>
                <a:gd name="connsiteX26" fmla="*/ 2 w 223263"/>
                <a:gd name="connsiteY26" fmla="*/ 313628 h 318946"/>
                <a:gd name="connsiteX27" fmla="*/ 2 w 223263"/>
                <a:gd name="connsiteY27" fmla="*/ 305163 h 318946"/>
                <a:gd name="connsiteX28" fmla="*/ 2 w 223263"/>
                <a:gd name="connsiteY28" fmla="*/ 159099 h 31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3263" h="318946">
                  <a:moveTo>
                    <a:pt x="2" y="159140"/>
                  </a:moveTo>
                  <a:cubicBezTo>
                    <a:pt x="2" y="109038"/>
                    <a:pt x="2" y="58956"/>
                    <a:pt x="2" y="8854"/>
                  </a:cubicBezTo>
                  <a:cubicBezTo>
                    <a:pt x="2" y="328"/>
                    <a:pt x="570" y="-647"/>
                    <a:pt x="8974" y="287"/>
                  </a:cubicBezTo>
                  <a:cubicBezTo>
                    <a:pt x="28950" y="2500"/>
                    <a:pt x="49028" y="3007"/>
                    <a:pt x="69024" y="4875"/>
                  </a:cubicBezTo>
                  <a:cubicBezTo>
                    <a:pt x="80920" y="5971"/>
                    <a:pt x="92897" y="6844"/>
                    <a:pt x="104855" y="7473"/>
                  </a:cubicBezTo>
                  <a:cubicBezTo>
                    <a:pt x="112244" y="7879"/>
                    <a:pt x="119633" y="8346"/>
                    <a:pt x="127003" y="8732"/>
                  </a:cubicBezTo>
                  <a:cubicBezTo>
                    <a:pt x="129215" y="8854"/>
                    <a:pt x="131103" y="9788"/>
                    <a:pt x="132930" y="10843"/>
                  </a:cubicBezTo>
                  <a:cubicBezTo>
                    <a:pt x="146836" y="18842"/>
                    <a:pt x="160702" y="26901"/>
                    <a:pt x="174547" y="34981"/>
                  </a:cubicBezTo>
                  <a:cubicBezTo>
                    <a:pt x="175684" y="35630"/>
                    <a:pt x="177693" y="35996"/>
                    <a:pt x="177308" y="37701"/>
                  </a:cubicBezTo>
                  <a:cubicBezTo>
                    <a:pt x="176942" y="39285"/>
                    <a:pt x="175054" y="39102"/>
                    <a:pt x="173694" y="39183"/>
                  </a:cubicBezTo>
                  <a:cubicBezTo>
                    <a:pt x="171928" y="39285"/>
                    <a:pt x="170162" y="39264"/>
                    <a:pt x="168396" y="39264"/>
                  </a:cubicBezTo>
                  <a:cubicBezTo>
                    <a:pt x="126759" y="39264"/>
                    <a:pt x="85143" y="39264"/>
                    <a:pt x="43506" y="39264"/>
                  </a:cubicBezTo>
                  <a:cubicBezTo>
                    <a:pt x="33173" y="39264"/>
                    <a:pt x="30615" y="41741"/>
                    <a:pt x="30615" y="51972"/>
                  </a:cubicBezTo>
                  <a:cubicBezTo>
                    <a:pt x="30574" y="93244"/>
                    <a:pt x="30574" y="134535"/>
                    <a:pt x="30615" y="175807"/>
                  </a:cubicBezTo>
                  <a:cubicBezTo>
                    <a:pt x="30615" y="186485"/>
                    <a:pt x="32909" y="188657"/>
                    <a:pt x="43750" y="188657"/>
                  </a:cubicBezTo>
                  <a:cubicBezTo>
                    <a:pt x="100368" y="188657"/>
                    <a:pt x="156987" y="188657"/>
                    <a:pt x="213626" y="188657"/>
                  </a:cubicBezTo>
                  <a:cubicBezTo>
                    <a:pt x="222517" y="188657"/>
                    <a:pt x="223248" y="189367"/>
                    <a:pt x="223248" y="198300"/>
                  </a:cubicBezTo>
                  <a:cubicBezTo>
                    <a:pt x="223268" y="228812"/>
                    <a:pt x="223268" y="259324"/>
                    <a:pt x="223248" y="289856"/>
                  </a:cubicBezTo>
                  <a:cubicBezTo>
                    <a:pt x="223248" y="306462"/>
                    <a:pt x="218092" y="312999"/>
                    <a:pt x="202237" y="317627"/>
                  </a:cubicBezTo>
                  <a:cubicBezTo>
                    <a:pt x="197669" y="318967"/>
                    <a:pt x="195842" y="317546"/>
                    <a:pt x="194584" y="313323"/>
                  </a:cubicBezTo>
                  <a:cubicBezTo>
                    <a:pt x="189732" y="296981"/>
                    <a:pt x="180637" y="283319"/>
                    <a:pt x="167482" y="272519"/>
                  </a:cubicBezTo>
                  <a:cubicBezTo>
                    <a:pt x="152135" y="259933"/>
                    <a:pt x="134676" y="253335"/>
                    <a:pt x="114579" y="252970"/>
                  </a:cubicBezTo>
                  <a:cubicBezTo>
                    <a:pt x="85427" y="252442"/>
                    <a:pt x="62365" y="264033"/>
                    <a:pt x="44440" y="286506"/>
                  </a:cubicBezTo>
                  <a:cubicBezTo>
                    <a:pt x="38573" y="293855"/>
                    <a:pt x="34066" y="302117"/>
                    <a:pt x="31529" y="311192"/>
                  </a:cubicBezTo>
                  <a:cubicBezTo>
                    <a:pt x="29965" y="316815"/>
                    <a:pt x="27164" y="319454"/>
                    <a:pt x="21053" y="318866"/>
                  </a:cubicBezTo>
                  <a:cubicBezTo>
                    <a:pt x="15816" y="318358"/>
                    <a:pt x="10477" y="318703"/>
                    <a:pt x="5178" y="318744"/>
                  </a:cubicBezTo>
                  <a:cubicBezTo>
                    <a:pt x="1666" y="318784"/>
                    <a:pt x="-59" y="317181"/>
                    <a:pt x="2" y="313628"/>
                  </a:cubicBezTo>
                  <a:cubicBezTo>
                    <a:pt x="42" y="310806"/>
                    <a:pt x="2" y="307984"/>
                    <a:pt x="2" y="305163"/>
                  </a:cubicBezTo>
                  <a:cubicBezTo>
                    <a:pt x="2" y="256482"/>
                    <a:pt x="2" y="207801"/>
                    <a:pt x="2" y="159099"/>
                  </a:cubicBezTo>
                  <a:close/>
                </a:path>
              </a:pathLst>
            </a:custGeom>
            <a:solidFill>
              <a:srgbClr val="8BC9C5"/>
            </a:solidFill>
            <a:ln w="0" cap="flat">
              <a:noFill/>
              <a:prstDash val="solid"/>
              <a:miter/>
            </a:ln>
          </p:spPr>
          <p:txBody>
            <a:bodyPr rtlCol="0" anchor="ctr"/>
            <a:lstStyle/>
            <a:p>
              <a:endParaRPr lang="en-US" sz="1641"/>
            </a:p>
          </p:txBody>
        </p:sp>
        <p:sp>
          <p:nvSpPr>
            <p:cNvPr id="127" name="Freeform: Shape 126">
              <a:extLst>
                <a:ext uri="{FF2B5EF4-FFF2-40B4-BE49-F238E27FC236}">
                  <a16:creationId xmlns:a16="http://schemas.microsoft.com/office/drawing/2014/main" id="{C8442EAF-307B-24AC-9A13-F6DD6EFACC94}"/>
                </a:ext>
              </a:extLst>
            </p:cNvPr>
            <p:cNvSpPr/>
            <p:nvPr/>
          </p:nvSpPr>
          <p:spPr>
            <a:xfrm>
              <a:off x="2281691" y="3600915"/>
              <a:ext cx="174086" cy="115246"/>
            </a:xfrm>
            <a:custGeom>
              <a:avLst/>
              <a:gdLst>
                <a:gd name="connsiteX0" fmla="*/ 86806 w 174086"/>
                <a:gd name="connsiteY0" fmla="*/ 115247 h 115246"/>
                <a:gd name="connsiteX1" fmla="*/ 7958 w 174086"/>
                <a:gd name="connsiteY1" fmla="*/ 115247 h 115246"/>
                <a:gd name="connsiteX2" fmla="*/ 0 w 174086"/>
                <a:gd name="connsiteY2" fmla="*/ 107594 h 115246"/>
                <a:gd name="connsiteX3" fmla="*/ 0 w 174086"/>
                <a:gd name="connsiteY3" fmla="*/ 7592 h 115246"/>
                <a:gd name="connsiteX4" fmla="*/ 7511 w 174086"/>
                <a:gd name="connsiteY4" fmla="*/ 0 h 115246"/>
                <a:gd name="connsiteX5" fmla="*/ 146672 w 174086"/>
                <a:gd name="connsiteY5" fmla="*/ 0 h 115246"/>
                <a:gd name="connsiteX6" fmla="*/ 155869 w 174086"/>
                <a:gd name="connsiteY6" fmla="*/ 7471 h 115246"/>
                <a:gd name="connsiteX7" fmla="*/ 172962 w 174086"/>
                <a:gd name="connsiteY7" fmla="*/ 84268 h 115246"/>
                <a:gd name="connsiteX8" fmla="*/ 173672 w 174086"/>
                <a:gd name="connsiteY8" fmla="*/ 111694 h 115246"/>
                <a:gd name="connsiteX9" fmla="*/ 167765 w 174086"/>
                <a:gd name="connsiteY9" fmla="*/ 115206 h 115246"/>
                <a:gd name="connsiteX10" fmla="*/ 118028 w 174086"/>
                <a:gd name="connsiteY10" fmla="*/ 115206 h 115246"/>
                <a:gd name="connsiteX11" fmla="*/ 86806 w 174086"/>
                <a:gd name="connsiteY11" fmla="*/ 115206 h 1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086" h="115246">
                  <a:moveTo>
                    <a:pt x="86806" y="115247"/>
                  </a:moveTo>
                  <a:cubicBezTo>
                    <a:pt x="60516" y="115247"/>
                    <a:pt x="34247" y="115247"/>
                    <a:pt x="7958" y="115247"/>
                  </a:cubicBezTo>
                  <a:cubicBezTo>
                    <a:pt x="487" y="115247"/>
                    <a:pt x="0" y="114800"/>
                    <a:pt x="0" y="107594"/>
                  </a:cubicBezTo>
                  <a:cubicBezTo>
                    <a:pt x="0" y="74260"/>
                    <a:pt x="0" y="40926"/>
                    <a:pt x="0" y="7592"/>
                  </a:cubicBezTo>
                  <a:cubicBezTo>
                    <a:pt x="0" y="589"/>
                    <a:pt x="568" y="20"/>
                    <a:pt x="7511" y="0"/>
                  </a:cubicBezTo>
                  <a:cubicBezTo>
                    <a:pt x="53898" y="0"/>
                    <a:pt x="100285" y="0"/>
                    <a:pt x="146672" y="0"/>
                  </a:cubicBezTo>
                  <a:cubicBezTo>
                    <a:pt x="153534" y="0"/>
                    <a:pt x="154427" y="974"/>
                    <a:pt x="155869" y="7471"/>
                  </a:cubicBezTo>
                  <a:cubicBezTo>
                    <a:pt x="161532" y="33090"/>
                    <a:pt x="167399" y="58649"/>
                    <a:pt x="172962" y="84268"/>
                  </a:cubicBezTo>
                  <a:cubicBezTo>
                    <a:pt x="174911" y="93302"/>
                    <a:pt x="173754" y="102539"/>
                    <a:pt x="173672" y="111694"/>
                  </a:cubicBezTo>
                  <a:cubicBezTo>
                    <a:pt x="173632" y="115551"/>
                    <a:pt x="170384" y="115206"/>
                    <a:pt x="167765" y="115206"/>
                  </a:cubicBezTo>
                  <a:cubicBezTo>
                    <a:pt x="151179" y="115227"/>
                    <a:pt x="134614" y="115206"/>
                    <a:pt x="118028" y="115206"/>
                  </a:cubicBezTo>
                  <a:cubicBezTo>
                    <a:pt x="107614" y="115206"/>
                    <a:pt x="97220" y="115206"/>
                    <a:pt x="86806" y="115206"/>
                  </a:cubicBezTo>
                  <a:close/>
                </a:path>
              </a:pathLst>
            </a:custGeom>
            <a:solidFill>
              <a:srgbClr val="8BC9C5"/>
            </a:solidFill>
            <a:ln w="0" cap="flat">
              <a:noFill/>
              <a:prstDash val="solid"/>
              <a:miter/>
            </a:ln>
          </p:spPr>
          <p:txBody>
            <a:bodyPr rtlCol="0" anchor="ctr"/>
            <a:lstStyle/>
            <a:p>
              <a:endParaRPr lang="en-US" sz="1641"/>
            </a:p>
          </p:txBody>
        </p:sp>
        <p:sp>
          <p:nvSpPr>
            <p:cNvPr id="128" name="Freeform: Shape 127">
              <a:extLst>
                <a:ext uri="{FF2B5EF4-FFF2-40B4-BE49-F238E27FC236}">
                  <a16:creationId xmlns:a16="http://schemas.microsoft.com/office/drawing/2014/main" id="{07649DD9-AB5D-809D-F477-2ACBE33B07B8}"/>
                </a:ext>
              </a:extLst>
            </p:cNvPr>
            <p:cNvSpPr/>
            <p:nvPr/>
          </p:nvSpPr>
          <p:spPr>
            <a:xfrm>
              <a:off x="2278136" y="3815046"/>
              <a:ext cx="135493" cy="135330"/>
            </a:xfrm>
            <a:custGeom>
              <a:avLst/>
              <a:gdLst>
                <a:gd name="connsiteX0" fmla="*/ 67929 w 135493"/>
                <a:gd name="connsiteY0" fmla="*/ 135263 h 135330"/>
                <a:gd name="connsiteX1" fmla="*/ 3 w 135493"/>
                <a:gd name="connsiteY1" fmla="*/ 67743 h 135330"/>
                <a:gd name="connsiteX2" fmla="*/ 67990 w 135493"/>
                <a:gd name="connsiteY2" fmla="*/ 0 h 135330"/>
                <a:gd name="connsiteX3" fmla="*/ 135490 w 135493"/>
                <a:gd name="connsiteY3" fmla="*/ 67784 h 135330"/>
                <a:gd name="connsiteX4" fmla="*/ 67929 w 135493"/>
                <a:gd name="connsiteY4" fmla="*/ 135263 h 135330"/>
                <a:gd name="connsiteX5" fmla="*/ 67868 w 135493"/>
                <a:gd name="connsiteY5" fmla="*/ 28137 h 135330"/>
                <a:gd name="connsiteX6" fmla="*/ 27876 w 135493"/>
                <a:gd name="connsiteY6" fmla="*/ 66607 h 135330"/>
                <a:gd name="connsiteX7" fmla="*/ 67909 w 135493"/>
                <a:gd name="connsiteY7" fmla="*/ 107553 h 135330"/>
                <a:gd name="connsiteX8" fmla="*/ 107597 w 135493"/>
                <a:gd name="connsiteY8" fmla="*/ 68555 h 135330"/>
                <a:gd name="connsiteX9" fmla="*/ 67868 w 135493"/>
                <a:gd name="connsiteY9" fmla="*/ 28137 h 13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493" h="135330">
                  <a:moveTo>
                    <a:pt x="67929" y="135263"/>
                  </a:moveTo>
                  <a:cubicBezTo>
                    <a:pt x="35956" y="136908"/>
                    <a:pt x="-383" y="108162"/>
                    <a:pt x="3" y="67743"/>
                  </a:cubicBezTo>
                  <a:cubicBezTo>
                    <a:pt x="348" y="31182"/>
                    <a:pt x="28992" y="20"/>
                    <a:pt x="67990" y="0"/>
                  </a:cubicBezTo>
                  <a:cubicBezTo>
                    <a:pt x="105912" y="0"/>
                    <a:pt x="135084" y="28786"/>
                    <a:pt x="135490" y="67784"/>
                  </a:cubicBezTo>
                  <a:cubicBezTo>
                    <a:pt x="135896" y="105909"/>
                    <a:pt x="104044" y="136279"/>
                    <a:pt x="67929" y="135263"/>
                  </a:cubicBezTo>
                  <a:close/>
                  <a:moveTo>
                    <a:pt x="67868" y="28137"/>
                  </a:moveTo>
                  <a:cubicBezTo>
                    <a:pt x="46613" y="26513"/>
                    <a:pt x="27470" y="46813"/>
                    <a:pt x="27876" y="66607"/>
                  </a:cubicBezTo>
                  <a:cubicBezTo>
                    <a:pt x="28343" y="90155"/>
                    <a:pt x="44827" y="107512"/>
                    <a:pt x="67909" y="107553"/>
                  </a:cubicBezTo>
                  <a:cubicBezTo>
                    <a:pt x="89834" y="107573"/>
                    <a:pt x="106764" y="90237"/>
                    <a:pt x="107597" y="68555"/>
                  </a:cubicBezTo>
                  <a:cubicBezTo>
                    <a:pt x="108429" y="47037"/>
                    <a:pt x="88839" y="26452"/>
                    <a:pt x="67868" y="28137"/>
                  </a:cubicBezTo>
                  <a:close/>
                </a:path>
              </a:pathLst>
            </a:custGeom>
            <a:solidFill>
              <a:srgbClr val="8BC9C5"/>
            </a:solidFill>
            <a:ln w="0" cap="flat">
              <a:noFill/>
              <a:prstDash val="solid"/>
              <a:miter/>
            </a:ln>
          </p:spPr>
          <p:txBody>
            <a:bodyPr rtlCol="0" anchor="ctr"/>
            <a:lstStyle/>
            <a:p>
              <a:endParaRPr lang="en-US" sz="1641"/>
            </a:p>
          </p:txBody>
        </p:sp>
        <p:sp>
          <p:nvSpPr>
            <p:cNvPr id="129" name="Freeform: Shape 128">
              <a:extLst>
                <a:ext uri="{FF2B5EF4-FFF2-40B4-BE49-F238E27FC236}">
                  <a16:creationId xmlns:a16="http://schemas.microsoft.com/office/drawing/2014/main" id="{B5BBB727-E6D0-6C63-02A0-22E042AC4E7C}"/>
                </a:ext>
              </a:extLst>
            </p:cNvPr>
            <p:cNvSpPr/>
            <p:nvPr/>
          </p:nvSpPr>
          <p:spPr>
            <a:xfrm>
              <a:off x="1818873" y="3815085"/>
              <a:ext cx="135552" cy="135292"/>
            </a:xfrm>
            <a:custGeom>
              <a:avLst/>
              <a:gdLst>
                <a:gd name="connsiteX0" fmla="*/ 68437 w 135552"/>
                <a:gd name="connsiteY0" fmla="*/ 135225 h 135292"/>
                <a:gd name="connsiteX1" fmla="*/ 3 w 135552"/>
                <a:gd name="connsiteY1" fmla="*/ 67461 h 135292"/>
                <a:gd name="connsiteX2" fmla="*/ 67990 w 135552"/>
                <a:gd name="connsiteY2" fmla="*/ 2 h 135292"/>
                <a:gd name="connsiteX3" fmla="*/ 135551 w 135552"/>
                <a:gd name="connsiteY3" fmla="*/ 67319 h 135292"/>
                <a:gd name="connsiteX4" fmla="*/ 68416 w 135552"/>
                <a:gd name="connsiteY4" fmla="*/ 135225 h 135292"/>
                <a:gd name="connsiteX5" fmla="*/ 107292 w 135552"/>
                <a:gd name="connsiteY5" fmla="*/ 68131 h 135292"/>
                <a:gd name="connsiteX6" fmla="*/ 67807 w 135552"/>
                <a:gd name="connsiteY6" fmla="*/ 27712 h 135292"/>
                <a:gd name="connsiteX7" fmla="*/ 27876 w 135552"/>
                <a:gd name="connsiteY7" fmla="*/ 67095 h 135292"/>
                <a:gd name="connsiteX8" fmla="*/ 67929 w 135552"/>
                <a:gd name="connsiteY8" fmla="*/ 107656 h 135292"/>
                <a:gd name="connsiteX9" fmla="*/ 107292 w 135552"/>
                <a:gd name="connsiteY9" fmla="*/ 68151 h 1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552" h="135292">
                  <a:moveTo>
                    <a:pt x="68437" y="135225"/>
                  </a:moveTo>
                  <a:cubicBezTo>
                    <a:pt x="31632" y="136483"/>
                    <a:pt x="-362" y="104530"/>
                    <a:pt x="3" y="67461"/>
                  </a:cubicBezTo>
                  <a:cubicBezTo>
                    <a:pt x="348" y="31468"/>
                    <a:pt x="28850" y="266"/>
                    <a:pt x="67990" y="2"/>
                  </a:cubicBezTo>
                  <a:cubicBezTo>
                    <a:pt x="106643" y="-262"/>
                    <a:pt x="135307" y="31305"/>
                    <a:pt x="135551" y="67319"/>
                  </a:cubicBezTo>
                  <a:cubicBezTo>
                    <a:pt x="135815" y="107128"/>
                    <a:pt x="101892" y="136909"/>
                    <a:pt x="68416" y="135225"/>
                  </a:cubicBezTo>
                  <a:close/>
                  <a:moveTo>
                    <a:pt x="107292" y="68131"/>
                  </a:moveTo>
                  <a:cubicBezTo>
                    <a:pt x="109586" y="46977"/>
                    <a:pt x="88291" y="27367"/>
                    <a:pt x="67807" y="27712"/>
                  </a:cubicBezTo>
                  <a:cubicBezTo>
                    <a:pt x="46573" y="28057"/>
                    <a:pt x="27876" y="45495"/>
                    <a:pt x="27876" y="67095"/>
                  </a:cubicBezTo>
                  <a:cubicBezTo>
                    <a:pt x="27876" y="89548"/>
                    <a:pt x="45639" y="107047"/>
                    <a:pt x="67929" y="107656"/>
                  </a:cubicBezTo>
                  <a:cubicBezTo>
                    <a:pt x="88616" y="108225"/>
                    <a:pt x="109606" y="88208"/>
                    <a:pt x="107292" y="68151"/>
                  </a:cubicBezTo>
                  <a:close/>
                </a:path>
              </a:pathLst>
            </a:custGeom>
            <a:solidFill>
              <a:srgbClr val="8BC9C5"/>
            </a:solidFill>
            <a:ln w="0" cap="flat">
              <a:noFill/>
              <a:prstDash val="solid"/>
              <a:miter/>
            </a:ln>
          </p:spPr>
          <p:txBody>
            <a:bodyPr rtlCol="0" anchor="ctr"/>
            <a:lstStyle/>
            <a:p>
              <a:endParaRPr lang="en-US" sz="1641"/>
            </a:p>
          </p:txBody>
        </p:sp>
        <p:sp>
          <p:nvSpPr>
            <p:cNvPr id="130" name="Freeform: Shape 129">
              <a:extLst>
                <a:ext uri="{FF2B5EF4-FFF2-40B4-BE49-F238E27FC236}">
                  <a16:creationId xmlns:a16="http://schemas.microsoft.com/office/drawing/2014/main" id="{73B13B4A-0C40-8970-F492-DE5BF0D9034C}"/>
                </a:ext>
              </a:extLst>
            </p:cNvPr>
            <p:cNvSpPr/>
            <p:nvPr/>
          </p:nvSpPr>
          <p:spPr>
            <a:xfrm>
              <a:off x="1864425" y="3297151"/>
              <a:ext cx="245890" cy="246313"/>
            </a:xfrm>
            <a:custGeom>
              <a:avLst/>
              <a:gdLst>
                <a:gd name="connsiteX0" fmla="*/ 245888 w 245890"/>
                <a:gd name="connsiteY0" fmla="*/ 123798 h 246313"/>
                <a:gd name="connsiteX1" fmla="*/ 122176 w 245890"/>
                <a:gd name="connsiteY1" fmla="*/ 246312 h 246313"/>
                <a:gd name="connsiteX2" fmla="*/ 6 w 245890"/>
                <a:gd name="connsiteY2" fmla="*/ 122275 h 246313"/>
                <a:gd name="connsiteX3" fmla="*/ 123435 w 245890"/>
                <a:gd name="connsiteY3" fmla="*/ 4 h 246313"/>
                <a:gd name="connsiteX4" fmla="*/ 245888 w 245890"/>
                <a:gd name="connsiteY4" fmla="*/ 123798 h 246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90" h="246313">
                  <a:moveTo>
                    <a:pt x="245888" y="123798"/>
                  </a:moveTo>
                  <a:cubicBezTo>
                    <a:pt x="245706" y="191521"/>
                    <a:pt x="190833" y="246556"/>
                    <a:pt x="122176" y="246312"/>
                  </a:cubicBezTo>
                  <a:cubicBezTo>
                    <a:pt x="54615" y="246069"/>
                    <a:pt x="-684" y="190140"/>
                    <a:pt x="6" y="122275"/>
                  </a:cubicBezTo>
                  <a:cubicBezTo>
                    <a:pt x="676" y="54856"/>
                    <a:pt x="55671" y="-544"/>
                    <a:pt x="123435" y="4"/>
                  </a:cubicBezTo>
                  <a:cubicBezTo>
                    <a:pt x="191361" y="552"/>
                    <a:pt x="246294" y="55283"/>
                    <a:pt x="245888" y="123798"/>
                  </a:cubicBezTo>
                  <a:close/>
                </a:path>
              </a:pathLst>
            </a:custGeom>
            <a:solidFill>
              <a:schemeClr val="accent2"/>
            </a:solidFill>
            <a:ln w="0" cap="flat">
              <a:noFill/>
              <a:prstDash val="solid"/>
              <a:miter/>
            </a:ln>
          </p:spPr>
          <p:txBody>
            <a:bodyPr rtlCol="0" anchor="ctr"/>
            <a:lstStyle/>
            <a:p>
              <a:endParaRPr lang="en-US" sz="1641"/>
            </a:p>
          </p:txBody>
        </p:sp>
        <p:sp>
          <p:nvSpPr>
            <p:cNvPr id="131" name="Freeform: Shape 130">
              <a:extLst>
                <a:ext uri="{FF2B5EF4-FFF2-40B4-BE49-F238E27FC236}">
                  <a16:creationId xmlns:a16="http://schemas.microsoft.com/office/drawing/2014/main" id="{C9B2A828-BF14-BBBE-2124-4944F453E137}"/>
                </a:ext>
              </a:extLst>
            </p:cNvPr>
            <p:cNvSpPr/>
            <p:nvPr/>
          </p:nvSpPr>
          <p:spPr>
            <a:xfrm>
              <a:off x="2324038" y="3860377"/>
              <a:ext cx="44144" cy="44398"/>
            </a:xfrm>
            <a:custGeom>
              <a:avLst/>
              <a:gdLst>
                <a:gd name="connsiteX0" fmla="*/ 21884 w 44144"/>
                <a:gd name="connsiteY0" fmla="*/ 44399 h 44398"/>
                <a:gd name="connsiteX1" fmla="*/ 0 w 44144"/>
                <a:gd name="connsiteY1" fmla="*/ 22311 h 44398"/>
                <a:gd name="connsiteX2" fmla="*/ 22148 w 44144"/>
                <a:gd name="connsiteY2" fmla="*/ 1 h 44398"/>
                <a:gd name="connsiteX3" fmla="*/ 44114 w 44144"/>
                <a:gd name="connsiteY3" fmla="*/ 22291 h 44398"/>
                <a:gd name="connsiteX4" fmla="*/ 21884 w 44144"/>
                <a:gd name="connsiteY4" fmla="*/ 44399 h 44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44" h="44398">
                  <a:moveTo>
                    <a:pt x="21884" y="44399"/>
                  </a:moveTo>
                  <a:cubicBezTo>
                    <a:pt x="9196" y="44399"/>
                    <a:pt x="-40" y="35081"/>
                    <a:pt x="0" y="22311"/>
                  </a:cubicBezTo>
                  <a:cubicBezTo>
                    <a:pt x="41" y="10111"/>
                    <a:pt x="9947" y="123"/>
                    <a:pt x="22148" y="1"/>
                  </a:cubicBezTo>
                  <a:cubicBezTo>
                    <a:pt x="33131" y="-121"/>
                    <a:pt x="44824" y="11024"/>
                    <a:pt x="44114" y="22291"/>
                  </a:cubicBezTo>
                  <a:cubicBezTo>
                    <a:pt x="43403" y="33436"/>
                    <a:pt x="36724" y="44399"/>
                    <a:pt x="21884" y="44399"/>
                  </a:cubicBezTo>
                  <a:close/>
                </a:path>
              </a:pathLst>
            </a:custGeom>
            <a:solidFill>
              <a:srgbClr val="8BC9C5"/>
            </a:solidFill>
            <a:ln w="0" cap="flat">
              <a:noFill/>
              <a:prstDash val="solid"/>
              <a:miter/>
            </a:ln>
          </p:spPr>
          <p:txBody>
            <a:bodyPr rtlCol="0" anchor="ctr"/>
            <a:lstStyle/>
            <a:p>
              <a:endParaRPr lang="en-US" sz="1641"/>
            </a:p>
          </p:txBody>
        </p:sp>
        <p:sp>
          <p:nvSpPr>
            <p:cNvPr id="132" name="Freeform: Shape 131">
              <a:extLst>
                <a:ext uri="{FF2B5EF4-FFF2-40B4-BE49-F238E27FC236}">
                  <a16:creationId xmlns:a16="http://schemas.microsoft.com/office/drawing/2014/main" id="{09B7E26E-B9DF-5A08-20EC-9D667BA3EC8A}"/>
                </a:ext>
              </a:extLst>
            </p:cNvPr>
            <p:cNvSpPr/>
            <p:nvPr/>
          </p:nvSpPr>
          <p:spPr>
            <a:xfrm>
              <a:off x="1864613" y="3860418"/>
              <a:ext cx="44420" cy="44357"/>
            </a:xfrm>
            <a:custGeom>
              <a:avLst/>
              <a:gdLst>
                <a:gd name="connsiteX0" fmla="*/ 22007 w 44420"/>
                <a:gd name="connsiteY0" fmla="*/ 44357 h 44357"/>
                <a:gd name="connsiteX1" fmla="*/ 1 w 44420"/>
                <a:gd name="connsiteY1" fmla="*/ 22169 h 44357"/>
                <a:gd name="connsiteX2" fmla="*/ 21824 w 44420"/>
                <a:gd name="connsiteY2" fmla="*/ 0 h 44357"/>
                <a:gd name="connsiteX3" fmla="*/ 44419 w 44420"/>
                <a:gd name="connsiteY3" fmla="*/ 22331 h 44357"/>
                <a:gd name="connsiteX4" fmla="*/ 22007 w 44420"/>
                <a:gd name="connsiteY4" fmla="*/ 44337 h 44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20" h="44357">
                  <a:moveTo>
                    <a:pt x="22007" y="44357"/>
                  </a:moveTo>
                  <a:cubicBezTo>
                    <a:pt x="9624" y="44276"/>
                    <a:pt x="-121" y="34451"/>
                    <a:pt x="1" y="22169"/>
                  </a:cubicBezTo>
                  <a:cubicBezTo>
                    <a:pt x="123" y="10252"/>
                    <a:pt x="10131" y="61"/>
                    <a:pt x="21824" y="0"/>
                  </a:cubicBezTo>
                  <a:cubicBezTo>
                    <a:pt x="33294" y="-61"/>
                    <a:pt x="44581" y="11125"/>
                    <a:pt x="44419" y="22331"/>
                  </a:cubicBezTo>
                  <a:cubicBezTo>
                    <a:pt x="44236" y="34390"/>
                    <a:pt x="34045" y="44418"/>
                    <a:pt x="22007" y="44337"/>
                  </a:cubicBezTo>
                  <a:close/>
                </a:path>
              </a:pathLst>
            </a:custGeom>
            <a:solidFill>
              <a:srgbClr val="8BC9C5"/>
            </a:solidFill>
            <a:ln w="0" cap="flat">
              <a:noFill/>
              <a:prstDash val="solid"/>
              <a:miter/>
            </a:ln>
          </p:spPr>
          <p:txBody>
            <a:bodyPr rtlCol="0" anchor="ctr"/>
            <a:lstStyle/>
            <a:p>
              <a:endParaRPr lang="en-US" sz="1641"/>
            </a:p>
          </p:txBody>
        </p:sp>
      </p:grpSp>
      <p:sp>
        <p:nvSpPr>
          <p:cNvPr id="138" name="TextBox 137">
            <a:extLst>
              <a:ext uri="{FF2B5EF4-FFF2-40B4-BE49-F238E27FC236}">
                <a16:creationId xmlns:a16="http://schemas.microsoft.com/office/drawing/2014/main" id="{A7253077-440B-82C1-604F-2307654DABF3}"/>
              </a:ext>
            </a:extLst>
          </p:cNvPr>
          <p:cNvSpPr txBox="1"/>
          <p:nvPr/>
        </p:nvSpPr>
        <p:spPr>
          <a:xfrm>
            <a:off x="10598463" y="2274285"/>
            <a:ext cx="1014976" cy="596144"/>
          </a:xfrm>
          <a:prstGeom prst="rect">
            <a:avLst/>
          </a:prstGeom>
          <a:noFill/>
        </p:spPr>
        <p:txBody>
          <a:bodyPr wrap="square" lIns="83408" tIns="41705" rIns="83408" bIns="41705" anchor="t">
            <a:spAutoFit/>
          </a:bodyPr>
          <a:lstStyle/>
          <a:p>
            <a:pPr algn="r"/>
            <a:r>
              <a:rPr lang="en-US" sz="1094">
                <a:latin typeface="Avenir Next LT Pro Demi"/>
                <a:cs typeface="Mangal"/>
              </a:rPr>
              <a:t>Ganadería intensiva</a:t>
            </a:r>
            <a:r>
              <a:rPr lang="en-US" sz="1094">
                <a:latin typeface="Avenir Next LT Pro"/>
                <a:cs typeface="Mangal"/>
              </a:rPr>
              <a:t> carne y leche</a:t>
            </a:r>
          </a:p>
        </p:txBody>
      </p:sp>
      <p:grpSp>
        <p:nvGrpSpPr>
          <p:cNvPr id="139" name="Group 138">
            <a:extLst>
              <a:ext uri="{FF2B5EF4-FFF2-40B4-BE49-F238E27FC236}">
                <a16:creationId xmlns:a16="http://schemas.microsoft.com/office/drawing/2014/main" id="{E6C542AE-A731-3591-F896-9C02EA9090DC}"/>
              </a:ext>
            </a:extLst>
          </p:cNvPr>
          <p:cNvGrpSpPr/>
          <p:nvPr/>
        </p:nvGrpSpPr>
        <p:grpSpPr>
          <a:xfrm>
            <a:off x="10291402" y="2040420"/>
            <a:ext cx="724480" cy="672461"/>
            <a:chOff x="9511546" y="1716960"/>
            <a:chExt cx="861329" cy="799484"/>
          </a:xfrm>
        </p:grpSpPr>
        <p:sp>
          <p:nvSpPr>
            <p:cNvPr id="140" name="Freeform: Shape 139">
              <a:extLst>
                <a:ext uri="{FF2B5EF4-FFF2-40B4-BE49-F238E27FC236}">
                  <a16:creationId xmlns:a16="http://schemas.microsoft.com/office/drawing/2014/main" id="{5879C160-2B99-7C23-EC36-8AF8ABA41AE4}"/>
                </a:ext>
              </a:extLst>
            </p:cNvPr>
            <p:cNvSpPr/>
            <p:nvPr/>
          </p:nvSpPr>
          <p:spPr>
            <a:xfrm>
              <a:off x="9511546" y="1716960"/>
              <a:ext cx="861329" cy="688865"/>
            </a:xfrm>
            <a:custGeom>
              <a:avLst/>
              <a:gdLst>
                <a:gd name="connsiteX0" fmla="*/ 565759 w 887752"/>
                <a:gd name="connsiteY0" fmla="*/ 632667 h 709997"/>
                <a:gd name="connsiteX1" fmla="*/ 541638 w 887752"/>
                <a:gd name="connsiteY1" fmla="*/ 643155 h 709997"/>
                <a:gd name="connsiteX2" fmla="*/ 495555 w 887752"/>
                <a:gd name="connsiteY2" fmla="*/ 655272 h 709997"/>
                <a:gd name="connsiteX3" fmla="*/ 446671 w 887752"/>
                <a:gd name="connsiteY3" fmla="*/ 658600 h 709997"/>
                <a:gd name="connsiteX4" fmla="*/ 359461 w 887752"/>
                <a:gd name="connsiteY4" fmla="*/ 632208 h 709997"/>
                <a:gd name="connsiteX5" fmla="*/ 314869 w 887752"/>
                <a:gd name="connsiteY5" fmla="*/ 567144 h 709997"/>
                <a:gd name="connsiteX6" fmla="*/ 312850 w 887752"/>
                <a:gd name="connsiteY6" fmla="*/ 538181 h 709997"/>
                <a:gd name="connsiteX7" fmla="*/ 333597 w 887752"/>
                <a:gd name="connsiteY7" fmla="*/ 484983 h 709997"/>
                <a:gd name="connsiteX8" fmla="*/ 383811 w 887752"/>
                <a:gd name="connsiteY8" fmla="*/ 451407 h 709997"/>
                <a:gd name="connsiteX9" fmla="*/ 456792 w 887752"/>
                <a:gd name="connsiteY9" fmla="*/ 442824 h 709997"/>
                <a:gd name="connsiteX10" fmla="*/ 500191 w 887752"/>
                <a:gd name="connsiteY10" fmla="*/ 450260 h 709997"/>
                <a:gd name="connsiteX11" fmla="*/ 539779 w 887752"/>
                <a:gd name="connsiteY11" fmla="*/ 461276 h 709997"/>
                <a:gd name="connsiteX12" fmla="*/ 569568 w 887752"/>
                <a:gd name="connsiteY12" fmla="*/ 468964 h 709997"/>
                <a:gd name="connsiteX13" fmla="*/ 629193 w 887752"/>
                <a:gd name="connsiteY13" fmla="*/ 473600 h 709997"/>
                <a:gd name="connsiteX14" fmla="*/ 638327 w 887752"/>
                <a:gd name="connsiteY14" fmla="*/ 481082 h 709997"/>
                <a:gd name="connsiteX15" fmla="*/ 642297 w 887752"/>
                <a:gd name="connsiteY15" fmla="*/ 511628 h 709997"/>
                <a:gd name="connsiteX16" fmla="*/ 641333 w 887752"/>
                <a:gd name="connsiteY16" fmla="*/ 557459 h 709997"/>
                <a:gd name="connsiteX17" fmla="*/ 580562 w 887752"/>
                <a:gd name="connsiteY17" fmla="*/ 662570 h 709997"/>
                <a:gd name="connsiteX18" fmla="*/ 516646 w 887752"/>
                <a:gd name="connsiteY18" fmla="*/ 698923 h 709997"/>
                <a:gd name="connsiteX19" fmla="*/ 461680 w 887752"/>
                <a:gd name="connsiteY19" fmla="*/ 709824 h 709997"/>
                <a:gd name="connsiteX20" fmla="*/ 430721 w 887752"/>
                <a:gd name="connsiteY20" fmla="*/ 709916 h 709997"/>
                <a:gd name="connsiteX21" fmla="*/ 362422 w 887752"/>
                <a:gd name="connsiteY21" fmla="*/ 695917 h 709997"/>
                <a:gd name="connsiteX22" fmla="*/ 281133 w 887752"/>
                <a:gd name="connsiteY22" fmla="*/ 635535 h 709997"/>
                <a:gd name="connsiteX23" fmla="*/ 248039 w 887752"/>
                <a:gd name="connsiteY23" fmla="*/ 567534 h 709997"/>
                <a:gd name="connsiteX24" fmla="*/ 245928 w 887752"/>
                <a:gd name="connsiteY24" fmla="*/ 533798 h 709997"/>
                <a:gd name="connsiteX25" fmla="*/ 251527 w 887752"/>
                <a:gd name="connsiteY25" fmla="*/ 448630 h 709997"/>
                <a:gd name="connsiteX26" fmla="*/ 250472 w 887752"/>
                <a:gd name="connsiteY26" fmla="*/ 409937 h 709997"/>
                <a:gd name="connsiteX27" fmla="*/ 246432 w 887752"/>
                <a:gd name="connsiteY27" fmla="*/ 379987 h 709997"/>
                <a:gd name="connsiteX28" fmla="*/ 234453 w 887752"/>
                <a:gd name="connsiteY28" fmla="*/ 332572 h 709997"/>
                <a:gd name="connsiteX29" fmla="*/ 218181 w 887752"/>
                <a:gd name="connsiteY29" fmla="*/ 325664 h 709997"/>
                <a:gd name="connsiteX30" fmla="*/ 149836 w 887752"/>
                <a:gd name="connsiteY30" fmla="*/ 338011 h 709997"/>
                <a:gd name="connsiteX31" fmla="*/ 100723 w 887752"/>
                <a:gd name="connsiteY31" fmla="*/ 323920 h 709997"/>
                <a:gd name="connsiteX32" fmla="*/ 11608 w 887752"/>
                <a:gd name="connsiteY32" fmla="*/ 226750 h 709997"/>
                <a:gd name="connsiteX33" fmla="*/ 454 w 887752"/>
                <a:gd name="connsiteY33" fmla="*/ 196754 h 709997"/>
                <a:gd name="connsiteX34" fmla="*/ 4425 w 887752"/>
                <a:gd name="connsiteY34" fmla="*/ 187253 h 709997"/>
                <a:gd name="connsiteX35" fmla="*/ 43577 w 887752"/>
                <a:gd name="connsiteY35" fmla="*/ 171188 h 709997"/>
                <a:gd name="connsiteX36" fmla="*/ 110431 w 887752"/>
                <a:gd name="connsiteY36" fmla="*/ 162398 h 709997"/>
                <a:gd name="connsiteX37" fmla="*/ 223459 w 887752"/>
                <a:gd name="connsiteY37" fmla="*/ 204374 h 709997"/>
                <a:gd name="connsiteX38" fmla="*/ 241315 w 887752"/>
                <a:gd name="connsiteY38" fmla="*/ 219865 h 709997"/>
                <a:gd name="connsiteX39" fmla="*/ 247809 w 887752"/>
                <a:gd name="connsiteY39" fmla="*/ 218809 h 709997"/>
                <a:gd name="connsiteX40" fmla="*/ 266284 w 887752"/>
                <a:gd name="connsiteY40" fmla="*/ 182709 h 709997"/>
                <a:gd name="connsiteX41" fmla="*/ 261901 w 887752"/>
                <a:gd name="connsiteY41" fmla="*/ 171096 h 709997"/>
                <a:gd name="connsiteX42" fmla="*/ 245813 w 887752"/>
                <a:gd name="connsiteY42" fmla="*/ 144061 h 709997"/>
                <a:gd name="connsiteX43" fmla="*/ 237780 w 887752"/>
                <a:gd name="connsiteY43" fmla="*/ 106469 h 709997"/>
                <a:gd name="connsiteX44" fmla="*/ 283152 w 887752"/>
                <a:gd name="connsiteY44" fmla="*/ 4089 h 709997"/>
                <a:gd name="connsiteX45" fmla="*/ 288913 w 887752"/>
                <a:gd name="connsiteY45" fmla="*/ 807 h 709997"/>
                <a:gd name="connsiteX46" fmla="*/ 299355 w 887752"/>
                <a:gd name="connsiteY46" fmla="*/ 6843 h 709997"/>
                <a:gd name="connsiteX47" fmla="*/ 298965 w 887752"/>
                <a:gd name="connsiteY47" fmla="*/ 18295 h 709997"/>
                <a:gd name="connsiteX48" fmla="*/ 295913 w 887752"/>
                <a:gd name="connsiteY48" fmla="*/ 62634 h 709997"/>
                <a:gd name="connsiteX49" fmla="*/ 312712 w 887752"/>
                <a:gd name="connsiteY49" fmla="*/ 92814 h 709997"/>
                <a:gd name="connsiteX50" fmla="*/ 339334 w 887752"/>
                <a:gd name="connsiteY50" fmla="*/ 109223 h 709997"/>
                <a:gd name="connsiteX51" fmla="*/ 355812 w 887752"/>
                <a:gd name="connsiteY51" fmla="*/ 104885 h 709997"/>
                <a:gd name="connsiteX52" fmla="*/ 411672 w 887752"/>
                <a:gd name="connsiteY52" fmla="*/ 87489 h 709997"/>
                <a:gd name="connsiteX53" fmla="*/ 467166 w 887752"/>
                <a:gd name="connsiteY53" fmla="*/ 85653 h 709997"/>
                <a:gd name="connsiteX54" fmla="*/ 542212 w 887752"/>
                <a:gd name="connsiteY54" fmla="*/ 107685 h 709997"/>
                <a:gd name="connsiteX55" fmla="*/ 559218 w 887752"/>
                <a:gd name="connsiteY55" fmla="*/ 105207 h 709997"/>
                <a:gd name="connsiteX56" fmla="*/ 589787 w 887752"/>
                <a:gd name="connsiteY56" fmla="*/ 72870 h 709997"/>
                <a:gd name="connsiteX57" fmla="*/ 592404 w 887752"/>
                <a:gd name="connsiteY57" fmla="*/ 31583 h 709997"/>
                <a:gd name="connsiteX58" fmla="*/ 588158 w 887752"/>
                <a:gd name="connsiteY58" fmla="*/ 12098 h 709997"/>
                <a:gd name="connsiteX59" fmla="*/ 591440 w 887752"/>
                <a:gd name="connsiteY59" fmla="*/ 1771 h 709997"/>
                <a:gd name="connsiteX60" fmla="*/ 600298 w 887752"/>
                <a:gd name="connsiteY60" fmla="*/ 1656 h 709997"/>
                <a:gd name="connsiteX61" fmla="*/ 623753 w 887752"/>
                <a:gd name="connsiteY61" fmla="*/ 22311 h 709997"/>
                <a:gd name="connsiteX62" fmla="*/ 650215 w 887752"/>
                <a:gd name="connsiteY62" fmla="*/ 118609 h 709997"/>
                <a:gd name="connsiteX63" fmla="*/ 626714 w 887752"/>
                <a:gd name="connsiteY63" fmla="*/ 170385 h 709997"/>
                <a:gd name="connsiteX64" fmla="*/ 625199 w 887752"/>
                <a:gd name="connsiteY64" fmla="*/ 189227 h 709997"/>
                <a:gd name="connsiteX65" fmla="*/ 638878 w 887752"/>
                <a:gd name="connsiteY65" fmla="*/ 214885 h 709997"/>
                <a:gd name="connsiteX66" fmla="*/ 648746 w 887752"/>
                <a:gd name="connsiteY66" fmla="*/ 216698 h 709997"/>
                <a:gd name="connsiteX67" fmla="*/ 701715 w 887752"/>
                <a:gd name="connsiteY67" fmla="*/ 179634 h 709997"/>
                <a:gd name="connsiteX68" fmla="*/ 736507 w 887752"/>
                <a:gd name="connsiteY68" fmla="*/ 167722 h 709997"/>
                <a:gd name="connsiteX69" fmla="*/ 785115 w 887752"/>
                <a:gd name="connsiteY69" fmla="*/ 162237 h 709997"/>
                <a:gd name="connsiteX70" fmla="*/ 879485 w 887752"/>
                <a:gd name="connsiteY70" fmla="*/ 184981 h 709997"/>
                <a:gd name="connsiteX71" fmla="*/ 885544 w 887752"/>
                <a:gd name="connsiteY71" fmla="*/ 203318 h 709997"/>
                <a:gd name="connsiteX72" fmla="*/ 849788 w 887752"/>
                <a:gd name="connsiteY72" fmla="*/ 272329 h 709997"/>
                <a:gd name="connsiteX73" fmla="*/ 768453 w 887752"/>
                <a:gd name="connsiteY73" fmla="*/ 331172 h 709997"/>
                <a:gd name="connsiteX74" fmla="*/ 703964 w 887752"/>
                <a:gd name="connsiteY74" fmla="*/ 336474 h 709997"/>
                <a:gd name="connsiteX75" fmla="*/ 665890 w 887752"/>
                <a:gd name="connsiteY75" fmla="*/ 323438 h 709997"/>
                <a:gd name="connsiteX76" fmla="*/ 654392 w 887752"/>
                <a:gd name="connsiteY76" fmla="*/ 328946 h 709997"/>
                <a:gd name="connsiteX77" fmla="*/ 645303 w 887752"/>
                <a:gd name="connsiteY77" fmla="*/ 362729 h 709997"/>
                <a:gd name="connsiteX78" fmla="*/ 641540 w 887752"/>
                <a:gd name="connsiteY78" fmla="*/ 382925 h 709997"/>
                <a:gd name="connsiteX79" fmla="*/ 637110 w 887752"/>
                <a:gd name="connsiteY79" fmla="*/ 430500 h 709997"/>
                <a:gd name="connsiteX80" fmla="*/ 636996 w 887752"/>
                <a:gd name="connsiteY80" fmla="*/ 434149 h 709997"/>
                <a:gd name="connsiteX81" fmla="*/ 624075 w 887752"/>
                <a:gd name="connsiteY81" fmla="*/ 446267 h 709997"/>
                <a:gd name="connsiteX82" fmla="*/ 566700 w 887752"/>
                <a:gd name="connsiteY82" fmla="*/ 442709 h 709997"/>
                <a:gd name="connsiteX83" fmla="*/ 461956 w 887752"/>
                <a:gd name="connsiteY83" fmla="*/ 360916 h 709997"/>
                <a:gd name="connsiteX84" fmla="*/ 450963 w 887752"/>
                <a:gd name="connsiteY84" fmla="*/ 285112 h 709997"/>
                <a:gd name="connsiteX85" fmla="*/ 482978 w 887752"/>
                <a:gd name="connsiteY85" fmla="*/ 200885 h 709997"/>
                <a:gd name="connsiteX86" fmla="*/ 530324 w 887752"/>
                <a:gd name="connsiteY86" fmla="*/ 160723 h 709997"/>
                <a:gd name="connsiteX87" fmla="*/ 531380 w 887752"/>
                <a:gd name="connsiteY87" fmla="*/ 150510 h 709997"/>
                <a:gd name="connsiteX88" fmla="*/ 483391 w 887752"/>
                <a:gd name="connsiteY88" fmla="*/ 121891 h 709997"/>
                <a:gd name="connsiteX89" fmla="*/ 418144 w 887752"/>
                <a:gd name="connsiteY89" fmla="*/ 120101 h 709997"/>
                <a:gd name="connsiteX90" fmla="*/ 369238 w 887752"/>
                <a:gd name="connsiteY90" fmla="*/ 146585 h 709997"/>
                <a:gd name="connsiteX91" fmla="*/ 347688 w 887752"/>
                <a:gd name="connsiteY91" fmla="*/ 197580 h 709997"/>
                <a:gd name="connsiteX92" fmla="*/ 364212 w 887752"/>
                <a:gd name="connsiteY92" fmla="*/ 249654 h 709997"/>
                <a:gd name="connsiteX93" fmla="*/ 394666 w 887752"/>
                <a:gd name="connsiteY93" fmla="*/ 301934 h 709997"/>
                <a:gd name="connsiteX94" fmla="*/ 380828 w 887752"/>
                <a:gd name="connsiteY94" fmla="*/ 373905 h 709997"/>
                <a:gd name="connsiteX95" fmla="*/ 336488 w 887752"/>
                <a:gd name="connsiteY95" fmla="*/ 403878 h 709997"/>
                <a:gd name="connsiteX96" fmla="*/ 297795 w 887752"/>
                <a:gd name="connsiteY96" fmla="*/ 422467 h 709997"/>
                <a:gd name="connsiteX97" fmla="*/ 276199 w 887752"/>
                <a:gd name="connsiteY97" fmla="*/ 462974 h 709997"/>
                <a:gd name="connsiteX98" fmla="*/ 273858 w 887752"/>
                <a:gd name="connsiteY98" fmla="*/ 530241 h 709997"/>
                <a:gd name="connsiteX99" fmla="*/ 287306 w 887752"/>
                <a:gd name="connsiteY99" fmla="*/ 586744 h 709997"/>
                <a:gd name="connsiteX100" fmla="*/ 315558 w 887752"/>
                <a:gd name="connsiteY100" fmla="*/ 628834 h 709997"/>
                <a:gd name="connsiteX101" fmla="*/ 370064 w 887752"/>
                <a:gd name="connsiteY101" fmla="*/ 666472 h 709997"/>
                <a:gd name="connsiteX102" fmla="*/ 411764 w 887752"/>
                <a:gd name="connsiteY102" fmla="*/ 678406 h 709997"/>
                <a:gd name="connsiteX103" fmla="*/ 450435 w 887752"/>
                <a:gd name="connsiteY103" fmla="*/ 680104 h 709997"/>
                <a:gd name="connsiteX104" fmla="*/ 460097 w 887752"/>
                <a:gd name="connsiteY104" fmla="*/ 679416 h 709997"/>
                <a:gd name="connsiteX105" fmla="*/ 532435 w 887752"/>
                <a:gd name="connsiteY105" fmla="*/ 658302 h 709997"/>
                <a:gd name="connsiteX106" fmla="*/ 565851 w 887752"/>
                <a:gd name="connsiteY106" fmla="*/ 632598 h 709997"/>
                <a:gd name="connsiteX107" fmla="*/ 375136 w 887752"/>
                <a:gd name="connsiteY107" fmla="*/ 524044 h 709997"/>
                <a:gd name="connsiteX108" fmla="*/ 348055 w 887752"/>
                <a:gd name="connsiteY108" fmla="*/ 550230 h 709997"/>
                <a:gd name="connsiteX109" fmla="*/ 374356 w 887752"/>
                <a:gd name="connsiteY109" fmla="*/ 575888 h 709997"/>
                <a:gd name="connsiteX110" fmla="*/ 400955 w 887752"/>
                <a:gd name="connsiteY110" fmla="*/ 550689 h 709997"/>
                <a:gd name="connsiteX111" fmla="*/ 375113 w 887752"/>
                <a:gd name="connsiteY111" fmla="*/ 524067 h 709997"/>
                <a:gd name="connsiteX112" fmla="*/ 520846 w 887752"/>
                <a:gd name="connsiteY112" fmla="*/ 524067 h 709997"/>
                <a:gd name="connsiteX113" fmla="*/ 494958 w 887752"/>
                <a:gd name="connsiteY113" fmla="*/ 550460 h 709997"/>
                <a:gd name="connsiteX114" fmla="*/ 521350 w 887752"/>
                <a:gd name="connsiteY114" fmla="*/ 576141 h 709997"/>
                <a:gd name="connsiteX115" fmla="*/ 547100 w 887752"/>
                <a:gd name="connsiteY115" fmla="*/ 551079 h 709997"/>
                <a:gd name="connsiteX116" fmla="*/ 520869 w 887752"/>
                <a:gd name="connsiteY116" fmla="*/ 524067 h 709997"/>
                <a:gd name="connsiteX117" fmla="*/ 331508 w 887752"/>
                <a:gd name="connsiteY117" fmla="*/ 330989 h 709997"/>
                <a:gd name="connsiteX118" fmla="*/ 352989 w 887752"/>
                <a:gd name="connsiteY118" fmla="*/ 310930 h 709997"/>
                <a:gd name="connsiteX119" fmla="*/ 330843 w 887752"/>
                <a:gd name="connsiteY119" fmla="*/ 287728 h 709997"/>
                <a:gd name="connsiteX120" fmla="*/ 309178 w 887752"/>
                <a:gd name="connsiteY120" fmla="*/ 309531 h 709997"/>
                <a:gd name="connsiteX121" fmla="*/ 331508 w 887752"/>
                <a:gd name="connsiteY121" fmla="*/ 331012 h 709997"/>
                <a:gd name="connsiteX122" fmla="*/ 581204 w 887752"/>
                <a:gd name="connsiteY122" fmla="*/ 311160 h 709997"/>
                <a:gd name="connsiteX123" fmla="*/ 559608 w 887752"/>
                <a:gd name="connsiteY123" fmla="*/ 287453 h 709997"/>
                <a:gd name="connsiteX124" fmla="*/ 537576 w 887752"/>
                <a:gd name="connsiteY124" fmla="*/ 310357 h 709997"/>
                <a:gd name="connsiteX125" fmla="*/ 559126 w 887752"/>
                <a:gd name="connsiteY125" fmla="*/ 331746 h 709997"/>
                <a:gd name="connsiteX126" fmla="*/ 581204 w 887752"/>
                <a:gd name="connsiteY126" fmla="*/ 311160 h 70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87752" h="709997">
                  <a:moveTo>
                    <a:pt x="565759" y="632667"/>
                  </a:moveTo>
                  <a:cubicBezTo>
                    <a:pt x="557589" y="635902"/>
                    <a:pt x="549877" y="640148"/>
                    <a:pt x="541638" y="643155"/>
                  </a:cubicBezTo>
                  <a:cubicBezTo>
                    <a:pt x="526652" y="648617"/>
                    <a:pt x="511413" y="652817"/>
                    <a:pt x="495555" y="655272"/>
                  </a:cubicBezTo>
                  <a:cubicBezTo>
                    <a:pt x="479306" y="657774"/>
                    <a:pt x="463035" y="658738"/>
                    <a:pt x="446671" y="658600"/>
                  </a:cubicBezTo>
                  <a:cubicBezTo>
                    <a:pt x="415069" y="658325"/>
                    <a:pt x="385418" y="650590"/>
                    <a:pt x="359461" y="632208"/>
                  </a:cubicBezTo>
                  <a:cubicBezTo>
                    <a:pt x="336787" y="616143"/>
                    <a:pt x="321043" y="594570"/>
                    <a:pt x="314869" y="567144"/>
                  </a:cubicBezTo>
                  <a:cubicBezTo>
                    <a:pt x="312758" y="557804"/>
                    <a:pt x="312414" y="547935"/>
                    <a:pt x="312850" y="538181"/>
                  </a:cubicBezTo>
                  <a:cubicBezTo>
                    <a:pt x="313745" y="518054"/>
                    <a:pt x="320882" y="500429"/>
                    <a:pt x="333597" y="484983"/>
                  </a:cubicBezTo>
                  <a:cubicBezTo>
                    <a:pt x="346953" y="468781"/>
                    <a:pt x="363959" y="457879"/>
                    <a:pt x="383811" y="451407"/>
                  </a:cubicBezTo>
                  <a:cubicBezTo>
                    <a:pt x="407541" y="443673"/>
                    <a:pt x="432075" y="441355"/>
                    <a:pt x="456792" y="442824"/>
                  </a:cubicBezTo>
                  <a:cubicBezTo>
                    <a:pt x="471411" y="443696"/>
                    <a:pt x="486008" y="445968"/>
                    <a:pt x="500191" y="450260"/>
                  </a:cubicBezTo>
                  <a:cubicBezTo>
                    <a:pt x="513295" y="454230"/>
                    <a:pt x="526652" y="457351"/>
                    <a:pt x="539779" y="461276"/>
                  </a:cubicBezTo>
                  <a:cubicBezTo>
                    <a:pt x="549625" y="464213"/>
                    <a:pt x="559379" y="467610"/>
                    <a:pt x="569568" y="468964"/>
                  </a:cubicBezTo>
                  <a:cubicBezTo>
                    <a:pt x="589351" y="471580"/>
                    <a:pt x="609065" y="475620"/>
                    <a:pt x="629193" y="473600"/>
                  </a:cubicBezTo>
                  <a:cubicBezTo>
                    <a:pt x="636376" y="472889"/>
                    <a:pt x="637317" y="473944"/>
                    <a:pt x="638327" y="481082"/>
                  </a:cubicBezTo>
                  <a:cubicBezTo>
                    <a:pt x="639773" y="491272"/>
                    <a:pt x="640507" y="501576"/>
                    <a:pt x="642297" y="511628"/>
                  </a:cubicBezTo>
                  <a:cubicBezTo>
                    <a:pt x="645051" y="527097"/>
                    <a:pt x="643812" y="542244"/>
                    <a:pt x="641333" y="557459"/>
                  </a:cubicBezTo>
                  <a:cubicBezTo>
                    <a:pt x="634402" y="600192"/>
                    <a:pt x="613311" y="634709"/>
                    <a:pt x="580562" y="662570"/>
                  </a:cubicBezTo>
                  <a:cubicBezTo>
                    <a:pt x="561536" y="678773"/>
                    <a:pt x="540009" y="690638"/>
                    <a:pt x="516646" y="698923"/>
                  </a:cubicBezTo>
                  <a:cubicBezTo>
                    <a:pt x="498951" y="705189"/>
                    <a:pt x="480729" y="709870"/>
                    <a:pt x="461680" y="709824"/>
                  </a:cubicBezTo>
                  <a:cubicBezTo>
                    <a:pt x="451353" y="709801"/>
                    <a:pt x="441025" y="709526"/>
                    <a:pt x="430721" y="709916"/>
                  </a:cubicBezTo>
                  <a:cubicBezTo>
                    <a:pt x="406784" y="710811"/>
                    <a:pt x="384339" y="704202"/>
                    <a:pt x="362422" y="695917"/>
                  </a:cubicBezTo>
                  <a:cubicBezTo>
                    <a:pt x="329718" y="683524"/>
                    <a:pt x="302798" y="662800"/>
                    <a:pt x="281133" y="635535"/>
                  </a:cubicBezTo>
                  <a:cubicBezTo>
                    <a:pt x="265137" y="615408"/>
                    <a:pt x="253891" y="592871"/>
                    <a:pt x="248039" y="567534"/>
                  </a:cubicBezTo>
                  <a:cubicBezTo>
                    <a:pt x="245423" y="556220"/>
                    <a:pt x="246364" y="545043"/>
                    <a:pt x="245928" y="533798"/>
                  </a:cubicBezTo>
                  <a:cubicBezTo>
                    <a:pt x="244803" y="505225"/>
                    <a:pt x="249072" y="476974"/>
                    <a:pt x="251527" y="448630"/>
                  </a:cubicBezTo>
                  <a:cubicBezTo>
                    <a:pt x="252629" y="435801"/>
                    <a:pt x="252996" y="422835"/>
                    <a:pt x="250472" y="409937"/>
                  </a:cubicBezTo>
                  <a:cubicBezTo>
                    <a:pt x="248521" y="400068"/>
                    <a:pt x="248268" y="389970"/>
                    <a:pt x="246432" y="379987"/>
                  </a:cubicBezTo>
                  <a:cubicBezTo>
                    <a:pt x="243472" y="363876"/>
                    <a:pt x="239249" y="348132"/>
                    <a:pt x="234453" y="332572"/>
                  </a:cubicBezTo>
                  <a:cubicBezTo>
                    <a:pt x="230689" y="320363"/>
                    <a:pt x="229931" y="320110"/>
                    <a:pt x="218181" y="325664"/>
                  </a:cubicBezTo>
                  <a:cubicBezTo>
                    <a:pt x="196447" y="335969"/>
                    <a:pt x="173520" y="339572"/>
                    <a:pt x="149836" y="338011"/>
                  </a:cubicBezTo>
                  <a:cubicBezTo>
                    <a:pt x="132577" y="336887"/>
                    <a:pt x="116306" y="331563"/>
                    <a:pt x="100723" y="323920"/>
                  </a:cubicBezTo>
                  <a:cubicBezTo>
                    <a:pt x="58311" y="303127"/>
                    <a:pt x="30932" y="268634"/>
                    <a:pt x="11608" y="226750"/>
                  </a:cubicBezTo>
                  <a:cubicBezTo>
                    <a:pt x="7133" y="217065"/>
                    <a:pt x="3185" y="207128"/>
                    <a:pt x="454" y="196754"/>
                  </a:cubicBezTo>
                  <a:cubicBezTo>
                    <a:pt x="-739" y="192279"/>
                    <a:pt x="363" y="189410"/>
                    <a:pt x="4425" y="187253"/>
                  </a:cubicBezTo>
                  <a:cubicBezTo>
                    <a:pt x="16932" y="180574"/>
                    <a:pt x="30220" y="175870"/>
                    <a:pt x="43577" y="171188"/>
                  </a:cubicBezTo>
                  <a:cubicBezTo>
                    <a:pt x="65311" y="163546"/>
                    <a:pt x="87917" y="161962"/>
                    <a:pt x="110431" y="162398"/>
                  </a:cubicBezTo>
                  <a:cubicBezTo>
                    <a:pt x="152728" y="163201"/>
                    <a:pt x="190710" y="177132"/>
                    <a:pt x="223459" y="204374"/>
                  </a:cubicBezTo>
                  <a:cubicBezTo>
                    <a:pt x="229518" y="209423"/>
                    <a:pt x="235967" y="214013"/>
                    <a:pt x="241315" y="219865"/>
                  </a:cubicBezTo>
                  <a:cubicBezTo>
                    <a:pt x="244092" y="222917"/>
                    <a:pt x="246318" y="222068"/>
                    <a:pt x="247809" y="218809"/>
                  </a:cubicBezTo>
                  <a:cubicBezTo>
                    <a:pt x="253409" y="206485"/>
                    <a:pt x="259652" y="194528"/>
                    <a:pt x="266284" y="182709"/>
                  </a:cubicBezTo>
                  <a:cubicBezTo>
                    <a:pt x="269107" y="177683"/>
                    <a:pt x="264288" y="174424"/>
                    <a:pt x="261901" y="171096"/>
                  </a:cubicBezTo>
                  <a:cubicBezTo>
                    <a:pt x="255750" y="162513"/>
                    <a:pt x="250472" y="153539"/>
                    <a:pt x="245813" y="144061"/>
                  </a:cubicBezTo>
                  <a:cubicBezTo>
                    <a:pt x="239961" y="132127"/>
                    <a:pt x="238652" y="119367"/>
                    <a:pt x="237780" y="106469"/>
                  </a:cubicBezTo>
                  <a:cubicBezTo>
                    <a:pt x="234934" y="64402"/>
                    <a:pt x="250449" y="30413"/>
                    <a:pt x="283152" y="4089"/>
                  </a:cubicBezTo>
                  <a:cubicBezTo>
                    <a:pt x="284851" y="2712"/>
                    <a:pt x="286916" y="1702"/>
                    <a:pt x="288913" y="807"/>
                  </a:cubicBezTo>
                  <a:cubicBezTo>
                    <a:pt x="293985" y="-1465"/>
                    <a:pt x="298942" y="1289"/>
                    <a:pt x="299355" y="6843"/>
                  </a:cubicBezTo>
                  <a:cubicBezTo>
                    <a:pt x="299631" y="10653"/>
                    <a:pt x="300113" y="14807"/>
                    <a:pt x="298965" y="18295"/>
                  </a:cubicBezTo>
                  <a:cubicBezTo>
                    <a:pt x="294214" y="32891"/>
                    <a:pt x="294283" y="47694"/>
                    <a:pt x="295913" y="62634"/>
                  </a:cubicBezTo>
                  <a:cubicBezTo>
                    <a:pt x="297267" y="74981"/>
                    <a:pt x="304703" y="84139"/>
                    <a:pt x="312712" y="92814"/>
                  </a:cubicBezTo>
                  <a:cubicBezTo>
                    <a:pt x="320010" y="100708"/>
                    <a:pt x="329443" y="105436"/>
                    <a:pt x="339334" y="109223"/>
                  </a:cubicBezTo>
                  <a:cubicBezTo>
                    <a:pt x="345668" y="111633"/>
                    <a:pt x="350740" y="107318"/>
                    <a:pt x="355812" y="104885"/>
                  </a:cubicBezTo>
                  <a:cubicBezTo>
                    <a:pt x="373621" y="96371"/>
                    <a:pt x="392326" y="90220"/>
                    <a:pt x="411672" y="87489"/>
                  </a:cubicBezTo>
                  <a:cubicBezTo>
                    <a:pt x="429918" y="84919"/>
                    <a:pt x="448324" y="83771"/>
                    <a:pt x="467166" y="85653"/>
                  </a:cubicBezTo>
                  <a:cubicBezTo>
                    <a:pt x="493856" y="88315"/>
                    <a:pt x="518183" y="97289"/>
                    <a:pt x="542212" y="107685"/>
                  </a:cubicBezTo>
                  <a:cubicBezTo>
                    <a:pt x="549235" y="110715"/>
                    <a:pt x="554077" y="107731"/>
                    <a:pt x="559218" y="105207"/>
                  </a:cubicBezTo>
                  <a:cubicBezTo>
                    <a:pt x="573332" y="98276"/>
                    <a:pt x="584256" y="87466"/>
                    <a:pt x="589787" y="72870"/>
                  </a:cubicBezTo>
                  <a:cubicBezTo>
                    <a:pt x="594768" y="59743"/>
                    <a:pt x="594974" y="45491"/>
                    <a:pt x="592404" y="31583"/>
                  </a:cubicBezTo>
                  <a:cubicBezTo>
                    <a:pt x="591187" y="25065"/>
                    <a:pt x="590522" y="18410"/>
                    <a:pt x="588158" y="12098"/>
                  </a:cubicBezTo>
                  <a:cubicBezTo>
                    <a:pt x="586620" y="8036"/>
                    <a:pt x="588525" y="4754"/>
                    <a:pt x="591440" y="1771"/>
                  </a:cubicBezTo>
                  <a:cubicBezTo>
                    <a:pt x="594515" y="-1373"/>
                    <a:pt x="597361" y="371"/>
                    <a:pt x="600298" y="1656"/>
                  </a:cubicBezTo>
                  <a:cubicBezTo>
                    <a:pt x="610305" y="6040"/>
                    <a:pt x="617167" y="14256"/>
                    <a:pt x="623753" y="22311"/>
                  </a:cubicBezTo>
                  <a:cubicBezTo>
                    <a:pt x="646635" y="50425"/>
                    <a:pt x="655860" y="82739"/>
                    <a:pt x="650215" y="118609"/>
                  </a:cubicBezTo>
                  <a:cubicBezTo>
                    <a:pt x="647185" y="137796"/>
                    <a:pt x="639222" y="155352"/>
                    <a:pt x="626714" y="170385"/>
                  </a:cubicBezTo>
                  <a:cubicBezTo>
                    <a:pt x="621390" y="176765"/>
                    <a:pt x="620563" y="182020"/>
                    <a:pt x="625199" y="189227"/>
                  </a:cubicBezTo>
                  <a:cubicBezTo>
                    <a:pt x="630432" y="197328"/>
                    <a:pt x="634379" y="206278"/>
                    <a:pt x="638878" y="214885"/>
                  </a:cubicBezTo>
                  <a:cubicBezTo>
                    <a:pt x="641999" y="220875"/>
                    <a:pt x="643605" y="221219"/>
                    <a:pt x="648746" y="216698"/>
                  </a:cubicBezTo>
                  <a:cubicBezTo>
                    <a:pt x="665040" y="202400"/>
                    <a:pt x="681817" y="188722"/>
                    <a:pt x="701715" y="179634"/>
                  </a:cubicBezTo>
                  <a:cubicBezTo>
                    <a:pt x="712891" y="174539"/>
                    <a:pt x="724504" y="170729"/>
                    <a:pt x="736507" y="167722"/>
                  </a:cubicBezTo>
                  <a:cubicBezTo>
                    <a:pt x="752549" y="163706"/>
                    <a:pt x="768820" y="162490"/>
                    <a:pt x="785115" y="162237"/>
                  </a:cubicBezTo>
                  <a:cubicBezTo>
                    <a:pt x="818415" y="161732"/>
                    <a:pt x="849765" y="170270"/>
                    <a:pt x="879485" y="184981"/>
                  </a:cubicBezTo>
                  <a:cubicBezTo>
                    <a:pt x="888895" y="189640"/>
                    <a:pt x="889285" y="191384"/>
                    <a:pt x="885544" y="203318"/>
                  </a:cubicBezTo>
                  <a:cubicBezTo>
                    <a:pt x="877672" y="228425"/>
                    <a:pt x="866037" y="251536"/>
                    <a:pt x="849788" y="272329"/>
                  </a:cubicBezTo>
                  <a:cubicBezTo>
                    <a:pt x="828330" y="299800"/>
                    <a:pt x="801455" y="320179"/>
                    <a:pt x="768453" y="331172"/>
                  </a:cubicBezTo>
                  <a:cubicBezTo>
                    <a:pt x="747729" y="338057"/>
                    <a:pt x="726179" y="340329"/>
                    <a:pt x="703964" y="336474"/>
                  </a:cubicBezTo>
                  <a:cubicBezTo>
                    <a:pt x="690331" y="334110"/>
                    <a:pt x="678053" y="329290"/>
                    <a:pt x="665890" y="323438"/>
                  </a:cubicBezTo>
                  <a:cubicBezTo>
                    <a:pt x="658270" y="319766"/>
                    <a:pt x="656572" y="320615"/>
                    <a:pt x="654392" y="328946"/>
                  </a:cubicBezTo>
                  <a:cubicBezTo>
                    <a:pt x="651431" y="340238"/>
                    <a:pt x="647782" y="351345"/>
                    <a:pt x="645303" y="362729"/>
                  </a:cubicBezTo>
                  <a:cubicBezTo>
                    <a:pt x="643858" y="369407"/>
                    <a:pt x="642251" y="376154"/>
                    <a:pt x="641540" y="382925"/>
                  </a:cubicBezTo>
                  <a:cubicBezTo>
                    <a:pt x="639910" y="398760"/>
                    <a:pt x="637455" y="414550"/>
                    <a:pt x="637110" y="430500"/>
                  </a:cubicBezTo>
                  <a:cubicBezTo>
                    <a:pt x="637087" y="431716"/>
                    <a:pt x="637110" y="432933"/>
                    <a:pt x="636996" y="434149"/>
                  </a:cubicBezTo>
                  <a:cubicBezTo>
                    <a:pt x="636123" y="444706"/>
                    <a:pt x="634494" y="446267"/>
                    <a:pt x="624075" y="446267"/>
                  </a:cubicBezTo>
                  <a:cubicBezTo>
                    <a:pt x="604888" y="446267"/>
                    <a:pt x="585611" y="447162"/>
                    <a:pt x="566700" y="442709"/>
                  </a:cubicBezTo>
                  <a:cubicBezTo>
                    <a:pt x="519216" y="431556"/>
                    <a:pt x="482381" y="406517"/>
                    <a:pt x="461956" y="360916"/>
                  </a:cubicBezTo>
                  <a:cubicBezTo>
                    <a:pt x="451169" y="336841"/>
                    <a:pt x="448622" y="311389"/>
                    <a:pt x="450963" y="285112"/>
                  </a:cubicBezTo>
                  <a:cubicBezTo>
                    <a:pt x="453717" y="253877"/>
                    <a:pt x="463815" y="225694"/>
                    <a:pt x="482978" y="200885"/>
                  </a:cubicBezTo>
                  <a:cubicBezTo>
                    <a:pt x="495876" y="184178"/>
                    <a:pt x="512079" y="171211"/>
                    <a:pt x="530324" y="160723"/>
                  </a:cubicBezTo>
                  <a:cubicBezTo>
                    <a:pt x="537232" y="156752"/>
                    <a:pt x="537071" y="156064"/>
                    <a:pt x="531380" y="150510"/>
                  </a:cubicBezTo>
                  <a:cubicBezTo>
                    <a:pt x="517633" y="137130"/>
                    <a:pt x="501453" y="127537"/>
                    <a:pt x="483391" y="121891"/>
                  </a:cubicBezTo>
                  <a:cubicBezTo>
                    <a:pt x="462025" y="115213"/>
                    <a:pt x="440039" y="114983"/>
                    <a:pt x="418144" y="120101"/>
                  </a:cubicBezTo>
                  <a:cubicBezTo>
                    <a:pt x="399440" y="124462"/>
                    <a:pt x="382801" y="132976"/>
                    <a:pt x="369238" y="146585"/>
                  </a:cubicBezTo>
                  <a:cubicBezTo>
                    <a:pt x="355330" y="160539"/>
                    <a:pt x="348147" y="177201"/>
                    <a:pt x="347688" y="197580"/>
                  </a:cubicBezTo>
                  <a:cubicBezTo>
                    <a:pt x="347252" y="217294"/>
                    <a:pt x="354091" y="233635"/>
                    <a:pt x="364212" y="249654"/>
                  </a:cubicBezTo>
                  <a:cubicBezTo>
                    <a:pt x="374975" y="266706"/>
                    <a:pt x="387323" y="282840"/>
                    <a:pt x="394666" y="301934"/>
                  </a:cubicBezTo>
                  <a:cubicBezTo>
                    <a:pt x="405040" y="328877"/>
                    <a:pt x="398981" y="352722"/>
                    <a:pt x="380828" y="373905"/>
                  </a:cubicBezTo>
                  <a:cubicBezTo>
                    <a:pt x="368894" y="387836"/>
                    <a:pt x="353081" y="396419"/>
                    <a:pt x="336488" y="403878"/>
                  </a:cubicBezTo>
                  <a:cubicBezTo>
                    <a:pt x="323453" y="409730"/>
                    <a:pt x="309729" y="414091"/>
                    <a:pt x="297795" y="422467"/>
                  </a:cubicBezTo>
                  <a:cubicBezTo>
                    <a:pt x="283543" y="432474"/>
                    <a:pt x="277759" y="446014"/>
                    <a:pt x="276199" y="462974"/>
                  </a:cubicBezTo>
                  <a:cubicBezTo>
                    <a:pt x="274156" y="485396"/>
                    <a:pt x="274386" y="507796"/>
                    <a:pt x="273858" y="530241"/>
                  </a:cubicBezTo>
                  <a:cubicBezTo>
                    <a:pt x="273399" y="550368"/>
                    <a:pt x="278608" y="568934"/>
                    <a:pt x="287306" y="586744"/>
                  </a:cubicBezTo>
                  <a:cubicBezTo>
                    <a:pt x="294788" y="602051"/>
                    <a:pt x="303647" y="616510"/>
                    <a:pt x="315558" y="628834"/>
                  </a:cubicBezTo>
                  <a:cubicBezTo>
                    <a:pt x="331187" y="645014"/>
                    <a:pt x="349570" y="657177"/>
                    <a:pt x="370064" y="666472"/>
                  </a:cubicBezTo>
                  <a:cubicBezTo>
                    <a:pt x="383444" y="672531"/>
                    <a:pt x="397535" y="676203"/>
                    <a:pt x="411764" y="678406"/>
                  </a:cubicBezTo>
                  <a:cubicBezTo>
                    <a:pt x="424433" y="680357"/>
                    <a:pt x="437491" y="680678"/>
                    <a:pt x="450435" y="680104"/>
                  </a:cubicBezTo>
                  <a:cubicBezTo>
                    <a:pt x="453671" y="679966"/>
                    <a:pt x="456884" y="679439"/>
                    <a:pt x="460097" y="679416"/>
                  </a:cubicBezTo>
                  <a:cubicBezTo>
                    <a:pt x="486237" y="679301"/>
                    <a:pt x="509944" y="670855"/>
                    <a:pt x="532435" y="658302"/>
                  </a:cubicBezTo>
                  <a:cubicBezTo>
                    <a:pt x="544805" y="651394"/>
                    <a:pt x="555844" y="642742"/>
                    <a:pt x="565851" y="632598"/>
                  </a:cubicBezTo>
                  <a:close/>
                  <a:moveTo>
                    <a:pt x="375136" y="524044"/>
                  </a:moveTo>
                  <a:cubicBezTo>
                    <a:pt x="360540" y="524067"/>
                    <a:pt x="348009" y="536162"/>
                    <a:pt x="348055" y="550230"/>
                  </a:cubicBezTo>
                  <a:cubicBezTo>
                    <a:pt x="348101" y="564803"/>
                    <a:pt x="359760" y="576416"/>
                    <a:pt x="374356" y="575888"/>
                  </a:cubicBezTo>
                  <a:cubicBezTo>
                    <a:pt x="392808" y="575200"/>
                    <a:pt x="399761" y="566272"/>
                    <a:pt x="400955" y="550689"/>
                  </a:cubicBezTo>
                  <a:cubicBezTo>
                    <a:pt x="401873" y="539031"/>
                    <a:pt x="390191" y="522920"/>
                    <a:pt x="375113" y="524067"/>
                  </a:cubicBezTo>
                  <a:close/>
                  <a:moveTo>
                    <a:pt x="520846" y="524067"/>
                  </a:moveTo>
                  <a:cubicBezTo>
                    <a:pt x="505699" y="523447"/>
                    <a:pt x="495233" y="537126"/>
                    <a:pt x="494958" y="550460"/>
                  </a:cubicBezTo>
                  <a:cubicBezTo>
                    <a:pt x="494660" y="564620"/>
                    <a:pt x="506479" y="575957"/>
                    <a:pt x="521350" y="576141"/>
                  </a:cubicBezTo>
                  <a:cubicBezTo>
                    <a:pt x="535281" y="576324"/>
                    <a:pt x="547192" y="564712"/>
                    <a:pt x="547100" y="551079"/>
                  </a:cubicBezTo>
                  <a:cubicBezTo>
                    <a:pt x="547009" y="536414"/>
                    <a:pt x="535121" y="524182"/>
                    <a:pt x="520869" y="524067"/>
                  </a:cubicBezTo>
                  <a:close/>
                  <a:moveTo>
                    <a:pt x="331508" y="330989"/>
                  </a:moveTo>
                  <a:cubicBezTo>
                    <a:pt x="345737" y="330989"/>
                    <a:pt x="352622" y="324264"/>
                    <a:pt x="352989" y="310930"/>
                  </a:cubicBezTo>
                  <a:cubicBezTo>
                    <a:pt x="353402" y="296724"/>
                    <a:pt x="341537" y="287613"/>
                    <a:pt x="330843" y="287728"/>
                  </a:cubicBezTo>
                  <a:cubicBezTo>
                    <a:pt x="319574" y="287843"/>
                    <a:pt x="309270" y="297344"/>
                    <a:pt x="309178" y="309531"/>
                  </a:cubicBezTo>
                  <a:cubicBezTo>
                    <a:pt x="309086" y="321923"/>
                    <a:pt x="318541" y="330989"/>
                    <a:pt x="331508" y="331012"/>
                  </a:cubicBezTo>
                  <a:close/>
                  <a:moveTo>
                    <a:pt x="581204" y="311160"/>
                  </a:moveTo>
                  <a:cubicBezTo>
                    <a:pt x="581227" y="298606"/>
                    <a:pt x="570945" y="287315"/>
                    <a:pt x="559608" y="287453"/>
                  </a:cubicBezTo>
                  <a:cubicBezTo>
                    <a:pt x="549005" y="287590"/>
                    <a:pt x="537829" y="299203"/>
                    <a:pt x="537576" y="310357"/>
                  </a:cubicBezTo>
                  <a:cubicBezTo>
                    <a:pt x="537347" y="320822"/>
                    <a:pt x="548156" y="331608"/>
                    <a:pt x="559126" y="331746"/>
                  </a:cubicBezTo>
                  <a:cubicBezTo>
                    <a:pt x="572850" y="331930"/>
                    <a:pt x="582902" y="322612"/>
                    <a:pt x="581204" y="311160"/>
                  </a:cubicBezTo>
                  <a:close/>
                </a:path>
              </a:pathLst>
            </a:custGeom>
            <a:solidFill>
              <a:srgbClr val="8BC9C5"/>
            </a:solidFill>
            <a:ln w="0" cap="flat">
              <a:noFill/>
              <a:prstDash val="solid"/>
              <a:miter/>
            </a:ln>
          </p:spPr>
          <p:txBody>
            <a:bodyPr rtlCol="0" anchor="ctr"/>
            <a:lstStyle/>
            <a:p>
              <a:endParaRPr lang="en-US" sz="1641"/>
            </a:p>
          </p:txBody>
        </p:sp>
        <p:sp>
          <p:nvSpPr>
            <p:cNvPr id="141" name="Freeform: Shape 140">
              <a:extLst>
                <a:ext uri="{FF2B5EF4-FFF2-40B4-BE49-F238E27FC236}">
                  <a16:creationId xmlns:a16="http://schemas.microsoft.com/office/drawing/2014/main" id="{328A6747-941C-2516-3920-1782A4422910}"/>
                </a:ext>
              </a:extLst>
            </p:cNvPr>
            <p:cNvSpPr/>
            <p:nvPr/>
          </p:nvSpPr>
          <p:spPr>
            <a:xfrm>
              <a:off x="9747362" y="2388133"/>
              <a:ext cx="104995" cy="128311"/>
            </a:xfrm>
            <a:custGeom>
              <a:avLst/>
              <a:gdLst>
                <a:gd name="connsiteX0" fmla="*/ 465 w 108216"/>
                <a:gd name="connsiteY0" fmla="*/ 20332 h 132247"/>
                <a:gd name="connsiteX1" fmla="*/ 511 w 108216"/>
                <a:gd name="connsiteY1" fmla="*/ 4497 h 132247"/>
                <a:gd name="connsiteX2" fmla="*/ 6409 w 108216"/>
                <a:gd name="connsiteY2" fmla="*/ 641 h 132247"/>
                <a:gd name="connsiteX3" fmla="*/ 78265 w 108216"/>
                <a:gd name="connsiteY3" fmla="*/ 36695 h 132247"/>
                <a:gd name="connsiteX4" fmla="*/ 102960 w 108216"/>
                <a:gd name="connsiteY4" fmla="*/ 62881 h 132247"/>
                <a:gd name="connsiteX5" fmla="*/ 90635 w 108216"/>
                <a:gd name="connsiteY5" fmla="*/ 120646 h 132247"/>
                <a:gd name="connsiteX6" fmla="*/ 13248 w 108216"/>
                <a:gd name="connsiteY6" fmla="*/ 99877 h 132247"/>
                <a:gd name="connsiteX7" fmla="*/ 3311 w 108216"/>
                <a:gd name="connsiteY7" fmla="*/ 51544 h 132247"/>
                <a:gd name="connsiteX8" fmla="*/ 442 w 108216"/>
                <a:gd name="connsiteY8" fmla="*/ 20332 h 1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16" h="132247">
                  <a:moveTo>
                    <a:pt x="465" y="20332"/>
                  </a:moveTo>
                  <a:cubicBezTo>
                    <a:pt x="465" y="13791"/>
                    <a:pt x="327" y="9132"/>
                    <a:pt x="511" y="4497"/>
                  </a:cubicBezTo>
                  <a:cubicBezTo>
                    <a:pt x="649" y="687"/>
                    <a:pt x="2209" y="-1034"/>
                    <a:pt x="6409" y="641"/>
                  </a:cubicBezTo>
                  <a:cubicBezTo>
                    <a:pt x="31379" y="10647"/>
                    <a:pt x="55522" y="22352"/>
                    <a:pt x="78265" y="36695"/>
                  </a:cubicBezTo>
                  <a:cubicBezTo>
                    <a:pt x="88593" y="43213"/>
                    <a:pt x="97039" y="52026"/>
                    <a:pt x="102960" y="62881"/>
                  </a:cubicBezTo>
                  <a:cubicBezTo>
                    <a:pt x="113999" y="83100"/>
                    <a:pt x="106586" y="107336"/>
                    <a:pt x="90635" y="120646"/>
                  </a:cubicBezTo>
                  <a:cubicBezTo>
                    <a:pt x="65620" y="141508"/>
                    <a:pt x="27936" y="134026"/>
                    <a:pt x="13248" y="99877"/>
                  </a:cubicBezTo>
                  <a:cubicBezTo>
                    <a:pt x="6593" y="84408"/>
                    <a:pt x="4757" y="67953"/>
                    <a:pt x="3311" y="51544"/>
                  </a:cubicBezTo>
                  <a:cubicBezTo>
                    <a:pt x="2324" y="40528"/>
                    <a:pt x="-1233" y="29673"/>
                    <a:pt x="442" y="20332"/>
                  </a:cubicBezTo>
                  <a:close/>
                </a:path>
              </a:pathLst>
            </a:custGeom>
            <a:solidFill>
              <a:schemeClr val="accent5"/>
            </a:solidFill>
            <a:ln w="0" cap="flat">
              <a:noFill/>
              <a:prstDash val="solid"/>
              <a:miter/>
            </a:ln>
          </p:spPr>
          <p:txBody>
            <a:bodyPr rtlCol="0" anchor="ctr"/>
            <a:lstStyle/>
            <a:p>
              <a:endParaRPr lang="en-US" sz="1641"/>
            </a:p>
          </p:txBody>
        </p:sp>
        <p:sp>
          <p:nvSpPr>
            <p:cNvPr id="142" name="Freeform: Shape 141">
              <a:extLst>
                <a:ext uri="{FF2B5EF4-FFF2-40B4-BE49-F238E27FC236}">
                  <a16:creationId xmlns:a16="http://schemas.microsoft.com/office/drawing/2014/main" id="{CFA707E5-2446-4958-2898-19EB3A9E0D06}"/>
                </a:ext>
              </a:extLst>
            </p:cNvPr>
            <p:cNvSpPr/>
            <p:nvPr/>
          </p:nvSpPr>
          <p:spPr>
            <a:xfrm>
              <a:off x="9638528" y="2324509"/>
              <a:ext cx="67122" cy="99680"/>
            </a:xfrm>
            <a:custGeom>
              <a:avLst/>
              <a:gdLst>
                <a:gd name="connsiteX0" fmla="*/ 112 w 69182"/>
                <a:gd name="connsiteY0" fmla="*/ 69494 h 102738"/>
                <a:gd name="connsiteX1" fmla="*/ 15145 w 69182"/>
                <a:gd name="connsiteY1" fmla="*/ 32590 h 102738"/>
                <a:gd name="connsiteX2" fmla="*/ 39242 w 69182"/>
                <a:gd name="connsiteY2" fmla="*/ 3054 h 102738"/>
                <a:gd name="connsiteX3" fmla="*/ 48193 w 69182"/>
                <a:gd name="connsiteY3" fmla="*/ 4247 h 102738"/>
                <a:gd name="connsiteX4" fmla="*/ 68825 w 69182"/>
                <a:gd name="connsiteY4" fmla="*/ 63274 h 102738"/>
                <a:gd name="connsiteX5" fmla="*/ 45576 w 69182"/>
                <a:gd name="connsiteY5" fmla="*/ 100637 h 102738"/>
                <a:gd name="connsiteX6" fmla="*/ 3807 w 69182"/>
                <a:gd name="connsiteY6" fmla="*/ 84274 h 102738"/>
                <a:gd name="connsiteX7" fmla="*/ 112 w 69182"/>
                <a:gd name="connsiteY7" fmla="*/ 69494 h 10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82" h="102738">
                  <a:moveTo>
                    <a:pt x="112" y="69494"/>
                  </a:moveTo>
                  <a:cubicBezTo>
                    <a:pt x="-117" y="53934"/>
                    <a:pt x="7410" y="43216"/>
                    <a:pt x="15145" y="32590"/>
                  </a:cubicBezTo>
                  <a:cubicBezTo>
                    <a:pt x="22626" y="22309"/>
                    <a:pt x="30796" y="12555"/>
                    <a:pt x="39242" y="3054"/>
                  </a:cubicBezTo>
                  <a:cubicBezTo>
                    <a:pt x="43098" y="-1284"/>
                    <a:pt x="45714" y="-1100"/>
                    <a:pt x="48193" y="4247"/>
                  </a:cubicBezTo>
                  <a:cubicBezTo>
                    <a:pt x="56982" y="23249"/>
                    <a:pt x="66071" y="42321"/>
                    <a:pt x="68825" y="63274"/>
                  </a:cubicBezTo>
                  <a:cubicBezTo>
                    <a:pt x="71120" y="80785"/>
                    <a:pt x="62261" y="94739"/>
                    <a:pt x="45576" y="100637"/>
                  </a:cubicBezTo>
                  <a:cubicBezTo>
                    <a:pt x="28685" y="106604"/>
                    <a:pt x="11840" y="99466"/>
                    <a:pt x="3807" y="84274"/>
                  </a:cubicBezTo>
                  <a:cubicBezTo>
                    <a:pt x="1076" y="79110"/>
                    <a:pt x="-439" y="73831"/>
                    <a:pt x="112" y="69494"/>
                  </a:cubicBezTo>
                  <a:close/>
                </a:path>
              </a:pathLst>
            </a:custGeom>
            <a:solidFill>
              <a:schemeClr val="accent5"/>
            </a:solidFill>
            <a:ln w="0" cap="flat">
              <a:noFill/>
              <a:prstDash val="solid"/>
              <a:miter/>
            </a:ln>
          </p:spPr>
          <p:txBody>
            <a:bodyPr rtlCol="0" anchor="ctr"/>
            <a:lstStyle/>
            <a:p>
              <a:endParaRPr lang="en-US" sz="1641"/>
            </a:p>
          </p:txBody>
        </p:sp>
      </p:grpSp>
      <p:sp>
        <p:nvSpPr>
          <p:cNvPr id="25" name="Rectangle: Top Corners Rounded 24">
            <a:extLst>
              <a:ext uri="{FF2B5EF4-FFF2-40B4-BE49-F238E27FC236}">
                <a16:creationId xmlns:a16="http://schemas.microsoft.com/office/drawing/2014/main" id="{617BBE49-41C7-F934-98D5-78EAB11F9E44}"/>
              </a:ext>
            </a:extLst>
          </p:cNvPr>
          <p:cNvSpPr/>
          <p:nvPr/>
        </p:nvSpPr>
        <p:spPr>
          <a:xfrm rot="5400000">
            <a:off x="978165" y="-160293"/>
            <a:ext cx="578860" cy="2030373"/>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26" name="TextBox 25">
            <a:extLst>
              <a:ext uri="{FF2B5EF4-FFF2-40B4-BE49-F238E27FC236}">
                <a16:creationId xmlns:a16="http://schemas.microsoft.com/office/drawing/2014/main" id="{4D833940-7789-378D-14A9-A3EFD9B1D045}"/>
              </a:ext>
            </a:extLst>
          </p:cNvPr>
          <p:cNvSpPr txBox="1"/>
          <p:nvPr/>
        </p:nvSpPr>
        <p:spPr>
          <a:xfrm>
            <a:off x="788143" y="584158"/>
            <a:ext cx="1405747" cy="548699"/>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Producción de alimentos</a:t>
            </a:r>
            <a:endParaRPr lang="en-US" sz="1824" b="1">
              <a:solidFill>
                <a:srgbClr val="EF7E27"/>
              </a:solidFill>
              <a:latin typeface="Avenir Next LT Pro" panose="020B0504020202020204" pitchFamily="34" charset="0"/>
              <a:ea typeface="Noto Sans JP" panose="020B0500000000000000" pitchFamily="34" charset="-128"/>
            </a:endParaRPr>
          </a:p>
        </p:txBody>
      </p:sp>
      <p:sp>
        <p:nvSpPr>
          <p:cNvPr id="143" name="Freeform: Shape 142">
            <a:extLst>
              <a:ext uri="{FF2B5EF4-FFF2-40B4-BE49-F238E27FC236}">
                <a16:creationId xmlns:a16="http://schemas.microsoft.com/office/drawing/2014/main" id="{FA9CC877-C4AD-DCEF-2B2C-16601817CFF0}"/>
              </a:ext>
            </a:extLst>
          </p:cNvPr>
          <p:cNvSpPr/>
          <p:nvPr/>
        </p:nvSpPr>
        <p:spPr>
          <a:xfrm>
            <a:off x="380147" y="663132"/>
            <a:ext cx="374347" cy="374348"/>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11652 w 410396"/>
              <a:gd name="connsiteY5" fmla="*/ 294174 h 410397"/>
              <a:gd name="connsiteX6" fmla="*/ 216717 w 410396"/>
              <a:gd name="connsiteY6" fmla="*/ 290833 h 410397"/>
              <a:gd name="connsiteX7" fmla="*/ 262257 w 410396"/>
              <a:gd name="connsiteY7" fmla="*/ 277972 h 410397"/>
              <a:gd name="connsiteX8" fmla="*/ 297972 w 410396"/>
              <a:gd name="connsiteY8" fmla="*/ 272693 h 410397"/>
              <a:gd name="connsiteX9" fmla="*/ 331613 w 410396"/>
              <a:gd name="connsiteY9" fmla="*/ 270862 h 410397"/>
              <a:gd name="connsiteX10" fmla="*/ 336556 w 410396"/>
              <a:gd name="connsiteY10" fmla="*/ 272601 h 410397"/>
              <a:gd name="connsiteX11" fmla="*/ 331872 w 410396"/>
              <a:gd name="connsiteY11" fmla="*/ 275225 h 410397"/>
              <a:gd name="connsiteX12" fmla="*/ 279634 w 410396"/>
              <a:gd name="connsiteY12" fmla="*/ 294128 h 410397"/>
              <a:gd name="connsiteX13" fmla="*/ 248343 w 410396"/>
              <a:gd name="connsiteY13" fmla="*/ 306715 h 410397"/>
              <a:gd name="connsiteX14" fmla="*/ 244239 w 410396"/>
              <a:gd name="connsiteY14" fmla="*/ 307477 h 410397"/>
              <a:gd name="connsiteX15" fmla="*/ 215802 w 410396"/>
              <a:gd name="connsiteY15" fmla="*/ 299315 h 410397"/>
              <a:gd name="connsiteX16" fmla="*/ 211637 w 410396"/>
              <a:gd name="connsiteY16" fmla="*/ 294143 h 410397"/>
              <a:gd name="connsiteX17" fmla="*/ 205854 w 410396"/>
              <a:gd name="connsiteY17" fmla="*/ 275592 h 410397"/>
              <a:gd name="connsiteX18" fmla="*/ 199370 w 410396"/>
              <a:gd name="connsiteY18" fmla="*/ 278460 h 410397"/>
              <a:gd name="connsiteX19" fmla="*/ 170414 w 410396"/>
              <a:gd name="connsiteY19" fmla="*/ 281511 h 410397"/>
              <a:gd name="connsiteX20" fmla="*/ 137002 w 410396"/>
              <a:gd name="connsiteY20" fmla="*/ 268009 h 410397"/>
              <a:gd name="connsiteX21" fmla="*/ 134348 w 410396"/>
              <a:gd name="connsiteY21" fmla="*/ 265110 h 410397"/>
              <a:gd name="connsiteX22" fmla="*/ 137079 w 410396"/>
              <a:gd name="connsiteY22" fmla="*/ 261647 h 410397"/>
              <a:gd name="connsiteX23" fmla="*/ 149314 w 410396"/>
              <a:gd name="connsiteY23" fmla="*/ 257192 h 410397"/>
              <a:gd name="connsiteX24" fmla="*/ 196106 w 410396"/>
              <a:gd name="connsiteY24" fmla="*/ 246986 h 410397"/>
              <a:gd name="connsiteX25" fmla="*/ 203734 w 410396"/>
              <a:gd name="connsiteY25" fmla="*/ 245948 h 410397"/>
              <a:gd name="connsiteX26" fmla="*/ 251837 w 410396"/>
              <a:gd name="connsiteY26" fmla="*/ 242638 h 410397"/>
              <a:gd name="connsiteX27" fmla="*/ 304807 w 410396"/>
              <a:gd name="connsiteY27" fmla="*/ 244926 h 410397"/>
              <a:gd name="connsiteX28" fmla="*/ 323435 w 410396"/>
              <a:gd name="connsiteY28" fmla="*/ 248374 h 410397"/>
              <a:gd name="connsiteX29" fmla="*/ 326792 w 410396"/>
              <a:gd name="connsiteY29" fmla="*/ 251013 h 410397"/>
              <a:gd name="connsiteX30" fmla="*/ 323008 w 410396"/>
              <a:gd name="connsiteY30" fmla="*/ 252875 h 410397"/>
              <a:gd name="connsiteX31" fmla="*/ 291000 w 410396"/>
              <a:gd name="connsiteY31" fmla="*/ 254202 h 410397"/>
              <a:gd name="connsiteX32" fmla="*/ 234216 w 410396"/>
              <a:gd name="connsiteY32" fmla="*/ 265339 h 410397"/>
              <a:gd name="connsiteX33" fmla="*/ 205839 w 410396"/>
              <a:gd name="connsiteY33" fmla="*/ 275561 h 410397"/>
              <a:gd name="connsiteX34" fmla="*/ 225993 w 410396"/>
              <a:gd name="connsiteY34" fmla="*/ 225901 h 410397"/>
              <a:gd name="connsiteX35" fmla="*/ 190201 w 410396"/>
              <a:gd name="connsiteY35" fmla="*/ 231058 h 410397"/>
              <a:gd name="connsiteX36" fmla="*/ 173099 w 410396"/>
              <a:gd name="connsiteY36" fmla="*/ 232813 h 410397"/>
              <a:gd name="connsiteX37" fmla="*/ 156439 w 410396"/>
              <a:gd name="connsiteY37" fmla="*/ 236733 h 410397"/>
              <a:gd name="connsiteX38" fmla="*/ 149741 w 410396"/>
              <a:gd name="connsiteY38" fmla="*/ 239022 h 410397"/>
              <a:gd name="connsiteX39" fmla="*/ 114209 w 410396"/>
              <a:gd name="connsiteY39" fmla="*/ 248145 h 410397"/>
              <a:gd name="connsiteX40" fmla="*/ 86702 w 410396"/>
              <a:gd name="connsiteY40" fmla="*/ 244102 h 410397"/>
              <a:gd name="connsiteX41" fmla="*/ 60461 w 410396"/>
              <a:gd name="connsiteY41" fmla="*/ 233392 h 410397"/>
              <a:gd name="connsiteX42" fmla="*/ 39270 w 410396"/>
              <a:gd name="connsiteY42" fmla="*/ 224315 h 410397"/>
              <a:gd name="connsiteX43" fmla="*/ 38431 w 410396"/>
              <a:gd name="connsiteY43" fmla="*/ 216946 h 410397"/>
              <a:gd name="connsiteX44" fmla="*/ 48759 w 410396"/>
              <a:gd name="connsiteY44" fmla="*/ 212735 h 410397"/>
              <a:gd name="connsiteX45" fmla="*/ 105681 w 410396"/>
              <a:gd name="connsiteY45" fmla="*/ 199218 h 410397"/>
              <a:gd name="connsiteX46" fmla="*/ 116788 w 410396"/>
              <a:gd name="connsiteY46" fmla="*/ 197433 h 410397"/>
              <a:gd name="connsiteX47" fmla="*/ 198897 w 410396"/>
              <a:gd name="connsiteY47" fmla="*/ 192200 h 410397"/>
              <a:gd name="connsiteX48" fmla="*/ 236001 w 410396"/>
              <a:gd name="connsiteY48" fmla="*/ 196090 h 410397"/>
              <a:gd name="connsiteX49" fmla="*/ 254293 w 410396"/>
              <a:gd name="connsiteY49" fmla="*/ 197708 h 410397"/>
              <a:gd name="connsiteX50" fmla="*/ 319865 w 410396"/>
              <a:gd name="connsiteY50" fmla="*/ 213376 h 410397"/>
              <a:gd name="connsiteX51" fmla="*/ 368823 w 410396"/>
              <a:gd name="connsiteY51" fmla="*/ 233865 h 410397"/>
              <a:gd name="connsiteX52" fmla="*/ 371188 w 410396"/>
              <a:gd name="connsiteY52" fmla="*/ 236764 h 410397"/>
              <a:gd name="connsiteX53" fmla="*/ 366504 w 410396"/>
              <a:gd name="connsiteY53" fmla="*/ 238686 h 410397"/>
              <a:gd name="connsiteX54" fmla="*/ 350058 w 410396"/>
              <a:gd name="connsiteY54" fmla="*/ 234552 h 410397"/>
              <a:gd name="connsiteX55" fmla="*/ 226008 w 410396"/>
              <a:gd name="connsiteY55" fmla="*/ 225917 h 410397"/>
              <a:gd name="connsiteX56" fmla="*/ 179812 w 410396"/>
              <a:gd name="connsiteY56" fmla="*/ 106017 h 410397"/>
              <a:gd name="connsiteX57" fmla="*/ 182665 w 410396"/>
              <a:gd name="connsiteY57" fmla="*/ 111204 h 410397"/>
              <a:gd name="connsiteX58" fmla="*/ 209516 w 410396"/>
              <a:gd name="connsiteY58" fmla="*/ 160528 h 410397"/>
              <a:gd name="connsiteX59" fmla="*/ 210508 w 410396"/>
              <a:gd name="connsiteY59" fmla="*/ 168873 h 410397"/>
              <a:gd name="connsiteX60" fmla="*/ 201705 w 410396"/>
              <a:gd name="connsiteY60" fmla="*/ 170582 h 410397"/>
              <a:gd name="connsiteX61" fmla="*/ 181231 w 410396"/>
              <a:gd name="connsiteY61" fmla="*/ 167210 h 410397"/>
              <a:gd name="connsiteX62" fmla="*/ 143883 w 410396"/>
              <a:gd name="connsiteY62" fmla="*/ 137796 h 410397"/>
              <a:gd name="connsiteX63" fmla="*/ 129695 w 410396"/>
              <a:gd name="connsiteY63" fmla="*/ 108610 h 410397"/>
              <a:gd name="connsiteX64" fmla="*/ 108946 w 410396"/>
              <a:gd name="connsiteY64" fmla="*/ 96359 h 410397"/>
              <a:gd name="connsiteX65" fmla="*/ 101791 w 410396"/>
              <a:gd name="connsiteY65" fmla="*/ 92347 h 410397"/>
              <a:gd name="connsiteX66" fmla="*/ 106062 w 410396"/>
              <a:gd name="connsiteY66" fmla="*/ 84688 h 410397"/>
              <a:gd name="connsiteX67" fmla="*/ 162480 w 410396"/>
              <a:gd name="connsiteY67" fmla="*/ 65252 h 410397"/>
              <a:gd name="connsiteX68" fmla="*/ 216793 w 410396"/>
              <a:gd name="connsiteY68" fmla="*/ 100280 h 410397"/>
              <a:gd name="connsiteX69" fmla="*/ 230631 w 410396"/>
              <a:gd name="connsiteY69" fmla="*/ 130305 h 410397"/>
              <a:gd name="connsiteX70" fmla="*/ 230158 w 410396"/>
              <a:gd name="connsiteY70" fmla="*/ 139398 h 410397"/>
              <a:gd name="connsiteX71" fmla="*/ 221172 w 410396"/>
              <a:gd name="connsiteY71" fmla="*/ 135706 h 410397"/>
              <a:gd name="connsiteX72" fmla="*/ 207868 w 410396"/>
              <a:gd name="connsiteY72" fmla="*/ 119778 h 410397"/>
              <a:gd name="connsiteX73" fmla="*/ 186021 w 410396"/>
              <a:gd name="connsiteY73" fmla="*/ 100830 h 410397"/>
              <a:gd name="connsiteX74" fmla="*/ 180590 w 410396"/>
              <a:gd name="connsiteY74" fmla="*/ 100082 h 410397"/>
              <a:gd name="connsiteX75" fmla="*/ 179796 w 410396"/>
              <a:gd name="connsiteY75" fmla="*/ 106017 h 410397"/>
              <a:gd name="connsiteX76" fmla="*/ 280962 w 410396"/>
              <a:gd name="connsiteY76" fmla="*/ 124309 h 410397"/>
              <a:gd name="connsiteX77" fmla="*/ 274966 w 410396"/>
              <a:gd name="connsiteY77" fmla="*/ 125697 h 410397"/>
              <a:gd name="connsiteX78" fmla="*/ 267368 w 410396"/>
              <a:gd name="connsiteY78" fmla="*/ 133982 h 410397"/>
              <a:gd name="connsiteX79" fmla="*/ 262532 w 410396"/>
              <a:gd name="connsiteY79" fmla="*/ 136682 h 410397"/>
              <a:gd name="connsiteX80" fmla="*/ 260533 w 410396"/>
              <a:gd name="connsiteY80" fmla="*/ 129939 h 410397"/>
              <a:gd name="connsiteX81" fmla="*/ 280656 w 410396"/>
              <a:gd name="connsiteY81" fmla="*/ 103301 h 410397"/>
              <a:gd name="connsiteX82" fmla="*/ 308072 w 410396"/>
              <a:gd name="connsiteY82" fmla="*/ 98694 h 410397"/>
              <a:gd name="connsiteX83" fmla="*/ 318462 w 410396"/>
              <a:gd name="connsiteY83" fmla="*/ 102920 h 410397"/>
              <a:gd name="connsiteX84" fmla="*/ 318523 w 410396"/>
              <a:gd name="connsiteY84" fmla="*/ 109449 h 410397"/>
              <a:gd name="connsiteX85" fmla="*/ 308332 w 410396"/>
              <a:gd name="connsiteY85" fmla="*/ 128779 h 410397"/>
              <a:gd name="connsiteX86" fmla="*/ 285996 w 410396"/>
              <a:gd name="connsiteY86" fmla="*/ 154944 h 410397"/>
              <a:gd name="connsiteX87" fmla="*/ 275240 w 410396"/>
              <a:gd name="connsiteY87" fmla="*/ 158316 h 410397"/>
              <a:gd name="connsiteX88" fmla="*/ 269229 w 410396"/>
              <a:gd name="connsiteY88" fmla="*/ 157293 h 410397"/>
              <a:gd name="connsiteX89" fmla="*/ 269153 w 410396"/>
              <a:gd name="connsiteY89" fmla="*/ 150718 h 410397"/>
              <a:gd name="connsiteX90" fmla="*/ 278429 w 410396"/>
              <a:gd name="connsiteY90" fmla="*/ 138406 h 410397"/>
              <a:gd name="connsiteX91" fmla="*/ 282640 w 410396"/>
              <a:gd name="connsiteY91" fmla="*/ 130015 h 410397"/>
              <a:gd name="connsiteX92" fmla="*/ 280946 w 410396"/>
              <a:gd name="connsiteY92" fmla="*/ 124294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11652" y="294174"/>
                </a:moveTo>
                <a:cubicBezTo>
                  <a:pt x="212033" y="291580"/>
                  <a:pt x="214673" y="291550"/>
                  <a:pt x="216717" y="290833"/>
                </a:cubicBezTo>
                <a:cubicBezTo>
                  <a:pt x="231638" y="285584"/>
                  <a:pt x="246726" y="280733"/>
                  <a:pt x="262257" y="277972"/>
                </a:cubicBezTo>
                <a:cubicBezTo>
                  <a:pt x="274066" y="275866"/>
                  <a:pt x="285920" y="273807"/>
                  <a:pt x="297972" y="272693"/>
                </a:cubicBezTo>
                <a:cubicBezTo>
                  <a:pt x="309201" y="271655"/>
                  <a:pt x="320369" y="270847"/>
                  <a:pt x="331613" y="270862"/>
                </a:cubicBezTo>
                <a:cubicBezTo>
                  <a:pt x="333413" y="270862"/>
                  <a:pt x="336388" y="270053"/>
                  <a:pt x="336556" y="272601"/>
                </a:cubicBezTo>
                <a:cubicBezTo>
                  <a:pt x="336708" y="274997"/>
                  <a:pt x="333596" y="274554"/>
                  <a:pt x="331872" y="275225"/>
                </a:cubicBezTo>
                <a:cubicBezTo>
                  <a:pt x="314617" y="281923"/>
                  <a:pt x="296523" y="286195"/>
                  <a:pt x="279634" y="294128"/>
                </a:cubicBezTo>
                <a:cubicBezTo>
                  <a:pt x="269519" y="298888"/>
                  <a:pt x="259343" y="303968"/>
                  <a:pt x="248343" y="306715"/>
                </a:cubicBezTo>
                <a:cubicBezTo>
                  <a:pt x="246818" y="307096"/>
                  <a:pt x="245262" y="307294"/>
                  <a:pt x="244239" y="307477"/>
                </a:cubicBezTo>
                <a:cubicBezTo>
                  <a:pt x="234094" y="305677"/>
                  <a:pt x="224620" y="303602"/>
                  <a:pt x="215802" y="299315"/>
                </a:cubicBezTo>
                <a:cubicBezTo>
                  <a:pt x="213696" y="298293"/>
                  <a:pt x="211225" y="296966"/>
                  <a:pt x="211637" y="294143"/>
                </a:cubicBezTo>
                <a:close/>
                <a:moveTo>
                  <a:pt x="205854" y="275592"/>
                </a:moveTo>
                <a:cubicBezTo>
                  <a:pt x="203688" y="276537"/>
                  <a:pt x="201338" y="277209"/>
                  <a:pt x="199370" y="278460"/>
                </a:cubicBezTo>
                <a:cubicBezTo>
                  <a:pt x="190186" y="284303"/>
                  <a:pt x="180208" y="285691"/>
                  <a:pt x="170414" y="281511"/>
                </a:cubicBezTo>
                <a:cubicBezTo>
                  <a:pt x="159353" y="276797"/>
                  <a:pt x="148231" y="272281"/>
                  <a:pt x="137002" y="268009"/>
                </a:cubicBezTo>
                <a:cubicBezTo>
                  <a:pt x="135660" y="267506"/>
                  <a:pt x="134470" y="266682"/>
                  <a:pt x="134348" y="265110"/>
                </a:cubicBezTo>
                <a:cubicBezTo>
                  <a:pt x="134195" y="263203"/>
                  <a:pt x="135583" y="262242"/>
                  <a:pt x="137079" y="261647"/>
                </a:cubicBezTo>
                <a:cubicBezTo>
                  <a:pt x="141122" y="260061"/>
                  <a:pt x="145103" y="257970"/>
                  <a:pt x="149314" y="257192"/>
                </a:cubicBezTo>
                <a:cubicBezTo>
                  <a:pt x="165028" y="254309"/>
                  <a:pt x="179796" y="247138"/>
                  <a:pt x="196106" y="246986"/>
                </a:cubicBezTo>
                <a:cubicBezTo>
                  <a:pt x="198653" y="246955"/>
                  <a:pt x="201232" y="246513"/>
                  <a:pt x="203734" y="245948"/>
                </a:cubicBezTo>
                <a:cubicBezTo>
                  <a:pt x="219295" y="242455"/>
                  <a:pt x="235040" y="241463"/>
                  <a:pt x="251837" y="242638"/>
                </a:cubicBezTo>
                <a:cubicBezTo>
                  <a:pt x="269016" y="240288"/>
                  <a:pt x="286805" y="244621"/>
                  <a:pt x="304807" y="244926"/>
                </a:cubicBezTo>
                <a:cubicBezTo>
                  <a:pt x="311032" y="245033"/>
                  <a:pt x="317226" y="247138"/>
                  <a:pt x="323435" y="248374"/>
                </a:cubicBezTo>
                <a:cubicBezTo>
                  <a:pt x="324976" y="248679"/>
                  <a:pt x="326960" y="249015"/>
                  <a:pt x="326792" y="251013"/>
                </a:cubicBezTo>
                <a:cubicBezTo>
                  <a:pt x="326624" y="253134"/>
                  <a:pt x="324488" y="252966"/>
                  <a:pt x="323008" y="252875"/>
                </a:cubicBezTo>
                <a:cubicBezTo>
                  <a:pt x="312298" y="252310"/>
                  <a:pt x="301664" y="253760"/>
                  <a:pt x="291000" y="254202"/>
                </a:cubicBezTo>
                <a:cubicBezTo>
                  <a:pt x="271533" y="255011"/>
                  <a:pt x="252707" y="259252"/>
                  <a:pt x="234216" y="265339"/>
                </a:cubicBezTo>
                <a:cubicBezTo>
                  <a:pt x="224650" y="268482"/>
                  <a:pt x="215084" y="271549"/>
                  <a:pt x="205839" y="275561"/>
                </a:cubicBezTo>
                <a:close/>
                <a:moveTo>
                  <a:pt x="225993" y="225901"/>
                </a:moveTo>
                <a:cubicBezTo>
                  <a:pt x="214001" y="226557"/>
                  <a:pt x="202147" y="229395"/>
                  <a:pt x="190201" y="231058"/>
                </a:cubicBezTo>
                <a:cubicBezTo>
                  <a:pt x="184526" y="231851"/>
                  <a:pt x="178805" y="232309"/>
                  <a:pt x="173099" y="232813"/>
                </a:cubicBezTo>
                <a:cubicBezTo>
                  <a:pt x="167347" y="233316"/>
                  <a:pt x="161748" y="234323"/>
                  <a:pt x="156439" y="236733"/>
                </a:cubicBezTo>
                <a:cubicBezTo>
                  <a:pt x="154288" y="237710"/>
                  <a:pt x="152015" y="238869"/>
                  <a:pt x="149741" y="239022"/>
                </a:cubicBezTo>
                <a:cubicBezTo>
                  <a:pt x="137338" y="239861"/>
                  <a:pt x="126262" y="245719"/>
                  <a:pt x="114209" y="248145"/>
                </a:cubicBezTo>
                <a:cubicBezTo>
                  <a:pt x="104094" y="250190"/>
                  <a:pt x="95185" y="248298"/>
                  <a:pt x="86702" y="244102"/>
                </a:cubicBezTo>
                <a:cubicBezTo>
                  <a:pt x="78174" y="239892"/>
                  <a:pt x="69188" y="236947"/>
                  <a:pt x="60461" y="233392"/>
                </a:cubicBezTo>
                <a:cubicBezTo>
                  <a:pt x="53367" y="230509"/>
                  <a:pt x="46807" y="226359"/>
                  <a:pt x="39270" y="224315"/>
                </a:cubicBezTo>
                <a:cubicBezTo>
                  <a:pt x="34922" y="223140"/>
                  <a:pt x="35624" y="219616"/>
                  <a:pt x="38431" y="216946"/>
                </a:cubicBezTo>
                <a:cubicBezTo>
                  <a:pt x="41269" y="214246"/>
                  <a:pt x="45235" y="213986"/>
                  <a:pt x="48759" y="212735"/>
                </a:cubicBezTo>
                <a:cubicBezTo>
                  <a:pt x="67235" y="206129"/>
                  <a:pt x="86870" y="204451"/>
                  <a:pt x="105681" y="199218"/>
                </a:cubicBezTo>
                <a:cubicBezTo>
                  <a:pt x="109281" y="198211"/>
                  <a:pt x="113065" y="197570"/>
                  <a:pt x="116788" y="197433"/>
                </a:cubicBezTo>
                <a:cubicBezTo>
                  <a:pt x="144188" y="196396"/>
                  <a:pt x="171268" y="190888"/>
                  <a:pt x="198897" y="192200"/>
                </a:cubicBezTo>
                <a:cubicBezTo>
                  <a:pt x="211392" y="192795"/>
                  <a:pt x="223735" y="194092"/>
                  <a:pt x="236001" y="196090"/>
                </a:cubicBezTo>
                <a:cubicBezTo>
                  <a:pt x="242104" y="197082"/>
                  <a:pt x="248252" y="196655"/>
                  <a:pt x="254293" y="197708"/>
                </a:cubicBezTo>
                <a:cubicBezTo>
                  <a:pt x="276476" y="201552"/>
                  <a:pt x="298567" y="206053"/>
                  <a:pt x="319865" y="213376"/>
                </a:cubicBezTo>
                <a:cubicBezTo>
                  <a:pt x="336586" y="219128"/>
                  <a:pt x="353490" y="224666"/>
                  <a:pt x="368823" y="233865"/>
                </a:cubicBezTo>
                <a:cubicBezTo>
                  <a:pt x="370013" y="234582"/>
                  <a:pt x="371661" y="235025"/>
                  <a:pt x="371188" y="236764"/>
                </a:cubicBezTo>
                <a:cubicBezTo>
                  <a:pt x="370669" y="238641"/>
                  <a:pt x="368838" y="238564"/>
                  <a:pt x="366504" y="238686"/>
                </a:cubicBezTo>
                <a:cubicBezTo>
                  <a:pt x="361485" y="237466"/>
                  <a:pt x="356008" y="235330"/>
                  <a:pt x="350058" y="234552"/>
                </a:cubicBezTo>
                <a:cubicBezTo>
                  <a:pt x="308865" y="229166"/>
                  <a:pt x="267673" y="223628"/>
                  <a:pt x="226008" y="225917"/>
                </a:cubicBezTo>
                <a:close/>
                <a:moveTo>
                  <a:pt x="179812" y="106017"/>
                </a:moveTo>
                <a:cubicBezTo>
                  <a:pt x="180605" y="107817"/>
                  <a:pt x="181658" y="109495"/>
                  <a:pt x="182665" y="111204"/>
                </a:cubicBezTo>
                <a:cubicBezTo>
                  <a:pt x="192246" y="127315"/>
                  <a:pt x="201369" y="143654"/>
                  <a:pt x="209516" y="160528"/>
                </a:cubicBezTo>
                <a:cubicBezTo>
                  <a:pt x="210752" y="163091"/>
                  <a:pt x="212689" y="165990"/>
                  <a:pt x="210508" y="168873"/>
                </a:cubicBezTo>
                <a:cubicBezTo>
                  <a:pt x="208234" y="171879"/>
                  <a:pt x="204847" y="171055"/>
                  <a:pt x="201705" y="170582"/>
                </a:cubicBezTo>
                <a:cubicBezTo>
                  <a:pt x="194855" y="169529"/>
                  <a:pt x="187791" y="169224"/>
                  <a:pt x="181231" y="167210"/>
                </a:cubicBezTo>
                <a:cubicBezTo>
                  <a:pt x="165105" y="162298"/>
                  <a:pt x="151313" y="154013"/>
                  <a:pt x="143883" y="137796"/>
                </a:cubicBezTo>
                <a:cubicBezTo>
                  <a:pt x="139382" y="127955"/>
                  <a:pt x="135309" y="117795"/>
                  <a:pt x="129695" y="108610"/>
                </a:cubicBezTo>
                <a:cubicBezTo>
                  <a:pt x="125285" y="101394"/>
                  <a:pt x="117734" y="97260"/>
                  <a:pt x="108946" y="96359"/>
                </a:cubicBezTo>
                <a:cubicBezTo>
                  <a:pt x="105940" y="96054"/>
                  <a:pt x="102798" y="95978"/>
                  <a:pt x="101791" y="92347"/>
                </a:cubicBezTo>
                <a:cubicBezTo>
                  <a:pt x="100723" y="88487"/>
                  <a:pt x="103591" y="86778"/>
                  <a:pt x="106062" y="84688"/>
                </a:cubicBezTo>
                <a:cubicBezTo>
                  <a:pt x="122326" y="70866"/>
                  <a:pt x="141320" y="65099"/>
                  <a:pt x="162480" y="65252"/>
                </a:cubicBezTo>
                <a:cubicBezTo>
                  <a:pt x="188035" y="65343"/>
                  <a:pt x="205580" y="78052"/>
                  <a:pt x="216793" y="100280"/>
                </a:cubicBezTo>
                <a:cubicBezTo>
                  <a:pt x="221752" y="110105"/>
                  <a:pt x="226161" y="120236"/>
                  <a:pt x="230631" y="130305"/>
                </a:cubicBezTo>
                <a:cubicBezTo>
                  <a:pt x="231958" y="133295"/>
                  <a:pt x="233804" y="137186"/>
                  <a:pt x="230158" y="139398"/>
                </a:cubicBezTo>
                <a:cubicBezTo>
                  <a:pt x="226313" y="141747"/>
                  <a:pt x="223506" y="138375"/>
                  <a:pt x="221172" y="135706"/>
                </a:cubicBezTo>
                <a:cubicBezTo>
                  <a:pt x="216625" y="130488"/>
                  <a:pt x="212094" y="125240"/>
                  <a:pt x="207868" y="119778"/>
                </a:cubicBezTo>
                <a:cubicBezTo>
                  <a:pt x="201827" y="111982"/>
                  <a:pt x="194046" y="106276"/>
                  <a:pt x="186021" y="100830"/>
                </a:cubicBezTo>
                <a:cubicBezTo>
                  <a:pt x="184373" y="99716"/>
                  <a:pt x="182573" y="98541"/>
                  <a:pt x="180590" y="100082"/>
                </a:cubicBezTo>
                <a:cubicBezTo>
                  <a:pt x="178439" y="101745"/>
                  <a:pt x="178896" y="103957"/>
                  <a:pt x="179796" y="106017"/>
                </a:cubicBezTo>
                <a:close/>
                <a:moveTo>
                  <a:pt x="280962" y="124309"/>
                </a:moveTo>
                <a:cubicBezTo>
                  <a:pt x="278734" y="123211"/>
                  <a:pt x="276552" y="124141"/>
                  <a:pt x="274966" y="125697"/>
                </a:cubicBezTo>
                <a:cubicBezTo>
                  <a:pt x="272296" y="128322"/>
                  <a:pt x="269962" y="131281"/>
                  <a:pt x="267368" y="133982"/>
                </a:cubicBezTo>
                <a:cubicBezTo>
                  <a:pt x="266056" y="135339"/>
                  <a:pt x="264775" y="137582"/>
                  <a:pt x="262532" y="136682"/>
                </a:cubicBezTo>
                <a:cubicBezTo>
                  <a:pt x="260015" y="135675"/>
                  <a:pt x="260777" y="133021"/>
                  <a:pt x="260533" y="129939"/>
                </a:cubicBezTo>
                <a:cubicBezTo>
                  <a:pt x="263310" y="118832"/>
                  <a:pt x="267261" y="108137"/>
                  <a:pt x="280656" y="103301"/>
                </a:cubicBezTo>
                <a:cubicBezTo>
                  <a:pt x="289688" y="100036"/>
                  <a:pt x="298232" y="96161"/>
                  <a:pt x="308072" y="98694"/>
                </a:cubicBezTo>
                <a:cubicBezTo>
                  <a:pt x="311718" y="99640"/>
                  <a:pt x="315349" y="100784"/>
                  <a:pt x="318462" y="102920"/>
                </a:cubicBezTo>
                <a:cubicBezTo>
                  <a:pt x="321360" y="104903"/>
                  <a:pt x="321879" y="108397"/>
                  <a:pt x="318523" y="109449"/>
                </a:cubicBezTo>
                <a:cubicBezTo>
                  <a:pt x="308347" y="112638"/>
                  <a:pt x="309232" y="121182"/>
                  <a:pt x="308332" y="128779"/>
                </a:cubicBezTo>
                <a:cubicBezTo>
                  <a:pt x="306653" y="143013"/>
                  <a:pt x="300078" y="150916"/>
                  <a:pt x="285996" y="154944"/>
                </a:cubicBezTo>
                <a:cubicBezTo>
                  <a:pt x="282380" y="155981"/>
                  <a:pt x="278810" y="157141"/>
                  <a:pt x="275240" y="158316"/>
                </a:cubicBezTo>
                <a:cubicBezTo>
                  <a:pt x="273028" y="159048"/>
                  <a:pt x="270923" y="159200"/>
                  <a:pt x="269229" y="157293"/>
                </a:cubicBezTo>
                <a:cubicBezTo>
                  <a:pt x="267353" y="155173"/>
                  <a:pt x="267719" y="152762"/>
                  <a:pt x="269153" y="150718"/>
                </a:cubicBezTo>
                <a:cubicBezTo>
                  <a:pt x="272098" y="146507"/>
                  <a:pt x="275179" y="142373"/>
                  <a:pt x="278429" y="138406"/>
                </a:cubicBezTo>
                <a:cubicBezTo>
                  <a:pt x="280504" y="135889"/>
                  <a:pt x="281938" y="133158"/>
                  <a:pt x="282640" y="130015"/>
                </a:cubicBezTo>
                <a:cubicBezTo>
                  <a:pt x="283128" y="127818"/>
                  <a:pt x="283372" y="125499"/>
                  <a:pt x="280946" y="124294"/>
                </a:cubicBezTo>
                <a:close/>
              </a:path>
            </a:pathLst>
          </a:custGeom>
          <a:solidFill>
            <a:schemeClr val="accent6"/>
          </a:solidFill>
          <a:ln w="0" cap="flat">
            <a:noFill/>
            <a:prstDash val="solid"/>
            <a:miter/>
          </a:ln>
        </p:spPr>
        <p:txBody>
          <a:bodyPr rtlCol="0" anchor="ctr"/>
          <a:lstStyle/>
          <a:p>
            <a:endParaRPr lang="en-US" sz="1641"/>
          </a:p>
        </p:txBody>
      </p:sp>
      <p:sp>
        <p:nvSpPr>
          <p:cNvPr id="145" name="Freeform: Shape 144">
            <a:extLst>
              <a:ext uri="{FF2B5EF4-FFF2-40B4-BE49-F238E27FC236}">
                <a16:creationId xmlns:a16="http://schemas.microsoft.com/office/drawing/2014/main" id="{450B982F-053C-69A6-B208-C20C8CAED45A}"/>
              </a:ext>
            </a:extLst>
          </p:cNvPr>
          <p:cNvSpPr/>
          <p:nvPr/>
        </p:nvSpPr>
        <p:spPr>
          <a:xfrm>
            <a:off x="372022" y="2829769"/>
            <a:ext cx="374347" cy="374348"/>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98522 w 410396"/>
              <a:gd name="connsiteY5" fmla="*/ 215664 h 410397"/>
              <a:gd name="connsiteX6" fmla="*/ 307233 w 410396"/>
              <a:gd name="connsiteY6" fmla="*/ 223125 h 410397"/>
              <a:gd name="connsiteX7" fmla="*/ 319987 w 410396"/>
              <a:gd name="connsiteY7" fmla="*/ 223186 h 410397"/>
              <a:gd name="connsiteX8" fmla="*/ 327799 w 410396"/>
              <a:gd name="connsiteY8" fmla="*/ 229944 h 410397"/>
              <a:gd name="connsiteX9" fmla="*/ 327173 w 410396"/>
              <a:gd name="connsiteY9" fmla="*/ 256506 h 410397"/>
              <a:gd name="connsiteX10" fmla="*/ 318767 w 410396"/>
              <a:gd name="connsiteY10" fmla="*/ 263615 h 410397"/>
              <a:gd name="connsiteX11" fmla="*/ 307187 w 410396"/>
              <a:gd name="connsiteY11" fmla="*/ 263768 h 410397"/>
              <a:gd name="connsiteX12" fmla="*/ 298247 w 410396"/>
              <a:gd name="connsiteY12" fmla="*/ 271808 h 410397"/>
              <a:gd name="connsiteX13" fmla="*/ 306119 w 410396"/>
              <a:gd name="connsiteY13" fmla="*/ 279451 h 410397"/>
              <a:gd name="connsiteX14" fmla="*/ 319408 w 410396"/>
              <a:gd name="connsiteY14" fmla="*/ 279924 h 410397"/>
              <a:gd name="connsiteX15" fmla="*/ 328012 w 410396"/>
              <a:gd name="connsiteY15" fmla="*/ 288270 h 410397"/>
              <a:gd name="connsiteX16" fmla="*/ 327570 w 410396"/>
              <a:gd name="connsiteY16" fmla="*/ 311398 h 410397"/>
              <a:gd name="connsiteX17" fmla="*/ 317958 w 410396"/>
              <a:gd name="connsiteY17" fmla="*/ 319438 h 410397"/>
              <a:gd name="connsiteX18" fmla="*/ 204954 w 410396"/>
              <a:gd name="connsiteY18" fmla="*/ 319347 h 410397"/>
              <a:gd name="connsiteX19" fmla="*/ 93689 w 410396"/>
              <a:gd name="connsiteY19" fmla="*/ 319347 h 410397"/>
              <a:gd name="connsiteX20" fmla="*/ 82903 w 410396"/>
              <a:gd name="connsiteY20" fmla="*/ 310254 h 410397"/>
              <a:gd name="connsiteX21" fmla="*/ 82629 w 410396"/>
              <a:gd name="connsiteY21" fmla="*/ 287125 h 410397"/>
              <a:gd name="connsiteX22" fmla="*/ 90638 w 410396"/>
              <a:gd name="connsiteY22" fmla="*/ 279879 h 410397"/>
              <a:gd name="connsiteX23" fmla="*/ 117474 w 410396"/>
              <a:gd name="connsiteY23" fmla="*/ 276919 h 410397"/>
              <a:gd name="connsiteX24" fmla="*/ 120281 w 410396"/>
              <a:gd name="connsiteY24" fmla="*/ 277102 h 410397"/>
              <a:gd name="connsiteX25" fmla="*/ 142983 w 410396"/>
              <a:gd name="connsiteY25" fmla="*/ 279848 h 410397"/>
              <a:gd name="connsiteX26" fmla="*/ 280321 w 410396"/>
              <a:gd name="connsiteY26" fmla="*/ 279879 h 410397"/>
              <a:gd name="connsiteX27" fmla="*/ 288895 w 410396"/>
              <a:gd name="connsiteY27" fmla="*/ 279024 h 410397"/>
              <a:gd name="connsiteX28" fmla="*/ 294799 w 410396"/>
              <a:gd name="connsiteY28" fmla="*/ 271304 h 410397"/>
              <a:gd name="connsiteX29" fmla="*/ 287522 w 410396"/>
              <a:gd name="connsiteY29" fmla="*/ 263951 h 410397"/>
              <a:gd name="connsiteX30" fmla="*/ 281175 w 410396"/>
              <a:gd name="connsiteY30" fmla="*/ 263676 h 410397"/>
              <a:gd name="connsiteX31" fmla="*/ 144417 w 410396"/>
              <a:gd name="connsiteY31" fmla="*/ 263631 h 410397"/>
              <a:gd name="connsiteX32" fmla="*/ 130732 w 410396"/>
              <a:gd name="connsiteY32" fmla="*/ 263158 h 410397"/>
              <a:gd name="connsiteX33" fmla="*/ 105910 w 410396"/>
              <a:gd name="connsiteY33" fmla="*/ 263875 h 410397"/>
              <a:gd name="connsiteX34" fmla="*/ 91477 w 410396"/>
              <a:gd name="connsiteY34" fmla="*/ 263661 h 410397"/>
              <a:gd name="connsiteX35" fmla="*/ 83346 w 410396"/>
              <a:gd name="connsiteY35" fmla="*/ 256994 h 410397"/>
              <a:gd name="connsiteX36" fmla="*/ 82842 w 410396"/>
              <a:gd name="connsiteY36" fmla="*/ 230463 h 410397"/>
              <a:gd name="connsiteX37" fmla="*/ 90608 w 410396"/>
              <a:gd name="connsiteY37" fmla="*/ 223216 h 410397"/>
              <a:gd name="connsiteX38" fmla="*/ 118008 w 410396"/>
              <a:gd name="connsiteY38" fmla="*/ 220287 h 410397"/>
              <a:gd name="connsiteX39" fmla="*/ 121258 w 410396"/>
              <a:gd name="connsiteY39" fmla="*/ 220974 h 410397"/>
              <a:gd name="connsiteX40" fmla="*/ 131876 w 410396"/>
              <a:gd name="connsiteY40" fmla="*/ 223155 h 410397"/>
              <a:gd name="connsiteX41" fmla="*/ 283113 w 410396"/>
              <a:gd name="connsiteY41" fmla="*/ 223140 h 410397"/>
              <a:gd name="connsiteX42" fmla="*/ 286591 w 410396"/>
              <a:gd name="connsiteY42" fmla="*/ 223094 h 410397"/>
              <a:gd name="connsiteX43" fmla="*/ 294357 w 410396"/>
              <a:gd name="connsiteY43" fmla="*/ 216275 h 410397"/>
              <a:gd name="connsiteX44" fmla="*/ 287278 w 410396"/>
              <a:gd name="connsiteY44" fmla="*/ 207151 h 410397"/>
              <a:gd name="connsiteX45" fmla="*/ 280931 w 410396"/>
              <a:gd name="connsiteY45" fmla="*/ 206907 h 410397"/>
              <a:gd name="connsiteX46" fmla="*/ 133737 w 410396"/>
              <a:gd name="connsiteY46" fmla="*/ 206861 h 410397"/>
              <a:gd name="connsiteX47" fmla="*/ 122127 w 410396"/>
              <a:gd name="connsiteY47" fmla="*/ 209547 h 410397"/>
              <a:gd name="connsiteX48" fmla="*/ 117200 w 410396"/>
              <a:gd name="connsiteY48" fmla="*/ 210248 h 410397"/>
              <a:gd name="connsiteX49" fmla="*/ 91752 w 410396"/>
              <a:gd name="connsiteY49" fmla="*/ 206968 h 410397"/>
              <a:gd name="connsiteX50" fmla="*/ 77731 w 410396"/>
              <a:gd name="connsiteY50" fmla="*/ 193085 h 410397"/>
              <a:gd name="connsiteX51" fmla="*/ 77792 w 410396"/>
              <a:gd name="connsiteY51" fmla="*/ 176288 h 410397"/>
              <a:gd name="connsiteX52" fmla="*/ 86153 w 410396"/>
              <a:gd name="connsiteY52" fmla="*/ 167378 h 410397"/>
              <a:gd name="connsiteX53" fmla="*/ 103438 w 410396"/>
              <a:gd name="connsiteY53" fmla="*/ 167027 h 410397"/>
              <a:gd name="connsiteX54" fmla="*/ 111387 w 410396"/>
              <a:gd name="connsiteY54" fmla="*/ 163686 h 410397"/>
              <a:gd name="connsiteX55" fmla="*/ 107664 w 410396"/>
              <a:gd name="connsiteY55" fmla="*/ 157858 h 410397"/>
              <a:gd name="connsiteX56" fmla="*/ 102111 w 410396"/>
              <a:gd name="connsiteY56" fmla="*/ 145638 h 410397"/>
              <a:gd name="connsiteX57" fmla="*/ 104003 w 410396"/>
              <a:gd name="connsiteY57" fmla="*/ 127254 h 410397"/>
              <a:gd name="connsiteX58" fmla="*/ 100097 w 410396"/>
              <a:gd name="connsiteY58" fmla="*/ 110502 h 410397"/>
              <a:gd name="connsiteX59" fmla="*/ 98938 w 410396"/>
              <a:gd name="connsiteY59" fmla="*/ 81347 h 410397"/>
              <a:gd name="connsiteX60" fmla="*/ 138482 w 410396"/>
              <a:gd name="connsiteY60" fmla="*/ 79806 h 410397"/>
              <a:gd name="connsiteX61" fmla="*/ 155966 w 410396"/>
              <a:gd name="connsiteY61" fmla="*/ 96436 h 410397"/>
              <a:gd name="connsiteX62" fmla="*/ 156408 w 410396"/>
              <a:gd name="connsiteY62" fmla="*/ 118008 h 410397"/>
              <a:gd name="connsiteX63" fmla="*/ 154410 w 410396"/>
              <a:gd name="connsiteY63" fmla="*/ 118695 h 410397"/>
              <a:gd name="connsiteX64" fmla="*/ 153174 w 410396"/>
              <a:gd name="connsiteY64" fmla="*/ 116345 h 410397"/>
              <a:gd name="connsiteX65" fmla="*/ 152808 w 410396"/>
              <a:gd name="connsiteY65" fmla="*/ 108259 h 410397"/>
              <a:gd name="connsiteX66" fmla="*/ 149436 w 410396"/>
              <a:gd name="connsiteY66" fmla="*/ 103362 h 410397"/>
              <a:gd name="connsiteX67" fmla="*/ 144508 w 410396"/>
              <a:gd name="connsiteY67" fmla="*/ 106642 h 410397"/>
              <a:gd name="connsiteX68" fmla="*/ 136865 w 410396"/>
              <a:gd name="connsiteY68" fmla="*/ 106841 h 410397"/>
              <a:gd name="connsiteX69" fmla="*/ 132136 w 410396"/>
              <a:gd name="connsiteY69" fmla="*/ 92057 h 410397"/>
              <a:gd name="connsiteX70" fmla="*/ 127589 w 410396"/>
              <a:gd name="connsiteY70" fmla="*/ 84322 h 410397"/>
              <a:gd name="connsiteX71" fmla="*/ 121059 w 410396"/>
              <a:gd name="connsiteY71" fmla="*/ 84047 h 410397"/>
              <a:gd name="connsiteX72" fmla="*/ 120114 w 410396"/>
              <a:gd name="connsiteY72" fmla="*/ 90440 h 410397"/>
              <a:gd name="connsiteX73" fmla="*/ 123668 w 410396"/>
              <a:gd name="connsiteY73" fmla="*/ 98327 h 410397"/>
              <a:gd name="connsiteX74" fmla="*/ 122234 w 410396"/>
              <a:gd name="connsiteY74" fmla="*/ 102950 h 410397"/>
              <a:gd name="connsiteX75" fmla="*/ 117459 w 410396"/>
              <a:gd name="connsiteY75" fmla="*/ 102218 h 410397"/>
              <a:gd name="connsiteX76" fmla="*/ 111890 w 410396"/>
              <a:gd name="connsiteY76" fmla="*/ 97153 h 410397"/>
              <a:gd name="connsiteX77" fmla="*/ 106017 w 410396"/>
              <a:gd name="connsiteY77" fmla="*/ 96741 h 410397"/>
              <a:gd name="connsiteX78" fmla="*/ 105605 w 410396"/>
              <a:gd name="connsiteY78" fmla="*/ 102523 h 410397"/>
              <a:gd name="connsiteX79" fmla="*/ 124034 w 410396"/>
              <a:gd name="connsiteY79" fmla="*/ 117474 h 410397"/>
              <a:gd name="connsiteX80" fmla="*/ 131022 w 410396"/>
              <a:gd name="connsiteY80" fmla="*/ 122143 h 410397"/>
              <a:gd name="connsiteX81" fmla="*/ 130854 w 410396"/>
              <a:gd name="connsiteY81" fmla="*/ 127986 h 410397"/>
              <a:gd name="connsiteX82" fmla="*/ 125194 w 410396"/>
              <a:gd name="connsiteY82" fmla="*/ 127406 h 410397"/>
              <a:gd name="connsiteX83" fmla="*/ 122234 w 410396"/>
              <a:gd name="connsiteY83" fmla="*/ 124629 h 410397"/>
              <a:gd name="connsiteX84" fmla="*/ 116147 w 410396"/>
              <a:gd name="connsiteY84" fmla="*/ 123684 h 410397"/>
              <a:gd name="connsiteX85" fmla="*/ 115720 w 410396"/>
              <a:gd name="connsiteY85" fmla="*/ 130122 h 410397"/>
              <a:gd name="connsiteX86" fmla="*/ 123790 w 410396"/>
              <a:gd name="connsiteY86" fmla="*/ 138330 h 410397"/>
              <a:gd name="connsiteX87" fmla="*/ 132242 w 410396"/>
              <a:gd name="connsiteY87" fmla="*/ 148979 h 410397"/>
              <a:gd name="connsiteX88" fmla="*/ 134332 w 410396"/>
              <a:gd name="connsiteY88" fmla="*/ 151450 h 410397"/>
              <a:gd name="connsiteX89" fmla="*/ 137201 w 410396"/>
              <a:gd name="connsiteY89" fmla="*/ 149040 h 410397"/>
              <a:gd name="connsiteX90" fmla="*/ 139871 w 410396"/>
              <a:gd name="connsiteY90" fmla="*/ 142007 h 410397"/>
              <a:gd name="connsiteX91" fmla="*/ 142708 w 410396"/>
              <a:gd name="connsiteY91" fmla="*/ 139581 h 410397"/>
              <a:gd name="connsiteX92" fmla="*/ 144814 w 410396"/>
              <a:gd name="connsiteY92" fmla="*/ 142617 h 410397"/>
              <a:gd name="connsiteX93" fmla="*/ 150596 w 410396"/>
              <a:gd name="connsiteY93" fmla="*/ 158911 h 410397"/>
              <a:gd name="connsiteX94" fmla="*/ 176242 w 410396"/>
              <a:gd name="connsiteY94" fmla="*/ 165883 h 410397"/>
              <a:gd name="connsiteX95" fmla="*/ 177355 w 410396"/>
              <a:gd name="connsiteY95" fmla="*/ 159353 h 410397"/>
              <a:gd name="connsiteX96" fmla="*/ 174197 w 410396"/>
              <a:gd name="connsiteY96" fmla="*/ 138543 h 410397"/>
              <a:gd name="connsiteX97" fmla="*/ 174838 w 410396"/>
              <a:gd name="connsiteY97" fmla="*/ 135721 h 410397"/>
              <a:gd name="connsiteX98" fmla="*/ 169392 w 410396"/>
              <a:gd name="connsiteY98" fmla="*/ 110746 h 410397"/>
              <a:gd name="connsiteX99" fmla="*/ 170200 w 410396"/>
              <a:gd name="connsiteY99" fmla="*/ 84887 h 410397"/>
              <a:gd name="connsiteX100" fmla="*/ 212796 w 410396"/>
              <a:gd name="connsiteY100" fmla="*/ 86595 h 410397"/>
              <a:gd name="connsiteX101" fmla="*/ 227793 w 410396"/>
              <a:gd name="connsiteY101" fmla="*/ 99029 h 410397"/>
              <a:gd name="connsiteX102" fmla="*/ 233758 w 410396"/>
              <a:gd name="connsiteY102" fmla="*/ 96603 h 410397"/>
              <a:gd name="connsiteX103" fmla="*/ 243110 w 410396"/>
              <a:gd name="connsiteY103" fmla="*/ 80142 h 410397"/>
              <a:gd name="connsiteX104" fmla="*/ 282396 w 410396"/>
              <a:gd name="connsiteY104" fmla="*/ 85070 h 410397"/>
              <a:gd name="connsiteX105" fmla="*/ 289810 w 410396"/>
              <a:gd name="connsiteY105" fmla="*/ 92972 h 410397"/>
              <a:gd name="connsiteX106" fmla="*/ 297027 w 410396"/>
              <a:gd name="connsiteY106" fmla="*/ 123989 h 410397"/>
              <a:gd name="connsiteX107" fmla="*/ 293457 w 410396"/>
              <a:gd name="connsiteY107" fmla="*/ 129954 h 410397"/>
              <a:gd name="connsiteX108" fmla="*/ 290161 w 410396"/>
              <a:gd name="connsiteY108" fmla="*/ 132456 h 410397"/>
              <a:gd name="connsiteX109" fmla="*/ 290253 w 410396"/>
              <a:gd name="connsiteY109" fmla="*/ 128428 h 410397"/>
              <a:gd name="connsiteX110" fmla="*/ 293212 w 410396"/>
              <a:gd name="connsiteY110" fmla="*/ 111509 h 410397"/>
              <a:gd name="connsiteX111" fmla="*/ 289673 w 410396"/>
              <a:gd name="connsiteY111" fmla="*/ 105651 h 410397"/>
              <a:gd name="connsiteX112" fmla="*/ 285325 w 410396"/>
              <a:gd name="connsiteY112" fmla="*/ 110136 h 410397"/>
              <a:gd name="connsiteX113" fmla="*/ 282075 w 410396"/>
              <a:gd name="connsiteY113" fmla="*/ 113569 h 410397"/>
              <a:gd name="connsiteX114" fmla="*/ 278871 w 410396"/>
              <a:gd name="connsiteY114" fmla="*/ 109892 h 410397"/>
              <a:gd name="connsiteX115" fmla="*/ 272708 w 410396"/>
              <a:gd name="connsiteY115" fmla="*/ 92469 h 410397"/>
              <a:gd name="connsiteX116" fmla="*/ 270282 w 410396"/>
              <a:gd name="connsiteY116" fmla="*/ 87297 h 410397"/>
              <a:gd name="connsiteX117" fmla="*/ 263798 w 410396"/>
              <a:gd name="connsiteY117" fmla="*/ 85329 h 410397"/>
              <a:gd name="connsiteX118" fmla="*/ 261647 w 410396"/>
              <a:gd name="connsiteY118" fmla="*/ 91782 h 410397"/>
              <a:gd name="connsiteX119" fmla="*/ 264241 w 410396"/>
              <a:gd name="connsiteY119" fmla="*/ 101196 h 410397"/>
              <a:gd name="connsiteX120" fmla="*/ 262379 w 410396"/>
              <a:gd name="connsiteY120" fmla="*/ 105086 h 410397"/>
              <a:gd name="connsiteX121" fmla="*/ 258870 w 410396"/>
              <a:gd name="connsiteY121" fmla="*/ 103560 h 410397"/>
              <a:gd name="connsiteX122" fmla="*/ 255102 w 410396"/>
              <a:gd name="connsiteY122" fmla="*/ 99960 h 410397"/>
              <a:gd name="connsiteX123" fmla="*/ 248771 w 410396"/>
              <a:gd name="connsiteY123" fmla="*/ 98907 h 410397"/>
              <a:gd name="connsiteX124" fmla="*/ 248038 w 410396"/>
              <a:gd name="connsiteY124" fmla="*/ 105666 h 410397"/>
              <a:gd name="connsiteX125" fmla="*/ 264332 w 410396"/>
              <a:gd name="connsiteY125" fmla="*/ 118786 h 410397"/>
              <a:gd name="connsiteX126" fmla="*/ 271945 w 410396"/>
              <a:gd name="connsiteY126" fmla="*/ 123760 h 410397"/>
              <a:gd name="connsiteX127" fmla="*/ 272372 w 410396"/>
              <a:gd name="connsiteY127" fmla="*/ 128993 h 410397"/>
              <a:gd name="connsiteX128" fmla="*/ 267170 w 410396"/>
              <a:gd name="connsiteY128" fmla="*/ 128993 h 410397"/>
              <a:gd name="connsiteX129" fmla="*/ 264546 w 410396"/>
              <a:gd name="connsiteY129" fmla="*/ 126720 h 410397"/>
              <a:gd name="connsiteX130" fmla="*/ 257772 w 410396"/>
              <a:gd name="connsiteY130" fmla="*/ 125758 h 410397"/>
              <a:gd name="connsiteX131" fmla="*/ 257528 w 410396"/>
              <a:gd name="connsiteY131" fmla="*/ 133097 h 410397"/>
              <a:gd name="connsiteX132" fmla="*/ 263218 w 410396"/>
              <a:gd name="connsiteY132" fmla="*/ 138787 h 410397"/>
              <a:gd name="connsiteX133" fmla="*/ 272418 w 410396"/>
              <a:gd name="connsiteY133" fmla="*/ 155829 h 410397"/>
              <a:gd name="connsiteX134" fmla="*/ 274615 w 410396"/>
              <a:gd name="connsiteY134" fmla="*/ 160513 h 410397"/>
              <a:gd name="connsiteX135" fmla="*/ 277941 w 410396"/>
              <a:gd name="connsiteY135" fmla="*/ 155905 h 410397"/>
              <a:gd name="connsiteX136" fmla="*/ 279131 w 410396"/>
              <a:gd name="connsiteY136" fmla="*/ 145592 h 410397"/>
              <a:gd name="connsiteX137" fmla="*/ 282594 w 410396"/>
              <a:gd name="connsiteY137" fmla="*/ 141549 h 410397"/>
              <a:gd name="connsiteX138" fmla="*/ 286134 w 410396"/>
              <a:gd name="connsiteY138" fmla="*/ 145500 h 410397"/>
              <a:gd name="connsiteX139" fmla="*/ 291000 w 410396"/>
              <a:gd name="connsiteY139" fmla="*/ 158453 h 410397"/>
              <a:gd name="connsiteX140" fmla="*/ 306608 w 410396"/>
              <a:gd name="connsiteY140" fmla="*/ 166905 h 410397"/>
              <a:gd name="connsiteX141" fmla="*/ 325022 w 410396"/>
              <a:gd name="connsiteY141" fmla="*/ 167485 h 410397"/>
              <a:gd name="connsiteX142" fmla="*/ 331231 w 410396"/>
              <a:gd name="connsiteY142" fmla="*/ 173374 h 410397"/>
              <a:gd name="connsiteX143" fmla="*/ 331597 w 410396"/>
              <a:gd name="connsiteY143" fmla="*/ 197021 h 410397"/>
              <a:gd name="connsiteX144" fmla="*/ 320628 w 410396"/>
              <a:gd name="connsiteY144" fmla="*/ 206816 h 410397"/>
              <a:gd name="connsiteX145" fmla="*/ 307309 w 410396"/>
              <a:gd name="connsiteY145" fmla="*/ 206907 h 410397"/>
              <a:gd name="connsiteX146" fmla="*/ 298430 w 410396"/>
              <a:gd name="connsiteY146" fmla="*/ 215558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98522" y="215664"/>
                </a:moveTo>
                <a:cubicBezTo>
                  <a:pt x="299040" y="220577"/>
                  <a:pt x="302244" y="223079"/>
                  <a:pt x="307233" y="223125"/>
                </a:cubicBezTo>
                <a:cubicBezTo>
                  <a:pt x="311490" y="223171"/>
                  <a:pt x="315731" y="223216"/>
                  <a:pt x="319987" y="223186"/>
                </a:cubicBezTo>
                <a:cubicBezTo>
                  <a:pt x="324641" y="223140"/>
                  <a:pt x="327600" y="225474"/>
                  <a:pt x="327799" y="229944"/>
                </a:cubicBezTo>
                <a:cubicBezTo>
                  <a:pt x="328211" y="238793"/>
                  <a:pt x="328745" y="247657"/>
                  <a:pt x="327173" y="256506"/>
                </a:cubicBezTo>
                <a:cubicBezTo>
                  <a:pt x="326304" y="261403"/>
                  <a:pt x="323329" y="263417"/>
                  <a:pt x="318767" y="263615"/>
                </a:cubicBezTo>
                <a:cubicBezTo>
                  <a:pt x="314907" y="263783"/>
                  <a:pt x="311032" y="263615"/>
                  <a:pt x="307187" y="263768"/>
                </a:cubicBezTo>
                <a:cubicBezTo>
                  <a:pt x="302168" y="263981"/>
                  <a:pt x="298308" y="267399"/>
                  <a:pt x="298247" y="271808"/>
                </a:cubicBezTo>
                <a:cubicBezTo>
                  <a:pt x="298171" y="276980"/>
                  <a:pt x="301909" y="278887"/>
                  <a:pt x="306119" y="279451"/>
                </a:cubicBezTo>
                <a:cubicBezTo>
                  <a:pt x="310498" y="280031"/>
                  <a:pt x="314983" y="279772"/>
                  <a:pt x="319408" y="279924"/>
                </a:cubicBezTo>
                <a:cubicBezTo>
                  <a:pt x="325648" y="280153"/>
                  <a:pt x="327997" y="282213"/>
                  <a:pt x="328012" y="288270"/>
                </a:cubicBezTo>
                <a:cubicBezTo>
                  <a:pt x="328012" y="295974"/>
                  <a:pt x="328470" y="303679"/>
                  <a:pt x="327570" y="311398"/>
                </a:cubicBezTo>
                <a:cubicBezTo>
                  <a:pt x="326868" y="317425"/>
                  <a:pt x="323893" y="319454"/>
                  <a:pt x="317958" y="319438"/>
                </a:cubicBezTo>
                <a:cubicBezTo>
                  <a:pt x="280290" y="319271"/>
                  <a:pt x="242622" y="319347"/>
                  <a:pt x="204954" y="319347"/>
                </a:cubicBezTo>
                <a:cubicBezTo>
                  <a:pt x="167866" y="319347"/>
                  <a:pt x="130778" y="319347"/>
                  <a:pt x="93689" y="319347"/>
                </a:cubicBezTo>
                <a:cubicBezTo>
                  <a:pt x="84948" y="319347"/>
                  <a:pt x="83666" y="318660"/>
                  <a:pt x="82903" y="310254"/>
                </a:cubicBezTo>
                <a:cubicBezTo>
                  <a:pt x="82201" y="302595"/>
                  <a:pt x="82384" y="294830"/>
                  <a:pt x="82629" y="287125"/>
                </a:cubicBezTo>
                <a:cubicBezTo>
                  <a:pt x="82781" y="282396"/>
                  <a:pt x="85680" y="279924"/>
                  <a:pt x="90638" y="279879"/>
                </a:cubicBezTo>
                <a:cubicBezTo>
                  <a:pt x="99670" y="279802"/>
                  <a:pt x="108839" y="280824"/>
                  <a:pt x="117474" y="276919"/>
                </a:cubicBezTo>
                <a:cubicBezTo>
                  <a:pt x="118237" y="276568"/>
                  <a:pt x="119534" y="276690"/>
                  <a:pt x="120281" y="277102"/>
                </a:cubicBezTo>
                <a:cubicBezTo>
                  <a:pt x="127482" y="281175"/>
                  <a:pt x="135339" y="279833"/>
                  <a:pt x="142983" y="279848"/>
                </a:cubicBezTo>
                <a:cubicBezTo>
                  <a:pt x="188767" y="279940"/>
                  <a:pt x="234536" y="279894"/>
                  <a:pt x="280321" y="279879"/>
                </a:cubicBezTo>
                <a:cubicBezTo>
                  <a:pt x="283204" y="279879"/>
                  <a:pt x="286194" y="280290"/>
                  <a:pt x="288895" y="279024"/>
                </a:cubicBezTo>
                <a:cubicBezTo>
                  <a:pt x="292160" y="277499"/>
                  <a:pt x="295333" y="275271"/>
                  <a:pt x="294799" y="271304"/>
                </a:cubicBezTo>
                <a:cubicBezTo>
                  <a:pt x="294296" y="267460"/>
                  <a:pt x="291443" y="264790"/>
                  <a:pt x="287522" y="263951"/>
                </a:cubicBezTo>
                <a:cubicBezTo>
                  <a:pt x="285477" y="263508"/>
                  <a:pt x="283296" y="263676"/>
                  <a:pt x="281175" y="263676"/>
                </a:cubicBezTo>
                <a:cubicBezTo>
                  <a:pt x="235589" y="263676"/>
                  <a:pt x="190003" y="263692"/>
                  <a:pt x="144417" y="263631"/>
                </a:cubicBezTo>
                <a:cubicBezTo>
                  <a:pt x="139810" y="263631"/>
                  <a:pt x="134424" y="261449"/>
                  <a:pt x="130732" y="263158"/>
                </a:cubicBezTo>
                <a:cubicBezTo>
                  <a:pt x="122204" y="267078"/>
                  <a:pt x="114392" y="265980"/>
                  <a:pt x="105910" y="263875"/>
                </a:cubicBezTo>
                <a:cubicBezTo>
                  <a:pt x="101363" y="262746"/>
                  <a:pt x="96298" y="263646"/>
                  <a:pt x="91477" y="263661"/>
                </a:cubicBezTo>
                <a:cubicBezTo>
                  <a:pt x="86931" y="263661"/>
                  <a:pt x="84215" y="261388"/>
                  <a:pt x="83346" y="256994"/>
                </a:cubicBezTo>
                <a:cubicBezTo>
                  <a:pt x="81606" y="248191"/>
                  <a:pt x="82125" y="239297"/>
                  <a:pt x="82842" y="230463"/>
                </a:cubicBezTo>
                <a:cubicBezTo>
                  <a:pt x="83178" y="226313"/>
                  <a:pt x="86046" y="223476"/>
                  <a:pt x="90608" y="223216"/>
                </a:cubicBezTo>
                <a:cubicBezTo>
                  <a:pt x="99792" y="222713"/>
                  <a:pt x="109190" y="224467"/>
                  <a:pt x="118008" y="220287"/>
                </a:cubicBezTo>
                <a:cubicBezTo>
                  <a:pt x="118817" y="219906"/>
                  <a:pt x="120373" y="220409"/>
                  <a:pt x="121258" y="220974"/>
                </a:cubicBezTo>
                <a:cubicBezTo>
                  <a:pt x="124553" y="223079"/>
                  <a:pt x="128169" y="223155"/>
                  <a:pt x="131876" y="223155"/>
                </a:cubicBezTo>
                <a:cubicBezTo>
                  <a:pt x="182283" y="223140"/>
                  <a:pt x="232706" y="223140"/>
                  <a:pt x="283113" y="223140"/>
                </a:cubicBezTo>
                <a:cubicBezTo>
                  <a:pt x="284272" y="223140"/>
                  <a:pt x="285432" y="223140"/>
                  <a:pt x="286591" y="223094"/>
                </a:cubicBezTo>
                <a:cubicBezTo>
                  <a:pt x="291061" y="222972"/>
                  <a:pt x="294067" y="220989"/>
                  <a:pt x="294357" y="216275"/>
                </a:cubicBezTo>
                <a:cubicBezTo>
                  <a:pt x="294662" y="211301"/>
                  <a:pt x="292007" y="208219"/>
                  <a:pt x="287278" y="207151"/>
                </a:cubicBezTo>
                <a:cubicBezTo>
                  <a:pt x="285249" y="206694"/>
                  <a:pt x="283052" y="206907"/>
                  <a:pt x="280931" y="206907"/>
                </a:cubicBezTo>
                <a:cubicBezTo>
                  <a:pt x="231867" y="206907"/>
                  <a:pt x="182802" y="206907"/>
                  <a:pt x="133737" y="206861"/>
                </a:cubicBezTo>
                <a:cubicBezTo>
                  <a:pt x="129618" y="206861"/>
                  <a:pt x="125667" y="207045"/>
                  <a:pt x="122127" y="209547"/>
                </a:cubicBezTo>
                <a:cubicBezTo>
                  <a:pt x="120678" y="210569"/>
                  <a:pt x="118801" y="211240"/>
                  <a:pt x="117200" y="210248"/>
                </a:cubicBezTo>
                <a:cubicBezTo>
                  <a:pt x="109190" y="205260"/>
                  <a:pt x="100326" y="207136"/>
                  <a:pt x="91752" y="206968"/>
                </a:cubicBezTo>
                <a:cubicBezTo>
                  <a:pt x="80142" y="206739"/>
                  <a:pt x="77747" y="204542"/>
                  <a:pt x="77731" y="193085"/>
                </a:cubicBezTo>
                <a:cubicBezTo>
                  <a:pt x="77731" y="187486"/>
                  <a:pt x="77670" y="181887"/>
                  <a:pt x="77792" y="176288"/>
                </a:cubicBezTo>
                <a:cubicBezTo>
                  <a:pt x="77914" y="170917"/>
                  <a:pt x="80218" y="167714"/>
                  <a:pt x="86153" y="167378"/>
                </a:cubicBezTo>
                <a:cubicBezTo>
                  <a:pt x="91920" y="167042"/>
                  <a:pt x="97580" y="165929"/>
                  <a:pt x="103438" y="167027"/>
                </a:cubicBezTo>
                <a:cubicBezTo>
                  <a:pt x="106490" y="167591"/>
                  <a:pt x="110044" y="166951"/>
                  <a:pt x="111387" y="163686"/>
                </a:cubicBezTo>
                <a:cubicBezTo>
                  <a:pt x="112592" y="160757"/>
                  <a:pt x="109510" y="159338"/>
                  <a:pt x="107664" y="157858"/>
                </a:cubicBezTo>
                <a:cubicBezTo>
                  <a:pt x="103698" y="154669"/>
                  <a:pt x="102431" y="150367"/>
                  <a:pt x="102111" y="145638"/>
                </a:cubicBezTo>
                <a:cubicBezTo>
                  <a:pt x="101699" y="139413"/>
                  <a:pt x="103118" y="133356"/>
                  <a:pt x="104003" y="127254"/>
                </a:cubicBezTo>
                <a:cubicBezTo>
                  <a:pt x="104888" y="121166"/>
                  <a:pt x="104720" y="115506"/>
                  <a:pt x="100097" y="110502"/>
                </a:cubicBezTo>
                <a:cubicBezTo>
                  <a:pt x="91706" y="101455"/>
                  <a:pt x="91477" y="91432"/>
                  <a:pt x="98938" y="81347"/>
                </a:cubicBezTo>
                <a:cubicBezTo>
                  <a:pt x="109449" y="67128"/>
                  <a:pt x="127681" y="66014"/>
                  <a:pt x="138482" y="79806"/>
                </a:cubicBezTo>
                <a:cubicBezTo>
                  <a:pt x="143608" y="86336"/>
                  <a:pt x="149757" y="91310"/>
                  <a:pt x="155966" y="96436"/>
                </a:cubicBezTo>
                <a:cubicBezTo>
                  <a:pt x="160223" y="99945"/>
                  <a:pt x="160589" y="114362"/>
                  <a:pt x="156408" y="118008"/>
                </a:cubicBezTo>
                <a:cubicBezTo>
                  <a:pt x="155905" y="118451"/>
                  <a:pt x="155020" y="118832"/>
                  <a:pt x="154410" y="118695"/>
                </a:cubicBezTo>
                <a:cubicBezTo>
                  <a:pt x="153281" y="118451"/>
                  <a:pt x="153220" y="117291"/>
                  <a:pt x="153174" y="116345"/>
                </a:cubicBezTo>
                <a:cubicBezTo>
                  <a:pt x="153022" y="113645"/>
                  <a:pt x="153113" y="110929"/>
                  <a:pt x="152808" y="108259"/>
                </a:cubicBezTo>
                <a:cubicBezTo>
                  <a:pt x="152579" y="106123"/>
                  <a:pt x="151908" y="103866"/>
                  <a:pt x="149436" y="103362"/>
                </a:cubicBezTo>
                <a:cubicBezTo>
                  <a:pt x="146934" y="102859"/>
                  <a:pt x="145607" y="104796"/>
                  <a:pt x="144508" y="106642"/>
                </a:cubicBezTo>
                <a:cubicBezTo>
                  <a:pt x="141198" y="112226"/>
                  <a:pt x="140527" y="112196"/>
                  <a:pt x="136865" y="106841"/>
                </a:cubicBezTo>
                <a:cubicBezTo>
                  <a:pt x="133799" y="102340"/>
                  <a:pt x="133493" y="97046"/>
                  <a:pt x="132136" y="92057"/>
                </a:cubicBezTo>
                <a:cubicBezTo>
                  <a:pt x="131327" y="89052"/>
                  <a:pt x="130640" y="85985"/>
                  <a:pt x="127589" y="84322"/>
                </a:cubicBezTo>
                <a:cubicBezTo>
                  <a:pt x="125468" y="83163"/>
                  <a:pt x="123150" y="82385"/>
                  <a:pt x="121059" y="84047"/>
                </a:cubicBezTo>
                <a:cubicBezTo>
                  <a:pt x="118939" y="85741"/>
                  <a:pt x="119213" y="88197"/>
                  <a:pt x="120114" y="90440"/>
                </a:cubicBezTo>
                <a:cubicBezTo>
                  <a:pt x="121181" y="93110"/>
                  <a:pt x="122677" y="95627"/>
                  <a:pt x="123668" y="98327"/>
                </a:cubicBezTo>
                <a:cubicBezTo>
                  <a:pt x="124278" y="99990"/>
                  <a:pt x="123973" y="101852"/>
                  <a:pt x="122234" y="102950"/>
                </a:cubicBezTo>
                <a:cubicBezTo>
                  <a:pt x="120495" y="104049"/>
                  <a:pt x="118847" y="103423"/>
                  <a:pt x="117459" y="102218"/>
                </a:cubicBezTo>
                <a:cubicBezTo>
                  <a:pt x="115567" y="100585"/>
                  <a:pt x="113843" y="98739"/>
                  <a:pt x="111890" y="97153"/>
                </a:cubicBezTo>
                <a:cubicBezTo>
                  <a:pt x="110105" y="95703"/>
                  <a:pt x="107939" y="95230"/>
                  <a:pt x="106017" y="96741"/>
                </a:cubicBezTo>
                <a:cubicBezTo>
                  <a:pt x="103926" y="98373"/>
                  <a:pt x="104506" y="100601"/>
                  <a:pt x="105605" y="102523"/>
                </a:cubicBezTo>
                <a:cubicBezTo>
                  <a:pt x="109831" y="109831"/>
                  <a:pt x="116467" y="114392"/>
                  <a:pt x="124034" y="117474"/>
                </a:cubicBezTo>
                <a:cubicBezTo>
                  <a:pt x="126826" y="118603"/>
                  <a:pt x="129389" y="119610"/>
                  <a:pt x="131022" y="122143"/>
                </a:cubicBezTo>
                <a:cubicBezTo>
                  <a:pt x="132258" y="124065"/>
                  <a:pt x="132639" y="126247"/>
                  <a:pt x="130854" y="127986"/>
                </a:cubicBezTo>
                <a:cubicBezTo>
                  <a:pt x="128916" y="129878"/>
                  <a:pt x="126933" y="128886"/>
                  <a:pt x="125194" y="127406"/>
                </a:cubicBezTo>
                <a:cubicBezTo>
                  <a:pt x="124156" y="126537"/>
                  <a:pt x="123256" y="125530"/>
                  <a:pt x="122234" y="124629"/>
                </a:cubicBezTo>
                <a:cubicBezTo>
                  <a:pt x="120403" y="123012"/>
                  <a:pt x="118344" y="121578"/>
                  <a:pt x="116147" y="123684"/>
                </a:cubicBezTo>
                <a:cubicBezTo>
                  <a:pt x="114225" y="125514"/>
                  <a:pt x="114453" y="128062"/>
                  <a:pt x="115720" y="130122"/>
                </a:cubicBezTo>
                <a:cubicBezTo>
                  <a:pt x="117734" y="133448"/>
                  <a:pt x="120724" y="135980"/>
                  <a:pt x="123790" y="138330"/>
                </a:cubicBezTo>
                <a:cubicBezTo>
                  <a:pt x="127513" y="141183"/>
                  <a:pt x="131068" y="144112"/>
                  <a:pt x="132242" y="148979"/>
                </a:cubicBezTo>
                <a:cubicBezTo>
                  <a:pt x="132517" y="150108"/>
                  <a:pt x="132959" y="151298"/>
                  <a:pt x="134332" y="151450"/>
                </a:cubicBezTo>
                <a:cubicBezTo>
                  <a:pt x="136026" y="151633"/>
                  <a:pt x="136682" y="150275"/>
                  <a:pt x="137201" y="149040"/>
                </a:cubicBezTo>
                <a:cubicBezTo>
                  <a:pt x="138162" y="146721"/>
                  <a:pt x="138909" y="144325"/>
                  <a:pt x="139871" y="142007"/>
                </a:cubicBezTo>
                <a:cubicBezTo>
                  <a:pt x="140389" y="140771"/>
                  <a:pt x="141030" y="139382"/>
                  <a:pt x="142708" y="139581"/>
                </a:cubicBezTo>
                <a:cubicBezTo>
                  <a:pt x="144417" y="139779"/>
                  <a:pt x="144707" y="141289"/>
                  <a:pt x="144814" y="142617"/>
                </a:cubicBezTo>
                <a:cubicBezTo>
                  <a:pt x="145317" y="148552"/>
                  <a:pt x="148384" y="153601"/>
                  <a:pt x="150596" y="158911"/>
                </a:cubicBezTo>
                <a:cubicBezTo>
                  <a:pt x="153815" y="166600"/>
                  <a:pt x="169315" y="170673"/>
                  <a:pt x="176242" y="165883"/>
                </a:cubicBezTo>
                <a:cubicBezTo>
                  <a:pt x="178835" y="164098"/>
                  <a:pt x="179140" y="161489"/>
                  <a:pt x="177355" y="159353"/>
                </a:cubicBezTo>
                <a:cubicBezTo>
                  <a:pt x="172046" y="152961"/>
                  <a:pt x="172443" y="145897"/>
                  <a:pt x="174197" y="138543"/>
                </a:cubicBezTo>
                <a:cubicBezTo>
                  <a:pt x="174426" y="137597"/>
                  <a:pt x="174533" y="136636"/>
                  <a:pt x="174838" y="135721"/>
                </a:cubicBezTo>
                <a:cubicBezTo>
                  <a:pt x="177966" y="126323"/>
                  <a:pt x="177767" y="118374"/>
                  <a:pt x="169392" y="110746"/>
                </a:cubicBezTo>
                <a:cubicBezTo>
                  <a:pt x="162389" y="104369"/>
                  <a:pt x="163930" y="92835"/>
                  <a:pt x="170200" y="84887"/>
                </a:cubicBezTo>
                <a:cubicBezTo>
                  <a:pt x="183733" y="67769"/>
                  <a:pt x="205015" y="71949"/>
                  <a:pt x="212796" y="86595"/>
                </a:cubicBezTo>
                <a:cubicBezTo>
                  <a:pt x="215985" y="92591"/>
                  <a:pt x="222362" y="95413"/>
                  <a:pt x="227793" y="99029"/>
                </a:cubicBezTo>
                <a:cubicBezTo>
                  <a:pt x="230738" y="100982"/>
                  <a:pt x="232217" y="98877"/>
                  <a:pt x="233758" y="96603"/>
                </a:cubicBezTo>
                <a:cubicBezTo>
                  <a:pt x="237298" y="91371"/>
                  <a:pt x="238183" y="84841"/>
                  <a:pt x="243110" y="80142"/>
                </a:cubicBezTo>
                <a:cubicBezTo>
                  <a:pt x="254629" y="69157"/>
                  <a:pt x="274447" y="71308"/>
                  <a:pt x="282396" y="85070"/>
                </a:cubicBezTo>
                <a:cubicBezTo>
                  <a:pt x="284303" y="88380"/>
                  <a:pt x="286728" y="90882"/>
                  <a:pt x="289810" y="92972"/>
                </a:cubicBezTo>
                <a:cubicBezTo>
                  <a:pt x="299315" y="99441"/>
                  <a:pt x="302580" y="113553"/>
                  <a:pt x="297027" y="123989"/>
                </a:cubicBezTo>
                <a:cubicBezTo>
                  <a:pt x="295943" y="126033"/>
                  <a:pt x="294723" y="128001"/>
                  <a:pt x="293457" y="129954"/>
                </a:cubicBezTo>
                <a:cubicBezTo>
                  <a:pt x="292663" y="131190"/>
                  <a:pt x="291977" y="133326"/>
                  <a:pt x="290161" y="132456"/>
                </a:cubicBezTo>
                <a:cubicBezTo>
                  <a:pt x="288239" y="131525"/>
                  <a:pt x="289612" y="129710"/>
                  <a:pt x="290253" y="128428"/>
                </a:cubicBezTo>
                <a:cubicBezTo>
                  <a:pt x="292907" y="123058"/>
                  <a:pt x="293518" y="117367"/>
                  <a:pt x="293212" y="111509"/>
                </a:cubicBezTo>
                <a:cubicBezTo>
                  <a:pt x="293075" y="108931"/>
                  <a:pt x="292801" y="106123"/>
                  <a:pt x="289673" y="105651"/>
                </a:cubicBezTo>
                <a:cubicBezTo>
                  <a:pt x="286622" y="105193"/>
                  <a:pt x="286088" y="107969"/>
                  <a:pt x="285325" y="110136"/>
                </a:cubicBezTo>
                <a:cubicBezTo>
                  <a:pt x="284745" y="111784"/>
                  <a:pt x="284333" y="113706"/>
                  <a:pt x="282075" y="113569"/>
                </a:cubicBezTo>
                <a:cubicBezTo>
                  <a:pt x="279939" y="113431"/>
                  <a:pt x="279558" y="111463"/>
                  <a:pt x="278871" y="109892"/>
                </a:cubicBezTo>
                <a:cubicBezTo>
                  <a:pt x="276415" y="104232"/>
                  <a:pt x="273928" y="98572"/>
                  <a:pt x="272708" y="92469"/>
                </a:cubicBezTo>
                <a:cubicBezTo>
                  <a:pt x="272326" y="90562"/>
                  <a:pt x="271701" y="88746"/>
                  <a:pt x="270282" y="87297"/>
                </a:cubicBezTo>
                <a:cubicBezTo>
                  <a:pt x="268482" y="85436"/>
                  <a:pt x="266682" y="83636"/>
                  <a:pt x="263798" y="85329"/>
                </a:cubicBezTo>
                <a:cubicBezTo>
                  <a:pt x="261174" y="86870"/>
                  <a:pt x="260762" y="89036"/>
                  <a:pt x="261647" y="91782"/>
                </a:cubicBezTo>
                <a:cubicBezTo>
                  <a:pt x="262639" y="94880"/>
                  <a:pt x="264469" y="97763"/>
                  <a:pt x="264241" y="101196"/>
                </a:cubicBezTo>
                <a:cubicBezTo>
                  <a:pt x="264134" y="102752"/>
                  <a:pt x="264134" y="104445"/>
                  <a:pt x="262379" y="105086"/>
                </a:cubicBezTo>
                <a:cubicBezTo>
                  <a:pt x="260884" y="105635"/>
                  <a:pt x="259862" y="104476"/>
                  <a:pt x="258870" y="103560"/>
                </a:cubicBezTo>
                <a:cubicBezTo>
                  <a:pt x="257604" y="102370"/>
                  <a:pt x="256399" y="101104"/>
                  <a:pt x="255102" y="99960"/>
                </a:cubicBezTo>
                <a:cubicBezTo>
                  <a:pt x="253225" y="98312"/>
                  <a:pt x="250998" y="97366"/>
                  <a:pt x="248771" y="98907"/>
                </a:cubicBezTo>
                <a:cubicBezTo>
                  <a:pt x="246162" y="100723"/>
                  <a:pt x="246711" y="103454"/>
                  <a:pt x="248038" y="105666"/>
                </a:cubicBezTo>
                <a:cubicBezTo>
                  <a:pt x="251837" y="111982"/>
                  <a:pt x="257284" y="116513"/>
                  <a:pt x="264332" y="118786"/>
                </a:cubicBezTo>
                <a:cubicBezTo>
                  <a:pt x="267399" y="119778"/>
                  <a:pt x="269962" y="121273"/>
                  <a:pt x="271945" y="123760"/>
                </a:cubicBezTo>
                <a:cubicBezTo>
                  <a:pt x="273242" y="125392"/>
                  <a:pt x="273944" y="127238"/>
                  <a:pt x="272372" y="128993"/>
                </a:cubicBezTo>
                <a:cubicBezTo>
                  <a:pt x="270770" y="130778"/>
                  <a:pt x="268878" y="130229"/>
                  <a:pt x="267170" y="128993"/>
                </a:cubicBezTo>
                <a:cubicBezTo>
                  <a:pt x="266239" y="128322"/>
                  <a:pt x="265431" y="127467"/>
                  <a:pt x="264546" y="126720"/>
                </a:cubicBezTo>
                <a:cubicBezTo>
                  <a:pt x="262486" y="124935"/>
                  <a:pt x="260060" y="123790"/>
                  <a:pt x="257772" y="125758"/>
                </a:cubicBezTo>
                <a:cubicBezTo>
                  <a:pt x="255346" y="127849"/>
                  <a:pt x="255773" y="130778"/>
                  <a:pt x="257528" y="133097"/>
                </a:cubicBezTo>
                <a:cubicBezTo>
                  <a:pt x="259130" y="135233"/>
                  <a:pt x="261006" y="137399"/>
                  <a:pt x="263218" y="138787"/>
                </a:cubicBezTo>
                <a:cubicBezTo>
                  <a:pt x="269596" y="142800"/>
                  <a:pt x="272098" y="148643"/>
                  <a:pt x="272418" y="155829"/>
                </a:cubicBezTo>
                <a:cubicBezTo>
                  <a:pt x="272494" y="157644"/>
                  <a:pt x="272052" y="160329"/>
                  <a:pt x="274615" y="160513"/>
                </a:cubicBezTo>
                <a:cubicBezTo>
                  <a:pt x="277376" y="160696"/>
                  <a:pt x="277636" y="157934"/>
                  <a:pt x="277941" y="155905"/>
                </a:cubicBezTo>
                <a:cubicBezTo>
                  <a:pt x="278475" y="152488"/>
                  <a:pt x="277865" y="148933"/>
                  <a:pt x="279131" y="145592"/>
                </a:cubicBezTo>
                <a:cubicBezTo>
                  <a:pt x="279802" y="143837"/>
                  <a:pt x="280122" y="141518"/>
                  <a:pt x="282594" y="141549"/>
                </a:cubicBezTo>
                <a:cubicBezTo>
                  <a:pt x="284928" y="141579"/>
                  <a:pt x="285798" y="143532"/>
                  <a:pt x="286134" y="145500"/>
                </a:cubicBezTo>
                <a:cubicBezTo>
                  <a:pt x="286896" y="150153"/>
                  <a:pt x="289032" y="154257"/>
                  <a:pt x="291000" y="158453"/>
                </a:cubicBezTo>
                <a:cubicBezTo>
                  <a:pt x="294433" y="165776"/>
                  <a:pt x="298461" y="168186"/>
                  <a:pt x="306608" y="166905"/>
                </a:cubicBezTo>
                <a:cubicBezTo>
                  <a:pt x="312832" y="165929"/>
                  <a:pt x="318904" y="166417"/>
                  <a:pt x="325022" y="167485"/>
                </a:cubicBezTo>
                <a:cubicBezTo>
                  <a:pt x="328439" y="168080"/>
                  <a:pt x="331048" y="169895"/>
                  <a:pt x="331231" y="173374"/>
                </a:cubicBezTo>
                <a:cubicBezTo>
                  <a:pt x="331659" y="181246"/>
                  <a:pt x="332055" y="189164"/>
                  <a:pt x="331597" y="197021"/>
                </a:cubicBezTo>
                <a:cubicBezTo>
                  <a:pt x="331186" y="204192"/>
                  <a:pt x="327982" y="206617"/>
                  <a:pt x="320628" y="206816"/>
                </a:cubicBezTo>
                <a:cubicBezTo>
                  <a:pt x="316189" y="206938"/>
                  <a:pt x="311734" y="206755"/>
                  <a:pt x="307309" y="206907"/>
                </a:cubicBezTo>
                <a:cubicBezTo>
                  <a:pt x="302259" y="207075"/>
                  <a:pt x="297942" y="211072"/>
                  <a:pt x="298430" y="215558"/>
                </a:cubicBezTo>
                <a:close/>
              </a:path>
            </a:pathLst>
          </a:custGeom>
          <a:solidFill>
            <a:schemeClr val="accent6"/>
          </a:solidFill>
          <a:ln w="0" cap="flat">
            <a:noFill/>
            <a:prstDash val="solid"/>
            <a:miter/>
          </a:ln>
        </p:spPr>
        <p:txBody>
          <a:bodyPr rtlCol="0" anchor="ctr"/>
          <a:lstStyle/>
          <a:p>
            <a:endParaRPr lang="en-US" sz="1641"/>
          </a:p>
        </p:txBody>
      </p:sp>
      <p:sp>
        <p:nvSpPr>
          <p:cNvPr id="146" name="Freeform: Shape 145">
            <a:extLst>
              <a:ext uri="{FF2B5EF4-FFF2-40B4-BE49-F238E27FC236}">
                <a16:creationId xmlns:a16="http://schemas.microsoft.com/office/drawing/2014/main" id="{16C9FC60-1A79-4482-E57D-1B2A9F93BD2D}"/>
              </a:ext>
            </a:extLst>
          </p:cNvPr>
          <p:cNvSpPr/>
          <p:nvPr/>
        </p:nvSpPr>
        <p:spPr>
          <a:xfrm>
            <a:off x="533675" y="2907836"/>
            <a:ext cx="65951" cy="74747"/>
          </a:xfrm>
          <a:custGeom>
            <a:avLst/>
            <a:gdLst>
              <a:gd name="connsiteX0" fmla="*/ 65784 w 72302"/>
              <a:gd name="connsiteY0" fmla="*/ 56193 h 81945"/>
              <a:gd name="connsiteX1" fmla="*/ 67599 w 72302"/>
              <a:gd name="connsiteY1" fmla="*/ 44781 h 81945"/>
              <a:gd name="connsiteX2" fmla="*/ 55089 w 72302"/>
              <a:gd name="connsiteY2" fmla="*/ 19959 h 81945"/>
              <a:gd name="connsiteX3" fmla="*/ 38048 w 72302"/>
              <a:gd name="connsiteY3" fmla="*/ 26443 h 81945"/>
              <a:gd name="connsiteX4" fmla="*/ 34890 w 72302"/>
              <a:gd name="connsiteY4" fmla="*/ 30043 h 81945"/>
              <a:gd name="connsiteX5" fmla="*/ 31594 w 72302"/>
              <a:gd name="connsiteY5" fmla="*/ 26549 h 81945"/>
              <a:gd name="connsiteX6" fmla="*/ 25660 w 72302"/>
              <a:gd name="connsiteY6" fmla="*/ 6594 h 81945"/>
              <a:gd name="connsiteX7" fmla="*/ 18352 w 72302"/>
              <a:gd name="connsiteY7" fmla="*/ 247 h 81945"/>
              <a:gd name="connsiteX8" fmla="*/ 15743 w 72302"/>
              <a:gd name="connsiteY8" fmla="*/ 9127 h 81945"/>
              <a:gd name="connsiteX9" fmla="*/ 17452 w 72302"/>
              <a:gd name="connsiteY9" fmla="*/ 16999 h 81945"/>
              <a:gd name="connsiteX10" fmla="*/ 16048 w 72302"/>
              <a:gd name="connsiteY10" fmla="*/ 20554 h 81945"/>
              <a:gd name="connsiteX11" fmla="*/ 12493 w 72302"/>
              <a:gd name="connsiteY11" fmla="*/ 19470 h 81945"/>
              <a:gd name="connsiteX12" fmla="*/ 10006 w 72302"/>
              <a:gd name="connsiteY12" fmla="*/ 17060 h 81945"/>
              <a:gd name="connsiteX13" fmla="*/ 1631 w 72302"/>
              <a:gd name="connsiteY13" fmla="*/ 15061 h 81945"/>
              <a:gd name="connsiteX14" fmla="*/ 2760 w 72302"/>
              <a:gd name="connsiteY14" fmla="*/ 24368 h 81945"/>
              <a:gd name="connsiteX15" fmla="*/ 17970 w 72302"/>
              <a:gd name="connsiteY15" fmla="*/ 34559 h 81945"/>
              <a:gd name="connsiteX16" fmla="*/ 23493 w 72302"/>
              <a:gd name="connsiteY16" fmla="*/ 37549 h 81945"/>
              <a:gd name="connsiteX17" fmla="*/ 25370 w 72302"/>
              <a:gd name="connsiteY17" fmla="*/ 44796 h 81945"/>
              <a:gd name="connsiteX18" fmla="*/ 18016 w 72302"/>
              <a:gd name="connsiteY18" fmla="*/ 43087 h 81945"/>
              <a:gd name="connsiteX19" fmla="*/ 10601 w 72302"/>
              <a:gd name="connsiteY19" fmla="*/ 41089 h 81945"/>
              <a:gd name="connsiteX20" fmla="*/ 11471 w 72302"/>
              <a:gd name="connsiteY20" fmla="*/ 49602 h 81945"/>
              <a:gd name="connsiteX21" fmla="*/ 22944 w 72302"/>
              <a:gd name="connsiteY21" fmla="*/ 60144 h 81945"/>
              <a:gd name="connsiteX22" fmla="*/ 31365 w 72302"/>
              <a:gd name="connsiteY22" fmla="*/ 60998 h 81945"/>
              <a:gd name="connsiteX23" fmla="*/ 37590 w 72302"/>
              <a:gd name="connsiteY23" fmla="*/ 61563 h 81945"/>
              <a:gd name="connsiteX24" fmla="*/ 43098 w 72302"/>
              <a:gd name="connsiteY24" fmla="*/ 70915 h 81945"/>
              <a:gd name="connsiteX25" fmla="*/ 62275 w 72302"/>
              <a:gd name="connsiteY25" fmla="*/ 81945 h 81945"/>
              <a:gd name="connsiteX26" fmla="*/ 67798 w 72302"/>
              <a:gd name="connsiteY26" fmla="*/ 81137 h 81945"/>
              <a:gd name="connsiteX27" fmla="*/ 70132 w 72302"/>
              <a:gd name="connsiteY27" fmla="*/ 73539 h 81945"/>
              <a:gd name="connsiteX28" fmla="*/ 65814 w 72302"/>
              <a:gd name="connsiteY28" fmla="*/ 56177 h 81945"/>
              <a:gd name="connsiteX29" fmla="*/ 44379 w 72302"/>
              <a:gd name="connsiteY29" fmla="*/ 50792 h 81945"/>
              <a:gd name="connsiteX30" fmla="*/ 41953 w 72302"/>
              <a:gd name="connsiteY30" fmla="*/ 51402 h 81945"/>
              <a:gd name="connsiteX31" fmla="*/ 41038 w 72302"/>
              <a:gd name="connsiteY31" fmla="*/ 48900 h 81945"/>
              <a:gd name="connsiteX32" fmla="*/ 47430 w 72302"/>
              <a:gd name="connsiteY32" fmla="*/ 29433 h 81945"/>
              <a:gd name="connsiteX33" fmla="*/ 50329 w 72302"/>
              <a:gd name="connsiteY33" fmla="*/ 28380 h 81945"/>
              <a:gd name="connsiteX34" fmla="*/ 52450 w 72302"/>
              <a:gd name="connsiteY34" fmla="*/ 34895 h 81945"/>
              <a:gd name="connsiteX35" fmla="*/ 44379 w 72302"/>
              <a:gd name="connsiteY35" fmla="*/ 50792 h 8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2302" h="81945">
                <a:moveTo>
                  <a:pt x="65784" y="56193"/>
                </a:moveTo>
                <a:cubicBezTo>
                  <a:pt x="66257" y="52363"/>
                  <a:pt x="66989" y="48580"/>
                  <a:pt x="67599" y="44781"/>
                </a:cubicBezTo>
                <a:cubicBezTo>
                  <a:pt x="69628" y="32164"/>
                  <a:pt x="66394" y="25771"/>
                  <a:pt x="55089" y="19959"/>
                </a:cubicBezTo>
                <a:cubicBezTo>
                  <a:pt x="46988" y="15794"/>
                  <a:pt x="40657" y="18219"/>
                  <a:pt x="38048" y="26443"/>
                </a:cubicBezTo>
                <a:cubicBezTo>
                  <a:pt x="37529" y="28090"/>
                  <a:pt x="37056" y="30028"/>
                  <a:pt x="34890" y="30043"/>
                </a:cubicBezTo>
                <a:cubicBezTo>
                  <a:pt x="32769" y="30043"/>
                  <a:pt x="32113" y="28228"/>
                  <a:pt x="31594" y="26549"/>
                </a:cubicBezTo>
                <a:cubicBezTo>
                  <a:pt x="29596" y="19913"/>
                  <a:pt x="27643" y="13246"/>
                  <a:pt x="25660" y="6594"/>
                </a:cubicBezTo>
                <a:cubicBezTo>
                  <a:pt x="24561" y="2902"/>
                  <a:pt x="23005" y="-1034"/>
                  <a:pt x="18352" y="247"/>
                </a:cubicBezTo>
                <a:cubicBezTo>
                  <a:pt x="13744" y="1514"/>
                  <a:pt x="15346" y="5846"/>
                  <a:pt x="15743" y="9127"/>
                </a:cubicBezTo>
                <a:cubicBezTo>
                  <a:pt x="16063" y="11781"/>
                  <a:pt x="17009" y="14359"/>
                  <a:pt x="17452" y="16999"/>
                </a:cubicBezTo>
                <a:cubicBezTo>
                  <a:pt x="17680" y="18326"/>
                  <a:pt x="17406" y="19775"/>
                  <a:pt x="16048" y="20554"/>
                </a:cubicBezTo>
                <a:cubicBezTo>
                  <a:pt x="14553" y="21408"/>
                  <a:pt x="13500" y="20370"/>
                  <a:pt x="12493" y="19470"/>
                </a:cubicBezTo>
                <a:cubicBezTo>
                  <a:pt x="11624" y="18708"/>
                  <a:pt x="10830" y="17853"/>
                  <a:pt x="10006" y="17060"/>
                </a:cubicBezTo>
                <a:cubicBezTo>
                  <a:pt x="7581" y="14741"/>
                  <a:pt x="4743" y="11918"/>
                  <a:pt x="1631" y="15061"/>
                </a:cubicBezTo>
                <a:cubicBezTo>
                  <a:pt x="-1283" y="18006"/>
                  <a:pt x="90" y="21957"/>
                  <a:pt x="2760" y="24368"/>
                </a:cubicBezTo>
                <a:cubicBezTo>
                  <a:pt x="7276" y="28472"/>
                  <a:pt x="11669" y="33003"/>
                  <a:pt x="17970" y="34559"/>
                </a:cubicBezTo>
                <a:cubicBezTo>
                  <a:pt x="20076" y="35078"/>
                  <a:pt x="21983" y="36008"/>
                  <a:pt x="23493" y="37549"/>
                </a:cubicBezTo>
                <a:cubicBezTo>
                  <a:pt x="25507" y="39609"/>
                  <a:pt x="28345" y="41943"/>
                  <a:pt x="25370" y="44796"/>
                </a:cubicBezTo>
                <a:cubicBezTo>
                  <a:pt x="22715" y="47329"/>
                  <a:pt x="19984" y="45620"/>
                  <a:pt x="18016" y="43087"/>
                </a:cubicBezTo>
                <a:cubicBezTo>
                  <a:pt x="16017" y="40494"/>
                  <a:pt x="14034" y="37870"/>
                  <a:pt x="10601" y="41089"/>
                </a:cubicBezTo>
                <a:cubicBezTo>
                  <a:pt x="7276" y="44201"/>
                  <a:pt x="9015" y="47161"/>
                  <a:pt x="11471" y="49602"/>
                </a:cubicBezTo>
                <a:cubicBezTo>
                  <a:pt x="15163" y="53263"/>
                  <a:pt x="19267" y="56498"/>
                  <a:pt x="22944" y="60144"/>
                </a:cubicBezTo>
                <a:cubicBezTo>
                  <a:pt x="25675" y="62844"/>
                  <a:pt x="28101" y="63912"/>
                  <a:pt x="31365" y="60998"/>
                </a:cubicBezTo>
                <a:cubicBezTo>
                  <a:pt x="33455" y="59137"/>
                  <a:pt x="36324" y="58389"/>
                  <a:pt x="37590" y="61563"/>
                </a:cubicBezTo>
                <a:cubicBezTo>
                  <a:pt x="38994" y="65056"/>
                  <a:pt x="42258" y="67559"/>
                  <a:pt x="43098" y="70915"/>
                </a:cubicBezTo>
                <a:cubicBezTo>
                  <a:pt x="45539" y="80740"/>
                  <a:pt x="52846" y="81762"/>
                  <a:pt x="62275" y="81945"/>
                </a:cubicBezTo>
                <a:cubicBezTo>
                  <a:pt x="63251" y="81808"/>
                  <a:pt x="65601" y="81747"/>
                  <a:pt x="67798" y="81137"/>
                </a:cubicBezTo>
                <a:cubicBezTo>
                  <a:pt x="72985" y="79718"/>
                  <a:pt x="73595" y="77750"/>
                  <a:pt x="70132" y="73539"/>
                </a:cubicBezTo>
                <a:cubicBezTo>
                  <a:pt x="65891" y="68382"/>
                  <a:pt x="65021" y="62478"/>
                  <a:pt x="65814" y="56177"/>
                </a:cubicBezTo>
                <a:close/>
                <a:moveTo>
                  <a:pt x="44379" y="50792"/>
                </a:moveTo>
                <a:cubicBezTo>
                  <a:pt x="43967" y="51631"/>
                  <a:pt x="42777" y="52211"/>
                  <a:pt x="41953" y="51402"/>
                </a:cubicBezTo>
                <a:cubicBezTo>
                  <a:pt x="41358" y="50822"/>
                  <a:pt x="40763" y="49510"/>
                  <a:pt x="41038" y="48900"/>
                </a:cubicBezTo>
                <a:cubicBezTo>
                  <a:pt x="43784" y="42614"/>
                  <a:pt x="45874" y="36115"/>
                  <a:pt x="47430" y="29433"/>
                </a:cubicBezTo>
                <a:cubicBezTo>
                  <a:pt x="47705" y="28273"/>
                  <a:pt x="49170" y="27800"/>
                  <a:pt x="50329" y="28380"/>
                </a:cubicBezTo>
                <a:cubicBezTo>
                  <a:pt x="52633" y="29570"/>
                  <a:pt x="52236" y="31889"/>
                  <a:pt x="52450" y="34895"/>
                </a:cubicBezTo>
                <a:cubicBezTo>
                  <a:pt x="52160" y="40723"/>
                  <a:pt x="47110" y="45223"/>
                  <a:pt x="44379" y="50792"/>
                </a:cubicBezTo>
                <a:close/>
              </a:path>
            </a:pathLst>
          </a:custGeom>
          <a:solidFill>
            <a:schemeClr val="accent6"/>
          </a:solidFill>
          <a:ln w="0" cap="flat">
            <a:noFill/>
            <a:prstDash val="solid"/>
            <a:miter/>
          </a:ln>
        </p:spPr>
        <p:txBody>
          <a:bodyPr rtlCol="0" anchor="ctr"/>
          <a:lstStyle/>
          <a:p>
            <a:endParaRPr lang="en-US" sz="1641"/>
          </a:p>
        </p:txBody>
      </p:sp>
      <p:sp>
        <p:nvSpPr>
          <p:cNvPr id="147" name="Freeform: Shape 146">
            <a:extLst>
              <a:ext uri="{FF2B5EF4-FFF2-40B4-BE49-F238E27FC236}">
                <a16:creationId xmlns:a16="http://schemas.microsoft.com/office/drawing/2014/main" id="{2BEE8526-1631-AF33-C060-F52F9E8B1602}"/>
              </a:ext>
            </a:extLst>
          </p:cNvPr>
          <p:cNvSpPr/>
          <p:nvPr/>
        </p:nvSpPr>
        <p:spPr>
          <a:xfrm>
            <a:off x="455700" y="2991490"/>
            <a:ext cx="16811" cy="17399"/>
          </a:xfrm>
          <a:custGeom>
            <a:avLst/>
            <a:gdLst>
              <a:gd name="connsiteX0" fmla="*/ 8956 w 18430"/>
              <a:gd name="connsiteY0" fmla="*/ 0 h 19075"/>
              <a:gd name="connsiteX1" fmla="*/ 0 w 18430"/>
              <a:gd name="connsiteY1" fmla="*/ 9612 h 19075"/>
              <a:gd name="connsiteX2" fmla="*/ 9459 w 18430"/>
              <a:gd name="connsiteY2" fmla="*/ 19071 h 19075"/>
              <a:gd name="connsiteX3" fmla="*/ 18430 w 18430"/>
              <a:gd name="connsiteY3" fmla="*/ 9795 h 19075"/>
              <a:gd name="connsiteX4" fmla="*/ 8956 w 18430"/>
              <a:gd name="connsiteY4" fmla="*/ 0 h 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0" h="19075">
                <a:moveTo>
                  <a:pt x="8956" y="0"/>
                </a:moveTo>
                <a:cubicBezTo>
                  <a:pt x="4547" y="-45"/>
                  <a:pt x="-30" y="4852"/>
                  <a:pt x="0" y="9612"/>
                </a:cubicBezTo>
                <a:cubicBezTo>
                  <a:pt x="31" y="15196"/>
                  <a:pt x="4058" y="19223"/>
                  <a:pt x="9459" y="19071"/>
                </a:cubicBezTo>
                <a:cubicBezTo>
                  <a:pt x="14692" y="18933"/>
                  <a:pt x="18476" y="14997"/>
                  <a:pt x="18430" y="9795"/>
                </a:cubicBezTo>
                <a:cubicBezTo>
                  <a:pt x="18384" y="4730"/>
                  <a:pt x="13853" y="46"/>
                  <a:pt x="8956" y="0"/>
                </a:cubicBezTo>
                <a:close/>
              </a:path>
            </a:pathLst>
          </a:custGeom>
          <a:solidFill>
            <a:schemeClr val="accent6"/>
          </a:solidFill>
          <a:ln w="0" cap="flat">
            <a:noFill/>
            <a:prstDash val="solid"/>
            <a:miter/>
          </a:ln>
        </p:spPr>
        <p:txBody>
          <a:bodyPr rtlCol="0" anchor="ctr"/>
          <a:lstStyle/>
          <a:p>
            <a:endParaRPr lang="en-US" sz="1641"/>
          </a:p>
        </p:txBody>
      </p:sp>
      <p:sp>
        <p:nvSpPr>
          <p:cNvPr id="148" name="Freeform: Shape 147">
            <a:extLst>
              <a:ext uri="{FF2B5EF4-FFF2-40B4-BE49-F238E27FC236}">
                <a16:creationId xmlns:a16="http://schemas.microsoft.com/office/drawing/2014/main" id="{22133CB7-2675-9429-3C3E-C13C179772E4}"/>
              </a:ext>
            </a:extLst>
          </p:cNvPr>
          <p:cNvSpPr/>
          <p:nvPr/>
        </p:nvSpPr>
        <p:spPr>
          <a:xfrm>
            <a:off x="455770" y="3094679"/>
            <a:ext cx="16741" cy="16714"/>
          </a:xfrm>
          <a:custGeom>
            <a:avLst/>
            <a:gdLst>
              <a:gd name="connsiteX0" fmla="*/ 8818 w 18353"/>
              <a:gd name="connsiteY0" fmla="*/ 15 h 18323"/>
              <a:gd name="connsiteX1" fmla="*/ 0 w 18353"/>
              <a:gd name="connsiteY1" fmla="*/ 10008 h 18323"/>
              <a:gd name="connsiteX2" fmla="*/ 9200 w 18353"/>
              <a:gd name="connsiteY2" fmla="*/ 18323 h 18323"/>
              <a:gd name="connsiteX3" fmla="*/ 18353 w 18353"/>
              <a:gd name="connsiteY3" fmla="*/ 9291 h 18323"/>
              <a:gd name="connsiteX4" fmla="*/ 8818 w 18353"/>
              <a:gd name="connsiteY4" fmla="*/ 0 h 1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3" h="18323">
                <a:moveTo>
                  <a:pt x="8818" y="15"/>
                </a:moveTo>
                <a:cubicBezTo>
                  <a:pt x="3646" y="-31"/>
                  <a:pt x="0" y="4104"/>
                  <a:pt x="0" y="10008"/>
                </a:cubicBezTo>
                <a:cubicBezTo>
                  <a:pt x="0" y="14616"/>
                  <a:pt x="4150" y="18369"/>
                  <a:pt x="9200" y="18323"/>
                </a:cubicBezTo>
                <a:cubicBezTo>
                  <a:pt x="14433" y="18277"/>
                  <a:pt x="18323" y="14448"/>
                  <a:pt x="18353" y="9291"/>
                </a:cubicBezTo>
                <a:cubicBezTo>
                  <a:pt x="18399" y="3860"/>
                  <a:pt x="14478" y="61"/>
                  <a:pt x="8818" y="0"/>
                </a:cubicBezTo>
                <a:close/>
              </a:path>
            </a:pathLst>
          </a:custGeom>
          <a:solidFill>
            <a:schemeClr val="accent6"/>
          </a:solidFill>
          <a:ln w="0" cap="flat">
            <a:noFill/>
            <a:prstDash val="solid"/>
            <a:miter/>
          </a:ln>
        </p:spPr>
        <p:txBody>
          <a:bodyPr rtlCol="0" anchor="ctr"/>
          <a:lstStyle/>
          <a:p>
            <a:endParaRPr lang="en-US" sz="1641"/>
          </a:p>
        </p:txBody>
      </p:sp>
      <p:sp>
        <p:nvSpPr>
          <p:cNvPr id="149" name="Freeform: Shape 148">
            <a:extLst>
              <a:ext uri="{FF2B5EF4-FFF2-40B4-BE49-F238E27FC236}">
                <a16:creationId xmlns:a16="http://schemas.microsoft.com/office/drawing/2014/main" id="{B50B907C-585C-F5F2-8AA6-E47C2ABC26C8}"/>
              </a:ext>
            </a:extLst>
          </p:cNvPr>
          <p:cNvSpPr/>
          <p:nvPr/>
        </p:nvSpPr>
        <p:spPr>
          <a:xfrm>
            <a:off x="648356" y="2992157"/>
            <a:ext cx="16562" cy="15836"/>
          </a:xfrm>
          <a:custGeom>
            <a:avLst/>
            <a:gdLst>
              <a:gd name="connsiteX0" fmla="*/ 9322 w 18157"/>
              <a:gd name="connsiteY0" fmla="*/ 17347 h 17361"/>
              <a:gd name="connsiteX1" fmla="*/ 18156 w 18157"/>
              <a:gd name="connsiteY1" fmla="*/ 9780 h 17361"/>
              <a:gd name="connsiteX2" fmla="*/ 9063 w 18157"/>
              <a:gd name="connsiteY2" fmla="*/ 0 h 17361"/>
              <a:gd name="connsiteX3" fmla="*/ 1 w 18157"/>
              <a:gd name="connsiteY3" fmla="*/ 9154 h 17361"/>
              <a:gd name="connsiteX4" fmla="*/ 9322 w 18157"/>
              <a:gd name="connsiteY4" fmla="*/ 17362 h 17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7" h="17361">
                <a:moveTo>
                  <a:pt x="9322" y="17347"/>
                </a:moveTo>
                <a:cubicBezTo>
                  <a:pt x="15074" y="17408"/>
                  <a:pt x="18079" y="14829"/>
                  <a:pt x="18156" y="9780"/>
                </a:cubicBezTo>
                <a:cubicBezTo>
                  <a:pt x="18247" y="4165"/>
                  <a:pt x="14403" y="31"/>
                  <a:pt x="9063" y="0"/>
                </a:cubicBezTo>
                <a:cubicBezTo>
                  <a:pt x="3815" y="-30"/>
                  <a:pt x="-60" y="3875"/>
                  <a:pt x="1" y="9154"/>
                </a:cubicBezTo>
                <a:cubicBezTo>
                  <a:pt x="62" y="13822"/>
                  <a:pt x="4013" y="17316"/>
                  <a:pt x="9322" y="17362"/>
                </a:cubicBezTo>
                <a:close/>
              </a:path>
            </a:pathLst>
          </a:custGeom>
          <a:solidFill>
            <a:schemeClr val="accent6"/>
          </a:solidFill>
          <a:ln w="0" cap="flat">
            <a:noFill/>
            <a:prstDash val="solid"/>
            <a:miter/>
          </a:ln>
        </p:spPr>
        <p:txBody>
          <a:bodyPr rtlCol="0" anchor="ctr"/>
          <a:lstStyle/>
          <a:p>
            <a:endParaRPr lang="en-US" sz="1641"/>
          </a:p>
        </p:txBody>
      </p:sp>
      <p:sp>
        <p:nvSpPr>
          <p:cNvPr id="150" name="Freeform: Shape 149">
            <a:extLst>
              <a:ext uri="{FF2B5EF4-FFF2-40B4-BE49-F238E27FC236}">
                <a16:creationId xmlns:a16="http://schemas.microsoft.com/office/drawing/2014/main" id="{BD3E75C4-C61C-E7FC-3421-3644497AD452}"/>
              </a:ext>
            </a:extLst>
          </p:cNvPr>
          <p:cNvSpPr/>
          <p:nvPr/>
        </p:nvSpPr>
        <p:spPr>
          <a:xfrm>
            <a:off x="455756" y="3043899"/>
            <a:ext cx="16720" cy="15822"/>
          </a:xfrm>
          <a:custGeom>
            <a:avLst/>
            <a:gdLst>
              <a:gd name="connsiteX0" fmla="*/ 9108 w 18330"/>
              <a:gd name="connsiteY0" fmla="*/ 15 h 17346"/>
              <a:gd name="connsiteX1" fmla="*/ 0 w 18330"/>
              <a:gd name="connsiteY1" fmla="*/ 9108 h 17346"/>
              <a:gd name="connsiteX2" fmla="*/ 9230 w 18330"/>
              <a:gd name="connsiteY2" fmla="*/ 17347 h 17346"/>
              <a:gd name="connsiteX3" fmla="*/ 18323 w 18330"/>
              <a:gd name="connsiteY3" fmla="*/ 8315 h 17346"/>
              <a:gd name="connsiteX4" fmla="*/ 9093 w 18330"/>
              <a:gd name="connsiteY4" fmla="*/ 0 h 17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0" h="17346">
                <a:moveTo>
                  <a:pt x="9108" y="15"/>
                </a:moveTo>
                <a:cubicBezTo>
                  <a:pt x="3951" y="15"/>
                  <a:pt x="-15" y="3982"/>
                  <a:pt x="0" y="9108"/>
                </a:cubicBezTo>
                <a:cubicBezTo>
                  <a:pt x="31" y="13822"/>
                  <a:pt x="4043" y="17392"/>
                  <a:pt x="9230" y="17347"/>
                </a:cubicBezTo>
                <a:cubicBezTo>
                  <a:pt x="14631" y="17301"/>
                  <a:pt x="18521" y="13441"/>
                  <a:pt x="18323" y="8315"/>
                </a:cubicBezTo>
                <a:cubicBezTo>
                  <a:pt x="18140" y="3478"/>
                  <a:pt x="14280" y="0"/>
                  <a:pt x="9093" y="0"/>
                </a:cubicBezTo>
                <a:close/>
              </a:path>
            </a:pathLst>
          </a:custGeom>
          <a:solidFill>
            <a:schemeClr val="accent6"/>
          </a:solidFill>
          <a:ln w="0" cap="flat">
            <a:noFill/>
            <a:prstDash val="solid"/>
            <a:miter/>
          </a:ln>
        </p:spPr>
        <p:txBody>
          <a:bodyPr rtlCol="0" anchor="ctr"/>
          <a:lstStyle/>
          <a:p>
            <a:endParaRPr lang="en-US" sz="1641"/>
          </a:p>
        </p:txBody>
      </p:sp>
      <p:sp>
        <p:nvSpPr>
          <p:cNvPr id="151" name="Freeform: Shape 150">
            <a:extLst>
              <a:ext uri="{FF2B5EF4-FFF2-40B4-BE49-F238E27FC236}">
                <a16:creationId xmlns:a16="http://schemas.microsoft.com/office/drawing/2014/main" id="{0001E767-23AF-B06C-9A9D-F12EF19C0FDE}"/>
              </a:ext>
            </a:extLst>
          </p:cNvPr>
          <p:cNvSpPr/>
          <p:nvPr/>
        </p:nvSpPr>
        <p:spPr>
          <a:xfrm>
            <a:off x="648468" y="3043920"/>
            <a:ext cx="15924" cy="15798"/>
          </a:xfrm>
          <a:custGeom>
            <a:avLst/>
            <a:gdLst>
              <a:gd name="connsiteX0" fmla="*/ 8285 w 17457"/>
              <a:gd name="connsiteY0" fmla="*/ 17308 h 17319"/>
              <a:gd name="connsiteX1" fmla="*/ 17454 w 17457"/>
              <a:gd name="connsiteY1" fmla="*/ 9207 h 17319"/>
              <a:gd name="connsiteX2" fmla="*/ 9307 w 17457"/>
              <a:gd name="connsiteY2" fmla="*/ 8 h 17319"/>
              <a:gd name="connsiteX3" fmla="*/ 0 w 17457"/>
              <a:gd name="connsiteY3" fmla="*/ 8734 h 17319"/>
              <a:gd name="connsiteX4" fmla="*/ 8285 w 17457"/>
              <a:gd name="connsiteY4" fmla="*/ 17308 h 1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7" h="17319">
                <a:moveTo>
                  <a:pt x="8285" y="17308"/>
                </a:moveTo>
                <a:cubicBezTo>
                  <a:pt x="13579" y="17537"/>
                  <a:pt x="17332" y="14227"/>
                  <a:pt x="17454" y="9207"/>
                </a:cubicBezTo>
                <a:cubicBezTo>
                  <a:pt x="17576" y="3837"/>
                  <a:pt x="14357" y="191"/>
                  <a:pt x="9307" y="8"/>
                </a:cubicBezTo>
                <a:cubicBezTo>
                  <a:pt x="3937" y="-191"/>
                  <a:pt x="-45" y="3532"/>
                  <a:pt x="0" y="8734"/>
                </a:cubicBezTo>
                <a:cubicBezTo>
                  <a:pt x="31" y="13479"/>
                  <a:pt x="3525" y="17095"/>
                  <a:pt x="8285" y="17308"/>
                </a:cubicBezTo>
                <a:close/>
              </a:path>
            </a:pathLst>
          </a:custGeom>
          <a:solidFill>
            <a:schemeClr val="accent6"/>
          </a:solidFill>
          <a:ln w="0" cap="flat">
            <a:noFill/>
            <a:prstDash val="solid"/>
            <a:miter/>
          </a:ln>
        </p:spPr>
        <p:txBody>
          <a:bodyPr rtlCol="0" anchor="ctr"/>
          <a:lstStyle/>
          <a:p>
            <a:endParaRPr lang="en-US" sz="1641"/>
          </a:p>
        </p:txBody>
      </p:sp>
      <p:sp>
        <p:nvSpPr>
          <p:cNvPr id="152" name="Freeform: Shape 151">
            <a:extLst>
              <a:ext uri="{FF2B5EF4-FFF2-40B4-BE49-F238E27FC236}">
                <a16:creationId xmlns:a16="http://schemas.microsoft.com/office/drawing/2014/main" id="{455C4C5B-30BB-B764-4C03-2CA1B975DD14}"/>
              </a:ext>
            </a:extLst>
          </p:cNvPr>
          <p:cNvSpPr/>
          <p:nvPr/>
        </p:nvSpPr>
        <p:spPr>
          <a:xfrm>
            <a:off x="648647" y="3094762"/>
            <a:ext cx="15746" cy="16644"/>
          </a:xfrm>
          <a:custGeom>
            <a:avLst/>
            <a:gdLst>
              <a:gd name="connsiteX0" fmla="*/ 8943 w 17262"/>
              <a:gd name="connsiteY0" fmla="*/ 18232 h 18247"/>
              <a:gd name="connsiteX1" fmla="*/ 17258 w 17262"/>
              <a:gd name="connsiteY1" fmla="*/ 9124 h 18247"/>
              <a:gd name="connsiteX2" fmla="*/ 8531 w 17262"/>
              <a:gd name="connsiteY2" fmla="*/ 1 h 18247"/>
              <a:gd name="connsiteX3" fmla="*/ 3 w 17262"/>
              <a:gd name="connsiteY3" fmla="*/ 9323 h 18247"/>
              <a:gd name="connsiteX4" fmla="*/ 8943 w 17262"/>
              <a:gd name="connsiteY4" fmla="*/ 18248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2" h="18247">
                <a:moveTo>
                  <a:pt x="8943" y="18232"/>
                </a:moveTo>
                <a:cubicBezTo>
                  <a:pt x="13916" y="18171"/>
                  <a:pt x="17410" y="14357"/>
                  <a:pt x="17258" y="9124"/>
                </a:cubicBezTo>
                <a:cubicBezTo>
                  <a:pt x="17135" y="4425"/>
                  <a:pt x="12833" y="-75"/>
                  <a:pt x="8531" y="1"/>
                </a:cubicBezTo>
                <a:cubicBezTo>
                  <a:pt x="4244" y="62"/>
                  <a:pt x="-120" y="4837"/>
                  <a:pt x="3" y="9323"/>
                </a:cubicBezTo>
                <a:cubicBezTo>
                  <a:pt x="125" y="13854"/>
                  <a:pt x="4579" y="18293"/>
                  <a:pt x="8943" y="18248"/>
                </a:cubicBezTo>
                <a:close/>
              </a:path>
            </a:pathLst>
          </a:custGeom>
          <a:solidFill>
            <a:schemeClr val="accent6"/>
          </a:solidFill>
          <a:ln w="0" cap="flat">
            <a:noFill/>
            <a:prstDash val="solid"/>
            <a:miter/>
          </a:ln>
        </p:spPr>
        <p:txBody>
          <a:bodyPr rtlCol="0" anchor="ctr"/>
          <a:lstStyle/>
          <a:p>
            <a:endParaRPr lang="en-US" sz="1641"/>
          </a:p>
        </p:txBody>
      </p:sp>
      <p:sp>
        <p:nvSpPr>
          <p:cNvPr id="29" name="Rectangle: Top Corners Rounded 28">
            <a:extLst>
              <a:ext uri="{FF2B5EF4-FFF2-40B4-BE49-F238E27FC236}">
                <a16:creationId xmlns:a16="http://schemas.microsoft.com/office/drawing/2014/main" id="{6106B3A0-0225-1596-E340-5EAB76AEE052}"/>
              </a:ext>
            </a:extLst>
          </p:cNvPr>
          <p:cNvSpPr/>
          <p:nvPr/>
        </p:nvSpPr>
        <p:spPr>
          <a:xfrm rot="5400000">
            <a:off x="1590305" y="3230633"/>
            <a:ext cx="454422" cy="3109787"/>
          </a:xfrm>
          <a:prstGeom prst="round2SameRect">
            <a:avLst>
              <a:gd name="adj1" fmla="val 18272"/>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30" name="TextBox 29">
            <a:extLst>
              <a:ext uri="{FF2B5EF4-FFF2-40B4-BE49-F238E27FC236}">
                <a16:creationId xmlns:a16="http://schemas.microsoft.com/office/drawing/2014/main" id="{779D37BC-0F78-FCEE-D8F1-C0ED9F99B89F}"/>
              </a:ext>
            </a:extLst>
          </p:cNvPr>
          <p:cNvSpPr txBox="1"/>
          <p:nvPr/>
        </p:nvSpPr>
        <p:spPr>
          <a:xfrm>
            <a:off x="791301" y="4628212"/>
            <a:ext cx="2644486" cy="318147"/>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Procesamiento y empaque</a:t>
            </a:r>
            <a:endParaRPr lang="en-US" sz="1824" b="1">
              <a:solidFill>
                <a:srgbClr val="EF7E27"/>
              </a:solidFill>
              <a:latin typeface="Avenir Next LT Pro" panose="020B0504020202020204" pitchFamily="34" charset="0"/>
              <a:ea typeface="Noto Sans JP" panose="020B0500000000000000" pitchFamily="34" charset="-128"/>
            </a:endParaRPr>
          </a:p>
        </p:txBody>
      </p:sp>
      <p:grpSp>
        <p:nvGrpSpPr>
          <p:cNvPr id="153" name="Graphic 8">
            <a:extLst>
              <a:ext uri="{FF2B5EF4-FFF2-40B4-BE49-F238E27FC236}">
                <a16:creationId xmlns:a16="http://schemas.microsoft.com/office/drawing/2014/main" id="{75D2143E-2D99-67C8-E23E-C661BC7D63B9}"/>
              </a:ext>
            </a:extLst>
          </p:cNvPr>
          <p:cNvGrpSpPr/>
          <p:nvPr/>
        </p:nvGrpSpPr>
        <p:grpSpPr>
          <a:xfrm>
            <a:off x="349880" y="4591123"/>
            <a:ext cx="374347" cy="374348"/>
            <a:chOff x="4153005" y="374861"/>
            <a:chExt cx="410396" cy="410397"/>
          </a:xfrm>
          <a:solidFill>
            <a:schemeClr val="accent6"/>
          </a:solidFill>
        </p:grpSpPr>
        <p:sp>
          <p:nvSpPr>
            <p:cNvPr id="154" name="Freeform: Shape 153">
              <a:extLst>
                <a:ext uri="{FF2B5EF4-FFF2-40B4-BE49-F238E27FC236}">
                  <a16:creationId xmlns:a16="http://schemas.microsoft.com/office/drawing/2014/main" id="{69680806-4AD1-4903-FB39-F1ABC7843D06}"/>
                </a:ext>
              </a:extLst>
            </p:cNvPr>
            <p:cNvSpPr/>
            <p:nvPr/>
          </p:nvSpPr>
          <p:spPr>
            <a:xfrm>
              <a:off x="4153005" y="374861"/>
              <a:ext cx="410396" cy="410397"/>
            </a:xfrm>
            <a:custGeom>
              <a:avLst/>
              <a:gdLst>
                <a:gd name="connsiteX0" fmla="*/ 205198 w 410396"/>
                <a:gd name="connsiteY0" fmla="*/ 0 h 410397"/>
                <a:gd name="connsiteX1" fmla="*/ 0 w 410396"/>
                <a:gd name="connsiteY1" fmla="*/ 205199 h 410397"/>
                <a:gd name="connsiteX2" fmla="*/ 205198 w 410396"/>
                <a:gd name="connsiteY2" fmla="*/ 410397 h 410397"/>
                <a:gd name="connsiteX3" fmla="*/ 410397 w 410396"/>
                <a:gd name="connsiteY3" fmla="*/ 205199 h 410397"/>
                <a:gd name="connsiteX4" fmla="*/ 205198 w 410396"/>
                <a:gd name="connsiteY4" fmla="*/ 0 h 410397"/>
                <a:gd name="connsiteX5" fmla="*/ 295836 w 410396"/>
                <a:gd name="connsiteY5" fmla="*/ 295104 h 410397"/>
                <a:gd name="connsiteX6" fmla="*/ 294555 w 410396"/>
                <a:gd name="connsiteY6" fmla="*/ 298064 h 410397"/>
                <a:gd name="connsiteX7" fmla="*/ 292495 w 410396"/>
                <a:gd name="connsiteY7" fmla="*/ 295211 h 410397"/>
                <a:gd name="connsiteX8" fmla="*/ 292282 w 410396"/>
                <a:gd name="connsiteY8" fmla="*/ 280428 h 410397"/>
                <a:gd name="connsiteX9" fmla="*/ 280245 w 410396"/>
                <a:gd name="connsiteY9" fmla="*/ 268863 h 410397"/>
                <a:gd name="connsiteX10" fmla="*/ 243553 w 410396"/>
                <a:gd name="connsiteY10" fmla="*/ 268894 h 410397"/>
                <a:gd name="connsiteX11" fmla="*/ 233163 w 410396"/>
                <a:gd name="connsiteY11" fmla="*/ 279162 h 410397"/>
                <a:gd name="connsiteX12" fmla="*/ 233163 w 410396"/>
                <a:gd name="connsiteY12" fmla="*/ 299269 h 410397"/>
                <a:gd name="connsiteX13" fmla="*/ 244163 w 410396"/>
                <a:gd name="connsiteY13" fmla="*/ 309674 h 410397"/>
                <a:gd name="connsiteX14" fmla="*/ 284959 w 410396"/>
                <a:gd name="connsiteY14" fmla="*/ 309156 h 410397"/>
                <a:gd name="connsiteX15" fmla="*/ 290176 w 410396"/>
                <a:gd name="connsiteY15" fmla="*/ 316997 h 410397"/>
                <a:gd name="connsiteX16" fmla="*/ 271350 w 410396"/>
                <a:gd name="connsiteY16" fmla="*/ 331033 h 410397"/>
                <a:gd name="connsiteX17" fmla="*/ 259099 w 410396"/>
                <a:gd name="connsiteY17" fmla="*/ 332757 h 410397"/>
                <a:gd name="connsiteX18" fmla="*/ 149024 w 410396"/>
                <a:gd name="connsiteY18" fmla="*/ 332635 h 410397"/>
                <a:gd name="connsiteX19" fmla="*/ 117032 w 410396"/>
                <a:gd name="connsiteY19" fmla="*/ 316707 h 410397"/>
                <a:gd name="connsiteX20" fmla="*/ 112317 w 410396"/>
                <a:gd name="connsiteY20" fmla="*/ 300597 h 410397"/>
                <a:gd name="connsiteX21" fmla="*/ 112317 w 410396"/>
                <a:gd name="connsiteY21" fmla="*/ 204771 h 410397"/>
                <a:gd name="connsiteX22" fmla="*/ 112058 w 410396"/>
                <a:gd name="connsiteY22" fmla="*/ 113691 h 410397"/>
                <a:gd name="connsiteX23" fmla="*/ 138269 w 410396"/>
                <a:gd name="connsiteY23" fmla="*/ 78372 h 410397"/>
                <a:gd name="connsiteX24" fmla="*/ 153403 w 410396"/>
                <a:gd name="connsiteY24" fmla="*/ 75931 h 410397"/>
                <a:gd name="connsiteX25" fmla="*/ 255193 w 410396"/>
                <a:gd name="connsiteY25" fmla="*/ 76084 h 410397"/>
                <a:gd name="connsiteX26" fmla="*/ 288132 w 410396"/>
                <a:gd name="connsiteY26" fmla="*/ 90348 h 410397"/>
                <a:gd name="connsiteX27" fmla="*/ 295882 w 410396"/>
                <a:gd name="connsiteY27" fmla="*/ 112913 h 410397"/>
                <a:gd name="connsiteX28" fmla="*/ 295882 w 410396"/>
                <a:gd name="connsiteY28" fmla="*/ 292724 h 410397"/>
                <a:gd name="connsiteX29" fmla="*/ 295836 w 410396"/>
                <a:gd name="connsiteY29" fmla="*/ 295089 h 4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0396" h="410397">
                  <a:moveTo>
                    <a:pt x="205198" y="0"/>
                  </a:moveTo>
                  <a:cubicBezTo>
                    <a:pt x="92057" y="0"/>
                    <a:pt x="0" y="92057"/>
                    <a:pt x="0" y="205199"/>
                  </a:cubicBezTo>
                  <a:cubicBezTo>
                    <a:pt x="0" y="318340"/>
                    <a:pt x="92057" y="410397"/>
                    <a:pt x="205198" y="410397"/>
                  </a:cubicBezTo>
                  <a:cubicBezTo>
                    <a:pt x="318340" y="410397"/>
                    <a:pt x="410397" y="318340"/>
                    <a:pt x="410397" y="205199"/>
                  </a:cubicBezTo>
                  <a:cubicBezTo>
                    <a:pt x="410397" y="92057"/>
                    <a:pt x="318340" y="0"/>
                    <a:pt x="205198" y="0"/>
                  </a:cubicBezTo>
                  <a:close/>
                  <a:moveTo>
                    <a:pt x="295836" y="295104"/>
                  </a:moveTo>
                  <a:cubicBezTo>
                    <a:pt x="295730" y="296233"/>
                    <a:pt x="295974" y="297851"/>
                    <a:pt x="294555" y="298064"/>
                  </a:cubicBezTo>
                  <a:cubicBezTo>
                    <a:pt x="292556" y="298369"/>
                    <a:pt x="292541" y="296462"/>
                    <a:pt x="292495" y="295211"/>
                  </a:cubicBezTo>
                  <a:cubicBezTo>
                    <a:pt x="292343" y="290283"/>
                    <a:pt x="292480" y="285356"/>
                    <a:pt x="292282" y="280428"/>
                  </a:cubicBezTo>
                  <a:cubicBezTo>
                    <a:pt x="291931" y="271716"/>
                    <a:pt x="288925" y="268879"/>
                    <a:pt x="280245" y="268863"/>
                  </a:cubicBezTo>
                  <a:cubicBezTo>
                    <a:pt x="268009" y="268833"/>
                    <a:pt x="255788" y="268787"/>
                    <a:pt x="243553" y="268894"/>
                  </a:cubicBezTo>
                  <a:cubicBezTo>
                    <a:pt x="235681" y="268955"/>
                    <a:pt x="233301" y="271350"/>
                    <a:pt x="233163" y="279162"/>
                  </a:cubicBezTo>
                  <a:cubicBezTo>
                    <a:pt x="233041" y="285859"/>
                    <a:pt x="233072" y="292572"/>
                    <a:pt x="233163" y="299269"/>
                  </a:cubicBezTo>
                  <a:cubicBezTo>
                    <a:pt x="233255" y="306837"/>
                    <a:pt x="236764" y="310315"/>
                    <a:pt x="244163" y="309674"/>
                  </a:cubicBezTo>
                  <a:cubicBezTo>
                    <a:pt x="257757" y="308515"/>
                    <a:pt x="271365" y="309323"/>
                    <a:pt x="284959" y="309156"/>
                  </a:cubicBezTo>
                  <a:cubicBezTo>
                    <a:pt x="290817" y="309079"/>
                    <a:pt x="292495" y="311505"/>
                    <a:pt x="290176" y="316997"/>
                  </a:cubicBezTo>
                  <a:cubicBezTo>
                    <a:pt x="286713" y="325221"/>
                    <a:pt x="278871" y="328165"/>
                    <a:pt x="271350" y="331033"/>
                  </a:cubicBezTo>
                  <a:cubicBezTo>
                    <a:pt x="267536" y="332498"/>
                    <a:pt x="263295" y="332772"/>
                    <a:pt x="259099" y="332757"/>
                  </a:cubicBezTo>
                  <a:cubicBezTo>
                    <a:pt x="222408" y="332711"/>
                    <a:pt x="185716" y="332910"/>
                    <a:pt x="149024" y="332635"/>
                  </a:cubicBezTo>
                  <a:cubicBezTo>
                    <a:pt x="136026" y="332544"/>
                    <a:pt x="124858" y="327982"/>
                    <a:pt x="117032" y="316707"/>
                  </a:cubicBezTo>
                  <a:cubicBezTo>
                    <a:pt x="113569" y="311719"/>
                    <a:pt x="112317" y="306455"/>
                    <a:pt x="112317" y="300597"/>
                  </a:cubicBezTo>
                  <a:cubicBezTo>
                    <a:pt x="112348" y="268650"/>
                    <a:pt x="112317" y="236718"/>
                    <a:pt x="112317" y="204771"/>
                  </a:cubicBezTo>
                  <a:cubicBezTo>
                    <a:pt x="112317" y="174411"/>
                    <a:pt x="112912" y="144036"/>
                    <a:pt x="112058" y="113691"/>
                  </a:cubicBezTo>
                  <a:cubicBezTo>
                    <a:pt x="111600" y="97748"/>
                    <a:pt x="121303" y="82995"/>
                    <a:pt x="138269" y="78372"/>
                  </a:cubicBezTo>
                  <a:cubicBezTo>
                    <a:pt x="143212" y="77030"/>
                    <a:pt x="148216" y="75916"/>
                    <a:pt x="153403" y="75931"/>
                  </a:cubicBezTo>
                  <a:cubicBezTo>
                    <a:pt x="187333" y="75946"/>
                    <a:pt x="221263" y="75672"/>
                    <a:pt x="255193" y="76084"/>
                  </a:cubicBezTo>
                  <a:cubicBezTo>
                    <a:pt x="267856" y="76236"/>
                    <a:pt x="280214" y="79257"/>
                    <a:pt x="288132" y="90348"/>
                  </a:cubicBezTo>
                  <a:cubicBezTo>
                    <a:pt x="292800" y="96893"/>
                    <a:pt x="295882" y="104506"/>
                    <a:pt x="295882" y="112913"/>
                  </a:cubicBezTo>
                  <a:cubicBezTo>
                    <a:pt x="295882" y="172855"/>
                    <a:pt x="295882" y="232782"/>
                    <a:pt x="295882" y="292724"/>
                  </a:cubicBezTo>
                  <a:cubicBezTo>
                    <a:pt x="295882" y="293518"/>
                    <a:pt x="295913" y="294311"/>
                    <a:pt x="295836" y="295089"/>
                  </a:cubicBezTo>
                  <a:close/>
                </a:path>
              </a:pathLst>
            </a:custGeom>
            <a:grpFill/>
            <a:ln w="0" cap="flat">
              <a:noFill/>
              <a:prstDash val="solid"/>
              <a:miter/>
            </a:ln>
          </p:spPr>
          <p:txBody>
            <a:bodyPr rtlCol="0" anchor="ctr"/>
            <a:lstStyle/>
            <a:p>
              <a:endParaRPr lang="en-US" sz="1641"/>
            </a:p>
          </p:txBody>
        </p:sp>
        <p:sp>
          <p:nvSpPr>
            <p:cNvPr id="155" name="Freeform: Shape 154">
              <a:extLst>
                <a:ext uri="{FF2B5EF4-FFF2-40B4-BE49-F238E27FC236}">
                  <a16:creationId xmlns:a16="http://schemas.microsoft.com/office/drawing/2014/main" id="{335A2CCC-0F56-12A3-E993-3B0CAAB8F00C}"/>
                </a:ext>
              </a:extLst>
            </p:cNvPr>
            <p:cNvSpPr/>
            <p:nvPr/>
          </p:nvSpPr>
          <p:spPr>
            <a:xfrm>
              <a:off x="4287873" y="462928"/>
              <a:ext cx="100526" cy="230530"/>
            </a:xfrm>
            <a:custGeom>
              <a:avLst/>
              <a:gdLst>
                <a:gd name="connsiteX0" fmla="*/ 80918 w 100526"/>
                <a:gd name="connsiteY0" fmla="*/ 30261 h 230530"/>
                <a:gd name="connsiteX1" fmla="*/ 57454 w 100526"/>
                <a:gd name="connsiteY1" fmla="*/ 4524 h 230530"/>
                <a:gd name="connsiteX2" fmla="*/ 43265 w 100526"/>
                <a:gd name="connsiteY2" fmla="*/ 4356 h 230530"/>
                <a:gd name="connsiteX3" fmla="*/ 13866 w 100526"/>
                <a:gd name="connsiteY3" fmla="*/ 41749 h 230530"/>
                <a:gd name="connsiteX4" fmla="*/ 13 w 100526"/>
                <a:gd name="connsiteY4" fmla="*/ 92889 h 230530"/>
                <a:gd name="connsiteX5" fmla="*/ 15163 w 100526"/>
                <a:gd name="connsiteY5" fmla="*/ 150634 h 230530"/>
                <a:gd name="connsiteX6" fmla="*/ 29962 w 100526"/>
                <a:gd name="connsiteY6" fmla="*/ 178004 h 230530"/>
                <a:gd name="connsiteX7" fmla="*/ 30053 w 100526"/>
                <a:gd name="connsiteY7" fmla="*/ 199622 h 230530"/>
                <a:gd name="connsiteX8" fmla="*/ 17238 w 100526"/>
                <a:gd name="connsiteY8" fmla="*/ 221454 h 230530"/>
                <a:gd name="connsiteX9" fmla="*/ 22852 w 100526"/>
                <a:gd name="connsiteY9" fmla="*/ 230425 h 230530"/>
                <a:gd name="connsiteX10" fmla="*/ 49475 w 100526"/>
                <a:gd name="connsiteY10" fmla="*/ 230471 h 230530"/>
                <a:gd name="connsiteX11" fmla="*/ 77287 w 100526"/>
                <a:gd name="connsiteY11" fmla="*/ 230410 h 230530"/>
                <a:gd name="connsiteX12" fmla="*/ 82749 w 100526"/>
                <a:gd name="connsiteY12" fmla="*/ 221210 h 230530"/>
                <a:gd name="connsiteX13" fmla="*/ 73412 w 100526"/>
                <a:gd name="connsiteY13" fmla="*/ 204840 h 230530"/>
                <a:gd name="connsiteX14" fmla="*/ 68057 w 100526"/>
                <a:gd name="connsiteY14" fmla="*/ 187280 h 230530"/>
                <a:gd name="connsiteX15" fmla="*/ 79819 w 100526"/>
                <a:gd name="connsiteY15" fmla="*/ 162290 h 230530"/>
                <a:gd name="connsiteX16" fmla="*/ 97364 w 100526"/>
                <a:gd name="connsiteY16" fmla="*/ 121861 h 230530"/>
                <a:gd name="connsiteX17" fmla="*/ 99699 w 100526"/>
                <a:gd name="connsiteY17" fmla="*/ 77297 h 230530"/>
                <a:gd name="connsiteX18" fmla="*/ 80903 w 100526"/>
                <a:gd name="connsiteY18" fmla="*/ 30246 h 230530"/>
                <a:gd name="connsiteX19" fmla="*/ 60398 w 100526"/>
                <a:gd name="connsiteY19" fmla="*/ 47043 h 230530"/>
                <a:gd name="connsiteX20" fmla="*/ 52190 w 100526"/>
                <a:gd name="connsiteY20" fmla="*/ 39873 h 230530"/>
                <a:gd name="connsiteX21" fmla="*/ 60124 w 100526"/>
                <a:gd name="connsiteY21" fmla="*/ 31680 h 230530"/>
                <a:gd name="connsiteX22" fmla="*/ 68591 w 100526"/>
                <a:gd name="connsiteY22" fmla="*/ 39217 h 230530"/>
                <a:gd name="connsiteX23" fmla="*/ 60398 w 100526"/>
                <a:gd name="connsiteY23" fmla="*/ 47043 h 23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526" h="230530">
                  <a:moveTo>
                    <a:pt x="80918" y="30261"/>
                  </a:moveTo>
                  <a:cubicBezTo>
                    <a:pt x="74480" y="20451"/>
                    <a:pt x="65646" y="12777"/>
                    <a:pt x="57454" y="4524"/>
                  </a:cubicBezTo>
                  <a:cubicBezTo>
                    <a:pt x="51488" y="-1487"/>
                    <a:pt x="49322" y="-1472"/>
                    <a:pt x="43265" y="4356"/>
                  </a:cubicBezTo>
                  <a:cubicBezTo>
                    <a:pt x="31731" y="15463"/>
                    <a:pt x="21571" y="27591"/>
                    <a:pt x="13866" y="41749"/>
                  </a:cubicBezTo>
                  <a:cubicBezTo>
                    <a:pt x="5170" y="57723"/>
                    <a:pt x="-307" y="74581"/>
                    <a:pt x="13" y="92889"/>
                  </a:cubicBezTo>
                  <a:cubicBezTo>
                    <a:pt x="379" y="113302"/>
                    <a:pt x="6085" y="132464"/>
                    <a:pt x="15163" y="150634"/>
                  </a:cubicBezTo>
                  <a:cubicBezTo>
                    <a:pt x="19801" y="159910"/>
                    <a:pt x="24393" y="169278"/>
                    <a:pt x="29962" y="178004"/>
                  </a:cubicBezTo>
                  <a:cubicBezTo>
                    <a:pt x="35072" y="186029"/>
                    <a:pt x="35500" y="191628"/>
                    <a:pt x="30053" y="199622"/>
                  </a:cubicBezTo>
                  <a:cubicBezTo>
                    <a:pt x="25308" y="206595"/>
                    <a:pt x="20655" y="213689"/>
                    <a:pt x="17238" y="221454"/>
                  </a:cubicBezTo>
                  <a:cubicBezTo>
                    <a:pt x="14461" y="227755"/>
                    <a:pt x="15956" y="230288"/>
                    <a:pt x="22852" y="230425"/>
                  </a:cubicBezTo>
                  <a:cubicBezTo>
                    <a:pt x="31731" y="230593"/>
                    <a:pt x="40611" y="230471"/>
                    <a:pt x="49475" y="230471"/>
                  </a:cubicBezTo>
                  <a:cubicBezTo>
                    <a:pt x="58750" y="230471"/>
                    <a:pt x="68026" y="230639"/>
                    <a:pt x="77287" y="230410"/>
                  </a:cubicBezTo>
                  <a:cubicBezTo>
                    <a:pt x="83206" y="230273"/>
                    <a:pt x="85464" y="226413"/>
                    <a:pt x="82749" y="221210"/>
                  </a:cubicBezTo>
                  <a:cubicBezTo>
                    <a:pt x="79835" y="215657"/>
                    <a:pt x="76326" y="210409"/>
                    <a:pt x="73412" y="204840"/>
                  </a:cubicBezTo>
                  <a:cubicBezTo>
                    <a:pt x="70544" y="199363"/>
                    <a:pt x="66104" y="194115"/>
                    <a:pt x="68057" y="187280"/>
                  </a:cubicBezTo>
                  <a:cubicBezTo>
                    <a:pt x="70605" y="178340"/>
                    <a:pt x="74983" y="170056"/>
                    <a:pt x="79819" y="162290"/>
                  </a:cubicBezTo>
                  <a:cubicBezTo>
                    <a:pt x="87738" y="149612"/>
                    <a:pt x="93474" y="136064"/>
                    <a:pt x="97364" y="121861"/>
                  </a:cubicBezTo>
                  <a:cubicBezTo>
                    <a:pt x="101331" y="107337"/>
                    <a:pt x="100873" y="92370"/>
                    <a:pt x="99699" y="77297"/>
                  </a:cubicBezTo>
                  <a:cubicBezTo>
                    <a:pt x="98295" y="59416"/>
                    <a:pt x="90346" y="44633"/>
                    <a:pt x="80903" y="30246"/>
                  </a:cubicBezTo>
                  <a:close/>
                  <a:moveTo>
                    <a:pt x="60398" y="47043"/>
                  </a:moveTo>
                  <a:cubicBezTo>
                    <a:pt x="55425" y="47074"/>
                    <a:pt x="52266" y="44312"/>
                    <a:pt x="52190" y="39873"/>
                  </a:cubicBezTo>
                  <a:cubicBezTo>
                    <a:pt x="52099" y="35052"/>
                    <a:pt x="55257" y="31787"/>
                    <a:pt x="60124" y="31680"/>
                  </a:cubicBezTo>
                  <a:cubicBezTo>
                    <a:pt x="65341" y="31573"/>
                    <a:pt x="68515" y="34396"/>
                    <a:pt x="68591" y="39217"/>
                  </a:cubicBezTo>
                  <a:cubicBezTo>
                    <a:pt x="68667" y="44099"/>
                    <a:pt x="65616" y="47013"/>
                    <a:pt x="60398" y="47043"/>
                  </a:cubicBezTo>
                  <a:close/>
                </a:path>
              </a:pathLst>
            </a:custGeom>
            <a:grpFill/>
            <a:ln w="0" cap="flat">
              <a:noFill/>
              <a:prstDash val="solid"/>
              <a:miter/>
            </a:ln>
          </p:spPr>
          <p:txBody>
            <a:bodyPr rtlCol="0" anchor="ctr"/>
            <a:lstStyle/>
            <a:p>
              <a:endParaRPr lang="en-US" sz="1641"/>
            </a:p>
          </p:txBody>
        </p:sp>
      </p:grpSp>
      <p:sp>
        <p:nvSpPr>
          <p:cNvPr id="39" name="TextBox 38">
            <a:extLst>
              <a:ext uri="{FF2B5EF4-FFF2-40B4-BE49-F238E27FC236}">
                <a16:creationId xmlns:a16="http://schemas.microsoft.com/office/drawing/2014/main" id="{5609124C-72FA-94DD-1459-C595BE231B14}"/>
              </a:ext>
            </a:extLst>
          </p:cNvPr>
          <p:cNvSpPr txBox="1"/>
          <p:nvPr/>
        </p:nvSpPr>
        <p:spPr>
          <a:xfrm>
            <a:off x="4747918" y="5069934"/>
            <a:ext cx="1667897" cy="1094501"/>
          </a:xfrm>
          <a:prstGeom prst="rect">
            <a:avLst/>
          </a:prstGeom>
          <a:noFill/>
        </p:spPr>
        <p:txBody>
          <a:bodyPr wrap="square" lIns="83408" tIns="41705" rIns="83408" bIns="41705" anchor="t">
            <a:spAutoFit/>
          </a:bodyPr>
          <a:lstStyle/>
          <a:p>
            <a:pPr>
              <a:defRPr/>
            </a:pPr>
            <a:r>
              <a:rPr lang="es-HN" sz="1094" b="1">
                <a:latin typeface="Avenir Next LT Pro" panose="020B0504020202020204" pitchFamily="34" charset="0"/>
                <a:ea typeface="Noto Sans JP"/>
              </a:rPr>
              <a:t>10% del frijol </a:t>
            </a:r>
            <a:r>
              <a:rPr lang="es-HN" sz="1094">
                <a:latin typeface="Avenir Next LT Pro" panose="020B0504020202020204" pitchFamily="34" charset="0"/>
                <a:ea typeface="Noto Sans JP"/>
              </a:rPr>
              <a:t>es vendido al </a:t>
            </a:r>
            <a:r>
              <a:rPr lang="es-HN" sz="1094">
                <a:solidFill>
                  <a:schemeClr val="accent1"/>
                </a:solidFill>
                <a:latin typeface="Avenir Next LT Pro Demi" panose="020B0704020202020204" pitchFamily="34" charset="0"/>
                <a:ea typeface="Noto Sans JP"/>
              </a:rPr>
              <a:t>IHMA</a:t>
            </a:r>
            <a:r>
              <a:rPr lang="es-HN" sz="1094">
                <a:solidFill>
                  <a:schemeClr val="accent1"/>
                </a:solidFill>
                <a:latin typeface="Avenir Next LT Pro" panose="020B0504020202020204" pitchFamily="34" charset="0"/>
                <a:ea typeface="Noto Sans JP"/>
              </a:rPr>
              <a:t>.</a:t>
            </a:r>
            <a:r>
              <a:rPr lang="es-HN" sz="1094">
                <a:latin typeface="Avenir Next LT Pro" panose="020B0504020202020204" pitchFamily="34" charset="0"/>
                <a:ea typeface="Noto Sans JP"/>
              </a:rPr>
              <a:t> </a:t>
            </a:r>
          </a:p>
          <a:p>
            <a:pPr>
              <a:defRPr/>
            </a:pPr>
            <a:endParaRPr lang="es-HN" sz="1094">
              <a:latin typeface="Avenir Next LT Pro" panose="020B0504020202020204" pitchFamily="34" charset="0"/>
              <a:ea typeface="Noto Sans JP"/>
            </a:endParaRPr>
          </a:p>
          <a:p>
            <a:pPr>
              <a:defRPr/>
            </a:pPr>
            <a:r>
              <a:rPr lang="es-HN" sz="1094">
                <a:latin typeface="Avenir Next LT Pro Demi" panose="020B0704020202020204" pitchFamily="34" charset="0"/>
                <a:ea typeface="Noto Sans JP"/>
              </a:rPr>
              <a:t>Requisitos de difícil cumplimiento </a:t>
            </a:r>
            <a:r>
              <a:rPr lang="es-HN" sz="1094">
                <a:latin typeface="Avenir Next LT Pro" panose="020B0504020202020204" pitchFamily="34" charset="0"/>
                <a:ea typeface="Noto Sans JP"/>
              </a:rPr>
              <a:t>para los pequeños productores.</a:t>
            </a:r>
            <a:endParaRPr lang="en-US" sz="1094">
              <a:latin typeface="Avenir Next LT Pro" panose="020B0504020202020204" pitchFamily="34" charset="0"/>
              <a:ea typeface="Noto Sans JP"/>
            </a:endParaRPr>
          </a:p>
        </p:txBody>
      </p:sp>
      <p:sp>
        <p:nvSpPr>
          <p:cNvPr id="59" name="Isosceles Triangle 58">
            <a:extLst>
              <a:ext uri="{FF2B5EF4-FFF2-40B4-BE49-F238E27FC236}">
                <a16:creationId xmlns:a16="http://schemas.microsoft.com/office/drawing/2014/main" id="{B209779F-3DD1-E43F-17BB-56E849C0B2DA}"/>
              </a:ext>
            </a:extLst>
          </p:cNvPr>
          <p:cNvSpPr/>
          <p:nvPr/>
        </p:nvSpPr>
        <p:spPr>
          <a:xfrm rot="5400000">
            <a:off x="4496803" y="5233108"/>
            <a:ext cx="342005"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47" name="Group 246">
            <a:extLst>
              <a:ext uri="{FF2B5EF4-FFF2-40B4-BE49-F238E27FC236}">
                <a16:creationId xmlns:a16="http://schemas.microsoft.com/office/drawing/2014/main" id="{A3013D58-72B8-A4EF-43E9-5467019D11BF}"/>
              </a:ext>
            </a:extLst>
          </p:cNvPr>
          <p:cNvGrpSpPr/>
          <p:nvPr/>
        </p:nvGrpSpPr>
        <p:grpSpPr>
          <a:xfrm>
            <a:off x="3317944" y="5124848"/>
            <a:ext cx="1433905" cy="976309"/>
            <a:chOff x="4108793" y="5503347"/>
            <a:chExt cx="1571986" cy="1070325"/>
          </a:xfrm>
        </p:grpSpPr>
        <p:sp>
          <p:nvSpPr>
            <p:cNvPr id="35" name="TextBox 34">
              <a:extLst>
                <a:ext uri="{FF2B5EF4-FFF2-40B4-BE49-F238E27FC236}">
                  <a16:creationId xmlns:a16="http://schemas.microsoft.com/office/drawing/2014/main" id="{DAAC3133-8F4C-A971-192D-643FC35DAF9A}"/>
                </a:ext>
              </a:extLst>
            </p:cNvPr>
            <p:cNvSpPr txBox="1"/>
            <p:nvPr/>
          </p:nvSpPr>
          <p:spPr>
            <a:xfrm>
              <a:off x="4108793" y="5742960"/>
              <a:ext cx="1571986" cy="830712"/>
            </a:xfrm>
            <a:prstGeom prst="rect">
              <a:avLst/>
            </a:prstGeom>
            <a:noFill/>
          </p:spPr>
          <p:txBody>
            <a:bodyPr wrap="square" lIns="83408" tIns="41705" rIns="83408" bIns="41705" anchor="t">
              <a:spAutoFit/>
            </a:bodyPr>
            <a:lstStyle/>
            <a:p>
              <a:pPr algn="ctr"/>
              <a:r>
                <a:rPr lang="en-US" sz="1094" b="1">
                  <a:solidFill>
                    <a:schemeClr val="accent1"/>
                  </a:solidFill>
                  <a:latin typeface="Avenir Next LT Pro"/>
                  <a:cs typeface="Mangal"/>
                </a:rPr>
                <a:t>90%</a:t>
              </a:r>
              <a:r>
                <a:rPr lang="en-US" sz="1094">
                  <a:solidFill>
                    <a:schemeClr val="accent1"/>
                  </a:solidFill>
                  <a:latin typeface="Avenir Next LT Pro"/>
                  <a:cs typeface="Mangal"/>
                </a:rPr>
                <a:t> </a:t>
              </a:r>
              <a:br>
                <a:rPr lang="en-US" sz="1094">
                  <a:latin typeface="Avenir Next LT Pro" panose="020B0504020202020204" pitchFamily="34" charset="0"/>
                  <a:cs typeface="Mangal" panose="02040503050203030202" pitchFamily="18" charset="0"/>
                </a:rPr>
              </a:br>
              <a:r>
                <a:rPr lang="en-US" sz="1094">
                  <a:latin typeface="Avenir Next LT Pro"/>
                  <a:ea typeface="Noto Sans JP"/>
                </a:rPr>
                <a:t>frijol producido</a:t>
              </a:r>
            </a:p>
            <a:p>
              <a:pPr algn="ctr"/>
              <a:r>
                <a:rPr lang="en-US" sz="1094">
                  <a:latin typeface="Avenir Next LT Pro"/>
                  <a:ea typeface="Noto Sans JP"/>
                </a:rPr>
                <a:t>es </a:t>
              </a:r>
              <a:r>
                <a:rPr lang="en-US" sz="1094" b="1">
                  <a:latin typeface="Avenir Next LT Pro Demi"/>
                  <a:ea typeface="Noto Sans JP"/>
                </a:rPr>
                <a:t>comprado por intermediarios</a:t>
              </a:r>
              <a:endParaRPr lang="en-US" sz="1094" b="1">
                <a:latin typeface="Avenir Next LT Pro Demi" panose="020B0704020202020204" pitchFamily="34" charset="0"/>
                <a:ea typeface="Noto Sans JP" panose="020B0500000000000000" pitchFamily="34" charset="-128"/>
              </a:endParaRPr>
            </a:p>
          </p:txBody>
        </p:sp>
        <p:grpSp>
          <p:nvGrpSpPr>
            <p:cNvPr id="70" name="Graphic 139">
              <a:extLst>
                <a:ext uri="{FF2B5EF4-FFF2-40B4-BE49-F238E27FC236}">
                  <a16:creationId xmlns:a16="http://schemas.microsoft.com/office/drawing/2014/main" id="{8187D369-6193-C392-3D71-4ABC1C4299BC}"/>
                </a:ext>
              </a:extLst>
            </p:cNvPr>
            <p:cNvGrpSpPr/>
            <p:nvPr/>
          </p:nvGrpSpPr>
          <p:grpSpPr>
            <a:xfrm>
              <a:off x="4684090" y="5503347"/>
              <a:ext cx="483877" cy="251365"/>
              <a:chOff x="2027036" y="2597447"/>
              <a:chExt cx="352914" cy="183332"/>
            </a:xfrm>
            <a:solidFill>
              <a:srgbClr val="842C14"/>
            </a:solidFill>
          </p:grpSpPr>
          <p:sp>
            <p:nvSpPr>
              <p:cNvPr id="71" name="Freeform: Shape 70">
                <a:extLst>
                  <a:ext uri="{FF2B5EF4-FFF2-40B4-BE49-F238E27FC236}">
                    <a16:creationId xmlns:a16="http://schemas.microsoft.com/office/drawing/2014/main" id="{25DC343D-7831-6263-36BC-B171D5F61DF8}"/>
                  </a:ext>
                </a:extLst>
              </p:cNvPr>
              <p:cNvSpPr/>
              <p:nvPr/>
            </p:nvSpPr>
            <p:spPr>
              <a:xfrm>
                <a:off x="2027036" y="2597447"/>
                <a:ext cx="227305" cy="183332"/>
              </a:xfrm>
              <a:custGeom>
                <a:avLst/>
                <a:gdLst>
                  <a:gd name="connsiteX0" fmla="*/ 99400 w 227305"/>
                  <a:gd name="connsiteY0" fmla="*/ 183332 h 183332"/>
                  <a:gd name="connsiteX1" fmla="*/ 22042 w 227305"/>
                  <a:gd name="connsiteY1" fmla="*/ 156362 h 183332"/>
                  <a:gd name="connsiteX2" fmla="*/ 1072 w 227305"/>
                  <a:gd name="connsiteY2" fmla="*/ 125607 h 183332"/>
                  <a:gd name="connsiteX3" fmla="*/ 20589 w 227305"/>
                  <a:gd name="connsiteY3" fmla="*/ 72998 h 183332"/>
                  <a:gd name="connsiteX4" fmla="*/ 53536 w 227305"/>
                  <a:gd name="connsiteY4" fmla="*/ 66254 h 183332"/>
                  <a:gd name="connsiteX5" fmla="*/ 76116 w 227305"/>
                  <a:gd name="connsiteY5" fmla="*/ 70248 h 183332"/>
                  <a:gd name="connsiteX6" fmla="*/ 106801 w 227305"/>
                  <a:gd name="connsiteY6" fmla="*/ 59400 h 183332"/>
                  <a:gd name="connsiteX7" fmla="*/ 116371 w 227305"/>
                  <a:gd name="connsiteY7" fmla="*/ 40941 h 183332"/>
                  <a:gd name="connsiteX8" fmla="*/ 133737 w 227305"/>
                  <a:gd name="connsiteY8" fmla="*/ 13012 h 183332"/>
                  <a:gd name="connsiteX9" fmla="*/ 174549 w 227305"/>
                  <a:gd name="connsiteY9" fmla="*/ 1001 h 183332"/>
                  <a:gd name="connsiteX10" fmla="*/ 208479 w 227305"/>
                  <a:gd name="connsiteY10" fmla="*/ 16866 h 183332"/>
                  <a:gd name="connsiteX11" fmla="*/ 227298 w 227305"/>
                  <a:gd name="connsiteY11" fmla="*/ 62301 h 183332"/>
                  <a:gd name="connsiteX12" fmla="*/ 209240 w 227305"/>
                  <a:gd name="connsiteY12" fmla="*/ 119032 h 183332"/>
                  <a:gd name="connsiteX13" fmla="*/ 132411 w 227305"/>
                  <a:gd name="connsiteY13" fmla="*/ 178658 h 183332"/>
                  <a:gd name="connsiteX14" fmla="*/ 99406 w 227305"/>
                  <a:gd name="connsiteY14" fmla="*/ 183332 h 183332"/>
                  <a:gd name="connsiteX15" fmla="*/ 82151 w 227305"/>
                  <a:gd name="connsiteY15" fmla="*/ 85050 h 183332"/>
                  <a:gd name="connsiteX16" fmla="*/ 106958 w 227305"/>
                  <a:gd name="connsiteY16" fmla="*/ 85649 h 183332"/>
                  <a:gd name="connsiteX17" fmla="*/ 127708 w 227305"/>
                  <a:gd name="connsiteY17" fmla="*/ 64615 h 183332"/>
                  <a:gd name="connsiteX18" fmla="*/ 132469 w 227305"/>
                  <a:gd name="connsiteY18" fmla="*/ 45389 h 183332"/>
                  <a:gd name="connsiteX19" fmla="*/ 130121 w 227305"/>
                  <a:gd name="connsiteY19" fmla="*/ 48458 h 183332"/>
                  <a:gd name="connsiteX20" fmla="*/ 121673 w 227305"/>
                  <a:gd name="connsiteY20" fmla="*/ 61650 h 183332"/>
                  <a:gd name="connsiteX21" fmla="*/ 94249 w 227305"/>
                  <a:gd name="connsiteY21" fmla="*/ 82899 h 183332"/>
                  <a:gd name="connsiteX22" fmla="*/ 82151 w 227305"/>
                  <a:gd name="connsiteY22" fmla="*/ 85045 h 18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05" h="183332">
                    <a:moveTo>
                      <a:pt x="99400" y="183332"/>
                    </a:moveTo>
                    <a:cubicBezTo>
                      <a:pt x="70739" y="182623"/>
                      <a:pt x="44553" y="174629"/>
                      <a:pt x="22042" y="156362"/>
                    </a:cubicBezTo>
                    <a:cubicBezTo>
                      <a:pt x="12054" y="148258"/>
                      <a:pt x="4514" y="138351"/>
                      <a:pt x="1072" y="125607"/>
                    </a:cubicBezTo>
                    <a:cubicBezTo>
                      <a:pt x="-2748" y="111451"/>
                      <a:pt x="3613" y="83207"/>
                      <a:pt x="20589" y="72998"/>
                    </a:cubicBezTo>
                    <a:cubicBezTo>
                      <a:pt x="30827" y="66842"/>
                      <a:pt x="41949" y="65487"/>
                      <a:pt x="53536" y="66254"/>
                    </a:cubicBezTo>
                    <a:cubicBezTo>
                      <a:pt x="61198" y="66760"/>
                      <a:pt x="68774" y="68022"/>
                      <a:pt x="76116" y="70248"/>
                    </a:cubicBezTo>
                    <a:cubicBezTo>
                      <a:pt x="89098" y="74184"/>
                      <a:pt x="98895" y="69528"/>
                      <a:pt x="106801" y="59400"/>
                    </a:cubicBezTo>
                    <a:cubicBezTo>
                      <a:pt x="111133" y="53848"/>
                      <a:pt x="113935" y="47499"/>
                      <a:pt x="116371" y="40941"/>
                    </a:cubicBezTo>
                    <a:cubicBezTo>
                      <a:pt x="120260" y="30465"/>
                      <a:pt x="125656" y="20884"/>
                      <a:pt x="133737" y="13012"/>
                    </a:cubicBezTo>
                    <a:cubicBezTo>
                      <a:pt x="145213" y="1838"/>
                      <a:pt x="158934" y="-2046"/>
                      <a:pt x="174549" y="1001"/>
                    </a:cubicBezTo>
                    <a:cubicBezTo>
                      <a:pt x="187142" y="3460"/>
                      <a:pt x="198677" y="8570"/>
                      <a:pt x="208479" y="16866"/>
                    </a:cubicBezTo>
                    <a:cubicBezTo>
                      <a:pt x="222449" y="28697"/>
                      <a:pt x="227536" y="44493"/>
                      <a:pt x="227298" y="62301"/>
                    </a:cubicBezTo>
                    <a:cubicBezTo>
                      <a:pt x="227025" y="83015"/>
                      <a:pt x="220112" y="101747"/>
                      <a:pt x="209240" y="119032"/>
                    </a:cubicBezTo>
                    <a:cubicBezTo>
                      <a:pt x="190909" y="148176"/>
                      <a:pt x="165718" y="168728"/>
                      <a:pt x="132411" y="178658"/>
                    </a:cubicBezTo>
                    <a:cubicBezTo>
                      <a:pt x="121673" y="181861"/>
                      <a:pt x="110650" y="183361"/>
                      <a:pt x="99406" y="183332"/>
                    </a:cubicBezTo>
                    <a:close/>
                    <a:moveTo>
                      <a:pt x="82151" y="85050"/>
                    </a:moveTo>
                    <a:cubicBezTo>
                      <a:pt x="90755" y="88858"/>
                      <a:pt x="98901" y="88864"/>
                      <a:pt x="106958" y="85649"/>
                    </a:cubicBezTo>
                    <a:cubicBezTo>
                      <a:pt x="116871" y="81696"/>
                      <a:pt x="123324" y="74091"/>
                      <a:pt x="127708" y="64615"/>
                    </a:cubicBezTo>
                    <a:cubicBezTo>
                      <a:pt x="130481" y="58609"/>
                      <a:pt x="132091" y="52278"/>
                      <a:pt x="132469" y="45389"/>
                    </a:cubicBezTo>
                    <a:cubicBezTo>
                      <a:pt x="131179" y="46290"/>
                      <a:pt x="130760" y="47464"/>
                      <a:pt x="130121" y="48458"/>
                    </a:cubicBezTo>
                    <a:cubicBezTo>
                      <a:pt x="127295" y="52848"/>
                      <a:pt x="124592" y="57319"/>
                      <a:pt x="121673" y="61650"/>
                    </a:cubicBezTo>
                    <a:cubicBezTo>
                      <a:pt x="114883" y="71737"/>
                      <a:pt x="106424" y="79707"/>
                      <a:pt x="94249" y="82899"/>
                    </a:cubicBezTo>
                    <a:cubicBezTo>
                      <a:pt x="90471" y="83893"/>
                      <a:pt x="86593" y="84254"/>
                      <a:pt x="82151" y="85045"/>
                    </a:cubicBezTo>
                    <a:close/>
                  </a:path>
                </a:pathLst>
              </a:custGeom>
              <a:solidFill>
                <a:srgbClr val="842C14"/>
              </a:solidFill>
              <a:ln w="0" cap="flat">
                <a:noFill/>
                <a:prstDash val="solid"/>
                <a:miter/>
              </a:ln>
            </p:spPr>
            <p:txBody>
              <a:bodyPr rtlCol="0" anchor="ctr"/>
              <a:lstStyle/>
              <a:p>
                <a:endParaRPr lang="en-US" sz="1641"/>
              </a:p>
            </p:txBody>
          </p:sp>
          <p:sp>
            <p:nvSpPr>
              <p:cNvPr id="72" name="Freeform: Shape 71">
                <a:extLst>
                  <a:ext uri="{FF2B5EF4-FFF2-40B4-BE49-F238E27FC236}">
                    <a16:creationId xmlns:a16="http://schemas.microsoft.com/office/drawing/2014/main" id="{B8535248-A136-0C20-F418-B58077949621}"/>
                  </a:ext>
                </a:extLst>
              </p:cNvPr>
              <p:cNvSpPr/>
              <p:nvPr/>
            </p:nvSpPr>
            <p:spPr>
              <a:xfrm>
                <a:off x="2243554" y="2617319"/>
                <a:ext cx="136396" cy="132609"/>
              </a:xfrm>
              <a:custGeom>
                <a:avLst/>
                <a:gdLst>
                  <a:gd name="connsiteX0" fmla="*/ 6449 w 136396"/>
                  <a:gd name="connsiteY0" fmla="*/ 1942 h 132609"/>
                  <a:gd name="connsiteX1" fmla="*/ 42367 w 136396"/>
                  <a:gd name="connsiteY1" fmla="*/ 12337 h 132609"/>
                  <a:gd name="connsiteX2" fmla="*/ 52477 w 136396"/>
                  <a:gd name="connsiteY2" fmla="*/ 30179 h 132609"/>
                  <a:gd name="connsiteX3" fmla="*/ 60738 w 136396"/>
                  <a:gd name="connsiteY3" fmla="*/ 44871 h 132609"/>
                  <a:gd name="connsiteX4" fmla="*/ 80941 w 136396"/>
                  <a:gd name="connsiteY4" fmla="*/ 51022 h 132609"/>
                  <a:gd name="connsiteX5" fmla="*/ 105696 w 136396"/>
                  <a:gd name="connsiteY5" fmla="*/ 48080 h 132609"/>
                  <a:gd name="connsiteX6" fmla="*/ 135073 w 136396"/>
                  <a:gd name="connsiteY6" fmla="*/ 73550 h 132609"/>
                  <a:gd name="connsiteX7" fmla="*/ 126527 w 136396"/>
                  <a:gd name="connsiteY7" fmla="*/ 107369 h 132609"/>
                  <a:gd name="connsiteX8" fmla="*/ 86871 w 136396"/>
                  <a:gd name="connsiteY8" fmla="*/ 129734 h 132609"/>
                  <a:gd name="connsiteX9" fmla="*/ 1054 w 136396"/>
                  <a:gd name="connsiteY9" fmla="*/ 105962 h 132609"/>
                  <a:gd name="connsiteX10" fmla="*/ 740 w 136396"/>
                  <a:gd name="connsiteY10" fmla="*/ 102299 h 132609"/>
                  <a:gd name="connsiteX11" fmla="*/ 19629 w 136396"/>
                  <a:gd name="connsiteY11" fmla="*/ 53841 h 132609"/>
                  <a:gd name="connsiteX12" fmla="*/ 6443 w 136396"/>
                  <a:gd name="connsiteY12" fmla="*/ 1942 h 132609"/>
                  <a:gd name="connsiteX13" fmla="*/ 41041 w 136396"/>
                  <a:gd name="connsiteY13" fmla="*/ 33098 h 132609"/>
                  <a:gd name="connsiteX14" fmla="*/ 56994 w 136396"/>
                  <a:gd name="connsiteY14" fmla="*/ 61085 h 132609"/>
                  <a:gd name="connsiteX15" fmla="*/ 76226 w 136396"/>
                  <a:gd name="connsiteY15" fmla="*/ 61684 h 132609"/>
                  <a:gd name="connsiteX16" fmla="*/ 56953 w 136396"/>
                  <a:gd name="connsiteY16" fmla="*/ 54277 h 132609"/>
                  <a:gd name="connsiteX17" fmla="*/ 45465 w 136396"/>
                  <a:gd name="connsiteY17" fmla="*/ 40150 h 132609"/>
                  <a:gd name="connsiteX18" fmla="*/ 41041 w 136396"/>
                  <a:gd name="connsiteY18" fmla="*/ 33098 h 13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396" h="132609">
                    <a:moveTo>
                      <a:pt x="6449" y="1942"/>
                    </a:moveTo>
                    <a:cubicBezTo>
                      <a:pt x="18658" y="-2843"/>
                      <a:pt x="33216" y="1436"/>
                      <a:pt x="42367" y="12337"/>
                    </a:cubicBezTo>
                    <a:cubicBezTo>
                      <a:pt x="46837" y="17662"/>
                      <a:pt x="50105" y="23674"/>
                      <a:pt x="52477" y="30179"/>
                    </a:cubicBezTo>
                    <a:cubicBezTo>
                      <a:pt x="54424" y="35534"/>
                      <a:pt x="56872" y="40598"/>
                      <a:pt x="60738" y="44871"/>
                    </a:cubicBezTo>
                    <a:cubicBezTo>
                      <a:pt x="66244" y="50946"/>
                      <a:pt x="72773" y="53301"/>
                      <a:pt x="80941" y="51022"/>
                    </a:cubicBezTo>
                    <a:cubicBezTo>
                      <a:pt x="89011" y="48772"/>
                      <a:pt x="97249" y="47260"/>
                      <a:pt x="105696" y="48080"/>
                    </a:cubicBezTo>
                    <a:cubicBezTo>
                      <a:pt x="121794" y="49650"/>
                      <a:pt x="131044" y="57911"/>
                      <a:pt x="135073" y="73550"/>
                    </a:cubicBezTo>
                    <a:cubicBezTo>
                      <a:pt x="138410" y="86486"/>
                      <a:pt x="135393" y="97648"/>
                      <a:pt x="126527" y="107369"/>
                    </a:cubicBezTo>
                    <a:cubicBezTo>
                      <a:pt x="115777" y="119159"/>
                      <a:pt x="102109" y="126043"/>
                      <a:pt x="86871" y="129734"/>
                    </a:cubicBezTo>
                    <a:cubicBezTo>
                      <a:pt x="53942" y="137717"/>
                      <a:pt x="25536" y="128851"/>
                      <a:pt x="1054" y="105962"/>
                    </a:cubicBezTo>
                    <a:cubicBezTo>
                      <a:pt x="-382" y="104619"/>
                      <a:pt x="-214" y="103776"/>
                      <a:pt x="740" y="102299"/>
                    </a:cubicBezTo>
                    <a:cubicBezTo>
                      <a:pt x="10350" y="87445"/>
                      <a:pt x="17205" y="71492"/>
                      <a:pt x="19629" y="53841"/>
                    </a:cubicBezTo>
                    <a:cubicBezTo>
                      <a:pt x="22239" y="34865"/>
                      <a:pt x="19391" y="17238"/>
                      <a:pt x="6443" y="1942"/>
                    </a:cubicBezTo>
                    <a:close/>
                    <a:moveTo>
                      <a:pt x="41041" y="33098"/>
                    </a:moveTo>
                    <a:cubicBezTo>
                      <a:pt x="40343" y="43412"/>
                      <a:pt x="47988" y="56609"/>
                      <a:pt x="56994" y="61085"/>
                    </a:cubicBezTo>
                    <a:cubicBezTo>
                      <a:pt x="63325" y="64236"/>
                      <a:pt x="69744" y="64562"/>
                      <a:pt x="76226" y="61684"/>
                    </a:cubicBezTo>
                    <a:cubicBezTo>
                      <a:pt x="69162" y="60771"/>
                      <a:pt x="62552" y="58882"/>
                      <a:pt x="56953" y="54277"/>
                    </a:cubicBezTo>
                    <a:cubicBezTo>
                      <a:pt x="52169" y="50342"/>
                      <a:pt x="48738" y="45313"/>
                      <a:pt x="45465" y="40150"/>
                    </a:cubicBezTo>
                    <a:cubicBezTo>
                      <a:pt x="44047" y="37918"/>
                      <a:pt x="42651" y="35668"/>
                      <a:pt x="41041" y="33098"/>
                    </a:cubicBezTo>
                    <a:close/>
                  </a:path>
                </a:pathLst>
              </a:custGeom>
              <a:solidFill>
                <a:srgbClr val="842C14"/>
              </a:solidFill>
              <a:ln w="0" cap="flat">
                <a:noFill/>
                <a:prstDash val="solid"/>
                <a:miter/>
              </a:ln>
            </p:spPr>
            <p:txBody>
              <a:bodyPr rtlCol="0" anchor="ctr"/>
              <a:lstStyle/>
              <a:p>
                <a:endParaRPr lang="en-US" sz="1641"/>
              </a:p>
            </p:txBody>
          </p:sp>
        </p:grpSp>
      </p:grpSp>
      <p:sp>
        <p:nvSpPr>
          <p:cNvPr id="156" name="Isosceles Triangle 155">
            <a:extLst>
              <a:ext uri="{FF2B5EF4-FFF2-40B4-BE49-F238E27FC236}">
                <a16:creationId xmlns:a16="http://schemas.microsoft.com/office/drawing/2014/main" id="{23C5D4BC-2362-89B8-F08B-8A52EACC774C}"/>
              </a:ext>
            </a:extLst>
          </p:cNvPr>
          <p:cNvSpPr/>
          <p:nvPr/>
        </p:nvSpPr>
        <p:spPr>
          <a:xfrm rot="10800000">
            <a:off x="5554527" y="5476017"/>
            <a:ext cx="342006" cy="93250"/>
          </a:xfrm>
          <a:prstGeom prst="triangle">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157" name="TextBox 156">
            <a:extLst>
              <a:ext uri="{FF2B5EF4-FFF2-40B4-BE49-F238E27FC236}">
                <a16:creationId xmlns:a16="http://schemas.microsoft.com/office/drawing/2014/main" id="{3640E383-63C2-1DE0-532B-24EACB585C88}"/>
              </a:ext>
            </a:extLst>
          </p:cNvPr>
          <p:cNvSpPr txBox="1"/>
          <p:nvPr/>
        </p:nvSpPr>
        <p:spPr>
          <a:xfrm>
            <a:off x="5778654" y="2262518"/>
            <a:ext cx="1207828" cy="597471"/>
          </a:xfrm>
          <a:prstGeom prst="rect">
            <a:avLst/>
          </a:prstGeom>
          <a:noFill/>
        </p:spPr>
        <p:txBody>
          <a:bodyPr wrap="square">
            <a:spAutoFit/>
          </a:bodyPr>
          <a:lstStyle/>
          <a:p>
            <a:pPr algn="ctr"/>
            <a:r>
              <a:rPr lang="en-US" sz="1094" b="1">
                <a:solidFill>
                  <a:schemeClr val="accent1"/>
                </a:solidFill>
                <a:latin typeface="Avenir Next LT Pro" panose="020B0504020202020204" pitchFamily="34" charset="0"/>
                <a:cs typeface="Mangal" panose="02040503050203030202" pitchFamily="18" charset="0"/>
              </a:rPr>
              <a:t>85% </a:t>
            </a:r>
            <a:r>
              <a:rPr lang="en-US" sz="1094">
                <a:latin typeface="Avenir Next LT Pro" panose="020B0504020202020204" pitchFamily="34" charset="0"/>
                <a:cs typeface="Mangal" panose="02040503050203030202" pitchFamily="18" charset="0"/>
              </a:rPr>
              <a:t>obtienen </a:t>
            </a:r>
          </a:p>
          <a:p>
            <a:pPr algn="ctr"/>
            <a:r>
              <a:rPr lang="en-US" sz="1094">
                <a:latin typeface="Avenir Next LT Pro" panose="020B0504020202020204" pitchFamily="34" charset="0"/>
                <a:cs typeface="Mangal" panose="02040503050203030202" pitchFamily="18" charset="0"/>
              </a:rPr>
              <a:t>suficiente para</a:t>
            </a:r>
          </a:p>
          <a:p>
            <a:pPr algn="ctr"/>
            <a:r>
              <a:rPr lang="en-US" sz="1094">
                <a:latin typeface="Avenir Next LT Pro" panose="020B0504020202020204" pitchFamily="34" charset="0"/>
                <a:cs typeface="Mangal" panose="02040503050203030202" pitchFamily="18" charset="0"/>
              </a:rPr>
              <a:t>el </a:t>
            </a:r>
            <a:r>
              <a:rPr lang="en-US" sz="1094">
                <a:solidFill>
                  <a:schemeClr val="accent1"/>
                </a:solidFill>
                <a:latin typeface="+mj-lt"/>
                <a:cs typeface="Mangal" panose="02040503050203030202" pitchFamily="18" charset="0"/>
              </a:rPr>
              <a:t>autoconsumo</a:t>
            </a:r>
          </a:p>
        </p:txBody>
      </p:sp>
      <p:sp>
        <p:nvSpPr>
          <p:cNvPr id="158" name="Freeform: Shape 157">
            <a:extLst>
              <a:ext uri="{FF2B5EF4-FFF2-40B4-BE49-F238E27FC236}">
                <a16:creationId xmlns:a16="http://schemas.microsoft.com/office/drawing/2014/main" id="{E5B038E4-8B9D-00A2-4265-BD1826D5EF5D}"/>
              </a:ext>
            </a:extLst>
          </p:cNvPr>
          <p:cNvSpPr/>
          <p:nvPr/>
        </p:nvSpPr>
        <p:spPr>
          <a:xfrm>
            <a:off x="6152389" y="1808930"/>
            <a:ext cx="435561" cy="456468"/>
          </a:xfrm>
          <a:custGeom>
            <a:avLst/>
            <a:gdLst>
              <a:gd name="connsiteX0" fmla="*/ 2112110 w 2250247"/>
              <a:gd name="connsiteY0" fmla="*/ 1170179 h 2358259"/>
              <a:gd name="connsiteX1" fmla="*/ 2112110 w 2250247"/>
              <a:gd name="connsiteY1" fmla="*/ 986605 h 2358259"/>
              <a:gd name="connsiteX2" fmla="*/ 1125149 w 2250247"/>
              <a:gd name="connsiteY2" fmla="*/ 0 h 2358259"/>
              <a:gd name="connsiteX3" fmla="*/ 138187 w 2250247"/>
              <a:gd name="connsiteY3" fmla="*/ 986605 h 2358259"/>
              <a:gd name="connsiteX4" fmla="*/ 138187 w 2250247"/>
              <a:gd name="connsiteY4" fmla="*/ 1170179 h 2358259"/>
              <a:gd name="connsiteX5" fmla="*/ 0 w 2250247"/>
              <a:gd name="connsiteY5" fmla="*/ 1331269 h 2358259"/>
              <a:gd name="connsiteX6" fmla="*/ 143751 w 2250247"/>
              <a:gd name="connsiteY6" fmla="*/ 1493513 h 2358259"/>
              <a:gd name="connsiteX7" fmla="*/ 304632 w 2250247"/>
              <a:gd name="connsiteY7" fmla="*/ 2083355 h 2358259"/>
              <a:gd name="connsiteX8" fmla="*/ 664446 w 2250247"/>
              <a:gd name="connsiteY8" fmla="*/ 2358260 h 2358259"/>
              <a:gd name="connsiteX9" fmla="*/ 1585802 w 2250247"/>
              <a:gd name="connsiteY9" fmla="*/ 2358260 h 2358259"/>
              <a:gd name="connsiteX10" fmla="*/ 1945616 w 2250247"/>
              <a:gd name="connsiteY10" fmla="*/ 2083355 h 2358259"/>
              <a:gd name="connsiteX11" fmla="*/ 2106496 w 2250247"/>
              <a:gd name="connsiteY11" fmla="*/ 1493513 h 2358259"/>
              <a:gd name="connsiteX12" fmla="*/ 2250247 w 2250247"/>
              <a:gd name="connsiteY12" fmla="*/ 1331269 h 2358259"/>
              <a:gd name="connsiteX13" fmla="*/ 2112060 w 2250247"/>
              <a:gd name="connsiteY13" fmla="*/ 1170179 h 2358259"/>
              <a:gd name="connsiteX14" fmla="*/ 188664 w 2250247"/>
              <a:gd name="connsiteY14" fmla="*/ 986605 h 2358259"/>
              <a:gd name="connsiteX15" fmla="*/ 1125149 w 2250247"/>
              <a:gd name="connsiteY15" fmla="*/ 50405 h 2358259"/>
              <a:gd name="connsiteX16" fmla="*/ 2061634 w 2250247"/>
              <a:gd name="connsiteY16" fmla="*/ 986605 h 2358259"/>
              <a:gd name="connsiteX17" fmla="*/ 2061634 w 2250247"/>
              <a:gd name="connsiteY17" fmla="*/ 1167872 h 2358259"/>
              <a:gd name="connsiteX18" fmla="*/ 1626710 w 2250247"/>
              <a:gd name="connsiteY18" fmla="*/ 1167872 h 2358259"/>
              <a:gd name="connsiteX19" fmla="*/ 1661485 w 2250247"/>
              <a:gd name="connsiteY19" fmla="*/ 1037039 h 2358259"/>
              <a:gd name="connsiteX20" fmla="*/ 1482432 w 2250247"/>
              <a:gd name="connsiteY20" fmla="*/ 793563 h 2358259"/>
              <a:gd name="connsiteX21" fmla="*/ 1457525 w 2250247"/>
              <a:gd name="connsiteY21" fmla="*/ 542523 h 2358259"/>
              <a:gd name="connsiteX22" fmla="*/ 1437879 w 2250247"/>
              <a:gd name="connsiteY22" fmla="*/ 520342 h 2358259"/>
              <a:gd name="connsiteX23" fmla="*/ 1410971 w 2250247"/>
              <a:gd name="connsiteY23" fmla="*/ 531594 h 2358259"/>
              <a:gd name="connsiteX24" fmla="*/ 1371451 w 2250247"/>
              <a:gd name="connsiteY24" fmla="*/ 595167 h 2358259"/>
              <a:gd name="connsiteX25" fmla="*/ 1296947 w 2250247"/>
              <a:gd name="connsiteY25" fmla="*/ 408546 h 2358259"/>
              <a:gd name="connsiteX26" fmla="*/ 1269736 w 2250247"/>
              <a:gd name="connsiteY26" fmla="*/ 392887 h 2358259"/>
              <a:gd name="connsiteX27" fmla="*/ 1248197 w 2250247"/>
              <a:gd name="connsiteY27" fmla="*/ 415901 h 2358259"/>
              <a:gd name="connsiteX28" fmla="*/ 1217092 w 2250247"/>
              <a:gd name="connsiteY28" fmla="*/ 794723 h 2358259"/>
              <a:gd name="connsiteX29" fmla="*/ 1040232 w 2250247"/>
              <a:gd name="connsiteY29" fmla="*/ 1037146 h 2358259"/>
              <a:gd name="connsiteX30" fmla="*/ 1075007 w 2250247"/>
              <a:gd name="connsiteY30" fmla="*/ 1167979 h 2358259"/>
              <a:gd name="connsiteX31" fmla="*/ 985374 w 2250247"/>
              <a:gd name="connsiteY31" fmla="*/ 1167979 h 2358259"/>
              <a:gd name="connsiteX32" fmla="*/ 985374 w 2250247"/>
              <a:gd name="connsiteY32" fmla="*/ 981874 h 2358259"/>
              <a:gd name="connsiteX33" fmla="*/ 812508 w 2250247"/>
              <a:gd name="connsiteY33" fmla="*/ 785159 h 2358259"/>
              <a:gd name="connsiteX34" fmla="*/ 812508 w 2250247"/>
              <a:gd name="connsiteY34" fmla="*/ 747853 h 2358259"/>
              <a:gd name="connsiteX35" fmla="*/ 958790 w 2250247"/>
              <a:gd name="connsiteY35" fmla="*/ 660114 h 2358259"/>
              <a:gd name="connsiteX36" fmla="*/ 967508 w 2250247"/>
              <a:gd name="connsiteY36" fmla="*/ 625339 h 2358259"/>
              <a:gd name="connsiteX37" fmla="*/ 932733 w 2250247"/>
              <a:gd name="connsiteY37" fmla="*/ 616618 h 2358259"/>
              <a:gd name="connsiteX38" fmla="*/ 812522 w 2250247"/>
              <a:gd name="connsiteY38" fmla="*/ 688911 h 2358259"/>
              <a:gd name="connsiteX39" fmla="*/ 812522 w 2250247"/>
              <a:gd name="connsiteY39" fmla="*/ 590034 h 2358259"/>
              <a:gd name="connsiteX40" fmla="*/ 958804 w 2250247"/>
              <a:gd name="connsiteY40" fmla="*/ 502294 h 2358259"/>
              <a:gd name="connsiteX41" fmla="*/ 967522 w 2250247"/>
              <a:gd name="connsiteY41" fmla="*/ 467520 h 2358259"/>
              <a:gd name="connsiteX42" fmla="*/ 932747 w 2250247"/>
              <a:gd name="connsiteY42" fmla="*/ 458802 h 2358259"/>
              <a:gd name="connsiteX43" fmla="*/ 812536 w 2250247"/>
              <a:gd name="connsiteY43" fmla="*/ 531096 h 2358259"/>
              <a:gd name="connsiteX44" fmla="*/ 812536 w 2250247"/>
              <a:gd name="connsiteY44" fmla="*/ 409732 h 2358259"/>
              <a:gd name="connsiteX45" fmla="*/ 787006 w 2250247"/>
              <a:gd name="connsiteY45" fmla="*/ 384508 h 2358259"/>
              <a:gd name="connsiteX46" fmla="*/ 761782 w 2250247"/>
              <a:gd name="connsiteY46" fmla="*/ 409732 h 2358259"/>
              <a:gd name="connsiteX47" fmla="*/ 761782 w 2250247"/>
              <a:gd name="connsiteY47" fmla="*/ 531096 h 2358259"/>
              <a:gd name="connsiteX48" fmla="*/ 641571 w 2250247"/>
              <a:gd name="connsiteY48" fmla="*/ 458802 h 2358259"/>
              <a:gd name="connsiteX49" fmla="*/ 606793 w 2250247"/>
              <a:gd name="connsiteY49" fmla="*/ 467520 h 2358259"/>
              <a:gd name="connsiteX50" fmla="*/ 615514 w 2250247"/>
              <a:gd name="connsiteY50" fmla="*/ 502294 h 2358259"/>
              <a:gd name="connsiteX51" fmla="*/ 761796 w 2250247"/>
              <a:gd name="connsiteY51" fmla="*/ 590034 h 2358259"/>
              <a:gd name="connsiteX52" fmla="*/ 761796 w 2250247"/>
              <a:gd name="connsiteY52" fmla="*/ 688911 h 2358259"/>
              <a:gd name="connsiteX53" fmla="*/ 641582 w 2250247"/>
              <a:gd name="connsiteY53" fmla="*/ 616618 h 2358259"/>
              <a:gd name="connsiteX54" fmla="*/ 606807 w 2250247"/>
              <a:gd name="connsiteY54" fmla="*/ 625339 h 2358259"/>
              <a:gd name="connsiteX55" fmla="*/ 615525 w 2250247"/>
              <a:gd name="connsiteY55" fmla="*/ 660114 h 2358259"/>
              <a:gd name="connsiteX56" fmla="*/ 761807 w 2250247"/>
              <a:gd name="connsiteY56" fmla="*/ 747853 h 2358259"/>
              <a:gd name="connsiteX57" fmla="*/ 761807 w 2250247"/>
              <a:gd name="connsiteY57" fmla="*/ 785159 h 2358259"/>
              <a:gd name="connsiteX58" fmla="*/ 588941 w 2250247"/>
              <a:gd name="connsiteY58" fmla="*/ 981874 h 2358259"/>
              <a:gd name="connsiteX59" fmla="*/ 588941 w 2250247"/>
              <a:gd name="connsiteY59" fmla="*/ 1167979 h 2358259"/>
              <a:gd name="connsiteX60" fmla="*/ 188689 w 2250247"/>
              <a:gd name="connsiteY60" fmla="*/ 1167869 h 2358259"/>
              <a:gd name="connsiteX61" fmla="*/ 1326058 w 2250247"/>
              <a:gd name="connsiteY61" fmla="*/ 795774 h 2358259"/>
              <a:gd name="connsiteX62" fmla="*/ 1326058 w 2250247"/>
              <a:gd name="connsiteY62" fmla="*/ 1167869 h 2358259"/>
              <a:gd name="connsiteX63" fmla="*/ 1265002 w 2250247"/>
              <a:gd name="connsiteY63" fmla="*/ 1167869 h 2358259"/>
              <a:gd name="connsiteX64" fmla="*/ 1240931 w 2250247"/>
              <a:gd name="connsiteY64" fmla="*/ 1089167 h 2358259"/>
              <a:gd name="connsiteX65" fmla="*/ 1326154 w 2250247"/>
              <a:gd name="connsiteY65" fmla="*/ 795784 h 2358259"/>
              <a:gd name="connsiteX66" fmla="*/ 1461091 w 2250247"/>
              <a:gd name="connsiteY66" fmla="*/ 1089157 h 2358259"/>
              <a:gd name="connsiteX67" fmla="*/ 1437021 w 2250247"/>
              <a:gd name="connsiteY67" fmla="*/ 1167858 h 2358259"/>
              <a:gd name="connsiteX68" fmla="*/ 1376812 w 2250247"/>
              <a:gd name="connsiteY68" fmla="*/ 1167858 h 2358259"/>
              <a:gd name="connsiteX69" fmla="*/ 1376812 w 2250247"/>
              <a:gd name="connsiteY69" fmla="*/ 796297 h 2358259"/>
              <a:gd name="connsiteX70" fmla="*/ 1461188 w 2250247"/>
              <a:gd name="connsiteY70" fmla="*/ 1089164 h 2358259"/>
              <a:gd name="connsiteX71" fmla="*/ 2086850 w 2250247"/>
              <a:gd name="connsiteY71" fmla="*/ 1444222 h 2358259"/>
              <a:gd name="connsiteX72" fmla="*/ 163404 w 2250247"/>
              <a:gd name="connsiteY72" fmla="*/ 1444222 h 2358259"/>
              <a:gd name="connsiteX73" fmla="*/ 50441 w 2250247"/>
              <a:gd name="connsiteY73" fmla="*/ 1331259 h 2358259"/>
              <a:gd name="connsiteX74" fmla="*/ 163404 w 2250247"/>
              <a:gd name="connsiteY74" fmla="*/ 1218295 h 2358259"/>
              <a:gd name="connsiteX75" fmla="*/ 2086850 w 2250247"/>
              <a:gd name="connsiteY75" fmla="*/ 1218295 h 2358259"/>
              <a:gd name="connsiteX76" fmla="*/ 2199814 w 2250247"/>
              <a:gd name="connsiteY76" fmla="*/ 1331259 h 2358259"/>
              <a:gd name="connsiteX77" fmla="*/ 2086850 w 2250247"/>
              <a:gd name="connsiteY77" fmla="*/ 1444222 h 235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50247" h="2358259">
                <a:moveTo>
                  <a:pt x="2112110" y="1170179"/>
                </a:moveTo>
                <a:lnTo>
                  <a:pt x="2112110" y="986605"/>
                </a:lnTo>
                <a:cubicBezTo>
                  <a:pt x="2112110" y="442399"/>
                  <a:pt x="1669391" y="0"/>
                  <a:pt x="1125149" y="0"/>
                </a:cubicBezTo>
                <a:cubicBezTo>
                  <a:pt x="580907" y="0"/>
                  <a:pt x="138187" y="442399"/>
                  <a:pt x="138187" y="986605"/>
                </a:cubicBezTo>
                <a:lnTo>
                  <a:pt x="138187" y="1170179"/>
                </a:lnTo>
                <a:cubicBezTo>
                  <a:pt x="60319" y="1182470"/>
                  <a:pt x="0" y="1250051"/>
                  <a:pt x="0" y="1331269"/>
                </a:cubicBezTo>
                <a:cubicBezTo>
                  <a:pt x="0" y="1412502"/>
                  <a:pt x="63046" y="1483738"/>
                  <a:pt x="143751" y="1493513"/>
                </a:cubicBezTo>
                <a:lnTo>
                  <a:pt x="304632" y="2083355"/>
                </a:lnTo>
                <a:cubicBezTo>
                  <a:pt x="348654" y="2245072"/>
                  <a:pt x="496620" y="2358260"/>
                  <a:pt x="664446" y="2358260"/>
                </a:cubicBezTo>
                <a:lnTo>
                  <a:pt x="1585802" y="2358260"/>
                </a:lnTo>
                <a:cubicBezTo>
                  <a:pt x="1753624" y="2358260"/>
                  <a:pt x="1901572" y="2245086"/>
                  <a:pt x="1945616" y="2083355"/>
                </a:cubicBezTo>
                <a:lnTo>
                  <a:pt x="2106496" y="1493513"/>
                </a:lnTo>
                <a:cubicBezTo>
                  <a:pt x="2187202" y="1483738"/>
                  <a:pt x="2250247" y="1414812"/>
                  <a:pt x="2250247" y="1331269"/>
                </a:cubicBezTo>
                <a:cubicBezTo>
                  <a:pt x="2250247" y="1247727"/>
                  <a:pt x="2190249" y="1182470"/>
                  <a:pt x="2112060" y="1170179"/>
                </a:cubicBezTo>
                <a:close/>
                <a:moveTo>
                  <a:pt x="188664" y="986605"/>
                </a:moveTo>
                <a:cubicBezTo>
                  <a:pt x="188664" y="470414"/>
                  <a:pt x="608672" y="50405"/>
                  <a:pt x="1125149" y="50405"/>
                </a:cubicBezTo>
                <a:cubicBezTo>
                  <a:pt x="1641625" y="50405"/>
                  <a:pt x="2061634" y="470414"/>
                  <a:pt x="2061634" y="986605"/>
                </a:cubicBezTo>
                <a:lnTo>
                  <a:pt x="2061634" y="1167872"/>
                </a:lnTo>
                <a:lnTo>
                  <a:pt x="1626710" y="1167872"/>
                </a:lnTo>
                <a:cubicBezTo>
                  <a:pt x="1649403" y="1129730"/>
                  <a:pt x="1661182" y="1086013"/>
                  <a:pt x="1661485" y="1037039"/>
                </a:cubicBezTo>
                <a:cubicBezTo>
                  <a:pt x="1663168" y="884043"/>
                  <a:pt x="1548521" y="823514"/>
                  <a:pt x="1482432" y="793563"/>
                </a:cubicBezTo>
                <a:lnTo>
                  <a:pt x="1457525" y="542523"/>
                </a:lnTo>
                <a:cubicBezTo>
                  <a:pt x="1456371" y="531594"/>
                  <a:pt x="1448600" y="522873"/>
                  <a:pt x="1437879" y="520342"/>
                </a:cubicBezTo>
                <a:cubicBezTo>
                  <a:pt x="1427477" y="517825"/>
                  <a:pt x="1416549" y="522556"/>
                  <a:pt x="1410971" y="531594"/>
                </a:cubicBezTo>
                <a:lnTo>
                  <a:pt x="1371451" y="595167"/>
                </a:lnTo>
                <a:lnTo>
                  <a:pt x="1296947" y="408546"/>
                </a:lnTo>
                <a:cubicBezTo>
                  <a:pt x="1292429" y="397614"/>
                  <a:pt x="1280971" y="391207"/>
                  <a:pt x="1269736" y="392887"/>
                </a:cubicBezTo>
                <a:cubicBezTo>
                  <a:pt x="1257972" y="394571"/>
                  <a:pt x="1249240" y="404139"/>
                  <a:pt x="1248197" y="415901"/>
                </a:cubicBezTo>
                <a:lnTo>
                  <a:pt x="1217092" y="794723"/>
                </a:lnTo>
                <a:cubicBezTo>
                  <a:pt x="1140587" y="830028"/>
                  <a:pt x="1038872" y="890878"/>
                  <a:pt x="1040232" y="1037146"/>
                </a:cubicBezTo>
                <a:cubicBezTo>
                  <a:pt x="1040759" y="1086216"/>
                  <a:pt x="1052524" y="1129933"/>
                  <a:pt x="1075007" y="1167979"/>
                </a:cubicBezTo>
                <a:lnTo>
                  <a:pt x="985374" y="1167979"/>
                </a:lnTo>
                <a:lnTo>
                  <a:pt x="985374" y="981874"/>
                </a:lnTo>
                <a:cubicBezTo>
                  <a:pt x="985374" y="880993"/>
                  <a:pt x="909716" y="797771"/>
                  <a:pt x="812508" y="785159"/>
                </a:cubicBezTo>
                <a:lnTo>
                  <a:pt x="812508" y="747853"/>
                </a:lnTo>
                <a:lnTo>
                  <a:pt x="958790" y="660114"/>
                </a:lnTo>
                <a:cubicBezTo>
                  <a:pt x="970875" y="652870"/>
                  <a:pt x="974449" y="637420"/>
                  <a:pt x="967508" y="625339"/>
                </a:cubicBezTo>
                <a:cubicBezTo>
                  <a:pt x="960264" y="613254"/>
                  <a:pt x="944815" y="609359"/>
                  <a:pt x="932733" y="616618"/>
                </a:cubicBezTo>
                <a:lnTo>
                  <a:pt x="812522" y="688911"/>
                </a:lnTo>
                <a:lnTo>
                  <a:pt x="812522" y="590034"/>
                </a:lnTo>
                <a:lnTo>
                  <a:pt x="958804" y="502294"/>
                </a:lnTo>
                <a:cubicBezTo>
                  <a:pt x="970886" y="495050"/>
                  <a:pt x="974460" y="479601"/>
                  <a:pt x="967522" y="467520"/>
                </a:cubicBezTo>
                <a:cubicBezTo>
                  <a:pt x="960278" y="455755"/>
                  <a:pt x="944829" y="451861"/>
                  <a:pt x="932747" y="458802"/>
                </a:cubicBezTo>
                <a:lnTo>
                  <a:pt x="812536" y="531096"/>
                </a:lnTo>
                <a:lnTo>
                  <a:pt x="812536" y="409732"/>
                </a:lnTo>
                <a:cubicBezTo>
                  <a:pt x="812536" y="395966"/>
                  <a:pt x="801077" y="384508"/>
                  <a:pt x="787006" y="384508"/>
                </a:cubicBezTo>
                <a:cubicBezTo>
                  <a:pt x="773031" y="384508"/>
                  <a:pt x="761782" y="395966"/>
                  <a:pt x="761782" y="409732"/>
                </a:cubicBezTo>
                <a:lnTo>
                  <a:pt x="761782" y="531096"/>
                </a:lnTo>
                <a:lnTo>
                  <a:pt x="641571" y="458802"/>
                </a:lnTo>
                <a:cubicBezTo>
                  <a:pt x="629486" y="451765"/>
                  <a:pt x="614151" y="455755"/>
                  <a:pt x="606793" y="467520"/>
                </a:cubicBezTo>
                <a:cubicBezTo>
                  <a:pt x="599759" y="479601"/>
                  <a:pt x="603429" y="494940"/>
                  <a:pt x="615514" y="502294"/>
                </a:cubicBezTo>
                <a:lnTo>
                  <a:pt x="761796" y="590034"/>
                </a:lnTo>
                <a:lnTo>
                  <a:pt x="761796" y="688911"/>
                </a:lnTo>
                <a:lnTo>
                  <a:pt x="641582" y="616618"/>
                </a:lnTo>
                <a:cubicBezTo>
                  <a:pt x="629500" y="609374"/>
                  <a:pt x="614161" y="613254"/>
                  <a:pt x="606807" y="625339"/>
                </a:cubicBezTo>
                <a:cubicBezTo>
                  <a:pt x="599770" y="637420"/>
                  <a:pt x="603443" y="652759"/>
                  <a:pt x="615525" y="660114"/>
                </a:cubicBezTo>
                <a:lnTo>
                  <a:pt x="761807" y="747853"/>
                </a:lnTo>
                <a:lnTo>
                  <a:pt x="761807" y="785159"/>
                </a:lnTo>
                <a:cubicBezTo>
                  <a:pt x="664609" y="797771"/>
                  <a:pt x="588941" y="880993"/>
                  <a:pt x="588941" y="981874"/>
                </a:cubicBezTo>
                <a:lnTo>
                  <a:pt x="588941" y="1167979"/>
                </a:lnTo>
                <a:lnTo>
                  <a:pt x="188689" y="1167869"/>
                </a:lnTo>
                <a:close/>
                <a:moveTo>
                  <a:pt x="1326058" y="795774"/>
                </a:moveTo>
                <a:lnTo>
                  <a:pt x="1326058" y="1167869"/>
                </a:lnTo>
                <a:lnTo>
                  <a:pt x="1265002" y="1167869"/>
                </a:lnTo>
                <a:cubicBezTo>
                  <a:pt x="1254601" y="1145176"/>
                  <a:pt x="1246189" y="1118798"/>
                  <a:pt x="1240931" y="1089167"/>
                </a:cubicBezTo>
                <a:cubicBezTo>
                  <a:pt x="1216558" y="954344"/>
                  <a:pt x="1268145" y="850112"/>
                  <a:pt x="1326154" y="795784"/>
                </a:cubicBezTo>
                <a:close/>
                <a:moveTo>
                  <a:pt x="1461091" y="1089157"/>
                </a:moveTo>
                <a:cubicBezTo>
                  <a:pt x="1455738" y="1118581"/>
                  <a:pt x="1447646" y="1144958"/>
                  <a:pt x="1437021" y="1167858"/>
                </a:cubicBezTo>
                <a:lnTo>
                  <a:pt x="1376812" y="1167858"/>
                </a:lnTo>
                <a:lnTo>
                  <a:pt x="1376812" y="796297"/>
                </a:lnTo>
                <a:cubicBezTo>
                  <a:pt x="1433977" y="850945"/>
                  <a:pt x="1485258" y="954871"/>
                  <a:pt x="1461188" y="1089164"/>
                </a:cubicBezTo>
                <a:close/>
                <a:moveTo>
                  <a:pt x="2086850" y="1444222"/>
                </a:moveTo>
                <a:lnTo>
                  <a:pt x="163404" y="1444222"/>
                </a:lnTo>
                <a:cubicBezTo>
                  <a:pt x="101191" y="1444222"/>
                  <a:pt x="50441" y="1393788"/>
                  <a:pt x="50441" y="1331259"/>
                </a:cubicBezTo>
                <a:cubicBezTo>
                  <a:pt x="50441" y="1268743"/>
                  <a:pt x="101195" y="1218295"/>
                  <a:pt x="163404" y="1218295"/>
                </a:cubicBezTo>
                <a:lnTo>
                  <a:pt x="2086850" y="1218295"/>
                </a:lnTo>
                <a:cubicBezTo>
                  <a:pt x="2149063" y="1218295"/>
                  <a:pt x="2199814" y="1269049"/>
                  <a:pt x="2199814" y="1331259"/>
                </a:cubicBezTo>
                <a:cubicBezTo>
                  <a:pt x="2199814" y="1393472"/>
                  <a:pt x="2149060" y="1444222"/>
                  <a:pt x="2086850" y="1444222"/>
                </a:cubicBezTo>
                <a:close/>
              </a:path>
            </a:pathLst>
          </a:custGeom>
          <a:solidFill>
            <a:srgbClr val="8BC9C5"/>
          </a:solidFill>
          <a:ln w="3556" cap="flat">
            <a:noFill/>
            <a:prstDash val="solid"/>
            <a:miter/>
          </a:ln>
        </p:spPr>
        <p:txBody>
          <a:bodyPr rtlCol="0" anchor="ctr"/>
          <a:lstStyle/>
          <a:p>
            <a:endParaRPr lang="en-US" sz="1641"/>
          </a:p>
        </p:txBody>
      </p:sp>
      <p:sp>
        <p:nvSpPr>
          <p:cNvPr id="173" name="TextBox 172">
            <a:extLst>
              <a:ext uri="{FF2B5EF4-FFF2-40B4-BE49-F238E27FC236}">
                <a16:creationId xmlns:a16="http://schemas.microsoft.com/office/drawing/2014/main" id="{6495FFA0-E160-9ADB-A84B-FB46347ECE1A}"/>
              </a:ext>
            </a:extLst>
          </p:cNvPr>
          <p:cNvSpPr txBox="1"/>
          <p:nvPr/>
        </p:nvSpPr>
        <p:spPr>
          <a:xfrm>
            <a:off x="7187792" y="2314644"/>
            <a:ext cx="1459498" cy="589363"/>
          </a:xfrm>
          <a:prstGeom prst="rect">
            <a:avLst/>
          </a:prstGeom>
          <a:noFill/>
        </p:spPr>
        <p:txBody>
          <a:bodyPr wrap="square" lIns="83408" tIns="41705" rIns="83408" bIns="41705" anchor="t">
            <a:spAutoFit/>
          </a:bodyPr>
          <a:lstStyle/>
          <a:p>
            <a:pPr algn="ctr"/>
            <a:r>
              <a:rPr lang="en-US" sz="1094" b="1">
                <a:solidFill>
                  <a:schemeClr val="accent2"/>
                </a:solidFill>
                <a:latin typeface="Avenir Next LT Pro"/>
                <a:cs typeface="Mangal"/>
              </a:rPr>
              <a:t>20qq/mz </a:t>
            </a:r>
            <a:r>
              <a:rPr lang="en-US" sz="1094">
                <a:solidFill>
                  <a:schemeClr val="accent1"/>
                </a:solidFill>
                <a:latin typeface="+mj-lt"/>
                <a:cs typeface="Mangal" panose="02040503050203030202" pitchFamily="18" charset="0"/>
              </a:rPr>
              <a:t>vs. 12qq/mz nacional</a:t>
            </a:r>
          </a:p>
          <a:p>
            <a:pPr algn="ctr"/>
            <a:r>
              <a:rPr lang="en-US" sz="1094">
                <a:latin typeface="Avenir Next LT Pro"/>
                <a:cs typeface="Mangal"/>
              </a:rPr>
              <a:t>rendimiento en fríjol</a:t>
            </a:r>
            <a:endParaRPr lang="en-US" sz="1094">
              <a:latin typeface="Avenir Next LT Pro" panose="020B0504020202020204" pitchFamily="34" charset="0"/>
              <a:cs typeface="Mangal" panose="02040503050203030202" pitchFamily="18" charset="0"/>
            </a:endParaRPr>
          </a:p>
        </p:txBody>
      </p:sp>
      <p:grpSp>
        <p:nvGrpSpPr>
          <p:cNvPr id="174" name="Group 173">
            <a:extLst>
              <a:ext uri="{FF2B5EF4-FFF2-40B4-BE49-F238E27FC236}">
                <a16:creationId xmlns:a16="http://schemas.microsoft.com/office/drawing/2014/main" id="{6A3F64E6-4CC4-147B-C48D-2679E958A413}"/>
              </a:ext>
            </a:extLst>
          </p:cNvPr>
          <p:cNvGrpSpPr/>
          <p:nvPr/>
        </p:nvGrpSpPr>
        <p:grpSpPr>
          <a:xfrm>
            <a:off x="7645086" y="1836592"/>
            <a:ext cx="555216" cy="484235"/>
            <a:chOff x="5192044" y="2049963"/>
            <a:chExt cx="608681" cy="530865"/>
          </a:xfrm>
        </p:grpSpPr>
        <p:sp>
          <p:nvSpPr>
            <p:cNvPr id="175" name="Freeform: Shape 174">
              <a:extLst>
                <a:ext uri="{FF2B5EF4-FFF2-40B4-BE49-F238E27FC236}">
                  <a16:creationId xmlns:a16="http://schemas.microsoft.com/office/drawing/2014/main" id="{487454B8-6BF0-5FAB-15FF-3857EB14135A}"/>
                </a:ext>
              </a:extLst>
            </p:cNvPr>
            <p:cNvSpPr/>
            <p:nvPr/>
          </p:nvSpPr>
          <p:spPr>
            <a:xfrm>
              <a:off x="5192044" y="2408838"/>
              <a:ext cx="608681" cy="171990"/>
            </a:xfrm>
            <a:custGeom>
              <a:avLst/>
              <a:gdLst>
                <a:gd name="connsiteX0" fmla="*/ 2864583 w 2868633"/>
                <a:gd name="connsiteY0" fmla="*/ 31678 h 810564"/>
                <a:gd name="connsiteX1" fmla="*/ 2818509 w 2868633"/>
                <a:gd name="connsiteY1" fmla="*/ 0 h 810564"/>
                <a:gd name="connsiteX2" fmla="*/ 1600585 w 2868633"/>
                <a:gd name="connsiteY2" fmla="*/ 0 h 810564"/>
                <a:gd name="connsiteX3" fmla="*/ 1600585 w 2868633"/>
                <a:gd name="connsiteY3" fmla="*/ 100773 h 810564"/>
                <a:gd name="connsiteX4" fmla="*/ 2694722 w 2868633"/>
                <a:gd name="connsiteY4" fmla="*/ 100773 h 810564"/>
                <a:gd name="connsiteX5" fmla="*/ 2064129 w 2868633"/>
                <a:gd name="connsiteY5" fmla="*/ 709706 h 810564"/>
                <a:gd name="connsiteX6" fmla="*/ 175321 w 2868633"/>
                <a:gd name="connsiteY6" fmla="*/ 709729 h 810564"/>
                <a:gd name="connsiteX7" fmla="*/ 805909 w 2868633"/>
                <a:gd name="connsiteY7" fmla="*/ 100795 h 810564"/>
                <a:gd name="connsiteX8" fmla="*/ 1268046 w 2868633"/>
                <a:gd name="connsiteY8" fmla="*/ 100795 h 810564"/>
                <a:gd name="connsiteX9" fmla="*/ 1268046 w 2868633"/>
                <a:gd name="connsiteY9" fmla="*/ 23 h 810564"/>
                <a:gd name="connsiteX10" fmla="*/ 785775 w 2868633"/>
                <a:gd name="connsiteY10" fmla="*/ 23 h 810564"/>
                <a:gd name="connsiteX11" fmla="*/ 751216 w 2868633"/>
                <a:gd name="connsiteY11" fmla="*/ 14419 h 810564"/>
                <a:gd name="connsiteX12" fmla="*/ 15581 w 2868633"/>
                <a:gd name="connsiteY12" fmla="*/ 724165 h 810564"/>
                <a:gd name="connsiteX13" fmla="*/ 4060 w 2868633"/>
                <a:gd name="connsiteY13" fmla="*/ 778886 h 810564"/>
                <a:gd name="connsiteX14" fmla="*/ 50140 w 2868633"/>
                <a:gd name="connsiteY14" fmla="*/ 810564 h 810564"/>
                <a:gd name="connsiteX15" fmla="*/ 2082908 w 2868633"/>
                <a:gd name="connsiteY15" fmla="*/ 810564 h 810564"/>
                <a:gd name="connsiteX16" fmla="*/ 2117461 w 2868633"/>
                <a:gd name="connsiteY16" fmla="*/ 796162 h 810564"/>
                <a:gd name="connsiteX17" fmla="*/ 2853096 w 2868633"/>
                <a:gd name="connsiteY17" fmla="*/ 86416 h 810564"/>
                <a:gd name="connsiteX18" fmla="*/ 2864572 w 2868633"/>
                <a:gd name="connsiteY18" fmla="*/ 31678 h 81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8633" h="810564">
                  <a:moveTo>
                    <a:pt x="2864583" y="31678"/>
                  </a:moveTo>
                  <a:cubicBezTo>
                    <a:pt x="2857394" y="12973"/>
                    <a:pt x="2838666" y="0"/>
                    <a:pt x="2818509" y="0"/>
                  </a:cubicBezTo>
                  <a:lnTo>
                    <a:pt x="1600585" y="0"/>
                  </a:lnTo>
                  <a:lnTo>
                    <a:pt x="1600585" y="100773"/>
                  </a:lnTo>
                  <a:lnTo>
                    <a:pt x="2694722" y="100773"/>
                  </a:lnTo>
                  <a:lnTo>
                    <a:pt x="2064129" y="709706"/>
                  </a:lnTo>
                  <a:lnTo>
                    <a:pt x="175321" y="709729"/>
                  </a:lnTo>
                  <a:lnTo>
                    <a:pt x="805909" y="100795"/>
                  </a:lnTo>
                  <a:lnTo>
                    <a:pt x="1268046" y="100795"/>
                  </a:lnTo>
                  <a:lnTo>
                    <a:pt x="1268046" y="23"/>
                  </a:lnTo>
                  <a:lnTo>
                    <a:pt x="785775" y="23"/>
                  </a:lnTo>
                  <a:cubicBezTo>
                    <a:pt x="772825" y="23"/>
                    <a:pt x="759851" y="5783"/>
                    <a:pt x="751216" y="14419"/>
                  </a:cubicBezTo>
                  <a:lnTo>
                    <a:pt x="15581" y="724165"/>
                  </a:lnTo>
                  <a:cubicBezTo>
                    <a:pt x="1180" y="738566"/>
                    <a:pt x="-4581" y="760152"/>
                    <a:pt x="4060" y="778886"/>
                  </a:cubicBezTo>
                  <a:cubicBezTo>
                    <a:pt x="11249" y="797591"/>
                    <a:pt x="29978" y="810564"/>
                    <a:pt x="50140" y="810564"/>
                  </a:cubicBezTo>
                  <a:lnTo>
                    <a:pt x="2082908" y="810564"/>
                  </a:lnTo>
                  <a:cubicBezTo>
                    <a:pt x="2095853" y="810564"/>
                    <a:pt x="2108826" y="804803"/>
                    <a:pt x="2117461" y="796162"/>
                  </a:cubicBezTo>
                  <a:lnTo>
                    <a:pt x="2853096" y="86416"/>
                  </a:lnTo>
                  <a:cubicBezTo>
                    <a:pt x="2867452" y="71998"/>
                    <a:pt x="2873213" y="50383"/>
                    <a:pt x="2864572" y="31678"/>
                  </a:cubicBezTo>
                  <a:close/>
                </a:path>
              </a:pathLst>
            </a:custGeom>
            <a:solidFill>
              <a:srgbClr val="8BC9C5"/>
            </a:solidFill>
            <a:ln w="5715" cap="flat">
              <a:noFill/>
              <a:prstDash val="solid"/>
              <a:miter/>
            </a:ln>
          </p:spPr>
          <p:txBody>
            <a:bodyPr rtlCol="0" anchor="ctr"/>
            <a:lstStyle/>
            <a:p>
              <a:endParaRPr lang="en-US" sz="1641"/>
            </a:p>
          </p:txBody>
        </p:sp>
        <p:sp>
          <p:nvSpPr>
            <p:cNvPr id="176" name="Freeform: Shape 175">
              <a:extLst>
                <a:ext uri="{FF2B5EF4-FFF2-40B4-BE49-F238E27FC236}">
                  <a16:creationId xmlns:a16="http://schemas.microsoft.com/office/drawing/2014/main" id="{6150DED8-60D7-6229-8598-0A763DCB6AF3}"/>
                </a:ext>
              </a:extLst>
            </p:cNvPr>
            <p:cNvSpPr/>
            <p:nvPr/>
          </p:nvSpPr>
          <p:spPr>
            <a:xfrm>
              <a:off x="5579619" y="2449465"/>
              <a:ext cx="94701" cy="32997"/>
            </a:xfrm>
            <a:custGeom>
              <a:avLst/>
              <a:gdLst>
                <a:gd name="connsiteX0" fmla="*/ 319617 w 446312"/>
                <a:gd name="connsiteY0" fmla="*/ 0 h 155510"/>
                <a:gd name="connsiteX1" fmla="*/ 223154 w 446312"/>
                <a:gd name="connsiteY1" fmla="*/ 44629 h 155510"/>
                <a:gd name="connsiteX2" fmla="*/ 126690 w 446312"/>
                <a:gd name="connsiteY2" fmla="*/ 0 h 155510"/>
                <a:gd name="connsiteX3" fmla="*/ 0 w 446312"/>
                <a:gd name="connsiteY3" fmla="*/ 126690 h 155510"/>
                <a:gd name="connsiteX4" fmla="*/ 28798 w 446312"/>
                <a:gd name="connsiteY4" fmla="*/ 155488 h 155510"/>
                <a:gd name="connsiteX5" fmla="*/ 57596 w 446312"/>
                <a:gd name="connsiteY5" fmla="*/ 126690 h 155510"/>
                <a:gd name="connsiteX6" fmla="*/ 126690 w 446312"/>
                <a:gd name="connsiteY6" fmla="*/ 57596 h 155510"/>
                <a:gd name="connsiteX7" fmla="*/ 194356 w 446312"/>
                <a:gd name="connsiteY7" fmla="*/ 112311 h 155510"/>
                <a:gd name="connsiteX8" fmla="*/ 192927 w 446312"/>
                <a:gd name="connsiteY8" fmla="*/ 126713 h 155510"/>
                <a:gd name="connsiteX9" fmla="*/ 221725 w 446312"/>
                <a:gd name="connsiteY9" fmla="*/ 155511 h 155510"/>
                <a:gd name="connsiteX10" fmla="*/ 223154 w 446312"/>
                <a:gd name="connsiteY10" fmla="*/ 155511 h 155510"/>
                <a:gd name="connsiteX11" fmla="*/ 224582 w 446312"/>
                <a:gd name="connsiteY11" fmla="*/ 155511 h 155510"/>
                <a:gd name="connsiteX12" fmla="*/ 253380 w 446312"/>
                <a:gd name="connsiteY12" fmla="*/ 126713 h 155510"/>
                <a:gd name="connsiteX13" fmla="*/ 251951 w 446312"/>
                <a:gd name="connsiteY13" fmla="*/ 112311 h 155510"/>
                <a:gd name="connsiteX14" fmla="*/ 319617 w 446312"/>
                <a:gd name="connsiteY14" fmla="*/ 57596 h 155510"/>
                <a:gd name="connsiteX15" fmla="*/ 388711 w 446312"/>
                <a:gd name="connsiteY15" fmla="*/ 126690 h 155510"/>
                <a:gd name="connsiteX16" fmla="*/ 417515 w 446312"/>
                <a:gd name="connsiteY16" fmla="*/ 155488 h 155510"/>
                <a:gd name="connsiteX17" fmla="*/ 446313 w 446312"/>
                <a:gd name="connsiteY17" fmla="*/ 126690 h 155510"/>
                <a:gd name="connsiteX18" fmla="*/ 319623 w 446312"/>
                <a:gd name="connsiteY18" fmla="*/ 0 h 1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312" h="155510">
                  <a:moveTo>
                    <a:pt x="319617" y="0"/>
                  </a:moveTo>
                  <a:cubicBezTo>
                    <a:pt x="280749" y="0"/>
                    <a:pt x="246191" y="17277"/>
                    <a:pt x="223154" y="44629"/>
                  </a:cubicBezTo>
                  <a:cubicBezTo>
                    <a:pt x="200116" y="17277"/>
                    <a:pt x="165558" y="0"/>
                    <a:pt x="126690" y="0"/>
                  </a:cubicBezTo>
                  <a:cubicBezTo>
                    <a:pt x="57596" y="0"/>
                    <a:pt x="0" y="56144"/>
                    <a:pt x="0" y="126690"/>
                  </a:cubicBezTo>
                  <a:cubicBezTo>
                    <a:pt x="0" y="142515"/>
                    <a:pt x="12950" y="155488"/>
                    <a:pt x="28798" y="155488"/>
                  </a:cubicBezTo>
                  <a:cubicBezTo>
                    <a:pt x="44628" y="155488"/>
                    <a:pt x="57596" y="142544"/>
                    <a:pt x="57596" y="126690"/>
                  </a:cubicBezTo>
                  <a:cubicBezTo>
                    <a:pt x="57596" y="89251"/>
                    <a:pt x="87822" y="57596"/>
                    <a:pt x="126690" y="57596"/>
                  </a:cubicBezTo>
                  <a:cubicBezTo>
                    <a:pt x="159797" y="57596"/>
                    <a:pt x="187143" y="80633"/>
                    <a:pt x="194356" y="112311"/>
                  </a:cubicBezTo>
                  <a:cubicBezTo>
                    <a:pt x="194356" y="116620"/>
                    <a:pt x="192927" y="122381"/>
                    <a:pt x="192927" y="126713"/>
                  </a:cubicBezTo>
                  <a:cubicBezTo>
                    <a:pt x="192927" y="142538"/>
                    <a:pt x="205877" y="155511"/>
                    <a:pt x="221725" y="155511"/>
                  </a:cubicBezTo>
                  <a:lnTo>
                    <a:pt x="223154" y="155511"/>
                  </a:lnTo>
                  <a:lnTo>
                    <a:pt x="224582" y="155511"/>
                  </a:lnTo>
                  <a:cubicBezTo>
                    <a:pt x="240413" y="155511"/>
                    <a:pt x="253380" y="142561"/>
                    <a:pt x="253380" y="126713"/>
                  </a:cubicBezTo>
                  <a:cubicBezTo>
                    <a:pt x="253380" y="122404"/>
                    <a:pt x="253380" y="116643"/>
                    <a:pt x="251951" y="112311"/>
                  </a:cubicBezTo>
                  <a:cubicBezTo>
                    <a:pt x="259141" y="80633"/>
                    <a:pt x="286510" y="57596"/>
                    <a:pt x="319617" y="57596"/>
                  </a:cubicBezTo>
                  <a:cubicBezTo>
                    <a:pt x="357056" y="57596"/>
                    <a:pt x="388711" y="87822"/>
                    <a:pt x="388711" y="126690"/>
                  </a:cubicBezTo>
                  <a:cubicBezTo>
                    <a:pt x="388711" y="142515"/>
                    <a:pt x="401662" y="155488"/>
                    <a:pt x="417515" y="155488"/>
                  </a:cubicBezTo>
                  <a:cubicBezTo>
                    <a:pt x="433340" y="155488"/>
                    <a:pt x="446313" y="142544"/>
                    <a:pt x="446313" y="126690"/>
                  </a:cubicBezTo>
                  <a:cubicBezTo>
                    <a:pt x="446313" y="57596"/>
                    <a:pt x="390146" y="0"/>
                    <a:pt x="319623" y="0"/>
                  </a:cubicBezTo>
                  <a:close/>
                </a:path>
              </a:pathLst>
            </a:custGeom>
            <a:solidFill>
              <a:srgbClr val="8BC9C5"/>
            </a:solidFill>
            <a:ln w="5715" cap="flat">
              <a:noFill/>
              <a:prstDash val="solid"/>
              <a:miter/>
            </a:ln>
          </p:spPr>
          <p:txBody>
            <a:bodyPr rtlCol="0" anchor="ctr"/>
            <a:lstStyle/>
            <a:p>
              <a:endParaRPr lang="en-US" sz="1641"/>
            </a:p>
          </p:txBody>
        </p:sp>
        <p:sp>
          <p:nvSpPr>
            <p:cNvPr id="177" name="Freeform: Shape 176">
              <a:extLst>
                <a:ext uri="{FF2B5EF4-FFF2-40B4-BE49-F238E27FC236}">
                  <a16:creationId xmlns:a16="http://schemas.microsoft.com/office/drawing/2014/main" id="{9D4FDF3E-6ACD-72C3-1DFD-5297940E4A35}"/>
                </a:ext>
              </a:extLst>
            </p:cNvPr>
            <p:cNvSpPr/>
            <p:nvPr/>
          </p:nvSpPr>
          <p:spPr>
            <a:xfrm>
              <a:off x="5313860" y="2506581"/>
              <a:ext cx="135637" cy="32997"/>
            </a:xfrm>
            <a:custGeom>
              <a:avLst/>
              <a:gdLst>
                <a:gd name="connsiteX0" fmla="*/ 512544 w 639239"/>
                <a:gd name="connsiteY0" fmla="*/ 0 h 155510"/>
                <a:gd name="connsiteX1" fmla="*/ 416081 w 639239"/>
                <a:gd name="connsiteY1" fmla="*/ 44629 h 155510"/>
                <a:gd name="connsiteX2" fmla="*/ 319617 w 639239"/>
                <a:gd name="connsiteY2" fmla="*/ 0 h 155510"/>
                <a:gd name="connsiteX3" fmla="*/ 223154 w 639239"/>
                <a:gd name="connsiteY3" fmla="*/ 44629 h 155510"/>
                <a:gd name="connsiteX4" fmla="*/ 126690 w 639239"/>
                <a:gd name="connsiteY4" fmla="*/ 0 h 155510"/>
                <a:gd name="connsiteX5" fmla="*/ 0 w 639239"/>
                <a:gd name="connsiteY5" fmla="*/ 126690 h 155510"/>
                <a:gd name="connsiteX6" fmla="*/ 28798 w 639239"/>
                <a:gd name="connsiteY6" fmla="*/ 155488 h 155510"/>
                <a:gd name="connsiteX7" fmla="*/ 57596 w 639239"/>
                <a:gd name="connsiteY7" fmla="*/ 126690 h 155510"/>
                <a:gd name="connsiteX8" fmla="*/ 126690 w 639239"/>
                <a:gd name="connsiteY8" fmla="*/ 57596 h 155510"/>
                <a:gd name="connsiteX9" fmla="*/ 194356 w 639239"/>
                <a:gd name="connsiteY9" fmla="*/ 112311 h 155510"/>
                <a:gd name="connsiteX10" fmla="*/ 192927 w 639239"/>
                <a:gd name="connsiteY10" fmla="*/ 126713 h 155510"/>
                <a:gd name="connsiteX11" fmla="*/ 221725 w 639239"/>
                <a:gd name="connsiteY11" fmla="*/ 155511 h 155510"/>
                <a:gd name="connsiteX12" fmla="*/ 223154 w 639239"/>
                <a:gd name="connsiteY12" fmla="*/ 155511 h 155510"/>
                <a:gd name="connsiteX13" fmla="*/ 224582 w 639239"/>
                <a:gd name="connsiteY13" fmla="*/ 155511 h 155510"/>
                <a:gd name="connsiteX14" fmla="*/ 253380 w 639239"/>
                <a:gd name="connsiteY14" fmla="*/ 126713 h 155510"/>
                <a:gd name="connsiteX15" fmla="*/ 251951 w 639239"/>
                <a:gd name="connsiteY15" fmla="*/ 112311 h 155510"/>
                <a:gd name="connsiteX16" fmla="*/ 319617 w 639239"/>
                <a:gd name="connsiteY16" fmla="*/ 57596 h 155510"/>
                <a:gd name="connsiteX17" fmla="*/ 387283 w 639239"/>
                <a:gd name="connsiteY17" fmla="*/ 112311 h 155510"/>
                <a:gd name="connsiteX18" fmla="*/ 385854 w 639239"/>
                <a:gd name="connsiteY18" fmla="*/ 126713 h 155510"/>
                <a:gd name="connsiteX19" fmla="*/ 414652 w 639239"/>
                <a:gd name="connsiteY19" fmla="*/ 155511 h 155510"/>
                <a:gd name="connsiteX20" fmla="*/ 416081 w 639239"/>
                <a:gd name="connsiteY20" fmla="*/ 155511 h 155510"/>
                <a:gd name="connsiteX21" fmla="*/ 417509 w 639239"/>
                <a:gd name="connsiteY21" fmla="*/ 155511 h 155510"/>
                <a:gd name="connsiteX22" fmla="*/ 446313 w 639239"/>
                <a:gd name="connsiteY22" fmla="*/ 126713 h 155510"/>
                <a:gd name="connsiteX23" fmla="*/ 444884 w 639239"/>
                <a:gd name="connsiteY23" fmla="*/ 112311 h 155510"/>
                <a:gd name="connsiteX24" fmla="*/ 512550 w 639239"/>
                <a:gd name="connsiteY24" fmla="*/ 57596 h 155510"/>
                <a:gd name="connsiteX25" fmla="*/ 581644 w 639239"/>
                <a:gd name="connsiteY25" fmla="*/ 126690 h 155510"/>
                <a:gd name="connsiteX26" fmla="*/ 610442 w 639239"/>
                <a:gd name="connsiteY26" fmla="*/ 155488 h 155510"/>
                <a:gd name="connsiteX27" fmla="*/ 639240 w 639239"/>
                <a:gd name="connsiteY27" fmla="*/ 126690 h 155510"/>
                <a:gd name="connsiteX28" fmla="*/ 512550 w 639239"/>
                <a:gd name="connsiteY28" fmla="*/ 0 h 15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39239" h="155510">
                  <a:moveTo>
                    <a:pt x="512544" y="0"/>
                  </a:moveTo>
                  <a:cubicBezTo>
                    <a:pt x="473676" y="0"/>
                    <a:pt x="439118" y="17277"/>
                    <a:pt x="416081" y="44629"/>
                  </a:cubicBezTo>
                  <a:cubicBezTo>
                    <a:pt x="393043" y="17277"/>
                    <a:pt x="358485" y="0"/>
                    <a:pt x="319617" y="0"/>
                  </a:cubicBezTo>
                  <a:cubicBezTo>
                    <a:pt x="280749" y="0"/>
                    <a:pt x="246191" y="17277"/>
                    <a:pt x="223154" y="44629"/>
                  </a:cubicBezTo>
                  <a:cubicBezTo>
                    <a:pt x="200116" y="17277"/>
                    <a:pt x="165558" y="0"/>
                    <a:pt x="126690" y="0"/>
                  </a:cubicBezTo>
                  <a:cubicBezTo>
                    <a:pt x="57596" y="0"/>
                    <a:pt x="0" y="56144"/>
                    <a:pt x="0" y="126690"/>
                  </a:cubicBezTo>
                  <a:cubicBezTo>
                    <a:pt x="0" y="142515"/>
                    <a:pt x="12950" y="155488"/>
                    <a:pt x="28798" y="155488"/>
                  </a:cubicBezTo>
                  <a:cubicBezTo>
                    <a:pt x="44628" y="155488"/>
                    <a:pt x="57596" y="142544"/>
                    <a:pt x="57596" y="126690"/>
                  </a:cubicBezTo>
                  <a:cubicBezTo>
                    <a:pt x="57596" y="89251"/>
                    <a:pt x="87822" y="57596"/>
                    <a:pt x="126690" y="57596"/>
                  </a:cubicBezTo>
                  <a:cubicBezTo>
                    <a:pt x="159797" y="57596"/>
                    <a:pt x="187143" y="80633"/>
                    <a:pt x="194356" y="112311"/>
                  </a:cubicBezTo>
                  <a:cubicBezTo>
                    <a:pt x="194356" y="116620"/>
                    <a:pt x="192927" y="122381"/>
                    <a:pt x="192927" y="126713"/>
                  </a:cubicBezTo>
                  <a:cubicBezTo>
                    <a:pt x="192927" y="142538"/>
                    <a:pt x="205877" y="155511"/>
                    <a:pt x="221725" y="155511"/>
                  </a:cubicBezTo>
                  <a:lnTo>
                    <a:pt x="223154" y="155511"/>
                  </a:lnTo>
                  <a:lnTo>
                    <a:pt x="224582" y="155511"/>
                  </a:lnTo>
                  <a:cubicBezTo>
                    <a:pt x="240413" y="155511"/>
                    <a:pt x="253380" y="142561"/>
                    <a:pt x="253380" y="126713"/>
                  </a:cubicBezTo>
                  <a:cubicBezTo>
                    <a:pt x="253380" y="122404"/>
                    <a:pt x="253380" y="116643"/>
                    <a:pt x="251951" y="112311"/>
                  </a:cubicBezTo>
                  <a:cubicBezTo>
                    <a:pt x="259141" y="80633"/>
                    <a:pt x="286510" y="57596"/>
                    <a:pt x="319617" y="57596"/>
                  </a:cubicBezTo>
                  <a:cubicBezTo>
                    <a:pt x="352724" y="57596"/>
                    <a:pt x="380070" y="80633"/>
                    <a:pt x="387283" y="112311"/>
                  </a:cubicBezTo>
                  <a:cubicBezTo>
                    <a:pt x="387283" y="116620"/>
                    <a:pt x="385854" y="122381"/>
                    <a:pt x="385854" y="126713"/>
                  </a:cubicBezTo>
                  <a:cubicBezTo>
                    <a:pt x="385854" y="142538"/>
                    <a:pt x="398804" y="155511"/>
                    <a:pt x="414652" y="155511"/>
                  </a:cubicBezTo>
                  <a:lnTo>
                    <a:pt x="416081" y="155511"/>
                  </a:lnTo>
                  <a:lnTo>
                    <a:pt x="417509" y="155511"/>
                  </a:lnTo>
                  <a:cubicBezTo>
                    <a:pt x="433340" y="155511"/>
                    <a:pt x="446313" y="142561"/>
                    <a:pt x="446313" y="126713"/>
                  </a:cubicBezTo>
                  <a:cubicBezTo>
                    <a:pt x="446313" y="122404"/>
                    <a:pt x="446313" y="116643"/>
                    <a:pt x="444884" y="112311"/>
                  </a:cubicBezTo>
                  <a:cubicBezTo>
                    <a:pt x="452068" y="80633"/>
                    <a:pt x="479437" y="57596"/>
                    <a:pt x="512550" y="57596"/>
                  </a:cubicBezTo>
                  <a:cubicBezTo>
                    <a:pt x="549983" y="57596"/>
                    <a:pt x="581644" y="87822"/>
                    <a:pt x="581644" y="126690"/>
                  </a:cubicBezTo>
                  <a:cubicBezTo>
                    <a:pt x="581644" y="142515"/>
                    <a:pt x="594589" y="155488"/>
                    <a:pt x="610442" y="155488"/>
                  </a:cubicBezTo>
                  <a:cubicBezTo>
                    <a:pt x="626267" y="155488"/>
                    <a:pt x="639240" y="142544"/>
                    <a:pt x="639240" y="126690"/>
                  </a:cubicBezTo>
                  <a:cubicBezTo>
                    <a:pt x="639240" y="57596"/>
                    <a:pt x="583096" y="0"/>
                    <a:pt x="512550" y="0"/>
                  </a:cubicBezTo>
                  <a:close/>
                </a:path>
              </a:pathLst>
            </a:custGeom>
            <a:solidFill>
              <a:srgbClr val="8BC9C5"/>
            </a:solidFill>
            <a:ln w="5715" cap="flat">
              <a:noFill/>
              <a:prstDash val="solid"/>
              <a:miter/>
            </a:ln>
          </p:spPr>
          <p:txBody>
            <a:bodyPr rtlCol="0" anchor="ctr"/>
            <a:lstStyle/>
            <a:p>
              <a:endParaRPr lang="en-US" sz="1641"/>
            </a:p>
          </p:txBody>
        </p:sp>
        <p:sp>
          <p:nvSpPr>
            <p:cNvPr id="178" name="Freeform: Shape 177">
              <a:extLst>
                <a:ext uri="{FF2B5EF4-FFF2-40B4-BE49-F238E27FC236}">
                  <a16:creationId xmlns:a16="http://schemas.microsoft.com/office/drawing/2014/main" id="{E2BC48FE-90A3-9F27-322F-5B2679391840}"/>
                </a:ext>
              </a:extLst>
            </p:cNvPr>
            <p:cNvSpPr/>
            <p:nvPr/>
          </p:nvSpPr>
          <p:spPr>
            <a:xfrm>
              <a:off x="5453764" y="2288641"/>
              <a:ext cx="85226" cy="204187"/>
            </a:xfrm>
            <a:custGeom>
              <a:avLst/>
              <a:gdLst>
                <a:gd name="connsiteX0" fmla="*/ 401662 w 401661"/>
                <a:gd name="connsiteY0" fmla="*/ 348392 h 1229416"/>
                <a:gd name="connsiteX1" fmla="*/ 201568 w 401661"/>
                <a:gd name="connsiteY1" fmla="*/ 0 h 1229416"/>
                <a:gd name="connsiteX2" fmla="*/ 0 w 401661"/>
                <a:gd name="connsiteY2" fmla="*/ 348392 h 1229416"/>
                <a:gd name="connsiteX3" fmla="*/ 149727 w 401661"/>
                <a:gd name="connsiteY3" fmla="*/ 348392 h 1229416"/>
                <a:gd name="connsiteX4" fmla="*/ 149727 w 401661"/>
                <a:gd name="connsiteY4" fmla="*/ 1229417 h 1229416"/>
                <a:gd name="connsiteX5" fmla="*/ 250500 w 401661"/>
                <a:gd name="connsiteY5" fmla="*/ 1229417 h 1229416"/>
                <a:gd name="connsiteX6" fmla="*/ 250500 w 401661"/>
                <a:gd name="connsiteY6" fmla="*/ 348392 h 12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661" h="1229416">
                  <a:moveTo>
                    <a:pt x="401662" y="348392"/>
                  </a:moveTo>
                  <a:lnTo>
                    <a:pt x="201568" y="0"/>
                  </a:lnTo>
                  <a:lnTo>
                    <a:pt x="0" y="348392"/>
                  </a:lnTo>
                  <a:lnTo>
                    <a:pt x="149727" y="348392"/>
                  </a:lnTo>
                  <a:lnTo>
                    <a:pt x="149727" y="1229417"/>
                  </a:lnTo>
                  <a:lnTo>
                    <a:pt x="250500" y="1229417"/>
                  </a:lnTo>
                  <a:lnTo>
                    <a:pt x="250500" y="348392"/>
                  </a:lnTo>
                  <a:close/>
                </a:path>
              </a:pathLst>
            </a:custGeom>
            <a:solidFill>
              <a:srgbClr val="8BC9C5"/>
            </a:solidFill>
            <a:ln w="5715" cap="flat">
              <a:noFill/>
              <a:prstDash val="solid"/>
              <a:miter/>
            </a:ln>
          </p:spPr>
          <p:txBody>
            <a:bodyPr rtlCol="0" anchor="ctr"/>
            <a:lstStyle/>
            <a:p>
              <a:endParaRPr lang="en-US" sz="1641"/>
            </a:p>
          </p:txBody>
        </p:sp>
        <p:sp>
          <p:nvSpPr>
            <p:cNvPr id="179" name="Freeform: Shape 178">
              <a:extLst>
                <a:ext uri="{FF2B5EF4-FFF2-40B4-BE49-F238E27FC236}">
                  <a16:creationId xmlns:a16="http://schemas.microsoft.com/office/drawing/2014/main" id="{F69C3C0F-3FDD-FFA9-5A4A-5DA38E8C4315}"/>
                </a:ext>
              </a:extLst>
            </p:cNvPr>
            <p:cNvSpPr/>
            <p:nvPr/>
          </p:nvSpPr>
          <p:spPr>
            <a:xfrm>
              <a:off x="5358678" y="2049963"/>
              <a:ext cx="264461" cy="213300"/>
            </a:xfrm>
            <a:custGeom>
              <a:avLst/>
              <a:gdLst>
                <a:gd name="connsiteX0" fmla="*/ 99400 w 227305"/>
                <a:gd name="connsiteY0" fmla="*/ 183332 h 183332"/>
                <a:gd name="connsiteX1" fmla="*/ 22042 w 227305"/>
                <a:gd name="connsiteY1" fmla="*/ 156362 h 183332"/>
                <a:gd name="connsiteX2" fmla="*/ 1072 w 227305"/>
                <a:gd name="connsiteY2" fmla="*/ 125607 h 183332"/>
                <a:gd name="connsiteX3" fmla="*/ 20589 w 227305"/>
                <a:gd name="connsiteY3" fmla="*/ 72998 h 183332"/>
                <a:gd name="connsiteX4" fmla="*/ 53536 w 227305"/>
                <a:gd name="connsiteY4" fmla="*/ 66254 h 183332"/>
                <a:gd name="connsiteX5" fmla="*/ 76116 w 227305"/>
                <a:gd name="connsiteY5" fmla="*/ 70248 h 183332"/>
                <a:gd name="connsiteX6" fmla="*/ 106801 w 227305"/>
                <a:gd name="connsiteY6" fmla="*/ 59400 h 183332"/>
                <a:gd name="connsiteX7" fmla="*/ 116371 w 227305"/>
                <a:gd name="connsiteY7" fmla="*/ 40941 h 183332"/>
                <a:gd name="connsiteX8" fmla="*/ 133737 w 227305"/>
                <a:gd name="connsiteY8" fmla="*/ 13012 h 183332"/>
                <a:gd name="connsiteX9" fmla="*/ 174549 w 227305"/>
                <a:gd name="connsiteY9" fmla="*/ 1001 h 183332"/>
                <a:gd name="connsiteX10" fmla="*/ 208479 w 227305"/>
                <a:gd name="connsiteY10" fmla="*/ 16866 h 183332"/>
                <a:gd name="connsiteX11" fmla="*/ 227298 w 227305"/>
                <a:gd name="connsiteY11" fmla="*/ 62301 h 183332"/>
                <a:gd name="connsiteX12" fmla="*/ 209240 w 227305"/>
                <a:gd name="connsiteY12" fmla="*/ 119032 h 183332"/>
                <a:gd name="connsiteX13" fmla="*/ 132411 w 227305"/>
                <a:gd name="connsiteY13" fmla="*/ 178658 h 183332"/>
                <a:gd name="connsiteX14" fmla="*/ 99406 w 227305"/>
                <a:gd name="connsiteY14" fmla="*/ 183332 h 183332"/>
                <a:gd name="connsiteX15" fmla="*/ 82151 w 227305"/>
                <a:gd name="connsiteY15" fmla="*/ 85050 h 183332"/>
                <a:gd name="connsiteX16" fmla="*/ 106958 w 227305"/>
                <a:gd name="connsiteY16" fmla="*/ 85649 h 183332"/>
                <a:gd name="connsiteX17" fmla="*/ 127708 w 227305"/>
                <a:gd name="connsiteY17" fmla="*/ 64615 h 183332"/>
                <a:gd name="connsiteX18" fmla="*/ 132469 w 227305"/>
                <a:gd name="connsiteY18" fmla="*/ 45389 h 183332"/>
                <a:gd name="connsiteX19" fmla="*/ 130121 w 227305"/>
                <a:gd name="connsiteY19" fmla="*/ 48458 h 183332"/>
                <a:gd name="connsiteX20" fmla="*/ 121673 w 227305"/>
                <a:gd name="connsiteY20" fmla="*/ 61650 h 183332"/>
                <a:gd name="connsiteX21" fmla="*/ 94249 w 227305"/>
                <a:gd name="connsiteY21" fmla="*/ 82899 h 183332"/>
                <a:gd name="connsiteX22" fmla="*/ 82151 w 227305"/>
                <a:gd name="connsiteY22" fmla="*/ 85045 h 18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05" h="183332">
                  <a:moveTo>
                    <a:pt x="99400" y="183332"/>
                  </a:moveTo>
                  <a:cubicBezTo>
                    <a:pt x="70739" y="182623"/>
                    <a:pt x="44553" y="174629"/>
                    <a:pt x="22042" y="156362"/>
                  </a:cubicBezTo>
                  <a:cubicBezTo>
                    <a:pt x="12054" y="148258"/>
                    <a:pt x="4514" y="138351"/>
                    <a:pt x="1072" y="125607"/>
                  </a:cubicBezTo>
                  <a:cubicBezTo>
                    <a:pt x="-2748" y="111451"/>
                    <a:pt x="3613" y="83207"/>
                    <a:pt x="20589" y="72998"/>
                  </a:cubicBezTo>
                  <a:cubicBezTo>
                    <a:pt x="30827" y="66842"/>
                    <a:pt x="41949" y="65487"/>
                    <a:pt x="53536" y="66254"/>
                  </a:cubicBezTo>
                  <a:cubicBezTo>
                    <a:pt x="61198" y="66760"/>
                    <a:pt x="68774" y="68022"/>
                    <a:pt x="76116" y="70248"/>
                  </a:cubicBezTo>
                  <a:cubicBezTo>
                    <a:pt x="89098" y="74184"/>
                    <a:pt x="98895" y="69528"/>
                    <a:pt x="106801" y="59400"/>
                  </a:cubicBezTo>
                  <a:cubicBezTo>
                    <a:pt x="111133" y="53848"/>
                    <a:pt x="113935" y="47499"/>
                    <a:pt x="116371" y="40941"/>
                  </a:cubicBezTo>
                  <a:cubicBezTo>
                    <a:pt x="120260" y="30465"/>
                    <a:pt x="125656" y="20884"/>
                    <a:pt x="133737" y="13012"/>
                  </a:cubicBezTo>
                  <a:cubicBezTo>
                    <a:pt x="145213" y="1838"/>
                    <a:pt x="158934" y="-2046"/>
                    <a:pt x="174549" y="1001"/>
                  </a:cubicBezTo>
                  <a:cubicBezTo>
                    <a:pt x="187142" y="3460"/>
                    <a:pt x="198677" y="8570"/>
                    <a:pt x="208479" y="16866"/>
                  </a:cubicBezTo>
                  <a:cubicBezTo>
                    <a:pt x="222449" y="28697"/>
                    <a:pt x="227536" y="44493"/>
                    <a:pt x="227298" y="62301"/>
                  </a:cubicBezTo>
                  <a:cubicBezTo>
                    <a:pt x="227025" y="83015"/>
                    <a:pt x="220112" y="101747"/>
                    <a:pt x="209240" y="119032"/>
                  </a:cubicBezTo>
                  <a:cubicBezTo>
                    <a:pt x="190909" y="148176"/>
                    <a:pt x="165718" y="168728"/>
                    <a:pt x="132411" y="178658"/>
                  </a:cubicBezTo>
                  <a:cubicBezTo>
                    <a:pt x="121673" y="181861"/>
                    <a:pt x="110650" y="183361"/>
                    <a:pt x="99406" y="183332"/>
                  </a:cubicBezTo>
                  <a:close/>
                  <a:moveTo>
                    <a:pt x="82151" y="85050"/>
                  </a:moveTo>
                  <a:cubicBezTo>
                    <a:pt x="90755" y="88858"/>
                    <a:pt x="98901" y="88864"/>
                    <a:pt x="106958" y="85649"/>
                  </a:cubicBezTo>
                  <a:cubicBezTo>
                    <a:pt x="116871" y="81696"/>
                    <a:pt x="123324" y="74091"/>
                    <a:pt x="127708" y="64615"/>
                  </a:cubicBezTo>
                  <a:cubicBezTo>
                    <a:pt x="130481" y="58609"/>
                    <a:pt x="132091" y="52278"/>
                    <a:pt x="132469" y="45389"/>
                  </a:cubicBezTo>
                  <a:cubicBezTo>
                    <a:pt x="131179" y="46290"/>
                    <a:pt x="130760" y="47464"/>
                    <a:pt x="130121" y="48458"/>
                  </a:cubicBezTo>
                  <a:cubicBezTo>
                    <a:pt x="127295" y="52848"/>
                    <a:pt x="124592" y="57319"/>
                    <a:pt x="121673" y="61650"/>
                  </a:cubicBezTo>
                  <a:cubicBezTo>
                    <a:pt x="114883" y="71737"/>
                    <a:pt x="106424" y="79707"/>
                    <a:pt x="94249" y="82899"/>
                  </a:cubicBezTo>
                  <a:cubicBezTo>
                    <a:pt x="90471" y="83893"/>
                    <a:pt x="86593" y="84254"/>
                    <a:pt x="82151" y="85045"/>
                  </a:cubicBezTo>
                  <a:close/>
                </a:path>
              </a:pathLst>
            </a:custGeom>
            <a:solidFill>
              <a:srgbClr val="842C14"/>
            </a:solidFill>
            <a:ln w="0" cap="flat">
              <a:noFill/>
              <a:prstDash val="solid"/>
              <a:miter/>
            </a:ln>
          </p:spPr>
          <p:txBody>
            <a:bodyPr rtlCol="0" anchor="ctr"/>
            <a:lstStyle/>
            <a:p>
              <a:endParaRPr lang="en-US" sz="1641"/>
            </a:p>
          </p:txBody>
        </p:sp>
      </p:grpSp>
      <p:sp>
        <p:nvSpPr>
          <p:cNvPr id="183" name="Rectangle: Top Corners Rounded 182">
            <a:extLst>
              <a:ext uri="{FF2B5EF4-FFF2-40B4-BE49-F238E27FC236}">
                <a16:creationId xmlns:a16="http://schemas.microsoft.com/office/drawing/2014/main" id="{2ACC205F-2827-B199-E094-00E35428908F}"/>
              </a:ext>
            </a:extLst>
          </p:cNvPr>
          <p:cNvSpPr/>
          <p:nvPr/>
        </p:nvSpPr>
        <p:spPr>
          <a:xfrm rot="16200000" flipH="1">
            <a:off x="8070985" y="-3212415"/>
            <a:ext cx="585736" cy="7151482"/>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41">
              <a:solidFill>
                <a:prstClr val="white"/>
              </a:solidFill>
              <a:latin typeface="Avenir Next LT Pro" panose="020B0504020202020204" pitchFamily="34" charset="0"/>
            </a:endParaRPr>
          </a:p>
        </p:txBody>
      </p:sp>
      <p:sp>
        <p:nvSpPr>
          <p:cNvPr id="184" name="TextBox 183">
            <a:extLst>
              <a:ext uri="{FF2B5EF4-FFF2-40B4-BE49-F238E27FC236}">
                <a16:creationId xmlns:a16="http://schemas.microsoft.com/office/drawing/2014/main" id="{7BE23880-FA62-2112-8CD1-6C4F178830B5}"/>
              </a:ext>
            </a:extLst>
          </p:cNvPr>
          <p:cNvSpPr txBox="1"/>
          <p:nvPr/>
        </p:nvSpPr>
        <p:spPr>
          <a:xfrm>
            <a:off x="4761145" y="179279"/>
            <a:ext cx="7127766" cy="373052"/>
          </a:xfrm>
          <a:prstGeom prst="rect">
            <a:avLst/>
          </a:prstGeom>
          <a:noFill/>
        </p:spPr>
        <p:txBody>
          <a:bodyPr vert="horz" wrap="square" rtlCol="0">
            <a:spAutoFit/>
          </a:bodyPr>
          <a:lstStyle/>
          <a:p>
            <a:pPr algn="ctr">
              <a:defRPr/>
            </a:pPr>
            <a:r>
              <a:rPr lang="en-US" sz="1824" b="1" dirty="0">
                <a:solidFill>
                  <a:srgbClr val="F48414"/>
                </a:solidFill>
                <a:latin typeface="Avenir Next LT Pro" panose="020B0504020202020204" pitchFamily="34" charset="0"/>
                <a:ea typeface="Noto Sans JP" panose="020B0500000000000000" pitchFamily="34" charset="-128"/>
              </a:rPr>
              <a:t>ACTORES Y ACTIVIDADES EN EL SUMINISTRO DE ALIMENTOS</a:t>
            </a:r>
          </a:p>
        </p:txBody>
      </p:sp>
      <p:sp>
        <p:nvSpPr>
          <p:cNvPr id="186" name="Oval 185">
            <a:extLst>
              <a:ext uri="{FF2B5EF4-FFF2-40B4-BE49-F238E27FC236}">
                <a16:creationId xmlns:a16="http://schemas.microsoft.com/office/drawing/2014/main" id="{E0A2663E-B313-03A2-BA9F-EA26EC1082DE}"/>
              </a:ext>
            </a:extLst>
          </p:cNvPr>
          <p:cNvSpPr/>
          <p:nvPr/>
        </p:nvSpPr>
        <p:spPr>
          <a:xfrm>
            <a:off x="4699423" y="814417"/>
            <a:ext cx="1238199" cy="79812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21">
              <a:latin typeface="Avenir Next LT Pro" panose="020B0504020202020204" pitchFamily="34" charset="0"/>
            </a:endParaRPr>
          </a:p>
        </p:txBody>
      </p:sp>
      <p:sp>
        <p:nvSpPr>
          <p:cNvPr id="187" name="TextBox 186">
            <a:extLst>
              <a:ext uri="{FF2B5EF4-FFF2-40B4-BE49-F238E27FC236}">
                <a16:creationId xmlns:a16="http://schemas.microsoft.com/office/drawing/2014/main" id="{31B3F767-BDB4-282A-0727-867A93A86A16}"/>
              </a:ext>
            </a:extLst>
          </p:cNvPr>
          <p:cNvSpPr txBox="1"/>
          <p:nvPr/>
        </p:nvSpPr>
        <p:spPr>
          <a:xfrm>
            <a:off x="4738979" y="932075"/>
            <a:ext cx="1159089" cy="562801"/>
          </a:xfrm>
          <a:prstGeom prst="rect">
            <a:avLst/>
          </a:prstGeom>
          <a:noFill/>
        </p:spPr>
        <p:txBody>
          <a:bodyPr wrap="square" anchor="ctr">
            <a:spAutoFit/>
          </a:bodyPr>
          <a:lstStyle/>
          <a:p>
            <a:pPr algn="ctr"/>
            <a:r>
              <a:rPr lang="en-US" sz="1003" b="1">
                <a:solidFill>
                  <a:schemeClr val="bg1"/>
                </a:solidFill>
                <a:latin typeface="Avenir Next LT Pro" panose="020B0504020202020204" pitchFamily="34" charset="0"/>
                <a:cs typeface="Mangal" panose="02040503050203030202" pitchFamily="18" charset="0"/>
              </a:rPr>
              <a:t>Tierra agrícola disponible: </a:t>
            </a:r>
            <a:r>
              <a:rPr lang="en-US" sz="1003">
                <a:solidFill>
                  <a:schemeClr val="bg1"/>
                </a:solidFill>
                <a:latin typeface="Avenir Next LT Pro Demi" panose="020B0704020202020204" pitchFamily="34" charset="0"/>
                <a:cs typeface="Mangal" panose="02040503050203030202" pitchFamily="18" charset="0"/>
              </a:rPr>
              <a:t>1km²/habitante</a:t>
            </a:r>
          </a:p>
        </p:txBody>
      </p:sp>
      <p:sp>
        <p:nvSpPr>
          <p:cNvPr id="62" name="TextBox 61">
            <a:extLst>
              <a:ext uri="{FF2B5EF4-FFF2-40B4-BE49-F238E27FC236}">
                <a16:creationId xmlns:a16="http://schemas.microsoft.com/office/drawing/2014/main" id="{645CC05E-8A14-DF20-AED8-3D5A82C2D8F4}"/>
              </a:ext>
            </a:extLst>
          </p:cNvPr>
          <p:cNvSpPr txBox="1"/>
          <p:nvPr/>
        </p:nvSpPr>
        <p:spPr>
          <a:xfrm>
            <a:off x="7134117" y="902659"/>
            <a:ext cx="2001711" cy="262003"/>
          </a:xfrm>
          <a:prstGeom prst="rect">
            <a:avLst/>
          </a:prstGeom>
          <a:noFill/>
        </p:spPr>
        <p:txBody>
          <a:bodyPr wrap="square">
            <a:spAutoFit/>
          </a:bodyPr>
          <a:lstStyle/>
          <a:p>
            <a:r>
              <a:rPr lang="en-US" sz="1094" dirty="0">
                <a:latin typeface="Avenir Next LT Pro Demi" panose="020B0704020202020204" pitchFamily="34" charset="0"/>
              </a:rPr>
              <a:t>Agricultura y ganadería </a:t>
            </a:r>
          </a:p>
        </p:txBody>
      </p:sp>
      <p:grpSp>
        <p:nvGrpSpPr>
          <p:cNvPr id="63" name="Group 62">
            <a:extLst>
              <a:ext uri="{FF2B5EF4-FFF2-40B4-BE49-F238E27FC236}">
                <a16:creationId xmlns:a16="http://schemas.microsoft.com/office/drawing/2014/main" id="{16BC3997-25A5-AE64-BE54-6BABAEBFA51F}"/>
              </a:ext>
            </a:extLst>
          </p:cNvPr>
          <p:cNvGrpSpPr/>
          <p:nvPr/>
        </p:nvGrpSpPr>
        <p:grpSpPr>
          <a:xfrm>
            <a:off x="6459528" y="926486"/>
            <a:ext cx="663181" cy="549507"/>
            <a:chOff x="5792105" y="468157"/>
            <a:chExt cx="727043" cy="602423"/>
          </a:xfrm>
        </p:grpSpPr>
        <p:sp>
          <p:nvSpPr>
            <p:cNvPr id="64" name="Freeform: Shape 63">
              <a:extLst>
                <a:ext uri="{FF2B5EF4-FFF2-40B4-BE49-F238E27FC236}">
                  <a16:creationId xmlns:a16="http://schemas.microsoft.com/office/drawing/2014/main" id="{7E87091A-BAF9-AF8F-C324-9E58621A630B}"/>
                </a:ext>
              </a:extLst>
            </p:cNvPr>
            <p:cNvSpPr/>
            <p:nvPr/>
          </p:nvSpPr>
          <p:spPr>
            <a:xfrm>
              <a:off x="5792105" y="587290"/>
              <a:ext cx="278099" cy="483290"/>
            </a:xfrm>
            <a:custGeom>
              <a:avLst/>
              <a:gdLst>
                <a:gd name="connsiteX0" fmla="*/ 164857 w 278099"/>
                <a:gd name="connsiteY0" fmla="*/ 451353 h 483290"/>
                <a:gd name="connsiteX1" fmla="*/ 164523 w 278099"/>
                <a:gd name="connsiteY1" fmla="*/ 294519 h 483290"/>
                <a:gd name="connsiteX2" fmla="*/ 180311 w 278099"/>
                <a:gd name="connsiteY2" fmla="*/ 281426 h 483290"/>
                <a:gd name="connsiteX3" fmla="*/ 256302 w 278099"/>
                <a:gd name="connsiteY3" fmla="*/ 281349 h 483290"/>
                <a:gd name="connsiteX4" fmla="*/ 275454 w 278099"/>
                <a:gd name="connsiteY4" fmla="*/ 273801 h 483290"/>
                <a:gd name="connsiteX5" fmla="*/ 272579 w 278099"/>
                <a:gd name="connsiteY5" fmla="*/ 244791 h 483290"/>
                <a:gd name="connsiteX6" fmla="*/ 263773 w 278099"/>
                <a:gd name="connsiteY6" fmla="*/ 222174 h 483290"/>
                <a:gd name="connsiteX7" fmla="*/ 254865 w 278099"/>
                <a:gd name="connsiteY7" fmla="*/ 17255 h 483290"/>
                <a:gd name="connsiteX8" fmla="*/ 238896 w 278099"/>
                <a:gd name="connsiteY8" fmla="*/ 132 h 483290"/>
                <a:gd name="connsiteX9" fmla="*/ 222081 w 278099"/>
                <a:gd name="connsiteY9" fmla="*/ 17923 h 483290"/>
                <a:gd name="connsiteX10" fmla="*/ 222081 w 278099"/>
                <a:gd name="connsiteY10" fmla="*/ 34097 h 483290"/>
                <a:gd name="connsiteX11" fmla="*/ 222158 w 278099"/>
                <a:gd name="connsiteY11" fmla="*/ 224895 h 483290"/>
                <a:gd name="connsiteX12" fmla="*/ 207422 w 278099"/>
                <a:gd name="connsiteY12" fmla="*/ 242583 h 483290"/>
                <a:gd name="connsiteX13" fmla="*/ 189733 w 278099"/>
                <a:gd name="connsiteY13" fmla="*/ 224690 h 483290"/>
                <a:gd name="connsiteX14" fmla="*/ 190041 w 278099"/>
                <a:gd name="connsiteY14" fmla="*/ 20952 h 483290"/>
                <a:gd name="connsiteX15" fmla="*/ 172918 w 278099"/>
                <a:gd name="connsiteY15" fmla="*/ 3 h 483290"/>
                <a:gd name="connsiteX16" fmla="*/ 156179 w 278099"/>
                <a:gd name="connsiteY16" fmla="*/ 20824 h 483290"/>
                <a:gd name="connsiteX17" fmla="*/ 156513 w 278099"/>
                <a:gd name="connsiteY17" fmla="*/ 224561 h 483290"/>
                <a:gd name="connsiteX18" fmla="*/ 139158 w 278099"/>
                <a:gd name="connsiteY18" fmla="*/ 242686 h 483290"/>
                <a:gd name="connsiteX19" fmla="*/ 121444 w 278099"/>
                <a:gd name="connsiteY19" fmla="*/ 224561 h 483290"/>
                <a:gd name="connsiteX20" fmla="*/ 121624 w 278099"/>
                <a:gd name="connsiteY20" fmla="*/ 30528 h 483290"/>
                <a:gd name="connsiteX21" fmla="*/ 104475 w 278099"/>
                <a:gd name="connsiteY21" fmla="*/ 312 h 483290"/>
                <a:gd name="connsiteX22" fmla="*/ 88737 w 278099"/>
                <a:gd name="connsiteY22" fmla="*/ 31093 h 483290"/>
                <a:gd name="connsiteX23" fmla="*/ 88352 w 278099"/>
                <a:gd name="connsiteY23" fmla="*/ 208952 h 483290"/>
                <a:gd name="connsiteX24" fmla="*/ 88352 w 278099"/>
                <a:gd name="connsiteY24" fmla="*/ 226743 h 483290"/>
                <a:gd name="connsiteX25" fmla="*/ 73308 w 278099"/>
                <a:gd name="connsiteY25" fmla="*/ 242558 h 483290"/>
                <a:gd name="connsiteX26" fmla="*/ 53515 w 278099"/>
                <a:gd name="connsiteY26" fmla="*/ 223380 h 483290"/>
                <a:gd name="connsiteX27" fmla="*/ 53874 w 278099"/>
                <a:gd name="connsiteY27" fmla="*/ 19643 h 483290"/>
                <a:gd name="connsiteX28" fmla="*/ 37084 w 278099"/>
                <a:gd name="connsiteY28" fmla="*/ 132 h 483290"/>
                <a:gd name="connsiteX29" fmla="*/ 20936 w 278099"/>
                <a:gd name="connsiteY29" fmla="*/ 18821 h 483290"/>
                <a:gd name="connsiteX30" fmla="*/ 14313 w 278099"/>
                <a:gd name="connsiteY30" fmla="*/ 223894 h 483290"/>
                <a:gd name="connsiteX31" fmla="*/ 6252 w 278099"/>
                <a:gd name="connsiteY31" fmla="*/ 243636 h 483290"/>
                <a:gd name="connsiteX32" fmla="*/ 2375 w 278099"/>
                <a:gd name="connsiteY32" fmla="*/ 273930 h 483290"/>
                <a:gd name="connsiteX33" fmla="*/ 21321 w 278099"/>
                <a:gd name="connsiteY33" fmla="*/ 281323 h 483290"/>
                <a:gd name="connsiteX34" fmla="*/ 90843 w 278099"/>
                <a:gd name="connsiteY34" fmla="*/ 281477 h 483290"/>
                <a:gd name="connsiteX35" fmla="*/ 111843 w 278099"/>
                <a:gd name="connsiteY35" fmla="*/ 302426 h 483290"/>
                <a:gd name="connsiteX36" fmla="*/ 111637 w 278099"/>
                <a:gd name="connsiteY36" fmla="*/ 462495 h 483290"/>
                <a:gd name="connsiteX37" fmla="*/ 131765 w 278099"/>
                <a:gd name="connsiteY37" fmla="*/ 483264 h 483290"/>
                <a:gd name="connsiteX38" fmla="*/ 162469 w 278099"/>
                <a:gd name="connsiteY38" fmla="*/ 482596 h 483290"/>
                <a:gd name="connsiteX39" fmla="*/ 166089 w 278099"/>
                <a:gd name="connsiteY39" fmla="*/ 453869 h 483290"/>
                <a:gd name="connsiteX40" fmla="*/ 164857 w 278099"/>
                <a:gd name="connsiteY40" fmla="*/ 451353 h 4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8099" h="483290">
                  <a:moveTo>
                    <a:pt x="164857" y="451353"/>
                  </a:moveTo>
                  <a:cubicBezTo>
                    <a:pt x="164728" y="399083"/>
                    <a:pt x="164754" y="346788"/>
                    <a:pt x="164523" y="294519"/>
                  </a:cubicBezTo>
                  <a:cubicBezTo>
                    <a:pt x="164472" y="283197"/>
                    <a:pt x="171095" y="281375"/>
                    <a:pt x="180311" y="281426"/>
                  </a:cubicBezTo>
                  <a:cubicBezTo>
                    <a:pt x="205650" y="281580"/>
                    <a:pt x="230963" y="281606"/>
                    <a:pt x="256302" y="281349"/>
                  </a:cubicBezTo>
                  <a:cubicBezTo>
                    <a:pt x="263491" y="281272"/>
                    <a:pt x="273041" y="283557"/>
                    <a:pt x="275454" y="273801"/>
                  </a:cubicBezTo>
                  <a:cubicBezTo>
                    <a:pt x="277841" y="264097"/>
                    <a:pt x="281076" y="251774"/>
                    <a:pt x="272579" y="244791"/>
                  </a:cubicBezTo>
                  <a:cubicBezTo>
                    <a:pt x="264338" y="237988"/>
                    <a:pt x="264132" y="230723"/>
                    <a:pt x="263773" y="222174"/>
                  </a:cubicBezTo>
                  <a:cubicBezTo>
                    <a:pt x="260769" y="153885"/>
                    <a:pt x="257586" y="85570"/>
                    <a:pt x="254865" y="17255"/>
                  </a:cubicBezTo>
                  <a:cubicBezTo>
                    <a:pt x="254428" y="6062"/>
                    <a:pt x="250860" y="389"/>
                    <a:pt x="238896" y="132"/>
                  </a:cubicBezTo>
                  <a:cubicBezTo>
                    <a:pt x="225983" y="-125"/>
                    <a:pt x="221465" y="5985"/>
                    <a:pt x="222081" y="17923"/>
                  </a:cubicBezTo>
                  <a:cubicBezTo>
                    <a:pt x="222363" y="23288"/>
                    <a:pt x="222081" y="28705"/>
                    <a:pt x="222081" y="34097"/>
                  </a:cubicBezTo>
                  <a:cubicBezTo>
                    <a:pt x="222081" y="97688"/>
                    <a:pt x="221978" y="161304"/>
                    <a:pt x="222158" y="224895"/>
                  </a:cubicBezTo>
                  <a:cubicBezTo>
                    <a:pt x="222183" y="235344"/>
                    <a:pt x="220540" y="242275"/>
                    <a:pt x="207422" y="242583"/>
                  </a:cubicBezTo>
                  <a:cubicBezTo>
                    <a:pt x="193892" y="242892"/>
                    <a:pt x="189631" y="237911"/>
                    <a:pt x="189733" y="224690"/>
                  </a:cubicBezTo>
                  <a:cubicBezTo>
                    <a:pt x="190195" y="156786"/>
                    <a:pt x="189810" y="88882"/>
                    <a:pt x="190041" y="20952"/>
                  </a:cubicBezTo>
                  <a:cubicBezTo>
                    <a:pt x="190093" y="8706"/>
                    <a:pt x="188424" y="183"/>
                    <a:pt x="172918" y="3"/>
                  </a:cubicBezTo>
                  <a:cubicBezTo>
                    <a:pt x="156975" y="-202"/>
                    <a:pt x="156128" y="8732"/>
                    <a:pt x="156179" y="20824"/>
                  </a:cubicBezTo>
                  <a:cubicBezTo>
                    <a:pt x="156436" y="88728"/>
                    <a:pt x="156051" y="156657"/>
                    <a:pt x="156513" y="224561"/>
                  </a:cubicBezTo>
                  <a:cubicBezTo>
                    <a:pt x="156590" y="237552"/>
                    <a:pt x="152893" y="242763"/>
                    <a:pt x="139158" y="242686"/>
                  </a:cubicBezTo>
                  <a:cubicBezTo>
                    <a:pt x="125655" y="242609"/>
                    <a:pt x="121367" y="237680"/>
                    <a:pt x="121444" y="224561"/>
                  </a:cubicBezTo>
                  <a:cubicBezTo>
                    <a:pt x="121881" y="159892"/>
                    <a:pt x="121650" y="95197"/>
                    <a:pt x="121624" y="30528"/>
                  </a:cubicBezTo>
                  <a:cubicBezTo>
                    <a:pt x="121624" y="2802"/>
                    <a:pt x="120161" y="260"/>
                    <a:pt x="104475" y="312"/>
                  </a:cubicBezTo>
                  <a:cubicBezTo>
                    <a:pt x="79624" y="389"/>
                    <a:pt x="88892" y="19489"/>
                    <a:pt x="88737" y="31093"/>
                  </a:cubicBezTo>
                  <a:cubicBezTo>
                    <a:pt x="87890" y="90371"/>
                    <a:pt x="88352" y="149649"/>
                    <a:pt x="88352" y="208952"/>
                  </a:cubicBezTo>
                  <a:cubicBezTo>
                    <a:pt x="88352" y="214883"/>
                    <a:pt x="88070" y="220813"/>
                    <a:pt x="88352" y="226743"/>
                  </a:cubicBezTo>
                  <a:cubicBezTo>
                    <a:pt x="88917" y="237526"/>
                    <a:pt x="84502" y="241967"/>
                    <a:pt x="73308" y="242558"/>
                  </a:cubicBezTo>
                  <a:cubicBezTo>
                    <a:pt x="58701" y="243354"/>
                    <a:pt x="53361" y="238476"/>
                    <a:pt x="53515" y="223380"/>
                  </a:cubicBezTo>
                  <a:cubicBezTo>
                    <a:pt x="54131" y="155476"/>
                    <a:pt x="53669" y="87573"/>
                    <a:pt x="53874" y="19643"/>
                  </a:cubicBezTo>
                  <a:cubicBezTo>
                    <a:pt x="53900" y="7731"/>
                    <a:pt x="51512" y="-125"/>
                    <a:pt x="37084" y="132"/>
                  </a:cubicBezTo>
                  <a:cubicBezTo>
                    <a:pt x="23709" y="363"/>
                    <a:pt x="21270" y="7577"/>
                    <a:pt x="20936" y="18821"/>
                  </a:cubicBezTo>
                  <a:cubicBezTo>
                    <a:pt x="18934" y="87187"/>
                    <a:pt x="16546" y="155528"/>
                    <a:pt x="14313" y="223894"/>
                  </a:cubicBezTo>
                  <a:cubicBezTo>
                    <a:pt x="14056" y="231493"/>
                    <a:pt x="13337" y="237885"/>
                    <a:pt x="6252" y="243636"/>
                  </a:cubicBezTo>
                  <a:cubicBezTo>
                    <a:pt x="-3478" y="251543"/>
                    <a:pt x="604" y="263892"/>
                    <a:pt x="2375" y="273930"/>
                  </a:cubicBezTo>
                  <a:cubicBezTo>
                    <a:pt x="4121" y="283865"/>
                    <a:pt x="14236" y="281246"/>
                    <a:pt x="21321" y="281323"/>
                  </a:cubicBezTo>
                  <a:cubicBezTo>
                    <a:pt x="44504" y="281631"/>
                    <a:pt x="67660" y="281375"/>
                    <a:pt x="90843" y="281477"/>
                  </a:cubicBezTo>
                  <a:cubicBezTo>
                    <a:pt x="111124" y="281554"/>
                    <a:pt x="111817" y="282222"/>
                    <a:pt x="111843" y="302426"/>
                  </a:cubicBezTo>
                  <a:cubicBezTo>
                    <a:pt x="111920" y="355774"/>
                    <a:pt x="112254" y="409147"/>
                    <a:pt x="111637" y="462495"/>
                  </a:cubicBezTo>
                  <a:cubicBezTo>
                    <a:pt x="111458" y="477513"/>
                    <a:pt x="115771" y="483751"/>
                    <a:pt x="131765" y="483264"/>
                  </a:cubicBezTo>
                  <a:cubicBezTo>
                    <a:pt x="142008" y="482956"/>
                    <a:pt x="152226" y="482750"/>
                    <a:pt x="162469" y="482596"/>
                  </a:cubicBezTo>
                  <a:cubicBezTo>
                    <a:pt x="163060" y="472712"/>
                    <a:pt x="163265" y="462828"/>
                    <a:pt x="166089" y="453869"/>
                  </a:cubicBezTo>
                  <a:cubicBezTo>
                    <a:pt x="165293" y="452559"/>
                    <a:pt x="164857" y="451943"/>
                    <a:pt x="164857" y="451353"/>
                  </a:cubicBezTo>
                  <a:close/>
                </a:path>
              </a:pathLst>
            </a:custGeom>
            <a:solidFill>
              <a:srgbClr val="08BCB3"/>
            </a:solidFill>
            <a:ln w="0" cap="flat">
              <a:noFill/>
              <a:prstDash val="solid"/>
              <a:miter/>
            </a:ln>
          </p:spPr>
          <p:txBody>
            <a:bodyPr rtlCol="0" anchor="ctr"/>
            <a:lstStyle/>
            <a:p>
              <a:endParaRPr lang="en-US" sz="1641"/>
            </a:p>
          </p:txBody>
        </p:sp>
        <p:sp>
          <p:nvSpPr>
            <p:cNvPr id="65" name="Freeform: Shape 64">
              <a:extLst>
                <a:ext uri="{FF2B5EF4-FFF2-40B4-BE49-F238E27FC236}">
                  <a16:creationId xmlns:a16="http://schemas.microsoft.com/office/drawing/2014/main" id="{13196E5B-D59A-3CD1-98F2-4662F5DA32C5}"/>
                </a:ext>
              </a:extLst>
            </p:cNvPr>
            <p:cNvSpPr/>
            <p:nvPr/>
          </p:nvSpPr>
          <p:spPr>
            <a:xfrm>
              <a:off x="5954574" y="899073"/>
              <a:ext cx="179323" cy="170813"/>
            </a:xfrm>
            <a:custGeom>
              <a:avLst/>
              <a:gdLst>
                <a:gd name="connsiteX0" fmla="*/ 179323 w 179323"/>
                <a:gd name="connsiteY0" fmla="*/ 14648 h 170813"/>
                <a:gd name="connsiteX1" fmla="*/ 162533 w 179323"/>
                <a:gd name="connsiteY1" fmla="*/ 554 h 170813"/>
                <a:gd name="connsiteX2" fmla="*/ 78430 w 179323"/>
                <a:gd name="connsiteY2" fmla="*/ 42631 h 170813"/>
                <a:gd name="connsiteX3" fmla="*/ 5057 w 179323"/>
                <a:gd name="connsiteY3" fmla="*/ 144551 h 170813"/>
                <a:gd name="connsiteX4" fmla="*/ 3620 w 179323"/>
                <a:gd name="connsiteY4" fmla="*/ 142086 h 170813"/>
                <a:gd name="connsiteX5" fmla="*/ 0 w 179323"/>
                <a:gd name="connsiteY5" fmla="*/ 170814 h 170813"/>
                <a:gd name="connsiteX6" fmla="*/ 85669 w 179323"/>
                <a:gd name="connsiteY6" fmla="*/ 170609 h 170813"/>
                <a:gd name="connsiteX7" fmla="*/ 108929 w 179323"/>
                <a:gd name="connsiteY7" fmla="*/ 157028 h 170813"/>
                <a:gd name="connsiteX8" fmla="*/ 128953 w 179323"/>
                <a:gd name="connsiteY8" fmla="*/ 134487 h 170813"/>
                <a:gd name="connsiteX9" fmla="*/ 130365 w 179323"/>
                <a:gd name="connsiteY9" fmla="*/ 143781 h 170813"/>
                <a:gd name="connsiteX10" fmla="*/ 158836 w 179323"/>
                <a:gd name="connsiteY10" fmla="*/ 170480 h 170813"/>
                <a:gd name="connsiteX11" fmla="*/ 163688 w 179323"/>
                <a:gd name="connsiteY11" fmla="*/ 170480 h 170813"/>
                <a:gd name="connsiteX12" fmla="*/ 179297 w 179323"/>
                <a:gd name="connsiteY12" fmla="*/ 155359 h 170813"/>
                <a:gd name="connsiteX13" fmla="*/ 179297 w 179323"/>
                <a:gd name="connsiteY13" fmla="*/ 14699 h 17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323" h="170813">
                  <a:moveTo>
                    <a:pt x="179323" y="14648"/>
                  </a:moveTo>
                  <a:cubicBezTo>
                    <a:pt x="179400" y="2428"/>
                    <a:pt x="174753" y="-1603"/>
                    <a:pt x="162533" y="554"/>
                  </a:cubicBezTo>
                  <a:cubicBezTo>
                    <a:pt x="130211" y="6253"/>
                    <a:pt x="102665" y="20809"/>
                    <a:pt x="78430" y="42631"/>
                  </a:cubicBezTo>
                  <a:cubicBezTo>
                    <a:pt x="47135" y="70819"/>
                    <a:pt x="24261" y="105067"/>
                    <a:pt x="5057" y="144551"/>
                  </a:cubicBezTo>
                  <a:cubicBezTo>
                    <a:pt x="4493" y="143498"/>
                    <a:pt x="4005" y="142728"/>
                    <a:pt x="3620" y="142086"/>
                  </a:cubicBezTo>
                  <a:cubicBezTo>
                    <a:pt x="796" y="151046"/>
                    <a:pt x="590" y="160930"/>
                    <a:pt x="0" y="170814"/>
                  </a:cubicBezTo>
                  <a:cubicBezTo>
                    <a:pt x="28548" y="170377"/>
                    <a:pt x="57121" y="170455"/>
                    <a:pt x="85669" y="170609"/>
                  </a:cubicBezTo>
                  <a:cubicBezTo>
                    <a:pt x="96734" y="170660"/>
                    <a:pt x="103589" y="166758"/>
                    <a:pt x="108929" y="157028"/>
                  </a:cubicBezTo>
                  <a:cubicBezTo>
                    <a:pt x="113498" y="148659"/>
                    <a:pt x="117811" y="139108"/>
                    <a:pt x="128953" y="134487"/>
                  </a:cubicBezTo>
                  <a:cubicBezTo>
                    <a:pt x="129621" y="138595"/>
                    <a:pt x="130468" y="141213"/>
                    <a:pt x="130365" y="143781"/>
                  </a:cubicBezTo>
                  <a:cubicBezTo>
                    <a:pt x="129184" y="173433"/>
                    <a:pt x="133446" y="170275"/>
                    <a:pt x="158836" y="170480"/>
                  </a:cubicBezTo>
                  <a:cubicBezTo>
                    <a:pt x="160453" y="170480"/>
                    <a:pt x="162071" y="170352"/>
                    <a:pt x="163688" y="170480"/>
                  </a:cubicBezTo>
                  <a:cubicBezTo>
                    <a:pt x="174496" y="171199"/>
                    <a:pt x="179374" y="166527"/>
                    <a:pt x="179297" y="155359"/>
                  </a:cubicBezTo>
                  <a:cubicBezTo>
                    <a:pt x="179040" y="108481"/>
                    <a:pt x="179040" y="61577"/>
                    <a:pt x="179297" y="14699"/>
                  </a:cubicBezTo>
                  <a:close/>
                </a:path>
              </a:pathLst>
            </a:custGeom>
            <a:solidFill>
              <a:srgbClr val="8BC9C5"/>
            </a:solidFill>
            <a:ln w="0" cap="flat">
              <a:noFill/>
              <a:prstDash val="solid"/>
              <a:miter/>
            </a:ln>
          </p:spPr>
          <p:txBody>
            <a:bodyPr rtlCol="0" anchor="ctr"/>
            <a:lstStyle/>
            <a:p>
              <a:endParaRPr lang="en-US" sz="1641"/>
            </a:p>
          </p:txBody>
        </p:sp>
        <p:sp>
          <p:nvSpPr>
            <p:cNvPr id="66" name="Freeform: Shape 65">
              <a:extLst>
                <a:ext uri="{FF2B5EF4-FFF2-40B4-BE49-F238E27FC236}">
                  <a16:creationId xmlns:a16="http://schemas.microsoft.com/office/drawing/2014/main" id="{A8E3CBE1-7F29-EE9C-3309-F09BEE4F5FA8}"/>
                </a:ext>
              </a:extLst>
            </p:cNvPr>
            <p:cNvSpPr/>
            <p:nvPr/>
          </p:nvSpPr>
          <p:spPr>
            <a:xfrm>
              <a:off x="6058219" y="468157"/>
              <a:ext cx="431955" cy="266707"/>
            </a:xfrm>
            <a:custGeom>
              <a:avLst/>
              <a:gdLst>
                <a:gd name="connsiteX0" fmla="*/ 4308 w 431955"/>
                <a:gd name="connsiteY0" fmla="*/ 232404 h 266707"/>
                <a:gd name="connsiteX1" fmla="*/ 30956 w 431955"/>
                <a:gd name="connsiteY1" fmla="*/ 265804 h 266707"/>
                <a:gd name="connsiteX2" fmla="*/ 43638 w 431955"/>
                <a:gd name="connsiteY2" fmla="*/ 258564 h 266707"/>
                <a:gd name="connsiteX3" fmla="*/ 84817 w 431955"/>
                <a:gd name="connsiteY3" fmla="*/ 210249 h 266707"/>
                <a:gd name="connsiteX4" fmla="*/ 294382 w 431955"/>
                <a:gd name="connsiteY4" fmla="*/ 209684 h 266707"/>
                <a:gd name="connsiteX5" fmla="*/ 336279 w 431955"/>
                <a:gd name="connsiteY5" fmla="*/ 257743 h 266707"/>
                <a:gd name="connsiteX6" fmla="*/ 350142 w 431955"/>
                <a:gd name="connsiteY6" fmla="*/ 265599 h 266707"/>
                <a:gd name="connsiteX7" fmla="*/ 417430 w 431955"/>
                <a:gd name="connsiteY7" fmla="*/ 225498 h 266707"/>
                <a:gd name="connsiteX8" fmla="*/ 417790 w 431955"/>
                <a:gd name="connsiteY8" fmla="*/ 158749 h 266707"/>
                <a:gd name="connsiteX9" fmla="*/ 363081 w 431955"/>
                <a:gd name="connsiteY9" fmla="*/ 122782 h 266707"/>
                <a:gd name="connsiteX10" fmla="*/ 310453 w 431955"/>
                <a:gd name="connsiteY10" fmla="*/ 76777 h 266707"/>
                <a:gd name="connsiteX11" fmla="*/ 180267 w 431955"/>
                <a:gd name="connsiteY11" fmla="*/ 427 h 266707"/>
                <a:gd name="connsiteX12" fmla="*/ 64304 w 431955"/>
                <a:gd name="connsiteY12" fmla="*/ 84658 h 266707"/>
                <a:gd name="connsiteX13" fmla="*/ 24563 w 431955"/>
                <a:gd name="connsiteY13" fmla="*/ 119804 h 266707"/>
                <a:gd name="connsiteX14" fmla="*/ 1253 w 431955"/>
                <a:gd name="connsiteY14" fmla="*/ 153666 h 266707"/>
                <a:gd name="connsiteX15" fmla="*/ 4282 w 431955"/>
                <a:gd name="connsiteY15" fmla="*/ 232404 h 26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955" h="266707">
                  <a:moveTo>
                    <a:pt x="4308" y="232404"/>
                  </a:moveTo>
                  <a:cubicBezTo>
                    <a:pt x="4667" y="255355"/>
                    <a:pt x="9134" y="260464"/>
                    <a:pt x="30956" y="265804"/>
                  </a:cubicBezTo>
                  <a:cubicBezTo>
                    <a:pt x="38093" y="267550"/>
                    <a:pt x="42354" y="266626"/>
                    <a:pt x="43638" y="258564"/>
                  </a:cubicBezTo>
                  <a:cubicBezTo>
                    <a:pt x="47540" y="234175"/>
                    <a:pt x="63945" y="219542"/>
                    <a:pt x="84817" y="210249"/>
                  </a:cubicBezTo>
                  <a:cubicBezTo>
                    <a:pt x="154415" y="179236"/>
                    <a:pt x="224604" y="178877"/>
                    <a:pt x="294382" y="209684"/>
                  </a:cubicBezTo>
                  <a:cubicBezTo>
                    <a:pt x="315356" y="218952"/>
                    <a:pt x="331273" y="234047"/>
                    <a:pt x="336279" y="257743"/>
                  </a:cubicBezTo>
                  <a:cubicBezTo>
                    <a:pt x="338051" y="266086"/>
                    <a:pt x="342235" y="268346"/>
                    <a:pt x="350142" y="265599"/>
                  </a:cubicBezTo>
                  <a:cubicBezTo>
                    <a:pt x="375327" y="256819"/>
                    <a:pt x="399023" y="245600"/>
                    <a:pt x="417430" y="225498"/>
                  </a:cubicBezTo>
                  <a:cubicBezTo>
                    <a:pt x="436633" y="204524"/>
                    <a:pt x="436839" y="179750"/>
                    <a:pt x="417790" y="158749"/>
                  </a:cubicBezTo>
                  <a:cubicBezTo>
                    <a:pt x="402668" y="142088"/>
                    <a:pt x="384672" y="128533"/>
                    <a:pt x="363081" y="122782"/>
                  </a:cubicBezTo>
                  <a:cubicBezTo>
                    <a:pt x="337152" y="115876"/>
                    <a:pt x="323238" y="100344"/>
                    <a:pt x="310453" y="76777"/>
                  </a:cubicBezTo>
                  <a:cubicBezTo>
                    <a:pt x="283240" y="26536"/>
                    <a:pt x="239494" y="-4015"/>
                    <a:pt x="180267" y="427"/>
                  </a:cubicBezTo>
                  <a:cubicBezTo>
                    <a:pt x="125995" y="4509"/>
                    <a:pt x="87435" y="36445"/>
                    <a:pt x="64304" y="84658"/>
                  </a:cubicBezTo>
                  <a:cubicBezTo>
                    <a:pt x="55345" y="103322"/>
                    <a:pt x="44716" y="115234"/>
                    <a:pt x="24563" y="119804"/>
                  </a:cubicBezTo>
                  <a:cubicBezTo>
                    <a:pt x="7465" y="123681"/>
                    <a:pt x="-3908" y="133231"/>
                    <a:pt x="1253" y="153666"/>
                  </a:cubicBezTo>
                  <a:cubicBezTo>
                    <a:pt x="4487" y="179621"/>
                    <a:pt x="3845" y="206013"/>
                    <a:pt x="4282" y="232404"/>
                  </a:cubicBezTo>
                  <a:close/>
                </a:path>
              </a:pathLst>
            </a:custGeom>
            <a:solidFill>
              <a:srgbClr val="8BC9C5"/>
            </a:solidFill>
            <a:ln w="0" cap="flat">
              <a:noFill/>
              <a:prstDash val="solid"/>
              <a:miter/>
            </a:ln>
          </p:spPr>
          <p:txBody>
            <a:bodyPr rtlCol="0" anchor="ctr"/>
            <a:lstStyle/>
            <a:p>
              <a:endParaRPr lang="en-US" sz="1641"/>
            </a:p>
          </p:txBody>
        </p:sp>
        <p:sp>
          <p:nvSpPr>
            <p:cNvPr id="67" name="Freeform: Shape 66">
              <a:extLst>
                <a:ext uri="{FF2B5EF4-FFF2-40B4-BE49-F238E27FC236}">
                  <a16:creationId xmlns:a16="http://schemas.microsoft.com/office/drawing/2014/main" id="{8C979356-0B15-9F45-0399-32B22704B973}"/>
                </a:ext>
              </a:extLst>
            </p:cNvPr>
            <p:cNvSpPr/>
            <p:nvPr/>
          </p:nvSpPr>
          <p:spPr>
            <a:xfrm>
              <a:off x="6111477" y="674201"/>
              <a:ext cx="272012" cy="192239"/>
            </a:xfrm>
            <a:custGeom>
              <a:avLst/>
              <a:gdLst>
                <a:gd name="connsiteX0" fmla="*/ 237170 w 272012"/>
                <a:gd name="connsiteY0" fmla="*/ 16682 h 192239"/>
                <a:gd name="connsiteX1" fmla="*/ 138434 w 272012"/>
                <a:gd name="connsiteY1" fmla="*/ 508 h 192239"/>
                <a:gd name="connsiteX2" fmla="*/ 26245 w 272012"/>
                <a:gd name="connsiteY2" fmla="*/ 21406 h 192239"/>
                <a:gd name="connsiteX3" fmla="*/ 418 w 272012"/>
                <a:gd name="connsiteY3" fmla="*/ 65794 h 192239"/>
                <a:gd name="connsiteX4" fmla="*/ 53047 w 272012"/>
                <a:gd name="connsiteY4" fmla="*/ 162425 h 192239"/>
                <a:gd name="connsiteX5" fmla="*/ 185517 w 272012"/>
                <a:gd name="connsiteY5" fmla="*/ 182090 h 192239"/>
                <a:gd name="connsiteX6" fmla="*/ 270699 w 272012"/>
                <a:gd name="connsiteY6" fmla="*/ 74599 h 192239"/>
                <a:gd name="connsiteX7" fmla="*/ 237170 w 272012"/>
                <a:gd name="connsiteY7" fmla="*/ 16631 h 19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012" h="192239">
                  <a:moveTo>
                    <a:pt x="237170" y="16682"/>
                  </a:moveTo>
                  <a:cubicBezTo>
                    <a:pt x="205285" y="3794"/>
                    <a:pt x="172039" y="-1802"/>
                    <a:pt x="138434" y="508"/>
                  </a:cubicBezTo>
                  <a:cubicBezTo>
                    <a:pt x="98872" y="-1314"/>
                    <a:pt x="61134" y="2999"/>
                    <a:pt x="26245" y="21406"/>
                  </a:cubicBezTo>
                  <a:cubicBezTo>
                    <a:pt x="8710" y="30674"/>
                    <a:pt x="-2329" y="44947"/>
                    <a:pt x="418" y="65794"/>
                  </a:cubicBezTo>
                  <a:cubicBezTo>
                    <a:pt x="5553" y="104585"/>
                    <a:pt x="21187" y="138216"/>
                    <a:pt x="53047" y="162425"/>
                  </a:cubicBezTo>
                  <a:cubicBezTo>
                    <a:pt x="93455" y="193155"/>
                    <a:pt x="138151" y="200883"/>
                    <a:pt x="185517" y="182090"/>
                  </a:cubicBezTo>
                  <a:cubicBezTo>
                    <a:pt x="234013" y="162862"/>
                    <a:pt x="262201" y="125790"/>
                    <a:pt x="270699" y="74599"/>
                  </a:cubicBezTo>
                  <a:cubicBezTo>
                    <a:pt x="275807" y="43741"/>
                    <a:pt x="266309" y="28414"/>
                    <a:pt x="237170" y="16631"/>
                  </a:cubicBezTo>
                  <a:close/>
                </a:path>
              </a:pathLst>
            </a:custGeom>
            <a:solidFill>
              <a:srgbClr val="8BC9C5"/>
            </a:solidFill>
            <a:ln w="0" cap="flat">
              <a:noFill/>
              <a:prstDash val="solid"/>
              <a:miter/>
            </a:ln>
          </p:spPr>
          <p:txBody>
            <a:bodyPr rtlCol="0" anchor="ctr"/>
            <a:lstStyle/>
            <a:p>
              <a:endParaRPr lang="en-US" sz="1641"/>
            </a:p>
          </p:txBody>
        </p:sp>
        <p:sp>
          <p:nvSpPr>
            <p:cNvPr id="68" name="Freeform: Shape 67">
              <a:extLst>
                <a:ext uri="{FF2B5EF4-FFF2-40B4-BE49-F238E27FC236}">
                  <a16:creationId xmlns:a16="http://schemas.microsoft.com/office/drawing/2014/main" id="{F131CBF8-FF9C-1909-60EE-CA84303E0027}"/>
                </a:ext>
              </a:extLst>
            </p:cNvPr>
            <p:cNvSpPr/>
            <p:nvPr/>
          </p:nvSpPr>
          <p:spPr>
            <a:xfrm>
              <a:off x="6162469" y="894823"/>
              <a:ext cx="171786" cy="174807"/>
            </a:xfrm>
            <a:custGeom>
              <a:avLst/>
              <a:gdLst>
                <a:gd name="connsiteX0" fmla="*/ 153985 w 171786"/>
                <a:gd name="connsiteY0" fmla="*/ 28 h 174807"/>
                <a:gd name="connsiteX1" fmla="*/ 16663 w 171786"/>
                <a:gd name="connsiteY1" fmla="*/ 53 h 174807"/>
                <a:gd name="connsiteX2" fmla="*/ 1 w 171786"/>
                <a:gd name="connsiteY2" fmla="*/ 15996 h 174807"/>
                <a:gd name="connsiteX3" fmla="*/ 1 w 171786"/>
                <a:gd name="connsiteY3" fmla="*/ 158145 h 174807"/>
                <a:gd name="connsiteX4" fmla="*/ 15918 w 171786"/>
                <a:gd name="connsiteY4" fmla="*/ 174806 h 174807"/>
                <a:gd name="connsiteX5" fmla="*/ 156450 w 171786"/>
                <a:gd name="connsiteY5" fmla="*/ 174781 h 174807"/>
                <a:gd name="connsiteX6" fmla="*/ 171699 w 171786"/>
                <a:gd name="connsiteY6" fmla="*/ 159172 h 174807"/>
                <a:gd name="connsiteX7" fmla="*/ 171622 w 171786"/>
                <a:gd name="connsiteY7" fmla="*/ 88085 h 174807"/>
                <a:gd name="connsiteX8" fmla="*/ 171776 w 171786"/>
                <a:gd name="connsiteY8" fmla="*/ 18615 h 174807"/>
                <a:gd name="connsiteX9" fmla="*/ 153985 w 171786"/>
                <a:gd name="connsiteY9" fmla="*/ 2 h 17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786" h="174807">
                  <a:moveTo>
                    <a:pt x="153985" y="28"/>
                  </a:moveTo>
                  <a:cubicBezTo>
                    <a:pt x="108211" y="413"/>
                    <a:pt x="62437" y="336"/>
                    <a:pt x="16663" y="53"/>
                  </a:cubicBezTo>
                  <a:cubicBezTo>
                    <a:pt x="5315" y="-24"/>
                    <a:pt x="-76" y="3904"/>
                    <a:pt x="1" y="15996"/>
                  </a:cubicBezTo>
                  <a:cubicBezTo>
                    <a:pt x="335" y="63388"/>
                    <a:pt x="309" y="110779"/>
                    <a:pt x="1" y="158145"/>
                  </a:cubicBezTo>
                  <a:cubicBezTo>
                    <a:pt x="-76" y="169544"/>
                    <a:pt x="3878" y="174883"/>
                    <a:pt x="15918" y="174806"/>
                  </a:cubicBezTo>
                  <a:cubicBezTo>
                    <a:pt x="62770" y="174473"/>
                    <a:pt x="109623" y="174524"/>
                    <a:pt x="156450" y="174781"/>
                  </a:cubicBezTo>
                  <a:cubicBezTo>
                    <a:pt x="167591" y="174832"/>
                    <a:pt x="171827" y="169954"/>
                    <a:pt x="171699" y="159172"/>
                  </a:cubicBezTo>
                  <a:cubicBezTo>
                    <a:pt x="171391" y="135476"/>
                    <a:pt x="171596" y="111780"/>
                    <a:pt x="171622" y="88085"/>
                  </a:cubicBezTo>
                  <a:cubicBezTo>
                    <a:pt x="171622" y="64928"/>
                    <a:pt x="171288" y="41771"/>
                    <a:pt x="171776" y="18615"/>
                  </a:cubicBezTo>
                  <a:cubicBezTo>
                    <a:pt x="172033" y="5855"/>
                    <a:pt x="167463" y="-126"/>
                    <a:pt x="153985" y="2"/>
                  </a:cubicBezTo>
                  <a:close/>
                </a:path>
              </a:pathLst>
            </a:custGeom>
            <a:solidFill>
              <a:srgbClr val="8BC9C5"/>
            </a:solidFill>
            <a:ln w="0" cap="flat">
              <a:noFill/>
              <a:prstDash val="solid"/>
              <a:miter/>
            </a:ln>
          </p:spPr>
          <p:txBody>
            <a:bodyPr rtlCol="0" anchor="ctr"/>
            <a:lstStyle/>
            <a:p>
              <a:endParaRPr lang="en-US" sz="1641"/>
            </a:p>
          </p:txBody>
        </p:sp>
        <p:sp>
          <p:nvSpPr>
            <p:cNvPr id="69" name="Freeform: Shape 68">
              <a:extLst>
                <a:ext uri="{FF2B5EF4-FFF2-40B4-BE49-F238E27FC236}">
                  <a16:creationId xmlns:a16="http://schemas.microsoft.com/office/drawing/2014/main" id="{880665DB-08F8-F069-2513-B83996829F2C}"/>
                </a:ext>
              </a:extLst>
            </p:cNvPr>
            <p:cNvSpPr/>
            <p:nvPr/>
          </p:nvSpPr>
          <p:spPr>
            <a:xfrm>
              <a:off x="6363041" y="899079"/>
              <a:ext cx="156107" cy="170690"/>
            </a:xfrm>
            <a:custGeom>
              <a:avLst/>
              <a:gdLst>
                <a:gd name="connsiteX0" fmla="*/ 154711 w 156107"/>
                <a:gd name="connsiteY0" fmla="*/ 155532 h 170690"/>
                <a:gd name="connsiteX1" fmla="*/ 110555 w 156107"/>
                <a:gd name="connsiteY1" fmla="*/ 64240 h 170690"/>
                <a:gd name="connsiteX2" fmla="*/ 17928 w 156107"/>
                <a:gd name="connsiteY2" fmla="*/ 829 h 170690"/>
                <a:gd name="connsiteX3" fmla="*/ 9 w 156107"/>
                <a:gd name="connsiteY3" fmla="*/ 15180 h 170690"/>
                <a:gd name="connsiteX4" fmla="*/ 111 w 156107"/>
                <a:gd name="connsiteY4" fmla="*/ 84727 h 170690"/>
                <a:gd name="connsiteX5" fmla="*/ 111 w 156107"/>
                <a:gd name="connsiteY5" fmla="*/ 141335 h 170690"/>
                <a:gd name="connsiteX6" fmla="*/ 29224 w 156107"/>
                <a:gd name="connsiteY6" fmla="*/ 170396 h 170690"/>
                <a:gd name="connsiteX7" fmla="*/ 32459 w 156107"/>
                <a:gd name="connsiteY7" fmla="*/ 170396 h 170690"/>
                <a:gd name="connsiteX8" fmla="*/ 50276 w 156107"/>
                <a:gd name="connsiteY8" fmla="*/ 159819 h 170690"/>
                <a:gd name="connsiteX9" fmla="*/ 69889 w 156107"/>
                <a:gd name="connsiteY9" fmla="*/ 170679 h 170690"/>
                <a:gd name="connsiteX10" fmla="*/ 144263 w 156107"/>
                <a:gd name="connsiteY10" fmla="*/ 170525 h 170690"/>
                <a:gd name="connsiteX11" fmla="*/ 154737 w 156107"/>
                <a:gd name="connsiteY11" fmla="*/ 155558 h 17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107" h="170690">
                  <a:moveTo>
                    <a:pt x="154711" y="155532"/>
                  </a:moveTo>
                  <a:cubicBezTo>
                    <a:pt x="144648" y="122799"/>
                    <a:pt x="131016" y="91710"/>
                    <a:pt x="110555" y="64240"/>
                  </a:cubicBezTo>
                  <a:cubicBezTo>
                    <a:pt x="87090" y="32740"/>
                    <a:pt x="57592" y="9301"/>
                    <a:pt x="17928" y="829"/>
                  </a:cubicBezTo>
                  <a:cubicBezTo>
                    <a:pt x="5169" y="-1892"/>
                    <a:pt x="-248" y="1882"/>
                    <a:pt x="9" y="15180"/>
                  </a:cubicBezTo>
                  <a:cubicBezTo>
                    <a:pt x="445" y="38362"/>
                    <a:pt x="137" y="61545"/>
                    <a:pt x="111" y="84727"/>
                  </a:cubicBezTo>
                  <a:cubicBezTo>
                    <a:pt x="111" y="103596"/>
                    <a:pt x="111" y="122466"/>
                    <a:pt x="111" y="141335"/>
                  </a:cubicBezTo>
                  <a:cubicBezTo>
                    <a:pt x="111" y="161121"/>
                    <a:pt x="9816" y="170807"/>
                    <a:pt x="29224" y="170396"/>
                  </a:cubicBezTo>
                  <a:cubicBezTo>
                    <a:pt x="30302" y="170396"/>
                    <a:pt x="31406" y="170242"/>
                    <a:pt x="32459" y="170396"/>
                  </a:cubicBezTo>
                  <a:cubicBezTo>
                    <a:pt x="41110" y="171398"/>
                    <a:pt x="46784" y="167470"/>
                    <a:pt x="50276" y="159819"/>
                  </a:cubicBezTo>
                  <a:cubicBezTo>
                    <a:pt x="56283" y="164312"/>
                    <a:pt x="60236" y="171013"/>
                    <a:pt x="69889" y="170679"/>
                  </a:cubicBezTo>
                  <a:cubicBezTo>
                    <a:pt x="94663" y="169780"/>
                    <a:pt x="119489" y="170191"/>
                    <a:pt x="144263" y="170525"/>
                  </a:cubicBezTo>
                  <a:cubicBezTo>
                    <a:pt x="155867" y="170679"/>
                    <a:pt x="157972" y="166109"/>
                    <a:pt x="154737" y="155558"/>
                  </a:cubicBezTo>
                  <a:close/>
                </a:path>
              </a:pathLst>
            </a:custGeom>
            <a:solidFill>
              <a:srgbClr val="8BC9C5"/>
            </a:solidFill>
            <a:ln w="0" cap="flat">
              <a:noFill/>
              <a:prstDash val="solid"/>
              <a:miter/>
            </a:ln>
          </p:spPr>
          <p:txBody>
            <a:bodyPr rtlCol="0" anchor="ctr"/>
            <a:lstStyle/>
            <a:p>
              <a:endParaRPr lang="en-US" sz="1641"/>
            </a:p>
          </p:txBody>
        </p:sp>
      </p:grpSp>
      <p:sp>
        <p:nvSpPr>
          <p:cNvPr id="192" name="TextBox 191">
            <a:extLst>
              <a:ext uri="{FF2B5EF4-FFF2-40B4-BE49-F238E27FC236}">
                <a16:creationId xmlns:a16="http://schemas.microsoft.com/office/drawing/2014/main" id="{7B0EE6DE-BB62-CB20-00B5-5F8BE6FF45FE}"/>
              </a:ext>
            </a:extLst>
          </p:cNvPr>
          <p:cNvSpPr txBox="1"/>
          <p:nvPr/>
        </p:nvSpPr>
        <p:spPr>
          <a:xfrm>
            <a:off x="7119901" y="1132922"/>
            <a:ext cx="2607170" cy="425505"/>
          </a:xfrm>
          <a:prstGeom prst="rect">
            <a:avLst/>
          </a:prstGeom>
          <a:noFill/>
        </p:spPr>
        <p:txBody>
          <a:bodyPr wrap="square" lIns="83408" tIns="41705" rIns="83408" bIns="41705" anchor="t">
            <a:spAutoFit/>
          </a:bodyPr>
          <a:lstStyle/>
          <a:p>
            <a:r>
              <a:rPr lang="en-US" sz="1094">
                <a:latin typeface="Avenir Next LT Pro"/>
                <a:ea typeface="Noto Sans JP"/>
              </a:rPr>
              <a:t>Ocupación principal: 2.397 hab. </a:t>
            </a:r>
            <a:r>
              <a:rPr lang="en-US" sz="1094" b="1">
                <a:solidFill>
                  <a:schemeClr val="accent1"/>
                </a:solidFill>
                <a:latin typeface="Avenir Next LT Pro"/>
                <a:cs typeface="Mangal"/>
              </a:rPr>
              <a:t>10%</a:t>
            </a:r>
            <a:endParaRPr lang="en-US" sz="1094" b="1">
              <a:solidFill>
                <a:schemeClr val="accent1"/>
              </a:solidFill>
              <a:latin typeface="Avenir Next LT Pro" panose="020B0504020202020204" pitchFamily="34" charset="0"/>
              <a:cs typeface="Mangal" panose="02040503050203030202" pitchFamily="18" charset="0"/>
            </a:endParaRPr>
          </a:p>
          <a:p>
            <a:r>
              <a:rPr lang="en-US" sz="1094">
                <a:latin typeface="Avenir Next LT Pro"/>
                <a:ea typeface="Noto Sans JP"/>
              </a:rPr>
              <a:t>Ocupación secundaria: 320 hab. </a:t>
            </a:r>
            <a:r>
              <a:rPr lang="en-US" sz="1094" b="1">
                <a:solidFill>
                  <a:schemeClr val="accent1"/>
                </a:solidFill>
                <a:latin typeface="Avenir Next LT Pro"/>
                <a:cs typeface="Mangal"/>
              </a:rPr>
              <a:t>1%</a:t>
            </a:r>
            <a:endParaRPr lang="en-US" sz="1094" b="1">
              <a:solidFill>
                <a:schemeClr val="accent1"/>
              </a:solidFill>
              <a:latin typeface="Avenir Next LT Pro" panose="020B0504020202020204" pitchFamily="34" charset="0"/>
              <a:cs typeface="Mangal" panose="02040503050203030202" pitchFamily="18" charset="0"/>
            </a:endParaRPr>
          </a:p>
        </p:txBody>
      </p:sp>
      <p:sp>
        <p:nvSpPr>
          <p:cNvPr id="190" name="TextBox 189">
            <a:extLst>
              <a:ext uri="{FF2B5EF4-FFF2-40B4-BE49-F238E27FC236}">
                <a16:creationId xmlns:a16="http://schemas.microsoft.com/office/drawing/2014/main" id="{0D4005D7-A0F7-AC9B-7E58-843906CFFF0B}"/>
              </a:ext>
            </a:extLst>
          </p:cNvPr>
          <p:cNvSpPr txBox="1"/>
          <p:nvPr/>
        </p:nvSpPr>
        <p:spPr>
          <a:xfrm>
            <a:off x="4734740" y="3602655"/>
            <a:ext cx="1188012" cy="485389"/>
          </a:xfrm>
          <a:prstGeom prst="rect">
            <a:avLst/>
          </a:prstGeom>
          <a:noFill/>
        </p:spPr>
        <p:txBody>
          <a:bodyPr wrap="square">
            <a:spAutoFit/>
          </a:bodyPr>
          <a:lstStyle/>
          <a:p>
            <a:r>
              <a:rPr lang="es-HN" sz="1277" b="1" dirty="0">
                <a:solidFill>
                  <a:srgbClr val="EF7E27"/>
                </a:solidFill>
                <a:latin typeface="Avenir Next LT Pro" panose="020B0504020202020204" pitchFamily="34" charset="0"/>
                <a:ea typeface="Noto Sans JP" panose="020B0500000000000000" pitchFamily="34" charset="-128"/>
              </a:rPr>
              <a:t>CENTROS DE ACOPIO</a:t>
            </a:r>
            <a:endParaRPr lang="en-US" sz="1277" dirty="0"/>
          </a:p>
        </p:txBody>
      </p:sp>
      <p:sp>
        <p:nvSpPr>
          <p:cNvPr id="38" name="TextBox 37">
            <a:extLst>
              <a:ext uri="{FF2B5EF4-FFF2-40B4-BE49-F238E27FC236}">
                <a16:creationId xmlns:a16="http://schemas.microsoft.com/office/drawing/2014/main" id="{57B12361-8847-737E-14E8-E1F4DB4B59B3}"/>
              </a:ext>
            </a:extLst>
          </p:cNvPr>
          <p:cNvSpPr txBox="1"/>
          <p:nvPr/>
        </p:nvSpPr>
        <p:spPr>
          <a:xfrm>
            <a:off x="7652052" y="4952147"/>
            <a:ext cx="1311149" cy="946774"/>
          </a:xfrm>
          <a:prstGeom prst="rect">
            <a:avLst/>
          </a:prstGeom>
          <a:noFill/>
        </p:spPr>
        <p:txBody>
          <a:bodyPr wrap="square">
            <a:spAutoFit/>
          </a:bodyPr>
          <a:lstStyle/>
          <a:p>
            <a:pPr>
              <a:spcBef>
                <a:spcPts val="547"/>
              </a:spcBef>
              <a:spcAft>
                <a:spcPts val="547"/>
              </a:spcAft>
            </a:pPr>
            <a:r>
              <a:rPr lang="es-HN" sz="1094" b="1">
                <a:solidFill>
                  <a:schemeClr val="accent1"/>
                </a:solidFill>
                <a:latin typeface="Avenir Next LT Pro Demi" panose="020B0704020202020204" pitchFamily="34" charset="0"/>
              </a:rPr>
              <a:t>No existen </a:t>
            </a:r>
            <a:r>
              <a:rPr lang="es-HN" sz="1094">
                <a:latin typeface="Avenir Next LT Pro Demi" panose="020B0704020202020204" pitchFamily="34" charset="0"/>
              </a:rPr>
              <a:t>mercados municipales</a:t>
            </a:r>
            <a:r>
              <a:rPr lang="es-HN" sz="1094">
                <a:latin typeface="Avenir Next LT Pro" panose="020B0504020202020204" pitchFamily="34" charset="0"/>
              </a:rPr>
              <a:t> para la venta de la producción local </a:t>
            </a:r>
            <a:endParaRPr lang="en-US" sz="1094">
              <a:latin typeface="Avenir Next LT Pro" panose="020B0504020202020204" pitchFamily="34" charset="0"/>
            </a:endParaRPr>
          </a:p>
        </p:txBody>
      </p:sp>
      <p:grpSp>
        <p:nvGrpSpPr>
          <p:cNvPr id="202" name="Group 201">
            <a:extLst>
              <a:ext uri="{FF2B5EF4-FFF2-40B4-BE49-F238E27FC236}">
                <a16:creationId xmlns:a16="http://schemas.microsoft.com/office/drawing/2014/main" id="{FE178C37-2DAC-A724-48F6-C67D3AFCE504}"/>
              </a:ext>
            </a:extLst>
          </p:cNvPr>
          <p:cNvGrpSpPr/>
          <p:nvPr/>
        </p:nvGrpSpPr>
        <p:grpSpPr>
          <a:xfrm>
            <a:off x="6774758" y="5029765"/>
            <a:ext cx="861079" cy="759719"/>
            <a:chOff x="8611907" y="5618734"/>
            <a:chExt cx="989462" cy="872986"/>
          </a:xfrm>
        </p:grpSpPr>
        <p:grpSp>
          <p:nvGrpSpPr>
            <p:cNvPr id="2" name="Graphic 371">
              <a:extLst>
                <a:ext uri="{FF2B5EF4-FFF2-40B4-BE49-F238E27FC236}">
                  <a16:creationId xmlns:a16="http://schemas.microsoft.com/office/drawing/2014/main" id="{C83D4573-3C6C-20E8-A420-382BE2942798}"/>
                </a:ext>
              </a:extLst>
            </p:cNvPr>
            <p:cNvGrpSpPr/>
            <p:nvPr/>
          </p:nvGrpSpPr>
          <p:grpSpPr>
            <a:xfrm>
              <a:off x="8697694" y="5618734"/>
              <a:ext cx="858437" cy="872986"/>
              <a:chOff x="4057459" y="1355940"/>
              <a:chExt cx="4077069" cy="4146175"/>
            </a:xfrm>
            <a:solidFill>
              <a:srgbClr val="8BC9C5"/>
            </a:solidFill>
          </p:grpSpPr>
          <p:sp>
            <p:nvSpPr>
              <p:cNvPr id="3" name="Freeform: Shape 2">
                <a:extLst>
                  <a:ext uri="{FF2B5EF4-FFF2-40B4-BE49-F238E27FC236}">
                    <a16:creationId xmlns:a16="http://schemas.microsoft.com/office/drawing/2014/main" id="{9865CE2D-DFF2-FEF3-B09F-3D1BFDA39127}"/>
                  </a:ext>
                </a:extLst>
              </p:cNvPr>
              <p:cNvSpPr/>
              <p:nvPr/>
            </p:nvSpPr>
            <p:spPr>
              <a:xfrm>
                <a:off x="4057505" y="1943305"/>
                <a:ext cx="4077023" cy="2254464"/>
              </a:xfrm>
              <a:custGeom>
                <a:avLst/>
                <a:gdLst>
                  <a:gd name="connsiteX0" fmla="*/ 3783342 w 4077023"/>
                  <a:gd name="connsiteY0" fmla="*/ 1952153 h 2254464"/>
                  <a:gd name="connsiteX1" fmla="*/ 3783342 w 4077023"/>
                  <a:gd name="connsiteY1" fmla="*/ 259141 h 2254464"/>
                  <a:gd name="connsiteX2" fmla="*/ 3886995 w 4077023"/>
                  <a:gd name="connsiteY2" fmla="*/ 259141 h 2254464"/>
                  <a:gd name="connsiteX3" fmla="*/ 3886995 w 4077023"/>
                  <a:gd name="connsiteY3" fmla="*/ 0 h 2254464"/>
                  <a:gd name="connsiteX4" fmla="*/ 43200 w 4077023"/>
                  <a:gd name="connsiteY4" fmla="*/ 0 h 2254464"/>
                  <a:gd name="connsiteX5" fmla="*/ 43200 w 4077023"/>
                  <a:gd name="connsiteY5" fmla="*/ 259141 h 2254464"/>
                  <a:gd name="connsiteX6" fmla="*/ 103653 w 4077023"/>
                  <a:gd name="connsiteY6" fmla="*/ 259141 h 2254464"/>
                  <a:gd name="connsiteX7" fmla="*/ 103653 w 4077023"/>
                  <a:gd name="connsiteY7" fmla="*/ 1952153 h 2254464"/>
                  <a:gd name="connsiteX8" fmla="*/ 0 w 4077023"/>
                  <a:gd name="connsiteY8" fmla="*/ 1952153 h 2254464"/>
                  <a:gd name="connsiteX9" fmla="*/ 0 w 4077023"/>
                  <a:gd name="connsiteY9" fmla="*/ 2254465 h 2254464"/>
                  <a:gd name="connsiteX10" fmla="*/ 4077024 w 4077023"/>
                  <a:gd name="connsiteY10" fmla="*/ 2254465 h 2254464"/>
                  <a:gd name="connsiteX11" fmla="*/ 4077024 w 4077023"/>
                  <a:gd name="connsiteY11" fmla="*/ 1952153 h 2254464"/>
                  <a:gd name="connsiteX12" fmla="*/ 691012 w 4077023"/>
                  <a:gd name="connsiteY12" fmla="*/ 1710294 h 2254464"/>
                  <a:gd name="connsiteX13" fmla="*/ 613277 w 4077023"/>
                  <a:gd name="connsiteY13" fmla="*/ 1917594 h 2254464"/>
                  <a:gd name="connsiteX14" fmla="*/ 691012 w 4077023"/>
                  <a:gd name="connsiteY14" fmla="*/ 1710294 h 2254464"/>
                  <a:gd name="connsiteX15" fmla="*/ 1097000 w 4077023"/>
                  <a:gd name="connsiteY15" fmla="*/ 1710294 h 2254464"/>
                  <a:gd name="connsiteX16" fmla="*/ 1019265 w 4077023"/>
                  <a:gd name="connsiteY16" fmla="*/ 1917594 h 2254464"/>
                  <a:gd name="connsiteX17" fmla="*/ 1097000 w 4077023"/>
                  <a:gd name="connsiteY17" fmla="*/ 1710294 h 2254464"/>
                  <a:gd name="connsiteX18" fmla="*/ 1502965 w 4077023"/>
                  <a:gd name="connsiteY18" fmla="*/ 1710294 h 2254464"/>
                  <a:gd name="connsiteX19" fmla="*/ 1425230 w 4077023"/>
                  <a:gd name="connsiteY19" fmla="*/ 1917594 h 2254464"/>
                  <a:gd name="connsiteX20" fmla="*/ 1502965 w 4077023"/>
                  <a:gd name="connsiteY20" fmla="*/ 1710294 h 2254464"/>
                  <a:gd name="connsiteX21" fmla="*/ 3532876 w 4077023"/>
                  <a:gd name="connsiteY21" fmla="*/ 1952153 h 2254464"/>
                  <a:gd name="connsiteX22" fmla="*/ 1425241 w 4077023"/>
                  <a:gd name="connsiteY22" fmla="*/ 1952153 h 2254464"/>
                  <a:gd name="connsiteX23" fmla="*/ 1537529 w 4077023"/>
                  <a:gd name="connsiteY23" fmla="*/ 1701653 h 2254464"/>
                  <a:gd name="connsiteX24" fmla="*/ 1192018 w 4077023"/>
                  <a:gd name="connsiteY24" fmla="*/ 1796665 h 2254464"/>
                  <a:gd name="connsiteX25" fmla="*/ 1338864 w 4077023"/>
                  <a:gd name="connsiteY25" fmla="*/ 1952153 h 2254464"/>
                  <a:gd name="connsiteX26" fmla="*/ 1010629 w 4077023"/>
                  <a:gd name="connsiteY26" fmla="*/ 1952153 h 2254464"/>
                  <a:gd name="connsiteX27" fmla="*/ 1019270 w 4077023"/>
                  <a:gd name="connsiteY27" fmla="*/ 1623917 h 2254464"/>
                  <a:gd name="connsiteX28" fmla="*/ 932900 w 4077023"/>
                  <a:gd name="connsiteY28" fmla="*/ 1952153 h 2254464"/>
                  <a:gd name="connsiteX29" fmla="*/ 613282 w 4077023"/>
                  <a:gd name="connsiteY29" fmla="*/ 1952153 h 2254464"/>
                  <a:gd name="connsiteX30" fmla="*/ 518270 w 4077023"/>
                  <a:gd name="connsiteY30" fmla="*/ 1623917 h 2254464"/>
                  <a:gd name="connsiteX31" fmla="*/ 423259 w 4077023"/>
                  <a:gd name="connsiteY31" fmla="*/ 1675752 h 2254464"/>
                  <a:gd name="connsiteX32" fmla="*/ 388700 w 4077023"/>
                  <a:gd name="connsiteY32" fmla="*/ 1788041 h 2254464"/>
                  <a:gd name="connsiteX33" fmla="*/ 535547 w 4077023"/>
                  <a:gd name="connsiteY33" fmla="*/ 1943529 h 2254464"/>
                  <a:gd name="connsiteX34" fmla="*/ 362782 w 4077023"/>
                  <a:gd name="connsiteY34" fmla="*/ 1943529 h 2254464"/>
                  <a:gd name="connsiteX35" fmla="*/ 362782 w 4077023"/>
                  <a:gd name="connsiteY35" fmla="*/ 259147 h 2254464"/>
                  <a:gd name="connsiteX36" fmla="*/ 1520241 w 4077023"/>
                  <a:gd name="connsiteY36" fmla="*/ 259147 h 2254464"/>
                  <a:gd name="connsiteX37" fmla="*/ 1520241 w 4077023"/>
                  <a:gd name="connsiteY37" fmla="*/ 466447 h 2254464"/>
                  <a:gd name="connsiteX38" fmla="*/ 1511600 w 4077023"/>
                  <a:gd name="connsiteY38" fmla="*/ 475088 h 2254464"/>
                  <a:gd name="connsiteX39" fmla="*/ 1528877 w 4077023"/>
                  <a:gd name="connsiteY39" fmla="*/ 613300 h 2254464"/>
                  <a:gd name="connsiteX40" fmla="*/ 1338853 w 4077023"/>
                  <a:gd name="connsiteY40" fmla="*/ 777429 h 2254464"/>
                  <a:gd name="connsiteX41" fmla="*/ 1261123 w 4077023"/>
                  <a:gd name="connsiteY41" fmla="*/ 803346 h 2254464"/>
                  <a:gd name="connsiteX42" fmla="*/ 1261123 w 4077023"/>
                  <a:gd name="connsiteY42" fmla="*/ 820628 h 2254464"/>
                  <a:gd name="connsiteX43" fmla="*/ 1606629 w 4077023"/>
                  <a:gd name="connsiteY43" fmla="*/ 682417 h 2254464"/>
                  <a:gd name="connsiteX44" fmla="*/ 1572077 w 4077023"/>
                  <a:gd name="connsiteY44" fmla="*/ 509652 h 2254464"/>
                  <a:gd name="connsiteX45" fmla="*/ 1554794 w 4077023"/>
                  <a:gd name="connsiteY45" fmla="*/ 466453 h 2254464"/>
                  <a:gd name="connsiteX46" fmla="*/ 1546159 w 4077023"/>
                  <a:gd name="connsiteY46" fmla="*/ 457811 h 2254464"/>
                  <a:gd name="connsiteX47" fmla="*/ 1546159 w 4077023"/>
                  <a:gd name="connsiteY47" fmla="*/ 259147 h 2254464"/>
                  <a:gd name="connsiteX48" fmla="*/ 1917588 w 4077023"/>
                  <a:gd name="connsiteY48" fmla="*/ 259147 h 2254464"/>
                  <a:gd name="connsiteX49" fmla="*/ 1917588 w 4077023"/>
                  <a:gd name="connsiteY49" fmla="*/ 457811 h 2254464"/>
                  <a:gd name="connsiteX50" fmla="*/ 1908947 w 4077023"/>
                  <a:gd name="connsiteY50" fmla="*/ 457811 h 2254464"/>
                  <a:gd name="connsiteX51" fmla="*/ 1908947 w 4077023"/>
                  <a:gd name="connsiteY51" fmla="*/ 466453 h 2254464"/>
                  <a:gd name="connsiteX52" fmla="*/ 1736183 w 4077023"/>
                  <a:gd name="connsiteY52" fmla="*/ 768765 h 2254464"/>
                  <a:gd name="connsiteX53" fmla="*/ 1667089 w 4077023"/>
                  <a:gd name="connsiteY53" fmla="*/ 794682 h 2254464"/>
                  <a:gd name="connsiteX54" fmla="*/ 1667089 w 4077023"/>
                  <a:gd name="connsiteY54" fmla="*/ 811964 h 2254464"/>
                  <a:gd name="connsiteX55" fmla="*/ 2012600 w 4077023"/>
                  <a:gd name="connsiteY55" fmla="*/ 673753 h 2254464"/>
                  <a:gd name="connsiteX56" fmla="*/ 1978042 w 4077023"/>
                  <a:gd name="connsiteY56" fmla="*/ 500988 h 2254464"/>
                  <a:gd name="connsiteX57" fmla="*/ 1960759 w 4077023"/>
                  <a:gd name="connsiteY57" fmla="*/ 457789 h 2254464"/>
                  <a:gd name="connsiteX58" fmla="*/ 1952124 w 4077023"/>
                  <a:gd name="connsiteY58" fmla="*/ 457789 h 2254464"/>
                  <a:gd name="connsiteX59" fmla="*/ 1952124 w 4077023"/>
                  <a:gd name="connsiteY59" fmla="*/ 267765 h 2254464"/>
                  <a:gd name="connsiteX60" fmla="*/ 2323554 w 4077023"/>
                  <a:gd name="connsiteY60" fmla="*/ 267765 h 2254464"/>
                  <a:gd name="connsiteX61" fmla="*/ 2323554 w 4077023"/>
                  <a:gd name="connsiteY61" fmla="*/ 475065 h 2254464"/>
                  <a:gd name="connsiteX62" fmla="*/ 2323554 w 4077023"/>
                  <a:gd name="connsiteY62" fmla="*/ 483706 h 2254464"/>
                  <a:gd name="connsiteX63" fmla="*/ 2150789 w 4077023"/>
                  <a:gd name="connsiteY63" fmla="*/ 786018 h 2254464"/>
                  <a:gd name="connsiteX64" fmla="*/ 2073053 w 4077023"/>
                  <a:gd name="connsiteY64" fmla="*/ 829212 h 2254464"/>
                  <a:gd name="connsiteX65" fmla="*/ 2271718 w 4077023"/>
                  <a:gd name="connsiteY65" fmla="*/ 855130 h 2254464"/>
                  <a:gd name="connsiteX66" fmla="*/ 2384006 w 4077023"/>
                  <a:gd name="connsiteY66" fmla="*/ 518259 h 2254464"/>
                  <a:gd name="connsiteX67" fmla="*/ 2366724 w 4077023"/>
                  <a:gd name="connsiteY67" fmla="*/ 475065 h 2254464"/>
                  <a:gd name="connsiteX68" fmla="*/ 2358089 w 4077023"/>
                  <a:gd name="connsiteY68" fmla="*/ 466424 h 2254464"/>
                  <a:gd name="connsiteX69" fmla="*/ 2349448 w 4077023"/>
                  <a:gd name="connsiteY69" fmla="*/ 466424 h 2254464"/>
                  <a:gd name="connsiteX70" fmla="*/ 2349448 w 4077023"/>
                  <a:gd name="connsiteY70" fmla="*/ 267759 h 2254464"/>
                  <a:gd name="connsiteX71" fmla="*/ 3558742 w 4077023"/>
                  <a:gd name="connsiteY71" fmla="*/ 267759 h 2254464"/>
                  <a:gd name="connsiteX72" fmla="*/ 3558742 w 4077023"/>
                  <a:gd name="connsiteY72" fmla="*/ 1952141 h 2254464"/>
                  <a:gd name="connsiteX73" fmla="*/ 1554800 w 4077023"/>
                  <a:gd name="connsiteY73" fmla="*/ 561464 h 2254464"/>
                  <a:gd name="connsiteX74" fmla="*/ 1554800 w 4077023"/>
                  <a:gd name="connsiteY74" fmla="*/ 561464 h 2254464"/>
                  <a:gd name="connsiteX75" fmla="*/ 1520241 w 4077023"/>
                  <a:gd name="connsiteY75" fmla="*/ 734229 h 2254464"/>
                  <a:gd name="connsiteX76" fmla="*/ 1295659 w 4077023"/>
                  <a:gd name="connsiteY76" fmla="*/ 837882 h 2254464"/>
                  <a:gd name="connsiteX77" fmla="*/ 1295659 w 4077023"/>
                  <a:gd name="connsiteY77" fmla="*/ 820605 h 2254464"/>
                  <a:gd name="connsiteX78" fmla="*/ 1511600 w 4077023"/>
                  <a:gd name="connsiteY78" fmla="*/ 725593 h 2254464"/>
                  <a:gd name="connsiteX79" fmla="*/ 1554800 w 4077023"/>
                  <a:gd name="connsiteY79" fmla="*/ 561464 h 2254464"/>
                  <a:gd name="connsiteX80" fmla="*/ 1952124 w 4077023"/>
                  <a:gd name="connsiteY80" fmla="*/ 544205 h 2254464"/>
                  <a:gd name="connsiteX81" fmla="*/ 1960765 w 4077023"/>
                  <a:gd name="connsiteY81" fmla="*/ 544205 h 2254464"/>
                  <a:gd name="connsiteX82" fmla="*/ 1684348 w 4077023"/>
                  <a:gd name="connsiteY82" fmla="*/ 820628 h 2254464"/>
                  <a:gd name="connsiteX83" fmla="*/ 1684348 w 4077023"/>
                  <a:gd name="connsiteY83" fmla="*/ 811987 h 2254464"/>
                  <a:gd name="connsiteX84" fmla="*/ 1900289 w 4077023"/>
                  <a:gd name="connsiteY84" fmla="*/ 716975 h 2254464"/>
                  <a:gd name="connsiteX85" fmla="*/ 1952124 w 4077023"/>
                  <a:gd name="connsiteY85" fmla="*/ 544211 h 2254464"/>
                  <a:gd name="connsiteX86" fmla="*/ 2349471 w 4077023"/>
                  <a:gd name="connsiteY86" fmla="*/ 561464 h 2254464"/>
                  <a:gd name="connsiteX87" fmla="*/ 2314912 w 4077023"/>
                  <a:gd name="connsiteY87" fmla="*/ 734229 h 2254464"/>
                  <a:gd name="connsiteX88" fmla="*/ 2081689 w 4077023"/>
                  <a:gd name="connsiteY88" fmla="*/ 829241 h 2254464"/>
                  <a:gd name="connsiteX89" fmla="*/ 2090330 w 4077023"/>
                  <a:gd name="connsiteY89" fmla="*/ 820600 h 2254464"/>
                  <a:gd name="connsiteX90" fmla="*/ 2349471 w 4077023"/>
                  <a:gd name="connsiteY90" fmla="*/ 561459 h 225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77023" h="2254464">
                    <a:moveTo>
                      <a:pt x="3783342" y="1952153"/>
                    </a:moveTo>
                    <a:lnTo>
                      <a:pt x="3783342" y="259141"/>
                    </a:lnTo>
                    <a:lnTo>
                      <a:pt x="3886995" y="259141"/>
                    </a:lnTo>
                    <a:lnTo>
                      <a:pt x="3886995" y="0"/>
                    </a:lnTo>
                    <a:lnTo>
                      <a:pt x="43200" y="0"/>
                    </a:lnTo>
                    <a:lnTo>
                      <a:pt x="43200" y="259141"/>
                    </a:lnTo>
                    <a:lnTo>
                      <a:pt x="103653" y="259141"/>
                    </a:lnTo>
                    <a:lnTo>
                      <a:pt x="103653" y="1952153"/>
                    </a:lnTo>
                    <a:lnTo>
                      <a:pt x="0" y="1952153"/>
                    </a:lnTo>
                    <a:lnTo>
                      <a:pt x="0" y="2254465"/>
                    </a:lnTo>
                    <a:lnTo>
                      <a:pt x="4077024" y="2254465"/>
                    </a:lnTo>
                    <a:lnTo>
                      <a:pt x="4077024" y="1952153"/>
                    </a:lnTo>
                    <a:close/>
                    <a:moveTo>
                      <a:pt x="691012" y="1710294"/>
                    </a:moveTo>
                    <a:cubicBezTo>
                      <a:pt x="751465" y="1744852"/>
                      <a:pt x="691012" y="1908959"/>
                      <a:pt x="613277" y="1917594"/>
                    </a:cubicBezTo>
                    <a:cubicBezTo>
                      <a:pt x="682371" y="1874417"/>
                      <a:pt x="716930" y="1770770"/>
                      <a:pt x="691012" y="1710294"/>
                    </a:cubicBezTo>
                    <a:close/>
                    <a:moveTo>
                      <a:pt x="1097000" y="1710294"/>
                    </a:moveTo>
                    <a:cubicBezTo>
                      <a:pt x="1157453" y="1744852"/>
                      <a:pt x="1097000" y="1908959"/>
                      <a:pt x="1019265" y="1917594"/>
                    </a:cubicBezTo>
                    <a:cubicBezTo>
                      <a:pt x="1097000" y="1874417"/>
                      <a:pt x="1122895" y="1770770"/>
                      <a:pt x="1097000" y="1710294"/>
                    </a:cubicBezTo>
                    <a:close/>
                    <a:moveTo>
                      <a:pt x="1502965" y="1710294"/>
                    </a:moveTo>
                    <a:cubicBezTo>
                      <a:pt x="1563418" y="1744852"/>
                      <a:pt x="1502965" y="1908959"/>
                      <a:pt x="1425230" y="1917594"/>
                    </a:cubicBezTo>
                    <a:cubicBezTo>
                      <a:pt x="1502965" y="1874417"/>
                      <a:pt x="1537518" y="1770770"/>
                      <a:pt x="1502965" y="1710294"/>
                    </a:cubicBezTo>
                    <a:close/>
                    <a:moveTo>
                      <a:pt x="3532876" y="1952153"/>
                    </a:moveTo>
                    <a:lnTo>
                      <a:pt x="1425241" y="1952153"/>
                    </a:lnTo>
                    <a:cubicBezTo>
                      <a:pt x="1528894" y="1934876"/>
                      <a:pt x="1606624" y="1813941"/>
                      <a:pt x="1537529" y="1701653"/>
                    </a:cubicBezTo>
                    <a:cubicBezTo>
                      <a:pt x="1477076" y="1598000"/>
                      <a:pt x="1192018" y="1572082"/>
                      <a:pt x="1192018" y="1796665"/>
                    </a:cubicBezTo>
                    <a:cubicBezTo>
                      <a:pt x="1200659" y="1874400"/>
                      <a:pt x="1261112" y="1943511"/>
                      <a:pt x="1338864" y="1952153"/>
                    </a:cubicBezTo>
                    <a:lnTo>
                      <a:pt x="1010629" y="1952153"/>
                    </a:lnTo>
                    <a:cubicBezTo>
                      <a:pt x="1183394" y="1917594"/>
                      <a:pt x="1200653" y="1658476"/>
                      <a:pt x="1019270" y="1623917"/>
                    </a:cubicBezTo>
                    <a:cubicBezTo>
                      <a:pt x="725594" y="1580718"/>
                      <a:pt x="725594" y="1908976"/>
                      <a:pt x="932900" y="1952153"/>
                    </a:cubicBezTo>
                    <a:lnTo>
                      <a:pt x="613282" y="1952153"/>
                    </a:lnTo>
                    <a:cubicBezTo>
                      <a:pt x="811947" y="1917594"/>
                      <a:pt x="811947" y="1580723"/>
                      <a:pt x="518270" y="1623917"/>
                    </a:cubicBezTo>
                    <a:cubicBezTo>
                      <a:pt x="483712" y="1632558"/>
                      <a:pt x="449176" y="1649835"/>
                      <a:pt x="423259" y="1675752"/>
                    </a:cubicBezTo>
                    <a:cubicBezTo>
                      <a:pt x="388700" y="1718952"/>
                      <a:pt x="388700" y="1744847"/>
                      <a:pt x="388700" y="1788041"/>
                    </a:cubicBezTo>
                    <a:cubicBezTo>
                      <a:pt x="388700" y="1865776"/>
                      <a:pt x="457794" y="1934888"/>
                      <a:pt x="535547" y="1943529"/>
                    </a:cubicBezTo>
                    <a:lnTo>
                      <a:pt x="362782" y="1943529"/>
                    </a:lnTo>
                    <a:lnTo>
                      <a:pt x="362782" y="259147"/>
                    </a:lnTo>
                    <a:lnTo>
                      <a:pt x="1520241" y="259147"/>
                    </a:lnTo>
                    <a:lnTo>
                      <a:pt x="1520241" y="466447"/>
                    </a:lnTo>
                    <a:cubicBezTo>
                      <a:pt x="1511600" y="466447"/>
                      <a:pt x="1511600" y="466447"/>
                      <a:pt x="1511600" y="475088"/>
                    </a:cubicBezTo>
                    <a:cubicBezTo>
                      <a:pt x="1537518" y="509647"/>
                      <a:pt x="1537518" y="570100"/>
                      <a:pt x="1528877" y="613300"/>
                    </a:cubicBezTo>
                    <a:cubicBezTo>
                      <a:pt x="1502959" y="691035"/>
                      <a:pt x="1433865" y="760146"/>
                      <a:pt x="1338853" y="777429"/>
                    </a:cubicBezTo>
                    <a:cubicBezTo>
                      <a:pt x="1304300" y="786070"/>
                      <a:pt x="1278400" y="794705"/>
                      <a:pt x="1261123" y="803346"/>
                    </a:cubicBezTo>
                    <a:cubicBezTo>
                      <a:pt x="1261123" y="803346"/>
                      <a:pt x="1252482" y="811987"/>
                      <a:pt x="1261123" y="820628"/>
                    </a:cubicBezTo>
                    <a:cubicBezTo>
                      <a:pt x="1295676" y="932917"/>
                      <a:pt x="1554800" y="855181"/>
                      <a:pt x="1606629" y="682417"/>
                    </a:cubicBezTo>
                    <a:cubicBezTo>
                      <a:pt x="1632553" y="604681"/>
                      <a:pt x="1641188" y="544205"/>
                      <a:pt x="1572077" y="509652"/>
                    </a:cubicBezTo>
                    <a:cubicBezTo>
                      <a:pt x="1554794" y="492370"/>
                      <a:pt x="1546153" y="483729"/>
                      <a:pt x="1554794" y="466453"/>
                    </a:cubicBezTo>
                    <a:cubicBezTo>
                      <a:pt x="1554794" y="466453"/>
                      <a:pt x="1554794" y="457811"/>
                      <a:pt x="1546159" y="457811"/>
                    </a:cubicBezTo>
                    <a:lnTo>
                      <a:pt x="1546159" y="259147"/>
                    </a:lnTo>
                    <a:lnTo>
                      <a:pt x="1917588" y="259147"/>
                    </a:lnTo>
                    <a:lnTo>
                      <a:pt x="1917588" y="457811"/>
                    </a:lnTo>
                    <a:lnTo>
                      <a:pt x="1908947" y="457811"/>
                    </a:lnTo>
                    <a:lnTo>
                      <a:pt x="1908947" y="466453"/>
                    </a:lnTo>
                    <a:cubicBezTo>
                      <a:pt x="1969400" y="544188"/>
                      <a:pt x="1908947" y="725593"/>
                      <a:pt x="1736183" y="768765"/>
                    </a:cubicBezTo>
                    <a:cubicBezTo>
                      <a:pt x="1701624" y="777406"/>
                      <a:pt x="1675729" y="786041"/>
                      <a:pt x="1667089" y="794682"/>
                    </a:cubicBezTo>
                    <a:cubicBezTo>
                      <a:pt x="1667089" y="794682"/>
                      <a:pt x="1658447" y="803323"/>
                      <a:pt x="1667089" y="811964"/>
                    </a:cubicBezTo>
                    <a:cubicBezTo>
                      <a:pt x="1701647" y="924253"/>
                      <a:pt x="1960765" y="846523"/>
                      <a:pt x="2012600" y="673753"/>
                    </a:cubicBezTo>
                    <a:cubicBezTo>
                      <a:pt x="2038518" y="596017"/>
                      <a:pt x="2038518" y="535541"/>
                      <a:pt x="1978042" y="500988"/>
                    </a:cubicBezTo>
                    <a:cubicBezTo>
                      <a:pt x="1960759" y="483706"/>
                      <a:pt x="1952124" y="475065"/>
                      <a:pt x="1960759" y="457789"/>
                    </a:cubicBezTo>
                    <a:cubicBezTo>
                      <a:pt x="1960759" y="457789"/>
                      <a:pt x="1960759" y="449148"/>
                      <a:pt x="1952124" y="457789"/>
                    </a:cubicBezTo>
                    <a:lnTo>
                      <a:pt x="1952124" y="267765"/>
                    </a:lnTo>
                    <a:lnTo>
                      <a:pt x="2323554" y="267765"/>
                    </a:lnTo>
                    <a:lnTo>
                      <a:pt x="2323554" y="475065"/>
                    </a:lnTo>
                    <a:lnTo>
                      <a:pt x="2323554" y="483706"/>
                    </a:lnTo>
                    <a:cubicBezTo>
                      <a:pt x="2384006" y="561442"/>
                      <a:pt x="2323554" y="742847"/>
                      <a:pt x="2150789" y="786018"/>
                    </a:cubicBezTo>
                    <a:cubicBezTo>
                      <a:pt x="2124872" y="794654"/>
                      <a:pt x="2064418" y="803295"/>
                      <a:pt x="2073053" y="829212"/>
                    </a:cubicBezTo>
                    <a:cubicBezTo>
                      <a:pt x="2090330" y="889665"/>
                      <a:pt x="2193983" y="898307"/>
                      <a:pt x="2271718" y="855130"/>
                    </a:cubicBezTo>
                    <a:cubicBezTo>
                      <a:pt x="2461742" y="742841"/>
                      <a:pt x="2461742" y="561459"/>
                      <a:pt x="2384006" y="518259"/>
                    </a:cubicBezTo>
                    <a:cubicBezTo>
                      <a:pt x="2366724" y="500983"/>
                      <a:pt x="2358089" y="492341"/>
                      <a:pt x="2366724" y="475065"/>
                    </a:cubicBezTo>
                    <a:cubicBezTo>
                      <a:pt x="2366724" y="475065"/>
                      <a:pt x="2366724" y="466424"/>
                      <a:pt x="2358089" y="466424"/>
                    </a:cubicBezTo>
                    <a:lnTo>
                      <a:pt x="2349448" y="466424"/>
                    </a:lnTo>
                    <a:lnTo>
                      <a:pt x="2349448" y="267759"/>
                    </a:lnTo>
                    <a:lnTo>
                      <a:pt x="3558742" y="267759"/>
                    </a:lnTo>
                    <a:lnTo>
                      <a:pt x="3558742" y="1952141"/>
                    </a:lnTo>
                    <a:close/>
                    <a:moveTo>
                      <a:pt x="1554800" y="561464"/>
                    </a:moveTo>
                    <a:lnTo>
                      <a:pt x="1554800" y="561464"/>
                    </a:lnTo>
                    <a:cubicBezTo>
                      <a:pt x="1572077" y="552823"/>
                      <a:pt x="1589359" y="647835"/>
                      <a:pt x="1520241" y="734229"/>
                    </a:cubicBezTo>
                    <a:cubicBezTo>
                      <a:pt x="1468407" y="794682"/>
                      <a:pt x="1390671" y="837882"/>
                      <a:pt x="1295659" y="837882"/>
                    </a:cubicBezTo>
                    <a:cubicBezTo>
                      <a:pt x="1287018" y="837882"/>
                      <a:pt x="1287018" y="820605"/>
                      <a:pt x="1295659" y="820605"/>
                    </a:cubicBezTo>
                    <a:cubicBezTo>
                      <a:pt x="1373395" y="820605"/>
                      <a:pt x="1459788" y="786047"/>
                      <a:pt x="1511600" y="725593"/>
                    </a:cubicBezTo>
                    <a:cubicBezTo>
                      <a:pt x="1546159" y="665117"/>
                      <a:pt x="1563435" y="613305"/>
                      <a:pt x="1554800" y="561464"/>
                    </a:cubicBezTo>
                    <a:close/>
                    <a:moveTo>
                      <a:pt x="1952124" y="544205"/>
                    </a:moveTo>
                    <a:cubicBezTo>
                      <a:pt x="1952124" y="535570"/>
                      <a:pt x="1960765" y="535570"/>
                      <a:pt x="1960765" y="544205"/>
                    </a:cubicBezTo>
                    <a:cubicBezTo>
                      <a:pt x="1986683" y="665140"/>
                      <a:pt x="1874394" y="820628"/>
                      <a:pt x="1684348" y="820628"/>
                    </a:cubicBezTo>
                    <a:cubicBezTo>
                      <a:pt x="1675707" y="820628"/>
                      <a:pt x="1675707" y="803346"/>
                      <a:pt x="1684348" y="811987"/>
                    </a:cubicBezTo>
                    <a:cubicBezTo>
                      <a:pt x="1762083" y="811987"/>
                      <a:pt x="1848477" y="777429"/>
                      <a:pt x="1900289" y="716975"/>
                    </a:cubicBezTo>
                    <a:cubicBezTo>
                      <a:pt x="1943483" y="656499"/>
                      <a:pt x="1960765" y="596023"/>
                      <a:pt x="1952124" y="544211"/>
                    </a:cubicBezTo>
                    <a:close/>
                    <a:moveTo>
                      <a:pt x="2349471" y="561464"/>
                    </a:moveTo>
                    <a:cubicBezTo>
                      <a:pt x="2349471" y="526906"/>
                      <a:pt x="2409924" y="613300"/>
                      <a:pt x="2314912" y="734229"/>
                    </a:cubicBezTo>
                    <a:cubicBezTo>
                      <a:pt x="2228542" y="837882"/>
                      <a:pt x="2081689" y="846517"/>
                      <a:pt x="2081689" y="829241"/>
                    </a:cubicBezTo>
                    <a:cubicBezTo>
                      <a:pt x="2081689" y="829241"/>
                      <a:pt x="2081689" y="820600"/>
                      <a:pt x="2090330" y="820600"/>
                    </a:cubicBezTo>
                    <a:cubicBezTo>
                      <a:pt x="2237177" y="820600"/>
                      <a:pt x="2375388" y="682388"/>
                      <a:pt x="2349471" y="561459"/>
                    </a:cubicBezTo>
                    <a:close/>
                  </a:path>
                </a:pathLst>
              </a:custGeom>
              <a:grpFill/>
              <a:ln w="5715" cap="flat">
                <a:noFill/>
                <a:prstDash val="solid"/>
                <a:miter/>
              </a:ln>
            </p:spPr>
            <p:txBody>
              <a:bodyPr rtlCol="0" anchor="ctr"/>
              <a:lstStyle/>
              <a:p>
                <a:endParaRPr lang="en-US" sz="1641"/>
              </a:p>
            </p:txBody>
          </p:sp>
          <p:sp>
            <p:nvSpPr>
              <p:cNvPr id="4" name="Freeform: Shape 3">
                <a:extLst>
                  <a:ext uri="{FF2B5EF4-FFF2-40B4-BE49-F238E27FC236}">
                    <a16:creationId xmlns:a16="http://schemas.microsoft.com/office/drawing/2014/main" id="{291450BE-8B62-CB75-FAE4-A40A12D7184B}"/>
                  </a:ext>
                </a:extLst>
              </p:cNvPr>
              <p:cNvSpPr/>
              <p:nvPr/>
            </p:nvSpPr>
            <p:spPr>
              <a:xfrm>
                <a:off x="6039452" y="3394446"/>
                <a:ext cx="437139" cy="494426"/>
              </a:xfrm>
              <a:custGeom>
                <a:avLst/>
                <a:gdLst>
                  <a:gd name="connsiteX0" fmla="*/ 220683 w 437139"/>
                  <a:gd name="connsiteY0" fmla="*/ 492382 h 494426"/>
                  <a:gd name="connsiteX1" fmla="*/ 220683 w 437139"/>
                  <a:gd name="connsiteY1" fmla="*/ 492382 h 494426"/>
                  <a:gd name="connsiteX2" fmla="*/ 393447 w 437139"/>
                  <a:gd name="connsiteY2" fmla="*/ 129593 h 494426"/>
                  <a:gd name="connsiteX3" fmla="*/ 255236 w 437139"/>
                  <a:gd name="connsiteY3" fmla="*/ 120952 h 494426"/>
                  <a:gd name="connsiteX4" fmla="*/ 220677 w 437139"/>
                  <a:gd name="connsiteY4" fmla="*/ 129593 h 494426"/>
                  <a:gd name="connsiteX5" fmla="*/ 220677 w 437139"/>
                  <a:gd name="connsiteY5" fmla="*/ 86394 h 494426"/>
                  <a:gd name="connsiteX6" fmla="*/ 229318 w 437139"/>
                  <a:gd name="connsiteY6" fmla="*/ 77758 h 494426"/>
                  <a:gd name="connsiteX7" fmla="*/ 246595 w 437139"/>
                  <a:gd name="connsiteY7" fmla="*/ 95035 h 494426"/>
                  <a:gd name="connsiteX8" fmla="*/ 402083 w 437139"/>
                  <a:gd name="connsiteY8" fmla="*/ 103676 h 494426"/>
                  <a:gd name="connsiteX9" fmla="*/ 393447 w 437139"/>
                  <a:gd name="connsiteY9" fmla="*/ 103676 h 494426"/>
                  <a:gd name="connsiteX10" fmla="*/ 376165 w 437139"/>
                  <a:gd name="connsiteY10" fmla="*/ 95035 h 494426"/>
                  <a:gd name="connsiteX11" fmla="*/ 315712 w 437139"/>
                  <a:gd name="connsiteY11" fmla="*/ 77758 h 494426"/>
                  <a:gd name="connsiteX12" fmla="*/ 255259 w 437139"/>
                  <a:gd name="connsiteY12" fmla="*/ 69117 h 494426"/>
                  <a:gd name="connsiteX13" fmla="*/ 237982 w 437139"/>
                  <a:gd name="connsiteY13" fmla="*/ 69117 h 494426"/>
                  <a:gd name="connsiteX14" fmla="*/ 229341 w 437139"/>
                  <a:gd name="connsiteY14" fmla="*/ 69117 h 494426"/>
                  <a:gd name="connsiteX15" fmla="*/ 229341 w 437139"/>
                  <a:gd name="connsiteY15" fmla="*/ 60476 h 494426"/>
                  <a:gd name="connsiteX16" fmla="*/ 237982 w 437139"/>
                  <a:gd name="connsiteY16" fmla="*/ 60476 h 494426"/>
                  <a:gd name="connsiteX17" fmla="*/ 255259 w 437139"/>
                  <a:gd name="connsiteY17" fmla="*/ 60476 h 494426"/>
                  <a:gd name="connsiteX18" fmla="*/ 315712 w 437139"/>
                  <a:gd name="connsiteY18" fmla="*/ 69117 h 494426"/>
                  <a:gd name="connsiteX19" fmla="*/ 376165 w 437139"/>
                  <a:gd name="connsiteY19" fmla="*/ 86394 h 494426"/>
                  <a:gd name="connsiteX20" fmla="*/ 393447 w 437139"/>
                  <a:gd name="connsiteY20" fmla="*/ 95035 h 494426"/>
                  <a:gd name="connsiteX21" fmla="*/ 402083 w 437139"/>
                  <a:gd name="connsiteY21" fmla="*/ 95035 h 494426"/>
                  <a:gd name="connsiteX22" fmla="*/ 384806 w 437139"/>
                  <a:gd name="connsiteY22" fmla="*/ 69117 h 494426"/>
                  <a:gd name="connsiteX23" fmla="*/ 367524 w 437139"/>
                  <a:gd name="connsiteY23" fmla="*/ 43200 h 494426"/>
                  <a:gd name="connsiteX24" fmla="*/ 289789 w 437139"/>
                  <a:gd name="connsiteY24" fmla="*/ 17277 h 494426"/>
                  <a:gd name="connsiteX25" fmla="*/ 229335 w 437139"/>
                  <a:gd name="connsiteY25" fmla="*/ 51835 h 494426"/>
                  <a:gd name="connsiteX26" fmla="*/ 220700 w 437139"/>
                  <a:gd name="connsiteY26" fmla="*/ 51835 h 494426"/>
                  <a:gd name="connsiteX27" fmla="*/ 229335 w 437139"/>
                  <a:gd name="connsiteY27" fmla="*/ 17277 h 494426"/>
                  <a:gd name="connsiteX28" fmla="*/ 229335 w 437139"/>
                  <a:gd name="connsiteY28" fmla="*/ 0 h 494426"/>
                  <a:gd name="connsiteX29" fmla="*/ 212059 w 437139"/>
                  <a:gd name="connsiteY29" fmla="*/ 8641 h 494426"/>
                  <a:gd name="connsiteX30" fmla="*/ 203418 w 437139"/>
                  <a:gd name="connsiteY30" fmla="*/ 51835 h 494426"/>
                  <a:gd name="connsiteX31" fmla="*/ 203418 w 437139"/>
                  <a:gd name="connsiteY31" fmla="*/ 103676 h 494426"/>
                  <a:gd name="connsiteX32" fmla="*/ 91129 w 437139"/>
                  <a:gd name="connsiteY32" fmla="*/ 86394 h 494426"/>
                  <a:gd name="connsiteX33" fmla="*/ 13394 w 437139"/>
                  <a:gd name="connsiteY33" fmla="*/ 310976 h 494426"/>
                  <a:gd name="connsiteX34" fmla="*/ 220677 w 437139"/>
                  <a:gd name="connsiteY34" fmla="*/ 492382 h 494426"/>
                  <a:gd name="connsiteX35" fmla="*/ 220677 w 437139"/>
                  <a:gd name="connsiteY35" fmla="*/ 492382 h 494426"/>
                  <a:gd name="connsiteX36" fmla="*/ 402065 w 437139"/>
                  <a:gd name="connsiteY36" fmla="*/ 259158 h 494426"/>
                  <a:gd name="connsiteX37" fmla="*/ 212042 w 437139"/>
                  <a:gd name="connsiteY37" fmla="*/ 423287 h 494426"/>
                  <a:gd name="connsiteX38" fmla="*/ 402065 w 437139"/>
                  <a:gd name="connsiteY38" fmla="*/ 259158 h 4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39" h="494426">
                    <a:moveTo>
                      <a:pt x="220683" y="492382"/>
                    </a:moveTo>
                    <a:cubicBezTo>
                      <a:pt x="220683" y="492382"/>
                      <a:pt x="229324" y="492382"/>
                      <a:pt x="220683" y="492382"/>
                    </a:cubicBezTo>
                    <a:cubicBezTo>
                      <a:pt x="384812" y="518299"/>
                      <a:pt x="505741" y="233241"/>
                      <a:pt x="393447" y="129593"/>
                    </a:cubicBezTo>
                    <a:cubicBezTo>
                      <a:pt x="350247" y="155511"/>
                      <a:pt x="298435" y="146870"/>
                      <a:pt x="255236" y="120952"/>
                    </a:cubicBezTo>
                    <a:cubicBezTo>
                      <a:pt x="246595" y="120952"/>
                      <a:pt x="229318" y="129593"/>
                      <a:pt x="220677" y="129593"/>
                    </a:cubicBezTo>
                    <a:lnTo>
                      <a:pt x="220677" y="86394"/>
                    </a:lnTo>
                    <a:lnTo>
                      <a:pt x="229318" y="77758"/>
                    </a:lnTo>
                    <a:cubicBezTo>
                      <a:pt x="229318" y="86394"/>
                      <a:pt x="237953" y="86394"/>
                      <a:pt x="246595" y="95035"/>
                    </a:cubicBezTo>
                    <a:cubicBezTo>
                      <a:pt x="289794" y="129593"/>
                      <a:pt x="358883" y="146870"/>
                      <a:pt x="402083" y="103676"/>
                    </a:cubicBezTo>
                    <a:lnTo>
                      <a:pt x="393447" y="103676"/>
                    </a:lnTo>
                    <a:cubicBezTo>
                      <a:pt x="384806" y="103676"/>
                      <a:pt x="384806" y="103676"/>
                      <a:pt x="376165" y="95035"/>
                    </a:cubicBezTo>
                    <a:cubicBezTo>
                      <a:pt x="358889" y="86394"/>
                      <a:pt x="341607" y="86394"/>
                      <a:pt x="315712" y="77758"/>
                    </a:cubicBezTo>
                    <a:cubicBezTo>
                      <a:pt x="289794" y="77758"/>
                      <a:pt x="272512" y="69117"/>
                      <a:pt x="255259" y="69117"/>
                    </a:cubicBezTo>
                    <a:lnTo>
                      <a:pt x="237982" y="69117"/>
                    </a:lnTo>
                    <a:lnTo>
                      <a:pt x="229341" y="69117"/>
                    </a:lnTo>
                    <a:lnTo>
                      <a:pt x="229341" y="60476"/>
                    </a:lnTo>
                    <a:lnTo>
                      <a:pt x="237982" y="60476"/>
                    </a:lnTo>
                    <a:lnTo>
                      <a:pt x="255259" y="60476"/>
                    </a:lnTo>
                    <a:cubicBezTo>
                      <a:pt x="272541" y="60476"/>
                      <a:pt x="289817" y="69117"/>
                      <a:pt x="315712" y="69117"/>
                    </a:cubicBezTo>
                    <a:cubicBezTo>
                      <a:pt x="332994" y="77758"/>
                      <a:pt x="358911" y="77758"/>
                      <a:pt x="376165" y="86394"/>
                    </a:cubicBezTo>
                    <a:cubicBezTo>
                      <a:pt x="384806" y="86394"/>
                      <a:pt x="393447" y="95035"/>
                      <a:pt x="393447" y="95035"/>
                    </a:cubicBezTo>
                    <a:lnTo>
                      <a:pt x="402083" y="95035"/>
                    </a:lnTo>
                    <a:cubicBezTo>
                      <a:pt x="393447" y="86394"/>
                      <a:pt x="393447" y="77758"/>
                      <a:pt x="384806" y="69117"/>
                    </a:cubicBezTo>
                    <a:cubicBezTo>
                      <a:pt x="376165" y="60476"/>
                      <a:pt x="376165" y="51835"/>
                      <a:pt x="367524" y="43200"/>
                    </a:cubicBezTo>
                    <a:cubicBezTo>
                      <a:pt x="341607" y="25918"/>
                      <a:pt x="324330" y="17277"/>
                      <a:pt x="289789" y="17277"/>
                    </a:cubicBezTo>
                    <a:cubicBezTo>
                      <a:pt x="263871" y="17277"/>
                      <a:pt x="246595" y="34559"/>
                      <a:pt x="229335" y="51835"/>
                    </a:cubicBezTo>
                    <a:lnTo>
                      <a:pt x="220700" y="51835"/>
                    </a:lnTo>
                    <a:cubicBezTo>
                      <a:pt x="220700" y="34559"/>
                      <a:pt x="229335" y="25918"/>
                      <a:pt x="229335" y="17277"/>
                    </a:cubicBezTo>
                    <a:lnTo>
                      <a:pt x="229335" y="0"/>
                    </a:lnTo>
                    <a:cubicBezTo>
                      <a:pt x="220700" y="0"/>
                      <a:pt x="212059" y="0"/>
                      <a:pt x="212059" y="8641"/>
                    </a:cubicBezTo>
                    <a:cubicBezTo>
                      <a:pt x="203418" y="34559"/>
                      <a:pt x="203418" y="51835"/>
                      <a:pt x="203418" y="51835"/>
                    </a:cubicBezTo>
                    <a:lnTo>
                      <a:pt x="203418" y="103676"/>
                    </a:lnTo>
                    <a:cubicBezTo>
                      <a:pt x="151583" y="103676"/>
                      <a:pt x="142964" y="77758"/>
                      <a:pt x="91129" y="86394"/>
                    </a:cubicBezTo>
                    <a:cubicBezTo>
                      <a:pt x="13394" y="103676"/>
                      <a:pt x="-21159" y="198682"/>
                      <a:pt x="13394" y="310976"/>
                    </a:cubicBezTo>
                    <a:cubicBezTo>
                      <a:pt x="47930" y="414652"/>
                      <a:pt x="125665" y="509664"/>
                      <a:pt x="220677" y="492382"/>
                    </a:cubicBezTo>
                    <a:cubicBezTo>
                      <a:pt x="212042" y="492382"/>
                      <a:pt x="220677" y="492382"/>
                      <a:pt x="220677" y="492382"/>
                    </a:cubicBezTo>
                    <a:close/>
                    <a:moveTo>
                      <a:pt x="402065" y="259158"/>
                    </a:moveTo>
                    <a:cubicBezTo>
                      <a:pt x="419342" y="388729"/>
                      <a:pt x="298412" y="492382"/>
                      <a:pt x="212042" y="423287"/>
                    </a:cubicBezTo>
                    <a:cubicBezTo>
                      <a:pt x="281136" y="449205"/>
                      <a:pt x="402065" y="371475"/>
                      <a:pt x="402065" y="259158"/>
                    </a:cubicBezTo>
                    <a:close/>
                  </a:path>
                </a:pathLst>
              </a:custGeom>
              <a:grpFill/>
              <a:ln w="5715" cap="flat">
                <a:noFill/>
                <a:prstDash val="solid"/>
                <a:miter/>
              </a:ln>
            </p:spPr>
            <p:txBody>
              <a:bodyPr rtlCol="0" anchor="ctr"/>
              <a:lstStyle/>
              <a:p>
                <a:endParaRPr lang="en-US" sz="1641"/>
              </a:p>
            </p:txBody>
          </p:sp>
          <p:sp>
            <p:nvSpPr>
              <p:cNvPr id="5" name="Freeform: Shape 4">
                <a:extLst>
                  <a:ext uri="{FF2B5EF4-FFF2-40B4-BE49-F238E27FC236}">
                    <a16:creationId xmlns:a16="http://schemas.microsoft.com/office/drawing/2014/main" id="{55F5538F-418B-CA49-1489-62F3F1C1F460}"/>
                  </a:ext>
                </a:extLst>
              </p:cNvPr>
              <p:cNvSpPr/>
              <p:nvPr/>
            </p:nvSpPr>
            <p:spPr>
              <a:xfrm>
                <a:off x="6592226" y="2512597"/>
                <a:ext cx="446803" cy="492424"/>
              </a:xfrm>
              <a:custGeom>
                <a:avLst/>
                <a:gdLst>
                  <a:gd name="connsiteX0" fmla="*/ 229350 w 446803"/>
                  <a:gd name="connsiteY0" fmla="*/ 484520 h 492424"/>
                  <a:gd name="connsiteX1" fmla="*/ 402114 w 446803"/>
                  <a:gd name="connsiteY1" fmla="*/ 121732 h 492424"/>
                  <a:gd name="connsiteX2" fmla="*/ 263903 w 446803"/>
                  <a:gd name="connsiteY2" fmla="*/ 113091 h 492424"/>
                  <a:gd name="connsiteX3" fmla="*/ 229344 w 446803"/>
                  <a:gd name="connsiteY3" fmla="*/ 113091 h 492424"/>
                  <a:gd name="connsiteX4" fmla="*/ 229344 w 446803"/>
                  <a:gd name="connsiteY4" fmla="*/ 69897 h 492424"/>
                  <a:gd name="connsiteX5" fmla="*/ 237985 w 446803"/>
                  <a:gd name="connsiteY5" fmla="*/ 61256 h 492424"/>
                  <a:gd name="connsiteX6" fmla="*/ 410750 w 446803"/>
                  <a:gd name="connsiteY6" fmla="*/ 87173 h 492424"/>
                  <a:gd name="connsiteX7" fmla="*/ 376191 w 446803"/>
                  <a:gd name="connsiteY7" fmla="*/ 43979 h 492424"/>
                  <a:gd name="connsiteX8" fmla="*/ 237979 w 446803"/>
                  <a:gd name="connsiteY8" fmla="*/ 52614 h 492424"/>
                  <a:gd name="connsiteX9" fmla="*/ 402109 w 446803"/>
                  <a:gd name="connsiteY9" fmla="*/ 87173 h 492424"/>
                  <a:gd name="connsiteX10" fmla="*/ 237979 w 446803"/>
                  <a:gd name="connsiteY10" fmla="*/ 61256 h 492424"/>
                  <a:gd name="connsiteX11" fmla="*/ 237979 w 446803"/>
                  <a:gd name="connsiteY11" fmla="*/ 52614 h 492424"/>
                  <a:gd name="connsiteX12" fmla="*/ 229338 w 446803"/>
                  <a:gd name="connsiteY12" fmla="*/ 52614 h 492424"/>
                  <a:gd name="connsiteX13" fmla="*/ 237979 w 446803"/>
                  <a:gd name="connsiteY13" fmla="*/ 18056 h 492424"/>
                  <a:gd name="connsiteX14" fmla="*/ 220697 w 446803"/>
                  <a:gd name="connsiteY14" fmla="*/ 9421 h 492424"/>
                  <a:gd name="connsiteX15" fmla="*/ 212062 w 446803"/>
                  <a:gd name="connsiteY15" fmla="*/ 104432 h 492424"/>
                  <a:gd name="connsiteX16" fmla="*/ 160227 w 446803"/>
                  <a:gd name="connsiteY16" fmla="*/ 95791 h 492424"/>
                  <a:gd name="connsiteX17" fmla="*/ 91127 w 446803"/>
                  <a:gd name="connsiteY17" fmla="*/ 87150 h 492424"/>
                  <a:gd name="connsiteX18" fmla="*/ 13391 w 446803"/>
                  <a:gd name="connsiteY18" fmla="*/ 311733 h 492424"/>
                  <a:gd name="connsiteX19" fmla="*/ 229338 w 446803"/>
                  <a:gd name="connsiteY19" fmla="*/ 484520 h 492424"/>
                  <a:gd name="connsiteX20" fmla="*/ 402114 w 446803"/>
                  <a:gd name="connsiteY20" fmla="*/ 251297 h 492424"/>
                  <a:gd name="connsiteX21" fmla="*/ 212091 w 446803"/>
                  <a:gd name="connsiteY21" fmla="*/ 415426 h 492424"/>
                  <a:gd name="connsiteX22" fmla="*/ 402114 w 446803"/>
                  <a:gd name="connsiteY22" fmla="*/ 251297 h 4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6803" h="492424">
                    <a:moveTo>
                      <a:pt x="229350" y="484520"/>
                    </a:moveTo>
                    <a:cubicBezTo>
                      <a:pt x="350279" y="544973"/>
                      <a:pt x="531662" y="242661"/>
                      <a:pt x="402114" y="121732"/>
                    </a:cubicBezTo>
                    <a:cubicBezTo>
                      <a:pt x="358914" y="147649"/>
                      <a:pt x="307102" y="139008"/>
                      <a:pt x="263903" y="113091"/>
                    </a:cubicBezTo>
                    <a:lnTo>
                      <a:pt x="229344" y="113091"/>
                    </a:lnTo>
                    <a:lnTo>
                      <a:pt x="229344" y="69897"/>
                    </a:lnTo>
                    <a:lnTo>
                      <a:pt x="237985" y="61256"/>
                    </a:lnTo>
                    <a:cubicBezTo>
                      <a:pt x="263903" y="104455"/>
                      <a:pt x="358914" y="138991"/>
                      <a:pt x="410750" y="87173"/>
                    </a:cubicBezTo>
                    <a:cubicBezTo>
                      <a:pt x="402109" y="78538"/>
                      <a:pt x="384832" y="52614"/>
                      <a:pt x="376191" y="43979"/>
                    </a:cubicBezTo>
                    <a:cubicBezTo>
                      <a:pt x="332991" y="9421"/>
                      <a:pt x="272538" y="780"/>
                      <a:pt x="237979" y="52614"/>
                    </a:cubicBezTo>
                    <a:cubicBezTo>
                      <a:pt x="289814" y="52614"/>
                      <a:pt x="358909" y="69897"/>
                      <a:pt x="402109" y="87173"/>
                    </a:cubicBezTo>
                    <a:cubicBezTo>
                      <a:pt x="315738" y="69897"/>
                      <a:pt x="350274" y="61256"/>
                      <a:pt x="237979" y="61256"/>
                    </a:cubicBezTo>
                    <a:lnTo>
                      <a:pt x="237979" y="52614"/>
                    </a:lnTo>
                    <a:lnTo>
                      <a:pt x="229338" y="52614"/>
                    </a:lnTo>
                    <a:cubicBezTo>
                      <a:pt x="229338" y="35338"/>
                      <a:pt x="237979" y="26697"/>
                      <a:pt x="237979" y="18056"/>
                    </a:cubicBezTo>
                    <a:cubicBezTo>
                      <a:pt x="246621" y="780"/>
                      <a:pt x="220697" y="-7862"/>
                      <a:pt x="220697" y="9421"/>
                    </a:cubicBezTo>
                    <a:cubicBezTo>
                      <a:pt x="212062" y="61256"/>
                      <a:pt x="212062" y="69874"/>
                      <a:pt x="212062" y="104432"/>
                    </a:cubicBezTo>
                    <a:cubicBezTo>
                      <a:pt x="194780" y="104432"/>
                      <a:pt x="177503" y="95791"/>
                      <a:pt x="160227" y="95791"/>
                    </a:cubicBezTo>
                    <a:cubicBezTo>
                      <a:pt x="134304" y="87150"/>
                      <a:pt x="117027" y="87150"/>
                      <a:pt x="91127" y="87150"/>
                    </a:cubicBezTo>
                    <a:cubicBezTo>
                      <a:pt x="13391" y="104432"/>
                      <a:pt x="-21156" y="199439"/>
                      <a:pt x="13391" y="311733"/>
                    </a:cubicBezTo>
                    <a:cubicBezTo>
                      <a:pt x="65232" y="449967"/>
                      <a:pt x="168885" y="501802"/>
                      <a:pt x="229338" y="484520"/>
                    </a:cubicBezTo>
                    <a:close/>
                    <a:moveTo>
                      <a:pt x="402114" y="251297"/>
                    </a:moveTo>
                    <a:cubicBezTo>
                      <a:pt x="419391" y="389508"/>
                      <a:pt x="289826" y="484520"/>
                      <a:pt x="212091" y="415426"/>
                    </a:cubicBezTo>
                    <a:cubicBezTo>
                      <a:pt x="289826" y="441343"/>
                      <a:pt x="410756" y="363591"/>
                      <a:pt x="402114" y="251297"/>
                    </a:cubicBezTo>
                    <a:close/>
                  </a:path>
                </a:pathLst>
              </a:custGeom>
              <a:grpFill/>
              <a:ln w="5715" cap="flat">
                <a:noFill/>
                <a:prstDash val="solid"/>
                <a:miter/>
              </a:ln>
            </p:spPr>
            <p:txBody>
              <a:bodyPr rtlCol="0" anchor="ctr"/>
              <a:lstStyle/>
              <a:p>
                <a:endParaRPr lang="en-US" sz="1641"/>
              </a:p>
            </p:txBody>
          </p:sp>
          <p:sp>
            <p:nvSpPr>
              <p:cNvPr id="6" name="Freeform: Shape 5">
                <a:extLst>
                  <a:ext uri="{FF2B5EF4-FFF2-40B4-BE49-F238E27FC236}">
                    <a16:creationId xmlns:a16="http://schemas.microsoft.com/office/drawing/2014/main" id="{434D16CB-5451-C4F0-0502-A2A148205B6E}"/>
                  </a:ext>
                </a:extLst>
              </p:cNvPr>
              <p:cNvSpPr/>
              <p:nvPr/>
            </p:nvSpPr>
            <p:spPr>
              <a:xfrm>
                <a:off x="6324510" y="2971177"/>
                <a:ext cx="439485" cy="485397"/>
              </a:xfrm>
              <a:custGeom>
                <a:avLst/>
                <a:gdLst>
                  <a:gd name="connsiteX0" fmla="*/ 160224 w 439485"/>
                  <a:gd name="connsiteY0" fmla="*/ 95035 h 485397"/>
                  <a:gd name="connsiteX1" fmla="*/ 91129 w 439485"/>
                  <a:gd name="connsiteY1" fmla="*/ 86394 h 485397"/>
                  <a:gd name="connsiteX2" fmla="*/ 13394 w 439485"/>
                  <a:gd name="connsiteY2" fmla="*/ 310976 h 485397"/>
                  <a:gd name="connsiteX3" fmla="*/ 212059 w 439485"/>
                  <a:gd name="connsiteY3" fmla="*/ 483740 h 485397"/>
                  <a:gd name="connsiteX4" fmla="*/ 220700 w 439485"/>
                  <a:gd name="connsiteY4" fmla="*/ 483740 h 485397"/>
                  <a:gd name="connsiteX5" fmla="*/ 229335 w 439485"/>
                  <a:gd name="connsiteY5" fmla="*/ 483740 h 485397"/>
                  <a:gd name="connsiteX6" fmla="*/ 402100 w 439485"/>
                  <a:gd name="connsiteY6" fmla="*/ 120952 h 485397"/>
                  <a:gd name="connsiteX7" fmla="*/ 263888 w 439485"/>
                  <a:gd name="connsiteY7" fmla="*/ 112317 h 485397"/>
                  <a:gd name="connsiteX8" fmla="*/ 229329 w 439485"/>
                  <a:gd name="connsiteY8" fmla="*/ 112317 h 485397"/>
                  <a:gd name="connsiteX9" fmla="*/ 229329 w 439485"/>
                  <a:gd name="connsiteY9" fmla="*/ 69117 h 485397"/>
                  <a:gd name="connsiteX10" fmla="*/ 237971 w 439485"/>
                  <a:gd name="connsiteY10" fmla="*/ 60476 h 485397"/>
                  <a:gd name="connsiteX11" fmla="*/ 255253 w 439485"/>
                  <a:gd name="connsiteY11" fmla="*/ 77758 h 485397"/>
                  <a:gd name="connsiteX12" fmla="*/ 410741 w 439485"/>
                  <a:gd name="connsiteY12" fmla="*/ 86394 h 485397"/>
                  <a:gd name="connsiteX13" fmla="*/ 272529 w 439485"/>
                  <a:gd name="connsiteY13" fmla="*/ 60476 h 485397"/>
                  <a:gd name="connsiteX14" fmla="*/ 255247 w 439485"/>
                  <a:gd name="connsiteY14" fmla="*/ 60476 h 485397"/>
                  <a:gd name="connsiteX15" fmla="*/ 246606 w 439485"/>
                  <a:gd name="connsiteY15" fmla="*/ 60476 h 485397"/>
                  <a:gd name="connsiteX16" fmla="*/ 246606 w 439485"/>
                  <a:gd name="connsiteY16" fmla="*/ 51835 h 485397"/>
                  <a:gd name="connsiteX17" fmla="*/ 255247 w 439485"/>
                  <a:gd name="connsiteY17" fmla="*/ 51835 h 485397"/>
                  <a:gd name="connsiteX18" fmla="*/ 272529 w 439485"/>
                  <a:gd name="connsiteY18" fmla="*/ 51835 h 485397"/>
                  <a:gd name="connsiteX19" fmla="*/ 410741 w 439485"/>
                  <a:gd name="connsiteY19" fmla="*/ 86394 h 485397"/>
                  <a:gd name="connsiteX20" fmla="*/ 376182 w 439485"/>
                  <a:gd name="connsiteY20" fmla="*/ 43200 h 485397"/>
                  <a:gd name="connsiteX21" fmla="*/ 298447 w 439485"/>
                  <a:gd name="connsiteY21" fmla="*/ 17282 h 485397"/>
                  <a:gd name="connsiteX22" fmla="*/ 237993 w 439485"/>
                  <a:gd name="connsiteY22" fmla="*/ 51835 h 485397"/>
                  <a:gd name="connsiteX23" fmla="*/ 229352 w 439485"/>
                  <a:gd name="connsiteY23" fmla="*/ 51835 h 485397"/>
                  <a:gd name="connsiteX24" fmla="*/ 237993 w 439485"/>
                  <a:gd name="connsiteY24" fmla="*/ 17282 h 485397"/>
                  <a:gd name="connsiteX25" fmla="*/ 237993 w 439485"/>
                  <a:gd name="connsiteY25" fmla="*/ 0 h 485397"/>
                  <a:gd name="connsiteX26" fmla="*/ 220711 w 439485"/>
                  <a:gd name="connsiteY26" fmla="*/ 8641 h 485397"/>
                  <a:gd name="connsiteX27" fmla="*/ 212076 w 439485"/>
                  <a:gd name="connsiteY27" fmla="*/ 51835 h 485397"/>
                  <a:gd name="connsiteX28" fmla="*/ 212076 w 439485"/>
                  <a:gd name="connsiteY28" fmla="*/ 103676 h 485397"/>
                  <a:gd name="connsiteX29" fmla="*/ 160212 w 439485"/>
                  <a:gd name="connsiteY29" fmla="*/ 95035 h 485397"/>
                  <a:gd name="connsiteX30" fmla="*/ 246594 w 439485"/>
                  <a:gd name="connsiteY30" fmla="*/ 414629 h 485397"/>
                  <a:gd name="connsiteX31" fmla="*/ 402083 w 439485"/>
                  <a:gd name="connsiteY31" fmla="*/ 241864 h 485397"/>
                  <a:gd name="connsiteX32" fmla="*/ 281153 w 439485"/>
                  <a:gd name="connsiteY32" fmla="*/ 431888 h 485397"/>
                  <a:gd name="connsiteX33" fmla="*/ 212059 w 439485"/>
                  <a:gd name="connsiteY33" fmla="*/ 405971 h 485397"/>
                  <a:gd name="connsiteX34" fmla="*/ 246594 w 439485"/>
                  <a:gd name="connsiteY34" fmla="*/ 414629 h 48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9485" h="485397">
                    <a:moveTo>
                      <a:pt x="160224" y="95035"/>
                    </a:moveTo>
                    <a:cubicBezTo>
                      <a:pt x="134306" y="86394"/>
                      <a:pt x="117024" y="86394"/>
                      <a:pt x="91129" y="86394"/>
                    </a:cubicBezTo>
                    <a:cubicBezTo>
                      <a:pt x="13394" y="103676"/>
                      <a:pt x="-21159" y="198682"/>
                      <a:pt x="13394" y="310976"/>
                    </a:cubicBezTo>
                    <a:cubicBezTo>
                      <a:pt x="47953" y="423264"/>
                      <a:pt x="134323" y="492359"/>
                      <a:pt x="212059" y="483740"/>
                    </a:cubicBezTo>
                    <a:lnTo>
                      <a:pt x="220700" y="483740"/>
                    </a:lnTo>
                    <a:lnTo>
                      <a:pt x="229335" y="483740"/>
                    </a:lnTo>
                    <a:cubicBezTo>
                      <a:pt x="376182" y="509658"/>
                      <a:pt x="505752" y="224599"/>
                      <a:pt x="402100" y="120952"/>
                    </a:cubicBezTo>
                    <a:cubicBezTo>
                      <a:pt x="358906" y="146876"/>
                      <a:pt x="298447" y="129593"/>
                      <a:pt x="263888" y="112317"/>
                    </a:cubicBezTo>
                    <a:lnTo>
                      <a:pt x="229329" y="112317"/>
                    </a:lnTo>
                    <a:lnTo>
                      <a:pt x="229329" y="69117"/>
                    </a:lnTo>
                    <a:lnTo>
                      <a:pt x="237971" y="60476"/>
                    </a:lnTo>
                    <a:cubicBezTo>
                      <a:pt x="237971" y="69117"/>
                      <a:pt x="246612" y="69117"/>
                      <a:pt x="255253" y="77758"/>
                    </a:cubicBezTo>
                    <a:cubicBezTo>
                      <a:pt x="289811" y="112317"/>
                      <a:pt x="367541" y="129593"/>
                      <a:pt x="410741" y="86394"/>
                    </a:cubicBezTo>
                    <a:cubicBezTo>
                      <a:pt x="410741" y="86394"/>
                      <a:pt x="341646" y="60476"/>
                      <a:pt x="272529" y="60476"/>
                    </a:cubicBezTo>
                    <a:lnTo>
                      <a:pt x="255247" y="60476"/>
                    </a:lnTo>
                    <a:lnTo>
                      <a:pt x="246606" y="60476"/>
                    </a:lnTo>
                    <a:lnTo>
                      <a:pt x="246606" y="51835"/>
                    </a:lnTo>
                    <a:lnTo>
                      <a:pt x="255247" y="51835"/>
                    </a:lnTo>
                    <a:lnTo>
                      <a:pt x="272529" y="51835"/>
                    </a:lnTo>
                    <a:cubicBezTo>
                      <a:pt x="341623" y="60476"/>
                      <a:pt x="410741" y="86394"/>
                      <a:pt x="410741" y="86394"/>
                    </a:cubicBezTo>
                    <a:cubicBezTo>
                      <a:pt x="402100" y="77758"/>
                      <a:pt x="384817" y="51835"/>
                      <a:pt x="376182" y="43200"/>
                    </a:cubicBezTo>
                    <a:cubicBezTo>
                      <a:pt x="350265" y="25918"/>
                      <a:pt x="332983" y="17282"/>
                      <a:pt x="298447" y="17282"/>
                    </a:cubicBezTo>
                    <a:cubicBezTo>
                      <a:pt x="272523" y="17282"/>
                      <a:pt x="255247" y="34559"/>
                      <a:pt x="237993" y="51835"/>
                    </a:cubicBezTo>
                    <a:lnTo>
                      <a:pt x="229352" y="51835"/>
                    </a:lnTo>
                    <a:cubicBezTo>
                      <a:pt x="229352" y="34559"/>
                      <a:pt x="237993" y="25918"/>
                      <a:pt x="237993" y="17282"/>
                    </a:cubicBezTo>
                    <a:lnTo>
                      <a:pt x="237993" y="0"/>
                    </a:lnTo>
                    <a:cubicBezTo>
                      <a:pt x="229352" y="0"/>
                      <a:pt x="220711" y="0"/>
                      <a:pt x="220711" y="8641"/>
                    </a:cubicBezTo>
                    <a:cubicBezTo>
                      <a:pt x="212076" y="34559"/>
                      <a:pt x="212076" y="51835"/>
                      <a:pt x="212076" y="51835"/>
                    </a:cubicBezTo>
                    <a:lnTo>
                      <a:pt x="212076" y="103676"/>
                    </a:lnTo>
                    <a:cubicBezTo>
                      <a:pt x="186136" y="112294"/>
                      <a:pt x="168854" y="103653"/>
                      <a:pt x="160212" y="95035"/>
                    </a:cubicBezTo>
                    <a:close/>
                    <a:moveTo>
                      <a:pt x="246594" y="414629"/>
                    </a:moveTo>
                    <a:cubicBezTo>
                      <a:pt x="332965" y="397353"/>
                      <a:pt x="402083" y="336894"/>
                      <a:pt x="402083" y="241864"/>
                    </a:cubicBezTo>
                    <a:cubicBezTo>
                      <a:pt x="410724" y="345518"/>
                      <a:pt x="358883" y="414629"/>
                      <a:pt x="281153" y="431888"/>
                    </a:cubicBezTo>
                    <a:cubicBezTo>
                      <a:pt x="255236" y="440529"/>
                      <a:pt x="229318" y="423247"/>
                      <a:pt x="212059" y="405971"/>
                    </a:cubicBezTo>
                    <a:cubicBezTo>
                      <a:pt x="220700" y="414629"/>
                      <a:pt x="229312" y="423270"/>
                      <a:pt x="246594" y="414629"/>
                    </a:cubicBezTo>
                    <a:close/>
                  </a:path>
                </a:pathLst>
              </a:custGeom>
              <a:grpFill/>
              <a:ln w="5715" cap="flat">
                <a:noFill/>
                <a:prstDash val="solid"/>
                <a:miter/>
              </a:ln>
            </p:spPr>
            <p:txBody>
              <a:bodyPr rtlCol="0" anchor="ctr"/>
              <a:lstStyle/>
              <a:p>
                <a:endParaRPr lang="en-US" sz="1641"/>
              </a:p>
            </p:txBody>
          </p:sp>
          <p:sp>
            <p:nvSpPr>
              <p:cNvPr id="7" name="Freeform: Shape 6">
                <a:extLst>
                  <a:ext uri="{FF2B5EF4-FFF2-40B4-BE49-F238E27FC236}">
                    <a16:creationId xmlns:a16="http://schemas.microsoft.com/office/drawing/2014/main" id="{60FC8209-47D7-DB11-2055-33C065010130}"/>
                  </a:ext>
                </a:extLst>
              </p:cNvPr>
              <p:cNvSpPr/>
              <p:nvPr/>
            </p:nvSpPr>
            <p:spPr>
              <a:xfrm>
                <a:off x="6820658" y="2951838"/>
                <a:ext cx="436623" cy="505511"/>
              </a:xfrm>
              <a:custGeom>
                <a:avLst/>
                <a:gdLst>
                  <a:gd name="connsiteX0" fmla="*/ 208201 w 436623"/>
                  <a:gd name="connsiteY0" fmla="*/ 503107 h 505511"/>
                  <a:gd name="connsiteX1" fmla="*/ 225477 w 436623"/>
                  <a:gd name="connsiteY1" fmla="*/ 503107 h 505511"/>
                  <a:gd name="connsiteX2" fmla="*/ 424142 w 436623"/>
                  <a:gd name="connsiteY2" fmla="*/ 330343 h 505511"/>
                  <a:gd name="connsiteX3" fmla="*/ 398224 w 436623"/>
                  <a:gd name="connsiteY3" fmla="*/ 131678 h 505511"/>
                  <a:gd name="connsiteX4" fmla="*/ 355030 w 436623"/>
                  <a:gd name="connsiteY4" fmla="*/ 148955 h 505511"/>
                  <a:gd name="connsiteX5" fmla="*/ 346389 w 436623"/>
                  <a:gd name="connsiteY5" fmla="*/ 148955 h 505511"/>
                  <a:gd name="connsiteX6" fmla="*/ 311831 w 436623"/>
                  <a:gd name="connsiteY6" fmla="*/ 140319 h 505511"/>
                  <a:gd name="connsiteX7" fmla="*/ 259996 w 436623"/>
                  <a:gd name="connsiteY7" fmla="*/ 123037 h 505511"/>
                  <a:gd name="connsiteX8" fmla="*/ 225437 w 436623"/>
                  <a:gd name="connsiteY8" fmla="*/ 123037 h 505511"/>
                  <a:gd name="connsiteX9" fmla="*/ 225437 w 436623"/>
                  <a:gd name="connsiteY9" fmla="*/ 79843 h 505511"/>
                  <a:gd name="connsiteX10" fmla="*/ 234078 w 436623"/>
                  <a:gd name="connsiteY10" fmla="*/ 71202 h 505511"/>
                  <a:gd name="connsiteX11" fmla="*/ 251355 w 436623"/>
                  <a:gd name="connsiteY11" fmla="*/ 88479 h 505511"/>
                  <a:gd name="connsiteX12" fmla="*/ 311808 w 436623"/>
                  <a:gd name="connsiteY12" fmla="*/ 123037 h 505511"/>
                  <a:gd name="connsiteX13" fmla="*/ 355002 w 436623"/>
                  <a:gd name="connsiteY13" fmla="*/ 123037 h 505511"/>
                  <a:gd name="connsiteX14" fmla="*/ 415455 w 436623"/>
                  <a:gd name="connsiteY14" fmla="*/ 97120 h 505511"/>
                  <a:gd name="connsiteX15" fmla="*/ 406820 w 436623"/>
                  <a:gd name="connsiteY15" fmla="*/ 97120 h 505511"/>
                  <a:gd name="connsiteX16" fmla="*/ 389538 w 436623"/>
                  <a:gd name="connsiteY16" fmla="*/ 88479 h 505511"/>
                  <a:gd name="connsiteX17" fmla="*/ 329084 w 436623"/>
                  <a:gd name="connsiteY17" fmla="*/ 79843 h 505511"/>
                  <a:gd name="connsiteX18" fmla="*/ 268631 w 436623"/>
                  <a:gd name="connsiteY18" fmla="*/ 71202 h 505511"/>
                  <a:gd name="connsiteX19" fmla="*/ 251355 w 436623"/>
                  <a:gd name="connsiteY19" fmla="*/ 71202 h 505511"/>
                  <a:gd name="connsiteX20" fmla="*/ 242713 w 436623"/>
                  <a:gd name="connsiteY20" fmla="*/ 71202 h 505511"/>
                  <a:gd name="connsiteX21" fmla="*/ 242713 w 436623"/>
                  <a:gd name="connsiteY21" fmla="*/ 62561 h 505511"/>
                  <a:gd name="connsiteX22" fmla="*/ 251355 w 436623"/>
                  <a:gd name="connsiteY22" fmla="*/ 62561 h 505511"/>
                  <a:gd name="connsiteX23" fmla="*/ 268631 w 436623"/>
                  <a:gd name="connsiteY23" fmla="*/ 62561 h 505511"/>
                  <a:gd name="connsiteX24" fmla="*/ 329084 w 436623"/>
                  <a:gd name="connsiteY24" fmla="*/ 71202 h 505511"/>
                  <a:gd name="connsiteX25" fmla="*/ 389538 w 436623"/>
                  <a:gd name="connsiteY25" fmla="*/ 88479 h 505511"/>
                  <a:gd name="connsiteX26" fmla="*/ 406820 w 436623"/>
                  <a:gd name="connsiteY26" fmla="*/ 97120 h 505511"/>
                  <a:gd name="connsiteX27" fmla="*/ 415455 w 436623"/>
                  <a:gd name="connsiteY27" fmla="*/ 97120 h 505511"/>
                  <a:gd name="connsiteX28" fmla="*/ 398179 w 436623"/>
                  <a:gd name="connsiteY28" fmla="*/ 71202 h 505511"/>
                  <a:gd name="connsiteX29" fmla="*/ 380902 w 436623"/>
                  <a:gd name="connsiteY29" fmla="*/ 45285 h 505511"/>
                  <a:gd name="connsiteX30" fmla="*/ 303167 w 436623"/>
                  <a:gd name="connsiteY30" fmla="*/ 19367 h 505511"/>
                  <a:gd name="connsiteX31" fmla="*/ 251326 w 436623"/>
                  <a:gd name="connsiteY31" fmla="*/ 53920 h 505511"/>
                  <a:gd name="connsiteX32" fmla="*/ 242691 w 436623"/>
                  <a:gd name="connsiteY32" fmla="*/ 53920 h 505511"/>
                  <a:gd name="connsiteX33" fmla="*/ 251326 w 436623"/>
                  <a:gd name="connsiteY33" fmla="*/ 19367 h 505511"/>
                  <a:gd name="connsiteX34" fmla="*/ 251326 w 436623"/>
                  <a:gd name="connsiteY34" fmla="*/ 2085 h 505511"/>
                  <a:gd name="connsiteX35" fmla="*/ 225409 w 436623"/>
                  <a:gd name="connsiteY35" fmla="*/ 105738 h 505511"/>
                  <a:gd name="connsiteX36" fmla="*/ 208195 w 436623"/>
                  <a:gd name="connsiteY36" fmla="*/ 503107 h 505511"/>
                  <a:gd name="connsiteX37" fmla="*/ 389606 w 436623"/>
                  <a:gd name="connsiteY37" fmla="*/ 269884 h 505511"/>
                  <a:gd name="connsiteX38" fmla="*/ 389606 w 436623"/>
                  <a:gd name="connsiteY38" fmla="*/ 287161 h 505511"/>
                  <a:gd name="connsiteX39" fmla="*/ 199582 w 436623"/>
                  <a:gd name="connsiteY39" fmla="*/ 434007 h 505511"/>
                  <a:gd name="connsiteX40" fmla="*/ 389606 w 436623"/>
                  <a:gd name="connsiteY40" fmla="*/ 269878 h 50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36623" h="505511">
                    <a:moveTo>
                      <a:pt x="208201" y="503107"/>
                    </a:moveTo>
                    <a:lnTo>
                      <a:pt x="225477" y="503107"/>
                    </a:lnTo>
                    <a:cubicBezTo>
                      <a:pt x="303212" y="520384"/>
                      <a:pt x="389606" y="442654"/>
                      <a:pt x="424142" y="330343"/>
                    </a:cubicBezTo>
                    <a:cubicBezTo>
                      <a:pt x="450065" y="252608"/>
                      <a:pt x="432783" y="174855"/>
                      <a:pt x="398224" y="131678"/>
                    </a:cubicBezTo>
                    <a:cubicBezTo>
                      <a:pt x="380948" y="140319"/>
                      <a:pt x="372307" y="140319"/>
                      <a:pt x="355030" y="148955"/>
                    </a:cubicBezTo>
                    <a:lnTo>
                      <a:pt x="346389" y="148955"/>
                    </a:lnTo>
                    <a:cubicBezTo>
                      <a:pt x="337748" y="148955"/>
                      <a:pt x="320472" y="148955"/>
                      <a:pt x="311831" y="140319"/>
                    </a:cubicBezTo>
                    <a:cubicBezTo>
                      <a:pt x="294554" y="140319"/>
                      <a:pt x="277272" y="131678"/>
                      <a:pt x="259996" y="123037"/>
                    </a:cubicBezTo>
                    <a:lnTo>
                      <a:pt x="225437" y="123037"/>
                    </a:lnTo>
                    <a:lnTo>
                      <a:pt x="225437" y="79843"/>
                    </a:lnTo>
                    <a:lnTo>
                      <a:pt x="234078" y="71202"/>
                    </a:lnTo>
                    <a:cubicBezTo>
                      <a:pt x="234078" y="79843"/>
                      <a:pt x="242713" y="79843"/>
                      <a:pt x="251355" y="88479"/>
                    </a:cubicBezTo>
                    <a:cubicBezTo>
                      <a:pt x="268631" y="105761"/>
                      <a:pt x="285913" y="114402"/>
                      <a:pt x="311808" y="123037"/>
                    </a:cubicBezTo>
                    <a:cubicBezTo>
                      <a:pt x="329084" y="123037"/>
                      <a:pt x="337725" y="131678"/>
                      <a:pt x="355002" y="123037"/>
                    </a:cubicBezTo>
                    <a:cubicBezTo>
                      <a:pt x="380925" y="123037"/>
                      <a:pt x="398202" y="114402"/>
                      <a:pt x="415455" y="97120"/>
                    </a:cubicBezTo>
                    <a:lnTo>
                      <a:pt x="406820" y="97120"/>
                    </a:lnTo>
                    <a:cubicBezTo>
                      <a:pt x="406820" y="97120"/>
                      <a:pt x="398179" y="88479"/>
                      <a:pt x="389538" y="88479"/>
                    </a:cubicBezTo>
                    <a:cubicBezTo>
                      <a:pt x="372261" y="88479"/>
                      <a:pt x="354985" y="79843"/>
                      <a:pt x="329084" y="79843"/>
                    </a:cubicBezTo>
                    <a:cubicBezTo>
                      <a:pt x="311808" y="71202"/>
                      <a:pt x="285890" y="71202"/>
                      <a:pt x="268631" y="71202"/>
                    </a:cubicBezTo>
                    <a:lnTo>
                      <a:pt x="251355" y="71202"/>
                    </a:lnTo>
                    <a:lnTo>
                      <a:pt x="242713" y="71202"/>
                    </a:lnTo>
                    <a:lnTo>
                      <a:pt x="242713" y="62561"/>
                    </a:lnTo>
                    <a:lnTo>
                      <a:pt x="251355" y="62561"/>
                    </a:lnTo>
                    <a:lnTo>
                      <a:pt x="268631" y="62561"/>
                    </a:lnTo>
                    <a:cubicBezTo>
                      <a:pt x="285913" y="62561"/>
                      <a:pt x="303190" y="71202"/>
                      <a:pt x="329084" y="71202"/>
                    </a:cubicBezTo>
                    <a:cubicBezTo>
                      <a:pt x="355008" y="79843"/>
                      <a:pt x="372284" y="79843"/>
                      <a:pt x="389538" y="88479"/>
                    </a:cubicBezTo>
                    <a:cubicBezTo>
                      <a:pt x="398179" y="88479"/>
                      <a:pt x="406820" y="97120"/>
                      <a:pt x="406820" y="97120"/>
                    </a:cubicBezTo>
                    <a:lnTo>
                      <a:pt x="415455" y="97120"/>
                    </a:lnTo>
                    <a:cubicBezTo>
                      <a:pt x="406820" y="88479"/>
                      <a:pt x="406820" y="79843"/>
                      <a:pt x="398179" y="71202"/>
                    </a:cubicBezTo>
                    <a:cubicBezTo>
                      <a:pt x="389538" y="62561"/>
                      <a:pt x="389538" y="53926"/>
                      <a:pt x="380902" y="45285"/>
                    </a:cubicBezTo>
                    <a:cubicBezTo>
                      <a:pt x="354985" y="28002"/>
                      <a:pt x="337703" y="19367"/>
                      <a:pt x="303167" y="19367"/>
                    </a:cubicBezTo>
                    <a:cubicBezTo>
                      <a:pt x="277249" y="19367"/>
                      <a:pt x="259967" y="36644"/>
                      <a:pt x="251326" y="53920"/>
                    </a:cubicBezTo>
                    <a:lnTo>
                      <a:pt x="242691" y="53920"/>
                    </a:lnTo>
                    <a:cubicBezTo>
                      <a:pt x="242691" y="36644"/>
                      <a:pt x="251326" y="28002"/>
                      <a:pt x="251326" y="19367"/>
                    </a:cubicBezTo>
                    <a:lnTo>
                      <a:pt x="251326" y="2085"/>
                    </a:lnTo>
                    <a:cubicBezTo>
                      <a:pt x="225409" y="-15192"/>
                      <a:pt x="225409" y="79820"/>
                      <a:pt x="225409" y="105738"/>
                    </a:cubicBezTo>
                    <a:cubicBezTo>
                      <a:pt x="-145952" y="36666"/>
                      <a:pt x="9536" y="537666"/>
                      <a:pt x="208195" y="503107"/>
                    </a:cubicBezTo>
                    <a:close/>
                    <a:moveTo>
                      <a:pt x="389606" y="269884"/>
                    </a:moveTo>
                    <a:lnTo>
                      <a:pt x="389606" y="287161"/>
                    </a:lnTo>
                    <a:cubicBezTo>
                      <a:pt x="398247" y="399449"/>
                      <a:pt x="277318" y="503102"/>
                      <a:pt x="199582" y="434007"/>
                    </a:cubicBezTo>
                    <a:cubicBezTo>
                      <a:pt x="285953" y="451290"/>
                      <a:pt x="398247" y="373531"/>
                      <a:pt x="389606" y="269878"/>
                    </a:cubicBezTo>
                    <a:close/>
                  </a:path>
                </a:pathLst>
              </a:custGeom>
              <a:grpFill/>
              <a:ln w="5715" cap="flat">
                <a:noFill/>
                <a:prstDash val="solid"/>
                <a:miter/>
              </a:ln>
            </p:spPr>
            <p:txBody>
              <a:bodyPr rtlCol="0" anchor="ctr"/>
              <a:lstStyle/>
              <a:p>
                <a:endParaRPr lang="en-US" sz="1641"/>
              </a:p>
            </p:txBody>
          </p:sp>
          <p:sp>
            <p:nvSpPr>
              <p:cNvPr id="8" name="Freeform: Shape 7">
                <a:extLst>
                  <a:ext uri="{FF2B5EF4-FFF2-40B4-BE49-F238E27FC236}">
                    <a16:creationId xmlns:a16="http://schemas.microsoft.com/office/drawing/2014/main" id="{5B6F4C87-509A-3323-07CF-3A21F69FFAD2}"/>
                  </a:ext>
                </a:extLst>
              </p:cNvPr>
              <p:cNvSpPr/>
              <p:nvPr/>
            </p:nvSpPr>
            <p:spPr>
              <a:xfrm>
                <a:off x="6514517" y="3403088"/>
                <a:ext cx="454421" cy="490145"/>
              </a:xfrm>
              <a:custGeom>
                <a:avLst/>
                <a:gdLst>
                  <a:gd name="connsiteX0" fmla="*/ 237965 w 454421"/>
                  <a:gd name="connsiteY0" fmla="*/ 483740 h 490145"/>
                  <a:gd name="connsiteX1" fmla="*/ 410729 w 454421"/>
                  <a:gd name="connsiteY1" fmla="*/ 120952 h 490145"/>
                  <a:gd name="connsiteX2" fmla="*/ 272518 w 454421"/>
                  <a:gd name="connsiteY2" fmla="*/ 112311 h 490145"/>
                  <a:gd name="connsiteX3" fmla="*/ 237959 w 454421"/>
                  <a:gd name="connsiteY3" fmla="*/ 112311 h 490145"/>
                  <a:gd name="connsiteX4" fmla="*/ 237959 w 454421"/>
                  <a:gd name="connsiteY4" fmla="*/ 69117 h 490145"/>
                  <a:gd name="connsiteX5" fmla="*/ 246600 w 454421"/>
                  <a:gd name="connsiteY5" fmla="*/ 60476 h 490145"/>
                  <a:gd name="connsiteX6" fmla="*/ 419365 w 454421"/>
                  <a:gd name="connsiteY6" fmla="*/ 86394 h 490145"/>
                  <a:gd name="connsiteX7" fmla="*/ 410724 w 454421"/>
                  <a:gd name="connsiteY7" fmla="*/ 86394 h 490145"/>
                  <a:gd name="connsiteX8" fmla="*/ 246594 w 454421"/>
                  <a:gd name="connsiteY8" fmla="*/ 60476 h 490145"/>
                  <a:gd name="connsiteX9" fmla="*/ 246594 w 454421"/>
                  <a:gd name="connsiteY9" fmla="*/ 51835 h 490145"/>
                  <a:gd name="connsiteX10" fmla="*/ 410724 w 454421"/>
                  <a:gd name="connsiteY10" fmla="*/ 86394 h 490145"/>
                  <a:gd name="connsiteX11" fmla="*/ 376165 w 454421"/>
                  <a:gd name="connsiteY11" fmla="*/ 43200 h 490145"/>
                  <a:gd name="connsiteX12" fmla="*/ 298430 w 454421"/>
                  <a:gd name="connsiteY12" fmla="*/ 17277 h 490145"/>
                  <a:gd name="connsiteX13" fmla="*/ 237976 w 454421"/>
                  <a:gd name="connsiteY13" fmla="*/ 51835 h 490145"/>
                  <a:gd name="connsiteX14" fmla="*/ 229335 w 454421"/>
                  <a:gd name="connsiteY14" fmla="*/ 51835 h 490145"/>
                  <a:gd name="connsiteX15" fmla="*/ 237976 w 454421"/>
                  <a:gd name="connsiteY15" fmla="*/ 17277 h 490145"/>
                  <a:gd name="connsiteX16" fmla="*/ 237976 w 454421"/>
                  <a:gd name="connsiteY16" fmla="*/ 0 h 490145"/>
                  <a:gd name="connsiteX17" fmla="*/ 220700 w 454421"/>
                  <a:gd name="connsiteY17" fmla="*/ 8641 h 490145"/>
                  <a:gd name="connsiteX18" fmla="*/ 212059 w 454421"/>
                  <a:gd name="connsiteY18" fmla="*/ 51835 h 490145"/>
                  <a:gd name="connsiteX19" fmla="*/ 212059 w 454421"/>
                  <a:gd name="connsiteY19" fmla="*/ 103676 h 490145"/>
                  <a:gd name="connsiteX20" fmla="*/ 160224 w 454421"/>
                  <a:gd name="connsiteY20" fmla="*/ 95035 h 490145"/>
                  <a:gd name="connsiteX21" fmla="*/ 91129 w 454421"/>
                  <a:gd name="connsiteY21" fmla="*/ 86394 h 490145"/>
                  <a:gd name="connsiteX22" fmla="*/ 13394 w 454421"/>
                  <a:gd name="connsiteY22" fmla="*/ 310976 h 490145"/>
                  <a:gd name="connsiteX23" fmla="*/ 237953 w 454421"/>
                  <a:gd name="connsiteY23" fmla="*/ 483740 h 490145"/>
                  <a:gd name="connsiteX24" fmla="*/ 419347 w 454421"/>
                  <a:gd name="connsiteY24" fmla="*/ 250517 h 490145"/>
                  <a:gd name="connsiteX25" fmla="*/ 229324 w 454421"/>
                  <a:gd name="connsiteY25" fmla="*/ 414646 h 490145"/>
                  <a:gd name="connsiteX26" fmla="*/ 419347 w 454421"/>
                  <a:gd name="connsiteY26" fmla="*/ 250517 h 49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421" h="490145">
                    <a:moveTo>
                      <a:pt x="237965" y="483740"/>
                    </a:moveTo>
                    <a:cubicBezTo>
                      <a:pt x="402094" y="509658"/>
                      <a:pt x="523023" y="224599"/>
                      <a:pt x="410729" y="120952"/>
                    </a:cubicBezTo>
                    <a:cubicBezTo>
                      <a:pt x="367530" y="146870"/>
                      <a:pt x="307076" y="138229"/>
                      <a:pt x="272518" y="112311"/>
                    </a:cubicBezTo>
                    <a:lnTo>
                      <a:pt x="237959" y="112311"/>
                    </a:lnTo>
                    <a:lnTo>
                      <a:pt x="237959" y="69117"/>
                    </a:lnTo>
                    <a:cubicBezTo>
                      <a:pt x="237959" y="69117"/>
                      <a:pt x="246600" y="60476"/>
                      <a:pt x="246600" y="60476"/>
                    </a:cubicBezTo>
                    <a:cubicBezTo>
                      <a:pt x="272518" y="103676"/>
                      <a:pt x="367530" y="138212"/>
                      <a:pt x="419365" y="86394"/>
                    </a:cubicBezTo>
                    <a:lnTo>
                      <a:pt x="410724" y="86394"/>
                    </a:lnTo>
                    <a:cubicBezTo>
                      <a:pt x="358888" y="69117"/>
                      <a:pt x="263877" y="60476"/>
                      <a:pt x="246594" y="60476"/>
                    </a:cubicBezTo>
                    <a:lnTo>
                      <a:pt x="246594" y="51835"/>
                    </a:lnTo>
                    <a:cubicBezTo>
                      <a:pt x="341606" y="51835"/>
                      <a:pt x="402082" y="86394"/>
                      <a:pt x="410724" y="86394"/>
                    </a:cubicBezTo>
                    <a:cubicBezTo>
                      <a:pt x="402082" y="77752"/>
                      <a:pt x="393447" y="51835"/>
                      <a:pt x="376165" y="43200"/>
                    </a:cubicBezTo>
                    <a:cubicBezTo>
                      <a:pt x="350248" y="25917"/>
                      <a:pt x="324330" y="17277"/>
                      <a:pt x="298430" y="17277"/>
                    </a:cubicBezTo>
                    <a:cubicBezTo>
                      <a:pt x="272512" y="17277"/>
                      <a:pt x="255236" y="34559"/>
                      <a:pt x="237976" y="51835"/>
                    </a:cubicBezTo>
                    <a:lnTo>
                      <a:pt x="229335" y="51835"/>
                    </a:lnTo>
                    <a:cubicBezTo>
                      <a:pt x="229335" y="34559"/>
                      <a:pt x="237976" y="25917"/>
                      <a:pt x="237976" y="17277"/>
                    </a:cubicBezTo>
                    <a:lnTo>
                      <a:pt x="237976" y="0"/>
                    </a:lnTo>
                    <a:cubicBezTo>
                      <a:pt x="229335" y="0"/>
                      <a:pt x="220700" y="0"/>
                      <a:pt x="220700" y="8641"/>
                    </a:cubicBezTo>
                    <a:cubicBezTo>
                      <a:pt x="212059" y="34559"/>
                      <a:pt x="212059" y="51835"/>
                      <a:pt x="212059" y="51835"/>
                    </a:cubicBezTo>
                    <a:lnTo>
                      <a:pt x="212059" y="103676"/>
                    </a:lnTo>
                    <a:cubicBezTo>
                      <a:pt x="186141" y="103676"/>
                      <a:pt x="194782" y="103676"/>
                      <a:pt x="160224" y="95035"/>
                    </a:cubicBezTo>
                    <a:cubicBezTo>
                      <a:pt x="134306" y="86394"/>
                      <a:pt x="117024" y="86394"/>
                      <a:pt x="91129" y="86394"/>
                    </a:cubicBezTo>
                    <a:cubicBezTo>
                      <a:pt x="13394" y="103676"/>
                      <a:pt x="-21159" y="198682"/>
                      <a:pt x="13394" y="310976"/>
                    </a:cubicBezTo>
                    <a:cubicBezTo>
                      <a:pt x="73824" y="457846"/>
                      <a:pt x="186118" y="509664"/>
                      <a:pt x="237953" y="483740"/>
                    </a:cubicBezTo>
                    <a:close/>
                    <a:moveTo>
                      <a:pt x="419347" y="250517"/>
                    </a:moveTo>
                    <a:cubicBezTo>
                      <a:pt x="436624" y="397364"/>
                      <a:pt x="307059" y="483740"/>
                      <a:pt x="229324" y="414646"/>
                    </a:cubicBezTo>
                    <a:cubicBezTo>
                      <a:pt x="298418" y="440564"/>
                      <a:pt x="419347" y="362834"/>
                      <a:pt x="419347" y="250517"/>
                    </a:cubicBezTo>
                    <a:close/>
                  </a:path>
                </a:pathLst>
              </a:custGeom>
              <a:grpFill/>
              <a:ln w="5715" cap="flat">
                <a:noFill/>
                <a:prstDash val="solid"/>
                <a:miter/>
              </a:ln>
            </p:spPr>
            <p:txBody>
              <a:bodyPr rtlCol="0" anchor="ctr"/>
              <a:lstStyle/>
              <a:p>
                <a:endParaRPr lang="en-US" sz="1641"/>
              </a:p>
            </p:txBody>
          </p:sp>
          <p:sp>
            <p:nvSpPr>
              <p:cNvPr id="9" name="Freeform: Shape 8">
                <a:extLst>
                  <a:ext uri="{FF2B5EF4-FFF2-40B4-BE49-F238E27FC236}">
                    <a16:creationId xmlns:a16="http://schemas.microsoft.com/office/drawing/2014/main" id="{09F2A58E-942C-135D-4D45-6A630467D28A}"/>
                  </a:ext>
                </a:extLst>
              </p:cNvPr>
              <p:cNvSpPr/>
              <p:nvPr/>
            </p:nvSpPr>
            <p:spPr>
              <a:xfrm>
                <a:off x="7025967" y="3392356"/>
                <a:ext cx="438641" cy="500482"/>
              </a:xfrm>
              <a:custGeom>
                <a:avLst/>
                <a:gdLst>
                  <a:gd name="connsiteX0" fmla="*/ 218862 w 438641"/>
                  <a:gd name="connsiteY0" fmla="*/ 494472 h 500482"/>
                  <a:gd name="connsiteX1" fmla="*/ 426162 w 438641"/>
                  <a:gd name="connsiteY1" fmla="*/ 330343 h 500482"/>
                  <a:gd name="connsiteX2" fmla="*/ 400244 w 438641"/>
                  <a:gd name="connsiteY2" fmla="*/ 131678 h 500482"/>
                  <a:gd name="connsiteX3" fmla="*/ 262033 w 438641"/>
                  <a:gd name="connsiteY3" fmla="*/ 123037 h 500482"/>
                  <a:gd name="connsiteX4" fmla="*/ 227474 w 438641"/>
                  <a:gd name="connsiteY4" fmla="*/ 123037 h 500482"/>
                  <a:gd name="connsiteX5" fmla="*/ 227474 w 438641"/>
                  <a:gd name="connsiteY5" fmla="*/ 79843 h 500482"/>
                  <a:gd name="connsiteX6" fmla="*/ 236115 w 438641"/>
                  <a:gd name="connsiteY6" fmla="*/ 71202 h 500482"/>
                  <a:gd name="connsiteX7" fmla="*/ 408880 w 438641"/>
                  <a:gd name="connsiteY7" fmla="*/ 97120 h 500482"/>
                  <a:gd name="connsiteX8" fmla="*/ 400239 w 438641"/>
                  <a:gd name="connsiteY8" fmla="*/ 97120 h 500482"/>
                  <a:gd name="connsiteX9" fmla="*/ 236110 w 438641"/>
                  <a:gd name="connsiteY9" fmla="*/ 71202 h 500482"/>
                  <a:gd name="connsiteX10" fmla="*/ 236110 w 438641"/>
                  <a:gd name="connsiteY10" fmla="*/ 62561 h 500482"/>
                  <a:gd name="connsiteX11" fmla="*/ 322480 w 438641"/>
                  <a:gd name="connsiteY11" fmla="*/ 71202 h 500482"/>
                  <a:gd name="connsiteX12" fmla="*/ 382934 w 438641"/>
                  <a:gd name="connsiteY12" fmla="*/ 88479 h 500482"/>
                  <a:gd name="connsiteX13" fmla="*/ 400210 w 438641"/>
                  <a:gd name="connsiteY13" fmla="*/ 97120 h 500482"/>
                  <a:gd name="connsiteX14" fmla="*/ 408851 w 438641"/>
                  <a:gd name="connsiteY14" fmla="*/ 97120 h 500482"/>
                  <a:gd name="connsiteX15" fmla="*/ 391575 w 438641"/>
                  <a:gd name="connsiteY15" fmla="*/ 71202 h 500482"/>
                  <a:gd name="connsiteX16" fmla="*/ 374292 w 438641"/>
                  <a:gd name="connsiteY16" fmla="*/ 45285 h 500482"/>
                  <a:gd name="connsiteX17" fmla="*/ 236081 w 438641"/>
                  <a:gd name="connsiteY17" fmla="*/ 53920 h 500482"/>
                  <a:gd name="connsiteX18" fmla="*/ 227440 w 438641"/>
                  <a:gd name="connsiteY18" fmla="*/ 53920 h 500482"/>
                  <a:gd name="connsiteX19" fmla="*/ 236081 w 438641"/>
                  <a:gd name="connsiteY19" fmla="*/ 19367 h 500482"/>
                  <a:gd name="connsiteX20" fmla="*/ 236081 w 438641"/>
                  <a:gd name="connsiteY20" fmla="*/ 2085 h 500482"/>
                  <a:gd name="connsiteX21" fmla="*/ 210163 w 438641"/>
                  <a:gd name="connsiteY21" fmla="*/ 105738 h 500482"/>
                  <a:gd name="connsiteX22" fmla="*/ 158328 w 438641"/>
                  <a:gd name="connsiteY22" fmla="*/ 97097 h 500482"/>
                  <a:gd name="connsiteX23" fmla="*/ 89234 w 438641"/>
                  <a:gd name="connsiteY23" fmla="*/ 88462 h 500482"/>
                  <a:gd name="connsiteX24" fmla="*/ 218850 w 438641"/>
                  <a:gd name="connsiteY24" fmla="*/ 494472 h 500482"/>
                  <a:gd name="connsiteX25" fmla="*/ 391609 w 438641"/>
                  <a:gd name="connsiteY25" fmla="*/ 261249 h 500482"/>
                  <a:gd name="connsiteX26" fmla="*/ 391609 w 438641"/>
                  <a:gd name="connsiteY26" fmla="*/ 287166 h 500482"/>
                  <a:gd name="connsiteX27" fmla="*/ 201585 w 438641"/>
                  <a:gd name="connsiteY27" fmla="*/ 434013 h 500482"/>
                  <a:gd name="connsiteX28" fmla="*/ 391609 w 438641"/>
                  <a:gd name="connsiteY28" fmla="*/ 261249 h 5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8641" h="500482">
                    <a:moveTo>
                      <a:pt x="218862" y="494472"/>
                    </a:moveTo>
                    <a:cubicBezTo>
                      <a:pt x="279315" y="511749"/>
                      <a:pt x="382991" y="459914"/>
                      <a:pt x="426162" y="330343"/>
                    </a:cubicBezTo>
                    <a:cubicBezTo>
                      <a:pt x="452079" y="252608"/>
                      <a:pt x="434803" y="174855"/>
                      <a:pt x="400244" y="131678"/>
                    </a:cubicBezTo>
                    <a:cubicBezTo>
                      <a:pt x="357045" y="157596"/>
                      <a:pt x="305232" y="148955"/>
                      <a:pt x="262033" y="123037"/>
                    </a:cubicBezTo>
                    <a:lnTo>
                      <a:pt x="227474" y="123037"/>
                    </a:lnTo>
                    <a:lnTo>
                      <a:pt x="227474" y="79843"/>
                    </a:lnTo>
                    <a:lnTo>
                      <a:pt x="236115" y="71202"/>
                    </a:lnTo>
                    <a:cubicBezTo>
                      <a:pt x="262033" y="123037"/>
                      <a:pt x="357045" y="148938"/>
                      <a:pt x="408880" y="97120"/>
                    </a:cubicBezTo>
                    <a:lnTo>
                      <a:pt x="400239" y="97120"/>
                    </a:lnTo>
                    <a:cubicBezTo>
                      <a:pt x="348404" y="79843"/>
                      <a:pt x="253392" y="71202"/>
                      <a:pt x="236110" y="71202"/>
                    </a:cubicBezTo>
                    <a:lnTo>
                      <a:pt x="236110" y="62561"/>
                    </a:lnTo>
                    <a:cubicBezTo>
                      <a:pt x="244751" y="53926"/>
                      <a:pt x="313845" y="71202"/>
                      <a:pt x="322480" y="71202"/>
                    </a:cubicBezTo>
                    <a:cubicBezTo>
                      <a:pt x="348398" y="79843"/>
                      <a:pt x="365674" y="79843"/>
                      <a:pt x="382934" y="88479"/>
                    </a:cubicBezTo>
                    <a:cubicBezTo>
                      <a:pt x="391575" y="88479"/>
                      <a:pt x="400210" y="97120"/>
                      <a:pt x="400210" y="97120"/>
                    </a:cubicBezTo>
                    <a:lnTo>
                      <a:pt x="408851" y="97120"/>
                    </a:lnTo>
                    <a:cubicBezTo>
                      <a:pt x="400210" y="88479"/>
                      <a:pt x="400210" y="79843"/>
                      <a:pt x="391575" y="71202"/>
                    </a:cubicBezTo>
                    <a:cubicBezTo>
                      <a:pt x="382934" y="62561"/>
                      <a:pt x="382934" y="53920"/>
                      <a:pt x="374292" y="45285"/>
                    </a:cubicBezTo>
                    <a:cubicBezTo>
                      <a:pt x="331099" y="10726"/>
                      <a:pt x="270640" y="2085"/>
                      <a:pt x="236081" y="53920"/>
                    </a:cubicBezTo>
                    <a:lnTo>
                      <a:pt x="227440" y="53920"/>
                    </a:lnTo>
                    <a:cubicBezTo>
                      <a:pt x="227440" y="36644"/>
                      <a:pt x="236081" y="28002"/>
                      <a:pt x="236081" y="19367"/>
                    </a:cubicBezTo>
                    <a:lnTo>
                      <a:pt x="236081" y="2085"/>
                    </a:lnTo>
                    <a:cubicBezTo>
                      <a:pt x="210163" y="-15192"/>
                      <a:pt x="210163" y="79820"/>
                      <a:pt x="210163" y="105738"/>
                    </a:cubicBezTo>
                    <a:cubicBezTo>
                      <a:pt x="184246" y="97097"/>
                      <a:pt x="201523" y="114379"/>
                      <a:pt x="158328" y="97097"/>
                    </a:cubicBezTo>
                    <a:cubicBezTo>
                      <a:pt x="132411" y="88462"/>
                      <a:pt x="115129" y="88462"/>
                      <a:pt x="89234" y="88462"/>
                    </a:cubicBezTo>
                    <a:cubicBezTo>
                      <a:pt x="-100767" y="140342"/>
                      <a:pt x="46080" y="554948"/>
                      <a:pt x="218850" y="494472"/>
                    </a:cubicBezTo>
                    <a:close/>
                    <a:moveTo>
                      <a:pt x="391609" y="261249"/>
                    </a:moveTo>
                    <a:lnTo>
                      <a:pt x="391609" y="287166"/>
                    </a:lnTo>
                    <a:cubicBezTo>
                      <a:pt x="400250" y="399455"/>
                      <a:pt x="279321" y="503107"/>
                      <a:pt x="201585" y="434013"/>
                    </a:cubicBezTo>
                    <a:cubicBezTo>
                      <a:pt x="287956" y="451295"/>
                      <a:pt x="400250" y="373560"/>
                      <a:pt x="391609" y="261249"/>
                    </a:cubicBezTo>
                    <a:close/>
                  </a:path>
                </a:pathLst>
              </a:custGeom>
              <a:grpFill/>
              <a:ln w="5715" cap="flat">
                <a:noFill/>
                <a:prstDash val="solid"/>
                <a:miter/>
              </a:ln>
            </p:spPr>
            <p:txBody>
              <a:bodyPr rtlCol="0" anchor="ctr"/>
              <a:lstStyle/>
              <a:p>
                <a:endParaRPr lang="en-US" sz="1641"/>
              </a:p>
            </p:txBody>
          </p:sp>
          <p:sp>
            <p:nvSpPr>
              <p:cNvPr id="10" name="Freeform: Shape 9">
                <a:extLst>
                  <a:ext uri="{FF2B5EF4-FFF2-40B4-BE49-F238E27FC236}">
                    <a16:creationId xmlns:a16="http://schemas.microsoft.com/office/drawing/2014/main" id="{6A35C0C5-BE31-477C-FE29-88F3FBDF31DD}"/>
                  </a:ext>
                </a:extLst>
              </p:cNvPr>
              <p:cNvSpPr/>
              <p:nvPr/>
            </p:nvSpPr>
            <p:spPr>
              <a:xfrm>
                <a:off x="4135240" y="4327340"/>
                <a:ext cx="3792016" cy="872394"/>
              </a:xfrm>
              <a:custGeom>
                <a:avLst/>
                <a:gdLst>
                  <a:gd name="connsiteX0" fmla="*/ 0 w 3792016"/>
                  <a:gd name="connsiteY0" fmla="*/ 0 h 872394"/>
                  <a:gd name="connsiteX1" fmla="*/ 3792017 w 3792016"/>
                  <a:gd name="connsiteY1" fmla="*/ 0 h 872394"/>
                  <a:gd name="connsiteX2" fmla="*/ 3792017 w 3792016"/>
                  <a:gd name="connsiteY2" fmla="*/ 872395 h 872394"/>
                  <a:gd name="connsiteX3" fmla="*/ 0 w 3792016"/>
                  <a:gd name="connsiteY3" fmla="*/ 872395 h 872394"/>
                </a:gdLst>
                <a:ahLst/>
                <a:cxnLst>
                  <a:cxn ang="0">
                    <a:pos x="connsiteX0" y="connsiteY0"/>
                  </a:cxn>
                  <a:cxn ang="0">
                    <a:pos x="connsiteX1" y="connsiteY1"/>
                  </a:cxn>
                  <a:cxn ang="0">
                    <a:pos x="connsiteX2" y="connsiteY2"/>
                  </a:cxn>
                  <a:cxn ang="0">
                    <a:pos x="connsiteX3" y="connsiteY3"/>
                  </a:cxn>
                </a:cxnLst>
                <a:rect l="l" t="t" r="r" b="b"/>
                <a:pathLst>
                  <a:path w="3792016" h="872394">
                    <a:moveTo>
                      <a:pt x="0" y="0"/>
                    </a:moveTo>
                    <a:lnTo>
                      <a:pt x="3792017" y="0"/>
                    </a:lnTo>
                    <a:lnTo>
                      <a:pt x="3792017" y="872395"/>
                    </a:lnTo>
                    <a:lnTo>
                      <a:pt x="0" y="872395"/>
                    </a:lnTo>
                    <a:close/>
                  </a:path>
                </a:pathLst>
              </a:custGeom>
              <a:grpFill/>
              <a:ln w="5715" cap="flat">
                <a:noFill/>
                <a:prstDash val="solid"/>
                <a:miter/>
              </a:ln>
            </p:spPr>
            <p:txBody>
              <a:bodyPr rtlCol="0" anchor="ctr"/>
              <a:lstStyle/>
              <a:p>
                <a:endParaRPr lang="en-US" sz="1641"/>
              </a:p>
            </p:txBody>
          </p:sp>
          <p:sp>
            <p:nvSpPr>
              <p:cNvPr id="11" name="Freeform: Shape 10">
                <a:extLst>
                  <a:ext uri="{FF2B5EF4-FFF2-40B4-BE49-F238E27FC236}">
                    <a16:creationId xmlns:a16="http://schemas.microsoft.com/office/drawing/2014/main" id="{459CA774-3433-ACE3-2E06-39A4D9CD5B7F}"/>
                  </a:ext>
                </a:extLst>
              </p:cNvPr>
              <p:cNvSpPr/>
              <p:nvPr/>
            </p:nvSpPr>
            <p:spPr>
              <a:xfrm>
                <a:off x="4169776" y="1355940"/>
                <a:ext cx="3714235" cy="457800"/>
              </a:xfrm>
              <a:custGeom>
                <a:avLst/>
                <a:gdLst>
                  <a:gd name="connsiteX0" fmla="*/ 397347 w 3714235"/>
                  <a:gd name="connsiteY0" fmla="*/ 0 h 457800"/>
                  <a:gd name="connsiteX1" fmla="*/ 0 w 3714235"/>
                  <a:gd name="connsiteY1" fmla="*/ 457800 h 457800"/>
                  <a:gd name="connsiteX2" fmla="*/ 3714236 w 3714235"/>
                  <a:gd name="connsiteY2" fmla="*/ 457800 h 457800"/>
                  <a:gd name="connsiteX3" fmla="*/ 3316889 w 3714235"/>
                  <a:gd name="connsiteY3" fmla="*/ 0 h 457800"/>
                </a:gdLst>
                <a:ahLst/>
                <a:cxnLst>
                  <a:cxn ang="0">
                    <a:pos x="connsiteX0" y="connsiteY0"/>
                  </a:cxn>
                  <a:cxn ang="0">
                    <a:pos x="connsiteX1" y="connsiteY1"/>
                  </a:cxn>
                  <a:cxn ang="0">
                    <a:pos x="connsiteX2" y="connsiteY2"/>
                  </a:cxn>
                  <a:cxn ang="0">
                    <a:pos x="connsiteX3" y="connsiteY3"/>
                  </a:cxn>
                </a:cxnLst>
                <a:rect l="l" t="t" r="r" b="b"/>
                <a:pathLst>
                  <a:path w="3714235" h="457800">
                    <a:moveTo>
                      <a:pt x="397347" y="0"/>
                    </a:moveTo>
                    <a:cubicBezTo>
                      <a:pt x="397347" y="0"/>
                      <a:pt x="198682" y="250500"/>
                      <a:pt x="0" y="457800"/>
                    </a:cubicBezTo>
                    <a:lnTo>
                      <a:pt x="3714236" y="457800"/>
                    </a:lnTo>
                    <a:cubicBezTo>
                      <a:pt x="3515571" y="250500"/>
                      <a:pt x="3316889" y="0"/>
                      <a:pt x="3316889" y="0"/>
                    </a:cubicBezTo>
                    <a:close/>
                  </a:path>
                </a:pathLst>
              </a:custGeom>
              <a:grpFill/>
              <a:ln w="5715" cap="flat">
                <a:noFill/>
                <a:prstDash val="solid"/>
                <a:miter/>
              </a:ln>
            </p:spPr>
            <p:txBody>
              <a:bodyPr rtlCol="0" anchor="ctr"/>
              <a:lstStyle/>
              <a:p>
                <a:endParaRPr lang="en-US" sz="1641"/>
              </a:p>
            </p:txBody>
          </p:sp>
          <p:sp>
            <p:nvSpPr>
              <p:cNvPr id="12" name="Freeform: Shape 11">
                <a:extLst>
                  <a:ext uri="{FF2B5EF4-FFF2-40B4-BE49-F238E27FC236}">
                    <a16:creationId xmlns:a16="http://schemas.microsoft.com/office/drawing/2014/main" id="{5DC0E670-46CB-230D-CB89-653A90F4956B}"/>
                  </a:ext>
                </a:extLst>
              </p:cNvPr>
              <p:cNvSpPr/>
              <p:nvPr/>
            </p:nvSpPr>
            <p:spPr>
              <a:xfrm>
                <a:off x="4057459" y="5329351"/>
                <a:ext cx="3947464" cy="172764"/>
              </a:xfrm>
              <a:custGeom>
                <a:avLst/>
                <a:gdLst>
                  <a:gd name="connsiteX0" fmla="*/ 0 w 3947464"/>
                  <a:gd name="connsiteY0" fmla="*/ 0 h 172764"/>
                  <a:gd name="connsiteX1" fmla="*/ 3947465 w 3947464"/>
                  <a:gd name="connsiteY1" fmla="*/ 0 h 172764"/>
                  <a:gd name="connsiteX2" fmla="*/ 3947465 w 3947464"/>
                  <a:gd name="connsiteY2" fmla="*/ 172764 h 172764"/>
                  <a:gd name="connsiteX3" fmla="*/ 0 w 3947464"/>
                  <a:gd name="connsiteY3" fmla="*/ 172764 h 172764"/>
                </a:gdLst>
                <a:ahLst/>
                <a:cxnLst>
                  <a:cxn ang="0">
                    <a:pos x="connsiteX0" y="connsiteY0"/>
                  </a:cxn>
                  <a:cxn ang="0">
                    <a:pos x="connsiteX1" y="connsiteY1"/>
                  </a:cxn>
                  <a:cxn ang="0">
                    <a:pos x="connsiteX2" y="connsiteY2"/>
                  </a:cxn>
                  <a:cxn ang="0">
                    <a:pos x="connsiteX3" y="connsiteY3"/>
                  </a:cxn>
                </a:cxnLst>
                <a:rect l="l" t="t" r="r" b="b"/>
                <a:pathLst>
                  <a:path w="3947464" h="172764">
                    <a:moveTo>
                      <a:pt x="0" y="0"/>
                    </a:moveTo>
                    <a:lnTo>
                      <a:pt x="3947465" y="0"/>
                    </a:lnTo>
                    <a:lnTo>
                      <a:pt x="3947465" y="172764"/>
                    </a:lnTo>
                    <a:lnTo>
                      <a:pt x="0" y="172764"/>
                    </a:lnTo>
                    <a:close/>
                  </a:path>
                </a:pathLst>
              </a:custGeom>
              <a:grpFill/>
              <a:ln w="5715" cap="flat">
                <a:noFill/>
                <a:prstDash val="solid"/>
                <a:miter/>
              </a:ln>
            </p:spPr>
            <p:txBody>
              <a:bodyPr rtlCol="0" anchor="ctr"/>
              <a:lstStyle/>
              <a:p>
                <a:endParaRPr lang="en-US" sz="1641"/>
              </a:p>
            </p:txBody>
          </p:sp>
          <p:sp>
            <p:nvSpPr>
              <p:cNvPr id="13" name="Freeform: Shape 12">
                <a:extLst>
                  <a:ext uri="{FF2B5EF4-FFF2-40B4-BE49-F238E27FC236}">
                    <a16:creationId xmlns:a16="http://schemas.microsoft.com/office/drawing/2014/main" id="{61A34465-8174-6BCD-E5B4-F608A5C4C73C}"/>
                  </a:ext>
                </a:extLst>
              </p:cNvPr>
              <p:cNvSpPr/>
              <p:nvPr/>
            </p:nvSpPr>
            <p:spPr>
              <a:xfrm>
                <a:off x="4843364" y="2805890"/>
                <a:ext cx="363511" cy="338097"/>
              </a:xfrm>
              <a:custGeom>
                <a:avLst/>
                <a:gdLst>
                  <a:gd name="connsiteX0" fmla="*/ 136 w 363511"/>
                  <a:gd name="connsiteY0" fmla="*/ 173968 h 338097"/>
                  <a:gd name="connsiteX1" fmla="*/ 164265 w 363511"/>
                  <a:gd name="connsiteY1" fmla="*/ 338097 h 338097"/>
                  <a:gd name="connsiteX2" fmla="*/ 207465 w 363511"/>
                  <a:gd name="connsiteY2" fmla="*/ 338097 h 338097"/>
                  <a:gd name="connsiteX3" fmla="*/ 362953 w 363511"/>
                  <a:gd name="connsiteY3" fmla="*/ 182609 h 338097"/>
                  <a:gd name="connsiteX4" fmla="*/ 142 w 363511"/>
                  <a:gd name="connsiteY4" fmla="*/ 173968 h 338097"/>
                  <a:gd name="connsiteX5" fmla="*/ 302471 w 363511"/>
                  <a:gd name="connsiteY5" fmla="*/ 96232 h 338097"/>
                  <a:gd name="connsiteX6" fmla="*/ 224736 w 363511"/>
                  <a:gd name="connsiteY6" fmla="*/ 303533 h 338097"/>
                  <a:gd name="connsiteX7" fmla="*/ 302471 w 363511"/>
                  <a:gd name="connsiteY7" fmla="*/ 96232 h 33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511" h="338097">
                    <a:moveTo>
                      <a:pt x="136" y="173968"/>
                    </a:moveTo>
                    <a:cubicBezTo>
                      <a:pt x="8777" y="268979"/>
                      <a:pt x="77872" y="329456"/>
                      <a:pt x="164265" y="338097"/>
                    </a:cubicBezTo>
                    <a:lnTo>
                      <a:pt x="207465" y="338097"/>
                    </a:lnTo>
                    <a:cubicBezTo>
                      <a:pt x="285200" y="329456"/>
                      <a:pt x="354312" y="260361"/>
                      <a:pt x="362953" y="182609"/>
                    </a:cubicBezTo>
                    <a:cubicBezTo>
                      <a:pt x="380207" y="-50615"/>
                      <a:pt x="-8499" y="-67891"/>
                      <a:pt x="142" y="173968"/>
                    </a:cubicBezTo>
                    <a:close/>
                    <a:moveTo>
                      <a:pt x="302471" y="96232"/>
                    </a:moveTo>
                    <a:cubicBezTo>
                      <a:pt x="362925" y="130791"/>
                      <a:pt x="302471" y="294897"/>
                      <a:pt x="224736" y="303533"/>
                    </a:cubicBezTo>
                    <a:cubicBezTo>
                      <a:pt x="302471" y="251720"/>
                      <a:pt x="337007" y="148067"/>
                      <a:pt x="302471" y="96232"/>
                    </a:cubicBezTo>
                    <a:close/>
                  </a:path>
                </a:pathLst>
              </a:custGeom>
              <a:grpFill/>
              <a:ln w="5715" cap="flat">
                <a:noFill/>
                <a:prstDash val="solid"/>
                <a:miter/>
              </a:ln>
            </p:spPr>
            <p:txBody>
              <a:bodyPr rtlCol="0" anchor="ctr"/>
              <a:lstStyle/>
              <a:p>
                <a:endParaRPr lang="en-US" sz="1641"/>
              </a:p>
            </p:txBody>
          </p:sp>
          <p:sp>
            <p:nvSpPr>
              <p:cNvPr id="14" name="Freeform: Shape 13">
                <a:extLst>
                  <a:ext uri="{FF2B5EF4-FFF2-40B4-BE49-F238E27FC236}">
                    <a16:creationId xmlns:a16="http://schemas.microsoft.com/office/drawing/2014/main" id="{79C3AC6B-7ED7-4EA0-E7B1-2B15A6F07577}"/>
                  </a:ext>
                </a:extLst>
              </p:cNvPr>
              <p:cNvSpPr/>
              <p:nvPr/>
            </p:nvSpPr>
            <p:spPr>
              <a:xfrm>
                <a:off x="4964435" y="2712070"/>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6 h 95011"/>
                  <a:gd name="connsiteX9" fmla="*/ 112288 w 112288"/>
                  <a:gd name="connsiteY9" fmla="*/ 95012 h 95011"/>
                  <a:gd name="connsiteX10" fmla="*/ 112288 w 112288"/>
                  <a:gd name="connsiteY10" fmla="*/ 17282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82"/>
                      <a:pt x="77758" y="17282"/>
                      <a:pt x="77758" y="25918"/>
                    </a:cubicBezTo>
                    <a:cubicBezTo>
                      <a:pt x="77758" y="17282"/>
                      <a:pt x="69117" y="8641"/>
                      <a:pt x="60476" y="0"/>
                    </a:cubicBezTo>
                    <a:cubicBezTo>
                      <a:pt x="51841" y="8641"/>
                      <a:pt x="51841" y="17276"/>
                      <a:pt x="43200" y="25918"/>
                    </a:cubicBezTo>
                    <a:cubicBezTo>
                      <a:pt x="43200" y="17282"/>
                      <a:pt x="34559" y="8641"/>
                      <a:pt x="25918" y="8641"/>
                    </a:cubicBezTo>
                    <a:cubicBezTo>
                      <a:pt x="25918" y="17282"/>
                      <a:pt x="17282" y="25918"/>
                      <a:pt x="25918" y="34559"/>
                    </a:cubicBezTo>
                    <a:lnTo>
                      <a:pt x="0" y="8641"/>
                    </a:lnTo>
                    <a:cubicBezTo>
                      <a:pt x="0" y="8641"/>
                      <a:pt x="8641" y="43200"/>
                      <a:pt x="0" y="86376"/>
                    </a:cubicBezTo>
                    <a:cubicBezTo>
                      <a:pt x="34559" y="77735"/>
                      <a:pt x="51841" y="77735"/>
                      <a:pt x="112288" y="95012"/>
                    </a:cubicBezTo>
                    <a:cubicBezTo>
                      <a:pt x="103653" y="77735"/>
                      <a:pt x="112288" y="43177"/>
                      <a:pt x="112288" y="17282"/>
                    </a:cubicBezTo>
                    <a:cubicBezTo>
                      <a:pt x="112311" y="17282"/>
                      <a:pt x="103670" y="25918"/>
                      <a:pt x="95035" y="34559"/>
                    </a:cubicBezTo>
                    <a:close/>
                  </a:path>
                </a:pathLst>
              </a:custGeom>
              <a:grpFill/>
              <a:ln w="5715" cap="flat">
                <a:noFill/>
                <a:prstDash val="solid"/>
                <a:miter/>
              </a:ln>
            </p:spPr>
            <p:txBody>
              <a:bodyPr rtlCol="0" anchor="ctr"/>
              <a:lstStyle/>
              <a:p>
                <a:endParaRPr lang="en-US" sz="1641"/>
              </a:p>
            </p:txBody>
          </p:sp>
          <p:sp>
            <p:nvSpPr>
              <p:cNvPr id="15" name="Freeform: Shape 14">
                <a:extLst>
                  <a:ext uri="{FF2B5EF4-FFF2-40B4-BE49-F238E27FC236}">
                    <a16:creationId xmlns:a16="http://schemas.microsoft.com/office/drawing/2014/main" id="{930CA463-FF7B-2990-0524-1D80EADBE04C}"/>
                  </a:ext>
                </a:extLst>
              </p:cNvPr>
              <p:cNvSpPr/>
              <p:nvPr/>
            </p:nvSpPr>
            <p:spPr>
              <a:xfrm>
                <a:off x="5050869" y="3197953"/>
                <a:ext cx="367982" cy="334716"/>
              </a:xfrm>
              <a:custGeom>
                <a:avLst/>
                <a:gdLst>
                  <a:gd name="connsiteX0" fmla="*/ 164106 w 367982"/>
                  <a:gd name="connsiteY0" fmla="*/ 334716 h 334716"/>
                  <a:gd name="connsiteX1" fmla="*/ 215941 w 367982"/>
                  <a:gd name="connsiteY1" fmla="*/ 334716 h 334716"/>
                  <a:gd name="connsiteX2" fmla="*/ 345512 w 367982"/>
                  <a:gd name="connsiteY2" fmla="*/ 75575 h 334716"/>
                  <a:gd name="connsiteX3" fmla="*/ 233223 w 367982"/>
                  <a:gd name="connsiteY3" fmla="*/ 6481 h 334716"/>
                  <a:gd name="connsiteX4" fmla="*/ 129570 w 367982"/>
                  <a:gd name="connsiteY4" fmla="*/ 6481 h 334716"/>
                  <a:gd name="connsiteX5" fmla="*/ 34559 w 367982"/>
                  <a:gd name="connsiteY5" fmla="*/ 58316 h 334716"/>
                  <a:gd name="connsiteX6" fmla="*/ 0 w 367982"/>
                  <a:gd name="connsiteY6" fmla="*/ 170604 h 334716"/>
                  <a:gd name="connsiteX7" fmla="*/ 164106 w 367982"/>
                  <a:gd name="connsiteY7" fmla="*/ 334710 h 334716"/>
                  <a:gd name="connsiteX8" fmla="*/ 302318 w 367982"/>
                  <a:gd name="connsiteY8" fmla="*/ 92858 h 334716"/>
                  <a:gd name="connsiteX9" fmla="*/ 224582 w 367982"/>
                  <a:gd name="connsiteY9" fmla="*/ 300158 h 334716"/>
                  <a:gd name="connsiteX10" fmla="*/ 302318 w 367982"/>
                  <a:gd name="connsiteY10" fmla="*/ 92858 h 33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982" h="334716">
                    <a:moveTo>
                      <a:pt x="164106" y="334716"/>
                    </a:moveTo>
                    <a:lnTo>
                      <a:pt x="215941" y="334716"/>
                    </a:lnTo>
                    <a:cubicBezTo>
                      <a:pt x="310953" y="326075"/>
                      <a:pt x="414606" y="213787"/>
                      <a:pt x="345512" y="75575"/>
                    </a:cubicBezTo>
                    <a:cubicBezTo>
                      <a:pt x="319594" y="32376"/>
                      <a:pt x="285058" y="15122"/>
                      <a:pt x="233223" y="6481"/>
                    </a:cubicBezTo>
                    <a:cubicBezTo>
                      <a:pt x="181388" y="-2160"/>
                      <a:pt x="181388" y="-2160"/>
                      <a:pt x="129570" y="6481"/>
                    </a:cubicBezTo>
                    <a:cubicBezTo>
                      <a:pt x="95012" y="15122"/>
                      <a:pt x="60476" y="32399"/>
                      <a:pt x="34559" y="58316"/>
                    </a:cubicBezTo>
                    <a:cubicBezTo>
                      <a:pt x="8641" y="92875"/>
                      <a:pt x="0" y="127411"/>
                      <a:pt x="0" y="170604"/>
                    </a:cubicBezTo>
                    <a:cubicBezTo>
                      <a:pt x="-23" y="256952"/>
                      <a:pt x="77735" y="326070"/>
                      <a:pt x="164106" y="334710"/>
                    </a:cubicBezTo>
                    <a:close/>
                    <a:moveTo>
                      <a:pt x="302318" y="92858"/>
                    </a:moveTo>
                    <a:cubicBezTo>
                      <a:pt x="362771" y="127416"/>
                      <a:pt x="302318" y="291522"/>
                      <a:pt x="224582" y="300158"/>
                    </a:cubicBezTo>
                    <a:cubicBezTo>
                      <a:pt x="293677" y="248323"/>
                      <a:pt x="328235" y="144670"/>
                      <a:pt x="302318" y="92858"/>
                    </a:cubicBezTo>
                    <a:close/>
                  </a:path>
                </a:pathLst>
              </a:custGeom>
              <a:grpFill/>
              <a:ln w="5715" cap="flat">
                <a:noFill/>
                <a:prstDash val="solid"/>
                <a:miter/>
              </a:ln>
            </p:spPr>
            <p:txBody>
              <a:bodyPr rtlCol="0" anchor="ctr"/>
              <a:lstStyle/>
              <a:p>
                <a:endParaRPr lang="en-US" sz="1641"/>
              </a:p>
            </p:txBody>
          </p:sp>
          <p:sp>
            <p:nvSpPr>
              <p:cNvPr id="16" name="Freeform: Shape 15">
                <a:extLst>
                  <a:ext uri="{FF2B5EF4-FFF2-40B4-BE49-F238E27FC236}">
                    <a16:creationId xmlns:a16="http://schemas.microsoft.com/office/drawing/2014/main" id="{D43E480F-CFBB-DD97-D6B0-E8CA9A1E4DF6}"/>
                  </a:ext>
                </a:extLst>
              </p:cNvPr>
              <p:cNvSpPr/>
              <p:nvPr/>
            </p:nvSpPr>
            <p:spPr>
              <a:xfrm>
                <a:off x="5171775" y="3100747"/>
                <a:ext cx="112316" cy="95011"/>
              </a:xfrm>
              <a:custGeom>
                <a:avLst/>
                <a:gdLst>
                  <a:gd name="connsiteX0" fmla="*/ 95035 w 112316"/>
                  <a:gd name="connsiteY0" fmla="*/ 34559 h 95011"/>
                  <a:gd name="connsiteX1" fmla="*/ 95035 w 112316"/>
                  <a:gd name="connsiteY1" fmla="*/ 8641 h 95011"/>
                  <a:gd name="connsiteX2" fmla="*/ 77758 w 112316"/>
                  <a:gd name="connsiteY2" fmla="*/ 25918 h 95011"/>
                  <a:gd name="connsiteX3" fmla="*/ 60476 w 112316"/>
                  <a:gd name="connsiteY3" fmla="*/ 0 h 95011"/>
                  <a:gd name="connsiteX4" fmla="*/ 43200 w 112316"/>
                  <a:gd name="connsiteY4" fmla="*/ 25918 h 95011"/>
                  <a:gd name="connsiteX5" fmla="*/ 25918 w 112316"/>
                  <a:gd name="connsiteY5" fmla="*/ 8641 h 95011"/>
                  <a:gd name="connsiteX6" fmla="*/ 25918 w 112316"/>
                  <a:gd name="connsiteY6" fmla="*/ 34559 h 95011"/>
                  <a:gd name="connsiteX7" fmla="*/ 0 w 112316"/>
                  <a:gd name="connsiteY7" fmla="*/ 8641 h 95011"/>
                  <a:gd name="connsiteX8" fmla="*/ 0 w 112316"/>
                  <a:gd name="connsiteY8" fmla="*/ 86377 h 95011"/>
                  <a:gd name="connsiteX9" fmla="*/ 43200 w 112316"/>
                  <a:gd name="connsiteY9" fmla="*/ 86377 h 95011"/>
                  <a:gd name="connsiteX10" fmla="*/ 86394 w 112316"/>
                  <a:gd name="connsiteY10" fmla="*/ 95012 h 95011"/>
                  <a:gd name="connsiteX11" fmla="*/ 103676 w 112316"/>
                  <a:gd name="connsiteY11" fmla="*/ 95012 h 95011"/>
                  <a:gd name="connsiteX12" fmla="*/ 112317 w 112316"/>
                  <a:gd name="connsiteY12" fmla="*/ 95012 h 95011"/>
                  <a:gd name="connsiteX13" fmla="*/ 112317 w 112316"/>
                  <a:gd name="connsiteY13" fmla="*/ 17277 h 95011"/>
                  <a:gd name="connsiteX14" fmla="*/ 95035 w 112316"/>
                  <a:gd name="connsiteY14"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316"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lnTo>
                      <a:pt x="43200" y="86377"/>
                    </a:lnTo>
                    <a:cubicBezTo>
                      <a:pt x="60476" y="86377"/>
                      <a:pt x="69117" y="86377"/>
                      <a:pt x="86394" y="95012"/>
                    </a:cubicBezTo>
                    <a:lnTo>
                      <a:pt x="103676" y="95012"/>
                    </a:lnTo>
                    <a:lnTo>
                      <a:pt x="112317" y="95012"/>
                    </a:lnTo>
                    <a:cubicBezTo>
                      <a:pt x="103676" y="77735"/>
                      <a:pt x="112317" y="43177"/>
                      <a:pt x="112317" y="17277"/>
                    </a:cubicBezTo>
                    <a:cubicBezTo>
                      <a:pt x="103653" y="17277"/>
                      <a:pt x="95035" y="25918"/>
                      <a:pt x="95035" y="34559"/>
                    </a:cubicBezTo>
                    <a:close/>
                  </a:path>
                </a:pathLst>
              </a:custGeom>
              <a:grpFill/>
              <a:ln w="5715" cap="flat">
                <a:noFill/>
                <a:prstDash val="solid"/>
                <a:miter/>
              </a:ln>
            </p:spPr>
            <p:txBody>
              <a:bodyPr rtlCol="0" anchor="ctr"/>
              <a:lstStyle/>
              <a:p>
                <a:endParaRPr lang="en-US" sz="1641"/>
              </a:p>
            </p:txBody>
          </p:sp>
          <p:sp>
            <p:nvSpPr>
              <p:cNvPr id="17" name="Freeform: Shape 16">
                <a:extLst>
                  <a:ext uri="{FF2B5EF4-FFF2-40B4-BE49-F238E27FC236}">
                    <a16:creationId xmlns:a16="http://schemas.microsoft.com/office/drawing/2014/main" id="{3DC53A21-3CE7-1BF5-1843-FAFC024B49F7}"/>
                  </a:ext>
                </a:extLst>
              </p:cNvPr>
              <p:cNvSpPr/>
              <p:nvPr/>
            </p:nvSpPr>
            <p:spPr>
              <a:xfrm>
                <a:off x="4639879" y="3200327"/>
                <a:ext cx="376426" cy="332343"/>
              </a:xfrm>
              <a:custGeom>
                <a:avLst/>
                <a:gdLst>
                  <a:gd name="connsiteX0" fmla="*/ 169103 w 376426"/>
                  <a:gd name="connsiteY0" fmla="*/ 332343 h 332343"/>
                  <a:gd name="connsiteX1" fmla="*/ 220938 w 376426"/>
                  <a:gd name="connsiteY1" fmla="*/ 332343 h 332343"/>
                  <a:gd name="connsiteX2" fmla="*/ 376426 w 376426"/>
                  <a:gd name="connsiteY2" fmla="*/ 176855 h 332343"/>
                  <a:gd name="connsiteX3" fmla="*/ 238215 w 376426"/>
                  <a:gd name="connsiteY3" fmla="*/ 4091 h 332343"/>
                  <a:gd name="connsiteX4" fmla="*/ 39550 w 376426"/>
                  <a:gd name="connsiteY4" fmla="*/ 55926 h 332343"/>
                  <a:gd name="connsiteX5" fmla="*/ 169097 w 376426"/>
                  <a:gd name="connsiteY5" fmla="*/ 332343 h 332343"/>
                  <a:gd name="connsiteX6" fmla="*/ 307315 w 376426"/>
                  <a:gd name="connsiteY6" fmla="*/ 90484 h 332343"/>
                  <a:gd name="connsiteX7" fmla="*/ 229579 w 376426"/>
                  <a:gd name="connsiteY7" fmla="*/ 297785 h 332343"/>
                  <a:gd name="connsiteX8" fmla="*/ 307315 w 376426"/>
                  <a:gd name="connsiteY8" fmla="*/ 90484 h 33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426" h="332343">
                    <a:moveTo>
                      <a:pt x="169103" y="332343"/>
                    </a:moveTo>
                    <a:lnTo>
                      <a:pt x="220938" y="332343"/>
                    </a:lnTo>
                    <a:cubicBezTo>
                      <a:pt x="298673" y="323702"/>
                      <a:pt x="367785" y="254608"/>
                      <a:pt x="376426" y="176855"/>
                    </a:cubicBezTo>
                    <a:cubicBezTo>
                      <a:pt x="376426" y="90484"/>
                      <a:pt x="333232" y="21367"/>
                      <a:pt x="238215" y="4091"/>
                    </a:cubicBezTo>
                    <a:cubicBezTo>
                      <a:pt x="160479" y="-4551"/>
                      <a:pt x="91368" y="-4551"/>
                      <a:pt x="39550" y="55926"/>
                    </a:cubicBezTo>
                    <a:cubicBezTo>
                      <a:pt x="-46844" y="150938"/>
                      <a:pt x="13632" y="315067"/>
                      <a:pt x="169097" y="332343"/>
                    </a:cubicBezTo>
                    <a:close/>
                    <a:moveTo>
                      <a:pt x="307315" y="90484"/>
                    </a:moveTo>
                    <a:cubicBezTo>
                      <a:pt x="367768" y="125043"/>
                      <a:pt x="307315" y="289149"/>
                      <a:pt x="229579" y="297785"/>
                    </a:cubicBezTo>
                    <a:cubicBezTo>
                      <a:pt x="298673" y="245949"/>
                      <a:pt x="333232" y="142296"/>
                      <a:pt x="307315" y="90484"/>
                    </a:cubicBezTo>
                    <a:close/>
                  </a:path>
                </a:pathLst>
              </a:custGeom>
              <a:grpFill/>
              <a:ln w="5715" cap="flat">
                <a:noFill/>
                <a:prstDash val="solid"/>
                <a:miter/>
              </a:ln>
            </p:spPr>
            <p:txBody>
              <a:bodyPr rtlCol="0" anchor="ctr"/>
              <a:lstStyle/>
              <a:p>
                <a:endParaRPr lang="en-US" sz="1641"/>
              </a:p>
            </p:txBody>
          </p:sp>
          <p:sp>
            <p:nvSpPr>
              <p:cNvPr id="18" name="Freeform: Shape 17">
                <a:extLst>
                  <a:ext uri="{FF2B5EF4-FFF2-40B4-BE49-F238E27FC236}">
                    <a16:creationId xmlns:a16="http://schemas.microsoft.com/office/drawing/2014/main" id="{2FC3A4E0-0952-0479-DEC6-21D20AB733EF}"/>
                  </a:ext>
                </a:extLst>
              </p:cNvPr>
              <p:cNvSpPr/>
              <p:nvPr/>
            </p:nvSpPr>
            <p:spPr>
              <a:xfrm>
                <a:off x="4757118" y="3109388"/>
                <a:ext cx="112288" cy="95011"/>
              </a:xfrm>
              <a:custGeom>
                <a:avLst/>
                <a:gdLst>
                  <a:gd name="connsiteX0" fmla="*/ 77752 w 112288"/>
                  <a:gd name="connsiteY0" fmla="*/ 25917 h 95011"/>
                  <a:gd name="connsiteX1" fmla="*/ 60476 w 112288"/>
                  <a:gd name="connsiteY1" fmla="*/ 0 h 95011"/>
                  <a:gd name="connsiteX2" fmla="*/ 43194 w 112288"/>
                  <a:gd name="connsiteY2" fmla="*/ 25917 h 95011"/>
                  <a:gd name="connsiteX3" fmla="*/ 25918 w 112288"/>
                  <a:gd name="connsiteY3" fmla="*/ 8641 h 95011"/>
                  <a:gd name="connsiteX4" fmla="*/ 25918 w 112288"/>
                  <a:gd name="connsiteY4" fmla="*/ 34559 h 95011"/>
                  <a:gd name="connsiteX5" fmla="*/ 0 w 112288"/>
                  <a:gd name="connsiteY5" fmla="*/ 8641 h 95011"/>
                  <a:gd name="connsiteX6" fmla="*/ 0 w 112288"/>
                  <a:gd name="connsiteY6" fmla="*/ 86377 h 95011"/>
                  <a:gd name="connsiteX7" fmla="*/ 112288 w 112288"/>
                  <a:gd name="connsiteY7" fmla="*/ 95012 h 95011"/>
                  <a:gd name="connsiteX8" fmla="*/ 112288 w 112288"/>
                  <a:gd name="connsiteY8" fmla="*/ 17277 h 95011"/>
                  <a:gd name="connsiteX9" fmla="*/ 86365 w 112288"/>
                  <a:gd name="connsiteY9" fmla="*/ 43194 h 95011"/>
                  <a:gd name="connsiteX10" fmla="*/ 86365 w 112288"/>
                  <a:gd name="connsiteY10" fmla="*/ 17277 h 95011"/>
                  <a:gd name="connsiteX11" fmla="*/ 77752 w 112288"/>
                  <a:gd name="connsiteY11" fmla="*/ 25917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77752" y="25917"/>
                    </a:moveTo>
                    <a:cubicBezTo>
                      <a:pt x="77752" y="17277"/>
                      <a:pt x="69111" y="8641"/>
                      <a:pt x="60476" y="0"/>
                    </a:cubicBezTo>
                    <a:cubicBezTo>
                      <a:pt x="51835" y="8635"/>
                      <a:pt x="51835" y="17277"/>
                      <a:pt x="43194" y="25917"/>
                    </a:cubicBezTo>
                    <a:cubicBezTo>
                      <a:pt x="43194" y="17277"/>
                      <a:pt x="34559" y="8641"/>
                      <a:pt x="25918" y="8641"/>
                    </a:cubicBezTo>
                    <a:cubicBezTo>
                      <a:pt x="25918" y="17277"/>
                      <a:pt x="17276" y="25917"/>
                      <a:pt x="25918" y="34559"/>
                    </a:cubicBezTo>
                    <a:cubicBezTo>
                      <a:pt x="17276" y="25917"/>
                      <a:pt x="8635" y="17277"/>
                      <a:pt x="0" y="8641"/>
                    </a:cubicBezTo>
                    <a:cubicBezTo>
                      <a:pt x="0" y="8641"/>
                      <a:pt x="8635" y="43194"/>
                      <a:pt x="0" y="86377"/>
                    </a:cubicBezTo>
                    <a:cubicBezTo>
                      <a:pt x="34559" y="77735"/>
                      <a:pt x="51835" y="77735"/>
                      <a:pt x="112288" y="95012"/>
                    </a:cubicBezTo>
                    <a:cubicBezTo>
                      <a:pt x="103647" y="77735"/>
                      <a:pt x="112288" y="43177"/>
                      <a:pt x="112288" y="17277"/>
                    </a:cubicBezTo>
                    <a:cubicBezTo>
                      <a:pt x="103647" y="17277"/>
                      <a:pt x="95006" y="25917"/>
                      <a:pt x="86365" y="43194"/>
                    </a:cubicBezTo>
                    <a:lnTo>
                      <a:pt x="86365" y="17277"/>
                    </a:lnTo>
                    <a:cubicBezTo>
                      <a:pt x="86388" y="8641"/>
                      <a:pt x="77752" y="17277"/>
                      <a:pt x="77752" y="25917"/>
                    </a:cubicBezTo>
                    <a:close/>
                  </a:path>
                </a:pathLst>
              </a:custGeom>
              <a:grpFill/>
              <a:ln w="5715" cap="flat">
                <a:noFill/>
                <a:prstDash val="solid"/>
                <a:miter/>
              </a:ln>
            </p:spPr>
            <p:txBody>
              <a:bodyPr rtlCol="0" anchor="ctr"/>
              <a:lstStyle/>
              <a:p>
                <a:endParaRPr lang="en-US" sz="1641"/>
              </a:p>
            </p:txBody>
          </p:sp>
          <p:sp>
            <p:nvSpPr>
              <p:cNvPr id="19" name="Freeform: Shape 18">
                <a:extLst>
                  <a:ext uri="{FF2B5EF4-FFF2-40B4-BE49-F238E27FC236}">
                    <a16:creationId xmlns:a16="http://schemas.microsoft.com/office/drawing/2014/main" id="{4073FF78-4C75-BE4B-503A-E94396397E99}"/>
                  </a:ext>
                </a:extLst>
              </p:cNvPr>
              <p:cNvSpPr/>
              <p:nvPr/>
            </p:nvSpPr>
            <p:spPr>
              <a:xfrm>
                <a:off x="537905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35" y="8641"/>
                      <a:pt x="51835"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35" y="77735"/>
                      <a:pt x="112288" y="95012"/>
                    </a:cubicBezTo>
                    <a:cubicBezTo>
                      <a:pt x="103653"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20" name="Freeform: Shape 19">
                <a:extLst>
                  <a:ext uri="{FF2B5EF4-FFF2-40B4-BE49-F238E27FC236}">
                    <a16:creationId xmlns:a16="http://schemas.microsoft.com/office/drawing/2014/main" id="{9B2801EC-0845-7C55-500D-95951CA562AC}"/>
                  </a:ext>
                </a:extLst>
              </p:cNvPr>
              <p:cNvSpPr/>
              <p:nvPr/>
            </p:nvSpPr>
            <p:spPr>
              <a:xfrm>
                <a:off x="4973065"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cubicBezTo>
                      <a:pt x="17282" y="25918"/>
                      <a:pt x="8641" y="17282"/>
                      <a:pt x="0" y="8641"/>
                    </a:cubicBezTo>
                    <a:cubicBezTo>
                      <a:pt x="0" y="8641"/>
                      <a:pt x="8641" y="43200"/>
                      <a:pt x="0" y="86377"/>
                    </a:cubicBezTo>
                    <a:cubicBezTo>
                      <a:pt x="34559" y="77735"/>
                      <a:pt x="51841" y="77735"/>
                      <a:pt x="112288" y="95012"/>
                    </a:cubicBezTo>
                    <a:cubicBezTo>
                      <a:pt x="103647" y="77735"/>
                      <a:pt x="112288" y="43177"/>
                      <a:pt x="112288" y="17277"/>
                    </a:cubicBezTo>
                    <a:cubicBezTo>
                      <a:pt x="112311" y="8641"/>
                      <a:pt x="103670" y="17277"/>
                      <a:pt x="95035" y="34559"/>
                    </a:cubicBezTo>
                    <a:close/>
                  </a:path>
                </a:pathLst>
              </a:custGeom>
              <a:grpFill/>
              <a:ln w="5715" cap="flat">
                <a:noFill/>
                <a:prstDash val="solid"/>
                <a:miter/>
              </a:ln>
            </p:spPr>
            <p:txBody>
              <a:bodyPr rtlCol="0" anchor="ctr"/>
              <a:lstStyle/>
              <a:p>
                <a:endParaRPr lang="en-US" sz="1641"/>
              </a:p>
            </p:txBody>
          </p:sp>
          <p:sp>
            <p:nvSpPr>
              <p:cNvPr id="21" name="Freeform: Shape 20">
                <a:extLst>
                  <a:ext uri="{FF2B5EF4-FFF2-40B4-BE49-F238E27FC236}">
                    <a16:creationId xmlns:a16="http://schemas.microsoft.com/office/drawing/2014/main" id="{BC8B856E-8540-C314-FA72-8F43FC6445E7}"/>
                  </a:ext>
                </a:extLst>
              </p:cNvPr>
              <p:cNvSpPr/>
              <p:nvPr/>
            </p:nvSpPr>
            <p:spPr>
              <a:xfrm>
                <a:off x="4567128" y="3472222"/>
                <a:ext cx="112288" cy="95011"/>
              </a:xfrm>
              <a:custGeom>
                <a:avLst/>
                <a:gdLst>
                  <a:gd name="connsiteX0" fmla="*/ 95035 w 112288"/>
                  <a:gd name="connsiteY0" fmla="*/ 34559 h 95011"/>
                  <a:gd name="connsiteX1" fmla="*/ 95035 w 112288"/>
                  <a:gd name="connsiteY1" fmla="*/ 8641 h 95011"/>
                  <a:gd name="connsiteX2" fmla="*/ 77758 w 112288"/>
                  <a:gd name="connsiteY2" fmla="*/ 25918 h 95011"/>
                  <a:gd name="connsiteX3" fmla="*/ 60476 w 112288"/>
                  <a:gd name="connsiteY3" fmla="*/ 0 h 95011"/>
                  <a:gd name="connsiteX4" fmla="*/ 43200 w 112288"/>
                  <a:gd name="connsiteY4" fmla="*/ 25918 h 95011"/>
                  <a:gd name="connsiteX5" fmla="*/ 25918 w 112288"/>
                  <a:gd name="connsiteY5" fmla="*/ 8641 h 95011"/>
                  <a:gd name="connsiteX6" fmla="*/ 25918 w 112288"/>
                  <a:gd name="connsiteY6" fmla="*/ 34559 h 95011"/>
                  <a:gd name="connsiteX7" fmla="*/ 0 w 112288"/>
                  <a:gd name="connsiteY7" fmla="*/ 8641 h 95011"/>
                  <a:gd name="connsiteX8" fmla="*/ 0 w 112288"/>
                  <a:gd name="connsiteY8" fmla="*/ 86377 h 95011"/>
                  <a:gd name="connsiteX9" fmla="*/ 112288 w 112288"/>
                  <a:gd name="connsiteY9" fmla="*/ 95012 h 95011"/>
                  <a:gd name="connsiteX10" fmla="*/ 112288 w 112288"/>
                  <a:gd name="connsiteY10" fmla="*/ 17277 h 95011"/>
                  <a:gd name="connsiteX11" fmla="*/ 95035 w 112288"/>
                  <a:gd name="connsiteY11" fmla="*/ 34559 h 9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288" h="95011">
                    <a:moveTo>
                      <a:pt x="95035" y="34559"/>
                    </a:moveTo>
                    <a:lnTo>
                      <a:pt x="95035" y="8641"/>
                    </a:lnTo>
                    <a:cubicBezTo>
                      <a:pt x="86394" y="17277"/>
                      <a:pt x="77758" y="17277"/>
                      <a:pt x="77758" y="25918"/>
                    </a:cubicBezTo>
                    <a:cubicBezTo>
                      <a:pt x="77758" y="17277"/>
                      <a:pt x="69117" y="8641"/>
                      <a:pt x="60476" y="0"/>
                    </a:cubicBezTo>
                    <a:cubicBezTo>
                      <a:pt x="51841" y="8641"/>
                      <a:pt x="51841" y="17277"/>
                      <a:pt x="43200" y="25918"/>
                    </a:cubicBezTo>
                    <a:cubicBezTo>
                      <a:pt x="43200" y="17277"/>
                      <a:pt x="34559" y="8641"/>
                      <a:pt x="25918" y="8641"/>
                    </a:cubicBezTo>
                    <a:cubicBezTo>
                      <a:pt x="25918" y="17277"/>
                      <a:pt x="17282" y="25918"/>
                      <a:pt x="25918" y="34559"/>
                    </a:cubicBezTo>
                    <a:lnTo>
                      <a:pt x="0" y="8641"/>
                    </a:lnTo>
                    <a:cubicBezTo>
                      <a:pt x="0" y="8641"/>
                      <a:pt x="8641" y="43200"/>
                      <a:pt x="0" y="86377"/>
                    </a:cubicBezTo>
                    <a:cubicBezTo>
                      <a:pt x="34559" y="77735"/>
                      <a:pt x="51841" y="77735"/>
                      <a:pt x="112288" y="95012"/>
                    </a:cubicBezTo>
                    <a:cubicBezTo>
                      <a:pt x="103647" y="77735"/>
                      <a:pt x="112288" y="43177"/>
                      <a:pt x="112288" y="17277"/>
                    </a:cubicBezTo>
                    <a:cubicBezTo>
                      <a:pt x="103670" y="8641"/>
                      <a:pt x="95035" y="17277"/>
                      <a:pt x="95035" y="34559"/>
                    </a:cubicBezTo>
                    <a:close/>
                  </a:path>
                </a:pathLst>
              </a:custGeom>
              <a:grpFill/>
              <a:ln w="5715" cap="flat">
                <a:noFill/>
                <a:prstDash val="solid"/>
                <a:miter/>
              </a:ln>
            </p:spPr>
            <p:txBody>
              <a:bodyPr rtlCol="0" anchor="ctr"/>
              <a:lstStyle/>
              <a:p>
                <a:endParaRPr lang="en-US" sz="1641"/>
              </a:p>
            </p:txBody>
          </p:sp>
        </p:grpSp>
        <p:cxnSp>
          <p:nvCxnSpPr>
            <p:cNvPr id="82" name="Straight Connector 81">
              <a:extLst>
                <a:ext uri="{FF2B5EF4-FFF2-40B4-BE49-F238E27FC236}">
                  <a16:creationId xmlns:a16="http://schemas.microsoft.com/office/drawing/2014/main" id="{D22F8670-2E2E-4B44-9BFA-8E60AE1A924A}"/>
                </a:ext>
              </a:extLst>
            </p:cNvPr>
            <p:cNvCxnSpPr>
              <a:cxnSpLocks/>
            </p:cNvCxnSpPr>
            <p:nvPr/>
          </p:nvCxnSpPr>
          <p:spPr>
            <a:xfrm>
              <a:off x="8611907" y="5796260"/>
              <a:ext cx="989462" cy="603911"/>
            </a:xfrm>
            <a:prstGeom prst="line">
              <a:avLst/>
            </a:prstGeom>
            <a:ln w="571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sp>
        <p:nvSpPr>
          <p:cNvPr id="171" name="TextBox 170">
            <a:extLst>
              <a:ext uri="{FF2B5EF4-FFF2-40B4-BE49-F238E27FC236}">
                <a16:creationId xmlns:a16="http://schemas.microsoft.com/office/drawing/2014/main" id="{65EB8726-5683-1CA0-1444-C048292B5FE9}"/>
              </a:ext>
            </a:extLst>
          </p:cNvPr>
          <p:cNvSpPr txBox="1"/>
          <p:nvPr/>
        </p:nvSpPr>
        <p:spPr>
          <a:xfrm>
            <a:off x="8988288" y="4974620"/>
            <a:ext cx="1164112" cy="891497"/>
          </a:xfrm>
          <a:prstGeom prst="rect">
            <a:avLst/>
          </a:prstGeom>
          <a:noFill/>
        </p:spPr>
        <p:txBody>
          <a:bodyPr rot="0" spcFirstLastPara="0" vertOverflow="overflow" horzOverflow="overflow" vert="horz" wrap="square" lIns="83408" tIns="41705" rIns="83408" bIns="41705" numCol="1" spcCol="0" rtlCol="0" fromWordArt="0" anchor="t" anchorCtr="0" forceAA="0" compatLnSpc="1">
            <a:prstTxWarp prst="textNoShape">
              <a:avLst/>
            </a:prstTxWarp>
            <a:spAutoFit/>
          </a:bodyPr>
          <a:lstStyle/>
          <a:p>
            <a:r>
              <a:rPr lang="es-ES" sz="1049" b="1">
                <a:solidFill>
                  <a:srgbClr val="17948B"/>
                </a:solidFill>
                <a:cs typeface="Segoe UI"/>
              </a:rPr>
              <a:t>33</a:t>
            </a:r>
            <a:r>
              <a:rPr lang="es-ES" sz="1049">
                <a:solidFill>
                  <a:srgbClr val="262626"/>
                </a:solidFill>
                <a:cs typeface="Segoe UI"/>
              </a:rPr>
              <a:t> Pulperías </a:t>
            </a:r>
            <a:r>
              <a:rPr lang="en-US" sz="1049">
                <a:cs typeface="Segoe UI"/>
              </a:rPr>
              <a:t>​</a:t>
            </a:r>
          </a:p>
          <a:p>
            <a:r>
              <a:rPr lang="es-ES" sz="1049" b="1">
                <a:solidFill>
                  <a:srgbClr val="17948B"/>
                </a:solidFill>
                <a:cs typeface="Segoe UI"/>
              </a:rPr>
              <a:t>3</a:t>
            </a:r>
            <a:r>
              <a:rPr lang="es-ES" sz="1049" b="1">
                <a:solidFill>
                  <a:srgbClr val="262626"/>
                </a:solidFill>
                <a:cs typeface="Segoe UI"/>
              </a:rPr>
              <a:t> </a:t>
            </a:r>
            <a:r>
              <a:rPr lang="es-ES" sz="1049">
                <a:solidFill>
                  <a:srgbClr val="262626"/>
                </a:solidFill>
                <a:cs typeface="Segoe UI"/>
              </a:rPr>
              <a:t>Bodegas</a:t>
            </a:r>
            <a:r>
              <a:rPr lang="en-US" sz="1049">
                <a:cs typeface="Segoe UI"/>
              </a:rPr>
              <a:t>​</a:t>
            </a:r>
          </a:p>
          <a:p>
            <a:r>
              <a:rPr lang="es-ES" sz="1049" b="1">
                <a:solidFill>
                  <a:srgbClr val="17948B"/>
                </a:solidFill>
                <a:cs typeface="Segoe UI"/>
              </a:rPr>
              <a:t>20</a:t>
            </a:r>
            <a:r>
              <a:rPr lang="es-ES" sz="1049">
                <a:solidFill>
                  <a:srgbClr val="262626"/>
                </a:solidFill>
                <a:cs typeface="Segoe UI"/>
              </a:rPr>
              <a:t> Comedores</a:t>
            </a:r>
            <a:r>
              <a:rPr lang="en-US" sz="1049">
                <a:cs typeface="Segoe UI"/>
              </a:rPr>
              <a:t>​</a:t>
            </a:r>
          </a:p>
          <a:p>
            <a:r>
              <a:rPr lang="es-ES" sz="1049" b="1">
                <a:solidFill>
                  <a:srgbClr val="17948B"/>
                </a:solidFill>
                <a:cs typeface="Segoe UI"/>
              </a:rPr>
              <a:t>1</a:t>
            </a:r>
            <a:r>
              <a:rPr lang="es-ES" sz="1049">
                <a:solidFill>
                  <a:srgbClr val="262626"/>
                </a:solidFill>
                <a:cs typeface="Segoe UI"/>
              </a:rPr>
              <a:t> Panadería</a:t>
            </a:r>
            <a:r>
              <a:rPr lang="en-US" sz="1049">
                <a:cs typeface="Segoe UI"/>
              </a:rPr>
              <a:t>​</a:t>
            </a:r>
          </a:p>
          <a:p>
            <a:r>
              <a:rPr lang="es-ES" sz="1049" b="1">
                <a:solidFill>
                  <a:srgbClr val="17948B"/>
                </a:solidFill>
                <a:cs typeface="Segoe UI"/>
              </a:rPr>
              <a:t>1</a:t>
            </a:r>
            <a:r>
              <a:rPr lang="es-ES" sz="1049">
                <a:solidFill>
                  <a:srgbClr val="262626"/>
                </a:solidFill>
                <a:cs typeface="Segoe UI"/>
              </a:rPr>
              <a:t> BANASUPRO</a:t>
            </a:r>
            <a:r>
              <a:rPr lang="es-ES" sz="1049" b="1">
                <a:solidFill>
                  <a:srgbClr val="EF7E27"/>
                </a:solidFill>
                <a:cs typeface="Segoe UI"/>
              </a:rPr>
              <a:t>*</a:t>
            </a:r>
          </a:p>
        </p:txBody>
      </p:sp>
      <p:cxnSp>
        <p:nvCxnSpPr>
          <p:cNvPr id="204" name="Straight Connector 203">
            <a:extLst>
              <a:ext uri="{FF2B5EF4-FFF2-40B4-BE49-F238E27FC236}">
                <a16:creationId xmlns:a16="http://schemas.microsoft.com/office/drawing/2014/main" id="{EE14D02F-B620-E51E-E674-6D67DE1026F1}"/>
              </a:ext>
            </a:extLst>
          </p:cNvPr>
          <p:cNvCxnSpPr>
            <a:cxnSpLocks/>
          </p:cNvCxnSpPr>
          <p:nvPr/>
        </p:nvCxnSpPr>
        <p:spPr>
          <a:xfrm>
            <a:off x="8954512" y="4982267"/>
            <a:ext cx="0" cy="866210"/>
          </a:xfrm>
          <a:prstGeom prst="line">
            <a:avLst/>
          </a:prstGeom>
        </p:spPr>
        <p:style>
          <a:lnRef idx="1">
            <a:schemeClr val="accent1"/>
          </a:lnRef>
          <a:fillRef idx="0">
            <a:schemeClr val="accent1"/>
          </a:fillRef>
          <a:effectRef idx="0">
            <a:schemeClr val="accent1"/>
          </a:effectRef>
          <a:fontRef idx="minor">
            <a:schemeClr val="tx1"/>
          </a:fontRef>
        </p:style>
      </p:cxnSp>
      <p:sp>
        <p:nvSpPr>
          <p:cNvPr id="206" name="Rectangle 1">
            <a:extLst>
              <a:ext uri="{FF2B5EF4-FFF2-40B4-BE49-F238E27FC236}">
                <a16:creationId xmlns:a16="http://schemas.microsoft.com/office/drawing/2014/main" id="{31E17370-4873-6C51-2F41-1C6E1A5EC81B}"/>
              </a:ext>
            </a:extLst>
          </p:cNvPr>
          <p:cNvSpPr>
            <a:spLocks noChangeArrowheads="1"/>
          </p:cNvSpPr>
          <p:nvPr/>
        </p:nvSpPr>
        <p:spPr bwMode="auto">
          <a:xfrm>
            <a:off x="252408" y="6502081"/>
            <a:ext cx="8512739" cy="318147"/>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459" b="1" dirty="0">
                <a:solidFill>
                  <a:schemeClr val="tx2"/>
                </a:solidFill>
                <a:latin typeface="Avenir Next LT Pro" panose="020B0504020202020204" pitchFamily="34" charset="0"/>
                <a:cs typeface="Mangal" panose="02040503050203030202" pitchFamily="18" charset="0"/>
              </a:rPr>
              <a:t>*</a:t>
            </a:r>
            <a:r>
              <a:rPr lang="es-ES" altLang="en-US" sz="912" dirty="0">
                <a:latin typeface="Avenir Next LT Pro" panose="020B0504020202020204" pitchFamily="34" charset="0"/>
                <a:cs typeface="Mangal" panose="02040503050203030202" pitchFamily="18" charset="0"/>
              </a:rPr>
              <a:t>BANASUPRO es la Suplidora Nacional de Productos Básicos; una entidad pública que distribuye productos básicos a precios subsidiados en Honduras.</a:t>
            </a:r>
          </a:p>
        </p:txBody>
      </p:sp>
      <p:sp>
        <p:nvSpPr>
          <p:cNvPr id="219" name="Isosceles Triangle 218">
            <a:extLst>
              <a:ext uri="{FF2B5EF4-FFF2-40B4-BE49-F238E27FC236}">
                <a16:creationId xmlns:a16="http://schemas.microsoft.com/office/drawing/2014/main" id="{4E3A9804-9D37-486A-D557-2FBC0D77475F}"/>
              </a:ext>
            </a:extLst>
          </p:cNvPr>
          <p:cNvSpPr/>
          <p:nvPr/>
        </p:nvSpPr>
        <p:spPr>
          <a:xfrm rot="5400000">
            <a:off x="4418238" y="2110015"/>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cxnSp>
        <p:nvCxnSpPr>
          <p:cNvPr id="220" name="Connector: Elbow 219">
            <a:extLst>
              <a:ext uri="{FF2B5EF4-FFF2-40B4-BE49-F238E27FC236}">
                <a16:creationId xmlns:a16="http://schemas.microsoft.com/office/drawing/2014/main" id="{D9C7534A-0F0B-16DD-409B-8D4FC44A0925}"/>
              </a:ext>
            </a:extLst>
          </p:cNvPr>
          <p:cNvCxnSpPr>
            <a:cxnSpLocks/>
          </p:cNvCxnSpPr>
          <p:nvPr/>
        </p:nvCxnSpPr>
        <p:spPr>
          <a:xfrm>
            <a:off x="3482421" y="2404504"/>
            <a:ext cx="2347879" cy="331476"/>
          </a:xfrm>
          <a:prstGeom prst="bentConnector3">
            <a:avLst>
              <a:gd name="adj1" fmla="val 39269"/>
            </a:avLst>
          </a:prstGeom>
          <a:ln>
            <a:tailEnd type="triangle"/>
          </a:ln>
        </p:spPr>
        <p:style>
          <a:lnRef idx="1">
            <a:schemeClr val="accent1"/>
          </a:lnRef>
          <a:fillRef idx="0">
            <a:schemeClr val="accent1"/>
          </a:fillRef>
          <a:effectRef idx="0">
            <a:schemeClr val="accent1"/>
          </a:effectRef>
          <a:fontRef idx="minor">
            <a:schemeClr val="tx1"/>
          </a:fontRef>
        </p:style>
      </p:cxnSp>
      <p:sp>
        <p:nvSpPr>
          <p:cNvPr id="222" name="TextBox 221">
            <a:extLst>
              <a:ext uri="{FF2B5EF4-FFF2-40B4-BE49-F238E27FC236}">
                <a16:creationId xmlns:a16="http://schemas.microsoft.com/office/drawing/2014/main" id="{10A4F086-2DF3-D447-A06A-71B334A4153E}"/>
              </a:ext>
            </a:extLst>
          </p:cNvPr>
          <p:cNvSpPr txBox="1"/>
          <p:nvPr/>
        </p:nvSpPr>
        <p:spPr>
          <a:xfrm>
            <a:off x="4600834" y="2254024"/>
            <a:ext cx="1141948" cy="420984"/>
          </a:xfrm>
          <a:prstGeom prst="rect">
            <a:avLst/>
          </a:prstGeom>
          <a:noFill/>
        </p:spPr>
        <p:txBody>
          <a:bodyPr wrap="square" lIns="83408" tIns="41705" rIns="83408" bIns="41705" anchor="t">
            <a:spAutoFit/>
          </a:bodyPr>
          <a:lstStyle/>
          <a:p>
            <a:pPr algn="ctr"/>
            <a:r>
              <a:rPr lang="en-US" sz="1094" b="1">
                <a:solidFill>
                  <a:schemeClr val="accent1"/>
                </a:solidFill>
                <a:latin typeface="Avenir Next LT Pro"/>
                <a:cs typeface="Mangal"/>
              </a:rPr>
              <a:t>40% </a:t>
            </a:r>
            <a:r>
              <a:rPr lang="en-US" sz="1094">
                <a:solidFill>
                  <a:srgbClr val="242424"/>
                </a:solidFill>
                <a:ea typeface="+mn-lt"/>
                <a:cs typeface="+mn-lt"/>
              </a:rPr>
              <a:t>producen </a:t>
            </a:r>
            <a:r>
              <a:rPr lang="en-US" sz="1094">
                <a:solidFill>
                  <a:schemeClr val="accent1"/>
                </a:solidFill>
                <a:latin typeface="Avenir Next LT Pro Demi" panose="020B0704020202020204" pitchFamily="34" charset="0"/>
                <a:cs typeface="Mangal" panose="02040503050203030202" pitchFamily="18" charset="0"/>
              </a:rPr>
              <a:t>alimentos</a:t>
            </a:r>
          </a:p>
        </p:txBody>
      </p:sp>
      <p:grpSp>
        <p:nvGrpSpPr>
          <p:cNvPr id="223" name="Group 222">
            <a:extLst>
              <a:ext uri="{FF2B5EF4-FFF2-40B4-BE49-F238E27FC236}">
                <a16:creationId xmlns:a16="http://schemas.microsoft.com/office/drawing/2014/main" id="{9F18CF85-A6F5-E9EA-AF16-10FA570C9919}"/>
              </a:ext>
            </a:extLst>
          </p:cNvPr>
          <p:cNvGrpSpPr/>
          <p:nvPr/>
        </p:nvGrpSpPr>
        <p:grpSpPr>
          <a:xfrm>
            <a:off x="4951803" y="1868732"/>
            <a:ext cx="440009" cy="438336"/>
            <a:chOff x="3928872" y="1269581"/>
            <a:chExt cx="4335569" cy="4319111"/>
          </a:xfrm>
          <a:solidFill>
            <a:srgbClr val="8BC9C5"/>
          </a:solidFill>
        </p:grpSpPr>
        <p:sp>
          <p:nvSpPr>
            <p:cNvPr id="224" name="Freeform: Shape 223">
              <a:extLst>
                <a:ext uri="{FF2B5EF4-FFF2-40B4-BE49-F238E27FC236}">
                  <a16:creationId xmlns:a16="http://schemas.microsoft.com/office/drawing/2014/main" id="{113697C7-37B5-9083-600E-A5E091A5E2D1}"/>
                </a:ext>
              </a:extLst>
            </p:cNvPr>
            <p:cNvSpPr/>
            <p:nvPr/>
          </p:nvSpPr>
          <p:spPr>
            <a:xfrm>
              <a:off x="3928872" y="4618977"/>
              <a:ext cx="1762225" cy="550223"/>
            </a:xfrm>
            <a:custGeom>
              <a:avLst/>
              <a:gdLst>
                <a:gd name="connsiteX0" fmla="*/ 0 w 1762225"/>
                <a:gd name="connsiteY0" fmla="*/ 549326 h 550223"/>
                <a:gd name="connsiteX1" fmla="*/ 314925 w 1762225"/>
                <a:gd name="connsiteY1" fmla="*/ 234401 h 550223"/>
                <a:gd name="connsiteX2" fmla="*/ 736921 w 1762225"/>
                <a:gd name="connsiteY2" fmla="*/ 13059 h 550223"/>
                <a:gd name="connsiteX3" fmla="*/ 881339 w 1762225"/>
                <a:gd name="connsiteY3" fmla="*/ 23 h 550223"/>
                <a:gd name="connsiteX4" fmla="*/ 881339 w 1762225"/>
                <a:gd name="connsiteY4" fmla="*/ 0 h 550223"/>
                <a:gd name="connsiteX5" fmla="*/ 1447301 w 1762225"/>
                <a:gd name="connsiteY5" fmla="*/ 235298 h 550223"/>
                <a:gd name="connsiteX6" fmla="*/ 1762226 w 1762225"/>
                <a:gd name="connsiteY6" fmla="*/ 550223 h 55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225" h="550223">
                  <a:moveTo>
                    <a:pt x="0" y="549326"/>
                  </a:moveTo>
                  <a:lnTo>
                    <a:pt x="314925" y="234401"/>
                  </a:lnTo>
                  <a:cubicBezTo>
                    <a:pt x="429825" y="119455"/>
                    <a:pt x="577032" y="42257"/>
                    <a:pt x="736921" y="13059"/>
                  </a:cubicBezTo>
                  <a:lnTo>
                    <a:pt x="881339" y="23"/>
                  </a:lnTo>
                  <a:lnTo>
                    <a:pt x="881339" y="0"/>
                  </a:lnTo>
                  <a:cubicBezTo>
                    <a:pt x="1093754" y="132"/>
                    <a:pt x="1297397" y="84788"/>
                    <a:pt x="1447301" y="235298"/>
                  </a:cubicBezTo>
                  <a:lnTo>
                    <a:pt x="1762226" y="550223"/>
                  </a:lnTo>
                  <a:close/>
                </a:path>
              </a:pathLst>
            </a:custGeom>
            <a:grpFill/>
            <a:ln w="5715" cap="flat">
              <a:noFill/>
              <a:prstDash val="solid"/>
              <a:miter/>
            </a:ln>
          </p:spPr>
          <p:txBody>
            <a:bodyPr rtlCol="0" anchor="ctr"/>
            <a:lstStyle/>
            <a:p>
              <a:endParaRPr lang="en-US" sz="1641"/>
            </a:p>
          </p:txBody>
        </p:sp>
        <p:sp>
          <p:nvSpPr>
            <p:cNvPr id="225" name="Freeform: Shape 224">
              <a:extLst>
                <a:ext uri="{FF2B5EF4-FFF2-40B4-BE49-F238E27FC236}">
                  <a16:creationId xmlns:a16="http://schemas.microsoft.com/office/drawing/2014/main" id="{DAEDD378-D0E2-052F-99ED-3FCD25AD9A2C}"/>
                </a:ext>
              </a:extLst>
            </p:cNvPr>
            <p:cNvSpPr/>
            <p:nvPr/>
          </p:nvSpPr>
          <p:spPr>
            <a:xfrm>
              <a:off x="6521595" y="4618885"/>
              <a:ext cx="1742846" cy="549417"/>
            </a:xfrm>
            <a:custGeom>
              <a:avLst/>
              <a:gdLst>
                <a:gd name="connsiteX0" fmla="*/ 0 w 1742846"/>
                <a:gd name="connsiteY0" fmla="*/ 549418 h 549417"/>
                <a:gd name="connsiteX1" fmla="*/ 314925 w 1742846"/>
                <a:gd name="connsiteY1" fmla="*/ 234492 h 549417"/>
                <a:gd name="connsiteX2" fmla="*/ 314902 w 1742846"/>
                <a:gd name="connsiteY2" fmla="*/ 234492 h 549417"/>
                <a:gd name="connsiteX3" fmla="*/ 881087 w 1742846"/>
                <a:gd name="connsiteY3" fmla="*/ 0 h 549417"/>
                <a:gd name="connsiteX4" fmla="*/ 1447273 w 1742846"/>
                <a:gd name="connsiteY4" fmla="*/ 234492 h 549417"/>
                <a:gd name="connsiteX5" fmla="*/ 1742847 w 1742846"/>
                <a:gd name="connsiteY5" fmla="*/ 549418 h 5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2846" h="549417">
                  <a:moveTo>
                    <a:pt x="0" y="549418"/>
                  </a:moveTo>
                  <a:lnTo>
                    <a:pt x="314925" y="234492"/>
                  </a:lnTo>
                  <a:lnTo>
                    <a:pt x="314902" y="234492"/>
                  </a:lnTo>
                  <a:cubicBezTo>
                    <a:pt x="465076" y="84359"/>
                    <a:pt x="668741" y="0"/>
                    <a:pt x="881087" y="0"/>
                  </a:cubicBezTo>
                  <a:cubicBezTo>
                    <a:pt x="1093434" y="0"/>
                    <a:pt x="1297100" y="84365"/>
                    <a:pt x="1447273" y="234492"/>
                  </a:cubicBezTo>
                  <a:lnTo>
                    <a:pt x="1742847" y="549418"/>
                  </a:lnTo>
                  <a:close/>
                </a:path>
              </a:pathLst>
            </a:custGeom>
            <a:grpFill/>
            <a:ln w="5715" cap="flat">
              <a:noFill/>
              <a:prstDash val="solid"/>
              <a:miter/>
            </a:ln>
          </p:spPr>
          <p:txBody>
            <a:bodyPr rtlCol="0" anchor="ctr"/>
            <a:lstStyle/>
            <a:p>
              <a:endParaRPr lang="en-US" sz="1641"/>
            </a:p>
          </p:txBody>
        </p:sp>
        <p:sp>
          <p:nvSpPr>
            <p:cNvPr id="226" name="Freeform: Shape 225">
              <a:extLst>
                <a:ext uri="{FF2B5EF4-FFF2-40B4-BE49-F238E27FC236}">
                  <a16:creationId xmlns:a16="http://schemas.microsoft.com/office/drawing/2014/main" id="{F9BE7EE7-4336-8442-A455-39F32D03F114}"/>
                </a:ext>
              </a:extLst>
            </p:cNvPr>
            <p:cNvSpPr/>
            <p:nvPr/>
          </p:nvSpPr>
          <p:spPr>
            <a:xfrm>
              <a:off x="5065899" y="5493320"/>
              <a:ext cx="2197228" cy="95372"/>
            </a:xfrm>
            <a:custGeom>
              <a:avLst/>
              <a:gdLst>
                <a:gd name="connsiteX0" fmla="*/ 2144925 w 2197228"/>
                <a:gd name="connsiteY0" fmla="*/ 95150 h 95372"/>
                <a:gd name="connsiteX1" fmla="*/ 43063 w 2197228"/>
                <a:gd name="connsiteY1" fmla="*/ 95150 h 95372"/>
                <a:gd name="connsiteX2" fmla="*/ 0 w 2197228"/>
                <a:gd name="connsiteY2" fmla="*/ 47687 h 95372"/>
                <a:gd name="connsiteX3" fmla="*/ 43063 w 2197228"/>
                <a:gd name="connsiteY3" fmla="*/ 229 h 95372"/>
                <a:gd name="connsiteX4" fmla="*/ 2144925 w 2197228"/>
                <a:gd name="connsiteY4" fmla="*/ 229 h 95372"/>
                <a:gd name="connsiteX5" fmla="*/ 2181604 w 2197228"/>
                <a:gd name="connsiteY5" fmla="*/ 12374 h 95372"/>
                <a:gd name="connsiteX6" fmla="*/ 2197229 w 2197228"/>
                <a:gd name="connsiteY6" fmla="*/ 47687 h 95372"/>
                <a:gd name="connsiteX7" fmla="*/ 2181604 w 2197228"/>
                <a:gd name="connsiteY7" fmla="*/ 83005 h 95372"/>
                <a:gd name="connsiteX8" fmla="*/ 2144925 w 2197228"/>
                <a:gd name="connsiteY8" fmla="*/ 95150 h 9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7228" h="95372">
                  <a:moveTo>
                    <a:pt x="2144925" y="95150"/>
                  </a:moveTo>
                  <a:lnTo>
                    <a:pt x="43063" y="95150"/>
                  </a:lnTo>
                  <a:cubicBezTo>
                    <a:pt x="18642" y="92761"/>
                    <a:pt x="0" y="72221"/>
                    <a:pt x="0" y="47687"/>
                  </a:cubicBezTo>
                  <a:cubicBezTo>
                    <a:pt x="0" y="23129"/>
                    <a:pt x="18642" y="2595"/>
                    <a:pt x="43063" y="229"/>
                  </a:cubicBezTo>
                  <a:lnTo>
                    <a:pt x="2144925" y="229"/>
                  </a:lnTo>
                  <a:cubicBezTo>
                    <a:pt x="2158321" y="-1091"/>
                    <a:pt x="2171626" y="3333"/>
                    <a:pt x="2181604" y="12374"/>
                  </a:cubicBezTo>
                  <a:cubicBezTo>
                    <a:pt x="2191560" y="21415"/>
                    <a:pt x="2197229" y="34228"/>
                    <a:pt x="2197229" y="47687"/>
                  </a:cubicBezTo>
                  <a:cubicBezTo>
                    <a:pt x="2197229" y="61128"/>
                    <a:pt x="2191560" y="73964"/>
                    <a:pt x="2181604" y="83005"/>
                  </a:cubicBezTo>
                  <a:cubicBezTo>
                    <a:pt x="2171626" y="92047"/>
                    <a:pt x="2158321" y="96447"/>
                    <a:pt x="2144925" y="95150"/>
                  </a:cubicBezTo>
                  <a:close/>
                </a:path>
              </a:pathLst>
            </a:custGeom>
            <a:grpFill/>
            <a:ln w="5715" cap="flat">
              <a:noFill/>
              <a:prstDash val="solid"/>
              <a:miter/>
            </a:ln>
          </p:spPr>
          <p:txBody>
            <a:bodyPr rtlCol="0" anchor="ctr"/>
            <a:lstStyle/>
            <a:p>
              <a:endParaRPr lang="en-US" sz="1641"/>
            </a:p>
          </p:txBody>
        </p:sp>
        <p:sp>
          <p:nvSpPr>
            <p:cNvPr id="227" name="Freeform: Shape 226">
              <a:extLst>
                <a:ext uri="{FF2B5EF4-FFF2-40B4-BE49-F238E27FC236}">
                  <a16:creationId xmlns:a16="http://schemas.microsoft.com/office/drawing/2014/main" id="{0F6A78D1-3163-64EA-032E-D6BECA587616}"/>
                </a:ext>
              </a:extLst>
            </p:cNvPr>
            <p:cNvSpPr/>
            <p:nvPr/>
          </p:nvSpPr>
          <p:spPr>
            <a:xfrm>
              <a:off x="5790510" y="3982800"/>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590" y="248340"/>
                    <a:pt x="0" y="192750"/>
                    <a:pt x="0" y="124170"/>
                  </a:cubicBezTo>
                  <a:cubicBezTo>
                    <a:pt x="0" y="55590"/>
                    <a:pt x="55590"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228" name="Freeform: Shape 227">
              <a:extLst>
                <a:ext uri="{FF2B5EF4-FFF2-40B4-BE49-F238E27FC236}">
                  <a16:creationId xmlns:a16="http://schemas.microsoft.com/office/drawing/2014/main" id="{B87FD535-0688-DD65-C682-9FB4B90C9F8F}"/>
                </a:ext>
              </a:extLst>
            </p:cNvPr>
            <p:cNvSpPr/>
            <p:nvPr/>
          </p:nvSpPr>
          <p:spPr>
            <a:xfrm>
              <a:off x="5389660" y="4277923"/>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590" y="248340"/>
                    <a:pt x="0" y="192750"/>
                    <a:pt x="0" y="124170"/>
                  </a:cubicBezTo>
                  <a:cubicBezTo>
                    <a:pt x="0" y="55590"/>
                    <a:pt x="55590"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229" name="Freeform: Shape 228">
              <a:extLst>
                <a:ext uri="{FF2B5EF4-FFF2-40B4-BE49-F238E27FC236}">
                  <a16:creationId xmlns:a16="http://schemas.microsoft.com/office/drawing/2014/main" id="{8DC5DF47-02BE-A013-19F4-7F32021973AA}"/>
                </a:ext>
              </a:extLst>
            </p:cNvPr>
            <p:cNvSpPr/>
            <p:nvPr/>
          </p:nvSpPr>
          <p:spPr>
            <a:xfrm>
              <a:off x="4551995" y="3448791"/>
              <a:ext cx="248356" cy="248339"/>
            </a:xfrm>
            <a:custGeom>
              <a:avLst/>
              <a:gdLst>
                <a:gd name="connsiteX0" fmla="*/ 248357 w 248356"/>
                <a:gd name="connsiteY0" fmla="*/ 124170 h 248339"/>
                <a:gd name="connsiteX1" fmla="*/ 124187 w 248356"/>
                <a:gd name="connsiteY1" fmla="*/ 248340 h 248339"/>
                <a:gd name="connsiteX2" fmla="*/ 0 w 248356"/>
                <a:gd name="connsiteY2" fmla="*/ 124170 h 248339"/>
                <a:gd name="connsiteX3" fmla="*/ 124187 w 248356"/>
                <a:gd name="connsiteY3" fmla="*/ 0 h 248339"/>
                <a:gd name="connsiteX4" fmla="*/ 248357 w 248356"/>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56" h="248339">
                  <a:moveTo>
                    <a:pt x="248357" y="124170"/>
                  </a:moveTo>
                  <a:cubicBezTo>
                    <a:pt x="248357" y="192750"/>
                    <a:pt x="192750" y="248340"/>
                    <a:pt x="124187" y="248340"/>
                  </a:cubicBezTo>
                  <a:cubicBezTo>
                    <a:pt x="55607" y="248340"/>
                    <a:pt x="0" y="192750"/>
                    <a:pt x="0" y="124170"/>
                  </a:cubicBezTo>
                  <a:cubicBezTo>
                    <a:pt x="0" y="55590"/>
                    <a:pt x="55613" y="0"/>
                    <a:pt x="124187" y="0"/>
                  </a:cubicBezTo>
                  <a:cubicBezTo>
                    <a:pt x="192744" y="0"/>
                    <a:pt x="248357" y="55590"/>
                    <a:pt x="248357" y="124170"/>
                  </a:cubicBezTo>
                </a:path>
              </a:pathLst>
            </a:custGeom>
            <a:grpFill/>
            <a:ln w="5715" cap="flat">
              <a:noFill/>
              <a:prstDash val="solid"/>
              <a:miter/>
            </a:ln>
          </p:spPr>
          <p:txBody>
            <a:bodyPr rtlCol="0" anchor="ctr"/>
            <a:lstStyle/>
            <a:p>
              <a:endParaRPr lang="en-US" sz="1641"/>
            </a:p>
          </p:txBody>
        </p:sp>
        <p:sp>
          <p:nvSpPr>
            <p:cNvPr id="230" name="Freeform: Shape 229">
              <a:extLst>
                <a:ext uri="{FF2B5EF4-FFF2-40B4-BE49-F238E27FC236}">
                  <a16:creationId xmlns:a16="http://schemas.microsoft.com/office/drawing/2014/main" id="{3BC2713F-4B04-44BD-3513-BF461836E038}"/>
                </a:ext>
              </a:extLst>
            </p:cNvPr>
            <p:cNvSpPr/>
            <p:nvPr/>
          </p:nvSpPr>
          <p:spPr>
            <a:xfrm>
              <a:off x="6435219" y="3982800"/>
              <a:ext cx="248339" cy="248339"/>
            </a:xfrm>
            <a:custGeom>
              <a:avLst/>
              <a:gdLst>
                <a:gd name="connsiteX0" fmla="*/ 248340 w 248339"/>
                <a:gd name="connsiteY0" fmla="*/ 124170 h 248339"/>
                <a:gd name="connsiteX1" fmla="*/ 124170 w 248339"/>
                <a:gd name="connsiteY1" fmla="*/ 248340 h 248339"/>
                <a:gd name="connsiteX2" fmla="*/ 0 w 248339"/>
                <a:gd name="connsiteY2" fmla="*/ 124170 h 248339"/>
                <a:gd name="connsiteX3" fmla="*/ 124170 w 248339"/>
                <a:gd name="connsiteY3" fmla="*/ 0 h 248339"/>
                <a:gd name="connsiteX4" fmla="*/ 248340 w 248339"/>
                <a:gd name="connsiteY4" fmla="*/ 124170 h 24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9" h="248339">
                  <a:moveTo>
                    <a:pt x="248340" y="124170"/>
                  </a:moveTo>
                  <a:cubicBezTo>
                    <a:pt x="248340" y="192750"/>
                    <a:pt x="192750" y="248340"/>
                    <a:pt x="124170" y="248340"/>
                  </a:cubicBezTo>
                  <a:cubicBezTo>
                    <a:pt x="55612" y="248340"/>
                    <a:pt x="0" y="192750"/>
                    <a:pt x="0" y="124170"/>
                  </a:cubicBezTo>
                  <a:cubicBezTo>
                    <a:pt x="0" y="55590"/>
                    <a:pt x="55607" y="0"/>
                    <a:pt x="124170" y="0"/>
                  </a:cubicBezTo>
                  <a:cubicBezTo>
                    <a:pt x="192750" y="0"/>
                    <a:pt x="248340" y="55590"/>
                    <a:pt x="248340" y="124170"/>
                  </a:cubicBezTo>
                </a:path>
              </a:pathLst>
            </a:custGeom>
            <a:grpFill/>
            <a:ln w="5715" cap="flat">
              <a:noFill/>
              <a:prstDash val="solid"/>
              <a:miter/>
            </a:ln>
          </p:spPr>
          <p:txBody>
            <a:bodyPr rtlCol="0" anchor="ctr"/>
            <a:lstStyle/>
            <a:p>
              <a:endParaRPr lang="en-US" sz="1641"/>
            </a:p>
          </p:txBody>
        </p:sp>
        <p:sp>
          <p:nvSpPr>
            <p:cNvPr id="231" name="Freeform: Shape 230">
              <a:extLst>
                <a:ext uri="{FF2B5EF4-FFF2-40B4-BE49-F238E27FC236}">
                  <a16:creationId xmlns:a16="http://schemas.microsoft.com/office/drawing/2014/main" id="{54EE5033-80BF-5A0F-552E-E42C6E765307}"/>
                </a:ext>
              </a:extLst>
            </p:cNvPr>
            <p:cNvSpPr/>
            <p:nvPr/>
          </p:nvSpPr>
          <p:spPr>
            <a:xfrm>
              <a:off x="4760987" y="4373746"/>
              <a:ext cx="95371" cy="572391"/>
            </a:xfrm>
            <a:custGeom>
              <a:avLst/>
              <a:gdLst>
                <a:gd name="connsiteX0" fmla="*/ 95143 w 95371"/>
                <a:gd name="connsiteY0" fmla="*/ 0 h 572391"/>
                <a:gd name="connsiteX1" fmla="*/ 95143 w 95371"/>
                <a:gd name="connsiteY1" fmla="*/ 520088 h 572391"/>
                <a:gd name="connsiteX2" fmla="*/ 82999 w 95371"/>
                <a:gd name="connsiteY2" fmla="*/ 556744 h 572391"/>
                <a:gd name="connsiteX3" fmla="*/ 47680 w 95371"/>
                <a:gd name="connsiteY3" fmla="*/ 572392 h 572391"/>
                <a:gd name="connsiteX4" fmla="*/ 12368 w 95371"/>
                <a:gd name="connsiteY4" fmla="*/ 556744 h 572391"/>
                <a:gd name="connsiteX5" fmla="*/ 223 w 95371"/>
                <a:gd name="connsiteY5" fmla="*/ 520088 h 572391"/>
                <a:gd name="connsiteX6" fmla="*/ 223 w 95371"/>
                <a:gd name="connsiteY6" fmla="*/ 0 h 57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71" h="572391">
                  <a:moveTo>
                    <a:pt x="95143" y="0"/>
                  </a:moveTo>
                  <a:lnTo>
                    <a:pt x="95143" y="520088"/>
                  </a:lnTo>
                  <a:cubicBezTo>
                    <a:pt x="96458" y="533461"/>
                    <a:pt x="92040" y="546789"/>
                    <a:pt x="82999" y="556744"/>
                  </a:cubicBezTo>
                  <a:cubicBezTo>
                    <a:pt x="73981" y="566699"/>
                    <a:pt x="61145" y="572392"/>
                    <a:pt x="47680" y="572392"/>
                  </a:cubicBezTo>
                  <a:cubicBezTo>
                    <a:pt x="34245" y="572392"/>
                    <a:pt x="21409" y="566699"/>
                    <a:pt x="12368" y="556744"/>
                  </a:cubicBezTo>
                  <a:cubicBezTo>
                    <a:pt x="3326" y="546789"/>
                    <a:pt x="-1074" y="533461"/>
                    <a:pt x="223" y="520088"/>
                  </a:cubicBezTo>
                  <a:lnTo>
                    <a:pt x="223" y="0"/>
                  </a:lnTo>
                  <a:close/>
                </a:path>
              </a:pathLst>
            </a:custGeom>
            <a:grpFill/>
            <a:ln w="5715" cap="flat">
              <a:noFill/>
              <a:prstDash val="solid"/>
              <a:miter/>
            </a:ln>
          </p:spPr>
          <p:txBody>
            <a:bodyPr rtlCol="0" anchor="ctr"/>
            <a:lstStyle/>
            <a:p>
              <a:endParaRPr lang="en-US" sz="1641"/>
            </a:p>
          </p:txBody>
        </p:sp>
        <p:sp>
          <p:nvSpPr>
            <p:cNvPr id="232" name="Freeform: Shape 231">
              <a:extLst>
                <a:ext uri="{FF2B5EF4-FFF2-40B4-BE49-F238E27FC236}">
                  <a16:creationId xmlns:a16="http://schemas.microsoft.com/office/drawing/2014/main" id="{9309DE32-E4D7-4F84-A1EA-24D110EDE875}"/>
                </a:ext>
              </a:extLst>
            </p:cNvPr>
            <p:cNvSpPr/>
            <p:nvPr/>
          </p:nvSpPr>
          <p:spPr>
            <a:xfrm>
              <a:off x="4423333" y="3892372"/>
              <a:ext cx="385539" cy="385568"/>
            </a:xfrm>
            <a:custGeom>
              <a:avLst/>
              <a:gdLst>
                <a:gd name="connsiteX0" fmla="*/ 0 w 385539"/>
                <a:gd name="connsiteY0" fmla="*/ 0 h 385568"/>
                <a:gd name="connsiteX1" fmla="*/ 75592 w 385539"/>
                <a:gd name="connsiteY1" fmla="*/ 0 h 385568"/>
                <a:gd name="connsiteX2" fmla="*/ 75569 w 385539"/>
                <a:gd name="connsiteY2" fmla="*/ 0 h 385568"/>
                <a:gd name="connsiteX3" fmla="*/ 294768 w 385539"/>
                <a:gd name="connsiteY3" fmla="*/ 90794 h 385568"/>
                <a:gd name="connsiteX4" fmla="*/ 385540 w 385539"/>
                <a:gd name="connsiteY4" fmla="*/ 309976 h 385568"/>
                <a:gd name="connsiteX5" fmla="*/ 385540 w 385539"/>
                <a:gd name="connsiteY5" fmla="*/ 385568 h 385568"/>
                <a:gd name="connsiteX6" fmla="*/ 309970 w 385539"/>
                <a:gd name="connsiteY6" fmla="*/ 385568 h 385568"/>
                <a:gd name="connsiteX7" fmla="*/ 91103 w 385539"/>
                <a:gd name="connsiteY7" fmla="*/ 295088 h 385568"/>
                <a:gd name="connsiteX8" fmla="*/ 0 w 385539"/>
                <a:gd name="connsiteY8" fmla="*/ 76489 h 38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539" h="385568">
                  <a:moveTo>
                    <a:pt x="0" y="0"/>
                  </a:moveTo>
                  <a:lnTo>
                    <a:pt x="75592" y="0"/>
                  </a:lnTo>
                  <a:lnTo>
                    <a:pt x="75569" y="0"/>
                  </a:lnTo>
                  <a:cubicBezTo>
                    <a:pt x="157791" y="0"/>
                    <a:pt x="236641" y="32661"/>
                    <a:pt x="294768" y="90794"/>
                  </a:cubicBezTo>
                  <a:cubicBezTo>
                    <a:pt x="352901" y="148927"/>
                    <a:pt x="385540" y="227777"/>
                    <a:pt x="385540" y="309976"/>
                  </a:cubicBezTo>
                  <a:lnTo>
                    <a:pt x="385540" y="385568"/>
                  </a:lnTo>
                  <a:lnTo>
                    <a:pt x="309970" y="385568"/>
                  </a:lnTo>
                  <a:cubicBezTo>
                    <a:pt x="227908" y="385568"/>
                    <a:pt x="149213" y="353044"/>
                    <a:pt x="91103" y="295088"/>
                  </a:cubicBezTo>
                  <a:cubicBezTo>
                    <a:pt x="32993" y="237155"/>
                    <a:pt x="246" y="158551"/>
                    <a:pt x="0" y="76489"/>
                  </a:cubicBezTo>
                  <a:close/>
                </a:path>
              </a:pathLst>
            </a:custGeom>
            <a:grpFill/>
            <a:ln w="5715" cap="flat">
              <a:noFill/>
              <a:prstDash val="solid"/>
              <a:miter/>
            </a:ln>
          </p:spPr>
          <p:txBody>
            <a:bodyPr rtlCol="0" anchor="ctr"/>
            <a:lstStyle/>
            <a:p>
              <a:endParaRPr lang="en-US" sz="1641"/>
            </a:p>
          </p:txBody>
        </p:sp>
        <p:sp>
          <p:nvSpPr>
            <p:cNvPr id="233" name="Freeform: Shape 232">
              <a:extLst>
                <a:ext uri="{FF2B5EF4-FFF2-40B4-BE49-F238E27FC236}">
                  <a16:creationId xmlns:a16="http://schemas.microsoft.com/office/drawing/2014/main" id="{CFA8147B-4170-0499-8026-7B6A24A76788}"/>
                </a:ext>
              </a:extLst>
            </p:cNvPr>
            <p:cNvSpPr/>
            <p:nvPr/>
          </p:nvSpPr>
          <p:spPr>
            <a:xfrm>
              <a:off x="4808862" y="3890611"/>
              <a:ext cx="385567" cy="387351"/>
            </a:xfrm>
            <a:custGeom>
              <a:avLst/>
              <a:gdLst>
                <a:gd name="connsiteX0" fmla="*/ 5 w 385567"/>
                <a:gd name="connsiteY0" fmla="*/ 387351 h 387351"/>
                <a:gd name="connsiteX1" fmla="*/ 5 w 385567"/>
                <a:gd name="connsiteY1" fmla="*/ 311759 h 387351"/>
                <a:gd name="connsiteX2" fmla="*/ 90171 w 385567"/>
                <a:gd name="connsiteY2" fmla="*/ 91417 h 387351"/>
                <a:gd name="connsiteX3" fmla="*/ 309975 w 385567"/>
                <a:gd name="connsiteY3" fmla="*/ 0 h 387351"/>
                <a:gd name="connsiteX4" fmla="*/ 385567 w 385567"/>
                <a:gd name="connsiteY4" fmla="*/ 0 h 387351"/>
                <a:gd name="connsiteX5" fmla="*/ 385567 w 385567"/>
                <a:gd name="connsiteY5" fmla="*/ 77375 h 387351"/>
                <a:gd name="connsiteX6" fmla="*/ 295088 w 385567"/>
                <a:gd name="connsiteY6" fmla="*/ 296243 h 387351"/>
                <a:gd name="connsiteX7" fmla="*/ 76489 w 385567"/>
                <a:gd name="connsiteY7" fmla="*/ 387346 h 38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567" h="387351">
                  <a:moveTo>
                    <a:pt x="5" y="387351"/>
                  </a:moveTo>
                  <a:lnTo>
                    <a:pt x="5" y="311759"/>
                  </a:lnTo>
                  <a:cubicBezTo>
                    <a:pt x="-464" y="229246"/>
                    <a:pt x="31975" y="149933"/>
                    <a:pt x="90171" y="91417"/>
                  </a:cubicBezTo>
                  <a:cubicBezTo>
                    <a:pt x="148349" y="32907"/>
                    <a:pt x="227462" y="0"/>
                    <a:pt x="309975" y="0"/>
                  </a:cubicBezTo>
                  <a:lnTo>
                    <a:pt x="385567" y="0"/>
                  </a:lnTo>
                  <a:lnTo>
                    <a:pt x="385567" y="77375"/>
                  </a:lnTo>
                  <a:cubicBezTo>
                    <a:pt x="385567" y="159437"/>
                    <a:pt x="353043" y="238133"/>
                    <a:pt x="295088" y="296243"/>
                  </a:cubicBezTo>
                  <a:cubicBezTo>
                    <a:pt x="237155" y="354353"/>
                    <a:pt x="158551" y="387100"/>
                    <a:pt x="76489" y="387346"/>
                  </a:cubicBezTo>
                  <a:close/>
                </a:path>
              </a:pathLst>
            </a:custGeom>
            <a:grpFill/>
            <a:ln w="5715" cap="flat">
              <a:noFill/>
              <a:prstDash val="solid"/>
              <a:miter/>
            </a:ln>
          </p:spPr>
          <p:txBody>
            <a:bodyPr rtlCol="0" anchor="ctr"/>
            <a:lstStyle/>
            <a:p>
              <a:endParaRPr lang="en-US" sz="1641"/>
            </a:p>
          </p:txBody>
        </p:sp>
        <p:sp>
          <p:nvSpPr>
            <p:cNvPr id="234" name="Freeform: Shape 233">
              <a:extLst>
                <a:ext uri="{FF2B5EF4-FFF2-40B4-BE49-F238E27FC236}">
                  <a16:creationId xmlns:a16="http://schemas.microsoft.com/office/drawing/2014/main" id="{A3C79909-F376-5FF6-FD9C-37CE131766A2}"/>
                </a:ext>
              </a:extLst>
            </p:cNvPr>
            <p:cNvSpPr/>
            <p:nvPr/>
          </p:nvSpPr>
          <p:spPr>
            <a:xfrm>
              <a:off x="4714307" y="1269581"/>
              <a:ext cx="3541174" cy="2402566"/>
            </a:xfrm>
            <a:custGeom>
              <a:avLst/>
              <a:gdLst>
                <a:gd name="connsiteX0" fmla="*/ 2583329 w 3541174"/>
                <a:gd name="connsiteY0" fmla="*/ 712609 h 2402566"/>
                <a:gd name="connsiteX1" fmla="*/ 3541163 w 3541174"/>
                <a:gd name="connsiteY1" fmla="*/ 265879 h 2402566"/>
                <a:gd name="connsiteX2" fmla="*/ 3541163 w 3541174"/>
                <a:gd name="connsiteY2" fmla="*/ 0 h 2402566"/>
                <a:gd name="connsiteX3" fmla="*/ 3335108 w 3541174"/>
                <a:gd name="connsiteY3" fmla="*/ 0 h 2402566"/>
                <a:gd name="connsiteX4" fmla="*/ 2337270 w 3541174"/>
                <a:gd name="connsiteY4" fmla="*/ 479568 h 2402566"/>
                <a:gd name="connsiteX5" fmla="*/ 1913022 w 3541174"/>
                <a:gd name="connsiteY5" fmla="*/ 314925 h 2402566"/>
                <a:gd name="connsiteX6" fmla="*/ 878321 w 3541174"/>
                <a:gd name="connsiteY6" fmla="*/ 162403 h 2402566"/>
                <a:gd name="connsiteX7" fmla="*/ 802466 w 3541174"/>
                <a:gd name="connsiteY7" fmla="*/ 195379 h 2402566"/>
                <a:gd name="connsiteX8" fmla="*/ 799140 w 3541174"/>
                <a:gd name="connsiteY8" fmla="*/ 278023 h 2402566"/>
                <a:gd name="connsiteX9" fmla="*/ 1134313 w 3541174"/>
                <a:gd name="connsiteY9" fmla="*/ 536267 h 2402566"/>
                <a:gd name="connsiteX10" fmla="*/ 1599932 w 3541174"/>
                <a:gd name="connsiteY10" fmla="*/ 652333 h 2402566"/>
                <a:gd name="connsiteX11" fmla="*/ 2073225 w 3541174"/>
                <a:gd name="connsiteY11" fmla="*/ 1034724 h 2402566"/>
                <a:gd name="connsiteX12" fmla="*/ 2099188 w 3541174"/>
                <a:gd name="connsiteY12" fmla="*/ 1087833 h 2402566"/>
                <a:gd name="connsiteX13" fmla="*/ 2052977 w 3541174"/>
                <a:gd name="connsiteY13" fmla="*/ 1124718 h 2402566"/>
                <a:gd name="connsiteX14" fmla="*/ 2032283 w 3541174"/>
                <a:gd name="connsiteY14" fmla="*/ 1119757 h 2402566"/>
                <a:gd name="connsiteX15" fmla="*/ 1561687 w 3541174"/>
                <a:gd name="connsiteY15" fmla="*/ 753106 h 2402566"/>
                <a:gd name="connsiteX16" fmla="*/ 1505897 w 3541174"/>
                <a:gd name="connsiteY16" fmla="*/ 678433 h 2402566"/>
                <a:gd name="connsiteX17" fmla="*/ 939958 w 3541174"/>
                <a:gd name="connsiteY17" fmla="*/ 833630 h 2402566"/>
                <a:gd name="connsiteX18" fmla="*/ 451371 w 3541174"/>
                <a:gd name="connsiteY18" fmla="*/ 1118420 h 2402566"/>
                <a:gd name="connsiteX19" fmla="*/ 24889 w 3541174"/>
                <a:gd name="connsiteY19" fmla="*/ 1546262 h 2402566"/>
                <a:gd name="connsiteX20" fmla="*/ 0 w 3541174"/>
                <a:gd name="connsiteY20" fmla="*/ 1606738 h 2402566"/>
                <a:gd name="connsiteX21" fmla="*/ 25157 w 3541174"/>
                <a:gd name="connsiteY21" fmla="*/ 1667100 h 2402566"/>
                <a:gd name="connsiteX22" fmla="*/ 85611 w 3541174"/>
                <a:gd name="connsiteY22" fmla="*/ 1692017 h 2402566"/>
                <a:gd name="connsiteX23" fmla="*/ 137360 w 3541174"/>
                <a:gd name="connsiteY23" fmla="*/ 1674472 h 2402566"/>
                <a:gd name="connsiteX24" fmla="*/ 635394 w 3541174"/>
                <a:gd name="connsiteY24" fmla="*/ 1289824 h 2402566"/>
                <a:gd name="connsiteX25" fmla="*/ 389312 w 3541174"/>
                <a:gd name="connsiteY25" fmla="*/ 1784709 h 2402566"/>
                <a:gd name="connsiteX26" fmla="*/ 355107 w 3541174"/>
                <a:gd name="connsiteY26" fmla="*/ 2080729 h 2402566"/>
                <a:gd name="connsiteX27" fmla="*/ 410697 w 3541174"/>
                <a:gd name="connsiteY27" fmla="*/ 2158641 h 2402566"/>
                <a:gd name="connsiteX28" fmla="*/ 492313 w 3541174"/>
                <a:gd name="connsiteY28" fmla="*/ 2108612 h 2402566"/>
                <a:gd name="connsiteX29" fmla="*/ 596235 w 3541174"/>
                <a:gd name="connsiteY29" fmla="*/ 1756803 h 2402566"/>
                <a:gd name="connsiteX30" fmla="*/ 918795 w 3541174"/>
                <a:gd name="connsiteY30" fmla="*/ 1486883 h 2402566"/>
                <a:gd name="connsiteX31" fmla="*/ 780229 w 3541174"/>
                <a:gd name="connsiteY31" fmla="*/ 1801808 h 2402566"/>
                <a:gd name="connsiteX32" fmla="*/ 780252 w 3541174"/>
                <a:gd name="connsiteY32" fmla="*/ 1801785 h 2402566"/>
                <a:gd name="connsiteX33" fmla="*/ 751900 w 3541174"/>
                <a:gd name="connsiteY33" fmla="*/ 2024493 h 2402566"/>
                <a:gd name="connsiteX34" fmla="*/ 796883 w 3541174"/>
                <a:gd name="connsiteY34" fmla="*/ 2316473 h 2402566"/>
                <a:gd name="connsiteX35" fmla="*/ 870332 w 3541174"/>
                <a:gd name="connsiteY35" fmla="*/ 2376326 h 2402566"/>
                <a:gd name="connsiteX36" fmla="*/ 937260 w 3541174"/>
                <a:gd name="connsiteY36" fmla="*/ 2309266 h 2402566"/>
                <a:gd name="connsiteX37" fmla="*/ 952999 w 3541174"/>
                <a:gd name="connsiteY37" fmla="*/ 1966457 h 2402566"/>
                <a:gd name="connsiteX38" fmla="*/ 1156796 w 3541174"/>
                <a:gd name="connsiteY38" fmla="*/ 1699235 h 2402566"/>
                <a:gd name="connsiteX39" fmla="*/ 1131147 w 3541174"/>
                <a:gd name="connsiteY39" fmla="*/ 1920577 h 2402566"/>
                <a:gd name="connsiteX40" fmla="*/ 1131170 w 3541174"/>
                <a:gd name="connsiteY40" fmla="*/ 1920577 h 2402566"/>
                <a:gd name="connsiteX41" fmla="*/ 1168495 w 3541174"/>
                <a:gd name="connsiteY41" fmla="*/ 2142816 h 2402566"/>
                <a:gd name="connsiteX42" fmla="*/ 1274668 w 3541174"/>
                <a:gd name="connsiteY42" fmla="*/ 2360118 h 2402566"/>
                <a:gd name="connsiteX43" fmla="*/ 1274668 w 3541174"/>
                <a:gd name="connsiteY43" fmla="*/ 2360095 h 2402566"/>
                <a:gd name="connsiteX44" fmla="*/ 1359456 w 3541174"/>
                <a:gd name="connsiteY44" fmla="*/ 2400654 h 2402566"/>
                <a:gd name="connsiteX45" fmla="*/ 1418189 w 3541174"/>
                <a:gd name="connsiteY45" fmla="*/ 2327251 h 2402566"/>
                <a:gd name="connsiteX46" fmla="*/ 1363291 w 3541174"/>
                <a:gd name="connsiteY46" fmla="*/ 2084318 h 2402566"/>
                <a:gd name="connsiteX47" fmla="*/ 1447410 w 3541174"/>
                <a:gd name="connsiteY47" fmla="*/ 1904370 h 2402566"/>
                <a:gd name="connsiteX48" fmla="*/ 1447432 w 3541174"/>
                <a:gd name="connsiteY48" fmla="*/ 1904370 h 2402566"/>
                <a:gd name="connsiteX49" fmla="*/ 1557155 w 3541174"/>
                <a:gd name="connsiteY49" fmla="*/ 1774816 h 2402566"/>
                <a:gd name="connsiteX50" fmla="*/ 1717352 w 3541174"/>
                <a:gd name="connsiteY50" fmla="*/ 1718563 h 2402566"/>
                <a:gd name="connsiteX51" fmla="*/ 1921595 w 3541174"/>
                <a:gd name="connsiteY51" fmla="*/ 1706865 h 2402566"/>
                <a:gd name="connsiteX52" fmla="*/ 2691805 w 3541174"/>
                <a:gd name="connsiteY52" fmla="*/ 1371240 h 2402566"/>
                <a:gd name="connsiteX53" fmla="*/ 2776393 w 3541174"/>
                <a:gd name="connsiteY53" fmla="*/ 1291161 h 2402566"/>
                <a:gd name="connsiteX54" fmla="*/ 3541174 w 3541174"/>
                <a:gd name="connsiteY54" fmla="*/ 987038 h 2402566"/>
                <a:gd name="connsiteX55" fmla="*/ 3541174 w 3541174"/>
                <a:gd name="connsiteY55" fmla="*/ 377876 h 2402566"/>
                <a:gd name="connsiteX56" fmla="*/ 2622945 w 3541174"/>
                <a:gd name="connsiteY56" fmla="*/ 798511 h 2402566"/>
                <a:gd name="connsiteX57" fmla="*/ 2560194 w 3541174"/>
                <a:gd name="connsiteY57" fmla="*/ 775360 h 2402566"/>
                <a:gd name="connsiteX58" fmla="*/ 2583346 w 3541174"/>
                <a:gd name="connsiteY58" fmla="*/ 712586 h 2402566"/>
                <a:gd name="connsiteX59" fmla="*/ 1491021 w 3541174"/>
                <a:gd name="connsiteY59" fmla="*/ 1599349 h 2402566"/>
                <a:gd name="connsiteX60" fmla="*/ 1462446 w 3541174"/>
                <a:gd name="connsiteY60" fmla="*/ 1622363 h 2402566"/>
                <a:gd name="connsiteX61" fmla="*/ 1426258 w 3541174"/>
                <a:gd name="connsiteY61" fmla="*/ 1616448 h 2402566"/>
                <a:gd name="connsiteX62" fmla="*/ 914743 w 3541174"/>
                <a:gd name="connsiteY62" fmla="*/ 1156659 h 2402566"/>
                <a:gd name="connsiteX63" fmla="*/ 914720 w 3541174"/>
                <a:gd name="connsiteY63" fmla="*/ 1156659 h 2402566"/>
                <a:gd name="connsiteX64" fmla="*/ 919675 w 3541174"/>
                <a:gd name="connsiteY64" fmla="*/ 1090068 h 2402566"/>
                <a:gd name="connsiteX65" fmla="*/ 953965 w 3541174"/>
                <a:gd name="connsiteY65" fmla="*/ 1077546 h 2402566"/>
                <a:gd name="connsiteX66" fmla="*/ 986249 w 3541174"/>
                <a:gd name="connsiteY66" fmla="*/ 1094577 h 2402566"/>
                <a:gd name="connsiteX67" fmla="*/ 1474367 w 3541174"/>
                <a:gd name="connsiteY67" fmla="*/ 1535009 h 2402566"/>
                <a:gd name="connsiteX68" fmla="*/ 1474390 w 3541174"/>
                <a:gd name="connsiteY68" fmla="*/ 1535009 h 2402566"/>
                <a:gd name="connsiteX69" fmla="*/ 1491021 w 3541174"/>
                <a:gd name="connsiteY69" fmla="*/ 1599349 h 24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541174" h="2402566">
                  <a:moveTo>
                    <a:pt x="2583329" y="712609"/>
                  </a:moveTo>
                  <a:cubicBezTo>
                    <a:pt x="2583329" y="712609"/>
                    <a:pt x="3533962" y="265879"/>
                    <a:pt x="3541163" y="265879"/>
                  </a:cubicBezTo>
                  <a:lnTo>
                    <a:pt x="3541163" y="0"/>
                  </a:lnTo>
                  <a:lnTo>
                    <a:pt x="3335108" y="0"/>
                  </a:lnTo>
                  <a:lnTo>
                    <a:pt x="2337270" y="479568"/>
                  </a:lnTo>
                  <a:lnTo>
                    <a:pt x="1913022" y="314925"/>
                  </a:lnTo>
                  <a:lnTo>
                    <a:pt x="878321" y="162403"/>
                  </a:lnTo>
                  <a:cubicBezTo>
                    <a:pt x="848809" y="157940"/>
                    <a:pt x="819343" y="170753"/>
                    <a:pt x="802466" y="195379"/>
                  </a:cubicBezTo>
                  <a:cubicBezTo>
                    <a:pt x="785613" y="220022"/>
                    <a:pt x="784315" y="252123"/>
                    <a:pt x="799140" y="278023"/>
                  </a:cubicBezTo>
                  <a:cubicBezTo>
                    <a:pt x="871069" y="406119"/>
                    <a:pt x="992113" y="499360"/>
                    <a:pt x="1134313" y="536267"/>
                  </a:cubicBezTo>
                  <a:lnTo>
                    <a:pt x="1599932" y="652333"/>
                  </a:lnTo>
                  <a:cubicBezTo>
                    <a:pt x="1726130" y="814570"/>
                    <a:pt x="1888093" y="945450"/>
                    <a:pt x="2073225" y="1034724"/>
                  </a:cubicBezTo>
                  <a:cubicBezTo>
                    <a:pt x="2093250" y="1044170"/>
                    <a:pt x="2104052" y="1066248"/>
                    <a:pt x="2099188" y="1087833"/>
                  </a:cubicBezTo>
                  <a:cubicBezTo>
                    <a:pt x="2094319" y="1109447"/>
                    <a:pt x="2075123" y="1124781"/>
                    <a:pt x="2052977" y="1124718"/>
                  </a:cubicBezTo>
                  <a:cubicBezTo>
                    <a:pt x="2045764" y="1124741"/>
                    <a:pt x="2038689" y="1123043"/>
                    <a:pt x="2032283" y="1119757"/>
                  </a:cubicBezTo>
                  <a:cubicBezTo>
                    <a:pt x="1850877" y="1032803"/>
                    <a:pt x="1690366" y="907742"/>
                    <a:pt x="1561687" y="753106"/>
                  </a:cubicBezTo>
                  <a:lnTo>
                    <a:pt x="1505897" y="678433"/>
                  </a:lnTo>
                  <a:lnTo>
                    <a:pt x="939958" y="833630"/>
                  </a:lnTo>
                  <a:cubicBezTo>
                    <a:pt x="755203" y="884733"/>
                    <a:pt x="586879" y="982843"/>
                    <a:pt x="451371" y="1118420"/>
                  </a:cubicBezTo>
                  <a:lnTo>
                    <a:pt x="24889" y="1546262"/>
                  </a:lnTo>
                  <a:cubicBezTo>
                    <a:pt x="8904" y="1562315"/>
                    <a:pt x="-46" y="1584084"/>
                    <a:pt x="0" y="1606738"/>
                  </a:cubicBezTo>
                  <a:cubicBezTo>
                    <a:pt x="63" y="1629398"/>
                    <a:pt x="9110" y="1651098"/>
                    <a:pt x="25157" y="1667100"/>
                  </a:cubicBezTo>
                  <a:cubicBezTo>
                    <a:pt x="41211" y="1683085"/>
                    <a:pt x="62951" y="1692063"/>
                    <a:pt x="85611" y="1692017"/>
                  </a:cubicBezTo>
                  <a:cubicBezTo>
                    <a:pt x="104362" y="1692194"/>
                    <a:pt x="122604" y="1686011"/>
                    <a:pt x="137360" y="1674472"/>
                  </a:cubicBezTo>
                  <a:lnTo>
                    <a:pt x="635394" y="1289824"/>
                  </a:lnTo>
                  <a:cubicBezTo>
                    <a:pt x="430705" y="1649732"/>
                    <a:pt x="401456" y="1678981"/>
                    <a:pt x="389312" y="1784709"/>
                  </a:cubicBezTo>
                  <a:lnTo>
                    <a:pt x="355107" y="2080729"/>
                  </a:lnTo>
                  <a:cubicBezTo>
                    <a:pt x="350313" y="2117270"/>
                    <a:pt x="374578" y="2151292"/>
                    <a:pt x="410697" y="2158641"/>
                  </a:cubicBezTo>
                  <a:cubicBezTo>
                    <a:pt x="446816" y="2165985"/>
                    <a:pt x="482472" y="2144125"/>
                    <a:pt x="492313" y="2108612"/>
                  </a:cubicBezTo>
                  <a:lnTo>
                    <a:pt x="596235" y="1756803"/>
                  </a:lnTo>
                  <a:lnTo>
                    <a:pt x="918795" y="1486883"/>
                  </a:lnTo>
                  <a:lnTo>
                    <a:pt x="780229" y="1801808"/>
                  </a:lnTo>
                  <a:lnTo>
                    <a:pt x="780252" y="1801785"/>
                  </a:lnTo>
                  <a:cubicBezTo>
                    <a:pt x="749734" y="1871794"/>
                    <a:pt x="739887" y="1949078"/>
                    <a:pt x="751900" y="2024493"/>
                  </a:cubicBezTo>
                  <a:lnTo>
                    <a:pt x="796883" y="2316473"/>
                  </a:lnTo>
                  <a:cubicBezTo>
                    <a:pt x="802375" y="2352300"/>
                    <a:pt x="834122" y="2378177"/>
                    <a:pt x="870332" y="2376326"/>
                  </a:cubicBezTo>
                  <a:cubicBezTo>
                    <a:pt x="906542" y="2374451"/>
                    <a:pt x="935471" y="2345470"/>
                    <a:pt x="937260" y="2309266"/>
                  </a:cubicBezTo>
                  <a:lnTo>
                    <a:pt x="952999" y="1966457"/>
                  </a:lnTo>
                  <a:lnTo>
                    <a:pt x="1156796" y="1699235"/>
                  </a:lnTo>
                  <a:lnTo>
                    <a:pt x="1131147" y="1920577"/>
                  </a:lnTo>
                  <a:lnTo>
                    <a:pt x="1131170" y="1920577"/>
                  </a:lnTo>
                  <a:cubicBezTo>
                    <a:pt x="1122037" y="1996701"/>
                    <a:pt x="1135005" y="2073831"/>
                    <a:pt x="1168495" y="2142816"/>
                  </a:cubicBezTo>
                  <a:lnTo>
                    <a:pt x="1274668" y="2360118"/>
                  </a:lnTo>
                  <a:lnTo>
                    <a:pt x="1274668" y="2360095"/>
                  </a:lnTo>
                  <a:cubicBezTo>
                    <a:pt x="1290070" y="2391682"/>
                    <a:pt x="1325212" y="2408495"/>
                    <a:pt x="1359456" y="2400654"/>
                  </a:cubicBezTo>
                  <a:cubicBezTo>
                    <a:pt x="1393723" y="2392819"/>
                    <a:pt x="1418057" y="2362392"/>
                    <a:pt x="1418189" y="2327251"/>
                  </a:cubicBezTo>
                  <a:cubicBezTo>
                    <a:pt x="1418189" y="2314215"/>
                    <a:pt x="1421338" y="2331297"/>
                    <a:pt x="1363291" y="2084318"/>
                  </a:cubicBezTo>
                  <a:lnTo>
                    <a:pt x="1447410" y="1904370"/>
                  </a:lnTo>
                  <a:lnTo>
                    <a:pt x="1447432" y="1904370"/>
                  </a:lnTo>
                  <a:cubicBezTo>
                    <a:pt x="1471836" y="1852197"/>
                    <a:pt x="1509715" y="1807483"/>
                    <a:pt x="1557155" y="1774816"/>
                  </a:cubicBezTo>
                  <a:cubicBezTo>
                    <a:pt x="1604618" y="1742161"/>
                    <a:pt x="1659911" y="1722736"/>
                    <a:pt x="1717352" y="1718563"/>
                  </a:cubicBezTo>
                  <a:lnTo>
                    <a:pt x="1921595" y="1706865"/>
                  </a:lnTo>
                  <a:cubicBezTo>
                    <a:pt x="2209556" y="1688000"/>
                    <a:pt x="2481933" y="1569328"/>
                    <a:pt x="2691805" y="1371240"/>
                  </a:cubicBezTo>
                  <a:lnTo>
                    <a:pt x="2776393" y="1291161"/>
                  </a:lnTo>
                  <a:lnTo>
                    <a:pt x="3541174" y="987038"/>
                  </a:lnTo>
                  <a:lnTo>
                    <a:pt x="3541174" y="377876"/>
                  </a:lnTo>
                  <a:lnTo>
                    <a:pt x="2622945" y="798511"/>
                  </a:lnTo>
                  <a:cubicBezTo>
                    <a:pt x="2599216" y="809450"/>
                    <a:pt x="2571110" y="799088"/>
                    <a:pt x="2560194" y="775360"/>
                  </a:cubicBezTo>
                  <a:cubicBezTo>
                    <a:pt x="2549256" y="751631"/>
                    <a:pt x="2559640" y="723525"/>
                    <a:pt x="2583346" y="712586"/>
                  </a:cubicBezTo>
                  <a:close/>
                  <a:moveTo>
                    <a:pt x="1491021" y="1599349"/>
                  </a:moveTo>
                  <a:cubicBezTo>
                    <a:pt x="1485214" y="1610733"/>
                    <a:pt x="1474813" y="1619082"/>
                    <a:pt x="1462446" y="1622363"/>
                  </a:cubicBezTo>
                  <a:cubicBezTo>
                    <a:pt x="1450101" y="1625626"/>
                    <a:pt x="1436928" y="1623460"/>
                    <a:pt x="1426258" y="1616448"/>
                  </a:cubicBezTo>
                  <a:cubicBezTo>
                    <a:pt x="1171181" y="1465292"/>
                    <a:pt x="1047463" y="1310072"/>
                    <a:pt x="914743" y="1156659"/>
                  </a:cubicBezTo>
                  <a:lnTo>
                    <a:pt x="914720" y="1156659"/>
                  </a:lnTo>
                  <a:cubicBezTo>
                    <a:pt x="897975" y="1136811"/>
                    <a:pt x="900164" y="1107213"/>
                    <a:pt x="919675" y="1090068"/>
                  </a:cubicBezTo>
                  <a:cubicBezTo>
                    <a:pt x="928830" y="1081227"/>
                    <a:pt x="941283" y="1076695"/>
                    <a:pt x="953965" y="1077546"/>
                  </a:cubicBezTo>
                  <a:cubicBezTo>
                    <a:pt x="966647" y="1078392"/>
                    <a:pt x="978391" y="1084576"/>
                    <a:pt x="986249" y="1094577"/>
                  </a:cubicBezTo>
                  <a:cubicBezTo>
                    <a:pt x="1123923" y="1253391"/>
                    <a:pt x="1233246" y="1391957"/>
                    <a:pt x="1474367" y="1535009"/>
                  </a:cubicBezTo>
                  <a:lnTo>
                    <a:pt x="1474390" y="1535009"/>
                  </a:lnTo>
                  <a:cubicBezTo>
                    <a:pt x="1496621" y="1548268"/>
                    <a:pt x="1504057" y="1576957"/>
                    <a:pt x="1491021" y="1599349"/>
                  </a:cubicBezTo>
                  <a:close/>
                </a:path>
              </a:pathLst>
            </a:custGeom>
            <a:grpFill/>
            <a:ln w="5715" cap="flat">
              <a:noFill/>
              <a:prstDash val="solid"/>
              <a:miter/>
            </a:ln>
          </p:spPr>
          <p:txBody>
            <a:bodyPr rtlCol="0" anchor="ctr"/>
            <a:lstStyle/>
            <a:p>
              <a:endParaRPr lang="en-US" sz="1641"/>
            </a:p>
          </p:txBody>
        </p:sp>
        <p:sp>
          <p:nvSpPr>
            <p:cNvPr id="235" name="Freeform: Shape 234">
              <a:extLst>
                <a:ext uri="{FF2B5EF4-FFF2-40B4-BE49-F238E27FC236}">
                  <a16:creationId xmlns:a16="http://schemas.microsoft.com/office/drawing/2014/main" id="{5592856C-91AB-447F-B90C-87685C3B894E}"/>
                </a:ext>
              </a:extLst>
            </p:cNvPr>
            <p:cNvSpPr/>
            <p:nvPr/>
          </p:nvSpPr>
          <p:spPr>
            <a:xfrm>
              <a:off x="5523739" y="4619081"/>
              <a:ext cx="1162962" cy="548306"/>
            </a:xfrm>
            <a:custGeom>
              <a:avLst/>
              <a:gdLst>
                <a:gd name="connsiteX0" fmla="*/ 1162962 w 1162962"/>
                <a:gd name="connsiteY0" fmla="*/ 249584 h 548306"/>
                <a:gd name="connsiteX1" fmla="*/ 863794 w 1162962"/>
                <a:gd name="connsiteY1" fmla="*/ 548307 h 548306"/>
                <a:gd name="connsiteX2" fmla="*/ 298723 w 1162962"/>
                <a:gd name="connsiteY2" fmla="*/ 548307 h 548306"/>
                <a:gd name="connsiteX3" fmla="*/ 0 w 1162962"/>
                <a:gd name="connsiteY3" fmla="*/ 249584 h 548306"/>
                <a:gd name="connsiteX4" fmla="*/ 1162945 w 1162962"/>
                <a:gd name="connsiteY4" fmla="*/ 249584 h 548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962" h="548306">
                  <a:moveTo>
                    <a:pt x="1162962" y="249584"/>
                  </a:moveTo>
                  <a:lnTo>
                    <a:pt x="863794" y="548307"/>
                  </a:lnTo>
                  <a:lnTo>
                    <a:pt x="298723" y="548307"/>
                  </a:lnTo>
                  <a:lnTo>
                    <a:pt x="0" y="249584"/>
                  </a:lnTo>
                  <a:cubicBezTo>
                    <a:pt x="344152" y="-94122"/>
                    <a:pt x="842162" y="-72085"/>
                    <a:pt x="1162945" y="249584"/>
                  </a:cubicBezTo>
                  <a:close/>
                </a:path>
              </a:pathLst>
            </a:custGeom>
            <a:grpFill/>
            <a:ln w="5715" cap="flat">
              <a:noFill/>
              <a:prstDash val="solid"/>
              <a:miter/>
            </a:ln>
          </p:spPr>
          <p:txBody>
            <a:bodyPr rtlCol="0" anchor="ctr"/>
            <a:lstStyle/>
            <a:p>
              <a:endParaRPr lang="en-US" sz="1641"/>
            </a:p>
          </p:txBody>
        </p:sp>
      </p:grpSp>
      <p:sp>
        <p:nvSpPr>
          <p:cNvPr id="263" name="TextBox 262">
            <a:extLst>
              <a:ext uri="{FF2B5EF4-FFF2-40B4-BE49-F238E27FC236}">
                <a16:creationId xmlns:a16="http://schemas.microsoft.com/office/drawing/2014/main" id="{9683919B-863C-0159-A91E-C43CAD514858}"/>
              </a:ext>
            </a:extLst>
          </p:cNvPr>
          <p:cNvSpPr txBox="1"/>
          <p:nvPr/>
        </p:nvSpPr>
        <p:spPr>
          <a:xfrm>
            <a:off x="6774761" y="5971917"/>
            <a:ext cx="3245967" cy="425504"/>
          </a:xfrm>
          <a:prstGeom prst="rect">
            <a:avLst/>
          </a:prstGeom>
          <a:noFill/>
        </p:spPr>
        <p:txBody>
          <a:bodyPr wrap="square" lIns="83408" tIns="41705" rIns="83408" bIns="41705" anchor="t">
            <a:spAutoFit/>
          </a:bodyPr>
          <a:lstStyle/>
          <a:p>
            <a:pPr algn="r"/>
            <a:r>
              <a:rPr lang="es-HN" sz="1094">
                <a:solidFill>
                  <a:schemeClr val="tx1">
                    <a:lumMod val="85000"/>
                    <a:lumOff val="15000"/>
                  </a:schemeClr>
                </a:solidFill>
                <a:latin typeface="Avenir Next LT Pro"/>
              </a:rPr>
              <a:t>La </a:t>
            </a:r>
            <a:r>
              <a:rPr lang="es-HN" sz="1094">
                <a:solidFill>
                  <a:schemeClr val="accent1"/>
                </a:solidFill>
                <a:latin typeface="Avenir Next LT Pro Demi"/>
              </a:rPr>
              <a:t>mayoría</a:t>
            </a:r>
            <a:r>
              <a:rPr lang="es-HN" sz="1094">
                <a:solidFill>
                  <a:schemeClr val="tx1">
                    <a:lumMod val="85000"/>
                    <a:lumOff val="15000"/>
                  </a:schemeClr>
                </a:solidFill>
                <a:latin typeface="Avenir Next LT Pro"/>
              </a:rPr>
              <a:t> son </a:t>
            </a:r>
            <a:r>
              <a:rPr lang="es-HN" sz="1094">
                <a:solidFill>
                  <a:schemeClr val="tx1">
                    <a:lumMod val="85000"/>
                    <a:lumOff val="15000"/>
                  </a:schemeClr>
                </a:solidFill>
                <a:latin typeface="Avenir Next LT Pro Demi"/>
              </a:rPr>
              <a:t>abastecidos</a:t>
            </a:r>
            <a:r>
              <a:rPr lang="es-HN" sz="1094">
                <a:solidFill>
                  <a:schemeClr val="tx1">
                    <a:lumMod val="85000"/>
                    <a:lumOff val="15000"/>
                  </a:schemeClr>
                </a:solidFill>
                <a:latin typeface="Avenir Next LT Pro"/>
              </a:rPr>
              <a:t> </a:t>
            </a:r>
            <a:r>
              <a:rPr lang="es-HN" sz="1094">
                <a:solidFill>
                  <a:schemeClr val="tx1">
                    <a:lumMod val="85000"/>
                    <a:lumOff val="15000"/>
                  </a:schemeClr>
                </a:solidFill>
                <a:latin typeface="Avenir Next LT Pro Demi"/>
              </a:rPr>
              <a:t>por intermediarios y</a:t>
            </a:r>
            <a:r>
              <a:rPr lang="es-HN" sz="1094">
                <a:solidFill>
                  <a:schemeClr val="tx1">
                    <a:lumMod val="85000"/>
                    <a:lumOff val="15000"/>
                  </a:schemeClr>
                </a:solidFill>
                <a:latin typeface="Avenir Next LT Pro"/>
              </a:rPr>
              <a:t> </a:t>
            </a:r>
            <a:r>
              <a:rPr lang="es-HN" sz="1094">
                <a:solidFill>
                  <a:schemeClr val="tx1">
                    <a:lumMod val="85000"/>
                    <a:lumOff val="15000"/>
                  </a:schemeClr>
                </a:solidFill>
                <a:latin typeface="Avenir Next LT Pro Demi"/>
              </a:rPr>
              <a:t>empresas </a:t>
            </a:r>
            <a:r>
              <a:rPr lang="en-US" sz="1094">
                <a:solidFill>
                  <a:schemeClr val="tx1">
                    <a:lumMod val="85000"/>
                    <a:lumOff val="15000"/>
                  </a:schemeClr>
                </a:solidFill>
                <a:latin typeface="Avenir Next LT Pro Demi"/>
              </a:rPr>
              <a:t>de alimentos procesados</a:t>
            </a:r>
          </a:p>
        </p:txBody>
      </p:sp>
      <p:sp>
        <p:nvSpPr>
          <p:cNvPr id="264" name="Isosceles Triangle 263">
            <a:extLst>
              <a:ext uri="{FF2B5EF4-FFF2-40B4-BE49-F238E27FC236}">
                <a16:creationId xmlns:a16="http://schemas.microsoft.com/office/drawing/2014/main" id="{3AE01B64-6519-AF20-05E6-043ED90B9BE2}"/>
              </a:ext>
            </a:extLst>
          </p:cNvPr>
          <p:cNvSpPr/>
          <p:nvPr/>
        </p:nvSpPr>
        <p:spPr>
          <a:xfrm rot="10800000">
            <a:off x="9385064" y="5876979"/>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83" name="TextBox 82">
            <a:extLst>
              <a:ext uri="{FF2B5EF4-FFF2-40B4-BE49-F238E27FC236}">
                <a16:creationId xmlns:a16="http://schemas.microsoft.com/office/drawing/2014/main" id="{76B2CD23-F45B-FEE4-B799-A559D8F4F00C}"/>
              </a:ext>
            </a:extLst>
          </p:cNvPr>
          <p:cNvSpPr txBox="1"/>
          <p:nvPr/>
        </p:nvSpPr>
        <p:spPr>
          <a:xfrm>
            <a:off x="10196154" y="5856047"/>
            <a:ext cx="1591026" cy="597472"/>
          </a:xfrm>
          <a:prstGeom prst="rect">
            <a:avLst/>
          </a:prstGeom>
          <a:noFill/>
        </p:spPr>
        <p:txBody>
          <a:bodyPr wrap="square">
            <a:spAutoFit/>
          </a:bodyPr>
          <a:lstStyle/>
          <a:p>
            <a:pPr algn="ctr"/>
            <a:r>
              <a:rPr lang="es-HN" sz="1094">
                <a:solidFill>
                  <a:schemeClr val="tx1">
                    <a:lumMod val="85000"/>
                    <a:lumOff val="15000"/>
                  </a:schemeClr>
                </a:solidFill>
                <a:latin typeface="Avenir Next LT Pro" panose="020B0504020202020204" pitchFamily="34" charset="0"/>
              </a:rPr>
              <a:t>Existen </a:t>
            </a:r>
            <a:r>
              <a:rPr lang="es-HN" sz="1094">
                <a:solidFill>
                  <a:schemeClr val="tx1">
                    <a:lumMod val="85000"/>
                    <a:lumOff val="15000"/>
                  </a:schemeClr>
                </a:solidFill>
                <a:latin typeface="Avenir Next LT Pro Demi" panose="020B0704020202020204" pitchFamily="34" charset="0"/>
              </a:rPr>
              <a:t>puntos informales de venta</a:t>
            </a:r>
            <a:r>
              <a:rPr lang="es-HN" sz="1094">
                <a:solidFill>
                  <a:schemeClr val="tx1">
                    <a:lumMod val="85000"/>
                    <a:lumOff val="15000"/>
                  </a:schemeClr>
                </a:solidFill>
                <a:latin typeface="Avenir Next LT Pro" panose="020B0504020202020204" pitchFamily="34" charset="0"/>
              </a:rPr>
              <a:t> de </a:t>
            </a:r>
            <a:r>
              <a:rPr lang="es-HN" sz="1094">
                <a:solidFill>
                  <a:schemeClr val="accent1"/>
                </a:solidFill>
                <a:latin typeface="Avenir Next LT Pro Demi" panose="020B0704020202020204" pitchFamily="34" charset="0"/>
              </a:rPr>
              <a:t>frutas y verduras</a:t>
            </a:r>
            <a:endParaRPr lang="en-US" sz="1094">
              <a:solidFill>
                <a:schemeClr val="accent1"/>
              </a:solidFill>
              <a:latin typeface="Avenir Next LT Pro Demi" panose="020B0704020202020204" pitchFamily="34" charset="0"/>
            </a:endParaRPr>
          </a:p>
        </p:txBody>
      </p:sp>
      <p:grpSp>
        <p:nvGrpSpPr>
          <p:cNvPr id="87" name="Group 86">
            <a:extLst>
              <a:ext uri="{FF2B5EF4-FFF2-40B4-BE49-F238E27FC236}">
                <a16:creationId xmlns:a16="http://schemas.microsoft.com/office/drawing/2014/main" id="{44DB1013-387F-EE17-1F5F-C88E5181E681}"/>
              </a:ext>
            </a:extLst>
          </p:cNvPr>
          <p:cNvGrpSpPr/>
          <p:nvPr/>
        </p:nvGrpSpPr>
        <p:grpSpPr>
          <a:xfrm>
            <a:off x="10637618" y="5031502"/>
            <a:ext cx="708151" cy="816742"/>
            <a:chOff x="7339145" y="3142562"/>
            <a:chExt cx="844932" cy="974515"/>
          </a:xfrm>
          <a:solidFill>
            <a:srgbClr val="8BC9C5"/>
          </a:solidFill>
        </p:grpSpPr>
        <p:sp>
          <p:nvSpPr>
            <p:cNvPr id="137" name="Freeform: Shape 136">
              <a:extLst>
                <a:ext uri="{FF2B5EF4-FFF2-40B4-BE49-F238E27FC236}">
                  <a16:creationId xmlns:a16="http://schemas.microsoft.com/office/drawing/2014/main" id="{D17E109D-D553-9EB1-6D27-B8AF75C9A2E2}"/>
                </a:ext>
              </a:extLst>
            </p:cNvPr>
            <p:cNvSpPr/>
            <p:nvPr/>
          </p:nvSpPr>
          <p:spPr>
            <a:xfrm>
              <a:off x="7800486" y="3590945"/>
              <a:ext cx="165865" cy="88116"/>
            </a:xfrm>
            <a:custGeom>
              <a:avLst/>
              <a:gdLst>
                <a:gd name="connsiteX0" fmla="*/ 165866 w 165865"/>
                <a:gd name="connsiteY0" fmla="*/ 88116 h 88116"/>
                <a:gd name="connsiteX1" fmla="*/ 0 w 165865"/>
                <a:gd name="connsiteY1" fmla="*/ 88116 h 88116"/>
                <a:gd name="connsiteX2" fmla="*/ 82933 w 165865"/>
                <a:gd name="connsiteY2" fmla="*/ 0 h 88116"/>
                <a:gd name="connsiteX3" fmla="*/ 165866 w 165865"/>
                <a:gd name="connsiteY3" fmla="*/ 88116 h 88116"/>
              </a:gdLst>
              <a:ahLst/>
              <a:cxnLst>
                <a:cxn ang="0">
                  <a:pos x="connsiteX0" y="connsiteY0"/>
                </a:cxn>
                <a:cxn ang="0">
                  <a:pos x="connsiteX1" y="connsiteY1"/>
                </a:cxn>
                <a:cxn ang="0">
                  <a:pos x="connsiteX2" y="connsiteY2"/>
                </a:cxn>
                <a:cxn ang="0">
                  <a:pos x="connsiteX3" y="connsiteY3"/>
                </a:cxn>
              </a:cxnLst>
              <a:rect l="l" t="t" r="r" b="b"/>
              <a:pathLst>
                <a:path w="165865" h="88116">
                  <a:moveTo>
                    <a:pt x="165866" y="88116"/>
                  </a:moveTo>
                  <a:lnTo>
                    <a:pt x="0" y="88116"/>
                  </a:lnTo>
                  <a:cubicBezTo>
                    <a:pt x="10367" y="36283"/>
                    <a:pt x="44058" y="0"/>
                    <a:pt x="82933" y="0"/>
                  </a:cubicBezTo>
                  <a:cubicBezTo>
                    <a:pt x="121807" y="0"/>
                    <a:pt x="155499" y="36283"/>
                    <a:pt x="165866" y="88116"/>
                  </a:cubicBezTo>
                  <a:close/>
                </a:path>
              </a:pathLst>
            </a:custGeom>
            <a:grpFill/>
            <a:ln w="0" cap="flat">
              <a:noFill/>
              <a:prstDash val="solid"/>
              <a:miter/>
            </a:ln>
          </p:spPr>
          <p:txBody>
            <a:bodyPr rtlCol="0" anchor="ctr"/>
            <a:lstStyle/>
            <a:p>
              <a:endParaRPr lang="en-US" sz="1641">
                <a:highlight>
                  <a:srgbClr val="FFFF00"/>
                </a:highlight>
              </a:endParaRPr>
            </a:p>
          </p:txBody>
        </p:sp>
        <p:sp>
          <p:nvSpPr>
            <p:cNvPr id="159" name="Freeform: Shape 158">
              <a:extLst>
                <a:ext uri="{FF2B5EF4-FFF2-40B4-BE49-F238E27FC236}">
                  <a16:creationId xmlns:a16="http://schemas.microsoft.com/office/drawing/2014/main" id="{49823341-3CF9-2B7C-3737-39A8F3195A9A}"/>
                </a:ext>
              </a:extLst>
            </p:cNvPr>
            <p:cNvSpPr/>
            <p:nvPr/>
          </p:nvSpPr>
          <p:spPr>
            <a:xfrm>
              <a:off x="7831586" y="3479504"/>
              <a:ext cx="103665" cy="103665"/>
            </a:xfrm>
            <a:custGeom>
              <a:avLst/>
              <a:gdLst>
                <a:gd name="connsiteX0" fmla="*/ 51833 w 103665"/>
                <a:gd name="connsiteY0" fmla="*/ 103666 h 103665"/>
                <a:gd name="connsiteX1" fmla="*/ 0 w 103665"/>
                <a:gd name="connsiteY1" fmla="*/ 51833 h 103665"/>
                <a:gd name="connsiteX2" fmla="*/ 51833 w 103665"/>
                <a:gd name="connsiteY2" fmla="*/ 0 h 103665"/>
                <a:gd name="connsiteX3" fmla="*/ 103666 w 103665"/>
                <a:gd name="connsiteY3" fmla="*/ 51833 h 103665"/>
                <a:gd name="connsiteX4" fmla="*/ 51833 w 103665"/>
                <a:gd name="connsiteY4" fmla="*/ 103666 h 103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665" h="103665">
                  <a:moveTo>
                    <a:pt x="51833" y="103666"/>
                  </a:moveTo>
                  <a:cubicBezTo>
                    <a:pt x="23325" y="103666"/>
                    <a:pt x="0" y="80341"/>
                    <a:pt x="0" y="51833"/>
                  </a:cubicBezTo>
                  <a:cubicBezTo>
                    <a:pt x="0" y="23325"/>
                    <a:pt x="23325" y="0"/>
                    <a:pt x="51833" y="0"/>
                  </a:cubicBezTo>
                  <a:cubicBezTo>
                    <a:pt x="80341" y="0"/>
                    <a:pt x="103666" y="23325"/>
                    <a:pt x="103666" y="51833"/>
                  </a:cubicBezTo>
                  <a:cubicBezTo>
                    <a:pt x="103666" y="80341"/>
                    <a:pt x="80341" y="103666"/>
                    <a:pt x="51833" y="103666"/>
                  </a:cubicBezTo>
                  <a:close/>
                </a:path>
              </a:pathLst>
            </a:custGeom>
            <a:grpFill/>
            <a:ln w="0" cap="flat">
              <a:noFill/>
              <a:prstDash val="solid"/>
              <a:miter/>
            </a:ln>
          </p:spPr>
          <p:txBody>
            <a:bodyPr rtlCol="0" anchor="ctr"/>
            <a:lstStyle/>
            <a:p>
              <a:endParaRPr lang="en-US" sz="1641">
                <a:highlight>
                  <a:srgbClr val="FFFF00"/>
                </a:highlight>
              </a:endParaRPr>
            </a:p>
          </p:txBody>
        </p:sp>
        <p:sp>
          <p:nvSpPr>
            <p:cNvPr id="160" name="Freeform: Shape 159">
              <a:extLst>
                <a:ext uri="{FF2B5EF4-FFF2-40B4-BE49-F238E27FC236}">
                  <a16:creationId xmlns:a16="http://schemas.microsoft.com/office/drawing/2014/main" id="{44C312B6-2B87-499F-BA03-B360354C4B7D}"/>
                </a:ext>
              </a:extLst>
            </p:cNvPr>
            <p:cNvSpPr/>
            <p:nvPr/>
          </p:nvSpPr>
          <p:spPr>
            <a:xfrm>
              <a:off x="7447994"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161" name="Freeform: Shape 160">
              <a:extLst>
                <a:ext uri="{FF2B5EF4-FFF2-40B4-BE49-F238E27FC236}">
                  <a16:creationId xmlns:a16="http://schemas.microsoft.com/office/drawing/2014/main" id="{CC1A1204-D47D-B8CD-0AF3-418F7BEA5D0A}"/>
                </a:ext>
              </a:extLst>
            </p:cNvPr>
            <p:cNvSpPr/>
            <p:nvPr/>
          </p:nvSpPr>
          <p:spPr>
            <a:xfrm>
              <a:off x="7590742"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162" name="Freeform: Shape 161">
              <a:extLst>
                <a:ext uri="{FF2B5EF4-FFF2-40B4-BE49-F238E27FC236}">
                  <a16:creationId xmlns:a16="http://schemas.microsoft.com/office/drawing/2014/main" id="{895B026F-2F4A-C0E6-B764-F4A91ABBB022}"/>
                </a:ext>
              </a:extLst>
            </p:cNvPr>
            <p:cNvSpPr/>
            <p:nvPr/>
          </p:nvSpPr>
          <p:spPr>
            <a:xfrm>
              <a:off x="7521078"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6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6"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163" name="Freeform: Shape 162">
              <a:extLst>
                <a:ext uri="{FF2B5EF4-FFF2-40B4-BE49-F238E27FC236}">
                  <a16:creationId xmlns:a16="http://schemas.microsoft.com/office/drawing/2014/main" id="{46F4E249-E1CA-3BC2-5FEA-2DCA585311BF}"/>
                </a:ext>
              </a:extLst>
            </p:cNvPr>
            <p:cNvSpPr/>
            <p:nvPr/>
          </p:nvSpPr>
          <p:spPr>
            <a:xfrm>
              <a:off x="7665617" y="3583169"/>
              <a:ext cx="67190" cy="90708"/>
            </a:xfrm>
            <a:custGeom>
              <a:avLst/>
              <a:gdLst>
                <a:gd name="connsiteX0" fmla="*/ 23325 w 51832"/>
                <a:gd name="connsiteY0" fmla="*/ 20733 h 69974"/>
                <a:gd name="connsiteX1" fmla="*/ 15550 w 51832"/>
                <a:gd name="connsiteY1" fmla="*/ 23325 h 69974"/>
                <a:gd name="connsiteX2" fmla="*/ 15550 w 51832"/>
                <a:gd name="connsiteY2" fmla="*/ 20733 h 69974"/>
                <a:gd name="connsiteX3" fmla="*/ 25917 w 51832"/>
                <a:gd name="connsiteY3" fmla="*/ 12958 h 69974"/>
                <a:gd name="connsiteX4" fmla="*/ 23325 w 51832"/>
                <a:gd name="connsiteY4" fmla="*/ 0 h 69974"/>
                <a:gd name="connsiteX5" fmla="*/ 12958 w 51832"/>
                <a:gd name="connsiteY5" fmla="*/ 7775 h 69974"/>
                <a:gd name="connsiteX6" fmla="*/ 12958 w 51832"/>
                <a:gd name="connsiteY6" fmla="*/ 15550 h 69974"/>
                <a:gd name="connsiteX7" fmla="*/ 10367 w 51832"/>
                <a:gd name="connsiteY7" fmla="*/ 10367 h 69974"/>
                <a:gd name="connsiteX8" fmla="*/ 5183 w 51832"/>
                <a:gd name="connsiteY8" fmla="*/ 12958 h 69974"/>
                <a:gd name="connsiteX9" fmla="*/ 12958 w 51832"/>
                <a:gd name="connsiteY9" fmla="*/ 23325 h 69974"/>
                <a:gd name="connsiteX10" fmla="*/ 0 w 51832"/>
                <a:gd name="connsiteY10" fmla="*/ 46650 h 69974"/>
                <a:gd name="connsiteX11" fmla="*/ 28508 w 51832"/>
                <a:gd name="connsiteY11" fmla="*/ 69975 h 69974"/>
                <a:gd name="connsiteX12" fmla="*/ 51833 w 51832"/>
                <a:gd name="connsiteY12" fmla="*/ 41466 h 69974"/>
                <a:gd name="connsiteX13" fmla="*/ 23325 w 51832"/>
                <a:gd name="connsiteY13" fmla="*/ 18142 h 69974"/>
                <a:gd name="connsiteX14" fmla="*/ 23325 w 51832"/>
                <a:gd name="connsiteY14" fmla="*/ 20733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832" h="69974">
                  <a:moveTo>
                    <a:pt x="23325" y="20733"/>
                  </a:moveTo>
                  <a:cubicBezTo>
                    <a:pt x="20733" y="20733"/>
                    <a:pt x="18142" y="20733"/>
                    <a:pt x="15550" y="23325"/>
                  </a:cubicBezTo>
                  <a:lnTo>
                    <a:pt x="15550" y="20733"/>
                  </a:lnTo>
                  <a:cubicBezTo>
                    <a:pt x="15550" y="20733"/>
                    <a:pt x="23325" y="20733"/>
                    <a:pt x="25917" y="12958"/>
                  </a:cubicBezTo>
                  <a:cubicBezTo>
                    <a:pt x="28508" y="5183"/>
                    <a:pt x="23325" y="0"/>
                    <a:pt x="23325" y="0"/>
                  </a:cubicBezTo>
                  <a:cubicBezTo>
                    <a:pt x="23325" y="0"/>
                    <a:pt x="15550" y="0"/>
                    <a:pt x="12958" y="7775"/>
                  </a:cubicBezTo>
                  <a:cubicBezTo>
                    <a:pt x="12958" y="10367"/>
                    <a:pt x="10367" y="12958"/>
                    <a:pt x="12958" y="15550"/>
                  </a:cubicBezTo>
                  <a:lnTo>
                    <a:pt x="10367" y="10367"/>
                  </a:lnTo>
                  <a:lnTo>
                    <a:pt x="5183" y="12958"/>
                  </a:lnTo>
                  <a:cubicBezTo>
                    <a:pt x="5183" y="12958"/>
                    <a:pt x="12958" y="20733"/>
                    <a:pt x="12958" y="23325"/>
                  </a:cubicBezTo>
                  <a:cubicBezTo>
                    <a:pt x="5183" y="28508"/>
                    <a:pt x="0" y="36283"/>
                    <a:pt x="0" y="46650"/>
                  </a:cubicBezTo>
                  <a:cubicBezTo>
                    <a:pt x="0" y="59608"/>
                    <a:pt x="12958" y="69975"/>
                    <a:pt x="28508" y="69975"/>
                  </a:cubicBezTo>
                  <a:cubicBezTo>
                    <a:pt x="41466" y="69975"/>
                    <a:pt x="51833" y="57016"/>
                    <a:pt x="51833" y="41466"/>
                  </a:cubicBezTo>
                  <a:cubicBezTo>
                    <a:pt x="51833" y="28508"/>
                    <a:pt x="38875" y="18142"/>
                    <a:pt x="23325" y="18142"/>
                  </a:cubicBezTo>
                  <a:lnTo>
                    <a:pt x="23325" y="20733"/>
                  </a:lnTo>
                  <a:close/>
                </a:path>
              </a:pathLst>
            </a:custGeom>
            <a:solidFill>
              <a:schemeClr val="accent2"/>
            </a:solidFill>
            <a:ln w="0" cap="flat">
              <a:noFill/>
              <a:prstDash val="solid"/>
              <a:miter/>
            </a:ln>
          </p:spPr>
          <p:txBody>
            <a:bodyPr rtlCol="0" anchor="ctr"/>
            <a:lstStyle/>
            <a:p>
              <a:endParaRPr lang="en-US" sz="1641">
                <a:highlight>
                  <a:srgbClr val="FFFF00"/>
                </a:highlight>
              </a:endParaRPr>
            </a:p>
          </p:txBody>
        </p:sp>
        <p:sp>
          <p:nvSpPr>
            <p:cNvPr id="164" name="Freeform: Shape 163">
              <a:extLst>
                <a:ext uri="{FF2B5EF4-FFF2-40B4-BE49-F238E27FC236}">
                  <a16:creationId xmlns:a16="http://schemas.microsoft.com/office/drawing/2014/main" id="{5E939EA7-0BBD-EDC1-BD6E-AD37A1159E5C}"/>
                </a:ext>
              </a:extLst>
            </p:cNvPr>
            <p:cNvSpPr/>
            <p:nvPr/>
          </p:nvSpPr>
          <p:spPr>
            <a:xfrm>
              <a:off x="7344328" y="3373218"/>
              <a:ext cx="821580" cy="743859"/>
            </a:xfrm>
            <a:custGeom>
              <a:avLst/>
              <a:gdLst>
                <a:gd name="connsiteX0" fmla="*/ 44058 w 821580"/>
                <a:gd name="connsiteY0" fmla="*/ 743859 h 743859"/>
                <a:gd name="connsiteX1" fmla="*/ 44058 w 821580"/>
                <a:gd name="connsiteY1" fmla="*/ 684251 h 743859"/>
                <a:gd name="connsiteX2" fmla="*/ 106258 w 821580"/>
                <a:gd name="connsiteY2" fmla="*/ 684251 h 743859"/>
                <a:gd name="connsiteX3" fmla="*/ 106258 w 821580"/>
                <a:gd name="connsiteY3" fmla="*/ 743859 h 743859"/>
                <a:gd name="connsiteX4" fmla="*/ 44058 w 821580"/>
                <a:gd name="connsiteY4" fmla="*/ 743859 h 743859"/>
                <a:gd name="connsiteX5" fmla="*/ 717915 w 821580"/>
                <a:gd name="connsiteY5" fmla="*/ 357676 h 743859"/>
                <a:gd name="connsiteX6" fmla="*/ 717915 w 821580"/>
                <a:gd name="connsiteY6" fmla="*/ 606474 h 743859"/>
                <a:gd name="connsiteX7" fmla="*/ 761973 w 821580"/>
                <a:gd name="connsiteY7" fmla="*/ 606474 h 743859"/>
                <a:gd name="connsiteX8" fmla="*/ 761973 w 821580"/>
                <a:gd name="connsiteY8" fmla="*/ 357676 h 743859"/>
                <a:gd name="connsiteX9" fmla="*/ 717915 w 821580"/>
                <a:gd name="connsiteY9" fmla="*/ 357676 h 743859"/>
                <a:gd name="connsiteX10" fmla="*/ 655715 w 821580"/>
                <a:gd name="connsiteY10" fmla="*/ 606502 h 743859"/>
                <a:gd name="connsiteX11" fmla="*/ 655715 w 821580"/>
                <a:gd name="connsiteY11" fmla="*/ 357703 h 743859"/>
                <a:gd name="connsiteX12" fmla="*/ 583149 w 821580"/>
                <a:gd name="connsiteY12" fmla="*/ 357703 h 743859"/>
                <a:gd name="connsiteX13" fmla="*/ 583149 w 821580"/>
                <a:gd name="connsiteY13" fmla="*/ 606502 h 743859"/>
                <a:gd name="connsiteX14" fmla="*/ 655715 w 821580"/>
                <a:gd name="connsiteY14" fmla="*/ 606502 h 743859"/>
                <a:gd name="connsiteX15" fmla="*/ 518358 w 821580"/>
                <a:gd name="connsiteY15" fmla="*/ 606502 h 743859"/>
                <a:gd name="connsiteX16" fmla="*/ 518358 w 821580"/>
                <a:gd name="connsiteY16" fmla="*/ 357703 h 743859"/>
                <a:gd name="connsiteX17" fmla="*/ 445792 w 821580"/>
                <a:gd name="connsiteY17" fmla="*/ 357703 h 743859"/>
                <a:gd name="connsiteX18" fmla="*/ 445792 w 821580"/>
                <a:gd name="connsiteY18" fmla="*/ 606502 h 743859"/>
                <a:gd name="connsiteX19" fmla="*/ 518358 w 821580"/>
                <a:gd name="connsiteY19" fmla="*/ 606502 h 743859"/>
                <a:gd name="connsiteX20" fmla="*/ 381000 w 821580"/>
                <a:gd name="connsiteY20" fmla="*/ 606502 h 743859"/>
                <a:gd name="connsiteX21" fmla="*/ 381000 w 821580"/>
                <a:gd name="connsiteY21" fmla="*/ 357703 h 743859"/>
                <a:gd name="connsiteX22" fmla="*/ 308434 w 821580"/>
                <a:gd name="connsiteY22" fmla="*/ 357703 h 743859"/>
                <a:gd name="connsiteX23" fmla="*/ 308434 w 821580"/>
                <a:gd name="connsiteY23" fmla="*/ 606502 h 743859"/>
                <a:gd name="connsiteX24" fmla="*/ 381000 w 821580"/>
                <a:gd name="connsiteY24" fmla="*/ 606502 h 743859"/>
                <a:gd name="connsiteX25" fmla="*/ 243615 w 821580"/>
                <a:gd name="connsiteY25" fmla="*/ 606502 h 743859"/>
                <a:gd name="connsiteX26" fmla="*/ 243615 w 821580"/>
                <a:gd name="connsiteY26" fmla="*/ 357703 h 743859"/>
                <a:gd name="connsiteX27" fmla="*/ 171049 w 821580"/>
                <a:gd name="connsiteY27" fmla="*/ 357703 h 743859"/>
                <a:gd name="connsiteX28" fmla="*/ 171049 w 821580"/>
                <a:gd name="connsiteY28" fmla="*/ 606502 h 743859"/>
                <a:gd name="connsiteX29" fmla="*/ 243615 w 821580"/>
                <a:gd name="connsiteY29" fmla="*/ 606502 h 743859"/>
                <a:gd name="connsiteX30" fmla="*/ 106258 w 821580"/>
                <a:gd name="connsiteY30" fmla="*/ 606502 h 743859"/>
                <a:gd name="connsiteX31" fmla="*/ 106258 w 821580"/>
                <a:gd name="connsiteY31" fmla="*/ 357703 h 743859"/>
                <a:gd name="connsiteX32" fmla="*/ 62200 w 821580"/>
                <a:gd name="connsiteY32" fmla="*/ 357703 h 743859"/>
                <a:gd name="connsiteX33" fmla="*/ 62200 w 821580"/>
                <a:gd name="connsiteY33" fmla="*/ 606502 h 743859"/>
                <a:gd name="connsiteX34" fmla="*/ 106258 w 821580"/>
                <a:gd name="connsiteY34" fmla="*/ 606502 h 743859"/>
                <a:gd name="connsiteX35" fmla="*/ 780114 w 821580"/>
                <a:gd name="connsiteY35" fmla="*/ 0 h 743859"/>
                <a:gd name="connsiteX36" fmla="*/ 780114 w 821580"/>
                <a:gd name="connsiteY36" fmla="*/ 295476 h 743859"/>
                <a:gd name="connsiteX37" fmla="*/ 821581 w 821580"/>
                <a:gd name="connsiteY37" fmla="*/ 295476 h 743859"/>
                <a:gd name="connsiteX38" fmla="*/ 821581 w 821580"/>
                <a:gd name="connsiteY38" fmla="*/ 668701 h 743859"/>
                <a:gd name="connsiteX39" fmla="*/ 0 w 821580"/>
                <a:gd name="connsiteY39" fmla="*/ 668701 h 743859"/>
                <a:gd name="connsiteX40" fmla="*/ 0 w 821580"/>
                <a:gd name="connsiteY40" fmla="*/ 295476 h 743859"/>
                <a:gd name="connsiteX41" fmla="*/ 41466 w 821580"/>
                <a:gd name="connsiteY41" fmla="*/ 295476 h 743859"/>
                <a:gd name="connsiteX42" fmla="*/ 41466 w 821580"/>
                <a:gd name="connsiteY42" fmla="*/ 0 h 743859"/>
                <a:gd name="connsiteX43" fmla="*/ 782706 w 821580"/>
                <a:gd name="connsiteY43" fmla="*/ 0 h 743859"/>
                <a:gd name="connsiteX44" fmla="*/ 780114 w 821580"/>
                <a:gd name="connsiteY44" fmla="*/ 0 h 743859"/>
                <a:gd name="connsiteX45" fmla="*/ 717915 w 821580"/>
                <a:gd name="connsiteY45" fmla="*/ 0 h 743859"/>
                <a:gd name="connsiteX46" fmla="*/ 103666 w 821580"/>
                <a:gd name="connsiteY46" fmla="*/ 0 h 743859"/>
                <a:gd name="connsiteX47" fmla="*/ 103666 w 821580"/>
                <a:gd name="connsiteY47" fmla="*/ 295476 h 743859"/>
                <a:gd name="connsiteX48" fmla="*/ 717915 w 821580"/>
                <a:gd name="connsiteY48" fmla="*/ 295476 h 743859"/>
                <a:gd name="connsiteX49" fmla="*/ 717915 w 821580"/>
                <a:gd name="connsiteY49" fmla="*/ 0 h 743859"/>
                <a:gd name="connsiteX50" fmla="*/ 780114 w 821580"/>
                <a:gd name="connsiteY50" fmla="*/ 684251 h 743859"/>
                <a:gd name="connsiteX51" fmla="*/ 780114 w 821580"/>
                <a:gd name="connsiteY51" fmla="*/ 743859 h 743859"/>
                <a:gd name="connsiteX52" fmla="*/ 717915 w 821580"/>
                <a:gd name="connsiteY52" fmla="*/ 743859 h 743859"/>
                <a:gd name="connsiteX53" fmla="*/ 717915 w 821580"/>
                <a:gd name="connsiteY53" fmla="*/ 684251 h 743859"/>
                <a:gd name="connsiteX54" fmla="*/ 780114 w 821580"/>
                <a:gd name="connsiteY54" fmla="*/ 684251 h 74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21580" h="743859">
                  <a:moveTo>
                    <a:pt x="44058" y="743859"/>
                  </a:moveTo>
                  <a:lnTo>
                    <a:pt x="44058" y="684251"/>
                  </a:lnTo>
                  <a:lnTo>
                    <a:pt x="106258" y="684251"/>
                  </a:lnTo>
                  <a:lnTo>
                    <a:pt x="106258" y="743859"/>
                  </a:lnTo>
                  <a:lnTo>
                    <a:pt x="44058" y="743859"/>
                  </a:lnTo>
                  <a:close/>
                  <a:moveTo>
                    <a:pt x="717915" y="357676"/>
                  </a:moveTo>
                  <a:lnTo>
                    <a:pt x="717915" y="606474"/>
                  </a:lnTo>
                  <a:lnTo>
                    <a:pt x="761973" y="606474"/>
                  </a:lnTo>
                  <a:lnTo>
                    <a:pt x="761973" y="357676"/>
                  </a:lnTo>
                  <a:lnTo>
                    <a:pt x="717915" y="357676"/>
                  </a:lnTo>
                  <a:close/>
                  <a:moveTo>
                    <a:pt x="655715" y="606502"/>
                  </a:moveTo>
                  <a:lnTo>
                    <a:pt x="655715" y="357703"/>
                  </a:lnTo>
                  <a:lnTo>
                    <a:pt x="583149" y="357703"/>
                  </a:lnTo>
                  <a:lnTo>
                    <a:pt x="583149" y="606502"/>
                  </a:lnTo>
                  <a:lnTo>
                    <a:pt x="655715" y="606502"/>
                  </a:lnTo>
                  <a:close/>
                  <a:moveTo>
                    <a:pt x="518358" y="606502"/>
                  </a:moveTo>
                  <a:lnTo>
                    <a:pt x="518358" y="357703"/>
                  </a:lnTo>
                  <a:lnTo>
                    <a:pt x="445792" y="357703"/>
                  </a:lnTo>
                  <a:lnTo>
                    <a:pt x="445792" y="606502"/>
                  </a:lnTo>
                  <a:lnTo>
                    <a:pt x="518358" y="606502"/>
                  </a:lnTo>
                  <a:close/>
                  <a:moveTo>
                    <a:pt x="381000" y="606502"/>
                  </a:moveTo>
                  <a:lnTo>
                    <a:pt x="381000" y="357703"/>
                  </a:lnTo>
                  <a:lnTo>
                    <a:pt x="308434" y="357703"/>
                  </a:lnTo>
                  <a:lnTo>
                    <a:pt x="308434" y="606502"/>
                  </a:lnTo>
                  <a:lnTo>
                    <a:pt x="381000" y="606502"/>
                  </a:lnTo>
                  <a:close/>
                  <a:moveTo>
                    <a:pt x="243615" y="606502"/>
                  </a:moveTo>
                  <a:lnTo>
                    <a:pt x="243615" y="357703"/>
                  </a:lnTo>
                  <a:lnTo>
                    <a:pt x="171049" y="357703"/>
                  </a:lnTo>
                  <a:lnTo>
                    <a:pt x="171049" y="606502"/>
                  </a:lnTo>
                  <a:lnTo>
                    <a:pt x="243615" y="606502"/>
                  </a:lnTo>
                  <a:close/>
                  <a:moveTo>
                    <a:pt x="106258" y="606502"/>
                  </a:moveTo>
                  <a:lnTo>
                    <a:pt x="106258" y="357703"/>
                  </a:lnTo>
                  <a:lnTo>
                    <a:pt x="62200" y="357703"/>
                  </a:lnTo>
                  <a:lnTo>
                    <a:pt x="62200" y="606502"/>
                  </a:lnTo>
                  <a:lnTo>
                    <a:pt x="106258" y="606502"/>
                  </a:lnTo>
                  <a:close/>
                  <a:moveTo>
                    <a:pt x="780114" y="0"/>
                  </a:moveTo>
                  <a:lnTo>
                    <a:pt x="780114" y="295476"/>
                  </a:lnTo>
                  <a:lnTo>
                    <a:pt x="821581" y="295476"/>
                  </a:lnTo>
                  <a:lnTo>
                    <a:pt x="821581" y="668701"/>
                  </a:lnTo>
                  <a:lnTo>
                    <a:pt x="0" y="668701"/>
                  </a:lnTo>
                  <a:lnTo>
                    <a:pt x="0" y="295476"/>
                  </a:lnTo>
                  <a:lnTo>
                    <a:pt x="41466" y="295476"/>
                  </a:lnTo>
                  <a:lnTo>
                    <a:pt x="41466" y="0"/>
                  </a:lnTo>
                  <a:lnTo>
                    <a:pt x="782706" y="0"/>
                  </a:lnTo>
                  <a:lnTo>
                    <a:pt x="780114" y="0"/>
                  </a:lnTo>
                  <a:close/>
                  <a:moveTo>
                    <a:pt x="717915" y="0"/>
                  </a:moveTo>
                  <a:lnTo>
                    <a:pt x="103666" y="0"/>
                  </a:lnTo>
                  <a:lnTo>
                    <a:pt x="103666" y="295476"/>
                  </a:lnTo>
                  <a:lnTo>
                    <a:pt x="717915" y="295476"/>
                  </a:lnTo>
                  <a:lnTo>
                    <a:pt x="717915" y="0"/>
                  </a:lnTo>
                  <a:close/>
                  <a:moveTo>
                    <a:pt x="780114" y="684251"/>
                  </a:moveTo>
                  <a:lnTo>
                    <a:pt x="780114" y="743859"/>
                  </a:lnTo>
                  <a:lnTo>
                    <a:pt x="717915" y="743859"/>
                  </a:lnTo>
                  <a:lnTo>
                    <a:pt x="717915" y="684251"/>
                  </a:lnTo>
                  <a:lnTo>
                    <a:pt x="780114" y="684251"/>
                  </a:lnTo>
                  <a:close/>
                </a:path>
              </a:pathLst>
            </a:custGeom>
            <a:grpFill/>
            <a:ln w="0" cap="flat">
              <a:noFill/>
              <a:prstDash val="solid"/>
              <a:miter/>
            </a:ln>
          </p:spPr>
          <p:txBody>
            <a:bodyPr rtlCol="0" anchor="ctr"/>
            <a:lstStyle/>
            <a:p>
              <a:endParaRPr lang="en-US" sz="1641">
                <a:highlight>
                  <a:srgbClr val="FFFF00"/>
                </a:highlight>
              </a:endParaRPr>
            </a:p>
          </p:txBody>
        </p:sp>
        <p:sp>
          <p:nvSpPr>
            <p:cNvPr id="165" name="Freeform: Shape 164">
              <a:extLst>
                <a:ext uri="{FF2B5EF4-FFF2-40B4-BE49-F238E27FC236}">
                  <a16:creationId xmlns:a16="http://schemas.microsoft.com/office/drawing/2014/main" id="{FC381142-7E21-F71F-7912-F2E1FF2A517E}"/>
                </a:ext>
              </a:extLst>
            </p:cNvPr>
            <p:cNvSpPr/>
            <p:nvPr/>
          </p:nvSpPr>
          <p:spPr>
            <a:xfrm>
              <a:off x="8127682" y="3606495"/>
              <a:ext cx="1943" cy="18141"/>
            </a:xfrm>
            <a:custGeom>
              <a:avLst/>
              <a:gdLst>
                <a:gd name="connsiteX0" fmla="*/ 1944 w 1943"/>
                <a:gd name="connsiteY0" fmla="*/ 0 h 18141"/>
                <a:gd name="connsiteX1" fmla="*/ 1944 w 1943"/>
                <a:gd name="connsiteY1" fmla="*/ 18142 h 18141"/>
              </a:gdLst>
              <a:ahLst/>
              <a:cxnLst>
                <a:cxn ang="0">
                  <a:pos x="connsiteX0" y="connsiteY0"/>
                </a:cxn>
                <a:cxn ang="0">
                  <a:pos x="connsiteX1" y="connsiteY1"/>
                </a:cxn>
              </a:cxnLst>
              <a:rect l="l" t="t" r="r" b="b"/>
              <a:pathLst>
                <a:path w="1943" h="18141">
                  <a:moveTo>
                    <a:pt x="1944" y="0"/>
                  </a:moveTo>
                  <a:cubicBezTo>
                    <a:pt x="-648" y="7775"/>
                    <a:pt x="-648" y="12958"/>
                    <a:pt x="1944" y="18142"/>
                  </a:cubicBezTo>
                </a:path>
              </a:pathLst>
            </a:custGeom>
            <a:grpFill/>
            <a:ln w="609" cap="flat">
              <a:solidFill>
                <a:srgbClr val="FFFFFF"/>
              </a:solidFill>
              <a:prstDash val="solid"/>
              <a:miter/>
            </a:ln>
          </p:spPr>
          <p:txBody>
            <a:bodyPr rtlCol="0" anchor="ctr"/>
            <a:lstStyle/>
            <a:p>
              <a:endParaRPr lang="en-US" sz="1641">
                <a:highlight>
                  <a:srgbClr val="FFFF00"/>
                </a:highlight>
              </a:endParaRPr>
            </a:p>
          </p:txBody>
        </p:sp>
        <p:sp>
          <p:nvSpPr>
            <p:cNvPr id="166" name="Freeform: Shape 165">
              <a:extLst>
                <a:ext uri="{FF2B5EF4-FFF2-40B4-BE49-F238E27FC236}">
                  <a16:creationId xmlns:a16="http://schemas.microsoft.com/office/drawing/2014/main" id="{290F539D-123E-65B0-83E1-70308C9C9D99}"/>
                </a:ext>
              </a:extLst>
            </p:cNvPr>
            <p:cNvSpPr/>
            <p:nvPr/>
          </p:nvSpPr>
          <p:spPr>
            <a:xfrm>
              <a:off x="8028579" y="3142562"/>
              <a:ext cx="155498" cy="202148"/>
            </a:xfrm>
            <a:custGeom>
              <a:avLst/>
              <a:gdLst>
                <a:gd name="connsiteX0" fmla="*/ 152907 w 155498"/>
                <a:gd name="connsiteY0" fmla="*/ 202149 h 202148"/>
                <a:gd name="connsiteX1" fmla="*/ 25917 w 155498"/>
                <a:gd name="connsiteY1" fmla="*/ 202149 h 202148"/>
                <a:gd name="connsiteX2" fmla="*/ 0 w 155498"/>
                <a:gd name="connsiteY2" fmla="*/ 0 h 202148"/>
                <a:gd name="connsiteX3" fmla="*/ 106258 w 155498"/>
                <a:gd name="connsiteY3" fmla="*/ 0 h 202148"/>
                <a:gd name="connsiteX4" fmla="*/ 155499 w 155498"/>
                <a:gd name="connsiteY4" fmla="*/ 202149 h 202148"/>
                <a:gd name="connsiteX5" fmla="*/ 152907 w 155498"/>
                <a:gd name="connsiteY5" fmla="*/ 202149 h 20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8" h="202148">
                  <a:moveTo>
                    <a:pt x="152907" y="202149"/>
                  </a:moveTo>
                  <a:lnTo>
                    <a:pt x="25917" y="202149"/>
                  </a:lnTo>
                  <a:cubicBezTo>
                    <a:pt x="18142" y="134766"/>
                    <a:pt x="7775" y="67383"/>
                    <a:pt x="0" y="0"/>
                  </a:cubicBezTo>
                  <a:lnTo>
                    <a:pt x="106258" y="0"/>
                  </a:lnTo>
                  <a:cubicBezTo>
                    <a:pt x="121807" y="67383"/>
                    <a:pt x="137357" y="134766"/>
                    <a:pt x="155499" y="202149"/>
                  </a:cubicBezTo>
                  <a:lnTo>
                    <a:pt x="152907" y="202149"/>
                  </a:lnTo>
                  <a:close/>
                </a:path>
              </a:pathLst>
            </a:custGeom>
            <a:grpFill/>
            <a:ln w="0" cap="flat">
              <a:noFill/>
              <a:prstDash val="solid"/>
              <a:miter/>
            </a:ln>
          </p:spPr>
          <p:txBody>
            <a:bodyPr rtlCol="0" anchor="ctr"/>
            <a:lstStyle/>
            <a:p>
              <a:endParaRPr lang="en-US" sz="1641">
                <a:highlight>
                  <a:srgbClr val="FFFF00"/>
                </a:highlight>
              </a:endParaRPr>
            </a:p>
          </p:txBody>
        </p:sp>
        <p:sp>
          <p:nvSpPr>
            <p:cNvPr id="167" name="Freeform: Shape 166">
              <a:extLst>
                <a:ext uri="{FF2B5EF4-FFF2-40B4-BE49-F238E27FC236}">
                  <a16:creationId xmlns:a16="http://schemas.microsoft.com/office/drawing/2014/main" id="{C02E8429-6349-9BC5-99B5-343A708007B6}"/>
                </a:ext>
              </a:extLst>
            </p:cNvPr>
            <p:cNvSpPr/>
            <p:nvPr/>
          </p:nvSpPr>
          <p:spPr>
            <a:xfrm>
              <a:off x="7339145" y="3142562"/>
              <a:ext cx="155498" cy="202148"/>
            </a:xfrm>
            <a:custGeom>
              <a:avLst/>
              <a:gdLst>
                <a:gd name="connsiteX0" fmla="*/ 126991 w 155498"/>
                <a:gd name="connsiteY0" fmla="*/ 202149 h 202148"/>
                <a:gd name="connsiteX1" fmla="*/ 0 w 155498"/>
                <a:gd name="connsiteY1" fmla="*/ 202149 h 202148"/>
                <a:gd name="connsiteX2" fmla="*/ 49241 w 155498"/>
                <a:gd name="connsiteY2" fmla="*/ 0 h 202148"/>
                <a:gd name="connsiteX3" fmla="*/ 155499 w 155498"/>
                <a:gd name="connsiteY3" fmla="*/ 0 h 202148"/>
                <a:gd name="connsiteX4" fmla="*/ 129582 w 155498"/>
                <a:gd name="connsiteY4" fmla="*/ 202149 h 202148"/>
                <a:gd name="connsiteX5" fmla="*/ 126991 w 155498"/>
                <a:gd name="connsiteY5" fmla="*/ 202149 h 20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98" h="202148">
                  <a:moveTo>
                    <a:pt x="126991" y="202149"/>
                  </a:moveTo>
                  <a:lnTo>
                    <a:pt x="0" y="202149"/>
                  </a:lnTo>
                  <a:cubicBezTo>
                    <a:pt x="15550" y="134766"/>
                    <a:pt x="31100" y="67383"/>
                    <a:pt x="49241" y="0"/>
                  </a:cubicBezTo>
                  <a:lnTo>
                    <a:pt x="155499" y="0"/>
                  </a:lnTo>
                  <a:cubicBezTo>
                    <a:pt x="147724" y="67383"/>
                    <a:pt x="137357" y="134766"/>
                    <a:pt x="129582" y="202149"/>
                  </a:cubicBez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169" name="Freeform: Shape 168">
              <a:extLst>
                <a:ext uri="{FF2B5EF4-FFF2-40B4-BE49-F238E27FC236}">
                  <a16:creationId xmlns:a16="http://schemas.microsoft.com/office/drawing/2014/main" id="{7CA95300-93A2-5C88-C0AC-B15CE57D7C8E}"/>
                </a:ext>
              </a:extLst>
            </p:cNvPr>
            <p:cNvSpPr/>
            <p:nvPr/>
          </p:nvSpPr>
          <p:spPr>
            <a:xfrm>
              <a:off x="7481685" y="3142562"/>
              <a:ext cx="126990" cy="202148"/>
            </a:xfrm>
            <a:custGeom>
              <a:avLst/>
              <a:gdLst>
                <a:gd name="connsiteX0" fmla="*/ 126991 w 126990"/>
                <a:gd name="connsiteY0" fmla="*/ 202149 h 202148"/>
                <a:gd name="connsiteX1" fmla="*/ 0 w 126990"/>
                <a:gd name="connsiteY1" fmla="*/ 202149 h 202148"/>
                <a:gd name="connsiteX2" fmla="*/ 25916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cubicBezTo>
                    <a:pt x="7775" y="134766"/>
                    <a:pt x="18142" y="67383"/>
                    <a:pt x="25916" y="0"/>
                  </a:cubicBez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170" name="Freeform: Shape 169">
              <a:extLst>
                <a:ext uri="{FF2B5EF4-FFF2-40B4-BE49-F238E27FC236}">
                  <a16:creationId xmlns:a16="http://schemas.microsoft.com/office/drawing/2014/main" id="{EA00BFBA-406D-C2DE-844D-9D00D9C8A976}"/>
                </a:ext>
              </a:extLst>
            </p:cNvPr>
            <p:cNvSpPr/>
            <p:nvPr/>
          </p:nvSpPr>
          <p:spPr>
            <a:xfrm>
              <a:off x="7624254"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172" name="Freeform: Shape 171">
              <a:extLst>
                <a:ext uri="{FF2B5EF4-FFF2-40B4-BE49-F238E27FC236}">
                  <a16:creationId xmlns:a16="http://schemas.microsoft.com/office/drawing/2014/main" id="{D9FD06DF-F796-CD56-3014-7511C4F96D9C}"/>
                </a:ext>
              </a:extLst>
            </p:cNvPr>
            <p:cNvSpPr/>
            <p:nvPr/>
          </p:nvSpPr>
          <p:spPr>
            <a:xfrm>
              <a:off x="7909335"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01074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01074" y="0"/>
                  </a:lnTo>
                  <a:cubicBezTo>
                    <a:pt x="108849" y="67383"/>
                    <a:pt x="119216" y="134766"/>
                    <a:pt x="126991" y="202149"/>
                  </a:cubicBezTo>
                  <a:close/>
                </a:path>
              </a:pathLst>
            </a:custGeom>
            <a:grpFill/>
            <a:ln w="0" cap="flat">
              <a:noFill/>
              <a:prstDash val="solid"/>
              <a:miter/>
            </a:ln>
          </p:spPr>
          <p:txBody>
            <a:bodyPr rtlCol="0" anchor="ctr"/>
            <a:lstStyle/>
            <a:p>
              <a:endParaRPr lang="en-US" sz="1641">
                <a:highlight>
                  <a:srgbClr val="FFFF00"/>
                </a:highlight>
              </a:endParaRPr>
            </a:p>
          </p:txBody>
        </p:sp>
        <p:sp>
          <p:nvSpPr>
            <p:cNvPr id="182" name="Freeform: Shape 181">
              <a:extLst>
                <a:ext uri="{FF2B5EF4-FFF2-40B4-BE49-F238E27FC236}">
                  <a16:creationId xmlns:a16="http://schemas.microsoft.com/office/drawing/2014/main" id="{486FFC9F-3CBC-6F93-4769-9927C1E24086}"/>
                </a:ext>
              </a:extLst>
            </p:cNvPr>
            <p:cNvSpPr/>
            <p:nvPr/>
          </p:nvSpPr>
          <p:spPr>
            <a:xfrm>
              <a:off x="7766794" y="3142562"/>
              <a:ext cx="126990" cy="202148"/>
            </a:xfrm>
            <a:custGeom>
              <a:avLst/>
              <a:gdLst>
                <a:gd name="connsiteX0" fmla="*/ 126991 w 126990"/>
                <a:gd name="connsiteY0" fmla="*/ 202149 h 202148"/>
                <a:gd name="connsiteX1" fmla="*/ 0 w 126990"/>
                <a:gd name="connsiteY1" fmla="*/ 202149 h 202148"/>
                <a:gd name="connsiteX2" fmla="*/ 0 w 126990"/>
                <a:gd name="connsiteY2" fmla="*/ 0 h 202148"/>
                <a:gd name="connsiteX3" fmla="*/ 126991 w 126990"/>
                <a:gd name="connsiteY3" fmla="*/ 0 h 202148"/>
                <a:gd name="connsiteX4" fmla="*/ 126991 w 126990"/>
                <a:gd name="connsiteY4" fmla="*/ 202149 h 20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0" h="202148">
                  <a:moveTo>
                    <a:pt x="126991" y="202149"/>
                  </a:moveTo>
                  <a:lnTo>
                    <a:pt x="0" y="202149"/>
                  </a:lnTo>
                  <a:lnTo>
                    <a:pt x="0" y="0"/>
                  </a:lnTo>
                  <a:lnTo>
                    <a:pt x="126991" y="0"/>
                  </a:lnTo>
                  <a:lnTo>
                    <a:pt x="126991" y="202149"/>
                  </a:lnTo>
                  <a:close/>
                </a:path>
              </a:pathLst>
            </a:custGeom>
            <a:grpFill/>
            <a:ln w="0" cap="flat">
              <a:noFill/>
              <a:prstDash val="solid"/>
              <a:miter/>
            </a:ln>
          </p:spPr>
          <p:txBody>
            <a:bodyPr rtlCol="0" anchor="ctr"/>
            <a:lstStyle/>
            <a:p>
              <a:endParaRPr lang="en-US" sz="1641">
                <a:highlight>
                  <a:srgbClr val="FFFF00"/>
                </a:highlight>
              </a:endParaRPr>
            </a:p>
          </p:txBody>
        </p:sp>
        <p:sp>
          <p:nvSpPr>
            <p:cNvPr id="188" name="Freeform: Shape 187">
              <a:extLst>
                <a:ext uri="{FF2B5EF4-FFF2-40B4-BE49-F238E27FC236}">
                  <a16:creationId xmlns:a16="http://schemas.microsoft.com/office/drawing/2014/main" id="{B6DFF804-8E5A-72FE-F87A-C9575670A63C}"/>
                </a:ext>
              </a:extLst>
            </p:cNvPr>
            <p:cNvSpPr/>
            <p:nvPr/>
          </p:nvSpPr>
          <p:spPr>
            <a:xfrm>
              <a:off x="7911927" y="3360260"/>
              <a:ext cx="124399" cy="54424"/>
            </a:xfrm>
            <a:custGeom>
              <a:avLst/>
              <a:gdLst>
                <a:gd name="connsiteX0" fmla="*/ 62200 w 124399"/>
                <a:gd name="connsiteY0" fmla="*/ 54425 h 54424"/>
                <a:gd name="connsiteX1" fmla="*/ 0 w 124399"/>
                <a:gd name="connsiteY1" fmla="*/ 0 h 54424"/>
                <a:gd name="connsiteX2" fmla="*/ 124399 w 124399"/>
                <a:gd name="connsiteY2" fmla="*/ 0 h 54424"/>
                <a:gd name="connsiteX3" fmla="*/ 62200 w 124399"/>
                <a:gd name="connsiteY3" fmla="*/ 54425 h 54424"/>
                <a:gd name="connsiteX4" fmla="*/ 62200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2200" y="54425"/>
                  </a:moveTo>
                  <a:cubicBezTo>
                    <a:pt x="28508" y="54425"/>
                    <a:pt x="0" y="28508"/>
                    <a:pt x="0" y="0"/>
                  </a:cubicBezTo>
                  <a:lnTo>
                    <a:pt x="124399" y="0"/>
                  </a:lnTo>
                  <a:cubicBezTo>
                    <a:pt x="124399" y="28508"/>
                    <a:pt x="95891" y="54425"/>
                    <a:pt x="62200" y="54425"/>
                  </a:cubicBezTo>
                  <a:lnTo>
                    <a:pt x="62200" y="54425"/>
                  </a:lnTo>
                  <a:close/>
                </a:path>
              </a:pathLst>
            </a:custGeom>
            <a:grpFill/>
            <a:ln w="0" cap="flat">
              <a:noFill/>
              <a:prstDash val="solid"/>
              <a:miter/>
            </a:ln>
          </p:spPr>
          <p:txBody>
            <a:bodyPr rtlCol="0" anchor="ctr"/>
            <a:lstStyle/>
            <a:p>
              <a:endParaRPr lang="en-US" sz="1641">
                <a:highlight>
                  <a:srgbClr val="FFFF00"/>
                </a:highlight>
              </a:endParaRPr>
            </a:p>
          </p:txBody>
        </p:sp>
        <p:sp>
          <p:nvSpPr>
            <p:cNvPr id="189" name="Freeform: Shape 188">
              <a:extLst>
                <a:ext uri="{FF2B5EF4-FFF2-40B4-BE49-F238E27FC236}">
                  <a16:creationId xmlns:a16="http://schemas.microsoft.com/office/drawing/2014/main" id="{8BADC003-6BF5-4134-5A99-6AE339980FC5}"/>
                </a:ext>
              </a:extLst>
            </p:cNvPr>
            <p:cNvSpPr/>
            <p:nvPr/>
          </p:nvSpPr>
          <p:spPr>
            <a:xfrm>
              <a:off x="7769386" y="3360260"/>
              <a:ext cx="124399" cy="54424"/>
            </a:xfrm>
            <a:custGeom>
              <a:avLst/>
              <a:gdLst>
                <a:gd name="connsiteX0" fmla="*/ 62200 w 124399"/>
                <a:gd name="connsiteY0" fmla="*/ 54425 h 54424"/>
                <a:gd name="connsiteX1" fmla="*/ 0 w 124399"/>
                <a:gd name="connsiteY1" fmla="*/ 0 h 54424"/>
                <a:gd name="connsiteX2" fmla="*/ 124399 w 124399"/>
                <a:gd name="connsiteY2" fmla="*/ 0 h 54424"/>
                <a:gd name="connsiteX3" fmla="*/ 62200 w 124399"/>
                <a:gd name="connsiteY3" fmla="*/ 54425 h 54424"/>
                <a:gd name="connsiteX4" fmla="*/ 62200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2200" y="54425"/>
                  </a:moveTo>
                  <a:cubicBezTo>
                    <a:pt x="28508" y="54425"/>
                    <a:pt x="0" y="28508"/>
                    <a:pt x="0" y="0"/>
                  </a:cubicBezTo>
                  <a:lnTo>
                    <a:pt x="124399" y="0"/>
                  </a:lnTo>
                  <a:cubicBezTo>
                    <a:pt x="124399" y="28508"/>
                    <a:pt x="95891" y="54425"/>
                    <a:pt x="62200" y="54425"/>
                  </a:cubicBezTo>
                  <a:lnTo>
                    <a:pt x="62200" y="54425"/>
                  </a:lnTo>
                  <a:close/>
                </a:path>
              </a:pathLst>
            </a:custGeom>
            <a:grpFill/>
            <a:ln w="0" cap="flat">
              <a:noFill/>
              <a:prstDash val="solid"/>
              <a:miter/>
            </a:ln>
          </p:spPr>
          <p:txBody>
            <a:bodyPr rtlCol="0" anchor="ctr"/>
            <a:lstStyle/>
            <a:p>
              <a:endParaRPr lang="en-US" sz="1641">
                <a:highlight>
                  <a:srgbClr val="FFFF00"/>
                </a:highlight>
              </a:endParaRPr>
            </a:p>
          </p:txBody>
        </p:sp>
        <p:sp>
          <p:nvSpPr>
            <p:cNvPr id="193" name="Freeform: Shape 192">
              <a:extLst>
                <a:ext uri="{FF2B5EF4-FFF2-40B4-BE49-F238E27FC236}">
                  <a16:creationId xmlns:a16="http://schemas.microsoft.com/office/drawing/2014/main" id="{BD6B0FC0-5226-37A8-587F-283808B8395B}"/>
                </a:ext>
              </a:extLst>
            </p:cNvPr>
            <p:cNvSpPr/>
            <p:nvPr/>
          </p:nvSpPr>
          <p:spPr>
            <a:xfrm>
              <a:off x="8054468" y="3360260"/>
              <a:ext cx="124399" cy="54424"/>
            </a:xfrm>
            <a:custGeom>
              <a:avLst/>
              <a:gdLst>
                <a:gd name="connsiteX0" fmla="*/ 64791 w 124399"/>
                <a:gd name="connsiteY0" fmla="*/ 54425 h 54424"/>
                <a:gd name="connsiteX1" fmla="*/ 0 w 124399"/>
                <a:gd name="connsiteY1" fmla="*/ 0 h 54424"/>
                <a:gd name="connsiteX2" fmla="*/ 124399 w 124399"/>
                <a:gd name="connsiteY2" fmla="*/ 0 h 54424"/>
                <a:gd name="connsiteX3" fmla="*/ 64791 w 124399"/>
                <a:gd name="connsiteY3" fmla="*/ 54425 h 54424"/>
                <a:gd name="connsiteX4" fmla="*/ 64791 w 124399"/>
                <a:gd name="connsiteY4" fmla="*/ 54425 h 5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9" h="54424">
                  <a:moveTo>
                    <a:pt x="64791" y="54425"/>
                  </a:moveTo>
                  <a:cubicBezTo>
                    <a:pt x="31100" y="54425"/>
                    <a:pt x="2592" y="28508"/>
                    <a:pt x="0" y="0"/>
                  </a:cubicBezTo>
                  <a:lnTo>
                    <a:pt x="124399" y="0"/>
                  </a:lnTo>
                  <a:cubicBezTo>
                    <a:pt x="124399" y="28508"/>
                    <a:pt x="95891" y="54425"/>
                    <a:pt x="64791" y="54425"/>
                  </a:cubicBez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194" name="Freeform: Shape 193">
              <a:extLst>
                <a:ext uri="{FF2B5EF4-FFF2-40B4-BE49-F238E27FC236}">
                  <a16:creationId xmlns:a16="http://schemas.microsoft.com/office/drawing/2014/main" id="{1BC817F2-F03C-6A67-C25D-CE972038DC33}"/>
                </a:ext>
              </a:extLst>
            </p:cNvPr>
            <p:cNvSpPr/>
            <p:nvPr/>
          </p:nvSpPr>
          <p:spPr>
            <a:xfrm>
              <a:off x="7339145" y="3360260"/>
              <a:ext cx="124578" cy="54424"/>
            </a:xfrm>
            <a:custGeom>
              <a:avLst/>
              <a:gdLst>
                <a:gd name="connsiteX0" fmla="*/ 64791 w 124578"/>
                <a:gd name="connsiteY0" fmla="*/ 54425 h 54424"/>
                <a:gd name="connsiteX1" fmla="*/ 0 w 124578"/>
                <a:gd name="connsiteY1" fmla="*/ 0 h 54424"/>
                <a:gd name="connsiteX2" fmla="*/ 124399 w 124578"/>
                <a:gd name="connsiteY2" fmla="*/ 0 h 54424"/>
                <a:gd name="connsiteX3" fmla="*/ 72566 w 124578"/>
                <a:gd name="connsiteY3" fmla="*/ 54425 h 54424"/>
                <a:gd name="connsiteX4" fmla="*/ 62200 w 124578"/>
                <a:gd name="connsiteY4" fmla="*/ 54425 h 54424"/>
                <a:gd name="connsiteX5" fmla="*/ 64791 w 124578"/>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78" h="54424">
                  <a:moveTo>
                    <a:pt x="64791" y="54425"/>
                  </a:moveTo>
                  <a:cubicBezTo>
                    <a:pt x="31100" y="54425"/>
                    <a:pt x="5183" y="31100"/>
                    <a:pt x="0" y="0"/>
                  </a:cubicBezTo>
                  <a:lnTo>
                    <a:pt x="124399" y="0"/>
                  </a:lnTo>
                  <a:cubicBezTo>
                    <a:pt x="126991" y="20733"/>
                    <a:pt x="101074" y="51833"/>
                    <a:pt x="72566"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198" name="Freeform: Shape 197">
              <a:extLst>
                <a:ext uri="{FF2B5EF4-FFF2-40B4-BE49-F238E27FC236}">
                  <a16:creationId xmlns:a16="http://schemas.microsoft.com/office/drawing/2014/main" id="{62FD0201-251B-3FA0-5AD9-4D9F6798EB2F}"/>
                </a:ext>
              </a:extLst>
            </p:cNvPr>
            <p:cNvSpPr/>
            <p:nvPr/>
          </p:nvSpPr>
          <p:spPr>
            <a:xfrm>
              <a:off x="7481685" y="3360260"/>
              <a:ext cx="124563" cy="54424"/>
            </a:xfrm>
            <a:custGeom>
              <a:avLst/>
              <a:gdLst>
                <a:gd name="connsiteX0" fmla="*/ 64791 w 124563"/>
                <a:gd name="connsiteY0" fmla="*/ 54425 h 54424"/>
                <a:gd name="connsiteX1" fmla="*/ 0 w 124563"/>
                <a:gd name="connsiteY1" fmla="*/ 0 h 54424"/>
                <a:gd name="connsiteX2" fmla="*/ 124399 w 124563"/>
                <a:gd name="connsiteY2" fmla="*/ 0 h 54424"/>
                <a:gd name="connsiteX3" fmla="*/ 69975 w 124563"/>
                <a:gd name="connsiteY3" fmla="*/ 54425 h 54424"/>
                <a:gd name="connsiteX4" fmla="*/ 62200 w 124563"/>
                <a:gd name="connsiteY4" fmla="*/ 54425 h 54424"/>
                <a:gd name="connsiteX5" fmla="*/ 64791 w 124563"/>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63" h="54424">
                  <a:moveTo>
                    <a:pt x="64791" y="54425"/>
                  </a:moveTo>
                  <a:cubicBezTo>
                    <a:pt x="31100" y="54425"/>
                    <a:pt x="2592" y="31100"/>
                    <a:pt x="0" y="0"/>
                  </a:cubicBezTo>
                  <a:lnTo>
                    <a:pt x="124399" y="0"/>
                  </a:lnTo>
                  <a:cubicBezTo>
                    <a:pt x="126991" y="23325"/>
                    <a:pt x="98483" y="51833"/>
                    <a:pt x="69975"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sp>
          <p:nvSpPr>
            <p:cNvPr id="200" name="Freeform: Shape 199">
              <a:extLst>
                <a:ext uri="{FF2B5EF4-FFF2-40B4-BE49-F238E27FC236}">
                  <a16:creationId xmlns:a16="http://schemas.microsoft.com/office/drawing/2014/main" id="{976093C1-13B8-6802-0AEB-4AD6D844563C}"/>
                </a:ext>
              </a:extLst>
            </p:cNvPr>
            <p:cNvSpPr/>
            <p:nvPr/>
          </p:nvSpPr>
          <p:spPr>
            <a:xfrm>
              <a:off x="7624254" y="3360260"/>
              <a:ext cx="124563" cy="54424"/>
            </a:xfrm>
            <a:custGeom>
              <a:avLst/>
              <a:gdLst>
                <a:gd name="connsiteX0" fmla="*/ 64791 w 124563"/>
                <a:gd name="connsiteY0" fmla="*/ 54425 h 54424"/>
                <a:gd name="connsiteX1" fmla="*/ 0 w 124563"/>
                <a:gd name="connsiteY1" fmla="*/ 0 h 54424"/>
                <a:gd name="connsiteX2" fmla="*/ 124399 w 124563"/>
                <a:gd name="connsiteY2" fmla="*/ 0 h 54424"/>
                <a:gd name="connsiteX3" fmla="*/ 69975 w 124563"/>
                <a:gd name="connsiteY3" fmla="*/ 54425 h 54424"/>
                <a:gd name="connsiteX4" fmla="*/ 62200 w 124563"/>
                <a:gd name="connsiteY4" fmla="*/ 54425 h 54424"/>
                <a:gd name="connsiteX5" fmla="*/ 64791 w 124563"/>
                <a:gd name="connsiteY5" fmla="*/ 54425 h 5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63" h="54424">
                  <a:moveTo>
                    <a:pt x="64791" y="54425"/>
                  </a:moveTo>
                  <a:cubicBezTo>
                    <a:pt x="31100" y="54425"/>
                    <a:pt x="2592" y="31100"/>
                    <a:pt x="0" y="0"/>
                  </a:cubicBezTo>
                  <a:lnTo>
                    <a:pt x="124399" y="0"/>
                  </a:lnTo>
                  <a:cubicBezTo>
                    <a:pt x="126991" y="23325"/>
                    <a:pt x="98483" y="51833"/>
                    <a:pt x="69975" y="54425"/>
                  </a:cubicBezTo>
                  <a:lnTo>
                    <a:pt x="62200" y="54425"/>
                  </a:lnTo>
                  <a:lnTo>
                    <a:pt x="64791" y="54425"/>
                  </a:lnTo>
                  <a:close/>
                </a:path>
              </a:pathLst>
            </a:custGeom>
            <a:grpFill/>
            <a:ln w="0" cap="flat">
              <a:noFill/>
              <a:prstDash val="solid"/>
              <a:miter/>
            </a:ln>
          </p:spPr>
          <p:txBody>
            <a:bodyPr rtlCol="0" anchor="ctr"/>
            <a:lstStyle/>
            <a:p>
              <a:endParaRPr lang="en-US" sz="1641">
                <a:highlight>
                  <a:srgbClr val="FFFF00"/>
                </a:highlight>
              </a:endParaRPr>
            </a:p>
          </p:txBody>
        </p:sp>
      </p:grpSp>
      <p:sp>
        <p:nvSpPr>
          <p:cNvPr id="215" name="Isosceles Triangle 214">
            <a:extLst>
              <a:ext uri="{FF2B5EF4-FFF2-40B4-BE49-F238E27FC236}">
                <a16:creationId xmlns:a16="http://schemas.microsoft.com/office/drawing/2014/main" id="{B4EE18FA-42B6-5E27-5F79-A950BDD1DC54}"/>
              </a:ext>
            </a:extLst>
          </p:cNvPr>
          <p:cNvSpPr/>
          <p:nvPr/>
        </p:nvSpPr>
        <p:spPr>
          <a:xfrm rot="5400000">
            <a:off x="5807084" y="3773862"/>
            <a:ext cx="342005" cy="93250"/>
          </a:xfrm>
          <a:prstGeom prst="triangl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08" name="TextBox 207">
            <a:extLst>
              <a:ext uri="{FF2B5EF4-FFF2-40B4-BE49-F238E27FC236}">
                <a16:creationId xmlns:a16="http://schemas.microsoft.com/office/drawing/2014/main" id="{96C13627-66A5-8FD5-FED7-D4E96B555808}"/>
              </a:ext>
            </a:extLst>
          </p:cNvPr>
          <p:cNvSpPr txBox="1"/>
          <p:nvPr/>
        </p:nvSpPr>
        <p:spPr>
          <a:xfrm>
            <a:off x="5351228" y="6833345"/>
            <a:ext cx="6569305" cy="230832"/>
          </a:xfrm>
          <a:prstGeom prst="rect">
            <a:avLst/>
          </a:prstGeom>
          <a:noFill/>
        </p:spPr>
        <p:txBody>
          <a:bodyPr wrap="square" rtlCol="0">
            <a:spAutoFit/>
          </a:bodyPr>
          <a:lstStyle/>
          <a:p>
            <a:pPr algn="r"/>
            <a:r>
              <a:rPr lang="es-CO" sz="900" i="1" dirty="0">
                <a:solidFill>
                  <a:schemeClr val="tx1">
                    <a:lumMod val="50000"/>
                    <a:lumOff val="50000"/>
                  </a:schemeClr>
                </a:solidFill>
              </a:rPr>
              <a:t>Actores y actividades en el suministro de alimentos. </a:t>
            </a:r>
            <a:r>
              <a:rPr lang="es-CO" sz="900" dirty="0">
                <a:solidFill>
                  <a:schemeClr val="tx1">
                    <a:lumMod val="50000"/>
                    <a:lumOff val="50000"/>
                  </a:schemeClr>
                </a:solidFill>
              </a:rPr>
              <a:t>Perfil del Sistema Alimentario de Gualaco, Honduras. © CIAT, 2024.</a:t>
            </a:r>
          </a:p>
        </p:txBody>
      </p:sp>
    </p:spTree>
    <p:extLst>
      <p:ext uri="{BB962C8B-B14F-4D97-AF65-F5344CB8AC3E}">
        <p14:creationId xmlns:p14="http://schemas.microsoft.com/office/powerpoint/2010/main" val="40547164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17C641D8-C339-5D31-10DE-1EA5D4F4BBE4}"/>
              </a:ext>
            </a:extLst>
          </p:cNvPr>
          <p:cNvGrpSpPr/>
          <p:nvPr/>
        </p:nvGrpSpPr>
        <p:grpSpPr>
          <a:xfrm>
            <a:off x="0" y="0"/>
            <a:ext cx="2775098" cy="2690037"/>
            <a:chOff x="0" y="137320"/>
            <a:chExt cx="2775098" cy="2690037"/>
          </a:xfrm>
        </p:grpSpPr>
        <p:sp>
          <p:nvSpPr>
            <p:cNvPr id="3" name="Teardrop 2">
              <a:extLst>
                <a:ext uri="{FF2B5EF4-FFF2-40B4-BE49-F238E27FC236}">
                  <a16:creationId xmlns:a16="http://schemas.microsoft.com/office/drawing/2014/main" id="{5F8EE8A9-AE48-1583-CAAD-2B2344C6F750}"/>
                </a:ext>
              </a:extLst>
            </p:cNvPr>
            <p:cNvSpPr/>
            <p:nvPr/>
          </p:nvSpPr>
          <p:spPr>
            <a:xfrm flipH="1">
              <a:off x="0" y="137320"/>
              <a:ext cx="2775098" cy="2690037"/>
            </a:xfrm>
            <a:prstGeom prst="teardrop">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8D8E66D-38FE-F84E-45E8-CA4F296A0401}"/>
                </a:ext>
              </a:extLst>
            </p:cNvPr>
            <p:cNvSpPr txBox="1"/>
            <p:nvPr/>
          </p:nvSpPr>
          <p:spPr>
            <a:xfrm>
              <a:off x="787295" y="1132956"/>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5" name="TextBox 4">
              <a:extLst>
                <a:ext uri="{FF2B5EF4-FFF2-40B4-BE49-F238E27FC236}">
                  <a16:creationId xmlns:a16="http://schemas.microsoft.com/office/drawing/2014/main" id="{7219ABE8-07A2-CFB8-E3C9-7CEB1A45F37C}"/>
                </a:ext>
              </a:extLst>
            </p:cNvPr>
            <p:cNvSpPr txBox="1"/>
            <p:nvPr/>
          </p:nvSpPr>
          <p:spPr>
            <a:xfrm>
              <a:off x="456615" y="1482338"/>
              <a:ext cx="1937264" cy="323165"/>
            </a:xfrm>
            <a:prstGeom prst="rect">
              <a:avLst/>
            </a:prstGeom>
            <a:noFill/>
          </p:spPr>
          <p:txBody>
            <a:bodyPr wrap="square" lIns="91440" tIns="45720" rIns="91440" bIns="45720" rtlCol="0" anchor="t">
              <a:spAutoFit/>
            </a:bodyPr>
            <a:lstStyle/>
            <a:p>
              <a:pPr algn="ctr"/>
              <a:r>
                <a:rPr lang="en-US" sz="1500" dirty="0">
                  <a:solidFill>
                    <a:schemeClr val="bg1"/>
                  </a:solidFill>
                </a:rPr>
                <a:t>Entorno alimentario</a:t>
              </a:r>
            </a:p>
          </p:txBody>
        </p:sp>
      </p:grpSp>
      <p:grpSp>
        <p:nvGrpSpPr>
          <p:cNvPr id="84" name="Graphic 54">
            <a:extLst>
              <a:ext uri="{FF2B5EF4-FFF2-40B4-BE49-F238E27FC236}">
                <a16:creationId xmlns:a16="http://schemas.microsoft.com/office/drawing/2014/main" id="{A9DA0377-FA5B-D914-878D-B404043B8FED}"/>
              </a:ext>
            </a:extLst>
          </p:cNvPr>
          <p:cNvGrpSpPr/>
          <p:nvPr/>
        </p:nvGrpSpPr>
        <p:grpSpPr>
          <a:xfrm>
            <a:off x="612064" y="4095957"/>
            <a:ext cx="405961" cy="405961"/>
            <a:chOff x="2692596" y="2029293"/>
            <a:chExt cx="405961" cy="405961"/>
          </a:xfrm>
          <a:solidFill>
            <a:srgbClr val="F4A66C"/>
          </a:solidFill>
        </p:grpSpPr>
        <p:sp>
          <p:nvSpPr>
            <p:cNvPr id="85" name="Freeform: Shape 84">
              <a:extLst>
                <a:ext uri="{FF2B5EF4-FFF2-40B4-BE49-F238E27FC236}">
                  <a16:creationId xmlns:a16="http://schemas.microsoft.com/office/drawing/2014/main" id="{0893E2DE-864E-BAE4-1331-5E0C18B47E1D}"/>
                </a:ext>
              </a:extLst>
            </p:cNvPr>
            <p:cNvSpPr/>
            <p:nvPr/>
          </p:nvSpPr>
          <p:spPr>
            <a:xfrm>
              <a:off x="3001398" y="2159407"/>
              <a:ext cx="1732" cy="1732"/>
            </a:xfrm>
            <a:custGeom>
              <a:avLst/>
              <a:gdLst>
                <a:gd name="connsiteX0" fmla="*/ 15 w 1732"/>
                <a:gd name="connsiteY0" fmla="*/ 0 h 1732"/>
                <a:gd name="connsiteX1" fmla="*/ 59 w 1732"/>
                <a:gd name="connsiteY1" fmla="*/ 192 h 1732"/>
                <a:gd name="connsiteX2" fmla="*/ 1732 w 1732"/>
                <a:gd name="connsiteY2" fmla="*/ 1732 h 1732"/>
                <a:gd name="connsiteX3" fmla="*/ 0 w 1732"/>
                <a:gd name="connsiteY3" fmla="*/ 0 h 1732"/>
              </a:gdLst>
              <a:ahLst/>
              <a:cxnLst>
                <a:cxn ang="0">
                  <a:pos x="connsiteX0" y="connsiteY0"/>
                </a:cxn>
                <a:cxn ang="0">
                  <a:pos x="connsiteX1" y="connsiteY1"/>
                </a:cxn>
                <a:cxn ang="0">
                  <a:pos x="connsiteX2" y="connsiteY2"/>
                </a:cxn>
                <a:cxn ang="0">
                  <a:pos x="connsiteX3" y="connsiteY3"/>
                </a:cxn>
              </a:cxnLst>
              <a:rect l="l" t="t" r="r" b="b"/>
              <a:pathLst>
                <a:path w="1732" h="1732">
                  <a:moveTo>
                    <a:pt x="15" y="0"/>
                  </a:moveTo>
                  <a:cubicBezTo>
                    <a:pt x="15" y="89"/>
                    <a:pt x="59" y="118"/>
                    <a:pt x="59" y="192"/>
                  </a:cubicBezTo>
                  <a:cubicBezTo>
                    <a:pt x="622" y="711"/>
                    <a:pt x="1184" y="1170"/>
                    <a:pt x="1732" y="1732"/>
                  </a:cubicBezTo>
                  <a:lnTo>
                    <a:pt x="0" y="0"/>
                  </a:lnTo>
                  <a:close/>
                </a:path>
              </a:pathLst>
            </a:custGeom>
            <a:solidFill>
              <a:srgbClr val="F4A66C"/>
            </a:solidFill>
            <a:ln w="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2838D109-5CE0-0B17-BC14-4944651BD54A}"/>
                </a:ext>
              </a:extLst>
            </p:cNvPr>
            <p:cNvSpPr/>
            <p:nvPr/>
          </p:nvSpPr>
          <p:spPr>
            <a:xfrm>
              <a:off x="2840061" y="2293000"/>
              <a:ext cx="65923" cy="36433"/>
            </a:xfrm>
            <a:custGeom>
              <a:avLst/>
              <a:gdLst>
                <a:gd name="connsiteX0" fmla="*/ 0 w 65923"/>
                <a:gd name="connsiteY0" fmla="*/ 10407 h 36433"/>
                <a:gd name="connsiteX1" fmla="*/ 12139 w 65923"/>
                <a:gd name="connsiteY1" fmla="*/ 36433 h 36433"/>
                <a:gd name="connsiteX2" fmla="*/ 65923 w 65923"/>
                <a:gd name="connsiteY2" fmla="*/ 12139 h 36433"/>
                <a:gd name="connsiteX3" fmla="*/ 60727 w 65923"/>
                <a:gd name="connsiteY3" fmla="*/ 0 h 36433"/>
                <a:gd name="connsiteX4" fmla="*/ 0 w 65923"/>
                <a:gd name="connsiteY4" fmla="*/ 10407 h 36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36433">
                  <a:moveTo>
                    <a:pt x="0" y="10407"/>
                  </a:moveTo>
                  <a:lnTo>
                    <a:pt x="12139" y="36433"/>
                  </a:lnTo>
                  <a:lnTo>
                    <a:pt x="65923" y="12139"/>
                  </a:lnTo>
                  <a:lnTo>
                    <a:pt x="60727" y="0"/>
                  </a:lnTo>
                  <a:lnTo>
                    <a:pt x="0" y="10407"/>
                  </a:lnTo>
                  <a:close/>
                </a:path>
              </a:pathLst>
            </a:custGeom>
            <a:solidFill>
              <a:srgbClr val="F4A66C"/>
            </a:solidFill>
            <a:ln w="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831E2896-0C75-80A2-8852-BB9BA8E4CFA6}"/>
                </a:ext>
              </a:extLst>
            </p:cNvPr>
            <p:cNvSpPr/>
            <p:nvPr/>
          </p:nvSpPr>
          <p:spPr>
            <a:xfrm>
              <a:off x="2984062" y="2190644"/>
              <a:ext cx="1731" cy="1746"/>
            </a:xfrm>
            <a:custGeom>
              <a:avLst/>
              <a:gdLst>
                <a:gd name="connsiteX0" fmla="*/ 0 w 1731"/>
                <a:gd name="connsiteY0" fmla="*/ 0 h 1746"/>
                <a:gd name="connsiteX1" fmla="*/ 459 w 1731"/>
                <a:gd name="connsiteY1" fmla="*/ 1170 h 1746"/>
                <a:gd name="connsiteX2" fmla="*/ 1732 w 1731"/>
                <a:gd name="connsiteY2" fmla="*/ 1747 h 1746"/>
                <a:gd name="connsiteX3" fmla="*/ 0 w 1731"/>
                <a:gd name="connsiteY3" fmla="*/ 15 h 1746"/>
              </a:gdLst>
              <a:ahLst/>
              <a:cxnLst>
                <a:cxn ang="0">
                  <a:pos x="connsiteX0" y="connsiteY0"/>
                </a:cxn>
                <a:cxn ang="0">
                  <a:pos x="connsiteX1" y="connsiteY1"/>
                </a:cxn>
                <a:cxn ang="0">
                  <a:pos x="connsiteX2" y="connsiteY2"/>
                </a:cxn>
                <a:cxn ang="0">
                  <a:pos x="connsiteX3" y="connsiteY3"/>
                </a:cxn>
              </a:cxnLst>
              <a:rect l="l" t="t" r="r" b="b"/>
              <a:pathLst>
                <a:path w="1731" h="1746">
                  <a:moveTo>
                    <a:pt x="0" y="0"/>
                  </a:moveTo>
                  <a:cubicBezTo>
                    <a:pt x="0" y="563"/>
                    <a:pt x="207" y="903"/>
                    <a:pt x="459" y="1170"/>
                  </a:cubicBezTo>
                  <a:cubicBezTo>
                    <a:pt x="873" y="1347"/>
                    <a:pt x="1258" y="1495"/>
                    <a:pt x="1732" y="1747"/>
                  </a:cubicBezTo>
                  <a:lnTo>
                    <a:pt x="0" y="15"/>
                  </a:lnTo>
                  <a:close/>
                </a:path>
              </a:pathLst>
            </a:custGeom>
            <a:solidFill>
              <a:srgbClr val="F4A66C"/>
            </a:solidFill>
            <a:ln w="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59BC3E8-53D7-12BC-D219-B556D03CC668}"/>
                </a:ext>
              </a:extLst>
            </p:cNvPr>
            <p:cNvSpPr/>
            <p:nvPr/>
          </p:nvSpPr>
          <p:spPr>
            <a:xfrm>
              <a:off x="3003145" y="2161139"/>
              <a:ext cx="1480" cy="14"/>
            </a:xfrm>
            <a:custGeom>
              <a:avLst/>
              <a:gdLst>
                <a:gd name="connsiteX0" fmla="*/ 0 w 1480"/>
                <a:gd name="connsiteY0" fmla="*/ 0 h 14"/>
                <a:gd name="connsiteX1" fmla="*/ 0 w 1480"/>
                <a:gd name="connsiteY1" fmla="*/ 15 h 14"/>
                <a:gd name="connsiteX2" fmla="*/ 0 w 1480"/>
                <a:gd name="connsiteY2" fmla="*/ 15 h 14"/>
                <a:gd name="connsiteX3" fmla="*/ 0 w 1480"/>
                <a:gd name="connsiteY3" fmla="*/ 0 h 14"/>
              </a:gdLst>
              <a:ahLst/>
              <a:cxnLst>
                <a:cxn ang="0">
                  <a:pos x="connsiteX0" y="connsiteY0"/>
                </a:cxn>
                <a:cxn ang="0">
                  <a:pos x="connsiteX1" y="connsiteY1"/>
                </a:cxn>
                <a:cxn ang="0">
                  <a:pos x="connsiteX2" y="connsiteY2"/>
                </a:cxn>
                <a:cxn ang="0">
                  <a:pos x="connsiteX3" y="connsiteY3"/>
                </a:cxn>
              </a:cxnLst>
              <a:rect l="l" t="t" r="r" b="b"/>
              <a:pathLst>
                <a:path w="1480" h="14">
                  <a:moveTo>
                    <a:pt x="0" y="0"/>
                  </a:moveTo>
                  <a:lnTo>
                    <a:pt x="0" y="15"/>
                  </a:lnTo>
                  <a:lnTo>
                    <a:pt x="0" y="15"/>
                  </a:lnTo>
                  <a:lnTo>
                    <a:pt x="0" y="0"/>
                  </a:lnTo>
                  <a:close/>
                </a:path>
              </a:pathLst>
            </a:custGeom>
            <a:solidFill>
              <a:srgbClr val="F4A66C"/>
            </a:solidFill>
            <a:ln w="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33AA4538-21F2-70AA-3376-AD2221D04DFA}"/>
                </a:ext>
              </a:extLst>
            </p:cNvPr>
            <p:cNvSpPr/>
            <p:nvPr/>
          </p:nvSpPr>
          <p:spPr>
            <a:xfrm>
              <a:off x="2692596" y="2029293"/>
              <a:ext cx="405961" cy="405961"/>
            </a:xfrm>
            <a:custGeom>
              <a:avLst/>
              <a:gdLst>
                <a:gd name="connsiteX0" fmla="*/ 202981 w 405961"/>
                <a:gd name="connsiteY0" fmla="*/ 0 h 405961"/>
                <a:gd name="connsiteX1" fmla="*/ 0 w 405961"/>
                <a:gd name="connsiteY1" fmla="*/ 202981 h 405961"/>
                <a:gd name="connsiteX2" fmla="*/ 202981 w 405961"/>
                <a:gd name="connsiteY2" fmla="*/ 405962 h 405961"/>
                <a:gd name="connsiteX3" fmla="*/ 405961 w 405961"/>
                <a:gd name="connsiteY3" fmla="*/ 202981 h 405961"/>
                <a:gd name="connsiteX4" fmla="*/ 202981 w 405961"/>
                <a:gd name="connsiteY4" fmla="*/ 0 h 405961"/>
                <a:gd name="connsiteX5" fmla="*/ 83274 w 405961"/>
                <a:gd name="connsiteY5" fmla="*/ 294945 h 405961"/>
                <a:gd name="connsiteX6" fmla="*/ 60727 w 405961"/>
                <a:gd name="connsiteY6" fmla="*/ 246372 h 405961"/>
                <a:gd name="connsiteX7" fmla="*/ 85021 w 405961"/>
                <a:gd name="connsiteY7" fmla="*/ 235965 h 405961"/>
                <a:gd name="connsiteX8" fmla="*/ 107567 w 405961"/>
                <a:gd name="connsiteY8" fmla="*/ 284537 h 405961"/>
                <a:gd name="connsiteX9" fmla="*/ 83274 w 405961"/>
                <a:gd name="connsiteY9" fmla="*/ 294945 h 405961"/>
                <a:gd name="connsiteX10" fmla="*/ 308816 w 405961"/>
                <a:gd name="connsiteY10" fmla="*/ 246357 h 405961"/>
                <a:gd name="connsiteX11" fmla="*/ 308194 w 405961"/>
                <a:gd name="connsiteY11" fmla="*/ 245025 h 405961"/>
                <a:gd name="connsiteX12" fmla="*/ 218614 w 405961"/>
                <a:gd name="connsiteY12" fmla="*/ 260244 h 405961"/>
                <a:gd name="connsiteX13" fmla="*/ 227289 w 405961"/>
                <a:gd name="connsiteY13" fmla="*/ 279326 h 405961"/>
                <a:gd name="connsiteX14" fmla="*/ 156155 w 405961"/>
                <a:gd name="connsiteY14" fmla="*/ 312295 h 405961"/>
                <a:gd name="connsiteX15" fmla="*/ 138804 w 405961"/>
                <a:gd name="connsiteY15" fmla="*/ 274130 h 405961"/>
                <a:gd name="connsiteX16" fmla="*/ 121454 w 405961"/>
                <a:gd name="connsiteY16" fmla="*/ 277594 h 405961"/>
                <a:gd name="connsiteX17" fmla="*/ 98907 w 405961"/>
                <a:gd name="connsiteY17" fmla="*/ 229021 h 405961"/>
                <a:gd name="connsiteX18" fmla="*/ 239429 w 405961"/>
                <a:gd name="connsiteY18" fmla="*/ 98907 h 405961"/>
                <a:gd name="connsiteX19" fmla="*/ 308194 w 405961"/>
                <a:gd name="connsiteY19" fmla="*/ 245040 h 405961"/>
                <a:gd name="connsiteX20" fmla="*/ 310563 w 405961"/>
                <a:gd name="connsiteY20" fmla="*/ 244640 h 405961"/>
                <a:gd name="connsiteX21" fmla="*/ 308831 w 405961"/>
                <a:gd name="connsiteY21" fmla="*/ 246372 h 405961"/>
                <a:gd name="connsiteX22" fmla="*/ 312280 w 405961"/>
                <a:gd name="connsiteY22" fmla="*/ 187377 h 405961"/>
                <a:gd name="connsiteX23" fmla="*/ 303605 w 405961"/>
                <a:gd name="connsiteY23" fmla="*/ 192588 h 405961"/>
                <a:gd name="connsiteX24" fmla="*/ 298394 w 405961"/>
                <a:gd name="connsiteY24" fmla="*/ 183913 h 405961"/>
                <a:gd name="connsiteX25" fmla="*/ 300126 w 405961"/>
                <a:gd name="connsiteY25" fmla="*/ 180449 h 405961"/>
                <a:gd name="connsiteX26" fmla="*/ 300126 w 405961"/>
                <a:gd name="connsiteY26" fmla="*/ 176985 h 405961"/>
                <a:gd name="connsiteX27" fmla="*/ 298394 w 405961"/>
                <a:gd name="connsiteY27" fmla="*/ 171773 h 405961"/>
                <a:gd name="connsiteX28" fmla="*/ 298394 w 405961"/>
                <a:gd name="connsiteY28" fmla="*/ 170041 h 405961"/>
                <a:gd name="connsiteX29" fmla="*/ 296662 w 405961"/>
                <a:gd name="connsiteY29" fmla="*/ 168309 h 405961"/>
                <a:gd name="connsiteX30" fmla="*/ 294930 w 405961"/>
                <a:gd name="connsiteY30" fmla="*/ 166577 h 405961"/>
                <a:gd name="connsiteX31" fmla="*/ 294930 w 405961"/>
                <a:gd name="connsiteY31" fmla="*/ 166577 h 405961"/>
                <a:gd name="connsiteX32" fmla="*/ 294930 w 405961"/>
                <a:gd name="connsiteY32" fmla="*/ 164845 h 405961"/>
                <a:gd name="connsiteX33" fmla="*/ 293198 w 405961"/>
                <a:gd name="connsiteY33" fmla="*/ 163113 h 405961"/>
                <a:gd name="connsiteX34" fmla="*/ 291924 w 405961"/>
                <a:gd name="connsiteY34" fmla="*/ 162536 h 405961"/>
                <a:gd name="connsiteX35" fmla="*/ 286269 w 405961"/>
                <a:gd name="connsiteY35" fmla="*/ 159634 h 405961"/>
                <a:gd name="connsiteX36" fmla="*/ 287113 w 405961"/>
                <a:gd name="connsiteY36" fmla="*/ 161129 h 405961"/>
                <a:gd name="connsiteX37" fmla="*/ 288001 w 405961"/>
                <a:gd name="connsiteY37" fmla="*/ 161366 h 405961"/>
                <a:gd name="connsiteX38" fmla="*/ 287113 w 405961"/>
                <a:gd name="connsiteY38" fmla="*/ 161129 h 405961"/>
                <a:gd name="connsiteX39" fmla="*/ 284522 w 405961"/>
                <a:gd name="connsiteY39" fmla="*/ 159634 h 405961"/>
                <a:gd name="connsiteX40" fmla="*/ 286254 w 405961"/>
                <a:gd name="connsiteY40" fmla="*/ 156170 h 405961"/>
                <a:gd name="connsiteX41" fmla="*/ 281043 w 405961"/>
                <a:gd name="connsiteY41" fmla="*/ 147495 h 405961"/>
                <a:gd name="connsiteX42" fmla="*/ 289719 w 405961"/>
                <a:gd name="connsiteY42" fmla="*/ 142283 h 405961"/>
                <a:gd name="connsiteX43" fmla="*/ 300126 w 405961"/>
                <a:gd name="connsiteY43" fmla="*/ 147495 h 405961"/>
                <a:gd name="connsiteX44" fmla="*/ 312265 w 405961"/>
                <a:gd name="connsiteY44" fmla="*/ 166577 h 405961"/>
                <a:gd name="connsiteX45" fmla="*/ 312265 w 405961"/>
                <a:gd name="connsiteY45" fmla="*/ 187392 h 405961"/>
                <a:gd name="connsiteX46" fmla="*/ 341770 w 405961"/>
                <a:gd name="connsiteY46" fmla="*/ 216867 h 405961"/>
                <a:gd name="connsiteX47" fmla="*/ 333095 w 405961"/>
                <a:gd name="connsiteY47" fmla="*/ 222078 h 405961"/>
                <a:gd name="connsiteX48" fmla="*/ 327884 w 405961"/>
                <a:gd name="connsiteY48" fmla="*/ 213403 h 405961"/>
                <a:gd name="connsiteX49" fmla="*/ 331348 w 405961"/>
                <a:gd name="connsiteY49" fmla="*/ 202996 h 405961"/>
                <a:gd name="connsiteX50" fmla="*/ 331348 w 405961"/>
                <a:gd name="connsiteY50" fmla="*/ 204728 h 405961"/>
                <a:gd name="connsiteX51" fmla="*/ 333080 w 405961"/>
                <a:gd name="connsiteY51" fmla="*/ 184934 h 405961"/>
                <a:gd name="connsiteX52" fmla="*/ 331348 w 405961"/>
                <a:gd name="connsiteY52" fmla="*/ 171773 h 405961"/>
                <a:gd name="connsiteX53" fmla="*/ 329616 w 405961"/>
                <a:gd name="connsiteY53" fmla="*/ 166562 h 405961"/>
                <a:gd name="connsiteX54" fmla="*/ 329616 w 405961"/>
                <a:gd name="connsiteY54" fmla="*/ 165556 h 405961"/>
                <a:gd name="connsiteX55" fmla="*/ 329616 w 405961"/>
                <a:gd name="connsiteY55" fmla="*/ 164830 h 405961"/>
                <a:gd name="connsiteX56" fmla="*/ 329616 w 405961"/>
                <a:gd name="connsiteY56" fmla="*/ 163098 h 405961"/>
                <a:gd name="connsiteX57" fmla="*/ 327884 w 405961"/>
                <a:gd name="connsiteY57" fmla="*/ 159634 h 405961"/>
                <a:gd name="connsiteX58" fmla="*/ 322673 w 405961"/>
                <a:gd name="connsiteY58" fmla="*/ 149227 h 405961"/>
                <a:gd name="connsiteX59" fmla="*/ 322673 w 405961"/>
                <a:gd name="connsiteY59" fmla="*/ 145762 h 405961"/>
                <a:gd name="connsiteX60" fmla="*/ 320941 w 405961"/>
                <a:gd name="connsiteY60" fmla="*/ 144030 h 405961"/>
                <a:gd name="connsiteX61" fmla="*/ 317477 w 405961"/>
                <a:gd name="connsiteY61" fmla="*/ 138819 h 405961"/>
                <a:gd name="connsiteX62" fmla="*/ 310533 w 405961"/>
                <a:gd name="connsiteY62" fmla="*/ 131876 h 405961"/>
                <a:gd name="connsiteX63" fmla="*/ 308846 w 405961"/>
                <a:gd name="connsiteY63" fmla="*/ 130336 h 405961"/>
                <a:gd name="connsiteX64" fmla="*/ 293183 w 405961"/>
                <a:gd name="connsiteY64" fmla="*/ 119737 h 405961"/>
                <a:gd name="connsiteX65" fmla="*/ 293775 w 405961"/>
                <a:gd name="connsiteY65" fmla="*/ 121025 h 405961"/>
                <a:gd name="connsiteX66" fmla="*/ 294915 w 405961"/>
                <a:gd name="connsiteY66" fmla="*/ 121469 h 405961"/>
                <a:gd name="connsiteX67" fmla="*/ 293775 w 405961"/>
                <a:gd name="connsiteY67" fmla="*/ 121025 h 405961"/>
                <a:gd name="connsiteX68" fmla="*/ 284507 w 405961"/>
                <a:gd name="connsiteY68" fmla="*/ 118005 h 405961"/>
                <a:gd name="connsiteX69" fmla="*/ 279297 w 405961"/>
                <a:gd name="connsiteY69" fmla="*/ 109329 h 405961"/>
                <a:gd name="connsiteX70" fmla="*/ 287972 w 405961"/>
                <a:gd name="connsiteY70" fmla="*/ 104118 h 405961"/>
                <a:gd name="connsiteX71" fmla="*/ 313998 w 405961"/>
                <a:gd name="connsiteY71" fmla="*/ 118005 h 405961"/>
                <a:gd name="connsiteX72" fmla="*/ 343488 w 405961"/>
                <a:gd name="connsiteY72" fmla="*/ 163113 h 405961"/>
                <a:gd name="connsiteX73" fmla="*/ 341755 w 405961"/>
                <a:gd name="connsiteY73" fmla="*/ 216897 h 40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05961" h="405961">
                  <a:moveTo>
                    <a:pt x="202981" y="0"/>
                  </a:moveTo>
                  <a:cubicBezTo>
                    <a:pt x="90217" y="0"/>
                    <a:pt x="0" y="91949"/>
                    <a:pt x="0" y="202981"/>
                  </a:cubicBezTo>
                  <a:cubicBezTo>
                    <a:pt x="0" y="314013"/>
                    <a:pt x="91949" y="405962"/>
                    <a:pt x="202981" y="405962"/>
                  </a:cubicBezTo>
                  <a:cubicBezTo>
                    <a:pt x="314012" y="405962"/>
                    <a:pt x="405961" y="314013"/>
                    <a:pt x="405961" y="202981"/>
                  </a:cubicBezTo>
                  <a:cubicBezTo>
                    <a:pt x="405961" y="91949"/>
                    <a:pt x="314012" y="0"/>
                    <a:pt x="202981" y="0"/>
                  </a:cubicBezTo>
                  <a:close/>
                  <a:moveTo>
                    <a:pt x="83274" y="294945"/>
                  </a:moveTo>
                  <a:lnTo>
                    <a:pt x="60727" y="246372"/>
                  </a:lnTo>
                  <a:lnTo>
                    <a:pt x="85021" y="235965"/>
                  </a:lnTo>
                  <a:lnTo>
                    <a:pt x="107567" y="284537"/>
                  </a:lnTo>
                  <a:lnTo>
                    <a:pt x="83274" y="294945"/>
                  </a:lnTo>
                  <a:close/>
                  <a:moveTo>
                    <a:pt x="308816" y="246357"/>
                  </a:moveTo>
                  <a:lnTo>
                    <a:pt x="308194" y="245025"/>
                  </a:lnTo>
                  <a:lnTo>
                    <a:pt x="218614" y="260244"/>
                  </a:lnTo>
                  <a:lnTo>
                    <a:pt x="227289" y="279326"/>
                  </a:lnTo>
                  <a:lnTo>
                    <a:pt x="156155" y="312295"/>
                  </a:lnTo>
                  <a:lnTo>
                    <a:pt x="138804" y="274130"/>
                  </a:lnTo>
                  <a:lnTo>
                    <a:pt x="121454" y="277594"/>
                  </a:lnTo>
                  <a:lnTo>
                    <a:pt x="98907" y="229021"/>
                  </a:lnTo>
                  <a:lnTo>
                    <a:pt x="239429" y="98907"/>
                  </a:lnTo>
                  <a:lnTo>
                    <a:pt x="308194" y="245040"/>
                  </a:lnTo>
                  <a:lnTo>
                    <a:pt x="310563" y="244640"/>
                  </a:lnTo>
                  <a:lnTo>
                    <a:pt x="308831" y="246372"/>
                  </a:lnTo>
                  <a:close/>
                  <a:moveTo>
                    <a:pt x="312280" y="187377"/>
                  </a:moveTo>
                  <a:cubicBezTo>
                    <a:pt x="312280" y="192588"/>
                    <a:pt x="307069" y="194320"/>
                    <a:pt x="303605" y="192588"/>
                  </a:cubicBezTo>
                  <a:cubicBezTo>
                    <a:pt x="298394" y="192588"/>
                    <a:pt x="296662" y="187377"/>
                    <a:pt x="298394" y="183913"/>
                  </a:cubicBezTo>
                  <a:cubicBezTo>
                    <a:pt x="299549" y="182758"/>
                    <a:pt x="300126" y="181603"/>
                    <a:pt x="300126" y="180449"/>
                  </a:cubicBezTo>
                  <a:lnTo>
                    <a:pt x="300126" y="176985"/>
                  </a:lnTo>
                  <a:cubicBezTo>
                    <a:pt x="298394" y="175252"/>
                    <a:pt x="298394" y="173520"/>
                    <a:pt x="298394" y="171773"/>
                  </a:cubicBezTo>
                  <a:lnTo>
                    <a:pt x="298394" y="170041"/>
                  </a:lnTo>
                  <a:cubicBezTo>
                    <a:pt x="296662" y="170041"/>
                    <a:pt x="296662" y="168309"/>
                    <a:pt x="296662" y="168309"/>
                  </a:cubicBezTo>
                  <a:lnTo>
                    <a:pt x="294930" y="166577"/>
                  </a:lnTo>
                  <a:cubicBezTo>
                    <a:pt x="294930" y="168309"/>
                    <a:pt x="293198" y="164845"/>
                    <a:pt x="294930" y="166577"/>
                  </a:cubicBezTo>
                  <a:lnTo>
                    <a:pt x="294930" y="164845"/>
                  </a:lnTo>
                  <a:lnTo>
                    <a:pt x="293198" y="163113"/>
                  </a:lnTo>
                  <a:cubicBezTo>
                    <a:pt x="293198" y="163113"/>
                    <a:pt x="292428" y="163069"/>
                    <a:pt x="291924" y="162536"/>
                  </a:cubicBezTo>
                  <a:cubicBezTo>
                    <a:pt x="289319" y="161396"/>
                    <a:pt x="287765" y="161129"/>
                    <a:pt x="286269" y="159634"/>
                  </a:cubicBezTo>
                  <a:cubicBezTo>
                    <a:pt x="286269" y="160493"/>
                    <a:pt x="286684" y="160922"/>
                    <a:pt x="287113" y="161129"/>
                  </a:cubicBezTo>
                  <a:cubicBezTo>
                    <a:pt x="287365" y="161262"/>
                    <a:pt x="287631" y="161366"/>
                    <a:pt x="288001" y="161366"/>
                  </a:cubicBezTo>
                  <a:cubicBezTo>
                    <a:pt x="288001" y="161366"/>
                    <a:pt x="287557" y="161366"/>
                    <a:pt x="287113" y="161129"/>
                  </a:cubicBezTo>
                  <a:cubicBezTo>
                    <a:pt x="286210" y="160670"/>
                    <a:pt x="285899" y="159634"/>
                    <a:pt x="284522" y="159634"/>
                  </a:cubicBezTo>
                  <a:lnTo>
                    <a:pt x="286254" y="156170"/>
                  </a:lnTo>
                  <a:cubicBezTo>
                    <a:pt x="281043" y="156170"/>
                    <a:pt x="279311" y="150959"/>
                    <a:pt x="281043" y="147495"/>
                  </a:cubicBezTo>
                  <a:cubicBezTo>
                    <a:pt x="281043" y="142283"/>
                    <a:pt x="286254" y="140551"/>
                    <a:pt x="289719" y="142283"/>
                  </a:cubicBezTo>
                  <a:cubicBezTo>
                    <a:pt x="293183" y="142283"/>
                    <a:pt x="296662" y="145748"/>
                    <a:pt x="300126" y="147495"/>
                  </a:cubicBezTo>
                  <a:cubicBezTo>
                    <a:pt x="305337" y="152706"/>
                    <a:pt x="310533" y="159634"/>
                    <a:pt x="312265" y="166577"/>
                  </a:cubicBezTo>
                  <a:cubicBezTo>
                    <a:pt x="315730" y="173520"/>
                    <a:pt x="313998" y="180464"/>
                    <a:pt x="312265" y="187392"/>
                  </a:cubicBezTo>
                  <a:close/>
                  <a:moveTo>
                    <a:pt x="341770" y="216867"/>
                  </a:moveTo>
                  <a:cubicBezTo>
                    <a:pt x="341770" y="222078"/>
                    <a:pt x="336559" y="223810"/>
                    <a:pt x="333095" y="222078"/>
                  </a:cubicBezTo>
                  <a:cubicBezTo>
                    <a:pt x="327884" y="222078"/>
                    <a:pt x="326152" y="216867"/>
                    <a:pt x="327884" y="213403"/>
                  </a:cubicBezTo>
                  <a:cubicBezTo>
                    <a:pt x="329616" y="209939"/>
                    <a:pt x="331348" y="206460"/>
                    <a:pt x="331348" y="202996"/>
                  </a:cubicBezTo>
                  <a:lnTo>
                    <a:pt x="331348" y="204728"/>
                  </a:lnTo>
                  <a:cubicBezTo>
                    <a:pt x="332991" y="198125"/>
                    <a:pt x="333080" y="191537"/>
                    <a:pt x="333080" y="184934"/>
                  </a:cubicBezTo>
                  <a:cubicBezTo>
                    <a:pt x="333080" y="180138"/>
                    <a:pt x="333006" y="176718"/>
                    <a:pt x="331348" y="171773"/>
                  </a:cubicBezTo>
                  <a:cubicBezTo>
                    <a:pt x="331348" y="170041"/>
                    <a:pt x="329616" y="168309"/>
                    <a:pt x="329616" y="166562"/>
                  </a:cubicBezTo>
                  <a:lnTo>
                    <a:pt x="329616" y="165556"/>
                  </a:lnTo>
                  <a:cubicBezTo>
                    <a:pt x="329616" y="165793"/>
                    <a:pt x="329616" y="164830"/>
                    <a:pt x="329616" y="164830"/>
                  </a:cubicBezTo>
                  <a:lnTo>
                    <a:pt x="329616" y="163098"/>
                  </a:lnTo>
                  <a:cubicBezTo>
                    <a:pt x="328461" y="161943"/>
                    <a:pt x="327884" y="160789"/>
                    <a:pt x="327884" y="159634"/>
                  </a:cubicBezTo>
                  <a:cubicBezTo>
                    <a:pt x="326152" y="156170"/>
                    <a:pt x="324420" y="152691"/>
                    <a:pt x="322673" y="149227"/>
                  </a:cubicBezTo>
                  <a:lnTo>
                    <a:pt x="322673" y="145762"/>
                  </a:lnTo>
                  <a:lnTo>
                    <a:pt x="320941" y="144030"/>
                  </a:lnTo>
                  <a:cubicBezTo>
                    <a:pt x="319209" y="142298"/>
                    <a:pt x="319209" y="140566"/>
                    <a:pt x="317477" y="138819"/>
                  </a:cubicBezTo>
                  <a:cubicBezTo>
                    <a:pt x="314649" y="135992"/>
                    <a:pt x="312932" y="134274"/>
                    <a:pt x="310533" y="131876"/>
                  </a:cubicBezTo>
                  <a:cubicBezTo>
                    <a:pt x="310533" y="131876"/>
                    <a:pt x="308994" y="131832"/>
                    <a:pt x="308846" y="130336"/>
                  </a:cubicBezTo>
                  <a:cubicBezTo>
                    <a:pt x="304182" y="125999"/>
                    <a:pt x="299371" y="122831"/>
                    <a:pt x="293183" y="119737"/>
                  </a:cubicBezTo>
                  <a:cubicBezTo>
                    <a:pt x="293183" y="120403"/>
                    <a:pt x="293464" y="120773"/>
                    <a:pt x="293775" y="121025"/>
                  </a:cubicBezTo>
                  <a:cubicBezTo>
                    <a:pt x="294160" y="121173"/>
                    <a:pt x="294530" y="121291"/>
                    <a:pt x="294915" y="121469"/>
                  </a:cubicBezTo>
                  <a:cubicBezTo>
                    <a:pt x="294915" y="121469"/>
                    <a:pt x="294278" y="121424"/>
                    <a:pt x="293775" y="121025"/>
                  </a:cubicBezTo>
                  <a:cubicBezTo>
                    <a:pt x="290681" y="119781"/>
                    <a:pt x="287587" y="119544"/>
                    <a:pt x="284507" y="118005"/>
                  </a:cubicBezTo>
                  <a:cubicBezTo>
                    <a:pt x="279297" y="116272"/>
                    <a:pt x="277564" y="112793"/>
                    <a:pt x="279297" y="109329"/>
                  </a:cubicBezTo>
                  <a:cubicBezTo>
                    <a:pt x="279297" y="104118"/>
                    <a:pt x="284507" y="102386"/>
                    <a:pt x="287972" y="104118"/>
                  </a:cubicBezTo>
                  <a:cubicBezTo>
                    <a:pt x="296647" y="105850"/>
                    <a:pt x="305322" y="111061"/>
                    <a:pt x="313998" y="118005"/>
                  </a:cubicBezTo>
                  <a:cubicBezTo>
                    <a:pt x="327884" y="130144"/>
                    <a:pt x="338291" y="145762"/>
                    <a:pt x="343488" y="163113"/>
                  </a:cubicBezTo>
                  <a:cubicBezTo>
                    <a:pt x="348699" y="180464"/>
                    <a:pt x="346952" y="199546"/>
                    <a:pt x="341755" y="216897"/>
                  </a:cubicBezTo>
                  <a:close/>
                </a:path>
              </a:pathLst>
            </a:custGeom>
            <a:solidFill>
              <a:srgbClr val="F4A66C"/>
            </a:solidFill>
            <a:ln w="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E25B574-5C5D-B6A0-0222-036DE1C8112F}"/>
                </a:ext>
              </a:extLst>
            </p:cNvPr>
            <p:cNvSpPr/>
            <p:nvPr/>
          </p:nvSpPr>
          <p:spPr>
            <a:xfrm>
              <a:off x="3025691" y="2213191"/>
              <a:ext cx="1480" cy="1732"/>
            </a:xfrm>
            <a:custGeom>
              <a:avLst/>
              <a:gdLst>
                <a:gd name="connsiteX0" fmla="*/ 0 w 1480"/>
                <a:gd name="connsiteY0" fmla="*/ 0 h 1732"/>
                <a:gd name="connsiteX1" fmla="*/ 0 w 1480"/>
                <a:gd name="connsiteY1" fmla="*/ 1021 h 1732"/>
                <a:gd name="connsiteX2" fmla="*/ 0 w 1480"/>
                <a:gd name="connsiteY2" fmla="*/ 1732 h 1732"/>
                <a:gd name="connsiteX3" fmla="*/ 0 w 1480"/>
                <a:gd name="connsiteY3" fmla="*/ 0 h 1732"/>
              </a:gdLst>
              <a:ahLst/>
              <a:cxnLst>
                <a:cxn ang="0">
                  <a:pos x="connsiteX0" y="connsiteY0"/>
                </a:cxn>
                <a:cxn ang="0">
                  <a:pos x="connsiteX1" y="connsiteY1"/>
                </a:cxn>
                <a:cxn ang="0">
                  <a:pos x="connsiteX2" y="connsiteY2"/>
                </a:cxn>
                <a:cxn ang="0">
                  <a:pos x="connsiteX3" y="connsiteY3"/>
                </a:cxn>
              </a:cxnLst>
              <a:rect l="l" t="t" r="r" b="b"/>
              <a:pathLst>
                <a:path w="1480" h="1732">
                  <a:moveTo>
                    <a:pt x="0" y="0"/>
                  </a:moveTo>
                  <a:cubicBezTo>
                    <a:pt x="0" y="341"/>
                    <a:pt x="0" y="681"/>
                    <a:pt x="0" y="1021"/>
                  </a:cubicBezTo>
                  <a:cubicBezTo>
                    <a:pt x="0" y="1273"/>
                    <a:pt x="0" y="1480"/>
                    <a:pt x="0" y="1732"/>
                  </a:cubicBezTo>
                  <a:lnTo>
                    <a:pt x="0" y="0"/>
                  </a:lnTo>
                  <a:close/>
                </a:path>
              </a:pathLst>
            </a:custGeom>
            <a:solidFill>
              <a:srgbClr val="F4A66C"/>
            </a:solidFill>
            <a:ln w="0" cap="flat">
              <a:noFill/>
              <a:prstDash val="solid"/>
              <a:miter/>
            </a:ln>
          </p:spPr>
          <p:txBody>
            <a:bodyPr rtlCol="0" anchor="ctr"/>
            <a:lstStyle/>
            <a:p>
              <a:endParaRPr lang="en-US"/>
            </a:p>
          </p:txBody>
        </p:sp>
      </p:grpSp>
      <p:grpSp>
        <p:nvGrpSpPr>
          <p:cNvPr id="91" name="Graphic 54">
            <a:extLst>
              <a:ext uri="{FF2B5EF4-FFF2-40B4-BE49-F238E27FC236}">
                <a16:creationId xmlns:a16="http://schemas.microsoft.com/office/drawing/2014/main" id="{7B0ECF6B-74AC-643B-366A-3E0BFA5AE764}"/>
              </a:ext>
            </a:extLst>
          </p:cNvPr>
          <p:cNvGrpSpPr/>
          <p:nvPr/>
        </p:nvGrpSpPr>
        <p:grpSpPr>
          <a:xfrm>
            <a:off x="2063202" y="4099539"/>
            <a:ext cx="398796" cy="398796"/>
            <a:chOff x="3142171" y="2034134"/>
            <a:chExt cx="398796" cy="398796"/>
          </a:xfrm>
          <a:solidFill>
            <a:srgbClr val="F4A66C"/>
          </a:solidFill>
        </p:grpSpPr>
        <p:sp>
          <p:nvSpPr>
            <p:cNvPr id="92" name="Freeform: Shape 91">
              <a:extLst>
                <a:ext uri="{FF2B5EF4-FFF2-40B4-BE49-F238E27FC236}">
                  <a16:creationId xmlns:a16="http://schemas.microsoft.com/office/drawing/2014/main" id="{C15402EB-4E19-CA53-8159-051F7CFA4E60}"/>
                </a:ext>
              </a:extLst>
            </p:cNvPr>
            <p:cNvSpPr/>
            <p:nvPr/>
          </p:nvSpPr>
          <p:spPr>
            <a:xfrm>
              <a:off x="3375648" y="2182413"/>
              <a:ext cx="25566" cy="126102"/>
            </a:xfrm>
            <a:custGeom>
              <a:avLst/>
              <a:gdLst>
                <a:gd name="connsiteX0" fmla="*/ 18742 w 25566"/>
                <a:gd name="connsiteY0" fmla="*/ 0 h 126102"/>
                <a:gd name="connsiteX1" fmla="*/ 11932 w 25566"/>
                <a:gd name="connsiteY1" fmla="*/ 6810 h 126102"/>
                <a:gd name="connsiteX2" fmla="*/ 0 w 25566"/>
                <a:gd name="connsiteY2" fmla="*/ 119292 h 126102"/>
                <a:gd name="connsiteX3" fmla="*/ 6810 w 25566"/>
                <a:gd name="connsiteY3" fmla="*/ 126102 h 126102"/>
                <a:gd name="connsiteX4" fmla="*/ 13635 w 25566"/>
                <a:gd name="connsiteY4" fmla="*/ 119292 h 126102"/>
                <a:gd name="connsiteX5" fmla="*/ 25567 w 25566"/>
                <a:gd name="connsiteY5" fmla="*/ 6810 h 126102"/>
                <a:gd name="connsiteX6" fmla="*/ 18757 w 25566"/>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66" h="126102">
                  <a:moveTo>
                    <a:pt x="18742" y="0"/>
                  </a:moveTo>
                  <a:cubicBezTo>
                    <a:pt x="15337" y="0"/>
                    <a:pt x="11932" y="3405"/>
                    <a:pt x="11932" y="6810"/>
                  </a:cubicBezTo>
                  <a:lnTo>
                    <a:pt x="0" y="119292"/>
                  </a:lnTo>
                  <a:cubicBezTo>
                    <a:pt x="0" y="122697"/>
                    <a:pt x="3405" y="126102"/>
                    <a:pt x="6810" y="126102"/>
                  </a:cubicBezTo>
                  <a:cubicBezTo>
                    <a:pt x="10215" y="126102"/>
                    <a:pt x="13635" y="122697"/>
                    <a:pt x="13635" y="119292"/>
                  </a:cubicBezTo>
                  <a:lnTo>
                    <a:pt x="25567" y="6810"/>
                  </a:lnTo>
                  <a:cubicBezTo>
                    <a:pt x="25567" y="3405"/>
                    <a:pt x="22162" y="0"/>
                    <a:pt x="18757" y="0"/>
                  </a:cubicBezTo>
                  <a:close/>
                </a:path>
              </a:pathLst>
            </a:custGeom>
            <a:solidFill>
              <a:srgbClr val="F4A66C"/>
            </a:solidFill>
            <a:ln w="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791C6CB5-5F26-6E98-0A24-1D287A15C731}"/>
                </a:ext>
              </a:extLst>
            </p:cNvPr>
            <p:cNvSpPr/>
            <p:nvPr/>
          </p:nvSpPr>
          <p:spPr>
            <a:xfrm>
              <a:off x="3287030" y="2180710"/>
              <a:ext cx="25551" cy="126102"/>
            </a:xfrm>
            <a:custGeom>
              <a:avLst/>
              <a:gdLst>
                <a:gd name="connsiteX0" fmla="*/ 6810 w 25551"/>
                <a:gd name="connsiteY0" fmla="*/ 0 h 126102"/>
                <a:gd name="connsiteX1" fmla="*/ 0 w 25551"/>
                <a:gd name="connsiteY1" fmla="*/ 6810 h 126102"/>
                <a:gd name="connsiteX2" fmla="*/ 11932 w 25551"/>
                <a:gd name="connsiteY2" fmla="*/ 119292 h 126102"/>
                <a:gd name="connsiteX3" fmla="*/ 18742 w 25551"/>
                <a:gd name="connsiteY3" fmla="*/ 126102 h 126102"/>
                <a:gd name="connsiteX4" fmla="*/ 25552 w 25551"/>
                <a:gd name="connsiteY4" fmla="*/ 119292 h 126102"/>
                <a:gd name="connsiteX5" fmla="*/ 13620 w 25551"/>
                <a:gd name="connsiteY5" fmla="*/ 6810 h 126102"/>
                <a:gd name="connsiteX6" fmla="*/ 6810 w 25551"/>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51" h="126102">
                  <a:moveTo>
                    <a:pt x="6810" y="0"/>
                  </a:moveTo>
                  <a:cubicBezTo>
                    <a:pt x="1702" y="0"/>
                    <a:pt x="0" y="3405"/>
                    <a:pt x="0" y="6810"/>
                  </a:cubicBezTo>
                  <a:lnTo>
                    <a:pt x="11932" y="119292"/>
                  </a:lnTo>
                  <a:cubicBezTo>
                    <a:pt x="11932" y="122697"/>
                    <a:pt x="15337" y="126102"/>
                    <a:pt x="18742" y="126102"/>
                  </a:cubicBezTo>
                  <a:cubicBezTo>
                    <a:pt x="23850" y="126102"/>
                    <a:pt x="25552" y="122697"/>
                    <a:pt x="25552" y="119292"/>
                  </a:cubicBezTo>
                  <a:lnTo>
                    <a:pt x="13620" y="6810"/>
                  </a:lnTo>
                  <a:cubicBezTo>
                    <a:pt x="13620" y="1702"/>
                    <a:pt x="10215" y="0"/>
                    <a:pt x="6810" y="0"/>
                  </a:cubicBezTo>
                  <a:close/>
                </a:path>
              </a:pathLst>
            </a:custGeom>
            <a:solidFill>
              <a:srgbClr val="F4A66C"/>
            </a:solidFill>
            <a:ln w="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B3981529-4CF6-43A5-B2E4-06376F2D1959}"/>
                </a:ext>
              </a:extLst>
            </p:cNvPr>
            <p:cNvSpPr/>
            <p:nvPr/>
          </p:nvSpPr>
          <p:spPr>
            <a:xfrm>
              <a:off x="3336462" y="2180710"/>
              <a:ext cx="13634" cy="126102"/>
            </a:xfrm>
            <a:custGeom>
              <a:avLst/>
              <a:gdLst>
                <a:gd name="connsiteX0" fmla="*/ 6810 w 13634"/>
                <a:gd name="connsiteY0" fmla="*/ 0 h 126102"/>
                <a:gd name="connsiteX1" fmla="*/ 0 w 13634"/>
                <a:gd name="connsiteY1" fmla="*/ 6810 h 126102"/>
                <a:gd name="connsiteX2" fmla="*/ 0 w 13634"/>
                <a:gd name="connsiteY2" fmla="*/ 119292 h 126102"/>
                <a:gd name="connsiteX3" fmla="*/ 6810 w 13634"/>
                <a:gd name="connsiteY3" fmla="*/ 126102 h 126102"/>
                <a:gd name="connsiteX4" fmla="*/ 13635 w 13634"/>
                <a:gd name="connsiteY4" fmla="*/ 119292 h 126102"/>
                <a:gd name="connsiteX5" fmla="*/ 13635 w 13634"/>
                <a:gd name="connsiteY5" fmla="*/ 6810 h 126102"/>
                <a:gd name="connsiteX6" fmla="*/ 6810 w 13634"/>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4" h="126102">
                  <a:moveTo>
                    <a:pt x="6810" y="0"/>
                  </a:moveTo>
                  <a:cubicBezTo>
                    <a:pt x="3405" y="0"/>
                    <a:pt x="0" y="3405"/>
                    <a:pt x="0" y="6810"/>
                  </a:cubicBezTo>
                  <a:lnTo>
                    <a:pt x="0" y="119292"/>
                  </a:lnTo>
                  <a:cubicBezTo>
                    <a:pt x="0" y="122697"/>
                    <a:pt x="3405" y="126102"/>
                    <a:pt x="6810" y="126102"/>
                  </a:cubicBezTo>
                  <a:cubicBezTo>
                    <a:pt x="10215" y="126102"/>
                    <a:pt x="13635" y="122697"/>
                    <a:pt x="13635" y="119292"/>
                  </a:cubicBezTo>
                  <a:lnTo>
                    <a:pt x="13635" y="6810"/>
                  </a:lnTo>
                  <a:cubicBezTo>
                    <a:pt x="13635" y="3405"/>
                    <a:pt x="10230" y="0"/>
                    <a:pt x="6810" y="0"/>
                  </a:cubicBezTo>
                  <a:close/>
                </a:path>
              </a:pathLst>
            </a:custGeom>
            <a:solidFill>
              <a:srgbClr val="F4A66C"/>
            </a:solidFill>
            <a:ln w="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7C48571-DEA5-794D-1074-1D7B065D8FBD}"/>
                </a:ext>
              </a:extLst>
            </p:cNvPr>
            <p:cNvSpPr/>
            <p:nvPr/>
          </p:nvSpPr>
          <p:spPr>
            <a:xfrm>
              <a:off x="3142171" y="2034134"/>
              <a:ext cx="398796" cy="398796"/>
            </a:xfrm>
            <a:custGeom>
              <a:avLst/>
              <a:gdLst>
                <a:gd name="connsiteX0" fmla="*/ 199398 w 398796"/>
                <a:gd name="connsiteY0" fmla="*/ 0 h 398796"/>
                <a:gd name="connsiteX1" fmla="*/ 0 w 398796"/>
                <a:gd name="connsiteY1" fmla="*/ 199398 h 398796"/>
                <a:gd name="connsiteX2" fmla="*/ 199398 w 398796"/>
                <a:gd name="connsiteY2" fmla="*/ 398796 h 398796"/>
                <a:gd name="connsiteX3" fmla="*/ 398796 w 398796"/>
                <a:gd name="connsiteY3" fmla="*/ 199398 h 398796"/>
                <a:gd name="connsiteX4" fmla="*/ 199398 w 398796"/>
                <a:gd name="connsiteY4" fmla="*/ 0 h 398796"/>
                <a:gd name="connsiteX5" fmla="*/ 277786 w 398796"/>
                <a:gd name="connsiteY5" fmla="*/ 293139 h 398796"/>
                <a:gd name="connsiteX6" fmla="*/ 253922 w 398796"/>
                <a:gd name="connsiteY6" fmla="*/ 315301 h 398796"/>
                <a:gd name="connsiteX7" fmla="*/ 146547 w 398796"/>
                <a:gd name="connsiteY7" fmla="*/ 315301 h 398796"/>
                <a:gd name="connsiteX8" fmla="*/ 122683 w 398796"/>
                <a:gd name="connsiteY8" fmla="*/ 293139 h 398796"/>
                <a:gd name="connsiteX9" fmla="*/ 100521 w 398796"/>
                <a:gd name="connsiteY9" fmla="*/ 112483 h 398796"/>
                <a:gd name="connsiteX10" fmla="*/ 107331 w 398796"/>
                <a:gd name="connsiteY10" fmla="*/ 105673 h 398796"/>
                <a:gd name="connsiteX11" fmla="*/ 293094 w 398796"/>
                <a:gd name="connsiteY11" fmla="*/ 105673 h 398796"/>
                <a:gd name="connsiteX12" fmla="*/ 299904 w 398796"/>
                <a:gd name="connsiteY12" fmla="*/ 112483 h 398796"/>
                <a:gd name="connsiteX13" fmla="*/ 277742 w 398796"/>
                <a:gd name="connsiteY13" fmla="*/ 293139 h 39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796" h="398796">
                  <a:moveTo>
                    <a:pt x="199398" y="0"/>
                  </a:moveTo>
                  <a:cubicBezTo>
                    <a:pt x="88618" y="0"/>
                    <a:pt x="0" y="90321"/>
                    <a:pt x="0" y="199398"/>
                  </a:cubicBezTo>
                  <a:cubicBezTo>
                    <a:pt x="0" y="308476"/>
                    <a:pt x="90321" y="398796"/>
                    <a:pt x="199398" y="398796"/>
                  </a:cubicBezTo>
                  <a:cubicBezTo>
                    <a:pt x="308476" y="398796"/>
                    <a:pt x="398796" y="308476"/>
                    <a:pt x="398796" y="199398"/>
                  </a:cubicBezTo>
                  <a:cubicBezTo>
                    <a:pt x="398796" y="90321"/>
                    <a:pt x="308476" y="0"/>
                    <a:pt x="199398" y="0"/>
                  </a:cubicBezTo>
                  <a:close/>
                  <a:moveTo>
                    <a:pt x="277786" y="293139"/>
                  </a:moveTo>
                  <a:cubicBezTo>
                    <a:pt x="277786" y="306773"/>
                    <a:pt x="265854" y="315301"/>
                    <a:pt x="253922" y="315301"/>
                  </a:cubicBezTo>
                  <a:lnTo>
                    <a:pt x="146547" y="315301"/>
                  </a:lnTo>
                  <a:cubicBezTo>
                    <a:pt x="134615" y="315301"/>
                    <a:pt x="124385" y="305071"/>
                    <a:pt x="122683" y="293139"/>
                  </a:cubicBezTo>
                  <a:lnTo>
                    <a:pt x="100521" y="112483"/>
                  </a:lnTo>
                  <a:cubicBezTo>
                    <a:pt x="100521" y="109078"/>
                    <a:pt x="103926" y="105673"/>
                    <a:pt x="107331" y="105673"/>
                  </a:cubicBezTo>
                  <a:lnTo>
                    <a:pt x="293094" y="105673"/>
                  </a:lnTo>
                  <a:cubicBezTo>
                    <a:pt x="296499" y="105673"/>
                    <a:pt x="299904" y="109078"/>
                    <a:pt x="299904" y="112483"/>
                  </a:cubicBezTo>
                  <a:lnTo>
                    <a:pt x="277742" y="293139"/>
                  </a:lnTo>
                  <a:close/>
                </a:path>
              </a:pathLst>
            </a:custGeom>
            <a:solidFill>
              <a:srgbClr val="F4A66C"/>
            </a:solidFill>
            <a:ln w="0" cap="flat">
              <a:noFill/>
              <a:prstDash val="solid"/>
              <a:miter/>
            </a:ln>
          </p:spPr>
          <p:txBody>
            <a:bodyPr rtlCol="0" anchor="ctr"/>
            <a:lstStyle/>
            <a:p>
              <a:endParaRPr lang="en-US"/>
            </a:p>
          </p:txBody>
        </p:sp>
      </p:grpSp>
      <p:grpSp>
        <p:nvGrpSpPr>
          <p:cNvPr id="96" name="Graphic 54">
            <a:extLst>
              <a:ext uri="{FF2B5EF4-FFF2-40B4-BE49-F238E27FC236}">
                <a16:creationId xmlns:a16="http://schemas.microsoft.com/office/drawing/2014/main" id="{B08C15B3-ECCE-A628-24FF-7E7A5F521067}"/>
              </a:ext>
            </a:extLst>
          </p:cNvPr>
          <p:cNvGrpSpPr/>
          <p:nvPr/>
        </p:nvGrpSpPr>
        <p:grpSpPr>
          <a:xfrm>
            <a:off x="612686" y="3449473"/>
            <a:ext cx="405339" cy="405325"/>
            <a:chOff x="1340009" y="2024777"/>
            <a:chExt cx="405339" cy="405325"/>
          </a:xfrm>
          <a:solidFill>
            <a:srgbClr val="F4A66C"/>
          </a:solidFill>
        </p:grpSpPr>
        <p:sp>
          <p:nvSpPr>
            <p:cNvPr id="97" name="Freeform: Shape 96">
              <a:extLst>
                <a:ext uri="{FF2B5EF4-FFF2-40B4-BE49-F238E27FC236}">
                  <a16:creationId xmlns:a16="http://schemas.microsoft.com/office/drawing/2014/main" id="{05870FE3-5E08-81A7-4E6A-5FEC7CEEE24D}"/>
                </a:ext>
              </a:extLst>
            </p:cNvPr>
            <p:cNvSpPr/>
            <p:nvPr/>
          </p:nvSpPr>
          <p:spPr>
            <a:xfrm>
              <a:off x="1562990" y="2143196"/>
              <a:ext cx="126368" cy="126368"/>
            </a:xfrm>
            <a:custGeom>
              <a:avLst/>
              <a:gdLst>
                <a:gd name="connsiteX0" fmla="*/ 63184 w 126368"/>
                <a:gd name="connsiteY0" fmla="*/ 0 h 126368"/>
                <a:gd name="connsiteX1" fmla="*/ 0 w 126368"/>
                <a:gd name="connsiteY1" fmla="*/ 63184 h 126368"/>
                <a:gd name="connsiteX2" fmla="*/ 63184 w 126368"/>
                <a:gd name="connsiteY2" fmla="*/ 126369 h 126368"/>
                <a:gd name="connsiteX3" fmla="*/ 126369 w 126368"/>
                <a:gd name="connsiteY3" fmla="*/ 63184 h 126368"/>
                <a:gd name="connsiteX4" fmla="*/ 63184 w 126368"/>
                <a:gd name="connsiteY4" fmla="*/ 0 h 126368"/>
                <a:gd name="connsiteX5" fmla="*/ 105569 w 126368"/>
                <a:gd name="connsiteY5" fmla="*/ 53044 h 126368"/>
                <a:gd name="connsiteX6" fmla="*/ 65731 w 126368"/>
                <a:gd name="connsiteY6" fmla="*/ 96346 h 126368"/>
                <a:gd name="connsiteX7" fmla="*/ 46678 w 126368"/>
                <a:gd name="connsiteY7" fmla="*/ 96346 h 126368"/>
                <a:gd name="connsiteX8" fmla="*/ 27625 w 126368"/>
                <a:gd name="connsiteY8" fmla="*/ 75561 h 126368"/>
                <a:gd name="connsiteX9" fmla="*/ 27625 w 126368"/>
                <a:gd name="connsiteY9" fmla="*/ 58240 h 126368"/>
                <a:gd name="connsiteX10" fmla="*/ 44946 w 126368"/>
                <a:gd name="connsiteY10" fmla="*/ 59972 h 126368"/>
                <a:gd name="connsiteX11" fmla="*/ 57070 w 126368"/>
                <a:gd name="connsiteY11" fmla="*/ 73829 h 126368"/>
                <a:gd name="connsiteX12" fmla="*/ 86516 w 126368"/>
                <a:gd name="connsiteY12" fmla="*/ 40919 h 126368"/>
                <a:gd name="connsiteX13" fmla="*/ 91712 w 126368"/>
                <a:gd name="connsiteY13" fmla="*/ 35723 h 126368"/>
                <a:gd name="connsiteX14" fmla="*/ 105569 w 126368"/>
                <a:gd name="connsiteY14" fmla="*/ 39187 h 126368"/>
                <a:gd name="connsiteX15" fmla="*/ 105569 w 126368"/>
                <a:gd name="connsiteY15" fmla="*/ 53044 h 12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368" h="126368">
                  <a:moveTo>
                    <a:pt x="63184" y="0"/>
                  </a:moveTo>
                  <a:cubicBezTo>
                    <a:pt x="28350" y="0"/>
                    <a:pt x="0" y="28335"/>
                    <a:pt x="0" y="63184"/>
                  </a:cubicBezTo>
                  <a:cubicBezTo>
                    <a:pt x="0" y="98034"/>
                    <a:pt x="28335" y="126369"/>
                    <a:pt x="63184" y="126369"/>
                  </a:cubicBezTo>
                  <a:cubicBezTo>
                    <a:pt x="98034" y="126369"/>
                    <a:pt x="126369" y="98034"/>
                    <a:pt x="126369" y="63184"/>
                  </a:cubicBezTo>
                  <a:cubicBezTo>
                    <a:pt x="126369" y="28335"/>
                    <a:pt x="98034" y="0"/>
                    <a:pt x="63184" y="0"/>
                  </a:cubicBezTo>
                  <a:close/>
                  <a:moveTo>
                    <a:pt x="105569" y="53044"/>
                  </a:moveTo>
                  <a:cubicBezTo>
                    <a:pt x="91712" y="66900"/>
                    <a:pt x="79588" y="82489"/>
                    <a:pt x="65731" y="96346"/>
                  </a:cubicBezTo>
                  <a:cubicBezTo>
                    <a:pt x="60534" y="101542"/>
                    <a:pt x="53606" y="101542"/>
                    <a:pt x="46678" y="96346"/>
                  </a:cubicBezTo>
                  <a:cubicBezTo>
                    <a:pt x="39749" y="89418"/>
                    <a:pt x="32821" y="82489"/>
                    <a:pt x="27625" y="75561"/>
                  </a:cubicBezTo>
                  <a:cubicBezTo>
                    <a:pt x="22428" y="70365"/>
                    <a:pt x="22428" y="63436"/>
                    <a:pt x="27625" y="58240"/>
                  </a:cubicBezTo>
                  <a:cubicBezTo>
                    <a:pt x="32821" y="53044"/>
                    <a:pt x="39749" y="54776"/>
                    <a:pt x="44946" y="59972"/>
                  </a:cubicBezTo>
                  <a:cubicBezTo>
                    <a:pt x="48410" y="63436"/>
                    <a:pt x="53606" y="68632"/>
                    <a:pt x="57070" y="73829"/>
                  </a:cubicBezTo>
                  <a:cubicBezTo>
                    <a:pt x="67463" y="63436"/>
                    <a:pt x="76123" y="53044"/>
                    <a:pt x="86516" y="40919"/>
                  </a:cubicBezTo>
                  <a:cubicBezTo>
                    <a:pt x="88248" y="39187"/>
                    <a:pt x="89980" y="37455"/>
                    <a:pt x="91712" y="35723"/>
                  </a:cubicBezTo>
                  <a:cubicBezTo>
                    <a:pt x="96908" y="33991"/>
                    <a:pt x="102105" y="33991"/>
                    <a:pt x="105569" y="39187"/>
                  </a:cubicBezTo>
                  <a:cubicBezTo>
                    <a:pt x="109033" y="44383"/>
                    <a:pt x="109033" y="49579"/>
                    <a:pt x="105569" y="53044"/>
                  </a:cubicBezTo>
                  <a:close/>
                </a:path>
              </a:pathLst>
            </a:custGeom>
            <a:solidFill>
              <a:srgbClr val="F4A66C"/>
            </a:solidFill>
            <a:ln w="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B7DA5DE-BC77-51B2-F7E9-9E5CB6064E30}"/>
                </a:ext>
              </a:extLst>
            </p:cNvPr>
            <p:cNvSpPr/>
            <p:nvPr/>
          </p:nvSpPr>
          <p:spPr>
            <a:xfrm>
              <a:off x="1401254" y="2156032"/>
              <a:ext cx="82770" cy="84369"/>
            </a:xfrm>
            <a:custGeom>
              <a:avLst/>
              <a:gdLst>
                <a:gd name="connsiteX0" fmla="*/ 58891 w 82770"/>
                <a:gd name="connsiteY0" fmla="*/ 67552 h 84369"/>
                <a:gd name="connsiteX1" fmla="*/ 62355 w 82770"/>
                <a:gd name="connsiteY1" fmla="*/ 39838 h 84369"/>
                <a:gd name="connsiteX2" fmla="*/ 57159 w 82770"/>
                <a:gd name="connsiteY2" fmla="*/ 29446 h 84369"/>
                <a:gd name="connsiteX3" fmla="*/ 53799 w 82770"/>
                <a:gd name="connsiteY3" fmla="*/ 26115 h 84369"/>
                <a:gd name="connsiteX4" fmla="*/ 53695 w 82770"/>
                <a:gd name="connsiteY4" fmla="*/ 38106 h 84369"/>
                <a:gd name="connsiteX5" fmla="*/ 51963 w 82770"/>
                <a:gd name="connsiteY5" fmla="*/ 43302 h 84369"/>
                <a:gd name="connsiteX6" fmla="*/ 48499 w 82770"/>
                <a:gd name="connsiteY6" fmla="*/ 55427 h 84369"/>
                <a:gd name="connsiteX7" fmla="*/ 43302 w 82770"/>
                <a:gd name="connsiteY7" fmla="*/ 46767 h 84369"/>
                <a:gd name="connsiteX8" fmla="*/ 43302 w 82770"/>
                <a:gd name="connsiteY8" fmla="*/ 45034 h 84369"/>
                <a:gd name="connsiteX9" fmla="*/ 46767 w 82770"/>
                <a:gd name="connsiteY9" fmla="*/ 29446 h 84369"/>
                <a:gd name="connsiteX10" fmla="*/ 45034 w 82770"/>
                <a:gd name="connsiteY10" fmla="*/ 13857 h 84369"/>
                <a:gd name="connsiteX11" fmla="*/ 38106 w 82770"/>
                <a:gd name="connsiteY11" fmla="*/ 15589 h 84369"/>
                <a:gd name="connsiteX12" fmla="*/ 39838 w 82770"/>
                <a:gd name="connsiteY12" fmla="*/ 38106 h 84369"/>
                <a:gd name="connsiteX13" fmla="*/ 15589 w 82770"/>
                <a:gd name="connsiteY13" fmla="*/ 0 h 84369"/>
                <a:gd name="connsiteX14" fmla="*/ 10393 w 82770"/>
                <a:gd name="connsiteY14" fmla="*/ 3464 h 84369"/>
                <a:gd name="connsiteX15" fmla="*/ 25981 w 82770"/>
                <a:gd name="connsiteY15" fmla="*/ 25981 h 84369"/>
                <a:gd name="connsiteX16" fmla="*/ 6928 w 82770"/>
                <a:gd name="connsiteY16" fmla="*/ 17321 h 84369"/>
                <a:gd name="connsiteX17" fmla="*/ 0 w 82770"/>
                <a:gd name="connsiteY17" fmla="*/ 19053 h 84369"/>
                <a:gd name="connsiteX18" fmla="*/ 6928 w 82770"/>
                <a:gd name="connsiteY18" fmla="*/ 27714 h 84369"/>
                <a:gd name="connsiteX19" fmla="*/ 29446 w 82770"/>
                <a:gd name="connsiteY19" fmla="*/ 32910 h 84369"/>
                <a:gd name="connsiteX20" fmla="*/ 32910 w 82770"/>
                <a:gd name="connsiteY20" fmla="*/ 34642 h 84369"/>
                <a:gd name="connsiteX21" fmla="*/ 38106 w 82770"/>
                <a:gd name="connsiteY21" fmla="*/ 48499 h 84369"/>
                <a:gd name="connsiteX22" fmla="*/ 20785 w 82770"/>
                <a:gd name="connsiteY22" fmla="*/ 38106 h 84369"/>
                <a:gd name="connsiteX23" fmla="*/ 15589 w 82770"/>
                <a:gd name="connsiteY23" fmla="*/ 43302 h 84369"/>
                <a:gd name="connsiteX24" fmla="*/ 36374 w 82770"/>
                <a:gd name="connsiteY24" fmla="*/ 55427 h 84369"/>
                <a:gd name="connsiteX25" fmla="*/ 39838 w 82770"/>
                <a:gd name="connsiteY25" fmla="*/ 60623 h 84369"/>
                <a:gd name="connsiteX26" fmla="*/ 41541 w 82770"/>
                <a:gd name="connsiteY26" fmla="*/ 84369 h 84369"/>
                <a:gd name="connsiteX27" fmla="*/ 82134 w 82770"/>
                <a:gd name="connsiteY27" fmla="*/ 84369 h 84369"/>
                <a:gd name="connsiteX28" fmla="*/ 82770 w 82770"/>
                <a:gd name="connsiteY28" fmla="*/ 82400 h 84369"/>
                <a:gd name="connsiteX29" fmla="*/ 74480 w 82770"/>
                <a:gd name="connsiteY29" fmla="*/ 79676 h 84369"/>
                <a:gd name="connsiteX30" fmla="*/ 58891 w 82770"/>
                <a:gd name="connsiteY30" fmla="*/ 67552 h 8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770" h="84369">
                  <a:moveTo>
                    <a:pt x="58891" y="67552"/>
                  </a:moveTo>
                  <a:cubicBezTo>
                    <a:pt x="57159" y="58891"/>
                    <a:pt x="60623" y="48499"/>
                    <a:pt x="62355" y="39838"/>
                  </a:cubicBezTo>
                  <a:cubicBezTo>
                    <a:pt x="64087" y="34642"/>
                    <a:pt x="62355" y="31178"/>
                    <a:pt x="57159" y="29446"/>
                  </a:cubicBezTo>
                  <a:cubicBezTo>
                    <a:pt x="55738" y="28498"/>
                    <a:pt x="54776" y="27299"/>
                    <a:pt x="53799" y="26115"/>
                  </a:cubicBezTo>
                  <a:cubicBezTo>
                    <a:pt x="54435" y="30112"/>
                    <a:pt x="54702" y="34109"/>
                    <a:pt x="53695" y="38106"/>
                  </a:cubicBezTo>
                  <a:cubicBezTo>
                    <a:pt x="53695" y="39838"/>
                    <a:pt x="51963" y="41570"/>
                    <a:pt x="51963" y="43302"/>
                  </a:cubicBezTo>
                  <a:cubicBezTo>
                    <a:pt x="50231" y="46767"/>
                    <a:pt x="50231" y="51963"/>
                    <a:pt x="48499" y="55427"/>
                  </a:cubicBezTo>
                  <a:cubicBezTo>
                    <a:pt x="46767" y="51963"/>
                    <a:pt x="45034" y="50231"/>
                    <a:pt x="43302" y="46767"/>
                  </a:cubicBezTo>
                  <a:lnTo>
                    <a:pt x="43302" y="45034"/>
                  </a:lnTo>
                  <a:cubicBezTo>
                    <a:pt x="46767" y="39838"/>
                    <a:pt x="46767" y="34642"/>
                    <a:pt x="46767" y="29446"/>
                  </a:cubicBezTo>
                  <a:cubicBezTo>
                    <a:pt x="46767" y="24249"/>
                    <a:pt x="45034" y="19053"/>
                    <a:pt x="45034" y="13857"/>
                  </a:cubicBezTo>
                  <a:cubicBezTo>
                    <a:pt x="43302" y="13857"/>
                    <a:pt x="39838" y="15589"/>
                    <a:pt x="38106" y="15589"/>
                  </a:cubicBezTo>
                  <a:cubicBezTo>
                    <a:pt x="39838" y="22517"/>
                    <a:pt x="41570" y="31178"/>
                    <a:pt x="39838" y="38106"/>
                  </a:cubicBezTo>
                  <a:cubicBezTo>
                    <a:pt x="31178" y="25981"/>
                    <a:pt x="24249" y="13857"/>
                    <a:pt x="15589" y="0"/>
                  </a:cubicBezTo>
                  <a:cubicBezTo>
                    <a:pt x="13857" y="1732"/>
                    <a:pt x="12125" y="1732"/>
                    <a:pt x="10393" y="3464"/>
                  </a:cubicBezTo>
                  <a:cubicBezTo>
                    <a:pt x="15589" y="12125"/>
                    <a:pt x="20785" y="19053"/>
                    <a:pt x="25981" y="25981"/>
                  </a:cubicBezTo>
                  <a:cubicBezTo>
                    <a:pt x="19053" y="27714"/>
                    <a:pt x="10393" y="22517"/>
                    <a:pt x="6928" y="17321"/>
                  </a:cubicBezTo>
                  <a:cubicBezTo>
                    <a:pt x="5196" y="17321"/>
                    <a:pt x="3464" y="19053"/>
                    <a:pt x="0" y="19053"/>
                  </a:cubicBezTo>
                  <a:cubicBezTo>
                    <a:pt x="0" y="22517"/>
                    <a:pt x="3464" y="25981"/>
                    <a:pt x="6928" y="27714"/>
                  </a:cubicBezTo>
                  <a:cubicBezTo>
                    <a:pt x="13857" y="32910"/>
                    <a:pt x="20785" y="32910"/>
                    <a:pt x="29446" y="32910"/>
                  </a:cubicBezTo>
                  <a:cubicBezTo>
                    <a:pt x="30600" y="32910"/>
                    <a:pt x="31755" y="33487"/>
                    <a:pt x="32910" y="34642"/>
                  </a:cubicBezTo>
                  <a:cubicBezTo>
                    <a:pt x="36374" y="39838"/>
                    <a:pt x="38106" y="43302"/>
                    <a:pt x="38106" y="48499"/>
                  </a:cubicBezTo>
                  <a:cubicBezTo>
                    <a:pt x="31178" y="46767"/>
                    <a:pt x="25981" y="43302"/>
                    <a:pt x="20785" y="38106"/>
                  </a:cubicBezTo>
                  <a:cubicBezTo>
                    <a:pt x="19053" y="39838"/>
                    <a:pt x="17321" y="41570"/>
                    <a:pt x="15589" y="43302"/>
                  </a:cubicBezTo>
                  <a:cubicBezTo>
                    <a:pt x="20785" y="50231"/>
                    <a:pt x="27714" y="53695"/>
                    <a:pt x="36374" y="55427"/>
                  </a:cubicBezTo>
                  <a:cubicBezTo>
                    <a:pt x="38683" y="55427"/>
                    <a:pt x="39838" y="57159"/>
                    <a:pt x="39838" y="60623"/>
                  </a:cubicBezTo>
                  <a:cubicBezTo>
                    <a:pt x="39838" y="63999"/>
                    <a:pt x="41452" y="80313"/>
                    <a:pt x="41541" y="84369"/>
                  </a:cubicBezTo>
                  <a:lnTo>
                    <a:pt x="82134" y="84369"/>
                  </a:lnTo>
                  <a:cubicBezTo>
                    <a:pt x="82356" y="83674"/>
                    <a:pt x="82534" y="83244"/>
                    <a:pt x="82770" y="82400"/>
                  </a:cubicBezTo>
                  <a:cubicBezTo>
                    <a:pt x="80431" y="81201"/>
                    <a:pt x="77500" y="80683"/>
                    <a:pt x="74480" y="79676"/>
                  </a:cubicBezTo>
                  <a:cubicBezTo>
                    <a:pt x="67552" y="76212"/>
                    <a:pt x="62355" y="74480"/>
                    <a:pt x="58891" y="67552"/>
                  </a:cubicBezTo>
                  <a:close/>
                </a:path>
              </a:pathLst>
            </a:custGeom>
            <a:solidFill>
              <a:srgbClr val="F4A66C"/>
            </a:solidFill>
            <a:ln w="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93AFB06-695C-E011-6CDA-0D2E7708F69D}"/>
                </a:ext>
              </a:extLst>
            </p:cNvPr>
            <p:cNvSpPr/>
            <p:nvPr/>
          </p:nvSpPr>
          <p:spPr>
            <a:xfrm>
              <a:off x="1340009" y="2024777"/>
              <a:ext cx="405339" cy="405325"/>
            </a:xfrm>
            <a:custGeom>
              <a:avLst/>
              <a:gdLst>
                <a:gd name="connsiteX0" fmla="*/ 202670 w 405339"/>
                <a:gd name="connsiteY0" fmla="*/ 0 h 405325"/>
                <a:gd name="connsiteX1" fmla="*/ 0 w 405339"/>
                <a:gd name="connsiteY1" fmla="*/ 202655 h 405325"/>
                <a:gd name="connsiteX2" fmla="*/ 202670 w 405339"/>
                <a:gd name="connsiteY2" fmla="*/ 405325 h 405325"/>
                <a:gd name="connsiteX3" fmla="*/ 405340 w 405339"/>
                <a:gd name="connsiteY3" fmla="*/ 202655 h 405325"/>
                <a:gd name="connsiteX4" fmla="*/ 202670 w 405339"/>
                <a:gd name="connsiteY4" fmla="*/ 0 h 405325"/>
                <a:gd name="connsiteX5" fmla="*/ 232708 w 405339"/>
                <a:gd name="connsiteY5" fmla="*/ 323487 h 405325"/>
                <a:gd name="connsiteX6" fmla="*/ 139175 w 405339"/>
                <a:gd name="connsiteY6" fmla="*/ 323487 h 405325"/>
                <a:gd name="connsiteX7" fmla="*/ 132246 w 405339"/>
                <a:gd name="connsiteY7" fmla="*/ 316559 h 405325"/>
                <a:gd name="connsiteX8" fmla="*/ 239636 w 405339"/>
                <a:gd name="connsiteY8" fmla="*/ 316559 h 405325"/>
                <a:gd name="connsiteX9" fmla="*/ 232708 w 405339"/>
                <a:gd name="connsiteY9" fmla="*/ 323487 h 405325"/>
                <a:gd name="connsiteX10" fmla="*/ 235446 w 405339"/>
                <a:gd name="connsiteY10" fmla="*/ 303886 h 405325"/>
                <a:gd name="connsiteX11" fmla="*/ 132631 w 405339"/>
                <a:gd name="connsiteY11" fmla="*/ 303975 h 405325"/>
                <a:gd name="connsiteX12" fmla="*/ 48617 w 405339"/>
                <a:gd name="connsiteY12" fmla="*/ 230339 h 405325"/>
                <a:gd name="connsiteX13" fmla="*/ 48617 w 405339"/>
                <a:gd name="connsiteY13" fmla="*/ 215609 h 405325"/>
                <a:gd name="connsiteX14" fmla="*/ 74317 w 405339"/>
                <a:gd name="connsiteY14" fmla="*/ 215609 h 405325"/>
                <a:gd name="connsiteX15" fmla="*/ 69891 w 405339"/>
                <a:gd name="connsiteY15" fmla="*/ 210916 h 405325"/>
                <a:gd name="connsiteX16" fmla="*/ 66427 w 405339"/>
                <a:gd name="connsiteY16" fmla="*/ 183202 h 405325"/>
                <a:gd name="connsiteX17" fmla="*/ 59498 w 405339"/>
                <a:gd name="connsiteY17" fmla="*/ 172810 h 405325"/>
                <a:gd name="connsiteX18" fmla="*/ 61230 w 405339"/>
                <a:gd name="connsiteY18" fmla="*/ 131240 h 405325"/>
                <a:gd name="connsiteX19" fmla="*/ 92408 w 405339"/>
                <a:gd name="connsiteY19" fmla="*/ 134704 h 405325"/>
                <a:gd name="connsiteX20" fmla="*/ 102801 w 405339"/>
                <a:gd name="connsiteY20" fmla="*/ 139900 h 405325"/>
                <a:gd name="connsiteX21" fmla="*/ 111224 w 405339"/>
                <a:gd name="connsiteY21" fmla="*/ 145378 h 405325"/>
                <a:gd name="connsiteX22" fmla="*/ 128782 w 405339"/>
                <a:gd name="connsiteY22" fmla="*/ 120832 h 405325"/>
                <a:gd name="connsiteX23" fmla="*/ 158228 w 405339"/>
                <a:gd name="connsiteY23" fmla="*/ 132957 h 405325"/>
                <a:gd name="connsiteX24" fmla="*/ 166888 w 405339"/>
                <a:gd name="connsiteY24" fmla="*/ 141617 h 405325"/>
                <a:gd name="connsiteX25" fmla="*/ 175548 w 405339"/>
                <a:gd name="connsiteY25" fmla="*/ 152010 h 405325"/>
                <a:gd name="connsiteX26" fmla="*/ 172084 w 405339"/>
                <a:gd name="connsiteY26" fmla="*/ 172795 h 405325"/>
                <a:gd name="connsiteX27" fmla="*/ 168620 w 405339"/>
                <a:gd name="connsiteY27" fmla="*/ 177991 h 405325"/>
                <a:gd name="connsiteX28" fmla="*/ 161692 w 405339"/>
                <a:gd name="connsiteY28" fmla="*/ 190116 h 405325"/>
                <a:gd name="connsiteX29" fmla="*/ 158228 w 405339"/>
                <a:gd name="connsiteY29" fmla="*/ 179723 h 405325"/>
                <a:gd name="connsiteX30" fmla="*/ 158228 w 405339"/>
                <a:gd name="connsiteY30" fmla="*/ 177991 h 405325"/>
                <a:gd name="connsiteX31" fmla="*/ 165156 w 405339"/>
                <a:gd name="connsiteY31" fmla="*/ 164135 h 405325"/>
                <a:gd name="connsiteX32" fmla="*/ 166888 w 405339"/>
                <a:gd name="connsiteY32" fmla="*/ 148546 h 405325"/>
                <a:gd name="connsiteX33" fmla="*/ 159960 w 405339"/>
                <a:gd name="connsiteY33" fmla="*/ 148546 h 405325"/>
                <a:gd name="connsiteX34" fmla="*/ 154763 w 405339"/>
                <a:gd name="connsiteY34" fmla="*/ 171063 h 405325"/>
                <a:gd name="connsiteX35" fmla="*/ 140907 w 405339"/>
                <a:gd name="connsiteY35" fmla="*/ 129493 h 405325"/>
                <a:gd name="connsiteX36" fmla="*/ 133978 w 405339"/>
                <a:gd name="connsiteY36" fmla="*/ 131225 h 405325"/>
                <a:gd name="connsiteX37" fmla="*/ 142639 w 405339"/>
                <a:gd name="connsiteY37" fmla="*/ 157206 h 405325"/>
                <a:gd name="connsiteX38" fmla="*/ 127050 w 405339"/>
                <a:gd name="connsiteY38" fmla="*/ 145081 h 405325"/>
                <a:gd name="connsiteX39" fmla="*/ 120121 w 405339"/>
                <a:gd name="connsiteY39" fmla="*/ 145081 h 405325"/>
                <a:gd name="connsiteX40" fmla="*/ 123586 w 405339"/>
                <a:gd name="connsiteY40" fmla="*/ 155474 h 405325"/>
                <a:gd name="connsiteX41" fmla="*/ 144371 w 405339"/>
                <a:gd name="connsiteY41" fmla="*/ 165867 h 405325"/>
                <a:gd name="connsiteX42" fmla="*/ 146103 w 405339"/>
                <a:gd name="connsiteY42" fmla="*/ 167599 h 405325"/>
                <a:gd name="connsiteX43" fmla="*/ 147835 w 405339"/>
                <a:gd name="connsiteY43" fmla="*/ 181455 h 405325"/>
                <a:gd name="connsiteX44" fmla="*/ 133978 w 405339"/>
                <a:gd name="connsiteY44" fmla="*/ 167599 h 405325"/>
                <a:gd name="connsiteX45" fmla="*/ 127050 w 405339"/>
                <a:gd name="connsiteY45" fmla="*/ 171063 h 405325"/>
                <a:gd name="connsiteX46" fmla="*/ 144371 w 405339"/>
                <a:gd name="connsiteY46" fmla="*/ 188384 h 405325"/>
                <a:gd name="connsiteX47" fmla="*/ 147835 w 405339"/>
                <a:gd name="connsiteY47" fmla="*/ 193580 h 405325"/>
                <a:gd name="connsiteX48" fmla="*/ 144001 w 405339"/>
                <a:gd name="connsiteY48" fmla="*/ 213625 h 405325"/>
                <a:gd name="connsiteX49" fmla="*/ 146503 w 405339"/>
                <a:gd name="connsiteY49" fmla="*/ 215594 h 405325"/>
                <a:gd name="connsiteX50" fmla="*/ 196600 w 405339"/>
                <a:gd name="connsiteY50" fmla="*/ 215594 h 405325"/>
                <a:gd name="connsiteX51" fmla="*/ 197903 w 405339"/>
                <a:gd name="connsiteY51" fmla="*/ 218200 h 405325"/>
                <a:gd name="connsiteX52" fmla="*/ 197903 w 405339"/>
                <a:gd name="connsiteY52" fmla="*/ 218200 h 405325"/>
                <a:gd name="connsiteX53" fmla="*/ 230990 w 405339"/>
                <a:gd name="connsiteY53" fmla="*/ 256972 h 405325"/>
                <a:gd name="connsiteX54" fmla="*/ 282450 w 405339"/>
                <a:gd name="connsiteY54" fmla="*/ 280881 h 405325"/>
                <a:gd name="connsiteX55" fmla="*/ 286417 w 405339"/>
                <a:gd name="connsiteY55" fmla="*/ 281488 h 405325"/>
                <a:gd name="connsiteX56" fmla="*/ 235446 w 405339"/>
                <a:gd name="connsiteY56" fmla="*/ 303857 h 405325"/>
                <a:gd name="connsiteX57" fmla="*/ 286166 w 405339"/>
                <a:gd name="connsiteY57" fmla="*/ 263604 h 405325"/>
                <a:gd name="connsiteX58" fmla="*/ 204165 w 405339"/>
                <a:gd name="connsiteY58" fmla="*/ 181604 h 405325"/>
                <a:gd name="connsiteX59" fmla="*/ 286166 w 405339"/>
                <a:gd name="connsiteY59" fmla="*/ 99603 h 405325"/>
                <a:gd name="connsiteX60" fmla="*/ 368166 w 405339"/>
                <a:gd name="connsiteY60" fmla="*/ 181604 h 405325"/>
                <a:gd name="connsiteX61" fmla="*/ 286166 w 405339"/>
                <a:gd name="connsiteY61" fmla="*/ 263604 h 40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5339" h="405325">
                  <a:moveTo>
                    <a:pt x="202670" y="0"/>
                  </a:moveTo>
                  <a:cubicBezTo>
                    <a:pt x="90069" y="0"/>
                    <a:pt x="0" y="91801"/>
                    <a:pt x="0" y="202655"/>
                  </a:cubicBezTo>
                  <a:cubicBezTo>
                    <a:pt x="0" y="313509"/>
                    <a:pt x="91801" y="405325"/>
                    <a:pt x="202670" y="405325"/>
                  </a:cubicBezTo>
                  <a:cubicBezTo>
                    <a:pt x="313539" y="405325"/>
                    <a:pt x="405340" y="313524"/>
                    <a:pt x="405340" y="202655"/>
                  </a:cubicBezTo>
                  <a:cubicBezTo>
                    <a:pt x="405340" y="91786"/>
                    <a:pt x="313524" y="0"/>
                    <a:pt x="202670" y="0"/>
                  </a:cubicBezTo>
                  <a:close/>
                  <a:moveTo>
                    <a:pt x="232708" y="323487"/>
                  </a:moveTo>
                  <a:lnTo>
                    <a:pt x="139175" y="323487"/>
                  </a:lnTo>
                  <a:cubicBezTo>
                    <a:pt x="135710" y="323487"/>
                    <a:pt x="132246" y="320023"/>
                    <a:pt x="132246" y="316559"/>
                  </a:cubicBezTo>
                  <a:lnTo>
                    <a:pt x="239636" y="316559"/>
                  </a:lnTo>
                  <a:cubicBezTo>
                    <a:pt x="239636" y="320023"/>
                    <a:pt x="236172" y="323487"/>
                    <a:pt x="232708" y="323487"/>
                  </a:cubicBezTo>
                  <a:close/>
                  <a:moveTo>
                    <a:pt x="235446" y="303886"/>
                  </a:moveTo>
                  <a:lnTo>
                    <a:pt x="132631" y="303975"/>
                  </a:lnTo>
                  <a:cubicBezTo>
                    <a:pt x="79780" y="290844"/>
                    <a:pt x="48617" y="263352"/>
                    <a:pt x="48617" y="230339"/>
                  </a:cubicBezTo>
                  <a:lnTo>
                    <a:pt x="48617" y="215609"/>
                  </a:lnTo>
                  <a:lnTo>
                    <a:pt x="74317" y="215609"/>
                  </a:lnTo>
                  <a:cubicBezTo>
                    <a:pt x="72585" y="214528"/>
                    <a:pt x="71016" y="213151"/>
                    <a:pt x="69891" y="210916"/>
                  </a:cubicBezTo>
                  <a:cubicBezTo>
                    <a:pt x="64694" y="202255"/>
                    <a:pt x="66427" y="191863"/>
                    <a:pt x="66427" y="183202"/>
                  </a:cubicBezTo>
                  <a:cubicBezTo>
                    <a:pt x="66427" y="178006"/>
                    <a:pt x="64694" y="174542"/>
                    <a:pt x="59498" y="172810"/>
                  </a:cubicBezTo>
                  <a:cubicBezTo>
                    <a:pt x="42177" y="167614"/>
                    <a:pt x="47374" y="139900"/>
                    <a:pt x="61230" y="131240"/>
                  </a:cubicBezTo>
                  <a:cubicBezTo>
                    <a:pt x="71623" y="126043"/>
                    <a:pt x="85480" y="124311"/>
                    <a:pt x="92408" y="134704"/>
                  </a:cubicBezTo>
                  <a:cubicBezTo>
                    <a:pt x="95872" y="139900"/>
                    <a:pt x="99336" y="139900"/>
                    <a:pt x="102801" y="139900"/>
                  </a:cubicBezTo>
                  <a:cubicBezTo>
                    <a:pt x="106679" y="139900"/>
                    <a:pt x="109270" y="142239"/>
                    <a:pt x="111224" y="145378"/>
                  </a:cubicBezTo>
                  <a:cubicBezTo>
                    <a:pt x="111757" y="134644"/>
                    <a:pt x="119855" y="123068"/>
                    <a:pt x="128782" y="120832"/>
                  </a:cubicBezTo>
                  <a:cubicBezTo>
                    <a:pt x="139175" y="117368"/>
                    <a:pt x="154763" y="120832"/>
                    <a:pt x="158228" y="132957"/>
                  </a:cubicBezTo>
                  <a:cubicBezTo>
                    <a:pt x="159960" y="139885"/>
                    <a:pt x="163424" y="139885"/>
                    <a:pt x="166888" y="141617"/>
                  </a:cubicBezTo>
                  <a:cubicBezTo>
                    <a:pt x="172084" y="143349"/>
                    <a:pt x="175548" y="146814"/>
                    <a:pt x="175548" y="152010"/>
                  </a:cubicBezTo>
                  <a:cubicBezTo>
                    <a:pt x="175548" y="158938"/>
                    <a:pt x="175548" y="165867"/>
                    <a:pt x="172084" y="172795"/>
                  </a:cubicBezTo>
                  <a:cubicBezTo>
                    <a:pt x="172084" y="174527"/>
                    <a:pt x="170352" y="176259"/>
                    <a:pt x="168620" y="177991"/>
                  </a:cubicBezTo>
                  <a:cubicBezTo>
                    <a:pt x="166888" y="181455"/>
                    <a:pt x="165156" y="184920"/>
                    <a:pt x="161692" y="190116"/>
                  </a:cubicBezTo>
                  <a:cubicBezTo>
                    <a:pt x="159960" y="186652"/>
                    <a:pt x="159960" y="183188"/>
                    <a:pt x="158228" y="179723"/>
                  </a:cubicBezTo>
                  <a:lnTo>
                    <a:pt x="158228" y="177991"/>
                  </a:lnTo>
                  <a:cubicBezTo>
                    <a:pt x="163424" y="174527"/>
                    <a:pt x="163424" y="169331"/>
                    <a:pt x="165156" y="164135"/>
                  </a:cubicBezTo>
                  <a:cubicBezTo>
                    <a:pt x="165156" y="158938"/>
                    <a:pt x="166888" y="153742"/>
                    <a:pt x="166888" y="148546"/>
                  </a:cubicBezTo>
                  <a:lnTo>
                    <a:pt x="159960" y="148546"/>
                  </a:lnTo>
                  <a:cubicBezTo>
                    <a:pt x="159960" y="155474"/>
                    <a:pt x="159960" y="164135"/>
                    <a:pt x="154763" y="171063"/>
                  </a:cubicBezTo>
                  <a:cubicBezTo>
                    <a:pt x="149567" y="157206"/>
                    <a:pt x="146103" y="143349"/>
                    <a:pt x="140907" y="129493"/>
                  </a:cubicBezTo>
                  <a:cubicBezTo>
                    <a:pt x="139175" y="129493"/>
                    <a:pt x="135710" y="131225"/>
                    <a:pt x="133978" y="131225"/>
                  </a:cubicBezTo>
                  <a:cubicBezTo>
                    <a:pt x="137442" y="139885"/>
                    <a:pt x="139175" y="148546"/>
                    <a:pt x="142639" y="157206"/>
                  </a:cubicBezTo>
                  <a:cubicBezTo>
                    <a:pt x="135710" y="157206"/>
                    <a:pt x="128782" y="150278"/>
                    <a:pt x="127050" y="145081"/>
                  </a:cubicBezTo>
                  <a:lnTo>
                    <a:pt x="120121" y="145081"/>
                  </a:lnTo>
                  <a:cubicBezTo>
                    <a:pt x="120121" y="148546"/>
                    <a:pt x="121854" y="152010"/>
                    <a:pt x="123586" y="155474"/>
                  </a:cubicBezTo>
                  <a:cubicBezTo>
                    <a:pt x="128782" y="160670"/>
                    <a:pt x="135710" y="164135"/>
                    <a:pt x="144371" y="165867"/>
                  </a:cubicBezTo>
                  <a:cubicBezTo>
                    <a:pt x="145526" y="165867"/>
                    <a:pt x="146103" y="166444"/>
                    <a:pt x="146103" y="167599"/>
                  </a:cubicBezTo>
                  <a:cubicBezTo>
                    <a:pt x="147835" y="174527"/>
                    <a:pt x="147835" y="176259"/>
                    <a:pt x="147835" y="181455"/>
                  </a:cubicBezTo>
                  <a:cubicBezTo>
                    <a:pt x="140907" y="177991"/>
                    <a:pt x="137442" y="172795"/>
                    <a:pt x="133978" y="167599"/>
                  </a:cubicBezTo>
                  <a:cubicBezTo>
                    <a:pt x="132246" y="169331"/>
                    <a:pt x="130514" y="169331"/>
                    <a:pt x="127050" y="171063"/>
                  </a:cubicBezTo>
                  <a:cubicBezTo>
                    <a:pt x="130514" y="177991"/>
                    <a:pt x="137442" y="184920"/>
                    <a:pt x="144371" y="188384"/>
                  </a:cubicBezTo>
                  <a:cubicBezTo>
                    <a:pt x="146680" y="189539"/>
                    <a:pt x="147835" y="191271"/>
                    <a:pt x="147835" y="193580"/>
                  </a:cubicBezTo>
                  <a:cubicBezTo>
                    <a:pt x="147835" y="196274"/>
                    <a:pt x="145748" y="207215"/>
                    <a:pt x="144001" y="213625"/>
                  </a:cubicBezTo>
                  <a:cubicBezTo>
                    <a:pt x="144963" y="214114"/>
                    <a:pt x="145792" y="214780"/>
                    <a:pt x="146503" y="215594"/>
                  </a:cubicBezTo>
                  <a:lnTo>
                    <a:pt x="196600" y="215594"/>
                  </a:lnTo>
                  <a:cubicBezTo>
                    <a:pt x="197029" y="216467"/>
                    <a:pt x="197474" y="217326"/>
                    <a:pt x="197903" y="218200"/>
                  </a:cubicBezTo>
                  <a:lnTo>
                    <a:pt x="197903" y="218200"/>
                  </a:lnTo>
                  <a:cubicBezTo>
                    <a:pt x="205734" y="233359"/>
                    <a:pt x="216749" y="246742"/>
                    <a:pt x="230990" y="256972"/>
                  </a:cubicBezTo>
                  <a:cubicBezTo>
                    <a:pt x="244714" y="268623"/>
                    <a:pt x="261813" y="277165"/>
                    <a:pt x="282450" y="280881"/>
                  </a:cubicBezTo>
                  <a:cubicBezTo>
                    <a:pt x="283782" y="281073"/>
                    <a:pt x="285100" y="281295"/>
                    <a:pt x="286417" y="281488"/>
                  </a:cubicBezTo>
                  <a:cubicBezTo>
                    <a:pt x="272842" y="290948"/>
                    <a:pt x="255758" y="298779"/>
                    <a:pt x="235446" y="303857"/>
                  </a:cubicBezTo>
                  <a:close/>
                  <a:moveTo>
                    <a:pt x="286166" y="263604"/>
                  </a:moveTo>
                  <a:cubicBezTo>
                    <a:pt x="240954" y="263604"/>
                    <a:pt x="204165" y="226816"/>
                    <a:pt x="204165" y="181604"/>
                  </a:cubicBezTo>
                  <a:cubicBezTo>
                    <a:pt x="204165" y="136391"/>
                    <a:pt x="240954" y="99603"/>
                    <a:pt x="286166" y="99603"/>
                  </a:cubicBezTo>
                  <a:cubicBezTo>
                    <a:pt x="331378" y="99603"/>
                    <a:pt x="368166" y="136391"/>
                    <a:pt x="368166" y="181604"/>
                  </a:cubicBezTo>
                  <a:cubicBezTo>
                    <a:pt x="368166" y="226816"/>
                    <a:pt x="331378" y="263604"/>
                    <a:pt x="286166" y="263604"/>
                  </a:cubicBezTo>
                  <a:close/>
                </a:path>
              </a:pathLst>
            </a:custGeom>
            <a:solidFill>
              <a:srgbClr val="F4A66C"/>
            </a:solidFill>
            <a:ln w="0" cap="flat">
              <a:noFill/>
              <a:prstDash val="solid"/>
              <a:miter/>
            </a:ln>
          </p:spPr>
          <p:txBody>
            <a:bodyPr rtlCol="0" anchor="ctr"/>
            <a:lstStyle/>
            <a:p>
              <a:endParaRPr lang="en-US"/>
            </a:p>
          </p:txBody>
        </p:sp>
      </p:grpSp>
      <p:grpSp>
        <p:nvGrpSpPr>
          <p:cNvPr id="100" name="Graphic 54">
            <a:extLst>
              <a:ext uri="{FF2B5EF4-FFF2-40B4-BE49-F238E27FC236}">
                <a16:creationId xmlns:a16="http://schemas.microsoft.com/office/drawing/2014/main" id="{7E67FAF8-2D29-710F-BEEC-0930555AED37}"/>
              </a:ext>
            </a:extLst>
          </p:cNvPr>
          <p:cNvGrpSpPr/>
          <p:nvPr/>
        </p:nvGrpSpPr>
        <p:grpSpPr>
          <a:xfrm>
            <a:off x="2072285" y="3443396"/>
            <a:ext cx="417479" cy="417479"/>
            <a:chOff x="2245153" y="2020306"/>
            <a:chExt cx="417479" cy="417479"/>
          </a:xfrm>
          <a:solidFill>
            <a:srgbClr val="F4A66C"/>
          </a:solidFill>
        </p:grpSpPr>
        <p:sp>
          <p:nvSpPr>
            <p:cNvPr id="101" name="Freeform: Shape 100">
              <a:extLst>
                <a:ext uri="{FF2B5EF4-FFF2-40B4-BE49-F238E27FC236}">
                  <a16:creationId xmlns:a16="http://schemas.microsoft.com/office/drawing/2014/main" id="{E219C8C9-AC44-E820-4543-DF8A56F4DDBE}"/>
                </a:ext>
              </a:extLst>
            </p:cNvPr>
            <p:cNvSpPr/>
            <p:nvPr/>
          </p:nvSpPr>
          <p:spPr>
            <a:xfrm>
              <a:off x="2357103" y="2081774"/>
              <a:ext cx="194572" cy="194808"/>
            </a:xfrm>
            <a:custGeom>
              <a:avLst/>
              <a:gdLst>
                <a:gd name="connsiteX0" fmla="*/ 97604 w 194572"/>
                <a:gd name="connsiteY0" fmla="*/ 0 h 194808"/>
                <a:gd name="connsiteX1" fmla="*/ 0 w 194572"/>
                <a:gd name="connsiteY1" fmla="*/ 96820 h 194808"/>
                <a:gd name="connsiteX2" fmla="*/ 96701 w 194572"/>
                <a:gd name="connsiteY2" fmla="*/ 194809 h 194808"/>
                <a:gd name="connsiteX3" fmla="*/ 194572 w 194572"/>
                <a:gd name="connsiteY3" fmla="*/ 97456 h 194808"/>
                <a:gd name="connsiteX4" fmla="*/ 97604 w 194572"/>
                <a:gd name="connsiteY4" fmla="*/ 15 h 194808"/>
                <a:gd name="connsiteX5" fmla="*/ 152484 w 194572"/>
                <a:gd name="connsiteY5" fmla="*/ 89003 h 194808"/>
                <a:gd name="connsiteX6" fmla="*/ 131920 w 194572"/>
                <a:gd name="connsiteY6" fmla="*/ 109374 h 194808"/>
                <a:gd name="connsiteX7" fmla="*/ 128353 w 194572"/>
                <a:gd name="connsiteY7" fmla="*/ 120507 h 194808"/>
                <a:gd name="connsiteX8" fmla="*/ 133179 w 194572"/>
                <a:gd name="connsiteY8" fmla="*/ 148353 h 194808"/>
                <a:gd name="connsiteX9" fmla="*/ 133075 w 194572"/>
                <a:gd name="connsiteY9" fmla="*/ 152706 h 194808"/>
                <a:gd name="connsiteX10" fmla="*/ 128293 w 194572"/>
                <a:gd name="connsiteY10" fmla="*/ 151832 h 194808"/>
                <a:gd name="connsiteX11" fmla="*/ 105080 w 194572"/>
                <a:gd name="connsiteY11" fmla="*/ 139486 h 194808"/>
                <a:gd name="connsiteX12" fmla="*/ 89314 w 194572"/>
                <a:gd name="connsiteY12" fmla="*/ 139634 h 194808"/>
                <a:gd name="connsiteX13" fmla="*/ 65509 w 194572"/>
                <a:gd name="connsiteY13" fmla="*/ 152262 h 194808"/>
                <a:gd name="connsiteX14" fmla="*/ 61023 w 194572"/>
                <a:gd name="connsiteY14" fmla="*/ 150263 h 194808"/>
                <a:gd name="connsiteX15" fmla="*/ 66278 w 194572"/>
                <a:gd name="connsiteY15" fmla="*/ 120284 h 194808"/>
                <a:gd name="connsiteX16" fmla="*/ 62992 w 194572"/>
                <a:gd name="connsiteY16" fmla="*/ 109685 h 194808"/>
                <a:gd name="connsiteX17" fmla="*/ 42444 w 194572"/>
                <a:gd name="connsiteY17" fmla="*/ 89299 h 194808"/>
                <a:gd name="connsiteX18" fmla="*/ 39838 w 194572"/>
                <a:gd name="connsiteY18" fmla="*/ 85124 h 194808"/>
                <a:gd name="connsiteX19" fmla="*/ 44472 w 194572"/>
                <a:gd name="connsiteY19" fmla="*/ 83303 h 194808"/>
                <a:gd name="connsiteX20" fmla="*/ 71815 w 194572"/>
                <a:gd name="connsiteY20" fmla="*/ 79543 h 194808"/>
                <a:gd name="connsiteX21" fmla="*/ 82089 w 194572"/>
                <a:gd name="connsiteY21" fmla="*/ 71815 h 194808"/>
                <a:gd name="connsiteX22" fmla="*/ 93370 w 194572"/>
                <a:gd name="connsiteY22" fmla="*/ 48780 h 194808"/>
                <a:gd name="connsiteX23" fmla="*/ 97471 w 194572"/>
                <a:gd name="connsiteY23" fmla="*/ 43480 h 194808"/>
                <a:gd name="connsiteX24" fmla="*/ 101128 w 194572"/>
                <a:gd name="connsiteY24" fmla="*/ 48499 h 194808"/>
                <a:gd name="connsiteX25" fmla="*/ 112675 w 194572"/>
                <a:gd name="connsiteY25" fmla="*/ 72126 h 194808"/>
                <a:gd name="connsiteX26" fmla="*/ 122505 w 194572"/>
                <a:gd name="connsiteY26" fmla="*/ 79440 h 194808"/>
                <a:gd name="connsiteX27" fmla="*/ 150500 w 194572"/>
                <a:gd name="connsiteY27" fmla="*/ 83185 h 194808"/>
                <a:gd name="connsiteX28" fmla="*/ 154882 w 194572"/>
                <a:gd name="connsiteY28" fmla="*/ 85332 h 194808"/>
                <a:gd name="connsiteX29" fmla="*/ 152484 w 194572"/>
                <a:gd name="connsiteY29" fmla="*/ 89003 h 19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572" h="194808">
                  <a:moveTo>
                    <a:pt x="97604" y="0"/>
                  </a:moveTo>
                  <a:cubicBezTo>
                    <a:pt x="43791" y="-59"/>
                    <a:pt x="30" y="43347"/>
                    <a:pt x="0" y="96820"/>
                  </a:cubicBezTo>
                  <a:cubicBezTo>
                    <a:pt x="-15" y="150678"/>
                    <a:pt x="43465" y="194750"/>
                    <a:pt x="96701" y="194809"/>
                  </a:cubicBezTo>
                  <a:cubicBezTo>
                    <a:pt x="150737" y="194868"/>
                    <a:pt x="194453" y="151373"/>
                    <a:pt x="194572" y="97456"/>
                  </a:cubicBezTo>
                  <a:cubicBezTo>
                    <a:pt x="194690" y="43806"/>
                    <a:pt x="151166" y="74"/>
                    <a:pt x="97604" y="15"/>
                  </a:cubicBezTo>
                  <a:close/>
                  <a:moveTo>
                    <a:pt x="152484" y="89003"/>
                  </a:moveTo>
                  <a:cubicBezTo>
                    <a:pt x="145674" y="95828"/>
                    <a:pt x="138923" y="102741"/>
                    <a:pt x="131920" y="109374"/>
                  </a:cubicBezTo>
                  <a:cubicBezTo>
                    <a:pt x="128545" y="112571"/>
                    <a:pt x="127405" y="115888"/>
                    <a:pt x="128353" y="120507"/>
                  </a:cubicBezTo>
                  <a:cubicBezTo>
                    <a:pt x="130233" y="129730"/>
                    <a:pt x="131639" y="139056"/>
                    <a:pt x="133179" y="148353"/>
                  </a:cubicBezTo>
                  <a:cubicBezTo>
                    <a:pt x="133416" y="149804"/>
                    <a:pt x="134452" y="151551"/>
                    <a:pt x="133075" y="152706"/>
                  </a:cubicBezTo>
                  <a:cubicBezTo>
                    <a:pt x="131402" y="154127"/>
                    <a:pt x="129759" y="152602"/>
                    <a:pt x="128293" y="151832"/>
                  </a:cubicBezTo>
                  <a:cubicBezTo>
                    <a:pt x="120506" y="147806"/>
                    <a:pt x="112542" y="144060"/>
                    <a:pt x="105080" y="139486"/>
                  </a:cubicBezTo>
                  <a:cubicBezTo>
                    <a:pt x="99455" y="136036"/>
                    <a:pt x="94806" y="136362"/>
                    <a:pt x="89314" y="139634"/>
                  </a:cubicBezTo>
                  <a:cubicBezTo>
                    <a:pt x="81601" y="144223"/>
                    <a:pt x="73473" y="148116"/>
                    <a:pt x="65509" y="152262"/>
                  </a:cubicBezTo>
                  <a:cubicBezTo>
                    <a:pt x="62459" y="153846"/>
                    <a:pt x="60283" y="153920"/>
                    <a:pt x="61023" y="150263"/>
                  </a:cubicBezTo>
                  <a:cubicBezTo>
                    <a:pt x="62844" y="139693"/>
                    <a:pt x="64369" y="129952"/>
                    <a:pt x="66278" y="120284"/>
                  </a:cubicBezTo>
                  <a:cubicBezTo>
                    <a:pt x="67137" y="115962"/>
                    <a:pt x="66204" y="112734"/>
                    <a:pt x="62992" y="109685"/>
                  </a:cubicBezTo>
                  <a:cubicBezTo>
                    <a:pt x="56004" y="103038"/>
                    <a:pt x="49239" y="96154"/>
                    <a:pt x="42444" y="89299"/>
                  </a:cubicBezTo>
                  <a:cubicBezTo>
                    <a:pt x="41274" y="88115"/>
                    <a:pt x="39113" y="87093"/>
                    <a:pt x="39838" y="85124"/>
                  </a:cubicBezTo>
                  <a:cubicBezTo>
                    <a:pt x="40519" y="83303"/>
                    <a:pt x="42829" y="83540"/>
                    <a:pt x="44472" y="83303"/>
                  </a:cubicBezTo>
                  <a:cubicBezTo>
                    <a:pt x="53562" y="81927"/>
                    <a:pt x="62651" y="80402"/>
                    <a:pt x="71815" y="79543"/>
                  </a:cubicBezTo>
                  <a:cubicBezTo>
                    <a:pt x="77160" y="79040"/>
                    <a:pt x="79987" y="76316"/>
                    <a:pt x="82089" y="71815"/>
                  </a:cubicBezTo>
                  <a:cubicBezTo>
                    <a:pt x="85687" y="64058"/>
                    <a:pt x="89477" y="56389"/>
                    <a:pt x="93370" y="48780"/>
                  </a:cubicBezTo>
                  <a:cubicBezTo>
                    <a:pt x="94392" y="46781"/>
                    <a:pt x="94555" y="43391"/>
                    <a:pt x="97471" y="43480"/>
                  </a:cubicBezTo>
                  <a:cubicBezTo>
                    <a:pt x="99869" y="43554"/>
                    <a:pt x="100180" y="46619"/>
                    <a:pt x="101128" y="48499"/>
                  </a:cubicBezTo>
                  <a:cubicBezTo>
                    <a:pt x="105066" y="56330"/>
                    <a:pt x="108974" y="64176"/>
                    <a:pt x="112675" y="72126"/>
                  </a:cubicBezTo>
                  <a:cubicBezTo>
                    <a:pt x="114688" y="76449"/>
                    <a:pt x="117457" y="78951"/>
                    <a:pt x="122505" y="79440"/>
                  </a:cubicBezTo>
                  <a:cubicBezTo>
                    <a:pt x="131876" y="80357"/>
                    <a:pt x="141188" y="81823"/>
                    <a:pt x="150500" y="83185"/>
                  </a:cubicBezTo>
                  <a:cubicBezTo>
                    <a:pt x="152099" y="83422"/>
                    <a:pt x="154364" y="83215"/>
                    <a:pt x="154882" y="85332"/>
                  </a:cubicBezTo>
                  <a:cubicBezTo>
                    <a:pt x="155296" y="87019"/>
                    <a:pt x="153535" y="87952"/>
                    <a:pt x="152484" y="89003"/>
                  </a:cubicBezTo>
                  <a:close/>
                </a:path>
              </a:pathLst>
            </a:custGeom>
            <a:solidFill>
              <a:srgbClr val="F4A66C"/>
            </a:solidFill>
            <a:ln w="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05496CF-CDC8-615C-33A7-8551601F6026}"/>
                </a:ext>
              </a:extLst>
            </p:cNvPr>
            <p:cNvSpPr/>
            <p:nvPr/>
          </p:nvSpPr>
          <p:spPr>
            <a:xfrm>
              <a:off x="2245153" y="2020306"/>
              <a:ext cx="417479" cy="417479"/>
            </a:xfrm>
            <a:custGeom>
              <a:avLst/>
              <a:gdLst>
                <a:gd name="connsiteX0" fmla="*/ 208740 w 417479"/>
                <a:gd name="connsiteY0" fmla="*/ 0 h 417479"/>
                <a:gd name="connsiteX1" fmla="*/ 0 w 417479"/>
                <a:gd name="connsiteY1" fmla="*/ 208740 h 417479"/>
                <a:gd name="connsiteX2" fmla="*/ 208740 w 417479"/>
                <a:gd name="connsiteY2" fmla="*/ 417479 h 417479"/>
                <a:gd name="connsiteX3" fmla="*/ 417479 w 417479"/>
                <a:gd name="connsiteY3" fmla="*/ 208740 h 417479"/>
                <a:gd name="connsiteX4" fmla="*/ 208740 w 417479"/>
                <a:gd name="connsiteY4" fmla="*/ 0 h 417479"/>
                <a:gd name="connsiteX5" fmla="*/ 277964 w 417479"/>
                <a:gd name="connsiteY5" fmla="*/ 254884 h 417479"/>
                <a:gd name="connsiteX6" fmla="*/ 287335 w 417479"/>
                <a:gd name="connsiteY6" fmla="*/ 346049 h 417479"/>
                <a:gd name="connsiteX7" fmla="*/ 288742 w 417479"/>
                <a:gd name="connsiteY7" fmla="*/ 365072 h 417479"/>
                <a:gd name="connsiteX8" fmla="*/ 288105 w 417479"/>
                <a:gd name="connsiteY8" fmla="*/ 369277 h 417479"/>
                <a:gd name="connsiteX9" fmla="*/ 284049 w 417479"/>
                <a:gd name="connsiteY9" fmla="*/ 367782 h 417479"/>
                <a:gd name="connsiteX10" fmla="*/ 242064 w 417479"/>
                <a:gd name="connsiteY10" fmla="*/ 338232 h 417479"/>
                <a:gd name="connsiteX11" fmla="*/ 214158 w 417479"/>
                <a:gd name="connsiteY11" fmla="*/ 318424 h 417479"/>
                <a:gd name="connsiteX12" fmla="*/ 204209 w 417479"/>
                <a:gd name="connsiteY12" fmla="*/ 318543 h 417479"/>
                <a:gd name="connsiteX13" fmla="*/ 136480 w 417479"/>
                <a:gd name="connsiteY13" fmla="*/ 366390 h 417479"/>
                <a:gd name="connsiteX14" fmla="*/ 130307 w 417479"/>
                <a:gd name="connsiteY14" fmla="*/ 369114 h 417479"/>
                <a:gd name="connsiteX15" fmla="*/ 129952 w 417479"/>
                <a:gd name="connsiteY15" fmla="*/ 364347 h 417479"/>
                <a:gd name="connsiteX16" fmla="*/ 136821 w 417479"/>
                <a:gd name="connsiteY16" fmla="*/ 294634 h 417479"/>
                <a:gd name="connsiteX17" fmla="*/ 139441 w 417479"/>
                <a:gd name="connsiteY17" fmla="*/ 254011 h 417479"/>
                <a:gd name="connsiteX18" fmla="*/ 134852 w 417479"/>
                <a:gd name="connsiteY18" fmla="*/ 243796 h 417479"/>
                <a:gd name="connsiteX19" fmla="*/ 124637 w 417479"/>
                <a:gd name="connsiteY19" fmla="*/ 85805 h 417479"/>
                <a:gd name="connsiteX20" fmla="*/ 208976 w 417479"/>
                <a:gd name="connsiteY20" fmla="*/ 47951 h 417479"/>
                <a:gd name="connsiteX21" fmla="*/ 320156 w 417479"/>
                <a:gd name="connsiteY21" fmla="*/ 146962 h 417479"/>
                <a:gd name="connsiteX22" fmla="*/ 283027 w 417479"/>
                <a:gd name="connsiteY22" fmla="*/ 242908 h 417479"/>
                <a:gd name="connsiteX23" fmla="*/ 277964 w 417479"/>
                <a:gd name="connsiteY23" fmla="*/ 254899 h 4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479" h="417479">
                  <a:moveTo>
                    <a:pt x="208740" y="0"/>
                  </a:moveTo>
                  <a:cubicBezTo>
                    <a:pt x="93459" y="0"/>
                    <a:pt x="0" y="93459"/>
                    <a:pt x="0" y="208740"/>
                  </a:cubicBezTo>
                  <a:cubicBezTo>
                    <a:pt x="0" y="324020"/>
                    <a:pt x="93459" y="417479"/>
                    <a:pt x="208740" y="417479"/>
                  </a:cubicBezTo>
                  <a:cubicBezTo>
                    <a:pt x="324020" y="417479"/>
                    <a:pt x="417479" y="324020"/>
                    <a:pt x="417479" y="208740"/>
                  </a:cubicBezTo>
                  <a:cubicBezTo>
                    <a:pt x="417479" y="93459"/>
                    <a:pt x="324020" y="0"/>
                    <a:pt x="208740" y="0"/>
                  </a:cubicBezTo>
                  <a:close/>
                  <a:moveTo>
                    <a:pt x="277964" y="254884"/>
                  </a:moveTo>
                  <a:cubicBezTo>
                    <a:pt x="281177" y="302554"/>
                    <a:pt x="284226" y="298379"/>
                    <a:pt x="287335" y="346049"/>
                  </a:cubicBezTo>
                  <a:cubicBezTo>
                    <a:pt x="287750" y="352385"/>
                    <a:pt x="288298" y="358721"/>
                    <a:pt x="288742" y="365072"/>
                  </a:cubicBezTo>
                  <a:cubicBezTo>
                    <a:pt x="288845" y="366508"/>
                    <a:pt x="289822" y="368329"/>
                    <a:pt x="288105" y="369277"/>
                  </a:cubicBezTo>
                  <a:cubicBezTo>
                    <a:pt x="286477" y="370165"/>
                    <a:pt x="285233" y="368596"/>
                    <a:pt x="284049" y="367782"/>
                  </a:cubicBezTo>
                  <a:cubicBezTo>
                    <a:pt x="270029" y="357966"/>
                    <a:pt x="256054" y="348092"/>
                    <a:pt x="242064" y="338232"/>
                  </a:cubicBezTo>
                  <a:cubicBezTo>
                    <a:pt x="232737" y="331659"/>
                    <a:pt x="223307" y="325219"/>
                    <a:pt x="214158" y="318424"/>
                  </a:cubicBezTo>
                  <a:cubicBezTo>
                    <a:pt x="210516" y="315715"/>
                    <a:pt x="207807" y="315982"/>
                    <a:pt x="204209" y="318543"/>
                  </a:cubicBezTo>
                  <a:cubicBezTo>
                    <a:pt x="181722" y="334620"/>
                    <a:pt x="159101" y="350520"/>
                    <a:pt x="136480" y="366390"/>
                  </a:cubicBezTo>
                  <a:cubicBezTo>
                    <a:pt x="134615" y="367693"/>
                    <a:pt x="132676" y="370476"/>
                    <a:pt x="130307" y="369114"/>
                  </a:cubicBezTo>
                  <a:cubicBezTo>
                    <a:pt x="128205" y="367915"/>
                    <a:pt x="129833" y="366434"/>
                    <a:pt x="129952" y="364347"/>
                  </a:cubicBezTo>
                  <a:cubicBezTo>
                    <a:pt x="132172" y="324731"/>
                    <a:pt x="134378" y="334235"/>
                    <a:pt x="136821" y="294634"/>
                  </a:cubicBezTo>
                  <a:cubicBezTo>
                    <a:pt x="137694" y="280629"/>
                    <a:pt x="139115" y="268045"/>
                    <a:pt x="139441" y="254011"/>
                  </a:cubicBezTo>
                  <a:cubicBezTo>
                    <a:pt x="139545" y="249703"/>
                    <a:pt x="138212" y="246638"/>
                    <a:pt x="134852" y="243796"/>
                  </a:cubicBezTo>
                  <a:cubicBezTo>
                    <a:pt x="88070" y="204402"/>
                    <a:pt x="83407" y="131402"/>
                    <a:pt x="124637" y="85805"/>
                  </a:cubicBezTo>
                  <a:cubicBezTo>
                    <a:pt x="147258" y="60801"/>
                    <a:pt x="175948" y="47921"/>
                    <a:pt x="208976" y="47951"/>
                  </a:cubicBezTo>
                  <a:cubicBezTo>
                    <a:pt x="266432" y="48010"/>
                    <a:pt x="313539" y="89654"/>
                    <a:pt x="320156" y="146962"/>
                  </a:cubicBezTo>
                  <a:cubicBezTo>
                    <a:pt x="324583" y="185231"/>
                    <a:pt x="311496" y="217208"/>
                    <a:pt x="283027" y="242908"/>
                  </a:cubicBezTo>
                  <a:cubicBezTo>
                    <a:pt x="279223" y="246342"/>
                    <a:pt x="277624" y="249821"/>
                    <a:pt x="277964" y="254899"/>
                  </a:cubicBezTo>
                  <a:close/>
                </a:path>
              </a:pathLst>
            </a:custGeom>
            <a:solidFill>
              <a:srgbClr val="F4A66C"/>
            </a:solidFill>
            <a:ln w="0" cap="flat">
              <a:noFill/>
              <a:prstDash val="solid"/>
              <a:miter/>
            </a:ln>
          </p:spPr>
          <p:txBody>
            <a:bodyPr rtlCol="0" anchor="ctr"/>
            <a:lstStyle/>
            <a:p>
              <a:endParaRPr lang="en-US"/>
            </a:p>
          </p:txBody>
        </p:sp>
      </p:grpSp>
      <p:grpSp>
        <p:nvGrpSpPr>
          <p:cNvPr id="103" name="Graphic 54">
            <a:extLst>
              <a:ext uri="{FF2B5EF4-FFF2-40B4-BE49-F238E27FC236}">
                <a16:creationId xmlns:a16="http://schemas.microsoft.com/office/drawing/2014/main" id="{FD698229-B08C-2320-EFCA-B454720849D5}"/>
              </a:ext>
            </a:extLst>
          </p:cNvPr>
          <p:cNvGrpSpPr/>
          <p:nvPr/>
        </p:nvGrpSpPr>
        <p:grpSpPr>
          <a:xfrm>
            <a:off x="1334880" y="3443396"/>
            <a:ext cx="417479" cy="417479"/>
            <a:chOff x="1784135" y="2014104"/>
            <a:chExt cx="417479" cy="417479"/>
          </a:xfrm>
          <a:solidFill>
            <a:srgbClr val="F4A66C"/>
          </a:solidFill>
        </p:grpSpPr>
        <p:sp>
          <p:nvSpPr>
            <p:cNvPr id="104" name="Freeform: Shape 103">
              <a:extLst>
                <a:ext uri="{FF2B5EF4-FFF2-40B4-BE49-F238E27FC236}">
                  <a16:creationId xmlns:a16="http://schemas.microsoft.com/office/drawing/2014/main" id="{217276FC-268A-942A-94A0-DA96E63C8CD2}"/>
                </a:ext>
              </a:extLst>
            </p:cNvPr>
            <p:cNvSpPr/>
            <p:nvPr/>
          </p:nvSpPr>
          <p:spPr>
            <a:xfrm>
              <a:off x="1917149" y="2143244"/>
              <a:ext cx="153055" cy="169129"/>
            </a:xfrm>
            <a:custGeom>
              <a:avLst/>
              <a:gdLst>
                <a:gd name="connsiteX0" fmla="*/ 150472 w 153055"/>
                <a:gd name="connsiteY0" fmla="*/ 1951 h 169129"/>
                <a:gd name="connsiteX1" fmla="*/ 140213 w 153055"/>
                <a:gd name="connsiteY1" fmla="*/ 2588 h 169129"/>
                <a:gd name="connsiteX2" fmla="*/ 134158 w 153055"/>
                <a:gd name="connsiteY2" fmla="*/ 9220 h 169129"/>
                <a:gd name="connsiteX3" fmla="*/ 117133 w 153055"/>
                <a:gd name="connsiteY3" fmla="*/ 13676 h 169129"/>
                <a:gd name="connsiteX4" fmla="*/ 106045 w 153055"/>
                <a:gd name="connsiteY4" fmla="*/ 11248 h 169129"/>
                <a:gd name="connsiteX5" fmla="*/ 62772 w 153055"/>
                <a:gd name="connsiteY5" fmla="*/ 32315 h 169129"/>
                <a:gd name="connsiteX6" fmla="*/ 61366 w 153055"/>
                <a:gd name="connsiteY6" fmla="*/ 74403 h 169129"/>
                <a:gd name="connsiteX7" fmla="*/ 77547 w 153055"/>
                <a:gd name="connsiteY7" fmla="*/ 99926 h 169129"/>
                <a:gd name="connsiteX8" fmla="*/ 80375 w 153055"/>
                <a:gd name="connsiteY8" fmla="*/ 122695 h 169129"/>
                <a:gd name="connsiteX9" fmla="*/ 41158 w 153055"/>
                <a:gd name="connsiteY9" fmla="*/ 141215 h 169129"/>
                <a:gd name="connsiteX10" fmla="*/ 23452 w 153055"/>
                <a:gd name="connsiteY10" fmla="*/ 101347 h 169129"/>
                <a:gd name="connsiteX11" fmla="*/ 28900 w 153055"/>
                <a:gd name="connsiteY11" fmla="*/ 91325 h 169129"/>
                <a:gd name="connsiteX12" fmla="*/ 27183 w 153055"/>
                <a:gd name="connsiteY12" fmla="*/ 81776 h 169129"/>
                <a:gd name="connsiteX13" fmla="*/ 17501 w 153055"/>
                <a:gd name="connsiteY13" fmla="*/ 82575 h 169129"/>
                <a:gd name="connsiteX14" fmla="*/ 12482 w 153055"/>
                <a:gd name="connsiteY14" fmla="*/ 88971 h 169129"/>
                <a:gd name="connsiteX15" fmla="*/ 11787 w 153055"/>
                <a:gd name="connsiteY15" fmla="*/ 134879 h 169129"/>
                <a:gd name="connsiteX16" fmla="*/ 10528 w 153055"/>
                <a:gd name="connsiteY16" fmla="*/ 147092 h 169129"/>
                <a:gd name="connsiteX17" fmla="*/ 1927 w 153055"/>
                <a:gd name="connsiteY17" fmla="*/ 156922 h 169129"/>
                <a:gd name="connsiteX18" fmla="*/ 2578 w 153055"/>
                <a:gd name="connsiteY18" fmla="*/ 167196 h 169129"/>
                <a:gd name="connsiteX19" fmla="*/ 12882 w 153055"/>
                <a:gd name="connsiteY19" fmla="*/ 166589 h 169129"/>
                <a:gd name="connsiteX20" fmla="*/ 18419 w 153055"/>
                <a:gd name="connsiteY20" fmla="*/ 160594 h 169129"/>
                <a:gd name="connsiteX21" fmla="*/ 36835 w 153055"/>
                <a:gd name="connsiteY21" fmla="*/ 155545 h 169129"/>
                <a:gd name="connsiteX22" fmla="*/ 86859 w 153055"/>
                <a:gd name="connsiteY22" fmla="*/ 141333 h 169129"/>
                <a:gd name="connsiteX23" fmla="*/ 90575 w 153055"/>
                <a:gd name="connsiteY23" fmla="*/ 91976 h 169129"/>
                <a:gd name="connsiteX24" fmla="*/ 76066 w 153055"/>
                <a:gd name="connsiteY24" fmla="*/ 69266 h 169129"/>
                <a:gd name="connsiteX25" fmla="*/ 99753 w 153055"/>
                <a:gd name="connsiteY25" fmla="*/ 26438 h 169129"/>
                <a:gd name="connsiteX26" fmla="*/ 131923 w 153055"/>
                <a:gd name="connsiteY26" fmla="*/ 55128 h 169129"/>
                <a:gd name="connsiteX27" fmla="*/ 125142 w 153055"/>
                <a:gd name="connsiteY27" fmla="*/ 76491 h 169129"/>
                <a:gd name="connsiteX28" fmla="*/ 125927 w 153055"/>
                <a:gd name="connsiteY28" fmla="*/ 87490 h 169129"/>
                <a:gd name="connsiteX29" fmla="*/ 136838 w 153055"/>
                <a:gd name="connsiteY29" fmla="*/ 85447 h 169129"/>
                <a:gd name="connsiteX30" fmla="*/ 141501 w 153055"/>
                <a:gd name="connsiteY30" fmla="*/ 78785 h 169129"/>
                <a:gd name="connsiteX31" fmla="*/ 141042 w 153055"/>
                <a:gd name="connsiteY31" fmla="*/ 33544 h 169129"/>
                <a:gd name="connsiteX32" fmla="*/ 142049 w 153055"/>
                <a:gd name="connsiteY32" fmla="*/ 22751 h 169129"/>
                <a:gd name="connsiteX33" fmla="*/ 151094 w 153055"/>
                <a:gd name="connsiteY33" fmla="*/ 12226 h 169129"/>
                <a:gd name="connsiteX34" fmla="*/ 150428 w 153055"/>
                <a:gd name="connsiteY34" fmla="*/ 1981 h 16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3055" h="169129">
                  <a:moveTo>
                    <a:pt x="150472" y="1951"/>
                  </a:moveTo>
                  <a:cubicBezTo>
                    <a:pt x="147008" y="-995"/>
                    <a:pt x="143381" y="-462"/>
                    <a:pt x="140213" y="2588"/>
                  </a:cubicBezTo>
                  <a:cubicBezTo>
                    <a:pt x="138052" y="4661"/>
                    <a:pt x="135861" y="6778"/>
                    <a:pt x="134158" y="9220"/>
                  </a:cubicBezTo>
                  <a:cubicBezTo>
                    <a:pt x="129687" y="15630"/>
                    <a:pt x="124802" y="18384"/>
                    <a:pt x="117133" y="13676"/>
                  </a:cubicBezTo>
                  <a:cubicBezTo>
                    <a:pt x="114084" y="11796"/>
                    <a:pt x="109805" y="11559"/>
                    <a:pt x="106045" y="11248"/>
                  </a:cubicBezTo>
                  <a:cubicBezTo>
                    <a:pt x="87510" y="9724"/>
                    <a:pt x="73313" y="17481"/>
                    <a:pt x="62772" y="32315"/>
                  </a:cubicBezTo>
                  <a:cubicBezTo>
                    <a:pt x="53090" y="45950"/>
                    <a:pt x="52617" y="60117"/>
                    <a:pt x="61366" y="74403"/>
                  </a:cubicBezTo>
                  <a:cubicBezTo>
                    <a:pt x="66636" y="82990"/>
                    <a:pt x="72365" y="91295"/>
                    <a:pt x="77547" y="99926"/>
                  </a:cubicBezTo>
                  <a:cubicBezTo>
                    <a:pt x="81781" y="106987"/>
                    <a:pt x="83172" y="114686"/>
                    <a:pt x="80375" y="122695"/>
                  </a:cubicBezTo>
                  <a:cubicBezTo>
                    <a:pt x="74838" y="138491"/>
                    <a:pt x="56614" y="147033"/>
                    <a:pt x="41158" y="141215"/>
                  </a:cubicBezTo>
                  <a:cubicBezTo>
                    <a:pt x="24459" y="134923"/>
                    <a:pt x="16702" y="117632"/>
                    <a:pt x="23452" y="101347"/>
                  </a:cubicBezTo>
                  <a:cubicBezTo>
                    <a:pt x="24903" y="97853"/>
                    <a:pt x="27198" y="94729"/>
                    <a:pt x="28900" y="91325"/>
                  </a:cubicBezTo>
                  <a:cubicBezTo>
                    <a:pt x="30677" y="87786"/>
                    <a:pt x="30484" y="84278"/>
                    <a:pt x="27183" y="81776"/>
                  </a:cubicBezTo>
                  <a:cubicBezTo>
                    <a:pt x="23911" y="79303"/>
                    <a:pt x="20373" y="79836"/>
                    <a:pt x="17501" y="82575"/>
                  </a:cubicBezTo>
                  <a:cubicBezTo>
                    <a:pt x="15562" y="84426"/>
                    <a:pt x="13785" y="86617"/>
                    <a:pt x="12482" y="88971"/>
                  </a:cubicBezTo>
                  <a:cubicBezTo>
                    <a:pt x="4088" y="104115"/>
                    <a:pt x="3067" y="119571"/>
                    <a:pt x="11787" y="134879"/>
                  </a:cubicBezTo>
                  <a:cubicBezTo>
                    <a:pt x="14525" y="139675"/>
                    <a:pt x="14659" y="143213"/>
                    <a:pt x="10528" y="147092"/>
                  </a:cubicBezTo>
                  <a:cubicBezTo>
                    <a:pt x="7375" y="150068"/>
                    <a:pt x="4547" y="153458"/>
                    <a:pt x="1927" y="156922"/>
                  </a:cubicBezTo>
                  <a:cubicBezTo>
                    <a:pt x="-679" y="160357"/>
                    <a:pt x="-812" y="164206"/>
                    <a:pt x="2578" y="167196"/>
                  </a:cubicBezTo>
                  <a:cubicBezTo>
                    <a:pt x="5983" y="170187"/>
                    <a:pt x="9684" y="169491"/>
                    <a:pt x="12882" y="166589"/>
                  </a:cubicBezTo>
                  <a:cubicBezTo>
                    <a:pt x="14895" y="164768"/>
                    <a:pt x="16864" y="162799"/>
                    <a:pt x="18419" y="160594"/>
                  </a:cubicBezTo>
                  <a:cubicBezTo>
                    <a:pt x="23245" y="153828"/>
                    <a:pt x="28042" y="151711"/>
                    <a:pt x="36835" y="155545"/>
                  </a:cubicBezTo>
                  <a:cubicBezTo>
                    <a:pt x="53742" y="162903"/>
                    <a:pt x="74408" y="156211"/>
                    <a:pt x="86859" y="141333"/>
                  </a:cubicBezTo>
                  <a:cubicBezTo>
                    <a:pt x="100804" y="124649"/>
                    <a:pt x="101929" y="111073"/>
                    <a:pt x="90575" y="91976"/>
                  </a:cubicBezTo>
                  <a:cubicBezTo>
                    <a:pt x="85985" y="84263"/>
                    <a:pt x="80478" y="77068"/>
                    <a:pt x="76066" y="69266"/>
                  </a:cubicBezTo>
                  <a:cubicBezTo>
                    <a:pt x="65082" y="49784"/>
                    <a:pt x="77399" y="27770"/>
                    <a:pt x="99753" y="26438"/>
                  </a:cubicBezTo>
                  <a:cubicBezTo>
                    <a:pt x="117045" y="25416"/>
                    <a:pt x="130827" y="37852"/>
                    <a:pt x="131923" y="55128"/>
                  </a:cubicBezTo>
                  <a:cubicBezTo>
                    <a:pt x="132441" y="63241"/>
                    <a:pt x="129421" y="69977"/>
                    <a:pt x="125142" y="76491"/>
                  </a:cubicBezTo>
                  <a:cubicBezTo>
                    <a:pt x="122685" y="80236"/>
                    <a:pt x="121989" y="84574"/>
                    <a:pt x="125927" y="87490"/>
                  </a:cubicBezTo>
                  <a:cubicBezTo>
                    <a:pt x="129717" y="90288"/>
                    <a:pt x="133803" y="88911"/>
                    <a:pt x="136838" y="85447"/>
                  </a:cubicBezTo>
                  <a:cubicBezTo>
                    <a:pt x="138614" y="83419"/>
                    <a:pt x="140258" y="81169"/>
                    <a:pt x="141501" y="78785"/>
                  </a:cubicBezTo>
                  <a:cubicBezTo>
                    <a:pt x="149377" y="63655"/>
                    <a:pt x="149540" y="48392"/>
                    <a:pt x="141042" y="33544"/>
                  </a:cubicBezTo>
                  <a:cubicBezTo>
                    <a:pt x="138555" y="29191"/>
                    <a:pt x="138659" y="26230"/>
                    <a:pt x="142049" y="22751"/>
                  </a:cubicBezTo>
                  <a:cubicBezTo>
                    <a:pt x="145276" y="19450"/>
                    <a:pt x="148341" y="15941"/>
                    <a:pt x="151094" y="12226"/>
                  </a:cubicBezTo>
                  <a:cubicBezTo>
                    <a:pt x="153626" y="8835"/>
                    <a:pt x="154011" y="5031"/>
                    <a:pt x="150428" y="1981"/>
                  </a:cubicBezTo>
                  <a:close/>
                </a:path>
              </a:pathLst>
            </a:custGeom>
            <a:solidFill>
              <a:srgbClr val="F4A66C"/>
            </a:solidFill>
            <a:ln w="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BCB0FC0C-CA3B-F508-1B47-D0142DA5C24E}"/>
                </a:ext>
              </a:extLst>
            </p:cNvPr>
            <p:cNvSpPr/>
            <p:nvPr/>
          </p:nvSpPr>
          <p:spPr>
            <a:xfrm>
              <a:off x="1784135" y="2014104"/>
              <a:ext cx="417479" cy="417479"/>
            </a:xfrm>
            <a:custGeom>
              <a:avLst/>
              <a:gdLst>
                <a:gd name="connsiteX0" fmla="*/ 352814 w 417479"/>
                <a:gd name="connsiteY0" fmla="*/ 57692 h 417479"/>
                <a:gd name="connsiteX1" fmla="*/ 352429 w 417479"/>
                <a:gd name="connsiteY1" fmla="*/ 58107 h 417479"/>
                <a:gd name="connsiteX2" fmla="*/ 302776 w 417479"/>
                <a:gd name="connsiteY2" fmla="*/ 113341 h 417479"/>
                <a:gd name="connsiteX3" fmla="*/ 300689 w 417479"/>
                <a:gd name="connsiteY3" fmla="*/ 123112 h 417479"/>
                <a:gd name="connsiteX4" fmla="*/ 326907 w 417479"/>
                <a:gd name="connsiteY4" fmla="*/ 204654 h 417479"/>
                <a:gd name="connsiteX5" fmla="*/ 324997 w 417479"/>
                <a:gd name="connsiteY5" fmla="*/ 213655 h 417479"/>
                <a:gd name="connsiteX6" fmla="*/ 194676 w 417479"/>
                <a:gd name="connsiteY6" fmla="*/ 358988 h 417479"/>
                <a:gd name="connsiteX7" fmla="*/ 187392 w 417479"/>
                <a:gd name="connsiteY7" fmla="*/ 359388 h 417479"/>
                <a:gd name="connsiteX8" fmla="*/ 64058 w 417479"/>
                <a:gd name="connsiteY8" fmla="*/ 248770 h 417479"/>
                <a:gd name="connsiteX9" fmla="*/ 63569 w 417479"/>
                <a:gd name="connsiteY9" fmla="*/ 241842 h 417479"/>
                <a:gd name="connsiteX10" fmla="*/ 194557 w 417479"/>
                <a:gd name="connsiteY10" fmla="*/ 95828 h 417479"/>
                <a:gd name="connsiteX11" fmla="*/ 202078 w 417479"/>
                <a:gd name="connsiteY11" fmla="*/ 93222 h 417479"/>
                <a:gd name="connsiteX12" fmla="*/ 281813 w 417479"/>
                <a:gd name="connsiteY12" fmla="*/ 109462 h 417479"/>
                <a:gd name="connsiteX13" fmla="*/ 285070 w 417479"/>
                <a:gd name="connsiteY13" fmla="*/ 110188 h 417479"/>
                <a:gd name="connsiteX14" fmla="*/ 297417 w 417479"/>
                <a:gd name="connsiteY14" fmla="*/ 106309 h 417479"/>
                <a:gd name="connsiteX15" fmla="*/ 345634 w 417479"/>
                <a:gd name="connsiteY15" fmla="*/ 52348 h 417479"/>
                <a:gd name="connsiteX16" fmla="*/ 346226 w 417479"/>
                <a:gd name="connsiteY16" fmla="*/ 51682 h 417479"/>
                <a:gd name="connsiteX17" fmla="*/ 208740 w 417479"/>
                <a:gd name="connsiteY17" fmla="*/ 0 h 417479"/>
                <a:gd name="connsiteX18" fmla="*/ 0 w 417479"/>
                <a:gd name="connsiteY18" fmla="*/ 208740 h 417479"/>
                <a:gd name="connsiteX19" fmla="*/ 208740 w 417479"/>
                <a:gd name="connsiteY19" fmla="*/ 417479 h 417479"/>
                <a:gd name="connsiteX20" fmla="*/ 417479 w 417479"/>
                <a:gd name="connsiteY20" fmla="*/ 208740 h 417479"/>
                <a:gd name="connsiteX21" fmla="*/ 352814 w 417479"/>
                <a:gd name="connsiteY21" fmla="*/ 57692 h 4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7479" h="417479">
                  <a:moveTo>
                    <a:pt x="352814" y="57692"/>
                  </a:moveTo>
                  <a:cubicBezTo>
                    <a:pt x="352681" y="57825"/>
                    <a:pt x="352563" y="57973"/>
                    <a:pt x="352429" y="58107"/>
                  </a:cubicBezTo>
                  <a:cubicBezTo>
                    <a:pt x="335908" y="76553"/>
                    <a:pt x="319460" y="95058"/>
                    <a:pt x="302776" y="113341"/>
                  </a:cubicBezTo>
                  <a:cubicBezTo>
                    <a:pt x="299919" y="116480"/>
                    <a:pt x="299415" y="119174"/>
                    <a:pt x="300689" y="123112"/>
                  </a:cubicBezTo>
                  <a:cubicBezTo>
                    <a:pt x="309527" y="150263"/>
                    <a:pt x="318084" y="177503"/>
                    <a:pt x="326907" y="204654"/>
                  </a:cubicBezTo>
                  <a:cubicBezTo>
                    <a:pt x="328091" y="208310"/>
                    <a:pt x="327529" y="210842"/>
                    <a:pt x="324997" y="213655"/>
                  </a:cubicBezTo>
                  <a:cubicBezTo>
                    <a:pt x="281488" y="262035"/>
                    <a:pt x="238037" y="310474"/>
                    <a:pt x="194676" y="358988"/>
                  </a:cubicBezTo>
                  <a:cubicBezTo>
                    <a:pt x="192040" y="361934"/>
                    <a:pt x="190323" y="362023"/>
                    <a:pt x="187392" y="359388"/>
                  </a:cubicBezTo>
                  <a:cubicBezTo>
                    <a:pt x="146340" y="322436"/>
                    <a:pt x="105228" y="285574"/>
                    <a:pt x="64058" y="248770"/>
                  </a:cubicBezTo>
                  <a:cubicBezTo>
                    <a:pt x="61334" y="246342"/>
                    <a:pt x="61008" y="244699"/>
                    <a:pt x="63569" y="241842"/>
                  </a:cubicBezTo>
                  <a:cubicBezTo>
                    <a:pt x="107286" y="193225"/>
                    <a:pt x="150929" y="144549"/>
                    <a:pt x="194557" y="95828"/>
                  </a:cubicBezTo>
                  <a:cubicBezTo>
                    <a:pt x="196689" y="93444"/>
                    <a:pt x="198865" y="92556"/>
                    <a:pt x="202078" y="93222"/>
                  </a:cubicBezTo>
                  <a:cubicBezTo>
                    <a:pt x="228636" y="98715"/>
                    <a:pt x="255225" y="104074"/>
                    <a:pt x="281813" y="109462"/>
                  </a:cubicBezTo>
                  <a:cubicBezTo>
                    <a:pt x="282894" y="109685"/>
                    <a:pt x="284019" y="109833"/>
                    <a:pt x="285070" y="110188"/>
                  </a:cubicBezTo>
                  <a:cubicBezTo>
                    <a:pt x="290148" y="111905"/>
                    <a:pt x="293716" y="110543"/>
                    <a:pt x="297417" y="106309"/>
                  </a:cubicBezTo>
                  <a:cubicBezTo>
                    <a:pt x="313257" y="88115"/>
                    <a:pt x="329512" y="70290"/>
                    <a:pt x="345634" y="52348"/>
                  </a:cubicBezTo>
                  <a:cubicBezTo>
                    <a:pt x="345827" y="52126"/>
                    <a:pt x="346034" y="51904"/>
                    <a:pt x="346226" y="51682"/>
                  </a:cubicBezTo>
                  <a:cubicBezTo>
                    <a:pt x="309497" y="19512"/>
                    <a:pt x="261398" y="0"/>
                    <a:pt x="208740" y="0"/>
                  </a:cubicBezTo>
                  <a:cubicBezTo>
                    <a:pt x="93459" y="0"/>
                    <a:pt x="0" y="93459"/>
                    <a:pt x="0" y="208740"/>
                  </a:cubicBezTo>
                  <a:cubicBezTo>
                    <a:pt x="0" y="324020"/>
                    <a:pt x="93459" y="417479"/>
                    <a:pt x="208740" y="417479"/>
                  </a:cubicBezTo>
                  <a:cubicBezTo>
                    <a:pt x="324020" y="417479"/>
                    <a:pt x="417479" y="324020"/>
                    <a:pt x="417479" y="208740"/>
                  </a:cubicBezTo>
                  <a:cubicBezTo>
                    <a:pt x="417479" y="149330"/>
                    <a:pt x="392652" y="95709"/>
                    <a:pt x="352814" y="57692"/>
                  </a:cubicBezTo>
                  <a:close/>
                </a:path>
              </a:pathLst>
            </a:custGeom>
            <a:solidFill>
              <a:srgbClr val="F4A66C"/>
            </a:solidFill>
            <a:ln w="0" cap="flat">
              <a:noFill/>
              <a:prstDash val="solid"/>
              <a:miter/>
            </a:ln>
          </p:spPr>
          <p:txBody>
            <a:bodyPr rtlCol="0" anchor="ctr"/>
            <a:lstStyle/>
            <a:p>
              <a:endParaRPr lang="en-US"/>
            </a:p>
          </p:txBody>
        </p:sp>
      </p:grpSp>
      <p:grpSp>
        <p:nvGrpSpPr>
          <p:cNvPr id="19" name="Group 18">
            <a:extLst>
              <a:ext uri="{FF2B5EF4-FFF2-40B4-BE49-F238E27FC236}">
                <a16:creationId xmlns:a16="http://schemas.microsoft.com/office/drawing/2014/main" id="{523ECA12-7D2E-73A9-9917-F7CA5403FAA4}"/>
              </a:ext>
            </a:extLst>
          </p:cNvPr>
          <p:cNvGrpSpPr/>
          <p:nvPr/>
        </p:nvGrpSpPr>
        <p:grpSpPr>
          <a:xfrm>
            <a:off x="1340638" y="4095957"/>
            <a:ext cx="405961" cy="405961"/>
            <a:chOff x="6103442" y="4722057"/>
            <a:chExt cx="409588" cy="409588"/>
          </a:xfrm>
        </p:grpSpPr>
        <p:sp>
          <p:nvSpPr>
            <p:cNvPr id="20" name="Oval 19">
              <a:extLst>
                <a:ext uri="{FF2B5EF4-FFF2-40B4-BE49-F238E27FC236}">
                  <a16:creationId xmlns:a16="http://schemas.microsoft.com/office/drawing/2014/main" id="{28511700-C070-0A7B-746A-7C658A218A19}"/>
                </a:ext>
              </a:extLst>
            </p:cNvPr>
            <p:cNvSpPr/>
            <p:nvPr/>
          </p:nvSpPr>
          <p:spPr>
            <a:xfrm>
              <a:off x="6103442" y="4722057"/>
              <a:ext cx="409588" cy="409588"/>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pic>
          <p:nvPicPr>
            <p:cNvPr id="21" name="Picture 20">
              <a:extLst>
                <a:ext uri="{FF2B5EF4-FFF2-40B4-BE49-F238E27FC236}">
                  <a16:creationId xmlns:a16="http://schemas.microsoft.com/office/drawing/2014/main" id="{BEAD6B60-5A9E-2A59-57FE-C12B3543A935}"/>
                </a:ext>
              </a:extLst>
            </p:cNvPr>
            <p:cNvPicPr>
              <a:picLocks noChangeAspect="1"/>
            </p:cNvPicPr>
            <p:nvPr/>
          </p:nvPicPr>
          <p:blipFill>
            <a:blip r:embed="rId2"/>
            <a:stretch>
              <a:fillRect/>
            </a:stretch>
          </p:blipFill>
          <p:spPr>
            <a:xfrm>
              <a:off x="6156690" y="4782532"/>
              <a:ext cx="292224" cy="292224"/>
            </a:xfrm>
            <a:prstGeom prst="rect">
              <a:avLst/>
            </a:prstGeom>
          </p:spPr>
        </p:pic>
      </p:grpSp>
      <p:grpSp>
        <p:nvGrpSpPr>
          <p:cNvPr id="22" name="Group 21">
            <a:extLst>
              <a:ext uri="{FF2B5EF4-FFF2-40B4-BE49-F238E27FC236}">
                <a16:creationId xmlns:a16="http://schemas.microsoft.com/office/drawing/2014/main" id="{E6D891AE-C271-1EEB-CAF7-1FC85809838A}"/>
              </a:ext>
            </a:extLst>
          </p:cNvPr>
          <p:cNvGrpSpPr/>
          <p:nvPr/>
        </p:nvGrpSpPr>
        <p:grpSpPr>
          <a:xfrm>
            <a:off x="5749232" y="961686"/>
            <a:ext cx="861045" cy="874144"/>
            <a:chOff x="2176897" y="3394740"/>
            <a:chExt cx="1016395" cy="1031857"/>
          </a:xfrm>
        </p:grpSpPr>
        <p:sp>
          <p:nvSpPr>
            <p:cNvPr id="23" name="Freeform: Shape 22">
              <a:extLst>
                <a:ext uri="{FF2B5EF4-FFF2-40B4-BE49-F238E27FC236}">
                  <a16:creationId xmlns:a16="http://schemas.microsoft.com/office/drawing/2014/main" id="{E887A70A-F74D-491D-4A43-74CC62E3281C}"/>
                </a:ext>
              </a:extLst>
            </p:cNvPr>
            <p:cNvSpPr/>
            <p:nvPr/>
          </p:nvSpPr>
          <p:spPr>
            <a:xfrm>
              <a:off x="2458325" y="3394740"/>
              <a:ext cx="734967" cy="687359"/>
            </a:xfrm>
            <a:custGeom>
              <a:avLst/>
              <a:gdLst>
                <a:gd name="connsiteX0" fmla="*/ 72499 w 734967"/>
                <a:gd name="connsiteY0" fmla="*/ 291024 h 687359"/>
                <a:gd name="connsiteX1" fmla="*/ 79908 w 734967"/>
                <a:gd name="connsiteY1" fmla="*/ 314091 h 687359"/>
                <a:gd name="connsiteX2" fmla="*/ 108047 w 734967"/>
                <a:gd name="connsiteY2" fmla="*/ 314091 h 687359"/>
                <a:gd name="connsiteX3" fmla="*/ 108047 w 734967"/>
                <a:gd name="connsiteY3" fmla="*/ 297591 h 687359"/>
                <a:gd name="connsiteX4" fmla="*/ 89303 w 734967"/>
                <a:gd name="connsiteY4" fmla="*/ 297591 h 687359"/>
                <a:gd name="connsiteX5" fmla="*/ 193985 w 734967"/>
                <a:gd name="connsiteY5" fmla="*/ 142964 h 687359"/>
                <a:gd name="connsiteX6" fmla="*/ 345059 w 734967"/>
                <a:gd name="connsiteY6" fmla="*/ 142964 h 687359"/>
                <a:gd name="connsiteX7" fmla="*/ 449740 w 734967"/>
                <a:gd name="connsiteY7" fmla="*/ 297591 h 687359"/>
                <a:gd name="connsiteX8" fmla="*/ 300232 w 734967"/>
                <a:gd name="connsiteY8" fmla="*/ 297591 h 687359"/>
                <a:gd name="connsiteX9" fmla="*/ 300232 w 734967"/>
                <a:gd name="connsiteY9" fmla="*/ 314091 h 687359"/>
                <a:gd name="connsiteX10" fmla="*/ 460912 w 734967"/>
                <a:gd name="connsiteY10" fmla="*/ 314091 h 687359"/>
                <a:gd name="connsiteX11" fmla="*/ 547107 w 734967"/>
                <a:gd name="connsiteY11" fmla="*/ 441373 h 687359"/>
                <a:gd name="connsiteX12" fmla="*/ 477786 w 734967"/>
                <a:gd name="connsiteY12" fmla="*/ 441373 h 687359"/>
                <a:gd name="connsiteX13" fmla="*/ 477786 w 734967"/>
                <a:gd name="connsiteY13" fmla="*/ 457874 h 687359"/>
                <a:gd name="connsiteX14" fmla="*/ 558302 w 734967"/>
                <a:gd name="connsiteY14" fmla="*/ 457874 h 687359"/>
                <a:gd name="connsiteX15" fmla="*/ 701757 w 734967"/>
                <a:gd name="connsiteY15" fmla="*/ 669761 h 687359"/>
                <a:gd name="connsiteX16" fmla="*/ 0 w 734967"/>
                <a:gd name="connsiteY16" fmla="*/ 669761 h 687359"/>
                <a:gd name="connsiteX17" fmla="*/ 0 w 734967"/>
                <a:gd name="connsiteY17" fmla="*/ 687360 h 687359"/>
                <a:gd name="connsiteX18" fmla="*/ 734968 w 734967"/>
                <a:gd name="connsiteY18" fmla="*/ 687360 h 687359"/>
                <a:gd name="connsiteX19" fmla="*/ 269545 w 734967"/>
                <a:gd name="connsiteY19" fmla="*/ 0 h 687359"/>
                <a:gd name="connsiteX20" fmla="*/ 72499 w 734967"/>
                <a:gd name="connsiteY20" fmla="*/ 291024 h 687359"/>
                <a:gd name="connsiteX21" fmla="*/ 72499 w 734967"/>
                <a:gd name="connsiteY21" fmla="*/ 291024 h 687359"/>
                <a:gd name="connsiteX22" fmla="*/ 333911 w 734967"/>
                <a:gd name="connsiteY22" fmla="*/ 126464 h 687359"/>
                <a:gd name="connsiteX23" fmla="*/ 205203 w 734967"/>
                <a:gd name="connsiteY23" fmla="*/ 126464 h 687359"/>
                <a:gd name="connsiteX24" fmla="*/ 269568 w 734967"/>
                <a:gd name="connsiteY24" fmla="*/ 31411 h 687359"/>
                <a:gd name="connsiteX25" fmla="*/ 333934 w 734967"/>
                <a:gd name="connsiteY25" fmla="*/ 126464 h 687359"/>
                <a:gd name="connsiteX26" fmla="*/ 333934 w 734967"/>
                <a:gd name="connsiteY26" fmla="*/ 126464 h 68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4967" h="687359">
                  <a:moveTo>
                    <a:pt x="72499" y="291024"/>
                  </a:moveTo>
                  <a:cubicBezTo>
                    <a:pt x="75163" y="298409"/>
                    <a:pt x="77617" y="306075"/>
                    <a:pt x="79908" y="314091"/>
                  </a:cubicBezTo>
                  <a:lnTo>
                    <a:pt x="108047" y="314091"/>
                  </a:lnTo>
                  <a:lnTo>
                    <a:pt x="108047" y="297591"/>
                  </a:lnTo>
                  <a:lnTo>
                    <a:pt x="89303" y="297591"/>
                  </a:lnTo>
                  <a:lnTo>
                    <a:pt x="193985" y="142964"/>
                  </a:lnTo>
                  <a:lnTo>
                    <a:pt x="345059" y="142964"/>
                  </a:lnTo>
                  <a:lnTo>
                    <a:pt x="449740" y="297591"/>
                  </a:lnTo>
                  <a:lnTo>
                    <a:pt x="300232" y="297591"/>
                  </a:lnTo>
                  <a:lnTo>
                    <a:pt x="300232" y="314091"/>
                  </a:lnTo>
                  <a:lnTo>
                    <a:pt x="460912" y="314091"/>
                  </a:lnTo>
                  <a:lnTo>
                    <a:pt x="547107" y="441373"/>
                  </a:lnTo>
                  <a:lnTo>
                    <a:pt x="477786" y="441373"/>
                  </a:lnTo>
                  <a:lnTo>
                    <a:pt x="477786" y="457874"/>
                  </a:lnTo>
                  <a:lnTo>
                    <a:pt x="558302" y="457874"/>
                  </a:lnTo>
                  <a:lnTo>
                    <a:pt x="701757" y="669761"/>
                  </a:lnTo>
                  <a:lnTo>
                    <a:pt x="0" y="669761"/>
                  </a:lnTo>
                  <a:lnTo>
                    <a:pt x="0" y="687360"/>
                  </a:lnTo>
                  <a:lnTo>
                    <a:pt x="734968" y="687360"/>
                  </a:lnTo>
                  <a:lnTo>
                    <a:pt x="269545" y="0"/>
                  </a:lnTo>
                  <a:lnTo>
                    <a:pt x="72499" y="291024"/>
                  </a:lnTo>
                  <a:lnTo>
                    <a:pt x="72499" y="291024"/>
                  </a:lnTo>
                  <a:close/>
                  <a:moveTo>
                    <a:pt x="333911" y="126464"/>
                  </a:moveTo>
                  <a:lnTo>
                    <a:pt x="205203" y="126464"/>
                  </a:lnTo>
                  <a:lnTo>
                    <a:pt x="269568" y="31411"/>
                  </a:lnTo>
                  <a:lnTo>
                    <a:pt x="333934" y="126464"/>
                  </a:lnTo>
                  <a:lnTo>
                    <a:pt x="333934" y="126464"/>
                  </a:lnTo>
                  <a:close/>
                </a:path>
              </a:pathLst>
            </a:custGeom>
            <a:solidFill>
              <a:schemeClr val="accent2"/>
            </a:solidFill>
            <a:ln w="0" cap="flat">
              <a:noFill/>
              <a:prstDash val="solid"/>
              <a:miter/>
            </a:ln>
          </p:spPr>
          <p:txBody>
            <a:bodyPr rtlCol="0" anchor="ctr"/>
            <a:lstStyle/>
            <a:p>
              <a:endParaRPr lang="en-US" sz="1641"/>
            </a:p>
          </p:txBody>
        </p:sp>
        <p:sp>
          <p:nvSpPr>
            <p:cNvPr id="24" name="Freeform: Shape 23">
              <a:extLst>
                <a:ext uri="{FF2B5EF4-FFF2-40B4-BE49-F238E27FC236}">
                  <a16:creationId xmlns:a16="http://schemas.microsoft.com/office/drawing/2014/main" id="{47CEC805-EA52-C2E3-03ED-E9E3EB3BDD3A}"/>
                </a:ext>
              </a:extLst>
            </p:cNvPr>
            <p:cNvSpPr/>
            <p:nvPr/>
          </p:nvSpPr>
          <p:spPr>
            <a:xfrm>
              <a:off x="2713544" y="3556407"/>
              <a:ext cx="101286" cy="102291"/>
            </a:xfrm>
            <a:custGeom>
              <a:avLst/>
              <a:gdLst>
                <a:gd name="connsiteX0" fmla="*/ 40643 w 101286"/>
                <a:gd name="connsiteY0" fmla="*/ 36851 h 102291"/>
                <a:gd name="connsiteX1" fmla="*/ 0 w 101286"/>
                <a:gd name="connsiteY1" fmla="*/ 77518 h 102291"/>
                <a:gd name="connsiteX2" fmla="*/ 12761 w 101286"/>
                <a:gd name="connsiteY2" fmla="*/ 86095 h 102291"/>
                <a:gd name="connsiteX3" fmla="*/ 22787 w 101286"/>
                <a:gd name="connsiteY3" fmla="*/ 102292 h 102291"/>
                <a:gd name="connsiteX4" fmla="*/ 64436 w 101286"/>
                <a:gd name="connsiteY4" fmla="*/ 60644 h 102291"/>
                <a:gd name="connsiteX5" fmla="*/ 64763 w 101286"/>
                <a:gd name="connsiteY5" fmla="*/ 61064 h 102291"/>
                <a:gd name="connsiteX6" fmla="*/ 95029 w 101286"/>
                <a:gd name="connsiteY6" fmla="*/ 61064 h 102291"/>
                <a:gd name="connsiteX7" fmla="*/ 95029 w 101286"/>
                <a:gd name="connsiteY7" fmla="*/ 30798 h 102291"/>
                <a:gd name="connsiteX8" fmla="*/ 76425 w 101286"/>
                <a:gd name="connsiteY8" fmla="*/ 24862 h 102291"/>
                <a:gd name="connsiteX9" fmla="*/ 70489 w 101286"/>
                <a:gd name="connsiteY9" fmla="*/ 6258 h 102291"/>
                <a:gd name="connsiteX10" fmla="*/ 40223 w 101286"/>
                <a:gd name="connsiteY10" fmla="*/ 6258 h 102291"/>
                <a:gd name="connsiteX11" fmla="*/ 40223 w 101286"/>
                <a:gd name="connsiteY11" fmla="*/ 36524 h 102291"/>
                <a:gd name="connsiteX12" fmla="*/ 40643 w 101286"/>
                <a:gd name="connsiteY12" fmla="*/ 36875 h 102291"/>
                <a:gd name="connsiteX13" fmla="*/ 40643 w 101286"/>
                <a:gd name="connsiteY13" fmla="*/ 36875 h 10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86" h="102291">
                  <a:moveTo>
                    <a:pt x="40643" y="36851"/>
                  </a:moveTo>
                  <a:lnTo>
                    <a:pt x="0" y="77518"/>
                  </a:lnTo>
                  <a:cubicBezTo>
                    <a:pt x="4744" y="79621"/>
                    <a:pt x="9068" y="82403"/>
                    <a:pt x="12761" y="86095"/>
                  </a:cubicBezTo>
                  <a:cubicBezTo>
                    <a:pt x="17318" y="90653"/>
                    <a:pt x="20614" y="96168"/>
                    <a:pt x="22787" y="102292"/>
                  </a:cubicBezTo>
                  <a:lnTo>
                    <a:pt x="64436" y="60644"/>
                  </a:lnTo>
                  <a:cubicBezTo>
                    <a:pt x="64576" y="60784"/>
                    <a:pt x="64646" y="60924"/>
                    <a:pt x="64763" y="61064"/>
                  </a:cubicBezTo>
                  <a:cubicBezTo>
                    <a:pt x="73107" y="69408"/>
                    <a:pt x="86662" y="69408"/>
                    <a:pt x="95029" y="61064"/>
                  </a:cubicBezTo>
                  <a:cubicBezTo>
                    <a:pt x="103373" y="52721"/>
                    <a:pt x="103373" y="39165"/>
                    <a:pt x="95029" y="30798"/>
                  </a:cubicBezTo>
                  <a:cubicBezTo>
                    <a:pt x="89981" y="25750"/>
                    <a:pt x="82993" y="23810"/>
                    <a:pt x="76425" y="24862"/>
                  </a:cubicBezTo>
                  <a:cubicBezTo>
                    <a:pt x="77500" y="18294"/>
                    <a:pt x="75560" y="11329"/>
                    <a:pt x="70489" y="6258"/>
                  </a:cubicBezTo>
                  <a:cubicBezTo>
                    <a:pt x="62145" y="-2086"/>
                    <a:pt x="48590" y="-2086"/>
                    <a:pt x="40223" y="6258"/>
                  </a:cubicBezTo>
                  <a:cubicBezTo>
                    <a:pt x="31879" y="14601"/>
                    <a:pt x="31879" y="28157"/>
                    <a:pt x="40223" y="36524"/>
                  </a:cubicBezTo>
                  <a:cubicBezTo>
                    <a:pt x="40363" y="36664"/>
                    <a:pt x="40526" y="36734"/>
                    <a:pt x="40643" y="36875"/>
                  </a:cubicBezTo>
                  <a:lnTo>
                    <a:pt x="40643" y="36875"/>
                  </a:lnTo>
                  <a:close/>
                </a:path>
              </a:pathLst>
            </a:custGeom>
            <a:solidFill>
              <a:schemeClr val="accent2"/>
            </a:solidFill>
            <a:ln w="0" cap="flat">
              <a:noFill/>
              <a:prstDash val="solid"/>
              <a:miter/>
            </a:ln>
          </p:spPr>
          <p:txBody>
            <a:bodyPr rtlCol="0" anchor="ctr"/>
            <a:lstStyle/>
            <a:p>
              <a:endParaRPr lang="en-US" sz="1641"/>
            </a:p>
          </p:txBody>
        </p:sp>
        <p:sp>
          <p:nvSpPr>
            <p:cNvPr id="25" name="Freeform: Shape 24">
              <a:extLst>
                <a:ext uri="{FF2B5EF4-FFF2-40B4-BE49-F238E27FC236}">
                  <a16:creationId xmlns:a16="http://schemas.microsoft.com/office/drawing/2014/main" id="{62365AAC-208B-D488-8D15-B528435AE4C6}"/>
                </a:ext>
              </a:extLst>
            </p:cNvPr>
            <p:cNvSpPr/>
            <p:nvPr/>
          </p:nvSpPr>
          <p:spPr>
            <a:xfrm>
              <a:off x="2596685" y="3637100"/>
              <a:ext cx="137413" cy="137438"/>
            </a:xfrm>
            <a:custGeom>
              <a:avLst/>
              <a:gdLst>
                <a:gd name="connsiteX0" fmla="*/ 108235 w 137413"/>
                <a:gd name="connsiteY0" fmla="*/ 119129 h 137438"/>
                <a:gd name="connsiteX1" fmla="*/ 124057 w 137413"/>
                <a:gd name="connsiteY1" fmla="*/ 13349 h 137438"/>
                <a:gd name="connsiteX2" fmla="*/ 18301 w 137413"/>
                <a:gd name="connsiteY2" fmla="*/ 29195 h 137438"/>
                <a:gd name="connsiteX3" fmla="*/ 21876 w 137413"/>
                <a:gd name="connsiteY3" fmla="*/ 115553 h 137438"/>
                <a:gd name="connsiteX4" fmla="*/ 108235 w 137413"/>
                <a:gd name="connsiteY4" fmla="*/ 119129 h 137438"/>
                <a:gd name="connsiteX5" fmla="*/ 108235 w 137413"/>
                <a:gd name="connsiteY5" fmla="*/ 119129 h 137438"/>
                <a:gd name="connsiteX6" fmla="*/ 86522 w 137413"/>
                <a:gd name="connsiteY6" fmla="*/ 22019 h 137438"/>
                <a:gd name="connsiteX7" fmla="*/ 96596 w 137413"/>
                <a:gd name="connsiteY7" fmla="*/ 32093 h 137438"/>
                <a:gd name="connsiteX8" fmla="*/ 86522 w 137413"/>
                <a:gd name="connsiteY8" fmla="*/ 42166 h 137438"/>
                <a:gd name="connsiteX9" fmla="*/ 76449 w 137413"/>
                <a:gd name="connsiteY9" fmla="*/ 32093 h 137438"/>
                <a:gd name="connsiteX10" fmla="*/ 86522 w 137413"/>
                <a:gd name="connsiteY10" fmla="*/ 22019 h 137438"/>
                <a:gd name="connsiteX11" fmla="*/ 86522 w 137413"/>
                <a:gd name="connsiteY11" fmla="*/ 22019 h 137438"/>
                <a:gd name="connsiteX12" fmla="*/ 53288 w 137413"/>
                <a:gd name="connsiteY12" fmla="*/ 28704 h 137438"/>
                <a:gd name="connsiteX13" fmla="*/ 63361 w 137413"/>
                <a:gd name="connsiteY13" fmla="*/ 38777 h 137438"/>
                <a:gd name="connsiteX14" fmla="*/ 53288 w 137413"/>
                <a:gd name="connsiteY14" fmla="*/ 48850 h 137438"/>
                <a:gd name="connsiteX15" fmla="*/ 43215 w 137413"/>
                <a:gd name="connsiteY15" fmla="*/ 38777 h 137438"/>
                <a:gd name="connsiteX16" fmla="*/ 53288 w 137413"/>
                <a:gd name="connsiteY16" fmla="*/ 28704 h 137438"/>
                <a:gd name="connsiteX17" fmla="*/ 53288 w 137413"/>
                <a:gd name="connsiteY17" fmla="*/ 28704 h 137438"/>
                <a:gd name="connsiteX18" fmla="*/ 30127 w 137413"/>
                <a:gd name="connsiteY18" fmla="*/ 60279 h 137438"/>
                <a:gd name="connsiteX19" fmla="*/ 40200 w 137413"/>
                <a:gd name="connsiteY19" fmla="*/ 70352 h 137438"/>
                <a:gd name="connsiteX20" fmla="*/ 30127 w 137413"/>
                <a:gd name="connsiteY20" fmla="*/ 80425 h 137438"/>
                <a:gd name="connsiteX21" fmla="*/ 20053 w 137413"/>
                <a:gd name="connsiteY21" fmla="*/ 70352 h 137438"/>
                <a:gd name="connsiteX22" fmla="*/ 30127 w 137413"/>
                <a:gd name="connsiteY22" fmla="*/ 60279 h 137438"/>
                <a:gd name="connsiteX23" fmla="*/ 30127 w 137413"/>
                <a:gd name="connsiteY23" fmla="*/ 60279 h 13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413" h="137438">
                  <a:moveTo>
                    <a:pt x="108235" y="119129"/>
                  </a:moveTo>
                  <a:cubicBezTo>
                    <a:pt x="136468" y="90896"/>
                    <a:pt x="148901" y="38193"/>
                    <a:pt x="124057" y="13349"/>
                  </a:cubicBezTo>
                  <a:cubicBezTo>
                    <a:pt x="99237" y="-11496"/>
                    <a:pt x="46510" y="962"/>
                    <a:pt x="18301" y="29195"/>
                  </a:cubicBezTo>
                  <a:cubicBezTo>
                    <a:pt x="-9909" y="57404"/>
                    <a:pt x="-2968" y="90709"/>
                    <a:pt x="21876" y="115553"/>
                  </a:cubicBezTo>
                  <a:cubicBezTo>
                    <a:pt x="46721" y="140397"/>
                    <a:pt x="80002" y="147361"/>
                    <a:pt x="108235" y="119129"/>
                  </a:cubicBezTo>
                  <a:lnTo>
                    <a:pt x="108235" y="119129"/>
                  </a:lnTo>
                  <a:close/>
                  <a:moveTo>
                    <a:pt x="86522" y="22019"/>
                  </a:moveTo>
                  <a:cubicBezTo>
                    <a:pt x="92085" y="22019"/>
                    <a:pt x="96596" y="26530"/>
                    <a:pt x="96596" y="32093"/>
                  </a:cubicBezTo>
                  <a:cubicBezTo>
                    <a:pt x="96596" y="37655"/>
                    <a:pt x="92085" y="42166"/>
                    <a:pt x="86522" y="42166"/>
                  </a:cubicBezTo>
                  <a:cubicBezTo>
                    <a:pt x="80960" y="42166"/>
                    <a:pt x="76449" y="37655"/>
                    <a:pt x="76449" y="32093"/>
                  </a:cubicBezTo>
                  <a:cubicBezTo>
                    <a:pt x="76449" y="26530"/>
                    <a:pt x="80960" y="22019"/>
                    <a:pt x="86522" y="22019"/>
                  </a:cubicBezTo>
                  <a:lnTo>
                    <a:pt x="86522" y="22019"/>
                  </a:lnTo>
                  <a:close/>
                  <a:moveTo>
                    <a:pt x="53288" y="28704"/>
                  </a:moveTo>
                  <a:cubicBezTo>
                    <a:pt x="58850" y="28704"/>
                    <a:pt x="63361" y="33214"/>
                    <a:pt x="63361" y="38777"/>
                  </a:cubicBezTo>
                  <a:cubicBezTo>
                    <a:pt x="63361" y="44339"/>
                    <a:pt x="58850" y="48850"/>
                    <a:pt x="53288" y="48850"/>
                  </a:cubicBezTo>
                  <a:cubicBezTo>
                    <a:pt x="47725" y="48850"/>
                    <a:pt x="43215" y="44339"/>
                    <a:pt x="43215" y="38777"/>
                  </a:cubicBezTo>
                  <a:cubicBezTo>
                    <a:pt x="43215" y="33214"/>
                    <a:pt x="47725" y="28704"/>
                    <a:pt x="53288" y="28704"/>
                  </a:cubicBezTo>
                  <a:lnTo>
                    <a:pt x="53288" y="28704"/>
                  </a:lnTo>
                  <a:close/>
                  <a:moveTo>
                    <a:pt x="30127" y="60279"/>
                  </a:moveTo>
                  <a:cubicBezTo>
                    <a:pt x="35689" y="60279"/>
                    <a:pt x="40200" y="64789"/>
                    <a:pt x="40200" y="70352"/>
                  </a:cubicBezTo>
                  <a:cubicBezTo>
                    <a:pt x="40200" y="75914"/>
                    <a:pt x="35689" y="80425"/>
                    <a:pt x="30127" y="80425"/>
                  </a:cubicBezTo>
                  <a:cubicBezTo>
                    <a:pt x="24564" y="80425"/>
                    <a:pt x="20053" y="75914"/>
                    <a:pt x="20053" y="70352"/>
                  </a:cubicBezTo>
                  <a:cubicBezTo>
                    <a:pt x="20053" y="64789"/>
                    <a:pt x="24564" y="60279"/>
                    <a:pt x="30127" y="60279"/>
                  </a:cubicBezTo>
                  <a:lnTo>
                    <a:pt x="30127" y="60279"/>
                  </a:lnTo>
                  <a:close/>
                </a:path>
              </a:pathLst>
            </a:custGeom>
            <a:solidFill>
              <a:schemeClr val="accent2"/>
            </a:solidFill>
            <a:ln w="0"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765FDA38-90BE-5C78-B973-595F6D6FE950}"/>
                </a:ext>
              </a:extLst>
            </p:cNvPr>
            <p:cNvSpPr/>
            <p:nvPr/>
          </p:nvSpPr>
          <p:spPr>
            <a:xfrm>
              <a:off x="2907668" y="3911206"/>
              <a:ext cx="128236" cy="133620"/>
            </a:xfrm>
            <a:custGeom>
              <a:avLst/>
              <a:gdLst>
                <a:gd name="connsiteX0" fmla="*/ 23 w 128236"/>
                <a:gd name="connsiteY0" fmla="*/ 11686 h 133620"/>
                <a:gd name="connsiteX1" fmla="*/ 42116 w 128236"/>
                <a:gd name="connsiteY1" fmla="*/ 32346 h 133620"/>
                <a:gd name="connsiteX2" fmla="*/ 20216 w 128236"/>
                <a:gd name="connsiteY2" fmla="*/ 38189 h 133620"/>
                <a:gd name="connsiteX3" fmla="*/ 12714 w 128236"/>
                <a:gd name="connsiteY3" fmla="*/ 106738 h 133620"/>
                <a:gd name="connsiteX4" fmla="*/ 78412 w 128236"/>
                <a:gd name="connsiteY4" fmla="*/ 127679 h 133620"/>
                <a:gd name="connsiteX5" fmla="*/ 89209 w 128236"/>
                <a:gd name="connsiteY5" fmla="*/ 116671 h 133620"/>
                <a:gd name="connsiteX6" fmla="*/ 104261 w 128236"/>
                <a:gd name="connsiteY6" fmla="*/ 113609 h 133620"/>
                <a:gd name="connsiteX7" fmla="*/ 122958 w 128236"/>
                <a:gd name="connsiteY7" fmla="*/ 46813 h 133620"/>
                <a:gd name="connsiteX8" fmla="*/ 61982 w 128236"/>
                <a:gd name="connsiteY8" fmla="*/ 15472 h 133620"/>
                <a:gd name="connsiteX9" fmla="*/ 47982 w 128236"/>
                <a:gd name="connsiteY9" fmla="*/ 26550 h 133620"/>
                <a:gd name="connsiteX10" fmla="*/ 10821 w 128236"/>
                <a:gd name="connsiteY10" fmla="*/ 0 h 133620"/>
                <a:gd name="connsiteX11" fmla="*/ 0 w 128236"/>
                <a:gd name="connsiteY11" fmla="*/ 11662 h 133620"/>
                <a:gd name="connsiteX12" fmla="*/ 0 w 128236"/>
                <a:gd name="connsiteY12" fmla="*/ 11662 h 13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236" h="133620">
                  <a:moveTo>
                    <a:pt x="23" y="11686"/>
                  </a:moveTo>
                  <a:cubicBezTo>
                    <a:pt x="22554" y="12457"/>
                    <a:pt x="36273" y="25311"/>
                    <a:pt x="42116" y="32346"/>
                  </a:cubicBezTo>
                  <a:cubicBezTo>
                    <a:pt x="34380" y="32089"/>
                    <a:pt x="26807" y="33889"/>
                    <a:pt x="20216" y="38189"/>
                  </a:cubicBezTo>
                  <a:cubicBezTo>
                    <a:pt x="0" y="51324"/>
                    <a:pt x="-3342" y="82034"/>
                    <a:pt x="12714" y="106738"/>
                  </a:cubicBezTo>
                  <a:cubicBezTo>
                    <a:pt x="28794" y="131442"/>
                    <a:pt x="58195" y="140814"/>
                    <a:pt x="78412" y="127679"/>
                  </a:cubicBezTo>
                  <a:cubicBezTo>
                    <a:pt x="82852" y="124781"/>
                    <a:pt x="86428" y="121018"/>
                    <a:pt x="89209" y="116671"/>
                  </a:cubicBezTo>
                  <a:cubicBezTo>
                    <a:pt x="94328" y="116695"/>
                    <a:pt x="99423" y="115760"/>
                    <a:pt x="104261" y="113609"/>
                  </a:cubicBezTo>
                  <a:cubicBezTo>
                    <a:pt x="126277" y="103817"/>
                    <a:pt x="134644" y="73924"/>
                    <a:pt x="122958" y="46813"/>
                  </a:cubicBezTo>
                  <a:cubicBezTo>
                    <a:pt x="111296" y="19726"/>
                    <a:pt x="83998" y="5703"/>
                    <a:pt x="61982" y="15472"/>
                  </a:cubicBezTo>
                  <a:cubicBezTo>
                    <a:pt x="56372" y="17973"/>
                    <a:pt x="51721" y="21829"/>
                    <a:pt x="47982" y="26550"/>
                  </a:cubicBezTo>
                  <a:cubicBezTo>
                    <a:pt x="36390" y="10681"/>
                    <a:pt x="10821" y="0"/>
                    <a:pt x="10821" y="0"/>
                  </a:cubicBezTo>
                  <a:cubicBezTo>
                    <a:pt x="10821" y="0"/>
                    <a:pt x="1729" y="6614"/>
                    <a:pt x="0" y="11662"/>
                  </a:cubicBezTo>
                  <a:lnTo>
                    <a:pt x="0" y="11662"/>
                  </a:lnTo>
                  <a:close/>
                </a:path>
              </a:pathLst>
            </a:custGeom>
            <a:solidFill>
              <a:schemeClr val="accent2"/>
            </a:solidFill>
            <a:ln w="0"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F7583857-6981-5B69-B7FA-AA28A96D9ABA}"/>
                </a:ext>
              </a:extLst>
            </p:cNvPr>
            <p:cNvSpPr/>
            <p:nvPr/>
          </p:nvSpPr>
          <p:spPr>
            <a:xfrm>
              <a:off x="2953944" y="3865958"/>
              <a:ext cx="38961" cy="62519"/>
            </a:xfrm>
            <a:custGeom>
              <a:avLst/>
              <a:gdLst>
                <a:gd name="connsiteX0" fmla="*/ 30687 w 38961"/>
                <a:gd name="connsiteY0" fmla="*/ 41695 h 62519"/>
                <a:gd name="connsiteX1" fmla="*/ 29378 w 38961"/>
                <a:gd name="connsiteY1" fmla="*/ 0 h 62519"/>
                <a:gd name="connsiteX2" fmla="*/ 9770 w 38961"/>
                <a:gd name="connsiteY2" fmla="*/ 21923 h 62519"/>
                <a:gd name="connsiteX3" fmla="*/ 2010 w 38961"/>
                <a:gd name="connsiteY3" fmla="*/ 62519 h 62519"/>
                <a:gd name="connsiteX4" fmla="*/ 30664 w 38961"/>
                <a:gd name="connsiteY4" fmla="*/ 41695 h 62519"/>
                <a:gd name="connsiteX5" fmla="*/ 30664 w 38961"/>
                <a:gd name="connsiteY5" fmla="*/ 41695 h 6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61" h="62519">
                  <a:moveTo>
                    <a:pt x="30687" y="41695"/>
                  </a:moveTo>
                  <a:cubicBezTo>
                    <a:pt x="50039" y="25288"/>
                    <a:pt x="29378" y="0"/>
                    <a:pt x="29378" y="0"/>
                  </a:cubicBezTo>
                  <a:cubicBezTo>
                    <a:pt x="29378" y="0"/>
                    <a:pt x="25475" y="12410"/>
                    <a:pt x="9770" y="21923"/>
                  </a:cubicBezTo>
                  <a:cubicBezTo>
                    <a:pt x="-5936" y="31411"/>
                    <a:pt x="2010" y="62519"/>
                    <a:pt x="2010" y="62519"/>
                  </a:cubicBezTo>
                  <a:cubicBezTo>
                    <a:pt x="7479" y="50039"/>
                    <a:pt x="11335" y="58079"/>
                    <a:pt x="30664" y="41695"/>
                  </a:cubicBezTo>
                  <a:lnTo>
                    <a:pt x="30664" y="41695"/>
                  </a:lnTo>
                  <a:close/>
                </a:path>
              </a:pathLst>
            </a:custGeom>
            <a:solidFill>
              <a:schemeClr val="accent2"/>
            </a:solidFill>
            <a:ln w="0"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56CE1613-7F4F-BFC7-7223-5B60AEC96132}"/>
                </a:ext>
              </a:extLst>
            </p:cNvPr>
            <p:cNvSpPr/>
            <p:nvPr/>
          </p:nvSpPr>
          <p:spPr>
            <a:xfrm>
              <a:off x="2780312" y="3732105"/>
              <a:ext cx="138695" cy="138695"/>
            </a:xfrm>
            <a:custGeom>
              <a:avLst/>
              <a:gdLst>
                <a:gd name="connsiteX0" fmla="*/ 47332 w 138695"/>
                <a:gd name="connsiteY0" fmla="*/ 135092 h 138695"/>
                <a:gd name="connsiteX1" fmla="*/ 135092 w 138695"/>
                <a:gd name="connsiteY1" fmla="*/ 91341 h 138695"/>
                <a:gd name="connsiteX2" fmla="*/ 91341 w 138695"/>
                <a:gd name="connsiteY2" fmla="*/ 3603 h 138695"/>
                <a:gd name="connsiteX3" fmla="*/ 3604 w 138695"/>
                <a:gd name="connsiteY3" fmla="*/ 47355 h 138695"/>
                <a:gd name="connsiteX4" fmla="*/ 47332 w 138695"/>
                <a:gd name="connsiteY4" fmla="*/ 135116 h 138695"/>
                <a:gd name="connsiteX5" fmla="*/ 47332 w 138695"/>
                <a:gd name="connsiteY5" fmla="*/ 135116 h 138695"/>
                <a:gd name="connsiteX6" fmla="*/ 96950 w 138695"/>
                <a:gd name="connsiteY6" fmla="*/ 41816 h 138695"/>
                <a:gd name="connsiteX7" fmla="*/ 89798 w 138695"/>
                <a:gd name="connsiteY7" fmla="*/ 45392 h 138695"/>
                <a:gd name="connsiteX8" fmla="*/ 86222 w 138695"/>
                <a:gd name="connsiteY8" fmla="*/ 38240 h 138695"/>
                <a:gd name="connsiteX9" fmla="*/ 93374 w 138695"/>
                <a:gd name="connsiteY9" fmla="*/ 34664 h 138695"/>
                <a:gd name="connsiteX10" fmla="*/ 96950 w 138695"/>
                <a:gd name="connsiteY10" fmla="*/ 41816 h 138695"/>
                <a:gd name="connsiteX11" fmla="*/ 96950 w 138695"/>
                <a:gd name="connsiteY11" fmla="*/ 41816 h 138695"/>
                <a:gd name="connsiteX12" fmla="*/ 103541 w 138695"/>
                <a:gd name="connsiteY12" fmla="*/ 34057 h 138695"/>
                <a:gd name="connsiteX13" fmla="*/ 110692 w 138695"/>
                <a:gd name="connsiteY13" fmla="*/ 30481 h 138695"/>
                <a:gd name="connsiteX14" fmla="*/ 114268 w 138695"/>
                <a:gd name="connsiteY14" fmla="*/ 37633 h 138695"/>
                <a:gd name="connsiteX15" fmla="*/ 107093 w 138695"/>
                <a:gd name="connsiteY15" fmla="*/ 41208 h 138695"/>
                <a:gd name="connsiteX16" fmla="*/ 103517 w 138695"/>
                <a:gd name="connsiteY16" fmla="*/ 34057 h 138695"/>
                <a:gd name="connsiteX17" fmla="*/ 103517 w 138695"/>
                <a:gd name="connsiteY17" fmla="*/ 34057 h 138695"/>
                <a:gd name="connsiteX18" fmla="*/ 73882 w 138695"/>
                <a:gd name="connsiteY18" fmla="*/ 15687 h 138695"/>
                <a:gd name="connsiteX19" fmla="*/ 88489 w 138695"/>
                <a:gd name="connsiteY19" fmla="*/ 12134 h 138695"/>
                <a:gd name="connsiteX20" fmla="*/ 98025 w 138695"/>
                <a:gd name="connsiteY20" fmla="*/ 23773 h 138695"/>
                <a:gd name="connsiteX21" fmla="*/ 83394 w 138695"/>
                <a:gd name="connsiteY21" fmla="*/ 27349 h 138695"/>
                <a:gd name="connsiteX22" fmla="*/ 73859 w 138695"/>
                <a:gd name="connsiteY22" fmla="*/ 15710 h 138695"/>
                <a:gd name="connsiteX23" fmla="*/ 73859 w 138695"/>
                <a:gd name="connsiteY23" fmla="*/ 15710 h 13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695" h="138695">
                  <a:moveTo>
                    <a:pt x="47332" y="135092"/>
                  </a:moveTo>
                  <a:cubicBezTo>
                    <a:pt x="83651" y="147245"/>
                    <a:pt x="122939" y="127660"/>
                    <a:pt x="135092" y="91341"/>
                  </a:cubicBezTo>
                  <a:cubicBezTo>
                    <a:pt x="147246" y="55021"/>
                    <a:pt x="127660" y="15733"/>
                    <a:pt x="91341" y="3603"/>
                  </a:cubicBezTo>
                  <a:cubicBezTo>
                    <a:pt x="55021" y="-8550"/>
                    <a:pt x="15734" y="11036"/>
                    <a:pt x="3604" y="47355"/>
                  </a:cubicBezTo>
                  <a:cubicBezTo>
                    <a:pt x="-8550" y="83675"/>
                    <a:pt x="11036" y="122962"/>
                    <a:pt x="47332" y="135116"/>
                  </a:cubicBezTo>
                  <a:lnTo>
                    <a:pt x="47332" y="135116"/>
                  </a:lnTo>
                  <a:close/>
                  <a:moveTo>
                    <a:pt x="96950" y="41816"/>
                  </a:moveTo>
                  <a:cubicBezTo>
                    <a:pt x="95968" y="44784"/>
                    <a:pt x="92766" y="46374"/>
                    <a:pt x="89798" y="45392"/>
                  </a:cubicBezTo>
                  <a:cubicBezTo>
                    <a:pt x="86830" y="44410"/>
                    <a:pt x="85241" y="41208"/>
                    <a:pt x="86222" y="38240"/>
                  </a:cubicBezTo>
                  <a:cubicBezTo>
                    <a:pt x="87227" y="35272"/>
                    <a:pt x="90406" y="33683"/>
                    <a:pt x="93374" y="34664"/>
                  </a:cubicBezTo>
                  <a:cubicBezTo>
                    <a:pt x="96342" y="35669"/>
                    <a:pt x="97955" y="38848"/>
                    <a:pt x="96950" y="41816"/>
                  </a:cubicBezTo>
                  <a:lnTo>
                    <a:pt x="96950" y="41816"/>
                  </a:lnTo>
                  <a:close/>
                  <a:moveTo>
                    <a:pt x="103541" y="34057"/>
                  </a:moveTo>
                  <a:cubicBezTo>
                    <a:pt x="104522" y="31088"/>
                    <a:pt x="107724" y="29499"/>
                    <a:pt x="110692" y="30481"/>
                  </a:cubicBezTo>
                  <a:cubicBezTo>
                    <a:pt x="113661" y="31462"/>
                    <a:pt x="115250" y="34688"/>
                    <a:pt x="114268" y="37633"/>
                  </a:cubicBezTo>
                  <a:cubicBezTo>
                    <a:pt x="113263" y="40601"/>
                    <a:pt x="110061" y="42190"/>
                    <a:pt x="107093" y="41208"/>
                  </a:cubicBezTo>
                  <a:cubicBezTo>
                    <a:pt x="104125" y="40227"/>
                    <a:pt x="102536" y="37025"/>
                    <a:pt x="103517" y="34057"/>
                  </a:cubicBezTo>
                  <a:lnTo>
                    <a:pt x="103517" y="34057"/>
                  </a:lnTo>
                  <a:close/>
                  <a:moveTo>
                    <a:pt x="73882" y="15687"/>
                  </a:moveTo>
                  <a:cubicBezTo>
                    <a:pt x="75284" y="11480"/>
                    <a:pt x="81828" y="9890"/>
                    <a:pt x="88489" y="12134"/>
                  </a:cubicBezTo>
                  <a:cubicBezTo>
                    <a:pt x="95150" y="14378"/>
                    <a:pt x="99427" y="19566"/>
                    <a:pt x="98025" y="23773"/>
                  </a:cubicBezTo>
                  <a:cubicBezTo>
                    <a:pt x="96599" y="27980"/>
                    <a:pt x="90055" y="29569"/>
                    <a:pt x="83394" y="27349"/>
                  </a:cubicBezTo>
                  <a:cubicBezTo>
                    <a:pt x="76733" y="25105"/>
                    <a:pt x="72456" y="19893"/>
                    <a:pt x="73859" y="15710"/>
                  </a:cubicBezTo>
                  <a:lnTo>
                    <a:pt x="73859" y="15710"/>
                  </a:lnTo>
                  <a:close/>
                </a:path>
              </a:pathLst>
            </a:custGeom>
            <a:solidFill>
              <a:schemeClr val="accent2"/>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6F298B62-8E8D-2232-E049-4CC4438805A4}"/>
                </a:ext>
              </a:extLst>
            </p:cNvPr>
            <p:cNvSpPr/>
            <p:nvPr/>
          </p:nvSpPr>
          <p:spPr>
            <a:xfrm>
              <a:off x="2639599" y="3901283"/>
              <a:ext cx="245315" cy="137716"/>
            </a:xfrm>
            <a:custGeom>
              <a:avLst/>
              <a:gdLst>
                <a:gd name="connsiteX0" fmla="*/ 188348 w 245315"/>
                <a:gd name="connsiteY0" fmla="*/ 2046 h 137716"/>
                <a:gd name="connsiteX1" fmla="*/ 171427 w 245315"/>
                <a:gd name="connsiteY1" fmla="*/ 7445 h 137716"/>
                <a:gd name="connsiteX2" fmla="*/ 172502 w 245315"/>
                <a:gd name="connsiteY2" fmla="*/ 43321 h 137716"/>
                <a:gd name="connsiteX3" fmla="*/ 151561 w 245315"/>
                <a:gd name="connsiteY3" fmla="*/ 13779 h 137716"/>
                <a:gd name="connsiteX4" fmla="*/ 116597 w 245315"/>
                <a:gd name="connsiteY4" fmla="*/ 24904 h 137716"/>
                <a:gd name="connsiteX5" fmla="*/ 117672 w 245315"/>
                <a:gd name="connsiteY5" fmla="*/ 60779 h 137716"/>
                <a:gd name="connsiteX6" fmla="*/ 96731 w 245315"/>
                <a:gd name="connsiteY6" fmla="*/ 31238 h 137716"/>
                <a:gd name="connsiteX7" fmla="*/ 70158 w 245315"/>
                <a:gd name="connsiteY7" fmla="*/ 39698 h 137716"/>
                <a:gd name="connsiteX8" fmla="*/ 71513 w 245315"/>
                <a:gd name="connsiteY8" fmla="*/ 84525 h 137716"/>
                <a:gd name="connsiteX9" fmla="*/ 45337 w 245315"/>
                <a:gd name="connsiteY9" fmla="*/ 47598 h 137716"/>
                <a:gd name="connsiteX10" fmla="*/ 30473 w 245315"/>
                <a:gd name="connsiteY10" fmla="*/ 52342 h 137716"/>
                <a:gd name="connsiteX11" fmla="*/ 2076 w 245315"/>
                <a:gd name="connsiteY11" fmla="*/ 107242 h 137716"/>
                <a:gd name="connsiteX12" fmla="*/ 57000 w 245315"/>
                <a:gd name="connsiteY12" fmla="*/ 135639 h 137716"/>
                <a:gd name="connsiteX13" fmla="*/ 214852 w 245315"/>
                <a:gd name="connsiteY13" fmla="*/ 85366 h 137716"/>
                <a:gd name="connsiteX14" fmla="*/ 243248 w 245315"/>
                <a:gd name="connsiteY14" fmla="*/ 30443 h 137716"/>
                <a:gd name="connsiteX15" fmla="*/ 188348 w 245315"/>
                <a:gd name="connsiteY15" fmla="*/ 2070 h 137716"/>
                <a:gd name="connsiteX16" fmla="*/ 188348 w 245315"/>
                <a:gd name="connsiteY16" fmla="*/ 2070 h 13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15" h="137716">
                  <a:moveTo>
                    <a:pt x="188348" y="2046"/>
                  </a:moveTo>
                  <a:lnTo>
                    <a:pt x="171427" y="7445"/>
                  </a:lnTo>
                  <a:lnTo>
                    <a:pt x="172502" y="43321"/>
                  </a:lnTo>
                  <a:lnTo>
                    <a:pt x="151561" y="13779"/>
                  </a:lnTo>
                  <a:lnTo>
                    <a:pt x="116597" y="24904"/>
                  </a:lnTo>
                  <a:lnTo>
                    <a:pt x="117672" y="60779"/>
                  </a:lnTo>
                  <a:lnTo>
                    <a:pt x="96731" y="31238"/>
                  </a:lnTo>
                  <a:lnTo>
                    <a:pt x="70158" y="39698"/>
                  </a:lnTo>
                  <a:lnTo>
                    <a:pt x="71513" y="84525"/>
                  </a:lnTo>
                  <a:lnTo>
                    <a:pt x="45337" y="47598"/>
                  </a:lnTo>
                  <a:lnTo>
                    <a:pt x="30473" y="52342"/>
                  </a:lnTo>
                  <a:cubicBezTo>
                    <a:pt x="7475" y="59657"/>
                    <a:pt x="-5262" y="84244"/>
                    <a:pt x="2076" y="107242"/>
                  </a:cubicBezTo>
                  <a:cubicBezTo>
                    <a:pt x="9392" y="130263"/>
                    <a:pt x="34002" y="142977"/>
                    <a:pt x="57000" y="135639"/>
                  </a:cubicBezTo>
                  <a:lnTo>
                    <a:pt x="214852" y="85366"/>
                  </a:lnTo>
                  <a:cubicBezTo>
                    <a:pt x="237849" y="78051"/>
                    <a:pt x="250563" y="53464"/>
                    <a:pt x="243248" y="30443"/>
                  </a:cubicBezTo>
                  <a:cubicBezTo>
                    <a:pt x="235933" y="7445"/>
                    <a:pt x="211346" y="-5246"/>
                    <a:pt x="188348" y="2070"/>
                  </a:cubicBezTo>
                  <a:lnTo>
                    <a:pt x="188348" y="2070"/>
                  </a:lnTo>
                  <a:close/>
                </a:path>
              </a:pathLst>
            </a:custGeom>
            <a:solidFill>
              <a:schemeClr val="accent2"/>
            </a:solidFill>
            <a:ln w="0" cap="flat">
              <a:noFill/>
              <a:prstDash val="solid"/>
              <a:miter/>
            </a:ln>
          </p:spPr>
          <p:txBody>
            <a:bodyPr rtlCol="0" anchor="ctr"/>
            <a:lstStyle/>
            <a:p>
              <a:endParaRPr lang="en-US" sz="1641"/>
            </a:p>
          </p:txBody>
        </p:sp>
        <p:sp>
          <p:nvSpPr>
            <p:cNvPr id="30" name="Freeform: Shape 29">
              <a:extLst>
                <a:ext uri="{FF2B5EF4-FFF2-40B4-BE49-F238E27FC236}">
                  <a16:creationId xmlns:a16="http://schemas.microsoft.com/office/drawing/2014/main" id="{1126880B-33BA-290C-79A3-E138922F0A21}"/>
                </a:ext>
              </a:extLst>
            </p:cNvPr>
            <p:cNvSpPr/>
            <p:nvPr/>
          </p:nvSpPr>
          <p:spPr>
            <a:xfrm>
              <a:off x="2501516" y="3810625"/>
              <a:ext cx="195406" cy="247172"/>
            </a:xfrm>
            <a:custGeom>
              <a:avLst/>
              <a:gdLst>
                <a:gd name="connsiteX0" fmla="*/ 179681 w 195406"/>
                <a:gd name="connsiteY0" fmla="*/ 47901 h 247172"/>
                <a:gd name="connsiteX1" fmla="*/ 181574 w 195406"/>
                <a:gd name="connsiteY1" fmla="*/ 49678 h 247172"/>
                <a:gd name="connsiteX2" fmla="*/ 193190 w 195406"/>
                <a:gd name="connsiteY2" fmla="*/ 49304 h 247172"/>
                <a:gd name="connsiteX3" fmla="*/ 192793 w 195406"/>
                <a:gd name="connsiteY3" fmla="*/ 37688 h 247172"/>
                <a:gd name="connsiteX4" fmla="*/ 154907 w 195406"/>
                <a:gd name="connsiteY4" fmla="*/ 2210 h 247172"/>
                <a:gd name="connsiteX5" fmla="*/ 143291 w 195406"/>
                <a:gd name="connsiteY5" fmla="*/ 2584 h 247172"/>
                <a:gd name="connsiteX6" fmla="*/ 143665 w 195406"/>
                <a:gd name="connsiteY6" fmla="*/ 14200 h 247172"/>
                <a:gd name="connsiteX7" fmla="*/ 145582 w 195406"/>
                <a:gd name="connsiteY7" fmla="*/ 15976 h 247172"/>
                <a:gd name="connsiteX8" fmla="*/ 113656 w 195406"/>
                <a:gd name="connsiteY8" fmla="*/ 50075 h 247172"/>
                <a:gd name="connsiteX9" fmla="*/ 57845 w 195406"/>
                <a:gd name="connsiteY9" fmla="*/ 79593 h 247172"/>
                <a:gd name="connsiteX10" fmla="*/ 20170 w 195406"/>
                <a:gd name="connsiteY10" fmla="*/ 115539 h 247172"/>
                <a:gd name="connsiteX11" fmla="*/ 20170 w 195406"/>
                <a:gd name="connsiteY11" fmla="*/ 129048 h 247172"/>
                <a:gd name="connsiteX12" fmla="*/ 81801 w 195406"/>
                <a:gd name="connsiteY12" fmla="*/ 78028 h 247172"/>
                <a:gd name="connsiteX13" fmla="*/ 121977 w 195406"/>
                <a:gd name="connsiteY13" fmla="*/ 115632 h 247172"/>
                <a:gd name="connsiteX14" fmla="*/ 90331 w 195406"/>
                <a:gd name="connsiteY14" fmla="*/ 163357 h 247172"/>
                <a:gd name="connsiteX15" fmla="*/ 24120 w 195406"/>
                <a:gd name="connsiteY15" fmla="*/ 234103 h 247172"/>
                <a:gd name="connsiteX16" fmla="*/ 22203 w 195406"/>
                <a:gd name="connsiteY16" fmla="*/ 235622 h 247172"/>
                <a:gd name="connsiteX17" fmla="*/ 22203 w 195406"/>
                <a:gd name="connsiteY17" fmla="*/ 235622 h 247172"/>
                <a:gd name="connsiteX18" fmla="*/ 13485 w 195406"/>
                <a:gd name="connsiteY18" fmla="*/ 227442 h 247172"/>
                <a:gd name="connsiteX19" fmla="*/ 0 w 195406"/>
                <a:gd name="connsiteY19" fmla="*/ 230434 h 247172"/>
                <a:gd name="connsiteX20" fmla="*/ 14420 w 195406"/>
                <a:gd name="connsiteY20" fmla="*/ 243919 h 247172"/>
                <a:gd name="connsiteX21" fmla="*/ 32487 w 195406"/>
                <a:gd name="connsiteY21" fmla="*/ 241886 h 247172"/>
                <a:gd name="connsiteX22" fmla="*/ 98698 w 195406"/>
                <a:gd name="connsiteY22" fmla="*/ 171163 h 247172"/>
                <a:gd name="connsiteX23" fmla="*/ 147779 w 195406"/>
                <a:gd name="connsiteY23" fmla="*/ 82024 h 247172"/>
                <a:gd name="connsiteX24" fmla="*/ 179704 w 195406"/>
                <a:gd name="connsiteY24" fmla="*/ 47925 h 247172"/>
                <a:gd name="connsiteX25" fmla="*/ 179704 w 195406"/>
                <a:gd name="connsiteY25" fmla="*/ 47925 h 24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406" h="247172">
                  <a:moveTo>
                    <a:pt x="179681" y="47901"/>
                  </a:moveTo>
                  <a:lnTo>
                    <a:pt x="181574" y="49678"/>
                  </a:lnTo>
                  <a:cubicBezTo>
                    <a:pt x="184893" y="52786"/>
                    <a:pt x="190081" y="52599"/>
                    <a:pt x="193190" y="49304"/>
                  </a:cubicBezTo>
                  <a:cubicBezTo>
                    <a:pt x="196298" y="45985"/>
                    <a:pt x="196111" y="40773"/>
                    <a:pt x="192793" y="37688"/>
                  </a:cubicBezTo>
                  <a:lnTo>
                    <a:pt x="154907" y="2210"/>
                  </a:lnTo>
                  <a:cubicBezTo>
                    <a:pt x="151588" y="-875"/>
                    <a:pt x="146400" y="-712"/>
                    <a:pt x="143291" y="2584"/>
                  </a:cubicBezTo>
                  <a:cubicBezTo>
                    <a:pt x="140183" y="5879"/>
                    <a:pt x="140370" y="11115"/>
                    <a:pt x="143665" y="14200"/>
                  </a:cubicBezTo>
                  <a:lnTo>
                    <a:pt x="145582" y="15976"/>
                  </a:lnTo>
                  <a:lnTo>
                    <a:pt x="113656" y="50075"/>
                  </a:lnTo>
                  <a:cubicBezTo>
                    <a:pt x="101667" y="54819"/>
                    <a:pt x="79534" y="64612"/>
                    <a:pt x="57845" y="79593"/>
                  </a:cubicBezTo>
                  <a:cubicBezTo>
                    <a:pt x="49688" y="85086"/>
                    <a:pt x="20146" y="113085"/>
                    <a:pt x="20170" y="115539"/>
                  </a:cubicBezTo>
                  <a:cubicBezTo>
                    <a:pt x="20170" y="117759"/>
                    <a:pt x="20170" y="126781"/>
                    <a:pt x="20170" y="129048"/>
                  </a:cubicBezTo>
                  <a:cubicBezTo>
                    <a:pt x="27088" y="122761"/>
                    <a:pt x="64786" y="82468"/>
                    <a:pt x="81801" y="78028"/>
                  </a:cubicBezTo>
                  <a:lnTo>
                    <a:pt x="121977" y="115632"/>
                  </a:lnTo>
                  <a:cubicBezTo>
                    <a:pt x="114264" y="131478"/>
                    <a:pt x="103817" y="148960"/>
                    <a:pt x="90331" y="163357"/>
                  </a:cubicBezTo>
                  <a:lnTo>
                    <a:pt x="24120" y="234103"/>
                  </a:lnTo>
                  <a:cubicBezTo>
                    <a:pt x="23372" y="234875"/>
                    <a:pt x="22647" y="235389"/>
                    <a:pt x="22203" y="235622"/>
                  </a:cubicBezTo>
                  <a:lnTo>
                    <a:pt x="22203" y="235622"/>
                  </a:lnTo>
                  <a:cubicBezTo>
                    <a:pt x="22203" y="235622"/>
                    <a:pt x="13485" y="227442"/>
                    <a:pt x="13485" y="227442"/>
                  </a:cubicBezTo>
                  <a:cubicBezTo>
                    <a:pt x="9162" y="228915"/>
                    <a:pt x="4674" y="229966"/>
                    <a:pt x="0" y="230434"/>
                  </a:cubicBezTo>
                  <a:cubicBezTo>
                    <a:pt x="4441" y="234571"/>
                    <a:pt x="9536" y="239362"/>
                    <a:pt x="14420" y="243919"/>
                  </a:cubicBezTo>
                  <a:cubicBezTo>
                    <a:pt x="21058" y="250136"/>
                    <a:pt x="28350" y="246303"/>
                    <a:pt x="32487" y="241886"/>
                  </a:cubicBezTo>
                  <a:cubicBezTo>
                    <a:pt x="36623" y="237469"/>
                    <a:pt x="62052" y="210311"/>
                    <a:pt x="98698" y="171163"/>
                  </a:cubicBezTo>
                  <a:cubicBezTo>
                    <a:pt x="126534" y="141435"/>
                    <a:pt x="141959" y="100207"/>
                    <a:pt x="147779" y="82024"/>
                  </a:cubicBezTo>
                  <a:lnTo>
                    <a:pt x="179704" y="47925"/>
                  </a:lnTo>
                  <a:lnTo>
                    <a:pt x="179704" y="47925"/>
                  </a:lnTo>
                  <a:close/>
                </a:path>
              </a:pathLst>
            </a:custGeom>
            <a:solidFill>
              <a:schemeClr val="accent2"/>
            </a:solidFill>
            <a:ln w="0" cap="flat">
              <a:noFill/>
              <a:prstDash val="solid"/>
              <a:miter/>
            </a:ln>
          </p:spPr>
          <p:txBody>
            <a:bodyPr rtlCol="0" anchor="ctr"/>
            <a:lstStyle/>
            <a:p>
              <a:endParaRPr lang="en-US" sz="1641"/>
            </a:p>
          </p:txBody>
        </p:sp>
        <p:sp>
          <p:nvSpPr>
            <p:cNvPr id="31" name="Freeform: Shape 30">
              <a:extLst>
                <a:ext uri="{FF2B5EF4-FFF2-40B4-BE49-F238E27FC236}">
                  <a16:creationId xmlns:a16="http://schemas.microsoft.com/office/drawing/2014/main" id="{02627B9A-A2E3-505A-AD7B-9581C2494AC0}"/>
                </a:ext>
              </a:extLst>
            </p:cNvPr>
            <p:cNvSpPr/>
            <p:nvPr/>
          </p:nvSpPr>
          <p:spPr>
            <a:xfrm>
              <a:off x="2717517" y="3836113"/>
              <a:ext cx="58686" cy="16500"/>
            </a:xfrm>
            <a:custGeom>
              <a:avLst/>
              <a:gdLst>
                <a:gd name="connsiteX0" fmla="*/ 0 w 58686"/>
                <a:gd name="connsiteY0" fmla="*/ 16500 h 16500"/>
                <a:gd name="connsiteX1" fmla="*/ 58686 w 58686"/>
                <a:gd name="connsiteY1" fmla="*/ 16500 h 16500"/>
                <a:gd name="connsiteX2" fmla="*/ 58686 w 58686"/>
                <a:gd name="connsiteY2" fmla="*/ 0 h 16500"/>
                <a:gd name="connsiteX3" fmla="*/ 0 w 58686"/>
                <a:gd name="connsiteY3" fmla="*/ 0 h 16500"/>
                <a:gd name="connsiteX4" fmla="*/ 0 w 58686"/>
                <a:gd name="connsiteY4" fmla="*/ 16500 h 16500"/>
                <a:gd name="connsiteX5" fmla="*/ 0 w 58686"/>
                <a:gd name="connsiteY5" fmla="*/ 16500 h 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686" h="16500">
                  <a:moveTo>
                    <a:pt x="0" y="16500"/>
                  </a:moveTo>
                  <a:lnTo>
                    <a:pt x="58686" y="16500"/>
                  </a:lnTo>
                  <a:lnTo>
                    <a:pt x="58686" y="0"/>
                  </a:lnTo>
                  <a:lnTo>
                    <a:pt x="0" y="0"/>
                  </a:lnTo>
                  <a:lnTo>
                    <a:pt x="0" y="16500"/>
                  </a:lnTo>
                  <a:lnTo>
                    <a:pt x="0" y="16500"/>
                  </a:lnTo>
                  <a:close/>
                </a:path>
              </a:pathLst>
            </a:custGeom>
            <a:solidFill>
              <a:schemeClr val="accent2"/>
            </a:solidFill>
            <a:ln w="0" cap="flat">
              <a:noFill/>
              <a:prstDash val="solid"/>
              <a:miter/>
            </a:ln>
          </p:spPr>
          <p:txBody>
            <a:bodyPr rtlCol="0" anchor="ctr"/>
            <a:lstStyle/>
            <a:p>
              <a:endParaRPr lang="en-US" sz="1641"/>
            </a:p>
          </p:txBody>
        </p:sp>
        <p:sp>
          <p:nvSpPr>
            <p:cNvPr id="32" name="Freeform: Shape 31">
              <a:extLst>
                <a:ext uri="{FF2B5EF4-FFF2-40B4-BE49-F238E27FC236}">
                  <a16:creationId xmlns:a16="http://schemas.microsoft.com/office/drawing/2014/main" id="{9CD031EF-F3BD-C669-5472-E836FB7783ED}"/>
                </a:ext>
              </a:extLst>
            </p:cNvPr>
            <p:cNvSpPr/>
            <p:nvPr/>
          </p:nvSpPr>
          <p:spPr>
            <a:xfrm>
              <a:off x="2510584" y="3836113"/>
              <a:ext cx="88064" cy="16500"/>
            </a:xfrm>
            <a:custGeom>
              <a:avLst/>
              <a:gdLst>
                <a:gd name="connsiteX0" fmla="*/ 88064 w 88064"/>
                <a:gd name="connsiteY0" fmla="*/ 16500 h 16500"/>
                <a:gd name="connsiteX1" fmla="*/ 88064 w 88064"/>
                <a:gd name="connsiteY1" fmla="*/ 0 h 16500"/>
                <a:gd name="connsiteX2" fmla="*/ 0 w 88064"/>
                <a:gd name="connsiteY2" fmla="*/ 0 h 16500"/>
                <a:gd name="connsiteX3" fmla="*/ 795 w 88064"/>
                <a:gd name="connsiteY3" fmla="*/ 16500 h 16500"/>
                <a:gd name="connsiteX4" fmla="*/ 88041 w 88064"/>
                <a:gd name="connsiteY4" fmla="*/ 16500 h 1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64" h="16500">
                  <a:moveTo>
                    <a:pt x="88064" y="16500"/>
                  </a:moveTo>
                  <a:lnTo>
                    <a:pt x="88064" y="0"/>
                  </a:lnTo>
                  <a:lnTo>
                    <a:pt x="0" y="0"/>
                  </a:lnTo>
                  <a:cubicBezTo>
                    <a:pt x="304" y="5422"/>
                    <a:pt x="584" y="10915"/>
                    <a:pt x="795" y="16500"/>
                  </a:cubicBezTo>
                  <a:lnTo>
                    <a:pt x="88041" y="16500"/>
                  </a:lnTo>
                  <a:close/>
                </a:path>
              </a:pathLst>
            </a:custGeom>
            <a:solidFill>
              <a:schemeClr val="accent2"/>
            </a:solidFill>
            <a:ln w="0" cap="flat">
              <a:noFill/>
              <a:prstDash val="solid"/>
              <a:miter/>
            </a:ln>
          </p:spPr>
          <p:txBody>
            <a:bodyPr rtlCol="0" anchor="ctr"/>
            <a:lstStyle/>
            <a:p>
              <a:endParaRPr lang="en-US" sz="1641"/>
            </a:p>
          </p:txBody>
        </p:sp>
        <p:sp>
          <p:nvSpPr>
            <p:cNvPr id="83" name="Freeform: Shape 82">
              <a:extLst>
                <a:ext uri="{FF2B5EF4-FFF2-40B4-BE49-F238E27FC236}">
                  <a16:creationId xmlns:a16="http://schemas.microsoft.com/office/drawing/2014/main" id="{0C41AD60-22BC-2422-3ACD-87970CF132D1}"/>
                </a:ext>
              </a:extLst>
            </p:cNvPr>
            <p:cNvSpPr/>
            <p:nvPr/>
          </p:nvSpPr>
          <p:spPr>
            <a:xfrm>
              <a:off x="2176897" y="3581993"/>
              <a:ext cx="440999" cy="337649"/>
            </a:xfrm>
            <a:custGeom>
              <a:avLst/>
              <a:gdLst>
                <a:gd name="connsiteX0" fmla="*/ 385 w 440999"/>
                <a:gd name="connsiteY0" fmla="*/ 203847 h 337649"/>
                <a:gd name="connsiteX1" fmla="*/ 61244 w 440999"/>
                <a:gd name="connsiteY1" fmla="*/ 283101 h 337649"/>
                <a:gd name="connsiteX2" fmla="*/ 117593 w 440999"/>
                <a:gd name="connsiteY2" fmla="*/ 306893 h 337649"/>
                <a:gd name="connsiteX3" fmla="*/ 219353 w 440999"/>
                <a:gd name="connsiteY3" fmla="*/ 336715 h 337649"/>
                <a:gd name="connsiteX4" fmla="*/ 227487 w 440999"/>
                <a:gd name="connsiteY4" fmla="*/ 337650 h 337649"/>
                <a:gd name="connsiteX5" fmla="*/ 262801 w 440999"/>
                <a:gd name="connsiteY5" fmla="*/ 309487 h 337649"/>
                <a:gd name="connsiteX6" fmla="*/ 235573 w 440999"/>
                <a:gd name="connsiteY6" fmla="*/ 266016 h 337649"/>
                <a:gd name="connsiteX7" fmla="*/ 82793 w 440999"/>
                <a:gd name="connsiteY7" fmla="*/ 212331 h 337649"/>
                <a:gd name="connsiteX8" fmla="*/ 73865 w 440999"/>
                <a:gd name="connsiteY8" fmla="*/ 205320 h 337649"/>
                <a:gd name="connsiteX9" fmla="*/ 99878 w 440999"/>
                <a:gd name="connsiteY9" fmla="*/ 108351 h 337649"/>
                <a:gd name="connsiteX10" fmla="*/ 99878 w 440999"/>
                <a:gd name="connsiteY10" fmla="*/ 209854 h 337649"/>
                <a:gd name="connsiteX11" fmla="*/ 165201 w 440999"/>
                <a:gd name="connsiteY11" fmla="*/ 235960 h 337649"/>
                <a:gd name="connsiteX12" fmla="*/ 199137 w 440999"/>
                <a:gd name="connsiteY12" fmla="*/ 216398 h 337649"/>
                <a:gd name="connsiteX13" fmla="*/ 344766 w 440999"/>
                <a:gd name="connsiteY13" fmla="*/ 189497 h 337649"/>
                <a:gd name="connsiteX14" fmla="*/ 344766 w 440999"/>
                <a:gd name="connsiteY14" fmla="*/ 108514 h 337649"/>
                <a:gd name="connsiteX15" fmla="*/ 367646 w 440999"/>
                <a:gd name="connsiteY15" fmla="*/ 190035 h 337649"/>
                <a:gd name="connsiteX16" fmla="*/ 365192 w 440999"/>
                <a:gd name="connsiteY16" fmla="*/ 191390 h 337649"/>
                <a:gd name="connsiteX17" fmla="*/ 199441 w 440999"/>
                <a:gd name="connsiteY17" fmla="*/ 226331 h 337649"/>
                <a:gd name="connsiteX18" fmla="*/ 174737 w 440999"/>
                <a:gd name="connsiteY18" fmla="*/ 239162 h 337649"/>
                <a:gd name="connsiteX19" fmla="*/ 237840 w 440999"/>
                <a:gd name="connsiteY19" fmla="*/ 256317 h 337649"/>
                <a:gd name="connsiteX20" fmla="*/ 272384 w 440999"/>
                <a:gd name="connsiteY20" fmla="*/ 290579 h 337649"/>
                <a:gd name="connsiteX21" fmla="*/ 398964 w 440999"/>
                <a:gd name="connsiteY21" fmla="*/ 254704 h 337649"/>
                <a:gd name="connsiteX22" fmla="*/ 428319 w 440999"/>
                <a:gd name="connsiteY22" fmla="*/ 231940 h 337649"/>
                <a:gd name="connsiteX23" fmla="*/ 440870 w 440999"/>
                <a:gd name="connsiteY23" fmla="*/ 193003 h 337649"/>
                <a:gd name="connsiteX24" fmla="*/ 440566 w 440999"/>
                <a:gd name="connsiteY24" fmla="*/ 189591 h 337649"/>
                <a:gd name="connsiteX25" fmla="*/ 440543 w 440999"/>
                <a:gd name="connsiteY25" fmla="*/ 189217 h 337649"/>
                <a:gd name="connsiteX26" fmla="*/ 440543 w 440999"/>
                <a:gd name="connsiteY26" fmla="*/ 189193 h 337649"/>
                <a:gd name="connsiteX27" fmla="*/ 321067 w 440999"/>
                <a:gd name="connsiteY27" fmla="*/ 0 h 337649"/>
                <a:gd name="connsiteX28" fmla="*/ 221387 w 440999"/>
                <a:gd name="connsiteY28" fmla="*/ 61023 h 337649"/>
                <a:gd name="connsiteX29" fmla="*/ 121753 w 440999"/>
                <a:gd name="connsiteY29" fmla="*/ 70 h 337649"/>
                <a:gd name="connsiteX30" fmla="*/ 76693 w 440999"/>
                <a:gd name="connsiteY30" fmla="*/ 20450 h 337649"/>
                <a:gd name="connsiteX31" fmla="*/ 408 w 440999"/>
                <a:gd name="connsiteY31" fmla="*/ 203660 h 337649"/>
                <a:gd name="connsiteX32" fmla="*/ 408 w 440999"/>
                <a:gd name="connsiteY32" fmla="*/ 203824 h 337649"/>
                <a:gd name="connsiteX33" fmla="*/ 385 w 440999"/>
                <a:gd name="connsiteY33" fmla="*/ 203824 h 3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0999" h="337649">
                  <a:moveTo>
                    <a:pt x="385" y="203847"/>
                  </a:moveTo>
                  <a:cubicBezTo>
                    <a:pt x="-3659" y="238881"/>
                    <a:pt x="24691" y="264076"/>
                    <a:pt x="61244" y="283101"/>
                  </a:cubicBezTo>
                  <a:cubicBezTo>
                    <a:pt x="79007" y="292356"/>
                    <a:pt x="98709" y="300138"/>
                    <a:pt x="117593" y="306893"/>
                  </a:cubicBezTo>
                  <a:cubicBezTo>
                    <a:pt x="167515" y="324725"/>
                    <a:pt x="217250" y="336224"/>
                    <a:pt x="219353" y="336715"/>
                  </a:cubicBezTo>
                  <a:cubicBezTo>
                    <a:pt x="222088" y="337346"/>
                    <a:pt x="224799" y="337650"/>
                    <a:pt x="227487" y="337650"/>
                  </a:cubicBezTo>
                  <a:cubicBezTo>
                    <a:pt x="244011" y="337650"/>
                    <a:pt x="258945" y="326291"/>
                    <a:pt x="262801" y="309487"/>
                  </a:cubicBezTo>
                  <a:cubicBezTo>
                    <a:pt x="267289" y="289972"/>
                    <a:pt x="255089" y="270503"/>
                    <a:pt x="235573" y="266016"/>
                  </a:cubicBezTo>
                  <a:cubicBezTo>
                    <a:pt x="172750" y="251549"/>
                    <a:pt x="109647" y="228948"/>
                    <a:pt x="82793" y="212331"/>
                  </a:cubicBezTo>
                  <a:cubicBezTo>
                    <a:pt x="78773" y="209854"/>
                    <a:pt x="76132" y="207493"/>
                    <a:pt x="73865" y="205320"/>
                  </a:cubicBezTo>
                  <a:cubicBezTo>
                    <a:pt x="79801" y="159698"/>
                    <a:pt x="90809" y="128801"/>
                    <a:pt x="99878" y="108351"/>
                  </a:cubicBezTo>
                  <a:lnTo>
                    <a:pt x="99878" y="209854"/>
                  </a:lnTo>
                  <a:cubicBezTo>
                    <a:pt x="113480" y="217730"/>
                    <a:pt x="137857" y="226985"/>
                    <a:pt x="165201" y="235960"/>
                  </a:cubicBezTo>
                  <a:cubicBezTo>
                    <a:pt x="172797" y="225162"/>
                    <a:pt x="184974" y="217613"/>
                    <a:pt x="199137" y="216398"/>
                  </a:cubicBezTo>
                  <a:cubicBezTo>
                    <a:pt x="259412" y="211163"/>
                    <a:pt x="313027" y="199781"/>
                    <a:pt x="344766" y="189497"/>
                  </a:cubicBezTo>
                  <a:lnTo>
                    <a:pt x="344766" y="108514"/>
                  </a:lnTo>
                  <a:cubicBezTo>
                    <a:pt x="353834" y="126183"/>
                    <a:pt x="361617" y="152103"/>
                    <a:pt x="367646" y="190035"/>
                  </a:cubicBezTo>
                  <a:cubicBezTo>
                    <a:pt x="366945" y="190479"/>
                    <a:pt x="366010" y="190923"/>
                    <a:pt x="365192" y="191390"/>
                  </a:cubicBezTo>
                  <a:cubicBezTo>
                    <a:pt x="340886" y="204852"/>
                    <a:pt x="269252" y="220278"/>
                    <a:pt x="199441" y="226331"/>
                  </a:cubicBezTo>
                  <a:cubicBezTo>
                    <a:pt x="189461" y="227196"/>
                    <a:pt x="180720" y="232034"/>
                    <a:pt x="174737" y="239162"/>
                  </a:cubicBezTo>
                  <a:cubicBezTo>
                    <a:pt x="194322" y="245309"/>
                    <a:pt x="215707" y="251222"/>
                    <a:pt x="237840" y="256317"/>
                  </a:cubicBezTo>
                  <a:cubicBezTo>
                    <a:pt x="255486" y="260383"/>
                    <a:pt x="268387" y="274102"/>
                    <a:pt x="272384" y="290579"/>
                  </a:cubicBezTo>
                  <a:cubicBezTo>
                    <a:pt x="315808" y="283825"/>
                    <a:pt x="365450" y="272677"/>
                    <a:pt x="398964" y="254704"/>
                  </a:cubicBezTo>
                  <a:cubicBezTo>
                    <a:pt x="411328" y="248090"/>
                    <a:pt x="421471" y="240541"/>
                    <a:pt x="428319" y="231940"/>
                  </a:cubicBezTo>
                  <a:cubicBezTo>
                    <a:pt x="437481" y="220418"/>
                    <a:pt x="441828" y="206722"/>
                    <a:pt x="440870" y="193003"/>
                  </a:cubicBezTo>
                  <a:cubicBezTo>
                    <a:pt x="440823" y="191881"/>
                    <a:pt x="440730" y="190736"/>
                    <a:pt x="440566" y="189591"/>
                  </a:cubicBezTo>
                  <a:cubicBezTo>
                    <a:pt x="440566" y="189474"/>
                    <a:pt x="440566" y="189334"/>
                    <a:pt x="440543" y="189217"/>
                  </a:cubicBezTo>
                  <a:cubicBezTo>
                    <a:pt x="440543" y="189217"/>
                    <a:pt x="440543" y="189217"/>
                    <a:pt x="440543" y="189193"/>
                  </a:cubicBezTo>
                  <a:cubicBezTo>
                    <a:pt x="418690" y="34426"/>
                    <a:pt x="353507" y="4885"/>
                    <a:pt x="321067" y="0"/>
                  </a:cubicBezTo>
                  <a:cubicBezTo>
                    <a:pt x="302486" y="36203"/>
                    <a:pt x="264788" y="61023"/>
                    <a:pt x="221387" y="61023"/>
                  </a:cubicBezTo>
                  <a:cubicBezTo>
                    <a:pt x="177986" y="61023"/>
                    <a:pt x="140334" y="36226"/>
                    <a:pt x="121753" y="70"/>
                  </a:cubicBezTo>
                  <a:cubicBezTo>
                    <a:pt x="109951" y="1916"/>
                    <a:pt x="93731" y="7058"/>
                    <a:pt x="76693" y="20450"/>
                  </a:cubicBezTo>
                  <a:cubicBezTo>
                    <a:pt x="36751" y="51838"/>
                    <a:pt x="11065" y="113493"/>
                    <a:pt x="408" y="203660"/>
                  </a:cubicBezTo>
                  <a:cubicBezTo>
                    <a:pt x="408" y="203730"/>
                    <a:pt x="408" y="203777"/>
                    <a:pt x="408" y="203824"/>
                  </a:cubicBezTo>
                  <a:lnTo>
                    <a:pt x="385" y="203824"/>
                  </a:lnTo>
                  <a:close/>
                </a:path>
              </a:pathLst>
            </a:custGeom>
            <a:solidFill>
              <a:srgbClr val="A1D3D0"/>
            </a:solidFill>
            <a:ln w="0" cap="flat">
              <a:noFill/>
              <a:prstDash val="solid"/>
              <a:miter/>
            </a:ln>
          </p:spPr>
          <p:txBody>
            <a:bodyPr rtlCol="0" anchor="ctr"/>
            <a:lstStyle/>
            <a:p>
              <a:endParaRPr lang="en-US" sz="1641"/>
            </a:p>
          </p:txBody>
        </p:sp>
        <p:sp>
          <p:nvSpPr>
            <p:cNvPr id="106" name="Freeform: Shape 105">
              <a:extLst>
                <a:ext uri="{FF2B5EF4-FFF2-40B4-BE49-F238E27FC236}">
                  <a16:creationId xmlns:a16="http://schemas.microsoft.com/office/drawing/2014/main" id="{1F6FF38D-682C-41A9-84A0-0C6C625C2659}"/>
                </a:ext>
              </a:extLst>
            </p:cNvPr>
            <p:cNvSpPr/>
            <p:nvPr/>
          </p:nvSpPr>
          <p:spPr>
            <a:xfrm>
              <a:off x="2276821" y="3867922"/>
              <a:ext cx="244841" cy="558675"/>
            </a:xfrm>
            <a:custGeom>
              <a:avLst/>
              <a:gdLst>
                <a:gd name="connsiteX0" fmla="*/ 172623 w 244841"/>
                <a:gd name="connsiteY0" fmla="*/ 25779 h 558675"/>
                <a:gd name="connsiteX1" fmla="*/ 127586 w 244841"/>
                <a:gd name="connsiteY1" fmla="*/ 61678 h 558675"/>
                <a:gd name="connsiteX2" fmla="*/ 117209 w 244841"/>
                <a:gd name="connsiteY2" fmla="*/ 60486 h 558675"/>
                <a:gd name="connsiteX3" fmla="*/ 14911 w 244841"/>
                <a:gd name="connsiteY3" fmla="*/ 30336 h 558675"/>
                <a:gd name="connsiteX4" fmla="*/ 0 w 244841"/>
                <a:gd name="connsiteY4" fmla="*/ 24587 h 558675"/>
                <a:gd name="connsiteX5" fmla="*/ 0 w 244841"/>
                <a:gd name="connsiteY5" fmla="*/ 502607 h 558675"/>
                <a:gd name="connsiteX6" fmla="*/ 54409 w 244841"/>
                <a:gd name="connsiteY6" fmla="*/ 558652 h 558675"/>
                <a:gd name="connsiteX7" fmla="*/ 108818 w 244841"/>
                <a:gd name="connsiteY7" fmla="*/ 502607 h 558675"/>
                <a:gd name="connsiteX8" fmla="*/ 108818 w 244841"/>
                <a:gd name="connsiteY8" fmla="*/ 94398 h 558675"/>
                <a:gd name="connsiteX9" fmla="*/ 131489 w 244841"/>
                <a:gd name="connsiteY9" fmla="*/ 94398 h 558675"/>
                <a:gd name="connsiteX10" fmla="*/ 131489 w 244841"/>
                <a:gd name="connsiteY10" fmla="*/ 502607 h 558675"/>
                <a:gd name="connsiteX11" fmla="*/ 188165 w 244841"/>
                <a:gd name="connsiteY11" fmla="*/ 558675 h 558675"/>
                <a:gd name="connsiteX12" fmla="*/ 244841 w 244841"/>
                <a:gd name="connsiteY12" fmla="*/ 502607 h 558675"/>
                <a:gd name="connsiteX13" fmla="*/ 244841 w 244841"/>
                <a:gd name="connsiteY13" fmla="*/ 0 h 558675"/>
                <a:gd name="connsiteX14" fmla="*/ 174072 w 244841"/>
                <a:gd name="connsiteY14" fmla="*/ 14561 h 558675"/>
                <a:gd name="connsiteX15" fmla="*/ 172600 w 244841"/>
                <a:gd name="connsiteY15" fmla="*/ 25756 h 558675"/>
                <a:gd name="connsiteX16" fmla="*/ 172600 w 244841"/>
                <a:gd name="connsiteY16" fmla="*/ 25756 h 55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841" h="558675">
                  <a:moveTo>
                    <a:pt x="172623" y="25779"/>
                  </a:moveTo>
                  <a:cubicBezTo>
                    <a:pt x="167762" y="46907"/>
                    <a:pt x="149228" y="61678"/>
                    <a:pt x="127586" y="61678"/>
                  </a:cubicBezTo>
                  <a:cubicBezTo>
                    <a:pt x="124103" y="61678"/>
                    <a:pt x="120621" y="61280"/>
                    <a:pt x="117209" y="60486"/>
                  </a:cubicBezTo>
                  <a:cubicBezTo>
                    <a:pt x="115105" y="59995"/>
                    <a:pt x="65441" y="48403"/>
                    <a:pt x="14911" y="30336"/>
                  </a:cubicBezTo>
                  <a:cubicBezTo>
                    <a:pt x="9793" y="28513"/>
                    <a:pt x="4534" y="26574"/>
                    <a:pt x="0" y="24587"/>
                  </a:cubicBezTo>
                  <a:lnTo>
                    <a:pt x="0" y="502607"/>
                  </a:lnTo>
                  <a:cubicBezTo>
                    <a:pt x="0" y="533574"/>
                    <a:pt x="23465" y="558652"/>
                    <a:pt x="54409" y="558652"/>
                  </a:cubicBezTo>
                  <a:cubicBezTo>
                    <a:pt x="85353" y="558652"/>
                    <a:pt x="108818" y="533551"/>
                    <a:pt x="108818" y="502607"/>
                  </a:cubicBezTo>
                  <a:lnTo>
                    <a:pt x="108818" y="94398"/>
                  </a:lnTo>
                  <a:lnTo>
                    <a:pt x="131489" y="94398"/>
                  </a:lnTo>
                  <a:cubicBezTo>
                    <a:pt x="131489" y="94398"/>
                    <a:pt x="131489" y="502607"/>
                    <a:pt x="131489" y="502607"/>
                  </a:cubicBezTo>
                  <a:cubicBezTo>
                    <a:pt x="131489" y="533574"/>
                    <a:pt x="157221" y="558675"/>
                    <a:pt x="188165" y="558675"/>
                  </a:cubicBezTo>
                  <a:cubicBezTo>
                    <a:pt x="219109" y="558675"/>
                    <a:pt x="244841" y="533574"/>
                    <a:pt x="244841" y="502607"/>
                  </a:cubicBezTo>
                  <a:lnTo>
                    <a:pt x="244841" y="0"/>
                  </a:lnTo>
                  <a:cubicBezTo>
                    <a:pt x="222171" y="6240"/>
                    <a:pt x="197373" y="10961"/>
                    <a:pt x="174072" y="14561"/>
                  </a:cubicBezTo>
                  <a:cubicBezTo>
                    <a:pt x="174142" y="18253"/>
                    <a:pt x="173464" y="21993"/>
                    <a:pt x="172600" y="25756"/>
                  </a:cubicBezTo>
                  <a:lnTo>
                    <a:pt x="172600" y="25756"/>
                  </a:lnTo>
                  <a:close/>
                </a:path>
              </a:pathLst>
            </a:custGeom>
            <a:solidFill>
              <a:srgbClr val="A1D3D0"/>
            </a:solidFill>
            <a:ln w="0" cap="flat">
              <a:noFill/>
              <a:prstDash val="solid"/>
              <a:miter/>
            </a:ln>
          </p:spPr>
          <p:txBody>
            <a:bodyPr rtlCol="0" anchor="ctr"/>
            <a:lstStyle/>
            <a:p>
              <a:endParaRPr lang="en-US" sz="1641"/>
            </a:p>
          </p:txBody>
        </p:sp>
        <p:sp>
          <p:nvSpPr>
            <p:cNvPr id="107" name="Freeform: Shape 106">
              <a:extLst>
                <a:ext uri="{FF2B5EF4-FFF2-40B4-BE49-F238E27FC236}">
                  <a16:creationId xmlns:a16="http://schemas.microsoft.com/office/drawing/2014/main" id="{C583C8FD-3C4E-7FD6-B648-E089576DF59C}"/>
                </a:ext>
              </a:extLst>
            </p:cNvPr>
            <p:cNvSpPr/>
            <p:nvPr/>
          </p:nvSpPr>
          <p:spPr>
            <a:xfrm>
              <a:off x="2296313" y="3428956"/>
              <a:ext cx="204034" cy="204034"/>
            </a:xfrm>
            <a:custGeom>
              <a:avLst/>
              <a:gdLst>
                <a:gd name="connsiteX0" fmla="*/ 204034 w 204034"/>
                <a:gd name="connsiteY0" fmla="*/ 102017 h 204034"/>
                <a:gd name="connsiteX1" fmla="*/ 102017 w 204034"/>
                <a:gd name="connsiteY1" fmla="*/ 0 h 204034"/>
                <a:gd name="connsiteX2" fmla="*/ 0 w 204034"/>
                <a:gd name="connsiteY2" fmla="*/ 102017 h 204034"/>
                <a:gd name="connsiteX3" fmla="*/ 102017 w 204034"/>
                <a:gd name="connsiteY3" fmla="*/ 204034 h 204034"/>
                <a:gd name="connsiteX4" fmla="*/ 204034 w 204034"/>
                <a:gd name="connsiteY4" fmla="*/ 102017 h 204034"/>
                <a:gd name="connsiteX5" fmla="*/ 204034 w 204034"/>
                <a:gd name="connsiteY5" fmla="*/ 102017 h 20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34" h="204034">
                  <a:moveTo>
                    <a:pt x="204034" y="102017"/>
                  </a:moveTo>
                  <a:cubicBezTo>
                    <a:pt x="204034" y="45668"/>
                    <a:pt x="158366" y="0"/>
                    <a:pt x="102017" y="0"/>
                  </a:cubicBezTo>
                  <a:cubicBezTo>
                    <a:pt x="45668" y="0"/>
                    <a:pt x="0" y="45692"/>
                    <a:pt x="0" y="102017"/>
                  </a:cubicBezTo>
                  <a:cubicBezTo>
                    <a:pt x="0" y="158343"/>
                    <a:pt x="45668" y="204034"/>
                    <a:pt x="102017" y="204034"/>
                  </a:cubicBezTo>
                  <a:cubicBezTo>
                    <a:pt x="158366" y="204034"/>
                    <a:pt x="204034" y="158343"/>
                    <a:pt x="204034" y="102017"/>
                  </a:cubicBezTo>
                  <a:lnTo>
                    <a:pt x="204034" y="102017"/>
                  </a:lnTo>
                  <a:close/>
                </a:path>
              </a:pathLst>
            </a:custGeom>
            <a:solidFill>
              <a:srgbClr val="A1D3D0"/>
            </a:solidFill>
            <a:ln w="0" cap="flat">
              <a:noFill/>
              <a:prstDash val="solid"/>
              <a:miter/>
            </a:ln>
          </p:spPr>
          <p:txBody>
            <a:bodyPr rtlCol="0" anchor="ctr"/>
            <a:lstStyle/>
            <a:p>
              <a:endParaRPr lang="en-US" sz="1641"/>
            </a:p>
          </p:txBody>
        </p:sp>
      </p:grpSp>
      <p:grpSp>
        <p:nvGrpSpPr>
          <p:cNvPr id="235" name="Group 234">
            <a:extLst>
              <a:ext uri="{FF2B5EF4-FFF2-40B4-BE49-F238E27FC236}">
                <a16:creationId xmlns:a16="http://schemas.microsoft.com/office/drawing/2014/main" id="{0FC138C5-51C3-3A38-ACFB-711CA14D5C32}"/>
              </a:ext>
            </a:extLst>
          </p:cNvPr>
          <p:cNvGrpSpPr/>
          <p:nvPr/>
        </p:nvGrpSpPr>
        <p:grpSpPr>
          <a:xfrm>
            <a:off x="5574256" y="2383000"/>
            <a:ext cx="1210997" cy="969719"/>
            <a:chOff x="4101415" y="2368591"/>
            <a:chExt cx="1210997" cy="969719"/>
          </a:xfrm>
        </p:grpSpPr>
        <p:grpSp>
          <p:nvGrpSpPr>
            <p:cNvPr id="108" name="Graphic 54">
              <a:extLst>
                <a:ext uri="{FF2B5EF4-FFF2-40B4-BE49-F238E27FC236}">
                  <a16:creationId xmlns:a16="http://schemas.microsoft.com/office/drawing/2014/main" id="{199DB7B5-A7CA-E4F9-2816-F31058140893}"/>
                </a:ext>
              </a:extLst>
            </p:cNvPr>
            <p:cNvGrpSpPr/>
            <p:nvPr/>
          </p:nvGrpSpPr>
          <p:grpSpPr>
            <a:xfrm>
              <a:off x="4686657" y="2368591"/>
              <a:ext cx="625755" cy="799851"/>
              <a:chOff x="5889001" y="1414001"/>
              <a:chExt cx="767564" cy="981111"/>
            </a:xfrm>
            <a:solidFill>
              <a:schemeClr val="accent1"/>
            </a:solidFill>
          </p:grpSpPr>
          <p:sp>
            <p:nvSpPr>
              <p:cNvPr id="109" name="Freeform: Shape 108">
                <a:extLst>
                  <a:ext uri="{FF2B5EF4-FFF2-40B4-BE49-F238E27FC236}">
                    <a16:creationId xmlns:a16="http://schemas.microsoft.com/office/drawing/2014/main" id="{128FFBB0-CDA9-751C-351B-9ED32FE8111B}"/>
                  </a:ext>
                </a:extLst>
              </p:cNvPr>
              <p:cNvSpPr/>
              <p:nvPr/>
            </p:nvSpPr>
            <p:spPr>
              <a:xfrm>
                <a:off x="5917990" y="1589467"/>
                <a:ext cx="375377" cy="169366"/>
              </a:xfrm>
              <a:custGeom>
                <a:avLst/>
                <a:gdLst>
                  <a:gd name="connsiteX0" fmla="*/ 0 w 375377"/>
                  <a:gd name="connsiteY0" fmla="*/ 169367 h 169366"/>
                  <a:gd name="connsiteX1" fmla="*/ 71708 w 375377"/>
                  <a:gd name="connsiteY1" fmla="*/ 73238 h 169366"/>
                  <a:gd name="connsiteX2" fmla="*/ 94598 w 375377"/>
                  <a:gd name="connsiteY2" fmla="*/ 62547 h 169366"/>
                  <a:gd name="connsiteX3" fmla="*/ 103758 w 375377"/>
                  <a:gd name="connsiteY3" fmla="*/ 61016 h 169366"/>
                  <a:gd name="connsiteX4" fmla="*/ 286855 w 375377"/>
                  <a:gd name="connsiteY4" fmla="*/ 61016 h 169366"/>
                  <a:gd name="connsiteX5" fmla="*/ 296015 w 375377"/>
                  <a:gd name="connsiteY5" fmla="*/ 62547 h 169366"/>
                  <a:gd name="connsiteX6" fmla="*/ 318905 w 375377"/>
                  <a:gd name="connsiteY6" fmla="*/ 73238 h 169366"/>
                  <a:gd name="connsiteX7" fmla="*/ 353994 w 375377"/>
                  <a:gd name="connsiteY7" fmla="*/ 105289 h 169366"/>
                  <a:gd name="connsiteX8" fmla="*/ 357055 w 375377"/>
                  <a:gd name="connsiteY8" fmla="*/ 102228 h 169366"/>
                  <a:gd name="connsiteX9" fmla="*/ 375377 w 375377"/>
                  <a:gd name="connsiteY9" fmla="*/ 86968 h 169366"/>
                  <a:gd name="connsiteX10" fmla="*/ 296039 w 375377"/>
                  <a:gd name="connsiteY10" fmla="*/ 0 h 169366"/>
                  <a:gd name="connsiteX11" fmla="*/ 195342 w 375377"/>
                  <a:gd name="connsiteY11" fmla="*/ 54941 h 169366"/>
                  <a:gd name="connsiteX12" fmla="*/ 94646 w 375377"/>
                  <a:gd name="connsiteY12" fmla="*/ 0 h 169366"/>
                  <a:gd name="connsiteX13" fmla="*/ 48 w 375377"/>
                  <a:gd name="connsiteY13" fmla="*/ 169367 h 16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377" h="169366">
                    <a:moveTo>
                      <a:pt x="0" y="169367"/>
                    </a:moveTo>
                    <a:cubicBezTo>
                      <a:pt x="22890" y="112919"/>
                      <a:pt x="51879" y="85437"/>
                      <a:pt x="71708" y="73238"/>
                    </a:cubicBezTo>
                    <a:cubicBezTo>
                      <a:pt x="79338" y="68670"/>
                      <a:pt x="86968" y="65608"/>
                      <a:pt x="94598" y="62547"/>
                    </a:cubicBezTo>
                    <a:cubicBezTo>
                      <a:pt x="97659" y="61016"/>
                      <a:pt x="100697" y="61016"/>
                      <a:pt x="103758" y="61016"/>
                    </a:cubicBezTo>
                    <a:lnTo>
                      <a:pt x="286855" y="61016"/>
                    </a:lnTo>
                    <a:cubicBezTo>
                      <a:pt x="289916" y="61016"/>
                      <a:pt x="292954" y="62547"/>
                      <a:pt x="296015" y="62547"/>
                    </a:cubicBezTo>
                    <a:cubicBezTo>
                      <a:pt x="303645" y="64078"/>
                      <a:pt x="311275" y="68646"/>
                      <a:pt x="318905" y="73238"/>
                    </a:cubicBezTo>
                    <a:cubicBezTo>
                      <a:pt x="328066" y="79338"/>
                      <a:pt x="341795" y="88498"/>
                      <a:pt x="353994" y="105289"/>
                    </a:cubicBezTo>
                    <a:lnTo>
                      <a:pt x="357055" y="102228"/>
                    </a:lnTo>
                    <a:cubicBezTo>
                      <a:pt x="363155" y="96128"/>
                      <a:pt x="369254" y="91536"/>
                      <a:pt x="375377" y="86968"/>
                    </a:cubicBezTo>
                    <a:cubicBezTo>
                      <a:pt x="358586" y="45780"/>
                      <a:pt x="331128" y="16791"/>
                      <a:pt x="296039" y="0"/>
                    </a:cubicBezTo>
                    <a:cubicBezTo>
                      <a:pt x="274680" y="33558"/>
                      <a:pt x="236530" y="54941"/>
                      <a:pt x="195342" y="54941"/>
                    </a:cubicBezTo>
                    <a:cubicBezTo>
                      <a:pt x="154155" y="54941"/>
                      <a:pt x="116005" y="32051"/>
                      <a:pt x="94646" y="0"/>
                    </a:cubicBezTo>
                    <a:cubicBezTo>
                      <a:pt x="39705" y="25928"/>
                      <a:pt x="3085" y="80868"/>
                      <a:pt x="48" y="169367"/>
                    </a:cubicBezTo>
                    <a:close/>
                  </a:path>
                </a:pathLst>
              </a:custGeom>
              <a:solidFill>
                <a:schemeClr val="accent2"/>
              </a:solidFill>
              <a:ln w="0" cap="flat">
                <a:noFill/>
                <a:prstDash val="solid"/>
                <a:miter/>
              </a:ln>
            </p:spPr>
            <p:txBody>
              <a:bodyPr rtlCol="0" anchor="ctr"/>
              <a:lstStyle/>
              <a:p>
                <a:endParaRPr lang="en-US" sz="1641"/>
              </a:p>
            </p:txBody>
          </p:sp>
          <p:sp>
            <p:nvSpPr>
              <p:cNvPr id="110" name="Freeform: Shape 109">
                <a:extLst>
                  <a:ext uri="{FF2B5EF4-FFF2-40B4-BE49-F238E27FC236}">
                    <a16:creationId xmlns:a16="http://schemas.microsoft.com/office/drawing/2014/main" id="{4CDD1540-74BA-83AE-B3D2-7C99C5BAFFC1}"/>
                  </a:ext>
                </a:extLst>
              </p:cNvPr>
              <p:cNvSpPr/>
              <p:nvPr/>
            </p:nvSpPr>
            <p:spPr>
              <a:xfrm>
                <a:off x="5995797" y="1981610"/>
                <a:ext cx="241122" cy="413502"/>
              </a:xfrm>
              <a:custGeom>
                <a:avLst/>
                <a:gdLst>
                  <a:gd name="connsiteX0" fmla="*/ 238037 w 241122"/>
                  <a:gd name="connsiteY0" fmla="*/ 360093 h 413502"/>
                  <a:gd name="connsiteX1" fmla="*/ 238037 w 241122"/>
                  <a:gd name="connsiteY1" fmla="*/ 65608 h 413502"/>
                  <a:gd name="connsiteX2" fmla="*/ 224308 w 241122"/>
                  <a:gd name="connsiteY2" fmla="*/ 67139 h 413502"/>
                  <a:gd name="connsiteX3" fmla="*/ 219739 w 241122"/>
                  <a:gd name="connsiteY3" fmla="*/ 67139 h 413502"/>
                  <a:gd name="connsiteX4" fmla="*/ 189219 w 241122"/>
                  <a:gd name="connsiteY4" fmla="*/ 50348 h 413502"/>
                  <a:gd name="connsiteX5" fmla="*/ 180059 w 241122"/>
                  <a:gd name="connsiteY5" fmla="*/ 16791 h 413502"/>
                  <a:gd name="connsiteX6" fmla="*/ 181589 w 241122"/>
                  <a:gd name="connsiteY6" fmla="*/ 0 h 413502"/>
                  <a:gd name="connsiteX7" fmla="*/ 0 w 241122"/>
                  <a:gd name="connsiteY7" fmla="*/ 0 h 413502"/>
                  <a:gd name="connsiteX8" fmla="*/ 0 w 241122"/>
                  <a:gd name="connsiteY8" fmla="*/ 358562 h 413502"/>
                  <a:gd name="connsiteX9" fmla="*/ 54941 w 241122"/>
                  <a:gd name="connsiteY9" fmla="*/ 413503 h 413502"/>
                  <a:gd name="connsiteX10" fmla="*/ 109882 w 241122"/>
                  <a:gd name="connsiteY10" fmla="*/ 358562 h 413502"/>
                  <a:gd name="connsiteX11" fmla="*/ 109882 w 241122"/>
                  <a:gd name="connsiteY11" fmla="*/ 114426 h 413502"/>
                  <a:gd name="connsiteX12" fmla="*/ 131241 w 241122"/>
                  <a:gd name="connsiteY12" fmla="*/ 114426 h 413502"/>
                  <a:gd name="connsiteX13" fmla="*/ 131241 w 241122"/>
                  <a:gd name="connsiteY13" fmla="*/ 358562 h 413502"/>
                  <a:gd name="connsiteX14" fmla="*/ 186182 w 241122"/>
                  <a:gd name="connsiteY14" fmla="*/ 413503 h 413502"/>
                  <a:gd name="connsiteX15" fmla="*/ 241122 w 241122"/>
                  <a:gd name="connsiteY15" fmla="*/ 358562 h 413502"/>
                  <a:gd name="connsiteX16" fmla="*/ 238061 w 241122"/>
                  <a:gd name="connsiteY16" fmla="*/ 360093 h 41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122" h="413502">
                    <a:moveTo>
                      <a:pt x="238037" y="360093"/>
                    </a:moveTo>
                    <a:lnTo>
                      <a:pt x="238037" y="65608"/>
                    </a:lnTo>
                    <a:cubicBezTo>
                      <a:pt x="233469" y="67139"/>
                      <a:pt x="228876" y="67139"/>
                      <a:pt x="224308" y="67139"/>
                    </a:cubicBezTo>
                    <a:lnTo>
                      <a:pt x="219739" y="67139"/>
                    </a:lnTo>
                    <a:cubicBezTo>
                      <a:pt x="207541" y="65608"/>
                      <a:pt x="196849" y="59509"/>
                      <a:pt x="189219" y="50348"/>
                    </a:cubicBezTo>
                    <a:cubicBezTo>
                      <a:pt x="181589" y="41188"/>
                      <a:pt x="178528" y="28989"/>
                      <a:pt x="180059" y="16791"/>
                    </a:cubicBezTo>
                    <a:cubicBezTo>
                      <a:pt x="180059" y="10692"/>
                      <a:pt x="181589" y="6099"/>
                      <a:pt x="181589" y="0"/>
                    </a:cubicBezTo>
                    <a:lnTo>
                      <a:pt x="0" y="0"/>
                    </a:lnTo>
                    <a:lnTo>
                      <a:pt x="0" y="358562"/>
                    </a:lnTo>
                    <a:cubicBezTo>
                      <a:pt x="0" y="389082"/>
                      <a:pt x="24421" y="413503"/>
                      <a:pt x="54941" y="413503"/>
                    </a:cubicBezTo>
                    <a:cubicBezTo>
                      <a:pt x="85461" y="413503"/>
                      <a:pt x="109882" y="389082"/>
                      <a:pt x="109882" y="358562"/>
                    </a:cubicBezTo>
                    <a:lnTo>
                      <a:pt x="109882" y="114426"/>
                    </a:lnTo>
                    <a:lnTo>
                      <a:pt x="131241" y="114426"/>
                    </a:lnTo>
                    <a:lnTo>
                      <a:pt x="131241" y="358562"/>
                    </a:lnTo>
                    <a:cubicBezTo>
                      <a:pt x="131241" y="389082"/>
                      <a:pt x="155662" y="413503"/>
                      <a:pt x="186182" y="413503"/>
                    </a:cubicBezTo>
                    <a:cubicBezTo>
                      <a:pt x="216702" y="413503"/>
                      <a:pt x="241122" y="389082"/>
                      <a:pt x="241122" y="358562"/>
                    </a:cubicBezTo>
                    <a:lnTo>
                      <a:pt x="238061" y="360093"/>
                    </a:lnTo>
                    <a:close/>
                  </a:path>
                </a:pathLst>
              </a:custGeom>
              <a:solidFill>
                <a:srgbClr val="8BC9C5"/>
              </a:solidFill>
              <a:ln w="0" cap="flat">
                <a:noFill/>
                <a:prstDash val="solid"/>
                <a:miter/>
              </a:ln>
            </p:spPr>
            <p:txBody>
              <a:bodyPr rtlCol="0" anchor="ctr"/>
              <a:lstStyle/>
              <a:p>
                <a:endParaRPr lang="en-US" sz="1641"/>
              </a:p>
            </p:txBody>
          </p:sp>
          <p:sp>
            <p:nvSpPr>
              <p:cNvPr id="112" name="Freeform: Shape 111">
                <a:extLst>
                  <a:ext uri="{FF2B5EF4-FFF2-40B4-BE49-F238E27FC236}">
                    <a16:creationId xmlns:a16="http://schemas.microsoft.com/office/drawing/2014/main" id="{BB8A0D60-596B-0F1F-DEEF-54513A8E2A3C}"/>
                  </a:ext>
                </a:extLst>
              </p:cNvPr>
              <p:cNvSpPr/>
              <p:nvPr/>
            </p:nvSpPr>
            <p:spPr>
              <a:xfrm>
                <a:off x="5889001" y="1665743"/>
                <a:ext cx="119042" cy="418071"/>
              </a:xfrm>
              <a:custGeom>
                <a:avLst/>
                <a:gdLst>
                  <a:gd name="connsiteX0" fmla="*/ 68670 w 119042"/>
                  <a:gd name="connsiteY0" fmla="*/ 384514 h 418071"/>
                  <a:gd name="connsiteX1" fmla="*/ 68670 w 119042"/>
                  <a:gd name="connsiteY1" fmla="*/ 372315 h 418071"/>
                  <a:gd name="connsiteX2" fmla="*/ 105289 w 119042"/>
                  <a:gd name="connsiteY2" fmla="*/ 115981 h 418071"/>
                  <a:gd name="connsiteX3" fmla="*/ 108351 w 119042"/>
                  <a:gd name="connsiteY3" fmla="*/ 97659 h 418071"/>
                  <a:gd name="connsiteX4" fmla="*/ 119042 w 119042"/>
                  <a:gd name="connsiteY4" fmla="*/ 0 h 418071"/>
                  <a:gd name="connsiteX5" fmla="*/ 105313 w 119042"/>
                  <a:gd name="connsiteY5" fmla="*/ 6099 h 418071"/>
                  <a:gd name="connsiteX6" fmla="*/ 35136 w 119042"/>
                  <a:gd name="connsiteY6" fmla="*/ 103758 h 418071"/>
                  <a:gd name="connsiteX7" fmla="*/ 0 w 119042"/>
                  <a:gd name="connsiteY7" fmla="*/ 372315 h 418071"/>
                  <a:gd name="connsiteX8" fmla="*/ 0 w 119042"/>
                  <a:gd name="connsiteY8" fmla="*/ 384514 h 418071"/>
                  <a:gd name="connsiteX9" fmla="*/ 33558 w 119042"/>
                  <a:gd name="connsiteY9" fmla="*/ 418071 h 418071"/>
                  <a:gd name="connsiteX10" fmla="*/ 33558 w 119042"/>
                  <a:gd name="connsiteY10" fmla="*/ 418071 h 418071"/>
                  <a:gd name="connsiteX11" fmla="*/ 67115 w 119042"/>
                  <a:gd name="connsiteY11" fmla="*/ 382983 h 418071"/>
                  <a:gd name="connsiteX12" fmla="*/ 68646 w 119042"/>
                  <a:gd name="connsiteY12" fmla="*/ 384514 h 41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042" h="418071">
                    <a:moveTo>
                      <a:pt x="68670" y="384514"/>
                    </a:moveTo>
                    <a:lnTo>
                      <a:pt x="68670" y="372315"/>
                    </a:lnTo>
                    <a:cubicBezTo>
                      <a:pt x="68670" y="236506"/>
                      <a:pt x="86992" y="158699"/>
                      <a:pt x="105289" y="115981"/>
                    </a:cubicBezTo>
                    <a:cubicBezTo>
                      <a:pt x="106820" y="109882"/>
                      <a:pt x="106820" y="103782"/>
                      <a:pt x="108351" y="97659"/>
                    </a:cubicBezTo>
                    <a:cubicBezTo>
                      <a:pt x="114450" y="61040"/>
                      <a:pt x="119042" y="22890"/>
                      <a:pt x="119042" y="0"/>
                    </a:cubicBezTo>
                    <a:cubicBezTo>
                      <a:pt x="114474" y="1531"/>
                      <a:pt x="111412" y="3062"/>
                      <a:pt x="105313" y="6099"/>
                    </a:cubicBezTo>
                    <a:cubicBezTo>
                      <a:pt x="82423" y="19828"/>
                      <a:pt x="54965" y="48818"/>
                      <a:pt x="35136" y="103758"/>
                    </a:cubicBezTo>
                    <a:cubicBezTo>
                      <a:pt x="15260" y="160230"/>
                      <a:pt x="0" y="242629"/>
                      <a:pt x="0" y="372315"/>
                    </a:cubicBezTo>
                    <a:lnTo>
                      <a:pt x="0" y="384514"/>
                    </a:lnTo>
                    <a:cubicBezTo>
                      <a:pt x="0" y="402835"/>
                      <a:pt x="15260" y="418071"/>
                      <a:pt x="33558" y="418071"/>
                    </a:cubicBezTo>
                    <a:lnTo>
                      <a:pt x="33558" y="418071"/>
                    </a:lnTo>
                    <a:cubicBezTo>
                      <a:pt x="51879" y="418071"/>
                      <a:pt x="67115" y="402811"/>
                      <a:pt x="67115" y="382983"/>
                    </a:cubicBezTo>
                    <a:lnTo>
                      <a:pt x="68646" y="384514"/>
                    </a:lnTo>
                    <a:close/>
                  </a:path>
                </a:pathLst>
              </a:custGeom>
              <a:solidFill>
                <a:srgbClr val="8BC9C5"/>
              </a:solidFill>
              <a:ln w="0" cap="flat">
                <a:noFill/>
                <a:prstDash val="solid"/>
                <a:miter/>
              </a:ln>
            </p:spPr>
            <p:txBody>
              <a:bodyPr rtlCol="0" anchor="ctr"/>
              <a:lstStyle/>
              <a:p>
                <a:endParaRPr lang="en-US" sz="1641"/>
              </a:p>
            </p:txBody>
          </p:sp>
          <p:sp>
            <p:nvSpPr>
              <p:cNvPr id="155" name="Freeform: Shape 154">
                <a:extLst>
                  <a:ext uri="{FF2B5EF4-FFF2-40B4-BE49-F238E27FC236}">
                    <a16:creationId xmlns:a16="http://schemas.microsoft.com/office/drawing/2014/main" id="{45D10C65-5A52-523B-8AA3-F5747B4D0CCE}"/>
                  </a:ext>
                </a:extLst>
              </p:cNvPr>
              <p:cNvSpPr/>
              <p:nvPr/>
            </p:nvSpPr>
            <p:spPr>
              <a:xfrm>
                <a:off x="6218574" y="1665767"/>
                <a:ext cx="47310" cy="103758"/>
              </a:xfrm>
              <a:custGeom>
                <a:avLst/>
                <a:gdLst>
                  <a:gd name="connsiteX0" fmla="*/ 13729 w 47310"/>
                  <a:gd name="connsiteY0" fmla="*/ 6099 h 103758"/>
                  <a:gd name="connsiteX1" fmla="*/ 0 w 47310"/>
                  <a:gd name="connsiteY1" fmla="*/ 0 h 103758"/>
                  <a:gd name="connsiteX2" fmla="*/ 10692 w 47310"/>
                  <a:gd name="connsiteY2" fmla="*/ 97659 h 103758"/>
                  <a:gd name="connsiteX3" fmla="*/ 12222 w 47310"/>
                  <a:gd name="connsiteY3" fmla="*/ 103758 h 103758"/>
                  <a:gd name="connsiteX4" fmla="*/ 47311 w 47310"/>
                  <a:gd name="connsiteY4" fmla="*/ 38150 h 103758"/>
                  <a:gd name="connsiteX5" fmla="*/ 13753 w 47310"/>
                  <a:gd name="connsiteY5" fmla="*/ 7630 h 103758"/>
                  <a:gd name="connsiteX6" fmla="*/ 13753 w 47310"/>
                  <a:gd name="connsiteY6" fmla="*/ 6099 h 10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10" h="103758">
                    <a:moveTo>
                      <a:pt x="13729" y="6099"/>
                    </a:moveTo>
                    <a:cubicBezTo>
                      <a:pt x="9161" y="3038"/>
                      <a:pt x="4568" y="1531"/>
                      <a:pt x="0" y="0"/>
                    </a:cubicBezTo>
                    <a:cubicBezTo>
                      <a:pt x="1531" y="22890"/>
                      <a:pt x="4568" y="59509"/>
                      <a:pt x="10692" y="97659"/>
                    </a:cubicBezTo>
                    <a:cubicBezTo>
                      <a:pt x="10692" y="99190"/>
                      <a:pt x="10692" y="100721"/>
                      <a:pt x="12222" y="103758"/>
                    </a:cubicBezTo>
                    <a:cubicBezTo>
                      <a:pt x="19852" y="77831"/>
                      <a:pt x="30544" y="56448"/>
                      <a:pt x="47311" y="38150"/>
                    </a:cubicBezTo>
                    <a:cubicBezTo>
                      <a:pt x="35112" y="24421"/>
                      <a:pt x="24421" y="13729"/>
                      <a:pt x="13753" y="7630"/>
                    </a:cubicBezTo>
                    <a:lnTo>
                      <a:pt x="13753" y="6099"/>
                    </a:lnTo>
                    <a:close/>
                  </a:path>
                </a:pathLst>
              </a:custGeom>
              <a:solidFill>
                <a:srgbClr val="8BC9C5"/>
              </a:solidFill>
              <a:ln w="0" cap="flat">
                <a:noFill/>
                <a:prstDash val="solid"/>
                <a:miter/>
              </a:ln>
            </p:spPr>
            <p:txBody>
              <a:bodyPr rtlCol="0" anchor="ctr"/>
              <a:lstStyle/>
              <a:p>
                <a:endParaRPr lang="en-US" sz="1641"/>
              </a:p>
            </p:txBody>
          </p:sp>
          <p:sp>
            <p:nvSpPr>
              <p:cNvPr id="156" name="Freeform: Shape 155">
                <a:extLst>
                  <a:ext uri="{FF2B5EF4-FFF2-40B4-BE49-F238E27FC236}">
                    <a16:creationId xmlns:a16="http://schemas.microsoft.com/office/drawing/2014/main" id="{2A82BD13-F090-0F9D-2445-4B98C5566C1A}"/>
                  </a:ext>
                </a:extLst>
              </p:cNvPr>
              <p:cNvSpPr/>
              <p:nvPr/>
            </p:nvSpPr>
            <p:spPr>
              <a:xfrm>
                <a:off x="5995821" y="1661174"/>
                <a:ext cx="222776" cy="299076"/>
              </a:xfrm>
              <a:custGeom>
                <a:avLst/>
                <a:gdLst>
                  <a:gd name="connsiteX0" fmla="*/ 39657 w 222776"/>
                  <a:gd name="connsiteY0" fmla="*/ 0 h 299076"/>
                  <a:gd name="connsiteX1" fmla="*/ 27458 w 222776"/>
                  <a:gd name="connsiteY1" fmla="*/ 105289 h 299076"/>
                  <a:gd name="connsiteX2" fmla="*/ 0 w 222776"/>
                  <a:gd name="connsiteY2" fmla="*/ 218208 h 299076"/>
                  <a:gd name="connsiteX3" fmla="*/ 0 w 222776"/>
                  <a:gd name="connsiteY3" fmla="*/ 299077 h 299076"/>
                  <a:gd name="connsiteX4" fmla="*/ 186158 w 222776"/>
                  <a:gd name="connsiteY4" fmla="*/ 299077 h 299076"/>
                  <a:gd name="connsiteX5" fmla="*/ 222777 w 222776"/>
                  <a:gd name="connsiteY5" fmla="*/ 166329 h 299076"/>
                  <a:gd name="connsiteX6" fmla="*/ 210579 w 222776"/>
                  <a:gd name="connsiteY6" fmla="*/ 106820 h 299076"/>
                  <a:gd name="connsiteX7" fmla="*/ 198380 w 222776"/>
                  <a:gd name="connsiteY7" fmla="*/ 1531 h 299076"/>
                  <a:gd name="connsiteX8" fmla="*/ 39657 w 222776"/>
                  <a:gd name="connsiteY8" fmla="*/ 1531 h 299076"/>
                  <a:gd name="connsiteX9" fmla="*/ 39657 w 222776"/>
                  <a:gd name="connsiteY9" fmla="*/ 0 h 29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776" h="299076">
                    <a:moveTo>
                      <a:pt x="39657" y="0"/>
                    </a:moveTo>
                    <a:cubicBezTo>
                      <a:pt x="39657" y="24421"/>
                      <a:pt x="35088" y="64078"/>
                      <a:pt x="27458" y="105289"/>
                    </a:cubicBezTo>
                    <a:cubicBezTo>
                      <a:pt x="19828" y="148008"/>
                      <a:pt x="10668" y="192257"/>
                      <a:pt x="0" y="218208"/>
                    </a:cubicBezTo>
                    <a:lnTo>
                      <a:pt x="0" y="299077"/>
                    </a:lnTo>
                    <a:lnTo>
                      <a:pt x="186158" y="299077"/>
                    </a:lnTo>
                    <a:cubicBezTo>
                      <a:pt x="193788" y="248728"/>
                      <a:pt x="205986" y="204479"/>
                      <a:pt x="222777" y="166329"/>
                    </a:cubicBezTo>
                    <a:cubicBezTo>
                      <a:pt x="218209" y="148008"/>
                      <a:pt x="215147" y="126648"/>
                      <a:pt x="210579" y="106820"/>
                    </a:cubicBezTo>
                    <a:cubicBezTo>
                      <a:pt x="204479" y="65632"/>
                      <a:pt x="199887" y="25952"/>
                      <a:pt x="198380" y="1531"/>
                    </a:cubicBezTo>
                    <a:lnTo>
                      <a:pt x="39657" y="1531"/>
                    </a:lnTo>
                    <a:lnTo>
                      <a:pt x="39657" y="0"/>
                    </a:lnTo>
                    <a:close/>
                  </a:path>
                </a:pathLst>
              </a:custGeom>
              <a:solidFill>
                <a:srgbClr val="8BC9C5"/>
              </a:solidFill>
              <a:ln w="0" cap="flat">
                <a:noFill/>
                <a:prstDash val="solid"/>
                <a:miter/>
              </a:ln>
            </p:spPr>
            <p:txBody>
              <a:bodyPr rtlCol="0" anchor="ctr"/>
              <a:lstStyle/>
              <a:p>
                <a:endParaRPr lang="en-US" sz="1641"/>
              </a:p>
            </p:txBody>
          </p:sp>
          <p:sp>
            <p:nvSpPr>
              <p:cNvPr id="157" name="Freeform: Shape 156">
                <a:extLst>
                  <a:ext uri="{FF2B5EF4-FFF2-40B4-BE49-F238E27FC236}">
                    <a16:creationId xmlns:a16="http://schemas.microsoft.com/office/drawing/2014/main" id="{0059B8CF-2E36-BA39-4DAE-4374D07331F7}"/>
                  </a:ext>
                </a:extLst>
              </p:cNvPr>
              <p:cNvSpPr/>
              <p:nvPr/>
            </p:nvSpPr>
            <p:spPr>
              <a:xfrm>
                <a:off x="6004957" y="1414001"/>
                <a:ext cx="219715" cy="219715"/>
              </a:xfrm>
              <a:custGeom>
                <a:avLst/>
                <a:gdLst>
                  <a:gd name="connsiteX0" fmla="*/ 219715 w 219715"/>
                  <a:gd name="connsiteY0" fmla="*/ 109858 h 219715"/>
                  <a:gd name="connsiteX1" fmla="*/ 109858 w 219715"/>
                  <a:gd name="connsiteY1" fmla="*/ 219715 h 219715"/>
                  <a:gd name="connsiteX2" fmla="*/ 0 w 219715"/>
                  <a:gd name="connsiteY2" fmla="*/ 109858 h 219715"/>
                  <a:gd name="connsiteX3" fmla="*/ 109858 w 219715"/>
                  <a:gd name="connsiteY3" fmla="*/ 0 h 219715"/>
                  <a:gd name="connsiteX4" fmla="*/ 219715 w 219715"/>
                  <a:gd name="connsiteY4" fmla="*/ 109858 h 21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15" h="219715">
                    <a:moveTo>
                      <a:pt x="219715" y="109858"/>
                    </a:moveTo>
                    <a:cubicBezTo>
                      <a:pt x="219715" y="170530"/>
                      <a:pt x="170530" y="219715"/>
                      <a:pt x="109858" y="219715"/>
                    </a:cubicBezTo>
                    <a:cubicBezTo>
                      <a:pt x="49185" y="219715"/>
                      <a:pt x="0" y="170530"/>
                      <a:pt x="0" y="109858"/>
                    </a:cubicBezTo>
                    <a:cubicBezTo>
                      <a:pt x="0" y="49185"/>
                      <a:pt x="49185" y="0"/>
                      <a:pt x="109858" y="0"/>
                    </a:cubicBezTo>
                    <a:cubicBezTo>
                      <a:pt x="170530" y="0"/>
                      <a:pt x="219715" y="49185"/>
                      <a:pt x="219715" y="109858"/>
                    </a:cubicBezTo>
                    <a:close/>
                  </a:path>
                </a:pathLst>
              </a:custGeom>
              <a:solidFill>
                <a:srgbClr val="8BC9C5"/>
              </a:solidFill>
              <a:ln w="0" cap="flat">
                <a:noFill/>
                <a:prstDash val="solid"/>
                <a:miter/>
              </a:ln>
            </p:spPr>
            <p:txBody>
              <a:bodyPr rtlCol="0" anchor="ctr"/>
              <a:lstStyle/>
              <a:p>
                <a:endParaRPr lang="en-US" sz="1641"/>
              </a:p>
            </p:txBody>
          </p:sp>
          <p:sp>
            <p:nvSpPr>
              <p:cNvPr id="158" name="Freeform: Shape 157">
                <a:extLst>
                  <a:ext uri="{FF2B5EF4-FFF2-40B4-BE49-F238E27FC236}">
                    <a16:creationId xmlns:a16="http://schemas.microsoft.com/office/drawing/2014/main" id="{98104F61-AC28-D118-A414-0C7F3DF91DBF}"/>
                  </a:ext>
                </a:extLst>
              </p:cNvPr>
              <p:cNvSpPr/>
              <p:nvPr/>
            </p:nvSpPr>
            <p:spPr>
              <a:xfrm>
                <a:off x="6458141" y="1661174"/>
                <a:ext cx="144946" cy="122056"/>
              </a:xfrm>
              <a:custGeom>
                <a:avLst/>
                <a:gdLst>
                  <a:gd name="connsiteX0" fmla="*/ 0 w 144946"/>
                  <a:gd name="connsiteY0" fmla="*/ 21359 h 122056"/>
                  <a:gd name="connsiteX1" fmla="*/ 41188 w 144946"/>
                  <a:gd name="connsiteY1" fmla="*/ 30520 h 122056"/>
                  <a:gd name="connsiteX2" fmla="*/ 120525 w 144946"/>
                  <a:gd name="connsiteY2" fmla="*/ 86968 h 122056"/>
                  <a:gd name="connsiteX3" fmla="*/ 144946 w 144946"/>
                  <a:gd name="connsiteY3" fmla="*/ 122056 h 122056"/>
                  <a:gd name="connsiteX4" fmla="*/ 36619 w 144946"/>
                  <a:gd name="connsiteY4" fmla="*/ 0 h 122056"/>
                  <a:gd name="connsiteX5" fmla="*/ 0 w 144946"/>
                  <a:gd name="connsiteY5" fmla="*/ 21359 h 12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46" h="122056">
                    <a:moveTo>
                      <a:pt x="0" y="21359"/>
                    </a:moveTo>
                    <a:cubicBezTo>
                      <a:pt x="16791" y="22890"/>
                      <a:pt x="30520" y="25928"/>
                      <a:pt x="41188" y="30520"/>
                    </a:cubicBezTo>
                    <a:cubicBezTo>
                      <a:pt x="51879" y="33582"/>
                      <a:pt x="85437" y="45780"/>
                      <a:pt x="120525" y="86968"/>
                    </a:cubicBezTo>
                    <a:cubicBezTo>
                      <a:pt x="129686" y="97659"/>
                      <a:pt x="137316" y="108327"/>
                      <a:pt x="144946" y="122056"/>
                    </a:cubicBezTo>
                    <a:cubicBezTo>
                      <a:pt x="129686" y="56448"/>
                      <a:pt x="90005" y="16767"/>
                      <a:pt x="36619" y="0"/>
                    </a:cubicBezTo>
                    <a:cubicBezTo>
                      <a:pt x="25928" y="9161"/>
                      <a:pt x="13729" y="16791"/>
                      <a:pt x="0" y="21359"/>
                    </a:cubicBezTo>
                    <a:close/>
                  </a:path>
                </a:pathLst>
              </a:custGeom>
              <a:solidFill>
                <a:schemeClr val="accent2"/>
              </a:solidFill>
              <a:ln w="0" cap="flat">
                <a:noFill/>
                <a:prstDash val="solid"/>
                <a:miter/>
              </a:ln>
            </p:spPr>
            <p:txBody>
              <a:bodyPr rtlCol="0" anchor="ctr"/>
              <a:lstStyle/>
              <a:p>
                <a:endParaRPr lang="en-US" sz="1641"/>
              </a:p>
            </p:txBody>
          </p:sp>
          <p:sp>
            <p:nvSpPr>
              <p:cNvPr id="159" name="Freeform: Shape 158">
                <a:extLst>
                  <a:ext uri="{FF2B5EF4-FFF2-40B4-BE49-F238E27FC236}">
                    <a16:creationId xmlns:a16="http://schemas.microsoft.com/office/drawing/2014/main" id="{5C7C7321-4368-C89A-42CE-F5DAA77B2697}"/>
                  </a:ext>
                </a:extLst>
              </p:cNvPr>
              <p:cNvSpPr/>
              <p:nvPr/>
            </p:nvSpPr>
            <p:spPr>
              <a:xfrm>
                <a:off x="6238402" y="1661198"/>
                <a:ext cx="144946" cy="122056"/>
              </a:xfrm>
              <a:custGeom>
                <a:avLst/>
                <a:gdLst>
                  <a:gd name="connsiteX0" fmla="*/ 0 w 144946"/>
                  <a:gd name="connsiteY0" fmla="*/ 122056 h 122056"/>
                  <a:gd name="connsiteX1" fmla="*/ 24421 w 144946"/>
                  <a:gd name="connsiteY1" fmla="*/ 86968 h 122056"/>
                  <a:gd name="connsiteX2" fmla="*/ 103758 w 144946"/>
                  <a:gd name="connsiteY2" fmla="*/ 30520 h 122056"/>
                  <a:gd name="connsiteX3" fmla="*/ 144946 w 144946"/>
                  <a:gd name="connsiteY3" fmla="*/ 21359 h 122056"/>
                  <a:gd name="connsiteX4" fmla="*/ 108327 w 144946"/>
                  <a:gd name="connsiteY4" fmla="*/ 0 h 122056"/>
                  <a:gd name="connsiteX5" fmla="*/ 0 w 144946"/>
                  <a:gd name="connsiteY5" fmla="*/ 122056 h 12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46" h="122056">
                    <a:moveTo>
                      <a:pt x="0" y="122056"/>
                    </a:moveTo>
                    <a:cubicBezTo>
                      <a:pt x="7630" y="109858"/>
                      <a:pt x="15260" y="97635"/>
                      <a:pt x="24421" y="86968"/>
                    </a:cubicBezTo>
                    <a:cubicBezTo>
                      <a:pt x="59509" y="44249"/>
                      <a:pt x="93091" y="33558"/>
                      <a:pt x="103758" y="30520"/>
                    </a:cubicBezTo>
                    <a:cubicBezTo>
                      <a:pt x="115957" y="25952"/>
                      <a:pt x="129686" y="22890"/>
                      <a:pt x="144946" y="21359"/>
                    </a:cubicBezTo>
                    <a:cubicBezTo>
                      <a:pt x="131217" y="16791"/>
                      <a:pt x="119018" y="9161"/>
                      <a:pt x="108327" y="0"/>
                    </a:cubicBezTo>
                    <a:cubicBezTo>
                      <a:pt x="56448" y="16791"/>
                      <a:pt x="15260" y="54941"/>
                      <a:pt x="0" y="122056"/>
                    </a:cubicBezTo>
                    <a:close/>
                  </a:path>
                </a:pathLst>
              </a:custGeom>
              <a:solidFill>
                <a:schemeClr val="accent2"/>
              </a:solidFill>
              <a:ln w="0" cap="flat">
                <a:noFill/>
                <a:prstDash val="solid"/>
                <a:miter/>
              </a:ln>
            </p:spPr>
            <p:txBody>
              <a:bodyPr rtlCol="0" anchor="ctr"/>
              <a:lstStyle/>
              <a:p>
                <a:endParaRPr lang="en-US" sz="1641"/>
              </a:p>
            </p:txBody>
          </p:sp>
          <p:sp>
            <p:nvSpPr>
              <p:cNvPr id="160" name="Freeform: Shape 159">
                <a:extLst>
                  <a:ext uri="{FF2B5EF4-FFF2-40B4-BE49-F238E27FC236}">
                    <a16:creationId xmlns:a16="http://schemas.microsoft.com/office/drawing/2014/main" id="{1A0B0ADD-105D-6484-68E5-BB8A000EB683}"/>
                  </a:ext>
                </a:extLst>
              </p:cNvPr>
              <p:cNvSpPr/>
              <p:nvPr/>
            </p:nvSpPr>
            <p:spPr>
              <a:xfrm>
                <a:off x="6320801" y="2199795"/>
                <a:ext cx="85436" cy="195294"/>
              </a:xfrm>
              <a:custGeom>
                <a:avLst/>
                <a:gdLst>
                  <a:gd name="connsiteX0" fmla="*/ 0 w 85436"/>
                  <a:gd name="connsiteY0" fmla="*/ 152576 h 195294"/>
                  <a:gd name="connsiteX1" fmla="*/ 42718 w 85436"/>
                  <a:gd name="connsiteY1" fmla="*/ 195294 h 195294"/>
                  <a:gd name="connsiteX2" fmla="*/ 85437 w 85436"/>
                  <a:gd name="connsiteY2" fmla="*/ 152576 h 195294"/>
                  <a:gd name="connsiteX3" fmla="*/ 85437 w 85436"/>
                  <a:gd name="connsiteY3" fmla="*/ 15260 h 195294"/>
                  <a:gd name="connsiteX4" fmla="*/ 0 w 85436"/>
                  <a:gd name="connsiteY4" fmla="*/ 0 h 195294"/>
                  <a:gd name="connsiteX5" fmla="*/ 0 w 85436"/>
                  <a:gd name="connsiteY5" fmla="*/ 152576 h 195294"/>
                  <a:gd name="connsiteX6" fmla="*/ 0 w 85436"/>
                  <a:gd name="connsiteY6" fmla="*/ 152576 h 19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36" h="195294">
                    <a:moveTo>
                      <a:pt x="0" y="152576"/>
                    </a:moveTo>
                    <a:cubicBezTo>
                      <a:pt x="0" y="176997"/>
                      <a:pt x="19828" y="195294"/>
                      <a:pt x="42718" y="195294"/>
                    </a:cubicBezTo>
                    <a:cubicBezTo>
                      <a:pt x="67139" y="195294"/>
                      <a:pt x="85437" y="175466"/>
                      <a:pt x="85437" y="152576"/>
                    </a:cubicBezTo>
                    <a:lnTo>
                      <a:pt x="85437" y="15260"/>
                    </a:lnTo>
                    <a:cubicBezTo>
                      <a:pt x="59509" y="13729"/>
                      <a:pt x="25928" y="7630"/>
                      <a:pt x="0" y="0"/>
                    </a:cubicBezTo>
                    <a:lnTo>
                      <a:pt x="0" y="152576"/>
                    </a:lnTo>
                    <a:lnTo>
                      <a:pt x="0" y="152576"/>
                    </a:lnTo>
                    <a:close/>
                  </a:path>
                </a:pathLst>
              </a:custGeom>
              <a:solidFill>
                <a:srgbClr val="8BC9C5"/>
              </a:solidFill>
              <a:ln w="0" cap="flat">
                <a:noFill/>
                <a:prstDash val="solid"/>
                <a:miter/>
              </a:ln>
            </p:spPr>
            <p:txBody>
              <a:bodyPr rtlCol="0" anchor="ctr"/>
              <a:lstStyle/>
              <a:p>
                <a:endParaRPr lang="en-US" sz="1641"/>
              </a:p>
            </p:txBody>
          </p:sp>
          <p:sp>
            <p:nvSpPr>
              <p:cNvPr id="161" name="Freeform: Shape 160">
                <a:extLst>
                  <a:ext uri="{FF2B5EF4-FFF2-40B4-BE49-F238E27FC236}">
                    <a16:creationId xmlns:a16="http://schemas.microsoft.com/office/drawing/2014/main" id="{587BEDF7-B686-9611-A81B-85F6415863F5}"/>
                  </a:ext>
                </a:extLst>
              </p:cNvPr>
              <p:cNvSpPr/>
              <p:nvPr/>
            </p:nvSpPr>
            <p:spPr>
              <a:xfrm>
                <a:off x="6435251" y="2199795"/>
                <a:ext cx="85436" cy="195294"/>
              </a:xfrm>
              <a:custGeom>
                <a:avLst/>
                <a:gdLst>
                  <a:gd name="connsiteX0" fmla="*/ 0 w 85436"/>
                  <a:gd name="connsiteY0" fmla="*/ 152576 h 195294"/>
                  <a:gd name="connsiteX1" fmla="*/ 42718 w 85436"/>
                  <a:gd name="connsiteY1" fmla="*/ 195294 h 195294"/>
                  <a:gd name="connsiteX2" fmla="*/ 85437 w 85436"/>
                  <a:gd name="connsiteY2" fmla="*/ 152576 h 195294"/>
                  <a:gd name="connsiteX3" fmla="*/ 85437 w 85436"/>
                  <a:gd name="connsiteY3" fmla="*/ 0 h 195294"/>
                  <a:gd name="connsiteX4" fmla="*/ 0 w 85436"/>
                  <a:gd name="connsiteY4" fmla="*/ 15260 h 195294"/>
                  <a:gd name="connsiteX5" fmla="*/ 0 w 85436"/>
                  <a:gd name="connsiteY5" fmla="*/ 152576 h 195294"/>
                  <a:gd name="connsiteX6" fmla="*/ 0 w 85436"/>
                  <a:gd name="connsiteY6" fmla="*/ 152576 h 19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36" h="195294">
                    <a:moveTo>
                      <a:pt x="0" y="152576"/>
                    </a:moveTo>
                    <a:cubicBezTo>
                      <a:pt x="0" y="176997"/>
                      <a:pt x="19828" y="195294"/>
                      <a:pt x="42718" y="195294"/>
                    </a:cubicBezTo>
                    <a:cubicBezTo>
                      <a:pt x="67139" y="195294"/>
                      <a:pt x="85437" y="175466"/>
                      <a:pt x="85437" y="152576"/>
                    </a:cubicBezTo>
                    <a:lnTo>
                      <a:pt x="85437" y="0"/>
                    </a:lnTo>
                    <a:cubicBezTo>
                      <a:pt x="57978" y="7630"/>
                      <a:pt x="25928" y="13729"/>
                      <a:pt x="0" y="15260"/>
                    </a:cubicBezTo>
                    <a:lnTo>
                      <a:pt x="0" y="152576"/>
                    </a:lnTo>
                    <a:lnTo>
                      <a:pt x="0" y="152576"/>
                    </a:lnTo>
                    <a:close/>
                  </a:path>
                </a:pathLst>
              </a:custGeom>
              <a:solidFill>
                <a:srgbClr val="8BC9C5"/>
              </a:solidFill>
              <a:ln w="0" cap="flat">
                <a:noFill/>
                <a:prstDash val="solid"/>
                <a:miter/>
              </a:ln>
            </p:spPr>
            <p:txBody>
              <a:bodyPr rtlCol="0" anchor="ctr"/>
              <a:lstStyle/>
              <a:p>
                <a:endParaRPr lang="en-US" sz="1641"/>
              </a:p>
            </p:txBody>
          </p:sp>
          <p:sp>
            <p:nvSpPr>
              <p:cNvPr id="162" name="Freeform: Shape 161">
                <a:extLst>
                  <a:ext uri="{FF2B5EF4-FFF2-40B4-BE49-F238E27FC236}">
                    <a16:creationId xmlns:a16="http://schemas.microsoft.com/office/drawing/2014/main" id="{4698C46F-A01A-99BB-573A-D82E9441FA37}"/>
                  </a:ext>
                </a:extLst>
              </p:cNvPr>
              <p:cNvSpPr/>
              <p:nvPr/>
            </p:nvSpPr>
            <p:spPr>
              <a:xfrm>
                <a:off x="6535948" y="1722214"/>
                <a:ext cx="120617" cy="315843"/>
              </a:xfrm>
              <a:custGeom>
                <a:avLst/>
                <a:gdLst>
                  <a:gd name="connsiteX0" fmla="*/ 35088 w 120617"/>
                  <a:gd name="connsiteY0" fmla="*/ 33558 h 315843"/>
                  <a:gd name="connsiteX1" fmla="*/ 0 w 120617"/>
                  <a:gd name="connsiteY1" fmla="*/ 0 h 315843"/>
                  <a:gd name="connsiteX2" fmla="*/ 25928 w 120617"/>
                  <a:gd name="connsiteY2" fmla="*/ 132748 h 315843"/>
                  <a:gd name="connsiteX3" fmla="*/ 30496 w 120617"/>
                  <a:gd name="connsiteY3" fmla="*/ 173935 h 315843"/>
                  <a:gd name="connsiteX4" fmla="*/ 51855 w 120617"/>
                  <a:gd name="connsiteY4" fmla="*/ 285324 h 315843"/>
                  <a:gd name="connsiteX5" fmla="*/ 85413 w 120617"/>
                  <a:gd name="connsiteY5" fmla="*/ 315844 h 315843"/>
                  <a:gd name="connsiteX6" fmla="*/ 89981 w 120617"/>
                  <a:gd name="connsiteY6" fmla="*/ 315844 h 315843"/>
                  <a:gd name="connsiteX7" fmla="*/ 120501 w 120617"/>
                  <a:gd name="connsiteY7" fmla="*/ 277694 h 315843"/>
                  <a:gd name="connsiteX8" fmla="*/ 35065 w 120617"/>
                  <a:gd name="connsiteY8" fmla="*/ 33558 h 31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17" h="315843">
                    <a:moveTo>
                      <a:pt x="35088" y="33558"/>
                    </a:moveTo>
                    <a:cubicBezTo>
                      <a:pt x="22890" y="18298"/>
                      <a:pt x="10668" y="7630"/>
                      <a:pt x="0" y="0"/>
                    </a:cubicBezTo>
                    <a:cubicBezTo>
                      <a:pt x="3062" y="33558"/>
                      <a:pt x="13729" y="90029"/>
                      <a:pt x="25928" y="132748"/>
                    </a:cubicBezTo>
                    <a:cubicBezTo>
                      <a:pt x="28989" y="144946"/>
                      <a:pt x="30496" y="163268"/>
                      <a:pt x="30496" y="173935"/>
                    </a:cubicBezTo>
                    <a:cubicBezTo>
                      <a:pt x="39657" y="204455"/>
                      <a:pt x="47287" y="241074"/>
                      <a:pt x="51855" y="285324"/>
                    </a:cubicBezTo>
                    <a:cubicBezTo>
                      <a:pt x="53386" y="302114"/>
                      <a:pt x="68646" y="315844"/>
                      <a:pt x="85413" y="315844"/>
                    </a:cubicBezTo>
                    <a:lnTo>
                      <a:pt x="89981" y="315844"/>
                    </a:lnTo>
                    <a:cubicBezTo>
                      <a:pt x="108303" y="314313"/>
                      <a:pt x="122032" y="297522"/>
                      <a:pt x="120501" y="277694"/>
                    </a:cubicBezTo>
                    <a:cubicBezTo>
                      <a:pt x="105241" y="149514"/>
                      <a:pt x="70153" y="76276"/>
                      <a:pt x="35065" y="33558"/>
                    </a:cubicBezTo>
                    <a:close/>
                  </a:path>
                </a:pathLst>
              </a:custGeom>
              <a:solidFill>
                <a:srgbClr val="8BC9C5"/>
              </a:solidFill>
              <a:ln w="0" cap="flat">
                <a:noFill/>
                <a:prstDash val="solid"/>
                <a:miter/>
              </a:ln>
            </p:spPr>
            <p:txBody>
              <a:bodyPr rtlCol="0" anchor="ctr"/>
              <a:lstStyle/>
              <a:p>
                <a:endParaRPr lang="en-US" sz="1641"/>
              </a:p>
            </p:txBody>
          </p:sp>
          <p:sp>
            <p:nvSpPr>
              <p:cNvPr id="163" name="Freeform: Shape 162">
                <a:extLst>
                  <a:ext uri="{FF2B5EF4-FFF2-40B4-BE49-F238E27FC236}">
                    <a16:creationId xmlns:a16="http://schemas.microsoft.com/office/drawing/2014/main" id="{2CDA4B45-9445-1C3A-0039-2908BF17B02B}"/>
                  </a:ext>
                </a:extLst>
              </p:cNvPr>
              <p:cNvSpPr/>
              <p:nvPr/>
            </p:nvSpPr>
            <p:spPr>
              <a:xfrm>
                <a:off x="6267367" y="1691694"/>
                <a:ext cx="308213" cy="509631"/>
              </a:xfrm>
              <a:custGeom>
                <a:avLst/>
                <a:gdLst>
                  <a:gd name="connsiteX0" fmla="*/ 285372 w 308213"/>
                  <a:gd name="connsiteY0" fmla="*/ 213616 h 509631"/>
                  <a:gd name="connsiteX1" fmla="*/ 241122 w 308213"/>
                  <a:gd name="connsiteY1" fmla="*/ 15260 h 509631"/>
                  <a:gd name="connsiteX2" fmla="*/ 230431 w 308213"/>
                  <a:gd name="connsiteY2" fmla="*/ 10692 h 509631"/>
                  <a:gd name="connsiteX3" fmla="*/ 154131 w 308213"/>
                  <a:gd name="connsiteY3" fmla="*/ 0 h 509631"/>
                  <a:gd name="connsiteX4" fmla="*/ 77831 w 308213"/>
                  <a:gd name="connsiteY4" fmla="*/ 10692 h 509631"/>
                  <a:gd name="connsiteX5" fmla="*/ 67139 w 308213"/>
                  <a:gd name="connsiteY5" fmla="*/ 15260 h 509631"/>
                  <a:gd name="connsiteX6" fmla="*/ 22890 w 308213"/>
                  <a:gd name="connsiteY6" fmla="*/ 213616 h 509631"/>
                  <a:gd name="connsiteX7" fmla="*/ 0 w 308213"/>
                  <a:gd name="connsiteY7" fmla="*/ 457752 h 509631"/>
                  <a:gd name="connsiteX8" fmla="*/ 154107 w 308213"/>
                  <a:gd name="connsiteY8" fmla="*/ 509631 h 509631"/>
                  <a:gd name="connsiteX9" fmla="*/ 308214 w 308213"/>
                  <a:gd name="connsiteY9" fmla="*/ 457752 h 509631"/>
                  <a:gd name="connsiteX10" fmla="*/ 285324 w 308213"/>
                  <a:gd name="connsiteY10" fmla="*/ 213616 h 50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213" h="509631">
                    <a:moveTo>
                      <a:pt x="285372" y="213616"/>
                    </a:moveTo>
                    <a:cubicBezTo>
                      <a:pt x="262482" y="161737"/>
                      <a:pt x="242653" y="59509"/>
                      <a:pt x="241122" y="15260"/>
                    </a:cubicBezTo>
                    <a:cubicBezTo>
                      <a:pt x="236554" y="13729"/>
                      <a:pt x="231962" y="12198"/>
                      <a:pt x="230431" y="10692"/>
                    </a:cubicBezTo>
                    <a:cubicBezTo>
                      <a:pt x="215171" y="4592"/>
                      <a:pt x="190750" y="0"/>
                      <a:pt x="154131" y="0"/>
                    </a:cubicBezTo>
                    <a:cubicBezTo>
                      <a:pt x="117512" y="0"/>
                      <a:pt x="93091" y="4568"/>
                      <a:pt x="77831" y="10692"/>
                    </a:cubicBezTo>
                    <a:cubicBezTo>
                      <a:pt x="74769" y="10692"/>
                      <a:pt x="71732" y="12222"/>
                      <a:pt x="67139" y="15260"/>
                    </a:cubicBezTo>
                    <a:cubicBezTo>
                      <a:pt x="65608" y="61040"/>
                      <a:pt x="45780" y="161737"/>
                      <a:pt x="22890" y="213616"/>
                    </a:cubicBezTo>
                    <a:cubicBezTo>
                      <a:pt x="10692" y="296015"/>
                      <a:pt x="0" y="389082"/>
                      <a:pt x="0" y="457752"/>
                    </a:cubicBezTo>
                    <a:cubicBezTo>
                      <a:pt x="0" y="486741"/>
                      <a:pt x="100697" y="509631"/>
                      <a:pt x="154107" y="509631"/>
                    </a:cubicBezTo>
                    <a:cubicBezTo>
                      <a:pt x="207517" y="509631"/>
                      <a:pt x="308214" y="486741"/>
                      <a:pt x="308214" y="457752"/>
                    </a:cubicBezTo>
                    <a:cubicBezTo>
                      <a:pt x="308214" y="389082"/>
                      <a:pt x="297522" y="296015"/>
                      <a:pt x="285324" y="213616"/>
                    </a:cubicBezTo>
                    <a:close/>
                  </a:path>
                </a:pathLst>
              </a:custGeom>
              <a:solidFill>
                <a:srgbClr val="8BC9C5"/>
              </a:solidFill>
              <a:ln w="0" cap="flat">
                <a:noFill/>
                <a:prstDash val="solid"/>
                <a:miter/>
              </a:ln>
            </p:spPr>
            <p:txBody>
              <a:bodyPr rtlCol="0" anchor="ctr"/>
              <a:lstStyle/>
              <a:p>
                <a:endParaRPr lang="en-US" sz="1641"/>
              </a:p>
            </p:txBody>
          </p:sp>
          <p:sp>
            <p:nvSpPr>
              <p:cNvPr id="164" name="Freeform: Shape 163">
                <a:extLst>
                  <a:ext uri="{FF2B5EF4-FFF2-40B4-BE49-F238E27FC236}">
                    <a16:creationId xmlns:a16="http://schemas.microsoft.com/office/drawing/2014/main" id="{0C81BA93-FA18-9622-876F-B46F8293090D}"/>
                  </a:ext>
                </a:extLst>
              </p:cNvPr>
              <p:cNvSpPr/>
              <p:nvPr/>
            </p:nvSpPr>
            <p:spPr>
              <a:xfrm>
                <a:off x="6186418" y="1722214"/>
                <a:ext cx="120654" cy="315843"/>
              </a:xfrm>
              <a:custGeom>
                <a:avLst/>
                <a:gdLst>
                  <a:gd name="connsiteX0" fmla="*/ 120654 w 120654"/>
                  <a:gd name="connsiteY0" fmla="*/ 0 h 315843"/>
                  <a:gd name="connsiteX1" fmla="*/ 85566 w 120654"/>
                  <a:gd name="connsiteY1" fmla="*/ 33558 h 315843"/>
                  <a:gd name="connsiteX2" fmla="*/ 129 w 120654"/>
                  <a:gd name="connsiteY2" fmla="*/ 277694 h 315843"/>
                  <a:gd name="connsiteX3" fmla="*/ 30649 w 120654"/>
                  <a:gd name="connsiteY3" fmla="*/ 315844 h 315843"/>
                  <a:gd name="connsiteX4" fmla="*/ 35217 w 120654"/>
                  <a:gd name="connsiteY4" fmla="*/ 315844 h 315843"/>
                  <a:gd name="connsiteX5" fmla="*/ 68775 w 120654"/>
                  <a:gd name="connsiteY5" fmla="*/ 285324 h 315843"/>
                  <a:gd name="connsiteX6" fmla="*/ 90134 w 120654"/>
                  <a:gd name="connsiteY6" fmla="*/ 173935 h 315843"/>
                  <a:gd name="connsiteX7" fmla="*/ 94703 w 120654"/>
                  <a:gd name="connsiteY7" fmla="*/ 132748 h 315843"/>
                  <a:gd name="connsiteX8" fmla="*/ 120630 w 120654"/>
                  <a:gd name="connsiteY8" fmla="*/ 0 h 31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54" h="315843">
                    <a:moveTo>
                      <a:pt x="120654" y="0"/>
                    </a:moveTo>
                    <a:cubicBezTo>
                      <a:pt x="109963" y="7630"/>
                      <a:pt x="97764" y="18322"/>
                      <a:pt x="85566" y="33558"/>
                    </a:cubicBezTo>
                    <a:cubicBezTo>
                      <a:pt x="50477" y="76276"/>
                      <a:pt x="15389" y="151045"/>
                      <a:pt x="129" y="277694"/>
                    </a:cubicBezTo>
                    <a:cubicBezTo>
                      <a:pt x="-1402" y="296015"/>
                      <a:pt x="10820" y="312782"/>
                      <a:pt x="30649" y="315844"/>
                    </a:cubicBezTo>
                    <a:lnTo>
                      <a:pt x="35217" y="315844"/>
                    </a:lnTo>
                    <a:cubicBezTo>
                      <a:pt x="52008" y="315844"/>
                      <a:pt x="67268" y="303645"/>
                      <a:pt x="68775" y="285324"/>
                    </a:cubicBezTo>
                    <a:cubicBezTo>
                      <a:pt x="73343" y="239544"/>
                      <a:pt x="82504" y="202924"/>
                      <a:pt x="90134" y="173935"/>
                    </a:cubicBezTo>
                    <a:cubicBezTo>
                      <a:pt x="90134" y="163244"/>
                      <a:pt x="91665" y="144946"/>
                      <a:pt x="94703" y="132748"/>
                    </a:cubicBezTo>
                    <a:cubicBezTo>
                      <a:pt x="106901" y="90029"/>
                      <a:pt x="117593" y="33558"/>
                      <a:pt x="120630" y="0"/>
                    </a:cubicBezTo>
                    <a:close/>
                  </a:path>
                </a:pathLst>
              </a:custGeom>
              <a:solidFill>
                <a:srgbClr val="8BC9C5"/>
              </a:solidFill>
              <a:ln w="0" cap="flat">
                <a:noFill/>
                <a:prstDash val="solid"/>
                <a:miter/>
              </a:ln>
            </p:spPr>
            <p:txBody>
              <a:bodyPr rtlCol="0" anchor="ctr"/>
              <a:lstStyle/>
              <a:p>
                <a:endParaRPr lang="en-US" sz="1641"/>
              </a:p>
            </p:txBody>
          </p:sp>
          <p:sp>
            <p:nvSpPr>
              <p:cNvPr id="165" name="Freeform: Shape 164">
                <a:extLst>
                  <a:ext uri="{FF2B5EF4-FFF2-40B4-BE49-F238E27FC236}">
                    <a16:creationId xmlns:a16="http://schemas.microsoft.com/office/drawing/2014/main" id="{1E2B3B15-37A9-CE66-9CA6-D2F7D92A51A0}"/>
                  </a:ext>
                </a:extLst>
              </p:cNvPr>
              <p:cNvSpPr/>
              <p:nvPr/>
            </p:nvSpPr>
            <p:spPr>
              <a:xfrm>
                <a:off x="6316233" y="1467387"/>
                <a:ext cx="210578" cy="210578"/>
              </a:xfrm>
              <a:custGeom>
                <a:avLst/>
                <a:gdLst>
                  <a:gd name="connsiteX0" fmla="*/ 210579 w 210578"/>
                  <a:gd name="connsiteY0" fmla="*/ 105289 h 210578"/>
                  <a:gd name="connsiteX1" fmla="*/ 105289 w 210578"/>
                  <a:gd name="connsiteY1" fmla="*/ 210578 h 210578"/>
                  <a:gd name="connsiteX2" fmla="*/ 0 w 210578"/>
                  <a:gd name="connsiteY2" fmla="*/ 105289 h 210578"/>
                  <a:gd name="connsiteX3" fmla="*/ 105289 w 210578"/>
                  <a:gd name="connsiteY3" fmla="*/ 0 h 210578"/>
                  <a:gd name="connsiteX4" fmla="*/ 210579 w 210578"/>
                  <a:gd name="connsiteY4" fmla="*/ 105289 h 210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78" h="210578">
                    <a:moveTo>
                      <a:pt x="210579" y="105289"/>
                    </a:moveTo>
                    <a:cubicBezTo>
                      <a:pt x="210579" y="163439"/>
                      <a:pt x="163439" y="210578"/>
                      <a:pt x="105289" y="210578"/>
                    </a:cubicBezTo>
                    <a:cubicBezTo>
                      <a:pt x="47140" y="210578"/>
                      <a:pt x="0" y="163439"/>
                      <a:pt x="0" y="105289"/>
                    </a:cubicBezTo>
                    <a:cubicBezTo>
                      <a:pt x="0" y="47140"/>
                      <a:pt x="47140" y="0"/>
                      <a:pt x="105289" y="0"/>
                    </a:cubicBezTo>
                    <a:cubicBezTo>
                      <a:pt x="163439" y="0"/>
                      <a:pt x="210579" y="47140"/>
                      <a:pt x="210579" y="105289"/>
                    </a:cubicBezTo>
                    <a:close/>
                  </a:path>
                </a:pathLst>
              </a:custGeom>
              <a:solidFill>
                <a:srgbClr val="8BC9C5"/>
              </a:solidFill>
              <a:ln w="0" cap="flat">
                <a:noFill/>
                <a:prstDash val="solid"/>
                <a:miter/>
              </a:ln>
            </p:spPr>
            <p:txBody>
              <a:bodyPr rtlCol="0" anchor="ctr"/>
              <a:lstStyle/>
              <a:p>
                <a:endParaRPr lang="en-US" sz="1641"/>
              </a:p>
            </p:txBody>
          </p:sp>
        </p:grpSp>
        <p:grpSp>
          <p:nvGrpSpPr>
            <p:cNvPr id="166" name="Group 165">
              <a:extLst>
                <a:ext uri="{FF2B5EF4-FFF2-40B4-BE49-F238E27FC236}">
                  <a16:creationId xmlns:a16="http://schemas.microsoft.com/office/drawing/2014/main" id="{0D613E5B-AD58-314C-3ACF-A01158A1CEA3}"/>
                </a:ext>
              </a:extLst>
            </p:cNvPr>
            <p:cNvGrpSpPr/>
            <p:nvPr/>
          </p:nvGrpSpPr>
          <p:grpSpPr>
            <a:xfrm>
              <a:off x="4101415" y="2941595"/>
              <a:ext cx="789029" cy="396715"/>
              <a:chOff x="4674961" y="1566769"/>
              <a:chExt cx="1275455" cy="641286"/>
            </a:xfrm>
          </p:grpSpPr>
          <p:pic>
            <p:nvPicPr>
              <p:cNvPr id="167" name="Graphic 166">
                <a:extLst>
                  <a:ext uri="{FF2B5EF4-FFF2-40B4-BE49-F238E27FC236}">
                    <a16:creationId xmlns:a16="http://schemas.microsoft.com/office/drawing/2014/main" id="{58B91784-3798-A474-89E3-11F291489F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74961" y="1566769"/>
                <a:ext cx="275591" cy="631960"/>
              </a:xfrm>
              <a:prstGeom prst="rect">
                <a:avLst/>
              </a:prstGeom>
            </p:spPr>
          </p:pic>
          <p:grpSp>
            <p:nvGrpSpPr>
              <p:cNvPr id="168" name="Group 167">
                <a:extLst>
                  <a:ext uri="{FF2B5EF4-FFF2-40B4-BE49-F238E27FC236}">
                    <a16:creationId xmlns:a16="http://schemas.microsoft.com/office/drawing/2014/main" id="{05EEF56A-47B3-E0FC-BF3B-BFDC3FC363FB}"/>
                  </a:ext>
                </a:extLst>
              </p:cNvPr>
              <p:cNvGrpSpPr/>
              <p:nvPr/>
            </p:nvGrpSpPr>
            <p:grpSpPr>
              <a:xfrm>
                <a:off x="4971439" y="1628543"/>
                <a:ext cx="470243" cy="579512"/>
                <a:chOff x="4807981" y="1758034"/>
                <a:chExt cx="538640" cy="663804"/>
              </a:xfrm>
            </p:grpSpPr>
            <p:grpSp>
              <p:nvGrpSpPr>
                <p:cNvPr id="184" name="Graphic 53">
                  <a:extLst>
                    <a:ext uri="{FF2B5EF4-FFF2-40B4-BE49-F238E27FC236}">
                      <a16:creationId xmlns:a16="http://schemas.microsoft.com/office/drawing/2014/main" id="{D865EC9D-8538-B57F-B26F-A3CA1BD884F3}"/>
                    </a:ext>
                  </a:extLst>
                </p:cNvPr>
                <p:cNvGrpSpPr/>
                <p:nvPr/>
              </p:nvGrpSpPr>
              <p:grpSpPr>
                <a:xfrm>
                  <a:off x="4994241" y="1992552"/>
                  <a:ext cx="239162" cy="296502"/>
                  <a:chOff x="4994241" y="1992552"/>
                  <a:chExt cx="239162" cy="296502"/>
                </a:xfrm>
              </p:grpSpPr>
              <p:sp>
                <p:nvSpPr>
                  <p:cNvPr id="186" name="Freeform: Shape 185">
                    <a:extLst>
                      <a:ext uri="{FF2B5EF4-FFF2-40B4-BE49-F238E27FC236}">
                        <a16:creationId xmlns:a16="http://schemas.microsoft.com/office/drawing/2014/main" id="{B14DBB5A-1179-00C6-C488-4F00D4D1CC8C}"/>
                      </a:ext>
                    </a:extLst>
                  </p:cNvPr>
                  <p:cNvSpPr/>
                  <p:nvPr/>
                </p:nvSpPr>
                <p:spPr>
                  <a:xfrm>
                    <a:off x="4994241" y="2075686"/>
                    <a:ext cx="75640" cy="200170"/>
                  </a:xfrm>
                  <a:custGeom>
                    <a:avLst/>
                    <a:gdLst>
                      <a:gd name="connsiteX0" fmla="*/ 10068 w 75640"/>
                      <a:gd name="connsiteY0" fmla="*/ 158455 h 200170"/>
                      <a:gd name="connsiteX1" fmla="*/ 32899 w 75640"/>
                      <a:gd name="connsiteY1" fmla="*/ 187979 h 200170"/>
                      <a:gd name="connsiteX2" fmla="*/ 50315 w 75640"/>
                      <a:gd name="connsiteY2" fmla="*/ 200170 h 200170"/>
                      <a:gd name="connsiteX3" fmla="*/ 59703 w 75640"/>
                      <a:gd name="connsiteY3" fmla="*/ 174292 h 200170"/>
                      <a:gd name="connsiteX4" fmla="*/ 75322 w 75640"/>
                      <a:gd name="connsiteY4" fmla="*/ 88874 h 200170"/>
                      <a:gd name="connsiteX5" fmla="*/ 67213 w 75640"/>
                      <a:gd name="connsiteY5" fmla="*/ 12735 h 200170"/>
                      <a:gd name="connsiteX6" fmla="*/ 62261 w 75640"/>
                      <a:gd name="connsiteY6" fmla="*/ 0 h 200170"/>
                      <a:gd name="connsiteX7" fmla="*/ 60165 w 75640"/>
                      <a:gd name="connsiteY7" fmla="*/ 10286 h 200170"/>
                      <a:gd name="connsiteX8" fmla="*/ 26314 w 75640"/>
                      <a:gd name="connsiteY8" fmla="*/ 100820 h 200170"/>
                      <a:gd name="connsiteX9" fmla="*/ 6313 w 75640"/>
                      <a:gd name="connsiteY9" fmla="*/ 130290 h 200170"/>
                      <a:gd name="connsiteX10" fmla="*/ 0 w 75640"/>
                      <a:gd name="connsiteY10" fmla="*/ 141447 h 200170"/>
                      <a:gd name="connsiteX11" fmla="*/ 10096 w 75640"/>
                      <a:gd name="connsiteY11" fmla="*/ 158427 h 20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640" h="200170">
                        <a:moveTo>
                          <a:pt x="10068" y="158455"/>
                        </a:moveTo>
                        <a:cubicBezTo>
                          <a:pt x="15919" y="170020"/>
                          <a:pt x="23157" y="179272"/>
                          <a:pt x="32899" y="187979"/>
                        </a:cubicBezTo>
                        <a:cubicBezTo>
                          <a:pt x="38369" y="192878"/>
                          <a:pt x="44192" y="196878"/>
                          <a:pt x="50315" y="200170"/>
                        </a:cubicBezTo>
                        <a:cubicBezTo>
                          <a:pt x="53771" y="191680"/>
                          <a:pt x="56927" y="183054"/>
                          <a:pt x="59703" y="174292"/>
                        </a:cubicBezTo>
                        <a:cubicBezTo>
                          <a:pt x="68519" y="146509"/>
                          <a:pt x="73989" y="118072"/>
                          <a:pt x="75322" y="88874"/>
                        </a:cubicBezTo>
                        <a:cubicBezTo>
                          <a:pt x="76520" y="63050"/>
                          <a:pt x="74452" y="37607"/>
                          <a:pt x="67213" y="12735"/>
                        </a:cubicBezTo>
                        <a:cubicBezTo>
                          <a:pt x="65989" y="8572"/>
                          <a:pt x="65063" y="4191"/>
                          <a:pt x="62261" y="0"/>
                        </a:cubicBezTo>
                        <a:cubicBezTo>
                          <a:pt x="60791" y="3674"/>
                          <a:pt x="60601" y="7021"/>
                          <a:pt x="60165" y="10286"/>
                        </a:cubicBezTo>
                        <a:cubicBezTo>
                          <a:pt x="55784" y="43049"/>
                          <a:pt x="45144" y="73472"/>
                          <a:pt x="26314" y="100820"/>
                        </a:cubicBezTo>
                        <a:cubicBezTo>
                          <a:pt x="19593" y="110616"/>
                          <a:pt x="12653" y="120276"/>
                          <a:pt x="6313" y="130290"/>
                        </a:cubicBezTo>
                        <a:cubicBezTo>
                          <a:pt x="4027" y="133937"/>
                          <a:pt x="1905" y="137638"/>
                          <a:pt x="0" y="141447"/>
                        </a:cubicBezTo>
                        <a:cubicBezTo>
                          <a:pt x="4027" y="146536"/>
                          <a:pt x="7021" y="152359"/>
                          <a:pt x="10096" y="158427"/>
                        </a:cubicBezTo>
                        <a:close/>
                      </a:path>
                    </a:pathLst>
                  </a:custGeom>
                  <a:solidFill>
                    <a:srgbClr val="8CC63F"/>
                  </a:solidFill>
                  <a:ln w="0" cap="flat">
                    <a:noFill/>
                    <a:prstDash val="solid"/>
                    <a:miter/>
                  </a:ln>
                </p:spPr>
                <p:txBody>
                  <a:bodyPr rtlCol="0" anchor="ctr"/>
                  <a:lstStyle/>
                  <a:p>
                    <a:endParaRPr lang="en-US" sz="1641"/>
                  </a:p>
                </p:txBody>
              </p:sp>
              <p:sp>
                <p:nvSpPr>
                  <p:cNvPr id="187" name="Freeform: Shape 186">
                    <a:extLst>
                      <a:ext uri="{FF2B5EF4-FFF2-40B4-BE49-F238E27FC236}">
                        <a16:creationId xmlns:a16="http://schemas.microsoft.com/office/drawing/2014/main" id="{00AF622B-3993-560D-03FF-B76AB65F8591}"/>
                      </a:ext>
                    </a:extLst>
                  </p:cNvPr>
                  <p:cNvSpPr/>
                  <p:nvPr/>
                </p:nvSpPr>
                <p:spPr>
                  <a:xfrm>
                    <a:off x="5051196" y="2218749"/>
                    <a:ext cx="106366" cy="70305"/>
                  </a:xfrm>
                  <a:custGeom>
                    <a:avLst/>
                    <a:gdLst>
                      <a:gd name="connsiteX0" fmla="*/ 105881 w 106366"/>
                      <a:gd name="connsiteY0" fmla="*/ 943 h 70305"/>
                      <a:gd name="connsiteX1" fmla="*/ 103242 w 106366"/>
                      <a:gd name="connsiteY1" fmla="*/ 752 h 70305"/>
                      <a:gd name="connsiteX2" fmla="*/ 61172 w 106366"/>
                      <a:gd name="connsiteY2" fmla="*/ 480 h 70305"/>
                      <a:gd name="connsiteX3" fmla="*/ 20137 w 106366"/>
                      <a:gd name="connsiteY3" fmla="*/ 8889 h 70305"/>
                      <a:gd name="connsiteX4" fmla="*/ 15402 w 106366"/>
                      <a:gd name="connsiteY4" fmla="*/ 13732 h 70305"/>
                      <a:gd name="connsiteX5" fmla="*/ 0 w 106366"/>
                      <a:gd name="connsiteY5" fmla="*/ 60319 h 70305"/>
                      <a:gd name="connsiteX6" fmla="*/ 48110 w 106366"/>
                      <a:gd name="connsiteY6" fmla="*/ 70306 h 70305"/>
                      <a:gd name="connsiteX7" fmla="*/ 52410 w 106366"/>
                      <a:gd name="connsiteY7" fmla="*/ 64782 h 70305"/>
                      <a:gd name="connsiteX8" fmla="*/ 91595 w 106366"/>
                      <a:gd name="connsiteY8" fmla="*/ 16481 h 70305"/>
                      <a:gd name="connsiteX9" fmla="*/ 104766 w 106366"/>
                      <a:gd name="connsiteY9" fmla="*/ 3936 h 70305"/>
                      <a:gd name="connsiteX10" fmla="*/ 105854 w 106366"/>
                      <a:gd name="connsiteY10" fmla="*/ 943 h 7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366" h="70305">
                        <a:moveTo>
                          <a:pt x="105881" y="943"/>
                        </a:moveTo>
                        <a:cubicBezTo>
                          <a:pt x="104847" y="861"/>
                          <a:pt x="104058" y="807"/>
                          <a:pt x="103242" y="752"/>
                        </a:cubicBezTo>
                        <a:cubicBezTo>
                          <a:pt x="89228" y="18"/>
                          <a:pt x="75186" y="-363"/>
                          <a:pt x="61172" y="480"/>
                        </a:cubicBezTo>
                        <a:cubicBezTo>
                          <a:pt x="47131" y="1324"/>
                          <a:pt x="33280" y="3474"/>
                          <a:pt x="20137" y="8889"/>
                        </a:cubicBezTo>
                        <a:cubicBezTo>
                          <a:pt x="17797" y="9841"/>
                          <a:pt x="16109" y="10902"/>
                          <a:pt x="15402" y="13732"/>
                        </a:cubicBezTo>
                        <a:cubicBezTo>
                          <a:pt x="11347" y="29651"/>
                          <a:pt x="6232" y="45189"/>
                          <a:pt x="0" y="60319"/>
                        </a:cubicBezTo>
                        <a:cubicBezTo>
                          <a:pt x="14912" y="66877"/>
                          <a:pt x="31294" y="69626"/>
                          <a:pt x="48110" y="70306"/>
                        </a:cubicBezTo>
                        <a:cubicBezTo>
                          <a:pt x="49580" y="68564"/>
                          <a:pt x="51049" y="66741"/>
                          <a:pt x="52410" y="64782"/>
                        </a:cubicBezTo>
                        <a:cubicBezTo>
                          <a:pt x="64383" y="47747"/>
                          <a:pt x="76873" y="31230"/>
                          <a:pt x="91595" y="16481"/>
                        </a:cubicBezTo>
                        <a:cubicBezTo>
                          <a:pt x="95894" y="12181"/>
                          <a:pt x="99976" y="7691"/>
                          <a:pt x="104766" y="3936"/>
                        </a:cubicBezTo>
                        <a:cubicBezTo>
                          <a:pt x="105663" y="3229"/>
                          <a:pt x="107160" y="2494"/>
                          <a:pt x="105854" y="943"/>
                        </a:cubicBezTo>
                        <a:close/>
                      </a:path>
                    </a:pathLst>
                  </a:custGeom>
                  <a:solidFill>
                    <a:srgbClr val="8CC63F"/>
                  </a:solidFill>
                  <a:ln w="0" cap="flat">
                    <a:noFill/>
                    <a:prstDash val="solid"/>
                    <a:miter/>
                  </a:ln>
                </p:spPr>
                <p:txBody>
                  <a:bodyPr rtlCol="0" anchor="ctr"/>
                  <a:lstStyle/>
                  <a:p>
                    <a:endParaRPr lang="en-US" sz="1641"/>
                  </a:p>
                </p:txBody>
              </p:sp>
              <p:sp>
                <p:nvSpPr>
                  <p:cNvPr id="188" name="Freeform: Shape 187">
                    <a:extLst>
                      <a:ext uri="{FF2B5EF4-FFF2-40B4-BE49-F238E27FC236}">
                        <a16:creationId xmlns:a16="http://schemas.microsoft.com/office/drawing/2014/main" id="{582F49B5-088F-1768-BFD6-8F7652636F45}"/>
                      </a:ext>
                    </a:extLst>
                  </p:cNvPr>
                  <p:cNvSpPr/>
                  <p:nvPr/>
                </p:nvSpPr>
                <p:spPr>
                  <a:xfrm>
                    <a:off x="5075156" y="2159502"/>
                    <a:ext cx="71984" cy="52506"/>
                  </a:xfrm>
                  <a:custGeom>
                    <a:avLst/>
                    <a:gdLst>
                      <a:gd name="connsiteX0" fmla="*/ 31307 w 71984"/>
                      <a:gd name="connsiteY0" fmla="*/ 40542 h 52506"/>
                      <a:gd name="connsiteX1" fmla="*/ 11469 w 71984"/>
                      <a:gd name="connsiteY1" fmla="*/ 40760 h 52506"/>
                      <a:gd name="connsiteX2" fmla="*/ 530 w 71984"/>
                      <a:gd name="connsiteY2" fmla="*/ 19671 h 52506"/>
                      <a:gd name="connsiteX3" fmla="*/ 8884 w 71984"/>
                      <a:gd name="connsiteY3" fmla="*/ 3099 h 52506"/>
                      <a:gd name="connsiteX4" fmla="*/ 22218 w 71984"/>
                      <a:gd name="connsiteY4" fmla="*/ 1031 h 52506"/>
                      <a:gd name="connsiteX5" fmla="*/ 37157 w 71984"/>
                      <a:gd name="connsiteY5" fmla="*/ 11181 h 52506"/>
                      <a:gd name="connsiteX6" fmla="*/ 39252 w 71984"/>
                      <a:gd name="connsiteY6" fmla="*/ 24787 h 52506"/>
                      <a:gd name="connsiteX7" fmla="*/ 33620 w 71984"/>
                      <a:gd name="connsiteY7" fmla="*/ 38610 h 52506"/>
                      <a:gd name="connsiteX8" fmla="*/ 38599 w 71984"/>
                      <a:gd name="connsiteY8" fmla="*/ 32950 h 52506"/>
                      <a:gd name="connsiteX9" fmla="*/ 54301 w 71984"/>
                      <a:gd name="connsiteY9" fmla="*/ 28950 h 52506"/>
                      <a:gd name="connsiteX10" fmla="*/ 68070 w 71984"/>
                      <a:gd name="connsiteY10" fmla="*/ 38011 h 52506"/>
                      <a:gd name="connsiteX11" fmla="*/ 71308 w 71984"/>
                      <a:gd name="connsiteY11" fmla="*/ 43073 h 52506"/>
                      <a:gd name="connsiteX12" fmla="*/ 64886 w 71984"/>
                      <a:gd name="connsiteY12" fmla="*/ 51944 h 52506"/>
                      <a:gd name="connsiteX13" fmla="*/ 32123 w 71984"/>
                      <a:gd name="connsiteY13" fmla="*/ 52461 h 52506"/>
                      <a:gd name="connsiteX14" fmla="*/ 27959 w 71984"/>
                      <a:gd name="connsiteY14" fmla="*/ 47481 h 52506"/>
                      <a:gd name="connsiteX15" fmla="*/ 31307 w 71984"/>
                      <a:gd name="connsiteY15" fmla="*/ 40542 h 5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84" h="52506">
                        <a:moveTo>
                          <a:pt x="31307" y="40542"/>
                        </a:moveTo>
                        <a:cubicBezTo>
                          <a:pt x="23905" y="45985"/>
                          <a:pt x="17946" y="44107"/>
                          <a:pt x="11469" y="40760"/>
                        </a:cubicBezTo>
                        <a:cubicBezTo>
                          <a:pt x="2516" y="36161"/>
                          <a:pt x="-1538" y="30501"/>
                          <a:pt x="530" y="19671"/>
                        </a:cubicBezTo>
                        <a:cubicBezTo>
                          <a:pt x="1836" y="12868"/>
                          <a:pt x="3578" y="7344"/>
                          <a:pt x="8884" y="3099"/>
                        </a:cubicBezTo>
                        <a:cubicBezTo>
                          <a:pt x="12884" y="-112"/>
                          <a:pt x="17401" y="-874"/>
                          <a:pt x="22218" y="1031"/>
                        </a:cubicBezTo>
                        <a:cubicBezTo>
                          <a:pt x="27959" y="3289"/>
                          <a:pt x="33021" y="6663"/>
                          <a:pt x="37157" y="11181"/>
                        </a:cubicBezTo>
                        <a:cubicBezTo>
                          <a:pt x="40776" y="15126"/>
                          <a:pt x="41293" y="19916"/>
                          <a:pt x="39252" y="24787"/>
                        </a:cubicBezTo>
                        <a:cubicBezTo>
                          <a:pt x="37348" y="29358"/>
                          <a:pt x="35198" y="33794"/>
                          <a:pt x="33620" y="38610"/>
                        </a:cubicBezTo>
                        <a:cubicBezTo>
                          <a:pt x="35279" y="36733"/>
                          <a:pt x="36939" y="34855"/>
                          <a:pt x="38599" y="32950"/>
                        </a:cubicBezTo>
                        <a:cubicBezTo>
                          <a:pt x="42926" y="27998"/>
                          <a:pt x="48178" y="26637"/>
                          <a:pt x="54301" y="28950"/>
                        </a:cubicBezTo>
                        <a:cubicBezTo>
                          <a:pt x="59552" y="30964"/>
                          <a:pt x="64124" y="34011"/>
                          <a:pt x="68070" y="38011"/>
                        </a:cubicBezTo>
                        <a:cubicBezTo>
                          <a:pt x="69512" y="39454"/>
                          <a:pt x="70873" y="41059"/>
                          <a:pt x="71308" y="43073"/>
                        </a:cubicBezTo>
                        <a:cubicBezTo>
                          <a:pt x="73022" y="51046"/>
                          <a:pt x="71689" y="52352"/>
                          <a:pt x="64886" y="51944"/>
                        </a:cubicBezTo>
                        <a:cubicBezTo>
                          <a:pt x="53974" y="51264"/>
                          <a:pt x="43035" y="51781"/>
                          <a:pt x="32123" y="52461"/>
                        </a:cubicBezTo>
                        <a:cubicBezTo>
                          <a:pt x="27633" y="52733"/>
                          <a:pt x="26871" y="51862"/>
                          <a:pt x="27959" y="47481"/>
                        </a:cubicBezTo>
                        <a:cubicBezTo>
                          <a:pt x="28477" y="45331"/>
                          <a:pt x="29755" y="43590"/>
                          <a:pt x="31307" y="40542"/>
                        </a:cubicBezTo>
                        <a:close/>
                      </a:path>
                    </a:pathLst>
                  </a:custGeom>
                  <a:solidFill>
                    <a:srgbClr val="EFDE3F"/>
                  </a:solidFill>
                  <a:ln w="0" cap="flat">
                    <a:noFill/>
                    <a:prstDash val="solid"/>
                    <a:miter/>
                  </a:ln>
                </p:spPr>
                <p:txBody>
                  <a:bodyPr rtlCol="0" anchor="ctr"/>
                  <a:lstStyle/>
                  <a:p>
                    <a:endParaRPr lang="en-US" sz="1641"/>
                  </a:p>
                </p:txBody>
              </p:sp>
              <p:sp>
                <p:nvSpPr>
                  <p:cNvPr id="189" name="Freeform: Shape 188">
                    <a:extLst>
                      <a:ext uri="{FF2B5EF4-FFF2-40B4-BE49-F238E27FC236}">
                        <a16:creationId xmlns:a16="http://schemas.microsoft.com/office/drawing/2014/main" id="{D66DE9B4-20E0-3F95-64A4-6F126993A7FB}"/>
                      </a:ext>
                    </a:extLst>
                  </p:cNvPr>
                  <p:cNvSpPr/>
                  <p:nvPr/>
                </p:nvSpPr>
                <p:spPr>
                  <a:xfrm>
                    <a:off x="5097688" y="2118239"/>
                    <a:ext cx="44796" cy="44430"/>
                  </a:xfrm>
                  <a:custGeom>
                    <a:avLst/>
                    <a:gdLst>
                      <a:gd name="connsiteX0" fmla="*/ 12475 w 44796"/>
                      <a:gd name="connsiteY0" fmla="*/ 38185 h 44430"/>
                      <a:gd name="connsiteX1" fmla="*/ 1047 w 44796"/>
                      <a:gd name="connsiteY1" fmla="*/ 27817 h 44430"/>
                      <a:gd name="connsiteX2" fmla="*/ 2516 w 44796"/>
                      <a:gd name="connsiteY2" fmla="*/ 15164 h 44430"/>
                      <a:gd name="connsiteX3" fmla="*/ 12394 w 44796"/>
                      <a:gd name="connsiteY3" fmla="*/ 3980 h 44430"/>
                      <a:gd name="connsiteX4" fmla="*/ 27605 w 44796"/>
                      <a:gd name="connsiteY4" fmla="*/ 1504 h 44430"/>
                      <a:gd name="connsiteX5" fmla="*/ 40613 w 44796"/>
                      <a:gd name="connsiteY5" fmla="*/ 10239 h 44430"/>
                      <a:gd name="connsiteX6" fmla="*/ 43905 w 44796"/>
                      <a:gd name="connsiteY6" fmla="*/ 23899 h 44430"/>
                      <a:gd name="connsiteX7" fmla="*/ 37565 w 44796"/>
                      <a:gd name="connsiteY7" fmla="*/ 37859 h 44430"/>
                      <a:gd name="connsiteX8" fmla="*/ 19632 w 44796"/>
                      <a:gd name="connsiteY8" fmla="*/ 42784 h 44430"/>
                      <a:gd name="connsiteX9" fmla="*/ 12503 w 44796"/>
                      <a:gd name="connsiteY9" fmla="*/ 38185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96" h="44430">
                        <a:moveTo>
                          <a:pt x="12475" y="38185"/>
                        </a:moveTo>
                        <a:cubicBezTo>
                          <a:pt x="8285" y="35165"/>
                          <a:pt x="3142" y="33260"/>
                          <a:pt x="1047" y="27817"/>
                        </a:cubicBezTo>
                        <a:cubicBezTo>
                          <a:pt x="-722" y="23219"/>
                          <a:pt x="-260" y="18919"/>
                          <a:pt x="2516" y="15164"/>
                        </a:cubicBezTo>
                        <a:cubicBezTo>
                          <a:pt x="5455" y="11191"/>
                          <a:pt x="8884" y="7490"/>
                          <a:pt x="12394" y="3980"/>
                        </a:cubicBezTo>
                        <a:cubicBezTo>
                          <a:pt x="16884" y="-510"/>
                          <a:pt x="21728" y="-1000"/>
                          <a:pt x="27605" y="1504"/>
                        </a:cubicBezTo>
                        <a:cubicBezTo>
                          <a:pt x="32531" y="3599"/>
                          <a:pt x="36776" y="6647"/>
                          <a:pt x="40613" y="10239"/>
                        </a:cubicBezTo>
                        <a:cubicBezTo>
                          <a:pt x="44640" y="14021"/>
                          <a:pt x="45810" y="18783"/>
                          <a:pt x="43905" y="23899"/>
                        </a:cubicBezTo>
                        <a:cubicBezTo>
                          <a:pt x="42109" y="28661"/>
                          <a:pt x="39959" y="33341"/>
                          <a:pt x="37565" y="37859"/>
                        </a:cubicBezTo>
                        <a:cubicBezTo>
                          <a:pt x="34272" y="44036"/>
                          <a:pt x="25809" y="46267"/>
                          <a:pt x="19632" y="42784"/>
                        </a:cubicBezTo>
                        <a:cubicBezTo>
                          <a:pt x="17183" y="41396"/>
                          <a:pt x="14870" y="39709"/>
                          <a:pt x="12503" y="38185"/>
                        </a:cubicBezTo>
                        <a:close/>
                      </a:path>
                    </a:pathLst>
                  </a:custGeom>
                  <a:solidFill>
                    <a:srgbClr val="EFDE3F"/>
                  </a:solidFill>
                  <a:ln w="0" cap="flat">
                    <a:noFill/>
                    <a:prstDash val="solid"/>
                    <a:miter/>
                  </a:ln>
                </p:spPr>
                <p:txBody>
                  <a:bodyPr rtlCol="0" anchor="ctr"/>
                  <a:lstStyle/>
                  <a:p>
                    <a:endParaRPr lang="en-US" sz="1641"/>
                  </a:p>
                </p:txBody>
              </p:sp>
              <p:sp>
                <p:nvSpPr>
                  <p:cNvPr id="190" name="Freeform: Shape 189">
                    <a:extLst>
                      <a:ext uri="{FF2B5EF4-FFF2-40B4-BE49-F238E27FC236}">
                        <a16:creationId xmlns:a16="http://schemas.microsoft.com/office/drawing/2014/main" id="{1C9FF783-B6FE-E267-D691-B7237C59A820}"/>
                      </a:ext>
                    </a:extLst>
                  </p:cNvPr>
                  <p:cNvSpPr/>
                  <p:nvPr/>
                </p:nvSpPr>
                <p:spPr>
                  <a:xfrm>
                    <a:off x="5128219" y="2147936"/>
                    <a:ext cx="44600" cy="44532"/>
                  </a:xfrm>
                  <a:custGeom>
                    <a:avLst/>
                    <a:gdLst>
                      <a:gd name="connsiteX0" fmla="*/ 33783 w 44600"/>
                      <a:gd name="connsiteY0" fmla="*/ 5413 h 44532"/>
                      <a:gd name="connsiteX1" fmla="*/ 35143 w 44600"/>
                      <a:gd name="connsiteY1" fmla="*/ 6311 h 44532"/>
                      <a:gd name="connsiteX2" fmla="*/ 41483 w 44600"/>
                      <a:gd name="connsiteY2" fmla="*/ 29822 h 44532"/>
                      <a:gd name="connsiteX3" fmla="*/ 36803 w 44600"/>
                      <a:gd name="connsiteY3" fmla="*/ 38774 h 44532"/>
                      <a:gd name="connsiteX4" fmla="*/ 19660 w 44600"/>
                      <a:gd name="connsiteY4" fmla="*/ 42938 h 44532"/>
                      <a:gd name="connsiteX5" fmla="*/ 4829 w 44600"/>
                      <a:gd name="connsiteY5" fmla="*/ 33223 h 44532"/>
                      <a:gd name="connsiteX6" fmla="*/ 965 w 44600"/>
                      <a:gd name="connsiteY6" fmla="*/ 28162 h 44532"/>
                      <a:gd name="connsiteX7" fmla="*/ 4339 w 44600"/>
                      <a:gd name="connsiteY7" fmla="*/ 19672 h 44532"/>
                      <a:gd name="connsiteX8" fmla="*/ 15387 w 44600"/>
                      <a:gd name="connsiteY8" fmla="*/ 6855 h 44532"/>
                      <a:gd name="connsiteX9" fmla="*/ 29293 w 44600"/>
                      <a:gd name="connsiteY9" fmla="*/ 2610 h 44532"/>
                      <a:gd name="connsiteX10" fmla="*/ 33701 w 44600"/>
                      <a:gd name="connsiteY10" fmla="*/ 5467 h 44532"/>
                      <a:gd name="connsiteX11" fmla="*/ 33701 w 44600"/>
                      <a:gd name="connsiteY11" fmla="*/ 5413 h 4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600" h="44532">
                        <a:moveTo>
                          <a:pt x="33783" y="5413"/>
                        </a:moveTo>
                        <a:cubicBezTo>
                          <a:pt x="34245" y="5712"/>
                          <a:pt x="34681" y="6011"/>
                          <a:pt x="35143" y="6311"/>
                        </a:cubicBezTo>
                        <a:cubicBezTo>
                          <a:pt x="45456" y="13168"/>
                          <a:pt x="46953" y="18665"/>
                          <a:pt x="41483" y="29822"/>
                        </a:cubicBezTo>
                        <a:cubicBezTo>
                          <a:pt x="40014" y="32842"/>
                          <a:pt x="38762" y="35999"/>
                          <a:pt x="36803" y="38774"/>
                        </a:cubicBezTo>
                        <a:cubicBezTo>
                          <a:pt x="32749" y="44543"/>
                          <a:pt x="26027" y="46067"/>
                          <a:pt x="19660" y="42938"/>
                        </a:cubicBezTo>
                        <a:cubicBezTo>
                          <a:pt x="14299" y="40298"/>
                          <a:pt x="9319" y="37142"/>
                          <a:pt x="4829" y="33223"/>
                        </a:cubicBezTo>
                        <a:cubicBezTo>
                          <a:pt x="3169" y="31781"/>
                          <a:pt x="1700" y="30257"/>
                          <a:pt x="965" y="28162"/>
                        </a:cubicBezTo>
                        <a:cubicBezTo>
                          <a:pt x="-804" y="23155"/>
                          <a:pt x="-395" y="22066"/>
                          <a:pt x="4339" y="19672"/>
                        </a:cubicBezTo>
                        <a:cubicBezTo>
                          <a:pt x="9809" y="16923"/>
                          <a:pt x="13156" y="12515"/>
                          <a:pt x="15387" y="6855"/>
                        </a:cubicBezTo>
                        <a:cubicBezTo>
                          <a:pt x="18435" y="-819"/>
                          <a:pt x="22027" y="-1771"/>
                          <a:pt x="29293" y="2610"/>
                        </a:cubicBezTo>
                        <a:cubicBezTo>
                          <a:pt x="30789" y="3508"/>
                          <a:pt x="32231" y="4515"/>
                          <a:pt x="33701" y="5467"/>
                        </a:cubicBezTo>
                        <a:lnTo>
                          <a:pt x="33701" y="5413"/>
                        </a:lnTo>
                        <a:close/>
                      </a:path>
                    </a:pathLst>
                  </a:custGeom>
                  <a:solidFill>
                    <a:srgbClr val="EFDE3F"/>
                  </a:solidFill>
                  <a:ln w="0" cap="flat">
                    <a:noFill/>
                    <a:prstDash val="solid"/>
                    <a:miter/>
                  </a:ln>
                </p:spPr>
                <p:txBody>
                  <a:bodyPr rtlCol="0" anchor="ctr"/>
                  <a:lstStyle/>
                  <a:p>
                    <a:endParaRPr lang="en-US" sz="1641"/>
                  </a:p>
                </p:txBody>
              </p:sp>
              <p:sp>
                <p:nvSpPr>
                  <p:cNvPr id="191" name="Freeform: Shape 190">
                    <a:extLst>
                      <a:ext uri="{FF2B5EF4-FFF2-40B4-BE49-F238E27FC236}">
                        <a16:creationId xmlns:a16="http://schemas.microsoft.com/office/drawing/2014/main" id="{57C9DAB0-6F76-72D9-5C9D-E4B84BC36065}"/>
                      </a:ext>
                    </a:extLst>
                  </p:cNvPr>
                  <p:cNvSpPr/>
                  <p:nvPr/>
                </p:nvSpPr>
                <p:spPr>
                  <a:xfrm>
                    <a:off x="5125562" y="2079993"/>
                    <a:ext cx="41168" cy="40808"/>
                  </a:xfrm>
                  <a:custGeom>
                    <a:avLst/>
                    <a:gdLst>
                      <a:gd name="connsiteX0" fmla="*/ 11623 w 41168"/>
                      <a:gd name="connsiteY0" fmla="*/ 35042 h 40808"/>
                      <a:gd name="connsiteX1" fmla="*/ 4875 w 41168"/>
                      <a:gd name="connsiteY1" fmla="*/ 30606 h 40808"/>
                      <a:gd name="connsiteX2" fmla="*/ 2888 w 41168"/>
                      <a:gd name="connsiteY2" fmla="*/ 13000 h 40808"/>
                      <a:gd name="connsiteX3" fmla="*/ 10344 w 41168"/>
                      <a:gd name="connsiteY3" fmla="*/ 4483 h 40808"/>
                      <a:gd name="connsiteX4" fmla="*/ 25746 w 41168"/>
                      <a:gd name="connsiteY4" fmla="*/ 1463 h 40808"/>
                      <a:gd name="connsiteX5" fmla="*/ 37093 w 41168"/>
                      <a:gd name="connsiteY5" fmla="*/ 9082 h 40808"/>
                      <a:gd name="connsiteX6" fmla="*/ 39706 w 41168"/>
                      <a:gd name="connsiteY6" fmla="*/ 24266 h 40808"/>
                      <a:gd name="connsiteX7" fmla="*/ 35270 w 41168"/>
                      <a:gd name="connsiteY7" fmla="*/ 33790 h 40808"/>
                      <a:gd name="connsiteX8" fmla="*/ 18399 w 41168"/>
                      <a:gd name="connsiteY8" fmla="*/ 39423 h 40808"/>
                      <a:gd name="connsiteX9" fmla="*/ 11596 w 41168"/>
                      <a:gd name="connsiteY9" fmla="*/ 35042 h 4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68" h="40808">
                        <a:moveTo>
                          <a:pt x="11623" y="35042"/>
                        </a:moveTo>
                        <a:cubicBezTo>
                          <a:pt x="9365" y="33573"/>
                          <a:pt x="6997" y="32239"/>
                          <a:pt x="4875" y="30606"/>
                        </a:cubicBezTo>
                        <a:cubicBezTo>
                          <a:pt x="-758" y="26280"/>
                          <a:pt x="-1629" y="18497"/>
                          <a:pt x="2888" y="13000"/>
                        </a:cubicBezTo>
                        <a:cubicBezTo>
                          <a:pt x="5283" y="10089"/>
                          <a:pt x="7786" y="7259"/>
                          <a:pt x="10344" y="4483"/>
                        </a:cubicBezTo>
                        <a:cubicBezTo>
                          <a:pt x="14834" y="-333"/>
                          <a:pt x="19760" y="-1150"/>
                          <a:pt x="25746" y="1463"/>
                        </a:cubicBezTo>
                        <a:cubicBezTo>
                          <a:pt x="30018" y="3340"/>
                          <a:pt x="33692" y="6007"/>
                          <a:pt x="37093" y="9082"/>
                        </a:cubicBezTo>
                        <a:cubicBezTo>
                          <a:pt x="41420" y="12973"/>
                          <a:pt x="42318" y="18416"/>
                          <a:pt x="39706" y="24266"/>
                        </a:cubicBezTo>
                        <a:cubicBezTo>
                          <a:pt x="38264" y="27450"/>
                          <a:pt x="36767" y="30634"/>
                          <a:pt x="35270" y="33790"/>
                        </a:cubicBezTo>
                        <a:cubicBezTo>
                          <a:pt x="32331" y="39995"/>
                          <a:pt x="24494" y="42661"/>
                          <a:pt x="18399" y="39423"/>
                        </a:cubicBezTo>
                        <a:cubicBezTo>
                          <a:pt x="16032" y="38171"/>
                          <a:pt x="13855" y="36511"/>
                          <a:pt x="11596" y="35042"/>
                        </a:cubicBezTo>
                        <a:close/>
                      </a:path>
                    </a:pathLst>
                  </a:custGeom>
                  <a:solidFill>
                    <a:srgbClr val="EFDE3F"/>
                  </a:solidFill>
                  <a:ln w="0" cap="flat">
                    <a:noFill/>
                    <a:prstDash val="solid"/>
                    <a:miter/>
                  </a:ln>
                </p:spPr>
                <p:txBody>
                  <a:bodyPr rtlCol="0" anchor="ctr"/>
                  <a:lstStyle/>
                  <a:p>
                    <a:endParaRPr lang="en-US" sz="1641"/>
                  </a:p>
                </p:txBody>
              </p:sp>
              <p:sp>
                <p:nvSpPr>
                  <p:cNvPr id="192" name="Freeform: Shape 191">
                    <a:extLst>
                      <a:ext uri="{FF2B5EF4-FFF2-40B4-BE49-F238E27FC236}">
                        <a16:creationId xmlns:a16="http://schemas.microsoft.com/office/drawing/2014/main" id="{0650862B-A1A0-BE71-2A00-A443A1FE9713}"/>
                      </a:ext>
                    </a:extLst>
                  </p:cNvPr>
                  <p:cNvSpPr/>
                  <p:nvPr/>
                </p:nvSpPr>
                <p:spPr>
                  <a:xfrm>
                    <a:off x="5151342" y="2111013"/>
                    <a:ext cx="41142" cy="41036"/>
                  </a:xfrm>
                  <a:custGeom>
                    <a:avLst/>
                    <a:gdLst>
                      <a:gd name="connsiteX0" fmla="*/ 11258 w 41142"/>
                      <a:gd name="connsiteY0" fmla="*/ 35070 h 41036"/>
                      <a:gd name="connsiteX1" fmla="*/ 4836 w 41142"/>
                      <a:gd name="connsiteY1" fmla="*/ 30852 h 41036"/>
                      <a:gd name="connsiteX2" fmla="*/ 47 w 41142"/>
                      <a:gd name="connsiteY2" fmla="*/ 21872 h 41036"/>
                      <a:gd name="connsiteX3" fmla="*/ 4292 w 41142"/>
                      <a:gd name="connsiteY3" fmla="*/ 15260 h 41036"/>
                      <a:gd name="connsiteX4" fmla="*/ 15857 w 41142"/>
                      <a:gd name="connsiteY4" fmla="*/ 3532 h 41036"/>
                      <a:gd name="connsiteX5" fmla="*/ 23068 w 41142"/>
                      <a:gd name="connsiteY5" fmla="*/ 457 h 41036"/>
                      <a:gd name="connsiteX6" fmla="*/ 38416 w 41142"/>
                      <a:gd name="connsiteY6" fmla="*/ 10498 h 41036"/>
                      <a:gd name="connsiteX7" fmla="*/ 40266 w 41142"/>
                      <a:gd name="connsiteY7" fmla="*/ 22335 h 41036"/>
                      <a:gd name="connsiteX8" fmla="*/ 34851 w 41142"/>
                      <a:gd name="connsiteY8" fmla="*/ 34063 h 41036"/>
                      <a:gd name="connsiteX9" fmla="*/ 16973 w 41142"/>
                      <a:gd name="connsiteY9" fmla="*/ 38853 h 41036"/>
                      <a:gd name="connsiteX10" fmla="*/ 11204 w 41142"/>
                      <a:gd name="connsiteY10" fmla="*/ 35125 h 41036"/>
                      <a:gd name="connsiteX11" fmla="*/ 11231 w 41142"/>
                      <a:gd name="connsiteY11" fmla="*/ 35070 h 4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142" h="41036">
                        <a:moveTo>
                          <a:pt x="11258" y="35070"/>
                        </a:moveTo>
                        <a:cubicBezTo>
                          <a:pt x="9109" y="33682"/>
                          <a:pt x="6904" y="32376"/>
                          <a:pt x="4836" y="30852"/>
                        </a:cubicBezTo>
                        <a:cubicBezTo>
                          <a:pt x="1870" y="28648"/>
                          <a:pt x="346" y="25600"/>
                          <a:pt x="47" y="21872"/>
                        </a:cubicBezTo>
                        <a:cubicBezTo>
                          <a:pt x="-225" y="18525"/>
                          <a:pt x="618" y="16267"/>
                          <a:pt x="4292" y="15260"/>
                        </a:cubicBezTo>
                        <a:cubicBezTo>
                          <a:pt x="10279" y="13627"/>
                          <a:pt x="13381" y="8675"/>
                          <a:pt x="15857" y="3532"/>
                        </a:cubicBezTo>
                        <a:cubicBezTo>
                          <a:pt x="17544" y="21"/>
                          <a:pt x="19993" y="-577"/>
                          <a:pt x="23068" y="457"/>
                        </a:cubicBezTo>
                        <a:cubicBezTo>
                          <a:pt x="29028" y="2443"/>
                          <a:pt x="34307" y="5736"/>
                          <a:pt x="38416" y="10498"/>
                        </a:cubicBezTo>
                        <a:cubicBezTo>
                          <a:pt x="41327" y="13872"/>
                          <a:pt x="41844" y="18172"/>
                          <a:pt x="40266" y="22335"/>
                        </a:cubicBezTo>
                        <a:cubicBezTo>
                          <a:pt x="38742" y="26362"/>
                          <a:pt x="36919" y="30308"/>
                          <a:pt x="34851" y="34063"/>
                        </a:cubicBezTo>
                        <a:cubicBezTo>
                          <a:pt x="30878" y="41220"/>
                          <a:pt x="23966" y="42962"/>
                          <a:pt x="16973" y="38853"/>
                        </a:cubicBezTo>
                        <a:cubicBezTo>
                          <a:pt x="15014" y="37682"/>
                          <a:pt x="13136" y="36376"/>
                          <a:pt x="11204" y="35125"/>
                        </a:cubicBezTo>
                        <a:cubicBezTo>
                          <a:pt x="11204" y="35125"/>
                          <a:pt x="11204" y="35097"/>
                          <a:pt x="11231" y="35070"/>
                        </a:cubicBezTo>
                        <a:close/>
                      </a:path>
                    </a:pathLst>
                  </a:custGeom>
                  <a:solidFill>
                    <a:srgbClr val="EFDE3F"/>
                  </a:solidFill>
                  <a:ln w="0" cap="flat">
                    <a:noFill/>
                    <a:prstDash val="solid"/>
                    <a:miter/>
                  </a:ln>
                </p:spPr>
                <p:txBody>
                  <a:bodyPr rtlCol="0" anchor="ctr"/>
                  <a:lstStyle/>
                  <a:p>
                    <a:endParaRPr lang="en-US" sz="1641"/>
                  </a:p>
                </p:txBody>
              </p:sp>
              <p:sp>
                <p:nvSpPr>
                  <p:cNvPr id="193" name="Freeform: Shape 192">
                    <a:extLst>
                      <a:ext uri="{FF2B5EF4-FFF2-40B4-BE49-F238E27FC236}">
                        <a16:creationId xmlns:a16="http://schemas.microsoft.com/office/drawing/2014/main" id="{65D74BAD-D20B-1FF4-9383-AE1708FF3DF0}"/>
                      </a:ext>
                    </a:extLst>
                  </p:cNvPr>
                  <p:cNvSpPr/>
                  <p:nvPr/>
                </p:nvSpPr>
                <p:spPr>
                  <a:xfrm>
                    <a:off x="5086775" y="2068936"/>
                    <a:ext cx="40333" cy="40997"/>
                  </a:xfrm>
                  <a:custGeom>
                    <a:avLst/>
                    <a:gdLst>
                      <a:gd name="connsiteX0" fmla="*/ 11198 w 40333"/>
                      <a:gd name="connsiteY0" fmla="*/ 35132 h 40997"/>
                      <a:gd name="connsiteX1" fmla="*/ 7470 w 40333"/>
                      <a:gd name="connsiteY1" fmla="*/ 32683 h 40997"/>
                      <a:gd name="connsiteX2" fmla="*/ 4803 w 40333"/>
                      <a:gd name="connsiteY2" fmla="*/ 10941 h 40997"/>
                      <a:gd name="connsiteX3" fmla="*/ 11062 w 40333"/>
                      <a:gd name="connsiteY3" fmla="*/ 4029 h 40997"/>
                      <a:gd name="connsiteX4" fmla="*/ 23661 w 40333"/>
                      <a:gd name="connsiteY4" fmla="*/ 628 h 40997"/>
                      <a:gd name="connsiteX5" fmla="*/ 38409 w 40333"/>
                      <a:gd name="connsiteY5" fmla="*/ 10261 h 40997"/>
                      <a:gd name="connsiteX6" fmla="*/ 38790 w 40333"/>
                      <a:gd name="connsiteY6" fmla="*/ 17853 h 40997"/>
                      <a:gd name="connsiteX7" fmla="*/ 32668 w 40333"/>
                      <a:gd name="connsiteY7" fmla="*/ 35568 h 40997"/>
                      <a:gd name="connsiteX8" fmla="*/ 30409 w 40333"/>
                      <a:gd name="connsiteY8" fmla="*/ 39078 h 40997"/>
                      <a:gd name="connsiteX9" fmla="*/ 18082 w 40333"/>
                      <a:gd name="connsiteY9" fmla="*/ 39377 h 40997"/>
                      <a:gd name="connsiteX10" fmla="*/ 11279 w 40333"/>
                      <a:gd name="connsiteY10" fmla="*/ 34996 h 40997"/>
                      <a:gd name="connsiteX11" fmla="*/ 11225 w 40333"/>
                      <a:gd name="connsiteY11" fmla="*/ 35078 h 4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3" h="40997">
                        <a:moveTo>
                          <a:pt x="11198" y="35132"/>
                        </a:moveTo>
                        <a:cubicBezTo>
                          <a:pt x="9946" y="34316"/>
                          <a:pt x="8694" y="33527"/>
                          <a:pt x="7470" y="32683"/>
                        </a:cubicBezTo>
                        <a:cubicBezTo>
                          <a:pt x="-1483" y="26588"/>
                          <a:pt x="-2408" y="19077"/>
                          <a:pt x="4803" y="10941"/>
                        </a:cubicBezTo>
                        <a:cubicBezTo>
                          <a:pt x="6871" y="8628"/>
                          <a:pt x="8912" y="6288"/>
                          <a:pt x="11062" y="4029"/>
                        </a:cubicBezTo>
                        <a:cubicBezTo>
                          <a:pt x="14545" y="328"/>
                          <a:pt x="18980" y="-869"/>
                          <a:pt x="23661" y="628"/>
                        </a:cubicBezTo>
                        <a:cubicBezTo>
                          <a:pt x="29375" y="2451"/>
                          <a:pt x="34273" y="5880"/>
                          <a:pt x="38409" y="10261"/>
                        </a:cubicBezTo>
                        <a:cubicBezTo>
                          <a:pt x="40586" y="12574"/>
                          <a:pt x="41185" y="15268"/>
                          <a:pt x="38790" y="17853"/>
                        </a:cubicBezTo>
                        <a:cubicBezTo>
                          <a:pt x="34164" y="22887"/>
                          <a:pt x="31743" y="28629"/>
                          <a:pt x="32668" y="35568"/>
                        </a:cubicBezTo>
                        <a:cubicBezTo>
                          <a:pt x="32913" y="37337"/>
                          <a:pt x="31743" y="38316"/>
                          <a:pt x="30409" y="39078"/>
                        </a:cubicBezTo>
                        <a:cubicBezTo>
                          <a:pt x="26382" y="41500"/>
                          <a:pt x="22191" y="41663"/>
                          <a:pt x="18082" y="39377"/>
                        </a:cubicBezTo>
                        <a:cubicBezTo>
                          <a:pt x="15715" y="38071"/>
                          <a:pt x="13538" y="36466"/>
                          <a:pt x="11279" y="34996"/>
                        </a:cubicBezTo>
                        <a:cubicBezTo>
                          <a:pt x="11279" y="35024"/>
                          <a:pt x="11252" y="35051"/>
                          <a:pt x="11225" y="35078"/>
                        </a:cubicBezTo>
                        <a:close/>
                      </a:path>
                    </a:pathLst>
                  </a:custGeom>
                  <a:solidFill>
                    <a:srgbClr val="EFDE3F"/>
                  </a:solidFill>
                  <a:ln w="0" cap="flat">
                    <a:noFill/>
                    <a:prstDash val="solid"/>
                    <a:miter/>
                  </a:ln>
                </p:spPr>
                <p:txBody>
                  <a:bodyPr rtlCol="0" anchor="ctr"/>
                  <a:lstStyle/>
                  <a:p>
                    <a:endParaRPr lang="en-US" sz="1641"/>
                  </a:p>
                </p:txBody>
              </p:sp>
              <p:sp>
                <p:nvSpPr>
                  <p:cNvPr id="194" name="Freeform: Shape 193">
                    <a:extLst>
                      <a:ext uri="{FF2B5EF4-FFF2-40B4-BE49-F238E27FC236}">
                        <a16:creationId xmlns:a16="http://schemas.microsoft.com/office/drawing/2014/main" id="{7903DDD4-1B82-3123-73C5-0869ECFAA448}"/>
                      </a:ext>
                    </a:extLst>
                  </p:cNvPr>
                  <p:cNvSpPr/>
                  <p:nvPr/>
                </p:nvSpPr>
                <p:spPr>
                  <a:xfrm>
                    <a:off x="5150375" y="2044868"/>
                    <a:ext cx="38879" cy="38534"/>
                  </a:xfrm>
                  <a:custGeom>
                    <a:avLst/>
                    <a:gdLst>
                      <a:gd name="connsiteX0" fmla="*/ 10430 w 38879"/>
                      <a:gd name="connsiteY0" fmla="*/ 33539 h 38534"/>
                      <a:gd name="connsiteX1" fmla="*/ 7110 w 38879"/>
                      <a:gd name="connsiteY1" fmla="*/ 7226 h 38534"/>
                      <a:gd name="connsiteX2" fmla="*/ 11083 w 38879"/>
                      <a:gd name="connsiteY2" fmla="*/ 3198 h 38534"/>
                      <a:gd name="connsiteX3" fmla="*/ 24226 w 38879"/>
                      <a:gd name="connsiteY3" fmla="*/ 1266 h 38534"/>
                      <a:gd name="connsiteX4" fmla="*/ 35791 w 38879"/>
                      <a:gd name="connsiteY4" fmla="*/ 9321 h 38534"/>
                      <a:gd name="connsiteX5" fmla="*/ 38104 w 38879"/>
                      <a:gd name="connsiteY5" fmla="*/ 20968 h 38534"/>
                      <a:gd name="connsiteX6" fmla="*/ 32852 w 38879"/>
                      <a:gd name="connsiteY6" fmla="*/ 32342 h 38534"/>
                      <a:gd name="connsiteX7" fmla="*/ 17287 w 38879"/>
                      <a:gd name="connsiteY7" fmla="*/ 37077 h 38534"/>
                      <a:gd name="connsiteX8" fmla="*/ 10457 w 38879"/>
                      <a:gd name="connsiteY8" fmla="*/ 33567 h 3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79" h="38534">
                        <a:moveTo>
                          <a:pt x="10430" y="33539"/>
                        </a:moveTo>
                        <a:cubicBezTo>
                          <a:pt x="-1489" y="26165"/>
                          <a:pt x="-3992" y="17838"/>
                          <a:pt x="7110" y="7226"/>
                        </a:cubicBezTo>
                        <a:cubicBezTo>
                          <a:pt x="8471" y="5919"/>
                          <a:pt x="9641" y="4396"/>
                          <a:pt x="11083" y="3198"/>
                        </a:cubicBezTo>
                        <a:cubicBezTo>
                          <a:pt x="15029" y="-67"/>
                          <a:pt x="19301" y="-1047"/>
                          <a:pt x="24226" y="1266"/>
                        </a:cubicBezTo>
                        <a:cubicBezTo>
                          <a:pt x="28580" y="3307"/>
                          <a:pt x="32417" y="5974"/>
                          <a:pt x="35791" y="9321"/>
                        </a:cubicBezTo>
                        <a:cubicBezTo>
                          <a:pt x="39138" y="12668"/>
                          <a:pt x="39519" y="16723"/>
                          <a:pt x="38104" y="20968"/>
                        </a:cubicBezTo>
                        <a:cubicBezTo>
                          <a:pt x="36771" y="24941"/>
                          <a:pt x="35084" y="28777"/>
                          <a:pt x="32852" y="32342"/>
                        </a:cubicBezTo>
                        <a:cubicBezTo>
                          <a:pt x="28988" y="38492"/>
                          <a:pt x="24009" y="40043"/>
                          <a:pt x="17287" y="37077"/>
                        </a:cubicBezTo>
                        <a:cubicBezTo>
                          <a:pt x="14947" y="36043"/>
                          <a:pt x="12743" y="34737"/>
                          <a:pt x="10457" y="33567"/>
                        </a:cubicBezTo>
                        <a:close/>
                      </a:path>
                    </a:pathLst>
                  </a:custGeom>
                  <a:solidFill>
                    <a:srgbClr val="EFDE3F"/>
                  </a:solidFill>
                  <a:ln w="0" cap="flat">
                    <a:noFill/>
                    <a:prstDash val="solid"/>
                    <a:miter/>
                  </a:ln>
                </p:spPr>
                <p:txBody>
                  <a:bodyPr rtlCol="0" anchor="ctr"/>
                  <a:lstStyle/>
                  <a:p>
                    <a:endParaRPr lang="en-US" sz="1641"/>
                  </a:p>
                </p:txBody>
              </p:sp>
              <p:sp>
                <p:nvSpPr>
                  <p:cNvPr id="195" name="Freeform: Shape 194">
                    <a:extLst>
                      <a:ext uri="{FF2B5EF4-FFF2-40B4-BE49-F238E27FC236}">
                        <a16:creationId xmlns:a16="http://schemas.microsoft.com/office/drawing/2014/main" id="{EE9822ED-E073-A001-FA15-ECB33ABE61FA}"/>
                      </a:ext>
                    </a:extLst>
                  </p:cNvPr>
                  <p:cNvSpPr/>
                  <p:nvPr/>
                </p:nvSpPr>
                <p:spPr>
                  <a:xfrm>
                    <a:off x="5173342" y="2076443"/>
                    <a:ext cx="38723" cy="38628"/>
                  </a:xfrm>
                  <a:custGeom>
                    <a:avLst/>
                    <a:gdLst>
                      <a:gd name="connsiteX0" fmla="*/ 10456 w 38723"/>
                      <a:gd name="connsiteY0" fmla="*/ 33149 h 38628"/>
                      <a:gd name="connsiteX1" fmla="*/ 170 w 38723"/>
                      <a:gd name="connsiteY1" fmla="*/ 21502 h 38628"/>
                      <a:gd name="connsiteX2" fmla="*/ 5966 w 38723"/>
                      <a:gd name="connsiteY2" fmla="*/ 11815 h 38628"/>
                      <a:gd name="connsiteX3" fmla="*/ 15327 w 38723"/>
                      <a:gd name="connsiteY3" fmla="*/ 3379 h 38628"/>
                      <a:gd name="connsiteX4" fmla="*/ 21341 w 38723"/>
                      <a:gd name="connsiteY4" fmla="*/ 413 h 38628"/>
                      <a:gd name="connsiteX5" fmla="*/ 36634 w 38723"/>
                      <a:gd name="connsiteY5" fmla="*/ 10645 h 38628"/>
                      <a:gd name="connsiteX6" fmla="*/ 37940 w 38723"/>
                      <a:gd name="connsiteY6" fmla="*/ 20631 h 38628"/>
                      <a:gd name="connsiteX7" fmla="*/ 32661 w 38723"/>
                      <a:gd name="connsiteY7" fmla="*/ 32441 h 38628"/>
                      <a:gd name="connsiteX8" fmla="*/ 15899 w 38723"/>
                      <a:gd name="connsiteY8" fmla="*/ 36686 h 38628"/>
                      <a:gd name="connsiteX9" fmla="*/ 10456 w 38723"/>
                      <a:gd name="connsiteY9" fmla="*/ 33176 h 3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3" h="38628">
                        <a:moveTo>
                          <a:pt x="10456" y="33149"/>
                        </a:moveTo>
                        <a:cubicBezTo>
                          <a:pt x="5966" y="30210"/>
                          <a:pt x="987" y="27761"/>
                          <a:pt x="170" y="21502"/>
                        </a:cubicBezTo>
                        <a:cubicBezTo>
                          <a:pt x="-537" y="16087"/>
                          <a:pt x="878" y="13529"/>
                          <a:pt x="5966" y="11815"/>
                        </a:cubicBezTo>
                        <a:cubicBezTo>
                          <a:pt x="10293" y="10345"/>
                          <a:pt x="13477" y="7406"/>
                          <a:pt x="15327" y="3379"/>
                        </a:cubicBezTo>
                        <a:cubicBezTo>
                          <a:pt x="16661" y="413"/>
                          <a:pt x="18538" y="-675"/>
                          <a:pt x="21341" y="413"/>
                        </a:cubicBezTo>
                        <a:cubicBezTo>
                          <a:pt x="27164" y="2672"/>
                          <a:pt x="32471" y="5910"/>
                          <a:pt x="36634" y="10645"/>
                        </a:cubicBezTo>
                        <a:cubicBezTo>
                          <a:pt x="39192" y="13556"/>
                          <a:pt x="39110" y="17175"/>
                          <a:pt x="37940" y="20631"/>
                        </a:cubicBezTo>
                        <a:cubicBezTo>
                          <a:pt x="36552" y="24713"/>
                          <a:pt x="34920" y="28741"/>
                          <a:pt x="32661" y="32441"/>
                        </a:cubicBezTo>
                        <a:cubicBezTo>
                          <a:pt x="28797" y="38754"/>
                          <a:pt x="22375" y="40360"/>
                          <a:pt x="15899" y="36686"/>
                        </a:cubicBezTo>
                        <a:cubicBezTo>
                          <a:pt x="14021" y="35625"/>
                          <a:pt x="12280" y="34346"/>
                          <a:pt x="10456" y="33176"/>
                        </a:cubicBezTo>
                        <a:close/>
                      </a:path>
                    </a:pathLst>
                  </a:custGeom>
                  <a:solidFill>
                    <a:srgbClr val="EFDE3F"/>
                  </a:solidFill>
                  <a:ln w="0" cap="flat">
                    <a:noFill/>
                    <a:prstDash val="solid"/>
                    <a:miter/>
                  </a:ln>
                </p:spPr>
                <p:txBody>
                  <a:bodyPr rtlCol="0" anchor="ctr"/>
                  <a:lstStyle/>
                  <a:p>
                    <a:endParaRPr lang="en-US" sz="1641"/>
                  </a:p>
                </p:txBody>
              </p:sp>
              <p:sp>
                <p:nvSpPr>
                  <p:cNvPr id="196" name="Freeform: Shape 195">
                    <a:extLst>
                      <a:ext uri="{FF2B5EF4-FFF2-40B4-BE49-F238E27FC236}">
                        <a16:creationId xmlns:a16="http://schemas.microsoft.com/office/drawing/2014/main" id="{0ED8D67C-29F9-3C32-5E55-987CFFEE0A34}"/>
                      </a:ext>
                    </a:extLst>
                  </p:cNvPr>
                  <p:cNvSpPr/>
                  <p:nvPr/>
                </p:nvSpPr>
                <p:spPr>
                  <a:xfrm>
                    <a:off x="5112466" y="2036639"/>
                    <a:ext cx="37783" cy="38620"/>
                  </a:xfrm>
                  <a:custGeom>
                    <a:avLst/>
                    <a:gdLst>
                      <a:gd name="connsiteX0" fmla="*/ 11249 w 37783"/>
                      <a:gd name="connsiteY0" fmla="*/ 33769 h 38620"/>
                      <a:gd name="connsiteX1" fmla="*/ 6949 w 37783"/>
                      <a:gd name="connsiteY1" fmla="*/ 7455 h 38620"/>
                      <a:gd name="connsiteX2" fmla="*/ 10895 w 37783"/>
                      <a:gd name="connsiteY2" fmla="*/ 3400 h 38620"/>
                      <a:gd name="connsiteX3" fmla="*/ 24637 w 37783"/>
                      <a:gd name="connsiteY3" fmla="*/ 1849 h 38620"/>
                      <a:gd name="connsiteX4" fmla="*/ 36120 w 37783"/>
                      <a:gd name="connsiteY4" fmla="*/ 10040 h 38620"/>
                      <a:gd name="connsiteX5" fmla="*/ 36229 w 37783"/>
                      <a:gd name="connsiteY5" fmla="*/ 16707 h 38620"/>
                      <a:gd name="connsiteX6" fmla="*/ 32093 w 37783"/>
                      <a:gd name="connsiteY6" fmla="*/ 29850 h 38620"/>
                      <a:gd name="connsiteX7" fmla="*/ 26623 w 37783"/>
                      <a:gd name="connsiteY7" fmla="*/ 37878 h 38620"/>
                      <a:gd name="connsiteX8" fmla="*/ 16092 w 37783"/>
                      <a:gd name="connsiteY8" fmla="*/ 36871 h 38620"/>
                      <a:gd name="connsiteX9" fmla="*/ 11303 w 37783"/>
                      <a:gd name="connsiteY9" fmla="*/ 33769 h 3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83" h="38620">
                        <a:moveTo>
                          <a:pt x="11249" y="33769"/>
                        </a:moveTo>
                        <a:cubicBezTo>
                          <a:pt x="-2140" y="26421"/>
                          <a:pt x="-3582" y="17578"/>
                          <a:pt x="6949" y="7455"/>
                        </a:cubicBezTo>
                        <a:cubicBezTo>
                          <a:pt x="8310" y="6149"/>
                          <a:pt x="9507" y="4652"/>
                          <a:pt x="10895" y="3400"/>
                        </a:cubicBezTo>
                        <a:cubicBezTo>
                          <a:pt x="15276" y="-491"/>
                          <a:pt x="19630" y="-1090"/>
                          <a:pt x="24637" y="1849"/>
                        </a:cubicBezTo>
                        <a:cubicBezTo>
                          <a:pt x="28691" y="4244"/>
                          <a:pt x="32909" y="6448"/>
                          <a:pt x="36120" y="10040"/>
                        </a:cubicBezTo>
                        <a:cubicBezTo>
                          <a:pt x="38079" y="12244"/>
                          <a:pt x="38542" y="14176"/>
                          <a:pt x="36229" y="16707"/>
                        </a:cubicBezTo>
                        <a:cubicBezTo>
                          <a:pt x="32882" y="20353"/>
                          <a:pt x="31794" y="24925"/>
                          <a:pt x="32093" y="29850"/>
                        </a:cubicBezTo>
                        <a:cubicBezTo>
                          <a:pt x="32365" y="34449"/>
                          <a:pt x="30977" y="36408"/>
                          <a:pt x="26623" y="37878"/>
                        </a:cubicBezTo>
                        <a:cubicBezTo>
                          <a:pt x="22950" y="39129"/>
                          <a:pt x="19412" y="38803"/>
                          <a:pt x="16092" y="36871"/>
                        </a:cubicBezTo>
                        <a:cubicBezTo>
                          <a:pt x="14106" y="35728"/>
                          <a:pt x="12228" y="34394"/>
                          <a:pt x="11303" y="33769"/>
                        </a:cubicBezTo>
                        <a:close/>
                      </a:path>
                    </a:pathLst>
                  </a:custGeom>
                  <a:solidFill>
                    <a:srgbClr val="EFDE3F"/>
                  </a:solidFill>
                  <a:ln w="0" cap="flat">
                    <a:noFill/>
                    <a:prstDash val="solid"/>
                    <a:miter/>
                  </a:ln>
                </p:spPr>
                <p:txBody>
                  <a:bodyPr rtlCol="0" anchor="ctr"/>
                  <a:lstStyle/>
                  <a:p>
                    <a:endParaRPr lang="en-US" sz="1641"/>
                  </a:p>
                </p:txBody>
              </p:sp>
              <p:sp>
                <p:nvSpPr>
                  <p:cNvPr id="197" name="Freeform: Shape 196">
                    <a:extLst>
                      <a:ext uri="{FF2B5EF4-FFF2-40B4-BE49-F238E27FC236}">
                        <a16:creationId xmlns:a16="http://schemas.microsoft.com/office/drawing/2014/main" id="{A31AC4F7-E243-BB87-943B-94F47992E790}"/>
                      </a:ext>
                    </a:extLst>
                  </p:cNvPr>
                  <p:cNvSpPr/>
                  <p:nvPr/>
                </p:nvSpPr>
                <p:spPr>
                  <a:xfrm>
                    <a:off x="5175318" y="2012894"/>
                    <a:ext cx="34154" cy="33795"/>
                  </a:xfrm>
                  <a:custGeom>
                    <a:avLst/>
                    <a:gdLst>
                      <a:gd name="connsiteX0" fmla="*/ 28699 w 34154"/>
                      <a:gd name="connsiteY0" fmla="*/ 28070 h 33795"/>
                      <a:gd name="connsiteX1" fmla="*/ 9678 w 34154"/>
                      <a:gd name="connsiteY1" fmla="*/ 29703 h 33795"/>
                      <a:gd name="connsiteX2" fmla="*/ 1623 w 34154"/>
                      <a:gd name="connsiteY2" fmla="*/ 11825 h 33795"/>
                      <a:gd name="connsiteX3" fmla="*/ 24454 w 34154"/>
                      <a:gd name="connsiteY3" fmla="*/ 2655 h 33795"/>
                      <a:gd name="connsiteX4" fmla="*/ 28726 w 34154"/>
                      <a:gd name="connsiteY4" fmla="*/ 28043 h 33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54" h="33795">
                        <a:moveTo>
                          <a:pt x="28699" y="28070"/>
                        </a:moveTo>
                        <a:cubicBezTo>
                          <a:pt x="24264" y="35173"/>
                          <a:pt x="19093" y="35608"/>
                          <a:pt x="9678" y="29703"/>
                        </a:cubicBezTo>
                        <a:cubicBezTo>
                          <a:pt x="725" y="24098"/>
                          <a:pt x="-2159" y="17730"/>
                          <a:pt x="1623" y="11825"/>
                        </a:cubicBezTo>
                        <a:cubicBezTo>
                          <a:pt x="9215" y="-94"/>
                          <a:pt x="15801" y="-2706"/>
                          <a:pt x="24454" y="2655"/>
                        </a:cubicBezTo>
                        <a:cubicBezTo>
                          <a:pt x="38441" y="11335"/>
                          <a:pt x="34903" y="16233"/>
                          <a:pt x="28726" y="28043"/>
                        </a:cubicBezTo>
                        <a:close/>
                      </a:path>
                    </a:pathLst>
                  </a:custGeom>
                  <a:solidFill>
                    <a:srgbClr val="EFDE3F"/>
                  </a:solidFill>
                  <a:ln w="0" cap="flat">
                    <a:noFill/>
                    <a:prstDash val="solid"/>
                    <a:miter/>
                  </a:ln>
                </p:spPr>
                <p:txBody>
                  <a:bodyPr rtlCol="0" anchor="ctr"/>
                  <a:lstStyle/>
                  <a:p>
                    <a:endParaRPr lang="en-US" sz="1641"/>
                  </a:p>
                </p:txBody>
              </p:sp>
              <p:sp>
                <p:nvSpPr>
                  <p:cNvPr id="198" name="Freeform: Shape 197">
                    <a:extLst>
                      <a:ext uri="{FF2B5EF4-FFF2-40B4-BE49-F238E27FC236}">
                        <a16:creationId xmlns:a16="http://schemas.microsoft.com/office/drawing/2014/main" id="{C5BF0767-A73F-7C1F-2FDA-EA0824C6A2FE}"/>
                      </a:ext>
                    </a:extLst>
                  </p:cNvPr>
                  <p:cNvSpPr/>
                  <p:nvPr/>
                </p:nvSpPr>
                <p:spPr>
                  <a:xfrm>
                    <a:off x="5073599" y="2102391"/>
                    <a:ext cx="28623" cy="44437"/>
                  </a:xfrm>
                  <a:custGeom>
                    <a:avLst/>
                    <a:gdLst>
                      <a:gd name="connsiteX0" fmla="*/ 18632 w 28623"/>
                      <a:gd name="connsiteY0" fmla="*/ 5460 h 44437"/>
                      <a:gd name="connsiteX1" fmla="*/ 27667 w 28623"/>
                      <a:gd name="connsiteY1" fmla="*/ 13433 h 44437"/>
                      <a:gd name="connsiteX2" fmla="*/ 26959 w 28623"/>
                      <a:gd name="connsiteY2" fmla="*/ 19964 h 44437"/>
                      <a:gd name="connsiteX3" fmla="*/ 17054 w 28623"/>
                      <a:gd name="connsiteY3" fmla="*/ 41080 h 44437"/>
                      <a:gd name="connsiteX4" fmla="*/ 14932 w 28623"/>
                      <a:gd name="connsiteY4" fmla="*/ 43665 h 44437"/>
                      <a:gd name="connsiteX5" fmla="*/ 6986 w 28623"/>
                      <a:gd name="connsiteY5" fmla="*/ 43992 h 44437"/>
                      <a:gd name="connsiteX6" fmla="*/ 3611 w 28623"/>
                      <a:gd name="connsiteY6" fmla="*/ 39611 h 44437"/>
                      <a:gd name="connsiteX7" fmla="*/ 156 w 28623"/>
                      <a:gd name="connsiteY7" fmla="*/ 5895 h 44437"/>
                      <a:gd name="connsiteX8" fmla="*/ 4346 w 28623"/>
                      <a:gd name="connsiteY8" fmla="*/ 181 h 44437"/>
                      <a:gd name="connsiteX9" fmla="*/ 18632 w 28623"/>
                      <a:gd name="connsiteY9" fmla="*/ 5433 h 4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23" h="44437">
                        <a:moveTo>
                          <a:pt x="18632" y="5460"/>
                        </a:moveTo>
                        <a:cubicBezTo>
                          <a:pt x="21707" y="7746"/>
                          <a:pt x="25653" y="9433"/>
                          <a:pt x="27667" y="13433"/>
                        </a:cubicBezTo>
                        <a:cubicBezTo>
                          <a:pt x="28891" y="15827"/>
                          <a:pt x="29218" y="17923"/>
                          <a:pt x="26959" y="19964"/>
                        </a:cubicBezTo>
                        <a:cubicBezTo>
                          <a:pt x="20701" y="25597"/>
                          <a:pt x="16428" y="32182"/>
                          <a:pt x="17054" y="41080"/>
                        </a:cubicBezTo>
                        <a:cubicBezTo>
                          <a:pt x="17163" y="42495"/>
                          <a:pt x="16183" y="43257"/>
                          <a:pt x="14932" y="43665"/>
                        </a:cubicBezTo>
                        <a:cubicBezTo>
                          <a:pt x="12319" y="44509"/>
                          <a:pt x="9653" y="44726"/>
                          <a:pt x="6986" y="43992"/>
                        </a:cubicBezTo>
                        <a:cubicBezTo>
                          <a:pt x="4727" y="43393"/>
                          <a:pt x="3639" y="41978"/>
                          <a:pt x="3611" y="39611"/>
                        </a:cubicBezTo>
                        <a:cubicBezTo>
                          <a:pt x="3448" y="28291"/>
                          <a:pt x="2115" y="17052"/>
                          <a:pt x="156" y="5895"/>
                        </a:cubicBezTo>
                        <a:cubicBezTo>
                          <a:pt x="-525" y="2031"/>
                          <a:pt x="1054" y="779"/>
                          <a:pt x="4346" y="181"/>
                        </a:cubicBezTo>
                        <a:cubicBezTo>
                          <a:pt x="10033" y="-826"/>
                          <a:pt x="14061" y="2575"/>
                          <a:pt x="18632" y="5433"/>
                        </a:cubicBezTo>
                        <a:close/>
                      </a:path>
                    </a:pathLst>
                  </a:custGeom>
                  <a:solidFill>
                    <a:srgbClr val="EFDE3F"/>
                  </a:solidFill>
                  <a:ln w="0" cap="flat">
                    <a:noFill/>
                    <a:prstDash val="solid"/>
                    <a:miter/>
                  </a:ln>
                </p:spPr>
                <p:txBody>
                  <a:bodyPr rtlCol="0" anchor="ctr"/>
                  <a:lstStyle/>
                  <a:p>
                    <a:endParaRPr lang="en-US" sz="1641"/>
                  </a:p>
                </p:txBody>
              </p:sp>
              <p:sp>
                <p:nvSpPr>
                  <p:cNvPr id="199" name="Freeform: Shape 198">
                    <a:extLst>
                      <a:ext uri="{FF2B5EF4-FFF2-40B4-BE49-F238E27FC236}">
                        <a16:creationId xmlns:a16="http://schemas.microsoft.com/office/drawing/2014/main" id="{2A4C6B78-A48E-7775-17CF-6DD3422F94CC}"/>
                      </a:ext>
                    </a:extLst>
                  </p:cNvPr>
                  <p:cNvSpPr/>
                  <p:nvPr/>
                </p:nvSpPr>
                <p:spPr>
                  <a:xfrm>
                    <a:off x="5194663" y="2044594"/>
                    <a:ext cx="31974" cy="33816"/>
                  </a:xfrm>
                  <a:custGeom>
                    <a:avLst/>
                    <a:gdLst>
                      <a:gd name="connsiteX0" fmla="*/ 7259 w 31974"/>
                      <a:gd name="connsiteY0" fmla="*/ 29650 h 33816"/>
                      <a:gd name="connsiteX1" fmla="*/ 2470 w 31974"/>
                      <a:gd name="connsiteY1" fmla="*/ 25922 h 33816"/>
                      <a:gd name="connsiteX2" fmla="*/ 238 w 31974"/>
                      <a:gd name="connsiteY2" fmla="*/ 20343 h 33816"/>
                      <a:gd name="connsiteX3" fmla="*/ 238 w 31974"/>
                      <a:gd name="connsiteY3" fmla="*/ 15527 h 33816"/>
                      <a:gd name="connsiteX4" fmla="*/ 3096 w 31974"/>
                      <a:gd name="connsiteY4" fmla="*/ 7581 h 33816"/>
                      <a:gd name="connsiteX5" fmla="*/ 13899 w 31974"/>
                      <a:gd name="connsiteY5" fmla="*/ 560 h 33816"/>
                      <a:gd name="connsiteX6" fmla="*/ 18851 w 31974"/>
                      <a:gd name="connsiteY6" fmla="*/ 1268 h 33816"/>
                      <a:gd name="connsiteX7" fmla="*/ 28321 w 31974"/>
                      <a:gd name="connsiteY7" fmla="*/ 7472 h 33816"/>
                      <a:gd name="connsiteX8" fmla="*/ 30444 w 31974"/>
                      <a:gd name="connsiteY8" fmla="*/ 20697 h 33816"/>
                      <a:gd name="connsiteX9" fmla="*/ 17654 w 31974"/>
                      <a:gd name="connsiteY9" fmla="*/ 33813 h 33816"/>
                      <a:gd name="connsiteX10" fmla="*/ 7232 w 31974"/>
                      <a:gd name="connsiteY10" fmla="*/ 29623 h 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974" h="33816">
                        <a:moveTo>
                          <a:pt x="7259" y="29650"/>
                        </a:moveTo>
                        <a:cubicBezTo>
                          <a:pt x="5654" y="28398"/>
                          <a:pt x="4102" y="27119"/>
                          <a:pt x="2470" y="25922"/>
                        </a:cubicBezTo>
                        <a:cubicBezTo>
                          <a:pt x="565" y="24507"/>
                          <a:pt x="-306" y="22820"/>
                          <a:pt x="238" y="20343"/>
                        </a:cubicBezTo>
                        <a:cubicBezTo>
                          <a:pt x="565" y="18792"/>
                          <a:pt x="619" y="17051"/>
                          <a:pt x="238" y="15527"/>
                        </a:cubicBezTo>
                        <a:cubicBezTo>
                          <a:pt x="-578" y="12153"/>
                          <a:pt x="783" y="9595"/>
                          <a:pt x="3096" y="7581"/>
                        </a:cubicBezTo>
                        <a:cubicBezTo>
                          <a:pt x="6334" y="4751"/>
                          <a:pt x="10661" y="3554"/>
                          <a:pt x="13899" y="560"/>
                        </a:cubicBezTo>
                        <a:cubicBezTo>
                          <a:pt x="15205" y="-664"/>
                          <a:pt x="17355" y="370"/>
                          <a:pt x="18851" y="1268"/>
                        </a:cubicBezTo>
                        <a:cubicBezTo>
                          <a:pt x="22090" y="3227"/>
                          <a:pt x="25355" y="5159"/>
                          <a:pt x="28321" y="7472"/>
                        </a:cubicBezTo>
                        <a:cubicBezTo>
                          <a:pt x="32267" y="10520"/>
                          <a:pt x="33083" y="15064"/>
                          <a:pt x="30444" y="20697"/>
                        </a:cubicBezTo>
                        <a:cubicBezTo>
                          <a:pt x="27722" y="26466"/>
                          <a:pt x="26443" y="34004"/>
                          <a:pt x="17654" y="33813"/>
                        </a:cubicBezTo>
                        <a:cubicBezTo>
                          <a:pt x="13735" y="33732"/>
                          <a:pt x="10497" y="31582"/>
                          <a:pt x="7232" y="29623"/>
                        </a:cubicBezTo>
                        <a:close/>
                      </a:path>
                    </a:pathLst>
                  </a:custGeom>
                  <a:solidFill>
                    <a:srgbClr val="EFDE3F"/>
                  </a:solidFill>
                  <a:ln w="0" cap="flat">
                    <a:noFill/>
                    <a:prstDash val="solid"/>
                    <a:miter/>
                  </a:ln>
                </p:spPr>
                <p:txBody>
                  <a:bodyPr rtlCol="0" anchor="ctr"/>
                  <a:lstStyle/>
                  <a:p>
                    <a:endParaRPr lang="en-US" sz="1641"/>
                  </a:p>
                </p:txBody>
              </p:sp>
              <p:sp>
                <p:nvSpPr>
                  <p:cNvPr id="200" name="Freeform: Shape 199">
                    <a:extLst>
                      <a:ext uri="{FF2B5EF4-FFF2-40B4-BE49-F238E27FC236}">
                        <a16:creationId xmlns:a16="http://schemas.microsoft.com/office/drawing/2014/main" id="{E7F18C9C-B2C1-3F52-83D2-D34C39A09EE6}"/>
                      </a:ext>
                    </a:extLst>
                  </p:cNvPr>
                  <p:cNvSpPr/>
                  <p:nvPr/>
                </p:nvSpPr>
                <p:spPr>
                  <a:xfrm>
                    <a:off x="5139043" y="2009772"/>
                    <a:ext cx="33063" cy="32975"/>
                  </a:xfrm>
                  <a:custGeom>
                    <a:avLst/>
                    <a:gdLst>
                      <a:gd name="connsiteX0" fmla="*/ 25734 w 33063"/>
                      <a:gd name="connsiteY0" fmla="*/ 4225 h 32975"/>
                      <a:gd name="connsiteX1" fmla="*/ 30442 w 33063"/>
                      <a:gd name="connsiteY1" fmla="*/ 7327 h 32975"/>
                      <a:gd name="connsiteX2" fmla="*/ 32592 w 33063"/>
                      <a:gd name="connsiteY2" fmla="*/ 14049 h 32975"/>
                      <a:gd name="connsiteX3" fmla="*/ 32102 w 33063"/>
                      <a:gd name="connsiteY3" fmla="*/ 15981 h 32975"/>
                      <a:gd name="connsiteX4" fmla="*/ 20101 w 33063"/>
                      <a:gd name="connsiteY4" fmla="*/ 32389 h 32975"/>
                      <a:gd name="connsiteX5" fmla="*/ 15122 w 33063"/>
                      <a:gd name="connsiteY5" fmla="*/ 32525 h 32975"/>
                      <a:gd name="connsiteX6" fmla="*/ 2849 w 33063"/>
                      <a:gd name="connsiteY6" fmla="*/ 24117 h 32975"/>
                      <a:gd name="connsiteX7" fmla="*/ 1570 w 33063"/>
                      <a:gd name="connsiteY7" fmla="*/ 12253 h 32975"/>
                      <a:gd name="connsiteX8" fmla="*/ 9135 w 33063"/>
                      <a:gd name="connsiteY8" fmla="*/ 3327 h 32975"/>
                      <a:gd name="connsiteX9" fmla="*/ 25734 w 33063"/>
                      <a:gd name="connsiteY9" fmla="*/ 4143 h 3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63" h="32975">
                        <a:moveTo>
                          <a:pt x="25734" y="4225"/>
                        </a:moveTo>
                        <a:cubicBezTo>
                          <a:pt x="27313" y="5259"/>
                          <a:pt x="28972" y="6184"/>
                          <a:pt x="30442" y="7327"/>
                        </a:cubicBezTo>
                        <a:cubicBezTo>
                          <a:pt x="32646" y="9042"/>
                          <a:pt x="33762" y="11191"/>
                          <a:pt x="32592" y="14049"/>
                        </a:cubicBezTo>
                        <a:cubicBezTo>
                          <a:pt x="32347" y="14674"/>
                          <a:pt x="32047" y="15355"/>
                          <a:pt x="32102" y="15981"/>
                        </a:cubicBezTo>
                        <a:cubicBezTo>
                          <a:pt x="32945" y="25015"/>
                          <a:pt x="28265" y="29859"/>
                          <a:pt x="20101" y="32389"/>
                        </a:cubicBezTo>
                        <a:cubicBezTo>
                          <a:pt x="18305" y="32934"/>
                          <a:pt x="16863" y="33315"/>
                          <a:pt x="15122" y="32525"/>
                        </a:cubicBezTo>
                        <a:cubicBezTo>
                          <a:pt x="10523" y="30457"/>
                          <a:pt x="6359" y="27736"/>
                          <a:pt x="2849" y="24117"/>
                        </a:cubicBezTo>
                        <a:cubicBezTo>
                          <a:pt x="-471" y="20715"/>
                          <a:pt x="-879" y="16253"/>
                          <a:pt x="1570" y="12253"/>
                        </a:cubicBezTo>
                        <a:cubicBezTo>
                          <a:pt x="3638" y="8905"/>
                          <a:pt x="6278" y="5994"/>
                          <a:pt x="9135" y="3327"/>
                        </a:cubicBezTo>
                        <a:cubicBezTo>
                          <a:pt x="14196" y="-1353"/>
                          <a:pt x="17897" y="-1108"/>
                          <a:pt x="25734" y="4143"/>
                        </a:cubicBezTo>
                        <a:close/>
                      </a:path>
                    </a:pathLst>
                  </a:custGeom>
                  <a:solidFill>
                    <a:srgbClr val="EFDE3F"/>
                  </a:solidFill>
                  <a:ln w="0" cap="flat">
                    <a:noFill/>
                    <a:prstDash val="solid"/>
                    <a:miter/>
                  </a:ln>
                </p:spPr>
                <p:txBody>
                  <a:bodyPr rtlCol="0" anchor="ctr"/>
                  <a:lstStyle/>
                  <a:p>
                    <a:endParaRPr lang="en-US" sz="1641"/>
                  </a:p>
                </p:txBody>
              </p:sp>
              <p:sp>
                <p:nvSpPr>
                  <p:cNvPr id="201" name="Freeform: Shape 200">
                    <a:extLst>
                      <a:ext uri="{FF2B5EF4-FFF2-40B4-BE49-F238E27FC236}">
                        <a16:creationId xmlns:a16="http://schemas.microsoft.com/office/drawing/2014/main" id="{DD9E6AF7-3269-4A73-4700-700B1DB205EC}"/>
                      </a:ext>
                    </a:extLst>
                  </p:cNvPr>
                  <p:cNvSpPr/>
                  <p:nvPr/>
                </p:nvSpPr>
                <p:spPr>
                  <a:xfrm>
                    <a:off x="5194919" y="1993010"/>
                    <a:ext cx="25544" cy="25181"/>
                  </a:xfrm>
                  <a:custGeom>
                    <a:avLst/>
                    <a:gdLst>
                      <a:gd name="connsiteX0" fmla="*/ 19058 w 25544"/>
                      <a:gd name="connsiteY0" fmla="*/ 2701 h 25181"/>
                      <a:gd name="connsiteX1" fmla="*/ 19956 w 25544"/>
                      <a:gd name="connsiteY1" fmla="*/ 24280 h 25181"/>
                      <a:gd name="connsiteX2" fmla="*/ 15602 w 25544"/>
                      <a:gd name="connsiteY2" fmla="*/ 24280 h 25181"/>
                      <a:gd name="connsiteX3" fmla="*/ 2105 w 25544"/>
                      <a:gd name="connsiteY3" fmla="*/ 15464 h 25181"/>
                      <a:gd name="connsiteX4" fmla="*/ 472 w 25544"/>
                      <a:gd name="connsiteY4" fmla="*/ 10783 h 25181"/>
                      <a:gd name="connsiteX5" fmla="*/ 9207 w 25544"/>
                      <a:gd name="connsiteY5" fmla="*/ 987 h 25181"/>
                      <a:gd name="connsiteX6" fmla="*/ 19031 w 25544"/>
                      <a:gd name="connsiteY6" fmla="*/ 2701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44" h="25181">
                        <a:moveTo>
                          <a:pt x="19058" y="2701"/>
                        </a:moveTo>
                        <a:cubicBezTo>
                          <a:pt x="27466" y="8198"/>
                          <a:pt x="27630" y="18675"/>
                          <a:pt x="19956" y="24280"/>
                        </a:cubicBezTo>
                        <a:cubicBezTo>
                          <a:pt x="18514" y="25341"/>
                          <a:pt x="17153" y="25614"/>
                          <a:pt x="15602" y="24280"/>
                        </a:cubicBezTo>
                        <a:cubicBezTo>
                          <a:pt x="11493" y="20770"/>
                          <a:pt x="7003" y="17804"/>
                          <a:pt x="2105" y="15464"/>
                        </a:cubicBezTo>
                        <a:cubicBezTo>
                          <a:pt x="-181" y="14375"/>
                          <a:pt x="-398" y="12661"/>
                          <a:pt x="472" y="10783"/>
                        </a:cubicBezTo>
                        <a:cubicBezTo>
                          <a:pt x="2404" y="6701"/>
                          <a:pt x="5289" y="3245"/>
                          <a:pt x="9207" y="987"/>
                        </a:cubicBezTo>
                        <a:cubicBezTo>
                          <a:pt x="13099" y="-1272"/>
                          <a:pt x="16446" y="796"/>
                          <a:pt x="19031" y="2701"/>
                        </a:cubicBezTo>
                        <a:close/>
                      </a:path>
                    </a:pathLst>
                  </a:custGeom>
                  <a:solidFill>
                    <a:srgbClr val="EFDE3F"/>
                  </a:solidFill>
                  <a:ln w="0" cap="flat">
                    <a:noFill/>
                    <a:prstDash val="solid"/>
                    <a:miter/>
                  </a:ln>
                </p:spPr>
                <p:txBody>
                  <a:bodyPr rtlCol="0" anchor="ctr"/>
                  <a:lstStyle/>
                  <a:p>
                    <a:endParaRPr lang="en-US" sz="1641"/>
                  </a:p>
                </p:txBody>
              </p:sp>
              <p:sp>
                <p:nvSpPr>
                  <p:cNvPr id="202" name="Freeform: Shape 201">
                    <a:extLst>
                      <a:ext uri="{FF2B5EF4-FFF2-40B4-BE49-F238E27FC236}">
                        <a16:creationId xmlns:a16="http://schemas.microsoft.com/office/drawing/2014/main" id="{7FC70E4B-E39C-17B0-BB31-6031A4AD4ED3}"/>
                      </a:ext>
                    </a:extLst>
                  </p:cNvPr>
                  <p:cNvSpPr/>
                  <p:nvPr/>
                </p:nvSpPr>
                <p:spPr>
                  <a:xfrm>
                    <a:off x="5167128" y="1992552"/>
                    <a:ext cx="24958" cy="22601"/>
                  </a:xfrm>
                  <a:custGeom>
                    <a:avLst/>
                    <a:gdLst>
                      <a:gd name="connsiteX0" fmla="*/ 19582 w 24958"/>
                      <a:gd name="connsiteY0" fmla="*/ 1825 h 22601"/>
                      <a:gd name="connsiteX1" fmla="*/ 24072 w 24958"/>
                      <a:gd name="connsiteY1" fmla="*/ 12683 h 22601"/>
                      <a:gd name="connsiteX2" fmla="*/ 21460 w 24958"/>
                      <a:gd name="connsiteY2" fmla="*/ 15350 h 22601"/>
                      <a:gd name="connsiteX3" fmla="*/ 12670 w 24958"/>
                      <a:gd name="connsiteY3" fmla="*/ 20874 h 22601"/>
                      <a:gd name="connsiteX4" fmla="*/ 6330 w 24958"/>
                      <a:gd name="connsiteY4" fmla="*/ 21146 h 22601"/>
                      <a:gd name="connsiteX5" fmla="*/ 17 w 24958"/>
                      <a:gd name="connsiteY5" fmla="*/ 11867 h 22601"/>
                      <a:gd name="connsiteX6" fmla="*/ 19555 w 24958"/>
                      <a:gd name="connsiteY6" fmla="*/ 1825 h 2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8" h="22601">
                        <a:moveTo>
                          <a:pt x="19582" y="1825"/>
                        </a:moveTo>
                        <a:cubicBezTo>
                          <a:pt x="25433" y="5635"/>
                          <a:pt x="25759" y="6588"/>
                          <a:pt x="24072" y="12683"/>
                        </a:cubicBezTo>
                        <a:cubicBezTo>
                          <a:pt x="23664" y="14207"/>
                          <a:pt x="22929" y="14996"/>
                          <a:pt x="21460" y="15350"/>
                        </a:cubicBezTo>
                        <a:cubicBezTo>
                          <a:pt x="17949" y="16248"/>
                          <a:pt x="15065" y="18153"/>
                          <a:pt x="12670" y="20874"/>
                        </a:cubicBezTo>
                        <a:cubicBezTo>
                          <a:pt x="10629" y="23214"/>
                          <a:pt x="8453" y="23051"/>
                          <a:pt x="6330" y="21146"/>
                        </a:cubicBezTo>
                        <a:cubicBezTo>
                          <a:pt x="3473" y="18588"/>
                          <a:pt x="-282" y="16602"/>
                          <a:pt x="17" y="11867"/>
                        </a:cubicBezTo>
                        <a:cubicBezTo>
                          <a:pt x="588" y="2669"/>
                          <a:pt x="11908" y="-3154"/>
                          <a:pt x="19555" y="1825"/>
                        </a:cubicBezTo>
                        <a:close/>
                      </a:path>
                    </a:pathLst>
                  </a:custGeom>
                  <a:solidFill>
                    <a:srgbClr val="EFDE3F"/>
                  </a:solidFill>
                  <a:ln w="0" cap="flat">
                    <a:noFill/>
                    <a:prstDash val="solid"/>
                    <a:miter/>
                  </a:ln>
                </p:spPr>
                <p:txBody>
                  <a:bodyPr rtlCol="0" anchor="ctr"/>
                  <a:lstStyle/>
                  <a:p>
                    <a:endParaRPr lang="en-US" sz="1641"/>
                  </a:p>
                </p:txBody>
              </p:sp>
              <p:sp>
                <p:nvSpPr>
                  <p:cNvPr id="203" name="Freeform: Shape 202">
                    <a:extLst>
                      <a:ext uri="{FF2B5EF4-FFF2-40B4-BE49-F238E27FC236}">
                        <a16:creationId xmlns:a16="http://schemas.microsoft.com/office/drawing/2014/main" id="{AA783592-22CF-4A4F-E0E3-B2B2A5955431}"/>
                      </a:ext>
                    </a:extLst>
                  </p:cNvPr>
                  <p:cNvSpPr/>
                  <p:nvPr/>
                </p:nvSpPr>
                <p:spPr>
                  <a:xfrm>
                    <a:off x="5212219" y="2018053"/>
                    <a:ext cx="21184" cy="25560"/>
                  </a:xfrm>
                  <a:custGeom>
                    <a:avLst/>
                    <a:gdLst>
                      <a:gd name="connsiteX0" fmla="*/ 14901 w 21184"/>
                      <a:gd name="connsiteY0" fmla="*/ 2665 h 25560"/>
                      <a:gd name="connsiteX1" fmla="*/ 19391 w 21184"/>
                      <a:gd name="connsiteY1" fmla="*/ 17196 h 25560"/>
                      <a:gd name="connsiteX2" fmla="*/ 17214 w 21184"/>
                      <a:gd name="connsiteY2" fmla="*/ 21523 h 25560"/>
                      <a:gd name="connsiteX3" fmla="*/ 6792 w 21184"/>
                      <a:gd name="connsiteY3" fmla="*/ 24598 h 25560"/>
                      <a:gd name="connsiteX4" fmla="*/ 2791 w 21184"/>
                      <a:gd name="connsiteY4" fmla="*/ 22639 h 25560"/>
                      <a:gd name="connsiteX5" fmla="*/ 587 w 21184"/>
                      <a:gd name="connsiteY5" fmla="*/ 16679 h 25560"/>
                      <a:gd name="connsiteX6" fmla="*/ 2193 w 21184"/>
                      <a:gd name="connsiteY6" fmla="*/ 9659 h 25560"/>
                      <a:gd name="connsiteX7" fmla="*/ 6873 w 21184"/>
                      <a:gd name="connsiteY7" fmla="*/ 570 h 25560"/>
                      <a:gd name="connsiteX8" fmla="*/ 14928 w 21184"/>
                      <a:gd name="connsiteY8" fmla="*/ 2611 h 2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84" h="25560">
                        <a:moveTo>
                          <a:pt x="14901" y="2665"/>
                        </a:moveTo>
                        <a:cubicBezTo>
                          <a:pt x="21731" y="7155"/>
                          <a:pt x="22602" y="10230"/>
                          <a:pt x="19391" y="17196"/>
                        </a:cubicBezTo>
                        <a:cubicBezTo>
                          <a:pt x="18710" y="18666"/>
                          <a:pt x="18030" y="20135"/>
                          <a:pt x="17214" y="21523"/>
                        </a:cubicBezTo>
                        <a:cubicBezTo>
                          <a:pt x="14873" y="25469"/>
                          <a:pt x="10982" y="26584"/>
                          <a:pt x="6792" y="24598"/>
                        </a:cubicBezTo>
                        <a:cubicBezTo>
                          <a:pt x="5458" y="23972"/>
                          <a:pt x="4125" y="23292"/>
                          <a:pt x="2791" y="22639"/>
                        </a:cubicBezTo>
                        <a:cubicBezTo>
                          <a:pt x="152" y="21360"/>
                          <a:pt x="-692" y="19455"/>
                          <a:pt x="587" y="16679"/>
                        </a:cubicBezTo>
                        <a:cubicBezTo>
                          <a:pt x="1621" y="14448"/>
                          <a:pt x="2683" y="12053"/>
                          <a:pt x="2193" y="9659"/>
                        </a:cubicBezTo>
                        <a:cubicBezTo>
                          <a:pt x="1268" y="5196"/>
                          <a:pt x="3227" y="2393"/>
                          <a:pt x="6873" y="570"/>
                        </a:cubicBezTo>
                        <a:cubicBezTo>
                          <a:pt x="10247" y="-1117"/>
                          <a:pt x="12724" y="1359"/>
                          <a:pt x="14928" y="2611"/>
                        </a:cubicBezTo>
                        <a:close/>
                      </a:path>
                    </a:pathLst>
                  </a:custGeom>
                  <a:solidFill>
                    <a:srgbClr val="EFDE3F"/>
                  </a:solidFill>
                  <a:ln w="0" cap="flat">
                    <a:noFill/>
                    <a:prstDash val="solid"/>
                    <a:miter/>
                  </a:ln>
                </p:spPr>
                <p:txBody>
                  <a:bodyPr rtlCol="0" anchor="ctr"/>
                  <a:lstStyle/>
                  <a:p>
                    <a:endParaRPr lang="en-US" sz="1641"/>
                  </a:p>
                </p:txBody>
              </p:sp>
              <p:sp>
                <p:nvSpPr>
                  <p:cNvPr id="204" name="Freeform: Shape 203">
                    <a:extLst>
                      <a:ext uri="{FF2B5EF4-FFF2-40B4-BE49-F238E27FC236}">
                        <a16:creationId xmlns:a16="http://schemas.microsoft.com/office/drawing/2014/main" id="{00C1ABF7-07D7-F8F1-6FBA-9F94D3A0F282}"/>
                      </a:ext>
                    </a:extLst>
                  </p:cNvPr>
                  <p:cNvSpPr/>
                  <p:nvPr/>
                </p:nvSpPr>
                <p:spPr>
                  <a:xfrm>
                    <a:off x="5070686" y="2205461"/>
                    <a:ext cx="14216" cy="13359"/>
                  </a:xfrm>
                  <a:custGeom>
                    <a:avLst/>
                    <a:gdLst>
                      <a:gd name="connsiteX0" fmla="*/ 9191 w 14216"/>
                      <a:gd name="connsiteY0" fmla="*/ 3537 h 13359"/>
                      <a:gd name="connsiteX1" fmla="*/ 14170 w 14216"/>
                      <a:gd name="connsiteY1" fmla="*/ 8816 h 13359"/>
                      <a:gd name="connsiteX2" fmla="*/ 7531 w 14216"/>
                      <a:gd name="connsiteY2" fmla="*/ 11591 h 13359"/>
                      <a:gd name="connsiteX3" fmla="*/ 755 w 14216"/>
                      <a:gd name="connsiteY3" fmla="*/ 5713 h 13359"/>
                      <a:gd name="connsiteX4" fmla="*/ 9218 w 14216"/>
                      <a:gd name="connsiteY4" fmla="*/ 3537 h 1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6" h="13359">
                        <a:moveTo>
                          <a:pt x="9191" y="3537"/>
                        </a:moveTo>
                        <a:cubicBezTo>
                          <a:pt x="10769" y="5142"/>
                          <a:pt x="14687" y="5931"/>
                          <a:pt x="14170" y="8816"/>
                        </a:cubicBezTo>
                        <a:cubicBezTo>
                          <a:pt x="13680" y="11455"/>
                          <a:pt x="9844" y="10748"/>
                          <a:pt x="7531" y="11591"/>
                        </a:cubicBezTo>
                        <a:cubicBezTo>
                          <a:pt x="-715" y="14585"/>
                          <a:pt x="-742" y="14476"/>
                          <a:pt x="755" y="5713"/>
                        </a:cubicBezTo>
                        <a:cubicBezTo>
                          <a:pt x="1952" y="-1389"/>
                          <a:pt x="2633" y="-1579"/>
                          <a:pt x="9218" y="3537"/>
                        </a:cubicBezTo>
                        <a:close/>
                      </a:path>
                    </a:pathLst>
                  </a:custGeom>
                  <a:solidFill>
                    <a:srgbClr val="EFDE3F"/>
                  </a:solidFill>
                  <a:ln w="0" cap="flat">
                    <a:noFill/>
                    <a:prstDash val="solid"/>
                    <a:miter/>
                  </a:ln>
                </p:spPr>
                <p:txBody>
                  <a:bodyPr rtlCol="0" anchor="ctr"/>
                  <a:lstStyle/>
                  <a:p>
                    <a:endParaRPr lang="en-US" sz="1641"/>
                  </a:p>
                </p:txBody>
              </p:sp>
            </p:grpSp>
            <p:sp>
              <p:nvSpPr>
                <p:cNvPr id="185" name="Freeform: Shape 184">
                  <a:extLst>
                    <a:ext uri="{FF2B5EF4-FFF2-40B4-BE49-F238E27FC236}">
                      <a16:creationId xmlns:a16="http://schemas.microsoft.com/office/drawing/2014/main" id="{DBE5F3C2-3924-4182-3FA2-F331B59CEABA}"/>
                    </a:ext>
                  </a:extLst>
                </p:cNvPr>
                <p:cNvSpPr/>
                <p:nvPr/>
              </p:nvSpPr>
              <p:spPr>
                <a:xfrm>
                  <a:off x="4807981" y="1758034"/>
                  <a:ext cx="538640" cy="663804"/>
                </a:xfrm>
                <a:custGeom>
                  <a:avLst/>
                  <a:gdLst>
                    <a:gd name="connsiteX0" fmla="*/ 537103 w 538640"/>
                    <a:gd name="connsiteY0" fmla="*/ 46269 h 663804"/>
                    <a:gd name="connsiteX1" fmla="*/ 508693 w 538640"/>
                    <a:gd name="connsiteY1" fmla="*/ 22839 h 663804"/>
                    <a:gd name="connsiteX2" fmla="*/ 395873 w 538640"/>
                    <a:gd name="connsiteY2" fmla="*/ 1750 h 663804"/>
                    <a:gd name="connsiteX3" fmla="*/ 289230 w 538640"/>
                    <a:gd name="connsiteY3" fmla="*/ 16037 h 663804"/>
                    <a:gd name="connsiteX4" fmla="*/ 153171 w 538640"/>
                    <a:gd name="connsiteY4" fmla="*/ 25669 h 663804"/>
                    <a:gd name="connsiteX5" fmla="*/ 84135 w 538640"/>
                    <a:gd name="connsiteY5" fmla="*/ 29261 h 663804"/>
                    <a:gd name="connsiteX6" fmla="*/ 2717 w 538640"/>
                    <a:gd name="connsiteY6" fmla="*/ 48391 h 663804"/>
                    <a:gd name="connsiteX7" fmla="*/ 404 w 538640"/>
                    <a:gd name="connsiteY7" fmla="*/ 52854 h 663804"/>
                    <a:gd name="connsiteX8" fmla="*/ 5139 w 538640"/>
                    <a:gd name="connsiteY8" fmla="*/ 69208 h 663804"/>
                    <a:gd name="connsiteX9" fmla="*/ 8731 w 538640"/>
                    <a:gd name="connsiteY9" fmla="*/ 74107 h 663804"/>
                    <a:gd name="connsiteX10" fmla="*/ 35779 w 538640"/>
                    <a:gd name="connsiteY10" fmla="*/ 85917 h 663804"/>
                    <a:gd name="connsiteX11" fmla="*/ 102938 w 538640"/>
                    <a:gd name="connsiteY11" fmla="*/ 99795 h 663804"/>
                    <a:gd name="connsiteX12" fmla="*/ 144817 w 538640"/>
                    <a:gd name="connsiteY12" fmla="*/ 102761 h 663804"/>
                    <a:gd name="connsiteX13" fmla="*/ 170369 w 538640"/>
                    <a:gd name="connsiteY13" fmla="*/ 99005 h 663804"/>
                    <a:gd name="connsiteX14" fmla="*/ 120354 w 538640"/>
                    <a:gd name="connsiteY14" fmla="*/ 128694 h 663804"/>
                    <a:gd name="connsiteX15" fmla="*/ 101332 w 538640"/>
                    <a:gd name="connsiteY15" fmla="*/ 126027 h 663804"/>
                    <a:gd name="connsiteX16" fmla="*/ 93550 w 538640"/>
                    <a:gd name="connsiteY16" fmla="*/ 121129 h 663804"/>
                    <a:gd name="connsiteX17" fmla="*/ 69413 w 538640"/>
                    <a:gd name="connsiteY17" fmla="*/ 112122 h 663804"/>
                    <a:gd name="connsiteX18" fmla="*/ 24949 w 538640"/>
                    <a:gd name="connsiteY18" fmla="*/ 96502 h 663804"/>
                    <a:gd name="connsiteX19" fmla="*/ 8948 w 538640"/>
                    <a:gd name="connsiteY19" fmla="*/ 88420 h 663804"/>
                    <a:gd name="connsiteX20" fmla="*/ 8377 w 538640"/>
                    <a:gd name="connsiteY20" fmla="*/ 94352 h 663804"/>
                    <a:gd name="connsiteX21" fmla="*/ 8377 w 538640"/>
                    <a:gd name="connsiteY21" fmla="*/ 273216 h 663804"/>
                    <a:gd name="connsiteX22" fmla="*/ 8268 w 538640"/>
                    <a:gd name="connsiteY22" fmla="*/ 612439 h 663804"/>
                    <a:gd name="connsiteX23" fmla="*/ 13983 w 538640"/>
                    <a:gd name="connsiteY23" fmla="*/ 621282 h 663804"/>
                    <a:gd name="connsiteX24" fmla="*/ 109850 w 538640"/>
                    <a:gd name="connsiteY24" fmla="*/ 660631 h 663804"/>
                    <a:gd name="connsiteX25" fmla="*/ 123483 w 538640"/>
                    <a:gd name="connsiteY25" fmla="*/ 663760 h 663804"/>
                    <a:gd name="connsiteX26" fmla="*/ 143946 w 538640"/>
                    <a:gd name="connsiteY26" fmla="*/ 663542 h 663804"/>
                    <a:gd name="connsiteX27" fmla="*/ 301040 w 538640"/>
                    <a:gd name="connsiteY27" fmla="*/ 644875 h 663804"/>
                    <a:gd name="connsiteX28" fmla="*/ 402486 w 538640"/>
                    <a:gd name="connsiteY28" fmla="*/ 628820 h 663804"/>
                    <a:gd name="connsiteX29" fmla="*/ 520612 w 538640"/>
                    <a:gd name="connsiteY29" fmla="*/ 609228 h 663804"/>
                    <a:gd name="connsiteX30" fmla="*/ 527279 w 538640"/>
                    <a:gd name="connsiteY30" fmla="*/ 600765 h 663804"/>
                    <a:gd name="connsiteX31" fmla="*/ 524449 w 538640"/>
                    <a:gd name="connsiteY31" fmla="*/ 590996 h 663804"/>
                    <a:gd name="connsiteX32" fmla="*/ 513700 w 538640"/>
                    <a:gd name="connsiteY32" fmla="*/ 573090 h 663804"/>
                    <a:gd name="connsiteX33" fmla="*/ 512612 w 538640"/>
                    <a:gd name="connsiteY33" fmla="*/ 563457 h 663804"/>
                    <a:gd name="connsiteX34" fmla="*/ 524231 w 538640"/>
                    <a:gd name="connsiteY34" fmla="*/ 534041 h 663804"/>
                    <a:gd name="connsiteX35" fmla="*/ 526218 w 538640"/>
                    <a:gd name="connsiteY35" fmla="*/ 523646 h 663804"/>
                    <a:gd name="connsiteX36" fmla="*/ 525946 w 538640"/>
                    <a:gd name="connsiteY36" fmla="*/ 82080 h 663804"/>
                    <a:gd name="connsiteX37" fmla="*/ 536912 w 538640"/>
                    <a:gd name="connsiteY37" fmla="*/ 52337 h 663804"/>
                    <a:gd name="connsiteX38" fmla="*/ 537103 w 538640"/>
                    <a:gd name="connsiteY38" fmla="*/ 46269 h 663804"/>
                    <a:gd name="connsiteX39" fmla="*/ 100353 w 538640"/>
                    <a:gd name="connsiteY39" fmla="*/ 529225 h 663804"/>
                    <a:gd name="connsiteX40" fmla="*/ 50201 w 538640"/>
                    <a:gd name="connsiteY40" fmla="*/ 520245 h 663804"/>
                    <a:gd name="connsiteX41" fmla="*/ 24241 w 538640"/>
                    <a:gd name="connsiteY41" fmla="*/ 512027 h 663804"/>
                    <a:gd name="connsiteX42" fmla="*/ 20051 w 538640"/>
                    <a:gd name="connsiteY42" fmla="*/ 506285 h 663804"/>
                    <a:gd name="connsiteX43" fmla="*/ 20132 w 538640"/>
                    <a:gd name="connsiteY43" fmla="*/ 462937 h 663804"/>
                    <a:gd name="connsiteX44" fmla="*/ 20078 w 538640"/>
                    <a:gd name="connsiteY44" fmla="*/ 419098 h 663804"/>
                    <a:gd name="connsiteX45" fmla="*/ 24105 w 538640"/>
                    <a:gd name="connsiteY45" fmla="*/ 416432 h 663804"/>
                    <a:gd name="connsiteX46" fmla="*/ 101877 w 538640"/>
                    <a:gd name="connsiteY46" fmla="*/ 436541 h 663804"/>
                    <a:gd name="connsiteX47" fmla="*/ 105523 w 538640"/>
                    <a:gd name="connsiteY47" fmla="*/ 441222 h 663804"/>
                    <a:gd name="connsiteX48" fmla="*/ 105605 w 538640"/>
                    <a:gd name="connsiteY48" fmla="*/ 524000 h 663804"/>
                    <a:gd name="connsiteX49" fmla="*/ 100353 w 538640"/>
                    <a:gd name="connsiteY49" fmla="*/ 529197 h 663804"/>
                    <a:gd name="connsiteX50" fmla="*/ 332007 w 538640"/>
                    <a:gd name="connsiteY50" fmla="*/ 528980 h 663804"/>
                    <a:gd name="connsiteX51" fmla="*/ 155130 w 538640"/>
                    <a:gd name="connsiteY51" fmla="*/ 352103 h 663804"/>
                    <a:gd name="connsiteX52" fmla="*/ 332007 w 538640"/>
                    <a:gd name="connsiteY52" fmla="*/ 175226 h 663804"/>
                    <a:gd name="connsiteX53" fmla="*/ 508884 w 538640"/>
                    <a:gd name="connsiteY53" fmla="*/ 352103 h 663804"/>
                    <a:gd name="connsiteX54" fmla="*/ 332007 w 538640"/>
                    <a:gd name="connsiteY54" fmla="*/ 528980 h 66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8640" h="663804">
                      <a:moveTo>
                        <a:pt x="537103" y="46269"/>
                      </a:moveTo>
                      <a:cubicBezTo>
                        <a:pt x="529157" y="36581"/>
                        <a:pt x="519442" y="29017"/>
                        <a:pt x="508693" y="22839"/>
                      </a:cubicBezTo>
                      <a:cubicBezTo>
                        <a:pt x="473563" y="2648"/>
                        <a:pt x="435521" y="-3420"/>
                        <a:pt x="395873" y="1750"/>
                      </a:cubicBezTo>
                      <a:cubicBezTo>
                        <a:pt x="360307" y="6376"/>
                        <a:pt x="324959" y="12526"/>
                        <a:pt x="289230" y="16037"/>
                      </a:cubicBezTo>
                      <a:cubicBezTo>
                        <a:pt x="243950" y="20445"/>
                        <a:pt x="198615" y="23656"/>
                        <a:pt x="153171" y="25669"/>
                      </a:cubicBezTo>
                      <a:cubicBezTo>
                        <a:pt x="130150" y="26676"/>
                        <a:pt x="107047" y="25588"/>
                        <a:pt x="84135" y="29261"/>
                      </a:cubicBezTo>
                      <a:cubicBezTo>
                        <a:pt x="56515" y="33697"/>
                        <a:pt x="29466" y="40337"/>
                        <a:pt x="2717" y="48391"/>
                      </a:cubicBezTo>
                      <a:cubicBezTo>
                        <a:pt x="-32" y="49208"/>
                        <a:pt x="-467" y="50215"/>
                        <a:pt x="404" y="52854"/>
                      </a:cubicBezTo>
                      <a:cubicBezTo>
                        <a:pt x="2200" y="58242"/>
                        <a:pt x="3724" y="63712"/>
                        <a:pt x="5139" y="69208"/>
                      </a:cubicBezTo>
                      <a:cubicBezTo>
                        <a:pt x="5710" y="71413"/>
                        <a:pt x="6853" y="72855"/>
                        <a:pt x="8731" y="74107"/>
                      </a:cubicBezTo>
                      <a:cubicBezTo>
                        <a:pt x="17030" y="79685"/>
                        <a:pt x="26065" y="83604"/>
                        <a:pt x="35779" y="85917"/>
                      </a:cubicBezTo>
                      <a:cubicBezTo>
                        <a:pt x="58038" y="91223"/>
                        <a:pt x="80978" y="93373"/>
                        <a:pt x="102938" y="99795"/>
                      </a:cubicBezTo>
                      <a:cubicBezTo>
                        <a:pt x="116870" y="103876"/>
                        <a:pt x="130667" y="104366"/>
                        <a:pt x="144817" y="102761"/>
                      </a:cubicBezTo>
                      <a:cubicBezTo>
                        <a:pt x="153334" y="101808"/>
                        <a:pt x="161770" y="100230"/>
                        <a:pt x="170369" y="99005"/>
                      </a:cubicBezTo>
                      <a:cubicBezTo>
                        <a:pt x="154314" y="109972"/>
                        <a:pt x="138123" y="120693"/>
                        <a:pt x="120354" y="128694"/>
                      </a:cubicBezTo>
                      <a:cubicBezTo>
                        <a:pt x="113387" y="131823"/>
                        <a:pt x="107101" y="132286"/>
                        <a:pt x="101332" y="126027"/>
                      </a:cubicBezTo>
                      <a:cubicBezTo>
                        <a:pt x="99319" y="123850"/>
                        <a:pt x="96298" y="122489"/>
                        <a:pt x="93550" y="121129"/>
                      </a:cubicBezTo>
                      <a:cubicBezTo>
                        <a:pt x="85822" y="117319"/>
                        <a:pt x="77685" y="114571"/>
                        <a:pt x="69413" y="112122"/>
                      </a:cubicBezTo>
                      <a:cubicBezTo>
                        <a:pt x="54338" y="107632"/>
                        <a:pt x="39208" y="103305"/>
                        <a:pt x="24949" y="96502"/>
                      </a:cubicBezTo>
                      <a:cubicBezTo>
                        <a:pt x="19588" y="93944"/>
                        <a:pt x="14309" y="91141"/>
                        <a:pt x="8948" y="88420"/>
                      </a:cubicBezTo>
                      <a:cubicBezTo>
                        <a:pt x="7914" y="90515"/>
                        <a:pt x="8377" y="92475"/>
                        <a:pt x="8377" y="94352"/>
                      </a:cubicBezTo>
                      <a:cubicBezTo>
                        <a:pt x="8350" y="153973"/>
                        <a:pt x="8377" y="213594"/>
                        <a:pt x="8377" y="273216"/>
                      </a:cubicBezTo>
                      <a:cubicBezTo>
                        <a:pt x="8377" y="386281"/>
                        <a:pt x="8404" y="499373"/>
                        <a:pt x="8268" y="612439"/>
                      </a:cubicBezTo>
                      <a:cubicBezTo>
                        <a:pt x="8268" y="617119"/>
                        <a:pt x="9357" y="619405"/>
                        <a:pt x="13983" y="621282"/>
                      </a:cubicBezTo>
                      <a:cubicBezTo>
                        <a:pt x="46038" y="634154"/>
                        <a:pt x="77930" y="647406"/>
                        <a:pt x="109850" y="660631"/>
                      </a:cubicBezTo>
                      <a:cubicBezTo>
                        <a:pt x="114258" y="662454"/>
                        <a:pt x="118721" y="663733"/>
                        <a:pt x="123483" y="663760"/>
                      </a:cubicBezTo>
                      <a:cubicBezTo>
                        <a:pt x="130313" y="663760"/>
                        <a:pt x="137143" y="663951"/>
                        <a:pt x="143946" y="663542"/>
                      </a:cubicBezTo>
                      <a:cubicBezTo>
                        <a:pt x="196683" y="660440"/>
                        <a:pt x="248875" y="652630"/>
                        <a:pt x="301040" y="644875"/>
                      </a:cubicBezTo>
                      <a:cubicBezTo>
                        <a:pt x="334892" y="639841"/>
                        <a:pt x="368689" y="634317"/>
                        <a:pt x="402486" y="628820"/>
                      </a:cubicBezTo>
                      <a:cubicBezTo>
                        <a:pt x="441888" y="622398"/>
                        <a:pt x="481237" y="615786"/>
                        <a:pt x="520612" y="609228"/>
                      </a:cubicBezTo>
                      <a:cubicBezTo>
                        <a:pt x="525646" y="608384"/>
                        <a:pt x="527524" y="605853"/>
                        <a:pt x="527279" y="600765"/>
                      </a:cubicBezTo>
                      <a:cubicBezTo>
                        <a:pt x="527116" y="597282"/>
                        <a:pt x="525837" y="594125"/>
                        <a:pt x="524449" y="590996"/>
                      </a:cubicBezTo>
                      <a:cubicBezTo>
                        <a:pt x="521619" y="584574"/>
                        <a:pt x="518027" y="578560"/>
                        <a:pt x="513700" y="573090"/>
                      </a:cubicBezTo>
                      <a:cubicBezTo>
                        <a:pt x="511088" y="569825"/>
                        <a:pt x="511061" y="567104"/>
                        <a:pt x="512612" y="563457"/>
                      </a:cubicBezTo>
                      <a:cubicBezTo>
                        <a:pt x="516666" y="553743"/>
                        <a:pt x="520286" y="543810"/>
                        <a:pt x="524231" y="534041"/>
                      </a:cubicBezTo>
                      <a:cubicBezTo>
                        <a:pt x="525592" y="530667"/>
                        <a:pt x="526218" y="527293"/>
                        <a:pt x="526218" y="523646"/>
                      </a:cubicBezTo>
                      <a:cubicBezTo>
                        <a:pt x="526163" y="376457"/>
                        <a:pt x="526299" y="229269"/>
                        <a:pt x="525946" y="82080"/>
                      </a:cubicBezTo>
                      <a:cubicBezTo>
                        <a:pt x="525919" y="70188"/>
                        <a:pt x="527415" y="60092"/>
                        <a:pt x="536912" y="52337"/>
                      </a:cubicBezTo>
                      <a:cubicBezTo>
                        <a:pt x="539334" y="50351"/>
                        <a:pt x="539035" y="48636"/>
                        <a:pt x="537103" y="46269"/>
                      </a:cubicBezTo>
                      <a:close/>
                      <a:moveTo>
                        <a:pt x="100353" y="529225"/>
                      </a:moveTo>
                      <a:cubicBezTo>
                        <a:pt x="83182" y="528626"/>
                        <a:pt x="66610" y="524898"/>
                        <a:pt x="50201" y="520245"/>
                      </a:cubicBezTo>
                      <a:cubicBezTo>
                        <a:pt x="41466" y="517769"/>
                        <a:pt x="32949" y="514612"/>
                        <a:pt x="24241" y="512027"/>
                      </a:cubicBezTo>
                      <a:cubicBezTo>
                        <a:pt x="21085" y="511102"/>
                        <a:pt x="19996" y="509659"/>
                        <a:pt x="20051" y="506285"/>
                      </a:cubicBezTo>
                      <a:cubicBezTo>
                        <a:pt x="20268" y="491836"/>
                        <a:pt x="20132" y="477386"/>
                        <a:pt x="20132" y="462937"/>
                      </a:cubicBezTo>
                      <a:cubicBezTo>
                        <a:pt x="20132" y="448487"/>
                        <a:pt x="20214" y="433711"/>
                        <a:pt x="20078" y="419098"/>
                      </a:cubicBezTo>
                      <a:cubicBezTo>
                        <a:pt x="20051" y="415588"/>
                        <a:pt x="20813" y="414935"/>
                        <a:pt x="24105" y="416432"/>
                      </a:cubicBezTo>
                      <a:cubicBezTo>
                        <a:pt x="48868" y="427561"/>
                        <a:pt x="74883" y="434092"/>
                        <a:pt x="101877" y="436541"/>
                      </a:cubicBezTo>
                      <a:cubicBezTo>
                        <a:pt x="105550" y="436868"/>
                        <a:pt x="105523" y="438609"/>
                        <a:pt x="105523" y="441222"/>
                      </a:cubicBezTo>
                      <a:cubicBezTo>
                        <a:pt x="105496" y="468814"/>
                        <a:pt x="105414" y="496407"/>
                        <a:pt x="105605" y="524000"/>
                      </a:cubicBezTo>
                      <a:cubicBezTo>
                        <a:pt x="105605" y="528136"/>
                        <a:pt x="104299" y="529334"/>
                        <a:pt x="100353" y="529197"/>
                      </a:cubicBezTo>
                      <a:close/>
                      <a:moveTo>
                        <a:pt x="332007" y="528980"/>
                      </a:moveTo>
                      <a:cubicBezTo>
                        <a:pt x="234317" y="528980"/>
                        <a:pt x="155130" y="449793"/>
                        <a:pt x="155130" y="352103"/>
                      </a:cubicBezTo>
                      <a:cubicBezTo>
                        <a:pt x="155130" y="254412"/>
                        <a:pt x="234317" y="175226"/>
                        <a:pt x="332007" y="175226"/>
                      </a:cubicBezTo>
                      <a:cubicBezTo>
                        <a:pt x="429697" y="175226"/>
                        <a:pt x="508884" y="254412"/>
                        <a:pt x="508884" y="352103"/>
                      </a:cubicBezTo>
                      <a:cubicBezTo>
                        <a:pt x="508884" y="449793"/>
                        <a:pt x="429697" y="528980"/>
                        <a:pt x="332007" y="528980"/>
                      </a:cubicBezTo>
                      <a:close/>
                    </a:path>
                  </a:pathLst>
                </a:custGeom>
                <a:solidFill>
                  <a:schemeClr val="bg1">
                    <a:lumMod val="75000"/>
                  </a:schemeClr>
                </a:solidFill>
                <a:ln w="0" cap="flat">
                  <a:noFill/>
                  <a:prstDash val="solid"/>
                  <a:miter/>
                </a:ln>
              </p:spPr>
              <p:txBody>
                <a:bodyPr rtlCol="0" anchor="ctr"/>
                <a:lstStyle/>
                <a:p>
                  <a:endParaRPr lang="en-US" sz="1641"/>
                </a:p>
              </p:txBody>
            </p:sp>
          </p:grpSp>
          <p:grpSp>
            <p:nvGrpSpPr>
              <p:cNvPr id="169" name="Graphic 6">
                <a:extLst>
                  <a:ext uri="{FF2B5EF4-FFF2-40B4-BE49-F238E27FC236}">
                    <a16:creationId xmlns:a16="http://schemas.microsoft.com/office/drawing/2014/main" id="{9356B93D-2FC9-86C9-D5BD-1B8571F754C0}"/>
                  </a:ext>
                </a:extLst>
              </p:cNvPr>
              <p:cNvGrpSpPr/>
              <p:nvPr/>
            </p:nvGrpSpPr>
            <p:grpSpPr>
              <a:xfrm>
                <a:off x="5440871" y="1764363"/>
                <a:ext cx="449957" cy="428202"/>
                <a:chOff x="7159959" y="2909494"/>
                <a:chExt cx="776739" cy="739180"/>
              </a:xfrm>
              <a:solidFill>
                <a:srgbClr val="E4E4E4"/>
              </a:solidFill>
            </p:grpSpPr>
            <p:sp>
              <p:nvSpPr>
                <p:cNvPr id="173" name="Freeform: Shape 172">
                  <a:extLst>
                    <a:ext uri="{FF2B5EF4-FFF2-40B4-BE49-F238E27FC236}">
                      <a16:creationId xmlns:a16="http://schemas.microsoft.com/office/drawing/2014/main" id="{1DAAD3EE-C5F6-D57E-E393-8EE834F56D88}"/>
                    </a:ext>
                  </a:extLst>
                </p:cNvPr>
                <p:cNvSpPr/>
                <p:nvPr/>
              </p:nvSpPr>
              <p:spPr>
                <a:xfrm>
                  <a:off x="7184779" y="2909494"/>
                  <a:ext cx="737575" cy="499238"/>
                </a:xfrm>
                <a:custGeom>
                  <a:avLst/>
                  <a:gdLst>
                    <a:gd name="connsiteX0" fmla="*/ 37257 w 737575"/>
                    <a:gd name="connsiteY0" fmla="*/ 232645 h 499238"/>
                    <a:gd name="connsiteX1" fmla="*/ 51852 w 737575"/>
                    <a:gd name="connsiteY1" fmla="*/ 260489 h 499238"/>
                    <a:gd name="connsiteX2" fmla="*/ 78191 w 737575"/>
                    <a:gd name="connsiteY2" fmla="*/ 273554 h 499238"/>
                    <a:gd name="connsiteX3" fmla="*/ 99386 w 737575"/>
                    <a:gd name="connsiteY3" fmla="*/ 254950 h 499238"/>
                    <a:gd name="connsiteX4" fmla="*/ 106221 w 737575"/>
                    <a:gd name="connsiteY4" fmla="*/ 185172 h 499238"/>
                    <a:gd name="connsiteX5" fmla="*/ 166006 w 737575"/>
                    <a:gd name="connsiteY5" fmla="*/ 103994 h 499238"/>
                    <a:gd name="connsiteX6" fmla="*/ 188028 w 737575"/>
                    <a:gd name="connsiteY6" fmla="*/ 102020 h 499238"/>
                    <a:gd name="connsiteX7" fmla="*/ 195726 w 737575"/>
                    <a:gd name="connsiteY7" fmla="*/ 95864 h 499238"/>
                    <a:gd name="connsiteX8" fmla="*/ 220573 w 737575"/>
                    <a:gd name="connsiteY8" fmla="*/ 43888 h 499238"/>
                    <a:gd name="connsiteX9" fmla="*/ 328115 w 737575"/>
                    <a:gd name="connsiteY9" fmla="*/ 3583 h 499238"/>
                    <a:gd name="connsiteX10" fmla="*/ 395154 w 737575"/>
                    <a:gd name="connsiteY10" fmla="*/ 34068 h 499238"/>
                    <a:gd name="connsiteX11" fmla="*/ 422246 w 737575"/>
                    <a:gd name="connsiteY11" fmla="*/ 86401 h 499238"/>
                    <a:gd name="connsiteX12" fmla="*/ 416423 w 737575"/>
                    <a:gd name="connsiteY12" fmla="*/ 105548 h 499238"/>
                    <a:gd name="connsiteX13" fmla="*/ 416188 w 737575"/>
                    <a:gd name="connsiteY13" fmla="*/ 113234 h 499238"/>
                    <a:gd name="connsiteX14" fmla="*/ 424442 w 737575"/>
                    <a:gd name="connsiteY14" fmla="*/ 112852 h 499238"/>
                    <a:gd name="connsiteX15" fmla="*/ 494702 w 737575"/>
                    <a:gd name="connsiteY15" fmla="*/ 89042 h 499238"/>
                    <a:gd name="connsiteX16" fmla="*/ 522485 w 737575"/>
                    <a:gd name="connsiteY16" fmla="*/ 91077 h 499238"/>
                    <a:gd name="connsiteX17" fmla="*/ 529245 w 737575"/>
                    <a:gd name="connsiteY17" fmla="*/ 97677 h 499238"/>
                    <a:gd name="connsiteX18" fmla="*/ 594397 w 737575"/>
                    <a:gd name="connsiteY18" fmla="*/ 177547 h 499238"/>
                    <a:gd name="connsiteX19" fmla="*/ 623179 w 737575"/>
                    <a:gd name="connsiteY19" fmla="*/ 176622 h 499238"/>
                    <a:gd name="connsiteX20" fmla="*/ 633222 w 737575"/>
                    <a:gd name="connsiteY20" fmla="*/ 150233 h 499238"/>
                    <a:gd name="connsiteX21" fmla="*/ 630088 w 737575"/>
                    <a:gd name="connsiteY21" fmla="*/ 132961 h 499238"/>
                    <a:gd name="connsiteX22" fmla="*/ 648335 w 737575"/>
                    <a:gd name="connsiteY22" fmla="*/ 150381 h 499238"/>
                    <a:gd name="connsiteX23" fmla="*/ 683717 w 737575"/>
                    <a:gd name="connsiteY23" fmla="*/ 229129 h 499238"/>
                    <a:gd name="connsiteX24" fmla="*/ 699225 w 737575"/>
                    <a:gd name="connsiteY24" fmla="*/ 252149 h 499238"/>
                    <a:gd name="connsiteX25" fmla="*/ 735866 w 737575"/>
                    <a:gd name="connsiteY25" fmla="*/ 313131 h 499238"/>
                    <a:gd name="connsiteX26" fmla="*/ 723331 w 737575"/>
                    <a:gd name="connsiteY26" fmla="*/ 412839 h 499238"/>
                    <a:gd name="connsiteX27" fmla="*/ 717841 w 737575"/>
                    <a:gd name="connsiteY27" fmla="*/ 419020 h 499238"/>
                    <a:gd name="connsiteX28" fmla="*/ 630051 w 737575"/>
                    <a:gd name="connsiteY28" fmla="*/ 462002 h 499238"/>
                    <a:gd name="connsiteX29" fmla="*/ 484511 w 737575"/>
                    <a:gd name="connsiteY29" fmla="*/ 492302 h 499238"/>
                    <a:gd name="connsiteX30" fmla="*/ 323316 w 737575"/>
                    <a:gd name="connsiteY30" fmla="*/ 498508 h 499238"/>
                    <a:gd name="connsiteX31" fmla="*/ 82620 w 737575"/>
                    <a:gd name="connsiteY31" fmla="*/ 456944 h 499238"/>
                    <a:gd name="connsiteX32" fmla="*/ 4539 w 737575"/>
                    <a:gd name="connsiteY32" fmla="*/ 414912 h 499238"/>
                    <a:gd name="connsiteX33" fmla="*/ 24 w 737575"/>
                    <a:gd name="connsiteY33" fmla="*/ 406992 h 499238"/>
                    <a:gd name="connsiteX34" fmla="*/ 27338 w 737575"/>
                    <a:gd name="connsiteY34" fmla="*/ 255147 h 499238"/>
                    <a:gd name="connsiteX35" fmla="*/ 35468 w 737575"/>
                    <a:gd name="connsiteY35" fmla="*/ 235297 h 499238"/>
                    <a:gd name="connsiteX36" fmla="*/ 37269 w 737575"/>
                    <a:gd name="connsiteY36" fmla="*/ 232595 h 499238"/>
                    <a:gd name="connsiteX37" fmla="*/ 315778 w 737575"/>
                    <a:gd name="connsiteY37" fmla="*/ 288901 h 499238"/>
                    <a:gd name="connsiteX38" fmla="*/ 291683 w 737575"/>
                    <a:gd name="connsiteY38" fmla="*/ 321656 h 499238"/>
                    <a:gd name="connsiteX39" fmla="*/ 386173 w 737575"/>
                    <a:gd name="connsiteY39" fmla="*/ 409570 h 499238"/>
                    <a:gd name="connsiteX40" fmla="*/ 397115 w 737575"/>
                    <a:gd name="connsiteY40" fmla="*/ 409422 h 499238"/>
                    <a:gd name="connsiteX41" fmla="*/ 414511 w 737575"/>
                    <a:gd name="connsiteY41" fmla="*/ 372460 h 499238"/>
                    <a:gd name="connsiteX42" fmla="*/ 333432 w 737575"/>
                    <a:gd name="connsiteY42" fmla="*/ 292923 h 499238"/>
                    <a:gd name="connsiteX43" fmla="*/ 315790 w 737575"/>
                    <a:gd name="connsiteY43" fmla="*/ 288889 h 499238"/>
                    <a:gd name="connsiteX44" fmla="*/ 396030 w 737575"/>
                    <a:gd name="connsiteY44" fmla="*/ 196312 h 499238"/>
                    <a:gd name="connsiteX45" fmla="*/ 393081 w 737575"/>
                    <a:gd name="connsiteY45" fmla="*/ 191538 h 499238"/>
                    <a:gd name="connsiteX46" fmla="*/ 365693 w 737575"/>
                    <a:gd name="connsiteY46" fmla="*/ 180804 h 499238"/>
                    <a:gd name="connsiteX47" fmla="*/ 316728 w 737575"/>
                    <a:gd name="connsiteY47" fmla="*/ 202727 h 499238"/>
                    <a:gd name="connsiteX48" fmla="*/ 313125 w 737575"/>
                    <a:gd name="connsiteY48" fmla="*/ 213880 h 499238"/>
                    <a:gd name="connsiteX49" fmla="*/ 323538 w 737575"/>
                    <a:gd name="connsiteY49" fmla="*/ 209883 h 499238"/>
                    <a:gd name="connsiteX50" fmla="*/ 366162 w 737575"/>
                    <a:gd name="connsiteY50" fmla="*/ 190908 h 499238"/>
                    <a:gd name="connsiteX51" fmla="*/ 387505 w 737575"/>
                    <a:gd name="connsiteY51" fmla="*/ 199655 h 499238"/>
                    <a:gd name="connsiteX52" fmla="*/ 393513 w 737575"/>
                    <a:gd name="connsiteY52" fmla="*/ 200531 h 499238"/>
                    <a:gd name="connsiteX53" fmla="*/ 396030 w 737575"/>
                    <a:gd name="connsiteY53" fmla="*/ 196312 h 499238"/>
                    <a:gd name="connsiteX54" fmla="*/ 540090 w 737575"/>
                    <a:gd name="connsiteY54" fmla="*/ 311268 h 499238"/>
                    <a:gd name="connsiteX55" fmla="*/ 487805 w 737575"/>
                    <a:gd name="connsiteY55" fmla="*/ 255135 h 499238"/>
                    <a:gd name="connsiteX56" fmla="*/ 481896 w 737575"/>
                    <a:gd name="connsiteY56" fmla="*/ 258787 h 499238"/>
                    <a:gd name="connsiteX57" fmla="*/ 485535 w 737575"/>
                    <a:gd name="connsiteY57" fmla="*/ 264733 h 499238"/>
                    <a:gd name="connsiteX58" fmla="*/ 488656 w 737575"/>
                    <a:gd name="connsiteY58" fmla="*/ 265609 h 499238"/>
                    <a:gd name="connsiteX59" fmla="*/ 522349 w 737575"/>
                    <a:gd name="connsiteY59" fmla="*/ 286422 h 499238"/>
                    <a:gd name="connsiteX60" fmla="*/ 529504 w 737575"/>
                    <a:gd name="connsiteY60" fmla="*/ 318967 h 499238"/>
                    <a:gd name="connsiteX61" fmla="*/ 533304 w 737575"/>
                    <a:gd name="connsiteY61" fmla="*/ 324124 h 499238"/>
                    <a:gd name="connsiteX62" fmla="*/ 539065 w 737575"/>
                    <a:gd name="connsiteY62" fmla="*/ 320164 h 499238"/>
                    <a:gd name="connsiteX63" fmla="*/ 540102 w 737575"/>
                    <a:gd name="connsiteY63" fmla="*/ 311281 h 499238"/>
                    <a:gd name="connsiteX64" fmla="*/ 621279 w 737575"/>
                    <a:gd name="connsiteY64" fmla="*/ 417342 h 499238"/>
                    <a:gd name="connsiteX65" fmla="*/ 618294 w 737575"/>
                    <a:gd name="connsiteY65" fmla="*/ 412494 h 499238"/>
                    <a:gd name="connsiteX66" fmla="*/ 594125 w 737575"/>
                    <a:gd name="connsiteY66" fmla="*/ 402192 h 499238"/>
                    <a:gd name="connsiteX67" fmla="*/ 541915 w 737575"/>
                    <a:gd name="connsiteY67" fmla="*/ 423659 h 499238"/>
                    <a:gd name="connsiteX68" fmla="*/ 538276 w 737575"/>
                    <a:gd name="connsiteY68" fmla="*/ 434701 h 499238"/>
                    <a:gd name="connsiteX69" fmla="*/ 548614 w 737575"/>
                    <a:gd name="connsiteY69" fmla="*/ 430679 h 499238"/>
                    <a:gd name="connsiteX70" fmla="*/ 613051 w 737575"/>
                    <a:gd name="connsiteY70" fmla="*/ 420772 h 499238"/>
                    <a:gd name="connsiteX71" fmla="*/ 615370 w 737575"/>
                    <a:gd name="connsiteY71" fmla="*/ 421808 h 499238"/>
                    <a:gd name="connsiteX72" fmla="*/ 621279 w 737575"/>
                    <a:gd name="connsiteY72" fmla="*/ 417330 h 499238"/>
                    <a:gd name="connsiteX73" fmla="*/ 695154 w 737575"/>
                    <a:gd name="connsiteY73" fmla="*/ 320200 h 499238"/>
                    <a:gd name="connsiteX74" fmla="*/ 694327 w 737575"/>
                    <a:gd name="connsiteY74" fmla="*/ 317844 h 499238"/>
                    <a:gd name="connsiteX75" fmla="*/ 613667 w 737575"/>
                    <a:gd name="connsiteY75" fmla="*/ 297722 h 499238"/>
                    <a:gd name="connsiteX76" fmla="*/ 612076 w 737575"/>
                    <a:gd name="connsiteY76" fmla="*/ 303459 h 499238"/>
                    <a:gd name="connsiteX77" fmla="*/ 617356 w 737575"/>
                    <a:gd name="connsiteY77" fmla="*/ 306186 h 499238"/>
                    <a:gd name="connsiteX78" fmla="*/ 624092 w 737575"/>
                    <a:gd name="connsiteY78" fmla="*/ 303916 h 499238"/>
                    <a:gd name="connsiteX79" fmla="*/ 685851 w 737575"/>
                    <a:gd name="connsiteY79" fmla="*/ 322754 h 499238"/>
                    <a:gd name="connsiteX80" fmla="*/ 687036 w 737575"/>
                    <a:gd name="connsiteY80" fmla="*/ 324284 h 499238"/>
                    <a:gd name="connsiteX81" fmla="*/ 692439 w 737575"/>
                    <a:gd name="connsiteY81" fmla="*/ 325086 h 499238"/>
                    <a:gd name="connsiteX82" fmla="*/ 695154 w 737575"/>
                    <a:gd name="connsiteY82" fmla="*/ 320200 h 499238"/>
                    <a:gd name="connsiteX83" fmla="*/ 325475 w 737575"/>
                    <a:gd name="connsiteY83" fmla="*/ 45677 h 499238"/>
                    <a:gd name="connsiteX84" fmla="*/ 269329 w 737575"/>
                    <a:gd name="connsiteY84" fmla="*/ 94815 h 499238"/>
                    <a:gd name="connsiteX85" fmla="*/ 272795 w 737575"/>
                    <a:gd name="connsiteY85" fmla="*/ 103044 h 499238"/>
                    <a:gd name="connsiteX86" fmla="*/ 278495 w 737575"/>
                    <a:gd name="connsiteY86" fmla="*/ 96715 h 499238"/>
                    <a:gd name="connsiteX87" fmla="*/ 325684 w 737575"/>
                    <a:gd name="connsiteY87" fmla="*/ 55670 h 499238"/>
                    <a:gd name="connsiteX88" fmla="*/ 332420 w 737575"/>
                    <a:gd name="connsiteY88" fmla="*/ 50562 h 499238"/>
                    <a:gd name="connsiteX89" fmla="*/ 325475 w 737575"/>
                    <a:gd name="connsiteY89" fmla="*/ 45677 h 499238"/>
                    <a:gd name="connsiteX90" fmla="*/ 58748 w 737575"/>
                    <a:gd name="connsiteY90" fmla="*/ 363701 h 499238"/>
                    <a:gd name="connsiteX91" fmla="*/ 79832 w 737575"/>
                    <a:gd name="connsiteY91" fmla="*/ 370943 h 499238"/>
                    <a:gd name="connsiteX92" fmla="*/ 86358 w 737575"/>
                    <a:gd name="connsiteY92" fmla="*/ 379764 h 499238"/>
                    <a:gd name="connsiteX93" fmla="*/ 93464 w 737575"/>
                    <a:gd name="connsiteY93" fmla="*/ 382108 h 499238"/>
                    <a:gd name="connsiteX94" fmla="*/ 94636 w 737575"/>
                    <a:gd name="connsiteY94" fmla="*/ 375199 h 499238"/>
                    <a:gd name="connsiteX95" fmla="*/ 89257 w 737575"/>
                    <a:gd name="connsiteY95" fmla="*/ 367143 h 499238"/>
                    <a:gd name="connsiteX96" fmla="*/ 45634 w 737575"/>
                    <a:gd name="connsiteY96" fmla="*/ 355978 h 499238"/>
                    <a:gd name="connsiteX97" fmla="*/ 40711 w 737575"/>
                    <a:gd name="connsiteY97" fmla="*/ 361863 h 499238"/>
                    <a:gd name="connsiteX98" fmla="*/ 47903 w 737575"/>
                    <a:gd name="connsiteY98" fmla="*/ 365416 h 499238"/>
                    <a:gd name="connsiteX99" fmla="*/ 58760 w 737575"/>
                    <a:gd name="connsiteY99" fmla="*/ 363676 h 499238"/>
                    <a:gd name="connsiteX100" fmla="*/ 212541 w 737575"/>
                    <a:gd name="connsiteY100" fmla="*/ 266744 h 499238"/>
                    <a:gd name="connsiteX101" fmla="*/ 177751 w 737575"/>
                    <a:gd name="connsiteY101" fmla="*/ 308024 h 499238"/>
                    <a:gd name="connsiteX102" fmla="*/ 181748 w 737575"/>
                    <a:gd name="connsiteY102" fmla="*/ 312465 h 499238"/>
                    <a:gd name="connsiteX103" fmla="*/ 186671 w 737575"/>
                    <a:gd name="connsiteY103" fmla="*/ 309208 h 499238"/>
                    <a:gd name="connsiteX104" fmla="*/ 187620 w 737575"/>
                    <a:gd name="connsiteY104" fmla="*/ 304113 h 499238"/>
                    <a:gd name="connsiteX105" fmla="*/ 213528 w 737575"/>
                    <a:gd name="connsiteY105" fmla="*/ 276330 h 499238"/>
                    <a:gd name="connsiteX106" fmla="*/ 218710 w 737575"/>
                    <a:gd name="connsiteY106" fmla="*/ 271000 h 499238"/>
                    <a:gd name="connsiteX107" fmla="*/ 212541 w 737575"/>
                    <a:gd name="connsiteY107" fmla="*/ 266744 h 49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37575" h="499238">
                      <a:moveTo>
                        <a:pt x="37257" y="232645"/>
                      </a:moveTo>
                      <a:cubicBezTo>
                        <a:pt x="41538" y="242601"/>
                        <a:pt x="46300" y="251742"/>
                        <a:pt x="51852" y="260489"/>
                      </a:cubicBezTo>
                      <a:cubicBezTo>
                        <a:pt x="58069" y="270273"/>
                        <a:pt x="66717" y="274924"/>
                        <a:pt x="78191" y="273554"/>
                      </a:cubicBezTo>
                      <a:cubicBezTo>
                        <a:pt x="89344" y="272222"/>
                        <a:pt x="95673" y="265140"/>
                        <a:pt x="99386" y="254950"/>
                      </a:cubicBezTo>
                      <a:cubicBezTo>
                        <a:pt x="107664" y="232238"/>
                        <a:pt x="108725" y="209217"/>
                        <a:pt x="106221" y="185172"/>
                      </a:cubicBezTo>
                      <a:cubicBezTo>
                        <a:pt x="102668" y="151159"/>
                        <a:pt x="115683" y="112975"/>
                        <a:pt x="166006" y="103994"/>
                      </a:cubicBezTo>
                      <a:cubicBezTo>
                        <a:pt x="173297" y="102699"/>
                        <a:pt x="180650" y="102143"/>
                        <a:pt x="188028" y="102020"/>
                      </a:cubicBezTo>
                      <a:cubicBezTo>
                        <a:pt x="192444" y="101946"/>
                        <a:pt x="194467" y="100145"/>
                        <a:pt x="195726" y="95864"/>
                      </a:cubicBezTo>
                      <a:cubicBezTo>
                        <a:pt x="201167" y="77210"/>
                        <a:pt x="209272" y="59753"/>
                        <a:pt x="220573" y="43888"/>
                      </a:cubicBezTo>
                      <a:cubicBezTo>
                        <a:pt x="247122" y="6606"/>
                        <a:pt x="283664" y="-7261"/>
                        <a:pt x="328115" y="3583"/>
                      </a:cubicBezTo>
                      <a:cubicBezTo>
                        <a:pt x="352320" y="9492"/>
                        <a:pt x="375131" y="18980"/>
                        <a:pt x="395154" y="34068"/>
                      </a:cubicBezTo>
                      <a:cubicBezTo>
                        <a:pt x="412426" y="47071"/>
                        <a:pt x="424306" y="63195"/>
                        <a:pt x="422246" y="86401"/>
                      </a:cubicBezTo>
                      <a:cubicBezTo>
                        <a:pt x="421642" y="93224"/>
                        <a:pt x="419581" y="99553"/>
                        <a:pt x="416423" y="105548"/>
                      </a:cubicBezTo>
                      <a:cubicBezTo>
                        <a:pt x="415054" y="108139"/>
                        <a:pt x="413623" y="110681"/>
                        <a:pt x="416188" y="113234"/>
                      </a:cubicBezTo>
                      <a:cubicBezTo>
                        <a:pt x="418989" y="116023"/>
                        <a:pt x="421715" y="114394"/>
                        <a:pt x="424442" y="112852"/>
                      </a:cubicBezTo>
                      <a:cubicBezTo>
                        <a:pt x="446340" y="100416"/>
                        <a:pt x="469349" y="91336"/>
                        <a:pt x="494702" y="89042"/>
                      </a:cubicBezTo>
                      <a:cubicBezTo>
                        <a:pt x="504115" y="88190"/>
                        <a:pt x="513318" y="89116"/>
                        <a:pt x="522485" y="91077"/>
                      </a:cubicBezTo>
                      <a:cubicBezTo>
                        <a:pt x="526210" y="91879"/>
                        <a:pt x="528086" y="93705"/>
                        <a:pt x="529245" y="97677"/>
                      </a:cubicBezTo>
                      <a:cubicBezTo>
                        <a:pt x="539707" y="133406"/>
                        <a:pt x="561494" y="160016"/>
                        <a:pt x="594397" y="177547"/>
                      </a:cubicBezTo>
                      <a:cubicBezTo>
                        <a:pt x="604291" y="182815"/>
                        <a:pt x="613976" y="183259"/>
                        <a:pt x="623179" y="176622"/>
                      </a:cubicBezTo>
                      <a:cubicBezTo>
                        <a:pt x="632148" y="170157"/>
                        <a:pt x="635171" y="161053"/>
                        <a:pt x="633222" y="150233"/>
                      </a:cubicBezTo>
                      <a:cubicBezTo>
                        <a:pt x="632272" y="144965"/>
                        <a:pt x="631309" y="139710"/>
                        <a:pt x="630088" y="132961"/>
                      </a:cubicBezTo>
                      <a:cubicBezTo>
                        <a:pt x="637725" y="138550"/>
                        <a:pt x="643289" y="144213"/>
                        <a:pt x="648335" y="150381"/>
                      </a:cubicBezTo>
                      <a:cubicBezTo>
                        <a:pt x="667198" y="173439"/>
                        <a:pt x="677474" y="200482"/>
                        <a:pt x="683717" y="229129"/>
                      </a:cubicBezTo>
                      <a:cubicBezTo>
                        <a:pt x="685925" y="239282"/>
                        <a:pt x="689429" y="246252"/>
                        <a:pt x="699225" y="252149"/>
                      </a:cubicBezTo>
                      <a:cubicBezTo>
                        <a:pt x="721629" y="265634"/>
                        <a:pt x="732263" y="287902"/>
                        <a:pt x="735866" y="313131"/>
                      </a:cubicBezTo>
                      <a:cubicBezTo>
                        <a:pt x="740751" y="347379"/>
                        <a:pt x="734731" y="380504"/>
                        <a:pt x="723331" y="412839"/>
                      </a:cubicBezTo>
                      <a:cubicBezTo>
                        <a:pt x="722283" y="415800"/>
                        <a:pt x="720062" y="417342"/>
                        <a:pt x="717841" y="419020"/>
                      </a:cubicBezTo>
                      <a:cubicBezTo>
                        <a:pt x="691354" y="439006"/>
                        <a:pt x="661251" y="451726"/>
                        <a:pt x="630051" y="462002"/>
                      </a:cubicBezTo>
                      <a:cubicBezTo>
                        <a:pt x="582702" y="477584"/>
                        <a:pt x="533933" y="486516"/>
                        <a:pt x="484511" y="492302"/>
                      </a:cubicBezTo>
                      <a:cubicBezTo>
                        <a:pt x="430931" y="498582"/>
                        <a:pt x="377142" y="500445"/>
                        <a:pt x="323316" y="498508"/>
                      </a:cubicBezTo>
                      <a:cubicBezTo>
                        <a:pt x="241262" y="495572"/>
                        <a:pt x="160393" y="484912"/>
                        <a:pt x="82620" y="456944"/>
                      </a:cubicBezTo>
                      <a:cubicBezTo>
                        <a:pt x="54541" y="446853"/>
                        <a:pt x="27770" y="434133"/>
                        <a:pt x="4539" y="414912"/>
                      </a:cubicBezTo>
                      <a:cubicBezTo>
                        <a:pt x="2047" y="412852"/>
                        <a:pt x="-260" y="411026"/>
                        <a:pt x="24" y="406992"/>
                      </a:cubicBezTo>
                      <a:cubicBezTo>
                        <a:pt x="3651" y="355386"/>
                        <a:pt x="9548" y="304187"/>
                        <a:pt x="27338" y="255147"/>
                      </a:cubicBezTo>
                      <a:cubicBezTo>
                        <a:pt x="29780" y="248436"/>
                        <a:pt x="32717" y="241897"/>
                        <a:pt x="35468" y="235297"/>
                      </a:cubicBezTo>
                      <a:cubicBezTo>
                        <a:pt x="35789" y="234520"/>
                        <a:pt x="36406" y="233878"/>
                        <a:pt x="37269" y="232595"/>
                      </a:cubicBezTo>
                      <a:close/>
                      <a:moveTo>
                        <a:pt x="315778" y="288901"/>
                      </a:moveTo>
                      <a:cubicBezTo>
                        <a:pt x="298642" y="288938"/>
                        <a:pt x="286206" y="305186"/>
                        <a:pt x="291683" y="321656"/>
                      </a:cubicBezTo>
                      <a:cubicBezTo>
                        <a:pt x="307105" y="368056"/>
                        <a:pt x="338984" y="397147"/>
                        <a:pt x="386173" y="409570"/>
                      </a:cubicBezTo>
                      <a:cubicBezTo>
                        <a:pt x="389787" y="410520"/>
                        <a:pt x="393464" y="410335"/>
                        <a:pt x="397115" y="409422"/>
                      </a:cubicBezTo>
                      <a:cubicBezTo>
                        <a:pt x="413400" y="405375"/>
                        <a:pt x="420975" y="389905"/>
                        <a:pt x="414511" y="372460"/>
                      </a:cubicBezTo>
                      <a:cubicBezTo>
                        <a:pt x="400002" y="333302"/>
                        <a:pt x="372775" y="306840"/>
                        <a:pt x="333432" y="292923"/>
                      </a:cubicBezTo>
                      <a:cubicBezTo>
                        <a:pt x="327744" y="290912"/>
                        <a:pt x="321958" y="288951"/>
                        <a:pt x="315790" y="288889"/>
                      </a:cubicBezTo>
                      <a:close/>
                      <a:moveTo>
                        <a:pt x="396030" y="196312"/>
                      </a:moveTo>
                      <a:cubicBezTo>
                        <a:pt x="396116" y="194067"/>
                        <a:pt x="394648" y="192734"/>
                        <a:pt x="393081" y="191538"/>
                      </a:cubicBezTo>
                      <a:cubicBezTo>
                        <a:pt x="385001" y="185295"/>
                        <a:pt x="376044" y="181187"/>
                        <a:pt x="365693" y="180804"/>
                      </a:cubicBezTo>
                      <a:cubicBezTo>
                        <a:pt x="345794" y="180064"/>
                        <a:pt x="330274" y="189379"/>
                        <a:pt x="316728" y="202727"/>
                      </a:cubicBezTo>
                      <a:cubicBezTo>
                        <a:pt x="313791" y="205626"/>
                        <a:pt x="308104" y="209069"/>
                        <a:pt x="313125" y="213880"/>
                      </a:cubicBezTo>
                      <a:cubicBezTo>
                        <a:pt x="317887" y="218445"/>
                        <a:pt x="320614" y="212597"/>
                        <a:pt x="323538" y="209883"/>
                      </a:cubicBezTo>
                      <a:cubicBezTo>
                        <a:pt x="335591" y="198668"/>
                        <a:pt x="348619" y="189761"/>
                        <a:pt x="366162" y="190908"/>
                      </a:cubicBezTo>
                      <a:cubicBezTo>
                        <a:pt x="374267" y="191439"/>
                        <a:pt x="381151" y="194869"/>
                        <a:pt x="387505" y="199655"/>
                      </a:cubicBezTo>
                      <a:cubicBezTo>
                        <a:pt x="389319" y="201025"/>
                        <a:pt x="391255" y="201814"/>
                        <a:pt x="393513" y="200531"/>
                      </a:cubicBezTo>
                      <a:cubicBezTo>
                        <a:pt x="395179" y="199581"/>
                        <a:pt x="396018" y="198212"/>
                        <a:pt x="396030" y="196312"/>
                      </a:cubicBezTo>
                      <a:close/>
                      <a:moveTo>
                        <a:pt x="540090" y="311268"/>
                      </a:moveTo>
                      <a:cubicBezTo>
                        <a:pt x="539929" y="284324"/>
                        <a:pt x="513947" y="257171"/>
                        <a:pt x="487805" y="255135"/>
                      </a:cubicBezTo>
                      <a:cubicBezTo>
                        <a:pt x="484881" y="254901"/>
                        <a:pt x="482549" y="255628"/>
                        <a:pt x="481896" y="258787"/>
                      </a:cubicBezTo>
                      <a:cubicBezTo>
                        <a:pt x="481266" y="261797"/>
                        <a:pt x="482624" y="263808"/>
                        <a:pt x="485535" y="264733"/>
                      </a:cubicBezTo>
                      <a:cubicBezTo>
                        <a:pt x="486559" y="265066"/>
                        <a:pt x="487620" y="265288"/>
                        <a:pt x="488656" y="265609"/>
                      </a:cubicBezTo>
                      <a:cubicBezTo>
                        <a:pt x="501672" y="269656"/>
                        <a:pt x="513663" y="275405"/>
                        <a:pt x="522349" y="286422"/>
                      </a:cubicBezTo>
                      <a:cubicBezTo>
                        <a:pt x="529961" y="296082"/>
                        <a:pt x="531589" y="307086"/>
                        <a:pt x="529504" y="318967"/>
                      </a:cubicBezTo>
                      <a:cubicBezTo>
                        <a:pt x="529060" y="321521"/>
                        <a:pt x="530454" y="323655"/>
                        <a:pt x="533304" y="324124"/>
                      </a:cubicBezTo>
                      <a:cubicBezTo>
                        <a:pt x="536401" y="324630"/>
                        <a:pt x="538473" y="323001"/>
                        <a:pt x="539065" y="320164"/>
                      </a:cubicBezTo>
                      <a:cubicBezTo>
                        <a:pt x="539769" y="316795"/>
                        <a:pt x="539880" y="313292"/>
                        <a:pt x="540102" y="311281"/>
                      </a:cubicBezTo>
                      <a:close/>
                      <a:moveTo>
                        <a:pt x="621279" y="417342"/>
                      </a:moveTo>
                      <a:cubicBezTo>
                        <a:pt x="621144" y="415146"/>
                        <a:pt x="619898" y="413728"/>
                        <a:pt x="618294" y="412494"/>
                      </a:cubicBezTo>
                      <a:cubicBezTo>
                        <a:pt x="611114" y="407004"/>
                        <a:pt x="603243" y="403105"/>
                        <a:pt x="594125" y="402192"/>
                      </a:cubicBezTo>
                      <a:cubicBezTo>
                        <a:pt x="572931" y="400083"/>
                        <a:pt x="556424" y="409595"/>
                        <a:pt x="541915" y="423659"/>
                      </a:cubicBezTo>
                      <a:cubicBezTo>
                        <a:pt x="538954" y="426533"/>
                        <a:pt x="533279" y="429889"/>
                        <a:pt x="538276" y="434701"/>
                      </a:cubicBezTo>
                      <a:cubicBezTo>
                        <a:pt x="543087" y="439339"/>
                        <a:pt x="545814" y="433430"/>
                        <a:pt x="548614" y="430679"/>
                      </a:cubicBezTo>
                      <a:cubicBezTo>
                        <a:pt x="570081" y="409595"/>
                        <a:pt x="588019" y="406782"/>
                        <a:pt x="613051" y="420772"/>
                      </a:cubicBezTo>
                      <a:cubicBezTo>
                        <a:pt x="613791" y="421192"/>
                        <a:pt x="614568" y="421697"/>
                        <a:pt x="615370" y="421808"/>
                      </a:cubicBezTo>
                      <a:cubicBezTo>
                        <a:pt x="618824" y="422314"/>
                        <a:pt x="620601" y="420488"/>
                        <a:pt x="621279" y="417330"/>
                      </a:cubicBezTo>
                      <a:close/>
                      <a:moveTo>
                        <a:pt x="695154" y="320200"/>
                      </a:moveTo>
                      <a:cubicBezTo>
                        <a:pt x="694895" y="319460"/>
                        <a:pt x="694635" y="318646"/>
                        <a:pt x="694327" y="317844"/>
                      </a:cubicBezTo>
                      <a:cubicBezTo>
                        <a:pt x="684186" y="291764"/>
                        <a:pt x="635233" y="279562"/>
                        <a:pt x="613667" y="297722"/>
                      </a:cubicBezTo>
                      <a:cubicBezTo>
                        <a:pt x="611817" y="299289"/>
                        <a:pt x="611077" y="301140"/>
                        <a:pt x="612076" y="303459"/>
                      </a:cubicBezTo>
                      <a:cubicBezTo>
                        <a:pt x="613075" y="305779"/>
                        <a:pt x="615025" y="306704"/>
                        <a:pt x="617356" y="306186"/>
                      </a:cubicBezTo>
                      <a:cubicBezTo>
                        <a:pt x="619663" y="305680"/>
                        <a:pt x="621859" y="304693"/>
                        <a:pt x="624092" y="303916"/>
                      </a:cubicBezTo>
                      <a:cubicBezTo>
                        <a:pt x="649112" y="295230"/>
                        <a:pt x="675353" y="299092"/>
                        <a:pt x="685851" y="322754"/>
                      </a:cubicBezTo>
                      <a:cubicBezTo>
                        <a:pt x="686110" y="323334"/>
                        <a:pt x="686579" y="323840"/>
                        <a:pt x="687036" y="324284"/>
                      </a:cubicBezTo>
                      <a:cubicBezTo>
                        <a:pt x="688627" y="325851"/>
                        <a:pt x="690564" y="325950"/>
                        <a:pt x="692439" y="325086"/>
                      </a:cubicBezTo>
                      <a:cubicBezTo>
                        <a:pt x="694376" y="324185"/>
                        <a:pt x="695129" y="322409"/>
                        <a:pt x="695154" y="320200"/>
                      </a:cubicBezTo>
                      <a:close/>
                      <a:moveTo>
                        <a:pt x="325475" y="45677"/>
                      </a:moveTo>
                      <a:cubicBezTo>
                        <a:pt x="297223" y="45628"/>
                        <a:pt x="274609" y="65465"/>
                        <a:pt x="269329" y="94815"/>
                      </a:cubicBezTo>
                      <a:cubicBezTo>
                        <a:pt x="268663" y="98504"/>
                        <a:pt x="268095" y="102267"/>
                        <a:pt x="272795" y="103044"/>
                      </a:cubicBezTo>
                      <a:cubicBezTo>
                        <a:pt x="277150" y="103772"/>
                        <a:pt x="277866" y="100034"/>
                        <a:pt x="278495" y="96715"/>
                      </a:cubicBezTo>
                      <a:cubicBezTo>
                        <a:pt x="283257" y="71770"/>
                        <a:pt x="300171" y="57027"/>
                        <a:pt x="325684" y="55670"/>
                      </a:cubicBezTo>
                      <a:cubicBezTo>
                        <a:pt x="329262" y="55485"/>
                        <a:pt x="332494" y="54942"/>
                        <a:pt x="332420" y="50562"/>
                      </a:cubicBezTo>
                      <a:cubicBezTo>
                        <a:pt x="332346" y="46158"/>
                        <a:pt x="328953" y="45652"/>
                        <a:pt x="325475" y="45677"/>
                      </a:cubicBezTo>
                      <a:close/>
                      <a:moveTo>
                        <a:pt x="58748" y="363701"/>
                      </a:moveTo>
                      <a:cubicBezTo>
                        <a:pt x="66594" y="363911"/>
                        <a:pt x="73811" y="365625"/>
                        <a:pt x="79832" y="370943"/>
                      </a:cubicBezTo>
                      <a:cubicBezTo>
                        <a:pt x="82632" y="373422"/>
                        <a:pt x="84508" y="376556"/>
                        <a:pt x="86358" y="379764"/>
                      </a:cubicBezTo>
                      <a:cubicBezTo>
                        <a:pt x="87950" y="382527"/>
                        <a:pt x="90516" y="383835"/>
                        <a:pt x="93464" y="382108"/>
                      </a:cubicBezTo>
                      <a:cubicBezTo>
                        <a:pt x="96253" y="380479"/>
                        <a:pt x="95932" y="377605"/>
                        <a:pt x="94636" y="375199"/>
                      </a:cubicBezTo>
                      <a:cubicBezTo>
                        <a:pt x="93107" y="372361"/>
                        <a:pt x="91429" y="369487"/>
                        <a:pt x="89257" y="367143"/>
                      </a:cubicBezTo>
                      <a:cubicBezTo>
                        <a:pt x="77155" y="354115"/>
                        <a:pt x="62017" y="352709"/>
                        <a:pt x="45634" y="355978"/>
                      </a:cubicBezTo>
                      <a:cubicBezTo>
                        <a:pt x="42056" y="356693"/>
                        <a:pt x="39737" y="358088"/>
                        <a:pt x="40711" y="361863"/>
                      </a:cubicBezTo>
                      <a:cubicBezTo>
                        <a:pt x="41624" y="365403"/>
                        <a:pt x="44412" y="366168"/>
                        <a:pt x="47903" y="365416"/>
                      </a:cubicBezTo>
                      <a:cubicBezTo>
                        <a:pt x="51481" y="364638"/>
                        <a:pt x="55133" y="364244"/>
                        <a:pt x="58760" y="363676"/>
                      </a:cubicBezTo>
                      <a:close/>
                      <a:moveTo>
                        <a:pt x="212541" y="266744"/>
                      </a:moveTo>
                      <a:cubicBezTo>
                        <a:pt x="194986" y="266769"/>
                        <a:pt x="174926" y="290567"/>
                        <a:pt x="177751" y="308024"/>
                      </a:cubicBezTo>
                      <a:cubicBezTo>
                        <a:pt x="178121" y="310356"/>
                        <a:pt x="179170" y="312144"/>
                        <a:pt x="181748" y="312465"/>
                      </a:cubicBezTo>
                      <a:cubicBezTo>
                        <a:pt x="184265" y="312774"/>
                        <a:pt x="185980" y="311577"/>
                        <a:pt x="186671" y="309208"/>
                      </a:cubicBezTo>
                      <a:cubicBezTo>
                        <a:pt x="187152" y="307555"/>
                        <a:pt x="187250" y="305803"/>
                        <a:pt x="187620" y="304113"/>
                      </a:cubicBezTo>
                      <a:cubicBezTo>
                        <a:pt x="190717" y="289691"/>
                        <a:pt x="197490" y="278662"/>
                        <a:pt x="213528" y="276330"/>
                      </a:cubicBezTo>
                      <a:cubicBezTo>
                        <a:pt x="216711" y="275874"/>
                        <a:pt x="219104" y="274529"/>
                        <a:pt x="218710" y="271000"/>
                      </a:cubicBezTo>
                      <a:cubicBezTo>
                        <a:pt x="218327" y="267546"/>
                        <a:pt x="215724" y="266534"/>
                        <a:pt x="212541" y="266744"/>
                      </a:cubicBezTo>
                      <a:close/>
                    </a:path>
                  </a:pathLst>
                </a:custGeom>
                <a:grpFill/>
                <a:ln w="0" cap="flat">
                  <a:noFill/>
                  <a:prstDash val="solid"/>
                  <a:miter/>
                </a:ln>
              </p:spPr>
              <p:txBody>
                <a:bodyPr rtlCol="0" anchor="ctr"/>
                <a:lstStyle/>
                <a:p>
                  <a:endParaRPr lang="en-US" sz="1641"/>
                </a:p>
              </p:txBody>
            </p:sp>
            <p:sp>
              <p:nvSpPr>
                <p:cNvPr id="174" name="Freeform: Shape 173">
                  <a:extLst>
                    <a:ext uri="{FF2B5EF4-FFF2-40B4-BE49-F238E27FC236}">
                      <a16:creationId xmlns:a16="http://schemas.microsoft.com/office/drawing/2014/main" id="{B12E17FB-967A-3066-1323-13C88B44F070}"/>
                    </a:ext>
                  </a:extLst>
                </p:cNvPr>
                <p:cNvSpPr/>
                <p:nvPr/>
              </p:nvSpPr>
              <p:spPr>
                <a:xfrm>
                  <a:off x="7178473" y="3328341"/>
                  <a:ext cx="740074" cy="315433"/>
                </a:xfrm>
                <a:custGeom>
                  <a:avLst/>
                  <a:gdLst>
                    <a:gd name="connsiteX0" fmla="*/ 420 w 740074"/>
                    <a:gd name="connsiteY0" fmla="*/ 1382 h 315433"/>
                    <a:gd name="connsiteX1" fmla="*/ 26279 w 740074"/>
                    <a:gd name="connsiteY1" fmla="*/ 20097 h 315433"/>
                    <a:gd name="connsiteX2" fmla="*/ 129046 w 740074"/>
                    <a:gd name="connsiteY2" fmla="*/ 61587 h 315433"/>
                    <a:gd name="connsiteX3" fmla="*/ 291278 w 740074"/>
                    <a:gd name="connsiteY3" fmla="*/ 87852 h 315433"/>
                    <a:gd name="connsiteX4" fmla="*/ 464305 w 740074"/>
                    <a:gd name="connsiteY4" fmla="*/ 86261 h 315433"/>
                    <a:gd name="connsiteX5" fmla="*/ 671296 w 740074"/>
                    <a:gd name="connsiteY5" fmla="*/ 40910 h 315433"/>
                    <a:gd name="connsiteX6" fmla="*/ 706962 w 740074"/>
                    <a:gd name="connsiteY6" fmla="*/ 23613 h 315433"/>
                    <a:gd name="connsiteX7" fmla="*/ 740075 w 740074"/>
                    <a:gd name="connsiteY7" fmla="*/ 0 h 315433"/>
                    <a:gd name="connsiteX8" fmla="*/ 739322 w 740074"/>
                    <a:gd name="connsiteY8" fmla="*/ 4232 h 315433"/>
                    <a:gd name="connsiteX9" fmla="*/ 640453 w 740074"/>
                    <a:gd name="connsiteY9" fmla="*/ 201316 h 315433"/>
                    <a:gd name="connsiteX10" fmla="*/ 563372 w 740074"/>
                    <a:gd name="connsiteY10" fmla="*/ 281864 h 315433"/>
                    <a:gd name="connsiteX11" fmla="*/ 458753 w 740074"/>
                    <a:gd name="connsiteY11" fmla="*/ 315421 h 315433"/>
                    <a:gd name="connsiteX12" fmla="*/ 281606 w 740074"/>
                    <a:gd name="connsiteY12" fmla="*/ 315236 h 315433"/>
                    <a:gd name="connsiteX13" fmla="*/ 276264 w 740074"/>
                    <a:gd name="connsiteY13" fmla="*/ 315236 h 315433"/>
                    <a:gd name="connsiteX14" fmla="*/ 279916 w 740074"/>
                    <a:gd name="connsiteY14" fmla="*/ 311843 h 315433"/>
                    <a:gd name="connsiteX15" fmla="*/ 298347 w 740074"/>
                    <a:gd name="connsiteY15" fmla="*/ 300863 h 315433"/>
                    <a:gd name="connsiteX16" fmla="*/ 309525 w 740074"/>
                    <a:gd name="connsiteY16" fmla="*/ 276769 h 315433"/>
                    <a:gd name="connsiteX17" fmla="*/ 293203 w 740074"/>
                    <a:gd name="connsiteY17" fmla="*/ 255784 h 315433"/>
                    <a:gd name="connsiteX18" fmla="*/ 243657 w 740074"/>
                    <a:gd name="connsiteY18" fmla="*/ 246297 h 315433"/>
                    <a:gd name="connsiteX19" fmla="*/ 236662 w 740074"/>
                    <a:gd name="connsiteY19" fmla="*/ 243730 h 315433"/>
                    <a:gd name="connsiteX20" fmla="*/ 237871 w 740074"/>
                    <a:gd name="connsiteY20" fmla="*/ 234983 h 315433"/>
                    <a:gd name="connsiteX21" fmla="*/ 223745 w 740074"/>
                    <a:gd name="connsiteY21" fmla="*/ 194136 h 315433"/>
                    <a:gd name="connsiteX22" fmla="*/ 117376 w 740074"/>
                    <a:gd name="connsiteY22" fmla="*/ 214615 h 315433"/>
                    <a:gd name="connsiteX23" fmla="*/ 107457 w 740074"/>
                    <a:gd name="connsiteY23" fmla="*/ 213048 h 315433"/>
                    <a:gd name="connsiteX24" fmla="*/ 14151 w 740074"/>
                    <a:gd name="connsiteY24" fmla="*/ 40762 h 315433"/>
                    <a:gd name="connsiteX25" fmla="*/ 1531 w 740074"/>
                    <a:gd name="connsiteY25" fmla="*/ 8007 h 315433"/>
                    <a:gd name="connsiteX26" fmla="*/ 445 w 740074"/>
                    <a:gd name="connsiteY26" fmla="*/ 1382 h 3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0074" h="315433">
                      <a:moveTo>
                        <a:pt x="420" y="1382"/>
                      </a:moveTo>
                      <a:cubicBezTo>
                        <a:pt x="8723" y="8266"/>
                        <a:pt x="17199" y="14607"/>
                        <a:pt x="26279" y="20097"/>
                      </a:cubicBezTo>
                      <a:cubicBezTo>
                        <a:pt x="58306" y="39466"/>
                        <a:pt x="93158" y="51853"/>
                        <a:pt x="129046" y="61587"/>
                      </a:cubicBezTo>
                      <a:cubicBezTo>
                        <a:pt x="182194" y="76021"/>
                        <a:pt x="236416" y="83879"/>
                        <a:pt x="291278" y="87852"/>
                      </a:cubicBezTo>
                      <a:cubicBezTo>
                        <a:pt x="349003" y="92022"/>
                        <a:pt x="406704" y="91368"/>
                        <a:pt x="464305" y="86261"/>
                      </a:cubicBezTo>
                      <a:cubicBezTo>
                        <a:pt x="535194" y="79956"/>
                        <a:pt x="604898" y="67866"/>
                        <a:pt x="671296" y="40910"/>
                      </a:cubicBezTo>
                      <a:cubicBezTo>
                        <a:pt x="683559" y="35926"/>
                        <a:pt x="695476" y="30201"/>
                        <a:pt x="706962" y="23613"/>
                      </a:cubicBezTo>
                      <a:cubicBezTo>
                        <a:pt x="718436" y="17038"/>
                        <a:pt x="729403" y="9734"/>
                        <a:pt x="740075" y="0"/>
                      </a:cubicBezTo>
                      <a:cubicBezTo>
                        <a:pt x="739692" y="2233"/>
                        <a:pt x="739668" y="3294"/>
                        <a:pt x="739322" y="4232"/>
                      </a:cubicBezTo>
                      <a:cubicBezTo>
                        <a:pt x="713735" y="73615"/>
                        <a:pt x="683411" y="140667"/>
                        <a:pt x="640453" y="201316"/>
                      </a:cubicBezTo>
                      <a:cubicBezTo>
                        <a:pt x="618765" y="231936"/>
                        <a:pt x="594103" y="259830"/>
                        <a:pt x="563372" y="281864"/>
                      </a:cubicBezTo>
                      <a:cubicBezTo>
                        <a:pt x="532097" y="304281"/>
                        <a:pt x="497640" y="315865"/>
                        <a:pt x="458753" y="315421"/>
                      </a:cubicBezTo>
                      <a:cubicBezTo>
                        <a:pt x="399708" y="314730"/>
                        <a:pt x="340651" y="315236"/>
                        <a:pt x="281606" y="315236"/>
                      </a:cubicBezTo>
                      <a:lnTo>
                        <a:pt x="276264" y="315236"/>
                      </a:lnTo>
                      <a:cubicBezTo>
                        <a:pt x="276499" y="312584"/>
                        <a:pt x="278633" y="312621"/>
                        <a:pt x="279916" y="311843"/>
                      </a:cubicBezTo>
                      <a:cubicBezTo>
                        <a:pt x="286035" y="308154"/>
                        <a:pt x="292438" y="304873"/>
                        <a:pt x="298347" y="300863"/>
                      </a:cubicBezTo>
                      <a:cubicBezTo>
                        <a:pt x="306761" y="295163"/>
                        <a:pt x="310734" y="286861"/>
                        <a:pt x="309525" y="276769"/>
                      </a:cubicBezTo>
                      <a:cubicBezTo>
                        <a:pt x="308328" y="266739"/>
                        <a:pt x="302715" y="259522"/>
                        <a:pt x="293203" y="255784"/>
                      </a:cubicBezTo>
                      <a:cubicBezTo>
                        <a:pt x="277300" y="249529"/>
                        <a:pt x="260794" y="246297"/>
                        <a:pt x="243657" y="246297"/>
                      </a:cubicBezTo>
                      <a:cubicBezTo>
                        <a:pt x="241252" y="246297"/>
                        <a:pt x="238007" y="247974"/>
                        <a:pt x="236662" y="243730"/>
                      </a:cubicBezTo>
                      <a:cubicBezTo>
                        <a:pt x="235613" y="240424"/>
                        <a:pt x="235379" y="238129"/>
                        <a:pt x="237871" y="234983"/>
                      </a:cubicBezTo>
                      <a:cubicBezTo>
                        <a:pt x="250023" y="219649"/>
                        <a:pt x="242905" y="198713"/>
                        <a:pt x="223745" y="194136"/>
                      </a:cubicBezTo>
                      <a:cubicBezTo>
                        <a:pt x="185315" y="184945"/>
                        <a:pt x="149649" y="191767"/>
                        <a:pt x="117376" y="214615"/>
                      </a:cubicBezTo>
                      <a:cubicBezTo>
                        <a:pt x="112613" y="217983"/>
                        <a:pt x="110750" y="217490"/>
                        <a:pt x="107457" y="213048"/>
                      </a:cubicBezTo>
                      <a:cubicBezTo>
                        <a:pt x="68114" y="160061"/>
                        <a:pt x="38924" y="101608"/>
                        <a:pt x="14151" y="40762"/>
                      </a:cubicBezTo>
                      <a:cubicBezTo>
                        <a:pt x="9735" y="29930"/>
                        <a:pt x="5614" y="18975"/>
                        <a:pt x="1531" y="8007"/>
                      </a:cubicBezTo>
                      <a:cubicBezTo>
                        <a:pt x="828" y="6107"/>
                        <a:pt x="-776" y="4232"/>
                        <a:pt x="445" y="1382"/>
                      </a:cubicBezTo>
                      <a:close/>
                    </a:path>
                  </a:pathLst>
                </a:custGeom>
                <a:solidFill>
                  <a:srgbClr val="C69C6D"/>
                </a:solidFill>
                <a:ln w="0" cap="flat">
                  <a:noFill/>
                  <a:prstDash val="solid"/>
                  <a:miter/>
                </a:ln>
              </p:spPr>
              <p:txBody>
                <a:bodyPr rtlCol="0" anchor="ctr"/>
                <a:lstStyle/>
                <a:p>
                  <a:endParaRPr lang="en-US" sz="1641"/>
                </a:p>
              </p:txBody>
            </p:sp>
            <p:sp>
              <p:nvSpPr>
                <p:cNvPr id="175" name="Freeform: Shape 174">
                  <a:extLst>
                    <a:ext uri="{FF2B5EF4-FFF2-40B4-BE49-F238E27FC236}">
                      <a16:creationId xmlns:a16="http://schemas.microsoft.com/office/drawing/2014/main" id="{6105420F-0741-7285-6FFF-534E5C63011F}"/>
                    </a:ext>
                  </a:extLst>
                </p:cNvPr>
                <p:cNvSpPr/>
                <p:nvPr/>
              </p:nvSpPr>
              <p:spPr>
                <a:xfrm>
                  <a:off x="7287474" y="3562637"/>
                  <a:ext cx="118931" cy="86037"/>
                </a:xfrm>
                <a:custGeom>
                  <a:avLst/>
                  <a:gdLst>
                    <a:gd name="connsiteX0" fmla="*/ 19897 w 118931"/>
                    <a:gd name="connsiteY0" fmla="*/ 85837 h 86037"/>
                    <a:gd name="connsiteX1" fmla="*/ 2342 w 118931"/>
                    <a:gd name="connsiteY1" fmla="*/ 78398 h 86037"/>
                    <a:gd name="connsiteX2" fmla="*/ 3403 w 118931"/>
                    <a:gd name="connsiteY2" fmla="*/ 60016 h 86037"/>
                    <a:gd name="connsiteX3" fmla="*/ 100705 w 118931"/>
                    <a:gd name="connsiteY3" fmla="*/ 82 h 86037"/>
                    <a:gd name="connsiteX4" fmla="*/ 116385 w 118931"/>
                    <a:gd name="connsiteY4" fmla="*/ 7263 h 86037"/>
                    <a:gd name="connsiteX5" fmla="*/ 115991 w 118931"/>
                    <a:gd name="connsiteY5" fmla="*/ 25065 h 86037"/>
                    <a:gd name="connsiteX6" fmla="*/ 19897 w 118931"/>
                    <a:gd name="connsiteY6" fmla="*/ 85837 h 8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931" h="86037">
                      <a:moveTo>
                        <a:pt x="19897" y="85837"/>
                      </a:moveTo>
                      <a:cubicBezTo>
                        <a:pt x="12557" y="86689"/>
                        <a:pt x="6339" y="84937"/>
                        <a:pt x="2342" y="78398"/>
                      </a:cubicBezTo>
                      <a:cubicBezTo>
                        <a:pt x="-1483" y="72131"/>
                        <a:pt x="-261" y="66012"/>
                        <a:pt x="3403" y="60016"/>
                      </a:cubicBezTo>
                      <a:cubicBezTo>
                        <a:pt x="25720" y="23597"/>
                        <a:pt x="58081" y="3512"/>
                        <a:pt x="100705" y="82"/>
                      </a:cubicBezTo>
                      <a:cubicBezTo>
                        <a:pt x="107268" y="-448"/>
                        <a:pt x="112746" y="1538"/>
                        <a:pt x="116385" y="7263"/>
                      </a:cubicBezTo>
                      <a:cubicBezTo>
                        <a:pt x="120160" y="13222"/>
                        <a:pt x="119494" y="19193"/>
                        <a:pt x="115991" y="25065"/>
                      </a:cubicBezTo>
                      <a:cubicBezTo>
                        <a:pt x="94203" y="61583"/>
                        <a:pt x="61905" y="81408"/>
                        <a:pt x="19897" y="85837"/>
                      </a:cubicBezTo>
                      <a:close/>
                    </a:path>
                  </a:pathLst>
                </a:custGeom>
                <a:grpFill/>
                <a:ln w="0" cap="flat">
                  <a:noFill/>
                  <a:prstDash val="solid"/>
                  <a:miter/>
                </a:ln>
              </p:spPr>
              <p:txBody>
                <a:bodyPr rtlCol="0" anchor="ctr"/>
                <a:lstStyle/>
                <a:p>
                  <a:endParaRPr lang="en-US" sz="1641"/>
                </a:p>
              </p:txBody>
            </p:sp>
            <p:sp>
              <p:nvSpPr>
                <p:cNvPr id="176" name="Freeform: Shape 175">
                  <a:extLst>
                    <a:ext uri="{FF2B5EF4-FFF2-40B4-BE49-F238E27FC236}">
                      <a16:creationId xmlns:a16="http://schemas.microsoft.com/office/drawing/2014/main" id="{5F6E4827-45DA-9EB0-A158-C3FAE0AB523C}"/>
                    </a:ext>
                  </a:extLst>
                </p:cNvPr>
                <p:cNvSpPr/>
                <p:nvPr/>
              </p:nvSpPr>
              <p:spPr>
                <a:xfrm>
                  <a:off x="7718798" y="2965354"/>
                  <a:ext cx="89955" cy="116067"/>
                </a:xfrm>
                <a:custGeom>
                  <a:avLst/>
                  <a:gdLst>
                    <a:gd name="connsiteX0" fmla="*/ 12 w 89955"/>
                    <a:gd name="connsiteY0" fmla="*/ 16699 h 116067"/>
                    <a:gd name="connsiteX1" fmla="*/ 22774 w 89955"/>
                    <a:gd name="connsiteY1" fmla="*/ 1944 h 116067"/>
                    <a:gd name="connsiteX2" fmla="*/ 89801 w 89955"/>
                    <a:gd name="connsiteY2" fmla="*/ 97852 h 116067"/>
                    <a:gd name="connsiteX3" fmla="*/ 68545 w 89955"/>
                    <a:gd name="connsiteY3" fmla="*/ 114902 h 116067"/>
                    <a:gd name="connsiteX4" fmla="*/ 0 w 89955"/>
                    <a:gd name="connsiteY4" fmla="*/ 16699 h 11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55" h="116067">
                      <a:moveTo>
                        <a:pt x="12" y="16699"/>
                      </a:moveTo>
                      <a:cubicBezTo>
                        <a:pt x="-185" y="4017"/>
                        <a:pt x="11424" y="-3866"/>
                        <a:pt x="22774" y="1944"/>
                      </a:cubicBezTo>
                      <a:cubicBezTo>
                        <a:pt x="61957" y="22029"/>
                        <a:pt x="84287" y="54241"/>
                        <a:pt x="89801" y="97852"/>
                      </a:cubicBezTo>
                      <a:cubicBezTo>
                        <a:pt x="91418" y="110646"/>
                        <a:pt x="80055" y="119319"/>
                        <a:pt x="68545" y="114902"/>
                      </a:cubicBezTo>
                      <a:cubicBezTo>
                        <a:pt x="33359" y="101406"/>
                        <a:pt x="592" y="54439"/>
                        <a:pt x="0" y="16699"/>
                      </a:cubicBezTo>
                      <a:close/>
                    </a:path>
                  </a:pathLst>
                </a:custGeom>
                <a:grpFill/>
                <a:ln w="0" cap="flat">
                  <a:noFill/>
                  <a:prstDash val="solid"/>
                  <a:miter/>
                </a:ln>
              </p:spPr>
              <p:txBody>
                <a:bodyPr rtlCol="0" anchor="ctr"/>
                <a:lstStyle/>
                <a:p>
                  <a:endParaRPr lang="en-US" sz="1641"/>
                </a:p>
              </p:txBody>
            </p:sp>
            <p:sp>
              <p:nvSpPr>
                <p:cNvPr id="177" name="Freeform: Shape 176">
                  <a:extLst>
                    <a:ext uri="{FF2B5EF4-FFF2-40B4-BE49-F238E27FC236}">
                      <a16:creationId xmlns:a16="http://schemas.microsoft.com/office/drawing/2014/main" id="{F8CA081C-6DFF-3A3E-C8DA-9CB553A3280B}"/>
                    </a:ext>
                  </a:extLst>
                </p:cNvPr>
                <p:cNvSpPr/>
                <p:nvPr/>
              </p:nvSpPr>
              <p:spPr>
                <a:xfrm>
                  <a:off x="7223038" y="3040565"/>
                  <a:ext cx="59585" cy="133413"/>
                </a:xfrm>
                <a:custGeom>
                  <a:avLst/>
                  <a:gdLst>
                    <a:gd name="connsiteX0" fmla="*/ 59573 w 59585"/>
                    <a:gd name="connsiteY0" fmla="*/ 77541 h 133413"/>
                    <a:gd name="connsiteX1" fmla="*/ 51122 w 59585"/>
                    <a:gd name="connsiteY1" fmla="*/ 121942 h 133413"/>
                    <a:gd name="connsiteX2" fmla="*/ 38205 w 59585"/>
                    <a:gd name="connsiteY2" fmla="*/ 133255 h 133413"/>
                    <a:gd name="connsiteX3" fmla="*/ 22192 w 59585"/>
                    <a:gd name="connsiteY3" fmla="*/ 125606 h 133413"/>
                    <a:gd name="connsiteX4" fmla="*/ 8436 w 59585"/>
                    <a:gd name="connsiteY4" fmla="*/ 11760 h 133413"/>
                    <a:gd name="connsiteX5" fmla="*/ 21846 w 59585"/>
                    <a:gd name="connsiteY5" fmla="*/ 138 h 133413"/>
                    <a:gd name="connsiteX6" fmla="*/ 38168 w 59585"/>
                    <a:gd name="connsiteY6" fmla="*/ 8552 h 133413"/>
                    <a:gd name="connsiteX7" fmla="*/ 59585 w 59585"/>
                    <a:gd name="connsiteY7" fmla="*/ 77553 h 1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85" h="133413">
                      <a:moveTo>
                        <a:pt x="59573" y="77541"/>
                      </a:moveTo>
                      <a:cubicBezTo>
                        <a:pt x="59684" y="92912"/>
                        <a:pt x="56587" y="107643"/>
                        <a:pt x="51122" y="121942"/>
                      </a:cubicBezTo>
                      <a:cubicBezTo>
                        <a:pt x="48790" y="128036"/>
                        <a:pt x="45028" y="132391"/>
                        <a:pt x="38205" y="133255"/>
                      </a:cubicBezTo>
                      <a:cubicBezTo>
                        <a:pt x="31247" y="134131"/>
                        <a:pt x="26053" y="131355"/>
                        <a:pt x="22192" y="125606"/>
                      </a:cubicBezTo>
                      <a:cubicBezTo>
                        <a:pt x="-1668" y="89976"/>
                        <a:pt x="-6344" y="52052"/>
                        <a:pt x="8436" y="11760"/>
                      </a:cubicBezTo>
                      <a:cubicBezTo>
                        <a:pt x="10780" y="5369"/>
                        <a:pt x="14777" y="989"/>
                        <a:pt x="21846" y="138"/>
                      </a:cubicBezTo>
                      <a:cubicBezTo>
                        <a:pt x="29174" y="-750"/>
                        <a:pt x="34220" y="2716"/>
                        <a:pt x="38168" y="8552"/>
                      </a:cubicBezTo>
                      <a:cubicBezTo>
                        <a:pt x="52294" y="29401"/>
                        <a:pt x="59524" y="52361"/>
                        <a:pt x="59585" y="77553"/>
                      </a:cubicBezTo>
                      <a:close/>
                    </a:path>
                  </a:pathLst>
                </a:custGeom>
                <a:grpFill/>
                <a:ln w="0" cap="flat">
                  <a:noFill/>
                  <a:prstDash val="solid"/>
                  <a:miter/>
                </a:ln>
              </p:spPr>
              <p:txBody>
                <a:bodyPr rtlCol="0" anchor="ctr"/>
                <a:lstStyle/>
                <a:p>
                  <a:endParaRPr lang="en-US" sz="1641"/>
                </a:p>
              </p:txBody>
            </p:sp>
            <p:sp>
              <p:nvSpPr>
                <p:cNvPr id="178" name="Freeform: Shape 177">
                  <a:extLst>
                    <a:ext uri="{FF2B5EF4-FFF2-40B4-BE49-F238E27FC236}">
                      <a16:creationId xmlns:a16="http://schemas.microsoft.com/office/drawing/2014/main" id="{9FEF4447-4AED-61F8-6368-30BECAA53752}"/>
                    </a:ext>
                  </a:extLst>
                </p:cNvPr>
                <p:cNvSpPr/>
                <p:nvPr/>
              </p:nvSpPr>
              <p:spPr>
                <a:xfrm>
                  <a:off x="7211915" y="3527214"/>
                  <a:ext cx="82876" cy="115216"/>
                </a:xfrm>
                <a:custGeom>
                  <a:avLst/>
                  <a:gdLst>
                    <a:gd name="connsiteX0" fmla="*/ 67266 w 82876"/>
                    <a:gd name="connsiteY0" fmla="*/ 115204 h 115216"/>
                    <a:gd name="connsiteX1" fmla="*/ 115 w 82876"/>
                    <a:gd name="connsiteY1" fmla="*/ 17716 h 115216"/>
                    <a:gd name="connsiteX2" fmla="*/ 23420 w 82876"/>
                    <a:gd name="connsiteY2" fmla="*/ 2184 h 115216"/>
                    <a:gd name="connsiteX3" fmla="*/ 82292 w 82876"/>
                    <a:gd name="connsiteY3" fmla="*/ 68816 h 115216"/>
                    <a:gd name="connsiteX4" fmla="*/ 80824 w 82876"/>
                    <a:gd name="connsiteY4" fmla="*/ 76367 h 115216"/>
                    <a:gd name="connsiteX5" fmla="*/ 73126 w 82876"/>
                    <a:gd name="connsiteY5" fmla="*/ 86853 h 115216"/>
                    <a:gd name="connsiteX6" fmla="*/ 67266 w 82876"/>
                    <a:gd name="connsiteY6" fmla="*/ 115216 h 11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76" h="115216">
                      <a:moveTo>
                        <a:pt x="67266" y="115204"/>
                      </a:moveTo>
                      <a:cubicBezTo>
                        <a:pt x="27368" y="92972"/>
                        <a:pt x="4680" y="61402"/>
                        <a:pt x="115" y="17716"/>
                      </a:cubicBezTo>
                      <a:cubicBezTo>
                        <a:pt x="-1328" y="3924"/>
                        <a:pt x="11046" y="-4132"/>
                        <a:pt x="23420" y="2184"/>
                      </a:cubicBezTo>
                      <a:cubicBezTo>
                        <a:pt x="51733" y="16643"/>
                        <a:pt x="71152" y="39072"/>
                        <a:pt x="82292" y="68816"/>
                      </a:cubicBezTo>
                      <a:cubicBezTo>
                        <a:pt x="83439" y="71901"/>
                        <a:pt x="82872" y="73961"/>
                        <a:pt x="80824" y="76367"/>
                      </a:cubicBezTo>
                      <a:cubicBezTo>
                        <a:pt x="78024" y="79661"/>
                        <a:pt x="75618" y="83300"/>
                        <a:pt x="73126" y="86853"/>
                      </a:cubicBezTo>
                      <a:cubicBezTo>
                        <a:pt x="67475" y="94885"/>
                        <a:pt x="63367" y="103323"/>
                        <a:pt x="67266" y="115216"/>
                      </a:cubicBezTo>
                      <a:close/>
                    </a:path>
                  </a:pathLst>
                </a:custGeom>
                <a:grpFill/>
                <a:ln w="0" cap="flat">
                  <a:noFill/>
                  <a:prstDash val="solid"/>
                  <a:miter/>
                </a:ln>
              </p:spPr>
              <p:txBody>
                <a:bodyPr rtlCol="0" anchor="ctr"/>
                <a:lstStyle/>
                <a:p>
                  <a:endParaRPr lang="en-US" sz="1641"/>
                </a:p>
              </p:txBody>
            </p:sp>
            <p:sp>
              <p:nvSpPr>
                <p:cNvPr id="179" name="Freeform: Shape 178">
                  <a:extLst>
                    <a:ext uri="{FF2B5EF4-FFF2-40B4-BE49-F238E27FC236}">
                      <a16:creationId xmlns:a16="http://schemas.microsoft.com/office/drawing/2014/main" id="{02056AB1-B6B0-2765-D59B-704A2882A13A}"/>
                    </a:ext>
                  </a:extLst>
                </p:cNvPr>
                <p:cNvSpPr/>
                <p:nvPr/>
              </p:nvSpPr>
              <p:spPr>
                <a:xfrm>
                  <a:off x="7368242" y="3584125"/>
                  <a:ext cx="110298" cy="58849"/>
                </a:xfrm>
                <a:custGeom>
                  <a:avLst/>
                  <a:gdLst>
                    <a:gd name="connsiteX0" fmla="*/ 0 w 110298"/>
                    <a:gd name="connsiteY0" fmla="*/ 54345 h 58849"/>
                    <a:gd name="connsiteX1" fmla="*/ 11782 w 110298"/>
                    <a:gd name="connsiteY1" fmla="*/ 45203 h 58849"/>
                    <a:gd name="connsiteX2" fmla="*/ 45684 w 110298"/>
                    <a:gd name="connsiteY2" fmla="*/ 2924 h 58849"/>
                    <a:gd name="connsiteX3" fmla="*/ 50705 w 110298"/>
                    <a:gd name="connsiteY3" fmla="*/ 0 h 58849"/>
                    <a:gd name="connsiteX4" fmla="*/ 100695 w 110298"/>
                    <a:gd name="connsiteY4" fmla="*/ 10178 h 58849"/>
                    <a:gd name="connsiteX5" fmla="*/ 103471 w 110298"/>
                    <a:gd name="connsiteY5" fmla="*/ 36542 h 58849"/>
                    <a:gd name="connsiteX6" fmla="*/ 0 w 110298"/>
                    <a:gd name="connsiteY6" fmla="*/ 54345 h 5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298" h="58849">
                      <a:moveTo>
                        <a:pt x="0" y="54345"/>
                      </a:moveTo>
                      <a:cubicBezTo>
                        <a:pt x="4663" y="50742"/>
                        <a:pt x="8315" y="48077"/>
                        <a:pt x="11782" y="45203"/>
                      </a:cubicBezTo>
                      <a:cubicBezTo>
                        <a:pt x="25970" y="33433"/>
                        <a:pt x="37813" y="19727"/>
                        <a:pt x="45684" y="2924"/>
                      </a:cubicBezTo>
                      <a:cubicBezTo>
                        <a:pt x="46868" y="383"/>
                        <a:pt x="48373" y="0"/>
                        <a:pt x="50705" y="0"/>
                      </a:cubicBezTo>
                      <a:cubicBezTo>
                        <a:pt x="68051" y="49"/>
                        <a:pt x="84817" y="3195"/>
                        <a:pt x="100695" y="10178"/>
                      </a:cubicBezTo>
                      <a:cubicBezTo>
                        <a:pt x="112119" y="15212"/>
                        <a:pt x="113735" y="29337"/>
                        <a:pt x="103471" y="36542"/>
                      </a:cubicBezTo>
                      <a:cubicBezTo>
                        <a:pt x="72307" y="58453"/>
                        <a:pt x="38097" y="63869"/>
                        <a:pt x="0" y="54345"/>
                      </a:cubicBezTo>
                      <a:close/>
                    </a:path>
                  </a:pathLst>
                </a:custGeom>
                <a:grpFill/>
                <a:ln w="0" cap="flat">
                  <a:noFill/>
                  <a:prstDash val="solid"/>
                  <a:miter/>
                </a:ln>
              </p:spPr>
              <p:txBody>
                <a:bodyPr rtlCol="0" anchor="ctr"/>
                <a:lstStyle/>
                <a:p>
                  <a:endParaRPr lang="en-US" sz="1641"/>
                </a:p>
              </p:txBody>
            </p:sp>
            <p:sp>
              <p:nvSpPr>
                <p:cNvPr id="180" name="Freeform: Shape 179">
                  <a:extLst>
                    <a:ext uri="{FF2B5EF4-FFF2-40B4-BE49-F238E27FC236}">
                      <a16:creationId xmlns:a16="http://schemas.microsoft.com/office/drawing/2014/main" id="{0A16AE7C-86F9-E616-FF6C-224C0288F491}"/>
                    </a:ext>
                  </a:extLst>
                </p:cNvPr>
                <p:cNvSpPr/>
                <p:nvPr/>
              </p:nvSpPr>
              <p:spPr>
                <a:xfrm>
                  <a:off x="7288518" y="3528712"/>
                  <a:ext cx="123974" cy="61482"/>
                </a:xfrm>
                <a:custGeom>
                  <a:avLst/>
                  <a:gdLst>
                    <a:gd name="connsiteX0" fmla="*/ 14559 w 123974"/>
                    <a:gd name="connsiteY0" fmla="*/ 61483 h 61482"/>
                    <a:gd name="connsiteX1" fmla="*/ 742 w 123974"/>
                    <a:gd name="connsiteY1" fmla="*/ 35427 h 61482"/>
                    <a:gd name="connsiteX2" fmla="*/ 3271 w 123974"/>
                    <a:gd name="connsiteY2" fmla="*/ 29826 h 61482"/>
                    <a:gd name="connsiteX3" fmla="*/ 60379 w 123974"/>
                    <a:gd name="connsiteY3" fmla="*/ 2031 h 61482"/>
                    <a:gd name="connsiteX4" fmla="*/ 111356 w 123974"/>
                    <a:gd name="connsiteY4" fmla="*/ 3376 h 61482"/>
                    <a:gd name="connsiteX5" fmla="*/ 121632 w 123974"/>
                    <a:gd name="connsiteY5" fmla="*/ 26754 h 61482"/>
                    <a:gd name="connsiteX6" fmla="*/ 117167 w 123974"/>
                    <a:gd name="connsiteY6" fmla="*/ 28876 h 61482"/>
                    <a:gd name="connsiteX7" fmla="*/ 83227 w 123974"/>
                    <a:gd name="connsiteY7" fmla="*/ 26322 h 61482"/>
                    <a:gd name="connsiteX8" fmla="*/ 18557 w 123974"/>
                    <a:gd name="connsiteY8" fmla="*/ 58905 h 61482"/>
                    <a:gd name="connsiteX9" fmla="*/ 15596 w 123974"/>
                    <a:gd name="connsiteY9" fmla="*/ 61421 h 61482"/>
                    <a:gd name="connsiteX10" fmla="*/ 14547 w 123974"/>
                    <a:gd name="connsiteY10" fmla="*/ 61483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974" h="61482">
                      <a:moveTo>
                        <a:pt x="14559" y="61483"/>
                      </a:moveTo>
                      <a:cubicBezTo>
                        <a:pt x="10673" y="52563"/>
                        <a:pt x="6429" y="43606"/>
                        <a:pt x="742" y="35427"/>
                      </a:cubicBezTo>
                      <a:cubicBezTo>
                        <a:pt x="-1442" y="32294"/>
                        <a:pt x="1741" y="31183"/>
                        <a:pt x="3271" y="29826"/>
                      </a:cubicBezTo>
                      <a:cubicBezTo>
                        <a:pt x="19741" y="15330"/>
                        <a:pt x="38814" y="6040"/>
                        <a:pt x="60379" y="2031"/>
                      </a:cubicBezTo>
                      <a:cubicBezTo>
                        <a:pt x="77441" y="-1152"/>
                        <a:pt x="94491" y="-511"/>
                        <a:pt x="111356" y="3376"/>
                      </a:cubicBezTo>
                      <a:cubicBezTo>
                        <a:pt x="122200" y="5868"/>
                        <a:pt x="127308" y="17859"/>
                        <a:pt x="121632" y="26754"/>
                      </a:cubicBezTo>
                      <a:cubicBezTo>
                        <a:pt x="120608" y="28358"/>
                        <a:pt x="119597" y="30591"/>
                        <a:pt x="117167" y="28876"/>
                      </a:cubicBezTo>
                      <a:cubicBezTo>
                        <a:pt x="106347" y="21264"/>
                        <a:pt x="94676" y="24262"/>
                        <a:pt x="83227" y="26322"/>
                      </a:cubicBezTo>
                      <a:cubicBezTo>
                        <a:pt x="58492" y="30776"/>
                        <a:pt x="37037" y="41941"/>
                        <a:pt x="18557" y="58905"/>
                      </a:cubicBezTo>
                      <a:cubicBezTo>
                        <a:pt x="17607" y="59780"/>
                        <a:pt x="16595" y="60595"/>
                        <a:pt x="15596" y="61421"/>
                      </a:cubicBezTo>
                      <a:cubicBezTo>
                        <a:pt x="15472" y="61520"/>
                        <a:pt x="15226" y="61446"/>
                        <a:pt x="14547" y="61483"/>
                      </a:cubicBezTo>
                      <a:close/>
                    </a:path>
                  </a:pathLst>
                </a:custGeom>
                <a:grpFill/>
                <a:ln w="0" cap="flat">
                  <a:noFill/>
                  <a:prstDash val="solid"/>
                  <a:miter/>
                </a:ln>
              </p:spPr>
              <p:txBody>
                <a:bodyPr rtlCol="0" anchor="ctr"/>
                <a:lstStyle/>
                <a:p>
                  <a:endParaRPr lang="en-US" sz="1641"/>
                </a:p>
              </p:txBody>
            </p:sp>
            <p:sp>
              <p:nvSpPr>
                <p:cNvPr id="181" name="Freeform: Shape 180">
                  <a:extLst>
                    <a:ext uri="{FF2B5EF4-FFF2-40B4-BE49-F238E27FC236}">
                      <a16:creationId xmlns:a16="http://schemas.microsoft.com/office/drawing/2014/main" id="{9400DD52-C478-DE1D-C70E-B8BAF9DAB867}"/>
                    </a:ext>
                  </a:extLst>
                </p:cNvPr>
                <p:cNvSpPr/>
                <p:nvPr/>
              </p:nvSpPr>
              <p:spPr>
                <a:xfrm>
                  <a:off x="7159959" y="3227572"/>
                  <a:ext cx="24682" cy="82275"/>
                </a:xfrm>
                <a:custGeom>
                  <a:avLst/>
                  <a:gdLst>
                    <a:gd name="connsiteX0" fmla="*/ 15195 w 24682"/>
                    <a:gd name="connsiteY0" fmla="*/ 82276 h 82275"/>
                    <a:gd name="connsiteX1" fmla="*/ 24683 w 24682"/>
                    <a:gd name="connsiteY1" fmla="*/ 0 h 82275"/>
                    <a:gd name="connsiteX2" fmla="*/ 15195 w 24682"/>
                    <a:gd name="connsiteY2" fmla="*/ 82276 h 82275"/>
                  </a:gdLst>
                  <a:ahLst/>
                  <a:cxnLst>
                    <a:cxn ang="0">
                      <a:pos x="connsiteX0" y="connsiteY0"/>
                    </a:cxn>
                    <a:cxn ang="0">
                      <a:pos x="connsiteX1" y="connsiteY1"/>
                    </a:cxn>
                    <a:cxn ang="0">
                      <a:pos x="connsiteX2" y="connsiteY2"/>
                    </a:cxn>
                  </a:cxnLst>
                  <a:rect l="l" t="t" r="r" b="b"/>
                  <a:pathLst>
                    <a:path w="24682" h="82275">
                      <a:moveTo>
                        <a:pt x="15195" y="82276"/>
                      </a:moveTo>
                      <a:cubicBezTo>
                        <a:pt x="-8788" y="64140"/>
                        <a:pt x="-3458" y="19061"/>
                        <a:pt x="24683" y="0"/>
                      </a:cubicBezTo>
                      <a:cubicBezTo>
                        <a:pt x="20031" y="27339"/>
                        <a:pt x="16812" y="54530"/>
                        <a:pt x="15195" y="82276"/>
                      </a:cubicBezTo>
                      <a:close/>
                    </a:path>
                  </a:pathLst>
                </a:custGeom>
                <a:grpFill/>
                <a:ln w="0" cap="flat">
                  <a:noFill/>
                  <a:prstDash val="solid"/>
                  <a:miter/>
                </a:ln>
              </p:spPr>
              <p:txBody>
                <a:bodyPr rtlCol="0" anchor="ctr"/>
                <a:lstStyle/>
                <a:p>
                  <a:endParaRPr lang="en-US" sz="1641"/>
                </a:p>
              </p:txBody>
            </p:sp>
            <p:sp>
              <p:nvSpPr>
                <p:cNvPr id="182" name="Freeform: Shape 181">
                  <a:extLst>
                    <a:ext uri="{FF2B5EF4-FFF2-40B4-BE49-F238E27FC236}">
                      <a16:creationId xmlns:a16="http://schemas.microsoft.com/office/drawing/2014/main" id="{980E1DE4-0509-6C4A-5F1E-1CC62D829B61}"/>
                    </a:ext>
                  </a:extLst>
                </p:cNvPr>
                <p:cNvSpPr/>
                <p:nvPr/>
              </p:nvSpPr>
              <p:spPr>
                <a:xfrm>
                  <a:off x="7923026" y="3255207"/>
                  <a:ext cx="13672" cy="53357"/>
                </a:xfrm>
                <a:custGeom>
                  <a:avLst/>
                  <a:gdLst>
                    <a:gd name="connsiteX0" fmla="*/ 9352 w 13672"/>
                    <a:gd name="connsiteY0" fmla="*/ 0 h 53357"/>
                    <a:gd name="connsiteX1" fmla="*/ 0 w 13672"/>
                    <a:gd name="connsiteY1" fmla="*/ 53358 h 53357"/>
                    <a:gd name="connsiteX2" fmla="*/ 9352 w 13672"/>
                    <a:gd name="connsiteY2" fmla="*/ 0 h 53357"/>
                  </a:gdLst>
                  <a:ahLst/>
                  <a:cxnLst>
                    <a:cxn ang="0">
                      <a:pos x="connsiteX0" y="connsiteY0"/>
                    </a:cxn>
                    <a:cxn ang="0">
                      <a:pos x="connsiteX1" y="connsiteY1"/>
                    </a:cxn>
                    <a:cxn ang="0">
                      <a:pos x="connsiteX2" y="connsiteY2"/>
                    </a:cxn>
                  </a:cxnLst>
                  <a:rect l="l" t="t" r="r" b="b"/>
                  <a:pathLst>
                    <a:path w="13672" h="53357">
                      <a:moveTo>
                        <a:pt x="9352" y="0"/>
                      </a:moveTo>
                      <a:cubicBezTo>
                        <a:pt x="17716" y="16260"/>
                        <a:pt x="13583" y="39910"/>
                        <a:pt x="0" y="53358"/>
                      </a:cubicBezTo>
                      <a:cubicBezTo>
                        <a:pt x="4984" y="35420"/>
                        <a:pt x="7612" y="18358"/>
                        <a:pt x="9352" y="0"/>
                      </a:cubicBezTo>
                      <a:close/>
                    </a:path>
                  </a:pathLst>
                </a:custGeom>
                <a:grpFill/>
                <a:ln w="0" cap="flat">
                  <a:noFill/>
                  <a:prstDash val="solid"/>
                  <a:miter/>
                </a:ln>
              </p:spPr>
              <p:txBody>
                <a:bodyPr rtlCol="0" anchor="ctr"/>
                <a:lstStyle/>
                <a:p>
                  <a:endParaRPr lang="en-US" sz="1641"/>
                </a:p>
              </p:txBody>
            </p:sp>
            <p:sp>
              <p:nvSpPr>
                <p:cNvPr id="183" name="Freeform: Shape 182">
                  <a:extLst>
                    <a:ext uri="{FF2B5EF4-FFF2-40B4-BE49-F238E27FC236}">
                      <a16:creationId xmlns:a16="http://schemas.microsoft.com/office/drawing/2014/main" id="{33FA8A5E-C1F3-13C3-7C38-63B399EFA953}"/>
                    </a:ext>
                  </a:extLst>
                </p:cNvPr>
                <p:cNvSpPr/>
                <p:nvPr/>
              </p:nvSpPr>
              <p:spPr>
                <a:xfrm>
                  <a:off x="7485407" y="3208298"/>
                  <a:ext cx="106528" cy="101266"/>
                </a:xfrm>
                <a:custGeom>
                  <a:avLst/>
                  <a:gdLst>
                    <a:gd name="connsiteX0" fmla="*/ 89727 w 106528"/>
                    <a:gd name="connsiteY0" fmla="*/ 101266 h 101266"/>
                    <a:gd name="connsiteX1" fmla="*/ 84311 w 106528"/>
                    <a:gd name="connsiteY1" fmla="*/ 100156 h 101266"/>
                    <a:gd name="connsiteX2" fmla="*/ 2023 w 106528"/>
                    <a:gd name="connsiteY2" fmla="*/ 24468 h 101266"/>
                    <a:gd name="connsiteX3" fmla="*/ 4096 w 106528"/>
                    <a:gd name="connsiteY3" fmla="*/ 5025 h 101266"/>
                    <a:gd name="connsiteX4" fmla="*/ 23835 w 106528"/>
                    <a:gd name="connsiteY4" fmla="*/ 1509 h 101266"/>
                    <a:gd name="connsiteX5" fmla="*/ 105309 w 106528"/>
                    <a:gd name="connsiteY5" fmla="*/ 78899 h 101266"/>
                    <a:gd name="connsiteX6" fmla="*/ 89727 w 106528"/>
                    <a:gd name="connsiteY6" fmla="*/ 101266 h 1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28" h="101266">
                      <a:moveTo>
                        <a:pt x="89727" y="101266"/>
                      </a:moveTo>
                      <a:cubicBezTo>
                        <a:pt x="88542" y="101032"/>
                        <a:pt x="86383" y="100761"/>
                        <a:pt x="84311" y="100156"/>
                      </a:cubicBezTo>
                      <a:cubicBezTo>
                        <a:pt x="44339" y="88571"/>
                        <a:pt x="16975" y="63256"/>
                        <a:pt x="2023" y="24468"/>
                      </a:cubicBezTo>
                      <a:cubicBezTo>
                        <a:pt x="-605" y="17646"/>
                        <a:pt x="-1382" y="10996"/>
                        <a:pt x="4096" y="5025"/>
                      </a:cubicBezTo>
                      <a:cubicBezTo>
                        <a:pt x="9783" y="-1180"/>
                        <a:pt x="16531" y="-712"/>
                        <a:pt x="23835" y="1509"/>
                      </a:cubicBezTo>
                      <a:cubicBezTo>
                        <a:pt x="63918" y="13735"/>
                        <a:pt x="91047" y="39606"/>
                        <a:pt x="105309" y="78899"/>
                      </a:cubicBezTo>
                      <a:cubicBezTo>
                        <a:pt x="109565" y="90632"/>
                        <a:pt x="102286" y="101365"/>
                        <a:pt x="89727" y="101266"/>
                      </a:cubicBezTo>
                      <a:close/>
                    </a:path>
                  </a:pathLst>
                </a:custGeom>
                <a:grpFill/>
                <a:ln w="0" cap="flat">
                  <a:noFill/>
                  <a:prstDash val="solid"/>
                  <a:miter/>
                </a:ln>
              </p:spPr>
              <p:txBody>
                <a:bodyPr rtlCol="0" anchor="ctr"/>
                <a:lstStyle/>
                <a:p>
                  <a:endParaRPr lang="en-US" sz="1641"/>
                </a:p>
              </p:txBody>
            </p:sp>
          </p:grpSp>
          <p:grpSp>
            <p:nvGrpSpPr>
              <p:cNvPr id="170" name="Graphic 6">
                <a:extLst>
                  <a:ext uri="{FF2B5EF4-FFF2-40B4-BE49-F238E27FC236}">
                    <a16:creationId xmlns:a16="http://schemas.microsoft.com/office/drawing/2014/main" id="{F266DF51-F589-FF5E-2ECD-7D9BD68354FA}"/>
                  </a:ext>
                </a:extLst>
              </p:cNvPr>
              <p:cNvGrpSpPr/>
              <p:nvPr/>
            </p:nvGrpSpPr>
            <p:grpSpPr>
              <a:xfrm>
                <a:off x="5633604" y="2013394"/>
                <a:ext cx="316812" cy="164581"/>
                <a:chOff x="5461956" y="974015"/>
                <a:chExt cx="748883" cy="389038"/>
              </a:xfrm>
              <a:solidFill>
                <a:srgbClr val="842C14"/>
              </a:solidFill>
            </p:grpSpPr>
            <p:sp>
              <p:nvSpPr>
                <p:cNvPr id="171" name="Freeform: Shape 170">
                  <a:extLst>
                    <a:ext uri="{FF2B5EF4-FFF2-40B4-BE49-F238E27FC236}">
                      <a16:creationId xmlns:a16="http://schemas.microsoft.com/office/drawing/2014/main" id="{52BBA585-1CE4-9A42-346A-DE151191CD5F}"/>
                    </a:ext>
                  </a:extLst>
                </p:cNvPr>
                <p:cNvSpPr/>
                <p:nvPr/>
              </p:nvSpPr>
              <p:spPr>
                <a:xfrm>
                  <a:off x="5461956" y="974015"/>
                  <a:ext cx="482337" cy="389038"/>
                </a:xfrm>
                <a:custGeom>
                  <a:avLst/>
                  <a:gdLst>
                    <a:gd name="connsiteX0" fmla="*/ 210931 w 482337"/>
                    <a:gd name="connsiteY0" fmla="*/ 389037 h 389038"/>
                    <a:gd name="connsiteX1" fmla="*/ 46775 w 482337"/>
                    <a:gd name="connsiteY1" fmla="*/ 331806 h 389038"/>
                    <a:gd name="connsiteX2" fmla="*/ 2275 w 482337"/>
                    <a:gd name="connsiteY2" fmla="*/ 266543 h 389038"/>
                    <a:gd name="connsiteX3" fmla="*/ 43690 w 482337"/>
                    <a:gd name="connsiteY3" fmla="*/ 154905 h 389038"/>
                    <a:gd name="connsiteX4" fmla="*/ 113604 w 482337"/>
                    <a:gd name="connsiteY4" fmla="*/ 140594 h 389038"/>
                    <a:gd name="connsiteX5" fmla="*/ 161521 w 482337"/>
                    <a:gd name="connsiteY5" fmla="*/ 149070 h 389038"/>
                    <a:gd name="connsiteX6" fmla="*/ 226636 w 482337"/>
                    <a:gd name="connsiteY6" fmla="*/ 126049 h 389038"/>
                    <a:gd name="connsiteX7" fmla="*/ 246943 w 482337"/>
                    <a:gd name="connsiteY7" fmla="*/ 86879 h 389038"/>
                    <a:gd name="connsiteX8" fmla="*/ 283793 w 482337"/>
                    <a:gd name="connsiteY8" fmla="*/ 27612 h 389038"/>
                    <a:gd name="connsiteX9" fmla="*/ 370387 w 482337"/>
                    <a:gd name="connsiteY9" fmla="*/ 2123 h 389038"/>
                    <a:gd name="connsiteX10" fmla="*/ 442386 w 482337"/>
                    <a:gd name="connsiteY10" fmla="*/ 35791 h 389038"/>
                    <a:gd name="connsiteX11" fmla="*/ 482321 w 482337"/>
                    <a:gd name="connsiteY11" fmla="*/ 132205 h 389038"/>
                    <a:gd name="connsiteX12" fmla="*/ 444002 w 482337"/>
                    <a:gd name="connsiteY12" fmla="*/ 252590 h 389038"/>
                    <a:gd name="connsiteX13" fmla="*/ 280968 w 482337"/>
                    <a:gd name="connsiteY13" fmla="*/ 379118 h 389038"/>
                    <a:gd name="connsiteX14" fmla="*/ 210931 w 482337"/>
                    <a:gd name="connsiteY14" fmla="*/ 389037 h 389038"/>
                    <a:gd name="connsiteX15" fmla="*/ 174327 w 482337"/>
                    <a:gd name="connsiteY15" fmla="*/ 180480 h 389038"/>
                    <a:gd name="connsiteX16" fmla="*/ 226969 w 482337"/>
                    <a:gd name="connsiteY16" fmla="*/ 181751 h 389038"/>
                    <a:gd name="connsiteX17" fmla="*/ 271000 w 482337"/>
                    <a:gd name="connsiteY17" fmla="*/ 137115 h 389038"/>
                    <a:gd name="connsiteX18" fmla="*/ 281104 w 482337"/>
                    <a:gd name="connsiteY18" fmla="*/ 96317 h 389038"/>
                    <a:gd name="connsiteX19" fmla="*/ 276120 w 482337"/>
                    <a:gd name="connsiteY19" fmla="*/ 102831 h 389038"/>
                    <a:gd name="connsiteX20" fmla="*/ 258194 w 482337"/>
                    <a:gd name="connsiteY20" fmla="*/ 130823 h 389038"/>
                    <a:gd name="connsiteX21" fmla="*/ 200000 w 482337"/>
                    <a:gd name="connsiteY21" fmla="*/ 175915 h 389038"/>
                    <a:gd name="connsiteX22" fmla="*/ 174327 w 482337"/>
                    <a:gd name="connsiteY22" fmla="*/ 180467 h 3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337" h="389038">
                      <a:moveTo>
                        <a:pt x="210931" y="389037"/>
                      </a:moveTo>
                      <a:cubicBezTo>
                        <a:pt x="150109" y="387532"/>
                        <a:pt x="94543" y="370569"/>
                        <a:pt x="46775" y="331806"/>
                      </a:cubicBezTo>
                      <a:cubicBezTo>
                        <a:pt x="25579" y="314608"/>
                        <a:pt x="9578" y="293586"/>
                        <a:pt x="2275" y="266543"/>
                      </a:cubicBezTo>
                      <a:cubicBezTo>
                        <a:pt x="-5831" y="236502"/>
                        <a:pt x="7666" y="176569"/>
                        <a:pt x="43690" y="154905"/>
                      </a:cubicBezTo>
                      <a:cubicBezTo>
                        <a:pt x="65416" y="141840"/>
                        <a:pt x="89016" y="138966"/>
                        <a:pt x="113604" y="140594"/>
                      </a:cubicBezTo>
                      <a:cubicBezTo>
                        <a:pt x="129864" y="141667"/>
                        <a:pt x="145940" y="144345"/>
                        <a:pt x="161521" y="149070"/>
                      </a:cubicBezTo>
                      <a:cubicBezTo>
                        <a:pt x="189070" y="157422"/>
                        <a:pt x="209858" y="147540"/>
                        <a:pt x="226636" y="126049"/>
                      </a:cubicBezTo>
                      <a:cubicBezTo>
                        <a:pt x="235827" y="114267"/>
                        <a:pt x="241774" y="100795"/>
                        <a:pt x="246943" y="86879"/>
                      </a:cubicBezTo>
                      <a:cubicBezTo>
                        <a:pt x="255196" y="64647"/>
                        <a:pt x="266645" y="44316"/>
                        <a:pt x="283793" y="27612"/>
                      </a:cubicBezTo>
                      <a:cubicBezTo>
                        <a:pt x="308147" y="3900"/>
                        <a:pt x="337262" y="-4341"/>
                        <a:pt x="370387" y="2123"/>
                      </a:cubicBezTo>
                      <a:cubicBezTo>
                        <a:pt x="397109" y="7342"/>
                        <a:pt x="421586" y="18186"/>
                        <a:pt x="442386" y="35791"/>
                      </a:cubicBezTo>
                      <a:cubicBezTo>
                        <a:pt x="472032" y="60897"/>
                        <a:pt x="482827" y="94417"/>
                        <a:pt x="482321" y="132205"/>
                      </a:cubicBezTo>
                      <a:cubicBezTo>
                        <a:pt x="481741" y="176162"/>
                        <a:pt x="467072" y="215912"/>
                        <a:pt x="444002" y="252590"/>
                      </a:cubicBezTo>
                      <a:cubicBezTo>
                        <a:pt x="405103" y="314435"/>
                        <a:pt x="351647" y="358047"/>
                        <a:pt x="280968" y="379118"/>
                      </a:cubicBezTo>
                      <a:cubicBezTo>
                        <a:pt x="258182" y="385916"/>
                        <a:pt x="234791" y="389099"/>
                        <a:pt x="210931" y="389037"/>
                      </a:cubicBezTo>
                      <a:close/>
                      <a:moveTo>
                        <a:pt x="174327" y="180480"/>
                      </a:moveTo>
                      <a:cubicBezTo>
                        <a:pt x="192586" y="188561"/>
                        <a:pt x="209870" y="188573"/>
                        <a:pt x="226969" y="181751"/>
                      </a:cubicBezTo>
                      <a:cubicBezTo>
                        <a:pt x="248004" y="173361"/>
                        <a:pt x="261698" y="157224"/>
                        <a:pt x="271000" y="137115"/>
                      </a:cubicBezTo>
                      <a:cubicBezTo>
                        <a:pt x="276885" y="124371"/>
                        <a:pt x="280302" y="110936"/>
                        <a:pt x="281104" y="96317"/>
                      </a:cubicBezTo>
                      <a:cubicBezTo>
                        <a:pt x="278365" y="98229"/>
                        <a:pt x="277477" y="100721"/>
                        <a:pt x="276120" y="102831"/>
                      </a:cubicBezTo>
                      <a:cubicBezTo>
                        <a:pt x="270124" y="112145"/>
                        <a:pt x="264387" y="121632"/>
                        <a:pt x="258194" y="130823"/>
                      </a:cubicBezTo>
                      <a:cubicBezTo>
                        <a:pt x="243784" y="152228"/>
                        <a:pt x="225834" y="169142"/>
                        <a:pt x="200000" y="175915"/>
                      </a:cubicBezTo>
                      <a:cubicBezTo>
                        <a:pt x="191981" y="178025"/>
                        <a:pt x="183753" y="178790"/>
                        <a:pt x="174327" y="180467"/>
                      </a:cubicBezTo>
                      <a:close/>
                    </a:path>
                  </a:pathLst>
                </a:custGeom>
                <a:solidFill>
                  <a:srgbClr val="842C14"/>
                </a:solidFill>
                <a:ln w="0" cap="flat">
                  <a:noFill/>
                  <a:prstDash val="solid"/>
                  <a:miter/>
                </a:ln>
              </p:spPr>
              <p:txBody>
                <a:bodyPr rtlCol="0" anchor="ctr"/>
                <a:lstStyle/>
                <a:p>
                  <a:endParaRPr lang="en-US" sz="1641"/>
                </a:p>
              </p:txBody>
            </p:sp>
            <p:sp>
              <p:nvSpPr>
                <p:cNvPr id="172" name="Freeform: Shape 171">
                  <a:extLst>
                    <a:ext uri="{FF2B5EF4-FFF2-40B4-BE49-F238E27FC236}">
                      <a16:creationId xmlns:a16="http://schemas.microsoft.com/office/drawing/2014/main" id="{F3E33CA1-0811-C6DA-E8A2-52BC53E32B06}"/>
                    </a:ext>
                  </a:extLst>
                </p:cNvPr>
                <p:cNvSpPr/>
                <p:nvPr/>
              </p:nvSpPr>
              <p:spPr>
                <a:xfrm>
                  <a:off x="5921401" y="1016184"/>
                  <a:ext cx="289438" cy="281402"/>
                </a:xfrm>
                <a:custGeom>
                  <a:avLst/>
                  <a:gdLst>
                    <a:gd name="connsiteX0" fmla="*/ 13685 w 289438"/>
                    <a:gd name="connsiteY0" fmla="*/ 4121 h 281402"/>
                    <a:gd name="connsiteX1" fmla="*/ 89903 w 289438"/>
                    <a:gd name="connsiteY1" fmla="*/ 26179 h 281402"/>
                    <a:gd name="connsiteX2" fmla="*/ 111357 w 289438"/>
                    <a:gd name="connsiteY2" fmla="*/ 64042 h 281402"/>
                    <a:gd name="connsiteX3" fmla="*/ 128888 w 289438"/>
                    <a:gd name="connsiteY3" fmla="*/ 95217 h 281402"/>
                    <a:gd name="connsiteX4" fmla="*/ 171759 w 289438"/>
                    <a:gd name="connsiteY4" fmla="*/ 108270 h 281402"/>
                    <a:gd name="connsiteX5" fmla="*/ 224291 w 289438"/>
                    <a:gd name="connsiteY5" fmla="*/ 102027 h 281402"/>
                    <a:gd name="connsiteX6" fmla="*/ 286630 w 289438"/>
                    <a:gd name="connsiteY6" fmla="*/ 156076 h 281402"/>
                    <a:gd name="connsiteX7" fmla="*/ 268494 w 289438"/>
                    <a:gd name="connsiteY7" fmla="*/ 227840 h 281402"/>
                    <a:gd name="connsiteX8" fmla="*/ 184343 w 289438"/>
                    <a:gd name="connsiteY8" fmla="*/ 275301 h 281402"/>
                    <a:gd name="connsiteX9" fmla="*/ 2236 w 289438"/>
                    <a:gd name="connsiteY9" fmla="*/ 224855 h 281402"/>
                    <a:gd name="connsiteX10" fmla="*/ 1570 w 289438"/>
                    <a:gd name="connsiteY10" fmla="*/ 217083 h 281402"/>
                    <a:gd name="connsiteX11" fmla="*/ 41653 w 289438"/>
                    <a:gd name="connsiteY11" fmla="*/ 114253 h 281402"/>
                    <a:gd name="connsiteX12" fmla="*/ 13673 w 289438"/>
                    <a:gd name="connsiteY12" fmla="*/ 4121 h 281402"/>
                    <a:gd name="connsiteX13" fmla="*/ 87091 w 289438"/>
                    <a:gd name="connsiteY13" fmla="*/ 70235 h 281402"/>
                    <a:gd name="connsiteX14" fmla="*/ 120943 w 289438"/>
                    <a:gd name="connsiteY14" fmla="*/ 129625 h 281402"/>
                    <a:gd name="connsiteX15" fmla="*/ 161754 w 289438"/>
                    <a:gd name="connsiteY15" fmla="*/ 130896 h 281402"/>
                    <a:gd name="connsiteX16" fmla="*/ 120857 w 289438"/>
                    <a:gd name="connsiteY16" fmla="*/ 115179 h 281402"/>
                    <a:gd name="connsiteX17" fmla="*/ 96479 w 289438"/>
                    <a:gd name="connsiteY17" fmla="*/ 85200 h 281402"/>
                    <a:gd name="connsiteX18" fmla="*/ 87091 w 289438"/>
                    <a:gd name="connsiteY18" fmla="*/ 70235 h 2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438" h="281402">
                      <a:moveTo>
                        <a:pt x="13685" y="4121"/>
                      </a:moveTo>
                      <a:cubicBezTo>
                        <a:pt x="39593" y="-6033"/>
                        <a:pt x="70485" y="3047"/>
                        <a:pt x="89903" y="26179"/>
                      </a:cubicBezTo>
                      <a:cubicBezTo>
                        <a:pt x="99390" y="37480"/>
                        <a:pt x="106324" y="50237"/>
                        <a:pt x="111357" y="64042"/>
                      </a:cubicBezTo>
                      <a:cubicBezTo>
                        <a:pt x="115490" y="75404"/>
                        <a:pt x="120684" y="86150"/>
                        <a:pt x="128888" y="95217"/>
                      </a:cubicBezTo>
                      <a:cubicBezTo>
                        <a:pt x="140571" y="108110"/>
                        <a:pt x="154426" y="113106"/>
                        <a:pt x="171759" y="108270"/>
                      </a:cubicBezTo>
                      <a:cubicBezTo>
                        <a:pt x="188883" y="103496"/>
                        <a:pt x="206365" y="100288"/>
                        <a:pt x="224291" y="102027"/>
                      </a:cubicBezTo>
                      <a:cubicBezTo>
                        <a:pt x="258452" y="105358"/>
                        <a:pt x="278080" y="122889"/>
                        <a:pt x="286630" y="156076"/>
                      </a:cubicBezTo>
                      <a:cubicBezTo>
                        <a:pt x="293711" y="183526"/>
                        <a:pt x="287308" y="207213"/>
                        <a:pt x="268494" y="227840"/>
                      </a:cubicBezTo>
                      <a:cubicBezTo>
                        <a:pt x="245683" y="252860"/>
                        <a:pt x="216678" y="267467"/>
                        <a:pt x="184343" y="275301"/>
                      </a:cubicBezTo>
                      <a:cubicBezTo>
                        <a:pt x="114466" y="292240"/>
                        <a:pt x="54187" y="273426"/>
                        <a:pt x="2236" y="224855"/>
                      </a:cubicBezTo>
                      <a:cubicBezTo>
                        <a:pt x="-811" y="222005"/>
                        <a:pt x="-453" y="220216"/>
                        <a:pt x="1570" y="217083"/>
                      </a:cubicBezTo>
                      <a:cubicBezTo>
                        <a:pt x="21963" y="185561"/>
                        <a:pt x="36509" y="151709"/>
                        <a:pt x="41653" y="114253"/>
                      </a:cubicBezTo>
                      <a:cubicBezTo>
                        <a:pt x="47192" y="73985"/>
                        <a:pt x="41147" y="36579"/>
                        <a:pt x="13673" y="4121"/>
                      </a:cubicBezTo>
                      <a:close/>
                      <a:moveTo>
                        <a:pt x="87091" y="70235"/>
                      </a:moveTo>
                      <a:cubicBezTo>
                        <a:pt x="85610" y="92121"/>
                        <a:pt x="101833" y="120126"/>
                        <a:pt x="120943" y="129625"/>
                      </a:cubicBezTo>
                      <a:cubicBezTo>
                        <a:pt x="134378" y="136312"/>
                        <a:pt x="147998" y="137003"/>
                        <a:pt x="161754" y="130896"/>
                      </a:cubicBezTo>
                      <a:cubicBezTo>
                        <a:pt x="146765" y="128959"/>
                        <a:pt x="132738" y="124950"/>
                        <a:pt x="120857" y="115179"/>
                      </a:cubicBezTo>
                      <a:cubicBezTo>
                        <a:pt x="110703" y="106827"/>
                        <a:pt x="103425" y="96155"/>
                        <a:pt x="96479" y="85200"/>
                      </a:cubicBezTo>
                      <a:cubicBezTo>
                        <a:pt x="93469" y="80462"/>
                        <a:pt x="90508" y="75688"/>
                        <a:pt x="87091" y="70235"/>
                      </a:cubicBezTo>
                      <a:close/>
                    </a:path>
                  </a:pathLst>
                </a:custGeom>
                <a:solidFill>
                  <a:srgbClr val="842C14"/>
                </a:solidFill>
                <a:ln w="0" cap="flat">
                  <a:noFill/>
                  <a:prstDash val="solid"/>
                  <a:miter/>
                </a:ln>
              </p:spPr>
              <p:txBody>
                <a:bodyPr rtlCol="0" anchor="ctr"/>
                <a:lstStyle/>
                <a:p>
                  <a:endParaRPr lang="en-US" sz="1641"/>
                </a:p>
              </p:txBody>
            </p:sp>
          </p:grpSp>
        </p:grpSp>
      </p:grpSp>
      <p:grpSp>
        <p:nvGrpSpPr>
          <p:cNvPr id="205" name="Group 204">
            <a:extLst>
              <a:ext uri="{FF2B5EF4-FFF2-40B4-BE49-F238E27FC236}">
                <a16:creationId xmlns:a16="http://schemas.microsoft.com/office/drawing/2014/main" id="{86B84633-AE80-50C7-8102-E03FB9A9568D}"/>
              </a:ext>
            </a:extLst>
          </p:cNvPr>
          <p:cNvGrpSpPr/>
          <p:nvPr/>
        </p:nvGrpSpPr>
        <p:grpSpPr>
          <a:xfrm>
            <a:off x="5659863" y="3978402"/>
            <a:ext cx="1039782" cy="648325"/>
            <a:chOff x="675920" y="3227108"/>
            <a:chExt cx="1139911" cy="710756"/>
          </a:xfrm>
        </p:grpSpPr>
        <p:grpSp>
          <p:nvGrpSpPr>
            <p:cNvPr id="206" name="Graphic 10">
              <a:extLst>
                <a:ext uri="{FF2B5EF4-FFF2-40B4-BE49-F238E27FC236}">
                  <a16:creationId xmlns:a16="http://schemas.microsoft.com/office/drawing/2014/main" id="{D5B62472-114A-FDC2-F104-BD781D7E5538}"/>
                </a:ext>
              </a:extLst>
            </p:cNvPr>
            <p:cNvGrpSpPr/>
            <p:nvPr/>
          </p:nvGrpSpPr>
          <p:grpSpPr>
            <a:xfrm>
              <a:off x="949074" y="3227108"/>
              <a:ext cx="866757" cy="497548"/>
              <a:chOff x="2348929" y="3261440"/>
              <a:chExt cx="1160929" cy="666413"/>
            </a:xfrm>
            <a:solidFill>
              <a:schemeClr val="accent1"/>
            </a:solidFill>
          </p:grpSpPr>
          <p:sp>
            <p:nvSpPr>
              <p:cNvPr id="208" name="Freeform: Shape 207">
                <a:extLst>
                  <a:ext uri="{FF2B5EF4-FFF2-40B4-BE49-F238E27FC236}">
                    <a16:creationId xmlns:a16="http://schemas.microsoft.com/office/drawing/2014/main" id="{A27ACF7C-00A3-F3DC-51A8-E50E45B1E00F}"/>
                  </a:ext>
                </a:extLst>
              </p:cNvPr>
              <p:cNvSpPr/>
              <p:nvPr/>
            </p:nvSpPr>
            <p:spPr>
              <a:xfrm>
                <a:off x="2348929" y="3261440"/>
                <a:ext cx="1160929" cy="666413"/>
              </a:xfrm>
              <a:custGeom>
                <a:avLst/>
                <a:gdLst>
                  <a:gd name="connsiteX0" fmla="*/ 532396 w 1160929"/>
                  <a:gd name="connsiteY0" fmla="*/ 666413 h 666413"/>
                  <a:gd name="connsiteX1" fmla="*/ 24351 w 1160929"/>
                  <a:gd name="connsiteY1" fmla="*/ 666413 h 666413"/>
                  <a:gd name="connsiteX2" fmla="*/ 9233 w 1160929"/>
                  <a:gd name="connsiteY2" fmla="*/ 648986 h 666413"/>
                  <a:gd name="connsiteX3" fmla="*/ 18613 w 1160929"/>
                  <a:gd name="connsiteY3" fmla="*/ 574213 h 666413"/>
                  <a:gd name="connsiteX4" fmla="*/ 65175 w 1160929"/>
                  <a:gd name="connsiteY4" fmla="*/ 429463 h 666413"/>
                  <a:gd name="connsiteX5" fmla="*/ 149968 w 1160929"/>
                  <a:gd name="connsiteY5" fmla="*/ 296847 h 666413"/>
                  <a:gd name="connsiteX6" fmla="*/ 237834 w 1160929"/>
                  <a:gd name="connsiteY6" fmla="*/ 214470 h 666413"/>
                  <a:gd name="connsiteX7" fmla="*/ 347604 w 1160929"/>
                  <a:gd name="connsiteY7" fmla="*/ 151724 h 666413"/>
                  <a:gd name="connsiteX8" fmla="*/ 506530 w 1160929"/>
                  <a:gd name="connsiteY8" fmla="*/ 115235 h 666413"/>
                  <a:gd name="connsiteX9" fmla="*/ 609958 w 1160929"/>
                  <a:gd name="connsiteY9" fmla="*/ 119978 h 666413"/>
                  <a:gd name="connsiteX10" fmla="*/ 725218 w 1160929"/>
                  <a:gd name="connsiteY10" fmla="*/ 153998 h 666413"/>
                  <a:gd name="connsiteX11" fmla="*/ 730014 w 1160929"/>
                  <a:gd name="connsiteY11" fmla="*/ 156290 h 666413"/>
                  <a:gd name="connsiteX12" fmla="*/ 761796 w 1160929"/>
                  <a:gd name="connsiteY12" fmla="*/ 150338 h 666413"/>
                  <a:gd name="connsiteX13" fmla="*/ 781764 w 1160929"/>
                  <a:gd name="connsiteY13" fmla="*/ 134225 h 666413"/>
                  <a:gd name="connsiteX14" fmla="*/ 781284 w 1160929"/>
                  <a:gd name="connsiteY14" fmla="*/ 122643 h 666413"/>
                  <a:gd name="connsiteX15" fmla="*/ 727758 w 1160929"/>
                  <a:gd name="connsiteY15" fmla="*/ 99051 h 666413"/>
                  <a:gd name="connsiteX16" fmla="*/ 575991 w 1160929"/>
                  <a:gd name="connsiteY16" fmla="*/ 64835 h 666413"/>
                  <a:gd name="connsiteX17" fmla="*/ 438099 w 1160929"/>
                  <a:gd name="connsiteY17" fmla="*/ 69347 h 666413"/>
                  <a:gd name="connsiteX18" fmla="*/ 313086 w 1160929"/>
                  <a:gd name="connsiteY18" fmla="*/ 108058 h 666413"/>
                  <a:gd name="connsiteX19" fmla="*/ 193172 w 1160929"/>
                  <a:gd name="connsiteY19" fmla="*/ 181605 h 666413"/>
                  <a:gd name="connsiteX20" fmla="*/ 92178 w 1160929"/>
                  <a:gd name="connsiteY20" fmla="*/ 283452 h 666413"/>
                  <a:gd name="connsiteX21" fmla="*/ 35472 w 1160929"/>
                  <a:gd name="connsiteY21" fmla="*/ 370288 h 666413"/>
                  <a:gd name="connsiteX22" fmla="*/ 23694 w 1160929"/>
                  <a:gd name="connsiteY22" fmla="*/ 372153 h 666413"/>
                  <a:gd name="connsiteX23" fmla="*/ 6497 w 1160929"/>
                  <a:gd name="connsiteY23" fmla="*/ 359717 h 666413"/>
                  <a:gd name="connsiteX24" fmla="*/ 5005 w 1160929"/>
                  <a:gd name="connsiteY24" fmla="*/ 340407 h 666413"/>
                  <a:gd name="connsiteX25" fmla="*/ 38439 w 1160929"/>
                  <a:gd name="connsiteY25" fmla="*/ 314150 h 666413"/>
                  <a:gd name="connsiteX26" fmla="*/ 68533 w 1160929"/>
                  <a:gd name="connsiteY26" fmla="*/ 277661 h 666413"/>
                  <a:gd name="connsiteX27" fmla="*/ 61835 w 1160929"/>
                  <a:gd name="connsiteY27" fmla="*/ 213333 h 666413"/>
                  <a:gd name="connsiteX28" fmla="*/ 56204 w 1160929"/>
                  <a:gd name="connsiteY28" fmla="*/ 202283 h 666413"/>
                  <a:gd name="connsiteX29" fmla="*/ 66845 w 1160929"/>
                  <a:gd name="connsiteY29" fmla="*/ 171799 h 666413"/>
                  <a:gd name="connsiteX30" fmla="*/ 109463 w 1160929"/>
                  <a:gd name="connsiteY30" fmla="*/ 160305 h 666413"/>
                  <a:gd name="connsiteX31" fmla="*/ 165334 w 1160929"/>
                  <a:gd name="connsiteY31" fmla="*/ 143978 h 666413"/>
                  <a:gd name="connsiteX32" fmla="*/ 215734 w 1160929"/>
                  <a:gd name="connsiteY32" fmla="*/ 85585 h 666413"/>
                  <a:gd name="connsiteX33" fmla="*/ 285195 w 1160929"/>
                  <a:gd name="connsiteY33" fmla="*/ 45453 h 666413"/>
                  <a:gd name="connsiteX34" fmla="*/ 367287 w 1160929"/>
                  <a:gd name="connsiteY34" fmla="*/ 51938 h 666413"/>
                  <a:gd name="connsiteX35" fmla="*/ 472314 w 1160929"/>
                  <a:gd name="connsiteY35" fmla="*/ 15271 h 666413"/>
                  <a:gd name="connsiteX36" fmla="*/ 538152 w 1160929"/>
                  <a:gd name="connsiteY36" fmla="*/ 1112 h 666413"/>
                  <a:gd name="connsiteX37" fmla="*/ 573522 w 1160929"/>
                  <a:gd name="connsiteY37" fmla="*/ 14169 h 666413"/>
                  <a:gd name="connsiteX38" fmla="*/ 649539 w 1160929"/>
                  <a:gd name="connsiteY38" fmla="*/ 31597 h 666413"/>
                  <a:gd name="connsiteX39" fmla="*/ 709265 w 1160929"/>
                  <a:gd name="connsiteY39" fmla="*/ 24082 h 666413"/>
                  <a:gd name="connsiteX40" fmla="*/ 767854 w 1160929"/>
                  <a:gd name="connsiteY40" fmla="*/ 53146 h 666413"/>
                  <a:gd name="connsiteX41" fmla="*/ 816654 w 1160929"/>
                  <a:gd name="connsiteY41" fmla="*/ 104842 h 666413"/>
                  <a:gd name="connsiteX42" fmla="*/ 833353 w 1160929"/>
                  <a:gd name="connsiteY42" fmla="*/ 106583 h 666413"/>
                  <a:gd name="connsiteX43" fmla="*/ 967693 w 1160929"/>
                  <a:gd name="connsiteY43" fmla="*/ 95213 h 666413"/>
                  <a:gd name="connsiteX44" fmla="*/ 1065294 w 1160929"/>
                  <a:gd name="connsiteY44" fmla="*/ 139786 h 666413"/>
                  <a:gd name="connsiteX45" fmla="*/ 1142519 w 1160929"/>
                  <a:gd name="connsiteY45" fmla="*/ 239679 h 666413"/>
                  <a:gd name="connsiteX46" fmla="*/ 1160035 w 1160929"/>
                  <a:gd name="connsiteY46" fmla="*/ 352451 h 666413"/>
                  <a:gd name="connsiteX47" fmla="*/ 1125127 w 1160929"/>
                  <a:gd name="connsiteY47" fmla="*/ 458242 h 666413"/>
                  <a:gd name="connsiteX48" fmla="*/ 1121449 w 1160929"/>
                  <a:gd name="connsiteY48" fmla="*/ 497237 h 666413"/>
                  <a:gd name="connsiteX49" fmla="*/ 1143229 w 1160929"/>
                  <a:gd name="connsiteY49" fmla="*/ 584730 h 666413"/>
                  <a:gd name="connsiteX50" fmla="*/ 1151526 w 1160929"/>
                  <a:gd name="connsiteY50" fmla="*/ 657833 h 666413"/>
                  <a:gd name="connsiteX51" fmla="*/ 1143851 w 1160929"/>
                  <a:gd name="connsiteY51" fmla="*/ 666307 h 666413"/>
                  <a:gd name="connsiteX52" fmla="*/ 1118092 w 1160929"/>
                  <a:gd name="connsiteY52" fmla="*/ 666307 h 666413"/>
                  <a:gd name="connsiteX53" fmla="*/ 1111359 w 1160929"/>
                  <a:gd name="connsiteY53" fmla="*/ 659805 h 666413"/>
                  <a:gd name="connsiteX54" fmla="*/ 1104040 w 1160929"/>
                  <a:gd name="connsiteY54" fmla="*/ 591089 h 666413"/>
                  <a:gd name="connsiteX55" fmla="*/ 1089117 w 1160929"/>
                  <a:gd name="connsiteY55" fmla="*/ 518182 h 666413"/>
                  <a:gd name="connsiteX56" fmla="*/ 1078032 w 1160929"/>
                  <a:gd name="connsiteY56" fmla="*/ 514593 h 666413"/>
                  <a:gd name="connsiteX57" fmla="*/ 1046694 w 1160929"/>
                  <a:gd name="connsiteY57" fmla="*/ 537812 h 666413"/>
                  <a:gd name="connsiteX58" fmla="*/ 1041986 w 1160929"/>
                  <a:gd name="connsiteY58" fmla="*/ 549732 h 666413"/>
                  <a:gd name="connsiteX59" fmla="*/ 1053178 w 1160929"/>
                  <a:gd name="connsiteY59" fmla="*/ 613420 h 666413"/>
                  <a:gd name="connsiteX60" fmla="*/ 1057815 w 1160929"/>
                  <a:gd name="connsiteY60" fmla="*/ 654795 h 666413"/>
                  <a:gd name="connsiteX61" fmla="*/ 1043976 w 1160929"/>
                  <a:gd name="connsiteY61" fmla="*/ 666396 h 666413"/>
                  <a:gd name="connsiteX62" fmla="*/ 678051 w 1160929"/>
                  <a:gd name="connsiteY62" fmla="*/ 666396 h 666413"/>
                  <a:gd name="connsiteX63" fmla="*/ 532396 w 1160929"/>
                  <a:gd name="connsiteY63" fmla="*/ 666396 h 666413"/>
                  <a:gd name="connsiteX64" fmla="*/ 921113 w 1160929"/>
                  <a:gd name="connsiteY64" fmla="*/ 119303 h 666413"/>
                  <a:gd name="connsiteX65" fmla="*/ 707364 w 1160929"/>
                  <a:gd name="connsiteY65" fmla="*/ 331400 h 666413"/>
                  <a:gd name="connsiteX66" fmla="*/ 920047 w 1160929"/>
                  <a:gd name="connsiteY66" fmla="*/ 546091 h 666413"/>
                  <a:gd name="connsiteX67" fmla="*/ 1134347 w 1160929"/>
                  <a:gd name="connsiteY67" fmla="*/ 332892 h 666413"/>
                  <a:gd name="connsiteX68" fmla="*/ 921131 w 1160929"/>
                  <a:gd name="connsiteY68" fmla="*/ 119303 h 666413"/>
                  <a:gd name="connsiteX69" fmla="*/ 497043 w 1160929"/>
                  <a:gd name="connsiteY69" fmla="*/ 273948 h 666413"/>
                  <a:gd name="connsiteX70" fmla="*/ 469934 w 1160929"/>
                  <a:gd name="connsiteY70" fmla="*/ 300080 h 666413"/>
                  <a:gd name="connsiteX71" fmla="*/ 497061 w 1160929"/>
                  <a:gd name="connsiteY71" fmla="*/ 327225 h 666413"/>
                  <a:gd name="connsiteX72" fmla="*/ 526587 w 1160929"/>
                  <a:gd name="connsiteY72" fmla="*/ 301537 h 666413"/>
                  <a:gd name="connsiteX73" fmla="*/ 497043 w 1160929"/>
                  <a:gd name="connsiteY73" fmla="*/ 273930 h 666413"/>
                  <a:gd name="connsiteX74" fmla="*/ 203192 w 1160929"/>
                  <a:gd name="connsiteY74" fmla="*/ 570606 h 666413"/>
                  <a:gd name="connsiteX75" fmla="*/ 231829 w 1160929"/>
                  <a:gd name="connsiteY75" fmla="*/ 544563 h 666413"/>
                  <a:gd name="connsiteX76" fmla="*/ 203476 w 1160929"/>
                  <a:gd name="connsiteY76" fmla="*/ 517329 h 666413"/>
                  <a:gd name="connsiteX77" fmla="*/ 174057 w 1160929"/>
                  <a:gd name="connsiteY77" fmla="*/ 544438 h 666413"/>
                  <a:gd name="connsiteX78" fmla="*/ 203192 w 1160929"/>
                  <a:gd name="connsiteY78" fmla="*/ 570606 h 666413"/>
                  <a:gd name="connsiteX79" fmla="*/ 365280 w 1160929"/>
                  <a:gd name="connsiteY79" fmla="*/ 190416 h 666413"/>
                  <a:gd name="connsiteX80" fmla="*/ 336980 w 1160929"/>
                  <a:gd name="connsiteY80" fmla="*/ 217384 h 666413"/>
                  <a:gd name="connsiteX81" fmla="*/ 365173 w 1160929"/>
                  <a:gd name="connsiteY81" fmla="*/ 243694 h 666413"/>
                  <a:gd name="connsiteX82" fmla="*/ 393669 w 1160929"/>
                  <a:gd name="connsiteY82" fmla="*/ 217401 h 666413"/>
                  <a:gd name="connsiteX83" fmla="*/ 365280 w 1160929"/>
                  <a:gd name="connsiteY83" fmla="*/ 190416 h 666413"/>
                  <a:gd name="connsiteX84" fmla="*/ 624543 w 1160929"/>
                  <a:gd name="connsiteY84" fmla="*/ 238116 h 666413"/>
                  <a:gd name="connsiteX85" fmla="*/ 651777 w 1160929"/>
                  <a:gd name="connsiteY85" fmla="*/ 264319 h 666413"/>
                  <a:gd name="connsiteX86" fmla="*/ 681143 w 1160929"/>
                  <a:gd name="connsiteY86" fmla="*/ 237583 h 666413"/>
                  <a:gd name="connsiteX87" fmla="*/ 653198 w 1160929"/>
                  <a:gd name="connsiteY87" fmla="*/ 211681 h 666413"/>
                  <a:gd name="connsiteX88" fmla="*/ 624543 w 1160929"/>
                  <a:gd name="connsiteY88" fmla="*/ 238116 h 666413"/>
                  <a:gd name="connsiteX89" fmla="*/ 271818 w 1160929"/>
                  <a:gd name="connsiteY89" fmla="*/ 296953 h 666413"/>
                  <a:gd name="connsiteX90" fmla="*/ 242861 w 1160929"/>
                  <a:gd name="connsiteY90" fmla="*/ 324010 h 666413"/>
                  <a:gd name="connsiteX91" fmla="*/ 272156 w 1160929"/>
                  <a:gd name="connsiteY91" fmla="*/ 349947 h 666413"/>
                  <a:gd name="connsiteX92" fmla="*/ 299514 w 1160929"/>
                  <a:gd name="connsiteY92" fmla="*/ 322446 h 666413"/>
                  <a:gd name="connsiteX93" fmla="*/ 271818 w 1160929"/>
                  <a:gd name="connsiteY93" fmla="*/ 296953 h 666413"/>
                  <a:gd name="connsiteX94" fmla="*/ 671212 w 1160929"/>
                  <a:gd name="connsiteY94" fmla="*/ 407203 h 666413"/>
                  <a:gd name="connsiteX95" fmla="*/ 642681 w 1160929"/>
                  <a:gd name="connsiteY95" fmla="*/ 432785 h 666413"/>
                  <a:gd name="connsiteX96" fmla="*/ 671141 w 1160929"/>
                  <a:gd name="connsiteY96" fmla="*/ 460463 h 666413"/>
                  <a:gd name="connsiteX97" fmla="*/ 698765 w 1160929"/>
                  <a:gd name="connsiteY97" fmla="*/ 435325 h 666413"/>
                  <a:gd name="connsiteX98" fmla="*/ 671212 w 1160929"/>
                  <a:gd name="connsiteY98" fmla="*/ 407221 h 666413"/>
                  <a:gd name="connsiteX99" fmla="*/ 830547 w 1160929"/>
                  <a:gd name="connsiteY99" fmla="*/ 607966 h 666413"/>
                  <a:gd name="connsiteX100" fmla="*/ 849520 w 1160929"/>
                  <a:gd name="connsiteY100" fmla="*/ 601731 h 666413"/>
                  <a:gd name="connsiteX101" fmla="*/ 848241 w 1160929"/>
                  <a:gd name="connsiteY101" fmla="*/ 563305 h 666413"/>
                  <a:gd name="connsiteX102" fmla="*/ 823760 w 1160929"/>
                  <a:gd name="connsiteY102" fmla="*/ 555790 h 666413"/>
                  <a:gd name="connsiteX103" fmla="*/ 816264 w 1160929"/>
                  <a:gd name="connsiteY103" fmla="*/ 557709 h 666413"/>
                  <a:gd name="connsiteX104" fmla="*/ 801998 w 1160929"/>
                  <a:gd name="connsiteY104" fmla="*/ 586648 h 666413"/>
                  <a:gd name="connsiteX105" fmla="*/ 830564 w 1160929"/>
                  <a:gd name="connsiteY105" fmla="*/ 607966 h 666413"/>
                  <a:gd name="connsiteX106" fmla="*/ 523300 w 1160929"/>
                  <a:gd name="connsiteY106" fmla="*/ 593221 h 666413"/>
                  <a:gd name="connsiteX107" fmla="*/ 549130 w 1160929"/>
                  <a:gd name="connsiteY107" fmla="*/ 620224 h 666413"/>
                  <a:gd name="connsiteX108" fmla="*/ 575991 w 1160929"/>
                  <a:gd name="connsiteY108" fmla="*/ 593985 h 666413"/>
                  <a:gd name="connsiteX109" fmla="*/ 549823 w 1160929"/>
                  <a:gd name="connsiteY109" fmla="*/ 567071 h 666413"/>
                  <a:gd name="connsiteX110" fmla="*/ 523300 w 1160929"/>
                  <a:gd name="connsiteY110" fmla="*/ 593203 h 666413"/>
                  <a:gd name="connsiteX111" fmla="*/ 379368 w 1160929"/>
                  <a:gd name="connsiteY111" fmla="*/ 473165 h 666413"/>
                  <a:gd name="connsiteX112" fmla="*/ 404683 w 1160929"/>
                  <a:gd name="connsiteY112" fmla="*/ 499564 h 666413"/>
                  <a:gd name="connsiteX113" fmla="*/ 431490 w 1160929"/>
                  <a:gd name="connsiteY113" fmla="*/ 473645 h 666413"/>
                  <a:gd name="connsiteX114" fmla="*/ 404239 w 1160929"/>
                  <a:gd name="connsiteY114" fmla="*/ 448205 h 666413"/>
                  <a:gd name="connsiteX115" fmla="*/ 379368 w 1160929"/>
                  <a:gd name="connsiteY115" fmla="*/ 473165 h 66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160929" h="666413">
                    <a:moveTo>
                      <a:pt x="532396" y="666413"/>
                    </a:moveTo>
                    <a:cubicBezTo>
                      <a:pt x="363042" y="666413"/>
                      <a:pt x="193705" y="666413"/>
                      <a:pt x="24351" y="666413"/>
                    </a:cubicBezTo>
                    <a:cubicBezTo>
                      <a:pt x="8060" y="666413"/>
                      <a:pt x="7421" y="665134"/>
                      <a:pt x="9233" y="648986"/>
                    </a:cubicBezTo>
                    <a:cubicBezTo>
                      <a:pt x="12022" y="624008"/>
                      <a:pt x="13710" y="598888"/>
                      <a:pt x="18613" y="574213"/>
                    </a:cubicBezTo>
                    <a:cubicBezTo>
                      <a:pt x="28561" y="524186"/>
                      <a:pt x="43644" y="475865"/>
                      <a:pt x="65175" y="429463"/>
                    </a:cubicBezTo>
                    <a:cubicBezTo>
                      <a:pt x="87506" y="381355"/>
                      <a:pt x="115859" y="337298"/>
                      <a:pt x="149968" y="296847"/>
                    </a:cubicBezTo>
                    <a:cubicBezTo>
                      <a:pt x="176011" y="265971"/>
                      <a:pt x="205519" y="238666"/>
                      <a:pt x="237834" y="214470"/>
                    </a:cubicBezTo>
                    <a:cubicBezTo>
                      <a:pt x="271818" y="189048"/>
                      <a:pt x="308325" y="167908"/>
                      <a:pt x="347604" y="151724"/>
                    </a:cubicBezTo>
                    <a:cubicBezTo>
                      <a:pt x="398536" y="130761"/>
                      <a:pt x="451334" y="118610"/>
                      <a:pt x="506530" y="115235"/>
                    </a:cubicBezTo>
                    <a:cubicBezTo>
                      <a:pt x="541367" y="113121"/>
                      <a:pt x="575867" y="114613"/>
                      <a:pt x="609958" y="119978"/>
                    </a:cubicBezTo>
                    <a:cubicBezTo>
                      <a:pt x="649663" y="126231"/>
                      <a:pt x="688480" y="136961"/>
                      <a:pt x="725218" y="153998"/>
                    </a:cubicBezTo>
                    <a:cubicBezTo>
                      <a:pt x="726834" y="154744"/>
                      <a:pt x="728504" y="155384"/>
                      <a:pt x="730014" y="156290"/>
                    </a:cubicBezTo>
                    <a:cubicBezTo>
                      <a:pt x="742414" y="163787"/>
                      <a:pt x="752345" y="161282"/>
                      <a:pt x="761796" y="150338"/>
                    </a:cubicBezTo>
                    <a:cubicBezTo>
                      <a:pt x="767303" y="143961"/>
                      <a:pt x="774871" y="139306"/>
                      <a:pt x="781764" y="134225"/>
                    </a:cubicBezTo>
                    <a:cubicBezTo>
                      <a:pt x="789953" y="128185"/>
                      <a:pt x="790096" y="127119"/>
                      <a:pt x="781284" y="122643"/>
                    </a:cubicBezTo>
                    <a:cubicBezTo>
                      <a:pt x="763874" y="113813"/>
                      <a:pt x="746021" y="105890"/>
                      <a:pt x="727758" y="99051"/>
                    </a:cubicBezTo>
                    <a:cubicBezTo>
                      <a:pt x="678762" y="80735"/>
                      <a:pt x="627954" y="69401"/>
                      <a:pt x="575991" y="64835"/>
                    </a:cubicBezTo>
                    <a:cubicBezTo>
                      <a:pt x="529998" y="60785"/>
                      <a:pt x="483844" y="60998"/>
                      <a:pt x="438099" y="69347"/>
                    </a:cubicBezTo>
                    <a:cubicBezTo>
                      <a:pt x="394859" y="77235"/>
                      <a:pt x="352987" y="89937"/>
                      <a:pt x="313086" y="108058"/>
                    </a:cubicBezTo>
                    <a:cubicBezTo>
                      <a:pt x="270184" y="127528"/>
                      <a:pt x="230052" y="151937"/>
                      <a:pt x="193172" y="181605"/>
                    </a:cubicBezTo>
                    <a:cubicBezTo>
                      <a:pt x="155635" y="211805"/>
                      <a:pt x="121934" y="245683"/>
                      <a:pt x="92178" y="283452"/>
                    </a:cubicBezTo>
                    <a:cubicBezTo>
                      <a:pt x="70718" y="310686"/>
                      <a:pt x="51940" y="339749"/>
                      <a:pt x="35472" y="370288"/>
                    </a:cubicBezTo>
                    <a:cubicBezTo>
                      <a:pt x="30604" y="379312"/>
                      <a:pt x="30213" y="379525"/>
                      <a:pt x="23694" y="372153"/>
                    </a:cubicBezTo>
                    <a:cubicBezTo>
                      <a:pt x="18862" y="366699"/>
                      <a:pt x="11827" y="364478"/>
                      <a:pt x="6497" y="359717"/>
                    </a:cubicBezTo>
                    <a:cubicBezTo>
                      <a:pt x="-1551" y="352540"/>
                      <a:pt x="-2208" y="348401"/>
                      <a:pt x="5005" y="340407"/>
                    </a:cubicBezTo>
                    <a:cubicBezTo>
                      <a:pt x="14598" y="329765"/>
                      <a:pt x="27318" y="322944"/>
                      <a:pt x="38439" y="314150"/>
                    </a:cubicBezTo>
                    <a:cubicBezTo>
                      <a:pt x="51123" y="304113"/>
                      <a:pt x="63008" y="293205"/>
                      <a:pt x="68533" y="277661"/>
                    </a:cubicBezTo>
                    <a:cubicBezTo>
                      <a:pt x="76456" y="255401"/>
                      <a:pt x="71890" y="233958"/>
                      <a:pt x="61835" y="213333"/>
                    </a:cubicBezTo>
                    <a:cubicBezTo>
                      <a:pt x="60023" y="209620"/>
                      <a:pt x="57891" y="206050"/>
                      <a:pt x="56204" y="202283"/>
                    </a:cubicBezTo>
                    <a:cubicBezTo>
                      <a:pt x="49506" y="187396"/>
                      <a:pt x="52029" y="179562"/>
                      <a:pt x="66845" y="171799"/>
                    </a:cubicBezTo>
                    <a:cubicBezTo>
                      <a:pt x="80115" y="164835"/>
                      <a:pt x="94789" y="162188"/>
                      <a:pt x="109463" y="160305"/>
                    </a:cubicBezTo>
                    <a:cubicBezTo>
                      <a:pt x="129005" y="157817"/>
                      <a:pt x="147871" y="152968"/>
                      <a:pt x="165334" y="143978"/>
                    </a:cubicBezTo>
                    <a:cubicBezTo>
                      <a:pt x="189815" y="131383"/>
                      <a:pt x="206603" y="111184"/>
                      <a:pt x="215734" y="85585"/>
                    </a:cubicBezTo>
                    <a:cubicBezTo>
                      <a:pt x="228436" y="49948"/>
                      <a:pt x="244069" y="42647"/>
                      <a:pt x="285195" y="45453"/>
                    </a:cubicBezTo>
                    <a:cubicBezTo>
                      <a:pt x="312589" y="47319"/>
                      <a:pt x="339663" y="52666"/>
                      <a:pt x="367287" y="51938"/>
                    </a:cubicBezTo>
                    <a:cubicBezTo>
                      <a:pt x="406264" y="50907"/>
                      <a:pt x="441670" y="40319"/>
                      <a:pt x="472314" y="15271"/>
                    </a:cubicBezTo>
                    <a:cubicBezTo>
                      <a:pt x="491643" y="-523"/>
                      <a:pt x="514702" y="-1500"/>
                      <a:pt x="538152" y="1112"/>
                    </a:cubicBezTo>
                    <a:cubicBezTo>
                      <a:pt x="550889" y="2533"/>
                      <a:pt x="562845" y="6353"/>
                      <a:pt x="573522" y="14169"/>
                    </a:cubicBezTo>
                    <a:cubicBezTo>
                      <a:pt x="596261" y="30815"/>
                      <a:pt x="622429" y="34190"/>
                      <a:pt x="649539" y="31597"/>
                    </a:cubicBezTo>
                    <a:cubicBezTo>
                      <a:pt x="669506" y="29678"/>
                      <a:pt x="689279" y="25503"/>
                      <a:pt x="709265" y="24082"/>
                    </a:cubicBezTo>
                    <a:cubicBezTo>
                      <a:pt x="736996" y="22128"/>
                      <a:pt x="754512" y="29074"/>
                      <a:pt x="767854" y="53146"/>
                    </a:cubicBezTo>
                    <a:cubicBezTo>
                      <a:pt x="779650" y="74428"/>
                      <a:pt x="795496" y="92158"/>
                      <a:pt x="816654" y="104842"/>
                    </a:cubicBezTo>
                    <a:cubicBezTo>
                      <a:pt x="822215" y="108182"/>
                      <a:pt x="827153" y="108946"/>
                      <a:pt x="833353" y="106583"/>
                    </a:cubicBezTo>
                    <a:cubicBezTo>
                      <a:pt x="877002" y="89884"/>
                      <a:pt x="922179" y="85940"/>
                      <a:pt x="967693" y="95213"/>
                    </a:cubicBezTo>
                    <a:cubicBezTo>
                      <a:pt x="1003294" y="102479"/>
                      <a:pt x="1036088" y="117366"/>
                      <a:pt x="1065294" y="139786"/>
                    </a:cubicBezTo>
                    <a:cubicBezTo>
                      <a:pt x="1099918" y="166362"/>
                      <a:pt x="1125908" y="199494"/>
                      <a:pt x="1142519" y="239679"/>
                    </a:cubicBezTo>
                    <a:cubicBezTo>
                      <a:pt x="1157406" y="275724"/>
                      <a:pt x="1163357" y="313244"/>
                      <a:pt x="1160035" y="352451"/>
                    </a:cubicBezTo>
                    <a:cubicBezTo>
                      <a:pt x="1156802" y="390682"/>
                      <a:pt x="1146001" y="426425"/>
                      <a:pt x="1125127" y="458242"/>
                    </a:cubicBezTo>
                    <a:cubicBezTo>
                      <a:pt x="1116155" y="471939"/>
                      <a:pt x="1115818" y="482687"/>
                      <a:pt x="1121449" y="497237"/>
                    </a:cubicBezTo>
                    <a:cubicBezTo>
                      <a:pt x="1132304" y="525359"/>
                      <a:pt x="1138699" y="554955"/>
                      <a:pt x="1143229" y="584730"/>
                    </a:cubicBezTo>
                    <a:cubicBezTo>
                      <a:pt x="1146924" y="608961"/>
                      <a:pt x="1148896" y="633459"/>
                      <a:pt x="1151526" y="657833"/>
                    </a:cubicBezTo>
                    <a:cubicBezTo>
                      <a:pt x="1152112" y="663304"/>
                      <a:pt x="1149394" y="666271"/>
                      <a:pt x="1143851" y="666307"/>
                    </a:cubicBezTo>
                    <a:cubicBezTo>
                      <a:pt x="1135270" y="666378"/>
                      <a:pt x="1126690" y="666324"/>
                      <a:pt x="1118092" y="666307"/>
                    </a:cubicBezTo>
                    <a:cubicBezTo>
                      <a:pt x="1113775" y="666307"/>
                      <a:pt x="1111785" y="664104"/>
                      <a:pt x="1111359" y="659805"/>
                    </a:cubicBezTo>
                    <a:cubicBezTo>
                      <a:pt x="1109032" y="636888"/>
                      <a:pt x="1106989" y="613918"/>
                      <a:pt x="1104040" y="591089"/>
                    </a:cubicBezTo>
                    <a:cubicBezTo>
                      <a:pt x="1100860" y="566449"/>
                      <a:pt x="1095122" y="542253"/>
                      <a:pt x="1089117" y="518182"/>
                    </a:cubicBezTo>
                    <a:cubicBezTo>
                      <a:pt x="1087127" y="510223"/>
                      <a:pt x="1083947" y="509335"/>
                      <a:pt x="1078032" y="514593"/>
                    </a:cubicBezTo>
                    <a:cubicBezTo>
                      <a:pt x="1068261" y="523280"/>
                      <a:pt x="1057602" y="530724"/>
                      <a:pt x="1046694" y="537812"/>
                    </a:cubicBezTo>
                    <a:cubicBezTo>
                      <a:pt x="1041915" y="540903"/>
                      <a:pt x="1040476" y="544456"/>
                      <a:pt x="1041986" y="549732"/>
                    </a:cubicBezTo>
                    <a:cubicBezTo>
                      <a:pt x="1047920" y="570571"/>
                      <a:pt x="1050318" y="592049"/>
                      <a:pt x="1053178" y="613420"/>
                    </a:cubicBezTo>
                    <a:cubicBezTo>
                      <a:pt x="1055026" y="627170"/>
                      <a:pt x="1056642" y="640974"/>
                      <a:pt x="1057815" y="654795"/>
                    </a:cubicBezTo>
                    <a:cubicBezTo>
                      <a:pt x="1058632" y="664441"/>
                      <a:pt x="1055985" y="666396"/>
                      <a:pt x="1043976" y="666396"/>
                    </a:cubicBezTo>
                    <a:cubicBezTo>
                      <a:pt x="922001" y="666396"/>
                      <a:pt x="800026" y="666396"/>
                      <a:pt x="678051" y="666396"/>
                    </a:cubicBezTo>
                    <a:cubicBezTo>
                      <a:pt x="629500" y="666396"/>
                      <a:pt x="580948" y="666396"/>
                      <a:pt x="532396" y="666396"/>
                    </a:cubicBezTo>
                    <a:close/>
                    <a:moveTo>
                      <a:pt x="921113" y="119303"/>
                    </a:moveTo>
                    <a:cubicBezTo>
                      <a:pt x="806990" y="115430"/>
                      <a:pt x="707524" y="215270"/>
                      <a:pt x="707364" y="331400"/>
                    </a:cubicBezTo>
                    <a:cubicBezTo>
                      <a:pt x="707204" y="448809"/>
                      <a:pt x="803704" y="546002"/>
                      <a:pt x="920047" y="546091"/>
                    </a:cubicBezTo>
                    <a:cubicBezTo>
                      <a:pt x="1038717" y="546197"/>
                      <a:pt x="1134009" y="449768"/>
                      <a:pt x="1134347" y="332892"/>
                    </a:cubicBezTo>
                    <a:cubicBezTo>
                      <a:pt x="1134684" y="214257"/>
                      <a:pt x="1037012" y="116940"/>
                      <a:pt x="921131" y="119303"/>
                    </a:cubicBezTo>
                    <a:close/>
                    <a:moveTo>
                      <a:pt x="497043" y="273948"/>
                    </a:moveTo>
                    <a:cubicBezTo>
                      <a:pt x="481232" y="273894"/>
                      <a:pt x="470040" y="284678"/>
                      <a:pt x="469934" y="300080"/>
                    </a:cubicBezTo>
                    <a:cubicBezTo>
                      <a:pt x="469827" y="316193"/>
                      <a:pt x="480735" y="327118"/>
                      <a:pt x="497061" y="327225"/>
                    </a:cubicBezTo>
                    <a:cubicBezTo>
                      <a:pt x="512481" y="327332"/>
                      <a:pt x="527226" y="315056"/>
                      <a:pt x="526587" y="301537"/>
                    </a:cubicBezTo>
                    <a:cubicBezTo>
                      <a:pt x="525912" y="287431"/>
                      <a:pt x="515075" y="272704"/>
                      <a:pt x="497043" y="273930"/>
                    </a:cubicBezTo>
                    <a:close/>
                    <a:moveTo>
                      <a:pt x="203192" y="570606"/>
                    </a:moveTo>
                    <a:cubicBezTo>
                      <a:pt x="219891" y="570713"/>
                      <a:pt x="231900" y="559787"/>
                      <a:pt x="231829" y="544563"/>
                    </a:cubicBezTo>
                    <a:cubicBezTo>
                      <a:pt x="231758" y="530368"/>
                      <a:pt x="218381" y="517524"/>
                      <a:pt x="203476" y="517329"/>
                    </a:cubicBezTo>
                    <a:cubicBezTo>
                      <a:pt x="188198" y="517134"/>
                      <a:pt x="174395" y="529871"/>
                      <a:pt x="174057" y="544438"/>
                    </a:cubicBezTo>
                    <a:cubicBezTo>
                      <a:pt x="173737" y="558402"/>
                      <a:pt x="187203" y="570500"/>
                      <a:pt x="203192" y="570606"/>
                    </a:cubicBezTo>
                    <a:close/>
                    <a:moveTo>
                      <a:pt x="365280" y="190416"/>
                    </a:moveTo>
                    <a:cubicBezTo>
                      <a:pt x="351690" y="188125"/>
                      <a:pt x="336660" y="203847"/>
                      <a:pt x="336980" y="217384"/>
                    </a:cubicBezTo>
                    <a:cubicBezTo>
                      <a:pt x="337318" y="231471"/>
                      <a:pt x="350286" y="243676"/>
                      <a:pt x="365173" y="243694"/>
                    </a:cubicBezTo>
                    <a:cubicBezTo>
                      <a:pt x="381890" y="243711"/>
                      <a:pt x="393544" y="232964"/>
                      <a:pt x="393669" y="217401"/>
                    </a:cubicBezTo>
                    <a:cubicBezTo>
                      <a:pt x="393793" y="201058"/>
                      <a:pt x="382565" y="190399"/>
                      <a:pt x="365280" y="190416"/>
                    </a:cubicBezTo>
                    <a:close/>
                    <a:moveTo>
                      <a:pt x="624543" y="238116"/>
                    </a:moveTo>
                    <a:cubicBezTo>
                      <a:pt x="624490" y="253713"/>
                      <a:pt x="635238" y="264053"/>
                      <a:pt x="651777" y="264319"/>
                    </a:cubicBezTo>
                    <a:cubicBezTo>
                      <a:pt x="668121" y="264585"/>
                      <a:pt x="681125" y="252736"/>
                      <a:pt x="681143" y="237583"/>
                    </a:cubicBezTo>
                    <a:cubicBezTo>
                      <a:pt x="681160" y="223193"/>
                      <a:pt x="668796" y="211717"/>
                      <a:pt x="653198" y="211681"/>
                    </a:cubicBezTo>
                    <a:cubicBezTo>
                      <a:pt x="635184" y="211628"/>
                      <a:pt x="624596" y="221399"/>
                      <a:pt x="624543" y="238116"/>
                    </a:cubicBezTo>
                    <a:close/>
                    <a:moveTo>
                      <a:pt x="271818" y="296953"/>
                    </a:moveTo>
                    <a:cubicBezTo>
                      <a:pt x="257020" y="294484"/>
                      <a:pt x="242470" y="310863"/>
                      <a:pt x="242861" y="324010"/>
                    </a:cubicBezTo>
                    <a:cubicBezTo>
                      <a:pt x="243270" y="338453"/>
                      <a:pt x="256380" y="350142"/>
                      <a:pt x="272156" y="349947"/>
                    </a:cubicBezTo>
                    <a:cubicBezTo>
                      <a:pt x="287629" y="349751"/>
                      <a:pt x="299585" y="337742"/>
                      <a:pt x="299514" y="322446"/>
                    </a:cubicBezTo>
                    <a:cubicBezTo>
                      <a:pt x="299443" y="307435"/>
                      <a:pt x="288055" y="296953"/>
                      <a:pt x="271818" y="296953"/>
                    </a:cubicBezTo>
                    <a:close/>
                    <a:moveTo>
                      <a:pt x="671212" y="407203"/>
                    </a:moveTo>
                    <a:cubicBezTo>
                      <a:pt x="655916" y="407097"/>
                      <a:pt x="642823" y="418839"/>
                      <a:pt x="642681" y="432785"/>
                    </a:cubicBezTo>
                    <a:cubicBezTo>
                      <a:pt x="642539" y="447903"/>
                      <a:pt x="655490" y="460499"/>
                      <a:pt x="671141" y="460463"/>
                    </a:cubicBezTo>
                    <a:cubicBezTo>
                      <a:pt x="686135" y="460427"/>
                      <a:pt x="700471" y="448418"/>
                      <a:pt x="698765" y="435325"/>
                    </a:cubicBezTo>
                    <a:cubicBezTo>
                      <a:pt x="696349" y="416672"/>
                      <a:pt x="689208" y="407061"/>
                      <a:pt x="671212" y="407221"/>
                    </a:cubicBezTo>
                    <a:close/>
                    <a:moveTo>
                      <a:pt x="830547" y="607966"/>
                    </a:moveTo>
                    <a:cubicBezTo>
                      <a:pt x="837084" y="608393"/>
                      <a:pt x="843728" y="606403"/>
                      <a:pt x="849520" y="601731"/>
                    </a:cubicBezTo>
                    <a:cubicBezTo>
                      <a:pt x="862062" y="591605"/>
                      <a:pt x="861653" y="569611"/>
                      <a:pt x="848241" y="563305"/>
                    </a:cubicBezTo>
                    <a:cubicBezTo>
                      <a:pt x="840584" y="559699"/>
                      <a:pt x="831968" y="558135"/>
                      <a:pt x="823760" y="555790"/>
                    </a:cubicBezTo>
                    <a:cubicBezTo>
                      <a:pt x="821007" y="555009"/>
                      <a:pt x="818609" y="556323"/>
                      <a:pt x="816264" y="557709"/>
                    </a:cubicBezTo>
                    <a:cubicBezTo>
                      <a:pt x="805889" y="563767"/>
                      <a:pt x="799298" y="577037"/>
                      <a:pt x="801998" y="586648"/>
                    </a:cubicBezTo>
                    <a:cubicBezTo>
                      <a:pt x="805995" y="600913"/>
                      <a:pt x="815109" y="607931"/>
                      <a:pt x="830564" y="607966"/>
                    </a:cubicBezTo>
                    <a:close/>
                    <a:moveTo>
                      <a:pt x="523300" y="593221"/>
                    </a:moveTo>
                    <a:cubicBezTo>
                      <a:pt x="523158" y="607842"/>
                      <a:pt x="534634" y="619922"/>
                      <a:pt x="549130" y="620224"/>
                    </a:cubicBezTo>
                    <a:cubicBezTo>
                      <a:pt x="564231" y="620544"/>
                      <a:pt x="575529" y="608268"/>
                      <a:pt x="575991" y="593985"/>
                    </a:cubicBezTo>
                    <a:cubicBezTo>
                      <a:pt x="576418" y="580963"/>
                      <a:pt x="565581" y="567267"/>
                      <a:pt x="549823" y="567071"/>
                    </a:cubicBezTo>
                    <a:cubicBezTo>
                      <a:pt x="535096" y="566893"/>
                      <a:pt x="523460" y="578299"/>
                      <a:pt x="523300" y="593203"/>
                    </a:cubicBezTo>
                    <a:close/>
                    <a:moveTo>
                      <a:pt x="379368" y="473165"/>
                    </a:moveTo>
                    <a:cubicBezTo>
                      <a:pt x="379368" y="489829"/>
                      <a:pt x="388534" y="499422"/>
                      <a:pt x="404683" y="499564"/>
                    </a:cubicBezTo>
                    <a:cubicBezTo>
                      <a:pt x="419339" y="499706"/>
                      <a:pt x="431579" y="487874"/>
                      <a:pt x="431490" y="473645"/>
                    </a:cubicBezTo>
                    <a:cubicBezTo>
                      <a:pt x="431402" y="459326"/>
                      <a:pt x="419375" y="448098"/>
                      <a:pt x="404239" y="448205"/>
                    </a:cubicBezTo>
                    <a:cubicBezTo>
                      <a:pt x="389156" y="448312"/>
                      <a:pt x="379385" y="458118"/>
                      <a:pt x="379368" y="473165"/>
                    </a:cubicBezTo>
                    <a:close/>
                  </a:path>
                </a:pathLst>
              </a:custGeom>
              <a:solidFill>
                <a:srgbClr val="8BC9C5"/>
              </a:solidFill>
              <a:ln w="0" cap="flat">
                <a:noFill/>
                <a:prstDash val="solid"/>
                <a:miter/>
              </a:ln>
            </p:spPr>
            <p:txBody>
              <a:bodyPr rtlCol="0" anchor="ctr"/>
              <a:lstStyle/>
              <a:p>
                <a:endParaRPr lang="en-US" sz="1641"/>
              </a:p>
            </p:txBody>
          </p:sp>
          <p:sp>
            <p:nvSpPr>
              <p:cNvPr id="209" name="Freeform: Shape 208">
                <a:extLst>
                  <a:ext uri="{FF2B5EF4-FFF2-40B4-BE49-F238E27FC236}">
                    <a16:creationId xmlns:a16="http://schemas.microsoft.com/office/drawing/2014/main" id="{EDBBA4AD-A981-CAB3-C4C2-1F90CEA44F39}"/>
                  </a:ext>
                </a:extLst>
              </p:cNvPr>
              <p:cNvSpPr/>
              <p:nvPr/>
            </p:nvSpPr>
            <p:spPr>
              <a:xfrm>
                <a:off x="3186480" y="3458660"/>
                <a:ext cx="174492" cy="271962"/>
              </a:xfrm>
              <a:custGeom>
                <a:avLst/>
                <a:gdLst>
                  <a:gd name="connsiteX0" fmla="*/ 88589 w 174492"/>
                  <a:gd name="connsiteY0" fmla="*/ 0 h 271962"/>
                  <a:gd name="connsiteX1" fmla="*/ 108202 w 174492"/>
                  <a:gd name="connsiteY1" fmla="*/ 18867 h 271962"/>
                  <a:gd name="connsiteX2" fmla="*/ 119856 w 174492"/>
                  <a:gd name="connsiteY2" fmla="*/ 31142 h 271962"/>
                  <a:gd name="connsiteX3" fmla="*/ 156238 w 174492"/>
                  <a:gd name="connsiteY3" fmla="*/ 42068 h 271962"/>
                  <a:gd name="connsiteX4" fmla="*/ 162794 w 174492"/>
                  <a:gd name="connsiteY4" fmla="*/ 56404 h 271962"/>
                  <a:gd name="connsiteX5" fmla="*/ 151264 w 174492"/>
                  <a:gd name="connsiteY5" fmla="*/ 84242 h 271962"/>
                  <a:gd name="connsiteX6" fmla="*/ 137141 w 174492"/>
                  <a:gd name="connsiteY6" fmla="*/ 88097 h 271962"/>
                  <a:gd name="connsiteX7" fmla="*/ 78463 w 174492"/>
                  <a:gd name="connsiteY7" fmla="*/ 78469 h 271962"/>
                  <a:gd name="connsiteX8" fmla="*/ 66170 w 174492"/>
                  <a:gd name="connsiteY8" fmla="*/ 82786 h 271962"/>
                  <a:gd name="connsiteX9" fmla="*/ 69101 w 174492"/>
                  <a:gd name="connsiteY9" fmla="*/ 103215 h 271962"/>
                  <a:gd name="connsiteX10" fmla="*/ 108273 w 174492"/>
                  <a:gd name="connsiteY10" fmla="*/ 114088 h 271962"/>
                  <a:gd name="connsiteX11" fmla="*/ 155332 w 174492"/>
                  <a:gd name="connsiteY11" fmla="*/ 133576 h 271962"/>
                  <a:gd name="connsiteX12" fmla="*/ 158210 w 174492"/>
                  <a:gd name="connsiteY12" fmla="*/ 215810 h 271962"/>
                  <a:gd name="connsiteX13" fmla="*/ 116640 w 174492"/>
                  <a:gd name="connsiteY13" fmla="*/ 237999 h 271962"/>
                  <a:gd name="connsiteX14" fmla="*/ 108504 w 174492"/>
                  <a:gd name="connsiteY14" fmla="*/ 247894 h 271962"/>
                  <a:gd name="connsiteX15" fmla="*/ 100296 w 174492"/>
                  <a:gd name="connsiteY15" fmla="*/ 267560 h 271962"/>
                  <a:gd name="connsiteX16" fmla="*/ 69723 w 174492"/>
                  <a:gd name="connsiteY16" fmla="*/ 253241 h 271962"/>
                  <a:gd name="connsiteX17" fmla="*/ 54125 w 174492"/>
                  <a:gd name="connsiteY17" fmla="*/ 238692 h 271962"/>
                  <a:gd name="connsiteX18" fmla="*/ 10103 w 174492"/>
                  <a:gd name="connsiteY18" fmla="*/ 225936 h 271962"/>
                  <a:gd name="connsiteX19" fmla="*/ 2109 w 174492"/>
                  <a:gd name="connsiteY19" fmla="*/ 206235 h 271962"/>
                  <a:gd name="connsiteX20" fmla="*/ 11968 w 174492"/>
                  <a:gd name="connsiteY20" fmla="*/ 184437 h 271962"/>
                  <a:gd name="connsiteX21" fmla="*/ 28028 w 174492"/>
                  <a:gd name="connsiteY21" fmla="*/ 179658 h 271962"/>
                  <a:gd name="connsiteX22" fmla="*/ 69367 w 174492"/>
                  <a:gd name="connsiteY22" fmla="*/ 192325 h 271962"/>
                  <a:gd name="connsiteX23" fmla="*/ 105288 w 174492"/>
                  <a:gd name="connsiteY23" fmla="*/ 190211 h 271962"/>
                  <a:gd name="connsiteX24" fmla="*/ 113833 w 174492"/>
                  <a:gd name="connsiteY24" fmla="*/ 181239 h 271962"/>
                  <a:gd name="connsiteX25" fmla="*/ 108308 w 174492"/>
                  <a:gd name="connsiteY25" fmla="*/ 169088 h 271962"/>
                  <a:gd name="connsiteX26" fmla="*/ 86493 w 174492"/>
                  <a:gd name="connsiteY26" fmla="*/ 162106 h 271962"/>
                  <a:gd name="connsiteX27" fmla="*/ 26856 w 174492"/>
                  <a:gd name="connsiteY27" fmla="*/ 143045 h 271962"/>
                  <a:gd name="connsiteX28" fmla="*/ 6674 w 174492"/>
                  <a:gd name="connsiteY28" fmla="*/ 68627 h 271962"/>
                  <a:gd name="connsiteX29" fmla="*/ 57731 w 174492"/>
                  <a:gd name="connsiteY29" fmla="*/ 32279 h 271962"/>
                  <a:gd name="connsiteX30" fmla="*/ 69758 w 174492"/>
                  <a:gd name="connsiteY30" fmla="*/ 18636 h 271962"/>
                  <a:gd name="connsiteX31" fmla="*/ 88589 w 174492"/>
                  <a:gd name="connsiteY31" fmla="*/ 0 h 27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4492" h="271962">
                    <a:moveTo>
                      <a:pt x="88589" y="0"/>
                    </a:moveTo>
                    <a:cubicBezTo>
                      <a:pt x="100705" y="-53"/>
                      <a:pt x="108255" y="6431"/>
                      <a:pt x="108202" y="18867"/>
                    </a:cubicBezTo>
                    <a:cubicBezTo>
                      <a:pt x="108166" y="27749"/>
                      <a:pt x="111275" y="30414"/>
                      <a:pt x="119856" y="31142"/>
                    </a:cubicBezTo>
                    <a:cubicBezTo>
                      <a:pt x="132575" y="32226"/>
                      <a:pt x="144549" y="36916"/>
                      <a:pt x="156238" y="42068"/>
                    </a:cubicBezTo>
                    <a:cubicBezTo>
                      <a:pt x="162794" y="44964"/>
                      <a:pt x="165245" y="49814"/>
                      <a:pt x="162794" y="56404"/>
                    </a:cubicBezTo>
                    <a:cubicBezTo>
                      <a:pt x="159276" y="65802"/>
                      <a:pt x="155386" y="75075"/>
                      <a:pt x="151264" y="84242"/>
                    </a:cubicBezTo>
                    <a:cubicBezTo>
                      <a:pt x="148280" y="90886"/>
                      <a:pt x="142737" y="91348"/>
                      <a:pt x="137141" y="88097"/>
                    </a:cubicBezTo>
                    <a:cubicBezTo>
                      <a:pt x="118754" y="77385"/>
                      <a:pt x="98626" y="77936"/>
                      <a:pt x="78463" y="78469"/>
                    </a:cubicBezTo>
                    <a:cubicBezTo>
                      <a:pt x="73880" y="78593"/>
                      <a:pt x="69705" y="79748"/>
                      <a:pt x="66170" y="82786"/>
                    </a:cubicBezTo>
                    <a:cubicBezTo>
                      <a:pt x="58282" y="89607"/>
                      <a:pt x="59259" y="99769"/>
                      <a:pt x="69101" y="103215"/>
                    </a:cubicBezTo>
                    <a:cubicBezTo>
                      <a:pt x="81874" y="107692"/>
                      <a:pt x="95073" y="111050"/>
                      <a:pt x="108273" y="114088"/>
                    </a:cubicBezTo>
                    <a:cubicBezTo>
                      <a:pt x="125114" y="117943"/>
                      <a:pt x="141334" y="122721"/>
                      <a:pt x="155332" y="133576"/>
                    </a:cubicBezTo>
                    <a:cubicBezTo>
                      <a:pt x="181678" y="153970"/>
                      <a:pt x="179120" y="193959"/>
                      <a:pt x="158210" y="215810"/>
                    </a:cubicBezTo>
                    <a:cubicBezTo>
                      <a:pt x="146912" y="227606"/>
                      <a:pt x="132966" y="235583"/>
                      <a:pt x="116640" y="237999"/>
                    </a:cubicBezTo>
                    <a:cubicBezTo>
                      <a:pt x="109996" y="238976"/>
                      <a:pt x="108060" y="241960"/>
                      <a:pt x="108504" y="247894"/>
                    </a:cubicBezTo>
                    <a:cubicBezTo>
                      <a:pt x="109108" y="255817"/>
                      <a:pt x="106407" y="262746"/>
                      <a:pt x="100296" y="267560"/>
                    </a:cubicBezTo>
                    <a:cubicBezTo>
                      <a:pt x="87843" y="277348"/>
                      <a:pt x="72601" y="270047"/>
                      <a:pt x="69723" y="253241"/>
                    </a:cubicBezTo>
                    <a:cubicBezTo>
                      <a:pt x="67822" y="242191"/>
                      <a:pt x="65370" y="239260"/>
                      <a:pt x="54125" y="238692"/>
                    </a:cubicBezTo>
                    <a:cubicBezTo>
                      <a:pt x="38350" y="237892"/>
                      <a:pt x="24102" y="232403"/>
                      <a:pt x="10103" y="225936"/>
                    </a:cubicBezTo>
                    <a:cubicBezTo>
                      <a:pt x="1505" y="221957"/>
                      <a:pt x="-1373" y="214993"/>
                      <a:pt x="2109" y="206235"/>
                    </a:cubicBezTo>
                    <a:cubicBezTo>
                      <a:pt x="5058" y="198827"/>
                      <a:pt x="8202" y="191454"/>
                      <a:pt x="11968" y="184437"/>
                    </a:cubicBezTo>
                    <a:cubicBezTo>
                      <a:pt x="15468" y="177882"/>
                      <a:pt x="21793" y="176514"/>
                      <a:pt x="28028" y="179658"/>
                    </a:cubicBezTo>
                    <a:cubicBezTo>
                      <a:pt x="41156" y="186267"/>
                      <a:pt x="55049" y="189589"/>
                      <a:pt x="69367" y="192325"/>
                    </a:cubicBezTo>
                    <a:cubicBezTo>
                      <a:pt x="81732" y="194688"/>
                      <a:pt x="93492" y="193497"/>
                      <a:pt x="105288" y="190211"/>
                    </a:cubicBezTo>
                    <a:cubicBezTo>
                      <a:pt x="109765" y="188967"/>
                      <a:pt x="113371" y="186587"/>
                      <a:pt x="113833" y="181239"/>
                    </a:cubicBezTo>
                    <a:cubicBezTo>
                      <a:pt x="114277" y="176105"/>
                      <a:pt x="112909" y="172002"/>
                      <a:pt x="108308" y="169088"/>
                    </a:cubicBezTo>
                    <a:cubicBezTo>
                      <a:pt x="101611" y="164842"/>
                      <a:pt x="93812" y="164256"/>
                      <a:pt x="86493" y="162106"/>
                    </a:cubicBezTo>
                    <a:cubicBezTo>
                      <a:pt x="66472" y="156226"/>
                      <a:pt x="45491" y="153757"/>
                      <a:pt x="26856" y="143045"/>
                    </a:cubicBezTo>
                    <a:cubicBezTo>
                      <a:pt x="1949" y="128726"/>
                      <a:pt x="-7626" y="93729"/>
                      <a:pt x="6674" y="68627"/>
                    </a:cubicBezTo>
                    <a:cubicBezTo>
                      <a:pt x="18186" y="48410"/>
                      <a:pt x="35596" y="36898"/>
                      <a:pt x="57731" y="32279"/>
                    </a:cubicBezTo>
                    <a:cubicBezTo>
                      <a:pt x="65885" y="30574"/>
                      <a:pt x="69794" y="27909"/>
                      <a:pt x="69758" y="18636"/>
                    </a:cubicBezTo>
                    <a:cubicBezTo>
                      <a:pt x="69705" y="6200"/>
                      <a:pt x="76917" y="54"/>
                      <a:pt x="88589" y="0"/>
                    </a:cubicBezTo>
                    <a:close/>
                  </a:path>
                </a:pathLst>
              </a:custGeom>
              <a:solidFill>
                <a:schemeClr val="accent2"/>
              </a:solidFill>
              <a:ln w="0" cap="flat">
                <a:noFill/>
                <a:prstDash val="solid"/>
                <a:miter/>
              </a:ln>
            </p:spPr>
            <p:txBody>
              <a:bodyPr rtlCol="0" anchor="ctr"/>
              <a:lstStyle/>
              <a:p>
                <a:endParaRPr lang="en-US" sz="1641"/>
              </a:p>
            </p:txBody>
          </p:sp>
        </p:grpSp>
        <p:pic>
          <p:nvPicPr>
            <p:cNvPr id="207" name="Picture 206">
              <a:extLst>
                <a:ext uri="{FF2B5EF4-FFF2-40B4-BE49-F238E27FC236}">
                  <a16:creationId xmlns:a16="http://schemas.microsoft.com/office/drawing/2014/main" id="{F4B2AB7F-951A-ABE0-B4F3-14289E9AD804}"/>
                </a:ext>
              </a:extLst>
            </p:cNvPr>
            <p:cNvPicPr>
              <a:picLocks noChangeAspect="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75920" y="3463498"/>
              <a:ext cx="474366" cy="474366"/>
            </a:xfrm>
            <a:prstGeom prst="rect">
              <a:avLst/>
            </a:prstGeom>
          </p:spPr>
        </p:pic>
      </p:grpSp>
      <p:grpSp>
        <p:nvGrpSpPr>
          <p:cNvPr id="210" name="Graphic 251">
            <a:extLst>
              <a:ext uri="{FF2B5EF4-FFF2-40B4-BE49-F238E27FC236}">
                <a16:creationId xmlns:a16="http://schemas.microsoft.com/office/drawing/2014/main" id="{E5034BAC-4F3C-26A3-6E14-FEC94511FD82}"/>
              </a:ext>
            </a:extLst>
          </p:cNvPr>
          <p:cNvGrpSpPr/>
          <p:nvPr/>
        </p:nvGrpSpPr>
        <p:grpSpPr>
          <a:xfrm>
            <a:off x="7896419" y="2549999"/>
            <a:ext cx="383430" cy="635721"/>
            <a:chOff x="3261123" y="5422297"/>
            <a:chExt cx="633840" cy="1050897"/>
          </a:xfrm>
          <a:solidFill>
            <a:srgbClr val="8BC9C5"/>
          </a:solidFill>
        </p:grpSpPr>
        <p:sp>
          <p:nvSpPr>
            <p:cNvPr id="211" name="Freeform: Shape 210">
              <a:extLst>
                <a:ext uri="{FF2B5EF4-FFF2-40B4-BE49-F238E27FC236}">
                  <a16:creationId xmlns:a16="http://schemas.microsoft.com/office/drawing/2014/main" id="{EA6766E1-663A-C216-7840-B6A6032E3FE2}"/>
                </a:ext>
              </a:extLst>
            </p:cNvPr>
            <p:cNvSpPr/>
            <p:nvPr/>
          </p:nvSpPr>
          <p:spPr>
            <a:xfrm>
              <a:off x="3610918" y="6315070"/>
              <a:ext cx="284045" cy="158124"/>
            </a:xfrm>
            <a:custGeom>
              <a:avLst/>
              <a:gdLst>
                <a:gd name="connsiteX0" fmla="*/ 282327 w 284045"/>
                <a:gd name="connsiteY0" fmla="*/ 55443 h 158124"/>
                <a:gd name="connsiteX1" fmla="*/ 256667 w 284045"/>
                <a:gd name="connsiteY1" fmla="*/ 21274 h 158124"/>
                <a:gd name="connsiteX2" fmla="*/ 194323 w 284045"/>
                <a:gd name="connsiteY2" fmla="*/ 0 h 158124"/>
                <a:gd name="connsiteX3" fmla="*/ 0 w 284045"/>
                <a:gd name="connsiteY3" fmla="*/ 75375 h 158124"/>
                <a:gd name="connsiteX4" fmla="*/ 207932 w 284045"/>
                <a:gd name="connsiteY4" fmla="*/ 155988 h 158124"/>
                <a:gd name="connsiteX5" fmla="*/ 282453 w 284045"/>
                <a:gd name="connsiteY5" fmla="*/ 55316 h 158124"/>
                <a:gd name="connsiteX6" fmla="*/ 254740 w 284045"/>
                <a:gd name="connsiteY6" fmla="*/ 96867 h 158124"/>
                <a:gd name="connsiteX7" fmla="*/ 209821 w 284045"/>
                <a:gd name="connsiteY7" fmla="*/ 80524 h 158124"/>
                <a:gd name="connsiteX8" fmla="*/ 248649 w 284045"/>
                <a:gd name="connsiteY8" fmla="*/ 43759 h 158124"/>
                <a:gd name="connsiteX9" fmla="*/ 254741 w 284045"/>
                <a:gd name="connsiteY9" fmla="*/ 96786 h 15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045" h="158124">
                  <a:moveTo>
                    <a:pt x="282327" y="55443"/>
                  </a:moveTo>
                  <a:cubicBezTo>
                    <a:pt x="278966" y="38382"/>
                    <a:pt x="269651" y="25931"/>
                    <a:pt x="256667" y="21274"/>
                  </a:cubicBezTo>
                  <a:lnTo>
                    <a:pt x="194323" y="0"/>
                  </a:lnTo>
                  <a:lnTo>
                    <a:pt x="0" y="75375"/>
                  </a:lnTo>
                  <a:cubicBezTo>
                    <a:pt x="0" y="75375"/>
                    <a:pt x="207795" y="155988"/>
                    <a:pt x="207932" y="155988"/>
                  </a:cubicBezTo>
                  <a:cubicBezTo>
                    <a:pt x="252490" y="171616"/>
                    <a:pt x="292622" y="97811"/>
                    <a:pt x="282453" y="55316"/>
                  </a:cubicBezTo>
                  <a:close/>
                  <a:moveTo>
                    <a:pt x="254740" y="96867"/>
                  </a:moveTo>
                  <a:cubicBezTo>
                    <a:pt x="230958" y="155269"/>
                    <a:pt x="190472" y="140578"/>
                    <a:pt x="209821" y="80524"/>
                  </a:cubicBezTo>
                  <a:cubicBezTo>
                    <a:pt x="219492" y="56297"/>
                    <a:pt x="234538" y="40753"/>
                    <a:pt x="248649" y="43759"/>
                  </a:cubicBezTo>
                  <a:cubicBezTo>
                    <a:pt x="264276" y="52939"/>
                    <a:pt x="260696" y="79363"/>
                    <a:pt x="254741" y="96786"/>
                  </a:cubicBezTo>
                  <a:close/>
                </a:path>
              </a:pathLst>
            </a:custGeom>
            <a:grpFill/>
            <a:ln w="1516" cap="flat">
              <a:noFill/>
              <a:prstDash val="solid"/>
              <a:miter/>
            </a:ln>
          </p:spPr>
          <p:txBody>
            <a:bodyPr rtlCol="0" anchor="ctr"/>
            <a:lstStyle/>
            <a:p>
              <a:endParaRPr lang="en-US" sz="1641"/>
            </a:p>
          </p:txBody>
        </p:sp>
        <p:sp>
          <p:nvSpPr>
            <p:cNvPr id="212" name="Freeform: Shape 211">
              <a:extLst>
                <a:ext uri="{FF2B5EF4-FFF2-40B4-BE49-F238E27FC236}">
                  <a16:creationId xmlns:a16="http://schemas.microsoft.com/office/drawing/2014/main" id="{5ECFE3EE-F903-0788-9522-E82123602E4D}"/>
                </a:ext>
              </a:extLst>
            </p:cNvPr>
            <p:cNvSpPr/>
            <p:nvPr/>
          </p:nvSpPr>
          <p:spPr>
            <a:xfrm>
              <a:off x="3261123" y="6149994"/>
              <a:ext cx="279602" cy="139832"/>
            </a:xfrm>
            <a:custGeom>
              <a:avLst/>
              <a:gdLst>
                <a:gd name="connsiteX0" fmla="*/ 5292 w 279602"/>
                <a:gd name="connsiteY0" fmla="*/ 43900 h 139832"/>
                <a:gd name="connsiteX1" fmla="*/ 22845 w 279602"/>
                <a:gd name="connsiteY1" fmla="*/ 113900 h 139832"/>
                <a:gd name="connsiteX2" fmla="*/ 89845 w 279602"/>
                <a:gd name="connsiteY2" fmla="*/ 139833 h 139832"/>
                <a:gd name="connsiteX3" fmla="*/ 279602 w 279602"/>
                <a:gd name="connsiteY3" fmla="*/ 75208 h 139832"/>
                <a:gd name="connsiteX4" fmla="*/ 63797 w 279602"/>
                <a:gd name="connsiteY4" fmla="*/ 1760 h 139832"/>
                <a:gd name="connsiteX5" fmla="*/ 5175 w 279602"/>
                <a:gd name="connsiteY5" fmla="*/ 44037 h 13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602" h="139832">
                  <a:moveTo>
                    <a:pt x="5292" y="43900"/>
                  </a:moveTo>
                  <a:cubicBezTo>
                    <a:pt x="-4161" y="68263"/>
                    <a:pt x="-2454" y="103955"/>
                    <a:pt x="22845" y="113900"/>
                  </a:cubicBezTo>
                  <a:lnTo>
                    <a:pt x="89845" y="139833"/>
                  </a:lnTo>
                  <a:lnTo>
                    <a:pt x="279602" y="75208"/>
                  </a:lnTo>
                  <a:lnTo>
                    <a:pt x="63797" y="1760"/>
                  </a:lnTo>
                  <a:cubicBezTo>
                    <a:pt x="42433" y="-5986"/>
                    <a:pt x="16637" y="12510"/>
                    <a:pt x="5175" y="44037"/>
                  </a:cubicBezTo>
                  <a:close/>
                </a:path>
              </a:pathLst>
            </a:custGeom>
            <a:grpFill/>
            <a:ln w="1516" cap="flat">
              <a:noFill/>
              <a:prstDash val="solid"/>
              <a:miter/>
            </a:ln>
          </p:spPr>
          <p:txBody>
            <a:bodyPr rtlCol="0" anchor="ctr"/>
            <a:lstStyle/>
            <a:p>
              <a:endParaRPr lang="en-US" sz="1641"/>
            </a:p>
          </p:txBody>
        </p:sp>
        <p:sp>
          <p:nvSpPr>
            <p:cNvPr id="213" name="Freeform: Shape 212">
              <a:extLst>
                <a:ext uri="{FF2B5EF4-FFF2-40B4-BE49-F238E27FC236}">
                  <a16:creationId xmlns:a16="http://schemas.microsoft.com/office/drawing/2014/main" id="{4822CC82-C623-B342-1DEF-1C9D8F308AA0}"/>
                </a:ext>
              </a:extLst>
            </p:cNvPr>
            <p:cNvSpPr/>
            <p:nvPr/>
          </p:nvSpPr>
          <p:spPr>
            <a:xfrm>
              <a:off x="3261158" y="6149865"/>
              <a:ext cx="633315" cy="323229"/>
            </a:xfrm>
            <a:custGeom>
              <a:avLst/>
              <a:gdLst>
                <a:gd name="connsiteX0" fmla="*/ 628158 w 633315"/>
                <a:gd name="connsiteY0" fmla="*/ 44029 h 323229"/>
                <a:gd name="connsiteX1" fmla="*/ 569756 w 633315"/>
                <a:gd name="connsiteY1" fmla="*/ 1752 h 323229"/>
                <a:gd name="connsiteX2" fmla="*/ 26958 w 633315"/>
                <a:gd name="connsiteY2" fmla="*/ 186624 h 323229"/>
                <a:gd name="connsiteX3" fmla="*/ 6400 w 633315"/>
                <a:gd name="connsiteY3" fmla="*/ 270325 h 323229"/>
                <a:gd name="connsiteX4" fmla="*/ 75906 w 633315"/>
                <a:gd name="connsiteY4" fmla="*/ 321337 h 323229"/>
                <a:gd name="connsiteX5" fmla="*/ 610452 w 633315"/>
                <a:gd name="connsiteY5" fmla="*/ 114027 h 323229"/>
                <a:gd name="connsiteX6" fmla="*/ 628004 w 633315"/>
                <a:gd name="connsiteY6" fmla="*/ 44027 h 323229"/>
                <a:gd name="connsiteX7" fmla="*/ 28893 w 633315"/>
                <a:gd name="connsiteY7" fmla="*/ 262095 h 323229"/>
                <a:gd name="connsiteX8" fmla="*/ 24817 w 633315"/>
                <a:gd name="connsiteY8" fmla="*/ 225193 h 323229"/>
                <a:gd name="connsiteX9" fmla="*/ 73766 w 633315"/>
                <a:gd name="connsiteY9" fmla="*/ 245751 h 323229"/>
                <a:gd name="connsiteX10" fmla="*/ 28846 w 633315"/>
                <a:gd name="connsiteY10" fmla="*/ 262095 h 32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315" h="323229">
                  <a:moveTo>
                    <a:pt x="628158" y="44029"/>
                  </a:moveTo>
                  <a:cubicBezTo>
                    <a:pt x="616690" y="12633"/>
                    <a:pt x="591030" y="-5994"/>
                    <a:pt x="569756" y="1752"/>
                  </a:cubicBezTo>
                  <a:lnTo>
                    <a:pt x="26958" y="186624"/>
                  </a:lnTo>
                  <a:cubicBezTo>
                    <a:pt x="-3272" y="198222"/>
                    <a:pt x="-4795" y="241305"/>
                    <a:pt x="6400" y="270325"/>
                  </a:cubicBezTo>
                  <a:cubicBezTo>
                    <a:pt x="20598" y="306510"/>
                    <a:pt x="46662" y="330291"/>
                    <a:pt x="75906" y="321337"/>
                  </a:cubicBezTo>
                  <a:lnTo>
                    <a:pt x="610452" y="114027"/>
                  </a:lnTo>
                  <a:cubicBezTo>
                    <a:pt x="635667" y="104131"/>
                    <a:pt x="637545" y="68390"/>
                    <a:pt x="628004" y="44027"/>
                  </a:cubicBezTo>
                  <a:close/>
                  <a:moveTo>
                    <a:pt x="28893" y="262095"/>
                  </a:moveTo>
                  <a:cubicBezTo>
                    <a:pt x="24236" y="249330"/>
                    <a:pt x="22801" y="235807"/>
                    <a:pt x="24817" y="225193"/>
                  </a:cubicBezTo>
                  <a:cubicBezTo>
                    <a:pt x="32698" y="190306"/>
                    <a:pt x="62928" y="215740"/>
                    <a:pt x="73766" y="245751"/>
                  </a:cubicBezTo>
                  <a:cubicBezTo>
                    <a:pt x="93115" y="305806"/>
                    <a:pt x="52628" y="320498"/>
                    <a:pt x="28846" y="262095"/>
                  </a:cubicBezTo>
                  <a:close/>
                </a:path>
              </a:pathLst>
            </a:custGeom>
            <a:grpFill/>
            <a:ln w="1516" cap="flat">
              <a:noFill/>
              <a:prstDash val="solid"/>
              <a:miter/>
            </a:ln>
          </p:spPr>
          <p:txBody>
            <a:bodyPr rtlCol="0" anchor="ctr"/>
            <a:lstStyle/>
            <a:p>
              <a:endParaRPr lang="en-US" sz="1641"/>
            </a:p>
          </p:txBody>
        </p:sp>
        <p:sp>
          <p:nvSpPr>
            <p:cNvPr id="214" name="Freeform: Shape 213">
              <a:extLst>
                <a:ext uri="{FF2B5EF4-FFF2-40B4-BE49-F238E27FC236}">
                  <a16:creationId xmlns:a16="http://schemas.microsoft.com/office/drawing/2014/main" id="{779C36BA-3491-F55A-0B6B-39603097345A}"/>
                </a:ext>
              </a:extLst>
            </p:cNvPr>
            <p:cNvSpPr/>
            <p:nvPr/>
          </p:nvSpPr>
          <p:spPr>
            <a:xfrm>
              <a:off x="3292669" y="5422297"/>
              <a:ext cx="552497" cy="750489"/>
            </a:xfrm>
            <a:custGeom>
              <a:avLst/>
              <a:gdLst>
                <a:gd name="connsiteX0" fmla="*/ 534082 w 552497"/>
                <a:gd name="connsiteY0" fmla="*/ 369115 h 750489"/>
                <a:gd name="connsiteX1" fmla="*/ 504570 w 552497"/>
                <a:gd name="connsiteY1" fmla="*/ 175868 h 750489"/>
                <a:gd name="connsiteX2" fmla="*/ 485222 w 552497"/>
                <a:gd name="connsiteY2" fmla="*/ 166197 h 750489"/>
                <a:gd name="connsiteX3" fmla="*/ 414642 w 552497"/>
                <a:gd name="connsiteY3" fmla="*/ 384035 h 750489"/>
                <a:gd name="connsiteX4" fmla="*/ 253421 w 552497"/>
                <a:gd name="connsiteY4" fmla="*/ 1168 h 750489"/>
                <a:gd name="connsiteX5" fmla="*/ 241238 w 552497"/>
                <a:gd name="connsiteY5" fmla="*/ 2377 h 750489"/>
                <a:gd name="connsiteX6" fmla="*/ 236580 w 552497"/>
                <a:gd name="connsiteY6" fmla="*/ 13708 h 750489"/>
                <a:gd name="connsiteX7" fmla="*/ 155251 w 552497"/>
                <a:gd name="connsiteY7" fmla="*/ 359088 h 750489"/>
                <a:gd name="connsiteX8" fmla="*/ 109169 w 552497"/>
                <a:gd name="connsiteY8" fmla="*/ 125351 h 750489"/>
                <a:gd name="connsiteX9" fmla="*/ 89238 w 552497"/>
                <a:gd name="connsiteY9" fmla="*/ 132741 h 750489"/>
                <a:gd name="connsiteX10" fmla="*/ 17000 w 552497"/>
                <a:gd name="connsiteY10" fmla="*/ 346407 h 750489"/>
                <a:gd name="connsiteX11" fmla="*/ 286071 w 552497"/>
                <a:gd name="connsiteY11" fmla="*/ 750407 h 750489"/>
                <a:gd name="connsiteX12" fmla="*/ 155795 w 552497"/>
                <a:gd name="connsiteY12" fmla="*/ 532341 h 750489"/>
                <a:gd name="connsiteX13" fmla="*/ 162824 w 552497"/>
                <a:gd name="connsiteY13" fmla="*/ 513218 h 750489"/>
                <a:gd name="connsiteX14" fmla="*/ 244380 w 552497"/>
                <a:gd name="connsiteY14" fmla="*/ 550256 h 750489"/>
                <a:gd name="connsiteX15" fmla="*/ 339813 w 552497"/>
                <a:gd name="connsiteY15" fmla="*/ 407301 h 750489"/>
                <a:gd name="connsiteX16" fmla="*/ 351999 w 552497"/>
                <a:gd name="connsiteY16" fmla="*/ 410168 h 750489"/>
                <a:gd name="connsiteX17" fmla="*/ 354866 w 552497"/>
                <a:gd name="connsiteY17" fmla="*/ 422354 h 750489"/>
                <a:gd name="connsiteX18" fmla="*/ 372288 w 552497"/>
                <a:gd name="connsiteY18" fmla="*/ 550258 h 750489"/>
                <a:gd name="connsiteX19" fmla="*/ 308020 w 552497"/>
                <a:gd name="connsiteY19" fmla="*/ 749588 h 750489"/>
                <a:gd name="connsiteX20" fmla="*/ 534096 w 552497"/>
                <a:gd name="connsiteY20" fmla="*/ 368966 h 75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2497" h="750489">
                  <a:moveTo>
                    <a:pt x="534082" y="369115"/>
                  </a:moveTo>
                  <a:cubicBezTo>
                    <a:pt x="501614" y="289443"/>
                    <a:pt x="504570" y="177082"/>
                    <a:pt x="504570" y="175868"/>
                  </a:cubicBezTo>
                  <a:cubicBezTo>
                    <a:pt x="505152" y="166060"/>
                    <a:pt x="492748" y="159749"/>
                    <a:pt x="485222" y="166197"/>
                  </a:cubicBezTo>
                  <a:cubicBezTo>
                    <a:pt x="418090" y="219354"/>
                    <a:pt x="411910" y="323837"/>
                    <a:pt x="414642" y="384035"/>
                  </a:cubicBezTo>
                  <a:cubicBezTo>
                    <a:pt x="361615" y="258152"/>
                    <a:pt x="412852" y="76856"/>
                    <a:pt x="253421" y="1168"/>
                  </a:cubicBezTo>
                  <a:cubicBezTo>
                    <a:pt x="249480" y="-758"/>
                    <a:pt x="244686" y="-265"/>
                    <a:pt x="241238" y="2377"/>
                  </a:cubicBezTo>
                  <a:cubicBezTo>
                    <a:pt x="237651" y="5020"/>
                    <a:pt x="235863" y="9406"/>
                    <a:pt x="236580" y="13708"/>
                  </a:cubicBezTo>
                  <a:cubicBezTo>
                    <a:pt x="258661" y="159302"/>
                    <a:pt x="189871" y="241711"/>
                    <a:pt x="155251" y="359088"/>
                  </a:cubicBezTo>
                  <a:cubicBezTo>
                    <a:pt x="151083" y="275388"/>
                    <a:pt x="190587" y="200598"/>
                    <a:pt x="109169" y="125351"/>
                  </a:cubicBezTo>
                  <a:cubicBezTo>
                    <a:pt x="102359" y="118767"/>
                    <a:pt x="90046" y="123336"/>
                    <a:pt x="89238" y="132741"/>
                  </a:cubicBezTo>
                  <a:cubicBezTo>
                    <a:pt x="77641" y="226830"/>
                    <a:pt x="38364" y="252768"/>
                    <a:pt x="17000" y="346407"/>
                  </a:cubicBezTo>
                  <a:cubicBezTo>
                    <a:pt x="-31860" y="537499"/>
                    <a:pt x="14849" y="755337"/>
                    <a:pt x="286071" y="750407"/>
                  </a:cubicBezTo>
                  <a:cubicBezTo>
                    <a:pt x="149076" y="743378"/>
                    <a:pt x="192562" y="593479"/>
                    <a:pt x="155795" y="532341"/>
                  </a:cubicBezTo>
                  <a:cubicBezTo>
                    <a:pt x="150557" y="525667"/>
                    <a:pt x="154498" y="514788"/>
                    <a:pt x="162824" y="513218"/>
                  </a:cubicBezTo>
                  <a:cubicBezTo>
                    <a:pt x="199145" y="505916"/>
                    <a:pt x="226956" y="528756"/>
                    <a:pt x="244380" y="550256"/>
                  </a:cubicBezTo>
                  <a:cubicBezTo>
                    <a:pt x="255130" y="467718"/>
                    <a:pt x="269234" y="430460"/>
                    <a:pt x="339813" y="407301"/>
                  </a:cubicBezTo>
                  <a:cubicBezTo>
                    <a:pt x="344110" y="405866"/>
                    <a:pt x="348769" y="407075"/>
                    <a:pt x="351999" y="410168"/>
                  </a:cubicBezTo>
                  <a:cubicBezTo>
                    <a:pt x="355221" y="413257"/>
                    <a:pt x="356293" y="418051"/>
                    <a:pt x="354866" y="422354"/>
                  </a:cubicBezTo>
                  <a:cubicBezTo>
                    <a:pt x="334581" y="484110"/>
                    <a:pt x="352134" y="514790"/>
                    <a:pt x="372288" y="550258"/>
                  </a:cubicBezTo>
                  <a:cubicBezTo>
                    <a:pt x="423390" y="627060"/>
                    <a:pt x="416580" y="729168"/>
                    <a:pt x="308020" y="749588"/>
                  </a:cubicBezTo>
                  <a:cubicBezTo>
                    <a:pt x="528938" y="742647"/>
                    <a:pt x="587331" y="520068"/>
                    <a:pt x="534096" y="368966"/>
                  </a:cubicBezTo>
                  <a:close/>
                </a:path>
              </a:pathLst>
            </a:custGeom>
            <a:grpFill/>
            <a:ln w="1516" cap="flat">
              <a:noFill/>
              <a:prstDash val="solid"/>
              <a:miter/>
            </a:ln>
          </p:spPr>
          <p:txBody>
            <a:bodyPr rtlCol="0" anchor="ctr"/>
            <a:lstStyle/>
            <a:p>
              <a:endParaRPr lang="en-US" sz="1641"/>
            </a:p>
          </p:txBody>
        </p:sp>
      </p:grpSp>
      <p:grpSp>
        <p:nvGrpSpPr>
          <p:cNvPr id="234" name="Group 233">
            <a:extLst>
              <a:ext uri="{FF2B5EF4-FFF2-40B4-BE49-F238E27FC236}">
                <a16:creationId xmlns:a16="http://schemas.microsoft.com/office/drawing/2014/main" id="{9FD29D2E-9F3C-6742-634A-860A193A95B7}"/>
              </a:ext>
            </a:extLst>
          </p:cNvPr>
          <p:cNvGrpSpPr/>
          <p:nvPr/>
        </p:nvGrpSpPr>
        <p:grpSpPr>
          <a:xfrm>
            <a:off x="7554939" y="938504"/>
            <a:ext cx="1066390" cy="920509"/>
            <a:chOff x="8578081" y="2152602"/>
            <a:chExt cx="1066390" cy="920509"/>
          </a:xfrm>
        </p:grpSpPr>
        <p:grpSp>
          <p:nvGrpSpPr>
            <p:cNvPr id="215" name="Graphic 291">
              <a:extLst>
                <a:ext uri="{FF2B5EF4-FFF2-40B4-BE49-F238E27FC236}">
                  <a16:creationId xmlns:a16="http://schemas.microsoft.com/office/drawing/2014/main" id="{5EF70650-03DA-1F26-82DA-6D982E88681B}"/>
                </a:ext>
              </a:extLst>
            </p:cNvPr>
            <p:cNvGrpSpPr/>
            <p:nvPr/>
          </p:nvGrpSpPr>
          <p:grpSpPr>
            <a:xfrm>
              <a:off x="8846921" y="2152602"/>
              <a:ext cx="797550" cy="920509"/>
              <a:chOff x="8871010" y="2018691"/>
              <a:chExt cx="797550" cy="920509"/>
            </a:xfrm>
            <a:solidFill>
              <a:srgbClr val="A1D3D0"/>
            </a:solidFill>
          </p:grpSpPr>
          <p:sp>
            <p:nvSpPr>
              <p:cNvPr id="216" name="Freeform: Shape 215">
                <a:extLst>
                  <a:ext uri="{FF2B5EF4-FFF2-40B4-BE49-F238E27FC236}">
                    <a16:creationId xmlns:a16="http://schemas.microsoft.com/office/drawing/2014/main" id="{B81BA25B-F559-A138-77D9-50BD76CBCA91}"/>
                  </a:ext>
                </a:extLst>
              </p:cNvPr>
              <p:cNvSpPr/>
              <p:nvPr/>
            </p:nvSpPr>
            <p:spPr>
              <a:xfrm>
                <a:off x="8965823" y="2539791"/>
                <a:ext cx="90081" cy="399410"/>
              </a:xfrm>
              <a:custGeom>
                <a:avLst/>
                <a:gdLst>
                  <a:gd name="connsiteX0" fmla="*/ 90081 w 90081"/>
                  <a:gd name="connsiteY0" fmla="*/ 39 h 399410"/>
                  <a:gd name="connsiteX1" fmla="*/ 51303 w 90081"/>
                  <a:gd name="connsiteY1" fmla="*/ 193929 h 399410"/>
                  <a:gd name="connsiteX2" fmla="*/ 620 w 90081"/>
                  <a:gd name="connsiteY2" fmla="*/ 305610 h 399410"/>
                  <a:gd name="connsiteX3" fmla="*/ 14232 w 90081"/>
                  <a:gd name="connsiteY3" fmla="*/ 355905 h 399410"/>
                  <a:gd name="connsiteX4" fmla="*/ 0 w 90081"/>
                  <a:gd name="connsiteY4" fmla="*/ 379288 h 399410"/>
                  <a:gd name="connsiteX5" fmla="*/ 21444 w 90081"/>
                  <a:gd name="connsiteY5" fmla="*/ 395458 h 399410"/>
                  <a:gd name="connsiteX6" fmla="*/ 70809 w 90081"/>
                  <a:gd name="connsiteY6" fmla="*/ 387509 h 399410"/>
                  <a:gd name="connsiteX7" fmla="*/ 87638 w 90081"/>
                  <a:gd name="connsiteY7" fmla="*/ 346598 h 399410"/>
                  <a:gd name="connsiteX8" fmla="*/ 90004 w 90081"/>
                  <a:gd name="connsiteY8" fmla="*/ 0 h 39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081" h="399410">
                    <a:moveTo>
                      <a:pt x="90081" y="39"/>
                    </a:moveTo>
                    <a:cubicBezTo>
                      <a:pt x="84032" y="56965"/>
                      <a:pt x="63829" y="127425"/>
                      <a:pt x="51303" y="193929"/>
                    </a:cubicBezTo>
                    <a:cubicBezTo>
                      <a:pt x="44362" y="230846"/>
                      <a:pt x="43548" y="286996"/>
                      <a:pt x="620" y="305610"/>
                    </a:cubicBezTo>
                    <a:cubicBezTo>
                      <a:pt x="12874" y="318717"/>
                      <a:pt x="19350" y="335585"/>
                      <a:pt x="14232" y="355905"/>
                    </a:cubicBezTo>
                    <a:cubicBezTo>
                      <a:pt x="11711" y="365948"/>
                      <a:pt x="6592" y="373355"/>
                      <a:pt x="0" y="379288"/>
                    </a:cubicBezTo>
                    <a:cubicBezTo>
                      <a:pt x="5080" y="386229"/>
                      <a:pt x="12370" y="391735"/>
                      <a:pt x="21444" y="395458"/>
                    </a:cubicBezTo>
                    <a:cubicBezTo>
                      <a:pt x="39282" y="402787"/>
                      <a:pt x="56073" y="399801"/>
                      <a:pt x="70809" y="387509"/>
                    </a:cubicBezTo>
                    <a:cubicBezTo>
                      <a:pt x="83450" y="376961"/>
                      <a:pt x="87638" y="362730"/>
                      <a:pt x="87638" y="346598"/>
                    </a:cubicBezTo>
                    <a:cubicBezTo>
                      <a:pt x="87522" y="239920"/>
                      <a:pt x="90004" y="106678"/>
                      <a:pt x="90004"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7" name="Freeform: Shape 216">
                <a:extLst>
                  <a:ext uri="{FF2B5EF4-FFF2-40B4-BE49-F238E27FC236}">
                    <a16:creationId xmlns:a16="http://schemas.microsoft.com/office/drawing/2014/main" id="{7A549BFD-F14E-183F-2C4E-BB3EF9A1B657}"/>
                  </a:ext>
                </a:extLst>
              </p:cNvPr>
              <p:cNvSpPr/>
              <p:nvPr/>
            </p:nvSpPr>
            <p:spPr>
              <a:xfrm>
                <a:off x="8871010" y="2191084"/>
                <a:ext cx="780926" cy="747849"/>
              </a:xfrm>
              <a:custGeom>
                <a:avLst/>
                <a:gdLst>
                  <a:gd name="connsiteX0" fmla="*/ 780330 w 780926"/>
                  <a:gd name="connsiteY0" fmla="*/ 181225 h 747849"/>
                  <a:gd name="connsiteX1" fmla="*/ 759700 w 780926"/>
                  <a:gd name="connsiteY1" fmla="*/ 160944 h 747849"/>
                  <a:gd name="connsiteX2" fmla="*/ 626924 w 780926"/>
                  <a:gd name="connsiteY2" fmla="*/ 116969 h 747849"/>
                  <a:gd name="connsiteX3" fmla="*/ 619556 w 780926"/>
                  <a:gd name="connsiteY3" fmla="*/ 118288 h 747849"/>
                  <a:gd name="connsiteX4" fmla="*/ 561777 w 780926"/>
                  <a:gd name="connsiteY4" fmla="*/ 116775 h 747849"/>
                  <a:gd name="connsiteX5" fmla="*/ 542621 w 780926"/>
                  <a:gd name="connsiteY5" fmla="*/ 101187 h 747849"/>
                  <a:gd name="connsiteX6" fmla="*/ 537812 w 780926"/>
                  <a:gd name="connsiteY6" fmla="*/ 89398 h 747849"/>
                  <a:gd name="connsiteX7" fmla="*/ 545219 w 780926"/>
                  <a:gd name="connsiteY7" fmla="*/ 93082 h 747849"/>
                  <a:gd name="connsiteX8" fmla="*/ 562281 w 780926"/>
                  <a:gd name="connsiteY8" fmla="*/ 104599 h 747849"/>
                  <a:gd name="connsiteX9" fmla="*/ 594893 w 780926"/>
                  <a:gd name="connsiteY9" fmla="*/ 122476 h 747849"/>
                  <a:gd name="connsiteX10" fmla="*/ 620758 w 780926"/>
                  <a:gd name="connsiteY10" fmla="*/ 101652 h 747849"/>
                  <a:gd name="connsiteX11" fmla="*/ 612964 w 780926"/>
                  <a:gd name="connsiteY11" fmla="*/ 69350 h 747849"/>
                  <a:gd name="connsiteX12" fmla="*/ 516019 w 780926"/>
                  <a:gd name="connsiteY12" fmla="*/ 11028 h 747849"/>
                  <a:gd name="connsiteX13" fmla="*/ 508418 w 780926"/>
                  <a:gd name="connsiteY13" fmla="*/ 13083 h 747849"/>
                  <a:gd name="connsiteX14" fmla="*/ 372695 w 780926"/>
                  <a:gd name="connsiteY14" fmla="*/ 3311 h 747849"/>
                  <a:gd name="connsiteX15" fmla="*/ 365366 w 780926"/>
                  <a:gd name="connsiteY15" fmla="*/ 92 h 747849"/>
                  <a:gd name="connsiteX16" fmla="*/ 267568 w 780926"/>
                  <a:gd name="connsiteY16" fmla="*/ 21886 h 747849"/>
                  <a:gd name="connsiteX17" fmla="*/ 253414 w 780926"/>
                  <a:gd name="connsiteY17" fmla="*/ 24212 h 747849"/>
                  <a:gd name="connsiteX18" fmla="*/ 120793 w 780926"/>
                  <a:gd name="connsiteY18" fmla="*/ 24096 h 747849"/>
                  <a:gd name="connsiteX19" fmla="*/ 92718 w 780926"/>
                  <a:gd name="connsiteY19" fmla="*/ 31464 h 747849"/>
                  <a:gd name="connsiteX20" fmla="*/ 25710 w 780926"/>
                  <a:gd name="connsiteY20" fmla="*/ 97231 h 747849"/>
                  <a:gd name="connsiteX21" fmla="*/ 0 w 780926"/>
                  <a:gd name="connsiteY21" fmla="*/ 148651 h 747849"/>
                  <a:gd name="connsiteX22" fmla="*/ 13029 w 780926"/>
                  <a:gd name="connsiteY22" fmla="*/ 173159 h 747849"/>
                  <a:gd name="connsiteX23" fmla="*/ 25012 w 780926"/>
                  <a:gd name="connsiteY23" fmla="*/ 162727 h 747849"/>
                  <a:gd name="connsiteX24" fmla="*/ 67590 w 780926"/>
                  <a:gd name="connsiteY24" fmla="*/ 123949 h 747849"/>
                  <a:gd name="connsiteX25" fmla="*/ 86203 w 780926"/>
                  <a:gd name="connsiteY25" fmla="*/ 120886 h 747849"/>
                  <a:gd name="connsiteX26" fmla="*/ 86397 w 780926"/>
                  <a:gd name="connsiteY26" fmla="*/ 120614 h 747849"/>
                  <a:gd name="connsiteX27" fmla="*/ 86397 w 780926"/>
                  <a:gd name="connsiteY27" fmla="*/ 120925 h 747849"/>
                  <a:gd name="connsiteX28" fmla="*/ 143634 w 780926"/>
                  <a:gd name="connsiteY28" fmla="*/ 157803 h 747849"/>
                  <a:gd name="connsiteX29" fmla="*/ 150032 w 780926"/>
                  <a:gd name="connsiteY29" fmla="*/ 189717 h 747849"/>
                  <a:gd name="connsiteX30" fmla="*/ 188810 w 780926"/>
                  <a:gd name="connsiteY30" fmla="*/ 189717 h 747849"/>
                  <a:gd name="connsiteX31" fmla="*/ 239221 w 780926"/>
                  <a:gd name="connsiteY31" fmla="*/ 193595 h 747849"/>
                  <a:gd name="connsiteX32" fmla="*/ 263613 w 780926"/>
                  <a:gd name="connsiteY32" fmla="*/ 259401 h 747849"/>
                  <a:gd name="connsiteX33" fmla="*/ 195713 w 780926"/>
                  <a:gd name="connsiteY33" fmla="*/ 293060 h 747849"/>
                  <a:gd name="connsiteX34" fmla="*/ 190749 w 780926"/>
                  <a:gd name="connsiteY34" fmla="*/ 314272 h 747849"/>
                  <a:gd name="connsiteX35" fmla="*/ 188228 w 780926"/>
                  <a:gd name="connsiteY35" fmla="*/ 328038 h 747849"/>
                  <a:gd name="connsiteX36" fmla="*/ 184777 w 780926"/>
                  <a:gd name="connsiteY36" fmla="*/ 350374 h 747849"/>
                  <a:gd name="connsiteX37" fmla="*/ 193657 w 780926"/>
                  <a:gd name="connsiteY37" fmla="*/ 349405 h 747849"/>
                  <a:gd name="connsiteX38" fmla="*/ 200715 w 780926"/>
                  <a:gd name="connsiteY38" fmla="*/ 356230 h 747849"/>
                  <a:gd name="connsiteX39" fmla="*/ 200560 w 780926"/>
                  <a:gd name="connsiteY39" fmla="*/ 446738 h 747849"/>
                  <a:gd name="connsiteX40" fmla="*/ 200482 w 780926"/>
                  <a:gd name="connsiteY40" fmla="*/ 696856 h 747849"/>
                  <a:gd name="connsiteX41" fmla="*/ 210099 w 780926"/>
                  <a:gd name="connsiteY41" fmla="*/ 728654 h 747849"/>
                  <a:gd name="connsiteX42" fmla="*/ 262799 w 780926"/>
                  <a:gd name="connsiteY42" fmla="*/ 745639 h 747849"/>
                  <a:gd name="connsiteX43" fmla="*/ 296264 w 780926"/>
                  <a:gd name="connsiteY43" fmla="*/ 701005 h 747849"/>
                  <a:gd name="connsiteX44" fmla="*/ 296380 w 780926"/>
                  <a:gd name="connsiteY44" fmla="*/ 625582 h 747849"/>
                  <a:gd name="connsiteX45" fmla="*/ 296497 w 780926"/>
                  <a:gd name="connsiteY45" fmla="*/ 503664 h 747849"/>
                  <a:gd name="connsiteX46" fmla="*/ 290292 w 780926"/>
                  <a:gd name="connsiteY46" fmla="*/ 497420 h 747849"/>
                  <a:gd name="connsiteX47" fmla="*/ 272066 w 780926"/>
                  <a:gd name="connsiteY47" fmla="*/ 497614 h 747849"/>
                  <a:gd name="connsiteX48" fmla="*/ 268189 w 780926"/>
                  <a:gd name="connsiteY48" fmla="*/ 492612 h 747849"/>
                  <a:gd name="connsiteX49" fmla="*/ 288082 w 780926"/>
                  <a:gd name="connsiteY49" fmla="*/ 390354 h 747849"/>
                  <a:gd name="connsiteX50" fmla="*/ 296690 w 780926"/>
                  <a:gd name="connsiteY50" fmla="*/ 321446 h 747849"/>
                  <a:gd name="connsiteX51" fmla="*/ 296419 w 780926"/>
                  <a:gd name="connsiteY51" fmla="*/ 85753 h 747849"/>
                  <a:gd name="connsiteX52" fmla="*/ 296419 w 780926"/>
                  <a:gd name="connsiteY52" fmla="*/ 80712 h 747849"/>
                  <a:gd name="connsiteX53" fmla="*/ 298397 w 780926"/>
                  <a:gd name="connsiteY53" fmla="*/ 77299 h 747849"/>
                  <a:gd name="connsiteX54" fmla="*/ 341091 w 780926"/>
                  <a:gd name="connsiteY54" fmla="*/ 67566 h 747849"/>
                  <a:gd name="connsiteX55" fmla="*/ 308246 w 780926"/>
                  <a:gd name="connsiteY55" fmla="*/ 98705 h 747849"/>
                  <a:gd name="connsiteX56" fmla="*/ 304058 w 780926"/>
                  <a:gd name="connsiteY56" fmla="*/ 109989 h 747849"/>
                  <a:gd name="connsiteX57" fmla="*/ 304136 w 780926"/>
                  <a:gd name="connsiteY57" fmla="*/ 197977 h 747849"/>
                  <a:gd name="connsiteX58" fmla="*/ 304136 w 780926"/>
                  <a:gd name="connsiteY58" fmla="*/ 203871 h 747849"/>
                  <a:gd name="connsiteX59" fmla="*/ 345473 w 780926"/>
                  <a:gd name="connsiteY59" fmla="*/ 133295 h 747849"/>
                  <a:gd name="connsiteX60" fmla="*/ 345047 w 780926"/>
                  <a:gd name="connsiteY60" fmla="*/ 138181 h 747849"/>
                  <a:gd name="connsiteX61" fmla="*/ 277844 w 780926"/>
                  <a:gd name="connsiteY61" fmla="*/ 483150 h 747849"/>
                  <a:gd name="connsiteX62" fmla="*/ 283428 w 780926"/>
                  <a:gd name="connsiteY62" fmla="*/ 489897 h 747849"/>
                  <a:gd name="connsiteX63" fmla="*/ 530406 w 780926"/>
                  <a:gd name="connsiteY63" fmla="*/ 489897 h 747849"/>
                  <a:gd name="connsiteX64" fmla="*/ 536765 w 780926"/>
                  <a:gd name="connsiteY64" fmla="*/ 484197 h 747849"/>
                  <a:gd name="connsiteX65" fmla="*/ 545064 w 780926"/>
                  <a:gd name="connsiteY65" fmla="*/ 421377 h 747849"/>
                  <a:gd name="connsiteX66" fmla="*/ 581631 w 780926"/>
                  <a:gd name="connsiteY66" fmla="*/ 339788 h 747849"/>
                  <a:gd name="connsiteX67" fmla="*/ 582562 w 780926"/>
                  <a:gd name="connsiteY67" fmla="*/ 332691 h 747849"/>
                  <a:gd name="connsiteX68" fmla="*/ 548088 w 780926"/>
                  <a:gd name="connsiteY68" fmla="*/ 155902 h 747849"/>
                  <a:gd name="connsiteX69" fmla="*/ 543668 w 780926"/>
                  <a:gd name="connsiteY69" fmla="*/ 132093 h 747849"/>
                  <a:gd name="connsiteX70" fmla="*/ 566624 w 780926"/>
                  <a:gd name="connsiteY70" fmla="*/ 146867 h 747849"/>
                  <a:gd name="connsiteX71" fmla="*/ 614321 w 780926"/>
                  <a:gd name="connsiteY71" fmla="*/ 166993 h 747849"/>
                  <a:gd name="connsiteX72" fmla="*/ 635765 w 780926"/>
                  <a:gd name="connsiteY72" fmla="*/ 171646 h 747849"/>
                  <a:gd name="connsiteX73" fmla="*/ 737480 w 780926"/>
                  <a:gd name="connsiteY73" fmla="*/ 203832 h 747849"/>
                  <a:gd name="connsiteX74" fmla="*/ 740272 w 780926"/>
                  <a:gd name="connsiteY74" fmla="*/ 207865 h 747849"/>
                  <a:gd name="connsiteX75" fmla="*/ 771256 w 780926"/>
                  <a:gd name="connsiteY75" fmla="*/ 205693 h 747849"/>
                  <a:gd name="connsiteX76" fmla="*/ 780369 w 780926"/>
                  <a:gd name="connsiteY76" fmla="*/ 181147 h 74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780926" h="747849">
                    <a:moveTo>
                      <a:pt x="780330" y="181225"/>
                    </a:moveTo>
                    <a:cubicBezTo>
                      <a:pt x="778081" y="169863"/>
                      <a:pt x="770596" y="163619"/>
                      <a:pt x="759700" y="160944"/>
                    </a:cubicBezTo>
                    <a:cubicBezTo>
                      <a:pt x="714252" y="149814"/>
                      <a:pt x="669851" y="135622"/>
                      <a:pt x="626924" y="116969"/>
                    </a:cubicBezTo>
                    <a:cubicBezTo>
                      <a:pt x="624442" y="115884"/>
                      <a:pt x="621495" y="116349"/>
                      <a:pt x="619556" y="118288"/>
                    </a:cubicBezTo>
                    <a:cubicBezTo>
                      <a:pt x="602649" y="135195"/>
                      <a:pt x="578645" y="134691"/>
                      <a:pt x="561777" y="116775"/>
                    </a:cubicBezTo>
                    <a:cubicBezTo>
                      <a:pt x="556077" y="110726"/>
                      <a:pt x="549601" y="105607"/>
                      <a:pt x="542621" y="101187"/>
                    </a:cubicBezTo>
                    <a:cubicBezTo>
                      <a:pt x="537928" y="98201"/>
                      <a:pt x="536532" y="94633"/>
                      <a:pt x="537812" y="89398"/>
                    </a:cubicBezTo>
                    <a:cubicBezTo>
                      <a:pt x="541108" y="89553"/>
                      <a:pt x="542621" y="92345"/>
                      <a:pt x="545219" y="93082"/>
                    </a:cubicBezTo>
                    <a:cubicBezTo>
                      <a:pt x="552121" y="95021"/>
                      <a:pt x="558364" y="98589"/>
                      <a:pt x="562281" y="104599"/>
                    </a:cubicBezTo>
                    <a:cubicBezTo>
                      <a:pt x="570502" y="117280"/>
                      <a:pt x="581476" y="124260"/>
                      <a:pt x="594893" y="122476"/>
                    </a:cubicBezTo>
                    <a:cubicBezTo>
                      <a:pt x="607613" y="120808"/>
                      <a:pt x="616609" y="113867"/>
                      <a:pt x="620758" y="101652"/>
                    </a:cubicBezTo>
                    <a:cubicBezTo>
                      <a:pt x="624907" y="89398"/>
                      <a:pt x="622038" y="78502"/>
                      <a:pt x="612964" y="69350"/>
                    </a:cubicBezTo>
                    <a:cubicBezTo>
                      <a:pt x="585587" y="41701"/>
                      <a:pt x="552897" y="22894"/>
                      <a:pt x="516019" y="11028"/>
                    </a:cubicBezTo>
                    <a:cubicBezTo>
                      <a:pt x="512606" y="9942"/>
                      <a:pt x="510784" y="10873"/>
                      <a:pt x="508418" y="13083"/>
                    </a:cubicBezTo>
                    <a:cubicBezTo>
                      <a:pt x="468322" y="51279"/>
                      <a:pt x="407208" y="46897"/>
                      <a:pt x="372695" y="3311"/>
                    </a:cubicBezTo>
                    <a:cubicBezTo>
                      <a:pt x="370640" y="713"/>
                      <a:pt x="368740" y="-334"/>
                      <a:pt x="365366" y="92"/>
                    </a:cubicBezTo>
                    <a:cubicBezTo>
                      <a:pt x="332134" y="4552"/>
                      <a:pt x="299405" y="11338"/>
                      <a:pt x="267568" y="21886"/>
                    </a:cubicBezTo>
                    <a:cubicBezTo>
                      <a:pt x="262992" y="23398"/>
                      <a:pt x="258223" y="24212"/>
                      <a:pt x="253414" y="24212"/>
                    </a:cubicBezTo>
                    <a:cubicBezTo>
                      <a:pt x="209207" y="24135"/>
                      <a:pt x="165000" y="24212"/>
                      <a:pt x="120793" y="24096"/>
                    </a:cubicBezTo>
                    <a:cubicBezTo>
                      <a:pt x="110711" y="24096"/>
                      <a:pt x="101560" y="26229"/>
                      <a:pt x="92718" y="31464"/>
                    </a:cubicBezTo>
                    <a:cubicBezTo>
                      <a:pt x="64992" y="47944"/>
                      <a:pt x="42578" y="69699"/>
                      <a:pt x="25710" y="97231"/>
                    </a:cubicBezTo>
                    <a:cubicBezTo>
                      <a:pt x="15628" y="113673"/>
                      <a:pt x="7678" y="131085"/>
                      <a:pt x="0" y="148651"/>
                    </a:cubicBezTo>
                    <a:cubicBezTo>
                      <a:pt x="4343" y="156833"/>
                      <a:pt x="8725" y="164977"/>
                      <a:pt x="13029" y="173159"/>
                    </a:cubicBezTo>
                    <a:cubicBezTo>
                      <a:pt x="16713" y="169397"/>
                      <a:pt x="20746" y="165985"/>
                      <a:pt x="25012" y="162727"/>
                    </a:cubicBezTo>
                    <a:cubicBezTo>
                      <a:pt x="33931" y="144967"/>
                      <a:pt x="48821" y="130193"/>
                      <a:pt x="67590" y="123949"/>
                    </a:cubicBezTo>
                    <a:cubicBezTo>
                      <a:pt x="73678" y="121933"/>
                      <a:pt x="79960" y="120963"/>
                      <a:pt x="86203" y="120886"/>
                    </a:cubicBezTo>
                    <a:cubicBezTo>
                      <a:pt x="86281" y="120808"/>
                      <a:pt x="86359" y="120692"/>
                      <a:pt x="86397" y="120614"/>
                    </a:cubicBezTo>
                    <a:lnTo>
                      <a:pt x="86397" y="120925"/>
                    </a:lnTo>
                    <a:cubicBezTo>
                      <a:pt x="110634" y="120731"/>
                      <a:pt x="134366" y="134497"/>
                      <a:pt x="143634" y="157803"/>
                    </a:cubicBezTo>
                    <a:cubicBezTo>
                      <a:pt x="146891" y="166024"/>
                      <a:pt x="149450" y="181069"/>
                      <a:pt x="150032" y="189717"/>
                    </a:cubicBezTo>
                    <a:cubicBezTo>
                      <a:pt x="162790" y="189717"/>
                      <a:pt x="175703" y="189717"/>
                      <a:pt x="188810" y="189717"/>
                    </a:cubicBezTo>
                    <a:cubicBezTo>
                      <a:pt x="208199" y="189717"/>
                      <a:pt x="223710" y="188592"/>
                      <a:pt x="239221" y="193595"/>
                    </a:cubicBezTo>
                    <a:cubicBezTo>
                      <a:pt x="266056" y="202242"/>
                      <a:pt x="274083" y="235126"/>
                      <a:pt x="263613" y="259401"/>
                    </a:cubicBezTo>
                    <a:cubicBezTo>
                      <a:pt x="252018" y="286197"/>
                      <a:pt x="224719" y="292673"/>
                      <a:pt x="195713" y="293060"/>
                    </a:cubicBezTo>
                    <a:cubicBezTo>
                      <a:pt x="193425" y="300622"/>
                      <a:pt x="192416" y="307214"/>
                      <a:pt x="190749" y="314272"/>
                    </a:cubicBezTo>
                    <a:cubicBezTo>
                      <a:pt x="189663" y="318809"/>
                      <a:pt x="188849" y="323423"/>
                      <a:pt x="188228" y="328038"/>
                    </a:cubicBezTo>
                    <a:cubicBezTo>
                      <a:pt x="187220" y="335445"/>
                      <a:pt x="185281" y="343394"/>
                      <a:pt x="184777" y="350374"/>
                    </a:cubicBezTo>
                    <a:cubicBezTo>
                      <a:pt x="186367" y="349599"/>
                      <a:pt x="189043" y="349560"/>
                      <a:pt x="193657" y="349405"/>
                    </a:cubicBezTo>
                    <a:cubicBezTo>
                      <a:pt x="199047" y="349211"/>
                      <a:pt x="200792" y="350491"/>
                      <a:pt x="200715" y="356230"/>
                    </a:cubicBezTo>
                    <a:cubicBezTo>
                      <a:pt x="200405" y="386399"/>
                      <a:pt x="200560" y="416568"/>
                      <a:pt x="200560" y="446738"/>
                    </a:cubicBezTo>
                    <a:cubicBezTo>
                      <a:pt x="200560" y="530110"/>
                      <a:pt x="200637" y="613483"/>
                      <a:pt x="200482" y="696856"/>
                    </a:cubicBezTo>
                    <a:cubicBezTo>
                      <a:pt x="200482" y="708567"/>
                      <a:pt x="203003" y="719270"/>
                      <a:pt x="210099" y="728654"/>
                    </a:cubicBezTo>
                    <a:cubicBezTo>
                      <a:pt x="222353" y="744979"/>
                      <a:pt x="243410" y="751727"/>
                      <a:pt x="262799" y="745639"/>
                    </a:cubicBezTo>
                    <a:cubicBezTo>
                      <a:pt x="282537" y="739395"/>
                      <a:pt x="296031" y="721751"/>
                      <a:pt x="296264" y="701005"/>
                    </a:cubicBezTo>
                    <a:cubicBezTo>
                      <a:pt x="296535" y="675877"/>
                      <a:pt x="296380" y="650710"/>
                      <a:pt x="296380" y="625582"/>
                    </a:cubicBezTo>
                    <a:cubicBezTo>
                      <a:pt x="296380" y="584942"/>
                      <a:pt x="296303" y="544303"/>
                      <a:pt x="296497" y="503664"/>
                    </a:cubicBezTo>
                    <a:cubicBezTo>
                      <a:pt x="296497" y="498778"/>
                      <a:pt x="295294" y="497071"/>
                      <a:pt x="290292" y="497420"/>
                    </a:cubicBezTo>
                    <a:cubicBezTo>
                      <a:pt x="284243" y="497847"/>
                      <a:pt x="278155" y="497304"/>
                      <a:pt x="272066" y="497614"/>
                    </a:cubicBezTo>
                    <a:cubicBezTo>
                      <a:pt x="267878" y="497847"/>
                      <a:pt x="267374" y="496606"/>
                      <a:pt x="268189" y="492612"/>
                    </a:cubicBezTo>
                    <a:cubicBezTo>
                      <a:pt x="274975" y="458565"/>
                      <a:pt x="281490" y="424440"/>
                      <a:pt x="288082" y="390354"/>
                    </a:cubicBezTo>
                    <a:cubicBezTo>
                      <a:pt x="292464" y="367592"/>
                      <a:pt x="296884" y="344984"/>
                      <a:pt x="296690" y="321446"/>
                    </a:cubicBezTo>
                    <a:cubicBezTo>
                      <a:pt x="295992" y="242882"/>
                      <a:pt x="296419" y="164317"/>
                      <a:pt x="296419" y="85753"/>
                    </a:cubicBezTo>
                    <a:cubicBezTo>
                      <a:pt x="296419" y="84086"/>
                      <a:pt x="296458" y="82418"/>
                      <a:pt x="296419" y="80712"/>
                    </a:cubicBezTo>
                    <a:cubicBezTo>
                      <a:pt x="296419" y="79161"/>
                      <a:pt x="296613" y="77842"/>
                      <a:pt x="298397" y="77299"/>
                    </a:cubicBezTo>
                    <a:cubicBezTo>
                      <a:pt x="312396" y="73189"/>
                      <a:pt x="326511" y="69505"/>
                      <a:pt x="341091" y="67566"/>
                    </a:cubicBezTo>
                    <a:cubicBezTo>
                      <a:pt x="328954" y="76834"/>
                      <a:pt x="318096" y="87227"/>
                      <a:pt x="308246" y="98705"/>
                    </a:cubicBezTo>
                    <a:cubicBezTo>
                      <a:pt x="305338" y="102117"/>
                      <a:pt x="304020" y="105491"/>
                      <a:pt x="304058" y="109989"/>
                    </a:cubicBezTo>
                    <a:cubicBezTo>
                      <a:pt x="304252" y="139305"/>
                      <a:pt x="304136" y="168660"/>
                      <a:pt x="304136" y="197977"/>
                    </a:cubicBezTo>
                    <a:lnTo>
                      <a:pt x="304136" y="203871"/>
                    </a:lnTo>
                    <a:cubicBezTo>
                      <a:pt x="315730" y="179402"/>
                      <a:pt x="327092" y="155321"/>
                      <a:pt x="345473" y="133295"/>
                    </a:cubicBezTo>
                    <a:cubicBezTo>
                      <a:pt x="345241" y="136126"/>
                      <a:pt x="345241" y="137173"/>
                      <a:pt x="345047" y="138181"/>
                    </a:cubicBezTo>
                    <a:cubicBezTo>
                      <a:pt x="322672" y="253197"/>
                      <a:pt x="300336" y="368173"/>
                      <a:pt x="277844" y="483150"/>
                    </a:cubicBezTo>
                    <a:cubicBezTo>
                      <a:pt x="277108" y="486873"/>
                      <a:pt x="279628" y="489936"/>
                      <a:pt x="283428" y="489897"/>
                    </a:cubicBezTo>
                    <a:cubicBezTo>
                      <a:pt x="365754" y="489742"/>
                      <a:pt x="448080" y="489742"/>
                      <a:pt x="530406" y="489897"/>
                    </a:cubicBezTo>
                    <a:cubicBezTo>
                      <a:pt x="534787" y="489897"/>
                      <a:pt x="536494" y="489044"/>
                      <a:pt x="536765" y="484197"/>
                    </a:cubicBezTo>
                    <a:cubicBezTo>
                      <a:pt x="538045" y="463063"/>
                      <a:pt x="540410" y="442084"/>
                      <a:pt x="545064" y="421377"/>
                    </a:cubicBezTo>
                    <a:cubicBezTo>
                      <a:pt x="551733" y="391712"/>
                      <a:pt x="561312" y="363326"/>
                      <a:pt x="581631" y="339788"/>
                    </a:cubicBezTo>
                    <a:cubicBezTo>
                      <a:pt x="583648" y="337461"/>
                      <a:pt x="583027" y="335096"/>
                      <a:pt x="582562" y="332691"/>
                    </a:cubicBezTo>
                    <a:cubicBezTo>
                      <a:pt x="571084" y="273749"/>
                      <a:pt x="559567" y="214845"/>
                      <a:pt x="548088" y="155902"/>
                    </a:cubicBezTo>
                    <a:cubicBezTo>
                      <a:pt x="546615" y="148302"/>
                      <a:pt x="545257" y="140663"/>
                      <a:pt x="543668" y="132093"/>
                    </a:cubicBezTo>
                    <a:cubicBezTo>
                      <a:pt x="551695" y="136242"/>
                      <a:pt x="549058" y="134419"/>
                      <a:pt x="566624" y="146867"/>
                    </a:cubicBezTo>
                    <a:cubicBezTo>
                      <a:pt x="580856" y="156949"/>
                      <a:pt x="597259" y="163309"/>
                      <a:pt x="614321" y="166993"/>
                    </a:cubicBezTo>
                    <a:cubicBezTo>
                      <a:pt x="625567" y="169436"/>
                      <a:pt x="628940" y="175059"/>
                      <a:pt x="635765" y="171646"/>
                    </a:cubicBezTo>
                    <a:cubicBezTo>
                      <a:pt x="673962" y="152490"/>
                      <a:pt x="717044" y="166256"/>
                      <a:pt x="737480" y="203832"/>
                    </a:cubicBezTo>
                    <a:cubicBezTo>
                      <a:pt x="738256" y="205267"/>
                      <a:pt x="739031" y="207012"/>
                      <a:pt x="740272" y="207865"/>
                    </a:cubicBezTo>
                    <a:cubicBezTo>
                      <a:pt x="748105" y="212984"/>
                      <a:pt x="763616" y="211937"/>
                      <a:pt x="771256" y="205693"/>
                    </a:cubicBezTo>
                    <a:cubicBezTo>
                      <a:pt x="779011" y="199334"/>
                      <a:pt x="782346" y="191113"/>
                      <a:pt x="780369" y="181147"/>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8" name="Freeform: Shape 217">
                <a:extLst>
                  <a:ext uri="{FF2B5EF4-FFF2-40B4-BE49-F238E27FC236}">
                    <a16:creationId xmlns:a16="http://schemas.microsoft.com/office/drawing/2014/main" id="{CFC08B6E-D8E6-B2A1-40F5-19F3EDAE8A12}"/>
                  </a:ext>
                </a:extLst>
              </p:cNvPr>
              <p:cNvSpPr/>
              <p:nvPr/>
            </p:nvSpPr>
            <p:spPr>
              <a:xfrm>
                <a:off x="9414290" y="2514989"/>
                <a:ext cx="254270" cy="236377"/>
              </a:xfrm>
              <a:custGeom>
                <a:avLst/>
                <a:gdLst>
                  <a:gd name="connsiteX0" fmla="*/ 196023 w 254270"/>
                  <a:gd name="connsiteY0" fmla="*/ 83123 h 236377"/>
                  <a:gd name="connsiteX1" fmla="*/ 195131 w 254270"/>
                  <a:gd name="connsiteY1" fmla="*/ 90375 h 236377"/>
                  <a:gd name="connsiteX2" fmla="*/ 195169 w 254270"/>
                  <a:gd name="connsiteY2" fmla="*/ 174562 h 236377"/>
                  <a:gd name="connsiteX3" fmla="*/ 189663 w 254270"/>
                  <a:gd name="connsiteY3" fmla="*/ 180301 h 236377"/>
                  <a:gd name="connsiteX4" fmla="*/ 64643 w 254270"/>
                  <a:gd name="connsiteY4" fmla="*/ 180301 h 236377"/>
                  <a:gd name="connsiteX5" fmla="*/ 59175 w 254270"/>
                  <a:gd name="connsiteY5" fmla="*/ 174562 h 236377"/>
                  <a:gd name="connsiteX6" fmla="*/ 59253 w 254270"/>
                  <a:gd name="connsiteY6" fmla="*/ 82775 h 236377"/>
                  <a:gd name="connsiteX7" fmla="*/ 55724 w 254270"/>
                  <a:gd name="connsiteY7" fmla="*/ 89910 h 236377"/>
                  <a:gd name="connsiteX8" fmla="*/ 43005 w 254270"/>
                  <a:gd name="connsiteY8" fmla="*/ 180379 h 236377"/>
                  <a:gd name="connsiteX9" fmla="*/ 42772 w 254270"/>
                  <a:gd name="connsiteY9" fmla="*/ 214310 h 236377"/>
                  <a:gd name="connsiteX10" fmla="*/ 27183 w 254270"/>
                  <a:gd name="connsiteY10" fmla="*/ 235444 h 236377"/>
                  <a:gd name="connsiteX11" fmla="*/ 3567 w 254270"/>
                  <a:gd name="connsiteY11" fmla="*/ 226641 h 236377"/>
                  <a:gd name="connsiteX12" fmla="*/ 310 w 254270"/>
                  <a:gd name="connsiteY12" fmla="*/ 217257 h 236377"/>
                  <a:gd name="connsiteX13" fmla="*/ 15976 w 254270"/>
                  <a:gd name="connsiteY13" fmla="*/ 73778 h 236377"/>
                  <a:gd name="connsiteX14" fmla="*/ 44478 w 254270"/>
                  <a:gd name="connsiteY14" fmla="*/ 20497 h 236377"/>
                  <a:gd name="connsiteX15" fmla="*/ 73135 w 254270"/>
                  <a:gd name="connsiteY15" fmla="*/ 1069 h 236377"/>
                  <a:gd name="connsiteX16" fmla="*/ 82481 w 254270"/>
                  <a:gd name="connsiteY16" fmla="*/ 255 h 236377"/>
                  <a:gd name="connsiteX17" fmla="*/ 167288 w 254270"/>
                  <a:gd name="connsiteY17" fmla="*/ 22 h 236377"/>
                  <a:gd name="connsiteX18" fmla="*/ 204903 w 254270"/>
                  <a:gd name="connsiteY18" fmla="*/ 15533 h 236377"/>
                  <a:gd name="connsiteX19" fmla="*/ 238097 w 254270"/>
                  <a:gd name="connsiteY19" fmla="*/ 73856 h 236377"/>
                  <a:gd name="connsiteX20" fmla="*/ 254267 w 254270"/>
                  <a:gd name="connsiteY20" fmla="*/ 200388 h 236377"/>
                  <a:gd name="connsiteX21" fmla="*/ 254112 w 254270"/>
                  <a:gd name="connsiteY21" fmla="*/ 214193 h 236377"/>
                  <a:gd name="connsiteX22" fmla="*/ 232435 w 254270"/>
                  <a:gd name="connsiteY22" fmla="*/ 236374 h 236377"/>
                  <a:gd name="connsiteX23" fmla="*/ 211534 w 254270"/>
                  <a:gd name="connsiteY23" fmla="*/ 213650 h 236377"/>
                  <a:gd name="connsiteX24" fmla="*/ 204166 w 254270"/>
                  <a:gd name="connsiteY24" fmla="*/ 113021 h 236377"/>
                  <a:gd name="connsiteX25" fmla="*/ 196023 w 254270"/>
                  <a:gd name="connsiteY25" fmla="*/ 83123 h 23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4270" h="236377">
                    <a:moveTo>
                      <a:pt x="196023" y="83123"/>
                    </a:moveTo>
                    <a:cubicBezTo>
                      <a:pt x="194510" y="85916"/>
                      <a:pt x="195131" y="88203"/>
                      <a:pt x="195131" y="90375"/>
                    </a:cubicBezTo>
                    <a:cubicBezTo>
                      <a:pt x="195092" y="118450"/>
                      <a:pt x="195014" y="146487"/>
                      <a:pt x="195169" y="174562"/>
                    </a:cubicBezTo>
                    <a:cubicBezTo>
                      <a:pt x="195169" y="178789"/>
                      <a:pt x="194200" y="180340"/>
                      <a:pt x="189663" y="180301"/>
                    </a:cubicBezTo>
                    <a:cubicBezTo>
                      <a:pt x="147977" y="180146"/>
                      <a:pt x="106329" y="180146"/>
                      <a:pt x="64643" y="180301"/>
                    </a:cubicBezTo>
                    <a:cubicBezTo>
                      <a:pt x="60067" y="180301"/>
                      <a:pt x="59175" y="178750"/>
                      <a:pt x="59175" y="174562"/>
                    </a:cubicBezTo>
                    <a:cubicBezTo>
                      <a:pt x="59330" y="144199"/>
                      <a:pt x="59253" y="113836"/>
                      <a:pt x="59253" y="82775"/>
                    </a:cubicBezTo>
                    <a:cubicBezTo>
                      <a:pt x="56577" y="84868"/>
                      <a:pt x="56422" y="87583"/>
                      <a:pt x="55724" y="89910"/>
                    </a:cubicBezTo>
                    <a:cubicBezTo>
                      <a:pt x="46844" y="119420"/>
                      <a:pt x="43741" y="149744"/>
                      <a:pt x="43005" y="180379"/>
                    </a:cubicBezTo>
                    <a:cubicBezTo>
                      <a:pt x="42733" y="191663"/>
                      <a:pt x="43005" y="202986"/>
                      <a:pt x="42772" y="214310"/>
                    </a:cubicBezTo>
                    <a:cubicBezTo>
                      <a:pt x="42578" y="224896"/>
                      <a:pt x="36529" y="232845"/>
                      <a:pt x="27183" y="235444"/>
                    </a:cubicBezTo>
                    <a:cubicBezTo>
                      <a:pt x="18148" y="237964"/>
                      <a:pt x="8647" y="234435"/>
                      <a:pt x="3567" y="226641"/>
                    </a:cubicBezTo>
                    <a:cubicBezTo>
                      <a:pt x="1706" y="223810"/>
                      <a:pt x="387" y="220708"/>
                      <a:pt x="310" y="217257"/>
                    </a:cubicBezTo>
                    <a:cubicBezTo>
                      <a:pt x="-970" y="168707"/>
                      <a:pt x="1241" y="120506"/>
                      <a:pt x="15976" y="73778"/>
                    </a:cubicBezTo>
                    <a:cubicBezTo>
                      <a:pt x="22103" y="54311"/>
                      <a:pt x="30634" y="35892"/>
                      <a:pt x="44478" y="20497"/>
                    </a:cubicBezTo>
                    <a:cubicBezTo>
                      <a:pt x="52389" y="11694"/>
                      <a:pt x="61191" y="4094"/>
                      <a:pt x="73135" y="1069"/>
                    </a:cubicBezTo>
                    <a:cubicBezTo>
                      <a:pt x="76237" y="294"/>
                      <a:pt x="79340" y="255"/>
                      <a:pt x="82481" y="255"/>
                    </a:cubicBezTo>
                    <a:cubicBezTo>
                      <a:pt x="110750" y="255"/>
                      <a:pt x="139019" y="798"/>
                      <a:pt x="167288" y="22"/>
                    </a:cubicBezTo>
                    <a:cubicBezTo>
                      <a:pt x="182605" y="-404"/>
                      <a:pt x="194471" y="5335"/>
                      <a:pt x="204903" y="15533"/>
                    </a:cubicBezTo>
                    <a:cubicBezTo>
                      <a:pt x="221538" y="31781"/>
                      <a:pt x="231117" y="52140"/>
                      <a:pt x="238097" y="73856"/>
                    </a:cubicBezTo>
                    <a:cubicBezTo>
                      <a:pt x="251320" y="114999"/>
                      <a:pt x="253957" y="157539"/>
                      <a:pt x="254267" y="200388"/>
                    </a:cubicBezTo>
                    <a:cubicBezTo>
                      <a:pt x="254267" y="205003"/>
                      <a:pt x="254306" y="209617"/>
                      <a:pt x="254112" y="214193"/>
                    </a:cubicBezTo>
                    <a:cubicBezTo>
                      <a:pt x="253608" y="227184"/>
                      <a:pt x="244340" y="236568"/>
                      <a:pt x="232435" y="236374"/>
                    </a:cubicBezTo>
                    <a:cubicBezTo>
                      <a:pt x="220336" y="236180"/>
                      <a:pt x="211379" y="226680"/>
                      <a:pt x="211534" y="213650"/>
                    </a:cubicBezTo>
                    <a:cubicBezTo>
                      <a:pt x="211844" y="179875"/>
                      <a:pt x="210719" y="146254"/>
                      <a:pt x="204166" y="113021"/>
                    </a:cubicBezTo>
                    <a:cubicBezTo>
                      <a:pt x="202188" y="103055"/>
                      <a:pt x="199900" y="93206"/>
                      <a:pt x="196023" y="83123"/>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9" name="Freeform: Shape 218">
                <a:extLst>
                  <a:ext uri="{FF2B5EF4-FFF2-40B4-BE49-F238E27FC236}">
                    <a16:creationId xmlns:a16="http://schemas.microsoft.com/office/drawing/2014/main" id="{94EF51C5-B495-7E40-3289-3065808E5ECA}"/>
                  </a:ext>
                </a:extLst>
              </p:cNvPr>
              <p:cNvSpPr/>
              <p:nvPr/>
            </p:nvSpPr>
            <p:spPr>
              <a:xfrm>
                <a:off x="9473465" y="2704403"/>
                <a:ext cx="136072" cy="233821"/>
              </a:xfrm>
              <a:custGeom>
                <a:avLst/>
                <a:gdLst>
                  <a:gd name="connsiteX0" fmla="*/ 135917 w 136072"/>
                  <a:gd name="connsiteY0" fmla="*/ 104624 h 233821"/>
                  <a:gd name="connsiteX1" fmla="*/ 135839 w 136072"/>
                  <a:gd name="connsiteY1" fmla="*/ 201375 h 233821"/>
                  <a:gd name="connsiteX2" fmla="*/ 94114 w 136072"/>
                  <a:gd name="connsiteY2" fmla="*/ 231854 h 233821"/>
                  <a:gd name="connsiteX3" fmla="*/ 73639 w 136072"/>
                  <a:gd name="connsiteY3" fmla="*/ 200405 h 233821"/>
                  <a:gd name="connsiteX4" fmla="*/ 73717 w 136072"/>
                  <a:gd name="connsiteY4" fmla="*/ 77285 h 233821"/>
                  <a:gd name="connsiteX5" fmla="*/ 67745 w 136072"/>
                  <a:gd name="connsiteY5" fmla="*/ 71236 h 233821"/>
                  <a:gd name="connsiteX6" fmla="*/ 61967 w 136072"/>
                  <a:gd name="connsiteY6" fmla="*/ 77401 h 233821"/>
                  <a:gd name="connsiteX7" fmla="*/ 61967 w 136072"/>
                  <a:gd name="connsiteY7" fmla="*/ 202422 h 233821"/>
                  <a:gd name="connsiteX8" fmla="*/ 19971 w 136072"/>
                  <a:gd name="connsiteY8" fmla="*/ 231738 h 233821"/>
                  <a:gd name="connsiteX9" fmla="*/ 116 w 136072"/>
                  <a:gd name="connsiteY9" fmla="*/ 201220 h 233821"/>
                  <a:gd name="connsiteX10" fmla="*/ 116 w 136072"/>
                  <a:gd name="connsiteY10" fmla="*/ 108230 h 233821"/>
                  <a:gd name="connsiteX11" fmla="*/ 0 w 136072"/>
                  <a:gd name="connsiteY11" fmla="*/ 7097 h 233821"/>
                  <a:gd name="connsiteX12" fmla="*/ 6825 w 136072"/>
                  <a:gd name="connsiteY12" fmla="*/ 1 h 233821"/>
                  <a:gd name="connsiteX13" fmla="*/ 129325 w 136072"/>
                  <a:gd name="connsiteY13" fmla="*/ 39 h 233821"/>
                  <a:gd name="connsiteX14" fmla="*/ 136072 w 136072"/>
                  <a:gd name="connsiteY14" fmla="*/ 6632 h 233821"/>
                  <a:gd name="connsiteX15" fmla="*/ 135956 w 136072"/>
                  <a:gd name="connsiteY15" fmla="*/ 104624 h 23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072" h="233821">
                    <a:moveTo>
                      <a:pt x="135917" y="104624"/>
                    </a:moveTo>
                    <a:cubicBezTo>
                      <a:pt x="135917" y="136887"/>
                      <a:pt x="136111" y="169112"/>
                      <a:pt x="135839" y="201375"/>
                    </a:cubicBezTo>
                    <a:cubicBezTo>
                      <a:pt x="135684" y="224370"/>
                      <a:pt x="114822" y="239377"/>
                      <a:pt x="94114" y="231854"/>
                    </a:cubicBezTo>
                    <a:cubicBezTo>
                      <a:pt x="81279" y="227201"/>
                      <a:pt x="73639" y="215684"/>
                      <a:pt x="73639" y="200405"/>
                    </a:cubicBezTo>
                    <a:cubicBezTo>
                      <a:pt x="73562" y="159378"/>
                      <a:pt x="73523" y="118312"/>
                      <a:pt x="73717" y="77285"/>
                    </a:cubicBezTo>
                    <a:cubicBezTo>
                      <a:pt x="73717" y="72593"/>
                      <a:pt x="72437" y="71275"/>
                      <a:pt x="67745" y="71236"/>
                    </a:cubicBezTo>
                    <a:cubicBezTo>
                      <a:pt x="62782" y="71158"/>
                      <a:pt x="61967" y="72942"/>
                      <a:pt x="61967" y="77401"/>
                    </a:cubicBezTo>
                    <a:cubicBezTo>
                      <a:pt x="62122" y="119088"/>
                      <a:pt x="62200" y="160735"/>
                      <a:pt x="61967" y="202422"/>
                    </a:cubicBezTo>
                    <a:cubicBezTo>
                      <a:pt x="61851" y="224680"/>
                      <a:pt x="40368" y="239494"/>
                      <a:pt x="19971" y="231738"/>
                    </a:cubicBezTo>
                    <a:cubicBezTo>
                      <a:pt x="7523" y="227007"/>
                      <a:pt x="155" y="215917"/>
                      <a:pt x="116" y="201220"/>
                    </a:cubicBezTo>
                    <a:cubicBezTo>
                      <a:pt x="0" y="170236"/>
                      <a:pt x="116" y="139252"/>
                      <a:pt x="116" y="108230"/>
                    </a:cubicBezTo>
                    <a:cubicBezTo>
                      <a:pt x="116" y="74532"/>
                      <a:pt x="233" y="40795"/>
                      <a:pt x="0" y="7097"/>
                    </a:cubicBezTo>
                    <a:cubicBezTo>
                      <a:pt x="0" y="1784"/>
                      <a:pt x="1047" y="-38"/>
                      <a:pt x="6825" y="1"/>
                    </a:cubicBezTo>
                    <a:cubicBezTo>
                      <a:pt x="47658" y="272"/>
                      <a:pt x="88491" y="233"/>
                      <a:pt x="129325" y="39"/>
                    </a:cubicBezTo>
                    <a:cubicBezTo>
                      <a:pt x="134405" y="39"/>
                      <a:pt x="136111" y="1241"/>
                      <a:pt x="136072" y="6632"/>
                    </a:cubicBezTo>
                    <a:cubicBezTo>
                      <a:pt x="135839" y="39283"/>
                      <a:pt x="135956" y="71973"/>
                      <a:pt x="135956" y="104624"/>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0" name="Freeform: Shape 219">
                <a:extLst>
                  <a:ext uri="{FF2B5EF4-FFF2-40B4-BE49-F238E27FC236}">
                    <a16:creationId xmlns:a16="http://schemas.microsoft.com/office/drawing/2014/main" id="{F8AA184D-C4E5-16DB-DF42-E6A748D4E529}"/>
                  </a:ext>
                </a:extLst>
              </p:cNvPr>
              <p:cNvSpPr/>
              <p:nvPr/>
            </p:nvSpPr>
            <p:spPr>
              <a:xfrm>
                <a:off x="8975013" y="2018691"/>
                <a:ext cx="174617" cy="174656"/>
              </a:xfrm>
              <a:custGeom>
                <a:avLst/>
                <a:gdLst>
                  <a:gd name="connsiteX0" fmla="*/ 87716 w 174617"/>
                  <a:gd name="connsiteY0" fmla="*/ 0 h 174656"/>
                  <a:gd name="connsiteX1" fmla="*/ 174617 w 174617"/>
                  <a:gd name="connsiteY1" fmla="*/ 87251 h 174656"/>
                  <a:gd name="connsiteX2" fmla="*/ 87057 w 174617"/>
                  <a:gd name="connsiteY2" fmla="*/ 174656 h 174656"/>
                  <a:gd name="connsiteX3" fmla="*/ 0 w 174617"/>
                  <a:gd name="connsiteY3" fmla="*/ 87251 h 174656"/>
                  <a:gd name="connsiteX4" fmla="*/ 87716 w 174617"/>
                  <a:gd name="connsiteY4" fmla="*/ 0 h 174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17" h="174656">
                    <a:moveTo>
                      <a:pt x="87716" y="0"/>
                    </a:moveTo>
                    <a:cubicBezTo>
                      <a:pt x="135839" y="78"/>
                      <a:pt x="174617" y="39011"/>
                      <a:pt x="174617" y="87251"/>
                    </a:cubicBezTo>
                    <a:cubicBezTo>
                      <a:pt x="174617" y="135607"/>
                      <a:pt x="135335" y="174811"/>
                      <a:pt x="87057" y="174656"/>
                    </a:cubicBezTo>
                    <a:cubicBezTo>
                      <a:pt x="39166" y="174462"/>
                      <a:pt x="0" y="135142"/>
                      <a:pt x="0" y="87251"/>
                    </a:cubicBezTo>
                    <a:cubicBezTo>
                      <a:pt x="39" y="38933"/>
                      <a:pt x="39282" y="-77"/>
                      <a:pt x="87716"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1" name="Freeform: Shape 220">
                <a:extLst>
                  <a:ext uri="{FF2B5EF4-FFF2-40B4-BE49-F238E27FC236}">
                    <a16:creationId xmlns:a16="http://schemas.microsoft.com/office/drawing/2014/main" id="{F9D95EBF-12DB-3601-1E47-5B048997FA10}"/>
                  </a:ext>
                </a:extLst>
              </p:cNvPr>
              <p:cNvSpPr/>
              <p:nvPr/>
            </p:nvSpPr>
            <p:spPr>
              <a:xfrm>
                <a:off x="9232414" y="2055402"/>
                <a:ext cx="166761" cy="166920"/>
              </a:xfrm>
              <a:custGeom>
                <a:avLst/>
                <a:gdLst>
                  <a:gd name="connsiteX0" fmla="*/ 166753 w 166761"/>
                  <a:gd name="connsiteY0" fmla="*/ 84238 h 166920"/>
                  <a:gd name="connsiteX1" fmla="*/ 81791 w 166761"/>
                  <a:gd name="connsiteY1" fmla="*/ 166913 h 166920"/>
                  <a:gd name="connsiteX2" fmla="*/ 8 w 166761"/>
                  <a:gd name="connsiteY2" fmla="*/ 81795 h 166920"/>
                  <a:gd name="connsiteX3" fmla="*/ 84544 w 166761"/>
                  <a:gd name="connsiteY3" fmla="*/ 12 h 166920"/>
                  <a:gd name="connsiteX4" fmla="*/ 166753 w 166761"/>
                  <a:gd name="connsiteY4" fmla="*/ 84238 h 166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61" h="166920">
                    <a:moveTo>
                      <a:pt x="166753" y="84238"/>
                    </a:moveTo>
                    <a:cubicBezTo>
                      <a:pt x="166094" y="130810"/>
                      <a:pt x="128324" y="167533"/>
                      <a:pt x="81791" y="166913"/>
                    </a:cubicBezTo>
                    <a:cubicBezTo>
                      <a:pt x="35955" y="166331"/>
                      <a:pt x="-613" y="128251"/>
                      <a:pt x="8" y="81795"/>
                    </a:cubicBezTo>
                    <a:cubicBezTo>
                      <a:pt x="628" y="36269"/>
                      <a:pt x="38863" y="-764"/>
                      <a:pt x="84544" y="12"/>
                    </a:cubicBezTo>
                    <a:cubicBezTo>
                      <a:pt x="130379" y="788"/>
                      <a:pt x="167412" y="38751"/>
                      <a:pt x="166753" y="8423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2" name="Freeform: Shape 221">
                <a:extLst>
                  <a:ext uri="{FF2B5EF4-FFF2-40B4-BE49-F238E27FC236}">
                    <a16:creationId xmlns:a16="http://schemas.microsoft.com/office/drawing/2014/main" id="{B55C6334-3421-4F24-303E-CA1DE57DEC7A}"/>
                  </a:ext>
                </a:extLst>
              </p:cNvPr>
              <p:cNvSpPr/>
              <p:nvPr/>
            </p:nvSpPr>
            <p:spPr>
              <a:xfrm>
                <a:off x="9231491" y="2688581"/>
                <a:ext cx="77867" cy="250382"/>
              </a:xfrm>
              <a:custGeom>
                <a:avLst/>
                <a:gdLst>
                  <a:gd name="connsiteX0" fmla="*/ 77750 w 77867"/>
                  <a:gd name="connsiteY0" fmla="*/ 109588 h 250382"/>
                  <a:gd name="connsiteX1" fmla="*/ 77711 w 77867"/>
                  <a:gd name="connsiteY1" fmla="*/ 212001 h 250382"/>
                  <a:gd name="connsiteX2" fmla="*/ 52156 w 77867"/>
                  <a:gd name="connsiteY2" fmla="*/ 248025 h 250382"/>
                  <a:gd name="connsiteX3" fmla="*/ 9423 w 77867"/>
                  <a:gd name="connsiteY3" fmla="*/ 236663 h 250382"/>
                  <a:gd name="connsiteX4" fmla="*/ 116 w 77867"/>
                  <a:gd name="connsiteY4" fmla="*/ 210605 h 250382"/>
                  <a:gd name="connsiteX5" fmla="*/ 0 w 77867"/>
                  <a:gd name="connsiteY5" fmla="*/ 5159 h 250382"/>
                  <a:gd name="connsiteX6" fmla="*/ 5429 w 77867"/>
                  <a:gd name="connsiteY6" fmla="*/ 1 h 250382"/>
                  <a:gd name="connsiteX7" fmla="*/ 72011 w 77867"/>
                  <a:gd name="connsiteY7" fmla="*/ 1 h 250382"/>
                  <a:gd name="connsiteX8" fmla="*/ 77866 w 77867"/>
                  <a:gd name="connsiteY8" fmla="*/ 5934 h 250382"/>
                  <a:gd name="connsiteX9" fmla="*/ 77750 w 77867"/>
                  <a:gd name="connsiteY9" fmla="*/ 109588 h 25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67" h="250382">
                    <a:moveTo>
                      <a:pt x="77750" y="109588"/>
                    </a:moveTo>
                    <a:cubicBezTo>
                      <a:pt x="77750" y="143712"/>
                      <a:pt x="77866" y="177876"/>
                      <a:pt x="77711" y="212001"/>
                    </a:cubicBezTo>
                    <a:cubicBezTo>
                      <a:pt x="77634" y="228481"/>
                      <a:pt x="67474" y="242480"/>
                      <a:pt x="52156" y="248025"/>
                    </a:cubicBezTo>
                    <a:cubicBezTo>
                      <a:pt x="36839" y="253571"/>
                      <a:pt x="20087" y="249150"/>
                      <a:pt x="9423" y="236663"/>
                    </a:cubicBezTo>
                    <a:cubicBezTo>
                      <a:pt x="3025" y="229179"/>
                      <a:pt x="116" y="220338"/>
                      <a:pt x="116" y="210605"/>
                    </a:cubicBezTo>
                    <a:cubicBezTo>
                      <a:pt x="78" y="142123"/>
                      <a:pt x="116" y="73641"/>
                      <a:pt x="0" y="5159"/>
                    </a:cubicBezTo>
                    <a:cubicBezTo>
                      <a:pt x="0" y="893"/>
                      <a:pt x="1435" y="-38"/>
                      <a:pt x="5429" y="1"/>
                    </a:cubicBezTo>
                    <a:cubicBezTo>
                      <a:pt x="27610" y="156"/>
                      <a:pt x="49830" y="234"/>
                      <a:pt x="72011" y="1"/>
                    </a:cubicBezTo>
                    <a:cubicBezTo>
                      <a:pt x="76780" y="-38"/>
                      <a:pt x="77905" y="1281"/>
                      <a:pt x="77866" y="5934"/>
                    </a:cubicBezTo>
                    <a:cubicBezTo>
                      <a:pt x="77672" y="40485"/>
                      <a:pt x="77750" y="75037"/>
                      <a:pt x="77750" y="10958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3" name="Freeform: Shape 222">
                <a:extLst>
                  <a:ext uri="{FF2B5EF4-FFF2-40B4-BE49-F238E27FC236}">
                    <a16:creationId xmlns:a16="http://schemas.microsoft.com/office/drawing/2014/main" id="{C004F19E-559B-E06A-4644-8F0197911A24}"/>
                  </a:ext>
                </a:extLst>
              </p:cNvPr>
              <p:cNvSpPr/>
              <p:nvPr/>
            </p:nvSpPr>
            <p:spPr>
              <a:xfrm>
                <a:off x="9322115" y="2688581"/>
                <a:ext cx="77790" cy="250415"/>
              </a:xfrm>
              <a:custGeom>
                <a:avLst/>
                <a:gdLst>
                  <a:gd name="connsiteX0" fmla="*/ 77672 w 77790"/>
                  <a:gd name="connsiteY0" fmla="*/ 109510 h 250415"/>
                  <a:gd name="connsiteX1" fmla="*/ 77634 w 77790"/>
                  <a:gd name="connsiteY1" fmla="*/ 211923 h 250415"/>
                  <a:gd name="connsiteX2" fmla="*/ 52195 w 77790"/>
                  <a:gd name="connsiteY2" fmla="*/ 248025 h 250415"/>
                  <a:gd name="connsiteX3" fmla="*/ 9462 w 77790"/>
                  <a:gd name="connsiteY3" fmla="*/ 236779 h 250415"/>
                  <a:gd name="connsiteX4" fmla="*/ 116 w 77790"/>
                  <a:gd name="connsiteY4" fmla="*/ 210759 h 250415"/>
                  <a:gd name="connsiteX5" fmla="*/ 0 w 77790"/>
                  <a:gd name="connsiteY5" fmla="*/ 5313 h 250415"/>
                  <a:gd name="connsiteX6" fmla="*/ 5313 w 77790"/>
                  <a:gd name="connsiteY6" fmla="*/ 1 h 250415"/>
                  <a:gd name="connsiteX7" fmla="*/ 72515 w 77790"/>
                  <a:gd name="connsiteY7" fmla="*/ 1 h 250415"/>
                  <a:gd name="connsiteX8" fmla="*/ 77789 w 77790"/>
                  <a:gd name="connsiteY8" fmla="*/ 5856 h 250415"/>
                  <a:gd name="connsiteX9" fmla="*/ 77711 w 77790"/>
                  <a:gd name="connsiteY9" fmla="*/ 109510 h 25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90" h="250415">
                    <a:moveTo>
                      <a:pt x="77672" y="109510"/>
                    </a:moveTo>
                    <a:cubicBezTo>
                      <a:pt x="77672" y="143635"/>
                      <a:pt x="77750" y="177798"/>
                      <a:pt x="77634" y="211923"/>
                    </a:cubicBezTo>
                    <a:cubicBezTo>
                      <a:pt x="77556" y="228481"/>
                      <a:pt x="67513" y="242441"/>
                      <a:pt x="52195" y="248025"/>
                    </a:cubicBezTo>
                    <a:cubicBezTo>
                      <a:pt x="36878" y="253609"/>
                      <a:pt x="20165" y="249227"/>
                      <a:pt x="9462" y="236779"/>
                    </a:cubicBezTo>
                    <a:cubicBezTo>
                      <a:pt x="3025" y="229295"/>
                      <a:pt x="116" y="220493"/>
                      <a:pt x="116" y="210759"/>
                    </a:cubicBezTo>
                    <a:cubicBezTo>
                      <a:pt x="78" y="142277"/>
                      <a:pt x="116" y="73795"/>
                      <a:pt x="0" y="5313"/>
                    </a:cubicBezTo>
                    <a:cubicBezTo>
                      <a:pt x="0" y="1242"/>
                      <a:pt x="1125" y="-38"/>
                      <a:pt x="5313" y="1"/>
                    </a:cubicBezTo>
                    <a:cubicBezTo>
                      <a:pt x="27726" y="195"/>
                      <a:pt x="50140" y="234"/>
                      <a:pt x="72515" y="1"/>
                    </a:cubicBezTo>
                    <a:cubicBezTo>
                      <a:pt x="77285" y="-38"/>
                      <a:pt x="77827" y="1823"/>
                      <a:pt x="77789" y="5856"/>
                    </a:cubicBezTo>
                    <a:cubicBezTo>
                      <a:pt x="77672" y="40408"/>
                      <a:pt x="77711" y="74959"/>
                      <a:pt x="77711" y="10951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4" name="Freeform: Shape 223">
                <a:extLst>
                  <a:ext uri="{FF2B5EF4-FFF2-40B4-BE49-F238E27FC236}">
                    <a16:creationId xmlns:a16="http://schemas.microsoft.com/office/drawing/2014/main" id="{A1FD36AB-B29F-13C3-DB8A-125FA383EA4B}"/>
                  </a:ext>
                </a:extLst>
              </p:cNvPr>
              <p:cNvSpPr/>
              <p:nvPr/>
            </p:nvSpPr>
            <p:spPr>
              <a:xfrm>
                <a:off x="9473620" y="2361916"/>
                <a:ext cx="135723" cy="135761"/>
              </a:xfrm>
              <a:custGeom>
                <a:avLst/>
                <a:gdLst>
                  <a:gd name="connsiteX0" fmla="*/ 0 w 135723"/>
                  <a:gd name="connsiteY0" fmla="*/ 67823 h 135761"/>
                  <a:gd name="connsiteX1" fmla="*/ 67823 w 135723"/>
                  <a:gd name="connsiteY1" fmla="*/ 0 h 135761"/>
                  <a:gd name="connsiteX2" fmla="*/ 135723 w 135723"/>
                  <a:gd name="connsiteY2" fmla="*/ 67939 h 135761"/>
                  <a:gd name="connsiteX3" fmla="*/ 67706 w 135723"/>
                  <a:gd name="connsiteY3" fmla="*/ 135762 h 135761"/>
                  <a:gd name="connsiteX4" fmla="*/ 0 w 135723"/>
                  <a:gd name="connsiteY4" fmla="*/ 67862 h 13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23" h="135761">
                    <a:moveTo>
                      <a:pt x="0" y="67823"/>
                    </a:moveTo>
                    <a:cubicBezTo>
                      <a:pt x="0" y="30286"/>
                      <a:pt x="30324" y="-39"/>
                      <a:pt x="67823" y="0"/>
                    </a:cubicBezTo>
                    <a:cubicBezTo>
                      <a:pt x="105166" y="0"/>
                      <a:pt x="135801" y="30635"/>
                      <a:pt x="135723" y="67939"/>
                    </a:cubicBezTo>
                    <a:cubicBezTo>
                      <a:pt x="135645" y="105321"/>
                      <a:pt x="105127" y="135762"/>
                      <a:pt x="67706" y="135762"/>
                    </a:cubicBezTo>
                    <a:cubicBezTo>
                      <a:pt x="30247" y="135762"/>
                      <a:pt x="-39" y="105399"/>
                      <a:pt x="0" y="67862"/>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25" name="Graphic 291">
              <a:extLst>
                <a:ext uri="{FF2B5EF4-FFF2-40B4-BE49-F238E27FC236}">
                  <a16:creationId xmlns:a16="http://schemas.microsoft.com/office/drawing/2014/main" id="{37FF4BD5-E4E1-E3D7-26BF-1ACF4026330E}"/>
                </a:ext>
              </a:extLst>
            </p:cNvPr>
            <p:cNvGrpSpPr/>
            <p:nvPr/>
          </p:nvGrpSpPr>
          <p:grpSpPr>
            <a:xfrm>
              <a:off x="8578081" y="2471374"/>
              <a:ext cx="518727" cy="598408"/>
              <a:chOff x="8602170" y="2337463"/>
              <a:chExt cx="518727" cy="598408"/>
            </a:xfrm>
            <a:solidFill>
              <a:srgbClr val="20CABE"/>
            </a:solidFill>
          </p:grpSpPr>
          <p:sp>
            <p:nvSpPr>
              <p:cNvPr id="226" name="Freeform: Shape 225">
                <a:extLst>
                  <a:ext uri="{FF2B5EF4-FFF2-40B4-BE49-F238E27FC236}">
                    <a16:creationId xmlns:a16="http://schemas.microsoft.com/office/drawing/2014/main" id="{2BE2B891-04A4-127D-9EDF-7F1055E21F27}"/>
                  </a:ext>
                </a:extLst>
              </p:cNvPr>
              <p:cNvSpPr/>
              <p:nvPr/>
            </p:nvSpPr>
            <p:spPr>
              <a:xfrm>
                <a:off x="8602170" y="2416204"/>
                <a:ext cx="518727" cy="389881"/>
              </a:xfrm>
              <a:custGeom>
                <a:avLst/>
                <a:gdLst>
                  <a:gd name="connsiteX0" fmla="*/ 499919 w 518727"/>
                  <a:gd name="connsiteY0" fmla="*/ 195 h 389881"/>
                  <a:gd name="connsiteX1" fmla="*/ 423332 w 518727"/>
                  <a:gd name="connsiteY1" fmla="*/ 156 h 389881"/>
                  <a:gd name="connsiteX2" fmla="*/ 404447 w 518727"/>
                  <a:gd name="connsiteY2" fmla="*/ 15668 h 389881"/>
                  <a:gd name="connsiteX3" fmla="*/ 397312 w 518727"/>
                  <a:gd name="connsiteY3" fmla="*/ 53631 h 389881"/>
                  <a:gd name="connsiteX4" fmla="*/ 383817 w 518727"/>
                  <a:gd name="connsiteY4" fmla="*/ 64489 h 389881"/>
                  <a:gd name="connsiteX5" fmla="*/ 204430 w 518727"/>
                  <a:gd name="connsiteY5" fmla="*/ 64489 h 389881"/>
                  <a:gd name="connsiteX6" fmla="*/ 21398 w 518727"/>
                  <a:gd name="connsiteY6" fmla="*/ 64528 h 389881"/>
                  <a:gd name="connsiteX7" fmla="*/ 2591 w 518727"/>
                  <a:gd name="connsiteY7" fmla="*/ 92254 h 389881"/>
                  <a:gd name="connsiteX8" fmla="*/ 78169 w 518727"/>
                  <a:gd name="connsiteY8" fmla="*/ 274782 h 389881"/>
                  <a:gd name="connsiteX9" fmla="*/ 106981 w 518727"/>
                  <a:gd name="connsiteY9" fmla="*/ 293590 h 389881"/>
                  <a:gd name="connsiteX10" fmla="*/ 344729 w 518727"/>
                  <a:gd name="connsiteY10" fmla="*/ 293241 h 389881"/>
                  <a:gd name="connsiteX11" fmla="*/ 352407 w 518727"/>
                  <a:gd name="connsiteY11" fmla="*/ 301966 h 389881"/>
                  <a:gd name="connsiteX12" fmla="*/ 344535 w 518727"/>
                  <a:gd name="connsiteY12" fmla="*/ 344234 h 389881"/>
                  <a:gd name="connsiteX13" fmla="*/ 329683 w 518727"/>
                  <a:gd name="connsiteY13" fmla="*/ 356216 h 389881"/>
                  <a:gd name="connsiteX14" fmla="*/ 139361 w 518727"/>
                  <a:gd name="connsiteY14" fmla="*/ 356216 h 389881"/>
                  <a:gd name="connsiteX15" fmla="*/ 127727 w 518727"/>
                  <a:gd name="connsiteY15" fmla="*/ 356914 h 389881"/>
                  <a:gd name="connsiteX16" fmla="*/ 115396 w 518727"/>
                  <a:gd name="connsiteY16" fmla="*/ 364941 h 389881"/>
                  <a:gd name="connsiteX17" fmla="*/ 132071 w 518727"/>
                  <a:gd name="connsiteY17" fmla="*/ 389837 h 389881"/>
                  <a:gd name="connsiteX18" fmla="*/ 353028 w 518727"/>
                  <a:gd name="connsiteY18" fmla="*/ 389837 h 389881"/>
                  <a:gd name="connsiteX19" fmla="*/ 373347 w 518727"/>
                  <a:gd name="connsiteY19" fmla="*/ 372658 h 389881"/>
                  <a:gd name="connsiteX20" fmla="*/ 398475 w 518727"/>
                  <a:gd name="connsiteY20" fmla="*/ 234259 h 389881"/>
                  <a:gd name="connsiteX21" fmla="*/ 433298 w 518727"/>
                  <a:gd name="connsiteY21" fmla="*/ 42075 h 389881"/>
                  <a:gd name="connsiteX22" fmla="*/ 443264 w 518727"/>
                  <a:gd name="connsiteY22" fmla="*/ 33661 h 389881"/>
                  <a:gd name="connsiteX23" fmla="*/ 498678 w 518727"/>
                  <a:gd name="connsiteY23" fmla="*/ 33777 h 389881"/>
                  <a:gd name="connsiteX24" fmla="*/ 516244 w 518727"/>
                  <a:gd name="connsiteY24" fmla="*/ 25556 h 389881"/>
                  <a:gd name="connsiteX25" fmla="*/ 499957 w 518727"/>
                  <a:gd name="connsiteY25" fmla="*/ 118 h 38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8727" h="389881">
                    <a:moveTo>
                      <a:pt x="499919" y="195"/>
                    </a:moveTo>
                    <a:cubicBezTo>
                      <a:pt x="474403" y="-115"/>
                      <a:pt x="448887" y="1"/>
                      <a:pt x="423332" y="156"/>
                    </a:cubicBezTo>
                    <a:cubicBezTo>
                      <a:pt x="412591" y="234"/>
                      <a:pt x="406580" y="5197"/>
                      <a:pt x="404447" y="15668"/>
                    </a:cubicBezTo>
                    <a:cubicBezTo>
                      <a:pt x="401888" y="28270"/>
                      <a:pt x="399678" y="40990"/>
                      <a:pt x="397312" y="53631"/>
                    </a:cubicBezTo>
                    <a:cubicBezTo>
                      <a:pt x="395943" y="60871"/>
                      <a:pt x="391445" y="64489"/>
                      <a:pt x="383817" y="64489"/>
                    </a:cubicBezTo>
                    <a:cubicBezTo>
                      <a:pt x="324022" y="64489"/>
                      <a:pt x="264226" y="64489"/>
                      <a:pt x="204430" y="64489"/>
                    </a:cubicBezTo>
                    <a:cubicBezTo>
                      <a:pt x="143433" y="64489"/>
                      <a:pt x="82396" y="64411"/>
                      <a:pt x="21398" y="64528"/>
                    </a:cubicBezTo>
                    <a:cubicBezTo>
                      <a:pt x="3017" y="64528"/>
                      <a:pt x="-4389" y="75424"/>
                      <a:pt x="2591" y="92254"/>
                    </a:cubicBezTo>
                    <a:cubicBezTo>
                      <a:pt x="27758" y="153097"/>
                      <a:pt x="53390" y="213784"/>
                      <a:pt x="78169" y="274782"/>
                    </a:cubicBezTo>
                    <a:cubicBezTo>
                      <a:pt x="83792" y="288626"/>
                      <a:pt x="92284" y="293706"/>
                      <a:pt x="106981" y="293590"/>
                    </a:cubicBezTo>
                    <a:cubicBezTo>
                      <a:pt x="186205" y="293124"/>
                      <a:pt x="265467" y="293434"/>
                      <a:pt x="344729" y="293241"/>
                    </a:cubicBezTo>
                    <a:cubicBezTo>
                      <a:pt x="351515" y="293241"/>
                      <a:pt x="353881" y="294908"/>
                      <a:pt x="352407" y="301966"/>
                    </a:cubicBezTo>
                    <a:cubicBezTo>
                      <a:pt x="349460" y="316003"/>
                      <a:pt x="347133" y="330157"/>
                      <a:pt x="344535" y="344234"/>
                    </a:cubicBezTo>
                    <a:cubicBezTo>
                      <a:pt x="343036" y="352222"/>
                      <a:pt x="338085" y="356216"/>
                      <a:pt x="329683" y="356216"/>
                    </a:cubicBezTo>
                    <a:cubicBezTo>
                      <a:pt x="266243" y="356216"/>
                      <a:pt x="202802" y="356216"/>
                      <a:pt x="139361" y="356216"/>
                    </a:cubicBezTo>
                    <a:cubicBezTo>
                      <a:pt x="135483" y="356216"/>
                      <a:pt x="131566" y="356410"/>
                      <a:pt x="127727" y="356914"/>
                    </a:cubicBezTo>
                    <a:cubicBezTo>
                      <a:pt x="122415" y="357573"/>
                      <a:pt x="118111" y="360094"/>
                      <a:pt x="115396" y="364941"/>
                    </a:cubicBezTo>
                    <a:cubicBezTo>
                      <a:pt x="108571" y="377079"/>
                      <a:pt x="116986" y="389837"/>
                      <a:pt x="132071" y="389837"/>
                    </a:cubicBezTo>
                    <a:cubicBezTo>
                      <a:pt x="205710" y="389914"/>
                      <a:pt x="279388" y="389875"/>
                      <a:pt x="353028" y="389837"/>
                    </a:cubicBezTo>
                    <a:cubicBezTo>
                      <a:pt x="365747" y="389837"/>
                      <a:pt x="371021" y="385493"/>
                      <a:pt x="373347" y="372658"/>
                    </a:cubicBezTo>
                    <a:cubicBezTo>
                      <a:pt x="381801" y="326551"/>
                      <a:pt x="390099" y="280405"/>
                      <a:pt x="398475" y="234259"/>
                    </a:cubicBezTo>
                    <a:cubicBezTo>
                      <a:pt x="410109" y="170198"/>
                      <a:pt x="421820" y="106175"/>
                      <a:pt x="433298" y="42075"/>
                    </a:cubicBezTo>
                    <a:cubicBezTo>
                      <a:pt x="434384" y="35948"/>
                      <a:pt x="436788" y="33544"/>
                      <a:pt x="443264" y="33661"/>
                    </a:cubicBezTo>
                    <a:cubicBezTo>
                      <a:pt x="461722" y="34048"/>
                      <a:pt x="480219" y="33854"/>
                      <a:pt x="498678" y="33777"/>
                    </a:cubicBezTo>
                    <a:cubicBezTo>
                      <a:pt x="505735" y="33777"/>
                      <a:pt x="512366" y="32381"/>
                      <a:pt x="516244" y="25556"/>
                    </a:cubicBezTo>
                    <a:cubicBezTo>
                      <a:pt x="523147" y="13380"/>
                      <a:pt x="515003" y="273"/>
                      <a:pt x="499957" y="1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7" name="Freeform: Shape 226">
                <a:extLst>
                  <a:ext uri="{FF2B5EF4-FFF2-40B4-BE49-F238E27FC236}">
                    <a16:creationId xmlns:a16="http://schemas.microsoft.com/office/drawing/2014/main" id="{E3AFA1D0-EEBF-3C94-6944-214EAE7CC0EA}"/>
                  </a:ext>
                </a:extLst>
              </p:cNvPr>
              <p:cNvSpPr/>
              <p:nvPr/>
            </p:nvSpPr>
            <p:spPr>
              <a:xfrm>
                <a:off x="8731332" y="2837761"/>
                <a:ext cx="98031" cy="98075"/>
              </a:xfrm>
              <a:custGeom>
                <a:avLst/>
                <a:gdLst>
                  <a:gd name="connsiteX0" fmla="*/ 49171 w 98031"/>
                  <a:gd name="connsiteY0" fmla="*/ 39 h 98075"/>
                  <a:gd name="connsiteX1" fmla="*/ 0 w 98031"/>
                  <a:gd name="connsiteY1" fmla="*/ 48162 h 98075"/>
                  <a:gd name="connsiteX2" fmla="*/ 48512 w 98031"/>
                  <a:gd name="connsiteY2" fmla="*/ 98070 h 98075"/>
                  <a:gd name="connsiteX3" fmla="*/ 98031 w 98031"/>
                  <a:gd name="connsiteY3" fmla="*/ 49170 h 98075"/>
                  <a:gd name="connsiteX4" fmla="*/ 49171 w 98031"/>
                  <a:gd name="connsiteY4" fmla="*/ 0 h 9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31" h="98075">
                    <a:moveTo>
                      <a:pt x="49171" y="39"/>
                    </a:moveTo>
                    <a:cubicBezTo>
                      <a:pt x="21988" y="0"/>
                      <a:pt x="117" y="21405"/>
                      <a:pt x="0" y="48162"/>
                    </a:cubicBezTo>
                    <a:cubicBezTo>
                      <a:pt x="-116" y="75578"/>
                      <a:pt x="21328" y="97682"/>
                      <a:pt x="48512" y="98070"/>
                    </a:cubicBezTo>
                    <a:cubicBezTo>
                      <a:pt x="75424" y="98496"/>
                      <a:pt x="97915" y="76276"/>
                      <a:pt x="98031" y="49170"/>
                    </a:cubicBezTo>
                    <a:cubicBezTo>
                      <a:pt x="98148" y="21716"/>
                      <a:pt x="76626" y="39"/>
                      <a:pt x="49171"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8" name="Freeform: Shape 227">
                <a:extLst>
                  <a:ext uri="{FF2B5EF4-FFF2-40B4-BE49-F238E27FC236}">
                    <a16:creationId xmlns:a16="http://schemas.microsoft.com/office/drawing/2014/main" id="{B94E9CB1-1794-7BAE-8E8F-718704EE22C1}"/>
                  </a:ext>
                </a:extLst>
              </p:cNvPr>
              <p:cNvSpPr/>
              <p:nvPr/>
            </p:nvSpPr>
            <p:spPr>
              <a:xfrm>
                <a:off x="8861044" y="2837800"/>
                <a:ext cx="98069" cy="98072"/>
              </a:xfrm>
              <a:custGeom>
                <a:avLst/>
                <a:gdLst>
                  <a:gd name="connsiteX0" fmla="*/ 48511 w 98069"/>
                  <a:gd name="connsiteY0" fmla="*/ 0 h 98072"/>
                  <a:gd name="connsiteX1" fmla="*/ 0 w 98069"/>
                  <a:gd name="connsiteY1" fmla="*/ 48628 h 98072"/>
                  <a:gd name="connsiteX2" fmla="*/ 48123 w 98069"/>
                  <a:gd name="connsiteY2" fmla="*/ 98070 h 98072"/>
                  <a:gd name="connsiteX3" fmla="*/ 98070 w 98069"/>
                  <a:gd name="connsiteY3" fmla="*/ 48705 h 98072"/>
                  <a:gd name="connsiteX4" fmla="*/ 48511 w 98069"/>
                  <a:gd name="connsiteY4" fmla="*/ 39 h 9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69" h="98072">
                    <a:moveTo>
                      <a:pt x="48511" y="0"/>
                    </a:moveTo>
                    <a:cubicBezTo>
                      <a:pt x="21328" y="0"/>
                      <a:pt x="0" y="21405"/>
                      <a:pt x="0" y="48628"/>
                    </a:cubicBezTo>
                    <a:cubicBezTo>
                      <a:pt x="0" y="75733"/>
                      <a:pt x="21483" y="97798"/>
                      <a:pt x="48123" y="98070"/>
                    </a:cubicBezTo>
                    <a:cubicBezTo>
                      <a:pt x="75346" y="98341"/>
                      <a:pt x="97953" y="75966"/>
                      <a:pt x="98070" y="48705"/>
                    </a:cubicBezTo>
                    <a:cubicBezTo>
                      <a:pt x="98147" y="21793"/>
                      <a:pt x="75966" y="0"/>
                      <a:pt x="48511" y="39"/>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9" name="Freeform: Shape 228">
                <a:extLst>
                  <a:ext uri="{FF2B5EF4-FFF2-40B4-BE49-F238E27FC236}">
                    <a16:creationId xmlns:a16="http://schemas.microsoft.com/office/drawing/2014/main" id="{7FA8348C-5A71-7938-7024-62111824DEDE}"/>
                  </a:ext>
                </a:extLst>
              </p:cNvPr>
              <p:cNvSpPr/>
              <p:nvPr/>
            </p:nvSpPr>
            <p:spPr>
              <a:xfrm>
                <a:off x="8849658" y="2337520"/>
                <a:ext cx="146875" cy="129148"/>
              </a:xfrm>
              <a:custGeom>
                <a:avLst/>
                <a:gdLst>
                  <a:gd name="connsiteX0" fmla="*/ 6268 w 146875"/>
                  <a:gd name="connsiteY0" fmla="*/ 128941 h 129148"/>
                  <a:gd name="connsiteX1" fmla="*/ 59316 w 146875"/>
                  <a:gd name="connsiteY1" fmla="*/ 128941 h 129148"/>
                  <a:gd name="connsiteX2" fmla="*/ 110464 w 146875"/>
                  <a:gd name="connsiteY2" fmla="*/ 129135 h 129148"/>
                  <a:gd name="connsiteX3" fmla="*/ 123067 w 146875"/>
                  <a:gd name="connsiteY3" fmla="*/ 120759 h 129148"/>
                  <a:gd name="connsiteX4" fmla="*/ 136639 w 146875"/>
                  <a:gd name="connsiteY4" fmla="*/ 87254 h 129148"/>
                  <a:gd name="connsiteX5" fmla="*/ 146838 w 146875"/>
                  <a:gd name="connsiteY5" fmla="*/ 36184 h 129148"/>
                  <a:gd name="connsiteX6" fmla="*/ 117250 w 146875"/>
                  <a:gd name="connsiteY6" fmla="*/ 392 h 129148"/>
                  <a:gd name="connsiteX7" fmla="*/ 88516 w 146875"/>
                  <a:gd name="connsiteY7" fmla="*/ 6751 h 129148"/>
                  <a:gd name="connsiteX8" fmla="*/ 86189 w 146875"/>
                  <a:gd name="connsiteY8" fmla="*/ 14740 h 129148"/>
                  <a:gd name="connsiteX9" fmla="*/ 107401 w 146875"/>
                  <a:gd name="connsiteY9" fmla="*/ 57124 h 129148"/>
                  <a:gd name="connsiteX10" fmla="*/ 105966 w 146875"/>
                  <a:gd name="connsiteY10" fmla="*/ 67943 h 129148"/>
                  <a:gd name="connsiteX11" fmla="*/ 95806 w 146875"/>
                  <a:gd name="connsiteY11" fmla="*/ 62786 h 129148"/>
                  <a:gd name="connsiteX12" fmla="*/ 80450 w 146875"/>
                  <a:gd name="connsiteY12" fmla="*/ 32112 h 129148"/>
                  <a:gd name="connsiteX13" fmla="*/ 60751 w 146875"/>
                  <a:gd name="connsiteY13" fmla="*/ 29979 h 129148"/>
                  <a:gd name="connsiteX14" fmla="*/ 59626 w 146875"/>
                  <a:gd name="connsiteY14" fmla="*/ 41031 h 129148"/>
                  <a:gd name="connsiteX15" fmla="*/ 82350 w 146875"/>
                  <a:gd name="connsiteY15" fmla="*/ 86169 h 129148"/>
                  <a:gd name="connsiteX16" fmla="*/ 80334 w 146875"/>
                  <a:gd name="connsiteY16" fmla="*/ 97337 h 129148"/>
                  <a:gd name="connsiteX17" fmla="*/ 70872 w 146875"/>
                  <a:gd name="connsiteY17" fmla="*/ 91791 h 129148"/>
                  <a:gd name="connsiteX18" fmla="*/ 54275 w 146875"/>
                  <a:gd name="connsiteY18" fmla="*/ 58946 h 129148"/>
                  <a:gd name="connsiteX19" fmla="*/ 38764 w 146875"/>
                  <a:gd name="connsiteY19" fmla="*/ 57706 h 129148"/>
                  <a:gd name="connsiteX20" fmla="*/ 37484 w 146875"/>
                  <a:gd name="connsiteY20" fmla="*/ 76164 h 129148"/>
                  <a:gd name="connsiteX21" fmla="*/ 57843 w 146875"/>
                  <a:gd name="connsiteY21" fmla="*/ 116183 h 129148"/>
                  <a:gd name="connsiteX22" fmla="*/ 55283 w 146875"/>
                  <a:gd name="connsiteY22" fmla="*/ 126304 h 129148"/>
                  <a:gd name="connsiteX23" fmla="*/ 46636 w 146875"/>
                  <a:gd name="connsiteY23" fmla="*/ 122504 h 129148"/>
                  <a:gd name="connsiteX24" fmla="*/ 44580 w 146875"/>
                  <a:gd name="connsiteY24" fmla="*/ 118665 h 129148"/>
                  <a:gd name="connsiteX25" fmla="*/ 28022 w 146875"/>
                  <a:gd name="connsiteY25" fmla="*/ 85781 h 129148"/>
                  <a:gd name="connsiteX26" fmla="*/ 21430 w 146875"/>
                  <a:gd name="connsiteY26" fmla="*/ 85587 h 129148"/>
                  <a:gd name="connsiteX27" fmla="*/ 1731 w 146875"/>
                  <a:gd name="connsiteY27" fmla="*/ 122426 h 129148"/>
                  <a:gd name="connsiteX28" fmla="*/ 6151 w 146875"/>
                  <a:gd name="connsiteY28" fmla="*/ 129018 h 12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6875" h="129148">
                    <a:moveTo>
                      <a:pt x="6268" y="128941"/>
                    </a:moveTo>
                    <a:cubicBezTo>
                      <a:pt x="23951" y="128980"/>
                      <a:pt x="41633" y="128941"/>
                      <a:pt x="59316" y="128941"/>
                    </a:cubicBezTo>
                    <a:cubicBezTo>
                      <a:pt x="76378" y="128941"/>
                      <a:pt x="93441" y="128592"/>
                      <a:pt x="110464" y="129135"/>
                    </a:cubicBezTo>
                    <a:cubicBezTo>
                      <a:pt x="117328" y="129367"/>
                      <a:pt x="120740" y="126653"/>
                      <a:pt x="123067" y="120759"/>
                    </a:cubicBezTo>
                    <a:cubicBezTo>
                      <a:pt x="127449" y="109552"/>
                      <a:pt x="132490" y="98539"/>
                      <a:pt x="136639" y="87254"/>
                    </a:cubicBezTo>
                    <a:cubicBezTo>
                      <a:pt x="142689" y="70813"/>
                      <a:pt x="147342" y="53983"/>
                      <a:pt x="146838" y="36184"/>
                    </a:cubicBezTo>
                    <a:cubicBezTo>
                      <a:pt x="146295" y="15864"/>
                      <a:pt x="135709" y="3067"/>
                      <a:pt x="117250" y="392"/>
                    </a:cubicBezTo>
                    <a:cubicBezTo>
                      <a:pt x="106936" y="-1121"/>
                      <a:pt x="97551" y="1904"/>
                      <a:pt x="88516" y="6751"/>
                    </a:cubicBezTo>
                    <a:cubicBezTo>
                      <a:pt x="84793" y="8768"/>
                      <a:pt x="84173" y="10862"/>
                      <a:pt x="86189" y="14740"/>
                    </a:cubicBezTo>
                    <a:cubicBezTo>
                      <a:pt x="93441" y="28777"/>
                      <a:pt x="100343" y="42970"/>
                      <a:pt x="107401" y="57124"/>
                    </a:cubicBezTo>
                    <a:cubicBezTo>
                      <a:pt x="109379" y="61118"/>
                      <a:pt x="110891" y="65422"/>
                      <a:pt x="105966" y="67943"/>
                    </a:cubicBezTo>
                    <a:cubicBezTo>
                      <a:pt x="100886" y="70541"/>
                      <a:pt x="97939" y="67206"/>
                      <a:pt x="95806" y="62786"/>
                    </a:cubicBezTo>
                    <a:cubicBezTo>
                      <a:pt x="90765" y="52509"/>
                      <a:pt x="85608" y="42311"/>
                      <a:pt x="80450" y="32112"/>
                    </a:cubicBezTo>
                    <a:cubicBezTo>
                      <a:pt x="72423" y="16213"/>
                      <a:pt x="72578" y="16368"/>
                      <a:pt x="60751" y="29979"/>
                    </a:cubicBezTo>
                    <a:cubicBezTo>
                      <a:pt x="57416" y="33857"/>
                      <a:pt x="57416" y="36765"/>
                      <a:pt x="59626" y="41031"/>
                    </a:cubicBezTo>
                    <a:cubicBezTo>
                      <a:pt x="67382" y="55961"/>
                      <a:pt x="74827" y="71084"/>
                      <a:pt x="82350" y="86169"/>
                    </a:cubicBezTo>
                    <a:cubicBezTo>
                      <a:pt x="84483" y="90395"/>
                      <a:pt x="85763" y="94855"/>
                      <a:pt x="80334" y="97337"/>
                    </a:cubicBezTo>
                    <a:cubicBezTo>
                      <a:pt x="75138" y="99741"/>
                      <a:pt x="72811" y="95631"/>
                      <a:pt x="70872" y="91791"/>
                    </a:cubicBezTo>
                    <a:cubicBezTo>
                      <a:pt x="65327" y="80856"/>
                      <a:pt x="59975" y="69804"/>
                      <a:pt x="54275" y="58946"/>
                    </a:cubicBezTo>
                    <a:cubicBezTo>
                      <a:pt x="47411" y="45840"/>
                      <a:pt x="47605" y="46111"/>
                      <a:pt x="38764" y="57706"/>
                    </a:cubicBezTo>
                    <a:cubicBezTo>
                      <a:pt x="33955" y="63988"/>
                      <a:pt x="33451" y="69068"/>
                      <a:pt x="37484" y="76164"/>
                    </a:cubicBezTo>
                    <a:cubicBezTo>
                      <a:pt x="44891" y="89116"/>
                      <a:pt x="51173" y="102766"/>
                      <a:pt x="57843" y="116183"/>
                    </a:cubicBezTo>
                    <a:cubicBezTo>
                      <a:pt x="59820" y="120177"/>
                      <a:pt x="59820" y="123977"/>
                      <a:pt x="55283" y="126304"/>
                    </a:cubicBezTo>
                    <a:cubicBezTo>
                      <a:pt x="51018" y="128514"/>
                      <a:pt x="48730" y="125412"/>
                      <a:pt x="46636" y="122504"/>
                    </a:cubicBezTo>
                    <a:cubicBezTo>
                      <a:pt x="45783" y="121340"/>
                      <a:pt x="45240" y="119944"/>
                      <a:pt x="44580" y="118665"/>
                    </a:cubicBezTo>
                    <a:cubicBezTo>
                      <a:pt x="39035" y="107729"/>
                      <a:pt x="33451" y="96794"/>
                      <a:pt x="28022" y="85781"/>
                    </a:cubicBezTo>
                    <a:cubicBezTo>
                      <a:pt x="25812" y="81360"/>
                      <a:pt x="23873" y="81011"/>
                      <a:pt x="21430" y="85587"/>
                    </a:cubicBezTo>
                    <a:cubicBezTo>
                      <a:pt x="14877" y="97880"/>
                      <a:pt x="8129" y="110056"/>
                      <a:pt x="1731" y="122426"/>
                    </a:cubicBezTo>
                    <a:cubicBezTo>
                      <a:pt x="-1294" y="128282"/>
                      <a:pt x="-673" y="128980"/>
                      <a:pt x="6151" y="1290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0" name="Freeform: Shape 229">
                <a:extLst>
                  <a:ext uri="{FF2B5EF4-FFF2-40B4-BE49-F238E27FC236}">
                    <a16:creationId xmlns:a16="http://schemas.microsoft.com/office/drawing/2014/main" id="{244F786F-2796-2E3E-86F6-EA58827BDA61}"/>
                  </a:ext>
                </a:extLst>
              </p:cNvPr>
              <p:cNvSpPr/>
              <p:nvPr/>
            </p:nvSpPr>
            <p:spPr>
              <a:xfrm>
                <a:off x="8748512" y="2353826"/>
                <a:ext cx="117165" cy="112835"/>
              </a:xfrm>
              <a:custGeom>
                <a:avLst/>
                <a:gdLst>
                  <a:gd name="connsiteX0" fmla="*/ 18496 w 117165"/>
                  <a:gd name="connsiteY0" fmla="*/ 83242 h 112835"/>
                  <a:gd name="connsiteX1" fmla="*/ 15200 w 117165"/>
                  <a:gd name="connsiteY1" fmla="*/ 90028 h 112835"/>
                  <a:gd name="connsiteX2" fmla="*/ 890 w 117165"/>
                  <a:gd name="connsiteY2" fmla="*/ 105772 h 112835"/>
                  <a:gd name="connsiteX3" fmla="*/ 5466 w 117165"/>
                  <a:gd name="connsiteY3" fmla="*/ 112713 h 112835"/>
                  <a:gd name="connsiteX4" fmla="*/ 42887 w 117165"/>
                  <a:gd name="connsiteY4" fmla="*/ 112713 h 112835"/>
                  <a:gd name="connsiteX5" fmla="*/ 78446 w 117165"/>
                  <a:gd name="connsiteY5" fmla="*/ 112830 h 112835"/>
                  <a:gd name="connsiteX6" fmla="*/ 88102 w 117165"/>
                  <a:gd name="connsiteY6" fmla="*/ 106897 h 112835"/>
                  <a:gd name="connsiteX7" fmla="*/ 114239 w 117165"/>
                  <a:gd name="connsiteY7" fmla="*/ 57959 h 112835"/>
                  <a:gd name="connsiteX8" fmla="*/ 113036 w 117165"/>
                  <a:gd name="connsiteY8" fmla="*/ 48768 h 112835"/>
                  <a:gd name="connsiteX9" fmla="*/ 111873 w 117165"/>
                  <a:gd name="connsiteY9" fmla="*/ 44154 h 112835"/>
                  <a:gd name="connsiteX10" fmla="*/ 101093 w 117165"/>
                  <a:gd name="connsiteY10" fmla="*/ 13248 h 112835"/>
                  <a:gd name="connsiteX11" fmla="*/ 55412 w 117165"/>
                  <a:gd name="connsiteY11" fmla="*/ 13131 h 112835"/>
                  <a:gd name="connsiteX12" fmla="*/ 46183 w 117165"/>
                  <a:gd name="connsiteY12" fmla="*/ 36049 h 112835"/>
                  <a:gd name="connsiteX13" fmla="*/ 37458 w 117165"/>
                  <a:gd name="connsiteY13" fmla="*/ 47411 h 112835"/>
                  <a:gd name="connsiteX14" fmla="*/ 18496 w 117165"/>
                  <a:gd name="connsiteY14" fmla="*/ 83320 h 1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165" h="112835">
                    <a:moveTo>
                      <a:pt x="18496" y="83242"/>
                    </a:moveTo>
                    <a:cubicBezTo>
                      <a:pt x="19116" y="86732"/>
                      <a:pt x="18496" y="88516"/>
                      <a:pt x="15200" y="90028"/>
                    </a:cubicBezTo>
                    <a:cubicBezTo>
                      <a:pt x="8336" y="93247"/>
                      <a:pt x="3721" y="98676"/>
                      <a:pt x="890" y="105772"/>
                    </a:cubicBezTo>
                    <a:cubicBezTo>
                      <a:pt x="-1010" y="110542"/>
                      <a:pt x="-40" y="112791"/>
                      <a:pt x="5466" y="112713"/>
                    </a:cubicBezTo>
                    <a:cubicBezTo>
                      <a:pt x="17953" y="112558"/>
                      <a:pt x="30401" y="112674"/>
                      <a:pt x="42887" y="112713"/>
                    </a:cubicBezTo>
                    <a:cubicBezTo>
                      <a:pt x="54753" y="112713"/>
                      <a:pt x="66580" y="112519"/>
                      <a:pt x="78446" y="112830"/>
                    </a:cubicBezTo>
                    <a:cubicBezTo>
                      <a:pt x="83255" y="112946"/>
                      <a:pt x="86047" y="111278"/>
                      <a:pt x="88102" y="106897"/>
                    </a:cubicBezTo>
                    <a:cubicBezTo>
                      <a:pt x="95935" y="90144"/>
                      <a:pt x="104971" y="73974"/>
                      <a:pt x="114239" y="57959"/>
                    </a:cubicBezTo>
                    <a:cubicBezTo>
                      <a:pt x="116022" y="54856"/>
                      <a:pt x="120404" y="51095"/>
                      <a:pt x="113036" y="48768"/>
                    </a:cubicBezTo>
                    <a:cubicBezTo>
                      <a:pt x="111563" y="48303"/>
                      <a:pt x="112106" y="45782"/>
                      <a:pt x="111873" y="44154"/>
                    </a:cubicBezTo>
                    <a:cubicBezTo>
                      <a:pt x="110516" y="33063"/>
                      <a:pt x="107491" y="22554"/>
                      <a:pt x="101093" y="13248"/>
                    </a:cubicBezTo>
                    <a:cubicBezTo>
                      <a:pt x="88955" y="-4358"/>
                      <a:pt x="67705" y="-4435"/>
                      <a:pt x="55412" y="13131"/>
                    </a:cubicBezTo>
                    <a:cubicBezTo>
                      <a:pt x="50565" y="20034"/>
                      <a:pt x="47191" y="27673"/>
                      <a:pt x="46183" y="36049"/>
                    </a:cubicBezTo>
                    <a:cubicBezTo>
                      <a:pt x="45485" y="41866"/>
                      <a:pt x="42965" y="45046"/>
                      <a:pt x="37458" y="47411"/>
                    </a:cubicBezTo>
                    <a:cubicBezTo>
                      <a:pt x="22373" y="53965"/>
                      <a:pt x="15587" y="67188"/>
                      <a:pt x="18496" y="8332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1" name="Freeform: Shape 230">
                <a:extLst>
                  <a:ext uri="{FF2B5EF4-FFF2-40B4-BE49-F238E27FC236}">
                    <a16:creationId xmlns:a16="http://schemas.microsoft.com/office/drawing/2014/main" id="{8987666D-40F9-2D04-530D-3F27B603733C}"/>
                  </a:ext>
                </a:extLst>
              </p:cNvPr>
              <p:cNvSpPr/>
              <p:nvPr/>
            </p:nvSpPr>
            <p:spPr>
              <a:xfrm>
                <a:off x="8621894" y="2349233"/>
                <a:ext cx="100720" cy="117347"/>
              </a:xfrm>
              <a:custGeom>
                <a:avLst/>
                <a:gdLst>
                  <a:gd name="connsiteX0" fmla="*/ 4272 w 100720"/>
                  <a:gd name="connsiteY0" fmla="*/ 51228 h 117347"/>
                  <a:gd name="connsiteX1" fmla="*/ 22846 w 100720"/>
                  <a:gd name="connsiteY1" fmla="*/ 66895 h 117347"/>
                  <a:gd name="connsiteX2" fmla="*/ 24747 w 100720"/>
                  <a:gd name="connsiteY2" fmla="*/ 73216 h 117347"/>
                  <a:gd name="connsiteX3" fmla="*/ 24281 w 100720"/>
                  <a:gd name="connsiteY3" fmla="*/ 111567 h 117347"/>
                  <a:gd name="connsiteX4" fmla="*/ 32657 w 100720"/>
                  <a:gd name="connsiteY4" fmla="*/ 117345 h 117347"/>
                  <a:gd name="connsiteX5" fmla="*/ 63214 w 100720"/>
                  <a:gd name="connsiteY5" fmla="*/ 117267 h 117347"/>
                  <a:gd name="connsiteX6" fmla="*/ 93771 w 100720"/>
                  <a:gd name="connsiteY6" fmla="*/ 117267 h 117347"/>
                  <a:gd name="connsiteX7" fmla="*/ 99162 w 100720"/>
                  <a:gd name="connsiteY7" fmla="*/ 109395 h 117347"/>
                  <a:gd name="connsiteX8" fmla="*/ 80626 w 100720"/>
                  <a:gd name="connsiteY8" fmla="*/ 77714 h 117347"/>
                  <a:gd name="connsiteX9" fmla="*/ 52744 w 100720"/>
                  <a:gd name="connsiteY9" fmla="*/ 59449 h 117347"/>
                  <a:gd name="connsiteX10" fmla="*/ 48711 w 100720"/>
                  <a:gd name="connsiteY10" fmla="*/ 54873 h 117347"/>
                  <a:gd name="connsiteX11" fmla="*/ 46385 w 100720"/>
                  <a:gd name="connsiteY11" fmla="*/ 36958 h 117347"/>
                  <a:gd name="connsiteX12" fmla="*/ 42080 w 100720"/>
                  <a:gd name="connsiteY12" fmla="*/ 6750 h 117347"/>
                  <a:gd name="connsiteX13" fmla="*/ 35100 w 100720"/>
                  <a:gd name="connsiteY13" fmla="*/ 3 h 117347"/>
                  <a:gd name="connsiteX14" fmla="*/ 28004 w 100720"/>
                  <a:gd name="connsiteY14" fmla="*/ 4966 h 117347"/>
                  <a:gd name="connsiteX15" fmla="*/ 27771 w 100720"/>
                  <a:gd name="connsiteY15" fmla="*/ 11132 h 117347"/>
                  <a:gd name="connsiteX16" fmla="*/ 33045 w 100720"/>
                  <a:gd name="connsiteY16" fmla="*/ 49406 h 117347"/>
                  <a:gd name="connsiteX17" fmla="*/ 32463 w 100720"/>
                  <a:gd name="connsiteY17" fmla="*/ 54486 h 117347"/>
                  <a:gd name="connsiteX18" fmla="*/ 28392 w 100720"/>
                  <a:gd name="connsiteY18" fmla="*/ 52275 h 117347"/>
                  <a:gd name="connsiteX19" fmla="*/ 13579 w 100720"/>
                  <a:gd name="connsiteY19" fmla="*/ 39866 h 117347"/>
                  <a:gd name="connsiteX20" fmla="*/ 1906 w 100720"/>
                  <a:gd name="connsiteY20" fmla="*/ 39440 h 117347"/>
                  <a:gd name="connsiteX21" fmla="*/ 4233 w 100720"/>
                  <a:gd name="connsiteY21" fmla="*/ 51228 h 11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720" h="117347">
                    <a:moveTo>
                      <a:pt x="4272" y="51228"/>
                    </a:moveTo>
                    <a:cubicBezTo>
                      <a:pt x="10438" y="56502"/>
                      <a:pt x="16681" y="61621"/>
                      <a:pt x="22846" y="66895"/>
                    </a:cubicBezTo>
                    <a:cubicBezTo>
                      <a:pt x="24785" y="68523"/>
                      <a:pt x="26608" y="70230"/>
                      <a:pt x="24747" y="73216"/>
                    </a:cubicBezTo>
                    <a:cubicBezTo>
                      <a:pt x="16875" y="85896"/>
                      <a:pt x="19667" y="98693"/>
                      <a:pt x="24281" y="111567"/>
                    </a:cubicBezTo>
                    <a:cubicBezTo>
                      <a:pt x="25755" y="115639"/>
                      <a:pt x="28198" y="117422"/>
                      <a:pt x="32657" y="117345"/>
                    </a:cubicBezTo>
                    <a:cubicBezTo>
                      <a:pt x="42817" y="117112"/>
                      <a:pt x="53016" y="117267"/>
                      <a:pt x="63214" y="117267"/>
                    </a:cubicBezTo>
                    <a:cubicBezTo>
                      <a:pt x="73413" y="117267"/>
                      <a:pt x="83573" y="117267"/>
                      <a:pt x="93771" y="117267"/>
                    </a:cubicBezTo>
                    <a:cubicBezTo>
                      <a:pt x="101178" y="117267"/>
                      <a:pt x="102109" y="115949"/>
                      <a:pt x="99162" y="109395"/>
                    </a:cubicBezTo>
                    <a:cubicBezTo>
                      <a:pt x="94159" y="98150"/>
                      <a:pt x="88265" y="87369"/>
                      <a:pt x="80626" y="77714"/>
                    </a:cubicBezTo>
                    <a:cubicBezTo>
                      <a:pt x="73452" y="68640"/>
                      <a:pt x="65192" y="60651"/>
                      <a:pt x="52744" y="59449"/>
                    </a:cubicBezTo>
                    <a:cubicBezTo>
                      <a:pt x="49758" y="59178"/>
                      <a:pt x="49022" y="57355"/>
                      <a:pt x="48711" y="54873"/>
                    </a:cubicBezTo>
                    <a:cubicBezTo>
                      <a:pt x="47975" y="48902"/>
                      <a:pt x="47199" y="42930"/>
                      <a:pt x="46385" y="36958"/>
                    </a:cubicBezTo>
                    <a:cubicBezTo>
                      <a:pt x="44989" y="26876"/>
                      <a:pt x="43632" y="16793"/>
                      <a:pt x="42080" y="6750"/>
                    </a:cubicBezTo>
                    <a:cubicBezTo>
                      <a:pt x="41499" y="2911"/>
                      <a:pt x="39288" y="119"/>
                      <a:pt x="35100" y="3"/>
                    </a:cubicBezTo>
                    <a:cubicBezTo>
                      <a:pt x="31688" y="-75"/>
                      <a:pt x="28935" y="1592"/>
                      <a:pt x="28004" y="4966"/>
                    </a:cubicBezTo>
                    <a:cubicBezTo>
                      <a:pt x="27461" y="6905"/>
                      <a:pt x="27500" y="9115"/>
                      <a:pt x="27771" y="11132"/>
                    </a:cubicBezTo>
                    <a:cubicBezTo>
                      <a:pt x="29439" y="23890"/>
                      <a:pt x="31300" y="36648"/>
                      <a:pt x="33045" y="49406"/>
                    </a:cubicBezTo>
                    <a:cubicBezTo>
                      <a:pt x="33278" y="51151"/>
                      <a:pt x="34557" y="53400"/>
                      <a:pt x="32463" y="54486"/>
                    </a:cubicBezTo>
                    <a:cubicBezTo>
                      <a:pt x="30757" y="55378"/>
                      <a:pt x="29594" y="53284"/>
                      <a:pt x="28392" y="52275"/>
                    </a:cubicBezTo>
                    <a:cubicBezTo>
                      <a:pt x="23428" y="48165"/>
                      <a:pt x="18465" y="44054"/>
                      <a:pt x="13579" y="39866"/>
                    </a:cubicBezTo>
                    <a:cubicBezTo>
                      <a:pt x="9778" y="36609"/>
                      <a:pt x="5784" y="35678"/>
                      <a:pt x="1906" y="39440"/>
                    </a:cubicBezTo>
                    <a:cubicBezTo>
                      <a:pt x="-1351" y="42620"/>
                      <a:pt x="-343" y="47351"/>
                      <a:pt x="4233" y="5122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2" name="Freeform: Shape 231">
                <a:extLst>
                  <a:ext uri="{FF2B5EF4-FFF2-40B4-BE49-F238E27FC236}">
                    <a16:creationId xmlns:a16="http://schemas.microsoft.com/office/drawing/2014/main" id="{75BB045B-DCB0-4315-D5B4-93FAF2411790}"/>
                  </a:ext>
                </a:extLst>
              </p:cNvPr>
              <p:cNvSpPr/>
              <p:nvPr/>
            </p:nvSpPr>
            <p:spPr>
              <a:xfrm>
                <a:off x="8697750" y="2378905"/>
                <a:ext cx="83135" cy="77281"/>
              </a:xfrm>
              <a:custGeom>
                <a:avLst/>
                <a:gdLst>
                  <a:gd name="connsiteX0" fmla="*/ 2327 w 83135"/>
                  <a:gd name="connsiteY0" fmla="*/ 27140 h 77281"/>
                  <a:gd name="connsiteX1" fmla="*/ 12952 w 83135"/>
                  <a:gd name="connsiteY1" fmla="*/ 37610 h 77281"/>
                  <a:gd name="connsiteX2" fmla="*/ 33970 w 83135"/>
                  <a:gd name="connsiteY2" fmla="*/ 72084 h 77281"/>
                  <a:gd name="connsiteX3" fmla="*/ 37731 w 83135"/>
                  <a:gd name="connsiteY3" fmla="*/ 77280 h 77281"/>
                  <a:gd name="connsiteX4" fmla="*/ 40950 w 83135"/>
                  <a:gd name="connsiteY4" fmla="*/ 72472 h 77281"/>
                  <a:gd name="connsiteX5" fmla="*/ 51420 w 83135"/>
                  <a:gd name="connsiteY5" fmla="*/ 59443 h 77281"/>
                  <a:gd name="connsiteX6" fmla="*/ 55608 w 83135"/>
                  <a:gd name="connsiteY6" fmla="*/ 50252 h 77281"/>
                  <a:gd name="connsiteX7" fmla="*/ 64876 w 83135"/>
                  <a:gd name="connsiteY7" fmla="*/ 24310 h 77281"/>
                  <a:gd name="connsiteX8" fmla="*/ 78409 w 83135"/>
                  <a:gd name="connsiteY8" fmla="*/ 12599 h 77281"/>
                  <a:gd name="connsiteX9" fmla="*/ 82869 w 83135"/>
                  <a:gd name="connsiteY9" fmla="*/ 3370 h 77281"/>
                  <a:gd name="connsiteX10" fmla="*/ 75191 w 83135"/>
                  <a:gd name="connsiteY10" fmla="*/ 112 h 77281"/>
                  <a:gd name="connsiteX11" fmla="*/ 48395 w 83135"/>
                  <a:gd name="connsiteY11" fmla="*/ 73 h 77281"/>
                  <a:gd name="connsiteX12" fmla="*/ 19118 w 83135"/>
                  <a:gd name="connsiteY12" fmla="*/ 35 h 77281"/>
                  <a:gd name="connsiteX13" fmla="*/ 12797 w 83135"/>
                  <a:gd name="connsiteY13" fmla="*/ 6200 h 77281"/>
                  <a:gd name="connsiteX14" fmla="*/ 6787 w 83135"/>
                  <a:gd name="connsiteY14" fmla="*/ 16942 h 77281"/>
                  <a:gd name="connsiteX15" fmla="*/ 2288 w 83135"/>
                  <a:gd name="connsiteY15" fmla="*/ 20277 h 77281"/>
                  <a:gd name="connsiteX16" fmla="*/ 2366 w 83135"/>
                  <a:gd name="connsiteY16" fmla="*/ 27218 h 7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35" h="77281">
                    <a:moveTo>
                      <a:pt x="2327" y="27140"/>
                    </a:moveTo>
                    <a:cubicBezTo>
                      <a:pt x="6399" y="30088"/>
                      <a:pt x="9734" y="33771"/>
                      <a:pt x="12952" y="37610"/>
                    </a:cubicBezTo>
                    <a:cubicBezTo>
                      <a:pt x="21716" y="48042"/>
                      <a:pt x="28037" y="59947"/>
                      <a:pt x="33970" y="72084"/>
                    </a:cubicBezTo>
                    <a:cubicBezTo>
                      <a:pt x="34939" y="74023"/>
                      <a:pt x="35172" y="77203"/>
                      <a:pt x="37731" y="77280"/>
                    </a:cubicBezTo>
                    <a:cubicBezTo>
                      <a:pt x="40058" y="77358"/>
                      <a:pt x="40136" y="74256"/>
                      <a:pt x="40950" y="72472"/>
                    </a:cubicBezTo>
                    <a:cubicBezTo>
                      <a:pt x="43393" y="67237"/>
                      <a:pt x="47193" y="63165"/>
                      <a:pt x="51420" y="59443"/>
                    </a:cubicBezTo>
                    <a:cubicBezTo>
                      <a:pt x="54290" y="56922"/>
                      <a:pt x="55453" y="54091"/>
                      <a:pt x="55608" y="50252"/>
                    </a:cubicBezTo>
                    <a:cubicBezTo>
                      <a:pt x="56035" y="40713"/>
                      <a:pt x="58904" y="31988"/>
                      <a:pt x="64876" y="24310"/>
                    </a:cubicBezTo>
                    <a:cubicBezTo>
                      <a:pt x="68637" y="19462"/>
                      <a:pt x="72981" y="15391"/>
                      <a:pt x="78409" y="12599"/>
                    </a:cubicBezTo>
                    <a:cubicBezTo>
                      <a:pt x="82287" y="10582"/>
                      <a:pt x="83800" y="7519"/>
                      <a:pt x="82869" y="3370"/>
                    </a:cubicBezTo>
                    <a:cubicBezTo>
                      <a:pt x="81861" y="-1012"/>
                      <a:pt x="78060" y="151"/>
                      <a:pt x="75191" y="112"/>
                    </a:cubicBezTo>
                    <a:cubicBezTo>
                      <a:pt x="66272" y="-43"/>
                      <a:pt x="57314" y="73"/>
                      <a:pt x="48395" y="73"/>
                    </a:cubicBezTo>
                    <a:cubicBezTo>
                      <a:pt x="38623" y="73"/>
                      <a:pt x="28890" y="190"/>
                      <a:pt x="19118" y="35"/>
                    </a:cubicBezTo>
                    <a:cubicBezTo>
                      <a:pt x="14697" y="-43"/>
                      <a:pt x="12409" y="1547"/>
                      <a:pt x="12797" y="6200"/>
                    </a:cubicBezTo>
                    <a:cubicBezTo>
                      <a:pt x="13185" y="11086"/>
                      <a:pt x="10975" y="14538"/>
                      <a:pt x="6787" y="16942"/>
                    </a:cubicBezTo>
                    <a:cubicBezTo>
                      <a:pt x="5197" y="17872"/>
                      <a:pt x="3723" y="19113"/>
                      <a:pt x="2288" y="20277"/>
                    </a:cubicBezTo>
                    <a:cubicBezTo>
                      <a:pt x="-659" y="22603"/>
                      <a:pt x="-892" y="24853"/>
                      <a:pt x="2366" y="272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3" name="Freeform: Shape 232">
                <a:extLst>
                  <a:ext uri="{FF2B5EF4-FFF2-40B4-BE49-F238E27FC236}">
                    <a16:creationId xmlns:a16="http://schemas.microsoft.com/office/drawing/2014/main" id="{3F47F342-BF15-2E42-AED5-0F807C284995}"/>
                  </a:ext>
                </a:extLst>
              </p:cNvPr>
              <p:cNvSpPr/>
              <p:nvPr/>
            </p:nvSpPr>
            <p:spPr>
              <a:xfrm>
                <a:off x="8710522" y="2337463"/>
                <a:ext cx="70286" cy="29621"/>
              </a:xfrm>
              <a:custGeom>
                <a:avLst/>
                <a:gdLst>
                  <a:gd name="connsiteX0" fmla="*/ 2623 w 70286"/>
                  <a:gd name="connsiteY0" fmla="*/ 28602 h 29621"/>
                  <a:gd name="connsiteX1" fmla="*/ 14993 w 70286"/>
                  <a:gd name="connsiteY1" fmla="*/ 20885 h 29621"/>
                  <a:gd name="connsiteX2" fmla="*/ 22089 w 70286"/>
                  <a:gd name="connsiteY2" fmla="*/ 14215 h 29621"/>
                  <a:gd name="connsiteX3" fmla="*/ 48265 w 70286"/>
                  <a:gd name="connsiteY3" fmla="*/ 14215 h 29621"/>
                  <a:gd name="connsiteX4" fmla="*/ 55167 w 70286"/>
                  <a:gd name="connsiteY4" fmla="*/ 21079 h 29621"/>
                  <a:gd name="connsiteX5" fmla="*/ 58075 w 70286"/>
                  <a:gd name="connsiteY5" fmla="*/ 28524 h 29621"/>
                  <a:gd name="connsiteX6" fmla="*/ 70252 w 70286"/>
                  <a:gd name="connsiteY6" fmla="*/ 20536 h 29621"/>
                  <a:gd name="connsiteX7" fmla="*/ 70252 w 70286"/>
                  <a:gd name="connsiteY7" fmla="*/ 16154 h 29621"/>
                  <a:gd name="connsiteX8" fmla="*/ 70252 w 70286"/>
                  <a:gd name="connsiteY8" fmla="*/ 16154 h 29621"/>
                  <a:gd name="connsiteX9" fmla="*/ 70252 w 70286"/>
                  <a:gd name="connsiteY9" fmla="*/ 9291 h 29621"/>
                  <a:gd name="connsiteX10" fmla="*/ 61255 w 70286"/>
                  <a:gd name="connsiteY10" fmla="*/ 61 h 29621"/>
                  <a:gd name="connsiteX11" fmla="*/ 8905 w 70286"/>
                  <a:gd name="connsiteY11" fmla="*/ 61 h 29621"/>
                  <a:gd name="connsiteX12" fmla="*/ 141 w 70286"/>
                  <a:gd name="connsiteY12" fmla="*/ 8476 h 29621"/>
                  <a:gd name="connsiteX13" fmla="*/ 64 w 70286"/>
                  <a:gd name="connsiteY13" fmla="*/ 24065 h 29621"/>
                  <a:gd name="connsiteX14" fmla="*/ 2662 w 70286"/>
                  <a:gd name="connsiteY14" fmla="*/ 28563 h 2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286" h="29621">
                    <a:moveTo>
                      <a:pt x="2623" y="28602"/>
                    </a:moveTo>
                    <a:cubicBezTo>
                      <a:pt x="9564" y="31433"/>
                      <a:pt x="15148" y="28214"/>
                      <a:pt x="14993" y="20885"/>
                    </a:cubicBezTo>
                    <a:cubicBezTo>
                      <a:pt x="14877" y="15534"/>
                      <a:pt x="17165" y="14060"/>
                      <a:pt x="22089" y="14215"/>
                    </a:cubicBezTo>
                    <a:cubicBezTo>
                      <a:pt x="30814" y="14487"/>
                      <a:pt x="39540" y="14487"/>
                      <a:pt x="48265" y="14215"/>
                    </a:cubicBezTo>
                    <a:cubicBezTo>
                      <a:pt x="53383" y="14060"/>
                      <a:pt x="55477" y="15922"/>
                      <a:pt x="55167" y="21079"/>
                    </a:cubicBezTo>
                    <a:cubicBezTo>
                      <a:pt x="55012" y="23832"/>
                      <a:pt x="54430" y="27090"/>
                      <a:pt x="58075" y="28524"/>
                    </a:cubicBezTo>
                    <a:cubicBezTo>
                      <a:pt x="65288" y="31433"/>
                      <a:pt x="70213" y="28214"/>
                      <a:pt x="70252" y="20536"/>
                    </a:cubicBezTo>
                    <a:cubicBezTo>
                      <a:pt x="70252" y="19063"/>
                      <a:pt x="70252" y="17628"/>
                      <a:pt x="70252" y="16154"/>
                    </a:cubicBezTo>
                    <a:lnTo>
                      <a:pt x="70252" y="16154"/>
                    </a:lnTo>
                    <a:cubicBezTo>
                      <a:pt x="70252" y="13866"/>
                      <a:pt x="70329" y="11579"/>
                      <a:pt x="70252" y="9291"/>
                    </a:cubicBezTo>
                    <a:cubicBezTo>
                      <a:pt x="70019" y="2543"/>
                      <a:pt x="67847" y="139"/>
                      <a:pt x="61255" y="61"/>
                    </a:cubicBezTo>
                    <a:cubicBezTo>
                      <a:pt x="43805" y="-55"/>
                      <a:pt x="26355" y="23"/>
                      <a:pt x="8905" y="61"/>
                    </a:cubicBezTo>
                    <a:cubicBezTo>
                      <a:pt x="3321" y="61"/>
                      <a:pt x="413" y="3086"/>
                      <a:pt x="141" y="8476"/>
                    </a:cubicBezTo>
                    <a:cubicBezTo>
                      <a:pt x="-92" y="13673"/>
                      <a:pt x="25" y="18869"/>
                      <a:pt x="64" y="24065"/>
                    </a:cubicBezTo>
                    <a:cubicBezTo>
                      <a:pt x="64" y="26004"/>
                      <a:pt x="529" y="27710"/>
                      <a:pt x="2662" y="28563"/>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grpSp>
        <p:nvGrpSpPr>
          <p:cNvPr id="236" name="Group 235">
            <a:extLst>
              <a:ext uri="{FF2B5EF4-FFF2-40B4-BE49-F238E27FC236}">
                <a16:creationId xmlns:a16="http://schemas.microsoft.com/office/drawing/2014/main" id="{C839A983-39E6-5822-DD35-601B3DECCE88}"/>
              </a:ext>
            </a:extLst>
          </p:cNvPr>
          <p:cNvGrpSpPr/>
          <p:nvPr/>
        </p:nvGrpSpPr>
        <p:grpSpPr>
          <a:xfrm>
            <a:off x="9613730" y="3831219"/>
            <a:ext cx="916774" cy="942691"/>
            <a:chOff x="4733419" y="4948776"/>
            <a:chExt cx="1060010" cy="1089972"/>
          </a:xfrm>
          <a:solidFill>
            <a:srgbClr val="8BC9C5"/>
          </a:solidFill>
        </p:grpSpPr>
        <p:sp>
          <p:nvSpPr>
            <p:cNvPr id="237" name="Freeform: Shape 236">
              <a:extLst>
                <a:ext uri="{FF2B5EF4-FFF2-40B4-BE49-F238E27FC236}">
                  <a16:creationId xmlns:a16="http://schemas.microsoft.com/office/drawing/2014/main" id="{7CFAC60B-84ED-F82E-06CE-78D453FDEEE5}"/>
                </a:ext>
              </a:extLst>
            </p:cNvPr>
            <p:cNvSpPr/>
            <p:nvPr/>
          </p:nvSpPr>
          <p:spPr>
            <a:xfrm>
              <a:off x="5450945" y="4948776"/>
              <a:ext cx="342484" cy="316434"/>
            </a:xfrm>
            <a:custGeom>
              <a:avLst/>
              <a:gdLst>
                <a:gd name="connsiteX0" fmla="*/ 342408 w 342484"/>
                <a:gd name="connsiteY0" fmla="*/ 32077 h 316434"/>
                <a:gd name="connsiteX1" fmla="*/ 309790 w 342484"/>
                <a:gd name="connsiteY1" fmla="*/ 49 h 316434"/>
                <a:gd name="connsiteX2" fmla="*/ 172272 w 342484"/>
                <a:gd name="connsiteY2" fmla="*/ 37 h 316434"/>
                <a:gd name="connsiteX3" fmla="*/ 29257 w 342484"/>
                <a:gd name="connsiteY3" fmla="*/ 109 h 316434"/>
                <a:gd name="connsiteX4" fmla="*/ 116 w 342484"/>
                <a:gd name="connsiteY4" fmla="*/ 29443 h 316434"/>
                <a:gd name="connsiteX5" fmla="*/ 92 w 342484"/>
                <a:gd name="connsiteY5" fmla="*/ 206843 h 316434"/>
                <a:gd name="connsiteX6" fmla="*/ 23785 w 342484"/>
                <a:gd name="connsiteY6" fmla="*/ 236406 h 316434"/>
                <a:gd name="connsiteX7" fmla="*/ 36113 w 342484"/>
                <a:gd name="connsiteY7" fmla="*/ 252077 h 316434"/>
                <a:gd name="connsiteX8" fmla="*/ 36065 w 342484"/>
                <a:gd name="connsiteY8" fmla="*/ 307077 h 316434"/>
                <a:gd name="connsiteX9" fmla="*/ 38170 w 342484"/>
                <a:gd name="connsiteY9" fmla="*/ 315881 h 316434"/>
                <a:gd name="connsiteX10" fmla="*/ 46204 w 342484"/>
                <a:gd name="connsiteY10" fmla="*/ 312117 h 316434"/>
                <a:gd name="connsiteX11" fmla="*/ 120976 w 342484"/>
                <a:gd name="connsiteY11" fmla="*/ 247326 h 316434"/>
                <a:gd name="connsiteX12" fmla="*/ 148097 w 342484"/>
                <a:gd name="connsiteY12" fmla="*/ 237115 h 316434"/>
                <a:gd name="connsiteX13" fmla="*/ 308996 w 342484"/>
                <a:gd name="connsiteY13" fmla="*/ 237200 h 316434"/>
                <a:gd name="connsiteX14" fmla="*/ 342408 w 342484"/>
                <a:gd name="connsiteY14" fmla="*/ 203969 h 316434"/>
                <a:gd name="connsiteX15" fmla="*/ 342408 w 342484"/>
                <a:gd name="connsiteY15" fmla="*/ 32065 h 316434"/>
                <a:gd name="connsiteX16" fmla="*/ 246828 w 342484"/>
                <a:gd name="connsiteY16" fmla="*/ 151663 h 316434"/>
                <a:gd name="connsiteX17" fmla="*/ 176818 w 342484"/>
                <a:gd name="connsiteY17" fmla="*/ 151759 h 316434"/>
                <a:gd name="connsiteX18" fmla="*/ 109551 w 342484"/>
                <a:gd name="connsiteY18" fmla="*/ 151663 h 316434"/>
                <a:gd name="connsiteX19" fmla="*/ 94853 w 342484"/>
                <a:gd name="connsiteY19" fmla="*/ 143978 h 316434"/>
                <a:gd name="connsiteX20" fmla="*/ 108757 w 342484"/>
                <a:gd name="connsiteY20" fmla="*/ 135378 h 316434"/>
                <a:gd name="connsiteX21" fmla="*/ 247417 w 342484"/>
                <a:gd name="connsiteY21" fmla="*/ 135378 h 316434"/>
                <a:gd name="connsiteX22" fmla="*/ 261381 w 342484"/>
                <a:gd name="connsiteY22" fmla="*/ 143869 h 316434"/>
                <a:gd name="connsiteX23" fmla="*/ 246840 w 342484"/>
                <a:gd name="connsiteY23" fmla="*/ 151663 h 316434"/>
                <a:gd name="connsiteX24" fmla="*/ 248331 w 342484"/>
                <a:gd name="connsiteY24" fmla="*/ 90637 h 316434"/>
                <a:gd name="connsiteX25" fmla="*/ 176842 w 342484"/>
                <a:gd name="connsiteY25" fmla="*/ 90661 h 316434"/>
                <a:gd name="connsiteX26" fmla="*/ 108107 w 342484"/>
                <a:gd name="connsiteY26" fmla="*/ 90637 h 316434"/>
                <a:gd name="connsiteX27" fmla="*/ 94408 w 342484"/>
                <a:gd name="connsiteY27" fmla="*/ 81593 h 316434"/>
                <a:gd name="connsiteX28" fmla="*/ 107915 w 342484"/>
                <a:gd name="connsiteY28" fmla="*/ 72200 h 316434"/>
                <a:gd name="connsiteX29" fmla="*/ 248139 w 342484"/>
                <a:gd name="connsiteY29" fmla="*/ 72200 h 316434"/>
                <a:gd name="connsiteX30" fmla="*/ 261766 w 342484"/>
                <a:gd name="connsiteY30" fmla="*/ 81388 h 316434"/>
                <a:gd name="connsiteX31" fmla="*/ 248344 w 342484"/>
                <a:gd name="connsiteY31" fmla="*/ 90637 h 31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484" h="316434">
                  <a:moveTo>
                    <a:pt x="342408" y="32077"/>
                  </a:moveTo>
                  <a:cubicBezTo>
                    <a:pt x="342372" y="8456"/>
                    <a:pt x="333796" y="97"/>
                    <a:pt x="309790" y="49"/>
                  </a:cubicBezTo>
                  <a:cubicBezTo>
                    <a:pt x="263955" y="-35"/>
                    <a:pt x="218107" y="25"/>
                    <a:pt x="172272" y="37"/>
                  </a:cubicBezTo>
                  <a:cubicBezTo>
                    <a:pt x="124596" y="37"/>
                    <a:pt x="76921" y="-83"/>
                    <a:pt x="29257" y="109"/>
                  </a:cubicBezTo>
                  <a:cubicBezTo>
                    <a:pt x="8246" y="193"/>
                    <a:pt x="176" y="8288"/>
                    <a:pt x="116" y="29443"/>
                  </a:cubicBezTo>
                  <a:cubicBezTo>
                    <a:pt x="-53" y="88581"/>
                    <a:pt x="-16" y="147706"/>
                    <a:pt x="92" y="206843"/>
                  </a:cubicBezTo>
                  <a:cubicBezTo>
                    <a:pt x="128" y="225485"/>
                    <a:pt x="5901" y="233471"/>
                    <a:pt x="23785" y="236406"/>
                  </a:cubicBezTo>
                  <a:cubicBezTo>
                    <a:pt x="34056" y="238090"/>
                    <a:pt x="36317" y="242949"/>
                    <a:pt x="36113" y="252077"/>
                  </a:cubicBezTo>
                  <a:cubicBezTo>
                    <a:pt x="35704" y="270407"/>
                    <a:pt x="35957" y="288748"/>
                    <a:pt x="36065" y="307077"/>
                  </a:cubicBezTo>
                  <a:cubicBezTo>
                    <a:pt x="36089" y="310132"/>
                    <a:pt x="34910" y="314101"/>
                    <a:pt x="38170" y="315881"/>
                  </a:cubicBezTo>
                  <a:cubicBezTo>
                    <a:pt x="41766" y="317853"/>
                    <a:pt x="43931" y="314065"/>
                    <a:pt x="46204" y="312117"/>
                  </a:cubicBezTo>
                  <a:cubicBezTo>
                    <a:pt x="71232" y="290648"/>
                    <a:pt x="96501" y="269420"/>
                    <a:pt x="120976" y="247326"/>
                  </a:cubicBezTo>
                  <a:cubicBezTo>
                    <a:pt x="129119" y="239978"/>
                    <a:pt x="137333" y="237043"/>
                    <a:pt x="148097" y="237115"/>
                  </a:cubicBezTo>
                  <a:cubicBezTo>
                    <a:pt x="201726" y="237476"/>
                    <a:pt x="255367" y="237416"/>
                    <a:pt x="308996" y="237200"/>
                  </a:cubicBezTo>
                  <a:cubicBezTo>
                    <a:pt x="333423" y="237103"/>
                    <a:pt x="342372" y="228035"/>
                    <a:pt x="342408" y="203969"/>
                  </a:cubicBezTo>
                  <a:cubicBezTo>
                    <a:pt x="342516" y="146672"/>
                    <a:pt x="342504" y="89374"/>
                    <a:pt x="342408" y="32065"/>
                  </a:cubicBezTo>
                  <a:close/>
                  <a:moveTo>
                    <a:pt x="246828" y="151663"/>
                  </a:moveTo>
                  <a:cubicBezTo>
                    <a:pt x="223495" y="151903"/>
                    <a:pt x="200151" y="151759"/>
                    <a:pt x="176818" y="151759"/>
                  </a:cubicBezTo>
                  <a:cubicBezTo>
                    <a:pt x="154400" y="151759"/>
                    <a:pt x="131969" y="151903"/>
                    <a:pt x="109551" y="151663"/>
                  </a:cubicBezTo>
                  <a:cubicBezTo>
                    <a:pt x="103609" y="151603"/>
                    <a:pt x="95262" y="153732"/>
                    <a:pt x="94853" y="143978"/>
                  </a:cubicBezTo>
                  <a:cubicBezTo>
                    <a:pt x="94457" y="134200"/>
                    <a:pt x="102587" y="135390"/>
                    <a:pt x="108757" y="135378"/>
                  </a:cubicBezTo>
                  <a:cubicBezTo>
                    <a:pt x="154977" y="135258"/>
                    <a:pt x="201197" y="135246"/>
                    <a:pt x="247417" y="135378"/>
                  </a:cubicBezTo>
                  <a:cubicBezTo>
                    <a:pt x="253527" y="135390"/>
                    <a:pt x="261658" y="134007"/>
                    <a:pt x="261381" y="143869"/>
                  </a:cubicBezTo>
                  <a:cubicBezTo>
                    <a:pt x="261092" y="153768"/>
                    <a:pt x="252769" y="151603"/>
                    <a:pt x="246840" y="151663"/>
                  </a:cubicBezTo>
                  <a:close/>
                  <a:moveTo>
                    <a:pt x="248331" y="90637"/>
                  </a:moveTo>
                  <a:cubicBezTo>
                    <a:pt x="224506" y="90697"/>
                    <a:pt x="200668" y="90661"/>
                    <a:pt x="176842" y="90661"/>
                  </a:cubicBezTo>
                  <a:cubicBezTo>
                    <a:pt x="153017" y="90661"/>
                    <a:pt x="131019" y="90709"/>
                    <a:pt x="108107" y="90637"/>
                  </a:cubicBezTo>
                  <a:cubicBezTo>
                    <a:pt x="101661" y="90613"/>
                    <a:pt x="94444" y="91251"/>
                    <a:pt x="94408" y="81593"/>
                  </a:cubicBezTo>
                  <a:cubicBezTo>
                    <a:pt x="94372" y="72152"/>
                    <a:pt x="101300" y="72200"/>
                    <a:pt x="107915" y="72200"/>
                  </a:cubicBezTo>
                  <a:cubicBezTo>
                    <a:pt x="154652" y="72164"/>
                    <a:pt x="201402" y="72164"/>
                    <a:pt x="248139" y="72200"/>
                  </a:cubicBezTo>
                  <a:cubicBezTo>
                    <a:pt x="254634" y="72200"/>
                    <a:pt x="261645" y="71779"/>
                    <a:pt x="261766" y="81388"/>
                  </a:cubicBezTo>
                  <a:cubicBezTo>
                    <a:pt x="261886" y="91118"/>
                    <a:pt x="254838" y="90625"/>
                    <a:pt x="248344" y="90637"/>
                  </a:cubicBezTo>
                  <a:close/>
                </a:path>
              </a:pathLst>
            </a:custGeom>
            <a:grpFill/>
            <a:ln w="0" cap="flat">
              <a:noFill/>
              <a:prstDash val="solid"/>
              <a:miter/>
            </a:ln>
          </p:spPr>
          <p:txBody>
            <a:bodyPr rtlCol="0" anchor="ctr"/>
            <a:lstStyle/>
            <a:p>
              <a:endParaRPr lang="en-US" sz="1641"/>
            </a:p>
          </p:txBody>
        </p:sp>
        <p:sp>
          <p:nvSpPr>
            <p:cNvPr id="238" name="Freeform: Shape 237">
              <a:extLst>
                <a:ext uri="{FF2B5EF4-FFF2-40B4-BE49-F238E27FC236}">
                  <a16:creationId xmlns:a16="http://schemas.microsoft.com/office/drawing/2014/main" id="{54D36EC6-9DCA-3EF2-11F2-BA7F6C9379EC}"/>
                </a:ext>
              </a:extLst>
            </p:cNvPr>
            <p:cNvSpPr/>
            <p:nvPr/>
          </p:nvSpPr>
          <p:spPr>
            <a:xfrm>
              <a:off x="5360270" y="5303975"/>
              <a:ext cx="340432" cy="382536"/>
            </a:xfrm>
            <a:custGeom>
              <a:avLst/>
              <a:gdLst>
                <a:gd name="connsiteX0" fmla="*/ 156699 w 340432"/>
                <a:gd name="connsiteY0" fmla="*/ 100545 h 382536"/>
                <a:gd name="connsiteX1" fmla="*/ 130480 w 340432"/>
                <a:gd name="connsiteY1" fmla="*/ 90503 h 382536"/>
                <a:gd name="connsiteX2" fmla="*/ 21851 w 340432"/>
                <a:gd name="connsiteY2" fmla="*/ 119199 h 382536"/>
                <a:gd name="connsiteX3" fmla="*/ 178 w 340432"/>
                <a:gd name="connsiteY3" fmla="*/ 195126 h 382536"/>
                <a:gd name="connsiteX4" fmla="*/ 250 w 340432"/>
                <a:gd name="connsiteY4" fmla="*/ 210305 h 382536"/>
                <a:gd name="connsiteX5" fmla="*/ 31052 w 340432"/>
                <a:gd name="connsiteY5" fmla="*/ 304128 h 382536"/>
                <a:gd name="connsiteX6" fmla="*/ 94471 w 340432"/>
                <a:gd name="connsiteY6" fmla="*/ 369520 h 382536"/>
                <a:gd name="connsiteX7" fmla="*/ 159994 w 340432"/>
                <a:gd name="connsiteY7" fmla="*/ 375774 h 382536"/>
                <a:gd name="connsiteX8" fmla="*/ 182786 w 340432"/>
                <a:gd name="connsiteY8" fmla="*/ 377000 h 382536"/>
                <a:gd name="connsiteX9" fmla="*/ 222980 w 340432"/>
                <a:gd name="connsiteY9" fmla="*/ 378973 h 382536"/>
                <a:gd name="connsiteX10" fmla="*/ 290585 w 340432"/>
                <a:gd name="connsiteY10" fmla="*/ 328603 h 382536"/>
                <a:gd name="connsiteX11" fmla="*/ 338741 w 340432"/>
                <a:gd name="connsiteY11" fmla="*/ 214382 h 382536"/>
                <a:gd name="connsiteX12" fmla="*/ 330840 w 340432"/>
                <a:gd name="connsiteY12" fmla="*/ 140920 h 382536"/>
                <a:gd name="connsiteX13" fmla="*/ 267950 w 340432"/>
                <a:gd name="connsiteY13" fmla="*/ 84297 h 382536"/>
                <a:gd name="connsiteX14" fmla="*/ 210929 w 340432"/>
                <a:gd name="connsiteY14" fmla="*/ 90551 h 382536"/>
                <a:gd name="connsiteX15" fmla="*/ 184590 w 340432"/>
                <a:gd name="connsiteY15" fmla="*/ 100293 h 382536"/>
                <a:gd name="connsiteX16" fmla="*/ 178853 w 340432"/>
                <a:gd name="connsiteY16" fmla="*/ 96204 h 382536"/>
                <a:gd name="connsiteX17" fmla="*/ 175954 w 340432"/>
                <a:gd name="connsiteY17" fmla="*/ 73364 h 382536"/>
                <a:gd name="connsiteX18" fmla="*/ 121712 w 340432"/>
                <a:gd name="connsiteY18" fmla="*/ 2368 h 382536"/>
                <a:gd name="connsiteX19" fmla="*/ 111982 w 340432"/>
                <a:gd name="connsiteY19" fmla="*/ 59 h 382536"/>
                <a:gd name="connsiteX20" fmla="*/ 104489 w 340432"/>
                <a:gd name="connsiteY20" fmla="*/ 6626 h 382536"/>
                <a:gd name="connsiteX21" fmla="*/ 108470 w 340432"/>
                <a:gd name="connsiteY21" fmla="*/ 15141 h 382536"/>
                <a:gd name="connsiteX22" fmla="*/ 114640 w 340432"/>
                <a:gd name="connsiteY22" fmla="*/ 17859 h 382536"/>
                <a:gd name="connsiteX23" fmla="*/ 140907 w 340432"/>
                <a:gd name="connsiteY23" fmla="*/ 37535 h 382536"/>
                <a:gd name="connsiteX24" fmla="*/ 161810 w 340432"/>
                <a:gd name="connsiteY24" fmla="*/ 96372 h 382536"/>
                <a:gd name="connsiteX25" fmla="*/ 156723 w 340432"/>
                <a:gd name="connsiteY25" fmla="*/ 100557 h 38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0432" h="382536">
                  <a:moveTo>
                    <a:pt x="156699" y="100545"/>
                  </a:moveTo>
                  <a:cubicBezTo>
                    <a:pt x="147522" y="98296"/>
                    <a:pt x="139019" y="94339"/>
                    <a:pt x="130480" y="90503"/>
                  </a:cubicBezTo>
                  <a:cubicBezTo>
                    <a:pt x="89395" y="72005"/>
                    <a:pt x="48154" y="82721"/>
                    <a:pt x="21851" y="119199"/>
                  </a:cubicBezTo>
                  <a:cubicBezTo>
                    <a:pt x="5542" y="141822"/>
                    <a:pt x="-159" y="167693"/>
                    <a:pt x="178" y="195126"/>
                  </a:cubicBezTo>
                  <a:cubicBezTo>
                    <a:pt x="178" y="200190"/>
                    <a:pt x="-267" y="205289"/>
                    <a:pt x="250" y="210305"/>
                  </a:cubicBezTo>
                  <a:cubicBezTo>
                    <a:pt x="3702" y="243800"/>
                    <a:pt x="13901" y="275143"/>
                    <a:pt x="31052" y="304128"/>
                  </a:cubicBezTo>
                  <a:cubicBezTo>
                    <a:pt x="46939" y="330985"/>
                    <a:pt x="66568" y="354450"/>
                    <a:pt x="94471" y="369520"/>
                  </a:cubicBezTo>
                  <a:cubicBezTo>
                    <a:pt x="115217" y="380717"/>
                    <a:pt x="136469" y="388919"/>
                    <a:pt x="159994" y="375774"/>
                  </a:cubicBezTo>
                  <a:cubicBezTo>
                    <a:pt x="167163" y="371769"/>
                    <a:pt x="175557" y="373068"/>
                    <a:pt x="182786" y="377000"/>
                  </a:cubicBezTo>
                  <a:cubicBezTo>
                    <a:pt x="195980" y="384181"/>
                    <a:pt x="209269" y="383868"/>
                    <a:pt x="222980" y="378973"/>
                  </a:cubicBezTo>
                  <a:cubicBezTo>
                    <a:pt x="250691" y="369099"/>
                    <a:pt x="272821" y="351683"/>
                    <a:pt x="290585" y="328603"/>
                  </a:cubicBezTo>
                  <a:cubicBezTo>
                    <a:pt x="316612" y="294783"/>
                    <a:pt x="333017" y="256802"/>
                    <a:pt x="338741" y="214382"/>
                  </a:cubicBezTo>
                  <a:cubicBezTo>
                    <a:pt x="342121" y="189269"/>
                    <a:pt x="340894" y="164493"/>
                    <a:pt x="330840" y="140920"/>
                  </a:cubicBezTo>
                  <a:cubicBezTo>
                    <a:pt x="318704" y="112452"/>
                    <a:pt x="298186" y="92764"/>
                    <a:pt x="267950" y="84297"/>
                  </a:cubicBezTo>
                  <a:cubicBezTo>
                    <a:pt x="248201" y="78764"/>
                    <a:pt x="229331" y="83034"/>
                    <a:pt x="210929" y="90551"/>
                  </a:cubicBezTo>
                  <a:cubicBezTo>
                    <a:pt x="202258" y="94087"/>
                    <a:pt x="193730" y="97996"/>
                    <a:pt x="184590" y="100293"/>
                  </a:cubicBezTo>
                  <a:cubicBezTo>
                    <a:pt x="180741" y="101267"/>
                    <a:pt x="179142" y="100413"/>
                    <a:pt x="178853" y="96204"/>
                  </a:cubicBezTo>
                  <a:cubicBezTo>
                    <a:pt x="178336" y="88554"/>
                    <a:pt x="177554" y="80905"/>
                    <a:pt x="175954" y="73364"/>
                  </a:cubicBezTo>
                  <a:cubicBezTo>
                    <a:pt x="169087" y="41095"/>
                    <a:pt x="151599" y="17005"/>
                    <a:pt x="121712" y="2368"/>
                  </a:cubicBezTo>
                  <a:cubicBezTo>
                    <a:pt x="118669" y="877"/>
                    <a:pt x="115470" y="-278"/>
                    <a:pt x="111982" y="59"/>
                  </a:cubicBezTo>
                  <a:cubicBezTo>
                    <a:pt x="107941" y="456"/>
                    <a:pt x="105427" y="2825"/>
                    <a:pt x="104489" y="6626"/>
                  </a:cubicBezTo>
                  <a:cubicBezTo>
                    <a:pt x="103551" y="10390"/>
                    <a:pt x="105307" y="13253"/>
                    <a:pt x="108470" y="15141"/>
                  </a:cubicBezTo>
                  <a:cubicBezTo>
                    <a:pt x="110395" y="16283"/>
                    <a:pt x="112547" y="17041"/>
                    <a:pt x="114640" y="17859"/>
                  </a:cubicBezTo>
                  <a:cubicBezTo>
                    <a:pt x="125188" y="22032"/>
                    <a:pt x="133691" y="28948"/>
                    <a:pt x="140907" y="37535"/>
                  </a:cubicBezTo>
                  <a:cubicBezTo>
                    <a:pt x="155196" y="54542"/>
                    <a:pt x="160307" y="74819"/>
                    <a:pt x="161810" y="96372"/>
                  </a:cubicBezTo>
                  <a:cubicBezTo>
                    <a:pt x="162075" y="100172"/>
                    <a:pt x="160524" y="101483"/>
                    <a:pt x="156723" y="100557"/>
                  </a:cubicBezTo>
                  <a:close/>
                </a:path>
              </a:pathLst>
            </a:custGeom>
            <a:solidFill>
              <a:srgbClr val="20CABE"/>
            </a:solidFill>
            <a:ln w="0" cap="flat">
              <a:noFill/>
              <a:prstDash val="solid"/>
              <a:miter/>
            </a:ln>
          </p:spPr>
          <p:txBody>
            <a:bodyPr rtlCol="0" anchor="ctr"/>
            <a:lstStyle/>
            <a:p>
              <a:endParaRPr lang="en-US" sz="1641"/>
            </a:p>
          </p:txBody>
        </p:sp>
        <p:sp>
          <p:nvSpPr>
            <p:cNvPr id="239" name="Freeform: Shape 238">
              <a:extLst>
                <a:ext uri="{FF2B5EF4-FFF2-40B4-BE49-F238E27FC236}">
                  <a16:creationId xmlns:a16="http://schemas.microsoft.com/office/drawing/2014/main" id="{73F95808-F742-1E24-72B2-6D45A170B5BB}"/>
                </a:ext>
              </a:extLst>
            </p:cNvPr>
            <p:cNvSpPr/>
            <p:nvPr/>
          </p:nvSpPr>
          <p:spPr>
            <a:xfrm>
              <a:off x="5538157" y="5286107"/>
              <a:ext cx="137601" cy="98517"/>
            </a:xfrm>
            <a:custGeom>
              <a:avLst/>
              <a:gdLst>
                <a:gd name="connsiteX0" fmla="*/ 11237 w 137601"/>
                <a:gd name="connsiteY0" fmla="*/ 86734 h 98517"/>
                <a:gd name="connsiteX1" fmla="*/ 15435 w 137601"/>
                <a:gd name="connsiteY1" fmla="*/ 95839 h 98517"/>
                <a:gd name="connsiteX2" fmla="*/ 117040 w 137601"/>
                <a:gd name="connsiteY2" fmla="*/ 58543 h 98517"/>
                <a:gd name="connsiteX3" fmla="*/ 136740 w 137601"/>
                <a:gd name="connsiteY3" fmla="*/ 21475 h 98517"/>
                <a:gd name="connsiteX4" fmla="*/ 130330 w 137601"/>
                <a:gd name="connsiteY4" fmla="*/ 8113 h 98517"/>
                <a:gd name="connsiteX5" fmla="*/ 71950 w 137601"/>
                <a:gd name="connsiteY5" fmla="*/ 1462 h 98517"/>
                <a:gd name="connsiteX6" fmla="*/ 26680 w 137601"/>
                <a:gd name="connsiteY6" fmla="*/ 22149 h 98517"/>
                <a:gd name="connsiteX7" fmla="*/ 533 w 137601"/>
                <a:gd name="connsiteY7" fmla="*/ 78700 h 98517"/>
                <a:gd name="connsiteX8" fmla="*/ 1351 w 137601"/>
                <a:gd name="connsiteY8" fmla="*/ 84221 h 98517"/>
                <a:gd name="connsiteX9" fmla="*/ 5115 w 137601"/>
                <a:gd name="connsiteY9" fmla="*/ 80721 h 98517"/>
                <a:gd name="connsiteX10" fmla="*/ 40030 w 137601"/>
                <a:gd name="connsiteY10" fmla="*/ 51699 h 98517"/>
                <a:gd name="connsiteX11" fmla="*/ 11225 w 137601"/>
                <a:gd name="connsiteY11" fmla="*/ 86734 h 9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1" h="98517">
                  <a:moveTo>
                    <a:pt x="11237" y="86734"/>
                  </a:moveTo>
                  <a:cubicBezTo>
                    <a:pt x="7870" y="93097"/>
                    <a:pt x="8435" y="94131"/>
                    <a:pt x="15435" y="95839"/>
                  </a:cubicBezTo>
                  <a:cubicBezTo>
                    <a:pt x="53224" y="105040"/>
                    <a:pt x="94309" y="90042"/>
                    <a:pt x="117040" y="58543"/>
                  </a:cubicBezTo>
                  <a:cubicBezTo>
                    <a:pt x="125278" y="47117"/>
                    <a:pt x="132447" y="34982"/>
                    <a:pt x="136740" y="21475"/>
                  </a:cubicBezTo>
                  <a:cubicBezTo>
                    <a:pt x="138953" y="14523"/>
                    <a:pt x="136933" y="10771"/>
                    <a:pt x="130330" y="8113"/>
                  </a:cubicBezTo>
                  <a:cubicBezTo>
                    <a:pt x="111507" y="524"/>
                    <a:pt x="92132" y="-1857"/>
                    <a:pt x="71950" y="1462"/>
                  </a:cubicBezTo>
                  <a:cubicBezTo>
                    <a:pt x="54872" y="4264"/>
                    <a:pt x="39465" y="10242"/>
                    <a:pt x="26680" y="22149"/>
                  </a:cubicBezTo>
                  <a:cubicBezTo>
                    <a:pt x="10275" y="37423"/>
                    <a:pt x="1171" y="56113"/>
                    <a:pt x="533" y="78700"/>
                  </a:cubicBezTo>
                  <a:cubicBezTo>
                    <a:pt x="473" y="80636"/>
                    <a:pt x="-1054" y="83331"/>
                    <a:pt x="1351" y="84221"/>
                  </a:cubicBezTo>
                  <a:cubicBezTo>
                    <a:pt x="3360" y="84966"/>
                    <a:pt x="4009" y="82092"/>
                    <a:pt x="5115" y="80721"/>
                  </a:cubicBezTo>
                  <a:cubicBezTo>
                    <a:pt x="14833" y="68706"/>
                    <a:pt x="26115" y="58567"/>
                    <a:pt x="40030" y="51699"/>
                  </a:cubicBezTo>
                  <a:cubicBezTo>
                    <a:pt x="28292" y="61754"/>
                    <a:pt x="18417" y="73132"/>
                    <a:pt x="11225" y="86734"/>
                  </a:cubicBezTo>
                  <a:close/>
                </a:path>
              </a:pathLst>
            </a:custGeom>
            <a:solidFill>
              <a:srgbClr val="20CABE"/>
            </a:solidFill>
            <a:ln w="0" cap="flat">
              <a:noFill/>
              <a:prstDash val="solid"/>
              <a:miter/>
            </a:ln>
          </p:spPr>
          <p:txBody>
            <a:bodyPr rtlCol="0" anchor="ctr"/>
            <a:lstStyle/>
            <a:p>
              <a:endParaRPr lang="en-US" sz="1641"/>
            </a:p>
          </p:txBody>
        </p:sp>
        <p:sp>
          <p:nvSpPr>
            <p:cNvPr id="240" name="Freeform: Shape 239">
              <a:extLst>
                <a:ext uri="{FF2B5EF4-FFF2-40B4-BE49-F238E27FC236}">
                  <a16:creationId xmlns:a16="http://schemas.microsoft.com/office/drawing/2014/main" id="{4044D931-AFDF-9F64-DEA3-3FE4226D49CC}"/>
                </a:ext>
              </a:extLst>
            </p:cNvPr>
            <p:cNvSpPr/>
            <p:nvPr/>
          </p:nvSpPr>
          <p:spPr>
            <a:xfrm>
              <a:off x="4733419" y="5196585"/>
              <a:ext cx="1037815" cy="649778"/>
            </a:xfrm>
            <a:custGeom>
              <a:avLst/>
              <a:gdLst>
                <a:gd name="connsiteX0" fmla="*/ 986388 w 1037815"/>
                <a:gd name="connsiteY0" fmla="*/ 485497 h 649778"/>
                <a:gd name="connsiteX1" fmla="*/ 984644 w 1037815"/>
                <a:gd name="connsiteY1" fmla="*/ 485545 h 649778"/>
                <a:gd name="connsiteX2" fmla="*/ 970729 w 1037815"/>
                <a:gd name="connsiteY2" fmla="*/ 499196 h 649778"/>
                <a:gd name="connsiteX3" fmla="*/ 949705 w 1037815"/>
                <a:gd name="connsiteY3" fmla="*/ 516551 h 649778"/>
                <a:gd name="connsiteX4" fmla="*/ 88167 w 1037815"/>
                <a:gd name="connsiteY4" fmla="*/ 516683 h 649778"/>
                <a:gd name="connsiteX5" fmla="*/ 66951 w 1037815"/>
                <a:gd name="connsiteY5" fmla="*/ 495852 h 649778"/>
                <a:gd name="connsiteX6" fmla="*/ 66951 w 1037815"/>
                <a:gd name="connsiteY6" fmla="*/ 87760 h 649778"/>
                <a:gd name="connsiteX7" fmla="*/ 88034 w 1037815"/>
                <a:gd name="connsiteY7" fmla="*/ 66869 h 649778"/>
                <a:gd name="connsiteX8" fmla="*/ 292086 w 1037815"/>
                <a:gd name="connsiteY8" fmla="*/ 67074 h 649778"/>
                <a:gd name="connsiteX9" fmla="*/ 312665 w 1037815"/>
                <a:gd name="connsiteY9" fmla="*/ 65089 h 649778"/>
                <a:gd name="connsiteX10" fmla="*/ 425167 w 1037815"/>
                <a:gd name="connsiteY10" fmla="*/ 4785 h 649778"/>
                <a:gd name="connsiteX11" fmla="*/ 404263 w 1037815"/>
                <a:gd name="connsiteY11" fmla="*/ 155 h 649778"/>
                <a:gd name="connsiteX12" fmla="*/ 51977 w 1037815"/>
                <a:gd name="connsiteY12" fmla="*/ 107 h 649778"/>
                <a:gd name="connsiteX13" fmla="*/ 20 w 1037815"/>
                <a:gd name="connsiteY13" fmla="*/ 52341 h 649778"/>
                <a:gd name="connsiteX14" fmla="*/ 8 w 1037815"/>
                <a:gd name="connsiteY14" fmla="*/ 594727 h 649778"/>
                <a:gd name="connsiteX15" fmla="*/ 54455 w 1037815"/>
                <a:gd name="connsiteY15" fmla="*/ 649751 h 649778"/>
                <a:gd name="connsiteX16" fmla="*/ 708465 w 1037815"/>
                <a:gd name="connsiteY16" fmla="*/ 649751 h 649778"/>
                <a:gd name="connsiteX17" fmla="*/ 992738 w 1037815"/>
                <a:gd name="connsiteY17" fmla="*/ 649679 h 649778"/>
                <a:gd name="connsiteX18" fmla="*/ 1037575 w 1037815"/>
                <a:gd name="connsiteY18" fmla="*/ 604722 h 649778"/>
                <a:gd name="connsiteX19" fmla="*/ 1037563 w 1037815"/>
                <a:gd name="connsiteY19" fmla="*/ 533220 h 649778"/>
                <a:gd name="connsiteX20" fmla="*/ 986400 w 1037815"/>
                <a:gd name="connsiteY20" fmla="*/ 485485 h 64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7815" h="649778">
                  <a:moveTo>
                    <a:pt x="986388" y="485497"/>
                  </a:moveTo>
                  <a:cubicBezTo>
                    <a:pt x="985811" y="485497"/>
                    <a:pt x="985221" y="485545"/>
                    <a:pt x="984644" y="485545"/>
                  </a:cubicBezTo>
                  <a:cubicBezTo>
                    <a:pt x="975431" y="485437"/>
                    <a:pt x="970031" y="489718"/>
                    <a:pt x="970729" y="499196"/>
                  </a:cubicBezTo>
                  <a:cubicBezTo>
                    <a:pt x="971919" y="515312"/>
                    <a:pt x="962225" y="516551"/>
                    <a:pt x="949705" y="516551"/>
                  </a:cubicBezTo>
                  <a:cubicBezTo>
                    <a:pt x="662522" y="516382"/>
                    <a:pt x="375350" y="516334"/>
                    <a:pt x="88167" y="516683"/>
                  </a:cubicBezTo>
                  <a:cubicBezTo>
                    <a:pt x="72471" y="516707"/>
                    <a:pt x="66891" y="512089"/>
                    <a:pt x="66951" y="495852"/>
                  </a:cubicBezTo>
                  <a:cubicBezTo>
                    <a:pt x="67468" y="359826"/>
                    <a:pt x="67468" y="223787"/>
                    <a:pt x="66951" y="87760"/>
                  </a:cubicBezTo>
                  <a:cubicBezTo>
                    <a:pt x="66891" y="71680"/>
                    <a:pt x="72147" y="66701"/>
                    <a:pt x="88034" y="66869"/>
                  </a:cubicBezTo>
                  <a:cubicBezTo>
                    <a:pt x="156048" y="67555"/>
                    <a:pt x="224061" y="67206"/>
                    <a:pt x="292086" y="67074"/>
                  </a:cubicBezTo>
                  <a:cubicBezTo>
                    <a:pt x="299002" y="67062"/>
                    <a:pt x="306976" y="68024"/>
                    <a:pt x="312665" y="65089"/>
                  </a:cubicBezTo>
                  <a:cubicBezTo>
                    <a:pt x="349660" y="45942"/>
                    <a:pt x="386151" y="25845"/>
                    <a:pt x="425167" y="4785"/>
                  </a:cubicBezTo>
                  <a:cubicBezTo>
                    <a:pt x="415845" y="-1312"/>
                    <a:pt x="409892" y="155"/>
                    <a:pt x="404263" y="155"/>
                  </a:cubicBezTo>
                  <a:cubicBezTo>
                    <a:pt x="286831" y="59"/>
                    <a:pt x="169398" y="47"/>
                    <a:pt x="51977" y="107"/>
                  </a:cubicBezTo>
                  <a:cubicBezTo>
                    <a:pt x="12239" y="107"/>
                    <a:pt x="20" y="12435"/>
                    <a:pt x="20" y="52341"/>
                  </a:cubicBezTo>
                  <a:cubicBezTo>
                    <a:pt x="-4" y="233144"/>
                    <a:pt x="-4" y="413936"/>
                    <a:pt x="8" y="594727"/>
                  </a:cubicBezTo>
                  <a:cubicBezTo>
                    <a:pt x="8" y="638277"/>
                    <a:pt x="11337" y="649751"/>
                    <a:pt x="54455" y="649751"/>
                  </a:cubicBezTo>
                  <a:cubicBezTo>
                    <a:pt x="272458" y="649775"/>
                    <a:pt x="490462" y="649751"/>
                    <a:pt x="708465" y="649751"/>
                  </a:cubicBezTo>
                  <a:cubicBezTo>
                    <a:pt x="803227" y="649751"/>
                    <a:pt x="897977" y="649847"/>
                    <a:pt x="992738" y="649679"/>
                  </a:cubicBezTo>
                  <a:cubicBezTo>
                    <a:pt x="1023455" y="649619"/>
                    <a:pt x="1037323" y="635499"/>
                    <a:pt x="1037575" y="604722"/>
                  </a:cubicBezTo>
                  <a:cubicBezTo>
                    <a:pt x="1037768" y="580884"/>
                    <a:pt x="1038008" y="557046"/>
                    <a:pt x="1037563" y="533220"/>
                  </a:cubicBezTo>
                  <a:cubicBezTo>
                    <a:pt x="1036517" y="476813"/>
                    <a:pt x="1047871" y="486243"/>
                    <a:pt x="986400" y="485485"/>
                  </a:cubicBezTo>
                  <a:close/>
                </a:path>
              </a:pathLst>
            </a:custGeom>
            <a:grpFill/>
            <a:ln w="0" cap="flat">
              <a:noFill/>
              <a:prstDash val="solid"/>
              <a:miter/>
            </a:ln>
          </p:spPr>
          <p:txBody>
            <a:bodyPr rtlCol="0" anchor="ctr"/>
            <a:lstStyle/>
            <a:p>
              <a:endParaRPr lang="en-US" sz="1641"/>
            </a:p>
          </p:txBody>
        </p:sp>
        <p:sp>
          <p:nvSpPr>
            <p:cNvPr id="241" name="Freeform: Shape 240">
              <a:extLst>
                <a:ext uri="{FF2B5EF4-FFF2-40B4-BE49-F238E27FC236}">
                  <a16:creationId xmlns:a16="http://schemas.microsoft.com/office/drawing/2014/main" id="{AAFD72C6-0CE1-181F-BEC3-BD0FBB66A505}"/>
                </a:ext>
              </a:extLst>
            </p:cNvPr>
            <p:cNvSpPr/>
            <p:nvPr/>
          </p:nvSpPr>
          <p:spPr>
            <a:xfrm>
              <a:off x="4876674" y="5222959"/>
              <a:ext cx="373533" cy="290587"/>
            </a:xfrm>
            <a:custGeom>
              <a:avLst/>
              <a:gdLst>
                <a:gd name="connsiteX0" fmla="*/ 170841 w 373533"/>
                <a:gd name="connsiteY0" fmla="*/ 87041 h 290587"/>
                <a:gd name="connsiteX1" fmla="*/ 193043 w 373533"/>
                <a:gd name="connsiteY1" fmla="*/ 167646 h 290587"/>
                <a:gd name="connsiteX2" fmla="*/ 186368 w 373533"/>
                <a:gd name="connsiteY2" fmla="*/ 188165 h 290587"/>
                <a:gd name="connsiteX3" fmla="*/ 169542 w 373533"/>
                <a:gd name="connsiteY3" fmla="*/ 175644 h 290587"/>
                <a:gd name="connsiteX4" fmla="*/ 154977 w 373533"/>
                <a:gd name="connsiteY4" fmla="*/ 123675 h 290587"/>
                <a:gd name="connsiteX5" fmla="*/ 98017 w 373533"/>
                <a:gd name="connsiteY5" fmla="*/ 92369 h 290587"/>
                <a:gd name="connsiteX6" fmla="*/ 39817 w 373533"/>
                <a:gd name="connsiteY6" fmla="*/ 164219 h 290587"/>
                <a:gd name="connsiteX7" fmla="*/ 18289 w 373533"/>
                <a:gd name="connsiteY7" fmla="*/ 189957 h 290587"/>
                <a:gd name="connsiteX8" fmla="*/ 645 w 373533"/>
                <a:gd name="connsiteY8" fmla="*/ 204173 h 290587"/>
                <a:gd name="connsiteX9" fmla="*/ 38951 w 373533"/>
                <a:gd name="connsiteY9" fmla="*/ 240891 h 290587"/>
                <a:gd name="connsiteX10" fmla="*/ 62392 w 373533"/>
                <a:gd name="connsiteY10" fmla="*/ 251151 h 290587"/>
                <a:gd name="connsiteX11" fmla="*/ 131837 w 373533"/>
                <a:gd name="connsiteY11" fmla="*/ 290587 h 290587"/>
                <a:gd name="connsiteX12" fmla="*/ 147135 w 373533"/>
                <a:gd name="connsiteY12" fmla="*/ 288038 h 290587"/>
                <a:gd name="connsiteX13" fmla="*/ 255043 w 373533"/>
                <a:gd name="connsiteY13" fmla="*/ 270995 h 290587"/>
                <a:gd name="connsiteX14" fmla="*/ 357850 w 373533"/>
                <a:gd name="connsiteY14" fmla="*/ 270358 h 290587"/>
                <a:gd name="connsiteX15" fmla="*/ 372115 w 373533"/>
                <a:gd name="connsiteY15" fmla="*/ 251247 h 290587"/>
                <a:gd name="connsiteX16" fmla="*/ 307938 w 373533"/>
                <a:gd name="connsiteY16" fmla="*/ 12400 h 290587"/>
                <a:gd name="connsiteX17" fmla="*/ 286927 w 373533"/>
                <a:gd name="connsiteY17" fmla="*/ 3741 h 290587"/>
                <a:gd name="connsiteX18" fmla="*/ 180366 w 373533"/>
                <a:gd name="connsiteY18" fmla="*/ 62998 h 290587"/>
                <a:gd name="connsiteX19" fmla="*/ 170853 w 373533"/>
                <a:gd name="connsiteY19" fmla="*/ 87029 h 2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3533" h="290587">
                  <a:moveTo>
                    <a:pt x="170841" y="87041"/>
                  </a:moveTo>
                  <a:cubicBezTo>
                    <a:pt x="178791" y="113753"/>
                    <a:pt x="185562" y="140802"/>
                    <a:pt x="193043" y="167646"/>
                  </a:cubicBezTo>
                  <a:cubicBezTo>
                    <a:pt x="195424" y="176210"/>
                    <a:pt x="196242" y="184544"/>
                    <a:pt x="186368" y="188165"/>
                  </a:cubicBezTo>
                  <a:cubicBezTo>
                    <a:pt x="175579" y="192121"/>
                    <a:pt x="171947" y="183811"/>
                    <a:pt x="169542" y="175644"/>
                  </a:cubicBezTo>
                  <a:cubicBezTo>
                    <a:pt x="164478" y="158385"/>
                    <a:pt x="159607" y="141054"/>
                    <a:pt x="154977" y="123675"/>
                  </a:cubicBezTo>
                  <a:cubicBezTo>
                    <a:pt x="141398" y="72764"/>
                    <a:pt x="149048" y="78501"/>
                    <a:pt x="98017" y="92369"/>
                  </a:cubicBezTo>
                  <a:cubicBezTo>
                    <a:pt x="63607" y="101714"/>
                    <a:pt x="40214" y="128727"/>
                    <a:pt x="39817" y="164219"/>
                  </a:cubicBezTo>
                  <a:cubicBezTo>
                    <a:pt x="39625" y="181646"/>
                    <a:pt x="33768" y="187635"/>
                    <a:pt x="18289" y="189957"/>
                  </a:cubicBezTo>
                  <a:cubicBezTo>
                    <a:pt x="10471" y="191135"/>
                    <a:pt x="2257" y="194034"/>
                    <a:pt x="645" y="204173"/>
                  </a:cubicBezTo>
                  <a:cubicBezTo>
                    <a:pt x="-3589" y="230825"/>
                    <a:pt x="13454" y="247747"/>
                    <a:pt x="38951" y="240891"/>
                  </a:cubicBezTo>
                  <a:cubicBezTo>
                    <a:pt x="50666" y="237740"/>
                    <a:pt x="56343" y="240603"/>
                    <a:pt x="62392" y="251151"/>
                  </a:cubicBezTo>
                  <a:cubicBezTo>
                    <a:pt x="77077" y="276756"/>
                    <a:pt x="100470" y="289337"/>
                    <a:pt x="131837" y="290587"/>
                  </a:cubicBezTo>
                  <a:cubicBezTo>
                    <a:pt x="135698" y="289962"/>
                    <a:pt x="141531" y="289457"/>
                    <a:pt x="147135" y="288038"/>
                  </a:cubicBezTo>
                  <a:cubicBezTo>
                    <a:pt x="182579" y="279005"/>
                    <a:pt x="217915" y="270238"/>
                    <a:pt x="255043" y="270995"/>
                  </a:cubicBezTo>
                  <a:cubicBezTo>
                    <a:pt x="289296" y="271693"/>
                    <a:pt x="323573" y="270466"/>
                    <a:pt x="357850" y="270358"/>
                  </a:cubicBezTo>
                  <a:cubicBezTo>
                    <a:pt x="371573" y="270322"/>
                    <a:pt x="376168" y="265956"/>
                    <a:pt x="372115" y="251247"/>
                  </a:cubicBezTo>
                  <a:cubicBezTo>
                    <a:pt x="350189" y="171784"/>
                    <a:pt x="328985" y="92104"/>
                    <a:pt x="307938" y="12400"/>
                  </a:cubicBezTo>
                  <a:cubicBezTo>
                    <a:pt x="304414" y="-962"/>
                    <a:pt x="298689" y="-2982"/>
                    <a:pt x="286927" y="3741"/>
                  </a:cubicBezTo>
                  <a:cubicBezTo>
                    <a:pt x="251639" y="23910"/>
                    <a:pt x="216171" y="43767"/>
                    <a:pt x="180366" y="62998"/>
                  </a:cubicBezTo>
                  <a:cubicBezTo>
                    <a:pt x="169434" y="68868"/>
                    <a:pt x="167485" y="75675"/>
                    <a:pt x="170853" y="87029"/>
                  </a:cubicBezTo>
                  <a:close/>
                </a:path>
              </a:pathLst>
            </a:custGeom>
            <a:grpFill/>
            <a:ln w="0" cap="flat">
              <a:noFill/>
              <a:prstDash val="solid"/>
              <a:miter/>
            </a:ln>
          </p:spPr>
          <p:txBody>
            <a:bodyPr rtlCol="0" anchor="ctr"/>
            <a:lstStyle/>
            <a:p>
              <a:endParaRPr lang="en-US" sz="1641"/>
            </a:p>
          </p:txBody>
        </p:sp>
        <p:sp>
          <p:nvSpPr>
            <p:cNvPr id="242" name="Freeform: Shape 241">
              <a:extLst>
                <a:ext uri="{FF2B5EF4-FFF2-40B4-BE49-F238E27FC236}">
                  <a16:creationId xmlns:a16="http://schemas.microsoft.com/office/drawing/2014/main" id="{0A6A4593-A49C-13B8-FB37-0DABB2CC737A}"/>
                </a:ext>
              </a:extLst>
            </p:cNvPr>
            <p:cNvSpPr/>
            <p:nvPr/>
          </p:nvSpPr>
          <p:spPr>
            <a:xfrm>
              <a:off x="5029728" y="5936541"/>
              <a:ext cx="448770" cy="102207"/>
            </a:xfrm>
            <a:custGeom>
              <a:avLst/>
              <a:gdLst>
                <a:gd name="connsiteX0" fmla="*/ 388450 w 448770"/>
                <a:gd name="connsiteY0" fmla="*/ 383 h 102207"/>
                <a:gd name="connsiteX1" fmla="*/ 337876 w 448770"/>
                <a:gd name="connsiteY1" fmla="*/ 203 h 102207"/>
                <a:gd name="connsiteX2" fmla="*/ 321074 w 448770"/>
                <a:gd name="connsiteY2" fmla="*/ 16704 h 102207"/>
                <a:gd name="connsiteX3" fmla="*/ 321122 w 448770"/>
                <a:gd name="connsiteY3" fmla="*/ 51583 h 102207"/>
                <a:gd name="connsiteX4" fmla="*/ 306461 w 448770"/>
                <a:gd name="connsiteY4" fmla="*/ 66184 h 102207"/>
                <a:gd name="connsiteX5" fmla="*/ 139020 w 448770"/>
                <a:gd name="connsiteY5" fmla="*/ 66232 h 102207"/>
                <a:gd name="connsiteX6" fmla="*/ 123817 w 448770"/>
                <a:gd name="connsiteY6" fmla="*/ 50380 h 102207"/>
                <a:gd name="connsiteX7" fmla="*/ 123998 w 448770"/>
                <a:gd name="connsiteY7" fmla="*/ 20745 h 102207"/>
                <a:gd name="connsiteX8" fmla="*/ 104189 w 448770"/>
                <a:gd name="connsiteY8" fmla="*/ 71 h 102207"/>
                <a:gd name="connsiteX9" fmla="*/ 58847 w 448770"/>
                <a:gd name="connsiteY9" fmla="*/ 311 h 102207"/>
                <a:gd name="connsiteX10" fmla="*/ 371 w 448770"/>
                <a:gd name="connsiteY10" fmla="*/ 60411 h 102207"/>
                <a:gd name="connsiteX11" fmla="*/ 251 w 448770"/>
                <a:gd name="connsiteY11" fmla="*/ 81326 h 102207"/>
                <a:gd name="connsiteX12" fmla="*/ 21479 w 448770"/>
                <a:gd name="connsiteY12" fmla="*/ 102205 h 102207"/>
                <a:gd name="connsiteX13" fmla="*/ 223811 w 448770"/>
                <a:gd name="connsiteY13" fmla="*/ 101952 h 102207"/>
                <a:gd name="connsiteX14" fmla="*/ 405216 w 448770"/>
                <a:gd name="connsiteY14" fmla="*/ 101952 h 102207"/>
                <a:gd name="connsiteX15" fmla="*/ 446697 w 448770"/>
                <a:gd name="connsiteY15" fmla="*/ 54974 h 102207"/>
                <a:gd name="connsiteX16" fmla="*/ 388450 w 448770"/>
                <a:gd name="connsiteY16" fmla="*/ 371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770" h="102207">
                  <a:moveTo>
                    <a:pt x="388450" y="383"/>
                  </a:moveTo>
                  <a:cubicBezTo>
                    <a:pt x="371612" y="-170"/>
                    <a:pt x="354726" y="516"/>
                    <a:pt x="337876" y="203"/>
                  </a:cubicBezTo>
                  <a:cubicBezTo>
                    <a:pt x="326294" y="-14"/>
                    <a:pt x="320617" y="4617"/>
                    <a:pt x="321074" y="16704"/>
                  </a:cubicBezTo>
                  <a:cubicBezTo>
                    <a:pt x="321519" y="28310"/>
                    <a:pt x="320858" y="39965"/>
                    <a:pt x="321122" y="51583"/>
                  </a:cubicBezTo>
                  <a:cubicBezTo>
                    <a:pt x="321363" y="61902"/>
                    <a:pt x="316768" y="66208"/>
                    <a:pt x="306461" y="66184"/>
                  </a:cubicBezTo>
                  <a:cubicBezTo>
                    <a:pt x="250643" y="66003"/>
                    <a:pt x="194825" y="65967"/>
                    <a:pt x="139020" y="66232"/>
                  </a:cubicBezTo>
                  <a:cubicBezTo>
                    <a:pt x="127606" y="66292"/>
                    <a:pt x="123384" y="61264"/>
                    <a:pt x="123817" y="50380"/>
                  </a:cubicBezTo>
                  <a:cubicBezTo>
                    <a:pt x="124214" y="40518"/>
                    <a:pt x="123216" y="30559"/>
                    <a:pt x="123998" y="20745"/>
                  </a:cubicBezTo>
                  <a:cubicBezTo>
                    <a:pt x="125176" y="5904"/>
                    <a:pt x="119632" y="-771"/>
                    <a:pt x="104189" y="71"/>
                  </a:cubicBezTo>
                  <a:cubicBezTo>
                    <a:pt x="89119" y="900"/>
                    <a:pt x="73965" y="-26"/>
                    <a:pt x="58847" y="311"/>
                  </a:cubicBezTo>
                  <a:cubicBezTo>
                    <a:pt x="19723" y="1177"/>
                    <a:pt x="636" y="20926"/>
                    <a:pt x="371" y="60411"/>
                  </a:cubicBezTo>
                  <a:cubicBezTo>
                    <a:pt x="323" y="67386"/>
                    <a:pt x="984" y="74434"/>
                    <a:pt x="251" y="81326"/>
                  </a:cubicBezTo>
                  <a:cubicBezTo>
                    <a:pt x="-1493" y="97622"/>
                    <a:pt x="5891" y="102337"/>
                    <a:pt x="21479" y="102205"/>
                  </a:cubicBezTo>
                  <a:cubicBezTo>
                    <a:pt x="88915" y="101603"/>
                    <a:pt x="156363" y="101952"/>
                    <a:pt x="223811" y="101952"/>
                  </a:cubicBezTo>
                  <a:cubicBezTo>
                    <a:pt x="284283" y="101952"/>
                    <a:pt x="344743" y="101952"/>
                    <a:pt x="405216" y="101952"/>
                  </a:cubicBezTo>
                  <a:cubicBezTo>
                    <a:pt x="450895" y="101952"/>
                    <a:pt x="451737" y="100990"/>
                    <a:pt x="446697" y="54974"/>
                  </a:cubicBezTo>
                  <a:cubicBezTo>
                    <a:pt x="442849" y="19783"/>
                    <a:pt x="423641" y="1538"/>
                    <a:pt x="388450" y="371"/>
                  </a:cubicBezTo>
                  <a:close/>
                </a:path>
              </a:pathLst>
            </a:custGeom>
            <a:grpFill/>
            <a:ln w="0" cap="flat">
              <a:noFill/>
              <a:prstDash val="solid"/>
              <a:miter/>
            </a:ln>
          </p:spPr>
          <p:txBody>
            <a:bodyPr rtlCol="0" anchor="ctr"/>
            <a:lstStyle/>
            <a:p>
              <a:endParaRPr lang="en-US" sz="1641"/>
            </a:p>
          </p:txBody>
        </p:sp>
        <p:sp>
          <p:nvSpPr>
            <p:cNvPr id="243" name="Freeform: Shape 242">
              <a:extLst>
                <a:ext uri="{FF2B5EF4-FFF2-40B4-BE49-F238E27FC236}">
                  <a16:creationId xmlns:a16="http://schemas.microsoft.com/office/drawing/2014/main" id="{D8628BFB-FC15-E202-39CB-C1DB7B2B5729}"/>
                </a:ext>
              </a:extLst>
            </p:cNvPr>
            <p:cNvSpPr/>
            <p:nvPr/>
          </p:nvSpPr>
          <p:spPr>
            <a:xfrm>
              <a:off x="5201798" y="5159496"/>
              <a:ext cx="147431" cy="358724"/>
            </a:xfrm>
            <a:custGeom>
              <a:avLst/>
              <a:gdLst>
                <a:gd name="connsiteX0" fmla="*/ 76229 w 147431"/>
                <a:gd name="connsiteY0" fmla="*/ 327086 h 358724"/>
                <a:gd name="connsiteX1" fmla="*/ 121715 w 147431"/>
                <a:gd name="connsiteY1" fmla="*/ 357334 h 358724"/>
                <a:gd name="connsiteX2" fmla="*/ 145385 w 147431"/>
                <a:gd name="connsiteY2" fmla="*/ 306904 h 358724"/>
                <a:gd name="connsiteX3" fmla="*/ 106874 w 147431"/>
                <a:gd name="connsiteY3" fmla="*/ 162110 h 358724"/>
                <a:gd name="connsiteX4" fmla="*/ 71286 w 147431"/>
                <a:gd name="connsiteY4" fmla="*/ 30906 h 358724"/>
                <a:gd name="connsiteX5" fmla="*/ 35890 w 147431"/>
                <a:gd name="connsiteY5" fmla="*/ 9 h 358724"/>
                <a:gd name="connsiteX6" fmla="*/ 1216 w 147431"/>
                <a:gd name="connsiteY6" fmla="*/ 45916 h 358724"/>
                <a:gd name="connsiteX7" fmla="*/ 76229 w 147431"/>
                <a:gd name="connsiteY7" fmla="*/ 327110 h 35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31" h="358724">
                  <a:moveTo>
                    <a:pt x="76229" y="327086"/>
                  </a:moveTo>
                  <a:cubicBezTo>
                    <a:pt x="82699" y="350924"/>
                    <a:pt x="102376" y="363023"/>
                    <a:pt x="121715" y="357334"/>
                  </a:cubicBezTo>
                  <a:cubicBezTo>
                    <a:pt x="142630" y="351188"/>
                    <a:pt x="151879" y="331115"/>
                    <a:pt x="145385" y="306904"/>
                  </a:cubicBezTo>
                  <a:cubicBezTo>
                    <a:pt x="132443" y="258664"/>
                    <a:pt x="119791" y="210351"/>
                    <a:pt x="106874" y="162110"/>
                  </a:cubicBezTo>
                  <a:cubicBezTo>
                    <a:pt x="95147" y="118331"/>
                    <a:pt x="83457" y="74553"/>
                    <a:pt x="71286" y="30906"/>
                  </a:cubicBezTo>
                  <a:cubicBezTo>
                    <a:pt x="66018" y="12000"/>
                    <a:pt x="51934" y="369"/>
                    <a:pt x="35890" y="9"/>
                  </a:cubicBezTo>
                  <a:cubicBezTo>
                    <a:pt x="13243" y="-509"/>
                    <a:pt x="-4954" y="22343"/>
                    <a:pt x="1216" y="45916"/>
                  </a:cubicBezTo>
                  <a:cubicBezTo>
                    <a:pt x="25763" y="139764"/>
                    <a:pt x="50791" y="233491"/>
                    <a:pt x="76229" y="327110"/>
                  </a:cubicBezTo>
                  <a:close/>
                </a:path>
              </a:pathLst>
            </a:custGeom>
            <a:grpFill/>
            <a:ln w="0" cap="flat">
              <a:noFill/>
              <a:prstDash val="solid"/>
              <a:miter/>
            </a:ln>
          </p:spPr>
          <p:txBody>
            <a:bodyPr rtlCol="0" anchor="ctr"/>
            <a:lstStyle/>
            <a:p>
              <a:endParaRPr lang="en-US" sz="1641"/>
            </a:p>
          </p:txBody>
        </p:sp>
        <p:sp>
          <p:nvSpPr>
            <p:cNvPr id="244" name="Freeform: Shape 243">
              <a:extLst>
                <a:ext uri="{FF2B5EF4-FFF2-40B4-BE49-F238E27FC236}">
                  <a16:creationId xmlns:a16="http://schemas.microsoft.com/office/drawing/2014/main" id="{237FD143-0EF6-4114-0914-5EC2CD87774A}"/>
                </a:ext>
              </a:extLst>
            </p:cNvPr>
            <p:cNvSpPr/>
            <p:nvPr/>
          </p:nvSpPr>
          <p:spPr>
            <a:xfrm>
              <a:off x="5536149" y="5239049"/>
              <a:ext cx="235039" cy="177973"/>
            </a:xfrm>
            <a:custGeom>
              <a:avLst/>
              <a:gdLst>
                <a:gd name="connsiteX0" fmla="*/ 217249 w 235039"/>
                <a:gd name="connsiteY0" fmla="*/ 15 h 177973"/>
                <a:gd name="connsiteX1" fmla="*/ 123041 w 235039"/>
                <a:gd name="connsiteY1" fmla="*/ 111 h 177973"/>
                <a:gd name="connsiteX2" fmla="*/ 30576 w 235039"/>
                <a:gd name="connsiteY2" fmla="*/ 111 h 177973"/>
                <a:gd name="connsiteX3" fmla="*/ 9433 w 235039"/>
                <a:gd name="connsiteY3" fmla="*/ 6185 h 177973"/>
                <a:gd name="connsiteX4" fmla="*/ 220 w 235039"/>
                <a:gd name="connsiteY4" fmla="*/ 20064 h 177973"/>
                <a:gd name="connsiteX5" fmla="*/ 15362 w 235039"/>
                <a:gd name="connsiteY5" fmla="*/ 24514 h 177973"/>
                <a:gd name="connsiteX6" fmla="*/ 149693 w 235039"/>
                <a:gd name="connsiteY6" fmla="*/ 24466 h 177973"/>
                <a:gd name="connsiteX7" fmla="*/ 167986 w 235039"/>
                <a:gd name="connsiteY7" fmla="*/ 42831 h 177973"/>
                <a:gd name="connsiteX8" fmla="*/ 167878 w 235039"/>
                <a:gd name="connsiteY8" fmla="*/ 128308 h 177973"/>
                <a:gd name="connsiteX9" fmla="*/ 217911 w 235039"/>
                <a:gd name="connsiteY9" fmla="*/ 177956 h 177973"/>
                <a:gd name="connsiteX10" fmla="*/ 235013 w 235039"/>
                <a:gd name="connsiteY10" fmla="*/ 160408 h 177973"/>
                <a:gd name="connsiteX11" fmla="*/ 235037 w 235039"/>
                <a:gd name="connsiteY11" fmla="*/ 17358 h 177973"/>
                <a:gd name="connsiteX12" fmla="*/ 217249 w 235039"/>
                <a:gd name="connsiteY12" fmla="*/ 3 h 17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39" h="177973">
                  <a:moveTo>
                    <a:pt x="217249" y="15"/>
                  </a:moveTo>
                  <a:cubicBezTo>
                    <a:pt x="185846" y="340"/>
                    <a:pt x="154444" y="123"/>
                    <a:pt x="123041" y="111"/>
                  </a:cubicBezTo>
                  <a:cubicBezTo>
                    <a:pt x="92215" y="111"/>
                    <a:pt x="61402" y="87"/>
                    <a:pt x="30576" y="111"/>
                  </a:cubicBezTo>
                  <a:cubicBezTo>
                    <a:pt x="22963" y="111"/>
                    <a:pt x="15230" y="159"/>
                    <a:pt x="9433" y="6185"/>
                  </a:cubicBezTo>
                  <a:cubicBezTo>
                    <a:pt x="5488" y="10286"/>
                    <a:pt x="-1308" y="14123"/>
                    <a:pt x="220" y="20064"/>
                  </a:cubicBezTo>
                  <a:cubicBezTo>
                    <a:pt x="2084" y="27340"/>
                    <a:pt x="10022" y="24490"/>
                    <a:pt x="15362" y="24514"/>
                  </a:cubicBezTo>
                  <a:cubicBezTo>
                    <a:pt x="60139" y="24755"/>
                    <a:pt x="104928" y="25019"/>
                    <a:pt x="149693" y="24466"/>
                  </a:cubicBezTo>
                  <a:cubicBezTo>
                    <a:pt x="163344" y="24298"/>
                    <a:pt x="168287" y="29313"/>
                    <a:pt x="167986" y="42831"/>
                  </a:cubicBezTo>
                  <a:cubicBezTo>
                    <a:pt x="167349" y="71312"/>
                    <a:pt x="167481" y="99828"/>
                    <a:pt x="167878" y="128308"/>
                  </a:cubicBezTo>
                  <a:cubicBezTo>
                    <a:pt x="168696" y="186026"/>
                    <a:pt x="158858" y="176284"/>
                    <a:pt x="217911" y="177956"/>
                  </a:cubicBezTo>
                  <a:cubicBezTo>
                    <a:pt x="231201" y="178329"/>
                    <a:pt x="235109" y="172748"/>
                    <a:pt x="235013" y="160408"/>
                  </a:cubicBezTo>
                  <a:cubicBezTo>
                    <a:pt x="234664" y="112721"/>
                    <a:pt x="234604" y="65033"/>
                    <a:pt x="235037" y="17358"/>
                  </a:cubicBezTo>
                  <a:cubicBezTo>
                    <a:pt x="235158" y="4309"/>
                    <a:pt x="229517" y="-129"/>
                    <a:pt x="217249" y="3"/>
                  </a:cubicBezTo>
                  <a:close/>
                </a:path>
              </a:pathLst>
            </a:custGeom>
            <a:grpFill/>
            <a:ln w="0" cap="flat">
              <a:noFill/>
              <a:prstDash val="solid"/>
              <a:miter/>
            </a:ln>
          </p:spPr>
          <p:txBody>
            <a:bodyPr rtlCol="0" anchor="ctr"/>
            <a:lstStyle/>
            <a:p>
              <a:endParaRPr lang="en-US" sz="1641"/>
            </a:p>
          </p:txBody>
        </p:sp>
        <p:sp>
          <p:nvSpPr>
            <p:cNvPr id="245" name="Freeform: Shape 244">
              <a:extLst>
                <a:ext uri="{FF2B5EF4-FFF2-40B4-BE49-F238E27FC236}">
                  <a16:creationId xmlns:a16="http://schemas.microsoft.com/office/drawing/2014/main" id="{35F9B73C-0C20-03A7-B074-D3B2A09782E7}"/>
                </a:ext>
              </a:extLst>
            </p:cNvPr>
            <p:cNvSpPr/>
            <p:nvPr/>
          </p:nvSpPr>
          <p:spPr>
            <a:xfrm>
              <a:off x="5180243" y="5870565"/>
              <a:ext cx="144214" cy="107974"/>
            </a:xfrm>
            <a:custGeom>
              <a:avLst/>
              <a:gdLst>
                <a:gd name="connsiteX0" fmla="*/ 15794 w 144214"/>
                <a:gd name="connsiteY0" fmla="*/ 107926 h 107974"/>
                <a:gd name="connsiteX1" fmla="*/ 127394 w 144214"/>
                <a:gd name="connsiteY1" fmla="*/ 107974 h 107974"/>
                <a:gd name="connsiteX2" fmla="*/ 144208 w 144214"/>
                <a:gd name="connsiteY2" fmla="*/ 91569 h 107974"/>
                <a:gd name="connsiteX3" fmla="*/ 144208 w 144214"/>
                <a:gd name="connsiteY3" fmla="*/ 16592 h 107974"/>
                <a:gd name="connsiteX4" fmla="*/ 127562 w 144214"/>
                <a:gd name="connsiteY4" fmla="*/ 6 h 107974"/>
                <a:gd name="connsiteX5" fmla="*/ 71768 w 144214"/>
                <a:gd name="connsiteY5" fmla="*/ 91 h 107974"/>
                <a:gd name="connsiteX6" fmla="*/ 15975 w 144214"/>
                <a:gd name="connsiteY6" fmla="*/ 42 h 107974"/>
                <a:gd name="connsiteX7" fmla="*/ 3 w 144214"/>
                <a:gd name="connsiteY7" fmla="*/ 15545 h 107974"/>
                <a:gd name="connsiteX8" fmla="*/ 3 w 144214"/>
                <a:gd name="connsiteY8" fmla="*/ 92266 h 107974"/>
                <a:gd name="connsiteX9" fmla="*/ 15794 w 144214"/>
                <a:gd name="connsiteY9" fmla="*/ 107926 h 10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14" h="107974">
                  <a:moveTo>
                    <a:pt x="15794" y="107926"/>
                  </a:moveTo>
                  <a:cubicBezTo>
                    <a:pt x="52994" y="107769"/>
                    <a:pt x="90194" y="107721"/>
                    <a:pt x="127394" y="107974"/>
                  </a:cubicBezTo>
                  <a:cubicBezTo>
                    <a:pt x="138916" y="108046"/>
                    <a:pt x="144436" y="103764"/>
                    <a:pt x="144208" y="91569"/>
                  </a:cubicBezTo>
                  <a:cubicBezTo>
                    <a:pt x="143739" y="66588"/>
                    <a:pt x="143739" y="41584"/>
                    <a:pt x="144208" y="16592"/>
                  </a:cubicBezTo>
                  <a:cubicBezTo>
                    <a:pt x="144436" y="4541"/>
                    <a:pt x="139216" y="-198"/>
                    <a:pt x="127562" y="6"/>
                  </a:cubicBezTo>
                  <a:cubicBezTo>
                    <a:pt x="108968" y="319"/>
                    <a:pt x="90362" y="91"/>
                    <a:pt x="71768" y="91"/>
                  </a:cubicBezTo>
                  <a:cubicBezTo>
                    <a:pt x="53174" y="91"/>
                    <a:pt x="34568" y="247"/>
                    <a:pt x="15975" y="42"/>
                  </a:cubicBezTo>
                  <a:cubicBezTo>
                    <a:pt x="5246" y="-78"/>
                    <a:pt x="-118" y="4264"/>
                    <a:pt x="3" y="15545"/>
                  </a:cubicBezTo>
                  <a:cubicBezTo>
                    <a:pt x="291" y="41115"/>
                    <a:pt x="291" y="66697"/>
                    <a:pt x="3" y="92266"/>
                  </a:cubicBezTo>
                  <a:cubicBezTo>
                    <a:pt x="-130" y="103415"/>
                    <a:pt x="4934" y="107974"/>
                    <a:pt x="15794" y="107926"/>
                  </a:cubicBezTo>
                  <a:close/>
                </a:path>
              </a:pathLst>
            </a:custGeom>
            <a:grpFill/>
            <a:ln w="0" cap="flat">
              <a:noFill/>
              <a:prstDash val="solid"/>
              <a:miter/>
            </a:ln>
          </p:spPr>
          <p:txBody>
            <a:bodyPr rtlCol="0" anchor="ctr"/>
            <a:lstStyle/>
            <a:p>
              <a:endParaRPr lang="en-US" sz="1641"/>
            </a:p>
          </p:txBody>
        </p:sp>
        <p:sp>
          <p:nvSpPr>
            <p:cNvPr id="246" name="Freeform: Shape 245">
              <a:extLst>
                <a:ext uri="{FF2B5EF4-FFF2-40B4-BE49-F238E27FC236}">
                  <a16:creationId xmlns:a16="http://schemas.microsoft.com/office/drawing/2014/main" id="{C0F118A7-7E92-6B2E-F943-8B4560D9CDF1}"/>
                </a:ext>
              </a:extLst>
            </p:cNvPr>
            <p:cNvSpPr/>
            <p:nvPr/>
          </p:nvSpPr>
          <p:spPr>
            <a:xfrm>
              <a:off x="5040104" y="5520172"/>
              <a:ext cx="164303" cy="162173"/>
            </a:xfrm>
            <a:custGeom>
              <a:avLst/>
              <a:gdLst>
                <a:gd name="connsiteX0" fmla="*/ 67017 w 164303"/>
                <a:gd name="connsiteY0" fmla="*/ 952 h 162173"/>
                <a:gd name="connsiteX1" fmla="*/ 11066 w 164303"/>
                <a:gd name="connsiteY1" fmla="*/ 10177 h 162173"/>
                <a:gd name="connsiteX2" fmla="*/ 3285 w 164303"/>
                <a:gd name="connsiteY2" fmla="*/ 28602 h 162173"/>
                <a:gd name="connsiteX3" fmla="*/ 75171 w 164303"/>
                <a:gd name="connsiteY3" fmla="*/ 153853 h 162173"/>
                <a:gd name="connsiteX4" fmla="*/ 93164 w 164303"/>
                <a:gd name="connsiteY4" fmla="*/ 159493 h 162173"/>
                <a:gd name="connsiteX5" fmla="*/ 146889 w 164303"/>
                <a:gd name="connsiteY5" fmla="*/ 127345 h 162173"/>
                <a:gd name="connsiteX6" fmla="*/ 162704 w 164303"/>
                <a:gd name="connsiteY6" fmla="*/ 84685 h 162173"/>
                <a:gd name="connsiteX7" fmla="*/ 123147 w 164303"/>
                <a:gd name="connsiteY7" fmla="*/ 56722 h 162173"/>
                <a:gd name="connsiteX8" fmla="*/ 89411 w 164303"/>
                <a:gd name="connsiteY8" fmla="*/ 23491 h 162173"/>
                <a:gd name="connsiteX9" fmla="*/ 67017 w 164303"/>
                <a:gd name="connsiteY9" fmla="*/ 964 h 16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303" h="162173">
                  <a:moveTo>
                    <a:pt x="67017" y="952"/>
                  </a:moveTo>
                  <a:cubicBezTo>
                    <a:pt x="46643" y="-768"/>
                    <a:pt x="29035" y="5630"/>
                    <a:pt x="11066" y="10177"/>
                  </a:cubicBezTo>
                  <a:cubicBezTo>
                    <a:pt x="-47" y="12991"/>
                    <a:pt x="-3077" y="17742"/>
                    <a:pt x="3285" y="28602"/>
                  </a:cubicBezTo>
                  <a:cubicBezTo>
                    <a:pt x="27628" y="70132"/>
                    <a:pt x="51478" y="111950"/>
                    <a:pt x="75171" y="153853"/>
                  </a:cubicBezTo>
                  <a:cubicBezTo>
                    <a:pt x="79801" y="162031"/>
                    <a:pt x="84600" y="164713"/>
                    <a:pt x="93164" y="159493"/>
                  </a:cubicBezTo>
                  <a:cubicBezTo>
                    <a:pt x="110988" y="148633"/>
                    <a:pt x="129449" y="138771"/>
                    <a:pt x="146889" y="127345"/>
                  </a:cubicBezTo>
                  <a:cubicBezTo>
                    <a:pt x="161502" y="117759"/>
                    <a:pt x="167443" y="99478"/>
                    <a:pt x="162704" y="84685"/>
                  </a:cubicBezTo>
                  <a:cubicBezTo>
                    <a:pt x="157100" y="67173"/>
                    <a:pt x="142102" y="56577"/>
                    <a:pt x="123147" y="56722"/>
                  </a:cubicBezTo>
                  <a:cubicBezTo>
                    <a:pt x="103868" y="56866"/>
                    <a:pt x="87006" y="42842"/>
                    <a:pt x="89411" y="23491"/>
                  </a:cubicBezTo>
                  <a:cubicBezTo>
                    <a:pt x="92105" y="1806"/>
                    <a:pt x="83650" y="-2223"/>
                    <a:pt x="67017" y="964"/>
                  </a:cubicBezTo>
                  <a:close/>
                </a:path>
              </a:pathLst>
            </a:custGeom>
            <a:grpFill/>
            <a:ln w="0" cap="flat">
              <a:noFill/>
              <a:prstDash val="solid"/>
              <a:miter/>
            </a:ln>
          </p:spPr>
          <p:txBody>
            <a:bodyPr rtlCol="0" anchor="ctr"/>
            <a:lstStyle/>
            <a:p>
              <a:endParaRPr lang="en-US" sz="1641"/>
            </a:p>
          </p:txBody>
        </p:sp>
        <p:sp>
          <p:nvSpPr>
            <p:cNvPr id="247" name="Freeform: Shape 246">
              <a:extLst>
                <a:ext uri="{FF2B5EF4-FFF2-40B4-BE49-F238E27FC236}">
                  <a16:creationId xmlns:a16="http://schemas.microsoft.com/office/drawing/2014/main" id="{239AC9C6-32E7-F85B-180F-67603582FE10}"/>
                </a:ext>
              </a:extLst>
            </p:cNvPr>
            <p:cNvSpPr/>
            <p:nvPr/>
          </p:nvSpPr>
          <p:spPr>
            <a:xfrm>
              <a:off x="5304497" y="5196432"/>
              <a:ext cx="141481" cy="67524"/>
            </a:xfrm>
            <a:custGeom>
              <a:avLst/>
              <a:gdLst>
                <a:gd name="connsiteX0" fmla="*/ 17404 w 141481"/>
                <a:gd name="connsiteY0" fmla="*/ 32132 h 67524"/>
                <a:gd name="connsiteX1" fmla="*/ 56805 w 141481"/>
                <a:gd name="connsiteY1" fmla="*/ 51207 h 67524"/>
                <a:gd name="connsiteX2" fmla="*/ 93933 w 141481"/>
                <a:gd name="connsiteY2" fmla="*/ 67455 h 67524"/>
                <a:gd name="connsiteX3" fmla="*/ 141380 w 141481"/>
                <a:gd name="connsiteY3" fmla="*/ 15414 h 67524"/>
                <a:gd name="connsiteX4" fmla="*/ 125239 w 141481"/>
                <a:gd name="connsiteY4" fmla="*/ 176 h 67524"/>
                <a:gd name="connsiteX5" fmla="*/ 71202 w 141481"/>
                <a:gd name="connsiteY5" fmla="*/ 248 h 67524"/>
                <a:gd name="connsiteX6" fmla="*/ 15432 w 141481"/>
                <a:gd name="connsiteY6" fmla="*/ 43 h 67524"/>
                <a:gd name="connsiteX7" fmla="*/ 1420 w 141481"/>
                <a:gd name="connsiteY7" fmla="*/ 19395 h 67524"/>
                <a:gd name="connsiteX8" fmla="*/ 17416 w 141481"/>
                <a:gd name="connsiteY8" fmla="*/ 32132 h 6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1" h="67524">
                  <a:moveTo>
                    <a:pt x="17404" y="32132"/>
                  </a:moveTo>
                  <a:cubicBezTo>
                    <a:pt x="33256" y="32757"/>
                    <a:pt x="48170" y="37965"/>
                    <a:pt x="56805" y="51207"/>
                  </a:cubicBezTo>
                  <a:cubicBezTo>
                    <a:pt x="66282" y="65747"/>
                    <a:pt x="78490" y="67985"/>
                    <a:pt x="93933" y="67455"/>
                  </a:cubicBezTo>
                  <a:cubicBezTo>
                    <a:pt x="148548" y="65603"/>
                    <a:pt x="140839" y="78508"/>
                    <a:pt x="141380" y="15414"/>
                  </a:cubicBezTo>
                  <a:cubicBezTo>
                    <a:pt x="141476" y="4121"/>
                    <a:pt x="135992" y="-17"/>
                    <a:pt x="125239" y="176"/>
                  </a:cubicBezTo>
                  <a:cubicBezTo>
                    <a:pt x="107235" y="488"/>
                    <a:pt x="89218" y="260"/>
                    <a:pt x="71202" y="248"/>
                  </a:cubicBezTo>
                  <a:cubicBezTo>
                    <a:pt x="52608" y="236"/>
                    <a:pt x="33990" y="837"/>
                    <a:pt x="15432" y="43"/>
                  </a:cubicBezTo>
                  <a:cubicBezTo>
                    <a:pt x="-227" y="-630"/>
                    <a:pt x="-1899" y="6574"/>
                    <a:pt x="1420" y="19395"/>
                  </a:cubicBezTo>
                  <a:cubicBezTo>
                    <a:pt x="3729" y="28295"/>
                    <a:pt x="8721" y="31783"/>
                    <a:pt x="17416" y="32132"/>
                  </a:cubicBezTo>
                  <a:close/>
                </a:path>
              </a:pathLst>
            </a:custGeom>
            <a:grpFill/>
            <a:ln w="0" cap="flat">
              <a:noFill/>
              <a:prstDash val="solid"/>
              <a:miter/>
            </a:ln>
          </p:spPr>
          <p:txBody>
            <a:bodyPr rtlCol="0" anchor="ctr"/>
            <a:lstStyle/>
            <a:p>
              <a:endParaRPr lang="en-US" sz="1641"/>
            </a:p>
          </p:txBody>
        </p:sp>
        <p:sp>
          <p:nvSpPr>
            <p:cNvPr id="248" name="Freeform: Shape 247">
              <a:extLst>
                <a:ext uri="{FF2B5EF4-FFF2-40B4-BE49-F238E27FC236}">
                  <a16:creationId xmlns:a16="http://schemas.microsoft.com/office/drawing/2014/main" id="{3286BB1B-0383-78EF-060F-7529827EDB68}"/>
                </a:ext>
              </a:extLst>
            </p:cNvPr>
            <p:cNvSpPr/>
            <p:nvPr/>
          </p:nvSpPr>
          <p:spPr>
            <a:xfrm>
              <a:off x="5318024" y="5253675"/>
              <a:ext cx="54968" cy="135413"/>
            </a:xfrm>
            <a:custGeom>
              <a:avLst/>
              <a:gdLst>
                <a:gd name="connsiteX0" fmla="*/ 52106 w 54968"/>
                <a:gd name="connsiteY0" fmla="*/ 121560 h 135413"/>
                <a:gd name="connsiteX1" fmla="*/ 54968 w 54968"/>
                <a:gd name="connsiteY1" fmla="*/ 109088 h 135413"/>
                <a:gd name="connsiteX2" fmla="*/ 28160 w 54968"/>
                <a:gd name="connsiteY2" fmla="*/ 16046 h 135413"/>
                <a:gd name="connsiteX3" fmla="*/ 17720 w 54968"/>
                <a:gd name="connsiteY3" fmla="*/ 4764 h 135413"/>
                <a:gd name="connsiteX4" fmla="*/ 3408 w 54968"/>
                <a:gd name="connsiteY4" fmla="*/ 1216 h 135413"/>
                <a:gd name="connsiteX5" fmla="*/ 2242 w 54968"/>
                <a:gd name="connsiteY5" fmla="*/ 15348 h 135413"/>
                <a:gd name="connsiteX6" fmla="*/ 30806 w 54968"/>
                <a:gd name="connsiteY6" fmla="*/ 121187 h 135413"/>
                <a:gd name="connsiteX7" fmla="*/ 38359 w 54968"/>
                <a:gd name="connsiteY7" fmla="*/ 135391 h 135413"/>
                <a:gd name="connsiteX8" fmla="*/ 52106 w 54968"/>
                <a:gd name="connsiteY8" fmla="*/ 121560 h 13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68" h="135413">
                  <a:moveTo>
                    <a:pt x="52106" y="121560"/>
                  </a:moveTo>
                  <a:cubicBezTo>
                    <a:pt x="53658" y="117915"/>
                    <a:pt x="53946" y="113742"/>
                    <a:pt x="54968" y="109088"/>
                  </a:cubicBezTo>
                  <a:cubicBezTo>
                    <a:pt x="45876" y="78394"/>
                    <a:pt x="40079" y="46330"/>
                    <a:pt x="28160" y="16046"/>
                  </a:cubicBezTo>
                  <a:cubicBezTo>
                    <a:pt x="26404" y="11584"/>
                    <a:pt x="21713" y="7952"/>
                    <a:pt x="17720" y="4764"/>
                  </a:cubicBezTo>
                  <a:cubicBezTo>
                    <a:pt x="13703" y="1553"/>
                    <a:pt x="8628" y="-1887"/>
                    <a:pt x="3408" y="1216"/>
                  </a:cubicBezTo>
                  <a:cubicBezTo>
                    <a:pt x="-2678" y="4849"/>
                    <a:pt x="991" y="10634"/>
                    <a:pt x="2242" y="15348"/>
                  </a:cubicBezTo>
                  <a:cubicBezTo>
                    <a:pt x="11611" y="50672"/>
                    <a:pt x="21076" y="85959"/>
                    <a:pt x="30806" y="121187"/>
                  </a:cubicBezTo>
                  <a:cubicBezTo>
                    <a:pt x="32249" y="126431"/>
                    <a:pt x="31419" y="134946"/>
                    <a:pt x="38359" y="135391"/>
                  </a:cubicBezTo>
                  <a:cubicBezTo>
                    <a:pt x="46177" y="135896"/>
                    <a:pt x="49388" y="127934"/>
                    <a:pt x="52106" y="121560"/>
                  </a:cubicBezTo>
                  <a:close/>
                </a:path>
              </a:pathLst>
            </a:custGeom>
            <a:grpFill/>
            <a:ln w="0" cap="flat">
              <a:noFill/>
              <a:prstDash val="solid"/>
              <a:miter/>
            </a:ln>
          </p:spPr>
          <p:txBody>
            <a:bodyPr rtlCol="0" anchor="ctr"/>
            <a:lstStyle/>
            <a:p>
              <a:endParaRPr lang="en-US" sz="1641"/>
            </a:p>
          </p:txBody>
        </p:sp>
      </p:grpSp>
      <p:grpSp>
        <p:nvGrpSpPr>
          <p:cNvPr id="249" name="Graphic 10">
            <a:extLst>
              <a:ext uri="{FF2B5EF4-FFF2-40B4-BE49-F238E27FC236}">
                <a16:creationId xmlns:a16="http://schemas.microsoft.com/office/drawing/2014/main" id="{851F3D00-1A5D-0A15-783B-0613CB5D6467}"/>
              </a:ext>
            </a:extLst>
          </p:cNvPr>
          <p:cNvGrpSpPr/>
          <p:nvPr/>
        </p:nvGrpSpPr>
        <p:grpSpPr>
          <a:xfrm>
            <a:off x="7887887" y="4013996"/>
            <a:ext cx="400495" cy="577136"/>
            <a:chOff x="3843551" y="3089889"/>
            <a:chExt cx="650580" cy="937523"/>
          </a:xfrm>
          <a:solidFill>
            <a:schemeClr val="accent1"/>
          </a:solidFill>
        </p:grpSpPr>
        <p:sp>
          <p:nvSpPr>
            <p:cNvPr id="250" name="Freeform: Shape 249">
              <a:extLst>
                <a:ext uri="{FF2B5EF4-FFF2-40B4-BE49-F238E27FC236}">
                  <a16:creationId xmlns:a16="http://schemas.microsoft.com/office/drawing/2014/main" id="{E2EF651F-818A-37A7-697C-FF4D2520A289}"/>
                </a:ext>
              </a:extLst>
            </p:cNvPr>
            <p:cNvSpPr/>
            <p:nvPr/>
          </p:nvSpPr>
          <p:spPr>
            <a:xfrm>
              <a:off x="3883170" y="3089889"/>
              <a:ext cx="610961" cy="937523"/>
            </a:xfrm>
            <a:custGeom>
              <a:avLst/>
              <a:gdLst>
                <a:gd name="connsiteX0" fmla="*/ 50 w 610961"/>
                <a:gd name="connsiteY0" fmla="*/ 605314 h 937523"/>
                <a:gd name="connsiteX1" fmla="*/ 103 w 610961"/>
                <a:gd name="connsiteY1" fmla="*/ 587566 h 937523"/>
                <a:gd name="connsiteX2" fmla="*/ 6712 w 610961"/>
                <a:gd name="connsiteY2" fmla="*/ 584315 h 937523"/>
                <a:gd name="connsiteX3" fmla="*/ 62512 w 610961"/>
                <a:gd name="connsiteY3" fmla="*/ 614853 h 937523"/>
                <a:gd name="connsiteX4" fmla="*/ 108896 w 610961"/>
                <a:gd name="connsiteY4" fmla="*/ 625814 h 937523"/>
                <a:gd name="connsiteX5" fmla="*/ 213586 w 610961"/>
                <a:gd name="connsiteY5" fmla="*/ 613930 h 937523"/>
                <a:gd name="connsiteX6" fmla="*/ 292925 w 610961"/>
                <a:gd name="connsiteY6" fmla="*/ 561825 h 937523"/>
                <a:gd name="connsiteX7" fmla="*/ 331954 w 610961"/>
                <a:gd name="connsiteY7" fmla="*/ 504070 h 937523"/>
                <a:gd name="connsiteX8" fmla="*/ 356790 w 610961"/>
                <a:gd name="connsiteY8" fmla="*/ 376624 h 937523"/>
                <a:gd name="connsiteX9" fmla="*/ 321313 w 610961"/>
                <a:gd name="connsiteY9" fmla="*/ 239389 h 937523"/>
                <a:gd name="connsiteX10" fmla="*/ 235401 w 610961"/>
                <a:gd name="connsiteY10" fmla="*/ 99080 h 937523"/>
                <a:gd name="connsiteX11" fmla="*/ 237444 w 610961"/>
                <a:gd name="connsiteY11" fmla="*/ 83145 h 937523"/>
                <a:gd name="connsiteX12" fmla="*/ 290189 w 610961"/>
                <a:gd name="connsiteY12" fmla="*/ 14021 h 937523"/>
                <a:gd name="connsiteX13" fmla="*/ 294861 w 610961"/>
                <a:gd name="connsiteY13" fmla="*/ 7537 h 937523"/>
                <a:gd name="connsiteX14" fmla="*/ 313567 w 610961"/>
                <a:gd name="connsiteY14" fmla="*/ 7413 h 937523"/>
                <a:gd name="connsiteX15" fmla="*/ 421099 w 610961"/>
                <a:gd name="connsiteY15" fmla="*/ 150670 h 937523"/>
                <a:gd name="connsiteX16" fmla="*/ 496174 w 610961"/>
                <a:gd name="connsiteY16" fmla="*/ 263638 h 937523"/>
                <a:gd name="connsiteX17" fmla="*/ 552241 w 610961"/>
                <a:gd name="connsiteY17" fmla="*/ 367244 h 937523"/>
                <a:gd name="connsiteX18" fmla="*/ 584715 w 610961"/>
                <a:gd name="connsiteY18" fmla="*/ 449550 h 937523"/>
                <a:gd name="connsiteX19" fmla="*/ 601024 w 610961"/>
                <a:gd name="connsiteY19" fmla="*/ 511105 h 937523"/>
                <a:gd name="connsiteX20" fmla="*/ 607028 w 610961"/>
                <a:gd name="connsiteY20" fmla="*/ 562944 h 937523"/>
                <a:gd name="connsiteX21" fmla="*/ 610812 w 610961"/>
                <a:gd name="connsiteY21" fmla="*/ 592612 h 937523"/>
                <a:gd name="connsiteX22" fmla="*/ 603084 w 610961"/>
                <a:gd name="connsiteY22" fmla="*/ 665502 h 937523"/>
                <a:gd name="connsiteX23" fmla="*/ 543980 w 610961"/>
                <a:gd name="connsiteY23" fmla="*/ 812987 h 937523"/>
                <a:gd name="connsiteX24" fmla="*/ 429520 w 610961"/>
                <a:gd name="connsiteY24" fmla="*/ 908314 h 937523"/>
                <a:gd name="connsiteX25" fmla="*/ 330835 w 610961"/>
                <a:gd name="connsiteY25" fmla="*/ 934696 h 937523"/>
                <a:gd name="connsiteX26" fmla="*/ 298467 w 610961"/>
                <a:gd name="connsiteY26" fmla="*/ 937271 h 937523"/>
                <a:gd name="connsiteX27" fmla="*/ 215877 w 610961"/>
                <a:gd name="connsiteY27" fmla="*/ 922971 h 937523"/>
                <a:gd name="connsiteX28" fmla="*/ 132222 w 610961"/>
                <a:gd name="connsiteY28" fmla="*/ 881098 h 937523"/>
                <a:gd name="connsiteX29" fmla="*/ 75214 w 610961"/>
                <a:gd name="connsiteY29" fmla="*/ 826862 h 937523"/>
                <a:gd name="connsiteX30" fmla="*/ 31068 w 610961"/>
                <a:gd name="connsiteY30" fmla="*/ 753368 h 937523"/>
                <a:gd name="connsiteX31" fmla="*/ 15790 w 610961"/>
                <a:gd name="connsiteY31" fmla="*/ 710874 h 937523"/>
                <a:gd name="connsiteX32" fmla="*/ 32 w 610961"/>
                <a:gd name="connsiteY32" fmla="*/ 605314 h 937523"/>
                <a:gd name="connsiteX33" fmla="*/ 515343 w 610961"/>
                <a:gd name="connsiteY33" fmla="*/ 666123 h 937523"/>
                <a:gd name="connsiteX34" fmla="*/ 512305 w 610961"/>
                <a:gd name="connsiteY34" fmla="*/ 647204 h 937523"/>
                <a:gd name="connsiteX35" fmla="*/ 482424 w 610961"/>
                <a:gd name="connsiteY35" fmla="*/ 634502 h 937523"/>
                <a:gd name="connsiteX36" fmla="*/ 461923 w 610961"/>
                <a:gd name="connsiteY36" fmla="*/ 660545 h 937523"/>
                <a:gd name="connsiteX37" fmla="*/ 396939 w 610961"/>
                <a:gd name="connsiteY37" fmla="*/ 778203 h 937523"/>
                <a:gd name="connsiteX38" fmla="*/ 337586 w 610961"/>
                <a:gd name="connsiteY38" fmla="*/ 809043 h 937523"/>
                <a:gd name="connsiteX39" fmla="*/ 317636 w 610961"/>
                <a:gd name="connsiteY39" fmla="*/ 840487 h 937523"/>
                <a:gd name="connsiteX40" fmla="*/ 350146 w 610961"/>
                <a:gd name="connsiteY40" fmla="*/ 860207 h 937523"/>
                <a:gd name="connsiteX41" fmla="*/ 412963 w 610961"/>
                <a:gd name="connsiteY41" fmla="*/ 832564 h 937523"/>
                <a:gd name="connsiteX42" fmla="*/ 490507 w 610961"/>
                <a:gd name="connsiteY42" fmla="*/ 747754 h 937523"/>
                <a:gd name="connsiteX43" fmla="*/ 515361 w 610961"/>
                <a:gd name="connsiteY43" fmla="*/ 666123 h 9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0961" h="937523">
                  <a:moveTo>
                    <a:pt x="50" y="605314"/>
                  </a:moveTo>
                  <a:cubicBezTo>
                    <a:pt x="50" y="599398"/>
                    <a:pt x="-92" y="593464"/>
                    <a:pt x="103" y="587566"/>
                  </a:cubicBezTo>
                  <a:cubicBezTo>
                    <a:pt x="263" y="582716"/>
                    <a:pt x="2182" y="580869"/>
                    <a:pt x="6712" y="584315"/>
                  </a:cubicBezTo>
                  <a:cubicBezTo>
                    <a:pt x="23784" y="597284"/>
                    <a:pt x="42633" y="606841"/>
                    <a:pt x="62512" y="614853"/>
                  </a:cubicBezTo>
                  <a:cubicBezTo>
                    <a:pt x="77541" y="620911"/>
                    <a:pt x="93228" y="624624"/>
                    <a:pt x="108896" y="625814"/>
                  </a:cubicBezTo>
                  <a:cubicBezTo>
                    <a:pt x="144338" y="628497"/>
                    <a:pt x="179370" y="627378"/>
                    <a:pt x="213586" y="613930"/>
                  </a:cubicBezTo>
                  <a:cubicBezTo>
                    <a:pt x="243999" y="601956"/>
                    <a:pt x="270505" y="585186"/>
                    <a:pt x="292925" y="561825"/>
                  </a:cubicBezTo>
                  <a:cubicBezTo>
                    <a:pt x="309197" y="544877"/>
                    <a:pt x="321810" y="525442"/>
                    <a:pt x="331954" y="504070"/>
                  </a:cubicBezTo>
                  <a:cubicBezTo>
                    <a:pt x="351176" y="463584"/>
                    <a:pt x="358424" y="420859"/>
                    <a:pt x="356790" y="376624"/>
                  </a:cubicBezTo>
                  <a:cubicBezTo>
                    <a:pt x="355013" y="328427"/>
                    <a:pt x="341601" y="283126"/>
                    <a:pt x="321313" y="239389"/>
                  </a:cubicBezTo>
                  <a:cubicBezTo>
                    <a:pt x="298059" y="189220"/>
                    <a:pt x="268000" y="143422"/>
                    <a:pt x="235401" y="99080"/>
                  </a:cubicBezTo>
                  <a:cubicBezTo>
                    <a:pt x="230747" y="92738"/>
                    <a:pt x="233749" y="87995"/>
                    <a:pt x="237444" y="83145"/>
                  </a:cubicBezTo>
                  <a:cubicBezTo>
                    <a:pt x="254996" y="60086"/>
                    <a:pt x="272601" y="37063"/>
                    <a:pt x="290189" y="14021"/>
                  </a:cubicBezTo>
                  <a:cubicBezTo>
                    <a:pt x="291805" y="11907"/>
                    <a:pt x="293333" y="9722"/>
                    <a:pt x="294861" y="7537"/>
                  </a:cubicBezTo>
                  <a:cubicBezTo>
                    <a:pt x="301843" y="-2429"/>
                    <a:pt x="306035" y="-2553"/>
                    <a:pt x="313567" y="7413"/>
                  </a:cubicBezTo>
                  <a:cubicBezTo>
                    <a:pt x="349524" y="55076"/>
                    <a:pt x="386049" y="102331"/>
                    <a:pt x="421099" y="150670"/>
                  </a:cubicBezTo>
                  <a:cubicBezTo>
                    <a:pt x="447640" y="187266"/>
                    <a:pt x="472227" y="225230"/>
                    <a:pt x="496174" y="263638"/>
                  </a:cubicBezTo>
                  <a:cubicBezTo>
                    <a:pt x="517013" y="297090"/>
                    <a:pt x="535382" y="331803"/>
                    <a:pt x="552241" y="367244"/>
                  </a:cubicBezTo>
                  <a:cubicBezTo>
                    <a:pt x="564872" y="393821"/>
                    <a:pt x="575495" y="421410"/>
                    <a:pt x="584715" y="449550"/>
                  </a:cubicBezTo>
                  <a:cubicBezTo>
                    <a:pt x="591360" y="469819"/>
                    <a:pt x="596014" y="490534"/>
                    <a:pt x="601024" y="511105"/>
                  </a:cubicBezTo>
                  <a:cubicBezTo>
                    <a:pt x="605110" y="527911"/>
                    <a:pt x="606460" y="545587"/>
                    <a:pt x="607028" y="562944"/>
                  </a:cubicBezTo>
                  <a:cubicBezTo>
                    <a:pt x="607366" y="573123"/>
                    <a:pt x="611825" y="582574"/>
                    <a:pt x="610812" y="592612"/>
                  </a:cubicBezTo>
                  <a:cubicBezTo>
                    <a:pt x="608396" y="616914"/>
                    <a:pt x="607011" y="641341"/>
                    <a:pt x="603084" y="665502"/>
                  </a:cubicBezTo>
                  <a:cubicBezTo>
                    <a:pt x="594362" y="719063"/>
                    <a:pt x="575531" y="768770"/>
                    <a:pt x="543980" y="812987"/>
                  </a:cubicBezTo>
                  <a:cubicBezTo>
                    <a:pt x="514295" y="854611"/>
                    <a:pt x="476491" y="886836"/>
                    <a:pt x="429520" y="908314"/>
                  </a:cubicBezTo>
                  <a:cubicBezTo>
                    <a:pt x="397951" y="922740"/>
                    <a:pt x="365530" y="931853"/>
                    <a:pt x="330835" y="934696"/>
                  </a:cubicBezTo>
                  <a:cubicBezTo>
                    <a:pt x="320105" y="935566"/>
                    <a:pt x="309233" y="938373"/>
                    <a:pt x="298467" y="937271"/>
                  </a:cubicBezTo>
                  <a:cubicBezTo>
                    <a:pt x="270647" y="934429"/>
                    <a:pt x="242934" y="931196"/>
                    <a:pt x="215877" y="922971"/>
                  </a:cubicBezTo>
                  <a:cubicBezTo>
                    <a:pt x="185482" y="913715"/>
                    <a:pt x="157715" y="899343"/>
                    <a:pt x="132222" y="881098"/>
                  </a:cubicBezTo>
                  <a:cubicBezTo>
                    <a:pt x="110886" y="865820"/>
                    <a:pt x="91504" y="847860"/>
                    <a:pt x="75214" y="826862"/>
                  </a:cubicBezTo>
                  <a:cubicBezTo>
                    <a:pt x="57538" y="804087"/>
                    <a:pt x="42579" y="779713"/>
                    <a:pt x="31068" y="753368"/>
                  </a:cubicBezTo>
                  <a:cubicBezTo>
                    <a:pt x="25063" y="739600"/>
                    <a:pt x="19964" y="725388"/>
                    <a:pt x="15790" y="710874"/>
                  </a:cubicBezTo>
                  <a:cubicBezTo>
                    <a:pt x="5877" y="676356"/>
                    <a:pt x="1080" y="641128"/>
                    <a:pt x="32" y="605314"/>
                  </a:cubicBezTo>
                  <a:close/>
                  <a:moveTo>
                    <a:pt x="515343" y="666123"/>
                  </a:moveTo>
                  <a:cubicBezTo>
                    <a:pt x="514952" y="658555"/>
                    <a:pt x="515858" y="652657"/>
                    <a:pt x="512305" y="647204"/>
                  </a:cubicBezTo>
                  <a:cubicBezTo>
                    <a:pt x="505750" y="637131"/>
                    <a:pt x="493883" y="631872"/>
                    <a:pt x="482424" y="634502"/>
                  </a:cubicBezTo>
                  <a:cubicBezTo>
                    <a:pt x="471587" y="636989"/>
                    <a:pt x="463060" y="647879"/>
                    <a:pt x="461923" y="660545"/>
                  </a:cubicBezTo>
                  <a:cubicBezTo>
                    <a:pt x="457500" y="709275"/>
                    <a:pt x="433801" y="747487"/>
                    <a:pt x="396939" y="778203"/>
                  </a:cubicBezTo>
                  <a:cubicBezTo>
                    <a:pt x="379494" y="792735"/>
                    <a:pt x="359437" y="802559"/>
                    <a:pt x="337586" y="809043"/>
                  </a:cubicBezTo>
                  <a:cubicBezTo>
                    <a:pt x="321526" y="813804"/>
                    <a:pt x="314065" y="826258"/>
                    <a:pt x="317636" y="840487"/>
                  </a:cubicBezTo>
                  <a:cubicBezTo>
                    <a:pt x="321508" y="855890"/>
                    <a:pt x="333429" y="863333"/>
                    <a:pt x="350146" y="860207"/>
                  </a:cubicBezTo>
                  <a:cubicBezTo>
                    <a:pt x="373187" y="855890"/>
                    <a:pt x="393457" y="844946"/>
                    <a:pt x="412963" y="832564"/>
                  </a:cubicBezTo>
                  <a:cubicBezTo>
                    <a:pt x="446432" y="811299"/>
                    <a:pt x="471587" y="782254"/>
                    <a:pt x="490507" y="747754"/>
                  </a:cubicBezTo>
                  <a:cubicBezTo>
                    <a:pt x="504719" y="721835"/>
                    <a:pt x="513264" y="694032"/>
                    <a:pt x="515361" y="666123"/>
                  </a:cubicBezTo>
                  <a:close/>
                </a:path>
              </a:pathLst>
            </a:custGeom>
            <a:solidFill>
              <a:srgbClr val="8BC9C5"/>
            </a:solidFill>
            <a:ln w="0" cap="flat">
              <a:noFill/>
              <a:prstDash val="solid"/>
              <a:miter/>
            </a:ln>
          </p:spPr>
          <p:txBody>
            <a:bodyPr rtlCol="0" anchor="ctr"/>
            <a:lstStyle/>
            <a:p>
              <a:endParaRPr lang="en-US" sz="1641"/>
            </a:p>
          </p:txBody>
        </p:sp>
        <p:sp>
          <p:nvSpPr>
            <p:cNvPr id="251" name="Freeform: Shape 250">
              <a:extLst>
                <a:ext uri="{FF2B5EF4-FFF2-40B4-BE49-F238E27FC236}">
                  <a16:creationId xmlns:a16="http://schemas.microsoft.com/office/drawing/2014/main" id="{85BA78F5-F68B-98C6-B3FA-2C990F571D3B}"/>
                </a:ext>
              </a:extLst>
            </p:cNvPr>
            <p:cNvSpPr/>
            <p:nvPr/>
          </p:nvSpPr>
          <p:spPr>
            <a:xfrm>
              <a:off x="3843551" y="3134088"/>
              <a:ext cx="355477" cy="541288"/>
            </a:xfrm>
            <a:custGeom>
              <a:avLst/>
              <a:gdLst>
                <a:gd name="connsiteX0" fmla="*/ 248 w 355477"/>
                <a:gd name="connsiteY0" fmla="*/ 345535 h 541288"/>
                <a:gd name="connsiteX1" fmla="*/ 23751 w 355477"/>
                <a:gd name="connsiteY1" fmla="*/ 232478 h 541288"/>
                <a:gd name="connsiteX2" fmla="*/ 87936 w 355477"/>
                <a:gd name="connsiteY2" fmla="*/ 115264 h 541288"/>
                <a:gd name="connsiteX3" fmla="*/ 143132 w 355477"/>
                <a:gd name="connsiteY3" fmla="*/ 39176 h 541288"/>
                <a:gd name="connsiteX4" fmla="*/ 168981 w 355477"/>
                <a:gd name="connsiteY4" fmla="*/ 5476 h 541288"/>
                <a:gd name="connsiteX5" fmla="*/ 185360 w 355477"/>
                <a:gd name="connsiteY5" fmla="*/ 5529 h 541288"/>
                <a:gd name="connsiteX6" fmla="*/ 295894 w 355477"/>
                <a:gd name="connsiteY6" fmla="*/ 161791 h 541288"/>
                <a:gd name="connsiteX7" fmla="*/ 349278 w 355477"/>
                <a:gd name="connsiteY7" fmla="*/ 291636 h 541288"/>
                <a:gd name="connsiteX8" fmla="*/ 353879 w 355477"/>
                <a:gd name="connsiteY8" fmla="*/ 369997 h 541288"/>
                <a:gd name="connsiteX9" fmla="*/ 281842 w 355477"/>
                <a:gd name="connsiteY9" fmla="*/ 505740 h 541288"/>
                <a:gd name="connsiteX10" fmla="*/ 160400 w 355477"/>
                <a:gd name="connsiteY10" fmla="*/ 540222 h 541288"/>
                <a:gd name="connsiteX11" fmla="*/ 17871 w 355477"/>
                <a:gd name="connsiteY11" fmla="*/ 434982 h 541288"/>
                <a:gd name="connsiteX12" fmla="*/ 248 w 355477"/>
                <a:gd name="connsiteY12" fmla="*/ 345553 h 541288"/>
                <a:gd name="connsiteX13" fmla="*/ 293585 w 355477"/>
                <a:gd name="connsiteY13" fmla="*/ 384458 h 541288"/>
                <a:gd name="connsiteX14" fmla="*/ 293585 w 355477"/>
                <a:gd name="connsiteY14" fmla="*/ 379129 h 541288"/>
                <a:gd name="connsiteX15" fmla="*/ 284400 w 355477"/>
                <a:gd name="connsiteY15" fmla="*/ 367830 h 541288"/>
                <a:gd name="connsiteX16" fmla="*/ 272178 w 355477"/>
                <a:gd name="connsiteY16" fmla="*/ 376926 h 541288"/>
                <a:gd name="connsiteX17" fmla="*/ 270614 w 355477"/>
                <a:gd name="connsiteY17" fmla="*/ 384760 h 541288"/>
                <a:gd name="connsiteX18" fmla="*/ 241782 w 355477"/>
                <a:gd name="connsiteY18" fmla="*/ 441626 h 541288"/>
                <a:gd name="connsiteX19" fmla="*/ 196445 w 355477"/>
                <a:gd name="connsiteY19" fmla="*/ 468664 h 541288"/>
                <a:gd name="connsiteX20" fmla="*/ 189499 w 355477"/>
                <a:gd name="connsiteY20" fmla="*/ 486234 h 541288"/>
                <a:gd name="connsiteX21" fmla="*/ 205026 w 355477"/>
                <a:gd name="connsiteY21" fmla="*/ 491937 h 541288"/>
                <a:gd name="connsiteX22" fmla="*/ 251943 w 355477"/>
                <a:gd name="connsiteY22" fmla="*/ 466142 h 541288"/>
                <a:gd name="connsiteX23" fmla="*/ 293585 w 355477"/>
                <a:gd name="connsiteY23" fmla="*/ 384476 h 54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477" h="541288">
                  <a:moveTo>
                    <a:pt x="248" y="345535"/>
                  </a:moveTo>
                  <a:cubicBezTo>
                    <a:pt x="-640" y="304000"/>
                    <a:pt x="9592" y="267973"/>
                    <a:pt x="23751" y="232478"/>
                  </a:cubicBezTo>
                  <a:cubicBezTo>
                    <a:pt x="40397" y="190712"/>
                    <a:pt x="62994" y="152304"/>
                    <a:pt x="87936" y="115264"/>
                  </a:cubicBezTo>
                  <a:cubicBezTo>
                    <a:pt x="105435" y="89292"/>
                    <a:pt x="124568" y="64421"/>
                    <a:pt x="143132" y="39176"/>
                  </a:cubicBezTo>
                  <a:cubicBezTo>
                    <a:pt x="151517" y="27771"/>
                    <a:pt x="160258" y="16633"/>
                    <a:pt x="168981" y="5476"/>
                  </a:cubicBezTo>
                  <a:cubicBezTo>
                    <a:pt x="174665" y="-1808"/>
                    <a:pt x="179728" y="-1861"/>
                    <a:pt x="185360" y="5529"/>
                  </a:cubicBezTo>
                  <a:cubicBezTo>
                    <a:pt x="223999" y="56355"/>
                    <a:pt x="263544" y="106613"/>
                    <a:pt x="295894" y="161791"/>
                  </a:cubicBezTo>
                  <a:cubicBezTo>
                    <a:pt x="319735" y="202437"/>
                    <a:pt x="340005" y="244825"/>
                    <a:pt x="349278" y="291636"/>
                  </a:cubicBezTo>
                  <a:cubicBezTo>
                    <a:pt x="354412" y="317573"/>
                    <a:pt x="357556" y="343598"/>
                    <a:pt x="353879" y="369997"/>
                  </a:cubicBezTo>
                  <a:cubicBezTo>
                    <a:pt x="346347" y="423968"/>
                    <a:pt x="326574" y="471809"/>
                    <a:pt x="281842" y="505740"/>
                  </a:cubicBezTo>
                  <a:cubicBezTo>
                    <a:pt x="246099" y="532832"/>
                    <a:pt x="205523" y="545161"/>
                    <a:pt x="160400" y="540222"/>
                  </a:cubicBezTo>
                  <a:cubicBezTo>
                    <a:pt x="92502" y="532779"/>
                    <a:pt x="45691" y="496076"/>
                    <a:pt x="17871" y="434982"/>
                  </a:cubicBezTo>
                  <a:cubicBezTo>
                    <a:pt x="4654" y="405954"/>
                    <a:pt x="-1333" y="374794"/>
                    <a:pt x="248" y="345553"/>
                  </a:cubicBezTo>
                  <a:close/>
                  <a:moveTo>
                    <a:pt x="293585" y="384458"/>
                  </a:moveTo>
                  <a:cubicBezTo>
                    <a:pt x="293585" y="382682"/>
                    <a:pt x="293638" y="380905"/>
                    <a:pt x="293585" y="379129"/>
                  </a:cubicBezTo>
                  <a:cubicBezTo>
                    <a:pt x="293336" y="373088"/>
                    <a:pt x="290565" y="368718"/>
                    <a:pt x="284400" y="367830"/>
                  </a:cubicBezTo>
                  <a:cubicBezTo>
                    <a:pt x="277685" y="366871"/>
                    <a:pt x="273919" y="370850"/>
                    <a:pt x="272178" y="376926"/>
                  </a:cubicBezTo>
                  <a:cubicBezTo>
                    <a:pt x="271449" y="379484"/>
                    <a:pt x="271130" y="382149"/>
                    <a:pt x="270614" y="384760"/>
                  </a:cubicBezTo>
                  <a:cubicBezTo>
                    <a:pt x="266315" y="406416"/>
                    <a:pt x="257699" y="425673"/>
                    <a:pt x="241782" y="441626"/>
                  </a:cubicBezTo>
                  <a:cubicBezTo>
                    <a:pt x="228831" y="454594"/>
                    <a:pt x="213038" y="462056"/>
                    <a:pt x="196445" y="468664"/>
                  </a:cubicBezTo>
                  <a:cubicBezTo>
                    <a:pt x="189055" y="471596"/>
                    <a:pt x="186301" y="478862"/>
                    <a:pt x="189499" y="486234"/>
                  </a:cubicBezTo>
                  <a:cubicBezTo>
                    <a:pt x="192537" y="493233"/>
                    <a:pt x="198026" y="493784"/>
                    <a:pt x="205026" y="491937"/>
                  </a:cubicBezTo>
                  <a:cubicBezTo>
                    <a:pt x="222880" y="487211"/>
                    <a:pt x="238477" y="478417"/>
                    <a:pt x="251943" y="466142"/>
                  </a:cubicBezTo>
                  <a:cubicBezTo>
                    <a:pt x="275979" y="444220"/>
                    <a:pt x="290955" y="417430"/>
                    <a:pt x="293585" y="384476"/>
                  </a:cubicBezTo>
                  <a:close/>
                </a:path>
              </a:pathLst>
            </a:custGeom>
            <a:solidFill>
              <a:schemeClr val="accent2"/>
            </a:solidFill>
            <a:ln w="0" cap="flat">
              <a:noFill/>
              <a:prstDash val="solid"/>
              <a:miter/>
            </a:ln>
          </p:spPr>
          <p:txBody>
            <a:bodyPr rtlCol="0" anchor="ctr"/>
            <a:lstStyle/>
            <a:p>
              <a:endParaRPr lang="en-US" sz="1641"/>
            </a:p>
          </p:txBody>
        </p:sp>
      </p:grpSp>
      <p:grpSp>
        <p:nvGrpSpPr>
          <p:cNvPr id="252" name="Group 251">
            <a:extLst>
              <a:ext uri="{FF2B5EF4-FFF2-40B4-BE49-F238E27FC236}">
                <a16:creationId xmlns:a16="http://schemas.microsoft.com/office/drawing/2014/main" id="{CA9C05E6-9797-69C7-5A97-A66A306E110C}"/>
              </a:ext>
            </a:extLst>
          </p:cNvPr>
          <p:cNvGrpSpPr/>
          <p:nvPr/>
        </p:nvGrpSpPr>
        <p:grpSpPr>
          <a:xfrm>
            <a:off x="9901116" y="2469613"/>
            <a:ext cx="342003" cy="796492"/>
            <a:chOff x="274114" y="3444549"/>
            <a:chExt cx="352083" cy="819966"/>
          </a:xfrm>
          <a:solidFill>
            <a:srgbClr val="A1D3D0"/>
          </a:solidFill>
        </p:grpSpPr>
        <p:sp>
          <p:nvSpPr>
            <p:cNvPr id="253" name="Freeform: Shape 252">
              <a:extLst>
                <a:ext uri="{FF2B5EF4-FFF2-40B4-BE49-F238E27FC236}">
                  <a16:creationId xmlns:a16="http://schemas.microsoft.com/office/drawing/2014/main" id="{51790E4B-C7A3-5BC1-4908-014BC05FF515}"/>
                </a:ext>
              </a:extLst>
            </p:cNvPr>
            <p:cNvSpPr/>
            <p:nvPr/>
          </p:nvSpPr>
          <p:spPr>
            <a:xfrm>
              <a:off x="352970" y="3868602"/>
              <a:ext cx="89522" cy="395913"/>
            </a:xfrm>
            <a:custGeom>
              <a:avLst/>
              <a:gdLst>
                <a:gd name="connsiteX0" fmla="*/ 0 w 89522"/>
                <a:gd name="connsiteY0" fmla="*/ 1 h 395913"/>
                <a:gd name="connsiteX1" fmla="*/ 0 w 89522"/>
                <a:gd name="connsiteY1" fmla="*/ 351156 h 395913"/>
                <a:gd name="connsiteX2" fmla="*/ 44757 w 89522"/>
                <a:gd name="connsiteY2" fmla="*/ 395913 h 395913"/>
                <a:gd name="connsiteX3" fmla="*/ 89523 w 89522"/>
                <a:gd name="connsiteY3" fmla="*/ 351156 h 395913"/>
                <a:gd name="connsiteX4" fmla="*/ 89523 w 89522"/>
                <a:gd name="connsiteY4" fmla="*/ 48165 h 395913"/>
                <a:gd name="connsiteX5" fmla="*/ 0 w 89522"/>
                <a:gd name="connsiteY5" fmla="*/ 0 h 3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22" h="395913">
                  <a:moveTo>
                    <a:pt x="0" y="1"/>
                  </a:moveTo>
                  <a:lnTo>
                    <a:pt x="0" y="351156"/>
                  </a:lnTo>
                  <a:cubicBezTo>
                    <a:pt x="0" y="375883"/>
                    <a:pt x="20044" y="395913"/>
                    <a:pt x="44757" y="395913"/>
                  </a:cubicBezTo>
                  <a:cubicBezTo>
                    <a:pt x="69475" y="395913"/>
                    <a:pt x="89523" y="375883"/>
                    <a:pt x="89523" y="351156"/>
                  </a:cubicBezTo>
                  <a:lnTo>
                    <a:pt x="89523" y="48165"/>
                  </a:lnTo>
                  <a:cubicBezTo>
                    <a:pt x="51878" y="45737"/>
                    <a:pt x="19212" y="27130"/>
                    <a:pt x="0" y="0"/>
                  </a:cubicBezTo>
                  <a:close/>
                </a:path>
              </a:pathLst>
            </a:custGeom>
            <a:grpFill/>
            <a:ln w="1080" cap="flat">
              <a:noFill/>
              <a:prstDash val="solid"/>
              <a:miter/>
            </a:ln>
          </p:spPr>
          <p:txBody>
            <a:bodyPr rtlCol="0" anchor="ctr"/>
            <a:lstStyle/>
            <a:p>
              <a:endParaRPr lang="en-US" sz="1641"/>
            </a:p>
          </p:txBody>
        </p:sp>
        <p:sp>
          <p:nvSpPr>
            <p:cNvPr id="254" name="Freeform: Shape 253">
              <a:extLst>
                <a:ext uri="{FF2B5EF4-FFF2-40B4-BE49-F238E27FC236}">
                  <a16:creationId xmlns:a16="http://schemas.microsoft.com/office/drawing/2014/main" id="{010EAA86-BE81-078C-31F7-A8DCC1E25F1A}"/>
                </a:ext>
              </a:extLst>
            </p:cNvPr>
            <p:cNvSpPr/>
            <p:nvPr/>
          </p:nvSpPr>
          <p:spPr>
            <a:xfrm>
              <a:off x="459270" y="3868603"/>
              <a:ext cx="89522" cy="395912"/>
            </a:xfrm>
            <a:custGeom>
              <a:avLst/>
              <a:gdLst>
                <a:gd name="connsiteX0" fmla="*/ 0 w 89522"/>
                <a:gd name="connsiteY0" fmla="*/ 48164 h 395912"/>
                <a:gd name="connsiteX1" fmla="*/ 0 w 89522"/>
                <a:gd name="connsiteY1" fmla="*/ 351155 h 395912"/>
                <a:gd name="connsiteX2" fmla="*/ 44757 w 89522"/>
                <a:gd name="connsiteY2" fmla="*/ 395912 h 395912"/>
                <a:gd name="connsiteX3" fmla="*/ 89523 w 89522"/>
                <a:gd name="connsiteY3" fmla="*/ 351155 h 395912"/>
                <a:gd name="connsiteX4" fmla="*/ 89523 w 89522"/>
                <a:gd name="connsiteY4" fmla="*/ 0 h 395912"/>
                <a:gd name="connsiteX5" fmla="*/ 0 w 89522"/>
                <a:gd name="connsiteY5" fmla="*/ 48165 h 3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22" h="395912">
                  <a:moveTo>
                    <a:pt x="0" y="48164"/>
                  </a:moveTo>
                  <a:lnTo>
                    <a:pt x="0" y="351155"/>
                  </a:lnTo>
                  <a:cubicBezTo>
                    <a:pt x="0" y="375882"/>
                    <a:pt x="20044" y="395912"/>
                    <a:pt x="44757" y="395912"/>
                  </a:cubicBezTo>
                  <a:cubicBezTo>
                    <a:pt x="69475" y="395912"/>
                    <a:pt x="89523" y="375882"/>
                    <a:pt x="89523" y="351155"/>
                  </a:cubicBezTo>
                  <a:lnTo>
                    <a:pt x="89523" y="0"/>
                  </a:lnTo>
                  <a:cubicBezTo>
                    <a:pt x="70310" y="27134"/>
                    <a:pt x="37646" y="45740"/>
                    <a:pt x="0" y="48165"/>
                  </a:cubicBezTo>
                  <a:close/>
                </a:path>
              </a:pathLst>
            </a:custGeom>
            <a:grpFill/>
            <a:ln w="1080" cap="flat">
              <a:noFill/>
              <a:prstDash val="solid"/>
              <a:miter/>
            </a:ln>
          </p:spPr>
          <p:txBody>
            <a:bodyPr rtlCol="0" anchor="ctr"/>
            <a:lstStyle/>
            <a:p>
              <a:endParaRPr lang="en-US" sz="1641"/>
            </a:p>
          </p:txBody>
        </p:sp>
        <p:sp>
          <p:nvSpPr>
            <p:cNvPr id="255" name="Freeform: Shape 254">
              <a:extLst>
                <a:ext uri="{FF2B5EF4-FFF2-40B4-BE49-F238E27FC236}">
                  <a16:creationId xmlns:a16="http://schemas.microsoft.com/office/drawing/2014/main" id="{A25D01A2-E598-A247-FCB6-99B6745BE09D}"/>
                </a:ext>
              </a:extLst>
            </p:cNvPr>
            <p:cNvSpPr/>
            <p:nvPr/>
          </p:nvSpPr>
          <p:spPr>
            <a:xfrm>
              <a:off x="369426" y="3509035"/>
              <a:ext cx="162908" cy="162909"/>
            </a:xfrm>
            <a:custGeom>
              <a:avLst/>
              <a:gdLst>
                <a:gd name="connsiteX0" fmla="*/ 162909 w 162908"/>
                <a:gd name="connsiteY0" fmla="*/ 81457 h 162909"/>
                <a:gd name="connsiteX1" fmla="*/ 81452 w 162908"/>
                <a:gd name="connsiteY1" fmla="*/ 162909 h 162909"/>
                <a:gd name="connsiteX2" fmla="*/ 0 w 162908"/>
                <a:gd name="connsiteY2" fmla="*/ 81457 h 162909"/>
                <a:gd name="connsiteX3" fmla="*/ 81452 w 162908"/>
                <a:gd name="connsiteY3" fmla="*/ 0 h 162909"/>
                <a:gd name="connsiteX4" fmla="*/ 162909 w 162908"/>
                <a:gd name="connsiteY4" fmla="*/ 81457 h 162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08" h="162909">
                  <a:moveTo>
                    <a:pt x="162909" y="81457"/>
                  </a:moveTo>
                  <a:cubicBezTo>
                    <a:pt x="162909" y="126443"/>
                    <a:pt x="126438" y="162909"/>
                    <a:pt x="81452" y="162909"/>
                  </a:cubicBezTo>
                  <a:cubicBezTo>
                    <a:pt x="36466" y="162909"/>
                    <a:pt x="0" y="126443"/>
                    <a:pt x="0" y="81457"/>
                  </a:cubicBezTo>
                  <a:cubicBezTo>
                    <a:pt x="0" y="36466"/>
                    <a:pt x="36466" y="0"/>
                    <a:pt x="81452" y="0"/>
                  </a:cubicBezTo>
                  <a:cubicBezTo>
                    <a:pt x="126438" y="0"/>
                    <a:pt x="162909" y="36466"/>
                    <a:pt x="162909" y="81457"/>
                  </a:cubicBezTo>
                </a:path>
              </a:pathLst>
            </a:custGeom>
            <a:grpFill/>
            <a:ln w="1080" cap="flat">
              <a:noFill/>
              <a:prstDash val="solid"/>
              <a:miter/>
            </a:ln>
          </p:spPr>
          <p:txBody>
            <a:bodyPr rtlCol="0" anchor="ctr"/>
            <a:lstStyle/>
            <a:p>
              <a:endParaRPr lang="en-US" sz="1641"/>
            </a:p>
          </p:txBody>
        </p:sp>
        <p:sp>
          <p:nvSpPr>
            <p:cNvPr id="256" name="Freeform: Shape 255">
              <a:extLst>
                <a:ext uri="{FF2B5EF4-FFF2-40B4-BE49-F238E27FC236}">
                  <a16:creationId xmlns:a16="http://schemas.microsoft.com/office/drawing/2014/main" id="{5EE172A0-1C40-07A5-21DA-B90DD25BD18A}"/>
                </a:ext>
              </a:extLst>
            </p:cNvPr>
            <p:cNvSpPr/>
            <p:nvPr/>
          </p:nvSpPr>
          <p:spPr>
            <a:xfrm>
              <a:off x="340023" y="3813172"/>
              <a:ext cx="226280" cy="93197"/>
            </a:xfrm>
            <a:custGeom>
              <a:avLst/>
              <a:gdLst>
                <a:gd name="connsiteX0" fmla="*/ 152568 w 226280"/>
                <a:gd name="connsiteY0" fmla="*/ 16946 h 93197"/>
                <a:gd name="connsiteX1" fmla="*/ 151678 w 226280"/>
                <a:gd name="connsiteY1" fmla="*/ 25889 h 93197"/>
                <a:gd name="connsiteX2" fmla="*/ 115715 w 226280"/>
                <a:gd name="connsiteY2" fmla="*/ 54548 h 93197"/>
                <a:gd name="connsiteX3" fmla="*/ 107424 w 226280"/>
                <a:gd name="connsiteY3" fmla="*/ 53603 h 93197"/>
                <a:gd name="connsiteX4" fmla="*/ 25298 w 226280"/>
                <a:gd name="connsiteY4" fmla="*/ 29537 h 93197"/>
                <a:gd name="connsiteX5" fmla="*/ 0 w 226280"/>
                <a:gd name="connsiteY5" fmla="*/ 19721 h 93197"/>
                <a:gd name="connsiteX6" fmla="*/ 110856 w 226280"/>
                <a:gd name="connsiteY6" fmla="*/ 93198 h 93197"/>
                <a:gd name="connsiteX7" fmla="*/ 226281 w 226280"/>
                <a:gd name="connsiteY7" fmla="*/ 0 h 93197"/>
                <a:gd name="connsiteX8" fmla="*/ 152571 w 226280"/>
                <a:gd name="connsiteY8" fmla="*/ 16945 h 9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280" h="93197">
                  <a:moveTo>
                    <a:pt x="152568" y="16946"/>
                  </a:moveTo>
                  <a:cubicBezTo>
                    <a:pt x="152623" y="19892"/>
                    <a:pt x="152364" y="22888"/>
                    <a:pt x="151678" y="25889"/>
                  </a:cubicBezTo>
                  <a:cubicBezTo>
                    <a:pt x="147796" y="42762"/>
                    <a:pt x="133008" y="54548"/>
                    <a:pt x="115715" y="54548"/>
                  </a:cubicBezTo>
                  <a:cubicBezTo>
                    <a:pt x="112938" y="54548"/>
                    <a:pt x="110150" y="54230"/>
                    <a:pt x="107424" y="53603"/>
                  </a:cubicBezTo>
                  <a:cubicBezTo>
                    <a:pt x="105742" y="53218"/>
                    <a:pt x="65642" y="43961"/>
                    <a:pt x="25298" y="29537"/>
                  </a:cubicBezTo>
                  <a:cubicBezTo>
                    <a:pt x="16940" y="26545"/>
                    <a:pt x="8409" y="23274"/>
                    <a:pt x="0" y="19721"/>
                  </a:cubicBezTo>
                  <a:cubicBezTo>
                    <a:pt x="14762" y="62300"/>
                    <a:pt x="58811" y="93198"/>
                    <a:pt x="110856" y="93198"/>
                  </a:cubicBezTo>
                  <a:cubicBezTo>
                    <a:pt x="170651" y="93198"/>
                    <a:pt x="219868" y="52416"/>
                    <a:pt x="226281" y="0"/>
                  </a:cubicBezTo>
                  <a:cubicBezTo>
                    <a:pt x="203415" y="7688"/>
                    <a:pt x="177306" y="13127"/>
                    <a:pt x="152571" y="16945"/>
                  </a:cubicBezTo>
                  <a:close/>
                </a:path>
              </a:pathLst>
            </a:custGeom>
            <a:grpFill/>
            <a:ln w="1080" cap="flat">
              <a:noFill/>
              <a:prstDash val="solid"/>
              <a:miter/>
            </a:ln>
          </p:spPr>
          <p:txBody>
            <a:bodyPr rtlCol="0" anchor="ctr"/>
            <a:lstStyle/>
            <a:p>
              <a:endParaRPr lang="en-US" sz="1641"/>
            </a:p>
          </p:txBody>
        </p:sp>
        <p:sp>
          <p:nvSpPr>
            <p:cNvPr id="257" name="Freeform: Shape 256">
              <a:extLst>
                <a:ext uri="{FF2B5EF4-FFF2-40B4-BE49-F238E27FC236}">
                  <a16:creationId xmlns:a16="http://schemas.microsoft.com/office/drawing/2014/main" id="{470C7B1D-2D7E-5E6B-14C4-ECE1B2B7C829}"/>
                </a:ext>
              </a:extLst>
            </p:cNvPr>
            <p:cNvSpPr/>
            <p:nvPr/>
          </p:nvSpPr>
          <p:spPr>
            <a:xfrm>
              <a:off x="274114" y="3592392"/>
              <a:ext cx="352083" cy="267372"/>
            </a:xfrm>
            <a:custGeom>
              <a:avLst/>
              <a:gdLst>
                <a:gd name="connsiteX0" fmla="*/ 48899 w 352083"/>
                <a:gd name="connsiteY0" fmla="*/ 223826 h 267372"/>
                <a:gd name="connsiteX1" fmla="*/ 93889 w 352083"/>
                <a:gd name="connsiteY1" fmla="*/ 242827 h 267372"/>
                <a:gd name="connsiteX2" fmla="*/ 175121 w 352083"/>
                <a:gd name="connsiteY2" fmla="*/ 266630 h 267372"/>
                <a:gd name="connsiteX3" fmla="*/ 181627 w 352083"/>
                <a:gd name="connsiteY3" fmla="*/ 267372 h 267372"/>
                <a:gd name="connsiteX4" fmla="*/ 209824 w 352083"/>
                <a:gd name="connsiteY4" fmla="*/ 244892 h 267372"/>
                <a:gd name="connsiteX5" fmla="*/ 188090 w 352083"/>
                <a:gd name="connsiteY5" fmla="*/ 210180 h 267372"/>
                <a:gd name="connsiteX6" fmla="*/ 66113 w 352083"/>
                <a:gd name="connsiteY6" fmla="*/ 167326 h 267372"/>
                <a:gd name="connsiteX7" fmla="*/ 58542 w 352083"/>
                <a:gd name="connsiteY7" fmla="*/ 161726 h 267372"/>
                <a:gd name="connsiteX8" fmla="*/ 78862 w 352083"/>
                <a:gd name="connsiteY8" fmla="*/ 84296 h 267372"/>
                <a:gd name="connsiteX9" fmla="*/ 78862 w 352083"/>
                <a:gd name="connsiteY9" fmla="*/ 152817 h 267372"/>
                <a:gd name="connsiteX10" fmla="*/ 72967 w 352083"/>
                <a:gd name="connsiteY10" fmla="*/ 162168 h 267372"/>
                <a:gd name="connsiteX11" fmla="*/ 131460 w 352083"/>
                <a:gd name="connsiteY11" fmla="*/ 186157 h 267372"/>
                <a:gd name="connsiteX12" fmla="*/ 158483 w 352083"/>
                <a:gd name="connsiteY12" fmla="*/ 170538 h 267372"/>
                <a:gd name="connsiteX13" fmla="*/ 274689 w 352083"/>
                <a:gd name="connsiteY13" fmla="*/ 149071 h 267372"/>
                <a:gd name="connsiteX14" fmla="*/ 274680 w 352083"/>
                <a:gd name="connsiteY14" fmla="*/ 84389 h 267372"/>
                <a:gd name="connsiteX15" fmla="*/ 293248 w 352083"/>
                <a:gd name="connsiteY15" fmla="*/ 149486 h 267372"/>
                <a:gd name="connsiteX16" fmla="*/ 291409 w 352083"/>
                <a:gd name="connsiteY16" fmla="*/ 150571 h 267372"/>
                <a:gd name="connsiteX17" fmla="*/ 159156 w 352083"/>
                <a:gd name="connsiteY17" fmla="*/ 178468 h 267372"/>
                <a:gd name="connsiteX18" fmla="*/ 139465 w 352083"/>
                <a:gd name="connsiteY18" fmla="*/ 188721 h 267372"/>
                <a:gd name="connsiteX19" fmla="*/ 189863 w 352083"/>
                <a:gd name="connsiteY19" fmla="*/ 202410 h 267372"/>
                <a:gd name="connsiteX20" fmla="*/ 217447 w 352083"/>
                <a:gd name="connsiteY20" fmla="*/ 229778 h 267372"/>
                <a:gd name="connsiteX21" fmla="*/ 318511 w 352083"/>
                <a:gd name="connsiteY21" fmla="*/ 201143 h 267372"/>
                <a:gd name="connsiteX22" fmla="*/ 341952 w 352083"/>
                <a:gd name="connsiteY22" fmla="*/ 182965 h 267372"/>
                <a:gd name="connsiteX23" fmla="*/ 351985 w 352083"/>
                <a:gd name="connsiteY23" fmla="*/ 151901 h 267372"/>
                <a:gd name="connsiteX24" fmla="*/ 351722 w 352083"/>
                <a:gd name="connsiteY24" fmla="*/ 148854 h 267372"/>
                <a:gd name="connsiteX25" fmla="*/ 266137 w 352083"/>
                <a:gd name="connsiteY25" fmla="*/ 0 h 267372"/>
                <a:gd name="connsiteX26" fmla="*/ 176763 w 352083"/>
                <a:gd name="connsiteY26" fmla="*/ 87518 h 267372"/>
                <a:gd name="connsiteX27" fmla="*/ 87393 w 352083"/>
                <a:gd name="connsiteY27" fmla="*/ 123 h 267372"/>
                <a:gd name="connsiteX28" fmla="*/ 61242 w 352083"/>
                <a:gd name="connsiteY28" fmla="*/ 14088 h 267372"/>
                <a:gd name="connsiteX29" fmla="*/ 312 w 352083"/>
                <a:gd name="connsiteY29" fmla="*/ 160413 h 267372"/>
                <a:gd name="connsiteX30" fmla="*/ 299 w 352083"/>
                <a:gd name="connsiteY30" fmla="*/ 160617 h 267372"/>
                <a:gd name="connsiteX31" fmla="*/ 48895 w 352083"/>
                <a:gd name="connsiteY31" fmla="*/ 223828 h 2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2083" h="267372">
                  <a:moveTo>
                    <a:pt x="48899" y="223826"/>
                  </a:moveTo>
                  <a:cubicBezTo>
                    <a:pt x="63084" y="231210"/>
                    <a:pt x="78808" y="237436"/>
                    <a:pt x="93889" y="242827"/>
                  </a:cubicBezTo>
                  <a:cubicBezTo>
                    <a:pt x="133734" y="257068"/>
                    <a:pt x="173451" y="266248"/>
                    <a:pt x="175121" y="266630"/>
                  </a:cubicBezTo>
                  <a:cubicBezTo>
                    <a:pt x="177304" y="267135"/>
                    <a:pt x="179479" y="267372"/>
                    <a:pt x="181627" y="267372"/>
                  </a:cubicBezTo>
                  <a:cubicBezTo>
                    <a:pt x="194821" y="267372"/>
                    <a:pt x="206743" y="258297"/>
                    <a:pt x="209824" y="244892"/>
                  </a:cubicBezTo>
                  <a:cubicBezTo>
                    <a:pt x="213406" y="229303"/>
                    <a:pt x="203674" y="213765"/>
                    <a:pt x="188090" y="210180"/>
                  </a:cubicBezTo>
                  <a:cubicBezTo>
                    <a:pt x="137938" y="198643"/>
                    <a:pt x="87548" y="180600"/>
                    <a:pt x="66113" y="167326"/>
                  </a:cubicBezTo>
                  <a:cubicBezTo>
                    <a:pt x="62909" y="165342"/>
                    <a:pt x="60357" y="163465"/>
                    <a:pt x="58542" y="161726"/>
                  </a:cubicBezTo>
                  <a:cubicBezTo>
                    <a:pt x="63282" y="125294"/>
                    <a:pt x="70906" y="100627"/>
                    <a:pt x="78862" y="84296"/>
                  </a:cubicBezTo>
                  <a:lnTo>
                    <a:pt x="78862" y="152817"/>
                  </a:lnTo>
                  <a:cubicBezTo>
                    <a:pt x="76726" y="155836"/>
                    <a:pt x="74755" y="158955"/>
                    <a:pt x="72967" y="162168"/>
                  </a:cubicBezTo>
                  <a:cubicBezTo>
                    <a:pt x="84978" y="169042"/>
                    <a:pt x="105877" y="177761"/>
                    <a:pt x="131460" y="186157"/>
                  </a:cubicBezTo>
                  <a:cubicBezTo>
                    <a:pt x="137517" y="177531"/>
                    <a:pt x="147184" y="171522"/>
                    <a:pt x="158483" y="170538"/>
                  </a:cubicBezTo>
                  <a:cubicBezTo>
                    <a:pt x="206602" y="166358"/>
                    <a:pt x="250960" y="157276"/>
                    <a:pt x="274689" y="149071"/>
                  </a:cubicBezTo>
                  <a:lnTo>
                    <a:pt x="274680" y="84389"/>
                  </a:lnTo>
                  <a:cubicBezTo>
                    <a:pt x="281712" y="98808"/>
                    <a:pt x="288497" y="119682"/>
                    <a:pt x="293248" y="149486"/>
                  </a:cubicBezTo>
                  <a:cubicBezTo>
                    <a:pt x="292681" y="149846"/>
                    <a:pt x="292070" y="150211"/>
                    <a:pt x="291409" y="150571"/>
                  </a:cubicBezTo>
                  <a:cubicBezTo>
                    <a:pt x="272010" y="161324"/>
                    <a:pt x="214886" y="173632"/>
                    <a:pt x="159156" y="178468"/>
                  </a:cubicBezTo>
                  <a:cubicBezTo>
                    <a:pt x="151175" y="179158"/>
                    <a:pt x="144233" y="183028"/>
                    <a:pt x="139465" y="188721"/>
                  </a:cubicBezTo>
                  <a:cubicBezTo>
                    <a:pt x="155105" y="193624"/>
                    <a:pt x="172181" y="198337"/>
                    <a:pt x="189863" y="202410"/>
                  </a:cubicBezTo>
                  <a:cubicBezTo>
                    <a:pt x="203947" y="205648"/>
                    <a:pt x="214254" y="216604"/>
                    <a:pt x="217447" y="229778"/>
                  </a:cubicBezTo>
                  <a:cubicBezTo>
                    <a:pt x="252116" y="224373"/>
                    <a:pt x="291753" y="215481"/>
                    <a:pt x="318511" y="201143"/>
                  </a:cubicBezTo>
                  <a:cubicBezTo>
                    <a:pt x="328373" y="195858"/>
                    <a:pt x="336485" y="189835"/>
                    <a:pt x="341952" y="182965"/>
                  </a:cubicBezTo>
                  <a:cubicBezTo>
                    <a:pt x="349259" y="173784"/>
                    <a:pt x="352730" y="162862"/>
                    <a:pt x="351985" y="151901"/>
                  </a:cubicBezTo>
                  <a:cubicBezTo>
                    <a:pt x="351947" y="150892"/>
                    <a:pt x="351865" y="149876"/>
                    <a:pt x="351722" y="148854"/>
                  </a:cubicBezTo>
                  <a:cubicBezTo>
                    <a:pt x="336285" y="39364"/>
                    <a:pt x="293665" y="8376"/>
                    <a:pt x="266137" y="0"/>
                  </a:cubicBezTo>
                  <a:cubicBezTo>
                    <a:pt x="265119" y="48428"/>
                    <a:pt x="225436" y="87518"/>
                    <a:pt x="176763" y="87518"/>
                  </a:cubicBezTo>
                  <a:cubicBezTo>
                    <a:pt x="128137" y="87518"/>
                    <a:pt x="88482" y="48495"/>
                    <a:pt x="87393" y="123"/>
                  </a:cubicBezTo>
                  <a:cubicBezTo>
                    <a:pt x="79594" y="2535"/>
                    <a:pt x="70575" y="6748"/>
                    <a:pt x="61242" y="14088"/>
                  </a:cubicBezTo>
                  <a:cubicBezTo>
                    <a:pt x="29318" y="39188"/>
                    <a:pt x="8818" y="88416"/>
                    <a:pt x="312" y="160413"/>
                  </a:cubicBezTo>
                  <a:cubicBezTo>
                    <a:pt x="303" y="160482"/>
                    <a:pt x="303" y="160549"/>
                    <a:pt x="299" y="160617"/>
                  </a:cubicBezTo>
                  <a:cubicBezTo>
                    <a:pt x="-2881" y="188548"/>
                    <a:pt x="19727" y="208647"/>
                    <a:pt x="48895" y="223828"/>
                  </a:cubicBezTo>
                  <a:close/>
                </a:path>
              </a:pathLst>
            </a:custGeom>
            <a:grpFill/>
            <a:ln w="1080" cap="flat">
              <a:noFill/>
              <a:prstDash val="solid"/>
              <a:miter/>
            </a:ln>
          </p:spPr>
          <p:txBody>
            <a:bodyPr rtlCol="0" anchor="ctr"/>
            <a:lstStyle/>
            <a:p>
              <a:endParaRPr lang="en-US" sz="1641"/>
            </a:p>
          </p:txBody>
        </p:sp>
        <p:sp>
          <p:nvSpPr>
            <p:cNvPr id="258" name="Freeform: Shape 257">
              <a:extLst>
                <a:ext uri="{FF2B5EF4-FFF2-40B4-BE49-F238E27FC236}">
                  <a16:creationId xmlns:a16="http://schemas.microsoft.com/office/drawing/2014/main" id="{6B58BD77-6C4E-B2FC-A076-BE86551EA9C5}"/>
                </a:ext>
              </a:extLst>
            </p:cNvPr>
            <p:cNvSpPr/>
            <p:nvPr/>
          </p:nvSpPr>
          <p:spPr>
            <a:xfrm>
              <a:off x="312790" y="3834396"/>
              <a:ext cx="19382" cy="38749"/>
            </a:xfrm>
            <a:custGeom>
              <a:avLst/>
              <a:gdLst>
                <a:gd name="connsiteX0" fmla="*/ 9084 w 19382"/>
                <a:gd name="connsiteY0" fmla="*/ 453 h 38749"/>
                <a:gd name="connsiteX1" fmla="*/ 4167 w 19382"/>
                <a:gd name="connsiteY1" fmla="*/ 1876 h 38749"/>
                <a:gd name="connsiteX2" fmla="*/ 1022 w 19382"/>
                <a:gd name="connsiteY2" fmla="*/ 23149 h 38749"/>
                <a:gd name="connsiteX3" fmla="*/ 14160 w 19382"/>
                <a:gd name="connsiteY3" fmla="*/ 38372 h 38749"/>
                <a:gd name="connsiteX4" fmla="*/ 15763 w 19382"/>
                <a:gd name="connsiteY4" fmla="*/ 38750 h 38749"/>
                <a:gd name="connsiteX5" fmla="*/ 19001 w 19382"/>
                <a:gd name="connsiteY5" fmla="*/ 36749 h 38749"/>
                <a:gd name="connsiteX6" fmla="*/ 17390 w 19382"/>
                <a:gd name="connsiteY6" fmla="*/ 31897 h 38749"/>
                <a:gd name="connsiteX7" fmla="*/ 7917 w 19382"/>
                <a:gd name="connsiteY7" fmla="*/ 20936 h 38749"/>
                <a:gd name="connsiteX8" fmla="*/ 10511 w 19382"/>
                <a:gd name="connsiteY8" fmla="*/ 5381 h 38749"/>
                <a:gd name="connsiteX9" fmla="*/ 9084 w 19382"/>
                <a:gd name="connsiteY9" fmla="*/ 452 h 3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82" h="38749">
                  <a:moveTo>
                    <a:pt x="9084" y="453"/>
                  </a:moveTo>
                  <a:cubicBezTo>
                    <a:pt x="7338" y="-518"/>
                    <a:pt x="5129" y="126"/>
                    <a:pt x="4167" y="1876"/>
                  </a:cubicBezTo>
                  <a:cubicBezTo>
                    <a:pt x="18" y="9395"/>
                    <a:pt x="-1038" y="16554"/>
                    <a:pt x="1022" y="23149"/>
                  </a:cubicBezTo>
                  <a:cubicBezTo>
                    <a:pt x="4210" y="33337"/>
                    <a:pt x="13753" y="38170"/>
                    <a:pt x="14160" y="38372"/>
                  </a:cubicBezTo>
                  <a:cubicBezTo>
                    <a:pt x="14678" y="38631"/>
                    <a:pt x="15220" y="38750"/>
                    <a:pt x="15763" y="38750"/>
                  </a:cubicBezTo>
                  <a:cubicBezTo>
                    <a:pt x="17090" y="38750"/>
                    <a:pt x="18365" y="38016"/>
                    <a:pt x="19001" y="36749"/>
                  </a:cubicBezTo>
                  <a:cubicBezTo>
                    <a:pt x="19891" y="34965"/>
                    <a:pt x="19171" y="32791"/>
                    <a:pt x="17390" y="31897"/>
                  </a:cubicBezTo>
                  <a:cubicBezTo>
                    <a:pt x="17319" y="31859"/>
                    <a:pt x="10143" y="28153"/>
                    <a:pt x="7917" y="20936"/>
                  </a:cubicBezTo>
                  <a:cubicBezTo>
                    <a:pt x="6489" y="16311"/>
                    <a:pt x="7363" y="11077"/>
                    <a:pt x="10511" y="5381"/>
                  </a:cubicBezTo>
                  <a:cubicBezTo>
                    <a:pt x="11474" y="3622"/>
                    <a:pt x="10838" y="1413"/>
                    <a:pt x="9084" y="452"/>
                  </a:cubicBezTo>
                  <a:close/>
                </a:path>
              </a:pathLst>
            </a:custGeom>
            <a:grpFill/>
            <a:ln w="1080" cap="flat">
              <a:noFill/>
              <a:prstDash val="solid"/>
              <a:miter/>
            </a:ln>
          </p:spPr>
          <p:txBody>
            <a:bodyPr rtlCol="0" anchor="ctr"/>
            <a:lstStyle/>
            <a:p>
              <a:endParaRPr lang="en-US" sz="1641"/>
            </a:p>
          </p:txBody>
        </p:sp>
        <p:sp>
          <p:nvSpPr>
            <p:cNvPr id="259" name="Freeform: Shape 258">
              <a:extLst>
                <a:ext uri="{FF2B5EF4-FFF2-40B4-BE49-F238E27FC236}">
                  <a16:creationId xmlns:a16="http://schemas.microsoft.com/office/drawing/2014/main" id="{73DED34B-4596-3081-BDFF-8676993A870A}"/>
                </a:ext>
              </a:extLst>
            </p:cNvPr>
            <p:cNvSpPr/>
            <p:nvPr/>
          </p:nvSpPr>
          <p:spPr>
            <a:xfrm>
              <a:off x="294981" y="3828198"/>
              <a:ext cx="24262" cy="56524"/>
            </a:xfrm>
            <a:custGeom>
              <a:avLst/>
              <a:gdLst>
                <a:gd name="connsiteX0" fmla="*/ 12115 w 24262"/>
                <a:gd name="connsiteY0" fmla="*/ 520 h 56524"/>
                <a:gd name="connsiteX1" fmla="*/ 7143 w 24262"/>
                <a:gd name="connsiteY1" fmla="*/ 1749 h 56524"/>
                <a:gd name="connsiteX2" fmla="*/ 1091 w 24262"/>
                <a:gd name="connsiteY2" fmla="*/ 33113 h 56524"/>
                <a:gd name="connsiteX3" fmla="*/ 18867 w 24262"/>
                <a:gd name="connsiteY3" fmla="*/ 56059 h 56524"/>
                <a:gd name="connsiteX4" fmla="*/ 20643 w 24262"/>
                <a:gd name="connsiteY4" fmla="*/ 56524 h 56524"/>
                <a:gd name="connsiteX5" fmla="*/ 23792 w 24262"/>
                <a:gd name="connsiteY5" fmla="*/ 54689 h 56524"/>
                <a:gd name="connsiteX6" fmla="*/ 22440 w 24262"/>
                <a:gd name="connsiteY6" fmla="*/ 49756 h 56524"/>
                <a:gd name="connsiteX7" fmla="*/ 8081 w 24262"/>
                <a:gd name="connsiteY7" fmla="*/ 31196 h 56524"/>
                <a:gd name="connsiteX8" fmla="*/ 13353 w 24262"/>
                <a:gd name="connsiteY8" fmla="*/ 5483 h 56524"/>
                <a:gd name="connsiteX9" fmla="*/ 12116 w 24262"/>
                <a:gd name="connsiteY9" fmla="*/ 520 h 5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62" h="56524">
                  <a:moveTo>
                    <a:pt x="12115" y="520"/>
                  </a:moveTo>
                  <a:cubicBezTo>
                    <a:pt x="10398" y="-510"/>
                    <a:pt x="8177" y="37"/>
                    <a:pt x="7143" y="1749"/>
                  </a:cubicBezTo>
                  <a:cubicBezTo>
                    <a:pt x="535" y="12710"/>
                    <a:pt x="-1503" y="23258"/>
                    <a:pt x="1091" y="33113"/>
                  </a:cubicBezTo>
                  <a:cubicBezTo>
                    <a:pt x="5033" y="48107"/>
                    <a:pt x="18307" y="55745"/>
                    <a:pt x="18867" y="56059"/>
                  </a:cubicBezTo>
                  <a:cubicBezTo>
                    <a:pt x="19427" y="56376"/>
                    <a:pt x="20041" y="56524"/>
                    <a:pt x="20643" y="56524"/>
                  </a:cubicBezTo>
                  <a:cubicBezTo>
                    <a:pt x="21902" y="56524"/>
                    <a:pt x="23127" y="55868"/>
                    <a:pt x="23792" y="54689"/>
                  </a:cubicBezTo>
                  <a:cubicBezTo>
                    <a:pt x="24775" y="52955"/>
                    <a:pt x="24169" y="50747"/>
                    <a:pt x="22440" y="49756"/>
                  </a:cubicBezTo>
                  <a:cubicBezTo>
                    <a:pt x="22329" y="49693"/>
                    <a:pt x="11204" y="43212"/>
                    <a:pt x="8081" y="31196"/>
                  </a:cubicBezTo>
                  <a:cubicBezTo>
                    <a:pt x="6033" y="23326"/>
                    <a:pt x="7809" y="14675"/>
                    <a:pt x="13353" y="5483"/>
                  </a:cubicBezTo>
                  <a:cubicBezTo>
                    <a:pt x="14379" y="3779"/>
                    <a:pt x="13828" y="1558"/>
                    <a:pt x="12116" y="520"/>
                  </a:cubicBezTo>
                  <a:close/>
                </a:path>
              </a:pathLst>
            </a:custGeom>
            <a:grpFill/>
            <a:ln w="1080" cap="flat">
              <a:noFill/>
              <a:prstDash val="solid"/>
              <a:miter/>
            </a:ln>
          </p:spPr>
          <p:txBody>
            <a:bodyPr rtlCol="0" anchor="ctr"/>
            <a:lstStyle/>
            <a:p>
              <a:endParaRPr lang="en-US" sz="1641"/>
            </a:p>
          </p:txBody>
        </p:sp>
        <p:sp>
          <p:nvSpPr>
            <p:cNvPr id="260" name="Freeform: Shape 259">
              <a:extLst>
                <a:ext uri="{FF2B5EF4-FFF2-40B4-BE49-F238E27FC236}">
                  <a16:creationId xmlns:a16="http://schemas.microsoft.com/office/drawing/2014/main" id="{C22B374A-6D7C-74DC-4051-1EEB9BE3DABB}"/>
                </a:ext>
              </a:extLst>
            </p:cNvPr>
            <p:cNvSpPr/>
            <p:nvPr/>
          </p:nvSpPr>
          <p:spPr>
            <a:xfrm>
              <a:off x="568637" y="3831582"/>
              <a:ext cx="25383" cy="34861"/>
            </a:xfrm>
            <a:custGeom>
              <a:avLst/>
              <a:gdLst>
                <a:gd name="connsiteX0" fmla="*/ 2747 w 25383"/>
                <a:gd name="connsiteY0" fmla="*/ 27733 h 34861"/>
                <a:gd name="connsiteX1" fmla="*/ 107 w 25383"/>
                <a:gd name="connsiteY1" fmla="*/ 32120 h 34861"/>
                <a:gd name="connsiteX2" fmla="*/ 3621 w 25383"/>
                <a:gd name="connsiteY2" fmla="*/ 34862 h 34861"/>
                <a:gd name="connsiteX3" fmla="*/ 4498 w 25383"/>
                <a:gd name="connsiteY3" fmla="*/ 34752 h 34861"/>
                <a:gd name="connsiteX4" fmla="*/ 22231 w 25383"/>
                <a:gd name="connsiteY4" fmla="*/ 22584 h 34861"/>
                <a:gd name="connsiteX5" fmla="*/ 24452 w 25383"/>
                <a:gd name="connsiteY5" fmla="*/ 2596 h 34861"/>
                <a:gd name="connsiteX6" fmla="*/ 19951 w 25383"/>
                <a:gd name="connsiteY6" fmla="*/ 150 h 34861"/>
                <a:gd name="connsiteX7" fmla="*/ 17506 w 25383"/>
                <a:gd name="connsiteY7" fmla="*/ 4651 h 34861"/>
                <a:gd name="connsiteX8" fmla="*/ 15942 w 25383"/>
                <a:gd name="connsiteY8" fmla="*/ 18985 h 34861"/>
                <a:gd name="connsiteX9" fmla="*/ 2747 w 25383"/>
                <a:gd name="connsiteY9" fmla="*/ 27733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83" h="34861">
                  <a:moveTo>
                    <a:pt x="2747" y="27733"/>
                  </a:moveTo>
                  <a:cubicBezTo>
                    <a:pt x="806" y="28216"/>
                    <a:pt x="-372" y="30179"/>
                    <a:pt x="107" y="32120"/>
                  </a:cubicBezTo>
                  <a:cubicBezTo>
                    <a:pt x="518" y="33768"/>
                    <a:pt x="1993" y="34862"/>
                    <a:pt x="3621" y="34862"/>
                  </a:cubicBezTo>
                  <a:cubicBezTo>
                    <a:pt x="3908" y="34862"/>
                    <a:pt x="4206" y="34828"/>
                    <a:pt x="4498" y="34752"/>
                  </a:cubicBezTo>
                  <a:cubicBezTo>
                    <a:pt x="12835" y="32680"/>
                    <a:pt x="18798" y="28585"/>
                    <a:pt x="22231" y="22584"/>
                  </a:cubicBezTo>
                  <a:cubicBezTo>
                    <a:pt x="27529" y="13314"/>
                    <a:pt x="24575" y="3032"/>
                    <a:pt x="24452" y="2596"/>
                  </a:cubicBezTo>
                  <a:cubicBezTo>
                    <a:pt x="23885" y="680"/>
                    <a:pt x="21867" y="-419"/>
                    <a:pt x="19951" y="150"/>
                  </a:cubicBezTo>
                  <a:cubicBezTo>
                    <a:pt x="18035" y="717"/>
                    <a:pt x="16942" y="2731"/>
                    <a:pt x="17506" y="4651"/>
                  </a:cubicBezTo>
                  <a:cubicBezTo>
                    <a:pt x="17526" y="4728"/>
                    <a:pt x="19667" y="12483"/>
                    <a:pt x="15942" y="18985"/>
                  </a:cubicBezTo>
                  <a:cubicBezTo>
                    <a:pt x="13530" y="23215"/>
                    <a:pt x="9093" y="26152"/>
                    <a:pt x="2747" y="27733"/>
                  </a:cubicBezTo>
                  <a:close/>
                </a:path>
              </a:pathLst>
            </a:custGeom>
            <a:grpFill/>
            <a:ln w="1080" cap="flat">
              <a:noFill/>
              <a:prstDash val="solid"/>
              <a:miter/>
            </a:ln>
          </p:spPr>
          <p:txBody>
            <a:bodyPr rtlCol="0" anchor="ctr"/>
            <a:lstStyle/>
            <a:p>
              <a:endParaRPr lang="en-US" sz="1641"/>
            </a:p>
          </p:txBody>
        </p:sp>
        <p:sp>
          <p:nvSpPr>
            <p:cNvPr id="261" name="Freeform: Shape 260">
              <a:extLst>
                <a:ext uri="{FF2B5EF4-FFF2-40B4-BE49-F238E27FC236}">
                  <a16:creationId xmlns:a16="http://schemas.microsoft.com/office/drawing/2014/main" id="{9B994220-928F-BAC7-ED78-46673B60834B}"/>
                </a:ext>
              </a:extLst>
            </p:cNvPr>
            <p:cNvSpPr/>
            <p:nvPr/>
          </p:nvSpPr>
          <p:spPr>
            <a:xfrm>
              <a:off x="574245" y="3833199"/>
              <a:ext cx="37017" cy="48393"/>
            </a:xfrm>
            <a:custGeom>
              <a:avLst/>
              <a:gdLst>
                <a:gd name="connsiteX0" fmla="*/ 2880 w 37017"/>
                <a:gd name="connsiteY0" fmla="*/ 41231 h 48393"/>
                <a:gd name="connsiteX1" fmla="*/ 78 w 37017"/>
                <a:gd name="connsiteY1" fmla="*/ 45511 h 48393"/>
                <a:gd name="connsiteX2" fmla="*/ 3617 w 37017"/>
                <a:gd name="connsiteY2" fmla="*/ 48394 h 48393"/>
                <a:gd name="connsiteX3" fmla="*/ 4358 w 37017"/>
                <a:gd name="connsiteY3" fmla="*/ 48317 h 48393"/>
                <a:gd name="connsiteX4" fmla="*/ 31462 w 37017"/>
                <a:gd name="connsiteY4" fmla="*/ 31419 h 48393"/>
                <a:gd name="connsiteX5" fmla="*/ 36193 w 37017"/>
                <a:gd name="connsiteY5" fmla="*/ 2776 h 48393"/>
                <a:gd name="connsiteX6" fmla="*/ 31840 w 37017"/>
                <a:gd name="connsiteY6" fmla="*/ 98 h 48393"/>
                <a:gd name="connsiteX7" fmla="*/ 29148 w 37017"/>
                <a:gd name="connsiteY7" fmla="*/ 4451 h 48393"/>
                <a:gd name="connsiteX8" fmla="*/ 25312 w 37017"/>
                <a:gd name="connsiteY8" fmla="*/ 27601 h 48393"/>
                <a:gd name="connsiteX9" fmla="*/ 2878 w 37017"/>
                <a:gd name="connsiteY9" fmla="*/ 41231 h 4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7" h="48393">
                  <a:moveTo>
                    <a:pt x="2880" y="41231"/>
                  </a:moveTo>
                  <a:cubicBezTo>
                    <a:pt x="921" y="41642"/>
                    <a:pt x="-333" y="43557"/>
                    <a:pt x="78" y="45511"/>
                  </a:cubicBezTo>
                  <a:cubicBezTo>
                    <a:pt x="434" y="47219"/>
                    <a:pt x="1939" y="48394"/>
                    <a:pt x="3617" y="48394"/>
                  </a:cubicBezTo>
                  <a:cubicBezTo>
                    <a:pt x="3858" y="48394"/>
                    <a:pt x="4113" y="48368"/>
                    <a:pt x="4358" y="48317"/>
                  </a:cubicBezTo>
                  <a:cubicBezTo>
                    <a:pt x="16887" y="45702"/>
                    <a:pt x="26003" y="40019"/>
                    <a:pt x="31462" y="31419"/>
                  </a:cubicBezTo>
                  <a:cubicBezTo>
                    <a:pt x="39769" y="18327"/>
                    <a:pt x="36340" y="3408"/>
                    <a:pt x="36193" y="2776"/>
                  </a:cubicBezTo>
                  <a:cubicBezTo>
                    <a:pt x="35731" y="831"/>
                    <a:pt x="33798" y="-359"/>
                    <a:pt x="31840" y="98"/>
                  </a:cubicBezTo>
                  <a:cubicBezTo>
                    <a:pt x="29899" y="555"/>
                    <a:pt x="28695" y="2505"/>
                    <a:pt x="29148" y="4451"/>
                  </a:cubicBezTo>
                  <a:cubicBezTo>
                    <a:pt x="29183" y="4578"/>
                    <a:pt x="31996" y="17136"/>
                    <a:pt x="25312" y="27601"/>
                  </a:cubicBezTo>
                  <a:cubicBezTo>
                    <a:pt x="20930" y="34454"/>
                    <a:pt x="13381" y="39036"/>
                    <a:pt x="2878" y="41231"/>
                  </a:cubicBezTo>
                  <a:close/>
                </a:path>
              </a:pathLst>
            </a:custGeom>
            <a:grpFill/>
            <a:ln w="1080" cap="flat">
              <a:noFill/>
              <a:prstDash val="solid"/>
              <a:miter/>
            </a:ln>
          </p:spPr>
          <p:txBody>
            <a:bodyPr rtlCol="0" anchor="ctr"/>
            <a:lstStyle/>
            <a:p>
              <a:endParaRPr lang="en-US" sz="1641"/>
            </a:p>
          </p:txBody>
        </p:sp>
        <p:sp>
          <p:nvSpPr>
            <p:cNvPr id="262" name="Freeform: Shape 261">
              <a:extLst>
                <a:ext uri="{FF2B5EF4-FFF2-40B4-BE49-F238E27FC236}">
                  <a16:creationId xmlns:a16="http://schemas.microsoft.com/office/drawing/2014/main" id="{3E252AA0-2F25-14C0-CAD2-C6D361D11975}"/>
                </a:ext>
              </a:extLst>
            </p:cNvPr>
            <p:cNvSpPr/>
            <p:nvPr/>
          </p:nvSpPr>
          <p:spPr>
            <a:xfrm>
              <a:off x="544611" y="3455187"/>
              <a:ext cx="65916" cy="43449"/>
            </a:xfrm>
            <a:custGeom>
              <a:avLst/>
              <a:gdLst>
                <a:gd name="connsiteX0" fmla="*/ 63643 w 65916"/>
                <a:gd name="connsiteY0" fmla="*/ 10115 h 43449"/>
                <a:gd name="connsiteX1" fmla="*/ 0 w 65916"/>
                <a:gd name="connsiteY1" fmla="*/ 43450 h 43449"/>
                <a:gd name="connsiteX2" fmla="*/ 63643 w 65916"/>
                <a:gd name="connsiteY2" fmla="*/ 10115 h 43449"/>
              </a:gdLst>
              <a:ahLst/>
              <a:cxnLst>
                <a:cxn ang="0">
                  <a:pos x="connsiteX0" y="connsiteY0"/>
                </a:cxn>
                <a:cxn ang="0">
                  <a:pos x="connsiteX1" y="connsiteY1"/>
                </a:cxn>
                <a:cxn ang="0">
                  <a:pos x="connsiteX2" y="connsiteY2"/>
                </a:cxn>
              </a:cxnLst>
              <a:rect l="l" t="t" r="r" b="b"/>
              <a:pathLst>
                <a:path w="65916" h="43449">
                  <a:moveTo>
                    <a:pt x="63643" y="10115"/>
                  </a:moveTo>
                  <a:cubicBezTo>
                    <a:pt x="51411" y="-15243"/>
                    <a:pt x="4438" y="11271"/>
                    <a:pt x="0" y="43450"/>
                  </a:cubicBezTo>
                  <a:cubicBezTo>
                    <a:pt x="41231" y="24822"/>
                    <a:pt x="75159" y="33978"/>
                    <a:pt x="63643" y="10115"/>
                  </a:cubicBezTo>
                  <a:close/>
                </a:path>
              </a:pathLst>
            </a:custGeom>
            <a:grpFill/>
            <a:ln w="1080" cap="flat">
              <a:noFill/>
              <a:prstDash val="solid"/>
              <a:miter/>
            </a:ln>
          </p:spPr>
          <p:txBody>
            <a:bodyPr rtlCol="0" anchor="ctr"/>
            <a:lstStyle/>
            <a:p>
              <a:endParaRPr lang="en-US" sz="1641"/>
            </a:p>
          </p:txBody>
        </p:sp>
        <p:sp>
          <p:nvSpPr>
            <p:cNvPr id="263" name="Freeform: Shape 262">
              <a:extLst>
                <a:ext uri="{FF2B5EF4-FFF2-40B4-BE49-F238E27FC236}">
                  <a16:creationId xmlns:a16="http://schemas.microsoft.com/office/drawing/2014/main" id="{A48F0B6A-DF97-493D-6C61-38E3B1EB2D50}"/>
                </a:ext>
              </a:extLst>
            </p:cNvPr>
            <p:cNvSpPr/>
            <p:nvPr/>
          </p:nvSpPr>
          <p:spPr>
            <a:xfrm>
              <a:off x="499424" y="3444549"/>
              <a:ext cx="31113" cy="55500"/>
            </a:xfrm>
            <a:custGeom>
              <a:avLst/>
              <a:gdLst>
                <a:gd name="connsiteX0" fmla="*/ 23385 w 31113"/>
                <a:gd name="connsiteY0" fmla="*/ 745 h 55500"/>
                <a:gd name="connsiteX1" fmla="*/ 7834 w 31113"/>
                <a:gd name="connsiteY1" fmla="*/ 55500 h 55500"/>
                <a:gd name="connsiteX2" fmla="*/ 23385 w 31113"/>
                <a:gd name="connsiteY2" fmla="*/ 745 h 55500"/>
              </a:gdLst>
              <a:ahLst/>
              <a:cxnLst>
                <a:cxn ang="0">
                  <a:pos x="connsiteX0" y="connsiteY0"/>
                </a:cxn>
                <a:cxn ang="0">
                  <a:pos x="connsiteX1" y="connsiteY1"/>
                </a:cxn>
                <a:cxn ang="0">
                  <a:pos x="connsiteX2" y="connsiteY2"/>
                </a:cxn>
              </a:cxnLst>
              <a:rect l="l" t="t" r="r" b="b"/>
              <a:pathLst>
                <a:path w="31113" h="55500">
                  <a:moveTo>
                    <a:pt x="23385" y="745"/>
                  </a:moveTo>
                  <a:cubicBezTo>
                    <a:pt x="2138" y="-6054"/>
                    <a:pt x="-8238" y="35406"/>
                    <a:pt x="7834" y="55500"/>
                  </a:cubicBezTo>
                  <a:cubicBezTo>
                    <a:pt x="19616" y="21649"/>
                    <a:pt x="43382" y="7141"/>
                    <a:pt x="23385" y="745"/>
                  </a:cubicBezTo>
                  <a:close/>
                </a:path>
              </a:pathLst>
            </a:custGeom>
            <a:grpFill/>
            <a:ln w="1080" cap="flat">
              <a:noFill/>
              <a:prstDash val="solid"/>
              <a:miter/>
            </a:ln>
          </p:spPr>
          <p:txBody>
            <a:bodyPr rtlCol="0" anchor="ctr"/>
            <a:lstStyle/>
            <a:p>
              <a:endParaRPr lang="en-US" sz="1641"/>
            </a:p>
          </p:txBody>
        </p:sp>
        <p:sp>
          <p:nvSpPr>
            <p:cNvPr id="264" name="Freeform: Shape 263">
              <a:extLst>
                <a:ext uri="{FF2B5EF4-FFF2-40B4-BE49-F238E27FC236}">
                  <a16:creationId xmlns:a16="http://schemas.microsoft.com/office/drawing/2014/main" id="{C78BA99B-3182-41BA-D923-C8044AF46B64}"/>
                </a:ext>
              </a:extLst>
            </p:cNvPr>
            <p:cNvSpPr/>
            <p:nvPr/>
          </p:nvSpPr>
          <p:spPr>
            <a:xfrm>
              <a:off x="553167" y="3521314"/>
              <a:ext cx="48263" cy="23888"/>
            </a:xfrm>
            <a:custGeom>
              <a:avLst/>
              <a:gdLst>
                <a:gd name="connsiteX0" fmla="*/ 0 w 48263"/>
                <a:gd name="connsiteY0" fmla="*/ 23889 h 23888"/>
                <a:gd name="connsiteX1" fmla="*/ 47609 w 48263"/>
                <a:gd name="connsiteY1" fmla="*/ 9359 h 23888"/>
                <a:gd name="connsiteX2" fmla="*/ 0 w 48263"/>
                <a:gd name="connsiteY2" fmla="*/ 23889 h 23888"/>
              </a:gdLst>
              <a:ahLst/>
              <a:cxnLst>
                <a:cxn ang="0">
                  <a:pos x="connsiteX0" y="connsiteY0"/>
                </a:cxn>
                <a:cxn ang="0">
                  <a:pos x="connsiteX1" y="connsiteY1"/>
                </a:cxn>
                <a:cxn ang="0">
                  <a:pos x="connsiteX2" y="connsiteY2"/>
                </a:cxn>
              </a:cxnLst>
              <a:rect l="l" t="t" r="r" b="b"/>
              <a:pathLst>
                <a:path w="48263" h="23888">
                  <a:moveTo>
                    <a:pt x="0" y="23889"/>
                  </a:moveTo>
                  <a:cubicBezTo>
                    <a:pt x="30461" y="16501"/>
                    <a:pt x="52386" y="27084"/>
                    <a:pt x="47609" y="9359"/>
                  </a:cubicBezTo>
                  <a:cubicBezTo>
                    <a:pt x="42532" y="-9476"/>
                    <a:pt x="7150" y="2553"/>
                    <a:pt x="0" y="23889"/>
                  </a:cubicBezTo>
                  <a:close/>
                </a:path>
              </a:pathLst>
            </a:custGeom>
            <a:grpFill/>
            <a:ln w="1080" cap="flat">
              <a:noFill/>
              <a:prstDash val="solid"/>
              <a:miter/>
            </a:ln>
          </p:spPr>
          <p:txBody>
            <a:bodyPr rtlCol="0" anchor="ctr"/>
            <a:lstStyle/>
            <a:p>
              <a:endParaRPr lang="en-US" sz="1641"/>
            </a:p>
          </p:txBody>
        </p:sp>
      </p:grpSp>
      <p:grpSp>
        <p:nvGrpSpPr>
          <p:cNvPr id="265" name="Group 264">
            <a:extLst>
              <a:ext uri="{FF2B5EF4-FFF2-40B4-BE49-F238E27FC236}">
                <a16:creationId xmlns:a16="http://schemas.microsoft.com/office/drawing/2014/main" id="{7DED4BA7-4E43-D6A8-4E92-40D2F688C152}"/>
              </a:ext>
            </a:extLst>
          </p:cNvPr>
          <p:cNvGrpSpPr/>
          <p:nvPr/>
        </p:nvGrpSpPr>
        <p:grpSpPr>
          <a:xfrm>
            <a:off x="7671094" y="5388933"/>
            <a:ext cx="834081" cy="834080"/>
            <a:chOff x="10049294" y="2454204"/>
            <a:chExt cx="914400" cy="914400"/>
          </a:xfrm>
        </p:grpSpPr>
        <p:grpSp>
          <p:nvGrpSpPr>
            <p:cNvPr id="266" name="Group 265">
              <a:extLst>
                <a:ext uri="{FF2B5EF4-FFF2-40B4-BE49-F238E27FC236}">
                  <a16:creationId xmlns:a16="http://schemas.microsoft.com/office/drawing/2014/main" id="{AF017711-E173-FB15-BE9C-34F1F495DBB0}"/>
                </a:ext>
              </a:extLst>
            </p:cNvPr>
            <p:cNvGrpSpPr/>
            <p:nvPr/>
          </p:nvGrpSpPr>
          <p:grpSpPr>
            <a:xfrm>
              <a:off x="10049294" y="2454204"/>
              <a:ext cx="914400" cy="914400"/>
              <a:chOff x="10046689" y="2423382"/>
              <a:chExt cx="914400" cy="914400"/>
            </a:xfrm>
          </p:grpSpPr>
          <p:sp>
            <p:nvSpPr>
              <p:cNvPr id="278" name="Freeform: Shape 277">
                <a:extLst>
                  <a:ext uri="{FF2B5EF4-FFF2-40B4-BE49-F238E27FC236}">
                    <a16:creationId xmlns:a16="http://schemas.microsoft.com/office/drawing/2014/main" id="{98273FF7-F8AE-FC2B-B68C-FCD4AC4E486C}"/>
                  </a:ext>
                </a:extLst>
              </p:cNvPr>
              <p:cNvSpPr/>
              <p:nvPr/>
            </p:nvSpPr>
            <p:spPr>
              <a:xfrm>
                <a:off x="10441235" y="2461406"/>
                <a:ext cx="137809" cy="170698"/>
              </a:xfrm>
              <a:custGeom>
                <a:avLst/>
                <a:gdLst>
                  <a:gd name="connsiteX0" fmla="*/ 58388 w 100698"/>
                  <a:gd name="connsiteY0" fmla="*/ 3148 h 124730"/>
                  <a:gd name="connsiteX1" fmla="*/ 35657 w 100698"/>
                  <a:gd name="connsiteY1" fmla="*/ 7327 h 124730"/>
                  <a:gd name="connsiteX2" fmla="*/ 1356 w 100698"/>
                  <a:gd name="connsiteY2" fmla="*/ 66192 h 124730"/>
                  <a:gd name="connsiteX3" fmla="*/ 17354 w 100698"/>
                  <a:gd name="connsiteY3" fmla="*/ 112785 h 124730"/>
                  <a:gd name="connsiteX4" fmla="*/ 71606 w 100698"/>
                  <a:gd name="connsiteY4" fmla="*/ 119415 h 124730"/>
                  <a:gd name="connsiteX5" fmla="*/ 100699 w 100698"/>
                  <a:gd name="connsiteY5" fmla="*/ 75642 h 124730"/>
                  <a:gd name="connsiteX6" fmla="*/ 58367 w 100698"/>
                  <a:gd name="connsiteY6" fmla="*/ 3148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98" h="124730">
                    <a:moveTo>
                      <a:pt x="58388" y="3148"/>
                    </a:moveTo>
                    <a:cubicBezTo>
                      <a:pt x="50729" y="-2844"/>
                      <a:pt x="42184" y="368"/>
                      <a:pt x="35657" y="7327"/>
                    </a:cubicBezTo>
                    <a:cubicBezTo>
                      <a:pt x="19721" y="24313"/>
                      <a:pt x="6524" y="42843"/>
                      <a:pt x="1356" y="66192"/>
                    </a:cubicBezTo>
                    <a:cubicBezTo>
                      <a:pt x="-2844" y="85134"/>
                      <a:pt x="2776" y="101070"/>
                      <a:pt x="17354" y="112785"/>
                    </a:cubicBezTo>
                    <a:cubicBezTo>
                      <a:pt x="33578" y="125818"/>
                      <a:pt x="52046" y="128433"/>
                      <a:pt x="71606" y="119415"/>
                    </a:cubicBezTo>
                    <a:cubicBezTo>
                      <a:pt x="89745" y="111055"/>
                      <a:pt x="97651" y="96025"/>
                      <a:pt x="100699" y="75642"/>
                    </a:cubicBezTo>
                    <a:cubicBezTo>
                      <a:pt x="95551" y="47291"/>
                      <a:pt x="82333" y="21925"/>
                      <a:pt x="58367" y="3148"/>
                    </a:cubicBezTo>
                    <a:close/>
                  </a:path>
                </a:pathLst>
              </a:custGeom>
              <a:solidFill>
                <a:schemeClr val="accent2"/>
              </a:solidFill>
              <a:ln w="0" cap="flat">
                <a:noFill/>
                <a:prstDash val="solid"/>
                <a:miter/>
              </a:ln>
            </p:spPr>
            <p:txBody>
              <a:bodyPr rtlCol="0" anchor="ctr"/>
              <a:lstStyle/>
              <a:p>
                <a:endParaRPr lang="en-US" sz="1641"/>
              </a:p>
            </p:txBody>
          </p:sp>
          <p:sp>
            <p:nvSpPr>
              <p:cNvPr id="279" name="Arc 278">
                <a:extLst>
                  <a:ext uri="{FF2B5EF4-FFF2-40B4-BE49-F238E27FC236}">
                    <a16:creationId xmlns:a16="http://schemas.microsoft.com/office/drawing/2014/main" id="{18795703-A171-133B-D88C-73B75B061767}"/>
                  </a:ext>
                </a:extLst>
              </p:cNvPr>
              <p:cNvSpPr/>
              <p:nvPr/>
            </p:nvSpPr>
            <p:spPr>
              <a:xfrm rot="18940050">
                <a:off x="10046689" y="2423382"/>
                <a:ext cx="914400" cy="914400"/>
              </a:xfrm>
              <a:prstGeom prst="arc">
                <a:avLst/>
              </a:prstGeom>
              <a:noFill/>
              <a:ln w="28575" cap="rnd">
                <a:solidFill>
                  <a:srgbClr val="20CAB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41"/>
              </a:p>
            </p:txBody>
          </p:sp>
        </p:grpSp>
        <p:grpSp>
          <p:nvGrpSpPr>
            <p:cNvPr id="267" name="Group 266">
              <a:extLst>
                <a:ext uri="{FF2B5EF4-FFF2-40B4-BE49-F238E27FC236}">
                  <a16:creationId xmlns:a16="http://schemas.microsoft.com/office/drawing/2014/main" id="{BD37E30F-528F-1CA4-2DAB-F0DA7B8D472F}"/>
                </a:ext>
              </a:extLst>
            </p:cNvPr>
            <p:cNvGrpSpPr/>
            <p:nvPr/>
          </p:nvGrpSpPr>
          <p:grpSpPr>
            <a:xfrm>
              <a:off x="10162176" y="2650427"/>
              <a:ext cx="700970" cy="548064"/>
              <a:chOff x="10162176" y="2650427"/>
              <a:chExt cx="700970" cy="548064"/>
            </a:xfrm>
          </p:grpSpPr>
          <p:grpSp>
            <p:nvGrpSpPr>
              <p:cNvPr id="268" name="Group 267">
                <a:extLst>
                  <a:ext uri="{FF2B5EF4-FFF2-40B4-BE49-F238E27FC236}">
                    <a16:creationId xmlns:a16="http://schemas.microsoft.com/office/drawing/2014/main" id="{A81BB83B-1064-998A-8D12-E1066A504BF2}"/>
                  </a:ext>
                </a:extLst>
              </p:cNvPr>
              <p:cNvGrpSpPr/>
              <p:nvPr/>
            </p:nvGrpSpPr>
            <p:grpSpPr>
              <a:xfrm>
                <a:off x="10587859" y="2650427"/>
                <a:ext cx="275287" cy="392403"/>
                <a:chOff x="10731837" y="2686858"/>
                <a:chExt cx="275287" cy="392403"/>
              </a:xfrm>
              <a:solidFill>
                <a:srgbClr val="8BC9C5"/>
              </a:solidFill>
            </p:grpSpPr>
            <p:sp>
              <p:nvSpPr>
                <p:cNvPr id="276" name="Freeform: Shape 275">
                  <a:extLst>
                    <a:ext uri="{FF2B5EF4-FFF2-40B4-BE49-F238E27FC236}">
                      <a16:creationId xmlns:a16="http://schemas.microsoft.com/office/drawing/2014/main" id="{F99781FA-0F69-16FA-B8AA-78BD96C46561}"/>
                    </a:ext>
                  </a:extLst>
                </p:cNvPr>
                <p:cNvSpPr/>
                <p:nvPr/>
              </p:nvSpPr>
              <p:spPr>
                <a:xfrm>
                  <a:off x="10731837" y="2892044"/>
                  <a:ext cx="275287" cy="187217"/>
                </a:xfrm>
                <a:custGeom>
                  <a:avLst/>
                  <a:gdLst>
                    <a:gd name="connsiteX0" fmla="*/ 136770 w 275287"/>
                    <a:gd name="connsiteY0" fmla="*/ 186969 h 187217"/>
                    <a:gd name="connsiteX1" fmla="*/ 18952 w 275287"/>
                    <a:gd name="connsiteY1" fmla="*/ 187209 h 187217"/>
                    <a:gd name="connsiteX2" fmla="*/ 30 w 275287"/>
                    <a:gd name="connsiteY2" fmla="*/ 167914 h 187217"/>
                    <a:gd name="connsiteX3" fmla="*/ 21321 w 275287"/>
                    <a:gd name="connsiteY3" fmla="*/ 63376 h 187217"/>
                    <a:gd name="connsiteX4" fmla="*/ 175094 w 275287"/>
                    <a:gd name="connsiteY4" fmla="*/ 4932 h 187217"/>
                    <a:gd name="connsiteX5" fmla="*/ 275028 w 275287"/>
                    <a:gd name="connsiteY5" fmla="*/ 132092 h 187217"/>
                    <a:gd name="connsiteX6" fmla="*/ 275241 w 275287"/>
                    <a:gd name="connsiteY6" fmla="*/ 171427 h 187217"/>
                    <a:gd name="connsiteX7" fmla="*/ 257729 w 275287"/>
                    <a:gd name="connsiteY7" fmla="*/ 187049 h 187217"/>
                    <a:gd name="connsiteX8" fmla="*/ 136770 w 275287"/>
                    <a:gd name="connsiteY8" fmla="*/ 186942 h 18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287" h="187217">
                      <a:moveTo>
                        <a:pt x="136770" y="186969"/>
                      </a:moveTo>
                      <a:cubicBezTo>
                        <a:pt x="97489" y="186969"/>
                        <a:pt x="58207" y="186517"/>
                        <a:pt x="18952" y="187209"/>
                      </a:cubicBezTo>
                      <a:cubicBezTo>
                        <a:pt x="4474" y="187475"/>
                        <a:pt x="110" y="182125"/>
                        <a:pt x="30" y="167914"/>
                      </a:cubicBezTo>
                      <a:cubicBezTo>
                        <a:pt x="-210" y="131426"/>
                        <a:pt x="509" y="95897"/>
                        <a:pt x="21321" y="63376"/>
                      </a:cubicBezTo>
                      <a:cubicBezTo>
                        <a:pt x="53204" y="13555"/>
                        <a:pt x="116491" y="-11276"/>
                        <a:pt x="175094" y="4932"/>
                      </a:cubicBezTo>
                      <a:cubicBezTo>
                        <a:pt x="231807" y="20634"/>
                        <a:pt x="273724" y="73861"/>
                        <a:pt x="275028" y="132092"/>
                      </a:cubicBezTo>
                      <a:cubicBezTo>
                        <a:pt x="275320" y="145212"/>
                        <a:pt x="274549" y="158359"/>
                        <a:pt x="275241" y="171427"/>
                      </a:cubicBezTo>
                      <a:cubicBezTo>
                        <a:pt x="275932" y="184680"/>
                        <a:pt x="268853" y="187129"/>
                        <a:pt x="257729" y="187049"/>
                      </a:cubicBezTo>
                      <a:cubicBezTo>
                        <a:pt x="217409" y="186756"/>
                        <a:pt x="177090" y="186942"/>
                        <a:pt x="136770" y="186942"/>
                      </a:cubicBezTo>
                      <a:close/>
                    </a:path>
                  </a:pathLst>
                </a:custGeom>
                <a:grpFill/>
                <a:ln w="0" cap="flat">
                  <a:noFill/>
                  <a:prstDash val="solid"/>
                  <a:miter/>
                </a:ln>
              </p:spPr>
              <p:txBody>
                <a:bodyPr rtlCol="0" anchor="ctr"/>
                <a:lstStyle/>
                <a:p>
                  <a:endParaRPr lang="en-US" sz="1641"/>
                </a:p>
              </p:txBody>
            </p:sp>
            <p:sp>
              <p:nvSpPr>
                <p:cNvPr id="277" name="Freeform: Shape 276">
                  <a:extLst>
                    <a:ext uri="{FF2B5EF4-FFF2-40B4-BE49-F238E27FC236}">
                      <a16:creationId xmlns:a16="http://schemas.microsoft.com/office/drawing/2014/main" id="{010A616C-BB85-A890-7A1D-A40699A286FF}"/>
                    </a:ext>
                  </a:extLst>
                </p:cNvPr>
                <p:cNvSpPr/>
                <p:nvPr/>
              </p:nvSpPr>
              <p:spPr>
                <a:xfrm>
                  <a:off x="10781605" y="2686858"/>
                  <a:ext cx="175512" cy="176613"/>
                </a:xfrm>
                <a:custGeom>
                  <a:avLst/>
                  <a:gdLst>
                    <a:gd name="connsiteX0" fmla="*/ 175226 w 175512"/>
                    <a:gd name="connsiteY0" fmla="*/ 88202 h 176613"/>
                    <a:gd name="connsiteX1" fmla="*/ 88625 w 175512"/>
                    <a:gd name="connsiteY1" fmla="*/ 176612 h 176613"/>
                    <a:gd name="connsiteX2" fmla="*/ 29 w 175512"/>
                    <a:gd name="connsiteY2" fmla="*/ 87962 h 176613"/>
                    <a:gd name="connsiteX3" fmla="*/ 88892 w 175512"/>
                    <a:gd name="connsiteY3" fmla="*/ 84 h 176613"/>
                    <a:gd name="connsiteX4" fmla="*/ 175226 w 175512"/>
                    <a:gd name="connsiteY4" fmla="*/ 88202 h 17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12" h="176613">
                      <a:moveTo>
                        <a:pt x="175226" y="88202"/>
                      </a:moveTo>
                      <a:cubicBezTo>
                        <a:pt x="179271" y="130783"/>
                        <a:pt x="140043" y="176373"/>
                        <a:pt x="88625" y="176612"/>
                      </a:cubicBezTo>
                      <a:cubicBezTo>
                        <a:pt x="39337" y="176852"/>
                        <a:pt x="1386" y="137943"/>
                        <a:pt x="29" y="87962"/>
                      </a:cubicBezTo>
                      <a:cubicBezTo>
                        <a:pt x="-1302" y="39446"/>
                        <a:pt x="43515" y="-2125"/>
                        <a:pt x="88892" y="84"/>
                      </a:cubicBezTo>
                      <a:cubicBezTo>
                        <a:pt x="138978" y="2506"/>
                        <a:pt x="175253" y="37450"/>
                        <a:pt x="175226" y="88202"/>
                      </a:cubicBezTo>
                      <a:close/>
                    </a:path>
                  </a:pathLst>
                </a:custGeom>
                <a:grpFill/>
                <a:ln w="0" cap="flat">
                  <a:noFill/>
                  <a:prstDash val="solid"/>
                  <a:miter/>
                </a:ln>
              </p:spPr>
              <p:txBody>
                <a:bodyPr rtlCol="0" anchor="ctr"/>
                <a:lstStyle/>
                <a:p>
                  <a:endParaRPr lang="en-US" sz="1641"/>
                </a:p>
              </p:txBody>
            </p:sp>
          </p:grpSp>
          <p:grpSp>
            <p:nvGrpSpPr>
              <p:cNvPr id="269" name="Group 268">
                <a:extLst>
                  <a:ext uri="{FF2B5EF4-FFF2-40B4-BE49-F238E27FC236}">
                    <a16:creationId xmlns:a16="http://schemas.microsoft.com/office/drawing/2014/main" id="{22D2231E-8FAA-B802-E076-0A375C342FA9}"/>
                  </a:ext>
                </a:extLst>
              </p:cNvPr>
              <p:cNvGrpSpPr/>
              <p:nvPr/>
            </p:nvGrpSpPr>
            <p:grpSpPr>
              <a:xfrm>
                <a:off x="10162176" y="2650749"/>
                <a:ext cx="275424" cy="391759"/>
                <a:chOff x="10005455" y="2687474"/>
                <a:chExt cx="275424" cy="391759"/>
              </a:xfrm>
              <a:solidFill>
                <a:srgbClr val="8BC9C5"/>
              </a:solidFill>
            </p:grpSpPr>
            <p:sp>
              <p:nvSpPr>
                <p:cNvPr id="274" name="Freeform: Shape 273">
                  <a:extLst>
                    <a:ext uri="{FF2B5EF4-FFF2-40B4-BE49-F238E27FC236}">
                      <a16:creationId xmlns:a16="http://schemas.microsoft.com/office/drawing/2014/main" id="{BA42F6E6-197F-E75F-EF2A-F23B1CE6F16B}"/>
                    </a:ext>
                  </a:extLst>
                </p:cNvPr>
                <p:cNvSpPr/>
                <p:nvPr/>
              </p:nvSpPr>
              <p:spPr>
                <a:xfrm>
                  <a:off x="10005455" y="2891568"/>
                  <a:ext cx="275424" cy="187665"/>
                </a:xfrm>
                <a:custGeom>
                  <a:avLst/>
                  <a:gdLst>
                    <a:gd name="connsiteX0" fmla="*/ 136282 w 275424"/>
                    <a:gd name="connsiteY0" fmla="*/ 187446 h 187665"/>
                    <a:gd name="connsiteX1" fmla="*/ 18491 w 275424"/>
                    <a:gd name="connsiteY1" fmla="*/ 187658 h 187665"/>
                    <a:gd name="connsiteX2" fmla="*/ 74 w 275424"/>
                    <a:gd name="connsiteY2" fmla="*/ 169508 h 187665"/>
                    <a:gd name="connsiteX3" fmla="*/ 24532 w 275424"/>
                    <a:gd name="connsiteY3" fmla="*/ 59620 h 187665"/>
                    <a:gd name="connsiteX4" fmla="*/ 178837 w 275424"/>
                    <a:gd name="connsiteY4" fmla="*/ 6101 h 187665"/>
                    <a:gd name="connsiteX5" fmla="*/ 275099 w 275424"/>
                    <a:gd name="connsiteY5" fmla="*/ 136214 h 187665"/>
                    <a:gd name="connsiteX6" fmla="*/ 275311 w 275424"/>
                    <a:gd name="connsiteY6" fmla="*/ 169242 h 187665"/>
                    <a:gd name="connsiteX7" fmla="*/ 257241 w 275424"/>
                    <a:gd name="connsiteY7" fmla="*/ 187632 h 187665"/>
                    <a:gd name="connsiteX8" fmla="*/ 136309 w 275424"/>
                    <a:gd name="connsiteY8" fmla="*/ 187419 h 18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424" h="187665">
                      <a:moveTo>
                        <a:pt x="136282" y="187446"/>
                      </a:moveTo>
                      <a:cubicBezTo>
                        <a:pt x="97027" y="187446"/>
                        <a:pt x="57746" y="187073"/>
                        <a:pt x="18491" y="187658"/>
                      </a:cubicBezTo>
                      <a:cubicBezTo>
                        <a:pt x="5024" y="187871"/>
                        <a:pt x="234" y="183347"/>
                        <a:pt x="74" y="169508"/>
                      </a:cubicBezTo>
                      <a:cubicBezTo>
                        <a:pt x="-405" y="130812"/>
                        <a:pt x="766" y="93127"/>
                        <a:pt x="24532" y="59620"/>
                      </a:cubicBezTo>
                      <a:cubicBezTo>
                        <a:pt x="59183" y="10811"/>
                        <a:pt x="122763" y="-11810"/>
                        <a:pt x="178837" y="6101"/>
                      </a:cubicBezTo>
                      <a:cubicBezTo>
                        <a:pt x="235817" y="24304"/>
                        <a:pt x="274433" y="76467"/>
                        <a:pt x="275099" y="136214"/>
                      </a:cubicBezTo>
                      <a:cubicBezTo>
                        <a:pt x="275232" y="147232"/>
                        <a:pt x="274513" y="158304"/>
                        <a:pt x="275311" y="169242"/>
                      </a:cubicBezTo>
                      <a:cubicBezTo>
                        <a:pt x="276296" y="182895"/>
                        <a:pt x="270894" y="187845"/>
                        <a:pt x="257241" y="187632"/>
                      </a:cubicBezTo>
                      <a:cubicBezTo>
                        <a:pt x="216921" y="187046"/>
                        <a:pt x="176602" y="187419"/>
                        <a:pt x="136309" y="187419"/>
                      </a:cubicBezTo>
                      <a:close/>
                    </a:path>
                  </a:pathLst>
                </a:custGeom>
                <a:grpFill/>
                <a:ln w="0" cap="flat">
                  <a:noFill/>
                  <a:prstDash val="solid"/>
                  <a:miter/>
                </a:ln>
              </p:spPr>
              <p:txBody>
                <a:bodyPr rtlCol="0" anchor="ctr"/>
                <a:lstStyle/>
                <a:p>
                  <a:endParaRPr lang="en-US" sz="1641"/>
                </a:p>
              </p:txBody>
            </p:sp>
            <p:sp>
              <p:nvSpPr>
                <p:cNvPr id="275" name="Freeform: Shape 274">
                  <a:extLst>
                    <a:ext uri="{FF2B5EF4-FFF2-40B4-BE49-F238E27FC236}">
                      <a16:creationId xmlns:a16="http://schemas.microsoft.com/office/drawing/2014/main" id="{4EA45112-1E3C-510E-7C43-D01DCD41BDD4}"/>
                    </a:ext>
                  </a:extLst>
                </p:cNvPr>
                <p:cNvSpPr/>
                <p:nvPr/>
              </p:nvSpPr>
              <p:spPr>
                <a:xfrm>
                  <a:off x="10055699" y="2687474"/>
                  <a:ext cx="175301" cy="176051"/>
                </a:xfrm>
                <a:custGeom>
                  <a:avLst/>
                  <a:gdLst>
                    <a:gd name="connsiteX0" fmla="*/ 263 w 175301"/>
                    <a:gd name="connsiteY0" fmla="*/ 87293 h 176051"/>
                    <a:gd name="connsiteX1" fmla="*/ 88487 w 175301"/>
                    <a:gd name="connsiteY1" fmla="*/ 1 h 176051"/>
                    <a:gd name="connsiteX2" fmla="*/ 175247 w 175301"/>
                    <a:gd name="connsiteY2" fmla="*/ 87639 h 176051"/>
                    <a:gd name="connsiteX3" fmla="*/ 88141 w 175301"/>
                    <a:gd name="connsiteY3" fmla="*/ 176049 h 176051"/>
                    <a:gd name="connsiteX4" fmla="*/ 290 w 175301"/>
                    <a:gd name="connsiteY4" fmla="*/ 87293 h 176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1" h="176051">
                      <a:moveTo>
                        <a:pt x="263" y="87293"/>
                      </a:moveTo>
                      <a:cubicBezTo>
                        <a:pt x="263" y="36115"/>
                        <a:pt x="36910" y="-159"/>
                        <a:pt x="88487" y="1"/>
                      </a:cubicBezTo>
                      <a:cubicBezTo>
                        <a:pt x="138601" y="134"/>
                        <a:pt x="173251" y="36967"/>
                        <a:pt x="175247" y="87639"/>
                      </a:cubicBezTo>
                      <a:cubicBezTo>
                        <a:pt x="176924" y="130593"/>
                        <a:pt x="139293" y="175677"/>
                        <a:pt x="88141" y="176049"/>
                      </a:cubicBezTo>
                      <a:cubicBezTo>
                        <a:pt x="36591" y="176422"/>
                        <a:pt x="-3835" y="131072"/>
                        <a:pt x="290" y="87293"/>
                      </a:cubicBezTo>
                      <a:close/>
                    </a:path>
                  </a:pathLst>
                </a:custGeom>
                <a:grpFill/>
                <a:ln w="0" cap="flat">
                  <a:noFill/>
                  <a:prstDash val="solid"/>
                  <a:miter/>
                </a:ln>
              </p:spPr>
              <p:txBody>
                <a:bodyPr rtlCol="0" anchor="ctr"/>
                <a:lstStyle/>
                <a:p>
                  <a:endParaRPr lang="en-US" sz="1641"/>
                </a:p>
                <a:p>
                  <a:endParaRPr lang="en-US" sz="1641"/>
                </a:p>
                <a:p>
                  <a:endParaRPr lang="en-US" sz="1641"/>
                </a:p>
                <a:p>
                  <a:endParaRPr lang="en-US" sz="1641"/>
                </a:p>
                <a:p>
                  <a:endParaRPr lang="en-US" sz="1641"/>
                </a:p>
                <a:p>
                  <a:endParaRPr lang="en-US" sz="1641"/>
                </a:p>
                <a:p>
                  <a:endParaRPr lang="en-US" sz="1641"/>
                </a:p>
              </p:txBody>
            </p:sp>
          </p:grpSp>
          <p:sp>
            <p:nvSpPr>
              <p:cNvPr id="270" name="Oval 269">
                <a:extLst>
                  <a:ext uri="{FF2B5EF4-FFF2-40B4-BE49-F238E27FC236}">
                    <a16:creationId xmlns:a16="http://schemas.microsoft.com/office/drawing/2014/main" id="{753C9DC2-A2F4-3EB8-97D8-A096920AF422}"/>
                  </a:ext>
                </a:extLst>
              </p:cNvPr>
              <p:cNvSpPr/>
              <p:nvPr/>
            </p:nvSpPr>
            <p:spPr>
              <a:xfrm>
                <a:off x="10344774" y="2858192"/>
                <a:ext cx="334230" cy="340299"/>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71" name="Group 270">
                <a:extLst>
                  <a:ext uri="{FF2B5EF4-FFF2-40B4-BE49-F238E27FC236}">
                    <a16:creationId xmlns:a16="http://schemas.microsoft.com/office/drawing/2014/main" id="{74412883-8C4D-A5B6-F622-A499DF524AFF}"/>
                  </a:ext>
                </a:extLst>
              </p:cNvPr>
              <p:cNvGrpSpPr/>
              <p:nvPr/>
            </p:nvGrpSpPr>
            <p:grpSpPr>
              <a:xfrm>
                <a:off x="10374949" y="2688565"/>
                <a:ext cx="275424" cy="391759"/>
                <a:chOff x="10005455" y="2687474"/>
                <a:chExt cx="275424" cy="391759"/>
              </a:xfrm>
              <a:solidFill>
                <a:srgbClr val="8BC9C5"/>
              </a:solidFill>
            </p:grpSpPr>
            <p:sp>
              <p:nvSpPr>
                <p:cNvPr id="272" name="Freeform: Shape 271">
                  <a:extLst>
                    <a:ext uri="{FF2B5EF4-FFF2-40B4-BE49-F238E27FC236}">
                      <a16:creationId xmlns:a16="http://schemas.microsoft.com/office/drawing/2014/main" id="{10DCCE93-9445-48E0-0C49-6CB9446C724D}"/>
                    </a:ext>
                  </a:extLst>
                </p:cNvPr>
                <p:cNvSpPr/>
                <p:nvPr/>
              </p:nvSpPr>
              <p:spPr>
                <a:xfrm>
                  <a:off x="10005455" y="2891568"/>
                  <a:ext cx="275424" cy="187665"/>
                </a:xfrm>
                <a:custGeom>
                  <a:avLst/>
                  <a:gdLst>
                    <a:gd name="connsiteX0" fmla="*/ 136282 w 275424"/>
                    <a:gd name="connsiteY0" fmla="*/ 187446 h 187665"/>
                    <a:gd name="connsiteX1" fmla="*/ 18491 w 275424"/>
                    <a:gd name="connsiteY1" fmla="*/ 187658 h 187665"/>
                    <a:gd name="connsiteX2" fmla="*/ 74 w 275424"/>
                    <a:gd name="connsiteY2" fmla="*/ 169508 h 187665"/>
                    <a:gd name="connsiteX3" fmla="*/ 24532 w 275424"/>
                    <a:gd name="connsiteY3" fmla="*/ 59620 h 187665"/>
                    <a:gd name="connsiteX4" fmla="*/ 178837 w 275424"/>
                    <a:gd name="connsiteY4" fmla="*/ 6101 h 187665"/>
                    <a:gd name="connsiteX5" fmla="*/ 275099 w 275424"/>
                    <a:gd name="connsiteY5" fmla="*/ 136214 h 187665"/>
                    <a:gd name="connsiteX6" fmla="*/ 275311 w 275424"/>
                    <a:gd name="connsiteY6" fmla="*/ 169242 h 187665"/>
                    <a:gd name="connsiteX7" fmla="*/ 257241 w 275424"/>
                    <a:gd name="connsiteY7" fmla="*/ 187632 h 187665"/>
                    <a:gd name="connsiteX8" fmla="*/ 136309 w 275424"/>
                    <a:gd name="connsiteY8" fmla="*/ 187419 h 18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424" h="187665">
                      <a:moveTo>
                        <a:pt x="136282" y="187446"/>
                      </a:moveTo>
                      <a:cubicBezTo>
                        <a:pt x="97027" y="187446"/>
                        <a:pt x="57746" y="187073"/>
                        <a:pt x="18491" y="187658"/>
                      </a:cubicBezTo>
                      <a:cubicBezTo>
                        <a:pt x="5024" y="187871"/>
                        <a:pt x="234" y="183347"/>
                        <a:pt x="74" y="169508"/>
                      </a:cubicBezTo>
                      <a:cubicBezTo>
                        <a:pt x="-405" y="130812"/>
                        <a:pt x="766" y="93127"/>
                        <a:pt x="24532" y="59620"/>
                      </a:cubicBezTo>
                      <a:cubicBezTo>
                        <a:pt x="59183" y="10811"/>
                        <a:pt x="122763" y="-11810"/>
                        <a:pt x="178837" y="6101"/>
                      </a:cubicBezTo>
                      <a:cubicBezTo>
                        <a:pt x="235817" y="24304"/>
                        <a:pt x="274433" y="76467"/>
                        <a:pt x="275099" y="136214"/>
                      </a:cubicBezTo>
                      <a:cubicBezTo>
                        <a:pt x="275232" y="147232"/>
                        <a:pt x="274513" y="158304"/>
                        <a:pt x="275311" y="169242"/>
                      </a:cubicBezTo>
                      <a:cubicBezTo>
                        <a:pt x="276296" y="182895"/>
                        <a:pt x="270894" y="187845"/>
                        <a:pt x="257241" y="187632"/>
                      </a:cubicBezTo>
                      <a:cubicBezTo>
                        <a:pt x="216921" y="187046"/>
                        <a:pt x="176602" y="187419"/>
                        <a:pt x="136309" y="187419"/>
                      </a:cubicBezTo>
                      <a:close/>
                    </a:path>
                  </a:pathLst>
                </a:custGeom>
                <a:grpFill/>
                <a:ln w="0" cap="flat">
                  <a:noFill/>
                  <a:prstDash val="solid"/>
                  <a:miter/>
                </a:ln>
              </p:spPr>
              <p:txBody>
                <a:bodyPr rtlCol="0" anchor="ctr"/>
                <a:lstStyle/>
                <a:p>
                  <a:endParaRPr lang="en-US" sz="1641"/>
                </a:p>
              </p:txBody>
            </p:sp>
            <p:sp>
              <p:nvSpPr>
                <p:cNvPr id="273" name="Freeform: Shape 272">
                  <a:extLst>
                    <a:ext uri="{FF2B5EF4-FFF2-40B4-BE49-F238E27FC236}">
                      <a16:creationId xmlns:a16="http://schemas.microsoft.com/office/drawing/2014/main" id="{4BEAB030-3D0D-4532-E11A-60DBB518E94A}"/>
                    </a:ext>
                  </a:extLst>
                </p:cNvPr>
                <p:cNvSpPr/>
                <p:nvPr/>
              </p:nvSpPr>
              <p:spPr>
                <a:xfrm>
                  <a:off x="10055699" y="2687474"/>
                  <a:ext cx="175301" cy="176051"/>
                </a:xfrm>
                <a:custGeom>
                  <a:avLst/>
                  <a:gdLst>
                    <a:gd name="connsiteX0" fmla="*/ 263 w 175301"/>
                    <a:gd name="connsiteY0" fmla="*/ 87293 h 176051"/>
                    <a:gd name="connsiteX1" fmla="*/ 88487 w 175301"/>
                    <a:gd name="connsiteY1" fmla="*/ 1 h 176051"/>
                    <a:gd name="connsiteX2" fmla="*/ 175247 w 175301"/>
                    <a:gd name="connsiteY2" fmla="*/ 87639 h 176051"/>
                    <a:gd name="connsiteX3" fmla="*/ 88141 w 175301"/>
                    <a:gd name="connsiteY3" fmla="*/ 176049 h 176051"/>
                    <a:gd name="connsiteX4" fmla="*/ 290 w 175301"/>
                    <a:gd name="connsiteY4" fmla="*/ 87293 h 176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1" h="176051">
                      <a:moveTo>
                        <a:pt x="263" y="87293"/>
                      </a:moveTo>
                      <a:cubicBezTo>
                        <a:pt x="263" y="36115"/>
                        <a:pt x="36910" y="-159"/>
                        <a:pt x="88487" y="1"/>
                      </a:cubicBezTo>
                      <a:cubicBezTo>
                        <a:pt x="138601" y="134"/>
                        <a:pt x="173251" y="36967"/>
                        <a:pt x="175247" y="87639"/>
                      </a:cubicBezTo>
                      <a:cubicBezTo>
                        <a:pt x="176924" y="130593"/>
                        <a:pt x="139293" y="175677"/>
                        <a:pt x="88141" y="176049"/>
                      </a:cubicBezTo>
                      <a:cubicBezTo>
                        <a:pt x="36591" y="176422"/>
                        <a:pt x="-3835" y="131072"/>
                        <a:pt x="290" y="87293"/>
                      </a:cubicBezTo>
                      <a:close/>
                    </a:path>
                  </a:pathLst>
                </a:custGeom>
                <a:grpFill/>
                <a:ln w="0" cap="flat">
                  <a:noFill/>
                  <a:prstDash val="solid"/>
                  <a:miter/>
                </a:ln>
              </p:spPr>
              <p:txBody>
                <a:bodyPr rtlCol="0" anchor="ctr"/>
                <a:lstStyle/>
                <a:p>
                  <a:endParaRPr lang="en-US" sz="1641"/>
                </a:p>
                <a:p>
                  <a:endParaRPr lang="en-US" sz="1641"/>
                </a:p>
                <a:p>
                  <a:endParaRPr lang="en-US" sz="1641"/>
                </a:p>
                <a:p>
                  <a:endParaRPr lang="en-US" sz="1641"/>
                </a:p>
                <a:p>
                  <a:endParaRPr lang="en-US" sz="1641"/>
                </a:p>
                <a:p>
                  <a:endParaRPr lang="en-US" sz="1641"/>
                </a:p>
                <a:p>
                  <a:endParaRPr lang="en-US" sz="1641"/>
                </a:p>
              </p:txBody>
            </p:sp>
          </p:grpSp>
        </p:grpSp>
      </p:grpSp>
      <p:grpSp>
        <p:nvGrpSpPr>
          <p:cNvPr id="280" name="Group 279">
            <a:extLst>
              <a:ext uri="{FF2B5EF4-FFF2-40B4-BE49-F238E27FC236}">
                <a16:creationId xmlns:a16="http://schemas.microsoft.com/office/drawing/2014/main" id="{DDAAAAE9-B318-5EC8-6637-8E30703F0DEB}"/>
              </a:ext>
            </a:extLst>
          </p:cNvPr>
          <p:cNvGrpSpPr/>
          <p:nvPr/>
        </p:nvGrpSpPr>
        <p:grpSpPr>
          <a:xfrm>
            <a:off x="9853036" y="1174460"/>
            <a:ext cx="438163" cy="448597"/>
            <a:chOff x="6058181" y="3785568"/>
            <a:chExt cx="4218406" cy="4318899"/>
          </a:xfrm>
          <a:solidFill>
            <a:srgbClr val="A1D3D0"/>
          </a:solidFill>
        </p:grpSpPr>
        <p:sp>
          <p:nvSpPr>
            <p:cNvPr id="281" name="Freeform: Shape 280">
              <a:extLst>
                <a:ext uri="{FF2B5EF4-FFF2-40B4-BE49-F238E27FC236}">
                  <a16:creationId xmlns:a16="http://schemas.microsoft.com/office/drawing/2014/main" id="{8BEE7B42-B3F9-10D1-704F-D7444025E2F4}"/>
                </a:ext>
              </a:extLst>
            </p:cNvPr>
            <p:cNvSpPr/>
            <p:nvPr/>
          </p:nvSpPr>
          <p:spPr>
            <a:xfrm>
              <a:off x="6217759" y="3785568"/>
              <a:ext cx="4058828" cy="4318899"/>
            </a:xfrm>
            <a:custGeom>
              <a:avLst/>
              <a:gdLst>
                <a:gd name="connsiteX0" fmla="*/ 3895582 w 4058828"/>
                <a:gd name="connsiteY0" fmla="*/ 1107333 h 4318899"/>
                <a:gd name="connsiteX1" fmla="*/ 3433605 w 4058828"/>
                <a:gd name="connsiteY1" fmla="*/ 521031 h 4318899"/>
                <a:gd name="connsiteX2" fmla="*/ 2791525 w 4058828"/>
                <a:gd name="connsiteY2" fmla="*/ 370898 h 4318899"/>
                <a:gd name="connsiteX3" fmla="*/ 1994339 w 4058828"/>
                <a:gd name="connsiteY3" fmla="*/ 839551 h 4318899"/>
                <a:gd name="connsiteX4" fmla="*/ 1701022 w 4058828"/>
                <a:gd name="connsiteY4" fmla="*/ 668592 h 4318899"/>
                <a:gd name="connsiteX5" fmla="*/ 1510707 w 4058828"/>
                <a:gd name="connsiteY5" fmla="*/ 33084 h 4318899"/>
                <a:gd name="connsiteX6" fmla="*/ 1476440 w 4058828"/>
                <a:gd name="connsiteY6" fmla="*/ 0 h 4318899"/>
                <a:gd name="connsiteX7" fmla="*/ 1094764 w 4058828"/>
                <a:gd name="connsiteY7" fmla="*/ 0 h 4318899"/>
                <a:gd name="connsiteX8" fmla="*/ 1060742 w 4058828"/>
                <a:gd name="connsiteY8" fmla="*/ 29558 h 4318899"/>
                <a:gd name="connsiteX9" fmla="*/ 1285948 w 4058828"/>
                <a:gd name="connsiteY9" fmla="*/ 1016996 h 4318899"/>
                <a:gd name="connsiteX10" fmla="*/ 1679968 w 4058828"/>
                <a:gd name="connsiteY10" fmla="*/ 1307592 h 4318899"/>
                <a:gd name="connsiteX11" fmla="*/ 1916404 w 4058828"/>
                <a:gd name="connsiteY11" fmla="*/ 1460200 h 4318899"/>
                <a:gd name="connsiteX12" fmla="*/ 2012038 w 4058828"/>
                <a:gd name="connsiteY12" fmla="*/ 1858507 h 4318899"/>
                <a:gd name="connsiteX13" fmla="*/ 1923102 w 4058828"/>
                <a:gd name="connsiteY13" fmla="*/ 2045827 h 4318899"/>
                <a:gd name="connsiteX14" fmla="*/ 1647776 w 4058828"/>
                <a:gd name="connsiteY14" fmla="*/ 2023636 h 4318899"/>
                <a:gd name="connsiteX15" fmla="*/ 1180666 w 4058828"/>
                <a:gd name="connsiteY15" fmla="*/ 1994415 h 4318899"/>
                <a:gd name="connsiteX16" fmla="*/ 862746 w 4058828"/>
                <a:gd name="connsiteY16" fmla="*/ 2412502 h 4318899"/>
                <a:gd name="connsiteX17" fmla="*/ 404209 w 4058828"/>
                <a:gd name="connsiteY17" fmla="*/ 2563572 h 4318899"/>
                <a:gd name="connsiteX18" fmla="*/ 2576 w 4058828"/>
                <a:gd name="connsiteY18" fmla="*/ 3590329 h 4318899"/>
                <a:gd name="connsiteX19" fmla="*/ 44232 w 4058828"/>
                <a:gd name="connsiteY19" fmla="*/ 4290531 h 4318899"/>
                <a:gd name="connsiteX20" fmla="*/ 77985 w 4058828"/>
                <a:gd name="connsiteY20" fmla="*/ 4318900 h 4318899"/>
                <a:gd name="connsiteX21" fmla="*/ 463433 w 4058828"/>
                <a:gd name="connsiteY21" fmla="*/ 4318900 h 4318899"/>
                <a:gd name="connsiteX22" fmla="*/ 489219 w 4058828"/>
                <a:gd name="connsiteY22" fmla="*/ 4307247 h 4318899"/>
                <a:gd name="connsiteX23" fmla="*/ 497455 w 4058828"/>
                <a:gd name="connsiteY23" fmla="*/ 4280261 h 4318899"/>
                <a:gd name="connsiteX24" fmla="*/ 719402 w 4058828"/>
                <a:gd name="connsiteY24" fmla="*/ 3283679 h 4318899"/>
                <a:gd name="connsiteX25" fmla="*/ 968674 w 4058828"/>
                <a:gd name="connsiteY25" fmla="*/ 3223603 h 4318899"/>
                <a:gd name="connsiteX26" fmla="*/ 1406048 w 4058828"/>
                <a:gd name="connsiteY26" fmla="*/ 3649325 h 4318899"/>
                <a:gd name="connsiteX27" fmla="*/ 2405888 w 4058828"/>
                <a:gd name="connsiteY27" fmla="*/ 3902459 h 4318899"/>
                <a:gd name="connsiteX28" fmla="*/ 3451218 w 4058828"/>
                <a:gd name="connsiteY28" fmla="*/ 3594987 h 4318899"/>
                <a:gd name="connsiteX29" fmla="*/ 3915248 w 4058828"/>
                <a:gd name="connsiteY29" fmla="*/ 2964679 h 4318899"/>
                <a:gd name="connsiteX30" fmla="*/ 3895559 w 4058828"/>
                <a:gd name="connsiteY30" fmla="*/ 1107304 h 4318899"/>
                <a:gd name="connsiteX31" fmla="*/ 2272751 w 4058828"/>
                <a:gd name="connsiteY31" fmla="*/ 2580603 h 4318899"/>
                <a:gd name="connsiteX32" fmla="*/ 2313293 w 4058828"/>
                <a:gd name="connsiteY32" fmla="*/ 2607166 h 4318899"/>
                <a:gd name="connsiteX33" fmla="*/ 2522920 w 4058828"/>
                <a:gd name="connsiteY33" fmla="*/ 2946563 h 4318899"/>
                <a:gd name="connsiteX34" fmla="*/ 2897429 w 4058828"/>
                <a:gd name="connsiteY34" fmla="*/ 3083923 h 4318899"/>
                <a:gd name="connsiteX35" fmla="*/ 2931582 w 4058828"/>
                <a:gd name="connsiteY35" fmla="*/ 3118327 h 4318899"/>
                <a:gd name="connsiteX36" fmla="*/ 2897315 w 4058828"/>
                <a:gd name="connsiteY36" fmla="*/ 3152480 h 4318899"/>
                <a:gd name="connsiteX37" fmla="*/ 2897183 w 4058828"/>
                <a:gd name="connsiteY37" fmla="*/ 3152480 h 4318899"/>
                <a:gd name="connsiteX38" fmla="*/ 2479566 w 4058828"/>
                <a:gd name="connsiteY38" fmla="*/ 2999672 h 4318899"/>
                <a:gd name="connsiteX39" fmla="*/ 2246188 w 4058828"/>
                <a:gd name="connsiteY39" fmla="*/ 2621145 h 4318899"/>
                <a:gd name="connsiteX40" fmla="*/ 2272751 w 4058828"/>
                <a:gd name="connsiteY40" fmla="*/ 2580608 h 4318899"/>
                <a:gd name="connsiteX41" fmla="*/ 2637328 w 4058828"/>
                <a:gd name="connsiteY41" fmla="*/ 2527070 h 4318899"/>
                <a:gd name="connsiteX42" fmla="*/ 2756360 w 4058828"/>
                <a:gd name="connsiteY42" fmla="*/ 2463068 h 4318899"/>
                <a:gd name="connsiteX43" fmla="*/ 2774442 w 4058828"/>
                <a:gd name="connsiteY43" fmla="*/ 2462131 h 4318899"/>
                <a:gd name="connsiteX44" fmla="*/ 2885839 w 4058828"/>
                <a:gd name="connsiteY44" fmla="*/ 2501890 h 4318899"/>
                <a:gd name="connsiteX45" fmla="*/ 2911042 w 4058828"/>
                <a:gd name="connsiteY45" fmla="*/ 2750492 h 4318899"/>
                <a:gd name="connsiteX46" fmla="*/ 2662440 w 4058828"/>
                <a:gd name="connsiteY46" fmla="*/ 2775604 h 4318899"/>
                <a:gd name="connsiteX47" fmla="*/ 2637328 w 4058828"/>
                <a:gd name="connsiteY47" fmla="*/ 2527070 h 4318899"/>
                <a:gd name="connsiteX48" fmla="*/ 2930176 w 4058828"/>
                <a:gd name="connsiteY48" fmla="*/ 3526681 h 4318899"/>
                <a:gd name="connsiteX49" fmla="*/ 2930045 w 4058828"/>
                <a:gd name="connsiteY49" fmla="*/ 3526681 h 4318899"/>
                <a:gd name="connsiteX50" fmla="*/ 2252017 w 4058828"/>
                <a:gd name="connsiteY50" fmla="*/ 3278478 h 4318899"/>
                <a:gd name="connsiteX51" fmla="*/ 1872998 w 4058828"/>
                <a:gd name="connsiteY51" fmla="*/ 2663945 h 4318899"/>
                <a:gd name="connsiteX52" fmla="*/ 1899561 w 4058828"/>
                <a:gd name="connsiteY52" fmla="*/ 2623402 h 4318899"/>
                <a:gd name="connsiteX53" fmla="*/ 1940104 w 4058828"/>
                <a:gd name="connsiteY53" fmla="*/ 2649966 h 4318899"/>
                <a:gd name="connsiteX54" fmla="*/ 2295348 w 4058828"/>
                <a:gd name="connsiteY54" fmla="*/ 3225352 h 4318899"/>
                <a:gd name="connsiteX55" fmla="*/ 2930285 w 4058828"/>
                <a:gd name="connsiteY55" fmla="*/ 3458107 h 4318899"/>
                <a:gd name="connsiteX56" fmla="*/ 2964437 w 4058828"/>
                <a:gd name="connsiteY56" fmla="*/ 3492511 h 4318899"/>
                <a:gd name="connsiteX57" fmla="*/ 2930193 w 4058828"/>
                <a:gd name="connsiteY57" fmla="*/ 3526670 h 4318899"/>
                <a:gd name="connsiteX58" fmla="*/ 3275556 w 4058828"/>
                <a:gd name="connsiteY58" fmla="*/ 2696920 h 4318899"/>
                <a:gd name="connsiteX59" fmla="*/ 3268527 w 4058828"/>
                <a:gd name="connsiteY59" fmla="*/ 2697657 h 4318899"/>
                <a:gd name="connsiteX60" fmla="*/ 3234991 w 4058828"/>
                <a:gd name="connsiteY60" fmla="*/ 2670351 h 4318899"/>
                <a:gd name="connsiteX61" fmla="*/ 3025365 w 4058828"/>
                <a:gd name="connsiteY61" fmla="*/ 2330954 h 4318899"/>
                <a:gd name="connsiteX62" fmla="*/ 2650855 w 4058828"/>
                <a:gd name="connsiteY62" fmla="*/ 2193594 h 4318899"/>
                <a:gd name="connsiteX63" fmla="*/ 2616703 w 4058828"/>
                <a:gd name="connsiteY63" fmla="*/ 2159196 h 4318899"/>
                <a:gd name="connsiteX64" fmla="*/ 2650969 w 4058828"/>
                <a:gd name="connsiteY64" fmla="*/ 2125037 h 4318899"/>
                <a:gd name="connsiteX65" fmla="*/ 2651101 w 4058828"/>
                <a:gd name="connsiteY65" fmla="*/ 2125037 h 4318899"/>
                <a:gd name="connsiteX66" fmla="*/ 3068719 w 4058828"/>
                <a:gd name="connsiteY66" fmla="*/ 2277845 h 4318899"/>
                <a:gd name="connsiteX67" fmla="*/ 3302097 w 4058828"/>
                <a:gd name="connsiteY67" fmla="*/ 2656372 h 4318899"/>
                <a:gd name="connsiteX68" fmla="*/ 3275556 w 4058828"/>
                <a:gd name="connsiteY68" fmla="*/ 2696914 h 4318899"/>
                <a:gd name="connsiteX69" fmla="*/ 3648751 w 4058828"/>
                <a:gd name="connsiteY69" fmla="*/ 2654126 h 4318899"/>
                <a:gd name="connsiteX70" fmla="*/ 3641722 w 4058828"/>
                <a:gd name="connsiteY70" fmla="*/ 2654858 h 4318899"/>
                <a:gd name="connsiteX71" fmla="*/ 3608186 w 4058828"/>
                <a:gd name="connsiteY71" fmla="*/ 2627557 h 4318899"/>
                <a:gd name="connsiteX72" fmla="*/ 3252942 w 4058828"/>
                <a:gd name="connsiteY72" fmla="*/ 2052171 h 4318899"/>
                <a:gd name="connsiteX73" fmla="*/ 2618006 w 4058828"/>
                <a:gd name="connsiteY73" fmla="*/ 1819416 h 4318899"/>
                <a:gd name="connsiteX74" fmla="*/ 2583853 w 4058828"/>
                <a:gd name="connsiteY74" fmla="*/ 1785017 h 4318899"/>
                <a:gd name="connsiteX75" fmla="*/ 2618120 w 4058828"/>
                <a:gd name="connsiteY75" fmla="*/ 1750859 h 4318899"/>
                <a:gd name="connsiteX76" fmla="*/ 2618251 w 4058828"/>
                <a:gd name="connsiteY76" fmla="*/ 1750859 h 4318899"/>
                <a:gd name="connsiteX77" fmla="*/ 3296279 w 4058828"/>
                <a:gd name="connsiteY77" fmla="*/ 1999061 h 4318899"/>
                <a:gd name="connsiteX78" fmla="*/ 3675298 w 4058828"/>
                <a:gd name="connsiteY78" fmla="*/ 2613595 h 4318899"/>
                <a:gd name="connsiteX79" fmla="*/ 3648757 w 4058828"/>
                <a:gd name="connsiteY79" fmla="*/ 2654138 h 431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058828" h="4318899">
                  <a:moveTo>
                    <a:pt x="3895582" y="1107333"/>
                  </a:moveTo>
                  <a:cubicBezTo>
                    <a:pt x="3780837" y="840579"/>
                    <a:pt x="3625394" y="643303"/>
                    <a:pt x="3433605" y="521031"/>
                  </a:cubicBezTo>
                  <a:cubicBezTo>
                    <a:pt x="3252799" y="405771"/>
                    <a:pt x="3036258" y="354959"/>
                    <a:pt x="2791525" y="370898"/>
                  </a:cubicBezTo>
                  <a:cubicBezTo>
                    <a:pt x="2433154" y="394204"/>
                    <a:pt x="2130928" y="572797"/>
                    <a:pt x="1994339" y="839551"/>
                  </a:cubicBezTo>
                  <a:cubicBezTo>
                    <a:pt x="1853967" y="790796"/>
                    <a:pt x="1755338" y="733286"/>
                    <a:pt x="1701022" y="668592"/>
                  </a:cubicBezTo>
                  <a:cubicBezTo>
                    <a:pt x="1528189" y="462584"/>
                    <a:pt x="1510867" y="37313"/>
                    <a:pt x="1510707" y="33084"/>
                  </a:cubicBezTo>
                  <a:cubicBezTo>
                    <a:pt x="1510016" y="14579"/>
                    <a:pt x="1494860" y="0"/>
                    <a:pt x="1476440" y="0"/>
                  </a:cubicBezTo>
                  <a:lnTo>
                    <a:pt x="1094764" y="0"/>
                  </a:lnTo>
                  <a:cubicBezTo>
                    <a:pt x="1077619" y="0"/>
                    <a:pt x="1063154" y="12590"/>
                    <a:pt x="1060742" y="29558"/>
                  </a:cubicBezTo>
                  <a:cubicBezTo>
                    <a:pt x="1057485" y="53041"/>
                    <a:pt x="984213" y="609516"/>
                    <a:pt x="1285948" y="1016996"/>
                  </a:cubicBezTo>
                  <a:cubicBezTo>
                    <a:pt x="1379171" y="1142971"/>
                    <a:pt x="1538991" y="1230371"/>
                    <a:pt x="1679968" y="1307592"/>
                  </a:cubicBezTo>
                  <a:cubicBezTo>
                    <a:pt x="1775003" y="1359519"/>
                    <a:pt x="1864814" y="1408633"/>
                    <a:pt x="1916404" y="1460200"/>
                  </a:cubicBezTo>
                  <a:cubicBezTo>
                    <a:pt x="1988310" y="1532014"/>
                    <a:pt x="2030280" y="1706996"/>
                    <a:pt x="2012038" y="1858507"/>
                  </a:cubicBezTo>
                  <a:cubicBezTo>
                    <a:pt x="2000900" y="1951221"/>
                    <a:pt x="1969353" y="2017721"/>
                    <a:pt x="1923102" y="2045827"/>
                  </a:cubicBezTo>
                  <a:cubicBezTo>
                    <a:pt x="1861311" y="2083352"/>
                    <a:pt x="1762344" y="2055674"/>
                    <a:pt x="1647776" y="2023636"/>
                  </a:cubicBezTo>
                  <a:cubicBezTo>
                    <a:pt x="1505101" y="1983699"/>
                    <a:pt x="1343383" y="1938448"/>
                    <a:pt x="1180666" y="1994415"/>
                  </a:cubicBezTo>
                  <a:cubicBezTo>
                    <a:pt x="929766" y="2080700"/>
                    <a:pt x="874576" y="2324833"/>
                    <a:pt x="862746" y="2412502"/>
                  </a:cubicBezTo>
                  <a:cubicBezTo>
                    <a:pt x="683484" y="2423040"/>
                    <a:pt x="529310" y="2473784"/>
                    <a:pt x="404209" y="2563572"/>
                  </a:cubicBezTo>
                  <a:cubicBezTo>
                    <a:pt x="158264" y="2740023"/>
                    <a:pt x="23133" y="3085443"/>
                    <a:pt x="2576" y="3590329"/>
                  </a:cubicBezTo>
                  <a:cubicBezTo>
                    <a:pt x="-12518" y="3961712"/>
                    <a:pt x="43627" y="4287273"/>
                    <a:pt x="44232" y="4290531"/>
                  </a:cubicBezTo>
                  <a:cubicBezTo>
                    <a:pt x="47067" y="4306893"/>
                    <a:pt x="61286" y="4318900"/>
                    <a:pt x="77985" y="4318900"/>
                  </a:cubicBezTo>
                  <a:lnTo>
                    <a:pt x="463433" y="4318900"/>
                  </a:lnTo>
                  <a:cubicBezTo>
                    <a:pt x="473280" y="4318900"/>
                    <a:pt x="482721" y="4314705"/>
                    <a:pt x="489219" y="4307247"/>
                  </a:cubicBezTo>
                  <a:cubicBezTo>
                    <a:pt x="495735" y="4299880"/>
                    <a:pt x="498729" y="4290016"/>
                    <a:pt x="497455" y="4280261"/>
                  </a:cubicBezTo>
                  <a:cubicBezTo>
                    <a:pt x="496432" y="4272197"/>
                    <a:pt x="398134" y="3472960"/>
                    <a:pt x="719402" y="3283679"/>
                  </a:cubicBezTo>
                  <a:cubicBezTo>
                    <a:pt x="795149" y="3239028"/>
                    <a:pt x="878885" y="3218803"/>
                    <a:pt x="968674" y="3223603"/>
                  </a:cubicBezTo>
                  <a:cubicBezTo>
                    <a:pt x="1029773" y="3324799"/>
                    <a:pt x="1162092" y="3501072"/>
                    <a:pt x="1406048" y="3649325"/>
                  </a:cubicBezTo>
                  <a:cubicBezTo>
                    <a:pt x="1682580" y="3817294"/>
                    <a:pt x="2018982" y="3902459"/>
                    <a:pt x="2405888" y="3902459"/>
                  </a:cubicBezTo>
                  <a:cubicBezTo>
                    <a:pt x="2829198" y="3902459"/>
                    <a:pt x="3180899" y="3799029"/>
                    <a:pt x="3451218" y="3594987"/>
                  </a:cubicBezTo>
                  <a:cubicBezTo>
                    <a:pt x="3658587" y="3438516"/>
                    <a:pt x="3814635" y="3226501"/>
                    <a:pt x="3915248" y="2964679"/>
                  </a:cubicBezTo>
                  <a:cubicBezTo>
                    <a:pt x="4092635" y="2502456"/>
                    <a:pt x="4127171" y="1645886"/>
                    <a:pt x="3895559" y="1107304"/>
                  </a:cubicBezTo>
                  <a:close/>
                  <a:moveTo>
                    <a:pt x="2272751" y="2580603"/>
                  </a:moveTo>
                  <a:cubicBezTo>
                    <a:pt x="2291279" y="2576739"/>
                    <a:pt x="2309430" y="2588638"/>
                    <a:pt x="2313293" y="2607166"/>
                  </a:cubicBezTo>
                  <a:cubicBezTo>
                    <a:pt x="2340548" y="2737942"/>
                    <a:pt x="2414980" y="2858471"/>
                    <a:pt x="2522920" y="2946563"/>
                  </a:cubicBezTo>
                  <a:cubicBezTo>
                    <a:pt x="2630859" y="3034654"/>
                    <a:pt x="2763841" y="3083431"/>
                    <a:pt x="2897429" y="3083923"/>
                  </a:cubicBezTo>
                  <a:cubicBezTo>
                    <a:pt x="2916357" y="3083991"/>
                    <a:pt x="2931650" y="3099393"/>
                    <a:pt x="2931582" y="3118327"/>
                  </a:cubicBezTo>
                  <a:cubicBezTo>
                    <a:pt x="2931519" y="3137215"/>
                    <a:pt x="2916180" y="3152480"/>
                    <a:pt x="2897315" y="3152480"/>
                  </a:cubicBezTo>
                  <a:lnTo>
                    <a:pt x="2897183" y="3152480"/>
                  </a:lnTo>
                  <a:cubicBezTo>
                    <a:pt x="2747925" y="3151925"/>
                    <a:pt x="2599626" y="3097656"/>
                    <a:pt x="2479566" y="2999672"/>
                  </a:cubicBezTo>
                  <a:cubicBezTo>
                    <a:pt x="2359504" y="2901671"/>
                    <a:pt x="2276614" y="2767260"/>
                    <a:pt x="2246188" y="2621145"/>
                  </a:cubicBezTo>
                  <a:cubicBezTo>
                    <a:pt x="2242324" y="2602617"/>
                    <a:pt x="2254223" y="2584472"/>
                    <a:pt x="2272751" y="2580608"/>
                  </a:cubicBezTo>
                  <a:close/>
                  <a:moveTo>
                    <a:pt x="2637328" y="2527070"/>
                  </a:moveTo>
                  <a:cubicBezTo>
                    <a:pt x="2667155" y="2490477"/>
                    <a:pt x="2709388" y="2467777"/>
                    <a:pt x="2756360" y="2463068"/>
                  </a:cubicBezTo>
                  <a:cubicBezTo>
                    <a:pt x="2762452" y="2462376"/>
                    <a:pt x="2768436" y="2462131"/>
                    <a:pt x="2774442" y="2462131"/>
                  </a:cubicBezTo>
                  <a:cubicBezTo>
                    <a:pt x="2815053" y="2462131"/>
                    <a:pt x="2854052" y="2475927"/>
                    <a:pt x="2885839" y="2501890"/>
                  </a:cubicBezTo>
                  <a:cubicBezTo>
                    <a:pt x="2961249" y="2563503"/>
                    <a:pt x="2972570" y="2674992"/>
                    <a:pt x="2911042" y="2750492"/>
                  </a:cubicBezTo>
                  <a:cubicBezTo>
                    <a:pt x="2849429" y="2825902"/>
                    <a:pt x="2737940" y="2837223"/>
                    <a:pt x="2662440" y="2775604"/>
                  </a:cubicBezTo>
                  <a:cubicBezTo>
                    <a:pt x="2587030" y="2714054"/>
                    <a:pt x="2575709" y="2602571"/>
                    <a:pt x="2637328" y="2527070"/>
                  </a:cubicBezTo>
                  <a:close/>
                  <a:moveTo>
                    <a:pt x="2930176" y="3526681"/>
                  </a:moveTo>
                  <a:lnTo>
                    <a:pt x="2930045" y="3526681"/>
                  </a:lnTo>
                  <a:cubicBezTo>
                    <a:pt x="2687826" y="3525789"/>
                    <a:pt x="2447036" y="3437630"/>
                    <a:pt x="2252017" y="3278478"/>
                  </a:cubicBezTo>
                  <a:cubicBezTo>
                    <a:pt x="2057015" y="3119304"/>
                    <a:pt x="1922399" y="2901065"/>
                    <a:pt x="1872998" y="2663945"/>
                  </a:cubicBezTo>
                  <a:cubicBezTo>
                    <a:pt x="1869135" y="2645416"/>
                    <a:pt x="1881033" y="2627265"/>
                    <a:pt x="1899561" y="2623402"/>
                  </a:cubicBezTo>
                  <a:cubicBezTo>
                    <a:pt x="1918089" y="2619516"/>
                    <a:pt x="1936240" y="2631438"/>
                    <a:pt x="1940104" y="2649966"/>
                  </a:cubicBezTo>
                  <a:cubicBezTo>
                    <a:pt x="1986315" y="2871759"/>
                    <a:pt x="2112491" y="3076110"/>
                    <a:pt x="2295348" y="3225352"/>
                  </a:cubicBezTo>
                  <a:cubicBezTo>
                    <a:pt x="2478228" y="3374611"/>
                    <a:pt x="2703725" y="3457278"/>
                    <a:pt x="2930285" y="3458107"/>
                  </a:cubicBezTo>
                  <a:cubicBezTo>
                    <a:pt x="2949213" y="3458175"/>
                    <a:pt x="2964506" y="3473577"/>
                    <a:pt x="2964437" y="3492511"/>
                  </a:cubicBezTo>
                  <a:cubicBezTo>
                    <a:pt x="2964397" y="3511399"/>
                    <a:pt x="2949059" y="3526670"/>
                    <a:pt x="2930193" y="3526670"/>
                  </a:cubicBezTo>
                  <a:close/>
                  <a:moveTo>
                    <a:pt x="3275556" y="2696920"/>
                  </a:moveTo>
                  <a:cubicBezTo>
                    <a:pt x="3273190" y="2697412"/>
                    <a:pt x="3270847" y="2697657"/>
                    <a:pt x="3268527" y="2697657"/>
                  </a:cubicBezTo>
                  <a:cubicBezTo>
                    <a:pt x="3252628" y="2697657"/>
                    <a:pt x="3238363" y="2686536"/>
                    <a:pt x="3234991" y="2670351"/>
                  </a:cubicBezTo>
                  <a:cubicBezTo>
                    <a:pt x="3207737" y="2539575"/>
                    <a:pt x="3133304" y="2419045"/>
                    <a:pt x="3025365" y="2330954"/>
                  </a:cubicBezTo>
                  <a:cubicBezTo>
                    <a:pt x="2917426" y="2242863"/>
                    <a:pt x="2784444" y="2194086"/>
                    <a:pt x="2650855" y="2193594"/>
                  </a:cubicBezTo>
                  <a:cubicBezTo>
                    <a:pt x="2631927" y="2193531"/>
                    <a:pt x="2616634" y="2178124"/>
                    <a:pt x="2616703" y="2159196"/>
                  </a:cubicBezTo>
                  <a:cubicBezTo>
                    <a:pt x="2616765" y="2140308"/>
                    <a:pt x="2632104" y="2125037"/>
                    <a:pt x="2650969" y="2125037"/>
                  </a:cubicBezTo>
                  <a:lnTo>
                    <a:pt x="2651101" y="2125037"/>
                  </a:lnTo>
                  <a:cubicBezTo>
                    <a:pt x="2800360" y="2125597"/>
                    <a:pt x="2948658" y="2179867"/>
                    <a:pt x="3068719" y="2277845"/>
                  </a:cubicBezTo>
                  <a:cubicBezTo>
                    <a:pt x="3188780" y="2375829"/>
                    <a:pt x="3271670" y="2510263"/>
                    <a:pt x="3302097" y="2656372"/>
                  </a:cubicBezTo>
                  <a:cubicBezTo>
                    <a:pt x="3306006" y="2674883"/>
                    <a:pt x="3294084" y="2693051"/>
                    <a:pt x="3275556" y="2696914"/>
                  </a:cubicBezTo>
                  <a:close/>
                  <a:moveTo>
                    <a:pt x="3648751" y="2654126"/>
                  </a:moveTo>
                  <a:cubicBezTo>
                    <a:pt x="3646385" y="2654612"/>
                    <a:pt x="3644042" y="2654858"/>
                    <a:pt x="3641722" y="2654858"/>
                  </a:cubicBezTo>
                  <a:cubicBezTo>
                    <a:pt x="3625823" y="2654858"/>
                    <a:pt x="3611558" y="2643742"/>
                    <a:pt x="3608186" y="2627557"/>
                  </a:cubicBezTo>
                  <a:cubicBezTo>
                    <a:pt x="3561975" y="2405764"/>
                    <a:pt x="3435799" y="2201413"/>
                    <a:pt x="3252942" y="2052171"/>
                  </a:cubicBezTo>
                  <a:cubicBezTo>
                    <a:pt x="3070062" y="1902912"/>
                    <a:pt x="2844588" y="1820245"/>
                    <a:pt x="2618006" y="1819416"/>
                  </a:cubicBezTo>
                  <a:cubicBezTo>
                    <a:pt x="2599078" y="1819347"/>
                    <a:pt x="2583784" y="1803945"/>
                    <a:pt x="2583853" y="1785017"/>
                  </a:cubicBezTo>
                  <a:cubicBezTo>
                    <a:pt x="2583916" y="1766129"/>
                    <a:pt x="2599255" y="1750859"/>
                    <a:pt x="2618120" y="1750859"/>
                  </a:cubicBezTo>
                  <a:lnTo>
                    <a:pt x="2618251" y="1750859"/>
                  </a:lnTo>
                  <a:cubicBezTo>
                    <a:pt x="2860470" y="1751750"/>
                    <a:pt x="3101260" y="1839910"/>
                    <a:pt x="3296279" y="1999061"/>
                  </a:cubicBezTo>
                  <a:cubicBezTo>
                    <a:pt x="3491280" y="2158213"/>
                    <a:pt x="3625897" y="2376474"/>
                    <a:pt x="3675298" y="2613595"/>
                  </a:cubicBezTo>
                  <a:cubicBezTo>
                    <a:pt x="3679184" y="2632123"/>
                    <a:pt x="3667285" y="2650274"/>
                    <a:pt x="3648757" y="2654138"/>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82" name="Freeform: Shape 281">
              <a:extLst>
                <a:ext uri="{FF2B5EF4-FFF2-40B4-BE49-F238E27FC236}">
                  <a16:creationId xmlns:a16="http://schemas.microsoft.com/office/drawing/2014/main" id="{77053E29-1F03-E4FC-4E57-EAF31F816733}"/>
                </a:ext>
              </a:extLst>
            </p:cNvPr>
            <p:cNvSpPr/>
            <p:nvPr/>
          </p:nvSpPr>
          <p:spPr>
            <a:xfrm>
              <a:off x="6860942" y="4426056"/>
              <a:ext cx="652736" cy="1008501"/>
            </a:xfrm>
            <a:custGeom>
              <a:avLst/>
              <a:gdLst>
                <a:gd name="connsiteX0" fmla="*/ 184473 w 652736"/>
                <a:gd name="connsiteY0" fmla="*/ 596690 h 1008501"/>
                <a:gd name="connsiteX1" fmla="*/ 203315 w 652736"/>
                <a:gd name="connsiteY1" fmla="*/ 617253 h 1008501"/>
                <a:gd name="connsiteX2" fmla="*/ 231245 w 652736"/>
                <a:gd name="connsiteY2" fmla="*/ 617070 h 1008501"/>
                <a:gd name="connsiteX3" fmla="*/ 458753 w 652736"/>
                <a:gd name="connsiteY3" fmla="*/ 513125 h 1008501"/>
                <a:gd name="connsiteX4" fmla="*/ 585329 w 652736"/>
                <a:gd name="connsiteY4" fmla="*/ 983139 h 1008501"/>
                <a:gd name="connsiteX5" fmla="*/ 618413 w 652736"/>
                <a:gd name="connsiteY5" fmla="*/ 1008502 h 1008501"/>
                <a:gd name="connsiteX6" fmla="*/ 627317 w 652736"/>
                <a:gd name="connsiteY6" fmla="*/ 1007296 h 1008501"/>
                <a:gd name="connsiteX7" fmla="*/ 651560 w 652736"/>
                <a:gd name="connsiteY7" fmla="*/ 965302 h 1008501"/>
                <a:gd name="connsiteX8" fmla="*/ 514446 w 652736"/>
                <a:gd name="connsiteY8" fmla="*/ 456198 h 1008501"/>
                <a:gd name="connsiteX9" fmla="*/ 495941 w 652736"/>
                <a:gd name="connsiteY9" fmla="*/ 434099 h 1008501"/>
                <a:gd name="connsiteX10" fmla="*/ 467143 w 652736"/>
                <a:gd name="connsiteY10" fmla="*/ 433921 h 1008501"/>
                <a:gd name="connsiteX11" fmla="*/ 237583 w 652736"/>
                <a:gd name="connsiteY11" fmla="*/ 538803 h 1008501"/>
                <a:gd name="connsiteX12" fmla="*/ 66801 w 652736"/>
                <a:gd name="connsiteY12" fmla="*/ 23539 h 1008501"/>
                <a:gd name="connsiteX13" fmla="*/ 23539 w 652736"/>
                <a:gd name="connsiteY13" fmla="*/ 1770 h 1008501"/>
                <a:gd name="connsiteX14" fmla="*/ 1770 w 652736"/>
                <a:gd name="connsiteY14" fmla="*/ 45124 h 100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2736" h="1008501">
                  <a:moveTo>
                    <a:pt x="184473" y="596690"/>
                  </a:moveTo>
                  <a:cubicBezTo>
                    <a:pt x="187553" y="605863"/>
                    <a:pt x="194406" y="613412"/>
                    <a:pt x="203315" y="617253"/>
                  </a:cubicBezTo>
                  <a:cubicBezTo>
                    <a:pt x="212219" y="621202"/>
                    <a:pt x="222426" y="621111"/>
                    <a:pt x="231245" y="617070"/>
                  </a:cubicBezTo>
                  <a:lnTo>
                    <a:pt x="458753" y="513125"/>
                  </a:lnTo>
                  <a:lnTo>
                    <a:pt x="585329" y="983139"/>
                  </a:lnTo>
                  <a:cubicBezTo>
                    <a:pt x="589432" y="998386"/>
                    <a:pt x="603320" y="1008502"/>
                    <a:pt x="618413" y="1008502"/>
                  </a:cubicBezTo>
                  <a:cubicBezTo>
                    <a:pt x="621333" y="1008502"/>
                    <a:pt x="624328" y="1008079"/>
                    <a:pt x="627317" y="1007296"/>
                  </a:cubicBezTo>
                  <a:cubicBezTo>
                    <a:pt x="645645" y="1002318"/>
                    <a:pt x="656452" y="983567"/>
                    <a:pt x="651560" y="965302"/>
                  </a:cubicBezTo>
                  <a:lnTo>
                    <a:pt x="514446" y="456198"/>
                  </a:lnTo>
                  <a:cubicBezTo>
                    <a:pt x="511794" y="446420"/>
                    <a:pt x="505027" y="438385"/>
                    <a:pt x="495941" y="434099"/>
                  </a:cubicBezTo>
                  <a:cubicBezTo>
                    <a:pt x="486854" y="429812"/>
                    <a:pt x="476321" y="429721"/>
                    <a:pt x="467143" y="433921"/>
                  </a:cubicBezTo>
                  <a:lnTo>
                    <a:pt x="237583" y="538803"/>
                  </a:lnTo>
                  <a:lnTo>
                    <a:pt x="66801" y="23539"/>
                  </a:lnTo>
                  <a:cubicBezTo>
                    <a:pt x="60886" y="5542"/>
                    <a:pt x="41444" y="-4236"/>
                    <a:pt x="23539" y="1770"/>
                  </a:cubicBezTo>
                  <a:cubicBezTo>
                    <a:pt x="5542" y="7777"/>
                    <a:pt x="-4236" y="27133"/>
                    <a:pt x="1770" y="45124"/>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83" name="Freeform: Shape 282">
              <a:extLst>
                <a:ext uri="{FF2B5EF4-FFF2-40B4-BE49-F238E27FC236}">
                  <a16:creationId xmlns:a16="http://schemas.microsoft.com/office/drawing/2014/main" id="{CFC2016C-2B35-0D3D-F167-73336B99F06F}"/>
                </a:ext>
              </a:extLst>
            </p:cNvPr>
            <p:cNvSpPr/>
            <p:nvPr/>
          </p:nvSpPr>
          <p:spPr>
            <a:xfrm>
              <a:off x="6185444" y="4928696"/>
              <a:ext cx="969257" cy="708217"/>
            </a:xfrm>
            <a:custGeom>
              <a:avLst/>
              <a:gdLst>
                <a:gd name="connsiteX0" fmla="*/ 398770 w 969257"/>
                <a:gd name="connsiteY0" fmla="*/ 561080 h 708217"/>
                <a:gd name="connsiteX1" fmla="*/ 426540 w 969257"/>
                <a:gd name="connsiteY1" fmla="*/ 574361 h 708217"/>
                <a:gd name="connsiteX2" fmla="*/ 453800 w 969257"/>
                <a:gd name="connsiteY2" fmla="*/ 560051 h 708217"/>
                <a:gd name="connsiteX3" fmla="*/ 577879 w 969257"/>
                <a:gd name="connsiteY3" fmla="*/ 386258 h 708217"/>
                <a:gd name="connsiteX4" fmla="*/ 911560 w 969257"/>
                <a:gd name="connsiteY4" fmla="*/ 698954 h 708217"/>
                <a:gd name="connsiteX5" fmla="*/ 934957 w 969257"/>
                <a:gd name="connsiteY5" fmla="*/ 708218 h 708217"/>
                <a:gd name="connsiteX6" fmla="*/ 959983 w 969257"/>
                <a:gd name="connsiteY6" fmla="*/ 697348 h 708217"/>
                <a:gd name="connsiteX7" fmla="*/ 958440 w 969257"/>
                <a:gd name="connsiteY7" fmla="*/ 648925 h 708217"/>
                <a:gd name="connsiteX8" fmla="*/ 596138 w 969257"/>
                <a:gd name="connsiteY8" fmla="*/ 309505 h 708217"/>
                <a:gd name="connsiteX9" fmla="*/ 569392 w 969257"/>
                <a:gd name="connsiteY9" fmla="*/ 300424 h 708217"/>
                <a:gd name="connsiteX10" fmla="*/ 544794 w 969257"/>
                <a:gd name="connsiteY10" fmla="*/ 314643 h 708217"/>
                <a:gd name="connsiteX11" fmla="*/ 424734 w 969257"/>
                <a:gd name="connsiteY11" fmla="*/ 482675 h 708217"/>
                <a:gd name="connsiteX12" fmla="*/ 61408 w 969257"/>
                <a:gd name="connsiteY12" fmla="*/ 13331 h 708217"/>
                <a:gd name="connsiteX13" fmla="*/ 13254 w 969257"/>
                <a:gd name="connsiteY13" fmla="*/ 7170 h 708217"/>
                <a:gd name="connsiteX14" fmla="*/ 7156 w 969257"/>
                <a:gd name="connsiteY14" fmla="*/ 55233 h 7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257" h="708217">
                  <a:moveTo>
                    <a:pt x="398770" y="561080"/>
                  </a:moveTo>
                  <a:cubicBezTo>
                    <a:pt x="405377" y="569652"/>
                    <a:pt x="415493" y="574607"/>
                    <a:pt x="426540" y="574361"/>
                  </a:cubicBezTo>
                  <a:cubicBezTo>
                    <a:pt x="437347" y="574184"/>
                    <a:pt x="447462" y="568869"/>
                    <a:pt x="453800" y="560051"/>
                  </a:cubicBezTo>
                  <a:lnTo>
                    <a:pt x="577879" y="386258"/>
                  </a:lnTo>
                  <a:lnTo>
                    <a:pt x="911560" y="698954"/>
                  </a:lnTo>
                  <a:cubicBezTo>
                    <a:pt x="918167" y="705115"/>
                    <a:pt x="926562" y="708218"/>
                    <a:pt x="934957" y="708218"/>
                  </a:cubicBezTo>
                  <a:cubicBezTo>
                    <a:pt x="944130" y="708218"/>
                    <a:pt x="953217" y="704537"/>
                    <a:pt x="959983" y="697348"/>
                  </a:cubicBezTo>
                  <a:cubicBezTo>
                    <a:pt x="972928" y="683552"/>
                    <a:pt x="972236" y="661875"/>
                    <a:pt x="958440" y="648925"/>
                  </a:cubicBezTo>
                  <a:lnTo>
                    <a:pt x="596138" y="309505"/>
                  </a:lnTo>
                  <a:cubicBezTo>
                    <a:pt x="588948" y="302744"/>
                    <a:pt x="579262" y="299481"/>
                    <a:pt x="569392" y="300424"/>
                  </a:cubicBezTo>
                  <a:cubicBezTo>
                    <a:pt x="559551" y="301361"/>
                    <a:pt x="550549" y="306585"/>
                    <a:pt x="544794" y="314643"/>
                  </a:cubicBezTo>
                  <a:lnTo>
                    <a:pt x="424734" y="482675"/>
                  </a:lnTo>
                  <a:lnTo>
                    <a:pt x="61408" y="13331"/>
                  </a:lnTo>
                  <a:cubicBezTo>
                    <a:pt x="49755" y="-1671"/>
                    <a:pt x="28233" y="-4420"/>
                    <a:pt x="13254" y="7170"/>
                  </a:cubicBezTo>
                  <a:cubicBezTo>
                    <a:pt x="-1663" y="18732"/>
                    <a:pt x="-4406" y="40346"/>
                    <a:pt x="7156" y="55233"/>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84" name="Freeform: Shape 283">
              <a:extLst>
                <a:ext uri="{FF2B5EF4-FFF2-40B4-BE49-F238E27FC236}">
                  <a16:creationId xmlns:a16="http://schemas.microsoft.com/office/drawing/2014/main" id="{6358F8E1-04F9-F48D-8EF1-4C3148A58375}"/>
                </a:ext>
              </a:extLst>
            </p:cNvPr>
            <p:cNvSpPr/>
            <p:nvPr/>
          </p:nvSpPr>
          <p:spPr>
            <a:xfrm>
              <a:off x="6058181" y="5770609"/>
              <a:ext cx="900720" cy="300324"/>
            </a:xfrm>
            <a:custGeom>
              <a:avLst/>
              <a:gdLst>
                <a:gd name="connsiteX0" fmla="*/ 465054 w 900720"/>
                <a:gd name="connsiteY0" fmla="*/ 300325 h 300324"/>
                <a:gd name="connsiteX1" fmla="*/ 485102 w 900720"/>
                <a:gd name="connsiteY1" fmla="*/ 293804 h 300324"/>
                <a:gd name="connsiteX2" fmla="*/ 499321 w 900720"/>
                <a:gd name="connsiteY2" fmla="*/ 266035 h 300324"/>
                <a:gd name="connsiteX3" fmla="*/ 499321 w 900720"/>
                <a:gd name="connsiteY3" fmla="*/ 76902 h 300324"/>
                <a:gd name="connsiteX4" fmla="*/ 859052 w 900720"/>
                <a:gd name="connsiteY4" fmla="*/ 155906 h 300324"/>
                <a:gd name="connsiteX5" fmla="*/ 899926 w 900720"/>
                <a:gd name="connsiteY5" fmla="*/ 129766 h 300324"/>
                <a:gd name="connsiteX6" fmla="*/ 873785 w 900720"/>
                <a:gd name="connsiteY6" fmla="*/ 88892 h 300324"/>
                <a:gd name="connsiteX7" fmla="*/ 472398 w 900720"/>
                <a:gd name="connsiteY7" fmla="*/ 801 h 300324"/>
                <a:gd name="connsiteX8" fmla="*/ 443509 w 900720"/>
                <a:gd name="connsiteY8" fmla="*/ 7562 h 300324"/>
                <a:gd name="connsiteX9" fmla="*/ 430741 w 900720"/>
                <a:gd name="connsiteY9" fmla="*/ 34308 h 300324"/>
                <a:gd name="connsiteX10" fmla="*/ 430741 w 900720"/>
                <a:gd name="connsiteY10" fmla="*/ 218463 h 300324"/>
                <a:gd name="connsiteX11" fmla="*/ 45133 w 900720"/>
                <a:gd name="connsiteY11" fmla="*/ 89921 h 300324"/>
                <a:gd name="connsiteX12" fmla="*/ 1779 w 900720"/>
                <a:gd name="connsiteY12" fmla="*/ 111598 h 300324"/>
                <a:gd name="connsiteX13" fmla="*/ 23456 w 900720"/>
                <a:gd name="connsiteY13" fmla="*/ 154952 h 300324"/>
                <a:gd name="connsiteX14" fmla="*/ 454224 w 900720"/>
                <a:gd name="connsiteY14" fmla="*/ 298496 h 300324"/>
                <a:gd name="connsiteX15" fmla="*/ 465054 w 900720"/>
                <a:gd name="connsiteY15" fmla="*/ 300325 h 30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20" h="300324">
                  <a:moveTo>
                    <a:pt x="465054" y="300325"/>
                  </a:moveTo>
                  <a:cubicBezTo>
                    <a:pt x="472175" y="300325"/>
                    <a:pt x="479187" y="298090"/>
                    <a:pt x="485102" y="293804"/>
                  </a:cubicBezTo>
                  <a:cubicBezTo>
                    <a:pt x="494007" y="287374"/>
                    <a:pt x="499321" y="277019"/>
                    <a:pt x="499321" y="266035"/>
                  </a:cubicBezTo>
                  <a:lnTo>
                    <a:pt x="499321" y="76902"/>
                  </a:lnTo>
                  <a:lnTo>
                    <a:pt x="859052" y="155906"/>
                  </a:lnTo>
                  <a:cubicBezTo>
                    <a:pt x="877557" y="159924"/>
                    <a:pt x="895822" y="148271"/>
                    <a:pt x="899926" y="129766"/>
                  </a:cubicBezTo>
                  <a:cubicBezTo>
                    <a:pt x="903949" y="111261"/>
                    <a:pt x="892296" y="92996"/>
                    <a:pt x="873785" y="88892"/>
                  </a:cubicBezTo>
                  <a:lnTo>
                    <a:pt x="472398" y="801"/>
                  </a:lnTo>
                  <a:cubicBezTo>
                    <a:pt x="462197" y="-1433"/>
                    <a:pt x="451658" y="1064"/>
                    <a:pt x="443509" y="7562"/>
                  </a:cubicBezTo>
                  <a:cubicBezTo>
                    <a:pt x="435451" y="14083"/>
                    <a:pt x="430741" y="23924"/>
                    <a:pt x="430741" y="34308"/>
                  </a:cubicBezTo>
                  <a:lnTo>
                    <a:pt x="430741" y="218463"/>
                  </a:lnTo>
                  <a:lnTo>
                    <a:pt x="45133" y="89921"/>
                  </a:lnTo>
                  <a:cubicBezTo>
                    <a:pt x="27142" y="83915"/>
                    <a:pt x="7763" y="93601"/>
                    <a:pt x="1779" y="111598"/>
                  </a:cubicBezTo>
                  <a:cubicBezTo>
                    <a:pt x="-4227" y="129503"/>
                    <a:pt x="5465" y="148969"/>
                    <a:pt x="23456" y="154952"/>
                  </a:cubicBezTo>
                  <a:lnTo>
                    <a:pt x="454224" y="298496"/>
                  </a:lnTo>
                  <a:cubicBezTo>
                    <a:pt x="457751" y="299724"/>
                    <a:pt x="461460" y="300325"/>
                    <a:pt x="465054" y="300325"/>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grpSp>
      <p:sp>
        <p:nvSpPr>
          <p:cNvPr id="285" name="Freeform: Shape 284">
            <a:extLst>
              <a:ext uri="{FF2B5EF4-FFF2-40B4-BE49-F238E27FC236}">
                <a16:creationId xmlns:a16="http://schemas.microsoft.com/office/drawing/2014/main" id="{EDB3282D-13F8-4432-6B29-97C20E2774BC}"/>
              </a:ext>
            </a:extLst>
          </p:cNvPr>
          <p:cNvSpPr/>
          <p:nvPr/>
        </p:nvSpPr>
        <p:spPr>
          <a:xfrm>
            <a:off x="9789148" y="5430840"/>
            <a:ext cx="565938" cy="750267"/>
          </a:xfrm>
          <a:custGeom>
            <a:avLst/>
            <a:gdLst>
              <a:gd name="connsiteX0" fmla="*/ 192797 w 666184"/>
              <a:gd name="connsiteY0" fmla="*/ 328643 h 883163"/>
              <a:gd name="connsiteX1" fmla="*/ 191642 w 666184"/>
              <a:gd name="connsiteY1" fmla="*/ 327186 h 883163"/>
              <a:gd name="connsiteX2" fmla="*/ 188462 w 666184"/>
              <a:gd name="connsiteY2" fmla="*/ 303186 h 883163"/>
              <a:gd name="connsiteX3" fmla="*/ 196634 w 666184"/>
              <a:gd name="connsiteY3" fmla="*/ 302919 h 883163"/>
              <a:gd name="connsiteX4" fmla="*/ 238045 w 666184"/>
              <a:gd name="connsiteY4" fmla="*/ 324806 h 883163"/>
              <a:gd name="connsiteX5" fmla="*/ 282191 w 666184"/>
              <a:gd name="connsiteY5" fmla="*/ 322994 h 883163"/>
              <a:gd name="connsiteX6" fmla="*/ 292406 w 666184"/>
              <a:gd name="connsiteY6" fmla="*/ 314467 h 883163"/>
              <a:gd name="connsiteX7" fmla="*/ 291908 w 666184"/>
              <a:gd name="connsiteY7" fmla="*/ 301836 h 883163"/>
              <a:gd name="connsiteX8" fmla="*/ 246963 w 666184"/>
              <a:gd name="connsiteY8" fmla="*/ 275454 h 883163"/>
              <a:gd name="connsiteX9" fmla="*/ 239999 w 666184"/>
              <a:gd name="connsiteY9" fmla="*/ 265168 h 883163"/>
              <a:gd name="connsiteX10" fmla="*/ 256005 w 666184"/>
              <a:gd name="connsiteY10" fmla="*/ 253230 h 883163"/>
              <a:gd name="connsiteX11" fmla="*/ 311983 w 666184"/>
              <a:gd name="connsiteY11" fmla="*/ 286860 h 883163"/>
              <a:gd name="connsiteX12" fmla="*/ 323939 w 666184"/>
              <a:gd name="connsiteY12" fmla="*/ 286664 h 883163"/>
              <a:gd name="connsiteX13" fmla="*/ 350018 w 666184"/>
              <a:gd name="connsiteY13" fmla="*/ 263960 h 883163"/>
              <a:gd name="connsiteX14" fmla="*/ 349236 w 666184"/>
              <a:gd name="connsiteY14" fmla="*/ 251294 h 883163"/>
              <a:gd name="connsiteX15" fmla="*/ 304983 w 666184"/>
              <a:gd name="connsiteY15" fmla="*/ 225606 h 883163"/>
              <a:gd name="connsiteX16" fmla="*/ 298925 w 666184"/>
              <a:gd name="connsiteY16" fmla="*/ 212353 h 883163"/>
              <a:gd name="connsiteX17" fmla="*/ 300986 w 666184"/>
              <a:gd name="connsiteY17" fmla="*/ 206508 h 883163"/>
              <a:gd name="connsiteX18" fmla="*/ 311485 w 666184"/>
              <a:gd name="connsiteY18" fmla="*/ 201818 h 883163"/>
              <a:gd name="connsiteX19" fmla="*/ 367410 w 666184"/>
              <a:gd name="connsiteY19" fmla="*/ 235501 h 883163"/>
              <a:gd name="connsiteX20" fmla="*/ 382137 w 666184"/>
              <a:gd name="connsiteY20" fmla="*/ 236247 h 883163"/>
              <a:gd name="connsiteX21" fmla="*/ 414949 w 666184"/>
              <a:gd name="connsiteY21" fmla="*/ 207770 h 883163"/>
              <a:gd name="connsiteX22" fmla="*/ 415660 w 666184"/>
              <a:gd name="connsiteY22" fmla="*/ 197892 h 883163"/>
              <a:gd name="connsiteX23" fmla="*/ 383558 w 666184"/>
              <a:gd name="connsiteY23" fmla="*/ 80590 h 883163"/>
              <a:gd name="connsiteX24" fmla="*/ 393826 w 666184"/>
              <a:gd name="connsiteY24" fmla="*/ 63126 h 883163"/>
              <a:gd name="connsiteX25" fmla="*/ 524932 w 666184"/>
              <a:gd name="connsiteY25" fmla="*/ 10826 h 883163"/>
              <a:gd name="connsiteX26" fmla="*/ 611679 w 666184"/>
              <a:gd name="connsiteY26" fmla="*/ 132 h 883163"/>
              <a:gd name="connsiteX27" fmla="*/ 627046 w 666184"/>
              <a:gd name="connsiteY27" fmla="*/ 15392 h 883163"/>
              <a:gd name="connsiteX28" fmla="*/ 627081 w 666184"/>
              <a:gd name="connsiteY28" fmla="*/ 34045 h 883163"/>
              <a:gd name="connsiteX29" fmla="*/ 635680 w 666184"/>
              <a:gd name="connsiteY29" fmla="*/ 42750 h 883163"/>
              <a:gd name="connsiteX30" fmla="*/ 655985 w 666184"/>
              <a:gd name="connsiteY30" fmla="*/ 44242 h 883163"/>
              <a:gd name="connsiteX31" fmla="*/ 666164 w 666184"/>
              <a:gd name="connsiteY31" fmla="*/ 56838 h 883163"/>
              <a:gd name="connsiteX32" fmla="*/ 663109 w 666184"/>
              <a:gd name="connsiteY32" fmla="*/ 79524 h 883163"/>
              <a:gd name="connsiteX33" fmla="*/ 592120 w 666184"/>
              <a:gd name="connsiteY33" fmla="*/ 242376 h 883163"/>
              <a:gd name="connsiteX34" fmla="*/ 574674 w 666184"/>
              <a:gd name="connsiteY34" fmla="*/ 264760 h 883163"/>
              <a:gd name="connsiteX35" fmla="*/ 558455 w 666184"/>
              <a:gd name="connsiteY35" fmla="*/ 271990 h 883163"/>
              <a:gd name="connsiteX36" fmla="*/ 443302 w 666184"/>
              <a:gd name="connsiteY36" fmla="*/ 227382 h 883163"/>
              <a:gd name="connsiteX37" fmla="*/ 429179 w 666184"/>
              <a:gd name="connsiteY37" fmla="*/ 227151 h 883163"/>
              <a:gd name="connsiteX38" fmla="*/ 398676 w 666184"/>
              <a:gd name="connsiteY38" fmla="*/ 254207 h 883163"/>
              <a:gd name="connsiteX39" fmla="*/ 397113 w 666184"/>
              <a:gd name="connsiteY39" fmla="*/ 267478 h 883163"/>
              <a:gd name="connsiteX40" fmla="*/ 421078 w 666184"/>
              <a:gd name="connsiteY40" fmla="*/ 317593 h 883163"/>
              <a:gd name="connsiteX41" fmla="*/ 437635 w 666184"/>
              <a:gd name="connsiteY41" fmla="*/ 330704 h 883163"/>
              <a:gd name="connsiteX42" fmla="*/ 514007 w 666184"/>
              <a:gd name="connsiteY42" fmla="*/ 330508 h 883163"/>
              <a:gd name="connsiteX43" fmla="*/ 534828 w 666184"/>
              <a:gd name="connsiteY43" fmla="*/ 351489 h 883163"/>
              <a:gd name="connsiteX44" fmla="*/ 525537 w 666184"/>
              <a:gd name="connsiteY44" fmla="*/ 434292 h 883163"/>
              <a:gd name="connsiteX45" fmla="*/ 506475 w 666184"/>
              <a:gd name="connsiteY45" fmla="*/ 592756 h 883163"/>
              <a:gd name="connsiteX46" fmla="*/ 488692 w 666184"/>
              <a:gd name="connsiteY46" fmla="*/ 741539 h 883163"/>
              <a:gd name="connsiteX47" fmla="*/ 477926 w 666184"/>
              <a:gd name="connsiteY47" fmla="*/ 827752 h 883163"/>
              <a:gd name="connsiteX48" fmla="*/ 413261 w 666184"/>
              <a:gd name="connsiteY48" fmla="*/ 883090 h 883163"/>
              <a:gd name="connsiteX49" fmla="*/ 165492 w 666184"/>
              <a:gd name="connsiteY49" fmla="*/ 883144 h 883163"/>
              <a:gd name="connsiteX50" fmla="*/ 124650 w 666184"/>
              <a:gd name="connsiteY50" fmla="*/ 883144 h 883163"/>
              <a:gd name="connsiteX51" fmla="*/ 56770 w 666184"/>
              <a:gd name="connsiteY51" fmla="*/ 821535 h 883163"/>
              <a:gd name="connsiteX52" fmla="*/ 45276 w 666184"/>
              <a:gd name="connsiteY52" fmla="*/ 722938 h 883163"/>
              <a:gd name="connsiteX53" fmla="*/ 22199 w 666184"/>
              <a:gd name="connsiteY53" fmla="*/ 537382 h 883163"/>
              <a:gd name="connsiteX54" fmla="*/ 13068 w 666184"/>
              <a:gd name="connsiteY54" fmla="*/ 464546 h 883163"/>
              <a:gd name="connsiteX55" fmla="*/ 4630 w 666184"/>
              <a:gd name="connsiteY55" fmla="*/ 393645 h 883163"/>
              <a:gd name="connsiteX56" fmla="*/ 64 w 666184"/>
              <a:gd name="connsiteY56" fmla="*/ 351400 h 883163"/>
              <a:gd name="connsiteX57" fmla="*/ 20281 w 666184"/>
              <a:gd name="connsiteY57" fmla="*/ 330579 h 883163"/>
              <a:gd name="connsiteX58" fmla="*/ 68229 w 666184"/>
              <a:gd name="connsiteY58" fmla="*/ 330491 h 883163"/>
              <a:gd name="connsiteX59" fmla="*/ 182795 w 666184"/>
              <a:gd name="connsiteY59" fmla="*/ 330437 h 883163"/>
              <a:gd name="connsiteX60" fmla="*/ 192815 w 666184"/>
              <a:gd name="connsiteY60" fmla="*/ 328679 h 883163"/>
              <a:gd name="connsiteX61" fmla="*/ 250480 w 666184"/>
              <a:gd name="connsiteY61" fmla="*/ 606027 h 883163"/>
              <a:gd name="connsiteX62" fmla="*/ 250516 w 666184"/>
              <a:gd name="connsiteY62" fmla="*/ 746193 h 883163"/>
              <a:gd name="connsiteX63" fmla="*/ 251493 w 666184"/>
              <a:gd name="connsiteY63" fmla="*/ 758504 h 883163"/>
              <a:gd name="connsiteX64" fmla="*/ 275991 w 666184"/>
              <a:gd name="connsiteY64" fmla="*/ 768328 h 883163"/>
              <a:gd name="connsiteX65" fmla="*/ 285939 w 666184"/>
              <a:gd name="connsiteY65" fmla="*/ 746086 h 883163"/>
              <a:gd name="connsiteX66" fmla="*/ 285850 w 666184"/>
              <a:gd name="connsiteY66" fmla="*/ 467512 h 883163"/>
              <a:gd name="connsiteX67" fmla="*/ 284856 w 666184"/>
              <a:gd name="connsiteY67" fmla="*/ 456978 h 883163"/>
              <a:gd name="connsiteX68" fmla="*/ 255312 w 666184"/>
              <a:gd name="connsiteY68" fmla="*/ 447651 h 883163"/>
              <a:gd name="connsiteX69" fmla="*/ 250462 w 666184"/>
              <a:gd name="connsiteY69" fmla="*/ 464066 h 883163"/>
              <a:gd name="connsiteX70" fmla="*/ 250462 w 666184"/>
              <a:gd name="connsiteY70" fmla="*/ 606009 h 883163"/>
              <a:gd name="connsiteX71" fmla="*/ 355170 w 666184"/>
              <a:gd name="connsiteY71" fmla="*/ 746939 h 883163"/>
              <a:gd name="connsiteX72" fmla="*/ 355170 w 666184"/>
              <a:gd name="connsiteY72" fmla="*/ 753175 h 883163"/>
              <a:gd name="connsiteX73" fmla="*/ 369435 w 666184"/>
              <a:gd name="connsiteY73" fmla="*/ 771082 h 883163"/>
              <a:gd name="connsiteX74" fmla="*/ 388248 w 666184"/>
              <a:gd name="connsiteY74" fmla="*/ 756248 h 883163"/>
              <a:gd name="connsiteX75" fmla="*/ 392494 w 666184"/>
              <a:gd name="connsiteY75" fmla="*/ 720220 h 883163"/>
              <a:gd name="connsiteX76" fmla="*/ 402105 w 666184"/>
              <a:gd name="connsiteY76" fmla="*/ 628642 h 883163"/>
              <a:gd name="connsiteX77" fmla="*/ 410650 w 666184"/>
              <a:gd name="connsiteY77" fmla="*/ 549480 h 883163"/>
              <a:gd name="connsiteX78" fmla="*/ 416406 w 666184"/>
              <a:gd name="connsiteY78" fmla="*/ 498424 h 883163"/>
              <a:gd name="connsiteX79" fmla="*/ 419088 w 666184"/>
              <a:gd name="connsiteY79" fmla="*/ 458683 h 883163"/>
              <a:gd name="connsiteX80" fmla="*/ 404183 w 666184"/>
              <a:gd name="connsiteY80" fmla="*/ 442606 h 883163"/>
              <a:gd name="connsiteX81" fmla="*/ 387147 w 666184"/>
              <a:gd name="connsiteY81" fmla="*/ 456427 h 883163"/>
              <a:gd name="connsiteX82" fmla="*/ 383523 w 666184"/>
              <a:gd name="connsiteY82" fmla="*/ 480072 h 883163"/>
              <a:gd name="connsiteX83" fmla="*/ 374729 w 666184"/>
              <a:gd name="connsiteY83" fmla="*/ 566446 h 883163"/>
              <a:gd name="connsiteX84" fmla="*/ 365829 w 666184"/>
              <a:gd name="connsiteY84" fmla="*/ 647401 h 883163"/>
              <a:gd name="connsiteX85" fmla="*/ 360730 w 666184"/>
              <a:gd name="connsiteY85" fmla="*/ 694976 h 883163"/>
              <a:gd name="connsiteX86" fmla="*/ 355170 w 666184"/>
              <a:gd name="connsiteY86" fmla="*/ 746921 h 883163"/>
              <a:gd name="connsiteX87" fmla="*/ 180735 w 666184"/>
              <a:gd name="connsiteY87" fmla="*/ 753352 h 883163"/>
              <a:gd name="connsiteX88" fmla="*/ 174055 w 666184"/>
              <a:gd name="connsiteY88" fmla="*/ 686307 h 883163"/>
              <a:gd name="connsiteX89" fmla="*/ 163414 w 666184"/>
              <a:gd name="connsiteY89" fmla="*/ 587587 h 883163"/>
              <a:gd name="connsiteX90" fmla="*/ 160980 w 666184"/>
              <a:gd name="connsiteY90" fmla="*/ 581422 h 883163"/>
              <a:gd name="connsiteX91" fmla="*/ 155277 w 666184"/>
              <a:gd name="connsiteY91" fmla="*/ 584904 h 883163"/>
              <a:gd name="connsiteX92" fmla="*/ 133906 w 666184"/>
              <a:gd name="connsiteY92" fmla="*/ 590749 h 883163"/>
              <a:gd name="connsiteX93" fmla="*/ 129998 w 666184"/>
              <a:gd name="connsiteY93" fmla="*/ 594284 h 883163"/>
              <a:gd name="connsiteX94" fmla="*/ 132307 w 666184"/>
              <a:gd name="connsiteY94" fmla="*/ 626101 h 883163"/>
              <a:gd name="connsiteX95" fmla="*/ 142344 w 666184"/>
              <a:gd name="connsiteY95" fmla="*/ 712244 h 883163"/>
              <a:gd name="connsiteX96" fmla="*/ 148704 w 666184"/>
              <a:gd name="connsiteY96" fmla="*/ 759481 h 883163"/>
              <a:gd name="connsiteX97" fmla="*/ 167464 w 666184"/>
              <a:gd name="connsiteY97" fmla="*/ 770780 h 883163"/>
              <a:gd name="connsiteX98" fmla="*/ 180788 w 666184"/>
              <a:gd name="connsiteY98" fmla="*/ 753334 h 883163"/>
              <a:gd name="connsiteX99" fmla="*/ 477802 w 666184"/>
              <a:gd name="connsiteY99" fmla="*/ 113899 h 883163"/>
              <a:gd name="connsiteX100" fmla="*/ 524471 w 666184"/>
              <a:gd name="connsiteY100" fmla="*/ 161403 h 883163"/>
              <a:gd name="connsiteX101" fmla="*/ 570766 w 666184"/>
              <a:gd name="connsiteY101" fmla="*/ 115036 h 883163"/>
              <a:gd name="connsiteX102" fmla="*/ 522428 w 666184"/>
              <a:gd name="connsiteY102" fmla="*/ 68722 h 883163"/>
              <a:gd name="connsiteX103" fmla="*/ 477784 w 666184"/>
              <a:gd name="connsiteY103" fmla="*/ 113917 h 883163"/>
              <a:gd name="connsiteX104" fmla="*/ 372188 w 666184"/>
              <a:gd name="connsiteY104" fmla="*/ 330437 h 883163"/>
              <a:gd name="connsiteX105" fmla="*/ 372188 w 666184"/>
              <a:gd name="connsiteY105" fmla="*/ 330402 h 883163"/>
              <a:gd name="connsiteX106" fmla="*/ 391659 w 666184"/>
              <a:gd name="connsiteY106" fmla="*/ 330402 h 883163"/>
              <a:gd name="connsiteX107" fmla="*/ 397113 w 666184"/>
              <a:gd name="connsiteY107" fmla="*/ 322638 h 883163"/>
              <a:gd name="connsiteX108" fmla="*/ 378531 w 666184"/>
              <a:gd name="connsiteY108" fmla="*/ 282774 h 883163"/>
              <a:gd name="connsiteX109" fmla="*/ 366379 w 666184"/>
              <a:gd name="connsiteY109" fmla="*/ 281246 h 883163"/>
              <a:gd name="connsiteX110" fmla="*/ 347282 w 666184"/>
              <a:gd name="connsiteY110" fmla="*/ 298336 h 883163"/>
              <a:gd name="connsiteX111" fmla="*/ 344493 w 666184"/>
              <a:gd name="connsiteY111" fmla="*/ 324255 h 883163"/>
              <a:gd name="connsiteX112" fmla="*/ 356253 w 666184"/>
              <a:gd name="connsiteY112" fmla="*/ 330455 h 883163"/>
              <a:gd name="connsiteX113" fmla="*/ 372188 w 666184"/>
              <a:gd name="connsiteY113" fmla="*/ 330402 h 88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66184" h="883163">
                <a:moveTo>
                  <a:pt x="192797" y="328643"/>
                </a:moveTo>
                <a:cubicBezTo>
                  <a:pt x="192335" y="328039"/>
                  <a:pt x="192086" y="327417"/>
                  <a:pt x="191642" y="327186"/>
                </a:cubicBezTo>
                <a:cubicBezTo>
                  <a:pt x="180468" y="321253"/>
                  <a:pt x="179349" y="312264"/>
                  <a:pt x="188462" y="303186"/>
                </a:cubicBezTo>
                <a:cubicBezTo>
                  <a:pt x="191340" y="300326"/>
                  <a:pt x="193987" y="302084"/>
                  <a:pt x="196634" y="302919"/>
                </a:cubicBezTo>
                <a:cubicBezTo>
                  <a:pt x="211752" y="307698"/>
                  <a:pt x="225254" y="315568"/>
                  <a:pt x="238045" y="324806"/>
                </a:cubicBezTo>
                <a:cubicBezTo>
                  <a:pt x="250480" y="333795"/>
                  <a:pt x="270768" y="332942"/>
                  <a:pt x="282191" y="322994"/>
                </a:cubicBezTo>
                <a:cubicBezTo>
                  <a:pt x="285531" y="320080"/>
                  <a:pt x="288870" y="317131"/>
                  <a:pt x="292406" y="314467"/>
                </a:cubicBezTo>
                <a:cubicBezTo>
                  <a:pt x="298446" y="309901"/>
                  <a:pt x="297113" y="306028"/>
                  <a:pt x="291908" y="301836"/>
                </a:cubicBezTo>
                <a:cubicBezTo>
                  <a:pt x="278229" y="290786"/>
                  <a:pt x="263324" y="281939"/>
                  <a:pt x="246963" y="275454"/>
                </a:cubicBezTo>
                <a:cubicBezTo>
                  <a:pt x="242593" y="273713"/>
                  <a:pt x="236783" y="273038"/>
                  <a:pt x="239999" y="265168"/>
                </a:cubicBezTo>
                <a:cubicBezTo>
                  <a:pt x="246234" y="249873"/>
                  <a:pt x="245897" y="249802"/>
                  <a:pt x="256005" y="253230"/>
                </a:cubicBezTo>
                <a:cubicBezTo>
                  <a:pt x="277110" y="260372"/>
                  <a:pt x="294822" y="273234"/>
                  <a:pt x="311983" y="286860"/>
                </a:cubicBezTo>
                <a:cubicBezTo>
                  <a:pt x="316673" y="290590"/>
                  <a:pt x="319551" y="290803"/>
                  <a:pt x="323939" y="286664"/>
                </a:cubicBezTo>
                <a:cubicBezTo>
                  <a:pt x="332324" y="278777"/>
                  <a:pt x="341206" y="271404"/>
                  <a:pt x="350018" y="263960"/>
                </a:cubicBezTo>
                <a:cubicBezTo>
                  <a:pt x="355596" y="259235"/>
                  <a:pt x="354903" y="255451"/>
                  <a:pt x="349236" y="251294"/>
                </a:cubicBezTo>
                <a:cubicBezTo>
                  <a:pt x="335397" y="241132"/>
                  <a:pt x="321594" y="230935"/>
                  <a:pt x="304983" y="225606"/>
                </a:cubicBezTo>
                <a:cubicBezTo>
                  <a:pt x="297948" y="223350"/>
                  <a:pt x="293898" y="220099"/>
                  <a:pt x="298925" y="212353"/>
                </a:cubicBezTo>
                <a:cubicBezTo>
                  <a:pt x="300027" y="210665"/>
                  <a:pt x="300489" y="208516"/>
                  <a:pt x="300986" y="206508"/>
                </a:cubicBezTo>
                <a:cubicBezTo>
                  <a:pt x="302478" y="200326"/>
                  <a:pt x="305747" y="199562"/>
                  <a:pt x="311485" y="201818"/>
                </a:cubicBezTo>
                <a:cubicBezTo>
                  <a:pt x="332075" y="209884"/>
                  <a:pt x="350853" y="220916"/>
                  <a:pt x="367410" y="235501"/>
                </a:cubicBezTo>
                <a:cubicBezTo>
                  <a:pt x="372668" y="240120"/>
                  <a:pt x="377021" y="240670"/>
                  <a:pt x="382137" y="236247"/>
                </a:cubicBezTo>
                <a:cubicBezTo>
                  <a:pt x="393080" y="226760"/>
                  <a:pt x="404006" y="217238"/>
                  <a:pt x="414949" y="207770"/>
                </a:cubicBezTo>
                <a:cubicBezTo>
                  <a:pt x="418538" y="204678"/>
                  <a:pt x="418484" y="201854"/>
                  <a:pt x="415660" y="197892"/>
                </a:cubicBezTo>
                <a:cubicBezTo>
                  <a:pt x="390611" y="162753"/>
                  <a:pt x="380769" y="123439"/>
                  <a:pt x="383558" y="80590"/>
                </a:cubicBezTo>
                <a:cubicBezTo>
                  <a:pt x="384073" y="72720"/>
                  <a:pt x="387218" y="67017"/>
                  <a:pt x="393826" y="63126"/>
                </a:cubicBezTo>
                <a:cubicBezTo>
                  <a:pt x="434828" y="38930"/>
                  <a:pt x="478406" y="21201"/>
                  <a:pt x="524932" y="10826"/>
                </a:cubicBezTo>
                <a:cubicBezTo>
                  <a:pt x="553516" y="4448"/>
                  <a:pt x="582189" y="-917"/>
                  <a:pt x="611679" y="132"/>
                </a:cubicBezTo>
                <a:cubicBezTo>
                  <a:pt x="623919" y="576"/>
                  <a:pt x="626904" y="3258"/>
                  <a:pt x="627046" y="15392"/>
                </a:cubicBezTo>
                <a:cubicBezTo>
                  <a:pt x="627117" y="21610"/>
                  <a:pt x="627170" y="27827"/>
                  <a:pt x="627081" y="34045"/>
                </a:cubicBezTo>
                <a:cubicBezTo>
                  <a:pt x="626993" y="39961"/>
                  <a:pt x="629782" y="42679"/>
                  <a:pt x="635680" y="42750"/>
                </a:cubicBezTo>
                <a:cubicBezTo>
                  <a:pt x="642466" y="42839"/>
                  <a:pt x="649270" y="42483"/>
                  <a:pt x="655985" y="44242"/>
                </a:cubicBezTo>
                <a:cubicBezTo>
                  <a:pt x="662611" y="45983"/>
                  <a:pt x="665969" y="49874"/>
                  <a:pt x="666164" y="56838"/>
                </a:cubicBezTo>
                <a:cubicBezTo>
                  <a:pt x="666395" y="64601"/>
                  <a:pt x="664601" y="71956"/>
                  <a:pt x="663109" y="79524"/>
                </a:cubicBezTo>
                <a:cubicBezTo>
                  <a:pt x="651295" y="139019"/>
                  <a:pt x="626566" y="192811"/>
                  <a:pt x="592120" y="242376"/>
                </a:cubicBezTo>
                <a:cubicBezTo>
                  <a:pt x="586737" y="250139"/>
                  <a:pt x="580484" y="257281"/>
                  <a:pt x="574674" y="264760"/>
                </a:cubicBezTo>
                <a:cubicBezTo>
                  <a:pt x="570535" y="270072"/>
                  <a:pt x="565277" y="272186"/>
                  <a:pt x="558455" y="271990"/>
                </a:cubicBezTo>
                <a:cubicBezTo>
                  <a:pt x="514789" y="270658"/>
                  <a:pt x="476469" y="255522"/>
                  <a:pt x="443302" y="227382"/>
                </a:cubicBezTo>
                <a:cubicBezTo>
                  <a:pt x="437972" y="222852"/>
                  <a:pt x="434544" y="221999"/>
                  <a:pt x="429179" y="227151"/>
                </a:cubicBezTo>
                <a:cubicBezTo>
                  <a:pt x="419373" y="236549"/>
                  <a:pt x="408927" y="245289"/>
                  <a:pt x="398676" y="254207"/>
                </a:cubicBezTo>
                <a:cubicBezTo>
                  <a:pt x="394004" y="258258"/>
                  <a:pt x="393027" y="261385"/>
                  <a:pt x="397113" y="267478"/>
                </a:cubicBezTo>
                <a:cubicBezTo>
                  <a:pt x="407452" y="282934"/>
                  <a:pt x="416850" y="299100"/>
                  <a:pt x="421078" y="317593"/>
                </a:cubicBezTo>
                <a:cubicBezTo>
                  <a:pt x="423103" y="326458"/>
                  <a:pt x="427438" y="330988"/>
                  <a:pt x="437635" y="330704"/>
                </a:cubicBezTo>
                <a:cubicBezTo>
                  <a:pt x="463075" y="330011"/>
                  <a:pt x="488550" y="330402"/>
                  <a:pt x="514007" y="330508"/>
                </a:cubicBezTo>
                <a:cubicBezTo>
                  <a:pt x="529143" y="330562"/>
                  <a:pt x="535236" y="336531"/>
                  <a:pt x="534828" y="351489"/>
                </a:cubicBezTo>
                <a:cubicBezTo>
                  <a:pt x="534064" y="379327"/>
                  <a:pt x="528699" y="406703"/>
                  <a:pt x="525537" y="434292"/>
                </a:cubicBezTo>
                <a:cubicBezTo>
                  <a:pt x="519496" y="487143"/>
                  <a:pt x="512817" y="539941"/>
                  <a:pt x="506475" y="592756"/>
                </a:cubicBezTo>
                <a:cubicBezTo>
                  <a:pt x="500505" y="642356"/>
                  <a:pt x="494696" y="691956"/>
                  <a:pt x="488692" y="741539"/>
                </a:cubicBezTo>
                <a:cubicBezTo>
                  <a:pt x="485210" y="770282"/>
                  <a:pt x="481159" y="798973"/>
                  <a:pt x="477926" y="827752"/>
                </a:cubicBezTo>
                <a:cubicBezTo>
                  <a:pt x="474640" y="856816"/>
                  <a:pt x="444652" y="883037"/>
                  <a:pt x="413261" y="883090"/>
                </a:cubicBezTo>
                <a:cubicBezTo>
                  <a:pt x="330672" y="883215"/>
                  <a:pt x="248082" y="883144"/>
                  <a:pt x="165492" y="883144"/>
                </a:cubicBezTo>
                <a:cubicBezTo>
                  <a:pt x="151866" y="883144"/>
                  <a:pt x="138258" y="883162"/>
                  <a:pt x="124650" y="883144"/>
                </a:cubicBezTo>
                <a:cubicBezTo>
                  <a:pt x="88072" y="883055"/>
                  <a:pt x="60394" y="857793"/>
                  <a:pt x="56770" y="821535"/>
                </a:cubicBezTo>
                <a:cubicBezTo>
                  <a:pt x="53466" y="788598"/>
                  <a:pt x="49771" y="755662"/>
                  <a:pt x="45276" y="722938"/>
                </a:cubicBezTo>
                <a:cubicBezTo>
                  <a:pt x="36784" y="661187"/>
                  <a:pt x="30069" y="599205"/>
                  <a:pt x="22199" y="537382"/>
                </a:cubicBezTo>
                <a:cubicBezTo>
                  <a:pt x="19108" y="513151"/>
                  <a:pt x="17332" y="488404"/>
                  <a:pt x="13068" y="464546"/>
                </a:cubicBezTo>
                <a:cubicBezTo>
                  <a:pt x="8858" y="440954"/>
                  <a:pt x="9942" y="417006"/>
                  <a:pt x="4630" y="393645"/>
                </a:cubicBezTo>
                <a:cubicBezTo>
                  <a:pt x="1503" y="379913"/>
                  <a:pt x="863" y="365541"/>
                  <a:pt x="64" y="351400"/>
                </a:cubicBezTo>
                <a:cubicBezTo>
                  <a:pt x="-735" y="337383"/>
                  <a:pt x="5944" y="330810"/>
                  <a:pt x="20281" y="330579"/>
                </a:cubicBezTo>
                <a:cubicBezTo>
                  <a:pt x="36269" y="330313"/>
                  <a:pt x="52258" y="330491"/>
                  <a:pt x="68229" y="330491"/>
                </a:cubicBezTo>
                <a:cubicBezTo>
                  <a:pt x="106423" y="330491"/>
                  <a:pt x="144600" y="330526"/>
                  <a:pt x="182795" y="330437"/>
                </a:cubicBezTo>
                <a:cubicBezTo>
                  <a:pt x="186117" y="330437"/>
                  <a:pt x="189866" y="331628"/>
                  <a:pt x="192815" y="328679"/>
                </a:cubicBezTo>
                <a:close/>
                <a:moveTo>
                  <a:pt x="250480" y="606027"/>
                </a:moveTo>
                <a:cubicBezTo>
                  <a:pt x="250480" y="652749"/>
                  <a:pt x="250462" y="699471"/>
                  <a:pt x="250516" y="746193"/>
                </a:cubicBezTo>
                <a:cubicBezTo>
                  <a:pt x="250516" y="750314"/>
                  <a:pt x="250533" y="754560"/>
                  <a:pt x="251493" y="758504"/>
                </a:cubicBezTo>
                <a:cubicBezTo>
                  <a:pt x="254229" y="769714"/>
                  <a:pt x="266185" y="774351"/>
                  <a:pt x="275991" y="768328"/>
                </a:cubicBezTo>
                <a:cubicBezTo>
                  <a:pt x="284412" y="763176"/>
                  <a:pt x="285939" y="755111"/>
                  <a:pt x="285939" y="746086"/>
                </a:cubicBezTo>
                <a:cubicBezTo>
                  <a:pt x="285868" y="653228"/>
                  <a:pt x="285904" y="560370"/>
                  <a:pt x="285850" y="467512"/>
                </a:cubicBezTo>
                <a:cubicBezTo>
                  <a:pt x="285850" y="463995"/>
                  <a:pt x="285815" y="460318"/>
                  <a:pt x="284856" y="456978"/>
                </a:cubicBezTo>
                <a:cubicBezTo>
                  <a:pt x="280628" y="442180"/>
                  <a:pt x="266113" y="437738"/>
                  <a:pt x="255312" y="447651"/>
                </a:cubicBezTo>
                <a:cubicBezTo>
                  <a:pt x="250338" y="452217"/>
                  <a:pt x="250462" y="458115"/>
                  <a:pt x="250462" y="464066"/>
                </a:cubicBezTo>
                <a:cubicBezTo>
                  <a:pt x="250462" y="511374"/>
                  <a:pt x="250462" y="558701"/>
                  <a:pt x="250462" y="606009"/>
                </a:cubicBezTo>
                <a:close/>
                <a:moveTo>
                  <a:pt x="355170" y="746939"/>
                </a:moveTo>
                <a:cubicBezTo>
                  <a:pt x="355170" y="750226"/>
                  <a:pt x="355170" y="751700"/>
                  <a:pt x="355170" y="753175"/>
                </a:cubicBezTo>
                <a:cubicBezTo>
                  <a:pt x="355312" y="764260"/>
                  <a:pt x="360108" y="770282"/>
                  <a:pt x="369435" y="771082"/>
                </a:cubicBezTo>
                <a:cubicBezTo>
                  <a:pt x="378868" y="771899"/>
                  <a:pt x="387537" y="766019"/>
                  <a:pt x="388248" y="756248"/>
                </a:cubicBezTo>
                <a:cubicBezTo>
                  <a:pt x="389119" y="744132"/>
                  <a:pt x="391730" y="732265"/>
                  <a:pt x="392494" y="720220"/>
                </a:cubicBezTo>
                <a:cubicBezTo>
                  <a:pt x="394466" y="689558"/>
                  <a:pt x="399120" y="659180"/>
                  <a:pt x="402105" y="628642"/>
                </a:cubicBezTo>
                <a:cubicBezTo>
                  <a:pt x="404681" y="602225"/>
                  <a:pt x="407186" y="575790"/>
                  <a:pt x="410650" y="549480"/>
                </a:cubicBezTo>
                <a:cubicBezTo>
                  <a:pt x="412888" y="532497"/>
                  <a:pt x="413510" y="515372"/>
                  <a:pt x="416406" y="498424"/>
                </a:cubicBezTo>
                <a:cubicBezTo>
                  <a:pt x="418626" y="485402"/>
                  <a:pt x="418857" y="471954"/>
                  <a:pt x="419088" y="458683"/>
                </a:cubicBezTo>
                <a:cubicBezTo>
                  <a:pt x="419248" y="450316"/>
                  <a:pt x="411858" y="443210"/>
                  <a:pt x="404183" y="442606"/>
                </a:cubicBezTo>
                <a:cubicBezTo>
                  <a:pt x="396758" y="442020"/>
                  <a:pt x="388746" y="448291"/>
                  <a:pt x="387147" y="456427"/>
                </a:cubicBezTo>
                <a:cubicBezTo>
                  <a:pt x="385601" y="464244"/>
                  <a:pt x="384251" y="472060"/>
                  <a:pt x="383523" y="480072"/>
                </a:cubicBezTo>
                <a:cubicBezTo>
                  <a:pt x="380947" y="508905"/>
                  <a:pt x="377802" y="537667"/>
                  <a:pt x="374729" y="566446"/>
                </a:cubicBezTo>
                <a:cubicBezTo>
                  <a:pt x="371851" y="593449"/>
                  <a:pt x="368778" y="620416"/>
                  <a:pt x="365829" y="647401"/>
                </a:cubicBezTo>
                <a:cubicBezTo>
                  <a:pt x="364088" y="663266"/>
                  <a:pt x="362435" y="679130"/>
                  <a:pt x="360730" y="694976"/>
                </a:cubicBezTo>
                <a:cubicBezTo>
                  <a:pt x="358812" y="712883"/>
                  <a:pt x="356893" y="730791"/>
                  <a:pt x="355170" y="746921"/>
                </a:cubicBezTo>
                <a:close/>
                <a:moveTo>
                  <a:pt x="180735" y="753352"/>
                </a:moveTo>
                <a:cubicBezTo>
                  <a:pt x="179740" y="730879"/>
                  <a:pt x="176578" y="708620"/>
                  <a:pt x="174055" y="686307"/>
                </a:cubicBezTo>
                <a:cubicBezTo>
                  <a:pt x="170324" y="653424"/>
                  <a:pt x="166967" y="620487"/>
                  <a:pt x="163414" y="587587"/>
                </a:cubicBezTo>
                <a:cubicBezTo>
                  <a:pt x="163165" y="585313"/>
                  <a:pt x="163698" y="582293"/>
                  <a:pt x="160980" y="581422"/>
                </a:cubicBezTo>
                <a:cubicBezTo>
                  <a:pt x="158333" y="580587"/>
                  <a:pt x="156805" y="583234"/>
                  <a:pt x="155277" y="584904"/>
                </a:cubicBezTo>
                <a:cubicBezTo>
                  <a:pt x="149362" y="591370"/>
                  <a:pt x="143393" y="596700"/>
                  <a:pt x="133906" y="590749"/>
                </a:cubicBezTo>
                <a:cubicBezTo>
                  <a:pt x="130761" y="588777"/>
                  <a:pt x="129447" y="591708"/>
                  <a:pt x="129998" y="594284"/>
                </a:cubicBezTo>
                <a:cubicBezTo>
                  <a:pt x="132236" y="604801"/>
                  <a:pt x="130460" y="615602"/>
                  <a:pt x="132307" y="626101"/>
                </a:cubicBezTo>
                <a:cubicBezTo>
                  <a:pt x="137335" y="654632"/>
                  <a:pt x="138578" y="683589"/>
                  <a:pt x="142344" y="712244"/>
                </a:cubicBezTo>
                <a:cubicBezTo>
                  <a:pt x="144405" y="728002"/>
                  <a:pt x="143943" y="744185"/>
                  <a:pt x="148704" y="759481"/>
                </a:cubicBezTo>
                <a:cubicBezTo>
                  <a:pt x="151351" y="767973"/>
                  <a:pt x="159807" y="772379"/>
                  <a:pt x="167464" y="770780"/>
                </a:cubicBezTo>
                <a:cubicBezTo>
                  <a:pt x="175707" y="769057"/>
                  <a:pt x="180912" y="762306"/>
                  <a:pt x="180788" y="753334"/>
                </a:cubicBezTo>
                <a:close/>
                <a:moveTo>
                  <a:pt x="477802" y="113899"/>
                </a:moveTo>
                <a:cubicBezTo>
                  <a:pt x="475457" y="135768"/>
                  <a:pt x="496117" y="161474"/>
                  <a:pt x="524471" y="161403"/>
                </a:cubicBezTo>
                <a:cubicBezTo>
                  <a:pt x="549253" y="161332"/>
                  <a:pt x="570393" y="139889"/>
                  <a:pt x="570766" y="115036"/>
                </a:cubicBezTo>
                <a:cubicBezTo>
                  <a:pt x="571121" y="91462"/>
                  <a:pt x="548205" y="69362"/>
                  <a:pt x="522428" y="68722"/>
                </a:cubicBezTo>
                <a:cubicBezTo>
                  <a:pt x="500772" y="68190"/>
                  <a:pt x="474337" y="92208"/>
                  <a:pt x="477784" y="113917"/>
                </a:cubicBezTo>
                <a:close/>
                <a:moveTo>
                  <a:pt x="372188" y="330437"/>
                </a:moveTo>
                <a:lnTo>
                  <a:pt x="372188" y="330402"/>
                </a:lnTo>
                <a:cubicBezTo>
                  <a:pt x="378673" y="330402"/>
                  <a:pt x="385175" y="330366"/>
                  <a:pt x="391659" y="330402"/>
                </a:cubicBezTo>
                <a:cubicBezTo>
                  <a:pt x="397308" y="330455"/>
                  <a:pt x="398552" y="328252"/>
                  <a:pt x="397113" y="322638"/>
                </a:cubicBezTo>
                <a:cubicBezTo>
                  <a:pt x="393400" y="308124"/>
                  <a:pt x="386578" y="295209"/>
                  <a:pt x="378531" y="282774"/>
                </a:cubicBezTo>
                <a:cubicBezTo>
                  <a:pt x="375031" y="277391"/>
                  <a:pt x="371318" y="276503"/>
                  <a:pt x="366379" y="281246"/>
                </a:cubicBezTo>
                <a:cubicBezTo>
                  <a:pt x="360215" y="287162"/>
                  <a:pt x="354050" y="293166"/>
                  <a:pt x="347282" y="298336"/>
                </a:cubicBezTo>
                <a:cubicBezTo>
                  <a:pt x="332199" y="309830"/>
                  <a:pt x="334793" y="309013"/>
                  <a:pt x="344493" y="324255"/>
                </a:cubicBezTo>
                <a:cubicBezTo>
                  <a:pt x="347353" y="328750"/>
                  <a:pt x="351030" y="330668"/>
                  <a:pt x="356253" y="330455"/>
                </a:cubicBezTo>
                <a:cubicBezTo>
                  <a:pt x="361565" y="330242"/>
                  <a:pt x="366877" y="330402"/>
                  <a:pt x="372188" y="330402"/>
                </a:cubicBezTo>
                <a:close/>
              </a:path>
            </a:pathLst>
          </a:custGeom>
          <a:solidFill>
            <a:srgbClr val="8BC9C5"/>
          </a:solidFill>
          <a:ln w="0" cap="flat">
            <a:noFill/>
            <a:prstDash val="solid"/>
            <a:miter/>
          </a:ln>
        </p:spPr>
        <p:txBody>
          <a:bodyPr rtlCol="0" anchor="ctr"/>
          <a:lstStyle/>
          <a:p>
            <a:endParaRPr lang="en-US" sz="1641"/>
          </a:p>
        </p:txBody>
      </p:sp>
      <p:pic>
        <p:nvPicPr>
          <p:cNvPr id="287" name="Graphic 286">
            <a:extLst>
              <a:ext uri="{FF2B5EF4-FFF2-40B4-BE49-F238E27FC236}">
                <a16:creationId xmlns:a16="http://schemas.microsoft.com/office/drawing/2014/main" id="{0399EBCB-56A0-C442-ABBE-49A0D36DA85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13747" y="5410519"/>
            <a:ext cx="1496286" cy="842793"/>
          </a:xfrm>
          <a:prstGeom prst="rect">
            <a:avLst/>
          </a:prstGeom>
        </p:spPr>
      </p:pic>
    </p:spTree>
    <p:extLst>
      <p:ext uri="{BB962C8B-B14F-4D97-AF65-F5344CB8AC3E}">
        <p14:creationId xmlns:p14="http://schemas.microsoft.com/office/powerpoint/2010/main" val="412357725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20CF51-246C-3B24-4FEA-F01D98152F49}"/>
            </a:ext>
          </a:extLst>
        </p:cNvPr>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928F813-FC0F-F61E-447F-CB9FCB5E62C8}"/>
              </a:ext>
            </a:extLst>
          </p:cNvPr>
          <p:cNvSpPr>
            <a:spLocks/>
          </p:cNvSpPr>
          <p:nvPr/>
        </p:nvSpPr>
        <p:spPr>
          <a:xfrm>
            <a:off x="1103160" y="444392"/>
            <a:ext cx="9935948" cy="6249590"/>
          </a:xfrm>
          <a:prstGeom prst="roundRect">
            <a:avLst>
              <a:gd name="adj" fmla="val 7893"/>
            </a:avLst>
          </a:prstGeom>
          <a:noFill/>
          <a:ln w="28575">
            <a:solidFill>
              <a:srgbClr val="FFE5CF"/>
            </a:solidFill>
          </a:ln>
        </p:spPr>
        <p:style>
          <a:lnRef idx="2">
            <a:schemeClr val="accent1">
              <a:shade val="15000"/>
            </a:schemeClr>
          </a:lnRef>
          <a:fillRef idx="1">
            <a:schemeClr val="accent1"/>
          </a:fillRef>
          <a:effectRef idx="0">
            <a:schemeClr val="accent1"/>
          </a:effectRef>
          <a:fontRef idx="minor">
            <a:schemeClr val="lt1"/>
          </a:fontRef>
        </p:style>
        <p:txBody>
          <a:bodyPr lIns="83408" tIns="41705" rIns="83408" bIns="41705" rtlCol="0" anchor="ctr"/>
          <a:lstStyle/>
          <a:p>
            <a:pPr algn="ctr"/>
            <a:endParaRPr lang="en-US" sz="1094">
              <a:solidFill>
                <a:schemeClr val="accent1"/>
              </a:solidFill>
              <a:latin typeface="Avenir Next LT Pro" panose="020B0504020202020204" pitchFamily="34" charset="0"/>
            </a:endParaRPr>
          </a:p>
        </p:txBody>
      </p:sp>
      <p:sp>
        <p:nvSpPr>
          <p:cNvPr id="8" name="Rectangle: Top Corners Rounded 7">
            <a:extLst>
              <a:ext uri="{FF2B5EF4-FFF2-40B4-BE49-F238E27FC236}">
                <a16:creationId xmlns:a16="http://schemas.microsoft.com/office/drawing/2014/main" id="{22C310E3-686D-130A-00C6-8068B704F7A7}"/>
              </a:ext>
            </a:extLst>
          </p:cNvPr>
          <p:cNvSpPr/>
          <p:nvPr/>
        </p:nvSpPr>
        <p:spPr>
          <a:xfrm rot="5400000">
            <a:off x="1831361" y="-296853"/>
            <a:ext cx="536989" cy="2008020"/>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9" name="TextBox 8">
            <a:extLst>
              <a:ext uri="{FF2B5EF4-FFF2-40B4-BE49-F238E27FC236}">
                <a16:creationId xmlns:a16="http://schemas.microsoft.com/office/drawing/2014/main" id="{C0A8F7C3-D3A1-E510-A309-54680C3ACD3D}"/>
              </a:ext>
            </a:extLst>
          </p:cNvPr>
          <p:cNvSpPr txBox="1"/>
          <p:nvPr/>
        </p:nvSpPr>
        <p:spPr>
          <a:xfrm>
            <a:off x="1525081" y="551549"/>
            <a:ext cx="1573718" cy="318147"/>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Disponibilidad</a:t>
            </a:r>
          </a:p>
        </p:txBody>
      </p:sp>
      <p:grpSp>
        <p:nvGrpSpPr>
          <p:cNvPr id="10" name="Graphic 54">
            <a:extLst>
              <a:ext uri="{FF2B5EF4-FFF2-40B4-BE49-F238E27FC236}">
                <a16:creationId xmlns:a16="http://schemas.microsoft.com/office/drawing/2014/main" id="{64EE1F9C-7469-7CB0-7A1B-51BE57D02809}"/>
              </a:ext>
            </a:extLst>
          </p:cNvPr>
          <p:cNvGrpSpPr/>
          <p:nvPr/>
        </p:nvGrpSpPr>
        <p:grpSpPr>
          <a:xfrm>
            <a:off x="1193498" y="521097"/>
            <a:ext cx="369735" cy="369722"/>
            <a:chOff x="1340009" y="1998650"/>
            <a:chExt cx="405339" cy="405325"/>
          </a:xfrm>
          <a:solidFill>
            <a:srgbClr val="F4A66C"/>
          </a:solidFill>
        </p:grpSpPr>
        <p:sp>
          <p:nvSpPr>
            <p:cNvPr id="11" name="Freeform: Shape 10">
              <a:extLst>
                <a:ext uri="{FF2B5EF4-FFF2-40B4-BE49-F238E27FC236}">
                  <a16:creationId xmlns:a16="http://schemas.microsoft.com/office/drawing/2014/main" id="{09F8B793-A815-6923-149E-277181084129}"/>
                </a:ext>
              </a:extLst>
            </p:cNvPr>
            <p:cNvSpPr/>
            <p:nvPr/>
          </p:nvSpPr>
          <p:spPr>
            <a:xfrm>
              <a:off x="1562990" y="2117002"/>
              <a:ext cx="126368" cy="126368"/>
            </a:xfrm>
            <a:custGeom>
              <a:avLst/>
              <a:gdLst>
                <a:gd name="connsiteX0" fmla="*/ 63184 w 126368"/>
                <a:gd name="connsiteY0" fmla="*/ 0 h 126368"/>
                <a:gd name="connsiteX1" fmla="*/ 0 w 126368"/>
                <a:gd name="connsiteY1" fmla="*/ 63184 h 126368"/>
                <a:gd name="connsiteX2" fmla="*/ 63184 w 126368"/>
                <a:gd name="connsiteY2" fmla="*/ 126369 h 126368"/>
                <a:gd name="connsiteX3" fmla="*/ 126369 w 126368"/>
                <a:gd name="connsiteY3" fmla="*/ 63184 h 126368"/>
                <a:gd name="connsiteX4" fmla="*/ 63184 w 126368"/>
                <a:gd name="connsiteY4" fmla="*/ 0 h 126368"/>
                <a:gd name="connsiteX5" fmla="*/ 105569 w 126368"/>
                <a:gd name="connsiteY5" fmla="*/ 53044 h 126368"/>
                <a:gd name="connsiteX6" fmla="*/ 65731 w 126368"/>
                <a:gd name="connsiteY6" fmla="*/ 96346 h 126368"/>
                <a:gd name="connsiteX7" fmla="*/ 46678 w 126368"/>
                <a:gd name="connsiteY7" fmla="*/ 96346 h 126368"/>
                <a:gd name="connsiteX8" fmla="*/ 27625 w 126368"/>
                <a:gd name="connsiteY8" fmla="*/ 75561 h 126368"/>
                <a:gd name="connsiteX9" fmla="*/ 27625 w 126368"/>
                <a:gd name="connsiteY9" fmla="*/ 58240 h 126368"/>
                <a:gd name="connsiteX10" fmla="*/ 44946 w 126368"/>
                <a:gd name="connsiteY10" fmla="*/ 59972 h 126368"/>
                <a:gd name="connsiteX11" fmla="*/ 57070 w 126368"/>
                <a:gd name="connsiteY11" fmla="*/ 73829 h 126368"/>
                <a:gd name="connsiteX12" fmla="*/ 86516 w 126368"/>
                <a:gd name="connsiteY12" fmla="*/ 40919 h 126368"/>
                <a:gd name="connsiteX13" fmla="*/ 91712 w 126368"/>
                <a:gd name="connsiteY13" fmla="*/ 35723 h 126368"/>
                <a:gd name="connsiteX14" fmla="*/ 105569 w 126368"/>
                <a:gd name="connsiteY14" fmla="*/ 39187 h 126368"/>
                <a:gd name="connsiteX15" fmla="*/ 105569 w 126368"/>
                <a:gd name="connsiteY15" fmla="*/ 53044 h 12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368" h="126368">
                  <a:moveTo>
                    <a:pt x="63184" y="0"/>
                  </a:moveTo>
                  <a:cubicBezTo>
                    <a:pt x="28350" y="0"/>
                    <a:pt x="0" y="28335"/>
                    <a:pt x="0" y="63184"/>
                  </a:cubicBezTo>
                  <a:cubicBezTo>
                    <a:pt x="0" y="98034"/>
                    <a:pt x="28335" y="126369"/>
                    <a:pt x="63184" y="126369"/>
                  </a:cubicBezTo>
                  <a:cubicBezTo>
                    <a:pt x="98034" y="126369"/>
                    <a:pt x="126369" y="98034"/>
                    <a:pt x="126369" y="63184"/>
                  </a:cubicBezTo>
                  <a:cubicBezTo>
                    <a:pt x="126369" y="28335"/>
                    <a:pt x="98034" y="0"/>
                    <a:pt x="63184" y="0"/>
                  </a:cubicBezTo>
                  <a:close/>
                  <a:moveTo>
                    <a:pt x="105569" y="53044"/>
                  </a:moveTo>
                  <a:cubicBezTo>
                    <a:pt x="91712" y="66900"/>
                    <a:pt x="79588" y="82489"/>
                    <a:pt x="65731" y="96346"/>
                  </a:cubicBezTo>
                  <a:cubicBezTo>
                    <a:pt x="60534" y="101542"/>
                    <a:pt x="53606" y="101542"/>
                    <a:pt x="46678" y="96346"/>
                  </a:cubicBezTo>
                  <a:cubicBezTo>
                    <a:pt x="39749" y="89418"/>
                    <a:pt x="32821" y="82489"/>
                    <a:pt x="27625" y="75561"/>
                  </a:cubicBezTo>
                  <a:cubicBezTo>
                    <a:pt x="22428" y="70365"/>
                    <a:pt x="22428" y="63436"/>
                    <a:pt x="27625" y="58240"/>
                  </a:cubicBezTo>
                  <a:cubicBezTo>
                    <a:pt x="32821" y="53044"/>
                    <a:pt x="39749" y="54776"/>
                    <a:pt x="44946" y="59972"/>
                  </a:cubicBezTo>
                  <a:cubicBezTo>
                    <a:pt x="48410" y="63436"/>
                    <a:pt x="53606" y="68632"/>
                    <a:pt x="57070" y="73829"/>
                  </a:cubicBezTo>
                  <a:cubicBezTo>
                    <a:pt x="67463" y="63436"/>
                    <a:pt x="76123" y="53044"/>
                    <a:pt x="86516" y="40919"/>
                  </a:cubicBezTo>
                  <a:cubicBezTo>
                    <a:pt x="88248" y="39187"/>
                    <a:pt x="89980" y="37455"/>
                    <a:pt x="91712" y="35723"/>
                  </a:cubicBezTo>
                  <a:cubicBezTo>
                    <a:pt x="96908" y="33991"/>
                    <a:pt x="102105" y="33991"/>
                    <a:pt x="105569" y="39187"/>
                  </a:cubicBezTo>
                  <a:cubicBezTo>
                    <a:pt x="109033" y="44383"/>
                    <a:pt x="109033" y="49579"/>
                    <a:pt x="105569" y="53044"/>
                  </a:cubicBezTo>
                  <a:close/>
                </a:path>
              </a:pathLst>
            </a:custGeom>
            <a:solidFill>
              <a:srgbClr val="F4A66C"/>
            </a:solidFill>
            <a:ln w="0" cap="flat">
              <a:noFill/>
              <a:prstDash val="solid"/>
              <a:miter/>
            </a:ln>
          </p:spPr>
          <p:txBody>
            <a:bodyPr rtlCol="0" anchor="ctr"/>
            <a:lstStyle/>
            <a:p>
              <a:endParaRPr lang="en-US" sz="1641"/>
            </a:p>
          </p:txBody>
        </p:sp>
        <p:sp>
          <p:nvSpPr>
            <p:cNvPr id="12" name="Freeform: Shape 11">
              <a:extLst>
                <a:ext uri="{FF2B5EF4-FFF2-40B4-BE49-F238E27FC236}">
                  <a16:creationId xmlns:a16="http://schemas.microsoft.com/office/drawing/2014/main" id="{0B16C1CA-6D2E-B477-736F-83222F755DED}"/>
                </a:ext>
              </a:extLst>
            </p:cNvPr>
            <p:cNvSpPr/>
            <p:nvPr/>
          </p:nvSpPr>
          <p:spPr>
            <a:xfrm>
              <a:off x="1401254" y="2156032"/>
              <a:ext cx="82770" cy="84369"/>
            </a:xfrm>
            <a:custGeom>
              <a:avLst/>
              <a:gdLst>
                <a:gd name="connsiteX0" fmla="*/ 58891 w 82770"/>
                <a:gd name="connsiteY0" fmla="*/ 67552 h 84369"/>
                <a:gd name="connsiteX1" fmla="*/ 62355 w 82770"/>
                <a:gd name="connsiteY1" fmla="*/ 39838 h 84369"/>
                <a:gd name="connsiteX2" fmla="*/ 57159 w 82770"/>
                <a:gd name="connsiteY2" fmla="*/ 29446 h 84369"/>
                <a:gd name="connsiteX3" fmla="*/ 53799 w 82770"/>
                <a:gd name="connsiteY3" fmla="*/ 26115 h 84369"/>
                <a:gd name="connsiteX4" fmla="*/ 53695 w 82770"/>
                <a:gd name="connsiteY4" fmla="*/ 38106 h 84369"/>
                <a:gd name="connsiteX5" fmla="*/ 51963 w 82770"/>
                <a:gd name="connsiteY5" fmla="*/ 43302 h 84369"/>
                <a:gd name="connsiteX6" fmla="*/ 48499 w 82770"/>
                <a:gd name="connsiteY6" fmla="*/ 55427 h 84369"/>
                <a:gd name="connsiteX7" fmla="*/ 43302 w 82770"/>
                <a:gd name="connsiteY7" fmla="*/ 46767 h 84369"/>
                <a:gd name="connsiteX8" fmla="*/ 43302 w 82770"/>
                <a:gd name="connsiteY8" fmla="*/ 45034 h 84369"/>
                <a:gd name="connsiteX9" fmla="*/ 46767 w 82770"/>
                <a:gd name="connsiteY9" fmla="*/ 29446 h 84369"/>
                <a:gd name="connsiteX10" fmla="*/ 45034 w 82770"/>
                <a:gd name="connsiteY10" fmla="*/ 13857 h 84369"/>
                <a:gd name="connsiteX11" fmla="*/ 38106 w 82770"/>
                <a:gd name="connsiteY11" fmla="*/ 15589 h 84369"/>
                <a:gd name="connsiteX12" fmla="*/ 39838 w 82770"/>
                <a:gd name="connsiteY12" fmla="*/ 38106 h 84369"/>
                <a:gd name="connsiteX13" fmla="*/ 15589 w 82770"/>
                <a:gd name="connsiteY13" fmla="*/ 0 h 84369"/>
                <a:gd name="connsiteX14" fmla="*/ 10393 w 82770"/>
                <a:gd name="connsiteY14" fmla="*/ 3464 h 84369"/>
                <a:gd name="connsiteX15" fmla="*/ 25981 w 82770"/>
                <a:gd name="connsiteY15" fmla="*/ 25981 h 84369"/>
                <a:gd name="connsiteX16" fmla="*/ 6928 w 82770"/>
                <a:gd name="connsiteY16" fmla="*/ 17321 h 84369"/>
                <a:gd name="connsiteX17" fmla="*/ 0 w 82770"/>
                <a:gd name="connsiteY17" fmla="*/ 19053 h 84369"/>
                <a:gd name="connsiteX18" fmla="*/ 6928 w 82770"/>
                <a:gd name="connsiteY18" fmla="*/ 27714 h 84369"/>
                <a:gd name="connsiteX19" fmla="*/ 29446 w 82770"/>
                <a:gd name="connsiteY19" fmla="*/ 32910 h 84369"/>
                <a:gd name="connsiteX20" fmla="*/ 32910 w 82770"/>
                <a:gd name="connsiteY20" fmla="*/ 34642 h 84369"/>
                <a:gd name="connsiteX21" fmla="*/ 38106 w 82770"/>
                <a:gd name="connsiteY21" fmla="*/ 48499 h 84369"/>
                <a:gd name="connsiteX22" fmla="*/ 20785 w 82770"/>
                <a:gd name="connsiteY22" fmla="*/ 38106 h 84369"/>
                <a:gd name="connsiteX23" fmla="*/ 15589 w 82770"/>
                <a:gd name="connsiteY23" fmla="*/ 43302 h 84369"/>
                <a:gd name="connsiteX24" fmla="*/ 36374 w 82770"/>
                <a:gd name="connsiteY24" fmla="*/ 55427 h 84369"/>
                <a:gd name="connsiteX25" fmla="*/ 39838 w 82770"/>
                <a:gd name="connsiteY25" fmla="*/ 60623 h 84369"/>
                <a:gd name="connsiteX26" fmla="*/ 41541 w 82770"/>
                <a:gd name="connsiteY26" fmla="*/ 84369 h 84369"/>
                <a:gd name="connsiteX27" fmla="*/ 82134 w 82770"/>
                <a:gd name="connsiteY27" fmla="*/ 84369 h 84369"/>
                <a:gd name="connsiteX28" fmla="*/ 82770 w 82770"/>
                <a:gd name="connsiteY28" fmla="*/ 82400 h 84369"/>
                <a:gd name="connsiteX29" fmla="*/ 74480 w 82770"/>
                <a:gd name="connsiteY29" fmla="*/ 79676 h 84369"/>
                <a:gd name="connsiteX30" fmla="*/ 58891 w 82770"/>
                <a:gd name="connsiteY30" fmla="*/ 67552 h 8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770" h="84369">
                  <a:moveTo>
                    <a:pt x="58891" y="67552"/>
                  </a:moveTo>
                  <a:cubicBezTo>
                    <a:pt x="57159" y="58891"/>
                    <a:pt x="60623" y="48499"/>
                    <a:pt x="62355" y="39838"/>
                  </a:cubicBezTo>
                  <a:cubicBezTo>
                    <a:pt x="64087" y="34642"/>
                    <a:pt x="62355" y="31178"/>
                    <a:pt x="57159" y="29446"/>
                  </a:cubicBezTo>
                  <a:cubicBezTo>
                    <a:pt x="55738" y="28498"/>
                    <a:pt x="54776" y="27299"/>
                    <a:pt x="53799" y="26115"/>
                  </a:cubicBezTo>
                  <a:cubicBezTo>
                    <a:pt x="54435" y="30112"/>
                    <a:pt x="54702" y="34109"/>
                    <a:pt x="53695" y="38106"/>
                  </a:cubicBezTo>
                  <a:cubicBezTo>
                    <a:pt x="53695" y="39838"/>
                    <a:pt x="51963" y="41570"/>
                    <a:pt x="51963" y="43302"/>
                  </a:cubicBezTo>
                  <a:cubicBezTo>
                    <a:pt x="50231" y="46767"/>
                    <a:pt x="50231" y="51963"/>
                    <a:pt x="48499" y="55427"/>
                  </a:cubicBezTo>
                  <a:cubicBezTo>
                    <a:pt x="46767" y="51963"/>
                    <a:pt x="45034" y="50231"/>
                    <a:pt x="43302" y="46767"/>
                  </a:cubicBezTo>
                  <a:lnTo>
                    <a:pt x="43302" y="45034"/>
                  </a:lnTo>
                  <a:cubicBezTo>
                    <a:pt x="46767" y="39838"/>
                    <a:pt x="46767" y="34642"/>
                    <a:pt x="46767" y="29446"/>
                  </a:cubicBezTo>
                  <a:cubicBezTo>
                    <a:pt x="46767" y="24249"/>
                    <a:pt x="45034" y="19053"/>
                    <a:pt x="45034" y="13857"/>
                  </a:cubicBezTo>
                  <a:cubicBezTo>
                    <a:pt x="43302" y="13857"/>
                    <a:pt x="39838" y="15589"/>
                    <a:pt x="38106" y="15589"/>
                  </a:cubicBezTo>
                  <a:cubicBezTo>
                    <a:pt x="39838" y="22517"/>
                    <a:pt x="41570" y="31178"/>
                    <a:pt x="39838" y="38106"/>
                  </a:cubicBezTo>
                  <a:cubicBezTo>
                    <a:pt x="31178" y="25981"/>
                    <a:pt x="24249" y="13857"/>
                    <a:pt x="15589" y="0"/>
                  </a:cubicBezTo>
                  <a:cubicBezTo>
                    <a:pt x="13857" y="1732"/>
                    <a:pt x="12125" y="1732"/>
                    <a:pt x="10393" y="3464"/>
                  </a:cubicBezTo>
                  <a:cubicBezTo>
                    <a:pt x="15589" y="12125"/>
                    <a:pt x="20785" y="19053"/>
                    <a:pt x="25981" y="25981"/>
                  </a:cubicBezTo>
                  <a:cubicBezTo>
                    <a:pt x="19053" y="27714"/>
                    <a:pt x="10393" y="22517"/>
                    <a:pt x="6928" y="17321"/>
                  </a:cubicBezTo>
                  <a:cubicBezTo>
                    <a:pt x="5196" y="17321"/>
                    <a:pt x="3464" y="19053"/>
                    <a:pt x="0" y="19053"/>
                  </a:cubicBezTo>
                  <a:cubicBezTo>
                    <a:pt x="0" y="22517"/>
                    <a:pt x="3464" y="25981"/>
                    <a:pt x="6928" y="27714"/>
                  </a:cubicBezTo>
                  <a:cubicBezTo>
                    <a:pt x="13857" y="32910"/>
                    <a:pt x="20785" y="32910"/>
                    <a:pt x="29446" y="32910"/>
                  </a:cubicBezTo>
                  <a:cubicBezTo>
                    <a:pt x="30600" y="32910"/>
                    <a:pt x="31755" y="33487"/>
                    <a:pt x="32910" y="34642"/>
                  </a:cubicBezTo>
                  <a:cubicBezTo>
                    <a:pt x="36374" y="39838"/>
                    <a:pt x="38106" y="43302"/>
                    <a:pt x="38106" y="48499"/>
                  </a:cubicBezTo>
                  <a:cubicBezTo>
                    <a:pt x="31178" y="46767"/>
                    <a:pt x="25981" y="43302"/>
                    <a:pt x="20785" y="38106"/>
                  </a:cubicBezTo>
                  <a:cubicBezTo>
                    <a:pt x="19053" y="39838"/>
                    <a:pt x="17321" y="41570"/>
                    <a:pt x="15589" y="43302"/>
                  </a:cubicBezTo>
                  <a:cubicBezTo>
                    <a:pt x="20785" y="50231"/>
                    <a:pt x="27714" y="53695"/>
                    <a:pt x="36374" y="55427"/>
                  </a:cubicBezTo>
                  <a:cubicBezTo>
                    <a:pt x="38683" y="55427"/>
                    <a:pt x="39838" y="57159"/>
                    <a:pt x="39838" y="60623"/>
                  </a:cubicBezTo>
                  <a:cubicBezTo>
                    <a:pt x="39838" y="63999"/>
                    <a:pt x="41452" y="80313"/>
                    <a:pt x="41541" y="84369"/>
                  </a:cubicBezTo>
                  <a:lnTo>
                    <a:pt x="82134" y="84369"/>
                  </a:lnTo>
                  <a:cubicBezTo>
                    <a:pt x="82356" y="83674"/>
                    <a:pt x="82534" y="83244"/>
                    <a:pt x="82770" y="82400"/>
                  </a:cubicBezTo>
                  <a:cubicBezTo>
                    <a:pt x="80431" y="81201"/>
                    <a:pt x="77500" y="80683"/>
                    <a:pt x="74480" y="79676"/>
                  </a:cubicBezTo>
                  <a:cubicBezTo>
                    <a:pt x="67552" y="76212"/>
                    <a:pt x="62355" y="74480"/>
                    <a:pt x="58891" y="67552"/>
                  </a:cubicBezTo>
                  <a:close/>
                </a:path>
              </a:pathLst>
            </a:custGeom>
            <a:solidFill>
              <a:srgbClr val="F4A66C"/>
            </a:solidFill>
            <a:ln w="0" cap="flat">
              <a:noFill/>
              <a:prstDash val="solid"/>
              <a:miter/>
            </a:ln>
          </p:spPr>
          <p:txBody>
            <a:bodyPr rtlCol="0" anchor="ctr"/>
            <a:lstStyle/>
            <a:p>
              <a:endParaRPr lang="en-US" sz="1641"/>
            </a:p>
          </p:txBody>
        </p:sp>
        <p:sp>
          <p:nvSpPr>
            <p:cNvPr id="13" name="Freeform: Shape 12">
              <a:extLst>
                <a:ext uri="{FF2B5EF4-FFF2-40B4-BE49-F238E27FC236}">
                  <a16:creationId xmlns:a16="http://schemas.microsoft.com/office/drawing/2014/main" id="{33341249-DC5C-C4C1-51DD-4E1BD9CE2CAE}"/>
                </a:ext>
              </a:extLst>
            </p:cNvPr>
            <p:cNvSpPr/>
            <p:nvPr/>
          </p:nvSpPr>
          <p:spPr>
            <a:xfrm>
              <a:off x="1340009" y="1998650"/>
              <a:ext cx="405339" cy="405325"/>
            </a:xfrm>
            <a:custGeom>
              <a:avLst/>
              <a:gdLst>
                <a:gd name="connsiteX0" fmla="*/ 202670 w 405339"/>
                <a:gd name="connsiteY0" fmla="*/ 0 h 405325"/>
                <a:gd name="connsiteX1" fmla="*/ 0 w 405339"/>
                <a:gd name="connsiteY1" fmla="*/ 202655 h 405325"/>
                <a:gd name="connsiteX2" fmla="*/ 202670 w 405339"/>
                <a:gd name="connsiteY2" fmla="*/ 405325 h 405325"/>
                <a:gd name="connsiteX3" fmla="*/ 405340 w 405339"/>
                <a:gd name="connsiteY3" fmla="*/ 202655 h 405325"/>
                <a:gd name="connsiteX4" fmla="*/ 202670 w 405339"/>
                <a:gd name="connsiteY4" fmla="*/ 0 h 405325"/>
                <a:gd name="connsiteX5" fmla="*/ 232708 w 405339"/>
                <a:gd name="connsiteY5" fmla="*/ 323487 h 405325"/>
                <a:gd name="connsiteX6" fmla="*/ 139175 w 405339"/>
                <a:gd name="connsiteY6" fmla="*/ 323487 h 405325"/>
                <a:gd name="connsiteX7" fmla="*/ 132246 w 405339"/>
                <a:gd name="connsiteY7" fmla="*/ 316559 h 405325"/>
                <a:gd name="connsiteX8" fmla="*/ 239636 w 405339"/>
                <a:gd name="connsiteY8" fmla="*/ 316559 h 405325"/>
                <a:gd name="connsiteX9" fmla="*/ 232708 w 405339"/>
                <a:gd name="connsiteY9" fmla="*/ 323487 h 405325"/>
                <a:gd name="connsiteX10" fmla="*/ 235446 w 405339"/>
                <a:gd name="connsiteY10" fmla="*/ 303886 h 405325"/>
                <a:gd name="connsiteX11" fmla="*/ 132631 w 405339"/>
                <a:gd name="connsiteY11" fmla="*/ 303975 h 405325"/>
                <a:gd name="connsiteX12" fmla="*/ 48617 w 405339"/>
                <a:gd name="connsiteY12" fmla="*/ 230339 h 405325"/>
                <a:gd name="connsiteX13" fmla="*/ 48617 w 405339"/>
                <a:gd name="connsiteY13" fmla="*/ 215609 h 405325"/>
                <a:gd name="connsiteX14" fmla="*/ 74317 w 405339"/>
                <a:gd name="connsiteY14" fmla="*/ 215609 h 405325"/>
                <a:gd name="connsiteX15" fmla="*/ 69891 w 405339"/>
                <a:gd name="connsiteY15" fmla="*/ 210916 h 405325"/>
                <a:gd name="connsiteX16" fmla="*/ 66427 w 405339"/>
                <a:gd name="connsiteY16" fmla="*/ 183202 h 405325"/>
                <a:gd name="connsiteX17" fmla="*/ 59498 w 405339"/>
                <a:gd name="connsiteY17" fmla="*/ 172810 h 405325"/>
                <a:gd name="connsiteX18" fmla="*/ 61230 w 405339"/>
                <a:gd name="connsiteY18" fmla="*/ 131240 h 405325"/>
                <a:gd name="connsiteX19" fmla="*/ 92408 w 405339"/>
                <a:gd name="connsiteY19" fmla="*/ 134704 h 405325"/>
                <a:gd name="connsiteX20" fmla="*/ 102801 w 405339"/>
                <a:gd name="connsiteY20" fmla="*/ 139900 h 405325"/>
                <a:gd name="connsiteX21" fmla="*/ 111224 w 405339"/>
                <a:gd name="connsiteY21" fmla="*/ 145378 h 405325"/>
                <a:gd name="connsiteX22" fmla="*/ 128782 w 405339"/>
                <a:gd name="connsiteY22" fmla="*/ 120832 h 405325"/>
                <a:gd name="connsiteX23" fmla="*/ 158228 w 405339"/>
                <a:gd name="connsiteY23" fmla="*/ 132957 h 405325"/>
                <a:gd name="connsiteX24" fmla="*/ 166888 w 405339"/>
                <a:gd name="connsiteY24" fmla="*/ 141617 h 405325"/>
                <a:gd name="connsiteX25" fmla="*/ 175548 w 405339"/>
                <a:gd name="connsiteY25" fmla="*/ 152010 h 405325"/>
                <a:gd name="connsiteX26" fmla="*/ 172084 w 405339"/>
                <a:gd name="connsiteY26" fmla="*/ 172795 h 405325"/>
                <a:gd name="connsiteX27" fmla="*/ 168620 w 405339"/>
                <a:gd name="connsiteY27" fmla="*/ 177991 h 405325"/>
                <a:gd name="connsiteX28" fmla="*/ 161692 w 405339"/>
                <a:gd name="connsiteY28" fmla="*/ 190116 h 405325"/>
                <a:gd name="connsiteX29" fmla="*/ 158228 w 405339"/>
                <a:gd name="connsiteY29" fmla="*/ 179723 h 405325"/>
                <a:gd name="connsiteX30" fmla="*/ 158228 w 405339"/>
                <a:gd name="connsiteY30" fmla="*/ 177991 h 405325"/>
                <a:gd name="connsiteX31" fmla="*/ 165156 w 405339"/>
                <a:gd name="connsiteY31" fmla="*/ 164135 h 405325"/>
                <a:gd name="connsiteX32" fmla="*/ 166888 w 405339"/>
                <a:gd name="connsiteY32" fmla="*/ 148546 h 405325"/>
                <a:gd name="connsiteX33" fmla="*/ 159960 w 405339"/>
                <a:gd name="connsiteY33" fmla="*/ 148546 h 405325"/>
                <a:gd name="connsiteX34" fmla="*/ 154763 w 405339"/>
                <a:gd name="connsiteY34" fmla="*/ 171063 h 405325"/>
                <a:gd name="connsiteX35" fmla="*/ 140907 w 405339"/>
                <a:gd name="connsiteY35" fmla="*/ 129493 h 405325"/>
                <a:gd name="connsiteX36" fmla="*/ 133978 w 405339"/>
                <a:gd name="connsiteY36" fmla="*/ 131225 h 405325"/>
                <a:gd name="connsiteX37" fmla="*/ 142639 w 405339"/>
                <a:gd name="connsiteY37" fmla="*/ 157206 h 405325"/>
                <a:gd name="connsiteX38" fmla="*/ 127050 w 405339"/>
                <a:gd name="connsiteY38" fmla="*/ 145081 h 405325"/>
                <a:gd name="connsiteX39" fmla="*/ 120121 w 405339"/>
                <a:gd name="connsiteY39" fmla="*/ 145081 h 405325"/>
                <a:gd name="connsiteX40" fmla="*/ 123586 w 405339"/>
                <a:gd name="connsiteY40" fmla="*/ 155474 h 405325"/>
                <a:gd name="connsiteX41" fmla="*/ 144371 w 405339"/>
                <a:gd name="connsiteY41" fmla="*/ 165867 h 405325"/>
                <a:gd name="connsiteX42" fmla="*/ 146103 w 405339"/>
                <a:gd name="connsiteY42" fmla="*/ 167599 h 405325"/>
                <a:gd name="connsiteX43" fmla="*/ 147835 w 405339"/>
                <a:gd name="connsiteY43" fmla="*/ 181455 h 405325"/>
                <a:gd name="connsiteX44" fmla="*/ 133978 w 405339"/>
                <a:gd name="connsiteY44" fmla="*/ 167599 h 405325"/>
                <a:gd name="connsiteX45" fmla="*/ 127050 w 405339"/>
                <a:gd name="connsiteY45" fmla="*/ 171063 h 405325"/>
                <a:gd name="connsiteX46" fmla="*/ 144371 w 405339"/>
                <a:gd name="connsiteY46" fmla="*/ 188384 h 405325"/>
                <a:gd name="connsiteX47" fmla="*/ 147835 w 405339"/>
                <a:gd name="connsiteY47" fmla="*/ 193580 h 405325"/>
                <a:gd name="connsiteX48" fmla="*/ 144001 w 405339"/>
                <a:gd name="connsiteY48" fmla="*/ 213625 h 405325"/>
                <a:gd name="connsiteX49" fmla="*/ 146503 w 405339"/>
                <a:gd name="connsiteY49" fmla="*/ 215594 h 405325"/>
                <a:gd name="connsiteX50" fmla="*/ 196600 w 405339"/>
                <a:gd name="connsiteY50" fmla="*/ 215594 h 405325"/>
                <a:gd name="connsiteX51" fmla="*/ 197903 w 405339"/>
                <a:gd name="connsiteY51" fmla="*/ 218200 h 405325"/>
                <a:gd name="connsiteX52" fmla="*/ 197903 w 405339"/>
                <a:gd name="connsiteY52" fmla="*/ 218200 h 405325"/>
                <a:gd name="connsiteX53" fmla="*/ 230990 w 405339"/>
                <a:gd name="connsiteY53" fmla="*/ 256972 h 405325"/>
                <a:gd name="connsiteX54" fmla="*/ 282450 w 405339"/>
                <a:gd name="connsiteY54" fmla="*/ 280881 h 405325"/>
                <a:gd name="connsiteX55" fmla="*/ 286417 w 405339"/>
                <a:gd name="connsiteY55" fmla="*/ 281488 h 405325"/>
                <a:gd name="connsiteX56" fmla="*/ 235446 w 405339"/>
                <a:gd name="connsiteY56" fmla="*/ 303857 h 405325"/>
                <a:gd name="connsiteX57" fmla="*/ 286166 w 405339"/>
                <a:gd name="connsiteY57" fmla="*/ 263604 h 405325"/>
                <a:gd name="connsiteX58" fmla="*/ 204165 w 405339"/>
                <a:gd name="connsiteY58" fmla="*/ 181604 h 405325"/>
                <a:gd name="connsiteX59" fmla="*/ 286166 w 405339"/>
                <a:gd name="connsiteY59" fmla="*/ 99603 h 405325"/>
                <a:gd name="connsiteX60" fmla="*/ 368166 w 405339"/>
                <a:gd name="connsiteY60" fmla="*/ 181604 h 405325"/>
                <a:gd name="connsiteX61" fmla="*/ 286166 w 405339"/>
                <a:gd name="connsiteY61" fmla="*/ 263604 h 40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5339" h="405325">
                  <a:moveTo>
                    <a:pt x="202670" y="0"/>
                  </a:moveTo>
                  <a:cubicBezTo>
                    <a:pt x="90069" y="0"/>
                    <a:pt x="0" y="91801"/>
                    <a:pt x="0" y="202655"/>
                  </a:cubicBezTo>
                  <a:cubicBezTo>
                    <a:pt x="0" y="313509"/>
                    <a:pt x="91801" y="405325"/>
                    <a:pt x="202670" y="405325"/>
                  </a:cubicBezTo>
                  <a:cubicBezTo>
                    <a:pt x="313539" y="405325"/>
                    <a:pt x="405340" y="313524"/>
                    <a:pt x="405340" y="202655"/>
                  </a:cubicBezTo>
                  <a:cubicBezTo>
                    <a:pt x="405340" y="91786"/>
                    <a:pt x="313524" y="0"/>
                    <a:pt x="202670" y="0"/>
                  </a:cubicBezTo>
                  <a:close/>
                  <a:moveTo>
                    <a:pt x="232708" y="323487"/>
                  </a:moveTo>
                  <a:lnTo>
                    <a:pt x="139175" y="323487"/>
                  </a:lnTo>
                  <a:cubicBezTo>
                    <a:pt x="135710" y="323487"/>
                    <a:pt x="132246" y="320023"/>
                    <a:pt x="132246" y="316559"/>
                  </a:cubicBezTo>
                  <a:lnTo>
                    <a:pt x="239636" y="316559"/>
                  </a:lnTo>
                  <a:cubicBezTo>
                    <a:pt x="239636" y="320023"/>
                    <a:pt x="236172" y="323487"/>
                    <a:pt x="232708" y="323487"/>
                  </a:cubicBezTo>
                  <a:close/>
                  <a:moveTo>
                    <a:pt x="235446" y="303886"/>
                  </a:moveTo>
                  <a:lnTo>
                    <a:pt x="132631" y="303975"/>
                  </a:lnTo>
                  <a:cubicBezTo>
                    <a:pt x="79780" y="290844"/>
                    <a:pt x="48617" y="263352"/>
                    <a:pt x="48617" y="230339"/>
                  </a:cubicBezTo>
                  <a:lnTo>
                    <a:pt x="48617" y="215609"/>
                  </a:lnTo>
                  <a:lnTo>
                    <a:pt x="74317" y="215609"/>
                  </a:lnTo>
                  <a:cubicBezTo>
                    <a:pt x="72585" y="214528"/>
                    <a:pt x="71016" y="213151"/>
                    <a:pt x="69891" y="210916"/>
                  </a:cubicBezTo>
                  <a:cubicBezTo>
                    <a:pt x="64694" y="202255"/>
                    <a:pt x="66427" y="191863"/>
                    <a:pt x="66427" y="183202"/>
                  </a:cubicBezTo>
                  <a:cubicBezTo>
                    <a:pt x="66427" y="178006"/>
                    <a:pt x="64694" y="174542"/>
                    <a:pt x="59498" y="172810"/>
                  </a:cubicBezTo>
                  <a:cubicBezTo>
                    <a:pt x="42177" y="167614"/>
                    <a:pt x="47374" y="139900"/>
                    <a:pt x="61230" y="131240"/>
                  </a:cubicBezTo>
                  <a:cubicBezTo>
                    <a:pt x="71623" y="126043"/>
                    <a:pt x="85480" y="124311"/>
                    <a:pt x="92408" y="134704"/>
                  </a:cubicBezTo>
                  <a:cubicBezTo>
                    <a:pt x="95872" y="139900"/>
                    <a:pt x="99336" y="139900"/>
                    <a:pt x="102801" y="139900"/>
                  </a:cubicBezTo>
                  <a:cubicBezTo>
                    <a:pt x="106679" y="139900"/>
                    <a:pt x="109270" y="142239"/>
                    <a:pt x="111224" y="145378"/>
                  </a:cubicBezTo>
                  <a:cubicBezTo>
                    <a:pt x="111757" y="134644"/>
                    <a:pt x="119855" y="123068"/>
                    <a:pt x="128782" y="120832"/>
                  </a:cubicBezTo>
                  <a:cubicBezTo>
                    <a:pt x="139175" y="117368"/>
                    <a:pt x="154763" y="120832"/>
                    <a:pt x="158228" y="132957"/>
                  </a:cubicBezTo>
                  <a:cubicBezTo>
                    <a:pt x="159960" y="139885"/>
                    <a:pt x="163424" y="139885"/>
                    <a:pt x="166888" y="141617"/>
                  </a:cubicBezTo>
                  <a:cubicBezTo>
                    <a:pt x="172084" y="143349"/>
                    <a:pt x="175548" y="146814"/>
                    <a:pt x="175548" y="152010"/>
                  </a:cubicBezTo>
                  <a:cubicBezTo>
                    <a:pt x="175548" y="158938"/>
                    <a:pt x="175548" y="165867"/>
                    <a:pt x="172084" y="172795"/>
                  </a:cubicBezTo>
                  <a:cubicBezTo>
                    <a:pt x="172084" y="174527"/>
                    <a:pt x="170352" y="176259"/>
                    <a:pt x="168620" y="177991"/>
                  </a:cubicBezTo>
                  <a:cubicBezTo>
                    <a:pt x="166888" y="181455"/>
                    <a:pt x="165156" y="184920"/>
                    <a:pt x="161692" y="190116"/>
                  </a:cubicBezTo>
                  <a:cubicBezTo>
                    <a:pt x="159960" y="186652"/>
                    <a:pt x="159960" y="183188"/>
                    <a:pt x="158228" y="179723"/>
                  </a:cubicBezTo>
                  <a:lnTo>
                    <a:pt x="158228" y="177991"/>
                  </a:lnTo>
                  <a:cubicBezTo>
                    <a:pt x="163424" y="174527"/>
                    <a:pt x="163424" y="169331"/>
                    <a:pt x="165156" y="164135"/>
                  </a:cubicBezTo>
                  <a:cubicBezTo>
                    <a:pt x="165156" y="158938"/>
                    <a:pt x="166888" y="153742"/>
                    <a:pt x="166888" y="148546"/>
                  </a:cubicBezTo>
                  <a:lnTo>
                    <a:pt x="159960" y="148546"/>
                  </a:lnTo>
                  <a:cubicBezTo>
                    <a:pt x="159960" y="155474"/>
                    <a:pt x="159960" y="164135"/>
                    <a:pt x="154763" y="171063"/>
                  </a:cubicBezTo>
                  <a:cubicBezTo>
                    <a:pt x="149567" y="157206"/>
                    <a:pt x="146103" y="143349"/>
                    <a:pt x="140907" y="129493"/>
                  </a:cubicBezTo>
                  <a:cubicBezTo>
                    <a:pt x="139175" y="129493"/>
                    <a:pt x="135710" y="131225"/>
                    <a:pt x="133978" y="131225"/>
                  </a:cubicBezTo>
                  <a:cubicBezTo>
                    <a:pt x="137442" y="139885"/>
                    <a:pt x="139175" y="148546"/>
                    <a:pt x="142639" y="157206"/>
                  </a:cubicBezTo>
                  <a:cubicBezTo>
                    <a:pt x="135710" y="157206"/>
                    <a:pt x="128782" y="150278"/>
                    <a:pt x="127050" y="145081"/>
                  </a:cubicBezTo>
                  <a:lnTo>
                    <a:pt x="120121" y="145081"/>
                  </a:lnTo>
                  <a:cubicBezTo>
                    <a:pt x="120121" y="148546"/>
                    <a:pt x="121854" y="152010"/>
                    <a:pt x="123586" y="155474"/>
                  </a:cubicBezTo>
                  <a:cubicBezTo>
                    <a:pt x="128782" y="160670"/>
                    <a:pt x="135710" y="164135"/>
                    <a:pt x="144371" y="165867"/>
                  </a:cubicBezTo>
                  <a:cubicBezTo>
                    <a:pt x="145526" y="165867"/>
                    <a:pt x="146103" y="166444"/>
                    <a:pt x="146103" y="167599"/>
                  </a:cubicBezTo>
                  <a:cubicBezTo>
                    <a:pt x="147835" y="174527"/>
                    <a:pt x="147835" y="176259"/>
                    <a:pt x="147835" y="181455"/>
                  </a:cubicBezTo>
                  <a:cubicBezTo>
                    <a:pt x="140907" y="177991"/>
                    <a:pt x="137442" y="172795"/>
                    <a:pt x="133978" y="167599"/>
                  </a:cubicBezTo>
                  <a:cubicBezTo>
                    <a:pt x="132246" y="169331"/>
                    <a:pt x="130514" y="169331"/>
                    <a:pt x="127050" y="171063"/>
                  </a:cubicBezTo>
                  <a:cubicBezTo>
                    <a:pt x="130514" y="177991"/>
                    <a:pt x="137442" y="184920"/>
                    <a:pt x="144371" y="188384"/>
                  </a:cubicBezTo>
                  <a:cubicBezTo>
                    <a:pt x="146680" y="189539"/>
                    <a:pt x="147835" y="191271"/>
                    <a:pt x="147835" y="193580"/>
                  </a:cubicBezTo>
                  <a:cubicBezTo>
                    <a:pt x="147835" y="196274"/>
                    <a:pt x="145748" y="207215"/>
                    <a:pt x="144001" y="213625"/>
                  </a:cubicBezTo>
                  <a:cubicBezTo>
                    <a:pt x="144963" y="214114"/>
                    <a:pt x="145792" y="214780"/>
                    <a:pt x="146503" y="215594"/>
                  </a:cubicBezTo>
                  <a:lnTo>
                    <a:pt x="196600" y="215594"/>
                  </a:lnTo>
                  <a:cubicBezTo>
                    <a:pt x="197029" y="216467"/>
                    <a:pt x="197474" y="217326"/>
                    <a:pt x="197903" y="218200"/>
                  </a:cubicBezTo>
                  <a:lnTo>
                    <a:pt x="197903" y="218200"/>
                  </a:lnTo>
                  <a:cubicBezTo>
                    <a:pt x="205734" y="233359"/>
                    <a:pt x="216749" y="246742"/>
                    <a:pt x="230990" y="256972"/>
                  </a:cubicBezTo>
                  <a:cubicBezTo>
                    <a:pt x="244714" y="268623"/>
                    <a:pt x="261813" y="277165"/>
                    <a:pt x="282450" y="280881"/>
                  </a:cubicBezTo>
                  <a:cubicBezTo>
                    <a:pt x="283782" y="281073"/>
                    <a:pt x="285100" y="281295"/>
                    <a:pt x="286417" y="281488"/>
                  </a:cubicBezTo>
                  <a:cubicBezTo>
                    <a:pt x="272842" y="290948"/>
                    <a:pt x="255758" y="298779"/>
                    <a:pt x="235446" y="303857"/>
                  </a:cubicBezTo>
                  <a:close/>
                  <a:moveTo>
                    <a:pt x="286166" y="263604"/>
                  </a:moveTo>
                  <a:cubicBezTo>
                    <a:pt x="240954" y="263604"/>
                    <a:pt x="204165" y="226816"/>
                    <a:pt x="204165" y="181604"/>
                  </a:cubicBezTo>
                  <a:cubicBezTo>
                    <a:pt x="204165" y="136391"/>
                    <a:pt x="240954" y="99603"/>
                    <a:pt x="286166" y="99603"/>
                  </a:cubicBezTo>
                  <a:cubicBezTo>
                    <a:pt x="331378" y="99603"/>
                    <a:pt x="368166" y="136391"/>
                    <a:pt x="368166" y="181604"/>
                  </a:cubicBezTo>
                  <a:cubicBezTo>
                    <a:pt x="368166" y="226816"/>
                    <a:pt x="331378" y="263604"/>
                    <a:pt x="286166" y="263604"/>
                  </a:cubicBezTo>
                  <a:close/>
                </a:path>
              </a:pathLst>
            </a:custGeom>
            <a:solidFill>
              <a:srgbClr val="F4A66C"/>
            </a:solidFill>
            <a:ln w="0" cap="flat">
              <a:noFill/>
              <a:prstDash val="solid"/>
              <a:miter/>
            </a:ln>
          </p:spPr>
          <p:txBody>
            <a:bodyPr rtlCol="0" anchor="ctr"/>
            <a:lstStyle/>
            <a:p>
              <a:endParaRPr lang="en-US" sz="1641"/>
            </a:p>
          </p:txBody>
        </p:sp>
      </p:grpSp>
      <p:grpSp>
        <p:nvGrpSpPr>
          <p:cNvPr id="15" name="Group 14">
            <a:extLst>
              <a:ext uri="{FF2B5EF4-FFF2-40B4-BE49-F238E27FC236}">
                <a16:creationId xmlns:a16="http://schemas.microsoft.com/office/drawing/2014/main" id="{8296944D-6E54-D3C8-D98B-50D7E1515C7B}"/>
              </a:ext>
            </a:extLst>
          </p:cNvPr>
          <p:cNvGrpSpPr/>
          <p:nvPr/>
        </p:nvGrpSpPr>
        <p:grpSpPr>
          <a:xfrm>
            <a:off x="1206095" y="1269023"/>
            <a:ext cx="861045" cy="874144"/>
            <a:chOff x="2176897" y="3394740"/>
            <a:chExt cx="1016395" cy="1031857"/>
          </a:xfrm>
        </p:grpSpPr>
        <p:sp>
          <p:nvSpPr>
            <p:cNvPr id="21" name="Freeform: Shape 20">
              <a:extLst>
                <a:ext uri="{FF2B5EF4-FFF2-40B4-BE49-F238E27FC236}">
                  <a16:creationId xmlns:a16="http://schemas.microsoft.com/office/drawing/2014/main" id="{4BD23798-B54B-A715-0B72-1FC827058B77}"/>
                </a:ext>
              </a:extLst>
            </p:cNvPr>
            <p:cNvSpPr/>
            <p:nvPr/>
          </p:nvSpPr>
          <p:spPr>
            <a:xfrm>
              <a:off x="2458325" y="3394740"/>
              <a:ext cx="734967" cy="687359"/>
            </a:xfrm>
            <a:custGeom>
              <a:avLst/>
              <a:gdLst>
                <a:gd name="connsiteX0" fmla="*/ 72499 w 734967"/>
                <a:gd name="connsiteY0" fmla="*/ 291024 h 687359"/>
                <a:gd name="connsiteX1" fmla="*/ 79908 w 734967"/>
                <a:gd name="connsiteY1" fmla="*/ 314091 h 687359"/>
                <a:gd name="connsiteX2" fmla="*/ 108047 w 734967"/>
                <a:gd name="connsiteY2" fmla="*/ 314091 h 687359"/>
                <a:gd name="connsiteX3" fmla="*/ 108047 w 734967"/>
                <a:gd name="connsiteY3" fmla="*/ 297591 h 687359"/>
                <a:gd name="connsiteX4" fmla="*/ 89303 w 734967"/>
                <a:gd name="connsiteY4" fmla="*/ 297591 h 687359"/>
                <a:gd name="connsiteX5" fmla="*/ 193985 w 734967"/>
                <a:gd name="connsiteY5" fmla="*/ 142964 h 687359"/>
                <a:gd name="connsiteX6" fmla="*/ 345059 w 734967"/>
                <a:gd name="connsiteY6" fmla="*/ 142964 h 687359"/>
                <a:gd name="connsiteX7" fmla="*/ 449740 w 734967"/>
                <a:gd name="connsiteY7" fmla="*/ 297591 h 687359"/>
                <a:gd name="connsiteX8" fmla="*/ 300232 w 734967"/>
                <a:gd name="connsiteY8" fmla="*/ 297591 h 687359"/>
                <a:gd name="connsiteX9" fmla="*/ 300232 w 734967"/>
                <a:gd name="connsiteY9" fmla="*/ 314091 h 687359"/>
                <a:gd name="connsiteX10" fmla="*/ 460912 w 734967"/>
                <a:gd name="connsiteY10" fmla="*/ 314091 h 687359"/>
                <a:gd name="connsiteX11" fmla="*/ 547107 w 734967"/>
                <a:gd name="connsiteY11" fmla="*/ 441373 h 687359"/>
                <a:gd name="connsiteX12" fmla="*/ 477786 w 734967"/>
                <a:gd name="connsiteY12" fmla="*/ 441373 h 687359"/>
                <a:gd name="connsiteX13" fmla="*/ 477786 w 734967"/>
                <a:gd name="connsiteY13" fmla="*/ 457874 h 687359"/>
                <a:gd name="connsiteX14" fmla="*/ 558302 w 734967"/>
                <a:gd name="connsiteY14" fmla="*/ 457874 h 687359"/>
                <a:gd name="connsiteX15" fmla="*/ 701757 w 734967"/>
                <a:gd name="connsiteY15" fmla="*/ 669761 h 687359"/>
                <a:gd name="connsiteX16" fmla="*/ 0 w 734967"/>
                <a:gd name="connsiteY16" fmla="*/ 669761 h 687359"/>
                <a:gd name="connsiteX17" fmla="*/ 0 w 734967"/>
                <a:gd name="connsiteY17" fmla="*/ 687360 h 687359"/>
                <a:gd name="connsiteX18" fmla="*/ 734968 w 734967"/>
                <a:gd name="connsiteY18" fmla="*/ 687360 h 687359"/>
                <a:gd name="connsiteX19" fmla="*/ 269545 w 734967"/>
                <a:gd name="connsiteY19" fmla="*/ 0 h 687359"/>
                <a:gd name="connsiteX20" fmla="*/ 72499 w 734967"/>
                <a:gd name="connsiteY20" fmla="*/ 291024 h 687359"/>
                <a:gd name="connsiteX21" fmla="*/ 72499 w 734967"/>
                <a:gd name="connsiteY21" fmla="*/ 291024 h 687359"/>
                <a:gd name="connsiteX22" fmla="*/ 333911 w 734967"/>
                <a:gd name="connsiteY22" fmla="*/ 126464 h 687359"/>
                <a:gd name="connsiteX23" fmla="*/ 205203 w 734967"/>
                <a:gd name="connsiteY23" fmla="*/ 126464 h 687359"/>
                <a:gd name="connsiteX24" fmla="*/ 269568 w 734967"/>
                <a:gd name="connsiteY24" fmla="*/ 31411 h 687359"/>
                <a:gd name="connsiteX25" fmla="*/ 333934 w 734967"/>
                <a:gd name="connsiteY25" fmla="*/ 126464 h 687359"/>
                <a:gd name="connsiteX26" fmla="*/ 333934 w 734967"/>
                <a:gd name="connsiteY26" fmla="*/ 126464 h 68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4967" h="687359">
                  <a:moveTo>
                    <a:pt x="72499" y="291024"/>
                  </a:moveTo>
                  <a:cubicBezTo>
                    <a:pt x="75163" y="298409"/>
                    <a:pt x="77617" y="306075"/>
                    <a:pt x="79908" y="314091"/>
                  </a:cubicBezTo>
                  <a:lnTo>
                    <a:pt x="108047" y="314091"/>
                  </a:lnTo>
                  <a:lnTo>
                    <a:pt x="108047" y="297591"/>
                  </a:lnTo>
                  <a:lnTo>
                    <a:pt x="89303" y="297591"/>
                  </a:lnTo>
                  <a:lnTo>
                    <a:pt x="193985" y="142964"/>
                  </a:lnTo>
                  <a:lnTo>
                    <a:pt x="345059" y="142964"/>
                  </a:lnTo>
                  <a:lnTo>
                    <a:pt x="449740" y="297591"/>
                  </a:lnTo>
                  <a:lnTo>
                    <a:pt x="300232" y="297591"/>
                  </a:lnTo>
                  <a:lnTo>
                    <a:pt x="300232" y="314091"/>
                  </a:lnTo>
                  <a:lnTo>
                    <a:pt x="460912" y="314091"/>
                  </a:lnTo>
                  <a:lnTo>
                    <a:pt x="547107" y="441373"/>
                  </a:lnTo>
                  <a:lnTo>
                    <a:pt x="477786" y="441373"/>
                  </a:lnTo>
                  <a:lnTo>
                    <a:pt x="477786" y="457874"/>
                  </a:lnTo>
                  <a:lnTo>
                    <a:pt x="558302" y="457874"/>
                  </a:lnTo>
                  <a:lnTo>
                    <a:pt x="701757" y="669761"/>
                  </a:lnTo>
                  <a:lnTo>
                    <a:pt x="0" y="669761"/>
                  </a:lnTo>
                  <a:lnTo>
                    <a:pt x="0" y="687360"/>
                  </a:lnTo>
                  <a:lnTo>
                    <a:pt x="734968" y="687360"/>
                  </a:lnTo>
                  <a:lnTo>
                    <a:pt x="269545" y="0"/>
                  </a:lnTo>
                  <a:lnTo>
                    <a:pt x="72499" y="291024"/>
                  </a:lnTo>
                  <a:lnTo>
                    <a:pt x="72499" y="291024"/>
                  </a:lnTo>
                  <a:close/>
                  <a:moveTo>
                    <a:pt x="333911" y="126464"/>
                  </a:moveTo>
                  <a:lnTo>
                    <a:pt x="205203" y="126464"/>
                  </a:lnTo>
                  <a:lnTo>
                    <a:pt x="269568" y="31411"/>
                  </a:lnTo>
                  <a:lnTo>
                    <a:pt x="333934" y="126464"/>
                  </a:lnTo>
                  <a:lnTo>
                    <a:pt x="333934" y="126464"/>
                  </a:lnTo>
                  <a:close/>
                </a:path>
              </a:pathLst>
            </a:custGeom>
            <a:solidFill>
              <a:schemeClr val="accent2"/>
            </a:solidFill>
            <a:ln w="0" cap="flat">
              <a:noFill/>
              <a:prstDash val="solid"/>
              <a:miter/>
            </a:ln>
          </p:spPr>
          <p:txBody>
            <a:bodyPr rtlCol="0" anchor="ctr"/>
            <a:lstStyle/>
            <a:p>
              <a:endParaRPr lang="en-US" sz="1641"/>
            </a:p>
          </p:txBody>
        </p:sp>
        <p:sp>
          <p:nvSpPr>
            <p:cNvPr id="22" name="Freeform: Shape 21">
              <a:extLst>
                <a:ext uri="{FF2B5EF4-FFF2-40B4-BE49-F238E27FC236}">
                  <a16:creationId xmlns:a16="http://schemas.microsoft.com/office/drawing/2014/main" id="{AB8529A0-A3BD-DAA0-723F-5E8DE49AE47B}"/>
                </a:ext>
              </a:extLst>
            </p:cNvPr>
            <p:cNvSpPr/>
            <p:nvPr/>
          </p:nvSpPr>
          <p:spPr>
            <a:xfrm>
              <a:off x="2713544" y="3556407"/>
              <a:ext cx="101286" cy="102291"/>
            </a:xfrm>
            <a:custGeom>
              <a:avLst/>
              <a:gdLst>
                <a:gd name="connsiteX0" fmla="*/ 40643 w 101286"/>
                <a:gd name="connsiteY0" fmla="*/ 36851 h 102291"/>
                <a:gd name="connsiteX1" fmla="*/ 0 w 101286"/>
                <a:gd name="connsiteY1" fmla="*/ 77518 h 102291"/>
                <a:gd name="connsiteX2" fmla="*/ 12761 w 101286"/>
                <a:gd name="connsiteY2" fmla="*/ 86095 h 102291"/>
                <a:gd name="connsiteX3" fmla="*/ 22787 w 101286"/>
                <a:gd name="connsiteY3" fmla="*/ 102292 h 102291"/>
                <a:gd name="connsiteX4" fmla="*/ 64436 w 101286"/>
                <a:gd name="connsiteY4" fmla="*/ 60644 h 102291"/>
                <a:gd name="connsiteX5" fmla="*/ 64763 w 101286"/>
                <a:gd name="connsiteY5" fmla="*/ 61064 h 102291"/>
                <a:gd name="connsiteX6" fmla="*/ 95029 w 101286"/>
                <a:gd name="connsiteY6" fmla="*/ 61064 h 102291"/>
                <a:gd name="connsiteX7" fmla="*/ 95029 w 101286"/>
                <a:gd name="connsiteY7" fmla="*/ 30798 h 102291"/>
                <a:gd name="connsiteX8" fmla="*/ 76425 w 101286"/>
                <a:gd name="connsiteY8" fmla="*/ 24862 h 102291"/>
                <a:gd name="connsiteX9" fmla="*/ 70489 w 101286"/>
                <a:gd name="connsiteY9" fmla="*/ 6258 h 102291"/>
                <a:gd name="connsiteX10" fmla="*/ 40223 w 101286"/>
                <a:gd name="connsiteY10" fmla="*/ 6258 h 102291"/>
                <a:gd name="connsiteX11" fmla="*/ 40223 w 101286"/>
                <a:gd name="connsiteY11" fmla="*/ 36524 h 102291"/>
                <a:gd name="connsiteX12" fmla="*/ 40643 w 101286"/>
                <a:gd name="connsiteY12" fmla="*/ 36875 h 102291"/>
                <a:gd name="connsiteX13" fmla="*/ 40643 w 101286"/>
                <a:gd name="connsiteY13" fmla="*/ 36875 h 10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86" h="102291">
                  <a:moveTo>
                    <a:pt x="40643" y="36851"/>
                  </a:moveTo>
                  <a:lnTo>
                    <a:pt x="0" y="77518"/>
                  </a:lnTo>
                  <a:cubicBezTo>
                    <a:pt x="4744" y="79621"/>
                    <a:pt x="9068" y="82403"/>
                    <a:pt x="12761" y="86095"/>
                  </a:cubicBezTo>
                  <a:cubicBezTo>
                    <a:pt x="17318" y="90653"/>
                    <a:pt x="20614" y="96168"/>
                    <a:pt x="22787" y="102292"/>
                  </a:cubicBezTo>
                  <a:lnTo>
                    <a:pt x="64436" y="60644"/>
                  </a:lnTo>
                  <a:cubicBezTo>
                    <a:pt x="64576" y="60784"/>
                    <a:pt x="64646" y="60924"/>
                    <a:pt x="64763" y="61064"/>
                  </a:cubicBezTo>
                  <a:cubicBezTo>
                    <a:pt x="73107" y="69408"/>
                    <a:pt x="86662" y="69408"/>
                    <a:pt x="95029" y="61064"/>
                  </a:cubicBezTo>
                  <a:cubicBezTo>
                    <a:pt x="103373" y="52721"/>
                    <a:pt x="103373" y="39165"/>
                    <a:pt x="95029" y="30798"/>
                  </a:cubicBezTo>
                  <a:cubicBezTo>
                    <a:pt x="89981" y="25750"/>
                    <a:pt x="82993" y="23810"/>
                    <a:pt x="76425" y="24862"/>
                  </a:cubicBezTo>
                  <a:cubicBezTo>
                    <a:pt x="77500" y="18294"/>
                    <a:pt x="75560" y="11329"/>
                    <a:pt x="70489" y="6258"/>
                  </a:cubicBezTo>
                  <a:cubicBezTo>
                    <a:pt x="62145" y="-2086"/>
                    <a:pt x="48590" y="-2086"/>
                    <a:pt x="40223" y="6258"/>
                  </a:cubicBezTo>
                  <a:cubicBezTo>
                    <a:pt x="31879" y="14601"/>
                    <a:pt x="31879" y="28157"/>
                    <a:pt x="40223" y="36524"/>
                  </a:cubicBezTo>
                  <a:cubicBezTo>
                    <a:pt x="40363" y="36664"/>
                    <a:pt x="40526" y="36734"/>
                    <a:pt x="40643" y="36875"/>
                  </a:cubicBezTo>
                  <a:lnTo>
                    <a:pt x="40643" y="36875"/>
                  </a:lnTo>
                  <a:close/>
                </a:path>
              </a:pathLst>
            </a:custGeom>
            <a:solidFill>
              <a:schemeClr val="accent2"/>
            </a:solidFill>
            <a:ln w="0" cap="flat">
              <a:noFill/>
              <a:prstDash val="solid"/>
              <a:miter/>
            </a:ln>
          </p:spPr>
          <p:txBody>
            <a:bodyPr rtlCol="0" anchor="ctr"/>
            <a:lstStyle/>
            <a:p>
              <a:endParaRPr lang="en-US" sz="1641"/>
            </a:p>
          </p:txBody>
        </p:sp>
        <p:sp>
          <p:nvSpPr>
            <p:cNvPr id="23" name="Freeform: Shape 22">
              <a:extLst>
                <a:ext uri="{FF2B5EF4-FFF2-40B4-BE49-F238E27FC236}">
                  <a16:creationId xmlns:a16="http://schemas.microsoft.com/office/drawing/2014/main" id="{E8010260-38F6-EBB8-30FA-C1D62D8D83BD}"/>
                </a:ext>
              </a:extLst>
            </p:cNvPr>
            <p:cNvSpPr/>
            <p:nvPr/>
          </p:nvSpPr>
          <p:spPr>
            <a:xfrm>
              <a:off x="2596685" y="3637100"/>
              <a:ext cx="137413" cy="137438"/>
            </a:xfrm>
            <a:custGeom>
              <a:avLst/>
              <a:gdLst>
                <a:gd name="connsiteX0" fmla="*/ 108235 w 137413"/>
                <a:gd name="connsiteY0" fmla="*/ 119129 h 137438"/>
                <a:gd name="connsiteX1" fmla="*/ 124057 w 137413"/>
                <a:gd name="connsiteY1" fmla="*/ 13349 h 137438"/>
                <a:gd name="connsiteX2" fmla="*/ 18301 w 137413"/>
                <a:gd name="connsiteY2" fmla="*/ 29195 h 137438"/>
                <a:gd name="connsiteX3" fmla="*/ 21876 w 137413"/>
                <a:gd name="connsiteY3" fmla="*/ 115553 h 137438"/>
                <a:gd name="connsiteX4" fmla="*/ 108235 w 137413"/>
                <a:gd name="connsiteY4" fmla="*/ 119129 h 137438"/>
                <a:gd name="connsiteX5" fmla="*/ 108235 w 137413"/>
                <a:gd name="connsiteY5" fmla="*/ 119129 h 137438"/>
                <a:gd name="connsiteX6" fmla="*/ 86522 w 137413"/>
                <a:gd name="connsiteY6" fmla="*/ 22019 h 137438"/>
                <a:gd name="connsiteX7" fmla="*/ 96596 w 137413"/>
                <a:gd name="connsiteY7" fmla="*/ 32093 h 137438"/>
                <a:gd name="connsiteX8" fmla="*/ 86522 w 137413"/>
                <a:gd name="connsiteY8" fmla="*/ 42166 h 137438"/>
                <a:gd name="connsiteX9" fmla="*/ 76449 w 137413"/>
                <a:gd name="connsiteY9" fmla="*/ 32093 h 137438"/>
                <a:gd name="connsiteX10" fmla="*/ 86522 w 137413"/>
                <a:gd name="connsiteY10" fmla="*/ 22019 h 137438"/>
                <a:gd name="connsiteX11" fmla="*/ 86522 w 137413"/>
                <a:gd name="connsiteY11" fmla="*/ 22019 h 137438"/>
                <a:gd name="connsiteX12" fmla="*/ 53288 w 137413"/>
                <a:gd name="connsiteY12" fmla="*/ 28704 h 137438"/>
                <a:gd name="connsiteX13" fmla="*/ 63361 w 137413"/>
                <a:gd name="connsiteY13" fmla="*/ 38777 h 137438"/>
                <a:gd name="connsiteX14" fmla="*/ 53288 w 137413"/>
                <a:gd name="connsiteY14" fmla="*/ 48850 h 137438"/>
                <a:gd name="connsiteX15" fmla="*/ 43215 w 137413"/>
                <a:gd name="connsiteY15" fmla="*/ 38777 h 137438"/>
                <a:gd name="connsiteX16" fmla="*/ 53288 w 137413"/>
                <a:gd name="connsiteY16" fmla="*/ 28704 h 137438"/>
                <a:gd name="connsiteX17" fmla="*/ 53288 w 137413"/>
                <a:gd name="connsiteY17" fmla="*/ 28704 h 137438"/>
                <a:gd name="connsiteX18" fmla="*/ 30127 w 137413"/>
                <a:gd name="connsiteY18" fmla="*/ 60279 h 137438"/>
                <a:gd name="connsiteX19" fmla="*/ 40200 w 137413"/>
                <a:gd name="connsiteY19" fmla="*/ 70352 h 137438"/>
                <a:gd name="connsiteX20" fmla="*/ 30127 w 137413"/>
                <a:gd name="connsiteY20" fmla="*/ 80425 h 137438"/>
                <a:gd name="connsiteX21" fmla="*/ 20053 w 137413"/>
                <a:gd name="connsiteY21" fmla="*/ 70352 h 137438"/>
                <a:gd name="connsiteX22" fmla="*/ 30127 w 137413"/>
                <a:gd name="connsiteY22" fmla="*/ 60279 h 137438"/>
                <a:gd name="connsiteX23" fmla="*/ 30127 w 137413"/>
                <a:gd name="connsiteY23" fmla="*/ 60279 h 13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413" h="137438">
                  <a:moveTo>
                    <a:pt x="108235" y="119129"/>
                  </a:moveTo>
                  <a:cubicBezTo>
                    <a:pt x="136468" y="90896"/>
                    <a:pt x="148901" y="38193"/>
                    <a:pt x="124057" y="13349"/>
                  </a:cubicBezTo>
                  <a:cubicBezTo>
                    <a:pt x="99237" y="-11496"/>
                    <a:pt x="46510" y="962"/>
                    <a:pt x="18301" y="29195"/>
                  </a:cubicBezTo>
                  <a:cubicBezTo>
                    <a:pt x="-9909" y="57404"/>
                    <a:pt x="-2968" y="90709"/>
                    <a:pt x="21876" y="115553"/>
                  </a:cubicBezTo>
                  <a:cubicBezTo>
                    <a:pt x="46721" y="140397"/>
                    <a:pt x="80002" y="147361"/>
                    <a:pt x="108235" y="119129"/>
                  </a:cubicBezTo>
                  <a:lnTo>
                    <a:pt x="108235" y="119129"/>
                  </a:lnTo>
                  <a:close/>
                  <a:moveTo>
                    <a:pt x="86522" y="22019"/>
                  </a:moveTo>
                  <a:cubicBezTo>
                    <a:pt x="92085" y="22019"/>
                    <a:pt x="96596" y="26530"/>
                    <a:pt x="96596" y="32093"/>
                  </a:cubicBezTo>
                  <a:cubicBezTo>
                    <a:pt x="96596" y="37655"/>
                    <a:pt x="92085" y="42166"/>
                    <a:pt x="86522" y="42166"/>
                  </a:cubicBezTo>
                  <a:cubicBezTo>
                    <a:pt x="80960" y="42166"/>
                    <a:pt x="76449" y="37655"/>
                    <a:pt x="76449" y="32093"/>
                  </a:cubicBezTo>
                  <a:cubicBezTo>
                    <a:pt x="76449" y="26530"/>
                    <a:pt x="80960" y="22019"/>
                    <a:pt x="86522" y="22019"/>
                  </a:cubicBezTo>
                  <a:lnTo>
                    <a:pt x="86522" y="22019"/>
                  </a:lnTo>
                  <a:close/>
                  <a:moveTo>
                    <a:pt x="53288" y="28704"/>
                  </a:moveTo>
                  <a:cubicBezTo>
                    <a:pt x="58850" y="28704"/>
                    <a:pt x="63361" y="33214"/>
                    <a:pt x="63361" y="38777"/>
                  </a:cubicBezTo>
                  <a:cubicBezTo>
                    <a:pt x="63361" y="44339"/>
                    <a:pt x="58850" y="48850"/>
                    <a:pt x="53288" y="48850"/>
                  </a:cubicBezTo>
                  <a:cubicBezTo>
                    <a:pt x="47725" y="48850"/>
                    <a:pt x="43215" y="44339"/>
                    <a:pt x="43215" y="38777"/>
                  </a:cubicBezTo>
                  <a:cubicBezTo>
                    <a:pt x="43215" y="33214"/>
                    <a:pt x="47725" y="28704"/>
                    <a:pt x="53288" y="28704"/>
                  </a:cubicBezTo>
                  <a:lnTo>
                    <a:pt x="53288" y="28704"/>
                  </a:lnTo>
                  <a:close/>
                  <a:moveTo>
                    <a:pt x="30127" y="60279"/>
                  </a:moveTo>
                  <a:cubicBezTo>
                    <a:pt x="35689" y="60279"/>
                    <a:pt x="40200" y="64789"/>
                    <a:pt x="40200" y="70352"/>
                  </a:cubicBezTo>
                  <a:cubicBezTo>
                    <a:pt x="40200" y="75914"/>
                    <a:pt x="35689" y="80425"/>
                    <a:pt x="30127" y="80425"/>
                  </a:cubicBezTo>
                  <a:cubicBezTo>
                    <a:pt x="24564" y="80425"/>
                    <a:pt x="20053" y="75914"/>
                    <a:pt x="20053" y="70352"/>
                  </a:cubicBezTo>
                  <a:cubicBezTo>
                    <a:pt x="20053" y="64789"/>
                    <a:pt x="24564" y="60279"/>
                    <a:pt x="30127" y="60279"/>
                  </a:cubicBezTo>
                  <a:lnTo>
                    <a:pt x="30127" y="60279"/>
                  </a:lnTo>
                  <a:close/>
                </a:path>
              </a:pathLst>
            </a:custGeom>
            <a:solidFill>
              <a:schemeClr val="accent2"/>
            </a:solidFill>
            <a:ln w="0" cap="flat">
              <a:noFill/>
              <a:prstDash val="solid"/>
              <a:miter/>
            </a:ln>
          </p:spPr>
          <p:txBody>
            <a:bodyPr rtlCol="0" anchor="ctr"/>
            <a:lstStyle/>
            <a:p>
              <a:endParaRPr lang="en-US" sz="1641"/>
            </a:p>
          </p:txBody>
        </p:sp>
        <p:sp>
          <p:nvSpPr>
            <p:cNvPr id="24" name="Freeform: Shape 23">
              <a:extLst>
                <a:ext uri="{FF2B5EF4-FFF2-40B4-BE49-F238E27FC236}">
                  <a16:creationId xmlns:a16="http://schemas.microsoft.com/office/drawing/2014/main" id="{B5102810-0EAA-0A2E-9B89-F434A811A105}"/>
                </a:ext>
              </a:extLst>
            </p:cNvPr>
            <p:cNvSpPr/>
            <p:nvPr/>
          </p:nvSpPr>
          <p:spPr>
            <a:xfrm>
              <a:off x="2907668" y="3911206"/>
              <a:ext cx="128236" cy="133620"/>
            </a:xfrm>
            <a:custGeom>
              <a:avLst/>
              <a:gdLst>
                <a:gd name="connsiteX0" fmla="*/ 23 w 128236"/>
                <a:gd name="connsiteY0" fmla="*/ 11686 h 133620"/>
                <a:gd name="connsiteX1" fmla="*/ 42116 w 128236"/>
                <a:gd name="connsiteY1" fmla="*/ 32346 h 133620"/>
                <a:gd name="connsiteX2" fmla="*/ 20216 w 128236"/>
                <a:gd name="connsiteY2" fmla="*/ 38189 h 133620"/>
                <a:gd name="connsiteX3" fmla="*/ 12714 w 128236"/>
                <a:gd name="connsiteY3" fmla="*/ 106738 h 133620"/>
                <a:gd name="connsiteX4" fmla="*/ 78412 w 128236"/>
                <a:gd name="connsiteY4" fmla="*/ 127679 h 133620"/>
                <a:gd name="connsiteX5" fmla="*/ 89209 w 128236"/>
                <a:gd name="connsiteY5" fmla="*/ 116671 h 133620"/>
                <a:gd name="connsiteX6" fmla="*/ 104261 w 128236"/>
                <a:gd name="connsiteY6" fmla="*/ 113609 h 133620"/>
                <a:gd name="connsiteX7" fmla="*/ 122958 w 128236"/>
                <a:gd name="connsiteY7" fmla="*/ 46813 h 133620"/>
                <a:gd name="connsiteX8" fmla="*/ 61982 w 128236"/>
                <a:gd name="connsiteY8" fmla="*/ 15472 h 133620"/>
                <a:gd name="connsiteX9" fmla="*/ 47982 w 128236"/>
                <a:gd name="connsiteY9" fmla="*/ 26550 h 133620"/>
                <a:gd name="connsiteX10" fmla="*/ 10821 w 128236"/>
                <a:gd name="connsiteY10" fmla="*/ 0 h 133620"/>
                <a:gd name="connsiteX11" fmla="*/ 0 w 128236"/>
                <a:gd name="connsiteY11" fmla="*/ 11662 h 133620"/>
                <a:gd name="connsiteX12" fmla="*/ 0 w 128236"/>
                <a:gd name="connsiteY12" fmla="*/ 11662 h 13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236" h="133620">
                  <a:moveTo>
                    <a:pt x="23" y="11686"/>
                  </a:moveTo>
                  <a:cubicBezTo>
                    <a:pt x="22554" y="12457"/>
                    <a:pt x="36273" y="25311"/>
                    <a:pt x="42116" y="32346"/>
                  </a:cubicBezTo>
                  <a:cubicBezTo>
                    <a:pt x="34380" y="32089"/>
                    <a:pt x="26807" y="33889"/>
                    <a:pt x="20216" y="38189"/>
                  </a:cubicBezTo>
                  <a:cubicBezTo>
                    <a:pt x="0" y="51324"/>
                    <a:pt x="-3342" y="82034"/>
                    <a:pt x="12714" y="106738"/>
                  </a:cubicBezTo>
                  <a:cubicBezTo>
                    <a:pt x="28794" y="131442"/>
                    <a:pt x="58195" y="140814"/>
                    <a:pt x="78412" y="127679"/>
                  </a:cubicBezTo>
                  <a:cubicBezTo>
                    <a:pt x="82852" y="124781"/>
                    <a:pt x="86428" y="121018"/>
                    <a:pt x="89209" y="116671"/>
                  </a:cubicBezTo>
                  <a:cubicBezTo>
                    <a:pt x="94328" y="116695"/>
                    <a:pt x="99423" y="115760"/>
                    <a:pt x="104261" y="113609"/>
                  </a:cubicBezTo>
                  <a:cubicBezTo>
                    <a:pt x="126277" y="103817"/>
                    <a:pt x="134644" y="73924"/>
                    <a:pt x="122958" y="46813"/>
                  </a:cubicBezTo>
                  <a:cubicBezTo>
                    <a:pt x="111296" y="19726"/>
                    <a:pt x="83998" y="5703"/>
                    <a:pt x="61982" y="15472"/>
                  </a:cubicBezTo>
                  <a:cubicBezTo>
                    <a:pt x="56372" y="17973"/>
                    <a:pt x="51721" y="21829"/>
                    <a:pt x="47982" y="26550"/>
                  </a:cubicBezTo>
                  <a:cubicBezTo>
                    <a:pt x="36390" y="10681"/>
                    <a:pt x="10821" y="0"/>
                    <a:pt x="10821" y="0"/>
                  </a:cubicBezTo>
                  <a:cubicBezTo>
                    <a:pt x="10821" y="0"/>
                    <a:pt x="1729" y="6614"/>
                    <a:pt x="0" y="11662"/>
                  </a:cubicBezTo>
                  <a:lnTo>
                    <a:pt x="0" y="11662"/>
                  </a:lnTo>
                  <a:close/>
                </a:path>
              </a:pathLst>
            </a:custGeom>
            <a:solidFill>
              <a:schemeClr val="accent2"/>
            </a:solidFill>
            <a:ln w="0" cap="flat">
              <a:noFill/>
              <a:prstDash val="solid"/>
              <a:miter/>
            </a:ln>
          </p:spPr>
          <p:txBody>
            <a:bodyPr rtlCol="0" anchor="ctr"/>
            <a:lstStyle/>
            <a:p>
              <a:endParaRPr lang="en-US" sz="1641"/>
            </a:p>
          </p:txBody>
        </p:sp>
        <p:sp>
          <p:nvSpPr>
            <p:cNvPr id="25" name="Freeform: Shape 24">
              <a:extLst>
                <a:ext uri="{FF2B5EF4-FFF2-40B4-BE49-F238E27FC236}">
                  <a16:creationId xmlns:a16="http://schemas.microsoft.com/office/drawing/2014/main" id="{0E6B97C3-21DD-B4D8-F8C2-B2071BDCD47B}"/>
                </a:ext>
              </a:extLst>
            </p:cNvPr>
            <p:cNvSpPr/>
            <p:nvPr/>
          </p:nvSpPr>
          <p:spPr>
            <a:xfrm>
              <a:off x="2953944" y="3865958"/>
              <a:ext cx="38961" cy="62519"/>
            </a:xfrm>
            <a:custGeom>
              <a:avLst/>
              <a:gdLst>
                <a:gd name="connsiteX0" fmla="*/ 30687 w 38961"/>
                <a:gd name="connsiteY0" fmla="*/ 41695 h 62519"/>
                <a:gd name="connsiteX1" fmla="*/ 29378 w 38961"/>
                <a:gd name="connsiteY1" fmla="*/ 0 h 62519"/>
                <a:gd name="connsiteX2" fmla="*/ 9770 w 38961"/>
                <a:gd name="connsiteY2" fmla="*/ 21923 h 62519"/>
                <a:gd name="connsiteX3" fmla="*/ 2010 w 38961"/>
                <a:gd name="connsiteY3" fmla="*/ 62519 h 62519"/>
                <a:gd name="connsiteX4" fmla="*/ 30664 w 38961"/>
                <a:gd name="connsiteY4" fmla="*/ 41695 h 62519"/>
                <a:gd name="connsiteX5" fmla="*/ 30664 w 38961"/>
                <a:gd name="connsiteY5" fmla="*/ 41695 h 6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61" h="62519">
                  <a:moveTo>
                    <a:pt x="30687" y="41695"/>
                  </a:moveTo>
                  <a:cubicBezTo>
                    <a:pt x="50039" y="25288"/>
                    <a:pt x="29378" y="0"/>
                    <a:pt x="29378" y="0"/>
                  </a:cubicBezTo>
                  <a:cubicBezTo>
                    <a:pt x="29378" y="0"/>
                    <a:pt x="25475" y="12410"/>
                    <a:pt x="9770" y="21923"/>
                  </a:cubicBezTo>
                  <a:cubicBezTo>
                    <a:pt x="-5936" y="31411"/>
                    <a:pt x="2010" y="62519"/>
                    <a:pt x="2010" y="62519"/>
                  </a:cubicBezTo>
                  <a:cubicBezTo>
                    <a:pt x="7479" y="50039"/>
                    <a:pt x="11335" y="58079"/>
                    <a:pt x="30664" y="41695"/>
                  </a:cubicBezTo>
                  <a:lnTo>
                    <a:pt x="30664" y="41695"/>
                  </a:lnTo>
                  <a:close/>
                </a:path>
              </a:pathLst>
            </a:custGeom>
            <a:solidFill>
              <a:schemeClr val="accent2"/>
            </a:solidFill>
            <a:ln w="0"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6034ABC6-59F9-D69E-3278-C0ECA7190EBE}"/>
                </a:ext>
              </a:extLst>
            </p:cNvPr>
            <p:cNvSpPr/>
            <p:nvPr/>
          </p:nvSpPr>
          <p:spPr>
            <a:xfrm>
              <a:off x="2780312" y="3732105"/>
              <a:ext cx="138695" cy="138695"/>
            </a:xfrm>
            <a:custGeom>
              <a:avLst/>
              <a:gdLst>
                <a:gd name="connsiteX0" fmla="*/ 47332 w 138695"/>
                <a:gd name="connsiteY0" fmla="*/ 135092 h 138695"/>
                <a:gd name="connsiteX1" fmla="*/ 135092 w 138695"/>
                <a:gd name="connsiteY1" fmla="*/ 91341 h 138695"/>
                <a:gd name="connsiteX2" fmla="*/ 91341 w 138695"/>
                <a:gd name="connsiteY2" fmla="*/ 3603 h 138695"/>
                <a:gd name="connsiteX3" fmla="*/ 3604 w 138695"/>
                <a:gd name="connsiteY3" fmla="*/ 47355 h 138695"/>
                <a:gd name="connsiteX4" fmla="*/ 47332 w 138695"/>
                <a:gd name="connsiteY4" fmla="*/ 135116 h 138695"/>
                <a:gd name="connsiteX5" fmla="*/ 47332 w 138695"/>
                <a:gd name="connsiteY5" fmla="*/ 135116 h 138695"/>
                <a:gd name="connsiteX6" fmla="*/ 96950 w 138695"/>
                <a:gd name="connsiteY6" fmla="*/ 41816 h 138695"/>
                <a:gd name="connsiteX7" fmla="*/ 89798 w 138695"/>
                <a:gd name="connsiteY7" fmla="*/ 45392 h 138695"/>
                <a:gd name="connsiteX8" fmla="*/ 86222 w 138695"/>
                <a:gd name="connsiteY8" fmla="*/ 38240 h 138695"/>
                <a:gd name="connsiteX9" fmla="*/ 93374 w 138695"/>
                <a:gd name="connsiteY9" fmla="*/ 34664 h 138695"/>
                <a:gd name="connsiteX10" fmla="*/ 96950 w 138695"/>
                <a:gd name="connsiteY10" fmla="*/ 41816 h 138695"/>
                <a:gd name="connsiteX11" fmla="*/ 96950 w 138695"/>
                <a:gd name="connsiteY11" fmla="*/ 41816 h 138695"/>
                <a:gd name="connsiteX12" fmla="*/ 103541 w 138695"/>
                <a:gd name="connsiteY12" fmla="*/ 34057 h 138695"/>
                <a:gd name="connsiteX13" fmla="*/ 110692 w 138695"/>
                <a:gd name="connsiteY13" fmla="*/ 30481 h 138695"/>
                <a:gd name="connsiteX14" fmla="*/ 114268 w 138695"/>
                <a:gd name="connsiteY14" fmla="*/ 37633 h 138695"/>
                <a:gd name="connsiteX15" fmla="*/ 107093 w 138695"/>
                <a:gd name="connsiteY15" fmla="*/ 41208 h 138695"/>
                <a:gd name="connsiteX16" fmla="*/ 103517 w 138695"/>
                <a:gd name="connsiteY16" fmla="*/ 34057 h 138695"/>
                <a:gd name="connsiteX17" fmla="*/ 103517 w 138695"/>
                <a:gd name="connsiteY17" fmla="*/ 34057 h 138695"/>
                <a:gd name="connsiteX18" fmla="*/ 73882 w 138695"/>
                <a:gd name="connsiteY18" fmla="*/ 15687 h 138695"/>
                <a:gd name="connsiteX19" fmla="*/ 88489 w 138695"/>
                <a:gd name="connsiteY19" fmla="*/ 12134 h 138695"/>
                <a:gd name="connsiteX20" fmla="*/ 98025 w 138695"/>
                <a:gd name="connsiteY20" fmla="*/ 23773 h 138695"/>
                <a:gd name="connsiteX21" fmla="*/ 83394 w 138695"/>
                <a:gd name="connsiteY21" fmla="*/ 27349 h 138695"/>
                <a:gd name="connsiteX22" fmla="*/ 73859 w 138695"/>
                <a:gd name="connsiteY22" fmla="*/ 15710 h 138695"/>
                <a:gd name="connsiteX23" fmla="*/ 73859 w 138695"/>
                <a:gd name="connsiteY23" fmla="*/ 15710 h 13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695" h="138695">
                  <a:moveTo>
                    <a:pt x="47332" y="135092"/>
                  </a:moveTo>
                  <a:cubicBezTo>
                    <a:pt x="83651" y="147245"/>
                    <a:pt x="122939" y="127660"/>
                    <a:pt x="135092" y="91341"/>
                  </a:cubicBezTo>
                  <a:cubicBezTo>
                    <a:pt x="147246" y="55021"/>
                    <a:pt x="127660" y="15733"/>
                    <a:pt x="91341" y="3603"/>
                  </a:cubicBezTo>
                  <a:cubicBezTo>
                    <a:pt x="55021" y="-8550"/>
                    <a:pt x="15734" y="11036"/>
                    <a:pt x="3604" y="47355"/>
                  </a:cubicBezTo>
                  <a:cubicBezTo>
                    <a:pt x="-8550" y="83675"/>
                    <a:pt x="11036" y="122962"/>
                    <a:pt x="47332" y="135116"/>
                  </a:cubicBezTo>
                  <a:lnTo>
                    <a:pt x="47332" y="135116"/>
                  </a:lnTo>
                  <a:close/>
                  <a:moveTo>
                    <a:pt x="96950" y="41816"/>
                  </a:moveTo>
                  <a:cubicBezTo>
                    <a:pt x="95968" y="44784"/>
                    <a:pt x="92766" y="46374"/>
                    <a:pt x="89798" y="45392"/>
                  </a:cubicBezTo>
                  <a:cubicBezTo>
                    <a:pt x="86830" y="44410"/>
                    <a:pt x="85241" y="41208"/>
                    <a:pt x="86222" y="38240"/>
                  </a:cubicBezTo>
                  <a:cubicBezTo>
                    <a:pt x="87227" y="35272"/>
                    <a:pt x="90406" y="33683"/>
                    <a:pt x="93374" y="34664"/>
                  </a:cubicBezTo>
                  <a:cubicBezTo>
                    <a:pt x="96342" y="35669"/>
                    <a:pt x="97955" y="38848"/>
                    <a:pt x="96950" y="41816"/>
                  </a:cubicBezTo>
                  <a:lnTo>
                    <a:pt x="96950" y="41816"/>
                  </a:lnTo>
                  <a:close/>
                  <a:moveTo>
                    <a:pt x="103541" y="34057"/>
                  </a:moveTo>
                  <a:cubicBezTo>
                    <a:pt x="104522" y="31088"/>
                    <a:pt x="107724" y="29499"/>
                    <a:pt x="110692" y="30481"/>
                  </a:cubicBezTo>
                  <a:cubicBezTo>
                    <a:pt x="113661" y="31462"/>
                    <a:pt x="115250" y="34688"/>
                    <a:pt x="114268" y="37633"/>
                  </a:cubicBezTo>
                  <a:cubicBezTo>
                    <a:pt x="113263" y="40601"/>
                    <a:pt x="110061" y="42190"/>
                    <a:pt x="107093" y="41208"/>
                  </a:cubicBezTo>
                  <a:cubicBezTo>
                    <a:pt x="104125" y="40227"/>
                    <a:pt x="102536" y="37025"/>
                    <a:pt x="103517" y="34057"/>
                  </a:cubicBezTo>
                  <a:lnTo>
                    <a:pt x="103517" y="34057"/>
                  </a:lnTo>
                  <a:close/>
                  <a:moveTo>
                    <a:pt x="73882" y="15687"/>
                  </a:moveTo>
                  <a:cubicBezTo>
                    <a:pt x="75284" y="11480"/>
                    <a:pt x="81828" y="9890"/>
                    <a:pt x="88489" y="12134"/>
                  </a:cubicBezTo>
                  <a:cubicBezTo>
                    <a:pt x="95150" y="14378"/>
                    <a:pt x="99427" y="19566"/>
                    <a:pt x="98025" y="23773"/>
                  </a:cubicBezTo>
                  <a:cubicBezTo>
                    <a:pt x="96599" y="27980"/>
                    <a:pt x="90055" y="29569"/>
                    <a:pt x="83394" y="27349"/>
                  </a:cubicBezTo>
                  <a:cubicBezTo>
                    <a:pt x="76733" y="25105"/>
                    <a:pt x="72456" y="19893"/>
                    <a:pt x="73859" y="15710"/>
                  </a:cubicBezTo>
                  <a:lnTo>
                    <a:pt x="73859" y="15710"/>
                  </a:lnTo>
                  <a:close/>
                </a:path>
              </a:pathLst>
            </a:custGeom>
            <a:solidFill>
              <a:schemeClr val="accent2"/>
            </a:solidFill>
            <a:ln w="0"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1CA25D4C-6AD2-6034-03F3-54BB936F91DF}"/>
                </a:ext>
              </a:extLst>
            </p:cNvPr>
            <p:cNvSpPr/>
            <p:nvPr/>
          </p:nvSpPr>
          <p:spPr>
            <a:xfrm>
              <a:off x="2639599" y="3901283"/>
              <a:ext cx="245315" cy="137716"/>
            </a:xfrm>
            <a:custGeom>
              <a:avLst/>
              <a:gdLst>
                <a:gd name="connsiteX0" fmla="*/ 188348 w 245315"/>
                <a:gd name="connsiteY0" fmla="*/ 2046 h 137716"/>
                <a:gd name="connsiteX1" fmla="*/ 171427 w 245315"/>
                <a:gd name="connsiteY1" fmla="*/ 7445 h 137716"/>
                <a:gd name="connsiteX2" fmla="*/ 172502 w 245315"/>
                <a:gd name="connsiteY2" fmla="*/ 43321 h 137716"/>
                <a:gd name="connsiteX3" fmla="*/ 151561 w 245315"/>
                <a:gd name="connsiteY3" fmla="*/ 13779 h 137716"/>
                <a:gd name="connsiteX4" fmla="*/ 116597 w 245315"/>
                <a:gd name="connsiteY4" fmla="*/ 24904 h 137716"/>
                <a:gd name="connsiteX5" fmla="*/ 117672 w 245315"/>
                <a:gd name="connsiteY5" fmla="*/ 60779 h 137716"/>
                <a:gd name="connsiteX6" fmla="*/ 96731 w 245315"/>
                <a:gd name="connsiteY6" fmla="*/ 31238 h 137716"/>
                <a:gd name="connsiteX7" fmla="*/ 70158 w 245315"/>
                <a:gd name="connsiteY7" fmla="*/ 39698 h 137716"/>
                <a:gd name="connsiteX8" fmla="*/ 71513 w 245315"/>
                <a:gd name="connsiteY8" fmla="*/ 84525 h 137716"/>
                <a:gd name="connsiteX9" fmla="*/ 45337 w 245315"/>
                <a:gd name="connsiteY9" fmla="*/ 47598 h 137716"/>
                <a:gd name="connsiteX10" fmla="*/ 30473 w 245315"/>
                <a:gd name="connsiteY10" fmla="*/ 52342 h 137716"/>
                <a:gd name="connsiteX11" fmla="*/ 2076 w 245315"/>
                <a:gd name="connsiteY11" fmla="*/ 107242 h 137716"/>
                <a:gd name="connsiteX12" fmla="*/ 57000 w 245315"/>
                <a:gd name="connsiteY12" fmla="*/ 135639 h 137716"/>
                <a:gd name="connsiteX13" fmla="*/ 214852 w 245315"/>
                <a:gd name="connsiteY13" fmla="*/ 85366 h 137716"/>
                <a:gd name="connsiteX14" fmla="*/ 243248 w 245315"/>
                <a:gd name="connsiteY14" fmla="*/ 30443 h 137716"/>
                <a:gd name="connsiteX15" fmla="*/ 188348 w 245315"/>
                <a:gd name="connsiteY15" fmla="*/ 2070 h 137716"/>
                <a:gd name="connsiteX16" fmla="*/ 188348 w 245315"/>
                <a:gd name="connsiteY16" fmla="*/ 2070 h 13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15" h="137716">
                  <a:moveTo>
                    <a:pt x="188348" y="2046"/>
                  </a:moveTo>
                  <a:lnTo>
                    <a:pt x="171427" y="7445"/>
                  </a:lnTo>
                  <a:lnTo>
                    <a:pt x="172502" y="43321"/>
                  </a:lnTo>
                  <a:lnTo>
                    <a:pt x="151561" y="13779"/>
                  </a:lnTo>
                  <a:lnTo>
                    <a:pt x="116597" y="24904"/>
                  </a:lnTo>
                  <a:lnTo>
                    <a:pt x="117672" y="60779"/>
                  </a:lnTo>
                  <a:lnTo>
                    <a:pt x="96731" y="31238"/>
                  </a:lnTo>
                  <a:lnTo>
                    <a:pt x="70158" y="39698"/>
                  </a:lnTo>
                  <a:lnTo>
                    <a:pt x="71513" y="84525"/>
                  </a:lnTo>
                  <a:lnTo>
                    <a:pt x="45337" y="47598"/>
                  </a:lnTo>
                  <a:lnTo>
                    <a:pt x="30473" y="52342"/>
                  </a:lnTo>
                  <a:cubicBezTo>
                    <a:pt x="7475" y="59657"/>
                    <a:pt x="-5262" y="84244"/>
                    <a:pt x="2076" y="107242"/>
                  </a:cubicBezTo>
                  <a:cubicBezTo>
                    <a:pt x="9392" y="130263"/>
                    <a:pt x="34002" y="142977"/>
                    <a:pt x="57000" y="135639"/>
                  </a:cubicBezTo>
                  <a:lnTo>
                    <a:pt x="214852" y="85366"/>
                  </a:lnTo>
                  <a:cubicBezTo>
                    <a:pt x="237849" y="78051"/>
                    <a:pt x="250563" y="53464"/>
                    <a:pt x="243248" y="30443"/>
                  </a:cubicBezTo>
                  <a:cubicBezTo>
                    <a:pt x="235933" y="7445"/>
                    <a:pt x="211346" y="-5246"/>
                    <a:pt x="188348" y="2070"/>
                  </a:cubicBezTo>
                  <a:lnTo>
                    <a:pt x="188348" y="2070"/>
                  </a:lnTo>
                  <a:close/>
                </a:path>
              </a:pathLst>
            </a:custGeom>
            <a:solidFill>
              <a:schemeClr val="accent2"/>
            </a:solidFill>
            <a:ln w="0"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3A2D537B-6990-11E6-8E13-A3A31F11813F}"/>
                </a:ext>
              </a:extLst>
            </p:cNvPr>
            <p:cNvSpPr/>
            <p:nvPr/>
          </p:nvSpPr>
          <p:spPr>
            <a:xfrm>
              <a:off x="2501516" y="3810625"/>
              <a:ext cx="195406" cy="247172"/>
            </a:xfrm>
            <a:custGeom>
              <a:avLst/>
              <a:gdLst>
                <a:gd name="connsiteX0" fmla="*/ 179681 w 195406"/>
                <a:gd name="connsiteY0" fmla="*/ 47901 h 247172"/>
                <a:gd name="connsiteX1" fmla="*/ 181574 w 195406"/>
                <a:gd name="connsiteY1" fmla="*/ 49678 h 247172"/>
                <a:gd name="connsiteX2" fmla="*/ 193190 w 195406"/>
                <a:gd name="connsiteY2" fmla="*/ 49304 h 247172"/>
                <a:gd name="connsiteX3" fmla="*/ 192793 w 195406"/>
                <a:gd name="connsiteY3" fmla="*/ 37688 h 247172"/>
                <a:gd name="connsiteX4" fmla="*/ 154907 w 195406"/>
                <a:gd name="connsiteY4" fmla="*/ 2210 h 247172"/>
                <a:gd name="connsiteX5" fmla="*/ 143291 w 195406"/>
                <a:gd name="connsiteY5" fmla="*/ 2584 h 247172"/>
                <a:gd name="connsiteX6" fmla="*/ 143665 w 195406"/>
                <a:gd name="connsiteY6" fmla="*/ 14200 h 247172"/>
                <a:gd name="connsiteX7" fmla="*/ 145582 w 195406"/>
                <a:gd name="connsiteY7" fmla="*/ 15976 h 247172"/>
                <a:gd name="connsiteX8" fmla="*/ 113656 w 195406"/>
                <a:gd name="connsiteY8" fmla="*/ 50075 h 247172"/>
                <a:gd name="connsiteX9" fmla="*/ 57845 w 195406"/>
                <a:gd name="connsiteY9" fmla="*/ 79593 h 247172"/>
                <a:gd name="connsiteX10" fmla="*/ 20170 w 195406"/>
                <a:gd name="connsiteY10" fmla="*/ 115539 h 247172"/>
                <a:gd name="connsiteX11" fmla="*/ 20170 w 195406"/>
                <a:gd name="connsiteY11" fmla="*/ 129048 h 247172"/>
                <a:gd name="connsiteX12" fmla="*/ 81801 w 195406"/>
                <a:gd name="connsiteY12" fmla="*/ 78028 h 247172"/>
                <a:gd name="connsiteX13" fmla="*/ 121977 w 195406"/>
                <a:gd name="connsiteY13" fmla="*/ 115632 h 247172"/>
                <a:gd name="connsiteX14" fmla="*/ 90331 w 195406"/>
                <a:gd name="connsiteY14" fmla="*/ 163357 h 247172"/>
                <a:gd name="connsiteX15" fmla="*/ 24120 w 195406"/>
                <a:gd name="connsiteY15" fmla="*/ 234103 h 247172"/>
                <a:gd name="connsiteX16" fmla="*/ 22203 w 195406"/>
                <a:gd name="connsiteY16" fmla="*/ 235622 h 247172"/>
                <a:gd name="connsiteX17" fmla="*/ 22203 w 195406"/>
                <a:gd name="connsiteY17" fmla="*/ 235622 h 247172"/>
                <a:gd name="connsiteX18" fmla="*/ 13485 w 195406"/>
                <a:gd name="connsiteY18" fmla="*/ 227442 h 247172"/>
                <a:gd name="connsiteX19" fmla="*/ 0 w 195406"/>
                <a:gd name="connsiteY19" fmla="*/ 230434 h 247172"/>
                <a:gd name="connsiteX20" fmla="*/ 14420 w 195406"/>
                <a:gd name="connsiteY20" fmla="*/ 243919 h 247172"/>
                <a:gd name="connsiteX21" fmla="*/ 32487 w 195406"/>
                <a:gd name="connsiteY21" fmla="*/ 241886 h 247172"/>
                <a:gd name="connsiteX22" fmla="*/ 98698 w 195406"/>
                <a:gd name="connsiteY22" fmla="*/ 171163 h 247172"/>
                <a:gd name="connsiteX23" fmla="*/ 147779 w 195406"/>
                <a:gd name="connsiteY23" fmla="*/ 82024 h 247172"/>
                <a:gd name="connsiteX24" fmla="*/ 179704 w 195406"/>
                <a:gd name="connsiteY24" fmla="*/ 47925 h 247172"/>
                <a:gd name="connsiteX25" fmla="*/ 179704 w 195406"/>
                <a:gd name="connsiteY25" fmla="*/ 47925 h 24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406" h="247172">
                  <a:moveTo>
                    <a:pt x="179681" y="47901"/>
                  </a:moveTo>
                  <a:lnTo>
                    <a:pt x="181574" y="49678"/>
                  </a:lnTo>
                  <a:cubicBezTo>
                    <a:pt x="184893" y="52786"/>
                    <a:pt x="190081" y="52599"/>
                    <a:pt x="193190" y="49304"/>
                  </a:cubicBezTo>
                  <a:cubicBezTo>
                    <a:pt x="196298" y="45985"/>
                    <a:pt x="196111" y="40773"/>
                    <a:pt x="192793" y="37688"/>
                  </a:cubicBezTo>
                  <a:lnTo>
                    <a:pt x="154907" y="2210"/>
                  </a:lnTo>
                  <a:cubicBezTo>
                    <a:pt x="151588" y="-875"/>
                    <a:pt x="146400" y="-712"/>
                    <a:pt x="143291" y="2584"/>
                  </a:cubicBezTo>
                  <a:cubicBezTo>
                    <a:pt x="140183" y="5879"/>
                    <a:pt x="140370" y="11115"/>
                    <a:pt x="143665" y="14200"/>
                  </a:cubicBezTo>
                  <a:lnTo>
                    <a:pt x="145582" y="15976"/>
                  </a:lnTo>
                  <a:lnTo>
                    <a:pt x="113656" y="50075"/>
                  </a:lnTo>
                  <a:cubicBezTo>
                    <a:pt x="101667" y="54819"/>
                    <a:pt x="79534" y="64612"/>
                    <a:pt x="57845" y="79593"/>
                  </a:cubicBezTo>
                  <a:cubicBezTo>
                    <a:pt x="49688" y="85086"/>
                    <a:pt x="20146" y="113085"/>
                    <a:pt x="20170" y="115539"/>
                  </a:cubicBezTo>
                  <a:cubicBezTo>
                    <a:pt x="20170" y="117759"/>
                    <a:pt x="20170" y="126781"/>
                    <a:pt x="20170" y="129048"/>
                  </a:cubicBezTo>
                  <a:cubicBezTo>
                    <a:pt x="27088" y="122761"/>
                    <a:pt x="64786" y="82468"/>
                    <a:pt x="81801" y="78028"/>
                  </a:cubicBezTo>
                  <a:lnTo>
                    <a:pt x="121977" y="115632"/>
                  </a:lnTo>
                  <a:cubicBezTo>
                    <a:pt x="114264" y="131478"/>
                    <a:pt x="103817" y="148960"/>
                    <a:pt x="90331" y="163357"/>
                  </a:cubicBezTo>
                  <a:lnTo>
                    <a:pt x="24120" y="234103"/>
                  </a:lnTo>
                  <a:cubicBezTo>
                    <a:pt x="23372" y="234875"/>
                    <a:pt x="22647" y="235389"/>
                    <a:pt x="22203" y="235622"/>
                  </a:cubicBezTo>
                  <a:lnTo>
                    <a:pt x="22203" y="235622"/>
                  </a:lnTo>
                  <a:cubicBezTo>
                    <a:pt x="22203" y="235622"/>
                    <a:pt x="13485" y="227442"/>
                    <a:pt x="13485" y="227442"/>
                  </a:cubicBezTo>
                  <a:cubicBezTo>
                    <a:pt x="9162" y="228915"/>
                    <a:pt x="4674" y="229966"/>
                    <a:pt x="0" y="230434"/>
                  </a:cubicBezTo>
                  <a:cubicBezTo>
                    <a:pt x="4441" y="234571"/>
                    <a:pt x="9536" y="239362"/>
                    <a:pt x="14420" y="243919"/>
                  </a:cubicBezTo>
                  <a:cubicBezTo>
                    <a:pt x="21058" y="250136"/>
                    <a:pt x="28350" y="246303"/>
                    <a:pt x="32487" y="241886"/>
                  </a:cubicBezTo>
                  <a:cubicBezTo>
                    <a:pt x="36623" y="237469"/>
                    <a:pt x="62052" y="210311"/>
                    <a:pt x="98698" y="171163"/>
                  </a:cubicBezTo>
                  <a:cubicBezTo>
                    <a:pt x="126534" y="141435"/>
                    <a:pt x="141959" y="100207"/>
                    <a:pt x="147779" y="82024"/>
                  </a:cubicBezTo>
                  <a:lnTo>
                    <a:pt x="179704" y="47925"/>
                  </a:lnTo>
                  <a:lnTo>
                    <a:pt x="179704" y="47925"/>
                  </a:lnTo>
                  <a:close/>
                </a:path>
              </a:pathLst>
            </a:custGeom>
            <a:solidFill>
              <a:schemeClr val="accent2"/>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9CB734E0-D49A-A8A1-B8C8-CE7127B98BFB}"/>
                </a:ext>
              </a:extLst>
            </p:cNvPr>
            <p:cNvSpPr/>
            <p:nvPr/>
          </p:nvSpPr>
          <p:spPr>
            <a:xfrm>
              <a:off x="2717517" y="3836113"/>
              <a:ext cx="58686" cy="16500"/>
            </a:xfrm>
            <a:custGeom>
              <a:avLst/>
              <a:gdLst>
                <a:gd name="connsiteX0" fmla="*/ 0 w 58686"/>
                <a:gd name="connsiteY0" fmla="*/ 16500 h 16500"/>
                <a:gd name="connsiteX1" fmla="*/ 58686 w 58686"/>
                <a:gd name="connsiteY1" fmla="*/ 16500 h 16500"/>
                <a:gd name="connsiteX2" fmla="*/ 58686 w 58686"/>
                <a:gd name="connsiteY2" fmla="*/ 0 h 16500"/>
                <a:gd name="connsiteX3" fmla="*/ 0 w 58686"/>
                <a:gd name="connsiteY3" fmla="*/ 0 h 16500"/>
                <a:gd name="connsiteX4" fmla="*/ 0 w 58686"/>
                <a:gd name="connsiteY4" fmla="*/ 16500 h 16500"/>
                <a:gd name="connsiteX5" fmla="*/ 0 w 58686"/>
                <a:gd name="connsiteY5" fmla="*/ 16500 h 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686" h="16500">
                  <a:moveTo>
                    <a:pt x="0" y="16500"/>
                  </a:moveTo>
                  <a:lnTo>
                    <a:pt x="58686" y="16500"/>
                  </a:lnTo>
                  <a:lnTo>
                    <a:pt x="58686" y="0"/>
                  </a:lnTo>
                  <a:lnTo>
                    <a:pt x="0" y="0"/>
                  </a:lnTo>
                  <a:lnTo>
                    <a:pt x="0" y="16500"/>
                  </a:lnTo>
                  <a:lnTo>
                    <a:pt x="0" y="16500"/>
                  </a:lnTo>
                  <a:close/>
                </a:path>
              </a:pathLst>
            </a:custGeom>
            <a:solidFill>
              <a:schemeClr val="accent2"/>
            </a:solidFill>
            <a:ln w="0" cap="flat">
              <a:noFill/>
              <a:prstDash val="solid"/>
              <a:miter/>
            </a:ln>
          </p:spPr>
          <p:txBody>
            <a:bodyPr rtlCol="0" anchor="ctr"/>
            <a:lstStyle/>
            <a:p>
              <a:endParaRPr lang="en-US" sz="1641"/>
            </a:p>
          </p:txBody>
        </p:sp>
        <p:sp>
          <p:nvSpPr>
            <p:cNvPr id="30" name="Freeform: Shape 29">
              <a:extLst>
                <a:ext uri="{FF2B5EF4-FFF2-40B4-BE49-F238E27FC236}">
                  <a16:creationId xmlns:a16="http://schemas.microsoft.com/office/drawing/2014/main" id="{01E73533-39C1-23C9-5F02-E22C192EC6FE}"/>
                </a:ext>
              </a:extLst>
            </p:cNvPr>
            <p:cNvSpPr/>
            <p:nvPr/>
          </p:nvSpPr>
          <p:spPr>
            <a:xfrm>
              <a:off x="2510584" y="3836113"/>
              <a:ext cx="88064" cy="16500"/>
            </a:xfrm>
            <a:custGeom>
              <a:avLst/>
              <a:gdLst>
                <a:gd name="connsiteX0" fmla="*/ 88064 w 88064"/>
                <a:gd name="connsiteY0" fmla="*/ 16500 h 16500"/>
                <a:gd name="connsiteX1" fmla="*/ 88064 w 88064"/>
                <a:gd name="connsiteY1" fmla="*/ 0 h 16500"/>
                <a:gd name="connsiteX2" fmla="*/ 0 w 88064"/>
                <a:gd name="connsiteY2" fmla="*/ 0 h 16500"/>
                <a:gd name="connsiteX3" fmla="*/ 795 w 88064"/>
                <a:gd name="connsiteY3" fmla="*/ 16500 h 16500"/>
                <a:gd name="connsiteX4" fmla="*/ 88041 w 88064"/>
                <a:gd name="connsiteY4" fmla="*/ 16500 h 1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64" h="16500">
                  <a:moveTo>
                    <a:pt x="88064" y="16500"/>
                  </a:moveTo>
                  <a:lnTo>
                    <a:pt x="88064" y="0"/>
                  </a:lnTo>
                  <a:lnTo>
                    <a:pt x="0" y="0"/>
                  </a:lnTo>
                  <a:cubicBezTo>
                    <a:pt x="304" y="5422"/>
                    <a:pt x="584" y="10915"/>
                    <a:pt x="795" y="16500"/>
                  </a:cubicBezTo>
                  <a:lnTo>
                    <a:pt x="88041" y="16500"/>
                  </a:lnTo>
                  <a:close/>
                </a:path>
              </a:pathLst>
            </a:custGeom>
            <a:solidFill>
              <a:schemeClr val="accent2"/>
            </a:solidFill>
            <a:ln w="0" cap="flat">
              <a:noFill/>
              <a:prstDash val="solid"/>
              <a:miter/>
            </a:ln>
          </p:spPr>
          <p:txBody>
            <a:bodyPr rtlCol="0" anchor="ctr"/>
            <a:lstStyle/>
            <a:p>
              <a:endParaRPr lang="en-US" sz="1641"/>
            </a:p>
          </p:txBody>
        </p:sp>
        <p:sp>
          <p:nvSpPr>
            <p:cNvPr id="31" name="Freeform: Shape 30">
              <a:extLst>
                <a:ext uri="{FF2B5EF4-FFF2-40B4-BE49-F238E27FC236}">
                  <a16:creationId xmlns:a16="http://schemas.microsoft.com/office/drawing/2014/main" id="{0DE7F3D4-28F6-53D7-0750-112D56CCDEDE}"/>
                </a:ext>
              </a:extLst>
            </p:cNvPr>
            <p:cNvSpPr/>
            <p:nvPr/>
          </p:nvSpPr>
          <p:spPr>
            <a:xfrm>
              <a:off x="2176897" y="3581993"/>
              <a:ext cx="440999" cy="337649"/>
            </a:xfrm>
            <a:custGeom>
              <a:avLst/>
              <a:gdLst>
                <a:gd name="connsiteX0" fmla="*/ 385 w 440999"/>
                <a:gd name="connsiteY0" fmla="*/ 203847 h 337649"/>
                <a:gd name="connsiteX1" fmla="*/ 61244 w 440999"/>
                <a:gd name="connsiteY1" fmla="*/ 283101 h 337649"/>
                <a:gd name="connsiteX2" fmla="*/ 117593 w 440999"/>
                <a:gd name="connsiteY2" fmla="*/ 306893 h 337649"/>
                <a:gd name="connsiteX3" fmla="*/ 219353 w 440999"/>
                <a:gd name="connsiteY3" fmla="*/ 336715 h 337649"/>
                <a:gd name="connsiteX4" fmla="*/ 227487 w 440999"/>
                <a:gd name="connsiteY4" fmla="*/ 337650 h 337649"/>
                <a:gd name="connsiteX5" fmla="*/ 262801 w 440999"/>
                <a:gd name="connsiteY5" fmla="*/ 309487 h 337649"/>
                <a:gd name="connsiteX6" fmla="*/ 235573 w 440999"/>
                <a:gd name="connsiteY6" fmla="*/ 266016 h 337649"/>
                <a:gd name="connsiteX7" fmla="*/ 82793 w 440999"/>
                <a:gd name="connsiteY7" fmla="*/ 212331 h 337649"/>
                <a:gd name="connsiteX8" fmla="*/ 73865 w 440999"/>
                <a:gd name="connsiteY8" fmla="*/ 205320 h 337649"/>
                <a:gd name="connsiteX9" fmla="*/ 99878 w 440999"/>
                <a:gd name="connsiteY9" fmla="*/ 108351 h 337649"/>
                <a:gd name="connsiteX10" fmla="*/ 99878 w 440999"/>
                <a:gd name="connsiteY10" fmla="*/ 209854 h 337649"/>
                <a:gd name="connsiteX11" fmla="*/ 165201 w 440999"/>
                <a:gd name="connsiteY11" fmla="*/ 235960 h 337649"/>
                <a:gd name="connsiteX12" fmla="*/ 199137 w 440999"/>
                <a:gd name="connsiteY12" fmla="*/ 216398 h 337649"/>
                <a:gd name="connsiteX13" fmla="*/ 344766 w 440999"/>
                <a:gd name="connsiteY13" fmla="*/ 189497 h 337649"/>
                <a:gd name="connsiteX14" fmla="*/ 344766 w 440999"/>
                <a:gd name="connsiteY14" fmla="*/ 108514 h 337649"/>
                <a:gd name="connsiteX15" fmla="*/ 367646 w 440999"/>
                <a:gd name="connsiteY15" fmla="*/ 190035 h 337649"/>
                <a:gd name="connsiteX16" fmla="*/ 365192 w 440999"/>
                <a:gd name="connsiteY16" fmla="*/ 191390 h 337649"/>
                <a:gd name="connsiteX17" fmla="*/ 199441 w 440999"/>
                <a:gd name="connsiteY17" fmla="*/ 226331 h 337649"/>
                <a:gd name="connsiteX18" fmla="*/ 174737 w 440999"/>
                <a:gd name="connsiteY18" fmla="*/ 239162 h 337649"/>
                <a:gd name="connsiteX19" fmla="*/ 237840 w 440999"/>
                <a:gd name="connsiteY19" fmla="*/ 256317 h 337649"/>
                <a:gd name="connsiteX20" fmla="*/ 272384 w 440999"/>
                <a:gd name="connsiteY20" fmla="*/ 290579 h 337649"/>
                <a:gd name="connsiteX21" fmla="*/ 398964 w 440999"/>
                <a:gd name="connsiteY21" fmla="*/ 254704 h 337649"/>
                <a:gd name="connsiteX22" fmla="*/ 428319 w 440999"/>
                <a:gd name="connsiteY22" fmla="*/ 231940 h 337649"/>
                <a:gd name="connsiteX23" fmla="*/ 440870 w 440999"/>
                <a:gd name="connsiteY23" fmla="*/ 193003 h 337649"/>
                <a:gd name="connsiteX24" fmla="*/ 440566 w 440999"/>
                <a:gd name="connsiteY24" fmla="*/ 189591 h 337649"/>
                <a:gd name="connsiteX25" fmla="*/ 440543 w 440999"/>
                <a:gd name="connsiteY25" fmla="*/ 189217 h 337649"/>
                <a:gd name="connsiteX26" fmla="*/ 440543 w 440999"/>
                <a:gd name="connsiteY26" fmla="*/ 189193 h 337649"/>
                <a:gd name="connsiteX27" fmla="*/ 321067 w 440999"/>
                <a:gd name="connsiteY27" fmla="*/ 0 h 337649"/>
                <a:gd name="connsiteX28" fmla="*/ 221387 w 440999"/>
                <a:gd name="connsiteY28" fmla="*/ 61023 h 337649"/>
                <a:gd name="connsiteX29" fmla="*/ 121753 w 440999"/>
                <a:gd name="connsiteY29" fmla="*/ 70 h 337649"/>
                <a:gd name="connsiteX30" fmla="*/ 76693 w 440999"/>
                <a:gd name="connsiteY30" fmla="*/ 20450 h 337649"/>
                <a:gd name="connsiteX31" fmla="*/ 408 w 440999"/>
                <a:gd name="connsiteY31" fmla="*/ 203660 h 337649"/>
                <a:gd name="connsiteX32" fmla="*/ 408 w 440999"/>
                <a:gd name="connsiteY32" fmla="*/ 203824 h 337649"/>
                <a:gd name="connsiteX33" fmla="*/ 385 w 440999"/>
                <a:gd name="connsiteY33" fmla="*/ 203824 h 33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0999" h="337649">
                  <a:moveTo>
                    <a:pt x="385" y="203847"/>
                  </a:moveTo>
                  <a:cubicBezTo>
                    <a:pt x="-3659" y="238881"/>
                    <a:pt x="24691" y="264076"/>
                    <a:pt x="61244" y="283101"/>
                  </a:cubicBezTo>
                  <a:cubicBezTo>
                    <a:pt x="79007" y="292356"/>
                    <a:pt x="98709" y="300138"/>
                    <a:pt x="117593" y="306893"/>
                  </a:cubicBezTo>
                  <a:cubicBezTo>
                    <a:pt x="167515" y="324725"/>
                    <a:pt x="217250" y="336224"/>
                    <a:pt x="219353" y="336715"/>
                  </a:cubicBezTo>
                  <a:cubicBezTo>
                    <a:pt x="222088" y="337346"/>
                    <a:pt x="224799" y="337650"/>
                    <a:pt x="227487" y="337650"/>
                  </a:cubicBezTo>
                  <a:cubicBezTo>
                    <a:pt x="244011" y="337650"/>
                    <a:pt x="258945" y="326291"/>
                    <a:pt x="262801" y="309487"/>
                  </a:cubicBezTo>
                  <a:cubicBezTo>
                    <a:pt x="267289" y="289972"/>
                    <a:pt x="255089" y="270503"/>
                    <a:pt x="235573" y="266016"/>
                  </a:cubicBezTo>
                  <a:cubicBezTo>
                    <a:pt x="172750" y="251549"/>
                    <a:pt x="109647" y="228948"/>
                    <a:pt x="82793" y="212331"/>
                  </a:cubicBezTo>
                  <a:cubicBezTo>
                    <a:pt x="78773" y="209854"/>
                    <a:pt x="76132" y="207493"/>
                    <a:pt x="73865" y="205320"/>
                  </a:cubicBezTo>
                  <a:cubicBezTo>
                    <a:pt x="79801" y="159698"/>
                    <a:pt x="90809" y="128801"/>
                    <a:pt x="99878" y="108351"/>
                  </a:cubicBezTo>
                  <a:lnTo>
                    <a:pt x="99878" y="209854"/>
                  </a:lnTo>
                  <a:cubicBezTo>
                    <a:pt x="113480" y="217730"/>
                    <a:pt x="137857" y="226985"/>
                    <a:pt x="165201" y="235960"/>
                  </a:cubicBezTo>
                  <a:cubicBezTo>
                    <a:pt x="172797" y="225162"/>
                    <a:pt x="184974" y="217613"/>
                    <a:pt x="199137" y="216398"/>
                  </a:cubicBezTo>
                  <a:cubicBezTo>
                    <a:pt x="259412" y="211163"/>
                    <a:pt x="313027" y="199781"/>
                    <a:pt x="344766" y="189497"/>
                  </a:cubicBezTo>
                  <a:lnTo>
                    <a:pt x="344766" y="108514"/>
                  </a:lnTo>
                  <a:cubicBezTo>
                    <a:pt x="353834" y="126183"/>
                    <a:pt x="361617" y="152103"/>
                    <a:pt x="367646" y="190035"/>
                  </a:cubicBezTo>
                  <a:cubicBezTo>
                    <a:pt x="366945" y="190479"/>
                    <a:pt x="366010" y="190923"/>
                    <a:pt x="365192" y="191390"/>
                  </a:cubicBezTo>
                  <a:cubicBezTo>
                    <a:pt x="340886" y="204852"/>
                    <a:pt x="269252" y="220278"/>
                    <a:pt x="199441" y="226331"/>
                  </a:cubicBezTo>
                  <a:cubicBezTo>
                    <a:pt x="189461" y="227196"/>
                    <a:pt x="180720" y="232034"/>
                    <a:pt x="174737" y="239162"/>
                  </a:cubicBezTo>
                  <a:cubicBezTo>
                    <a:pt x="194322" y="245309"/>
                    <a:pt x="215707" y="251222"/>
                    <a:pt x="237840" y="256317"/>
                  </a:cubicBezTo>
                  <a:cubicBezTo>
                    <a:pt x="255486" y="260383"/>
                    <a:pt x="268387" y="274102"/>
                    <a:pt x="272384" y="290579"/>
                  </a:cubicBezTo>
                  <a:cubicBezTo>
                    <a:pt x="315808" y="283825"/>
                    <a:pt x="365450" y="272677"/>
                    <a:pt x="398964" y="254704"/>
                  </a:cubicBezTo>
                  <a:cubicBezTo>
                    <a:pt x="411328" y="248090"/>
                    <a:pt x="421471" y="240541"/>
                    <a:pt x="428319" y="231940"/>
                  </a:cubicBezTo>
                  <a:cubicBezTo>
                    <a:pt x="437481" y="220418"/>
                    <a:pt x="441828" y="206722"/>
                    <a:pt x="440870" y="193003"/>
                  </a:cubicBezTo>
                  <a:cubicBezTo>
                    <a:pt x="440823" y="191881"/>
                    <a:pt x="440730" y="190736"/>
                    <a:pt x="440566" y="189591"/>
                  </a:cubicBezTo>
                  <a:cubicBezTo>
                    <a:pt x="440566" y="189474"/>
                    <a:pt x="440566" y="189334"/>
                    <a:pt x="440543" y="189217"/>
                  </a:cubicBezTo>
                  <a:cubicBezTo>
                    <a:pt x="440543" y="189217"/>
                    <a:pt x="440543" y="189217"/>
                    <a:pt x="440543" y="189193"/>
                  </a:cubicBezTo>
                  <a:cubicBezTo>
                    <a:pt x="418690" y="34426"/>
                    <a:pt x="353507" y="4885"/>
                    <a:pt x="321067" y="0"/>
                  </a:cubicBezTo>
                  <a:cubicBezTo>
                    <a:pt x="302486" y="36203"/>
                    <a:pt x="264788" y="61023"/>
                    <a:pt x="221387" y="61023"/>
                  </a:cubicBezTo>
                  <a:cubicBezTo>
                    <a:pt x="177986" y="61023"/>
                    <a:pt x="140334" y="36226"/>
                    <a:pt x="121753" y="70"/>
                  </a:cubicBezTo>
                  <a:cubicBezTo>
                    <a:pt x="109951" y="1916"/>
                    <a:pt x="93731" y="7058"/>
                    <a:pt x="76693" y="20450"/>
                  </a:cubicBezTo>
                  <a:cubicBezTo>
                    <a:pt x="36751" y="51838"/>
                    <a:pt x="11065" y="113493"/>
                    <a:pt x="408" y="203660"/>
                  </a:cubicBezTo>
                  <a:cubicBezTo>
                    <a:pt x="408" y="203730"/>
                    <a:pt x="408" y="203777"/>
                    <a:pt x="408" y="203824"/>
                  </a:cubicBezTo>
                  <a:lnTo>
                    <a:pt x="385" y="203824"/>
                  </a:lnTo>
                  <a:close/>
                </a:path>
              </a:pathLst>
            </a:custGeom>
            <a:solidFill>
              <a:srgbClr val="A1D3D0"/>
            </a:solidFill>
            <a:ln w="0" cap="flat">
              <a:noFill/>
              <a:prstDash val="solid"/>
              <a:miter/>
            </a:ln>
          </p:spPr>
          <p:txBody>
            <a:bodyPr rtlCol="0" anchor="ctr"/>
            <a:lstStyle/>
            <a:p>
              <a:endParaRPr lang="en-US" sz="1641"/>
            </a:p>
          </p:txBody>
        </p:sp>
        <p:sp>
          <p:nvSpPr>
            <p:cNvPr id="32" name="Freeform: Shape 31">
              <a:extLst>
                <a:ext uri="{FF2B5EF4-FFF2-40B4-BE49-F238E27FC236}">
                  <a16:creationId xmlns:a16="http://schemas.microsoft.com/office/drawing/2014/main" id="{463B5694-5D7C-6F8A-0CD2-5CB47394905C}"/>
                </a:ext>
              </a:extLst>
            </p:cNvPr>
            <p:cNvSpPr/>
            <p:nvPr/>
          </p:nvSpPr>
          <p:spPr>
            <a:xfrm>
              <a:off x="2276821" y="3867922"/>
              <a:ext cx="244841" cy="558675"/>
            </a:xfrm>
            <a:custGeom>
              <a:avLst/>
              <a:gdLst>
                <a:gd name="connsiteX0" fmla="*/ 172623 w 244841"/>
                <a:gd name="connsiteY0" fmla="*/ 25779 h 558675"/>
                <a:gd name="connsiteX1" fmla="*/ 127586 w 244841"/>
                <a:gd name="connsiteY1" fmla="*/ 61678 h 558675"/>
                <a:gd name="connsiteX2" fmla="*/ 117209 w 244841"/>
                <a:gd name="connsiteY2" fmla="*/ 60486 h 558675"/>
                <a:gd name="connsiteX3" fmla="*/ 14911 w 244841"/>
                <a:gd name="connsiteY3" fmla="*/ 30336 h 558675"/>
                <a:gd name="connsiteX4" fmla="*/ 0 w 244841"/>
                <a:gd name="connsiteY4" fmla="*/ 24587 h 558675"/>
                <a:gd name="connsiteX5" fmla="*/ 0 w 244841"/>
                <a:gd name="connsiteY5" fmla="*/ 502607 h 558675"/>
                <a:gd name="connsiteX6" fmla="*/ 54409 w 244841"/>
                <a:gd name="connsiteY6" fmla="*/ 558652 h 558675"/>
                <a:gd name="connsiteX7" fmla="*/ 108818 w 244841"/>
                <a:gd name="connsiteY7" fmla="*/ 502607 h 558675"/>
                <a:gd name="connsiteX8" fmla="*/ 108818 w 244841"/>
                <a:gd name="connsiteY8" fmla="*/ 94398 h 558675"/>
                <a:gd name="connsiteX9" fmla="*/ 131489 w 244841"/>
                <a:gd name="connsiteY9" fmla="*/ 94398 h 558675"/>
                <a:gd name="connsiteX10" fmla="*/ 131489 w 244841"/>
                <a:gd name="connsiteY10" fmla="*/ 502607 h 558675"/>
                <a:gd name="connsiteX11" fmla="*/ 188165 w 244841"/>
                <a:gd name="connsiteY11" fmla="*/ 558675 h 558675"/>
                <a:gd name="connsiteX12" fmla="*/ 244841 w 244841"/>
                <a:gd name="connsiteY12" fmla="*/ 502607 h 558675"/>
                <a:gd name="connsiteX13" fmla="*/ 244841 w 244841"/>
                <a:gd name="connsiteY13" fmla="*/ 0 h 558675"/>
                <a:gd name="connsiteX14" fmla="*/ 174072 w 244841"/>
                <a:gd name="connsiteY14" fmla="*/ 14561 h 558675"/>
                <a:gd name="connsiteX15" fmla="*/ 172600 w 244841"/>
                <a:gd name="connsiteY15" fmla="*/ 25756 h 558675"/>
                <a:gd name="connsiteX16" fmla="*/ 172600 w 244841"/>
                <a:gd name="connsiteY16" fmla="*/ 25756 h 55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841" h="558675">
                  <a:moveTo>
                    <a:pt x="172623" y="25779"/>
                  </a:moveTo>
                  <a:cubicBezTo>
                    <a:pt x="167762" y="46907"/>
                    <a:pt x="149228" y="61678"/>
                    <a:pt x="127586" y="61678"/>
                  </a:cubicBezTo>
                  <a:cubicBezTo>
                    <a:pt x="124103" y="61678"/>
                    <a:pt x="120621" y="61280"/>
                    <a:pt x="117209" y="60486"/>
                  </a:cubicBezTo>
                  <a:cubicBezTo>
                    <a:pt x="115105" y="59995"/>
                    <a:pt x="65441" y="48403"/>
                    <a:pt x="14911" y="30336"/>
                  </a:cubicBezTo>
                  <a:cubicBezTo>
                    <a:pt x="9793" y="28513"/>
                    <a:pt x="4534" y="26574"/>
                    <a:pt x="0" y="24587"/>
                  </a:cubicBezTo>
                  <a:lnTo>
                    <a:pt x="0" y="502607"/>
                  </a:lnTo>
                  <a:cubicBezTo>
                    <a:pt x="0" y="533574"/>
                    <a:pt x="23465" y="558652"/>
                    <a:pt x="54409" y="558652"/>
                  </a:cubicBezTo>
                  <a:cubicBezTo>
                    <a:pt x="85353" y="558652"/>
                    <a:pt x="108818" y="533551"/>
                    <a:pt x="108818" y="502607"/>
                  </a:cubicBezTo>
                  <a:lnTo>
                    <a:pt x="108818" y="94398"/>
                  </a:lnTo>
                  <a:lnTo>
                    <a:pt x="131489" y="94398"/>
                  </a:lnTo>
                  <a:cubicBezTo>
                    <a:pt x="131489" y="94398"/>
                    <a:pt x="131489" y="502607"/>
                    <a:pt x="131489" y="502607"/>
                  </a:cubicBezTo>
                  <a:cubicBezTo>
                    <a:pt x="131489" y="533574"/>
                    <a:pt x="157221" y="558675"/>
                    <a:pt x="188165" y="558675"/>
                  </a:cubicBezTo>
                  <a:cubicBezTo>
                    <a:pt x="219109" y="558675"/>
                    <a:pt x="244841" y="533574"/>
                    <a:pt x="244841" y="502607"/>
                  </a:cubicBezTo>
                  <a:lnTo>
                    <a:pt x="244841" y="0"/>
                  </a:lnTo>
                  <a:cubicBezTo>
                    <a:pt x="222171" y="6240"/>
                    <a:pt x="197373" y="10961"/>
                    <a:pt x="174072" y="14561"/>
                  </a:cubicBezTo>
                  <a:cubicBezTo>
                    <a:pt x="174142" y="18253"/>
                    <a:pt x="173464" y="21993"/>
                    <a:pt x="172600" y="25756"/>
                  </a:cubicBezTo>
                  <a:lnTo>
                    <a:pt x="172600" y="25756"/>
                  </a:lnTo>
                  <a:close/>
                </a:path>
              </a:pathLst>
            </a:custGeom>
            <a:solidFill>
              <a:srgbClr val="A1D3D0"/>
            </a:solidFill>
            <a:ln w="0" cap="flat">
              <a:noFill/>
              <a:prstDash val="solid"/>
              <a:miter/>
            </a:ln>
          </p:spPr>
          <p:txBody>
            <a:bodyPr rtlCol="0" anchor="ctr"/>
            <a:lstStyle/>
            <a:p>
              <a:endParaRPr lang="en-US" sz="1641"/>
            </a:p>
          </p:txBody>
        </p:sp>
        <p:sp>
          <p:nvSpPr>
            <p:cNvPr id="33" name="Freeform: Shape 32">
              <a:extLst>
                <a:ext uri="{FF2B5EF4-FFF2-40B4-BE49-F238E27FC236}">
                  <a16:creationId xmlns:a16="http://schemas.microsoft.com/office/drawing/2014/main" id="{11ADE235-955A-33A5-7975-257EAA8DC66C}"/>
                </a:ext>
              </a:extLst>
            </p:cNvPr>
            <p:cNvSpPr/>
            <p:nvPr/>
          </p:nvSpPr>
          <p:spPr>
            <a:xfrm>
              <a:off x="2296313" y="3428956"/>
              <a:ext cx="204034" cy="204034"/>
            </a:xfrm>
            <a:custGeom>
              <a:avLst/>
              <a:gdLst>
                <a:gd name="connsiteX0" fmla="*/ 204034 w 204034"/>
                <a:gd name="connsiteY0" fmla="*/ 102017 h 204034"/>
                <a:gd name="connsiteX1" fmla="*/ 102017 w 204034"/>
                <a:gd name="connsiteY1" fmla="*/ 0 h 204034"/>
                <a:gd name="connsiteX2" fmla="*/ 0 w 204034"/>
                <a:gd name="connsiteY2" fmla="*/ 102017 h 204034"/>
                <a:gd name="connsiteX3" fmla="*/ 102017 w 204034"/>
                <a:gd name="connsiteY3" fmla="*/ 204034 h 204034"/>
                <a:gd name="connsiteX4" fmla="*/ 204034 w 204034"/>
                <a:gd name="connsiteY4" fmla="*/ 102017 h 204034"/>
                <a:gd name="connsiteX5" fmla="*/ 204034 w 204034"/>
                <a:gd name="connsiteY5" fmla="*/ 102017 h 20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34" h="204034">
                  <a:moveTo>
                    <a:pt x="204034" y="102017"/>
                  </a:moveTo>
                  <a:cubicBezTo>
                    <a:pt x="204034" y="45668"/>
                    <a:pt x="158366" y="0"/>
                    <a:pt x="102017" y="0"/>
                  </a:cubicBezTo>
                  <a:cubicBezTo>
                    <a:pt x="45668" y="0"/>
                    <a:pt x="0" y="45692"/>
                    <a:pt x="0" y="102017"/>
                  </a:cubicBezTo>
                  <a:cubicBezTo>
                    <a:pt x="0" y="158343"/>
                    <a:pt x="45668" y="204034"/>
                    <a:pt x="102017" y="204034"/>
                  </a:cubicBezTo>
                  <a:cubicBezTo>
                    <a:pt x="158366" y="204034"/>
                    <a:pt x="204034" y="158343"/>
                    <a:pt x="204034" y="102017"/>
                  </a:cubicBezTo>
                  <a:lnTo>
                    <a:pt x="204034" y="102017"/>
                  </a:lnTo>
                  <a:close/>
                </a:path>
              </a:pathLst>
            </a:custGeom>
            <a:solidFill>
              <a:srgbClr val="A1D3D0"/>
            </a:solidFill>
            <a:ln w="0" cap="flat">
              <a:noFill/>
              <a:prstDash val="solid"/>
              <a:miter/>
            </a:ln>
          </p:spPr>
          <p:txBody>
            <a:bodyPr rtlCol="0" anchor="ctr"/>
            <a:lstStyle/>
            <a:p>
              <a:endParaRPr lang="en-US" sz="1641"/>
            </a:p>
          </p:txBody>
        </p:sp>
      </p:grpSp>
      <p:sp>
        <p:nvSpPr>
          <p:cNvPr id="16" name="Isosceles Triangle 15">
            <a:extLst>
              <a:ext uri="{FF2B5EF4-FFF2-40B4-BE49-F238E27FC236}">
                <a16:creationId xmlns:a16="http://schemas.microsoft.com/office/drawing/2014/main" id="{514BFC15-A82D-BD17-DA82-465E04ADBB45}"/>
              </a:ext>
            </a:extLst>
          </p:cNvPr>
          <p:cNvSpPr/>
          <p:nvPr/>
        </p:nvSpPr>
        <p:spPr>
          <a:xfrm rot="5400000">
            <a:off x="3024236" y="1377711"/>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17" name="TextBox 16">
            <a:extLst>
              <a:ext uri="{FF2B5EF4-FFF2-40B4-BE49-F238E27FC236}">
                <a16:creationId xmlns:a16="http://schemas.microsoft.com/office/drawing/2014/main" id="{F1C1C629-49D1-1B27-6D32-4B6E4FB5232D}"/>
              </a:ext>
            </a:extLst>
          </p:cNvPr>
          <p:cNvSpPr txBox="1"/>
          <p:nvPr/>
        </p:nvSpPr>
        <p:spPr>
          <a:xfrm>
            <a:off x="3230134" y="1145565"/>
            <a:ext cx="1321065" cy="738151"/>
          </a:xfrm>
          <a:prstGeom prst="rect">
            <a:avLst/>
          </a:prstGeom>
          <a:noFill/>
        </p:spPr>
        <p:txBody>
          <a:bodyPr wrap="square">
            <a:spAutoFit/>
          </a:bodyPr>
          <a:lstStyle/>
          <a:p>
            <a:r>
              <a:rPr lang="es-HN" sz="1049">
                <a:solidFill>
                  <a:schemeClr val="tx1">
                    <a:lumMod val="85000"/>
                    <a:lumOff val="15000"/>
                  </a:schemeClr>
                </a:solidFill>
                <a:latin typeface="Avenir Next LT Pro" panose="020B0504020202020204" pitchFamily="34" charset="0"/>
                <a:cs typeface="Mangal" panose="02040503050203030202" pitchFamily="18" charset="0"/>
              </a:rPr>
              <a:t>Posible efecto de las </a:t>
            </a:r>
            <a:r>
              <a:rPr lang="es-HN" sz="1049">
                <a:solidFill>
                  <a:schemeClr val="tx1">
                    <a:lumMod val="85000"/>
                    <a:lumOff val="15000"/>
                  </a:schemeClr>
                </a:solidFill>
                <a:latin typeface="Avenir Next LT Pro Demi" panose="020B0704020202020204" pitchFamily="34" charset="0"/>
                <a:cs typeface="Mangal" panose="02040503050203030202" pitchFamily="18" charset="0"/>
              </a:rPr>
              <a:t>remesas </a:t>
            </a:r>
            <a:r>
              <a:rPr lang="es-HN" sz="1049">
                <a:solidFill>
                  <a:schemeClr val="tx1">
                    <a:lumMod val="85000"/>
                    <a:lumOff val="15000"/>
                  </a:schemeClr>
                </a:solidFill>
                <a:latin typeface="Avenir Next LT Pro" panose="020B0504020202020204" pitchFamily="34" charset="0"/>
                <a:cs typeface="Mangal" panose="02040503050203030202" pitchFamily="18" charset="0"/>
              </a:rPr>
              <a:t>y la </a:t>
            </a:r>
            <a:r>
              <a:rPr lang="es-HN" sz="1049">
                <a:solidFill>
                  <a:schemeClr val="tx1">
                    <a:lumMod val="85000"/>
                    <a:lumOff val="15000"/>
                  </a:schemeClr>
                </a:solidFill>
                <a:latin typeface="Avenir Next LT Pro Demi" panose="020B0704020202020204" pitchFamily="34" charset="0"/>
                <a:cs typeface="Mangal" panose="02040503050203030202" pitchFamily="18" charset="0"/>
              </a:rPr>
              <a:t>producción local</a:t>
            </a:r>
            <a:r>
              <a:rPr lang="es-HN" sz="1049">
                <a:solidFill>
                  <a:schemeClr val="tx1">
                    <a:lumMod val="85000"/>
                    <a:lumOff val="15000"/>
                  </a:schemeClr>
                </a:solidFill>
                <a:latin typeface="Avenir Next LT Pro" panose="020B0504020202020204" pitchFamily="34" charset="0"/>
                <a:cs typeface="Mangal" panose="02040503050203030202" pitchFamily="18" charset="0"/>
              </a:rPr>
              <a:t> de </a:t>
            </a:r>
            <a:r>
              <a:rPr lang="es-HN" sz="1049">
                <a:solidFill>
                  <a:schemeClr val="accent1"/>
                </a:solidFill>
                <a:latin typeface="Avenir Next LT Pro Demi" panose="020B0704020202020204" pitchFamily="34" charset="0"/>
                <a:cs typeface="Mangal" panose="02040503050203030202" pitchFamily="18" charset="0"/>
              </a:rPr>
              <a:t>frijol y maíz.</a:t>
            </a:r>
            <a:endParaRPr lang="en-US" sz="1049">
              <a:solidFill>
                <a:schemeClr val="accent1"/>
              </a:solidFill>
              <a:latin typeface="Avenir Next LT Pro Demi" panose="020B0704020202020204" pitchFamily="34" charset="0"/>
              <a:cs typeface="Mangal" panose="02040503050203030202" pitchFamily="18" charset="0"/>
            </a:endParaRPr>
          </a:p>
        </p:txBody>
      </p:sp>
      <p:sp>
        <p:nvSpPr>
          <p:cNvPr id="18" name="TextBox 17">
            <a:extLst>
              <a:ext uri="{FF2B5EF4-FFF2-40B4-BE49-F238E27FC236}">
                <a16:creationId xmlns:a16="http://schemas.microsoft.com/office/drawing/2014/main" id="{61AA8034-0940-AC48-DB43-9F64CF4B9EEB}"/>
              </a:ext>
            </a:extLst>
          </p:cNvPr>
          <p:cNvSpPr txBox="1"/>
          <p:nvPr/>
        </p:nvSpPr>
        <p:spPr>
          <a:xfrm>
            <a:off x="1833692" y="1145565"/>
            <a:ext cx="1323473" cy="597471"/>
          </a:xfrm>
          <a:prstGeom prst="rect">
            <a:avLst/>
          </a:prstGeom>
          <a:noFill/>
        </p:spPr>
        <p:txBody>
          <a:bodyPr wrap="square">
            <a:spAutoFit/>
          </a:bodyPr>
          <a:lstStyle/>
          <a:p>
            <a:pPr algn="ctr"/>
            <a:r>
              <a:rPr lang="es-HN" sz="1094">
                <a:solidFill>
                  <a:schemeClr val="tx1">
                    <a:lumMod val="85000"/>
                    <a:lumOff val="15000"/>
                  </a:schemeClr>
                </a:solidFill>
                <a:latin typeface="Avenir Next LT Pro" panose="020B0504020202020204" pitchFamily="34" charset="0"/>
                <a:cs typeface="Mangal" panose="02040503050203030202" pitchFamily="18" charset="0"/>
              </a:rPr>
              <a:t>La población </a:t>
            </a:r>
            <a:r>
              <a:rPr lang="es-HN" sz="1094">
                <a:solidFill>
                  <a:schemeClr val="accent1"/>
                </a:solidFill>
                <a:latin typeface="Avenir Next LT Pro Demi" panose="020B0704020202020204" pitchFamily="34" charset="0"/>
                <a:cs typeface="Mangal" panose="02040503050203030202" pitchFamily="18" charset="0"/>
              </a:rPr>
              <a:t>no reconoce </a:t>
            </a:r>
            <a:r>
              <a:rPr lang="es-HN" sz="1094">
                <a:solidFill>
                  <a:schemeClr val="tx1">
                    <a:lumMod val="85000"/>
                    <a:lumOff val="15000"/>
                  </a:schemeClr>
                </a:solidFill>
                <a:latin typeface="Avenir Next LT Pro Demi" panose="020B0704020202020204" pitchFamily="34" charset="0"/>
                <a:cs typeface="Mangal" panose="02040503050203030202" pitchFamily="18" charset="0"/>
              </a:rPr>
              <a:t>escasez alimentaria</a:t>
            </a:r>
          </a:p>
        </p:txBody>
      </p:sp>
      <p:sp>
        <p:nvSpPr>
          <p:cNvPr id="19" name="TextBox 18">
            <a:extLst>
              <a:ext uri="{FF2B5EF4-FFF2-40B4-BE49-F238E27FC236}">
                <a16:creationId xmlns:a16="http://schemas.microsoft.com/office/drawing/2014/main" id="{CF20E48A-7B34-382A-FA1B-58CD9B59B624}"/>
              </a:ext>
            </a:extLst>
          </p:cNvPr>
          <p:cNvSpPr txBox="1"/>
          <p:nvPr/>
        </p:nvSpPr>
        <p:spPr>
          <a:xfrm>
            <a:off x="1772768" y="1887134"/>
            <a:ext cx="1463513" cy="420817"/>
          </a:xfrm>
          <a:prstGeom prst="rect">
            <a:avLst/>
          </a:prstGeom>
          <a:noFill/>
        </p:spPr>
        <p:txBody>
          <a:bodyPr wrap="square">
            <a:spAutoFit/>
          </a:bodyPr>
          <a:lstStyle/>
          <a:p>
            <a:pPr algn="ctr"/>
            <a:r>
              <a:rPr lang="es-HN" sz="1049">
                <a:latin typeface="Avenir Next LT Pro Demi" panose="020B0704020202020204" pitchFamily="34" charset="0"/>
                <a:cs typeface="Mangal" panose="02040503050203030202" pitchFamily="18" charset="0"/>
              </a:rPr>
              <a:t>Falta diversidad y calidad en la dieta</a:t>
            </a:r>
            <a:endParaRPr lang="en-US" sz="1049">
              <a:latin typeface="Avenir Next LT Pro Demi" panose="020B0704020202020204" pitchFamily="34" charset="0"/>
              <a:cs typeface="Mangal" panose="02040503050203030202" pitchFamily="18" charset="0"/>
            </a:endParaRPr>
          </a:p>
        </p:txBody>
      </p:sp>
      <p:sp>
        <p:nvSpPr>
          <p:cNvPr id="20" name="Isosceles Triangle 19">
            <a:extLst>
              <a:ext uri="{FF2B5EF4-FFF2-40B4-BE49-F238E27FC236}">
                <a16:creationId xmlns:a16="http://schemas.microsoft.com/office/drawing/2014/main" id="{D9DE1DCA-7C05-D814-A5AF-577D909DDCCE}"/>
              </a:ext>
            </a:extLst>
          </p:cNvPr>
          <p:cNvSpPr/>
          <p:nvPr/>
        </p:nvSpPr>
        <p:spPr>
          <a:xfrm rot="10800000">
            <a:off x="2332663" y="1779307"/>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35" name="Group 34">
            <a:extLst>
              <a:ext uri="{FF2B5EF4-FFF2-40B4-BE49-F238E27FC236}">
                <a16:creationId xmlns:a16="http://schemas.microsoft.com/office/drawing/2014/main" id="{EFC1FC0F-DF3C-91A0-39E1-8CB6BCC7555F}"/>
              </a:ext>
            </a:extLst>
          </p:cNvPr>
          <p:cNvGrpSpPr/>
          <p:nvPr/>
        </p:nvGrpSpPr>
        <p:grpSpPr>
          <a:xfrm>
            <a:off x="4787797" y="1088413"/>
            <a:ext cx="2080214" cy="1166251"/>
            <a:chOff x="4728653" y="839918"/>
            <a:chExt cx="2280533" cy="1278558"/>
          </a:xfrm>
        </p:grpSpPr>
        <p:sp>
          <p:nvSpPr>
            <p:cNvPr id="90" name="TextBox 89">
              <a:extLst>
                <a:ext uri="{FF2B5EF4-FFF2-40B4-BE49-F238E27FC236}">
                  <a16:creationId xmlns:a16="http://schemas.microsoft.com/office/drawing/2014/main" id="{1FAA0171-5295-B20B-26AB-30326784AB84}"/>
                </a:ext>
              </a:extLst>
            </p:cNvPr>
            <p:cNvSpPr txBox="1"/>
            <p:nvPr/>
          </p:nvSpPr>
          <p:spPr>
            <a:xfrm>
              <a:off x="4728653" y="1283204"/>
              <a:ext cx="1748236" cy="835272"/>
            </a:xfrm>
            <a:prstGeom prst="rect">
              <a:avLst/>
            </a:prstGeom>
            <a:noFill/>
          </p:spPr>
          <p:txBody>
            <a:bodyPr wrap="square">
              <a:spAutoFit/>
            </a:bodyPr>
            <a:lstStyle/>
            <a:p>
              <a:pPr>
                <a:spcBef>
                  <a:spcPts val="547"/>
                </a:spcBef>
                <a:spcAft>
                  <a:spcPts val="547"/>
                </a:spcAft>
              </a:pPr>
              <a:r>
                <a:rPr lang="es-HN" sz="1094" b="1">
                  <a:solidFill>
                    <a:schemeClr val="accent1"/>
                  </a:solidFill>
                  <a:latin typeface="Avenir Next LT Pro"/>
                  <a:ea typeface="Avenir Next LT Pro" panose="020B0504020202020204" pitchFamily="34" charset="0"/>
                  <a:cs typeface="Mangal"/>
                </a:rPr>
                <a:t>4,575</a:t>
              </a:r>
              <a:r>
                <a:rPr lang="es-HN" sz="1094">
                  <a:solidFill>
                    <a:schemeClr val="tx1">
                      <a:lumMod val="85000"/>
                      <a:lumOff val="15000"/>
                    </a:schemeClr>
                  </a:solidFill>
                  <a:latin typeface="Avenir Next LT Pro" panose="020B0504020202020204" pitchFamily="34" charset="0"/>
                  <a:ea typeface="Avenir Next LT Pro" panose="020B0504020202020204" pitchFamily="34" charset="0"/>
                  <a:cs typeface="Mangal" panose="02040503050203030202" pitchFamily="18" charset="0"/>
                </a:rPr>
                <a:t> estudiantes </a:t>
              </a:r>
              <a:r>
                <a:rPr lang="es-HN" sz="1003">
                  <a:solidFill>
                    <a:schemeClr val="accent1"/>
                  </a:solidFill>
                  <a:latin typeface="Avenir Next LT Pro"/>
                  <a:ea typeface="Avenir Next LT Pro" panose="020B0504020202020204" pitchFamily="34" charset="0"/>
                  <a:cs typeface="Mangal"/>
                </a:rPr>
                <a:t>(19% población total)</a:t>
              </a:r>
              <a:br>
                <a:rPr lang="es-HN" sz="1094">
                  <a:solidFill>
                    <a:schemeClr val="tx1">
                      <a:lumMod val="85000"/>
                      <a:lumOff val="15000"/>
                    </a:schemeClr>
                  </a:solidFill>
                  <a:latin typeface="Avenir Next LT Pro" panose="020B0504020202020204" pitchFamily="34" charset="0"/>
                  <a:ea typeface="Avenir Next LT Pro" panose="020B0504020202020204" pitchFamily="34" charset="0"/>
                  <a:cs typeface="Mangal" panose="02040503050203030202" pitchFamily="18" charset="0"/>
                </a:rPr>
              </a:br>
              <a:r>
                <a:rPr lang="es-HN" sz="1094" b="1">
                  <a:solidFill>
                    <a:schemeClr val="accent1"/>
                  </a:solidFill>
                  <a:latin typeface="Avenir Next LT Pro"/>
                  <a:ea typeface="Avenir Next LT Pro" panose="020B0504020202020204" pitchFamily="34" charset="0"/>
                  <a:cs typeface="Mangal"/>
                </a:rPr>
                <a:t>135</a:t>
              </a:r>
              <a:r>
                <a:rPr lang="es-HN" sz="1094">
                  <a:solidFill>
                    <a:schemeClr val="tx1">
                      <a:lumMod val="85000"/>
                      <a:lumOff val="15000"/>
                    </a:schemeClr>
                  </a:solidFill>
                  <a:latin typeface="Avenir Next LT Pro" panose="020B0504020202020204" pitchFamily="34" charset="0"/>
                  <a:ea typeface="Avenir Next LT Pro" panose="020B0504020202020204" pitchFamily="34" charset="0"/>
                  <a:cs typeface="Mangal" panose="02040503050203030202" pitchFamily="18" charset="0"/>
                </a:rPr>
                <a:t> instituciones educativas</a:t>
              </a:r>
              <a:endParaRPr lang="en-US" sz="1094">
                <a:solidFill>
                  <a:schemeClr val="tx1">
                    <a:lumMod val="85000"/>
                    <a:lumOff val="15000"/>
                  </a:schemeClr>
                </a:solidFill>
                <a:latin typeface="Avenir Next LT Pro" panose="020B0504020202020204" pitchFamily="34" charset="0"/>
                <a:ea typeface="Avenir Next LT Pro" panose="020B0504020202020204" pitchFamily="34" charset="0"/>
                <a:cs typeface="Mangal" panose="02040503050203030202" pitchFamily="18" charset="0"/>
              </a:endParaRPr>
            </a:p>
          </p:txBody>
        </p:sp>
        <p:sp>
          <p:nvSpPr>
            <p:cNvPr id="91" name="TextBox 90">
              <a:extLst>
                <a:ext uri="{FF2B5EF4-FFF2-40B4-BE49-F238E27FC236}">
                  <a16:creationId xmlns:a16="http://schemas.microsoft.com/office/drawing/2014/main" id="{5E087C85-C70E-2BF0-D04B-E3A46E3F6AFC}"/>
                </a:ext>
              </a:extLst>
            </p:cNvPr>
            <p:cNvSpPr txBox="1"/>
            <p:nvPr/>
          </p:nvSpPr>
          <p:spPr>
            <a:xfrm>
              <a:off x="4728653" y="839918"/>
              <a:ext cx="2280533" cy="466479"/>
            </a:xfrm>
            <a:prstGeom prst="rect">
              <a:avLst/>
            </a:prstGeom>
            <a:noFill/>
          </p:spPr>
          <p:txBody>
            <a:bodyPr wrap="square" lIns="83408" tIns="41705" rIns="83408" bIns="41705" anchor="t">
              <a:spAutoFit/>
            </a:bodyPr>
            <a:lstStyle/>
            <a:p>
              <a:r>
                <a:rPr lang="en-US" sz="1094">
                  <a:solidFill>
                    <a:schemeClr val="tx1">
                      <a:lumMod val="85000"/>
                      <a:lumOff val="15000"/>
                    </a:schemeClr>
                  </a:solidFill>
                  <a:latin typeface="Avenir Next LT Pro Demi"/>
                </a:rPr>
                <a:t>Programa Nacional de Alimentación Escolar (PNAE)</a:t>
              </a:r>
            </a:p>
          </p:txBody>
        </p:sp>
      </p:grpSp>
      <p:grpSp>
        <p:nvGrpSpPr>
          <p:cNvPr id="36" name="Graphic 54">
            <a:extLst>
              <a:ext uri="{FF2B5EF4-FFF2-40B4-BE49-F238E27FC236}">
                <a16:creationId xmlns:a16="http://schemas.microsoft.com/office/drawing/2014/main" id="{0BB7C9A1-213F-C7F1-681C-1D6CB5656ED0}"/>
              </a:ext>
            </a:extLst>
          </p:cNvPr>
          <p:cNvGrpSpPr/>
          <p:nvPr/>
        </p:nvGrpSpPr>
        <p:grpSpPr>
          <a:xfrm>
            <a:off x="6151749" y="1528750"/>
            <a:ext cx="625755" cy="799851"/>
            <a:chOff x="5889001" y="1414001"/>
            <a:chExt cx="767564" cy="981111"/>
          </a:xfrm>
          <a:solidFill>
            <a:schemeClr val="accent1"/>
          </a:solidFill>
        </p:grpSpPr>
        <p:sp>
          <p:nvSpPr>
            <p:cNvPr id="76" name="Freeform: Shape 75">
              <a:extLst>
                <a:ext uri="{FF2B5EF4-FFF2-40B4-BE49-F238E27FC236}">
                  <a16:creationId xmlns:a16="http://schemas.microsoft.com/office/drawing/2014/main" id="{2CB28A94-DE1C-8F8F-D5DA-A2F2EA478C13}"/>
                </a:ext>
              </a:extLst>
            </p:cNvPr>
            <p:cNvSpPr/>
            <p:nvPr/>
          </p:nvSpPr>
          <p:spPr>
            <a:xfrm>
              <a:off x="5917990" y="1589467"/>
              <a:ext cx="375377" cy="169366"/>
            </a:xfrm>
            <a:custGeom>
              <a:avLst/>
              <a:gdLst>
                <a:gd name="connsiteX0" fmla="*/ 0 w 375377"/>
                <a:gd name="connsiteY0" fmla="*/ 169367 h 169366"/>
                <a:gd name="connsiteX1" fmla="*/ 71708 w 375377"/>
                <a:gd name="connsiteY1" fmla="*/ 73238 h 169366"/>
                <a:gd name="connsiteX2" fmla="*/ 94598 w 375377"/>
                <a:gd name="connsiteY2" fmla="*/ 62547 h 169366"/>
                <a:gd name="connsiteX3" fmla="*/ 103758 w 375377"/>
                <a:gd name="connsiteY3" fmla="*/ 61016 h 169366"/>
                <a:gd name="connsiteX4" fmla="*/ 286855 w 375377"/>
                <a:gd name="connsiteY4" fmla="*/ 61016 h 169366"/>
                <a:gd name="connsiteX5" fmla="*/ 296015 w 375377"/>
                <a:gd name="connsiteY5" fmla="*/ 62547 h 169366"/>
                <a:gd name="connsiteX6" fmla="*/ 318905 w 375377"/>
                <a:gd name="connsiteY6" fmla="*/ 73238 h 169366"/>
                <a:gd name="connsiteX7" fmla="*/ 353994 w 375377"/>
                <a:gd name="connsiteY7" fmla="*/ 105289 h 169366"/>
                <a:gd name="connsiteX8" fmla="*/ 357055 w 375377"/>
                <a:gd name="connsiteY8" fmla="*/ 102228 h 169366"/>
                <a:gd name="connsiteX9" fmla="*/ 375377 w 375377"/>
                <a:gd name="connsiteY9" fmla="*/ 86968 h 169366"/>
                <a:gd name="connsiteX10" fmla="*/ 296039 w 375377"/>
                <a:gd name="connsiteY10" fmla="*/ 0 h 169366"/>
                <a:gd name="connsiteX11" fmla="*/ 195342 w 375377"/>
                <a:gd name="connsiteY11" fmla="*/ 54941 h 169366"/>
                <a:gd name="connsiteX12" fmla="*/ 94646 w 375377"/>
                <a:gd name="connsiteY12" fmla="*/ 0 h 169366"/>
                <a:gd name="connsiteX13" fmla="*/ 48 w 375377"/>
                <a:gd name="connsiteY13" fmla="*/ 169367 h 16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377" h="169366">
                  <a:moveTo>
                    <a:pt x="0" y="169367"/>
                  </a:moveTo>
                  <a:cubicBezTo>
                    <a:pt x="22890" y="112919"/>
                    <a:pt x="51879" y="85437"/>
                    <a:pt x="71708" y="73238"/>
                  </a:cubicBezTo>
                  <a:cubicBezTo>
                    <a:pt x="79338" y="68670"/>
                    <a:pt x="86968" y="65608"/>
                    <a:pt x="94598" y="62547"/>
                  </a:cubicBezTo>
                  <a:cubicBezTo>
                    <a:pt x="97659" y="61016"/>
                    <a:pt x="100697" y="61016"/>
                    <a:pt x="103758" y="61016"/>
                  </a:cubicBezTo>
                  <a:lnTo>
                    <a:pt x="286855" y="61016"/>
                  </a:lnTo>
                  <a:cubicBezTo>
                    <a:pt x="289916" y="61016"/>
                    <a:pt x="292954" y="62547"/>
                    <a:pt x="296015" y="62547"/>
                  </a:cubicBezTo>
                  <a:cubicBezTo>
                    <a:pt x="303645" y="64078"/>
                    <a:pt x="311275" y="68646"/>
                    <a:pt x="318905" y="73238"/>
                  </a:cubicBezTo>
                  <a:cubicBezTo>
                    <a:pt x="328066" y="79338"/>
                    <a:pt x="341795" y="88498"/>
                    <a:pt x="353994" y="105289"/>
                  </a:cubicBezTo>
                  <a:lnTo>
                    <a:pt x="357055" y="102228"/>
                  </a:lnTo>
                  <a:cubicBezTo>
                    <a:pt x="363155" y="96128"/>
                    <a:pt x="369254" y="91536"/>
                    <a:pt x="375377" y="86968"/>
                  </a:cubicBezTo>
                  <a:cubicBezTo>
                    <a:pt x="358586" y="45780"/>
                    <a:pt x="331128" y="16791"/>
                    <a:pt x="296039" y="0"/>
                  </a:cubicBezTo>
                  <a:cubicBezTo>
                    <a:pt x="274680" y="33558"/>
                    <a:pt x="236530" y="54941"/>
                    <a:pt x="195342" y="54941"/>
                  </a:cubicBezTo>
                  <a:cubicBezTo>
                    <a:pt x="154155" y="54941"/>
                    <a:pt x="116005" y="32051"/>
                    <a:pt x="94646" y="0"/>
                  </a:cubicBezTo>
                  <a:cubicBezTo>
                    <a:pt x="39705" y="25928"/>
                    <a:pt x="3085" y="80868"/>
                    <a:pt x="48" y="169367"/>
                  </a:cubicBezTo>
                  <a:close/>
                </a:path>
              </a:pathLst>
            </a:custGeom>
            <a:solidFill>
              <a:schemeClr val="accent2"/>
            </a:solidFill>
            <a:ln w="0" cap="flat">
              <a:noFill/>
              <a:prstDash val="solid"/>
              <a:miter/>
            </a:ln>
          </p:spPr>
          <p:txBody>
            <a:bodyPr rtlCol="0" anchor="ctr"/>
            <a:lstStyle/>
            <a:p>
              <a:endParaRPr lang="en-US" sz="1641"/>
            </a:p>
          </p:txBody>
        </p:sp>
        <p:sp>
          <p:nvSpPr>
            <p:cNvPr id="77" name="Freeform: Shape 76">
              <a:extLst>
                <a:ext uri="{FF2B5EF4-FFF2-40B4-BE49-F238E27FC236}">
                  <a16:creationId xmlns:a16="http://schemas.microsoft.com/office/drawing/2014/main" id="{EF8BE590-E7CD-AE61-6719-D1435224E338}"/>
                </a:ext>
              </a:extLst>
            </p:cNvPr>
            <p:cNvSpPr/>
            <p:nvPr/>
          </p:nvSpPr>
          <p:spPr>
            <a:xfrm>
              <a:off x="5995797" y="1981610"/>
              <a:ext cx="241122" cy="413502"/>
            </a:xfrm>
            <a:custGeom>
              <a:avLst/>
              <a:gdLst>
                <a:gd name="connsiteX0" fmla="*/ 238037 w 241122"/>
                <a:gd name="connsiteY0" fmla="*/ 360093 h 413502"/>
                <a:gd name="connsiteX1" fmla="*/ 238037 w 241122"/>
                <a:gd name="connsiteY1" fmla="*/ 65608 h 413502"/>
                <a:gd name="connsiteX2" fmla="*/ 224308 w 241122"/>
                <a:gd name="connsiteY2" fmla="*/ 67139 h 413502"/>
                <a:gd name="connsiteX3" fmla="*/ 219739 w 241122"/>
                <a:gd name="connsiteY3" fmla="*/ 67139 h 413502"/>
                <a:gd name="connsiteX4" fmla="*/ 189219 w 241122"/>
                <a:gd name="connsiteY4" fmla="*/ 50348 h 413502"/>
                <a:gd name="connsiteX5" fmla="*/ 180059 w 241122"/>
                <a:gd name="connsiteY5" fmla="*/ 16791 h 413502"/>
                <a:gd name="connsiteX6" fmla="*/ 181589 w 241122"/>
                <a:gd name="connsiteY6" fmla="*/ 0 h 413502"/>
                <a:gd name="connsiteX7" fmla="*/ 0 w 241122"/>
                <a:gd name="connsiteY7" fmla="*/ 0 h 413502"/>
                <a:gd name="connsiteX8" fmla="*/ 0 w 241122"/>
                <a:gd name="connsiteY8" fmla="*/ 358562 h 413502"/>
                <a:gd name="connsiteX9" fmla="*/ 54941 w 241122"/>
                <a:gd name="connsiteY9" fmla="*/ 413503 h 413502"/>
                <a:gd name="connsiteX10" fmla="*/ 109882 w 241122"/>
                <a:gd name="connsiteY10" fmla="*/ 358562 h 413502"/>
                <a:gd name="connsiteX11" fmla="*/ 109882 w 241122"/>
                <a:gd name="connsiteY11" fmla="*/ 114426 h 413502"/>
                <a:gd name="connsiteX12" fmla="*/ 131241 w 241122"/>
                <a:gd name="connsiteY12" fmla="*/ 114426 h 413502"/>
                <a:gd name="connsiteX13" fmla="*/ 131241 w 241122"/>
                <a:gd name="connsiteY13" fmla="*/ 358562 h 413502"/>
                <a:gd name="connsiteX14" fmla="*/ 186182 w 241122"/>
                <a:gd name="connsiteY14" fmla="*/ 413503 h 413502"/>
                <a:gd name="connsiteX15" fmla="*/ 241122 w 241122"/>
                <a:gd name="connsiteY15" fmla="*/ 358562 h 413502"/>
                <a:gd name="connsiteX16" fmla="*/ 238061 w 241122"/>
                <a:gd name="connsiteY16" fmla="*/ 360093 h 41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122" h="413502">
                  <a:moveTo>
                    <a:pt x="238037" y="360093"/>
                  </a:moveTo>
                  <a:lnTo>
                    <a:pt x="238037" y="65608"/>
                  </a:lnTo>
                  <a:cubicBezTo>
                    <a:pt x="233469" y="67139"/>
                    <a:pt x="228876" y="67139"/>
                    <a:pt x="224308" y="67139"/>
                  </a:cubicBezTo>
                  <a:lnTo>
                    <a:pt x="219739" y="67139"/>
                  </a:lnTo>
                  <a:cubicBezTo>
                    <a:pt x="207541" y="65608"/>
                    <a:pt x="196849" y="59509"/>
                    <a:pt x="189219" y="50348"/>
                  </a:cubicBezTo>
                  <a:cubicBezTo>
                    <a:pt x="181589" y="41188"/>
                    <a:pt x="178528" y="28989"/>
                    <a:pt x="180059" y="16791"/>
                  </a:cubicBezTo>
                  <a:cubicBezTo>
                    <a:pt x="180059" y="10692"/>
                    <a:pt x="181589" y="6099"/>
                    <a:pt x="181589" y="0"/>
                  </a:cubicBezTo>
                  <a:lnTo>
                    <a:pt x="0" y="0"/>
                  </a:lnTo>
                  <a:lnTo>
                    <a:pt x="0" y="358562"/>
                  </a:lnTo>
                  <a:cubicBezTo>
                    <a:pt x="0" y="389082"/>
                    <a:pt x="24421" y="413503"/>
                    <a:pt x="54941" y="413503"/>
                  </a:cubicBezTo>
                  <a:cubicBezTo>
                    <a:pt x="85461" y="413503"/>
                    <a:pt x="109882" y="389082"/>
                    <a:pt x="109882" y="358562"/>
                  </a:cubicBezTo>
                  <a:lnTo>
                    <a:pt x="109882" y="114426"/>
                  </a:lnTo>
                  <a:lnTo>
                    <a:pt x="131241" y="114426"/>
                  </a:lnTo>
                  <a:lnTo>
                    <a:pt x="131241" y="358562"/>
                  </a:lnTo>
                  <a:cubicBezTo>
                    <a:pt x="131241" y="389082"/>
                    <a:pt x="155662" y="413503"/>
                    <a:pt x="186182" y="413503"/>
                  </a:cubicBezTo>
                  <a:cubicBezTo>
                    <a:pt x="216702" y="413503"/>
                    <a:pt x="241122" y="389082"/>
                    <a:pt x="241122" y="358562"/>
                  </a:cubicBezTo>
                  <a:lnTo>
                    <a:pt x="238061" y="360093"/>
                  </a:lnTo>
                  <a:close/>
                </a:path>
              </a:pathLst>
            </a:custGeom>
            <a:solidFill>
              <a:srgbClr val="8BC9C5"/>
            </a:solidFill>
            <a:ln w="0"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506FF4E0-6C0A-D274-114F-103FBA39B570}"/>
                </a:ext>
              </a:extLst>
            </p:cNvPr>
            <p:cNvSpPr/>
            <p:nvPr/>
          </p:nvSpPr>
          <p:spPr>
            <a:xfrm>
              <a:off x="5889001" y="1665743"/>
              <a:ext cx="119042" cy="418071"/>
            </a:xfrm>
            <a:custGeom>
              <a:avLst/>
              <a:gdLst>
                <a:gd name="connsiteX0" fmla="*/ 68670 w 119042"/>
                <a:gd name="connsiteY0" fmla="*/ 384514 h 418071"/>
                <a:gd name="connsiteX1" fmla="*/ 68670 w 119042"/>
                <a:gd name="connsiteY1" fmla="*/ 372315 h 418071"/>
                <a:gd name="connsiteX2" fmla="*/ 105289 w 119042"/>
                <a:gd name="connsiteY2" fmla="*/ 115981 h 418071"/>
                <a:gd name="connsiteX3" fmla="*/ 108351 w 119042"/>
                <a:gd name="connsiteY3" fmla="*/ 97659 h 418071"/>
                <a:gd name="connsiteX4" fmla="*/ 119042 w 119042"/>
                <a:gd name="connsiteY4" fmla="*/ 0 h 418071"/>
                <a:gd name="connsiteX5" fmla="*/ 105313 w 119042"/>
                <a:gd name="connsiteY5" fmla="*/ 6099 h 418071"/>
                <a:gd name="connsiteX6" fmla="*/ 35136 w 119042"/>
                <a:gd name="connsiteY6" fmla="*/ 103758 h 418071"/>
                <a:gd name="connsiteX7" fmla="*/ 0 w 119042"/>
                <a:gd name="connsiteY7" fmla="*/ 372315 h 418071"/>
                <a:gd name="connsiteX8" fmla="*/ 0 w 119042"/>
                <a:gd name="connsiteY8" fmla="*/ 384514 h 418071"/>
                <a:gd name="connsiteX9" fmla="*/ 33558 w 119042"/>
                <a:gd name="connsiteY9" fmla="*/ 418071 h 418071"/>
                <a:gd name="connsiteX10" fmla="*/ 33558 w 119042"/>
                <a:gd name="connsiteY10" fmla="*/ 418071 h 418071"/>
                <a:gd name="connsiteX11" fmla="*/ 67115 w 119042"/>
                <a:gd name="connsiteY11" fmla="*/ 382983 h 418071"/>
                <a:gd name="connsiteX12" fmla="*/ 68646 w 119042"/>
                <a:gd name="connsiteY12" fmla="*/ 384514 h 41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042" h="418071">
                  <a:moveTo>
                    <a:pt x="68670" y="384514"/>
                  </a:moveTo>
                  <a:lnTo>
                    <a:pt x="68670" y="372315"/>
                  </a:lnTo>
                  <a:cubicBezTo>
                    <a:pt x="68670" y="236506"/>
                    <a:pt x="86992" y="158699"/>
                    <a:pt x="105289" y="115981"/>
                  </a:cubicBezTo>
                  <a:cubicBezTo>
                    <a:pt x="106820" y="109882"/>
                    <a:pt x="106820" y="103782"/>
                    <a:pt x="108351" y="97659"/>
                  </a:cubicBezTo>
                  <a:cubicBezTo>
                    <a:pt x="114450" y="61040"/>
                    <a:pt x="119042" y="22890"/>
                    <a:pt x="119042" y="0"/>
                  </a:cubicBezTo>
                  <a:cubicBezTo>
                    <a:pt x="114474" y="1531"/>
                    <a:pt x="111412" y="3062"/>
                    <a:pt x="105313" y="6099"/>
                  </a:cubicBezTo>
                  <a:cubicBezTo>
                    <a:pt x="82423" y="19828"/>
                    <a:pt x="54965" y="48818"/>
                    <a:pt x="35136" y="103758"/>
                  </a:cubicBezTo>
                  <a:cubicBezTo>
                    <a:pt x="15260" y="160230"/>
                    <a:pt x="0" y="242629"/>
                    <a:pt x="0" y="372315"/>
                  </a:cubicBezTo>
                  <a:lnTo>
                    <a:pt x="0" y="384514"/>
                  </a:lnTo>
                  <a:cubicBezTo>
                    <a:pt x="0" y="402835"/>
                    <a:pt x="15260" y="418071"/>
                    <a:pt x="33558" y="418071"/>
                  </a:cubicBezTo>
                  <a:lnTo>
                    <a:pt x="33558" y="418071"/>
                  </a:lnTo>
                  <a:cubicBezTo>
                    <a:pt x="51879" y="418071"/>
                    <a:pt x="67115" y="402811"/>
                    <a:pt x="67115" y="382983"/>
                  </a:cubicBezTo>
                  <a:lnTo>
                    <a:pt x="68646" y="384514"/>
                  </a:lnTo>
                  <a:close/>
                </a:path>
              </a:pathLst>
            </a:custGeom>
            <a:solidFill>
              <a:srgbClr val="8BC9C5"/>
            </a:solidFill>
            <a:ln w="0" cap="flat">
              <a:noFill/>
              <a:prstDash val="solid"/>
              <a:miter/>
            </a:ln>
          </p:spPr>
          <p:txBody>
            <a:bodyPr rtlCol="0" anchor="ctr"/>
            <a:lstStyle/>
            <a:p>
              <a:endParaRPr lang="en-US" sz="1641"/>
            </a:p>
          </p:txBody>
        </p:sp>
        <p:sp>
          <p:nvSpPr>
            <p:cNvPr id="79" name="Freeform: Shape 78">
              <a:extLst>
                <a:ext uri="{FF2B5EF4-FFF2-40B4-BE49-F238E27FC236}">
                  <a16:creationId xmlns:a16="http://schemas.microsoft.com/office/drawing/2014/main" id="{ECB4A93E-609C-CE62-190F-5B3D7EF972F4}"/>
                </a:ext>
              </a:extLst>
            </p:cNvPr>
            <p:cNvSpPr/>
            <p:nvPr/>
          </p:nvSpPr>
          <p:spPr>
            <a:xfrm>
              <a:off x="6218574" y="1665767"/>
              <a:ext cx="47310" cy="103758"/>
            </a:xfrm>
            <a:custGeom>
              <a:avLst/>
              <a:gdLst>
                <a:gd name="connsiteX0" fmla="*/ 13729 w 47310"/>
                <a:gd name="connsiteY0" fmla="*/ 6099 h 103758"/>
                <a:gd name="connsiteX1" fmla="*/ 0 w 47310"/>
                <a:gd name="connsiteY1" fmla="*/ 0 h 103758"/>
                <a:gd name="connsiteX2" fmla="*/ 10692 w 47310"/>
                <a:gd name="connsiteY2" fmla="*/ 97659 h 103758"/>
                <a:gd name="connsiteX3" fmla="*/ 12222 w 47310"/>
                <a:gd name="connsiteY3" fmla="*/ 103758 h 103758"/>
                <a:gd name="connsiteX4" fmla="*/ 47311 w 47310"/>
                <a:gd name="connsiteY4" fmla="*/ 38150 h 103758"/>
                <a:gd name="connsiteX5" fmla="*/ 13753 w 47310"/>
                <a:gd name="connsiteY5" fmla="*/ 7630 h 103758"/>
                <a:gd name="connsiteX6" fmla="*/ 13753 w 47310"/>
                <a:gd name="connsiteY6" fmla="*/ 6099 h 10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10" h="103758">
                  <a:moveTo>
                    <a:pt x="13729" y="6099"/>
                  </a:moveTo>
                  <a:cubicBezTo>
                    <a:pt x="9161" y="3038"/>
                    <a:pt x="4568" y="1531"/>
                    <a:pt x="0" y="0"/>
                  </a:cubicBezTo>
                  <a:cubicBezTo>
                    <a:pt x="1531" y="22890"/>
                    <a:pt x="4568" y="59509"/>
                    <a:pt x="10692" y="97659"/>
                  </a:cubicBezTo>
                  <a:cubicBezTo>
                    <a:pt x="10692" y="99190"/>
                    <a:pt x="10692" y="100721"/>
                    <a:pt x="12222" y="103758"/>
                  </a:cubicBezTo>
                  <a:cubicBezTo>
                    <a:pt x="19852" y="77831"/>
                    <a:pt x="30544" y="56448"/>
                    <a:pt x="47311" y="38150"/>
                  </a:cubicBezTo>
                  <a:cubicBezTo>
                    <a:pt x="35112" y="24421"/>
                    <a:pt x="24421" y="13729"/>
                    <a:pt x="13753" y="7630"/>
                  </a:cubicBezTo>
                  <a:lnTo>
                    <a:pt x="13753" y="6099"/>
                  </a:lnTo>
                  <a:close/>
                </a:path>
              </a:pathLst>
            </a:custGeom>
            <a:solidFill>
              <a:srgbClr val="8BC9C5"/>
            </a:solidFill>
            <a:ln w="0" cap="flat">
              <a:noFill/>
              <a:prstDash val="solid"/>
              <a:miter/>
            </a:ln>
          </p:spPr>
          <p:txBody>
            <a:bodyPr rtlCol="0" anchor="ctr"/>
            <a:lstStyle/>
            <a:p>
              <a:endParaRPr lang="en-US" sz="1641"/>
            </a:p>
          </p:txBody>
        </p:sp>
        <p:sp>
          <p:nvSpPr>
            <p:cNvPr id="80" name="Freeform: Shape 79">
              <a:extLst>
                <a:ext uri="{FF2B5EF4-FFF2-40B4-BE49-F238E27FC236}">
                  <a16:creationId xmlns:a16="http://schemas.microsoft.com/office/drawing/2014/main" id="{EE031C35-72B6-14CA-EBBF-CB6816158B31}"/>
                </a:ext>
              </a:extLst>
            </p:cNvPr>
            <p:cNvSpPr/>
            <p:nvPr/>
          </p:nvSpPr>
          <p:spPr>
            <a:xfrm>
              <a:off x="5995821" y="1661174"/>
              <a:ext cx="222776" cy="299076"/>
            </a:xfrm>
            <a:custGeom>
              <a:avLst/>
              <a:gdLst>
                <a:gd name="connsiteX0" fmla="*/ 39657 w 222776"/>
                <a:gd name="connsiteY0" fmla="*/ 0 h 299076"/>
                <a:gd name="connsiteX1" fmla="*/ 27458 w 222776"/>
                <a:gd name="connsiteY1" fmla="*/ 105289 h 299076"/>
                <a:gd name="connsiteX2" fmla="*/ 0 w 222776"/>
                <a:gd name="connsiteY2" fmla="*/ 218208 h 299076"/>
                <a:gd name="connsiteX3" fmla="*/ 0 w 222776"/>
                <a:gd name="connsiteY3" fmla="*/ 299077 h 299076"/>
                <a:gd name="connsiteX4" fmla="*/ 186158 w 222776"/>
                <a:gd name="connsiteY4" fmla="*/ 299077 h 299076"/>
                <a:gd name="connsiteX5" fmla="*/ 222777 w 222776"/>
                <a:gd name="connsiteY5" fmla="*/ 166329 h 299076"/>
                <a:gd name="connsiteX6" fmla="*/ 210579 w 222776"/>
                <a:gd name="connsiteY6" fmla="*/ 106820 h 299076"/>
                <a:gd name="connsiteX7" fmla="*/ 198380 w 222776"/>
                <a:gd name="connsiteY7" fmla="*/ 1531 h 299076"/>
                <a:gd name="connsiteX8" fmla="*/ 39657 w 222776"/>
                <a:gd name="connsiteY8" fmla="*/ 1531 h 299076"/>
                <a:gd name="connsiteX9" fmla="*/ 39657 w 222776"/>
                <a:gd name="connsiteY9" fmla="*/ 0 h 29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776" h="299076">
                  <a:moveTo>
                    <a:pt x="39657" y="0"/>
                  </a:moveTo>
                  <a:cubicBezTo>
                    <a:pt x="39657" y="24421"/>
                    <a:pt x="35088" y="64078"/>
                    <a:pt x="27458" y="105289"/>
                  </a:cubicBezTo>
                  <a:cubicBezTo>
                    <a:pt x="19828" y="148008"/>
                    <a:pt x="10668" y="192257"/>
                    <a:pt x="0" y="218208"/>
                  </a:cubicBezTo>
                  <a:lnTo>
                    <a:pt x="0" y="299077"/>
                  </a:lnTo>
                  <a:lnTo>
                    <a:pt x="186158" y="299077"/>
                  </a:lnTo>
                  <a:cubicBezTo>
                    <a:pt x="193788" y="248728"/>
                    <a:pt x="205986" y="204479"/>
                    <a:pt x="222777" y="166329"/>
                  </a:cubicBezTo>
                  <a:cubicBezTo>
                    <a:pt x="218209" y="148008"/>
                    <a:pt x="215147" y="126648"/>
                    <a:pt x="210579" y="106820"/>
                  </a:cubicBezTo>
                  <a:cubicBezTo>
                    <a:pt x="204479" y="65632"/>
                    <a:pt x="199887" y="25952"/>
                    <a:pt x="198380" y="1531"/>
                  </a:cubicBezTo>
                  <a:lnTo>
                    <a:pt x="39657" y="1531"/>
                  </a:lnTo>
                  <a:lnTo>
                    <a:pt x="39657" y="0"/>
                  </a:lnTo>
                  <a:close/>
                </a:path>
              </a:pathLst>
            </a:custGeom>
            <a:solidFill>
              <a:srgbClr val="8BC9C5"/>
            </a:solidFill>
            <a:ln w="0" cap="flat">
              <a:noFill/>
              <a:prstDash val="solid"/>
              <a:miter/>
            </a:ln>
          </p:spPr>
          <p:txBody>
            <a:bodyPr rtlCol="0" anchor="ctr"/>
            <a:lstStyle/>
            <a:p>
              <a:endParaRPr lang="en-US" sz="1641"/>
            </a:p>
          </p:txBody>
        </p:sp>
        <p:sp>
          <p:nvSpPr>
            <p:cNvPr id="81" name="Freeform: Shape 80">
              <a:extLst>
                <a:ext uri="{FF2B5EF4-FFF2-40B4-BE49-F238E27FC236}">
                  <a16:creationId xmlns:a16="http://schemas.microsoft.com/office/drawing/2014/main" id="{8B0A8D3F-2D7C-5DB6-EDBF-EB0DA6DCDE12}"/>
                </a:ext>
              </a:extLst>
            </p:cNvPr>
            <p:cNvSpPr/>
            <p:nvPr/>
          </p:nvSpPr>
          <p:spPr>
            <a:xfrm>
              <a:off x="6004957" y="1414001"/>
              <a:ext cx="219715" cy="219715"/>
            </a:xfrm>
            <a:custGeom>
              <a:avLst/>
              <a:gdLst>
                <a:gd name="connsiteX0" fmla="*/ 219715 w 219715"/>
                <a:gd name="connsiteY0" fmla="*/ 109858 h 219715"/>
                <a:gd name="connsiteX1" fmla="*/ 109858 w 219715"/>
                <a:gd name="connsiteY1" fmla="*/ 219715 h 219715"/>
                <a:gd name="connsiteX2" fmla="*/ 0 w 219715"/>
                <a:gd name="connsiteY2" fmla="*/ 109858 h 219715"/>
                <a:gd name="connsiteX3" fmla="*/ 109858 w 219715"/>
                <a:gd name="connsiteY3" fmla="*/ 0 h 219715"/>
                <a:gd name="connsiteX4" fmla="*/ 219715 w 219715"/>
                <a:gd name="connsiteY4" fmla="*/ 109858 h 21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15" h="219715">
                  <a:moveTo>
                    <a:pt x="219715" y="109858"/>
                  </a:moveTo>
                  <a:cubicBezTo>
                    <a:pt x="219715" y="170530"/>
                    <a:pt x="170530" y="219715"/>
                    <a:pt x="109858" y="219715"/>
                  </a:cubicBezTo>
                  <a:cubicBezTo>
                    <a:pt x="49185" y="219715"/>
                    <a:pt x="0" y="170530"/>
                    <a:pt x="0" y="109858"/>
                  </a:cubicBezTo>
                  <a:cubicBezTo>
                    <a:pt x="0" y="49185"/>
                    <a:pt x="49185" y="0"/>
                    <a:pt x="109858" y="0"/>
                  </a:cubicBezTo>
                  <a:cubicBezTo>
                    <a:pt x="170530" y="0"/>
                    <a:pt x="219715" y="49185"/>
                    <a:pt x="219715" y="109858"/>
                  </a:cubicBezTo>
                  <a:close/>
                </a:path>
              </a:pathLst>
            </a:custGeom>
            <a:solidFill>
              <a:srgbClr val="8BC9C5"/>
            </a:solidFill>
            <a:ln w="0" cap="flat">
              <a:noFill/>
              <a:prstDash val="solid"/>
              <a:miter/>
            </a:ln>
          </p:spPr>
          <p:txBody>
            <a:bodyPr rtlCol="0" anchor="ctr"/>
            <a:lstStyle/>
            <a:p>
              <a:endParaRPr lang="en-US" sz="1641"/>
            </a:p>
          </p:txBody>
        </p:sp>
        <p:sp>
          <p:nvSpPr>
            <p:cNvPr id="82" name="Freeform: Shape 81">
              <a:extLst>
                <a:ext uri="{FF2B5EF4-FFF2-40B4-BE49-F238E27FC236}">
                  <a16:creationId xmlns:a16="http://schemas.microsoft.com/office/drawing/2014/main" id="{BAE33DB7-6B27-0968-CEC8-8BCBF4F0541A}"/>
                </a:ext>
              </a:extLst>
            </p:cNvPr>
            <p:cNvSpPr/>
            <p:nvPr/>
          </p:nvSpPr>
          <p:spPr>
            <a:xfrm>
              <a:off x="6458141" y="1661174"/>
              <a:ext cx="144946" cy="122056"/>
            </a:xfrm>
            <a:custGeom>
              <a:avLst/>
              <a:gdLst>
                <a:gd name="connsiteX0" fmla="*/ 0 w 144946"/>
                <a:gd name="connsiteY0" fmla="*/ 21359 h 122056"/>
                <a:gd name="connsiteX1" fmla="*/ 41188 w 144946"/>
                <a:gd name="connsiteY1" fmla="*/ 30520 h 122056"/>
                <a:gd name="connsiteX2" fmla="*/ 120525 w 144946"/>
                <a:gd name="connsiteY2" fmla="*/ 86968 h 122056"/>
                <a:gd name="connsiteX3" fmla="*/ 144946 w 144946"/>
                <a:gd name="connsiteY3" fmla="*/ 122056 h 122056"/>
                <a:gd name="connsiteX4" fmla="*/ 36619 w 144946"/>
                <a:gd name="connsiteY4" fmla="*/ 0 h 122056"/>
                <a:gd name="connsiteX5" fmla="*/ 0 w 144946"/>
                <a:gd name="connsiteY5" fmla="*/ 21359 h 12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46" h="122056">
                  <a:moveTo>
                    <a:pt x="0" y="21359"/>
                  </a:moveTo>
                  <a:cubicBezTo>
                    <a:pt x="16791" y="22890"/>
                    <a:pt x="30520" y="25928"/>
                    <a:pt x="41188" y="30520"/>
                  </a:cubicBezTo>
                  <a:cubicBezTo>
                    <a:pt x="51879" y="33582"/>
                    <a:pt x="85437" y="45780"/>
                    <a:pt x="120525" y="86968"/>
                  </a:cubicBezTo>
                  <a:cubicBezTo>
                    <a:pt x="129686" y="97659"/>
                    <a:pt x="137316" y="108327"/>
                    <a:pt x="144946" y="122056"/>
                  </a:cubicBezTo>
                  <a:cubicBezTo>
                    <a:pt x="129686" y="56448"/>
                    <a:pt x="90005" y="16767"/>
                    <a:pt x="36619" y="0"/>
                  </a:cubicBezTo>
                  <a:cubicBezTo>
                    <a:pt x="25928" y="9161"/>
                    <a:pt x="13729" y="16791"/>
                    <a:pt x="0" y="21359"/>
                  </a:cubicBezTo>
                  <a:close/>
                </a:path>
              </a:pathLst>
            </a:custGeom>
            <a:solidFill>
              <a:schemeClr val="accent2"/>
            </a:solidFill>
            <a:ln w="0" cap="flat">
              <a:noFill/>
              <a:prstDash val="solid"/>
              <a:miter/>
            </a:ln>
          </p:spPr>
          <p:txBody>
            <a:bodyPr rtlCol="0" anchor="ctr"/>
            <a:lstStyle/>
            <a:p>
              <a:endParaRPr lang="en-US" sz="1641"/>
            </a:p>
          </p:txBody>
        </p:sp>
        <p:sp>
          <p:nvSpPr>
            <p:cNvPr id="83" name="Freeform: Shape 82">
              <a:extLst>
                <a:ext uri="{FF2B5EF4-FFF2-40B4-BE49-F238E27FC236}">
                  <a16:creationId xmlns:a16="http://schemas.microsoft.com/office/drawing/2014/main" id="{4EBAF952-1605-3A5A-F6B4-C82DC4E46113}"/>
                </a:ext>
              </a:extLst>
            </p:cNvPr>
            <p:cNvSpPr/>
            <p:nvPr/>
          </p:nvSpPr>
          <p:spPr>
            <a:xfrm>
              <a:off x="6238402" y="1661198"/>
              <a:ext cx="144946" cy="122056"/>
            </a:xfrm>
            <a:custGeom>
              <a:avLst/>
              <a:gdLst>
                <a:gd name="connsiteX0" fmla="*/ 0 w 144946"/>
                <a:gd name="connsiteY0" fmla="*/ 122056 h 122056"/>
                <a:gd name="connsiteX1" fmla="*/ 24421 w 144946"/>
                <a:gd name="connsiteY1" fmla="*/ 86968 h 122056"/>
                <a:gd name="connsiteX2" fmla="*/ 103758 w 144946"/>
                <a:gd name="connsiteY2" fmla="*/ 30520 h 122056"/>
                <a:gd name="connsiteX3" fmla="*/ 144946 w 144946"/>
                <a:gd name="connsiteY3" fmla="*/ 21359 h 122056"/>
                <a:gd name="connsiteX4" fmla="*/ 108327 w 144946"/>
                <a:gd name="connsiteY4" fmla="*/ 0 h 122056"/>
                <a:gd name="connsiteX5" fmla="*/ 0 w 144946"/>
                <a:gd name="connsiteY5" fmla="*/ 122056 h 12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46" h="122056">
                  <a:moveTo>
                    <a:pt x="0" y="122056"/>
                  </a:moveTo>
                  <a:cubicBezTo>
                    <a:pt x="7630" y="109858"/>
                    <a:pt x="15260" y="97635"/>
                    <a:pt x="24421" y="86968"/>
                  </a:cubicBezTo>
                  <a:cubicBezTo>
                    <a:pt x="59509" y="44249"/>
                    <a:pt x="93091" y="33558"/>
                    <a:pt x="103758" y="30520"/>
                  </a:cubicBezTo>
                  <a:cubicBezTo>
                    <a:pt x="115957" y="25952"/>
                    <a:pt x="129686" y="22890"/>
                    <a:pt x="144946" y="21359"/>
                  </a:cubicBezTo>
                  <a:cubicBezTo>
                    <a:pt x="131217" y="16791"/>
                    <a:pt x="119018" y="9161"/>
                    <a:pt x="108327" y="0"/>
                  </a:cubicBezTo>
                  <a:cubicBezTo>
                    <a:pt x="56448" y="16791"/>
                    <a:pt x="15260" y="54941"/>
                    <a:pt x="0" y="122056"/>
                  </a:cubicBezTo>
                  <a:close/>
                </a:path>
              </a:pathLst>
            </a:custGeom>
            <a:solidFill>
              <a:schemeClr val="accent2"/>
            </a:solidFill>
            <a:ln w="0" cap="flat">
              <a:noFill/>
              <a:prstDash val="solid"/>
              <a:miter/>
            </a:ln>
          </p:spPr>
          <p:txBody>
            <a:bodyPr rtlCol="0" anchor="ctr"/>
            <a:lstStyle/>
            <a:p>
              <a:endParaRPr lang="en-US" sz="1641"/>
            </a:p>
          </p:txBody>
        </p:sp>
        <p:sp>
          <p:nvSpPr>
            <p:cNvPr id="84" name="Freeform: Shape 83">
              <a:extLst>
                <a:ext uri="{FF2B5EF4-FFF2-40B4-BE49-F238E27FC236}">
                  <a16:creationId xmlns:a16="http://schemas.microsoft.com/office/drawing/2014/main" id="{3BBEF60C-601A-AB3C-25B3-DC5B14CD99B5}"/>
                </a:ext>
              </a:extLst>
            </p:cNvPr>
            <p:cNvSpPr/>
            <p:nvPr/>
          </p:nvSpPr>
          <p:spPr>
            <a:xfrm>
              <a:off x="6320801" y="2199795"/>
              <a:ext cx="85436" cy="195294"/>
            </a:xfrm>
            <a:custGeom>
              <a:avLst/>
              <a:gdLst>
                <a:gd name="connsiteX0" fmla="*/ 0 w 85436"/>
                <a:gd name="connsiteY0" fmla="*/ 152576 h 195294"/>
                <a:gd name="connsiteX1" fmla="*/ 42718 w 85436"/>
                <a:gd name="connsiteY1" fmla="*/ 195294 h 195294"/>
                <a:gd name="connsiteX2" fmla="*/ 85437 w 85436"/>
                <a:gd name="connsiteY2" fmla="*/ 152576 h 195294"/>
                <a:gd name="connsiteX3" fmla="*/ 85437 w 85436"/>
                <a:gd name="connsiteY3" fmla="*/ 15260 h 195294"/>
                <a:gd name="connsiteX4" fmla="*/ 0 w 85436"/>
                <a:gd name="connsiteY4" fmla="*/ 0 h 195294"/>
                <a:gd name="connsiteX5" fmla="*/ 0 w 85436"/>
                <a:gd name="connsiteY5" fmla="*/ 152576 h 195294"/>
                <a:gd name="connsiteX6" fmla="*/ 0 w 85436"/>
                <a:gd name="connsiteY6" fmla="*/ 152576 h 19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36" h="195294">
                  <a:moveTo>
                    <a:pt x="0" y="152576"/>
                  </a:moveTo>
                  <a:cubicBezTo>
                    <a:pt x="0" y="176997"/>
                    <a:pt x="19828" y="195294"/>
                    <a:pt x="42718" y="195294"/>
                  </a:cubicBezTo>
                  <a:cubicBezTo>
                    <a:pt x="67139" y="195294"/>
                    <a:pt x="85437" y="175466"/>
                    <a:pt x="85437" y="152576"/>
                  </a:cubicBezTo>
                  <a:lnTo>
                    <a:pt x="85437" y="15260"/>
                  </a:lnTo>
                  <a:cubicBezTo>
                    <a:pt x="59509" y="13729"/>
                    <a:pt x="25928" y="7630"/>
                    <a:pt x="0" y="0"/>
                  </a:cubicBezTo>
                  <a:lnTo>
                    <a:pt x="0" y="152576"/>
                  </a:lnTo>
                  <a:lnTo>
                    <a:pt x="0" y="152576"/>
                  </a:lnTo>
                  <a:close/>
                </a:path>
              </a:pathLst>
            </a:custGeom>
            <a:solidFill>
              <a:srgbClr val="8BC9C5"/>
            </a:solidFill>
            <a:ln w="0" cap="flat">
              <a:noFill/>
              <a:prstDash val="solid"/>
              <a:miter/>
            </a:ln>
          </p:spPr>
          <p:txBody>
            <a:bodyPr rtlCol="0" anchor="ctr"/>
            <a:lstStyle/>
            <a:p>
              <a:endParaRPr lang="en-US" sz="1641"/>
            </a:p>
          </p:txBody>
        </p:sp>
        <p:sp>
          <p:nvSpPr>
            <p:cNvPr id="85" name="Freeform: Shape 84">
              <a:extLst>
                <a:ext uri="{FF2B5EF4-FFF2-40B4-BE49-F238E27FC236}">
                  <a16:creationId xmlns:a16="http://schemas.microsoft.com/office/drawing/2014/main" id="{1D5B7277-C496-6978-0A43-04665B7A461F}"/>
                </a:ext>
              </a:extLst>
            </p:cNvPr>
            <p:cNvSpPr/>
            <p:nvPr/>
          </p:nvSpPr>
          <p:spPr>
            <a:xfrm>
              <a:off x="6435251" y="2199795"/>
              <a:ext cx="85436" cy="195294"/>
            </a:xfrm>
            <a:custGeom>
              <a:avLst/>
              <a:gdLst>
                <a:gd name="connsiteX0" fmla="*/ 0 w 85436"/>
                <a:gd name="connsiteY0" fmla="*/ 152576 h 195294"/>
                <a:gd name="connsiteX1" fmla="*/ 42718 w 85436"/>
                <a:gd name="connsiteY1" fmla="*/ 195294 h 195294"/>
                <a:gd name="connsiteX2" fmla="*/ 85437 w 85436"/>
                <a:gd name="connsiteY2" fmla="*/ 152576 h 195294"/>
                <a:gd name="connsiteX3" fmla="*/ 85437 w 85436"/>
                <a:gd name="connsiteY3" fmla="*/ 0 h 195294"/>
                <a:gd name="connsiteX4" fmla="*/ 0 w 85436"/>
                <a:gd name="connsiteY4" fmla="*/ 15260 h 195294"/>
                <a:gd name="connsiteX5" fmla="*/ 0 w 85436"/>
                <a:gd name="connsiteY5" fmla="*/ 152576 h 195294"/>
                <a:gd name="connsiteX6" fmla="*/ 0 w 85436"/>
                <a:gd name="connsiteY6" fmla="*/ 152576 h 19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36" h="195294">
                  <a:moveTo>
                    <a:pt x="0" y="152576"/>
                  </a:moveTo>
                  <a:cubicBezTo>
                    <a:pt x="0" y="176997"/>
                    <a:pt x="19828" y="195294"/>
                    <a:pt x="42718" y="195294"/>
                  </a:cubicBezTo>
                  <a:cubicBezTo>
                    <a:pt x="67139" y="195294"/>
                    <a:pt x="85437" y="175466"/>
                    <a:pt x="85437" y="152576"/>
                  </a:cubicBezTo>
                  <a:lnTo>
                    <a:pt x="85437" y="0"/>
                  </a:lnTo>
                  <a:cubicBezTo>
                    <a:pt x="57978" y="7630"/>
                    <a:pt x="25928" y="13729"/>
                    <a:pt x="0" y="15260"/>
                  </a:cubicBezTo>
                  <a:lnTo>
                    <a:pt x="0" y="152576"/>
                  </a:lnTo>
                  <a:lnTo>
                    <a:pt x="0" y="152576"/>
                  </a:lnTo>
                  <a:close/>
                </a:path>
              </a:pathLst>
            </a:custGeom>
            <a:solidFill>
              <a:srgbClr val="8BC9C5"/>
            </a:solidFill>
            <a:ln w="0" cap="flat">
              <a:noFill/>
              <a:prstDash val="solid"/>
              <a:miter/>
            </a:ln>
          </p:spPr>
          <p:txBody>
            <a:bodyPr rtlCol="0" anchor="ctr"/>
            <a:lstStyle/>
            <a:p>
              <a:endParaRPr lang="en-US" sz="1641"/>
            </a:p>
          </p:txBody>
        </p:sp>
        <p:sp>
          <p:nvSpPr>
            <p:cNvPr id="86" name="Freeform: Shape 85">
              <a:extLst>
                <a:ext uri="{FF2B5EF4-FFF2-40B4-BE49-F238E27FC236}">
                  <a16:creationId xmlns:a16="http://schemas.microsoft.com/office/drawing/2014/main" id="{4A2BBB22-961A-2B38-6578-CE3008B018AB}"/>
                </a:ext>
              </a:extLst>
            </p:cNvPr>
            <p:cNvSpPr/>
            <p:nvPr/>
          </p:nvSpPr>
          <p:spPr>
            <a:xfrm>
              <a:off x="6535948" y="1722214"/>
              <a:ext cx="120617" cy="315843"/>
            </a:xfrm>
            <a:custGeom>
              <a:avLst/>
              <a:gdLst>
                <a:gd name="connsiteX0" fmla="*/ 35088 w 120617"/>
                <a:gd name="connsiteY0" fmla="*/ 33558 h 315843"/>
                <a:gd name="connsiteX1" fmla="*/ 0 w 120617"/>
                <a:gd name="connsiteY1" fmla="*/ 0 h 315843"/>
                <a:gd name="connsiteX2" fmla="*/ 25928 w 120617"/>
                <a:gd name="connsiteY2" fmla="*/ 132748 h 315843"/>
                <a:gd name="connsiteX3" fmla="*/ 30496 w 120617"/>
                <a:gd name="connsiteY3" fmla="*/ 173935 h 315843"/>
                <a:gd name="connsiteX4" fmla="*/ 51855 w 120617"/>
                <a:gd name="connsiteY4" fmla="*/ 285324 h 315843"/>
                <a:gd name="connsiteX5" fmla="*/ 85413 w 120617"/>
                <a:gd name="connsiteY5" fmla="*/ 315844 h 315843"/>
                <a:gd name="connsiteX6" fmla="*/ 89981 w 120617"/>
                <a:gd name="connsiteY6" fmla="*/ 315844 h 315843"/>
                <a:gd name="connsiteX7" fmla="*/ 120501 w 120617"/>
                <a:gd name="connsiteY7" fmla="*/ 277694 h 315843"/>
                <a:gd name="connsiteX8" fmla="*/ 35065 w 120617"/>
                <a:gd name="connsiteY8" fmla="*/ 33558 h 31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17" h="315843">
                  <a:moveTo>
                    <a:pt x="35088" y="33558"/>
                  </a:moveTo>
                  <a:cubicBezTo>
                    <a:pt x="22890" y="18298"/>
                    <a:pt x="10668" y="7630"/>
                    <a:pt x="0" y="0"/>
                  </a:cubicBezTo>
                  <a:cubicBezTo>
                    <a:pt x="3062" y="33558"/>
                    <a:pt x="13729" y="90029"/>
                    <a:pt x="25928" y="132748"/>
                  </a:cubicBezTo>
                  <a:cubicBezTo>
                    <a:pt x="28989" y="144946"/>
                    <a:pt x="30496" y="163268"/>
                    <a:pt x="30496" y="173935"/>
                  </a:cubicBezTo>
                  <a:cubicBezTo>
                    <a:pt x="39657" y="204455"/>
                    <a:pt x="47287" y="241074"/>
                    <a:pt x="51855" y="285324"/>
                  </a:cubicBezTo>
                  <a:cubicBezTo>
                    <a:pt x="53386" y="302114"/>
                    <a:pt x="68646" y="315844"/>
                    <a:pt x="85413" y="315844"/>
                  </a:cubicBezTo>
                  <a:lnTo>
                    <a:pt x="89981" y="315844"/>
                  </a:lnTo>
                  <a:cubicBezTo>
                    <a:pt x="108303" y="314313"/>
                    <a:pt x="122032" y="297522"/>
                    <a:pt x="120501" y="277694"/>
                  </a:cubicBezTo>
                  <a:cubicBezTo>
                    <a:pt x="105241" y="149514"/>
                    <a:pt x="70153" y="76276"/>
                    <a:pt x="35065" y="33558"/>
                  </a:cubicBezTo>
                  <a:close/>
                </a:path>
              </a:pathLst>
            </a:custGeom>
            <a:solidFill>
              <a:srgbClr val="8BC9C5"/>
            </a:solidFill>
            <a:ln w="0" cap="flat">
              <a:noFill/>
              <a:prstDash val="solid"/>
              <a:miter/>
            </a:ln>
          </p:spPr>
          <p:txBody>
            <a:bodyPr rtlCol="0" anchor="ctr"/>
            <a:lstStyle/>
            <a:p>
              <a:endParaRPr lang="en-US" sz="1641"/>
            </a:p>
          </p:txBody>
        </p:sp>
        <p:sp>
          <p:nvSpPr>
            <p:cNvPr id="87" name="Freeform: Shape 86">
              <a:extLst>
                <a:ext uri="{FF2B5EF4-FFF2-40B4-BE49-F238E27FC236}">
                  <a16:creationId xmlns:a16="http://schemas.microsoft.com/office/drawing/2014/main" id="{8BAC98F8-EC4D-199A-BD3D-5D146CF8E782}"/>
                </a:ext>
              </a:extLst>
            </p:cNvPr>
            <p:cNvSpPr/>
            <p:nvPr/>
          </p:nvSpPr>
          <p:spPr>
            <a:xfrm>
              <a:off x="6267367" y="1691694"/>
              <a:ext cx="308213" cy="509631"/>
            </a:xfrm>
            <a:custGeom>
              <a:avLst/>
              <a:gdLst>
                <a:gd name="connsiteX0" fmla="*/ 285372 w 308213"/>
                <a:gd name="connsiteY0" fmla="*/ 213616 h 509631"/>
                <a:gd name="connsiteX1" fmla="*/ 241122 w 308213"/>
                <a:gd name="connsiteY1" fmla="*/ 15260 h 509631"/>
                <a:gd name="connsiteX2" fmla="*/ 230431 w 308213"/>
                <a:gd name="connsiteY2" fmla="*/ 10692 h 509631"/>
                <a:gd name="connsiteX3" fmla="*/ 154131 w 308213"/>
                <a:gd name="connsiteY3" fmla="*/ 0 h 509631"/>
                <a:gd name="connsiteX4" fmla="*/ 77831 w 308213"/>
                <a:gd name="connsiteY4" fmla="*/ 10692 h 509631"/>
                <a:gd name="connsiteX5" fmla="*/ 67139 w 308213"/>
                <a:gd name="connsiteY5" fmla="*/ 15260 h 509631"/>
                <a:gd name="connsiteX6" fmla="*/ 22890 w 308213"/>
                <a:gd name="connsiteY6" fmla="*/ 213616 h 509631"/>
                <a:gd name="connsiteX7" fmla="*/ 0 w 308213"/>
                <a:gd name="connsiteY7" fmla="*/ 457752 h 509631"/>
                <a:gd name="connsiteX8" fmla="*/ 154107 w 308213"/>
                <a:gd name="connsiteY8" fmla="*/ 509631 h 509631"/>
                <a:gd name="connsiteX9" fmla="*/ 308214 w 308213"/>
                <a:gd name="connsiteY9" fmla="*/ 457752 h 509631"/>
                <a:gd name="connsiteX10" fmla="*/ 285324 w 308213"/>
                <a:gd name="connsiteY10" fmla="*/ 213616 h 50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213" h="509631">
                  <a:moveTo>
                    <a:pt x="285372" y="213616"/>
                  </a:moveTo>
                  <a:cubicBezTo>
                    <a:pt x="262482" y="161737"/>
                    <a:pt x="242653" y="59509"/>
                    <a:pt x="241122" y="15260"/>
                  </a:cubicBezTo>
                  <a:cubicBezTo>
                    <a:pt x="236554" y="13729"/>
                    <a:pt x="231962" y="12198"/>
                    <a:pt x="230431" y="10692"/>
                  </a:cubicBezTo>
                  <a:cubicBezTo>
                    <a:pt x="215171" y="4592"/>
                    <a:pt x="190750" y="0"/>
                    <a:pt x="154131" y="0"/>
                  </a:cubicBezTo>
                  <a:cubicBezTo>
                    <a:pt x="117512" y="0"/>
                    <a:pt x="93091" y="4568"/>
                    <a:pt x="77831" y="10692"/>
                  </a:cubicBezTo>
                  <a:cubicBezTo>
                    <a:pt x="74769" y="10692"/>
                    <a:pt x="71732" y="12222"/>
                    <a:pt x="67139" y="15260"/>
                  </a:cubicBezTo>
                  <a:cubicBezTo>
                    <a:pt x="65608" y="61040"/>
                    <a:pt x="45780" y="161737"/>
                    <a:pt x="22890" y="213616"/>
                  </a:cubicBezTo>
                  <a:cubicBezTo>
                    <a:pt x="10692" y="296015"/>
                    <a:pt x="0" y="389082"/>
                    <a:pt x="0" y="457752"/>
                  </a:cubicBezTo>
                  <a:cubicBezTo>
                    <a:pt x="0" y="486741"/>
                    <a:pt x="100697" y="509631"/>
                    <a:pt x="154107" y="509631"/>
                  </a:cubicBezTo>
                  <a:cubicBezTo>
                    <a:pt x="207517" y="509631"/>
                    <a:pt x="308214" y="486741"/>
                    <a:pt x="308214" y="457752"/>
                  </a:cubicBezTo>
                  <a:cubicBezTo>
                    <a:pt x="308214" y="389082"/>
                    <a:pt x="297522" y="296015"/>
                    <a:pt x="285324" y="213616"/>
                  </a:cubicBezTo>
                  <a:close/>
                </a:path>
              </a:pathLst>
            </a:custGeom>
            <a:solidFill>
              <a:srgbClr val="8BC9C5"/>
            </a:solidFill>
            <a:ln w="0" cap="flat">
              <a:noFill/>
              <a:prstDash val="solid"/>
              <a:miter/>
            </a:ln>
          </p:spPr>
          <p:txBody>
            <a:bodyPr rtlCol="0" anchor="ctr"/>
            <a:lstStyle/>
            <a:p>
              <a:endParaRPr lang="en-US" sz="1641"/>
            </a:p>
          </p:txBody>
        </p:sp>
        <p:sp>
          <p:nvSpPr>
            <p:cNvPr id="88" name="Freeform: Shape 87">
              <a:extLst>
                <a:ext uri="{FF2B5EF4-FFF2-40B4-BE49-F238E27FC236}">
                  <a16:creationId xmlns:a16="http://schemas.microsoft.com/office/drawing/2014/main" id="{4B300F92-D118-FAEF-1A9D-2F2FD64092C2}"/>
                </a:ext>
              </a:extLst>
            </p:cNvPr>
            <p:cNvSpPr/>
            <p:nvPr/>
          </p:nvSpPr>
          <p:spPr>
            <a:xfrm>
              <a:off x="6186418" y="1722214"/>
              <a:ext cx="120654" cy="315843"/>
            </a:xfrm>
            <a:custGeom>
              <a:avLst/>
              <a:gdLst>
                <a:gd name="connsiteX0" fmla="*/ 120654 w 120654"/>
                <a:gd name="connsiteY0" fmla="*/ 0 h 315843"/>
                <a:gd name="connsiteX1" fmla="*/ 85566 w 120654"/>
                <a:gd name="connsiteY1" fmla="*/ 33558 h 315843"/>
                <a:gd name="connsiteX2" fmla="*/ 129 w 120654"/>
                <a:gd name="connsiteY2" fmla="*/ 277694 h 315843"/>
                <a:gd name="connsiteX3" fmla="*/ 30649 w 120654"/>
                <a:gd name="connsiteY3" fmla="*/ 315844 h 315843"/>
                <a:gd name="connsiteX4" fmla="*/ 35217 w 120654"/>
                <a:gd name="connsiteY4" fmla="*/ 315844 h 315843"/>
                <a:gd name="connsiteX5" fmla="*/ 68775 w 120654"/>
                <a:gd name="connsiteY5" fmla="*/ 285324 h 315843"/>
                <a:gd name="connsiteX6" fmla="*/ 90134 w 120654"/>
                <a:gd name="connsiteY6" fmla="*/ 173935 h 315843"/>
                <a:gd name="connsiteX7" fmla="*/ 94703 w 120654"/>
                <a:gd name="connsiteY7" fmla="*/ 132748 h 315843"/>
                <a:gd name="connsiteX8" fmla="*/ 120630 w 120654"/>
                <a:gd name="connsiteY8" fmla="*/ 0 h 31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54" h="315843">
                  <a:moveTo>
                    <a:pt x="120654" y="0"/>
                  </a:moveTo>
                  <a:cubicBezTo>
                    <a:pt x="109963" y="7630"/>
                    <a:pt x="97764" y="18322"/>
                    <a:pt x="85566" y="33558"/>
                  </a:cubicBezTo>
                  <a:cubicBezTo>
                    <a:pt x="50477" y="76276"/>
                    <a:pt x="15389" y="151045"/>
                    <a:pt x="129" y="277694"/>
                  </a:cubicBezTo>
                  <a:cubicBezTo>
                    <a:pt x="-1402" y="296015"/>
                    <a:pt x="10820" y="312782"/>
                    <a:pt x="30649" y="315844"/>
                  </a:cubicBezTo>
                  <a:lnTo>
                    <a:pt x="35217" y="315844"/>
                  </a:lnTo>
                  <a:cubicBezTo>
                    <a:pt x="52008" y="315844"/>
                    <a:pt x="67268" y="303645"/>
                    <a:pt x="68775" y="285324"/>
                  </a:cubicBezTo>
                  <a:cubicBezTo>
                    <a:pt x="73343" y="239544"/>
                    <a:pt x="82504" y="202924"/>
                    <a:pt x="90134" y="173935"/>
                  </a:cubicBezTo>
                  <a:cubicBezTo>
                    <a:pt x="90134" y="163244"/>
                    <a:pt x="91665" y="144946"/>
                    <a:pt x="94703" y="132748"/>
                  </a:cubicBezTo>
                  <a:cubicBezTo>
                    <a:pt x="106901" y="90029"/>
                    <a:pt x="117593" y="33558"/>
                    <a:pt x="120630" y="0"/>
                  </a:cubicBezTo>
                  <a:close/>
                </a:path>
              </a:pathLst>
            </a:custGeom>
            <a:solidFill>
              <a:srgbClr val="8BC9C5"/>
            </a:solidFill>
            <a:ln w="0" cap="flat">
              <a:noFill/>
              <a:prstDash val="solid"/>
              <a:miter/>
            </a:ln>
          </p:spPr>
          <p:txBody>
            <a:bodyPr rtlCol="0" anchor="ctr"/>
            <a:lstStyle/>
            <a:p>
              <a:endParaRPr lang="en-US" sz="1641"/>
            </a:p>
          </p:txBody>
        </p:sp>
        <p:sp>
          <p:nvSpPr>
            <p:cNvPr id="89" name="Freeform: Shape 88">
              <a:extLst>
                <a:ext uri="{FF2B5EF4-FFF2-40B4-BE49-F238E27FC236}">
                  <a16:creationId xmlns:a16="http://schemas.microsoft.com/office/drawing/2014/main" id="{16B56AAB-F6FC-8167-4713-3F96ACEF0852}"/>
                </a:ext>
              </a:extLst>
            </p:cNvPr>
            <p:cNvSpPr/>
            <p:nvPr/>
          </p:nvSpPr>
          <p:spPr>
            <a:xfrm>
              <a:off x="6316233" y="1467387"/>
              <a:ext cx="210578" cy="210578"/>
            </a:xfrm>
            <a:custGeom>
              <a:avLst/>
              <a:gdLst>
                <a:gd name="connsiteX0" fmla="*/ 210579 w 210578"/>
                <a:gd name="connsiteY0" fmla="*/ 105289 h 210578"/>
                <a:gd name="connsiteX1" fmla="*/ 105289 w 210578"/>
                <a:gd name="connsiteY1" fmla="*/ 210578 h 210578"/>
                <a:gd name="connsiteX2" fmla="*/ 0 w 210578"/>
                <a:gd name="connsiteY2" fmla="*/ 105289 h 210578"/>
                <a:gd name="connsiteX3" fmla="*/ 105289 w 210578"/>
                <a:gd name="connsiteY3" fmla="*/ 0 h 210578"/>
                <a:gd name="connsiteX4" fmla="*/ 210579 w 210578"/>
                <a:gd name="connsiteY4" fmla="*/ 105289 h 210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78" h="210578">
                  <a:moveTo>
                    <a:pt x="210579" y="105289"/>
                  </a:moveTo>
                  <a:cubicBezTo>
                    <a:pt x="210579" y="163439"/>
                    <a:pt x="163439" y="210578"/>
                    <a:pt x="105289" y="210578"/>
                  </a:cubicBezTo>
                  <a:cubicBezTo>
                    <a:pt x="47140" y="210578"/>
                    <a:pt x="0" y="163439"/>
                    <a:pt x="0" y="105289"/>
                  </a:cubicBezTo>
                  <a:cubicBezTo>
                    <a:pt x="0" y="47140"/>
                    <a:pt x="47140" y="0"/>
                    <a:pt x="105289" y="0"/>
                  </a:cubicBezTo>
                  <a:cubicBezTo>
                    <a:pt x="163439" y="0"/>
                    <a:pt x="210579" y="47140"/>
                    <a:pt x="210579" y="105289"/>
                  </a:cubicBezTo>
                  <a:close/>
                </a:path>
              </a:pathLst>
            </a:custGeom>
            <a:solidFill>
              <a:srgbClr val="8BC9C5"/>
            </a:solidFill>
            <a:ln w="0" cap="flat">
              <a:noFill/>
              <a:prstDash val="solid"/>
              <a:miter/>
            </a:ln>
          </p:spPr>
          <p:txBody>
            <a:bodyPr rtlCol="0" anchor="ctr"/>
            <a:lstStyle/>
            <a:p>
              <a:endParaRPr lang="en-US" sz="1641"/>
            </a:p>
          </p:txBody>
        </p:sp>
      </p:grpSp>
      <p:grpSp>
        <p:nvGrpSpPr>
          <p:cNvPr id="37" name="Group 36">
            <a:extLst>
              <a:ext uri="{FF2B5EF4-FFF2-40B4-BE49-F238E27FC236}">
                <a16:creationId xmlns:a16="http://schemas.microsoft.com/office/drawing/2014/main" id="{1F7940AF-9555-CE43-00D8-DC0D4841D493}"/>
              </a:ext>
            </a:extLst>
          </p:cNvPr>
          <p:cNvGrpSpPr/>
          <p:nvPr/>
        </p:nvGrpSpPr>
        <p:grpSpPr>
          <a:xfrm>
            <a:off x="5566507" y="2101754"/>
            <a:ext cx="789029" cy="396715"/>
            <a:chOff x="4674961" y="1566769"/>
            <a:chExt cx="1275455" cy="641286"/>
          </a:xfrm>
        </p:grpSpPr>
        <p:pic>
          <p:nvPicPr>
            <p:cNvPr id="38" name="Graphic 37">
              <a:extLst>
                <a:ext uri="{FF2B5EF4-FFF2-40B4-BE49-F238E27FC236}">
                  <a16:creationId xmlns:a16="http://schemas.microsoft.com/office/drawing/2014/main" id="{94F63A59-20F6-04BC-544C-AE0EF907146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674961" y="1566769"/>
              <a:ext cx="275591" cy="631960"/>
            </a:xfrm>
            <a:prstGeom prst="rect">
              <a:avLst/>
            </a:prstGeom>
          </p:spPr>
        </p:pic>
        <p:grpSp>
          <p:nvGrpSpPr>
            <p:cNvPr id="39" name="Group 38">
              <a:extLst>
                <a:ext uri="{FF2B5EF4-FFF2-40B4-BE49-F238E27FC236}">
                  <a16:creationId xmlns:a16="http://schemas.microsoft.com/office/drawing/2014/main" id="{3AB6284A-6650-16FE-5455-585059D6D3C3}"/>
                </a:ext>
              </a:extLst>
            </p:cNvPr>
            <p:cNvGrpSpPr/>
            <p:nvPr/>
          </p:nvGrpSpPr>
          <p:grpSpPr>
            <a:xfrm>
              <a:off x="4971439" y="1628543"/>
              <a:ext cx="470243" cy="579512"/>
              <a:chOff x="4807981" y="1758034"/>
              <a:chExt cx="538640" cy="663804"/>
            </a:xfrm>
          </p:grpSpPr>
          <p:grpSp>
            <p:nvGrpSpPr>
              <p:cNvPr id="55" name="Graphic 53">
                <a:extLst>
                  <a:ext uri="{FF2B5EF4-FFF2-40B4-BE49-F238E27FC236}">
                    <a16:creationId xmlns:a16="http://schemas.microsoft.com/office/drawing/2014/main" id="{B60B4FF0-D2F5-255D-9A89-9EA6A070C0E7}"/>
                  </a:ext>
                </a:extLst>
              </p:cNvPr>
              <p:cNvGrpSpPr/>
              <p:nvPr/>
            </p:nvGrpSpPr>
            <p:grpSpPr>
              <a:xfrm>
                <a:off x="4994241" y="1992552"/>
                <a:ext cx="239162" cy="296502"/>
                <a:chOff x="4994241" y="1992552"/>
                <a:chExt cx="239162" cy="296502"/>
              </a:xfrm>
            </p:grpSpPr>
            <p:sp>
              <p:nvSpPr>
                <p:cNvPr id="57" name="Freeform: Shape 56">
                  <a:extLst>
                    <a:ext uri="{FF2B5EF4-FFF2-40B4-BE49-F238E27FC236}">
                      <a16:creationId xmlns:a16="http://schemas.microsoft.com/office/drawing/2014/main" id="{BA0FC419-6C06-16E3-B01C-42FE8B623EE9}"/>
                    </a:ext>
                  </a:extLst>
                </p:cNvPr>
                <p:cNvSpPr/>
                <p:nvPr/>
              </p:nvSpPr>
              <p:spPr>
                <a:xfrm>
                  <a:off x="4994241" y="2075686"/>
                  <a:ext cx="75640" cy="200170"/>
                </a:xfrm>
                <a:custGeom>
                  <a:avLst/>
                  <a:gdLst>
                    <a:gd name="connsiteX0" fmla="*/ 10068 w 75640"/>
                    <a:gd name="connsiteY0" fmla="*/ 158455 h 200170"/>
                    <a:gd name="connsiteX1" fmla="*/ 32899 w 75640"/>
                    <a:gd name="connsiteY1" fmla="*/ 187979 h 200170"/>
                    <a:gd name="connsiteX2" fmla="*/ 50315 w 75640"/>
                    <a:gd name="connsiteY2" fmla="*/ 200170 h 200170"/>
                    <a:gd name="connsiteX3" fmla="*/ 59703 w 75640"/>
                    <a:gd name="connsiteY3" fmla="*/ 174292 h 200170"/>
                    <a:gd name="connsiteX4" fmla="*/ 75322 w 75640"/>
                    <a:gd name="connsiteY4" fmla="*/ 88874 h 200170"/>
                    <a:gd name="connsiteX5" fmla="*/ 67213 w 75640"/>
                    <a:gd name="connsiteY5" fmla="*/ 12735 h 200170"/>
                    <a:gd name="connsiteX6" fmla="*/ 62261 w 75640"/>
                    <a:gd name="connsiteY6" fmla="*/ 0 h 200170"/>
                    <a:gd name="connsiteX7" fmla="*/ 60165 w 75640"/>
                    <a:gd name="connsiteY7" fmla="*/ 10286 h 200170"/>
                    <a:gd name="connsiteX8" fmla="*/ 26314 w 75640"/>
                    <a:gd name="connsiteY8" fmla="*/ 100820 h 200170"/>
                    <a:gd name="connsiteX9" fmla="*/ 6313 w 75640"/>
                    <a:gd name="connsiteY9" fmla="*/ 130290 h 200170"/>
                    <a:gd name="connsiteX10" fmla="*/ 0 w 75640"/>
                    <a:gd name="connsiteY10" fmla="*/ 141447 h 200170"/>
                    <a:gd name="connsiteX11" fmla="*/ 10096 w 75640"/>
                    <a:gd name="connsiteY11" fmla="*/ 158427 h 20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640" h="200170">
                      <a:moveTo>
                        <a:pt x="10068" y="158455"/>
                      </a:moveTo>
                      <a:cubicBezTo>
                        <a:pt x="15919" y="170020"/>
                        <a:pt x="23157" y="179272"/>
                        <a:pt x="32899" y="187979"/>
                      </a:cubicBezTo>
                      <a:cubicBezTo>
                        <a:pt x="38369" y="192878"/>
                        <a:pt x="44192" y="196878"/>
                        <a:pt x="50315" y="200170"/>
                      </a:cubicBezTo>
                      <a:cubicBezTo>
                        <a:pt x="53771" y="191680"/>
                        <a:pt x="56927" y="183054"/>
                        <a:pt x="59703" y="174292"/>
                      </a:cubicBezTo>
                      <a:cubicBezTo>
                        <a:pt x="68519" y="146509"/>
                        <a:pt x="73989" y="118072"/>
                        <a:pt x="75322" y="88874"/>
                      </a:cubicBezTo>
                      <a:cubicBezTo>
                        <a:pt x="76520" y="63050"/>
                        <a:pt x="74452" y="37607"/>
                        <a:pt x="67213" y="12735"/>
                      </a:cubicBezTo>
                      <a:cubicBezTo>
                        <a:pt x="65989" y="8572"/>
                        <a:pt x="65063" y="4191"/>
                        <a:pt x="62261" y="0"/>
                      </a:cubicBezTo>
                      <a:cubicBezTo>
                        <a:pt x="60791" y="3674"/>
                        <a:pt x="60601" y="7021"/>
                        <a:pt x="60165" y="10286"/>
                      </a:cubicBezTo>
                      <a:cubicBezTo>
                        <a:pt x="55784" y="43049"/>
                        <a:pt x="45144" y="73472"/>
                        <a:pt x="26314" y="100820"/>
                      </a:cubicBezTo>
                      <a:cubicBezTo>
                        <a:pt x="19593" y="110616"/>
                        <a:pt x="12653" y="120276"/>
                        <a:pt x="6313" y="130290"/>
                      </a:cubicBezTo>
                      <a:cubicBezTo>
                        <a:pt x="4027" y="133937"/>
                        <a:pt x="1905" y="137638"/>
                        <a:pt x="0" y="141447"/>
                      </a:cubicBezTo>
                      <a:cubicBezTo>
                        <a:pt x="4027" y="146536"/>
                        <a:pt x="7021" y="152359"/>
                        <a:pt x="10096" y="158427"/>
                      </a:cubicBezTo>
                      <a:close/>
                    </a:path>
                  </a:pathLst>
                </a:custGeom>
                <a:solidFill>
                  <a:srgbClr val="8CC63F"/>
                </a:solidFill>
                <a:ln w="0" cap="flat">
                  <a:noFill/>
                  <a:prstDash val="solid"/>
                  <a:miter/>
                </a:ln>
              </p:spPr>
              <p:txBody>
                <a:bodyPr rtlCol="0" anchor="ctr"/>
                <a:lstStyle/>
                <a:p>
                  <a:endParaRPr lang="en-US" sz="1641"/>
                </a:p>
              </p:txBody>
            </p:sp>
            <p:sp>
              <p:nvSpPr>
                <p:cNvPr id="58" name="Freeform: Shape 57">
                  <a:extLst>
                    <a:ext uri="{FF2B5EF4-FFF2-40B4-BE49-F238E27FC236}">
                      <a16:creationId xmlns:a16="http://schemas.microsoft.com/office/drawing/2014/main" id="{82C7463F-28E6-1C7E-BF85-97CBC42F33AC}"/>
                    </a:ext>
                  </a:extLst>
                </p:cNvPr>
                <p:cNvSpPr/>
                <p:nvPr/>
              </p:nvSpPr>
              <p:spPr>
                <a:xfrm>
                  <a:off x="5051196" y="2218749"/>
                  <a:ext cx="106366" cy="70305"/>
                </a:xfrm>
                <a:custGeom>
                  <a:avLst/>
                  <a:gdLst>
                    <a:gd name="connsiteX0" fmla="*/ 105881 w 106366"/>
                    <a:gd name="connsiteY0" fmla="*/ 943 h 70305"/>
                    <a:gd name="connsiteX1" fmla="*/ 103242 w 106366"/>
                    <a:gd name="connsiteY1" fmla="*/ 752 h 70305"/>
                    <a:gd name="connsiteX2" fmla="*/ 61172 w 106366"/>
                    <a:gd name="connsiteY2" fmla="*/ 480 h 70305"/>
                    <a:gd name="connsiteX3" fmla="*/ 20137 w 106366"/>
                    <a:gd name="connsiteY3" fmla="*/ 8889 h 70305"/>
                    <a:gd name="connsiteX4" fmla="*/ 15402 w 106366"/>
                    <a:gd name="connsiteY4" fmla="*/ 13732 h 70305"/>
                    <a:gd name="connsiteX5" fmla="*/ 0 w 106366"/>
                    <a:gd name="connsiteY5" fmla="*/ 60319 h 70305"/>
                    <a:gd name="connsiteX6" fmla="*/ 48110 w 106366"/>
                    <a:gd name="connsiteY6" fmla="*/ 70306 h 70305"/>
                    <a:gd name="connsiteX7" fmla="*/ 52410 w 106366"/>
                    <a:gd name="connsiteY7" fmla="*/ 64782 h 70305"/>
                    <a:gd name="connsiteX8" fmla="*/ 91595 w 106366"/>
                    <a:gd name="connsiteY8" fmla="*/ 16481 h 70305"/>
                    <a:gd name="connsiteX9" fmla="*/ 104766 w 106366"/>
                    <a:gd name="connsiteY9" fmla="*/ 3936 h 70305"/>
                    <a:gd name="connsiteX10" fmla="*/ 105854 w 106366"/>
                    <a:gd name="connsiteY10" fmla="*/ 943 h 7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366" h="70305">
                      <a:moveTo>
                        <a:pt x="105881" y="943"/>
                      </a:moveTo>
                      <a:cubicBezTo>
                        <a:pt x="104847" y="861"/>
                        <a:pt x="104058" y="807"/>
                        <a:pt x="103242" y="752"/>
                      </a:cubicBezTo>
                      <a:cubicBezTo>
                        <a:pt x="89228" y="18"/>
                        <a:pt x="75186" y="-363"/>
                        <a:pt x="61172" y="480"/>
                      </a:cubicBezTo>
                      <a:cubicBezTo>
                        <a:pt x="47131" y="1324"/>
                        <a:pt x="33280" y="3474"/>
                        <a:pt x="20137" y="8889"/>
                      </a:cubicBezTo>
                      <a:cubicBezTo>
                        <a:pt x="17797" y="9841"/>
                        <a:pt x="16109" y="10902"/>
                        <a:pt x="15402" y="13732"/>
                      </a:cubicBezTo>
                      <a:cubicBezTo>
                        <a:pt x="11347" y="29651"/>
                        <a:pt x="6232" y="45189"/>
                        <a:pt x="0" y="60319"/>
                      </a:cubicBezTo>
                      <a:cubicBezTo>
                        <a:pt x="14912" y="66877"/>
                        <a:pt x="31294" y="69626"/>
                        <a:pt x="48110" y="70306"/>
                      </a:cubicBezTo>
                      <a:cubicBezTo>
                        <a:pt x="49580" y="68564"/>
                        <a:pt x="51049" y="66741"/>
                        <a:pt x="52410" y="64782"/>
                      </a:cubicBezTo>
                      <a:cubicBezTo>
                        <a:pt x="64383" y="47747"/>
                        <a:pt x="76873" y="31230"/>
                        <a:pt x="91595" y="16481"/>
                      </a:cubicBezTo>
                      <a:cubicBezTo>
                        <a:pt x="95894" y="12181"/>
                        <a:pt x="99976" y="7691"/>
                        <a:pt x="104766" y="3936"/>
                      </a:cubicBezTo>
                      <a:cubicBezTo>
                        <a:pt x="105663" y="3229"/>
                        <a:pt x="107160" y="2494"/>
                        <a:pt x="105854" y="943"/>
                      </a:cubicBezTo>
                      <a:close/>
                    </a:path>
                  </a:pathLst>
                </a:custGeom>
                <a:solidFill>
                  <a:srgbClr val="8CC63F"/>
                </a:solidFill>
                <a:ln w="0" cap="flat">
                  <a:noFill/>
                  <a:prstDash val="solid"/>
                  <a:miter/>
                </a:ln>
              </p:spPr>
              <p:txBody>
                <a:bodyPr rtlCol="0" anchor="ctr"/>
                <a:lstStyle/>
                <a:p>
                  <a:endParaRPr lang="en-US" sz="1641"/>
                </a:p>
              </p:txBody>
            </p:sp>
            <p:sp>
              <p:nvSpPr>
                <p:cNvPr id="59" name="Freeform: Shape 58">
                  <a:extLst>
                    <a:ext uri="{FF2B5EF4-FFF2-40B4-BE49-F238E27FC236}">
                      <a16:creationId xmlns:a16="http://schemas.microsoft.com/office/drawing/2014/main" id="{0AFC6996-5312-1A33-4289-120241085E12}"/>
                    </a:ext>
                  </a:extLst>
                </p:cNvPr>
                <p:cNvSpPr/>
                <p:nvPr/>
              </p:nvSpPr>
              <p:spPr>
                <a:xfrm>
                  <a:off x="5075156" y="2159502"/>
                  <a:ext cx="71984" cy="52506"/>
                </a:xfrm>
                <a:custGeom>
                  <a:avLst/>
                  <a:gdLst>
                    <a:gd name="connsiteX0" fmla="*/ 31307 w 71984"/>
                    <a:gd name="connsiteY0" fmla="*/ 40542 h 52506"/>
                    <a:gd name="connsiteX1" fmla="*/ 11469 w 71984"/>
                    <a:gd name="connsiteY1" fmla="*/ 40760 h 52506"/>
                    <a:gd name="connsiteX2" fmla="*/ 530 w 71984"/>
                    <a:gd name="connsiteY2" fmla="*/ 19671 h 52506"/>
                    <a:gd name="connsiteX3" fmla="*/ 8884 w 71984"/>
                    <a:gd name="connsiteY3" fmla="*/ 3099 h 52506"/>
                    <a:gd name="connsiteX4" fmla="*/ 22218 w 71984"/>
                    <a:gd name="connsiteY4" fmla="*/ 1031 h 52506"/>
                    <a:gd name="connsiteX5" fmla="*/ 37157 w 71984"/>
                    <a:gd name="connsiteY5" fmla="*/ 11181 h 52506"/>
                    <a:gd name="connsiteX6" fmla="*/ 39252 w 71984"/>
                    <a:gd name="connsiteY6" fmla="*/ 24787 h 52506"/>
                    <a:gd name="connsiteX7" fmla="*/ 33620 w 71984"/>
                    <a:gd name="connsiteY7" fmla="*/ 38610 h 52506"/>
                    <a:gd name="connsiteX8" fmla="*/ 38599 w 71984"/>
                    <a:gd name="connsiteY8" fmla="*/ 32950 h 52506"/>
                    <a:gd name="connsiteX9" fmla="*/ 54301 w 71984"/>
                    <a:gd name="connsiteY9" fmla="*/ 28950 h 52506"/>
                    <a:gd name="connsiteX10" fmla="*/ 68070 w 71984"/>
                    <a:gd name="connsiteY10" fmla="*/ 38011 h 52506"/>
                    <a:gd name="connsiteX11" fmla="*/ 71308 w 71984"/>
                    <a:gd name="connsiteY11" fmla="*/ 43073 h 52506"/>
                    <a:gd name="connsiteX12" fmla="*/ 64886 w 71984"/>
                    <a:gd name="connsiteY12" fmla="*/ 51944 h 52506"/>
                    <a:gd name="connsiteX13" fmla="*/ 32123 w 71984"/>
                    <a:gd name="connsiteY13" fmla="*/ 52461 h 52506"/>
                    <a:gd name="connsiteX14" fmla="*/ 27959 w 71984"/>
                    <a:gd name="connsiteY14" fmla="*/ 47481 h 52506"/>
                    <a:gd name="connsiteX15" fmla="*/ 31307 w 71984"/>
                    <a:gd name="connsiteY15" fmla="*/ 40542 h 5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984" h="52506">
                      <a:moveTo>
                        <a:pt x="31307" y="40542"/>
                      </a:moveTo>
                      <a:cubicBezTo>
                        <a:pt x="23905" y="45985"/>
                        <a:pt x="17946" y="44107"/>
                        <a:pt x="11469" y="40760"/>
                      </a:cubicBezTo>
                      <a:cubicBezTo>
                        <a:pt x="2516" y="36161"/>
                        <a:pt x="-1538" y="30501"/>
                        <a:pt x="530" y="19671"/>
                      </a:cubicBezTo>
                      <a:cubicBezTo>
                        <a:pt x="1836" y="12868"/>
                        <a:pt x="3578" y="7344"/>
                        <a:pt x="8884" y="3099"/>
                      </a:cubicBezTo>
                      <a:cubicBezTo>
                        <a:pt x="12884" y="-112"/>
                        <a:pt x="17401" y="-874"/>
                        <a:pt x="22218" y="1031"/>
                      </a:cubicBezTo>
                      <a:cubicBezTo>
                        <a:pt x="27959" y="3289"/>
                        <a:pt x="33021" y="6663"/>
                        <a:pt x="37157" y="11181"/>
                      </a:cubicBezTo>
                      <a:cubicBezTo>
                        <a:pt x="40776" y="15126"/>
                        <a:pt x="41293" y="19916"/>
                        <a:pt x="39252" y="24787"/>
                      </a:cubicBezTo>
                      <a:cubicBezTo>
                        <a:pt x="37348" y="29358"/>
                        <a:pt x="35198" y="33794"/>
                        <a:pt x="33620" y="38610"/>
                      </a:cubicBezTo>
                      <a:cubicBezTo>
                        <a:pt x="35279" y="36733"/>
                        <a:pt x="36939" y="34855"/>
                        <a:pt x="38599" y="32950"/>
                      </a:cubicBezTo>
                      <a:cubicBezTo>
                        <a:pt x="42926" y="27998"/>
                        <a:pt x="48178" y="26637"/>
                        <a:pt x="54301" y="28950"/>
                      </a:cubicBezTo>
                      <a:cubicBezTo>
                        <a:pt x="59552" y="30964"/>
                        <a:pt x="64124" y="34011"/>
                        <a:pt x="68070" y="38011"/>
                      </a:cubicBezTo>
                      <a:cubicBezTo>
                        <a:pt x="69512" y="39454"/>
                        <a:pt x="70873" y="41059"/>
                        <a:pt x="71308" y="43073"/>
                      </a:cubicBezTo>
                      <a:cubicBezTo>
                        <a:pt x="73022" y="51046"/>
                        <a:pt x="71689" y="52352"/>
                        <a:pt x="64886" y="51944"/>
                      </a:cubicBezTo>
                      <a:cubicBezTo>
                        <a:pt x="53974" y="51264"/>
                        <a:pt x="43035" y="51781"/>
                        <a:pt x="32123" y="52461"/>
                      </a:cubicBezTo>
                      <a:cubicBezTo>
                        <a:pt x="27633" y="52733"/>
                        <a:pt x="26871" y="51862"/>
                        <a:pt x="27959" y="47481"/>
                      </a:cubicBezTo>
                      <a:cubicBezTo>
                        <a:pt x="28477" y="45331"/>
                        <a:pt x="29755" y="43590"/>
                        <a:pt x="31307" y="40542"/>
                      </a:cubicBezTo>
                      <a:close/>
                    </a:path>
                  </a:pathLst>
                </a:custGeom>
                <a:solidFill>
                  <a:srgbClr val="EFDE3F"/>
                </a:solidFill>
                <a:ln w="0" cap="flat">
                  <a:noFill/>
                  <a:prstDash val="solid"/>
                  <a:miter/>
                </a:ln>
              </p:spPr>
              <p:txBody>
                <a:bodyPr rtlCol="0" anchor="ctr"/>
                <a:lstStyle/>
                <a:p>
                  <a:endParaRPr lang="en-US" sz="1641"/>
                </a:p>
              </p:txBody>
            </p:sp>
            <p:sp>
              <p:nvSpPr>
                <p:cNvPr id="60" name="Freeform: Shape 59">
                  <a:extLst>
                    <a:ext uri="{FF2B5EF4-FFF2-40B4-BE49-F238E27FC236}">
                      <a16:creationId xmlns:a16="http://schemas.microsoft.com/office/drawing/2014/main" id="{7066EA28-1B66-0A68-17DB-5F5E1B3451CB}"/>
                    </a:ext>
                  </a:extLst>
                </p:cNvPr>
                <p:cNvSpPr/>
                <p:nvPr/>
              </p:nvSpPr>
              <p:spPr>
                <a:xfrm>
                  <a:off x="5097688" y="2118239"/>
                  <a:ext cx="44796" cy="44430"/>
                </a:xfrm>
                <a:custGeom>
                  <a:avLst/>
                  <a:gdLst>
                    <a:gd name="connsiteX0" fmla="*/ 12475 w 44796"/>
                    <a:gd name="connsiteY0" fmla="*/ 38185 h 44430"/>
                    <a:gd name="connsiteX1" fmla="*/ 1047 w 44796"/>
                    <a:gd name="connsiteY1" fmla="*/ 27817 h 44430"/>
                    <a:gd name="connsiteX2" fmla="*/ 2516 w 44796"/>
                    <a:gd name="connsiteY2" fmla="*/ 15164 h 44430"/>
                    <a:gd name="connsiteX3" fmla="*/ 12394 w 44796"/>
                    <a:gd name="connsiteY3" fmla="*/ 3980 h 44430"/>
                    <a:gd name="connsiteX4" fmla="*/ 27605 w 44796"/>
                    <a:gd name="connsiteY4" fmla="*/ 1504 h 44430"/>
                    <a:gd name="connsiteX5" fmla="*/ 40613 w 44796"/>
                    <a:gd name="connsiteY5" fmla="*/ 10239 h 44430"/>
                    <a:gd name="connsiteX6" fmla="*/ 43905 w 44796"/>
                    <a:gd name="connsiteY6" fmla="*/ 23899 h 44430"/>
                    <a:gd name="connsiteX7" fmla="*/ 37565 w 44796"/>
                    <a:gd name="connsiteY7" fmla="*/ 37859 h 44430"/>
                    <a:gd name="connsiteX8" fmla="*/ 19632 w 44796"/>
                    <a:gd name="connsiteY8" fmla="*/ 42784 h 44430"/>
                    <a:gd name="connsiteX9" fmla="*/ 12503 w 44796"/>
                    <a:gd name="connsiteY9" fmla="*/ 38185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96" h="44430">
                      <a:moveTo>
                        <a:pt x="12475" y="38185"/>
                      </a:moveTo>
                      <a:cubicBezTo>
                        <a:pt x="8285" y="35165"/>
                        <a:pt x="3142" y="33260"/>
                        <a:pt x="1047" y="27817"/>
                      </a:cubicBezTo>
                      <a:cubicBezTo>
                        <a:pt x="-722" y="23219"/>
                        <a:pt x="-260" y="18919"/>
                        <a:pt x="2516" y="15164"/>
                      </a:cubicBezTo>
                      <a:cubicBezTo>
                        <a:pt x="5455" y="11191"/>
                        <a:pt x="8884" y="7490"/>
                        <a:pt x="12394" y="3980"/>
                      </a:cubicBezTo>
                      <a:cubicBezTo>
                        <a:pt x="16884" y="-510"/>
                        <a:pt x="21728" y="-1000"/>
                        <a:pt x="27605" y="1504"/>
                      </a:cubicBezTo>
                      <a:cubicBezTo>
                        <a:pt x="32531" y="3599"/>
                        <a:pt x="36776" y="6647"/>
                        <a:pt x="40613" y="10239"/>
                      </a:cubicBezTo>
                      <a:cubicBezTo>
                        <a:pt x="44640" y="14021"/>
                        <a:pt x="45810" y="18783"/>
                        <a:pt x="43905" y="23899"/>
                      </a:cubicBezTo>
                      <a:cubicBezTo>
                        <a:pt x="42109" y="28661"/>
                        <a:pt x="39959" y="33341"/>
                        <a:pt x="37565" y="37859"/>
                      </a:cubicBezTo>
                      <a:cubicBezTo>
                        <a:pt x="34272" y="44036"/>
                        <a:pt x="25809" y="46267"/>
                        <a:pt x="19632" y="42784"/>
                      </a:cubicBezTo>
                      <a:cubicBezTo>
                        <a:pt x="17183" y="41396"/>
                        <a:pt x="14870" y="39709"/>
                        <a:pt x="12503" y="38185"/>
                      </a:cubicBezTo>
                      <a:close/>
                    </a:path>
                  </a:pathLst>
                </a:custGeom>
                <a:solidFill>
                  <a:srgbClr val="EFDE3F"/>
                </a:solidFill>
                <a:ln w="0" cap="flat">
                  <a:noFill/>
                  <a:prstDash val="solid"/>
                  <a:miter/>
                </a:ln>
              </p:spPr>
              <p:txBody>
                <a:bodyPr rtlCol="0" anchor="ctr"/>
                <a:lstStyle/>
                <a:p>
                  <a:endParaRPr lang="en-US" sz="1641"/>
                </a:p>
              </p:txBody>
            </p:sp>
            <p:sp>
              <p:nvSpPr>
                <p:cNvPr id="61" name="Freeform: Shape 60">
                  <a:extLst>
                    <a:ext uri="{FF2B5EF4-FFF2-40B4-BE49-F238E27FC236}">
                      <a16:creationId xmlns:a16="http://schemas.microsoft.com/office/drawing/2014/main" id="{354EA1FB-C185-66BC-A899-30F7AD1DD3EF}"/>
                    </a:ext>
                  </a:extLst>
                </p:cNvPr>
                <p:cNvSpPr/>
                <p:nvPr/>
              </p:nvSpPr>
              <p:spPr>
                <a:xfrm>
                  <a:off x="5128219" y="2147936"/>
                  <a:ext cx="44600" cy="44532"/>
                </a:xfrm>
                <a:custGeom>
                  <a:avLst/>
                  <a:gdLst>
                    <a:gd name="connsiteX0" fmla="*/ 33783 w 44600"/>
                    <a:gd name="connsiteY0" fmla="*/ 5413 h 44532"/>
                    <a:gd name="connsiteX1" fmla="*/ 35143 w 44600"/>
                    <a:gd name="connsiteY1" fmla="*/ 6311 h 44532"/>
                    <a:gd name="connsiteX2" fmla="*/ 41483 w 44600"/>
                    <a:gd name="connsiteY2" fmla="*/ 29822 h 44532"/>
                    <a:gd name="connsiteX3" fmla="*/ 36803 w 44600"/>
                    <a:gd name="connsiteY3" fmla="*/ 38774 h 44532"/>
                    <a:gd name="connsiteX4" fmla="*/ 19660 w 44600"/>
                    <a:gd name="connsiteY4" fmla="*/ 42938 h 44532"/>
                    <a:gd name="connsiteX5" fmla="*/ 4829 w 44600"/>
                    <a:gd name="connsiteY5" fmla="*/ 33223 h 44532"/>
                    <a:gd name="connsiteX6" fmla="*/ 965 w 44600"/>
                    <a:gd name="connsiteY6" fmla="*/ 28162 h 44532"/>
                    <a:gd name="connsiteX7" fmla="*/ 4339 w 44600"/>
                    <a:gd name="connsiteY7" fmla="*/ 19672 h 44532"/>
                    <a:gd name="connsiteX8" fmla="*/ 15387 w 44600"/>
                    <a:gd name="connsiteY8" fmla="*/ 6855 h 44532"/>
                    <a:gd name="connsiteX9" fmla="*/ 29293 w 44600"/>
                    <a:gd name="connsiteY9" fmla="*/ 2610 h 44532"/>
                    <a:gd name="connsiteX10" fmla="*/ 33701 w 44600"/>
                    <a:gd name="connsiteY10" fmla="*/ 5467 h 44532"/>
                    <a:gd name="connsiteX11" fmla="*/ 33701 w 44600"/>
                    <a:gd name="connsiteY11" fmla="*/ 5413 h 4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600" h="44532">
                      <a:moveTo>
                        <a:pt x="33783" y="5413"/>
                      </a:moveTo>
                      <a:cubicBezTo>
                        <a:pt x="34245" y="5712"/>
                        <a:pt x="34681" y="6011"/>
                        <a:pt x="35143" y="6311"/>
                      </a:cubicBezTo>
                      <a:cubicBezTo>
                        <a:pt x="45456" y="13168"/>
                        <a:pt x="46953" y="18665"/>
                        <a:pt x="41483" y="29822"/>
                      </a:cubicBezTo>
                      <a:cubicBezTo>
                        <a:pt x="40014" y="32842"/>
                        <a:pt x="38762" y="35999"/>
                        <a:pt x="36803" y="38774"/>
                      </a:cubicBezTo>
                      <a:cubicBezTo>
                        <a:pt x="32749" y="44543"/>
                        <a:pt x="26027" y="46067"/>
                        <a:pt x="19660" y="42938"/>
                      </a:cubicBezTo>
                      <a:cubicBezTo>
                        <a:pt x="14299" y="40298"/>
                        <a:pt x="9319" y="37142"/>
                        <a:pt x="4829" y="33223"/>
                      </a:cubicBezTo>
                      <a:cubicBezTo>
                        <a:pt x="3169" y="31781"/>
                        <a:pt x="1700" y="30257"/>
                        <a:pt x="965" y="28162"/>
                      </a:cubicBezTo>
                      <a:cubicBezTo>
                        <a:pt x="-804" y="23155"/>
                        <a:pt x="-395" y="22066"/>
                        <a:pt x="4339" y="19672"/>
                      </a:cubicBezTo>
                      <a:cubicBezTo>
                        <a:pt x="9809" y="16923"/>
                        <a:pt x="13156" y="12515"/>
                        <a:pt x="15387" y="6855"/>
                      </a:cubicBezTo>
                      <a:cubicBezTo>
                        <a:pt x="18435" y="-819"/>
                        <a:pt x="22027" y="-1771"/>
                        <a:pt x="29293" y="2610"/>
                      </a:cubicBezTo>
                      <a:cubicBezTo>
                        <a:pt x="30789" y="3508"/>
                        <a:pt x="32231" y="4515"/>
                        <a:pt x="33701" y="5467"/>
                      </a:cubicBezTo>
                      <a:lnTo>
                        <a:pt x="33701" y="5413"/>
                      </a:lnTo>
                      <a:close/>
                    </a:path>
                  </a:pathLst>
                </a:custGeom>
                <a:solidFill>
                  <a:srgbClr val="EFDE3F"/>
                </a:solidFill>
                <a:ln w="0" cap="flat">
                  <a:noFill/>
                  <a:prstDash val="solid"/>
                  <a:miter/>
                </a:ln>
              </p:spPr>
              <p:txBody>
                <a:bodyPr rtlCol="0" anchor="ctr"/>
                <a:lstStyle/>
                <a:p>
                  <a:endParaRPr lang="en-US" sz="1641"/>
                </a:p>
              </p:txBody>
            </p:sp>
            <p:sp>
              <p:nvSpPr>
                <p:cNvPr id="62" name="Freeform: Shape 61">
                  <a:extLst>
                    <a:ext uri="{FF2B5EF4-FFF2-40B4-BE49-F238E27FC236}">
                      <a16:creationId xmlns:a16="http://schemas.microsoft.com/office/drawing/2014/main" id="{48B0B715-2A9D-612E-CD69-07EC0D1C463C}"/>
                    </a:ext>
                  </a:extLst>
                </p:cNvPr>
                <p:cNvSpPr/>
                <p:nvPr/>
              </p:nvSpPr>
              <p:spPr>
                <a:xfrm>
                  <a:off x="5125562" y="2079993"/>
                  <a:ext cx="41168" cy="40808"/>
                </a:xfrm>
                <a:custGeom>
                  <a:avLst/>
                  <a:gdLst>
                    <a:gd name="connsiteX0" fmla="*/ 11623 w 41168"/>
                    <a:gd name="connsiteY0" fmla="*/ 35042 h 40808"/>
                    <a:gd name="connsiteX1" fmla="*/ 4875 w 41168"/>
                    <a:gd name="connsiteY1" fmla="*/ 30606 h 40808"/>
                    <a:gd name="connsiteX2" fmla="*/ 2888 w 41168"/>
                    <a:gd name="connsiteY2" fmla="*/ 13000 h 40808"/>
                    <a:gd name="connsiteX3" fmla="*/ 10344 w 41168"/>
                    <a:gd name="connsiteY3" fmla="*/ 4483 h 40808"/>
                    <a:gd name="connsiteX4" fmla="*/ 25746 w 41168"/>
                    <a:gd name="connsiteY4" fmla="*/ 1463 h 40808"/>
                    <a:gd name="connsiteX5" fmla="*/ 37093 w 41168"/>
                    <a:gd name="connsiteY5" fmla="*/ 9082 h 40808"/>
                    <a:gd name="connsiteX6" fmla="*/ 39706 w 41168"/>
                    <a:gd name="connsiteY6" fmla="*/ 24266 h 40808"/>
                    <a:gd name="connsiteX7" fmla="*/ 35270 w 41168"/>
                    <a:gd name="connsiteY7" fmla="*/ 33790 h 40808"/>
                    <a:gd name="connsiteX8" fmla="*/ 18399 w 41168"/>
                    <a:gd name="connsiteY8" fmla="*/ 39423 h 40808"/>
                    <a:gd name="connsiteX9" fmla="*/ 11596 w 41168"/>
                    <a:gd name="connsiteY9" fmla="*/ 35042 h 4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68" h="40808">
                      <a:moveTo>
                        <a:pt x="11623" y="35042"/>
                      </a:moveTo>
                      <a:cubicBezTo>
                        <a:pt x="9365" y="33573"/>
                        <a:pt x="6997" y="32239"/>
                        <a:pt x="4875" y="30606"/>
                      </a:cubicBezTo>
                      <a:cubicBezTo>
                        <a:pt x="-758" y="26280"/>
                        <a:pt x="-1629" y="18497"/>
                        <a:pt x="2888" y="13000"/>
                      </a:cubicBezTo>
                      <a:cubicBezTo>
                        <a:pt x="5283" y="10089"/>
                        <a:pt x="7786" y="7259"/>
                        <a:pt x="10344" y="4483"/>
                      </a:cubicBezTo>
                      <a:cubicBezTo>
                        <a:pt x="14834" y="-333"/>
                        <a:pt x="19760" y="-1150"/>
                        <a:pt x="25746" y="1463"/>
                      </a:cubicBezTo>
                      <a:cubicBezTo>
                        <a:pt x="30018" y="3340"/>
                        <a:pt x="33692" y="6007"/>
                        <a:pt x="37093" y="9082"/>
                      </a:cubicBezTo>
                      <a:cubicBezTo>
                        <a:pt x="41420" y="12973"/>
                        <a:pt x="42318" y="18416"/>
                        <a:pt x="39706" y="24266"/>
                      </a:cubicBezTo>
                      <a:cubicBezTo>
                        <a:pt x="38264" y="27450"/>
                        <a:pt x="36767" y="30634"/>
                        <a:pt x="35270" y="33790"/>
                      </a:cubicBezTo>
                      <a:cubicBezTo>
                        <a:pt x="32331" y="39995"/>
                        <a:pt x="24494" y="42661"/>
                        <a:pt x="18399" y="39423"/>
                      </a:cubicBezTo>
                      <a:cubicBezTo>
                        <a:pt x="16032" y="38171"/>
                        <a:pt x="13855" y="36511"/>
                        <a:pt x="11596" y="35042"/>
                      </a:cubicBezTo>
                      <a:close/>
                    </a:path>
                  </a:pathLst>
                </a:custGeom>
                <a:solidFill>
                  <a:srgbClr val="EFDE3F"/>
                </a:solidFill>
                <a:ln w="0" cap="flat">
                  <a:noFill/>
                  <a:prstDash val="solid"/>
                  <a:miter/>
                </a:ln>
              </p:spPr>
              <p:txBody>
                <a:bodyPr rtlCol="0" anchor="ctr"/>
                <a:lstStyle/>
                <a:p>
                  <a:endParaRPr lang="en-US" sz="1641"/>
                </a:p>
              </p:txBody>
            </p:sp>
            <p:sp>
              <p:nvSpPr>
                <p:cNvPr id="63" name="Freeform: Shape 62">
                  <a:extLst>
                    <a:ext uri="{FF2B5EF4-FFF2-40B4-BE49-F238E27FC236}">
                      <a16:creationId xmlns:a16="http://schemas.microsoft.com/office/drawing/2014/main" id="{5E8B6197-A821-C0D2-49CF-FB66F4C4C67A}"/>
                    </a:ext>
                  </a:extLst>
                </p:cNvPr>
                <p:cNvSpPr/>
                <p:nvPr/>
              </p:nvSpPr>
              <p:spPr>
                <a:xfrm>
                  <a:off x="5151342" y="2111013"/>
                  <a:ext cx="41142" cy="41036"/>
                </a:xfrm>
                <a:custGeom>
                  <a:avLst/>
                  <a:gdLst>
                    <a:gd name="connsiteX0" fmla="*/ 11258 w 41142"/>
                    <a:gd name="connsiteY0" fmla="*/ 35070 h 41036"/>
                    <a:gd name="connsiteX1" fmla="*/ 4836 w 41142"/>
                    <a:gd name="connsiteY1" fmla="*/ 30852 h 41036"/>
                    <a:gd name="connsiteX2" fmla="*/ 47 w 41142"/>
                    <a:gd name="connsiteY2" fmla="*/ 21872 h 41036"/>
                    <a:gd name="connsiteX3" fmla="*/ 4292 w 41142"/>
                    <a:gd name="connsiteY3" fmla="*/ 15260 h 41036"/>
                    <a:gd name="connsiteX4" fmla="*/ 15857 w 41142"/>
                    <a:gd name="connsiteY4" fmla="*/ 3532 h 41036"/>
                    <a:gd name="connsiteX5" fmla="*/ 23068 w 41142"/>
                    <a:gd name="connsiteY5" fmla="*/ 457 h 41036"/>
                    <a:gd name="connsiteX6" fmla="*/ 38416 w 41142"/>
                    <a:gd name="connsiteY6" fmla="*/ 10498 h 41036"/>
                    <a:gd name="connsiteX7" fmla="*/ 40266 w 41142"/>
                    <a:gd name="connsiteY7" fmla="*/ 22335 h 41036"/>
                    <a:gd name="connsiteX8" fmla="*/ 34851 w 41142"/>
                    <a:gd name="connsiteY8" fmla="*/ 34063 h 41036"/>
                    <a:gd name="connsiteX9" fmla="*/ 16973 w 41142"/>
                    <a:gd name="connsiteY9" fmla="*/ 38853 h 41036"/>
                    <a:gd name="connsiteX10" fmla="*/ 11204 w 41142"/>
                    <a:gd name="connsiteY10" fmla="*/ 35125 h 41036"/>
                    <a:gd name="connsiteX11" fmla="*/ 11231 w 41142"/>
                    <a:gd name="connsiteY11" fmla="*/ 35070 h 4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142" h="41036">
                      <a:moveTo>
                        <a:pt x="11258" y="35070"/>
                      </a:moveTo>
                      <a:cubicBezTo>
                        <a:pt x="9109" y="33682"/>
                        <a:pt x="6904" y="32376"/>
                        <a:pt x="4836" y="30852"/>
                      </a:cubicBezTo>
                      <a:cubicBezTo>
                        <a:pt x="1870" y="28648"/>
                        <a:pt x="346" y="25600"/>
                        <a:pt x="47" y="21872"/>
                      </a:cubicBezTo>
                      <a:cubicBezTo>
                        <a:pt x="-225" y="18525"/>
                        <a:pt x="618" y="16267"/>
                        <a:pt x="4292" y="15260"/>
                      </a:cubicBezTo>
                      <a:cubicBezTo>
                        <a:pt x="10279" y="13627"/>
                        <a:pt x="13381" y="8675"/>
                        <a:pt x="15857" y="3532"/>
                      </a:cubicBezTo>
                      <a:cubicBezTo>
                        <a:pt x="17544" y="21"/>
                        <a:pt x="19993" y="-577"/>
                        <a:pt x="23068" y="457"/>
                      </a:cubicBezTo>
                      <a:cubicBezTo>
                        <a:pt x="29028" y="2443"/>
                        <a:pt x="34307" y="5736"/>
                        <a:pt x="38416" y="10498"/>
                      </a:cubicBezTo>
                      <a:cubicBezTo>
                        <a:pt x="41327" y="13872"/>
                        <a:pt x="41844" y="18172"/>
                        <a:pt x="40266" y="22335"/>
                      </a:cubicBezTo>
                      <a:cubicBezTo>
                        <a:pt x="38742" y="26362"/>
                        <a:pt x="36919" y="30308"/>
                        <a:pt x="34851" y="34063"/>
                      </a:cubicBezTo>
                      <a:cubicBezTo>
                        <a:pt x="30878" y="41220"/>
                        <a:pt x="23966" y="42962"/>
                        <a:pt x="16973" y="38853"/>
                      </a:cubicBezTo>
                      <a:cubicBezTo>
                        <a:pt x="15014" y="37682"/>
                        <a:pt x="13136" y="36376"/>
                        <a:pt x="11204" y="35125"/>
                      </a:cubicBezTo>
                      <a:cubicBezTo>
                        <a:pt x="11204" y="35125"/>
                        <a:pt x="11204" y="35097"/>
                        <a:pt x="11231" y="35070"/>
                      </a:cubicBezTo>
                      <a:close/>
                    </a:path>
                  </a:pathLst>
                </a:custGeom>
                <a:solidFill>
                  <a:srgbClr val="EFDE3F"/>
                </a:solidFill>
                <a:ln w="0" cap="flat">
                  <a:noFill/>
                  <a:prstDash val="solid"/>
                  <a:miter/>
                </a:ln>
              </p:spPr>
              <p:txBody>
                <a:bodyPr rtlCol="0" anchor="ctr"/>
                <a:lstStyle/>
                <a:p>
                  <a:endParaRPr lang="en-US" sz="1641"/>
                </a:p>
              </p:txBody>
            </p:sp>
            <p:sp>
              <p:nvSpPr>
                <p:cNvPr id="64" name="Freeform: Shape 63">
                  <a:extLst>
                    <a:ext uri="{FF2B5EF4-FFF2-40B4-BE49-F238E27FC236}">
                      <a16:creationId xmlns:a16="http://schemas.microsoft.com/office/drawing/2014/main" id="{D52CC597-BE75-C2D1-96F0-86E79E09A8B8}"/>
                    </a:ext>
                  </a:extLst>
                </p:cNvPr>
                <p:cNvSpPr/>
                <p:nvPr/>
              </p:nvSpPr>
              <p:spPr>
                <a:xfrm>
                  <a:off x="5086775" y="2068936"/>
                  <a:ext cx="40333" cy="40997"/>
                </a:xfrm>
                <a:custGeom>
                  <a:avLst/>
                  <a:gdLst>
                    <a:gd name="connsiteX0" fmla="*/ 11198 w 40333"/>
                    <a:gd name="connsiteY0" fmla="*/ 35132 h 40997"/>
                    <a:gd name="connsiteX1" fmla="*/ 7470 w 40333"/>
                    <a:gd name="connsiteY1" fmla="*/ 32683 h 40997"/>
                    <a:gd name="connsiteX2" fmla="*/ 4803 w 40333"/>
                    <a:gd name="connsiteY2" fmla="*/ 10941 h 40997"/>
                    <a:gd name="connsiteX3" fmla="*/ 11062 w 40333"/>
                    <a:gd name="connsiteY3" fmla="*/ 4029 h 40997"/>
                    <a:gd name="connsiteX4" fmla="*/ 23661 w 40333"/>
                    <a:gd name="connsiteY4" fmla="*/ 628 h 40997"/>
                    <a:gd name="connsiteX5" fmla="*/ 38409 w 40333"/>
                    <a:gd name="connsiteY5" fmla="*/ 10261 h 40997"/>
                    <a:gd name="connsiteX6" fmla="*/ 38790 w 40333"/>
                    <a:gd name="connsiteY6" fmla="*/ 17853 h 40997"/>
                    <a:gd name="connsiteX7" fmla="*/ 32668 w 40333"/>
                    <a:gd name="connsiteY7" fmla="*/ 35568 h 40997"/>
                    <a:gd name="connsiteX8" fmla="*/ 30409 w 40333"/>
                    <a:gd name="connsiteY8" fmla="*/ 39078 h 40997"/>
                    <a:gd name="connsiteX9" fmla="*/ 18082 w 40333"/>
                    <a:gd name="connsiteY9" fmla="*/ 39377 h 40997"/>
                    <a:gd name="connsiteX10" fmla="*/ 11279 w 40333"/>
                    <a:gd name="connsiteY10" fmla="*/ 34996 h 40997"/>
                    <a:gd name="connsiteX11" fmla="*/ 11225 w 40333"/>
                    <a:gd name="connsiteY11" fmla="*/ 35078 h 4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3" h="40997">
                      <a:moveTo>
                        <a:pt x="11198" y="35132"/>
                      </a:moveTo>
                      <a:cubicBezTo>
                        <a:pt x="9946" y="34316"/>
                        <a:pt x="8694" y="33527"/>
                        <a:pt x="7470" y="32683"/>
                      </a:cubicBezTo>
                      <a:cubicBezTo>
                        <a:pt x="-1483" y="26588"/>
                        <a:pt x="-2408" y="19077"/>
                        <a:pt x="4803" y="10941"/>
                      </a:cubicBezTo>
                      <a:cubicBezTo>
                        <a:pt x="6871" y="8628"/>
                        <a:pt x="8912" y="6288"/>
                        <a:pt x="11062" y="4029"/>
                      </a:cubicBezTo>
                      <a:cubicBezTo>
                        <a:pt x="14545" y="328"/>
                        <a:pt x="18980" y="-869"/>
                        <a:pt x="23661" y="628"/>
                      </a:cubicBezTo>
                      <a:cubicBezTo>
                        <a:pt x="29375" y="2451"/>
                        <a:pt x="34273" y="5880"/>
                        <a:pt x="38409" y="10261"/>
                      </a:cubicBezTo>
                      <a:cubicBezTo>
                        <a:pt x="40586" y="12574"/>
                        <a:pt x="41185" y="15268"/>
                        <a:pt x="38790" y="17853"/>
                      </a:cubicBezTo>
                      <a:cubicBezTo>
                        <a:pt x="34164" y="22887"/>
                        <a:pt x="31743" y="28629"/>
                        <a:pt x="32668" y="35568"/>
                      </a:cubicBezTo>
                      <a:cubicBezTo>
                        <a:pt x="32913" y="37337"/>
                        <a:pt x="31743" y="38316"/>
                        <a:pt x="30409" y="39078"/>
                      </a:cubicBezTo>
                      <a:cubicBezTo>
                        <a:pt x="26382" y="41500"/>
                        <a:pt x="22191" y="41663"/>
                        <a:pt x="18082" y="39377"/>
                      </a:cubicBezTo>
                      <a:cubicBezTo>
                        <a:pt x="15715" y="38071"/>
                        <a:pt x="13538" y="36466"/>
                        <a:pt x="11279" y="34996"/>
                      </a:cubicBezTo>
                      <a:cubicBezTo>
                        <a:pt x="11279" y="35024"/>
                        <a:pt x="11252" y="35051"/>
                        <a:pt x="11225" y="35078"/>
                      </a:cubicBezTo>
                      <a:close/>
                    </a:path>
                  </a:pathLst>
                </a:custGeom>
                <a:solidFill>
                  <a:srgbClr val="EFDE3F"/>
                </a:solidFill>
                <a:ln w="0" cap="flat">
                  <a:noFill/>
                  <a:prstDash val="solid"/>
                  <a:miter/>
                </a:ln>
              </p:spPr>
              <p:txBody>
                <a:bodyPr rtlCol="0" anchor="ctr"/>
                <a:lstStyle/>
                <a:p>
                  <a:endParaRPr lang="en-US" sz="1641"/>
                </a:p>
              </p:txBody>
            </p:sp>
            <p:sp>
              <p:nvSpPr>
                <p:cNvPr id="65" name="Freeform: Shape 64">
                  <a:extLst>
                    <a:ext uri="{FF2B5EF4-FFF2-40B4-BE49-F238E27FC236}">
                      <a16:creationId xmlns:a16="http://schemas.microsoft.com/office/drawing/2014/main" id="{394CFEBB-E1FA-93E9-7100-7DE1CF57063E}"/>
                    </a:ext>
                  </a:extLst>
                </p:cNvPr>
                <p:cNvSpPr/>
                <p:nvPr/>
              </p:nvSpPr>
              <p:spPr>
                <a:xfrm>
                  <a:off x="5150375" y="2044868"/>
                  <a:ext cx="38879" cy="38534"/>
                </a:xfrm>
                <a:custGeom>
                  <a:avLst/>
                  <a:gdLst>
                    <a:gd name="connsiteX0" fmla="*/ 10430 w 38879"/>
                    <a:gd name="connsiteY0" fmla="*/ 33539 h 38534"/>
                    <a:gd name="connsiteX1" fmla="*/ 7110 w 38879"/>
                    <a:gd name="connsiteY1" fmla="*/ 7226 h 38534"/>
                    <a:gd name="connsiteX2" fmla="*/ 11083 w 38879"/>
                    <a:gd name="connsiteY2" fmla="*/ 3198 h 38534"/>
                    <a:gd name="connsiteX3" fmla="*/ 24226 w 38879"/>
                    <a:gd name="connsiteY3" fmla="*/ 1266 h 38534"/>
                    <a:gd name="connsiteX4" fmla="*/ 35791 w 38879"/>
                    <a:gd name="connsiteY4" fmla="*/ 9321 h 38534"/>
                    <a:gd name="connsiteX5" fmla="*/ 38104 w 38879"/>
                    <a:gd name="connsiteY5" fmla="*/ 20968 h 38534"/>
                    <a:gd name="connsiteX6" fmla="*/ 32852 w 38879"/>
                    <a:gd name="connsiteY6" fmla="*/ 32342 h 38534"/>
                    <a:gd name="connsiteX7" fmla="*/ 17287 w 38879"/>
                    <a:gd name="connsiteY7" fmla="*/ 37077 h 38534"/>
                    <a:gd name="connsiteX8" fmla="*/ 10457 w 38879"/>
                    <a:gd name="connsiteY8" fmla="*/ 33567 h 3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79" h="38534">
                      <a:moveTo>
                        <a:pt x="10430" y="33539"/>
                      </a:moveTo>
                      <a:cubicBezTo>
                        <a:pt x="-1489" y="26165"/>
                        <a:pt x="-3992" y="17838"/>
                        <a:pt x="7110" y="7226"/>
                      </a:cubicBezTo>
                      <a:cubicBezTo>
                        <a:pt x="8471" y="5919"/>
                        <a:pt x="9641" y="4396"/>
                        <a:pt x="11083" y="3198"/>
                      </a:cubicBezTo>
                      <a:cubicBezTo>
                        <a:pt x="15029" y="-67"/>
                        <a:pt x="19301" y="-1047"/>
                        <a:pt x="24226" y="1266"/>
                      </a:cubicBezTo>
                      <a:cubicBezTo>
                        <a:pt x="28580" y="3307"/>
                        <a:pt x="32417" y="5974"/>
                        <a:pt x="35791" y="9321"/>
                      </a:cubicBezTo>
                      <a:cubicBezTo>
                        <a:pt x="39138" y="12668"/>
                        <a:pt x="39519" y="16723"/>
                        <a:pt x="38104" y="20968"/>
                      </a:cubicBezTo>
                      <a:cubicBezTo>
                        <a:pt x="36771" y="24941"/>
                        <a:pt x="35084" y="28777"/>
                        <a:pt x="32852" y="32342"/>
                      </a:cubicBezTo>
                      <a:cubicBezTo>
                        <a:pt x="28988" y="38492"/>
                        <a:pt x="24009" y="40043"/>
                        <a:pt x="17287" y="37077"/>
                      </a:cubicBezTo>
                      <a:cubicBezTo>
                        <a:pt x="14947" y="36043"/>
                        <a:pt x="12743" y="34737"/>
                        <a:pt x="10457" y="33567"/>
                      </a:cubicBezTo>
                      <a:close/>
                    </a:path>
                  </a:pathLst>
                </a:custGeom>
                <a:solidFill>
                  <a:srgbClr val="EFDE3F"/>
                </a:solidFill>
                <a:ln w="0" cap="flat">
                  <a:noFill/>
                  <a:prstDash val="solid"/>
                  <a:miter/>
                </a:ln>
              </p:spPr>
              <p:txBody>
                <a:bodyPr rtlCol="0" anchor="ctr"/>
                <a:lstStyle/>
                <a:p>
                  <a:endParaRPr lang="en-US" sz="1641"/>
                </a:p>
              </p:txBody>
            </p:sp>
            <p:sp>
              <p:nvSpPr>
                <p:cNvPr id="66" name="Freeform: Shape 65">
                  <a:extLst>
                    <a:ext uri="{FF2B5EF4-FFF2-40B4-BE49-F238E27FC236}">
                      <a16:creationId xmlns:a16="http://schemas.microsoft.com/office/drawing/2014/main" id="{C6BA23AD-1D77-E96A-0791-B25D42141829}"/>
                    </a:ext>
                  </a:extLst>
                </p:cNvPr>
                <p:cNvSpPr/>
                <p:nvPr/>
              </p:nvSpPr>
              <p:spPr>
                <a:xfrm>
                  <a:off x="5173342" y="2076443"/>
                  <a:ext cx="38723" cy="38628"/>
                </a:xfrm>
                <a:custGeom>
                  <a:avLst/>
                  <a:gdLst>
                    <a:gd name="connsiteX0" fmla="*/ 10456 w 38723"/>
                    <a:gd name="connsiteY0" fmla="*/ 33149 h 38628"/>
                    <a:gd name="connsiteX1" fmla="*/ 170 w 38723"/>
                    <a:gd name="connsiteY1" fmla="*/ 21502 h 38628"/>
                    <a:gd name="connsiteX2" fmla="*/ 5966 w 38723"/>
                    <a:gd name="connsiteY2" fmla="*/ 11815 h 38628"/>
                    <a:gd name="connsiteX3" fmla="*/ 15327 w 38723"/>
                    <a:gd name="connsiteY3" fmla="*/ 3379 h 38628"/>
                    <a:gd name="connsiteX4" fmla="*/ 21341 w 38723"/>
                    <a:gd name="connsiteY4" fmla="*/ 413 h 38628"/>
                    <a:gd name="connsiteX5" fmla="*/ 36634 w 38723"/>
                    <a:gd name="connsiteY5" fmla="*/ 10645 h 38628"/>
                    <a:gd name="connsiteX6" fmla="*/ 37940 w 38723"/>
                    <a:gd name="connsiteY6" fmla="*/ 20631 h 38628"/>
                    <a:gd name="connsiteX7" fmla="*/ 32661 w 38723"/>
                    <a:gd name="connsiteY7" fmla="*/ 32441 h 38628"/>
                    <a:gd name="connsiteX8" fmla="*/ 15899 w 38723"/>
                    <a:gd name="connsiteY8" fmla="*/ 36686 h 38628"/>
                    <a:gd name="connsiteX9" fmla="*/ 10456 w 38723"/>
                    <a:gd name="connsiteY9" fmla="*/ 33176 h 3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3" h="38628">
                      <a:moveTo>
                        <a:pt x="10456" y="33149"/>
                      </a:moveTo>
                      <a:cubicBezTo>
                        <a:pt x="5966" y="30210"/>
                        <a:pt x="987" y="27761"/>
                        <a:pt x="170" y="21502"/>
                      </a:cubicBezTo>
                      <a:cubicBezTo>
                        <a:pt x="-537" y="16087"/>
                        <a:pt x="878" y="13529"/>
                        <a:pt x="5966" y="11815"/>
                      </a:cubicBezTo>
                      <a:cubicBezTo>
                        <a:pt x="10293" y="10345"/>
                        <a:pt x="13477" y="7406"/>
                        <a:pt x="15327" y="3379"/>
                      </a:cubicBezTo>
                      <a:cubicBezTo>
                        <a:pt x="16661" y="413"/>
                        <a:pt x="18538" y="-675"/>
                        <a:pt x="21341" y="413"/>
                      </a:cubicBezTo>
                      <a:cubicBezTo>
                        <a:pt x="27164" y="2672"/>
                        <a:pt x="32471" y="5910"/>
                        <a:pt x="36634" y="10645"/>
                      </a:cubicBezTo>
                      <a:cubicBezTo>
                        <a:pt x="39192" y="13556"/>
                        <a:pt x="39110" y="17175"/>
                        <a:pt x="37940" y="20631"/>
                      </a:cubicBezTo>
                      <a:cubicBezTo>
                        <a:pt x="36552" y="24713"/>
                        <a:pt x="34920" y="28741"/>
                        <a:pt x="32661" y="32441"/>
                      </a:cubicBezTo>
                      <a:cubicBezTo>
                        <a:pt x="28797" y="38754"/>
                        <a:pt x="22375" y="40360"/>
                        <a:pt x="15899" y="36686"/>
                      </a:cubicBezTo>
                      <a:cubicBezTo>
                        <a:pt x="14021" y="35625"/>
                        <a:pt x="12280" y="34346"/>
                        <a:pt x="10456" y="33176"/>
                      </a:cubicBezTo>
                      <a:close/>
                    </a:path>
                  </a:pathLst>
                </a:custGeom>
                <a:solidFill>
                  <a:srgbClr val="EFDE3F"/>
                </a:solidFill>
                <a:ln w="0" cap="flat">
                  <a:noFill/>
                  <a:prstDash val="solid"/>
                  <a:miter/>
                </a:ln>
              </p:spPr>
              <p:txBody>
                <a:bodyPr rtlCol="0" anchor="ctr"/>
                <a:lstStyle/>
                <a:p>
                  <a:endParaRPr lang="en-US" sz="1641"/>
                </a:p>
              </p:txBody>
            </p:sp>
            <p:sp>
              <p:nvSpPr>
                <p:cNvPr id="67" name="Freeform: Shape 66">
                  <a:extLst>
                    <a:ext uri="{FF2B5EF4-FFF2-40B4-BE49-F238E27FC236}">
                      <a16:creationId xmlns:a16="http://schemas.microsoft.com/office/drawing/2014/main" id="{32AE74E7-288E-00AE-AB62-26926E0B0738}"/>
                    </a:ext>
                  </a:extLst>
                </p:cNvPr>
                <p:cNvSpPr/>
                <p:nvPr/>
              </p:nvSpPr>
              <p:spPr>
                <a:xfrm>
                  <a:off x="5112466" y="2036639"/>
                  <a:ext cx="37783" cy="38620"/>
                </a:xfrm>
                <a:custGeom>
                  <a:avLst/>
                  <a:gdLst>
                    <a:gd name="connsiteX0" fmla="*/ 11249 w 37783"/>
                    <a:gd name="connsiteY0" fmla="*/ 33769 h 38620"/>
                    <a:gd name="connsiteX1" fmla="*/ 6949 w 37783"/>
                    <a:gd name="connsiteY1" fmla="*/ 7455 h 38620"/>
                    <a:gd name="connsiteX2" fmla="*/ 10895 w 37783"/>
                    <a:gd name="connsiteY2" fmla="*/ 3400 h 38620"/>
                    <a:gd name="connsiteX3" fmla="*/ 24637 w 37783"/>
                    <a:gd name="connsiteY3" fmla="*/ 1849 h 38620"/>
                    <a:gd name="connsiteX4" fmla="*/ 36120 w 37783"/>
                    <a:gd name="connsiteY4" fmla="*/ 10040 h 38620"/>
                    <a:gd name="connsiteX5" fmla="*/ 36229 w 37783"/>
                    <a:gd name="connsiteY5" fmla="*/ 16707 h 38620"/>
                    <a:gd name="connsiteX6" fmla="*/ 32093 w 37783"/>
                    <a:gd name="connsiteY6" fmla="*/ 29850 h 38620"/>
                    <a:gd name="connsiteX7" fmla="*/ 26623 w 37783"/>
                    <a:gd name="connsiteY7" fmla="*/ 37878 h 38620"/>
                    <a:gd name="connsiteX8" fmla="*/ 16092 w 37783"/>
                    <a:gd name="connsiteY8" fmla="*/ 36871 h 38620"/>
                    <a:gd name="connsiteX9" fmla="*/ 11303 w 37783"/>
                    <a:gd name="connsiteY9" fmla="*/ 33769 h 3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83" h="38620">
                      <a:moveTo>
                        <a:pt x="11249" y="33769"/>
                      </a:moveTo>
                      <a:cubicBezTo>
                        <a:pt x="-2140" y="26421"/>
                        <a:pt x="-3582" y="17578"/>
                        <a:pt x="6949" y="7455"/>
                      </a:cubicBezTo>
                      <a:cubicBezTo>
                        <a:pt x="8310" y="6149"/>
                        <a:pt x="9507" y="4652"/>
                        <a:pt x="10895" y="3400"/>
                      </a:cubicBezTo>
                      <a:cubicBezTo>
                        <a:pt x="15276" y="-491"/>
                        <a:pt x="19630" y="-1090"/>
                        <a:pt x="24637" y="1849"/>
                      </a:cubicBezTo>
                      <a:cubicBezTo>
                        <a:pt x="28691" y="4244"/>
                        <a:pt x="32909" y="6448"/>
                        <a:pt x="36120" y="10040"/>
                      </a:cubicBezTo>
                      <a:cubicBezTo>
                        <a:pt x="38079" y="12244"/>
                        <a:pt x="38542" y="14176"/>
                        <a:pt x="36229" y="16707"/>
                      </a:cubicBezTo>
                      <a:cubicBezTo>
                        <a:pt x="32882" y="20353"/>
                        <a:pt x="31794" y="24925"/>
                        <a:pt x="32093" y="29850"/>
                      </a:cubicBezTo>
                      <a:cubicBezTo>
                        <a:pt x="32365" y="34449"/>
                        <a:pt x="30977" y="36408"/>
                        <a:pt x="26623" y="37878"/>
                      </a:cubicBezTo>
                      <a:cubicBezTo>
                        <a:pt x="22950" y="39129"/>
                        <a:pt x="19412" y="38803"/>
                        <a:pt x="16092" y="36871"/>
                      </a:cubicBezTo>
                      <a:cubicBezTo>
                        <a:pt x="14106" y="35728"/>
                        <a:pt x="12228" y="34394"/>
                        <a:pt x="11303" y="33769"/>
                      </a:cubicBezTo>
                      <a:close/>
                    </a:path>
                  </a:pathLst>
                </a:custGeom>
                <a:solidFill>
                  <a:srgbClr val="EFDE3F"/>
                </a:solidFill>
                <a:ln w="0" cap="flat">
                  <a:noFill/>
                  <a:prstDash val="solid"/>
                  <a:miter/>
                </a:ln>
              </p:spPr>
              <p:txBody>
                <a:bodyPr rtlCol="0" anchor="ctr"/>
                <a:lstStyle/>
                <a:p>
                  <a:endParaRPr lang="en-US" sz="1641"/>
                </a:p>
              </p:txBody>
            </p:sp>
            <p:sp>
              <p:nvSpPr>
                <p:cNvPr id="68" name="Freeform: Shape 67">
                  <a:extLst>
                    <a:ext uri="{FF2B5EF4-FFF2-40B4-BE49-F238E27FC236}">
                      <a16:creationId xmlns:a16="http://schemas.microsoft.com/office/drawing/2014/main" id="{AED7CBD2-D712-18A5-C8EF-C4B76B7CA870}"/>
                    </a:ext>
                  </a:extLst>
                </p:cNvPr>
                <p:cNvSpPr/>
                <p:nvPr/>
              </p:nvSpPr>
              <p:spPr>
                <a:xfrm>
                  <a:off x="5175318" y="2012894"/>
                  <a:ext cx="34154" cy="33795"/>
                </a:xfrm>
                <a:custGeom>
                  <a:avLst/>
                  <a:gdLst>
                    <a:gd name="connsiteX0" fmla="*/ 28699 w 34154"/>
                    <a:gd name="connsiteY0" fmla="*/ 28070 h 33795"/>
                    <a:gd name="connsiteX1" fmla="*/ 9678 w 34154"/>
                    <a:gd name="connsiteY1" fmla="*/ 29703 h 33795"/>
                    <a:gd name="connsiteX2" fmla="*/ 1623 w 34154"/>
                    <a:gd name="connsiteY2" fmla="*/ 11825 h 33795"/>
                    <a:gd name="connsiteX3" fmla="*/ 24454 w 34154"/>
                    <a:gd name="connsiteY3" fmla="*/ 2655 h 33795"/>
                    <a:gd name="connsiteX4" fmla="*/ 28726 w 34154"/>
                    <a:gd name="connsiteY4" fmla="*/ 28043 h 33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54" h="33795">
                      <a:moveTo>
                        <a:pt x="28699" y="28070"/>
                      </a:moveTo>
                      <a:cubicBezTo>
                        <a:pt x="24264" y="35173"/>
                        <a:pt x="19093" y="35608"/>
                        <a:pt x="9678" y="29703"/>
                      </a:cubicBezTo>
                      <a:cubicBezTo>
                        <a:pt x="725" y="24098"/>
                        <a:pt x="-2159" y="17730"/>
                        <a:pt x="1623" y="11825"/>
                      </a:cubicBezTo>
                      <a:cubicBezTo>
                        <a:pt x="9215" y="-94"/>
                        <a:pt x="15801" y="-2706"/>
                        <a:pt x="24454" y="2655"/>
                      </a:cubicBezTo>
                      <a:cubicBezTo>
                        <a:pt x="38441" y="11335"/>
                        <a:pt x="34903" y="16233"/>
                        <a:pt x="28726" y="28043"/>
                      </a:cubicBezTo>
                      <a:close/>
                    </a:path>
                  </a:pathLst>
                </a:custGeom>
                <a:solidFill>
                  <a:srgbClr val="EFDE3F"/>
                </a:solidFill>
                <a:ln w="0" cap="flat">
                  <a:noFill/>
                  <a:prstDash val="solid"/>
                  <a:miter/>
                </a:ln>
              </p:spPr>
              <p:txBody>
                <a:bodyPr rtlCol="0" anchor="ctr"/>
                <a:lstStyle/>
                <a:p>
                  <a:endParaRPr lang="en-US" sz="1641"/>
                </a:p>
              </p:txBody>
            </p:sp>
            <p:sp>
              <p:nvSpPr>
                <p:cNvPr id="69" name="Freeform: Shape 68">
                  <a:extLst>
                    <a:ext uri="{FF2B5EF4-FFF2-40B4-BE49-F238E27FC236}">
                      <a16:creationId xmlns:a16="http://schemas.microsoft.com/office/drawing/2014/main" id="{2D9E313C-58F3-D414-73AF-868717E7FC52}"/>
                    </a:ext>
                  </a:extLst>
                </p:cNvPr>
                <p:cNvSpPr/>
                <p:nvPr/>
              </p:nvSpPr>
              <p:spPr>
                <a:xfrm>
                  <a:off x="5073599" y="2102391"/>
                  <a:ext cx="28623" cy="44437"/>
                </a:xfrm>
                <a:custGeom>
                  <a:avLst/>
                  <a:gdLst>
                    <a:gd name="connsiteX0" fmla="*/ 18632 w 28623"/>
                    <a:gd name="connsiteY0" fmla="*/ 5460 h 44437"/>
                    <a:gd name="connsiteX1" fmla="*/ 27667 w 28623"/>
                    <a:gd name="connsiteY1" fmla="*/ 13433 h 44437"/>
                    <a:gd name="connsiteX2" fmla="*/ 26959 w 28623"/>
                    <a:gd name="connsiteY2" fmla="*/ 19964 h 44437"/>
                    <a:gd name="connsiteX3" fmla="*/ 17054 w 28623"/>
                    <a:gd name="connsiteY3" fmla="*/ 41080 h 44437"/>
                    <a:gd name="connsiteX4" fmla="*/ 14932 w 28623"/>
                    <a:gd name="connsiteY4" fmla="*/ 43665 h 44437"/>
                    <a:gd name="connsiteX5" fmla="*/ 6986 w 28623"/>
                    <a:gd name="connsiteY5" fmla="*/ 43992 h 44437"/>
                    <a:gd name="connsiteX6" fmla="*/ 3611 w 28623"/>
                    <a:gd name="connsiteY6" fmla="*/ 39611 h 44437"/>
                    <a:gd name="connsiteX7" fmla="*/ 156 w 28623"/>
                    <a:gd name="connsiteY7" fmla="*/ 5895 h 44437"/>
                    <a:gd name="connsiteX8" fmla="*/ 4346 w 28623"/>
                    <a:gd name="connsiteY8" fmla="*/ 181 h 44437"/>
                    <a:gd name="connsiteX9" fmla="*/ 18632 w 28623"/>
                    <a:gd name="connsiteY9" fmla="*/ 5433 h 4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23" h="44437">
                      <a:moveTo>
                        <a:pt x="18632" y="5460"/>
                      </a:moveTo>
                      <a:cubicBezTo>
                        <a:pt x="21707" y="7746"/>
                        <a:pt x="25653" y="9433"/>
                        <a:pt x="27667" y="13433"/>
                      </a:cubicBezTo>
                      <a:cubicBezTo>
                        <a:pt x="28891" y="15827"/>
                        <a:pt x="29218" y="17923"/>
                        <a:pt x="26959" y="19964"/>
                      </a:cubicBezTo>
                      <a:cubicBezTo>
                        <a:pt x="20701" y="25597"/>
                        <a:pt x="16428" y="32182"/>
                        <a:pt x="17054" y="41080"/>
                      </a:cubicBezTo>
                      <a:cubicBezTo>
                        <a:pt x="17163" y="42495"/>
                        <a:pt x="16183" y="43257"/>
                        <a:pt x="14932" y="43665"/>
                      </a:cubicBezTo>
                      <a:cubicBezTo>
                        <a:pt x="12319" y="44509"/>
                        <a:pt x="9653" y="44726"/>
                        <a:pt x="6986" y="43992"/>
                      </a:cubicBezTo>
                      <a:cubicBezTo>
                        <a:pt x="4727" y="43393"/>
                        <a:pt x="3639" y="41978"/>
                        <a:pt x="3611" y="39611"/>
                      </a:cubicBezTo>
                      <a:cubicBezTo>
                        <a:pt x="3448" y="28291"/>
                        <a:pt x="2115" y="17052"/>
                        <a:pt x="156" y="5895"/>
                      </a:cubicBezTo>
                      <a:cubicBezTo>
                        <a:pt x="-525" y="2031"/>
                        <a:pt x="1054" y="779"/>
                        <a:pt x="4346" y="181"/>
                      </a:cubicBezTo>
                      <a:cubicBezTo>
                        <a:pt x="10033" y="-826"/>
                        <a:pt x="14061" y="2575"/>
                        <a:pt x="18632" y="5433"/>
                      </a:cubicBezTo>
                      <a:close/>
                    </a:path>
                  </a:pathLst>
                </a:custGeom>
                <a:solidFill>
                  <a:srgbClr val="EFDE3F"/>
                </a:solidFill>
                <a:ln w="0" cap="flat">
                  <a:noFill/>
                  <a:prstDash val="solid"/>
                  <a:miter/>
                </a:ln>
              </p:spPr>
              <p:txBody>
                <a:bodyPr rtlCol="0" anchor="ctr"/>
                <a:lstStyle/>
                <a:p>
                  <a:endParaRPr lang="en-US" sz="1641"/>
                </a:p>
              </p:txBody>
            </p:sp>
            <p:sp>
              <p:nvSpPr>
                <p:cNvPr id="70" name="Freeform: Shape 69">
                  <a:extLst>
                    <a:ext uri="{FF2B5EF4-FFF2-40B4-BE49-F238E27FC236}">
                      <a16:creationId xmlns:a16="http://schemas.microsoft.com/office/drawing/2014/main" id="{83917C01-21A4-DF7C-96A6-8BF5040F2941}"/>
                    </a:ext>
                  </a:extLst>
                </p:cNvPr>
                <p:cNvSpPr/>
                <p:nvPr/>
              </p:nvSpPr>
              <p:spPr>
                <a:xfrm>
                  <a:off x="5194663" y="2044594"/>
                  <a:ext cx="31974" cy="33816"/>
                </a:xfrm>
                <a:custGeom>
                  <a:avLst/>
                  <a:gdLst>
                    <a:gd name="connsiteX0" fmla="*/ 7259 w 31974"/>
                    <a:gd name="connsiteY0" fmla="*/ 29650 h 33816"/>
                    <a:gd name="connsiteX1" fmla="*/ 2470 w 31974"/>
                    <a:gd name="connsiteY1" fmla="*/ 25922 h 33816"/>
                    <a:gd name="connsiteX2" fmla="*/ 238 w 31974"/>
                    <a:gd name="connsiteY2" fmla="*/ 20343 h 33816"/>
                    <a:gd name="connsiteX3" fmla="*/ 238 w 31974"/>
                    <a:gd name="connsiteY3" fmla="*/ 15527 h 33816"/>
                    <a:gd name="connsiteX4" fmla="*/ 3096 w 31974"/>
                    <a:gd name="connsiteY4" fmla="*/ 7581 h 33816"/>
                    <a:gd name="connsiteX5" fmla="*/ 13899 w 31974"/>
                    <a:gd name="connsiteY5" fmla="*/ 560 h 33816"/>
                    <a:gd name="connsiteX6" fmla="*/ 18851 w 31974"/>
                    <a:gd name="connsiteY6" fmla="*/ 1268 h 33816"/>
                    <a:gd name="connsiteX7" fmla="*/ 28321 w 31974"/>
                    <a:gd name="connsiteY7" fmla="*/ 7472 h 33816"/>
                    <a:gd name="connsiteX8" fmla="*/ 30444 w 31974"/>
                    <a:gd name="connsiteY8" fmla="*/ 20697 h 33816"/>
                    <a:gd name="connsiteX9" fmla="*/ 17654 w 31974"/>
                    <a:gd name="connsiteY9" fmla="*/ 33813 h 33816"/>
                    <a:gd name="connsiteX10" fmla="*/ 7232 w 31974"/>
                    <a:gd name="connsiteY10" fmla="*/ 29623 h 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974" h="33816">
                      <a:moveTo>
                        <a:pt x="7259" y="29650"/>
                      </a:moveTo>
                      <a:cubicBezTo>
                        <a:pt x="5654" y="28398"/>
                        <a:pt x="4102" y="27119"/>
                        <a:pt x="2470" y="25922"/>
                      </a:cubicBezTo>
                      <a:cubicBezTo>
                        <a:pt x="565" y="24507"/>
                        <a:pt x="-306" y="22820"/>
                        <a:pt x="238" y="20343"/>
                      </a:cubicBezTo>
                      <a:cubicBezTo>
                        <a:pt x="565" y="18792"/>
                        <a:pt x="619" y="17051"/>
                        <a:pt x="238" y="15527"/>
                      </a:cubicBezTo>
                      <a:cubicBezTo>
                        <a:pt x="-578" y="12153"/>
                        <a:pt x="783" y="9595"/>
                        <a:pt x="3096" y="7581"/>
                      </a:cubicBezTo>
                      <a:cubicBezTo>
                        <a:pt x="6334" y="4751"/>
                        <a:pt x="10661" y="3554"/>
                        <a:pt x="13899" y="560"/>
                      </a:cubicBezTo>
                      <a:cubicBezTo>
                        <a:pt x="15205" y="-664"/>
                        <a:pt x="17355" y="370"/>
                        <a:pt x="18851" y="1268"/>
                      </a:cubicBezTo>
                      <a:cubicBezTo>
                        <a:pt x="22090" y="3227"/>
                        <a:pt x="25355" y="5159"/>
                        <a:pt x="28321" y="7472"/>
                      </a:cubicBezTo>
                      <a:cubicBezTo>
                        <a:pt x="32267" y="10520"/>
                        <a:pt x="33083" y="15064"/>
                        <a:pt x="30444" y="20697"/>
                      </a:cubicBezTo>
                      <a:cubicBezTo>
                        <a:pt x="27722" y="26466"/>
                        <a:pt x="26443" y="34004"/>
                        <a:pt x="17654" y="33813"/>
                      </a:cubicBezTo>
                      <a:cubicBezTo>
                        <a:pt x="13735" y="33732"/>
                        <a:pt x="10497" y="31582"/>
                        <a:pt x="7232" y="29623"/>
                      </a:cubicBezTo>
                      <a:close/>
                    </a:path>
                  </a:pathLst>
                </a:custGeom>
                <a:solidFill>
                  <a:srgbClr val="EFDE3F"/>
                </a:solidFill>
                <a:ln w="0" cap="flat">
                  <a:noFill/>
                  <a:prstDash val="solid"/>
                  <a:miter/>
                </a:ln>
              </p:spPr>
              <p:txBody>
                <a:bodyPr rtlCol="0" anchor="ctr"/>
                <a:lstStyle/>
                <a:p>
                  <a:endParaRPr lang="en-US" sz="1641"/>
                </a:p>
              </p:txBody>
            </p:sp>
            <p:sp>
              <p:nvSpPr>
                <p:cNvPr id="71" name="Freeform: Shape 70">
                  <a:extLst>
                    <a:ext uri="{FF2B5EF4-FFF2-40B4-BE49-F238E27FC236}">
                      <a16:creationId xmlns:a16="http://schemas.microsoft.com/office/drawing/2014/main" id="{24971210-8D5C-FCCC-B9C4-63C279893436}"/>
                    </a:ext>
                  </a:extLst>
                </p:cNvPr>
                <p:cNvSpPr/>
                <p:nvPr/>
              </p:nvSpPr>
              <p:spPr>
                <a:xfrm>
                  <a:off x="5139043" y="2009772"/>
                  <a:ext cx="33063" cy="32975"/>
                </a:xfrm>
                <a:custGeom>
                  <a:avLst/>
                  <a:gdLst>
                    <a:gd name="connsiteX0" fmla="*/ 25734 w 33063"/>
                    <a:gd name="connsiteY0" fmla="*/ 4225 h 32975"/>
                    <a:gd name="connsiteX1" fmla="*/ 30442 w 33063"/>
                    <a:gd name="connsiteY1" fmla="*/ 7327 h 32975"/>
                    <a:gd name="connsiteX2" fmla="*/ 32592 w 33063"/>
                    <a:gd name="connsiteY2" fmla="*/ 14049 h 32975"/>
                    <a:gd name="connsiteX3" fmla="*/ 32102 w 33063"/>
                    <a:gd name="connsiteY3" fmla="*/ 15981 h 32975"/>
                    <a:gd name="connsiteX4" fmla="*/ 20101 w 33063"/>
                    <a:gd name="connsiteY4" fmla="*/ 32389 h 32975"/>
                    <a:gd name="connsiteX5" fmla="*/ 15122 w 33063"/>
                    <a:gd name="connsiteY5" fmla="*/ 32525 h 32975"/>
                    <a:gd name="connsiteX6" fmla="*/ 2849 w 33063"/>
                    <a:gd name="connsiteY6" fmla="*/ 24117 h 32975"/>
                    <a:gd name="connsiteX7" fmla="*/ 1570 w 33063"/>
                    <a:gd name="connsiteY7" fmla="*/ 12253 h 32975"/>
                    <a:gd name="connsiteX8" fmla="*/ 9135 w 33063"/>
                    <a:gd name="connsiteY8" fmla="*/ 3327 h 32975"/>
                    <a:gd name="connsiteX9" fmla="*/ 25734 w 33063"/>
                    <a:gd name="connsiteY9" fmla="*/ 4143 h 3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63" h="32975">
                      <a:moveTo>
                        <a:pt x="25734" y="4225"/>
                      </a:moveTo>
                      <a:cubicBezTo>
                        <a:pt x="27313" y="5259"/>
                        <a:pt x="28972" y="6184"/>
                        <a:pt x="30442" y="7327"/>
                      </a:cubicBezTo>
                      <a:cubicBezTo>
                        <a:pt x="32646" y="9042"/>
                        <a:pt x="33762" y="11191"/>
                        <a:pt x="32592" y="14049"/>
                      </a:cubicBezTo>
                      <a:cubicBezTo>
                        <a:pt x="32347" y="14674"/>
                        <a:pt x="32047" y="15355"/>
                        <a:pt x="32102" y="15981"/>
                      </a:cubicBezTo>
                      <a:cubicBezTo>
                        <a:pt x="32945" y="25015"/>
                        <a:pt x="28265" y="29859"/>
                        <a:pt x="20101" y="32389"/>
                      </a:cubicBezTo>
                      <a:cubicBezTo>
                        <a:pt x="18305" y="32934"/>
                        <a:pt x="16863" y="33315"/>
                        <a:pt x="15122" y="32525"/>
                      </a:cubicBezTo>
                      <a:cubicBezTo>
                        <a:pt x="10523" y="30457"/>
                        <a:pt x="6359" y="27736"/>
                        <a:pt x="2849" y="24117"/>
                      </a:cubicBezTo>
                      <a:cubicBezTo>
                        <a:pt x="-471" y="20715"/>
                        <a:pt x="-879" y="16253"/>
                        <a:pt x="1570" y="12253"/>
                      </a:cubicBezTo>
                      <a:cubicBezTo>
                        <a:pt x="3638" y="8905"/>
                        <a:pt x="6278" y="5994"/>
                        <a:pt x="9135" y="3327"/>
                      </a:cubicBezTo>
                      <a:cubicBezTo>
                        <a:pt x="14196" y="-1353"/>
                        <a:pt x="17897" y="-1108"/>
                        <a:pt x="25734" y="4143"/>
                      </a:cubicBezTo>
                      <a:close/>
                    </a:path>
                  </a:pathLst>
                </a:custGeom>
                <a:solidFill>
                  <a:srgbClr val="EFDE3F"/>
                </a:solidFill>
                <a:ln w="0" cap="flat">
                  <a:noFill/>
                  <a:prstDash val="solid"/>
                  <a:miter/>
                </a:ln>
              </p:spPr>
              <p:txBody>
                <a:bodyPr rtlCol="0" anchor="ctr"/>
                <a:lstStyle/>
                <a:p>
                  <a:endParaRPr lang="en-US" sz="1641"/>
                </a:p>
              </p:txBody>
            </p:sp>
            <p:sp>
              <p:nvSpPr>
                <p:cNvPr id="72" name="Freeform: Shape 71">
                  <a:extLst>
                    <a:ext uri="{FF2B5EF4-FFF2-40B4-BE49-F238E27FC236}">
                      <a16:creationId xmlns:a16="http://schemas.microsoft.com/office/drawing/2014/main" id="{0D0A598F-C36A-960A-36BC-6E5F11728087}"/>
                    </a:ext>
                  </a:extLst>
                </p:cNvPr>
                <p:cNvSpPr/>
                <p:nvPr/>
              </p:nvSpPr>
              <p:spPr>
                <a:xfrm>
                  <a:off x="5194919" y="1993010"/>
                  <a:ext cx="25544" cy="25181"/>
                </a:xfrm>
                <a:custGeom>
                  <a:avLst/>
                  <a:gdLst>
                    <a:gd name="connsiteX0" fmla="*/ 19058 w 25544"/>
                    <a:gd name="connsiteY0" fmla="*/ 2701 h 25181"/>
                    <a:gd name="connsiteX1" fmla="*/ 19956 w 25544"/>
                    <a:gd name="connsiteY1" fmla="*/ 24280 h 25181"/>
                    <a:gd name="connsiteX2" fmla="*/ 15602 w 25544"/>
                    <a:gd name="connsiteY2" fmla="*/ 24280 h 25181"/>
                    <a:gd name="connsiteX3" fmla="*/ 2105 w 25544"/>
                    <a:gd name="connsiteY3" fmla="*/ 15464 h 25181"/>
                    <a:gd name="connsiteX4" fmla="*/ 472 w 25544"/>
                    <a:gd name="connsiteY4" fmla="*/ 10783 h 25181"/>
                    <a:gd name="connsiteX5" fmla="*/ 9207 w 25544"/>
                    <a:gd name="connsiteY5" fmla="*/ 987 h 25181"/>
                    <a:gd name="connsiteX6" fmla="*/ 19031 w 25544"/>
                    <a:gd name="connsiteY6" fmla="*/ 2701 h 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44" h="25181">
                      <a:moveTo>
                        <a:pt x="19058" y="2701"/>
                      </a:moveTo>
                      <a:cubicBezTo>
                        <a:pt x="27466" y="8198"/>
                        <a:pt x="27630" y="18675"/>
                        <a:pt x="19956" y="24280"/>
                      </a:cubicBezTo>
                      <a:cubicBezTo>
                        <a:pt x="18514" y="25341"/>
                        <a:pt x="17153" y="25614"/>
                        <a:pt x="15602" y="24280"/>
                      </a:cubicBezTo>
                      <a:cubicBezTo>
                        <a:pt x="11493" y="20770"/>
                        <a:pt x="7003" y="17804"/>
                        <a:pt x="2105" y="15464"/>
                      </a:cubicBezTo>
                      <a:cubicBezTo>
                        <a:pt x="-181" y="14375"/>
                        <a:pt x="-398" y="12661"/>
                        <a:pt x="472" y="10783"/>
                      </a:cubicBezTo>
                      <a:cubicBezTo>
                        <a:pt x="2404" y="6701"/>
                        <a:pt x="5289" y="3245"/>
                        <a:pt x="9207" y="987"/>
                      </a:cubicBezTo>
                      <a:cubicBezTo>
                        <a:pt x="13099" y="-1272"/>
                        <a:pt x="16446" y="796"/>
                        <a:pt x="19031" y="2701"/>
                      </a:cubicBezTo>
                      <a:close/>
                    </a:path>
                  </a:pathLst>
                </a:custGeom>
                <a:solidFill>
                  <a:srgbClr val="EFDE3F"/>
                </a:solidFill>
                <a:ln w="0" cap="flat">
                  <a:noFill/>
                  <a:prstDash val="solid"/>
                  <a:miter/>
                </a:ln>
              </p:spPr>
              <p:txBody>
                <a:bodyPr rtlCol="0" anchor="ctr"/>
                <a:lstStyle/>
                <a:p>
                  <a:endParaRPr lang="en-US" sz="1641"/>
                </a:p>
              </p:txBody>
            </p:sp>
            <p:sp>
              <p:nvSpPr>
                <p:cNvPr id="73" name="Freeform: Shape 72">
                  <a:extLst>
                    <a:ext uri="{FF2B5EF4-FFF2-40B4-BE49-F238E27FC236}">
                      <a16:creationId xmlns:a16="http://schemas.microsoft.com/office/drawing/2014/main" id="{542F0E28-379E-2B97-7130-285F2745FB15}"/>
                    </a:ext>
                  </a:extLst>
                </p:cNvPr>
                <p:cNvSpPr/>
                <p:nvPr/>
              </p:nvSpPr>
              <p:spPr>
                <a:xfrm>
                  <a:off x="5167128" y="1992552"/>
                  <a:ext cx="24958" cy="22601"/>
                </a:xfrm>
                <a:custGeom>
                  <a:avLst/>
                  <a:gdLst>
                    <a:gd name="connsiteX0" fmla="*/ 19582 w 24958"/>
                    <a:gd name="connsiteY0" fmla="*/ 1825 h 22601"/>
                    <a:gd name="connsiteX1" fmla="*/ 24072 w 24958"/>
                    <a:gd name="connsiteY1" fmla="*/ 12683 h 22601"/>
                    <a:gd name="connsiteX2" fmla="*/ 21460 w 24958"/>
                    <a:gd name="connsiteY2" fmla="*/ 15350 h 22601"/>
                    <a:gd name="connsiteX3" fmla="*/ 12670 w 24958"/>
                    <a:gd name="connsiteY3" fmla="*/ 20874 h 22601"/>
                    <a:gd name="connsiteX4" fmla="*/ 6330 w 24958"/>
                    <a:gd name="connsiteY4" fmla="*/ 21146 h 22601"/>
                    <a:gd name="connsiteX5" fmla="*/ 17 w 24958"/>
                    <a:gd name="connsiteY5" fmla="*/ 11867 h 22601"/>
                    <a:gd name="connsiteX6" fmla="*/ 19555 w 24958"/>
                    <a:gd name="connsiteY6" fmla="*/ 1825 h 2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8" h="22601">
                      <a:moveTo>
                        <a:pt x="19582" y="1825"/>
                      </a:moveTo>
                      <a:cubicBezTo>
                        <a:pt x="25433" y="5635"/>
                        <a:pt x="25759" y="6588"/>
                        <a:pt x="24072" y="12683"/>
                      </a:cubicBezTo>
                      <a:cubicBezTo>
                        <a:pt x="23664" y="14207"/>
                        <a:pt x="22929" y="14996"/>
                        <a:pt x="21460" y="15350"/>
                      </a:cubicBezTo>
                      <a:cubicBezTo>
                        <a:pt x="17949" y="16248"/>
                        <a:pt x="15065" y="18153"/>
                        <a:pt x="12670" y="20874"/>
                      </a:cubicBezTo>
                      <a:cubicBezTo>
                        <a:pt x="10629" y="23214"/>
                        <a:pt x="8453" y="23051"/>
                        <a:pt x="6330" y="21146"/>
                      </a:cubicBezTo>
                      <a:cubicBezTo>
                        <a:pt x="3473" y="18588"/>
                        <a:pt x="-282" y="16602"/>
                        <a:pt x="17" y="11867"/>
                      </a:cubicBezTo>
                      <a:cubicBezTo>
                        <a:pt x="588" y="2669"/>
                        <a:pt x="11908" y="-3154"/>
                        <a:pt x="19555" y="1825"/>
                      </a:cubicBezTo>
                      <a:close/>
                    </a:path>
                  </a:pathLst>
                </a:custGeom>
                <a:solidFill>
                  <a:srgbClr val="EFDE3F"/>
                </a:solidFill>
                <a:ln w="0" cap="flat">
                  <a:noFill/>
                  <a:prstDash val="solid"/>
                  <a:miter/>
                </a:ln>
              </p:spPr>
              <p:txBody>
                <a:bodyPr rtlCol="0" anchor="ctr"/>
                <a:lstStyle/>
                <a:p>
                  <a:endParaRPr lang="en-US" sz="1641"/>
                </a:p>
              </p:txBody>
            </p:sp>
            <p:sp>
              <p:nvSpPr>
                <p:cNvPr id="74" name="Freeform: Shape 73">
                  <a:extLst>
                    <a:ext uri="{FF2B5EF4-FFF2-40B4-BE49-F238E27FC236}">
                      <a16:creationId xmlns:a16="http://schemas.microsoft.com/office/drawing/2014/main" id="{88ACC416-7B67-315B-B027-361A93EBFBA7}"/>
                    </a:ext>
                  </a:extLst>
                </p:cNvPr>
                <p:cNvSpPr/>
                <p:nvPr/>
              </p:nvSpPr>
              <p:spPr>
                <a:xfrm>
                  <a:off x="5212219" y="2018053"/>
                  <a:ext cx="21184" cy="25560"/>
                </a:xfrm>
                <a:custGeom>
                  <a:avLst/>
                  <a:gdLst>
                    <a:gd name="connsiteX0" fmla="*/ 14901 w 21184"/>
                    <a:gd name="connsiteY0" fmla="*/ 2665 h 25560"/>
                    <a:gd name="connsiteX1" fmla="*/ 19391 w 21184"/>
                    <a:gd name="connsiteY1" fmla="*/ 17196 h 25560"/>
                    <a:gd name="connsiteX2" fmla="*/ 17214 w 21184"/>
                    <a:gd name="connsiteY2" fmla="*/ 21523 h 25560"/>
                    <a:gd name="connsiteX3" fmla="*/ 6792 w 21184"/>
                    <a:gd name="connsiteY3" fmla="*/ 24598 h 25560"/>
                    <a:gd name="connsiteX4" fmla="*/ 2791 w 21184"/>
                    <a:gd name="connsiteY4" fmla="*/ 22639 h 25560"/>
                    <a:gd name="connsiteX5" fmla="*/ 587 w 21184"/>
                    <a:gd name="connsiteY5" fmla="*/ 16679 h 25560"/>
                    <a:gd name="connsiteX6" fmla="*/ 2193 w 21184"/>
                    <a:gd name="connsiteY6" fmla="*/ 9659 h 25560"/>
                    <a:gd name="connsiteX7" fmla="*/ 6873 w 21184"/>
                    <a:gd name="connsiteY7" fmla="*/ 570 h 25560"/>
                    <a:gd name="connsiteX8" fmla="*/ 14928 w 21184"/>
                    <a:gd name="connsiteY8" fmla="*/ 2611 h 2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84" h="25560">
                      <a:moveTo>
                        <a:pt x="14901" y="2665"/>
                      </a:moveTo>
                      <a:cubicBezTo>
                        <a:pt x="21731" y="7155"/>
                        <a:pt x="22602" y="10230"/>
                        <a:pt x="19391" y="17196"/>
                      </a:cubicBezTo>
                      <a:cubicBezTo>
                        <a:pt x="18710" y="18666"/>
                        <a:pt x="18030" y="20135"/>
                        <a:pt x="17214" y="21523"/>
                      </a:cubicBezTo>
                      <a:cubicBezTo>
                        <a:pt x="14873" y="25469"/>
                        <a:pt x="10982" y="26584"/>
                        <a:pt x="6792" y="24598"/>
                      </a:cubicBezTo>
                      <a:cubicBezTo>
                        <a:pt x="5458" y="23972"/>
                        <a:pt x="4125" y="23292"/>
                        <a:pt x="2791" y="22639"/>
                      </a:cubicBezTo>
                      <a:cubicBezTo>
                        <a:pt x="152" y="21360"/>
                        <a:pt x="-692" y="19455"/>
                        <a:pt x="587" y="16679"/>
                      </a:cubicBezTo>
                      <a:cubicBezTo>
                        <a:pt x="1621" y="14448"/>
                        <a:pt x="2683" y="12053"/>
                        <a:pt x="2193" y="9659"/>
                      </a:cubicBezTo>
                      <a:cubicBezTo>
                        <a:pt x="1268" y="5196"/>
                        <a:pt x="3227" y="2393"/>
                        <a:pt x="6873" y="570"/>
                      </a:cubicBezTo>
                      <a:cubicBezTo>
                        <a:pt x="10247" y="-1117"/>
                        <a:pt x="12724" y="1359"/>
                        <a:pt x="14928" y="2611"/>
                      </a:cubicBezTo>
                      <a:close/>
                    </a:path>
                  </a:pathLst>
                </a:custGeom>
                <a:solidFill>
                  <a:srgbClr val="EFDE3F"/>
                </a:solidFill>
                <a:ln w="0" cap="flat">
                  <a:noFill/>
                  <a:prstDash val="solid"/>
                  <a:miter/>
                </a:ln>
              </p:spPr>
              <p:txBody>
                <a:bodyPr rtlCol="0" anchor="ctr"/>
                <a:lstStyle/>
                <a:p>
                  <a:endParaRPr lang="en-US" sz="1641"/>
                </a:p>
              </p:txBody>
            </p:sp>
            <p:sp>
              <p:nvSpPr>
                <p:cNvPr id="75" name="Freeform: Shape 74">
                  <a:extLst>
                    <a:ext uri="{FF2B5EF4-FFF2-40B4-BE49-F238E27FC236}">
                      <a16:creationId xmlns:a16="http://schemas.microsoft.com/office/drawing/2014/main" id="{573A2C59-96F5-CBE2-B02E-EBDDEA8D704C}"/>
                    </a:ext>
                  </a:extLst>
                </p:cNvPr>
                <p:cNvSpPr/>
                <p:nvPr/>
              </p:nvSpPr>
              <p:spPr>
                <a:xfrm>
                  <a:off x="5070686" y="2205461"/>
                  <a:ext cx="14216" cy="13359"/>
                </a:xfrm>
                <a:custGeom>
                  <a:avLst/>
                  <a:gdLst>
                    <a:gd name="connsiteX0" fmla="*/ 9191 w 14216"/>
                    <a:gd name="connsiteY0" fmla="*/ 3537 h 13359"/>
                    <a:gd name="connsiteX1" fmla="*/ 14170 w 14216"/>
                    <a:gd name="connsiteY1" fmla="*/ 8816 h 13359"/>
                    <a:gd name="connsiteX2" fmla="*/ 7531 w 14216"/>
                    <a:gd name="connsiteY2" fmla="*/ 11591 h 13359"/>
                    <a:gd name="connsiteX3" fmla="*/ 755 w 14216"/>
                    <a:gd name="connsiteY3" fmla="*/ 5713 h 13359"/>
                    <a:gd name="connsiteX4" fmla="*/ 9218 w 14216"/>
                    <a:gd name="connsiteY4" fmla="*/ 3537 h 1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6" h="13359">
                      <a:moveTo>
                        <a:pt x="9191" y="3537"/>
                      </a:moveTo>
                      <a:cubicBezTo>
                        <a:pt x="10769" y="5142"/>
                        <a:pt x="14687" y="5931"/>
                        <a:pt x="14170" y="8816"/>
                      </a:cubicBezTo>
                      <a:cubicBezTo>
                        <a:pt x="13680" y="11455"/>
                        <a:pt x="9844" y="10748"/>
                        <a:pt x="7531" y="11591"/>
                      </a:cubicBezTo>
                      <a:cubicBezTo>
                        <a:pt x="-715" y="14585"/>
                        <a:pt x="-742" y="14476"/>
                        <a:pt x="755" y="5713"/>
                      </a:cubicBezTo>
                      <a:cubicBezTo>
                        <a:pt x="1952" y="-1389"/>
                        <a:pt x="2633" y="-1579"/>
                        <a:pt x="9218" y="3537"/>
                      </a:cubicBezTo>
                      <a:close/>
                    </a:path>
                  </a:pathLst>
                </a:custGeom>
                <a:solidFill>
                  <a:srgbClr val="EFDE3F"/>
                </a:solidFill>
                <a:ln w="0" cap="flat">
                  <a:noFill/>
                  <a:prstDash val="solid"/>
                  <a:miter/>
                </a:ln>
              </p:spPr>
              <p:txBody>
                <a:bodyPr rtlCol="0" anchor="ctr"/>
                <a:lstStyle/>
                <a:p>
                  <a:endParaRPr lang="en-US" sz="1641"/>
                </a:p>
              </p:txBody>
            </p:sp>
          </p:grpSp>
          <p:sp>
            <p:nvSpPr>
              <p:cNvPr id="56" name="Freeform: Shape 55">
                <a:extLst>
                  <a:ext uri="{FF2B5EF4-FFF2-40B4-BE49-F238E27FC236}">
                    <a16:creationId xmlns:a16="http://schemas.microsoft.com/office/drawing/2014/main" id="{32922628-92F3-A82B-77BC-2DC1DA945CD1}"/>
                  </a:ext>
                </a:extLst>
              </p:cNvPr>
              <p:cNvSpPr/>
              <p:nvPr/>
            </p:nvSpPr>
            <p:spPr>
              <a:xfrm>
                <a:off x="4807981" y="1758034"/>
                <a:ext cx="538640" cy="663804"/>
              </a:xfrm>
              <a:custGeom>
                <a:avLst/>
                <a:gdLst>
                  <a:gd name="connsiteX0" fmla="*/ 537103 w 538640"/>
                  <a:gd name="connsiteY0" fmla="*/ 46269 h 663804"/>
                  <a:gd name="connsiteX1" fmla="*/ 508693 w 538640"/>
                  <a:gd name="connsiteY1" fmla="*/ 22839 h 663804"/>
                  <a:gd name="connsiteX2" fmla="*/ 395873 w 538640"/>
                  <a:gd name="connsiteY2" fmla="*/ 1750 h 663804"/>
                  <a:gd name="connsiteX3" fmla="*/ 289230 w 538640"/>
                  <a:gd name="connsiteY3" fmla="*/ 16037 h 663804"/>
                  <a:gd name="connsiteX4" fmla="*/ 153171 w 538640"/>
                  <a:gd name="connsiteY4" fmla="*/ 25669 h 663804"/>
                  <a:gd name="connsiteX5" fmla="*/ 84135 w 538640"/>
                  <a:gd name="connsiteY5" fmla="*/ 29261 h 663804"/>
                  <a:gd name="connsiteX6" fmla="*/ 2717 w 538640"/>
                  <a:gd name="connsiteY6" fmla="*/ 48391 h 663804"/>
                  <a:gd name="connsiteX7" fmla="*/ 404 w 538640"/>
                  <a:gd name="connsiteY7" fmla="*/ 52854 h 663804"/>
                  <a:gd name="connsiteX8" fmla="*/ 5139 w 538640"/>
                  <a:gd name="connsiteY8" fmla="*/ 69208 h 663804"/>
                  <a:gd name="connsiteX9" fmla="*/ 8731 w 538640"/>
                  <a:gd name="connsiteY9" fmla="*/ 74107 h 663804"/>
                  <a:gd name="connsiteX10" fmla="*/ 35779 w 538640"/>
                  <a:gd name="connsiteY10" fmla="*/ 85917 h 663804"/>
                  <a:gd name="connsiteX11" fmla="*/ 102938 w 538640"/>
                  <a:gd name="connsiteY11" fmla="*/ 99795 h 663804"/>
                  <a:gd name="connsiteX12" fmla="*/ 144817 w 538640"/>
                  <a:gd name="connsiteY12" fmla="*/ 102761 h 663804"/>
                  <a:gd name="connsiteX13" fmla="*/ 170369 w 538640"/>
                  <a:gd name="connsiteY13" fmla="*/ 99005 h 663804"/>
                  <a:gd name="connsiteX14" fmla="*/ 120354 w 538640"/>
                  <a:gd name="connsiteY14" fmla="*/ 128694 h 663804"/>
                  <a:gd name="connsiteX15" fmla="*/ 101332 w 538640"/>
                  <a:gd name="connsiteY15" fmla="*/ 126027 h 663804"/>
                  <a:gd name="connsiteX16" fmla="*/ 93550 w 538640"/>
                  <a:gd name="connsiteY16" fmla="*/ 121129 h 663804"/>
                  <a:gd name="connsiteX17" fmla="*/ 69413 w 538640"/>
                  <a:gd name="connsiteY17" fmla="*/ 112122 h 663804"/>
                  <a:gd name="connsiteX18" fmla="*/ 24949 w 538640"/>
                  <a:gd name="connsiteY18" fmla="*/ 96502 h 663804"/>
                  <a:gd name="connsiteX19" fmla="*/ 8948 w 538640"/>
                  <a:gd name="connsiteY19" fmla="*/ 88420 h 663804"/>
                  <a:gd name="connsiteX20" fmla="*/ 8377 w 538640"/>
                  <a:gd name="connsiteY20" fmla="*/ 94352 h 663804"/>
                  <a:gd name="connsiteX21" fmla="*/ 8377 w 538640"/>
                  <a:gd name="connsiteY21" fmla="*/ 273216 h 663804"/>
                  <a:gd name="connsiteX22" fmla="*/ 8268 w 538640"/>
                  <a:gd name="connsiteY22" fmla="*/ 612439 h 663804"/>
                  <a:gd name="connsiteX23" fmla="*/ 13983 w 538640"/>
                  <a:gd name="connsiteY23" fmla="*/ 621282 h 663804"/>
                  <a:gd name="connsiteX24" fmla="*/ 109850 w 538640"/>
                  <a:gd name="connsiteY24" fmla="*/ 660631 h 663804"/>
                  <a:gd name="connsiteX25" fmla="*/ 123483 w 538640"/>
                  <a:gd name="connsiteY25" fmla="*/ 663760 h 663804"/>
                  <a:gd name="connsiteX26" fmla="*/ 143946 w 538640"/>
                  <a:gd name="connsiteY26" fmla="*/ 663542 h 663804"/>
                  <a:gd name="connsiteX27" fmla="*/ 301040 w 538640"/>
                  <a:gd name="connsiteY27" fmla="*/ 644875 h 663804"/>
                  <a:gd name="connsiteX28" fmla="*/ 402486 w 538640"/>
                  <a:gd name="connsiteY28" fmla="*/ 628820 h 663804"/>
                  <a:gd name="connsiteX29" fmla="*/ 520612 w 538640"/>
                  <a:gd name="connsiteY29" fmla="*/ 609228 h 663804"/>
                  <a:gd name="connsiteX30" fmla="*/ 527279 w 538640"/>
                  <a:gd name="connsiteY30" fmla="*/ 600765 h 663804"/>
                  <a:gd name="connsiteX31" fmla="*/ 524449 w 538640"/>
                  <a:gd name="connsiteY31" fmla="*/ 590996 h 663804"/>
                  <a:gd name="connsiteX32" fmla="*/ 513700 w 538640"/>
                  <a:gd name="connsiteY32" fmla="*/ 573090 h 663804"/>
                  <a:gd name="connsiteX33" fmla="*/ 512612 w 538640"/>
                  <a:gd name="connsiteY33" fmla="*/ 563457 h 663804"/>
                  <a:gd name="connsiteX34" fmla="*/ 524231 w 538640"/>
                  <a:gd name="connsiteY34" fmla="*/ 534041 h 663804"/>
                  <a:gd name="connsiteX35" fmla="*/ 526218 w 538640"/>
                  <a:gd name="connsiteY35" fmla="*/ 523646 h 663804"/>
                  <a:gd name="connsiteX36" fmla="*/ 525946 w 538640"/>
                  <a:gd name="connsiteY36" fmla="*/ 82080 h 663804"/>
                  <a:gd name="connsiteX37" fmla="*/ 536912 w 538640"/>
                  <a:gd name="connsiteY37" fmla="*/ 52337 h 663804"/>
                  <a:gd name="connsiteX38" fmla="*/ 537103 w 538640"/>
                  <a:gd name="connsiteY38" fmla="*/ 46269 h 663804"/>
                  <a:gd name="connsiteX39" fmla="*/ 100353 w 538640"/>
                  <a:gd name="connsiteY39" fmla="*/ 529225 h 663804"/>
                  <a:gd name="connsiteX40" fmla="*/ 50201 w 538640"/>
                  <a:gd name="connsiteY40" fmla="*/ 520245 h 663804"/>
                  <a:gd name="connsiteX41" fmla="*/ 24241 w 538640"/>
                  <a:gd name="connsiteY41" fmla="*/ 512027 h 663804"/>
                  <a:gd name="connsiteX42" fmla="*/ 20051 w 538640"/>
                  <a:gd name="connsiteY42" fmla="*/ 506285 h 663804"/>
                  <a:gd name="connsiteX43" fmla="*/ 20132 w 538640"/>
                  <a:gd name="connsiteY43" fmla="*/ 462937 h 663804"/>
                  <a:gd name="connsiteX44" fmla="*/ 20078 w 538640"/>
                  <a:gd name="connsiteY44" fmla="*/ 419098 h 663804"/>
                  <a:gd name="connsiteX45" fmla="*/ 24105 w 538640"/>
                  <a:gd name="connsiteY45" fmla="*/ 416432 h 663804"/>
                  <a:gd name="connsiteX46" fmla="*/ 101877 w 538640"/>
                  <a:gd name="connsiteY46" fmla="*/ 436541 h 663804"/>
                  <a:gd name="connsiteX47" fmla="*/ 105523 w 538640"/>
                  <a:gd name="connsiteY47" fmla="*/ 441222 h 663804"/>
                  <a:gd name="connsiteX48" fmla="*/ 105605 w 538640"/>
                  <a:gd name="connsiteY48" fmla="*/ 524000 h 663804"/>
                  <a:gd name="connsiteX49" fmla="*/ 100353 w 538640"/>
                  <a:gd name="connsiteY49" fmla="*/ 529197 h 663804"/>
                  <a:gd name="connsiteX50" fmla="*/ 332007 w 538640"/>
                  <a:gd name="connsiteY50" fmla="*/ 528980 h 663804"/>
                  <a:gd name="connsiteX51" fmla="*/ 155130 w 538640"/>
                  <a:gd name="connsiteY51" fmla="*/ 352103 h 663804"/>
                  <a:gd name="connsiteX52" fmla="*/ 332007 w 538640"/>
                  <a:gd name="connsiteY52" fmla="*/ 175226 h 663804"/>
                  <a:gd name="connsiteX53" fmla="*/ 508884 w 538640"/>
                  <a:gd name="connsiteY53" fmla="*/ 352103 h 663804"/>
                  <a:gd name="connsiteX54" fmla="*/ 332007 w 538640"/>
                  <a:gd name="connsiteY54" fmla="*/ 528980 h 66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8640" h="663804">
                    <a:moveTo>
                      <a:pt x="537103" y="46269"/>
                    </a:moveTo>
                    <a:cubicBezTo>
                      <a:pt x="529157" y="36581"/>
                      <a:pt x="519442" y="29017"/>
                      <a:pt x="508693" y="22839"/>
                    </a:cubicBezTo>
                    <a:cubicBezTo>
                      <a:pt x="473563" y="2648"/>
                      <a:pt x="435521" y="-3420"/>
                      <a:pt x="395873" y="1750"/>
                    </a:cubicBezTo>
                    <a:cubicBezTo>
                      <a:pt x="360307" y="6376"/>
                      <a:pt x="324959" y="12526"/>
                      <a:pt x="289230" y="16037"/>
                    </a:cubicBezTo>
                    <a:cubicBezTo>
                      <a:pt x="243950" y="20445"/>
                      <a:pt x="198615" y="23656"/>
                      <a:pt x="153171" y="25669"/>
                    </a:cubicBezTo>
                    <a:cubicBezTo>
                      <a:pt x="130150" y="26676"/>
                      <a:pt x="107047" y="25588"/>
                      <a:pt x="84135" y="29261"/>
                    </a:cubicBezTo>
                    <a:cubicBezTo>
                      <a:pt x="56515" y="33697"/>
                      <a:pt x="29466" y="40337"/>
                      <a:pt x="2717" y="48391"/>
                    </a:cubicBezTo>
                    <a:cubicBezTo>
                      <a:pt x="-32" y="49208"/>
                      <a:pt x="-467" y="50215"/>
                      <a:pt x="404" y="52854"/>
                    </a:cubicBezTo>
                    <a:cubicBezTo>
                      <a:pt x="2200" y="58242"/>
                      <a:pt x="3724" y="63712"/>
                      <a:pt x="5139" y="69208"/>
                    </a:cubicBezTo>
                    <a:cubicBezTo>
                      <a:pt x="5710" y="71413"/>
                      <a:pt x="6853" y="72855"/>
                      <a:pt x="8731" y="74107"/>
                    </a:cubicBezTo>
                    <a:cubicBezTo>
                      <a:pt x="17030" y="79685"/>
                      <a:pt x="26065" y="83604"/>
                      <a:pt x="35779" y="85917"/>
                    </a:cubicBezTo>
                    <a:cubicBezTo>
                      <a:pt x="58038" y="91223"/>
                      <a:pt x="80978" y="93373"/>
                      <a:pt x="102938" y="99795"/>
                    </a:cubicBezTo>
                    <a:cubicBezTo>
                      <a:pt x="116870" y="103876"/>
                      <a:pt x="130667" y="104366"/>
                      <a:pt x="144817" y="102761"/>
                    </a:cubicBezTo>
                    <a:cubicBezTo>
                      <a:pt x="153334" y="101808"/>
                      <a:pt x="161770" y="100230"/>
                      <a:pt x="170369" y="99005"/>
                    </a:cubicBezTo>
                    <a:cubicBezTo>
                      <a:pt x="154314" y="109972"/>
                      <a:pt x="138123" y="120693"/>
                      <a:pt x="120354" y="128694"/>
                    </a:cubicBezTo>
                    <a:cubicBezTo>
                      <a:pt x="113387" y="131823"/>
                      <a:pt x="107101" y="132286"/>
                      <a:pt x="101332" y="126027"/>
                    </a:cubicBezTo>
                    <a:cubicBezTo>
                      <a:pt x="99319" y="123850"/>
                      <a:pt x="96298" y="122489"/>
                      <a:pt x="93550" y="121129"/>
                    </a:cubicBezTo>
                    <a:cubicBezTo>
                      <a:pt x="85822" y="117319"/>
                      <a:pt x="77685" y="114571"/>
                      <a:pt x="69413" y="112122"/>
                    </a:cubicBezTo>
                    <a:cubicBezTo>
                      <a:pt x="54338" y="107632"/>
                      <a:pt x="39208" y="103305"/>
                      <a:pt x="24949" y="96502"/>
                    </a:cubicBezTo>
                    <a:cubicBezTo>
                      <a:pt x="19588" y="93944"/>
                      <a:pt x="14309" y="91141"/>
                      <a:pt x="8948" y="88420"/>
                    </a:cubicBezTo>
                    <a:cubicBezTo>
                      <a:pt x="7914" y="90515"/>
                      <a:pt x="8377" y="92475"/>
                      <a:pt x="8377" y="94352"/>
                    </a:cubicBezTo>
                    <a:cubicBezTo>
                      <a:pt x="8350" y="153973"/>
                      <a:pt x="8377" y="213594"/>
                      <a:pt x="8377" y="273216"/>
                    </a:cubicBezTo>
                    <a:cubicBezTo>
                      <a:pt x="8377" y="386281"/>
                      <a:pt x="8404" y="499373"/>
                      <a:pt x="8268" y="612439"/>
                    </a:cubicBezTo>
                    <a:cubicBezTo>
                      <a:pt x="8268" y="617119"/>
                      <a:pt x="9357" y="619405"/>
                      <a:pt x="13983" y="621282"/>
                    </a:cubicBezTo>
                    <a:cubicBezTo>
                      <a:pt x="46038" y="634154"/>
                      <a:pt x="77930" y="647406"/>
                      <a:pt x="109850" y="660631"/>
                    </a:cubicBezTo>
                    <a:cubicBezTo>
                      <a:pt x="114258" y="662454"/>
                      <a:pt x="118721" y="663733"/>
                      <a:pt x="123483" y="663760"/>
                    </a:cubicBezTo>
                    <a:cubicBezTo>
                      <a:pt x="130313" y="663760"/>
                      <a:pt x="137143" y="663951"/>
                      <a:pt x="143946" y="663542"/>
                    </a:cubicBezTo>
                    <a:cubicBezTo>
                      <a:pt x="196683" y="660440"/>
                      <a:pt x="248875" y="652630"/>
                      <a:pt x="301040" y="644875"/>
                    </a:cubicBezTo>
                    <a:cubicBezTo>
                      <a:pt x="334892" y="639841"/>
                      <a:pt x="368689" y="634317"/>
                      <a:pt x="402486" y="628820"/>
                    </a:cubicBezTo>
                    <a:cubicBezTo>
                      <a:pt x="441888" y="622398"/>
                      <a:pt x="481237" y="615786"/>
                      <a:pt x="520612" y="609228"/>
                    </a:cubicBezTo>
                    <a:cubicBezTo>
                      <a:pt x="525646" y="608384"/>
                      <a:pt x="527524" y="605853"/>
                      <a:pt x="527279" y="600765"/>
                    </a:cubicBezTo>
                    <a:cubicBezTo>
                      <a:pt x="527116" y="597282"/>
                      <a:pt x="525837" y="594125"/>
                      <a:pt x="524449" y="590996"/>
                    </a:cubicBezTo>
                    <a:cubicBezTo>
                      <a:pt x="521619" y="584574"/>
                      <a:pt x="518027" y="578560"/>
                      <a:pt x="513700" y="573090"/>
                    </a:cubicBezTo>
                    <a:cubicBezTo>
                      <a:pt x="511088" y="569825"/>
                      <a:pt x="511061" y="567104"/>
                      <a:pt x="512612" y="563457"/>
                    </a:cubicBezTo>
                    <a:cubicBezTo>
                      <a:pt x="516666" y="553743"/>
                      <a:pt x="520286" y="543810"/>
                      <a:pt x="524231" y="534041"/>
                    </a:cubicBezTo>
                    <a:cubicBezTo>
                      <a:pt x="525592" y="530667"/>
                      <a:pt x="526218" y="527293"/>
                      <a:pt x="526218" y="523646"/>
                    </a:cubicBezTo>
                    <a:cubicBezTo>
                      <a:pt x="526163" y="376457"/>
                      <a:pt x="526299" y="229269"/>
                      <a:pt x="525946" y="82080"/>
                    </a:cubicBezTo>
                    <a:cubicBezTo>
                      <a:pt x="525919" y="70188"/>
                      <a:pt x="527415" y="60092"/>
                      <a:pt x="536912" y="52337"/>
                    </a:cubicBezTo>
                    <a:cubicBezTo>
                      <a:pt x="539334" y="50351"/>
                      <a:pt x="539035" y="48636"/>
                      <a:pt x="537103" y="46269"/>
                    </a:cubicBezTo>
                    <a:close/>
                    <a:moveTo>
                      <a:pt x="100353" y="529225"/>
                    </a:moveTo>
                    <a:cubicBezTo>
                      <a:pt x="83182" y="528626"/>
                      <a:pt x="66610" y="524898"/>
                      <a:pt x="50201" y="520245"/>
                    </a:cubicBezTo>
                    <a:cubicBezTo>
                      <a:pt x="41466" y="517769"/>
                      <a:pt x="32949" y="514612"/>
                      <a:pt x="24241" y="512027"/>
                    </a:cubicBezTo>
                    <a:cubicBezTo>
                      <a:pt x="21085" y="511102"/>
                      <a:pt x="19996" y="509659"/>
                      <a:pt x="20051" y="506285"/>
                    </a:cubicBezTo>
                    <a:cubicBezTo>
                      <a:pt x="20268" y="491836"/>
                      <a:pt x="20132" y="477386"/>
                      <a:pt x="20132" y="462937"/>
                    </a:cubicBezTo>
                    <a:cubicBezTo>
                      <a:pt x="20132" y="448487"/>
                      <a:pt x="20214" y="433711"/>
                      <a:pt x="20078" y="419098"/>
                    </a:cubicBezTo>
                    <a:cubicBezTo>
                      <a:pt x="20051" y="415588"/>
                      <a:pt x="20813" y="414935"/>
                      <a:pt x="24105" y="416432"/>
                    </a:cubicBezTo>
                    <a:cubicBezTo>
                      <a:pt x="48868" y="427561"/>
                      <a:pt x="74883" y="434092"/>
                      <a:pt x="101877" y="436541"/>
                    </a:cubicBezTo>
                    <a:cubicBezTo>
                      <a:pt x="105550" y="436868"/>
                      <a:pt x="105523" y="438609"/>
                      <a:pt x="105523" y="441222"/>
                    </a:cubicBezTo>
                    <a:cubicBezTo>
                      <a:pt x="105496" y="468814"/>
                      <a:pt x="105414" y="496407"/>
                      <a:pt x="105605" y="524000"/>
                    </a:cubicBezTo>
                    <a:cubicBezTo>
                      <a:pt x="105605" y="528136"/>
                      <a:pt x="104299" y="529334"/>
                      <a:pt x="100353" y="529197"/>
                    </a:cubicBezTo>
                    <a:close/>
                    <a:moveTo>
                      <a:pt x="332007" y="528980"/>
                    </a:moveTo>
                    <a:cubicBezTo>
                      <a:pt x="234317" y="528980"/>
                      <a:pt x="155130" y="449793"/>
                      <a:pt x="155130" y="352103"/>
                    </a:cubicBezTo>
                    <a:cubicBezTo>
                      <a:pt x="155130" y="254412"/>
                      <a:pt x="234317" y="175226"/>
                      <a:pt x="332007" y="175226"/>
                    </a:cubicBezTo>
                    <a:cubicBezTo>
                      <a:pt x="429697" y="175226"/>
                      <a:pt x="508884" y="254412"/>
                      <a:pt x="508884" y="352103"/>
                    </a:cubicBezTo>
                    <a:cubicBezTo>
                      <a:pt x="508884" y="449793"/>
                      <a:pt x="429697" y="528980"/>
                      <a:pt x="332007" y="528980"/>
                    </a:cubicBezTo>
                    <a:close/>
                  </a:path>
                </a:pathLst>
              </a:custGeom>
              <a:solidFill>
                <a:schemeClr val="bg1">
                  <a:lumMod val="75000"/>
                </a:schemeClr>
              </a:solidFill>
              <a:ln w="0" cap="flat">
                <a:noFill/>
                <a:prstDash val="solid"/>
                <a:miter/>
              </a:ln>
            </p:spPr>
            <p:txBody>
              <a:bodyPr rtlCol="0" anchor="ctr"/>
              <a:lstStyle/>
              <a:p>
                <a:endParaRPr lang="en-US" sz="1641"/>
              </a:p>
            </p:txBody>
          </p:sp>
        </p:grpSp>
        <p:grpSp>
          <p:nvGrpSpPr>
            <p:cNvPr id="40" name="Graphic 6">
              <a:extLst>
                <a:ext uri="{FF2B5EF4-FFF2-40B4-BE49-F238E27FC236}">
                  <a16:creationId xmlns:a16="http://schemas.microsoft.com/office/drawing/2014/main" id="{284179C4-E633-8B6F-312A-AEE24305E9E7}"/>
                </a:ext>
              </a:extLst>
            </p:cNvPr>
            <p:cNvGrpSpPr/>
            <p:nvPr/>
          </p:nvGrpSpPr>
          <p:grpSpPr>
            <a:xfrm>
              <a:off x="5440871" y="1764363"/>
              <a:ext cx="449957" cy="428202"/>
              <a:chOff x="7159959" y="2909494"/>
              <a:chExt cx="776739" cy="739180"/>
            </a:xfrm>
            <a:solidFill>
              <a:srgbClr val="E4E4E4"/>
            </a:solidFill>
          </p:grpSpPr>
          <p:sp>
            <p:nvSpPr>
              <p:cNvPr id="44" name="Freeform: Shape 43">
                <a:extLst>
                  <a:ext uri="{FF2B5EF4-FFF2-40B4-BE49-F238E27FC236}">
                    <a16:creationId xmlns:a16="http://schemas.microsoft.com/office/drawing/2014/main" id="{5A782E46-A525-6947-1945-2D5C78BDFB4C}"/>
                  </a:ext>
                </a:extLst>
              </p:cNvPr>
              <p:cNvSpPr/>
              <p:nvPr/>
            </p:nvSpPr>
            <p:spPr>
              <a:xfrm>
                <a:off x="7184779" y="2909494"/>
                <a:ext cx="737575" cy="499238"/>
              </a:xfrm>
              <a:custGeom>
                <a:avLst/>
                <a:gdLst>
                  <a:gd name="connsiteX0" fmla="*/ 37257 w 737575"/>
                  <a:gd name="connsiteY0" fmla="*/ 232645 h 499238"/>
                  <a:gd name="connsiteX1" fmla="*/ 51852 w 737575"/>
                  <a:gd name="connsiteY1" fmla="*/ 260489 h 499238"/>
                  <a:gd name="connsiteX2" fmla="*/ 78191 w 737575"/>
                  <a:gd name="connsiteY2" fmla="*/ 273554 h 499238"/>
                  <a:gd name="connsiteX3" fmla="*/ 99386 w 737575"/>
                  <a:gd name="connsiteY3" fmla="*/ 254950 h 499238"/>
                  <a:gd name="connsiteX4" fmla="*/ 106221 w 737575"/>
                  <a:gd name="connsiteY4" fmla="*/ 185172 h 499238"/>
                  <a:gd name="connsiteX5" fmla="*/ 166006 w 737575"/>
                  <a:gd name="connsiteY5" fmla="*/ 103994 h 499238"/>
                  <a:gd name="connsiteX6" fmla="*/ 188028 w 737575"/>
                  <a:gd name="connsiteY6" fmla="*/ 102020 h 499238"/>
                  <a:gd name="connsiteX7" fmla="*/ 195726 w 737575"/>
                  <a:gd name="connsiteY7" fmla="*/ 95864 h 499238"/>
                  <a:gd name="connsiteX8" fmla="*/ 220573 w 737575"/>
                  <a:gd name="connsiteY8" fmla="*/ 43888 h 499238"/>
                  <a:gd name="connsiteX9" fmla="*/ 328115 w 737575"/>
                  <a:gd name="connsiteY9" fmla="*/ 3583 h 499238"/>
                  <a:gd name="connsiteX10" fmla="*/ 395154 w 737575"/>
                  <a:gd name="connsiteY10" fmla="*/ 34068 h 499238"/>
                  <a:gd name="connsiteX11" fmla="*/ 422246 w 737575"/>
                  <a:gd name="connsiteY11" fmla="*/ 86401 h 499238"/>
                  <a:gd name="connsiteX12" fmla="*/ 416423 w 737575"/>
                  <a:gd name="connsiteY12" fmla="*/ 105548 h 499238"/>
                  <a:gd name="connsiteX13" fmla="*/ 416188 w 737575"/>
                  <a:gd name="connsiteY13" fmla="*/ 113234 h 499238"/>
                  <a:gd name="connsiteX14" fmla="*/ 424442 w 737575"/>
                  <a:gd name="connsiteY14" fmla="*/ 112852 h 499238"/>
                  <a:gd name="connsiteX15" fmla="*/ 494702 w 737575"/>
                  <a:gd name="connsiteY15" fmla="*/ 89042 h 499238"/>
                  <a:gd name="connsiteX16" fmla="*/ 522485 w 737575"/>
                  <a:gd name="connsiteY16" fmla="*/ 91077 h 499238"/>
                  <a:gd name="connsiteX17" fmla="*/ 529245 w 737575"/>
                  <a:gd name="connsiteY17" fmla="*/ 97677 h 499238"/>
                  <a:gd name="connsiteX18" fmla="*/ 594397 w 737575"/>
                  <a:gd name="connsiteY18" fmla="*/ 177547 h 499238"/>
                  <a:gd name="connsiteX19" fmla="*/ 623179 w 737575"/>
                  <a:gd name="connsiteY19" fmla="*/ 176622 h 499238"/>
                  <a:gd name="connsiteX20" fmla="*/ 633222 w 737575"/>
                  <a:gd name="connsiteY20" fmla="*/ 150233 h 499238"/>
                  <a:gd name="connsiteX21" fmla="*/ 630088 w 737575"/>
                  <a:gd name="connsiteY21" fmla="*/ 132961 h 499238"/>
                  <a:gd name="connsiteX22" fmla="*/ 648335 w 737575"/>
                  <a:gd name="connsiteY22" fmla="*/ 150381 h 499238"/>
                  <a:gd name="connsiteX23" fmla="*/ 683717 w 737575"/>
                  <a:gd name="connsiteY23" fmla="*/ 229129 h 499238"/>
                  <a:gd name="connsiteX24" fmla="*/ 699225 w 737575"/>
                  <a:gd name="connsiteY24" fmla="*/ 252149 h 499238"/>
                  <a:gd name="connsiteX25" fmla="*/ 735866 w 737575"/>
                  <a:gd name="connsiteY25" fmla="*/ 313131 h 499238"/>
                  <a:gd name="connsiteX26" fmla="*/ 723331 w 737575"/>
                  <a:gd name="connsiteY26" fmla="*/ 412839 h 499238"/>
                  <a:gd name="connsiteX27" fmla="*/ 717841 w 737575"/>
                  <a:gd name="connsiteY27" fmla="*/ 419020 h 499238"/>
                  <a:gd name="connsiteX28" fmla="*/ 630051 w 737575"/>
                  <a:gd name="connsiteY28" fmla="*/ 462002 h 499238"/>
                  <a:gd name="connsiteX29" fmla="*/ 484511 w 737575"/>
                  <a:gd name="connsiteY29" fmla="*/ 492302 h 499238"/>
                  <a:gd name="connsiteX30" fmla="*/ 323316 w 737575"/>
                  <a:gd name="connsiteY30" fmla="*/ 498508 h 499238"/>
                  <a:gd name="connsiteX31" fmla="*/ 82620 w 737575"/>
                  <a:gd name="connsiteY31" fmla="*/ 456944 h 499238"/>
                  <a:gd name="connsiteX32" fmla="*/ 4539 w 737575"/>
                  <a:gd name="connsiteY32" fmla="*/ 414912 h 499238"/>
                  <a:gd name="connsiteX33" fmla="*/ 24 w 737575"/>
                  <a:gd name="connsiteY33" fmla="*/ 406992 h 499238"/>
                  <a:gd name="connsiteX34" fmla="*/ 27338 w 737575"/>
                  <a:gd name="connsiteY34" fmla="*/ 255147 h 499238"/>
                  <a:gd name="connsiteX35" fmla="*/ 35468 w 737575"/>
                  <a:gd name="connsiteY35" fmla="*/ 235297 h 499238"/>
                  <a:gd name="connsiteX36" fmla="*/ 37269 w 737575"/>
                  <a:gd name="connsiteY36" fmla="*/ 232595 h 499238"/>
                  <a:gd name="connsiteX37" fmla="*/ 315778 w 737575"/>
                  <a:gd name="connsiteY37" fmla="*/ 288901 h 499238"/>
                  <a:gd name="connsiteX38" fmla="*/ 291683 w 737575"/>
                  <a:gd name="connsiteY38" fmla="*/ 321656 h 499238"/>
                  <a:gd name="connsiteX39" fmla="*/ 386173 w 737575"/>
                  <a:gd name="connsiteY39" fmla="*/ 409570 h 499238"/>
                  <a:gd name="connsiteX40" fmla="*/ 397115 w 737575"/>
                  <a:gd name="connsiteY40" fmla="*/ 409422 h 499238"/>
                  <a:gd name="connsiteX41" fmla="*/ 414511 w 737575"/>
                  <a:gd name="connsiteY41" fmla="*/ 372460 h 499238"/>
                  <a:gd name="connsiteX42" fmla="*/ 333432 w 737575"/>
                  <a:gd name="connsiteY42" fmla="*/ 292923 h 499238"/>
                  <a:gd name="connsiteX43" fmla="*/ 315790 w 737575"/>
                  <a:gd name="connsiteY43" fmla="*/ 288889 h 499238"/>
                  <a:gd name="connsiteX44" fmla="*/ 396030 w 737575"/>
                  <a:gd name="connsiteY44" fmla="*/ 196312 h 499238"/>
                  <a:gd name="connsiteX45" fmla="*/ 393081 w 737575"/>
                  <a:gd name="connsiteY45" fmla="*/ 191538 h 499238"/>
                  <a:gd name="connsiteX46" fmla="*/ 365693 w 737575"/>
                  <a:gd name="connsiteY46" fmla="*/ 180804 h 499238"/>
                  <a:gd name="connsiteX47" fmla="*/ 316728 w 737575"/>
                  <a:gd name="connsiteY47" fmla="*/ 202727 h 499238"/>
                  <a:gd name="connsiteX48" fmla="*/ 313125 w 737575"/>
                  <a:gd name="connsiteY48" fmla="*/ 213880 h 499238"/>
                  <a:gd name="connsiteX49" fmla="*/ 323538 w 737575"/>
                  <a:gd name="connsiteY49" fmla="*/ 209883 h 499238"/>
                  <a:gd name="connsiteX50" fmla="*/ 366162 w 737575"/>
                  <a:gd name="connsiteY50" fmla="*/ 190908 h 499238"/>
                  <a:gd name="connsiteX51" fmla="*/ 387505 w 737575"/>
                  <a:gd name="connsiteY51" fmla="*/ 199655 h 499238"/>
                  <a:gd name="connsiteX52" fmla="*/ 393513 w 737575"/>
                  <a:gd name="connsiteY52" fmla="*/ 200531 h 499238"/>
                  <a:gd name="connsiteX53" fmla="*/ 396030 w 737575"/>
                  <a:gd name="connsiteY53" fmla="*/ 196312 h 499238"/>
                  <a:gd name="connsiteX54" fmla="*/ 540090 w 737575"/>
                  <a:gd name="connsiteY54" fmla="*/ 311268 h 499238"/>
                  <a:gd name="connsiteX55" fmla="*/ 487805 w 737575"/>
                  <a:gd name="connsiteY55" fmla="*/ 255135 h 499238"/>
                  <a:gd name="connsiteX56" fmla="*/ 481896 w 737575"/>
                  <a:gd name="connsiteY56" fmla="*/ 258787 h 499238"/>
                  <a:gd name="connsiteX57" fmla="*/ 485535 w 737575"/>
                  <a:gd name="connsiteY57" fmla="*/ 264733 h 499238"/>
                  <a:gd name="connsiteX58" fmla="*/ 488656 w 737575"/>
                  <a:gd name="connsiteY58" fmla="*/ 265609 h 499238"/>
                  <a:gd name="connsiteX59" fmla="*/ 522349 w 737575"/>
                  <a:gd name="connsiteY59" fmla="*/ 286422 h 499238"/>
                  <a:gd name="connsiteX60" fmla="*/ 529504 w 737575"/>
                  <a:gd name="connsiteY60" fmla="*/ 318967 h 499238"/>
                  <a:gd name="connsiteX61" fmla="*/ 533304 w 737575"/>
                  <a:gd name="connsiteY61" fmla="*/ 324124 h 499238"/>
                  <a:gd name="connsiteX62" fmla="*/ 539065 w 737575"/>
                  <a:gd name="connsiteY62" fmla="*/ 320164 h 499238"/>
                  <a:gd name="connsiteX63" fmla="*/ 540102 w 737575"/>
                  <a:gd name="connsiteY63" fmla="*/ 311281 h 499238"/>
                  <a:gd name="connsiteX64" fmla="*/ 621279 w 737575"/>
                  <a:gd name="connsiteY64" fmla="*/ 417342 h 499238"/>
                  <a:gd name="connsiteX65" fmla="*/ 618294 w 737575"/>
                  <a:gd name="connsiteY65" fmla="*/ 412494 h 499238"/>
                  <a:gd name="connsiteX66" fmla="*/ 594125 w 737575"/>
                  <a:gd name="connsiteY66" fmla="*/ 402192 h 499238"/>
                  <a:gd name="connsiteX67" fmla="*/ 541915 w 737575"/>
                  <a:gd name="connsiteY67" fmla="*/ 423659 h 499238"/>
                  <a:gd name="connsiteX68" fmla="*/ 538276 w 737575"/>
                  <a:gd name="connsiteY68" fmla="*/ 434701 h 499238"/>
                  <a:gd name="connsiteX69" fmla="*/ 548614 w 737575"/>
                  <a:gd name="connsiteY69" fmla="*/ 430679 h 499238"/>
                  <a:gd name="connsiteX70" fmla="*/ 613051 w 737575"/>
                  <a:gd name="connsiteY70" fmla="*/ 420772 h 499238"/>
                  <a:gd name="connsiteX71" fmla="*/ 615370 w 737575"/>
                  <a:gd name="connsiteY71" fmla="*/ 421808 h 499238"/>
                  <a:gd name="connsiteX72" fmla="*/ 621279 w 737575"/>
                  <a:gd name="connsiteY72" fmla="*/ 417330 h 499238"/>
                  <a:gd name="connsiteX73" fmla="*/ 695154 w 737575"/>
                  <a:gd name="connsiteY73" fmla="*/ 320200 h 499238"/>
                  <a:gd name="connsiteX74" fmla="*/ 694327 w 737575"/>
                  <a:gd name="connsiteY74" fmla="*/ 317844 h 499238"/>
                  <a:gd name="connsiteX75" fmla="*/ 613667 w 737575"/>
                  <a:gd name="connsiteY75" fmla="*/ 297722 h 499238"/>
                  <a:gd name="connsiteX76" fmla="*/ 612076 w 737575"/>
                  <a:gd name="connsiteY76" fmla="*/ 303459 h 499238"/>
                  <a:gd name="connsiteX77" fmla="*/ 617356 w 737575"/>
                  <a:gd name="connsiteY77" fmla="*/ 306186 h 499238"/>
                  <a:gd name="connsiteX78" fmla="*/ 624092 w 737575"/>
                  <a:gd name="connsiteY78" fmla="*/ 303916 h 499238"/>
                  <a:gd name="connsiteX79" fmla="*/ 685851 w 737575"/>
                  <a:gd name="connsiteY79" fmla="*/ 322754 h 499238"/>
                  <a:gd name="connsiteX80" fmla="*/ 687036 w 737575"/>
                  <a:gd name="connsiteY80" fmla="*/ 324284 h 499238"/>
                  <a:gd name="connsiteX81" fmla="*/ 692439 w 737575"/>
                  <a:gd name="connsiteY81" fmla="*/ 325086 h 499238"/>
                  <a:gd name="connsiteX82" fmla="*/ 695154 w 737575"/>
                  <a:gd name="connsiteY82" fmla="*/ 320200 h 499238"/>
                  <a:gd name="connsiteX83" fmla="*/ 325475 w 737575"/>
                  <a:gd name="connsiteY83" fmla="*/ 45677 h 499238"/>
                  <a:gd name="connsiteX84" fmla="*/ 269329 w 737575"/>
                  <a:gd name="connsiteY84" fmla="*/ 94815 h 499238"/>
                  <a:gd name="connsiteX85" fmla="*/ 272795 w 737575"/>
                  <a:gd name="connsiteY85" fmla="*/ 103044 h 499238"/>
                  <a:gd name="connsiteX86" fmla="*/ 278495 w 737575"/>
                  <a:gd name="connsiteY86" fmla="*/ 96715 h 499238"/>
                  <a:gd name="connsiteX87" fmla="*/ 325684 w 737575"/>
                  <a:gd name="connsiteY87" fmla="*/ 55670 h 499238"/>
                  <a:gd name="connsiteX88" fmla="*/ 332420 w 737575"/>
                  <a:gd name="connsiteY88" fmla="*/ 50562 h 499238"/>
                  <a:gd name="connsiteX89" fmla="*/ 325475 w 737575"/>
                  <a:gd name="connsiteY89" fmla="*/ 45677 h 499238"/>
                  <a:gd name="connsiteX90" fmla="*/ 58748 w 737575"/>
                  <a:gd name="connsiteY90" fmla="*/ 363701 h 499238"/>
                  <a:gd name="connsiteX91" fmla="*/ 79832 w 737575"/>
                  <a:gd name="connsiteY91" fmla="*/ 370943 h 499238"/>
                  <a:gd name="connsiteX92" fmla="*/ 86358 w 737575"/>
                  <a:gd name="connsiteY92" fmla="*/ 379764 h 499238"/>
                  <a:gd name="connsiteX93" fmla="*/ 93464 w 737575"/>
                  <a:gd name="connsiteY93" fmla="*/ 382108 h 499238"/>
                  <a:gd name="connsiteX94" fmla="*/ 94636 w 737575"/>
                  <a:gd name="connsiteY94" fmla="*/ 375199 h 499238"/>
                  <a:gd name="connsiteX95" fmla="*/ 89257 w 737575"/>
                  <a:gd name="connsiteY95" fmla="*/ 367143 h 499238"/>
                  <a:gd name="connsiteX96" fmla="*/ 45634 w 737575"/>
                  <a:gd name="connsiteY96" fmla="*/ 355978 h 499238"/>
                  <a:gd name="connsiteX97" fmla="*/ 40711 w 737575"/>
                  <a:gd name="connsiteY97" fmla="*/ 361863 h 499238"/>
                  <a:gd name="connsiteX98" fmla="*/ 47903 w 737575"/>
                  <a:gd name="connsiteY98" fmla="*/ 365416 h 499238"/>
                  <a:gd name="connsiteX99" fmla="*/ 58760 w 737575"/>
                  <a:gd name="connsiteY99" fmla="*/ 363676 h 499238"/>
                  <a:gd name="connsiteX100" fmla="*/ 212541 w 737575"/>
                  <a:gd name="connsiteY100" fmla="*/ 266744 h 499238"/>
                  <a:gd name="connsiteX101" fmla="*/ 177751 w 737575"/>
                  <a:gd name="connsiteY101" fmla="*/ 308024 h 499238"/>
                  <a:gd name="connsiteX102" fmla="*/ 181748 w 737575"/>
                  <a:gd name="connsiteY102" fmla="*/ 312465 h 499238"/>
                  <a:gd name="connsiteX103" fmla="*/ 186671 w 737575"/>
                  <a:gd name="connsiteY103" fmla="*/ 309208 h 499238"/>
                  <a:gd name="connsiteX104" fmla="*/ 187620 w 737575"/>
                  <a:gd name="connsiteY104" fmla="*/ 304113 h 499238"/>
                  <a:gd name="connsiteX105" fmla="*/ 213528 w 737575"/>
                  <a:gd name="connsiteY105" fmla="*/ 276330 h 499238"/>
                  <a:gd name="connsiteX106" fmla="*/ 218710 w 737575"/>
                  <a:gd name="connsiteY106" fmla="*/ 271000 h 499238"/>
                  <a:gd name="connsiteX107" fmla="*/ 212541 w 737575"/>
                  <a:gd name="connsiteY107" fmla="*/ 266744 h 49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37575" h="499238">
                    <a:moveTo>
                      <a:pt x="37257" y="232645"/>
                    </a:moveTo>
                    <a:cubicBezTo>
                      <a:pt x="41538" y="242601"/>
                      <a:pt x="46300" y="251742"/>
                      <a:pt x="51852" y="260489"/>
                    </a:cubicBezTo>
                    <a:cubicBezTo>
                      <a:pt x="58069" y="270273"/>
                      <a:pt x="66717" y="274924"/>
                      <a:pt x="78191" y="273554"/>
                    </a:cubicBezTo>
                    <a:cubicBezTo>
                      <a:pt x="89344" y="272222"/>
                      <a:pt x="95673" y="265140"/>
                      <a:pt x="99386" y="254950"/>
                    </a:cubicBezTo>
                    <a:cubicBezTo>
                      <a:pt x="107664" y="232238"/>
                      <a:pt x="108725" y="209217"/>
                      <a:pt x="106221" y="185172"/>
                    </a:cubicBezTo>
                    <a:cubicBezTo>
                      <a:pt x="102668" y="151159"/>
                      <a:pt x="115683" y="112975"/>
                      <a:pt x="166006" y="103994"/>
                    </a:cubicBezTo>
                    <a:cubicBezTo>
                      <a:pt x="173297" y="102699"/>
                      <a:pt x="180650" y="102143"/>
                      <a:pt x="188028" y="102020"/>
                    </a:cubicBezTo>
                    <a:cubicBezTo>
                      <a:pt x="192444" y="101946"/>
                      <a:pt x="194467" y="100145"/>
                      <a:pt x="195726" y="95864"/>
                    </a:cubicBezTo>
                    <a:cubicBezTo>
                      <a:pt x="201167" y="77210"/>
                      <a:pt x="209272" y="59753"/>
                      <a:pt x="220573" y="43888"/>
                    </a:cubicBezTo>
                    <a:cubicBezTo>
                      <a:pt x="247122" y="6606"/>
                      <a:pt x="283664" y="-7261"/>
                      <a:pt x="328115" y="3583"/>
                    </a:cubicBezTo>
                    <a:cubicBezTo>
                      <a:pt x="352320" y="9492"/>
                      <a:pt x="375131" y="18980"/>
                      <a:pt x="395154" y="34068"/>
                    </a:cubicBezTo>
                    <a:cubicBezTo>
                      <a:pt x="412426" y="47071"/>
                      <a:pt x="424306" y="63195"/>
                      <a:pt x="422246" y="86401"/>
                    </a:cubicBezTo>
                    <a:cubicBezTo>
                      <a:pt x="421642" y="93224"/>
                      <a:pt x="419581" y="99553"/>
                      <a:pt x="416423" y="105548"/>
                    </a:cubicBezTo>
                    <a:cubicBezTo>
                      <a:pt x="415054" y="108139"/>
                      <a:pt x="413623" y="110681"/>
                      <a:pt x="416188" y="113234"/>
                    </a:cubicBezTo>
                    <a:cubicBezTo>
                      <a:pt x="418989" y="116023"/>
                      <a:pt x="421715" y="114394"/>
                      <a:pt x="424442" y="112852"/>
                    </a:cubicBezTo>
                    <a:cubicBezTo>
                      <a:pt x="446340" y="100416"/>
                      <a:pt x="469349" y="91336"/>
                      <a:pt x="494702" y="89042"/>
                    </a:cubicBezTo>
                    <a:cubicBezTo>
                      <a:pt x="504115" y="88190"/>
                      <a:pt x="513318" y="89116"/>
                      <a:pt x="522485" y="91077"/>
                    </a:cubicBezTo>
                    <a:cubicBezTo>
                      <a:pt x="526210" y="91879"/>
                      <a:pt x="528086" y="93705"/>
                      <a:pt x="529245" y="97677"/>
                    </a:cubicBezTo>
                    <a:cubicBezTo>
                      <a:pt x="539707" y="133406"/>
                      <a:pt x="561494" y="160016"/>
                      <a:pt x="594397" y="177547"/>
                    </a:cubicBezTo>
                    <a:cubicBezTo>
                      <a:pt x="604291" y="182815"/>
                      <a:pt x="613976" y="183259"/>
                      <a:pt x="623179" y="176622"/>
                    </a:cubicBezTo>
                    <a:cubicBezTo>
                      <a:pt x="632148" y="170157"/>
                      <a:pt x="635171" y="161053"/>
                      <a:pt x="633222" y="150233"/>
                    </a:cubicBezTo>
                    <a:cubicBezTo>
                      <a:pt x="632272" y="144965"/>
                      <a:pt x="631309" y="139710"/>
                      <a:pt x="630088" y="132961"/>
                    </a:cubicBezTo>
                    <a:cubicBezTo>
                      <a:pt x="637725" y="138550"/>
                      <a:pt x="643289" y="144213"/>
                      <a:pt x="648335" y="150381"/>
                    </a:cubicBezTo>
                    <a:cubicBezTo>
                      <a:pt x="667198" y="173439"/>
                      <a:pt x="677474" y="200482"/>
                      <a:pt x="683717" y="229129"/>
                    </a:cubicBezTo>
                    <a:cubicBezTo>
                      <a:pt x="685925" y="239282"/>
                      <a:pt x="689429" y="246252"/>
                      <a:pt x="699225" y="252149"/>
                    </a:cubicBezTo>
                    <a:cubicBezTo>
                      <a:pt x="721629" y="265634"/>
                      <a:pt x="732263" y="287902"/>
                      <a:pt x="735866" y="313131"/>
                    </a:cubicBezTo>
                    <a:cubicBezTo>
                      <a:pt x="740751" y="347379"/>
                      <a:pt x="734731" y="380504"/>
                      <a:pt x="723331" y="412839"/>
                    </a:cubicBezTo>
                    <a:cubicBezTo>
                      <a:pt x="722283" y="415800"/>
                      <a:pt x="720062" y="417342"/>
                      <a:pt x="717841" y="419020"/>
                    </a:cubicBezTo>
                    <a:cubicBezTo>
                      <a:pt x="691354" y="439006"/>
                      <a:pt x="661251" y="451726"/>
                      <a:pt x="630051" y="462002"/>
                    </a:cubicBezTo>
                    <a:cubicBezTo>
                      <a:pt x="582702" y="477584"/>
                      <a:pt x="533933" y="486516"/>
                      <a:pt x="484511" y="492302"/>
                    </a:cubicBezTo>
                    <a:cubicBezTo>
                      <a:pt x="430931" y="498582"/>
                      <a:pt x="377142" y="500445"/>
                      <a:pt x="323316" y="498508"/>
                    </a:cubicBezTo>
                    <a:cubicBezTo>
                      <a:pt x="241262" y="495572"/>
                      <a:pt x="160393" y="484912"/>
                      <a:pt x="82620" y="456944"/>
                    </a:cubicBezTo>
                    <a:cubicBezTo>
                      <a:pt x="54541" y="446853"/>
                      <a:pt x="27770" y="434133"/>
                      <a:pt x="4539" y="414912"/>
                    </a:cubicBezTo>
                    <a:cubicBezTo>
                      <a:pt x="2047" y="412852"/>
                      <a:pt x="-260" y="411026"/>
                      <a:pt x="24" y="406992"/>
                    </a:cubicBezTo>
                    <a:cubicBezTo>
                      <a:pt x="3651" y="355386"/>
                      <a:pt x="9548" y="304187"/>
                      <a:pt x="27338" y="255147"/>
                    </a:cubicBezTo>
                    <a:cubicBezTo>
                      <a:pt x="29780" y="248436"/>
                      <a:pt x="32717" y="241897"/>
                      <a:pt x="35468" y="235297"/>
                    </a:cubicBezTo>
                    <a:cubicBezTo>
                      <a:pt x="35789" y="234520"/>
                      <a:pt x="36406" y="233878"/>
                      <a:pt x="37269" y="232595"/>
                    </a:cubicBezTo>
                    <a:close/>
                    <a:moveTo>
                      <a:pt x="315778" y="288901"/>
                    </a:moveTo>
                    <a:cubicBezTo>
                      <a:pt x="298642" y="288938"/>
                      <a:pt x="286206" y="305186"/>
                      <a:pt x="291683" y="321656"/>
                    </a:cubicBezTo>
                    <a:cubicBezTo>
                      <a:pt x="307105" y="368056"/>
                      <a:pt x="338984" y="397147"/>
                      <a:pt x="386173" y="409570"/>
                    </a:cubicBezTo>
                    <a:cubicBezTo>
                      <a:pt x="389787" y="410520"/>
                      <a:pt x="393464" y="410335"/>
                      <a:pt x="397115" y="409422"/>
                    </a:cubicBezTo>
                    <a:cubicBezTo>
                      <a:pt x="413400" y="405375"/>
                      <a:pt x="420975" y="389905"/>
                      <a:pt x="414511" y="372460"/>
                    </a:cubicBezTo>
                    <a:cubicBezTo>
                      <a:pt x="400002" y="333302"/>
                      <a:pt x="372775" y="306840"/>
                      <a:pt x="333432" y="292923"/>
                    </a:cubicBezTo>
                    <a:cubicBezTo>
                      <a:pt x="327744" y="290912"/>
                      <a:pt x="321958" y="288951"/>
                      <a:pt x="315790" y="288889"/>
                    </a:cubicBezTo>
                    <a:close/>
                    <a:moveTo>
                      <a:pt x="396030" y="196312"/>
                    </a:moveTo>
                    <a:cubicBezTo>
                      <a:pt x="396116" y="194067"/>
                      <a:pt x="394648" y="192734"/>
                      <a:pt x="393081" y="191538"/>
                    </a:cubicBezTo>
                    <a:cubicBezTo>
                      <a:pt x="385001" y="185295"/>
                      <a:pt x="376044" y="181187"/>
                      <a:pt x="365693" y="180804"/>
                    </a:cubicBezTo>
                    <a:cubicBezTo>
                      <a:pt x="345794" y="180064"/>
                      <a:pt x="330274" y="189379"/>
                      <a:pt x="316728" y="202727"/>
                    </a:cubicBezTo>
                    <a:cubicBezTo>
                      <a:pt x="313791" y="205626"/>
                      <a:pt x="308104" y="209069"/>
                      <a:pt x="313125" y="213880"/>
                    </a:cubicBezTo>
                    <a:cubicBezTo>
                      <a:pt x="317887" y="218445"/>
                      <a:pt x="320614" y="212597"/>
                      <a:pt x="323538" y="209883"/>
                    </a:cubicBezTo>
                    <a:cubicBezTo>
                      <a:pt x="335591" y="198668"/>
                      <a:pt x="348619" y="189761"/>
                      <a:pt x="366162" y="190908"/>
                    </a:cubicBezTo>
                    <a:cubicBezTo>
                      <a:pt x="374267" y="191439"/>
                      <a:pt x="381151" y="194869"/>
                      <a:pt x="387505" y="199655"/>
                    </a:cubicBezTo>
                    <a:cubicBezTo>
                      <a:pt x="389319" y="201025"/>
                      <a:pt x="391255" y="201814"/>
                      <a:pt x="393513" y="200531"/>
                    </a:cubicBezTo>
                    <a:cubicBezTo>
                      <a:pt x="395179" y="199581"/>
                      <a:pt x="396018" y="198212"/>
                      <a:pt x="396030" y="196312"/>
                    </a:cubicBezTo>
                    <a:close/>
                    <a:moveTo>
                      <a:pt x="540090" y="311268"/>
                    </a:moveTo>
                    <a:cubicBezTo>
                      <a:pt x="539929" y="284324"/>
                      <a:pt x="513947" y="257171"/>
                      <a:pt x="487805" y="255135"/>
                    </a:cubicBezTo>
                    <a:cubicBezTo>
                      <a:pt x="484881" y="254901"/>
                      <a:pt x="482549" y="255628"/>
                      <a:pt x="481896" y="258787"/>
                    </a:cubicBezTo>
                    <a:cubicBezTo>
                      <a:pt x="481266" y="261797"/>
                      <a:pt x="482624" y="263808"/>
                      <a:pt x="485535" y="264733"/>
                    </a:cubicBezTo>
                    <a:cubicBezTo>
                      <a:pt x="486559" y="265066"/>
                      <a:pt x="487620" y="265288"/>
                      <a:pt x="488656" y="265609"/>
                    </a:cubicBezTo>
                    <a:cubicBezTo>
                      <a:pt x="501672" y="269656"/>
                      <a:pt x="513663" y="275405"/>
                      <a:pt x="522349" y="286422"/>
                    </a:cubicBezTo>
                    <a:cubicBezTo>
                      <a:pt x="529961" y="296082"/>
                      <a:pt x="531589" y="307086"/>
                      <a:pt x="529504" y="318967"/>
                    </a:cubicBezTo>
                    <a:cubicBezTo>
                      <a:pt x="529060" y="321521"/>
                      <a:pt x="530454" y="323655"/>
                      <a:pt x="533304" y="324124"/>
                    </a:cubicBezTo>
                    <a:cubicBezTo>
                      <a:pt x="536401" y="324630"/>
                      <a:pt x="538473" y="323001"/>
                      <a:pt x="539065" y="320164"/>
                    </a:cubicBezTo>
                    <a:cubicBezTo>
                      <a:pt x="539769" y="316795"/>
                      <a:pt x="539880" y="313292"/>
                      <a:pt x="540102" y="311281"/>
                    </a:cubicBezTo>
                    <a:close/>
                    <a:moveTo>
                      <a:pt x="621279" y="417342"/>
                    </a:moveTo>
                    <a:cubicBezTo>
                      <a:pt x="621144" y="415146"/>
                      <a:pt x="619898" y="413728"/>
                      <a:pt x="618294" y="412494"/>
                    </a:cubicBezTo>
                    <a:cubicBezTo>
                      <a:pt x="611114" y="407004"/>
                      <a:pt x="603243" y="403105"/>
                      <a:pt x="594125" y="402192"/>
                    </a:cubicBezTo>
                    <a:cubicBezTo>
                      <a:pt x="572931" y="400083"/>
                      <a:pt x="556424" y="409595"/>
                      <a:pt x="541915" y="423659"/>
                    </a:cubicBezTo>
                    <a:cubicBezTo>
                      <a:pt x="538954" y="426533"/>
                      <a:pt x="533279" y="429889"/>
                      <a:pt x="538276" y="434701"/>
                    </a:cubicBezTo>
                    <a:cubicBezTo>
                      <a:pt x="543087" y="439339"/>
                      <a:pt x="545814" y="433430"/>
                      <a:pt x="548614" y="430679"/>
                    </a:cubicBezTo>
                    <a:cubicBezTo>
                      <a:pt x="570081" y="409595"/>
                      <a:pt x="588019" y="406782"/>
                      <a:pt x="613051" y="420772"/>
                    </a:cubicBezTo>
                    <a:cubicBezTo>
                      <a:pt x="613791" y="421192"/>
                      <a:pt x="614568" y="421697"/>
                      <a:pt x="615370" y="421808"/>
                    </a:cubicBezTo>
                    <a:cubicBezTo>
                      <a:pt x="618824" y="422314"/>
                      <a:pt x="620601" y="420488"/>
                      <a:pt x="621279" y="417330"/>
                    </a:cubicBezTo>
                    <a:close/>
                    <a:moveTo>
                      <a:pt x="695154" y="320200"/>
                    </a:moveTo>
                    <a:cubicBezTo>
                      <a:pt x="694895" y="319460"/>
                      <a:pt x="694635" y="318646"/>
                      <a:pt x="694327" y="317844"/>
                    </a:cubicBezTo>
                    <a:cubicBezTo>
                      <a:pt x="684186" y="291764"/>
                      <a:pt x="635233" y="279562"/>
                      <a:pt x="613667" y="297722"/>
                    </a:cubicBezTo>
                    <a:cubicBezTo>
                      <a:pt x="611817" y="299289"/>
                      <a:pt x="611077" y="301140"/>
                      <a:pt x="612076" y="303459"/>
                    </a:cubicBezTo>
                    <a:cubicBezTo>
                      <a:pt x="613075" y="305779"/>
                      <a:pt x="615025" y="306704"/>
                      <a:pt x="617356" y="306186"/>
                    </a:cubicBezTo>
                    <a:cubicBezTo>
                      <a:pt x="619663" y="305680"/>
                      <a:pt x="621859" y="304693"/>
                      <a:pt x="624092" y="303916"/>
                    </a:cubicBezTo>
                    <a:cubicBezTo>
                      <a:pt x="649112" y="295230"/>
                      <a:pt x="675353" y="299092"/>
                      <a:pt x="685851" y="322754"/>
                    </a:cubicBezTo>
                    <a:cubicBezTo>
                      <a:pt x="686110" y="323334"/>
                      <a:pt x="686579" y="323840"/>
                      <a:pt x="687036" y="324284"/>
                    </a:cubicBezTo>
                    <a:cubicBezTo>
                      <a:pt x="688627" y="325851"/>
                      <a:pt x="690564" y="325950"/>
                      <a:pt x="692439" y="325086"/>
                    </a:cubicBezTo>
                    <a:cubicBezTo>
                      <a:pt x="694376" y="324185"/>
                      <a:pt x="695129" y="322409"/>
                      <a:pt x="695154" y="320200"/>
                    </a:cubicBezTo>
                    <a:close/>
                    <a:moveTo>
                      <a:pt x="325475" y="45677"/>
                    </a:moveTo>
                    <a:cubicBezTo>
                      <a:pt x="297223" y="45628"/>
                      <a:pt x="274609" y="65465"/>
                      <a:pt x="269329" y="94815"/>
                    </a:cubicBezTo>
                    <a:cubicBezTo>
                      <a:pt x="268663" y="98504"/>
                      <a:pt x="268095" y="102267"/>
                      <a:pt x="272795" y="103044"/>
                    </a:cubicBezTo>
                    <a:cubicBezTo>
                      <a:pt x="277150" y="103772"/>
                      <a:pt x="277866" y="100034"/>
                      <a:pt x="278495" y="96715"/>
                    </a:cubicBezTo>
                    <a:cubicBezTo>
                      <a:pt x="283257" y="71770"/>
                      <a:pt x="300171" y="57027"/>
                      <a:pt x="325684" y="55670"/>
                    </a:cubicBezTo>
                    <a:cubicBezTo>
                      <a:pt x="329262" y="55485"/>
                      <a:pt x="332494" y="54942"/>
                      <a:pt x="332420" y="50562"/>
                    </a:cubicBezTo>
                    <a:cubicBezTo>
                      <a:pt x="332346" y="46158"/>
                      <a:pt x="328953" y="45652"/>
                      <a:pt x="325475" y="45677"/>
                    </a:cubicBezTo>
                    <a:close/>
                    <a:moveTo>
                      <a:pt x="58748" y="363701"/>
                    </a:moveTo>
                    <a:cubicBezTo>
                      <a:pt x="66594" y="363911"/>
                      <a:pt x="73811" y="365625"/>
                      <a:pt x="79832" y="370943"/>
                    </a:cubicBezTo>
                    <a:cubicBezTo>
                      <a:pt x="82632" y="373422"/>
                      <a:pt x="84508" y="376556"/>
                      <a:pt x="86358" y="379764"/>
                    </a:cubicBezTo>
                    <a:cubicBezTo>
                      <a:pt x="87950" y="382527"/>
                      <a:pt x="90516" y="383835"/>
                      <a:pt x="93464" y="382108"/>
                    </a:cubicBezTo>
                    <a:cubicBezTo>
                      <a:pt x="96253" y="380479"/>
                      <a:pt x="95932" y="377605"/>
                      <a:pt x="94636" y="375199"/>
                    </a:cubicBezTo>
                    <a:cubicBezTo>
                      <a:pt x="93107" y="372361"/>
                      <a:pt x="91429" y="369487"/>
                      <a:pt x="89257" y="367143"/>
                    </a:cubicBezTo>
                    <a:cubicBezTo>
                      <a:pt x="77155" y="354115"/>
                      <a:pt x="62017" y="352709"/>
                      <a:pt x="45634" y="355978"/>
                    </a:cubicBezTo>
                    <a:cubicBezTo>
                      <a:pt x="42056" y="356693"/>
                      <a:pt x="39737" y="358088"/>
                      <a:pt x="40711" y="361863"/>
                    </a:cubicBezTo>
                    <a:cubicBezTo>
                      <a:pt x="41624" y="365403"/>
                      <a:pt x="44412" y="366168"/>
                      <a:pt x="47903" y="365416"/>
                    </a:cubicBezTo>
                    <a:cubicBezTo>
                      <a:pt x="51481" y="364638"/>
                      <a:pt x="55133" y="364244"/>
                      <a:pt x="58760" y="363676"/>
                    </a:cubicBezTo>
                    <a:close/>
                    <a:moveTo>
                      <a:pt x="212541" y="266744"/>
                    </a:moveTo>
                    <a:cubicBezTo>
                      <a:pt x="194986" y="266769"/>
                      <a:pt x="174926" y="290567"/>
                      <a:pt x="177751" y="308024"/>
                    </a:cubicBezTo>
                    <a:cubicBezTo>
                      <a:pt x="178121" y="310356"/>
                      <a:pt x="179170" y="312144"/>
                      <a:pt x="181748" y="312465"/>
                    </a:cubicBezTo>
                    <a:cubicBezTo>
                      <a:pt x="184265" y="312774"/>
                      <a:pt x="185980" y="311577"/>
                      <a:pt x="186671" y="309208"/>
                    </a:cubicBezTo>
                    <a:cubicBezTo>
                      <a:pt x="187152" y="307555"/>
                      <a:pt x="187250" y="305803"/>
                      <a:pt x="187620" y="304113"/>
                    </a:cubicBezTo>
                    <a:cubicBezTo>
                      <a:pt x="190717" y="289691"/>
                      <a:pt x="197490" y="278662"/>
                      <a:pt x="213528" y="276330"/>
                    </a:cubicBezTo>
                    <a:cubicBezTo>
                      <a:pt x="216711" y="275874"/>
                      <a:pt x="219104" y="274529"/>
                      <a:pt x="218710" y="271000"/>
                    </a:cubicBezTo>
                    <a:cubicBezTo>
                      <a:pt x="218327" y="267546"/>
                      <a:pt x="215724" y="266534"/>
                      <a:pt x="212541" y="266744"/>
                    </a:cubicBezTo>
                    <a:close/>
                  </a:path>
                </a:pathLst>
              </a:custGeom>
              <a:grpFill/>
              <a:ln w="0" cap="flat">
                <a:noFill/>
                <a:prstDash val="solid"/>
                <a:miter/>
              </a:ln>
            </p:spPr>
            <p:txBody>
              <a:bodyPr rtlCol="0" anchor="ctr"/>
              <a:lstStyle/>
              <a:p>
                <a:endParaRPr lang="en-US" sz="1641"/>
              </a:p>
            </p:txBody>
          </p:sp>
          <p:sp>
            <p:nvSpPr>
              <p:cNvPr id="45" name="Freeform: Shape 44">
                <a:extLst>
                  <a:ext uri="{FF2B5EF4-FFF2-40B4-BE49-F238E27FC236}">
                    <a16:creationId xmlns:a16="http://schemas.microsoft.com/office/drawing/2014/main" id="{28ADF60C-DFEF-B48A-91B2-83B8C17426EE}"/>
                  </a:ext>
                </a:extLst>
              </p:cNvPr>
              <p:cNvSpPr/>
              <p:nvPr/>
            </p:nvSpPr>
            <p:spPr>
              <a:xfrm>
                <a:off x="7178473" y="3328341"/>
                <a:ext cx="740074" cy="315433"/>
              </a:xfrm>
              <a:custGeom>
                <a:avLst/>
                <a:gdLst>
                  <a:gd name="connsiteX0" fmla="*/ 420 w 740074"/>
                  <a:gd name="connsiteY0" fmla="*/ 1382 h 315433"/>
                  <a:gd name="connsiteX1" fmla="*/ 26279 w 740074"/>
                  <a:gd name="connsiteY1" fmla="*/ 20097 h 315433"/>
                  <a:gd name="connsiteX2" fmla="*/ 129046 w 740074"/>
                  <a:gd name="connsiteY2" fmla="*/ 61587 h 315433"/>
                  <a:gd name="connsiteX3" fmla="*/ 291278 w 740074"/>
                  <a:gd name="connsiteY3" fmla="*/ 87852 h 315433"/>
                  <a:gd name="connsiteX4" fmla="*/ 464305 w 740074"/>
                  <a:gd name="connsiteY4" fmla="*/ 86261 h 315433"/>
                  <a:gd name="connsiteX5" fmla="*/ 671296 w 740074"/>
                  <a:gd name="connsiteY5" fmla="*/ 40910 h 315433"/>
                  <a:gd name="connsiteX6" fmla="*/ 706962 w 740074"/>
                  <a:gd name="connsiteY6" fmla="*/ 23613 h 315433"/>
                  <a:gd name="connsiteX7" fmla="*/ 740075 w 740074"/>
                  <a:gd name="connsiteY7" fmla="*/ 0 h 315433"/>
                  <a:gd name="connsiteX8" fmla="*/ 739322 w 740074"/>
                  <a:gd name="connsiteY8" fmla="*/ 4232 h 315433"/>
                  <a:gd name="connsiteX9" fmla="*/ 640453 w 740074"/>
                  <a:gd name="connsiteY9" fmla="*/ 201316 h 315433"/>
                  <a:gd name="connsiteX10" fmla="*/ 563372 w 740074"/>
                  <a:gd name="connsiteY10" fmla="*/ 281864 h 315433"/>
                  <a:gd name="connsiteX11" fmla="*/ 458753 w 740074"/>
                  <a:gd name="connsiteY11" fmla="*/ 315421 h 315433"/>
                  <a:gd name="connsiteX12" fmla="*/ 281606 w 740074"/>
                  <a:gd name="connsiteY12" fmla="*/ 315236 h 315433"/>
                  <a:gd name="connsiteX13" fmla="*/ 276264 w 740074"/>
                  <a:gd name="connsiteY13" fmla="*/ 315236 h 315433"/>
                  <a:gd name="connsiteX14" fmla="*/ 279916 w 740074"/>
                  <a:gd name="connsiteY14" fmla="*/ 311843 h 315433"/>
                  <a:gd name="connsiteX15" fmla="*/ 298347 w 740074"/>
                  <a:gd name="connsiteY15" fmla="*/ 300863 h 315433"/>
                  <a:gd name="connsiteX16" fmla="*/ 309525 w 740074"/>
                  <a:gd name="connsiteY16" fmla="*/ 276769 h 315433"/>
                  <a:gd name="connsiteX17" fmla="*/ 293203 w 740074"/>
                  <a:gd name="connsiteY17" fmla="*/ 255784 h 315433"/>
                  <a:gd name="connsiteX18" fmla="*/ 243657 w 740074"/>
                  <a:gd name="connsiteY18" fmla="*/ 246297 h 315433"/>
                  <a:gd name="connsiteX19" fmla="*/ 236662 w 740074"/>
                  <a:gd name="connsiteY19" fmla="*/ 243730 h 315433"/>
                  <a:gd name="connsiteX20" fmla="*/ 237871 w 740074"/>
                  <a:gd name="connsiteY20" fmla="*/ 234983 h 315433"/>
                  <a:gd name="connsiteX21" fmla="*/ 223745 w 740074"/>
                  <a:gd name="connsiteY21" fmla="*/ 194136 h 315433"/>
                  <a:gd name="connsiteX22" fmla="*/ 117376 w 740074"/>
                  <a:gd name="connsiteY22" fmla="*/ 214615 h 315433"/>
                  <a:gd name="connsiteX23" fmla="*/ 107457 w 740074"/>
                  <a:gd name="connsiteY23" fmla="*/ 213048 h 315433"/>
                  <a:gd name="connsiteX24" fmla="*/ 14151 w 740074"/>
                  <a:gd name="connsiteY24" fmla="*/ 40762 h 315433"/>
                  <a:gd name="connsiteX25" fmla="*/ 1531 w 740074"/>
                  <a:gd name="connsiteY25" fmla="*/ 8007 h 315433"/>
                  <a:gd name="connsiteX26" fmla="*/ 445 w 740074"/>
                  <a:gd name="connsiteY26" fmla="*/ 1382 h 3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0074" h="315433">
                    <a:moveTo>
                      <a:pt x="420" y="1382"/>
                    </a:moveTo>
                    <a:cubicBezTo>
                      <a:pt x="8723" y="8266"/>
                      <a:pt x="17199" y="14607"/>
                      <a:pt x="26279" y="20097"/>
                    </a:cubicBezTo>
                    <a:cubicBezTo>
                      <a:pt x="58306" y="39466"/>
                      <a:pt x="93158" y="51853"/>
                      <a:pt x="129046" y="61587"/>
                    </a:cubicBezTo>
                    <a:cubicBezTo>
                      <a:pt x="182194" y="76021"/>
                      <a:pt x="236416" y="83879"/>
                      <a:pt x="291278" y="87852"/>
                    </a:cubicBezTo>
                    <a:cubicBezTo>
                      <a:pt x="349003" y="92022"/>
                      <a:pt x="406704" y="91368"/>
                      <a:pt x="464305" y="86261"/>
                    </a:cubicBezTo>
                    <a:cubicBezTo>
                      <a:pt x="535194" y="79956"/>
                      <a:pt x="604898" y="67866"/>
                      <a:pt x="671296" y="40910"/>
                    </a:cubicBezTo>
                    <a:cubicBezTo>
                      <a:pt x="683559" y="35926"/>
                      <a:pt x="695476" y="30201"/>
                      <a:pt x="706962" y="23613"/>
                    </a:cubicBezTo>
                    <a:cubicBezTo>
                      <a:pt x="718436" y="17038"/>
                      <a:pt x="729403" y="9734"/>
                      <a:pt x="740075" y="0"/>
                    </a:cubicBezTo>
                    <a:cubicBezTo>
                      <a:pt x="739692" y="2233"/>
                      <a:pt x="739668" y="3294"/>
                      <a:pt x="739322" y="4232"/>
                    </a:cubicBezTo>
                    <a:cubicBezTo>
                      <a:pt x="713735" y="73615"/>
                      <a:pt x="683411" y="140667"/>
                      <a:pt x="640453" y="201316"/>
                    </a:cubicBezTo>
                    <a:cubicBezTo>
                      <a:pt x="618765" y="231936"/>
                      <a:pt x="594103" y="259830"/>
                      <a:pt x="563372" y="281864"/>
                    </a:cubicBezTo>
                    <a:cubicBezTo>
                      <a:pt x="532097" y="304281"/>
                      <a:pt x="497640" y="315865"/>
                      <a:pt x="458753" y="315421"/>
                    </a:cubicBezTo>
                    <a:cubicBezTo>
                      <a:pt x="399708" y="314730"/>
                      <a:pt x="340651" y="315236"/>
                      <a:pt x="281606" y="315236"/>
                    </a:cubicBezTo>
                    <a:lnTo>
                      <a:pt x="276264" y="315236"/>
                    </a:lnTo>
                    <a:cubicBezTo>
                      <a:pt x="276499" y="312584"/>
                      <a:pt x="278633" y="312621"/>
                      <a:pt x="279916" y="311843"/>
                    </a:cubicBezTo>
                    <a:cubicBezTo>
                      <a:pt x="286035" y="308154"/>
                      <a:pt x="292438" y="304873"/>
                      <a:pt x="298347" y="300863"/>
                    </a:cubicBezTo>
                    <a:cubicBezTo>
                      <a:pt x="306761" y="295163"/>
                      <a:pt x="310734" y="286861"/>
                      <a:pt x="309525" y="276769"/>
                    </a:cubicBezTo>
                    <a:cubicBezTo>
                      <a:pt x="308328" y="266739"/>
                      <a:pt x="302715" y="259522"/>
                      <a:pt x="293203" y="255784"/>
                    </a:cubicBezTo>
                    <a:cubicBezTo>
                      <a:pt x="277300" y="249529"/>
                      <a:pt x="260794" y="246297"/>
                      <a:pt x="243657" y="246297"/>
                    </a:cubicBezTo>
                    <a:cubicBezTo>
                      <a:pt x="241252" y="246297"/>
                      <a:pt x="238007" y="247974"/>
                      <a:pt x="236662" y="243730"/>
                    </a:cubicBezTo>
                    <a:cubicBezTo>
                      <a:pt x="235613" y="240424"/>
                      <a:pt x="235379" y="238129"/>
                      <a:pt x="237871" y="234983"/>
                    </a:cubicBezTo>
                    <a:cubicBezTo>
                      <a:pt x="250023" y="219649"/>
                      <a:pt x="242905" y="198713"/>
                      <a:pt x="223745" y="194136"/>
                    </a:cubicBezTo>
                    <a:cubicBezTo>
                      <a:pt x="185315" y="184945"/>
                      <a:pt x="149649" y="191767"/>
                      <a:pt x="117376" y="214615"/>
                    </a:cubicBezTo>
                    <a:cubicBezTo>
                      <a:pt x="112613" y="217983"/>
                      <a:pt x="110750" y="217490"/>
                      <a:pt x="107457" y="213048"/>
                    </a:cubicBezTo>
                    <a:cubicBezTo>
                      <a:pt x="68114" y="160061"/>
                      <a:pt x="38924" y="101608"/>
                      <a:pt x="14151" y="40762"/>
                    </a:cubicBezTo>
                    <a:cubicBezTo>
                      <a:pt x="9735" y="29930"/>
                      <a:pt x="5614" y="18975"/>
                      <a:pt x="1531" y="8007"/>
                    </a:cubicBezTo>
                    <a:cubicBezTo>
                      <a:pt x="828" y="6107"/>
                      <a:pt x="-776" y="4232"/>
                      <a:pt x="445" y="1382"/>
                    </a:cubicBezTo>
                    <a:close/>
                  </a:path>
                </a:pathLst>
              </a:custGeom>
              <a:solidFill>
                <a:srgbClr val="C69C6D"/>
              </a:solidFill>
              <a:ln w="0" cap="flat">
                <a:noFill/>
                <a:prstDash val="solid"/>
                <a:miter/>
              </a:ln>
            </p:spPr>
            <p:txBody>
              <a:bodyPr rtlCol="0" anchor="ctr"/>
              <a:lstStyle/>
              <a:p>
                <a:endParaRPr lang="en-US" sz="1641"/>
              </a:p>
            </p:txBody>
          </p:sp>
          <p:sp>
            <p:nvSpPr>
              <p:cNvPr id="46" name="Freeform: Shape 45">
                <a:extLst>
                  <a:ext uri="{FF2B5EF4-FFF2-40B4-BE49-F238E27FC236}">
                    <a16:creationId xmlns:a16="http://schemas.microsoft.com/office/drawing/2014/main" id="{43A28D59-73DB-0EBF-B4F3-096BD5899C5C}"/>
                  </a:ext>
                </a:extLst>
              </p:cNvPr>
              <p:cNvSpPr/>
              <p:nvPr/>
            </p:nvSpPr>
            <p:spPr>
              <a:xfrm>
                <a:off x="7287474" y="3562637"/>
                <a:ext cx="118931" cy="86037"/>
              </a:xfrm>
              <a:custGeom>
                <a:avLst/>
                <a:gdLst>
                  <a:gd name="connsiteX0" fmla="*/ 19897 w 118931"/>
                  <a:gd name="connsiteY0" fmla="*/ 85837 h 86037"/>
                  <a:gd name="connsiteX1" fmla="*/ 2342 w 118931"/>
                  <a:gd name="connsiteY1" fmla="*/ 78398 h 86037"/>
                  <a:gd name="connsiteX2" fmla="*/ 3403 w 118931"/>
                  <a:gd name="connsiteY2" fmla="*/ 60016 h 86037"/>
                  <a:gd name="connsiteX3" fmla="*/ 100705 w 118931"/>
                  <a:gd name="connsiteY3" fmla="*/ 82 h 86037"/>
                  <a:gd name="connsiteX4" fmla="*/ 116385 w 118931"/>
                  <a:gd name="connsiteY4" fmla="*/ 7263 h 86037"/>
                  <a:gd name="connsiteX5" fmla="*/ 115991 w 118931"/>
                  <a:gd name="connsiteY5" fmla="*/ 25065 h 86037"/>
                  <a:gd name="connsiteX6" fmla="*/ 19897 w 118931"/>
                  <a:gd name="connsiteY6" fmla="*/ 85837 h 8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931" h="86037">
                    <a:moveTo>
                      <a:pt x="19897" y="85837"/>
                    </a:moveTo>
                    <a:cubicBezTo>
                      <a:pt x="12557" y="86689"/>
                      <a:pt x="6339" y="84937"/>
                      <a:pt x="2342" y="78398"/>
                    </a:cubicBezTo>
                    <a:cubicBezTo>
                      <a:pt x="-1483" y="72131"/>
                      <a:pt x="-261" y="66012"/>
                      <a:pt x="3403" y="60016"/>
                    </a:cubicBezTo>
                    <a:cubicBezTo>
                      <a:pt x="25720" y="23597"/>
                      <a:pt x="58081" y="3512"/>
                      <a:pt x="100705" y="82"/>
                    </a:cubicBezTo>
                    <a:cubicBezTo>
                      <a:pt x="107268" y="-448"/>
                      <a:pt x="112746" y="1538"/>
                      <a:pt x="116385" y="7263"/>
                    </a:cubicBezTo>
                    <a:cubicBezTo>
                      <a:pt x="120160" y="13222"/>
                      <a:pt x="119494" y="19193"/>
                      <a:pt x="115991" y="25065"/>
                    </a:cubicBezTo>
                    <a:cubicBezTo>
                      <a:pt x="94203" y="61583"/>
                      <a:pt x="61905" y="81408"/>
                      <a:pt x="19897" y="85837"/>
                    </a:cubicBezTo>
                    <a:close/>
                  </a:path>
                </a:pathLst>
              </a:custGeom>
              <a:grpFill/>
              <a:ln w="0" cap="flat">
                <a:noFill/>
                <a:prstDash val="solid"/>
                <a:miter/>
              </a:ln>
            </p:spPr>
            <p:txBody>
              <a:bodyPr rtlCol="0" anchor="ctr"/>
              <a:lstStyle/>
              <a:p>
                <a:endParaRPr lang="en-US" sz="1641"/>
              </a:p>
            </p:txBody>
          </p:sp>
          <p:sp>
            <p:nvSpPr>
              <p:cNvPr id="47" name="Freeform: Shape 46">
                <a:extLst>
                  <a:ext uri="{FF2B5EF4-FFF2-40B4-BE49-F238E27FC236}">
                    <a16:creationId xmlns:a16="http://schemas.microsoft.com/office/drawing/2014/main" id="{34ECA2B3-149C-3782-3A02-66A7A4B288E5}"/>
                  </a:ext>
                </a:extLst>
              </p:cNvPr>
              <p:cNvSpPr/>
              <p:nvPr/>
            </p:nvSpPr>
            <p:spPr>
              <a:xfrm>
                <a:off x="7718798" y="2965354"/>
                <a:ext cx="89955" cy="116067"/>
              </a:xfrm>
              <a:custGeom>
                <a:avLst/>
                <a:gdLst>
                  <a:gd name="connsiteX0" fmla="*/ 12 w 89955"/>
                  <a:gd name="connsiteY0" fmla="*/ 16699 h 116067"/>
                  <a:gd name="connsiteX1" fmla="*/ 22774 w 89955"/>
                  <a:gd name="connsiteY1" fmla="*/ 1944 h 116067"/>
                  <a:gd name="connsiteX2" fmla="*/ 89801 w 89955"/>
                  <a:gd name="connsiteY2" fmla="*/ 97852 h 116067"/>
                  <a:gd name="connsiteX3" fmla="*/ 68545 w 89955"/>
                  <a:gd name="connsiteY3" fmla="*/ 114902 h 116067"/>
                  <a:gd name="connsiteX4" fmla="*/ 0 w 89955"/>
                  <a:gd name="connsiteY4" fmla="*/ 16699 h 11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55" h="116067">
                    <a:moveTo>
                      <a:pt x="12" y="16699"/>
                    </a:moveTo>
                    <a:cubicBezTo>
                      <a:pt x="-185" y="4017"/>
                      <a:pt x="11424" y="-3866"/>
                      <a:pt x="22774" y="1944"/>
                    </a:cubicBezTo>
                    <a:cubicBezTo>
                      <a:pt x="61957" y="22029"/>
                      <a:pt x="84287" y="54241"/>
                      <a:pt x="89801" y="97852"/>
                    </a:cubicBezTo>
                    <a:cubicBezTo>
                      <a:pt x="91418" y="110646"/>
                      <a:pt x="80055" y="119319"/>
                      <a:pt x="68545" y="114902"/>
                    </a:cubicBezTo>
                    <a:cubicBezTo>
                      <a:pt x="33359" y="101406"/>
                      <a:pt x="592" y="54439"/>
                      <a:pt x="0" y="16699"/>
                    </a:cubicBezTo>
                    <a:close/>
                  </a:path>
                </a:pathLst>
              </a:custGeom>
              <a:grpFill/>
              <a:ln w="0" cap="flat">
                <a:noFill/>
                <a:prstDash val="solid"/>
                <a:miter/>
              </a:ln>
            </p:spPr>
            <p:txBody>
              <a:bodyPr rtlCol="0" anchor="ctr"/>
              <a:lstStyle/>
              <a:p>
                <a:endParaRPr lang="en-US" sz="1641"/>
              </a:p>
            </p:txBody>
          </p:sp>
          <p:sp>
            <p:nvSpPr>
              <p:cNvPr id="48" name="Freeform: Shape 47">
                <a:extLst>
                  <a:ext uri="{FF2B5EF4-FFF2-40B4-BE49-F238E27FC236}">
                    <a16:creationId xmlns:a16="http://schemas.microsoft.com/office/drawing/2014/main" id="{B172FD1D-8564-38D0-5CF1-FDBE7F294528}"/>
                  </a:ext>
                </a:extLst>
              </p:cNvPr>
              <p:cNvSpPr/>
              <p:nvPr/>
            </p:nvSpPr>
            <p:spPr>
              <a:xfrm>
                <a:off x="7223038" y="3040565"/>
                <a:ext cx="59585" cy="133413"/>
              </a:xfrm>
              <a:custGeom>
                <a:avLst/>
                <a:gdLst>
                  <a:gd name="connsiteX0" fmla="*/ 59573 w 59585"/>
                  <a:gd name="connsiteY0" fmla="*/ 77541 h 133413"/>
                  <a:gd name="connsiteX1" fmla="*/ 51122 w 59585"/>
                  <a:gd name="connsiteY1" fmla="*/ 121942 h 133413"/>
                  <a:gd name="connsiteX2" fmla="*/ 38205 w 59585"/>
                  <a:gd name="connsiteY2" fmla="*/ 133255 h 133413"/>
                  <a:gd name="connsiteX3" fmla="*/ 22192 w 59585"/>
                  <a:gd name="connsiteY3" fmla="*/ 125606 h 133413"/>
                  <a:gd name="connsiteX4" fmla="*/ 8436 w 59585"/>
                  <a:gd name="connsiteY4" fmla="*/ 11760 h 133413"/>
                  <a:gd name="connsiteX5" fmla="*/ 21846 w 59585"/>
                  <a:gd name="connsiteY5" fmla="*/ 138 h 133413"/>
                  <a:gd name="connsiteX6" fmla="*/ 38168 w 59585"/>
                  <a:gd name="connsiteY6" fmla="*/ 8552 h 133413"/>
                  <a:gd name="connsiteX7" fmla="*/ 59585 w 59585"/>
                  <a:gd name="connsiteY7" fmla="*/ 77553 h 1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85" h="133413">
                    <a:moveTo>
                      <a:pt x="59573" y="77541"/>
                    </a:moveTo>
                    <a:cubicBezTo>
                      <a:pt x="59684" y="92912"/>
                      <a:pt x="56587" y="107643"/>
                      <a:pt x="51122" y="121942"/>
                    </a:cubicBezTo>
                    <a:cubicBezTo>
                      <a:pt x="48790" y="128036"/>
                      <a:pt x="45028" y="132391"/>
                      <a:pt x="38205" y="133255"/>
                    </a:cubicBezTo>
                    <a:cubicBezTo>
                      <a:pt x="31247" y="134131"/>
                      <a:pt x="26053" y="131355"/>
                      <a:pt x="22192" y="125606"/>
                    </a:cubicBezTo>
                    <a:cubicBezTo>
                      <a:pt x="-1668" y="89976"/>
                      <a:pt x="-6344" y="52052"/>
                      <a:pt x="8436" y="11760"/>
                    </a:cubicBezTo>
                    <a:cubicBezTo>
                      <a:pt x="10780" y="5369"/>
                      <a:pt x="14777" y="989"/>
                      <a:pt x="21846" y="138"/>
                    </a:cubicBezTo>
                    <a:cubicBezTo>
                      <a:pt x="29174" y="-750"/>
                      <a:pt x="34220" y="2716"/>
                      <a:pt x="38168" y="8552"/>
                    </a:cubicBezTo>
                    <a:cubicBezTo>
                      <a:pt x="52294" y="29401"/>
                      <a:pt x="59524" y="52361"/>
                      <a:pt x="59585" y="77553"/>
                    </a:cubicBezTo>
                    <a:close/>
                  </a:path>
                </a:pathLst>
              </a:custGeom>
              <a:grpFill/>
              <a:ln w="0" cap="flat">
                <a:noFill/>
                <a:prstDash val="solid"/>
                <a:miter/>
              </a:ln>
            </p:spPr>
            <p:txBody>
              <a:bodyPr rtlCol="0" anchor="ctr"/>
              <a:lstStyle/>
              <a:p>
                <a:endParaRPr lang="en-US" sz="1641"/>
              </a:p>
            </p:txBody>
          </p:sp>
          <p:sp>
            <p:nvSpPr>
              <p:cNvPr id="49" name="Freeform: Shape 48">
                <a:extLst>
                  <a:ext uri="{FF2B5EF4-FFF2-40B4-BE49-F238E27FC236}">
                    <a16:creationId xmlns:a16="http://schemas.microsoft.com/office/drawing/2014/main" id="{A3A42263-C200-5AA4-CD40-EEB2C0C03DA2}"/>
                  </a:ext>
                </a:extLst>
              </p:cNvPr>
              <p:cNvSpPr/>
              <p:nvPr/>
            </p:nvSpPr>
            <p:spPr>
              <a:xfrm>
                <a:off x="7211915" y="3527214"/>
                <a:ext cx="82876" cy="115216"/>
              </a:xfrm>
              <a:custGeom>
                <a:avLst/>
                <a:gdLst>
                  <a:gd name="connsiteX0" fmla="*/ 67266 w 82876"/>
                  <a:gd name="connsiteY0" fmla="*/ 115204 h 115216"/>
                  <a:gd name="connsiteX1" fmla="*/ 115 w 82876"/>
                  <a:gd name="connsiteY1" fmla="*/ 17716 h 115216"/>
                  <a:gd name="connsiteX2" fmla="*/ 23420 w 82876"/>
                  <a:gd name="connsiteY2" fmla="*/ 2184 h 115216"/>
                  <a:gd name="connsiteX3" fmla="*/ 82292 w 82876"/>
                  <a:gd name="connsiteY3" fmla="*/ 68816 h 115216"/>
                  <a:gd name="connsiteX4" fmla="*/ 80824 w 82876"/>
                  <a:gd name="connsiteY4" fmla="*/ 76367 h 115216"/>
                  <a:gd name="connsiteX5" fmla="*/ 73126 w 82876"/>
                  <a:gd name="connsiteY5" fmla="*/ 86853 h 115216"/>
                  <a:gd name="connsiteX6" fmla="*/ 67266 w 82876"/>
                  <a:gd name="connsiteY6" fmla="*/ 115216 h 11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76" h="115216">
                    <a:moveTo>
                      <a:pt x="67266" y="115204"/>
                    </a:moveTo>
                    <a:cubicBezTo>
                      <a:pt x="27368" y="92972"/>
                      <a:pt x="4680" y="61402"/>
                      <a:pt x="115" y="17716"/>
                    </a:cubicBezTo>
                    <a:cubicBezTo>
                      <a:pt x="-1328" y="3924"/>
                      <a:pt x="11046" y="-4132"/>
                      <a:pt x="23420" y="2184"/>
                    </a:cubicBezTo>
                    <a:cubicBezTo>
                      <a:pt x="51733" y="16643"/>
                      <a:pt x="71152" y="39072"/>
                      <a:pt x="82292" y="68816"/>
                    </a:cubicBezTo>
                    <a:cubicBezTo>
                      <a:pt x="83439" y="71901"/>
                      <a:pt x="82872" y="73961"/>
                      <a:pt x="80824" y="76367"/>
                    </a:cubicBezTo>
                    <a:cubicBezTo>
                      <a:pt x="78024" y="79661"/>
                      <a:pt x="75618" y="83300"/>
                      <a:pt x="73126" y="86853"/>
                    </a:cubicBezTo>
                    <a:cubicBezTo>
                      <a:pt x="67475" y="94885"/>
                      <a:pt x="63367" y="103323"/>
                      <a:pt x="67266" y="115216"/>
                    </a:cubicBezTo>
                    <a:close/>
                  </a:path>
                </a:pathLst>
              </a:custGeom>
              <a:grpFill/>
              <a:ln w="0" cap="flat">
                <a:noFill/>
                <a:prstDash val="solid"/>
                <a:miter/>
              </a:ln>
            </p:spPr>
            <p:txBody>
              <a:bodyPr rtlCol="0" anchor="ctr"/>
              <a:lstStyle/>
              <a:p>
                <a:endParaRPr lang="en-US" sz="1641"/>
              </a:p>
            </p:txBody>
          </p:sp>
          <p:sp>
            <p:nvSpPr>
              <p:cNvPr id="50" name="Freeform: Shape 49">
                <a:extLst>
                  <a:ext uri="{FF2B5EF4-FFF2-40B4-BE49-F238E27FC236}">
                    <a16:creationId xmlns:a16="http://schemas.microsoft.com/office/drawing/2014/main" id="{3C4030F5-FDB7-6ED4-5467-0021EA1157BC}"/>
                  </a:ext>
                </a:extLst>
              </p:cNvPr>
              <p:cNvSpPr/>
              <p:nvPr/>
            </p:nvSpPr>
            <p:spPr>
              <a:xfrm>
                <a:off x="7368242" y="3584125"/>
                <a:ext cx="110298" cy="58849"/>
              </a:xfrm>
              <a:custGeom>
                <a:avLst/>
                <a:gdLst>
                  <a:gd name="connsiteX0" fmla="*/ 0 w 110298"/>
                  <a:gd name="connsiteY0" fmla="*/ 54345 h 58849"/>
                  <a:gd name="connsiteX1" fmla="*/ 11782 w 110298"/>
                  <a:gd name="connsiteY1" fmla="*/ 45203 h 58849"/>
                  <a:gd name="connsiteX2" fmla="*/ 45684 w 110298"/>
                  <a:gd name="connsiteY2" fmla="*/ 2924 h 58849"/>
                  <a:gd name="connsiteX3" fmla="*/ 50705 w 110298"/>
                  <a:gd name="connsiteY3" fmla="*/ 0 h 58849"/>
                  <a:gd name="connsiteX4" fmla="*/ 100695 w 110298"/>
                  <a:gd name="connsiteY4" fmla="*/ 10178 h 58849"/>
                  <a:gd name="connsiteX5" fmla="*/ 103471 w 110298"/>
                  <a:gd name="connsiteY5" fmla="*/ 36542 h 58849"/>
                  <a:gd name="connsiteX6" fmla="*/ 0 w 110298"/>
                  <a:gd name="connsiteY6" fmla="*/ 54345 h 5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298" h="58849">
                    <a:moveTo>
                      <a:pt x="0" y="54345"/>
                    </a:moveTo>
                    <a:cubicBezTo>
                      <a:pt x="4663" y="50742"/>
                      <a:pt x="8315" y="48077"/>
                      <a:pt x="11782" y="45203"/>
                    </a:cubicBezTo>
                    <a:cubicBezTo>
                      <a:pt x="25970" y="33433"/>
                      <a:pt x="37813" y="19727"/>
                      <a:pt x="45684" y="2924"/>
                    </a:cubicBezTo>
                    <a:cubicBezTo>
                      <a:pt x="46868" y="383"/>
                      <a:pt x="48373" y="0"/>
                      <a:pt x="50705" y="0"/>
                    </a:cubicBezTo>
                    <a:cubicBezTo>
                      <a:pt x="68051" y="49"/>
                      <a:pt x="84817" y="3195"/>
                      <a:pt x="100695" y="10178"/>
                    </a:cubicBezTo>
                    <a:cubicBezTo>
                      <a:pt x="112119" y="15212"/>
                      <a:pt x="113735" y="29337"/>
                      <a:pt x="103471" y="36542"/>
                    </a:cubicBezTo>
                    <a:cubicBezTo>
                      <a:pt x="72307" y="58453"/>
                      <a:pt x="38097" y="63869"/>
                      <a:pt x="0" y="54345"/>
                    </a:cubicBezTo>
                    <a:close/>
                  </a:path>
                </a:pathLst>
              </a:custGeom>
              <a:grpFill/>
              <a:ln w="0" cap="flat">
                <a:noFill/>
                <a:prstDash val="solid"/>
                <a:miter/>
              </a:ln>
            </p:spPr>
            <p:txBody>
              <a:bodyPr rtlCol="0" anchor="ctr"/>
              <a:lstStyle/>
              <a:p>
                <a:endParaRPr lang="en-US" sz="1641"/>
              </a:p>
            </p:txBody>
          </p:sp>
          <p:sp>
            <p:nvSpPr>
              <p:cNvPr id="51" name="Freeform: Shape 50">
                <a:extLst>
                  <a:ext uri="{FF2B5EF4-FFF2-40B4-BE49-F238E27FC236}">
                    <a16:creationId xmlns:a16="http://schemas.microsoft.com/office/drawing/2014/main" id="{79D44166-6F48-7A4A-76E1-7EB597FF8A4C}"/>
                  </a:ext>
                </a:extLst>
              </p:cNvPr>
              <p:cNvSpPr/>
              <p:nvPr/>
            </p:nvSpPr>
            <p:spPr>
              <a:xfrm>
                <a:off x="7288518" y="3528712"/>
                <a:ext cx="123974" cy="61482"/>
              </a:xfrm>
              <a:custGeom>
                <a:avLst/>
                <a:gdLst>
                  <a:gd name="connsiteX0" fmla="*/ 14559 w 123974"/>
                  <a:gd name="connsiteY0" fmla="*/ 61483 h 61482"/>
                  <a:gd name="connsiteX1" fmla="*/ 742 w 123974"/>
                  <a:gd name="connsiteY1" fmla="*/ 35427 h 61482"/>
                  <a:gd name="connsiteX2" fmla="*/ 3271 w 123974"/>
                  <a:gd name="connsiteY2" fmla="*/ 29826 h 61482"/>
                  <a:gd name="connsiteX3" fmla="*/ 60379 w 123974"/>
                  <a:gd name="connsiteY3" fmla="*/ 2031 h 61482"/>
                  <a:gd name="connsiteX4" fmla="*/ 111356 w 123974"/>
                  <a:gd name="connsiteY4" fmla="*/ 3376 h 61482"/>
                  <a:gd name="connsiteX5" fmla="*/ 121632 w 123974"/>
                  <a:gd name="connsiteY5" fmla="*/ 26754 h 61482"/>
                  <a:gd name="connsiteX6" fmla="*/ 117167 w 123974"/>
                  <a:gd name="connsiteY6" fmla="*/ 28876 h 61482"/>
                  <a:gd name="connsiteX7" fmla="*/ 83227 w 123974"/>
                  <a:gd name="connsiteY7" fmla="*/ 26322 h 61482"/>
                  <a:gd name="connsiteX8" fmla="*/ 18557 w 123974"/>
                  <a:gd name="connsiteY8" fmla="*/ 58905 h 61482"/>
                  <a:gd name="connsiteX9" fmla="*/ 15596 w 123974"/>
                  <a:gd name="connsiteY9" fmla="*/ 61421 h 61482"/>
                  <a:gd name="connsiteX10" fmla="*/ 14547 w 123974"/>
                  <a:gd name="connsiteY10" fmla="*/ 61483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974" h="61482">
                    <a:moveTo>
                      <a:pt x="14559" y="61483"/>
                    </a:moveTo>
                    <a:cubicBezTo>
                      <a:pt x="10673" y="52563"/>
                      <a:pt x="6429" y="43606"/>
                      <a:pt x="742" y="35427"/>
                    </a:cubicBezTo>
                    <a:cubicBezTo>
                      <a:pt x="-1442" y="32294"/>
                      <a:pt x="1741" y="31183"/>
                      <a:pt x="3271" y="29826"/>
                    </a:cubicBezTo>
                    <a:cubicBezTo>
                      <a:pt x="19741" y="15330"/>
                      <a:pt x="38814" y="6040"/>
                      <a:pt x="60379" y="2031"/>
                    </a:cubicBezTo>
                    <a:cubicBezTo>
                      <a:pt x="77441" y="-1152"/>
                      <a:pt x="94491" y="-511"/>
                      <a:pt x="111356" y="3376"/>
                    </a:cubicBezTo>
                    <a:cubicBezTo>
                      <a:pt x="122200" y="5868"/>
                      <a:pt x="127308" y="17859"/>
                      <a:pt x="121632" y="26754"/>
                    </a:cubicBezTo>
                    <a:cubicBezTo>
                      <a:pt x="120608" y="28358"/>
                      <a:pt x="119597" y="30591"/>
                      <a:pt x="117167" y="28876"/>
                    </a:cubicBezTo>
                    <a:cubicBezTo>
                      <a:pt x="106347" y="21264"/>
                      <a:pt x="94676" y="24262"/>
                      <a:pt x="83227" y="26322"/>
                    </a:cubicBezTo>
                    <a:cubicBezTo>
                      <a:pt x="58492" y="30776"/>
                      <a:pt x="37037" y="41941"/>
                      <a:pt x="18557" y="58905"/>
                    </a:cubicBezTo>
                    <a:cubicBezTo>
                      <a:pt x="17607" y="59780"/>
                      <a:pt x="16595" y="60595"/>
                      <a:pt x="15596" y="61421"/>
                    </a:cubicBezTo>
                    <a:cubicBezTo>
                      <a:pt x="15472" y="61520"/>
                      <a:pt x="15226" y="61446"/>
                      <a:pt x="14547" y="61483"/>
                    </a:cubicBezTo>
                    <a:close/>
                  </a:path>
                </a:pathLst>
              </a:custGeom>
              <a:grpFill/>
              <a:ln w="0" cap="flat">
                <a:noFill/>
                <a:prstDash val="solid"/>
                <a:miter/>
              </a:ln>
            </p:spPr>
            <p:txBody>
              <a:bodyPr rtlCol="0" anchor="ctr"/>
              <a:lstStyle/>
              <a:p>
                <a:endParaRPr lang="en-US" sz="1641"/>
              </a:p>
            </p:txBody>
          </p:sp>
          <p:sp>
            <p:nvSpPr>
              <p:cNvPr id="52" name="Freeform: Shape 51">
                <a:extLst>
                  <a:ext uri="{FF2B5EF4-FFF2-40B4-BE49-F238E27FC236}">
                    <a16:creationId xmlns:a16="http://schemas.microsoft.com/office/drawing/2014/main" id="{4C9FEEC5-7FB2-4B55-41BE-F3153EABE485}"/>
                  </a:ext>
                </a:extLst>
              </p:cNvPr>
              <p:cNvSpPr/>
              <p:nvPr/>
            </p:nvSpPr>
            <p:spPr>
              <a:xfrm>
                <a:off x="7159959" y="3227572"/>
                <a:ext cx="24682" cy="82275"/>
              </a:xfrm>
              <a:custGeom>
                <a:avLst/>
                <a:gdLst>
                  <a:gd name="connsiteX0" fmla="*/ 15195 w 24682"/>
                  <a:gd name="connsiteY0" fmla="*/ 82276 h 82275"/>
                  <a:gd name="connsiteX1" fmla="*/ 24683 w 24682"/>
                  <a:gd name="connsiteY1" fmla="*/ 0 h 82275"/>
                  <a:gd name="connsiteX2" fmla="*/ 15195 w 24682"/>
                  <a:gd name="connsiteY2" fmla="*/ 82276 h 82275"/>
                </a:gdLst>
                <a:ahLst/>
                <a:cxnLst>
                  <a:cxn ang="0">
                    <a:pos x="connsiteX0" y="connsiteY0"/>
                  </a:cxn>
                  <a:cxn ang="0">
                    <a:pos x="connsiteX1" y="connsiteY1"/>
                  </a:cxn>
                  <a:cxn ang="0">
                    <a:pos x="connsiteX2" y="connsiteY2"/>
                  </a:cxn>
                </a:cxnLst>
                <a:rect l="l" t="t" r="r" b="b"/>
                <a:pathLst>
                  <a:path w="24682" h="82275">
                    <a:moveTo>
                      <a:pt x="15195" y="82276"/>
                    </a:moveTo>
                    <a:cubicBezTo>
                      <a:pt x="-8788" y="64140"/>
                      <a:pt x="-3458" y="19061"/>
                      <a:pt x="24683" y="0"/>
                    </a:cubicBezTo>
                    <a:cubicBezTo>
                      <a:pt x="20031" y="27339"/>
                      <a:pt x="16812" y="54530"/>
                      <a:pt x="15195" y="82276"/>
                    </a:cubicBezTo>
                    <a:close/>
                  </a:path>
                </a:pathLst>
              </a:custGeom>
              <a:grpFill/>
              <a:ln w="0" cap="flat">
                <a:noFill/>
                <a:prstDash val="solid"/>
                <a:miter/>
              </a:ln>
            </p:spPr>
            <p:txBody>
              <a:bodyPr rtlCol="0" anchor="ctr"/>
              <a:lstStyle/>
              <a:p>
                <a:endParaRPr lang="en-US" sz="1641"/>
              </a:p>
            </p:txBody>
          </p:sp>
          <p:sp>
            <p:nvSpPr>
              <p:cNvPr id="53" name="Freeform: Shape 52">
                <a:extLst>
                  <a:ext uri="{FF2B5EF4-FFF2-40B4-BE49-F238E27FC236}">
                    <a16:creationId xmlns:a16="http://schemas.microsoft.com/office/drawing/2014/main" id="{B42CA335-ADC5-0494-AC02-E0B7D5951304}"/>
                  </a:ext>
                </a:extLst>
              </p:cNvPr>
              <p:cNvSpPr/>
              <p:nvPr/>
            </p:nvSpPr>
            <p:spPr>
              <a:xfrm>
                <a:off x="7923026" y="3255207"/>
                <a:ext cx="13672" cy="53357"/>
              </a:xfrm>
              <a:custGeom>
                <a:avLst/>
                <a:gdLst>
                  <a:gd name="connsiteX0" fmla="*/ 9352 w 13672"/>
                  <a:gd name="connsiteY0" fmla="*/ 0 h 53357"/>
                  <a:gd name="connsiteX1" fmla="*/ 0 w 13672"/>
                  <a:gd name="connsiteY1" fmla="*/ 53358 h 53357"/>
                  <a:gd name="connsiteX2" fmla="*/ 9352 w 13672"/>
                  <a:gd name="connsiteY2" fmla="*/ 0 h 53357"/>
                </a:gdLst>
                <a:ahLst/>
                <a:cxnLst>
                  <a:cxn ang="0">
                    <a:pos x="connsiteX0" y="connsiteY0"/>
                  </a:cxn>
                  <a:cxn ang="0">
                    <a:pos x="connsiteX1" y="connsiteY1"/>
                  </a:cxn>
                  <a:cxn ang="0">
                    <a:pos x="connsiteX2" y="connsiteY2"/>
                  </a:cxn>
                </a:cxnLst>
                <a:rect l="l" t="t" r="r" b="b"/>
                <a:pathLst>
                  <a:path w="13672" h="53357">
                    <a:moveTo>
                      <a:pt x="9352" y="0"/>
                    </a:moveTo>
                    <a:cubicBezTo>
                      <a:pt x="17716" y="16260"/>
                      <a:pt x="13583" y="39910"/>
                      <a:pt x="0" y="53358"/>
                    </a:cubicBezTo>
                    <a:cubicBezTo>
                      <a:pt x="4984" y="35420"/>
                      <a:pt x="7612" y="18358"/>
                      <a:pt x="9352" y="0"/>
                    </a:cubicBezTo>
                    <a:close/>
                  </a:path>
                </a:pathLst>
              </a:custGeom>
              <a:grpFill/>
              <a:ln w="0" cap="flat">
                <a:noFill/>
                <a:prstDash val="solid"/>
                <a:miter/>
              </a:ln>
            </p:spPr>
            <p:txBody>
              <a:bodyPr rtlCol="0" anchor="ctr"/>
              <a:lstStyle/>
              <a:p>
                <a:endParaRPr lang="en-US" sz="1641"/>
              </a:p>
            </p:txBody>
          </p:sp>
          <p:sp>
            <p:nvSpPr>
              <p:cNvPr id="54" name="Freeform: Shape 53">
                <a:extLst>
                  <a:ext uri="{FF2B5EF4-FFF2-40B4-BE49-F238E27FC236}">
                    <a16:creationId xmlns:a16="http://schemas.microsoft.com/office/drawing/2014/main" id="{19C4DC02-3FF2-E5D9-CF05-553666BEF17F}"/>
                  </a:ext>
                </a:extLst>
              </p:cNvPr>
              <p:cNvSpPr/>
              <p:nvPr/>
            </p:nvSpPr>
            <p:spPr>
              <a:xfrm>
                <a:off x="7485407" y="3208298"/>
                <a:ext cx="106528" cy="101266"/>
              </a:xfrm>
              <a:custGeom>
                <a:avLst/>
                <a:gdLst>
                  <a:gd name="connsiteX0" fmla="*/ 89727 w 106528"/>
                  <a:gd name="connsiteY0" fmla="*/ 101266 h 101266"/>
                  <a:gd name="connsiteX1" fmla="*/ 84311 w 106528"/>
                  <a:gd name="connsiteY1" fmla="*/ 100156 h 101266"/>
                  <a:gd name="connsiteX2" fmla="*/ 2023 w 106528"/>
                  <a:gd name="connsiteY2" fmla="*/ 24468 h 101266"/>
                  <a:gd name="connsiteX3" fmla="*/ 4096 w 106528"/>
                  <a:gd name="connsiteY3" fmla="*/ 5025 h 101266"/>
                  <a:gd name="connsiteX4" fmla="*/ 23835 w 106528"/>
                  <a:gd name="connsiteY4" fmla="*/ 1509 h 101266"/>
                  <a:gd name="connsiteX5" fmla="*/ 105309 w 106528"/>
                  <a:gd name="connsiteY5" fmla="*/ 78899 h 101266"/>
                  <a:gd name="connsiteX6" fmla="*/ 89727 w 106528"/>
                  <a:gd name="connsiteY6" fmla="*/ 101266 h 1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28" h="101266">
                    <a:moveTo>
                      <a:pt x="89727" y="101266"/>
                    </a:moveTo>
                    <a:cubicBezTo>
                      <a:pt x="88542" y="101032"/>
                      <a:pt x="86383" y="100761"/>
                      <a:pt x="84311" y="100156"/>
                    </a:cubicBezTo>
                    <a:cubicBezTo>
                      <a:pt x="44339" y="88571"/>
                      <a:pt x="16975" y="63256"/>
                      <a:pt x="2023" y="24468"/>
                    </a:cubicBezTo>
                    <a:cubicBezTo>
                      <a:pt x="-605" y="17646"/>
                      <a:pt x="-1382" y="10996"/>
                      <a:pt x="4096" y="5025"/>
                    </a:cubicBezTo>
                    <a:cubicBezTo>
                      <a:pt x="9783" y="-1180"/>
                      <a:pt x="16531" y="-712"/>
                      <a:pt x="23835" y="1509"/>
                    </a:cubicBezTo>
                    <a:cubicBezTo>
                      <a:pt x="63918" y="13735"/>
                      <a:pt x="91047" y="39606"/>
                      <a:pt x="105309" y="78899"/>
                    </a:cubicBezTo>
                    <a:cubicBezTo>
                      <a:pt x="109565" y="90632"/>
                      <a:pt x="102286" y="101365"/>
                      <a:pt x="89727" y="101266"/>
                    </a:cubicBezTo>
                    <a:close/>
                  </a:path>
                </a:pathLst>
              </a:custGeom>
              <a:grpFill/>
              <a:ln w="0" cap="flat">
                <a:noFill/>
                <a:prstDash val="solid"/>
                <a:miter/>
              </a:ln>
            </p:spPr>
            <p:txBody>
              <a:bodyPr rtlCol="0" anchor="ctr"/>
              <a:lstStyle/>
              <a:p>
                <a:endParaRPr lang="en-US" sz="1641"/>
              </a:p>
            </p:txBody>
          </p:sp>
        </p:grpSp>
        <p:grpSp>
          <p:nvGrpSpPr>
            <p:cNvPr id="41" name="Graphic 6">
              <a:extLst>
                <a:ext uri="{FF2B5EF4-FFF2-40B4-BE49-F238E27FC236}">
                  <a16:creationId xmlns:a16="http://schemas.microsoft.com/office/drawing/2014/main" id="{26ECFABE-823C-57C2-695E-369509D39EE5}"/>
                </a:ext>
              </a:extLst>
            </p:cNvPr>
            <p:cNvGrpSpPr/>
            <p:nvPr/>
          </p:nvGrpSpPr>
          <p:grpSpPr>
            <a:xfrm>
              <a:off x="5633604" y="2013394"/>
              <a:ext cx="316812" cy="164581"/>
              <a:chOff x="5461956" y="974015"/>
              <a:chExt cx="748883" cy="389038"/>
            </a:xfrm>
            <a:solidFill>
              <a:srgbClr val="842C14"/>
            </a:solidFill>
          </p:grpSpPr>
          <p:sp>
            <p:nvSpPr>
              <p:cNvPr id="42" name="Freeform: Shape 41">
                <a:extLst>
                  <a:ext uri="{FF2B5EF4-FFF2-40B4-BE49-F238E27FC236}">
                    <a16:creationId xmlns:a16="http://schemas.microsoft.com/office/drawing/2014/main" id="{59C39638-141B-93B6-78BB-20F2146BD5BE}"/>
                  </a:ext>
                </a:extLst>
              </p:cNvPr>
              <p:cNvSpPr/>
              <p:nvPr/>
            </p:nvSpPr>
            <p:spPr>
              <a:xfrm>
                <a:off x="5461956" y="974015"/>
                <a:ext cx="482337" cy="389038"/>
              </a:xfrm>
              <a:custGeom>
                <a:avLst/>
                <a:gdLst>
                  <a:gd name="connsiteX0" fmla="*/ 210931 w 482337"/>
                  <a:gd name="connsiteY0" fmla="*/ 389037 h 389038"/>
                  <a:gd name="connsiteX1" fmla="*/ 46775 w 482337"/>
                  <a:gd name="connsiteY1" fmla="*/ 331806 h 389038"/>
                  <a:gd name="connsiteX2" fmla="*/ 2275 w 482337"/>
                  <a:gd name="connsiteY2" fmla="*/ 266543 h 389038"/>
                  <a:gd name="connsiteX3" fmla="*/ 43690 w 482337"/>
                  <a:gd name="connsiteY3" fmla="*/ 154905 h 389038"/>
                  <a:gd name="connsiteX4" fmla="*/ 113604 w 482337"/>
                  <a:gd name="connsiteY4" fmla="*/ 140594 h 389038"/>
                  <a:gd name="connsiteX5" fmla="*/ 161521 w 482337"/>
                  <a:gd name="connsiteY5" fmla="*/ 149070 h 389038"/>
                  <a:gd name="connsiteX6" fmla="*/ 226636 w 482337"/>
                  <a:gd name="connsiteY6" fmla="*/ 126049 h 389038"/>
                  <a:gd name="connsiteX7" fmla="*/ 246943 w 482337"/>
                  <a:gd name="connsiteY7" fmla="*/ 86879 h 389038"/>
                  <a:gd name="connsiteX8" fmla="*/ 283793 w 482337"/>
                  <a:gd name="connsiteY8" fmla="*/ 27612 h 389038"/>
                  <a:gd name="connsiteX9" fmla="*/ 370387 w 482337"/>
                  <a:gd name="connsiteY9" fmla="*/ 2123 h 389038"/>
                  <a:gd name="connsiteX10" fmla="*/ 442386 w 482337"/>
                  <a:gd name="connsiteY10" fmla="*/ 35791 h 389038"/>
                  <a:gd name="connsiteX11" fmla="*/ 482321 w 482337"/>
                  <a:gd name="connsiteY11" fmla="*/ 132205 h 389038"/>
                  <a:gd name="connsiteX12" fmla="*/ 444002 w 482337"/>
                  <a:gd name="connsiteY12" fmla="*/ 252590 h 389038"/>
                  <a:gd name="connsiteX13" fmla="*/ 280968 w 482337"/>
                  <a:gd name="connsiteY13" fmla="*/ 379118 h 389038"/>
                  <a:gd name="connsiteX14" fmla="*/ 210931 w 482337"/>
                  <a:gd name="connsiteY14" fmla="*/ 389037 h 389038"/>
                  <a:gd name="connsiteX15" fmla="*/ 174327 w 482337"/>
                  <a:gd name="connsiteY15" fmla="*/ 180480 h 389038"/>
                  <a:gd name="connsiteX16" fmla="*/ 226969 w 482337"/>
                  <a:gd name="connsiteY16" fmla="*/ 181751 h 389038"/>
                  <a:gd name="connsiteX17" fmla="*/ 271000 w 482337"/>
                  <a:gd name="connsiteY17" fmla="*/ 137115 h 389038"/>
                  <a:gd name="connsiteX18" fmla="*/ 281104 w 482337"/>
                  <a:gd name="connsiteY18" fmla="*/ 96317 h 389038"/>
                  <a:gd name="connsiteX19" fmla="*/ 276120 w 482337"/>
                  <a:gd name="connsiteY19" fmla="*/ 102831 h 389038"/>
                  <a:gd name="connsiteX20" fmla="*/ 258194 w 482337"/>
                  <a:gd name="connsiteY20" fmla="*/ 130823 h 389038"/>
                  <a:gd name="connsiteX21" fmla="*/ 200000 w 482337"/>
                  <a:gd name="connsiteY21" fmla="*/ 175915 h 389038"/>
                  <a:gd name="connsiteX22" fmla="*/ 174327 w 482337"/>
                  <a:gd name="connsiteY22" fmla="*/ 180467 h 3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337" h="389038">
                    <a:moveTo>
                      <a:pt x="210931" y="389037"/>
                    </a:moveTo>
                    <a:cubicBezTo>
                      <a:pt x="150109" y="387532"/>
                      <a:pt x="94543" y="370569"/>
                      <a:pt x="46775" y="331806"/>
                    </a:cubicBezTo>
                    <a:cubicBezTo>
                      <a:pt x="25579" y="314608"/>
                      <a:pt x="9578" y="293586"/>
                      <a:pt x="2275" y="266543"/>
                    </a:cubicBezTo>
                    <a:cubicBezTo>
                      <a:pt x="-5831" y="236502"/>
                      <a:pt x="7666" y="176569"/>
                      <a:pt x="43690" y="154905"/>
                    </a:cubicBezTo>
                    <a:cubicBezTo>
                      <a:pt x="65416" y="141840"/>
                      <a:pt x="89016" y="138966"/>
                      <a:pt x="113604" y="140594"/>
                    </a:cubicBezTo>
                    <a:cubicBezTo>
                      <a:pt x="129864" y="141667"/>
                      <a:pt x="145940" y="144345"/>
                      <a:pt x="161521" y="149070"/>
                    </a:cubicBezTo>
                    <a:cubicBezTo>
                      <a:pt x="189070" y="157422"/>
                      <a:pt x="209858" y="147540"/>
                      <a:pt x="226636" y="126049"/>
                    </a:cubicBezTo>
                    <a:cubicBezTo>
                      <a:pt x="235827" y="114267"/>
                      <a:pt x="241774" y="100795"/>
                      <a:pt x="246943" y="86879"/>
                    </a:cubicBezTo>
                    <a:cubicBezTo>
                      <a:pt x="255196" y="64647"/>
                      <a:pt x="266645" y="44316"/>
                      <a:pt x="283793" y="27612"/>
                    </a:cubicBezTo>
                    <a:cubicBezTo>
                      <a:pt x="308147" y="3900"/>
                      <a:pt x="337262" y="-4341"/>
                      <a:pt x="370387" y="2123"/>
                    </a:cubicBezTo>
                    <a:cubicBezTo>
                      <a:pt x="397109" y="7342"/>
                      <a:pt x="421586" y="18186"/>
                      <a:pt x="442386" y="35791"/>
                    </a:cubicBezTo>
                    <a:cubicBezTo>
                      <a:pt x="472032" y="60897"/>
                      <a:pt x="482827" y="94417"/>
                      <a:pt x="482321" y="132205"/>
                    </a:cubicBezTo>
                    <a:cubicBezTo>
                      <a:pt x="481741" y="176162"/>
                      <a:pt x="467072" y="215912"/>
                      <a:pt x="444002" y="252590"/>
                    </a:cubicBezTo>
                    <a:cubicBezTo>
                      <a:pt x="405103" y="314435"/>
                      <a:pt x="351647" y="358047"/>
                      <a:pt x="280968" y="379118"/>
                    </a:cubicBezTo>
                    <a:cubicBezTo>
                      <a:pt x="258182" y="385916"/>
                      <a:pt x="234791" y="389099"/>
                      <a:pt x="210931" y="389037"/>
                    </a:cubicBezTo>
                    <a:close/>
                    <a:moveTo>
                      <a:pt x="174327" y="180480"/>
                    </a:moveTo>
                    <a:cubicBezTo>
                      <a:pt x="192586" y="188561"/>
                      <a:pt x="209870" y="188573"/>
                      <a:pt x="226969" y="181751"/>
                    </a:cubicBezTo>
                    <a:cubicBezTo>
                      <a:pt x="248004" y="173361"/>
                      <a:pt x="261698" y="157224"/>
                      <a:pt x="271000" y="137115"/>
                    </a:cubicBezTo>
                    <a:cubicBezTo>
                      <a:pt x="276885" y="124371"/>
                      <a:pt x="280302" y="110936"/>
                      <a:pt x="281104" y="96317"/>
                    </a:cubicBezTo>
                    <a:cubicBezTo>
                      <a:pt x="278365" y="98229"/>
                      <a:pt x="277477" y="100721"/>
                      <a:pt x="276120" y="102831"/>
                    </a:cubicBezTo>
                    <a:cubicBezTo>
                      <a:pt x="270124" y="112145"/>
                      <a:pt x="264387" y="121632"/>
                      <a:pt x="258194" y="130823"/>
                    </a:cubicBezTo>
                    <a:cubicBezTo>
                      <a:pt x="243784" y="152228"/>
                      <a:pt x="225834" y="169142"/>
                      <a:pt x="200000" y="175915"/>
                    </a:cubicBezTo>
                    <a:cubicBezTo>
                      <a:pt x="191981" y="178025"/>
                      <a:pt x="183753" y="178790"/>
                      <a:pt x="174327" y="180467"/>
                    </a:cubicBezTo>
                    <a:close/>
                  </a:path>
                </a:pathLst>
              </a:custGeom>
              <a:solidFill>
                <a:srgbClr val="842C14"/>
              </a:solidFill>
              <a:ln w="0" cap="flat">
                <a:noFill/>
                <a:prstDash val="solid"/>
                <a:miter/>
              </a:ln>
            </p:spPr>
            <p:txBody>
              <a:bodyPr rtlCol="0" anchor="ctr"/>
              <a:lstStyle/>
              <a:p>
                <a:endParaRPr lang="en-US" sz="1641"/>
              </a:p>
            </p:txBody>
          </p:sp>
          <p:sp>
            <p:nvSpPr>
              <p:cNvPr id="43" name="Freeform: Shape 42">
                <a:extLst>
                  <a:ext uri="{FF2B5EF4-FFF2-40B4-BE49-F238E27FC236}">
                    <a16:creationId xmlns:a16="http://schemas.microsoft.com/office/drawing/2014/main" id="{C4555663-0DB5-0744-7715-F78F5B046844}"/>
                  </a:ext>
                </a:extLst>
              </p:cNvPr>
              <p:cNvSpPr/>
              <p:nvPr/>
            </p:nvSpPr>
            <p:spPr>
              <a:xfrm>
                <a:off x="5921401" y="1016184"/>
                <a:ext cx="289438" cy="281402"/>
              </a:xfrm>
              <a:custGeom>
                <a:avLst/>
                <a:gdLst>
                  <a:gd name="connsiteX0" fmla="*/ 13685 w 289438"/>
                  <a:gd name="connsiteY0" fmla="*/ 4121 h 281402"/>
                  <a:gd name="connsiteX1" fmla="*/ 89903 w 289438"/>
                  <a:gd name="connsiteY1" fmla="*/ 26179 h 281402"/>
                  <a:gd name="connsiteX2" fmla="*/ 111357 w 289438"/>
                  <a:gd name="connsiteY2" fmla="*/ 64042 h 281402"/>
                  <a:gd name="connsiteX3" fmla="*/ 128888 w 289438"/>
                  <a:gd name="connsiteY3" fmla="*/ 95217 h 281402"/>
                  <a:gd name="connsiteX4" fmla="*/ 171759 w 289438"/>
                  <a:gd name="connsiteY4" fmla="*/ 108270 h 281402"/>
                  <a:gd name="connsiteX5" fmla="*/ 224291 w 289438"/>
                  <a:gd name="connsiteY5" fmla="*/ 102027 h 281402"/>
                  <a:gd name="connsiteX6" fmla="*/ 286630 w 289438"/>
                  <a:gd name="connsiteY6" fmla="*/ 156076 h 281402"/>
                  <a:gd name="connsiteX7" fmla="*/ 268494 w 289438"/>
                  <a:gd name="connsiteY7" fmla="*/ 227840 h 281402"/>
                  <a:gd name="connsiteX8" fmla="*/ 184343 w 289438"/>
                  <a:gd name="connsiteY8" fmla="*/ 275301 h 281402"/>
                  <a:gd name="connsiteX9" fmla="*/ 2236 w 289438"/>
                  <a:gd name="connsiteY9" fmla="*/ 224855 h 281402"/>
                  <a:gd name="connsiteX10" fmla="*/ 1570 w 289438"/>
                  <a:gd name="connsiteY10" fmla="*/ 217083 h 281402"/>
                  <a:gd name="connsiteX11" fmla="*/ 41653 w 289438"/>
                  <a:gd name="connsiteY11" fmla="*/ 114253 h 281402"/>
                  <a:gd name="connsiteX12" fmla="*/ 13673 w 289438"/>
                  <a:gd name="connsiteY12" fmla="*/ 4121 h 281402"/>
                  <a:gd name="connsiteX13" fmla="*/ 87091 w 289438"/>
                  <a:gd name="connsiteY13" fmla="*/ 70235 h 281402"/>
                  <a:gd name="connsiteX14" fmla="*/ 120943 w 289438"/>
                  <a:gd name="connsiteY14" fmla="*/ 129625 h 281402"/>
                  <a:gd name="connsiteX15" fmla="*/ 161754 w 289438"/>
                  <a:gd name="connsiteY15" fmla="*/ 130896 h 281402"/>
                  <a:gd name="connsiteX16" fmla="*/ 120857 w 289438"/>
                  <a:gd name="connsiteY16" fmla="*/ 115179 h 281402"/>
                  <a:gd name="connsiteX17" fmla="*/ 96479 w 289438"/>
                  <a:gd name="connsiteY17" fmla="*/ 85200 h 281402"/>
                  <a:gd name="connsiteX18" fmla="*/ 87091 w 289438"/>
                  <a:gd name="connsiteY18" fmla="*/ 70235 h 2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438" h="281402">
                    <a:moveTo>
                      <a:pt x="13685" y="4121"/>
                    </a:moveTo>
                    <a:cubicBezTo>
                      <a:pt x="39593" y="-6033"/>
                      <a:pt x="70485" y="3047"/>
                      <a:pt x="89903" y="26179"/>
                    </a:cubicBezTo>
                    <a:cubicBezTo>
                      <a:pt x="99390" y="37480"/>
                      <a:pt x="106324" y="50237"/>
                      <a:pt x="111357" y="64042"/>
                    </a:cubicBezTo>
                    <a:cubicBezTo>
                      <a:pt x="115490" y="75404"/>
                      <a:pt x="120684" y="86150"/>
                      <a:pt x="128888" y="95217"/>
                    </a:cubicBezTo>
                    <a:cubicBezTo>
                      <a:pt x="140571" y="108110"/>
                      <a:pt x="154426" y="113106"/>
                      <a:pt x="171759" y="108270"/>
                    </a:cubicBezTo>
                    <a:cubicBezTo>
                      <a:pt x="188883" y="103496"/>
                      <a:pt x="206365" y="100288"/>
                      <a:pt x="224291" y="102027"/>
                    </a:cubicBezTo>
                    <a:cubicBezTo>
                      <a:pt x="258452" y="105358"/>
                      <a:pt x="278080" y="122889"/>
                      <a:pt x="286630" y="156076"/>
                    </a:cubicBezTo>
                    <a:cubicBezTo>
                      <a:pt x="293711" y="183526"/>
                      <a:pt x="287308" y="207213"/>
                      <a:pt x="268494" y="227840"/>
                    </a:cubicBezTo>
                    <a:cubicBezTo>
                      <a:pt x="245683" y="252860"/>
                      <a:pt x="216678" y="267467"/>
                      <a:pt x="184343" y="275301"/>
                    </a:cubicBezTo>
                    <a:cubicBezTo>
                      <a:pt x="114466" y="292240"/>
                      <a:pt x="54187" y="273426"/>
                      <a:pt x="2236" y="224855"/>
                    </a:cubicBezTo>
                    <a:cubicBezTo>
                      <a:pt x="-811" y="222005"/>
                      <a:pt x="-453" y="220216"/>
                      <a:pt x="1570" y="217083"/>
                    </a:cubicBezTo>
                    <a:cubicBezTo>
                      <a:pt x="21963" y="185561"/>
                      <a:pt x="36509" y="151709"/>
                      <a:pt x="41653" y="114253"/>
                    </a:cubicBezTo>
                    <a:cubicBezTo>
                      <a:pt x="47192" y="73985"/>
                      <a:pt x="41147" y="36579"/>
                      <a:pt x="13673" y="4121"/>
                    </a:cubicBezTo>
                    <a:close/>
                    <a:moveTo>
                      <a:pt x="87091" y="70235"/>
                    </a:moveTo>
                    <a:cubicBezTo>
                      <a:pt x="85610" y="92121"/>
                      <a:pt x="101833" y="120126"/>
                      <a:pt x="120943" y="129625"/>
                    </a:cubicBezTo>
                    <a:cubicBezTo>
                      <a:pt x="134378" y="136312"/>
                      <a:pt x="147998" y="137003"/>
                      <a:pt x="161754" y="130896"/>
                    </a:cubicBezTo>
                    <a:cubicBezTo>
                      <a:pt x="146765" y="128959"/>
                      <a:pt x="132738" y="124950"/>
                      <a:pt x="120857" y="115179"/>
                    </a:cubicBezTo>
                    <a:cubicBezTo>
                      <a:pt x="110703" y="106827"/>
                      <a:pt x="103425" y="96155"/>
                      <a:pt x="96479" y="85200"/>
                    </a:cubicBezTo>
                    <a:cubicBezTo>
                      <a:pt x="93469" y="80462"/>
                      <a:pt x="90508" y="75688"/>
                      <a:pt x="87091" y="70235"/>
                    </a:cubicBezTo>
                    <a:close/>
                  </a:path>
                </a:pathLst>
              </a:custGeom>
              <a:solidFill>
                <a:srgbClr val="842C14"/>
              </a:solidFill>
              <a:ln w="0" cap="flat">
                <a:noFill/>
                <a:prstDash val="solid"/>
                <a:miter/>
              </a:ln>
            </p:spPr>
            <p:txBody>
              <a:bodyPr rtlCol="0" anchor="ctr"/>
              <a:lstStyle/>
              <a:p>
                <a:endParaRPr lang="en-US" sz="1641"/>
              </a:p>
            </p:txBody>
          </p:sp>
        </p:grpSp>
      </p:grpSp>
      <p:grpSp>
        <p:nvGrpSpPr>
          <p:cNvPr id="108" name="Group 107">
            <a:extLst>
              <a:ext uri="{FF2B5EF4-FFF2-40B4-BE49-F238E27FC236}">
                <a16:creationId xmlns:a16="http://schemas.microsoft.com/office/drawing/2014/main" id="{7C443535-10C8-9F75-7D10-DCC292B14C90}"/>
              </a:ext>
            </a:extLst>
          </p:cNvPr>
          <p:cNvGrpSpPr/>
          <p:nvPr/>
        </p:nvGrpSpPr>
        <p:grpSpPr>
          <a:xfrm>
            <a:off x="2213901" y="3264078"/>
            <a:ext cx="1575871" cy="790308"/>
            <a:chOff x="1924069" y="3067486"/>
            <a:chExt cx="1727624" cy="866411"/>
          </a:xfrm>
        </p:grpSpPr>
        <p:sp>
          <p:nvSpPr>
            <p:cNvPr id="114" name="Rectangle 1">
              <a:extLst>
                <a:ext uri="{FF2B5EF4-FFF2-40B4-BE49-F238E27FC236}">
                  <a16:creationId xmlns:a16="http://schemas.microsoft.com/office/drawing/2014/main" id="{31FF7CC1-A3A8-B920-0933-F13A69247A42}"/>
                </a:ext>
              </a:extLst>
            </p:cNvPr>
            <p:cNvSpPr>
              <a:spLocks noChangeArrowheads="1"/>
            </p:cNvSpPr>
            <p:nvPr/>
          </p:nvSpPr>
          <p:spPr bwMode="auto">
            <a:xfrm>
              <a:off x="1924069" y="3278892"/>
              <a:ext cx="1727624" cy="655005"/>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HN" sz="1094" dirty="0">
                  <a:solidFill>
                    <a:schemeClr val="tx1">
                      <a:lumMod val="85000"/>
                      <a:lumOff val="15000"/>
                    </a:schemeClr>
                  </a:solidFill>
                  <a:latin typeface="Avenir Next LT Pro" panose="020B0504020202020204" pitchFamily="34" charset="0"/>
                  <a:cs typeface="Mangal" panose="02040503050203030202" pitchFamily="18" charset="0"/>
                </a:rPr>
                <a:t>de </a:t>
              </a:r>
              <a:r>
                <a:rPr lang="es-HN" sz="1094" dirty="0">
                  <a:solidFill>
                    <a:schemeClr val="tx1">
                      <a:lumMod val="85000"/>
                      <a:lumOff val="15000"/>
                    </a:schemeClr>
                  </a:solidFill>
                  <a:latin typeface="Avenir Next LT Pro Demi" panose="020B0704020202020204" pitchFamily="34" charset="0"/>
                  <a:cs typeface="Mangal" panose="02040503050203030202" pitchFamily="18" charset="0"/>
                </a:rPr>
                <a:t>los ingresos del hogar</a:t>
              </a:r>
              <a:r>
                <a:rPr lang="es-HN" sz="1094" dirty="0">
                  <a:solidFill>
                    <a:schemeClr val="tx1">
                      <a:lumMod val="85000"/>
                      <a:lumOff val="15000"/>
                    </a:schemeClr>
                  </a:solidFill>
                  <a:latin typeface="Avenir Next LT Pro" panose="020B0504020202020204" pitchFamily="34" charset="0"/>
                  <a:cs typeface="Mangal" panose="02040503050203030202" pitchFamily="18" charset="0"/>
                </a:rPr>
                <a:t> se destinan a </a:t>
              </a:r>
              <a:r>
                <a:rPr lang="es-HN" sz="1094" dirty="0">
                  <a:solidFill>
                    <a:schemeClr val="accent1"/>
                  </a:solidFill>
                  <a:latin typeface="Avenir Next LT Pro Demi" panose="020B0704020202020204" pitchFamily="34" charset="0"/>
                  <a:cs typeface="Mangal" panose="02040503050203030202" pitchFamily="18" charset="0"/>
                </a:rPr>
                <a:t>compra de alimentos</a:t>
              </a:r>
              <a:endParaRPr lang="es-ES" altLang="en-US" sz="1094" dirty="0">
                <a:solidFill>
                  <a:schemeClr val="accent1"/>
                </a:solidFill>
                <a:latin typeface="Avenir Next LT Pro Demi" panose="020B0704020202020204" pitchFamily="34" charset="0"/>
                <a:cs typeface="Mangal" panose="02040503050203030202" pitchFamily="18" charset="0"/>
              </a:endParaRPr>
            </a:p>
          </p:txBody>
        </p:sp>
        <p:sp>
          <p:nvSpPr>
            <p:cNvPr id="115" name="Rectangle 1">
              <a:extLst>
                <a:ext uri="{FF2B5EF4-FFF2-40B4-BE49-F238E27FC236}">
                  <a16:creationId xmlns:a16="http://schemas.microsoft.com/office/drawing/2014/main" id="{0883E98F-7EFF-4017-5091-2420E70A9D28}"/>
                </a:ext>
              </a:extLst>
            </p:cNvPr>
            <p:cNvSpPr>
              <a:spLocks noChangeArrowheads="1"/>
            </p:cNvSpPr>
            <p:nvPr/>
          </p:nvSpPr>
          <p:spPr bwMode="auto">
            <a:xfrm>
              <a:off x="1924070" y="3067486"/>
              <a:ext cx="1079530" cy="27698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HN" sz="1094" b="1">
                  <a:solidFill>
                    <a:schemeClr val="accent1"/>
                  </a:solidFill>
                  <a:latin typeface="Avenir Next LT Pro" panose="020B0504020202020204" pitchFamily="34" charset="0"/>
                  <a:ea typeface="Noto Sans JP Medium" panose="020B0600000000000000" pitchFamily="34" charset="-128"/>
                </a:rPr>
                <a:t>50-60%</a:t>
              </a:r>
              <a:r>
                <a:rPr lang="es-ES" altLang="en-US" sz="1094" b="1">
                  <a:solidFill>
                    <a:schemeClr val="accent1"/>
                  </a:solidFill>
                  <a:latin typeface="Avenir Next LT Pro" panose="020B0504020202020204" pitchFamily="34" charset="0"/>
                  <a:ea typeface="Noto Sans JP Medium" panose="020B0600000000000000" pitchFamily="34" charset="-128"/>
                </a:rPr>
                <a:t> </a:t>
              </a:r>
            </a:p>
          </p:txBody>
        </p:sp>
      </p:grpSp>
      <p:grpSp>
        <p:nvGrpSpPr>
          <p:cNvPr id="109" name="Group 108">
            <a:extLst>
              <a:ext uri="{FF2B5EF4-FFF2-40B4-BE49-F238E27FC236}">
                <a16:creationId xmlns:a16="http://schemas.microsoft.com/office/drawing/2014/main" id="{F57A77E0-8A68-B511-C028-8E545DC28699}"/>
              </a:ext>
            </a:extLst>
          </p:cNvPr>
          <p:cNvGrpSpPr/>
          <p:nvPr/>
        </p:nvGrpSpPr>
        <p:grpSpPr>
          <a:xfrm>
            <a:off x="1174081" y="3398149"/>
            <a:ext cx="1039782" cy="648325"/>
            <a:chOff x="675920" y="3227108"/>
            <a:chExt cx="1139911" cy="710756"/>
          </a:xfrm>
        </p:grpSpPr>
        <p:grpSp>
          <p:nvGrpSpPr>
            <p:cNvPr id="110" name="Graphic 10">
              <a:extLst>
                <a:ext uri="{FF2B5EF4-FFF2-40B4-BE49-F238E27FC236}">
                  <a16:creationId xmlns:a16="http://schemas.microsoft.com/office/drawing/2014/main" id="{40C7E6FC-0988-C5DE-9B80-A7BF2ED116BF}"/>
                </a:ext>
              </a:extLst>
            </p:cNvPr>
            <p:cNvGrpSpPr/>
            <p:nvPr/>
          </p:nvGrpSpPr>
          <p:grpSpPr>
            <a:xfrm>
              <a:off x="949074" y="3227108"/>
              <a:ext cx="866757" cy="497548"/>
              <a:chOff x="2348929" y="3261440"/>
              <a:chExt cx="1160929" cy="666413"/>
            </a:xfrm>
            <a:solidFill>
              <a:schemeClr val="accent1"/>
            </a:solidFill>
          </p:grpSpPr>
          <p:sp>
            <p:nvSpPr>
              <p:cNvPr id="112" name="Freeform: Shape 111">
                <a:extLst>
                  <a:ext uri="{FF2B5EF4-FFF2-40B4-BE49-F238E27FC236}">
                    <a16:creationId xmlns:a16="http://schemas.microsoft.com/office/drawing/2014/main" id="{33EF60C8-B3D8-E39B-8212-00331A76C883}"/>
                  </a:ext>
                </a:extLst>
              </p:cNvPr>
              <p:cNvSpPr/>
              <p:nvPr/>
            </p:nvSpPr>
            <p:spPr>
              <a:xfrm>
                <a:off x="2348929" y="3261440"/>
                <a:ext cx="1160929" cy="666413"/>
              </a:xfrm>
              <a:custGeom>
                <a:avLst/>
                <a:gdLst>
                  <a:gd name="connsiteX0" fmla="*/ 532396 w 1160929"/>
                  <a:gd name="connsiteY0" fmla="*/ 666413 h 666413"/>
                  <a:gd name="connsiteX1" fmla="*/ 24351 w 1160929"/>
                  <a:gd name="connsiteY1" fmla="*/ 666413 h 666413"/>
                  <a:gd name="connsiteX2" fmla="*/ 9233 w 1160929"/>
                  <a:gd name="connsiteY2" fmla="*/ 648986 h 666413"/>
                  <a:gd name="connsiteX3" fmla="*/ 18613 w 1160929"/>
                  <a:gd name="connsiteY3" fmla="*/ 574213 h 666413"/>
                  <a:gd name="connsiteX4" fmla="*/ 65175 w 1160929"/>
                  <a:gd name="connsiteY4" fmla="*/ 429463 h 666413"/>
                  <a:gd name="connsiteX5" fmla="*/ 149968 w 1160929"/>
                  <a:gd name="connsiteY5" fmla="*/ 296847 h 666413"/>
                  <a:gd name="connsiteX6" fmla="*/ 237834 w 1160929"/>
                  <a:gd name="connsiteY6" fmla="*/ 214470 h 666413"/>
                  <a:gd name="connsiteX7" fmla="*/ 347604 w 1160929"/>
                  <a:gd name="connsiteY7" fmla="*/ 151724 h 666413"/>
                  <a:gd name="connsiteX8" fmla="*/ 506530 w 1160929"/>
                  <a:gd name="connsiteY8" fmla="*/ 115235 h 666413"/>
                  <a:gd name="connsiteX9" fmla="*/ 609958 w 1160929"/>
                  <a:gd name="connsiteY9" fmla="*/ 119978 h 666413"/>
                  <a:gd name="connsiteX10" fmla="*/ 725218 w 1160929"/>
                  <a:gd name="connsiteY10" fmla="*/ 153998 h 666413"/>
                  <a:gd name="connsiteX11" fmla="*/ 730014 w 1160929"/>
                  <a:gd name="connsiteY11" fmla="*/ 156290 h 666413"/>
                  <a:gd name="connsiteX12" fmla="*/ 761796 w 1160929"/>
                  <a:gd name="connsiteY12" fmla="*/ 150338 h 666413"/>
                  <a:gd name="connsiteX13" fmla="*/ 781764 w 1160929"/>
                  <a:gd name="connsiteY13" fmla="*/ 134225 h 666413"/>
                  <a:gd name="connsiteX14" fmla="*/ 781284 w 1160929"/>
                  <a:gd name="connsiteY14" fmla="*/ 122643 h 666413"/>
                  <a:gd name="connsiteX15" fmla="*/ 727758 w 1160929"/>
                  <a:gd name="connsiteY15" fmla="*/ 99051 h 666413"/>
                  <a:gd name="connsiteX16" fmla="*/ 575991 w 1160929"/>
                  <a:gd name="connsiteY16" fmla="*/ 64835 h 666413"/>
                  <a:gd name="connsiteX17" fmla="*/ 438099 w 1160929"/>
                  <a:gd name="connsiteY17" fmla="*/ 69347 h 666413"/>
                  <a:gd name="connsiteX18" fmla="*/ 313086 w 1160929"/>
                  <a:gd name="connsiteY18" fmla="*/ 108058 h 666413"/>
                  <a:gd name="connsiteX19" fmla="*/ 193172 w 1160929"/>
                  <a:gd name="connsiteY19" fmla="*/ 181605 h 666413"/>
                  <a:gd name="connsiteX20" fmla="*/ 92178 w 1160929"/>
                  <a:gd name="connsiteY20" fmla="*/ 283452 h 666413"/>
                  <a:gd name="connsiteX21" fmla="*/ 35472 w 1160929"/>
                  <a:gd name="connsiteY21" fmla="*/ 370288 h 666413"/>
                  <a:gd name="connsiteX22" fmla="*/ 23694 w 1160929"/>
                  <a:gd name="connsiteY22" fmla="*/ 372153 h 666413"/>
                  <a:gd name="connsiteX23" fmla="*/ 6497 w 1160929"/>
                  <a:gd name="connsiteY23" fmla="*/ 359717 h 666413"/>
                  <a:gd name="connsiteX24" fmla="*/ 5005 w 1160929"/>
                  <a:gd name="connsiteY24" fmla="*/ 340407 h 666413"/>
                  <a:gd name="connsiteX25" fmla="*/ 38439 w 1160929"/>
                  <a:gd name="connsiteY25" fmla="*/ 314150 h 666413"/>
                  <a:gd name="connsiteX26" fmla="*/ 68533 w 1160929"/>
                  <a:gd name="connsiteY26" fmla="*/ 277661 h 666413"/>
                  <a:gd name="connsiteX27" fmla="*/ 61835 w 1160929"/>
                  <a:gd name="connsiteY27" fmla="*/ 213333 h 666413"/>
                  <a:gd name="connsiteX28" fmla="*/ 56204 w 1160929"/>
                  <a:gd name="connsiteY28" fmla="*/ 202283 h 666413"/>
                  <a:gd name="connsiteX29" fmla="*/ 66845 w 1160929"/>
                  <a:gd name="connsiteY29" fmla="*/ 171799 h 666413"/>
                  <a:gd name="connsiteX30" fmla="*/ 109463 w 1160929"/>
                  <a:gd name="connsiteY30" fmla="*/ 160305 h 666413"/>
                  <a:gd name="connsiteX31" fmla="*/ 165334 w 1160929"/>
                  <a:gd name="connsiteY31" fmla="*/ 143978 h 666413"/>
                  <a:gd name="connsiteX32" fmla="*/ 215734 w 1160929"/>
                  <a:gd name="connsiteY32" fmla="*/ 85585 h 666413"/>
                  <a:gd name="connsiteX33" fmla="*/ 285195 w 1160929"/>
                  <a:gd name="connsiteY33" fmla="*/ 45453 h 666413"/>
                  <a:gd name="connsiteX34" fmla="*/ 367287 w 1160929"/>
                  <a:gd name="connsiteY34" fmla="*/ 51938 h 666413"/>
                  <a:gd name="connsiteX35" fmla="*/ 472314 w 1160929"/>
                  <a:gd name="connsiteY35" fmla="*/ 15271 h 666413"/>
                  <a:gd name="connsiteX36" fmla="*/ 538152 w 1160929"/>
                  <a:gd name="connsiteY36" fmla="*/ 1112 h 666413"/>
                  <a:gd name="connsiteX37" fmla="*/ 573522 w 1160929"/>
                  <a:gd name="connsiteY37" fmla="*/ 14169 h 666413"/>
                  <a:gd name="connsiteX38" fmla="*/ 649539 w 1160929"/>
                  <a:gd name="connsiteY38" fmla="*/ 31597 h 666413"/>
                  <a:gd name="connsiteX39" fmla="*/ 709265 w 1160929"/>
                  <a:gd name="connsiteY39" fmla="*/ 24082 h 666413"/>
                  <a:gd name="connsiteX40" fmla="*/ 767854 w 1160929"/>
                  <a:gd name="connsiteY40" fmla="*/ 53146 h 666413"/>
                  <a:gd name="connsiteX41" fmla="*/ 816654 w 1160929"/>
                  <a:gd name="connsiteY41" fmla="*/ 104842 h 666413"/>
                  <a:gd name="connsiteX42" fmla="*/ 833353 w 1160929"/>
                  <a:gd name="connsiteY42" fmla="*/ 106583 h 666413"/>
                  <a:gd name="connsiteX43" fmla="*/ 967693 w 1160929"/>
                  <a:gd name="connsiteY43" fmla="*/ 95213 h 666413"/>
                  <a:gd name="connsiteX44" fmla="*/ 1065294 w 1160929"/>
                  <a:gd name="connsiteY44" fmla="*/ 139786 h 666413"/>
                  <a:gd name="connsiteX45" fmla="*/ 1142519 w 1160929"/>
                  <a:gd name="connsiteY45" fmla="*/ 239679 h 666413"/>
                  <a:gd name="connsiteX46" fmla="*/ 1160035 w 1160929"/>
                  <a:gd name="connsiteY46" fmla="*/ 352451 h 666413"/>
                  <a:gd name="connsiteX47" fmla="*/ 1125127 w 1160929"/>
                  <a:gd name="connsiteY47" fmla="*/ 458242 h 666413"/>
                  <a:gd name="connsiteX48" fmla="*/ 1121449 w 1160929"/>
                  <a:gd name="connsiteY48" fmla="*/ 497237 h 666413"/>
                  <a:gd name="connsiteX49" fmla="*/ 1143229 w 1160929"/>
                  <a:gd name="connsiteY49" fmla="*/ 584730 h 666413"/>
                  <a:gd name="connsiteX50" fmla="*/ 1151526 w 1160929"/>
                  <a:gd name="connsiteY50" fmla="*/ 657833 h 666413"/>
                  <a:gd name="connsiteX51" fmla="*/ 1143851 w 1160929"/>
                  <a:gd name="connsiteY51" fmla="*/ 666307 h 666413"/>
                  <a:gd name="connsiteX52" fmla="*/ 1118092 w 1160929"/>
                  <a:gd name="connsiteY52" fmla="*/ 666307 h 666413"/>
                  <a:gd name="connsiteX53" fmla="*/ 1111359 w 1160929"/>
                  <a:gd name="connsiteY53" fmla="*/ 659805 h 666413"/>
                  <a:gd name="connsiteX54" fmla="*/ 1104040 w 1160929"/>
                  <a:gd name="connsiteY54" fmla="*/ 591089 h 666413"/>
                  <a:gd name="connsiteX55" fmla="*/ 1089117 w 1160929"/>
                  <a:gd name="connsiteY55" fmla="*/ 518182 h 666413"/>
                  <a:gd name="connsiteX56" fmla="*/ 1078032 w 1160929"/>
                  <a:gd name="connsiteY56" fmla="*/ 514593 h 666413"/>
                  <a:gd name="connsiteX57" fmla="*/ 1046694 w 1160929"/>
                  <a:gd name="connsiteY57" fmla="*/ 537812 h 666413"/>
                  <a:gd name="connsiteX58" fmla="*/ 1041986 w 1160929"/>
                  <a:gd name="connsiteY58" fmla="*/ 549732 h 666413"/>
                  <a:gd name="connsiteX59" fmla="*/ 1053178 w 1160929"/>
                  <a:gd name="connsiteY59" fmla="*/ 613420 h 666413"/>
                  <a:gd name="connsiteX60" fmla="*/ 1057815 w 1160929"/>
                  <a:gd name="connsiteY60" fmla="*/ 654795 h 666413"/>
                  <a:gd name="connsiteX61" fmla="*/ 1043976 w 1160929"/>
                  <a:gd name="connsiteY61" fmla="*/ 666396 h 666413"/>
                  <a:gd name="connsiteX62" fmla="*/ 678051 w 1160929"/>
                  <a:gd name="connsiteY62" fmla="*/ 666396 h 666413"/>
                  <a:gd name="connsiteX63" fmla="*/ 532396 w 1160929"/>
                  <a:gd name="connsiteY63" fmla="*/ 666396 h 666413"/>
                  <a:gd name="connsiteX64" fmla="*/ 921113 w 1160929"/>
                  <a:gd name="connsiteY64" fmla="*/ 119303 h 666413"/>
                  <a:gd name="connsiteX65" fmla="*/ 707364 w 1160929"/>
                  <a:gd name="connsiteY65" fmla="*/ 331400 h 666413"/>
                  <a:gd name="connsiteX66" fmla="*/ 920047 w 1160929"/>
                  <a:gd name="connsiteY66" fmla="*/ 546091 h 666413"/>
                  <a:gd name="connsiteX67" fmla="*/ 1134347 w 1160929"/>
                  <a:gd name="connsiteY67" fmla="*/ 332892 h 666413"/>
                  <a:gd name="connsiteX68" fmla="*/ 921131 w 1160929"/>
                  <a:gd name="connsiteY68" fmla="*/ 119303 h 666413"/>
                  <a:gd name="connsiteX69" fmla="*/ 497043 w 1160929"/>
                  <a:gd name="connsiteY69" fmla="*/ 273948 h 666413"/>
                  <a:gd name="connsiteX70" fmla="*/ 469934 w 1160929"/>
                  <a:gd name="connsiteY70" fmla="*/ 300080 h 666413"/>
                  <a:gd name="connsiteX71" fmla="*/ 497061 w 1160929"/>
                  <a:gd name="connsiteY71" fmla="*/ 327225 h 666413"/>
                  <a:gd name="connsiteX72" fmla="*/ 526587 w 1160929"/>
                  <a:gd name="connsiteY72" fmla="*/ 301537 h 666413"/>
                  <a:gd name="connsiteX73" fmla="*/ 497043 w 1160929"/>
                  <a:gd name="connsiteY73" fmla="*/ 273930 h 666413"/>
                  <a:gd name="connsiteX74" fmla="*/ 203192 w 1160929"/>
                  <a:gd name="connsiteY74" fmla="*/ 570606 h 666413"/>
                  <a:gd name="connsiteX75" fmla="*/ 231829 w 1160929"/>
                  <a:gd name="connsiteY75" fmla="*/ 544563 h 666413"/>
                  <a:gd name="connsiteX76" fmla="*/ 203476 w 1160929"/>
                  <a:gd name="connsiteY76" fmla="*/ 517329 h 666413"/>
                  <a:gd name="connsiteX77" fmla="*/ 174057 w 1160929"/>
                  <a:gd name="connsiteY77" fmla="*/ 544438 h 666413"/>
                  <a:gd name="connsiteX78" fmla="*/ 203192 w 1160929"/>
                  <a:gd name="connsiteY78" fmla="*/ 570606 h 666413"/>
                  <a:gd name="connsiteX79" fmla="*/ 365280 w 1160929"/>
                  <a:gd name="connsiteY79" fmla="*/ 190416 h 666413"/>
                  <a:gd name="connsiteX80" fmla="*/ 336980 w 1160929"/>
                  <a:gd name="connsiteY80" fmla="*/ 217384 h 666413"/>
                  <a:gd name="connsiteX81" fmla="*/ 365173 w 1160929"/>
                  <a:gd name="connsiteY81" fmla="*/ 243694 h 666413"/>
                  <a:gd name="connsiteX82" fmla="*/ 393669 w 1160929"/>
                  <a:gd name="connsiteY82" fmla="*/ 217401 h 666413"/>
                  <a:gd name="connsiteX83" fmla="*/ 365280 w 1160929"/>
                  <a:gd name="connsiteY83" fmla="*/ 190416 h 666413"/>
                  <a:gd name="connsiteX84" fmla="*/ 624543 w 1160929"/>
                  <a:gd name="connsiteY84" fmla="*/ 238116 h 666413"/>
                  <a:gd name="connsiteX85" fmla="*/ 651777 w 1160929"/>
                  <a:gd name="connsiteY85" fmla="*/ 264319 h 666413"/>
                  <a:gd name="connsiteX86" fmla="*/ 681143 w 1160929"/>
                  <a:gd name="connsiteY86" fmla="*/ 237583 h 666413"/>
                  <a:gd name="connsiteX87" fmla="*/ 653198 w 1160929"/>
                  <a:gd name="connsiteY87" fmla="*/ 211681 h 666413"/>
                  <a:gd name="connsiteX88" fmla="*/ 624543 w 1160929"/>
                  <a:gd name="connsiteY88" fmla="*/ 238116 h 666413"/>
                  <a:gd name="connsiteX89" fmla="*/ 271818 w 1160929"/>
                  <a:gd name="connsiteY89" fmla="*/ 296953 h 666413"/>
                  <a:gd name="connsiteX90" fmla="*/ 242861 w 1160929"/>
                  <a:gd name="connsiteY90" fmla="*/ 324010 h 666413"/>
                  <a:gd name="connsiteX91" fmla="*/ 272156 w 1160929"/>
                  <a:gd name="connsiteY91" fmla="*/ 349947 h 666413"/>
                  <a:gd name="connsiteX92" fmla="*/ 299514 w 1160929"/>
                  <a:gd name="connsiteY92" fmla="*/ 322446 h 666413"/>
                  <a:gd name="connsiteX93" fmla="*/ 271818 w 1160929"/>
                  <a:gd name="connsiteY93" fmla="*/ 296953 h 666413"/>
                  <a:gd name="connsiteX94" fmla="*/ 671212 w 1160929"/>
                  <a:gd name="connsiteY94" fmla="*/ 407203 h 666413"/>
                  <a:gd name="connsiteX95" fmla="*/ 642681 w 1160929"/>
                  <a:gd name="connsiteY95" fmla="*/ 432785 h 666413"/>
                  <a:gd name="connsiteX96" fmla="*/ 671141 w 1160929"/>
                  <a:gd name="connsiteY96" fmla="*/ 460463 h 666413"/>
                  <a:gd name="connsiteX97" fmla="*/ 698765 w 1160929"/>
                  <a:gd name="connsiteY97" fmla="*/ 435325 h 666413"/>
                  <a:gd name="connsiteX98" fmla="*/ 671212 w 1160929"/>
                  <a:gd name="connsiteY98" fmla="*/ 407221 h 666413"/>
                  <a:gd name="connsiteX99" fmla="*/ 830547 w 1160929"/>
                  <a:gd name="connsiteY99" fmla="*/ 607966 h 666413"/>
                  <a:gd name="connsiteX100" fmla="*/ 849520 w 1160929"/>
                  <a:gd name="connsiteY100" fmla="*/ 601731 h 666413"/>
                  <a:gd name="connsiteX101" fmla="*/ 848241 w 1160929"/>
                  <a:gd name="connsiteY101" fmla="*/ 563305 h 666413"/>
                  <a:gd name="connsiteX102" fmla="*/ 823760 w 1160929"/>
                  <a:gd name="connsiteY102" fmla="*/ 555790 h 666413"/>
                  <a:gd name="connsiteX103" fmla="*/ 816264 w 1160929"/>
                  <a:gd name="connsiteY103" fmla="*/ 557709 h 666413"/>
                  <a:gd name="connsiteX104" fmla="*/ 801998 w 1160929"/>
                  <a:gd name="connsiteY104" fmla="*/ 586648 h 666413"/>
                  <a:gd name="connsiteX105" fmla="*/ 830564 w 1160929"/>
                  <a:gd name="connsiteY105" fmla="*/ 607966 h 666413"/>
                  <a:gd name="connsiteX106" fmla="*/ 523300 w 1160929"/>
                  <a:gd name="connsiteY106" fmla="*/ 593221 h 666413"/>
                  <a:gd name="connsiteX107" fmla="*/ 549130 w 1160929"/>
                  <a:gd name="connsiteY107" fmla="*/ 620224 h 666413"/>
                  <a:gd name="connsiteX108" fmla="*/ 575991 w 1160929"/>
                  <a:gd name="connsiteY108" fmla="*/ 593985 h 666413"/>
                  <a:gd name="connsiteX109" fmla="*/ 549823 w 1160929"/>
                  <a:gd name="connsiteY109" fmla="*/ 567071 h 666413"/>
                  <a:gd name="connsiteX110" fmla="*/ 523300 w 1160929"/>
                  <a:gd name="connsiteY110" fmla="*/ 593203 h 666413"/>
                  <a:gd name="connsiteX111" fmla="*/ 379368 w 1160929"/>
                  <a:gd name="connsiteY111" fmla="*/ 473165 h 666413"/>
                  <a:gd name="connsiteX112" fmla="*/ 404683 w 1160929"/>
                  <a:gd name="connsiteY112" fmla="*/ 499564 h 666413"/>
                  <a:gd name="connsiteX113" fmla="*/ 431490 w 1160929"/>
                  <a:gd name="connsiteY113" fmla="*/ 473645 h 666413"/>
                  <a:gd name="connsiteX114" fmla="*/ 404239 w 1160929"/>
                  <a:gd name="connsiteY114" fmla="*/ 448205 h 666413"/>
                  <a:gd name="connsiteX115" fmla="*/ 379368 w 1160929"/>
                  <a:gd name="connsiteY115" fmla="*/ 473165 h 66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160929" h="666413">
                    <a:moveTo>
                      <a:pt x="532396" y="666413"/>
                    </a:moveTo>
                    <a:cubicBezTo>
                      <a:pt x="363042" y="666413"/>
                      <a:pt x="193705" y="666413"/>
                      <a:pt x="24351" y="666413"/>
                    </a:cubicBezTo>
                    <a:cubicBezTo>
                      <a:pt x="8060" y="666413"/>
                      <a:pt x="7421" y="665134"/>
                      <a:pt x="9233" y="648986"/>
                    </a:cubicBezTo>
                    <a:cubicBezTo>
                      <a:pt x="12022" y="624008"/>
                      <a:pt x="13710" y="598888"/>
                      <a:pt x="18613" y="574213"/>
                    </a:cubicBezTo>
                    <a:cubicBezTo>
                      <a:pt x="28561" y="524186"/>
                      <a:pt x="43644" y="475865"/>
                      <a:pt x="65175" y="429463"/>
                    </a:cubicBezTo>
                    <a:cubicBezTo>
                      <a:pt x="87506" y="381355"/>
                      <a:pt x="115859" y="337298"/>
                      <a:pt x="149968" y="296847"/>
                    </a:cubicBezTo>
                    <a:cubicBezTo>
                      <a:pt x="176011" y="265971"/>
                      <a:pt x="205519" y="238666"/>
                      <a:pt x="237834" y="214470"/>
                    </a:cubicBezTo>
                    <a:cubicBezTo>
                      <a:pt x="271818" y="189048"/>
                      <a:pt x="308325" y="167908"/>
                      <a:pt x="347604" y="151724"/>
                    </a:cubicBezTo>
                    <a:cubicBezTo>
                      <a:pt x="398536" y="130761"/>
                      <a:pt x="451334" y="118610"/>
                      <a:pt x="506530" y="115235"/>
                    </a:cubicBezTo>
                    <a:cubicBezTo>
                      <a:pt x="541367" y="113121"/>
                      <a:pt x="575867" y="114613"/>
                      <a:pt x="609958" y="119978"/>
                    </a:cubicBezTo>
                    <a:cubicBezTo>
                      <a:pt x="649663" y="126231"/>
                      <a:pt x="688480" y="136961"/>
                      <a:pt x="725218" y="153998"/>
                    </a:cubicBezTo>
                    <a:cubicBezTo>
                      <a:pt x="726834" y="154744"/>
                      <a:pt x="728504" y="155384"/>
                      <a:pt x="730014" y="156290"/>
                    </a:cubicBezTo>
                    <a:cubicBezTo>
                      <a:pt x="742414" y="163787"/>
                      <a:pt x="752345" y="161282"/>
                      <a:pt x="761796" y="150338"/>
                    </a:cubicBezTo>
                    <a:cubicBezTo>
                      <a:pt x="767303" y="143961"/>
                      <a:pt x="774871" y="139306"/>
                      <a:pt x="781764" y="134225"/>
                    </a:cubicBezTo>
                    <a:cubicBezTo>
                      <a:pt x="789953" y="128185"/>
                      <a:pt x="790096" y="127119"/>
                      <a:pt x="781284" y="122643"/>
                    </a:cubicBezTo>
                    <a:cubicBezTo>
                      <a:pt x="763874" y="113813"/>
                      <a:pt x="746021" y="105890"/>
                      <a:pt x="727758" y="99051"/>
                    </a:cubicBezTo>
                    <a:cubicBezTo>
                      <a:pt x="678762" y="80735"/>
                      <a:pt x="627954" y="69401"/>
                      <a:pt x="575991" y="64835"/>
                    </a:cubicBezTo>
                    <a:cubicBezTo>
                      <a:pt x="529998" y="60785"/>
                      <a:pt x="483844" y="60998"/>
                      <a:pt x="438099" y="69347"/>
                    </a:cubicBezTo>
                    <a:cubicBezTo>
                      <a:pt x="394859" y="77235"/>
                      <a:pt x="352987" y="89937"/>
                      <a:pt x="313086" y="108058"/>
                    </a:cubicBezTo>
                    <a:cubicBezTo>
                      <a:pt x="270184" y="127528"/>
                      <a:pt x="230052" y="151937"/>
                      <a:pt x="193172" y="181605"/>
                    </a:cubicBezTo>
                    <a:cubicBezTo>
                      <a:pt x="155635" y="211805"/>
                      <a:pt x="121934" y="245683"/>
                      <a:pt x="92178" y="283452"/>
                    </a:cubicBezTo>
                    <a:cubicBezTo>
                      <a:pt x="70718" y="310686"/>
                      <a:pt x="51940" y="339749"/>
                      <a:pt x="35472" y="370288"/>
                    </a:cubicBezTo>
                    <a:cubicBezTo>
                      <a:pt x="30604" y="379312"/>
                      <a:pt x="30213" y="379525"/>
                      <a:pt x="23694" y="372153"/>
                    </a:cubicBezTo>
                    <a:cubicBezTo>
                      <a:pt x="18862" y="366699"/>
                      <a:pt x="11827" y="364478"/>
                      <a:pt x="6497" y="359717"/>
                    </a:cubicBezTo>
                    <a:cubicBezTo>
                      <a:pt x="-1551" y="352540"/>
                      <a:pt x="-2208" y="348401"/>
                      <a:pt x="5005" y="340407"/>
                    </a:cubicBezTo>
                    <a:cubicBezTo>
                      <a:pt x="14598" y="329765"/>
                      <a:pt x="27318" y="322944"/>
                      <a:pt x="38439" y="314150"/>
                    </a:cubicBezTo>
                    <a:cubicBezTo>
                      <a:pt x="51123" y="304113"/>
                      <a:pt x="63008" y="293205"/>
                      <a:pt x="68533" y="277661"/>
                    </a:cubicBezTo>
                    <a:cubicBezTo>
                      <a:pt x="76456" y="255401"/>
                      <a:pt x="71890" y="233958"/>
                      <a:pt x="61835" y="213333"/>
                    </a:cubicBezTo>
                    <a:cubicBezTo>
                      <a:pt x="60023" y="209620"/>
                      <a:pt x="57891" y="206050"/>
                      <a:pt x="56204" y="202283"/>
                    </a:cubicBezTo>
                    <a:cubicBezTo>
                      <a:pt x="49506" y="187396"/>
                      <a:pt x="52029" y="179562"/>
                      <a:pt x="66845" y="171799"/>
                    </a:cubicBezTo>
                    <a:cubicBezTo>
                      <a:pt x="80115" y="164835"/>
                      <a:pt x="94789" y="162188"/>
                      <a:pt x="109463" y="160305"/>
                    </a:cubicBezTo>
                    <a:cubicBezTo>
                      <a:pt x="129005" y="157817"/>
                      <a:pt x="147871" y="152968"/>
                      <a:pt x="165334" y="143978"/>
                    </a:cubicBezTo>
                    <a:cubicBezTo>
                      <a:pt x="189815" y="131383"/>
                      <a:pt x="206603" y="111184"/>
                      <a:pt x="215734" y="85585"/>
                    </a:cubicBezTo>
                    <a:cubicBezTo>
                      <a:pt x="228436" y="49948"/>
                      <a:pt x="244069" y="42647"/>
                      <a:pt x="285195" y="45453"/>
                    </a:cubicBezTo>
                    <a:cubicBezTo>
                      <a:pt x="312589" y="47319"/>
                      <a:pt x="339663" y="52666"/>
                      <a:pt x="367287" y="51938"/>
                    </a:cubicBezTo>
                    <a:cubicBezTo>
                      <a:pt x="406264" y="50907"/>
                      <a:pt x="441670" y="40319"/>
                      <a:pt x="472314" y="15271"/>
                    </a:cubicBezTo>
                    <a:cubicBezTo>
                      <a:pt x="491643" y="-523"/>
                      <a:pt x="514702" y="-1500"/>
                      <a:pt x="538152" y="1112"/>
                    </a:cubicBezTo>
                    <a:cubicBezTo>
                      <a:pt x="550889" y="2533"/>
                      <a:pt x="562845" y="6353"/>
                      <a:pt x="573522" y="14169"/>
                    </a:cubicBezTo>
                    <a:cubicBezTo>
                      <a:pt x="596261" y="30815"/>
                      <a:pt x="622429" y="34190"/>
                      <a:pt x="649539" y="31597"/>
                    </a:cubicBezTo>
                    <a:cubicBezTo>
                      <a:pt x="669506" y="29678"/>
                      <a:pt x="689279" y="25503"/>
                      <a:pt x="709265" y="24082"/>
                    </a:cubicBezTo>
                    <a:cubicBezTo>
                      <a:pt x="736996" y="22128"/>
                      <a:pt x="754512" y="29074"/>
                      <a:pt x="767854" y="53146"/>
                    </a:cubicBezTo>
                    <a:cubicBezTo>
                      <a:pt x="779650" y="74428"/>
                      <a:pt x="795496" y="92158"/>
                      <a:pt x="816654" y="104842"/>
                    </a:cubicBezTo>
                    <a:cubicBezTo>
                      <a:pt x="822215" y="108182"/>
                      <a:pt x="827153" y="108946"/>
                      <a:pt x="833353" y="106583"/>
                    </a:cubicBezTo>
                    <a:cubicBezTo>
                      <a:pt x="877002" y="89884"/>
                      <a:pt x="922179" y="85940"/>
                      <a:pt x="967693" y="95213"/>
                    </a:cubicBezTo>
                    <a:cubicBezTo>
                      <a:pt x="1003294" y="102479"/>
                      <a:pt x="1036088" y="117366"/>
                      <a:pt x="1065294" y="139786"/>
                    </a:cubicBezTo>
                    <a:cubicBezTo>
                      <a:pt x="1099918" y="166362"/>
                      <a:pt x="1125908" y="199494"/>
                      <a:pt x="1142519" y="239679"/>
                    </a:cubicBezTo>
                    <a:cubicBezTo>
                      <a:pt x="1157406" y="275724"/>
                      <a:pt x="1163357" y="313244"/>
                      <a:pt x="1160035" y="352451"/>
                    </a:cubicBezTo>
                    <a:cubicBezTo>
                      <a:pt x="1156802" y="390682"/>
                      <a:pt x="1146001" y="426425"/>
                      <a:pt x="1125127" y="458242"/>
                    </a:cubicBezTo>
                    <a:cubicBezTo>
                      <a:pt x="1116155" y="471939"/>
                      <a:pt x="1115818" y="482687"/>
                      <a:pt x="1121449" y="497237"/>
                    </a:cubicBezTo>
                    <a:cubicBezTo>
                      <a:pt x="1132304" y="525359"/>
                      <a:pt x="1138699" y="554955"/>
                      <a:pt x="1143229" y="584730"/>
                    </a:cubicBezTo>
                    <a:cubicBezTo>
                      <a:pt x="1146924" y="608961"/>
                      <a:pt x="1148896" y="633459"/>
                      <a:pt x="1151526" y="657833"/>
                    </a:cubicBezTo>
                    <a:cubicBezTo>
                      <a:pt x="1152112" y="663304"/>
                      <a:pt x="1149394" y="666271"/>
                      <a:pt x="1143851" y="666307"/>
                    </a:cubicBezTo>
                    <a:cubicBezTo>
                      <a:pt x="1135270" y="666378"/>
                      <a:pt x="1126690" y="666324"/>
                      <a:pt x="1118092" y="666307"/>
                    </a:cubicBezTo>
                    <a:cubicBezTo>
                      <a:pt x="1113775" y="666307"/>
                      <a:pt x="1111785" y="664104"/>
                      <a:pt x="1111359" y="659805"/>
                    </a:cubicBezTo>
                    <a:cubicBezTo>
                      <a:pt x="1109032" y="636888"/>
                      <a:pt x="1106989" y="613918"/>
                      <a:pt x="1104040" y="591089"/>
                    </a:cubicBezTo>
                    <a:cubicBezTo>
                      <a:pt x="1100860" y="566449"/>
                      <a:pt x="1095122" y="542253"/>
                      <a:pt x="1089117" y="518182"/>
                    </a:cubicBezTo>
                    <a:cubicBezTo>
                      <a:pt x="1087127" y="510223"/>
                      <a:pt x="1083947" y="509335"/>
                      <a:pt x="1078032" y="514593"/>
                    </a:cubicBezTo>
                    <a:cubicBezTo>
                      <a:pt x="1068261" y="523280"/>
                      <a:pt x="1057602" y="530724"/>
                      <a:pt x="1046694" y="537812"/>
                    </a:cubicBezTo>
                    <a:cubicBezTo>
                      <a:pt x="1041915" y="540903"/>
                      <a:pt x="1040476" y="544456"/>
                      <a:pt x="1041986" y="549732"/>
                    </a:cubicBezTo>
                    <a:cubicBezTo>
                      <a:pt x="1047920" y="570571"/>
                      <a:pt x="1050318" y="592049"/>
                      <a:pt x="1053178" y="613420"/>
                    </a:cubicBezTo>
                    <a:cubicBezTo>
                      <a:pt x="1055026" y="627170"/>
                      <a:pt x="1056642" y="640974"/>
                      <a:pt x="1057815" y="654795"/>
                    </a:cubicBezTo>
                    <a:cubicBezTo>
                      <a:pt x="1058632" y="664441"/>
                      <a:pt x="1055985" y="666396"/>
                      <a:pt x="1043976" y="666396"/>
                    </a:cubicBezTo>
                    <a:cubicBezTo>
                      <a:pt x="922001" y="666396"/>
                      <a:pt x="800026" y="666396"/>
                      <a:pt x="678051" y="666396"/>
                    </a:cubicBezTo>
                    <a:cubicBezTo>
                      <a:pt x="629500" y="666396"/>
                      <a:pt x="580948" y="666396"/>
                      <a:pt x="532396" y="666396"/>
                    </a:cubicBezTo>
                    <a:close/>
                    <a:moveTo>
                      <a:pt x="921113" y="119303"/>
                    </a:moveTo>
                    <a:cubicBezTo>
                      <a:pt x="806990" y="115430"/>
                      <a:pt x="707524" y="215270"/>
                      <a:pt x="707364" y="331400"/>
                    </a:cubicBezTo>
                    <a:cubicBezTo>
                      <a:pt x="707204" y="448809"/>
                      <a:pt x="803704" y="546002"/>
                      <a:pt x="920047" y="546091"/>
                    </a:cubicBezTo>
                    <a:cubicBezTo>
                      <a:pt x="1038717" y="546197"/>
                      <a:pt x="1134009" y="449768"/>
                      <a:pt x="1134347" y="332892"/>
                    </a:cubicBezTo>
                    <a:cubicBezTo>
                      <a:pt x="1134684" y="214257"/>
                      <a:pt x="1037012" y="116940"/>
                      <a:pt x="921131" y="119303"/>
                    </a:cubicBezTo>
                    <a:close/>
                    <a:moveTo>
                      <a:pt x="497043" y="273948"/>
                    </a:moveTo>
                    <a:cubicBezTo>
                      <a:pt x="481232" y="273894"/>
                      <a:pt x="470040" y="284678"/>
                      <a:pt x="469934" y="300080"/>
                    </a:cubicBezTo>
                    <a:cubicBezTo>
                      <a:pt x="469827" y="316193"/>
                      <a:pt x="480735" y="327118"/>
                      <a:pt x="497061" y="327225"/>
                    </a:cubicBezTo>
                    <a:cubicBezTo>
                      <a:pt x="512481" y="327332"/>
                      <a:pt x="527226" y="315056"/>
                      <a:pt x="526587" y="301537"/>
                    </a:cubicBezTo>
                    <a:cubicBezTo>
                      <a:pt x="525912" y="287431"/>
                      <a:pt x="515075" y="272704"/>
                      <a:pt x="497043" y="273930"/>
                    </a:cubicBezTo>
                    <a:close/>
                    <a:moveTo>
                      <a:pt x="203192" y="570606"/>
                    </a:moveTo>
                    <a:cubicBezTo>
                      <a:pt x="219891" y="570713"/>
                      <a:pt x="231900" y="559787"/>
                      <a:pt x="231829" y="544563"/>
                    </a:cubicBezTo>
                    <a:cubicBezTo>
                      <a:pt x="231758" y="530368"/>
                      <a:pt x="218381" y="517524"/>
                      <a:pt x="203476" y="517329"/>
                    </a:cubicBezTo>
                    <a:cubicBezTo>
                      <a:pt x="188198" y="517134"/>
                      <a:pt x="174395" y="529871"/>
                      <a:pt x="174057" y="544438"/>
                    </a:cubicBezTo>
                    <a:cubicBezTo>
                      <a:pt x="173737" y="558402"/>
                      <a:pt x="187203" y="570500"/>
                      <a:pt x="203192" y="570606"/>
                    </a:cubicBezTo>
                    <a:close/>
                    <a:moveTo>
                      <a:pt x="365280" y="190416"/>
                    </a:moveTo>
                    <a:cubicBezTo>
                      <a:pt x="351690" y="188125"/>
                      <a:pt x="336660" y="203847"/>
                      <a:pt x="336980" y="217384"/>
                    </a:cubicBezTo>
                    <a:cubicBezTo>
                      <a:pt x="337318" y="231471"/>
                      <a:pt x="350286" y="243676"/>
                      <a:pt x="365173" y="243694"/>
                    </a:cubicBezTo>
                    <a:cubicBezTo>
                      <a:pt x="381890" y="243711"/>
                      <a:pt x="393544" y="232964"/>
                      <a:pt x="393669" y="217401"/>
                    </a:cubicBezTo>
                    <a:cubicBezTo>
                      <a:pt x="393793" y="201058"/>
                      <a:pt x="382565" y="190399"/>
                      <a:pt x="365280" y="190416"/>
                    </a:cubicBezTo>
                    <a:close/>
                    <a:moveTo>
                      <a:pt x="624543" y="238116"/>
                    </a:moveTo>
                    <a:cubicBezTo>
                      <a:pt x="624490" y="253713"/>
                      <a:pt x="635238" y="264053"/>
                      <a:pt x="651777" y="264319"/>
                    </a:cubicBezTo>
                    <a:cubicBezTo>
                      <a:pt x="668121" y="264585"/>
                      <a:pt x="681125" y="252736"/>
                      <a:pt x="681143" y="237583"/>
                    </a:cubicBezTo>
                    <a:cubicBezTo>
                      <a:pt x="681160" y="223193"/>
                      <a:pt x="668796" y="211717"/>
                      <a:pt x="653198" y="211681"/>
                    </a:cubicBezTo>
                    <a:cubicBezTo>
                      <a:pt x="635184" y="211628"/>
                      <a:pt x="624596" y="221399"/>
                      <a:pt x="624543" y="238116"/>
                    </a:cubicBezTo>
                    <a:close/>
                    <a:moveTo>
                      <a:pt x="271818" y="296953"/>
                    </a:moveTo>
                    <a:cubicBezTo>
                      <a:pt x="257020" y="294484"/>
                      <a:pt x="242470" y="310863"/>
                      <a:pt x="242861" y="324010"/>
                    </a:cubicBezTo>
                    <a:cubicBezTo>
                      <a:pt x="243270" y="338453"/>
                      <a:pt x="256380" y="350142"/>
                      <a:pt x="272156" y="349947"/>
                    </a:cubicBezTo>
                    <a:cubicBezTo>
                      <a:pt x="287629" y="349751"/>
                      <a:pt x="299585" y="337742"/>
                      <a:pt x="299514" y="322446"/>
                    </a:cubicBezTo>
                    <a:cubicBezTo>
                      <a:pt x="299443" y="307435"/>
                      <a:pt x="288055" y="296953"/>
                      <a:pt x="271818" y="296953"/>
                    </a:cubicBezTo>
                    <a:close/>
                    <a:moveTo>
                      <a:pt x="671212" y="407203"/>
                    </a:moveTo>
                    <a:cubicBezTo>
                      <a:pt x="655916" y="407097"/>
                      <a:pt x="642823" y="418839"/>
                      <a:pt x="642681" y="432785"/>
                    </a:cubicBezTo>
                    <a:cubicBezTo>
                      <a:pt x="642539" y="447903"/>
                      <a:pt x="655490" y="460499"/>
                      <a:pt x="671141" y="460463"/>
                    </a:cubicBezTo>
                    <a:cubicBezTo>
                      <a:pt x="686135" y="460427"/>
                      <a:pt x="700471" y="448418"/>
                      <a:pt x="698765" y="435325"/>
                    </a:cubicBezTo>
                    <a:cubicBezTo>
                      <a:pt x="696349" y="416672"/>
                      <a:pt x="689208" y="407061"/>
                      <a:pt x="671212" y="407221"/>
                    </a:cubicBezTo>
                    <a:close/>
                    <a:moveTo>
                      <a:pt x="830547" y="607966"/>
                    </a:moveTo>
                    <a:cubicBezTo>
                      <a:pt x="837084" y="608393"/>
                      <a:pt x="843728" y="606403"/>
                      <a:pt x="849520" y="601731"/>
                    </a:cubicBezTo>
                    <a:cubicBezTo>
                      <a:pt x="862062" y="591605"/>
                      <a:pt x="861653" y="569611"/>
                      <a:pt x="848241" y="563305"/>
                    </a:cubicBezTo>
                    <a:cubicBezTo>
                      <a:pt x="840584" y="559699"/>
                      <a:pt x="831968" y="558135"/>
                      <a:pt x="823760" y="555790"/>
                    </a:cubicBezTo>
                    <a:cubicBezTo>
                      <a:pt x="821007" y="555009"/>
                      <a:pt x="818609" y="556323"/>
                      <a:pt x="816264" y="557709"/>
                    </a:cubicBezTo>
                    <a:cubicBezTo>
                      <a:pt x="805889" y="563767"/>
                      <a:pt x="799298" y="577037"/>
                      <a:pt x="801998" y="586648"/>
                    </a:cubicBezTo>
                    <a:cubicBezTo>
                      <a:pt x="805995" y="600913"/>
                      <a:pt x="815109" y="607931"/>
                      <a:pt x="830564" y="607966"/>
                    </a:cubicBezTo>
                    <a:close/>
                    <a:moveTo>
                      <a:pt x="523300" y="593221"/>
                    </a:moveTo>
                    <a:cubicBezTo>
                      <a:pt x="523158" y="607842"/>
                      <a:pt x="534634" y="619922"/>
                      <a:pt x="549130" y="620224"/>
                    </a:cubicBezTo>
                    <a:cubicBezTo>
                      <a:pt x="564231" y="620544"/>
                      <a:pt x="575529" y="608268"/>
                      <a:pt x="575991" y="593985"/>
                    </a:cubicBezTo>
                    <a:cubicBezTo>
                      <a:pt x="576418" y="580963"/>
                      <a:pt x="565581" y="567267"/>
                      <a:pt x="549823" y="567071"/>
                    </a:cubicBezTo>
                    <a:cubicBezTo>
                      <a:pt x="535096" y="566893"/>
                      <a:pt x="523460" y="578299"/>
                      <a:pt x="523300" y="593203"/>
                    </a:cubicBezTo>
                    <a:close/>
                    <a:moveTo>
                      <a:pt x="379368" y="473165"/>
                    </a:moveTo>
                    <a:cubicBezTo>
                      <a:pt x="379368" y="489829"/>
                      <a:pt x="388534" y="499422"/>
                      <a:pt x="404683" y="499564"/>
                    </a:cubicBezTo>
                    <a:cubicBezTo>
                      <a:pt x="419339" y="499706"/>
                      <a:pt x="431579" y="487874"/>
                      <a:pt x="431490" y="473645"/>
                    </a:cubicBezTo>
                    <a:cubicBezTo>
                      <a:pt x="431402" y="459326"/>
                      <a:pt x="419375" y="448098"/>
                      <a:pt x="404239" y="448205"/>
                    </a:cubicBezTo>
                    <a:cubicBezTo>
                      <a:pt x="389156" y="448312"/>
                      <a:pt x="379385" y="458118"/>
                      <a:pt x="379368" y="473165"/>
                    </a:cubicBezTo>
                    <a:close/>
                  </a:path>
                </a:pathLst>
              </a:custGeom>
              <a:solidFill>
                <a:srgbClr val="8BC9C5"/>
              </a:solidFill>
              <a:ln w="0" cap="flat">
                <a:noFill/>
                <a:prstDash val="solid"/>
                <a:miter/>
              </a:ln>
            </p:spPr>
            <p:txBody>
              <a:bodyPr rtlCol="0" anchor="ctr"/>
              <a:lstStyle/>
              <a:p>
                <a:endParaRPr lang="en-US" sz="1641"/>
              </a:p>
            </p:txBody>
          </p:sp>
          <p:sp>
            <p:nvSpPr>
              <p:cNvPr id="113" name="Freeform: Shape 112">
                <a:extLst>
                  <a:ext uri="{FF2B5EF4-FFF2-40B4-BE49-F238E27FC236}">
                    <a16:creationId xmlns:a16="http://schemas.microsoft.com/office/drawing/2014/main" id="{5B963351-4F96-8617-F1BE-EE56048B7F6B}"/>
                  </a:ext>
                </a:extLst>
              </p:cNvPr>
              <p:cNvSpPr/>
              <p:nvPr/>
            </p:nvSpPr>
            <p:spPr>
              <a:xfrm>
                <a:off x="3186480" y="3458660"/>
                <a:ext cx="174492" cy="271962"/>
              </a:xfrm>
              <a:custGeom>
                <a:avLst/>
                <a:gdLst>
                  <a:gd name="connsiteX0" fmla="*/ 88589 w 174492"/>
                  <a:gd name="connsiteY0" fmla="*/ 0 h 271962"/>
                  <a:gd name="connsiteX1" fmla="*/ 108202 w 174492"/>
                  <a:gd name="connsiteY1" fmla="*/ 18867 h 271962"/>
                  <a:gd name="connsiteX2" fmla="*/ 119856 w 174492"/>
                  <a:gd name="connsiteY2" fmla="*/ 31142 h 271962"/>
                  <a:gd name="connsiteX3" fmla="*/ 156238 w 174492"/>
                  <a:gd name="connsiteY3" fmla="*/ 42068 h 271962"/>
                  <a:gd name="connsiteX4" fmla="*/ 162794 w 174492"/>
                  <a:gd name="connsiteY4" fmla="*/ 56404 h 271962"/>
                  <a:gd name="connsiteX5" fmla="*/ 151264 w 174492"/>
                  <a:gd name="connsiteY5" fmla="*/ 84242 h 271962"/>
                  <a:gd name="connsiteX6" fmla="*/ 137141 w 174492"/>
                  <a:gd name="connsiteY6" fmla="*/ 88097 h 271962"/>
                  <a:gd name="connsiteX7" fmla="*/ 78463 w 174492"/>
                  <a:gd name="connsiteY7" fmla="*/ 78469 h 271962"/>
                  <a:gd name="connsiteX8" fmla="*/ 66170 w 174492"/>
                  <a:gd name="connsiteY8" fmla="*/ 82786 h 271962"/>
                  <a:gd name="connsiteX9" fmla="*/ 69101 w 174492"/>
                  <a:gd name="connsiteY9" fmla="*/ 103215 h 271962"/>
                  <a:gd name="connsiteX10" fmla="*/ 108273 w 174492"/>
                  <a:gd name="connsiteY10" fmla="*/ 114088 h 271962"/>
                  <a:gd name="connsiteX11" fmla="*/ 155332 w 174492"/>
                  <a:gd name="connsiteY11" fmla="*/ 133576 h 271962"/>
                  <a:gd name="connsiteX12" fmla="*/ 158210 w 174492"/>
                  <a:gd name="connsiteY12" fmla="*/ 215810 h 271962"/>
                  <a:gd name="connsiteX13" fmla="*/ 116640 w 174492"/>
                  <a:gd name="connsiteY13" fmla="*/ 237999 h 271962"/>
                  <a:gd name="connsiteX14" fmla="*/ 108504 w 174492"/>
                  <a:gd name="connsiteY14" fmla="*/ 247894 h 271962"/>
                  <a:gd name="connsiteX15" fmla="*/ 100296 w 174492"/>
                  <a:gd name="connsiteY15" fmla="*/ 267560 h 271962"/>
                  <a:gd name="connsiteX16" fmla="*/ 69723 w 174492"/>
                  <a:gd name="connsiteY16" fmla="*/ 253241 h 271962"/>
                  <a:gd name="connsiteX17" fmla="*/ 54125 w 174492"/>
                  <a:gd name="connsiteY17" fmla="*/ 238692 h 271962"/>
                  <a:gd name="connsiteX18" fmla="*/ 10103 w 174492"/>
                  <a:gd name="connsiteY18" fmla="*/ 225936 h 271962"/>
                  <a:gd name="connsiteX19" fmla="*/ 2109 w 174492"/>
                  <a:gd name="connsiteY19" fmla="*/ 206235 h 271962"/>
                  <a:gd name="connsiteX20" fmla="*/ 11968 w 174492"/>
                  <a:gd name="connsiteY20" fmla="*/ 184437 h 271962"/>
                  <a:gd name="connsiteX21" fmla="*/ 28028 w 174492"/>
                  <a:gd name="connsiteY21" fmla="*/ 179658 h 271962"/>
                  <a:gd name="connsiteX22" fmla="*/ 69367 w 174492"/>
                  <a:gd name="connsiteY22" fmla="*/ 192325 h 271962"/>
                  <a:gd name="connsiteX23" fmla="*/ 105288 w 174492"/>
                  <a:gd name="connsiteY23" fmla="*/ 190211 h 271962"/>
                  <a:gd name="connsiteX24" fmla="*/ 113833 w 174492"/>
                  <a:gd name="connsiteY24" fmla="*/ 181239 h 271962"/>
                  <a:gd name="connsiteX25" fmla="*/ 108308 w 174492"/>
                  <a:gd name="connsiteY25" fmla="*/ 169088 h 271962"/>
                  <a:gd name="connsiteX26" fmla="*/ 86493 w 174492"/>
                  <a:gd name="connsiteY26" fmla="*/ 162106 h 271962"/>
                  <a:gd name="connsiteX27" fmla="*/ 26856 w 174492"/>
                  <a:gd name="connsiteY27" fmla="*/ 143045 h 271962"/>
                  <a:gd name="connsiteX28" fmla="*/ 6674 w 174492"/>
                  <a:gd name="connsiteY28" fmla="*/ 68627 h 271962"/>
                  <a:gd name="connsiteX29" fmla="*/ 57731 w 174492"/>
                  <a:gd name="connsiteY29" fmla="*/ 32279 h 271962"/>
                  <a:gd name="connsiteX30" fmla="*/ 69758 w 174492"/>
                  <a:gd name="connsiteY30" fmla="*/ 18636 h 271962"/>
                  <a:gd name="connsiteX31" fmla="*/ 88589 w 174492"/>
                  <a:gd name="connsiteY31" fmla="*/ 0 h 27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4492" h="271962">
                    <a:moveTo>
                      <a:pt x="88589" y="0"/>
                    </a:moveTo>
                    <a:cubicBezTo>
                      <a:pt x="100705" y="-53"/>
                      <a:pt x="108255" y="6431"/>
                      <a:pt x="108202" y="18867"/>
                    </a:cubicBezTo>
                    <a:cubicBezTo>
                      <a:pt x="108166" y="27749"/>
                      <a:pt x="111275" y="30414"/>
                      <a:pt x="119856" y="31142"/>
                    </a:cubicBezTo>
                    <a:cubicBezTo>
                      <a:pt x="132575" y="32226"/>
                      <a:pt x="144549" y="36916"/>
                      <a:pt x="156238" y="42068"/>
                    </a:cubicBezTo>
                    <a:cubicBezTo>
                      <a:pt x="162794" y="44964"/>
                      <a:pt x="165245" y="49814"/>
                      <a:pt x="162794" y="56404"/>
                    </a:cubicBezTo>
                    <a:cubicBezTo>
                      <a:pt x="159276" y="65802"/>
                      <a:pt x="155386" y="75075"/>
                      <a:pt x="151264" y="84242"/>
                    </a:cubicBezTo>
                    <a:cubicBezTo>
                      <a:pt x="148280" y="90886"/>
                      <a:pt x="142737" y="91348"/>
                      <a:pt x="137141" y="88097"/>
                    </a:cubicBezTo>
                    <a:cubicBezTo>
                      <a:pt x="118754" y="77385"/>
                      <a:pt x="98626" y="77936"/>
                      <a:pt x="78463" y="78469"/>
                    </a:cubicBezTo>
                    <a:cubicBezTo>
                      <a:pt x="73880" y="78593"/>
                      <a:pt x="69705" y="79748"/>
                      <a:pt x="66170" y="82786"/>
                    </a:cubicBezTo>
                    <a:cubicBezTo>
                      <a:pt x="58282" y="89607"/>
                      <a:pt x="59259" y="99769"/>
                      <a:pt x="69101" y="103215"/>
                    </a:cubicBezTo>
                    <a:cubicBezTo>
                      <a:pt x="81874" y="107692"/>
                      <a:pt x="95073" y="111050"/>
                      <a:pt x="108273" y="114088"/>
                    </a:cubicBezTo>
                    <a:cubicBezTo>
                      <a:pt x="125114" y="117943"/>
                      <a:pt x="141334" y="122721"/>
                      <a:pt x="155332" y="133576"/>
                    </a:cubicBezTo>
                    <a:cubicBezTo>
                      <a:pt x="181678" y="153970"/>
                      <a:pt x="179120" y="193959"/>
                      <a:pt x="158210" y="215810"/>
                    </a:cubicBezTo>
                    <a:cubicBezTo>
                      <a:pt x="146912" y="227606"/>
                      <a:pt x="132966" y="235583"/>
                      <a:pt x="116640" y="237999"/>
                    </a:cubicBezTo>
                    <a:cubicBezTo>
                      <a:pt x="109996" y="238976"/>
                      <a:pt x="108060" y="241960"/>
                      <a:pt x="108504" y="247894"/>
                    </a:cubicBezTo>
                    <a:cubicBezTo>
                      <a:pt x="109108" y="255817"/>
                      <a:pt x="106407" y="262746"/>
                      <a:pt x="100296" y="267560"/>
                    </a:cubicBezTo>
                    <a:cubicBezTo>
                      <a:pt x="87843" y="277348"/>
                      <a:pt x="72601" y="270047"/>
                      <a:pt x="69723" y="253241"/>
                    </a:cubicBezTo>
                    <a:cubicBezTo>
                      <a:pt x="67822" y="242191"/>
                      <a:pt x="65370" y="239260"/>
                      <a:pt x="54125" y="238692"/>
                    </a:cubicBezTo>
                    <a:cubicBezTo>
                      <a:pt x="38350" y="237892"/>
                      <a:pt x="24102" y="232403"/>
                      <a:pt x="10103" y="225936"/>
                    </a:cubicBezTo>
                    <a:cubicBezTo>
                      <a:pt x="1505" y="221957"/>
                      <a:pt x="-1373" y="214993"/>
                      <a:pt x="2109" y="206235"/>
                    </a:cubicBezTo>
                    <a:cubicBezTo>
                      <a:pt x="5058" y="198827"/>
                      <a:pt x="8202" y="191454"/>
                      <a:pt x="11968" y="184437"/>
                    </a:cubicBezTo>
                    <a:cubicBezTo>
                      <a:pt x="15468" y="177882"/>
                      <a:pt x="21793" y="176514"/>
                      <a:pt x="28028" y="179658"/>
                    </a:cubicBezTo>
                    <a:cubicBezTo>
                      <a:pt x="41156" y="186267"/>
                      <a:pt x="55049" y="189589"/>
                      <a:pt x="69367" y="192325"/>
                    </a:cubicBezTo>
                    <a:cubicBezTo>
                      <a:pt x="81732" y="194688"/>
                      <a:pt x="93492" y="193497"/>
                      <a:pt x="105288" y="190211"/>
                    </a:cubicBezTo>
                    <a:cubicBezTo>
                      <a:pt x="109765" y="188967"/>
                      <a:pt x="113371" y="186587"/>
                      <a:pt x="113833" y="181239"/>
                    </a:cubicBezTo>
                    <a:cubicBezTo>
                      <a:pt x="114277" y="176105"/>
                      <a:pt x="112909" y="172002"/>
                      <a:pt x="108308" y="169088"/>
                    </a:cubicBezTo>
                    <a:cubicBezTo>
                      <a:pt x="101611" y="164842"/>
                      <a:pt x="93812" y="164256"/>
                      <a:pt x="86493" y="162106"/>
                    </a:cubicBezTo>
                    <a:cubicBezTo>
                      <a:pt x="66472" y="156226"/>
                      <a:pt x="45491" y="153757"/>
                      <a:pt x="26856" y="143045"/>
                    </a:cubicBezTo>
                    <a:cubicBezTo>
                      <a:pt x="1949" y="128726"/>
                      <a:pt x="-7626" y="93729"/>
                      <a:pt x="6674" y="68627"/>
                    </a:cubicBezTo>
                    <a:cubicBezTo>
                      <a:pt x="18186" y="48410"/>
                      <a:pt x="35596" y="36898"/>
                      <a:pt x="57731" y="32279"/>
                    </a:cubicBezTo>
                    <a:cubicBezTo>
                      <a:pt x="65885" y="30574"/>
                      <a:pt x="69794" y="27909"/>
                      <a:pt x="69758" y="18636"/>
                    </a:cubicBezTo>
                    <a:cubicBezTo>
                      <a:pt x="69705" y="6200"/>
                      <a:pt x="76917" y="54"/>
                      <a:pt x="88589" y="0"/>
                    </a:cubicBezTo>
                    <a:close/>
                  </a:path>
                </a:pathLst>
              </a:custGeom>
              <a:solidFill>
                <a:schemeClr val="accent2"/>
              </a:solidFill>
              <a:ln w="0" cap="flat">
                <a:noFill/>
                <a:prstDash val="solid"/>
                <a:miter/>
              </a:ln>
            </p:spPr>
            <p:txBody>
              <a:bodyPr rtlCol="0" anchor="ctr"/>
              <a:lstStyle/>
              <a:p>
                <a:endParaRPr lang="en-US" sz="1641"/>
              </a:p>
            </p:txBody>
          </p:sp>
        </p:grpSp>
        <p:pic>
          <p:nvPicPr>
            <p:cNvPr id="111" name="Picture 110">
              <a:extLst>
                <a:ext uri="{FF2B5EF4-FFF2-40B4-BE49-F238E27FC236}">
                  <a16:creationId xmlns:a16="http://schemas.microsoft.com/office/drawing/2014/main" id="{33D67B98-2D55-F0B8-A146-ED75CAC77CF5}"/>
                </a:ext>
              </a:extLst>
            </p:cNvPr>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75920" y="3463498"/>
              <a:ext cx="474366" cy="474366"/>
            </a:xfrm>
            <a:prstGeom prst="rect">
              <a:avLst/>
            </a:prstGeom>
          </p:spPr>
        </p:pic>
      </p:grpSp>
      <p:sp>
        <p:nvSpPr>
          <p:cNvPr id="117" name="TextBox 116">
            <a:extLst>
              <a:ext uri="{FF2B5EF4-FFF2-40B4-BE49-F238E27FC236}">
                <a16:creationId xmlns:a16="http://schemas.microsoft.com/office/drawing/2014/main" id="{0E4143ED-E714-267E-F1EA-810B519694A7}"/>
              </a:ext>
            </a:extLst>
          </p:cNvPr>
          <p:cNvSpPr txBox="1"/>
          <p:nvPr/>
        </p:nvSpPr>
        <p:spPr>
          <a:xfrm>
            <a:off x="4036864" y="3386627"/>
            <a:ext cx="2611165" cy="429092"/>
          </a:xfrm>
          <a:prstGeom prst="rect">
            <a:avLst/>
          </a:prstGeom>
          <a:noFill/>
        </p:spPr>
        <p:txBody>
          <a:bodyPr wrap="square">
            <a:spAutoFit/>
          </a:bodyPr>
          <a:lstStyle/>
          <a:p>
            <a:r>
              <a:rPr lang="es-HN" sz="1094" dirty="0">
                <a:solidFill>
                  <a:schemeClr val="tx1">
                    <a:lumMod val="85000"/>
                    <a:lumOff val="15000"/>
                  </a:schemeClr>
                </a:solidFill>
                <a:latin typeface="Avenir Next LT Pro"/>
                <a:cs typeface="Mangal"/>
              </a:rPr>
              <a:t>Este porcentaje ha </a:t>
            </a:r>
            <a:r>
              <a:rPr lang="es-HN" sz="1094" dirty="0">
                <a:solidFill>
                  <a:schemeClr val="accent1"/>
                </a:solidFill>
                <a:latin typeface="Avenir Next LT Pro Demi"/>
                <a:cs typeface="Mangal"/>
              </a:rPr>
              <a:t>aumentado</a:t>
            </a:r>
            <a:r>
              <a:rPr lang="es-HN" sz="1094" dirty="0">
                <a:solidFill>
                  <a:schemeClr val="tx1">
                    <a:lumMod val="85000"/>
                    <a:lumOff val="15000"/>
                  </a:schemeClr>
                </a:solidFill>
                <a:latin typeface="Avenir Next LT Pro"/>
                <a:cs typeface="Mangal"/>
              </a:rPr>
              <a:t> significativamente en los últimos años</a:t>
            </a:r>
            <a:endParaRPr lang="en-US" sz="1094" dirty="0">
              <a:solidFill>
                <a:schemeClr val="tx1">
                  <a:lumMod val="85000"/>
                  <a:lumOff val="15000"/>
                </a:schemeClr>
              </a:solidFill>
              <a:latin typeface="Avenir Next LT Pro" panose="020B0504020202020204" pitchFamily="34" charset="0"/>
              <a:cs typeface="Mangal" panose="02040503050203030202" pitchFamily="18" charset="0"/>
            </a:endParaRPr>
          </a:p>
        </p:txBody>
      </p:sp>
      <p:sp>
        <p:nvSpPr>
          <p:cNvPr id="120" name="Isosceles Triangle 119">
            <a:extLst>
              <a:ext uri="{FF2B5EF4-FFF2-40B4-BE49-F238E27FC236}">
                <a16:creationId xmlns:a16="http://schemas.microsoft.com/office/drawing/2014/main" id="{BE8FF7AF-F110-6298-0EEE-D4F360B3C436}"/>
              </a:ext>
            </a:extLst>
          </p:cNvPr>
          <p:cNvSpPr/>
          <p:nvPr/>
        </p:nvSpPr>
        <p:spPr>
          <a:xfrm rot="5400000">
            <a:off x="3708950" y="3563985"/>
            <a:ext cx="342007"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149" name="Rectangle: Top Corners Rounded 148">
            <a:extLst>
              <a:ext uri="{FF2B5EF4-FFF2-40B4-BE49-F238E27FC236}">
                <a16:creationId xmlns:a16="http://schemas.microsoft.com/office/drawing/2014/main" id="{D3A8F754-684F-8784-3C6B-95136CF2CBF1}"/>
              </a:ext>
            </a:extLst>
          </p:cNvPr>
          <p:cNvSpPr/>
          <p:nvPr/>
        </p:nvSpPr>
        <p:spPr>
          <a:xfrm rot="16200000" flipH="1">
            <a:off x="9765685" y="485348"/>
            <a:ext cx="479666" cy="2080212"/>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50" name="TextBox 149">
            <a:extLst>
              <a:ext uri="{FF2B5EF4-FFF2-40B4-BE49-F238E27FC236}">
                <a16:creationId xmlns:a16="http://schemas.microsoft.com/office/drawing/2014/main" id="{F439E8AD-B4E6-0CDC-66AD-2829079F6E6A}"/>
              </a:ext>
            </a:extLst>
          </p:cNvPr>
          <p:cNvSpPr txBox="1"/>
          <p:nvPr/>
        </p:nvSpPr>
        <p:spPr>
          <a:xfrm>
            <a:off x="9494346" y="1371045"/>
            <a:ext cx="1601809" cy="318147"/>
          </a:xfrm>
          <a:prstGeom prst="rect">
            <a:avLst/>
          </a:prstGeom>
          <a:noFill/>
        </p:spPr>
        <p:txBody>
          <a:bodyPr wrap="square" rtlCol="0">
            <a:spAutoFit/>
          </a:bodyPr>
          <a:lstStyle/>
          <a:p>
            <a:pPr>
              <a:defRPr/>
            </a:pPr>
            <a:r>
              <a:rPr lang="en-US" sz="1459" b="1" dirty="0">
                <a:solidFill>
                  <a:srgbClr val="EF7E27"/>
                </a:solidFill>
                <a:latin typeface="Avenir Next LT Pro" panose="020B0504020202020204" pitchFamily="34" charset="0"/>
                <a:ea typeface="Noto Sans JP" panose="020B0500000000000000" pitchFamily="34" charset="-128"/>
              </a:rPr>
              <a:t>Conveniencia</a:t>
            </a:r>
          </a:p>
        </p:txBody>
      </p:sp>
      <p:grpSp>
        <p:nvGrpSpPr>
          <p:cNvPr id="151" name="Group 150">
            <a:extLst>
              <a:ext uri="{FF2B5EF4-FFF2-40B4-BE49-F238E27FC236}">
                <a16:creationId xmlns:a16="http://schemas.microsoft.com/office/drawing/2014/main" id="{3BF28623-2B80-B5DD-3D58-53AB8E72A526}"/>
              </a:ext>
            </a:extLst>
          </p:cNvPr>
          <p:cNvGrpSpPr/>
          <p:nvPr/>
        </p:nvGrpSpPr>
        <p:grpSpPr>
          <a:xfrm>
            <a:off x="9130715" y="1338648"/>
            <a:ext cx="373610" cy="373610"/>
            <a:chOff x="6103442" y="4722057"/>
            <a:chExt cx="409588" cy="409588"/>
          </a:xfrm>
        </p:grpSpPr>
        <p:sp>
          <p:nvSpPr>
            <p:cNvPr id="152" name="Oval 151">
              <a:extLst>
                <a:ext uri="{FF2B5EF4-FFF2-40B4-BE49-F238E27FC236}">
                  <a16:creationId xmlns:a16="http://schemas.microsoft.com/office/drawing/2014/main" id="{01D2A585-F3CA-0686-5963-F94488C9FD9B}"/>
                </a:ext>
              </a:extLst>
            </p:cNvPr>
            <p:cNvSpPr/>
            <p:nvPr/>
          </p:nvSpPr>
          <p:spPr>
            <a:xfrm>
              <a:off x="6103442" y="4722057"/>
              <a:ext cx="409588" cy="409588"/>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pic>
          <p:nvPicPr>
            <p:cNvPr id="153" name="Picture 152">
              <a:extLst>
                <a:ext uri="{FF2B5EF4-FFF2-40B4-BE49-F238E27FC236}">
                  <a16:creationId xmlns:a16="http://schemas.microsoft.com/office/drawing/2014/main" id="{223FAF7D-4072-FBBF-2EF2-44667CBF1C44}"/>
                </a:ext>
              </a:extLst>
            </p:cNvPr>
            <p:cNvPicPr>
              <a:picLocks noChangeAspect="1"/>
            </p:cNvPicPr>
            <p:nvPr/>
          </p:nvPicPr>
          <p:blipFill>
            <a:blip r:embed="rId5"/>
            <a:stretch>
              <a:fillRect/>
            </a:stretch>
          </p:blipFill>
          <p:spPr>
            <a:xfrm>
              <a:off x="6156690" y="4782532"/>
              <a:ext cx="292224" cy="292224"/>
            </a:xfrm>
            <a:prstGeom prst="rect">
              <a:avLst/>
            </a:prstGeom>
          </p:spPr>
        </p:pic>
      </p:grpSp>
      <p:grpSp>
        <p:nvGrpSpPr>
          <p:cNvPr id="156" name="Group 155">
            <a:extLst>
              <a:ext uri="{FF2B5EF4-FFF2-40B4-BE49-F238E27FC236}">
                <a16:creationId xmlns:a16="http://schemas.microsoft.com/office/drawing/2014/main" id="{83F124A3-768A-7744-6CF2-4340C3660B7D}"/>
              </a:ext>
            </a:extLst>
          </p:cNvPr>
          <p:cNvGrpSpPr/>
          <p:nvPr/>
        </p:nvGrpSpPr>
        <p:grpSpPr>
          <a:xfrm>
            <a:off x="9421970" y="4418329"/>
            <a:ext cx="1624318" cy="479667"/>
            <a:chOff x="9765795" y="4260636"/>
            <a:chExt cx="1780736" cy="525858"/>
          </a:xfrm>
        </p:grpSpPr>
        <p:sp>
          <p:nvSpPr>
            <p:cNvPr id="162" name="Rectangle: Top Corners Rounded 161">
              <a:extLst>
                <a:ext uri="{FF2B5EF4-FFF2-40B4-BE49-F238E27FC236}">
                  <a16:creationId xmlns:a16="http://schemas.microsoft.com/office/drawing/2014/main" id="{8E5437B6-96C0-24FE-7381-0BA12B041754}"/>
                </a:ext>
              </a:extLst>
            </p:cNvPr>
            <p:cNvSpPr/>
            <p:nvPr/>
          </p:nvSpPr>
          <p:spPr>
            <a:xfrm rot="16200000" flipH="1">
              <a:off x="10393234" y="3633197"/>
              <a:ext cx="525858" cy="1780736"/>
            </a:xfrm>
            <a:prstGeom prst="round2SameRect">
              <a:avLst>
                <a:gd name="adj1" fmla="val 23702"/>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63" name="TextBox 162">
              <a:extLst>
                <a:ext uri="{FF2B5EF4-FFF2-40B4-BE49-F238E27FC236}">
                  <a16:creationId xmlns:a16="http://schemas.microsoft.com/office/drawing/2014/main" id="{6840E7DA-804A-2499-AFCD-129C811B2B1C}"/>
                </a:ext>
              </a:extLst>
            </p:cNvPr>
            <p:cNvSpPr txBox="1"/>
            <p:nvPr/>
          </p:nvSpPr>
          <p:spPr>
            <a:xfrm>
              <a:off x="10149839" y="4351692"/>
              <a:ext cx="1284519" cy="348784"/>
            </a:xfrm>
            <a:prstGeom prst="rect">
              <a:avLst/>
            </a:prstGeom>
            <a:noFill/>
          </p:spPr>
          <p:txBody>
            <a:bodyPr wrap="square" rtlCol="0">
              <a:spAutoFit/>
            </a:bodyPr>
            <a:lstStyle/>
            <a:p>
              <a:pPr algn="r">
                <a:defRPr/>
              </a:pPr>
              <a:r>
                <a:rPr lang="en-US" sz="1459" b="1">
                  <a:solidFill>
                    <a:srgbClr val="EF7E27"/>
                  </a:solidFill>
                  <a:latin typeface="Avenir Next LT Pro" panose="020B0504020202020204" pitchFamily="34" charset="0"/>
                  <a:ea typeface="Noto Sans JP" panose="020B0500000000000000" pitchFamily="34" charset="-128"/>
                </a:rPr>
                <a:t>Pérdidas</a:t>
              </a:r>
            </a:p>
          </p:txBody>
        </p:sp>
      </p:grpSp>
      <p:grpSp>
        <p:nvGrpSpPr>
          <p:cNvPr id="157" name="Graphic 54">
            <a:extLst>
              <a:ext uri="{FF2B5EF4-FFF2-40B4-BE49-F238E27FC236}">
                <a16:creationId xmlns:a16="http://schemas.microsoft.com/office/drawing/2014/main" id="{9D863EB9-389B-6457-C7D8-645E1E6CD51E}"/>
              </a:ext>
            </a:extLst>
          </p:cNvPr>
          <p:cNvGrpSpPr/>
          <p:nvPr/>
        </p:nvGrpSpPr>
        <p:grpSpPr>
          <a:xfrm>
            <a:off x="9586940" y="4478371"/>
            <a:ext cx="363766" cy="363766"/>
            <a:chOff x="3142171" y="2034134"/>
            <a:chExt cx="398796" cy="398796"/>
          </a:xfrm>
          <a:solidFill>
            <a:srgbClr val="F4A66C"/>
          </a:solidFill>
        </p:grpSpPr>
        <p:sp>
          <p:nvSpPr>
            <p:cNvPr id="158" name="Freeform: Shape 157">
              <a:extLst>
                <a:ext uri="{FF2B5EF4-FFF2-40B4-BE49-F238E27FC236}">
                  <a16:creationId xmlns:a16="http://schemas.microsoft.com/office/drawing/2014/main" id="{EF6E1821-4DDA-13C8-49D6-7DFB2191B481}"/>
                </a:ext>
              </a:extLst>
            </p:cNvPr>
            <p:cNvSpPr/>
            <p:nvPr/>
          </p:nvSpPr>
          <p:spPr>
            <a:xfrm>
              <a:off x="3375648" y="2182413"/>
              <a:ext cx="25566" cy="126102"/>
            </a:xfrm>
            <a:custGeom>
              <a:avLst/>
              <a:gdLst>
                <a:gd name="connsiteX0" fmla="*/ 18742 w 25566"/>
                <a:gd name="connsiteY0" fmla="*/ 0 h 126102"/>
                <a:gd name="connsiteX1" fmla="*/ 11932 w 25566"/>
                <a:gd name="connsiteY1" fmla="*/ 6810 h 126102"/>
                <a:gd name="connsiteX2" fmla="*/ 0 w 25566"/>
                <a:gd name="connsiteY2" fmla="*/ 119292 h 126102"/>
                <a:gd name="connsiteX3" fmla="*/ 6810 w 25566"/>
                <a:gd name="connsiteY3" fmla="*/ 126102 h 126102"/>
                <a:gd name="connsiteX4" fmla="*/ 13635 w 25566"/>
                <a:gd name="connsiteY4" fmla="*/ 119292 h 126102"/>
                <a:gd name="connsiteX5" fmla="*/ 25567 w 25566"/>
                <a:gd name="connsiteY5" fmla="*/ 6810 h 126102"/>
                <a:gd name="connsiteX6" fmla="*/ 18757 w 25566"/>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66" h="126102">
                  <a:moveTo>
                    <a:pt x="18742" y="0"/>
                  </a:moveTo>
                  <a:cubicBezTo>
                    <a:pt x="15337" y="0"/>
                    <a:pt x="11932" y="3405"/>
                    <a:pt x="11932" y="6810"/>
                  </a:cubicBezTo>
                  <a:lnTo>
                    <a:pt x="0" y="119292"/>
                  </a:lnTo>
                  <a:cubicBezTo>
                    <a:pt x="0" y="122697"/>
                    <a:pt x="3405" y="126102"/>
                    <a:pt x="6810" y="126102"/>
                  </a:cubicBezTo>
                  <a:cubicBezTo>
                    <a:pt x="10215" y="126102"/>
                    <a:pt x="13635" y="122697"/>
                    <a:pt x="13635" y="119292"/>
                  </a:cubicBezTo>
                  <a:lnTo>
                    <a:pt x="25567" y="6810"/>
                  </a:lnTo>
                  <a:cubicBezTo>
                    <a:pt x="25567" y="3405"/>
                    <a:pt x="22162" y="0"/>
                    <a:pt x="18757" y="0"/>
                  </a:cubicBezTo>
                  <a:close/>
                </a:path>
              </a:pathLst>
            </a:custGeom>
            <a:solidFill>
              <a:srgbClr val="F4A66C"/>
            </a:solidFill>
            <a:ln w="0" cap="flat">
              <a:noFill/>
              <a:prstDash val="solid"/>
              <a:miter/>
            </a:ln>
          </p:spPr>
          <p:txBody>
            <a:bodyPr rtlCol="0" anchor="ctr"/>
            <a:lstStyle/>
            <a:p>
              <a:endParaRPr lang="en-US" sz="1641"/>
            </a:p>
          </p:txBody>
        </p:sp>
        <p:sp>
          <p:nvSpPr>
            <p:cNvPr id="159" name="Freeform: Shape 158">
              <a:extLst>
                <a:ext uri="{FF2B5EF4-FFF2-40B4-BE49-F238E27FC236}">
                  <a16:creationId xmlns:a16="http://schemas.microsoft.com/office/drawing/2014/main" id="{1B5B4224-721A-54C3-BE86-FBB701F62E05}"/>
                </a:ext>
              </a:extLst>
            </p:cNvPr>
            <p:cNvSpPr/>
            <p:nvPr/>
          </p:nvSpPr>
          <p:spPr>
            <a:xfrm>
              <a:off x="3287030" y="2180710"/>
              <a:ext cx="25551" cy="126102"/>
            </a:xfrm>
            <a:custGeom>
              <a:avLst/>
              <a:gdLst>
                <a:gd name="connsiteX0" fmla="*/ 6810 w 25551"/>
                <a:gd name="connsiteY0" fmla="*/ 0 h 126102"/>
                <a:gd name="connsiteX1" fmla="*/ 0 w 25551"/>
                <a:gd name="connsiteY1" fmla="*/ 6810 h 126102"/>
                <a:gd name="connsiteX2" fmla="*/ 11932 w 25551"/>
                <a:gd name="connsiteY2" fmla="*/ 119292 h 126102"/>
                <a:gd name="connsiteX3" fmla="*/ 18742 w 25551"/>
                <a:gd name="connsiteY3" fmla="*/ 126102 h 126102"/>
                <a:gd name="connsiteX4" fmla="*/ 25552 w 25551"/>
                <a:gd name="connsiteY4" fmla="*/ 119292 h 126102"/>
                <a:gd name="connsiteX5" fmla="*/ 13620 w 25551"/>
                <a:gd name="connsiteY5" fmla="*/ 6810 h 126102"/>
                <a:gd name="connsiteX6" fmla="*/ 6810 w 25551"/>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51" h="126102">
                  <a:moveTo>
                    <a:pt x="6810" y="0"/>
                  </a:moveTo>
                  <a:cubicBezTo>
                    <a:pt x="1702" y="0"/>
                    <a:pt x="0" y="3405"/>
                    <a:pt x="0" y="6810"/>
                  </a:cubicBezTo>
                  <a:lnTo>
                    <a:pt x="11932" y="119292"/>
                  </a:lnTo>
                  <a:cubicBezTo>
                    <a:pt x="11932" y="122697"/>
                    <a:pt x="15337" y="126102"/>
                    <a:pt x="18742" y="126102"/>
                  </a:cubicBezTo>
                  <a:cubicBezTo>
                    <a:pt x="23850" y="126102"/>
                    <a:pt x="25552" y="122697"/>
                    <a:pt x="25552" y="119292"/>
                  </a:cubicBezTo>
                  <a:lnTo>
                    <a:pt x="13620" y="6810"/>
                  </a:lnTo>
                  <a:cubicBezTo>
                    <a:pt x="13620" y="1702"/>
                    <a:pt x="10215" y="0"/>
                    <a:pt x="6810" y="0"/>
                  </a:cubicBezTo>
                  <a:close/>
                </a:path>
              </a:pathLst>
            </a:custGeom>
            <a:solidFill>
              <a:srgbClr val="F4A66C"/>
            </a:solidFill>
            <a:ln w="0" cap="flat">
              <a:noFill/>
              <a:prstDash val="solid"/>
              <a:miter/>
            </a:ln>
          </p:spPr>
          <p:txBody>
            <a:bodyPr rtlCol="0" anchor="ctr"/>
            <a:lstStyle/>
            <a:p>
              <a:endParaRPr lang="en-US" sz="1641"/>
            </a:p>
          </p:txBody>
        </p:sp>
        <p:sp>
          <p:nvSpPr>
            <p:cNvPr id="160" name="Freeform: Shape 159">
              <a:extLst>
                <a:ext uri="{FF2B5EF4-FFF2-40B4-BE49-F238E27FC236}">
                  <a16:creationId xmlns:a16="http://schemas.microsoft.com/office/drawing/2014/main" id="{3B162669-D1FD-1CB1-9973-BF3ED0851646}"/>
                </a:ext>
              </a:extLst>
            </p:cNvPr>
            <p:cNvSpPr/>
            <p:nvPr/>
          </p:nvSpPr>
          <p:spPr>
            <a:xfrm>
              <a:off x="3336462" y="2180710"/>
              <a:ext cx="13634" cy="126102"/>
            </a:xfrm>
            <a:custGeom>
              <a:avLst/>
              <a:gdLst>
                <a:gd name="connsiteX0" fmla="*/ 6810 w 13634"/>
                <a:gd name="connsiteY0" fmla="*/ 0 h 126102"/>
                <a:gd name="connsiteX1" fmla="*/ 0 w 13634"/>
                <a:gd name="connsiteY1" fmla="*/ 6810 h 126102"/>
                <a:gd name="connsiteX2" fmla="*/ 0 w 13634"/>
                <a:gd name="connsiteY2" fmla="*/ 119292 h 126102"/>
                <a:gd name="connsiteX3" fmla="*/ 6810 w 13634"/>
                <a:gd name="connsiteY3" fmla="*/ 126102 h 126102"/>
                <a:gd name="connsiteX4" fmla="*/ 13635 w 13634"/>
                <a:gd name="connsiteY4" fmla="*/ 119292 h 126102"/>
                <a:gd name="connsiteX5" fmla="*/ 13635 w 13634"/>
                <a:gd name="connsiteY5" fmla="*/ 6810 h 126102"/>
                <a:gd name="connsiteX6" fmla="*/ 6810 w 13634"/>
                <a:gd name="connsiteY6" fmla="*/ 0 h 12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4" h="126102">
                  <a:moveTo>
                    <a:pt x="6810" y="0"/>
                  </a:moveTo>
                  <a:cubicBezTo>
                    <a:pt x="3405" y="0"/>
                    <a:pt x="0" y="3405"/>
                    <a:pt x="0" y="6810"/>
                  </a:cubicBezTo>
                  <a:lnTo>
                    <a:pt x="0" y="119292"/>
                  </a:lnTo>
                  <a:cubicBezTo>
                    <a:pt x="0" y="122697"/>
                    <a:pt x="3405" y="126102"/>
                    <a:pt x="6810" y="126102"/>
                  </a:cubicBezTo>
                  <a:cubicBezTo>
                    <a:pt x="10215" y="126102"/>
                    <a:pt x="13635" y="122697"/>
                    <a:pt x="13635" y="119292"/>
                  </a:cubicBezTo>
                  <a:lnTo>
                    <a:pt x="13635" y="6810"/>
                  </a:lnTo>
                  <a:cubicBezTo>
                    <a:pt x="13635" y="3405"/>
                    <a:pt x="10230" y="0"/>
                    <a:pt x="6810" y="0"/>
                  </a:cubicBezTo>
                  <a:close/>
                </a:path>
              </a:pathLst>
            </a:custGeom>
            <a:solidFill>
              <a:srgbClr val="F4A66C"/>
            </a:solidFill>
            <a:ln w="0" cap="flat">
              <a:noFill/>
              <a:prstDash val="solid"/>
              <a:miter/>
            </a:ln>
          </p:spPr>
          <p:txBody>
            <a:bodyPr rtlCol="0" anchor="ctr"/>
            <a:lstStyle/>
            <a:p>
              <a:endParaRPr lang="en-US" sz="1641"/>
            </a:p>
          </p:txBody>
        </p:sp>
        <p:sp>
          <p:nvSpPr>
            <p:cNvPr id="161" name="Freeform: Shape 160">
              <a:extLst>
                <a:ext uri="{FF2B5EF4-FFF2-40B4-BE49-F238E27FC236}">
                  <a16:creationId xmlns:a16="http://schemas.microsoft.com/office/drawing/2014/main" id="{E6065F9D-94E1-B9E8-FC5B-501E0C5E86DD}"/>
                </a:ext>
              </a:extLst>
            </p:cNvPr>
            <p:cNvSpPr/>
            <p:nvPr/>
          </p:nvSpPr>
          <p:spPr>
            <a:xfrm>
              <a:off x="3142171" y="2034134"/>
              <a:ext cx="398796" cy="398796"/>
            </a:xfrm>
            <a:custGeom>
              <a:avLst/>
              <a:gdLst>
                <a:gd name="connsiteX0" fmla="*/ 199398 w 398796"/>
                <a:gd name="connsiteY0" fmla="*/ 0 h 398796"/>
                <a:gd name="connsiteX1" fmla="*/ 0 w 398796"/>
                <a:gd name="connsiteY1" fmla="*/ 199398 h 398796"/>
                <a:gd name="connsiteX2" fmla="*/ 199398 w 398796"/>
                <a:gd name="connsiteY2" fmla="*/ 398796 h 398796"/>
                <a:gd name="connsiteX3" fmla="*/ 398796 w 398796"/>
                <a:gd name="connsiteY3" fmla="*/ 199398 h 398796"/>
                <a:gd name="connsiteX4" fmla="*/ 199398 w 398796"/>
                <a:gd name="connsiteY4" fmla="*/ 0 h 398796"/>
                <a:gd name="connsiteX5" fmla="*/ 277786 w 398796"/>
                <a:gd name="connsiteY5" fmla="*/ 293139 h 398796"/>
                <a:gd name="connsiteX6" fmla="*/ 253922 w 398796"/>
                <a:gd name="connsiteY6" fmla="*/ 315301 h 398796"/>
                <a:gd name="connsiteX7" fmla="*/ 146547 w 398796"/>
                <a:gd name="connsiteY7" fmla="*/ 315301 h 398796"/>
                <a:gd name="connsiteX8" fmla="*/ 122683 w 398796"/>
                <a:gd name="connsiteY8" fmla="*/ 293139 h 398796"/>
                <a:gd name="connsiteX9" fmla="*/ 100521 w 398796"/>
                <a:gd name="connsiteY9" fmla="*/ 112483 h 398796"/>
                <a:gd name="connsiteX10" fmla="*/ 107331 w 398796"/>
                <a:gd name="connsiteY10" fmla="*/ 105673 h 398796"/>
                <a:gd name="connsiteX11" fmla="*/ 293094 w 398796"/>
                <a:gd name="connsiteY11" fmla="*/ 105673 h 398796"/>
                <a:gd name="connsiteX12" fmla="*/ 299904 w 398796"/>
                <a:gd name="connsiteY12" fmla="*/ 112483 h 398796"/>
                <a:gd name="connsiteX13" fmla="*/ 277742 w 398796"/>
                <a:gd name="connsiteY13" fmla="*/ 293139 h 39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796" h="398796">
                  <a:moveTo>
                    <a:pt x="199398" y="0"/>
                  </a:moveTo>
                  <a:cubicBezTo>
                    <a:pt x="88618" y="0"/>
                    <a:pt x="0" y="90321"/>
                    <a:pt x="0" y="199398"/>
                  </a:cubicBezTo>
                  <a:cubicBezTo>
                    <a:pt x="0" y="308476"/>
                    <a:pt x="90321" y="398796"/>
                    <a:pt x="199398" y="398796"/>
                  </a:cubicBezTo>
                  <a:cubicBezTo>
                    <a:pt x="308476" y="398796"/>
                    <a:pt x="398796" y="308476"/>
                    <a:pt x="398796" y="199398"/>
                  </a:cubicBezTo>
                  <a:cubicBezTo>
                    <a:pt x="398796" y="90321"/>
                    <a:pt x="308476" y="0"/>
                    <a:pt x="199398" y="0"/>
                  </a:cubicBezTo>
                  <a:close/>
                  <a:moveTo>
                    <a:pt x="277786" y="293139"/>
                  </a:moveTo>
                  <a:cubicBezTo>
                    <a:pt x="277786" y="306773"/>
                    <a:pt x="265854" y="315301"/>
                    <a:pt x="253922" y="315301"/>
                  </a:cubicBezTo>
                  <a:lnTo>
                    <a:pt x="146547" y="315301"/>
                  </a:lnTo>
                  <a:cubicBezTo>
                    <a:pt x="134615" y="315301"/>
                    <a:pt x="124385" y="305071"/>
                    <a:pt x="122683" y="293139"/>
                  </a:cubicBezTo>
                  <a:lnTo>
                    <a:pt x="100521" y="112483"/>
                  </a:lnTo>
                  <a:cubicBezTo>
                    <a:pt x="100521" y="109078"/>
                    <a:pt x="103926" y="105673"/>
                    <a:pt x="107331" y="105673"/>
                  </a:cubicBezTo>
                  <a:lnTo>
                    <a:pt x="293094" y="105673"/>
                  </a:lnTo>
                  <a:cubicBezTo>
                    <a:pt x="296499" y="105673"/>
                    <a:pt x="299904" y="109078"/>
                    <a:pt x="299904" y="112483"/>
                  </a:cubicBezTo>
                  <a:lnTo>
                    <a:pt x="277742" y="293139"/>
                  </a:lnTo>
                  <a:close/>
                </a:path>
              </a:pathLst>
            </a:custGeom>
            <a:solidFill>
              <a:srgbClr val="F4A66C"/>
            </a:solidFill>
            <a:ln w="0" cap="flat">
              <a:noFill/>
              <a:prstDash val="solid"/>
              <a:miter/>
            </a:ln>
          </p:spPr>
          <p:txBody>
            <a:bodyPr rtlCol="0" anchor="ctr"/>
            <a:lstStyle/>
            <a:p>
              <a:endParaRPr lang="en-US" sz="1641"/>
            </a:p>
          </p:txBody>
        </p:sp>
      </p:grpSp>
      <p:grpSp>
        <p:nvGrpSpPr>
          <p:cNvPr id="165" name="Group 164">
            <a:extLst>
              <a:ext uri="{FF2B5EF4-FFF2-40B4-BE49-F238E27FC236}">
                <a16:creationId xmlns:a16="http://schemas.microsoft.com/office/drawing/2014/main" id="{A474B3C4-7923-A3C3-C925-ED0641F80315}"/>
              </a:ext>
            </a:extLst>
          </p:cNvPr>
          <p:cNvGrpSpPr/>
          <p:nvPr/>
        </p:nvGrpSpPr>
        <p:grpSpPr>
          <a:xfrm>
            <a:off x="1102758" y="4430950"/>
            <a:ext cx="2572394" cy="454422"/>
            <a:chOff x="645468" y="4279606"/>
            <a:chExt cx="2820108" cy="498181"/>
          </a:xfrm>
        </p:grpSpPr>
        <p:sp>
          <p:nvSpPr>
            <p:cNvPr id="169" name="Rectangle: Top Corners Rounded 168">
              <a:extLst>
                <a:ext uri="{FF2B5EF4-FFF2-40B4-BE49-F238E27FC236}">
                  <a16:creationId xmlns:a16="http://schemas.microsoft.com/office/drawing/2014/main" id="{D451FB2D-7BB8-F326-86B3-1162BCD37365}"/>
                </a:ext>
              </a:extLst>
            </p:cNvPr>
            <p:cNvSpPr/>
            <p:nvPr/>
          </p:nvSpPr>
          <p:spPr>
            <a:xfrm rot="5400000">
              <a:off x="1806431" y="3118643"/>
              <a:ext cx="498181" cy="2820107"/>
            </a:xfrm>
            <a:prstGeom prst="round2SameRect">
              <a:avLst>
                <a:gd name="adj1" fmla="val 18272"/>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70" name="TextBox 169">
              <a:extLst>
                <a:ext uri="{FF2B5EF4-FFF2-40B4-BE49-F238E27FC236}">
                  <a16:creationId xmlns:a16="http://schemas.microsoft.com/office/drawing/2014/main" id="{26842B45-5E79-C9C7-59F6-0E2EBF2822C4}"/>
                </a:ext>
              </a:extLst>
            </p:cNvPr>
            <p:cNvSpPr txBox="1"/>
            <p:nvPr/>
          </p:nvSpPr>
          <p:spPr>
            <a:xfrm>
              <a:off x="1225056" y="4356232"/>
              <a:ext cx="2240520" cy="348783"/>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Calidad e inocuidad</a:t>
              </a:r>
            </a:p>
          </p:txBody>
        </p:sp>
      </p:grpSp>
      <p:grpSp>
        <p:nvGrpSpPr>
          <p:cNvPr id="166" name="Graphic 54">
            <a:extLst>
              <a:ext uri="{FF2B5EF4-FFF2-40B4-BE49-F238E27FC236}">
                <a16:creationId xmlns:a16="http://schemas.microsoft.com/office/drawing/2014/main" id="{CEF5B6A1-5287-C17A-9691-9BA4478039BE}"/>
              </a:ext>
            </a:extLst>
          </p:cNvPr>
          <p:cNvGrpSpPr/>
          <p:nvPr/>
        </p:nvGrpSpPr>
        <p:grpSpPr>
          <a:xfrm>
            <a:off x="1221863" y="4466946"/>
            <a:ext cx="380808" cy="380809"/>
            <a:chOff x="2245153" y="2020306"/>
            <a:chExt cx="417479" cy="417479"/>
          </a:xfrm>
          <a:solidFill>
            <a:srgbClr val="F4A66C"/>
          </a:solidFill>
        </p:grpSpPr>
        <p:sp>
          <p:nvSpPr>
            <p:cNvPr id="167" name="Freeform: Shape 166">
              <a:extLst>
                <a:ext uri="{FF2B5EF4-FFF2-40B4-BE49-F238E27FC236}">
                  <a16:creationId xmlns:a16="http://schemas.microsoft.com/office/drawing/2014/main" id="{E9309688-9A1D-1E89-EF53-F9CB2CC5866A}"/>
                </a:ext>
              </a:extLst>
            </p:cNvPr>
            <p:cNvSpPr/>
            <p:nvPr/>
          </p:nvSpPr>
          <p:spPr>
            <a:xfrm>
              <a:off x="2357103" y="2081774"/>
              <a:ext cx="194572" cy="194808"/>
            </a:xfrm>
            <a:custGeom>
              <a:avLst/>
              <a:gdLst>
                <a:gd name="connsiteX0" fmla="*/ 97604 w 194572"/>
                <a:gd name="connsiteY0" fmla="*/ 0 h 194808"/>
                <a:gd name="connsiteX1" fmla="*/ 0 w 194572"/>
                <a:gd name="connsiteY1" fmla="*/ 96820 h 194808"/>
                <a:gd name="connsiteX2" fmla="*/ 96701 w 194572"/>
                <a:gd name="connsiteY2" fmla="*/ 194809 h 194808"/>
                <a:gd name="connsiteX3" fmla="*/ 194572 w 194572"/>
                <a:gd name="connsiteY3" fmla="*/ 97456 h 194808"/>
                <a:gd name="connsiteX4" fmla="*/ 97604 w 194572"/>
                <a:gd name="connsiteY4" fmla="*/ 15 h 194808"/>
                <a:gd name="connsiteX5" fmla="*/ 152484 w 194572"/>
                <a:gd name="connsiteY5" fmla="*/ 89003 h 194808"/>
                <a:gd name="connsiteX6" fmla="*/ 131920 w 194572"/>
                <a:gd name="connsiteY6" fmla="*/ 109374 h 194808"/>
                <a:gd name="connsiteX7" fmla="*/ 128353 w 194572"/>
                <a:gd name="connsiteY7" fmla="*/ 120507 h 194808"/>
                <a:gd name="connsiteX8" fmla="*/ 133179 w 194572"/>
                <a:gd name="connsiteY8" fmla="*/ 148353 h 194808"/>
                <a:gd name="connsiteX9" fmla="*/ 133075 w 194572"/>
                <a:gd name="connsiteY9" fmla="*/ 152706 h 194808"/>
                <a:gd name="connsiteX10" fmla="*/ 128293 w 194572"/>
                <a:gd name="connsiteY10" fmla="*/ 151832 h 194808"/>
                <a:gd name="connsiteX11" fmla="*/ 105080 w 194572"/>
                <a:gd name="connsiteY11" fmla="*/ 139486 h 194808"/>
                <a:gd name="connsiteX12" fmla="*/ 89314 w 194572"/>
                <a:gd name="connsiteY12" fmla="*/ 139634 h 194808"/>
                <a:gd name="connsiteX13" fmla="*/ 65509 w 194572"/>
                <a:gd name="connsiteY13" fmla="*/ 152262 h 194808"/>
                <a:gd name="connsiteX14" fmla="*/ 61023 w 194572"/>
                <a:gd name="connsiteY14" fmla="*/ 150263 h 194808"/>
                <a:gd name="connsiteX15" fmla="*/ 66278 w 194572"/>
                <a:gd name="connsiteY15" fmla="*/ 120284 h 194808"/>
                <a:gd name="connsiteX16" fmla="*/ 62992 w 194572"/>
                <a:gd name="connsiteY16" fmla="*/ 109685 h 194808"/>
                <a:gd name="connsiteX17" fmla="*/ 42444 w 194572"/>
                <a:gd name="connsiteY17" fmla="*/ 89299 h 194808"/>
                <a:gd name="connsiteX18" fmla="*/ 39838 w 194572"/>
                <a:gd name="connsiteY18" fmla="*/ 85124 h 194808"/>
                <a:gd name="connsiteX19" fmla="*/ 44472 w 194572"/>
                <a:gd name="connsiteY19" fmla="*/ 83303 h 194808"/>
                <a:gd name="connsiteX20" fmla="*/ 71815 w 194572"/>
                <a:gd name="connsiteY20" fmla="*/ 79543 h 194808"/>
                <a:gd name="connsiteX21" fmla="*/ 82089 w 194572"/>
                <a:gd name="connsiteY21" fmla="*/ 71815 h 194808"/>
                <a:gd name="connsiteX22" fmla="*/ 93370 w 194572"/>
                <a:gd name="connsiteY22" fmla="*/ 48780 h 194808"/>
                <a:gd name="connsiteX23" fmla="*/ 97471 w 194572"/>
                <a:gd name="connsiteY23" fmla="*/ 43480 h 194808"/>
                <a:gd name="connsiteX24" fmla="*/ 101128 w 194572"/>
                <a:gd name="connsiteY24" fmla="*/ 48499 h 194808"/>
                <a:gd name="connsiteX25" fmla="*/ 112675 w 194572"/>
                <a:gd name="connsiteY25" fmla="*/ 72126 h 194808"/>
                <a:gd name="connsiteX26" fmla="*/ 122505 w 194572"/>
                <a:gd name="connsiteY26" fmla="*/ 79440 h 194808"/>
                <a:gd name="connsiteX27" fmla="*/ 150500 w 194572"/>
                <a:gd name="connsiteY27" fmla="*/ 83185 h 194808"/>
                <a:gd name="connsiteX28" fmla="*/ 154882 w 194572"/>
                <a:gd name="connsiteY28" fmla="*/ 85332 h 194808"/>
                <a:gd name="connsiteX29" fmla="*/ 152484 w 194572"/>
                <a:gd name="connsiteY29" fmla="*/ 89003 h 19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572" h="194808">
                  <a:moveTo>
                    <a:pt x="97604" y="0"/>
                  </a:moveTo>
                  <a:cubicBezTo>
                    <a:pt x="43791" y="-59"/>
                    <a:pt x="30" y="43347"/>
                    <a:pt x="0" y="96820"/>
                  </a:cubicBezTo>
                  <a:cubicBezTo>
                    <a:pt x="-15" y="150678"/>
                    <a:pt x="43465" y="194750"/>
                    <a:pt x="96701" y="194809"/>
                  </a:cubicBezTo>
                  <a:cubicBezTo>
                    <a:pt x="150737" y="194868"/>
                    <a:pt x="194453" y="151373"/>
                    <a:pt x="194572" y="97456"/>
                  </a:cubicBezTo>
                  <a:cubicBezTo>
                    <a:pt x="194690" y="43806"/>
                    <a:pt x="151166" y="74"/>
                    <a:pt x="97604" y="15"/>
                  </a:cubicBezTo>
                  <a:close/>
                  <a:moveTo>
                    <a:pt x="152484" y="89003"/>
                  </a:moveTo>
                  <a:cubicBezTo>
                    <a:pt x="145674" y="95828"/>
                    <a:pt x="138923" y="102741"/>
                    <a:pt x="131920" y="109374"/>
                  </a:cubicBezTo>
                  <a:cubicBezTo>
                    <a:pt x="128545" y="112571"/>
                    <a:pt x="127405" y="115888"/>
                    <a:pt x="128353" y="120507"/>
                  </a:cubicBezTo>
                  <a:cubicBezTo>
                    <a:pt x="130233" y="129730"/>
                    <a:pt x="131639" y="139056"/>
                    <a:pt x="133179" y="148353"/>
                  </a:cubicBezTo>
                  <a:cubicBezTo>
                    <a:pt x="133416" y="149804"/>
                    <a:pt x="134452" y="151551"/>
                    <a:pt x="133075" y="152706"/>
                  </a:cubicBezTo>
                  <a:cubicBezTo>
                    <a:pt x="131402" y="154127"/>
                    <a:pt x="129759" y="152602"/>
                    <a:pt x="128293" y="151832"/>
                  </a:cubicBezTo>
                  <a:cubicBezTo>
                    <a:pt x="120506" y="147806"/>
                    <a:pt x="112542" y="144060"/>
                    <a:pt x="105080" y="139486"/>
                  </a:cubicBezTo>
                  <a:cubicBezTo>
                    <a:pt x="99455" y="136036"/>
                    <a:pt x="94806" y="136362"/>
                    <a:pt x="89314" y="139634"/>
                  </a:cubicBezTo>
                  <a:cubicBezTo>
                    <a:pt x="81601" y="144223"/>
                    <a:pt x="73473" y="148116"/>
                    <a:pt x="65509" y="152262"/>
                  </a:cubicBezTo>
                  <a:cubicBezTo>
                    <a:pt x="62459" y="153846"/>
                    <a:pt x="60283" y="153920"/>
                    <a:pt x="61023" y="150263"/>
                  </a:cubicBezTo>
                  <a:cubicBezTo>
                    <a:pt x="62844" y="139693"/>
                    <a:pt x="64369" y="129952"/>
                    <a:pt x="66278" y="120284"/>
                  </a:cubicBezTo>
                  <a:cubicBezTo>
                    <a:pt x="67137" y="115962"/>
                    <a:pt x="66204" y="112734"/>
                    <a:pt x="62992" y="109685"/>
                  </a:cubicBezTo>
                  <a:cubicBezTo>
                    <a:pt x="56004" y="103038"/>
                    <a:pt x="49239" y="96154"/>
                    <a:pt x="42444" y="89299"/>
                  </a:cubicBezTo>
                  <a:cubicBezTo>
                    <a:pt x="41274" y="88115"/>
                    <a:pt x="39113" y="87093"/>
                    <a:pt x="39838" y="85124"/>
                  </a:cubicBezTo>
                  <a:cubicBezTo>
                    <a:pt x="40519" y="83303"/>
                    <a:pt x="42829" y="83540"/>
                    <a:pt x="44472" y="83303"/>
                  </a:cubicBezTo>
                  <a:cubicBezTo>
                    <a:pt x="53562" y="81927"/>
                    <a:pt x="62651" y="80402"/>
                    <a:pt x="71815" y="79543"/>
                  </a:cubicBezTo>
                  <a:cubicBezTo>
                    <a:pt x="77160" y="79040"/>
                    <a:pt x="79987" y="76316"/>
                    <a:pt x="82089" y="71815"/>
                  </a:cubicBezTo>
                  <a:cubicBezTo>
                    <a:pt x="85687" y="64058"/>
                    <a:pt x="89477" y="56389"/>
                    <a:pt x="93370" y="48780"/>
                  </a:cubicBezTo>
                  <a:cubicBezTo>
                    <a:pt x="94392" y="46781"/>
                    <a:pt x="94555" y="43391"/>
                    <a:pt x="97471" y="43480"/>
                  </a:cubicBezTo>
                  <a:cubicBezTo>
                    <a:pt x="99869" y="43554"/>
                    <a:pt x="100180" y="46619"/>
                    <a:pt x="101128" y="48499"/>
                  </a:cubicBezTo>
                  <a:cubicBezTo>
                    <a:pt x="105066" y="56330"/>
                    <a:pt x="108974" y="64176"/>
                    <a:pt x="112675" y="72126"/>
                  </a:cubicBezTo>
                  <a:cubicBezTo>
                    <a:pt x="114688" y="76449"/>
                    <a:pt x="117457" y="78951"/>
                    <a:pt x="122505" y="79440"/>
                  </a:cubicBezTo>
                  <a:cubicBezTo>
                    <a:pt x="131876" y="80357"/>
                    <a:pt x="141188" y="81823"/>
                    <a:pt x="150500" y="83185"/>
                  </a:cubicBezTo>
                  <a:cubicBezTo>
                    <a:pt x="152099" y="83422"/>
                    <a:pt x="154364" y="83215"/>
                    <a:pt x="154882" y="85332"/>
                  </a:cubicBezTo>
                  <a:cubicBezTo>
                    <a:pt x="155296" y="87019"/>
                    <a:pt x="153535" y="87952"/>
                    <a:pt x="152484" y="89003"/>
                  </a:cubicBezTo>
                  <a:close/>
                </a:path>
              </a:pathLst>
            </a:custGeom>
            <a:solidFill>
              <a:srgbClr val="F4A66C"/>
            </a:solidFill>
            <a:ln w="0" cap="flat">
              <a:noFill/>
              <a:prstDash val="solid"/>
              <a:miter/>
            </a:ln>
          </p:spPr>
          <p:txBody>
            <a:bodyPr rtlCol="0" anchor="ctr"/>
            <a:lstStyle/>
            <a:p>
              <a:endParaRPr lang="en-US" sz="1641"/>
            </a:p>
          </p:txBody>
        </p:sp>
        <p:sp>
          <p:nvSpPr>
            <p:cNvPr id="168" name="Freeform: Shape 167">
              <a:extLst>
                <a:ext uri="{FF2B5EF4-FFF2-40B4-BE49-F238E27FC236}">
                  <a16:creationId xmlns:a16="http://schemas.microsoft.com/office/drawing/2014/main" id="{8B942F27-F841-0BCD-BCC9-192297E0473B}"/>
                </a:ext>
              </a:extLst>
            </p:cNvPr>
            <p:cNvSpPr/>
            <p:nvPr/>
          </p:nvSpPr>
          <p:spPr>
            <a:xfrm>
              <a:off x="2245153" y="2020306"/>
              <a:ext cx="417479" cy="417479"/>
            </a:xfrm>
            <a:custGeom>
              <a:avLst/>
              <a:gdLst>
                <a:gd name="connsiteX0" fmla="*/ 208740 w 417479"/>
                <a:gd name="connsiteY0" fmla="*/ 0 h 417479"/>
                <a:gd name="connsiteX1" fmla="*/ 0 w 417479"/>
                <a:gd name="connsiteY1" fmla="*/ 208740 h 417479"/>
                <a:gd name="connsiteX2" fmla="*/ 208740 w 417479"/>
                <a:gd name="connsiteY2" fmla="*/ 417479 h 417479"/>
                <a:gd name="connsiteX3" fmla="*/ 417479 w 417479"/>
                <a:gd name="connsiteY3" fmla="*/ 208740 h 417479"/>
                <a:gd name="connsiteX4" fmla="*/ 208740 w 417479"/>
                <a:gd name="connsiteY4" fmla="*/ 0 h 417479"/>
                <a:gd name="connsiteX5" fmla="*/ 277964 w 417479"/>
                <a:gd name="connsiteY5" fmla="*/ 254884 h 417479"/>
                <a:gd name="connsiteX6" fmla="*/ 287335 w 417479"/>
                <a:gd name="connsiteY6" fmla="*/ 346049 h 417479"/>
                <a:gd name="connsiteX7" fmla="*/ 288742 w 417479"/>
                <a:gd name="connsiteY7" fmla="*/ 365072 h 417479"/>
                <a:gd name="connsiteX8" fmla="*/ 288105 w 417479"/>
                <a:gd name="connsiteY8" fmla="*/ 369277 h 417479"/>
                <a:gd name="connsiteX9" fmla="*/ 284049 w 417479"/>
                <a:gd name="connsiteY9" fmla="*/ 367782 h 417479"/>
                <a:gd name="connsiteX10" fmla="*/ 242064 w 417479"/>
                <a:gd name="connsiteY10" fmla="*/ 338232 h 417479"/>
                <a:gd name="connsiteX11" fmla="*/ 214158 w 417479"/>
                <a:gd name="connsiteY11" fmla="*/ 318424 h 417479"/>
                <a:gd name="connsiteX12" fmla="*/ 204209 w 417479"/>
                <a:gd name="connsiteY12" fmla="*/ 318543 h 417479"/>
                <a:gd name="connsiteX13" fmla="*/ 136480 w 417479"/>
                <a:gd name="connsiteY13" fmla="*/ 366390 h 417479"/>
                <a:gd name="connsiteX14" fmla="*/ 130307 w 417479"/>
                <a:gd name="connsiteY14" fmla="*/ 369114 h 417479"/>
                <a:gd name="connsiteX15" fmla="*/ 129952 w 417479"/>
                <a:gd name="connsiteY15" fmla="*/ 364347 h 417479"/>
                <a:gd name="connsiteX16" fmla="*/ 136821 w 417479"/>
                <a:gd name="connsiteY16" fmla="*/ 294634 h 417479"/>
                <a:gd name="connsiteX17" fmla="*/ 139441 w 417479"/>
                <a:gd name="connsiteY17" fmla="*/ 254011 h 417479"/>
                <a:gd name="connsiteX18" fmla="*/ 134852 w 417479"/>
                <a:gd name="connsiteY18" fmla="*/ 243796 h 417479"/>
                <a:gd name="connsiteX19" fmla="*/ 124637 w 417479"/>
                <a:gd name="connsiteY19" fmla="*/ 85805 h 417479"/>
                <a:gd name="connsiteX20" fmla="*/ 208976 w 417479"/>
                <a:gd name="connsiteY20" fmla="*/ 47951 h 417479"/>
                <a:gd name="connsiteX21" fmla="*/ 320156 w 417479"/>
                <a:gd name="connsiteY21" fmla="*/ 146962 h 417479"/>
                <a:gd name="connsiteX22" fmla="*/ 283027 w 417479"/>
                <a:gd name="connsiteY22" fmla="*/ 242908 h 417479"/>
                <a:gd name="connsiteX23" fmla="*/ 277964 w 417479"/>
                <a:gd name="connsiteY23" fmla="*/ 254899 h 4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479" h="417479">
                  <a:moveTo>
                    <a:pt x="208740" y="0"/>
                  </a:moveTo>
                  <a:cubicBezTo>
                    <a:pt x="93459" y="0"/>
                    <a:pt x="0" y="93459"/>
                    <a:pt x="0" y="208740"/>
                  </a:cubicBezTo>
                  <a:cubicBezTo>
                    <a:pt x="0" y="324020"/>
                    <a:pt x="93459" y="417479"/>
                    <a:pt x="208740" y="417479"/>
                  </a:cubicBezTo>
                  <a:cubicBezTo>
                    <a:pt x="324020" y="417479"/>
                    <a:pt x="417479" y="324020"/>
                    <a:pt x="417479" y="208740"/>
                  </a:cubicBezTo>
                  <a:cubicBezTo>
                    <a:pt x="417479" y="93459"/>
                    <a:pt x="324020" y="0"/>
                    <a:pt x="208740" y="0"/>
                  </a:cubicBezTo>
                  <a:close/>
                  <a:moveTo>
                    <a:pt x="277964" y="254884"/>
                  </a:moveTo>
                  <a:cubicBezTo>
                    <a:pt x="281177" y="302554"/>
                    <a:pt x="284226" y="298379"/>
                    <a:pt x="287335" y="346049"/>
                  </a:cubicBezTo>
                  <a:cubicBezTo>
                    <a:pt x="287750" y="352385"/>
                    <a:pt x="288298" y="358721"/>
                    <a:pt x="288742" y="365072"/>
                  </a:cubicBezTo>
                  <a:cubicBezTo>
                    <a:pt x="288845" y="366508"/>
                    <a:pt x="289822" y="368329"/>
                    <a:pt x="288105" y="369277"/>
                  </a:cubicBezTo>
                  <a:cubicBezTo>
                    <a:pt x="286477" y="370165"/>
                    <a:pt x="285233" y="368596"/>
                    <a:pt x="284049" y="367782"/>
                  </a:cubicBezTo>
                  <a:cubicBezTo>
                    <a:pt x="270029" y="357966"/>
                    <a:pt x="256054" y="348092"/>
                    <a:pt x="242064" y="338232"/>
                  </a:cubicBezTo>
                  <a:cubicBezTo>
                    <a:pt x="232737" y="331659"/>
                    <a:pt x="223307" y="325219"/>
                    <a:pt x="214158" y="318424"/>
                  </a:cubicBezTo>
                  <a:cubicBezTo>
                    <a:pt x="210516" y="315715"/>
                    <a:pt x="207807" y="315982"/>
                    <a:pt x="204209" y="318543"/>
                  </a:cubicBezTo>
                  <a:cubicBezTo>
                    <a:pt x="181722" y="334620"/>
                    <a:pt x="159101" y="350520"/>
                    <a:pt x="136480" y="366390"/>
                  </a:cubicBezTo>
                  <a:cubicBezTo>
                    <a:pt x="134615" y="367693"/>
                    <a:pt x="132676" y="370476"/>
                    <a:pt x="130307" y="369114"/>
                  </a:cubicBezTo>
                  <a:cubicBezTo>
                    <a:pt x="128205" y="367915"/>
                    <a:pt x="129833" y="366434"/>
                    <a:pt x="129952" y="364347"/>
                  </a:cubicBezTo>
                  <a:cubicBezTo>
                    <a:pt x="132172" y="324731"/>
                    <a:pt x="134378" y="334235"/>
                    <a:pt x="136821" y="294634"/>
                  </a:cubicBezTo>
                  <a:cubicBezTo>
                    <a:pt x="137694" y="280629"/>
                    <a:pt x="139115" y="268045"/>
                    <a:pt x="139441" y="254011"/>
                  </a:cubicBezTo>
                  <a:cubicBezTo>
                    <a:pt x="139545" y="249703"/>
                    <a:pt x="138212" y="246638"/>
                    <a:pt x="134852" y="243796"/>
                  </a:cubicBezTo>
                  <a:cubicBezTo>
                    <a:pt x="88070" y="204402"/>
                    <a:pt x="83407" y="131402"/>
                    <a:pt x="124637" y="85805"/>
                  </a:cubicBezTo>
                  <a:cubicBezTo>
                    <a:pt x="147258" y="60801"/>
                    <a:pt x="175948" y="47921"/>
                    <a:pt x="208976" y="47951"/>
                  </a:cubicBezTo>
                  <a:cubicBezTo>
                    <a:pt x="266432" y="48010"/>
                    <a:pt x="313539" y="89654"/>
                    <a:pt x="320156" y="146962"/>
                  </a:cubicBezTo>
                  <a:cubicBezTo>
                    <a:pt x="324583" y="185231"/>
                    <a:pt x="311496" y="217208"/>
                    <a:pt x="283027" y="242908"/>
                  </a:cubicBezTo>
                  <a:cubicBezTo>
                    <a:pt x="279223" y="246342"/>
                    <a:pt x="277624" y="249821"/>
                    <a:pt x="277964" y="254899"/>
                  </a:cubicBezTo>
                  <a:close/>
                </a:path>
              </a:pathLst>
            </a:custGeom>
            <a:solidFill>
              <a:srgbClr val="F4A66C"/>
            </a:solidFill>
            <a:ln w="0" cap="flat">
              <a:noFill/>
              <a:prstDash val="solid"/>
              <a:miter/>
            </a:ln>
          </p:spPr>
          <p:txBody>
            <a:bodyPr rtlCol="0" anchor="ctr"/>
            <a:lstStyle/>
            <a:p>
              <a:endParaRPr lang="en-US" sz="1641"/>
            </a:p>
          </p:txBody>
        </p:sp>
      </p:grpSp>
      <p:cxnSp>
        <p:nvCxnSpPr>
          <p:cNvPr id="171" name="Straight Connector 170">
            <a:extLst>
              <a:ext uri="{FF2B5EF4-FFF2-40B4-BE49-F238E27FC236}">
                <a16:creationId xmlns:a16="http://schemas.microsoft.com/office/drawing/2014/main" id="{42D2F7CF-7553-B6EC-53DA-A22A1F99F6AA}"/>
              </a:ext>
            </a:extLst>
          </p:cNvPr>
          <p:cNvCxnSpPr>
            <a:cxnSpLocks/>
          </p:cNvCxnSpPr>
          <p:nvPr/>
        </p:nvCxnSpPr>
        <p:spPr>
          <a:xfrm>
            <a:off x="3810804" y="4654134"/>
            <a:ext cx="1828167"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6C9419FE-6AA0-6F0C-A0A2-8BEFE581BDF6}"/>
              </a:ext>
            </a:extLst>
          </p:cNvPr>
          <p:cNvCxnSpPr>
            <a:cxnSpLocks/>
          </p:cNvCxnSpPr>
          <p:nvPr/>
        </p:nvCxnSpPr>
        <p:spPr>
          <a:xfrm>
            <a:off x="7770064" y="4652444"/>
            <a:ext cx="151381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174" name="Rectangle 1">
            <a:extLst>
              <a:ext uri="{FF2B5EF4-FFF2-40B4-BE49-F238E27FC236}">
                <a16:creationId xmlns:a16="http://schemas.microsoft.com/office/drawing/2014/main" id="{C41B35F1-1E15-4CED-6CA8-74C3E27833E6}"/>
              </a:ext>
            </a:extLst>
          </p:cNvPr>
          <p:cNvSpPr>
            <a:spLocks noChangeArrowheads="1"/>
          </p:cNvSpPr>
          <p:nvPr/>
        </p:nvSpPr>
        <p:spPr bwMode="auto">
          <a:xfrm>
            <a:off x="6669912" y="5287291"/>
            <a:ext cx="2183044" cy="982291"/>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94" dirty="0">
                <a:solidFill>
                  <a:schemeClr val="accent1"/>
                </a:solidFill>
                <a:latin typeface="Avenir Next LT Pro Demi"/>
                <a:ea typeface="Noto Sans JP"/>
              </a:rPr>
              <a:t>Poca promoción </a:t>
            </a:r>
            <a:r>
              <a:rPr lang="es-ES" altLang="en-US" sz="1094" dirty="0">
                <a:solidFill>
                  <a:schemeClr val="tx1">
                    <a:lumMod val="85000"/>
                    <a:lumOff val="15000"/>
                  </a:schemeClr>
                </a:solidFill>
                <a:latin typeface="Avenir Next LT Pro"/>
                <a:ea typeface="Noto Sans JP"/>
              </a:rPr>
              <a:t>de </a:t>
            </a:r>
            <a:r>
              <a:rPr lang="es-ES" altLang="en-US" sz="1094" dirty="0">
                <a:solidFill>
                  <a:schemeClr val="tx1">
                    <a:lumMod val="85000"/>
                    <a:lumOff val="15000"/>
                  </a:schemeClr>
                </a:solidFill>
                <a:latin typeface="Avenir Next LT Pro Demi"/>
                <a:ea typeface="Noto Sans JP"/>
              </a:rPr>
              <a:t>consumo de alimentos saludables</a:t>
            </a:r>
          </a:p>
          <a:p>
            <a:pPr>
              <a:defRPr/>
            </a:pPr>
            <a:r>
              <a:rPr lang="es-ES" altLang="en-US" sz="1459" b="1" dirty="0">
                <a:solidFill>
                  <a:schemeClr val="accent1"/>
                </a:solidFill>
                <a:latin typeface="Avenir Next LT Pro" panose="020B0504020202020204" pitchFamily="34" charset="0"/>
                <a:ea typeface="Noto Sans JP" panose="020B0500000000000000" pitchFamily="34" charset="-128"/>
              </a:rPr>
              <a:t>vs.</a:t>
            </a:r>
            <a:endParaRPr lang="es-ES" altLang="en-US" sz="1459" dirty="0">
              <a:solidFill>
                <a:schemeClr val="accent1"/>
              </a:solidFill>
              <a:latin typeface="Avenir Next LT Pro" panose="020B0504020202020204" pitchFamily="34" charset="0"/>
              <a:ea typeface="Noto Sans JP" panose="020B0500000000000000" pitchFamily="34" charset="-128"/>
            </a:endParaRPr>
          </a:p>
          <a:p>
            <a:pPr>
              <a:defRPr/>
            </a:pPr>
            <a:r>
              <a:rPr lang="es-ES" altLang="en-US" sz="1094" dirty="0">
                <a:solidFill>
                  <a:schemeClr val="accent1"/>
                </a:solidFill>
                <a:latin typeface="Avenir Next LT Pro Demi" panose="020B0704020202020204" pitchFamily="34" charset="0"/>
                <a:ea typeface="Noto Sans JP" panose="020B0500000000000000" pitchFamily="34" charset="-128"/>
              </a:rPr>
              <a:t>Fuerte presencia </a:t>
            </a:r>
            <a:r>
              <a:rPr lang="es-ES" altLang="en-US" sz="1094" dirty="0">
                <a:solidFill>
                  <a:schemeClr val="tx1">
                    <a:lumMod val="85000"/>
                    <a:lumOff val="15000"/>
                  </a:schemeClr>
                </a:solidFill>
                <a:latin typeface="Avenir Next LT Pro" panose="020B0504020202020204" pitchFamily="34" charset="0"/>
                <a:ea typeface="Noto Sans JP" panose="020B0500000000000000" pitchFamily="34" charset="-128"/>
              </a:rPr>
              <a:t>de </a:t>
            </a:r>
            <a:r>
              <a:rPr lang="es-ES" altLang="en-US" sz="1094" dirty="0">
                <a:solidFill>
                  <a:schemeClr val="tx1">
                    <a:lumMod val="85000"/>
                    <a:lumOff val="15000"/>
                  </a:schemeClr>
                </a:solidFill>
                <a:latin typeface="Avenir Next LT Pro Demi" panose="020B0704020202020204" pitchFamily="34" charset="0"/>
                <a:ea typeface="Noto Sans JP" panose="020B0500000000000000" pitchFamily="34" charset="-128"/>
              </a:rPr>
              <a:t>publicidad de alimentos ultra procesados</a:t>
            </a:r>
            <a:endParaRPr lang="es-ES" altLang="en-US" sz="1094" i="1" dirty="0">
              <a:solidFill>
                <a:schemeClr val="tx1">
                  <a:lumMod val="85000"/>
                  <a:lumOff val="15000"/>
                </a:schemeClr>
              </a:solidFill>
              <a:latin typeface="Avenir Next LT Pro Demi" panose="020B0704020202020204" pitchFamily="34" charset="0"/>
              <a:ea typeface="Noto Sans JP" panose="020B0500000000000000" pitchFamily="34" charset="-128"/>
            </a:endParaRPr>
          </a:p>
        </p:txBody>
      </p:sp>
      <p:grpSp>
        <p:nvGrpSpPr>
          <p:cNvPr id="175" name="Group 174">
            <a:extLst>
              <a:ext uri="{FF2B5EF4-FFF2-40B4-BE49-F238E27FC236}">
                <a16:creationId xmlns:a16="http://schemas.microsoft.com/office/drawing/2014/main" id="{898F89EE-44CF-9569-5DF3-66A856A218EF}"/>
              </a:ext>
            </a:extLst>
          </p:cNvPr>
          <p:cNvGrpSpPr/>
          <p:nvPr/>
        </p:nvGrpSpPr>
        <p:grpSpPr>
          <a:xfrm>
            <a:off x="5709297" y="5307253"/>
            <a:ext cx="916774" cy="942691"/>
            <a:chOff x="4733419" y="4948776"/>
            <a:chExt cx="1060010" cy="1089972"/>
          </a:xfrm>
          <a:solidFill>
            <a:srgbClr val="8BC9C5"/>
          </a:solidFill>
        </p:grpSpPr>
        <p:sp>
          <p:nvSpPr>
            <p:cNvPr id="176" name="Freeform: Shape 175">
              <a:extLst>
                <a:ext uri="{FF2B5EF4-FFF2-40B4-BE49-F238E27FC236}">
                  <a16:creationId xmlns:a16="http://schemas.microsoft.com/office/drawing/2014/main" id="{55E4B0BB-2A0D-7D51-A46C-03717426F94B}"/>
                </a:ext>
              </a:extLst>
            </p:cNvPr>
            <p:cNvSpPr/>
            <p:nvPr/>
          </p:nvSpPr>
          <p:spPr>
            <a:xfrm>
              <a:off x="5450945" y="4948776"/>
              <a:ext cx="342484" cy="316434"/>
            </a:xfrm>
            <a:custGeom>
              <a:avLst/>
              <a:gdLst>
                <a:gd name="connsiteX0" fmla="*/ 342408 w 342484"/>
                <a:gd name="connsiteY0" fmla="*/ 32077 h 316434"/>
                <a:gd name="connsiteX1" fmla="*/ 309790 w 342484"/>
                <a:gd name="connsiteY1" fmla="*/ 49 h 316434"/>
                <a:gd name="connsiteX2" fmla="*/ 172272 w 342484"/>
                <a:gd name="connsiteY2" fmla="*/ 37 h 316434"/>
                <a:gd name="connsiteX3" fmla="*/ 29257 w 342484"/>
                <a:gd name="connsiteY3" fmla="*/ 109 h 316434"/>
                <a:gd name="connsiteX4" fmla="*/ 116 w 342484"/>
                <a:gd name="connsiteY4" fmla="*/ 29443 h 316434"/>
                <a:gd name="connsiteX5" fmla="*/ 92 w 342484"/>
                <a:gd name="connsiteY5" fmla="*/ 206843 h 316434"/>
                <a:gd name="connsiteX6" fmla="*/ 23785 w 342484"/>
                <a:gd name="connsiteY6" fmla="*/ 236406 h 316434"/>
                <a:gd name="connsiteX7" fmla="*/ 36113 w 342484"/>
                <a:gd name="connsiteY7" fmla="*/ 252077 h 316434"/>
                <a:gd name="connsiteX8" fmla="*/ 36065 w 342484"/>
                <a:gd name="connsiteY8" fmla="*/ 307077 h 316434"/>
                <a:gd name="connsiteX9" fmla="*/ 38170 w 342484"/>
                <a:gd name="connsiteY9" fmla="*/ 315881 h 316434"/>
                <a:gd name="connsiteX10" fmla="*/ 46204 w 342484"/>
                <a:gd name="connsiteY10" fmla="*/ 312117 h 316434"/>
                <a:gd name="connsiteX11" fmla="*/ 120976 w 342484"/>
                <a:gd name="connsiteY11" fmla="*/ 247326 h 316434"/>
                <a:gd name="connsiteX12" fmla="*/ 148097 w 342484"/>
                <a:gd name="connsiteY12" fmla="*/ 237115 h 316434"/>
                <a:gd name="connsiteX13" fmla="*/ 308996 w 342484"/>
                <a:gd name="connsiteY13" fmla="*/ 237200 h 316434"/>
                <a:gd name="connsiteX14" fmla="*/ 342408 w 342484"/>
                <a:gd name="connsiteY14" fmla="*/ 203969 h 316434"/>
                <a:gd name="connsiteX15" fmla="*/ 342408 w 342484"/>
                <a:gd name="connsiteY15" fmla="*/ 32065 h 316434"/>
                <a:gd name="connsiteX16" fmla="*/ 246828 w 342484"/>
                <a:gd name="connsiteY16" fmla="*/ 151663 h 316434"/>
                <a:gd name="connsiteX17" fmla="*/ 176818 w 342484"/>
                <a:gd name="connsiteY17" fmla="*/ 151759 h 316434"/>
                <a:gd name="connsiteX18" fmla="*/ 109551 w 342484"/>
                <a:gd name="connsiteY18" fmla="*/ 151663 h 316434"/>
                <a:gd name="connsiteX19" fmla="*/ 94853 w 342484"/>
                <a:gd name="connsiteY19" fmla="*/ 143978 h 316434"/>
                <a:gd name="connsiteX20" fmla="*/ 108757 w 342484"/>
                <a:gd name="connsiteY20" fmla="*/ 135378 h 316434"/>
                <a:gd name="connsiteX21" fmla="*/ 247417 w 342484"/>
                <a:gd name="connsiteY21" fmla="*/ 135378 h 316434"/>
                <a:gd name="connsiteX22" fmla="*/ 261381 w 342484"/>
                <a:gd name="connsiteY22" fmla="*/ 143869 h 316434"/>
                <a:gd name="connsiteX23" fmla="*/ 246840 w 342484"/>
                <a:gd name="connsiteY23" fmla="*/ 151663 h 316434"/>
                <a:gd name="connsiteX24" fmla="*/ 248331 w 342484"/>
                <a:gd name="connsiteY24" fmla="*/ 90637 h 316434"/>
                <a:gd name="connsiteX25" fmla="*/ 176842 w 342484"/>
                <a:gd name="connsiteY25" fmla="*/ 90661 h 316434"/>
                <a:gd name="connsiteX26" fmla="*/ 108107 w 342484"/>
                <a:gd name="connsiteY26" fmla="*/ 90637 h 316434"/>
                <a:gd name="connsiteX27" fmla="*/ 94408 w 342484"/>
                <a:gd name="connsiteY27" fmla="*/ 81593 h 316434"/>
                <a:gd name="connsiteX28" fmla="*/ 107915 w 342484"/>
                <a:gd name="connsiteY28" fmla="*/ 72200 h 316434"/>
                <a:gd name="connsiteX29" fmla="*/ 248139 w 342484"/>
                <a:gd name="connsiteY29" fmla="*/ 72200 h 316434"/>
                <a:gd name="connsiteX30" fmla="*/ 261766 w 342484"/>
                <a:gd name="connsiteY30" fmla="*/ 81388 h 316434"/>
                <a:gd name="connsiteX31" fmla="*/ 248344 w 342484"/>
                <a:gd name="connsiteY31" fmla="*/ 90637 h 31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2484" h="316434">
                  <a:moveTo>
                    <a:pt x="342408" y="32077"/>
                  </a:moveTo>
                  <a:cubicBezTo>
                    <a:pt x="342372" y="8456"/>
                    <a:pt x="333796" y="97"/>
                    <a:pt x="309790" y="49"/>
                  </a:cubicBezTo>
                  <a:cubicBezTo>
                    <a:pt x="263955" y="-35"/>
                    <a:pt x="218107" y="25"/>
                    <a:pt x="172272" y="37"/>
                  </a:cubicBezTo>
                  <a:cubicBezTo>
                    <a:pt x="124596" y="37"/>
                    <a:pt x="76921" y="-83"/>
                    <a:pt x="29257" y="109"/>
                  </a:cubicBezTo>
                  <a:cubicBezTo>
                    <a:pt x="8246" y="193"/>
                    <a:pt x="176" y="8288"/>
                    <a:pt x="116" y="29443"/>
                  </a:cubicBezTo>
                  <a:cubicBezTo>
                    <a:pt x="-53" y="88581"/>
                    <a:pt x="-16" y="147706"/>
                    <a:pt x="92" y="206843"/>
                  </a:cubicBezTo>
                  <a:cubicBezTo>
                    <a:pt x="128" y="225485"/>
                    <a:pt x="5901" y="233471"/>
                    <a:pt x="23785" y="236406"/>
                  </a:cubicBezTo>
                  <a:cubicBezTo>
                    <a:pt x="34056" y="238090"/>
                    <a:pt x="36317" y="242949"/>
                    <a:pt x="36113" y="252077"/>
                  </a:cubicBezTo>
                  <a:cubicBezTo>
                    <a:pt x="35704" y="270407"/>
                    <a:pt x="35957" y="288748"/>
                    <a:pt x="36065" y="307077"/>
                  </a:cubicBezTo>
                  <a:cubicBezTo>
                    <a:pt x="36089" y="310132"/>
                    <a:pt x="34910" y="314101"/>
                    <a:pt x="38170" y="315881"/>
                  </a:cubicBezTo>
                  <a:cubicBezTo>
                    <a:pt x="41766" y="317853"/>
                    <a:pt x="43931" y="314065"/>
                    <a:pt x="46204" y="312117"/>
                  </a:cubicBezTo>
                  <a:cubicBezTo>
                    <a:pt x="71232" y="290648"/>
                    <a:pt x="96501" y="269420"/>
                    <a:pt x="120976" y="247326"/>
                  </a:cubicBezTo>
                  <a:cubicBezTo>
                    <a:pt x="129119" y="239978"/>
                    <a:pt x="137333" y="237043"/>
                    <a:pt x="148097" y="237115"/>
                  </a:cubicBezTo>
                  <a:cubicBezTo>
                    <a:pt x="201726" y="237476"/>
                    <a:pt x="255367" y="237416"/>
                    <a:pt x="308996" y="237200"/>
                  </a:cubicBezTo>
                  <a:cubicBezTo>
                    <a:pt x="333423" y="237103"/>
                    <a:pt x="342372" y="228035"/>
                    <a:pt x="342408" y="203969"/>
                  </a:cubicBezTo>
                  <a:cubicBezTo>
                    <a:pt x="342516" y="146672"/>
                    <a:pt x="342504" y="89374"/>
                    <a:pt x="342408" y="32065"/>
                  </a:cubicBezTo>
                  <a:close/>
                  <a:moveTo>
                    <a:pt x="246828" y="151663"/>
                  </a:moveTo>
                  <a:cubicBezTo>
                    <a:pt x="223495" y="151903"/>
                    <a:pt x="200151" y="151759"/>
                    <a:pt x="176818" y="151759"/>
                  </a:cubicBezTo>
                  <a:cubicBezTo>
                    <a:pt x="154400" y="151759"/>
                    <a:pt x="131969" y="151903"/>
                    <a:pt x="109551" y="151663"/>
                  </a:cubicBezTo>
                  <a:cubicBezTo>
                    <a:pt x="103609" y="151603"/>
                    <a:pt x="95262" y="153732"/>
                    <a:pt x="94853" y="143978"/>
                  </a:cubicBezTo>
                  <a:cubicBezTo>
                    <a:pt x="94457" y="134200"/>
                    <a:pt x="102587" y="135390"/>
                    <a:pt x="108757" y="135378"/>
                  </a:cubicBezTo>
                  <a:cubicBezTo>
                    <a:pt x="154977" y="135258"/>
                    <a:pt x="201197" y="135246"/>
                    <a:pt x="247417" y="135378"/>
                  </a:cubicBezTo>
                  <a:cubicBezTo>
                    <a:pt x="253527" y="135390"/>
                    <a:pt x="261658" y="134007"/>
                    <a:pt x="261381" y="143869"/>
                  </a:cubicBezTo>
                  <a:cubicBezTo>
                    <a:pt x="261092" y="153768"/>
                    <a:pt x="252769" y="151603"/>
                    <a:pt x="246840" y="151663"/>
                  </a:cubicBezTo>
                  <a:close/>
                  <a:moveTo>
                    <a:pt x="248331" y="90637"/>
                  </a:moveTo>
                  <a:cubicBezTo>
                    <a:pt x="224506" y="90697"/>
                    <a:pt x="200668" y="90661"/>
                    <a:pt x="176842" y="90661"/>
                  </a:cubicBezTo>
                  <a:cubicBezTo>
                    <a:pt x="153017" y="90661"/>
                    <a:pt x="131019" y="90709"/>
                    <a:pt x="108107" y="90637"/>
                  </a:cubicBezTo>
                  <a:cubicBezTo>
                    <a:pt x="101661" y="90613"/>
                    <a:pt x="94444" y="91251"/>
                    <a:pt x="94408" y="81593"/>
                  </a:cubicBezTo>
                  <a:cubicBezTo>
                    <a:pt x="94372" y="72152"/>
                    <a:pt x="101300" y="72200"/>
                    <a:pt x="107915" y="72200"/>
                  </a:cubicBezTo>
                  <a:cubicBezTo>
                    <a:pt x="154652" y="72164"/>
                    <a:pt x="201402" y="72164"/>
                    <a:pt x="248139" y="72200"/>
                  </a:cubicBezTo>
                  <a:cubicBezTo>
                    <a:pt x="254634" y="72200"/>
                    <a:pt x="261645" y="71779"/>
                    <a:pt x="261766" y="81388"/>
                  </a:cubicBezTo>
                  <a:cubicBezTo>
                    <a:pt x="261886" y="91118"/>
                    <a:pt x="254838" y="90625"/>
                    <a:pt x="248344" y="90637"/>
                  </a:cubicBezTo>
                  <a:close/>
                </a:path>
              </a:pathLst>
            </a:custGeom>
            <a:grpFill/>
            <a:ln w="0" cap="flat">
              <a:noFill/>
              <a:prstDash val="solid"/>
              <a:miter/>
            </a:ln>
          </p:spPr>
          <p:txBody>
            <a:bodyPr rtlCol="0" anchor="ctr"/>
            <a:lstStyle/>
            <a:p>
              <a:endParaRPr lang="en-US" sz="1641"/>
            </a:p>
          </p:txBody>
        </p:sp>
        <p:sp>
          <p:nvSpPr>
            <p:cNvPr id="177" name="Freeform: Shape 176">
              <a:extLst>
                <a:ext uri="{FF2B5EF4-FFF2-40B4-BE49-F238E27FC236}">
                  <a16:creationId xmlns:a16="http://schemas.microsoft.com/office/drawing/2014/main" id="{1A301264-9B55-C1ED-F332-1A8CDE11AAE9}"/>
                </a:ext>
              </a:extLst>
            </p:cNvPr>
            <p:cNvSpPr/>
            <p:nvPr/>
          </p:nvSpPr>
          <p:spPr>
            <a:xfrm>
              <a:off x="5360270" y="5303975"/>
              <a:ext cx="340432" cy="382536"/>
            </a:xfrm>
            <a:custGeom>
              <a:avLst/>
              <a:gdLst>
                <a:gd name="connsiteX0" fmla="*/ 156699 w 340432"/>
                <a:gd name="connsiteY0" fmla="*/ 100545 h 382536"/>
                <a:gd name="connsiteX1" fmla="*/ 130480 w 340432"/>
                <a:gd name="connsiteY1" fmla="*/ 90503 h 382536"/>
                <a:gd name="connsiteX2" fmla="*/ 21851 w 340432"/>
                <a:gd name="connsiteY2" fmla="*/ 119199 h 382536"/>
                <a:gd name="connsiteX3" fmla="*/ 178 w 340432"/>
                <a:gd name="connsiteY3" fmla="*/ 195126 h 382536"/>
                <a:gd name="connsiteX4" fmla="*/ 250 w 340432"/>
                <a:gd name="connsiteY4" fmla="*/ 210305 h 382536"/>
                <a:gd name="connsiteX5" fmla="*/ 31052 w 340432"/>
                <a:gd name="connsiteY5" fmla="*/ 304128 h 382536"/>
                <a:gd name="connsiteX6" fmla="*/ 94471 w 340432"/>
                <a:gd name="connsiteY6" fmla="*/ 369520 h 382536"/>
                <a:gd name="connsiteX7" fmla="*/ 159994 w 340432"/>
                <a:gd name="connsiteY7" fmla="*/ 375774 h 382536"/>
                <a:gd name="connsiteX8" fmla="*/ 182786 w 340432"/>
                <a:gd name="connsiteY8" fmla="*/ 377000 h 382536"/>
                <a:gd name="connsiteX9" fmla="*/ 222980 w 340432"/>
                <a:gd name="connsiteY9" fmla="*/ 378973 h 382536"/>
                <a:gd name="connsiteX10" fmla="*/ 290585 w 340432"/>
                <a:gd name="connsiteY10" fmla="*/ 328603 h 382536"/>
                <a:gd name="connsiteX11" fmla="*/ 338741 w 340432"/>
                <a:gd name="connsiteY11" fmla="*/ 214382 h 382536"/>
                <a:gd name="connsiteX12" fmla="*/ 330840 w 340432"/>
                <a:gd name="connsiteY12" fmla="*/ 140920 h 382536"/>
                <a:gd name="connsiteX13" fmla="*/ 267950 w 340432"/>
                <a:gd name="connsiteY13" fmla="*/ 84297 h 382536"/>
                <a:gd name="connsiteX14" fmla="*/ 210929 w 340432"/>
                <a:gd name="connsiteY14" fmla="*/ 90551 h 382536"/>
                <a:gd name="connsiteX15" fmla="*/ 184590 w 340432"/>
                <a:gd name="connsiteY15" fmla="*/ 100293 h 382536"/>
                <a:gd name="connsiteX16" fmla="*/ 178853 w 340432"/>
                <a:gd name="connsiteY16" fmla="*/ 96204 h 382536"/>
                <a:gd name="connsiteX17" fmla="*/ 175954 w 340432"/>
                <a:gd name="connsiteY17" fmla="*/ 73364 h 382536"/>
                <a:gd name="connsiteX18" fmla="*/ 121712 w 340432"/>
                <a:gd name="connsiteY18" fmla="*/ 2368 h 382536"/>
                <a:gd name="connsiteX19" fmla="*/ 111982 w 340432"/>
                <a:gd name="connsiteY19" fmla="*/ 59 h 382536"/>
                <a:gd name="connsiteX20" fmla="*/ 104489 w 340432"/>
                <a:gd name="connsiteY20" fmla="*/ 6626 h 382536"/>
                <a:gd name="connsiteX21" fmla="*/ 108470 w 340432"/>
                <a:gd name="connsiteY21" fmla="*/ 15141 h 382536"/>
                <a:gd name="connsiteX22" fmla="*/ 114640 w 340432"/>
                <a:gd name="connsiteY22" fmla="*/ 17859 h 382536"/>
                <a:gd name="connsiteX23" fmla="*/ 140907 w 340432"/>
                <a:gd name="connsiteY23" fmla="*/ 37535 h 382536"/>
                <a:gd name="connsiteX24" fmla="*/ 161810 w 340432"/>
                <a:gd name="connsiteY24" fmla="*/ 96372 h 382536"/>
                <a:gd name="connsiteX25" fmla="*/ 156723 w 340432"/>
                <a:gd name="connsiteY25" fmla="*/ 100557 h 38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0432" h="382536">
                  <a:moveTo>
                    <a:pt x="156699" y="100545"/>
                  </a:moveTo>
                  <a:cubicBezTo>
                    <a:pt x="147522" y="98296"/>
                    <a:pt x="139019" y="94339"/>
                    <a:pt x="130480" y="90503"/>
                  </a:cubicBezTo>
                  <a:cubicBezTo>
                    <a:pt x="89395" y="72005"/>
                    <a:pt x="48154" y="82721"/>
                    <a:pt x="21851" y="119199"/>
                  </a:cubicBezTo>
                  <a:cubicBezTo>
                    <a:pt x="5542" y="141822"/>
                    <a:pt x="-159" y="167693"/>
                    <a:pt x="178" y="195126"/>
                  </a:cubicBezTo>
                  <a:cubicBezTo>
                    <a:pt x="178" y="200190"/>
                    <a:pt x="-267" y="205289"/>
                    <a:pt x="250" y="210305"/>
                  </a:cubicBezTo>
                  <a:cubicBezTo>
                    <a:pt x="3702" y="243800"/>
                    <a:pt x="13901" y="275143"/>
                    <a:pt x="31052" y="304128"/>
                  </a:cubicBezTo>
                  <a:cubicBezTo>
                    <a:pt x="46939" y="330985"/>
                    <a:pt x="66568" y="354450"/>
                    <a:pt x="94471" y="369520"/>
                  </a:cubicBezTo>
                  <a:cubicBezTo>
                    <a:pt x="115217" y="380717"/>
                    <a:pt x="136469" y="388919"/>
                    <a:pt x="159994" y="375774"/>
                  </a:cubicBezTo>
                  <a:cubicBezTo>
                    <a:pt x="167163" y="371769"/>
                    <a:pt x="175557" y="373068"/>
                    <a:pt x="182786" y="377000"/>
                  </a:cubicBezTo>
                  <a:cubicBezTo>
                    <a:pt x="195980" y="384181"/>
                    <a:pt x="209269" y="383868"/>
                    <a:pt x="222980" y="378973"/>
                  </a:cubicBezTo>
                  <a:cubicBezTo>
                    <a:pt x="250691" y="369099"/>
                    <a:pt x="272821" y="351683"/>
                    <a:pt x="290585" y="328603"/>
                  </a:cubicBezTo>
                  <a:cubicBezTo>
                    <a:pt x="316612" y="294783"/>
                    <a:pt x="333017" y="256802"/>
                    <a:pt x="338741" y="214382"/>
                  </a:cubicBezTo>
                  <a:cubicBezTo>
                    <a:pt x="342121" y="189269"/>
                    <a:pt x="340894" y="164493"/>
                    <a:pt x="330840" y="140920"/>
                  </a:cubicBezTo>
                  <a:cubicBezTo>
                    <a:pt x="318704" y="112452"/>
                    <a:pt x="298186" y="92764"/>
                    <a:pt x="267950" y="84297"/>
                  </a:cubicBezTo>
                  <a:cubicBezTo>
                    <a:pt x="248201" y="78764"/>
                    <a:pt x="229331" y="83034"/>
                    <a:pt x="210929" y="90551"/>
                  </a:cubicBezTo>
                  <a:cubicBezTo>
                    <a:pt x="202258" y="94087"/>
                    <a:pt x="193730" y="97996"/>
                    <a:pt x="184590" y="100293"/>
                  </a:cubicBezTo>
                  <a:cubicBezTo>
                    <a:pt x="180741" y="101267"/>
                    <a:pt x="179142" y="100413"/>
                    <a:pt x="178853" y="96204"/>
                  </a:cubicBezTo>
                  <a:cubicBezTo>
                    <a:pt x="178336" y="88554"/>
                    <a:pt x="177554" y="80905"/>
                    <a:pt x="175954" y="73364"/>
                  </a:cubicBezTo>
                  <a:cubicBezTo>
                    <a:pt x="169087" y="41095"/>
                    <a:pt x="151599" y="17005"/>
                    <a:pt x="121712" y="2368"/>
                  </a:cubicBezTo>
                  <a:cubicBezTo>
                    <a:pt x="118669" y="877"/>
                    <a:pt x="115470" y="-278"/>
                    <a:pt x="111982" y="59"/>
                  </a:cubicBezTo>
                  <a:cubicBezTo>
                    <a:pt x="107941" y="456"/>
                    <a:pt x="105427" y="2825"/>
                    <a:pt x="104489" y="6626"/>
                  </a:cubicBezTo>
                  <a:cubicBezTo>
                    <a:pt x="103551" y="10390"/>
                    <a:pt x="105307" y="13253"/>
                    <a:pt x="108470" y="15141"/>
                  </a:cubicBezTo>
                  <a:cubicBezTo>
                    <a:pt x="110395" y="16283"/>
                    <a:pt x="112547" y="17041"/>
                    <a:pt x="114640" y="17859"/>
                  </a:cubicBezTo>
                  <a:cubicBezTo>
                    <a:pt x="125188" y="22032"/>
                    <a:pt x="133691" y="28948"/>
                    <a:pt x="140907" y="37535"/>
                  </a:cubicBezTo>
                  <a:cubicBezTo>
                    <a:pt x="155196" y="54542"/>
                    <a:pt x="160307" y="74819"/>
                    <a:pt x="161810" y="96372"/>
                  </a:cubicBezTo>
                  <a:cubicBezTo>
                    <a:pt x="162075" y="100172"/>
                    <a:pt x="160524" y="101483"/>
                    <a:pt x="156723" y="100557"/>
                  </a:cubicBezTo>
                  <a:close/>
                </a:path>
              </a:pathLst>
            </a:custGeom>
            <a:solidFill>
              <a:srgbClr val="20CABE"/>
            </a:solidFill>
            <a:ln w="0" cap="flat">
              <a:noFill/>
              <a:prstDash val="solid"/>
              <a:miter/>
            </a:ln>
          </p:spPr>
          <p:txBody>
            <a:bodyPr rtlCol="0" anchor="ctr"/>
            <a:lstStyle/>
            <a:p>
              <a:endParaRPr lang="en-US" sz="1641"/>
            </a:p>
          </p:txBody>
        </p:sp>
        <p:sp>
          <p:nvSpPr>
            <p:cNvPr id="178" name="Freeform: Shape 177">
              <a:extLst>
                <a:ext uri="{FF2B5EF4-FFF2-40B4-BE49-F238E27FC236}">
                  <a16:creationId xmlns:a16="http://schemas.microsoft.com/office/drawing/2014/main" id="{F8839C61-2322-7491-DE9B-9D51AE24359F}"/>
                </a:ext>
              </a:extLst>
            </p:cNvPr>
            <p:cNvSpPr/>
            <p:nvPr/>
          </p:nvSpPr>
          <p:spPr>
            <a:xfrm>
              <a:off x="5538157" y="5286107"/>
              <a:ext cx="137601" cy="98517"/>
            </a:xfrm>
            <a:custGeom>
              <a:avLst/>
              <a:gdLst>
                <a:gd name="connsiteX0" fmla="*/ 11237 w 137601"/>
                <a:gd name="connsiteY0" fmla="*/ 86734 h 98517"/>
                <a:gd name="connsiteX1" fmla="*/ 15435 w 137601"/>
                <a:gd name="connsiteY1" fmla="*/ 95839 h 98517"/>
                <a:gd name="connsiteX2" fmla="*/ 117040 w 137601"/>
                <a:gd name="connsiteY2" fmla="*/ 58543 h 98517"/>
                <a:gd name="connsiteX3" fmla="*/ 136740 w 137601"/>
                <a:gd name="connsiteY3" fmla="*/ 21475 h 98517"/>
                <a:gd name="connsiteX4" fmla="*/ 130330 w 137601"/>
                <a:gd name="connsiteY4" fmla="*/ 8113 h 98517"/>
                <a:gd name="connsiteX5" fmla="*/ 71950 w 137601"/>
                <a:gd name="connsiteY5" fmla="*/ 1462 h 98517"/>
                <a:gd name="connsiteX6" fmla="*/ 26680 w 137601"/>
                <a:gd name="connsiteY6" fmla="*/ 22149 h 98517"/>
                <a:gd name="connsiteX7" fmla="*/ 533 w 137601"/>
                <a:gd name="connsiteY7" fmla="*/ 78700 h 98517"/>
                <a:gd name="connsiteX8" fmla="*/ 1351 w 137601"/>
                <a:gd name="connsiteY8" fmla="*/ 84221 h 98517"/>
                <a:gd name="connsiteX9" fmla="*/ 5115 w 137601"/>
                <a:gd name="connsiteY9" fmla="*/ 80721 h 98517"/>
                <a:gd name="connsiteX10" fmla="*/ 40030 w 137601"/>
                <a:gd name="connsiteY10" fmla="*/ 51699 h 98517"/>
                <a:gd name="connsiteX11" fmla="*/ 11225 w 137601"/>
                <a:gd name="connsiteY11" fmla="*/ 86734 h 9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1" h="98517">
                  <a:moveTo>
                    <a:pt x="11237" y="86734"/>
                  </a:moveTo>
                  <a:cubicBezTo>
                    <a:pt x="7870" y="93097"/>
                    <a:pt x="8435" y="94131"/>
                    <a:pt x="15435" y="95839"/>
                  </a:cubicBezTo>
                  <a:cubicBezTo>
                    <a:pt x="53224" y="105040"/>
                    <a:pt x="94309" y="90042"/>
                    <a:pt x="117040" y="58543"/>
                  </a:cubicBezTo>
                  <a:cubicBezTo>
                    <a:pt x="125278" y="47117"/>
                    <a:pt x="132447" y="34982"/>
                    <a:pt x="136740" y="21475"/>
                  </a:cubicBezTo>
                  <a:cubicBezTo>
                    <a:pt x="138953" y="14523"/>
                    <a:pt x="136933" y="10771"/>
                    <a:pt x="130330" y="8113"/>
                  </a:cubicBezTo>
                  <a:cubicBezTo>
                    <a:pt x="111507" y="524"/>
                    <a:pt x="92132" y="-1857"/>
                    <a:pt x="71950" y="1462"/>
                  </a:cubicBezTo>
                  <a:cubicBezTo>
                    <a:pt x="54872" y="4264"/>
                    <a:pt x="39465" y="10242"/>
                    <a:pt x="26680" y="22149"/>
                  </a:cubicBezTo>
                  <a:cubicBezTo>
                    <a:pt x="10275" y="37423"/>
                    <a:pt x="1171" y="56113"/>
                    <a:pt x="533" y="78700"/>
                  </a:cubicBezTo>
                  <a:cubicBezTo>
                    <a:pt x="473" y="80636"/>
                    <a:pt x="-1054" y="83331"/>
                    <a:pt x="1351" y="84221"/>
                  </a:cubicBezTo>
                  <a:cubicBezTo>
                    <a:pt x="3360" y="84966"/>
                    <a:pt x="4009" y="82092"/>
                    <a:pt x="5115" y="80721"/>
                  </a:cubicBezTo>
                  <a:cubicBezTo>
                    <a:pt x="14833" y="68706"/>
                    <a:pt x="26115" y="58567"/>
                    <a:pt x="40030" y="51699"/>
                  </a:cubicBezTo>
                  <a:cubicBezTo>
                    <a:pt x="28292" y="61754"/>
                    <a:pt x="18417" y="73132"/>
                    <a:pt x="11225" y="86734"/>
                  </a:cubicBezTo>
                  <a:close/>
                </a:path>
              </a:pathLst>
            </a:custGeom>
            <a:solidFill>
              <a:srgbClr val="20CABE"/>
            </a:solidFill>
            <a:ln w="0" cap="flat">
              <a:noFill/>
              <a:prstDash val="solid"/>
              <a:miter/>
            </a:ln>
          </p:spPr>
          <p:txBody>
            <a:bodyPr rtlCol="0" anchor="ctr"/>
            <a:lstStyle/>
            <a:p>
              <a:endParaRPr lang="en-US" sz="1641"/>
            </a:p>
          </p:txBody>
        </p:sp>
        <p:sp>
          <p:nvSpPr>
            <p:cNvPr id="179" name="Freeform: Shape 178">
              <a:extLst>
                <a:ext uri="{FF2B5EF4-FFF2-40B4-BE49-F238E27FC236}">
                  <a16:creationId xmlns:a16="http://schemas.microsoft.com/office/drawing/2014/main" id="{AADB89EB-27A3-4CAD-4953-D9DCE14499EB}"/>
                </a:ext>
              </a:extLst>
            </p:cNvPr>
            <p:cNvSpPr/>
            <p:nvPr/>
          </p:nvSpPr>
          <p:spPr>
            <a:xfrm>
              <a:off x="4733419" y="5196585"/>
              <a:ext cx="1037815" cy="649778"/>
            </a:xfrm>
            <a:custGeom>
              <a:avLst/>
              <a:gdLst>
                <a:gd name="connsiteX0" fmla="*/ 986388 w 1037815"/>
                <a:gd name="connsiteY0" fmla="*/ 485497 h 649778"/>
                <a:gd name="connsiteX1" fmla="*/ 984644 w 1037815"/>
                <a:gd name="connsiteY1" fmla="*/ 485545 h 649778"/>
                <a:gd name="connsiteX2" fmla="*/ 970729 w 1037815"/>
                <a:gd name="connsiteY2" fmla="*/ 499196 h 649778"/>
                <a:gd name="connsiteX3" fmla="*/ 949705 w 1037815"/>
                <a:gd name="connsiteY3" fmla="*/ 516551 h 649778"/>
                <a:gd name="connsiteX4" fmla="*/ 88167 w 1037815"/>
                <a:gd name="connsiteY4" fmla="*/ 516683 h 649778"/>
                <a:gd name="connsiteX5" fmla="*/ 66951 w 1037815"/>
                <a:gd name="connsiteY5" fmla="*/ 495852 h 649778"/>
                <a:gd name="connsiteX6" fmla="*/ 66951 w 1037815"/>
                <a:gd name="connsiteY6" fmla="*/ 87760 h 649778"/>
                <a:gd name="connsiteX7" fmla="*/ 88034 w 1037815"/>
                <a:gd name="connsiteY7" fmla="*/ 66869 h 649778"/>
                <a:gd name="connsiteX8" fmla="*/ 292086 w 1037815"/>
                <a:gd name="connsiteY8" fmla="*/ 67074 h 649778"/>
                <a:gd name="connsiteX9" fmla="*/ 312665 w 1037815"/>
                <a:gd name="connsiteY9" fmla="*/ 65089 h 649778"/>
                <a:gd name="connsiteX10" fmla="*/ 425167 w 1037815"/>
                <a:gd name="connsiteY10" fmla="*/ 4785 h 649778"/>
                <a:gd name="connsiteX11" fmla="*/ 404263 w 1037815"/>
                <a:gd name="connsiteY11" fmla="*/ 155 h 649778"/>
                <a:gd name="connsiteX12" fmla="*/ 51977 w 1037815"/>
                <a:gd name="connsiteY12" fmla="*/ 107 h 649778"/>
                <a:gd name="connsiteX13" fmla="*/ 20 w 1037815"/>
                <a:gd name="connsiteY13" fmla="*/ 52341 h 649778"/>
                <a:gd name="connsiteX14" fmla="*/ 8 w 1037815"/>
                <a:gd name="connsiteY14" fmla="*/ 594727 h 649778"/>
                <a:gd name="connsiteX15" fmla="*/ 54455 w 1037815"/>
                <a:gd name="connsiteY15" fmla="*/ 649751 h 649778"/>
                <a:gd name="connsiteX16" fmla="*/ 708465 w 1037815"/>
                <a:gd name="connsiteY16" fmla="*/ 649751 h 649778"/>
                <a:gd name="connsiteX17" fmla="*/ 992738 w 1037815"/>
                <a:gd name="connsiteY17" fmla="*/ 649679 h 649778"/>
                <a:gd name="connsiteX18" fmla="*/ 1037575 w 1037815"/>
                <a:gd name="connsiteY18" fmla="*/ 604722 h 649778"/>
                <a:gd name="connsiteX19" fmla="*/ 1037563 w 1037815"/>
                <a:gd name="connsiteY19" fmla="*/ 533220 h 649778"/>
                <a:gd name="connsiteX20" fmla="*/ 986400 w 1037815"/>
                <a:gd name="connsiteY20" fmla="*/ 485485 h 64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7815" h="649778">
                  <a:moveTo>
                    <a:pt x="986388" y="485497"/>
                  </a:moveTo>
                  <a:cubicBezTo>
                    <a:pt x="985811" y="485497"/>
                    <a:pt x="985221" y="485545"/>
                    <a:pt x="984644" y="485545"/>
                  </a:cubicBezTo>
                  <a:cubicBezTo>
                    <a:pt x="975431" y="485437"/>
                    <a:pt x="970031" y="489718"/>
                    <a:pt x="970729" y="499196"/>
                  </a:cubicBezTo>
                  <a:cubicBezTo>
                    <a:pt x="971919" y="515312"/>
                    <a:pt x="962225" y="516551"/>
                    <a:pt x="949705" y="516551"/>
                  </a:cubicBezTo>
                  <a:cubicBezTo>
                    <a:pt x="662522" y="516382"/>
                    <a:pt x="375350" y="516334"/>
                    <a:pt x="88167" y="516683"/>
                  </a:cubicBezTo>
                  <a:cubicBezTo>
                    <a:pt x="72471" y="516707"/>
                    <a:pt x="66891" y="512089"/>
                    <a:pt x="66951" y="495852"/>
                  </a:cubicBezTo>
                  <a:cubicBezTo>
                    <a:pt x="67468" y="359826"/>
                    <a:pt x="67468" y="223787"/>
                    <a:pt x="66951" y="87760"/>
                  </a:cubicBezTo>
                  <a:cubicBezTo>
                    <a:pt x="66891" y="71680"/>
                    <a:pt x="72147" y="66701"/>
                    <a:pt x="88034" y="66869"/>
                  </a:cubicBezTo>
                  <a:cubicBezTo>
                    <a:pt x="156048" y="67555"/>
                    <a:pt x="224061" y="67206"/>
                    <a:pt x="292086" y="67074"/>
                  </a:cubicBezTo>
                  <a:cubicBezTo>
                    <a:pt x="299002" y="67062"/>
                    <a:pt x="306976" y="68024"/>
                    <a:pt x="312665" y="65089"/>
                  </a:cubicBezTo>
                  <a:cubicBezTo>
                    <a:pt x="349660" y="45942"/>
                    <a:pt x="386151" y="25845"/>
                    <a:pt x="425167" y="4785"/>
                  </a:cubicBezTo>
                  <a:cubicBezTo>
                    <a:pt x="415845" y="-1312"/>
                    <a:pt x="409892" y="155"/>
                    <a:pt x="404263" y="155"/>
                  </a:cubicBezTo>
                  <a:cubicBezTo>
                    <a:pt x="286831" y="59"/>
                    <a:pt x="169398" y="47"/>
                    <a:pt x="51977" y="107"/>
                  </a:cubicBezTo>
                  <a:cubicBezTo>
                    <a:pt x="12239" y="107"/>
                    <a:pt x="20" y="12435"/>
                    <a:pt x="20" y="52341"/>
                  </a:cubicBezTo>
                  <a:cubicBezTo>
                    <a:pt x="-4" y="233144"/>
                    <a:pt x="-4" y="413936"/>
                    <a:pt x="8" y="594727"/>
                  </a:cubicBezTo>
                  <a:cubicBezTo>
                    <a:pt x="8" y="638277"/>
                    <a:pt x="11337" y="649751"/>
                    <a:pt x="54455" y="649751"/>
                  </a:cubicBezTo>
                  <a:cubicBezTo>
                    <a:pt x="272458" y="649775"/>
                    <a:pt x="490462" y="649751"/>
                    <a:pt x="708465" y="649751"/>
                  </a:cubicBezTo>
                  <a:cubicBezTo>
                    <a:pt x="803227" y="649751"/>
                    <a:pt x="897977" y="649847"/>
                    <a:pt x="992738" y="649679"/>
                  </a:cubicBezTo>
                  <a:cubicBezTo>
                    <a:pt x="1023455" y="649619"/>
                    <a:pt x="1037323" y="635499"/>
                    <a:pt x="1037575" y="604722"/>
                  </a:cubicBezTo>
                  <a:cubicBezTo>
                    <a:pt x="1037768" y="580884"/>
                    <a:pt x="1038008" y="557046"/>
                    <a:pt x="1037563" y="533220"/>
                  </a:cubicBezTo>
                  <a:cubicBezTo>
                    <a:pt x="1036517" y="476813"/>
                    <a:pt x="1047871" y="486243"/>
                    <a:pt x="986400" y="485485"/>
                  </a:cubicBezTo>
                  <a:close/>
                </a:path>
              </a:pathLst>
            </a:custGeom>
            <a:grpFill/>
            <a:ln w="0" cap="flat">
              <a:noFill/>
              <a:prstDash val="solid"/>
              <a:miter/>
            </a:ln>
          </p:spPr>
          <p:txBody>
            <a:bodyPr rtlCol="0" anchor="ctr"/>
            <a:lstStyle/>
            <a:p>
              <a:endParaRPr lang="en-US" sz="1641"/>
            </a:p>
          </p:txBody>
        </p:sp>
        <p:sp>
          <p:nvSpPr>
            <p:cNvPr id="180" name="Freeform: Shape 179">
              <a:extLst>
                <a:ext uri="{FF2B5EF4-FFF2-40B4-BE49-F238E27FC236}">
                  <a16:creationId xmlns:a16="http://schemas.microsoft.com/office/drawing/2014/main" id="{487EDC65-EE42-7DBC-5ADB-1842144D4C8B}"/>
                </a:ext>
              </a:extLst>
            </p:cNvPr>
            <p:cNvSpPr/>
            <p:nvPr/>
          </p:nvSpPr>
          <p:spPr>
            <a:xfrm>
              <a:off x="4876674" y="5222959"/>
              <a:ext cx="373533" cy="290587"/>
            </a:xfrm>
            <a:custGeom>
              <a:avLst/>
              <a:gdLst>
                <a:gd name="connsiteX0" fmla="*/ 170841 w 373533"/>
                <a:gd name="connsiteY0" fmla="*/ 87041 h 290587"/>
                <a:gd name="connsiteX1" fmla="*/ 193043 w 373533"/>
                <a:gd name="connsiteY1" fmla="*/ 167646 h 290587"/>
                <a:gd name="connsiteX2" fmla="*/ 186368 w 373533"/>
                <a:gd name="connsiteY2" fmla="*/ 188165 h 290587"/>
                <a:gd name="connsiteX3" fmla="*/ 169542 w 373533"/>
                <a:gd name="connsiteY3" fmla="*/ 175644 h 290587"/>
                <a:gd name="connsiteX4" fmla="*/ 154977 w 373533"/>
                <a:gd name="connsiteY4" fmla="*/ 123675 h 290587"/>
                <a:gd name="connsiteX5" fmla="*/ 98017 w 373533"/>
                <a:gd name="connsiteY5" fmla="*/ 92369 h 290587"/>
                <a:gd name="connsiteX6" fmla="*/ 39817 w 373533"/>
                <a:gd name="connsiteY6" fmla="*/ 164219 h 290587"/>
                <a:gd name="connsiteX7" fmla="*/ 18289 w 373533"/>
                <a:gd name="connsiteY7" fmla="*/ 189957 h 290587"/>
                <a:gd name="connsiteX8" fmla="*/ 645 w 373533"/>
                <a:gd name="connsiteY8" fmla="*/ 204173 h 290587"/>
                <a:gd name="connsiteX9" fmla="*/ 38951 w 373533"/>
                <a:gd name="connsiteY9" fmla="*/ 240891 h 290587"/>
                <a:gd name="connsiteX10" fmla="*/ 62392 w 373533"/>
                <a:gd name="connsiteY10" fmla="*/ 251151 h 290587"/>
                <a:gd name="connsiteX11" fmla="*/ 131837 w 373533"/>
                <a:gd name="connsiteY11" fmla="*/ 290587 h 290587"/>
                <a:gd name="connsiteX12" fmla="*/ 147135 w 373533"/>
                <a:gd name="connsiteY12" fmla="*/ 288038 h 290587"/>
                <a:gd name="connsiteX13" fmla="*/ 255043 w 373533"/>
                <a:gd name="connsiteY13" fmla="*/ 270995 h 290587"/>
                <a:gd name="connsiteX14" fmla="*/ 357850 w 373533"/>
                <a:gd name="connsiteY14" fmla="*/ 270358 h 290587"/>
                <a:gd name="connsiteX15" fmla="*/ 372115 w 373533"/>
                <a:gd name="connsiteY15" fmla="*/ 251247 h 290587"/>
                <a:gd name="connsiteX16" fmla="*/ 307938 w 373533"/>
                <a:gd name="connsiteY16" fmla="*/ 12400 h 290587"/>
                <a:gd name="connsiteX17" fmla="*/ 286927 w 373533"/>
                <a:gd name="connsiteY17" fmla="*/ 3741 h 290587"/>
                <a:gd name="connsiteX18" fmla="*/ 180366 w 373533"/>
                <a:gd name="connsiteY18" fmla="*/ 62998 h 290587"/>
                <a:gd name="connsiteX19" fmla="*/ 170853 w 373533"/>
                <a:gd name="connsiteY19" fmla="*/ 87029 h 2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3533" h="290587">
                  <a:moveTo>
                    <a:pt x="170841" y="87041"/>
                  </a:moveTo>
                  <a:cubicBezTo>
                    <a:pt x="178791" y="113753"/>
                    <a:pt x="185562" y="140802"/>
                    <a:pt x="193043" y="167646"/>
                  </a:cubicBezTo>
                  <a:cubicBezTo>
                    <a:pt x="195424" y="176210"/>
                    <a:pt x="196242" y="184544"/>
                    <a:pt x="186368" y="188165"/>
                  </a:cubicBezTo>
                  <a:cubicBezTo>
                    <a:pt x="175579" y="192121"/>
                    <a:pt x="171947" y="183811"/>
                    <a:pt x="169542" y="175644"/>
                  </a:cubicBezTo>
                  <a:cubicBezTo>
                    <a:pt x="164478" y="158385"/>
                    <a:pt x="159607" y="141054"/>
                    <a:pt x="154977" y="123675"/>
                  </a:cubicBezTo>
                  <a:cubicBezTo>
                    <a:pt x="141398" y="72764"/>
                    <a:pt x="149048" y="78501"/>
                    <a:pt x="98017" y="92369"/>
                  </a:cubicBezTo>
                  <a:cubicBezTo>
                    <a:pt x="63607" y="101714"/>
                    <a:pt x="40214" y="128727"/>
                    <a:pt x="39817" y="164219"/>
                  </a:cubicBezTo>
                  <a:cubicBezTo>
                    <a:pt x="39625" y="181646"/>
                    <a:pt x="33768" y="187635"/>
                    <a:pt x="18289" y="189957"/>
                  </a:cubicBezTo>
                  <a:cubicBezTo>
                    <a:pt x="10471" y="191135"/>
                    <a:pt x="2257" y="194034"/>
                    <a:pt x="645" y="204173"/>
                  </a:cubicBezTo>
                  <a:cubicBezTo>
                    <a:pt x="-3589" y="230825"/>
                    <a:pt x="13454" y="247747"/>
                    <a:pt x="38951" y="240891"/>
                  </a:cubicBezTo>
                  <a:cubicBezTo>
                    <a:pt x="50666" y="237740"/>
                    <a:pt x="56343" y="240603"/>
                    <a:pt x="62392" y="251151"/>
                  </a:cubicBezTo>
                  <a:cubicBezTo>
                    <a:pt x="77077" y="276756"/>
                    <a:pt x="100470" y="289337"/>
                    <a:pt x="131837" y="290587"/>
                  </a:cubicBezTo>
                  <a:cubicBezTo>
                    <a:pt x="135698" y="289962"/>
                    <a:pt x="141531" y="289457"/>
                    <a:pt x="147135" y="288038"/>
                  </a:cubicBezTo>
                  <a:cubicBezTo>
                    <a:pt x="182579" y="279005"/>
                    <a:pt x="217915" y="270238"/>
                    <a:pt x="255043" y="270995"/>
                  </a:cubicBezTo>
                  <a:cubicBezTo>
                    <a:pt x="289296" y="271693"/>
                    <a:pt x="323573" y="270466"/>
                    <a:pt x="357850" y="270358"/>
                  </a:cubicBezTo>
                  <a:cubicBezTo>
                    <a:pt x="371573" y="270322"/>
                    <a:pt x="376168" y="265956"/>
                    <a:pt x="372115" y="251247"/>
                  </a:cubicBezTo>
                  <a:cubicBezTo>
                    <a:pt x="350189" y="171784"/>
                    <a:pt x="328985" y="92104"/>
                    <a:pt x="307938" y="12400"/>
                  </a:cubicBezTo>
                  <a:cubicBezTo>
                    <a:pt x="304414" y="-962"/>
                    <a:pt x="298689" y="-2982"/>
                    <a:pt x="286927" y="3741"/>
                  </a:cubicBezTo>
                  <a:cubicBezTo>
                    <a:pt x="251639" y="23910"/>
                    <a:pt x="216171" y="43767"/>
                    <a:pt x="180366" y="62998"/>
                  </a:cubicBezTo>
                  <a:cubicBezTo>
                    <a:pt x="169434" y="68868"/>
                    <a:pt x="167485" y="75675"/>
                    <a:pt x="170853" y="87029"/>
                  </a:cubicBezTo>
                  <a:close/>
                </a:path>
              </a:pathLst>
            </a:custGeom>
            <a:grpFill/>
            <a:ln w="0" cap="flat">
              <a:noFill/>
              <a:prstDash val="solid"/>
              <a:miter/>
            </a:ln>
          </p:spPr>
          <p:txBody>
            <a:bodyPr rtlCol="0" anchor="ctr"/>
            <a:lstStyle/>
            <a:p>
              <a:endParaRPr lang="en-US" sz="1641"/>
            </a:p>
          </p:txBody>
        </p:sp>
        <p:sp>
          <p:nvSpPr>
            <p:cNvPr id="181" name="Freeform: Shape 180">
              <a:extLst>
                <a:ext uri="{FF2B5EF4-FFF2-40B4-BE49-F238E27FC236}">
                  <a16:creationId xmlns:a16="http://schemas.microsoft.com/office/drawing/2014/main" id="{A18A1FEA-0F25-E6CF-AB4D-3CB7ACCCE81F}"/>
                </a:ext>
              </a:extLst>
            </p:cNvPr>
            <p:cNvSpPr/>
            <p:nvPr/>
          </p:nvSpPr>
          <p:spPr>
            <a:xfrm>
              <a:off x="5029728" y="5936541"/>
              <a:ext cx="448770" cy="102207"/>
            </a:xfrm>
            <a:custGeom>
              <a:avLst/>
              <a:gdLst>
                <a:gd name="connsiteX0" fmla="*/ 388450 w 448770"/>
                <a:gd name="connsiteY0" fmla="*/ 383 h 102207"/>
                <a:gd name="connsiteX1" fmla="*/ 337876 w 448770"/>
                <a:gd name="connsiteY1" fmla="*/ 203 h 102207"/>
                <a:gd name="connsiteX2" fmla="*/ 321074 w 448770"/>
                <a:gd name="connsiteY2" fmla="*/ 16704 h 102207"/>
                <a:gd name="connsiteX3" fmla="*/ 321122 w 448770"/>
                <a:gd name="connsiteY3" fmla="*/ 51583 h 102207"/>
                <a:gd name="connsiteX4" fmla="*/ 306461 w 448770"/>
                <a:gd name="connsiteY4" fmla="*/ 66184 h 102207"/>
                <a:gd name="connsiteX5" fmla="*/ 139020 w 448770"/>
                <a:gd name="connsiteY5" fmla="*/ 66232 h 102207"/>
                <a:gd name="connsiteX6" fmla="*/ 123817 w 448770"/>
                <a:gd name="connsiteY6" fmla="*/ 50380 h 102207"/>
                <a:gd name="connsiteX7" fmla="*/ 123998 w 448770"/>
                <a:gd name="connsiteY7" fmla="*/ 20745 h 102207"/>
                <a:gd name="connsiteX8" fmla="*/ 104189 w 448770"/>
                <a:gd name="connsiteY8" fmla="*/ 71 h 102207"/>
                <a:gd name="connsiteX9" fmla="*/ 58847 w 448770"/>
                <a:gd name="connsiteY9" fmla="*/ 311 h 102207"/>
                <a:gd name="connsiteX10" fmla="*/ 371 w 448770"/>
                <a:gd name="connsiteY10" fmla="*/ 60411 h 102207"/>
                <a:gd name="connsiteX11" fmla="*/ 251 w 448770"/>
                <a:gd name="connsiteY11" fmla="*/ 81326 h 102207"/>
                <a:gd name="connsiteX12" fmla="*/ 21479 w 448770"/>
                <a:gd name="connsiteY12" fmla="*/ 102205 h 102207"/>
                <a:gd name="connsiteX13" fmla="*/ 223811 w 448770"/>
                <a:gd name="connsiteY13" fmla="*/ 101952 h 102207"/>
                <a:gd name="connsiteX14" fmla="*/ 405216 w 448770"/>
                <a:gd name="connsiteY14" fmla="*/ 101952 h 102207"/>
                <a:gd name="connsiteX15" fmla="*/ 446697 w 448770"/>
                <a:gd name="connsiteY15" fmla="*/ 54974 h 102207"/>
                <a:gd name="connsiteX16" fmla="*/ 388450 w 448770"/>
                <a:gd name="connsiteY16" fmla="*/ 371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770" h="102207">
                  <a:moveTo>
                    <a:pt x="388450" y="383"/>
                  </a:moveTo>
                  <a:cubicBezTo>
                    <a:pt x="371612" y="-170"/>
                    <a:pt x="354726" y="516"/>
                    <a:pt x="337876" y="203"/>
                  </a:cubicBezTo>
                  <a:cubicBezTo>
                    <a:pt x="326294" y="-14"/>
                    <a:pt x="320617" y="4617"/>
                    <a:pt x="321074" y="16704"/>
                  </a:cubicBezTo>
                  <a:cubicBezTo>
                    <a:pt x="321519" y="28310"/>
                    <a:pt x="320858" y="39965"/>
                    <a:pt x="321122" y="51583"/>
                  </a:cubicBezTo>
                  <a:cubicBezTo>
                    <a:pt x="321363" y="61902"/>
                    <a:pt x="316768" y="66208"/>
                    <a:pt x="306461" y="66184"/>
                  </a:cubicBezTo>
                  <a:cubicBezTo>
                    <a:pt x="250643" y="66003"/>
                    <a:pt x="194825" y="65967"/>
                    <a:pt x="139020" y="66232"/>
                  </a:cubicBezTo>
                  <a:cubicBezTo>
                    <a:pt x="127606" y="66292"/>
                    <a:pt x="123384" y="61264"/>
                    <a:pt x="123817" y="50380"/>
                  </a:cubicBezTo>
                  <a:cubicBezTo>
                    <a:pt x="124214" y="40518"/>
                    <a:pt x="123216" y="30559"/>
                    <a:pt x="123998" y="20745"/>
                  </a:cubicBezTo>
                  <a:cubicBezTo>
                    <a:pt x="125176" y="5904"/>
                    <a:pt x="119632" y="-771"/>
                    <a:pt x="104189" y="71"/>
                  </a:cubicBezTo>
                  <a:cubicBezTo>
                    <a:pt x="89119" y="900"/>
                    <a:pt x="73965" y="-26"/>
                    <a:pt x="58847" y="311"/>
                  </a:cubicBezTo>
                  <a:cubicBezTo>
                    <a:pt x="19723" y="1177"/>
                    <a:pt x="636" y="20926"/>
                    <a:pt x="371" y="60411"/>
                  </a:cubicBezTo>
                  <a:cubicBezTo>
                    <a:pt x="323" y="67386"/>
                    <a:pt x="984" y="74434"/>
                    <a:pt x="251" y="81326"/>
                  </a:cubicBezTo>
                  <a:cubicBezTo>
                    <a:pt x="-1493" y="97622"/>
                    <a:pt x="5891" y="102337"/>
                    <a:pt x="21479" y="102205"/>
                  </a:cubicBezTo>
                  <a:cubicBezTo>
                    <a:pt x="88915" y="101603"/>
                    <a:pt x="156363" y="101952"/>
                    <a:pt x="223811" y="101952"/>
                  </a:cubicBezTo>
                  <a:cubicBezTo>
                    <a:pt x="284283" y="101952"/>
                    <a:pt x="344743" y="101952"/>
                    <a:pt x="405216" y="101952"/>
                  </a:cubicBezTo>
                  <a:cubicBezTo>
                    <a:pt x="450895" y="101952"/>
                    <a:pt x="451737" y="100990"/>
                    <a:pt x="446697" y="54974"/>
                  </a:cubicBezTo>
                  <a:cubicBezTo>
                    <a:pt x="442849" y="19783"/>
                    <a:pt x="423641" y="1538"/>
                    <a:pt x="388450" y="371"/>
                  </a:cubicBezTo>
                  <a:close/>
                </a:path>
              </a:pathLst>
            </a:custGeom>
            <a:grpFill/>
            <a:ln w="0" cap="flat">
              <a:noFill/>
              <a:prstDash val="solid"/>
              <a:miter/>
            </a:ln>
          </p:spPr>
          <p:txBody>
            <a:bodyPr rtlCol="0" anchor="ctr"/>
            <a:lstStyle/>
            <a:p>
              <a:endParaRPr lang="en-US" sz="1641"/>
            </a:p>
          </p:txBody>
        </p:sp>
        <p:sp>
          <p:nvSpPr>
            <p:cNvPr id="182" name="Freeform: Shape 181">
              <a:extLst>
                <a:ext uri="{FF2B5EF4-FFF2-40B4-BE49-F238E27FC236}">
                  <a16:creationId xmlns:a16="http://schemas.microsoft.com/office/drawing/2014/main" id="{E41AD88D-7B81-9FBC-AA5E-5FCC76B346E1}"/>
                </a:ext>
              </a:extLst>
            </p:cNvPr>
            <p:cNvSpPr/>
            <p:nvPr/>
          </p:nvSpPr>
          <p:spPr>
            <a:xfrm>
              <a:off x="5201798" y="5159496"/>
              <a:ext cx="147431" cy="358724"/>
            </a:xfrm>
            <a:custGeom>
              <a:avLst/>
              <a:gdLst>
                <a:gd name="connsiteX0" fmla="*/ 76229 w 147431"/>
                <a:gd name="connsiteY0" fmla="*/ 327086 h 358724"/>
                <a:gd name="connsiteX1" fmla="*/ 121715 w 147431"/>
                <a:gd name="connsiteY1" fmla="*/ 357334 h 358724"/>
                <a:gd name="connsiteX2" fmla="*/ 145385 w 147431"/>
                <a:gd name="connsiteY2" fmla="*/ 306904 h 358724"/>
                <a:gd name="connsiteX3" fmla="*/ 106874 w 147431"/>
                <a:gd name="connsiteY3" fmla="*/ 162110 h 358724"/>
                <a:gd name="connsiteX4" fmla="*/ 71286 w 147431"/>
                <a:gd name="connsiteY4" fmla="*/ 30906 h 358724"/>
                <a:gd name="connsiteX5" fmla="*/ 35890 w 147431"/>
                <a:gd name="connsiteY5" fmla="*/ 9 h 358724"/>
                <a:gd name="connsiteX6" fmla="*/ 1216 w 147431"/>
                <a:gd name="connsiteY6" fmla="*/ 45916 h 358724"/>
                <a:gd name="connsiteX7" fmla="*/ 76229 w 147431"/>
                <a:gd name="connsiteY7" fmla="*/ 327110 h 35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31" h="358724">
                  <a:moveTo>
                    <a:pt x="76229" y="327086"/>
                  </a:moveTo>
                  <a:cubicBezTo>
                    <a:pt x="82699" y="350924"/>
                    <a:pt x="102376" y="363023"/>
                    <a:pt x="121715" y="357334"/>
                  </a:cubicBezTo>
                  <a:cubicBezTo>
                    <a:pt x="142630" y="351188"/>
                    <a:pt x="151879" y="331115"/>
                    <a:pt x="145385" y="306904"/>
                  </a:cubicBezTo>
                  <a:cubicBezTo>
                    <a:pt x="132443" y="258664"/>
                    <a:pt x="119791" y="210351"/>
                    <a:pt x="106874" y="162110"/>
                  </a:cubicBezTo>
                  <a:cubicBezTo>
                    <a:pt x="95147" y="118331"/>
                    <a:pt x="83457" y="74553"/>
                    <a:pt x="71286" y="30906"/>
                  </a:cubicBezTo>
                  <a:cubicBezTo>
                    <a:pt x="66018" y="12000"/>
                    <a:pt x="51934" y="369"/>
                    <a:pt x="35890" y="9"/>
                  </a:cubicBezTo>
                  <a:cubicBezTo>
                    <a:pt x="13243" y="-509"/>
                    <a:pt x="-4954" y="22343"/>
                    <a:pt x="1216" y="45916"/>
                  </a:cubicBezTo>
                  <a:cubicBezTo>
                    <a:pt x="25763" y="139764"/>
                    <a:pt x="50791" y="233491"/>
                    <a:pt x="76229" y="327110"/>
                  </a:cubicBezTo>
                  <a:close/>
                </a:path>
              </a:pathLst>
            </a:custGeom>
            <a:grpFill/>
            <a:ln w="0" cap="flat">
              <a:noFill/>
              <a:prstDash val="solid"/>
              <a:miter/>
            </a:ln>
          </p:spPr>
          <p:txBody>
            <a:bodyPr rtlCol="0" anchor="ctr"/>
            <a:lstStyle/>
            <a:p>
              <a:endParaRPr lang="en-US" sz="1641"/>
            </a:p>
          </p:txBody>
        </p:sp>
        <p:sp>
          <p:nvSpPr>
            <p:cNvPr id="183" name="Freeform: Shape 182">
              <a:extLst>
                <a:ext uri="{FF2B5EF4-FFF2-40B4-BE49-F238E27FC236}">
                  <a16:creationId xmlns:a16="http://schemas.microsoft.com/office/drawing/2014/main" id="{4DD74E6A-2EAC-FFF9-6B8B-DA46E2A24597}"/>
                </a:ext>
              </a:extLst>
            </p:cNvPr>
            <p:cNvSpPr/>
            <p:nvPr/>
          </p:nvSpPr>
          <p:spPr>
            <a:xfrm>
              <a:off x="5536149" y="5239049"/>
              <a:ext cx="235039" cy="177973"/>
            </a:xfrm>
            <a:custGeom>
              <a:avLst/>
              <a:gdLst>
                <a:gd name="connsiteX0" fmla="*/ 217249 w 235039"/>
                <a:gd name="connsiteY0" fmla="*/ 15 h 177973"/>
                <a:gd name="connsiteX1" fmla="*/ 123041 w 235039"/>
                <a:gd name="connsiteY1" fmla="*/ 111 h 177973"/>
                <a:gd name="connsiteX2" fmla="*/ 30576 w 235039"/>
                <a:gd name="connsiteY2" fmla="*/ 111 h 177973"/>
                <a:gd name="connsiteX3" fmla="*/ 9433 w 235039"/>
                <a:gd name="connsiteY3" fmla="*/ 6185 h 177973"/>
                <a:gd name="connsiteX4" fmla="*/ 220 w 235039"/>
                <a:gd name="connsiteY4" fmla="*/ 20064 h 177973"/>
                <a:gd name="connsiteX5" fmla="*/ 15362 w 235039"/>
                <a:gd name="connsiteY5" fmla="*/ 24514 h 177973"/>
                <a:gd name="connsiteX6" fmla="*/ 149693 w 235039"/>
                <a:gd name="connsiteY6" fmla="*/ 24466 h 177973"/>
                <a:gd name="connsiteX7" fmla="*/ 167986 w 235039"/>
                <a:gd name="connsiteY7" fmla="*/ 42831 h 177973"/>
                <a:gd name="connsiteX8" fmla="*/ 167878 w 235039"/>
                <a:gd name="connsiteY8" fmla="*/ 128308 h 177973"/>
                <a:gd name="connsiteX9" fmla="*/ 217911 w 235039"/>
                <a:gd name="connsiteY9" fmla="*/ 177956 h 177973"/>
                <a:gd name="connsiteX10" fmla="*/ 235013 w 235039"/>
                <a:gd name="connsiteY10" fmla="*/ 160408 h 177973"/>
                <a:gd name="connsiteX11" fmla="*/ 235037 w 235039"/>
                <a:gd name="connsiteY11" fmla="*/ 17358 h 177973"/>
                <a:gd name="connsiteX12" fmla="*/ 217249 w 235039"/>
                <a:gd name="connsiteY12" fmla="*/ 3 h 17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39" h="177973">
                  <a:moveTo>
                    <a:pt x="217249" y="15"/>
                  </a:moveTo>
                  <a:cubicBezTo>
                    <a:pt x="185846" y="340"/>
                    <a:pt x="154444" y="123"/>
                    <a:pt x="123041" y="111"/>
                  </a:cubicBezTo>
                  <a:cubicBezTo>
                    <a:pt x="92215" y="111"/>
                    <a:pt x="61402" y="87"/>
                    <a:pt x="30576" y="111"/>
                  </a:cubicBezTo>
                  <a:cubicBezTo>
                    <a:pt x="22963" y="111"/>
                    <a:pt x="15230" y="159"/>
                    <a:pt x="9433" y="6185"/>
                  </a:cubicBezTo>
                  <a:cubicBezTo>
                    <a:pt x="5488" y="10286"/>
                    <a:pt x="-1308" y="14123"/>
                    <a:pt x="220" y="20064"/>
                  </a:cubicBezTo>
                  <a:cubicBezTo>
                    <a:pt x="2084" y="27340"/>
                    <a:pt x="10022" y="24490"/>
                    <a:pt x="15362" y="24514"/>
                  </a:cubicBezTo>
                  <a:cubicBezTo>
                    <a:pt x="60139" y="24755"/>
                    <a:pt x="104928" y="25019"/>
                    <a:pt x="149693" y="24466"/>
                  </a:cubicBezTo>
                  <a:cubicBezTo>
                    <a:pt x="163344" y="24298"/>
                    <a:pt x="168287" y="29313"/>
                    <a:pt x="167986" y="42831"/>
                  </a:cubicBezTo>
                  <a:cubicBezTo>
                    <a:pt x="167349" y="71312"/>
                    <a:pt x="167481" y="99828"/>
                    <a:pt x="167878" y="128308"/>
                  </a:cubicBezTo>
                  <a:cubicBezTo>
                    <a:pt x="168696" y="186026"/>
                    <a:pt x="158858" y="176284"/>
                    <a:pt x="217911" y="177956"/>
                  </a:cubicBezTo>
                  <a:cubicBezTo>
                    <a:pt x="231201" y="178329"/>
                    <a:pt x="235109" y="172748"/>
                    <a:pt x="235013" y="160408"/>
                  </a:cubicBezTo>
                  <a:cubicBezTo>
                    <a:pt x="234664" y="112721"/>
                    <a:pt x="234604" y="65033"/>
                    <a:pt x="235037" y="17358"/>
                  </a:cubicBezTo>
                  <a:cubicBezTo>
                    <a:pt x="235158" y="4309"/>
                    <a:pt x="229517" y="-129"/>
                    <a:pt x="217249" y="3"/>
                  </a:cubicBezTo>
                  <a:close/>
                </a:path>
              </a:pathLst>
            </a:custGeom>
            <a:grpFill/>
            <a:ln w="0" cap="flat">
              <a:noFill/>
              <a:prstDash val="solid"/>
              <a:miter/>
            </a:ln>
          </p:spPr>
          <p:txBody>
            <a:bodyPr rtlCol="0" anchor="ctr"/>
            <a:lstStyle/>
            <a:p>
              <a:endParaRPr lang="en-US" sz="1641"/>
            </a:p>
          </p:txBody>
        </p:sp>
        <p:sp>
          <p:nvSpPr>
            <p:cNvPr id="184" name="Freeform: Shape 183">
              <a:extLst>
                <a:ext uri="{FF2B5EF4-FFF2-40B4-BE49-F238E27FC236}">
                  <a16:creationId xmlns:a16="http://schemas.microsoft.com/office/drawing/2014/main" id="{980CF99C-6237-5317-B5CB-F2FFAECA72E8}"/>
                </a:ext>
              </a:extLst>
            </p:cNvPr>
            <p:cNvSpPr/>
            <p:nvPr/>
          </p:nvSpPr>
          <p:spPr>
            <a:xfrm>
              <a:off x="5180243" y="5870565"/>
              <a:ext cx="144214" cy="107974"/>
            </a:xfrm>
            <a:custGeom>
              <a:avLst/>
              <a:gdLst>
                <a:gd name="connsiteX0" fmla="*/ 15794 w 144214"/>
                <a:gd name="connsiteY0" fmla="*/ 107926 h 107974"/>
                <a:gd name="connsiteX1" fmla="*/ 127394 w 144214"/>
                <a:gd name="connsiteY1" fmla="*/ 107974 h 107974"/>
                <a:gd name="connsiteX2" fmla="*/ 144208 w 144214"/>
                <a:gd name="connsiteY2" fmla="*/ 91569 h 107974"/>
                <a:gd name="connsiteX3" fmla="*/ 144208 w 144214"/>
                <a:gd name="connsiteY3" fmla="*/ 16592 h 107974"/>
                <a:gd name="connsiteX4" fmla="*/ 127562 w 144214"/>
                <a:gd name="connsiteY4" fmla="*/ 6 h 107974"/>
                <a:gd name="connsiteX5" fmla="*/ 71768 w 144214"/>
                <a:gd name="connsiteY5" fmla="*/ 91 h 107974"/>
                <a:gd name="connsiteX6" fmla="*/ 15975 w 144214"/>
                <a:gd name="connsiteY6" fmla="*/ 42 h 107974"/>
                <a:gd name="connsiteX7" fmla="*/ 3 w 144214"/>
                <a:gd name="connsiteY7" fmla="*/ 15545 h 107974"/>
                <a:gd name="connsiteX8" fmla="*/ 3 w 144214"/>
                <a:gd name="connsiteY8" fmla="*/ 92266 h 107974"/>
                <a:gd name="connsiteX9" fmla="*/ 15794 w 144214"/>
                <a:gd name="connsiteY9" fmla="*/ 107926 h 10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14" h="107974">
                  <a:moveTo>
                    <a:pt x="15794" y="107926"/>
                  </a:moveTo>
                  <a:cubicBezTo>
                    <a:pt x="52994" y="107769"/>
                    <a:pt x="90194" y="107721"/>
                    <a:pt x="127394" y="107974"/>
                  </a:cubicBezTo>
                  <a:cubicBezTo>
                    <a:pt x="138916" y="108046"/>
                    <a:pt x="144436" y="103764"/>
                    <a:pt x="144208" y="91569"/>
                  </a:cubicBezTo>
                  <a:cubicBezTo>
                    <a:pt x="143739" y="66588"/>
                    <a:pt x="143739" y="41584"/>
                    <a:pt x="144208" y="16592"/>
                  </a:cubicBezTo>
                  <a:cubicBezTo>
                    <a:pt x="144436" y="4541"/>
                    <a:pt x="139216" y="-198"/>
                    <a:pt x="127562" y="6"/>
                  </a:cubicBezTo>
                  <a:cubicBezTo>
                    <a:pt x="108968" y="319"/>
                    <a:pt x="90362" y="91"/>
                    <a:pt x="71768" y="91"/>
                  </a:cubicBezTo>
                  <a:cubicBezTo>
                    <a:pt x="53174" y="91"/>
                    <a:pt x="34568" y="247"/>
                    <a:pt x="15975" y="42"/>
                  </a:cubicBezTo>
                  <a:cubicBezTo>
                    <a:pt x="5246" y="-78"/>
                    <a:pt x="-118" y="4264"/>
                    <a:pt x="3" y="15545"/>
                  </a:cubicBezTo>
                  <a:cubicBezTo>
                    <a:pt x="291" y="41115"/>
                    <a:pt x="291" y="66697"/>
                    <a:pt x="3" y="92266"/>
                  </a:cubicBezTo>
                  <a:cubicBezTo>
                    <a:pt x="-130" y="103415"/>
                    <a:pt x="4934" y="107974"/>
                    <a:pt x="15794" y="107926"/>
                  </a:cubicBezTo>
                  <a:close/>
                </a:path>
              </a:pathLst>
            </a:custGeom>
            <a:grpFill/>
            <a:ln w="0" cap="flat">
              <a:noFill/>
              <a:prstDash val="solid"/>
              <a:miter/>
            </a:ln>
          </p:spPr>
          <p:txBody>
            <a:bodyPr rtlCol="0" anchor="ctr"/>
            <a:lstStyle/>
            <a:p>
              <a:endParaRPr lang="en-US" sz="1641"/>
            </a:p>
          </p:txBody>
        </p:sp>
        <p:sp>
          <p:nvSpPr>
            <p:cNvPr id="185" name="Freeform: Shape 184">
              <a:extLst>
                <a:ext uri="{FF2B5EF4-FFF2-40B4-BE49-F238E27FC236}">
                  <a16:creationId xmlns:a16="http://schemas.microsoft.com/office/drawing/2014/main" id="{D91C0DEC-27AD-C33A-D375-CD6E607DD5B9}"/>
                </a:ext>
              </a:extLst>
            </p:cNvPr>
            <p:cNvSpPr/>
            <p:nvPr/>
          </p:nvSpPr>
          <p:spPr>
            <a:xfrm>
              <a:off x="5040104" y="5520172"/>
              <a:ext cx="164303" cy="162173"/>
            </a:xfrm>
            <a:custGeom>
              <a:avLst/>
              <a:gdLst>
                <a:gd name="connsiteX0" fmla="*/ 67017 w 164303"/>
                <a:gd name="connsiteY0" fmla="*/ 952 h 162173"/>
                <a:gd name="connsiteX1" fmla="*/ 11066 w 164303"/>
                <a:gd name="connsiteY1" fmla="*/ 10177 h 162173"/>
                <a:gd name="connsiteX2" fmla="*/ 3285 w 164303"/>
                <a:gd name="connsiteY2" fmla="*/ 28602 h 162173"/>
                <a:gd name="connsiteX3" fmla="*/ 75171 w 164303"/>
                <a:gd name="connsiteY3" fmla="*/ 153853 h 162173"/>
                <a:gd name="connsiteX4" fmla="*/ 93164 w 164303"/>
                <a:gd name="connsiteY4" fmla="*/ 159493 h 162173"/>
                <a:gd name="connsiteX5" fmla="*/ 146889 w 164303"/>
                <a:gd name="connsiteY5" fmla="*/ 127345 h 162173"/>
                <a:gd name="connsiteX6" fmla="*/ 162704 w 164303"/>
                <a:gd name="connsiteY6" fmla="*/ 84685 h 162173"/>
                <a:gd name="connsiteX7" fmla="*/ 123147 w 164303"/>
                <a:gd name="connsiteY7" fmla="*/ 56722 h 162173"/>
                <a:gd name="connsiteX8" fmla="*/ 89411 w 164303"/>
                <a:gd name="connsiteY8" fmla="*/ 23491 h 162173"/>
                <a:gd name="connsiteX9" fmla="*/ 67017 w 164303"/>
                <a:gd name="connsiteY9" fmla="*/ 964 h 16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303" h="162173">
                  <a:moveTo>
                    <a:pt x="67017" y="952"/>
                  </a:moveTo>
                  <a:cubicBezTo>
                    <a:pt x="46643" y="-768"/>
                    <a:pt x="29035" y="5630"/>
                    <a:pt x="11066" y="10177"/>
                  </a:cubicBezTo>
                  <a:cubicBezTo>
                    <a:pt x="-47" y="12991"/>
                    <a:pt x="-3077" y="17742"/>
                    <a:pt x="3285" y="28602"/>
                  </a:cubicBezTo>
                  <a:cubicBezTo>
                    <a:pt x="27628" y="70132"/>
                    <a:pt x="51478" y="111950"/>
                    <a:pt x="75171" y="153853"/>
                  </a:cubicBezTo>
                  <a:cubicBezTo>
                    <a:pt x="79801" y="162031"/>
                    <a:pt x="84600" y="164713"/>
                    <a:pt x="93164" y="159493"/>
                  </a:cubicBezTo>
                  <a:cubicBezTo>
                    <a:pt x="110988" y="148633"/>
                    <a:pt x="129449" y="138771"/>
                    <a:pt x="146889" y="127345"/>
                  </a:cubicBezTo>
                  <a:cubicBezTo>
                    <a:pt x="161502" y="117759"/>
                    <a:pt x="167443" y="99478"/>
                    <a:pt x="162704" y="84685"/>
                  </a:cubicBezTo>
                  <a:cubicBezTo>
                    <a:pt x="157100" y="67173"/>
                    <a:pt x="142102" y="56577"/>
                    <a:pt x="123147" y="56722"/>
                  </a:cubicBezTo>
                  <a:cubicBezTo>
                    <a:pt x="103868" y="56866"/>
                    <a:pt x="87006" y="42842"/>
                    <a:pt x="89411" y="23491"/>
                  </a:cubicBezTo>
                  <a:cubicBezTo>
                    <a:pt x="92105" y="1806"/>
                    <a:pt x="83650" y="-2223"/>
                    <a:pt x="67017" y="964"/>
                  </a:cubicBezTo>
                  <a:close/>
                </a:path>
              </a:pathLst>
            </a:custGeom>
            <a:grpFill/>
            <a:ln w="0" cap="flat">
              <a:noFill/>
              <a:prstDash val="solid"/>
              <a:miter/>
            </a:ln>
          </p:spPr>
          <p:txBody>
            <a:bodyPr rtlCol="0" anchor="ctr"/>
            <a:lstStyle/>
            <a:p>
              <a:endParaRPr lang="en-US" sz="1641"/>
            </a:p>
          </p:txBody>
        </p:sp>
        <p:sp>
          <p:nvSpPr>
            <p:cNvPr id="186" name="Freeform: Shape 185">
              <a:extLst>
                <a:ext uri="{FF2B5EF4-FFF2-40B4-BE49-F238E27FC236}">
                  <a16:creationId xmlns:a16="http://schemas.microsoft.com/office/drawing/2014/main" id="{75BAF69D-DE98-A6FB-E1D9-D9D216765BC3}"/>
                </a:ext>
              </a:extLst>
            </p:cNvPr>
            <p:cNvSpPr/>
            <p:nvPr/>
          </p:nvSpPr>
          <p:spPr>
            <a:xfrm>
              <a:off x="5304497" y="5196432"/>
              <a:ext cx="141481" cy="67524"/>
            </a:xfrm>
            <a:custGeom>
              <a:avLst/>
              <a:gdLst>
                <a:gd name="connsiteX0" fmla="*/ 17404 w 141481"/>
                <a:gd name="connsiteY0" fmla="*/ 32132 h 67524"/>
                <a:gd name="connsiteX1" fmla="*/ 56805 w 141481"/>
                <a:gd name="connsiteY1" fmla="*/ 51207 h 67524"/>
                <a:gd name="connsiteX2" fmla="*/ 93933 w 141481"/>
                <a:gd name="connsiteY2" fmla="*/ 67455 h 67524"/>
                <a:gd name="connsiteX3" fmla="*/ 141380 w 141481"/>
                <a:gd name="connsiteY3" fmla="*/ 15414 h 67524"/>
                <a:gd name="connsiteX4" fmla="*/ 125239 w 141481"/>
                <a:gd name="connsiteY4" fmla="*/ 176 h 67524"/>
                <a:gd name="connsiteX5" fmla="*/ 71202 w 141481"/>
                <a:gd name="connsiteY5" fmla="*/ 248 h 67524"/>
                <a:gd name="connsiteX6" fmla="*/ 15432 w 141481"/>
                <a:gd name="connsiteY6" fmla="*/ 43 h 67524"/>
                <a:gd name="connsiteX7" fmla="*/ 1420 w 141481"/>
                <a:gd name="connsiteY7" fmla="*/ 19395 h 67524"/>
                <a:gd name="connsiteX8" fmla="*/ 17416 w 141481"/>
                <a:gd name="connsiteY8" fmla="*/ 32132 h 6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81" h="67524">
                  <a:moveTo>
                    <a:pt x="17404" y="32132"/>
                  </a:moveTo>
                  <a:cubicBezTo>
                    <a:pt x="33256" y="32757"/>
                    <a:pt x="48170" y="37965"/>
                    <a:pt x="56805" y="51207"/>
                  </a:cubicBezTo>
                  <a:cubicBezTo>
                    <a:pt x="66282" y="65747"/>
                    <a:pt x="78490" y="67985"/>
                    <a:pt x="93933" y="67455"/>
                  </a:cubicBezTo>
                  <a:cubicBezTo>
                    <a:pt x="148548" y="65603"/>
                    <a:pt x="140839" y="78508"/>
                    <a:pt x="141380" y="15414"/>
                  </a:cubicBezTo>
                  <a:cubicBezTo>
                    <a:pt x="141476" y="4121"/>
                    <a:pt x="135992" y="-17"/>
                    <a:pt x="125239" y="176"/>
                  </a:cubicBezTo>
                  <a:cubicBezTo>
                    <a:pt x="107235" y="488"/>
                    <a:pt x="89218" y="260"/>
                    <a:pt x="71202" y="248"/>
                  </a:cubicBezTo>
                  <a:cubicBezTo>
                    <a:pt x="52608" y="236"/>
                    <a:pt x="33990" y="837"/>
                    <a:pt x="15432" y="43"/>
                  </a:cubicBezTo>
                  <a:cubicBezTo>
                    <a:pt x="-227" y="-630"/>
                    <a:pt x="-1899" y="6574"/>
                    <a:pt x="1420" y="19395"/>
                  </a:cubicBezTo>
                  <a:cubicBezTo>
                    <a:pt x="3729" y="28295"/>
                    <a:pt x="8721" y="31783"/>
                    <a:pt x="17416" y="32132"/>
                  </a:cubicBezTo>
                  <a:close/>
                </a:path>
              </a:pathLst>
            </a:custGeom>
            <a:grpFill/>
            <a:ln w="0" cap="flat">
              <a:noFill/>
              <a:prstDash val="solid"/>
              <a:miter/>
            </a:ln>
          </p:spPr>
          <p:txBody>
            <a:bodyPr rtlCol="0" anchor="ctr"/>
            <a:lstStyle/>
            <a:p>
              <a:endParaRPr lang="en-US" sz="1641"/>
            </a:p>
          </p:txBody>
        </p:sp>
        <p:sp>
          <p:nvSpPr>
            <p:cNvPr id="187" name="Freeform: Shape 186">
              <a:extLst>
                <a:ext uri="{FF2B5EF4-FFF2-40B4-BE49-F238E27FC236}">
                  <a16:creationId xmlns:a16="http://schemas.microsoft.com/office/drawing/2014/main" id="{FAA6A6D1-4976-3108-533A-0753D183C874}"/>
                </a:ext>
              </a:extLst>
            </p:cNvPr>
            <p:cNvSpPr/>
            <p:nvPr/>
          </p:nvSpPr>
          <p:spPr>
            <a:xfrm>
              <a:off x="5318024" y="5253675"/>
              <a:ext cx="54968" cy="135413"/>
            </a:xfrm>
            <a:custGeom>
              <a:avLst/>
              <a:gdLst>
                <a:gd name="connsiteX0" fmla="*/ 52106 w 54968"/>
                <a:gd name="connsiteY0" fmla="*/ 121560 h 135413"/>
                <a:gd name="connsiteX1" fmla="*/ 54968 w 54968"/>
                <a:gd name="connsiteY1" fmla="*/ 109088 h 135413"/>
                <a:gd name="connsiteX2" fmla="*/ 28160 w 54968"/>
                <a:gd name="connsiteY2" fmla="*/ 16046 h 135413"/>
                <a:gd name="connsiteX3" fmla="*/ 17720 w 54968"/>
                <a:gd name="connsiteY3" fmla="*/ 4764 h 135413"/>
                <a:gd name="connsiteX4" fmla="*/ 3408 w 54968"/>
                <a:gd name="connsiteY4" fmla="*/ 1216 h 135413"/>
                <a:gd name="connsiteX5" fmla="*/ 2242 w 54968"/>
                <a:gd name="connsiteY5" fmla="*/ 15348 h 135413"/>
                <a:gd name="connsiteX6" fmla="*/ 30806 w 54968"/>
                <a:gd name="connsiteY6" fmla="*/ 121187 h 135413"/>
                <a:gd name="connsiteX7" fmla="*/ 38359 w 54968"/>
                <a:gd name="connsiteY7" fmla="*/ 135391 h 135413"/>
                <a:gd name="connsiteX8" fmla="*/ 52106 w 54968"/>
                <a:gd name="connsiteY8" fmla="*/ 121560 h 13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68" h="135413">
                  <a:moveTo>
                    <a:pt x="52106" y="121560"/>
                  </a:moveTo>
                  <a:cubicBezTo>
                    <a:pt x="53658" y="117915"/>
                    <a:pt x="53946" y="113742"/>
                    <a:pt x="54968" y="109088"/>
                  </a:cubicBezTo>
                  <a:cubicBezTo>
                    <a:pt x="45876" y="78394"/>
                    <a:pt x="40079" y="46330"/>
                    <a:pt x="28160" y="16046"/>
                  </a:cubicBezTo>
                  <a:cubicBezTo>
                    <a:pt x="26404" y="11584"/>
                    <a:pt x="21713" y="7952"/>
                    <a:pt x="17720" y="4764"/>
                  </a:cubicBezTo>
                  <a:cubicBezTo>
                    <a:pt x="13703" y="1553"/>
                    <a:pt x="8628" y="-1887"/>
                    <a:pt x="3408" y="1216"/>
                  </a:cubicBezTo>
                  <a:cubicBezTo>
                    <a:pt x="-2678" y="4849"/>
                    <a:pt x="991" y="10634"/>
                    <a:pt x="2242" y="15348"/>
                  </a:cubicBezTo>
                  <a:cubicBezTo>
                    <a:pt x="11611" y="50672"/>
                    <a:pt x="21076" y="85959"/>
                    <a:pt x="30806" y="121187"/>
                  </a:cubicBezTo>
                  <a:cubicBezTo>
                    <a:pt x="32249" y="126431"/>
                    <a:pt x="31419" y="134946"/>
                    <a:pt x="38359" y="135391"/>
                  </a:cubicBezTo>
                  <a:cubicBezTo>
                    <a:pt x="46177" y="135896"/>
                    <a:pt x="49388" y="127934"/>
                    <a:pt x="52106" y="121560"/>
                  </a:cubicBezTo>
                  <a:close/>
                </a:path>
              </a:pathLst>
            </a:custGeom>
            <a:grpFill/>
            <a:ln w="0" cap="flat">
              <a:noFill/>
              <a:prstDash val="solid"/>
              <a:miter/>
            </a:ln>
          </p:spPr>
          <p:txBody>
            <a:bodyPr rtlCol="0" anchor="ctr"/>
            <a:lstStyle/>
            <a:p>
              <a:endParaRPr lang="en-US" sz="1641"/>
            </a:p>
          </p:txBody>
        </p:sp>
      </p:grpSp>
      <p:grpSp>
        <p:nvGrpSpPr>
          <p:cNvPr id="189" name="Group 188">
            <a:extLst>
              <a:ext uri="{FF2B5EF4-FFF2-40B4-BE49-F238E27FC236}">
                <a16:creationId xmlns:a16="http://schemas.microsoft.com/office/drawing/2014/main" id="{E4C4715B-14F7-D64B-4788-396AEAC2B0EB}"/>
              </a:ext>
            </a:extLst>
          </p:cNvPr>
          <p:cNvGrpSpPr/>
          <p:nvPr/>
        </p:nvGrpSpPr>
        <p:grpSpPr>
          <a:xfrm>
            <a:off x="5795878" y="4430958"/>
            <a:ext cx="1867105" cy="454421"/>
            <a:chOff x="5278474" y="4211476"/>
            <a:chExt cx="1944076" cy="498180"/>
          </a:xfrm>
        </p:grpSpPr>
        <p:sp>
          <p:nvSpPr>
            <p:cNvPr id="197" name="Rectangle: Top Corners Rounded 196">
              <a:extLst>
                <a:ext uri="{FF2B5EF4-FFF2-40B4-BE49-F238E27FC236}">
                  <a16:creationId xmlns:a16="http://schemas.microsoft.com/office/drawing/2014/main" id="{1459DECD-6D93-F07C-93C8-1AEA4EAEB298}"/>
                </a:ext>
              </a:extLst>
            </p:cNvPr>
            <p:cNvSpPr/>
            <p:nvPr/>
          </p:nvSpPr>
          <p:spPr>
            <a:xfrm rot="5400000">
              <a:off x="6001422" y="3488528"/>
              <a:ext cx="498180" cy="1944076"/>
            </a:xfrm>
            <a:prstGeom prst="round2SameRect">
              <a:avLst>
                <a:gd name="adj1" fmla="val 24263"/>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41">
                <a:solidFill>
                  <a:prstClr val="white"/>
                </a:solidFill>
                <a:latin typeface="Calibri" panose="020F0502020204030204"/>
              </a:endParaRPr>
            </a:p>
          </p:txBody>
        </p:sp>
        <p:sp>
          <p:nvSpPr>
            <p:cNvPr id="198" name="TextBox 197">
              <a:extLst>
                <a:ext uri="{FF2B5EF4-FFF2-40B4-BE49-F238E27FC236}">
                  <a16:creationId xmlns:a16="http://schemas.microsoft.com/office/drawing/2014/main" id="{8D9F2978-AD19-F733-7738-AE9A6D05426C}"/>
                </a:ext>
              </a:extLst>
            </p:cNvPr>
            <p:cNvSpPr txBox="1"/>
            <p:nvPr/>
          </p:nvSpPr>
          <p:spPr>
            <a:xfrm>
              <a:off x="5843029" y="4289294"/>
              <a:ext cx="1379519" cy="34878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kumimoji="0" sz="1600" b="1" i="0" u="none" strike="noStrike" cap="none" spc="0" normalizeH="0" baseline="0">
                  <a:ln>
                    <a:noFill/>
                  </a:ln>
                  <a:solidFill>
                    <a:srgbClr val="EF7E27"/>
                  </a:solidFill>
                  <a:effectLst/>
                  <a:uLnTx/>
                  <a:uFillTx/>
                  <a:latin typeface="Avenir Next LT Pro" panose="020B0504020202020204" pitchFamily="34" charset="0"/>
                  <a:ea typeface="Noto Sans JP" panose="020B0500000000000000" pitchFamily="34" charset="-128"/>
                </a:defRPr>
              </a:lvl1pPr>
            </a:lstStyle>
            <a:p>
              <a:r>
                <a:rPr lang="en-US" sz="1459"/>
                <a:t>Promoción</a:t>
              </a:r>
            </a:p>
          </p:txBody>
        </p:sp>
      </p:grpSp>
      <p:grpSp>
        <p:nvGrpSpPr>
          <p:cNvPr id="190" name="Graphic 54">
            <a:extLst>
              <a:ext uri="{FF2B5EF4-FFF2-40B4-BE49-F238E27FC236}">
                <a16:creationId xmlns:a16="http://schemas.microsoft.com/office/drawing/2014/main" id="{54458726-618D-64D2-8C49-AA117F681FC4}"/>
              </a:ext>
            </a:extLst>
          </p:cNvPr>
          <p:cNvGrpSpPr/>
          <p:nvPr/>
        </p:nvGrpSpPr>
        <p:grpSpPr>
          <a:xfrm>
            <a:off x="5941665" y="4474178"/>
            <a:ext cx="370302" cy="370302"/>
            <a:chOff x="2692596" y="2029293"/>
            <a:chExt cx="405961" cy="405961"/>
          </a:xfrm>
          <a:solidFill>
            <a:srgbClr val="F4A66C"/>
          </a:solidFill>
        </p:grpSpPr>
        <p:sp>
          <p:nvSpPr>
            <p:cNvPr id="191" name="Freeform: Shape 190">
              <a:extLst>
                <a:ext uri="{FF2B5EF4-FFF2-40B4-BE49-F238E27FC236}">
                  <a16:creationId xmlns:a16="http://schemas.microsoft.com/office/drawing/2014/main" id="{214BC010-BB51-D46D-6F0F-0CCB4D7380F2}"/>
                </a:ext>
              </a:extLst>
            </p:cNvPr>
            <p:cNvSpPr/>
            <p:nvPr/>
          </p:nvSpPr>
          <p:spPr>
            <a:xfrm>
              <a:off x="3001398" y="2159407"/>
              <a:ext cx="1732" cy="1732"/>
            </a:xfrm>
            <a:custGeom>
              <a:avLst/>
              <a:gdLst>
                <a:gd name="connsiteX0" fmla="*/ 15 w 1732"/>
                <a:gd name="connsiteY0" fmla="*/ 0 h 1732"/>
                <a:gd name="connsiteX1" fmla="*/ 59 w 1732"/>
                <a:gd name="connsiteY1" fmla="*/ 192 h 1732"/>
                <a:gd name="connsiteX2" fmla="*/ 1732 w 1732"/>
                <a:gd name="connsiteY2" fmla="*/ 1732 h 1732"/>
                <a:gd name="connsiteX3" fmla="*/ 0 w 1732"/>
                <a:gd name="connsiteY3" fmla="*/ 0 h 1732"/>
              </a:gdLst>
              <a:ahLst/>
              <a:cxnLst>
                <a:cxn ang="0">
                  <a:pos x="connsiteX0" y="connsiteY0"/>
                </a:cxn>
                <a:cxn ang="0">
                  <a:pos x="connsiteX1" y="connsiteY1"/>
                </a:cxn>
                <a:cxn ang="0">
                  <a:pos x="connsiteX2" y="connsiteY2"/>
                </a:cxn>
                <a:cxn ang="0">
                  <a:pos x="connsiteX3" y="connsiteY3"/>
                </a:cxn>
              </a:cxnLst>
              <a:rect l="l" t="t" r="r" b="b"/>
              <a:pathLst>
                <a:path w="1732" h="1732">
                  <a:moveTo>
                    <a:pt x="15" y="0"/>
                  </a:moveTo>
                  <a:cubicBezTo>
                    <a:pt x="15" y="89"/>
                    <a:pt x="59" y="118"/>
                    <a:pt x="59" y="192"/>
                  </a:cubicBezTo>
                  <a:cubicBezTo>
                    <a:pt x="622" y="711"/>
                    <a:pt x="1184" y="1170"/>
                    <a:pt x="1732" y="1732"/>
                  </a:cubicBezTo>
                  <a:lnTo>
                    <a:pt x="0" y="0"/>
                  </a:lnTo>
                  <a:close/>
                </a:path>
              </a:pathLst>
            </a:custGeom>
            <a:solidFill>
              <a:srgbClr val="F4A66C"/>
            </a:solidFill>
            <a:ln w="0" cap="flat">
              <a:noFill/>
              <a:prstDash val="solid"/>
              <a:miter/>
            </a:ln>
          </p:spPr>
          <p:txBody>
            <a:bodyPr rtlCol="0" anchor="ctr"/>
            <a:lstStyle/>
            <a:p>
              <a:endParaRPr lang="en-US" sz="1641"/>
            </a:p>
          </p:txBody>
        </p:sp>
        <p:sp>
          <p:nvSpPr>
            <p:cNvPr id="192" name="Freeform: Shape 191">
              <a:extLst>
                <a:ext uri="{FF2B5EF4-FFF2-40B4-BE49-F238E27FC236}">
                  <a16:creationId xmlns:a16="http://schemas.microsoft.com/office/drawing/2014/main" id="{0E83DF03-DC67-B369-FEC6-E09C2B9A121E}"/>
                </a:ext>
              </a:extLst>
            </p:cNvPr>
            <p:cNvSpPr/>
            <p:nvPr/>
          </p:nvSpPr>
          <p:spPr>
            <a:xfrm>
              <a:off x="2840061" y="2293000"/>
              <a:ext cx="65923" cy="36433"/>
            </a:xfrm>
            <a:custGeom>
              <a:avLst/>
              <a:gdLst>
                <a:gd name="connsiteX0" fmla="*/ 0 w 65923"/>
                <a:gd name="connsiteY0" fmla="*/ 10407 h 36433"/>
                <a:gd name="connsiteX1" fmla="*/ 12139 w 65923"/>
                <a:gd name="connsiteY1" fmla="*/ 36433 h 36433"/>
                <a:gd name="connsiteX2" fmla="*/ 65923 w 65923"/>
                <a:gd name="connsiteY2" fmla="*/ 12139 h 36433"/>
                <a:gd name="connsiteX3" fmla="*/ 60727 w 65923"/>
                <a:gd name="connsiteY3" fmla="*/ 0 h 36433"/>
                <a:gd name="connsiteX4" fmla="*/ 0 w 65923"/>
                <a:gd name="connsiteY4" fmla="*/ 10407 h 36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36433">
                  <a:moveTo>
                    <a:pt x="0" y="10407"/>
                  </a:moveTo>
                  <a:lnTo>
                    <a:pt x="12139" y="36433"/>
                  </a:lnTo>
                  <a:lnTo>
                    <a:pt x="65923" y="12139"/>
                  </a:lnTo>
                  <a:lnTo>
                    <a:pt x="60727" y="0"/>
                  </a:lnTo>
                  <a:lnTo>
                    <a:pt x="0" y="10407"/>
                  </a:lnTo>
                  <a:close/>
                </a:path>
              </a:pathLst>
            </a:custGeom>
            <a:solidFill>
              <a:srgbClr val="F4A66C"/>
            </a:solidFill>
            <a:ln w="0" cap="flat">
              <a:noFill/>
              <a:prstDash val="solid"/>
              <a:miter/>
            </a:ln>
          </p:spPr>
          <p:txBody>
            <a:bodyPr rtlCol="0" anchor="ctr"/>
            <a:lstStyle/>
            <a:p>
              <a:endParaRPr lang="en-US" sz="1641"/>
            </a:p>
          </p:txBody>
        </p:sp>
        <p:sp>
          <p:nvSpPr>
            <p:cNvPr id="193" name="Freeform: Shape 192">
              <a:extLst>
                <a:ext uri="{FF2B5EF4-FFF2-40B4-BE49-F238E27FC236}">
                  <a16:creationId xmlns:a16="http://schemas.microsoft.com/office/drawing/2014/main" id="{6075147D-E284-5C1F-2FF6-60DA9F38B422}"/>
                </a:ext>
              </a:extLst>
            </p:cNvPr>
            <p:cNvSpPr/>
            <p:nvPr/>
          </p:nvSpPr>
          <p:spPr>
            <a:xfrm>
              <a:off x="2984062" y="2190644"/>
              <a:ext cx="1731" cy="1746"/>
            </a:xfrm>
            <a:custGeom>
              <a:avLst/>
              <a:gdLst>
                <a:gd name="connsiteX0" fmla="*/ 0 w 1731"/>
                <a:gd name="connsiteY0" fmla="*/ 0 h 1746"/>
                <a:gd name="connsiteX1" fmla="*/ 459 w 1731"/>
                <a:gd name="connsiteY1" fmla="*/ 1170 h 1746"/>
                <a:gd name="connsiteX2" fmla="*/ 1732 w 1731"/>
                <a:gd name="connsiteY2" fmla="*/ 1747 h 1746"/>
                <a:gd name="connsiteX3" fmla="*/ 0 w 1731"/>
                <a:gd name="connsiteY3" fmla="*/ 15 h 1746"/>
              </a:gdLst>
              <a:ahLst/>
              <a:cxnLst>
                <a:cxn ang="0">
                  <a:pos x="connsiteX0" y="connsiteY0"/>
                </a:cxn>
                <a:cxn ang="0">
                  <a:pos x="connsiteX1" y="connsiteY1"/>
                </a:cxn>
                <a:cxn ang="0">
                  <a:pos x="connsiteX2" y="connsiteY2"/>
                </a:cxn>
                <a:cxn ang="0">
                  <a:pos x="connsiteX3" y="connsiteY3"/>
                </a:cxn>
              </a:cxnLst>
              <a:rect l="l" t="t" r="r" b="b"/>
              <a:pathLst>
                <a:path w="1731" h="1746">
                  <a:moveTo>
                    <a:pt x="0" y="0"/>
                  </a:moveTo>
                  <a:cubicBezTo>
                    <a:pt x="0" y="563"/>
                    <a:pt x="207" y="903"/>
                    <a:pt x="459" y="1170"/>
                  </a:cubicBezTo>
                  <a:cubicBezTo>
                    <a:pt x="873" y="1347"/>
                    <a:pt x="1258" y="1495"/>
                    <a:pt x="1732" y="1747"/>
                  </a:cubicBezTo>
                  <a:lnTo>
                    <a:pt x="0" y="15"/>
                  </a:lnTo>
                  <a:close/>
                </a:path>
              </a:pathLst>
            </a:custGeom>
            <a:solidFill>
              <a:srgbClr val="F4A66C"/>
            </a:solidFill>
            <a:ln w="0" cap="flat">
              <a:noFill/>
              <a:prstDash val="solid"/>
              <a:miter/>
            </a:ln>
          </p:spPr>
          <p:txBody>
            <a:bodyPr rtlCol="0" anchor="ctr"/>
            <a:lstStyle/>
            <a:p>
              <a:endParaRPr lang="en-US" sz="1641"/>
            </a:p>
          </p:txBody>
        </p:sp>
        <p:sp>
          <p:nvSpPr>
            <p:cNvPr id="194" name="Freeform: Shape 193">
              <a:extLst>
                <a:ext uri="{FF2B5EF4-FFF2-40B4-BE49-F238E27FC236}">
                  <a16:creationId xmlns:a16="http://schemas.microsoft.com/office/drawing/2014/main" id="{FF85420E-61E1-DC1C-03A7-6264934539AE}"/>
                </a:ext>
              </a:extLst>
            </p:cNvPr>
            <p:cNvSpPr/>
            <p:nvPr/>
          </p:nvSpPr>
          <p:spPr>
            <a:xfrm>
              <a:off x="3003145" y="2161139"/>
              <a:ext cx="1480" cy="14"/>
            </a:xfrm>
            <a:custGeom>
              <a:avLst/>
              <a:gdLst>
                <a:gd name="connsiteX0" fmla="*/ 0 w 1480"/>
                <a:gd name="connsiteY0" fmla="*/ 0 h 14"/>
                <a:gd name="connsiteX1" fmla="*/ 0 w 1480"/>
                <a:gd name="connsiteY1" fmla="*/ 15 h 14"/>
                <a:gd name="connsiteX2" fmla="*/ 0 w 1480"/>
                <a:gd name="connsiteY2" fmla="*/ 15 h 14"/>
                <a:gd name="connsiteX3" fmla="*/ 0 w 1480"/>
                <a:gd name="connsiteY3" fmla="*/ 0 h 14"/>
              </a:gdLst>
              <a:ahLst/>
              <a:cxnLst>
                <a:cxn ang="0">
                  <a:pos x="connsiteX0" y="connsiteY0"/>
                </a:cxn>
                <a:cxn ang="0">
                  <a:pos x="connsiteX1" y="connsiteY1"/>
                </a:cxn>
                <a:cxn ang="0">
                  <a:pos x="connsiteX2" y="connsiteY2"/>
                </a:cxn>
                <a:cxn ang="0">
                  <a:pos x="connsiteX3" y="connsiteY3"/>
                </a:cxn>
              </a:cxnLst>
              <a:rect l="l" t="t" r="r" b="b"/>
              <a:pathLst>
                <a:path w="1480" h="14">
                  <a:moveTo>
                    <a:pt x="0" y="0"/>
                  </a:moveTo>
                  <a:lnTo>
                    <a:pt x="0" y="15"/>
                  </a:lnTo>
                  <a:lnTo>
                    <a:pt x="0" y="15"/>
                  </a:lnTo>
                  <a:lnTo>
                    <a:pt x="0" y="0"/>
                  </a:lnTo>
                  <a:close/>
                </a:path>
              </a:pathLst>
            </a:custGeom>
            <a:solidFill>
              <a:srgbClr val="F4A66C"/>
            </a:solidFill>
            <a:ln w="0" cap="flat">
              <a:noFill/>
              <a:prstDash val="solid"/>
              <a:miter/>
            </a:ln>
          </p:spPr>
          <p:txBody>
            <a:bodyPr rtlCol="0" anchor="ctr"/>
            <a:lstStyle/>
            <a:p>
              <a:endParaRPr lang="en-US" sz="1641"/>
            </a:p>
          </p:txBody>
        </p:sp>
        <p:sp>
          <p:nvSpPr>
            <p:cNvPr id="195" name="Freeform: Shape 194">
              <a:extLst>
                <a:ext uri="{FF2B5EF4-FFF2-40B4-BE49-F238E27FC236}">
                  <a16:creationId xmlns:a16="http://schemas.microsoft.com/office/drawing/2014/main" id="{5A9B7EFC-DD7C-33A1-FD0E-6552A1303C91}"/>
                </a:ext>
              </a:extLst>
            </p:cNvPr>
            <p:cNvSpPr/>
            <p:nvPr/>
          </p:nvSpPr>
          <p:spPr>
            <a:xfrm>
              <a:off x="2692596" y="2029293"/>
              <a:ext cx="405961" cy="405961"/>
            </a:xfrm>
            <a:custGeom>
              <a:avLst/>
              <a:gdLst>
                <a:gd name="connsiteX0" fmla="*/ 202981 w 405961"/>
                <a:gd name="connsiteY0" fmla="*/ 0 h 405961"/>
                <a:gd name="connsiteX1" fmla="*/ 0 w 405961"/>
                <a:gd name="connsiteY1" fmla="*/ 202981 h 405961"/>
                <a:gd name="connsiteX2" fmla="*/ 202981 w 405961"/>
                <a:gd name="connsiteY2" fmla="*/ 405962 h 405961"/>
                <a:gd name="connsiteX3" fmla="*/ 405961 w 405961"/>
                <a:gd name="connsiteY3" fmla="*/ 202981 h 405961"/>
                <a:gd name="connsiteX4" fmla="*/ 202981 w 405961"/>
                <a:gd name="connsiteY4" fmla="*/ 0 h 405961"/>
                <a:gd name="connsiteX5" fmla="*/ 83274 w 405961"/>
                <a:gd name="connsiteY5" fmla="*/ 294945 h 405961"/>
                <a:gd name="connsiteX6" fmla="*/ 60727 w 405961"/>
                <a:gd name="connsiteY6" fmla="*/ 246372 h 405961"/>
                <a:gd name="connsiteX7" fmla="*/ 85021 w 405961"/>
                <a:gd name="connsiteY7" fmla="*/ 235965 h 405961"/>
                <a:gd name="connsiteX8" fmla="*/ 107567 w 405961"/>
                <a:gd name="connsiteY8" fmla="*/ 284537 h 405961"/>
                <a:gd name="connsiteX9" fmla="*/ 83274 w 405961"/>
                <a:gd name="connsiteY9" fmla="*/ 294945 h 405961"/>
                <a:gd name="connsiteX10" fmla="*/ 308816 w 405961"/>
                <a:gd name="connsiteY10" fmla="*/ 246357 h 405961"/>
                <a:gd name="connsiteX11" fmla="*/ 308194 w 405961"/>
                <a:gd name="connsiteY11" fmla="*/ 245025 h 405961"/>
                <a:gd name="connsiteX12" fmla="*/ 218614 w 405961"/>
                <a:gd name="connsiteY12" fmla="*/ 260244 h 405961"/>
                <a:gd name="connsiteX13" fmla="*/ 227289 w 405961"/>
                <a:gd name="connsiteY13" fmla="*/ 279326 h 405961"/>
                <a:gd name="connsiteX14" fmla="*/ 156155 w 405961"/>
                <a:gd name="connsiteY14" fmla="*/ 312295 h 405961"/>
                <a:gd name="connsiteX15" fmla="*/ 138804 w 405961"/>
                <a:gd name="connsiteY15" fmla="*/ 274130 h 405961"/>
                <a:gd name="connsiteX16" fmla="*/ 121454 w 405961"/>
                <a:gd name="connsiteY16" fmla="*/ 277594 h 405961"/>
                <a:gd name="connsiteX17" fmla="*/ 98907 w 405961"/>
                <a:gd name="connsiteY17" fmla="*/ 229021 h 405961"/>
                <a:gd name="connsiteX18" fmla="*/ 239429 w 405961"/>
                <a:gd name="connsiteY18" fmla="*/ 98907 h 405961"/>
                <a:gd name="connsiteX19" fmla="*/ 308194 w 405961"/>
                <a:gd name="connsiteY19" fmla="*/ 245040 h 405961"/>
                <a:gd name="connsiteX20" fmla="*/ 310563 w 405961"/>
                <a:gd name="connsiteY20" fmla="*/ 244640 h 405961"/>
                <a:gd name="connsiteX21" fmla="*/ 308831 w 405961"/>
                <a:gd name="connsiteY21" fmla="*/ 246372 h 405961"/>
                <a:gd name="connsiteX22" fmla="*/ 312280 w 405961"/>
                <a:gd name="connsiteY22" fmla="*/ 187377 h 405961"/>
                <a:gd name="connsiteX23" fmla="*/ 303605 w 405961"/>
                <a:gd name="connsiteY23" fmla="*/ 192588 h 405961"/>
                <a:gd name="connsiteX24" fmla="*/ 298394 w 405961"/>
                <a:gd name="connsiteY24" fmla="*/ 183913 h 405961"/>
                <a:gd name="connsiteX25" fmla="*/ 300126 w 405961"/>
                <a:gd name="connsiteY25" fmla="*/ 180449 h 405961"/>
                <a:gd name="connsiteX26" fmla="*/ 300126 w 405961"/>
                <a:gd name="connsiteY26" fmla="*/ 176985 h 405961"/>
                <a:gd name="connsiteX27" fmla="*/ 298394 w 405961"/>
                <a:gd name="connsiteY27" fmla="*/ 171773 h 405961"/>
                <a:gd name="connsiteX28" fmla="*/ 298394 w 405961"/>
                <a:gd name="connsiteY28" fmla="*/ 170041 h 405961"/>
                <a:gd name="connsiteX29" fmla="*/ 296662 w 405961"/>
                <a:gd name="connsiteY29" fmla="*/ 168309 h 405961"/>
                <a:gd name="connsiteX30" fmla="*/ 294930 w 405961"/>
                <a:gd name="connsiteY30" fmla="*/ 166577 h 405961"/>
                <a:gd name="connsiteX31" fmla="*/ 294930 w 405961"/>
                <a:gd name="connsiteY31" fmla="*/ 166577 h 405961"/>
                <a:gd name="connsiteX32" fmla="*/ 294930 w 405961"/>
                <a:gd name="connsiteY32" fmla="*/ 164845 h 405961"/>
                <a:gd name="connsiteX33" fmla="*/ 293198 w 405961"/>
                <a:gd name="connsiteY33" fmla="*/ 163113 h 405961"/>
                <a:gd name="connsiteX34" fmla="*/ 291924 w 405961"/>
                <a:gd name="connsiteY34" fmla="*/ 162536 h 405961"/>
                <a:gd name="connsiteX35" fmla="*/ 286269 w 405961"/>
                <a:gd name="connsiteY35" fmla="*/ 159634 h 405961"/>
                <a:gd name="connsiteX36" fmla="*/ 287113 w 405961"/>
                <a:gd name="connsiteY36" fmla="*/ 161129 h 405961"/>
                <a:gd name="connsiteX37" fmla="*/ 288001 w 405961"/>
                <a:gd name="connsiteY37" fmla="*/ 161366 h 405961"/>
                <a:gd name="connsiteX38" fmla="*/ 287113 w 405961"/>
                <a:gd name="connsiteY38" fmla="*/ 161129 h 405961"/>
                <a:gd name="connsiteX39" fmla="*/ 284522 w 405961"/>
                <a:gd name="connsiteY39" fmla="*/ 159634 h 405961"/>
                <a:gd name="connsiteX40" fmla="*/ 286254 w 405961"/>
                <a:gd name="connsiteY40" fmla="*/ 156170 h 405961"/>
                <a:gd name="connsiteX41" fmla="*/ 281043 w 405961"/>
                <a:gd name="connsiteY41" fmla="*/ 147495 h 405961"/>
                <a:gd name="connsiteX42" fmla="*/ 289719 w 405961"/>
                <a:gd name="connsiteY42" fmla="*/ 142283 h 405961"/>
                <a:gd name="connsiteX43" fmla="*/ 300126 w 405961"/>
                <a:gd name="connsiteY43" fmla="*/ 147495 h 405961"/>
                <a:gd name="connsiteX44" fmla="*/ 312265 w 405961"/>
                <a:gd name="connsiteY44" fmla="*/ 166577 h 405961"/>
                <a:gd name="connsiteX45" fmla="*/ 312265 w 405961"/>
                <a:gd name="connsiteY45" fmla="*/ 187392 h 405961"/>
                <a:gd name="connsiteX46" fmla="*/ 341770 w 405961"/>
                <a:gd name="connsiteY46" fmla="*/ 216867 h 405961"/>
                <a:gd name="connsiteX47" fmla="*/ 333095 w 405961"/>
                <a:gd name="connsiteY47" fmla="*/ 222078 h 405961"/>
                <a:gd name="connsiteX48" fmla="*/ 327884 w 405961"/>
                <a:gd name="connsiteY48" fmla="*/ 213403 h 405961"/>
                <a:gd name="connsiteX49" fmla="*/ 331348 w 405961"/>
                <a:gd name="connsiteY49" fmla="*/ 202996 h 405961"/>
                <a:gd name="connsiteX50" fmla="*/ 331348 w 405961"/>
                <a:gd name="connsiteY50" fmla="*/ 204728 h 405961"/>
                <a:gd name="connsiteX51" fmla="*/ 333080 w 405961"/>
                <a:gd name="connsiteY51" fmla="*/ 184934 h 405961"/>
                <a:gd name="connsiteX52" fmla="*/ 331348 w 405961"/>
                <a:gd name="connsiteY52" fmla="*/ 171773 h 405961"/>
                <a:gd name="connsiteX53" fmla="*/ 329616 w 405961"/>
                <a:gd name="connsiteY53" fmla="*/ 166562 h 405961"/>
                <a:gd name="connsiteX54" fmla="*/ 329616 w 405961"/>
                <a:gd name="connsiteY54" fmla="*/ 165556 h 405961"/>
                <a:gd name="connsiteX55" fmla="*/ 329616 w 405961"/>
                <a:gd name="connsiteY55" fmla="*/ 164830 h 405961"/>
                <a:gd name="connsiteX56" fmla="*/ 329616 w 405961"/>
                <a:gd name="connsiteY56" fmla="*/ 163098 h 405961"/>
                <a:gd name="connsiteX57" fmla="*/ 327884 w 405961"/>
                <a:gd name="connsiteY57" fmla="*/ 159634 h 405961"/>
                <a:gd name="connsiteX58" fmla="*/ 322673 w 405961"/>
                <a:gd name="connsiteY58" fmla="*/ 149227 h 405961"/>
                <a:gd name="connsiteX59" fmla="*/ 322673 w 405961"/>
                <a:gd name="connsiteY59" fmla="*/ 145762 h 405961"/>
                <a:gd name="connsiteX60" fmla="*/ 320941 w 405961"/>
                <a:gd name="connsiteY60" fmla="*/ 144030 h 405961"/>
                <a:gd name="connsiteX61" fmla="*/ 317477 w 405961"/>
                <a:gd name="connsiteY61" fmla="*/ 138819 h 405961"/>
                <a:gd name="connsiteX62" fmla="*/ 310533 w 405961"/>
                <a:gd name="connsiteY62" fmla="*/ 131876 h 405961"/>
                <a:gd name="connsiteX63" fmla="*/ 308846 w 405961"/>
                <a:gd name="connsiteY63" fmla="*/ 130336 h 405961"/>
                <a:gd name="connsiteX64" fmla="*/ 293183 w 405961"/>
                <a:gd name="connsiteY64" fmla="*/ 119737 h 405961"/>
                <a:gd name="connsiteX65" fmla="*/ 293775 w 405961"/>
                <a:gd name="connsiteY65" fmla="*/ 121025 h 405961"/>
                <a:gd name="connsiteX66" fmla="*/ 294915 w 405961"/>
                <a:gd name="connsiteY66" fmla="*/ 121469 h 405961"/>
                <a:gd name="connsiteX67" fmla="*/ 293775 w 405961"/>
                <a:gd name="connsiteY67" fmla="*/ 121025 h 405961"/>
                <a:gd name="connsiteX68" fmla="*/ 284507 w 405961"/>
                <a:gd name="connsiteY68" fmla="*/ 118005 h 405961"/>
                <a:gd name="connsiteX69" fmla="*/ 279297 w 405961"/>
                <a:gd name="connsiteY69" fmla="*/ 109329 h 405961"/>
                <a:gd name="connsiteX70" fmla="*/ 287972 w 405961"/>
                <a:gd name="connsiteY70" fmla="*/ 104118 h 405961"/>
                <a:gd name="connsiteX71" fmla="*/ 313998 w 405961"/>
                <a:gd name="connsiteY71" fmla="*/ 118005 h 405961"/>
                <a:gd name="connsiteX72" fmla="*/ 343488 w 405961"/>
                <a:gd name="connsiteY72" fmla="*/ 163113 h 405961"/>
                <a:gd name="connsiteX73" fmla="*/ 341755 w 405961"/>
                <a:gd name="connsiteY73" fmla="*/ 216897 h 40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05961" h="405961">
                  <a:moveTo>
                    <a:pt x="202981" y="0"/>
                  </a:moveTo>
                  <a:cubicBezTo>
                    <a:pt x="90217" y="0"/>
                    <a:pt x="0" y="91949"/>
                    <a:pt x="0" y="202981"/>
                  </a:cubicBezTo>
                  <a:cubicBezTo>
                    <a:pt x="0" y="314013"/>
                    <a:pt x="91949" y="405962"/>
                    <a:pt x="202981" y="405962"/>
                  </a:cubicBezTo>
                  <a:cubicBezTo>
                    <a:pt x="314012" y="405962"/>
                    <a:pt x="405961" y="314013"/>
                    <a:pt x="405961" y="202981"/>
                  </a:cubicBezTo>
                  <a:cubicBezTo>
                    <a:pt x="405961" y="91949"/>
                    <a:pt x="314012" y="0"/>
                    <a:pt x="202981" y="0"/>
                  </a:cubicBezTo>
                  <a:close/>
                  <a:moveTo>
                    <a:pt x="83274" y="294945"/>
                  </a:moveTo>
                  <a:lnTo>
                    <a:pt x="60727" y="246372"/>
                  </a:lnTo>
                  <a:lnTo>
                    <a:pt x="85021" y="235965"/>
                  </a:lnTo>
                  <a:lnTo>
                    <a:pt x="107567" y="284537"/>
                  </a:lnTo>
                  <a:lnTo>
                    <a:pt x="83274" y="294945"/>
                  </a:lnTo>
                  <a:close/>
                  <a:moveTo>
                    <a:pt x="308816" y="246357"/>
                  </a:moveTo>
                  <a:lnTo>
                    <a:pt x="308194" y="245025"/>
                  </a:lnTo>
                  <a:lnTo>
                    <a:pt x="218614" y="260244"/>
                  </a:lnTo>
                  <a:lnTo>
                    <a:pt x="227289" y="279326"/>
                  </a:lnTo>
                  <a:lnTo>
                    <a:pt x="156155" y="312295"/>
                  </a:lnTo>
                  <a:lnTo>
                    <a:pt x="138804" y="274130"/>
                  </a:lnTo>
                  <a:lnTo>
                    <a:pt x="121454" y="277594"/>
                  </a:lnTo>
                  <a:lnTo>
                    <a:pt x="98907" y="229021"/>
                  </a:lnTo>
                  <a:lnTo>
                    <a:pt x="239429" y="98907"/>
                  </a:lnTo>
                  <a:lnTo>
                    <a:pt x="308194" y="245040"/>
                  </a:lnTo>
                  <a:lnTo>
                    <a:pt x="310563" y="244640"/>
                  </a:lnTo>
                  <a:lnTo>
                    <a:pt x="308831" y="246372"/>
                  </a:lnTo>
                  <a:close/>
                  <a:moveTo>
                    <a:pt x="312280" y="187377"/>
                  </a:moveTo>
                  <a:cubicBezTo>
                    <a:pt x="312280" y="192588"/>
                    <a:pt x="307069" y="194320"/>
                    <a:pt x="303605" y="192588"/>
                  </a:cubicBezTo>
                  <a:cubicBezTo>
                    <a:pt x="298394" y="192588"/>
                    <a:pt x="296662" y="187377"/>
                    <a:pt x="298394" y="183913"/>
                  </a:cubicBezTo>
                  <a:cubicBezTo>
                    <a:pt x="299549" y="182758"/>
                    <a:pt x="300126" y="181603"/>
                    <a:pt x="300126" y="180449"/>
                  </a:cubicBezTo>
                  <a:lnTo>
                    <a:pt x="300126" y="176985"/>
                  </a:lnTo>
                  <a:cubicBezTo>
                    <a:pt x="298394" y="175252"/>
                    <a:pt x="298394" y="173520"/>
                    <a:pt x="298394" y="171773"/>
                  </a:cubicBezTo>
                  <a:lnTo>
                    <a:pt x="298394" y="170041"/>
                  </a:lnTo>
                  <a:cubicBezTo>
                    <a:pt x="296662" y="170041"/>
                    <a:pt x="296662" y="168309"/>
                    <a:pt x="296662" y="168309"/>
                  </a:cubicBezTo>
                  <a:lnTo>
                    <a:pt x="294930" y="166577"/>
                  </a:lnTo>
                  <a:cubicBezTo>
                    <a:pt x="294930" y="168309"/>
                    <a:pt x="293198" y="164845"/>
                    <a:pt x="294930" y="166577"/>
                  </a:cubicBezTo>
                  <a:lnTo>
                    <a:pt x="294930" y="164845"/>
                  </a:lnTo>
                  <a:lnTo>
                    <a:pt x="293198" y="163113"/>
                  </a:lnTo>
                  <a:cubicBezTo>
                    <a:pt x="293198" y="163113"/>
                    <a:pt x="292428" y="163069"/>
                    <a:pt x="291924" y="162536"/>
                  </a:cubicBezTo>
                  <a:cubicBezTo>
                    <a:pt x="289319" y="161396"/>
                    <a:pt x="287765" y="161129"/>
                    <a:pt x="286269" y="159634"/>
                  </a:cubicBezTo>
                  <a:cubicBezTo>
                    <a:pt x="286269" y="160493"/>
                    <a:pt x="286684" y="160922"/>
                    <a:pt x="287113" y="161129"/>
                  </a:cubicBezTo>
                  <a:cubicBezTo>
                    <a:pt x="287365" y="161262"/>
                    <a:pt x="287631" y="161366"/>
                    <a:pt x="288001" y="161366"/>
                  </a:cubicBezTo>
                  <a:cubicBezTo>
                    <a:pt x="288001" y="161366"/>
                    <a:pt x="287557" y="161366"/>
                    <a:pt x="287113" y="161129"/>
                  </a:cubicBezTo>
                  <a:cubicBezTo>
                    <a:pt x="286210" y="160670"/>
                    <a:pt x="285899" y="159634"/>
                    <a:pt x="284522" y="159634"/>
                  </a:cubicBezTo>
                  <a:lnTo>
                    <a:pt x="286254" y="156170"/>
                  </a:lnTo>
                  <a:cubicBezTo>
                    <a:pt x="281043" y="156170"/>
                    <a:pt x="279311" y="150959"/>
                    <a:pt x="281043" y="147495"/>
                  </a:cubicBezTo>
                  <a:cubicBezTo>
                    <a:pt x="281043" y="142283"/>
                    <a:pt x="286254" y="140551"/>
                    <a:pt x="289719" y="142283"/>
                  </a:cubicBezTo>
                  <a:cubicBezTo>
                    <a:pt x="293183" y="142283"/>
                    <a:pt x="296662" y="145748"/>
                    <a:pt x="300126" y="147495"/>
                  </a:cubicBezTo>
                  <a:cubicBezTo>
                    <a:pt x="305337" y="152706"/>
                    <a:pt x="310533" y="159634"/>
                    <a:pt x="312265" y="166577"/>
                  </a:cubicBezTo>
                  <a:cubicBezTo>
                    <a:pt x="315730" y="173520"/>
                    <a:pt x="313998" y="180464"/>
                    <a:pt x="312265" y="187392"/>
                  </a:cubicBezTo>
                  <a:close/>
                  <a:moveTo>
                    <a:pt x="341770" y="216867"/>
                  </a:moveTo>
                  <a:cubicBezTo>
                    <a:pt x="341770" y="222078"/>
                    <a:pt x="336559" y="223810"/>
                    <a:pt x="333095" y="222078"/>
                  </a:cubicBezTo>
                  <a:cubicBezTo>
                    <a:pt x="327884" y="222078"/>
                    <a:pt x="326152" y="216867"/>
                    <a:pt x="327884" y="213403"/>
                  </a:cubicBezTo>
                  <a:cubicBezTo>
                    <a:pt x="329616" y="209939"/>
                    <a:pt x="331348" y="206460"/>
                    <a:pt x="331348" y="202996"/>
                  </a:cubicBezTo>
                  <a:lnTo>
                    <a:pt x="331348" y="204728"/>
                  </a:lnTo>
                  <a:cubicBezTo>
                    <a:pt x="332991" y="198125"/>
                    <a:pt x="333080" y="191537"/>
                    <a:pt x="333080" y="184934"/>
                  </a:cubicBezTo>
                  <a:cubicBezTo>
                    <a:pt x="333080" y="180138"/>
                    <a:pt x="333006" y="176718"/>
                    <a:pt x="331348" y="171773"/>
                  </a:cubicBezTo>
                  <a:cubicBezTo>
                    <a:pt x="331348" y="170041"/>
                    <a:pt x="329616" y="168309"/>
                    <a:pt x="329616" y="166562"/>
                  </a:cubicBezTo>
                  <a:lnTo>
                    <a:pt x="329616" y="165556"/>
                  </a:lnTo>
                  <a:cubicBezTo>
                    <a:pt x="329616" y="165793"/>
                    <a:pt x="329616" y="164830"/>
                    <a:pt x="329616" y="164830"/>
                  </a:cubicBezTo>
                  <a:lnTo>
                    <a:pt x="329616" y="163098"/>
                  </a:lnTo>
                  <a:cubicBezTo>
                    <a:pt x="328461" y="161943"/>
                    <a:pt x="327884" y="160789"/>
                    <a:pt x="327884" y="159634"/>
                  </a:cubicBezTo>
                  <a:cubicBezTo>
                    <a:pt x="326152" y="156170"/>
                    <a:pt x="324420" y="152691"/>
                    <a:pt x="322673" y="149227"/>
                  </a:cubicBezTo>
                  <a:lnTo>
                    <a:pt x="322673" y="145762"/>
                  </a:lnTo>
                  <a:lnTo>
                    <a:pt x="320941" y="144030"/>
                  </a:lnTo>
                  <a:cubicBezTo>
                    <a:pt x="319209" y="142298"/>
                    <a:pt x="319209" y="140566"/>
                    <a:pt x="317477" y="138819"/>
                  </a:cubicBezTo>
                  <a:cubicBezTo>
                    <a:pt x="314649" y="135992"/>
                    <a:pt x="312932" y="134274"/>
                    <a:pt x="310533" y="131876"/>
                  </a:cubicBezTo>
                  <a:cubicBezTo>
                    <a:pt x="310533" y="131876"/>
                    <a:pt x="308994" y="131832"/>
                    <a:pt x="308846" y="130336"/>
                  </a:cubicBezTo>
                  <a:cubicBezTo>
                    <a:pt x="304182" y="125999"/>
                    <a:pt x="299371" y="122831"/>
                    <a:pt x="293183" y="119737"/>
                  </a:cubicBezTo>
                  <a:cubicBezTo>
                    <a:pt x="293183" y="120403"/>
                    <a:pt x="293464" y="120773"/>
                    <a:pt x="293775" y="121025"/>
                  </a:cubicBezTo>
                  <a:cubicBezTo>
                    <a:pt x="294160" y="121173"/>
                    <a:pt x="294530" y="121291"/>
                    <a:pt x="294915" y="121469"/>
                  </a:cubicBezTo>
                  <a:cubicBezTo>
                    <a:pt x="294915" y="121469"/>
                    <a:pt x="294278" y="121424"/>
                    <a:pt x="293775" y="121025"/>
                  </a:cubicBezTo>
                  <a:cubicBezTo>
                    <a:pt x="290681" y="119781"/>
                    <a:pt x="287587" y="119544"/>
                    <a:pt x="284507" y="118005"/>
                  </a:cubicBezTo>
                  <a:cubicBezTo>
                    <a:pt x="279297" y="116272"/>
                    <a:pt x="277564" y="112793"/>
                    <a:pt x="279297" y="109329"/>
                  </a:cubicBezTo>
                  <a:cubicBezTo>
                    <a:pt x="279297" y="104118"/>
                    <a:pt x="284507" y="102386"/>
                    <a:pt x="287972" y="104118"/>
                  </a:cubicBezTo>
                  <a:cubicBezTo>
                    <a:pt x="296647" y="105850"/>
                    <a:pt x="305322" y="111061"/>
                    <a:pt x="313998" y="118005"/>
                  </a:cubicBezTo>
                  <a:cubicBezTo>
                    <a:pt x="327884" y="130144"/>
                    <a:pt x="338291" y="145762"/>
                    <a:pt x="343488" y="163113"/>
                  </a:cubicBezTo>
                  <a:cubicBezTo>
                    <a:pt x="348699" y="180464"/>
                    <a:pt x="346952" y="199546"/>
                    <a:pt x="341755" y="216897"/>
                  </a:cubicBezTo>
                  <a:close/>
                </a:path>
              </a:pathLst>
            </a:custGeom>
            <a:solidFill>
              <a:srgbClr val="F4A66C"/>
            </a:solidFill>
            <a:ln w="0" cap="flat">
              <a:noFill/>
              <a:prstDash val="solid"/>
              <a:miter/>
            </a:ln>
          </p:spPr>
          <p:txBody>
            <a:bodyPr rtlCol="0" anchor="ctr"/>
            <a:lstStyle/>
            <a:p>
              <a:endParaRPr lang="en-US" sz="1641"/>
            </a:p>
          </p:txBody>
        </p:sp>
        <p:sp>
          <p:nvSpPr>
            <p:cNvPr id="196" name="Freeform: Shape 195">
              <a:extLst>
                <a:ext uri="{FF2B5EF4-FFF2-40B4-BE49-F238E27FC236}">
                  <a16:creationId xmlns:a16="http://schemas.microsoft.com/office/drawing/2014/main" id="{AF358608-F84E-5A3D-E243-18698BEADFCB}"/>
                </a:ext>
              </a:extLst>
            </p:cNvPr>
            <p:cNvSpPr/>
            <p:nvPr/>
          </p:nvSpPr>
          <p:spPr>
            <a:xfrm>
              <a:off x="3025691" y="2213191"/>
              <a:ext cx="1480" cy="1732"/>
            </a:xfrm>
            <a:custGeom>
              <a:avLst/>
              <a:gdLst>
                <a:gd name="connsiteX0" fmla="*/ 0 w 1480"/>
                <a:gd name="connsiteY0" fmla="*/ 0 h 1732"/>
                <a:gd name="connsiteX1" fmla="*/ 0 w 1480"/>
                <a:gd name="connsiteY1" fmla="*/ 1021 h 1732"/>
                <a:gd name="connsiteX2" fmla="*/ 0 w 1480"/>
                <a:gd name="connsiteY2" fmla="*/ 1732 h 1732"/>
                <a:gd name="connsiteX3" fmla="*/ 0 w 1480"/>
                <a:gd name="connsiteY3" fmla="*/ 0 h 1732"/>
              </a:gdLst>
              <a:ahLst/>
              <a:cxnLst>
                <a:cxn ang="0">
                  <a:pos x="connsiteX0" y="connsiteY0"/>
                </a:cxn>
                <a:cxn ang="0">
                  <a:pos x="connsiteX1" y="connsiteY1"/>
                </a:cxn>
                <a:cxn ang="0">
                  <a:pos x="connsiteX2" y="connsiteY2"/>
                </a:cxn>
                <a:cxn ang="0">
                  <a:pos x="connsiteX3" y="connsiteY3"/>
                </a:cxn>
              </a:cxnLst>
              <a:rect l="l" t="t" r="r" b="b"/>
              <a:pathLst>
                <a:path w="1480" h="1732">
                  <a:moveTo>
                    <a:pt x="0" y="0"/>
                  </a:moveTo>
                  <a:cubicBezTo>
                    <a:pt x="0" y="341"/>
                    <a:pt x="0" y="681"/>
                    <a:pt x="0" y="1021"/>
                  </a:cubicBezTo>
                  <a:cubicBezTo>
                    <a:pt x="0" y="1273"/>
                    <a:pt x="0" y="1480"/>
                    <a:pt x="0" y="1732"/>
                  </a:cubicBezTo>
                  <a:lnTo>
                    <a:pt x="0" y="0"/>
                  </a:lnTo>
                  <a:close/>
                </a:path>
              </a:pathLst>
            </a:custGeom>
            <a:solidFill>
              <a:srgbClr val="F4A66C"/>
            </a:solidFill>
            <a:ln w="0" cap="flat">
              <a:noFill/>
              <a:prstDash val="solid"/>
              <a:miter/>
            </a:ln>
          </p:spPr>
          <p:txBody>
            <a:bodyPr rtlCol="0" anchor="ctr"/>
            <a:lstStyle/>
            <a:p>
              <a:endParaRPr lang="en-US" sz="1641"/>
            </a:p>
          </p:txBody>
        </p:sp>
      </p:grpSp>
      <p:cxnSp>
        <p:nvCxnSpPr>
          <p:cNvPr id="202" name="Straight Connector 201">
            <a:extLst>
              <a:ext uri="{FF2B5EF4-FFF2-40B4-BE49-F238E27FC236}">
                <a16:creationId xmlns:a16="http://schemas.microsoft.com/office/drawing/2014/main" id="{7D07798C-724F-E02B-3C49-8CA75F3E33D8}"/>
              </a:ext>
            </a:extLst>
          </p:cNvPr>
          <p:cNvCxnSpPr>
            <a:cxnSpLocks/>
          </p:cNvCxnSpPr>
          <p:nvPr/>
        </p:nvCxnSpPr>
        <p:spPr>
          <a:xfrm>
            <a:off x="5454602" y="4768887"/>
            <a:ext cx="0" cy="177094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204" name="Rectangle 1">
            <a:extLst>
              <a:ext uri="{FF2B5EF4-FFF2-40B4-BE49-F238E27FC236}">
                <a16:creationId xmlns:a16="http://schemas.microsoft.com/office/drawing/2014/main" id="{6580D92F-7AE2-C8A2-55D2-ADE56F990432}"/>
              </a:ext>
            </a:extLst>
          </p:cNvPr>
          <p:cNvSpPr>
            <a:spLocks noChangeArrowheads="1"/>
          </p:cNvSpPr>
          <p:nvPr/>
        </p:nvSpPr>
        <p:spPr bwMode="auto">
          <a:xfrm>
            <a:off x="1192181" y="5385560"/>
            <a:ext cx="1093234" cy="76678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94" b="1" dirty="0">
                <a:solidFill>
                  <a:schemeClr val="accent1"/>
                </a:solidFill>
                <a:ea typeface="Noto Sans JP"/>
              </a:rPr>
              <a:t>No hay </a:t>
            </a:r>
            <a:r>
              <a:rPr lang="es-ES" altLang="en-US" sz="1094" dirty="0">
                <a:solidFill>
                  <a:schemeClr val="tx1">
                    <a:lumMod val="85000"/>
                    <a:lumOff val="15000"/>
                  </a:schemeClr>
                </a:solidFill>
                <a:latin typeface="Avenir Next LT Pro Demi"/>
                <a:ea typeface="Noto Sans JP"/>
              </a:rPr>
              <a:t>servicio básico de </a:t>
            </a:r>
            <a:r>
              <a:rPr lang="es-ES" altLang="en-US" sz="1094" dirty="0">
                <a:solidFill>
                  <a:schemeClr val="accent1"/>
                </a:solidFill>
                <a:latin typeface="Avenir Next LT Pro Demi"/>
                <a:ea typeface="Noto Sans JP"/>
              </a:rPr>
              <a:t>agua potable</a:t>
            </a:r>
          </a:p>
        </p:txBody>
      </p:sp>
      <p:grpSp>
        <p:nvGrpSpPr>
          <p:cNvPr id="205" name="Graphic 10">
            <a:extLst>
              <a:ext uri="{FF2B5EF4-FFF2-40B4-BE49-F238E27FC236}">
                <a16:creationId xmlns:a16="http://schemas.microsoft.com/office/drawing/2014/main" id="{A406E89F-4AE6-0C5E-C9D6-025189D0CECE}"/>
              </a:ext>
            </a:extLst>
          </p:cNvPr>
          <p:cNvGrpSpPr/>
          <p:nvPr/>
        </p:nvGrpSpPr>
        <p:grpSpPr>
          <a:xfrm>
            <a:off x="1857442" y="5290066"/>
            <a:ext cx="400495" cy="577136"/>
            <a:chOff x="3843551" y="3089889"/>
            <a:chExt cx="650580" cy="937523"/>
          </a:xfrm>
          <a:solidFill>
            <a:schemeClr val="accent1"/>
          </a:solidFill>
        </p:grpSpPr>
        <p:sp>
          <p:nvSpPr>
            <p:cNvPr id="206" name="Freeform: Shape 205">
              <a:extLst>
                <a:ext uri="{FF2B5EF4-FFF2-40B4-BE49-F238E27FC236}">
                  <a16:creationId xmlns:a16="http://schemas.microsoft.com/office/drawing/2014/main" id="{E8E07BEE-D314-FCD6-AFC2-738A4ADEC401}"/>
                </a:ext>
              </a:extLst>
            </p:cNvPr>
            <p:cNvSpPr/>
            <p:nvPr/>
          </p:nvSpPr>
          <p:spPr>
            <a:xfrm>
              <a:off x="3883170" y="3089889"/>
              <a:ext cx="610961" cy="937523"/>
            </a:xfrm>
            <a:custGeom>
              <a:avLst/>
              <a:gdLst>
                <a:gd name="connsiteX0" fmla="*/ 50 w 610961"/>
                <a:gd name="connsiteY0" fmla="*/ 605314 h 937523"/>
                <a:gd name="connsiteX1" fmla="*/ 103 w 610961"/>
                <a:gd name="connsiteY1" fmla="*/ 587566 h 937523"/>
                <a:gd name="connsiteX2" fmla="*/ 6712 w 610961"/>
                <a:gd name="connsiteY2" fmla="*/ 584315 h 937523"/>
                <a:gd name="connsiteX3" fmla="*/ 62512 w 610961"/>
                <a:gd name="connsiteY3" fmla="*/ 614853 h 937523"/>
                <a:gd name="connsiteX4" fmla="*/ 108896 w 610961"/>
                <a:gd name="connsiteY4" fmla="*/ 625814 h 937523"/>
                <a:gd name="connsiteX5" fmla="*/ 213586 w 610961"/>
                <a:gd name="connsiteY5" fmla="*/ 613930 h 937523"/>
                <a:gd name="connsiteX6" fmla="*/ 292925 w 610961"/>
                <a:gd name="connsiteY6" fmla="*/ 561825 h 937523"/>
                <a:gd name="connsiteX7" fmla="*/ 331954 w 610961"/>
                <a:gd name="connsiteY7" fmla="*/ 504070 h 937523"/>
                <a:gd name="connsiteX8" fmla="*/ 356790 w 610961"/>
                <a:gd name="connsiteY8" fmla="*/ 376624 h 937523"/>
                <a:gd name="connsiteX9" fmla="*/ 321313 w 610961"/>
                <a:gd name="connsiteY9" fmla="*/ 239389 h 937523"/>
                <a:gd name="connsiteX10" fmla="*/ 235401 w 610961"/>
                <a:gd name="connsiteY10" fmla="*/ 99080 h 937523"/>
                <a:gd name="connsiteX11" fmla="*/ 237444 w 610961"/>
                <a:gd name="connsiteY11" fmla="*/ 83145 h 937523"/>
                <a:gd name="connsiteX12" fmla="*/ 290189 w 610961"/>
                <a:gd name="connsiteY12" fmla="*/ 14021 h 937523"/>
                <a:gd name="connsiteX13" fmla="*/ 294861 w 610961"/>
                <a:gd name="connsiteY13" fmla="*/ 7537 h 937523"/>
                <a:gd name="connsiteX14" fmla="*/ 313567 w 610961"/>
                <a:gd name="connsiteY14" fmla="*/ 7413 h 937523"/>
                <a:gd name="connsiteX15" fmla="*/ 421099 w 610961"/>
                <a:gd name="connsiteY15" fmla="*/ 150670 h 937523"/>
                <a:gd name="connsiteX16" fmla="*/ 496174 w 610961"/>
                <a:gd name="connsiteY16" fmla="*/ 263638 h 937523"/>
                <a:gd name="connsiteX17" fmla="*/ 552241 w 610961"/>
                <a:gd name="connsiteY17" fmla="*/ 367244 h 937523"/>
                <a:gd name="connsiteX18" fmla="*/ 584715 w 610961"/>
                <a:gd name="connsiteY18" fmla="*/ 449550 h 937523"/>
                <a:gd name="connsiteX19" fmla="*/ 601024 w 610961"/>
                <a:gd name="connsiteY19" fmla="*/ 511105 h 937523"/>
                <a:gd name="connsiteX20" fmla="*/ 607028 w 610961"/>
                <a:gd name="connsiteY20" fmla="*/ 562944 h 937523"/>
                <a:gd name="connsiteX21" fmla="*/ 610812 w 610961"/>
                <a:gd name="connsiteY21" fmla="*/ 592612 h 937523"/>
                <a:gd name="connsiteX22" fmla="*/ 603084 w 610961"/>
                <a:gd name="connsiteY22" fmla="*/ 665502 h 937523"/>
                <a:gd name="connsiteX23" fmla="*/ 543980 w 610961"/>
                <a:gd name="connsiteY23" fmla="*/ 812987 h 937523"/>
                <a:gd name="connsiteX24" fmla="*/ 429520 w 610961"/>
                <a:gd name="connsiteY24" fmla="*/ 908314 h 937523"/>
                <a:gd name="connsiteX25" fmla="*/ 330835 w 610961"/>
                <a:gd name="connsiteY25" fmla="*/ 934696 h 937523"/>
                <a:gd name="connsiteX26" fmla="*/ 298467 w 610961"/>
                <a:gd name="connsiteY26" fmla="*/ 937271 h 937523"/>
                <a:gd name="connsiteX27" fmla="*/ 215877 w 610961"/>
                <a:gd name="connsiteY27" fmla="*/ 922971 h 937523"/>
                <a:gd name="connsiteX28" fmla="*/ 132222 w 610961"/>
                <a:gd name="connsiteY28" fmla="*/ 881098 h 937523"/>
                <a:gd name="connsiteX29" fmla="*/ 75214 w 610961"/>
                <a:gd name="connsiteY29" fmla="*/ 826862 h 937523"/>
                <a:gd name="connsiteX30" fmla="*/ 31068 w 610961"/>
                <a:gd name="connsiteY30" fmla="*/ 753368 h 937523"/>
                <a:gd name="connsiteX31" fmla="*/ 15790 w 610961"/>
                <a:gd name="connsiteY31" fmla="*/ 710874 h 937523"/>
                <a:gd name="connsiteX32" fmla="*/ 32 w 610961"/>
                <a:gd name="connsiteY32" fmla="*/ 605314 h 937523"/>
                <a:gd name="connsiteX33" fmla="*/ 515343 w 610961"/>
                <a:gd name="connsiteY33" fmla="*/ 666123 h 937523"/>
                <a:gd name="connsiteX34" fmla="*/ 512305 w 610961"/>
                <a:gd name="connsiteY34" fmla="*/ 647204 h 937523"/>
                <a:gd name="connsiteX35" fmla="*/ 482424 w 610961"/>
                <a:gd name="connsiteY35" fmla="*/ 634502 h 937523"/>
                <a:gd name="connsiteX36" fmla="*/ 461923 w 610961"/>
                <a:gd name="connsiteY36" fmla="*/ 660545 h 937523"/>
                <a:gd name="connsiteX37" fmla="*/ 396939 w 610961"/>
                <a:gd name="connsiteY37" fmla="*/ 778203 h 937523"/>
                <a:gd name="connsiteX38" fmla="*/ 337586 w 610961"/>
                <a:gd name="connsiteY38" fmla="*/ 809043 h 937523"/>
                <a:gd name="connsiteX39" fmla="*/ 317636 w 610961"/>
                <a:gd name="connsiteY39" fmla="*/ 840487 h 937523"/>
                <a:gd name="connsiteX40" fmla="*/ 350146 w 610961"/>
                <a:gd name="connsiteY40" fmla="*/ 860207 h 937523"/>
                <a:gd name="connsiteX41" fmla="*/ 412963 w 610961"/>
                <a:gd name="connsiteY41" fmla="*/ 832564 h 937523"/>
                <a:gd name="connsiteX42" fmla="*/ 490507 w 610961"/>
                <a:gd name="connsiteY42" fmla="*/ 747754 h 937523"/>
                <a:gd name="connsiteX43" fmla="*/ 515361 w 610961"/>
                <a:gd name="connsiteY43" fmla="*/ 666123 h 9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0961" h="937523">
                  <a:moveTo>
                    <a:pt x="50" y="605314"/>
                  </a:moveTo>
                  <a:cubicBezTo>
                    <a:pt x="50" y="599398"/>
                    <a:pt x="-92" y="593464"/>
                    <a:pt x="103" y="587566"/>
                  </a:cubicBezTo>
                  <a:cubicBezTo>
                    <a:pt x="263" y="582716"/>
                    <a:pt x="2182" y="580869"/>
                    <a:pt x="6712" y="584315"/>
                  </a:cubicBezTo>
                  <a:cubicBezTo>
                    <a:pt x="23784" y="597284"/>
                    <a:pt x="42633" y="606841"/>
                    <a:pt x="62512" y="614853"/>
                  </a:cubicBezTo>
                  <a:cubicBezTo>
                    <a:pt x="77541" y="620911"/>
                    <a:pt x="93228" y="624624"/>
                    <a:pt x="108896" y="625814"/>
                  </a:cubicBezTo>
                  <a:cubicBezTo>
                    <a:pt x="144338" y="628497"/>
                    <a:pt x="179370" y="627378"/>
                    <a:pt x="213586" y="613930"/>
                  </a:cubicBezTo>
                  <a:cubicBezTo>
                    <a:pt x="243999" y="601956"/>
                    <a:pt x="270505" y="585186"/>
                    <a:pt x="292925" y="561825"/>
                  </a:cubicBezTo>
                  <a:cubicBezTo>
                    <a:pt x="309197" y="544877"/>
                    <a:pt x="321810" y="525442"/>
                    <a:pt x="331954" y="504070"/>
                  </a:cubicBezTo>
                  <a:cubicBezTo>
                    <a:pt x="351176" y="463584"/>
                    <a:pt x="358424" y="420859"/>
                    <a:pt x="356790" y="376624"/>
                  </a:cubicBezTo>
                  <a:cubicBezTo>
                    <a:pt x="355013" y="328427"/>
                    <a:pt x="341601" y="283126"/>
                    <a:pt x="321313" y="239389"/>
                  </a:cubicBezTo>
                  <a:cubicBezTo>
                    <a:pt x="298059" y="189220"/>
                    <a:pt x="268000" y="143422"/>
                    <a:pt x="235401" y="99080"/>
                  </a:cubicBezTo>
                  <a:cubicBezTo>
                    <a:pt x="230747" y="92738"/>
                    <a:pt x="233749" y="87995"/>
                    <a:pt x="237444" y="83145"/>
                  </a:cubicBezTo>
                  <a:cubicBezTo>
                    <a:pt x="254996" y="60086"/>
                    <a:pt x="272601" y="37063"/>
                    <a:pt x="290189" y="14021"/>
                  </a:cubicBezTo>
                  <a:cubicBezTo>
                    <a:pt x="291805" y="11907"/>
                    <a:pt x="293333" y="9722"/>
                    <a:pt x="294861" y="7537"/>
                  </a:cubicBezTo>
                  <a:cubicBezTo>
                    <a:pt x="301843" y="-2429"/>
                    <a:pt x="306035" y="-2553"/>
                    <a:pt x="313567" y="7413"/>
                  </a:cubicBezTo>
                  <a:cubicBezTo>
                    <a:pt x="349524" y="55076"/>
                    <a:pt x="386049" y="102331"/>
                    <a:pt x="421099" y="150670"/>
                  </a:cubicBezTo>
                  <a:cubicBezTo>
                    <a:pt x="447640" y="187266"/>
                    <a:pt x="472227" y="225230"/>
                    <a:pt x="496174" y="263638"/>
                  </a:cubicBezTo>
                  <a:cubicBezTo>
                    <a:pt x="517013" y="297090"/>
                    <a:pt x="535382" y="331803"/>
                    <a:pt x="552241" y="367244"/>
                  </a:cubicBezTo>
                  <a:cubicBezTo>
                    <a:pt x="564872" y="393821"/>
                    <a:pt x="575495" y="421410"/>
                    <a:pt x="584715" y="449550"/>
                  </a:cubicBezTo>
                  <a:cubicBezTo>
                    <a:pt x="591360" y="469819"/>
                    <a:pt x="596014" y="490534"/>
                    <a:pt x="601024" y="511105"/>
                  </a:cubicBezTo>
                  <a:cubicBezTo>
                    <a:pt x="605110" y="527911"/>
                    <a:pt x="606460" y="545587"/>
                    <a:pt x="607028" y="562944"/>
                  </a:cubicBezTo>
                  <a:cubicBezTo>
                    <a:pt x="607366" y="573123"/>
                    <a:pt x="611825" y="582574"/>
                    <a:pt x="610812" y="592612"/>
                  </a:cubicBezTo>
                  <a:cubicBezTo>
                    <a:pt x="608396" y="616914"/>
                    <a:pt x="607011" y="641341"/>
                    <a:pt x="603084" y="665502"/>
                  </a:cubicBezTo>
                  <a:cubicBezTo>
                    <a:pt x="594362" y="719063"/>
                    <a:pt x="575531" y="768770"/>
                    <a:pt x="543980" y="812987"/>
                  </a:cubicBezTo>
                  <a:cubicBezTo>
                    <a:pt x="514295" y="854611"/>
                    <a:pt x="476491" y="886836"/>
                    <a:pt x="429520" y="908314"/>
                  </a:cubicBezTo>
                  <a:cubicBezTo>
                    <a:pt x="397951" y="922740"/>
                    <a:pt x="365530" y="931853"/>
                    <a:pt x="330835" y="934696"/>
                  </a:cubicBezTo>
                  <a:cubicBezTo>
                    <a:pt x="320105" y="935566"/>
                    <a:pt x="309233" y="938373"/>
                    <a:pt x="298467" y="937271"/>
                  </a:cubicBezTo>
                  <a:cubicBezTo>
                    <a:pt x="270647" y="934429"/>
                    <a:pt x="242934" y="931196"/>
                    <a:pt x="215877" y="922971"/>
                  </a:cubicBezTo>
                  <a:cubicBezTo>
                    <a:pt x="185482" y="913715"/>
                    <a:pt x="157715" y="899343"/>
                    <a:pt x="132222" y="881098"/>
                  </a:cubicBezTo>
                  <a:cubicBezTo>
                    <a:pt x="110886" y="865820"/>
                    <a:pt x="91504" y="847860"/>
                    <a:pt x="75214" y="826862"/>
                  </a:cubicBezTo>
                  <a:cubicBezTo>
                    <a:pt x="57538" y="804087"/>
                    <a:pt x="42579" y="779713"/>
                    <a:pt x="31068" y="753368"/>
                  </a:cubicBezTo>
                  <a:cubicBezTo>
                    <a:pt x="25063" y="739600"/>
                    <a:pt x="19964" y="725388"/>
                    <a:pt x="15790" y="710874"/>
                  </a:cubicBezTo>
                  <a:cubicBezTo>
                    <a:pt x="5877" y="676356"/>
                    <a:pt x="1080" y="641128"/>
                    <a:pt x="32" y="605314"/>
                  </a:cubicBezTo>
                  <a:close/>
                  <a:moveTo>
                    <a:pt x="515343" y="666123"/>
                  </a:moveTo>
                  <a:cubicBezTo>
                    <a:pt x="514952" y="658555"/>
                    <a:pt x="515858" y="652657"/>
                    <a:pt x="512305" y="647204"/>
                  </a:cubicBezTo>
                  <a:cubicBezTo>
                    <a:pt x="505750" y="637131"/>
                    <a:pt x="493883" y="631872"/>
                    <a:pt x="482424" y="634502"/>
                  </a:cubicBezTo>
                  <a:cubicBezTo>
                    <a:pt x="471587" y="636989"/>
                    <a:pt x="463060" y="647879"/>
                    <a:pt x="461923" y="660545"/>
                  </a:cubicBezTo>
                  <a:cubicBezTo>
                    <a:pt x="457500" y="709275"/>
                    <a:pt x="433801" y="747487"/>
                    <a:pt x="396939" y="778203"/>
                  </a:cubicBezTo>
                  <a:cubicBezTo>
                    <a:pt x="379494" y="792735"/>
                    <a:pt x="359437" y="802559"/>
                    <a:pt x="337586" y="809043"/>
                  </a:cubicBezTo>
                  <a:cubicBezTo>
                    <a:pt x="321526" y="813804"/>
                    <a:pt x="314065" y="826258"/>
                    <a:pt x="317636" y="840487"/>
                  </a:cubicBezTo>
                  <a:cubicBezTo>
                    <a:pt x="321508" y="855890"/>
                    <a:pt x="333429" y="863333"/>
                    <a:pt x="350146" y="860207"/>
                  </a:cubicBezTo>
                  <a:cubicBezTo>
                    <a:pt x="373187" y="855890"/>
                    <a:pt x="393457" y="844946"/>
                    <a:pt x="412963" y="832564"/>
                  </a:cubicBezTo>
                  <a:cubicBezTo>
                    <a:pt x="446432" y="811299"/>
                    <a:pt x="471587" y="782254"/>
                    <a:pt x="490507" y="747754"/>
                  </a:cubicBezTo>
                  <a:cubicBezTo>
                    <a:pt x="504719" y="721835"/>
                    <a:pt x="513264" y="694032"/>
                    <a:pt x="515361" y="666123"/>
                  </a:cubicBezTo>
                  <a:close/>
                </a:path>
              </a:pathLst>
            </a:custGeom>
            <a:solidFill>
              <a:srgbClr val="8BC9C5"/>
            </a:solidFill>
            <a:ln w="0" cap="flat">
              <a:noFill/>
              <a:prstDash val="solid"/>
              <a:miter/>
            </a:ln>
          </p:spPr>
          <p:txBody>
            <a:bodyPr rtlCol="0" anchor="ctr"/>
            <a:lstStyle/>
            <a:p>
              <a:endParaRPr lang="en-US" sz="1641"/>
            </a:p>
          </p:txBody>
        </p:sp>
        <p:sp>
          <p:nvSpPr>
            <p:cNvPr id="207" name="Freeform: Shape 206">
              <a:extLst>
                <a:ext uri="{FF2B5EF4-FFF2-40B4-BE49-F238E27FC236}">
                  <a16:creationId xmlns:a16="http://schemas.microsoft.com/office/drawing/2014/main" id="{F487EBF4-56D3-D86F-F9DD-C7FB28A8ABE3}"/>
                </a:ext>
              </a:extLst>
            </p:cNvPr>
            <p:cNvSpPr/>
            <p:nvPr/>
          </p:nvSpPr>
          <p:spPr>
            <a:xfrm>
              <a:off x="3843551" y="3134088"/>
              <a:ext cx="355477" cy="541288"/>
            </a:xfrm>
            <a:custGeom>
              <a:avLst/>
              <a:gdLst>
                <a:gd name="connsiteX0" fmla="*/ 248 w 355477"/>
                <a:gd name="connsiteY0" fmla="*/ 345535 h 541288"/>
                <a:gd name="connsiteX1" fmla="*/ 23751 w 355477"/>
                <a:gd name="connsiteY1" fmla="*/ 232478 h 541288"/>
                <a:gd name="connsiteX2" fmla="*/ 87936 w 355477"/>
                <a:gd name="connsiteY2" fmla="*/ 115264 h 541288"/>
                <a:gd name="connsiteX3" fmla="*/ 143132 w 355477"/>
                <a:gd name="connsiteY3" fmla="*/ 39176 h 541288"/>
                <a:gd name="connsiteX4" fmla="*/ 168981 w 355477"/>
                <a:gd name="connsiteY4" fmla="*/ 5476 h 541288"/>
                <a:gd name="connsiteX5" fmla="*/ 185360 w 355477"/>
                <a:gd name="connsiteY5" fmla="*/ 5529 h 541288"/>
                <a:gd name="connsiteX6" fmla="*/ 295894 w 355477"/>
                <a:gd name="connsiteY6" fmla="*/ 161791 h 541288"/>
                <a:gd name="connsiteX7" fmla="*/ 349278 w 355477"/>
                <a:gd name="connsiteY7" fmla="*/ 291636 h 541288"/>
                <a:gd name="connsiteX8" fmla="*/ 353879 w 355477"/>
                <a:gd name="connsiteY8" fmla="*/ 369997 h 541288"/>
                <a:gd name="connsiteX9" fmla="*/ 281842 w 355477"/>
                <a:gd name="connsiteY9" fmla="*/ 505740 h 541288"/>
                <a:gd name="connsiteX10" fmla="*/ 160400 w 355477"/>
                <a:gd name="connsiteY10" fmla="*/ 540222 h 541288"/>
                <a:gd name="connsiteX11" fmla="*/ 17871 w 355477"/>
                <a:gd name="connsiteY11" fmla="*/ 434982 h 541288"/>
                <a:gd name="connsiteX12" fmla="*/ 248 w 355477"/>
                <a:gd name="connsiteY12" fmla="*/ 345553 h 541288"/>
                <a:gd name="connsiteX13" fmla="*/ 293585 w 355477"/>
                <a:gd name="connsiteY13" fmla="*/ 384458 h 541288"/>
                <a:gd name="connsiteX14" fmla="*/ 293585 w 355477"/>
                <a:gd name="connsiteY14" fmla="*/ 379129 h 541288"/>
                <a:gd name="connsiteX15" fmla="*/ 284400 w 355477"/>
                <a:gd name="connsiteY15" fmla="*/ 367830 h 541288"/>
                <a:gd name="connsiteX16" fmla="*/ 272178 w 355477"/>
                <a:gd name="connsiteY16" fmla="*/ 376926 h 541288"/>
                <a:gd name="connsiteX17" fmla="*/ 270614 w 355477"/>
                <a:gd name="connsiteY17" fmla="*/ 384760 h 541288"/>
                <a:gd name="connsiteX18" fmla="*/ 241782 w 355477"/>
                <a:gd name="connsiteY18" fmla="*/ 441626 h 541288"/>
                <a:gd name="connsiteX19" fmla="*/ 196445 w 355477"/>
                <a:gd name="connsiteY19" fmla="*/ 468664 h 541288"/>
                <a:gd name="connsiteX20" fmla="*/ 189499 w 355477"/>
                <a:gd name="connsiteY20" fmla="*/ 486234 h 541288"/>
                <a:gd name="connsiteX21" fmla="*/ 205026 w 355477"/>
                <a:gd name="connsiteY21" fmla="*/ 491937 h 541288"/>
                <a:gd name="connsiteX22" fmla="*/ 251943 w 355477"/>
                <a:gd name="connsiteY22" fmla="*/ 466142 h 541288"/>
                <a:gd name="connsiteX23" fmla="*/ 293585 w 355477"/>
                <a:gd name="connsiteY23" fmla="*/ 384476 h 54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477" h="541288">
                  <a:moveTo>
                    <a:pt x="248" y="345535"/>
                  </a:moveTo>
                  <a:cubicBezTo>
                    <a:pt x="-640" y="304000"/>
                    <a:pt x="9592" y="267973"/>
                    <a:pt x="23751" y="232478"/>
                  </a:cubicBezTo>
                  <a:cubicBezTo>
                    <a:pt x="40397" y="190712"/>
                    <a:pt x="62994" y="152304"/>
                    <a:pt x="87936" y="115264"/>
                  </a:cubicBezTo>
                  <a:cubicBezTo>
                    <a:pt x="105435" y="89292"/>
                    <a:pt x="124568" y="64421"/>
                    <a:pt x="143132" y="39176"/>
                  </a:cubicBezTo>
                  <a:cubicBezTo>
                    <a:pt x="151517" y="27771"/>
                    <a:pt x="160258" y="16633"/>
                    <a:pt x="168981" y="5476"/>
                  </a:cubicBezTo>
                  <a:cubicBezTo>
                    <a:pt x="174665" y="-1808"/>
                    <a:pt x="179728" y="-1861"/>
                    <a:pt x="185360" y="5529"/>
                  </a:cubicBezTo>
                  <a:cubicBezTo>
                    <a:pt x="223999" y="56355"/>
                    <a:pt x="263544" y="106613"/>
                    <a:pt x="295894" y="161791"/>
                  </a:cubicBezTo>
                  <a:cubicBezTo>
                    <a:pt x="319735" y="202437"/>
                    <a:pt x="340005" y="244825"/>
                    <a:pt x="349278" y="291636"/>
                  </a:cubicBezTo>
                  <a:cubicBezTo>
                    <a:pt x="354412" y="317573"/>
                    <a:pt x="357556" y="343598"/>
                    <a:pt x="353879" y="369997"/>
                  </a:cubicBezTo>
                  <a:cubicBezTo>
                    <a:pt x="346347" y="423968"/>
                    <a:pt x="326574" y="471809"/>
                    <a:pt x="281842" y="505740"/>
                  </a:cubicBezTo>
                  <a:cubicBezTo>
                    <a:pt x="246099" y="532832"/>
                    <a:pt x="205523" y="545161"/>
                    <a:pt x="160400" y="540222"/>
                  </a:cubicBezTo>
                  <a:cubicBezTo>
                    <a:pt x="92502" y="532779"/>
                    <a:pt x="45691" y="496076"/>
                    <a:pt x="17871" y="434982"/>
                  </a:cubicBezTo>
                  <a:cubicBezTo>
                    <a:pt x="4654" y="405954"/>
                    <a:pt x="-1333" y="374794"/>
                    <a:pt x="248" y="345553"/>
                  </a:cubicBezTo>
                  <a:close/>
                  <a:moveTo>
                    <a:pt x="293585" y="384458"/>
                  </a:moveTo>
                  <a:cubicBezTo>
                    <a:pt x="293585" y="382682"/>
                    <a:pt x="293638" y="380905"/>
                    <a:pt x="293585" y="379129"/>
                  </a:cubicBezTo>
                  <a:cubicBezTo>
                    <a:pt x="293336" y="373088"/>
                    <a:pt x="290565" y="368718"/>
                    <a:pt x="284400" y="367830"/>
                  </a:cubicBezTo>
                  <a:cubicBezTo>
                    <a:pt x="277685" y="366871"/>
                    <a:pt x="273919" y="370850"/>
                    <a:pt x="272178" y="376926"/>
                  </a:cubicBezTo>
                  <a:cubicBezTo>
                    <a:pt x="271449" y="379484"/>
                    <a:pt x="271130" y="382149"/>
                    <a:pt x="270614" y="384760"/>
                  </a:cubicBezTo>
                  <a:cubicBezTo>
                    <a:pt x="266315" y="406416"/>
                    <a:pt x="257699" y="425673"/>
                    <a:pt x="241782" y="441626"/>
                  </a:cubicBezTo>
                  <a:cubicBezTo>
                    <a:pt x="228831" y="454594"/>
                    <a:pt x="213038" y="462056"/>
                    <a:pt x="196445" y="468664"/>
                  </a:cubicBezTo>
                  <a:cubicBezTo>
                    <a:pt x="189055" y="471596"/>
                    <a:pt x="186301" y="478862"/>
                    <a:pt x="189499" y="486234"/>
                  </a:cubicBezTo>
                  <a:cubicBezTo>
                    <a:pt x="192537" y="493233"/>
                    <a:pt x="198026" y="493784"/>
                    <a:pt x="205026" y="491937"/>
                  </a:cubicBezTo>
                  <a:cubicBezTo>
                    <a:pt x="222880" y="487211"/>
                    <a:pt x="238477" y="478417"/>
                    <a:pt x="251943" y="466142"/>
                  </a:cubicBezTo>
                  <a:cubicBezTo>
                    <a:pt x="275979" y="444220"/>
                    <a:pt x="290955" y="417430"/>
                    <a:pt x="293585" y="384476"/>
                  </a:cubicBezTo>
                  <a:close/>
                </a:path>
              </a:pathLst>
            </a:custGeom>
            <a:solidFill>
              <a:schemeClr val="accent2"/>
            </a:solidFill>
            <a:ln w="0" cap="flat">
              <a:noFill/>
              <a:prstDash val="solid"/>
              <a:miter/>
            </a:ln>
          </p:spPr>
          <p:txBody>
            <a:bodyPr rtlCol="0" anchor="ctr"/>
            <a:lstStyle/>
            <a:p>
              <a:endParaRPr lang="en-US" sz="1641"/>
            </a:p>
          </p:txBody>
        </p:sp>
      </p:grpSp>
      <p:sp>
        <p:nvSpPr>
          <p:cNvPr id="208" name="Isosceles Triangle 207">
            <a:extLst>
              <a:ext uri="{FF2B5EF4-FFF2-40B4-BE49-F238E27FC236}">
                <a16:creationId xmlns:a16="http://schemas.microsoft.com/office/drawing/2014/main" id="{298D95FE-F9B4-FE54-4B89-BFBE9754D2E5}"/>
              </a:ext>
            </a:extLst>
          </p:cNvPr>
          <p:cNvSpPr/>
          <p:nvPr/>
        </p:nvSpPr>
        <p:spPr>
          <a:xfrm rot="5400000">
            <a:off x="2311269" y="5601656"/>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12" name="Freeform: Shape 211">
            <a:extLst>
              <a:ext uri="{FF2B5EF4-FFF2-40B4-BE49-F238E27FC236}">
                <a16:creationId xmlns:a16="http://schemas.microsoft.com/office/drawing/2014/main" id="{BAA8840B-84A1-E78D-3B1F-3F9AF6D26C0F}"/>
              </a:ext>
            </a:extLst>
          </p:cNvPr>
          <p:cNvSpPr/>
          <p:nvPr/>
        </p:nvSpPr>
        <p:spPr>
          <a:xfrm rot="2355020" flipH="1">
            <a:off x="4141793" y="5459462"/>
            <a:ext cx="41" cy="18"/>
          </a:xfrm>
          <a:custGeom>
            <a:avLst/>
            <a:gdLst>
              <a:gd name="connsiteX0" fmla="*/ 177 w 222"/>
              <a:gd name="connsiteY0" fmla="*/ 0 h 91"/>
              <a:gd name="connsiteX1" fmla="*/ 223 w 222"/>
              <a:gd name="connsiteY1" fmla="*/ 46 h 91"/>
              <a:gd name="connsiteX2" fmla="*/ 0 w 222"/>
              <a:gd name="connsiteY2" fmla="*/ 92 h 91"/>
            </a:gdLst>
            <a:ahLst/>
            <a:cxnLst>
              <a:cxn ang="0">
                <a:pos x="connsiteX0" y="connsiteY0"/>
              </a:cxn>
              <a:cxn ang="0">
                <a:pos x="connsiteX1" y="connsiteY1"/>
              </a:cxn>
              <a:cxn ang="0">
                <a:pos x="connsiteX2" y="connsiteY2"/>
              </a:cxn>
            </a:cxnLst>
            <a:rect l="l" t="t" r="r" b="b"/>
            <a:pathLst>
              <a:path w="222" h="91">
                <a:moveTo>
                  <a:pt x="177" y="0"/>
                </a:moveTo>
                <a:lnTo>
                  <a:pt x="223" y="46"/>
                </a:lnTo>
                <a:cubicBezTo>
                  <a:pt x="154" y="69"/>
                  <a:pt x="86" y="92"/>
                  <a:pt x="0" y="92"/>
                </a:cubicBezTo>
                <a:close/>
              </a:path>
            </a:pathLst>
          </a:custGeom>
          <a:solidFill>
            <a:srgbClr val="A1D3D0"/>
          </a:solidFill>
          <a:ln w="5715" cap="flat">
            <a:noFill/>
            <a:prstDash val="solid"/>
            <a:miter/>
          </a:ln>
        </p:spPr>
        <p:txBody>
          <a:bodyPr rtlCol="0" anchor="ctr"/>
          <a:lstStyle/>
          <a:p>
            <a:endParaRPr lang="en-US" sz="1641"/>
          </a:p>
        </p:txBody>
      </p:sp>
      <p:sp>
        <p:nvSpPr>
          <p:cNvPr id="213" name="Freeform: Shape 212">
            <a:extLst>
              <a:ext uri="{FF2B5EF4-FFF2-40B4-BE49-F238E27FC236}">
                <a16:creationId xmlns:a16="http://schemas.microsoft.com/office/drawing/2014/main" id="{C7274AD6-9FC8-CCBD-72C6-FB35050E9E7B}"/>
              </a:ext>
            </a:extLst>
          </p:cNvPr>
          <p:cNvSpPr/>
          <p:nvPr/>
        </p:nvSpPr>
        <p:spPr>
          <a:xfrm rot="2355020" flipH="1">
            <a:off x="4131183" y="5098865"/>
            <a:ext cx="29" cy="18"/>
          </a:xfrm>
          <a:custGeom>
            <a:avLst/>
            <a:gdLst>
              <a:gd name="connsiteX0" fmla="*/ 91 w 159"/>
              <a:gd name="connsiteY0" fmla="*/ 0 h 91"/>
              <a:gd name="connsiteX1" fmla="*/ 137 w 159"/>
              <a:gd name="connsiteY1" fmla="*/ 23 h 91"/>
              <a:gd name="connsiteX2" fmla="*/ 160 w 159"/>
              <a:gd name="connsiteY2" fmla="*/ 46 h 91"/>
              <a:gd name="connsiteX3" fmla="*/ 0 w 159"/>
              <a:gd name="connsiteY3" fmla="*/ 91 h 91"/>
              <a:gd name="connsiteX4" fmla="*/ 0 w 159"/>
              <a:gd name="connsiteY4" fmla="*/ 68 h 91"/>
              <a:gd name="connsiteX5" fmla="*/ 23 w 159"/>
              <a:gd name="connsiteY5" fmla="*/ 68 h 91"/>
              <a:gd name="connsiteX6" fmla="*/ 68 w 159"/>
              <a:gd name="connsiteY6" fmla="*/ 23 h 91"/>
              <a:gd name="connsiteX7" fmla="*/ 91 w 159"/>
              <a:gd name="connsiteY7" fmla="*/ 23 h 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 h="91">
                <a:moveTo>
                  <a:pt x="91" y="0"/>
                </a:moveTo>
                <a:lnTo>
                  <a:pt x="137" y="23"/>
                </a:lnTo>
                <a:lnTo>
                  <a:pt x="160" y="46"/>
                </a:lnTo>
                <a:lnTo>
                  <a:pt x="0" y="91"/>
                </a:lnTo>
                <a:lnTo>
                  <a:pt x="0" y="68"/>
                </a:lnTo>
                <a:lnTo>
                  <a:pt x="23" y="68"/>
                </a:lnTo>
                <a:lnTo>
                  <a:pt x="68" y="23"/>
                </a:lnTo>
                <a:lnTo>
                  <a:pt x="91" y="23"/>
                </a:lnTo>
                <a:close/>
              </a:path>
            </a:pathLst>
          </a:custGeom>
          <a:solidFill>
            <a:srgbClr val="A1D3D0"/>
          </a:solidFill>
          <a:ln w="5715" cap="flat">
            <a:noFill/>
            <a:prstDash val="solid"/>
            <a:miter/>
          </a:ln>
        </p:spPr>
        <p:txBody>
          <a:bodyPr rtlCol="0" anchor="ctr"/>
          <a:lstStyle/>
          <a:p>
            <a:endParaRPr lang="en-US" sz="1641"/>
          </a:p>
        </p:txBody>
      </p:sp>
      <p:sp>
        <p:nvSpPr>
          <p:cNvPr id="214" name="Freeform: Shape 213">
            <a:extLst>
              <a:ext uri="{FF2B5EF4-FFF2-40B4-BE49-F238E27FC236}">
                <a16:creationId xmlns:a16="http://schemas.microsoft.com/office/drawing/2014/main" id="{67E53073-2206-785D-54F9-DF6676D3A94A}"/>
              </a:ext>
            </a:extLst>
          </p:cNvPr>
          <p:cNvSpPr/>
          <p:nvPr/>
        </p:nvSpPr>
        <p:spPr>
          <a:xfrm rot="2355020" flipH="1">
            <a:off x="4131106" y="5098749"/>
            <a:ext cx="4" cy="26"/>
          </a:xfrm>
          <a:custGeom>
            <a:avLst/>
            <a:gdLst>
              <a:gd name="connsiteX0" fmla="*/ 0 w 22"/>
              <a:gd name="connsiteY0" fmla="*/ 0 h 131"/>
              <a:gd name="connsiteX1" fmla="*/ 0 w 22"/>
              <a:gd name="connsiteY1" fmla="*/ 46 h 131"/>
              <a:gd name="connsiteX2" fmla="*/ 23 w 22"/>
              <a:gd name="connsiteY2" fmla="*/ 46 h 131"/>
              <a:gd name="connsiteX3" fmla="*/ 23 w 22"/>
              <a:gd name="connsiteY3" fmla="*/ 23 h 131"/>
              <a:gd name="connsiteX4" fmla="*/ 23 w 22"/>
              <a:gd name="connsiteY4" fmla="*/ 114 h 131"/>
              <a:gd name="connsiteX5" fmla="*/ 23 w 22"/>
              <a:gd name="connsiteY5" fmla="*/ 69 h 131"/>
              <a:gd name="connsiteX6" fmla="*/ 23 w 22"/>
              <a:gd name="connsiteY6" fmla="*/ 91 h 131"/>
              <a:gd name="connsiteX7" fmla="*/ 0 w 22"/>
              <a:gd name="connsiteY7" fmla="*/ 91 h 131"/>
              <a:gd name="connsiteX8" fmla="*/ 0 w 22"/>
              <a:gd name="connsiteY8" fmla="*/ 69 h 131"/>
              <a:gd name="connsiteX9" fmla="*/ 0 w 22"/>
              <a:gd name="connsiteY9" fmla="*/ 132 h 131"/>
              <a:gd name="connsiteX10" fmla="*/ 0 w 22"/>
              <a:gd name="connsiteY10" fmla="*/ 0 h 131"/>
              <a:gd name="connsiteX11" fmla="*/ 0 w 22"/>
              <a:gd name="connsiteY11" fmla="*/ 46 h 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 h="131">
                <a:moveTo>
                  <a:pt x="0" y="0"/>
                </a:moveTo>
                <a:lnTo>
                  <a:pt x="0" y="46"/>
                </a:lnTo>
                <a:lnTo>
                  <a:pt x="23" y="46"/>
                </a:lnTo>
                <a:lnTo>
                  <a:pt x="23" y="23"/>
                </a:lnTo>
                <a:lnTo>
                  <a:pt x="23" y="114"/>
                </a:lnTo>
                <a:lnTo>
                  <a:pt x="23" y="69"/>
                </a:lnTo>
                <a:lnTo>
                  <a:pt x="23" y="91"/>
                </a:lnTo>
                <a:lnTo>
                  <a:pt x="0" y="91"/>
                </a:lnTo>
                <a:lnTo>
                  <a:pt x="0" y="69"/>
                </a:lnTo>
                <a:lnTo>
                  <a:pt x="0" y="132"/>
                </a:lnTo>
                <a:lnTo>
                  <a:pt x="0" y="0"/>
                </a:lnTo>
                <a:lnTo>
                  <a:pt x="0" y="46"/>
                </a:lnTo>
                <a:close/>
              </a:path>
            </a:pathLst>
          </a:custGeom>
          <a:solidFill>
            <a:srgbClr val="A1D3D0"/>
          </a:solidFill>
          <a:ln w="5715" cap="flat">
            <a:noFill/>
            <a:prstDash val="solid"/>
            <a:miter/>
          </a:ln>
        </p:spPr>
        <p:txBody>
          <a:bodyPr rtlCol="0" anchor="ctr"/>
          <a:lstStyle/>
          <a:p>
            <a:endParaRPr lang="en-US" sz="1641"/>
          </a:p>
        </p:txBody>
      </p:sp>
      <p:sp>
        <p:nvSpPr>
          <p:cNvPr id="215" name="Freeform: Shape 214">
            <a:extLst>
              <a:ext uri="{FF2B5EF4-FFF2-40B4-BE49-F238E27FC236}">
                <a16:creationId xmlns:a16="http://schemas.microsoft.com/office/drawing/2014/main" id="{7171F722-FFFD-83A1-8B79-9430B6C082DF}"/>
              </a:ext>
            </a:extLst>
          </p:cNvPr>
          <p:cNvSpPr/>
          <p:nvPr/>
        </p:nvSpPr>
        <p:spPr>
          <a:xfrm rot="2355020" flipH="1">
            <a:off x="4063269" y="5517535"/>
            <a:ext cx="672" cy="172"/>
          </a:xfrm>
          <a:custGeom>
            <a:avLst/>
            <a:gdLst>
              <a:gd name="connsiteX0" fmla="*/ 3418 w 3640"/>
              <a:gd name="connsiteY0" fmla="*/ 0 h 868"/>
              <a:gd name="connsiteX1" fmla="*/ 2657 w 3640"/>
              <a:gd name="connsiteY1" fmla="*/ 223 h 868"/>
              <a:gd name="connsiteX2" fmla="*/ 1920 w 3640"/>
              <a:gd name="connsiteY2" fmla="*/ 400 h 868"/>
              <a:gd name="connsiteX3" fmla="*/ 1160 w 3640"/>
              <a:gd name="connsiteY3" fmla="*/ 583 h 868"/>
              <a:gd name="connsiteX4" fmla="*/ 760 w 3640"/>
              <a:gd name="connsiteY4" fmla="*/ 669 h 868"/>
              <a:gd name="connsiteX5" fmla="*/ 0 w 3640"/>
              <a:gd name="connsiteY5" fmla="*/ 828 h 868"/>
              <a:gd name="connsiteX6" fmla="*/ 0 w 3640"/>
              <a:gd name="connsiteY6" fmla="*/ 869 h 868"/>
              <a:gd name="connsiteX7" fmla="*/ 446 w 3640"/>
              <a:gd name="connsiteY7" fmla="*/ 846 h 868"/>
              <a:gd name="connsiteX8" fmla="*/ 874 w 3640"/>
              <a:gd name="connsiteY8" fmla="*/ 783 h 868"/>
              <a:gd name="connsiteX9" fmla="*/ 2503 w 3640"/>
              <a:gd name="connsiteY9" fmla="*/ 423 h 868"/>
              <a:gd name="connsiteX10" fmla="*/ 2903 w 3640"/>
              <a:gd name="connsiteY10" fmla="*/ 314 h 868"/>
              <a:gd name="connsiteX11" fmla="*/ 3263 w 3640"/>
              <a:gd name="connsiteY11" fmla="*/ 154 h 868"/>
              <a:gd name="connsiteX12" fmla="*/ 3640 w 3640"/>
              <a:gd name="connsiteY12" fmla="*/ 0 h 868"/>
              <a:gd name="connsiteX13" fmla="*/ 3418 w 3640"/>
              <a:gd name="connsiteY13" fmla="*/ 46 h 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0" h="868">
                <a:moveTo>
                  <a:pt x="3418" y="0"/>
                </a:moveTo>
                <a:lnTo>
                  <a:pt x="2657" y="223"/>
                </a:lnTo>
                <a:cubicBezTo>
                  <a:pt x="2412" y="269"/>
                  <a:pt x="2166" y="337"/>
                  <a:pt x="1920" y="400"/>
                </a:cubicBezTo>
                <a:lnTo>
                  <a:pt x="1160" y="583"/>
                </a:lnTo>
                <a:lnTo>
                  <a:pt x="760" y="669"/>
                </a:lnTo>
                <a:cubicBezTo>
                  <a:pt x="514" y="737"/>
                  <a:pt x="269" y="783"/>
                  <a:pt x="0" y="828"/>
                </a:cubicBezTo>
                <a:lnTo>
                  <a:pt x="0" y="869"/>
                </a:lnTo>
                <a:lnTo>
                  <a:pt x="446" y="846"/>
                </a:lnTo>
                <a:lnTo>
                  <a:pt x="874" y="783"/>
                </a:lnTo>
                <a:cubicBezTo>
                  <a:pt x="1452" y="691"/>
                  <a:pt x="1989" y="583"/>
                  <a:pt x="2503" y="423"/>
                </a:cubicBezTo>
                <a:lnTo>
                  <a:pt x="2903" y="314"/>
                </a:lnTo>
                <a:lnTo>
                  <a:pt x="3263" y="154"/>
                </a:lnTo>
                <a:lnTo>
                  <a:pt x="3640" y="0"/>
                </a:lnTo>
                <a:lnTo>
                  <a:pt x="3418" y="46"/>
                </a:lnTo>
                <a:close/>
              </a:path>
            </a:pathLst>
          </a:custGeom>
          <a:solidFill>
            <a:srgbClr val="A1D3D0"/>
          </a:solidFill>
          <a:ln w="5715" cap="flat">
            <a:noFill/>
            <a:prstDash val="solid"/>
            <a:miter/>
          </a:ln>
        </p:spPr>
        <p:txBody>
          <a:bodyPr rtlCol="0" anchor="ctr"/>
          <a:lstStyle/>
          <a:p>
            <a:endParaRPr lang="en-US" sz="1641"/>
          </a:p>
        </p:txBody>
      </p:sp>
      <p:sp>
        <p:nvSpPr>
          <p:cNvPr id="216" name="Freeform: Shape 215">
            <a:extLst>
              <a:ext uri="{FF2B5EF4-FFF2-40B4-BE49-F238E27FC236}">
                <a16:creationId xmlns:a16="http://schemas.microsoft.com/office/drawing/2014/main" id="{381BFACC-5B2B-D8D8-DD10-0779E49D574F}"/>
              </a:ext>
            </a:extLst>
          </p:cNvPr>
          <p:cNvSpPr/>
          <p:nvPr/>
        </p:nvSpPr>
        <p:spPr>
          <a:xfrm rot="2355020" flipH="1">
            <a:off x="4131172" y="5098908"/>
            <a:ext cx="13" cy="23"/>
          </a:xfrm>
          <a:custGeom>
            <a:avLst/>
            <a:gdLst>
              <a:gd name="connsiteX0" fmla="*/ 0 w 68"/>
              <a:gd name="connsiteY0" fmla="*/ 0 h 114"/>
              <a:gd name="connsiteX1" fmla="*/ 0 w 68"/>
              <a:gd name="connsiteY1" fmla="*/ 69 h 114"/>
              <a:gd name="connsiteX2" fmla="*/ 23 w 68"/>
              <a:gd name="connsiteY2" fmla="*/ 114 h 114"/>
              <a:gd name="connsiteX3" fmla="*/ 46 w 68"/>
              <a:gd name="connsiteY3" fmla="*/ 23 h 114"/>
              <a:gd name="connsiteX4" fmla="*/ 69 w 68"/>
              <a:gd name="connsiteY4" fmla="*/ 23 h 114"/>
              <a:gd name="connsiteX5" fmla="*/ 69 w 68"/>
              <a:gd name="connsiteY5" fmla="*/ 46 h 114"/>
              <a:gd name="connsiteX6" fmla="*/ 69 w 68"/>
              <a:gd name="connsiteY6" fmla="*/ 23 h 114"/>
              <a:gd name="connsiteX7" fmla="*/ 46 w 68"/>
              <a:gd name="connsiteY7" fmla="*/ 0 h 114"/>
              <a:gd name="connsiteX8" fmla="*/ 46 w 68"/>
              <a:gd name="connsiteY8" fmla="*/ 46 h 114"/>
              <a:gd name="connsiteX9" fmla="*/ 46 w 68"/>
              <a:gd name="connsiteY9" fmla="*/ 0 h 114"/>
              <a:gd name="connsiteX10" fmla="*/ 23 w 68"/>
              <a:gd name="connsiteY10" fmla="*/ 46 h 114"/>
              <a:gd name="connsiteX11" fmla="*/ 23 w 68"/>
              <a:gd name="connsiteY11" fmla="*/ 91 h 114"/>
              <a:gd name="connsiteX12" fmla="*/ 23 w 68"/>
              <a:gd name="connsiteY12" fmla="*/ 23 h 114"/>
              <a:gd name="connsiteX13" fmla="*/ 0 w 68"/>
              <a:gd name="connsiteY13" fmla="*/ 0 h 114"/>
              <a:gd name="connsiteX14" fmla="*/ 0 w 68"/>
              <a:gd name="connsiteY14" fmla="*/ 46 h 114"/>
              <a:gd name="connsiteX15" fmla="*/ 0 w 68"/>
              <a:gd name="connsiteY15" fmla="*/ 0 h 114"/>
              <a:gd name="connsiteX16" fmla="*/ 0 w 68"/>
              <a:gd name="connsiteY16" fmla="*/ 46 h 114"/>
              <a:gd name="connsiteX17" fmla="*/ 0 w 68"/>
              <a:gd name="connsiteY17" fmla="*/ 23 h 114"/>
              <a:gd name="connsiteX18" fmla="*/ 23 w 68"/>
              <a:gd name="connsiteY18" fmla="*/ 46 h 114"/>
              <a:gd name="connsiteX19" fmla="*/ 23 w 68"/>
              <a:gd name="connsiteY19" fmla="*/ 0 h 114"/>
              <a:gd name="connsiteX20" fmla="*/ 0 w 68"/>
              <a:gd name="connsiteY20" fmla="*/ 46 h 114"/>
              <a:gd name="connsiteX21" fmla="*/ 23 w 68"/>
              <a:gd name="connsiteY21" fmla="*/ 0 h 114"/>
              <a:gd name="connsiteX22" fmla="*/ 46 w 68"/>
              <a:gd name="connsiteY22" fmla="*/ 23 h 114"/>
              <a:gd name="connsiteX23" fmla="*/ 46 w 68"/>
              <a:gd name="connsiteY23" fmla="*/ 69 h 114"/>
              <a:gd name="connsiteX24" fmla="*/ 46 w 68"/>
              <a:gd name="connsiteY24" fmla="*/ 0 h 114"/>
              <a:gd name="connsiteX25" fmla="*/ 23 w 68"/>
              <a:gd name="connsiteY25" fmla="*/ 46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 h="114">
                <a:moveTo>
                  <a:pt x="0" y="0"/>
                </a:moveTo>
                <a:lnTo>
                  <a:pt x="0" y="69"/>
                </a:lnTo>
                <a:lnTo>
                  <a:pt x="23" y="114"/>
                </a:lnTo>
                <a:lnTo>
                  <a:pt x="46" y="23"/>
                </a:lnTo>
                <a:lnTo>
                  <a:pt x="69" y="23"/>
                </a:lnTo>
                <a:lnTo>
                  <a:pt x="69" y="46"/>
                </a:lnTo>
                <a:lnTo>
                  <a:pt x="69" y="23"/>
                </a:lnTo>
                <a:lnTo>
                  <a:pt x="46" y="0"/>
                </a:lnTo>
                <a:lnTo>
                  <a:pt x="46" y="46"/>
                </a:lnTo>
                <a:lnTo>
                  <a:pt x="46" y="0"/>
                </a:lnTo>
                <a:lnTo>
                  <a:pt x="23" y="46"/>
                </a:lnTo>
                <a:lnTo>
                  <a:pt x="23" y="91"/>
                </a:lnTo>
                <a:lnTo>
                  <a:pt x="23" y="23"/>
                </a:lnTo>
                <a:lnTo>
                  <a:pt x="0" y="0"/>
                </a:lnTo>
                <a:lnTo>
                  <a:pt x="0" y="46"/>
                </a:lnTo>
                <a:moveTo>
                  <a:pt x="0" y="0"/>
                </a:moveTo>
                <a:lnTo>
                  <a:pt x="0" y="46"/>
                </a:lnTo>
                <a:lnTo>
                  <a:pt x="0" y="23"/>
                </a:lnTo>
                <a:cubicBezTo>
                  <a:pt x="23" y="23"/>
                  <a:pt x="23" y="46"/>
                  <a:pt x="23" y="46"/>
                </a:cubicBezTo>
                <a:lnTo>
                  <a:pt x="23" y="0"/>
                </a:lnTo>
                <a:lnTo>
                  <a:pt x="0" y="46"/>
                </a:lnTo>
                <a:moveTo>
                  <a:pt x="23" y="0"/>
                </a:moveTo>
                <a:lnTo>
                  <a:pt x="46" y="23"/>
                </a:lnTo>
                <a:lnTo>
                  <a:pt x="46" y="69"/>
                </a:lnTo>
                <a:lnTo>
                  <a:pt x="46" y="0"/>
                </a:lnTo>
                <a:lnTo>
                  <a:pt x="23" y="46"/>
                </a:lnTo>
                <a:close/>
              </a:path>
            </a:pathLst>
          </a:custGeom>
          <a:solidFill>
            <a:srgbClr val="A1D3D0"/>
          </a:solidFill>
          <a:ln w="5715" cap="flat">
            <a:noFill/>
            <a:prstDash val="solid"/>
            <a:miter/>
          </a:ln>
        </p:spPr>
        <p:txBody>
          <a:bodyPr rtlCol="0" anchor="ctr"/>
          <a:lstStyle/>
          <a:p>
            <a:endParaRPr lang="en-US" sz="1641"/>
          </a:p>
        </p:txBody>
      </p:sp>
      <p:sp>
        <p:nvSpPr>
          <p:cNvPr id="217" name="Freeform: Shape 216">
            <a:extLst>
              <a:ext uri="{FF2B5EF4-FFF2-40B4-BE49-F238E27FC236}">
                <a16:creationId xmlns:a16="http://schemas.microsoft.com/office/drawing/2014/main" id="{DF480FD5-4568-9598-54F0-D178ACE3E891}"/>
              </a:ext>
            </a:extLst>
          </p:cNvPr>
          <p:cNvSpPr/>
          <p:nvPr/>
        </p:nvSpPr>
        <p:spPr>
          <a:xfrm rot="2355020" flipH="1">
            <a:off x="4131203" y="5098923"/>
            <a:ext cx="25" cy="18"/>
          </a:xfrm>
          <a:custGeom>
            <a:avLst/>
            <a:gdLst>
              <a:gd name="connsiteX0" fmla="*/ 68 w 137"/>
              <a:gd name="connsiteY0" fmla="*/ 0 h 91"/>
              <a:gd name="connsiteX1" fmla="*/ 114 w 137"/>
              <a:gd name="connsiteY1" fmla="*/ 46 h 91"/>
              <a:gd name="connsiteX2" fmla="*/ 137 w 137"/>
              <a:gd name="connsiteY2" fmla="*/ 46 h 91"/>
              <a:gd name="connsiteX3" fmla="*/ 0 w 137"/>
              <a:gd name="connsiteY3" fmla="*/ 91 h 91"/>
              <a:gd name="connsiteX4" fmla="*/ 0 w 137"/>
              <a:gd name="connsiteY4" fmla="*/ 69 h 91"/>
              <a:gd name="connsiteX5" fmla="*/ 23 w 137"/>
              <a:gd name="connsiteY5" fmla="*/ 46 h 91"/>
              <a:gd name="connsiteX6" fmla="*/ 23 w 137"/>
              <a:gd name="connsiteY6" fmla="*/ 23 h 91"/>
              <a:gd name="connsiteX7" fmla="*/ 23 w 137"/>
              <a:gd name="connsiteY7" fmla="*/ 69 h 91"/>
              <a:gd name="connsiteX8" fmla="*/ 46 w 137"/>
              <a:gd name="connsiteY8" fmla="*/ 23 h 91"/>
              <a:gd name="connsiteX9" fmla="*/ 46 w 137"/>
              <a:gd name="connsiteY9" fmla="*/ 69 h 91"/>
              <a:gd name="connsiteX10" fmla="*/ 46 w 137"/>
              <a:gd name="connsiteY10" fmla="*/ 23 h 91"/>
              <a:gd name="connsiteX11" fmla="*/ 68 w 137"/>
              <a:gd name="connsiteY11" fmla="*/ 69 h 91"/>
              <a:gd name="connsiteX12" fmla="*/ 68 w 137"/>
              <a:gd name="connsiteY12" fmla="*/ 0 h 91"/>
              <a:gd name="connsiteX13" fmla="*/ 68 w 137"/>
              <a:gd name="connsiteY13" fmla="*/ 46 h 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 h="91">
                <a:moveTo>
                  <a:pt x="68" y="0"/>
                </a:moveTo>
                <a:lnTo>
                  <a:pt x="114" y="46"/>
                </a:lnTo>
                <a:lnTo>
                  <a:pt x="137" y="46"/>
                </a:lnTo>
                <a:lnTo>
                  <a:pt x="0" y="91"/>
                </a:lnTo>
                <a:lnTo>
                  <a:pt x="0" y="69"/>
                </a:lnTo>
                <a:lnTo>
                  <a:pt x="23" y="46"/>
                </a:lnTo>
                <a:lnTo>
                  <a:pt x="23" y="23"/>
                </a:lnTo>
                <a:lnTo>
                  <a:pt x="23" y="69"/>
                </a:lnTo>
                <a:lnTo>
                  <a:pt x="46" y="23"/>
                </a:lnTo>
                <a:lnTo>
                  <a:pt x="46" y="69"/>
                </a:lnTo>
                <a:lnTo>
                  <a:pt x="46" y="23"/>
                </a:lnTo>
                <a:lnTo>
                  <a:pt x="68" y="69"/>
                </a:lnTo>
                <a:lnTo>
                  <a:pt x="68" y="0"/>
                </a:lnTo>
                <a:lnTo>
                  <a:pt x="68" y="46"/>
                </a:lnTo>
                <a:close/>
              </a:path>
            </a:pathLst>
          </a:custGeom>
          <a:solidFill>
            <a:srgbClr val="A1D3D0"/>
          </a:solidFill>
          <a:ln w="5715" cap="flat">
            <a:noFill/>
            <a:prstDash val="solid"/>
            <a:miter/>
          </a:ln>
        </p:spPr>
        <p:txBody>
          <a:bodyPr rtlCol="0" anchor="ctr"/>
          <a:lstStyle/>
          <a:p>
            <a:endParaRPr lang="en-US" sz="1641"/>
          </a:p>
        </p:txBody>
      </p:sp>
      <p:sp>
        <p:nvSpPr>
          <p:cNvPr id="218" name="Freeform: Shape 217">
            <a:extLst>
              <a:ext uri="{FF2B5EF4-FFF2-40B4-BE49-F238E27FC236}">
                <a16:creationId xmlns:a16="http://schemas.microsoft.com/office/drawing/2014/main" id="{3F3B0BA3-4D2C-A5D0-7320-E3C90CA1F763}"/>
              </a:ext>
            </a:extLst>
          </p:cNvPr>
          <p:cNvSpPr/>
          <p:nvPr/>
        </p:nvSpPr>
        <p:spPr>
          <a:xfrm rot="2355020" flipH="1">
            <a:off x="4131110" y="5098752"/>
            <a:ext cx="4" cy="23"/>
          </a:xfrm>
          <a:custGeom>
            <a:avLst/>
            <a:gdLst>
              <a:gd name="connsiteX0" fmla="*/ 23 w 23"/>
              <a:gd name="connsiteY0" fmla="*/ 0 h 114"/>
              <a:gd name="connsiteX1" fmla="*/ 23 w 23"/>
              <a:gd name="connsiteY1" fmla="*/ 114 h 114"/>
              <a:gd name="connsiteX2" fmla="*/ 23 w 23"/>
              <a:gd name="connsiteY2" fmla="*/ 69 h 114"/>
              <a:gd name="connsiteX3" fmla="*/ 23 w 23"/>
              <a:gd name="connsiteY3" fmla="*/ 91 h 114"/>
              <a:gd name="connsiteX4" fmla="*/ 0 w 23"/>
              <a:gd name="connsiteY4" fmla="*/ 114 h 114"/>
              <a:gd name="connsiteX5" fmla="*/ 0 w 23"/>
              <a:gd name="connsiteY5" fmla="*/ 23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 h="114">
                <a:moveTo>
                  <a:pt x="23" y="0"/>
                </a:moveTo>
                <a:lnTo>
                  <a:pt x="23" y="114"/>
                </a:lnTo>
                <a:lnTo>
                  <a:pt x="23" y="69"/>
                </a:lnTo>
                <a:lnTo>
                  <a:pt x="23" y="91"/>
                </a:lnTo>
                <a:lnTo>
                  <a:pt x="0" y="114"/>
                </a:lnTo>
                <a:lnTo>
                  <a:pt x="0" y="23"/>
                </a:lnTo>
                <a:close/>
              </a:path>
            </a:pathLst>
          </a:custGeom>
          <a:solidFill>
            <a:srgbClr val="A1D3D0"/>
          </a:solidFill>
          <a:ln w="5715" cap="flat">
            <a:noFill/>
            <a:prstDash val="solid"/>
            <a:miter/>
          </a:ln>
        </p:spPr>
        <p:txBody>
          <a:bodyPr rtlCol="0" anchor="ctr"/>
          <a:lstStyle/>
          <a:p>
            <a:endParaRPr lang="en-US" sz="1641"/>
          </a:p>
        </p:txBody>
      </p:sp>
      <p:sp>
        <p:nvSpPr>
          <p:cNvPr id="219" name="Freeform: Shape 218">
            <a:extLst>
              <a:ext uri="{FF2B5EF4-FFF2-40B4-BE49-F238E27FC236}">
                <a16:creationId xmlns:a16="http://schemas.microsoft.com/office/drawing/2014/main" id="{98AD15E8-B37D-21F9-5C95-7D167B357856}"/>
              </a:ext>
            </a:extLst>
          </p:cNvPr>
          <p:cNvSpPr/>
          <p:nvPr/>
        </p:nvSpPr>
        <p:spPr>
          <a:xfrm rot="2355020" flipH="1">
            <a:off x="4131278" y="5098917"/>
            <a:ext cx="4" cy="13"/>
          </a:xfrm>
          <a:custGeom>
            <a:avLst/>
            <a:gdLst>
              <a:gd name="connsiteX0" fmla="*/ 23 w 22"/>
              <a:gd name="connsiteY0" fmla="*/ 0 h 68"/>
              <a:gd name="connsiteX1" fmla="*/ 23 w 22"/>
              <a:gd name="connsiteY1" fmla="*/ 68 h 68"/>
              <a:gd name="connsiteX2" fmla="*/ 23 w 22"/>
              <a:gd name="connsiteY2" fmla="*/ 23 h 68"/>
              <a:gd name="connsiteX3" fmla="*/ 0 w 22"/>
              <a:gd name="connsiteY3" fmla="*/ 46 h 68"/>
              <a:gd name="connsiteX4" fmla="*/ 0 w 22"/>
              <a:gd name="connsiteY4" fmla="*/ 23 h 68"/>
              <a:gd name="connsiteX5" fmla="*/ 23 w 22"/>
              <a:gd name="connsiteY5" fmla="*/ 23 h 68"/>
              <a:gd name="connsiteX6" fmla="*/ 23 w 22"/>
              <a:gd name="connsiteY6" fmla="*/ 0 h 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 h="68">
                <a:moveTo>
                  <a:pt x="23" y="0"/>
                </a:moveTo>
                <a:lnTo>
                  <a:pt x="23" y="68"/>
                </a:lnTo>
                <a:lnTo>
                  <a:pt x="23" y="23"/>
                </a:lnTo>
                <a:lnTo>
                  <a:pt x="0" y="46"/>
                </a:lnTo>
                <a:lnTo>
                  <a:pt x="0" y="23"/>
                </a:lnTo>
                <a:lnTo>
                  <a:pt x="23" y="23"/>
                </a:lnTo>
                <a:lnTo>
                  <a:pt x="23" y="0"/>
                </a:lnTo>
              </a:path>
            </a:pathLst>
          </a:custGeom>
          <a:solidFill>
            <a:srgbClr val="A1D3D0"/>
          </a:solidFill>
          <a:ln w="5715" cap="flat">
            <a:noFill/>
            <a:prstDash val="solid"/>
            <a:miter/>
          </a:ln>
        </p:spPr>
        <p:txBody>
          <a:bodyPr rtlCol="0" anchor="ctr"/>
          <a:lstStyle/>
          <a:p>
            <a:endParaRPr lang="en-US" sz="1641"/>
          </a:p>
        </p:txBody>
      </p:sp>
      <p:sp>
        <p:nvSpPr>
          <p:cNvPr id="220" name="Freeform: Shape 219">
            <a:extLst>
              <a:ext uri="{FF2B5EF4-FFF2-40B4-BE49-F238E27FC236}">
                <a16:creationId xmlns:a16="http://schemas.microsoft.com/office/drawing/2014/main" id="{146D5EED-478F-E8D3-7573-7C359B84FD61}"/>
              </a:ext>
            </a:extLst>
          </p:cNvPr>
          <p:cNvSpPr/>
          <p:nvPr/>
        </p:nvSpPr>
        <p:spPr>
          <a:xfrm rot="2355020" flipH="1">
            <a:off x="4131262" y="5098935"/>
            <a:ext cx="8" cy="18"/>
          </a:xfrm>
          <a:custGeom>
            <a:avLst/>
            <a:gdLst>
              <a:gd name="connsiteX0" fmla="*/ 46 w 45"/>
              <a:gd name="connsiteY0" fmla="*/ 0 h 91"/>
              <a:gd name="connsiteX1" fmla="*/ 46 w 45"/>
              <a:gd name="connsiteY1" fmla="*/ 46 h 91"/>
              <a:gd name="connsiteX2" fmla="*/ 0 w 45"/>
              <a:gd name="connsiteY2" fmla="*/ 91 h 91"/>
              <a:gd name="connsiteX3" fmla="*/ 0 w 45"/>
              <a:gd name="connsiteY3" fmla="*/ 46 h 91"/>
              <a:gd name="connsiteX4" fmla="*/ 46 w 45"/>
              <a:gd name="connsiteY4" fmla="*/ 0 h 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91">
                <a:moveTo>
                  <a:pt x="46" y="0"/>
                </a:moveTo>
                <a:lnTo>
                  <a:pt x="46" y="46"/>
                </a:lnTo>
                <a:lnTo>
                  <a:pt x="0" y="91"/>
                </a:lnTo>
                <a:lnTo>
                  <a:pt x="0" y="46"/>
                </a:lnTo>
                <a:lnTo>
                  <a:pt x="46" y="0"/>
                </a:lnTo>
              </a:path>
            </a:pathLst>
          </a:custGeom>
          <a:solidFill>
            <a:srgbClr val="A1D3D0"/>
          </a:solidFill>
          <a:ln w="5715" cap="flat">
            <a:noFill/>
            <a:prstDash val="solid"/>
            <a:miter/>
          </a:ln>
        </p:spPr>
        <p:txBody>
          <a:bodyPr rtlCol="0" anchor="ctr"/>
          <a:lstStyle/>
          <a:p>
            <a:endParaRPr lang="en-US" sz="1641"/>
          </a:p>
        </p:txBody>
      </p:sp>
      <p:sp>
        <p:nvSpPr>
          <p:cNvPr id="221" name="Freeform: Shape 220">
            <a:extLst>
              <a:ext uri="{FF2B5EF4-FFF2-40B4-BE49-F238E27FC236}">
                <a16:creationId xmlns:a16="http://schemas.microsoft.com/office/drawing/2014/main" id="{5509A71B-8605-A375-60F9-F86C37CEB7E6}"/>
              </a:ext>
            </a:extLst>
          </p:cNvPr>
          <p:cNvSpPr/>
          <p:nvPr/>
        </p:nvSpPr>
        <p:spPr>
          <a:xfrm rot="2355020" flipH="1">
            <a:off x="4240814" y="5560103"/>
            <a:ext cx="264" cy="93"/>
          </a:xfrm>
          <a:custGeom>
            <a:avLst/>
            <a:gdLst>
              <a:gd name="connsiteX0" fmla="*/ 1429 w 1428"/>
              <a:gd name="connsiteY0" fmla="*/ 0 h 468"/>
              <a:gd name="connsiteX1" fmla="*/ 1360 w 1428"/>
              <a:gd name="connsiteY1" fmla="*/ 46 h 468"/>
              <a:gd name="connsiteX2" fmla="*/ 1275 w 1428"/>
              <a:gd name="connsiteY2" fmla="*/ 91 h 468"/>
              <a:gd name="connsiteX3" fmla="*/ 1206 w 1428"/>
              <a:gd name="connsiteY3" fmla="*/ 114 h 468"/>
              <a:gd name="connsiteX4" fmla="*/ 1006 w 1428"/>
              <a:gd name="connsiteY4" fmla="*/ 200 h 468"/>
              <a:gd name="connsiteX5" fmla="*/ 914 w 1428"/>
              <a:gd name="connsiteY5" fmla="*/ 223 h 468"/>
              <a:gd name="connsiteX6" fmla="*/ 714 w 1428"/>
              <a:gd name="connsiteY6" fmla="*/ 292 h 468"/>
              <a:gd name="connsiteX7" fmla="*/ 469 w 1428"/>
              <a:gd name="connsiteY7" fmla="*/ 354 h 468"/>
              <a:gd name="connsiteX8" fmla="*/ 446 w 1428"/>
              <a:gd name="connsiteY8" fmla="*/ 377 h 468"/>
              <a:gd name="connsiteX9" fmla="*/ 400 w 1428"/>
              <a:gd name="connsiteY9" fmla="*/ 377 h 468"/>
              <a:gd name="connsiteX10" fmla="*/ 337 w 1428"/>
              <a:gd name="connsiteY10" fmla="*/ 377 h 468"/>
              <a:gd name="connsiteX11" fmla="*/ 314 w 1428"/>
              <a:gd name="connsiteY11" fmla="*/ 400 h 468"/>
              <a:gd name="connsiteX12" fmla="*/ 269 w 1428"/>
              <a:gd name="connsiteY12" fmla="*/ 400 h 468"/>
              <a:gd name="connsiteX13" fmla="*/ 246 w 1428"/>
              <a:gd name="connsiteY13" fmla="*/ 446 h 468"/>
              <a:gd name="connsiteX14" fmla="*/ 200 w 1428"/>
              <a:gd name="connsiteY14" fmla="*/ 423 h 468"/>
              <a:gd name="connsiteX15" fmla="*/ 177 w 1428"/>
              <a:gd name="connsiteY15" fmla="*/ 423 h 468"/>
              <a:gd name="connsiteX16" fmla="*/ 0 w 1428"/>
              <a:gd name="connsiteY16" fmla="*/ 469 h 468"/>
              <a:gd name="connsiteX17" fmla="*/ 400 w 1428"/>
              <a:gd name="connsiteY17" fmla="*/ 292 h 468"/>
              <a:gd name="connsiteX18" fmla="*/ 537 w 1428"/>
              <a:gd name="connsiteY18" fmla="*/ 246 h 468"/>
              <a:gd name="connsiteX19" fmla="*/ 583 w 1428"/>
              <a:gd name="connsiteY19" fmla="*/ 223 h 468"/>
              <a:gd name="connsiteX20" fmla="*/ 714 w 1428"/>
              <a:gd name="connsiteY20" fmla="*/ 177 h 468"/>
              <a:gd name="connsiteX21" fmla="*/ 829 w 1428"/>
              <a:gd name="connsiteY21" fmla="*/ 155 h 468"/>
              <a:gd name="connsiteX22" fmla="*/ 1006 w 1428"/>
              <a:gd name="connsiteY22" fmla="*/ 91 h 468"/>
              <a:gd name="connsiteX23" fmla="*/ 1206 w 1428"/>
              <a:gd name="connsiteY23" fmla="*/ 0 h 468"/>
              <a:gd name="connsiteX24" fmla="*/ 1429 w 1428"/>
              <a:gd name="connsiteY24" fmla="*/ 46 h 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8" h="468">
                <a:moveTo>
                  <a:pt x="1429" y="0"/>
                </a:moveTo>
                <a:lnTo>
                  <a:pt x="1360" y="46"/>
                </a:lnTo>
                <a:lnTo>
                  <a:pt x="1275" y="91"/>
                </a:lnTo>
                <a:lnTo>
                  <a:pt x="1206" y="114"/>
                </a:lnTo>
                <a:lnTo>
                  <a:pt x="1006" y="200"/>
                </a:lnTo>
                <a:lnTo>
                  <a:pt x="914" y="223"/>
                </a:lnTo>
                <a:lnTo>
                  <a:pt x="714" y="292"/>
                </a:lnTo>
                <a:lnTo>
                  <a:pt x="469" y="354"/>
                </a:lnTo>
                <a:lnTo>
                  <a:pt x="446" y="377"/>
                </a:lnTo>
                <a:lnTo>
                  <a:pt x="400" y="377"/>
                </a:lnTo>
                <a:lnTo>
                  <a:pt x="337" y="377"/>
                </a:lnTo>
                <a:lnTo>
                  <a:pt x="314" y="400"/>
                </a:lnTo>
                <a:lnTo>
                  <a:pt x="269" y="400"/>
                </a:lnTo>
                <a:lnTo>
                  <a:pt x="246" y="446"/>
                </a:lnTo>
                <a:lnTo>
                  <a:pt x="200" y="423"/>
                </a:lnTo>
                <a:lnTo>
                  <a:pt x="177" y="423"/>
                </a:lnTo>
                <a:lnTo>
                  <a:pt x="0" y="469"/>
                </a:lnTo>
                <a:cubicBezTo>
                  <a:pt x="132" y="400"/>
                  <a:pt x="269" y="354"/>
                  <a:pt x="400" y="292"/>
                </a:cubicBezTo>
                <a:lnTo>
                  <a:pt x="537" y="246"/>
                </a:lnTo>
                <a:lnTo>
                  <a:pt x="583" y="223"/>
                </a:lnTo>
                <a:cubicBezTo>
                  <a:pt x="600" y="223"/>
                  <a:pt x="646" y="223"/>
                  <a:pt x="714" y="177"/>
                </a:cubicBezTo>
                <a:cubicBezTo>
                  <a:pt x="760" y="177"/>
                  <a:pt x="783" y="155"/>
                  <a:pt x="829" y="155"/>
                </a:cubicBezTo>
                <a:lnTo>
                  <a:pt x="1006" y="91"/>
                </a:lnTo>
                <a:lnTo>
                  <a:pt x="1206" y="0"/>
                </a:lnTo>
                <a:lnTo>
                  <a:pt x="1429" y="46"/>
                </a:lnTo>
              </a:path>
            </a:pathLst>
          </a:custGeom>
          <a:solidFill>
            <a:srgbClr val="A1D3D0"/>
          </a:solidFill>
          <a:ln w="5715" cap="flat">
            <a:noFill/>
            <a:prstDash val="solid"/>
            <a:miter/>
          </a:ln>
        </p:spPr>
        <p:txBody>
          <a:bodyPr rtlCol="0" anchor="ctr"/>
          <a:lstStyle/>
          <a:p>
            <a:endParaRPr lang="en-US" sz="1641"/>
          </a:p>
        </p:txBody>
      </p:sp>
      <p:sp>
        <p:nvSpPr>
          <p:cNvPr id="223" name="Freeform: Shape 222">
            <a:extLst>
              <a:ext uri="{FF2B5EF4-FFF2-40B4-BE49-F238E27FC236}">
                <a16:creationId xmlns:a16="http://schemas.microsoft.com/office/drawing/2014/main" id="{765AABDB-9911-CCA1-1728-0DFF6A2DDE57}"/>
              </a:ext>
            </a:extLst>
          </p:cNvPr>
          <p:cNvSpPr/>
          <p:nvPr/>
        </p:nvSpPr>
        <p:spPr>
          <a:xfrm rot="2355020" flipH="1">
            <a:off x="4287046" y="5459276"/>
            <a:ext cx="218" cy="159"/>
          </a:xfrm>
          <a:custGeom>
            <a:avLst/>
            <a:gdLst>
              <a:gd name="connsiteX0" fmla="*/ 692 w 1183"/>
              <a:gd name="connsiteY0" fmla="*/ 0 h 805"/>
              <a:gd name="connsiteX1" fmla="*/ 423 w 1183"/>
              <a:gd name="connsiteY1" fmla="*/ 46 h 805"/>
              <a:gd name="connsiteX2" fmla="*/ 314 w 1183"/>
              <a:gd name="connsiteY2" fmla="*/ 91 h 805"/>
              <a:gd name="connsiteX3" fmla="*/ 223 w 1183"/>
              <a:gd name="connsiteY3" fmla="*/ 155 h 805"/>
              <a:gd name="connsiteX4" fmla="*/ 132 w 1183"/>
              <a:gd name="connsiteY4" fmla="*/ 246 h 805"/>
              <a:gd name="connsiteX5" fmla="*/ 46 w 1183"/>
              <a:gd name="connsiteY5" fmla="*/ 469 h 805"/>
              <a:gd name="connsiteX6" fmla="*/ 0 w 1183"/>
              <a:gd name="connsiteY6" fmla="*/ 600 h 805"/>
              <a:gd name="connsiteX7" fmla="*/ 0 w 1183"/>
              <a:gd name="connsiteY7" fmla="*/ 760 h 805"/>
              <a:gd name="connsiteX8" fmla="*/ 109 w 1183"/>
              <a:gd name="connsiteY8" fmla="*/ 806 h 805"/>
              <a:gd name="connsiteX9" fmla="*/ 1183 w 1183"/>
              <a:gd name="connsiteY9" fmla="*/ 23 h 805"/>
              <a:gd name="connsiteX10" fmla="*/ 1137 w 1183"/>
              <a:gd name="connsiteY10" fmla="*/ 23 h 805"/>
              <a:gd name="connsiteX11" fmla="*/ 1069 w 1183"/>
              <a:gd name="connsiteY11" fmla="*/ 0 h 805"/>
              <a:gd name="connsiteX12" fmla="*/ 1006 w 1183"/>
              <a:gd name="connsiteY12" fmla="*/ 0 h 805"/>
              <a:gd name="connsiteX13" fmla="*/ 960 w 1183"/>
              <a:gd name="connsiteY13" fmla="*/ 0 h 805"/>
              <a:gd name="connsiteX14" fmla="*/ 692 w 1183"/>
              <a:gd name="connsiteY14" fmla="*/ 46 h 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3" h="805">
                <a:moveTo>
                  <a:pt x="692" y="0"/>
                </a:moveTo>
                <a:lnTo>
                  <a:pt x="423" y="46"/>
                </a:lnTo>
                <a:lnTo>
                  <a:pt x="314" y="91"/>
                </a:lnTo>
                <a:lnTo>
                  <a:pt x="223" y="155"/>
                </a:lnTo>
                <a:lnTo>
                  <a:pt x="132" y="246"/>
                </a:lnTo>
                <a:lnTo>
                  <a:pt x="46" y="469"/>
                </a:lnTo>
                <a:lnTo>
                  <a:pt x="0" y="600"/>
                </a:lnTo>
                <a:lnTo>
                  <a:pt x="0" y="760"/>
                </a:lnTo>
                <a:lnTo>
                  <a:pt x="109" y="806"/>
                </a:lnTo>
                <a:cubicBezTo>
                  <a:pt x="469" y="537"/>
                  <a:pt x="823" y="269"/>
                  <a:pt x="1183" y="23"/>
                </a:cubicBezTo>
                <a:lnTo>
                  <a:pt x="1137" y="23"/>
                </a:lnTo>
                <a:lnTo>
                  <a:pt x="1069" y="0"/>
                </a:lnTo>
                <a:lnTo>
                  <a:pt x="1006" y="0"/>
                </a:lnTo>
                <a:lnTo>
                  <a:pt x="960" y="0"/>
                </a:lnTo>
                <a:lnTo>
                  <a:pt x="692" y="46"/>
                </a:lnTo>
              </a:path>
            </a:pathLst>
          </a:custGeom>
          <a:solidFill>
            <a:srgbClr val="A1D3D0"/>
          </a:solidFill>
          <a:ln w="5715" cap="flat">
            <a:noFill/>
            <a:prstDash val="solid"/>
            <a:miter/>
          </a:ln>
        </p:spPr>
        <p:txBody>
          <a:bodyPr rtlCol="0" anchor="ctr"/>
          <a:lstStyle/>
          <a:p>
            <a:endParaRPr lang="en-US" sz="1641"/>
          </a:p>
        </p:txBody>
      </p:sp>
      <p:sp>
        <p:nvSpPr>
          <p:cNvPr id="224" name="Freeform: Shape 223">
            <a:extLst>
              <a:ext uri="{FF2B5EF4-FFF2-40B4-BE49-F238E27FC236}">
                <a16:creationId xmlns:a16="http://schemas.microsoft.com/office/drawing/2014/main" id="{F348230E-1A07-4395-940F-DB95BA2DF520}"/>
              </a:ext>
            </a:extLst>
          </p:cNvPr>
          <p:cNvSpPr/>
          <p:nvPr/>
        </p:nvSpPr>
        <p:spPr>
          <a:xfrm rot="2355020" flipH="1">
            <a:off x="4270662" y="5545121"/>
            <a:ext cx="95" cy="375"/>
          </a:xfrm>
          <a:custGeom>
            <a:avLst/>
            <a:gdLst>
              <a:gd name="connsiteX0" fmla="*/ 291 w 514"/>
              <a:gd name="connsiteY0" fmla="*/ 0 h 1897"/>
              <a:gd name="connsiteX1" fmla="*/ 291 w 514"/>
              <a:gd name="connsiteY1" fmla="*/ 46 h 1897"/>
              <a:gd name="connsiteX2" fmla="*/ 177 w 514"/>
              <a:gd name="connsiteY2" fmla="*/ 200 h 1897"/>
              <a:gd name="connsiteX3" fmla="*/ 92 w 514"/>
              <a:gd name="connsiteY3" fmla="*/ 354 h 1897"/>
              <a:gd name="connsiteX4" fmla="*/ 23 w 514"/>
              <a:gd name="connsiteY4" fmla="*/ 538 h 1897"/>
              <a:gd name="connsiteX5" fmla="*/ 0 w 514"/>
              <a:gd name="connsiteY5" fmla="*/ 714 h 1897"/>
              <a:gd name="connsiteX6" fmla="*/ 0 w 514"/>
              <a:gd name="connsiteY6" fmla="*/ 937 h 1897"/>
              <a:gd name="connsiteX7" fmla="*/ 23 w 514"/>
              <a:gd name="connsiteY7" fmla="*/ 1137 h 1897"/>
              <a:gd name="connsiteX8" fmla="*/ 69 w 514"/>
              <a:gd name="connsiteY8" fmla="*/ 1360 h 1897"/>
              <a:gd name="connsiteX9" fmla="*/ 160 w 514"/>
              <a:gd name="connsiteY9" fmla="*/ 1606 h 1897"/>
              <a:gd name="connsiteX10" fmla="*/ 269 w 514"/>
              <a:gd name="connsiteY10" fmla="*/ 1852 h 1897"/>
              <a:gd name="connsiteX11" fmla="*/ 269 w 514"/>
              <a:gd name="connsiteY11" fmla="*/ 1898 h 1897"/>
              <a:gd name="connsiteX12" fmla="*/ 514 w 514"/>
              <a:gd name="connsiteY12" fmla="*/ 0 h 1897"/>
              <a:gd name="connsiteX13" fmla="*/ 291 w 514"/>
              <a:gd name="connsiteY13" fmla="*/ 46 h 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 h="1897">
                <a:moveTo>
                  <a:pt x="291" y="0"/>
                </a:moveTo>
                <a:lnTo>
                  <a:pt x="291" y="46"/>
                </a:lnTo>
                <a:lnTo>
                  <a:pt x="177" y="200"/>
                </a:lnTo>
                <a:lnTo>
                  <a:pt x="92" y="354"/>
                </a:lnTo>
                <a:lnTo>
                  <a:pt x="23" y="538"/>
                </a:lnTo>
                <a:lnTo>
                  <a:pt x="0" y="714"/>
                </a:lnTo>
                <a:lnTo>
                  <a:pt x="0" y="937"/>
                </a:lnTo>
                <a:lnTo>
                  <a:pt x="23" y="1137"/>
                </a:lnTo>
                <a:lnTo>
                  <a:pt x="69" y="1360"/>
                </a:lnTo>
                <a:lnTo>
                  <a:pt x="160" y="1606"/>
                </a:lnTo>
                <a:lnTo>
                  <a:pt x="269" y="1852"/>
                </a:lnTo>
                <a:lnTo>
                  <a:pt x="269" y="1898"/>
                </a:lnTo>
                <a:cubicBezTo>
                  <a:pt x="337" y="1275"/>
                  <a:pt x="423" y="646"/>
                  <a:pt x="514" y="0"/>
                </a:cubicBezTo>
                <a:lnTo>
                  <a:pt x="291" y="46"/>
                </a:lnTo>
              </a:path>
            </a:pathLst>
          </a:custGeom>
          <a:solidFill>
            <a:srgbClr val="A1D3D0"/>
          </a:solidFill>
          <a:ln w="5715" cap="flat">
            <a:noFill/>
            <a:prstDash val="solid"/>
            <a:miter/>
          </a:ln>
        </p:spPr>
        <p:txBody>
          <a:bodyPr rtlCol="0" anchor="ctr"/>
          <a:lstStyle/>
          <a:p>
            <a:endParaRPr lang="en-US" sz="1641"/>
          </a:p>
        </p:txBody>
      </p:sp>
      <p:sp>
        <p:nvSpPr>
          <p:cNvPr id="225" name="Freeform: Shape 224">
            <a:extLst>
              <a:ext uri="{FF2B5EF4-FFF2-40B4-BE49-F238E27FC236}">
                <a16:creationId xmlns:a16="http://schemas.microsoft.com/office/drawing/2014/main" id="{0189F65D-B279-ECA9-F907-0E413AA385E2}"/>
              </a:ext>
            </a:extLst>
          </p:cNvPr>
          <p:cNvSpPr/>
          <p:nvPr/>
        </p:nvSpPr>
        <p:spPr>
          <a:xfrm rot="2355020" flipH="1">
            <a:off x="4064235" y="5519318"/>
            <a:ext cx="238" cy="93"/>
          </a:xfrm>
          <a:custGeom>
            <a:avLst/>
            <a:gdLst>
              <a:gd name="connsiteX0" fmla="*/ 1069 w 1291"/>
              <a:gd name="connsiteY0" fmla="*/ 0 h 468"/>
              <a:gd name="connsiteX1" fmla="*/ 954 w 1291"/>
              <a:gd name="connsiteY1" fmla="*/ 46 h 468"/>
              <a:gd name="connsiteX2" fmla="*/ 486 w 1291"/>
              <a:gd name="connsiteY2" fmla="*/ 246 h 468"/>
              <a:gd name="connsiteX3" fmla="*/ 240 w 1291"/>
              <a:gd name="connsiteY3" fmla="*/ 337 h 468"/>
              <a:gd name="connsiteX4" fmla="*/ 109 w 1291"/>
              <a:gd name="connsiteY4" fmla="*/ 377 h 468"/>
              <a:gd name="connsiteX5" fmla="*/ 0 w 1291"/>
              <a:gd name="connsiteY5" fmla="*/ 423 h 468"/>
              <a:gd name="connsiteX6" fmla="*/ 17 w 1291"/>
              <a:gd name="connsiteY6" fmla="*/ 468 h 468"/>
              <a:gd name="connsiteX7" fmla="*/ 177 w 1291"/>
              <a:gd name="connsiteY7" fmla="*/ 468 h 468"/>
              <a:gd name="connsiteX8" fmla="*/ 354 w 1291"/>
              <a:gd name="connsiteY8" fmla="*/ 446 h 468"/>
              <a:gd name="connsiteX9" fmla="*/ 646 w 1291"/>
              <a:gd name="connsiteY9" fmla="*/ 360 h 468"/>
              <a:gd name="connsiteX10" fmla="*/ 800 w 1291"/>
              <a:gd name="connsiteY10" fmla="*/ 314 h 468"/>
              <a:gd name="connsiteX11" fmla="*/ 1069 w 1291"/>
              <a:gd name="connsiteY11" fmla="*/ 177 h 468"/>
              <a:gd name="connsiteX12" fmla="*/ 1292 w 1291"/>
              <a:gd name="connsiteY12" fmla="*/ 0 h 468"/>
              <a:gd name="connsiteX13" fmla="*/ 1069 w 1291"/>
              <a:gd name="connsiteY13" fmla="*/ 46 h 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1" h="468">
                <a:moveTo>
                  <a:pt x="1069" y="0"/>
                </a:moveTo>
                <a:lnTo>
                  <a:pt x="954" y="46"/>
                </a:lnTo>
                <a:cubicBezTo>
                  <a:pt x="954" y="46"/>
                  <a:pt x="800" y="114"/>
                  <a:pt x="486" y="246"/>
                </a:cubicBezTo>
                <a:cubicBezTo>
                  <a:pt x="400" y="291"/>
                  <a:pt x="309" y="314"/>
                  <a:pt x="240" y="337"/>
                </a:cubicBezTo>
                <a:lnTo>
                  <a:pt x="109" y="377"/>
                </a:lnTo>
                <a:lnTo>
                  <a:pt x="0" y="423"/>
                </a:lnTo>
                <a:cubicBezTo>
                  <a:pt x="0" y="446"/>
                  <a:pt x="0" y="468"/>
                  <a:pt x="17" y="468"/>
                </a:cubicBezTo>
                <a:lnTo>
                  <a:pt x="177" y="468"/>
                </a:lnTo>
                <a:lnTo>
                  <a:pt x="354" y="446"/>
                </a:lnTo>
                <a:cubicBezTo>
                  <a:pt x="469" y="423"/>
                  <a:pt x="554" y="377"/>
                  <a:pt x="646" y="360"/>
                </a:cubicBezTo>
                <a:lnTo>
                  <a:pt x="800" y="314"/>
                </a:lnTo>
                <a:lnTo>
                  <a:pt x="1069" y="177"/>
                </a:lnTo>
                <a:lnTo>
                  <a:pt x="1292" y="0"/>
                </a:lnTo>
                <a:lnTo>
                  <a:pt x="1069" y="46"/>
                </a:lnTo>
                <a:close/>
              </a:path>
            </a:pathLst>
          </a:custGeom>
          <a:solidFill>
            <a:srgbClr val="A1D3D0"/>
          </a:solidFill>
          <a:ln w="5715" cap="flat">
            <a:noFill/>
            <a:prstDash val="solid"/>
            <a:miter/>
          </a:ln>
        </p:spPr>
        <p:txBody>
          <a:bodyPr rtlCol="0" anchor="ctr"/>
          <a:lstStyle/>
          <a:p>
            <a:endParaRPr lang="en-US" sz="1641"/>
          </a:p>
        </p:txBody>
      </p:sp>
      <p:sp>
        <p:nvSpPr>
          <p:cNvPr id="226" name="Freeform: Shape 225">
            <a:extLst>
              <a:ext uri="{FF2B5EF4-FFF2-40B4-BE49-F238E27FC236}">
                <a16:creationId xmlns:a16="http://schemas.microsoft.com/office/drawing/2014/main" id="{3F529F31-B5A0-3C64-10B7-BA7081299780}"/>
              </a:ext>
            </a:extLst>
          </p:cNvPr>
          <p:cNvSpPr/>
          <p:nvPr/>
        </p:nvSpPr>
        <p:spPr>
          <a:xfrm rot="2355020" flipH="1">
            <a:off x="4064074" y="5518788"/>
            <a:ext cx="359" cy="123"/>
          </a:xfrm>
          <a:custGeom>
            <a:avLst/>
            <a:gdLst>
              <a:gd name="connsiteX0" fmla="*/ 1720 w 1943"/>
              <a:gd name="connsiteY0" fmla="*/ 0 h 622"/>
              <a:gd name="connsiteX1" fmla="*/ 1543 w 1943"/>
              <a:gd name="connsiteY1" fmla="*/ 68 h 622"/>
              <a:gd name="connsiteX2" fmla="*/ 1343 w 1943"/>
              <a:gd name="connsiteY2" fmla="*/ 154 h 622"/>
              <a:gd name="connsiteX3" fmla="*/ 960 w 1943"/>
              <a:gd name="connsiteY3" fmla="*/ 269 h 622"/>
              <a:gd name="connsiteX4" fmla="*/ 383 w 1943"/>
              <a:gd name="connsiteY4" fmla="*/ 468 h 622"/>
              <a:gd name="connsiteX5" fmla="*/ 0 w 1943"/>
              <a:gd name="connsiteY5" fmla="*/ 583 h 622"/>
              <a:gd name="connsiteX6" fmla="*/ 0 w 1943"/>
              <a:gd name="connsiteY6" fmla="*/ 623 h 622"/>
              <a:gd name="connsiteX7" fmla="*/ 491 w 1943"/>
              <a:gd name="connsiteY7" fmla="*/ 560 h 622"/>
              <a:gd name="connsiteX8" fmla="*/ 737 w 1943"/>
              <a:gd name="connsiteY8" fmla="*/ 514 h 622"/>
              <a:gd name="connsiteX9" fmla="*/ 960 w 1943"/>
              <a:gd name="connsiteY9" fmla="*/ 468 h 622"/>
              <a:gd name="connsiteX10" fmla="*/ 1160 w 1943"/>
              <a:gd name="connsiteY10" fmla="*/ 400 h 622"/>
              <a:gd name="connsiteX11" fmla="*/ 1383 w 1943"/>
              <a:gd name="connsiteY11" fmla="*/ 314 h 622"/>
              <a:gd name="connsiteX12" fmla="*/ 1589 w 1943"/>
              <a:gd name="connsiteY12" fmla="*/ 223 h 622"/>
              <a:gd name="connsiteX13" fmla="*/ 1943 w 1943"/>
              <a:gd name="connsiteY13" fmla="*/ 0 h 622"/>
              <a:gd name="connsiteX14" fmla="*/ 1720 w 1943"/>
              <a:gd name="connsiteY14" fmla="*/ 46 h 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 h="622">
                <a:moveTo>
                  <a:pt x="1720" y="0"/>
                </a:moveTo>
                <a:lnTo>
                  <a:pt x="1543" y="68"/>
                </a:lnTo>
                <a:lnTo>
                  <a:pt x="1343" y="154"/>
                </a:lnTo>
                <a:cubicBezTo>
                  <a:pt x="1229" y="177"/>
                  <a:pt x="1097" y="223"/>
                  <a:pt x="960" y="269"/>
                </a:cubicBezTo>
                <a:lnTo>
                  <a:pt x="383" y="468"/>
                </a:lnTo>
                <a:lnTo>
                  <a:pt x="0" y="583"/>
                </a:lnTo>
                <a:lnTo>
                  <a:pt x="0" y="623"/>
                </a:lnTo>
                <a:cubicBezTo>
                  <a:pt x="160" y="600"/>
                  <a:pt x="337" y="600"/>
                  <a:pt x="491" y="560"/>
                </a:cubicBezTo>
                <a:lnTo>
                  <a:pt x="737" y="514"/>
                </a:lnTo>
                <a:lnTo>
                  <a:pt x="960" y="468"/>
                </a:lnTo>
                <a:lnTo>
                  <a:pt x="1160" y="400"/>
                </a:lnTo>
                <a:lnTo>
                  <a:pt x="1383" y="314"/>
                </a:lnTo>
                <a:lnTo>
                  <a:pt x="1589" y="223"/>
                </a:lnTo>
                <a:lnTo>
                  <a:pt x="1943" y="0"/>
                </a:lnTo>
                <a:lnTo>
                  <a:pt x="1720" y="46"/>
                </a:lnTo>
                <a:close/>
              </a:path>
            </a:pathLst>
          </a:custGeom>
          <a:solidFill>
            <a:srgbClr val="A1D3D0"/>
          </a:solidFill>
          <a:ln w="5715" cap="flat">
            <a:noFill/>
            <a:prstDash val="solid"/>
            <a:miter/>
          </a:ln>
        </p:spPr>
        <p:txBody>
          <a:bodyPr rtlCol="0" anchor="ctr"/>
          <a:lstStyle/>
          <a:p>
            <a:endParaRPr lang="en-US" sz="1641"/>
          </a:p>
        </p:txBody>
      </p:sp>
      <p:sp>
        <p:nvSpPr>
          <p:cNvPr id="227" name="Freeform: Shape 226">
            <a:extLst>
              <a:ext uri="{FF2B5EF4-FFF2-40B4-BE49-F238E27FC236}">
                <a16:creationId xmlns:a16="http://schemas.microsoft.com/office/drawing/2014/main" id="{BB59312D-D42C-CCC1-DDF0-E4B65DE75D31}"/>
              </a:ext>
            </a:extLst>
          </p:cNvPr>
          <p:cNvSpPr/>
          <p:nvPr/>
        </p:nvSpPr>
        <p:spPr>
          <a:xfrm rot="2355020" flipH="1">
            <a:off x="4063741" y="5518140"/>
            <a:ext cx="532" cy="159"/>
          </a:xfrm>
          <a:custGeom>
            <a:avLst/>
            <a:gdLst>
              <a:gd name="connsiteX0" fmla="*/ 2657 w 2880"/>
              <a:gd name="connsiteY0" fmla="*/ 0 h 805"/>
              <a:gd name="connsiteX1" fmla="*/ 2366 w 2880"/>
              <a:gd name="connsiteY1" fmla="*/ 91 h 805"/>
              <a:gd name="connsiteX2" fmla="*/ 1789 w 2880"/>
              <a:gd name="connsiteY2" fmla="*/ 291 h 805"/>
              <a:gd name="connsiteX3" fmla="*/ 1206 w 2880"/>
              <a:gd name="connsiteY3" fmla="*/ 446 h 805"/>
              <a:gd name="connsiteX4" fmla="*/ 314 w 2880"/>
              <a:gd name="connsiteY4" fmla="*/ 691 h 805"/>
              <a:gd name="connsiteX5" fmla="*/ 0 w 2880"/>
              <a:gd name="connsiteY5" fmla="*/ 760 h 805"/>
              <a:gd name="connsiteX6" fmla="*/ 0 w 2880"/>
              <a:gd name="connsiteY6" fmla="*/ 806 h 805"/>
              <a:gd name="connsiteX7" fmla="*/ 360 w 2880"/>
              <a:gd name="connsiteY7" fmla="*/ 783 h 805"/>
              <a:gd name="connsiteX8" fmla="*/ 714 w 2880"/>
              <a:gd name="connsiteY8" fmla="*/ 737 h 805"/>
              <a:gd name="connsiteX9" fmla="*/ 1383 w 2880"/>
              <a:gd name="connsiteY9" fmla="*/ 600 h 805"/>
              <a:gd name="connsiteX10" fmla="*/ 1697 w 2880"/>
              <a:gd name="connsiteY10" fmla="*/ 514 h 805"/>
              <a:gd name="connsiteX11" fmla="*/ 2012 w 2880"/>
              <a:gd name="connsiteY11" fmla="*/ 400 h 805"/>
              <a:gd name="connsiteX12" fmla="*/ 2612 w 2880"/>
              <a:gd name="connsiteY12" fmla="*/ 154 h 805"/>
              <a:gd name="connsiteX13" fmla="*/ 2880 w 2880"/>
              <a:gd name="connsiteY13" fmla="*/ 0 h 805"/>
              <a:gd name="connsiteX14" fmla="*/ 2657 w 2880"/>
              <a:gd name="connsiteY14" fmla="*/ 46 h 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80" h="805">
                <a:moveTo>
                  <a:pt x="2657" y="0"/>
                </a:moveTo>
                <a:lnTo>
                  <a:pt x="2366" y="91"/>
                </a:lnTo>
                <a:cubicBezTo>
                  <a:pt x="2166" y="154"/>
                  <a:pt x="1989" y="223"/>
                  <a:pt x="1789" y="291"/>
                </a:cubicBezTo>
                <a:cubicBezTo>
                  <a:pt x="1583" y="337"/>
                  <a:pt x="1406" y="400"/>
                  <a:pt x="1206" y="446"/>
                </a:cubicBezTo>
                <a:lnTo>
                  <a:pt x="314" y="691"/>
                </a:lnTo>
                <a:lnTo>
                  <a:pt x="0" y="760"/>
                </a:lnTo>
                <a:lnTo>
                  <a:pt x="0" y="806"/>
                </a:lnTo>
                <a:lnTo>
                  <a:pt x="360" y="783"/>
                </a:lnTo>
                <a:lnTo>
                  <a:pt x="714" y="737"/>
                </a:lnTo>
                <a:lnTo>
                  <a:pt x="1383" y="600"/>
                </a:lnTo>
                <a:lnTo>
                  <a:pt x="1697" y="514"/>
                </a:lnTo>
                <a:lnTo>
                  <a:pt x="2012" y="400"/>
                </a:lnTo>
                <a:cubicBezTo>
                  <a:pt x="2212" y="314"/>
                  <a:pt x="2412" y="246"/>
                  <a:pt x="2612" y="154"/>
                </a:cubicBezTo>
                <a:lnTo>
                  <a:pt x="2880" y="0"/>
                </a:lnTo>
                <a:lnTo>
                  <a:pt x="2657" y="46"/>
                </a:lnTo>
                <a:close/>
              </a:path>
            </a:pathLst>
          </a:custGeom>
          <a:solidFill>
            <a:srgbClr val="A1D3D0"/>
          </a:solidFill>
          <a:ln w="5715" cap="flat">
            <a:noFill/>
            <a:prstDash val="solid"/>
            <a:miter/>
          </a:ln>
        </p:spPr>
        <p:txBody>
          <a:bodyPr rtlCol="0" anchor="ctr"/>
          <a:lstStyle/>
          <a:p>
            <a:endParaRPr lang="en-US" sz="1641"/>
          </a:p>
        </p:txBody>
      </p:sp>
      <p:sp>
        <p:nvSpPr>
          <p:cNvPr id="228" name="Freeform: Shape 227">
            <a:extLst>
              <a:ext uri="{FF2B5EF4-FFF2-40B4-BE49-F238E27FC236}">
                <a16:creationId xmlns:a16="http://schemas.microsoft.com/office/drawing/2014/main" id="{8FD3BE3F-C72C-C238-17D2-927453E0024A}"/>
              </a:ext>
            </a:extLst>
          </p:cNvPr>
          <p:cNvSpPr/>
          <p:nvPr/>
        </p:nvSpPr>
        <p:spPr>
          <a:xfrm rot="2355020" flipH="1">
            <a:off x="4062615" y="5516778"/>
            <a:ext cx="902" cy="199"/>
          </a:xfrm>
          <a:custGeom>
            <a:avLst/>
            <a:gdLst>
              <a:gd name="connsiteX0" fmla="*/ 4663 w 4886"/>
              <a:gd name="connsiteY0" fmla="*/ 0 h 1005"/>
              <a:gd name="connsiteX1" fmla="*/ 4172 w 4886"/>
              <a:gd name="connsiteY1" fmla="*/ 132 h 1005"/>
              <a:gd name="connsiteX2" fmla="*/ 2097 w 4886"/>
              <a:gd name="connsiteY2" fmla="*/ 583 h 1005"/>
              <a:gd name="connsiteX3" fmla="*/ 1069 w 4886"/>
              <a:gd name="connsiteY3" fmla="*/ 783 h 1005"/>
              <a:gd name="connsiteX4" fmla="*/ 0 w 4886"/>
              <a:gd name="connsiteY4" fmla="*/ 960 h 1005"/>
              <a:gd name="connsiteX5" fmla="*/ 0 w 4886"/>
              <a:gd name="connsiteY5" fmla="*/ 1006 h 1005"/>
              <a:gd name="connsiteX6" fmla="*/ 577 w 4886"/>
              <a:gd name="connsiteY6" fmla="*/ 960 h 1005"/>
              <a:gd name="connsiteX7" fmla="*/ 1160 w 4886"/>
              <a:gd name="connsiteY7" fmla="*/ 892 h 1005"/>
              <a:gd name="connsiteX8" fmla="*/ 1714 w 4886"/>
              <a:gd name="connsiteY8" fmla="*/ 829 h 1005"/>
              <a:gd name="connsiteX9" fmla="*/ 2275 w 4886"/>
              <a:gd name="connsiteY9" fmla="*/ 714 h 1005"/>
              <a:gd name="connsiteX10" fmla="*/ 2812 w 4886"/>
              <a:gd name="connsiteY10" fmla="*/ 600 h 1005"/>
              <a:gd name="connsiteX11" fmla="*/ 3881 w 4886"/>
              <a:gd name="connsiteY11" fmla="*/ 337 h 1005"/>
              <a:gd name="connsiteX12" fmla="*/ 4395 w 4886"/>
              <a:gd name="connsiteY12" fmla="*/ 177 h 1005"/>
              <a:gd name="connsiteX13" fmla="*/ 4886 w 4886"/>
              <a:gd name="connsiteY13" fmla="*/ 0 h 1005"/>
              <a:gd name="connsiteX14" fmla="*/ 4663 w 4886"/>
              <a:gd name="connsiteY14" fmla="*/ 46 h 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6" h="1005">
                <a:moveTo>
                  <a:pt x="4663" y="0"/>
                </a:moveTo>
                <a:lnTo>
                  <a:pt x="4172" y="132"/>
                </a:lnTo>
                <a:cubicBezTo>
                  <a:pt x="3480" y="292"/>
                  <a:pt x="2789" y="446"/>
                  <a:pt x="2097" y="583"/>
                </a:cubicBezTo>
                <a:cubicBezTo>
                  <a:pt x="1760" y="646"/>
                  <a:pt x="1406" y="714"/>
                  <a:pt x="1069" y="783"/>
                </a:cubicBezTo>
                <a:lnTo>
                  <a:pt x="0" y="960"/>
                </a:lnTo>
                <a:lnTo>
                  <a:pt x="0" y="1006"/>
                </a:lnTo>
                <a:lnTo>
                  <a:pt x="577" y="960"/>
                </a:lnTo>
                <a:lnTo>
                  <a:pt x="1160" y="892"/>
                </a:lnTo>
                <a:lnTo>
                  <a:pt x="1714" y="829"/>
                </a:lnTo>
                <a:lnTo>
                  <a:pt x="2275" y="714"/>
                </a:lnTo>
                <a:lnTo>
                  <a:pt x="2812" y="600"/>
                </a:lnTo>
                <a:cubicBezTo>
                  <a:pt x="3166" y="537"/>
                  <a:pt x="3526" y="446"/>
                  <a:pt x="3881" y="337"/>
                </a:cubicBezTo>
                <a:lnTo>
                  <a:pt x="4395" y="177"/>
                </a:lnTo>
                <a:lnTo>
                  <a:pt x="4886" y="0"/>
                </a:lnTo>
                <a:lnTo>
                  <a:pt x="4663" y="46"/>
                </a:lnTo>
                <a:close/>
              </a:path>
            </a:pathLst>
          </a:custGeom>
          <a:solidFill>
            <a:srgbClr val="A1D3D0"/>
          </a:solidFill>
          <a:ln w="5715" cap="flat">
            <a:noFill/>
            <a:prstDash val="solid"/>
            <a:miter/>
          </a:ln>
        </p:spPr>
        <p:txBody>
          <a:bodyPr rtlCol="0" anchor="ctr"/>
          <a:lstStyle/>
          <a:p>
            <a:endParaRPr lang="en-US" sz="1641"/>
          </a:p>
        </p:txBody>
      </p:sp>
      <p:sp>
        <p:nvSpPr>
          <p:cNvPr id="229" name="Freeform: Shape 228">
            <a:extLst>
              <a:ext uri="{FF2B5EF4-FFF2-40B4-BE49-F238E27FC236}">
                <a16:creationId xmlns:a16="http://schemas.microsoft.com/office/drawing/2014/main" id="{923AC318-8C95-D902-9956-26FD4AE6F1BD}"/>
              </a:ext>
            </a:extLst>
          </p:cNvPr>
          <p:cNvSpPr/>
          <p:nvPr/>
        </p:nvSpPr>
        <p:spPr>
          <a:xfrm rot="2355020" flipH="1">
            <a:off x="4099912" y="4830935"/>
            <a:ext cx="569" cy="123"/>
          </a:xfrm>
          <a:custGeom>
            <a:avLst/>
            <a:gdLst>
              <a:gd name="connsiteX0" fmla="*/ 2435 w 3080"/>
              <a:gd name="connsiteY0" fmla="*/ 0 h 622"/>
              <a:gd name="connsiteX1" fmla="*/ 2258 w 3080"/>
              <a:gd name="connsiteY1" fmla="*/ 0 h 622"/>
              <a:gd name="connsiteX2" fmla="*/ 2058 w 3080"/>
              <a:gd name="connsiteY2" fmla="*/ 23 h 622"/>
              <a:gd name="connsiteX3" fmla="*/ 1835 w 3080"/>
              <a:gd name="connsiteY3" fmla="*/ 46 h 622"/>
              <a:gd name="connsiteX4" fmla="*/ 1298 w 3080"/>
              <a:gd name="connsiteY4" fmla="*/ 177 h 622"/>
              <a:gd name="connsiteX5" fmla="*/ 1006 w 3080"/>
              <a:gd name="connsiteY5" fmla="*/ 246 h 622"/>
              <a:gd name="connsiteX6" fmla="*/ 0 w 3080"/>
              <a:gd name="connsiteY6" fmla="*/ 583 h 622"/>
              <a:gd name="connsiteX7" fmla="*/ 0 w 3080"/>
              <a:gd name="connsiteY7" fmla="*/ 623 h 622"/>
              <a:gd name="connsiteX8" fmla="*/ 446 w 3080"/>
              <a:gd name="connsiteY8" fmla="*/ 560 h 622"/>
              <a:gd name="connsiteX9" fmla="*/ 892 w 3080"/>
              <a:gd name="connsiteY9" fmla="*/ 537 h 622"/>
              <a:gd name="connsiteX10" fmla="*/ 1120 w 3080"/>
              <a:gd name="connsiteY10" fmla="*/ 514 h 622"/>
              <a:gd name="connsiteX11" fmla="*/ 1320 w 3080"/>
              <a:gd name="connsiteY11" fmla="*/ 491 h 622"/>
              <a:gd name="connsiteX12" fmla="*/ 1543 w 3080"/>
              <a:gd name="connsiteY12" fmla="*/ 469 h 622"/>
              <a:gd name="connsiteX13" fmla="*/ 1989 w 3080"/>
              <a:gd name="connsiteY13" fmla="*/ 446 h 622"/>
              <a:gd name="connsiteX14" fmla="*/ 2549 w 3080"/>
              <a:gd name="connsiteY14" fmla="*/ 377 h 622"/>
              <a:gd name="connsiteX15" fmla="*/ 3080 w 3080"/>
              <a:gd name="connsiteY15" fmla="*/ 314 h 622"/>
              <a:gd name="connsiteX16" fmla="*/ 2903 w 3080"/>
              <a:gd name="connsiteY16" fmla="*/ 91 h 622"/>
              <a:gd name="connsiteX17" fmla="*/ 2835 w 3080"/>
              <a:gd name="connsiteY17" fmla="*/ 46 h 622"/>
              <a:gd name="connsiteX18" fmla="*/ 2658 w 3080"/>
              <a:gd name="connsiteY18" fmla="*/ 0 h 622"/>
              <a:gd name="connsiteX19" fmla="*/ 2435 w 3080"/>
              <a:gd name="connsiteY19" fmla="*/ 0 h 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80" h="622">
                <a:moveTo>
                  <a:pt x="2435" y="0"/>
                </a:moveTo>
                <a:lnTo>
                  <a:pt x="2258" y="0"/>
                </a:lnTo>
                <a:lnTo>
                  <a:pt x="2058" y="23"/>
                </a:lnTo>
                <a:lnTo>
                  <a:pt x="1835" y="46"/>
                </a:lnTo>
                <a:cubicBezTo>
                  <a:pt x="1652" y="91"/>
                  <a:pt x="1497" y="132"/>
                  <a:pt x="1298" y="177"/>
                </a:cubicBezTo>
                <a:lnTo>
                  <a:pt x="1006" y="246"/>
                </a:lnTo>
                <a:cubicBezTo>
                  <a:pt x="469" y="423"/>
                  <a:pt x="137" y="514"/>
                  <a:pt x="0" y="583"/>
                </a:cubicBezTo>
                <a:lnTo>
                  <a:pt x="0" y="623"/>
                </a:lnTo>
                <a:lnTo>
                  <a:pt x="446" y="560"/>
                </a:lnTo>
                <a:lnTo>
                  <a:pt x="892" y="537"/>
                </a:lnTo>
                <a:lnTo>
                  <a:pt x="1120" y="514"/>
                </a:lnTo>
                <a:lnTo>
                  <a:pt x="1320" y="491"/>
                </a:lnTo>
                <a:lnTo>
                  <a:pt x="1543" y="469"/>
                </a:lnTo>
                <a:cubicBezTo>
                  <a:pt x="1697" y="469"/>
                  <a:pt x="1835" y="469"/>
                  <a:pt x="1989" y="446"/>
                </a:cubicBezTo>
                <a:lnTo>
                  <a:pt x="2549" y="377"/>
                </a:lnTo>
                <a:lnTo>
                  <a:pt x="3080" y="314"/>
                </a:lnTo>
                <a:cubicBezTo>
                  <a:pt x="3058" y="223"/>
                  <a:pt x="2995" y="132"/>
                  <a:pt x="2903" y="91"/>
                </a:cubicBezTo>
                <a:lnTo>
                  <a:pt x="2835" y="46"/>
                </a:lnTo>
                <a:cubicBezTo>
                  <a:pt x="2789" y="46"/>
                  <a:pt x="2726" y="23"/>
                  <a:pt x="2658" y="0"/>
                </a:cubicBezTo>
                <a:lnTo>
                  <a:pt x="2435" y="0"/>
                </a:lnTo>
                <a:close/>
              </a:path>
            </a:pathLst>
          </a:custGeom>
          <a:solidFill>
            <a:srgbClr val="A1D3D0"/>
          </a:solidFill>
          <a:ln w="5715" cap="flat">
            <a:noFill/>
            <a:prstDash val="solid"/>
            <a:miter/>
          </a:ln>
        </p:spPr>
        <p:txBody>
          <a:bodyPr rtlCol="0" anchor="ctr"/>
          <a:lstStyle/>
          <a:p>
            <a:endParaRPr lang="en-US" sz="1641"/>
          </a:p>
        </p:txBody>
      </p:sp>
      <p:sp>
        <p:nvSpPr>
          <p:cNvPr id="230" name="Freeform: Shape 229">
            <a:extLst>
              <a:ext uri="{FF2B5EF4-FFF2-40B4-BE49-F238E27FC236}">
                <a16:creationId xmlns:a16="http://schemas.microsoft.com/office/drawing/2014/main" id="{743B3F1C-ACA3-EFEC-8E61-4302A3844224}"/>
              </a:ext>
            </a:extLst>
          </p:cNvPr>
          <p:cNvSpPr/>
          <p:nvPr/>
        </p:nvSpPr>
        <p:spPr>
          <a:xfrm rot="2355020" flipH="1">
            <a:off x="4062018" y="5454926"/>
            <a:ext cx="1101" cy="477"/>
          </a:xfrm>
          <a:custGeom>
            <a:avLst/>
            <a:gdLst>
              <a:gd name="connsiteX0" fmla="*/ 0 w 5960"/>
              <a:gd name="connsiteY0" fmla="*/ 0 h 2411"/>
              <a:gd name="connsiteX1" fmla="*/ 869 w 5960"/>
              <a:gd name="connsiteY1" fmla="*/ 491 h 2411"/>
              <a:gd name="connsiteX2" fmla="*/ 2480 w 5960"/>
              <a:gd name="connsiteY2" fmla="*/ 1315 h 2411"/>
              <a:gd name="connsiteX3" fmla="*/ 3172 w 5960"/>
              <a:gd name="connsiteY3" fmla="*/ 1629 h 2411"/>
              <a:gd name="connsiteX4" fmla="*/ 3840 w 5960"/>
              <a:gd name="connsiteY4" fmla="*/ 1898 h 2411"/>
              <a:gd name="connsiteX5" fmla="*/ 4440 w 5960"/>
              <a:gd name="connsiteY5" fmla="*/ 2097 h 2411"/>
              <a:gd name="connsiteX6" fmla="*/ 4978 w 5960"/>
              <a:gd name="connsiteY6" fmla="*/ 2258 h 2411"/>
              <a:gd name="connsiteX7" fmla="*/ 5469 w 5960"/>
              <a:gd name="connsiteY7" fmla="*/ 2343 h 2411"/>
              <a:gd name="connsiteX8" fmla="*/ 5892 w 5960"/>
              <a:gd name="connsiteY8" fmla="*/ 2366 h 2411"/>
              <a:gd name="connsiteX9" fmla="*/ 5961 w 5960"/>
              <a:gd name="connsiteY9" fmla="*/ 2412 h 2411"/>
              <a:gd name="connsiteX10" fmla="*/ 223 w 5960"/>
              <a:gd name="connsiteY10" fmla="*/ 0 h 2411"/>
              <a:gd name="connsiteX11" fmla="*/ 0 w 5960"/>
              <a:gd name="connsiteY11" fmla="*/ 46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60" h="2411">
                <a:moveTo>
                  <a:pt x="0" y="0"/>
                </a:moveTo>
                <a:lnTo>
                  <a:pt x="869" y="491"/>
                </a:lnTo>
                <a:cubicBezTo>
                  <a:pt x="1451" y="806"/>
                  <a:pt x="1966" y="1069"/>
                  <a:pt x="2480" y="1315"/>
                </a:cubicBezTo>
                <a:lnTo>
                  <a:pt x="3172" y="1629"/>
                </a:lnTo>
                <a:lnTo>
                  <a:pt x="3840" y="1898"/>
                </a:lnTo>
                <a:lnTo>
                  <a:pt x="4440" y="2097"/>
                </a:lnTo>
                <a:lnTo>
                  <a:pt x="4978" y="2258"/>
                </a:lnTo>
                <a:lnTo>
                  <a:pt x="5469" y="2343"/>
                </a:lnTo>
                <a:lnTo>
                  <a:pt x="5892" y="2366"/>
                </a:lnTo>
                <a:lnTo>
                  <a:pt x="5961" y="2412"/>
                </a:lnTo>
                <a:lnTo>
                  <a:pt x="223" y="0"/>
                </a:lnTo>
                <a:lnTo>
                  <a:pt x="0" y="46"/>
                </a:lnTo>
                <a:close/>
              </a:path>
            </a:pathLst>
          </a:custGeom>
          <a:solidFill>
            <a:srgbClr val="A1D3D0"/>
          </a:solidFill>
          <a:ln w="5715" cap="flat">
            <a:noFill/>
            <a:prstDash val="solid"/>
            <a:miter/>
          </a:ln>
        </p:spPr>
        <p:txBody>
          <a:bodyPr rtlCol="0" anchor="ctr"/>
          <a:lstStyle/>
          <a:p>
            <a:endParaRPr lang="en-US" sz="1641"/>
          </a:p>
        </p:txBody>
      </p:sp>
      <p:sp>
        <p:nvSpPr>
          <p:cNvPr id="231" name="Freeform: Shape 230">
            <a:extLst>
              <a:ext uri="{FF2B5EF4-FFF2-40B4-BE49-F238E27FC236}">
                <a16:creationId xmlns:a16="http://schemas.microsoft.com/office/drawing/2014/main" id="{8734C9E2-3639-0588-2DA3-DFFCCA9839B3}"/>
              </a:ext>
            </a:extLst>
          </p:cNvPr>
          <p:cNvSpPr/>
          <p:nvPr/>
        </p:nvSpPr>
        <p:spPr>
          <a:xfrm rot="2355020" flipH="1">
            <a:off x="4314013" y="5327741"/>
            <a:ext cx="355" cy="1188"/>
          </a:xfrm>
          <a:custGeom>
            <a:avLst/>
            <a:gdLst>
              <a:gd name="connsiteX0" fmla="*/ 0 w 1920"/>
              <a:gd name="connsiteY0" fmla="*/ 0 h 6006"/>
              <a:gd name="connsiteX1" fmla="*/ 131 w 1920"/>
              <a:gd name="connsiteY1" fmla="*/ 514 h 6006"/>
              <a:gd name="connsiteX2" fmla="*/ 423 w 1920"/>
              <a:gd name="connsiteY2" fmla="*/ 1674 h 6006"/>
              <a:gd name="connsiteX3" fmla="*/ 1029 w 1920"/>
              <a:gd name="connsiteY3" fmla="*/ 3663 h 6006"/>
              <a:gd name="connsiteX4" fmla="*/ 1520 w 1920"/>
              <a:gd name="connsiteY4" fmla="*/ 5155 h 6006"/>
              <a:gd name="connsiteX5" fmla="*/ 1806 w 1920"/>
              <a:gd name="connsiteY5" fmla="*/ 5961 h 6006"/>
              <a:gd name="connsiteX6" fmla="*/ 1920 w 1920"/>
              <a:gd name="connsiteY6" fmla="*/ 6006 h 6006"/>
              <a:gd name="connsiteX7" fmla="*/ 1252 w 1920"/>
              <a:gd name="connsiteY7" fmla="*/ 3457 h 6006"/>
              <a:gd name="connsiteX8" fmla="*/ 223 w 1920"/>
              <a:gd name="connsiteY8" fmla="*/ 0 h 6006"/>
              <a:gd name="connsiteX9" fmla="*/ 0 w 1920"/>
              <a:gd name="connsiteY9" fmla="*/ 46 h 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0" h="6006">
                <a:moveTo>
                  <a:pt x="0" y="0"/>
                </a:moveTo>
                <a:lnTo>
                  <a:pt x="131" y="514"/>
                </a:lnTo>
                <a:cubicBezTo>
                  <a:pt x="200" y="892"/>
                  <a:pt x="314" y="1274"/>
                  <a:pt x="423" y="1674"/>
                </a:cubicBezTo>
                <a:cubicBezTo>
                  <a:pt x="446" y="1829"/>
                  <a:pt x="646" y="2503"/>
                  <a:pt x="1029" y="3663"/>
                </a:cubicBezTo>
                <a:cubicBezTo>
                  <a:pt x="1183" y="4132"/>
                  <a:pt x="1337" y="4623"/>
                  <a:pt x="1520" y="5155"/>
                </a:cubicBezTo>
                <a:lnTo>
                  <a:pt x="1806" y="5961"/>
                </a:lnTo>
                <a:lnTo>
                  <a:pt x="1920" y="6006"/>
                </a:lnTo>
                <a:cubicBezTo>
                  <a:pt x="1674" y="5069"/>
                  <a:pt x="1474" y="4218"/>
                  <a:pt x="1252" y="3457"/>
                </a:cubicBezTo>
                <a:cubicBezTo>
                  <a:pt x="1183" y="3172"/>
                  <a:pt x="846" y="2012"/>
                  <a:pt x="223" y="0"/>
                </a:cubicBezTo>
                <a:lnTo>
                  <a:pt x="0" y="46"/>
                </a:lnTo>
                <a:close/>
              </a:path>
            </a:pathLst>
          </a:custGeom>
          <a:solidFill>
            <a:srgbClr val="A1D3D0"/>
          </a:solidFill>
          <a:ln w="5715" cap="flat">
            <a:noFill/>
            <a:prstDash val="solid"/>
            <a:miter/>
          </a:ln>
        </p:spPr>
        <p:txBody>
          <a:bodyPr rtlCol="0" anchor="ctr"/>
          <a:lstStyle/>
          <a:p>
            <a:endParaRPr lang="en-US" sz="1641"/>
          </a:p>
        </p:txBody>
      </p:sp>
      <p:sp>
        <p:nvSpPr>
          <p:cNvPr id="232" name="Freeform: Shape 231">
            <a:extLst>
              <a:ext uri="{FF2B5EF4-FFF2-40B4-BE49-F238E27FC236}">
                <a16:creationId xmlns:a16="http://schemas.microsoft.com/office/drawing/2014/main" id="{D35B8D85-4EF2-18CC-86EF-6E925463B560}"/>
              </a:ext>
            </a:extLst>
          </p:cNvPr>
          <p:cNvSpPr/>
          <p:nvPr/>
        </p:nvSpPr>
        <p:spPr>
          <a:xfrm rot="2355020" flipH="1">
            <a:off x="4008648" y="5315491"/>
            <a:ext cx="828" cy="878"/>
          </a:xfrm>
          <a:custGeom>
            <a:avLst/>
            <a:gdLst>
              <a:gd name="connsiteX0" fmla="*/ 0 w 4486"/>
              <a:gd name="connsiteY0" fmla="*/ 0 h 4440"/>
              <a:gd name="connsiteX1" fmla="*/ 2258 w 4486"/>
              <a:gd name="connsiteY1" fmla="*/ 2235 h 4440"/>
              <a:gd name="connsiteX2" fmla="*/ 4486 w 4486"/>
              <a:gd name="connsiteY2" fmla="*/ 4440 h 4440"/>
              <a:gd name="connsiteX3" fmla="*/ 4172 w 4486"/>
              <a:gd name="connsiteY3" fmla="*/ 4040 h 4440"/>
              <a:gd name="connsiteX4" fmla="*/ 3418 w 4486"/>
              <a:gd name="connsiteY4" fmla="*/ 3195 h 4440"/>
              <a:gd name="connsiteX5" fmla="*/ 1452 w 4486"/>
              <a:gd name="connsiteY5" fmla="*/ 1160 h 4440"/>
              <a:gd name="connsiteX6" fmla="*/ 246 w 4486"/>
              <a:gd name="connsiteY6" fmla="*/ 0 h 4440"/>
              <a:gd name="connsiteX7" fmla="*/ 0 w 4486"/>
              <a:gd name="connsiteY7" fmla="*/ 46 h 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6" h="4440">
                <a:moveTo>
                  <a:pt x="0" y="0"/>
                </a:moveTo>
                <a:lnTo>
                  <a:pt x="2258" y="2235"/>
                </a:lnTo>
                <a:lnTo>
                  <a:pt x="4486" y="4440"/>
                </a:lnTo>
                <a:lnTo>
                  <a:pt x="4172" y="4040"/>
                </a:lnTo>
                <a:cubicBezTo>
                  <a:pt x="3926" y="3772"/>
                  <a:pt x="3686" y="3480"/>
                  <a:pt x="3418" y="3195"/>
                </a:cubicBezTo>
                <a:cubicBezTo>
                  <a:pt x="2858" y="2566"/>
                  <a:pt x="2212" y="1897"/>
                  <a:pt x="1452" y="1160"/>
                </a:cubicBezTo>
                <a:cubicBezTo>
                  <a:pt x="1069" y="783"/>
                  <a:pt x="669" y="400"/>
                  <a:pt x="246" y="0"/>
                </a:cubicBezTo>
                <a:lnTo>
                  <a:pt x="0" y="46"/>
                </a:lnTo>
                <a:close/>
              </a:path>
            </a:pathLst>
          </a:custGeom>
          <a:solidFill>
            <a:srgbClr val="A1D3D0"/>
          </a:solidFill>
          <a:ln w="5715" cap="flat">
            <a:noFill/>
            <a:prstDash val="solid"/>
            <a:miter/>
          </a:ln>
        </p:spPr>
        <p:txBody>
          <a:bodyPr rtlCol="0" anchor="ctr"/>
          <a:lstStyle/>
          <a:p>
            <a:endParaRPr lang="en-US" sz="1641"/>
          </a:p>
        </p:txBody>
      </p:sp>
      <p:sp>
        <p:nvSpPr>
          <p:cNvPr id="236" name="TextBox 235">
            <a:extLst>
              <a:ext uri="{FF2B5EF4-FFF2-40B4-BE49-F238E27FC236}">
                <a16:creationId xmlns:a16="http://schemas.microsoft.com/office/drawing/2014/main" id="{92FA2F94-8FC8-B2B8-DC5B-F1F748B01851}"/>
              </a:ext>
            </a:extLst>
          </p:cNvPr>
          <p:cNvSpPr txBox="1"/>
          <p:nvPr/>
        </p:nvSpPr>
        <p:spPr>
          <a:xfrm>
            <a:off x="4250915" y="5863444"/>
            <a:ext cx="1037905" cy="766784"/>
          </a:xfrm>
          <a:prstGeom prst="rect">
            <a:avLst/>
          </a:prstGeom>
          <a:noFill/>
        </p:spPr>
        <p:txBody>
          <a:bodyPr wrap="square" lIns="83408" tIns="41705" rIns="83408" bIns="41705" anchor="t">
            <a:spAutoFit/>
          </a:bodyPr>
          <a:lstStyle/>
          <a:p>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Diarrea</a:t>
            </a:r>
            <a:r>
              <a:rPr lang="es-HN" sz="1094">
                <a:solidFill>
                  <a:schemeClr val="tx1">
                    <a:lumMod val="85000"/>
                    <a:lumOff val="15000"/>
                  </a:schemeClr>
                </a:solidFill>
                <a:latin typeface="Avenir Next LT Pro" panose="020B0504020202020204" pitchFamily="34" charset="0"/>
                <a:ea typeface="Noto Sans JP" panose="020B0500000000000000" pitchFamily="34" charset="-128"/>
              </a:rPr>
              <a:t> es la </a:t>
            </a:r>
            <a:r>
              <a:rPr lang="es-HN" sz="1094">
                <a:solidFill>
                  <a:schemeClr val="accent1"/>
                </a:solidFill>
                <a:latin typeface="Avenir Next LT Pro Demi" panose="020B0704020202020204" pitchFamily="34" charset="0"/>
                <a:ea typeface="Noto Sans JP" panose="020B0500000000000000" pitchFamily="34" charset="-128"/>
              </a:rPr>
              <a:t>cuarta causa </a:t>
            </a:r>
            <a:r>
              <a:rPr lang="es-HN" sz="1094">
                <a:solidFill>
                  <a:schemeClr val="tx1">
                    <a:lumMod val="85000"/>
                    <a:lumOff val="15000"/>
                  </a:schemeClr>
                </a:solidFill>
                <a:latin typeface="Avenir Next LT Pro" panose="020B0504020202020204" pitchFamily="34" charset="0"/>
                <a:ea typeface="Noto Sans JP" panose="020B0500000000000000" pitchFamily="34" charset="-128"/>
              </a:rPr>
              <a:t>de</a:t>
            </a:r>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 consulta médica</a:t>
            </a:r>
            <a:endParaRPr lang="en-US" sz="1094">
              <a:solidFill>
                <a:schemeClr val="tx1">
                  <a:lumMod val="85000"/>
                  <a:lumOff val="15000"/>
                </a:schemeClr>
              </a:solidFill>
              <a:latin typeface="Avenir Next LT Pro Demi" panose="020B0704020202020204" pitchFamily="34" charset="0"/>
              <a:ea typeface="Noto Sans JP" panose="020B0500000000000000" pitchFamily="34" charset="-128"/>
            </a:endParaRPr>
          </a:p>
        </p:txBody>
      </p:sp>
      <p:grpSp>
        <p:nvGrpSpPr>
          <p:cNvPr id="238" name="Group 237">
            <a:extLst>
              <a:ext uri="{FF2B5EF4-FFF2-40B4-BE49-F238E27FC236}">
                <a16:creationId xmlns:a16="http://schemas.microsoft.com/office/drawing/2014/main" id="{15DAB56B-53DF-28A4-BC3D-F81F23193692}"/>
              </a:ext>
            </a:extLst>
          </p:cNvPr>
          <p:cNvGrpSpPr/>
          <p:nvPr/>
        </p:nvGrpSpPr>
        <p:grpSpPr>
          <a:xfrm>
            <a:off x="3949396" y="5772600"/>
            <a:ext cx="342003" cy="796492"/>
            <a:chOff x="274114" y="3444549"/>
            <a:chExt cx="352083" cy="819966"/>
          </a:xfrm>
          <a:solidFill>
            <a:srgbClr val="A1D3D0"/>
          </a:solidFill>
        </p:grpSpPr>
        <p:sp>
          <p:nvSpPr>
            <p:cNvPr id="239" name="Freeform: Shape 238">
              <a:extLst>
                <a:ext uri="{FF2B5EF4-FFF2-40B4-BE49-F238E27FC236}">
                  <a16:creationId xmlns:a16="http://schemas.microsoft.com/office/drawing/2014/main" id="{DC5F637F-3B8D-3B49-C585-6AE4FDB2F337}"/>
                </a:ext>
              </a:extLst>
            </p:cNvPr>
            <p:cNvSpPr/>
            <p:nvPr/>
          </p:nvSpPr>
          <p:spPr>
            <a:xfrm>
              <a:off x="352970" y="3868602"/>
              <a:ext cx="89522" cy="395913"/>
            </a:xfrm>
            <a:custGeom>
              <a:avLst/>
              <a:gdLst>
                <a:gd name="connsiteX0" fmla="*/ 0 w 89522"/>
                <a:gd name="connsiteY0" fmla="*/ 1 h 395913"/>
                <a:gd name="connsiteX1" fmla="*/ 0 w 89522"/>
                <a:gd name="connsiteY1" fmla="*/ 351156 h 395913"/>
                <a:gd name="connsiteX2" fmla="*/ 44757 w 89522"/>
                <a:gd name="connsiteY2" fmla="*/ 395913 h 395913"/>
                <a:gd name="connsiteX3" fmla="*/ 89523 w 89522"/>
                <a:gd name="connsiteY3" fmla="*/ 351156 h 395913"/>
                <a:gd name="connsiteX4" fmla="*/ 89523 w 89522"/>
                <a:gd name="connsiteY4" fmla="*/ 48165 h 395913"/>
                <a:gd name="connsiteX5" fmla="*/ 0 w 89522"/>
                <a:gd name="connsiteY5" fmla="*/ 0 h 3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22" h="395913">
                  <a:moveTo>
                    <a:pt x="0" y="1"/>
                  </a:moveTo>
                  <a:lnTo>
                    <a:pt x="0" y="351156"/>
                  </a:lnTo>
                  <a:cubicBezTo>
                    <a:pt x="0" y="375883"/>
                    <a:pt x="20044" y="395913"/>
                    <a:pt x="44757" y="395913"/>
                  </a:cubicBezTo>
                  <a:cubicBezTo>
                    <a:pt x="69475" y="395913"/>
                    <a:pt x="89523" y="375883"/>
                    <a:pt x="89523" y="351156"/>
                  </a:cubicBezTo>
                  <a:lnTo>
                    <a:pt x="89523" y="48165"/>
                  </a:lnTo>
                  <a:cubicBezTo>
                    <a:pt x="51878" y="45737"/>
                    <a:pt x="19212" y="27130"/>
                    <a:pt x="0" y="0"/>
                  </a:cubicBezTo>
                  <a:close/>
                </a:path>
              </a:pathLst>
            </a:custGeom>
            <a:grpFill/>
            <a:ln w="1080" cap="flat">
              <a:noFill/>
              <a:prstDash val="solid"/>
              <a:miter/>
            </a:ln>
          </p:spPr>
          <p:txBody>
            <a:bodyPr rtlCol="0" anchor="ctr"/>
            <a:lstStyle/>
            <a:p>
              <a:endParaRPr lang="en-US" sz="1641"/>
            </a:p>
          </p:txBody>
        </p:sp>
        <p:sp>
          <p:nvSpPr>
            <p:cNvPr id="240" name="Freeform: Shape 239">
              <a:extLst>
                <a:ext uri="{FF2B5EF4-FFF2-40B4-BE49-F238E27FC236}">
                  <a16:creationId xmlns:a16="http://schemas.microsoft.com/office/drawing/2014/main" id="{24415CEC-5CB9-FA76-7D7B-250D0C18A518}"/>
                </a:ext>
              </a:extLst>
            </p:cNvPr>
            <p:cNvSpPr/>
            <p:nvPr/>
          </p:nvSpPr>
          <p:spPr>
            <a:xfrm>
              <a:off x="459270" y="3868603"/>
              <a:ext cx="89522" cy="395912"/>
            </a:xfrm>
            <a:custGeom>
              <a:avLst/>
              <a:gdLst>
                <a:gd name="connsiteX0" fmla="*/ 0 w 89522"/>
                <a:gd name="connsiteY0" fmla="*/ 48164 h 395912"/>
                <a:gd name="connsiteX1" fmla="*/ 0 w 89522"/>
                <a:gd name="connsiteY1" fmla="*/ 351155 h 395912"/>
                <a:gd name="connsiteX2" fmla="*/ 44757 w 89522"/>
                <a:gd name="connsiteY2" fmla="*/ 395912 h 395912"/>
                <a:gd name="connsiteX3" fmla="*/ 89523 w 89522"/>
                <a:gd name="connsiteY3" fmla="*/ 351155 h 395912"/>
                <a:gd name="connsiteX4" fmla="*/ 89523 w 89522"/>
                <a:gd name="connsiteY4" fmla="*/ 0 h 395912"/>
                <a:gd name="connsiteX5" fmla="*/ 0 w 89522"/>
                <a:gd name="connsiteY5" fmla="*/ 48165 h 3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22" h="395912">
                  <a:moveTo>
                    <a:pt x="0" y="48164"/>
                  </a:moveTo>
                  <a:lnTo>
                    <a:pt x="0" y="351155"/>
                  </a:lnTo>
                  <a:cubicBezTo>
                    <a:pt x="0" y="375882"/>
                    <a:pt x="20044" y="395912"/>
                    <a:pt x="44757" y="395912"/>
                  </a:cubicBezTo>
                  <a:cubicBezTo>
                    <a:pt x="69475" y="395912"/>
                    <a:pt x="89523" y="375882"/>
                    <a:pt x="89523" y="351155"/>
                  </a:cubicBezTo>
                  <a:lnTo>
                    <a:pt x="89523" y="0"/>
                  </a:lnTo>
                  <a:cubicBezTo>
                    <a:pt x="70310" y="27134"/>
                    <a:pt x="37646" y="45740"/>
                    <a:pt x="0" y="48165"/>
                  </a:cubicBezTo>
                  <a:close/>
                </a:path>
              </a:pathLst>
            </a:custGeom>
            <a:grpFill/>
            <a:ln w="1080" cap="flat">
              <a:noFill/>
              <a:prstDash val="solid"/>
              <a:miter/>
            </a:ln>
          </p:spPr>
          <p:txBody>
            <a:bodyPr rtlCol="0" anchor="ctr"/>
            <a:lstStyle/>
            <a:p>
              <a:endParaRPr lang="en-US" sz="1641"/>
            </a:p>
          </p:txBody>
        </p:sp>
        <p:sp>
          <p:nvSpPr>
            <p:cNvPr id="241" name="Freeform: Shape 240">
              <a:extLst>
                <a:ext uri="{FF2B5EF4-FFF2-40B4-BE49-F238E27FC236}">
                  <a16:creationId xmlns:a16="http://schemas.microsoft.com/office/drawing/2014/main" id="{E37C355E-F988-3C3D-57DB-C9F8CAAAC313}"/>
                </a:ext>
              </a:extLst>
            </p:cNvPr>
            <p:cNvSpPr/>
            <p:nvPr/>
          </p:nvSpPr>
          <p:spPr>
            <a:xfrm>
              <a:off x="369426" y="3509035"/>
              <a:ext cx="162908" cy="162909"/>
            </a:xfrm>
            <a:custGeom>
              <a:avLst/>
              <a:gdLst>
                <a:gd name="connsiteX0" fmla="*/ 162909 w 162908"/>
                <a:gd name="connsiteY0" fmla="*/ 81457 h 162909"/>
                <a:gd name="connsiteX1" fmla="*/ 81452 w 162908"/>
                <a:gd name="connsiteY1" fmla="*/ 162909 h 162909"/>
                <a:gd name="connsiteX2" fmla="*/ 0 w 162908"/>
                <a:gd name="connsiteY2" fmla="*/ 81457 h 162909"/>
                <a:gd name="connsiteX3" fmla="*/ 81452 w 162908"/>
                <a:gd name="connsiteY3" fmla="*/ 0 h 162909"/>
                <a:gd name="connsiteX4" fmla="*/ 162909 w 162908"/>
                <a:gd name="connsiteY4" fmla="*/ 81457 h 162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08" h="162909">
                  <a:moveTo>
                    <a:pt x="162909" y="81457"/>
                  </a:moveTo>
                  <a:cubicBezTo>
                    <a:pt x="162909" y="126443"/>
                    <a:pt x="126438" y="162909"/>
                    <a:pt x="81452" y="162909"/>
                  </a:cubicBezTo>
                  <a:cubicBezTo>
                    <a:pt x="36466" y="162909"/>
                    <a:pt x="0" y="126443"/>
                    <a:pt x="0" y="81457"/>
                  </a:cubicBezTo>
                  <a:cubicBezTo>
                    <a:pt x="0" y="36466"/>
                    <a:pt x="36466" y="0"/>
                    <a:pt x="81452" y="0"/>
                  </a:cubicBezTo>
                  <a:cubicBezTo>
                    <a:pt x="126438" y="0"/>
                    <a:pt x="162909" y="36466"/>
                    <a:pt x="162909" y="81457"/>
                  </a:cubicBezTo>
                </a:path>
              </a:pathLst>
            </a:custGeom>
            <a:grpFill/>
            <a:ln w="1080" cap="flat">
              <a:noFill/>
              <a:prstDash val="solid"/>
              <a:miter/>
            </a:ln>
          </p:spPr>
          <p:txBody>
            <a:bodyPr rtlCol="0" anchor="ctr"/>
            <a:lstStyle/>
            <a:p>
              <a:endParaRPr lang="en-US" sz="1641"/>
            </a:p>
          </p:txBody>
        </p:sp>
        <p:sp>
          <p:nvSpPr>
            <p:cNvPr id="242" name="Freeform: Shape 241">
              <a:extLst>
                <a:ext uri="{FF2B5EF4-FFF2-40B4-BE49-F238E27FC236}">
                  <a16:creationId xmlns:a16="http://schemas.microsoft.com/office/drawing/2014/main" id="{B42B5566-AC86-041A-34B9-0BC143459C9C}"/>
                </a:ext>
              </a:extLst>
            </p:cNvPr>
            <p:cNvSpPr/>
            <p:nvPr/>
          </p:nvSpPr>
          <p:spPr>
            <a:xfrm>
              <a:off x="340023" y="3813172"/>
              <a:ext cx="226280" cy="93197"/>
            </a:xfrm>
            <a:custGeom>
              <a:avLst/>
              <a:gdLst>
                <a:gd name="connsiteX0" fmla="*/ 152568 w 226280"/>
                <a:gd name="connsiteY0" fmla="*/ 16946 h 93197"/>
                <a:gd name="connsiteX1" fmla="*/ 151678 w 226280"/>
                <a:gd name="connsiteY1" fmla="*/ 25889 h 93197"/>
                <a:gd name="connsiteX2" fmla="*/ 115715 w 226280"/>
                <a:gd name="connsiteY2" fmla="*/ 54548 h 93197"/>
                <a:gd name="connsiteX3" fmla="*/ 107424 w 226280"/>
                <a:gd name="connsiteY3" fmla="*/ 53603 h 93197"/>
                <a:gd name="connsiteX4" fmla="*/ 25298 w 226280"/>
                <a:gd name="connsiteY4" fmla="*/ 29537 h 93197"/>
                <a:gd name="connsiteX5" fmla="*/ 0 w 226280"/>
                <a:gd name="connsiteY5" fmla="*/ 19721 h 93197"/>
                <a:gd name="connsiteX6" fmla="*/ 110856 w 226280"/>
                <a:gd name="connsiteY6" fmla="*/ 93198 h 93197"/>
                <a:gd name="connsiteX7" fmla="*/ 226281 w 226280"/>
                <a:gd name="connsiteY7" fmla="*/ 0 h 93197"/>
                <a:gd name="connsiteX8" fmla="*/ 152571 w 226280"/>
                <a:gd name="connsiteY8" fmla="*/ 16945 h 9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280" h="93197">
                  <a:moveTo>
                    <a:pt x="152568" y="16946"/>
                  </a:moveTo>
                  <a:cubicBezTo>
                    <a:pt x="152623" y="19892"/>
                    <a:pt x="152364" y="22888"/>
                    <a:pt x="151678" y="25889"/>
                  </a:cubicBezTo>
                  <a:cubicBezTo>
                    <a:pt x="147796" y="42762"/>
                    <a:pt x="133008" y="54548"/>
                    <a:pt x="115715" y="54548"/>
                  </a:cubicBezTo>
                  <a:cubicBezTo>
                    <a:pt x="112938" y="54548"/>
                    <a:pt x="110150" y="54230"/>
                    <a:pt x="107424" y="53603"/>
                  </a:cubicBezTo>
                  <a:cubicBezTo>
                    <a:pt x="105742" y="53218"/>
                    <a:pt x="65642" y="43961"/>
                    <a:pt x="25298" y="29537"/>
                  </a:cubicBezTo>
                  <a:cubicBezTo>
                    <a:pt x="16940" y="26545"/>
                    <a:pt x="8409" y="23274"/>
                    <a:pt x="0" y="19721"/>
                  </a:cubicBezTo>
                  <a:cubicBezTo>
                    <a:pt x="14762" y="62300"/>
                    <a:pt x="58811" y="93198"/>
                    <a:pt x="110856" y="93198"/>
                  </a:cubicBezTo>
                  <a:cubicBezTo>
                    <a:pt x="170651" y="93198"/>
                    <a:pt x="219868" y="52416"/>
                    <a:pt x="226281" y="0"/>
                  </a:cubicBezTo>
                  <a:cubicBezTo>
                    <a:pt x="203415" y="7688"/>
                    <a:pt x="177306" y="13127"/>
                    <a:pt x="152571" y="16945"/>
                  </a:cubicBezTo>
                  <a:close/>
                </a:path>
              </a:pathLst>
            </a:custGeom>
            <a:grpFill/>
            <a:ln w="1080" cap="flat">
              <a:noFill/>
              <a:prstDash val="solid"/>
              <a:miter/>
            </a:ln>
          </p:spPr>
          <p:txBody>
            <a:bodyPr rtlCol="0" anchor="ctr"/>
            <a:lstStyle/>
            <a:p>
              <a:endParaRPr lang="en-US" sz="1641"/>
            </a:p>
          </p:txBody>
        </p:sp>
        <p:sp>
          <p:nvSpPr>
            <p:cNvPr id="243" name="Freeform: Shape 242">
              <a:extLst>
                <a:ext uri="{FF2B5EF4-FFF2-40B4-BE49-F238E27FC236}">
                  <a16:creationId xmlns:a16="http://schemas.microsoft.com/office/drawing/2014/main" id="{D3F319BD-9356-A14C-3956-4AFF6B901AD8}"/>
                </a:ext>
              </a:extLst>
            </p:cNvPr>
            <p:cNvSpPr/>
            <p:nvPr/>
          </p:nvSpPr>
          <p:spPr>
            <a:xfrm>
              <a:off x="274114" y="3592392"/>
              <a:ext cx="352083" cy="267372"/>
            </a:xfrm>
            <a:custGeom>
              <a:avLst/>
              <a:gdLst>
                <a:gd name="connsiteX0" fmla="*/ 48899 w 352083"/>
                <a:gd name="connsiteY0" fmla="*/ 223826 h 267372"/>
                <a:gd name="connsiteX1" fmla="*/ 93889 w 352083"/>
                <a:gd name="connsiteY1" fmla="*/ 242827 h 267372"/>
                <a:gd name="connsiteX2" fmla="*/ 175121 w 352083"/>
                <a:gd name="connsiteY2" fmla="*/ 266630 h 267372"/>
                <a:gd name="connsiteX3" fmla="*/ 181627 w 352083"/>
                <a:gd name="connsiteY3" fmla="*/ 267372 h 267372"/>
                <a:gd name="connsiteX4" fmla="*/ 209824 w 352083"/>
                <a:gd name="connsiteY4" fmla="*/ 244892 h 267372"/>
                <a:gd name="connsiteX5" fmla="*/ 188090 w 352083"/>
                <a:gd name="connsiteY5" fmla="*/ 210180 h 267372"/>
                <a:gd name="connsiteX6" fmla="*/ 66113 w 352083"/>
                <a:gd name="connsiteY6" fmla="*/ 167326 h 267372"/>
                <a:gd name="connsiteX7" fmla="*/ 58542 w 352083"/>
                <a:gd name="connsiteY7" fmla="*/ 161726 h 267372"/>
                <a:gd name="connsiteX8" fmla="*/ 78862 w 352083"/>
                <a:gd name="connsiteY8" fmla="*/ 84296 h 267372"/>
                <a:gd name="connsiteX9" fmla="*/ 78862 w 352083"/>
                <a:gd name="connsiteY9" fmla="*/ 152817 h 267372"/>
                <a:gd name="connsiteX10" fmla="*/ 72967 w 352083"/>
                <a:gd name="connsiteY10" fmla="*/ 162168 h 267372"/>
                <a:gd name="connsiteX11" fmla="*/ 131460 w 352083"/>
                <a:gd name="connsiteY11" fmla="*/ 186157 h 267372"/>
                <a:gd name="connsiteX12" fmla="*/ 158483 w 352083"/>
                <a:gd name="connsiteY12" fmla="*/ 170538 h 267372"/>
                <a:gd name="connsiteX13" fmla="*/ 274689 w 352083"/>
                <a:gd name="connsiteY13" fmla="*/ 149071 h 267372"/>
                <a:gd name="connsiteX14" fmla="*/ 274680 w 352083"/>
                <a:gd name="connsiteY14" fmla="*/ 84389 h 267372"/>
                <a:gd name="connsiteX15" fmla="*/ 293248 w 352083"/>
                <a:gd name="connsiteY15" fmla="*/ 149486 h 267372"/>
                <a:gd name="connsiteX16" fmla="*/ 291409 w 352083"/>
                <a:gd name="connsiteY16" fmla="*/ 150571 h 267372"/>
                <a:gd name="connsiteX17" fmla="*/ 159156 w 352083"/>
                <a:gd name="connsiteY17" fmla="*/ 178468 h 267372"/>
                <a:gd name="connsiteX18" fmla="*/ 139465 w 352083"/>
                <a:gd name="connsiteY18" fmla="*/ 188721 h 267372"/>
                <a:gd name="connsiteX19" fmla="*/ 189863 w 352083"/>
                <a:gd name="connsiteY19" fmla="*/ 202410 h 267372"/>
                <a:gd name="connsiteX20" fmla="*/ 217447 w 352083"/>
                <a:gd name="connsiteY20" fmla="*/ 229778 h 267372"/>
                <a:gd name="connsiteX21" fmla="*/ 318511 w 352083"/>
                <a:gd name="connsiteY21" fmla="*/ 201143 h 267372"/>
                <a:gd name="connsiteX22" fmla="*/ 341952 w 352083"/>
                <a:gd name="connsiteY22" fmla="*/ 182965 h 267372"/>
                <a:gd name="connsiteX23" fmla="*/ 351985 w 352083"/>
                <a:gd name="connsiteY23" fmla="*/ 151901 h 267372"/>
                <a:gd name="connsiteX24" fmla="*/ 351722 w 352083"/>
                <a:gd name="connsiteY24" fmla="*/ 148854 h 267372"/>
                <a:gd name="connsiteX25" fmla="*/ 266137 w 352083"/>
                <a:gd name="connsiteY25" fmla="*/ 0 h 267372"/>
                <a:gd name="connsiteX26" fmla="*/ 176763 w 352083"/>
                <a:gd name="connsiteY26" fmla="*/ 87518 h 267372"/>
                <a:gd name="connsiteX27" fmla="*/ 87393 w 352083"/>
                <a:gd name="connsiteY27" fmla="*/ 123 h 267372"/>
                <a:gd name="connsiteX28" fmla="*/ 61242 w 352083"/>
                <a:gd name="connsiteY28" fmla="*/ 14088 h 267372"/>
                <a:gd name="connsiteX29" fmla="*/ 312 w 352083"/>
                <a:gd name="connsiteY29" fmla="*/ 160413 h 267372"/>
                <a:gd name="connsiteX30" fmla="*/ 299 w 352083"/>
                <a:gd name="connsiteY30" fmla="*/ 160617 h 267372"/>
                <a:gd name="connsiteX31" fmla="*/ 48895 w 352083"/>
                <a:gd name="connsiteY31" fmla="*/ 223828 h 2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2083" h="267372">
                  <a:moveTo>
                    <a:pt x="48899" y="223826"/>
                  </a:moveTo>
                  <a:cubicBezTo>
                    <a:pt x="63084" y="231210"/>
                    <a:pt x="78808" y="237436"/>
                    <a:pt x="93889" y="242827"/>
                  </a:cubicBezTo>
                  <a:cubicBezTo>
                    <a:pt x="133734" y="257068"/>
                    <a:pt x="173451" y="266248"/>
                    <a:pt x="175121" y="266630"/>
                  </a:cubicBezTo>
                  <a:cubicBezTo>
                    <a:pt x="177304" y="267135"/>
                    <a:pt x="179479" y="267372"/>
                    <a:pt x="181627" y="267372"/>
                  </a:cubicBezTo>
                  <a:cubicBezTo>
                    <a:pt x="194821" y="267372"/>
                    <a:pt x="206743" y="258297"/>
                    <a:pt x="209824" y="244892"/>
                  </a:cubicBezTo>
                  <a:cubicBezTo>
                    <a:pt x="213406" y="229303"/>
                    <a:pt x="203674" y="213765"/>
                    <a:pt x="188090" y="210180"/>
                  </a:cubicBezTo>
                  <a:cubicBezTo>
                    <a:pt x="137938" y="198643"/>
                    <a:pt x="87548" y="180600"/>
                    <a:pt x="66113" y="167326"/>
                  </a:cubicBezTo>
                  <a:cubicBezTo>
                    <a:pt x="62909" y="165342"/>
                    <a:pt x="60357" y="163465"/>
                    <a:pt x="58542" y="161726"/>
                  </a:cubicBezTo>
                  <a:cubicBezTo>
                    <a:pt x="63282" y="125294"/>
                    <a:pt x="70906" y="100627"/>
                    <a:pt x="78862" y="84296"/>
                  </a:cubicBezTo>
                  <a:lnTo>
                    <a:pt x="78862" y="152817"/>
                  </a:lnTo>
                  <a:cubicBezTo>
                    <a:pt x="76726" y="155836"/>
                    <a:pt x="74755" y="158955"/>
                    <a:pt x="72967" y="162168"/>
                  </a:cubicBezTo>
                  <a:cubicBezTo>
                    <a:pt x="84978" y="169042"/>
                    <a:pt x="105877" y="177761"/>
                    <a:pt x="131460" y="186157"/>
                  </a:cubicBezTo>
                  <a:cubicBezTo>
                    <a:pt x="137517" y="177531"/>
                    <a:pt x="147184" y="171522"/>
                    <a:pt x="158483" y="170538"/>
                  </a:cubicBezTo>
                  <a:cubicBezTo>
                    <a:pt x="206602" y="166358"/>
                    <a:pt x="250960" y="157276"/>
                    <a:pt x="274689" y="149071"/>
                  </a:cubicBezTo>
                  <a:lnTo>
                    <a:pt x="274680" y="84389"/>
                  </a:lnTo>
                  <a:cubicBezTo>
                    <a:pt x="281712" y="98808"/>
                    <a:pt x="288497" y="119682"/>
                    <a:pt x="293248" y="149486"/>
                  </a:cubicBezTo>
                  <a:cubicBezTo>
                    <a:pt x="292681" y="149846"/>
                    <a:pt x="292070" y="150211"/>
                    <a:pt x="291409" y="150571"/>
                  </a:cubicBezTo>
                  <a:cubicBezTo>
                    <a:pt x="272010" y="161324"/>
                    <a:pt x="214886" y="173632"/>
                    <a:pt x="159156" y="178468"/>
                  </a:cubicBezTo>
                  <a:cubicBezTo>
                    <a:pt x="151175" y="179158"/>
                    <a:pt x="144233" y="183028"/>
                    <a:pt x="139465" y="188721"/>
                  </a:cubicBezTo>
                  <a:cubicBezTo>
                    <a:pt x="155105" y="193624"/>
                    <a:pt x="172181" y="198337"/>
                    <a:pt x="189863" y="202410"/>
                  </a:cubicBezTo>
                  <a:cubicBezTo>
                    <a:pt x="203947" y="205648"/>
                    <a:pt x="214254" y="216604"/>
                    <a:pt x="217447" y="229778"/>
                  </a:cubicBezTo>
                  <a:cubicBezTo>
                    <a:pt x="252116" y="224373"/>
                    <a:pt x="291753" y="215481"/>
                    <a:pt x="318511" y="201143"/>
                  </a:cubicBezTo>
                  <a:cubicBezTo>
                    <a:pt x="328373" y="195858"/>
                    <a:pt x="336485" y="189835"/>
                    <a:pt x="341952" y="182965"/>
                  </a:cubicBezTo>
                  <a:cubicBezTo>
                    <a:pt x="349259" y="173784"/>
                    <a:pt x="352730" y="162862"/>
                    <a:pt x="351985" y="151901"/>
                  </a:cubicBezTo>
                  <a:cubicBezTo>
                    <a:pt x="351947" y="150892"/>
                    <a:pt x="351865" y="149876"/>
                    <a:pt x="351722" y="148854"/>
                  </a:cubicBezTo>
                  <a:cubicBezTo>
                    <a:pt x="336285" y="39364"/>
                    <a:pt x="293665" y="8376"/>
                    <a:pt x="266137" y="0"/>
                  </a:cubicBezTo>
                  <a:cubicBezTo>
                    <a:pt x="265119" y="48428"/>
                    <a:pt x="225436" y="87518"/>
                    <a:pt x="176763" y="87518"/>
                  </a:cubicBezTo>
                  <a:cubicBezTo>
                    <a:pt x="128137" y="87518"/>
                    <a:pt x="88482" y="48495"/>
                    <a:pt x="87393" y="123"/>
                  </a:cubicBezTo>
                  <a:cubicBezTo>
                    <a:pt x="79594" y="2535"/>
                    <a:pt x="70575" y="6748"/>
                    <a:pt x="61242" y="14088"/>
                  </a:cubicBezTo>
                  <a:cubicBezTo>
                    <a:pt x="29318" y="39188"/>
                    <a:pt x="8818" y="88416"/>
                    <a:pt x="312" y="160413"/>
                  </a:cubicBezTo>
                  <a:cubicBezTo>
                    <a:pt x="303" y="160482"/>
                    <a:pt x="303" y="160549"/>
                    <a:pt x="299" y="160617"/>
                  </a:cubicBezTo>
                  <a:cubicBezTo>
                    <a:pt x="-2881" y="188548"/>
                    <a:pt x="19727" y="208647"/>
                    <a:pt x="48895" y="223828"/>
                  </a:cubicBezTo>
                  <a:close/>
                </a:path>
              </a:pathLst>
            </a:custGeom>
            <a:grpFill/>
            <a:ln w="1080" cap="flat">
              <a:noFill/>
              <a:prstDash val="solid"/>
              <a:miter/>
            </a:ln>
          </p:spPr>
          <p:txBody>
            <a:bodyPr rtlCol="0" anchor="ctr"/>
            <a:lstStyle/>
            <a:p>
              <a:endParaRPr lang="en-US" sz="1641"/>
            </a:p>
          </p:txBody>
        </p:sp>
        <p:sp>
          <p:nvSpPr>
            <p:cNvPr id="244" name="Freeform: Shape 243">
              <a:extLst>
                <a:ext uri="{FF2B5EF4-FFF2-40B4-BE49-F238E27FC236}">
                  <a16:creationId xmlns:a16="http://schemas.microsoft.com/office/drawing/2014/main" id="{4090CE84-1029-9D5C-68BD-AB054E90C971}"/>
                </a:ext>
              </a:extLst>
            </p:cNvPr>
            <p:cNvSpPr/>
            <p:nvPr/>
          </p:nvSpPr>
          <p:spPr>
            <a:xfrm>
              <a:off x="312790" y="3834396"/>
              <a:ext cx="19382" cy="38749"/>
            </a:xfrm>
            <a:custGeom>
              <a:avLst/>
              <a:gdLst>
                <a:gd name="connsiteX0" fmla="*/ 9084 w 19382"/>
                <a:gd name="connsiteY0" fmla="*/ 453 h 38749"/>
                <a:gd name="connsiteX1" fmla="*/ 4167 w 19382"/>
                <a:gd name="connsiteY1" fmla="*/ 1876 h 38749"/>
                <a:gd name="connsiteX2" fmla="*/ 1022 w 19382"/>
                <a:gd name="connsiteY2" fmla="*/ 23149 h 38749"/>
                <a:gd name="connsiteX3" fmla="*/ 14160 w 19382"/>
                <a:gd name="connsiteY3" fmla="*/ 38372 h 38749"/>
                <a:gd name="connsiteX4" fmla="*/ 15763 w 19382"/>
                <a:gd name="connsiteY4" fmla="*/ 38750 h 38749"/>
                <a:gd name="connsiteX5" fmla="*/ 19001 w 19382"/>
                <a:gd name="connsiteY5" fmla="*/ 36749 h 38749"/>
                <a:gd name="connsiteX6" fmla="*/ 17390 w 19382"/>
                <a:gd name="connsiteY6" fmla="*/ 31897 h 38749"/>
                <a:gd name="connsiteX7" fmla="*/ 7917 w 19382"/>
                <a:gd name="connsiteY7" fmla="*/ 20936 h 38749"/>
                <a:gd name="connsiteX8" fmla="*/ 10511 w 19382"/>
                <a:gd name="connsiteY8" fmla="*/ 5381 h 38749"/>
                <a:gd name="connsiteX9" fmla="*/ 9084 w 19382"/>
                <a:gd name="connsiteY9" fmla="*/ 452 h 3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82" h="38749">
                  <a:moveTo>
                    <a:pt x="9084" y="453"/>
                  </a:moveTo>
                  <a:cubicBezTo>
                    <a:pt x="7338" y="-518"/>
                    <a:pt x="5129" y="126"/>
                    <a:pt x="4167" y="1876"/>
                  </a:cubicBezTo>
                  <a:cubicBezTo>
                    <a:pt x="18" y="9395"/>
                    <a:pt x="-1038" y="16554"/>
                    <a:pt x="1022" y="23149"/>
                  </a:cubicBezTo>
                  <a:cubicBezTo>
                    <a:pt x="4210" y="33337"/>
                    <a:pt x="13753" y="38170"/>
                    <a:pt x="14160" y="38372"/>
                  </a:cubicBezTo>
                  <a:cubicBezTo>
                    <a:pt x="14678" y="38631"/>
                    <a:pt x="15220" y="38750"/>
                    <a:pt x="15763" y="38750"/>
                  </a:cubicBezTo>
                  <a:cubicBezTo>
                    <a:pt x="17090" y="38750"/>
                    <a:pt x="18365" y="38016"/>
                    <a:pt x="19001" y="36749"/>
                  </a:cubicBezTo>
                  <a:cubicBezTo>
                    <a:pt x="19891" y="34965"/>
                    <a:pt x="19171" y="32791"/>
                    <a:pt x="17390" y="31897"/>
                  </a:cubicBezTo>
                  <a:cubicBezTo>
                    <a:pt x="17319" y="31859"/>
                    <a:pt x="10143" y="28153"/>
                    <a:pt x="7917" y="20936"/>
                  </a:cubicBezTo>
                  <a:cubicBezTo>
                    <a:pt x="6489" y="16311"/>
                    <a:pt x="7363" y="11077"/>
                    <a:pt x="10511" y="5381"/>
                  </a:cubicBezTo>
                  <a:cubicBezTo>
                    <a:pt x="11474" y="3622"/>
                    <a:pt x="10838" y="1413"/>
                    <a:pt x="9084" y="452"/>
                  </a:cubicBezTo>
                  <a:close/>
                </a:path>
              </a:pathLst>
            </a:custGeom>
            <a:grpFill/>
            <a:ln w="1080" cap="flat">
              <a:noFill/>
              <a:prstDash val="solid"/>
              <a:miter/>
            </a:ln>
          </p:spPr>
          <p:txBody>
            <a:bodyPr rtlCol="0" anchor="ctr"/>
            <a:lstStyle/>
            <a:p>
              <a:endParaRPr lang="en-US" sz="1641"/>
            </a:p>
          </p:txBody>
        </p:sp>
        <p:sp>
          <p:nvSpPr>
            <p:cNvPr id="245" name="Freeform: Shape 244">
              <a:extLst>
                <a:ext uri="{FF2B5EF4-FFF2-40B4-BE49-F238E27FC236}">
                  <a16:creationId xmlns:a16="http://schemas.microsoft.com/office/drawing/2014/main" id="{D22607E2-0060-02D4-3154-E7C0ABA606D9}"/>
                </a:ext>
              </a:extLst>
            </p:cNvPr>
            <p:cNvSpPr/>
            <p:nvPr/>
          </p:nvSpPr>
          <p:spPr>
            <a:xfrm>
              <a:off x="294981" y="3828198"/>
              <a:ext cx="24262" cy="56524"/>
            </a:xfrm>
            <a:custGeom>
              <a:avLst/>
              <a:gdLst>
                <a:gd name="connsiteX0" fmla="*/ 12115 w 24262"/>
                <a:gd name="connsiteY0" fmla="*/ 520 h 56524"/>
                <a:gd name="connsiteX1" fmla="*/ 7143 w 24262"/>
                <a:gd name="connsiteY1" fmla="*/ 1749 h 56524"/>
                <a:gd name="connsiteX2" fmla="*/ 1091 w 24262"/>
                <a:gd name="connsiteY2" fmla="*/ 33113 h 56524"/>
                <a:gd name="connsiteX3" fmla="*/ 18867 w 24262"/>
                <a:gd name="connsiteY3" fmla="*/ 56059 h 56524"/>
                <a:gd name="connsiteX4" fmla="*/ 20643 w 24262"/>
                <a:gd name="connsiteY4" fmla="*/ 56524 h 56524"/>
                <a:gd name="connsiteX5" fmla="*/ 23792 w 24262"/>
                <a:gd name="connsiteY5" fmla="*/ 54689 h 56524"/>
                <a:gd name="connsiteX6" fmla="*/ 22440 w 24262"/>
                <a:gd name="connsiteY6" fmla="*/ 49756 h 56524"/>
                <a:gd name="connsiteX7" fmla="*/ 8081 w 24262"/>
                <a:gd name="connsiteY7" fmla="*/ 31196 h 56524"/>
                <a:gd name="connsiteX8" fmla="*/ 13353 w 24262"/>
                <a:gd name="connsiteY8" fmla="*/ 5483 h 56524"/>
                <a:gd name="connsiteX9" fmla="*/ 12116 w 24262"/>
                <a:gd name="connsiteY9" fmla="*/ 520 h 5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62" h="56524">
                  <a:moveTo>
                    <a:pt x="12115" y="520"/>
                  </a:moveTo>
                  <a:cubicBezTo>
                    <a:pt x="10398" y="-510"/>
                    <a:pt x="8177" y="37"/>
                    <a:pt x="7143" y="1749"/>
                  </a:cubicBezTo>
                  <a:cubicBezTo>
                    <a:pt x="535" y="12710"/>
                    <a:pt x="-1503" y="23258"/>
                    <a:pt x="1091" y="33113"/>
                  </a:cubicBezTo>
                  <a:cubicBezTo>
                    <a:pt x="5033" y="48107"/>
                    <a:pt x="18307" y="55745"/>
                    <a:pt x="18867" y="56059"/>
                  </a:cubicBezTo>
                  <a:cubicBezTo>
                    <a:pt x="19427" y="56376"/>
                    <a:pt x="20041" y="56524"/>
                    <a:pt x="20643" y="56524"/>
                  </a:cubicBezTo>
                  <a:cubicBezTo>
                    <a:pt x="21902" y="56524"/>
                    <a:pt x="23127" y="55868"/>
                    <a:pt x="23792" y="54689"/>
                  </a:cubicBezTo>
                  <a:cubicBezTo>
                    <a:pt x="24775" y="52955"/>
                    <a:pt x="24169" y="50747"/>
                    <a:pt x="22440" y="49756"/>
                  </a:cubicBezTo>
                  <a:cubicBezTo>
                    <a:pt x="22329" y="49693"/>
                    <a:pt x="11204" y="43212"/>
                    <a:pt x="8081" y="31196"/>
                  </a:cubicBezTo>
                  <a:cubicBezTo>
                    <a:pt x="6033" y="23326"/>
                    <a:pt x="7809" y="14675"/>
                    <a:pt x="13353" y="5483"/>
                  </a:cubicBezTo>
                  <a:cubicBezTo>
                    <a:pt x="14379" y="3779"/>
                    <a:pt x="13828" y="1558"/>
                    <a:pt x="12116" y="520"/>
                  </a:cubicBezTo>
                  <a:close/>
                </a:path>
              </a:pathLst>
            </a:custGeom>
            <a:grpFill/>
            <a:ln w="1080" cap="flat">
              <a:noFill/>
              <a:prstDash val="solid"/>
              <a:miter/>
            </a:ln>
          </p:spPr>
          <p:txBody>
            <a:bodyPr rtlCol="0" anchor="ctr"/>
            <a:lstStyle/>
            <a:p>
              <a:endParaRPr lang="en-US" sz="1641"/>
            </a:p>
          </p:txBody>
        </p:sp>
        <p:sp>
          <p:nvSpPr>
            <p:cNvPr id="246" name="Freeform: Shape 245">
              <a:extLst>
                <a:ext uri="{FF2B5EF4-FFF2-40B4-BE49-F238E27FC236}">
                  <a16:creationId xmlns:a16="http://schemas.microsoft.com/office/drawing/2014/main" id="{FD62088C-F6B3-A657-139C-C6F7ED2C5FCB}"/>
                </a:ext>
              </a:extLst>
            </p:cNvPr>
            <p:cNvSpPr/>
            <p:nvPr/>
          </p:nvSpPr>
          <p:spPr>
            <a:xfrm>
              <a:off x="568637" y="3831582"/>
              <a:ext cx="25383" cy="34861"/>
            </a:xfrm>
            <a:custGeom>
              <a:avLst/>
              <a:gdLst>
                <a:gd name="connsiteX0" fmla="*/ 2747 w 25383"/>
                <a:gd name="connsiteY0" fmla="*/ 27733 h 34861"/>
                <a:gd name="connsiteX1" fmla="*/ 107 w 25383"/>
                <a:gd name="connsiteY1" fmla="*/ 32120 h 34861"/>
                <a:gd name="connsiteX2" fmla="*/ 3621 w 25383"/>
                <a:gd name="connsiteY2" fmla="*/ 34862 h 34861"/>
                <a:gd name="connsiteX3" fmla="*/ 4498 w 25383"/>
                <a:gd name="connsiteY3" fmla="*/ 34752 h 34861"/>
                <a:gd name="connsiteX4" fmla="*/ 22231 w 25383"/>
                <a:gd name="connsiteY4" fmla="*/ 22584 h 34861"/>
                <a:gd name="connsiteX5" fmla="*/ 24452 w 25383"/>
                <a:gd name="connsiteY5" fmla="*/ 2596 h 34861"/>
                <a:gd name="connsiteX6" fmla="*/ 19951 w 25383"/>
                <a:gd name="connsiteY6" fmla="*/ 150 h 34861"/>
                <a:gd name="connsiteX7" fmla="*/ 17506 w 25383"/>
                <a:gd name="connsiteY7" fmla="*/ 4651 h 34861"/>
                <a:gd name="connsiteX8" fmla="*/ 15942 w 25383"/>
                <a:gd name="connsiteY8" fmla="*/ 18985 h 34861"/>
                <a:gd name="connsiteX9" fmla="*/ 2747 w 25383"/>
                <a:gd name="connsiteY9" fmla="*/ 27733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83" h="34861">
                  <a:moveTo>
                    <a:pt x="2747" y="27733"/>
                  </a:moveTo>
                  <a:cubicBezTo>
                    <a:pt x="806" y="28216"/>
                    <a:pt x="-372" y="30179"/>
                    <a:pt x="107" y="32120"/>
                  </a:cubicBezTo>
                  <a:cubicBezTo>
                    <a:pt x="518" y="33768"/>
                    <a:pt x="1993" y="34862"/>
                    <a:pt x="3621" y="34862"/>
                  </a:cubicBezTo>
                  <a:cubicBezTo>
                    <a:pt x="3908" y="34862"/>
                    <a:pt x="4206" y="34828"/>
                    <a:pt x="4498" y="34752"/>
                  </a:cubicBezTo>
                  <a:cubicBezTo>
                    <a:pt x="12835" y="32680"/>
                    <a:pt x="18798" y="28585"/>
                    <a:pt x="22231" y="22584"/>
                  </a:cubicBezTo>
                  <a:cubicBezTo>
                    <a:pt x="27529" y="13314"/>
                    <a:pt x="24575" y="3032"/>
                    <a:pt x="24452" y="2596"/>
                  </a:cubicBezTo>
                  <a:cubicBezTo>
                    <a:pt x="23885" y="680"/>
                    <a:pt x="21867" y="-419"/>
                    <a:pt x="19951" y="150"/>
                  </a:cubicBezTo>
                  <a:cubicBezTo>
                    <a:pt x="18035" y="717"/>
                    <a:pt x="16942" y="2731"/>
                    <a:pt x="17506" y="4651"/>
                  </a:cubicBezTo>
                  <a:cubicBezTo>
                    <a:pt x="17526" y="4728"/>
                    <a:pt x="19667" y="12483"/>
                    <a:pt x="15942" y="18985"/>
                  </a:cubicBezTo>
                  <a:cubicBezTo>
                    <a:pt x="13530" y="23215"/>
                    <a:pt x="9093" y="26152"/>
                    <a:pt x="2747" y="27733"/>
                  </a:cubicBezTo>
                  <a:close/>
                </a:path>
              </a:pathLst>
            </a:custGeom>
            <a:grpFill/>
            <a:ln w="1080" cap="flat">
              <a:noFill/>
              <a:prstDash val="solid"/>
              <a:miter/>
            </a:ln>
          </p:spPr>
          <p:txBody>
            <a:bodyPr rtlCol="0" anchor="ctr"/>
            <a:lstStyle/>
            <a:p>
              <a:endParaRPr lang="en-US" sz="1641"/>
            </a:p>
          </p:txBody>
        </p:sp>
        <p:sp>
          <p:nvSpPr>
            <p:cNvPr id="247" name="Freeform: Shape 246">
              <a:extLst>
                <a:ext uri="{FF2B5EF4-FFF2-40B4-BE49-F238E27FC236}">
                  <a16:creationId xmlns:a16="http://schemas.microsoft.com/office/drawing/2014/main" id="{03C4D1CF-5D49-8587-3219-4DCA7CE2446E}"/>
                </a:ext>
              </a:extLst>
            </p:cNvPr>
            <p:cNvSpPr/>
            <p:nvPr/>
          </p:nvSpPr>
          <p:spPr>
            <a:xfrm>
              <a:off x="574245" y="3833199"/>
              <a:ext cx="37017" cy="48393"/>
            </a:xfrm>
            <a:custGeom>
              <a:avLst/>
              <a:gdLst>
                <a:gd name="connsiteX0" fmla="*/ 2880 w 37017"/>
                <a:gd name="connsiteY0" fmla="*/ 41231 h 48393"/>
                <a:gd name="connsiteX1" fmla="*/ 78 w 37017"/>
                <a:gd name="connsiteY1" fmla="*/ 45511 h 48393"/>
                <a:gd name="connsiteX2" fmla="*/ 3617 w 37017"/>
                <a:gd name="connsiteY2" fmla="*/ 48394 h 48393"/>
                <a:gd name="connsiteX3" fmla="*/ 4358 w 37017"/>
                <a:gd name="connsiteY3" fmla="*/ 48317 h 48393"/>
                <a:gd name="connsiteX4" fmla="*/ 31462 w 37017"/>
                <a:gd name="connsiteY4" fmla="*/ 31419 h 48393"/>
                <a:gd name="connsiteX5" fmla="*/ 36193 w 37017"/>
                <a:gd name="connsiteY5" fmla="*/ 2776 h 48393"/>
                <a:gd name="connsiteX6" fmla="*/ 31840 w 37017"/>
                <a:gd name="connsiteY6" fmla="*/ 98 h 48393"/>
                <a:gd name="connsiteX7" fmla="*/ 29148 w 37017"/>
                <a:gd name="connsiteY7" fmla="*/ 4451 h 48393"/>
                <a:gd name="connsiteX8" fmla="*/ 25312 w 37017"/>
                <a:gd name="connsiteY8" fmla="*/ 27601 h 48393"/>
                <a:gd name="connsiteX9" fmla="*/ 2878 w 37017"/>
                <a:gd name="connsiteY9" fmla="*/ 41231 h 4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7" h="48393">
                  <a:moveTo>
                    <a:pt x="2880" y="41231"/>
                  </a:moveTo>
                  <a:cubicBezTo>
                    <a:pt x="921" y="41642"/>
                    <a:pt x="-333" y="43557"/>
                    <a:pt x="78" y="45511"/>
                  </a:cubicBezTo>
                  <a:cubicBezTo>
                    <a:pt x="434" y="47219"/>
                    <a:pt x="1939" y="48394"/>
                    <a:pt x="3617" y="48394"/>
                  </a:cubicBezTo>
                  <a:cubicBezTo>
                    <a:pt x="3858" y="48394"/>
                    <a:pt x="4113" y="48368"/>
                    <a:pt x="4358" y="48317"/>
                  </a:cubicBezTo>
                  <a:cubicBezTo>
                    <a:pt x="16887" y="45702"/>
                    <a:pt x="26003" y="40019"/>
                    <a:pt x="31462" y="31419"/>
                  </a:cubicBezTo>
                  <a:cubicBezTo>
                    <a:pt x="39769" y="18327"/>
                    <a:pt x="36340" y="3408"/>
                    <a:pt x="36193" y="2776"/>
                  </a:cubicBezTo>
                  <a:cubicBezTo>
                    <a:pt x="35731" y="831"/>
                    <a:pt x="33798" y="-359"/>
                    <a:pt x="31840" y="98"/>
                  </a:cubicBezTo>
                  <a:cubicBezTo>
                    <a:pt x="29899" y="555"/>
                    <a:pt x="28695" y="2505"/>
                    <a:pt x="29148" y="4451"/>
                  </a:cubicBezTo>
                  <a:cubicBezTo>
                    <a:pt x="29183" y="4578"/>
                    <a:pt x="31996" y="17136"/>
                    <a:pt x="25312" y="27601"/>
                  </a:cubicBezTo>
                  <a:cubicBezTo>
                    <a:pt x="20930" y="34454"/>
                    <a:pt x="13381" y="39036"/>
                    <a:pt x="2878" y="41231"/>
                  </a:cubicBezTo>
                  <a:close/>
                </a:path>
              </a:pathLst>
            </a:custGeom>
            <a:grpFill/>
            <a:ln w="1080" cap="flat">
              <a:noFill/>
              <a:prstDash val="solid"/>
              <a:miter/>
            </a:ln>
          </p:spPr>
          <p:txBody>
            <a:bodyPr rtlCol="0" anchor="ctr"/>
            <a:lstStyle/>
            <a:p>
              <a:endParaRPr lang="en-US" sz="1641"/>
            </a:p>
          </p:txBody>
        </p:sp>
        <p:sp>
          <p:nvSpPr>
            <p:cNvPr id="248" name="Freeform: Shape 247">
              <a:extLst>
                <a:ext uri="{FF2B5EF4-FFF2-40B4-BE49-F238E27FC236}">
                  <a16:creationId xmlns:a16="http://schemas.microsoft.com/office/drawing/2014/main" id="{0F20CDCB-65D4-1A25-AFE5-7F415CD76B7D}"/>
                </a:ext>
              </a:extLst>
            </p:cNvPr>
            <p:cNvSpPr/>
            <p:nvPr/>
          </p:nvSpPr>
          <p:spPr>
            <a:xfrm>
              <a:off x="544611" y="3455187"/>
              <a:ext cx="65916" cy="43449"/>
            </a:xfrm>
            <a:custGeom>
              <a:avLst/>
              <a:gdLst>
                <a:gd name="connsiteX0" fmla="*/ 63643 w 65916"/>
                <a:gd name="connsiteY0" fmla="*/ 10115 h 43449"/>
                <a:gd name="connsiteX1" fmla="*/ 0 w 65916"/>
                <a:gd name="connsiteY1" fmla="*/ 43450 h 43449"/>
                <a:gd name="connsiteX2" fmla="*/ 63643 w 65916"/>
                <a:gd name="connsiteY2" fmla="*/ 10115 h 43449"/>
              </a:gdLst>
              <a:ahLst/>
              <a:cxnLst>
                <a:cxn ang="0">
                  <a:pos x="connsiteX0" y="connsiteY0"/>
                </a:cxn>
                <a:cxn ang="0">
                  <a:pos x="connsiteX1" y="connsiteY1"/>
                </a:cxn>
                <a:cxn ang="0">
                  <a:pos x="connsiteX2" y="connsiteY2"/>
                </a:cxn>
              </a:cxnLst>
              <a:rect l="l" t="t" r="r" b="b"/>
              <a:pathLst>
                <a:path w="65916" h="43449">
                  <a:moveTo>
                    <a:pt x="63643" y="10115"/>
                  </a:moveTo>
                  <a:cubicBezTo>
                    <a:pt x="51411" y="-15243"/>
                    <a:pt x="4438" y="11271"/>
                    <a:pt x="0" y="43450"/>
                  </a:cubicBezTo>
                  <a:cubicBezTo>
                    <a:pt x="41231" y="24822"/>
                    <a:pt x="75159" y="33978"/>
                    <a:pt x="63643" y="10115"/>
                  </a:cubicBezTo>
                  <a:close/>
                </a:path>
              </a:pathLst>
            </a:custGeom>
            <a:grpFill/>
            <a:ln w="1080" cap="flat">
              <a:noFill/>
              <a:prstDash val="solid"/>
              <a:miter/>
            </a:ln>
          </p:spPr>
          <p:txBody>
            <a:bodyPr rtlCol="0" anchor="ctr"/>
            <a:lstStyle/>
            <a:p>
              <a:endParaRPr lang="en-US" sz="1641"/>
            </a:p>
          </p:txBody>
        </p:sp>
        <p:sp>
          <p:nvSpPr>
            <p:cNvPr id="249" name="Freeform: Shape 248">
              <a:extLst>
                <a:ext uri="{FF2B5EF4-FFF2-40B4-BE49-F238E27FC236}">
                  <a16:creationId xmlns:a16="http://schemas.microsoft.com/office/drawing/2014/main" id="{05118E94-71AA-782E-F6F3-E6E164C36AAE}"/>
                </a:ext>
              </a:extLst>
            </p:cNvPr>
            <p:cNvSpPr/>
            <p:nvPr/>
          </p:nvSpPr>
          <p:spPr>
            <a:xfrm>
              <a:off x="499424" y="3444549"/>
              <a:ext cx="31113" cy="55500"/>
            </a:xfrm>
            <a:custGeom>
              <a:avLst/>
              <a:gdLst>
                <a:gd name="connsiteX0" fmla="*/ 23385 w 31113"/>
                <a:gd name="connsiteY0" fmla="*/ 745 h 55500"/>
                <a:gd name="connsiteX1" fmla="*/ 7834 w 31113"/>
                <a:gd name="connsiteY1" fmla="*/ 55500 h 55500"/>
                <a:gd name="connsiteX2" fmla="*/ 23385 w 31113"/>
                <a:gd name="connsiteY2" fmla="*/ 745 h 55500"/>
              </a:gdLst>
              <a:ahLst/>
              <a:cxnLst>
                <a:cxn ang="0">
                  <a:pos x="connsiteX0" y="connsiteY0"/>
                </a:cxn>
                <a:cxn ang="0">
                  <a:pos x="connsiteX1" y="connsiteY1"/>
                </a:cxn>
                <a:cxn ang="0">
                  <a:pos x="connsiteX2" y="connsiteY2"/>
                </a:cxn>
              </a:cxnLst>
              <a:rect l="l" t="t" r="r" b="b"/>
              <a:pathLst>
                <a:path w="31113" h="55500">
                  <a:moveTo>
                    <a:pt x="23385" y="745"/>
                  </a:moveTo>
                  <a:cubicBezTo>
                    <a:pt x="2138" y="-6054"/>
                    <a:pt x="-8238" y="35406"/>
                    <a:pt x="7834" y="55500"/>
                  </a:cubicBezTo>
                  <a:cubicBezTo>
                    <a:pt x="19616" y="21649"/>
                    <a:pt x="43382" y="7141"/>
                    <a:pt x="23385" y="745"/>
                  </a:cubicBezTo>
                  <a:close/>
                </a:path>
              </a:pathLst>
            </a:custGeom>
            <a:grpFill/>
            <a:ln w="1080" cap="flat">
              <a:noFill/>
              <a:prstDash val="solid"/>
              <a:miter/>
            </a:ln>
          </p:spPr>
          <p:txBody>
            <a:bodyPr rtlCol="0" anchor="ctr"/>
            <a:lstStyle/>
            <a:p>
              <a:endParaRPr lang="en-US" sz="1641"/>
            </a:p>
          </p:txBody>
        </p:sp>
        <p:sp>
          <p:nvSpPr>
            <p:cNvPr id="250" name="Freeform: Shape 249">
              <a:extLst>
                <a:ext uri="{FF2B5EF4-FFF2-40B4-BE49-F238E27FC236}">
                  <a16:creationId xmlns:a16="http://schemas.microsoft.com/office/drawing/2014/main" id="{332195EE-C20E-A7EF-6657-0EF28A038201}"/>
                </a:ext>
              </a:extLst>
            </p:cNvPr>
            <p:cNvSpPr/>
            <p:nvPr/>
          </p:nvSpPr>
          <p:spPr>
            <a:xfrm>
              <a:off x="553167" y="3521314"/>
              <a:ext cx="48263" cy="23888"/>
            </a:xfrm>
            <a:custGeom>
              <a:avLst/>
              <a:gdLst>
                <a:gd name="connsiteX0" fmla="*/ 0 w 48263"/>
                <a:gd name="connsiteY0" fmla="*/ 23889 h 23888"/>
                <a:gd name="connsiteX1" fmla="*/ 47609 w 48263"/>
                <a:gd name="connsiteY1" fmla="*/ 9359 h 23888"/>
                <a:gd name="connsiteX2" fmla="*/ 0 w 48263"/>
                <a:gd name="connsiteY2" fmla="*/ 23889 h 23888"/>
              </a:gdLst>
              <a:ahLst/>
              <a:cxnLst>
                <a:cxn ang="0">
                  <a:pos x="connsiteX0" y="connsiteY0"/>
                </a:cxn>
                <a:cxn ang="0">
                  <a:pos x="connsiteX1" y="connsiteY1"/>
                </a:cxn>
                <a:cxn ang="0">
                  <a:pos x="connsiteX2" y="connsiteY2"/>
                </a:cxn>
              </a:cxnLst>
              <a:rect l="l" t="t" r="r" b="b"/>
              <a:pathLst>
                <a:path w="48263" h="23888">
                  <a:moveTo>
                    <a:pt x="0" y="23889"/>
                  </a:moveTo>
                  <a:cubicBezTo>
                    <a:pt x="30461" y="16501"/>
                    <a:pt x="52386" y="27084"/>
                    <a:pt x="47609" y="9359"/>
                  </a:cubicBezTo>
                  <a:cubicBezTo>
                    <a:pt x="42532" y="-9476"/>
                    <a:pt x="7150" y="2553"/>
                    <a:pt x="0" y="23889"/>
                  </a:cubicBezTo>
                  <a:close/>
                </a:path>
              </a:pathLst>
            </a:custGeom>
            <a:grpFill/>
            <a:ln w="1080" cap="flat">
              <a:noFill/>
              <a:prstDash val="solid"/>
              <a:miter/>
            </a:ln>
          </p:spPr>
          <p:txBody>
            <a:bodyPr rtlCol="0" anchor="ctr"/>
            <a:lstStyle/>
            <a:p>
              <a:endParaRPr lang="en-US" sz="1641"/>
            </a:p>
          </p:txBody>
        </p:sp>
      </p:grpSp>
      <p:sp>
        <p:nvSpPr>
          <p:cNvPr id="252" name="Rectangle 1">
            <a:extLst>
              <a:ext uri="{FF2B5EF4-FFF2-40B4-BE49-F238E27FC236}">
                <a16:creationId xmlns:a16="http://schemas.microsoft.com/office/drawing/2014/main" id="{75018156-45AC-527E-7D1F-2B238604DC93}"/>
              </a:ext>
            </a:extLst>
          </p:cNvPr>
          <p:cNvSpPr>
            <a:spLocks noChangeArrowheads="1"/>
          </p:cNvSpPr>
          <p:nvPr/>
        </p:nvSpPr>
        <p:spPr bwMode="auto">
          <a:xfrm>
            <a:off x="2523184" y="5714757"/>
            <a:ext cx="1065983" cy="58936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lgn="ctr">
              <a:defRPr/>
            </a:pPr>
            <a:r>
              <a:rPr lang="es-ES" altLang="en-US" sz="1094">
                <a:solidFill>
                  <a:schemeClr val="tx1">
                    <a:lumMod val="85000"/>
                    <a:lumOff val="15000"/>
                  </a:schemeClr>
                </a:solidFill>
                <a:latin typeface="Avenir Next LT Pro Demi" panose="020B0704020202020204" pitchFamily="34" charset="0"/>
                <a:ea typeface="Noto Sans JP" panose="020B0500000000000000" pitchFamily="34" charset="-128"/>
              </a:rPr>
              <a:t>La Junta de Agua </a:t>
            </a:r>
            <a:r>
              <a:rPr lang="es-ES" altLang="en-US" sz="1094">
                <a:solidFill>
                  <a:schemeClr val="accent1"/>
                </a:solidFill>
                <a:latin typeface="Avenir Next LT Pro Demi" panose="020B0704020202020204" pitchFamily="34" charset="0"/>
                <a:ea typeface="Noto Sans JP" panose="020B0500000000000000" pitchFamily="34" charset="-128"/>
              </a:rPr>
              <a:t>vende agua potable.</a:t>
            </a:r>
          </a:p>
        </p:txBody>
      </p:sp>
      <p:grpSp>
        <p:nvGrpSpPr>
          <p:cNvPr id="253" name="Group 252">
            <a:extLst>
              <a:ext uri="{FF2B5EF4-FFF2-40B4-BE49-F238E27FC236}">
                <a16:creationId xmlns:a16="http://schemas.microsoft.com/office/drawing/2014/main" id="{E348AD90-88E9-5BA7-5484-0F0BF05605F3}"/>
              </a:ext>
            </a:extLst>
          </p:cNvPr>
          <p:cNvGrpSpPr/>
          <p:nvPr/>
        </p:nvGrpSpPr>
        <p:grpSpPr>
          <a:xfrm>
            <a:off x="2625566" y="5129332"/>
            <a:ext cx="834081" cy="834080"/>
            <a:chOff x="10049294" y="2454204"/>
            <a:chExt cx="914400" cy="914400"/>
          </a:xfrm>
        </p:grpSpPr>
        <p:grpSp>
          <p:nvGrpSpPr>
            <p:cNvPr id="254" name="Group 253">
              <a:extLst>
                <a:ext uri="{FF2B5EF4-FFF2-40B4-BE49-F238E27FC236}">
                  <a16:creationId xmlns:a16="http://schemas.microsoft.com/office/drawing/2014/main" id="{CA9FEE9A-8B1D-B967-C7A9-63FF13631879}"/>
                </a:ext>
              </a:extLst>
            </p:cNvPr>
            <p:cNvGrpSpPr/>
            <p:nvPr/>
          </p:nvGrpSpPr>
          <p:grpSpPr>
            <a:xfrm>
              <a:off x="10049294" y="2454204"/>
              <a:ext cx="914400" cy="914400"/>
              <a:chOff x="10046689" y="2423382"/>
              <a:chExt cx="914400" cy="914400"/>
            </a:xfrm>
          </p:grpSpPr>
          <p:sp>
            <p:nvSpPr>
              <p:cNvPr id="266" name="Freeform: Shape 265">
                <a:extLst>
                  <a:ext uri="{FF2B5EF4-FFF2-40B4-BE49-F238E27FC236}">
                    <a16:creationId xmlns:a16="http://schemas.microsoft.com/office/drawing/2014/main" id="{E4631739-308E-509D-BD82-65F8E95B517C}"/>
                  </a:ext>
                </a:extLst>
              </p:cNvPr>
              <p:cNvSpPr/>
              <p:nvPr/>
            </p:nvSpPr>
            <p:spPr>
              <a:xfrm>
                <a:off x="10441235" y="2461406"/>
                <a:ext cx="137809" cy="170698"/>
              </a:xfrm>
              <a:custGeom>
                <a:avLst/>
                <a:gdLst>
                  <a:gd name="connsiteX0" fmla="*/ 58388 w 100698"/>
                  <a:gd name="connsiteY0" fmla="*/ 3148 h 124730"/>
                  <a:gd name="connsiteX1" fmla="*/ 35657 w 100698"/>
                  <a:gd name="connsiteY1" fmla="*/ 7327 h 124730"/>
                  <a:gd name="connsiteX2" fmla="*/ 1356 w 100698"/>
                  <a:gd name="connsiteY2" fmla="*/ 66192 h 124730"/>
                  <a:gd name="connsiteX3" fmla="*/ 17354 w 100698"/>
                  <a:gd name="connsiteY3" fmla="*/ 112785 h 124730"/>
                  <a:gd name="connsiteX4" fmla="*/ 71606 w 100698"/>
                  <a:gd name="connsiteY4" fmla="*/ 119415 h 124730"/>
                  <a:gd name="connsiteX5" fmla="*/ 100699 w 100698"/>
                  <a:gd name="connsiteY5" fmla="*/ 75642 h 124730"/>
                  <a:gd name="connsiteX6" fmla="*/ 58367 w 100698"/>
                  <a:gd name="connsiteY6" fmla="*/ 3148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98" h="124730">
                    <a:moveTo>
                      <a:pt x="58388" y="3148"/>
                    </a:moveTo>
                    <a:cubicBezTo>
                      <a:pt x="50729" y="-2844"/>
                      <a:pt x="42184" y="368"/>
                      <a:pt x="35657" y="7327"/>
                    </a:cubicBezTo>
                    <a:cubicBezTo>
                      <a:pt x="19721" y="24313"/>
                      <a:pt x="6524" y="42843"/>
                      <a:pt x="1356" y="66192"/>
                    </a:cubicBezTo>
                    <a:cubicBezTo>
                      <a:pt x="-2844" y="85134"/>
                      <a:pt x="2776" y="101070"/>
                      <a:pt x="17354" y="112785"/>
                    </a:cubicBezTo>
                    <a:cubicBezTo>
                      <a:pt x="33578" y="125818"/>
                      <a:pt x="52046" y="128433"/>
                      <a:pt x="71606" y="119415"/>
                    </a:cubicBezTo>
                    <a:cubicBezTo>
                      <a:pt x="89745" y="111055"/>
                      <a:pt x="97651" y="96025"/>
                      <a:pt x="100699" y="75642"/>
                    </a:cubicBezTo>
                    <a:cubicBezTo>
                      <a:pt x="95551" y="47291"/>
                      <a:pt x="82333" y="21925"/>
                      <a:pt x="58367" y="3148"/>
                    </a:cubicBezTo>
                    <a:close/>
                  </a:path>
                </a:pathLst>
              </a:custGeom>
              <a:solidFill>
                <a:schemeClr val="accent2"/>
              </a:solidFill>
              <a:ln w="0" cap="flat">
                <a:noFill/>
                <a:prstDash val="solid"/>
                <a:miter/>
              </a:ln>
            </p:spPr>
            <p:txBody>
              <a:bodyPr rtlCol="0" anchor="ctr"/>
              <a:lstStyle/>
              <a:p>
                <a:endParaRPr lang="en-US" sz="1641"/>
              </a:p>
            </p:txBody>
          </p:sp>
          <p:sp>
            <p:nvSpPr>
              <p:cNvPr id="267" name="Arc 266">
                <a:extLst>
                  <a:ext uri="{FF2B5EF4-FFF2-40B4-BE49-F238E27FC236}">
                    <a16:creationId xmlns:a16="http://schemas.microsoft.com/office/drawing/2014/main" id="{F1C581CF-05A2-8EB4-1AA1-31A33E823F85}"/>
                  </a:ext>
                </a:extLst>
              </p:cNvPr>
              <p:cNvSpPr/>
              <p:nvPr/>
            </p:nvSpPr>
            <p:spPr>
              <a:xfrm rot="18940050">
                <a:off x="10046689" y="2423382"/>
                <a:ext cx="914400" cy="914400"/>
              </a:xfrm>
              <a:prstGeom prst="arc">
                <a:avLst/>
              </a:prstGeom>
              <a:noFill/>
              <a:ln w="28575" cap="rnd">
                <a:solidFill>
                  <a:srgbClr val="20CABE"/>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41"/>
              </a:p>
            </p:txBody>
          </p:sp>
        </p:grpSp>
        <p:grpSp>
          <p:nvGrpSpPr>
            <p:cNvPr id="255" name="Group 254">
              <a:extLst>
                <a:ext uri="{FF2B5EF4-FFF2-40B4-BE49-F238E27FC236}">
                  <a16:creationId xmlns:a16="http://schemas.microsoft.com/office/drawing/2014/main" id="{48A6DD1D-F8FB-899F-FD67-10A378D1EA05}"/>
                </a:ext>
              </a:extLst>
            </p:cNvPr>
            <p:cNvGrpSpPr/>
            <p:nvPr/>
          </p:nvGrpSpPr>
          <p:grpSpPr>
            <a:xfrm>
              <a:off x="10162176" y="2650427"/>
              <a:ext cx="700970" cy="548064"/>
              <a:chOff x="10162176" y="2650427"/>
              <a:chExt cx="700970" cy="548064"/>
            </a:xfrm>
          </p:grpSpPr>
          <p:grpSp>
            <p:nvGrpSpPr>
              <p:cNvPr id="256" name="Group 255">
                <a:extLst>
                  <a:ext uri="{FF2B5EF4-FFF2-40B4-BE49-F238E27FC236}">
                    <a16:creationId xmlns:a16="http://schemas.microsoft.com/office/drawing/2014/main" id="{038B02A0-2865-5602-7843-DCBB52E36B7E}"/>
                  </a:ext>
                </a:extLst>
              </p:cNvPr>
              <p:cNvGrpSpPr/>
              <p:nvPr/>
            </p:nvGrpSpPr>
            <p:grpSpPr>
              <a:xfrm>
                <a:off x="10587859" y="2650427"/>
                <a:ext cx="275287" cy="392403"/>
                <a:chOff x="10731837" y="2686858"/>
                <a:chExt cx="275287" cy="392403"/>
              </a:xfrm>
              <a:solidFill>
                <a:srgbClr val="8BC9C5"/>
              </a:solidFill>
            </p:grpSpPr>
            <p:sp>
              <p:nvSpPr>
                <p:cNvPr id="264" name="Freeform: Shape 263">
                  <a:extLst>
                    <a:ext uri="{FF2B5EF4-FFF2-40B4-BE49-F238E27FC236}">
                      <a16:creationId xmlns:a16="http://schemas.microsoft.com/office/drawing/2014/main" id="{CD0B438D-4590-74C0-AB9B-9E7D6D2BA7FA}"/>
                    </a:ext>
                  </a:extLst>
                </p:cNvPr>
                <p:cNvSpPr/>
                <p:nvPr/>
              </p:nvSpPr>
              <p:spPr>
                <a:xfrm>
                  <a:off x="10731837" y="2892044"/>
                  <a:ext cx="275287" cy="187217"/>
                </a:xfrm>
                <a:custGeom>
                  <a:avLst/>
                  <a:gdLst>
                    <a:gd name="connsiteX0" fmla="*/ 136770 w 275287"/>
                    <a:gd name="connsiteY0" fmla="*/ 186969 h 187217"/>
                    <a:gd name="connsiteX1" fmla="*/ 18952 w 275287"/>
                    <a:gd name="connsiteY1" fmla="*/ 187209 h 187217"/>
                    <a:gd name="connsiteX2" fmla="*/ 30 w 275287"/>
                    <a:gd name="connsiteY2" fmla="*/ 167914 h 187217"/>
                    <a:gd name="connsiteX3" fmla="*/ 21321 w 275287"/>
                    <a:gd name="connsiteY3" fmla="*/ 63376 h 187217"/>
                    <a:gd name="connsiteX4" fmla="*/ 175094 w 275287"/>
                    <a:gd name="connsiteY4" fmla="*/ 4932 h 187217"/>
                    <a:gd name="connsiteX5" fmla="*/ 275028 w 275287"/>
                    <a:gd name="connsiteY5" fmla="*/ 132092 h 187217"/>
                    <a:gd name="connsiteX6" fmla="*/ 275241 w 275287"/>
                    <a:gd name="connsiteY6" fmla="*/ 171427 h 187217"/>
                    <a:gd name="connsiteX7" fmla="*/ 257729 w 275287"/>
                    <a:gd name="connsiteY7" fmla="*/ 187049 h 187217"/>
                    <a:gd name="connsiteX8" fmla="*/ 136770 w 275287"/>
                    <a:gd name="connsiteY8" fmla="*/ 186942 h 18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287" h="187217">
                      <a:moveTo>
                        <a:pt x="136770" y="186969"/>
                      </a:moveTo>
                      <a:cubicBezTo>
                        <a:pt x="97489" y="186969"/>
                        <a:pt x="58207" y="186517"/>
                        <a:pt x="18952" y="187209"/>
                      </a:cubicBezTo>
                      <a:cubicBezTo>
                        <a:pt x="4474" y="187475"/>
                        <a:pt x="110" y="182125"/>
                        <a:pt x="30" y="167914"/>
                      </a:cubicBezTo>
                      <a:cubicBezTo>
                        <a:pt x="-210" y="131426"/>
                        <a:pt x="509" y="95897"/>
                        <a:pt x="21321" y="63376"/>
                      </a:cubicBezTo>
                      <a:cubicBezTo>
                        <a:pt x="53204" y="13555"/>
                        <a:pt x="116491" y="-11276"/>
                        <a:pt x="175094" y="4932"/>
                      </a:cubicBezTo>
                      <a:cubicBezTo>
                        <a:pt x="231807" y="20634"/>
                        <a:pt x="273724" y="73861"/>
                        <a:pt x="275028" y="132092"/>
                      </a:cubicBezTo>
                      <a:cubicBezTo>
                        <a:pt x="275320" y="145212"/>
                        <a:pt x="274549" y="158359"/>
                        <a:pt x="275241" y="171427"/>
                      </a:cubicBezTo>
                      <a:cubicBezTo>
                        <a:pt x="275932" y="184680"/>
                        <a:pt x="268853" y="187129"/>
                        <a:pt x="257729" y="187049"/>
                      </a:cubicBezTo>
                      <a:cubicBezTo>
                        <a:pt x="217409" y="186756"/>
                        <a:pt x="177090" y="186942"/>
                        <a:pt x="136770" y="186942"/>
                      </a:cubicBezTo>
                      <a:close/>
                    </a:path>
                  </a:pathLst>
                </a:custGeom>
                <a:grpFill/>
                <a:ln w="0" cap="flat">
                  <a:noFill/>
                  <a:prstDash val="solid"/>
                  <a:miter/>
                </a:ln>
              </p:spPr>
              <p:txBody>
                <a:bodyPr rtlCol="0" anchor="ctr"/>
                <a:lstStyle/>
                <a:p>
                  <a:endParaRPr lang="en-US" sz="1641"/>
                </a:p>
              </p:txBody>
            </p:sp>
            <p:sp>
              <p:nvSpPr>
                <p:cNvPr id="265" name="Freeform: Shape 264">
                  <a:extLst>
                    <a:ext uri="{FF2B5EF4-FFF2-40B4-BE49-F238E27FC236}">
                      <a16:creationId xmlns:a16="http://schemas.microsoft.com/office/drawing/2014/main" id="{8E496941-5997-86B5-930F-5E14DDB2E8F5}"/>
                    </a:ext>
                  </a:extLst>
                </p:cNvPr>
                <p:cNvSpPr/>
                <p:nvPr/>
              </p:nvSpPr>
              <p:spPr>
                <a:xfrm>
                  <a:off x="10781605" y="2686858"/>
                  <a:ext cx="175512" cy="176613"/>
                </a:xfrm>
                <a:custGeom>
                  <a:avLst/>
                  <a:gdLst>
                    <a:gd name="connsiteX0" fmla="*/ 175226 w 175512"/>
                    <a:gd name="connsiteY0" fmla="*/ 88202 h 176613"/>
                    <a:gd name="connsiteX1" fmla="*/ 88625 w 175512"/>
                    <a:gd name="connsiteY1" fmla="*/ 176612 h 176613"/>
                    <a:gd name="connsiteX2" fmla="*/ 29 w 175512"/>
                    <a:gd name="connsiteY2" fmla="*/ 87962 h 176613"/>
                    <a:gd name="connsiteX3" fmla="*/ 88892 w 175512"/>
                    <a:gd name="connsiteY3" fmla="*/ 84 h 176613"/>
                    <a:gd name="connsiteX4" fmla="*/ 175226 w 175512"/>
                    <a:gd name="connsiteY4" fmla="*/ 88202 h 176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12" h="176613">
                      <a:moveTo>
                        <a:pt x="175226" y="88202"/>
                      </a:moveTo>
                      <a:cubicBezTo>
                        <a:pt x="179271" y="130783"/>
                        <a:pt x="140043" y="176373"/>
                        <a:pt x="88625" y="176612"/>
                      </a:cubicBezTo>
                      <a:cubicBezTo>
                        <a:pt x="39337" y="176852"/>
                        <a:pt x="1386" y="137943"/>
                        <a:pt x="29" y="87962"/>
                      </a:cubicBezTo>
                      <a:cubicBezTo>
                        <a:pt x="-1302" y="39446"/>
                        <a:pt x="43515" y="-2125"/>
                        <a:pt x="88892" y="84"/>
                      </a:cubicBezTo>
                      <a:cubicBezTo>
                        <a:pt x="138978" y="2506"/>
                        <a:pt x="175253" y="37450"/>
                        <a:pt x="175226" y="88202"/>
                      </a:cubicBezTo>
                      <a:close/>
                    </a:path>
                  </a:pathLst>
                </a:custGeom>
                <a:grpFill/>
                <a:ln w="0" cap="flat">
                  <a:noFill/>
                  <a:prstDash val="solid"/>
                  <a:miter/>
                </a:ln>
              </p:spPr>
              <p:txBody>
                <a:bodyPr rtlCol="0" anchor="ctr"/>
                <a:lstStyle/>
                <a:p>
                  <a:endParaRPr lang="en-US" sz="1641"/>
                </a:p>
              </p:txBody>
            </p:sp>
          </p:grpSp>
          <p:grpSp>
            <p:nvGrpSpPr>
              <p:cNvPr id="257" name="Group 256">
                <a:extLst>
                  <a:ext uri="{FF2B5EF4-FFF2-40B4-BE49-F238E27FC236}">
                    <a16:creationId xmlns:a16="http://schemas.microsoft.com/office/drawing/2014/main" id="{4525F5EE-2E24-7AFE-173A-61C559FD8072}"/>
                  </a:ext>
                </a:extLst>
              </p:cNvPr>
              <p:cNvGrpSpPr/>
              <p:nvPr/>
            </p:nvGrpSpPr>
            <p:grpSpPr>
              <a:xfrm>
                <a:off x="10162176" y="2650749"/>
                <a:ext cx="275424" cy="391759"/>
                <a:chOff x="10005455" y="2687474"/>
                <a:chExt cx="275424" cy="391759"/>
              </a:xfrm>
              <a:solidFill>
                <a:srgbClr val="8BC9C5"/>
              </a:solidFill>
            </p:grpSpPr>
            <p:sp>
              <p:nvSpPr>
                <p:cNvPr id="262" name="Freeform: Shape 261">
                  <a:extLst>
                    <a:ext uri="{FF2B5EF4-FFF2-40B4-BE49-F238E27FC236}">
                      <a16:creationId xmlns:a16="http://schemas.microsoft.com/office/drawing/2014/main" id="{9BECEBE7-BAFF-7DD8-D1CD-3CE581EC238E}"/>
                    </a:ext>
                  </a:extLst>
                </p:cNvPr>
                <p:cNvSpPr/>
                <p:nvPr/>
              </p:nvSpPr>
              <p:spPr>
                <a:xfrm>
                  <a:off x="10005455" y="2891568"/>
                  <a:ext cx="275424" cy="187665"/>
                </a:xfrm>
                <a:custGeom>
                  <a:avLst/>
                  <a:gdLst>
                    <a:gd name="connsiteX0" fmla="*/ 136282 w 275424"/>
                    <a:gd name="connsiteY0" fmla="*/ 187446 h 187665"/>
                    <a:gd name="connsiteX1" fmla="*/ 18491 w 275424"/>
                    <a:gd name="connsiteY1" fmla="*/ 187658 h 187665"/>
                    <a:gd name="connsiteX2" fmla="*/ 74 w 275424"/>
                    <a:gd name="connsiteY2" fmla="*/ 169508 h 187665"/>
                    <a:gd name="connsiteX3" fmla="*/ 24532 w 275424"/>
                    <a:gd name="connsiteY3" fmla="*/ 59620 h 187665"/>
                    <a:gd name="connsiteX4" fmla="*/ 178837 w 275424"/>
                    <a:gd name="connsiteY4" fmla="*/ 6101 h 187665"/>
                    <a:gd name="connsiteX5" fmla="*/ 275099 w 275424"/>
                    <a:gd name="connsiteY5" fmla="*/ 136214 h 187665"/>
                    <a:gd name="connsiteX6" fmla="*/ 275311 w 275424"/>
                    <a:gd name="connsiteY6" fmla="*/ 169242 h 187665"/>
                    <a:gd name="connsiteX7" fmla="*/ 257241 w 275424"/>
                    <a:gd name="connsiteY7" fmla="*/ 187632 h 187665"/>
                    <a:gd name="connsiteX8" fmla="*/ 136309 w 275424"/>
                    <a:gd name="connsiteY8" fmla="*/ 187419 h 18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424" h="187665">
                      <a:moveTo>
                        <a:pt x="136282" y="187446"/>
                      </a:moveTo>
                      <a:cubicBezTo>
                        <a:pt x="97027" y="187446"/>
                        <a:pt x="57746" y="187073"/>
                        <a:pt x="18491" y="187658"/>
                      </a:cubicBezTo>
                      <a:cubicBezTo>
                        <a:pt x="5024" y="187871"/>
                        <a:pt x="234" y="183347"/>
                        <a:pt x="74" y="169508"/>
                      </a:cubicBezTo>
                      <a:cubicBezTo>
                        <a:pt x="-405" y="130812"/>
                        <a:pt x="766" y="93127"/>
                        <a:pt x="24532" y="59620"/>
                      </a:cubicBezTo>
                      <a:cubicBezTo>
                        <a:pt x="59183" y="10811"/>
                        <a:pt x="122763" y="-11810"/>
                        <a:pt x="178837" y="6101"/>
                      </a:cubicBezTo>
                      <a:cubicBezTo>
                        <a:pt x="235817" y="24304"/>
                        <a:pt x="274433" y="76467"/>
                        <a:pt x="275099" y="136214"/>
                      </a:cubicBezTo>
                      <a:cubicBezTo>
                        <a:pt x="275232" y="147232"/>
                        <a:pt x="274513" y="158304"/>
                        <a:pt x="275311" y="169242"/>
                      </a:cubicBezTo>
                      <a:cubicBezTo>
                        <a:pt x="276296" y="182895"/>
                        <a:pt x="270894" y="187845"/>
                        <a:pt x="257241" y="187632"/>
                      </a:cubicBezTo>
                      <a:cubicBezTo>
                        <a:pt x="216921" y="187046"/>
                        <a:pt x="176602" y="187419"/>
                        <a:pt x="136309" y="187419"/>
                      </a:cubicBezTo>
                      <a:close/>
                    </a:path>
                  </a:pathLst>
                </a:custGeom>
                <a:grpFill/>
                <a:ln w="0" cap="flat">
                  <a:noFill/>
                  <a:prstDash val="solid"/>
                  <a:miter/>
                </a:ln>
              </p:spPr>
              <p:txBody>
                <a:bodyPr rtlCol="0" anchor="ctr"/>
                <a:lstStyle/>
                <a:p>
                  <a:endParaRPr lang="en-US" sz="1641"/>
                </a:p>
              </p:txBody>
            </p:sp>
            <p:sp>
              <p:nvSpPr>
                <p:cNvPr id="263" name="Freeform: Shape 262">
                  <a:extLst>
                    <a:ext uri="{FF2B5EF4-FFF2-40B4-BE49-F238E27FC236}">
                      <a16:creationId xmlns:a16="http://schemas.microsoft.com/office/drawing/2014/main" id="{5EC0D4F3-F337-1F9E-7807-491E73B1DDA6}"/>
                    </a:ext>
                  </a:extLst>
                </p:cNvPr>
                <p:cNvSpPr/>
                <p:nvPr/>
              </p:nvSpPr>
              <p:spPr>
                <a:xfrm>
                  <a:off x="10055699" y="2687474"/>
                  <a:ext cx="175301" cy="176051"/>
                </a:xfrm>
                <a:custGeom>
                  <a:avLst/>
                  <a:gdLst>
                    <a:gd name="connsiteX0" fmla="*/ 263 w 175301"/>
                    <a:gd name="connsiteY0" fmla="*/ 87293 h 176051"/>
                    <a:gd name="connsiteX1" fmla="*/ 88487 w 175301"/>
                    <a:gd name="connsiteY1" fmla="*/ 1 h 176051"/>
                    <a:gd name="connsiteX2" fmla="*/ 175247 w 175301"/>
                    <a:gd name="connsiteY2" fmla="*/ 87639 h 176051"/>
                    <a:gd name="connsiteX3" fmla="*/ 88141 w 175301"/>
                    <a:gd name="connsiteY3" fmla="*/ 176049 h 176051"/>
                    <a:gd name="connsiteX4" fmla="*/ 290 w 175301"/>
                    <a:gd name="connsiteY4" fmla="*/ 87293 h 176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1" h="176051">
                      <a:moveTo>
                        <a:pt x="263" y="87293"/>
                      </a:moveTo>
                      <a:cubicBezTo>
                        <a:pt x="263" y="36115"/>
                        <a:pt x="36910" y="-159"/>
                        <a:pt x="88487" y="1"/>
                      </a:cubicBezTo>
                      <a:cubicBezTo>
                        <a:pt x="138601" y="134"/>
                        <a:pt x="173251" y="36967"/>
                        <a:pt x="175247" y="87639"/>
                      </a:cubicBezTo>
                      <a:cubicBezTo>
                        <a:pt x="176924" y="130593"/>
                        <a:pt x="139293" y="175677"/>
                        <a:pt x="88141" y="176049"/>
                      </a:cubicBezTo>
                      <a:cubicBezTo>
                        <a:pt x="36591" y="176422"/>
                        <a:pt x="-3835" y="131072"/>
                        <a:pt x="290" y="87293"/>
                      </a:cubicBezTo>
                      <a:close/>
                    </a:path>
                  </a:pathLst>
                </a:custGeom>
                <a:grpFill/>
                <a:ln w="0" cap="flat">
                  <a:noFill/>
                  <a:prstDash val="solid"/>
                  <a:miter/>
                </a:ln>
              </p:spPr>
              <p:txBody>
                <a:bodyPr rtlCol="0" anchor="ctr"/>
                <a:lstStyle/>
                <a:p>
                  <a:endParaRPr lang="en-US" sz="1641"/>
                </a:p>
                <a:p>
                  <a:endParaRPr lang="en-US" sz="1641"/>
                </a:p>
                <a:p>
                  <a:endParaRPr lang="en-US" sz="1641"/>
                </a:p>
                <a:p>
                  <a:endParaRPr lang="en-US" sz="1641"/>
                </a:p>
                <a:p>
                  <a:endParaRPr lang="en-US" sz="1641"/>
                </a:p>
                <a:p>
                  <a:endParaRPr lang="en-US" sz="1641"/>
                </a:p>
                <a:p>
                  <a:endParaRPr lang="en-US" sz="1641"/>
                </a:p>
              </p:txBody>
            </p:sp>
          </p:grpSp>
          <p:sp>
            <p:nvSpPr>
              <p:cNvPr id="258" name="Oval 257">
                <a:extLst>
                  <a:ext uri="{FF2B5EF4-FFF2-40B4-BE49-F238E27FC236}">
                    <a16:creationId xmlns:a16="http://schemas.microsoft.com/office/drawing/2014/main" id="{4B717EAB-38BD-CA97-2D05-173B69B0F16E}"/>
                  </a:ext>
                </a:extLst>
              </p:cNvPr>
              <p:cNvSpPr/>
              <p:nvPr/>
            </p:nvSpPr>
            <p:spPr>
              <a:xfrm>
                <a:off x="10344774" y="2858192"/>
                <a:ext cx="334230" cy="340299"/>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59" name="Group 258">
                <a:extLst>
                  <a:ext uri="{FF2B5EF4-FFF2-40B4-BE49-F238E27FC236}">
                    <a16:creationId xmlns:a16="http://schemas.microsoft.com/office/drawing/2014/main" id="{69395C44-4A8B-FAC4-DF94-6A41D376D9C3}"/>
                  </a:ext>
                </a:extLst>
              </p:cNvPr>
              <p:cNvGrpSpPr/>
              <p:nvPr/>
            </p:nvGrpSpPr>
            <p:grpSpPr>
              <a:xfrm>
                <a:off x="10374949" y="2688565"/>
                <a:ext cx="275424" cy="391759"/>
                <a:chOff x="10005455" y="2687474"/>
                <a:chExt cx="275424" cy="391759"/>
              </a:xfrm>
              <a:solidFill>
                <a:srgbClr val="8BC9C5"/>
              </a:solidFill>
            </p:grpSpPr>
            <p:sp>
              <p:nvSpPr>
                <p:cNvPr id="260" name="Freeform: Shape 259">
                  <a:extLst>
                    <a:ext uri="{FF2B5EF4-FFF2-40B4-BE49-F238E27FC236}">
                      <a16:creationId xmlns:a16="http://schemas.microsoft.com/office/drawing/2014/main" id="{85A0213F-EBB7-2862-4725-DE1E164F52B7}"/>
                    </a:ext>
                  </a:extLst>
                </p:cNvPr>
                <p:cNvSpPr/>
                <p:nvPr/>
              </p:nvSpPr>
              <p:spPr>
                <a:xfrm>
                  <a:off x="10005455" y="2891568"/>
                  <a:ext cx="275424" cy="187665"/>
                </a:xfrm>
                <a:custGeom>
                  <a:avLst/>
                  <a:gdLst>
                    <a:gd name="connsiteX0" fmla="*/ 136282 w 275424"/>
                    <a:gd name="connsiteY0" fmla="*/ 187446 h 187665"/>
                    <a:gd name="connsiteX1" fmla="*/ 18491 w 275424"/>
                    <a:gd name="connsiteY1" fmla="*/ 187658 h 187665"/>
                    <a:gd name="connsiteX2" fmla="*/ 74 w 275424"/>
                    <a:gd name="connsiteY2" fmla="*/ 169508 h 187665"/>
                    <a:gd name="connsiteX3" fmla="*/ 24532 w 275424"/>
                    <a:gd name="connsiteY3" fmla="*/ 59620 h 187665"/>
                    <a:gd name="connsiteX4" fmla="*/ 178837 w 275424"/>
                    <a:gd name="connsiteY4" fmla="*/ 6101 h 187665"/>
                    <a:gd name="connsiteX5" fmla="*/ 275099 w 275424"/>
                    <a:gd name="connsiteY5" fmla="*/ 136214 h 187665"/>
                    <a:gd name="connsiteX6" fmla="*/ 275311 w 275424"/>
                    <a:gd name="connsiteY6" fmla="*/ 169242 h 187665"/>
                    <a:gd name="connsiteX7" fmla="*/ 257241 w 275424"/>
                    <a:gd name="connsiteY7" fmla="*/ 187632 h 187665"/>
                    <a:gd name="connsiteX8" fmla="*/ 136309 w 275424"/>
                    <a:gd name="connsiteY8" fmla="*/ 187419 h 18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424" h="187665">
                      <a:moveTo>
                        <a:pt x="136282" y="187446"/>
                      </a:moveTo>
                      <a:cubicBezTo>
                        <a:pt x="97027" y="187446"/>
                        <a:pt x="57746" y="187073"/>
                        <a:pt x="18491" y="187658"/>
                      </a:cubicBezTo>
                      <a:cubicBezTo>
                        <a:pt x="5024" y="187871"/>
                        <a:pt x="234" y="183347"/>
                        <a:pt x="74" y="169508"/>
                      </a:cubicBezTo>
                      <a:cubicBezTo>
                        <a:pt x="-405" y="130812"/>
                        <a:pt x="766" y="93127"/>
                        <a:pt x="24532" y="59620"/>
                      </a:cubicBezTo>
                      <a:cubicBezTo>
                        <a:pt x="59183" y="10811"/>
                        <a:pt x="122763" y="-11810"/>
                        <a:pt x="178837" y="6101"/>
                      </a:cubicBezTo>
                      <a:cubicBezTo>
                        <a:pt x="235817" y="24304"/>
                        <a:pt x="274433" y="76467"/>
                        <a:pt x="275099" y="136214"/>
                      </a:cubicBezTo>
                      <a:cubicBezTo>
                        <a:pt x="275232" y="147232"/>
                        <a:pt x="274513" y="158304"/>
                        <a:pt x="275311" y="169242"/>
                      </a:cubicBezTo>
                      <a:cubicBezTo>
                        <a:pt x="276296" y="182895"/>
                        <a:pt x="270894" y="187845"/>
                        <a:pt x="257241" y="187632"/>
                      </a:cubicBezTo>
                      <a:cubicBezTo>
                        <a:pt x="216921" y="187046"/>
                        <a:pt x="176602" y="187419"/>
                        <a:pt x="136309" y="187419"/>
                      </a:cubicBezTo>
                      <a:close/>
                    </a:path>
                  </a:pathLst>
                </a:custGeom>
                <a:grpFill/>
                <a:ln w="0" cap="flat">
                  <a:noFill/>
                  <a:prstDash val="solid"/>
                  <a:miter/>
                </a:ln>
              </p:spPr>
              <p:txBody>
                <a:bodyPr rtlCol="0" anchor="ctr"/>
                <a:lstStyle/>
                <a:p>
                  <a:endParaRPr lang="en-US" sz="1641"/>
                </a:p>
              </p:txBody>
            </p:sp>
            <p:sp>
              <p:nvSpPr>
                <p:cNvPr id="261" name="Freeform: Shape 260">
                  <a:extLst>
                    <a:ext uri="{FF2B5EF4-FFF2-40B4-BE49-F238E27FC236}">
                      <a16:creationId xmlns:a16="http://schemas.microsoft.com/office/drawing/2014/main" id="{1F707759-C38B-0C96-687B-76B631055A8F}"/>
                    </a:ext>
                  </a:extLst>
                </p:cNvPr>
                <p:cNvSpPr/>
                <p:nvPr/>
              </p:nvSpPr>
              <p:spPr>
                <a:xfrm>
                  <a:off x="10055699" y="2687474"/>
                  <a:ext cx="175301" cy="176051"/>
                </a:xfrm>
                <a:custGeom>
                  <a:avLst/>
                  <a:gdLst>
                    <a:gd name="connsiteX0" fmla="*/ 263 w 175301"/>
                    <a:gd name="connsiteY0" fmla="*/ 87293 h 176051"/>
                    <a:gd name="connsiteX1" fmla="*/ 88487 w 175301"/>
                    <a:gd name="connsiteY1" fmla="*/ 1 h 176051"/>
                    <a:gd name="connsiteX2" fmla="*/ 175247 w 175301"/>
                    <a:gd name="connsiteY2" fmla="*/ 87639 h 176051"/>
                    <a:gd name="connsiteX3" fmla="*/ 88141 w 175301"/>
                    <a:gd name="connsiteY3" fmla="*/ 176049 h 176051"/>
                    <a:gd name="connsiteX4" fmla="*/ 290 w 175301"/>
                    <a:gd name="connsiteY4" fmla="*/ 87293 h 176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1" h="176051">
                      <a:moveTo>
                        <a:pt x="263" y="87293"/>
                      </a:moveTo>
                      <a:cubicBezTo>
                        <a:pt x="263" y="36115"/>
                        <a:pt x="36910" y="-159"/>
                        <a:pt x="88487" y="1"/>
                      </a:cubicBezTo>
                      <a:cubicBezTo>
                        <a:pt x="138601" y="134"/>
                        <a:pt x="173251" y="36967"/>
                        <a:pt x="175247" y="87639"/>
                      </a:cubicBezTo>
                      <a:cubicBezTo>
                        <a:pt x="176924" y="130593"/>
                        <a:pt x="139293" y="175677"/>
                        <a:pt x="88141" y="176049"/>
                      </a:cubicBezTo>
                      <a:cubicBezTo>
                        <a:pt x="36591" y="176422"/>
                        <a:pt x="-3835" y="131072"/>
                        <a:pt x="290" y="87293"/>
                      </a:cubicBezTo>
                      <a:close/>
                    </a:path>
                  </a:pathLst>
                </a:custGeom>
                <a:grpFill/>
                <a:ln w="0" cap="flat">
                  <a:noFill/>
                  <a:prstDash val="solid"/>
                  <a:miter/>
                </a:ln>
              </p:spPr>
              <p:txBody>
                <a:bodyPr rtlCol="0" anchor="ctr"/>
                <a:lstStyle/>
                <a:p>
                  <a:endParaRPr lang="en-US" sz="1641"/>
                </a:p>
                <a:p>
                  <a:endParaRPr lang="en-US" sz="1641"/>
                </a:p>
                <a:p>
                  <a:endParaRPr lang="en-US" sz="1641"/>
                </a:p>
                <a:p>
                  <a:endParaRPr lang="en-US" sz="1641"/>
                </a:p>
                <a:p>
                  <a:endParaRPr lang="en-US" sz="1641"/>
                </a:p>
                <a:p>
                  <a:endParaRPr lang="en-US" sz="1641"/>
                </a:p>
                <a:p>
                  <a:endParaRPr lang="en-US" sz="1641"/>
                </a:p>
              </p:txBody>
            </p:sp>
          </p:grpSp>
        </p:grpSp>
      </p:grpSp>
      <p:sp>
        <p:nvSpPr>
          <p:cNvPr id="268" name="Isosceles Triangle 267">
            <a:extLst>
              <a:ext uri="{FF2B5EF4-FFF2-40B4-BE49-F238E27FC236}">
                <a16:creationId xmlns:a16="http://schemas.microsoft.com/office/drawing/2014/main" id="{854887CB-E4B4-7CBE-67BC-658A51482E8E}"/>
              </a:ext>
            </a:extLst>
          </p:cNvPr>
          <p:cNvSpPr/>
          <p:nvPr/>
        </p:nvSpPr>
        <p:spPr>
          <a:xfrm rot="5400000">
            <a:off x="3537960" y="5281378"/>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69" name="Isosceles Triangle 268">
            <a:extLst>
              <a:ext uri="{FF2B5EF4-FFF2-40B4-BE49-F238E27FC236}">
                <a16:creationId xmlns:a16="http://schemas.microsoft.com/office/drawing/2014/main" id="{A681FF38-B873-3BC3-408A-564B18201413}"/>
              </a:ext>
            </a:extLst>
          </p:cNvPr>
          <p:cNvSpPr/>
          <p:nvPr/>
        </p:nvSpPr>
        <p:spPr>
          <a:xfrm rot="5400000">
            <a:off x="3537960" y="5950352"/>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71" name="TextBox 36">
            <a:extLst>
              <a:ext uri="{FF2B5EF4-FFF2-40B4-BE49-F238E27FC236}">
                <a16:creationId xmlns:a16="http://schemas.microsoft.com/office/drawing/2014/main" id="{F6F8695E-E1D0-F34E-1981-AADBF21049BA}"/>
              </a:ext>
            </a:extLst>
          </p:cNvPr>
          <p:cNvSpPr txBox="1"/>
          <p:nvPr/>
        </p:nvSpPr>
        <p:spPr>
          <a:xfrm>
            <a:off x="4293950" y="5071367"/>
            <a:ext cx="1144059" cy="645001"/>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s-ES" sz="1094" dirty="0">
                <a:solidFill>
                  <a:schemeClr val="tx1">
                    <a:lumMod val="85000"/>
                    <a:lumOff val="15000"/>
                  </a:schemeClr>
                </a:solidFill>
                <a:latin typeface="Avenir Next LT Pro Demi" panose="020B0704020202020204" pitchFamily="34" charset="0"/>
                <a:ea typeface="Noto Sans JP" panose="020B0500000000000000" pitchFamily="34" charset="-128"/>
              </a:rPr>
              <a:t>Tasa de diarrea </a:t>
            </a:r>
          </a:p>
          <a:p>
            <a:pPr>
              <a:lnSpc>
                <a:spcPct val="110000"/>
              </a:lnSpc>
            </a:pPr>
            <a:r>
              <a:rPr lang="es-ES" sz="1094" dirty="0">
                <a:solidFill>
                  <a:schemeClr val="tx1">
                    <a:lumMod val="85000"/>
                    <a:lumOff val="15000"/>
                  </a:schemeClr>
                </a:solidFill>
                <a:latin typeface="Avenir Next LT Pro" panose="020B0504020202020204" pitchFamily="34" charset="0"/>
                <a:ea typeface="Noto Sans JP" panose="020B0500000000000000" pitchFamily="34" charset="-128"/>
              </a:rPr>
              <a:t>x 10,000 hab.</a:t>
            </a:r>
          </a:p>
        </p:txBody>
      </p:sp>
      <p:grpSp>
        <p:nvGrpSpPr>
          <p:cNvPr id="272" name="Group 271">
            <a:extLst>
              <a:ext uri="{FF2B5EF4-FFF2-40B4-BE49-F238E27FC236}">
                <a16:creationId xmlns:a16="http://schemas.microsoft.com/office/drawing/2014/main" id="{1290BDFF-4D59-86B7-F1FB-5BD0BAC90DB9}"/>
              </a:ext>
            </a:extLst>
          </p:cNvPr>
          <p:cNvGrpSpPr/>
          <p:nvPr/>
        </p:nvGrpSpPr>
        <p:grpSpPr>
          <a:xfrm>
            <a:off x="3899704" y="4944028"/>
            <a:ext cx="438163" cy="448597"/>
            <a:chOff x="6058181" y="3785568"/>
            <a:chExt cx="4218406" cy="4318899"/>
          </a:xfrm>
          <a:solidFill>
            <a:srgbClr val="A1D3D0"/>
          </a:solidFill>
        </p:grpSpPr>
        <p:sp>
          <p:nvSpPr>
            <p:cNvPr id="273" name="Freeform: Shape 272">
              <a:extLst>
                <a:ext uri="{FF2B5EF4-FFF2-40B4-BE49-F238E27FC236}">
                  <a16:creationId xmlns:a16="http://schemas.microsoft.com/office/drawing/2014/main" id="{553A34F6-506D-451D-37C5-B552BFE27F08}"/>
                </a:ext>
              </a:extLst>
            </p:cNvPr>
            <p:cNvSpPr/>
            <p:nvPr/>
          </p:nvSpPr>
          <p:spPr>
            <a:xfrm>
              <a:off x="6217759" y="3785568"/>
              <a:ext cx="4058828" cy="4318899"/>
            </a:xfrm>
            <a:custGeom>
              <a:avLst/>
              <a:gdLst>
                <a:gd name="connsiteX0" fmla="*/ 3895582 w 4058828"/>
                <a:gd name="connsiteY0" fmla="*/ 1107333 h 4318899"/>
                <a:gd name="connsiteX1" fmla="*/ 3433605 w 4058828"/>
                <a:gd name="connsiteY1" fmla="*/ 521031 h 4318899"/>
                <a:gd name="connsiteX2" fmla="*/ 2791525 w 4058828"/>
                <a:gd name="connsiteY2" fmla="*/ 370898 h 4318899"/>
                <a:gd name="connsiteX3" fmla="*/ 1994339 w 4058828"/>
                <a:gd name="connsiteY3" fmla="*/ 839551 h 4318899"/>
                <a:gd name="connsiteX4" fmla="*/ 1701022 w 4058828"/>
                <a:gd name="connsiteY4" fmla="*/ 668592 h 4318899"/>
                <a:gd name="connsiteX5" fmla="*/ 1510707 w 4058828"/>
                <a:gd name="connsiteY5" fmla="*/ 33084 h 4318899"/>
                <a:gd name="connsiteX6" fmla="*/ 1476440 w 4058828"/>
                <a:gd name="connsiteY6" fmla="*/ 0 h 4318899"/>
                <a:gd name="connsiteX7" fmla="*/ 1094764 w 4058828"/>
                <a:gd name="connsiteY7" fmla="*/ 0 h 4318899"/>
                <a:gd name="connsiteX8" fmla="*/ 1060742 w 4058828"/>
                <a:gd name="connsiteY8" fmla="*/ 29558 h 4318899"/>
                <a:gd name="connsiteX9" fmla="*/ 1285948 w 4058828"/>
                <a:gd name="connsiteY9" fmla="*/ 1016996 h 4318899"/>
                <a:gd name="connsiteX10" fmla="*/ 1679968 w 4058828"/>
                <a:gd name="connsiteY10" fmla="*/ 1307592 h 4318899"/>
                <a:gd name="connsiteX11" fmla="*/ 1916404 w 4058828"/>
                <a:gd name="connsiteY11" fmla="*/ 1460200 h 4318899"/>
                <a:gd name="connsiteX12" fmla="*/ 2012038 w 4058828"/>
                <a:gd name="connsiteY12" fmla="*/ 1858507 h 4318899"/>
                <a:gd name="connsiteX13" fmla="*/ 1923102 w 4058828"/>
                <a:gd name="connsiteY13" fmla="*/ 2045827 h 4318899"/>
                <a:gd name="connsiteX14" fmla="*/ 1647776 w 4058828"/>
                <a:gd name="connsiteY14" fmla="*/ 2023636 h 4318899"/>
                <a:gd name="connsiteX15" fmla="*/ 1180666 w 4058828"/>
                <a:gd name="connsiteY15" fmla="*/ 1994415 h 4318899"/>
                <a:gd name="connsiteX16" fmla="*/ 862746 w 4058828"/>
                <a:gd name="connsiteY16" fmla="*/ 2412502 h 4318899"/>
                <a:gd name="connsiteX17" fmla="*/ 404209 w 4058828"/>
                <a:gd name="connsiteY17" fmla="*/ 2563572 h 4318899"/>
                <a:gd name="connsiteX18" fmla="*/ 2576 w 4058828"/>
                <a:gd name="connsiteY18" fmla="*/ 3590329 h 4318899"/>
                <a:gd name="connsiteX19" fmla="*/ 44232 w 4058828"/>
                <a:gd name="connsiteY19" fmla="*/ 4290531 h 4318899"/>
                <a:gd name="connsiteX20" fmla="*/ 77985 w 4058828"/>
                <a:gd name="connsiteY20" fmla="*/ 4318900 h 4318899"/>
                <a:gd name="connsiteX21" fmla="*/ 463433 w 4058828"/>
                <a:gd name="connsiteY21" fmla="*/ 4318900 h 4318899"/>
                <a:gd name="connsiteX22" fmla="*/ 489219 w 4058828"/>
                <a:gd name="connsiteY22" fmla="*/ 4307247 h 4318899"/>
                <a:gd name="connsiteX23" fmla="*/ 497455 w 4058828"/>
                <a:gd name="connsiteY23" fmla="*/ 4280261 h 4318899"/>
                <a:gd name="connsiteX24" fmla="*/ 719402 w 4058828"/>
                <a:gd name="connsiteY24" fmla="*/ 3283679 h 4318899"/>
                <a:gd name="connsiteX25" fmla="*/ 968674 w 4058828"/>
                <a:gd name="connsiteY25" fmla="*/ 3223603 h 4318899"/>
                <a:gd name="connsiteX26" fmla="*/ 1406048 w 4058828"/>
                <a:gd name="connsiteY26" fmla="*/ 3649325 h 4318899"/>
                <a:gd name="connsiteX27" fmla="*/ 2405888 w 4058828"/>
                <a:gd name="connsiteY27" fmla="*/ 3902459 h 4318899"/>
                <a:gd name="connsiteX28" fmla="*/ 3451218 w 4058828"/>
                <a:gd name="connsiteY28" fmla="*/ 3594987 h 4318899"/>
                <a:gd name="connsiteX29" fmla="*/ 3915248 w 4058828"/>
                <a:gd name="connsiteY29" fmla="*/ 2964679 h 4318899"/>
                <a:gd name="connsiteX30" fmla="*/ 3895559 w 4058828"/>
                <a:gd name="connsiteY30" fmla="*/ 1107304 h 4318899"/>
                <a:gd name="connsiteX31" fmla="*/ 2272751 w 4058828"/>
                <a:gd name="connsiteY31" fmla="*/ 2580603 h 4318899"/>
                <a:gd name="connsiteX32" fmla="*/ 2313293 w 4058828"/>
                <a:gd name="connsiteY32" fmla="*/ 2607166 h 4318899"/>
                <a:gd name="connsiteX33" fmla="*/ 2522920 w 4058828"/>
                <a:gd name="connsiteY33" fmla="*/ 2946563 h 4318899"/>
                <a:gd name="connsiteX34" fmla="*/ 2897429 w 4058828"/>
                <a:gd name="connsiteY34" fmla="*/ 3083923 h 4318899"/>
                <a:gd name="connsiteX35" fmla="*/ 2931582 w 4058828"/>
                <a:gd name="connsiteY35" fmla="*/ 3118327 h 4318899"/>
                <a:gd name="connsiteX36" fmla="*/ 2897315 w 4058828"/>
                <a:gd name="connsiteY36" fmla="*/ 3152480 h 4318899"/>
                <a:gd name="connsiteX37" fmla="*/ 2897183 w 4058828"/>
                <a:gd name="connsiteY37" fmla="*/ 3152480 h 4318899"/>
                <a:gd name="connsiteX38" fmla="*/ 2479566 w 4058828"/>
                <a:gd name="connsiteY38" fmla="*/ 2999672 h 4318899"/>
                <a:gd name="connsiteX39" fmla="*/ 2246188 w 4058828"/>
                <a:gd name="connsiteY39" fmla="*/ 2621145 h 4318899"/>
                <a:gd name="connsiteX40" fmla="*/ 2272751 w 4058828"/>
                <a:gd name="connsiteY40" fmla="*/ 2580608 h 4318899"/>
                <a:gd name="connsiteX41" fmla="*/ 2637328 w 4058828"/>
                <a:gd name="connsiteY41" fmla="*/ 2527070 h 4318899"/>
                <a:gd name="connsiteX42" fmla="*/ 2756360 w 4058828"/>
                <a:gd name="connsiteY42" fmla="*/ 2463068 h 4318899"/>
                <a:gd name="connsiteX43" fmla="*/ 2774442 w 4058828"/>
                <a:gd name="connsiteY43" fmla="*/ 2462131 h 4318899"/>
                <a:gd name="connsiteX44" fmla="*/ 2885839 w 4058828"/>
                <a:gd name="connsiteY44" fmla="*/ 2501890 h 4318899"/>
                <a:gd name="connsiteX45" fmla="*/ 2911042 w 4058828"/>
                <a:gd name="connsiteY45" fmla="*/ 2750492 h 4318899"/>
                <a:gd name="connsiteX46" fmla="*/ 2662440 w 4058828"/>
                <a:gd name="connsiteY46" fmla="*/ 2775604 h 4318899"/>
                <a:gd name="connsiteX47" fmla="*/ 2637328 w 4058828"/>
                <a:gd name="connsiteY47" fmla="*/ 2527070 h 4318899"/>
                <a:gd name="connsiteX48" fmla="*/ 2930176 w 4058828"/>
                <a:gd name="connsiteY48" fmla="*/ 3526681 h 4318899"/>
                <a:gd name="connsiteX49" fmla="*/ 2930045 w 4058828"/>
                <a:gd name="connsiteY49" fmla="*/ 3526681 h 4318899"/>
                <a:gd name="connsiteX50" fmla="*/ 2252017 w 4058828"/>
                <a:gd name="connsiteY50" fmla="*/ 3278478 h 4318899"/>
                <a:gd name="connsiteX51" fmla="*/ 1872998 w 4058828"/>
                <a:gd name="connsiteY51" fmla="*/ 2663945 h 4318899"/>
                <a:gd name="connsiteX52" fmla="*/ 1899561 w 4058828"/>
                <a:gd name="connsiteY52" fmla="*/ 2623402 h 4318899"/>
                <a:gd name="connsiteX53" fmla="*/ 1940104 w 4058828"/>
                <a:gd name="connsiteY53" fmla="*/ 2649966 h 4318899"/>
                <a:gd name="connsiteX54" fmla="*/ 2295348 w 4058828"/>
                <a:gd name="connsiteY54" fmla="*/ 3225352 h 4318899"/>
                <a:gd name="connsiteX55" fmla="*/ 2930285 w 4058828"/>
                <a:gd name="connsiteY55" fmla="*/ 3458107 h 4318899"/>
                <a:gd name="connsiteX56" fmla="*/ 2964437 w 4058828"/>
                <a:gd name="connsiteY56" fmla="*/ 3492511 h 4318899"/>
                <a:gd name="connsiteX57" fmla="*/ 2930193 w 4058828"/>
                <a:gd name="connsiteY57" fmla="*/ 3526670 h 4318899"/>
                <a:gd name="connsiteX58" fmla="*/ 3275556 w 4058828"/>
                <a:gd name="connsiteY58" fmla="*/ 2696920 h 4318899"/>
                <a:gd name="connsiteX59" fmla="*/ 3268527 w 4058828"/>
                <a:gd name="connsiteY59" fmla="*/ 2697657 h 4318899"/>
                <a:gd name="connsiteX60" fmla="*/ 3234991 w 4058828"/>
                <a:gd name="connsiteY60" fmla="*/ 2670351 h 4318899"/>
                <a:gd name="connsiteX61" fmla="*/ 3025365 w 4058828"/>
                <a:gd name="connsiteY61" fmla="*/ 2330954 h 4318899"/>
                <a:gd name="connsiteX62" fmla="*/ 2650855 w 4058828"/>
                <a:gd name="connsiteY62" fmla="*/ 2193594 h 4318899"/>
                <a:gd name="connsiteX63" fmla="*/ 2616703 w 4058828"/>
                <a:gd name="connsiteY63" fmla="*/ 2159196 h 4318899"/>
                <a:gd name="connsiteX64" fmla="*/ 2650969 w 4058828"/>
                <a:gd name="connsiteY64" fmla="*/ 2125037 h 4318899"/>
                <a:gd name="connsiteX65" fmla="*/ 2651101 w 4058828"/>
                <a:gd name="connsiteY65" fmla="*/ 2125037 h 4318899"/>
                <a:gd name="connsiteX66" fmla="*/ 3068719 w 4058828"/>
                <a:gd name="connsiteY66" fmla="*/ 2277845 h 4318899"/>
                <a:gd name="connsiteX67" fmla="*/ 3302097 w 4058828"/>
                <a:gd name="connsiteY67" fmla="*/ 2656372 h 4318899"/>
                <a:gd name="connsiteX68" fmla="*/ 3275556 w 4058828"/>
                <a:gd name="connsiteY68" fmla="*/ 2696914 h 4318899"/>
                <a:gd name="connsiteX69" fmla="*/ 3648751 w 4058828"/>
                <a:gd name="connsiteY69" fmla="*/ 2654126 h 4318899"/>
                <a:gd name="connsiteX70" fmla="*/ 3641722 w 4058828"/>
                <a:gd name="connsiteY70" fmla="*/ 2654858 h 4318899"/>
                <a:gd name="connsiteX71" fmla="*/ 3608186 w 4058828"/>
                <a:gd name="connsiteY71" fmla="*/ 2627557 h 4318899"/>
                <a:gd name="connsiteX72" fmla="*/ 3252942 w 4058828"/>
                <a:gd name="connsiteY72" fmla="*/ 2052171 h 4318899"/>
                <a:gd name="connsiteX73" fmla="*/ 2618006 w 4058828"/>
                <a:gd name="connsiteY73" fmla="*/ 1819416 h 4318899"/>
                <a:gd name="connsiteX74" fmla="*/ 2583853 w 4058828"/>
                <a:gd name="connsiteY74" fmla="*/ 1785017 h 4318899"/>
                <a:gd name="connsiteX75" fmla="*/ 2618120 w 4058828"/>
                <a:gd name="connsiteY75" fmla="*/ 1750859 h 4318899"/>
                <a:gd name="connsiteX76" fmla="*/ 2618251 w 4058828"/>
                <a:gd name="connsiteY76" fmla="*/ 1750859 h 4318899"/>
                <a:gd name="connsiteX77" fmla="*/ 3296279 w 4058828"/>
                <a:gd name="connsiteY77" fmla="*/ 1999061 h 4318899"/>
                <a:gd name="connsiteX78" fmla="*/ 3675298 w 4058828"/>
                <a:gd name="connsiteY78" fmla="*/ 2613595 h 4318899"/>
                <a:gd name="connsiteX79" fmla="*/ 3648757 w 4058828"/>
                <a:gd name="connsiteY79" fmla="*/ 2654138 h 431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058828" h="4318899">
                  <a:moveTo>
                    <a:pt x="3895582" y="1107333"/>
                  </a:moveTo>
                  <a:cubicBezTo>
                    <a:pt x="3780837" y="840579"/>
                    <a:pt x="3625394" y="643303"/>
                    <a:pt x="3433605" y="521031"/>
                  </a:cubicBezTo>
                  <a:cubicBezTo>
                    <a:pt x="3252799" y="405771"/>
                    <a:pt x="3036258" y="354959"/>
                    <a:pt x="2791525" y="370898"/>
                  </a:cubicBezTo>
                  <a:cubicBezTo>
                    <a:pt x="2433154" y="394204"/>
                    <a:pt x="2130928" y="572797"/>
                    <a:pt x="1994339" y="839551"/>
                  </a:cubicBezTo>
                  <a:cubicBezTo>
                    <a:pt x="1853967" y="790796"/>
                    <a:pt x="1755338" y="733286"/>
                    <a:pt x="1701022" y="668592"/>
                  </a:cubicBezTo>
                  <a:cubicBezTo>
                    <a:pt x="1528189" y="462584"/>
                    <a:pt x="1510867" y="37313"/>
                    <a:pt x="1510707" y="33084"/>
                  </a:cubicBezTo>
                  <a:cubicBezTo>
                    <a:pt x="1510016" y="14579"/>
                    <a:pt x="1494860" y="0"/>
                    <a:pt x="1476440" y="0"/>
                  </a:cubicBezTo>
                  <a:lnTo>
                    <a:pt x="1094764" y="0"/>
                  </a:lnTo>
                  <a:cubicBezTo>
                    <a:pt x="1077619" y="0"/>
                    <a:pt x="1063154" y="12590"/>
                    <a:pt x="1060742" y="29558"/>
                  </a:cubicBezTo>
                  <a:cubicBezTo>
                    <a:pt x="1057485" y="53041"/>
                    <a:pt x="984213" y="609516"/>
                    <a:pt x="1285948" y="1016996"/>
                  </a:cubicBezTo>
                  <a:cubicBezTo>
                    <a:pt x="1379171" y="1142971"/>
                    <a:pt x="1538991" y="1230371"/>
                    <a:pt x="1679968" y="1307592"/>
                  </a:cubicBezTo>
                  <a:cubicBezTo>
                    <a:pt x="1775003" y="1359519"/>
                    <a:pt x="1864814" y="1408633"/>
                    <a:pt x="1916404" y="1460200"/>
                  </a:cubicBezTo>
                  <a:cubicBezTo>
                    <a:pt x="1988310" y="1532014"/>
                    <a:pt x="2030280" y="1706996"/>
                    <a:pt x="2012038" y="1858507"/>
                  </a:cubicBezTo>
                  <a:cubicBezTo>
                    <a:pt x="2000900" y="1951221"/>
                    <a:pt x="1969353" y="2017721"/>
                    <a:pt x="1923102" y="2045827"/>
                  </a:cubicBezTo>
                  <a:cubicBezTo>
                    <a:pt x="1861311" y="2083352"/>
                    <a:pt x="1762344" y="2055674"/>
                    <a:pt x="1647776" y="2023636"/>
                  </a:cubicBezTo>
                  <a:cubicBezTo>
                    <a:pt x="1505101" y="1983699"/>
                    <a:pt x="1343383" y="1938448"/>
                    <a:pt x="1180666" y="1994415"/>
                  </a:cubicBezTo>
                  <a:cubicBezTo>
                    <a:pt x="929766" y="2080700"/>
                    <a:pt x="874576" y="2324833"/>
                    <a:pt x="862746" y="2412502"/>
                  </a:cubicBezTo>
                  <a:cubicBezTo>
                    <a:pt x="683484" y="2423040"/>
                    <a:pt x="529310" y="2473784"/>
                    <a:pt x="404209" y="2563572"/>
                  </a:cubicBezTo>
                  <a:cubicBezTo>
                    <a:pt x="158264" y="2740023"/>
                    <a:pt x="23133" y="3085443"/>
                    <a:pt x="2576" y="3590329"/>
                  </a:cubicBezTo>
                  <a:cubicBezTo>
                    <a:pt x="-12518" y="3961712"/>
                    <a:pt x="43627" y="4287273"/>
                    <a:pt x="44232" y="4290531"/>
                  </a:cubicBezTo>
                  <a:cubicBezTo>
                    <a:pt x="47067" y="4306893"/>
                    <a:pt x="61286" y="4318900"/>
                    <a:pt x="77985" y="4318900"/>
                  </a:cubicBezTo>
                  <a:lnTo>
                    <a:pt x="463433" y="4318900"/>
                  </a:lnTo>
                  <a:cubicBezTo>
                    <a:pt x="473280" y="4318900"/>
                    <a:pt x="482721" y="4314705"/>
                    <a:pt x="489219" y="4307247"/>
                  </a:cubicBezTo>
                  <a:cubicBezTo>
                    <a:pt x="495735" y="4299880"/>
                    <a:pt x="498729" y="4290016"/>
                    <a:pt x="497455" y="4280261"/>
                  </a:cubicBezTo>
                  <a:cubicBezTo>
                    <a:pt x="496432" y="4272197"/>
                    <a:pt x="398134" y="3472960"/>
                    <a:pt x="719402" y="3283679"/>
                  </a:cubicBezTo>
                  <a:cubicBezTo>
                    <a:pt x="795149" y="3239028"/>
                    <a:pt x="878885" y="3218803"/>
                    <a:pt x="968674" y="3223603"/>
                  </a:cubicBezTo>
                  <a:cubicBezTo>
                    <a:pt x="1029773" y="3324799"/>
                    <a:pt x="1162092" y="3501072"/>
                    <a:pt x="1406048" y="3649325"/>
                  </a:cubicBezTo>
                  <a:cubicBezTo>
                    <a:pt x="1682580" y="3817294"/>
                    <a:pt x="2018982" y="3902459"/>
                    <a:pt x="2405888" y="3902459"/>
                  </a:cubicBezTo>
                  <a:cubicBezTo>
                    <a:pt x="2829198" y="3902459"/>
                    <a:pt x="3180899" y="3799029"/>
                    <a:pt x="3451218" y="3594987"/>
                  </a:cubicBezTo>
                  <a:cubicBezTo>
                    <a:pt x="3658587" y="3438516"/>
                    <a:pt x="3814635" y="3226501"/>
                    <a:pt x="3915248" y="2964679"/>
                  </a:cubicBezTo>
                  <a:cubicBezTo>
                    <a:pt x="4092635" y="2502456"/>
                    <a:pt x="4127171" y="1645886"/>
                    <a:pt x="3895559" y="1107304"/>
                  </a:cubicBezTo>
                  <a:close/>
                  <a:moveTo>
                    <a:pt x="2272751" y="2580603"/>
                  </a:moveTo>
                  <a:cubicBezTo>
                    <a:pt x="2291279" y="2576739"/>
                    <a:pt x="2309430" y="2588638"/>
                    <a:pt x="2313293" y="2607166"/>
                  </a:cubicBezTo>
                  <a:cubicBezTo>
                    <a:pt x="2340548" y="2737942"/>
                    <a:pt x="2414980" y="2858471"/>
                    <a:pt x="2522920" y="2946563"/>
                  </a:cubicBezTo>
                  <a:cubicBezTo>
                    <a:pt x="2630859" y="3034654"/>
                    <a:pt x="2763841" y="3083431"/>
                    <a:pt x="2897429" y="3083923"/>
                  </a:cubicBezTo>
                  <a:cubicBezTo>
                    <a:pt x="2916357" y="3083991"/>
                    <a:pt x="2931650" y="3099393"/>
                    <a:pt x="2931582" y="3118327"/>
                  </a:cubicBezTo>
                  <a:cubicBezTo>
                    <a:pt x="2931519" y="3137215"/>
                    <a:pt x="2916180" y="3152480"/>
                    <a:pt x="2897315" y="3152480"/>
                  </a:cubicBezTo>
                  <a:lnTo>
                    <a:pt x="2897183" y="3152480"/>
                  </a:lnTo>
                  <a:cubicBezTo>
                    <a:pt x="2747925" y="3151925"/>
                    <a:pt x="2599626" y="3097656"/>
                    <a:pt x="2479566" y="2999672"/>
                  </a:cubicBezTo>
                  <a:cubicBezTo>
                    <a:pt x="2359504" y="2901671"/>
                    <a:pt x="2276614" y="2767260"/>
                    <a:pt x="2246188" y="2621145"/>
                  </a:cubicBezTo>
                  <a:cubicBezTo>
                    <a:pt x="2242324" y="2602617"/>
                    <a:pt x="2254223" y="2584472"/>
                    <a:pt x="2272751" y="2580608"/>
                  </a:cubicBezTo>
                  <a:close/>
                  <a:moveTo>
                    <a:pt x="2637328" y="2527070"/>
                  </a:moveTo>
                  <a:cubicBezTo>
                    <a:pt x="2667155" y="2490477"/>
                    <a:pt x="2709388" y="2467777"/>
                    <a:pt x="2756360" y="2463068"/>
                  </a:cubicBezTo>
                  <a:cubicBezTo>
                    <a:pt x="2762452" y="2462376"/>
                    <a:pt x="2768436" y="2462131"/>
                    <a:pt x="2774442" y="2462131"/>
                  </a:cubicBezTo>
                  <a:cubicBezTo>
                    <a:pt x="2815053" y="2462131"/>
                    <a:pt x="2854052" y="2475927"/>
                    <a:pt x="2885839" y="2501890"/>
                  </a:cubicBezTo>
                  <a:cubicBezTo>
                    <a:pt x="2961249" y="2563503"/>
                    <a:pt x="2972570" y="2674992"/>
                    <a:pt x="2911042" y="2750492"/>
                  </a:cubicBezTo>
                  <a:cubicBezTo>
                    <a:pt x="2849429" y="2825902"/>
                    <a:pt x="2737940" y="2837223"/>
                    <a:pt x="2662440" y="2775604"/>
                  </a:cubicBezTo>
                  <a:cubicBezTo>
                    <a:pt x="2587030" y="2714054"/>
                    <a:pt x="2575709" y="2602571"/>
                    <a:pt x="2637328" y="2527070"/>
                  </a:cubicBezTo>
                  <a:close/>
                  <a:moveTo>
                    <a:pt x="2930176" y="3526681"/>
                  </a:moveTo>
                  <a:lnTo>
                    <a:pt x="2930045" y="3526681"/>
                  </a:lnTo>
                  <a:cubicBezTo>
                    <a:pt x="2687826" y="3525789"/>
                    <a:pt x="2447036" y="3437630"/>
                    <a:pt x="2252017" y="3278478"/>
                  </a:cubicBezTo>
                  <a:cubicBezTo>
                    <a:pt x="2057015" y="3119304"/>
                    <a:pt x="1922399" y="2901065"/>
                    <a:pt x="1872998" y="2663945"/>
                  </a:cubicBezTo>
                  <a:cubicBezTo>
                    <a:pt x="1869135" y="2645416"/>
                    <a:pt x="1881033" y="2627265"/>
                    <a:pt x="1899561" y="2623402"/>
                  </a:cubicBezTo>
                  <a:cubicBezTo>
                    <a:pt x="1918089" y="2619516"/>
                    <a:pt x="1936240" y="2631438"/>
                    <a:pt x="1940104" y="2649966"/>
                  </a:cubicBezTo>
                  <a:cubicBezTo>
                    <a:pt x="1986315" y="2871759"/>
                    <a:pt x="2112491" y="3076110"/>
                    <a:pt x="2295348" y="3225352"/>
                  </a:cubicBezTo>
                  <a:cubicBezTo>
                    <a:pt x="2478228" y="3374611"/>
                    <a:pt x="2703725" y="3457278"/>
                    <a:pt x="2930285" y="3458107"/>
                  </a:cubicBezTo>
                  <a:cubicBezTo>
                    <a:pt x="2949213" y="3458175"/>
                    <a:pt x="2964506" y="3473577"/>
                    <a:pt x="2964437" y="3492511"/>
                  </a:cubicBezTo>
                  <a:cubicBezTo>
                    <a:pt x="2964397" y="3511399"/>
                    <a:pt x="2949059" y="3526670"/>
                    <a:pt x="2930193" y="3526670"/>
                  </a:cubicBezTo>
                  <a:close/>
                  <a:moveTo>
                    <a:pt x="3275556" y="2696920"/>
                  </a:moveTo>
                  <a:cubicBezTo>
                    <a:pt x="3273190" y="2697412"/>
                    <a:pt x="3270847" y="2697657"/>
                    <a:pt x="3268527" y="2697657"/>
                  </a:cubicBezTo>
                  <a:cubicBezTo>
                    <a:pt x="3252628" y="2697657"/>
                    <a:pt x="3238363" y="2686536"/>
                    <a:pt x="3234991" y="2670351"/>
                  </a:cubicBezTo>
                  <a:cubicBezTo>
                    <a:pt x="3207737" y="2539575"/>
                    <a:pt x="3133304" y="2419045"/>
                    <a:pt x="3025365" y="2330954"/>
                  </a:cubicBezTo>
                  <a:cubicBezTo>
                    <a:pt x="2917426" y="2242863"/>
                    <a:pt x="2784444" y="2194086"/>
                    <a:pt x="2650855" y="2193594"/>
                  </a:cubicBezTo>
                  <a:cubicBezTo>
                    <a:pt x="2631927" y="2193531"/>
                    <a:pt x="2616634" y="2178124"/>
                    <a:pt x="2616703" y="2159196"/>
                  </a:cubicBezTo>
                  <a:cubicBezTo>
                    <a:pt x="2616765" y="2140308"/>
                    <a:pt x="2632104" y="2125037"/>
                    <a:pt x="2650969" y="2125037"/>
                  </a:cubicBezTo>
                  <a:lnTo>
                    <a:pt x="2651101" y="2125037"/>
                  </a:lnTo>
                  <a:cubicBezTo>
                    <a:pt x="2800360" y="2125597"/>
                    <a:pt x="2948658" y="2179867"/>
                    <a:pt x="3068719" y="2277845"/>
                  </a:cubicBezTo>
                  <a:cubicBezTo>
                    <a:pt x="3188780" y="2375829"/>
                    <a:pt x="3271670" y="2510263"/>
                    <a:pt x="3302097" y="2656372"/>
                  </a:cubicBezTo>
                  <a:cubicBezTo>
                    <a:pt x="3306006" y="2674883"/>
                    <a:pt x="3294084" y="2693051"/>
                    <a:pt x="3275556" y="2696914"/>
                  </a:cubicBezTo>
                  <a:close/>
                  <a:moveTo>
                    <a:pt x="3648751" y="2654126"/>
                  </a:moveTo>
                  <a:cubicBezTo>
                    <a:pt x="3646385" y="2654612"/>
                    <a:pt x="3644042" y="2654858"/>
                    <a:pt x="3641722" y="2654858"/>
                  </a:cubicBezTo>
                  <a:cubicBezTo>
                    <a:pt x="3625823" y="2654858"/>
                    <a:pt x="3611558" y="2643742"/>
                    <a:pt x="3608186" y="2627557"/>
                  </a:cubicBezTo>
                  <a:cubicBezTo>
                    <a:pt x="3561975" y="2405764"/>
                    <a:pt x="3435799" y="2201413"/>
                    <a:pt x="3252942" y="2052171"/>
                  </a:cubicBezTo>
                  <a:cubicBezTo>
                    <a:pt x="3070062" y="1902912"/>
                    <a:pt x="2844588" y="1820245"/>
                    <a:pt x="2618006" y="1819416"/>
                  </a:cubicBezTo>
                  <a:cubicBezTo>
                    <a:pt x="2599078" y="1819347"/>
                    <a:pt x="2583784" y="1803945"/>
                    <a:pt x="2583853" y="1785017"/>
                  </a:cubicBezTo>
                  <a:cubicBezTo>
                    <a:pt x="2583916" y="1766129"/>
                    <a:pt x="2599255" y="1750859"/>
                    <a:pt x="2618120" y="1750859"/>
                  </a:cubicBezTo>
                  <a:lnTo>
                    <a:pt x="2618251" y="1750859"/>
                  </a:lnTo>
                  <a:cubicBezTo>
                    <a:pt x="2860470" y="1751750"/>
                    <a:pt x="3101260" y="1839910"/>
                    <a:pt x="3296279" y="1999061"/>
                  </a:cubicBezTo>
                  <a:cubicBezTo>
                    <a:pt x="3491280" y="2158213"/>
                    <a:pt x="3625897" y="2376474"/>
                    <a:pt x="3675298" y="2613595"/>
                  </a:cubicBezTo>
                  <a:cubicBezTo>
                    <a:pt x="3679184" y="2632123"/>
                    <a:pt x="3667285" y="2650274"/>
                    <a:pt x="3648757" y="2654138"/>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74" name="Freeform: Shape 273">
              <a:extLst>
                <a:ext uri="{FF2B5EF4-FFF2-40B4-BE49-F238E27FC236}">
                  <a16:creationId xmlns:a16="http://schemas.microsoft.com/office/drawing/2014/main" id="{024E1AF6-58F3-DD92-84D6-9EC78BBA27E6}"/>
                </a:ext>
              </a:extLst>
            </p:cNvPr>
            <p:cNvSpPr/>
            <p:nvPr/>
          </p:nvSpPr>
          <p:spPr>
            <a:xfrm>
              <a:off x="6860942" y="4426056"/>
              <a:ext cx="652736" cy="1008501"/>
            </a:xfrm>
            <a:custGeom>
              <a:avLst/>
              <a:gdLst>
                <a:gd name="connsiteX0" fmla="*/ 184473 w 652736"/>
                <a:gd name="connsiteY0" fmla="*/ 596690 h 1008501"/>
                <a:gd name="connsiteX1" fmla="*/ 203315 w 652736"/>
                <a:gd name="connsiteY1" fmla="*/ 617253 h 1008501"/>
                <a:gd name="connsiteX2" fmla="*/ 231245 w 652736"/>
                <a:gd name="connsiteY2" fmla="*/ 617070 h 1008501"/>
                <a:gd name="connsiteX3" fmla="*/ 458753 w 652736"/>
                <a:gd name="connsiteY3" fmla="*/ 513125 h 1008501"/>
                <a:gd name="connsiteX4" fmla="*/ 585329 w 652736"/>
                <a:gd name="connsiteY4" fmla="*/ 983139 h 1008501"/>
                <a:gd name="connsiteX5" fmla="*/ 618413 w 652736"/>
                <a:gd name="connsiteY5" fmla="*/ 1008502 h 1008501"/>
                <a:gd name="connsiteX6" fmla="*/ 627317 w 652736"/>
                <a:gd name="connsiteY6" fmla="*/ 1007296 h 1008501"/>
                <a:gd name="connsiteX7" fmla="*/ 651560 w 652736"/>
                <a:gd name="connsiteY7" fmla="*/ 965302 h 1008501"/>
                <a:gd name="connsiteX8" fmla="*/ 514446 w 652736"/>
                <a:gd name="connsiteY8" fmla="*/ 456198 h 1008501"/>
                <a:gd name="connsiteX9" fmla="*/ 495941 w 652736"/>
                <a:gd name="connsiteY9" fmla="*/ 434099 h 1008501"/>
                <a:gd name="connsiteX10" fmla="*/ 467143 w 652736"/>
                <a:gd name="connsiteY10" fmla="*/ 433921 h 1008501"/>
                <a:gd name="connsiteX11" fmla="*/ 237583 w 652736"/>
                <a:gd name="connsiteY11" fmla="*/ 538803 h 1008501"/>
                <a:gd name="connsiteX12" fmla="*/ 66801 w 652736"/>
                <a:gd name="connsiteY12" fmla="*/ 23539 h 1008501"/>
                <a:gd name="connsiteX13" fmla="*/ 23539 w 652736"/>
                <a:gd name="connsiteY13" fmla="*/ 1770 h 1008501"/>
                <a:gd name="connsiteX14" fmla="*/ 1770 w 652736"/>
                <a:gd name="connsiteY14" fmla="*/ 45124 h 100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2736" h="1008501">
                  <a:moveTo>
                    <a:pt x="184473" y="596690"/>
                  </a:moveTo>
                  <a:cubicBezTo>
                    <a:pt x="187553" y="605863"/>
                    <a:pt x="194406" y="613412"/>
                    <a:pt x="203315" y="617253"/>
                  </a:cubicBezTo>
                  <a:cubicBezTo>
                    <a:pt x="212219" y="621202"/>
                    <a:pt x="222426" y="621111"/>
                    <a:pt x="231245" y="617070"/>
                  </a:cubicBezTo>
                  <a:lnTo>
                    <a:pt x="458753" y="513125"/>
                  </a:lnTo>
                  <a:lnTo>
                    <a:pt x="585329" y="983139"/>
                  </a:lnTo>
                  <a:cubicBezTo>
                    <a:pt x="589432" y="998386"/>
                    <a:pt x="603320" y="1008502"/>
                    <a:pt x="618413" y="1008502"/>
                  </a:cubicBezTo>
                  <a:cubicBezTo>
                    <a:pt x="621333" y="1008502"/>
                    <a:pt x="624328" y="1008079"/>
                    <a:pt x="627317" y="1007296"/>
                  </a:cubicBezTo>
                  <a:cubicBezTo>
                    <a:pt x="645645" y="1002318"/>
                    <a:pt x="656452" y="983567"/>
                    <a:pt x="651560" y="965302"/>
                  </a:cubicBezTo>
                  <a:lnTo>
                    <a:pt x="514446" y="456198"/>
                  </a:lnTo>
                  <a:cubicBezTo>
                    <a:pt x="511794" y="446420"/>
                    <a:pt x="505027" y="438385"/>
                    <a:pt x="495941" y="434099"/>
                  </a:cubicBezTo>
                  <a:cubicBezTo>
                    <a:pt x="486854" y="429812"/>
                    <a:pt x="476321" y="429721"/>
                    <a:pt x="467143" y="433921"/>
                  </a:cubicBezTo>
                  <a:lnTo>
                    <a:pt x="237583" y="538803"/>
                  </a:lnTo>
                  <a:lnTo>
                    <a:pt x="66801" y="23539"/>
                  </a:lnTo>
                  <a:cubicBezTo>
                    <a:pt x="60886" y="5542"/>
                    <a:pt x="41444" y="-4236"/>
                    <a:pt x="23539" y="1770"/>
                  </a:cubicBezTo>
                  <a:cubicBezTo>
                    <a:pt x="5542" y="7777"/>
                    <a:pt x="-4236" y="27133"/>
                    <a:pt x="1770" y="45124"/>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75" name="Freeform: Shape 274">
              <a:extLst>
                <a:ext uri="{FF2B5EF4-FFF2-40B4-BE49-F238E27FC236}">
                  <a16:creationId xmlns:a16="http://schemas.microsoft.com/office/drawing/2014/main" id="{66581CCD-A91E-7901-DA53-BC4E93517ADC}"/>
                </a:ext>
              </a:extLst>
            </p:cNvPr>
            <p:cNvSpPr/>
            <p:nvPr/>
          </p:nvSpPr>
          <p:spPr>
            <a:xfrm>
              <a:off x="6185444" y="4928696"/>
              <a:ext cx="969257" cy="708217"/>
            </a:xfrm>
            <a:custGeom>
              <a:avLst/>
              <a:gdLst>
                <a:gd name="connsiteX0" fmla="*/ 398770 w 969257"/>
                <a:gd name="connsiteY0" fmla="*/ 561080 h 708217"/>
                <a:gd name="connsiteX1" fmla="*/ 426540 w 969257"/>
                <a:gd name="connsiteY1" fmla="*/ 574361 h 708217"/>
                <a:gd name="connsiteX2" fmla="*/ 453800 w 969257"/>
                <a:gd name="connsiteY2" fmla="*/ 560051 h 708217"/>
                <a:gd name="connsiteX3" fmla="*/ 577879 w 969257"/>
                <a:gd name="connsiteY3" fmla="*/ 386258 h 708217"/>
                <a:gd name="connsiteX4" fmla="*/ 911560 w 969257"/>
                <a:gd name="connsiteY4" fmla="*/ 698954 h 708217"/>
                <a:gd name="connsiteX5" fmla="*/ 934957 w 969257"/>
                <a:gd name="connsiteY5" fmla="*/ 708218 h 708217"/>
                <a:gd name="connsiteX6" fmla="*/ 959983 w 969257"/>
                <a:gd name="connsiteY6" fmla="*/ 697348 h 708217"/>
                <a:gd name="connsiteX7" fmla="*/ 958440 w 969257"/>
                <a:gd name="connsiteY7" fmla="*/ 648925 h 708217"/>
                <a:gd name="connsiteX8" fmla="*/ 596138 w 969257"/>
                <a:gd name="connsiteY8" fmla="*/ 309505 h 708217"/>
                <a:gd name="connsiteX9" fmla="*/ 569392 w 969257"/>
                <a:gd name="connsiteY9" fmla="*/ 300424 h 708217"/>
                <a:gd name="connsiteX10" fmla="*/ 544794 w 969257"/>
                <a:gd name="connsiteY10" fmla="*/ 314643 h 708217"/>
                <a:gd name="connsiteX11" fmla="*/ 424734 w 969257"/>
                <a:gd name="connsiteY11" fmla="*/ 482675 h 708217"/>
                <a:gd name="connsiteX12" fmla="*/ 61408 w 969257"/>
                <a:gd name="connsiteY12" fmla="*/ 13331 h 708217"/>
                <a:gd name="connsiteX13" fmla="*/ 13254 w 969257"/>
                <a:gd name="connsiteY13" fmla="*/ 7170 h 708217"/>
                <a:gd name="connsiteX14" fmla="*/ 7156 w 969257"/>
                <a:gd name="connsiteY14" fmla="*/ 55233 h 7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257" h="708217">
                  <a:moveTo>
                    <a:pt x="398770" y="561080"/>
                  </a:moveTo>
                  <a:cubicBezTo>
                    <a:pt x="405377" y="569652"/>
                    <a:pt x="415493" y="574607"/>
                    <a:pt x="426540" y="574361"/>
                  </a:cubicBezTo>
                  <a:cubicBezTo>
                    <a:pt x="437347" y="574184"/>
                    <a:pt x="447462" y="568869"/>
                    <a:pt x="453800" y="560051"/>
                  </a:cubicBezTo>
                  <a:lnTo>
                    <a:pt x="577879" y="386258"/>
                  </a:lnTo>
                  <a:lnTo>
                    <a:pt x="911560" y="698954"/>
                  </a:lnTo>
                  <a:cubicBezTo>
                    <a:pt x="918167" y="705115"/>
                    <a:pt x="926562" y="708218"/>
                    <a:pt x="934957" y="708218"/>
                  </a:cubicBezTo>
                  <a:cubicBezTo>
                    <a:pt x="944130" y="708218"/>
                    <a:pt x="953217" y="704537"/>
                    <a:pt x="959983" y="697348"/>
                  </a:cubicBezTo>
                  <a:cubicBezTo>
                    <a:pt x="972928" y="683552"/>
                    <a:pt x="972236" y="661875"/>
                    <a:pt x="958440" y="648925"/>
                  </a:cubicBezTo>
                  <a:lnTo>
                    <a:pt x="596138" y="309505"/>
                  </a:lnTo>
                  <a:cubicBezTo>
                    <a:pt x="588948" y="302744"/>
                    <a:pt x="579262" y="299481"/>
                    <a:pt x="569392" y="300424"/>
                  </a:cubicBezTo>
                  <a:cubicBezTo>
                    <a:pt x="559551" y="301361"/>
                    <a:pt x="550549" y="306585"/>
                    <a:pt x="544794" y="314643"/>
                  </a:cubicBezTo>
                  <a:lnTo>
                    <a:pt x="424734" y="482675"/>
                  </a:lnTo>
                  <a:lnTo>
                    <a:pt x="61408" y="13331"/>
                  </a:lnTo>
                  <a:cubicBezTo>
                    <a:pt x="49755" y="-1671"/>
                    <a:pt x="28233" y="-4420"/>
                    <a:pt x="13254" y="7170"/>
                  </a:cubicBezTo>
                  <a:cubicBezTo>
                    <a:pt x="-1663" y="18732"/>
                    <a:pt x="-4406" y="40346"/>
                    <a:pt x="7156" y="55233"/>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sp>
          <p:nvSpPr>
            <p:cNvPr id="276" name="Freeform: Shape 275">
              <a:extLst>
                <a:ext uri="{FF2B5EF4-FFF2-40B4-BE49-F238E27FC236}">
                  <a16:creationId xmlns:a16="http://schemas.microsoft.com/office/drawing/2014/main" id="{24C4CEA9-ADD8-55C7-BDB6-63D6003C0299}"/>
                </a:ext>
              </a:extLst>
            </p:cNvPr>
            <p:cNvSpPr/>
            <p:nvPr/>
          </p:nvSpPr>
          <p:spPr>
            <a:xfrm>
              <a:off x="6058181" y="5770609"/>
              <a:ext cx="900720" cy="300324"/>
            </a:xfrm>
            <a:custGeom>
              <a:avLst/>
              <a:gdLst>
                <a:gd name="connsiteX0" fmla="*/ 465054 w 900720"/>
                <a:gd name="connsiteY0" fmla="*/ 300325 h 300324"/>
                <a:gd name="connsiteX1" fmla="*/ 485102 w 900720"/>
                <a:gd name="connsiteY1" fmla="*/ 293804 h 300324"/>
                <a:gd name="connsiteX2" fmla="*/ 499321 w 900720"/>
                <a:gd name="connsiteY2" fmla="*/ 266035 h 300324"/>
                <a:gd name="connsiteX3" fmla="*/ 499321 w 900720"/>
                <a:gd name="connsiteY3" fmla="*/ 76902 h 300324"/>
                <a:gd name="connsiteX4" fmla="*/ 859052 w 900720"/>
                <a:gd name="connsiteY4" fmla="*/ 155906 h 300324"/>
                <a:gd name="connsiteX5" fmla="*/ 899926 w 900720"/>
                <a:gd name="connsiteY5" fmla="*/ 129766 h 300324"/>
                <a:gd name="connsiteX6" fmla="*/ 873785 w 900720"/>
                <a:gd name="connsiteY6" fmla="*/ 88892 h 300324"/>
                <a:gd name="connsiteX7" fmla="*/ 472398 w 900720"/>
                <a:gd name="connsiteY7" fmla="*/ 801 h 300324"/>
                <a:gd name="connsiteX8" fmla="*/ 443509 w 900720"/>
                <a:gd name="connsiteY8" fmla="*/ 7562 h 300324"/>
                <a:gd name="connsiteX9" fmla="*/ 430741 w 900720"/>
                <a:gd name="connsiteY9" fmla="*/ 34308 h 300324"/>
                <a:gd name="connsiteX10" fmla="*/ 430741 w 900720"/>
                <a:gd name="connsiteY10" fmla="*/ 218463 h 300324"/>
                <a:gd name="connsiteX11" fmla="*/ 45133 w 900720"/>
                <a:gd name="connsiteY11" fmla="*/ 89921 h 300324"/>
                <a:gd name="connsiteX12" fmla="*/ 1779 w 900720"/>
                <a:gd name="connsiteY12" fmla="*/ 111598 h 300324"/>
                <a:gd name="connsiteX13" fmla="*/ 23456 w 900720"/>
                <a:gd name="connsiteY13" fmla="*/ 154952 h 300324"/>
                <a:gd name="connsiteX14" fmla="*/ 454224 w 900720"/>
                <a:gd name="connsiteY14" fmla="*/ 298496 h 300324"/>
                <a:gd name="connsiteX15" fmla="*/ 465054 w 900720"/>
                <a:gd name="connsiteY15" fmla="*/ 300325 h 30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20" h="300324">
                  <a:moveTo>
                    <a:pt x="465054" y="300325"/>
                  </a:moveTo>
                  <a:cubicBezTo>
                    <a:pt x="472175" y="300325"/>
                    <a:pt x="479187" y="298090"/>
                    <a:pt x="485102" y="293804"/>
                  </a:cubicBezTo>
                  <a:cubicBezTo>
                    <a:pt x="494007" y="287374"/>
                    <a:pt x="499321" y="277019"/>
                    <a:pt x="499321" y="266035"/>
                  </a:cubicBezTo>
                  <a:lnTo>
                    <a:pt x="499321" y="76902"/>
                  </a:lnTo>
                  <a:lnTo>
                    <a:pt x="859052" y="155906"/>
                  </a:lnTo>
                  <a:cubicBezTo>
                    <a:pt x="877557" y="159924"/>
                    <a:pt x="895822" y="148271"/>
                    <a:pt x="899926" y="129766"/>
                  </a:cubicBezTo>
                  <a:cubicBezTo>
                    <a:pt x="903949" y="111261"/>
                    <a:pt x="892296" y="92996"/>
                    <a:pt x="873785" y="88892"/>
                  </a:cubicBezTo>
                  <a:lnTo>
                    <a:pt x="472398" y="801"/>
                  </a:lnTo>
                  <a:cubicBezTo>
                    <a:pt x="462197" y="-1433"/>
                    <a:pt x="451658" y="1064"/>
                    <a:pt x="443509" y="7562"/>
                  </a:cubicBezTo>
                  <a:cubicBezTo>
                    <a:pt x="435451" y="14083"/>
                    <a:pt x="430741" y="23924"/>
                    <a:pt x="430741" y="34308"/>
                  </a:cubicBezTo>
                  <a:lnTo>
                    <a:pt x="430741" y="218463"/>
                  </a:lnTo>
                  <a:lnTo>
                    <a:pt x="45133" y="89921"/>
                  </a:lnTo>
                  <a:cubicBezTo>
                    <a:pt x="27142" y="83915"/>
                    <a:pt x="7763" y="93601"/>
                    <a:pt x="1779" y="111598"/>
                  </a:cubicBezTo>
                  <a:cubicBezTo>
                    <a:pt x="-4227" y="129503"/>
                    <a:pt x="5465" y="148969"/>
                    <a:pt x="23456" y="154952"/>
                  </a:cubicBezTo>
                  <a:lnTo>
                    <a:pt x="454224" y="298496"/>
                  </a:lnTo>
                  <a:cubicBezTo>
                    <a:pt x="457751" y="299724"/>
                    <a:pt x="461460" y="300325"/>
                    <a:pt x="465054" y="300325"/>
                  </a:cubicBezTo>
                  <a:close/>
                </a:path>
              </a:pathLst>
            </a:custGeom>
            <a:grpFill/>
            <a:ln w="571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642"/>
            </a:p>
          </p:txBody>
        </p:sp>
      </p:grpSp>
      <p:sp>
        <p:nvSpPr>
          <p:cNvPr id="277" name="TextBox 2">
            <a:extLst>
              <a:ext uri="{FF2B5EF4-FFF2-40B4-BE49-F238E27FC236}">
                <a16:creationId xmlns:a16="http://schemas.microsoft.com/office/drawing/2014/main" id="{1D3EB14A-CFCD-6581-7524-836FCE911B10}"/>
              </a:ext>
            </a:extLst>
          </p:cNvPr>
          <p:cNvSpPr txBox="1"/>
          <p:nvPr/>
        </p:nvSpPr>
        <p:spPr>
          <a:xfrm>
            <a:off x="4293950" y="4894898"/>
            <a:ext cx="572267" cy="262003"/>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094" b="1" dirty="0">
                <a:solidFill>
                  <a:schemeClr val="accent1"/>
                </a:solidFill>
                <a:latin typeface="Avenir Next LT Pro" panose="020B0504020202020204" pitchFamily="34" charset="0"/>
                <a:ea typeface="Noto Sans JP Medium" panose="020B0600000000000000" pitchFamily="34" charset="-128"/>
              </a:rPr>
              <a:t>72</a:t>
            </a:r>
            <a:endParaRPr lang="en-US" sz="1094" b="1" dirty="0">
              <a:solidFill>
                <a:schemeClr val="accent1"/>
              </a:solidFill>
              <a:latin typeface="Avenir Next LT Pro" panose="020B0504020202020204" pitchFamily="34" charset="0"/>
              <a:ea typeface="Noto Sans JP Medium" panose="020B0600000000000000" pitchFamily="34" charset="-128"/>
            </a:endParaRPr>
          </a:p>
        </p:txBody>
      </p:sp>
      <p:sp>
        <p:nvSpPr>
          <p:cNvPr id="118" name="Rectangle: Top Corners Rounded 117">
            <a:extLst>
              <a:ext uri="{FF2B5EF4-FFF2-40B4-BE49-F238E27FC236}">
                <a16:creationId xmlns:a16="http://schemas.microsoft.com/office/drawing/2014/main" id="{ECC3B135-FEAA-8844-04CE-204BFC98A7F3}"/>
              </a:ext>
            </a:extLst>
          </p:cNvPr>
          <p:cNvSpPr/>
          <p:nvPr/>
        </p:nvSpPr>
        <p:spPr>
          <a:xfrm rot="5400000">
            <a:off x="1857490" y="1790752"/>
            <a:ext cx="479665" cy="2002954"/>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19" name="TextBox 118">
            <a:extLst>
              <a:ext uri="{FF2B5EF4-FFF2-40B4-BE49-F238E27FC236}">
                <a16:creationId xmlns:a16="http://schemas.microsoft.com/office/drawing/2014/main" id="{D8B51FC6-09BB-1542-0A0C-65611CAD2FAC}"/>
              </a:ext>
            </a:extLst>
          </p:cNvPr>
          <p:cNvSpPr txBox="1"/>
          <p:nvPr/>
        </p:nvSpPr>
        <p:spPr>
          <a:xfrm>
            <a:off x="1561234" y="2643275"/>
            <a:ext cx="1471591" cy="308799"/>
          </a:xfrm>
          <a:prstGeom prst="rect">
            <a:avLst/>
          </a:prstGeom>
          <a:noFill/>
        </p:spPr>
        <p:txBody>
          <a:bodyPr wrap="square" lIns="83408" tIns="41705" rIns="83408" bIns="41705" rtlCol="0" anchor="t">
            <a:spAutoFit/>
          </a:bodyPr>
          <a:lstStyle/>
          <a:p>
            <a:pPr>
              <a:defRPr/>
            </a:pPr>
            <a:r>
              <a:rPr lang="en-US" sz="1459" b="1">
                <a:solidFill>
                  <a:srgbClr val="EF7E27"/>
                </a:solidFill>
                <a:latin typeface="Avenir Next LT Pro"/>
                <a:ea typeface="Noto Sans JP"/>
              </a:rPr>
              <a:t>Asequibilidad</a:t>
            </a:r>
            <a:endParaRPr lang="en-US" sz="1459" b="1">
              <a:solidFill>
                <a:srgbClr val="EF7E27"/>
              </a:solidFill>
              <a:latin typeface="Avenir Next LT Pro" panose="020B0504020202020204" pitchFamily="34" charset="0"/>
              <a:ea typeface="Noto Sans JP" panose="020B0500000000000000" pitchFamily="34" charset="-128"/>
            </a:endParaRPr>
          </a:p>
        </p:txBody>
      </p:sp>
      <p:grpSp>
        <p:nvGrpSpPr>
          <p:cNvPr id="209" name="Graphic 54">
            <a:extLst>
              <a:ext uri="{FF2B5EF4-FFF2-40B4-BE49-F238E27FC236}">
                <a16:creationId xmlns:a16="http://schemas.microsoft.com/office/drawing/2014/main" id="{BB5F8715-870C-87A6-662D-37378F5AE37A}"/>
              </a:ext>
            </a:extLst>
          </p:cNvPr>
          <p:cNvGrpSpPr/>
          <p:nvPr/>
        </p:nvGrpSpPr>
        <p:grpSpPr>
          <a:xfrm>
            <a:off x="1190020" y="2600495"/>
            <a:ext cx="380808" cy="380807"/>
            <a:chOff x="1784135" y="2014104"/>
            <a:chExt cx="417479" cy="417479"/>
          </a:xfrm>
          <a:solidFill>
            <a:srgbClr val="F4A66C"/>
          </a:solidFill>
        </p:grpSpPr>
        <p:sp>
          <p:nvSpPr>
            <p:cNvPr id="210" name="Freeform: Shape 209">
              <a:extLst>
                <a:ext uri="{FF2B5EF4-FFF2-40B4-BE49-F238E27FC236}">
                  <a16:creationId xmlns:a16="http://schemas.microsoft.com/office/drawing/2014/main" id="{DE20B3A3-161A-CA1E-6FC5-2E1C3A50407D}"/>
                </a:ext>
              </a:extLst>
            </p:cNvPr>
            <p:cNvSpPr/>
            <p:nvPr/>
          </p:nvSpPr>
          <p:spPr>
            <a:xfrm>
              <a:off x="1917149" y="2143244"/>
              <a:ext cx="153055" cy="169129"/>
            </a:xfrm>
            <a:custGeom>
              <a:avLst/>
              <a:gdLst>
                <a:gd name="connsiteX0" fmla="*/ 150472 w 153055"/>
                <a:gd name="connsiteY0" fmla="*/ 1951 h 169129"/>
                <a:gd name="connsiteX1" fmla="*/ 140213 w 153055"/>
                <a:gd name="connsiteY1" fmla="*/ 2588 h 169129"/>
                <a:gd name="connsiteX2" fmla="*/ 134158 w 153055"/>
                <a:gd name="connsiteY2" fmla="*/ 9220 h 169129"/>
                <a:gd name="connsiteX3" fmla="*/ 117133 w 153055"/>
                <a:gd name="connsiteY3" fmla="*/ 13676 h 169129"/>
                <a:gd name="connsiteX4" fmla="*/ 106045 w 153055"/>
                <a:gd name="connsiteY4" fmla="*/ 11248 h 169129"/>
                <a:gd name="connsiteX5" fmla="*/ 62772 w 153055"/>
                <a:gd name="connsiteY5" fmla="*/ 32315 h 169129"/>
                <a:gd name="connsiteX6" fmla="*/ 61366 w 153055"/>
                <a:gd name="connsiteY6" fmla="*/ 74403 h 169129"/>
                <a:gd name="connsiteX7" fmla="*/ 77547 w 153055"/>
                <a:gd name="connsiteY7" fmla="*/ 99926 h 169129"/>
                <a:gd name="connsiteX8" fmla="*/ 80375 w 153055"/>
                <a:gd name="connsiteY8" fmla="*/ 122695 h 169129"/>
                <a:gd name="connsiteX9" fmla="*/ 41158 w 153055"/>
                <a:gd name="connsiteY9" fmla="*/ 141215 h 169129"/>
                <a:gd name="connsiteX10" fmla="*/ 23452 w 153055"/>
                <a:gd name="connsiteY10" fmla="*/ 101347 h 169129"/>
                <a:gd name="connsiteX11" fmla="*/ 28900 w 153055"/>
                <a:gd name="connsiteY11" fmla="*/ 91325 h 169129"/>
                <a:gd name="connsiteX12" fmla="*/ 27183 w 153055"/>
                <a:gd name="connsiteY12" fmla="*/ 81776 h 169129"/>
                <a:gd name="connsiteX13" fmla="*/ 17501 w 153055"/>
                <a:gd name="connsiteY13" fmla="*/ 82575 h 169129"/>
                <a:gd name="connsiteX14" fmla="*/ 12482 w 153055"/>
                <a:gd name="connsiteY14" fmla="*/ 88971 h 169129"/>
                <a:gd name="connsiteX15" fmla="*/ 11787 w 153055"/>
                <a:gd name="connsiteY15" fmla="*/ 134879 h 169129"/>
                <a:gd name="connsiteX16" fmla="*/ 10528 w 153055"/>
                <a:gd name="connsiteY16" fmla="*/ 147092 h 169129"/>
                <a:gd name="connsiteX17" fmla="*/ 1927 w 153055"/>
                <a:gd name="connsiteY17" fmla="*/ 156922 h 169129"/>
                <a:gd name="connsiteX18" fmla="*/ 2578 w 153055"/>
                <a:gd name="connsiteY18" fmla="*/ 167196 h 169129"/>
                <a:gd name="connsiteX19" fmla="*/ 12882 w 153055"/>
                <a:gd name="connsiteY19" fmla="*/ 166589 h 169129"/>
                <a:gd name="connsiteX20" fmla="*/ 18419 w 153055"/>
                <a:gd name="connsiteY20" fmla="*/ 160594 h 169129"/>
                <a:gd name="connsiteX21" fmla="*/ 36835 w 153055"/>
                <a:gd name="connsiteY21" fmla="*/ 155545 h 169129"/>
                <a:gd name="connsiteX22" fmla="*/ 86859 w 153055"/>
                <a:gd name="connsiteY22" fmla="*/ 141333 h 169129"/>
                <a:gd name="connsiteX23" fmla="*/ 90575 w 153055"/>
                <a:gd name="connsiteY23" fmla="*/ 91976 h 169129"/>
                <a:gd name="connsiteX24" fmla="*/ 76066 w 153055"/>
                <a:gd name="connsiteY24" fmla="*/ 69266 h 169129"/>
                <a:gd name="connsiteX25" fmla="*/ 99753 w 153055"/>
                <a:gd name="connsiteY25" fmla="*/ 26438 h 169129"/>
                <a:gd name="connsiteX26" fmla="*/ 131923 w 153055"/>
                <a:gd name="connsiteY26" fmla="*/ 55128 h 169129"/>
                <a:gd name="connsiteX27" fmla="*/ 125142 w 153055"/>
                <a:gd name="connsiteY27" fmla="*/ 76491 h 169129"/>
                <a:gd name="connsiteX28" fmla="*/ 125927 w 153055"/>
                <a:gd name="connsiteY28" fmla="*/ 87490 h 169129"/>
                <a:gd name="connsiteX29" fmla="*/ 136838 w 153055"/>
                <a:gd name="connsiteY29" fmla="*/ 85447 h 169129"/>
                <a:gd name="connsiteX30" fmla="*/ 141501 w 153055"/>
                <a:gd name="connsiteY30" fmla="*/ 78785 h 169129"/>
                <a:gd name="connsiteX31" fmla="*/ 141042 w 153055"/>
                <a:gd name="connsiteY31" fmla="*/ 33544 h 169129"/>
                <a:gd name="connsiteX32" fmla="*/ 142049 w 153055"/>
                <a:gd name="connsiteY32" fmla="*/ 22751 h 169129"/>
                <a:gd name="connsiteX33" fmla="*/ 151094 w 153055"/>
                <a:gd name="connsiteY33" fmla="*/ 12226 h 169129"/>
                <a:gd name="connsiteX34" fmla="*/ 150428 w 153055"/>
                <a:gd name="connsiteY34" fmla="*/ 1981 h 16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3055" h="169129">
                  <a:moveTo>
                    <a:pt x="150472" y="1951"/>
                  </a:moveTo>
                  <a:cubicBezTo>
                    <a:pt x="147008" y="-995"/>
                    <a:pt x="143381" y="-462"/>
                    <a:pt x="140213" y="2588"/>
                  </a:cubicBezTo>
                  <a:cubicBezTo>
                    <a:pt x="138052" y="4661"/>
                    <a:pt x="135861" y="6778"/>
                    <a:pt x="134158" y="9220"/>
                  </a:cubicBezTo>
                  <a:cubicBezTo>
                    <a:pt x="129687" y="15630"/>
                    <a:pt x="124802" y="18384"/>
                    <a:pt x="117133" y="13676"/>
                  </a:cubicBezTo>
                  <a:cubicBezTo>
                    <a:pt x="114084" y="11796"/>
                    <a:pt x="109805" y="11559"/>
                    <a:pt x="106045" y="11248"/>
                  </a:cubicBezTo>
                  <a:cubicBezTo>
                    <a:pt x="87510" y="9724"/>
                    <a:pt x="73313" y="17481"/>
                    <a:pt x="62772" y="32315"/>
                  </a:cubicBezTo>
                  <a:cubicBezTo>
                    <a:pt x="53090" y="45950"/>
                    <a:pt x="52617" y="60117"/>
                    <a:pt x="61366" y="74403"/>
                  </a:cubicBezTo>
                  <a:cubicBezTo>
                    <a:pt x="66636" y="82990"/>
                    <a:pt x="72365" y="91295"/>
                    <a:pt x="77547" y="99926"/>
                  </a:cubicBezTo>
                  <a:cubicBezTo>
                    <a:pt x="81781" y="106987"/>
                    <a:pt x="83172" y="114686"/>
                    <a:pt x="80375" y="122695"/>
                  </a:cubicBezTo>
                  <a:cubicBezTo>
                    <a:pt x="74838" y="138491"/>
                    <a:pt x="56614" y="147033"/>
                    <a:pt x="41158" y="141215"/>
                  </a:cubicBezTo>
                  <a:cubicBezTo>
                    <a:pt x="24459" y="134923"/>
                    <a:pt x="16702" y="117632"/>
                    <a:pt x="23452" y="101347"/>
                  </a:cubicBezTo>
                  <a:cubicBezTo>
                    <a:pt x="24903" y="97853"/>
                    <a:pt x="27198" y="94729"/>
                    <a:pt x="28900" y="91325"/>
                  </a:cubicBezTo>
                  <a:cubicBezTo>
                    <a:pt x="30677" y="87786"/>
                    <a:pt x="30484" y="84278"/>
                    <a:pt x="27183" y="81776"/>
                  </a:cubicBezTo>
                  <a:cubicBezTo>
                    <a:pt x="23911" y="79303"/>
                    <a:pt x="20373" y="79836"/>
                    <a:pt x="17501" y="82575"/>
                  </a:cubicBezTo>
                  <a:cubicBezTo>
                    <a:pt x="15562" y="84426"/>
                    <a:pt x="13785" y="86617"/>
                    <a:pt x="12482" y="88971"/>
                  </a:cubicBezTo>
                  <a:cubicBezTo>
                    <a:pt x="4088" y="104115"/>
                    <a:pt x="3067" y="119571"/>
                    <a:pt x="11787" y="134879"/>
                  </a:cubicBezTo>
                  <a:cubicBezTo>
                    <a:pt x="14525" y="139675"/>
                    <a:pt x="14659" y="143213"/>
                    <a:pt x="10528" y="147092"/>
                  </a:cubicBezTo>
                  <a:cubicBezTo>
                    <a:pt x="7375" y="150068"/>
                    <a:pt x="4547" y="153458"/>
                    <a:pt x="1927" y="156922"/>
                  </a:cubicBezTo>
                  <a:cubicBezTo>
                    <a:pt x="-679" y="160357"/>
                    <a:pt x="-812" y="164206"/>
                    <a:pt x="2578" y="167196"/>
                  </a:cubicBezTo>
                  <a:cubicBezTo>
                    <a:pt x="5983" y="170187"/>
                    <a:pt x="9684" y="169491"/>
                    <a:pt x="12882" y="166589"/>
                  </a:cubicBezTo>
                  <a:cubicBezTo>
                    <a:pt x="14895" y="164768"/>
                    <a:pt x="16864" y="162799"/>
                    <a:pt x="18419" y="160594"/>
                  </a:cubicBezTo>
                  <a:cubicBezTo>
                    <a:pt x="23245" y="153828"/>
                    <a:pt x="28042" y="151711"/>
                    <a:pt x="36835" y="155545"/>
                  </a:cubicBezTo>
                  <a:cubicBezTo>
                    <a:pt x="53742" y="162903"/>
                    <a:pt x="74408" y="156211"/>
                    <a:pt x="86859" y="141333"/>
                  </a:cubicBezTo>
                  <a:cubicBezTo>
                    <a:pt x="100804" y="124649"/>
                    <a:pt x="101929" y="111073"/>
                    <a:pt x="90575" y="91976"/>
                  </a:cubicBezTo>
                  <a:cubicBezTo>
                    <a:pt x="85985" y="84263"/>
                    <a:pt x="80478" y="77068"/>
                    <a:pt x="76066" y="69266"/>
                  </a:cubicBezTo>
                  <a:cubicBezTo>
                    <a:pt x="65082" y="49784"/>
                    <a:pt x="77399" y="27770"/>
                    <a:pt x="99753" y="26438"/>
                  </a:cubicBezTo>
                  <a:cubicBezTo>
                    <a:pt x="117045" y="25416"/>
                    <a:pt x="130827" y="37852"/>
                    <a:pt x="131923" y="55128"/>
                  </a:cubicBezTo>
                  <a:cubicBezTo>
                    <a:pt x="132441" y="63241"/>
                    <a:pt x="129421" y="69977"/>
                    <a:pt x="125142" y="76491"/>
                  </a:cubicBezTo>
                  <a:cubicBezTo>
                    <a:pt x="122685" y="80236"/>
                    <a:pt x="121989" y="84574"/>
                    <a:pt x="125927" y="87490"/>
                  </a:cubicBezTo>
                  <a:cubicBezTo>
                    <a:pt x="129717" y="90288"/>
                    <a:pt x="133803" y="88911"/>
                    <a:pt x="136838" y="85447"/>
                  </a:cubicBezTo>
                  <a:cubicBezTo>
                    <a:pt x="138614" y="83419"/>
                    <a:pt x="140258" y="81169"/>
                    <a:pt x="141501" y="78785"/>
                  </a:cubicBezTo>
                  <a:cubicBezTo>
                    <a:pt x="149377" y="63655"/>
                    <a:pt x="149540" y="48392"/>
                    <a:pt x="141042" y="33544"/>
                  </a:cubicBezTo>
                  <a:cubicBezTo>
                    <a:pt x="138555" y="29191"/>
                    <a:pt x="138659" y="26230"/>
                    <a:pt x="142049" y="22751"/>
                  </a:cubicBezTo>
                  <a:cubicBezTo>
                    <a:pt x="145276" y="19450"/>
                    <a:pt x="148341" y="15941"/>
                    <a:pt x="151094" y="12226"/>
                  </a:cubicBezTo>
                  <a:cubicBezTo>
                    <a:pt x="153626" y="8835"/>
                    <a:pt x="154011" y="5031"/>
                    <a:pt x="150428" y="1981"/>
                  </a:cubicBezTo>
                  <a:close/>
                </a:path>
              </a:pathLst>
            </a:custGeom>
            <a:solidFill>
              <a:srgbClr val="F4A66C"/>
            </a:solidFill>
            <a:ln w="0" cap="flat">
              <a:noFill/>
              <a:prstDash val="solid"/>
              <a:miter/>
            </a:ln>
          </p:spPr>
          <p:txBody>
            <a:bodyPr rtlCol="0" anchor="ctr"/>
            <a:lstStyle/>
            <a:p>
              <a:endParaRPr lang="en-US" sz="1641"/>
            </a:p>
          </p:txBody>
        </p:sp>
        <p:sp>
          <p:nvSpPr>
            <p:cNvPr id="222" name="Freeform: Shape 221">
              <a:extLst>
                <a:ext uri="{FF2B5EF4-FFF2-40B4-BE49-F238E27FC236}">
                  <a16:creationId xmlns:a16="http://schemas.microsoft.com/office/drawing/2014/main" id="{5E509679-40F1-C394-0970-8109AA4C6B59}"/>
                </a:ext>
              </a:extLst>
            </p:cNvPr>
            <p:cNvSpPr/>
            <p:nvPr/>
          </p:nvSpPr>
          <p:spPr>
            <a:xfrm>
              <a:off x="1784135" y="2014104"/>
              <a:ext cx="417479" cy="417479"/>
            </a:xfrm>
            <a:custGeom>
              <a:avLst/>
              <a:gdLst>
                <a:gd name="connsiteX0" fmla="*/ 352814 w 417479"/>
                <a:gd name="connsiteY0" fmla="*/ 57692 h 417479"/>
                <a:gd name="connsiteX1" fmla="*/ 352429 w 417479"/>
                <a:gd name="connsiteY1" fmla="*/ 58107 h 417479"/>
                <a:gd name="connsiteX2" fmla="*/ 302776 w 417479"/>
                <a:gd name="connsiteY2" fmla="*/ 113341 h 417479"/>
                <a:gd name="connsiteX3" fmla="*/ 300689 w 417479"/>
                <a:gd name="connsiteY3" fmla="*/ 123112 h 417479"/>
                <a:gd name="connsiteX4" fmla="*/ 326907 w 417479"/>
                <a:gd name="connsiteY4" fmla="*/ 204654 h 417479"/>
                <a:gd name="connsiteX5" fmla="*/ 324997 w 417479"/>
                <a:gd name="connsiteY5" fmla="*/ 213655 h 417479"/>
                <a:gd name="connsiteX6" fmla="*/ 194676 w 417479"/>
                <a:gd name="connsiteY6" fmla="*/ 358988 h 417479"/>
                <a:gd name="connsiteX7" fmla="*/ 187392 w 417479"/>
                <a:gd name="connsiteY7" fmla="*/ 359388 h 417479"/>
                <a:gd name="connsiteX8" fmla="*/ 64058 w 417479"/>
                <a:gd name="connsiteY8" fmla="*/ 248770 h 417479"/>
                <a:gd name="connsiteX9" fmla="*/ 63569 w 417479"/>
                <a:gd name="connsiteY9" fmla="*/ 241842 h 417479"/>
                <a:gd name="connsiteX10" fmla="*/ 194557 w 417479"/>
                <a:gd name="connsiteY10" fmla="*/ 95828 h 417479"/>
                <a:gd name="connsiteX11" fmla="*/ 202078 w 417479"/>
                <a:gd name="connsiteY11" fmla="*/ 93222 h 417479"/>
                <a:gd name="connsiteX12" fmla="*/ 281813 w 417479"/>
                <a:gd name="connsiteY12" fmla="*/ 109462 h 417479"/>
                <a:gd name="connsiteX13" fmla="*/ 285070 w 417479"/>
                <a:gd name="connsiteY13" fmla="*/ 110188 h 417479"/>
                <a:gd name="connsiteX14" fmla="*/ 297417 w 417479"/>
                <a:gd name="connsiteY14" fmla="*/ 106309 h 417479"/>
                <a:gd name="connsiteX15" fmla="*/ 345634 w 417479"/>
                <a:gd name="connsiteY15" fmla="*/ 52348 h 417479"/>
                <a:gd name="connsiteX16" fmla="*/ 346226 w 417479"/>
                <a:gd name="connsiteY16" fmla="*/ 51682 h 417479"/>
                <a:gd name="connsiteX17" fmla="*/ 208740 w 417479"/>
                <a:gd name="connsiteY17" fmla="*/ 0 h 417479"/>
                <a:gd name="connsiteX18" fmla="*/ 0 w 417479"/>
                <a:gd name="connsiteY18" fmla="*/ 208740 h 417479"/>
                <a:gd name="connsiteX19" fmla="*/ 208740 w 417479"/>
                <a:gd name="connsiteY19" fmla="*/ 417479 h 417479"/>
                <a:gd name="connsiteX20" fmla="*/ 417479 w 417479"/>
                <a:gd name="connsiteY20" fmla="*/ 208740 h 417479"/>
                <a:gd name="connsiteX21" fmla="*/ 352814 w 417479"/>
                <a:gd name="connsiteY21" fmla="*/ 57692 h 41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7479" h="417479">
                  <a:moveTo>
                    <a:pt x="352814" y="57692"/>
                  </a:moveTo>
                  <a:cubicBezTo>
                    <a:pt x="352681" y="57825"/>
                    <a:pt x="352563" y="57973"/>
                    <a:pt x="352429" y="58107"/>
                  </a:cubicBezTo>
                  <a:cubicBezTo>
                    <a:pt x="335908" y="76553"/>
                    <a:pt x="319460" y="95058"/>
                    <a:pt x="302776" y="113341"/>
                  </a:cubicBezTo>
                  <a:cubicBezTo>
                    <a:pt x="299919" y="116480"/>
                    <a:pt x="299415" y="119174"/>
                    <a:pt x="300689" y="123112"/>
                  </a:cubicBezTo>
                  <a:cubicBezTo>
                    <a:pt x="309527" y="150263"/>
                    <a:pt x="318084" y="177503"/>
                    <a:pt x="326907" y="204654"/>
                  </a:cubicBezTo>
                  <a:cubicBezTo>
                    <a:pt x="328091" y="208310"/>
                    <a:pt x="327529" y="210842"/>
                    <a:pt x="324997" y="213655"/>
                  </a:cubicBezTo>
                  <a:cubicBezTo>
                    <a:pt x="281488" y="262035"/>
                    <a:pt x="238037" y="310474"/>
                    <a:pt x="194676" y="358988"/>
                  </a:cubicBezTo>
                  <a:cubicBezTo>
                    <a:pt x="192040" y="361934"/>
                    <a:pt x="190323" y="362023"/>
                    <a:pt x="187392" y="359388"/>
                  </a:cubicBezTo>
                  <a:cubicBezTo>
                    <a:pt x="146340" y="322436"/>
                    <a:pt x="105228" y="285574"/>
                    <a:pt x="64058" y="248770"/>
                  </a:cubicBezTo>
                  <a:cubicBezTo>
                    <a:pt x="61334" y="246342"/>
                    <a:pt x="61008" y="244699"/>
                    <a:pt x="63569" y="241842"/>
                  </a:cubicBezTo>
                  <a:cubicBezTo>
                    <a:pt x="107286" y="193225"/>
                    <a:pt x="150929" y="144549"/>
                    <a:pt x="194557" y="95828"/>
                  </a:cubicBezTo>
                  <a:cubicBezTo>
                    <a:pt x="196689" y="93444"/>
                    <a:pt x="198865" y="92556"/>
                    <a:pt x="202078" y="93222"/>
                  </a:cubicBezTo>
                  <a:cubicBezTo>
                    <a:pt x="228636" y="98715"/>
                    <a:pt x="255225" y="104074"/>
                    <a:pt x="281813" y="109462"/>
                  </a:cubicBezTo>
                  <a:cubicBezTo>
                    <a:pt x="282894" y="109685"/>
                    <a:pt x="284019" y="109833"/>
                    <a:pt x="285070" y="110188"/>
                  </a:cubicBezTo>
                  <a:cubicBezTo>
                    <a:pt x="290148" y="111905"/>
                    <a:pt x="293716" y="110543"/>
                    <a:pt x="297417" y="106309"/>
                  </a:cubicBezTo>
                  <a:cubicBezTo>
                    <a:pt x="313257" y="88115"/>
                    <a:pt x="329512" y="70290"/>
                    <a:pt x="345634" y="52348"/>
                  </a:cubicBezTo>
                  <a:cubicBezTo>
                    <a:pt x="345827" y="52126"/>
                    <a:pt x="346034" y="51904"/>
                    <a:pt x="346226" y="51682"/>
                  </a:cubicBezTo>
                  <a:cubicBezTo>
                    <a:pt x="309497" y="19512"/>
                    <a:pt x="261398" y="0"/>
                    <a:pt x="208740" y="0"/>
                  </a:cubicBezTo>
                  <a:cubicBezTo>
                    <a:pt x="93459" y="0"/>
                    <a:pt x="0" y="93459"/>
                    <a:pt x="0" y="208740"/>
                  </a:cubicBezTo>
                  <a:cubicBezTo>
                    <a:pt x="0" y="324020"/>
                    <a:pt x="93459" y="417479"/>
                    <a:pt x="208740" y="417479"/>
                  </a:cubicBezTo>
                  <a:cubicBezTo>
                    <a:pt x="324020" y="417479"/>
                    <a:pt x="417479" y="324020"/>
                    <a:pt x="417479" y="208740"/>
                  </a:cubicBezTo>
                  <a:cubicBezTo>
                    <a:pt x="417479" y="149330"/>
                    <a:pt x="392652" y="95709"/>
                    <a:pt x="352814" y="57692"/>
                  </a:cubicBezTo>
                  <a:close/>
                </a:path>
              </a:pathLst>
            </a:custGeom>
            <a:solidFill>
              <a:srgbClr val="F4A66C"/>
            </a:solidFill>
            <a:ln w="0" cap="flat">
              <a:noFill/>
              <a:prstDash val="solid"/>
              <a:miter/>
            </a:ln>
          </p:spPr>
          <p:txBody>
            <a:bodyPr rtlCol="0" anchor="ctr"/>
            <a:lstStyle/>
            <a:p>
              <a:endParaRPr lang="en-US" sz="1641"/>
            </a:p>
          </p:txBody>
        </p:sp>
      </p:grpSp>
      <p:cxnSp>
        <p:nvCxnSpPr>
          <p:cNvPr id="298" name="Straight Connector 297">
            <a:extLst>
              <a:ext uri="{FF2B5EF4-FFF2-40B4-BE49-F238E27FC236}">
                <a16:creationId xmlns:a16="http://schemas.microsoft.com/office/drawing/2014/main" id="{C5AF3C4B-887D-5DC9-3157-9B635798DA78}"/>
              </a:ext>
            </a:extLst>
          </p:cNvPr>
          <p:cNvCxnSpPr>
            <a:cxnSpLocks/>
          </p:cNvCxnSpPr>
          <p:nvPr/>
        </p:nvCxnSpPr>
        <p:spPr>
          <a:xfrm>
            <a:off x="6925548" y="2887378"/>
            <a:ext cx="0" cy="145534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1BDD422D-DE9B-7826-04A2-FE2B10A3CD05}"/>
              </a:ext>
            </a:extLst>
          </p:cNvPr>
          <p:cNvCxnSpPr>
            <a:cxnSpLocks/>
          </p:cNvCxnSpPr>
          <p:nvPr/>
        </p:nvCxnSpPr>
        <p:spPr>
          <a:xfrm>
            <a:off x="6929005" y="1154282"/>
            <a:ext cx="0" cy="1522749"/>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E192E344-246A-392E-85D8-FDC4195D4DD6}"/>
              </a:ext>
            </a:extLst>
          </p:cNvPr>
          <p:cNvCxnSpPr>
            <a:cxnSpLocks/>
          </p:cNvCxnSpPr>
          <p:nvPr/>
        </p:nvCxnSpPr>
        <p:spPr>
          <a:xfrm>
            <a:off x="3157900" y="2785328"/>
            <a:ext cx="3767649"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301" name="Freeform: Shape 300">
            <a:extLst>
              <a:ext uri="{FF2B5EF4-FFF2-40B4-BE49-F238E27FC236}">
                <a16:creationId xmlns:a16="http://schemas.microsoft.com/office/drawing/2014/main" id="{309D0227-5108-0790-517B-8876790E1DB9}"/>
              </a:ext>
            </a:extLst>
          </p:cNvPr>
          <p:cNvSpPr/>
          <p:nvPr/>
        </p:nvSpPr>
        <p:spPr>
          <a:xfrm>
            <a:off x="10207643" y="5274762"/>
            <a:ext cx="565938" cy="750267"/>
          </a:xfrm>
          <a:custGeom>
            <a:avLst/>
            <a:gdLst>
              <a:gd name="connsiteX0" fmla="*/ 192797 w 666184"/>
              <a:gd name="connsiteY0" fmla="*/ 328643 h 883163"/>
              <a:gd name="connsiteX1" fmla="*/ 191642 w 666184"/>
              <a:gd name="connsiteY1" fmla="*/ 327186 h 883163"/>
              <a:gd name="connsiteX2" fmla="*/ 188462 w 666184"/>
              <a:gd name="connsiteY2" fmla="*/ 303186 h 883163"/>
              <a:gd name="connsiteX3" fmla="*/ 196634 w 666184"/>
              <a:gd name="connsiteY3" fmla="*/ 302919 h 883163"/>
              <a:gd name="connsiteX4" fmla="*/ 238045 w 666184"/>
              <a:gd name="connsiteY4" fmla="*/ 324806 h 883163"/>
              <a:gd name="connsiteX5" fmla="*/ 282191 w 666184"/>
              <a:gd name="connsiteY5" fmla="*/ 322994 h 883163"/>
              <a:gd name="connsiteX6" fmla="*/ 292406 w 666184"/>
              <a:gd name="connsiteY6" fmla="*/ 314467 h 883163"/>
              <a:gd name="connsiteX7" fmla="*/ 291908 w 666184"/>
              <a:gd name="connsiteY7" fmla="*/ 301836 h 883163"/>
              <a:gd name="connsiteX8" fmla="*/ 246963 w 666184"/>
              <a:gd name="connsiteY8" fmla="*/ 275454 h 883163"/>
              <a:gd name="connsiteX9" fmla="*/ 239999 w 666184"/>
              <a:gd name="connsiteY9" fmla="*/ 265168 h 883163"/>
              <a:gd name="connsiteX10" fmla="*/ 256005 w 666184"/>
              <a:gd name="connsiteY10" fmla="*/ 253230 h 883163"/>
              <a:gd name="connsiteX11" fmla="*/ 311983 w 666184"/>
              <a:gd name="connsiteY11" fmla="*/ 286860 h 883163"/>
              <a:gd name="connsiteX12" fmla="*/ 323939 w 666184"/>
              <a:gd name="connsiteY12" fmla="*/ 286664 h 883163"/>
              <a:gd name="connsiteX13" fmla="*/ 350018 w 666184"/>
              <a:gd name="connsiteY13" fmla="*/ 263960 h 883163"/>
              <a:gd name="connsiteX14" fmla="*/ 349236 w 666184"/>
              <a:gd name="connsiteY14" fmla="*/ 251294 h 883163"/>
              <a:gd name="connsiteX15" fmla="*/ 304983 w 666184"/>
              <a:gd name="connsiteY15" fmla="*/ 225606 h 883163"/>
              <a:gd name="connsiteX16" fmla="*/ 298925 w 666184"/>
              <a:gd name="connsiteY16" fmla="*/ 212353 h 883163"/>
              <a:gd name="connsiteX17" fmla="*/ 300986 w 666184"/>
              <a:gd name="connsiteY17" fmla="*/ 206508 h 883163"/>
              <a:gd name="connsiteX18" fmla="*/ 311485 w 666184"/>
              <a:gd name="connsiteY18" fmla="*/ 201818 h 883163"/>
              <a:gd name="connsiteX19" fmla="*/ 367410 w 666184"/>
              <a:gd name="connsiteY19" fmla="*/ 235501 h 883163"/>
              <a:gd name="connsiteX20" fmla="*/ 382137 w 666184"/>
              <a:gd name="connsiteY20" fmla="*/ 236247 h 883163"/>
              <a:gd name="connsiteX21" fmla="*/ 414949 w 666184"/>
              <a:gd name="connsiteY21" fmla="*/ 207770 h 883163"/>
              <a:gd name="connsiteX22" fmla="*/ 415660 w 666184"/>
              <a:gd name="connsiteY22" fmla="*/ 197892 h 883163"/>
              <a:gd name="connsiteX23" fmla="*/ 383558 w 666184"/>
              <a:gd name="connsiteY23" fmla="*/ 80590 h 883163"/>
              <a:gd name="connsiteX24" fmla="*/ 393826 w 666184"/>
              <a:gd name="connsiteY24" fmla="*/ 63126 h 883163"/>
              <a:gd name="connsiteX25" fmla="*/ 524932 w 666184"/>
              <a:gd name="connsiteY25" fmla="*/ 10826 h 883163"/>
              <a:gd name="connsiteX26" fmla="*/ 611679 w 666184"/>
              <a:gd name="connsiteY26" fmla="*/ 132 h 883163"/>
              <a:gd name="connsiteX27" fmla="*/ 627046 w 666184"/>
              <a:gd name="connsiteY27" fmla="*/ 15392 h 883163"/>
              <a:gd name="connsiteX28" fmla="*/ 627081 w 666184"/>
              <a:gd name="connsiteY28" fmla="*/ 34045 h 883163"/>
              <a:gd name="connsiteX29" fmla="*/ 635680 w 666184"/>
              <a:gd name="connsiteY29" fmla="*/ 42750 h 883163"/>
              <a:gd name="connsiteX30" fmla="*/ 655985 w 666184"/>
              <a:gd name="connsiteY30" fmla="*/ 44242 h 883163"/>
              <a:gd name="connsiteX31" fmla="*/ 666164 w 666184"/>
              <a:gd name="connsiteY31" fmla="*/ 56838 h 883163"/>
              <a:gd name="connsiteX32" fmla="*/ 663109 w 666184"/>
              <a:gd name="connsiteY32" fmla="*/ 79524 h 883163"/>
              <a:gd name="connsiteX33" fmla="*/ 592120 w 666184"/>
              <a:gd name="connsiteY33" fmla="*/ 242376 h 883163"/>
              <a:gd name="connsiteX34" fmla="*/ 574674 w 666184"/>
              <a:gd name="connsiteY34" fmla="*/ 264760 h 883163"/>
              <a:gd name="connsiteX35" fmla="*/ 558455 w 666184"/>
              <a:gd name="connsiteY35" fmla="*/ 271990 h 883163"/>
              <a:gd name="connsiteX36" fmla="*/ 443302 w 666184"/>
              <a:gd name="connsiteY36" fmla="*/ 227382 h 883163"/>
              <a:gd name="connsiteX37" fmla="*/ 429179 w 666184"/>
              <a:gd name="connsiteY37" fmla="*/ 227151 h 883163"/>
              <a:gd name="connsiteX38" fmla="*/ 398676 w 666184"/>
              <a:gd name="connsiteY38" fmla="*/ 254207 h 883163"/>
              <a:gd name="connsiteX39" fmla="*/ 397113 w 666184"/>
              <a:gd name="connsiteY39" fmla="*/ 267478 h 883163"/>
              <a:gd name="connsiteX40" fmla="*/ 421078 w 666184"/>
              <a:gd name="connsiteY40" fmla="*/ 317593 h 883163"/>
              <a:gd name="connsiteX41" fmla="*/ 437635 w 666184"/>
              <a:gd name="connsiteY41" fmla="*/ 330704 h 883163"/>
              <a:gd name="connsiteX42" fmla="*/ 514007 w 666184"/>
              <a:gd name="connsiteY42" fmla="*/ 330508 h 883163"/>
              <a:gd name="connsiteX43" fmla="*/ 534828 w 666184"/>
              <a:gd name="connsiteY43" fmla="*/ 351489 h 883163"/>
              <a:gd name="connsiteX44" fmla="*/ 525537 w 666184"/>
              <a:gd name="connsiteY44" fmla="*/ 434292 h 883163"/>
              <a:gd name="connsiteX45" fmla="*/ 506475 w 666184"/>
              <a:gd name="connsiteY45" fmla="*/ 592756 h 883163"/>
              <a:gd name="connsiteX46" fmla="*/ 488692 w 666184"/>
              <a:gd name="connsiteY46" fmla="*/ 741539 h 883163"/>
              <a:gd name="connsiteX47" fmla="*/ 477926 w 666184"/>
              <a:gd name="connsiteY47" fmla="*/ 827752 h 883163"/>
              <a:gd name="connsiteX48" fmla="*/ 413261 w 666184"/>
              <a:gd name="connsiteY48" fmla="*/ 883090 h 883163"/>
              <a:gd name="connsiteX49" fmla="*/ 165492 w 666184"/>
              <a:gd name="connsiteY49" fmla="*/ 883144 h 883163"/>
              <a:gd name="connsiteX50" fmla="*/ 124650 w 666184"/>
              <a:gd name="connsiteY50" fmla="*/ 883144 h 883163"/>
              <a:gd name="connsiteX51" fmla="*/ 56770 w 666184"/>
              <a:gd name="connsiteY51" fmla="*/ 821535 h 883163"/>
              <a:gd name="connsiteX52" fmla="*/ 45276 w 666184"/>
              <a:gd name="connsiteY52" fmla="*/ 722938 h 883163"/>
              <a:gd name="connsiteX53" fmla="*/ 22199 w 666184"/>
              <a:gd name="connsiteY53" fmla="*/ 537382 h 883163"/>
              <a:gd name="connsiteX54" fmla="*/ 13068 w 666184"/>
              <a:gd name="connsiteY54" fmla="*/ 464546 h 883163"/>
              <a:gd name="connsiteX55" fmla="*/ 4630 w 666184"/>
              <a:gd name="connsiteY55" fmla="*/ 393645 h 883163"/>
              <a:gd name="connsiteX56" fmla="*/ 64 w 666184"/>
              <a:gd name="connsiteY56" fmla="*/ 351400 h 883163"/>
              <a:gd name="connsiteX57" fmla="*/ 20281 w 666184"/>
              <a:gd name="connsiteY57" fmla="*/ 330579 h 883163"/>
              <a:gd name="connsiteX58" fmla="*/ 68229 w 666184"/>
              <a:gd name="connsiteY58" fmla="*/ 330491 h 883163"/>
              <a:gd name="connsiteX59" fmla="*/ 182795 w 666184"/>
              <a:gd name="connsiteY59" fmla="*/ 330437 h 883163"/>
              <a:gd name="connsiteX60" fmla="*/ 192815 w 666184"/>
              <a:gd name="connsiteY60" fmla="*/ 328679 h 883163"/>
              <a:gd name="connsiteX61" fmla="*/ 250480 w 666184"/>
              <a:gd name="connsiteY61" fmla="*/ 606027 h 883163"/>
              <a:gd name="connsiteX62" fmla="*/ 250516 w 666184"/>
              <a:gd name="connsiteY62" fmla="*/ 746193 h 883163"/>
              <a:gd name="connsiteX63" fmla="*/ 251493 w 666184"/>
              <a:gd name="connsiteY63" fmla="*/ 758504 h 883163"/>
              <a:gd name="connsiteX64" fmla="*/ 275991 w 666184"/>
              <a:gd name="connsiteY64" fmla="*/ 768328 h 883163"/>
              <a:gd name="connsiteX65" fmla="*/ 285939 w 666184"/>
              <a:gd name="connsiteY65" fmla="*/ 746086 h 883163"/>
              <a:gd name="connsiteX66" fmla="*/ 285850 w 666184"/>
              <a:gd name="connsiteY66" fmla="*/ 467512 h 883163"/>
              <a:gd name="connsiteX67" fmla="*/ 284856 w 666184"/>
              <a:gd name="connsiteY67" fmla="*/ 456978 h 883163"/>
              <a:gd name="connsiteX68" fmla="*/ 255312 w 666184"/>
              <a:gd name="connsiteY68" fmla="*/ 447651 h 883163"/>
              <a:gd name="connsiteX69" fmla="*/ 250462 w 666184"/>
              <a:gd name="connsiteY69" fmla="*/ 464066 h 883163"/>
              <a:gd name="connsiteX70" fmla="*/ 250462 w 666184"/>
              <a:gd name="connsiteY70" fmla="*/ 606009 h 883163"/>
              <a:gd name="connsiteX71" fmla="*/ 355170 w 666184"/>
              <a:gd name="connsiteY71" fmla="*/ 746939 h 883163"/>
              <a:gd name="connsiteX72" fmla="*/ 355170 w 666184"/>
              <a:gd name="connsiteY72" fmla="*/ 753175 h 883163"/>
              <a:gd name="connsiteX73" fmla="*/ 369435 w 666184"/>
              <a:gd name="connsiteY73" fmla="*/ 771082 h 883163"/>
              <a:gd name="connsiteX74" fmla="*/ 388248 w 666184"/>
              <a:gd name="connsiteY74" fmla="*/ 756248 h 883163"/>
              <a:gd name="connsiteX75" fmla="*/ 392494 w 666184"/>
              <a:gd name="connsiteY75" fmla="*/ 720220 h 883163"/>
              <a:gd name="connsiteX76" fmla="*/ 402105 w 666184"/>
              <a:gd name="connsiteY76" fmla="*/ 628642 h 883163"/>
              <a:gd name="connsiteX77" fmla="*/ 410650 w 666184"/>
              <a:gd name="connsiteY77" fmla="*/ 549480 h 883163"/>
              <a:gd name="connsiteX78" fmla="*/ 416406 w 666184"/>
              <a:gd name="connsiteY78" fmla="*/ 498424 h 883163"/>
              <a:gd name="connsiteX79" fmla="*/ 419088 w 666184"/>
              <a:gd name="connsiteY79" fmla="*/ 458683 h 883163"/>
              <a:gd name="connsiteX80" fmla="*/ 404183 w 666184"/>
              <a:gd name="connsiteY80" fmla="*/ 442606 h 883163"/>
              <a:gd name="connsiteX81" fmla="*/ 387147 w 666184"/>
              <a:gd name="connsiteY81" fmla="*/ 456427 h 883163"/>
              <a:gd name="connsiteX82" fmla="*/ 383523 w 666184"/>
              <a:gd name="connsiteY82" fmla="*/ 480072 h 883163"/>
              <a:gd name="connsiteX83" fmla="*/ 374729 w 666184"/>
              <a:gd name="connsiteY83" fmla="*/ 566446 h 883163"/>
              <a:gd name="connsiteX84" fmla="*/ 365829 w 666184"/>
              <a:gd name="connsiteY84" fmla="*/ 647401 h 883163"/>
              <a:gd name="connsiteX85" fmla="*/ 360730 w 666184"/>
              <a:gd name="connsiteY85" fmla="*/ 694976 h 883163"/>
              <a:gd name="connsiteX86" fmla="*/ 355170 w 666184"/>
              <a:gd name="connsiteY86" fmla="*/ 746921 h 883163"/>
              <a:gd name="connsiteX87" fmla="*/ 180735 w 666184"/>
              <a:gd name="connsiteY87" fmla="*/ 753352 h 883163"/>
              <a:gd name="connsiteX88" fmla="*/ 174055 w 666184"/>
              <a:gd name="connsiteY88" fmla="*/ 686307 h 883163"/>
              <a:gd name="connsiteX89" fmla="*/ 163414 w 666184"/>
              <a:gd name="connsiteY89" fmla="*/ 587587 h 883163"/>
              <a:gd name="connsiteX90" fmla="*/ 160980 w 666184"/>
              <a:gd name="connsiteY90" fmla="*/ 581422 h 883163"/>
              <a:gd name="connsiteX91" fmla="*/ 155277 w 666184"/>
              <a:gd name="connsiteY91" fmla="*/ 584904 h 883163"/>
              <a:gd name="connsiteX92" fmla="*/ 133906 w 666184"/>
              <a:gd name="connsiteY92" fmla="*/ 590749 h 883163"/>
              <a:gd name="connsiteX93" fmla="*/ 129998 w 666184"/>
              <a:gd name="connsiteY93" fmla="*/ 594284 h 883163"/>
              <a:gd name="connsiteX94" fmla="*/ 132307 w 666184"/>
              <a:gd name="connsiteY94" fmla="*/ 626101 h 883163"/>
              <a:gd name="connsiteX95" fmla="*/ 142344 w 666184"/>
              <a:gd name="connsiteY95" fmla="*/ 712244 h 883163"/>
              <a:gd name="connsiteX96" fmla="*/ 148704 w 666184"/>
              <a:gd name="connsiteY96" fmla="*/ 759481 h 883163"/>
              <a:gd name="connsiteX97" fmla="*/ 167464 w 666184"/>
              <a:gd name="connsiteY97" fmla="*/ 770780 h 883163"/>
              <a:gd name="connsiteX98" fmla="*/ 180788 w 666184"/>
              <a:gd name="connsiteY98" fmla="*/ 753334 h 883163"/>
              <a:gd name="connsiteX99" fmla="*/ 477802 w 666184"/>
              <a:gd name="connsiteY99" fmla="*/ 113899 h 883163"/>
              <a:gd name="connsiteX100" fmla="*/ 524471 w 666184"/>
              <a:gd name="connsiteY100" fmla="*/ 161403 h 883163"/>
              <a:gd name="connsiteX101" fmla="*/ 570766 w 666184"/>
              <a:gd name="connsiteY101" fmla="*/ 115036 h 883163"/>
              <a:gd name="connsiteX102" fmla="*/ 522428 w 666184"/>
              <a:gd name="connsiteY102" fmla="*/ 68722 h 883163"/>
              <a:gd name="connsiteX103" fmla="*/ 477784 w 666184"/>
              <a:gd name="connsiteY103" fmla="*/ 113917 h 883163"/>
              <a:gd name="connsiteX104" fmla="*/ 372188 w 666184"/>
              <a:gd name="connsiteY104" fmla="*/ 330437 h 883163"/>
              <a:gd name="connsiteX105" fmla="*/ 372188 w 666184"/>
              <a:gd name="connsiteY105" fmla="*/ 330402 h 883163"/>
              <a:gd name="connsiteX106" fmla="*/ 391659 w 666184"/>
              <a:gd name="connsiteY106" fmla="*/ 330402 h 883163"/>
              <a:gd name="connsiteX107" fmla="*/ 397113 w 666184"/>
              <a:gd name="connsiteY107" fmla="*/ 322638 h 883163"/>
              <a:gd name="connsiteX108" fmla="*/ 378531 w 666184"/>
              <a:gd name="connsiteY108" fmla="*/ 282774 h 883163"/>
              <a:gd name="connsiteX109" fmla="*/ 366379 w 666184"/>
              <a:gd name="connsiteY109" fmla="*/ 281246 h 883163"/>
              <a:gd name="connsiteX110" fmla="*/ 347282 w 666184"/>
              <a:gd name="connsiteY110" fmla="*/ 298336 h 883163"/>
              <a:gd name="connsiteX111" fmla="*/ 344493 w 666184"/>
              <a:gd name="connsiteY111" fmla="*/ 324255 h 883163"/>
              <a:gd name="connsiteX112" fmla="*/ 356253 w 666184"/>
              <a:gd name="connsiteY112" fmla="*/ 330455 h 883163"/>
              <a:gd name="connsiteX113" fmla="*/ 372188 w 666184"/>
              <a:gd name="connsiteY113" fmla="*/ 330402 h 88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66184" h="883163">
                <a:moveTo>
                  <a:pt x="192797" y="328643"/>
                </a:moveTo>
                <a:cubicBezTo>
                  <a:pt x="192335" y="328039"/>
                  <a:pt x="192086" y="327417"/>
                  <a:pt x="191642" y="327186"/>
                </a:cubicBezTo>
                <a:cubicBezTo>
                  <a:pt x="180468" y="321253"/>
                  <a:pt x="179349" y="312264"/>
                  <a:pt x="188462" y="303186"/>
                </a:cubicBezTo>
                <a:cubicBezTo>
                  <a:pt x="191340" y="300326"/>
                  <a:pt x="193987" y="302084"/>
                  <a:pt x="196634" y="302919"/>
                </a:cubicBezTo>
                <a:cubicBezTo>
                  <a:pt x="211752" y="307698"/>
                  <a:pt x="225254" y="315568"/>
                  <a:pt x="238045" y="324806"/>
                </a:cubicBezTo>
                <a:cubicBezTo>
                  <a:pt x="250480" y="333795"/>
                  <a:pt x="270768" y="332942"/>
                  <a:pt x="282191" y="322994"/>
                </a:cubicBezTo>
                <a:cubicBezTo>
                  <a:pt x="285531" y="320080"/>
                  <a:pt x="288870" y="317131"/>
                  <a:pt x="292406" y="314467"/>
                </a:cubicBezTo>
                <a:cubicBezTo>
                  <a:pt x="298446" y="309901"/>
                  <a:pt x="297113" y="306028"/>
                  <a:pt x="291908" y="301836"/>
                </a:cubicBezTo>
                <a:cubicBezTo>
                  <a:pt x="278229" y="290786"/>
                  <a:pt x="263324" y="281939"/>
                  <a:pt x="246963" y="275454"/>
                </a:cubicBezTo>
                <a:cubicBezTo>
                  <a:pt x="242593" y="273713"/>
                  <a:pt x="236783" y="273038"/>
                  <a:pt x="239999" y="265168"/>
                </a:cubicBezTo>
                <a:cubicBezTo>
                  <a:pt x="246234" y="249873"/>
                  <a:pt x="245897" y="249802"/>
                  <a:pt x="256005" y="253230"/>
                </a:cubicBezTo>
                <a:cubicBezTo>
                  <a:pt x="277110" y="260372"/>
                  <a:pt x="294822" y="273234"/>
                  <a:pt x="311983" y="286860"/>
                </a:cubicBezTo>
                <a:cubicBezTo>
                  <a:pt x="316673" y="290590"/>
                  <a:pt x="319551" y="290803"/>
                  <a:pt x="323939" y="286664"/>
                </a:cubicBezTo>
                <a:cubicBezTo>
                  <a:pt x="332324" y="278777"/>
                  <a:pt x="341206" y="271404"/>
                  <a:pt x="350018" y="263960"/>
                </a:cubicBezTo>
                <a:cubicBezTo>
                  <a:pt x="355596" y="259235"/>
                  <a:pt x="354903" y="255451"/>
                  <a:pt x="349236" y="251294"/>
                </a:cubicBezTo>
                <a:cubicBezTo>
                  <a:pt x="335397" y="241132"/>
                  <a:pt x="321594" y="230935"/>
                  <a:pt x="304983" y="225606"/>
                </a:cubicBezTo>
                <a:cubicBezTo>
                  <a:pt x="297948" y="223350"/>
                  <a:pt x="293898" y="220099"/>
                  <a:pt x="298925" y="212353"/>
                </a:cubicBezTo>
                <a:cubicBezTo>
                  <a:pt x="300027" y="210665"/>
                  <a:pt x="300489" y="208516"/>
                  <a:pt x="300986" y="206508"/>
                </a:cubicBezTo>
                <a:cubicBezTo>
                  <a:pt x="302478" y="200326"/>
                  <a:pt x="305747" y="199562"/>
                  <a:pt x="311485" y="201818"/>
                </a:cubicBezTo>
                <a:cubicBezTo>
                  <a:pt x="332075" y="209884"/>
                  <a:pt x="350853" y="220916"/>
                  <a:pt x="367410" y="235501"/>
                </a:cubicBezTo>
                <a:cubicBezTo>
                  <a:pt x="372668" y="240120"/>
                  <a:pt x="377021" y="240670"/>
                  <a:pt x="382137" y="236247"/>
                </a:cubicBezTo>
                <a:cubicBezTo>
                  <a:pt x="393080" y="226760"/>
                  <a:pt x="404006" y="217238"/>
                  <a:pt x="414949" y="207770"/>
                </a:cubicBezTo>
                <a:cubicBezTo>
                  <a:pt x="418538" y="204678"/>
                  <a:pt x="418484" y="201854"/>
                  <a:pt x="415660" y="197892"/>
                </a:cubicBezTo>
                <a:cubicBezTo>
                  <a:pt x="390611" y="162753"/>
                  <a:pt x="380769" y="123439"/>
                  <a:pt x="383558" y="80590"/>
                </a:cubicBezTo>
                <a:cubicBezTo>
                  <a:pt x="384073" y="72720"/>
                  <a:pt x="387218" y="67017"/>
                  <a:pt x="393826" y="63126"/>
                </a:cubicBezTo>
                <a:cubicBezTo>
                  <a:pt x="434828" y="38930"/>
                  <a:pt x="478406" y="21201"/>
                  <a:pt x="524932" y="10826"/>
                </a:cubicBezTo>
                <a:cubicBezTo>
                  <a:pt x="553516" y="4448"/>
                  <a:pt x="582189" y="-917"/>
                  <a:pt x="611679" y="132"/>
                </a:cubicBezTo>
                <a:cubicBezTo>
                  <a:pt x="623919" y="576"/>
                  <a:pt x="626904" y="3258"/>
                  <a:pt x="627046" y="15392"/>
                </a:cubicBezTo>
                <a:cubicBezTo>
                  <a:pt x="627117" y="21610"/>
                  <a:pt x="627170" y="27827"/>
                  <a:pt x="627081" y="34045"/>
                </a:cubicBezTo>
                <a:cubicBezTo>
                  <a:pt x="626993" y="39961"/>
                  <a:pt x="629782" y="42679"/>
                  <a:pt x="635680" y="42750"/>
                </a:cubicBezTo>
                <a:cubicBezTo>
                  <a:pt x="642466" y="42839"/>
                  <a:pt x="649270" y="42483"/>
                  <a:pt x="655985" y="44242"/>
                </a:cubicBezTo>
                <a:cubicBezTo>
                  <a:pt x="662611" y="45983"/>
                  <a:pt x="665969" y="49874"/>
                  <a:pt x="666164" y="56838"/>
                </a:cubicBezTo>
                <a:cubicBezTo>
                  <a:pt x="666395" y="64601"/>
                  <a:pt x="664601" y="71956"/>
                  <a:pt x="663109" y="79524"/>
                </a:cubicBezTo>
                <a:cubicBezTo>
                  <a:pt x="651295" y="139019"/>
                  <a:pt x="626566" y="192811"/>
                  <a:pt x="592120" y="242376"/>
                </a:cubicBezTo>
                <a:cubicBezTo>
                  <a:pt x="586737" y="250139"/>
                  <a:pt x="580484" y="257281"/>
                  <a:pt x="574674" y="264760"/>
                </a:cubicBezTo>
                <a:cubicBezTo>
                  <a:pt x="570535" y="270072"/>
                  <a:pt x="565277" y="272186"/>
                  <a:pt x="558455" y="271990"/>
                </a:cubicBezTo>
                <a:cubicBezTo>
                  <a:pt x="514789" y="270658"/>
                  <a:pt x="476469" y="255522"/>
                  <a:pt x="443302" y="227382"/>
                </a:cubicBezTo>
                <a:cubicBezTo>
                  <a:pt x="437972" y="222852"/>
                  <a:pt x="434544" y="221999"/>
                  <a:pt x="429179" y="227151"/>
                </a:cubicBezTo>
                <a:cubicBezTo>
                  <a:pt x="419373" y="236549"/>
                  <a:pt x="408927" y="245289"/>
                  <a:pt x="398676" y="254207"/>
                </a:cubicBezTo>
                <a:cubicBezTo>
                  <a:pt x="394004" y="258258"/>
                  <a:pt x="393027" y="261385"/>
                  <a:pt x="397113" y="267478"/>
                </a:cubicBezTo>
                <a:cubicBezTo>
                  <a:pt x="407452" y="282934"/>
                  <a:pt x="416850" y="299100"/>
                  <a:pt x="421078" y="317593"/>
                </a:cubicBezTo>
                <a:cubicBezTo>
                  <a:pt x="423103" y="326458"/>
                  <a:pt x="427438" y="330988"/>
                  <a:pt x="437635" y="330704"/>
                </a:cubicBezTo>
                <a:cubicBezTo>
                  <a:pt x="463075" y="330011"/>
                  <a:pt x="488550" y="330402"/>
                  <a:pt x="514007" y="330508"/>
                </a:cubicBezTo>
                <a:cubicBezTo>
                  <a:pt x="529143" y="330562"/>
                  <a:pt x="535236" y="336531"/>
                  <a:pt x="534828" y="351489"/>
                </a:cubicBezTo>
                <a:cubicBezTo>
                  <a:pt x="534064" y="379327"/>
                  <a:pt x="528699" y="406703"/>
                  <a:pt x="525537" y="434292"/>
                </a:cubicBezTo>
                <a:cubicBezTo>
                  <a:pt x="519496" y="487143"/>
                  <a:pt x="512817" y="539941"/>
                  <a:pt x="506475" y="592756"/>
                </a:cubicBezTo>
                <a:cubicBezTo>
                  <a:pt x="500505" y="642356"/>
                  <a:pt x="494696" y="691956"/>
                  <a:pt x="488692" y="741539"/>
                </a:cubicBezTo>
                <a:cubicBezTo>
                  <a:pt x="485210" y="770282"/>
                  <a:pt x="481159" y="798973"/>
                  <a:pt x="477926" y="827752"/>
                </a:cubicBezTo>
                <a:cubicBezTo>
                  <a:pt x="474640" y="856816"/>
                  <a:pt x="444652" y="883037"/>
                  <a:pt x="413261" y="883090"/>
                </a:cubicBezTo>
                <a:cubicBezTo>
                  <a:pt x="330672" y="883215"/>
                  <a:pt x="248082" y="883144"/>
                  <a:pt x="165492" y="883144"/>
                </a:cubicBezTo>
                <a:cubicBezTo>
                  <a:pt x="151866" y="883144"/>
                  <a:pt x="138258" y="883162"/>
                  <a:pt x="124650" y="883144"/>
                </a:cubicBezTo>
                <a:cubicBezTo>
                  <a:pt x="88072" y="883055"/>
                  <a:pt x="60394" y="857793"/>
                  <a:pt x="56770" y="821535"/>
                </a:cubicBezTo>
                <a:cubicBezTo>
                  <a:pt x="53466" y="788598"/>
                  <a:pt x="49771" y="755662"/>
                  <a:pt x="45276" y="722938"/>
                </a:cubicBezTo>
                <a:cubicBezTo>
                  <a:pt x="36784" y="661187"/>
                  <a:pt x="30069" y="599205"/>
                  <a:pt x="22199" y="537382"/>
                </a:cubicBezTo>
                <a:cubicBezTo>
                  <a:pt x="19108" y="513151"/>
                  <a:pt x="17332" y="488404"/>
                  <a:pt x="13068" y="464546"/>
                </a:cubicBezTo>
                <a:cubicBezTo>
                  <a:pt x="8858" y="440954"/>
                  <a:pt x="9942" y="417006"/>
                  <a:pt x="4630" y="393645"/>
                </a:cubicBezTo>
                <a:cubicBezTo>
                  <a:pt x="1503" y="379913"/>
                  <a:pt x="863" y="365541"/>
                  <a:pt x="64" y="351400"/>
                </a:cubicBezTo>
                <a:cubicBezTo>
                  <a:pt x="-735" y="337383"/>
                  <a:pt x="5944" y="330810"/>
                  <a:pt x="20281" y="330579"/>
                </a:cubicBezTo>
                <a:cubicBezTo>
                  <a:pt x="36269" y="330313"/>
                  <a:pt x="52258" y="330491"/>
                  <a:pt x="68229" y="330491"/>
                </a:cubicBezTo>
                <a:cubicBezTo>
                  <a:pt x="106423" y="330491"/>
                  <a:pt x="144600" y="330526"/>
                  <a:pt x="182795" y="330437"/>
                </a:cubicBezTo>
                <a:cubicBezTo>
                  <a:pt x="186117" y="330437"/>
                  <a:pt x="189866" y="331628"/>
                  <a:pt x="192815" y="328679"/>
                </a:cubicBezTo>
                <a:close/>
                <a:moveTo>
                  <a:pt x="250480" y="606027"/>
                </a:moveTo>
                <a:cubicBezTo>
                  <a:pt x="250480" y="652749"/>
                  <a:pt x="250462" y="699471"/>
                  <a:pt x="250516" y="746193"/>
                </a:cubicBezTo>
                <a:cubicBezTo>
                  <a:pt x="250516" y="750314"/>
                  <a:pt x="250533" y="754560"/>
                  <a:pt x="251493" y="758504"/>
                </a:cubicBezTo>
                <a:cubicBezTo>
                  <a:pt x="254229" y="769714"/>
                  <a:pt x="266185" y="774351"/>
                  <a:pt x="275991" y="768328"/>
                </a:cubicBezTo>
                <a:cubicBezTo>
                  <a:pt x="284412" y="763176"/>
                  <a:pt x="285939" y="755111"/>
                  <a:pt x="285939" y="746086"/>
                </a:cubicBezTo>
                <a:cubicBezTo>
                  <a:pt x="285868" y="653228"/>
                  <a:pt x="285904" y="560370"/>
                  <a:pt x="285850" y="467512"/>
                </a:cubicBezTo>
                <a:cubicBezTo>
                  <a:pt x="285850" y="463995"/>
                  <a:pt x="285815" y="460318"/>
                  <a:pt x="284856" y="456978"/>
                </a:cubicBezTo>
                <a:cubicBezTo>
                  <a:pt x="280628" y="442180"/>
                  <a:pt x="266113" y="437738"/>
                  <a:pt x="255312" y="447651"/>
                </a:cubicBezTo>
                <a:cubicBezTo>
                  <a:pt x="250338" y="452217"/>
                  <a:pt x="250462" y="458115"/>
                  <a:pt x="250462" y="464066"/>
                </a:cubicBezTo>
                <a:cubicBezTo>
                  <a:pt x="250462" y="511374"/>
                  <a:pt x="250462" y="558701"/>
                  <a:pt x="250462" y="606009"/>
                </a:cubicBezTo>
                <a:close/>
                <a:moveTo>
                  <a:pt x="355170" y="746939"/>
                </a:moveTo>
                <a:cubicBezTo>
                  <a:pt x="355170" y="750226"/>
                  <a:pt x="355170" y="751700"/>
                  <a:pt x="355170" y="753175"/>
                </a:cubicBezTo>
                <a:cubicBezTo>
                  <a:pt x="355312" y="764260"/>
                  <a:pt x="360108" y="770282"/>
                  <a:pt x="369435" y="771082"/>
                </a:cubicBezTo>
                <a:cubicBezTo>
                  <a:pt x="378868" y="771899"/>
                  <a:pt x="387537" y="766019"/>
                  <a:pt x="388248" y="756248"/>
                </a:cubicBezTo>
                <a:cubicBezTo>
                  <a:pt x="389119" y="744132"/>
                  <a:pt x="391730" y="732265"/>
                  <a:pt x="392494" y="720220"/>
                </a:cubicBezTo>
                <a:cubicBezTo>
                  <a:pt x="394466" y="689558"/>
                  <a:pt x="399120" y="659180"/>
                  <a:pt x="402105" y="628642"/>
                </a:cubicBezTo>
                <a:cubicBezTo>
                  <a:pt x="404681" y="602225"/>
                  <a:pt x="407186" y="575790"/>
                  <a:pt x="410650" y="549480"/>
                </a:cubicBezTo>
                <a:cubicBezTo>
                  <a:pt x="412888" y="532497"/>
                  <a:pt x="413510" y="515372"/>
                  <a:pt x="416406" y="498424"/>
                </a:cubicBezTo>
                <a:cubicBezTo>
                  <a:pt x="418626" y="485402"/>
                  <a:pt x="418857" y="471954"/>
                  <a:pt x="419088" y="458683"/>
                </a:cubicBezTo>
                <a:cubicBezTo>
                  <a:pt x="419248" y="450316"/>
                  <a:pt x="411858" y="443210"/>
                  <a:pt x="404183" y="442606"/>
                </a:cubicBezTo>
                <a:cubicBezTo>
                  <a:pt x="396758" y="442020"/>
                  <a:pt x="388746" y="448291"/>
                  <a:pt x="387147" y="456427"/>
                </a:cubicBezTo>
                <a:cubicBezTo>
                  <a:pt x="385601" y="464244"/>
                  <a:pt x="384251" y="472060"/>
                  <a:pt x="383523" y="480072"/>
                </a:cubicBezTo>
                <a:cubicBezTo>
                  <a:pt x="380947" y="508905"/>
                  <a:pt x="377802" y="537667"/>
                  <a:pt x="374729" y="566446"/>
                </a:cubicBezTo>
                <a:cubicBezTo>
                  <a:pt x="371851" y="593449"/>
                  <a:pt x="368778" y="620416"/>
                  <a:pt x="365829" y="647401"/>
                </a:cubicBezTo>
                <a:cubicBezTo>
                  <a:pt x="364088" y="663266"/>
                  <a:pt x="362435" y="679130"/>
                  <a:pt x="360730" y="694976"/>
                </a:cubicBezTo>
                <a:cubicBezTo>
                  <a:pt x="358812" y="712883"/>
                  <a:pt x="356893" y="730791"/>
                  <a:pt x="355170" y="746921"/>
                </a:cubicBezTo>
                <a:close/>
                <a:moveTo>
                  <a:pt x="180735" y="753352"/>
                </a:moveTo>
                <a:cubicBezTo>
                  <a:pt x="179740" y="730879"/>
                  <a:pt x="176578" y="708620"/>
                  <a:pt x="174055" y="686307"/>
                </a:cubicBezTo>
                <a:cubicBezTo>
                  <a:pt x="170324" y="653424"/>
                  <a:pt x="166967" y="620487"/>
                  <a:pt x="163414" y="587587"/>
                </a:cubicBezTo>
                <a:cubicBezTo>
                  <a:pt x="163165" y="585313"/>
                  <a:pt x="163698" y="582293"/>
                  <a:pt x="160980" y="581422"/>
                </a:cubicBezTo>
                <a:cubicBezTo>
                  <a:pt x="158333" y="580587"/>
                  <a:pt x="156805" y="583234"/>
                  <a:pt x="155277" y="584904"/>
                </a:cubicBezTo>
                <a:cubicBezTo>
                  <a:pt x="149362" y="591370"/>
                  <a:pt x="143393" y="596700"/>
                  <a:pt x="133906" y="590749"/>
                </a:cubicBezTo>
                <a:cubicBezTo>
                  <a:pt x="130761" y="588777"/>
                  <a:pt x="129447" y="591708"/>
                  <a:pt x="129998" y="594284"/>
                </a:cubicBezTo>
                <a:cubicBezTo>
                  <a:pt x="132236" y="604801"/>
                  <a:pt x="130460" y="615602"/>
                  <a:pt x="132307" y="626101"/>
                </a:cubicBezTo>
                <a:cubicBezTo>
                  <a:pt x="137335" y="654632"/>
                  <a:pt x="138578" y="683589"/>
                  <a:pt x="142344" y="712244"/>
                </a:cubicBezTo>
                <a:cubicBezTo>
                  <a:pt x="144405" y="728002"/>
                  <a:pt x="143943" y="744185"/>
                  <a:pt x="148704" y="759481"/>
                </a:cubicBezTo>
                <a:cubicBezTo>
                  <a:pt x="151351" y="767973"/>
                  <a:pt x="159807" y="772379"/>
                  <a:pt x="167464" y="770780"/>
                </a:cubicBezTo>
                <a:cubicBezTo>
                  <a:pt x="175707" y="769057"/>
                  <a:pt x="180912" y="762306"/>
                  <a:pt x="180788" y="753334"/>
                </a:cubicBezTo>
                <a:close/>
                <a:moveTo>
                  <a:pt x="477802" y="113899"/>
                </a:moveTo>
                <a:cubicBezTo>
                  <a:pt x="475457" y="135768"/>
                  <a:pt x="496117" y="161474"/>
                  <a:pt x="524471" y="161403"/>
                </a:cubicBezTo>
                <a:cubicBezTo>
                  <a:pt x="549253" y="161332"/>
                  <a:pt x="570393" y="139889"/>
                  <a:pt x="570766" y="115036"/>
                </a:cubicBezTo>
                <a:cubicBezTo>
                  <a:pt x="571121" y="91462"/>
                  <a:pt x="548205" y="69362"/>
                  <a:pt x="522428" y="68722"/>
                </a:cubicBezTo>
                <a:cubicBezTo>
                  <a:pt x="500772" y="68190"/>
                  <a:pt x="474337" y="92208"/>
                  <a:pt x="477784" y="113917"/>
                </a:cubicBezTo>
                <a:close/>
                <a:moveTo>
                  <a:pt x="372188" y="330437"/>
                </a:moveTo>
                <a:lnTo>
                  <a:pt x="372188" y="330402"/>
                </a:lnTo>
                <a:cubicBezTo>
                  <a:pt x="378673" y="330402"/>
                  <a:pt x="385175" y="330366"/>
                  <a:pt x="391659" y="330402"/>
                </a:cubicBezTo>
                <a:cubicBezTo>
                  <a:pt x="397308" y="330455"/>
                  <a:pt x="398552" y="328252"/>
                  <a:pt x="397113" y="322638"/>
                </a:cubicBezTo>
                <a:cubicBezTo>
                  <a:pt x="393400" y="308124"/>
                  <a:pt x="386578" y="295209"/>
                  <a:pt x="378531" y="282774"/>
                </a:cubicBezTo>
                <a:cubicBezTo>
                  <a:pt x="375031" y="277391"/>
                  <a:pt x="371318" y="276503"/>
                  <a:pt x="366379" y="281246"/>
                </a:cubicBezTo>
                <a:cubicBezTo>
                  <a:pt x="360215" y="287162"/>
                  <a:pt x="354050" y="293166"/>
                  <a:pt x="347282" y="298336"/>
                </a:cubicBezTo>
                <a:cubicBezTo>
                  <a:pt x="332199" y="309830"/>
                  <a:pt x="334793" y="309013"/>
                  <a:pt x="344493" y="324255"/>
                </a:cubicBezTo>
                <a:cubicBezTo>
                  <a:pt x="347353" y="328750"/>
                  <a:pt x="351030" y="330668"/>
                  <a:pt x="356253" y="330455"/>
                </a:cubicBezTo>
                <a:cubicBezTo>
                  <a:pt x="361565" y="330242"/>
                  <a:pt x="366877" y="330402"/>
                  <a:pt x="372188" y="330402"/>
                </a:cubicBezTo>
                <a:close/>
              </a:path>
            </a:pathLst>
          </a:custGeom>
          <a:solidFill>
            <a:srgbClr val="8BC9C5"/>
          </a:solidFill>
          <a:ln w="0" cap="flat">
            <a:noFill/>
            <a:prstDash val="solid"/>
            <a:miter/>
          </a:ln>
        </p:spPr>
        <p:txBody>
          <a:bodyPr rtlCol="0" anchor="ctr"/>
          <a:lstStyle/>
          <a:p>
            <a:endParaRPr lang="en-US" sz="1641"/>
          </a:p>
        </p:txBody>
      </p:sp>
      <p:sp>
        <p:nvSpPr>
          <p:cNvPr id="302" name="Rectangle 1">
            <a:extLst>
              <a:ext uri="{FF2B5EF4-FFF2-40B4-BE49-F238E27FC236}">
                <a16:creationId xmlns:a16="http://schemas.microsoft.com/office/drawing/2014/main" id="{A99570EF-A95E-32D1-A672-4A0D6A2ED067}"/>
              </a:ext>
            </a:extLst>
          </p:cNvPr>
          <p:cNvSpPr>
            <a:spLocks noChangeArrowheads="1"/>
          </p:cNvSpPr>
          <p:nvPr/>
        </p:nvSpPr>
        <p:spPr bwMode="auto">
          <a:xfrm>
            <a:off x="9239042" y="5500999"/>
            <a:ext cx="960127" cy="59614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lgn="r">
              <a:defRPr/>
            </a:pPr>
            <a:r>
              <a:rPr lang="es-ES" altLang="en-US" sz="1094" dirty="0">
                <a:solidFill>
                  <a:schemeClr val="tx1">
                    <a:lumMod val="85000"/>
                    <a:lumOff val="15000"/>
                  </a:schemeClr>
                </a:solidFill>
                <a:latin typeface="Avenir Next LT Pro Demi"/>
                <a:ea typeface="Noto Sans JP"/>
              </a:rPr>
              <a:t>No se encontraron datos</a:t>
            </a:r>
            <a:endParaRPr lang="en-US" sz="1094" dirty="0">
              <a:solidFill>
                <a:schemeClr val="tx1">
                  <a:lumMod val="85000"/>
                  <a:lumOff val="15000"/>
                </a:schemeClr>
              </a:solidFill>
            </a:endParaRPr>
          </a:p>
        </p:txBody>
      </p:sp>
      <p:cxnSp>
        <p:nvCxnSpPr>
          <p:cNvPr id="303" name="Straight Connector 302">
            <a:extLst>
              <a:ext uri="{FF2B5EF4-FFF2-40B4-BE49-F238E27FC236}">
                <a16:creationId xmlns:a16="http://schemas.microsoft.com/office/drawing/2014/main" id="{04F63276-B7BB-78DC-1BF5-6DB77DBDAF46}"/>
              </a:ext>
            </a:extLst>
          </p:cNvPr>
          <p:cNvCxnSpPr>
            <a:cxnSpLocks/>
          </p:cNvCxnSpPr>
          <p:nvPr/>
        </p:nvCxnSpPr>
        <p:spPr>
          <a:xfrm>
            <a:off x="9072118" y="4768893"/>
            <a:ext cx="0" cy="177094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305" name="TextBox 304">
            <a:extLst>
              <a:ext uri="{FF2B5EF4-FFF2-40B4-BE49-F238E27FC236}">
                <a16:creationId xmlns:a16="http://schemas.microsoft.com/office/drawing/2014/main" id="{DCF6B376-1190-4A83-4F83-DD1E9392CFF0}"/>
              </a:ext>
            </a:extLst>
          </p:cNvPr>
          <p:cNvSpPr txBox="1"/>
          <p:nvPr/>
        </p:nvSpPr>
        <p:spPr>
          <a:xfrm>
            <a:off x="8025413" y="3585770"/>
            <a:ext cx="1853415" cy="429092"/>
          </a:xfrm>
          <a:prstGeom prst="rect">
            <a:avLst/>
          </a:prstGeom>
          <a:noFill/>
        </p:spPr>
        <p:txBody>
          <a:bodyPr wrap="square">
            <a:spAutoFit/>
          </a:bodyPr>
          <a:lstStyle/>
          <a:p>
            <a:r>
              <a:rPr lang="es-ES" sz="1094" b="1" dirty="0">
                <a:solidFill>
                  <a:srgbClr val="14878A"/>
                </a:solidFill>
                <a:latin typeface="Avenir Next LT Pro Demi"/>
                <a:ea typeface="Noto Sans JP Medium"/>
              </a:rPr>
              <a:t>84% </a:t>
            </a:r>
            <a:r>
              <a:rPr lang="es-ES" sz="1094" dirty="0">
                <a:latin typeface="Avenir Next LT Pro"/>
                <a:cs typeface="Mangal"/>
              </a:rPr>
              <a:t>de las viviendas </a:t>
            </a:r>
            <a:endParaRPr lang="es-ES" sz="1094" dirty="0">
              <a:latin typeface="Avenir Next LT Pro Demi"/>
              <a:ea typeface="Noto Sans JP"/>
            </a:endParaRPr>
          </a:p>
          <a:p>
            <a:r>
              <a:rPr lang="es-ES" sz="1094" dirty="0">
                <a:latin typeface="Avenir Next LT Pro Demi"/>
                <a:ea typeface="Noto Sans JP"/>
              </a:rPr>
              <a:t>usa leña para cocinar</a:t>
            </a:r>
          </a:p>
        </p:txBody>
      </p:sp>
      <p:grpSp>
        <p:nvGrpSpPr>
          <p:cNvPr id="306" name="Graphic 251">
            <a:extLst>
              <a:ext uri="{FF2B5EF4-FFF2-40B4-BE49-F238E27FC236}">
                <a16:creationId xmlns:a16="http://schemas.microsoft.com/office/drawing/2014/main" id="{DEBC8713-F4F7-7757-5665-21ADE12C6874}"/>
              </a:ext>
            </a:extLst>
          </p:cNvPr>
          <p:cNvGrpSpPr/>
          <p:nvPr/>
        </p:nvGrpSpPr>
        <p:grpSpPr>
          <a:xfrm>
            <a:off x="7546291" y="3457726"/>
            <a:ext cx="383430" cy="635721"/>
            <a:chOff x="3261123" y="5422297"/>
            <a:chExt cx="633840" cy="1050897"/>
          </a:xfrm>
          <a:solidFill>
            <a:srgbClr val="8BC9C5"/>
          </a:solidFill>
        </p:grpSpPr>
        <p:sp>
          <p:nvSpPr>
            <p:cNvPr id="307" name="Freeform: Shape 306">
              <a:extLst>
                <a:ext uri="{FF2B5EF4-FFF2-40B4-BE49-F238E27FC236}">
                  <a16:creationId xmlns:a16="http://schemas.microsoft.com/office/drawing/2014/main" id="{7E877F98-DA31-C26B-6EC2-6F37C62C7719}"/>
                </a:ext>
              </a:extLst>
            </p:cNvPr>
            <p:cNvSpPr/>
            <p:nvPr/>
          </p:nvSpPr>
          <p:spPr>
            <a:xfrm>
              <a:off x="3610918" y="6315070"/>
              <a:ext cx="284045" cy="158124"/>
            </a:xfrm>
            <a:custGeom>
              <a:avLst/>
              <a:gdLst>
                <a:gd name="connsiteX0" fmla="*/ 282327 w 284045"/>
                <a:gd name="connsiteY0" fmla="*/ 55443 h 158124"/>
                <a:gd name="connsiteX1" fmla="*/ 256667 w 284045"/>
                <a:gd name="connsiteY1" fmla="*/ 21274 h 158124"/>
                <a:gd name="connsiteX2" fmla="*/ 194323 w 284045"/>
                <a:gd name="connsiteY2" fmla="*/ 0 h 158124"/>
                <a:gd name="connsiteX3" fmla="*/ 0 w 284045"/>
                <a:gd name="connsiteY3" fmla="*/ 75375 h 158124"/>
                <a:gd name="connsiteX4" fmla="*/ 207932 w 284045"/>
                <a:gd name="connsiteY4" fmla="*/ 155988 h 158124"/>
                <a:gd name="connsiteX5" fmla="*/ 282453 w 284045"/>
                <a:gd name="connsiteY5" fmla="*/ 55316 h 158124"/>
                <a:gd name="connsiteX6" fmla="*/ 254740 w 284045"/>
                <a:gd name="connsiteY6" fmla="*/ 96867 h 158124"/>
                <a:gd name="connsiteX7" fmla="*/ 209821 w 284045"/>
                <a:gd name="connsiteY7" fmla="*/ 80524 h 158124"/>
                <a:gd name="connsiteX8" fmla="*/ 248649 w 284045"/>
                <a:gd name="connsiteY8" fmla="*/ 43759 h 158124"/>
                <a:gd name="connsiteX9" fmla="*/ 254741 w 284045"/>
                <a:gd name="connsiteY9" fmla="*/ 96786 h 15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045" h="158124">
                  <a:moveTo>
                    <a:pt x="282327" y="55443"/>
                  </a:moveTo>
                  <a:cubicBezTo>
                    <a:pt x="278966" y="38382"/>
                    <a:pt x="269651" y="25931"/>
                    <a:pt x="256667" y="21274"/>
                  </a:cubicBezTo>
                  <a:lnTo>
                    <a:pt x="194323" y="0"/>
                  </a:lnTo>
                  <a:lnTo>
                    <a:pt x="0" y="75375"/>
                  </a:lnTo>
                  <a:cubicBezTo>
                    <a:pt x="0" y="75375"/>
                    <a:pt x="207795" y="155988"/>
                    <a:pt x="207932" y="155988"/>
                  </a:cubicBezTo>
                  <a:cubicBezTo>
                    <a:pt x="252490" y="171616"/>
                    <a:pt x="292622" y="97811"/>
                    <a:pt x="282453" y="55316"/>
                  </a:cubicBezTo>
                  <a:close/>
                  <a:moveTo>
                    <a:pt x="254740" y="96867"/>
                  </a:moveTo>
                  <a:cubicBezTo>
                    <a:pt x="230958" y="155269"/>
                    <a:pt x="190472" y="140578"/>
                    <a:pt x="209821" y="80524"/>
                  </a:cubicBezTo>
                  <a:cubicBezTo>
                    <a:pt x="219492" y="56297"/>
                    <a:pt x="234538" y="40753"/>
                    <a:pt x="248649" y="43759"/>
                  </a:cubicBezTo>
                  <a:cubicBezTo>
                    <a:pt x="264276" y="52939"/>
                    <a:pt x="260696" y="79363"/>
                    <a:pt x="254741" y="96786"/>
                  </a:cubicBezTo>
                  <a:close/>
                </a:path>
              </a:pathLst>
            </a:custGeom>
            <a:grpFill/>
            <a:ln w="1516" cap="flat">
              <a:noFill/>
              <a:prstDash val="solid"/>
              <a:miter/>
            </a:ln>
          </p:spPr>
          <p:txBody>
            <a:bodyPr rtlCol="0" anchor="ctr"/>
            <a:lstStyle/>
            <a:p>
              <a:endParaRPr lang="en-US" sz="1641"/>
            </a:p>
          </p:txBody>
        </p:sp>
        <p:sp>
          <p:nvSpPr>
            <p:cNvPr id="308" name="Freeform: Shape 307">
              <a:extLst>
                <a:ext uri="{FF2B5EF4-FFF2-40B4-BE49-F238E27FC236}">
                  <a16:creationId xmlns:a16="http://schemas.microsoft.com/office/drawing/2014/main" id="{90806F2E-FADE-D9A8-97C9-7EBFE98E2F6B}"/>
                </a:ext>
              </a:extLst>
            </p:cNvPr>
            <p:cNvSpPr/>
            <p:nvPr/>
          </p:nvSpPr>
          <p:spPr>
            <a:xfrm>
              <a:off x="3261123" y="6149994"/>
              <a:ext cx="279602" cy="139832"/>
            </a:xfrm>
            <a:custGeom>
              <a:avLst/>
              <a:gdLst>
                <a:gd name="connsiteX0" fmla="*/ 5292 w 279602"/>
                <a:gd name="connsiteY0" fmla="*/ 43900 h 139832"/>
                <a:gd name="connsiteX1" fmla="*/ 22845 w 279602"/>
                <a:gd name="connsiteY1" fmla="*/ 113900 h 139832"/>
                <a:gd name="connsiteX2" fmla="*/ 89845 w 279602"/>
                <a:gd name="connsiteY2" fmla="*/ 139833 h 139832"/>
                <a:gd name="connsiteX3" fmla="*/ 279602 w 279602"/>
                <a:gd name="connsiteY3" fmla="*/ 75208 h 139832"/>
                <a:gd name="connsiteX4" fmla="*/ 63797 w 279602"/>
                <a:gd name="connsiteY4" fmla="*/ 1760 h 139832"/>
                <a:gd name="connsiteX5" fmla="*/ 5175 w 279602"/>
                <a:gd name="connsiteY5" fmla="*/ 44037 h 13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602" h="139832">
                  <a:moveTo>
                    <a:pt x="5292" y="43900"/>
                  </a:moveTo>
                  <a:cubicBezTo>
                    <a:pt x="-4161" y="68263"/>
                    <a:pt x="-2454" y="103955"/>
                    <a:pt x="22845" y="113900"/>
                  </a:cubicBezTo>
                  <a:lnTo>
                    <a:pt x="89845" y="139833"/>
                  </a:lnTo>
                  <a:lnTo>
                    <a:pt x="279602" y="75208"/>
                  </a:lnTo>
                  <a:lnTo>
                    <a:pt x="63797" y="1760"/>
                  </a:lnTo>
                  <a:cubicBezTo>
                    <a:pt x="42433" y="-5986"/>
                    <a:pt x="16637" y="12510"/>
                    <a:pt x="5175" y="44037"/>
                  </a:cubicBezTo>
                  <a:close/>
                </a:path>
              </a:pathLst>
            </a:custGeom>
            <a:grpFill/>
            <a:ln w="1516" cap="flat">
              <a:noFill/>
              <a:prstDash val="solid"/>
              <a:miter/>
            </a:ln>
          </p:spPr>
          <p:txBody>
            <a:bodyPr rtlCol="0" anchor="ctr"/>
            <a:lstStyle/>
            <a:p>
              <a:endParaRPr lang="en-US" sz="1641"/>
            </a:p>
          </p:txBody>
        </p:sp>
        <p:sp>
          <p:nvSpPr>
            <p:cNvPr id="309" name="Freeform: Shape 308">
              <a:extLst>
                <a:ext uri="{FF2B5EF4-FFF2-40B4-BE49-F238E27FC236}">
                  <a16:creationId xmlns:a16="http://schemas.microsoft.com/office/drawing/2014/main" id="{2D0B105A-3813-5ADF-DD5A-6606AEB7680D}"/>
                </a:ext>
              </a:extLst>
            </p:cNvPr>
            <p:cNvSpPr/>
            <p:nvPr/>
          </p:nvSpPr>
          <p:spPr>
            <a:xfrm>
              <a:off x="3261158" y="6149865"/>
              <a:ext cx="633315" cy="323229"/>
            </a:xfrm>
            <a:custGeom>
              <a:avLst/>
              <a:gdLst>
                <a:gd name="connsiteX0" fmla="*/ 628158 w 633315"/>
                <a:gd name="connsiteY0" fmla="*/ 44029 h 323229"/>
                <a:gd name="connsiteX1" fmla="*/ 569756 w 633315"/>
                <a:gd name="connsiteY1" fmla="*/ 1752 h 323229"/>
                <a:gd name="connsiteX2" fmla="*/ 26958 w 633315"/>
                <a:gd name="connsiteY2" fmla="*/ 186624 h 323229"/>
                <a:gd name="connsiteX3" fmla="*/ 6400 w 633315"/>
                <a:gd name="connsiteY3" fmla="*/ 270325 h 323229"/>
                <a:gd name="connsiteX4" fmla="*/ 75906 w 633315"/>
                <a:gd name="connsiteY4" fmla="*/ 321337 h 323229"/>
                <a:gd name="connsiteX5" fmla="*/ 610452 w 633315"/>
                <a:gd name="connsiteY5" fmla="*/ 114027 h 323229"/>
                <a:gd name="connsiteX6" fmla="*/ 628004 w 633315"/>
                <a:gd name="connsiteY6" fmla="*/ 44027 h 323229"/>
                <a:gd name="connsiteX7" fmla="*/ 28893 w 633315"/>
                <a:gd name="connsiteY7" fmla="*/ 262095 h 323229"/>
                <a:gd name="connsiteX8" fmla="*/ 24817 w 633315"/>
                <a:gd name="connsiteY8" fmla="*/ 225193 h 323229"/>
                <a:gd name="connsiteX9" fmla="*/ 73766 w 633315"/>
                <a:gd name="connsiteY9" fmla="*/ 245751 h 323229"/>
                <a:gd name="connsiteX10" fmla="*/ 28846 w 633315"/>
                <a:gd name="connsiteY10" fmla="*/ 262095 h 32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315" h="323229">
                  <a:moveTo>
                    <a:pt x="628158" y="44029"/>
                  </a:moveTo>
                  <a:cubicBezTo>
                    <a:pt x="616690" y="12633"/>
                    <a:pt x="591030" y="-5994"/>
                    <a:pt x="569756" y="1752"/>
                  </a:cubicBezTo>
                  <a:lnTo>
                    <a:pt x="26958" y="186624"/>
                  </a:lnTo>
                  <a:cubicBezTo>
                    <a:pt x="-3272" y="198222"/>
                    <a:pt x="-4795" y="241305"/>
                    <a:pt x="6400" y="270325"/>
                  </a:cubicBezTo>
                  <a:cubicBezTo>
                    <a:pt x="20598" y="306510"/>
                    <a:pt x="46662" y="330291"/>
                    <a:pt x="75906" y="321337"/>
                  </a:cubicBezTo>
                  <a:lnTo>
                    <a:pt x="610452" y="114027"/>
                  </a:lnTo>
                  <a:cubicBezTo>
                    <a:pt x="635667" y="104131"/>
                    <a:pt x="637545" y="68390"/>
                    <a:pt x="628004" y="44027"/>
                  </a:cubicBezTo>
                  <a:close/>
                  <a:moveTo>
                    <a:pt x="28893" y="262095"/>
                  </a:moveTo>
                  <a:cubicBezTo>
                    <a:pt x="24236" y="249330"/>
                    <a:pt x="22801" y="235807"/>
                    <a:pt x="24817" y="225193"/>
                  </a:cubicBezTo>
                  <a:cubicBezTo>
                    <a:pt x="32698" y="190306"/>
                    <a:pt x="62928" y="215740"/>
                    <a:pt x="73766" y="245751"/>
                  </a:cubicBezTo>
                  <a:cubicBezTo>
                    <a:pt x="93115" y="305806"/>
                    <a:pt x="52628" y="320498"/>
                    <a:pt x="28846" y="262095"/>
                  </a:cubicBezTo>
                  <a:close/>
                </a:path>
              </a:pathLst>
            </a:custGeom>
            <a:grpFill/>
            <a:ln w="1516" cap="flat">
              <a:noFill/>
              <a:prstDash val="solid"/>
              <a:miter/>
            </a:ln>
          </p:spPr>
          <p:txBody>
            <a:bodyPr rtlCol="0" anchor="ctr"/>
            <a:lstStyle/>
            <a:p>
              <a:endParaRPr lang="en-US" sz="1641"/>
            </a:p>
          </p:txBody>
        </p:sp>
        <p:sp>
          <p:nvSpPr>
            <p:cNvPr id="310" name="Freeform: Shape 309">
              <a:extLst>
                <a:ext uri="{FF2B5EF4-FFF2-40B4-BE49-F238E27FC236}">
                  <a16:creationId xmlns:a16="http://schemas.microsoft.com/office/drawing/2014/main" id="{25DE33BE-B06B-25E3-04EE-37DFBB2AA4C1}"/>
                </a:ext>
              </a:extLst>
            </p:cNvPr>
            <p:cNvSpPr/>
            <p:nvPr/>
          </p:nvSpPr>
          <p:spPr>
            <a:xfrm>
              <a:off x="3292669" y="5422297"/>
              <a:ext cx="552497" cy="750489"/>
            </a:xfrm>
            <a:custGeom>
              <a:avLst/>
              <a:gdLst>
                <a:gd name="connsiteX0" fmla="*/ 534082 w 552497"/>
                <a:gd name="connsiteY0" fmla="*/ 369115 h 750489"/>
                <a:gd name="connsiteX1" fmla="*/ 504570 w 552497"/>
                <a:gd name="connsiteY1" fmla="*/ 175868 h 750489"/>
                <a:gd name="connsiteX2" fmla="*/ 485222 w 552497"/>
                <a:gd name="connsiteY2" fmla="*/ 166197 h 750489"/>
                <a:gd name="connsiteX3" fmla="*/ 414642 w 552497"/>
                <a:gd name="connsiteY3" fmla="*/ 384035 h 750489"/>
                <a:gd name="connsiteX4" fmla="*/ 253421 w 552497"/>
                <a:gd name="connsiteY4" fmla="*/ 1168 h 750489"/>
                <a:gd name="connsiteX5" fmla="*/ 241238 w 552497"/>
                <a:gd name="connsiteY5" fmla="*/ 2377 h 750489"/>
                <a:gd name="connsiteX6" fmla="*/ 236580 w 552497"/>
                <a:gd name="connsiteY6" fmla="*/ 13708 h 750489"/>
                <a:gd name="connsiteX7" fmla="*/ 155251 w 552497"/>
                <a:gd name="connsiteY7" fmla="*/ 359088 h 750489"/>
                <a:gd name="connsiteX8" fmla="*/ 109169 w 552497"/>
                <a:gd name="connsiteY8" fmla="*/ 125351 h 750489"/>
                <a:gd name="connsiteX9" fmla="*/ 89238 w 552497"/>
                <a:gd name="connsiteY9" fmla="*/ 132741 h 750489"/>
                <a:gd name="connsiteX10" fmla="*/ 17000 w 552497"/>
                <a:gd name="connsiteY10" fmla="*/ 346407 h 750489"/>
                <a:gd name="connsiteX11" fmla="*/ 286071 w 552497"/>
                <a:gd name="connsiteY11" fmla="*/ 750407 h 750489"/>
                <a:gd name="connsiteX12" fmla="*/ 155795 w 552497"/>
                <a:gd name="connsiteY12" fmla="*/ 532341 h 750489"/>
                <a:gd name="connsiteX13" fmla="*/ 162824 w 552497"/>
                <a:gd name="connsiteY13" fmla="*/ 513218 h 750489"/>
                <a:gd name="connsiteX14" fmla="*/ 244380 w 552497"/>
                <a:gd name="connsiteY14" fmla="*/ 550256 h 750489"/>
                <a:gd name="connsiteX15" fmla="*/ 339813 w 552497"/>
                <a:gd name="connsiteY15" fmla="*/ 407301 h 750489"/>
                <a:gd name="connsiteX16" fmla="*/ 351999 w 552497"/>
                <a:gd name="connsiteY16" fmla="*/ 410168 h 750489"/>
                <a:gd name="connsiteX17" fmla="*/ 354866 w 552497"/>
                <a:gd name="connsiteY17" fmla="*/ 422354 h 750489"/>
                <a:gd name="connsiteX18" fmla="*/ 372288 w 552497"/>
                <a:gd name="connsiteY18" fmla="*/ 550258 h 750489"/>
                <a:gd name="connsiteX19" fmla="*/ 308020 w 552497"/>
                <a:gd name="connsiteY19" fmla="*/ 749588 h 750489"/>
                <a:gd name="connsiteX20" fmla="*/ 534096 w 552497"/>
                <a:gd name="connsiteY20" fmla="*/ 368966 h 75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2497" h="750489">
                  <a:moveTo>
                    <a:pt x="534082" y="369115"/>
                  </a:moveTo>
                  <a:cubicBezTo>
                    <a:pt x="501614" y="289443"/>
                    <a:pt x="504570" y="177082"/>
                    <a:pt x="504570" y="175868"/>
                  </a:cubicBezTo>
                  <a:cubicBezTo>
                    <a:pt x="505152" y="166060"/>
                    <a:pt x="492748" y="159749"/>
                    <a:pt x="485222" y="166197"/>
                  </a:cubicBezTo>
                  <a:cubicBezTo>
                    <a:pt x="418090" y="219354"/>
                    <a:pt x="411910" y="323837"/>
                    <a:pt x="414642" y="384035"/>
                  </a:cubicBezTo>
                  <a:cubicBezTo>
                    <a:pt x="361615" y="258152"/>
                    <a:pt x="412852" y="76856"/>
                    <a:pt x="253421" y="1168"/>
                  </a:cubicBezTo>
                  <a:cubicBezTo>
                    <a:pt x="249480" y="-758"/>
                    <a:pt x="244686" y="-265"/>
                    <a:pt x="241238" y="2377"/>
                  </a:cubicBezTo>
                  <a:cubicBezTo>
                    <a:pt x="237651" y="5020"/>
                    <a:pt x="235863" y="9406"/>
                    <a:pt x="236580" y="13708"/>
                  </a:cubicBezTo>
                  <a:cubicBezTo>
                    <a:pt x="258661" y="159302"/>
                    <a:pt x="189871" y="241711"/>
                    <a:pt x="155251" y="359088"/>
                  </a:cubicBezTo>
                  <a:cubicBezTo>
                    <a:pt x="151083" y="275388"/>
                    <a:pt x="190587" y="200598"/>
                    <a:pt x="109169" y="125351"/>
                  </a:cubicBezTo>
                  <a:cubicBezTo>
                    <a:pt x="102359" y="118767"/>
                    <a:pt x="90046" y="123336"/>
                    <a:pt x="89238" y="132741"/>
                  </a:cubicBezTo>
                  <a:cubicBezTo>
                    <a:pt x="77641" y="226830"/>
                    <a:pt x="38364" y="252768"/>
                    <a:pt x="17000" y="346407"/>
                  </a:cubicBezTo>
                  <a:cubicBezTo>
                    <a:pt x="-31860" y="537499"/>
                    <a:pt x="14849" y="755337"/>
                    <a:pt x="286071" y="750407"/>
                  </a:cubicBezTo>
                  <a:cubicBezTo>
                    <a:pt x="149076" y="743378"/>
                    <a:pt x="192562" y="593479"/>
                    <a:pt x="155795" y="532341"/>
                  </a:cubicBezTo>
                  <a:cubicBezTo>
                    <a:pt x="150557" y="525667"/>
                    <a:pt x="154498" y="514788"/>
                    <a:pt x="162824" y="513218"/>
                  </a:cubicBezTo>
                  <a:cubicBezTo>
                    <a:pt x="199145" y="505916"/>
                    <a:pt x="226956" y="528756"/>
                    <a:pt x="244380" y="550256"/>
                  </a:cubicBezTo>
                  <a:cubicBezTo>
                    <a:pt x="255130" y="467718"/>
                    <a:pt x="269234" y="430460"/>
                    <a:pt x="339813" y="407301"/>
                  </a:cubicBezTo>
                  <a:cubicBezTo>
                    <a:pt x="344110" y="405866"/>
                    <a:pt x="348769" y="407075"/>
                    <a:pt x="351999" y="410168"/>
                  </a:cubicBezTo>
                  <a:cubicBezTo>
                    <a:pt x="355221" y="413257"/>
                    <a:pt x="356293" y="418051"/>
                    <a:pt x="354866" y="422354"/>
                  </a:cubicBezTo>
                  <a:cubicBezTo>
                    <a:pt x="334581" y="484110"/>
                    <a:pt x="352134" y="514790"/>
                    <a:pt x="372288" y="550258"/>
                  </a:cubicBezTo>
                  <a:cubicBezTo>
                    <a:pt x="423390" y="627060"/>
                    <a:pt x="416580" y="729168"/>
                    <a:pt x="308020" y="749588"/>
                  </a:cubicBezTo>
                  <a:cubicBezTo>
                    <a:pt x="528938" y="742647"/>
                    <a:pt x="587331" y="520068"/>
                    <a:pt x="534096" y="368966"/>
                  </a:cubicBezTo>
                  <a:close/>
                </a:path>
              </a:pathLst>
            </a:custGeom>
            <a:grpFill/>
            <a:ln w="1516" cap="flat">
              <a:noFill/>
              <a:prstDash val="solid"/>
              <a:miter/>
            </a:ln>
          </p:spPr>
          <p:txBody>
            <a:bodyPr rtlCol="0" anchor="ctr"/>
            <a:lstStyle/>
            <a:p>
              <a:endParaRPr lang="en-US" sz="1641"/>
            </a:p>
          </p:txBody>
        </p:sp>
      </p:grpSp>
      <p:grpSp>
        <p:nvGrpSpPr>
          <p:cNvPr id="312" name="Group 311">
            <a:extLst>
              <a:ext uri="{FF2B5EF4-FFF2-40B4-BE49-F238E27FC236}">
                <a16:creationId xmlns:a16="http://schemas.microsoft.com/office/drawing/2014/main" id="{D842F32E-9F72-1DB3-2EE5-C9F353FFDACE}"/>
              </a:ext>
            </a:extLst>
          </p:cNvPr>
          <p:cNvGrpSpPr/>
          <p:nvPr/>
        </p:nvGrpSpPr>
        <p:grpSpPr>
          <a:xfrm>
            <a:off x="7100407" y="2169102"/>
            <a:ext cx="1839232" cy="935320"/>
            <a:chOff x="722684" y="3071678"/>
            <a:chExt cx="2016346" cy="1025388"/>
          </a:xfrm>
        </p:grpSpPr>
        <p:pic>
          <p:nvPicPr>
            <p:cNvPr id="333" name="Graphic 332">
              <a:extLst>
                <a:ext uri="{FF2B5EF4-FFF2-40B4-BE49-F238E27FC236}">
                  <a16:creationId xmlns:a16="http://schemas.microsoft.com/office/drawing/2014/main" id="{D5AA133A-0751-AC55-7F13-6B47C964C0A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22684" y="3071678"/>
              <a:ext cx="1820465" cy="1025388"/>
            </a:xfrm>
            <a:prstGeom prst="rect">
              <a:avLst/>
            </a:prstGeom>
          </p:spPr>
        </p:pic>
        <p:sp>
          <p:nvSpPr>
            <p:cNvPr id="334" name="Rectangle 1">
              <a:extLst>
                <a:ext uri="{FF2B5EF4-FFF2-40B4-BE49-F238E27FC236}">
                  <a16:creationId xmlns:a16="http://schemas.microsoft.com/office/drawing/2014/main" id="{B824E777-DEC3-DF76-AFBC-870D59F81F35}"/>
                </a:ext>
              </a:extLst>
            </p:cNvPr>
            <p:cNvSpPr>
              <a:spLocks noChangeArrowheads="1"/>
            </p:cNvSpPr>
            <p:nvPr/>
          </p:nvSpPr>
          <p:spPr bwMode="auto">
            <a:xfrm>
              <a:off x="823255" y="3317330"/>
              <a:ext cx="1652904" cy="429749"/>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00" b="1" dirty="0">
                  <a:solidFill>
                    <a:schemeClr val="accent1"/>
                  </a:solidFill>
                  <a:latin typeface="Avenir Next LT Pro"/>
                  <a:ea typeface="Noto Sans JP"/>
                </a:rPr>
                <a:t>234 km </a:t>
              </a:r>
              <a:r>
                <a:rPr lang="es-ES" altLang="en-US" sz="1000" dirty="0">
                  <a:latin typeface="Avenir Next LT Pro"/>
                  <a:ea typeface="Noto Sans JP"/>
                </a:rPr>
                <a:t>de distancia</a:t>
              </a:r>
            </a:p>
            <a:p>
              <a:pPr>
                <a:defRPr/>
              </a:pPr>
              <a:r>
                <a:rPr lang="es-ES" altLang="en-US" sz="1000" dirty="0">
                  <a:solidFill>
                    <a:schemeClr val="accent1"/>
                  </a:solidFill>
                  <a:latin typeface="Avenir Next LT Pro Demi"/>
                  <a:ea typeface="Noto Sans JP"/>
                </a:rPr>
                <a:t>4 horas</a:t>
              </a:r>
            </a:p>
          </p:txBody>
        </p:sp>
        <p:sp>
          <p:nvSpPr>
            <p:cNvPr id="335" name="Oval 334">
              <a:extLst>
                <a:ext uri="{FF2B5EF4-FFF2-40B4-BE49-F238E27FC236}">
                  <a16:creationId xmlns:a16="http://schemas.microsoft.com/office/drawing/2014/main" id="{FE3437D8-17AE-B223-62E2-7A7D4D11B163}"/>
                </a:ext>
              </a:extLst>
            </p:cNvPr>
            <p:cNvSpPr/>
            <p:nvPr/>
          </p:nvSpPr>
          <p:spPr>
            <a:xfrm>
              <a:off x="1503379" y="3234294"/>
              <a:ext cx="84981" cy="82566"/>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cxnSp>
          <p:nvCxnSpPr>
            <p:cNvPr id="336" name="Straight Arrow Connector 335">
              <a:extLst>
                <a:ext uri="{FF2B5EF4-FFF2-40B4-BE49-F238E27FC236}">
                  <a16:creationId xmlns:a16="http://schemas.microsoft.com/office/drawing/2014/main" id="{96BBF5DD-39B5-14BE-B208-02E680C34E0C}"/>
                </a:ext>
              </a:extLst>
            </p:cNvPr>
            <p:cNvCxnSpPr>
              <a:cxnSpLocks/>
              <a:stCxn id="335" idx="6"/>
              <a:endCxn id="325" idx="19"/>
            </p:cNvCxnSpPr>
            <p:nvPr/>
          </p:nvCxnSpPr>
          <p:spPr>
            <a:xfrm>
              <a:off x="1588359" y="3275577"/>
              <a:ext cx="1150671" cy="1500"/>
            </a:xfrm>
            <a:prstGeom prst="straightConnector1">
              <a:avLst/>
            </a:prstGeom>
            <a:ln w="19050" cap="rnd">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13" name="Rectangle 1">
            <a:extLst>
              <a:ext uri="{FF2B5EF4-FFF2-40B4-BE49-F238E27FC236}">
                <a16:creationId xmlns:a16="http://schemas.microsoft.com/office/drawing/2014/main" id="{BF8A0AB8-93E4-DDAB-2445-4A865DD5278C}"/>
              </a:ext>
            </a:extLst>
          </p:cNvPr>
          <p:cNvSpPr>
            <a:spLocks noChangeArrowheads="1"/>
          </p:cNvSpPr>
          <p:nvPr/>
        </p:nvSpPr>
        <p:spPr bwMode="auto">
          <a:xfrm>
            <a:off x="9622149" y="2178740"/>
            <a:ext cx="1468803" cy="938719"/>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100" b="1" dirty="0">
                <a:solidFill>
                  <a:schemeClr val="tx2"/>
                </a:solidFill>
                <a:latin typeface="Avenir Next LT Pro" panose="020B0504020202020204" pitchFamily="34" charset="0"/>
                <a:ea typeface="Noto Sans JP" panose="020B0500000000000000" pitchFamily="34" charset="-128"/>
              </a:rPr>
              <a:t>Tegucigalpa</a:t>
            </a:r>
            <a:r>
              <a:rPr lang="es-ES" altLang="en-US" sz="1100" dirty="0">
                <a:solidFill>
                  <a:schemeClr val="accent1"/>
                </a:solidFill>
                <a:latin typeface="Avenir Next LT Pro" panose="020B0504020202020204" pitchFamily="34" charset="0"/>
                <a:ea typeface="Noto Sans JP" panose="020B0500000000000000" pitchFamily="34" charset="-128"/>
              </a:rPr>
              <a:t> </a:t>
            </a:r>
            <a:r>
              <a:rPr lang="es-ES" altLang="en-US" sz="1100" dirty="0">
                <a:latin typeface="Avenir Next LT Pro" panose="020B0504020202020204" pitchFamily="34" charset="0"/>
                <a:ea typeface="Noto Sans JP" panose="020B0500000000000000" pitchFamily="34" charset="-128"/>
              </a:rPr>
              <a:t>es la </a:t>
            </a:r>
            <a:r>
              <a:rPr lang="es-ES" altLang="en-US" sz="1100" dirty="0">
                <a:latin typeface="Avenir Next LT Pro Demi" panose="020B0704020202020204" pitchFamily="34" charset="0"/>
                <a:ea typeface="Noto Sans JP" panose="020B0500000000000000" pitchFamily="34" charset="-128"/>
              </a:rPr>
              <a:t>principal fuente</a:t>
            </a:r>
          </a:p>
          <a:p>
            <a:pPr>
              <a:defRPr/>
            </a:pPr>
            <a:r>
              <a:rPr lang="es-ES" altLang="en-US" sz="1100" dirty="0">
                <a:latin typeface="Avenir Next LT Pro Demi" panose="020B0704020202020204" pitchFamily="34" charset="0"/>
                <a:ea typeface="Noto Sans JP" panose="020B0500000000000000" pitchFamily="34" charset="-128"/>
              </a:rPr>
              <a:t>de</a:t>
            </a:r>
            <a:r>
              <a:rPr lang="es-ES" altLang="en-US" sz="1100" dirty="0">
                <a:latin typeface="Avenir Next LT Pro" panose="020B0504020202020204" pitchFamily="34" charset="0"/>
                <a:ea typeface="Noto Sans JP" panose="020B0500000000000000" pitchFamily="34" charset="-128"/>
              </a:rPr>
              <a:t> </a:t>
            </a:r>
            <a:r>
              <a:rPr lang="es-ES" altLang="en-US" sz="1100" dirty="0">
                <a:latin typeface="Avenir Next LT Pro Demi" panose="020B0704020202020204" pitchFamily="34" charset="0"/>
              </a:rPr>
              <a:t>abastecimiento de alimentos</a:t>
            </a:r>
          </a:p>
          <a:p>
            <a:pPr>
              <a:defRPr/>
            </a:pPr>
            <a:r>
              <a:rPr lang="es-ES" altLang="en-US" sz="1100" dirty="0"/>
              <a:t>para los</a:t>
            </a:r>
            <a:r>
              <a:rPr lang="es-ES" altLang="en-US" sz="1100" dirty="0">
                <a:latin typeface="Avenir Next LT Pro Demi" panose="020B0704020202020204" pitchFamily="34" charset="0"/>
              </a:rPr>
              <a:t> </a:t>
            </a:r>
            <a:r>
              <a:rPr lang="es-ES" altLang="en-US" sz="1100" b="1" dirty="0">
                <a:solidFill>
                  <a:schemeClr val="accent1"/>
                </a:solidFill>
                <a:latin typeface="Avenir Next LT Pro" panose="020B0504020202020204" pitchFamily="34" charset="0"/>
              </a:rPr>
              <a:t>hogares</a:t>
            </a:r>
          </a:p>
        </p:txBody>
      </p:sp>
      <p:grpSp>
        <p:nvGrpSpPr>
          <p:cNvPr id="314" name="Graphic 291">
            <a:extLst>
              <a:ext uri="{FF2B5EF4-FFF2-40B4-BE49-F238E27FC236}">
                <a16:creationId xmlns:a16="http://schemas.microsoft.com/office/drawing/2014/main" id="{9FD68EEF-CF67-AA58-CA9F-E8CADC523567}"/>
              </a:ext>
            </a:extLst>
          </p:cNvPr>
          <p:cNvGrpSpPr/>
          <p:nvPr/>
        </p:nvGrpSpPr>
        <p:grpSpPr>
          <a:xfrm>
            <a:off x="8846921" y="2152602"/>
            <a:ext cx="797550" cy="920509"/>
            <a:chOff x="8871010" y="2018691"/>
            <a:chExt cx="797550" cy="920509"/>
          </a:xfrm>
          <a:solidFill>
            <a:srgbClr val="A1D3D0"/>
          </a:solidFill>
        </p:grpSpPr>
        <p:sp>
          <p:nvSpPr>
            <p:cNvPr id="324" name="Freeform: Shape 323">
              <a:extLst>
                <a:ext uri="{FF2B5EF4-FFF2-40B4-BE49-F238E27FC236}">
                  <a16:creationId xmlns:a16="http://schemas.microsoft.com/office/drawing/2014/main" id="{4AE14F63-2384-31F4-1D4F-DA2DD985BE6D}"/>
                </a:ext>
              </a:extLst>
            </p:cNvPr>
            <p:cNvSpPr/>
            <p:nvPr/>
          </p:nvSpPr>
          <p:spPr>
            <a:xfrm>
              <a:off x="8965823" y="2539791"/>
              <a:ext cx="90081" cy="399410"/>
            </a:xfrm>
            <a:custGeom>
              <a:avLst/>
              <a:gdLst>
                <a:gd name="connsiteX0" fmla="*/ 90081 w 90081"/>
                <a:gd name="connsiteY0" fmla="*/ 39 h 399410"/>
                <a:gd name="connsiteX1" fmla="*/ 51303 w 90081"/>
                <a:gd name="connsiteY1" fmla="*/ 193929 h 399410"/>
                <a:gd name="connsiteX2" fmla="*/ 620 w 90081"/>
                <a:gd name="connsiteY2" fmla="*/ 305610 h 399410"/>
                <a:gd name="connsiteX3" fmla="*/ 14232 w 90081"/>
                <a:gd name="connsiteY3" fmla="*/ 355905 h 399410"/>
                <a:gd name="connsiteX4" fmla="*/ 0 w 90081"/>
                <a:gd name="connsiteY4" fmla="*/ 379288 h 399410"/>
                <a:gd name="connsiteX5" fmla="*/ 21444 w 90081"/>
                <a:gd name="connsiteY5" fmla="*/ 395458 h 399410"/>
                <a:gd name="connsiteX6" fmla="*/ 70809 w 90081"/>
                <a:gd name="connsiteY6" fmla="*/ 387509 h 399410"/>
                <a:gd name="connsiteX7" fmla="*/ 87638 w 90081"/>
                <a:gd name="connsiteY7" fmla="*/ 346598 h 399410"/>
                <a:gd name="connsiteX8" fmla="*/ 90004 w 90081"/>
                <a:gd name="connsiteY8" fmla="*/ 0 h 39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081" h="399410">
                  <a:moveTo>
                    <a:pt x="90081" y="39"/>
                  </a:moveTo>
                  <a:cubicBezTo>
                    <a:pt x="84032" y="56965"/>
                    <a:pt x="63829" y="127425"/>
                    <a:pt x="51303" y="193929"/>
                  </a:cubicBezTo>
                  <a:cubicBezTo>
                    <a:pt x="44362" y="230846"/>
                    <a:pt x="43548" y="286996"/>
                    <a:pt x="620" y="305610"/>
                  </a:cubicBezTo>
                  <a:cubicBezTo>
                    <a:pt x="12874" y="318717"/>
                    <a:pt x="19350" y="335585"/>
                    <a:pt x="14232" y="355905"/>
                  </a:cubicBezTo>
                  <a:cubicBezTo>
                    <a:pt x="11711" y="365948"/>
                    <a:pt x="6592" y="373355"/>
                    <a:pt x="0" y="379288"/>
                  </a:cubicBezTo>
                  <a:cubicBezTo>
                    <a:pt x="5080" y="386229"/>
                    <a:pt x="12370" y="391735"/>
                    <a:pt x="21444" y="395458"/>
                  </a:cubicBezTo>
                  <a:cubicBezTo>
                    <a:pt x="39282" y="402787"/>
                    <a:pt x="56073" y="399801"/>
                    <a:pt x="70809" y="387509"/>
                  </a:cubicBezTo>
                  <a:cubicBezTo>
                    <a:pt x="83450" y="376961"/>
                    <a:pt x="87638" y="362730"/>
                    <a:pt x="87638" y="346598"/>
                  </a:cubicBezTo>
                  <a:cubicBezTo>
                    <a:pt x="87522" y="239920"/>
                    <a:pt x="90004" y="106678"/>
                    <a:pt x="90004"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5" name="Freeform: Shape 324">
              <a:extLst>
                <a:ext uri="{FF2B5EF4-FFF2-40B4-BE49-F238E27FC236}">
                  <a16:creationId xmlns:a16="http://schemas.microsoft.com/office/drawing/2014/main" id="{C7AC80FA-C79C-3851-371F-A0B40C2F65C5}"/>
                </a:ext>
              </a:extLst>
            </p:cNvPr>
            <p:cNvSpPr/>
            <p:nvPr/>
          </p:nvSpPr>
          <p:spPr>
            <a:xfrm>
              <a:off x="8871010" y="2191084"/>
              <a:ext cx="780926" cy="747849"/>
            </a:xfrm>
            <a:custGeom>
              <a:avLst/>
              <a:gdLst>
                <a:gd name="connsiteX0" fmla="*/ 780330 w 780926"/>
                <a:gd name="connsiteY0" fmla="*/ 181225 h 747849"/>
                <a:gd name="connsiteX1" fmla="*/ 759700 w 780926"/>
                <a:gd name="connsiteY1" fmla="*/ 160944 h 747849"/>
                <a:gd name="connsiteX2" fmla="*/ 626924 w 780926"/>
                <a:gd name="connsiteY2" fmla="*/ 116969 h 747849"/>
                <a:gd name="connsiteX3" fmla="*/ 619556 w 780926"/>
                <a:gd name="connsiteY3" fmla="*/ 118288 h 747849"/>
                <a:gd name="connsiteX4" fmla="*/ 561777 w 780926"/>
                <a:gd name="connsiteY4" fmla="*/ 116775 h 747849"/>
                <a:gd name="connsiteX5" fmla="*/ 542621 w 780926"/>
                <a:gd name="connsiteY5" fmla="*/ 101187 h 747849"/>
                <a:gd name="connsiteX6" fmla="*/ 537812 w 780926"/>
                <a:gd name="connsiteY6" fmla="*/ 89398 h 747849"/>
                <a:gd name="connsiteX7" fmla="*/ 545219 w 780926"/>
                <a:gd name="connsiteY7" fmla="*/ 93082 h 747849"/>
                <a:gd name="connsiteX8" fmla="*/ 562281 w 780926"/>
                <a:gd name="connsiteY8" fmla="*/ 104599 h 747849"/>
                <a:gd name="connsiteX9" fmla="*/ 594893 w 780926"/>
                <a:gd name="connsiteY9" fmla="*/ 122476 h 747849"/>
                <a:gd name="connsiteX10" fmla="*/ 620758 w 780926"/>
                <a:gd name="connsiteY10" fmla="*/ 101652 h 747849"/>
                <a:gd name="connsiteX11" fmla="*/ 612964 w 780926"/>
                <a:gd name="connsiteY11" fmla="*/ 69350 h 747849"/>
                <a:gd name="connsiteX12" fmla="*/ 516019 w 780926"/>
                <a:gd name="connsiteY12" fmla="*/ 11028 h 747849"/>
                <a:gd name="connsiteX13" fmla="*/ 508418 w 780926"/>
                <a:gd name="connsiteY13" fmla="*/ 13083 h 747849"/>
                <a:gd name="connsiteX14" fmla="*/ 372695 w 780926"/>
                <a:gd name="connsiteY14" fmla="*/ 3311 h 747849"/>
                <a:gd name="connsiteX15" fmla="*/ 365366 w 780926"/>
                <a:gd name="connsiteY15" fmla="*/ 92 h 747849"/>
                <a:gd name="connsiteX16" fmla="*/ 267568 w 780926"/>
                <a:gd name="connsiteY16" fmla="*/ 21886 h 747849"/>
                <a:gd name="connsiteX17" fmla="*/ 253414 w 780926"/>
                <a:gd name="connsiteY17" fmla="*/ 24212 h 747849"/>
                <a:gd name="connsiteX18" fmla="*/ 120793 w 780926"/>
                <a:gd name="connsiteY18" fmla="*/ 24096 h 747849"/>
                <a:gd name="connsiteX19" fmla="*/ 92718 w 780926"/>
                <a:gd name="connsiteY19" fmla="*/ 31464 h 747849"/>
                <a:gd name="connsiteX20" fmla="*/ 25710 w 780926"/>
                <a:gd name="connsiteY20" fmla="*/ 97231 h 747849"/>
                <a:gd name="connsiteX21" fmla="*/ 0 w 780926"/>
                <a:gd name="connsiteY21" fmla="*/ 148651 h 747849"/>
                <a:gd name="connsiteX22" fmla="*/ 13029 w 780926"/>
                <a:gd name="connsiteY22" fmla="*/ 173159 h 747849"/>
                <a:gd name="connsiteX23" fmla="*/ 25012 w 780926"/>
                <a:gd name="connsiteY23" fmla="*/ 162727 h 747849"/>
                <a:gd name="connsiteX24" fmla="*/ 67590 w 780926"/>
                <a:gd name="connsiteY24" fmla="*/ 123949 h 747849"/>
                <a:gd name="connsiteX25" fmla="*/ 86203 w 780926"/>
                <a:gd name="connsiteY25" fmla="*/ 120886 h 747849"/>
                <a:gd name="connsiteX26" fmla="*/ 86397 w 780926"/>
                <a:gd name="connsiteY26" fmla="*/ 120614 h 747849"/>
                <a:gd name="connsiteX27" fmla="*/ 86397 w 780926"/>
                <a:gd name="connsiteY27" fmla="*/ 120925 h 747849"/>
                <a:gd name="connsiteX28" fmla="*/ 143634 w 780926"/>
                <a:gd name="connsiteY28" fmla="*/ 157803 h 747849"/>
                <a:gd name="connsiteX29" fmla="*/ 150032 w 780926"/>
                <a:gd name="connsiteY29" fmla="*/ 189717 h 747849"/>
                <a:gd name="connsiteX30" fmla="*/ 188810 w 780926"/>
                <a:gd name="connsiteY30" fmla="*/ 189717 h 747849"/>
                <a:gd name="connsiteX31" fmla="*/ 239221 w 780926"/>
                <a:gd name="connsiteY31" fmla="*/ 193595 h 747849"/>
                <a:gd name="connsiteX32" fmla="*/ 263613 w 780926"/>
                <a:gd name="connsiteY32" fmla="*/ 259401 h 747849"/>
                <a:gd name="connsiteX33" fmla="*/ 195713 w 780926"/>
                <a:gd name="connsiteY33" fmla="*/ 293060 h 747849"/>
                <a:gd name="connsiteX34" fmla="*/ 190749 w 780926"/>
                <a:gd name="connsiteY34" fmla="*/ 314272 h 747849"/>
                <a:gd name="connsiteX35" fmla="*/ 188228 w 780926"/>
                <a:gd name="connsiteY35" fmla="*/ 328038 h 747849"/>
                <a:gd name="connsiteX36" fmla="*/ 184777 w 780926"/>
                <a:gd name="connsiteY36" fmla="*/ 350374 h 747849"/>
                <a:gd name="connsiteX37" fmla="*/ 193657 w 780926"/>
                <a:gd name="connsiteY37" fmla="*/ 349405 h 747849"/>
                <a:gd name="connsiteX38" fmla="*/ 200715 w 780926"/>
                <a:gd name="connsiteY38" fmla="*/ 356230 h 747849"/>
                <a:gd name="connsiteX39" fmla="*/ 200560 w 780926"/>
                <a:gd name="connsiteY39" fmla="*/ 446738 h 747849"/>
                <a:gd name="connsiteX40" fmla="*/ 200482 w 780926"/>
                <a:gd name="connsiteY40" fmla="*/ 696856 h 747849"/>
                <a:gd name="connsiteX41" fmla="*/ 210099 w 780926"/>
                <a:gd name="connsiteY41" fmla="*/ 728654 h 747849"/>
                <a:gd name="connsiteX42" fmla="*/ 262799 w 780926"/>
                <a:gd name="connsiteY42" fmla="*/ 745639 h 747849"/>
                <a:gd name="connsiteX43" fmla="*/ 296264 w 780926"/>
                <a:gd name="connsiteY43" fmla="*/ 701005 h 747849"/>
                <a:gd name="connsiteX44" fmla="*/ 296380 w 780926"/>
                <a:gd name="connsiteY44" fmla="*/ 625582 h 747849"/>
                <a:gd name="connsiteX45" fmla="*/ 296497 w 780926"/>
                <a:gd name="connsiteY45" fmla="*/ 503664 h 747849"/>
                <a:gd name="connsiteX46" fmla="*/ 290292 w 780926"/>
                <a:gd name="connsiteY46" fmla="*/ 497420 h 747849"/>
                <a:gd name="connsiteX47" fmla="*/ 272066 w 780926"/>
                <a:gd name="connsiteY47" fmla="*/ 497614 h 747849"/>
                <a:gd name="connsiteX48" fmla="*/ 268189 w 780926"/>
                <a:gd name="connsiteY48" fmla="*/ 492612 h 747849"/>
                <a:gd name="connsiteX49" fmla="*/ 288082 w 780926"/>
                <a:gd name="connsiteY49" fmla="*/ 390354 h 747849"/>
                <a:gd name="connsiteX50" fmla="*/ 296690 w 780926"/>
                <a:gd name="connsiteY50" fmla="*/ 321446 h 747849"/>
                <a:gd name="connsiteX51" fmla="*/ 296419 w 780926"/>
                <a:gd name="connsiteY51" fmla="*/ 85753 h 747849"/>
                <a:gd name="connsiteX52" fmla="*/ 296419 w 780926"/>
                <a:gd name="connsiteY52" fmla="*/ 80712 h 747849"/>
                <a:gd name="connsiteX53" fmla="*/ 298397 w 780926"/>
                <a:gd name="connsiteY53" fmla="*/ 77299 h 747849"/>
                <a:gd name="connsiteX54" fmla="*/ 341091 w 780926"/>
                <a:gd name="connsiteY54" fmla="*/ 67566 h 747849"/>
                <a:gd name="connsiteX55" fmla="*/ 308246 w 780926"/>
                <a:gd name="connsiteY55" fmla="*/ 98705 h 747849"/>
                <a:gd name="connsiteX56" fmla="*/ 304058 w 780926"/>
                <a:gd name="connsiteY56" fmla="*/ 109989 h 747849"/>
                <a:gd name="connsiteX57" fmla="*/ 304136 w 780926"/>
                <a:gd name="connsiteY57" fmla="*/ 197977 h 747849"/>
                <a:gd name="connsiteX58" fmla="*/ 304136 w 780926"/>
                <a:gd name="connsiteY58" fmla="*/ 203871 h 747849"/>
                <a:gd name="connsiteX59" fmla="*/ 345473 w 780926"/>
                <a:gd name="connsiteY59" fmla="*/ 133295 h 747849"/>
                <a:gd name="connsiteX60" fmla="*/ 345047 w 780926"/>
                <a:gd name="connsiteY60" fmla="*/ 138181 h 747849"/>
                <a:gd name="connsiteX61" fmla="*/ 277844 w 780926"/>
                <a:gd name="connsiteY61" fmla="*/ 483150 h 747849"/>
                <a:gd name="connsiteX62" fmla="*/ 283428 w 780926"/>
                <a:gd name="connsiteY62" fmla="*/ 489897 h 747849"/>
                <a:gd name="connsiteX63" fmla="*/ 530406 w 780926"/>
                <a:gd name="connsiteY63" fmla="*/ 489897 h 747849"/>
                <a:gd name="connsiteX64" fmla="*/ 536765 w 780926"/>
                <a:gd name="connsiteY64" fmla="*/ 484197 h 747849"/>
                <a:gd name="connsiteX65" fmla="*/ 545064 w 780926"/>
                <a:gd name="connsiteY65" fmla="*/ 421377 h 747849"/>
                <a:gd name="connsiteX66" fmla="*/ 581631 w 780926"/>
                <a:gd name="connsiteY66" fmla="*/ 339788 h 747849"/>
                <a:gd name="connsiteX67" fmla="*/ 582562 w 780926"/>
                <a:gd name="connsiteY67" fmla="*/ 332691 h 747849"/>
                <a:gd name="connsiteX68" fmla="*/ 548088 w 780926"/>
                <a:gd name="connsiteY68" fmla="*/ 155902 h 747849"/>
                <a:gd name="connsiteX69" fmla="*/ 543668 w 780926"/>
                <a:gd name="connsiteY69" fmla="*/ 132093 h 747849"/>
                <a:gd name="connsiteX70" fmla="*/ 566624 w 780926"/>
                <a:gd name="connsiteY70" fmla="*/ 146867 h 747849"/>
                <a:gd name="connsiteX71" fmla="*/ 614321 w 780926"/>
                <a:gd name="connsiteY71" fmla="*/ 166993 h 747849"/>
                <a:gd name="connsiteX72" fmla="*/ 635765 w 780926"/>
                <a:gd name="connsiteY72" fmla="*/ 171646 h 747849"/>
                <a:gd name="connsiteX73" fmla="*/ 737480 w 780926"/>
                <a:gd name="connsiteY73" fmla="*/ 203832 h 747849"/>
                <a:gd name="connsiteX74" fmla="*/ 740272 w 780926"/>
                <a:gd name="connsiteY74" fmla="*/ 207865 h 747849"/>
                <a:gd name="connsiteX75" fmla="*/ 771256 w 780926"/>
                <a:gd name="connsiteY75" fmla="*/ 205693 h 747849"/>
                <a:gd name="connsiteX76" fmla="*/ 780369 w 780926"/>
                <a:gd name="connsiteY76" fmla="*/ 181147 h 74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780926" h="747849">
                  <a:moveTo>
                    <a:pt x="780330" y="181225"/>
                  </a:moveTo>
                  <a:cubicBezTo>
                    <a:pt x="778081" y="169863"/>
                    <a:pt x="770596" y="163619"/>
                    <a:pt x="759700" y="160944"/>
                  </a:cubicBezTo>
                  <a:cubicBezTo>
                    <a:pt x="714252" y="149814"/>
                    <a:pt x="669851" y="135622"/>
                    <a:pt x="626924" y="116969"/>
                  </a:cubicBezTo>
                  <a:cubicBezTo>
                    <a:pt x="624442" y="115884"/>
                    <a:pt x="621495" y="116349"/>
                    <a:pt x="619556" y="118288"/>
                  </a:cubicBezTo>
                  <a:cubicBezTo>
                    <a:pt x="602649" y="135195"/>
                    <a:pt x="578645" y="134691"/>
                    <a:pt x="561777" y="116775"/>
                  </a:cubicBezTo>
                  <a:cubicBezTo>
                    <a:pt x="556077" y="110726"/>
                    <a:pt x="549601" y="105607"/>
                    <a:pt x="542621" y="101187"/>
                  </a:cubicBezTo>
                  <a:cubicBezTo>
                    <a:pt x="537928" y="98201"/>
                    <a:pt x="536532" y="94633"/>
                    <a:pt x="537812" y="89398"/>
                  </a:cubicBezTo>
                  <a:cubicBezTo>
                    <a:pt x="541108" y="89553"/>
                    <a:pt x="542621" y="92345"/>
                    <a:pt x="545219" y="93082"/>
                  </a:cubicBezTo>
                  <a:cubicBezTo>
                    <a:pt x="552121" y="95021"/>
                    <a:pt x="558364" y="98589"/>
                    <a:pt x="562281" y="104599"/>
                  </a:cubicBezTo>
                  <a:cubicBezTo>
                    <a:pt x="570502" y="117280"/>
                    <a:pt x="581476" y="124260"/>
                    <a:pt x="594893" y="122476"/>
                  </a:cubicBezTo>
                  <a:cubicBezTo>
                    <a:pt x="607613" y="120808"/>
                    <a:pt x="616609" y="113867"/>
                    <a:pt x="620758" y="101652"/>
                  </a:cubicBezTo>
                  <a:cubicBezTo>
                    <a:pt x="624907" y="89398"/>
                    <a:pt x="622038" y="78502"/>
                    <a:pt x="612964" y="69350"/>
                  </a:cubicBezTo>
                  <a:cubicBezTo>
                    <a:pt x="585587" y="41701"/>
                    <a:pt x="552897" y="22894"/>
                    <a:pt x="516019" y="11028"/>
                  </a:cubicBezTo>
                  <a:cubicBezTo>
                    <a:pt x="512606" y="9942"/>
                    <a:pt x="510784" y="10873"/>
                    <a:pt x="508418" y="13083"/>
                  </a:cubicBezTo>
                  <a:cubicBezTo>
                    <a:pt x="468322" y="51279"/>
                    <a:pt x="407208" y="46897"/>
                    <a:pt x="372695" y="3311"/>
                  </a:cubicBezTo>
                  <a:cubicBezTo>
                    <a:pt x="370640" y="713"/>
                    <a:pt x="368740" y="-334"/>
                    <a:pt x="365366" y="92"/>
                  </a:cubicBezTo>
                  <a:cubicBezTo>
                    <a:pt x="332134" y="4552"/>
                    <a:pt x="299405" y="11338"/>
                    <a:pt x="267568" y="21886"/>
                  </a:cubicBezTo>
                  <a:cubicBezTo>
                    <a:pt x="262992" y="23398"/>
                    <a:pt x="258223" y="24212"/>
                    <a:pt x="253414" y="24212"/>
                  </a:cubicBezTo>
                  <a:cubicBezTo>
                    <a:pt x="209207" y="24135"/>
                    <a:pt x="165000" y="24212"/>
                    <a:pt x="120793" y="24096"/>
                  </a:cubicBezTo>
                  <a:cubicBezTo>
                    <a:pt x="110711" y="24096"/>
                    <a:pt x="101560" y="26229"/>
                    <a:pt x="92718" y="31464"/>
                  </a:cubicBezTo>
                  <a:cubicBezTo>
                    <a:pt x="64992" y="47944"/>
                    <a:pt x="42578" y="69699"/>
                    <a:pt x="25710" y="97231"/>
                  </a:cubicBezTo>
                  <a:cubicBezTo>
                    <a:pt x="15628" y="113673"/>
                    <a:pt x="7678" y="131085"/>
                    <a:pt x="0" y="148651"/>
                  </a:cubicBezTo>
                  <a:cubicBezTo>
                    <a:pt x="4343" y="156833"/>
                    <a:pt x="8725" y="164977"/>
                    <a:pt x="13029" y="173159"/>
                  </a:cubicBezTo>
                  <a:cubicBezTo>
                    <a:pt x="16713" y="169397"/>
                    <a:pt x="20746" y="165985"/>
                    <a:pt x="25012" y="162727"/>
                  </a:cubicBezTo>
                  <a:cubicBezTo>
                    <a:pt x="33931" y="144967"/>
                    <a:pt x="48821" y="130193"/>
                    <a:pt x="67590" y="123949"/>
                  </a:cubicBezTo>
                  <a:cubicBezTo>
                    <a:pt x="73678" y="121933"/>
                    <a:pt x="79960" y="120963"/>
                    <a:pt x="86203" y="120886"/>
                  </a:cubicBezTo>
                  <a:cubicBezTo>
                    <a:pt x="86281" y="120808"/>
                    <a:pt x="86359" y="120692"/>
                    <a:pt x="86397" y="120614"/>
                  </a:cubicBezTo>
                  <a:lnTo>
                    <a:pt x="86397" y="120925"/>
                  </a:lnTo>
                  <a:cubicBezTo>
                    <a:pt x="110634" y="120731"/>
                    <a:pt x="134366" y="134497"/>
                    <a:pt x="143634" y="157803"/>
                  </a:cubicBezTo>
                  <a:cubicBezTo>
                    <a:pt x="146891" y="166024"/>
                    <a:pt x="149450" y="181069"/>
                    <a:pt x="150032" y="189717"/>
                  </a:cubicBezTo>
                  <a:cubicBezTo>
                    <a:pt x="162790" y="189717"/>
                    <a:pt x="175703" y="189717"/>
                    <a:pt x="188810" y="189717"/>
                  </a:cubicBezTo>
                  <a:cubicBezTo>
                    <a:pt x="208199" y="189717"/>
                    <a:pt x="223710" y="188592"/>
                    <a:pt x="239221" y="193595"/>
                  </a:cubicBezTo>
                  <a:cubicBezTo>
                    <a:pt x="266056" y="202242"/>
                    <a:pt x="274083" y="235126"/>
                    <a:pt x="263613" y="259401"/>
                  </a:cubicBezTo>
                  <a:cubicBezTo>
                    <a:pt x="252018" y="286197"/>
                    <a:pt x="224719" y="292673"/>
                    <a:pt x="195713" y="293060"/>
                  </a:cubicBezTo>
                  <a:cubicBezTo>
                    <a:pt x="193425" y="300622"/>
                    <a:pt x="192416" y="307214"/>
                    <a:pt x="190749" y="314272"/>
                  </a:cubicBezTo>
                  <a:cubicBezTo>
                    <a:pt x="189663" y="318809"/>
                    <a:pt x="188849" y="323423"/>
                    <a:pt x="188228" y="328038"/>
                  </a:cubicBezTo>
                  <a:cubicBezTo>
                    <a:pt x="187220" y="335445"/>
                    <a:pt x="185281" y="343394"/>
                    <a:pt x="184777" y="350374"/>
                  </a:cubicBezTo>
                  <a:cubicBezTo>
                    <a:pt x="186367" y="349599"/>
                    <a:pt x="189043" y="349560"/>
                    <a:pt x="193657" y="349405"/>
                  </a:cubicBezTo>
                  <a:cubicBezTo>
                    <a:pt x="199047" y="349211"/>
                    <a:pt x="200792" y="350491"/>
                    <a:pt x="200715" y="356230"/>
                  </a:cubicBezTo>
                  <a:cubicBezTo>
                    <a:pt x="200405" y="386399"/>
                    <a:pt x="200560" y="416568"/>
                    <a:pt x="200560" y="446738"/>
                  </a:cubicBezTo>
                  <a:cubicBezTo>
                    <a:pt x="200560" y="530110"/>
                    <a:pt x="200637" y="613483"/>
                    <a:pt x="200482" y="696856"/>
                  </a:cubicBezTo>
                  <a:cubicBezTo>
                    <a:pt x="200482" y="708567"/>
                    <a:pt x="203003" y="719270"/>
                    <a:pt x="210099" y="728654"/>
                  </a:cubicBezTo>
                  <a:cubicBezTo>
                    <a:pt x="222353" y="744979"/>
                    <a:pt x="243410" y="751727"/>
                    <a:pt x="262799" y="745639"/>
                  </a:cubicBezTo>
                  <a:cubicBezTo>
                    <a:pt x="282537" y="739395"/>
                    <a:pt x="296031" y="721751"/>
                    <a:pt x="296264" y="701005"/>
                  </a:cubicBezTo>
                  <a:cubicBezTo>
                    <a:pt x="296535" y="675877"/>
                    <a:pt x="296380" y="650710"/>
                    <a:pt x="296380" y="625582"/>
                  </a:cubicBezTo>
                  <a:cubicBezTo>
                    <a:pt x="296380" y="584942"/>
                    <a:pt x="296303" y="544303"/>
                    <a:pt x="296497" y="503664"/>
                  </a:cubicBezTo>
                  <a:cubicBezTo>
                    <a:pt x="296497" y="498778"/>
                    <a:pt x="295294" y="497071"/>
                    <a:pt x="290292" y="497420"/>
                  </a:cubicBezTo>
                  <a:cubicBezTo>
                    <a:pt x="284243" y="497847"/>
                    <a:pt x="278155" y="497304"/>
                    <a:pt x="272066" y="497614"/>
                  </a:cubicBezTo>
                  <a:cubicBezTo>
                    <a:pt x="267878" y="497847"/>
                    <a:pt x="267374" y="496606"/>
                    <a:pt x="268189" y="492612"/>
                  </a:cubicBezTo>
                  <a:cubicBezTo>
                    <a:pt x="274975" y="458565"/>
                    <a:pt x="281490" y="424440"/>
                    <a:pt x="288082" y="390354"/>
                  </a:cubicBezTo>
                  <a:cubicBezTo>
                    <a:pt x="292464" y="367592"/>
                    <a:pt x="296884" y="344984"/>
                    <a:pt x="296690" y="321446"/>
                  </a:cubicBezTo>
                  <a:cubicBezTo>
                    <a:pt x="295992" y="242882"/>
                    <a:pt x="296419" y="164317"/>
                    <a:pt x="296419" y="85753"/>
                  </a:cubicBezTo>
                  <a:cubicBezTo>
                    <a:pt x="296419" y="84086"/>
                    <a:pt x="296458" y="82418"/>
                    <a:pt x="296419" y="80712"/>
                  </a:cubicBezTo>
                  <a:cubicBezTo>
                    <a:pt x="296419" y="79161"/>
                    <a:pt x="296613" y="77842"/>
                    <a:pt x="298397" y="77299"/>
                  </a:cubicBezTo>
                  <a:cubicBezTo>
                    <a:pt x="312396" y="73189"/>
                    <a:pt x="326511" y="69505"/>
                    <a:pt x="341091" y="67566"/>
                  </a:cubicBezTo>
                  <a:cubicBezTo>
                    <a:pt x="328954" y="76834"/>
                    <a:pt x="318096" y="87227"/>
                    <a:pt x="308246" y="98705"/>
                  </a:cubicBezTo>
                  <a:cubicBezTo>
                    <a:pt x="305338" y="102117"/>
                    <a:pt x="304020" y="105491"/>
                    <a:pt x="304058" y="109989"/>
                  </a:cubicBezTo>
                  <a:cubicBezTo>
                    <a:pt x="304252" y="139305"/>
                    <a:pt x="304136" y="168660"/>
                    <a:pt x="304136" y="197977"/>
                  </a:cubicBezTo>
                  <a:lnTo>
                    <a:pt x="304136" y="203871"/>
                  </a:lnTo>
                  <a:cubicBezTo>
                    <a:pt x="315730" y="179402"/>
                    <a:pt x="327092" y="155321"/>
                    <a:pt x="345473" y="133295"/>
                  </a:cubicBezTo>
                  <a:cubicBezTo>
                    <a:pt x="345241" y="136126"/>
                    <a:pt x="345241" y="137173"/>
                    <a:pt x="345047" y="138181"/>
                  </a:cubicBezTo>
                  <a:cubicBezTo>
                    <a:pt x="322672" y="253197"/>
                    <a:pt x="300336" y="368173"/>
                    <a:pt x="277844" y="483150"/>
                  </a:cubicBezTo>
                  <a:cubicBezTo>
                    <a:pt x="277108" y="486873"/>
                    <a:pt x="279628" y="489936"/>
                    <a:pt x="283428" y="489897"/>
                  </a:cubicBezTo>
                  <a:cubicBezTo>
                    <a:pt x="365754" y="489742"/>
                    <a:pt x="448080" y="489742"/>
                    <a:pt x="530406" y="489897"/>
                  </a:cubicBezTo>
                  <a:cubicBezTo>
                    <a:pt x="534787" y="489897"/>
                    <a:pt x="536494" y="489044"/>
                    <a:pt x="536765" y="484197"/>
                  </a:cubicBezTo>
                  <a:cubicBezTo>
                    <a:pt x="538045" y="463063"/>
                    <a:pt x="540410" y="442084"/>
                    <a:pt x="545064" y="421377"/>
                  </a:cubicBezTo>
                  <a:cubicBezTo>
                    <a:pt x="551733" y="391712"/>
                    <a:pt x="561312" y="363326"/>
                    <a:pt x="581631" y="339788"/>
                  </a:cubicBezTo>
                  <a:cubicBezTo>
                    <a:pt x="583648" y="337461"/>
                    <a:pt x="583027" y="335096"/>
                    <a:pt x="582562" y="332691"/>
                  </a:cubicBezTo>
                  <a:cubicBezTo>
                    <a:pt x="571084" y="273749"/>
                    <a:pt x="559567" y="214845"/>
                    <a:pt x="548088" y="155902"/>
                  </a:cubicBezTo>
                  <a:cubicBezTo>
                    <a:pt x="546615" y="148302"/>
                    <a:pt x="545257" y="140663"/>
                    <a:pt x="543668" y="132093"/>
                  </a:cubicBezTo>
                  <a:cubicBezTo>
                    <a:pt x="551695" y="136242"/>
                    <a:pt x="549058" y="134419"/>
                    <a:pt x="566624" y="146867"/>
                  </a:cubicBezTo>
                  <a:cubicBezTo>
                    <a:pt x="580856" y="156949"/>
                    <a:pt x="597259" y="163309"/>
                    <a:pt x="614321" y="166993"/>
                  </a:cubicBezTo>
                  <a:cubicBezTo>
                    <a:pt x="625567" y="169436"/>
                    <a:pt x="628940" y="175059"/>
                    <a:pt x="635765" y="171646"/>
                  </a:cubicBezTo>
                  <a:cubicBezTo>
                    <a:pt x="673962" y="152490"/>
                    <a:pt x="717044" y="166256"/>
                    <a:pt x="737480" y="203832"/>
                  </a:cubicBezTo>
                  <a:cubicBezTo>
                    <a:pt x="738256" y="205267"/>
                    <a:pt x="739031" y="207012"/>
                    <a:pt x="740272" y="207865"/>
                  </a:cubicBezTo>
                  <a:cubicBezTo>
                    <a:pt x="748105" y="212984"/>
                    <a:pt x="763616" y="211937"/>
                    <a:pt x="771256" y="205693"/>
                  </a:cubicBezTo>
                  <a:cubicBezTo>
                    <a:pt x="779011" y="199334"/>
                    <a:pt x="782346" y="191113"/>
                    <a:pt x="780369" y="181147"/>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6" name="Freeform: Shape 325">
              <a:extLst>
                <a:ext uri="{FF2B5EF4-FFF2-40B4-BE49-F238E27FC236}">
                  <a16:creationId xmlns:a16="http://schemas.microsoft.com/office/drawing/2014/main" id="{BA967ED5-92C1-5539-2441-2A3480390C5D}"/>
                </a:ext>
              </a:extLst>
            </p:cNvPr>
            <p:cNvSpPr/>
            <p:nvPr/>
          </p:nvSpPr>
          <p:spPr>
            <a:xfrm>
              <a:off x="9414290" y="2514989"/>
              <a:ext cx="254270" cy="236377"/>
            </a:xfrm>
            <a:custGeom>
              <a:avLst/>
              <a:gdLst>
                <a:gd name="connsiteX0" fmla="*/ 196023 w 254270"/>
                <a:gd name="connsiteY0" fmla="*/ 83123 h 236377"/>
                <a:gd name="connsiteX1" fmla="*/ 195131 w 254270"/>
                <a:gd name="connsiteY1" fmla="*/ 90375 h 236377"/>
                <a:gd name="connsiteX2" fmla="*/ 195169 w 254270"/>
                <a:gd name="connsiteY2" fmla="*/ 174562 h 236377"/>
                <a:gd name="connsiteX3" fmla="*/ 189663 w 254270"/>
                <a:gd name="connsiteY3" fmla="*/ 180301 h 236377"/>
                <a:gd name="connsiteX4" fmla="*/ 64643 w 254270"/>
                <a:gd name="connsiteY4" fmla="*/ 180301 h 236377"/>
                <a:gd name="connsiteX5" fmla="*/ 59175 w 254270"/>
                <a:gd name="connsiteY5" fmla="*/ 174562 h 236377"/>
                <a:gd name="connsiteX6" fmla="*/ 59253 w 254270"/>
                <a:gd name="connsiteY6" fmla="*/ 82775 h 236377"/>
                <a:gd name="connsiteX7" fmla="*/ 55724 w 254270"/>
                <a:gd name="connsiteY7" fmla="*/ 89910 h 236377"/>
                <a:gd name="connsiteX8" fmla="*/ 43005 w 254270"/>
                <a:gd name="connsiteY8" fmla="*/ 180379 h 236377"/>
                <a:gd name="connsiteX9" fmla="*/ 42772 w 254270"/>
                <a:gd name="connsiteY9" fmla="*/ 214310 h 236377"/>
                <a:gd name="connsiteX10" fmla="*/ 27183 w 254270"/>
                <a:gd name="connsiteY10" fmla="*/ 235444 h 236377"/>
                <a:gd name="connsiteX11" fmla="*/ 3567 w 254270"/>
                <a:gd name="connsiteY11" fmla="*/ 226641 h 236377"/>
                <a:gd name="connsiteX12" fmla="*/ 310 w 254270"/>
                <a:gd name="connsiteY12" fmla="*/ 217257 h 236377"/>
                <a:gd name="connsiteX13" fmla="*/ 15976 w 254270"/>
                <a:gd name="connsiteY13" fmla="*/ 73778 h 236377"/>
                <a:gd name="connsiteX14" fmla="*/ 44478 w 254270"/>
                <a:gd name="connsiteY14" fmla="*/ 20497 h 236377"/>
                <a:gd name="connsiteX15" fmla="*/ 73135 w 254270"/>
                <a:gd name="connsiteY15" fmla="*/ 1069 h 236377"/>
                <a:gd name="connsiteX16" fmla="*/ 82481 w 254270"/>
                <a:gd name="connsiteY16" fmla="*/ 255 h 236377"/>
                <a:gd name="connsiteX17" fmla="*/ 167288 w 254270"/>
                <a:gd name="connsiteY17" fmla="*/ 22 h 236377"/>
                <a:gd name="connsiteX18" fmla="*/ 204903 w 254270"/>
                <a:gd name="connsiteY18" fmla="*/ 15533 h 236377"/>
                <a:gd name="connsiteX19" fmla="*/ 238097 w 254270"/>
                <a:gd name="connsiteY19" fmla="*/ 73856 h 236377"/>
                <a:gd name="connsiteX20" fmla="*/ 254267 w 254270"/>
                <a:gd name="connsiteY20" fmla="*/ 200388 h 236377"/>
                <a:gd name="connsiteX21" fmla="*/ 254112 w 254270"/>
                <a:gd name="connsiteY21" fmla="*/ 214193 h 236377"/>
                <a:gd name="connsiteX22" fmla="*/ 232435 w 254270"/>
                <a:gd name="connsiteY22" fmla="*/ 236374 h 236377"/>
                <a:gd name="connsiteX23" fmla="*/ 211534 w 254270"/>
                <a:gd name="connsiteY23" fmla="*/ 213650 h 236377"/>
                <a:gd name="connsiteX24" fmla="*/ 204166 w 254270"/>
                <a:gd name="connsiteY24" fmla="*/ 113021 h 236377"/>
                <a:gd name="connsiteX25" fmla="*/ 196023 w 254270"/>
                <a:gd name="connsiteY25" fmla="*/ 83123 h 23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4270" h="236377">
                  <a:moveTo>
                    <a:pt x="196023" y="83123"/>
                  </a:moveTo>
                  <a:cubicBezTo>
                    <a:pt x="194510" y="85916"/>
                    <a:pt x="195131" y="88203"/>
                    <a:pt x="195131" y="90375"/>
                  </a:cubicBezTo>
                  <a:cubicBezTo>
                    <a:pt x="195092" y="118450"/>
                    <a:pt x="195014" y="146487"/>
                    <a:pt x="195169" y="174562"/>
                  </a:cubicBezTo>
                  <a:cubicBezTo>
                    <a:pt x="195169" y="178789"/>
                    <a:pt x="194200" y="180340"/>
                    <a:pt x="189663" y="180301"/>
                  </a:cubicBezTo>
                  <a:cubicBezTo>
                    <a:pt x="147977" y="180146"/>
                    <a:pt x="106329" y="180146"/>
                    <a:pt x="64643" y="180301"/>
                  </a:cubicBezTo>
                  <a:cubicBezTo>
                    <a:pt x="60067" y="180301"/>
                    <a:pt x="59175" y="178750"/>
                    <a:pt x="59175" y="174562"/>
                  </a:cubicBezTo>
                  <a:cubicBezTo>
                    <a:pt x="59330" y="144199"/>
                    <a:pt x="59253" y="113836"/>
                    <a:pt x="59253" y="82775"/>
                  </a:cubicBezTo>
                  <a:cubicBezTo>
                    <a:pt x="56577" y="84868"/>
                    <a:pt x="56422" y="87583"/>
                    <a:pt x="55724" y="89910"/>
                  </a:cubicBezTo>
                  <a:cubicBezTo>
                    <a:pt x="46844" y="119420"/>
                    <a:pt x="43741" y="149744"/>
                    <a:pt x="43005" y="180379"/>
                  </a:cubicBezTo>
                  <a:cubicBezTo>
                    <a:pt x="42733" y="191663"/>
                    <a:pt x="43005" y="202986"/>
                    <a:pt x="42772" y="214310"/>
                  </a:cubicBezTo>
                  <a:cubicBezTo>
                    <a:pt x="42578" y="224896"/>
                    <a:pt x="36529" y="232845"/>
                    <a:pt x="27183" y="235444"/>
                  </a:cubicBezTo>
                  <a:cubicBezTo>
                    <a:pt x="18148" y="237964"/>
                    <a:pt x="8647" y="234435"/>
                    <a:pt x="3567" y="226641"/>
                  </a:cubicBezTo>
                  <a:cubicBezTo>
                    <a:pt x="1706" y="223810"/>
                    <a:pt x="387" y="220708"/>
                    <a:pt x="310" y="217257"/>
                  </a:cubicBezTo>
                  <a:cubicBezTo>
                    <a:pt x="-970" y="168707"/>
                    <a:pt x="1241" y="120506"/>
                    <a:pt x="15976" y="73778"/>
                  </a:cubicBezTo>
                  <a:cubicBezTo>
                    <a:pt x="22103" y="54311"/>
                    <a:pt x="30634" y="35892"/>
                    <a:pt x="44478" y="20497"/>
                  </a:cubicBezTo>
                  <a:cubicBezTo>
                    <a:pt x="52389" y="11694"/>
                    <a:pt x="61191" y="4094"/>
                    <a:pt x="73135" y="1069"/>
                  </a:cubicBezTo>
                  <a:cubicBezTo>
                    <a:pt x="76237" y="294"/>
                    <a:pt x="79340" y="255"/>
                    <a:pt x="82481" y="255"/>
                  </a:cubicBezTo>
                  <a:cubicBezTo>
                    <a:pt x="110750" y="255"/>
                    <a:pt x="139019" y="798"/>
                    <a:pt x="167288" y="22"/>
                  </a:cubicBezTo>
                  <a:cubicBezTo>
                    <a:pt x="182605" y="-404"/>
                    <a:pt x="194471" y="5335"/>
                    <a:pt x="204903" y="15533"/>
                  </a:cubicBezTo>
                  <a:cubicBezTo>
                    <a:pt x="221538" y="31781"/>
                    <a:pt x="231117" y="52140"/>
                    <a:pt x="238097" y="73856"/>
                  </a:cubicBezTo>
                  <a:cubicBezTo>
                    <a:pt x="251320" y="114999"/>
                    <a:pt x="253957" y="157539"/>
                    <a:pt x="254267" y="200388"/>
                  </a:cubicBezTo>
                  <a:cubicBezTo>
                    <a:pt x="254267" y="205003"/>
                    <a:pt x="254306" y="209617"/>
                    <a:pt x="254112" y="214193"/>
                  </a:cubicBezTo>
                  <a:cubicBezTo>
                    <a:pt x="253608" y="227184"/>
                    <a:pt x="244340" y="236568"/>
                    <a:pt x="232435" y="236374"/>
                  </a:cubicBezTo>
                  <a:cubicBezTo>
                    <a:pt x="220336" y="236180"/>
                    <a:pt x="211379" y="226680"/>
                    <a:pt x="211534" y="213650"/>
                  </a:cubicBezTo>
                  <a:cubicBezTo>
                    <a:pt x="211844" y="179875"/>
                    <a:pt x="210719" y="146254"/>
                    <a:pt x="204166" y="113021"/>
                  </a:cubicBezTo>
                  <a:cubicBezTo>
                    <a:pt x="202188" y="103055"/>
                    <a:pt x="199900" y="93206"/>
                    <a:pt x="196023" y="83123"/>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7" name="Freeform: Shape 326">
              <a:extLst>
                <a:ext uri="{FF2B5EF4-FFF2-40B4-BE49-F238E27FC236}">
                  <a16:creationId xmlns:a16="http://schemas.microsoft.com/office/drawing/2014/main" id="{044394A0-B732-D8CA-E0BF-4EF8F90DAF40}"/>
                </a:ext>
              </a:extLst>
            </p:cNvPr>
            <p:cNvSpPr/>
            <p:nvPr/>
          </p:nvSpPr>
          <p:spPr>
            <a:xfrm>
              <a:off x="9473465" y="2704403"/>
              <a:ext cx="136072" cy="233821"/>
            </a:xfrm>
            <a:custGeom>
              <a:avLst/>
              <a:gdLst>
                <a:gd name="connsiteX0" fmla="*/ 135917 w 136072"/>
                <a:gd name="connsiteY0" fmla="*/ 104624 h 233821"/>
                <a:gd name="connsiteX1" fmla="*/ 135839 w 136072"/>
                <a:gd name="connsiteY1" fmla="*/ 201375 h 233821"/>
                <a:gd name="connsiteX2" fmla="*/ 94114 w 136072"/>
                <a:gd name="connsiteY2" fmla="*/ 231854 h 233821"/>
                <a:gd name="connsiteX3" fmla="*/ 73639 w 136072"/>
                <a:gd name="connsiteY3" fmla="*/ 200405 h 233821"/>
                <a:gd name="connsiteX4" fmla="*/ 73717 w 136072"/>
                <a:gd name="connsiteY4" fmla="*/ 77285 h 233821"/>
                <a:gd name="connsiteX5" fmla="*/ 67745 w 136072"/>
                <a:gd name="connsiteY5" fmla="*/ 71236 h 233821"/>
                <a:gd name="connsiteX6" fmla="*/ 61967 w 136072"/>
                <a:gd name="connsiteY6" fmla="*/ 77401 h 233821"/>
                <a:gd name="connsiteX7" fmla="*/ 61967 w 136072"/>
                <a:gd name="connsiteY7" fmla="*/ 202422 h 233821"/>
                <a:gd name="connsiteX8" fmla="*/ 19971 w 136072"/>
                <a:gd name="connsiteY8" fmla="*/ 231738 h 233821"/>
                <a:gd name="connsiteX9" fmla="*/ 116 w 136072"/>
                <a:gd name="connsiteY9" fmla="*/ 201220 h 233821"/>
                <a:gd name="connsiteX10" fmla="*/ 116 w 136072"/>
                <a:gd name="connsiteY10" fmla="*/ 108230 h 233821"/>
                <a:gd name="connsiteX11" fmla="*/ 0 w 136072"/>
                <a:gd name="connsiteY11" fmla="*/ 7097 h 233821"/>
                <a:gd name="connsiteX12" fmla="*/ 6825 w 136072"/>
                <a:gd name="connsiteY12" fmla="*/ 1 h 233821"/>
                <a:gd name="connsiteX13" fmla="*/ 129325 w 136072"/>
                <a:gd name="connsiteY13" fmla="*/ 39 h 233821"/>
                <a:gd name="connsiteX14" fmla="*/ 136072 w 136072"/>
                <a:gd name="connsiteY14" fmla="*/ 6632 h 233821"/>
                <a:gd name="connsiteX15" fmla="*/ 135956 w 136072"/>
                <a:gd name="connsiteY15" fmla="*/ 104624 h 23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072" h="233821">
                  <a:moveTo>
                    <a:pt x="135917" y="104624"/>
                  </a:moveTo>
                  <a:cubicBezTo>
                    <a:pt x="135917" y="136887"/>
                    <a:pt x="136111" y="169112"/>
                    <a:pt x="135839" y="201375"/>
                  </a:cubicBezTo>
                  <a:cubicBezTo>
                    <a:pt x="135684" y="224370"/>
                    <a:pt x="114822" y="239377"/>
                    <a:pt x="94114" y="231854"/>
                  </a:cubicBezTo>
                  <a:cubicBezTo>
                    <a:pt x="81279" y="227201"/>
                    <a:pt x="73639" y="215684"/>
                    <a:pt x="73639" y="200405"/>
                  </a:cubicBezTo>
                  <a:cubicBezTo>
                    <a:pt x="73562" y="159378"/>
                    <a:pt x="73523" y="118312"/>
                    <a:pt x="73717" y="77285"/>
                  </a:cubicBezTo>
                  <a:cubicBezTo>
                    <a:pt x="73717" y="72593"/>
                    <a:pt x="72437" y="71275"/>
                    <a:pt x="67745" y="71236"/>
                  </a:cubicBezTo>
                  <a:cubicBezTo>
                    <a:pt x="62782" y="71158"/>
                    <a:pt x="61967" y="72942"/>
                    <a:pt x="61967" y="77401"/>
                  </a:cubicBezTo>
                  <a:cubicBezTo>
                    <a:pt x="62122" y="119088"/>
                    <a:pt x="62200" y="160735"/>
                    <a:pt x="61967" y="202422"/>
                  </a:cubicBezTo>
                  <a:cubicBezTo>
                    <a:pt x="61851" y="224680"/>
                    <a:pt x="40368" y="239494"/>
                    <a:pt x="19971" y="231738"/>
                  </a:cubicBezTo>
                  <a:cubicBezTo>
                    <a:pt x="7523" y="227007"/>
                    <a:pt x="155" y="215917"/>
                    <a:pt x="116" y="201220"/>
                  </a:cubicBezTo>
                  <a:cubicBezTo>
                    <a:pt x="0" y="170236"/>
                    <a:pt x="116" y="139252"/>
                    <a:pt x="116" y="108230"/>
                  </a:cubicBezTo>
                  <a:cubicBezTo>
                    <a:pt x="116" y="74532"/>
                    <a:pt x="233" y="40795"/>
                    <a:pt x="0" y="7097"/>
                  </a:cubicBezTo>
                  <a:cubicBezTo>
                    <a:pt x="0" y="1784"/>
                    <a:pt x="1047" y="-38"/>
                    <a:pt x="6825" y="1"/>
                  </a:cubicBezTo>
                  <a:cubicBezTo>
                    <a:pt x="47658" y="272"/>
                    <a:pt x="88491" y="233"/>
                    <a:pt x="129325" y="39"/>
                  </a:cubicBezTo>
                  <a:cubicBezTo>
                    <a:pt x="134405" y="39"/>
                    <a:pt x="136111" y="1241"/>
                    <a:pt x="136072" y="6632"/>
                  </a:cubicBezTo>
                  <a:cubicBezTo>
                    <a:pt x="135839" y="39283"/>
                    <a:pt x="135956" y="71973"/>
                    <a:pt x="135956" y="104624"/>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8" name="Freeform: Shape 327">
              <a:extLst>
                <a:ext uri="{FF2B5EF4-FFF2-40B4-BE49-F238E27FC236}">
                  <a16:creationId xmlns:a16="http://schemas.microsoft.com/office/drawing/2014/main" id="{32EF466E-54DB-70B9-92A4-EA5C97FE6DDF}"/>
                </a:ext>
              </a:extLst>
            </p:cNvPr>
            <p:cNvSpPr/>
            <p:nvPr/>
          </p:nvSpPr>
          <p:spPr>
            <a:xfrm>
              <a:off x="8975013" y="2018691"/>
              <a:ext cx="174617" cy="174656"/>
            </a:xfrm>
            <a:custGeom>
              <a:avLst/>
              <a:gdLst>
                <a:gd name="connsiteX0" fmla="*/ 87716 w 174617"/>
                <a:gd name="connsiteY0" fmla="*/ 0 h 174656"/>
                <a:gd name="connsiteX1" fmla="*/ 174617 w 174617"/>
                <a:gd name="connsiteY1" fmla="*/ 87251 h 174656"/>
                <a:gd name="connsiteX2" fmla="*/ 87057 w 174617"/>
                <a:gd name="connsiteY2" fmla="*/ 174656 h 174656"/>
                <a:gd name="connsiteX3" fmla="*/ 0 w 174617"/>
                <a:gd name="connsiteY3" fmla="*/ 87251 h 174656"/>
                <a:gd name="connsiteX4" fmla="*/ 87716 w 174617"/>
                <a:gd name="connsiteY4" fmla="*/ 0 h 174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17" h="174656">
                  <a:moveTo>
                    <a:pt x="87716" y="0"/>
                  </a:moveTo>
                  <a:cubicBezTo>
                    <a:pt x="135839" y="78"/>
                    <a:pt x="174617" y="39011"/>
                    <a:pt x="174617" y="87251"/>
                  </a:cubicBezTo>
                  <a:cubicBezTo>
                    <a:pt x="174617" y="135607"/>
                    <a:pt x="135335" y="174811"/>
                    <a:pt x="87057" y="174656"/>
                  </a:cubicBezTo>
                  <a:cubicBezTo>
                    <a:pt x="39166" y="174462"/>
                    <a:pt x="0" y="135142"/>
                    <a:pt x="0" y="87251"/>
                  </a:cubicBezTo>
                  <a:cubicBezTo>
                    <a:pt x="39" y="38933"/>
                    <a:pt x="39282" y="-77"/>
                    <a:pt x="87716"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9" name="Freeform: Shape 328">
              <a:extLst>
                <a:ext uri="{FF2B5EF4-FFF2-40B4-BE49-F238E27FC236}">
                  <a16:creationId xmlns:a16="http://schemas.microsoft.com/office/drawing/2014/main" id="{732AD054-08B3-E55A-3FBC-708685E64BEC}"/>
                </a:ext>
              </a:extLst>
            </p:cNvPr>
            <p:cNvSpPr/>
            <p:nvPr/>
          </p:nvSpPr>
          <p:spPr>
            <a:xfrm>
              <a:off x="9232414" y="2055402"/>
              <a:ext cx="166761" cy="166920"/>
            </a:xfrm>
            <a:custGeom>
              <a:avLst/>
              <a:gdLst>
                <a:gd name="connsiteX0" fmla="*/ 166753 w 166761"/>
                <a:gd name="connsiteY0" fmla="*/ 84238 h 166920"/>
                <a:gd name="connsiteX1" fmla="*/ 81791 w 166761"/>
                <a:gd name="connsiteY1" fmla="*/ 166913 h 166920"/>
                <a:gd name="connsiteX2" fmla="*/ 8 w 166761"/>
                <a:gd name="connsiteY2" fmla="*/ 81795 h 166920"/>
                <a:gd name="connsiteX3" fmla="*/ 84544 w 166761"/>
                <a:gd name="connsiteY3" fmla="*/ 12 h 166920"/>
                <a:gd name="connsiteX4" fmla="*/ 166753 w 166761"/>
                <a:gd name="connsiteY4" fmla="*/ 84238 h 166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61" h="166920">
                  <a:moveTo>
                    <a:pt x="166753" y="84238"/>
                  </a:moveTo>
                  <a:cubicBezTo>
                    <a:pt x="166094" y="130810"/>
                    <a:pt x="128324" y="167533"/>
                    <a:pt x="81791" y="166913"/>
                  </a:cubicBezTo>
                  <a:cubicBezTo>
                    <a:pt x="35955" y="166331"/>
                    <a:pt x="-613" y="128251"/>
                    <a:pt x="8" y="81795"/>
                  </a:cubicBezTo>
                  <a:cubicBezTo>
                    <a:pt x="628" y="36269"/>
                    <a:pt x="38863" y="-764"/>
                    <a:pt x="84544" y="12"/>
                  </a:cubicBezTo>
                  <a:cubicBezTo>
                    <a:pt x="130379" y="788"/>
                    <a:pt x="167412" y="38751"/>
                    <a:pt x="166753" y="8423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30" name="Freeform: Shape 329">
              <a:extLst>
                <a:ext uri="{FF2B5EF4-FFF2-40B4-BE49-F238E27FC236}">
                  <a16:creationId xmlns:a16="http://schemas.microsoft.com/office/drawing/2014/main" id="{C6A5AB21-27F0-2D4F-5EE0-6645A87E3154}"/>
                </a:ext>
              </a:extLst>
            </p:cNvPr>
            <p:cNvSpPr/>
            <p:nvPr/>
          </p:nvSpPr>
          <p:spPr>
            <a:xfrm>
              <a:off x="9231491" y="2688581"/>
              <a:ext cx="77867" cy="250382"/>
            </a:xfrm>
            <a:custGeom>
              <a:avLst/>
              <a:gdLst>
                <a:gd name="connsiteX0" fmla="*/ 77750 w 77867"/>
                <a:gd name="connsiteY0" fmla="*/ 109588 h 250382"/>
                <a:gd name="connsiteX1" fmla="*/ 77711 w 77867"/>
                <a:gd name="connsiteY1" fmla="*/ 212001 h 250382"/>
                <a:gd name="connsiteX2" fmla="*/ 52156 w 77867"/>
                <a:gd name="connsiteY2" fmla="*/ 248025 h 250382"/>
                <a:gd name="connsiteX3" fmla="*/ 9423 w 77867"/>
                <a:gd name="connsiteY3" fmla="*/ 236663 h 250382"/>
                <a:gd name="connsiteX4" fmla="*/ 116 w 77867"/>
                <a:gd name="connsiteY4" fmla="*/ 210605 h 250382"/>
                <a:gd name="connsiteX5" fmla="*/ 0 w 77867"/>
                <a:gd name="connsiteY5" fmla="*/ 5159 h 250382"/>
                <a:gd name="connsiteX6" fmla="*/ 5429 w 77867"/>
                <a:gd name="connsiteY6" fmla="*/ 1 h 250382"/>
                <a:gd name="connsiteX7" fmla="*/ 72011 w 77867"/>
                <a:gd name="connsiteY7" fmla="*/ 1 h 250382"/>
                <a:gd name="connsiteX8" fmla="*/ 77866 w 77867"/>
                <a:gd name="connsiteY8" fmla="*/ 5934 h 250382"/>
                <a:gd name="connsiteX9" fmla="*/ 77750 w 77867"/>
                <a:gd name="connsiteY9" fmla="*/ 109588 h 25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67" h="250382">
                  <a:moveTo>
                    <a:pt x="77750" y="109588"/>
                  </a:moveTo>
                  <a:cubicBezTo>
                    <a:pt x="77750" y="143712"/>
                    <a:pt x="77866" y="177876"/>
                    <a:pt x="77711" y="212001"/>
                  </a:cubicBezTo>
                  <a:cubicBezTo>
                    <a:pt x="77634" y="228481"/>
                    <a:pt x="67474" y="242480"/>
                    <a:pt x="52156" y="248025"/>
                  </a:cubicBezTo>
                  <a:cubicBezTo>
                    <a:pt x="36839" y="253571"/>
                    <a:pt x="20087" y="249150"/>
                    <a:pt x="9423" y="236663"/>
                  </a:cubicBezTo>
                  <a:cubicBezTo>
                    <a:pt x="3025" y="229179"/>
                    <a:pt x="116" y="220338"/>
                    <a:pt x="116" y="210605"/>
                  </a:cubicBezTo>
                  <a:cubicBezTo>
                    <a:pt x="78" y="142123"/>
                    <a:pt x="116" y="73641"/>
                    <a:pt x="0" y="5159"/>
                  </a:cubicBezTo>
                  <a:cubicBezTo>
                    <a:pt x="0" y="893"/>
                    <a:pt x="1435" y="-38"/>
                    <a:pt x="5429" y="1"/>
                  </a:cubicBezTo>
                  <a:cubicBezTo>
                    <a:pt x="27610" y="156"/>
                    <a:pt x="49830" y="234"/>
                    <a:pt x="72011" y="1"/>
                  </a:cubicBezTo>
                  <a:cubicBezTo>
                    <a:pt x="76780" y="-38"/>
                    <a:pt x="77905" y="1281"/>
                    <a:pt x="77866" y="5934"/>
                  </a:cubicBezTo>
                  <a:cubicBezTo>
                    <a:pt x="77672" y="40485"/>
                    <a:pt x="77750" y="75037"/>
                    <a:pt x="77750" y="10958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31" name="Freeform: Shape 330">
              <a:extLst>
                <a:ext uri="{FF2B5EF4-FFF2-40B4-BE49-F238E27FC236}">
                  <a16:creationId xmlns:a16="http://schemas.microsoft.com/office/drawing/2014/main" id="{BA2B6ECB-D3DF-5352-381D-16A558CD563B}"/>
                </a:ext>
              </a:extLst>
            </p:cNvPr>
            <p:cNvSpPr/>
            <p:nvPr/>
          </p:nvSpPr>
          <p:spPr>
            <a:xfrm>
              <a:off x="9322115" y="2688581"/>
              <a:ext cx="77790" cy="250415"/>
            </a:xfrm>
            <a:custGeom>
              <a:avLst/>
              <a:gdLst>
                <a:gd name="connsiteX0" fmla="*/ 77672 w 77790"/>
                <a:gd name="connsiteY0" fmla="*/ 109510 h 250415"/>
                <a:gd name="connsiteX1" fmla="*/ 77634 w 77790"/>
                <a:gd name="connsiteY1" fmla="*/ 211923 h 250415"/>
                <a:gd name="connsiteX2" fmla="*/ 52195 w 77790"/>
                <a:gd name="connsiteY2" fmla="*/ 248025 h 250415"/>
                <a:gd name="connsiteX3" fmla="*/ 9462 w 77790"/>
                <a:gd name="connsiteY3" fmla="*/ 236779 h 250415"/>
                <a:gd name="connsiteX4" fmla="*/ 116 w 77790"/>
                <a:gd name="connsiteY4" fmla="*/ 210759 h 250415"/>
                <a:gd name="connsiteX5" fmla="*/ 0 w 77790"/>
                <a:gd name="connsiteY5" fmla="*/ 5313 h 250415"/>
                <a:gd name="connsiteX6" fmla="*/ 5313 w 77790"/>
                <a:gd name="connsiteY6" fmla="*/ 1 h 250415"/>
                <a:gd name="connsiteX7" fmla="*/ 72515 w 77790"/>
                <a:gd name="connsiteY7" fmla="*/ 1 h 250415"/>
                <a:gd name="connsiteX8" fmla="*/ 77789 w 77790"/>
                <a:gd name="connsiteY8" fmla="*/ 5856 h 250415"/>
                <a:gd name="connsiteX9" fmla="*/ 77711 w 77790"/>
                <a:gd name="connsiteY9" fmla="*/ 109510 h 25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90" h="250415">
                  <a:moveTo>
                    <a:pt x="77672" y="109510"/>
                  </a:moveTo>
                  <a:cubicBezTo>
                    <a:pt x="77672" y="143635"/>
                    <a:pt x="77750" y="177798"/>
                    <a:pt x="77634" y="211923"/>
                  </a:cubicBezTo>
                  <a:cubicBezTo>
                    <a:pt x="77556" y="228481"/>
                    <a:pt x="67513" y="242441"/>
                    <a:pt x="52195" y="248025"/>
                  </a:cubicBezTo>
                  <a:cubicBezTo>
                    <a:pt x="36878" y="253609"/>
                    <a:pt x="20165" y="249227"/>
                    <a:pt x="9462" y="236779"/>
                  </a:cubicBezTo>
                  <a:cubicBezTo>
                    <a:pt x="3025" y="229295"/>
                    <a:pt x="116" y="220493"/>
                    <a:pt x="116" y="210759"/>
                  </a:cubicBezTo>
                  <a:cubicBezTo>
                    <a:pt x="78" y="142277"/>
                    <a:pt x="116" y="73795"/>
                    <a:pt x="0" y="5313"/>
                  </a:cubicBezTo>
                  <a:cubicBezTo>
                    <a:pt x="0" y="1242"/>
                    <a:pt x="1125" y="-38"/>
                    <a:pt x="5313" y="1"/>
                  </a:cubicBezTo>
                  <a:cubicBezTo>
                    <a:pt x="27726" y="195"/>
                    <a:pt x="50140" y="234"/>
                    <a:pt x="72515" y="1"/>
                  </a:cubicBezTo>
                  <a:cubicBezTo>
                    <a:pt x="77285" y="-38"/>
                    <a:pt x="77827" y="1823"/>
                    <a:pt x="77789" y="5856"/>
                  </a:cubicBezTo>
                  <a:cubicBezTo>
                    <a:pt x="77672" y="40408"/>
                    <a:pt x="77711" y="74959"/>
                    <a:pt x="77711" y="10951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32" name="Freeform: Shape 331">
              <a:extLst>
                <a:ext uri="{FF2B5EF4-FFF2-40B4-BE49-F238E27FC236}">
                  <a16:creationId xmlns:a16="http://schemas.microsoft.com/office/drawing/2014/main" id="{4A59E02A-9E3B-8375-CD76-BACA50DDFC75}"/>
                </a:ext>
              </a:extLst>
            </p:cNvPr>
            <p:cNvSpPr/>
            <p:nvPr/>
          </p:nvSpPr>
          <p:spPr>
            <a:xfrm>
              <a:off x="9473620" y="2361916"/>
              <a:ext cx="135723" cy="135761"/>
            </a:xfrm>
            <a:custGeom>
              <a:avLst/>
              <a:gdLst>
                <a:gd name="connsiteX0" fmla="*/ 0 w 135723"/>
                <a:gd name="connsiteY0" fmla="*/ 67823 h 135761"/>
                <a:gd name="connsiteX1" fmla="*/ 67823 w 135723"/>
                <a:gd name="connsiteY1" fmla="*/ 0 h 135761"/>
                <a:gd name="connsiteX2" fmla="*/ 135723 w 135723"/>
                <a:gd name="connsiteY2" fmla="*/ 67939 h 135761"/>
                <a:gd name="connsiteX3" fmla="*/ 67706 w 135723"/>
                <a:gd name="connsiteY3" fmla="*/ 135762 h 135761"/>
                <a:gd name="connsiteX4" fmla="*/ 0 w 135723"/>
                <a:gd name="connsiteY4" fmla="*/ 67862 h 13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23" h="135761">
                  <a:moveTo>
                    <a:pt x="0" y="67823"/>
                  </a:moveTo>
                  <a:cubicBezTo>
                    <a:pt x="0" y="30286"/>
                    <a:pt x="30324" y="-39"/>
                    <a:pt x="67823" y="0"/>
                  </a:cubicBezTo>
                  <a:cubicBezTo>
                    <a:pt x="105166" y="0"/>
                    <a:pt x="135801" y="30635"/>
                    <a:pt x="135723" y="67939"/>
                  </a:cubicBezTo>
                  <a:cubicBezTo>
                    <a:pt x="135645" y="105321"/>
                    <a:pt x="105127" y="135762"/>
                    <a:pt x="67706" y="135762"/>
                  </a:cubicBezTo>
                  <a:cubicBezTo>
                    <a:pt x="30247" y="135762"/>
                    <a:pt x="-39" y="105399"/>
                    <a:pt x="0" y="67862"/>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315" name="Graphic 291">
            <a:extLst>
              <a:ext uri="{FF2B5EF4-FFF2-40B4-BE49-F238E27FC236}">
                <a16:creationId xmlns:a16="http://schemas.microsoft.com/office/drawing/2014/main" id="{5E190BC2-91D0-B756-D4D0-3F02642A607C}"/>
              </a:ext>
            </a:extLst>
          </p:cNvPr>
          <p:cNvGrpSpPr/>
          <p:nvPr/>
        </p:nvGrpSpPr>
        <p:grpSpPr>
          <a:xfrm>
            <a:off x="8578081" y="2471374"/>
            <a:ext cx="518727" cy="598408"/>
            <a:chOff x="8602170" y="2337463"/>
            <a:chExt cx="518727" cy="598408"/>
          </a:xfrm>
          <a:solidFill>
            <a:srgbClr val="20CABE"/>
          </a:solidFill>
        </p:grpSpPr>
        <p:sp>
          <p:nvSpPr>
            <p:cNvPr id="316" name="Freeform: Shape 315">
              <a:extLst>
                <a:ext uri="{FF2B5EF4-FFF2-40B4-BE49-F238E27FC236}">
                  <a16:creationId xmlns:a16="http://schemas.microsoft.com/office/drawing/2014/main" id="{328E1F6C-0C9E-92D5-2B09-84A9FF1D46A2}"/>
                </a:ext>
              </a:extLst>
            </p:cNvPr>
            <p:cNvSpPr/>
            <p:nvPr/>
          </p:nvSpPr>
          <p:spPr>
            <a:xfrm>
              <a:off x="8602170" y="2416204"/>
              <a:ext cx="518727" cy="389881"/>
            </a:xfrm>
            <a:custGeom>
              <a:avLst/>
              <a:gdLst>
                <a:gd name="connsiteX0" fmla="*/ 499919 w 518727"/>
                <a:gd name="connsiteY0" fmla="*/ 195 h 389881"/>
                <a:gd name="connsiteX1" fmla="*/ 423332 w 518727"/>
                <a:gd name="connsiteY1" fmla="*/ 156 h 389881"/>
                <a:gd name="connsiteX2" fmla="*/ 404447 w 518727"/>
                <a:gd name="connsiteY2" fmla="*/ 15668 h 389881"/>
                <a:gd name="connsiteX3" fmla="*/ 397312 w 518727"/>
                <a:gd name="connsiteY3" fmla="*/ 53631 h 389881"/>
                <a:gd name="connsiteX4" fmla="*/ 383817 w 518727"/>
                <a:gd name="connsiteY4" fmla="*/ 64489 h 389881"/>
                <a:gd name="connsiteX5" fmla="*/ 204430 w 518727"/>
                <a:gd name="connsiteY5" fmla="*/ 64489 h 389881"/>
                <a:gd name="connsiteX6" fmla="*/ 21398 w 518727"/>
                <a:gd name="connsiteY6" fmla="*/ 64528 h 389881"/>
                <a:gd name="connsiteX7" fmla="*/ 2591 w 518727"/>
                <a:gd name="connsiteY7" fmla="*/ 92254 h 389881"/>
                <a:gd name="connsiteX8" fmla="*/ 78169 w 518727"/>
                <a:gd name="connsiteY8" fmla="*/ 274782 h 389881"/>
                <a:gd name="connsiteX9" fmla="*/ 106981 w 518727"/>
                <a:gd name="connsiteY9" fmla="*/ 293590 h 389881"/>
                <a:gd name="connsiteX10" fmla="*/ 344729 w 518727"/>
                <a:gd name="connsiteY10" fmla="*/ 293241 h 389881"/>
                <a:gd name="connsiteX11" fmla="*/ 352407 w 518727"/>
                <a:gd name="connsiteY11" fmla="*/ 301966 h 389881"/>
                <a:gd name="connsiteX12" fmla="*/ 344535 w 518727"/>
                <a:gd name="connsiteY12" fmla="*/ 344234 h 389881"/>
                <a:gd name="connsiteX13" fmla="*/ 329683 w 518727"/>
                <a:gd name="connsiteY13" fmla="*/ 356216 h 389881"/>
                <a:gd name="connsiteX14" fmla="*/ 139361 w 518727"/>
                <a:gd name="connsiteY14" fmla="*/ 356216 h 389881"/>
                <a:gd name="connsiteX15" fmla="*/ 127727 w 518727"/>
                <a:gd name="connsiteY15" fmla="*/ 356914 h 389881"/>
                <a:gd name="connsiteX16" fmla="*/ 115396 w 518727"/>
                <a:gd name="connsiteY16" fmla="*/ 364941 h 389881"/>
                <a:gd name="connsiteX17" fmla="*/ 132071 w 518727"/>
                <a:gd name="connsiteY17" fmla="*/ 389837 h 389881"/>
                <a:gd name="connsiteX18" fmla="*/ 353028 w 518727"/>
                <a:gd name="connsiteY18" fmla="*/ 389837 h 389881"/>
                <a:gd name="connsiteX19" fmla="*/ 373347 w 518727"/>
                <a:gd name="connsiteY19" fmla="*/ 372658 h 389881"/>
                <a:gd name="connsiteX20" fmla="*/ 398475 w 518727"/>
                <a:gd name="connsiteY20" fmla="*/ 234259 h 389881"/>
                <a:gd name="connsiteX21" fmla="*/ 433298 w 518727"/>
                <a:gd name="connsiteY21" fmla="*/ 42075 h 389881"/>
                <a:gd name="connsiteX22" fmla="*/ 443264 w 518727"/>
                <a:gd name="connsiteY22" fmla="*/ 33661 h 389881"/>
                <a:gd name="connsiteX23" fmla="*/ 498678 w 518727"/>
                <a:gd name="connsiteY23" fmla="*/ 33777 h 389881"/>
                <a:gd name="connsiteX24" fmla="*/ 516244 w 518727"/>
                <a:gd name="connsiteY24" fmla="*/ 25556 h 389881"/>
                <a:gd name="connsiteX25" fmla="*/ 499957 w 518727"/>
                <a:gd name="connsiteY25" fmla="*/ 118 h 38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8727" h="389881">
                  <a:moveTo>
                    <a:pt x="499919" y="195"/>
                  </a:moveTo>
                  <a:cubicBezTo>
                    <a:pt x="474403" y="-115"/>
                    <a:pt x="448887" y="1"/>
                    <a:pt x="423332" y="156"/>
                  </a:cubicBezTo>
                  <a:cubicBezTo>
                    <a:pt x="412591" y="234"/>
                    <a:pt x="406580" y="5197"/>
                    <a:pt x="404447" y="15668"/>
                  </a:cubicBezTo>
                  <a:cubicBezTo>
                    <a:pt x="401888" y="28270"/>
                    <a:pt x="399678" y="40990"/>
                    <a:pt x="397312" y="53631"/>
                  </a:cubicBezTo>
                  <a:cubicBezTo>
                    <a:pt x="395943" y="60871"/>
                    <a:pt x="391445" y="64489"/>
                    <a:pt x="383817" y="64489"/>
                  </a:cubicBezTo>
                  <a:cubicBezTo>
                    <a:pt x="324022" y="64489"/>
                    <a:pt x="264226" y="64489"/>
                    <a:pt x="204430" y="64489"/>
                  </a:cubicBezTo>
                  <a:cubicBezTo>
                    <a:pt x="143433" y="64489"/>
                    <a:pt x="82396" y="64411"/>
                    <a:pt x="21398" y="64528"/>
                  </a:cubicBezTo>
                  <a:cubicBezTo>
                    <a:pt x="3017" y="64528"/>
                    <a:pt x="-4389" y="75424"/>
                    <a:pt x="2591" y="92254"/>
                  </a:cubicBezTo>
                  <a:cubicBezTo>
                    <a:pt x="27758" y="153097"/>
                    <a:pt x="53390" y="213784"/>
                    <a:pt x="78169" y="274782"/>
                  </a:cubicBezTo>
                  <a:cubicBezTo>
                    <a:pt x="83792" y="288626"/>
                    <a:pt x="92284" y="293706"/>
                    <a:pt x="106981" y="293590"/>
                  </a:cubicBezTo>
                  <a:cubicBezTo>
                    <a:pt x="186205" y="293124"/>
                    <a:pt x="265467" y="293434"/>
                    <a:pt x="344729" y="293241"/>
                  </a:cubicBezTo>
                  <a:cubicBezTo>
                    <a:pt x="351515" y="293241"/>
                    <a:pt x="353881" y="294908"/>
                    <a:pt x="352407" y="301966"/>
                  </a:cubicBezTo>
                  <a:cubicBezTo>
                    <a:pt x="349460" y="316003"/>
                    <a:pt x="347133" y="330157"/>
                    <a:pt x="344535" y="344234"/>
                  </a:cubicBezTo>
                  <a:cubicBezTo>
                    <a:pt x="343036" y="352222"/>
                    <a:pt x="338085" y="356216"/>
                    <a:pt x="329683" y="356216"/>
                  </a:cubicBezTo>
                  <a:cubicBezTo>
                    <a:pt x="266243" y="356216"/>
                    <a:pt x="202802" y="356216"/>
                    <a:pt x="139361" y="356216"/>
                  </a:cubicBezTo>
                  <a:cubicBezTo>
                    <a:pt x="135483" y="356216"/>
                    <a:pt x="131566" y="356410"/>
                    <a:pt x="127727" y="356914"/>
                  </a:cubicBezTo>
                  <a:cubicBezTo>
                    <a:pt x="122415" y="357573"/>
                    <a:pt x="118111" y="360094"/>
                    <a:pt x="115396" y="364941"/>
                  </a:cubicBezTo>
                  <a:cubicBezTo>
                    <a:pt x="108571" y="377079"/>
                    <a:pt x="116986" y="389837"/>
                    <a:pt x="132071" y="389837"/>
                  </a:cubicBezTo>
                  <a:cubicBezTo>
                    <a:pt x="205710" y="389914"/>
                    <a:pt x="279388" y="389875"/>
                    <a:pt x="353028" y="389837"/>
                  </a:cubicBezTo>
                  <a:cubicBezTo>
                    <a:pt x="365747" y="389837"/>
                    <a:pt x="371021" y="385493"/>
                    <a:pt x="373347" y="372658"/>
                  </a:cubicBezTo>
                  <a:cubicBezTo>
                    <a:pt x="381801" y="326551"/>
                    <a:pt x="390099" y="280405"/>
                    <a:pt x="398475" y="234259"/>
                  </a:cubicBezTo>
                  <a:cubicBezTo>
                    <a:pt x="410109" y="170198"/>
                    <a:pt x="421820" y="106175"/>
                    <a:pt x="433298" y="42075"/>
                  </a:cubicBezTo>
                  <a:cubicBezTo>
                    <a:pt x="434384" y="35948"/>
                    <a:pt x="436788" y="33544"/>
                    <a:pt x="443264" y="33661"/>
                  </a:cubicBezTo>
                  <a:cubicBezTo>
                    <a:pt x="461722" y="34048"/>
                    <a:pt x="480219" y="33854"/>
                    <a:pt x="498678" y="33777"/>
                  </a:cubicBezTo>
                  <a:cubicBezTo>
                    <a:pt x="505735" y="33777"/>
                    <a:pt x="512366" y="32381"/>
                    <a:pt x="516244" y="25556"/>
                  </a:cubicBezTo>
                  <a:cubicBezTo>
                    <a:pt x="523147" y="13380"/>
                    <a:pt x="515003" y="273"/>
                    <a:pt x="499957" y="1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17" name="Freeform: Shape 316">
              <a:extLst>
                <a:ext uri="{FF2B5EF4-FFF2-40B4-BE49-F238E27FC236}">
                  <a16:creationId xmlns:a16="http://schemas.microsoft.com/office/drawing/2014/main" id="{D693D62E-1167-90C4-6601-342A46280BE7}"/>
                </a:ext>
              </a:extLst>
            </p:cNvPr>
            <p:cNvSpPr/>
            <p:nvPr/>
          </p:nvSpPr>
          <p:spPr>
            <a:xfrm>
              <a:off x="8731332" y="2837761"/>
              <a:ext cx="98031" cy="98075"/>
            </a:xfrm>
            <a:custGeom>
              <a:avLst/>
              <a:gdLst>
                <a:gd name="connsiteX0" fmla="*/ 49171 w 98031"/>
                <a:gd name="connsiteY0" fmla="*/ 39 h 98075"/>
                <a:gd name="connsiteX1" fmla="*/ 0 w 98031"/>
                <a:gd name="connsiteY1" fmla="*/ 48162 h 98075"/>
                <a:gd name="connsiteX2" fmla="*/ 48512 w 98031"/>
                <a:gd name="connsiteY2" fmla="*/ 98070 h 98075"/>
                <a:gd name="connsiteX3" fmla="*/ 98031 w 98031"/>
                <a:gd name="connsiteY3" fmla="*/ 49170 h 98075"/>
                <a:gd name="connsiteX4" fmla="*/ 49171 w 98031"/>
                <a:gd name="connsiteY4" fmla="*/ 0 h 98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31" h="98075">
                  <a:moveTo>
                    <a:pt x="49171" y="39"/>
                  </a:moveTo>
                  <a:cubicBezTo>
                    <a:pt x="21988" y="0"/>
                    <a:pt x="117" y="21405"/>
                    <a:pt x="0" y="48162"/>
                  </a:cubicBezTo>
                  <a:cubicBezTo>
                    <a:pt x="-116" y="75578"/>
                    <a:pt x="21328" y="97682"/>
                    <a:pt x="48512" y="98070"/>
                  </a:cubicBezTo>
                  <a:cubicBezTo>
                    <a:pt x="75424" y="98496"/>
                    <a:pt x="97915" y="76276"/>
                    <a:pt x="98031" y="49170"/>
                  </a:cubicBezTo>
                  <a:cubicBezTo>
                    <a:pt x="98148" y="21716"/>
                    <a:pt x="76626" y="39"/>
                    <a:pt x="49171" y="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18" name="Freeform: Shape 317">
              <a:extLst>
                <a:ext uri="{FF2B5EF4-FFF2-40B4-BE49-F238E27FC236}">
                  <a16:creationId xmlns:a16="http://schemas.microsoft.com/office/drawing/2014/main" id="{2BB48F90-8F39-98E5-191E-31B5CB76C8CB}"/>
                </a:ext>
              </a:extLst>
            </p:cNvPr>
            <p:cNvSpPr/>
            <p:nvPr/>
          </p:nvSpPr>
          <p:spPr>
            <a:xfrm>
              <a:off x="8861044" y="2837800"/>
              <a:ext cx="98069" cy="98072"/>
            </a:xfrm>
            <a:custGeom>
              <a:avLst/>
              <a:gdLst>
                <a:gd name="connsiteX0" fmla="*/ 48511 w 98069"/>
                <a:gd name="connsiteY0" fmla="*/ 0 h 98072"/>
                <a:gd name="connsiteX1" fmla="*/ 0 w 98069"/>
                <a:gd name="connsiteY1" fmla="*/ 48628 h 98072"/>
                <a:gd name="connsiteX2" fmla="*/ 48123 w 98069"/>
                <a:gd name="connsiteY2" fmla="*/ 98070 h 98072"/>
                <a:gd name="connsiteX3" fmla="*/ 98070 w 98069"/>
                <a:gd name="connsiteY3" fmla="*/ 48705 h 98072"/>
                <a:gd name="connsiteX4" fmla="*/ 48511 w 98069"/>
                <a:gd name="connsiteY4" fmla="*/ 39 h 9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69" h="98072">
                  <a:moveTo>
                    <a:pt x="48511" y="0"/>
                  </a:moveTo>
                  <a:cubicBezTo>
                    <a:pt x="21328" y="0"/>
                    <a:pt x="0" y="21405"/>
                    <a:pt x="0" y="48628"/>
                  </a:cubicBezTo>
                  <a:cubicBezTo>
                    <a:pt x="0" y="75733"/>
                    <a:pt x="21483" y="97798"/>
                    <a:pt x="48123" y="98070"/>
                  </a:cubicBezTo>
                  <a:cubicBezTo>
                    <a:pt x="75346" y="98341"/>
                    <a:pt x="97953" y="75966"/>
                    <a:pt x="98070" y="48705"/>
                  </a:cubicBezTo>
                  <a:cubicBezTo>
                    <a:pt x="98147" y="21793"/>
                    <a:pt x="75966" y="0"/>
                    <a:pt x="48511" y="39"/>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19" name="Freeform: Shape 318">
              <a:extLst>
                <a:ext uri="{FF2B5EF4-FFF2-40B4-BE49-F238E27FC236}">
                  <a16:creationId xmlns:a16="http://schemas.microsoft.com/office/drawing/2014/main" id="{37EE85E9-3867-702C-7C95-A70D725822E0}"/>
                </a:ext>
              </a:extLst>
            </p:cNvPr>
            <p:cNvSpPr/>
            <p:nvPr/>
          </p:nvSpPr>
          <p:spPr>
            <a:xfrm>
              <a:off x="8849658" y="2337520"/>
              <a:ext cx="146875" cy="129148"/>
            </a:xfrm>
            <a:custGeom>
              <a:avLst/>
              <a:gdLst>
                <a:gd name="connsiteX0" fmla="*/ 6268 w 146875"/>
                <a:gd name="connsiteY0" fmla="*/ 128941 h 129148"/>
                <a:gd name="connsiteX1" fmla="*/ 59316 w 146875"/>
                <a:gd name="connsiteY1" fmla="*/ 128941 h 129148"/>
                <a:gd name="connsiteX2" fmla="*/ 110464 w 146875"/>
                <a:gd name="connsiteY2" fmla="*/ 129135 h 129148"/>
                <a:gd name="connsiteX3" fmla="*/ 123067 w 146875"/>
                <a:gd name="connsiteY3" fmla="*/ 120759 h 129148"/>
                <a:gd name="connsiteX4" fmla="*/ 136639 w 146875"/>
                <a:gd name="connsiteY4" fmla="*/ 87254 h 129148"/>
                <a:gd name="connsiteX5" fmla="*/ 146838 w 146875"/>
                <a:gd name="connsiteY5" fmla="*/ 36184 h 129148"/>
                <a:gd name="connsiteX6" fmla="*/ 117250 w 146875"/>
                <a:gd name="connsiteY6" fmla="*/ 392 h 129148"/>
                <a:gd name="connsiteX7" fmla="*/ 88516 w 146875"/>
                <a:gd name="connsiteY7" fmla="*/ 6751 h 129148"/>
                <a:gd name="connsiteX8" fmla="*/ 86189 w 146875"/>
                <a:gd name="connsiteY8" fmla="*/ 14740 h 129148"/>
                <a:gd name="connsiteX9" fmla="*/ 107401 w 146875"/>
                <a:gd name="connsiteY9" fmla="*/ 57124 h 129148"/>
                <a:gd name="connsiteX10" fmla="*/ 105966 w 146875"/>
                <a:gd name="connsiteY10" fmla="*/ 67943 h 129148"/>
                <a:gd name="connsiteX11" fmla="*/ 95806 w 146875"/>
                <a:gd name="connsiteY11" fmla="*/ 62786 h 129148"/>
                <a:gd name="connsiteX12" fmla="*/ 80450 w 146875"/>
                <a:gd name="connsiteY12" fmla="*/ 32112 h 129148"/>
                <a:gd name="connsiteX13" fmla="*/ 60751 w 146875"/>
                <a:gd name="connsiteY13" fmla="*/ 29979 h 129148"/>
                <a:gd name="connsiteX14" fmla="*/ 59626 w 146875"/>
                <a:gd name="connsiteY14" fmla="*/ 41031 h 129148"/>
                <a:gd name="connsiteX15" fmla="*/ 82350 w 146875"/>
                <a:gd name="connsiteY15" fmla="*/ 86169 h 129148"/>
                <a:gd name="connsiteX16" fmla="*/ 80334 w 146875"/>
                <a:gd name="connsiteY16" fmla="*/ 97337 h 129148"/>
                <a:gd name="connsiteX17" fmla="*/ 70872 w 146875"/>
                <a:gd name="connsiteY17" fmla="*/ 91791 h 129148"/>
                <a:gd name="connsiteX18" fmla="*/ 54275 w 146875"/>
                <a:gd name="connsiteY18" fmla="*/ 58946 h 129148"/>
                <a:gd name="connsiteX19" fmla="*/ 38764 w 146875"/>
                <a:gd name="connsiteY19" fmla="*/ 57706 h 129148"/>
                <a:gd name="connsiteX20" fmla="*/ 37484 w 146875"/>
                <a:gd name="connsiteY20" fmla="*/ 76164 h 129148"/>
                <a:gd name="connsiteX21" fmla="*/ 57843 w 146875"/>
                <a:gd name="connsiteY21" fmla="*/ 116183 h 129148"/>
                <a:gd name="connsiteX22" fmla="*/ 55283 w 146875"/>
                <a:gd name="connsiteY22" fmla="*/ 126304 h 129148"/>
                <a:gd name="connsiteX23" fmla="*/ 46636 w 146875"/>
                <a:gd name="connsiteY23" fmla="*/ 122504 h 129148"/>
                <a:gd name="connsiteX24" fmla="*/ 44580 w 146875"/>
                <a:gd name="connsiteY24" fmla="*/ 118665 h 129148"/>
                <a:gd name="connsiteX25" fmla="*/ 28022 w 146875"/>
                <a:gd name="connsiteY25" fmla="*/ 85781 h 129148"/>
                <a:gd name="connsiteX26" fmla="*/ 21430 w 146875"/>
                <a:gd name="connsiteY26" fmla="*/ 85587 h 129148"/>
                <a:gd name="connsiteX27" fmla="*/ 1731 w 146875"/>
                <a:gd name="connsiteY27" fmla="*/ 122426 h 129148"/>
                <a:gd name="connsiteX28" fmla="*/ 6151 w 146875"/>
                <a:gd name="connsiteY28" fmla="*/ 129018 h 12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6875" h="129148">
                  <a:moveTo>
                    <a:pt x="6268" y="128941"/>
                  </a:moveTo>
                  <a:cubicBezTo>
                    <a:pt x="23951" y="128980"/>
                    <a:pt x="41633" y="128941"/>
                    <a:pt x="59316" y="128941"/>
                  </a:cubicBezTo>
                  <a:cubicBezTo>
                    <a:pt x="76378" y="128941"/>
                    <a:pt x="93441" y="128592"/>
                    <a:pt x="110464" y="129135"/>
                  </a:cubicBezTo>
                  <a:cubicBezTo>
                    <a:pt x="117328" y="129367"/>
                    <a:pt x="120740" y="126653"/>
                    <a:pt x="123067" y="120759"/>
                  </a:cubicBezTo>
                  <a:cubicBezTo>
                    <a:pt x="127449" y="109552"/>
                    <a:pt x="132490" y="98539"/>
                    <a:pt x="136639" y="87254"/>
                  </a:cubicBezTo>
                  <a:cubicBezTo>
                    <a:pt x="142689" y="70813"/>
                    <a:pt x="147342" y="53983"/>
                    <a:pt x="146838" y="36184"/>
                  </a:cubicBezTo>
                  <a:cubicBezTo>
                    <a:pt x="146295" y="15864"/>
                    <a:pt x="135709" y="3067"/>
                    <a:pt x="117250" y="392"/>
                  </a:cubicBezTo>
                  <a:cubicBezTo>
                    <a:pt x="106936" y="-1121"/>
                    <a:pt x="97551" y="1904"/>
                    <a:pt x="88516" y="6751"/>
                  </a:cubicBezTo>
                  <a:cubicBezTo>
                    <a:pt x="84793" y="8768"/>
                    <a:pt x="84173" y="10862"/>
                    <a:pt x="86189" y="14740"/>
                  </a:cubicBezTo>
                  <a:cubicBezTo>
                    <a:pt x="93441" y="28777"/>
                    <a:pt x="100343" y="42970"/>
                    <a:pt x="107401" y="57124"/>
                  </a:cubicBezTo>
                  <a:cubicBezTo>
                    <a:pt x="109379" y="61118"/>
                    <a:pt x="110891" y="65422"/>
                    <a:pt x="105966" y="67943"/>
                  </a:cubicBezTo>
                  <a:cubicBezTo>
                    <a:pt x="100886" y="70541"/>
                    <a:pt x="97939" y="67206"/>
                    <a:pt x="95806" y="62786"/>
                  </a:cubicBezTo>
                  <a:cubicBezTo>
                    <a:pt x="90765" y="52509"/>
                    <a:pt x="85608" y="42311"/>
                    <a:pt x="80450" y="32112"/>
                  </a:cubicBezTo>
                  <a:cubicBezTo>
                    <a:pt x="72423" y="16213"/>
                    <a:pt x="72578" y="16368"/>
                    <a:pt x="60751" y="29979"/>
                  </a:cubicBezTo>
                  <a:cubicBezTo>
                    <a:pt x="57416" y="33857"/>
                    <a:pt x="57416" y="36765"/>
                    <a:pt x="59626" y="41031"/>
                  </a:cubicBezTo>
                  <a:cubicBezTo>
                    <a:pt x="67382" y="55961"/>
                    <a:pt x="74827" y="71084"/>
                    <a:pt x="82350" y="86169"/>
                  </a:cubicBezTo>
                  <a:cubicBezTo>
                    <a:pt x="84483" y="90395"/>
                    <a:pt x="85763" y="94855"/>
                    <a:pt x="80334" y="97337"/>
                  </a:cubicBezTo>
                  <a:cubicBezTo>
                    <a:pt x="75138" y="99741"/>
                    <a:pt x="72811" y="95631"/>
                    <a:pt x="70872" y="91791"/>
                  </a:cubicBezTo>
                  <a:cubicBezTo>
                    <a:pt x="65327" y="80856"/>
                    <a:pt x="59975" y="69804"/>
                    <a:pt x="54275" y="58946"/>
                  </a:cubicBezTo>
                  <a:cubicBezTo>
                    <a:pt x="47411" y="45840"/>
                    <a:pt x="47605" y="46111"/>
                    <a:pt x="38764" y="57706"/>
                  </a:cubicBezTo>
                  <a:cubicBezTo>
                    <a:pt x="33955" y="63988"/>
                    <a:pt x="33451" y="69068"/>
                    <a:pt x="37484" y="76164"/>
                  </a:cubicBezTo>
                  <a:cubicBezTo>
                    <a:pt x="44891" y="89116"/>
                    <a:pt x="51173" y="102766"/>
                    <a:pt x="57843" y="116183"/>
                  </a:cubicBezTo>
                  <a:cubicBezTo>
                    <a:pt x="59820" y="120177"/>
                    <a:pt x="59820" y="123977"/>
                    <a:pt x="55283" y="126304"/>
                  </a:cubicBezTo>
                  <a:cubicBezTo>
                    <a:pt x="51018" y="128514"/>
                    <a:pt x="48730" y="125412"/>
                    <a:pt x="46636" y="122504"/>
                  </a:cubicBezTo>
                  <a:cubicBezTo>
                    <a:pt x="45783" y="121340"/>
                    <a:pt x="45240" y="119944"/>
                    <a:pt x="44580" y="118665"/>
                  </a:cubicBezTo>
                  <a:cubicBezTo>
                    <a:pt x="39035" y="107729"/>
                    <a:pt x="33451" y="96794"/>
                    <a:pt x="28022" y="85781"/>
                  </a:cubicBezTo>
                  <a:cubicBezTo>
                    <a:pt x="25812" y="81360"/>
                    <a:pt x="23873" y="81011"/>
                    <a:pt x="21430" y="85587"/>
                  </a:cubicBezTo>
                  <a:cubicBezTo>
                    <a:pt x="14877" y="97880"/>
                    <a:pt x="8129" y="110056"/>
                    <a:pt x="1731" y="122426"/>
                  </a:cubicBezTo>
                  <a:cubicBezTo>
                    <a:pt x="-1294" y="128282"/>
                    <a:pt x="-673" y="128980"/>
                    <a:pt x="6151" y="1290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0" name="Freeform: Shape 319">
              <a:extLst>
                <a:ext uri="{FF2B5EF4-FFF2-40B4-BE49-F238E27FC236}">
                  <a16:creationId xmlns:a16="http://schemas.microsoft.com/office/drawing/2014/main" id="{5AF17F42-F5C7-CD6C-E20D-1EB034D8A1A7}"/>
                </a:ext>
              </a:extLst>
            </p:cNvPr>
            <p:cNvSpPr/>
            <p:nvPr/>
          </p:nvSpPr>
          <p:spPr>
            <a:xfrm>
              <a:off x="8748512" y="2353826"/>
              <a:ext cx="117165" cy="112835"/>
            </a:xfrm>
            <a:custGeom>
              <a:avLst/>
              <a:gdLst>
                <a:gd name="connsiteX0" fmla="*/ 18496 w 117165"/>
                <a:gd name="connsiteY0" fmla="*/ 83242 h 112835"/>
                <a:gd name="connsiteX1" fmla="*/ 15200 w 117165"/>
                <a:gd name="connsiteY1" fmla="*/ 90028 h 112835"/>
                <a:gd name="connsiteX2" fmla="*/ 890 w 117165"/>
                <a:gd name="connsiteY2" fmla="*/ 105772 h 112835"/>
                <a:gd name="connsiteX3" fmla="*/ 5466 w 117165"/>
                <a:gd name="connsiteY3" fmla="*/ 112713 h 112835"/>
                <a:gd name="connsiteX4" fmla="*/ 42887 w 117165"/>
                <a:gd name="connsiteY4" fmla="*/ 112713 h 112835"/>
                <a:gd name="connsiteX5" fmla="*/ 78446 w 117165"/>
                <a:gd name="connsiteY5" fmla="*/ 112830 h 112835"/>
                <a:gd name="connsiteX6" fmla="*/ 88102 w 117165"/>
                <a:gd name="connsiteY6" fmla="*/ 106897 h 112835"/>
                <a:gd name="connsiteX7" fmla="*/ 114239 w 117165"/>
                <a:gd name="connsiteY7" fmla="*/ 57959 h 112835"/>
                <a:gd name="connsiteX8" fmla="*/ 113036 w 117165"/>
                <a:gd name="connsiteY8" fmla="*/ 48768 h 112835"/>
                <a:gd name="connsiteX9" fmla="*/ 111873 w 117165"/>
                <a:gd name="connsiteY9" fmla="*/ 44154 h 112835"/>
                <a:gd name="connsiteX10" fmla="*/ 101093 w 117165"/>
                <a:gd name="connsiteY10" fmla="*/ 13248 h 112835"/>
                <a:gd name="connsiteX11" fmla="*/ 55412 w 117165"/>
                <a:gd name="connsiteY11" fmla="*/ 13131 h 112835"/>
                <a:gd name="connsiteX12" fmla="*/ 46183 w 117165"/>
                <a:gd name="connsiteY12" fmla="*/ 36049 h 112835"/>
                <a:gd name="connsiteX13" fmla="*/ 37458 w 117165"/>
                <a:gd name="connsiteY13" fmla="*/ 47411 h 112835"/>
                <a:gd name="connsiteX14" fmla="*/ 18496 w 117165"/>
                <a:gd name="connsiteY14" fmla="*/ 83320 h 1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165" h="112835">
                  <a:moveTo>
                    <a:pt x="18496" y="83242"/>
                  </a:moveTo>
                  <a:cubicBezTo>
                    <a:pt x="19116" y="86732"/>
                    <a:pt x="18496" y="88516"/>
                    <a:pt x="15200" y="90028"/>
                  </a:cubicBezTo>
                  <a:cubicBezTo>
                    <a:pt x="8336" y="93247"/>
                    <a:pt x="3721" y="98676"/>
                    <a:pt x="890" y="105772"/>
                  </a:cubicBezTo>
                  <a:cubicBezTo>
                    <a:pt x="-1010" y="110542"/>
                    <a:pt x="-40" y="112791"/>
                    <a:pt x="5466" y="112713"/>
                  </a:cubicBezTo>
                  <a:cubicBezTo>
                    <a:pt x="17953" y="112558"/>
                    <a:pt x="30401" y="112674"/>
                    <a:pt x="42887" y="112713"/>
                  </a:cubicBezTo>
                  <a:cubicBezTo>
                    <a:pt x="54753" y="112713"/>
                    <a:pt x="66580" y="112519"/>
                    <a:pt x="78446" y="112830"/>
                  </a:cubicBezTo>
                  <a:cubicBezTo>
                    <a:pt x="83255" y="112946"/>
                    <a:pt x="86047" y="111278"/>
                    <a:pt x="88102" y="106897"/>
                  </a:cubicBezTo>
                  <a:cubicBezTo>
                    <a:pt x="95935" y="90144"/>
                    <a:pt x="104971" y="73974"/>
                    <a:pt x="114239" y="57959"/>
                  </a:cubicBezTo>
                  <a:cubicBezTo>
                    <a:pt x="116022" y="54856"/>
                    <a:pt x="120404" y="51095"/>
                    <a:pt x="113036" y="48768"/>
                  </a:cubicBezTo>
                  <a:cubicBezTo>
                    <a:pt x="111563" y="48303"/>
                    <a:pt x="112106" y="45782"/>
                    <a:pt x="111873" y="44154"/>
                  </a:cubicBezTo>
                  <a:cubicBezTo>
                    <a:pt x="110516" y="33063"/>
                    <a:pt x="107491" y="22554"/>
                    <a:pt x="101093" y="13248"/>
                  </a:cubicBezTo>
                  <a:cubicBezTo>
                    <a:pt x="88955" y="-4358"/>
                    <a:pt x="67705" y="-4435"/>
                    <a:pt x="55412" y="13131"/>
                  </a:cubicBezTo>
                  <a:cubicBezTo>
                    <a:pt x="50565" y="20034"/>
                    <a:pt x="47191" y="27673"/>
                    <a:pt x="46183" y="36049"/>
                  </a:cubicBezTo>
                  <a:cubicBezTo>
                    <a:pt x="45485" y="41866"/>
                    <a:pt x="42965" y="45046"/>
                    <a:pt x="37458" y="47411"/>
                  </a:cubicBezTo>
                  <a:cubicBezTo>
                    <a:pt x="22373" y="53965"/>
                    <a:pt x="15587" y="67188"/>
                    <a:pt x="18496" y="83320"/>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1" name="Freeform: Shape 320">
              <a:extLst>
                <a:ext uri="{FF2B5EF4-FFF2-40B4-BE49-F238E27FC236}">
                  <a16:creationId xmlns:a16="http://schemas.microsoft.com/office/drawing/2014/main" id="{5B0CAB04-9AB4-7D23-BDDA-8EE22E01EB55}"/>
                </a:ext>
              </a:extLst>
            </p:cNvPr>
            <p:cNvSpPr/>
            <p:nvPr/>
          </p:nvSpPr>
          <p:spPr>
            <a:xfrm>
              <a:off x="8621894" y="2349233"/>
              <a:ext cx="100720" cy="117347"/>
            </a:xfrm>
            <a:custGeom>
              <a:avLst/>
              <a:gdLst>
                <a:gd name="connsiteX0" fmla="*/ 4272 w 100720"/>
                <a:gd name="connsiteY0" fmla="*/ 51228 h 117347"/>
                <a:gd name="connsiteX1" fmla="*/ 22846 w 100720"/>
                <a:gd name="connsiteY1" fmla="*/ 66895 h 117347"/>
                <a:gd name="connsiteX2" fmla="*/ 24747 w 100720"/>
                <a:gd name="connsiteY2" fmla="*/ 73216 h 117347"/>
                <a:gd name="connsiteX3" fmla="*/ 24281 w 100720"/>
                <a:gd name="connsiteY3" fmla="*/ 111567 h 117347"/>
                <a:gd name="connsiteX4" fmla="*/ 32657 w 100720"/>
                <a:gd name="connsiteY4" fmla="*/ 117345 h 117347"/>
                <a:gd name="connsiteX5" fmla="*/ 63214 w 100720"/>
                <a:gd name="connsiteY5" fmla="*/ 117267 h 117347"/>
                <a:gd name="connsiteX6" fmla="*/ 93771 w 100720"/>
                <a:gd name="connsiteY6" fmla="*/ 117267 h 117347"/>
                <a:gd name="connsiteX7" fmla="*/ 99162 w 100720"/>
                <a:gd name="connsiteY7" fmla="*/ 109395 h 117347"/>
                <a:gd name="connsiteX8" fmla="*/ 80626 w 100720"/>
                <a:gd name="connsiteY8" fmla="*/ 77714 h 117347"/>
                <a:gd name="connsiteX9" fmla="*/ 52744 w 100720"/>
                <a:gd name="connsiteY9" fmla="*/ 59449 h 117347"/>
                <a:gd name="connsiteX10" fmla="*/ 48711 w 100720"/>
                <a:gd name="connsiteY10" fmla="*/ 54873 h 117347"/>
                <a:gd name="connsiteX11" fmla="*/ 46385 w 100720"/>
                <a:gd name="connsiteY11" fmla="*/ 36958 h 117347"/>
                <a:gd name="connsiteX12" fmla="*/ 42080 w 100720"/>
                <a:gd name="connsiteY12" fmla="*/ 6750 h 117347"/>
                <a:gd name="connsiteX13" fmla="*/ 35100 w 100720"/>
                <a:gd name="connsiteY13" fmla="*/ 3 h 117347"/>
                <a:gd name="connsiteX14" fmla="*/ 28004 w 100720"/>
                <a:gd name="connsiteY14" fmla="*/ 4966 h 117347"/>
                <a:gd name="connsiteX15" fmla="*/ 27771 w 100720"/>
                <a:gd name="connsiteY15" fmla="*/ 11132 h 117347"/>
                <a:gd name="connsiteX16" fmla="*/ 33045 w 100720"/>
                <a:gd name="connsiteY16" fmla="*/ 49406 h 117347"/>
                <a:gd name="connsiteX17" fmla="*/ 32463 w 100720"/>
                <a:gd name="connsiteY17" fmla="*/ 54486 h 117347"/>
                <a:gd name="connsiteX18" fmla="*/ 28392 w 100720"/>
                <a:gd name="connsiteY18" fmla="*/ 52275 h 117347"/>
                <a:gd name="connsiteX19" fmla="*/ 13579 w 100720"/>
                <a:gd name="connsiteY19" fmla="*/ 39866 h 117347"/>
                <a:gd name="connsiteX20" fmla="*/ 1906 w 100720"/>
                <a:gd name="connsiteY20" fmla="*/ 39440 h 117347"/>
                <a:gd name="connsiteX21" fmla="*/ 4233 w 100720"/>
                <a:gd name="connsiteY21" fmla="*/ 51228 h 11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720" h="117347">
                  <a:moveTo>
                    <a:pt x="4272" y="51228"/>
                  </a:moveTo>
                  <a:cubicBezTo>
                    <a:pt x="10438" y="56502"/>
                    <a:pt x="16681" y="61621"/>
                    <a:pt x="22846" y="66895"/>
                  </a:cubicBezTo>
                  <a:cubicBezTo>
                    <a:pt x="24785" y="68523"/>
                    <a:pt x="26608" y="70230"/>
                    <a:pt x="24747" y="73216"/>
                  </a:cubicBezTo>
                  <a:cubicBezTo>
                    <a:pt x="16875" y="85896"/>
                    <a:pt x="19667" y="98693"/>
                    <a:pt x="24281" y="111567"/>
                  </a:cubicBezTo>
                  <a:cubicBezTo>
                    <a:pt x="25755" y="115639"/>
                    <a:pt x="28198" y="117422"/>
                    <a:pt x="32657" y="117345"/>
                  </a:cubicBezTo>
                  <a:cubicBezTo>
                    <a:pt x="42817" y="117112"/>
                    <a:pt x="53016" y="117267"/>
                    <a:pt x="63214" y="117267"/>
                  </a:cubicBezTo>
                  <a:cubicBezTo>
                    <a:pt x="73413" y="117267"/>
                    <a:pt x="83573" y="117267"/>
                    <a:pt x="93771" y="117267"/>
                  </a:cubicBezTo>
                  <a:cubicBezTo>
                    <a:pt x="101178" y="117267"/>
                    <a:pt x="102109" y="115949"/>
                    <a:pt x="99162" y="109395"/>
                  </a:cubicBezTo>
                  <a:cubicBezTo>
                    <a:pt x="94159" y="98150"/>
                    <a:pt x="88265" y="87369"/>
                    <a:pt x="80626" y="77714"/>
                  </a:cubicBezTo>
                  <a:cubicBezTo>
                    <a:pt x="73452" y="68640"/>
                    <a:pt x="65192" y="60651"/>
                    <a:pt x="52744" y="59449"/>
                  </a:cubicBezTo>
                  <a:cubicBezTo>
                    <a:pt x="49758" y="59178"/>
                    <a:pt x="49022" y="57355"/>
                    <a:pt x="48711" y="54873"/>
                  </a:cubicBezTo>
                  <a:cubicBezTo>
                    <a:pt x="47975" y="48902"/>
                    <a:pt x="47199" y="42930"/>
                    <a:pt x="46385" y="36958"/>
                  </a:cubicBezTo>
                  <a:cubicBezTo>
                    <a:pt x="44989" y="26876"/>
                    <a:pt x="43632" y="16793"/>
                    <a:pt x="42080" y="6750"/>
                  </a:cubicBezTo>
                  <a:cubicBezTo>
                    <a:pt x="41499" y="2911"/>
                    <a:pt x="39288" y="119"/>
                    <a:pt x="35100" y="3"/>
                  </a:cubicBezTo>
                  <a:cubicBezTo>
                    <a:pt x="31688" y="-75"/>
                    <a:pt x="28935" y="1592"/>
                    <a:pt x="28004" y="4966"/>
                  </a:cubicBezTo>
                  <a:cubicBezTo>
                    <a:pt x="27461" y="6905"/>
                    <a:pt x="27500" y="9115"/>
                    <a:pt x="27771" y="11132"/>
                  </a:cubicBezTo>
                  <a:cubicBezTo>
                    <a:pt x="29439" y="23890"/>
                    <a:pt x="31300" y="36648"/>
                    <a:pt x="33045" y="49406"/>
                  </a:cubicBezTo>
                  <a:cubicBezTo>
                    <a:pt x="33278" y="51151"/>
                    <a:pt x="34557" y="53400"/>
                    <a:pt x="32463" y="54486"/>
                  </a:cubicBezTo>
                  <a:cubicBezTo>
                    <a:pt x="30757" y="55378"/>
                    <a:pt x="29594" y="53284"/>
                    <a:pt x="28392" y="52275"/>
                  </a:cubicBezTo>
                  <a:cubicBezTo>
                    <a:pt x="23428" y="48165"/>
                    <a:pt x="18465" y="44054"/>
                    <a:pt x="13579" y="39866"/>
                  </a:cubicBezTo>
                  <a:cubicBezTo>
                    <a:pt x="9778" y="36609"/>
                    <a:pt x="5784" y="35678"/>
                    <a:pt x="1906" y="39440"/>
                  </a:cubicBezTo>
                  <a:cubicBezTo>
                    <a:pt x="-1351" y="42620"/>
                    <a:pt x="-343" y="47351"/>
                    <a:pt x="4233" y="5122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9801EEBE-CA3D-FFBD-A4FA-265DB9F6B25D}"/>
                </a:ext>
              </a:extLst>
            </p:cNvPr>
            <p:cNvSpPr/>
            <p:nvPr/>
          </p:nvSpPr>
          <p:spPr>
            <a:xfrm>
              <a:off x="8697750" y="2378905"/>
              <a:ext cx="83135" cy="77281"/>
            </a:xfrm>
            <a:custGeom>
              <a:avLst/>
              <a:gdLst>
                <a:gd name="connsiteX0" fmla="*/ 2327 w 83135"/>
                <a:gd name="connsiteY0" fmla="*/ 27140 h 77281"/>
                <a:gd name="connsiteX1" fmla="*/ 12952 w 83135"/>
                <a:gd name="connsiteY1" fmla="*/ 37610 h 77281"/>
                <a:gd name="connsiteX2" fmla="*/ 33970 w 83135"/>
                <a:gd name="connsiteY2" fmla="*/ 72084 h 77281"/>
                <a:gd name="connsiteX3" fmla="*/ 37731 w 83135"/>
                <a:gd name="connsiteY3" fmla="*/ 77280 h 77281"/>
                <a:gd name="connsiteX4" fmla="*/ 40950 w 83135"/>
                <a:gd name="connsiteY4" fmla="*/ 72472 h 77281"/>
                <a:gd name="connsiteX5" fmla="*/ 51420 w 83135"/>
                <a:gd name="connsiteY5" fmla="*/ 59443 h 77281"/>
                <a:gd name="connsiteX6" fmla="*/ 55608 w 83135"/>
                <a:gd name="connsiteY6" fmla="*/ 50252 h 77281"/>
                <a:gd name="connsiteX7" fmla="*/ 64876 w 83135"/>
                <a:gd name="connsiteY7" fmla="*/ 24310 h 77281"/>
                <a:gd name="connsiteX8" fmla="*/ 78409 w 83135"/>
                <a:gd name="connsiteY8" fmla="*/ 12599 h 77281"/>
                <a:gd name="connsiteX9" fmla="*/ 82869 w 83135"/>
                <a:gd name="connsiteY9" fmla="*/ 3370 h 77281"/>
                <a:gd name="connsiteX10" fmla="*/ 75191 w 83135"/>
                <a:gd name="connsiteY10" fmla="*/ 112 h 77281"/>
                <a:gd name="connsiteX11" fmla="*/ 48395 w 83135"/>
                <a:gd name="connsiteY11" fmla="*/ 73 h 77281"/>
                <a:gd name="connsiteX12" fmla="*/ 19118 w 83135"/>
                <a:gd name="connsiteY12" fmla="*/ 35 h 77281"/>
                <a:gd name="connsiteX13" fmla="*/ 12797 w 83135"/>
                <a:gd name="connsiteY13" fmla="*/ 6200 h 77281"/>
                <a:gd name="connsiteX14" fmla="*/ 6787 w 83135"/>
                <a:gd name="connsiteY14" fmla="*/ 16942 h 77281"/>
                <a:gd name="connsiteX15" fmla="*/ 2288 w 83135"/>
                <a:gd name="connsiteY15" fmla="*/ 20277 h 77281"/>
                <a:gd name="connsiteX16" fmla="*/ 2366 w 83135"/>
                <a:gd name="connsiteY16" fmla="*/ 27218 h 7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35" h="77281">
                  <a:moveTo>
                    <a:pt x="2327" y="27140"/>
                  </a:moveTo>
                  <a:cubicBezTo>
                    <a:pt x="6399" y="30088"/>
                    <a:pt x="9734" y="33771"/>
                    <a:pt x="12952" y="37610"/>
                  </a:cubicBezTo>
                  <a:cubicBezTo>
                    <a:pt x="21716" y="48042"/>
                    <a:pt x="28037" y="59947"/>
                    <a:pt x="33970" y="72084"/>
                  </a:cubicBezTo>
                  <a:cubicBezTo>
                    <a:pt x="34939" y="74023"/>
                    <a:pt x="35172" y="77203"/>
                    <a:pt x="37731" y="77280"/>
                  </a:cubicBezTo>
                  <a:cubicBezTo>
                    <a:pt x="40058" y="77358"/>
                    <a:pt x="40136" y="74256"/>
                    <a:pt x="40950" y="72472"/>
                  </a:cubicBezTo>
                  <a:cubicBezTo>
                    <a:pt x="43393" y="67237"/>
                    <a:pt x="47193" y="63165"/>
                    <a:pt x="51420" y="59443"/>
                  </a:cubicBezTo>
                  <a:cubicBezTo>
                    <a:pt x="54290" y="56922"/>
                    <a:pt x="55453" y="54091"/>
                    <a:pt x="55608" y="50252"/>
                  </a:cubicBezTo>
                  <a:cubicBezTo>
                    <a:pt x="56035" y="40713"/>
                    <a:pt x="58904" y="31988"/>
                    <a:pt x="64876" y="24310"/>
                  </a:cubicBezTo>
                  <a:cubicBezTo>
                    <a:pt x="68637" y="19462"/>
                    <a:pt x="72981" y="15391"/>
                    <a:pt x="78409" y="12599"/>
                  </a:cubicBezTo>
                  <a:cubicBezTo>
                    <a:pt x="82287" y="10582"/>
                    <a:pt x="83800" y="7519"/>
                    <a:pt x="82869" y="3370"/>
                  </a:cubicBezTo>
                  <a:cubicBezTo>
                    <a:pt x="81861" y="-1012"/>
                    <a:pt x="78060" y="151"/>
                    <a:pt x="75191" y="112"/>
                  </a:cubicBezTo>
                  <a:cubicBezTo>
                    <a:pt x="66272" y="-43"/>
                    <a:pt x="57314" y="73"/>
                    <a:pt x="48395" y="73"/>
                  </a:cubicBezTo>
                  <a:cubicBezTo>
                    <a:pt x="38623" y="73"/>
                    <a:pt x="28890" y="190"/>
                    <a:pt x="19118" y="35"/>
                  </a:cubicBezTo>
                  <a:cubicBezTo>
                    <a:pt x="14697" y="-43"/>
                    <a:pt x="12409" y="1547"/>
                    <a:pt x="12797" y="6200"/>
                  </a:cubicBezTo>
                  <a:cubicBezTo>
                    <a:pt x="13185" y="11086"/>
                    <a:pt x="10975" y="14538"/>
                    <a:pt x="6787" y="16942"/>
                  </a:cubicBezTo>
                  <a:cubicBezTo>
                    <a:pt x="5197" y="17872"/>
                    <a:pt x="3723" y="19113"/>
                    <a:pt x="2288" y="20277"/>
                  </a:cubicBezTo>
                  <a:cubicBezTo>
                    <a:pt x="-659" y="22603"/>
                    <a:pt x="-892" y="24853"/>
                    <a:pt x="2366" y="27218"/>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2B98E063-402F-D6FF-5632-57336B673D0A}"/>
                </a:ext>
              </a:extLst>
            </p:cNvPr>
            <p:cNvSpPr/>
            <p:nvPr/>
          </p:nvSpPr>
          <p:spPr>
            <a:xfrm>
              <a:off x="8710522" y="2337463"/>
              <a:ext cx="70286" cy="29621"/>
            </a:xfrm>
            <a:custGeom>
              <a:avLst/>
              <a:gdLst>
                <a:gd name="connsiteX0" fmla="*/ 2623 w 70286"/>
                <a:gd name="connsiteY0" fmla="*/ 28602 h 29621"/>
                <a:gd name="connsiteX1" fmla="*/ 14993 w 70286"/>
                <a:gd name="connsiteY1" fmla="*/ 20885 h 29621"/>
                <a:gd name="connsiteX2" fmla="*/ 22089 w 70286"/>
                <a:gd name="connsiteY2" fmla="*/ 14215 h 29621"/>
                <a:gd name="connsiteX3" fmla="*/ 48265 w 70286"/>
                <a:gd name="connsiteY3" fmla="*/ 14215 h 29621"/>
                <a:gd name="connsiteX4" fmla="*/ 55167 w 70286"/>
                <a:gd name="connsiteY4" fmla="*/ 21079 h 29621"/>
                <a:gd name="connsiteX5" fmla="*/ 58075 w 70286"/>
                <a:gd name="connsiteY5" fmla="*/ 28524 h 29621"/>
                <a:gd name="connsiteX6" fmla="*/ 70252 w 70286"/>
                <a:gd name="connsiteY6" fmla="*/ 20536 h 29621"/>
                <a:gd name="connsiteX7" fmla="*/ 70252 w 70286"/>
                <a:gd name="connsiteY7" fmla="*/ 16154 h 29621"/>
                <a:gd name="connsiteX8" fmla="*/ 70252 w 70286"/>
                <a:gd name="connsiteY8" fmla="*/ 16154 h 29621"/>
                <a:gd name="connsiteX9" fmla="*/ 70252 w 70286"/>
                <a:gd name="connsiteY9" fmla="*/ 9291 h 29621"/>
                <a:gd name="connsiteX10" fmla="*/ 61255 w 70286"/>
                <a:gd name="connsiteY10" fmla="*/ 61 h 29621"/>
                <a:gd name="connsiteX11" fmla="*/ 8905 w 70286"/>
                <a:gd name="connsiteY11" fmla="*/ 61 h 29621"/>
                <a:gd name="connsiteX12" fmla="*/ 141 w 70286"/>
                <a:gd name="connsiteY12" fmla="*/ 8476 h 29621"/>
                <a:gd name="connsiteX13" fmla="*/ 64 w 70286"/>
                <a:gd name="connsiteY13" fmla="*/ 24065 h 29621"/>
                <a:gd name="connsiteX14" fmla="*/ 2662 w 70286"/>
                <a:gd name="connsiteY14" fmla="*/ 28563 h 2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286" h="29621">
                  <a:moveTo>
                    <a:pt x="2623" y="28602"/>
                  </a:moveTo>
                  <a:cubicBezTo>
                    <a:pt x="9564" y="31433"/>
                    <a:pt x="15148" y="28214"/>
                    <a:pt x="14993" y="20885"/>
                  </a:cubicBezTo>
                  <a:cubicBezTo>
                    <a:pt x="14877" y="15534"/>
                    <a:pt x="17165" y="14060"/>
                    <a:pt x="22089" y="14215"/>
                  </a:cubicBezTo>
                  <a:cubicBezTo>
                    <a:pt x="30814" y="14487"/>
                    <a:pt x="39540" y="14487"/>
                    <a:pt x="48265" y="14215"/>
                  </a:cubicBezTo>
                  <a:cubicBezTo>
                    <a:pt x="53383" y="14060"/>
                    <a:pt x="55477" y="15922"/>
                    <a:pt x="55167" y="21079"/>
                  </a:cubicBezTo>
                  <a:cubicBezTo>
                    <a:pt x="55012" y="23832"/>
                    <a:pt x="54430" y="27090"/>
                    <a:pt x="58075" y="28524"/>
                  </a:cubicBezTo>
                  <a:cubicBezTo>
                    <a:pt x="65288" y="31433"/>
                    <a:pt x="70213" y="28214"/>
                    <a:pt x="70252" y="20536"/>
                  </a:cubicBezTo>
                  <a:cubicBezTo>
                    <a:pt x="70252" y="19063"/>
                    <a:pt x="70252" y="17628"/>
                    <a:pt x="70252" y="16154"/>
                  </a:cubicBezTo>
                  <a:lnTo>
                    <a:pt x="70252" y="16154"/>
                  </a:lnTo>
                  <a:cubicBezTo>
                    <a:pt x="70252" y="13866"/>
                    <a:pt x="70329" y="11579"/>
                    <a:pt x="70252" y="9291"/>
                  </a:cubicBezTo>
                  <a:cubicBezTo>
                    <a:pt x="70019" y="2543"/>
                    <a:pt x="67847" y="139"/>
                    <a:pt x="61255" y="61"/>
                  </a:cubicBezTo>
                  <a:cubicBezTo>
                    <a:pt x="43805" y="-55"/>
                    <a:pt x="26355" y="23"/>
                    <a:pt x="8905" y="61"/>
                  </a:cubicBezTo>
                  <a:cubicBezTo>
                    <a:pt x="3321" y="61"/>
                    <a:pt x="413" y="3086"/>
                    <a:pt x="141" y="8476"/>
                  </a:cubicBezTo>
                  <a:cubicBezTo>
                    <a:pt x="-92" y="13673"/>
                    <a:pt x="25" y="18869"/>
                    <a:pt x="64" y="24065"/>
                  </a:cubicBezTo>
                  <a:cubicBezTo>
                    <a:pt x="64" y="26004"/>
                    <a:pt x="529" y="27710"/>
                    <a:pt x="2662" y="28563"/>
                  </a:cubicBezTo>
                  <a:close/>
                </a:path>
              </a:pathLst>
            </a:custGeom>
            <a:grpFill/>
            <a:ln w="38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38" name="Rectangle: Diagonal Corners Rounded 337">
            <a:extLst>
              <a:ext uri="{FF2B5EF4-FFF2-40B4-BE49-F238E27FC236}">
                <a16:creationId xmlns:a16="http://schemas.microsoft.com/office/drawing/2014/main" id="{D1484A44-F5A0-E749-BACA-70DCD7020CD6}"/>
              </a:ext>
            </a:extLst>
          </p:cNvPr>
          <p:cNvSpPr/>
          <p:nvPr/>
        </p:nvSpPr>
        <p:spPr>
          <a:xfrm flipV="1">
            <a:off x="6731527" y="438657"/>
            <a:ext cx="4314095" cy="694326"/>
          </a:xfrm>
          <a:prstGeom prst="round2DiagRect">
            <a:avLst>
              <a:gd name="adj1" fmla="val 50000"/>
              <a:gd name="adj2" fmla="val 0"/>
            </a:avLst>
          </a:prstGeom>
          <a:solidFill>
            <a:srgbClr val="FFE5CF"/>
          </a:solidFill>
          <a:ln>
            <a:noFill/>
          </a:ln>
        </p:spPr>
        <p:style>
          <a:lnRef idx="3">
            <a:schemeClr val="lt1"/>
          </a:lnRef>
          <a:fillRef idx="1">
            <a:schemeClr val="accent4"/>
          </a:fillRef>
          <a:effectRef idx="1">
            <a:schemeClr val="accent4"/>
          </a:effectRef>
          <a:fontRef idx="minor">
            <a:schemeClr val="lt1"/>
          </a:fontRef>
        </p:style>
        <p:txBody>
          <a:bodyPr rtlCol="0" anchor="ctr"/>
          <a:lstStyle/>
          <a:p>
            <a:pPr algn="ctr"/>
            <a:endParaRPr lang="en-US" sz="1641"/>
          </a:p>
        </p:txBody>
      </p:sp>
      <p:sp>
        <p:nvSpPr>
          <p:cNvPr id="339" name="TextBox 338">
            <a:extLst>
              <a:ext uri="{FF2B5EF4-FFF2-40B4-BE49-F238E27FC236}">
                <a16:creationId xmlns:a16="http://schemas.microsoft.com/office/drawing/2014/main" id="{FA74C5F7-1E20-C95D-8E3E-7669A04B15AF}"/>
              </a:ext>
            </a:extLst>
          </p:cNvPr>
          <p:cNvSpPr txBox="1"/>
          <p:nvPr/>
        </p:nvSpPr>
        <p:spPr>
          <a:xfrm>
            <a:off x="6731528" y="593263"/>
            <a:ext cx="4307180" cy="378060"/>
          </a:xfrm>
          <a:prstGeom prst="rect">
            <a:avLst/>
          </a:prstGeom>
          <a:noFill/>
        </p:spPr>
        <p:txBody>
          <a:bodyPr vert="horz" wrap="square" rtlCol="0">
            <a:spAutoFit/>
          </a:bodyPr>
          <a:lstStyle/>
          <a:p>
            <a:pPr algn="ctr">
              <a:defRPr/>
            </a:pPr>
            <a:r>
              <a:rPr lang="en-US" sz="1824" b="1" dirty="0">
                <a:solidFill>
                  <a:srgbClr val="F48414"/>
                </a:solidFill>
                <a:latin typeface="Avenir Next LT Pro" panose="020B0504020202020204" pitchFamily="34" charset="0"/>
                <a:ea typeface="Noto Sans JP" panose="020B0500000000000000" pitchFamily="34" charset="-128"/>
              </a:rPr>
              <a:t>ENTORNO ALIMENTARIO</a:t>
            </a:r>
          </a:p>
        </p:txBody>
      </p:sp>
      <p:sp>
        <p:nvSpPr>
          <p:cNvPr id="4" name="TextBox 3">
            <a:extLst>
              <a:ext uri="{FF2B5EF4-FFF2-40B4-BE49-F238E27FC236}">
                <a16:creationId xmlns:a16="http://schemas.microsoft.com/office/drawing/2014/main" id="{250EF936-3B59-030F-DD4D-548206496F37}"/>
              </a:ext>
            </a:extLst>
          </p:cNvPr>
          <p:cNvSpPr txBox="1"/>
          <p:nvPr/>
        </p:nvSpPr>
        <p:spPr>
          <a:xfrm>
            <a:off x="6095999" y="6815057"/>
            <a:ext cx="4949623" cy="230832"/>
          </a:xfrm>
          <a:prstGeom prst="rect">
            <a:avLst/>
          </a:prstGeom>
          <a:noFill/>
        </p:spPr>
        <p:txBody>
          <a:bodyPr wrap="square" rtlCol="0">
            <a:spAutoFit/>
          </a:bodyPr>
          <a:lstStyle/>
          <a:p>
            <a:pPr algn="r"/>
            <a:r>
              <a:rPr lang="es-CO" sz="900" i="1" dirty="0">
                <a:solidFill>
                  <a:schemeClr val="tx1">
                    <a:lumMod val="50000"/>
                    <a:lumOff val="50000"/>
                  </a:schemeClr>
                </a:solidFill>
              </a:rPr>
              <a:t>Entorno alimentario. </a:t>
            </a:r>
            <a:r>
              <a:rPr lang="es-CO" sz="900" dirty="0">
                <a:solidFill>
                  <a:schemeClr val="tx1">
                    <a:lumMod val="50000"/>
                    <a:lumOff val="50000"/>
                  </a:schemeClr>
                </a:solidFill>
              </a:rPr>
              <a:t>Perfil del Sistema Alimentario de Gualaco, Honduras. © CIAT, 2024.</a:t>
            </a:r>
          </a:p>
        </p:txBody>
      </p:sp>
    </p:spTree>
    <p:extLst>
      <p:ext uri="{BB962C8B-B14F-4D97-AF65-F5344CB8AC3E}">
        <p14:creationId xmlns:p14="http://schemas.microsoft.com/office/powerpoint/2010/main" val="33082116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AC1DE75-3E6E-C058-DFDE-7C01E83C7714}"/>
              </a:ext>
            </a:extLst>
          </p:cNvPr>
          <p:cNvGrpSpPr/>
          <p:nvPr/>
        </p:nvGrpSpPr>
        <p:grpSpPr>
          <a:xfrm>
            <a:off x="0" y="0"/>
            <a:ext cx="2775098" cy="2690037"/>
            <a:chOff x="0" y="137320"/>
            <a:chExt cx="2775098" cy="2690037"/>
          </a:xfrm>
        </p:grpSpPr>
        <p:sp>
          <p:nvSpPr>
            <p:cNvPr id="3" name="Teardrop 2">
              <a:extLst>
                <a:ext uri="{FF2B5EF4-FFF2-40B4-BE49-F238E27FC236}">
                  <a16:creationId xmlns:a16="http://schemas.microsoft.com/office/drawing/2014/main" id="{5F8EE8A9-AE48-1583-CAAD-2B2344C6F750}"/>
                </a:ext>
              </a:extLst>
            </p:cNvPr>
            <p:cNvSpPr/>
            <p:nvPr/>
          </p:nvSpPr>
          <p:spPr>
            <a:xfrm flipH="1">
              <a:off x="0" y="137320"/>
              <a:ext cx="2775098" cy="2690037"/>
            </a:xfrm>
            <a:prstGeom prst="teardrop">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8D8E66D-38FE-F84E-45E8-CA4F296A0401}"/>
                </a:ext>
              </a:extLst>
            </p:cNvPr>
            <p:cNvSpPr txBox="1"/>
            <p:nvPr/>
          </p:nvSpPr>
          <p:spPr>
            <a:xfrm>
              <a:off x="787295" y="1093628"/>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5" name="TextBox 4">
              <a:extLst>
                <a:ext uri="{FF2B5EF4-FFF2-40B4-BE49-F238E27FC236}">
                  <a16:creationId xmlns:a16="http://schemas.microsoft.com/office/drawing/2014/main" id="{7219ABE8-07A2-CFB8-E3C9-7CEB1A45F37C}"/>
                </a:ext>
              </a:extLst>
            </p:cNvPr>
            <p:cNvSpPr txBox="1"/>
            <p:nvPr/>
          </p:nvSpPr>
          <p:spPr>
            <a:xfrm>
              <a:off x="456615" y="1443009"/>
              <a:ext cx="1937264" cy="553998"/>
            </a:xfrm>
            <a:prstGeom prst="rect">
              <a:avLst/>
            </a:prstGeom>
            <a:noFill/>
          </p:spPr>
          <p:txBody>
            <a:bodyPr wrap="square" lIns="91440" tIns="45720" rIns="91440" bIns="45720" rtlCol="0" anchor="t">
              <a:spAutoFit/>
            </a:bodyPr>
            <a:lstStyle/>
            <a:p>
              <a:pPr algn="ctr"/>
              <a:r>
                <a:rPr lang="en-US" sz="1500" dirty="0">
                  <a:solidFill>
                    <a:schemeClr val="bg1"/>
                  </a:solidFill>
                </a:rPr>
                <a:t>Comportamiento del consumidor</a:t>
              </a:r>
            </a:p>
          </p:txBody>
        </p:sp>
      </p:grpSp>
      <p:pic>
        <p:nvPicPr>
          <p:cNvPr id="175" name="Graphic 174">
            <a:extLst>
              <a:ext uri="{FF2B5EF4-FFF2-40B4-BE49-F238E27FC236}">
                <a16:creationId xmlns:a16="http://schemas.microsoft.com/office/drawing/2014/main" id="{9A69DC2C-601D-BDA6-D265-D2654BB934D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86910" y="3434615"/>
            <a:ext cx="395478" cy="395478"/>
          </a:xfrm>
          <a:prstGeom prst="rect">
            <a:avLst/>
          </a:prstGeom>
        </p:spPr>
      </p:pic>
      <p:grpSp>
        <p:nvGrpSpPr>
          <p:cNvPr id="7" name="Group 6">
            <a:extLst>
              <a:ext uri="{FF2B5EF4-FFF2-40B4-BE49-F238E27FC236}">
                <a16:creationId xmlns:a16="http://schemas.microsoft.com/office/drawing/2014/main" id="{520BBF49-E07A-B08D-DBAB-A32BB2B2417B}"/>
              </a:ext>
            </a:extLst>
          </p:cNvPr>
          <p:cNvGrpSpPr/>
          <p:nvPr/>
        </p:nvGrpSpPr>
        <p:grpSpPr>
          <a:xfrm>
            <a:off x="1256557" y="3434615"/>
            <a:ext cx="395479" cy="395478"/>
            <a:chOff x="770084" y="1546717"/>
            <a:chExt cx="369054" cy="369054"/>
          </a:xfrm>
        </p:grpSpPr>
        <p:sp>
          <p:nvSpPr>
            <p:cNvPr id="8" name="Oval 7">
              <a:extLst>
                <a:ext uri="{FF2B5EF4-FFF2-40B4-BE49-F238E27FC236}">
                  <a16:creationId xmlns:a16="http://schemas.microsoft.com/office/drawing/2014/main" id="{141540B2-AE04-14D6-33F5-FC53606487D5}"/>
                </a:ext>
              </a:extLst>
            </p:cNvPr>
            <p:cNvSpPr/>
            <p:nvPr/>
          </p:nvSpPr>
          <p:spPr>
            <a:xfrm>
              <a:off x="770084" y="1546717"/>
              <a:ext cx="369054" cy="369054"/>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9" name="Group 8">
              <a:extLst>
                <a:ext uri="{FF2B5EF4-FFF2-40B4-BE49-F238E27FC236}">
                  <a16:creationId xmlns:a16="http://schemas.microsoft.com/office/drawing/2014/main" id="{A7476002-6D07-C960-F436-6C11381AF369}"/>
                </a:ext>
              </a:extLst>
            </p:cNvPr>
            <p:cNvGrpSpPr/>
            <p:nvPr/>
          </p:nvGrpSpPr>
          <p:grpSpPr>
            <a:xfrm>
              <a:off x="833753" y="1597808"/>
              <a:ext cx="237199" cy="273634"/>
              <a:chOff x="810189" y="1276940"/>
              <a:chExt cx="791568" cy="913157"/>
            </a:xfrm>
            <a:solidFill>
              <a:srgbClr val="FFE5CF"/>
            </a:solidFill>
          </p:grpSpPr>
          <p:grpSp>
            <p:nvGrpSpPr>
              <p:cNvPr id="10" name="Graphic 192">
                <a:extLst>
                  <a:ext uri="{FF2B5EF4-FFF2-40B4-BE49-F238E27FC236}">
                    <a16:creationId xmlns:a16="http://schemas.microsoft.com/office/drawing/2014/main" id="{9B34C21A-AAFB-2A44-56E6-68DDA9F656BA}"/>
                  </a:ext>
                </a:extLst>
              </p:cNvPr>
              <p:cNvGrpSpPr/>
              <p:nvPr/>
            </p:nvGrpSpPr>
            <p:grpSpPr>
              <a:xfrm flipH="1">
                <a:off x="810189" y="1397057"/>
                <a:ext cx="791568" cy="793040"/>
                <a:chOff x="809159" y="1397057"/>
                <a:chExt cx="791568" cy="793040"/>
              </a:xfrm>
              <a:grpFill/>
            </p:grpSpPr>
            <p:sp>
              <p:nvSpPr>
                <p:cNvPr id="17" name="Freeform: Shape 16">
                  <a:extLst>
                    <a:ext uri="{FF2B5EF4-FFF2-40B4-BE49-F238E27FC236}">
                      <a16:creationId xmlns:a16="http://schemas.microsoft.com/office/drawing/2014/main" id="{3FB55D7C-5527-5CCC-5058-D87437FEAEEB}"/>
                    </a:ext>
                  </a:extLst>
                </p:cNvPr>
                <p:cNvSpPr/>
                <p:nvPr/>
              </p:nvSpPr>
              <p:spPr>
                <a:xfrm>
                  <a:off x="809159" y="1397057"/>
                  <a:ext cx="791568" cy="595095"/>
                </a:xfrm>
                <a:custGeom>
                  <a:avLst/>
                  <a:gdLst>
                    <a:gd name="connsiteX0" fmla="*/ 311985 w 791568"/>
                    <a:gd name="connsiteY0" fmla="*/ 98390 h 595095"/>
                    <a:gd name="connsiteX1" fmla="*/ 585767 w 791568"/>
                    <a:gd name="connsiteY1" fmla="*/ 98390 h 595095"/>
                    <a:gd name="connsiteX2" fmla="*/ 606339 w 791568"/>
                    <a:gd name="connsiteY2" fmla="*/ 81825 h 595095"/>
                    <a:gd name="connsiteX3" fmla="*/ 617226 w 791568"/>
                    <a:gd name="connsiteY3" fmla="*/ 23894 h 595095"/>
                    <a:gd name="connsiteX4" fmla="*/ 646058 w 791568"/>
                    <a:gd name="connsiteY4" fmla="*/ 227 h 595095"/>
                    <a:gd name="connsiteX5" fmla="*/ 762923 w 791568"/>
                    <a:gd name="connsiteY5" fmla="*/ 294 h 595095"/>
                    <a:gd name="connsiteX6" fmla="*/ 787770 w 791568"/>
                    <a:gd name="connsiteY6" fmla="*/ 39145 h 595095"/>
                    <a:gd name="connsiteX7" fmla="*/ 760986 w 791568"/>
                    <a:gd name="connsiteY7" fmla="*/ 51680 h 595095"/>
                    <a:gd name="connsiteX8" fmla="*/ 676404 w 791568"/>
                    <a:gd name="connsiteY8" fmla="*/ 51524 h 595095"/>
                    <a:gd name="connsiteX9" fmla="*/ 661198 w 791568"/>
                    <a:gd name="connsiteY9" fmla="*/ 64348 h 595095"/>
                    <a:gd name="connsiteX10" fmla="*/ 608031 w 791568"/>
                    <a:gd name="connsiteY10" fmla="*/ 357634 h 595095"/>
                    <a:gd name="connsiteX11" fmla="*/ 569670 w 791568"/>
                    <a:gd name="connsiteY11" fmla="*/ 568832 h 595095"/>
                    <a:gd name="connsiteX12" fmla="*/ 538656 w 791568"/>
                    <a:gd name="connsiteY12" fmla="*/ 595037 h 595095"/>
                    <a:gd name="connsiteX13" fmla="*/ 201443 w 791568"/>
                    <a:gd name="connsiteY13" fmla="*/ 595037 h 595095"/>
                    <a:gd name="connsiteX14" fmla="*/ 175995 w 791568"/>
                    <a:gd name="connsiteY14" fmla="*/ 557032 h 595095"/>
                    <a:gd name="connsiteX15" fmla="*/ 194831 w 791568"/>
                    <a:gd name="connsiteY15" fmla="*/ 544764 h 595095"/>
                    <a:gd name="connsiteX16" fmla="*/ 212553 w 791568"/>
                    <a:gd name="connsiteY16" fmla="*/ 543718 h 595095"/>
                    <a:gd name="connsiteX17" fmla="*/ 503033 w 791568"/>
                    <a:gd name="connsiteY17" fmla="*/ 543673 h 595095"/>
                    <a:gd name="connsiteX18" fmla="*/ 525698 w 791568"/>
                    <a:gd name="connsiteY18" fmla="*/ 525372 h 595095"/>
                    <a:gd name="connsiteX19" fmla="*/ 537743 w 791568"/>
                    <a:gd name="connsiteY19" fmla="*/ 460873 h 595095"/>
                    <a:gd name="connsiteX20" fmla="*/ 526054 w 791568"/>
                    <a:gd name="connsiteY20" fmla="*/ 447559 h 595095"/>
                    <a:gd name="connsiteX21" fmla="*/ 163238 w 791568"/>
                    <a:gd name="connsiteY21" fmla="*/ 448071 h 595095"/>
                    <a:gd name="connsiteX22" fmla="*/ 119266 w 791568"/>
                    <a:gd name="connsiteY22" fmla="*/ 419350 h 595095"/>
                    <a:gd name="connsiteX23" fmla="*/ 3938 w 791568"/>
                    <a:gd name="connsiteY23" fmla="*/ 140759 h 595095"/>
                    <a:gd name="connsiteX24" fmla="*/ 32658 w 791568"/>
                    <a:gd name="connsiteY24" fmla="*/ 98457 h 595095"/>
                    <a:gd name="connsiteX25" fmla="*/ 312007 w 791568"/>
                    <a:gd name="connsiteY25" fmla="*/ 98390 h 59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1568" h="595095">
                      <a:moveTo>
                        <a:pt x="311985" y="98390"/>
                      </a:moveTo>
                      <a:cubicBezTo>
                        <a:pt x="403245" y="98390"/>
                        <a:pt x="494506" y="98390"/>
                        <a:pt x="585767" y="98390"/>
                      </a:cubicBezTo>
                      <a:cubicBezTo>
                        <a:pt x="597389" y="98390"/>
                        <a:pt x="604246" y="92868"/>
                        <a:pt x="606339" y="81825"/>
                      </a:cubicBezTo>
                      <a:cubicBezTo>
                        <a:pt x="609968" y="62522"/>
                        <a:pt x="613308" y="43152"/>
                        <a:pt x="617226" y="23894"/>
                      </a:cubicBezTo>
                      <a:cubicBezTo>
                        <a:pt x="620477" y="7908"/>
                        <a:pt x="629650" y="316"/>
                        <a:pt x="646058" y="227"/>
                      </a:cubicBezTo>
                      <a:cubicBezTo>
                        <a:pt x="684998" y="4"/>
                        <a:pt x="723961" y="-174"/>
                        <a:pt x="762923" y="294"/>
                      </a:cubicBezTo>
                      <a:cubicBezTo>
                        <a:pt x="785877" y="561"/>
                        <a:pt x="798323" y="20532"/>
                        <a:pt x="787770" y="39145"/>
                      </a:cubicBezTo>
                      <a:cubicBezTo>
                        <a:pt x="781870" y="49542"/>
                        <a:pt x="771762" y="51635"/>
                        <a:pt x="760986" y="51680"/>
                      </a:cubicBezTo>
                      <a:cubicBezTo>
                        <a:pt x="732799" y="51791"/>
                        <a:pt x="704591" y="52125"/>
                        <a:pt x="676404" y="51524"/>
                      </a:cubicBezTo>
                      <a:cubicBezTo>
                        <a:pt x="666519" y="51301"/>
                        <a:pt x="662868" y="54975"/>
                        <a:pt x="661198" y="64348"/>
                      </a:cubicBezTo>
                      <a:cubicBezTo>
                        <a:pt x="643676" y="162154"/>
                        <a:pt x="625798" y="259872"/>
                        <a:pt x="608031" y="357634"/>
                      </a:cubicBezTo>
                      <a:cubicBezTo>
                        <a:pt x="595251" y="428033"/>
                        <a:pt x="582583" y="498455"/>
                        <a:pt x="569670" y="568832"/>
                      </a:cubicBezTo>
                      <a:cubicBezTo>
                        <a:pt x="566085" y="588380"/>
                        <a:pt x="558048" y="595014"/>
                        <a:pt x="538656" y="595037"/>
                      </a:cubicBezTo>
                      <a:cubicBezTo>
                        <a:pt x="426244" y="595103"/>
                        <a:pt x="313855" y="595126"/>
                        <a:pt x="201443" y="595037"/>
                      </a:cubicBezTo>
                      <a:cubicBezTo>
                        <a:pt x="178422" y="595037"/>
                        <a:pt x="165575" y="575556"/>
                        <a:pt x="175995" y="557032"/>
                      </a:cubicBezTo>
                      <a:cubicBezTo>
                        <a:pt x="180158" y="549640"/>
                        <a:pt x="186704" y="545788"/>
                        <a:pt x="194831" y="544764"/>
                      </a:cubicBezTo>
                      <a:cubicBezTo>
                        <a:pt x="200686" y="544029"/>
                        <a:pt x="206653" y="543718"/>
                        <a:pt x="212553" y="543718"/>
                      </a:cubicBezTo>
                      <a:cubicBezTo>
                        <a:pt x="309380" y="543651"/>
                        <a:pt x="406206" y="543673"/>
                        <a:pt x="503033" y="543673"/>
                      </a:cubicBezTo>
                      <a:cubicBezTo>
                        <a:pt x="515842" y="543673"/>
                        <a:pt x="523398" y="537573"/>
                        <a:pt x="525698" y="525372"/>
                      </a:cubicBezTo>
                      <a:cubicBezTo>
                        <a:pt x="529706" y="503865"/>
                        <a:pt x="533223" y="482269"/>
                        <a:pt x="537743" y="460873"/>
                      </a:cubicBezTo>
                      <a:cubicBezTo>
                        <a:pt x="540014" y="450119"/>
                        <a:pt x="536430" y="447537"/>
                        <a:pt x="526054" y="447559"/>
                      </a:cubicBezTo>
                      <a:cubicBezTo>
                        <a:pt x="405116" y="447826"/>
                        <a:pt x="284177" y="447358"/>
                        <a:pt x="163238" y="448071"/>
                      </a:cubicBezTo>
                      <a:cubicBezTo>
                        <a:pt x="140795" y="448204"/>
                        <a:pt x="127838" y="440501"/>
                        <a:pt x="119266" y="419350"/>
                      </a:cubicBezTo>
                      <a:cubicBezTo>
                        <a:pt x="81439" y="326219"/>
                        <a:pt x="42321" y="233622"/>
                        <a:pt x="3938" y="140759"/>
                      </a:cubicBezTo>
                      <a:cubicBezTo>
                        <a:pt x="-6682" y="115088"/>
                        <a:pt x="4606" y="98501"/>
                        <a:pt x="32658" y="98457"/>
                      </a:cubicBezTo>
                      <a:cubicBezTo>
                        <a:pt x="125767" y="98278"/>
                        <a:pt x="218876" y="98390"/>
                        <a:pt x="312007" y="98390"/>
                      </a:cubicBezTo>
                      <a:close/>
                    </a:path>
                  </a:pathLst>
                </a:custGeom>
                <a:grpFill/>
                <a:ln w="0" cap="flat">
                  <a:noFill/>
                  <a:prstDash val="solid"/>
                  <a:miter/>
                </a:ln>
              </p:spPr>
              <p:txBody>
                <a:bodyPr rtlCol="0" anchor="ctr"/>
                <a:lstStyle/>
                <a:p>
                  <a:endParaRPr lang="en-US" sz="1641"/>
                </a:p>
              </p:txBody>
            </p:sp>
            <p:sp>
              <p:nvSpPr>
                <p:cNvPr id="18" name="Freeform: Shape 17">
                  <a:extLst>
                    <a:ext uri="{FF2B5EF4-FFF2-40B4-BE49-F238E27FC236}">
                      <a16:creationId xmlns:a16="http://schemas.microsoft.com/office/drawing/2014/main" id="{A8626C6C-1992-9020-E5D5-5F0CF0CC7471}"/>
                    </a:ext>
                  </a:extLst>
                </p:cNvPr>
                <p:cNvSpPr/>
                <p:nvPr/>
              </p:nvSpPr>
              <p:spPr>
                <a:xfrm>
                  <a:off x="1006259" y="2040429"/>
                  <a:ext cx="149616" cy="149668"/>
                </a:xfrm>
                <a:custGeom>
                  <a:avLst/>
                  <a:gdLst>
                    <a:gd name="connsiteX0" fmla="*/ 1 w 149616"/>
                    <a:gd name="connsiteY0" fmla="*/ 73450 h 149668"/>
                    <a:gd name="connsiteX1" fmla="*/ 75053 w 149616"/>
                    <a:gd name="connsiteY1" fmla="*/ 0 h 149668"/>
                    <a:gd name="connsiteX2" fmla="*/ 149616 w 149616"/>
                    <a:gd name="connsiteY2" fmla="*/ 75053 h 149668"/>
                    <a:gd name="connsiteX3" fmla="*/ 74029 w 149616"/>
                    <a:gd name="connsiteY3" fmla="*/ 149660 h 149668"/>
                    <a:gd name="connsiteX4" fmla="*/ 1 w 149616"/>
                    <a:gd name="connsiteY4" fmla="*/ 73472 h 149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16" h="149668">
                      <a:moveTo>
                        <a:pt x="1" y="73450"/>
                      </a:moveTo>
                      <a:cubicBezTo>
                        <a:pt x="179" y="32595"/>
                        <a:pt x="33575" y="-89"/>
                        <a:pt x="75053" y="0"/>
                      </a:cubicBezTo>
                      <a:cubicBezTo>
                        <a:pt x="116977" y="89"/>
                        <a:pt x="149816" y="33129"/>
                        <a:pt x="149616" y="75053"/>
                      </a:cubicBezTo>
                      <a:cubicBezTo>
                        <a:pt x="149415" y="116397"/>
                        <a:pt x="115106" y="150283"/>
                        <a:pt x="74029" y="149660"/>
                      </a:cubicBezTo>
                      <a:cubicBezTo>
                        <a:pt x="32551" y="149036"/>
                        <a:pt x="-177" y="115329"/>
                        <a:pt x="1" y="73472"/>
                      </a:cubicBezTo>
                      <a:close/>
                    </a:path>
                  </a:pathLst>
                </a:custGeom>
                <a:grpFill/>
                <a:ln w="0" cap="flat">
                  <a:noFill/>
                  <a:prstDash val="solid"/>
                  <a:miter/>
                </a:ln>
              </p:spPr>
              <p:txBody>
                <a:bodyPr rtlCol="0" anchor="ctr"/>
                <a:lstStyle/>
                <a:p>
                  <a:endParaRPr lang="en-US" sz="1641"/>
                </a:p>
              </p:txBody>
            </p:sp>
            <p:sp>
              <p:nvSpPr>
                <p:cNvPr id="19" name="Freeform: Shape 18">
                  <a:extLst>
                    <a:ext uri="{FF2B5EF4-FFF2-40B4-BE49-F238E27FC236}">
                      <a16:creationId xmlns:a16="http://schemas.microsoft.com/office/drawing/2014/main" id="{35AF9D2B-2426-743D-ECEC-EDDC2E7E96C2}"/>
                    </a:ext>
                  </a:extLst>
                </p:cNvPr>
                <p:cNvSpPr/>
                <p:nvPr/>
              </p:nvSpPr>
              <p:spPr>
                <a:xfrm>
                  <a:off x="1204255" y="2040429"/>
                  <a:ext cx="149637" cy="149663"/>
                </a:xfrm>
                <a:custGeom>
                  <a:avLst/>
                  <a:gdLst>
                    <a:gd name="connsiteX0" fmla="*/ 0 w 149637"/>
                    <a:gd name="connsiteY0" fmla="*/ 74207 h 149663"/>
                    <a:gd name="connsiteX1" fmla="*/ 74028 w 149637"/>
                    <a:gd name="connsiteY1" fmla="*/ 0 h 149663"/>
                    <a:gd name="connsiteX2" fmla="*/ 149637 w 149637"/>
                    <a:gd name="connsiteY2" fmla="*/ 74296 h 149663"/>
                    <a:gd name="connsiteX3" fmla="*/ 73449 w 149637"/>
                    <a:gd name="connsiteY3" fmla="*/ 149660 h 149663"/>
                    <a:gd name="connsiteX4" fmla="*/ 0 w 149637"/>
                    <a:gd name="connsiteY4" fmla="*/ 74207 h 149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37" h="149663">
                      <a:moveTo>
                        <a:pt x="0" y="74207"/>
                      </a:moveTo>
                      <a:cubicBezTo>
                        <a:pt x="0" y="32684"/>
                        <a:pt x="32572" y="45"/>
                        <a:pt x="74028" y="0"/>
                      </a:cubicBezTo>
                      <a:cubicBezTo>
                        <a:pt x="115907" y="-67"/>
                        <a:pt x="149771" y="33218"/>
                        <a:pt x="149637" y="74296"/>
                      </a:cubicBezTo>
                      <a:cubicBezTo>
                        <a:pt x="149504" y="115930"/>
                        <a:pt x="114972" y="150083"/>
                        <a:pt x="73449" y="149660"/>
                      </a:cubicBezTo>
                      <a:cubicBezTo>
                        <a:pt x="32751" y="149259"/>
                        <a:pt x="-22" y="115596"/>
                        <a:pt x="0" y="74207"/>
                      </a:cubicBezTo>
                      <a:close/>
                    </a:path>
                  </a:pathLst>
                </a:custGeom>
                <a:grpFill/>
                <a:ln w="0" cap="flat">
                  <a:noFill/>
                  <a:prstDash val="solid"/>
                  <a:miter/>
                </a:ln>
              </p:spPr>
              <p:txBody>
                <a:bodyPr rtlCol="0" anchor="ctr"/>
                <a:lstStyle/>
                <a:p>
                  <a:endParaRPr lang="en-US" sz="1641"/>
                </a:p>
              </p:txBody>
            </p:sp>
          </p:grpSp>
          <p:grpSp>
            <p:nvGrpSpPr>
              <p:cNvPr id="11" name="Graphic 192">
                <a:extLst>
                  <a:ext uri="{FF2B5EF4-FFF2-40B4-BE49-F238E27FC236}">
                    <a16:creationId xmlns:a16="http://schemas.microsoft.com/office/drawing/2014/main" id="{DC224437-A43E-ED22-5988-49FEE9CF324A}"/>
                  </a:ext>
                </a:extLst>
              </p:cNvPr>
              <p:cNvGrpSpPr/>
              <p:nvPr/>
            </p:nvGrpSpPr>
            <p:grpSpPr>
              <a:xfrm flipH="1">
                <a:off x="999819" y="1276940"/>
                <a:ext cx="571757" cy="197108"/>
                <a:chOff x="839340" y="1276940"/>
                <a:chExt cx="571757" cy="197108"/>
              </a:xfrm>
              <a:grpFill/>
            </p:grpSpPr>
            <p:sp>
              <p:nvSpPr>
                <p:cNvPr id="12" name="Freeform: Shape 11">
                  <a:extLst>
                    <a:ext uri="{FF2B5EF4-FFF2-40B4-BE49-F238E27FC236}">
                      <a16:creationId xmlns:a16="http://schemas.microsoft.com/office/drawing/2014/main" id="{9AA0F409-6B67-1012-EAC8-20ACB322872D}"/>
                    </a:ext>
                  </a:extLst>
                </p:cNvPr>
                <p:cNvSpPr/>
                <p:nvPr/>
              </p:nvSpPr>
              <p:spPr>
                <a:xfrm>
                  <a:off x="1187012" y="1276940"/>
                  <a:ext cx="224085" cy="197108"/>
                </a:xfrm>
                <a:custGeom>
                  <a:avLst/>
                  <a:gdLst>
                    <a:gd name="connsiteX0" fmla="*/ 90337 w 224085"/>
                    <a:gd name="connsiteY0" fmla="*/ 196844 h 197108"/>
                    <a:gd name="connsiteX1" fmla="*/ 9407 w 224085"/>
                    <a:gd name="connsiteY1" fmla="*/ 196822 h 197108"/>
                    <a:gd name="connsiteX2" fmla="*/ 2638 w 224085"/>
                    <a:gd name="connsiteY2" fmla="*/ 186781 h 197108"/>
                    <a:gd name="connsiteX3" fmla="*/ 32673 w 224085"/>
                    <a:gd name="connsiteY3" fmla="*/ 130542 h 197108"/>
                    <a:gd name="connsiteX4" fmla="*/ 42736 w 224085"/>
                    <a:gd name="connsiteY4" fmla="*/ 130853 h 197108"/>
                    <a:gd name="connsiteX5" fmla="*/ 68006 w 224085"/>
                    <a:gd name="connsiteY5" fmla="*/ 181015 h 197108"/>
                    <a:gd name="connsiteX6" fmla="*/ 71123 w 224085"/>
                    <a:gd name="connsiteY6" fmla="*/ 186870 h 197108"/>
                    <a:gd name="connsiteX7" fmla="*/ 84348 w 224085"/>
                    <a:gd name="connsiteY7" fmla="*/ 192659 h 197108"/>
                    <a:gd name="connsiteX8" fmla="*/ 88222 w 224085"/>
                    <a:gd name="connsiteY8" fmla="*/ 177230 h 197108"/>
                    <a:gd name="connsiteX9" fmla="*/ 57163 w 224085"/>
                    <a:gd name="connsiteY9" fmla="*/ 116159 h 197108"/>
                    <a:gd name="connsiteX10" fmla="*/ 59100 w 224085"/>
                    <a:gd name="connsiteY10" fmla="*/ 88017 h 197108"/>
                    <a:gd name="connsiteX11" fmla="*/ 82789 w 224085"/>
                    <a:gd name="connsiteY11" fmla="*/ 89910 h 197108"/>
                    <a:gd name="connsiteX12" fmla="*/ 108104 w 224085"/>
                    <a:gd name="connsiteY12" fmla="*/ 140049 h 197108"/>
                    <a:gd name="connsiteX13" fmla="*/ 122531 w 224085"/>
                    <a:gd name="connsiteY13" fmla="*/ 148487 h 197108"/>
                    <a:gd name="connsiteX14" fmla="*/ 125581 w 224085"/>
                    <a:gd name="connsiteY14" fmla="*/ 131432 h 197108"/>
                    <a:gd name="connsiteX15" fmla="*/ 90871 w 224085"/>
                    <a:gd name="connsiteY15" fmla="*/ 62569 h 197108"/>
                    <a:gd name="connsiteX16" fmla="*/ 92585 w 224085"/>
                    <a:gd name="connsiteY16" fmla="*/ 45715 h 197108"/>
                    <a:gd name="connsiteX17" fmla="*/ 122642 w 224085"/>
                    <a:gd name="connsiteY17" fmla="*/ 48944 h 197108"/>
                    <a:gd name="connsiteX18" fmla="*/ 146086 w 224085"/>
                    <a:gd name="connsiteY18" fmla="*/ 95765 h 197108"/>
                    <a:gd name="connsiteX19" fmla="*/ 161627 w 224085"/>
                    <a:gd name="connsiteY19" fmla="*/ 103624 h 197108"/>
                    <a:gd name="connsiteX20" fmla="*/ 163831 w 224085"/>
                    <a:gd name="connsiteY20" fmla="*/ 87082 h 197108"/>
                    <a:gd name="connsiteX21" fmla="*/ 131459 w 224085"/>
                    <a:gd name="connsiteY21" fmla="*/ 22427 h 197108"/>
                    <a:gd name="connsiteX22" fmla="*/ 135021 w 224085"/>
                    <a:gd name="connsiteY22" fmla="*/ 10271 h 197108"/>
                    <a:gd name="connsiteX23" fmla="*/ 178859 w 224085"/>
                    <a:gd name="connsiteY23" fmla="*/ 586 h 197108"/>
                    <a:gd name="connsiteX24" fmla="*/ 224033 w 224085"/>
                    <a:gd name="connsiteY24" fmla="*/ 55222 h 197108"/>
                    <a:gd name="connsiteX25" fmla="*/ 208448 w 224085"/>
                    <a:gd name="connsiteY25" fmla="*/ 133147 h 197108"/>
                    <a:gd name="connsiteX26" fmla="*/ 187720 w 224085"/>
                    <a:gd name="connsiteY26" fmla="*/ 184287 h 197108"/>
                    <a:gd name="connsiteX27" fmla="*/ 168462 w 224085"/>
                    <a:gd name="connsiteY27" fmla="*/ 197089 h 197108"/>
                    <a:gd name="connsiteX28" fmla="*/ 90381 w 224085"/>
                    <a:gd name="connsiteY28" fmla="*/ 196822 h 19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4085" h="197108">
                      <a:moveTo>
                        <a:pt x="90337" y="196844"/>
                      </a:moveTo>
                      <a:cubicBezTo>
                        <a:pt x="63353" y="196844"/>
                        <a:pt x="36368" y="196889"/>
                        <a:pt x="9407" y="196822"/>
                      </a:cubicBezTo>
                      <a:cubicBezTo>
                        <a:pt x="-1035" y="196800"/>
                        <a:pt x="-1970" y="195709"/>
                        <a:pt x="2638" y="186781"/>
                      </a:cubicBezTo>
                      <a:cubicBezTo>
                        <a:pt x="12368" y="167901"/>
                        <a:pt x="22676" y="149310"/>
                        <a:pt x="32673" y="130542"/>
                      </a:cubicBezTo>
                      <a:cubicBezTo>
                        <a:pt x="36368" y="123595"/>
                        <a:pt x="39374" y="124107"/>
                        <a:pt x="42736" y="130853"/>
                      </a:cubicBezTo>
                      <a:cubicBezTo>
                        <a:pt x="51063" y="147618"/>
                        <a:pt x="59568" y="164294"/>
                        <a:pt x="68006" y="181015"/>
                      </a:cubicBezTo>
                      <a:cubicBezTo>
                        <a:pt x="69008" y="182996"/>
                        <a:pt x="69831" y="185111"/>
                        <a:pt x="71123" y="186870"/>
                      </a:cubicBezTo>
                      <a:cubicBezTo>
                        <a:pt x="74373" y="191323"/>
                        <a:pt x="77824" y="196021"/>
                        <a:pt x="84348" y="192659"/>
                      </a:cubicBezTo>
                      <a:cubicBezTo>
                        <a:pt x="91250" y="189096"/>
                        <a:pt x="91272" y="183330"/>
                        <a:pt x="88222" y="177230"/>
                      </a:cubicBezTo>
                      <a:cubicBezTo>
                        <a:pt x="78047" y="156791"/>
                        <a:pt x="68496" y="135974"/>
                        <a:pt x="57163" y="116159"/>
                      </a:cubicBezTo>
                      <a:cubicBezTo>
                        <a:pt x="50974" y="105339"/>
                        <a:pt x="51797" y="97568"/>
                        <a:pt x="59100" y="88017"/>
                      </a:cubicBezTo>
                      <a:cubicBezTo>
                        <a:pt x="72614" y="70339"/>
                        <a:pt x="72325" y="69916"/>
                        <a:pt x="82789" y="89910"/>
                      </a:cubicBezTo>
                      <a:cubicBezTo>
                        <a:pt x="91450" y="106496"/>
                        <a:pt x="99621" y="123373"/>
                        <a:pt x="108104" y="140049"/>
                      </a:cubicBezTo>
                      <a:cubicBezTo>
                        <a:pt x="111065" y="145882"/>
                        <a:pt x="114627" y="152138"/>
                        <a:pt x="122531" y="148487"/>
                      </a:cubicBezTo>
                      <a:cubicBezTo>
                        <a:pt x="130768" y="144679"/>
                        <a:pt x="128831" y="137911"/>
                        <a:pt x="125581" y="131432"/>
                      </a:cubicBezTo>
                      <a:cubicBezTo>
                        <a:pt x="114048" y="108456"/>
                        <a:pt x="102738" y="85368"/>
                        <a:pt x="90871" y="62569"/>
                      </a:cubicBezTo>
                      <a:cubicBezTo>
                        <a:pt x="87487" y="56068"/>
                        <a:pt x="87465" y="51615"/>
                        <a:pt x="92585" y="45715"/>
                      </a:cubicBezTo>
                      <a:cubicBezTo>
                        <a:pt x="110597" y="24898"/>
                        <a:pt x="110374" y="24676"/>
                        <a:pt x="122642" y="48944"/>
                      </a:cubicBezTo>
                      <a:cubicBezTo>
                        <a:pt x="130524" y="64528"/>
                        <a:pt x="138405" y="80091"/>
                        <a:pt x="146086" y="95765"/>
                      </a:cubicBezTo>
                      <a:cubicBezTo>
                        <a:pt x="149381" y="102467"/>
                        <a:pt x="153879" y="107610"/>
                        <a:pt x="161627" y="103624"/>
                      </a:cubicBezTo>
                      <a:cubicBezTo>
                        <a:pt x="169152" y="99750"/>
                        <a:pt x="166859" y="93160"/>
                        <a:pt x="163831" y="87082"/>
                      </a:cubicBezTo>
                      <a:cubicBezTo>
                        <a:pt x="153077" y="65508"/>
                        <a:pt x="142524" y="43823"/>
                        <a:pt x="131459" y="22427"/>
                      </a:cubicBezTo>
                      <a:cubicBezTo>
                        <a:pt x="128386" y="16505"/>
                        <a:pt x="129344" y="13321"/>
                        <a:pt x="135021" y="10271"/>
                      </a:cubicBezTo>
                      <a:cubicBezTo>
                        <a:pt x="148758" y="2879"/>
                        <a:pt x="163096" y="-1685"/>
                        <a:pt x="178859" y="586"/>
                      </a:cubicBezTo>
                      <a:cubicBezTo>
                        <a:pt x="207068" y="4660"/>
                        <a:pt x="223187" y="24186"/>
                        <a:pt x="224033" y="55222"/>
                      </a:cubicBezTo>
                      <a:cubicBezTo>
                        <a:pt x="224768" y="82362"/>
                        <a:pt x="217665" y="108055"/>
                        <a:pt x="208448" y="133147"/>
                      </a:cubicBezTo>
                      <a:cubicBezTo>
                        <a:pt x="202103" y="150401"/>
                        <a:pt x="194422" y="167166"/>
                        <a:pt x="187720" y="184287"/>
                      </a:cubicBezTo>
                      <a:cubicBezTo>
                        <a:pt x="184180" y="193327"/>
                        <a:pt x="178948" y="197423"/>
                        <a:pt x="168462" y="197089"/>
                      </a:cubicBezTo>
                      <a:cubicBezTo>
                        <a:pt x="142457" y="196266"/>
                        <a:pt x="116408" y="196822"/>
                        <a:pt x="90381" y="196822"/>
                      </a:cubicBezTo>
                      <a:close/>
                    </a:path>
                  </a:pathLst>
                </a:custGeom>
                <a:grpFill/>
                <a:ln w="0" cap="flat">
                  <a:noFill/>
                  <a:prstDash val="solid"/>
                  <a:miter/>
                </a:ln>
              </p:spPr>
              <p:txBody>
                <a:bodyPr rtlCol="0" anchor="ctr"/>
                <a:lstStyle/>
                <a:p>
                  <a:endParaRPr lang="en-US" sz="1641"/>
                </a:p>
              </p:txBody>
            </p:sp>
            <p:sp>
              <p:nvSpPr>
                <p:cNvPr id="13" name="Freeform: Shape 12">
                  <a:extLst>
                    <a:ext uri="{FF2B5EF4-FFF2-40B4-BE49-F238E27FC236}">
                      <a16:creationId xmlns:a16="http://schemas.microsoft.com/office/drawing/2014/main" id="{CF0A95C3-94E9-0C2E-0E5D-BF69BBB511FA}"/>
                    </a:ext>
                  </a:extLst>
                </p:cNvPr>
                <p:cNvSpPr/>
                <p:nvPr/>
              </p:nvSpPr>
              <p:spPr>
                <a:xfrm>
                  <a:off x="1032455" y="1301743"/>
                  <a:ext cx="178817" cy="172205"/>
                </a:xfrm>
                <a:custGeom>
                  <a:avLst/>
                  <a:gdLst>
                    <a:gd name="connsiteX0" fmla="*/ 65444 w 178817"/>
                    <a:gd name="connsiteY0" fmla="*/ 172019 h 172205"/>
                    <a:gd name="connsiteX1" fmla="*/ 8336 w 178817"/>
                    <a:gd name="connsiteY1" fmla="*/ 172086 h 172205"/>
                    <a:gd name="connsiteX2" fmla="*/ 1368 w 178817"/>
                    <a:gd name="connsiteY2" fmla="*/ 161488 h 172205"/>
                    <a:gd name="connsiteX3" fmla="*/ 23231 w 178817"/>
                    <a:gd name="connsiteY3" fmla="*/ 137487 h 172205"/>
                    <a:gd name="connsiteX4" fmla="*/ 28285 w 178817"/>
                    <a:gd name="connsiteY4" fmla="*/ 127134 h 172205"/>
                    <a:gd name="connsiteX5" fmla="*/ 57206 w 178817"/>
                    <a:gd name="connsiteY5" fmla="*/ 72364 h 172205"/>
                    <a:gd name="connsiteX6" fmla="*/ 70498 w 178817"/>
                    <a:gd name="connsiteY6" fmla="*/ 55021 h 172205"/>
                    <a:gd name="connsiteX7" fmla="*/ 84591 w 178817"/>
                    <a:gd name="connsiteY7" fmla="*/ 20021 h 172205"/>
                    <a:gd name="connsiteX8" fmla="*/ 154322 w 178817"/>
                    <a:gd name="connsiteY8" fmla="*/ 20222 h 172205"/>
                    <a:gd name="connsiteX9" fmla="*/ 170776 w 178817"/>
                    <a:gd name="connsiteY9" fmla="*/ 67377 h 172205"/>
                    <a:gd name="connsiteX10" fmla="*/ 172535 w 178817"/>
                    <a:gd name="connsiteY10" fmla="*/ 74435 h 172205"/>
                    <a:gd name="connsiteX11" fmla="*/ 174360 w 178817"/>
                    <a:gd name="connsiteY11" fmla="*/ 88461 h 172205"/>
                    <a:gd name="connsiteX12" fmla="*/ 134463 w 178817"/>
                    <a:gd name="connsiteY12" fmla="*/ 163135 h 172205"/>
                    <a:gd name="connsiteX13" fmla="*/ 119702 w 178817"/>
                    <a:gd name="connsiteY13" fmla="*/ 172197 h 172205"/>
                    <a:gd name="connsiteX14" fmla="*/ 65444 w 178817"/>
                    <a:gd name="connsiteY14" fmla="*/ 172041 h 17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817" h="172205">
                      <a:moveTo>
                        <a:pt x="65444" y="172019"/>
                      </a:moveTo>
                      <a:cubicBezTo>
                        <a:pt x="46408" y="172019"/>
                        <a:pt x="27372" y="171863"/>
                        <a:pt x="8336" y="172086"/>
                      </a:cubicBezTo>
                      <a:cubicBezTo>
                        <a:pt x="-57" y="172175"/>
                        <a:pt x="-1549" y="168790"/>
                        <a:pt x="1368" y="161488"/>
                      </a:cubicBezTo>
                      <a:cubicBezTo>
                        <a:pt x="5687" y="150690"/>
                        <a:pt x="12722" y="142363"/>
                        <a:pt x="23231" y="137487"/>
                      </a:cubicBezTo>
                      <a:cubicBezTo>
                        <a:pt x="28241" y="135149"/>
                        <a:pt x="29242" y="132478"/>
                        <a:pt x="28285" y="127134"/>
                      </a:cubicBezTo>
                      <a:cubicBezTo>
                        <a:pt x="23855" y="102555"/>
                        <a:pt x="34207" y="82339"/>
                        <a:pt x="57206" y="72364"/>
                      </a:cubicBezTo>
                      <a:cubicBezTo>
                        <a:pt x="65600" y="68713"/>
                        <a:pt x="69429" y="63859"/>
                        <a:pt x="70498" y="55021"/>
                      </a:cubicBezTo>
                      <a:cubicBezTo>
                        <a:pt x="72056" y="42241"/>
                        <a:pt x="77199" y="30574"/>
                        <a:pt x="84591" y="20021"/>
                      </a:cubicBezTo>
                      <a:cubicBezTo>
                        <a:pt x="103360" y="-6763"/>
                        <a:pt x="135776" y="-6651"/>
                        <a:pt x="154322" y="20222"/>
                      </a:cubicBezTo>
                      <a:cubicBezTo>
                        <a:pt x="164119" y="34404"/>
                        <a:pt x="168683" y="50479"/>
                        <a:pt x="170776" y="67377"/>
                      </a:cubicBezTo>
                      <a:cubicBezTo>
                        <a:pt x="171087" y="69848"/>
                        <a:pt x="170286" y="73722"/>
                        <a:pt x="172535" y="74435"/>
                      </a:cubicBezTo>
                      <a:cubicBezTo>
                        <a:pt x="183733" y="77997"/>
                        <a:pt x="177099" y="83741"/>
                        <a:pt x="174360" y="88461"/>
                      </a:cubicBezTo>
                      <a:cubicBezTo>
                        <a:pt x="160178" y="112885"/>
                        <a:pt x="146419" y="137554"/>
                        <a:pt x="134463" y="163135"/>
                      </a:cubicBezTo>
                      <a:cubicBezTo>
                        <a:pt x="131324" y="169837"/>
                        <a:pt x="127071" y="172375"/>
                        <a:pt x="119702" y="172197"/>
                      </a:cubicBezTo>
                      <a:cubicBezTo>
                        <a:pt x="101623" y="171774"/>
                        <a:pt x="83522" y="172063"/>
                        <a:pt x="65444" y="172041"/>
                      </a:cubicBezTo>
                      <a:close/>
                    </a:path>
                  </a:pathLst>
                </a:custGeom>
                <a:grpFill/>
                <a:ln w="0" cap="flat">
                  <a:noFill/>
                  <a:prstDash val="solid"/>
                  <a:miter/>
                </a:ln>
              </p:spPr>
              <p:txBody>
                <a:bodyPr rtlCol="0" anchor="ctr"/>
                <a:lstStyle/>
                <a:p>
                  <a:endParaRPr lang="en-US" sz="1641"/>
                </a:p>
              </p:txBody>
            </p:sp>
            <p:sp>
              <p:nvSpPr>
                <p:cNvPr id="14" name="Freeform: Shape 13">
                  <a:extLst>
                    <a:ext uri="{FF2B5EF4-FFF2-40B4-BE49-F238E27FC236}">
                      <a16:creationId xmlns:a16="http://schemas.microsoft.com/office/drawing/2014/main" id="{D6EFCCCD-AF6B-C19D-0ABA-A41E5534FD5B}"/>
                    </a:ext>
                  </a:extLst>
                </p:cNvPr>
                <p:cNvSpPr/>
                <p:nvPr/>
              </p:nvSpPr>
              <p:spPr>
                <a:xfrm>
                  <a:off x="839340" y="1294820"/>
                  <a:ext cx="153643" cy="179081"/>
                </a:xfrm>
                <a:custGeom>
                  <a:avLst/>
                  <a:gdLst>
                    <a:gd name="connsiteX0" fmla="*/ 96409 w 153643"/>
                    <a:gd name="connsiteY0" fmla="*/ 178964 h 179081"/>
                    <a:gd name="connsiteX1" fmla="*/ 49788 w 153643"/>
                    <a:gd name="connsiteY1" fmla="*/ 179076 h 179081"/>
                    <a:gd name="connsiteX2" fmla="*/ 37009 w 153643"/>
                    <a:gd name="connsiteY2" fmla="*/ 170281 h 179081"/>
                    <a:gd name="connsiteX3" fmla="*/ 37699 w 153643"/>
                    <a:gd name="connsiteY3" fmla="*/ 111749 h 179081"/>
                    <a:gd name="connsiteX4" fmla="*/ 34805 w 153643"/>
                    <a:gd name="connsiteY4" fmla="*/ 102108 h 179081"/>
                    <a:gd name="connsiteX5" fmla="*/ 6440 w 153643"/>
                    <a:gd name="connsiteY5" fmla="*/ 78197 h 179081"/>
                    <a:gd name="connsiteX6" fmla="*/ 2900 w 153643"/>
                    <a:gd name="connsiteY6" fmla="*/ 60185 h 179081"/>
                    <a:gd name="connsiteX7" fmla="*/ 20689 w 153643"/>
                    <a:gd name="connsiteY7" fmla="*/ 60831 h 179081"/>
                    <a:gd name="connsiteX8" fmla="*/ 43309 w 153643"/>
                    <a:gd name="connsiteY8" fmla="*/ 79755 h 179081"/>
                    <a:gd name="connsiteX9" fmla="*/ 49521 w 153643"/>
                    <a:gd name="connsiteY9" fmla="*/ 83117 h 179081"/>
                    <a:gd name="connsiteX10" fmla="*/ 50389 w 153643"/>
                    <a:gd name="connsiteY10" fmla="*/ 75347 h 179081"/>
                    <a:gd name="connsiteX11" fmla="*/ 42352 w 153643"/>
                    <a:gd name="connsiteY11" fmla="*/ 16970 h 179081"/>
                    <a:gd name="connsiteX12" fmla="*/ 42731 w 153643"/>
                    <a:gd name="connsiteY12" fmla="*/ 7575 h 179081"/>
                    <a:gd name="connsiteX13" fmla="*/ 53595 w 153643"/>
                    <a:gd name="connsiteY13" fmla="*/ 5 h 179081"/>
                    <a:gd name="connsiteX14" fmla="*/ 64260 w 153643"/>
                    <a:gd name="connsiteY14" fmla="*/ 10269 h 179081"/>
                    <a:gd name="connsiteX15" fmla="*/ 70806 w 153643"/>
                    <a:gd name="connsiteY15" fmla="*/ 56378 h 179081"/>
                    <a:gd name="connsiteX16" fmla="*/ 74368 w 153643"/>
                    <a:gd name="connsiteY16" fmla="*/ 83718 h 179081"/>
                    <a:gd name="connsiteX17" fmla="*/ 80513 w 153643"/>
                    <a:gd name="connsiteY17" fmla="*/ 90709 h 179081"/>
                    <a:gd name="connsiteX18" fmla="*/ 123037 w 153643"/>
                    <a:gd name="connsiteY18" fmla="*/ 118562 h 179081"/>
                    <a:gd name="connsiteX19" fmla="*/ 151291 w 153643"/>
                    <a:gd name="connsiteY19" fmla="*/ 166919 h 179081"/>
                    <a:gd name="connsiteX20" fmla="*/ 143053 w 153643"/>
                    <a:gd name="connsiteY20" fmla="*/ 178964 h 179081"/>
                    <a:gd name="connsiteX21" fmla="*/ 96432 w 153643"/>
                    <a:gd name="connsiteY21" fmla="*/ 178964 h 17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643" h="179081">
                      <a:moveTo>
                        <a:pt x="96409" y="178964"/>
                      </a:moveTo>
                      <a:cubicBezTo>
                        <a:pt x="80869" y="178964"/>
                        <a:pt x="65329" y="178719"/>
                        <a:pt x="49788" y="179076"/>
                      </a:cubicBezTo>
                      <a:cubicBezTo>
                        <a:pt x="42975" y="179232"/>
                        <a:pt x="39235" y="176471"/>
                        <a:pt x="37009" y="170281"/>
                      </a:cubicBezTo>
                      <a:cubicBezTo>
                        <a:pt x="29973" y="150644"/>
                        <a:pt x="25698" y="131074"/>
                        <a:pt x="37699" y="111749"/>
                      </a:cubicBezTo>
                      <a:cubicBezTo>
                        <a:pt x="40549" y="107185"/>
                        <a:pt x="37743" y="104624"/>
                        <a:pt x="34805" y="102108"/>
                      </a:cubicBezTo>
                      <a:cubicBezTo>
                        <a:pt x="25387" y="94093"/>
                        <a:pt x="15835" y="86234"/>
                        <a:pt x="6440" y="78197"/>
                      </a:cubicBezTo>
                      <a:cubicBezTo>
                        <a:pt x="-506" y="72252"/>
                        <a:pt x="-2065" y="65016"/>
                        <a:pt x="2900" y="60185"/>
                      </a:cubicBezTo>
                      <a:cubicBezTo>
                        <a:pt x="8800" y="54441"/>
                        <a:pt x="14878" y="55888"/>
                        <a:pt x="20689" y="60831"/>
                      </a:cubicBezTo>
                      <a:cubicBezTo>
                        <a:pt x="28170" y="67198"/>
                        <a:pt x="35717" y="73499"/>
                        <a:pt x="43309" y="79755"/>
                      </a:cubicBezTo>
                      <a:cubicBezTo>
                        <a:pt x="45180" y="81291"/>
                        <a:pt x="46916" y="84498"/>
                        <a:pt x="49521" y="83117"/>
                      </a:cubicBezTo>
                      <a:cubicBezTo>
                        <a:pt x="52683" y="81447"/>
                        <a:pt x="50746" y="78019"/>
                        <a:pt x="50389" y="75347"/>
                      </a:cubicBezTo>
                      <a:cubicBezTo>
                        <a:pt x="47718" y="55888"/>
                        <a:pt x="44912" y="36429"/>
                        <a:pt x="42352" y="16970"/>
                      </a:cubicBezTo>
                      <a:cubicBezTo>
                        <a:pt x="41951" y="13898"/>
                        <a:pt x="41885" y="10514"/>
                        <a:pt x="42731" y="7575"/>
                      </a:cubicBezTo>
                      <a:cubicBezTo>
                        <a:pt x="44200" y="2432"/>
                        <a:pt x="48386" y="-129"/>
                        <a:pt x="53595" y="5"/>
                      </a:cubicBezTo>
                      <a:cubicBezTo>
                        <a:pt x="60008" y="161"/>
                        <a:pt x="63347" y="4413"/>
                        <a:pt x="64260" y="10269"/>
                      </a:cubicBezTo>
                      <a:cubicBezTo>
                        <a:pt x="66620" y="25609"/>
                        <a:pt x="68691" y="40993"/>
                        <a:pt x="70806" y="56378"/>
                      </a:cubicBezTo>
                      <a:cubicBezTo>
                        <a:pt x="72052" y="65484"/>
                        <a:pt x="73232" y="74590"/>
                        <a:pt x="74368" y="83718"/>
                      </a:cubicBezTo>
                      <a:cubicBezTo>
                        <a:pt x="74835" y="87503"/>
                        <a:pt x="75971" y="90286"/>
                        <a:pt x="80513" y="90709"/>
                      </a:cubicBezTo>
                      <a:cubicBezTo>
                        <a:pt x="99504" y="92535"/>
                        <a:pt x="112106" y="104713"/>
                        <a:pt x="123037" y="118562"/>
                      </a:cubicBezTo>
                      <a:cubicBezTo>
                        <a:pt x="134659" y="133278"/>
                        <a:pt x="143676" y="149754"/>
                        <a:pt x="151291" y="166919"/>
                      </a:cubicBezTo>
                      <a:cubicBezTo>
                        <a:pt x="155743" y="176961"/>
                        <a:pt x="154341" y="178898"/>
                        <a:pt x="143053" y="178964"/>
                      </a:cubicBezTo>
                      <a:cubicBezTo>
                        <a:pt x="127512" y="179031"/>
                        <a:pt x="111972" y="178964"/>
                        <a:pt x="96432" y="178964"/>
                      </a:cubicBezTo>
                      <a:close/>
                    </a:path>
                  </a:pathLst>
                </a:custGeom>
                <a:grpFill/>
                <a:ln w="0" cap="flat">
                  <a:noFill/>
                  <a:prstDash val="solid"/>
                  <a:miter/>
                </a:ln>
              </p:spPr>
              <p:txBody>
                <a:bodyPr rtlCol="0" anchor="ctr"/>
                <a:lstStyle/>
                <a:p>
                  <a:endParaRPr lang="en-US" sz="1641"/>
                </a:p>
              </p:txBody>
            </p:sp>
            <p:sp>
              <p:nvSpPr>
                <p:cNvPr id="15" name="Freeform: Shape 14">
                  <a:extLst>
                    <a:ext uri="{FF2B5EF4-FFF2-40B4-BE49-F238E27FC236}">
                      <a16:creationId xmlns:a16="http://schemas.microsoft.com/office/drawing/2014/main" id="{4844B3D4-9D32-15A4-345B-BE94AA273830}"/>
                    </a:ext>
                  </a:extLst>
                </p:cNvPr>
                <p:cNvSpPr/>
                <p:nvPr/>
              </p:nvSpPr>
              <p:spPr>
                <a:xfrm>
                  <a:off x="954916" y="1340032"/>
                  <a:ext cx="126926" cy="117990"/>
                </a:xfrm>
                <a:custGeom>
                  <a:avLst/>
                  <a:gdLst>
                    <a:gd name="connsiteX0" fmla="*/ 73920 w 126926"/>
                    <a:gd name="connsiteY0" fmla="*/ 100 h 117990"/>
                    <a:gd name="connsiteX1" fmla="*/ 114797 w 126926"/>
                    <a:gd name="connsiteY1" fmla="*/ 167 h 117990"/>
                    <a:gd name="connsiteX2" fmla="*/ 126508 w 126926"/>
                    <a:gd name="connsiteY2" fmla="*/ 5154 h 117990"/>
                    <a:gd name="connsiteX3" fmla="*/ 119695 w 126926"/>
                    <a:gd name="connsiteY3" fmla="*/ 19225 h 117990"/>
                    <a:gd name="connsiteX4" fmla="*/ 99056 w 126926"/>
                    <a:gd name="connsiteY4" fmla="*/ 37125 h 117990"/>
                    <a:gd name="connsiteX5" fmla="*/ 84919 w 126926"/>
                    <a:gd name="connsiteY5" fmla="*/ 76733 h 117990"/>
                    <a:gd name="connsiteX6" fmla="*/ 78529 w 126926"/>
                    <a:gd name="connsiteY6" fmla="*/ 90782 h 117990"/>
                    <a:gd name="connsiteX7" fmla="*/ 62565 w 126926"/>
                    <a:gd name="connsiteY7" fmla="*/ 110664 h 117990"/>
                    <a:gd name="connsiteX8" fmla="*/ 57623 w 126926"/>
                    <a:gd name="connsiteY8" fmla="*/ 117989 h 117990"/>
                    <a:gd name="connsiteX9" fmla="*/ 51901 w 126926"/>
                    <a:gd name="connsiteY9" fmla="*/ 110040 h 117990"/>
                    <a:gd name="connsiteX10" fmla="*/ 19841 w 126926"/>
                    <a:gd name="connsiteY10" fmla="*/ 57408 h 117990"/>
                    <a:gd name="connsiteX11" fmla="*/ 3632 w 126926"/>
                    <a:gd name="connsiteY11" fmla="*/ 41444 h 117990"/>
                    <a:gd name="connsiteX12" fmla="*/ 3499 w 126926"/>
                    <a:gd name="connsiteY12" fmla="*/ 30847 h 117990"/>
                    <a:gd name="connsiteX13" fmla="*/ 10378 w 126926"/>
                    <a:gd name="connsiteY13" fmla="*/ 25793 h 117990"/>
                    <a:gd name="connsiteX14" fmla="*/ 19551 w 126926"/>
                    <a:gd name="connsiteY14" fmla="*/ 9429 h 117990"/>
                    <a:gd name="connsiteX15" fmla="*/ 29214 w 126926"/>
                    <a:gd name="connsiteY15" fmla="*/ 33 h 117990"/>
                    <a:gd name="connsiteX16" fmla="*/ 73898 w 126926"/>
                    <a:gd name="connsiteY16" fmla="*/ 100 h 11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6926" h="117990">
                      <a:moveTo>
                        <a:pt x="73920" y="100"/>
                      </a:moveTo>
                      <a:cubicBezTo>
                        <a:pt x="87546" y="100"/>
                        <a:pt x="101172" y="-56"/>
                        <a:pt x="114797" y="167"/>
                      </a:cubicBezTo>
                      <a:cubicBezTo>
                        <a:pt x="119205" y="234"/>
                        <a:pt x="124972" y="-1548"/>
                        <a:pt x="126508" y="5154"/>
                      </a:cubicBezTo>
                      <a:cubicBezTo>
                        <a:pt x="127955" y="11477"/>
                        <a:pt x="125640" y="16175"/>
                        <a:pt x="119695" y="19225"/>
                      </a:cubicBezTo>
                      <a:cubicBezTo>
                        <a:pt x="111391" y="23500"/>
                        <a:pt x="104801" y="29734"/>
                        <a:pt x="99056" y="37125"/>
                      </a:cubicBezTo>
                      <a:cubicBezTo>
                        <a:pt x="89950" y="48836"/>
                        <a:pt x="85564" y="62195"/>
                        <a:pt x="84919" y="76733"/>
                      </a:cubicBezTo>
                      <a:cubicBezTo>
                        <a:pt x="84652" y="82589"/>
                        <a:pt x="82893" y="86908"/>
                        <a:pt x="78529" y="90782"/>
                      </a:cubicBezTo>
                      <a:cubicBezTo>
                        <a:pt x="72117" y="96459"/>
                        <a:pt x="66284" y="102693"/>
                        <a:pt x="62565" y="110664"/>
                      </a:cubicBezTo>
                      <a:cubicBezTo>
                        <a:pt x="61319" y="113358"/>
                        <a:pt x="61185" y="118100"/>
                        <a:pt x="57623" y="117989"/>
                      </a:cubicBezTo>
                      <a:cubicBezTo>
                        <a:pt x="53749" y="117877"/>
                        <a:pt x="53348" y="113024"/>
                        <a:pt x="51901" y="110040"/>
                      </a:cubicBezTo>
                      <a:cubicBezTo>
                        <a:pt x="42862" y="91494"/>
                        <a:pt x="33199" y="73349"/>
                        <a:pt x="19841" y="57408"/>
                      </a:cubicBezTo>
                      <a:cubicBezTo>
                        <a:pt x="14920" y="51552"/>
                        <a:pt x="9822" y="45942"/>
                        <a:pt x="3632" y="41444"/>
                      </a:cubicBezTo>
                      <a:cubicBezTo>
                        <a:pt x="-1355" y="37838"/>
                        <a:pt x="-1021" y="34409"/>
                        <a:pt x="3499" y="30847"/>
                      </a:cubicBezTo>
                      <a:cubicBezTo>
                        <a:pt x="5747" y="29088"/>
                        <a:pt x="7929" y="27195"/>
                        <a:pt x="10378" y="25793"/>
                      </a:cubicBezTo>
                      <a:cubicBezTo>
                        <a:pt x="16746" y="22119"/>
                        <a:pt x="20152" y="16887"/>
                        <a:pt x="19551" y="9429"/>
                      </a:cubicBezTo>
                      <a:cubicBezTo>
                        <a:pt x="18972" y="2326"/>
                        <a:pt x="22490" y="-78"/>
                        <a:pt x="29214" y="33"/>
                      </a:cubicBezTo>
                      <a:cubicBezTo>
                        <a:pt x="44108" y="256"/>
                        <a:pt x="59003" y="100"/>
                        <a:pt x="73898" y="100"/>
                      </a:cubicBezTo>
                      <a:close/>
                    </a:path>
                  </a:pathLst>
                </a:custGeom>
                <a:grpFill/>
                <a:ln w="0" cap="flat">
                  <a:noFill/>
                  <a:prstDash val="solid"/>
                  <a:miter/>
                </a:ln>
              </p:spPr>
              <p:txBody>
                <a:bodyPr rtlCol="0" anchor="ctr"/>
                <a:lstStyle/>
                <a:p>
                  <a:endParaRPr lang="en-US" sz="1641"/>
                </a:p>
              </p:txBody>
            </p:sp>
            <p:sp>
              <p:nvSpPr>
                <p:cNvPr id="16" name="Freeform: Shape 15">
                  <a:extLst>
                    <a:ext uri="{FF2B5EF4-FFF2-40B4-BE49-F238E27FC236}">
                      <a16:creationId xmlns:a16="http://schemas.microsoft.com/office/drawing/2014/main" id="{A1CFB9F7-0A92-5BF5-D756-F092686368B3}"/>
                    </a:ext>
                  </a:extLst>
                </p:cNvPr>
                <p:cNvSpPr/>
                <p:nvPr/>
              </p:nvSpPr>
              <p:spPr>
                <a:xfrm>
                  <a:off x="974517" y="1276983"/>
                  <a:ext cx="107300" cy="45102"/>
                </a:xfrm>
                <a:custGeom>
                  <a:avLst/>
                  <a:gdLst>
                    <a:gd name="connsiteX0" fmla="*/ 107263 w 107300"/>
                    <a:gd name="connsiteY0" fmla="*/ 24655 h 45102"/>
                    <a:gd name="connsiteX1" fmla="*/ 107263 w 107300"/>
                    <a:gd name="connsiteY1" fmla="*/ 31312 h 45102"/>
                    <a:gd name="connsiteX2" fmla="*/ 88672 w 107300"/>
                    <a:gd name="connsiteY2" fmla="*/ 43468 h 45102"/>
                    <a:gd name="connsiteX3" fmla="*/ 84264 w 107300"/>
                    <a:gd name="connsiteY3" fmla="*/ 32069 h 45102"/>
                    <a:gd name="connsiteX4" fmla="*/ 73711 w 107300"/>
                    <a:gd name="connsiteY4" fmla="*/ 21582 h 45102"/>
                    <a:gd name="connsiteX5" fmla="*/ 33769 w 107300"/>
                    <a:gd name="connsiteY5" fmla="*/ 21582 h 45102"/>
                    <a:gd name="connsiteX6" fmla="*/ 22949 w 107300"/>
                    <a:gd name="connsiteY6" fmla="*/ 31757 h 45102"/>
                    <a:gd name="connsiteX7" fmla="*/ 4046 w 107300"/>
                    <a:gd name="connsiteY7" fmla="*/ 43535 h 45102"/>
                    <a:gd name="connsiteX8" fmla="*/ 106 w 107300"/>
                    <a:gd name="connsiteY8" fmla="*/ 36678 h 45102"/>
                    <a:gd name="connsiteX9" fmla="*/ 217 w 107300"/>
                    <a:gd name="connsiteY9" fmla="*/ 12899 h 45102"/>
                    <a:gd name="connsiteX10" fmla="*/ 13575 w 107300"/>
                    <a:gd name="connsiteY10" fmla="*/ 53 h 45102"/>
                    <a:gd name="connsiteX11" fmla="*/ 93481 w 107300"/>
                    <a:gd name="connsiteY11" fmla="*/ 120 h 45102"/>
                    <a:gd name="connsiteX12" fmla="*/ 107241 w 107300"/>
                    <a:gd name="connsiteY12" fmla="*/ 14191 h 45102"/>
                    <a:gd name="connsiteX13" fmla="*/ 107241 w 107300"/>
                    <a:gd name="connsiteY13" fmla="*/ 24655 h 45102"/>
                    <a:gd name="connsiteX14" fmla="*/ 107263 w 107300"/>
                    <a:gd name="connsiteY14" fmla="*/ 24655 h 4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300" h="45102">
                      <a:moveTo>
                        <a:pt x="107263" y="24655"/>
                      </a:moveTo>
                      <a:cubicBezTo>
                        <a:pt x="107263" y="26881"/>
                        <a:pt x="107263" y="29086"/>
                        <a:pt x="107263" y="31312"/>
                      </a:cubicBezTo>
                      <a:cubicBezTo>
                        <a:pt x="107174" y="43023"/>
                        <a:pt x="99693" y="47899"/>
                        <a:pt x="88672" y="43468"/>
                      </a:cubicBezTo>
                      <a:cubicBezTo>
                        <a:pt x="83106" y="41242"/>
                        <a:pt x="84019" y="36255"/>
                        <a:pt x="84264" y="32069"/>
                      </a:cubicBezTo>
                      <a:cubicBezTo>
                        <a:pt x="84709" y="24210"/>
                        <a:pt x="81526" y="21315"/>
                        <a:pt x="73711" y="21582"/>
                      </a:cubicBezTo>
                      <a:cubicBezTo>
                        <a:pt x="60397" y="22006"/>
                        <a:pt x="47061" y="21983"/>
                        <a:pt x="33769" y="21582"/>
                      </a:cubicBezTo>
                      <a:cubicBezTo>
                        <a:pt x="26244" y="21360"/>
                        <a:pt x="22793" y="23586"/>
                        <a:pt x="22949" y="31757"/>
                      </a:cubicBezTo>
                      <a:cubicBezTo>
                        <a:pt x="23171" y="42956"/>
                        <a:pt x="14666" y="47876"/>
                        <a:pt x="4046" y="43535"/>
                      </a:cubicBezTo>
                      <a:cubicBezTo>
                        <a:pt x="796" y="42199"/>
                        <a:pt x="106" y="39639"/>
                        <a:pt x="106" y="36678"/>
                      </a:cubicBezTo>
                      <a:cubicBezTo>
                        <a:pt x="61" y="28752"/>
                        <a:pt x="-162" y="20803"/>
                        <a:pt x="217" y="12899"/>
                      </a:cubicBezTo>
                      <a:cubicBezTo>
                        <a:pt x="595" y="4684"/>
                        <a:pt x="5026" y="53"/>
                        <a:pt x="13575" y="53"/>
                      </a:cubicBezTo>
                      <a:cubicBezTo>
                        <a:pt x="40203" y="53"/>
                        <a:pt x="66853" y="-103"/>
                        <a:pt x="93481" y="120"/>
                      </a:cubicBezTo>
                      <a:cubicBezTo>
                        <a:pt x="103567" y="187"/>
                        <a:pt x="106862" y="3905"/>
                        <a:pt x="107241" y="14191"/>
                      </a:cubicBezTo>
                      <a:cubicBezTo>
                        <a:pt x="107374" y="17664"/>
                        <a:pt x="107241" y="21159"/>
                        <a:pt x="107241" y="24655"/>
                      </a:cubicBezTo>
                      <a:cubicBezTo>
                        <a:pt x="107241" y="24655"/>
                        <a:pt x="107241" y="24655"/>
                        <a:pt x="107263" y="24655"/>
                      </a:cubicBezTo>
                      <a:close/>
                    </a:path>
                  </a:pathLst>
                </a:custGeom>
                <a:grpFill/>
                <a:ln w="0" cap="flat">
                  <a:noFill/>
                  <a:prstDash val="solid"/>
                  <a:miter/>
                </a:ln>
              </p:spPr>
              <p:txBody>
                <a:bodyPr rtlCol="0" anchor="ctr"/>
                <a:lstStyle/>
                <a:p>
                  <a:endParaRPr lang="en-US" sz="1641"/>
                </a:p>
              </p:txBody>
            </p:sp>
          </p:grpSp>
        </p:grpSp>
      </p:grpSp>
      <p:grpSp>
        <p:nvGrpSpPr>
          <p:cNvPr id="26" name="Group 25">
            <a:extLst>
              <a:ext uri="{FF2B5EF4-FFF2-40B4-BE49-F238E27FC236}">
                <a16:creationId xmlns:a16="http://schemas.microsoft.com/office/drawing/2014/main" id="{28636B6C-9ED3-B0F5-988C-612EB3BD2B87}"/>
              </a:ext>
            </a:extLst>
          </p:cNvPr>
          <p:cNvGrpSpPr/>
          <p:nvPr/>
        </p:nvGrpSpPr>
        <p:grpSpPr>
          <a:xfrm>
            <a:off x="1806797" y="3434615"/>
            <a:ext cx="395479" cy="395478"/>
            <a:chOff x="1916525" y="3430179"/>
            <a:chExt cx="395479" cy="395478"/>
          </a:xfrm>
        </p:grpSpPr>
        <p:sp>
          <p:nvSpPr>
            <p:cNvPr id="25" name="Oval 24">
              <a:extLst>
                <a:ext uri="{FF2B5EF4-FFF2-40B4-BE49-F238E27FC236}">
                  <a16:creationId xmlns:a16="http://schemas.microsoft.com/office/drawing/2014/main" id="{8F4A0C36-F387-46E9-3DF0-3298CF01004D}"/>
                </a:ext>
              </a:extLst>
            </p:cNvPr>
            <p:cNvSpPr/>
            <p:nvPr/>
          </p:nvSpPr>
          <p:spPr>
            <a:xfrm>
              <a:off x="1916525" y="3430179"/>
              <a:ext cx="395479" cy="395478"/>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0" name="Group 19">
              <a:extLst>
                <a:ext uri="{FF2B5EF4-FFF2-40B4-BE49-F238E27FC236}">
                  <a16:creationId xmlns:a16="http://schemas.microsoft.com/office/drawing/2014/main" id="{368106C1-B49A-AA0A-9ECF-BE7F80970315}"/>
                </a:ext>
              </a:extLst>
            </p:cNvPr>
            <p:cNvGrpSpPr/>
            <p:nvPr/>
          </p:nvGrpSpPr>
          <p:grpSpPr>
            <a:xfrm>
              <a:off x="2000283" y="3503351"/>
              <a:ext cx="255177" cy="269138"/>
              <a:chOff x="5207776" y="2470171"/>
              <a:chExt cx="1830150" cy="1930273"/>
            </a:xfrm>
          </p:grpSpPr>
          <p:grpSp>
            <p:nvGrpSpPr>
              <p:cNvPr id="21" name="Graphic 64">
                <a:extLst>
                  <a:ext uri="{FF2B5EF4-FFF2-40B4-BE49-F238E27FC236}">
                    <a16:creationId xmlns:a16="http://schemas.microsoft.com/office/drawing/2014/main" id="{379024F0-CD61-81DB-2B84-3934E8A8DAB6}"/>
                  </a:ext>
                </a:extLst>
              </p:cNvPr>
              <p:cNvGrpSpPr/>
              <p:nvPr/>
            </p:nvGrpSpPr>
            <p:grpSpPr>
              <a:xfrm>
                <a:off x="5207776" y="2470171"/>
                <a:ext cx="1830150" cy="1465130"/>
                <a:chOff x="5207776" y="2470171"/>
                <a:chExt cx="1830150" cy="1465130"/>
              </a:xfrm>
              <a:solidFill>
                <a:srgbClr val="FFE5CF"/>
              </a:solidFill>
            </p:grpSpPr>
            <p:sp>
              <p:nvSpPr>
                <p:cNvPr id="23" name="Freeform: Shape 22">
                  <a:extLst>
                    <a:ext uri="{FF2B5EF4-FFF2-40B4-BE49-F238E27FC236}">
                      <a16:creationId xmlns:a16="http://schemas.microsoft.com/office/drawing/2014/main" id="{56EB515E-48D1-C4C9-67D1-31A1BB69F37D}"/>
                    </a:ext>
                  </a:extLst>
                </p:cNvPr>
                <p:cNvSpPr/>
                <p:nvPr/>
              </p:nvSpPr>
              <p:spPr>
                <a:xfrm>
                  <a:off x="6252998" y="2988995"/>
                  <a:ext cx="784928" cy="946306"/>
                </a:xfrm>
                <a:custGeom>
                  <a:avLst/>
                  <a:gdLst>
                    <a:gd name="connsiteX0" fmla="*/ 328019 w 784926"/>
                    <a:gd name="connsiteY0" fmla="*/ 5469 h 946308"/>
                    <a:gd name="connsiteX1" fmla="*/ 73 w 784926"/>
                    <a:gd name="connsiteY1" fmla="*/ 399423 h 946308"/>
                    <a:gd name="connsiteX2" fmla="*/ 7026 w 784926"/>
                    <a:gd name="connsiteY2" fmla="*/ 471813 h 946308"/>
                    <a:gd name="connsiteX3" fmla="*/ 398313 w 784926"/>
                    <a:gd name="connsiteY3" fmla="*/ 785947 h 946308"/>
                    <a:gd name="connsiteX4" fmla="*/ 453272 w 784926"/>
                    <a:gd name="connsiteY4" fmla="*/ 801949 h 946308"/>
                    <a:gd name="connsiteX5" fmla="*/ 666156 w 784926"/>
                    <a:gd name="connsiteY5" fmla="*/ 939681 h 946308"/>
                    <a:gd name="connsiteX6" fmla="*/ 681110 w 784926"/>
                    <a:gd name="connsiteY6" fmla="*/ 945300 h 946308"/>
                    <a:gd name="connsiteX7" fmla="*/ 684063 w 784926"/>
                    <a:gd name="connsiteY7" fmla="*/ 929489 h 946308"/>
                    <a:gd name="connsiteX8" fmla="*/ 683873 w 784926"/>
                    <a:gd name="connsiteY8" fmla="*/ 690983 h 946308"/>
                    <a:gd name="connsiteX9" fmla="*/ 703970 w 784926"/>
                    <a:gd name="connsiteY9" fmla="*/ 631833 h 946308"/>
                    <a:gd name="connsiteX10" fmla="*/ 781504 w 784926"/>
                    <a:gd name="connsiteY10" fmla="*/ 341796 h 946308"/>
                    <a:gd name="connsiteX11" fmla="*/ 327923 w 784926"/>
                    <a:gd name="connsiteY11" fmla="*/ 5373 h 94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4926" h="946308">
                      <a:moveTo>
                        <a:pt x="328019" y="5469"/>
                      </a:moveTo>
                      <a:cubicBezTo>
                        <a:pt x="137614" y="37473"/>
                        <a:pt x="263" y="199683"/>
                        <a:pt x="73" y="399423"/>
                      </a:cubicBezTo>
                      <a:cubicBezTo>
                        <a:pt x="-403" y="419520"/>
                        <a:pt x="1406" y="445809"/>
                        <a:pt x="7026" y="471813"/>
                      </a:cubicBezTo>
                      <a:cubicBezTo>
                        <a:pt x="48269" y="660789"/>
                        <a:pt x="204956" y="786900"/>
                        <a:pt x="398313" y="785947"/>
                      </a:cubicBezTo>
                      <a:cubicBezTo>
                        <a:pt x="418792" y="785852"/>
                        <a:pt x="436223" y="790805"/>
                        <a:pt x="453272" y="801949"/>
                      </a:cubicBezTo>
                      <a:cubicBezTo>
                        <a:pt x="523948" y="848336"/>
                        <a:pt x="595100" y="893961"/>
                        <a:pt x="666156" y="939681"/>
                      </a:cubicBezTo>
                      <a:cubicBezTo>
                        <a:pt x="670633" y="942538"/>
                        <a:pt x="675300" y="948729"/>
                        <a:pt x="681110" y="945300"/>
                      </a:cubicBezTo>
                      <a:cubicBezTo>
                        <a:pt x="686635" y="941967"/>
                        <a:pt x="684063" y="934918"/>
                        <a:pt x="684063" y="929489"/>
                      </a:cubicBezTo>
                      <a:cubicBezTo>
                        <a:pt x="684254" y="849955"/>
                        <a:pt x="684635" y="770517"/>
                        <a:pt x="683873" y="690983"/>
                      </a:cubicBezTo>
                      <a:cubicBezTo>
                        <a:pt x="683682" y="668313"/>
                        <a:pt x="690064" y="649835"/>
                        <a:pt x="703970" y="631833"/>
                      </a:cubicBezTo>
                      <a:cubicBezTo>
                        <a:pt x="770169" y="546108"/>
                        <a:pt x="794648" y="448286"/>
                        <a:pt x="781504" y="341796"/>
                      </a:cubicBezTo>
                      <a:cubicBezTo>
                        <a:pt x="754548" y="123102"/>
                        <a:pt x="545570" y="-31203"/>
                        <a:pt x="327923" y="537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Freeform: Shape 23">
                  <a:extLst>
                    <a:ext uri="{FF2B5EF4-FFF2-40B4-BE49-F238E27FC236}">
                      <a16:creationId xmlns:a16="http://schemas.microsoft.com/office/drawing/2014/main" id="{B5723FB8-8426-D4DE-BC94-3283242313E7}"/>
                    </a:ext>
                  </a:extLst>
                </p:cNvPr>
                <p:cNvSpPr/>
                <p:nvPr/>
              </p:nvSpPr>
              <p:spPr>
                <a:xfrm>
                  <a:off x="5207776" y="2470171"/>
                  <a:ext cx="1078399" cy="892479"/>
                </a:xfrm>
                <a:custGeom>
                  <a:avLst/>
                  <a:gdLst>
                    <a:gd name="connsiteX0" fmla="*/ 123836 w 1078401"/>
                    <a:gd name="connsiteY0" fmla="*/ 654162 h 892477"/>
                    <a:gd name="connsiteX1" fmla="*/ 123360 w 1078401"/>
                    <a:gd name="connsiteY1" fmla="*/ 892477 h 892477"/>
                    <a:gd name="connsiteX2" fmla="*/ 140410 w 1078401"/>
                    <a:gd name="connsiteY2" fmla="*/ 879523 h 892477"/>
                    <a:gd name="connsiteX3" fmla="*/ 301382 w 1078401"/>
                    <a:gd name="connsiteY3" fmla="*/ 713979 h 892477"/>
                    <a:gd name="connsiteX4" fmla="*/ 363200 w 1078401"/>
                    <a:gd name="connsiteY4" fmla="*/ 687975 h 892477"/>
                    <a:gd name="connsiteX5" fmla="*/ 730388 w 1078401"/>
                    <a:gd name="connsiteY5" fmla="*/ 688356 h 892477"/>
                    <a:gd name="connsiteX6" fmla="*/ 803731 w 1078401"/>
                    <a:gd name="connsiteY6" fmla="*/ 681879 h 892477"/>
                    <a:gd name="connsiteX7" fmla="*/ 1075956 w 1078401"/>
                    <a:gd name="connsiteY7" fmla="*/ 301260 h 892477"/>
                    <a:gd name="connsiteX8" fmla="*/ 744390 w 1078401"/>
                    <a:gd name="connsiteY8" fmla="*/ 651 h 892477"/>
                    <a:gd name="connsiteX9" fmla="*/ 333672 w 1078401"/>
                    <a:gd name="connsiteY9" fmla="*/ 366 h 892477"/>
                    <a:gd name="connsiteX10" fmla="*/ 253472 w 1078401"/>
                    <a:gd name="connsiteY10" fmla="*/ 11986 h 892477"/>
                    <a:gd name="connsiteX11" fmla="*/ 95642 w 1078401"/>
                    <a:gd name="connsiteY11" fmla="*/ 581772 h 892477"/>
                    <a:gd name="connsiteX12" fmla="*/ 123741 w 1078401"/>
                    <a:gd name="connsiteY12" fmla="*/ 654162 h 89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8401" h="892477">
                      <a:moveTo>
                        <a:pt x="123836" y="654162"/>
                      </a:moveTo>
                      <a:cubicBezTo>
                        <a:pt x="122408" y="732933"/>
                        <a:pt x="123360" y="811800"/>
                        <a:pt x="123360" y="892477"/>
                      </a:cubicBezTo>
                      <a:cubicBezTo>
                        <a:pt x="132695" y="889524"/>
                        <a:pt x="136124" y="883905"/>
                        <a:pt x="140410" y="879523"/>
                      </a:cubicBezTo>
                      <a:cubicBezTo>
                        <a:pt x="194226" y="824469"/>
                        <a:pt x="248423" y="769795"/>
                        <a:pt x="301382" y="713979"/>
                      </a:cubicBezTo>
                      <a:cubicBezTo>
                        <a:pt x="318813" y="695500"/>
                        <a:pt x="337958" y="687785"/>
                        <a:pt x="363200" y="687975"/>
                      </a:cubicBezTo>
                      <a:cubicBezTo>
                        <a:pt x="485596" y="688737"/>
                        <a:pt x="607992" y="688261"/>
                        <a:pt x="730388" y="688356"/>
                      </a:cubicBezTo>
                      <a:cubicBezTo>
                        <a:pt x="755058" y="688356"/>
                        <a:pt x="779537" y="687023"/>
                        <a:pt x="803731" y="681879"/>
                      </a:cubicBezTo>
                      <a:cubicBezTo>
                        <a:pt x="981277" y="643970"/>
                        <a:pt x="1096911" y="482235"/>
                        <a:pt x="1075956" y="301260"/>
                      </a:cubicBezTo>
                      <a:cubicBezTo>
                        <a:pt x="1056620" y="134192"/>
                        <a:pt x="912316" y="2366"/>
                        <a:pt x="744390" y="651"/>
                      </a:cubicBezTo>
                      <a:cubicBezTo>
                        <a:pt x="607516" y="-682"/>
                        <a:pt x="470546" y="461"/>
                        <a:pt x="333672" y="366"/>
                      </a:cubicBezTo>
                      <a:cubicBezTo>
                        <a:pt x="306335" y="366"/>
                        <a:pt x="279665" y="4461"/>
                        <a:pt x="253472" y="11986"/>
                      </a:cubicBezTo>
                      <a:cubicBezTo>
                        <a:pt x="1250" y="84090"/>
                        <a:pt x="-84094" y="390986"/>
                        <a:pt x="95642" y="581772"/>
                      </a:cubicBezTo>
                      <a:cubicBezTo>
                        <a:pt x="116026" y="603489"/>
                        <a:pt x="124313" y="625110"/>
                        <a:pt x="123741" y="654162"/>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p>
              </p:txBody>
            </p:sp>
          </p:grpSp>
          <p:sp>
            <p:nvSpPr>
              <p:cNvPr id="22" name="Freeform: Shape 21">
                <a:extLst>
                  <a:ext uri="{FF2B5EF4-FFF2-40B4-BE49-F238E27FC236}">
                    <a16:creationId xmlns:a16="http://schemas.microsoft.com/office/drawing/2014/main" id="{3ECD54C4-D3D7-E637-6259-FEE3B6DA28E7}"/>
                  </a:ext>
                </a:extLst>
              </p:cNvPr>
              <p:cNvSpPr/>
              <p:nvPr/>
            </p:nvSpPr>
            <p:spPr>
              <a:xfrm>
                <a:off x="5252560" y="3486047"/>
                <a:ext cx="952502" cy="914397"/>
              </a:xfrm>
              <a:custGeom>
                <a:avLst/>
                <a:gdLst>
                  <a:gd name="connsiteX0" fmla="*/ 609600 w 952499"/>
                  <a:gd name="connsiteY0" fmla="*/ 0 h 914400"/>
                  <a:gd name="connsiteX1" fmla="*/ 342900 w 952499"/>
                  <a:gd name="connsiteY1" fmla="*/ 0 h 914400"/>
                  <a:gd name="connsiteX2" fmla="*/ 0 w 952499"/>
                  <a:gd name="connsiteY2" fmla="*/ 342900 h 914400"/>
                  <a:gd name="connsiteX3" fmla="*/ 0 w 952499"/>
                  <a:gd name="connsiteY3" fmla="*/ 342900 h 914400"/>
                  <a:gd name="connsiteX4" fmla="*/ 236411 w 952499"/>
                  <a:gd name="connsiteY4" fmla="*/ 668655 h 914400"/>
                  <a:gd name="connsiteX5" fmla="*/ 447675 w 952499"/>
                  <a:gd name="connsiteY5" fmla="*/ 914400 h 914400"/>
                  <a:gd name="connsiteX6" fmla="*/ 474155 w 952499"/>
                  <a:gd name="connsiteY6" fmla="*/ 685800 h 914400"/>
                  <a:gd name="connsiteX7" fmla="*/ 609600 w 952499"/>
                  <a:gd name="connsiteY7" fmla="*/ 685800 h 914400"/>
                  <a:gd name="connsiteX8" fmla="*/ 952500 w 952499"/>
                  <a:gd name="connsiteY8" fmla="*/ 342900 h 914400"/>
                  <a:gd name="connsiteX9" fmla="*/ 952500 w 952499"/>
                  <a:gd name="connsiteY9" fmla="*/ 342900 h 914400"/>
                  <a:gd name="connsiteX10" fmla="*/ 609600 w 952499"/>
                  <a:gd name="connsiteY10"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499" h="914400">
                    <a:moveTo>
                      <a:pt x="609600" y="0"/>
                    </a:moveTo>
                    <a:lnTo>
                      <a:pt x="342900" y="0"/>
                    </a:lnTo>
                    <a:cubicBezTo>
                      <a:pt x="154305" y="0"/>
                      <a:pt x="0" y="154305"/>
                      <a:pt x="0" y="342900"/>
                    </a:cubicBezTo>
                    <a:lnTo>
                      <a:pt x="0" y="342900"/>
                    </a:lnTo>
                    <a:cubicBezTo>
                      <a:pt x="0" y="494348"/>
                      <a:pt x="99536" y="623602"/>
                      <a:pt x="236411" y="668655"/>
                    </a:cubicBezTo>
                    <a:lnTo>
                      <a:pt x="447675" y="914400"/>
                    </a:lnTo>
                    <a:lnTo>
                      <a:pt x="474155" y="685800"/>
                    </a:lnTo>
                    <a:lnTo>
                      <a:pt x="609600" y="685800"/>
                    </a:lnTo>
                    <a:cubicBezTo>
                      <a:pt x="798195" y="685800"/>
                      <a:pt x="952500" y="531495"/>
                      <a:pt x="952500" y="342900"/>
                    </a:cubicBezTo>
                    <a:lnTo>
                      <a:pt x="952500" y="342900"/>
                    </a:lnTo>
                    <a:cubicBezTo>
                      <a:pt x="952500" y="154305"/>
                      <a:pt x="798195" y="0"/>
                      <a:pt x="609600" y="0"/>
                    </a:cubicBezTo>
                    <a:close/>
                  </a:path>
                </a:pathLst>
              </a:custGeom>
              <a:solidFill>
                <a:srgbClr val="FFE5C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grpSp>
        <p:nvGrpSpPr>
          <p:cNvPr id="27" name="Graphic 228">
            <a:extLst>
              <a:ext uri="{FF2B5EF4-FFF2-40B4-BE49-F238E27FC236}">
                <a16:creationId xmlns:a16="http://schemas.microsoft.com/office/drawing/2014/main" id="{67458104-61A8-F8B1-8FD4-EBCBBBB29E6D}"/>
              </a:ext>
            </a:extLst>
          </p:cNvPr>
          <p:cNvGrpSpPr/>
          <p:nvPr/>
        </p:nvGrpSpPr>
        <p:grpSpPr>
          <a:xfrm>
            <a:off x="4518235" y="3970957"/>
            <a:ext cx="383923" cy="648893"/>
            <a:chOff x="4910400" y="1414891"/>
            <a:chExt cx="2432497" cy="4111285"/>
          </a:xfrm>
          <a:solidFill>
            <a:srgbClr val="8BC9C5"/>
          </a:solidFill>
        </p:grpSpPr>
        <p:sp>
          <p:nvSpPr>
            <p:cNvPr id="28" name="Freeform: Shape 27">
              <a:extLst>
                <a:ext uri="{FF2B5EF4-FFF2-40B4-BE49-F238E27FC236}">
                  <a16:creationId xmlns:a16="http://schemas.microsoft.com/office/drawing/2014/main" id="{01197F3B-4AB5-41F7-AD34-9BFA2E01312E}"/>
                </a:ext>
              </a:extLst>
            </p:cNvPr>
            <p:cNvSpPr/>
            <p:nvPr/>
          </p:nvSpPr>
          <p:spPr>
            <a:xfrm>
              <a:off x="5223978" y="2168698"/>
              <a:ext cx="509087" cy="1613989"/>
            </a:xfrm>
            <a:custGeom>
              <a:avLst/>
              <a:gdLst>
                <a:gd name="connsiteX0" fmla="*/ 432880 w 509087"/>
                <a:gd name="connsiteY0" fmla="*/ 1601887 h 1613989"/>
                <a:gd name="connsiteX1" fmla="*/ 379925 w 509087"/>
                <a:gd name="connsiteY1" fmla="*/ 998669 h 1613989"/>
                <a:gd name="connsiteX2" fmla="*/ 420422 w 509087"/>
                <a:gd name="connsiteY2" fmla="*/ 500326 h 1613989"/>
                <a:gd name="connsiteX3" fmla="*/ 452614 w 509087"/>
                <a:gd name="connsiteY3" fmla="*/ 71547 h 1613989"/>
                <a:gd name="connsiteX4" fmla="*/ 407946 w 509087"/>
                <a:gd name="connsiteY4" fmla="*/ 4081 h 1613989"/>
                <a:gd name="connsiteX5" fmla="*/ 109983 w 509087"/>
                <a:gd name="connsiteY5" fmla="*/ 210690 h 1613989"/>
                <a:gd name="connsiteX6" fmla="*/ 6153 w 509087"/>
                <a:gd name="connsiteY6" fmla="*/ 760936 h 1613989"/>
                <a:gd name="connsiteX7" fmla="*/ 127619 w 509087"/>
                <a:gd name="connsiteY7" fmla="*/ 1114952 h 1613989"/>
                <a:gd name="connsiteX8" fmla="*/ 432880 w 509087"/>
                <a:gd name="connsiteY8" fmla="*/ 1601864 h 161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087" h="1613989">
                  <a:moveTo>
                    <a:pt x="432880" y="1601887"/>
                  </a:moveTo>
                  <a:cubicBezTo>
                    <a:pt x="469222" y="1700517"/>
                    <a:pt x="441184" y="1168953"/>
                    <a:pt x="379925" y="998669"/>
                  </a:cubicBezTo>
                  <a:cubicBezTo>
                    <a:pt x="318666" y="828402"/>
                    <a:pt x="241851" y="647756"/>
                    <a:pt x="420422" y="500326"/>
                  </a:cubicBezTo>
                  <a:cubicBezTo>
                    <a:pt x="598993" y="352897"/>
                    <a:pt x="452614" y="71547"/>
                    <a:pt x="452614" y="71547"/>
                  </a:cubicBezTo>
                  <a:lnTo>
                    <a:pt x="407946" y="4081"/>
                  </a:lnTo>
                  <a:cubicBezTo>
                    <a:pt x="407946" y="4081"/>
                    <a:pt x="66383" y="-46793"/>
                    <a:pt x="109983" y="210690"/>
                  </a:cubicBezTo>
                  <a:cubicBezTo>
                    <a:pt x="153583" y="468157"/>
                    <a:pt x="24858" y="637395"/>
                    <a:pt x="6153" y="760936"/>
                  </a:cubicBezTo>
                  <a:cubicBezTo>
                    <a:pt x="-11507" y="872024"/>
                    <a:pt x="3027" y="998692"/>
                    <a:pt x="127619" y="1114952"/>
                  </a:cubicBezTo>
                  <a:cubicBezTo>
                    <a:pt x="268843" y="1247826"/>
                    <a:pt x="417301" y="1560345"/>
                    <a:pt x="432880" y="1601864"/>
                  </a:cubicBezTo>
                  <a:close/>
                </a:path>
              </a:pathLst>
            </a:custGeom>
            <a:grpFill/>
            <a:ln w="5715"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18BBC141-7DA5-A890-CD9B-643F980275C8}"/>
                </a:ext>
              </a:extLst>
            </p:cNvPr>
            <p:cNvSpPr/>
            <p:nvPr/>
          </p:nvSpPr>
          <p:spPr>
            <a:xfrm>
              <a:off x="6383578" y="2545495"/>
              <a:ext cx="678993" cy="409045"/>
            </a:xfrm>
            <a:custGeom>
              <a:avLst/>
              <a:gdLst>
                <a:gd name="connsiteX0" fmla="*/ 155734 w 678993"/>
                <a:gd name="connsiteY0" fmla="*/ 409045 h 409045"/>
                <a:gd name="connsiteX1" fmla="*/ 678994 w 678993"/>
                <a:gd name="connsiteY1" fmla="*/ 198305 h 409045"/>
                <a:gd name="connsiteX2" fmla="*/ 520156 w 678993"/>
                <a:gd name="connsiteY2" fmla="*/ 0 h 409045"/>
                <a:gd name="connsiteX3" fmla="*/ 0 w 678993"/>
                <a:gd name="connsiteY3" fmla="*/ 0 h 409045"/>
              </a:gdLst>
              <a:ahLst/>
              <a:cxnLst>
                <a:cxn ang="0">
                  <a:pos x="connsiteX0" y="connsiteY0"/>
                </a:cxn>
                <a:cxn ang="0">
                  <a:pos x="connsiteX1" y="connsiteY1"/>
                </a:cxn>
                <a:cxn ang="0">
                  <a:pos x="connsiteX2" y="connsiteY2"/>
                </a:cxn>
                <a:cxn ang="0">
                  <a:pos x="connsiteX3" y="connsiteY3"/>
                </a:cxn>
              </a:cxnLst>
              <a:rect l="l" t="t" r="r" b="b"/>
              <a:pathLst>
                <a:path w="678993" h="409045">
                  <a:moveTo>
                    <a:pt x="155734" y="409045"/>
                  </a:moveTo>
                  <a:lnTo>
                    <a:pt x="678994" y="198305"/>
                  </a:lnTo>
                  <a:lnTo>
                    <a:pt x="520156" y="0"/>
                  </a:lnTo>
                  <a:lnTo>
                    <a:pt x="0" y="0"/>
                  </a:lnTo>
                  <a:close/>
                </a:path>
              </a:pathLst>
            </a:custGeom>
            <a:grpFill/>
            <a:ln w="5715" cap="flat">
              <a:noFill/>
              <a:prstDash val="solid"/>
              <a:miter/>
            </a:ln>
          </p:spPr>
          <p:txBody>
            <a:bodyPr rtlCol="0" anchor="ctr"/>
            <a:lstStyle/>
            <a:p>
              <a:endParaRPr lang="en-US" sz="1641"/>
            </a:p>
          </p:txBody>
        </p:sp>
        <p:sp>
          <p:nvSpPr>
            <p:cNvPr id="30" name="Freeform: Shape 29">
              <a:extLst>
                <a:ext uri="{FF2B5EF4-FFF2-40B4-BE49-F238E27FC236}">
                  <a16:creationId xmlns:a16="http://schemas.microsoft.com/office/drawing/2014/main" id="{D36F21C6-F796-C67C-D4B1-2554584E507F}"/>
                </a:ext>
              </a:extLst>
            </p:cNvPr>
            <p:cNvSpPr/>
            <p:nvPr/>
          </p:nvSpPr>
          <p:spPr>
            <a:xfrm>
              <a:off x="5157448" y="4274105"/>
              <a:ext cx="1943534" cy="90325"/>
            </a:xfrm>
            <a:custGeom>
              <a:avLst/>
              <a:gdLst>
                <a:gd name="connsiteX0" fmla="*/ 1943534 w 1943534"/>
                <a:gd name="connsiteY0" fmla="*/ 90326 h 90325"/>
                <a:gd name="connsiteX1" fmla="*/ 1923800 w 1943534"/>
                <a:gd name="connsiteY1" fmla="*/ 0 h 90325"/>
                <a:gd name="connsiteX2" fmla="*/ 19734 w 1943534"/>
                <a:gd name="connsiteY2" fmla="*/ 0 h 90325"/>
                <a:gd name="connsiteX3" fmla="*/ 0 w 1943534"/>
                <a:gd name="connsiteY3" fmla="*/ 90326 h 90325"/>
              </a:gdLst>
              <a:ahLst/>
              <a:cxnLst>
                <a:cxn ang="0">
                  <a:pos x="connsiteX0" y="connsiteY0"/>
                </a:cxn>
                <a:cxn ang="0">
                  <a:pos x="connsiteX1" y="connsiteY1"/>
                </a:cxn>
                <a:cxn ang="0">
                  <a:pos x="connsiteX2" y="connsiteY2"/>
                </a:cxn>
                <a:cxn ang="0">
                  <a:pos x="connsiteX3" y="connsiteY3"/>
                </a:cxn>
              </a:cxnLst>
              <a:rect l="l" t="t" r="r" b="b"/>
              <a:pathLst>
                <a:path w="1943534" h="90325">
                  <a:moveTo>
                    <a:pt x="1943534" y="90326"/>
                  </a:moveTo>
                  <a:lnTo>
                    <a:pt x="1923800" y="0"/>
                  </a:lnTo>
                  <a:lnTo>
                    <a:pt x="19734" y="0"/>
                  </a:lnTo>
                  <a:lnTo>
                    <a:pt x="0" y="90326"/>
                  </a:lnTo>
                  <a:close/>
                </a:path>
              </a:pathLst>
            </a:custGeom>
            <a:grpFill/>
            <a:ln w="5715" cap="flat">
              <a:noFill/>
              <a:prstDash val="solid"/>
              <a:miter/>
            </a:ln>
          </p:spPr>
          <p:txBody>
            <a:bodyPr rtlCol="0" anchor="ctr"/>
            <a:lstStyle/>
            <a:p>
              <a:endParaRPr lang="en-US" sz="1641"/>
            </a:p>
          </p:txBody>
        </p:sp>
        <p:sp>
          <p:nvSpPr>
            <p:cNvPr id="31" name="Freeform: Shape 30">
              <a:extLst>
                <a:ext uri="{FF2B5EF4-FFF2-40B4-BE49-F238E27FC236}">
                  <a16:creationId xmlns:a16="http://schemas.microsoft.com/office/drawing/2014/main" id="{EA758060-A546-2032-7374-617A9F7408A2}"/>
                </a:ext>
              </a:extLst>
            </p:cNvPr>
            <p:cNvSpPr/>
            <p:nvPr/>
          </p:nvSpPr>
          <p:spPr>
            <a:xfrm>
              <a:off x="4979917" y="4438154"/>
              <a:ext cx="2300630" cy="743350"/>
            </a:xfrm>
            <a:custGeom>
              <a:avLst/>
              <a:gdLst>
                <a:gd name="connsiteX0" fmla="*/ 161963 w 2300630"/>
                <a:gd name="connsiteY0" fmla="*/ 0 h 743350"/>
                <a:gd name="connsiteX1" fmla="*/ 0 w 2300630"/>
                <a:gd name="connsiteY1" fmla="*/ 743350 h 743350"/>
                <a:gd name="connsiteX2" fmla="*/ 2300631 w 2300630"/>
                <a:gd name="connsiteY2" fmla="*/ 743350 h 743350"/>
                <a:gd name="connsiteX3" fmla="*/ 2136593 w 2300630"/>
                <a:gd name="connsiteY3" fmla="*/ 0 h 743350"/>
              </a:gdLst>
              <a:ahLst/>
              <a:cxnLst>
                <a:cxn ang="0">
                  <a:pos x="connsiteX0" y="connsiteY0"/>
                </a:cxn>
                <a:cxn ang="0">
                  <a:pos x="connsiteX1" y="connsiteY1"/>
                </a:cxn>
                <a:cxn ang="0">
                  <a:pos x="connsiteX2" y="connsiteY2"/>
                </a:cxn>
                <a:cxn ang="0">
                  <a:pos x="connsiteX3" y="connsiteY3"/>
                </a:cxn>
              </a:cxnLst>
              <a:rect l="l" t="t" r="r" b="b"/>
              <a:pathLst>
                <a:path w="2300630" h="743350">
                  <a:moveTo>
                    <a:pt x="161963" y="0"/>
                  </a:moveTo>
                  <a:lnTo>
                    <a:pt x="0" y="743350"/>
                  </a:lnTo>
                  <a:lnTo>
                    <a:pt x="2300631" y="743350"/>
                  </a:lnTo>
                  <a:lnTo>
                    <a:pt x="2136593" y="0"/>
                  </a:lnTo>
                  <a:close/>
                </a:path>
              </a:pathLst>
            </a:custGeom>
            <a:grpFill/>
            <a:ln w="5715" cap="flat">
              <a:noFill/>
              <a:prstDash val="solid"/>
              <a:miter/>
            </a:ln>
          </p:spPr>
          <p:txBody>
            <a:bodyPr rtlCol="0" anchor="ctr"/>
            <a:lstStyle/>
            <a:p>
              <a:endParaRPr lang="en-US" sz="1641"/>
            </a:p>
          </p:txBody>
        </p:sp>
        <p:sp>
          <p:nvSpPr>
            <p:cNvPr id="32" name="Freeform: Shape 31">
              <a:extLst>
                <a:ext uri="{FF2B5EF4-FFF2-40B4-BE49-F238E27FC236}">
                  <a16:creationId xmlns:a16="http://schemas.microsoft.com/office/drawing/2014/main" id="{E90D2AC9-6D0F-3FCE-777C-B46277715268}"/>
                </a:ext>
              </a:extLst>
            </p:cNvPr>
            <p:cNvSpPr/>
            <p:nvPr/>
          </p:nvSpPr>
          <p:spPr>
            <a:xfrm>
              <a:off x="5194864" y="4103827"/>
              <a:ext cx="1877068" cy="170266"/>
            </a:xfrm>
            <a:custGeom>
              <a:avLst/>
              <a:gdLst>
                <a:gd name="connsiteX0" fmla="*/ 19711 w 1877068"/>
                <a:gd name="connsiteY0" fmla="*/ 0 h 170266"/>
                <a:gd name="connsiteX1" fmla="*/ 0 w 1877068"/>
                <a:gd name="connsiteY1" fmla="*/ 88245 h 170266"/>
                <a:gd name="connsiteX2" fmla="*/ 26986 w 1877068"/>
                <a:gd name="connsiteY2" fmla="*/ 170267 h 170266"/>
                <a:gd name="connsiteX3" fmla="*/ 75792 w 1877068"/>
                <a:gd name="connsiteY3" fmla="*/ 39445 h 170266"/>
                <a:gd name="connsiteX4" fmla="*/ 118341 w 1877068"/>
                <a:gd name="connsiteY4" fmla="*/ 170267 h 170266"/>
                <a:gd name="connsiteX5" fmla="*/ 174416 w 1877068"/>
                <a:gd name="connsiteY5" fmla="*/ 39445 h 170266"/>
                <a:gd name="connsiteX6" fmla="*/ 211786 w 1877068"/>
                <a:gd name="connsiteY6" fmla="*/ 170267 h 170266"/>
                <a:gd name="connsiteX7" fmla="*/ 247082 w 1877068"/>
                <a:gd name="connsiteY7" fmla="*/ 39445 h 170266"/>
                <a:gd name="connsiteX8" fmla="*/ 289653 w 1877068"/>
                <a:gd name="connsiteY8" fmla="*/ 170267 h 170266"/>
                <a:gd name="connsiteX9" fmla="*/ 327029 w 1877068"/>
                <a:gd name="connsiteY9" fmla="*/ 39445 h 170266"/>
                <a:gd name="connsiteX10" fmla="*/ 363371 w 1877068"/>
                <a:gd name="connsiteY10" fmla="*/ 170267 h 170266"/>
                <a:gd name="connsiteX11" fmla="*/ 412149 w 1877068"/>
                <a:gd name="connsiteY11" fmla="*/ 39445 h 170266"/>
                <a:gd name="connsiteX12" fmla="*/ 454720 w 1877068"/>
                <a:gd name="connsiteY12" fmla="*/ 170267 h 170266"/>
                <a:gd name="connsiteX13" fmla="*/ 496245 w 1877068"/>
                <a:gd name="connsiteY13" fmla="*/ 39445 h 170266"/>
                <a:gd name="connsiteX14" fmla="*/ 532587 w 1877068"/>
                <a:gd name="connsiteY14" fmla="*/ 170267 h 170266"/>
                <a:gd name="connsiteX15" fmla="*/ 565808 w 1877068"/>
                <a:gd name="connsiteY15" fmla="*/ 39445 h 170266"/>
                <a:gd name="connsiteX16" fmla="*/ 603178 w 1877068"/>
                <a:gd name="connsiteY16" fmla="*/ 170267 h 170266"/>
                <a:gd name="connsiteX17" fmla="*/ 651979 w 1877068"/>
                <a:gd name="connsiteY17" fmla="*/ 39445 h 170266"/>
                <a:gd name="connsiteX18" fmla="*/ 694550 w 1877068"/>
                <a:gd name="connsiteY18" fmla="*/ 170267 h 170266"/>
                <a:gd name="connsiteX19" fmla="*/ 743350 w 1877068"/>
                <a:gd name="connsiteY19" fmla="*/ 39445 h 170266"/>
                <a:gd name="connsiteX20" fmla="*/ 785904 w 1877068"/>
                <a:gd name="connsiteY20" fmla="*/ 170267 h 170266"/>
                <a:gd name="connsiteX21" fmla="*/ 840934 w 1877068"/>
                <a:gd name="connsiteY21" fmla="*/ 39445 h 170266"/>
                <a:gd name="connsiteX22" fmla="*/ 879350 w 1877068"/>
                <a:gd name="connsiteY22" fmla="*/ 170267 h 170266"/>
                <a:gd name="connsiteX23" fmla="*/ 914646 w 1877068"/>
                <a:gd name="connsiteY23" fmla="*/ 39445 h 170266"/>
                <a:gd name="connsiteX24" fmla="*/ 957217 w 1877068"/>
                <a:gd name="connsiteY24" fmla="*/ 170267 h 170266"/>
                <a:gd name="connsiteX25" fmla="*/ 994587 w 1877068"/>
                <a:gd name="connsiteY25" fmla="*/ 39445 h 170266"/>
                <a:gd name="connsiteX26" fmla="*/ 1030934 w 1877068"/>
                <a:gd name="connsiteY26" fmla="*/ 170267 h 170266"/>
                <a:gd name="connsiteX27" fmla="*/ 1079712 w 1877068"/>
                <a:gd name="connsiteY27" fmla="*/ 39445 h 170266"/>
                <a:gd name="connsiteX28" fmla="*/ 1121254 w 1877068"/>
                <a:gd name="connsiteY28" fmla="*/ 170267 h 170266"/>
                <a:gd name="connsiteX29" fmla="*/ 1163808 w 1877068"/>
                <a:gd name="connsiteY29" fmla="*/ 39445 h 170266"/>
                <a:gd name="connsiteX30" fmla="*/ 1199121 w 1877068"/>
                <a:gd name="connsiteY30" fmla="*/ 170267 h 170266"/>
                <a:gd name="connsiteX31" fmla="*/ 1233371 w 1877068"/>
                <a:gd name="connsiteY31" fmla="*/ 39445 h 170266"/>
                <a:gd name="connsiteX32" fmla="*/ 1270742 w 1877068"/>
                <a:gd name="connsiteY32" fmla="*/ 170267 h 170266"/>
                <a:gd name="connsiteX33" fmla="*/ 1318513 w 1877068"/>
                <a:gd name="connsiteY33" fmla="*/ 39445 h 170266"/>
                <a:gd name="connsiteX34" fmla="*/ 1362113 w 1877068"/>
                <a:gd name="connsiteY34" fmla="*/ 170267 h 170266"/>
                <a:gd name="connsiteX35" fmla="*/ 1410914 w 1877068"/>
                <a:gd name="connsiteY35" fmla="*/ 39445 h 170266"/>
                <a:gd name="connsiteX36" fmla="*/ 1453467 w 1877068"/>
                <a:gd name="connsiteY36" fmla="*/ 170267 h 170266"/>
                <a:gd name="connsiteX37" fmla="*/ 1508491 w 1877068"/>
                <a:gd name="connsiteY37" fmla="*/ 39445 h 170266"/>
                <a:gd name="connsiteX38" fmla="*/ 1546913 w 1877068"/>
                <a:gd name="connsiteY38" fmla="*/ 170267 h 170266"/>
                <a:gd name="connsiteX39" fmla="*/ 1582209 w 1877068"/>
                <a:gd name="connsiteY39" fmla="*/ 39445 h 170266"/>
                <a:gd name="connsiteX40" fmla="*/ 1624780 w 1877068"/>
                <a:gd name="connsiteY40" fmla="*/ 170267 h 170266"/>
                <a:gd name="connsiteX41" fmla="*/ 1662151 w 1877068"/>
                <a:gd name="connsiteY41" fmla="*/ 39445 h 170266"/>
                <a:gd name="connsiteX42" fmla="*/ 1697446 w 1877068"/>
                <a:gd name="connsiteY42" fmla="*/ 170267 h 170266"/>
                <a:gd name="connsiteX43" fmla="*/ 1747276 w 1877068"/>
                <a:gd name="connsiteY43" fmla="*/ 39445 h 170266"/>
                <a:gd name="connsiteX44" fmla="*/ 1788818 w 1877068"/>
                <a:gd name="connsiteY44" fmla="*/ 170267 h 170266"/>
                <a:gd name="connsiteX45" fmla="*/ 1831372 w 1877068"/>
                <a:gd name="connsiteY45" fmla="*/ 39445 h 170266"/>
                <a:gd name="connsiteX46" fmla="*/ 1866685 w 1877068"/>
                <a:gd name="connsiteY46" fmla="*/ 170267 h 170266"/>
                <a:gd name="connsiteX47" fmla="*/ 1877069 w 1877068"/>
                <a:gd name="connsiteY47" fmla="*/ 129770 h 170266"/>
                <a:gd name="connsiteX48" fmla="*/ 1847980 w 1877068"/>
                <a:gd name="connsiteY48" fmla="*/ 0 h 17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77068" h="170266">
                  <a:moveTo>
                    <a:pt x="19711" y="0"/>
                  </a:moveTo>
                  <a:lnTo>
                    <a:pt x="0" y="88245"/>
                  </a:lnTo>
                  <a:lnTo>
                    <a:pt x="26986" y="170267"/>
                  </a:lnTo>
                  <a:lnTo>
                    <a:pt x="75792" y="39445"/>
                  </a:lnTo>
                  <a:lnTo>
                    <a:pt x="118341" y="170267"/>
                  </a:lnTo>
                  <a:lnTo>
                    <a:pt x="174416" y="39445"/>
                  </a:lnTo>
                  <a:lnTo>
                    <a:pt x="211786" y="170267"/>
                  </a:lnTo>
                  <a:lnTo>
                    <a:pt x="247082" y="39445"/>
                  </a:lnTo>
                  <a:lnTo>
                    <a:pt x="289653" y="170267"/>
                  </a:lnTo>
                  <a:lnTo>
                    <a:pt x="327029" y="39445"/>
                  </a:lnTo>
                  <a:lnTo>
                    <a:pt x="363371" y="170267"/>
                  </a:lnTo>
                  <a:lnTo>
                    <a:pt x="412149" y="39445"/>
                  </a:lnTo>
                  <a:lnTo>
                    <a:pt x="454720" y="170267"/>
                  </a:lnTo>
                  <a:lnTo>
                    <a:pt x="496245" y="39445"/>
                  </a:lnTo>
                  <a:lnTo>
                    <a:pt x="532587" y="170267"/>
                  </a:lnTo>
                  <a:lnTo>
                    <a:pt x="565808" y="39445"/>
                  </a:lnTo>
                  <a:lnTo>
                    <a:pt x="603178" y="170267"/>
                  </a:lnTo>
                  <a:lnTo>
                    <a:pt x="651979" y="39445"/>
                  </a:lnTo>
                  <a:lnTo>
                    <a:pt x="694550" y="170267"/>
                  </a:lnTo>
                  <a:lnTo>
                    <a:pt x="743350" y="39445"/>
                  </a:lnTo>
                  <a:lnTo>
                    <a:pt x="785904" y="170267"/>
                  </a:lnTo>
                  <a:lnTo>
                    <a:pt x="840934" y="39445"/>
                  </a:lnTo>
                  <a:lnTo>
                    <a:pt x="879350" y="170267"/>
                  </a:lnTo>
                  <a:lnTo>
                    <a:pt x="914646" y="39445"/>
                  </a:lnTo>
                  <a:lnTo>
                    <a:pt x="957217" y="170267"/>
                  </a:lnTo>
                  <a:lnTo>
                    <a:pt x="994587" y="39445"/>
                  </a:lnTo>
                  <a:lnTo>
                    <a:pt x="1030934" y="170267"/>
                  </a:lnTo>
                  <a:lnTo>
                    <a:pt x="1079712" y="39445"/>
                  </a:lnTo>
                  <a:lnTo>
                    <a:pt x="1121254" y="170267"/>
                  </a:lnTo>
                  <a:lnTo>
                    <a:pt x="1163808" y="39445"/>
                  </a:lnTo>
                  <a:lnTo>
                    <a:pt x="1199121" y="170267"/>
                  </a:lnTo>
                  <a:lnTo>
                    <a:pt x="1233371" y="39445"/>
                  </a:lnTo>
                  <a:lnTo>
                    <a:pt x="1270742" y="170267"/>
                  </a:lnTo>
                  <a:lnTo>
                    <a:pt x="1318513" y="39445"/>
                  </a:lnTo>
                  <a:lnTo>
                    <a:pt x="1362113" y="170267"/>
                  </a:lnTo>
                  <a:lnTo>
                    <a:pt x="1410914" y="39445"/>
                  </a:lnTo>
                  <a:lnTo>
                    <a:pt x="1453467" y="170267"/>
                  </a:lnTo>
                  <a:lnTo>
                    <a:pt x="1508491" y="39445"/>
                  </a:lnTo>
                  <a:lnTo>
                    <a:pt x="1546913" y="170267"/>
                  </a:lnTo>
                  <a:lnTo>
                    <a:pt x="1582209" y="39445"/>
                  </a:lnTo>
                  <a:lnTo>
                    <a:pt x="1624780" y="170267"/>
                  </a:lnTo>
                  <a:lnTo>
                    <a:pt x="1662151" y="39445"/>
                  </a:lnTo>
                  <a:lnTo>
                    <a:pt x="1697446" y="170267"/>
                  </a:lnTo>
                  <a:lnTo>
                    <a:pt x="1747276" y="39445"/>
                  </a:lnTo>
                  <a:lnTo>
                    <a:pt x="1788818" y="170267"/>
                  </a:lnTo>
                  <a:lnTo>
                    <a:pt x="1831372" y="39445"/>
                  </a:lnTo>
                  <a:lnTo>
                    <a:pt x="1866685" y="170267"/>
                  </a:lnTo>
                  <a:lnTo>
                    <a:pt x="1877069" y="129770"/>
                  </a:lnTo>
                  <a:lnTo>
                    <a:pt x="1847980" y="0"/>
                  </a:lnTo>
                  <a:close/>
                </a:path>
              </a:pathLst>
            </a:custGeom>
            <a:grpFill/>
            <a:ln w="5715" cap="flat">
              <a:noFill/>
              <a:prstDash val="solid"/>
              <a:miter/>
            </a:ln>
          </p:spPr>
          <p:txBody>
            <a:bodyPr rtlCol="0" anchor="ctr"/>
            <a:lstStyle/>
            <a:p>
              <a:endParaRPr lang="en-US" sz="1641"/>
            </a:p>
          </p:txBody>
        </p:sp>
        <p:sp>
          <p:nvSpPr>
            <p:cNvPr id="33" name="Freeform: Shape 32">
              <a:extLst>
                <a:ext uri="{FF2B5EF4-FFF2-40B4-BE49-F238E27FC236}">
                  <a16:creationId xmlns:a16="http://schemas.microsoft.com/office/drawing/2014/main" id="{B4EA3BB6-6913-2E18-F106-7765E176FFE6}"/>
                </a:ext>
              </a:extLst>
            </p:cNvPr>
            <p:cNvSpPr/>
            <p:nvPr/>
          </p:nvSpPr>
          <p:spPr>
            <a:xfrm>
              <a:off x="5013178" y="2801904"/>
              <a:ext cx="218021" cy="295911"/>
            </a:xfrm>
            <a:custGeom>
              <a:avLst/>
              <a:gdLst>
                <a:gd name="connsiteX0" fmla="*/ 151562 w 218021"/>
                <a:gd name="connsiteY0" fmla="*/ 295911 h 295911"/>
                <a:gd name="connsiteX1" fmla="*/ 188932 w 218021"/>
                <a:gd name="connsiteY1" fmla="*/ 255415 h 295911"/>
                <a:gd name="connsiteX2" fmla="*/ 192058 w 218021"/>
                <a:gd name="connsiteY2" fmla="*/ 124593 h 295911"/>
                <a:gd name="connsiteX3" fmla="*/ 218021 w 218021"/>
                <a:gd name="connsiteY3" fmla="*/ 34267 h 295911"/>
                <a:gd name="connsiteX4" fmla="*/ 132897 w 218021"/>
                <a:gd name="connsiteY4" fmla="*/ 0 h 295911"/>
                <a:gd name="connsiteX5" fmla="*/ 0 w 218021"/>
                <a:gd name="connsiteY5" fmla="*/ 167141 h 295911"/>
                <a:gd name="connsiteX6" fmla="*/ 44646 w 218021"/>
                <a:gd name="connsiteY6" fmla="*/ 126644 h 295911"/>
                <a:gd name="connsiteX7" fmla="*/ 26992 w 218021"/>
                <a:gd name="connsiteY7" fmla="*/ 230474 h 295911"/>
                <a:gd name="connsiteX8" fmla="*/ 106933 w 218021"/>
                <a:gd name="connsiteY8" fmla="*/ 158837 h 295911"/>
                <a:gd name="connsiteX9" fmla="*/ 89274 w 218021"/>
                <a:gd name="connsiteY9" fmla="*/ 262667 h 295911"/>
                <a:gd name="connsiteX10" fmla="*/ 173370 w 218021"/>
                <a:gd name="connsiteY10" fmla="*/ 193104 h 29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021" h="295911">
                  <a:moveTo>
                    <a:pt x="151562" y="295911"/>
                  </a:moveTo>
                  <a:lnTo>
                    <a:pt x="188932" y="255415"/>
                  </a:lnTo>
                  <a:cubicBezTo>
                    <a:pt x="183731" y="213890"/>
                    <a:pt x="184783" y="170290"/>
                    <a:pt x="192058" y="124593"/>
                  </a:cubicBezTo>
                  <a:cubicBezTo>
                    <a:pt x="196213" y="96555"/>
                    <a:pt x="205563" y="66460"/>
                    <a:pt x="218021" y="34267"/>
                  </a:cubicBezTo>
                  <a:lnTo>
                    <a:pt x="132897" y="0"/>
                  </a:lnTo>
                  <a:lnTo>
                    <a:pt x="0" y="167141"/>
                  </a:lnTo>
                  <a:lnTo>
                    <a:pt x="44646" y="126644"/>
                  </a:lnTo>
                  <a:lnTo>
                    <a:pt x="26992" y="230474"/>
                  </a:lnTo>
                  <a:lnTo>
                    <a:pt x="106933" y="158837"/>
                  </a:lnTo>
                  <a:lnTo>
                    <a:pt x="89274" y="262667"/>
                  </a:lnTo>
                  <a:lnTo>
                    <a:pt x="173370" y="193104"/>
                  </a:lnTo>
                  <a:close/>
                </a:path>
              </a:pathLst>
            </a:custGeom>
            <a:grpFill/>
            <a:ln w="5715" cap="flat">
              <a:noFill/>
              <a:prstDash val="solid"/>
              <a:miter/>
            </a:ln>
          </p:spPr>
          <p:txBody>
            <a:bodyPr rtlCol="0" anchor="ctr"/>
            <a:lstStyle/>
            <a:p>
              <a:endParaRPr lang="en-US" sz="1641"/>
            </a:p>
          </p:txBody>
        </p:sp>
        <p:sp>
          <p:nvSpPr>
            <p:cNvPr id="34" name="Freeform: Shape 33">
              <a:extLst>
                <a:ext uri="{FF2B5EF4-FFF2-40B4-BE49-F238E27FC236}">
                  <a16:creationId xmlns:a16="http://schemas.microsoft.com/office/drawing/2014/main" id="{3A8F8B8D-83A7-B9B7-12E5-13DF623686B3}"/>
                </a:ext>
              </a:extLst>
            </p:cNvPr>
            <p:cNvSpPr/>
            <p:nvPr/>
          </p:nvSpPr>
          <p:spPr>
            <a:xfrm>
              <a:off x="5231194" y="2545483"/>
              <a:ext cx="2111703" cy="1483591"/>
            </a:xfrm>
            <a:custGeom>
              <a:avLst/>
              <a:gdLst>
                <a:gd name="connsiteX0" fmla="*/ 2111704 w 2111703"/>
                <a:gd name="connsiteY0" fmla="*/ 551303 h 1483591"/>
                <a:gd name="connsiteX1" fmla="*/ 2050445 w 2111703"/>
                <a:gd name="connsiteY1" fmla="*/ 473436 h 1483591"/>
                <a:gd name="connsiteX2" fmla="*/ 1600903 w 2111703"/>
                <a:gd name="connsiteY2" fmla="*/ 709111 h 1483591"/>
                <a:gd name="connsiteX3" fmla="*/ 1580141 w 2111703"/>
                <a:gd name="connsiteY3" fmla="*/ 606333 h 1483591"/>
                <a:gd name="connsiteX4" fmla="*/ 1646577 w 2111703"/>
                <a:gd name="connsiteY4" fmla="*/ 677971 h 1483591"/>
                <a:gd name="connsiteX5" fmla="*/ 1626843 w 2111703"/>
                <a:gd name="connsiteY5" fmla="*/ 581415 h 1483591"/>
                <a:gd name="connsiteX6" fmla="*/ 1701584 w 2111703"/>
                <a:gd name="connsiteY6" fmla="*/ 652007 h 1483591"/>
                <a:gd name="connsiteX7" fmla="*/ 1683925 w 2111703"/>
                <a:gd name="connsiteY7" fmla="*/ 551303 h 1483591"/>
                <a:gd name="connsiteX8" fmla="*/ 1762820 w 2111703"/>
                <a:gd name="connsiteY8" fmla="*/ 619815 h 1483591"/>
                <a:gd name="connsiteX9" fmla="*/ 1741012 w 2111703"/>
                <a:gd name="connsiteY9" fmla="*/ 522214 h 1483591"/>
                <a:gd name="connsiteX10" fmla="*/ 1809523 w 2111703"/>
                <a:gd name="connsiteY10" fmla="*/ 593851 h 1483591"/>
                <a:gd name="connsiteX11" fmla="*/ 1794990 w 2111703"/>
                <a:gd name="connsiteY11" fmla="*/ 494176 h 1483591"/>
                <a:gd name="connsiteX12" fmla="*/ 1860398 w 2111703"/>
                <a:gd name="connsiteY12" fmla="*/ 564768 h 1483591"/>
                <a:gd name="connsiteX13" fmla="*/ 1844813 w 2111703"/>
                <a:gd name="connsiteY13" fmla="*/ 468213 h 1483591"/>
                <a:gd name="connsiteX14" fmla="*/ 1927858 w 2111703"/>
                <a:gd name="connsiteY14" fmla="*/ 531547 h 1483591"/>
                <a:gd name="connsiteX15" fmla="*/ 1911250 w 2111703"/>
                <a:gd name="connsiteY15" fmla="*/ 433946 h 1483591"/>
                <a:gd name="connsiteX16" fmla="*/ 1988066 w 2111703"/>
                <a:gd name="connsiteY16" fmla="*/ 502457 h 1483591"/>
                <a:gd name="connsiteX17" fmla="*/ 1973532 w 2111703"/>
                <a:gd name="connsiteY17" fmla="*/ 401753 h 1483591"/>
                <a:gd name="connsiteX18" fmla="*/ 2042044 w 2111703"/>
                <a:gd name="connsiteY18" fmla="*/ 464035 h 1483591"/>
                <a:gd name="connsiteX19" fmla="*/ 1858295 w 2111703"/>
                <a:gd name="connsiteY19" fmla="*/ 243939 h 1483591"/>
                <a:gd name="connsiteX20" fmla="*/ 1288315 w 2111703"/>
                <a:gd name="connsiteY20" fmla="*/ 480643 h 1483591"/>
                <a:gd name="connsiteX21" fmla="*/ 1098406 w 2111703"/>
                <a:gd name="connsiteY21" fmla="*/ 0 h 1483591"/>
                <a:gd name="connsiteX22" fmla="*/ 714272 w 2111703"/>
                <a:gd name="connsiteY22" fmla="*/ 0 h 1483591"/>
                <a:gd name="connsiteX23" fmla="*/ 534673 w 2111703"/>
                <a:gd name="connsiteY23" fmla="*/ 476534 h 1483591"/>
                <a:gd name="connsiteX24" fmla="*/ 322880 w 2111703"/>
                <a:gd name="connsiteY24" fmla="*/ 385185 h 1483591"/>
                <a:gd name="connsiteX25" fmla="*/ 387243 w 2111703"/>
                <a:gd name="connsiteY25" fmla="*/ 588668 h 1483591"/>
                <a:gd name="connsiteX26" fmla="*/ 396598 w 2111703"/>
                <a:gd name="connsiteY26" fmla="*/ 613580 h 1483591"/>
                <a:gd name="connsiteX27" fmla="*/ 456806 w 2111703"/>
                <a:gd name="connsiteY27" fmla="*/ 972796 h 1483591"/>
                <a:gd name="connsiteX28" fmla="*/ 466155 w 2111703"/>
                <a:gd name="connsiteY28" fmla="*/ 1149292 h 1483591"/>
                <a:gd name="connsiteX29" fmla="*/ 455777 w 2111703"/>
                <a:gd name="connsiteY29" fmla="*/ 1249996 h 1483591"/>
                <a:gd name="connsiteX30" fmla="*/ 433968 w 2111703"/>
                <a:gd name="connsiteY30" fmla="*/ 1261426 h 1483591"/>
                <a:gd name="connsiteX31" fmla="*/ 403851 w 2111703"/>
                <a:gd name="connsiteY31" fmla="*/ 1233388 h 1483591"/>
                <a:gd name="connsiteX32" fmla="*/ 148459 w 2111703"/>
                <a:gd name="connsiteY32" fmla="*/ 801506 h 1483591"/>
                <a:gd name="connsiteX33" fmla="*/ 0 w 2111703"/>
                <a:gd name="connsiteY33" fmla="*/ 1483591 h 1483591"/>
                <a:gd name="connsiteX34" fmla="*/ 1797139 w 2111703"/>
                <a:gd name="connsiteY34" fmla="*/ 1483591 h 1483591"/>
                <a:gd name="connsiteX35" fmla="*/ 1645560 w 2111703"/>
                <a:gd name="connsiteY35" fmla="*/ 795277 h 148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11703" h="1483591">
                  <a:moveTo>
                    <a:pt x="2111704" y="551303"/>
                  </a:moveTo>
                  <a:lnTo>
                    <a:pt x="2050445" y="473436"/>
                  </a:lnTo>
                  <a:lnTo>
                    <a:pt x="1600903" y="709111"/>
                  </a:lnTo>
                  <a:lnTo>
                    <a:pt x="1580141" y="606333"/>
                  </a:lnTo>
                  <a:lnTo>
                    <a:pt x="1646577" y="677971"/>
                  </a:lnTo>
                  <a:lnTo>
                    <a:pt x="1626843" y="581415"/>
                  </a:lnTo>
                  <a:lnTo>
                    <a:pt x="1701584" y="652007"/>
                  </a:lnTo>
                  <a:lnTo>
                    <a:pt x="1683925" y="551303"/>
                  </a:lnTo>
                  <a:lnTo>
                    <a:pt x="1762820" y="619815"/>
                  </a:lnTo>
                  <a:lnTo>
                    <a:pt x="1741012" y="522214"/>
                  </a:lnTo>
                  <a:lnTo>
                    <a:pt x="1809523" y="593851"/>
                  </a:lnTo>
                  <a:lnTo>
                    <a:pt x="1794990" y="494176"/>
                  </a:lnTo>
                  <a:lnTo>
                    <a:pt x="1860398" y="564768"/>
                  </a:lnTo>
                  <a:lnTo>
                    <a:pt x="1844813" y="468213"/>
                  </a:lnTo>
                  <a:lnTo>
                    <a:pt x="1927858" y="531547"/>
                  </a:lnTo>
                  <a:lnTo>
                    <a:pt x="1911250" y="433946"/>
                  </a:lnTo>
                  <a:lnTo>
                    <a:pt x="1988066" y="502457"/>
                  </a:lnTo>
                  <a:lnTo>
                    <a:pt x="1973532" y="401753"/>
                  </a:lnTo>
                  <a:lnTo>
                    <a:pt x="2042044" y="464035"/>
                  </a:lnTo>
                  <a:lnTo>
                    <a:pt x="1858295" y="243939"/>
                  </a:lnTo>
                  <a:lnTo>
                    <a:pt x="1288315" y="480643"/>
                  </a:lnTo>
                  <a:lnTo>
                    <a:pt x="1098406" y="0"/>
                  </a:lnTo>
                  <a:lnTo>
                    <a:pt x="714272" y="0"/>
                  </a:lnTo>
                  <a:lnTo>
                    <a:pt x="534673" y="476534"/>
                  </a:lnTo>
                  <a:lnTo>
                    <a:pt x="322880" y="385185"/>
                  </a:lnTo>
                  <a:cubicBezTo>
                    <a:pt x="334310" y="438140"/>
                    <a:pt x="366480" y="532615"/>
                    <a:pt x="387243" y="588668"/>
                  </a:cubicBezTo>
                  <a:cubicBezTo>
                    <a:pt x="390369" y="596972"/>
                    <a:pt x="393472" y="605276"/>
                    <a:pt x="396598" y="613580"/>
                  </a:cubicBezTo>
                  <a:cubicBezTo>
                    <a:pt x="431894" y="710134"/>
                    <a:pt x="450576" y="897009"/>
                    <a:pt x="456806" y="972796"/>
                  </a:cubicBezTo>
                  <a:cubicBezTo>
                    <a:pt x="462006" y="1037158"/>
                    <a:pt x="466155" y="1100492"/>
                    <a:pt x="466155" y="1149292"/>
                  </a:cubicBezTo>
                  <a:cubicBezTo>
                    <a:pt x="467207" y="1233388"/>
                    <a:pt x="459932" y="1243767"/>
                    <a:pt x="455777" y="1249996"/>
                  </a:cubicBezTo>
                  <a:cubicBezTo>
                    <a:pt x="450576" y="1257277"/>
                    <a:pt x="442272" y="1261426"/>
                    <a:pt x="433968" y="1261426"/>
                  </a:cubicBezTo>
                  <a:cubicBezTo>
                    <a:pt x="414234" y="1261426"/>
                    <a:pt x="405925" y="1240670"/>
                    <a:pt x="403851" y="1233388"/>
                  </a:cubicBezTo>
                  <a:cubicBezTo>
                    <a:pt x="389317" y="1193944"/>
                    <a:pt x="270954" y="945810"/>
                    <a:pt x="148459" y="801506"/>
                  </a:cubicBezTo>
                  <a:lnTo>
                    <a:pt x="0" y="1483591"/>
                  </a:lnTo>
                  <a:lnTo>
                    <a:pt x="1797139" y="1483591"/>
                  </a:lnTo>
                  <a:lnTo>
                    <a:pt x="1645560" y="795277"/>
                  </a:lnTo>
                  <a:close/>
                </a:path>
              </a:pathLst>
            </a:custGeom>
            <a:grpFill/>
            <a:ln w="5715" cap="flat">
              <a:noFill/>
              <a:prstDash val="solid"/>
              <a:miter/>
            </a:ln>
          </p:spPr>
          <p:txBody>
            <a:bodyPr rtlCol="0" anchor="ctr"/>
            <a:lstStyle/>
            <a:p>
              <a:endParaRPr lang="en-US" sz="1641"/>
            </a:p>
          </p:txBody>
        </p:sp>
        <p:sp>
          <p:nvSpPr>
            <p:cNvPr id="35" name="Freeform: Shape 34">
              <a:extLst>
                <a:ext uri="{FF2B5EF4-FFF2-40B4-BE49-F238E27FC236}">
                  <a16:creationId xmlns:a16="http://schemas.microsoft.com/office/drawing/2014/main" id="{D5B4FD04-5B1C-98CB-1BCA-F56E34C50D38}"/>
                </a:ext>
              </a:extLst>
            </p:cNvPr>
            <p:cNvSpPr/>
            <p:nvPr/>
          </p:nvSpPr>
          <p:spPr>
            <a:xfrm>
              <a:off x="4910400" y="3003364"/>
              <a:ext cx="456800" cy="332230"/>
            </a:xfrm>
            <a:custGeom>
              <a:avLst/>
              <a:gdLst>
                <a:gd name="connsiteX0" fmla="*/ 423562 w 456800"/>
                <a:gd name="connsiteY0" fmla="*/ 297963 h 332230"/>
                <a:gd name="connsiteX1" fmla="*/ 307273 w 456800"/>
                <a:gd name="connsiteY1" fmla="*/ 122518 h 332230"/>
                <a:gd name="connsiteX2" fmla="*/ 254318 w 456800"/>
                <a:gd name="connsiteY2" fmla="*/ 94480 h 332230"/>
                <a:gd name="connsiteX3" fmla="*/ 190984 w 456800"/>
                <a:gd name="connsiteY3" fmla="*/ 61259 h 332230"/>
                <a:gd name="connsiteX4" fmla="*/ 74741 w 456800"/>
                <a:gd name="connsiteY4" fmla="*/ 0 h 332230"/>
                <a:gd name="connsiteX5" fmla="*/ 0 w 456800"/>
                <a:gd name="connsiteY5" fmla="*/ 94475 h 332230"/>
                <a:gd name="connsiteX6" fmla="*/ 456800 w 456800"/>
                <a:gd name="connsiteY6" fmla="*/ 332230 h 332230"/>
                <a:gd name="connsiteX7" fmla="*/ 423562 w 456800"/>
                <a:gd name="connsiteY7" fmla="*/ 297963 h 3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800" h="332230">
                  <a:moveTo>
                    <a:pt x="423562" y="297963"/>
                  </a:moveTo>
                  <a:cubicBezTo>
                    <a:pt x="366457" y="245008"/>
                    <a:pt x="328035" y="186875"/>
                    <a:pt x="307273" y="122518"/>
                  </a:cubicBezTo>
                  <a:lnTo>
                    <a:pt x="254318" y="94480"/>
                  </a:lnTo>
                  <a:lnTo>
                    <a:pt x="190984" y="61259"/>
                  </a:lnTo>
                  <a:lnTo>
                    <a:pt x="74741" y="0"/>
                  </a:lnTo>
                  <a:lnTo>
                    <a:pt x="0" y="94475"/>
                  </a:lnTo>
                  <a:lnTo>
                    <a:pt x="456800" y="332230"/>
                  </a:lnTo>
                  <a:cubicBezTo>
                    <a:pt x="445370" y="318726"/>
                    <a:pt x="434992" y="308347"/>
                    <a:pt x="423562" y="297963"/>
                  </a:cubicBezTo>
                  <a:close/>
                </a:path>
              </a:pathLst>
            </a:custGeom>
            <a:grpFill/>
            <a:ln w="5715" cap="flat">
              <a:noFill/>
              <a:prstDash val="solid"/>
              <a:miter/>
            </a:ln>
          </p:spPr>
          <p:txBody>
            <a:bodyPr rtlCol="0" anchor="ctr"/>
            <a:lstStyle/>
            <a:p>
              <a:endParaRPr lang="en-US" sz="1641"/>
            </a:p>
          </p:txBody>
        </p:sp>
        <p:sp>
          <p:nvSpPr>
            <p:cNvPr id="36" name="Freeform: Shape 35">
              <a:extLst>
                <a:ext uri="{FF2B5EF4-FFF2-40B4-BE49-F238E27FC236}">
                  <a16:creationId xmlns:a16="http://schemas.microsoft.com/office/drawing/2014/main" id="{B663FE98-53A4-8835-F48B-F3A59E61B0C1}"/>
                </a:ext>
              </a:extLst>
            </p:cNvPr>
            <p:cNvSpPr/>
            <p:nvPr/>
          </p:nvSpPr>
          <p:spPr>
            <a:xfrm>
              <a:off x="5197956" y="2604668"/>
              <a:ext cx="103830" cy="155733"/>
            </a:xfrm>
            <a:custGeom>
              <a:avLst/>
              <a:gdLst>
                <a:gd name="connsiteX0" fmla="*/ 103830 w 103830"/>
                <a:gd name="connsiteY0" fmla="*/ 0 h 155733"/>
                <a:gd name="connsiteX1" fmla="*/ 0 w 103830"/>
                <a:gd name="connsiteY1" fmla="*/ 131845 h 155733"/>
                <a:gd name="connsiteX2" fmla="*/ 58133 w 103830"/>
                <a:gd name="connsiteY2" fmla="*/ 155734 h 155733"/>
                <a:gd name="connsiteX3" fmla="*/ 103830 w 103830"/>
                <a:gd name="connsiteY3" fmla="*/ 0 h 155733"/>
              </a:gdLst>
              <a:ahLst/>
              <a:cxnLst>
                <a:cxn ang="0">
                  <a:pos x="connsiteX0" y="connsiteY0"/>
                </a:cxn>
                <a:cxn ang="0">
                  <a:pos x="connsiteX1" y="connsiteY1"/>
                </a:cxn>
                <a:cxn ang="0">
                  <a:pos x="connsiteX2" y="connsiteY2"/>
                </a:cxn>
                <a:cxn ang="0">
                  <a:pos x="connsiteX3" y="connsiteY3"/>
                </a:cxn>
              </a:cxnLst>
              <a:rect l="l" t="t" r="r" b="b"/>
              <a:pathLst>
                <a:path w="103830" h="155733">
                  <a:moveTo>
                    <a:pt x="103830" y="0"/>
                  </a:moveTo>
                  <a:lnTo>
                    <a:pt x="0" y="131845"/>
                  </a:lnTo>
                  <a:lnTo>
                    <a:pt x="58133" y="155734"/>
                  </a:lnTo>
                  <a:cubicBezTo>
                    <a:pt x="75792" y="107979"/>
                    <a:pt x="93452" y="57104"/>
                    <a:pt x="103830" y="0"/>
                  </a:cubicBezTo>
                  <a:close/>
                </a:path>
              </a:pathLst>
            </a:custGeom>
            <a:grpFill/>
            <a:ln w="5715" cap="flat">
              <a:noFill/>
              <a:prstDash val="solid"/>
              <a:miter/>
            </a:ln>
          </p:spPr>
          <p:txBody>
            <a:bodyPr rtlCol="0" anchor="ctr"/>
            <a:lstStyle/>
            <a:p>
              <a:endParaRPr lang="en-US" sz="1641"/>
            </a:p>
          </p:txBody>
        </p:sp>
        <p:sp>
          <p:nvSpPr>
            <p:cNvPr id="37" name="Freeform: Shape 36">
              <a:extLst>
                <a:ext uri="{FF2B5EF4-FFF2-40B4-BE49-F238E27FC236}">
                  <a16:creationId xmlns:a16="http://schemas.microsoft.com/office/drawing/2014/main" id="{73B9C186-9AE1-384E-1311-5B89B647CCA5}"/>
                </a:ext>
              </a:extLst>
            </p:cNvPr>
            <p:cNvSpPr/>
            <p:nvPr/>
          </p:nvSpPr>
          <p:spPr>
            <a:xfrm>
              <a:off x="5555098" y="2545518"/>
              <a:ext cx="341562" cy="409045"/>
            </a:xfrm>
            <a:custGeom>
              <a:avLst/>
              <a:gdLst>
                <a:gd name="connsiteX0" fmla="*/ 191030 w 341562"/>
                <a:gd name="connsiteY0" fmla="*/ 0 h 409045"/>
                <a:gd name="connsiteX1" fmla="*/ 101756 w 341562"/>
                <a:gd name="connsiteY1" fmla="*/ 143275 h 409045"/>
                <a:gd name="connsiteX2" fmla="*/ 0 w 341562"/>
                <a:gd name="connsiteY2" fmla="*/ 334305 h 409045"/>
                <a:gd name="connsiteX3" fmla="*/ 185829 w 341562"/>
                <a:gd name="connsiteY3" fmla="*/ 409045 h 409045"/>
                <a:gd name="connsiteX4" fmla="*/ 341563 w 341562"/>
                <a:gd name="connsiteY4" fmla="*/ 0 h 40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562" h="409045">
                  <a:moveTo>
                    <a:pt x="191030" y="0"/>
                  </a:moveTo>
                  <a:cubicBezTo>
                    <a:pt x="177525" y="52955"/>
                    <a:pt x="149504" y="103830"/>
                    <a:pt x="101756" y="143275"/>
                  </a:cubicBezTo>
                  <a:cubicBezTo>
                    <a:pt x="30118" y="202454"/>
                    <a:pt x="2080" y="266816"/>
                    <a:pt x="0" y="334305"/>
                  </a:cubicBezTo>
                  <a:lnTo>
                    <a:pt x="185829" y="409045"/>
                  </a:lnTo>
                  <a:lnTo>
                    <a:pt x="341563" y="0"/>
                  </a:lnTo>
                  <a:close/>
                </a:path>
              </a:pathLst>
            </a:custGeom>
            <a:grpFill/>
            <a:ln w="5715" cap="flat">
              <a:noFill/>
              <a:prstDash val="solid"/>
              <a:miter/>
            </a:ln>
          </p:spPr>
          <p:txBody>
            <a:bodyPr rtlCol="0" anchor="ctr"/>
            <a:lstStyle/>
            <a:p>
              <a:endParaRPr lang="en-US" sz="1641"/>
            </a:p>
          </p:txBody>
        </p:sp>
        <p:sp>
          <p:nvSpPr>
            <p:cNvPr id="38" name="Freeform: Shape 37">
              <a:extLst>
                <a:ext uri="{FF2B5EF4-FFF2-40B4-BE49-F238E27FC236}">
                  <a16:creationId xmlns:a16="http://schemas.microsoft.com/office/drawing/2014/main" id="{9D58D216-5A62-C3AF-1E3F-451B0A6AB228}"/>
                </a:ext>
              </a:extLst>
            </p:cNvPr>
            <p:cNvSpPr/>
            <p:nvPr/>
          </p:nvSpPr>
          <p:spPr>
            <a:xfrm>
              <a:off x="5520836" y="5224041"/>
              <a:ext cx="503497" cy="302134"/>
            </a:xfrm>
            <a:custGeom>
              <a:avLst/>
              <a:gdLst>
                <a:gd name="connsiteX0" fmla="*/ 251237 w 503497"/>
                <a:gd name="connsiteY0" fmla="*/ 302135 h 302134"/>
                <a:gd name="connsiteX1" fmla="*/ 0 w 503497"/>
                <a:gd name="connsiteY1" fmla="*/ 233623 h 302134"/>
                <a:gd name="connsiteX2" fmla="*/ 0 w 503497"/>
                <a:gd name="connsiteY2" fmla="*/ 68557 h 302134"/>
                <a:gd name="connsiteX3" fmla="*/ 68511 w 503497"/>
                <a:gd name="connsiteY3" fmla="*/ 46 h 302134"/>
                <a:gd name="connsiteX4" fmla="*/ 434986 w 503497"/>
                <a:gd name="connsiteY4" fmla="*/ 0 h 302134"/>
                <a:gd name="connsiteX5" fmla="*/ 503497 w 503497"/>
                <a:gd name="connsiteY5" fmla="*/ 68511 h 302134"/>
                <a:gd name="connsiteX6" fmla="*/ 503497 w 503497"/>
                <a:gd name="connsiteY6" fmla="*/ 233578 h 302134"/>
                <a:gd name="connsiteX7" fmla="*/ 251231 w 503497"/>
                <a:gd name="connsiteY7" fmla="*/ 302135 h 3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497" h="302134">
                  <a:moveTo>
                    <a:pt x="251237" y="302135"/>
                  </a:moveTo>
                  <a:cubicBezTo>
                    <a:pt x="213867" y="302135"/>
                    <a:pt x="0" y="270994"/>
                    <a:pt x="0" y="233623"/>
                  </a:cubicBezTo>
                  <a:lnTo>
                    <a:pt x="0" y="68557"/>
                  </a:lnTo>
                  <a:cubicBezTo>
                    <a:pt x="0" y="31187"/>
                    <a:pt x="31141" y="46"/>
                    <a:pt x="68511" y="46"/>
                  </a:cubicBezTo>
                  <a:lnTo>
                    <a:pt x="434986" y="0"/>
                  </a:lnTo>
                  <a:cubicBezTo>
                    <a:pt x="472356" y="0"/>
                    <a:pt x="503497" y="31141"/>
                    <a:pt x="503497" y="68511"/>
                  </a:cubicBezTo>
                  <a:lnTo>
                    <a:pt x="503497" y="233578"/>
                  </a:lnTo>
                  <a:cubicBezTo>
                    <a:pt x="503520" y="272022"/>
                    <a:pt x="288602" y="302135"/>
                    <a:pt x="251231" y="302135"/>
                  </a:cubicBezTo>
                  <a:close/>
                </a:path>
              </a:pathLst>
            </a:custGeom>
            <a:grpFill/>
            <a:ln w="5715" cap="flat">
              <a:noFill/>
              <a:prstDash val="solid"/>
              <a:miter/>
            </a:ln>
          </p:spPr>
          <p:txBody>
            <a:bodyPr rtlCol="0" anchor="ctr"/>
            <a:lstStyle/>
            <a:p>
              <a:endParaRPr lang="en-US" sz="1641"/>
            </a:p>
          </p:txBody>
        </p:sp>
        <p:sp>
          <p:nvSpPr>
            <p:cNvPr id="39" name="Freeform: Shape 38">
              <a:extLst>
                <a:ext uri="{FF2B5EF4-FFF2-40B4-BE49-F238E27FC236}">
                  <a16:creationId xmlns:a16="http://schemas.microsoft.com/office/drawing/2014/main" id="{62300724-E896-B587-A82D-C62E62B87218}"/>
                </a:ext>
              </a:extLst>
            </p:cNvPr>
            <p:cNvSpPr/>
            <p:nvPr/>
          </p:nvSpPr>
          <p:spPr>
            <a:xfrm>
              <a:off x="6168689" y="5224087"/>
              <a:ext cx="503497" cy="302089"/>
            </a:xfrm>
            <a:custGeom>
              <a:avLst/>
              <a:gdLst>
                <a:gd name="connsiteX0" fmla="*/ 251237 w 503497"/>
                <a:gd name="connsiteY0" fmla="*/ 302089 h 302089"/>
                <a:gd name="connsiteX1" fmla="*/ 0 w 503497"/>
                <a:gd name="connsiteY1" fmla="*/ 233578 h 302089"/>
                <a:gd name="connsiteX2" fmla="*/ 0 w 503497"/>
                <a:gd name="connsiteY2" fmla="*/ 68511 h 302089"/>
                <a:gd name="connsiteX3" fmla="*/ 68511 w 503497"/>
                <a:gd name="connsiteY3" fmla="*/ 0 h 302089"/>
                <a:gd name="connsiteX4" fmla="*/ 434986 w 503497"/>
                <a:gd name="connsiteY4" fmla="*/ 0 h 302089"/>
                <a:gd name="connsiteX5" fmla="*/ 503497 w 503497"/>
                <a:gd name="connsiteY5" fmla="*/ 68511 h 302089"/>
                <a:gd name="connsiteX6" fmla="*/ 503497 w 503497"/>
                <a:gd name="connsiteY6" fmla="*/ 233578 h 302089"/>
                <a:gd name="connsiteX7" fmla="*/ 251232 w 503497"/>
                <a:gd name="connsiteY7" fmla="*/ 302089 h 30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497" h="302089">
                  <a:moveTo>
                    <a:pt x="251237" y="302089"/>
                  </a:moveTo>
                  <a:cubicBezTo>
                    <a:pt x="213867" y="302089"/>
                    <a:pt x="0" y="270948"/>
                    <a:pt x="0" y="233578"/>
                  </a:cubicBezTo>
                  <a:lnTo>
                    <a:pt x="0" y="68511"/>
                  </a:lnTo>
                  <a:cubicBezTo>
                    <a:pt x="0" y="31141"/>
                    <a:pt x="31141" y="0"/>
                    <a:pt x="68511" y="0"/>
                  </a:cubicBezTo>
                  <a:lnTo>
                    <a:pt x="434986" y="0"/>
                  </a:lnTo>
                  <a:cubicBezTo>
                    <a:pt x="472356" y="0"/>
                    <a:pt x="503497" y="31141"/>
                    <a:pt x="503497" y="68511"/>
                  </a:cubicBezTo>
                  <a:lnTo>
                    <a:pt x="503497" y="233578"/>
                  </a:lnTo>
                  <a:cubicBezTo>
                    <a:pt x="502469" y="271977"/>
                    <a:pt x="288602" y="302089"/>
                    <a:pt x="251232" y="302089"/>
                  </a:cubicBezTo>
                  <a:close/>
                </a:path>
              </a:pathLst>
            </a:custGeom>
            <a:grpFill/>
            <a:ln w="5715" cap="flat">
              <a:noFill/>
              <a:prstDash val="solid"/>
              <a:miter/>
            </a:ln>
          </p:spPr>
          <p:txBody>
            <a:bodyPr rtlCol="0" anchor="ctr"/>
            <a:lstStyle/>
            <a:p>
              <a:endParaRPr lang="en-US" sz="1641"/>
            </a:p>
          </p:txBody>
        </p:sp>
        <p:sp>
          <p:nvSpPr>
            <p:cNvPr id="40" name="Freeform: Shape 39">
              <a:extLst>
                <a:ext uri="{FF2B5EF4-FFF2-40B4-BE49-F238E27FC236}">
                  <a16:creationId xmlns:a16="http://schemas.microsoft.com/office/drawing/2014/main" id="{1CA7CBE5-2EFB-204A-9B45-56AD585D8A3E}"/>
                </a:ext>
              </a:extLst>
            </p:cNvPr>
            <p:cNvSpPr/>
            <p:nvPr/>
          </p:nvSpPr>
          <p:spPr>
            <a:xfrm>
              <a:off x="4926628" y="3223431"/>
              <a:ext cx="408407" cy="653052"/>
            </a:xfrm>
            <a:custGeom>
              <a:avLst/>
              <a:gdLst>
                <a:gd name="connsiteX0" fmla="*/ 129127 w 408407"/>
                <a:gd name="connsiteY0" fmla="*/ 0 h 653052"/>
                <a:gd name="connsiteX1" fmla="*/ 297319 w 408407"/>
                <a:gd name="connsiteY1" fmla="*/ 653053 h 653052"/>
                <a:gd name="connsiteX2" fmla="*/ 408407 w 408407"/>
                <a:gd name="connsiteY2" fmla="*/ 133948 h 653052"/>
              </a:gdLst>
              <a:ahLst/>
              <a:cxnLst>
                <a:cxn ang="0">
                  <a:pos x="connsiteX0" y="connsiteY0"/>
                </a:cxn>
                <a:cxn ang="0">
                  <a:pos x="connsiteX1" y="connsiteY1"/>
                </a:cxn>
                <a:cxn ang="0">
                  <a:pos x="connsiteX2" y="connsiteY2"/>
                </a:cxn>
              </a:cxnLst>
              <a:rect l="l" t="t" r="r" b="b"/>
              <a:pathLst>
                <a:path w="408407" h="653052">
                  <a:moveTo>
                    <a:pt x="129127" y="0"/>
                  </a:moveTo>
                  <a:cubicBezTo>
                    <a:pt x="129127" y="0"/>
                    <a:pt x="-252932" y="525334"/>
                    <a:pt x="297319" y="653053"/>
                  </a:cubicBezTo>
                  <a:lnTo>
                    <a:pt x="408407" y="133948"/>
                  </a:lnTo>
                  <a:close/>
                </a:path>
              </a:pathLst>
            </a:custGeom>
            <a:grpFill/>
            <a:ln w="5715" cap="flat">
              <a:noFill/>
              <a:prstDash val="solid"/>
              <a:miter/>
            </a:ln>
          </p:spPr>
          <p:txBody>
            <a:bodyPr rtlCol="0" anchor="ctr"/>
            <a:lstStyle/>
            <a:p>
              <a:endParaRPr lang="en-US" sz="1641"/>
            </a:p>
          </p:txBody>
        </p:sp>
        <p:sp>
          <p:nvSpPr>
            <p:cNvPr id="41" name="Freeform: Shape 40">
              <a:extLst>
                <a:ext uri="{FF2B5EF4-FFF2-40B4-BE49-F238E27FC236}">
                  <a16:creationId xmlns:a16="http://schemas.microsoft.com/office/drawing/2014/main" id="{60208FAA-CCE3-C22E-F3BE-7D06B68CD7AC}"/>
                </a:ext>
              </a:extLst>
            </p:cNvPr>
            <p:cNvSpPr/>
            <p:nvPr/>
          </p:nvSpPr>
          <p:spPr>
            <a:xfrm>
              <a:off x="6922400" y="3223431"/>
              <a:ext cx="408407" cy="653052"/>
            </a:xfrm>
            <a:custGeom>
              <a:avLst/>
              <a:gdLst>
                <a:gd name="connsiteX0" fmla="*/ 279281 w 408407"/>
                <a:gd name="connsiteY0" fmla="*/ 0 h 653052"/>
                <a:gd name="connsiteX1" fmla="*/ 111088 w 408407"/>
                <a:gd name="connsiteY1" fmla="*/ 653053 h 653052"/>
                <a:gd name="connsiteX2" fmla="*/ 0 w 408407"/>
                <a:gd name="connsiteY2" fmla="*/ 133948 h 653052"/>
              </a:gdLst>
              <a:ahLst/>
              <a:cxnLst>
                <a:cxn ang="0">
                  <a:pos x="connsiteX0" y="connsiteY0"/>
                </a:cxn>
                <a:cxn ang="0">
                  <a:pos x="connsiteX1" y="connsiteY1"/>
                </a:cxn>
                <a:cxn ang="0">
                  <a:pos x="connsiteX2" y="connsiteY2"/>
                </a:cxn>
              </a:cxnLst>
              <a:rect l="l" t="t" r="r" b="b"/>
              <a:pathLst>
                <a:path w="408407" h="653052">
                  <a:moveTo>
                    <a:pt x="279281" y="0"/>
                  </a:moveTo>
                  <a:cubicBezTo>
                    <a:pt x="279281" y="0"/>
                    <a:pt x="661340" y="525334"/>
                    <a:pt x="111088" y="653053"/>
                  </a:cubicBezTo>
                  <a:lnTo>
                    <a:pt x="0" y="133948"/>
                  </a:lnTo>
                  <a:close/>
                </a:path>
              </a:pathLst>
            </a:custGeom>
            <a:grpFill/>
            <a:ln w="5715" cap="flat">
              <a:noFill/>
              <a:prstDash val="solid"/>
              <a:miter/>
            </a:ln>
          </p:spPr>
          <p:txBody>
            <a:bodyPr rtlCol="0" anchor="ctr"/>
            <a:lstStyle/>
            <a:p>
              <a:endParaRPr lang="en-US" sz="1641"/>
            </a:p>
          </p:txBody>
        </p:sp>
        <p:sp>
          <p:nvSpPr>
            <p:cNvPr id="42" name="Freeform: Shape 41">
              <a:extLst>
                <a:ext uri="{FF2B5EF4-FFF2-40B4-BE49-F238E27FC236}">
                  <a16:creationId xmlns:a16="http://schemas.microsoft.com/office/drawing/2014/main" id="{1569A718-7ED3-9BEE-3024-3F5524176F16}"/>
                </a:ext>
              </a:extLst>
            </p:cNvPr>
            <p:cNvSpPr/>
            <p:nvPr/>
          </p:nvSpPr>
          <p:spPr>
            <a:xfrm>
              <a:off x="5633976" y="1414891"/>
              <a:ext cx="969698" cy="390363"/>
            </a:xfrm>
            <a:custGeom>
              <a:avLst/>
              <a:gdLst>
                <a:gd name="connsiteX0" fmla="*/ 612557 w 969698"/>
                <a:gd name="connsiteY0" fmla="*/ 97584 h 390363"/>
                <a:gd name="connsiteX1" fmla="*/ 621912 w 969698"/>
                <a:gd name="connsiteY1" fmla="*/ 88228 h 390363"/>
                <a:gd name="connsiteX2" fmla="*/ 632291 w 969698"/>
                <a:gd name="connsiteY2" fmla="*/ 96532 h 390363"/>
                <a:gd name="connsiteX3" fmla="*/ 969698 w 969698"/>
                <a:gd name="connsiteY3" fmla="*/ 320777 h 390363"/>
                <a:gd name="connsiteX4" fmla="*/ 495239 w 969698"/>
                <a:gd name="connsiteY4" fmla="*/ 0 h 390363"/>
                <a:gd name="connsiteX5" fmla="*/ 0 w 969698"/>
                <a:gd name="connsiteY5" fmla="*/ 390363 h 390363"/>
                <a:gd name="connsiteX6" fmla="*/ 612534 w 969698"/>
                <a:gd name="connsiteY6" fmla="*/ 97584 h 39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9698" h="390363">
                  <a:moveTo>
                    <a:pt x="612557" y="97584"/>
                  </a:moveTo>
                  <a:lnTo>
                    <a:pt x="621912" y="88228"/>
                  </a:lnTo>
                  <a:lnTo>
                    <a:pt x="632291" y="96532"/>
                  </a:lnTo>
                  <a:cubicBezTo>
                    <a:pt x="634365" y="98612"/>
                    <a:pt x="818120" y="242910"/>
                    <a:pt x="969698" y="320777"/>
                  </a:cubicBezTo>
                  <a:cubicBezTo>
                    <a:pt x="893906" y="132874"/>
                    <a:pt x="710134" y="0"/>
                    <a:pt x="495239" y="0"/>
                  </a:cubicBezTo>
                  <a:cubicBezTo>
                    <a:pt x="254363" y="0"/>
                    <a:pt x="52950" y="166112"/>
                    <a:pt x="0" y="390363"/>
                  </a:cubicBezTo>
                  <a:cubicBezTo>
                    <a:pt x="141200" y="349867"/>
                    <a:pt x="471356" y="240859"/>
                    <a:pt x="612534" y="97584"/>
                  </a:cubicBezTo>
                  <a:close/>
                </a:path>
              </a:pathLst>
            </a:custGeom>
            <a:grpFill/>
            <a:ln w="5715" cap="flat">
              <a:noFill/>
              <a:prstDash val="solid"/>
              <a:miter/>
            </a:ln>
          </p:spPr>
          <p:txBody>
            <a:bodyPr rtlCol="0" anchor="ctr"/>
            <a:lstStyle/>
            <a:p>
              <a:endParaRPr lang="en-US" sz="1641"/>
            </a:p>
          </p:txBody>
        </p:sp>
        <p:sp>
          <p:nvSpPr>
            <p:cNvPr id="43" name="Freeform: Shape 42">
              <a:extLst>
                <a:ext uri="{FF2B5EF4-FFF2-40B4-BE49-F238E27FC236}">
                  <a16:creationId xmlns:a16="http://schemas.microsoft.com/office/drawing/2014/main" id="{0A5F97DE-89BD-9BEF-CCF2-C933068C4B50}"/>
                </a:ext>
              </a:extLst>
            </p:cNvPr>
            <p:cNvSpPr/>
            <p:nvPr/>
          </p:nvSpPr>
          <p:spPr>
            <a:xfrm>
              <a:off x="5620494" y="1541564"/>
              <a:ext cx="1019498" cy="892831"/>
            </a:xfrm>
            <a:custGeom>
              <a:avLst/>
              <a:gdLst>
                <a:gd name="connsiteX0" fmla="*/ 637468 w 1019498"/>
                <a:gd name="connsiteY0" fmla="*/ 0 h 892831"/>
                <a:gd name="connsiteX1" fmla="*/ 7275 w 1019498"/>
                <a:gd name="connsiteY1" fmla="*/ 295883 h 892831"/>
                <a:gd name="connsiteX2" fmla="*/ 0 w 1019498"/>
                <a:gd name="connsiteY2" fmla="*/ 383082 h 892831"/>
                <a:gd name="connsiteX3" fmla="*/ 509749 w 1019498"/>
                <a:gd name="connsiteY3" fmla="*/ 892832 h 892831"/>
                <a:gd name="connsiteX4" fmla="*/ 1019499 w 1019498"/>
                <a:gd name="connsiteY4" fmla="*/ 383082 h 892831"/>
                <a:gd name="connsiteX5" fmla="*/ 996656 w 1019498"/>
                <a:gd name="connsiteY5" fmla="*/ 232549 h 892831"/>
                <a:gd name="connsiteX6" fmla="*/ 637463 w 1019498"/>
                <a:gd name="connsiteY6" fmla="*/ 0 h 89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498" h="892831">
                  <a:moveTo>
                    <a:pt x="637468" y="0"/>
                  </a:moveTo>
                  <a:cubicBezTo>
                    <a:pt x="480706" y="150533"/>
                    <a:pt x="139126" y="258512"/>
                    <a:pt x="7275" y="295883"/>
                  </a:cubicBezTo>
                  <a:cubicBezTo>
                    <a:pt x="2074" y="323921"/>
                    <a:pt x="0" y="352987"/>
                    <a:pt x="0" y="383082"/>
                  </a:cubicBezTo>
                  <a:cubicBezTo>
                    <a:pt x="0" y="664432"/>
                    <a:pt x="228400" y="892832"/>
                    <a:pt x="509749" y="892832"/>
                  </a:cubicBezTo>
                  <a:cubicBezTo>
                    <a:pt x="791099" y="892832"/>
                    <a:pt x="1019499" y="664432"/>
                    <a:pt x="1019499" y="383082"/>
                  </a:cubicBezTo>
                  <a:cubicBezTo>
                    <a:pt x="1019499" y="331179"/>
                    <a:pt x="1011195" y="280304"/>
                    <a:pt x="996656" y="232549"/>
                  </a:cubicBezTo>
                  <a:cubicBezTo>
                    <a:pt x="854450" y="165084"/>
                    <a:pt x="681080" y="33238"/>
                    <a:pt x="637463" y="0"/>
                  </a:cubicBezTo>
                  <a:close/>
                </a:path>
              </a:pathLst>
            </a:custGeom>
            <a:grpFill/>
            <a:ln w="5715" cap="flat">
              <a:noFill/>
              <a:prstDash val="solid"/>
              <a:miter/>
            </a:ln>
          </p:spPr>
          <p:txBody>
            <a:bodyPr rtlCol="0" anchor="ctr"/>
            <a:lstStyle/>
            <a:p>
              <a:endParaRPr lang="en-US" sz="1641"/>
            </a:p>
          </p:txBody>
        </p:sp>
      </p:grpSp>
      <p:grpSp>
        <p:nvGrpSpPr>
          <p:cNvPr id="44" name="Graphic 273">
            <a:extLst>
              <a:ext uri="{FF2B5EF4-FFF2-40B4-BE49-F238E27FC236}">
                <a16:creationId xmlns:a16="http://schemas.microsoft.com/office/drawing/2014/main" id="{30EADAD6-6CCE-1CE2-9615-D9AB87D7B41F}"/>
              </a:ext>
            </a:extLst>
          </p:cNvPr>
          <p:cNvGrpSpPr/>
          <p:nvPr/>
        </p:nvGrpSpPr>
        <p:grpSpPr>
          <a:xfrm>
            <a:off x="4425190" y="5500897"/>
            <a:ext cx="570013" cy="445886"/>
            <a:chOff x="4175462" y="1907554"/>
            <a:chExt cx="3804467" cy="3009300"/>
          </a:xfrm>
          <a:solidFill>
            <a:srgbClr val="8BC9C5"/>
          </a:solidFill>
        </p:grpSpPr>
        <p:sp>
          <p:nvSpPr>
            <p:cNvPr id="45" name="Freeform: Shape 44">
              <a:extLst>
                <a:ext uri="{FF2B5EF4-FFF2-40B4-BE49-F238E27FC236}">
                  <a16:creationId xmlns:a16="http://schemas.microsoft.com/office/drawing/2014/main" id="{C57528E2-60A5-4CD2-AD01-427F1429A5C2}"/>
                </a:ext>
              </a:extLst>
            </p:cNvPr>
            <p:cNvSpPr/>
            <p:nvPr/>
          </p:nvSpPr>
          <p:spPr>
            <a:xfrm>
              <a:off x="4175462" y="2028122"/>
              <a:ext cx="2074042" cy="2882147"/>
            </a:xfrm>
            <a:custGeom>
              <a:avLst/>
              <a:gdLst>
                <a:gd name="connsiteX0" fmla="*/ 1616500 w 2074042"/>
                <a:gd name="connsiteY0" fmla="*/ 2591198 h 2882147"/>
                <a:gd name="connsiteX1" fmla="*/ 1466595 w 2074042"/>
                <a:gd name="connsiteY1" fmla="*/ 2300808 h 2882147"/>
                <a:gd name="connsiteX2" fmla="*/ 2074043 w 2074042"/>
                <a:gd name="connsiteY2" fmla="*/ 1800299 h 2882147"/>
                <a:gd name="connsiteX3" fmla="*/ 1382128 w 2074042"/>
                <a:gd name="connsiteY3" fmla="*/ 1537186 h 2882147"/>
                <a:gd name="connsiteX4" fmla="*/ 1762289 w 2074042"/>
                <a:gd name="connsiteY4" fmla="*/ 769205 h 2882147"/>
                <a:gd name="connsiteX5" fmla="*/ 1324823 w 2074042"/>
                <a:gd name="connsiteY5" fmla="*/ 637422 h 2882147"/>
                <a:gd name="connsiteX6" fmla="*/ 1575101 w 2074042"/>
                <a:gd name="connsiteY6" fmla="*/ 198973 h 2882147"/>
                <a:gd name="connsiteX7" fmla="*/ 1570345 w 2074042"/>
                <a:gd name="connsiteY7" fmla="*/ 199888 h 2882147"/>
                <a:gd name="connsiteX8" fmla="*/ 1559453 w 2074042"/>
                <a:gd name="connsiteY8" fmla="*/ 201877 h 2882147"/>
                <a:gd name="connsiteX9" fmla="*/ 1560230 w 2074042"/>
                <a:gd name="connsiteY9" fmla="*/ 202614 h 2882147"/>
                <a:gd name="connsiteX10" fmla="*/ 1298814 w 2074042"/>
                <a:gd name="connsiteY10" fmla="*/ 275817 h 2882147"/>
                <a:gd name="connsiteX11" fmla="*/ 1295957 w 2074042"/>
                <a:gd name="connsiteY11" fmla="*/ 277492 h 2882147"/>
                <a:gd name="connsiteX12" fmla="*/ 1244482 w 2074042"/>
                <a:gd name="connsiteY12" fmla="*/ 295597 h 2882147"/>
                <a:gd name="connsiteX13" fmla="*/ 1243653 w 2074042"/>
                <a:gd name="connsiteY13" fmla="*/ 295683 h 2882147"/>
                <a:gd name="connsiteX14" fmla="*/ 1043137 w 2074042"/>
                <a:gd name="connsiteY14" fmla="*/ 374110 h 2882147"/>
                <a:gd name="connsiteX15" fmla="*/ 1041622 w 2074042"/>
                <a:gd name="connsiteY15" fmla="*/ 375024 h 2882147"/>
                <a:gd name="connsiteX16" fmla="*/ 1029272 w 2074042"/>
                <a:gd name="connsiteY16" fmla="*/ 377104 h 2882147"/>
                <a:gd name="connsiteX17" fmla="*/ 969933 w 2074042"/>
                <a:gd name="connsiteY17" fmla="*/ 282692 h 2882147"/>
                <a:gd name="connsiteX18" fmla="*/ 1068048 w 2074042"/>
                <a:gd name="connsiteY18" fmla="*/ 234115 h 2882147"/>
                <a:gd name="connsiteX19" fmla="*/ 1101515 w 2074042"/>
                <a:gd name="connsiteY19" fmla="*/ 219782 h 2882147"/>
                <a:gd name="connsiteX20" fmla="*/ 1164872 w 2074042"/>
                <a:gd name="connsiteY20" fmla="*/ 193618 h 2882147"/>
                <a:gd name="connsiteX21" fmla="*/ 1212804 w 2074042"/>
                <a:gd name="connsiteY21" fmla="*/ 176296 h 2882147"/>
                <a:gd name="connsiteX22" fmla="*/ 1250888 w 2074042"/>
                <a:gd name="connsiteY22" fmla="*/ 163346 h 2882147"/>
                <a:gd name="connsiteX23" fmla="*/ 1302455 w 2074042"/>
                <a:gd name="connsiteY23" fmla="*/ 147161 h 2882147"/>
                <a:gd name="connsiteX24" fmla="*/ 1335539 w 2074042"/>
                <a:gd name="connsiteY24" fmla="*/ 138006 h 2882147"/>
                <a:gd name="connsiteX25" fmla="*/ 1401016 w 2074042"/>
                <a:gd name="connsiteY25" fmla="*/ 121129 h 2882147"/>
                <a:gd name="connsiteX26" fmla="*/ 1415949 w 2074042"/>
                <a:gd name="connsiteY26" fmla="*/ 117472 h 2882147"/>
                <a:gd name="connsiteX27" fmla="*/ 1511275 w 2074042"/>
                <a:gd name="connsiteY27" fmla="*/ 98944 h 2882147"/>
                <a:gd name="connsiteX28" fmla="*/ 1642835 w 2074042"/>
                <a:gd name="connsiteY28" fmla="*/ 80324 h 2882147"/>
                <a:gd name="connsiteX29" fmla="*/ 1688714 w 2074042"/>
                <a:gd name="connsiteY29" fmla="*/ 0 h 2882147"/>
                <a:gd name="connsiteX30" fmla="*/ 1659179 w 2074042"/>
                <a:gd name="connsiteY30" fmla="*/ 1806 h 2882147"/>
                <a:gd name="connsiteX31" fmla="*/ 1487884 w 2074042"/>
                <a:gd name="connsiteY31" fmla="*/ 19334 h 2882147"/>
                <a:gd name="connsiteX32" fmla="*/ 1464086 w 2074042"/>
                <a:gd name="connsiteY32" fmla="*/ 24266 h 2882147"/>
                <a:gd name="connsiteX33" fmla="*/ 1404839 w 2074042"/>
                <a:gd name="connsiteY33" fmla="*/ 35581 h 2882147"/>
                <a:gd name="connsiteX34" fmla="*/ 1376756 w 2074042"/>
                <a:gd name="connsiteY34" fmla="*/ 41634 h 2882147"/>
                <a:gd name="connsiteX35" fmla="*/ 1308376 w 2074042"/>
                <a:gd name="connsiteY35" fmla="*/ 58510 h 2882147"/>
                <a:gd name="connsiteX36" fmla="*/ 1288327 w 2074042"/>
                <a:gd name="connsiteY36" fmla="*/ 64134 h 2882147"/>
                <a:gd name="connsiteX37" fmla="*/ 399188 w 2074042"/>
                <a:gd name="connsiteY37" fmla="*/ 810227 h 2882147"/>
                <a:gd name="connsiteX38" fmla="*/ 321744 w 2074042"/>
                <a:gd name="connsiteY38" fmla="*/ 757592 h 2882147"/>
                <a:gd name="connsiteX39" fmla="*/ 320829 w 2074042"/>
                <a:gd name="connsiteY39" fmla="*/ 547520 h 2882147"/>
                <a:gd name="connsiteX40" fmla="*/ 178086 w 2074042"/>
                <a:gd name="connsiteY40" fmla="*/ 406765 h 2882147"/>
                <a:gd name="connsiteX41" fmla="*/ 170045 w 2074042"/>
                <a:gd name="connsiteY41" fmla="*/ 787304 h 2882147"/>
                <a:gd name="connsiteX42" fmla="*/ 44875 w 2074042"/>
                <a:gd name="connsiteY42" fmla="*/ 780515 h 2882147"/>
                <a:gd name="connsiteX43" fmla="*/ 6 w 2074042"/>
                <a:gd name="connsiteY43" fmla="*/ 774285 h 2882147"/>
                <a:gd name="connsiteX44" fmla="*/ 226103 w 2074042"/>
                <a:gd name="connsiteY44" fmla="*/ 861485 h 2882147"/>
                <a:gd name="connsiteX45" fmla="*/ 338169 w 2074042"/>
                <a:gd name="connsiteY45" fmla="*/ 960914 h 2882147"/>
                <a:gd name="connsiteX46" fmla="*/ 301713 w 2074042"/>
                <a:gd name="connsiteY46" fmla="*/ 1078986 h 2882147"/>
                <a:gd name="connsiteX47" fmla="*/ 695733 w 2074042"/>
                <a:gd name="connsiteY47" fmla="*/ 2389379 h 2882147"/>
                <a:gd name="connsiteX48" fmla="*/ 903685 w 2074042"/>
                <a:gd name="connsiteY48" fmla="*/ 2882075 h 2882147"/>
                <a:gd name="connsiteX49" fmla="*/ 1311124 w 2074042"/>
                <a:gd name="connsiteY49" fmla="*/ 2859843 h 2882147"/>
                <a:gd name="connsiteX50" fmla="*/ 1311816 w 2074042"/>
                <a:gd name="connsiteY50" fmla="*/ 2859843 h 2882147"/>
                <a:gd name="connsiteX51" fmla="*/ 1356822 w 2074042"/>
                <a:gd name="connsiteY51" fmla="*/ 2856517 h 2882147"/>
                <a:gd name="connsiteX52" fmla="*/ 1507378 w 2074042"/>
                <a:gd name="connsiteY52" fmla="*/ 2664796 h 2882147"/>
                <a:gd name="connsiteX53" fmla="*/ 1496571 w 2074042"/>
                <a:gd name="connsiteY53" fmla="*/ 2579362 h 2882147"/>
                <a:gd name="connsiteX54" fmla="*/ 257644 w 2074042"/>
                <a:gd name="connsiteY54" fmla="*/ 733309 h 2882147"/>
                <a:gd name="connsiteX55" fmla="*/ 175760 w 2074042"/>
                <a:gd name="connsiteY55" fmla="*/ 598423 h 2882147"/>
                <a:gd name="connsiteX56" fmla="*/ 188504 w 2074042"/>
                <a:gd name="connsiteY56" fmla="*/ 465058 h 2882147"/>
                <a:gd name="connsiteX57" fmla="*/ 252129 w 2074042"/>
                <a:gd name="connsiteY57" fmla="*/ 532947 h 2882147"/>
                <a:gd name="connsiteX58" fmla="*/ 257644 w 2074042"/>
                <a:gd name="connsiteY58" fmla="*/ 733309 h 288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074042" h="2882147">
                  <a:moveTo>
                    <a:pt x="1616500" y="2591198"/>
                  </a:moveTo>
                  <a:lnTo>
                    <a:pt x="1466595" y="2300808"/>
                  </a:lnTo>
                  <a:lnTo>
                    <a:pt x="2074043" y="1800299"/>
                  </a:lnTo>
                  <a:lnTo>
                    <a:pt x="1382128" y="1537186"/>
                  </a:lnTo>
                  <a:lnTo>
                    <a:pt x="1762289" y="769205"/>
                  </a:lnTo>
                  <a:lnTo>
                    <a:pt x="1324823" y="637422"/>
                  </a:lnTo>
                  <a:lnTo>
                    <a:pt x="1575101" y="198973"/>
                  </a:lnTo>
                  <a:cubicBezTo>
                    <a:pt x="1573495" y="199288"/>
                    <a:pt x="1571866" y="199533"/>
                    <a:pt x="1570345" y="199888"/>
                  </a:cubicBezTo>
                  <a:cubicBezTo>
                    <a:pt x="1566705" y="200802"/>
                    <a:pt x="1563179" y="201739"/>
                    <a:pt x="1559453" y="201877"/>
                  </a:cubicBezTo>
                  <a:cubicBezTo>
                    <a:pt x="1559453" y="202614"/>
                    <a:pt x="1560230" y="202614"/>
                    <a:pt x="1560230" y="202614"/>
                  </a:cubicBezTo>
                  <a:cubicBezTo>
                    <a:pt x="1463664" y="223394"/>
                    <a:pt x="1375390" y="249425"/>
                    <a:pt x="1298814" y="275817"/>
                  </a:cubicBezTo>
                  <a:cubicBezTo>
                    <a:pt x="1298037" y="276640"/>
                    <a:pt x="1296608" y="276640"/>
                    <a:pt x="1295957" y="277492"/>
                  </a:cubicBezTo>
                  <a:cubicBezTo>
                    <a:pt x="1277989" y="283498"/>
                    <a:pt x="1260890" y="289745"/>
                    <a:pt x="1244482" y="295597"/>
                  </a:cubicBezTo>
                  <a:lnTo>
                    <a:pt x="1243653" y="295683"/>
                  </a:lnTo>
                  <a:cubicBezTo>
                    <a:pt x="1143618" y="332744"/>
                    <a:pt x="1071712" y="364440"/>
                    <a:pt x="1043137" y="374110"/>
                  </a:cubicBezTo>
                  <a:cubicBezTo>
                    <a:pt x="1042314" y="374155"/>
                    <a:pt x="1042399" y="374893"/>
                    <a:pt x="1041622" y="375024"/>
                  </a:cubicBezTo>
                  <a:cubicBezTo>
                    <a:pt x="1035924" y="376698"/>
                    <a:pt x="1031507" y="377619"/>
                    <a:pt x="1029272" y="377104"/>
                  </a:cubicBezTo>
                  <a:lnTo>
                    <a:pt x="969933" y="282692"/>
                  </a:lnTo>
                  <a:cubicBezTo>
                    <a:pt x="1002640" y="265502"/>
                    <a:pt x="1035318" y="249094"/>
                    <a:pt x="1068048" y="234115"/>
                  </a:cubicBezTo>
                  <a:cubicBezTo>
                    <a:pt x="1079456" y="228846"/>
                    <a:pt x="1090194" y="224828"/>
                    <a:pt x="1101515" y="219782"/>
                  </a:cubicBezTo>
                  <a:cubicBezTo>
                    <a:pt x="1122855" y="210718"/>
                    <a:pt x="1144309" y="201385"/>
                    <a:pt x="1164872" y="193618"/>
                  </a:cubicBezTo>
                  <a:cubicBezTo>
                    <a:pt x="1181411" y="187520"/>
                    <a:pt x="1197127" y="181474"/>
                    <a:pt x="1212804" y="176296"/>
                  </a:cubicBezTo>
                  <a:cubicBezTo>
                    <a:pt x="1225702" y="171896"/>
                    <a:pt x="1238538" y="167478"/>
                    <a:pt x="1250888" y="163346"/>
                  </a:cubicBezTo>
                  <a:cubicBezTo>
                    <a:pt x="1267988" y="157945"/>
                    <a:pt x="1285310" y="152631"/>
                    <a:pt x="1302455" y="147161"/>
                  </a:cubicBezTo>
                  <a:cubicBezTo>
                    <a:pt x="1313216" y="144481"/>
                    <a:pt x="1324778" y="140932"/>
                    <a:pt x="1335539" y="138006"/>
                  </a:cubicBezTo>
                  <a:cubicBezTo>
                    <a:pt x="1357016" y="131736"/>
                    <a:pt x="1379384" y="126867"/>
                    <a:pt x="1401016" y="121129"/>
                  </a:cubicBezTo>
                  <a:cubicBezTo>
                    <a:pt x="1405971" y="120146"/>
                    <a:pt x="1411040" y="119192"/>
                    <a:pt x="1415949" y="117472"/>
                  </a:cubicBezTo>
                  <a:cubicBezTo>
                    <a:pt x="1448479" y="110551"/>
                    <a:pt x="1480311" y="104436"/>
                    <a:pt x="1511275" y="98944"/>
                  </a:cubicBezTo>
                  <a:cubicBezTo>
                    <a:pt x="1511275" y="98944"/>
                    <a:pt x="1598297" y="85456"/>
                    <a:pt x="1642835" y="80324"/>
                  </a:cubicBezTo>
                  <a:lnTo>
                    <a:pt x="1688714" y="0"/>
                  </a:lnTo>
                  <a:cubicBezTo>
                    <a:pt x="1679045" y="554"/>
                    <a:pt x="1669066" y="1206"/>
                    <a:pt x="1659179" y="1806"/>
                  </a:cubicBezTo>
                  <a:cubicBezTo>
                    <a:pt x="1595960" y="5401"/>
                    <a:pt x="1487884" y="19334"/>
                    <a:pt x="1487884" y="19334"/>
                  </a:cubicBezTo>
                  <a:cubicBezTo>
                    <a:pt x="1480203" y="21271"/>
                    <a:pt x="1471990" y="22437"/>
                    <a:pt x="1464086" y="24266"/>
                  </a:cubicBezTo>
                  <a:cubicBezTo>
                    <a:pt x="1443947" y="27723"/>
                    <a:pt x="1424350" y="30872"/>
                    <a:pt x="1404839" y="35581"/>
                  </a:cubicBezTo>
                  <a:cubicBezTo>
                    <a:pt x="1395552" y="37570"/>
                    <a:pt x="1386174" y="39559"/>
                    <a:pt x="1376756" y="41634"/>
                  </a:cubicBezTo>
                  <a:cubicBezTo>
                    <a:pt x="1353827" y="46480"/>
                    <a:pt x="1331367" y="52172"/>
                    <a:pt x="1308376" y="58510"/>
                  </a:cubicBezTo>
                  <a:cubicBezTo>
                    <a:pt x="1301209" y="59716"/>
                    <a:pt x="1294820" y="62259"/>
                    <a:pt x="1288327" y="64134"/>
                  </a:cubicBezTo>
                  <a:cubicBezTo>
                    <a:pt x="952194" y="158945"/>
                    <a:pt x="603442" y="367497"/>
                    <a:pt x="399188" y="810227"/>
                  </a:cubicBezTo>
                  <a:lnTo>
                    <a:pt x="321744" y="757592"/>
                  </a:lnTo>
                  <a:cubicBezTo>
                    <a:pt x="321744" y="757592"/>
                    <a:pt x="357594" y="681937"/>
                    <a:pt x="320829" y="547520"/>
                  </a:cubicBezTo>
                  <a:cubicBezTo>
                    <a:pt x="283345" y="413194"/>
                    <a:pt x="230304" y="389843"/>
                    <a:pt x="178086" y="406765"/>
                  </a:cubicBezTo>
                  <a:cubicBezTo>
                    <a:pt x="125553" y="423619"/>
                    <a:pt x="31507" y="540999"/>
                    <a:pt x="170045" y="787304"/>
                  </a:cubicBezTo>
                  <a:cubicBezTo>
                    <a:pt x="170045" y="787304"/>
                    <a:pt x="86171" y="838779"/>
                    <a:pt x="44875" y="780515"/>
                  </a:cubicBezTo>
                  <a:cubicBezTo>
                    <a:pt x="3847" y="722250"/>
                    <a:pt x="989" y="765627"/>
                    <a:pt x="6" y="774285"/>
                  </a:cubicBezTo>
                  <a:cubicBezTo>
                    <a:pt x="-868" y="783104"/>
                    <a:pt x="89235" y="917452"/>
                    <a:pt x="226103" y="861485"/>
                  </a:cubicBezTo>
                  <a:cubicBezTo>
                    <a:pt x="226103" y="861485"/>
                    <a:pt x="261216" y="903342"/>
                    <a:pt x="338169" y="960914"/>
                  </a:cubicBezTo>
                  <a:cubicBezTo>
                    <a:pt x="325041" y="999045"/>
                    <a:pt x="312474" y="1038313"/>
                    <a:pt x="301713" y="1078986"/>
                  </a:cubicBezTo>
                  <a:cubicBezTo>
                    <a:pt x="111597" y="1772101"/>
                    <a:pt x="611168" y="2028476"/>
                    <a:pt x="695733" y="2389379"/>
                  </a:cubicBezTo>
                  <a:cubicBezTo>
                    <a:pt x="779470" y="2751658"/>
                    <a:pt x="782287" y="2879240"/>
                    <a:pt x="903685" y="2882075"/>
                  </a:cubicBezTo>
                  <a:cubicBezTo>
                    <a:pt x="1007424" y="2883372"/>
                    <a:pt x="1205574" y="2867096"/>
                    <a:pt x="1311124" y="2859843"/>
                  </a:cubicBezTo>
                  <a:lnTo>
                    <a:pt x="1311816" y="2859843"/>
                  </a:lnTo>
                  <a:cubicBezTo>
                    <a:pt x="1329967" y="2858123"/>
                    <a:pt x="1345192" y="2857249"/>
                    <a:pt x="1356822" y="2856517"/>
                  </a:cubicBezTo>
                  <a:cubicBezTo>
                    <a:pt x="1435249" y="2852071"/>
                    <a:pt x="1517042" y="2837898"/>
                    <a:pt x="1507378" y="2664796"/>
                  </a:cubicBezTo>
                  <a:cubicBezTo>
                    <a:pt x="1504874" y="2622648"/>
                    <a:pt x="1501194" y="2595816"/>
                    <a:pt x="1496571" y="2579362"/>
                  </a:cubicBezTo>
                  <a:close/>
                  <a:moveTo>
                    <a:pt x="257644" y="733309"/>
                  </a:moveTo>
                  <a:cubicBezTo>
                    <a:pt x="257644" y="733309"/>
                    <a:pt x="192299" y="660397"/>
                    <a:pt x="175760" y="598423"/>
                  </a:cubicBezTo>
                  <a:cubicBezTo>
                    <a:pt x="158300" y="536741"/>
                    <a:pt x="166381" y="472870"/>
                    <a:pt x="188504" y="465058"/>
                  </a:cubicBezTo>
                  <a:cubicBezTo>
                    <a:pt x="210095" y="456417"/>
                    <a:pt x="226858" y="470927"/>
                    <a:pt x="252129" y="532947"/>
                  </a:cubicBezTo>
                  <a:cubicBezTo>
                    <a:pt x="277692" y="595743"/>
                    <a:pt x="257644" y="733309"/>
                    <a:pt x="257644" y="733309"/>
                  </a:cubicBezTo>
                  <a:close/>
                </a:path>
              </a:pathLst>
            </a:custGeom>
            <a:grpFill/>
            <a:ln w="5715" cap="flat">
              <a:noFill/>
              <a:prstDash val="solid"/>
              <a:miter/>
            </a:ln>
          </p:spPr>
          <p:txBody>
            <a:bodyPr rtlCol="0" anchor="ctr"/>
            <a:lstStyle/>
            <a:p>
              <a:endParaRPr lang="en-US" sz="1641"/>
            </a:p>
          </p:txBody>
        </p:sp>
        <p:sp>
          <p:nvSpPr>
            <p:cNvPr id="46" name="Freeform: Shape 45">
              <a:extLst>
                <a:ext uri="{FF2B5EF4-FFF2-40B4-BE49-F238E27FC236}">
                  <a16:creationId xmlns:a16="http://schemas.microsoft.com/office/drawing/2014/main" id="{46F8AB4E-0B25-14DC-04D2-DE24B4444FCB}"/>
                </a:ext>
              </a:extLst>
            </p:cNvPr>
            <p:cNvSpPr/>
            <p:nvPr/>
          </p:nvSpPr>
          <p:spPr>
            <a:xfrm>
              <a:off x="5841522" y="1907554"/>
              <a:ext cx="2138407" cy="3009300"/>
            </a:xfrm>
            <a:custGeom>
              <a:avLst/>
              <a:gdLst>
                <a:gd name="connsiteX0" fmla="*/ 2027556 w 2138407"/>
                <a:gd name="connsiteY0" fmla="*/ 1309533 h 3009300"/>
                <a:gd name="connsiteX1" fmla="*/ 1877092 w 2138407"/>
                <a:gd name="connsiteY1" fmla="*/ 1224146 h 3009300"/>
                <a:gd name="connsiteX2" fmla="*/ 1496376 w 2138407"/>
                <a:gd name="connsiteY2" fmla="*/ 572121 h 3009300"/>
                <a:gd name="connsiteX3" fmla="*/ 1756945 w 2138407"/>
                <a:gd name="connsiteY3" fmla="*/ 207099 h 3009300"/>
                <a:gd name="connsiteX4" fmla="*/ 1199241 w 2138407"/>
                <a:gd name="connsiteY4" fmla="*/ 1827 h 3009300"/>
                <a:gd name="connsiteX5" fmla="*/ 1172495 w 2138407"/>
                <a:gd name="connsiteY5" fmla="*/ 5759 h 3009300"/>
                <a:gd name="connsiteX6" fmla="*/ 881099 w 2138407"/>
                <a:gd name="connsiteY6" fmla="*/ 221363 h 3009300"/>
                <a:gd name="connsiteX7" fmla="*/ 852347 w 2138407"/>
                <a:gd name="connsiteY7" fmla="*/ 212636 h 3009300"/>
                <a:gd name="connsiteX8" fmla="*/ 848329 w 2138407"/>
                <a:gd name="connsiteY8" fmla="*/ 210739 h 3009300"/>
                <a:gd name="connsiteX9" fmla="*/ 823280 w 2138407"/>
                <a:gd name="connsiteY9" fmla="*/ 203795 h 3009300"/>
                <a:gd name="connsiteX10" fmla="*/ 803883 w 2138407"/>
                <a:gd name="connsiteY10" fmla="*/ 197835 h 3009300"/>
                <a:gd name="connsiteX11" fmla="*/ 791779 w 2138407"/>
                <a:gd name="connsiteY11" fmla="*/ 194691 h 3009300"/>
                <a:gd name="connsiteX12" fmla="*/ 765261 w 2138407"/>
                <a:gd name="connsiteY12" fmla="*/ 187610 h 3009300"/>
                <a:gd name="connsiteX13" fmla="*/ 573940 w 2138407"/>
                <a:gd name="connsiteY13" fmla="*/ 148703 h 3009300"/>
                <a:gd name="connsiteX14" fmla="*/ 521860 w 2138407"/>
                <a:gd name="connsiteY14" fmla="*/ 141445 h 3009300"/>
                <a:gd name="connsiteX15" fmla="*/ 466916 w 2138407"/>
                <a:gd name="connsiteY15" fmla="*/ 213482 h 3009300"/>
                <a:gd name="connsiteX16" fmla="*/ 487118 w 2138407"/>
                <a:gd name="connsiteY16" fmla="*/ 215157 h 3009300"/>
                <a:gd name="connsiteX17" fmla="*/ 552772 w 2138407"/>
                <a:gd name="connsiteY17" fmla="*/ 223929 h 3009300"/>
                <a:gd name="connsiteX18" fmla="*/ 572980 w 2138407"/>
                <a:gd name="connsiteY18" fmla="*/ 226878 h 3009300"/>
                <a:gd name="connsiteX19" fmla="*/ 608270 w 2138407"/>
                <a:gd name="connsiteY19" fmla="*/ 232502 h 3009300"/>
                <a:gd name="connsiteX20" fmla="*/ 640017 w 2138407"/>
                <a:gd name="connsiteY20" fmla="*/ 237994 h 3009300"/>
                <a:gd name="connsiteX21" fmla="*/ 659528 w 2138407"/>
                <a:gd name="connsiteY21" fmla="*/ 241634 h 3009300"/>
                <a:gd name="connsiteX22" fmla="*/ 688172 w 2138407"/>
                <a:gd name="connsiteY22" fmla="*/ 247464 h 3009300"/>
                <a:gd name="connsiteX23" fmla="*/ 708266 w 2138407"/>
                <a:gd name="connsiteY23" fmla="*/ 251950 h 3009300"/>
                <a:gd name="connsiteX24" fmla="*/ 726325 w 2138407"/>
                <a:gd name="connsiteY24" fmla="*/ 256345 h 3009300"/>
                <a:gd name="connsiteX25" fmla="*/ 765010 w 2138407"/>
                <a:gd name="connsiteY25" fmla="*/ 265855 h 3009300"/>
                <a:gd name="connsiteX26" fmla="*/ 807672 w 2138407"/>
                <a:gd name="connsiteY26" fmla="*/ 290258 h 3009300"/>
                <a:gd name="connsiteX27" fmla="*/ 838391 w 2138407"/>
                <a:gd name="connsiteY27" fmla="*/ 384018 h 3009300"/>
                <a:gd name="connsiteX28" fmla="*/ 666849 w 2138407"/>
                <a:gd name="connsiteY28" fmla="*/ 335732 h 3009300"/>
                <a:gd name="connsiteX29" fmla="*/ 643143 w 2138407"/>
                <a:gd name="connsiteY29" fmla="*/ 330240 h 3009300"/>
                <a:gd name="connsiteX30" fmla="*/ 496336 w 2138407"/>
                <a:gd name="connsiteY30" fmla="*/ 311529 h 3009300"/>
                <a:gd name="connsiteX31" fmla="*/ 448313 w 2138407"/>
                <a:gd name="connsiteY31" fmla="*/ 308586 h 3009300"/>
                <a:gd name="connsiteX32" fmla="*/ 448291 w 2138407"/>
                <a:gd name="connsiteY32" fmla="*/ 307848 h 3009300"/>
                <a:gd name="connsiteX33" fmla="*/ 444656 w 2138407"/>
                <a:gd name="connsiteY33" fmla="*/ 308271 h 3009300"/>
                <a:gd name="connsiteX34" fmla="*/ 395941 w 2138407"/>
                <a:gd name="connsiteY34" fmla="*/ 306505 h 3009300"/>
                <a:gd name="connsiteX35" fmla="*/ 122935 w 2138407"/>
                <a:gd name="connsiteY35" fmla="*/ 664161 h 3009300"/>
                <a:gd name="connsiteX36" fmla="*/ 530821 w 2138407"/>
                <a:gd name="connsiteY36" fmla="*/ 849184 h 3009300"/>
                <a:gd name="connsiteX37" fmla="*/ 46406 w 2138407"/>
                <a:gd name="connsiteY37" fmla="*/ 1568132 h 3009300"/>
                <a:gd name="connsiteX38" fmla="*/ 764610 w 2138407"/>
                <a:gd name="connsiteY38" fmla="*/ 1957174 h 3009300"/>
                <a:gd name="connsiteX39" fmla="*/ 0 w 2138407"/>
                <a:gd name="connsiteY39" fmla="*/ 2432434 h 3009300"/>
                <a:gd name="connsiteX40" fmla="*/ 103516 w 2138407"/>
                <a:gd name="connsiteY40" fmla="*/ 2721802 h 3009300"/>
                <a:gd name="connsiteX41" fmla="*/ 208866 w 2138407"/>
                <a:gd name="connsiteY41" fmla="*/ 2746765 h 3009300"/>
                <a:gd name="connsiteX42" fmla="*/ 363754 w 2138407"/>
                <a:gd name="connsiteY42" fmla="*/ 2974336 h 3009300"/>
                <a:gd name="connsiteX43" fmla="*/ 812582 w 2138407"/>
                <a:gd name="connsiteY43" fmla="*/ 3009095 h 3009300"/>
                <a:gd name="connsiteX44" fmla="*/ 830978 w 2138407"/>
                <a:gd name="connsiteY44" fmla="*/ 3008780 h 3009300"/>
                <a:gd name="connsiteX45" fmla="*/ 963652 w 2138407"/>
                <a:gd name="connsiteY45" fmla="*/ 2832952 h 3009300"/>
                <a:gd name="connsiteX46" fmla="*/ 986758 w 2138407"/>
                <a:gd name="connsiteY46" fmla="*/ 2656902 h 3009300"/>
                <a:gd name="connsiteX47" fmla="*/ 1135685 w 2138407"/>
                <a:gd name="connsiteY47" fmla="*/ 2592540 h 3009300"/>
                <a:gd name="connsiteX48" fmla="*/ 1136376 w 2138407"/>
                <a:gd name="connsiteY48" fmla="*/ 2592540 h 3009300"/>
                <a:gd name="connsiteX49" fmla="*/ 1554354 w 2138407"/>
                <a:gd name="connsiteY49" fmla="*/ 2309778 h 3009300"/>
                <a:gd name="connsiteX50" fmla="*/ 1849346 w 2138407"/>
                <a:gd name="connsiteY50" fmla="*/ 2169852 h 3009300"/>
                <a:gd name="connsiteX51" fmla="*/ 2119202 w 2138407"/>
                <a:gd name="connsiteY51" fmla="*/ 1646930 h 3009300"/>
                <a:gd name="connsiteX52" fmla="*/ 2027562 w 2138407"/>
                <a:gd name="connsiteY52" fmla="*/ 1309499 h 3009300"/>
                <a:gd name="connsiteX53" fmla="*/ 1656173 w 2138407"/>
                <a:gd name="connsiteY53" fmla="*/ 1148799 h 3009300"/>
                <a:gd name="connsiteX54" fmla="*/ 1627061 w 2138407"/>
                <a:gd name="connsiteY54" fmla="*/ 1152303 h 3009300"/>
                <a:gd name="connsiteX55" fmla="*/ 1565870 w 2138407"/>
                <a:gd name="connsiteY55" fmla="*/ 1106005 h 3009300"/>
                <a:gd name="connsiteX56" fmla="*/ 1547856 w 2138407"/>
                <a:gd name="connsiteY56" fmla="*/ 1054856 h 3009300"/>
                <a:gd name="connsiteX57" fmla="*/ 1591811 w 2138407"/>
                <a:gd name="connsiteY57" fmla="*/ 964753 h 3009300"/>
                <a:gd name="connsiteX58" fmla="*/ 1619586 w 2138407"/>
                <a:gd name="connsiteY58" fmla="*/ 961050 h 3009300"/>
                <a:gd name="connsiteX59" fmla="*/ 1680999 w 2138407"/>
                <a:gd name="connsiteY59" fmla="*/ 1007439 h 3009300"/>
                <a:gd name="connsiteX60" fmla="*/ 1698921 w 2138407"/>
                <a:gd name="connsiteY60" fmla="*/ 1059565 h 3009300"/>
                <a:gd name="connsiteX61" fmla="*/ 1656173 w 2138407"/>
                <a:gd name="connsiteY61" fmla="*/ 1148793 h 3009300"/>
                <a:gd name="connsiteX62" fmla="*/ 2031866 w 2138407"/>
                <a:gd name="connsiteY62" fmla="*/ 1592786 h 3009300"/>
                <a:gd name="connsiteX63" fmla="*/ 2005342 w 2138407"/>
                <a:gd name="connsiteY63" fmla="*/ 1614823 h 3009300"/>
                <a:gd name="connsiteX64" fmla="*/ 2003913 w 2138407"/>
                <a:gd name="connsiteY64" fmla="*/ 1614686 h 3009300"/>
                <a:gd name="connsiteX65" fmla="*/ 1982528 w 2138407"/>
                <a:gd name="connsiteY65" fmla="*/ 1586694 h 3009300"/>
                <a:gd name="connsiteX66" fmla="*/ 1994672 w 2138407"/>
                <a:gd name="connsiteY66" fmla="*/ 1489693 h 3009300"/>
                <a:gd name="connsiteX67" fmla="*/ 2021196 w 2138407"/>
                <a:gd name="connsiteY67" fmla="*/ 1468439 h 3009300"/>
                <a:gd name="connsiteX68" fmla="*/ 2022447 w 2138407"/>
                <a:gd name="connsiteY68" fmla="*/ 1468525 h 3009300"/>
                <a:gd name="connsiteX69" fmla="*/ 2044570 w 2138407"/>
                <a:gd name="connsiteY69" fmla="*/ 1496477 h 300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138407" h="3009300">
                  <a:moveTo>
                    <a:pt x="2027556" y="1309533"/>
                  </a:moveTo>
                  <a:cubicBezTo>
                    <a:pt x="1936945" y="1243365"/>
                    <a:pt x="1877092" y="1224146"/>
                    <a:pt x="1877092" y="1224146"/>
                  </a:cubicBezTo>
                  <a:cubicBezTo>
                    <a:pt x="1877092" y="1224146"/>
                    <a:pt x="1878252" y="885886"/>
                    <a:pt x="1496376" y="572121"/>
                  </a:cubicBezTo>
                  <a:cubicBezTo>
                    <a:pt x="1496376" y="572121"/>
                    <a:pt x="1671512" y="392790"/>
                    <a:pt x="1756945" y="207099"/>
                  </a:cubicBezTo>
                  <a:cubicBezTo>
                    <a:pt x="1756945" y="207099"/>
                    <a:pt x="1439294" y="-22662"/>
                    <a:pt x="1199241" y="1827"/>
                  </a:cubicBezTo>
                  <a:cubicBezTo>
                    <a:pt x="1190223" y="2787"/>
                    <a:pt x="1181451" y="4193"/>
                    <a:pt x="1172495" y="5759"/>
                  </a:cubicBezTo>
                  <a:cubicBezTo>
                    <a:pt x="930682" y="51365"/>
                    <a:pt x="881099" y="221363"/>
                    <a:pt x="881099" y="221363"/>
                  </a:cubicBezTo>
                  <a:cubicBezTo>
                    <a:pt x="881099" y="221363"/>
                    <a:pt x="870383" y="217706"/>
                    <a:pt x="852347" y="212636"/>
                  </a:cubicBezTo>
                  <a:cubicBezTo>
                    <a:pt x="851232" y="211722"/>
                    <a:pt x="849666" y="211653"/>
                    <a:pt x="848329" y="210739"/>
                  </a:cubicBezTo>
                  <a:cubicBezTo>
                    <a:pt x="841117" y="208710"/>
                    <a:pt x="833127" y="206813"/>
                    <a:pt x="823280" y="203795"/>
                  </a:cubicBezTo>
                  <a:cubicBezTo>
                    <a:pt x="816897" y="201675"/>
                    <a:pt x="810244" y="199823"/>
                    <a:pt x="803883" y="197835"/>
                  </a:cubicBezTo>
                  <a:cubicBezTo>
                    <a:pt x="799574" y="196852"/>
                    <a:pt x="796111" y="195760"/>
                    <a:pt x="791779" y="194691"/>
                  </a:cubicBezTo>
                  <a:cubicBezTo>
                    <a:pt x="783189" y="192525"/>
                    <a:pt x="775194" y="190582"/>
                    <a:pt x="765261" y="187610"/>
                  </a:cubicBezTo>
                  <a:cubicBezTo>
                    <a:pt x="715032" y="175043"/>
                    <a:pt x="649733" y="160401"/>
                    <a:pt x="573940" y="148703"/>
                  </a:cubicBezTo>
                  <a:cubicBezTo>
                    <a:pt x="557173" y="146199"/>
                    <a:pt x="539782" y="143742"/>
                    <a:pt x="521860" y="141445"/>
                  </a:cubicBezTo>
                  <a:lnTo>
                    <a:pt x="466916" y="213482"/>
                  </a:lnTo>
                  <a:cubicBezTo>
                    <a:pt x="479014" y="214442"/>
                    <a:pt x="487118" y="215157"/>
                    <a:pt x="487118" y="215157"/>
                  </a:cubicBezTo>
                  <a:cubicBezTo>
                    <a:pt x="510138" y="217614"/>
                    <a:pt x="531815" y="220649"/>
                    <a:pt x="552772" y="223929"/>
                  </a:cubicBezTo>
                  <a:cubicBezTo>
                    <a:pt x="559201" y="224398"/>
                    <a:pt x="565814" y="225649"/>
                    <a:pt x="572980" y="226878"/>
                  </a:cubicBezTo>
                  <a:cubicBezTo>
                    <a:pt x="585233" y="228684"/>
                    <a:pt x="596823" y="230382"/>
                    <a:pt x="608270" y="232502"/>
                  </a:cubicBezTo>
                  <a:cubicBezTo>
                    <a:pt x="618986" y="234176"/>
                    <a:pt x="630130" y="236479"/>
                    <a:pt x="640017" y="237994"/>
                  </a:cubicBezTo>
                  <a:cubicBezTo>
                    <a:pt x="646670" y="239154"/>
                    <a:pt x="653053" y="240497"/>
                    <a:pt x="659528" y="241634"/>
                  </a:cubicBezTo>
                  <a:cubicBezTo>
                    <a:pt x="669467" y="244000"/>
                    <a:pt x="678793" y="246121"/>
                    <a:pt x="688172" y="247464"/>
                  </a:cubicBezTo>
                  <a:cubicBezTo>
                    <a:pt x="695424" y="249715"/>
                    <a:pt x="701722" y="250744"/>
                    <a:pt x="708266" y="251950"/>
                  </a:cubicBezTo>
                  <a:cubicBezTo>
                    <a:pt x="714781" y="253933"/>
                    <a:pt x="720564" y="255185"/>
                    <a:pt x="726325" y="256345"/>
                  </a:cubicBezTo>
                  <a:cubicBezTo>
                    <a:pt x="741350" y="260362"/>
                    <a:pt x="754317" y="263603"/>
                    <a:pt x="765010" y="265855"/>
                  </a:cubicBezTo>
                  <a:lnTo>
                    <a:pt x="807672" y="290258"/>
                  </a:lnTo>
                  <a:lnTo>
                    <a:pt x="838391" y="384018"/>
                  </a:lnTo>
                  <a:cubicBezTo>
                    <a:pt x="782332" y="363032"/>
                    <a:pt x="724290" y="347470"/>
                    <a:pt x="666849" y="335732"/>
                  </a:cubicBezTo>
                  <a:cubicBezTo>
                    <a:pt x="659082" y="334480"/>
                    <a:pt x="651001" y="332446"/>
                    <a:pt x="643143" y="330240"/>
                  </a:cubicBezTo>
                  <a:cubicBezTo>
                    <a:pt x="594074" y="321421"/>
                    <a:pt x="545051" y="315506"/>
                    <a:pt x="496336" y="311529"/>
                  </a:cubicBezTo>
                  <a:cubicBezTo>
                    <a:pt x="480352" y="310369"/>
                    <a:pt x="464298" y="309163"/>
                    <a:pt x="448313" y="308586"/>
                  </a:cubicBezTo>
                  <a:lnTo>
                    <a:pt x="448291" y="307848"/>
                  </a:lnTo>
                  <a:cubicBezTo>
                    <a:pt x="447690" y="307757"/>
                    <a:pt x="446130" y="308403"/>
                    <a:pt x="444656" y="308271"/>
                  </a:cubicBezTo>
                  <a:cubicBezTo>
                    <a:pt x="428379" y="307357"/>
                    <a:pt x="412040" y="306797"/>
                    <a:pt x="395941" y="306505"/>
                  </a:cubicBezTo>
                  <a:lnTo>
                    <a:pt x="122935" y="664161"/>
                  </a:lnTo>
                  <a:lnTo>
                    <a:pt x="530821" y="849184"/>
                  </a:lnTo>
                  <a:lnTo>
                    <a:pt x="46406" y="1568132"/>
                  </a:lnTo>
                  <a:lnTo>
                    <a:pt x="764610" y="1957174"/>
                  </a:lnTo>
                  <a:lnTo>
                    <a:pt x="0" y="2432434"/>
                  </a:lnTo>
                  <a:lnTo>
                    <a:pt x="103516" y="2721802"/>
                  </a:lnTo>
                  <a:lnTo>
                    <a:pt x="208866" y="2746765"/>
                  </a:lnTo>
                  <a:cubicBezTo>
                    <a:pt x="208866" y="2746765"/>
                    <a:pt x="225834" y="2963620"/>
                    <a:pt x="363754" y="2974336"/>
                  </a:cubicBezTo>
                  <a:lnTo>
                    <a:pt x="812582" y="3009095"/>
                  </a:lnTo>
                  <a:cubicBezTo>
                    <a:pt x="818457" y="3009518"/>
                    <a:pt x="825017" y="3009226"/>
                    <a:pt x="830978" y="3008780"/>
                  </a:cubicBezTo>
                  <a:cubicBezTo>
                    <a:pt x="896455" y="3003779"/>
                    <a:pt x="955325" y="2940983"/>
                    <a:pt x="963652" y="2832952"/>
                  </a:cubicBezTo>
                  <a:cubicBezTo>
                    <a:pt x="972762" y="2714521"/>
                    <a:pt x="986758" y="2656902"/>
                    <a:pt x="986758" y="2656902"/>
                  </a:cubicBezTo>
                  <a:cubicBezTo>
                    <a:pt x="986758" y="2656902"/>
                    <a:pt x="1049937" y="2632767"/>
                    <a:pt x="1135685" y="2592540"/>
                  </a:cubicBezTo>
                  <a:lnTo>
                    <a:pt x="1136376" y="2592540"/>
                  </a:lnTo>
                  <a:cubicBezTo>
                    <a:pt x="1277508" y="2525343"/>
                    <a:pt x="1477825" y="2418009"/>
                    <a:pt x="1554354" y="2309778"/>
                  </a:cubicBezTo>
                  <a:cubicBezTo>
                    <a:pt x="1554354" y="2309778"/>
                    <a:pt x="1719375" y="2188895"/>
                    <a:pt x="1849346" y="2169852"/>
                  </a:cubicBezTo>
                  <a:cubicBezTo>
                    <a:pt x="1979385" y="2149936"/>
                    <a:pt x="2112704" y="1967861"/>
                    <a:pt x="2119202" y="1646930"/>
                  </a:cubicBezTo>
                  <a:cubicBezTo>
                    <a:pt x="2119071" y="1646861"/>
                    <a:pt x="2200955" y="1436995"/>
                    <a:pt x="2027562" y="1309499"/>
                  </a:cubicBezTo>
                  <a:close/>
                  <a:moveTo>
                    <a:pt x="1656173" y="1148799"/>
                  </a:moveTo>
                  <a:cubicBezTo>
                    <a:pt x="1646709" y="1152640"/>
                    <a:pt x="1636302" y="1152994"/>
                    <a:pt x="1627061" y="1152303"/>
                  </a:cubicBezTo>
                  <a:cubicBezTo>
                    <a:pt x="1600629" y="1150136"/>
                    <a:pt x="1575271" y="1133351"/>
                    <a:pt x="1565870" y="1106005"/>
                  </a:cubicBezTo>
                  <a:lnTo>
                    <a:pt x="1547856" y="1054856"/>
                  </a:lnTo>
                  <a:cubicBezTo>
                    <a:pt x="1535598" y="1018200"/>
                    <a:pt x="1554886" y="977926"/>
                    <a:pt x="1591811" y="964753"/>
                  </a:cubicBezTo>
                  <a:cubicBezTo>
                    <a:pt x="1601366" y="960696"/>
                    <a:pt x="1610630" y="960227"/>
                    <a:pt x="1619586" y="961050"/>
                  </a:cubicBezTo>
                  <a:cubicBezTo>
                    <a:pt x="1647309" y="963124"/>
                    <a:pt x="1671329" y="981207"/>
                    <a:pt x="1680999" y="1007439"/>
                  </a:cubicBezTo>
                  <a:lnTo>
                    <a:pt x="1698921" y="1059565"/>
                  </a:lnTo>
                  <a:cubicBezTo>
                    <a:pt x="1712186" y="1096358"/>
                    <a:pt x="1692875" y="1136563"/>
                    <a:pt x="1656173" y="1148793"/>
                  </a:cubicBezTo>
                  <a:close/>
                  <a:moveTo>
                    <a:pt x="2031866" y="1592786"/>
                  </a:moveTo>
                  <a:cubicBezTo>
                    <a:pt x="2030145" y="1605776"/>
                    <a:pt x="2018607" y="1615846"/>
                    <a:pt x="2005342" y="1614823"/>
                  </a:cubicBezTo>
                  <a:cubicBezTo>
                    <a:pt x="2004742" y="1614686"/>
                    <a:pt x="2004742" y="1614686"/>
                    <a:pt x="2003913" y="1614686"/>
                  </a:cubicBezTo>
                  <a:cubicBezTo>
                    <a:pt x="1990363" y="1612880"/>
                    <a:pt x="1980808" y="1600490"/>
                    <a:pt x="1982528" y="1586694"/>
                  </a:cubicBezTo>
                  <a:lnTo>
                    <a:pt x="1994672" y="1489693"/>
                  </a:lnTo>
                  <a:cubicBezTo>
                    <a:pt x="1996347" y="1476812"/>
                    <a:pt x="2008760" y="1467410"/>
                    <a:pt x="2021196" y="1468439"/>
                  </a:cubicBezTo>
                  <a:cubicBezTo>
                    <a:pt x="2021750" y="1468525"/>
                    <a:pt x="2021750" y="1468525"/>
                    <a:pt x="2022447" y="1468525"/>
                  </a:cubicBezTo>
                  <a:cubicBezTo>
                    <a:pt x="2036129" y="1470382"/>
                    <a:pt x="2046284" y="1482704"/>
                    <a:pt x="2044570" y="1496477"/>
                  </a:cubicBezTo>
                  <a:close/>
                </a:path>
              </a:pathLst>
            </a:custGeom>
            <a:grpFill/>
            <a:ln w="5715" cap="flat">
              <a:noFill/>
              <a:prstDash val="solid"/>
              <a:miter/>
            </a:ln>
          </p:spPr>
          <p:txBody>
            <a:bodyPr rtlCol="0" anchor="ctr"/>
            <a:lstStyle/>
            <a:p>
              <a:endParaRPr lang="en-US" sz="1641"/>
            </a:p>
          </p:txBody>
        </p:sp>
      </p:grpSp>
      <p:sp>
        <p:nvSpPr>
          <p:cNvPr id="47" name="Freeform: Shape 46">
            <a:extLst>
              <a:ext uri="{FF2B5EF4-FFF2-40B4-BE49-F238E27FC236}">
                <a16:creationId xmlns:a16="http://schemas.microsoft.com/office/drawing/2014/main" id="{D9D13DBD-3D83-43F1-C87A-6CF2074E323D}"/>
              </a:ext>
            </a:extLst>
          </p:cNvPr>
          <p:cNvSpPr/>
          <p:nvPr/>
        </p:nvSpPr>
        <p:spPr>
          <a:xfrm>
            <a:off x="6378206" y="1087470"/>
            <a:ext cx="579720" cy="579718"/>
          </a:xfrm>
          <a:custGeom>
            <a:avLst/>
            <a:gdLst>
              <a:gd name="connsiteX0" fmla="*/ 1708455 w 1826344"/>
              <a:gd name="connsiteY0" fmla="*/ 837724 h 1826337"/>
              <a:gd name="connsiteX1" fmla="*/ 1826345 w 1826344"/>
              <a:gd name="connsiteY1" fmla="*/ 787350 h 1826337"/>
              <a:gd name="connsiteX2" fmla="*/ 1767372 w 1826344"/>
              <a:gd name="connsiteY2" fmla="*/ 565577 h 1826337"/>
              <a:gd name="connsiteX3" fmla="*/ 1639559 w 1826344"/>
              <a:gd name="connsiteY3" fmla="*/ 580938 h 1826337"/>
              <a:gd name="connsiteX4" fmla="*/ 1563933 w 1826344"/>
              <a:gd name="connsiteY4" fmla="*/ 450048 h 1826337"/>
              <a:gd name="connsiteX5" fmla="*/ 1640806 w 1826344"/>
              <a:gd name="connsiteY5" fmla="*/ 347203 h 1826337"/>
              <a:gd name="connsiteX6" fmla="*/ 1479104 w 1826344"/>
              <a:gd name="connsiteY6" fmla="*/ 185502 h 1826337"/>
              <a:gd name="connsiteX7" fmla="*/ 1376432 w 1826344"/>
              <a:gd name="connsiteY7" fmla="*/ 262224 h 1826337"/>
              <a:gd name="connsiteX8" fmla="*/ 1245373 w 1826344"/>
              <a:gd name="connsiteY8" fmla="*/ 186462 h 1826337"/>
              <a:gd name="connsiteX9" fmla="*/ 1260715 w 1826344"/>
              <a:gd name="connsiteY9" fmla="*/ 58924 h 1826337"/>
              <a:gd name="connsiteX10" fmla="*/ 1039029 w 1826344"/>
              <a:gd name="connsiteY10" fmla="*/ 0 h 1826337"/>
              <a:gd name="connsiteX11" fmla="*/ 988515 w 1826344"/>
              <a:gd name="connsiteY11" fmla="*/ 118052 h 1826337"/>
              <a:gd name="connsiteX12" fmla="*/ 837716 w 1826344"/>
              <a:gd name="connsiteY12" fmla="*/ 117909 h 1826337"/>
              <a:gd name="connsiteX13" fmla="*/ 787229 w 1826344"/>
              <a:gd name="connsiteY13" fmla="*/ 0 h 1826337"/>
              <a:gd name="connsiteX14" fmla="*/ 565514 w 1826344"/>
              <a:gd name="connsiteY14" fmla="*/ 58878 h 1826337"/>
              <a:gd name="connsiteX15" fmla="*/ 580931 w 1826344"/>
              <a:gd name="connsiteY15" fmla="*/ 186776 h 1826337"/>
              <a:gd name="connsiteX16" fmla="*/ 450087 w 1826344"/>
              <a:gd name="connsiteY16" fmla="*/ 262383 h 1826337"/>
              <a:gd name="connsiteX17" fmla="*/ 347207 w 1826344"/>
              <a:gd name="connsiteY17" fmla="*/ 185510 h 1826337"/>
              <a:gd name="connsiteX18" fmla="*/ 185447 w 1826344"/>
              <a:gd name="connsiteY18" fmla="*/ 347212 h 1826337"/>
              <a:gd name="connsiteX19" fmla="*/ 262243 w 1826344"/>
              <a:gd name="connsiteY19" fmla="*/ 449923 h 1826337"/>
              <a:gd name="connsiteX20" fmla="*/ 186484 w 1826344"/>
              <a:gd name="connsiteY20" fmla="*/ 580906 h 1826337"/>
              <a:gd name="connsiteX21" fmla="*/ 58898 w 1826344"/>
              <a:gd name="connsiteY21" fmla="*/ 565584 h 1826337"/>
              <a:gd name="connsiteX22" fmla="*/ 0 w 1826344"/>
              <a:gd name="connsiteY22" fmla="*/ 787357 h 1826337"/>
              <a:gd name="connsiteX23" fmla="*/ 118052 w 1826344"/>
              <a:gd name="connsiteY23" fmla="*/ 837787 h 1826337"/>
              <a:gd name="connsiteX24" fmla="*/ 117890 w 1826344"/>
              <a:gd name="connsiteY24" fmla="*/ 988643 h 1826337"/>
              <a:gd name="connsiteX25" fmla="*/ 0 w 1826344"/>
              <a:gd name="connsiteY25" fmla="*/ 1039027 h 1826337"/>
              <a:gd name="connsiteX26" fmla="*/ 58879 w 1826344"/>
              <a:gd name="connsiteY26" fmla="*/ 1260816 h 1826337"/>
              <a:gd name="connsiteX27" fmla="*/ 186718 w 1826344"/>
              <a:gd name="connsiteY27" fmla="*/ 1245344 h 1826337"/>
              <a:gd name="connsiteX28" fmla="*/ 262364 w 1826344"/>
              <a:gd name="connsiteY28" fmla="*/ 1376253 h 1826337"/>
              <a:gd name="connsiteX29" fmla="*/ 185415 w 1826344"/>
              <a:gd name="connsiteY29" fmla="*/ 1479171 h 1826337"/>
              <a:gd name="connsiteX30" fmla="*/ 347176 w 1826344"/>
              <a:gd name="connsiteY30" fmla="*/ 1640893 h 1826337"/>
              <a:gd name="connsiteX31" fmla="*/ 449838 w 1826344"/>
              <a:gd name="connsiteY31" fmla="*/ 1564078 h 1826337"/>
              <a:gd name="connsiteX32" fmla="*/ 580880 w 1826344"/>
              <a:gd name="connsiteY32" fmla="*/ 1639837 h 1826337"/>
              <a:gd name="connsiteX33" fmla="*/ 565502 w 1826344"/>
              <a:gd name="connsiteY33" fmla="*/ 1767478 h 1826337"/>
              <a:gd name="connsiteX34" fmla="*/ 787217 w 1826344"/>
              <a:gd name="connsiteY34" fmla="*/ 1826338 h 1826337"/>
              <a:gd name="connsiteX35" fmla="*/ 837750 w 1826344"/>
              <a:gd name="connsiteY35" fmla="*/ 1708286 h 1826337"/>
              <a:gd name="connsiteX36" fmla="*/ 988549 w 1826344"/>
              <a:gd name="connsiteY36" fmla="*/ 1708445 h 1826337"/>
              <a:gd name="connsiteX37" fmla="*/ 1039007 w 1826344"/>
              <a:gd name="connsiteY37" fmla="*/ 1826335 h 1826337"/>
              <a:gd name="connsiteX38" fmla="*/ 1260703 w 1826344"/>
              <a:gd name="connsiteY38" fmla="*/ 1767476 h 1826337"/>
              <a:gd name="connsiteX39" fmla="*/ 1245325 w 1826344"/>
              <a:gd name="connsiteY39" fmla="*/ 1639598 h 1826337"/>
              <a:gd name="connsiteX40" fmla="*/ 1376272 w 1826344"/>
              <a:gd name="connsiteY40" fmla="*/ 1563933 h 1826337"/>
              <a:gd name="connsiteX41" fmla="*/ 1479096 w 1826344"/>
              <a:gd name="connsiteY41" fmla="*/ 1640881 h 1826337"/>
              <a:gd name="connsiteX42" fmla="*/ 1640799 w 1826344"/>
              <a:gd name="connsiteY42" fmla="*/ 1479159 h 1826337"/>
              <a:gd name="connsiteX43" fmla="*/ 1564078 w 1826344"/>
              <a:gd name="connsiteY43" fmla="*/ 1376468 h 1826337"/>
              <a:gd name="connsiteX44" fmla="*/ 1639873 w 1826344"/>
              <a:gd name="connsiteY44" fmla="*/ 1245371 h 1826337"/>
              <a:gd name="connsiteX45" fmla="*/ 1767355 w 1826344"/>
              <a:gd name="connsiteY45" fmla="*/ 1260806 h 1826337"/>
              <a:gd name="connsiteX46" fmla="*/ 1826328 w 1826344"/>
              <a:gd name="connsiteY46" fmla="*/ 1039017 h 1826337"/>
              <a:gd name="connsiteX47" fmla="*/ 1708276 w 1826344"/>
              <a:gd name="connsiteY47" fmla="*/ 988558 h 1826337"/>
              <a:gd name="connsiteX48" fmla="*/ 1708455 w 1826344"/>
              <a:gd name="connsiteY48" fmla="*/ 837721 h 1826337"/>
              <a:gd name="connsiteX49" fmla="*/ 708369 w 1826344"/>
              <a:gd name="connsiteY49" fmla="*/ 1478855 h 1826337"/>
              <a:gd name="connsiteX50" fmla="*/ 644137 w 1826344"/>
              <a:gd name="connsiteY50" fmla="*/ 1451222 h 1826337"/>
              <a:gd name="connsiteX51" fmla="*/ 651774 w 1826344"/>
              <a:gd name="connsiteY51" fmla="*/ 1391739 h 1826337"/>
              <a:gd name="connsiteX52" fmla="*/ 706433 w 1826344"/>
              <a:gd name="connsiteY52" fmla="*/ 1205029 h 1826337"/>
              <a:gd name="connsiteX53" fmla="*/ 721463 w 1826344"/>
              <a:gd name="connsiteY53" fmla="*/ 1363645 h 1826337"/>
              <a:gd name="connsiteX54" fmla="*/ 708369 w 1826344"/>
              <a:gd name="connsiteY54" fmla="*/ 1478855 h 1826337"/>
              <a:gd name="connsiteX55" fmla="*/ 708369 w 1826344"/>
              <a:gd name="connsiteY55" fmla="*/ 1478855 h 1826337"/>
              <a:gd name="connsiteX56" fmla="*/ 1118003 w 1826344"/>
              <a:gd name="connsiteY56" fmla="*/ 1478855 h 1826337"/>
              <a:gd name="connsiteX57" fmla="*/ 1104889 w 1826344"/>
              <a:gd name="connsiteY57" fmla="*/ 1363645 h 1826337"/>
              <a:gd name="connsiteX58" fmla="*/ 1119919 w 1826344"/>
              <a:gd name="connsiteY58" fmla="*/ 1205029 h 1826337"/>
              <a:gd name="connsiteX59" fmla="*/ 1174559 w 1826344"/>
              <a:gd name="connsiteY59" fmla="*/ 1391739 h 1826337"/>
              <a:gd name="connsiteX60" fmla="*/ 1182195 w 1826344"/>
              <a:gd name="connsiteY60" fmla="*/ 1451222 h 1826337"/>
              <a:gd name="connsiteX61" fmla="*/ 1118003 w 1826344"/>
              <a:gd name="connsiteY61" fmla="*/ 1478855 h 1826337"/>
              <a:gd name="connsiteX62" fmla="*/ 1319194 w 1826344"/>
              <a:gd name="connsiteY62" fmla="*/ 1356849 h 1826337"/>
              <a:gd name="connsiteX63" fmla="*/ 1306685 w 1826344"/>
              <a:gd name="connsiteY63" fmla="*/ 1271085 h 1826337"/>
              <a:gd name="connsiteX64" fmla="*/ 1044761 w 1826344"/>
              <a:gd name="connsiteY64" fmla="*/ 948453 h 1826337"/>
              <a:gd name="connsiteX65" fmla="*/ 1068929 w 1826344"/>
              <a:gd name="connsiteY65" fmla="*/ 1037618 h 1826337"/>
              <a:gd name="connsiteX66" fmla="*/ 981719 w 1826344"/>
              <a:gd name="connsiteY66" fmla="*/ 1036371 h 1826337"/>
              <a:gd name="connsiteX67" fmla="*/ 911803 w 1826344"/>
              <a:gd name="connsiteY67" fmla="*/ 1120400 h 1826337"/>
              <a:gd name="connsiteX68" fmla="*/ 844597 w 1826344"/>
              <a:gd name="connsiteY68" fmla="*/ 1036371 h 1826337"/>
              <a:gd name="connsiteX69" fmla="*/ 757387 w 1826344"/>
              <a:gd name="connsiteY69" fmla="*/ 1037618 h 1826337"/>
              <a:gd name="connsiteX70" fmla="*/ 781554 w 1826344"/>
              <a:gd name="connsiteY70" fmla="*/ 948453 h 1826337"/>
              <a:gd name="connsiteX71" fmla="*/ 519631 w 1826344"/>
              <a:gd name="connsiteY71" fmla="*/ 1271085 h 1826337"/>
              <a:gd name="connsiteX72" fmla="*/ 507141 w 1826344"/>
              <a:gd name="connsiteY72" fmla="*/ 1356849 h 1826337"/>
              <a:gd name="connsiteX73" fmla="*/ 311708 w 1826344"/>
              <a:gd name="connsiteY73" fmla="*/ 913164 h 1826337"/>
              <a:gd name="connsiteX74" fmla="*/ 913181 w 1826344"/>
              <a:gd name="connsiteY74" fmla="*/ 311691 h 1826337"/>
              <a:gd name="connsiteX75" fmla="*/ 1514654 w 1826344"/>
              <a:gd name="connsiteY75" fmla="*/ 913164 h 1826337"/>
              <a:gd name="connsiteX76" fmla="*/ 1319202 w 1826344"/>
              <a:gd name="connsiteY76" fmla="*/ 1356849 h 1826337"/>
              <a:gd name="connsiteX77" fmla="*/ 1143303 w 1826344"/>
              <a:gd name="connsiteY77" fmla="*/ 796267 h 1826337"/>
              <a:gd name="connsiteX78" fmla="*/ 1014470 w 1826344"/>
              <a:gd name="connsiteY78" fmla="*/ 881116 h 1826337"/>
              <a:gd name="connsiteX79" fmla="*/ 1014470 w 1826344"/>
              <a:gd name="connsiteY79" fmla="*/ 934699 h 1826337"/>
              <a:gd name="connsiteX80" fmla="*/ 914696 w 1826344"/>
              <a:gd name="connsiteY80" fmla="*/ 1041318 h 1826337"/>
              <a:gd name="connsiteX81" fmla="*/ 814100 w 1826344"/>
              <a:gd name="connsiteY81" fmla="*/ 934699 h 1826337"/>
              <a:gd name="connsiteX82" fmla="*/ 814100 w 1826344"/>
              <a:gd name="connsiteY82" fmla="*/ 881720 h 1826337"/>
              <a:gd name="connsiteX83" fmla="*/ 683078 w 1826344"/>
              <a:gd name="connsiteY83" fmla="*/ 796267 h 1826337"/>
              <a:gd name="connsiteX84" fmla="*/ 721888 w 1826344"/>
              <a:gd name="connsiteY84" fmla="*/ 667021 h 1826337"/>
              <a:gd name="connsiteX85" fmla="*/ 913140 w 1826344"/>
              <a:gd name="connsiteY85" fmla="*/ 447006 h 1826337"/>
              <a:gd name="connsiteX86" fmla="*/ 1104486 w 1826344"/>
              <a:gd name="connsiteY86" fmla="*/ 667021 h 1826337"/>
              <a:gd name="connsiteX87" fmla="*/ 1143303 w 1826344"/>
              <a:gd name="connsiteY87" fmla="*/ 796267 h 182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826344" h="1826337">
                <a:moveTo>
                  <a:pt x="1708455" y="837724"/>
                </a:moveTo>
                <a:cubicBezTo>
                  <a:pt x="1748831" y="822600"/>
                  <a:pt x="1787226" y="805949"/>
                  <a:pt x="1826345" y="787350"/>
                </a:cubicBezTo>
                <a:cubicBezTo>
                  <a:pt x="1817321" y="711119"/>
                  <a:pt x="1795220" y="636909"/>
                  <a:pt x="1767372" y="565577"/>
                </a:cubicBezTo>
                <a:cubicBezTo>
                  <a:pt x="1725164" y="568627"/>
                  <a:pt x="1681683" y="574159"/>
                  <a:pt x="1639559" y="580938"/>
                </a:cubicBezTo>
                <a:cubicBezTo>
                  <a:pt x="1618517" y="534955"/>
                  <a:pt x="1593151" y="491133"/>
                  <a:pt x="1563933" y="450048"/>
                </a:cubicBezTo>
                <a:cubicBezTo>
                  <a:pt x="1590630" y="417121"/>
                  <a:pt x="1616298" y="382786"/>
                  <a:pt x="1640806" y="347203"/>
                </a:cubicBezTo>
                <a:cubicBezTo>
                  <a:pt x="1594125" y="286586"/>
                  <a:pt x="1539720" y="232106"/>
                  <a:pt x="1479104" y="185502"/>
                </a:cubicBezTo>
                <a:cubicBezTo>
                  <a:pt x="1443561" y="209991"/>
                  <a:pt x="1409227" y="235599"/>
                  <a:pt x="1376432" y="262224"/>
                </a:cubicBezTo>
                <a:cubicBezTo>
                  <a:pt x="1335630" y="233129"/>
                  <a:pt x="1291856" y="207669"/>
                  <a:pt x="1245373" y="186462"/>
                </a:cubicBezTo>
                <a:cubicBezTo>
                  <a:pt x="1252152" y="144418"/>
                  <a:pt x="1257759" y="101028"/>
                  <a:pt x="1260715" y="58924"/>
                </a:cubicBezTo>
                <a:cubicBezTo>
                  <a:pt x="1189392" y="31122"/>
                  <a:pt x="1115136" y="9080"/>
                  <a:pt x="1039029" y="0"/>
                </a:cubicBezTo>
                <a:cubicBezTo>
                  <a:pt x="1020440" y="39136"/>
                  <a:pt x="1003684" y="77514"/>
                  <a:pt x="988515" y="118052"/>
                </a:cubicBezTo>
                <a:cubicBezTo>
                  <a:pt x="937575" y="113170"/>
                  <a:pt x="887155" y="113226"/>
                  <a:pt x="837716" y="117909"/>
                </a:cubicBezTo>
                <a:cubicBezTo>
                  <a:pt x="822535" y="77420"/>
                  <a:pt x="805874" y="39102"/>
                  <a:pt x="787229" y="0"/>
                </a:cubicBezTo>
                <a:cubicBezTo>
                  <a:pt x="711177" y="9082"/>
                  <a:pt x="636863" y="31125"/>
                  <a:pt x="565514" y="58878"/>
                </a:cubicBezTo>
                <a:cubicBezTo>
                  <a:pt x="568562" y="101106"/>
                  <a:pt x="574132" y="144624"/>
                  <a:pt x="580931" y="186776"/>
                </a:cubicBezTo>
                <a:cubicBezTo>
                  <a:pt x="534974" y="207838"/>
                  <a:pt x="491162" y="233148"/>
                  <a:pt x="450087" y="262383"/>
                </a:cubicBezTo>
                <a:cubicBezTo>
                  <a:pt x="417159" y="235666"/>
                  <a:pt x="382825" y="210018"/>
                  <a:pt x="347207" y="185510"/>
                </a:cubicBezTo>
                <a:cubicBezTo>
                  <a:pt x="286591" y="232116"/>
                  <a:pt x="232150" y="286596"/>
                  <a:pt x="185447" y="347212"/>
                </a:cubicBezTo>
                <a:cubicBezTo>
                  <a:pt x="209916" y="382755"/>
                  <a:pt x="235584" y="417034"/>
                  <a:pt x="262243" y="449923"/>
                </a:cubicBezTo>
                <a:cubicBezTo>
                  <a:pt x="233187" y="490705"/>
                  <a:pt x="207707" y="534460"/>
                  <a:pt x="186484" y="580906"/>
                </a:cubicBezTo>
                <a:cubicBezTo>
                  <a:pt x="144409" y="574147"/>
                  <a:pt x="101012" y="568634"/>
                  <a:pt x="58898" y="565584"/>
                </a:cubicBezTo>
                <a:cubicBezTo>
                  <a:pt x="31125" y="636916"/>
                  <a:pt x="8968" y="711143"/>
                  <a:pt x="0" y="787357"/>
                </a:cubicBezTo>
                <a:cubicBezTo>
                  <a:pt x="39158" y="805963"/>
                  <a:pt x="77514" y="822682"/>
                  <a:pt x="118052" y="837787"/>
                </a:cubicBezTo>
                <a:cubicBezTo>
                  <a:pt x="113160" y="888765"/>
                  <a:pt x="113228" y="939185"/>
                  <a:pt x="117890" y="988643"/>
                </a:cubicBezTo>
                <a:cubicBezTo>
                  <a:pt x="77400" y="1003776"/>
                  <a:pt x="39119" y="1020382"/>
                  <a:pt x="0" y="1039027"/>
                </a:cubicBezTo>
                <a:cubicBezTo>
                  <a:pt x="8968" y="1115202"/>
                  <a:pt x="31125" y="1189412"/>
                  <a:pt x="58879" y="1260816"/>
                </a:cubicBezTo>
                <a:cubicBezTo>
                  <a:pt x="101087" y="1257766"/>
                  <a:pt x="144587" y="1252159"/>
                  <a:pt x="186718" y="1245344"/>
                </a:cubicBezTo>
                <a:cubicBezTo>
                  <a:pt x="207799" y="1291346"/>
                  <a:pt x="233126" y="1335169"/>
                  <a:pt x="262364" y="1376253"/>
                </a:cubicBezTo>
                <a:cubicBezTo>
                  <a:pt x="235630" y="1409125"/>
                  <a:pt x="209950" y="1443440"/>
                  <a:pt x="185415" y="1479171"/>
                </a:cubicBezTo>
                <a:cubicBezTo>
                  <a:pt x="232116" y="1539749"/>
                  <a:pt x="286560" y="1594173"/>
                  <a:pt x="347176" y="1640893"/>
                </a:cubicBezTo>
                <a:cubicBezTo>
                  <a:pt x="382738" y="1616349"/>
                  <a:pt x="416978" y="1590775"/>
                  <a:pt x="449838" y="1564078"/>
                </a:cubicBezTo>
                <a:cubicBezTo>
                  <a:pt x="490640" y="1593173"/>
                  <a:pt x="534394" y="1618672"/>
                  <a:pt x="580880" y="1639837"/>
                </a:cubicBezTo>
                <a:cubicBezTo>
                  <a:pt x="574084" y="1681866"/>
                  <a:pt x="568552" y="1725290"/>
                  <a:pt x="565502" y="1767478"/>
                </a:cubicBezTo>
                <a:cubicBezTo>
                  <a:pt x="636861" y="1795205"/>
                  <a:pt x="711175" y="1817323"/>
                  <a:pt x="787217" y="1826338"/>
                </a:cubicBezTo>
                <a:cubicBezTo>
                  <a:pt x="805862" y="1787141"/>
                  <a:pt x="822571" y="1748756"/>
                  <a:pt x="837750" y="1708286"/>
                </a:cubicBezTo>
                <a:cubicBezTo>
                  <a:pt x="888690" y="1713165"/>
                  <a:pt x="939110" y="1713110"/>
                  <a:pt x="988549" y="1708445"/>
                </a:cubicBezTo>
                <a:cubicBezTo>
                  <a:pt x="1003728" y="1748860"/>
                  <a:pt x="1020437" y="1787216"/>
                  <a:pt x="1039007" y="1826335"/>
                </a:cubicBezTo>
                <a:cubicBezTo>
                  <a:pt x="1115115" y="1817330"/>
                  <a:pt x="1189373" y="1795191"/>
                  <a:pt x="1260703" y="1767476"/>
                </a:cubicBezTo>
                <a:cubicBezTo>
                  <a:pt x="1257711" y="1725212"/>
                  <a:pt x="1252140" y="1681692"/>
                  <a:pt x="1245325" y="1639598"/>
                </a:cubicBezTo>
                <a:cubicBezTo>
                  <a:pt x="1291327" y="1618510"/>
                  <a:pt x="1335179" y="1593170"/>
                  <a:pt x="1376272" y="1563933"/>
                </a:cubicBezTo>
                <a:cubicBezTo>
                  <a:pt x="1409125" y="1590667"/>
                  <a:pt x="1443515" y="1616298"/>
                  <a:pt x="1479096" y="1640881"/>
                </a:cubicBezTo>
                <a:cubicBezTo>
                  <a:pt x="1539713" y="1594142"/>
                  <a:pt x="1594137" y="1539737"/>
                  <a:pt x="1640799" y="1479159"/>
                </a:cubicBezTo>
                <a:cubicBezTo>
                  <a:pt x="1616359" y="1443513"/>
                  <a:pt x="1590717" y="1409282"/>
                  <a:pt x="1564078" y="1376468"/>
                </a:cubicBezTo>
                <a:cubicBezTo>
                  <a:pt x="1593153" y="1335647"/>
                  <a:pt x="1618672" y="1291854"/>
                  <a:pt x="1639873" y="1245371"/>
                </a:cubicBezTo>
                <a:cubicBezTo>
                  <a:pt x="1681864" y="1252254"/>
                  <a:pt x="1725271" y="1257757"/>
                  <a:pt x="1767355" y="1260806"/>
                </a:cubicBezTo>
                <a:cubicBezTo>
                  <a:pt x="1795186" y="1189419"/>
                  <a:pt x="1817285" y="1115190"/>
                  <a:pt x="1826328" y="1039017"/>
                </a:cubicBezTo>
                <a:cubicBezTo>
                  <a:pt x="1787131" y="1020372"/>
                  <a:pt x="1748730" y="1003711"/>
                  <a:pt x="1708276" y="988558"/>
                </a:cubicBezTo>
                <a:cubicBezTo>
                  <a:pt x="1713165" y="937609"/>
                  <a:pt x="1713110" y="887179"/>
                  <a:pt x="1708455" y="837721"/>
                </a:cubicBezTo>
                <a:close/>
                <a:moveTo>
                  <a:pt x="708369" y="1478855"/>
                </a:moveTo>
                <a:cubicBezTo>
                  <a:pt x="686326" y="1470858"/>
                  <a:pt x="664907" y="1461636"/>
                  <a:pt x="644137" y="1451222"/>
                </a:cubicBezTo>
                <a:cubicBezTo>
                  <a:pt x="646639" y="1432190"/>
                  <a:pt x="649179" y="1408014"/>
                  <a:pt x="651774" y="1391739"/>
                </a:cubicBezTo>
                <a:cubicBezTo>
                  <a:pt x="674603" y="1248568"/>
                  <a:pt x="700232" y="1219681"/>
                  <a:pt x="706433" y="1205029"/>
                </a:cubicBezTo>
                <a:cubicBezTo>
                  <a:pt x="702639" y="1215365"/>
                  <a:pt x="689100" y="1303783"/>
                  <a:pt x="721463" y="1363645"/>
                </a:cubicBezTo>
                <a:cubicBezTo>
                  <a:pt x="744054" y="1405418"/>
                  <a:pt x="729970" y="1431180"/>
                  <a:pt x="708369" y="1478855"/>
                </a:cubicBezTo>
                <a:cubicBezTo>
                  <a:pt x="708350" y="1478855"/>
                  <a:pt x="708350" y="1478855"/>
                  <a:pt x="708369" y="1478855"/>
                </a:cubicBezTo>
                <a:close/>
                <a:moveTo>
                  <a:pt x="1118003" y="1478855"/>
                </a:moveTo>
                <a:cubicBezTo>
                  <a:pt x="1096375" y="1431209"/>
                  <a:pt x="1082317" y="1405418"/>
                  <a:pt x="1104889" y="1363645"/>
                </a:cubicBezTo>
                <a:cubicBezTo>
                  <a:pt x="1137252" y="1303793"/>
                  <a:pt x="1123742" y="1215384"/>
                  <a:pt x="1119919" y="1205029"/>
                </a:cubicBezTo>
                <a:cubicBezTo>
                  <a:pt x="1126111" y="1219681"/>
                  <a:pt x="1151733" y="1248568"/>
                  <a:pt x="1174559" y="1391739"/>
                </a:cubicBezTo>
                <a:cubicBezTo>
                  <a:pt x="1177174" y="1408014"/>
                  <a:pt x="1179694" y="1432190"/>
                  <a:pt x="1182195" y="1451222"/>
                </a:cubicBezTo>
                <a:cubicBezTo>
                  <a:pt x="1161474" y="1461607"/>
                  <a:pt x="1140045" y="1470848"/>
                  <a:pt x="1118003" y="1478855"/>
                </a:cubicBezTo>
                <a:close/>
                <a:moveTo>
                  <a:pt x="1319194" y="1356849"/>
                </a:moveTo>
                <a:cubicBezTo>
                  <a:pt x="1313607" y="1317087"/>
                  <a:pt x="1309076" y="1285699"/>
                  <a:pt x="1306685" y="1271085"/>
                </a:cubicBezTo>
                <a:cubicBezTo>
                  <a:pt x="1306685" y="1271085"/>
                  <a:pt x="1247826" y="1006019"/>
                  <a:pt x="1044761" y="948453"/>
                </a:cubicBezTo>
                <a:lnTo>
                  <a:pt x="1068929" y="1037618"/>
                </a:lnTo>
                <a:lnTo>
                  <a:pt x="981719" y="1036371"/>
                </a:lnTo>
                <a:lnTo>
                  <a:pt x="911803" y="1120400"/>
                </a:lnTo>
                <a:lnTo>
                  <a:pt x="844597" y="1036371"/>
                </a:lnTo>
                <a:lnTo>
                  <a:pt x="757387" y="1037618"/>
                </a:lnTo>
                <a:lnTo>
                  <a:pt x="781554" y="948453"/>
                </a:lnTo>
                <a:cubicBezTo>
                  <a:pt x="578521" y="1006000"/>
                  <a:pt x="519631" y="1271085"/>
                  <a:pt x="519631" y="1271085"/>
                </a:cubicBezTo>
                <a:cubicBezTo>
                  <a:pt x="517252" y="1285699"/>
                  <a:pt x="512731" y="1317087"/>
                  <a:pt x="507141" y="1356849"/>
                </a:cubicBezTo>
                <a:cubicBezTo>
                  <a:pt x="387069" y="1246889"/>
                  <a:pt x="311708" y="1088859"/>
                  <a:pt x="311708" y="913164"/>
                </a:cubicBezTo>
                <a:cubicBezTo>
                  <a:pt x="311708" y="580986"/>
                  <a:pt x="581003" y="311691"/>
                  <a:pt x="913181" y="311691"/>
                </a:cubicBezTo>
                <a:cubicBezTo>
                  <a:pt x="1245359" y="311691"/>
                  <a:pt x="1514654" y="580962"/>
                  <a:pt x="1514654" y="913164"/>
                </a:cubicBezTo>
                <a:cubicBezTo>
                  <a:pt x="1514663" y="1088847"/>
                  <a:pt x="1439300" y="1246889"/>
                  <a:pt x="1319202" y="1356849"/>
                </a:cubicBezTo>
                <a:close/>
                <a:moveTo>
                  <a:pt x="1143303" y="796267"/>
                </a:moveTo>
                <a:cubicBezTo>
                  <a:pt x="1143303" y="796267"/>
                  <a:pt x="1112659" y="881116"/>
                  <a:pt x="1014470" y="881116"/>
                </a:cubicBezTo>
                <a:lnTo>
                  <a:pt x="1014470" y="934699"/>
                </a:lnTo>
                <a:lnTo>
                  <a:pt x="914696" y="1041318"/>
                </a:lnTo>
                <a:lnTo>
                  <a:pt x="814100" y="934699"/>
                </a:lnTo>
                <a:lnTo>
                  <a:pt x="814100" y="881720"/>
                </a:lnTo>
                <a:cubicBezTo>
                  <a:pt x="714459" y="881720"/>
                  <a:pt x="683078" y="796267"/>
                  <a:pt x="683078" y="796267"/>
                </a:cubicBezTo>
                <a:cubicBezTo>
                  <a:pt x="764756" y="764691"/>
                  <a:pt x="720245" y="722811"/>
                  <a:pt x="721888" y="667021"/>
                </a:cubicBezTo>
                <a:cubicBezTo>
                  <a:pt x="720426" y="568729"/>
                  <a:pt x="767344" y="451037"/>
                  <a:pt x="913140" y="447006"/>
                </a:cubicBezTo>
                <a:cubicBezTo>
                  <a:pt x="1058955" y="451046"/>
                  <a:pt x="1105948" y="568729"/>
                  <a:pt x="1104486" y="667021"/>
                </a:cubicBezTo>
                <a:cubicBezTo>
                  <a:pt x="1106120" y="722794"/>
                  <a:pt x="1061645" y="764671"/>
                  <a:pt x="1143303" y="796267"/>
                </a:cubicBezTo>
                <a:close/>
              </a:path>
            </a:pathLst>
          </a:custGeom>
          <a:solidFill>
            <a:srgbClr val="8BC9C5"/>
          </a:solidFill>
          <a:ln w="2413" cap="flat">
            <a:noFill/>
            <a:prstDash val="solid"/>
            <a:miter/>
          </a:ln>
        </p:spPr>
        <p:txBody>
          <a:bodyPr rtlCol="0" anchor="ctr"/>
          <a:lstStyle/>
          <a:p>
            <a:endParaRPr lang="en-US" sz="1641"/>
          </a:p>
        </p:txBody>
      </p:sp>
      <p:sp>
        <p:nvSpPr>
          <p:cNvPr id="48" name="Freeform: Shape 47">
            <a:extLst>
              <a:ext uri="{FF2B5EF4-FFF2-40B4-BE49-F238E27FC236}">
                <a16:creationId xmlns:a16="http://schemas.microsoft.com/office/drawing/2014/main" id="{3DE65DDF-A758-F45B-9896-CAE913D384BF}"/>
              </a:ext>
            </a:extLst>
          </p:cNvPr>
          <p:cNvSpPr/>
          <p:nvPr/>
        </p:nvSpPr>
        <p:spPr>
          <a:xfrm>
            <a:off x="6371173" y="2576647"/>
            <a:ext cx="593787" cy="584327"/>
          </a:xfrm>
          <a:custGeom>
            <a:avLst/>
            <a:gdLst>
              <a:gd name="connsiteX0" fmla="*/ 1080246 w 3949621"/>
              <a:gd name="connsiteY0" fmla="*/ 3333510 h 3886693"/>
              <a:gd name="connsiteX1" fmla="*/ 2236048 w 3949621"/>
              <a:gd name="connsiteY1" fmla="*/ 3574455 h 3886693"/>
              <a:gd name="connsiteX2" fmla="*/ 3269320 w 3949621"/>
              <a:gd name="connsiteY2" fmla="*/ 3003332 h 3886693"/>
              <a:gd name="connsiteX3" fmla="*/ 3680217 w 3949621"/>
              <a:gd name="connsiteY3" fmla="*/ 1896508 h 3886693"/>
              <a:gd name="connsiteX4" fmla="*/ 3665061 w 3949621"/>
              <a:gd name="connsiteY4" fmla="*/ 1667593 h 3886693"/>
              <a:gd name="connsiteX5" fmla="*/ 3648384 w 3949621"/>
              <a:gd name="connsiteY5" fmla="*/ 1566866 h 3886693"/>
              <a:gd name="connsiteX6" fmla="*/ 3584714 w 3949621"/>
              <a:gd name="connsiteY6" fmla="*/ 1682281 h 3886693"/>
              <a:gd name="connsiteX7" fmla="*/ 3510687 w 3949621"/>
              <a:gd name="connsiteY7" fmla="*/ 1703843 h 3886693"/>
              <a:gd name="connsiteX8" fmla="*/ 3489142 w 3949621"/>
              <a:gd name="connsiteY8" fmla="*/ 1629817 h 3886693"/>
              <a:gd name="connsiteX9" fmla="*/ 3616455 w 3949621"/>
              <a:gd name="connsiteY9" fmla="*/ 1398874 h 3886693"/>
              <a:gd name="connsiteX10" fmla="*/ 3649024 w 3949621"/>
              <a:gd name="connsiteY10" fmla="*/ 1372733 h 3886693"/>
              <a:gd name="connsiteX11" fmla="*/ 3690527 w 3949621"/>
              <a:gd name="connsiteY11" fmla="*/ 1377288 h 3886693"/>
              <a:gd name="connsiteX12" fmla="*/ 3921339 w 3949621"/>
              <a:gd name="connsiteY12" fmla="*/ 1504647 h 3886693"/>
              <a:gd name="connsiteX13" fmla="*/ 3942884 w 3949621"/>
              <a:gd name="connsiteY13" fmla="*/ 1578674 h 3886693"/>
              <a:gd name="connsiteX14" fmla="*/ 3868858 w 3949621"/>
              <a:gd name="connsiteY14" fmla="*/ 1600219 h 3886693"/>
              <a:gd name="connsiteX15" fmla="*/ 3753506 w 3949621"/>
              <a:gd name="connsiteY15" fmla="*/ 1536594 h 3886693"/>
              <a:gd name="connsiteX16" fmla="*/ 3773103 w 3949621"/>
              <a:gd name="connsiteY16" fmla="*/ 1652906 h 3886693"/>
              <a:gd name="connsiteX17" fmla="*/ 3773103 w 3949621"/>
              <a:gd name="connsiteY17" fmla="*/ 1652923 h 3886693"/>
              <a:gd name="connsiteX18" fmla="*/ 3789511 w 3949621"/>
              <a:gd name="connsiteY18" fmla="*/ 1896370 h 3886693"/>
              <a:gd name="connsiteX19" fmla="*/ 3367492 w 3949621"/>
              <a:gd name="connsiteY19" fmla="*/ 3057944 h 3886693"/>
              <a:gd name="connsiteX20" fmla="*/ 2297187 w 3949621"/>
              <a:gd name="connsiteY20" fmla="*/ 3675856 h 3886693"/>
              <a:gd name="connsiteX21" fmla="*/ 1080178 w 3949621"/>
              <a:gd name="connsiteY21" fmla="*/ 3460532 h 3886693"/>
              <a:gd name="connsiteX22" fmla="*/ 389646 w 3949621"/>
              <a:gd name="connsiteY22" fmla="*/ 1759828 h 3886693"/>
              <a:gd name="connsiteX23" fmla="*/ 287199 w 3949621"/>
              <a:gd name="connsiteY23" fmla="*/ 1855354 h 3886693"/>
              <a:gd name="connsiteX24" fmla="*/ 653827 w 3949621"/>
              <a:gd name="connsiteY24" fmla="*/ 842370 h 3886693"/>
              <a:gd name="connsiteX25" fmla="*/ 1556340 w 3949621"/>
              <a:gd name="connsiteY25" fmla="*/ 254125 h 3886693"/>
              <a:gd name="connsiteX26" fmla="*/ 2631160 w 3949621"/>
              <a:gd name="connsiteY26" fmla="*/ 327574 h 3886693"/>
              <a:gd name="connsiteX27" fmla="*/ 2678663 w 3949621"/>
              <a:gd name="connsiteY27" fmla="*/ 229190 h 3886693"/>
              <a:gd name="connsiteX28" fmla="*/ 2364590 w 3949621"/>
              <a:gd name="connsiteY28" fmla="*/ 130875 h 3886693"/>
              <a:gd name="connsiteX29" fmla="*/ 1328003 w 3949621"/>
              <a:gd name="connsiteY29" fmla="*/ 213566 h 3886693"/>
              <a:gd name="connsiteX30" fmla="*/ 508752 w 3949621"/>
              <a:gd name="connsiteY30" fmla="*/ 853989 h 3886693"/>
              <a:gd name="connsiteX31" fmla="*/ 178288 w 3949621"/>
              <a:gd name="connsiteY31" fmla="*/ 1839940 h 3886693"/>
              <a:gd name="connsiteX32" fmla="*/ 94066 w 3949621"/>
              <a:gd name="connsiteY32" fmla="*/ 1749638 h 3886693"/>
              <a:gd name="connsiteX33" fmla="*/ 94083 w 3949621"/>
              <a:gd name="connsiteY33" fmla="*/ 1749615 h 3886693"/>
              <a:gd name="connsiteX34" fmla="*/ 17376 w 3949621"/>
              <a:gd name="connsiteY34" fmla="*/ 1747180 h 3886693"/>
              <a:gd name="connsiteX35" fmla="*/ 14273 w 3949621"/>
              <a:gd name="connsiteY35" fmla="*/ 1823864 h 3886693"/>
              <a:gd name="connsiteX36" fmla="*/ 194073 w 3949621"/>
              <a:gd name="connsiteY36" fmla="*/ 2016477 h 3886693"/>
              <a:gd name="connsiteX37" fmla="*/ 271111 w 3949621"/>
              <a:gd name="connsiteY37" fmla="*/ 2019249 h 3886693"/>
              <a:gd name="connsiteX38" fmla="*/ 463861 w 3949621"/>
              <a:gd name="connsiteY38" fmla="*/ 1839449 h 3886693"/>
              <a:gd name="connsiteX39" fmla="*/ 483109 w 3949621"/>
              <a:gd name="connsiteY39" fmla="*/ 1801050 h 3886693"/>
              <a:gd name="connsiteX40" fmla="*/ 468576 w 3949621"/>
              <a:gd name="connsiteY40" fmla="*/ 1760645 h 3886693"/>
              <a:gd name="connsiteX41" fmla="*/ 429285 w 3949621"/>
              <a:gd name="connsiteY41" fmla="*/ 1743317 h 3886693"/>
              <a:gd name="connsiteX42" fmla="*/ 389634 w 3949621"/>
              <a:gd name="connsiteY42" fmla="*/ 1759816 h 3886693"/>
              <a:gd name="connsiteX43" fmla="*/ 1276957 w 3949621"/>
              <a:gd name="connsiteY43" fmla="*/ 1319595 h 3886693"/>
              <a:gd name="connsiteX44" fmla="*/ 899521 w 3949621"/>
              <a:gd name="connsiteY44" fmla="*/ 1173663 h 3886693"/>
              <a:gd name="connsiteX45" fmla="*/ 681836 w 3949621"/>
              <a:gd name="connsiteY45" fmla="*/ 1841918 h 3886693"/>
              <a:gd name="connsiteX46" fmla="*/ 1192032 w 3949621"/>
              <a:gd name="connsiteY46" fmla="*/ 1841918 h 3886693"/>
              <a:gd name="connsiteX47" fmla="*/ 1276951 w 3949621"/>
              <a:gd name="connsiteY47" fmla="*/ 1319618 h 3886693"/>
              <a:gd name="connsiteX48" fmla="*/ 1928867 w 3949621"/>
              <a:gd name="connsiteY48" fmla="*/ 1414607 h 3886693"/>
              <a:gd name="connsiteX49" fmla="*/ 1384667 w 3949621"/>
              <a:gd name="connsiteY49" fmla="*/ 1347633 h 3886693"/>
              <a:gd name="connsiteX50" fmla="*/ 1382993 w 3949621"/>
              <a:gd name="connsiteY50" fmla="*/ 1347073 h 3886693"/>
              <a:gd name="connsiteX51" fmla="*/ 1301577 w 3949621"/>
              <a:gd name="connsiteY51" fmla="*/ 1842003 h 3886693"/>
              <a:gd name="connsiteX52" fmla="*/ 1928855 w 3949621"/>
              <a:gd name="connsiteY52" fmla="*/ 1842003 h 3886693"/>
              <a:gd name="connsiteX53" fmla="*/ 1928855 w 3949621"/>
              <a:gd name="connsiteY53" fmla="*/ 1414430 h 3886693"/>
              <a:gd name="connsiteX54" fmla="*/ 2599179 w 3949621"/>
              <a:gd name="connsiteY54" fmla="*/ 1343524 h 3886693"/>
              <a:gd name="connsiteX55" fmla="*/ 2530645 w 3949621"/>
              <a:gd name="connsiteY55" fmla="*/ 1359040 h 3886693"/>
              <a:gd name="connsiteX56" fmla="*/ 2530645 w 3949621"/>
              <a:gd name="connsiteY56" fmla="*/ 1359017 h 3886693"/>
              <a:gd name="connsiteX57" fmla="*/ 2038286 w 3949621"/>
              <a:gd name="connsiteY57" fmla="*/ 1414607 h 3886693"/>
              <a:gd name="connsiteX58" fmla="*/ 2038286 w 3949621"/>
              <a:gd name="connsiteY58" fmla="*/ 1842175 h 3886693"/>
              <a:gd name="connsiteX59" fmla="*/ 2681795 w 3949621"/>
              <a:gd name="connsiteY59" fmla="*/ 1842175 h 3886693"/>
              <a:gd name="connsiteX60" fmla="*/ 2599305 w 3949621"/>
              <a:gd name="connsiteY60" fmla="*/ 1343610 h 3886693"/>
              <a:gd name="connsiteX61" fmla="*/ 2038149 w 3949621"/>
              <a:gd name="connsiteY61" fmla="*/ 1305308 h 3886693"/>
              <a:gd name="connsiteX62" fmla="*/ 2038149 w 3949621"/>
              <a:gd name="connsiteY62" fmla="*/ 594876 h 3886693"/>
              <a:gd name="connsiteX63" fmla="*/ 2040269 w 3949621"/>
              <a:gd name="connsiteY63" fmla="*/ 594876 h 3886693"/>
              <a:gd name="connsiteX64" fmla="*/ 2502739 w 3949621"/>
              <a:gd name="connsiteY64" fmla="*/ 1104894 h 3886693"/>
              <a:gd name="connsiteX65" fmla="*/ 2562769 w 3949621"/>
              <a:gd name="connsiteY65" fmla="*/ 1239957 h 3886693"/>
              <a:gd name="connsiteX66" fmla="*/ 2508431 w 3949621"/>
              <a:gd name="connsiteY66" fmla="*/ 1252101 h 3886693"/>
              <a:gd name="connsiteX67" fmla="*/ 2508454 w 3949621"/>
              <a:gd name="connsiteY67" fmla="*/ 1252078 h 3886693"/>
              <a:gd name="connsiteX68" fmla="*/ 2038149 w 3949621"/>
              <a:gd name="connsiteY68" fmla="*/ 1305074 h 3886693"/>
              <a:gd name="connsiteX69" fmla="*/ 1419043 w 3949621"/>
              <a:gd name="connsiteY69" fmla="*/ 1243403 h 3886693"/>
              <a:gd name="connsiteX70" fmla="*/ 1477690 w 3949621"/>
              <a:gd name="connsiteY70" fmla="*/ 1110409 h 3886693"/>
              <a:gd name="connsiteX71" fmla="*/ 1477713 w 3949621"/>
              <a:gd name="connsiteY71" fmla="*/ 1110432 h 3886693"/>
              <a:gd name="connsiteX72" fmla="*/ 1928907 w 3949621"/>
              <a:gd name="connsiteY72" fmla="*/ 602826 h 3886693"/>
              <a:gd name="connsiteX73" fmla="*/ 1928907 w 3949621"/>
              <a:gd name="connsiteY73" fmla="*/ 1305085 h 3886693"/>
              <a:gd name="connsiteX74" fmla="*/ 1419266 w 3949621"/>
              <a:gd name="connsiteY74" fmla="*/ 1243334 h 3886693"/>
              <a:gd name="connsiteX75" fmla="*/ 964832 w 3949621"/>
              <a:gd name="connsiteY75" fmla="*/ 1084469 h 3886693"/>
              <a:gd name="connsiteX76" fmla="*/ 1716354 w 3949621"/>
              <a:gd name="connsiteY76" fmla="*/ 621308 h 3886693"/>
              <a:gd name="connsiteX77" fmla="*/ 1380107 w 3949621"/>
              <a:gd name="connsiteY77" fmla="*/ 1061832 h 3886693"/>
              <a:gd name="connsiteX78" fmla="*/ 1312710 w 3949621"/>
              <a:gd name="connsiteY78" fmla="*/ 1216405 h 3886693"/>
              <a:gd name="connsiteX79" fmla="*/ 964986 w 3949621"/>
              <a:gd name="connsiteY79" fmla="*/ 1084566 h 3886693"/>
              <a:gd name="connsiteX80" fmla="*/ 1928895 w 3949621"/>
              <a:gd name="connsiteY80" fmla="*/ 2488136 h 3886693"/>
              <a:gd name="connsiteX81" fmla="*/ 1491252 w 3949621"/>
              <a:gd name="connsiteY81" fmla="*/ 2534570 h 3886693"/>
              <a:gd name="connsiteX82" fmla="*/ 1418986 w 3949621"/>
              <a:gd name="connsiteY82" fmla="*/ 2549949 h 3886693"/>
              <a:gd name="connsiteX83" fmla="*/ 1476804 w 3949621"/>
              <a:gd name="connsiteY83" fmla="*/ 2681417 h 3886693"/>
              <a:gd name="connsiteX84" fmla="*/ 1476827 w 3949621"/>
              <a:gd name="connsiteY84" fmla="*/ 2681417 h 3886693"/>
              <a:gd name="connsiteX85" fmla="*/ 1928895 w 3949621"/>
              <a:gd name="connsiteY85" fmla="*/ 3190143 h 3886693"/>
              <a:gd name="connsiteX86" fmla="*/ 1928895 w 3949621"/>
              <a:gd name="connsiteY86" fmla="*/ 2487999 h 3886693"/>
              <a:gd name="connsiteX87" fmla="*/ 2562632 w 3949621"/>
              <a:gd name="connsiteY87" fmla="*/ 2553292 h 3886693"/>
              <a:gd name="connsiteX88" fmla="*/ 2557540 w 3949621"/>
              <a:gd name="connsiteY88" fmla="*/ 2552132 h 3886693"/>
              <a:gd name="connsiteX89" fmla="*/ 2557517 w 3949621"/>
              <a:gd name="connsiteY89" fmla="*/ 2552155 h 3886693"/>
              <a:gd name="connsiteX90" fmla="*/ 2038166 w 3949621"/>
              <a:gd name="connsiteY90" fmla="*/ 2488130 h 3886693"/>
              <a:gd name="connsiteX91" fmla="*/ 2038166 w 3949621"/>
              <a:gd name="connsiteY91" fmla="*/ 3198219 h 3886693"/>
              <a:gd name="connsiteX92" fmla="*/ 2041023 w 3949621"/>
              <a:gd name="connsiteY92" fmla="*/ 3198219 h 3886693"/>
              <a:gd name="connsiteX93" fmla="*/ 2045355 w 3949621"/>
              <a:gd name="connsiteY93" fmla="*/ 3195453 h 3886693"/>
              <a:gd name="connsiteX94" fmla="*/ 2506910 w 3949621"/>
              <a:gd name="connsiteY94" fmla="*/ 2679851 h 3886693"/>
              <a:gd name="connsiteX95" fmla="*/ 2562632 w 3949621"/>
              <a:gd name="connsiteY95" fmla="*/ 2553138 h 3886693"/>
              <a:gd name="connsiteX96" fmla="*/ 3002264 w 3949621"/>
              <a:gd name="connsiteY96" fmla="*/ 2708786 h 3886693"/>
              <a:gd name="connsiteX97" fmla="*/ 3002241 w 3949621"/>
              <a:gd name="connsiteY97" fmla="*/ 2708786 h 3886693"/>
              <a:gd name="connsiteX98" fmla="*/ 2668742 w 3949621"/>
              <a:gd name="connsiteY98" fmla="*/ 2581004 h 3886693"/>
              <a:gd name="connsiteX99" fmla="*/ 2604648 w 3949621"/>
              <a:gd name="connsiteY99" fmla="*/ 2728137 h 3886693"/>
              <a:gd name="connsiteX100" fmla="*/ 2272733 w 3949621"/>
              <a:gd name="connsiteY100" fmla="*/ 3167118 h 3886693"/>
              <a:gd name="connsiteX101" fmla="*/ 3002252 w 3949621"/>
              <a:gd name="connsiteY101" fmla="*/ 2708712 h 3886693"/>
              <a:gd name="connsiteX102" fmla="*/ 2704638 w 3949621"/>
              <a:gd name="connsiteY102" fmla="*/ 2477643 h 3886693"/>
              <a:gd name="connsiteX103" fmla="*/ 3067426 w 3949621"/>
              <a:gd name="connsiteY103" fmla="*/ 2619444 h 3886693"/>
              <a:gd name="connsiteX104" fmla="*/ 3285042 w 3949621"/>
              <a:gd name="connsiteY104" fmla="*/ 1951189 h 3886693"/>
              <a:gd name="connsiteX105" fmla="*/ 2791009 w 3949621"/>
              <a:gd name="connsiteY105" fmla="*/ 1951189 h 3886693"/>
              <a:gd name="connsiteX106" fmla="*/ 2704638 w 3949621"/>
              <a:gd name="connsiteY106" fmla="*/ 2477655 h 3886693"/>
              <a:gd name="connsiteX107" fmla="*/ 2038154 w 3949621"/>
              <a:gd name="connsiteY107" fmla="*/ 2378699 h 3886693"/>
              <a:gd name="connsiteX108" fmla="*/ 2582354 w 3949621"/>
              <a:gd name="connsiteY108" fmla="*/ 2445702 h 3886693"/>
              <a:gd name="connsiteX109" fmla="*/ 2599076 w 3949621"/>
              <a:gd name="connsiteY109" fmla="*/ 2449674 h 3886693"/>
              <a:gd name="connsiteX110" fmla="*/ 2599053 w 3949621"/>
              <a:gd name="connsiteY110" fmla="*/ 2449674 h 3886693"/>
              <a:gd name="connsiteX111" fmla="*/ 2681721 w 3949621"/>
              <a:gd name="connsiteY111" fmla="*/ 1951172 h 3886693"/>
              <a:gd name="connsiteX112" fmla="*/ 2038212 w 3949621"/>
              <a:gd name="connsiteY112" fmla="*/ 1951172 h 3886693"/>
              <a:gd name="connsiteX113" fmla="*/ 2038212 w 3949621"/>
              <a:gd name="connsiteY113" fmla="*/ 2378745 h 3886693"/>
              <a:gd name="connsiteX114" fmla="*/ 1382758 w 3949621"/>
              <a:gd name="connsiteY114" fmla="*/ 2446165 h 3886693"/>
              <a:gd name="connsiteX115" fmla="*/ 1470335 w 3949621"/>
              <a:gd name="connsiteY115" fmla="*/ 2427305 h 3886693"/>
              <a:gd name="connsiteX116" fmla="*/ 1470358 w 3949621"/>
              <a:gd name="connsiteY116" fmla="*/ 2427305 h 3886693"/>
              <a:gd name="connsiteX117" fmla="*/ 1928895 w 3949621"/>
              <a:gd name="connsiteY117" fmla="*/ 2378705 h 3886693"/>
              <a:gd name="connsiteX118" fmla="*/ 1928895 w 3949621"/>
              <a:gd name="connsiteY118" fmla="*/ 1951131 h 3886693"/>
              <a:gd name="connsiteX119" fmla="*/ 1301388 w 3949621"/>
              <a:gd name="connsiteY119" fmla="*/ 1951131 h 3886693"/>
              <a:gd name="connsiteX120" fmla="*/ 1382735 w 3949621"/>
              <a:gd name="connsiteY120" fmla="*/ 2446125 h 3886693"/>
              <a:gd name="connsiteX121" fmla="*/ 3330316 w 3949621"/>
              <a:gd name="connsiteY121" fmla="*/ 981473 h 3886693"/>
              <a:gd name="connsiteX122" fmla="*/ 3275669 w 3949621"/>
              <a:gd name="connsiteY122" fmla="*/ 1036097 h 3886693"/>
              <a:gd name="connsiteX123" fmla="*/ 3221040 w 3949621"/>
              <a:gd name="connsiteY123" fmla="*/ 981473 h 3886693"/>
              <a:gd name="connsiteX124" fmla="*/ 3221040 w 3949621"/>
              <a:gd name="connsiteY124" fmla="*/ 936553 h 3886693"/>
              <a:gd name="connsiteX125" fmla="*/ 3108751 w 3949621"/>
              <a:gd name="connsiteY125" fmla="*/ 882084 h 3886693"/>
              <a:gd name="connsiteX126" fmla="*/ 3038228 w 3949621"/>
              <a:gd name="connsiteY126" fmla="*/ 731328 h 3886693"/>
              <a:gd name="connsiteX127" fmla="*/ 3092852 w 3949621"/>
              <a:gd name="connsiteY127" fmla="*/ 676675 h 3886693"/>
              <a:gd name="connsiteX128" fmla="*/ 3147482 w 3949621"/>
              <a:gd name="connsiteY128" fmla="*/ 731328 h 3886693"/>
              <a:gd name="connsiteX129" fmla="*/ 3180435 w 3949621"/>
              <a:gd name="connsiteY129" fmla="*/ 800153 h 3886693"/>
              <a:gd name="connsiteX130" fmla="*/ 3269577 w 3949621"/>
              <a:gd name="connsiteY130" fmla="*/ 831986 h 3886693"/>
              <a:gd name="connsiteX131" fmla="*/ 3358697 w 3949621"/>
              <a:gd name="connsiteY131" fmla="*/ 800153 h 3886693"/>
              <a:gd name="connsiteX132" fmla="*/ 3391690 w 3949621"/>
              <a:gd name="connsiteY132" fmla="*/ 731328 h 3886693"/>
              <a:gd name="connsiteX133" fmla="*/ 3261005 w 3949621"/>
              <a:gd name="connsiteY133" fmla="*/ 628326 h 3886693"/>
              <a:gd name="connsiteX134" fmla="*/ 3044149 w 3949621"/>
              <a:gd name="connsiteY134" fmla="*/ 421026 h 3886693"/>
              <a:gd name="connsiteX135" fmla="*/ 3044149 w 3949621"/>
              <a:gd name="connsiteY135" fmla="*/ 421003 h 3886693"/>
              <a:gd name="connsiteX136" fmla="*/ 3114941 w 3949621"/>
              <a:gd name="connsiteY136" fmla="*/ 269978 h 3886693"/>
              <a:gd name="connsiteX137" fmla="*/ 3221137 w 3949621"/>
              <a:gd name="connsiteY137" fmla="*/ 216755 h 3886693"/>
              <a:gd name="connsiteX138" fmla="*/ 3221137 w 3949621"/>
              <a:gd name="connsiteY138" fmla="*/ 170635 h 3886693"/>
              <a:gd name="connsiteX139" fmla="*/ 3275767 w 3949621"/>
              <a:gd name="connsiteY139" fmla="*/ 116011 h 3886693"/>
              <a:gd name="connsiteX140" fmla="*/ 3330391 w 3949621"/>
              <a:gd name="connsiteY140" fmla="*/ 170635 h 3886693"/>
              <a:gd name="connsiteX141" fmla="*/ 3330391 w 3949621"/>
              <a:gd name="connsiteY141" fmla="*/ 216755 h 3886693"/>
              <a:gd name="connsiteX142" fmla="*/ 3436564 w 3949621"/>
              <a:gd name="connsiteY142" fmla="*/ 269978 h 3886693"/>
              <a:gd name="connsiteX143" fmla="*/ 3507132 w 3949621"/>
              <a:gd name="connsiteY143" fmla="*/ 420803 h 3886693"/>
              <a:gd name="connsiteX144" fmla="*/ 3452509 w 3949621"/>
              <a:gd name="connsiteY144" fmla="*/ 475433 h 3886693"/>
              <a:gd name="connsiteX145" fmla="*/ 3397856 w 3949621"/>
              <a:gd name="connsiteY145" fmla="*/ 420803 h 3886693"/>
              <a:gd name="connsiteX146" fmla="*/ 3364863 w 3949621"/>
              <a:gd name="connsiteY146" fmla="*/ 351954 h 3886693"/>
              <a:gd name="connsiteX147" fmla="*/ 3275767 w 3949621"/>
              <a:gd name="connsiteY147" fmla="*/ 320122 h 3886693"/>
              <a:gd name="connsiteX148" fmla="*/ 3186624 w 3949621"/>
              <a:gd name="connsiteY148" fmla="*/ 351954 h 3886693"/>
              <a:gd name="connsiteX149" fmla="*/ 3153671 w 3949621"/>
              <a:gd name="connsiteY149" fmla="*/ 420803 h 3886693"/>
              <a:gd name="connsiteX150" fmla="*/ 3283242 w 3949621"/>
              <a:gd name="connsiteY150" fmla="*/ 521644 h 3886693"/>
              <a:gd name="connsiteX151" fmla="*/ 3501440 w 3949621"/>
              <a:gd name="connsiteY151" fmla="*/ 731333 h 3886693"/>
              <a:gd name="connsiteX152" fmla="*/ 3430849 w 3949621"/>
              <a:gd name="connsiteY152" fmla="*/ 882089 h 3886693"/>
              <a:gd name="connsiteX153" fmla="*/ 3330613 w 3949621"/>
              <a:gd name="connsiteY153" fmla="*/ 933924 h 3886693"/>
              <a:gd name="connsiteX154" fmla="*/ 3330613 w 3949621"/>
              <a:gd name="connsiteY154" fmla="*/ 981433 h 3886693"/>
              <a:gd name="connsiteX155" fmla="*/ 3680137 w 3949621"/>
              <a:gd name="connsiteY155" fmla="*/ 168566 h 3886693"/>
              <a:gd name="connsiteX156" fmla="*/ 3197374 w 3949621"/>
              <a:gd name="connsiteY156" fmla="*/ 4974 h 3886693"/>
              <a:gd name="connsiteX157" fmla="*/ 2773658 w 3949621"/>
              <a:gd name="connsiteY157" fmla="*/ 288386 h 3886693"/>
              <a:gd name="connsiteX158" fmla="*/ 2740551 w 3949621"/>
              <a:gd name="connsiteY158" fmla="*/ 797044 h 3886693"/>
              <a:gd name="connsiteX159" fmla="*/ 3123948 w 3949621"/>
              <a:gd name="connsiteY159" fmla="*/ 1132972 h 3886693"/>
              <a:gd name="connsiteX160" fmla="*/ 3623856 w 3949621"/>
              <a:gd name="connsiteY160" fmla="*/ 1033314 h 3886693"/>
              <a:gd name="connsiteX161" fmla="*/ 3849130 w 3949621"/>
              <a:gd name="connsiteY161" fmla="*/ 576074 h 3886693"/>
              <a:gd name="connsiteX162" fmla="*/ 3680360 w 3949621"/>
              <a:gd name="connsiteY162" fmla="*/ 168566 h 3886693"/>
              <a:gd name="connsiteX163" fmla="*/ 2881123 w 3949621"/>
              <a:gd name="connsiteY163" fmla="*/ 1138858 h 3886693"/>
              <a:gd name="connsiteX164" fmla="*/ 2881123 w 3949621"/>
              <a:gd name="connsiteY164" fmla="*/ 1138881 h 3886693"/>
              <a:gd name="connsiteX165" fmla="*/ 2668862 w 3949621"/>
              <a:gd name="connsiteY165" fmla="*/ 1212308 h 3886693"/>
              <a:gd name="connsiteX166" fmla="*/ 2600014 w 3949621"/>
              <a:gd name="connsiteY166" fmla="*/ 1055859 h 3886693"/>
              <a:gd name="connsiteX167" fmla="*/ 2272070 w 3949621"/>
              <a:gd name="connsiteY167" fmla="*/ 625874 h 3886693"/>
              <a:gd name="connsiteX168" fmla="*/ 2319018 w 3949621"/>
              <a:gd name="connsiteY168" fmla="*/ 637419 h 3886693"/>
              <a:gd name="connsiteX169" fmla="*/ 2610552 w 3949621"/>
              <a:gd name="connsiteY169" fmla="*/ 754422 h 3886693"/>
              <a:gd name="connsiteX170" fmla="*/ 2881169 w 3949621"/>
              <a:gd name="connsiteY170" fmla="*/ 1139024 h 3886693"/>
              <a:gd name="connsiteX171" fmla="*/ 3110637 w 3949621"/>
              <a:gd name="connsiteY171" fmla="*/ 1242517 h 3886693"/>
              <a:gd name="connsiteX172" fmla="*/ 3110637 w 3949621"/>
              <a:gd name="connsiteY172" fmla="*/ 1242534 h 3886693"/>
              <a:gd name="connsiteX173" fmla="*/ 3001115 w 3949621"/>
              <a:gd name="connsiteY173" fmla="*/ 1205855 h 3886693"/>
              <a:gd name="connsiteX174" fmla="*/ 2704627 w 3949621"/>
              <a:gd name="connsiteY174" fmla="*/ 1315555 h 3886693"/>
              <a:gd name="connsiteX175" fmla="*/ 2790997 w 3949621"/>
              <a:gd name="connsiteY175" fmla="*/ 1842118 h 3886693"/>
              <a:gd name="connsiteX176" fmla="*/ 3285213 w 3949621"/>
              <a:gd name="connsiteY176" fmla="*/ 1842118 h 3886693"/>
              <a:gd name="connsiteX177" fmla="*/ 3110592 w 3949621"/>
              <a:gd name="connsiteY177" fmla="*/ 1242329 h 3886693"/>
              <a:gd name="connsiteX178" fmla="*/ 1077983 w 3949621"/>
              <a:gd name="connsiteY178" fmla="*/ 2657546 h 3886693"/>
              <a:gd name="connsiteX179" fmla="*/ 1077983 w 3949621"/>
              <a:gd name="connsiteY179" fmla="*/ 2833413 h 3886693"/>
              <a:gd name="connsiteX180" fmla="*/ 1716234 w 3949621"/>
              <a:gd name="connsiteY180" fmla="*/ 3172010 h 3886693"/>
              <a:gd name="connsiteX181" fmla="*/ 1379095 w 3949621"/>
              <a:gd name="connsiteY181" fmla="*/ 2729543 h 3886693"/>
              <a:gd name="connsiteX182" fmla="*/ 1312590 w 3949621"/>
              <a:gd name="connsiteY182" fmla="*/ 2576867 h 3886693"/>
              <a:gd name="connsiteX183" fmla="*/ 1077983 w 3949621"/>
              <a:gd name="connsiteY183" fmla="*/ 2657546 h 3886693"/>
              <a:gd name="connsiteX184" fmla="*/ 712738 w 3949621"/>
              <a:gd name="connsiteY184" fmla="*/ 2185789 h 3886693"/>
              <a:gd name="connsiteX185" fmla="*/ 939532 w 3949621"/>
              <a:gd name="connsiteY185" fmla="*/ 2185789 h 3886693"/>
              <a:gd name="connsiteX186" fmla="*/ 939509 w 3949621"/>
              <a:gd name="connsiteY186" fmla="*/ 2185789 h 3886693"/>
              <a:gd name="connsiteX187" fmla="*/ 1037332 w 3949621"/>
              <a:gd name="connsiteY187" fmla="*/ 2226446 h 3886693"/>
              <a:gd name="connsiteX188" fmla="*/ 1077983 w 3949621"/>
              <a:gd name="connsiteY188" fmla="*/ 2324270 h 3886693"/>
              <a:gd name="connsiteX189" fmla="*/ 1077983 w 3949621"/>
              <a:gd name="connsiteY189" fmla="*/ 2540211 h 3886693"/>
              <a:gd name="connsiteX190" fmla="*/ 1277048 w 3949621"/>
              <a:gd name="connsiteY190" fmla="*/ 2473620 h 3886693"/>
              <a:gd name="connsiteX191" fmla="*/ 1277025 w 3949621"/>
              <a:gd name="connsiteY191" fmla="*/ 2473620 h 3886693"/>
              <a:gd name="connsiteX192" fmla="*/ 1192083 w 3949621"/>
              <a:gd name="connsiteY192" fmla="*/ 1951280 h 3886693"/>
              <a:gd name="connsiteX193" fmla="*/ 681796 w 3949621"/>
              <a:gd name="connsiteY193" fmla="*/ 1951280 h 3886693"/>
              <a:gd name="connsiteX194" fmla="*/ 691083 w 3949621"/>
              <a:gd name="connsiteY194" fmla="*/ 2063568 h 3886693"/>
              <a:gd name="connsiteX195" fmla="*/ 712675 w 3949621"/>
              <a:gd name="connsiteY195" fmla="*/ 2185881 h 3886693"/>
              <a:gd name="connsiteX196" fmla="*/ 968729 w 3949621"/>
              <a:gd name="connsiteY196" fmla="*/ 3611059 h 3886693"/>
              <a:gd name="connsiteX197" fmla="*/ 25526 w 3949621"/>
              <a:gd name="connsiteY197" fmla="*/ 3611059 h 3886693"/>
              <a:gd name="connsiteX198" fmla="*/ 25526 w 3949621"/>
              <a:gd name="connsiteY198" fmla="*/ 3857221 h 3886693"/>
              <a:gd name="connsiteX199" fmla="*/ 54684 w 3949621"/>
              <a:gd name="connsiteY199" fmla="*/ 3886693 h 3886693"/>
              <a:gd name="connsiteX200" fmla="*/ 939537 w 3949621"/>
              <a:gd name="connsiteY200" fmla="*/ 3886693 h 3886693"/>
              <a:gd name="connsiteX201" fmla="*/ 968735 w 3949621"/>
              <a:gd name="connsiteY201" fmla="*/ 3857490 h 3886693"/>
              <a:gd name="connsiteX202" fmla="*/ 968735 w 3949621"/>
              <a:gd name="connsiteY202" fmla="*/ 3611322 h 3886693"/>
              <a:gd name="connsiteX203" fmla="*/ 538230 w 3949621"/>
              <a:gd name="connsiteY203" fmla="*/ 3690086 h 3886693"/>
              <a:gd name="connsiteX204" fmla="*/ 538207 w 3949621"/>
              <a:gd name="connsiteY204" fmla="*/ 3690086 h 3886693"/>
              <a:gd name="connsiteX205" fmla="*/ 592837 w 3949621"/>
              <a:gd name="connsiteY205" fmla="*/ 3744733 h 3886693"/>
              <a:gd name="connsiteX206" fmla="*/ 538207 w 3949621"/>
              <a:gd name="connsiteY206" fmla="*/ 3799363 h 3886693"/>
              <a:gd name="connsiteX207" fmla="*/ 425919 w 3949621"/>
              <a:gd name="connsiteY207" fmla="*/ 3799363 h 3886693"/>
              <a:gd name="connsiteX208" fmla="*/ 371272 w 3949621"/>
              <a:gd name="connsiteY208" fmla="*/ 3744733 h 3886693"/>
              <a:gd name="connsiteX209" fmla="*/ 425919 w 3949621"/>
              <a:gd name="connsiteY209" fmla="*/ 3690086 h 3886693"/>
              <a:gd name="connsiteX210" fmla="*/ 265139 w 3949621"/>
              <a:gd name="connsiteY210" fmla="*/ 2295055 h 3886693"/>
              <a:gd name="connsiteX211" fmla="*/ 729105 w 3949621"/>
              <a:gd name="connsiteY211" fmla="*/ 2295072 h 3886693"/>
              <a:gd name="connsiteX212" fmla="*/ 729105 w 3949621"/>
              <a:gd name="connsiteY212" fmla="*/ 2350861 h 3886693"/>
              <a:gd name="connsiteX213" fmla="*/ 705399 w 3949621"/>
              <a:gd name="connsiteY213" fmla="*/ 2374573 h 3886693"/>
              <a:gd name="connsiteX214" fmla="*/ 288787 w 3949621"/>
              <a:gd name="connsiteY214" fmla="*/ 2374573 h 3886693"/>
              <a:gd name="connsiteX215" fmla="*/ 265122 w 3949621"/>
              <a:gd name="connsiteY215" fmla="*/ 2350861 h 3886693"/>
              <a:gd name="connsiteX216" fmla="*/ 265122 w 3949621"/>
              <a:gd name="connsiteY216" fmla="*/ 2295072 h 3886693"/>
              <a:gd name="connsiteX217" fmla="*/ 838353 w 3949621"/>
              <a:gd name="connsiteY217" fmla="*/ 2295055 h 3886693"/>
              <a:gd name="connsiteX218" fmla="*/ 939503 w 3949621"/>
              <a:gd name="connsiteY218" fmla="*/ 2295055 h 3886693"/>
              <a:gd name="connsiteX219" fmla="*/ 939480 w 3949621"/>
              <a:gd name="connsiteY219" fmla="*/ 2295072 h 3886693"/>
              <a:gd name="connsiteX220" fmla="*/ 968678 w 3949621"/>
              <a:gd name="connsiteY220" fmla="*/ 2324275 h 3886693"/>
              <a:gd name="connsiteX221" fmla="*/ 968678 w 3949621"/>
              <a:gd name="connsiteY221" fmla="*/ 3501965 h 3886693"/>
              <a:gd name="connsiteX222" fmla="*/ 25480 w 3949621"/>
              <a:gd name="connsiteY222" fmla="*/ 3501965 h 3886693"/>
              <a:gd name="connsiteX223" fmla="*/ 25480 w 3949621"/>
              <a:gd name="connsiteY223" fmla="*/ 2324275 h 3886693"/>
              <a:gd name="connsiteX224" fmla="*/ 54632 w 3949621"/>
              <a:gd name="connsiteY224" fmla="*/ 2295072 h 3886693"/>
              <a:gd name="connsiteX225" fmla="*/ 155805 w 3949621"/>
              <a:gd name="connsiteY225" fmla="*/ 2295072 h 3886693"/>
              <a:gd name="connsiteX226" fmla="*/ 155805 w 3949621"/>
              <a:gd name="connsiteY226" fmla="*/ 2350861 h 3886693"/>
              <a:gd name="connsiteX227" fmla="*/ 194804 w 3949621"/>
              <a:gd name="connsiteY227" fmla="*/ 2444822 h 3886693"/>
              <a:gd name="connsiteX228" fmla="*/ 288747 w 3949621"/>
              <a:gd name="connsiteY228" fmla="*/ 2483844 h 3886693"/>
              <a:gd name="connsiteX229" fmla="*/ 705360 w 3949621"/>
              <a:gd name="connsiteY229" fmla="*/ 2483844 h 3886693"/>
              <a:gd name="connsiteX230" fmla="*/ 799303 w 3949621"/>
              <a:gd name="connsiteY230" fmla="*/ 2444822 h 3886693"/>
              <a:gd name="connsiteX231" fmla="*/ 838325 w 3949621"/>
              <a:gd name="connsiteY231" fmla="*/ 2350861 h 388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3949621" h="3886693">
                <a:moveTo>
                  <a:pt x="1080246" y="3333510"/>
                </a:moveTo>
                <a:cubicBezTo>
                  <a:pt x="1424261" y="3549543"/>
                  <a:pt x="1834341" y="3635022"/>
                  <a:pt x="2236048" y="3574455"/>
                </a:cubicBezTo>
                <a:cubicBezTo>
                  <a:pt x="2637727" y="3513864"/>
                  <a:pt x="3004373" y="3311227"/>
                  <a:pt x="3269320" y="3003332"/>
                </a:cubicBezTo>
                <a:cubicBezTo>
                  <a:pt x="3534330" y="2695459"/>
                  <a:pt x="3680109" y="2302730"/>
                  <a:pt x="3680217" y="1896508"/>
                </a:cubicBezTo>
                <a:cubicBezTo>
                  <a:pt x="3680286" y="1819955"/>
                  <a:pt x="3675239" y="1743477"/>
                  <a:pt x="3665061" y="1667593"/>
                </a:cubicBezTo>
                <a:cubicBezTo>
                  <a:pt x="3660483" y="1633680"/>
                  <a:pt x="3654923" y="1600105"/>
                  <a:pt x="3648384" y="1566866"/>
                </a:cubicBezTo>
                <a:lnTo>
                  <a:pt x="3584714" y="1682281"/>
                </a:lnTo>
                <a:cubicBezTo>
                  <a:pt x="3570226" y="1708667"/>
                  <a:pt x="3537096" y="1718337"/>
                  <a:pt x="3510687" y="1703843"/>
                </a:cubicBezTo>
                <a:cubicBezTo>
                  <a:pt x="3484295" y="1689333"/>
                  <a:pt x="3474654" y="1656203"/>
                  <a:pt x="3489142" y="1629817"/>
                </a:cubicBezTo>
                <a:lnTo>
                  <a:pt x="3616455" y="1398874"/>
                </a:lnTo>
                <a:cubicBezTo>
                  <a:pt x="3623421" y="1386198"/>
                  <a:pt x="3635143" y="1376797"/>
                  <a:pt x="3649024" y="1372733"/>
                </a:cubicBezTo>
                <a:cubicBezTo>
                  <a:pt x="3662912" y="1368693"/>
                  <a:pt x="3677845" y="1370322"/>
                  <a:pt x="3690527" y="1377288"/>
                </a:cubicBezTo>
                <a:lnTo>
                  <a:pt x="3921339" y="1504647"/>
                </a:lnTo>
                <a:cubicBezTo>
                  <a:pt x="3947725" y="1519134"/>
                  <a:pt x="3957372" y="1552287"/>
                  <a:pt x="3942884" y="1578674"/>
                </a:cubicBezTo>
                <a:cubicBezTo>
                  <a:pt x="3928391" y="1605060"/>
                  <a:pt x="3895267" y="1614707"/>
                  <a:pt x="3868858" y="1600219"/>
                </a:cubicBezTo>
                <a:lnTo>
                  <a:pt x="3753506" y="1536594"/>
                </a:lnTo>
                <a:cubicBezTo>
                  <a:pt x="3761273" y="1574942"/>
                  <a:pt x="3767817" y="1613724"/>
                  <a:pt x="3773103" y="1652906"/>
                </a:cubicBezTo>
                <a:lnTo>
                  <a:pt x="3773103" y="1652923"/>
                </a:lnTo>
                <a:cubicBezTo>
                  <a:pt x="3784024" y="1733607"/>
                  <a:pt x="3789488" y="1814954"/>
                  <a:pt x="3789511" y="1896370"/>
                </a:cubicBezTo>
                <a:cubicBezTo>
                  <a:pt x="3789894" y="2321155"/>
                  <a:pt x="3640452" y="2732481"/>
                  <a:pt x="3367492" y="3057944"/>
                </a:cubicBezTo>
                <a:cubicBezTo>
                  <a:pt x="3094532" y="3383408"/>
                  <a:pt x="2715582" y="3602229"/>
                  <a:pt x="2297187" y="3675856"/>
                </a:cubicBezTo>
                <a:cubicBezTo>
                  <a:pt x="1878832" y="3749499"/>
                  <a:pt x="1447881" y="3673261"/>
                  <a:pt x="1080178" y="3460532"/>
                </a:cubicBezTo>
                <a:close/>
                <a:moveTo>
                  <a:pt x="389646" y="1759828"/>
                </a:moveTo>
                <a:lnTo>
                  <a:pt x="287199" y="1855354"/>
                </a:lnTo>
                <a:cubicBezTo>
                  <a:pt x="296171" y="1486851"/>
                  <a:pt x="424873" y="1131263"/>
                  <a:pt x="653827" y="842370"/>
                </a:cubicBezTo>
                <a:cubicBezTo>
                  <a:pt x="882804" y="553471"/>
                  <a:pt x="1199610" y="346971"/>
                  <a:pt x="1556340" y="254125"/>
                </a:cubicBezTo>
                <a:cubicBezTo>
                  <a:pt x="1913082" y="161233"/>
                  <a:pt x="2290375" y="187020"/>
                  <a:pt x="2631160" y="327574"/>
                </a:cubicBezTo>
                <a:cubicBezTo>
                  <a:pt x="2644356" y="293576"/>
                  <a:pt x="2660250" y="260669"/>
                  <a:pt x="2678663" y="229190"/>
                </a:cubicBezTo>
                <a:cubicBezTo>
                  <a:pt x="2577205" y="186842"/>
                  <a:pt x="2472083" y="153935"/>
                  <a:pt x="2364590" y="130875"/>
                </a:cubicBezTo>
                <a:cubicBezTo>
                  <a:pt x="2018426" y="56243"/>
                  <a:pt x="1657981" y="85001"/>
                  <a:pt x="1328003" y="213566"/>
                </a:cubicBezTo>
                <a:cubicBezTo>
                  <a:pt x="998019" y="342130"/>
                  <a:pt x="713183" y="564838"/>
                  <a:pt x="508752" y="853989"/>
                </a:cubicBezTo>
                <a:cubicBezTo>
                  <a:pt x="304332" y="1143156"/>
                  <a:pt x="189426" y="1486011"/>
                  <a:pt x="178288" y="1839940"/>
                </a:cubicBezTo>
                <a:lnTo>
                  <a:pt x="94066" y="1749638"/>
                </a:lnTo>
                <a:lnTo>
                  <a:pt x="94083" y="1749615"/>
                </a:lnTo>
                <a:cubicBezTo>
                  <a:pt x="73526" y="1727892"/>
                  <a:pt x="39282" y="1726823"/>
                  <a:pt x="17376" y="1747180"/>
                </a:cubicBezTo>
                <a:cubicBezTo>
                  <a:pt x="-4524" y="1767566"/>
                  <a:pt x="-5907" y="1801787"/>
                  <a:pt x="14273" y="1823864"/>
                </a:cubicBezTo>
                <a:lnTo>
                  <a:pt x="194073" y="2016477"/>
                </a:lnTo>
                <a:cubicBezTo>
                  <a:pt x="214589" y="2038514"/>
                  <a:pt x="249062" y="2039743"/>
                  <a:pt x="271111" y="2019249"/>
                </a:cubicBezTo>
                <a:lnTo>
                  <a:pt x="463861" y="1839449"/>
                </a:lnTo>
                <a:cubicBezTo>
                  <a:pt x="475274" y="1829825"/>
                  <a:pt x="482211" y="1815937"/>
                  <a:pt x="483109" y="1801050"/>
                </a:cubicBezTo>
                <a:cubicBezTo>
                  <a:pt x="484000" y="1786157"/>
                  <a:pt x="478731" y="1771560"/>
                  <a:pt x="468576" y="1760645"/>
                </a:cubicBezTo>
                <a:cubicBezTo>
                  <a:pt x="458391" y="1749723"/>
                  <a:pt x="444195" y="1743477"/>
                  <a:pt x="429285" y="1743317"/>
                </a:cubicBezTo>
                <a:cubicBezTo>
                  <a:pt x="414346" y="1743163"/>
                  <a:pt x="400018" y="1749123"/>
                  <a:pt x="389634" y="1759816"/>
                </a:cubicBezTo>
                <a:close/>
                <a:moveTo>
                  <a:pt x="1276957" y="1319595"/>
                </a:moveTo>
                <a:cubicBezTo>
                  <a:pt x="1146763" y="1283139"/>
                  <a:pt x="1020365" y="1234270"/>
                  <a:pt x="899521" y="1173663"/>
                </a:cubicBezTo>
                <a:cubicBezTo>
                  <a:pt x="766779" y="1372105"/>
                  <a:pt x="691461" y="1603339"/>
                  <a:pt x="681836" y="1841918"/>
                </a:cubicBezTo>
                <a:lnTo>
                  <a:pt x="1192032" y="1841918"/>
                </a:lnTo>
                <a:cubicBezTo>
                  <a:pt x="1196341" y="1664753"/>
                  <a:pt x="1224916" y="1489017"/>
                  <a:pt x="1276951" y="1319618"/>
                </a:cubicBezTo>
                <a:close/>
                <a:moveTo>
                  <a:pt x="1928867" y="1414607"/>
                </a:moveTo>
                <a:cubicBezTo>
                  <a:pt x="1745632" y="1411350"/>
                  <a:pt x="1563238" y="1388890"/>
                  <a:pt x="1384667" y="1347633"/>
                </a:cubicBezTo>
                <a:lnTo>
                  <a:pt x="1382993" y="1347073"/>
                </a:lnTo>
                <a:cubicBezTo>
                  <a:pt x="1333255" y="1507516"/>
                  <a:pt x="1305863" y="1674080"/>
                  <a:pt x="1301577" y="1842003"/>
                </a:cubicBezTo>
                <a:lnTo>
                  <a:pt x="1928855" y="1842003"/>
                </a:lnTo>
                <a:lnTo>
                  <a:pt x="1928855" y="1414430"/>
                </a:lnTo>
                <a:close/>
                <a:moveTo>
                  <a:pt x="2599179" y="1343524"/>
                </a:moveTo>
                <a:cubicBezTo>
                  <a:pt x="2576542" y="1349016"/>
                  <a:pt x="2553705" y="1354194"/>
                  <a:pt x="2530645" y="1359040"/>
                </a:cubicBezTo>
                <a:lnTo>
                  <a:pt x="2530645" y="1359017"/>
                </a:lnTo>
                <a:cubicBezTo>
                  <a:pt x="2368636" y="1392930"/>
                  <a:pt x="2203798" y="1411521"/>
                  <a:pt x="2038286" y="1414607"/>
                </a:cubicBezTo>
                <a:lnTo>
                  <a:pt x="2038286" y="1842175"/>
                </a:lnTo>
                <a:lnTo>
                  <a:pt x="2681795" y="1842175"/>
                </a:lnTo>
                <a:cubicBezTo>
                  <a:pt x="2677486" y="1672988"/>
                  <a:pt x="2649740" y="1505196"/>
                  <a:pt x="2599305" y="1343610"/>
                </a:cubicBezTo>
                <a:close/>
                <a:moveTo>
                  <a:pt x="2038149" y="1305308"/>
                </a:moveTo>
                <a:lnTo>
                  <a:pt x="2038149" y="594876"/>
                </a:lnTo>
                <a:lnTo>
                  <a:pt x="2040269" y="594876"/>
                </a:lnTo>
                <a:cubicBezTo>
                  <a:pt x="2241592" y="715263"/>
                  <a:pt x="2402572" y="892793"/>
                  <a:pt x="2502739" y="1104894"/>
                </a:cubicBezTo>
                <a:cubicBezTo>
                  <a:pt x="2524570" y="1148243"/>
                  <a:pt x="2544572" y="1193277"/>
                  <a:pt x="2562769" y="1239957"/>
                </a:cubicBezTo>
                <a:cubicBezTo>
                  <a:pt x="2544801" y="1244197"/>
                  <a:pt x="2526696" y="1248238"/>
                  <a:pt x="2508431" y="1252101"/>
                </a:cubicBezTo>
                <a:lnTo>
                  <a:pt x="2508454" y="1252078"/>
                </a:lnTo>
                <a:cubicBezTo>
                  <a:pt x="2353680" y="1284425"/>
                  <a:pt x="2196226" y="1302170"/>
                  <a:pt x="2038149" y="1305074"/>
                </a:cubicBezTo>
                <a:close/>
                <a:moveTo>
                  <a:pt x="1419043" y="1243403"/>
                </a:moveTo>
                <a:cubicBezTo>
                  <a:pt x="1436834" y="1197523"/>
                  <a:pt x="1456390" y="1153215"/>
                  <a:pt x="1477690" y="1110409"/>
                </a:cubicBezTo>
                <a:lnTo>
                  <a:pt x="1477713" y="1110432"/>
                </a:lnTo>
                <a:cubicBezTo>
                  <a:pt x="1575783" y="901120"/>
                  <a:pt x="1732522" y="724784"/>
                  <a:pt x="1928907" y="602826"/>
                </a:cubicBezTo>
                <a:lnTo>
                  <a:pt x="1928907" y="1305085"/>
                </a:lnTo>
                <a:cubicBezTo>
                  <a:pt x="1757365" y="1301942"/>
                  <a:pt x="1586590" y="1281248"/>
                  <a:pt x="1419266" y="1243334"/>
                </a:cubicBezTo>
                <a:close/>
                <a:moveTo>
                  <a:pt x="964832" y="1084469"/>
                </a:moveTo>
                <a:cubicBezTo>
                  <a:pt x="1153918" y="847451"/>
                  <a:pt x="1419620" y="683682"/>
                  <a:pt x="1716354" y="621308"/>
                </a:cubicBezTo>
                <a:cubicBezTo>
                  <a:pt x="1575868" y="744135"/>
                  <a:pt x="1461523" y="893954"/>
                  <a:pt x="1380107" y="1061832"/>
                </a:cubicBezTo>
                <a:cubicBezTo>
                  <a:pt x="1355081" y="1112198"/>
                  <a:pt x="1332581" y="1163793"/>
                  <a:pt x="1312710" y="1216405"/>
                </a:cubicBezTo>
                <a:cubicBezTo>
                  <a:pt x="1192986" y="1183258"/>
                  <a:pt x="1076589" y="1139104"/>
                  <a:pt x="964986" y="1084566"/>
                </a:cubicBezTo>
                <a:close/>
                <a:moveTo>
                  <a:pt x="1928895" y="2488136"/>
                </a:moveTo>
                <a:cubicBezTo>
                  <a:pt x="1781934" y="2490971"/>
                  <a:pt x="1635510" y="2506481"/>
                  <a:pt x="1491252" y="2534570"/>
                </a:cubicBezTo>
                <a:cubicBezTo>
                  <a:pt x="1466940" y="2539342"/>
                  <a:pt x="1442874" y="2544480"/>
                  <a:pt x="1418986" y="2549949"/>
                </a:cubicBezTo>
                <a:cubicBezTo>
                  <a:pt x="1436508" y="2595292"/>
                  <a:pt x="1455796" y="2639115"/>
                  <a:pt x="1476804" y="2681417"/>
                </a:cubicBezTo>
                <a:lnTo>
                  <a:pt x="1476827" y="2681417"/>
                </a:lnTo>
                <a:cubicBezTo>
                  <a:pt x="1574988" y="2891243"/>
                  <a:pt x="1732059" y="3067985"/>
                  <a:pt x="1928895" y="3190143"/>
                </a:cubicBezTo>
                <a:lnTo>
                  <a:pt x="1928895" y="2487999"/>
                </a:lnTo>
                <a:close/>
                <a:moveTo>
                  <a:pt x="2562632" y="2553292"/>
                </a:moveTo>
                <a:lnTo>
                  <a:pt x="2557540" y="2552132"/>
                </a:lnTo>
                <a:lnTo>
                  <a:pt x="2557517" y="2552155"/>
                </a:lnTo>
                <a:cubicBezTo>
                  <a:pt x="2387095" y="2512819"/>
                  <a:pt x="2213056" y="2491365"/>
                  <a:pt x="2038166" y="2488130"/>
                </a:cubicBezTo>
                <a:lnTo>
                  <a:pt x="2038166" y="3198219"/>
                </a:lnTo>
                <a:lnTo>
                  <a:pt x="2041023" y="3198219"/>
                </a:lnTo>
                <a:cubicBezTo>
                  <a:pt x="2042412" y="3197213"/>
                  <a:pt x="2043864" y="3196299"/>
                  <a:pt x="2045355" y="3195453"/>
                </a:cubicBezTo>
                <a:cubicBezTo>
                  <a:pt x="2247078" y="3073340"/>
                  <a:pt x="2407767" y="2893809"/>
                  <a:pt x="2506910" y="2679851"/>
                </a:cubicBezTo>
                <a:cubicBezTo>
                  <a:pt x="2527073" y="2638932"/>
                  <a:pt x="2545647" y="2596692"/>
                  <a:pt x="2562632" y="2553138"/>
                </a:cubicBezTo>
                <a:close/>
                <a:moveTo>
                  <a:pt x="3002264" y="2708786"/>
                </a:moveTo>
                <a:lnTo>
                  <a:pt x="3002241" y="2708786"/>
                </a:lnTo>
                <a:cubicBezTo>
                  <a:pt x="2895085" y="2656368"/>
                  <a:pt x="2783488" y="2613614"/>
                  <a:pt x="2668742" y="2581004"/>
                </a:cubicBezTo>
                <a:cubicBezTo>
                  <a:pt x="2649431" y="2631611"/>
                  <a:pt x="2628069" y="2680657"/>
                  <a:pt x="2604648" y="2728137"/>
                </a:cubicBezTo>
                <a:cubicBezTo>
                  <a:pt x="2524370" y="2895130"/>
                  <a:pt x="2411521" y="3044382"/>
                  <a:pt x="2272733" y="3167118"/>
                </a:cubicBezTo>
                <a:cubicBezTo>
                  <a:pt x="2560803" y="3101304"/>
                  <a:pt x="2818001" y="2939707"/>
                  <a:pt x="3002252" y="2708712"/>
                </a:cubicBezTo>
                <a:close/>
                <a:moveTo>
                  <a:pt x="2704638" y="2477643"/>
                </a:moveTo>
                <a:cubicBezTo>
                  <a:pt x="2829676" y="2513602"/>
                  <a:pt x="2951120" y="2561088"/>
                  <a:pt x="3067426" y="2619444"/>
                </a:cubicBezTo>
                <a:cubicBezTo>
                  <a:pt x="3200145" y="2420979"/>
                  <a:pt x="3275464" y="2189721"/>
                  <a:pt x="3285042" y="1951189"/>
                </a:cubicBezTo>
                <a:lnTo>
                  <a:pt x="2791009" y="1951189"/>
                </a:lnTo>
                <a:cubicBezTo>
                  <a:pt x="2786545" y="2129828"/>
                  <a:pt x="2757479" y="2306993"/>
                  <a:pt x="2704638" y="2477655"/>
                </a:cubicBezTo>
                <a:close/>
                <a:moveTo>
                  <a:pt x="2038154" y="2378699"/>
                </a:moveTo>
                <a:cubicBezTo>
                  <a:pt x="2221389" y="2381985"/>
                  <a:pt x="2403783" y="2404417"/>
                  <a:pt x="2582354" y="2445702"/>
                </a:cubicBezTo>
                <a:lnTo>
                  <a:pt x="2599076" y="2449674"/>
                </a:lnTo>
                <a:lnTo>
                  <a:pt x="2599053" y="2449674"/>
                </a:lnTo>
                <a:cubicBezTo>
                  <a:pt x="2649482" y="2288111"/>
                  <a:pt x="2677297" y="2120370"/>
                  <a:pt x="2681721" y="1951172"/>
                </a:cubicBezTo>
                <a:lnTo>
                  <a:pt x="2038212" y="1951172"/>
                </a:lnTo>
                <a:lnTo>
                  <a:pt x="2038212" y="2378745"/>
                </a:lnTo>
                <a:close/>
                <a:moveTo>
                  <a:pt x="1382758" y="2446165"/>
                </a:moveTo>
                <a:cubicBezTo>
                  <a:pt x="1411556" y="2439381"/>
                  <a:pt x="1440754" y="2433083"/>
                  <a:pt x="1470335" y="2427305"/>
                </a:cubicBezTo>
                <a:lnTo>
                  <a:pt x="1470358" y="2427305"/>
                </a:lnTo>
                <a:cubicBezTo>
                  <a:pt x="1621491" y="2397810"/>
                  <a:pt x="1774928" y="2381562"/>
                  <a:pt x="1928895" y="2378705"/>
                </a:cubicBezTo>
                <a:lnTo>
                  <a:pt x="1928895" y="1951131"/>
                </a:lnTo>
                <a:lnTo>
                  <a:pt x="1301388" y="1951131"/>
                </a:lnTo>
                <a:cubicBezTo>
                  <a:pt x="1305652" y="2119078"/>
                  <a:pt x="1333021" y="2285636"/>
                  <a:pt x="1382735" y="2446125"/>
                </a:cubicBezTo>
                <a:close/>
                <a:moveTo>
                  <a:pt x="3330316" y="981473"/>
                </a:moveTo>
                <a:cubicBezTo>
                  <a:pt x="3330316" y="1011654"/>
                  <a:pt x="3305850" y="1036097"/>
                  <a:pt x="3275669" y="1036097"/>
                </a:cubicBezTo>
                <a:cubicBezTo>
                  <a:pt x="3245505" y="1036097"/>
                  <a:pt x="3221040" y="1011654"/>
                  <a:pt x="3221040" y="981473"/>
                </a:cubicBezTo>
                <a:lnTo>
                  <a:pt x="3221040" y="936553"/>
                </a:lnTo>
                <a:cubicBezTo>
                  <a:pt x="3179452" y="928649"/>
                  <a:pt x="3140715" y="909853"/>
                  <a:pt x="3108751" y="882084"/>
                </a:cubicBezTo>
                <a:cubicBezTo>
                  <a:pt x="3064460" y="844467"/>
                  <a:pt x="3038720" y="789438"/>
                  <a:pt x="3038228" y="731328"/>
                </a:cubicBezTo>
                <a:cubicBezTo>
                  <a:pt x="3038228" y="701147"/>
                  <a:pt x="3062671" y="676675"/>
                  <a:pt x="3092852" y="676675"/>
                </a:cubicBezTo>
                <a:cubicBezTo>
                  <a:pt x="3123039" y="676675"/>
                  <a:pt x="3147482" y="701147"/>
                  <a:pt x="3147482" y="731328"/>
                </a:cubicBezTo>
                <a:cubicBezTo>
                  <a:pt x="3147996" y="757960"/>
                  <a:pt x="3160003" y="783054"/>
                  <a:pt x="3180435" y="800153"/>
                </a:cubicBezTo>
                <a:cubicBezTo>
                  <a:pt x="3205592" y="820756"/>
                  <a:pt x="3237070" y="831986"/>
                  <a:pt x="3269577" y="831986"/>
                </a:cubicBezTo>
                <a:cubicBezTo>
                  <a:pt x="3302056" y="831986"/>
                  <a:pt x="3333557" y="820756"/>
                  <a:pt x="3358697" y="800153"/>
                </a:cubicBezTo>
                <a:cubicBezTo>
                  <a:pt x="3379145" y="783077"/>
                  <a:pt x="3391175" y="757960"/>
                  <a:pt x="3391690" y="731328"/>
                </a:cubicBezTo>
                <a:cubicBezTo>
                  <a:pt x="3391690" y="655449"/>
                  <a:pt x="3326258" y="641876"/>
                  <a:pt x="3261005" y="628326"/>
                </a:cubicBezTo>
                <a:cubicBezTo>
                  <a:pt x="3152420" y="605820"/>
                  <a:pt x="3044149" y="583366"/>
                  <a:pt x="3044149" y="421026"/>
                </a:cubicBezTo>
                <a:lnTo>
                  <a:pt x="3044149" y="421003"/>
                </a:lnTo>
                <a:cubicBezTo>
                  <a:pt x="3044641" y="362762"/>
                  <a:pt x="3070495" y="307617"/>
                  <a:pt x="3114941" y="269978"/>
                </a:cubicBezTo>
                <a:cubicBezTo>
                  <a:pt x="3145305" y="243615"/>
                  <a:pt x="3181823" y="225310"/>
                  <a:pt x="3221137" y="216755"/>
                </a:cubicBezTo>
                <a:lnTo>
                  <a:pt x="3221137" y="170635"/>
                </a:lnTo>
                <a:cubicBezTo>
                  <a:pt x="3221137" y="140476"/>
                  <a:pt x="3245603" y="116011"/>
                  <a:pt x="3275767" y="116011"/>
                </a:cubicBezTo>
                <a:cubicBezTo>
                  <a:pt x="3305947" y="116011"/>
                  <a:pt x="3330391" y="140476"/>
                  <a:pt x="3330391" y="170635"/>
                </a:cubicBezTo>
                <a:lnTo>
                  <a:pt x="3330391" y="216755"/>
                </a:lnTo>
                <a:cubicBezTo>
                  <a:pt x="3369704" y="225287"/>
                  <a:pt x="3406206" y="243592"/>
                  <a:pt x="3436564" y="269978"/>
                </a:cubicBezTo>
                <a:cubicBezTo>
                  <a:pt x="3480855" y="307617"/>
                  <a:pt x="3506618" y="362670"/>
                  <a:pt x="3507132" y="420803"/>
                </a:cubicBezTo>
                <a:cubicBezTo>
                  <a:pt x="3507132" y="450961"/>
                  <a:pt x="3482666" y="475433"/>
                  <a:pt x="3452509" y="475433"/>
                </a:cubicBezTo>
                <a:cubicBezTo>
                  <a:pt x="3422322" y="475433"/>
                  <a:pt x="3397856" y="450961"/>
                  <a:pt x="3397856" y="420803"/>
                </a:cubicBezTo>
                <a:cubicBezTo>
                  <a:pt x="3397365" y="394148"/>
                  <a:pt x="3385312" y="369031"/>
                  <a:pt x="3364863" y="351954"/>
                </a:cubicBezTo>
                <a:cubicBezTo>
                  <a:pt x="3339992" y="330923"/>
                  <a:pt x="3308336" y="319608"/>
                  <a:pt x="3275767" y="320122"/>
                </a:cubicBezTo>
                <a:cubicBezTo>
                  <a:pt x="3243197" y="319608"/>
                  <a:pt x="3211519" y="330923"/>
                  <a:pt x="3186624" y="351954"/>
                </a:cubicBezTo>
                <a:cubicBezTo>
                  <a:pt x="3166198" y="369054"/>
                  <a:pt x="3154185" y="394171"/>
                  <a:pt x="3153671" y="420803"/>
                </a:cubicBezTo>
                <a:cubicBezTo>
                  <a:pt x="3153671" y="494829"/>
                  <a:pt x="3218457" y="508225"/>
                  <a:pt x="3283242" y="521644"/>
                </a:cubicBezTo>
                <a:cubicBezTo>
                  <a:pt x="3392164" y="544236"/>
                  <a:pt x="3501440" y="566873"/>
                  <a:pt x="3501440" y="731333"/>
                </a:cubicBezTo>
                <a:cubicBezTo>
                  <a:pt x="3500926" y="789443"/>
                  <a:pt x="3475163" y="844473"/>
                  <a:pt x="3430849" y="882089"/>
                </a:cubicBezTo>
                <a:cubicBezTo>
                  <a:pt x="3402074" y="907161"/>
                  <a:pt x="3367692" y="924929"/>
                  <a:pt x="3330613" y="933924"/>
                </a:cubicBezTo>
                <a:lnTo>
                  <a:pt x="3330613" y="981433"/>
                </a:lnTo>
                <a:close/>
                <a:moveTo>
                  <a:pt x="3680137" y="168566"/>
                </a:moveTo>
                <a:cubicBezTo>
                  <a:pt x="3553401" y="41973"/>
                  <a:pt x="3374967" y="-18503"/>
                  <a:pt x="3197374" y="4974"/>
                </a:cubicBezTo>
                <a:cubicBezTo>
                  <a:pt x="3019763" y="28440"/>
                  <a:pt x="2863161" y="133190"/>
                  <a:pt x="2773658" y="288386"/>
                </a:cubicBezTo>
                <a:cubicBezTo>
                  <a:pt x="2684161" y="443554"/>
                  <a:pt x="2671925" y="631555"/>
                  <a:pt x="2740551" y="797044"/>
                </a:cubicBezTo>
                <a:cubicBezTo>
                  <a:pt x="2809177" y="962534"/>
                  <a:pt x="2950869" y="1086681"/>
                  <a:pt x="3123948" y="1132972"/>
                </a:cubicBezTo>
                <a:cubicBezTo>
                  <a:pt x="3297003" y="1179275"/>
                  <a:pt x="3481758" y="1142442"/>
                  <a:pt x="3623856" y="1033314"/>
                </a:cubicBezTo>
                <a:cubicBezTo>
                  <a:pt x="3765948" y="924220"/>
                  <a:pt x="3849198" y="755222"/>
                  <a:pt x="3849130" y="576074"/>
                </a:cubicBezTo>
                <a:cubicBezTo>
                  <a:pt x="3849353" y="423198"/>
                  <a:pt x="3788608" y="276528"/>
                  <a:pt x="3680360" y="168566"/>
                </a:cubicBezTo>
                <a:close/>
                <a:moveTo>
                  <a:pt x="2881123" y="1138858"/>
                </a:moveTo>
                <a:lnTo>
                  <a:pt x="2881123" y="1138881"/>
                </a:lnTo>
                <a:cubicBezTo>
                  <a:pt x="2811737" y="1167148"/>
                  <a:pt x="2740883" y="1191659"/>
                  <a:pt x="2668862" y="1212308"/>
                </a:cubicBezTo>
                <a:cubicBezTo>
                  <a:pt x="2648568" y="1159021"/>
                  <a:pt x="2625600" y="1106826"/>
                  <a:pt x="2600014" y="1055859"/>
                </a:cubicBezTo>
                <a:cubicBezTo>
                  <a:pt x="2519826" y="892490"/>
                  <a:pt x="2408430" y="746421"/>
                  <a:pt x="2272070" y="625874"/>
                </a:cubicBezTo>
                <a:cubicBezTo>
                  <a:pt x="2287854" y="629429"/>
                  <a:pt x="2303502" y="633264"/>
                  <a:pt x="2319018" y="637419"/>
                </a:cubicBezTo>
                <a:cubicBezTo>
                  <a:pt x="2420591" y="664411"/>
                  <a:pt x="2518483" y="703701"/>
                  <a:pt x="2610552" y="754422"/>
                </a:cubicBezTo>
                <a:cubicBezTo>
                  <a:pt x="2652746" y="910447"/>
                  <a:pt x="2748558" y="1046601"/>
                  <a:pt x="2881169" y="1139024"/>
                </a:cubicBezTo>
                <a:close/>
                <a:moveTo>
                  <a:pt x="3110637" y="1242517"/>
                </a:moveTo>
                <a:lnTo>
                  <a:pt x="3110637" y="1242534"/>
                </a:lnTo>
                <a:cubicBezTo>
                  <a:pt x="3073153" y="1233430"/>
                  <a:pt x="3036519" y="1221172"/>
                  <a:pt x="3001115" y="1205855"/>
                </a:cubicBezTo>
                <a:cubicBezTo>
                  <a:pt x="2905120" y="1249678"/>
                  <a:pt x="2806022" y="1286334"/>
                  <a:pt x="2704627" y="1315555"/>
                </a:cubicBezTo>
                <a:cubicBezTo>
                  <a:pt x="2757559" y="1486268"/>
                  <a:pt x="2786625" y="1663456"/>
                  <a:pt x="2790997" y="1842118"/>
                </a:cubicBezTo>
                <a:lnTo>
                  <a:pt x="3285213" y="1842118"/>
                </a:lnTo>
                <a:cubicBezTo>
                  <a:pt x="3276864" y="1630931"/>
                  <a:pt x="3216925" y="1425014"/>
                  <a:pt x="3110592" y="1242329"/>
                </a:cubicBezTo>
                <a:close/>
                <a:moveTo>
                  <a:pt x="1077983" y="2657546"/>
                </a:moveTo>
                <a:lnTo>
                  <a:pt x="1077983" y="2833413"/>
                </a:lnTo>
                <a:cubicBezTo>
                  <a:pt x="1254365" y="3004446"/>
                  <a:pt x="1475713" y="3121872"/>
                  <a:pt x="1716234" y="3172010"/>
                </a:cubicBezTo>
                <a:cubicBezTo>
                  <a:pt x="1575257" y="3048692"/>
                  <a:pt x="1460602" y="2898198"/>
                  <a:pt x="1379095" y="2729543"/>
                </a:cubicBezTo>
                <a:cubicBezTo>
                  <a:pt x="1354761" y="2680583"/>
                  <a:pt x="1332592" y="2629702"/>
                  <a:pt x="1312590" y="2576867"/>
                </a:cubicBezTo>
                <a:cubicBezTo>
                  <a:pt x="1232848" y="2599098"/>
                  <a:pt x="1154513" y="2626044"/>
                  <a:pt x="1077983" y="2657546"/>
                </a:cubicBezTo>
                <a:close/>
                <a:moveTo>
                  <a:pt x="712738" y="2185789"/>
                </a:moveTo>
                <a:lnTo>
                  <a:pt x="939532" y="2185789"/>
                </a:lnTo>
                <a:lnTo>
                  <a:pt x="939509" y="2185789"/>
                </a:lnTo>
                <a:cubicBezTo>
                  <a:pt x="976210" y="2185881"/>
                  <a:pt x="1011392" y="2200483"/>
                  <a:pt x="1037332" y="2226446"/>
                </a:cubicBezTo>
                <a:cubicBezTo>
                  <a:pt x="1063296" y="2252386"/>
                  <a:pt x="1077897" y="2287568"/>
                  <a:pt x="1077983" y="2324270"/>
                </a:cubicBezTo>
                <a:lnTo>
                  <a:pt x="1077983" y="2540211"/>
                </a:lnTo>
                <a:cubicBezTo>
                  <a:pt x="1141877" y="2515362"/>
                  <a:pt x="1208222" y="2493171"/>
                  <a:pt x="1277048" y="2473620"/>
                </a:cubicBezTo>
                <a:lnTo>
                  <a:pt x="1277025" y="2473620"/>
                </a:lnTo>
                <a:cubicBezTo>
                  <a:pt x="1224967" y="2304198"/>
                  <a:pt x="1196392" y="2128462"/>
                  <a:pt x="1192083" y="1951280"/>
                </a:cubicBezTo>
                <a:lnTo>
                  <a:pt x="681796" y="1951280"/>
                </a:lnTo>
                <a:cubicBezTo>
                  <a:pt x="683317" y="1989696"/>
                  <a:pt x="686420" y="2027118"/>
                  <a:pt x="691083" y="2063568"/>
                </a:cubicBezTo>
                <a:cubicBezTo>
                  <a:pt x="696421" y="2104865"/>
                  <a:pt x="703611" y="2145630"/>
                  <a:pt x="712675" y="2185881"/>
                </a:cubicBezTo>
                <a:close/>
                <a:moveTo>
                  <a:pt x="968729" y="3611059"/>
                </a:moveTo>
                <a:lnTo>
                  <a:pt x="25526" y="3611059"/>
                </a:lnTo>
                <a:lnTo>
                  <a:pt x="25526" y="3857221"/>
                </a:lnTo>
                <a:cubicBezTo>
                  <a:pt x="25503" y="3873389"/>
                  <a:pt x="38516" y="3886534"/>
                  <a:pt x="54684" y="3886693"/>
                </a:cubicBezTo>
                <a:lnTo>
                  <a:pt x="939537" y="3886693"/>
                </a:lnTo>
                <a:cubicBezTo>
                  <a:pt x="955608" y="3886510"/>
                  <a:pt x="968581" y="3873543"/>
                  <a:pt x="968735" y="3857490"/>
                </a:cubicBezTo>
                <a:lnTo>
                  <a:pt x="968735" y="3611322"/>
                </a:lnTo>
                <a:close/>
                <a:moveTo>
                  <a:pt x="538230" y="3690086"/>
                </a:moveTo>
                <a:lnTo>
                  <a:pt x="538207" y="3690086"/>
                </a:lnTo>
                <a:cubicBezTo>
                  <a:pt x="568365" y="3690086"/>
                  <a:pt x="592837" y="3714552"/>
                  <a:pt x="592837" y="3744733"/>
                </a:cubicBezTo>
                <a:cubicBezTo>
                  <a:pt x="592837" y="3774891"/>
                  <a:pt x="568365" y="3799363"/>
                  <a:pt x="538207" y="3799363"/>
                </a:cubicBezTo>
                <a:lnTo>
                  <a:pt x="425919" y="3799363"/>
                </a:lnTo>
                <a:cubicBezTo>
                  <a:pt x="395738" y="3799363"/>
                  <a:pt x="371272" y="3774891"/>
                  <a:pt x="371272" y="3744733"/>
                </a:cubicBezTo>
                <a:cubicBezTo>
                  <a:pt x="371272" y="3714552"/>
                  <a:pt x="395738" y="3690086"/>
                  <a:pt x="425919" y="3690086"/>
                </a:cubicBezTo>
                <a:close/>
                <a:moveTo>
                  <a:pt x="265139" y="2295055"/>
                </a:moveTo>
                <a:lnTo>
                  <a:pt x="729105" y="2295072"/>
                </a:lnTo>
                <a:lnTo>
                  <a:pt x="729105" y="2350861"/>
                </a:lnTo>
                <a:cubicBezTo>
                  <a:pt x="729014" y="2363920"/>
                  <a:pt x="718458" y="2374482"/>
                  <a:pt x="705399" y="2374573"/>
                </a:cubicBezTo>
                <a:lnTo>
                  <a:pt x="288787" y="2374573"/>
                </a:lnTo>
                <a:cubicBezTo>
                  <a:pt x="275746" y="2374459"/>
                  <a:pt x="265213" y="2363897"/>
                  <a:pt x="265122" y="2350861"/>
                </a:cubicBezTo>
                <a:lnTo>
                  <a:pt x="265122" y="2295072"/>
                </a:lnTo>
                <a:close/>
                <a:moveTo>
                  <a:pt x="838353" y="2295055"/>
                </a:moveTo>
                <a:lnTo>
                  <a:pt x="939503" y="2295055"/>
                </a:lnTo>
                <a:lnTo>
                  <a:pt x="939480" y="2295072"/>
                </a:lnTo>
                <a:cubicBezTo>
                  <a:pt x="955556" y="2295186"/>
                  <a:pt x="968570" y="2308199"/>
                  <a:pt x="968678" y="2324275"/>
                </a:cubicBezTo>
                <a:lnTo>
                  <a:pt x="968678" y="3501965"/>
                </a:lnTo>
                <a:lnTo>
                  <a:pt x="25480" y="3501965"/>
                </a:lnTo>
                <a:lnTo>
                  <a:pt x="25480" y="2324275"/>
                </a:lnTo>
                <a:cubicBezTo>
                  <a:pt x="25543" y="2308176"/>
                  <a:pt x="38539" y="2295163"/>
                  <a:pt x="54632" y="2295072"/>
                </a:cubicBezTo>
                <a:lnTo>
                  <a:pt x="155805" y="2295072"/>
                </a:lnTo>
                <a:lnTo>
                  <a:pt x="155805" y="2350861"/>
                </a:lnTo>
                <a:cubicBezTo>
                  <a:pt x="155874" y="2386112"/>
                  <a:pt x="169893" y="2419910"/>
                  <a:pt x="194804" y="2444822"/>
                </a:cubicBezTo>
                <a:cubicBezTo>
                  <a:pt x="219722" y="2469756"/>
                  <a:pt x="253497" y="2483775"/>
                  <a:pt x="288747" y="2483844"/>
                </a:cubicBezTo>
                <a:lnTo>
                  <a:pt x="705360" y="2483844"/>
                </a:lnTo>
                <a:cubicBezTo>
                  <a:pt x="740610" y="2483775"/>
                  <a:pt x="774385" y="2469734"/>
                  <a:pt x="799303" y="2444822"/>
                </a:cubicBezTo>
                <a:cubicBezTo>
                  <a:pt x="824243" y="2419910"/>
                  <a:pt x="838262" y="2386112"/>
                  <a:pt x="838325" y="2350861"/>
                </a:cubicBezTo>
                <a:close/>
              </a:path>
            </a:pathLst>
          </a:custGeom>
          <a:solidFill>
            <a:srgbClr val="8BC9C5"/>
          </a:solidFill>
          <a:ln w="5715" cap="flat">
            <a:noFill/>
            <a:prstDash val="solid"/>
            <a:miter/>
          </a:ln>
        </p:spPr>
        <p:txBody>
          <a:bodyPr rtlCol="0" anchor="ctr"/>
          <a:lstStyle/>
          <a:p>
            <a:endParaRPr lang="en-US" sz="1641"/>
          </a:p>
        </p:txBody>
      </p:sp>
      <p:grpSp>
        <p:nvGrpSpPr>
          <p:cNvPr id="49" name="Graphic 248">
            <a:extLst>
              <a:ext uri="{FF2B5EF4-FFF2-40B4-BE49-F238E27FC236}">
                <a16:creationId xmlns:a16="http://schemas.microsoft.com/office/drawing/2014/main" id="{6B03E6A0-05D5-2BC6-1D1E-AB522179D57E}"/>
              </a:ext>
            </a:extLst>
          </p:cNvPr>
          <p:cNvGrpSpPr/>
          <p:nvPr/>
        </p:nvGrpSpPr>
        <p:grpSpPr>
          <a:xfrm>
            <a:off x="4410161" y="1096043"/>
            <a:ext cx="600070" cy="562572"/>
            <a:chOff x="4022936" y="1485522"/>
            <a:chExt cx="4146156" cy="3887063"/>
          </a:xfrm>
          <a:solidFill>
            <a:srgbClr val="8BC9C5"/>
          </a:solidFill>
        </p:grpSpPr>
        <p:sp>
          <p:nvSpPr>
            <p:cNvPr id="50" name="Freeform: Shape 49">
              <a:extLst>
                <a:ext uri="{FF2B5EF4-FFF2-40B4-BE49-F238E27FC236}">
                  <a16:creationId xmlns:a16="http://schemas.microsoft.com/office/drawing/2014/main" id="{FA79BE48-65EC-EC79-E1F4-3651E9983FC1}"/>
                </a:ext>
              </a:extLst>
            </p:cNvPr>
            <p:cNvSpPr/>
            <p:nvPr/>
          </p:nvSpPr>
          <p:spPr>
            <a:xfrm>
              <a:off x="4713385" y="2348660"/>
              <a:ext cx="2763652" cy="3023845"/>
            </a:xfrm>
            <a:custGeom>
              <a:avLst/>
              <a:gdLst>
                <a:gd name="connsiteX0" fmla="*/ 1857703 w 2763652"/>
                <a:gd name="connsiteY0" fmla="*/ 467920 h 3023845"/>
                <a:gd name="connsiteX1" fmla="*/ 2502069 w 2763652"/>
                <a:gd name="connsiteY1" fmla="*/ 854037 h 3023845"/>
                <a:gd name="connsiteX2" fmla="*/ 2738750 w 2763652"/>
                <a:gd name="connsiteY2" fmla="*/ 795304 h 3023845"/>
                <a:gd name="connsiteX3" fmla="*/ 2680017 w 2763652"/>
                <a:gd name="connsiteY3" fmla="*/ 557777 h 3023845"/>
                <a:gd name="connsiteX4" fmla="*/ 1684921 w 2763652"/>
                <a:gd name="connsiteY4" fmla="*/ 633 h 3023845"/>
                <a:gd name="connsiteX5" fmla="*/ 1041412 w 2763652"/>
                <a:gd name="connsiteY5" fmla="*/ 5811 h 3023845"/>
                <a:gd name="connsiteX6" fmla="*/ 967117 w 2763652"/>
                <a:gd name="connsiteY6" fmla="*/ 29140 h 3023845"/>
                <a:gd name="connsiteX7" fmla="*/ 85178 w 2763652"/>
                <a:gd name="connsiteY7" fmla="*/ 557754 h 3023845"/>
                <a:gd name="connsiteX8" fmla="*/ 263126 w 2763652"/>
                <a:gd name="connsiteY8" fmla="*/ 854043 h 3023845"/>
                <a:gd name="connsiteX9" fmla="*/ 907493 w 2763652"/>
                <a:gd name="connsiteY9" fmla="*/ 467926 h 3023845"/>
                <a:gd name="connsiteX10" fmla="*/ 907493 w 2763652"/>
                <a:gd name="connsiteY10" fmla="*/ 1555433 h 3023845"/>
                <a:gd name="connsiteX11" fmla="*/ 910082 w 2763652"/>
                <a:gd name="connsiteY11" fmla="*/ 1555433 h 3023845"/>
                <a:gd name="connsiteX12" fmla="*/ 910082 w 2763652"/>
                <a:gd name="connsiteY12" fmla="*/ 2851081 h 3023845"/>
                <a:gd name="connsiteX13" fmla="*/ 1082846 w 2763652"/>
                <a:gd name="connsiteY13" fmla="*/ 3023845 h 3023845"/>
                <a:gd name="connsiteX14" fmla="*/ 1255610 w 2763652"/>
                <a:gd name="connsiteY14" fmla="*/ 2851081 h 3023845"/>
                <a:gd name="connsiteX15" fmla="*/ 1255610 w 2763652"/>
                <a:gd name="connsiteY15" fmla="*/ 1555433 h 3023845"/>
                <a:gd name="connsiteX16" fmla="*/ 1514751 w 2763652"/>
                <a:gd name="connsiteY16" fmla="*/ 1555433 h 3023845"/>
                <a:gd name="connsiteX17" fmla="*/ 1514751 w 2763652"/>
                <a:gd name="connsiteY17" fmla="*/ 2851081 h 3023845"/>
                <a:gd name="connsiteX18" fmla="*/ 1687516 w 2763652"/>
                <a:gd name="connsiteY18" fmla="*/ 3023845 h 3023845"/>
                <a:gd name="connsiteX19" fmla="*/ 1860280 w 2763652"/>
                <a:gd name="connsiteY19" fmla="*/ 2851081 h 3023845"/>
                <a:gd name="connsiteX20" fmla="*/ 1857623 w 2763652"/>
                <a:gd name="connsiteY20" fmla="*/ 467926 h 302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3652" h="3023845">
                  <a:moveTo>
                    <a:pt x="1857703" y="467920"/>
                  </a:moveTo>
                  <a:lnTo>
                    <a:pt x="2502069" y="854037"/>
                  </a:lnTo>
                  <a:cubicBezTo>
                    <a:pt x="2580988" y="903352"/>
                    <a:pt x="2689190" y="878349"/>
                    <a:pt x="2738750" y="795304"/>
                  </a:cubicBezTo>
                  <a:cubicBezTo>
                    <a:pt x="2787973" y="713242"/>
                    <a:pt x="2762079" y="607001"/>
                    <a:pt x="2680017" y="557777"/>
                  </a:cubicBezTo>
                  <a:cubicBezTo>
                    <a:pt x="1766760" y="10366"/>
                    <a:pt x="1782705" y="633"/>
                    <a:pt x="1684921" y="633"/>
                  </a:cubicBezTo>
                  <a:cubicBezTo>
                    <a:pt x="1654049" y="633"/>
                    <a:pt x="1071073" y="-2670"/>
                    <a:pt x="1041412" y="5811"/>
                  </a:cubicBezTo>
                  <a:cubicBezTo>
                    <a:pt x="1015495" y="7531"/>
                    <a:pt x="990446" y="15321"/>
                    <a:pt x="967117" y="29140"/>
                  </a:cubicBezTo>
                  <a:lnTo>
                    <a:pt x="85178" y="557754"/>
                  </a:lnTo>
                  <a:cubicBezTo>
                    <a:pt x="-112121" y="676118"/>
                    <a:pt x="69571" y="974972"/>
                    <a:pt x="263126" y="854043"/>
                  </a:cubicBezTo>
                  <a:lnTo>
                    <a:pt x="907493" y="467926"/>
                  </a:lnTo>
                  <a:lnTo>
                    <a:pt x="907493" y="1555433"/>
                  </a:lnTo>
                  <a:lnTo>
                    <a:pt x="910082" y="1555433"/>
                  </a:lnTo>
                  <a:lnTo>
                    <a:pt x="910082" y="2851081"/>
                  </a:lnTo>
                  <a:cubicBezTo>
                    <a:pt x="910082" y="2946093"/>
                    <a:pt x="987817" y="3023845"/>
                    <a:pt x="1082846" y="3023845"/>
                  </a:cubicBezTo>
                  <a:cubicBezTo>
                    <a:pt x="1178726" y="3023845"/>
                    <a:pt x="1255610" y="2946110"/>
                    <a:pt x="1255610" y="2851081"/>
                  </a:cubicBezTo>
                  <a:lnTo>
                    <a:pt x="1255610" y="1555433"/>
                  </a:lnTo>
                  <a:lnTo>
                    <a:pt x="1514751" y="1555433"/>
                  </a:lnTo>
                  <a:lnTo>
                    <a:pt x="1514751" y="2851081"/>
                  </a:lnTo>
                  <a:cubicBezTo>
                    <a:pt x="1514751" y="2946093"/>
                    <a:pt x="1592487" y="3023845"/>
                    <a:pt x="1687516" y="3023845"/>
                  </a:cubicBezTo>
                  <a:cubicBezTo>
                    <a:pt x="1783396" y="3023845"/>
                    <a:pt x="1860280" y="2946110"/>
                    <a:pt x="1860280" y="2851081"/>
                  </a:cubicBezTo>
                  <a:cubicBezTo>
                    <a:pt x="1860212" y="251613"/>
                    <a:pt x="1857623" y="2022863"/>
                    <a:pt x="1857623" y="467926"/>
                  </a:cubicBezTo>
                  <a:close/>
                </a:path>
              </a:pathLst>
            </a:custGeom>
            <a:grpFill/>
            <a:ln w="5715" cap="flat">
              <a:noFill/>
              <a:prstDash val="solid"/>
              <a:miter/>
            </a:ln>
          </p:spPr>
          <p:txBody>
            <a:bodyPr rtlCol="0" anchor="ctr"/>
            <a:lstStyle/>
            <a:p>
              <a:endParaRPr lang="en-US" sz="1641"/>
            </a:p>
          </p:txBody>
        </p:sp>
        <p:sp>
          <p:nvSpPr>
            <p:cNvPr id="51" name="Freeform: Shape 50">
              <a:extLst>
                <a:ext uri="{FF2B5EF4-FFF2-40B4-BE49-F238E27FC236}">
                  <a16:creationId xmlns:a16="http://schemas.microsoft.com/office/drawing/2014/main" id="{390F9F61-256C-690C-31E5-2849BBD6DFFF}"/>
                </a:ext>
              </a:extLst>
            </p:cNvPr>
            <p:cNvSpPr/>
            <p:nvPr/>
          </p:nvSpPr>
          <p:spPr>
            <a:xfrm>
              <a:off x="5707334" y="1485522"/>
              <a:ext cx="777400" cy="777400"/>
            </a:xfrm>
            <a:custGeom>
              <a:avLst/>
              <a:gdLst>
                <a:gd name="connsiteX0" fmla="*/ 777400 w 777400"/>
                <a:gd name="connsiteY0" fmla="*/ 388712 h 777400"/>
                <a:gd name="connsiteX1" fmla="*/ 388689 w 777400"/>
                <a:gd name="connsiteY1" fmla="*/ 777400 h 777400"/>
                <a:gd name="connsiteX2" fmla="*/ 0 w 777400"/>
                <a:gd name="connsiteY2" fmla="*/ 388712 h 777400"/>
                <a:gd name="connsiteX3" fmla="*/ 388689 w 777400"/>
                <a:gd name="connsiteY3" fmla="*/ 0 h 777400"/>
                <a:gd name="connsiteX4" fmla="*/ 777400 w 777400"/>
                <a:gd name="connsiteY4" fmla="*/ 388712 h 77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400" h="777400">
                  <a:moveTo>
                    <a:pt x="777400" y="388712"/>
                  </a:moveTo>
                  <a:cubicBezTo>
                    <a:pt x="777400" y="603378"/>
                    <a:pt x="603361" y="777400"/>
                    <a:pt x="388689" y="777400"/>
                  </a:cubicBezTo>
                  <a:cubicBezTo>
                    <a:pt x="174016" y="777400"/>
                    <a:pt x="0" y="603384"/>
                    <a:pt x="0" y="388712"/>
                  </a:cubicBezTo>
                  <a:cubicBezTo>
                    <a:pt x="0" y="174022"/>
                    <a:pt x="174016" y="0"/>
                    <a:pt x="388689" y="0"/>
                  </a:cubicBezTo>
                  <a:cubicBezTo>
                    <a:pt x="603361" y="0"/>
                    <a:pt x="777400" y="174016"/>
                    <a:pt x="777400" y="388712"/>
                  </a:cubicBezTo>
                </a:path>
              </a:pathLst>
            </a:custGeom>
            <a:grpFill/>
            <a:ln w="5715" cap="flat">
              <a:noFill/>
              <a:prstDash val="solid"/>
              <a:miter/>
            </a:ln>
          </p:spPr>
          <p:txBody>
            <a:bodyPr rtlCol="0" anchor="ctr"/>
            <a:lstStyle/>
            <a:p>
              <a:endParaRPr lang="en-US" sz="1641"/>
            </a:p>
          </p:txBody>
        </p:sp>
        <p:sp>
          <p:nvSpPr>
            <p:cNvPr id="52" name="Freeform: Shape 51">
              <a:extLst>
                <a:ext uri="{FF2B5EF4-FFF2-40B4-BE49-F238E27FC236}">
                  <a16:creationId xmlns:a16="http://schemas.microsoft.com/office/drawing/2014/main" id="{C50A1E1F-CED2-D224-36EA-F5D768467A5A}"/>
                </a:ext>
              </a:extLst>
            </p:cNvPr>
            <p:cNvSpPr/>
            <p:nvPr/>
          </p:nvSpPr>
          <p:spPr>
            <a:xfrm>
              <a:off x="4022936" y="3022206"/>
              <a:ext cx="733381" cy="586623"/>
            </a:xfrm>
            <a:custGeom>
              <a:avLst/>
              <a:gdLst>
                <a:gd name="connsiteX0" fmla="*/ 607223 w 733381"/>
                <a:gd name="connsiteY0" fmla="*/ 0 h 586623"/>
                <a:gd name="connsiteX1" fmla="*/ 69099 w 733381"/>
                <a:gd name="connsiteY1" fmla="*/ 323029 h 586623"/>
                <a:gd name="connsiteX2" fmla="*/ 19876 w 733381"/>
                <a:gd name="connsiteY2" fmla="*/ 517385 h 586623"/>
                <a:gd name="connsiteX3" fmla="*/ 215100 w 733381"/>
                <a:gd name="connsiteY3" fmla="*/ 566608 h 586623"/>
                <a:gd name="connsiteX4" fmla="*/ 733382 w 733381"/>
                <a:gd name="connsiteY4" fmla="*/ 255655 h 586623"/>
                <a:gd name="connsiteX5" fmla="*/ 607229 w 733381"/>
                <a:gd name="connsiteY5" fmla="*/ 0 h 5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381" h="586623">
                  <a:moveTo>
                    <a:pt x="607223" y="0"/>
                  </a:moveTo>
                  <a:lnTo>
                    <a:pt x="69099" y="323029"/>
                  </a:lnTo>
                  <a:cubicBezTo>
                    <a:pt x="1725" y="362765"/>
                    <a:pt x="-19861" y="450011"/>
                    <a:pt x="19876" y="517385"/>
                  </a:cubicBezTo>
                  <a:cubicBezTo>
                    <a:pt x="61418" y="587079"/>
                    <a:pt x="151989" y="605453"/>
                    <a:pt x="215100" y="566608"/>
                  </a:cubicBezTo>
                  <a:lnTo>
                    <a:pt x="733382" y="255655"/>
                  </a:lnTo>
                  <a:cubicBezTo>
                    <a:pt x="639799" y="199979"/>
                    <a:pt x="595462" y="98561"/>
                    <a:pt x="607229" y="0"/>
                  </a:cubicBezTo>
                  <a:close/>
                </a:path>
              </a:pathLst>
            </a:custGeom>
            <a:grpFill/>
            <a:ln w="5715" cap="flat">
              <a:noFill/>
              <a:prstDash val="solid"/>
              <a:miter/>
            </a:ln>
          </p:spPr>
          <p:txBody>
            <a:bodyPr rtlCol="0" anchor="ctr"/>
            <a:lstStyle/>
            <a:p>
              <a:endParaRPr lang="en-US" sz="1641"/>
            </a:p>
          </p:txBody>
        </p:sp>
        <p:sp>
          <p:nvSpPr>
            <p:cNvPr id="53" name="Freeform: Shape 52">
              <a:extLst>
                <a:ext uri="{FF2B5EF4-FFF2-40B4-BE49-F238E27FC236}">
                  <a16:creationId xmlns:a16="http://schemas.microsoft.com/office/drawing/2014/main" id="{876796BB-076F-027A-A759-1D5CF3565CB4}"/>
                </a:ext>
              </a:extLst>
            </p:cNvPr>
            <p:cNvSpPr/>
            <p:nvPr/>
          </p:nvSpPr>
          <p:spPr>
            <a:xfrm>
              <a:off x="4768405" y="2968645"/>
              <a:ext cx="778268" cy="2403940"/>
            </a:xfrm>
            <a:custGeom>
              <a:avLst/>
              <a:gdLst>
                <a:gd name="connsiteX0" fmla="*/ 766153 w 778268"/>
                <a:gd name="connsiteY0" fmla="*/ 12 h 2403940"/>
                <a:gd name="connsiteX1" fmla="*/ 0 w 778268"/>
                <a:gd name="connsiteY1" fmla="*/ 316142 h 2403940"/>
                <a:gd name="connsiteX2" fmla="*/ 0 w 778268"/>
                <a:gd name="connsiteY2" fmla="*/ 1196367 h 2403940"/>
                <a:gd name="connsiteX3" fmla="*/ 1720 w 778268"/>
                <a:gd name="connsiteY3" fmla="*/ 1196367 h 2403940"/>
                <a:gd name="connsiteX4" fmla="*/ 1720 w 778268"/>
                <a:gd name="connsiteY4" fmla="*/ 2262272 h 2403940"/>
                <a:gd name="connsiteX5" fmla="*/ 144241 w 778268"/>
                <a:gd name="connsiteY5" fmla="*/ 2403941 h 2403940"/>
                <a:gd name="connsiteX6" fmla="*/ 285910 w 778268"/>
                <a:gd name="connsiteY6" fmla="*/ 2262272 h 2403940"/>
                <a:gd name="connsiteX7" fmla="*/ 285910 w 778268"/>
                <a:gd name="connsiteY7" fmla="*/ 1196310 h 2403940"/>
                <a:gd name="connsiteX8" fmla="*/ 499262 w 778268"/>
                <a:gd name="connsiteY8" fmla="*/ 1196310 h 2403940"/>
                <a:gd name="connsiteX9" fmla="*/ 499262 w 778268"/>
                <a:gd name="connsiteY9" fmla="*/ 2262214 h 2403940"/>
                <a:gd name="connsiteX10" fmla="*/ 640931 w 778268"/>
                <a:gd name="connsiteY10" fmla="*/ 2403884 h 2403940"/>
                <a:gd name="connsiteX11" fmla="*/ 778269 w 778268"/>
                <a:gd name="connsiteY11" fmla="*/ 2298510 h 2403940"/>
                <a:gd name="connsiteX12" fmla="*/ 768759 w 778268"/>
                <a:gd name="connsiteY12" fmla="*/ 2231136 h 2403940"/>
                <a:gd name="connsiteX13" fmla="*/ 766170 w 778268"/>
                <a:gd name="connsiteY13" fmla="*/ 0 h 240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268" h="2403940">
                  <a:moveTo>
                    <a:pt x="766153" y="12"/>
                  </a:moveTo>
                  <a:cubicBezTo>
                    <a:pt x="255712" y="306278"/>
                    <a:pt x="165335" y="402788"/>
                    <a:pt x="0" y="316142"/>
                  </a:cubicBezTo>
                  <a:lnTo>
                    <a:pt x="0" y="1196367"/>
                  </a:lnTo>
                  <a:lnTo>
                    <a:pt x="1720" y="1196367"/>
                  </a:lnTo>
                  <a:lnTo>
                    <a:pt x="1720" y="2262272"/>
                  </a:lnTo>
                  <a:cubicBezTo>
                    <a:pt x="1720" y="2340007"/>
                    <a:pt x="65637" y="2403941"/>
                    <a:pt x="144241" y="2403941"/>
                  </a:cubicBezTo>
                  <a:cubicBezTo>
                    <a:pt x="221976" y="2403941"/>
                    <a:pt x="285910" y="2340024"/>
                    <a:pt x="285910" y="2262272"/>
                  </a:cubicBezTo>
                  <a:lnTo>
                    <a:pt x="285910" y="1196310"/>
                  </a:lnTo>
                  <a:lnTo>
                    <a:pt x="499262" y="1196310"/>
                  </a:lnTo>
                  <a:lnTo>
                    <a:pt x="499262" y="2262214"/>
                  </a:lnTo>
                  <a:cubicBezTo>
                    <a:pt x="499262" y="2339950"/>
                    <a:pt x="562327" y="2403884"/>
                    <a:pt x="640931" y="2403884"/>
                  </a:cubicBezTo>
                  <a:cubicBezTo>
                    <a:pt x="706585" y="2403884"/>
                    <a:pt x="762730" y="2358969"/>
                    <a:pt x="778269" y="2298510"/>
                  </a:cubicBezTo>
                  <a:cubicBezTo>
                    <a:pt x="772217" y="2276925"/>
                    <a:pt x="768759" y="2254465"/>
                    <a:pt x="768759" y="2231136"/>
                  </a:cubicBezTo>
                  <a:cubicBezTo>
                    <a:pt x="768759" y="980465"/>
                    <a:pt x="766170" y="1124655"/>
                    <a:pt x="766170" y="0"/>
                  </a:cubicBezTo>
                  <a:close/>
                </a:path>
              </a:pathLst>
            </a:custGeom>
            <a:grpFill/>
            <a:ln w="5715" cap="flat">
              <a:noFill/>
              <a:prstDash val="solid"/>
              <a:miter/>
            </a:ln>
          </p:spPr>
          <p:txBody>
            <a:bodyPr rtlCol="0" anchor="ctr"/>
            <a:lstStyle/>
            <a:p>
              <a:endParaRPr lang="en-US" sz="1641"/>
            </a:p>
          </p:txBody>
        </p:sp>
        <p:sp>
          <p:nvSpPr>
            <p:cNvPr id="54" name="Freeform: Shape 53">
              <a:extLst>
                <a:ext uri="{FF2B5EF4-FFF2-40B4-BE49-F238E27FC236}">
                  <a16:creationId xmlns:a16="http://schemas.microsoft.com/office/drawing/2014/main" id="{6D1D9AFD-182C-ADD1-11ED-0E0F44170774}"/>
                </a:ext>
              </a:extLst>
            </p:cNvPr>
            <p:cNvSpPr/>
            <p:nvPr/>
          </p:nvSpPr>
          <p:spPr>
            <a:xfrm>
              <a:off x="4839225" y="2176540"/>
              <a:ext cx="626238" cy="547634"/>
            </a:xfrm>
            <a:custGeom>
              <a:avLst/>
              <a:gdLst>
                <a:gd name="connsiteX0" fmla="*/ 626238 w 626238"/>
                <a:gd name="connsiteY0" fmla="*/ 229760 h 547634"/>
                <a:gd name="connsiteX1" fmla="*/ 319594 w 626238"/>
                <a:gd name="connsiteY1" fmla="*/ 0 h 547634"/>
                <a:gd name="connsiteX2" fmla="*/ 0 w 626238"/>
                <a:gd name="connsiteY2" fmla="*/ 319594 h 547634"/>
                <a:gd name="connsiteX3" fmla="*/ 95012 w 626238"/>
                <a:gd name="connsiteY3" fmla="*/ 547634 h 547634"/>
              </a:gdLst>
              <a:ahLst/>
              <a:cxnLst>
                <a:cxn ang="0">
                  <a:pos x="connsiteX0" y="connsiteY0"/>
                </a:cxn>
                <a:cxn ang="0">
                  <a:pos x="connsiteX1" y="connsiteY1"/>
                </a:cxn>
                <a:cxn ang="0">
                  <a:pos x="connsiteX2" y="connsiteY2"/>
                </a:cxn>
                <a:cxn ang="0">
                  <a:pos x="connsiteX3" y="connsiteY3"/>
                </a:cxn>
              </a:cxnLst>
              <a:rect l="l" t="t" r="r" b="b"/>
              <a:pathLst>
                <a:path w="626238" h="547634">
                  <a:moveTo>
                    <a:pt x="626238" y="229760"/>
                  </a:moveTo>
                  <a:cubicBezTo>
                    <a:pt x="587370" y="96732"/>
                    <a:pt x="464698" y="0"/>
                    <a:pt x="319594" y="0"/>
                  </a:cubicBezTo>
                  <a:cubicBezTo>
                    <a:pt x="142521" y="0"/>
                    <a:pt x="0" y="143390"/>
                    <a:pt x="0" y="319594"/>
                  </a:cubicBezTo>
                  <a:cubicBezTo>
                    <a:pt x="0" y="408554"/>
                    <a:pt x="36279" y="488901"/>
                    <a:pt x="95012" y="547634"/>
                  </a:cubicBezTo>
                  <a:close/>
                </a:path>
              </a:pathLst>
            </a:custGeom>
            <a:grpFill/>
            <a:ln w="5715" cap="flat">
              <a:noFill/>
              <a:prstDash val="solid"/>
              <a:miter/>
            </a:ln>
          </p:spPr>
          <p:txBody>
            <a:bodyPr rtlCol="0" anchor="ctr"/>
            <a:lstStyle/>
            <a:p>
              <a:endParaRPr lang="en-US" sz="1641"/>
            </a:p>
          </p:txBody>
        </p:sp>
        <p:sp>
          <p:nvSpPr>
            <p:cNvPr id="55" name="Freeform: Shape 54">
              <a:extLst>
                <a:ext uri="{FF2B5EF4-FFF2-40B4-BE49-F238E27FC236}">
                  <a16:creationId xmlns:a16="http://schemas.microsoft.com/office/drawing/2014/main" id="{DB694BE1-667D-2172-D7AB-E6F57FA71EA8}"/>
                </a:ext>
              </a:extLst>
            </p:cNvPr>
            <p:cNvSpPr/>
            <p:nvPr/>
          </p:nvSpPr>
          <p:spPr>
            <a:xfrm>
              <a:off x="6650549" y="2968611"/>
              <a:ext cx="775685" cy="2403900"/>
            </a:xfrm>
            <a:custGeom>
              <a:avLst/>
              <a:gdLst>
                <a:gd name="connsiteX0" fmla="*/ 773960 w 775685"/>
                <a:gd name="connsiteY0" fmla="*/ 315285 h 2403900"/>
                <a:gd name="connsiteX1" fmla="*/ 520871 w 775685"/>
                <a:gd name="connsiteY1" fmla="*/ 308364 h 2403900"/>
                <a:gd name="connsiteX2" fmla="*/ 6921 w 775685"/>
                <a:gd name="connsiteY2" fmla="*/ 0 h 2403900"/>
                <a:gd name="connsiteX3" fmla="*/ 9510 w 775685"/>
                <a:gd name="connsiteY3" fmla="*/ 2231136 h 2403900"/>
                <a:gd name="connsiteX4" fmla="*/ 0 w 775685"/>
                <a:gd name="connsiteY4" fmla="*/ 2299379 h 2403900"/>
                <a:gd name="connsiteX5" fmla="*/ 136469 w 775685"/>
                <a:gd name="connsiteY5" fmla="*/ 2403901 h 2403900"/>
                <a:gd name="connsiteX6" fmla="*/ 278989 w 775685"/>
                <a:gd name="connsiteY6" fmla="*/ 2262231 h 2403900"/>
                <a:gd name="connsiteX7" fmla="*/ 279012 w 775685"/>
                <a:gd name="connsiteY7" fmla="*/ 1196327 h 2403900"/>
                <a:gd name="connsiteX8" fmla="*/ 491496 w 775685"/>
                <a:gd name="connsiteY8" fmla="*/ 1196327 h 2403900"/>
                <a:gd name="connsiteX9" fmla="*/ 491496 w 775685"/>
                <a:gd name="connsiteY9" fmla="*/ 2262231 h 2403900"/>
                <a:gd name="connsiteX10" fmla="*/ 634017 w 775685"/>
                <a:gd name="connsiteY10" fmla="*/ 2403901 h 2403900"/>
                <a:gd name="connsiteX11" fmla="*/ 775686 w 775685"/>
                <a:gd name="connsiteY11" fmla="*/ 2262231 h 2403900"/>
                <a:gd name="connsiteX12" fmla="*/ 773965 w 775685"/>
                <a:gd name="connsiteY12" fmla="*/ 315245 h 240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5685" h="2403900">
                  <a:moveTo>
                    <a:pt x="773960" y="315285"/>
                  </a:moveTo>
                  <a:cubicBezTo>
                    <a:pt x="696470" y="357725"/>
                    <a:pt x="598292" y="355490"/>
                    <a:pt x="520871" y="308364"/>
                  </a:cubicBezTo>
                  <a:lnTo>
                    <a:pt x="6921" y="0"/>
                  </a:lnTo>
                  <a:cubicBezTo>
                    <a:pt x="6921" y="0"/>
                    <a:pt x="9510" y="426636"/>
                    <a:pt x="9510" y="2231136"/>
                  </a:cubicBezTo>
                  <a:cubicBezTo>
                    <a:pt x="9510" y="2254465"/>
                    <a:pt x="6052" y="2277771"/>
                    <a:pt x="0" y="2299379"/>
                  </a:cubicBezTo>
                  <a:cubicBezTo>
                    <a:pt x="16408" y="2358986"/>
                    <a:pt x="70838" y="2403901"/>
                    <a:pt x="136469" y="2403901"/>
                  </a:cubicBezTo>
                  <a:cubicBezTo>
                    <a:pt x="215073" y="2403901"/>
                    <a:pt x="278989" y="2339984"/>
                    <a:pt x="278989" y="2262231"/>
                  </a:cubicBezTo>
                  <a:lnTo>
                    <a:pt x="279012" y="1196327"/>
                  </a:lnTo>
                  <a:lnTo>
                    <a:pt x="491496" y="1196327"/>
                  </a:lnTo>
                  <a:lnTo>
                    <a:pt x="491496" y="2262231"/>
                  </a:lnTo>
                  <a:cubicBezTo>
                    <a:pt x="491496" y="2339967"/>
                    <a:pt x="555412" y="2403901"/>
                    <a:pt x="634017" y="2403901"/>
                  </a:cubicBezTo>
                  <a:cubicBezTo>
                    <a:pt x="711752" y="2403901"/>
                    <a:pt x="775686" y="2339984"/>
                    <a:pt x="775686" y="2262231"/>
                  </a:cubicBezTo>
                  <a:cubicBezTo>
                    <a:pt x="775686" y="1122432"/>
                    <a:pt x="773965" y="574992"/>
                    <a:pt x="773965" y="315245"/>
                  </a:cubicBezTo>
                  <a:close/>
                </a:path>
              </a:pathLst>
            </a:custGeom>
            <a:grpFill/>
            <a:ln w="5715" cap="flat">
              <a:noFill/>
              <a:prstDash val="solid"/>
              <a:miter/>
            </a:ln>
          </p:spPr>
          <p:txBody>
            <a:bodyPr rtlCol="0" anchor="ctr"/>
            <a:lstStyle/>
            <a:p>
              <a:endParaRPr lang="en-US" sz="1641"/>
            </a:p>
          </p:txBody>
        </p:sp>
        <p:sp>
          <p:nvSpPr>
            <p:cNvPr id="56" name="Freeform: Shape 55">
              <a:extLst>
                <a:ext uri="{FF2B5EF4-FFF2-40B4-BE49-F238E27FC236}">
                  <a16:creationId xmlns:a16="http://schemas.microsoft.com/office/drawing/2014/main" id="{0D5B313F-14F6-6EBB-8636-C8A9C64E77FB}"/>
                </a:ext>
              </a:extLst>
            </p:cNvPr>
            <p:cNvSpPr/>
            <p:nvPr/>
          </p:nvSpPr>
          <p:spPr>
            <a:xfrm>
              <a:off x="7435733" y="3022166"/>
              <a:ext cx="733359" cy="586651"/>
            </a:xfrm>
            <a:custGeom>
              <a:avLst/>
              <a:gdLst>
                <a:gd name="connsiteX0" fmla="*/ 664232 w 733359"/>
                <a:gd name="connsiteY0" fmla="*/ 323052 h 586651"/>
                <a:gd name="connsiteX1" fmla="*/ 126107 w 733359"/>
                <a:gd name="connsiteY1" fmla="*/ 0 h 586651"/>
                <a:gd name="connsiteX2" fmla="*/ 90703 w 733359"/>
                <a:gd name="connsiteY2" fmla="*/ 165849 h 586651"/>
                <a:gd name="connsiteX3" fmla="*/ 0 w 733359"/>
                <a:gd name="connsiteY3" fmla="*/ 255683 h 586651"/>
                <a:gd name="connsiteX4" fmla="*/ 518282 w 733359"/>
                <a:gd name="connsiteY4" fmla="*/ 566636 h 586651"/>
                <a:gd name="connsiteX5" fmla="*/ 713506 w 733359"/>
                <a:gd name="connsiteY5" fmla="*/ 517413 h 586651"/>
                <a:gd name="connsiteX6" fmla="*/ 664237 w 733359"/>
                <a:gd name="connsiteY6" fmla="*/ 323058 h 5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359" h="586651">
                  <a:moveTo>
                    <a:pt x="664232" y="323052"/>
                  </a:moveTo>
                  <a:lnTo>
                    <a:pt x="126107" y="0"/>
                  </a:lnTo>
                  <a:cubicBezTo>
                    <a:pt x="133028" y="57864"/>
                    <a:pt x="120929" y="114883"/>
                    <a:pt x="90703" y="165849"/>
                  </a:cubicBezTo>
                  <a:cubicBezTo>
                    <a:pt x="68243" y="203843"/>
                    <a:pt x="36273" y="234092"/>
                    <a:pt x="0" y="255683"/>
                  </a:cubicBezTo>
                  <a:lnTo>
                    <a:pt x="518282" y="566636"/>
                  </a:lnTo>
                  <a:cubicBezTo>
                    <a:pt x="581393" y="605481"/>
                    <a:pt x="671941" y="587108"/>
                    <a:pt x="713506" y="517413"/>
                  </a:cubicBezTo>
                  <a:cubicBezTo>
                    <a:pt x="753220" y="450039"/>
                    <a:pt x="731611" y="362794"/>
                    <a:pt x="664237" y="323058"/>
                  </a:cubicBezTo>
                  <a:close/>
                </a:path>
              </a:pathLst>
            </a:custGeom>
            <a:grpFill/>
            <a:ln w="5715" cap="flat">
              <a:noFill/>
              <a:prstDash val="solid"/>
              <a:miter/>
            </a:ln>
          </p:spPr>
          <p:txBody>
            <a:bodyPr rtlCol="0" anchor="ctr"/>
            <a:lstStyle/>
            <a:p>
              <a:endParaRPr lang="en-US" sz="1641"/>
            </a:p>
          </p:txBody>
        </p:sp>
        <p:sp>
          <p:nvSpPr>
            <p:cNvPr id="57" name="Freeform: Shape 56">
              <a:extLst>
                <a:ext uri="{FF2B5EF4-FFF2-40B4-BE49-F238E27FC236}">
                  <a16:creationId xmlns:a16="http://schemas.microsoft.com/office/drawing/2014/main" id="{853BAE2E-724B-5CAC-2489-380FEB42F995}"/>
                </a:ext>
              </a:extLst>
            </p:cNvPr>
            <p:cNvSpPr/>
            <p:nvPr/>
          </p:nvSpPr>
          <p:spPr>
            <a:xfrm>
              <a:off x="6726547" y="2176546"/>
              <a:ext cx="626238" cy="547657"/>
            </a:xfrm>
            <a:custGeom>
              <a:avLst/>
              <a:gdLst>
                <a:gd name="connsiteX0" fmla="*/ 626238 w 626238"/>
                <a:gd name="connsiteY0" fmla="*/ 319594 h 547657"/>
                <a:gd name="connsiteX1" fmla="*/ 306644 w 626238"/>
                <a:gd name="connsiteY1" fmla="*/ 0 h 547657"/>
                <a:gd name="connsiteX2" fmla="*/ 0 w 626238"/>
                <a:gd name="connsiteY2" fmla="*/ 228914 h 547657"/>
                <a:gd name="connsiteX3" fmla="*/ 531226 w 626238"/>
                <a:gd name="connsiteY3" fmla="*/ 547657 h 547657"/>
                <a:gd name="connsiteX4" fmla="*/ 626238 w 626238"/>
                <a:gd name="connsiteY4" fmla="*/ 319594 h 54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38" h="547657">
                  <a:moveTo>
                    <a:pt x="626238" y="319594"/>
                  </a:moveTo>
                  <a:cubicBezTo>
                    <a:pt x="626238" y="143389"/>
                    <a:pt x="483718" y="0"/>
                    <a:pt x="306644" y="0"/>
                  </a:cubicBezTo>
                  <a:cubicBezTo>
                    <a:pt x="161535" y="0"/>
                    <a:pt x="39736" y="96755"/>
                    <a:pt x="0" y="228914"/>
                  </a:cubicBezTo>
                  <a:lnTo>
                    <a:pt x="531226" y="547657"/>
                  </a:lnTo>
                  <a:cubicBezTo>
                    <a:pt x="589960" y="488901"/>
                    <a:pt x="626238" y="408554"/>
                    <a:pt x="626238" y="319594"/>
                  </a:cubicBezTo>
                  <a:close/>
                </a:path>
              </a:pathLst>
            </a:custGeom>
            <a:grpFill/>
            <a:ln w="5715" cap="flat">
              <a:noFill/>
              <a:prstDash val="solid"/>
              <a:miter/>
            </a:ln>
          </p:spPr>
          <p:txBody>
            <a:bodyPr rtlCol="0" anchor="ctr"/>
            <a:lstStyle/>
            <a:p>
              <a:endParaRPr lang="en-US" sz="1641"/>
            </a:p>
          </p:txBody>
        </p:sp>
      </p:grpSp>
      <p:grpSp>
        <p:nvGrpSpPr>
          <p:cNvPr id="300" name="Group 299">
            <a:extLst>
              <a:ext uri="{FF2B5EF4-FFF2-40B4-BE49-F238E27FC236}">
                <a16:creationId xmlns:a16="http://schemas.microsoft.com/office/drawing/2014/main" id="{2882E7D4-8456-9290-A0DC-B661A80A8FE5}"/>
              </a:ext>
            </a:extLst>
          </p:cNvPr>
          <p:cNvGrpSpPr/>
          <p:nvPr/>
        </p:nvGrpSpPr>
        <p:grpSpPr>
          <a:xfrm>
            <a:off x="4086560" y="2612169"/>
            <a:ext cx="1247272" cy="513283"/>
            <a:chOff x="3915110" y="2637416"/>
            <a:chExt cx="1247272" cy="513283"/>
          </a:xfrm>
        </p:grpSpPr>
        <p:pic>
          <p:nvPicPr>
            <p:cNvPr id="60" name="Picture 59">
              <a:extLst>
                <a:ext uri="{FF2B5EF4-FFF2-40B4-BE49-F238E27FC236}">
                  <a16:creationId xmlns:a16="http://schemas.microsoft.com/office/drawing/2014/main" id="{13122BBD-E79E-57F9-08F7-915642D26F5B}"/>
                </a:ext>
              </a:extLst>
            </p:cNvPr>
            <p:cNvPicPr>
              <a:picLocks noChangeAspect="1"/>
            </p:cNvPicPr>
            <p:nvPr/>
          </p:nvPicPr>
          <p:blipFill>
            <a:blip r:embed="rId4"/>
            <a:srcRect l="55214" t="10754" b="43823"/>
            <a:stretch/>
          </p:blipFill>
          <p:spPr>
            <a:xfrm>
              <a:off x="4656296" y="2637416"/>
              <a:ext cx="506086" cy="513283"/>
            </a:xfrm>
            <a:prstGeom prst="rect">
              <a:avLst/>
            </a:prstGeom>
          </p:spPr>
        </p:pic>
        <p:grpSp>
          <p:nvGrpSpPr>
            <p:cNvPr id="62" name="Group 61">
              <a:extLst>
                <a:ext uri="{FF2B5EF4-FFF2-40B4-BE49-F238E27FC236}">
                  <a16:creationId xmlns:a16="http://schemas.microsoft.com/office/drawing/2014/main" id="{21DF52F5-9500-201F-EEE6-D4AC414F5350}"/>
                </a:ext>
              </a:extLst>
            </p:cNvPr>
            <p:cNvGrpSpPr/>
            <p:nvPr/>
          </p:nvGrpSpPr>
          <p:grpSpPr>
            <a:xfrm>
              <a:off x="3915110" y="2644611"/>
              <a:ext cx="506087" cy="506088"/>
              <a:chOff x="5342656" y="2371539"/>
              <a:chExt cx="1274787" cy="1274787"/>
            </a:xfrm>
          </p:grpSpPr>
          <p:pic>
            <p:nvPicPr>
              <p:cNvPr id="64" name="Picture 63">
                <a:extLst>
                  <a:ext uri="{FF2B5EF4-FFF2-40B4-BE49-F238E27FC236}">
                    <a16:creationId xmlns:a16="http://schemas.microsoft.com/office/drawing/2014/main" id="{A2EFA58A-5B1A-251E-F19D-BD6FFF74E39F}"/>
                  </a:ext>
                </a:extLst>
              </p:cNvPr>
              <p:cNvPicPr>
                <a:picLocks noChangeAspect="1"/>
              </p:cNvPicPr>
              <p:nvPr/>
            </p:nvPicPr>
            <p:blipFill>
              <a:blip r:embed="rId5"/>
              <a:stretch>
                <a:fillRect/>
              </a:stretch>
            </p:blipFill>
            <p:spPr>
              <a:xfrm>
                <a:off x="5342656" y="2371539"/>
                <a:ext cx="1274787" cy="1274787"/>
              </a:xfrm>
              <a:prstGeom prst="rect">
                <a:avLst/>
              </a:prstGeom>
            </p:spPr>
          </p:pic>
          <p:pic>
            <p:nvPicPr>
              <p:cNvPr id="65" name="Picture 64">
                <a:extLst>
                  <a:ext uri="{FF2B5EF4-FFF2-40B4-BE49-F238E27FC236}">
                    <a16:creationId xmlns:a16="http://schemas.microsoft.com/office/drawing/2014/main" id="{E2323D5C-F65B-B4F4-52CD-6787B8C1BAA9}"/>
                  </a:ext>
                </a:extLst>
              </p:cNvPr>
              <p:cNvPicPr>
                <a:picLocks noChangeAspect="1"/>
              </p:cNvPicPr>
              <p:nvPr/>
            </p:nvPicPr>
            <p:blipFill>
              <a:blip r:embed="rId6"/>
              <a:stretch>
                <a:fillRect/>
              </a:stretch>
            </p:blipFill>
            <p:spPr>
              <a:xfrm>
                <a:off x="5553323" y="2702666"/>
                <a:ext cx="247402" cy="454799"/>
              </a:xfrm>
              <a:prstGeom prst="rect">
                <a:avLst/>
              </a:prstGeom>
            </p:spPr>
          </p:pic>
          <p:pic>
            <p:nvPicPr>
              <p:cNvPr id="66" name="Picture 65">
                <a:extLst>
                  <a:ext uri="{FF2B5EF4-FFF2-40B4-BE49-F238E27FC236}">
                    <a16:creationId xmlns:a16="http://schemas.microsoft.com/office/drawing/2014/main" id="{02348CF6-76A7-43D4-5195-C2FD8195190B}"/>
                  </a:ext>
                </a:extLst>
              </p:cNvPr>
              <p:cNvPicPr>
                <a:picLocks noChangeAspect="1"/>
              </p:cNvPicPr>
              <p:nvPr/>
            </p:nvPicPr>
            <p:blipFill>
              <a:blip r:embed="rId6"/>
              <a:stretch>
                <a:fillRect/>
              </a:stretch>
            </p:blipFill>
            <p:spPr>
              <a:xfrm>
                <a:off x="5367015" y="2651173"/>
                <a:ext cx="247402" cy="454799"/>
              </a:xfrm>
              <a:prstGeom prst="rect">
                <a:avLst/>
              </a:prstGeom>
            </p:spPr>
          </p:pic>
        </p:grpSp>
      </p:grpSp>
      <p:sp>
        <p:nvSpPr>
          <p:cNvPr id="67" name="Freeform: Shape 66">
            <a:extLst>
              <a:ext uri="{FF2B5EF4-FFF2-40B4-BE49-F238E27FC236}">
                <a16:creationId xmlns:a16="http://schemas.microsoft.com/office/drawing/2014/main" id="{E31FEDB9-15E1-804A-9952-459DA42EC152}"/>
              </a:ext>
            </a:extLst>
          </p:cNvPr>
          <p:cNvSpPr/>
          <p:nvPr/>
        </p:nvSpPr>
        <p:spPr>
          <a:xfrm>
            <a:off x="6394919" y="4018837"/>
            <a:ext cx="546295" cy="553132"/>
          </a:xfrm>
          <a:custGeom>
            <a:avLst/>
            <a:gdLst>
              <a:gd name="connsiteX0" fmla="*/ 3207252 w 3703182"/>
              <a:gd name="connsiteY0" fmla="*/ 815366 h 3749521"/>
              <a:gd name="connsiteX1" fmla="*/ 2519795 w 3703182"/>
              <a:gd name="connsiteY1" fmla="*/ 235351 h 3749521"/>
              <a:gd name="connsiteX2" fmla="*/ 2319701 w 3703182"/>
              <a:gd name="connsiteY2" fmla="*/ 203964 h 3749521"/>
              <a:gd name="connsiteX3" fmla="*/ 2384149 w 3703182"/>
              <a:gd name="connsiteY3" fmla="*/ 395617 h 3749521"/>
              <a:gd name="connsiteX4" fmla="*/ 3071778 w 3703182"/>
              <a:gd name="connsiteY4" fmla="*/ 975975 h 3749521"/>
              <a:gd name="connsiteX5" fmla="*/ 3271872 w 3703182"/>
              <a:gd name="connsiteY5" fmla="*/ 1007362 h 3749521"/>
              <a:gd name="connsiteX6" fmla="*/ 3207264 w 3703182"/>
              <a:gd name="connsiteY6" fmla="*/ 815372 h 3749521"/>
              <a:gd name="connsiteX7" fmla="*/ 2923491 w 3703182"/>
              <a:gd name="connsiteY7" fmla="*/ 454161 h 3749521"/>
              <a:gd name="connsiteX8" fmla="*/ 3242011 w 3703182"/>
              <a:gd name="connsiteY8" fmla="*/ 791906 h 3749521"/>
              <a:gd name="connsiteX9" fmla="*/ 3054062 w 3703182"/>
              <a:gd name="connsiteY9" fmla="*/ 1014591 h 3749521"/>
              <a:gd name="connsiteX10" fmla="*/ 2349402 w 3703182"/>
              <a:gd name="connsiteY10" fmla="*/ 419888 h 3749521"/>
              <a:gd name="connsiteX11" fmla="*/ 2537014 w 3703182"/>
              <a:gd name="connsiteY11" fmla="*/ 197203 h 3749521"/>
              <a:gd name="connsiteX12" fmla="*/ 2923514 w 3703182"/>
              <a:gd name="connsiteY12" fmla="*/ 454132 h 3749521"/>
              <a:gd name="connsiteX13" fmla="*/ 2152023 w 3703182"/>
              <a:gd name="connsiteY13" fmla="*/ 98179 h 3749521"/>
              <a:gd name="connsiteX14" fmla="*/ 2188794 w 3703182"/>
              <a:gd name="connsiteY14" fmla="*/ 415699 h 3749521"/>
              <a:gd name="connsiteX15" fmla="*/ 3084963 w 3703182"/>
              <a:gd name="connsiteY15" fmla="*/ 1172022 h 3749521"/>
              <a:gd name="connsiteX16" fmla="*/ 3404157 w 3703182"/>
              <a:gd name="connsiteY16" fmla="*/ 1154654 h 3749521"/>
              <a:gd name="connsiteX17" fmla="*/ 3367387 w 3703182"/>
              <a:gd name="connsiteY17" fmla="*/ 837135 h 3749521"/>
              <a:gd name="connsiteX18" fmla="*/ 2471560 w 3703182"/>
              <a:gd name="connsiteY18" fmla="*/ 80983 h 3749521"/>
              <a:gd name="connsiteX19" fmla="*/ 2152035 w 3703182"/>
              <a:gd name="connsiteY19" fmla="*/ 98197 h 3749521"/>
              <a:gd name="connsiteX20" fmla="*/ 3331485 w 3703182"/>
              <a:gd name="connsiteY20" fmla="*/ 1241008 h 3749521"/>
              <a:gd name="connsiteX21" fmla="*/ 2546987 w 3703182"/>
              <a:gd name="connsiteY21" fmla="*/ 900566 h 3749521"/>
              <a:gd name="connsiteX22" fmla="*/ 2151538 w 3703182"/>
              <a:gd name="connsiteY22" fmla="*/ 435599 h 3749521"/>
              <a:gd name="connsiteX23" fmla="*/ 2079317 w 3703182"/>
              <a:gd name="connsiteY23" fmla="*/ 184562 h 3749521"/>
              <a:gd name="connsiteX24" fmla="*/ 1936596 w 3703182"/>
              <a:gd name="connsiteY24" fmla="*/ 353600 h 3749521"/>
              <a:gd name="connsiteX25" fmla="*/ 1973367 w 3703182"/>
              <a:gd name="connsiteY25" fmla="*/ 671120 h 3749521"/>
              <a:gd name="connsiteX26" fmla="*/ 2869536 w 3703182"/>
              <a:gd name="connsiteY26" fmla="*/ 1427271 h 3749521"/>
              <a:gd name="connsiteX27" fmla="*/ 3188730 w 3703182"/>
              <a:gd name="connsiteY27" fmla="*/ 1410058 h 3749521"/>
              <a:gd name="connsiteX28" fmla="*/ 801569 w 3703182"/>
              <a:gd name="connsiteY28" fmla="*/ 840489 h 3749521"/>
              <a:gd name="connsiteX29" fmla="*/ 466013 w 3703182"/>
              <a:gd name="connsiteY29" fmla="*/ 1675565 h 3749521"/>
              <a:gd name="connsiteX30" fmla="*/ 660860 w 3703182"/>
              <a:gd name="connsiteY30" fmla="*/ 1753855 h 3749521"/>
              <a:gd name="connsiteX31" fmla="*/ 996416 w 3703182"/>
              <a:gd name="connsiteY31" fmla="*/ 919065 h 3749521"/>
              <a:gd name="connsiteX32" fmla="*/ 801569 w 3703182"/>
              <a:gd name="connsiteY32" fmla="*/ 840438 h 3749521"/>
              <a:gd name="connsiteX33" fmla="*/ 547834 w 3703182"/>
              <a:gd name="connsiteY33" fmla="*/ 1221611 h 3749521"/>
              <a:gd name="connsiteX34" fmla="*/ 768176 w 3703182"/>
              <a:gd name="connsiteY34" fmla="*/ 815018 h 3749521"/>
              <a:gd name="connsiteX35" fmla="*/ 1038456 w 3703182"/>
              <a:gd name="connsiteY35" fmla="*/ 923671 h 3749521"/>
              <a:gd name="connsiteX36" fmla="*/ 694641 w 3703182"/>
              <a:gd name="connsiteY36" fmla="*/ 1779207 h 3749521"/>
              <a:gd name="connsiteX37" fmla="*/ 424362 w 3703182"/>
              <a:gd name="connsiteY37" fmla="*/ 1670553 h 3749521"/>
              <a:gd name="connsiteX38" fmla="*/ 546834 w 3703182"/>
              <a:gd name="connsiteY38" fmla="*/ 1224492 h 3749521"/>
              <a:gd name="connsiteX39" fmla="*/ 547840 w 3703182"/>
              <a:gd name="connsiteY39" fmla="*/ 1221634 h 3749521"/>
              <a:gd name="connsiteX40" fmla="*/ 1062053 w 3703182"/>
              <a:gd name="connsiteY40" fmla="*/ 547298 h 3749521"/>
              <a:gd name="connsiteX41" fmla="*/ 772039 w 3703182"/>
              <a:gd name="connsiteY41" fmla="*/ 681601 h 3749521"/>
              <a:gd name="connsiteX42" fmla="*/ 334750 w 3703182"/>
              <a:gd name="connsiteY42" fmla="*/ 1769566 h 3749521"/>
              <a:gd name="connsiteX43" fmla="*/ 741344 w 3703182"/>
              <a:gd name="connsiteY43" fmla="*/ 1932866 h 3749521"/>
              <a:gd name="connsiteX44" fmla="*/ 1178633 w 3703182"/>
              <a:gd name="connsiteY44" fmla="*/ 844901 h 3749521"/>
              <a:gd name="connsiteX45" fmla="*/ 1062058 w 3703182"/>
              <a:gd name="connsiteY45" fmla="*/ 547298 h 3749521"/>
              <a:gd name="connsiteX46" fmla="*/ 1830320 w 3703182"/>
              <a:gd name="connsiteY46" fmla="*/ 3495096 h 3749521"/>
              <a:gd name="connsiteX47" fmla="*/ 521471 w 3703182"/>
              <a:gd name="connsiteY47" fmla="*/ 3334984 h 3749521"/>
              <a:gd name="connsiteX48" fmla="*/ 0 w 3703182"/>
              <a:gd name="connsiteY48" fmla="*/ 3051223 h 3749521"/>
              <a:gd name="connsiteX49" fmla="*/ 0 w 3703182"/>
              <a:gd name="connsiteY49" fmla="*/ 3226513 h 3749521"/>
              <a:gd name="connsiteX50" fmla="*/ 533124 w 3703182"/>
              <a:gd name="connsiteY50" fmla="*/ 3591268 h 3749521"/>
              <a:gd name="connsiteX51" fmla="*/ 1830314 w 3703182"/>
              <a:gd name="connsiteY51" fmla="*/ 3749522 h 3749521"/>
              <a:gd name="connsiteX52" fmla="*/ 2584472 w 3703182"/>
              <a:gd name="connsiteY52" fmla="*/ 3452079 h 3749521"/>
              <a:gd name="connsiteX53" fmla="*/ 1872840 w 3703182"/>
              <a:gd name="connsiteY53" fmla="*/ 3495096 h 3749521"/>
              <a:gd name="connsiteX54" fmla="*/ 1872840 w 3703182"/>
              <a:gd name="connsiteY54" fmla="*/ 3749167 h 3749521"/>
              <a:gd name="connsiteX55" fmla="*/ 2584472 w 3703182"/>
              <a:gd name="connsiteY55" fmla="*/ 3705968 h 3749521"/>
              <a:gd name="connsiteX56" fmla="*/ 3015686 w 3703182"/>
              <a:gd name="connsiteY56" fmla="*/ 3377669 h 3749521"/>
              <a:gd name="connsiteX57" fmla="*/ 2626643 w 3703182"/>
              <a:gd name="connsiteY57" fmla="*/ 3446849 h 3749521"/>
              <a:gd name="connsiteX58" fmla="*/ 2626643 w 3703182"/>
              <a:gd name="connsiteY58" fmla="*/ 3700584 h 3749521"/>
              <a:gd name="connsiteX59" fmla="*/ 3015686 w 3703182"/>
              <a:gd name="connsiteY59" fmla="*/ 3631067 h 3749521"/>
              <a:gd name="connsiteX60" fmla="*/ 3319364 w 3703182"/>
              <a:gd name="connsiteY60" fmla="*/ 3290116 h 3749521"/>
              <a:gd name="connsiteX61" fmla="*/ 3057857 w 3703182"/>
              <a:gd name="connsiteY61" fmla="*/ 3367891 h 3749521"/>
              <a:gd name="connsiteX62" fmla="*/ 3058194 w 3703182"/>
              <a:gd name="connsiteY62" fmla="*/ 3620957 h 3749521"/>
              <a:gd name="connsiteX63" fmla="*/ 3319523 w 3703182"/>
              <a:gd name="connsiteY63" fmla="*/ 3541998 h 3749521"/>
              <a:gd name="connsiteX64" fmla="*/ 3542403 w 3703182"/>
              <a:gd name="connsiteY64" fmla="*/ 3188051 h 3749521"/>
              <a:gd name="connsiteX65" fmla="*/ 3361552 w 3703182"/>
              <a:gd name="connsiteY65" fmla="*/ 3274091 h 3749521"/>
              <a:gd name="connsiteX66" fmla="*/ 3361552 w 3703182"/>
              <a:gd name="connsiteY66" fmla="*/ 3525642 h 3749521"/>
              <a:gd name="connsiteX67" fmla="*/ 3542403 w 3703182"/>
              <a:gd name="connsiteY67" fmla="*/ 3436568 h 3749521"/>
              <a:gd name="connsiteX68" fmla="*/ 3703183 w 3703182"/>
              <a:gd name="connsiteY68" fmla="*/ 3051069 h 3749521"/>
              <a:gd name="connsiteX69" fmla="*/ 3584574 w 3703182"/>
              <a:gd name="connsiteY69" fmla="*/ 3161397 h 3749521"/>
              <a:gd name="connsiteX70" fmla="*/ 3584574 w 3703182"/>
              <a:gd name="connsiteY70" fmla="*/ 3408033 h 3749521"/>
              <a:gd name="connsiteX71" fmla="*/ 3703183 w 3703182"/>
              <a:gd name="connsiteY71" fmla="*/ 3226513 h 3749521"/>
              <a:gd name="connsiteX72" fmla="*/ 335962 w 3703182"/>
              <a:gd name="connsiteY72" fmla="*/ 1246443 h 3749521"/>
              <a:gd name="connsiteX73" fmla="*/ 293614 w 3703182"/>
              <a:gd name="connsiteY73" fmla="*/ 1246443 h 3749521"/>
              <a:gd name="connsiteX74" fmla="*/ 293614 w 3703182"/>
              <a:gd name="connsiteY74" fmla="*/ 296610 h 3749521"/>
              <a:gd name="connsiteX75" fmla="*/ 335962 w 3703182"/>
              <a:gd name="connsiteY75" fmla="*/ 296610 h 3749521"/>
              <a:gd name="connsiteX76" fmla="*/ 546680 w 3703182"/>
              <a:gd name="connsiteY76" fmla="*/ 838335 h 3749521"/>
              <a:gd name="connsiteX77" fmla="*/ 504331 w 3703182"/>
              <a:gd name="connsiteY77" fmla="*/ 838335 h 3749521"/>
              <a:gd name="connsiteX78" fmla="*/ 504331 w 3703182"/>
              <a:gd name="connsiteY78" fmla="*/ 45893 h 3749521"/>
              <a:gd name="connsiteX79" fmla="*/ 546680 w 3703182"/>
              <a:gd name="connsiteY79" fmla="*/ 45893 h 3749521"/>
              <a:gd name="connsiteX80" fmla="*/ 757060 w 3703182"/>
              <a:gd name="connsiteY80" fmla="*/ 567564 h 3749521"/>
              <a:gd name="connsiteX81" fmla="*/ 714889 w 3703182"/>
              <a:gd name="connsiteY81" fmla="*/ 567564 h 3749521"/>
              <a:gd name="connsiteX82" fmla="*/ 714889 w 3703182"/>
              <a:gd name="connsiteY82" fmla="*/ 119474 h 3749521"/>
              <a:gd name="connsiteX83" fmla="*/ 757060 w 3703182"/>
              <a:gd name="connsiteY83" fmla="*/ 119474 h 3749521"/>
              <a:gd name="connsiteX84" fmla="*/ 967778 w 3703182"/>
              <a:gd name="connsiteY84" fmla="*/ 412007 h 3749521"/>
              <a:gd name="connsiteX85" fmla="*/ 925607 w 3703182"/>
              <a:gd name="connsiteY85" fmla="*/ 412007 h 3749521"/>
              <a:gd name="connsiteX86" fmla="*/ 925784 w 3703182"/>
              <a:gd name="connsiteY86" fmla="*/ 21290 h 3749521"/>
              <a:gd name="connsiteX87" fmla="*/ 967955 w 3703182"/>
              <a:gd name="connsiteY87" fmla="*/ 21290 h 3749521"/>
              <a:gd name="connsiteX88" fmla="*/ 1537181 w 3703182"/>
              <a:gd name="connsiteY88" fmla="*/ 683961 h 3749521"/>
              <a:gd name="connsiteX89" fmla="*/ 1494832 w 3703182"/>
              <a:gd name="connsiteY89" fmla="*/ 683961 h 3749521"/>
              <a:gd name="connsiteX90" fmla="*/ 1494656 w 3703182"/>
              <a:gd name="connsiteY90" fmla="*/ 236048 h 3749521"/>
              <a:gd name="connsiteX91" fmla="*/ 1537004 w 3703182"/>
              <a:gd name="connsiteY91" fmla="*/ 236048 h 3749521"/>
              <a:gd name="connsiteX92" fmla="*/ 1782480 w 3703182"/>
              <a:gd name="connsiteY92" fmla="*/ 1276150 h 3749521"/>
              <a:gd name="connsiteX93" fmla="*/ 1740309 w 3703182"/>
              <a:gd name="connsiteY93" fmla="*/ 1276150 h 3749521"/>
              <a:gd name="connsiteX94" fmla="*/ 1740309 w 3703182"/>
              <a:gd name="connsiteY94" fmla="*/ 1100190 h 3749521"/>
              <a:gd name="connsiteX95" fmla="*/ 1782480 w 3703182"/>
              <a:gd name="connsiteY95" fmla="*/ 1100190 h 3749521"/>
              <a:gd name="connsiteX96" fmla="*/ 1989986 w 3703182"/>
              <a:gd name="connsiteY96" fmla="*/ 1334191 h 3749521"/>
              <a:gd name="connsiteX97" fmla="*/ 1947815 w 3703182"/>
              <a:gd name="connsiteY97" fmla="*/ 1334191 h 3749521"/>
              <a:gd name="connsiteX98" fmla="*/ 1947815 w 3703182"/>
              <a:gd name="connsiteY98" fmla="*/ 935701 h 3749521"/>
              <a:gd name="connsiteX99" fmla="*/ 1989986 w 3703182"/>
              <a:gd name="connsiteY99" fmla="*/ 935701 h 3749521"/>
              <a:gd name="connsiteX100" fmla="*/ 2197492 w 3703182"/>
              <a:gd name="connsiteY100" fmla="*/ 1397639 h 3749521"/>
              <a:gd name="connsiteX101" fmla="*/ 2155321 w 3703182"/>
              <a:gd name="connsiteY101" fmla="*/ 1397639 h 3749521"/>
              <a:gd name="connsiteX102" fmla="*/ 2155321 w 3703182"/>
              <a:gd name="connsiteY102" fmla="*/ 1124325 h 3749521"/>
              <a:gd name="connsiteX103" fmla="*/ 2197492 w 3703182"/>
              <a:gd name="connsiteY103" fmla="*/ 1124325 h 3749521"/>
              <a:gd name="connsiteX104" fmla="*/ 2405175 w 3703182"/>
              <a:gd name="connsiteY104" fmla="*/ 1476089 h 3749521"/>
              <a:gd name="connsiteX105" fmla="*/ 2362827 w 3703182"/>
              <a:gd name="connsiteY105" fmla="*/ 1476089 h 3749521"/>
              <a:gd name="connsiteX106" fmla="*/ 2362827 w 3703182"/>
              <a:gd name="connsiteY106" fmla="*/ 1263519 h 3749521"/>
              <a:gd name="connsiteX107" fmla="*/ 2405175 w 3703182"/>
              <a:gd name="connsiteY107" fmla="*/ 1263519 h 3749521"/>
              <a:gd name="connsiteX108" fmla="*/ 2703629 w 3703182"/>
              <a:gd name="connsiteY108" fmla="*/ 1835934 h 3749521"/>
              <a:gd name="connsiteX109" fmla="*/ 2661281 w 3703182"/>
              <a:gd name="connsiteY109" fmla="*/ 1835934 h 3749521"/>
              <a:gd name="connsiteX110" fmla="*/ 2661281 w 3703182"/>
              <a:gd name="connsiteY110" fmla="*/ 1477249 h 3749521"/>
              <a:gd name="connsiteX111" fmla="*/ 2703629 w 3703182"/>
              <a:gd name="connsiteY111" fmla="*/ 1477249 h 3749521"/>
              <a:gd name="connsiteX112" fmla="*/ 3467839 w 3703182"/>
              <a:gd name="connsiteY112" fmla="*/ 775115 h 3749521"/>
              <a:gd name="connsiteX113" fmla="*/ 3425491 w 3703182"/>
              <a:gd name="connsiteY113" fmla="*/ 775115 h 3749521"/>
              <a:gd name="connsiteX114" fmla="*/ 3425668 w 3703182"/>
              <a:gd name="connsiteY114" fmla="*/ 98117 h 3749521"/>
              <a:gd name="connsiteX115" fmla="*/ 3468016 w 3703182"/>
              <a:gd name="connsiteY115" fmla="*/ 98117 h 3749521"/>
              <a:gd name="connsiteX116" fmla="*/ 3285628 w 3703182"/>
              <a:gd name="connsiteY116" fmla="*/ 464025 h 3749521"/>
              <a:gd name="connsiteX117" fmla="*/ 3243280 w 3703182"/>
              <a:gd name="connsiteY117" fmla="*/ 464025 h 3749521"/>
              <a:gd name="connsiteX118" fmla="*/ 3243280 w 3703182"/>
              <a:gd name="connsiteY118" fmla="*/ 173006 h 3749521"/>
              <a:gd name="connsiteX119" fmla="*/ 3285628 w 3703182"/>
              <a:gd name="connsiteY119" fmla="*/ 173006 h 3749521"/>
              <a:gd name="connsiteX120" fmla="*/ 3114738 w 3703182"/>
              <a:gd name="connsiteY120" fmla="*/ 332089 h 3749521"/>
              <a:gd name="connsiteX121" fmla="*/ 3072567 w 3703182"/>
              <a:gd name="connsiteY121" fmla="*/ 332089 h 3749521"/>
              <a:gd name="connsiteX122" fmla="*/ 3072744 w 3703182"/>
              <a:gd name="connsiteY122" fmla="*/ 20998 h 3749521"/>
              <a:gd name="connsiteX123" fmla="*/ 3114915 w 3703182"/>
              <a:gd name="connsiteY123" fmla="*/ 20998 h 3749521"/>
              <a:gd name="connsiteX124" fmla="*/ 2425223 w 3703182"/>
              <a:gd name="connsiteY124" fmla="*/ 1659797 h 3749521"/>
              <a:gd name="connsiteX125" fmla="*/ 1278508 w 3703182"/>
              <a:gd name="connsiteY125" fmla="*/ 1659797 h 3749521"/>
              <a:gd name="connsiteX126" fmla="*/ 1278508 w 3703182"/>
              <a:gd name="connsiteY126" fmla="*/ 2806512 h 3749521"/>
              <a:gd name="connsiteX127" fmla="*/ 2425223 w 3703182"/>
              <a:gd name="connsiteY127" fmla="*/ 2806512 h 3749521"/>
              <a:gd name="connsiteX128" fmla="*/ 2425223 w 3703182"/>
              <a:gd name="connsiteY128" fmla="*/ 1659797 h 3749521"/>
              <a:gd name="connsiteX129" fmla="*/ 1009103 w 3703182"/>
              <a:gd name="connsiteY129" fmla="*/ 2098778 h 3749521"/>
              <a:gd name="connsiteX130" fmla="*/ 1248327 w 3703182"/>
              <a:gd name="connsiteY130" fmla="*/ 1629794 h 3749521"/>
              <a:gd name="connsiteX131" fmla="*/ 1367759 w 3703182"/>
              <a:gd name="connsiteY131" fmla="*/ 1530250 h 3749521"/>
              <a:gd name="connsiteX132" fmla="*/ 1488558 w 3703182"/>
              <a:gd name="connsiteY132" fmla="*/ 969488 h 3749521"/>
              <a:gd name="connsiteX133" fmla="*/ 1372160 w 3703182"/>
              <a:gd name="connsiteY133" fmla="*/ 671885 h 3749521"/>
              <a:gd name="connsiteX134" fmla="*/ 1166666 w 3703182"/>
              <a:gd name="connsiteY134" fmla="*/ 589372 h 3749521"/>
              <a:gd name="connsiteX135" fmla="*/ 1220490 w 3703182"/>
              <a:gd name="connsiteY135" fmla="*/ 844964 h 3749521"/>
              <a:gd name="connsiteX136" fmla="*/ 771416 w 3703182"/>
              <a:gd name="connsiteY136" fmla="*/ 1962133 h 3749521"/>
              <a:gd name="connsiteX137" fmla="*/ 555475 w 3703182"/>
              <a:gd name="connsiteY137" fmla="*/ 2109408 h 3749521"/>
              <a:gd name="connsiteX138" fmla="*/ 760969 w 3703182"/>
              <a:gd name="connsiteY138" fmla="*/ 2191921 h 3749521"/>
              <a:gd name="connsiteX139" fmla="*/ 1009149 w 3703182"/>
              <a:gd name="connsiteY139" fmla="*/ 2098807 h 3749521"/>
              <a:gd name="connsiteX140" fmla="*/ 2624620 w 3703182"/>
              <a:gd name="connsiteY140" fmla="*/ 2594755 h 3749521"/>
              <a:gd name="connsiteX141" fmla="*/ 1851780 w 3703182"/>
              <a:gd name="connsiteY141" fmla="*/ 3086376 h 3749521"/>
              <a:gd name="connsiteX142" fmla="*/ 1078769 w 3703182"/>
              <a:gd name="connsiteY142" fmla="*/ 2594755 h 3749521"/>
              <a:gd name="connsiteX143" fmla="*/ 709306 w 3703182"/>
              <a:gd name="connsiteY143" fmla="*/ 2659203 h 3749521"/>
              <a:gd name="connsiteX144" fmla="*/ 709306 w 3703182"/>
              <a:gd name="connsiteY144" fmla="*/ 3153196 h 3749521"/>
              <a:gd name="connsiteX145" fmla="*/ 2994106 w 3703182"/>
              <a:gd name="connsiteY145" fmla="*/ 3153196 h 3749521"/>
              <a:gd name="connsiteX146" fmla="*/ 2994106 w 3703182"/>
              <a:gd name="connsiteY146" fmla="*/ 2659203 h 3749521"/>
              <a:gd name="connsiteX147" fmla="*/ 2624642 w 3703182"/>
              <a:gd name="connsiteY147" fmla="*/ 2594755 h 3749521"/>
              <a:gd name="connsiteX148" fmla="*/ 2673557 w 3703182"/>
              <a:gd name="connsiteY148" fmla="*/ 2461812 h 3749521"/>
              <a:gd name="connsiteX149" fmla="*/ 2642165 w 3703182"/>
              <a:gd name="connsiteY149" fmla="*/ 2554258 h 3749521"/>
              <a:gd name="connsiteX150" fmla="*/ 3003524 w 3703182"/>
              <a:gd name="connsiteY150" fmla="*/ 2617860 h 3749521"/>
              <a:gd name="connsiteX151" fmla="*/ 3003524 w 3703182"/>
              <a:gd name="connsiteY151" fmla="*/ 3193989 h 3749521"/>
              <a:gd name="connsiteX152" fmla="*/ 699636 w 3703182"/>
              <a:gd name="connsiteY152" fmla="*/ 3193989 h 3749521"/>
              <a:gd name="connsiteX153" fmla="*/ 699636 w 3703182"/>
              <a:gd name="connsiteY153" fmla="*/ 2617860 h 3749521"/>
              <a:gd name="connsiteX154" fmla="*/ 1061178 w 3703182"/>
              <a:gd name="connsiteY154" fmla="*/ 2554258 h 3749521"/>
              <a:gd name="connsiteX155" fmla="*/ 1029637 w 3703182"/>
              <a:gd name="connsiteY155" fmla="*/ 2461812 h 3749521"/>
              <a:gd name="connsiteX156" fmla="*/ 533301 w 3703182"/>
              <a:gd name="connsiteY156" fmla="*/ 2565059 h 3749521"/>
              <a:gd name="connsiteX157" fmla="*/ 533301 w 3703182"/>
              <a:gd name="connsiteY157" fmla="*/ 3294407 h 3749521"/>
              <a:gd name="connsiteX158" fmla="*/ 3170031 w 3703182"/>
              <a:gd name="connsiteY158" fmla="*/ 3294407 h 3749521"/>
              <a:gd name="connsiteX159" fmla="*/ 3170031 w 3703182"/>
              <a:gd name="connsiteY159" fmla="*/ 2565059 h 3749521"/>
              <a:gd name="connsiteX160" fmla="*/ 2673540 w 3703182"/>
              <a:gd name="connsiteY160" fmla="*/ 2461812 h 3749521"/>
              <a:gd name="connsiteX161" fmla="*/ 2254813 w 3703182"/>
              <a:gd name="connsiteY161" fmla="*/ 1829847 h 3749521"/>
              <a:gd name="connsiteX162" fmla="*/ 1448375 w 3703182"/>
              <a:gd name="connsiteY162" fmla="*/ 1829847 h 3749521"/>
              <a:gd name="connsiteX163" fmla="*/ 1448375 w 3703182"/>
              <a:gd name="connsiteY163" fmla="*/ 2636634 h 3749521"/>
              <a:gd name="connsiteX164" fmla="*/ 2254813 w 3703182"/>
              <a:gd name="connsiteY164" fmla="*/ 2636634 h 3749521"/>
              <a:gd name="connsiteX165" fmla="*/ 2254813 w 3703182"/>
              <a:gd name="connsiteY165" fmla="*/ 1829847 h 3749521"/>
              <a:gd name="connsiteX166" fmla="*/ 1851614 w 3703182"/>
              <a:gd name="connsiteY166" fmla="*/ 1620490 h 3749521"/>
              <a:gd name="connsiteX167" fmla="*/ 2464039 w 3703182"/>
              <a:gd name="connsiteY167" fmla="*/ 2233081 h 3749521"/>
              <a:gd name="connsiteX168" fmla="*/ 1851614 w 3703182"/>
              <a:gd name="connsiteY168" fmla="*/ 2845671 h 3749521"/>
              <a:gd name="connsiteX169" fmla="*/ 1239029 w 3703182"/>
              <a:gd name="connsiteY169" fmla="*/ 2233081 h 3749521"/>
              <a:gd name="connsiteX170" fmla="*/ 1851614 w 3703182"/>
              <a:gd name="connsiteY170" fmla="*/ 1620490 h 3749521"/>
              <a:gd name="connsiteX171" fmla="*/ 1822593 w 3703182"/>
              <a:gd name="connsiteY171" fmla="*/ 1877082 h 3749521"/>
              <a:gd name="connsiteX172" fmla="*/ 1822593 w 3703182"/>
              <a:gd name="connsiteY172" fmla="*/ 1793746 h 3749521"/>
              <a:gd name="connsiteX173" fmla="*/ 1873206 w 3703182"/>
              <a:gd name="connsiteY173" fmla="*/ 1793746 h 3749521"/>
              <a:gd name="connsiteX174" fmla="*/ 1873206 w 3703182"/>
              <a:gd name="connsiteY174" fmla="*/ 1876076 h 3749521"/>
              <a:gd name="connsiteX175" fmla="*/ 2080551 w 3703182"/>
              <a:gd name="connsiteY175" fmla="*/ 2055584 h 3749521"/>
              <a:gd name="connsiteX176" fmla="*/ 2030099 w 3703182"/>
              <a:gd name="connsiteY176" fmla="*/ 2059288 h 3749521"/>
              <a:gd name="connsiteX177" fmla="*/ 1855815 w 3703182"/>
              <a:gd name="connsiteY177" fmla="*/ 1925676 h 3749521"/>
              <a:gd name="connsiteX178" fmla="*/ 1853626 w 3703182"/>
              <a:gd name="connsiteY178" fmla="*/ 2208101 h 3749521"/>
              <a:gd name="connsiteX179" fmla="*/ 1873206 w 3703182"/>
              <a:gd name="connsiteY179" fmla="*/ 2590222 h 3749521"/>
              <a:gd name="connsiteX180" fmla="*/ 1873206 w 3703182"/>
              <a:gd name="connsiteY180" fmla="*/ 2672736 h 3749521"/>
              <a:gd name="connsiteX181" fmla="*/ 1822593 w 3703182"/>
              <a:gd name="connsiteY181" fmla="*/ 2672736 h 3749521"/>
              <a:gd name="connsiteX182" fmla="*/ 1822593 w 3703182"/>
              <a:gd name="connsiteY182" fmla="*/ 2589737 h 3749521"/>
              <a:gd name="connsiteX183" fmla="*/ 1622837 w 3703182"/>
              <a:gd name="connsiteY183" fmla="*/ 2411257 h 3749521"/>
              <a:gd name="connsiteX184" fmla="*/ 1673289 w 3703182"/>
              <a:gd name="connsiteY184" fmla="*/ 2407217 h 3749521"/>
              <a:gd name="connsiteX185" fmla="*/ 1847574 w 3703182"/>
              <a:gd name="connsiteY185" fmla="*/ 2540828 h 3749521"/>
              <a:gd name="connsiteX186" fmla="*/ 1849763 w 3703182"/>
              <a:gd name="connsiteY186" fmla="*/ 2258404 h 3749521"/>
              <a:gd name="connsiteX187" fmla="*/ 1822593 w 3703182"/>
              <a:gd name="connsiteY187" fmla="*/ 1877128 h 3749521"/>
              <a:gd name="connsiteX188" fmla="*/ 1170683 w 3703182"/>
              <a:gd name="connsiteY188" fmla="*/ 3087062 h 3749521"/>
              <a:gd name="connsiteX189" fmla="*/ 1170683 w 3703182"/>
              <a:gd name="connsiteY189" fmla="*/ 3129233 h 3749521"/>
              <a:gd name="connsiteX190" fmla="*/ 1077215 w 3703182"/>
              <a:gd name="connsiteY190" fmla="*/ 3129233 h 3749521"/>
              <a:gd name="connsiteX191" fmla="*/ 1077215 w 3703182"/>
              <a:gd name="connsiteY191" fmla="*/ 3087062 h 3749521"/>
              <a:gd name="connsiteX192" fmla="*/ 2626294 w 3703182"/>
              <a:gd name="connsiteY192" fmla="*/ 3087062 h 3749521"/>
              <a:gd name="connsiteX193" fmla="*/ 2626294 w 3703182"/>
              <a:gd name="connsiteY193" fmla="*/ 3129233 h 3749521"/>
              <a:gd name="connsiteX194" fmla="*/ 1272125 w 3703182"/>
              <a:gd name="connsiteY194" fmla="*/ 3129050 h 3749521"/>
              <a:gd name="connsiteX195" fmla="*/ 1272125 w 3703182"/>
              <a:gd name="connsiteY195" fmla="*/ 3086879 h 374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3703182" h="3749521">
                <a:moveTo>
                  <a:pt x="3207252" y="815366"/>
                </a:moveTo>
                <a:cubicBezTo>
                  <a:pt x="3061834" y="603465"/>
                  <a:pt x="2753064" y="343141"/>
                  <a:pt x="2519795" y="235351"/>
                </a:cubicBezTo>
                <a:cubicBezTo>
                  <a:pt x="2418914" y="188785"/>
                  <a:pt x="2344350" y="174629"/>
                  <a:pt x="2319701" y="203964"/>
                </a:cubicBezTo>
                <a:cubicBezTo>
                  <a:pt x="2295075" y="233139"/>
                  <a:pt x="2321730" y="304514"/>
                  <a:pt x="2384149" y="395617"/>
                </a:cubicBezTo>
                <a:cubicBezTo>
                  <a:pt x="2529750" y="607517"/>
                  <a:pt x="2838492" y="868019"/>
                  <a:pt x="3071778" y="975975"/>
                </a:cubicBezTo>
                <a:cubicBezTo>
                  <a:pt x="3172659" y="1022363"/>
                  <a:pt x="3247223" y="1036360"/>
                  <a:pt x="3271872" y="1007362"/>
                </a:cubicBezTo>
                <a:cubicBezTo>
                  <a:pt x="3296498" y="978181"/>
                  <a:pt x="3270020" y="906995"/>
                  <a:pt x="3207264" y="815372"/>
                </a:cubicBezTo>
                <a:close/>
                <a:moveTo>
                  <a:pt x="2923491" y="454161"/>
                </a:moveTo>
                <a:cubicBezTo>
                  <a:pt x="3060988" y="570227"/>
                  <a:pt x="3172494" y="690688"/>
                  <a:pt x="3242011" y="791906"/>
                </a:cubicBezTo>
                <a:cubicBezTo>
                  <a:pt x="3401785" y="1024547"/>
                  <a:pt x="3310500" y="1132686"/>
                  <a:pt x="3054062" y="1014591"/>
                </a:cubicBezTo>
                <a:cubicBezTo>
                  <a:pt x="2813986" y="903572"/>
                  <a:pt x="2498993" y="638024"/>
                  <a:pt x="2349402" y="419888"/>
                </a:cubicBezTo>
                <a:cubicBezTo>
                  <a:pt x="2189628" y="187071"/>
                  <a:pt x="2280914" y="78931"/>
                  <a:pt x="2537014" y="197203"/>
                </a:cubicBezTo>
                <a:cubicBezTo>
                  <a:pt x="2648525" y="248324"/>
                  <a:pt x="2786354" y="338067"/>
                  <a:pt x="2923514" y="454132"/>
                </a:cubicBezTo>
                <a:close/>
                <a:moveTo>
                  <a:pt x="2152023" y="98179"/>
                </a:moveTo>
                <a:cubicBezTo>
                  <a:pt x="2098200" y="162296"/>
                  <a:pt x="2116259" y="279031"/>
                  <a:pt x="2188794" y="415699"/>
                </a:cubicBezTo>
                <a:cubicBezTo>
                  <a:pt x="2352094" y="723418"/>
                  <a:pt x="2754310" y="1062694"/>
                  <a:pt x="3084963" y="1172022"/>
                </a:cubicBezTo>
                <a:cubicBezTo>
                  <a:pt x="3232238" y="1220600"/>
                  <a:pt x="3350173" y="1218588"/>
                  <a:pt x="3404157" y="1154654"/>
                </a:cubicBezTo>
                <a:cubicBezTo>
                  <a:pt x="3458135" y="1090875"/>
                  <a:pt x="3439916" y="974140"/>
                  <a:pt x="3367387" y="837135"/>
                </a:cubicBezTo>
                <a:cubicBezTo>
                  <a:pt x="3204086" y="529576"/>
                  <a:pt x="2802047" y="190311"/>
                  <a:pt x="2471560" y="80983"/>
                </a:cubicBezTo>
                <a:cubicBezTo>
                  <a:pt x="2324285" y="32560"/>
                  <a:pt x="2206013" y="34411"/>
                  <a:pt x="2152035" y="98197"/>
                </a:cubicBezTo>
                <a:close/>
                <a:moveTo>
                  <a:pt x="3331485" y="1241008"/>
                </a:moveTo>
                <a:cubicBezTo>
                  <a:pt x="3107103" y="1289094"/>
                  <a:pt x="2747584" y="1073644"/>
                  <a:pt x="2546987" y="900566"/>
                </a:cubicBezTo>
                <a:cubicBezTo>
                  <a:pt x="2367479" y="749232"/>
                  <a:pt x="2229467" y="582554"/>
                  <a:pt x="2151538" y="435599"/>
                </a:cubicBezTo>
                <a:cubicBezTo>
                  <a:pt x="2101777" y="341793"/>
                  <a:pt x="2076460" y="255576"/>
                  <a:pt x="2079317" y="184562"/>
                </a:cubicBezTo>
                <a:lnTo>
                  <a:pt x="1936596" y="353600"/>
                </a:lnTo>
                <a:cubicBezTo>
                  <a:pt x="1882773" y="417379"/>
                  <a:pt x="1900832" y="534114"/>
                  <a:pt x="1973367" y="671120"/>
                </a:cubicBezTo>
                <a:cubicBezTo>
                  <a:pt x="2136667" y="978838"/>
                  <a:pt x="2538706" y="1318115"/>
                  <a:pt x="2869536" y="1427271"/>
                </a:cubicBezTo>
                <a:cubicBezTo>
                  <a:pt x="3016651" y="1476026"/>
                  <a:pt x="3134746" y="1474174"/>
                  <a:pt x="3188730" y="1410058"/>
                </a:cubicBezTo>
                <a:close/>
                <a:moveTo>
                  <a:pt x="801569" y="840489"/>
                </a:moveTo>
                <a:cubicBezTo>
                  <a:pt x="646012" y="1045138"/>
                  <a:pt x="495193" y="1419819"/>
                  <a:pt x="466013" y="1675565"/>
                </a:cubicBezTo>
                <a:cubicBezTo>
                  <a:pt x="439021" y="1913092"/>
                  <a:pt x="516287" y="1943816"/>
                  <a:pt x="660860" y="1753855"/>
                </a:cubicBezTo>
                <a:cubicBezTo>
                  <a:pt x="816416" y="1549207"/>
                  <a:pt x="967235" y="1174697"/>
                  <a:pt x="996416" y="919065"/>
                </a:cubicBezTo>
                <a:cubicBezTo>
                  <a:pt x="1023585" y="681538"/>
                  <a:pt x="946295" y="650306"/>
                  <a:pt x="801569" y="840438"/>
                </a:cubicBezTo>
                <a:close/>
                <a:moveTo>
                  <a:pt x="547834" y="1221611"/>
                </a:moveTo>
                <a:cubicBezTo>
                  <a:pt x="614808" y="1055431"/>
                  <a:pt x="694281" y="912533"/>
                  <a:pt x="768176" y="815018"/>
                </a:cubicBezTo>
                <a:cubicBezTo>
                  <a:pt x="939403" y="589967"/>
                  <a:pt x="1070488" y="642945"/>
                  <a:pt x="1038456" y="923671"/>
                </a:cubicBezTo>
                <a:cubicBezTo>
                  <a:pt x="1008583" y="1186515"/>
                  <a:pt x="854907" y="1568495"/>
                  <a:pt x="694641" y="1779207"/>
                </a:cubicBezTo>
                <a:cubicBezTo>
                  <a:pt x="523414" y="2003920"/>
                  <a:pt x="392329" y="1951279"/>
                  <a:pt x="424362" y="1670553"/>
                </a:cubicBezTo>
                <a:cubicBezTo>
                  <a:pt x="438203" y="1549086"/>
                  <a:pt x="480037" y="1390832"/>
                  <a:pt x="546834" y="1224492"/>
                </a:cubicBezTo>
                <a:cubicBezTo>
                  <a:pt x="547171" y="1223823"/>
                  <a:pt x="547348" y="1222463"/>
                  <a:pt x="547840" y="1221634"/>
                </a:cubicBezTo>
                <a:close/>
                <a:moveTo>
                  <a:pt x="1062053" y="547298"/>
                </a:moveTo>
                <a:cubicBezTo>
                  <a:pt x="984609" y="515912"/>
                  <a:pt x="879173" y="569736"/>
                  <a:pt x="772039" y="681601"/>
                </a:cubicBezTo>
                <a:cubicBezTo>
                  <a:pt x="531118" y="932969"/>
                  <a:pt x="334750" y="1421408"/>
                  <a:pt x="334750" y="1769566"/>
                </a:cubicBezTo>
                <a:cubicBezTo>
                  <a:pt x="334413" y="2103939"/>
                  <a:pt x="509864" y="2174462"/>
                  <a:pt x="741344" y="1932866"/>
                </a:cubicBezTo>
                <a:cubicBezTo>
                  <a:pt x="982088" y="1681497"/>
                  <a:pt x="1178633" y="1193059"/>
                  <a:pt x="1178633" y="844901"/>
                </a:cubicBezTo>
                <a:cubicBezTo>
                  <a:pt x="1178633" y="690036"/>
                  <a:pt x="1139988" y="578685"/>
                  <a:pt x="1062058" y="547298"/>
                </a:cubicBezTo>
                <a:close/>
                <a:moveTo>
                  <a:pt x="1830320" y="3495096"/>
                </a:moveTo>
                <a:cubicBezTo>
                  <a:pt x="1319834" y="3493398"/>
                  <a:pt x="857570" y="3432676"/>
                  <a:pt x="521471" y="3334984"/>
                </a:cubicBezTo>
                <a:cubicBezTo>
                  <a:pt x="263696" y="3260243"/>
                  <a:pt x="78604" y="3162219"/>
                  <a:pt x="0" y="3051223"/>
                </a:cubicBezTo>
                <a:lnTo>
                  <a:pt x="0" y="3226513"/>
                </a:lnTo>
                <a:cubicBezTo>
                  <a:pt x="0" y="3366194"/>
                  <a:pt x="203974" y="3495273"/>
                  <a:pt x="533124" y="3591268"/>
                </a:cubicBezTo>
                <a:cubicBezTo>
                  <a:pt x="865485" y="3687777"/>
                  <a:pt x="1323337" y="3748162"/>
                  <a:pt x="1830314" y="3749522"/>
                </a:cubicBezTo>
                <a:close/>
                <a:moveTo>
                  <a:pt x="2584472" y="3452079"/>
                </a:moveTo>
                <a:cubicBezTo>
                  <a:pt x="2365496" y="3479065"/>
                  <a:pt x="2124906" y="3494427"/>
                  <a:pt x="1872840" y="3495096"/>
                </a:cubicBezTo>
                <a:lnTo>
                  <a:pt x="1872840" y="3749167"/>
                </a:lnTo>
                <a:cubicBezTo>
                  <a:pt x="2125237" y="3748498"/>
                  <a:pt x="2365627" y="3733137"/>
                  <a:pt x="2584472" y="3705968"/>
                </a:cubicBezTo>
                <a:close/>
                <a:moveTo>
                  <a:pt x="3015686" y="3377669"/>
                </a:moveTo>
                <a:cubicBezTo>
                  <a:pt x="2896922" y="3405170"/>
                  <a:pt x="2766346" y="3428276"/>
                  <a:pt x="2626643" y="3446849"/>
                </a:cubicBezTo>
                <a:lnTo>
                  <a:pt x="2626643" y="3700584"/>
                </a:lnTo>
                <a:cubicBezTo>
                  <a:pt x="2766506" y="3682188"/>
                  <a:pt x="2897077" y="3658745"/>
                  <a:pt x="3015686" y="3631067"/>
                </a:cubicBezTo>
                <a:close/>
                <a:moveTo>
                  <a:pt x="3319364" y="3290116"/>
                </a:moveTo>
                <a:cubicBezTo>
                  <a:pt x="3236027" y="3320474"/>
                  <a:pt x="3147291" y="3346123"/>
                  <a:pt x="3057857" y="3367891"/>
                </a:cubicBezTo>
                <a:lnTo>
                  <a:pt x="3058194" y="3620957"/>
                </a:lnTo>
                <a:cubicBezTo>
                  <a:pt x="3147268" y="3599034"/>
                  <a:pt x="3237033" y="3572711"/>
                  <a:pt x="3319523" y="3541998"/>
                </a:cubicBezTo>
                <a:close/>
                <a:moveTo>
                  <a:pt x="3542403" y="3188051"/>
                </a:moveTo>
                <a:cubicBezTo>
                  <a:pt x="3490791" y="3218410"/>
                  <a:pt x="3430046" y="3247436"/>
                  <a:pt x="3361552" y="3274091"/>
                </a:cubicBezTo>
                <a:lnTo>
                  <a:pt x="3361552" y="3525642"/>
                </a:lnTo>
                <a:cubicBezTo>
                  <a:pt x="3431737" y="3497644"/>
                  <a:pt x="3492459" y="3467778"/>
                  <a:pt x="3542403" y="3436568"/>
                </a:cubicBezTo>
                <a:close/>
                <a:moveTo>
                  <a:pt x="3703183" y="3051069"/>
                </a:moveTo>
                <a:cubicBezTo>
                  <a:pt x="3675859" y="3089530"/>
                  <a:pt x="3636032" y="3126324"/>
                  <a:pt x="3584574" y="3161397"/>
                </a:cubicBezTo>
                <a:lnTo>
                  <a:pt x="3584574" y="3408033"/>
                </a:lnTo>
                <a:cubicBezTo>
                  <a:pt x="3661326" y="3351015"/>
                  <a:pt x="3703183" y="3289938"/>
                  <a:pt x="3703183" y="3226513"/>
                </a:cubicBezTo>
                <a:close/>
                <a:moveTo>
                  <a:pt x="335962" y="1246443"/>
                </a:moveTo>
                <a:cubicBezTo>
                  <a:pt x="335962" y="1274098"/>
                  <a:pt x="293614" y="1274098"/>
                  <a:pt x="293614" y="1246443"/>
                </a:cubicBezTo>
                <a:lnTo>
                  <a:pt x="293614" y="296610"/>
                </a:lnTo>
                <a:cubicBezTo>
                  <a:pt x="293614" y="268949"/>
                  <a:pt x="335962" y="268949"/>
                  <a:pt x="335962" y="296610"/>
                </a:cubicBezTo>
                <a:close/>
                <a:moveTo>
                  <a:pt x="546680" y="838335"/>
                </a:moveTo>
                <a:cubicBezTo>
                  <a:pt x="546680" y="865995"/>
                  <a:pt x="504331" y="865995"/>
                  <a:pt x="504331" y="838335"/>
                </a:cubicBezTo>
                <a:lnTo>
                  <a:pt x="504331" y="45893"/>
                </a:lnTo>
                <a:cubicBezTo>
                  <a:pt x="504331" y="18232"/>
                  <a:pt x="546680" y="18232"/>
                  <a:pt x="546680" y="45893"/>
                </a:cubicBezTo>
                <a:close/>
                <a:moveTo>
                  <a:pt x="757060" y="567564"/>
                </a:moveTo>
                <a:cubicBezTo>
                  <a:pt x="757060" y="595219"/>
                  <a:pt x="714889" y="595219"/>
                  <a:pt x="714889" y="567564"/>
                </a:cubicBezTo>
                <a:lnTo>
                  <a:pt x="714889" y="119474"/>
                </a:lnTo>
                <a:cubicBezTo>
                  <a:pt x="714889" y="91813"/>
                  <a:pt x="757060" y="91813"/>
                  <a:pt x="757060" y="119474"/>
                </a:cubicBezTo>
                <a:close/>
                <a:moveTo>
                  <a:pt x="967778" y="412007"/>
                </a:moveTo>
                <a:cubicBezTo>
                  <a:pt x="967778" y="439662"/>
                  <a:pt x="925607" y="439662"/>
                  <a:pt x="925607" y="412007"/>
                </a:cubicBezTo>
                <a:lnTo>
                  <a:pt x="925784" y="21290"/>
                </a:lnTo>
                <a:cubicBezTo>
                  <a:pt x="925784" y="-6371"/>
                  <a:pt x="967955" y="-6371"/>
                  <a:pt x="967955" y="21290"/>
                </a:cubicBezTo>
                <a:close/>
                <a:moveTo>
                  <a:pt x="1537181" y="683961"/>
                </a:moveTo>
                <a:cubicBezTo>
                  <a:pt x="1537181" y="711616"/>
                  <a:pt x="1494832" y="711616"/>
                  <a:pt x="1494832" y="683961"/>
                </a:cubicBezTo>
                <a:lnTo>
                  <a:pt x="1494656" y="236048"/>
                </a:lnTo>
                <a:cubicBezTo>
                  <a:pt x="1494656" y="208387"/>
                  <a:pt x="1537004" y="208387"/>
                  <a:pt x="1537004" y="236048"/>
                </a:cubicBezTo>
                <a:close/>
                <a:moveTo>
                  <a:pt x="1782480" y="1276150"/>
                </a:moveTo>
                <a:cubicBezTo>
                  <a:pt x="1782480" y="1303804"/>
                  <a:pt x="1740309" y="1303804"/>
                  <a:pt x="1740309" y="1276150"/>
                </a:cubicBezTo>
                <a:lnTo>
                  <a:pt x="1740309" y="1100190"/>
                </a:lnTo>
                <a:cubicBezTo>
                  <a:pt x="1740309" y="1072530"/>
                  <a:pt x="1782480" y="1072530"/>
                  <a:pt x="1782480" y="1100190"/>
                </a:cubicBezTo>
                <a:close/>
                <a:moveTo>
                  <a:pt x="1989986" y="1334191"/>
                </a:moveTo>
                <a:cubicBezTo>
                  <a:pt x="1989986" y="1361846"/>
                  <a:pt x="1947815" y="1361846"/>
                  <a:pt x="1947815" y="1334191"/>
                </a:cubicBezTo>
                <a:lnTo>
                  <a:pt x="1947815" y="935701"/>
                </a:lnTo>
                <a:cubicBezTo>
                  <a:pt x="1947815" y="908041"/>
                  <a:pt x="1989986" y="908041"/>
                  <a:pt x="1989986" y="935701"/>
                </a:cubicBezTo>
                <a:close/>
                <a:moveTo>
                  <a:pt x="2197492" y="1397639"/>
                </a:moveTo>
                <a:cubicBezTo>
                  <a:pt x="2197492" y="1425300"/>
                  <a:pt x="2155321" y="1425300"/>
                  <a:pt x="2155321" y="1397639"/>
                </a:cubicBezTo>
                <a:lnTo>
                  <a:pt x="2155321" y="1124325"/>
                </a:lnTo>
                <a:cubicBezTo>
                  <a:pt x="2155321" y="1096664"/>
                  <a:pt x="2197492" y="1096664"/>
                  <a:pt x="2197492" y="1124325"/>
                </a:cubicBezTo>
                <a:close/>
                <a:moveTo>
                  <a:pt x="2405175" y="1476089"/>
                </a:moveTo>
                <a:cubicBezTo>
                  <a:pt x="2405175" y="1503749"/>
                  <a:pt x="2362827" y="1503749"/>
                  <a:pt x="2362827" y="1476089"/>
                </a:cubicBezTo>
                <a:lnTo>
                  <a:pt x="2362827" y="1263519"/>
                </a:lnTo>
                <a:cubicBezTo>
                  <a:pt x="2362827" y="1235859"/>
                  <a:pt x="2405175" y="1235859"/>
                  <a:pt x="2405175" y="1263519"/>
                </a:cubicBezTo>
                <a:close/>
                <a:moveTo>
                  <a:pt x="2703629" y="1835934"/>
                </a:moveTo>
                <a:cubicBezTo>
                  <a:pt x="2703629" y="1863594"/>
                  <a:pt x="2661281" y="1863594"/>
                  <a:pt x="2661281" y="1835934"/>
                </a:cubicBezTo>
                <a:lnTo>
                  <a:pt x="2661281" y="1477249"/>
                </a:lnTo>
                <a:cubicBezTo>
                  <a:pt x="2661281" y="1449588"/>
                  <a:pt x="2703629" y="1449588"/>
                  <a:pt x="2703629" y="1477249"/>
                </a:cubicBezTo>
                <a:close/>
                <a:moveTo>
                  <a:pt x="3467839" y="775115"/>
                </a:moveTo>
                <a:cubicBezTo>
                  <a:pt x="3467839" y="802776"/>
                  <a:pt x="3425491" y="802776"/>
                  <a:pt x="3425491" y="775115"/>
                </a:cubicBezTo>
                <a:lnTo>
                  <a:pt x="3425668" y="98117"/>
                </a:lnTo>
                <a:cubicBezTo>
                  <a:pt x="3425668" y="70456"/>
                  <a:pt x="3468016" y="70456"/>
                  <a:pt x="3468016" y="98117"/>
                </a:cubicBezTo>
                <a:close/>
                <a:moveTo>
                  <a:pt x="3285628" y="464025"/>
                </a:moveTo>
                <a:cubicBezTo>
                  <a:pt x="3285628" y="491686"/>
                  <a:pt x="3243280" y="491686"/>
                  <a:pt x="3243280" y="464025"/>
                </a:cubicBezTo>
                <a:lnTo>
                  <a:pt x="3243280" y="173006"/>
                </a:lnTo>
                <a:cubicBezTo>
                  <a:pt x="3243280" y="145008"/>
                  <a:pt x="3285628" y="145008"/>
                  <a:pt x="3285628" y="173006"/>
                </a:cubicBezTo>
                <a:close/>
                <a:moveTo>
                  <a:pt x="3114738" y="332089"/>
                </a:moveTo>
                <a:cubicBezTo>
                  <a:pt x="3114738" y="359749"/>
                  <a:pt x="3072567" y="359749"/>
                  <a:pt x="3072567" y="332089"/>
                </a:cubicBezTo>
                <a:lnTo>
                  <a:pt x="3072744" y="20998"/>
                </a:lnTo>
                <a:cubicBezTo>
                  <a:pt x="3072744" y="-6999"/>
                  <a:pt x="3114915" y="-6999"/>
                  <a:pt x="3114915" y="20998"/>
                </a:cubicBezTo>
                <a:close/>
                <a:moveTo>
                  <a:pt x="2425223" y="1659797"/>
                </a:moveTo>
                <a:cubicBezTo>
                  <a:pt x="2108395" y="1343307"/>
                  <a:pt x="1595005" y="1343307"/>
                  <a:pt x="1278508" y="1659797"/>
                </a:cubicBezTo>
                <a:cubicBezTo>
                  <a:pt x="961680" y="1976289"/>
                  <a:pt x="961680" y="2490016"/>
                  <a:pt x="1278508" y="2806512"/>
                </a:cubicBezTo>
                <a:cubicBezTo>
                  <a:pt x="1594999" y="3123003"/>
                  <a:pt x="2108555" y="3123003"/>
                  <a:pt x="2425223" y="2806512"/>
                </a:cubicBezTo>
                <a:cubicBezTo>
                  <a:pt x="2741714" y="2490021"/>
                  <a:pt x="2741714" y="1976294"/>
                  <a:pt x="2425223" y="1659797"/>
                </a:cubicBezTo>
                <a:close/>
                <a:moveTo>
                  <a:pt x="1009103" y="2098778"/>
                </a:moveTo>
                <a:cubicBezTo>
                  <a:pt x="1038124" y="1917081"/>
                  <a:pt x="1124163" y="1754449"/>
                  <a:pt x="1248327" y="1629794"/>
                </a:cubicBezTo>
                <a:cubicBezTo>
                  <a:pt x="1285098" y="1593178"/>
                  <a:pt x="1325080" y="1559608"/>
                  <a:pt x="1367759" y="1530250"/>
                </a:cubicBezTo>
                <a:cubicBezTo>
                  <a:pt x="1448061" y="1324418"/>
                  <a:pt x="1488220" y="1126028"/>
                  <a:pt x="1488558" y="969488"/>
                </a:cubicBezTo>
                <a:cubicBezTo>
                  <a:pt x="1488558" y="814623"/>
                  <a:pt x="1449581" y="703095"/>
                  <a:pt x="1372160" y="671885"/>
                </a:cubicBezTo>
                <a:lnTo>
                  <a:pt x="1166666" y="589372"/>
                </a:lnTo>
                <a:cubicBezTo>
                  <a:pt x="1202430" y="650609"/>
                  <a:pt x="1220490" y="739014"/>
                  <a:pt x="1220490" y="844964"/>
                </a:cubicBezTo>
                <a:cubicBezTo>
                  <a:pt x="1220153" y="1204141"/>
                  <a:pt x="1019905" y="1703014"/>
                  <a:pt x="771416" y="1962133"/>
                </a:cubicBezTo>
                <a:cubicBezTo>
                  <a:pt x="698036" y="2038725"/>
                  <a:pt x="623964" y="2090006"/>
                  <a:pt x="555475" y="2109408"/>
                </a:cubicBezTo>
                <a:lnTo>
                  <a:pt x="760969" y="2191921"/>
                </a:lnTo>
                <a:cubicBezTo>
                  <a:pt x="828612" y="2219244"/>
                  <a:pt x="916857" y="2182143"/>
                  <a:pt x="1009149" y="2098807"/>
                </a:cubicBezTo>
                <a:close/>
                <a:moveTo>
                  <a:pt x="2624620" y="2594755"/>
                </a:moveTo>
                <a:cubicBezTo>
                  <a:pt x="2486454" y="2889660"/>
                  <a:pt x="2189005" y="3086376"/>
                  <a:pt x="1851780" y="3086376"/>
                </a:cubicBezTo>
                <a:cubicBezTo>
                  <a:pt x="1514709" y="3086376"/>
                  <a:pt x="1216958" y="2889654"/>
                  <a:pt x="1078769" y="2594755"/>
                </a:cubicBezTo>
                <a:cubicBezTo>
                  <a:pt x="942455" y="2612122"/>
                  <a:pt x="818114" y="2634068"/>
                  <a:pt x="709306" y="2659203"/>
                </a:cubicBezTo>
                <a:cubicBezTo>
                  <a:pt x="97915" y="2801586"/>
                  <a:pt x="97915" y="3010789"/>
                  <a:pt x="709306" y="3153196"/>
                </a:cubicBezTo>
                <a:cubicBezTo>
                  <a:pt x="1339613" y="3300311"/>
                  <a:pt x="2363970" y="3300311"/>
                  <a:pt x="2994106" y="3153196"/>
                </a:cubicBezTo>
                <a:cubicBezTo>
                  <a:pt x="3605496" y="3010812"/>
                  <a:pt x="3605496" y="2801609"/>
                  <a:pt x="2994106" y="2659203"/>
                </a:cubicBezTo>
                <a:cubicBezTo>
                  <a:pt x="2885121" y="2633885"/>
                  <a:pt x="2760951" y="2612140"/>
                  <a:pt x="2624642" y="2594755"/>
                </a:cubicBezTo>
                <a:close/>
                <a:moveTo>
                  <a:pt x="2673557" y="2461812"/>
                </a:moveTo>
                <a:cubicBezTo>
                  <a:pt x="2664962" y="2493353"/>
                  <a:pt x="2654309" y="2524563"/>
                  <a:pt x="2642165" y="2554258"/>
                </a:cubicBezTo>
                <a:cubicBezTo>
                  <a:pt x="2775107" y="2571466"/>
                  <a:pt x="2896574" y="2593057"/>
                  <a:pt x="3003524" y="2617860"/>
                </a:cubicBezTo>
                <a:cubicBezTo>
                  <a:pt x="3659492" y="2770868"/>
                  <a:pt x="3659492" y="3040970"/>
                  <a:pt x="3003524" y="3193989"/>
                </a:cubicBezTo>
                <a:cubicBezTo>
                  <a:pt x="2366816" y="3342448"/>
                  <a:pt x="1336344" y="3342448"/>
                  <a:pt x="699636" y="3193989"/>
                </a:cubicBezTo>
                <a:cubicBezTo>
                  <a:pt x="44011" y="3041136"/>
                  <a:pt x="44011" y="2771034"/>
                  <a:pt x="699636" y="2617860"/>
                </a:cubicBezTo>
                <a:cubicBezTo>
                  <a:pt x="806592" y="2592903"/>
                  <a:pt x="928236" y="2571471"/>
                  <a:pt x="1061178" y="2554258"/>
                </a:cubicBezTo>
                <a:cubicBezTo>
                  <a:pt x="1049034" y="2524386"/>
                  <a:pt x="1038564" y="2493176"/>
                  <a:pt x="1029637" y="2461812"/>
                </a:cubicBezTo>
                <a:cubicBezTo>
                  <a:pt x="844728" y="2488467"/>
                  <a:pt x="677205" y="2523225"/>
                  <a:pt x="533301" y="2565059"/>
                </a:cubicBezTo>
                <a:cubicBezTo>
                  <a:pt x="-177302" y="2771559"/>
                  <a:pt x="-177302" y="3087736"/>
                  <a:pt x="533301" y="3294407"/>
                </a:cubicBezTo>
                <a:cubicBezTo>
                  <a:pt x="1260763" y="3505794"/>
                  <a:pt x="2442740" y="3505794"/>
                  <a:pt x="3170031" y="3294407"/>
                </a:cubicBezTo>
                <a:cubicBezTo>
                  <a:pt x="3880634" y="3087907"/>
                  <a:pt x="3880634" y="2771731"/>
                  <a:pt x="3170031" y="2565059"/>
                </a:cubicBezTo>
                <a:cubicBezTo>
                  <a:pt x="3025950" y="2523380"/>
                  <a:pt x="2858432" y="2488467"/>
                  <a:pt x="2673540" y="2461812"/>
                </a:cubicBezTo>
                <a:close/>
                <a:moveTo>
                  <a:pt x="2254813" y="1829847"/>
                </a:moveTo>
                <a:cubicBezTo>
                  <a:pt x="2032128" y="1607162"/>
                  <a:pt x="1671083" y="1607162"/>
                  <a:pt x="1448375" y="1829847"/>
                </a:cubicBezTo>
                <a:cubicBezTo>
                  <a:pt x="1225685" y="2052710"/>
                  <a:pt x="1225685" y="2413749"/>
                  <a:pt x="1448375" y="2636634"/>
                </a:cubicBezTo>
                <a:cubicBezTo>
                  <a:pt x="1671232" y="2859319"/>
                  <a:pt x="2032271" y="2859319"/>
                  <a:pt x="2254813" y="2636634"/>
                </a:cubicBezTo>
                <a:cubicBezTo>
                  <a:pt x="2477675" y="2413595"/>
                  <a:pt x="2477675" y="2052561"/>
                  <a:pt x="2254813" y="1829847"/>
                </a:cubicBezTo>
                <a:close/>
                <a:moveTo>
                  <a:pt x="1851614" y="1620490"/>
                </a:moveTo>
                <a:cubicBezTo>
                  <a:pt x="2189691" y="1620490"/>
                  <a:pt x="2464039" y="1894810"/>
                  <a:pt x="2464039" y="2233081"/>
                </a:cubicBezTo>
                <a:cubicBezTo>
                  <a:pt x="2464039" y="2571517"/>
                  <a:pt x="2189719" y="2845671"/>
                  <a:pt x="1851614" y="2845671"/>
                </a:cubicBezTo>
                <a:cubicBezTo>
                  <a:pt x="1513178" y="2845671"/>
                  <a:pt x="1239029" y="2571351"/>
                  <a:pt x="1239029" y="2233081"/>
                </a:cubicBezTo>
                <a:cubicBezTo>
                  <a:pt x="1239206" y="1894821"/>
                  <a:pt x="1513343" y="1620490"/>
                  <a:pt x="1851614" y="1620490"/>
                </a:cubicBezTo>
                <a:close/>
                <a:moveTo>
                  <a:pt x="1822593" y="1877082"/>
                </a:moveTo>
                <a:lnTo>
                  <a:pt x="1822593" y="1793746"/>
                </a:lnTo>
                <a:cubicBezTo>
                  <a:pt x="1822593" y="1760502"/>
                  <a:pt x="1873206" y="1760502"/>
                  <a:pt x="1873206" y="1793746"/>
                </a:cubicBezTo>
                <a:lnTo>
                  <a:pt x="1873206" y="1876076"/>
                </a:lnTo>
                <a:cubicBezTo>
                  <a:pt x="1968018" y="1883843"/>
                  <a:pt x="2072270" y="1954366"/>
                  <a:pt x="2080551" y="2055584"/>
                </a:cubicBezTo>
                <a:cubicBezTo>
                  <a:pt x="2083255" y="2088645"/>
                  <a:pt x="2032643" y="2092526"/>
                  <a:pt x="2030099" y="2059288"/>
                </a:cubicBezTo>
                <a:cubicBezTo>
                  <a:pt x="2023847" y="1980661"/>
                  <a:pt x="1930218" y="1925676"/>
                  <a:pt x="1855815" y="1925676"/>
                </a:cubicBezTo>
                <a:cubicBezTo>
                  <a:pt x="1655904" y="1925676"/>
                  <a:pt x="1574751" y="2186846"/>
                  <a:pt x="1853626" y="2208101"/>
                </a:cubicBezTo>
                <a:cubicBezTo>
                  <a:pt x="2184805" y="2233241"/>
                  <a:pt x="2118168" y="2567454"/>
                  <a:pt x="1873206" y="2590222"/>
                </a:cubicBezTo>
                <a:lnTo>
                  <a:pt x="1873206" y="2672736"/>
                </a:lnTo>
                <a:cubicBezTo>
                  <a:pt x="1873206" y="2705980"/>
                  <a:pt x="1822593" y="2705980"/>
                  <a:pt x="1822593" y="2672736"/>
                </a:cubicBezTo>
                <a:lnTo>
                  <a:pt x="1822593" y="2589737"/>
                </a:lnTo>
                <a:cubicBezTo>
                  <a:pt x="1730308" y="2578935"/>
                  <a:pt x="1630604" y="2509595"/>
                  <a:pt x="1622837" y="2411257"/>
                </a:cubicBezTo>
                <a:cubicBezTo>
                  <a:pt x="1620140" y="2378019"/>
                  <a:pt x="1670746" y="2373978"/>
                  <a:pt x="1673289" y="2407217"/>
                </a:cubicBezTo>
                <a:cubicBezTo>
                  <a:pt x="1679541" y="2485844"/>
                  <a:pt x="1772987" y="2540828"/>
                  <a:pt x="1847574" y="2540828"/>
                </a:cubicBezTo>
                <a:cubicBezTo>
                  <a:pt x="2047330" y="2540828"/>
                  <a:pt x="2128638" y="2279658"/>
                  <a:pt x="1849763" y="2258404"/>
                </a:cubicBezTo>
                <a:cubicBezTo>
                  <a:pt x="1522310" y="2233447"/>
                  <a:pt x="1583701" y="1905794"/>
                  <a:pt x="1822593" y="1877128"/>
                </a:cubicBezTo>
                <a:close/>
                <a:moveTo>
                  <a:pt x="1170683" y="3087062"/>
                </a:moveTo>
                <a:cubicBezTo>
                  <a:pt x="1198344" y="3087062"/>
                  <a:pt x="1198344" y="3129233"/>
                  <a:pt x="1170683" y="3129233"/>
                </a:cubicBezTo>
                <a:lnTo>
                  <a:pt x="1077215" y="3129233"/>
                </a:lnTo>
                <a:cubicBezTo>
                  <a:pt x="1049560" y="3129233"/>
                  <a:pt x="1049560" y="3087062"/>
                  <a:pt x="1077215" y="3087062"/>
                </a:cubicBezTo>
                <a:close/>
                <a:moveTo>
                  <a:pt x="2626294" y="3087062"/>
                </a:moveTo>
                <a:cubicBezTo>
                  <a:pt x="2653955" y="3087062"/>
                  <a:pt x="2653955" y="3129233"/>
                  <a:pt x="2626294" y="3129233"/>
                </a:cubicBezTo>
                <a:lnTo>
                  <a:pt x="1272125" y="3129050"/>
                </a:lnTo>
                <a:cubicBezTo>
                  <a:pt x="1244133" y="3129050"/>
                  <a:pt x="1244133" y="3086879"/>
                  <a:pt x="1272125" y="3086879"/>
                </a:cubicBezTo>
                <a:close/>
              </a:path>
            </a:pathLst>
          </a:custGeom>
          <a:solidFill>
            <a:srgbClr val="8BC9C5"/>
          </a:solidFill>
          <a:ln w="5715" cap="flat">
            <a:noFill/>
            <a:prstDash val="solid"/>
            <a:miter/>
          </a:ln>
        </p:spPr>
        <p:txBody>
          <a:bodyPr rtlCol="0" anchor="ctr"/>
          <a:lstStyle/>
          <a:p>
            <a:endParaRPr lang="en-US" sz="1641"/>
          </a:p>
        </p:txBody>
      </p:sp>
      <p:sp>
        <p:nvSpPr>
          <p:cNvPr id="68" name="Freeform: Shape 67">
            <a:extLst>
              <a:ext uri="{FF2B5EF4-FFF2-40B4-BE49-F238E27FC236}">
                <a16:creationId xmlns:a16="http://schemas.microsoft.com/office/drawing/2014/main" id="{3AF5F6F7-8067-5F0A-2643-1028A8CCEC24}"/>
              </a:ext>
            </a:extLst>
          </p:cNvPr>
          <p:cNvSpPr/>
          <p:nvPr/>
        </p:nvSpPr>
        <p:spPr>
          <a:xfrm>
            <a:off x="6431932" y="5427420"/>
            <a:ext cx="472269" cy="592840"/>
          </a:xfrm>
          <a:custGeom>
            <a:avLst/>
            <a:gdLst>
              <a:gd name="connsiteX0" fmla="*/ 496074 w 1026042"/>
              <a:gd name="connsiteY0" fmla="*/ 406423 h 1287994"/>
              <a:gd name="connsiteX1" fmla="*/ 512911 w 1026042"/>
              <a:gd name="connsiteY1" fmla="*/ 414133 h 1287994"/>
              <a:gd name="connsiteX2" fmla="*/ 529749 w 1026042"/>
              <a:gd name="connsiteY2" fmla="*/ 406423 h 1287994"/>
              <a:gd name="connsiteX3" fmla="*/ 646403 w 1026042"/>
              <a:gd name="connsiteY3" fmla="*/ 194841 h 1287994"/>
              <a:gd name="connsiteX4" fmla="*/ 614575 w 1026042"/>
              <a:gd name="connsiteY4" fmla="*/ 41910 h 1287994"/>
              <a:gd name="connsiteX5" fmla="*/ 614516 w 1026042"/>
              <a:gd name="connsiteY5" fmla="*/ 41910 h 1287994"/>
              <a:gd name="connsiteX6" fmla="*/ 411305 w 1026042"/>
              <a:gd name="connsiteY6" fmla="*/ 41910 h 1287994"/>
              <a:gd name="connsiteX7" fmla="*/ 379477 w 1026042"/>
              <a:gd name="connsiteY7" fmla="*/ 194841 h 1287994"/>
              <a:gd name="connsiteX8" fmla="*/ 496074 w 1026042"/>
              <a:gd name="connsiteY8" fmla="*/ 406423 h 1287994"/>
              <a:gd name="connsiteX9" fmla="*/ 512911 w 1026042"/>
              <a:gd name="connsiteY9" fmla="*/ 78886 h 1287994"/>
              <a:gd name="connsiteX10" fmla="*/ 565967 w 1026042"/>
              <a:gd name="connsiteY10" fmla="*/ 114350 h 1287994"/>
              <a:gd name="connsiteX11" fmla="*/ 553529 w 1026042"/>
              <a:gd name="connsiteY11" fmla="*/ 176913 h 1287994"/>
              <a:gd name="connsiteX12" fmla="*/ 490915 w 1026042"/>
              <a:gd name="connsiteY12" fmla="*/ 189353 h 1287994"/>
              <a:gd name="connsiteX13" fmla="*/ 455509 w 1026042"/>
              <a:gd name="connsiteY13" fmla="*/ 136297 h 1287994"/>
              <a:gd name="connsiteX14" fmla="*/ 472289 w 1026042"/>
              <a:gd name="connsiteY14" fmla="*/ 95730 h 1287994"/>
              <a:gd name="connsiteX15" fmla="*/ 512912 w 1026042"/>
              <a:gd name="connsiteY15" fmla="*/ 78892 h 1287994"/>
              <a:gd name="connsiteX16" fmla="*/ 725 w 1026042"/>
              <a:gd name="connsiteY16" fmla="*/ 543203 h 1287994"/>
              <a:gd name="connsiteX17" fmla="*/ 182544 w 1026042"/>
              <a:gd name="connsiteY17" fmla="*/ 543203 h 1287994"/>
              <a:gd name="connsiteX18" fmla="*/ 91631 w 1026042"/>
              <a:gd name="connsiteY18" fmla="*/ 621785 h 1287994"/>
              <a:gd name="connsiteX19" fmla="*/ 718 w 1026042"/>
              <a:gd name="connsiteY19" fmla="*/ 543203 h 1287994"/>
              <a:gd name="connsiteX20" fmla="*/ 185484 w 1026042"/>
              <a:gd name="connsiteY20" fmla="*/ 516377 h 1287994"/>
              <a:gd name="connsiteX21" fmla="*/ 3499 w 1026042"/>
              <a:gd name="connsiteY21" fmla="*/ 516377 h 1287994"/>
              <a:gd name="connsiteX22" fmla="*/ 63403 w 1026042"/>
              <a:gd name="connsiteY22" fmla="*/ 284485 h 1287994"/>
              <a:gd name="connsiteX23" fmla="*/ 63462 w 1026042"/>
              <a:gd name="connsiteY23" fmla="*/ 284485 h 1287994"/>
              <a:gd name="connsiteX24" fmla="*/ 92897 w 1026042"/>
              <a:gd name="connsiteY24" fmla="*/ 261568 h 1287994"/>
              <a:gd name="connsiteX25" fmla="*/ 224973 w 1026042"/>
              <a:gd name="connsiteY25" fmla="*/ 261568 h 1287994"/>
              <a:gd name="connsiteX26" fmla="*/ 840337 w 1026042"/>
              <a:gd name="connsiteY26" fmla="*/ 516377 h 1287994"/>
              <a:gd name="connsiteX27" fmla="*/ 800856 w 1026042"/>
              <a:gd name="connsiteY27" fmla="*/ 261563 h 1287994"/>
              <a:gd name="connsiteX28" fmla="*/ 932932 w 1026042"/>
              <a:gd name="connsiteY28" fmla="*/ 261563 h 1287994"/>
              <a:gd name="connsiteX29" fmla="*/ 962367 w 1026042"/>
              <a:gd name="connsiteY29" fmla="*/ 284480 h 1287994"/>
              <a:gd name="connsiteX30" fmla="*/ 1022271 w 1026042"/>
              <a:gd name="connsiteY30" fmla="*/ 516372 h 1287994"/>
              <a:gd name="connsiteX31" fmla="*/ 621084 w 1026042"/>
              <a:gd name="connsiteY31" fmla="*/ 324388 h 1287994"/>
              <a:gd name="connsiteX32" fmla="*/ 652638 w 1026042"/>
              <a:gd name="connsiteY32" fmla="*/ 261552 h 1287994"/>
              <a:gd name="connsiteX33" fmla="*/ 773857 w 1026042"/>
              <a:gd name="connsiteY33" fmla="*/ 261552 h 1287994"/>
              <a:gd name="connsiteX34" fmla="*/ 813229 w 1026042"/>
              <a:gd name="connsiteY34" fmla="*/ 516366 h 1287994"/>
              <a:gd name="connsiteX35" fmla="*/ 630921 w 1026042"/>
              <a:gd name="connsiteY35" fmla="*/ 516366 h 1287994"/>
              <a:gd name="connsiteX36" fmla="*/ 604089 w 1026042"/>
              <a:gd name="connsiteY36" fmla="*/ 516377 h 1287994"/>
              <a:gd name="connsiteX37" fmla="*/ 421723 w 1026042"/>
              <a:gd name="connsiteY37" fmla="*/ 516377 h 1287994"/>
              <a:gd name="connsiteX38" fmla="*/ 429650 w 1026042"/>
              <a:gd name="connsiteY38" fmla="*/ 363446 h 1287994"/>
              <a:gd name="connsiteX39" fmla="*/ 475650 w 1026042"/>
              <a:gd name="connsiteY39" fmla="*/ 423782 h 1287994"/>
              <a:gd name="connsiteX40" fmla="*/ 512903 w 1026042"/>
              <a:gd name="connsiteY40" fmla="*/ 441000 h 1287994"/>
              <a:gd name="connsiteX41" fmla="*/ 550157 w 1026042"/>
              <a:gd name="connsiteY41" fmla="*/ 423782 h 1287994"/>
              <a:gd name="connsiteX42" fmla="*/ 596322 w 1026042"/>
              <a:gd name="connsiteY42" fmla="*/ 363446 h 1287994"/>
              <a:gd name="connsiteX43" fmla="*/ 212586 w 1026042"/>
              <a:gd name="connsiteY43" fmla="*/ 516377 h 1287994"/>
              <a:gd name="connsiteX44" fmla="*/ 251902 w 1026042"/>
              <a:gd name="connsiteY44" fmla="*/ 261563 h 1287994"/>
              <a:gd name="connsiteX45" fmla="*/ 373875 w 1026042"/>
              <a:gd name="connsiteY45" fmla="*/ 261563 h 1287994"/>
              <a:gd name="connsiteX46" fmla="*/ 404726 w 1026042"/>
              <a:gd name="connsiteY46" fmla="*/ 324399 h 1287994"/>
              <a:gd name="connsiteX47" fmla="*/ 394845 w 1026042"/>
              <a:gd name="connsiteY47" fmla="*/ 516388 h 1287994"/>
              <a:gd name="connsiteX48" fmla="*/ 182390 w 1026042"/>
              <a:gd name="connsiteY48" fmla="*/ 780537 h 1287994"/>
              <a:gd name="connsiteX49" fmla="*/ 182447 w 1026042"/>
              <a:gd name="connsiteY49" fmla="*/ 780537 h 1287994"/>
              <a:gd name="connsiteX50" fmla="*/ 162950 w 1026042"/>
              <a:gd name="connsiteY50" fmla="*/ 800141 h 1287994"/>
              <a:gd name="connsiteX51" fmla="*/ 162950 w 1026042"/>
              <a:gd name="connsiteY51" fmla="*/ 1193612 h 1287994"/>
              <a:gd name="connsiteX52" fmla="*/ 393756 w 1026042"/>
              <a:gd name="connsiteY52" fmla="*/ 1193612 h 1287994"/>
              <a:gd name="connsiteX53" fmla="*/ 393756 w 1026042"/>
              <a:gd name="connsiteY53" fmla="*/ 799883 h 1287994"/>
              <a:gd name="connsiteX54" fmla="*/ 387943 w 1026042"/>
              <a:gd name="connsiteY54" fmla="*/ 785927 h 1287994"/>
              <a:gd name="connsiteX55" fmla="*/ 373880 w 1026042"/>
              <a:gd name="connsiteY55" fmla="*/ 780279 h 1287994"/>
              <a:gd name="connsiteX56" fmla="*/ 368345 w 1026042"/>
              <a:gd name="connsiteY56" fmla="*/ 1007866 h 1287994"/>
              <a:gd name="connsiteX57" fmla="*/ 354928 w 1026042"/>
              <a:gd name="connsiteY57" fmla="*/ 1018128 h 1287994"/>
              <a:gd name="connsiteX58" fmla="*/ 341511 w 1026042"/>
              <a:gd name="connsiteY58" fmla="*/ 1007866 h 1287994"/>
              <a:gd name="connsiteX59" fmla="*/ 341511 w 1026042"/>
              <a:gd name="connsiteY59" fmla="*/ 966157 h 1287994"/>
              <a:gd name="connsiteX60" fmla="*/ 354928 w 1026042"/>
              <a:gd name="connsiteY60" fmla="*/ 955895 h 1287994"/>
              <a:gd name="connsiteX61" fmla="*/ 368345 w 1026042"/>
              <a:gd name="connsiteY61" fmla="*/ 966157 h 1287994"/>
              <a:gd name="connsiteX62" fmla="*/ 211339 w 1026042"/>
              <a:gd name="connsiteY62" fmla="*/ 543218 h 1287994"/>
              <a:gd name="connsiteX63" fmla="*/ 393215 w 1026042"/>
              <a:gd name="connsiteY63" fmla="*/ 543218 h 1287994"/>
              <a:gd name="connsiteX64" fmla="*/ 302302 w 1026042"/>
              <a:gd name="connsiteY64" fmla="*/ 621800 h 1287994"/>
              <a:gd name="connsiteX65" fmla="*/ 211339 w 1026042"/>
              <a:gd name="connsiteY65" fmla="*/ 543218 h 1287994"/>
              <a:gd name="connsiteX66" fmla="*/ 421946 w 1026042"/>
              <a:gd name="connsiteY66" fmla="*/ 543218 h 1287994"/>
              <a:gd name="connsiteX67" fmla="*/ 603822 w 1026042"/>
              <a:gd name="connsiteY67" fmla="*/ 543218 h 1287994"/>
              <a:gd name="connsiteX68" fmla="*/ 512909 w 1026042"/>
              <a:gd name="connsiteY68" fmla="*/ 621800 h 1287994"/>
              <a:gd name="connsiteX69" fmla="*/ 421995 w 1026042"/>
              <a:gd name="connsiteY69" fmla="*/ 543218 h 1287994"/>
              <a:gd name="connsiteX70" fmla="*/ 632553 w 1026042"/>
              <a:gd name="connsiteY70" fmla="*/ 543218 h 1287994"/>
              <a:gd name="connsiteX71" fmla="*/ 814488 w 1026042"/>
              <a:gd name="connsiteY71" fmla="*/ 543218 h 1287994"/>
              <a:gd name="connsiteX72" fmla="*/ 723525 w 1026042"/>
              <a:gd name="connsiteY72" fmla="*/ 621800 h 1287994"/>
              <a:gd name="connsiteX73" fmla="*/ 632611 w 1026042"/>
              <a:gd name="connsiteY73" fmla="*/ 543218 h 1287994"/>
              <a:gd name="connsiteX74" fmla="*/ 934168 w 1026042"/>
              <a:gd name="connsiteY74" fmla="*/ 621800 h 1287994"/>
              <a:gd name="connsiteX75" fmla="*/ 843255 w 1026042"/>
              <a:gd name="connsiteY75" fmla="*/ 543218 h 1287994"/>
              <a:gd name="connsiteX76" fmla="*/ 1025074 w 1026042"/>
              <a:gd name="connsiteY76" fmla="*/ 543218 h 1287994"/>
              <a:gd name="connsiteX77" fmla="*/ 934161 w 1026042"/>
              <a:gd name="connsiteY77" fmla="*/ 621800 h 1287994"/>
              <a:gd name="connsiteX78" fmla="*/ 953500 w 1026042"/>
              <a:gd name="connsiteY78" fmla="*/ 1193610 h 1287994"/>
              <a:gd name="connsiteX79" fmla="*/ 953500 w 1026042"/>
              <a:gd name="connsiteY79" fmla="*/ 646948 h 1287994"/>
              <a:gd name="connsiteX80" fmla="*/ 934168 w 1026042"/>
              <a:gd name="connsiteY80" fmla="*/ 648630 h 1287994"/>
              <a:gd name="connsiteX81" fmla="*/ 828918 w 1026042"/>
              <a:gd name="connsiteY81" fmla="*/ 584659 h 1287994"/>
              <a:gd name="connsiteX82" fmla="*/ 723619 w 1026042"/>
              <a:gd name="connsiteY82" fmla="*/ 648580 h 1287994"/>
              <a:gd name="connsiteX83" fmla="*/ 618260 w 1026042"/>
              <a:gd name="connsiteY83" fmla="*/ 584659 h 1287994"/>
              <a:gd name="connsiteX84" fmla="*/ 512901 w 1026042"/>
              <a:gd name="connsiteY84" fmla="*/ 648580 h 1287994"/>
              <a:gd name="connsiteX85" fmla="*/ 407543 w 1026042"/>
              <a:gd name="connsiteY85" fmla="*/ 584659 h 1287994"/>
              <a:gd name="connsiteX86" fmla="*/ 302184 w 1026042"/>
              <a:gd name="connsiteY86" fmla="*/ 648580 h 1287994"/>
              <a:gd name="connsiteX87" fmla="*/ 196885 w 1026042"/>
              <a:gd name="connsiteY87" fmla="*/ 584659 h 1287994"/>
              <a:gd name="connsiteX88" fmla="*/ 91635 w 1026042"/>
              <a:gd name="connsiteY88" fmla="*/ 648630 h 1287994"/>
              <a:gd name="connsiteX89" fmla="*/ 72303 w 1026042"/>
              <a:gd name="connsiteY89" fmla="*/ 646948 h 1287994"/>
              <a:gd name="connsiteX90" fmla="*/ 72303 w 1026042"/>
              <a:gd name="connsiteY90" fmla="*/ 1193610 h 1287994"/>
              <a:gd name="connsiteX91" fmla="*/ 136118 w 1026042"/>
              <a:gd name="connsiteY91" fmla="*/ 1193610 h 1287994"/>
              <a:gd name="connsiteX92" fmla="*/ 136118 w 1026042"/>
              <a:gd name="connsiteY92" fmla="*/ 799881 h 1287994"/>
              <a:gd name="connsiteX93" fmla="*/ 182441 w 1026042"/>
              <a:gd name="connsiteY93" fmla="*/ 753451 h 1287994"/>
              <a:gd name="connsiteX94" fmla="*/ 373878 w 1026042"/>
              <a:gd name="connsiteY94" fmla="*/ 753451 h 1287994"/>
              <a:gd name="connsiteX95" fmla="*/ 420150 w 1026042"/>
              <a:gd name="connsiteY95" fmla="*/ 799881 h 1287994"/>
              <a:gd name="connsiteX96" fmla="*/ 420150 w 1026042"/>
              <a:gd name="connsiteY96" fmla="*/ 1193610 h 1287994"/>
              <a:gd name="connsiteX97" fmla="*/ 488851 w 1026042"/>
              <a:gd name="connsiteY97" fmla="*/ 799881 h 1287994"/>
              <a:gd name="connsiteX98" fmla="*/ 535174 w 1026042"/>
              <a:gd name="connsiteY98" fmla="*/ 753451 h 1287994"/>
              <a:gd name="connsiteX99" fmla="*/ 843376 w 1026042"/>
              <a:gd name="connsiteY99" fmla="*/ 753451 h 1287994"/>
              <a:gd name="connsiteX100" fmla="*/ 889700 w 1026042"/>
              <a:gd name="connsiteY100" fmla="*/ 799881 h 1287994"/>
              <a:gd name="connsiteX101" fmla="*/ 889700 w 1026042"/>
              <a:gd name="connsiteY101" fmla="*/ 1051550 h 1287994"/>
              <a:gd name="connsiteX102" fmla="*/ 843376 w 1026042"/>
              <a:gd name="connsiteY102" fmla="*/ 1097821 h 1287994"/>
              <a:gd name="connsiteX103" fmla="*/ 535174 w 1026042"/>
              <a:gd name="connsiteY103" fmla="*/ 1097821 h 1287994"/>
              <a:gd name="connsiteX104" fmla="*/ 488851 w 1026042"/>
              <a:gd name="connsiteY104" fmla="*/ 1051550 h 1287994"/>
              <a:gd name="connsiteX105" fmla="*/ 515677 w 1026042"/>
              <a:gd name="connsiteY105" fmla="*/ 1051550 h 1287994"/>
              <a:gd name="connsiteX106" fmla="*/ 515677 w 1026042"/>
              <a:gd name="connsiteY106" fmla="*/ 939077 h 1287994"/>
              <a:gd name="connsiteX107" fmla="*/ 675838 w 1026042"/>
              <a:gd name="connsiteY107" fmla="*/ 939077 h 1287994"/>
              <a:gd name="connsiteX108" fmla="*/ 675838 w 1026042"/>
              <a:gd name="connsiteY108" fmla="*/ 1070988 h 1287994"/>
              <a:gd name="connsiteX109" fmla="*/ 535182 w 1026042"/>
              <a:gd name="connsiteY109" fmla="*/ 1070988 h 1287994"/>
              <a:gd name="connsiteX110" fmla="*/ 521384 w 1026042"/>
              <a:gd name="connsiteY110" fmla="*/ 1065281 h 1287994"/>
              <a:gd name="connsiteX111" fmla="*/ 515677 w 1026042"/>
              <a:gd name="connsiteY111" fmla="*/ 1051542 h 1287994"/>
              <a:gd name="connsiteX112" fmla="*/ 843362 w 1026042"/>
              <a:gd name="connsiteY112" fmla="*/ 1070988 h 1287994"/>
              <a:gd name="connsiteX113" fmla="*/ 702655 w 1026042"/>
              <a:gd name="connsiteY113" fmla="*/ 1070988 h 1287994"/>
              <a:gd name="connsiteX114" fmla="*/ 702655 w 1026042"/>
              <a:gd name="connsiteY114" fmla="*/ 939077 h 1287994"/>
              <a:gd name="connsiteX115" fmla="*/ 862859 w 1026042"/>
              <a:gd name="connsiteY115" fmla="*/ 939077 h 1287994"/>
              <a:gd name="connsiteX116" fmla="*/ 862859 w 1026042"/>
              <a:gd name="connsiteY116" fmla="*/ 1051550 h 1287994"/>
              <a:gd name="connsiteX117" fmla="*/ 857152 w 1026042"/>
              <a:gd name="connsiteY117" fmla="*/ 1065290 h 1287994"/>
              <a:gd name="connsiteX118" fmla="*/ 843354 w 1026042"/>
              <a:gd name="connsiteY118" fmla="*/ 1070995 h 1287994"/>
              <a:gd name="connsiteX119" fmla="*/ 862800 w 1026042"/>
              <a:gd name="connsiteY119" fmla="*/ 912194 h 1287994"/>
              <a:gd name="connsiteX120" fmla="*/ 702639 w 1026042"/>
              <a:gd name="connsiteY120" fmla="*/ 912251 h 1287994"/>
              <a:gd name="connsiteX121" fmla="*/ 702639 w 1026042"/>
              <a:gd name="connsiteY121" fmla="*/ 780283 h 1287994"/>
              <a:gd name="connsiteX122" fmla="*/ 843345 w 1026042"/>
              <a:gd name="connsiteY122" fmla="*/ 780283 h 1287994"/>
              <a:gd name="connsiteX123" fmla="*/ 862842 w 1026042"/>
              <a:gd name="connsiteY123" fmla="*/ 799887 h 1287994"/>
              <a:gd name="connsiteX124" fmla="*/ 675814 w 1026042"/>
              <a:gd name="connsiteY124" fmla="*/ 912194 h 1287994"/>
              <a:gd name="connsiteX125" fmla="*/ 515654 w 1026042"/>
              <a:gd name="connsiteY125" fmla="*/ 912251 h 1287994"/>
              <a:gd name="connsiteX126" fmla="*/ 515654 w 1026042"/>
              <a:gd name="connsiteY126" fmla="*/ 799887 h 1287994"/>
              <a:gd name="connsiteX127" fmla="*/ 535151 w 1026042"/>
              <a:gd name="connsiteY127" fmla="*/ 780283 h 1287994"/>
              <a:gd name="connsiteX128" fmla="*/ 675807 w 1026042"/>
              <a:gd name="connsiteY128" fmla="*/ 780283 h 1287994"/>
              <a:gd name="connsiteX129" fmla="*/ 1026035 w 1026042"/>
              <a:gd name="connsiteY129" fmla="*/ 1239933 h 1287994"/>
              <a:gd name="connsiteX130" fmla="*/ 1026035 w 1026042"/>
              <a:gd name="connsiteY130" fmla="*/ 1268557 h 1287994"/>
              <a:gd name="connsiteX131" fmla="*/ 1006597 w 1026042"/>
              <a:gd name="connsiteY131" fmla="*/ 1287995 h 1287994"/>
              <a:gd name="connsiteX132" fmla="*/ 19497 w 1026042"/>
              <a:gd name="connsiteY132" fmla="*/ 1287995 h 1287994"/>
              <a:gd name="connsiteX133" fmla="*/ 0 w 1026042"/>
              <a:gd name="connsiteY133" fmla="*/ 1268557 h 1287994"/>
              <a:gd name="connsiteX134" fmla="*/ 0 w 1026042"/>
              <a:gd name="connsiteY134" fmla="*/ 1239933 h 1287994"/>
              <a:gd name="connsiteX135" fmla="*/ 19497 w 1026042"/>
              <a:gd name="connsiteY135" fmla="*/ 1220436 h 1287994"/>
              <a:gd name="connsiteX136" fmla="*/ 1006597 w 1026042"/>
              <a:gd name="connsiteY136" fmla="*/ 1220436 h 1287994"/>
              <a:gd name="connsiteX137" fmla="*/ 1020337 w 1026042"/>
              <a:gd name="connsiteY137" fmla="*/ 1226143 h 1287994"/>
              <a:gd name="connsiteX138" fmla="*/ 1026042 w 1026042"/>
              <a:gd name="connsiteY138" fmla="*/ 1239940 h 128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026042" h="1287994">
                <a:moveTo>
                  <a:pt x="496074" y="406423"/>
                </a:moveTo>
                <a:cubicBezTo>
                  <a:pt x="500307" y="411309"/>
                  <a:pt x="506444" y="414133"/>
                  <a:pt x="512911" y="414133"/>
                </a:cubicBezTo>
                <a:cubicBezTo>
                  <a:pt x="519372" y="414133"/>
                  <a:pt x="525509" y="411309"/>
                  <a:pt x="529749" y="406423"/>
                </a:cubicBezTo>
                <a:cubicBezTo>
                  <a:pt x="564236" y="366130"/>
                  <a:pt x="627065" y="280484"/>
                  <a:pt x="646403" y="194841"/>
                </a:cubicBezTo>
                <a:cubicBezTo>
                  <a:pt x="660308" y="135482"/>
                  <a:pt x="648795" y="76397"/>
                  <a:pt x="614575" y="41910"/>
                </a:cubicBezTo>
                <a:lnTo>
                  <a:pt x="614516" y="41910"/>
                </a:lnTo>
                <a:cubicBezTo>
                  <a:pt x="558305" y="-13970"/>
                  <a:pt x="467507" y="-13970"/>
                  <a:pt x="411305" y="41910"/>
                </a:cubicBezTo>
                <a:cubicBezTo>
                  <a:pt x="377091" y="75959"/>
                  <a:pt x="365961" y="135044"/>
                  <a:pt x="379477" y="194841"/>
                </a:cubicBezTo>
                <a:cubicBezTo>
                  <a:pt x="398757" y="280488"/>
                  <a:pt x="461587" y="366125"/>
                  <a:pt x="496074" y="406423"/>
                </a:cubicBezTo>
                <a:close/>
                <a:moveTo>
                  <a:pt x="512911" y="78886"/>
                </a:moveTo>
                <a:cubicBezTo>
                  <a:pt x="536159" y="78886"/>
                  <a:pt x="557063" y="92899"/>
                  <a:pt x="565967" y="114350"/>
                </a:cubicBezTo>
                <a:cubicBezTo>
                  <a:pt x="574822" y="135800"/>
                  <a:pt x="569933" y="160515"/>
                  <a:pt x="553529" y="176913"/>
                </a:cubicBezTo>
                <a:cubicBezTo>
                  <a:pt x="537071" y="193312"/>
                  <a:pt x="512366" y="198257"/>
                  <a:pt x="490915" y="189353"/>
                </a:cubicBezTo>
                <a:cubicBezTo>
                  <a:pt x="469465" y="180447"/>
                  <a:pt x="455509" y="159538"/>
                  <a:pt x="455509" y="136297"/>
                </a:cubicBezTo>
                <a:cubicBezTo>
                  <a:pt x="455509" y="121090"/>
                  <a:pt x="461538" y="106481"/>
                  <a:pt x="472289" y="95730"/>
                </a:cubicBezTo>
                <a:cubicBezTo>
                  <a:pt x="483097" y="84922"/>
                  <a:pt x="497706" y="78892"/>
                  <a:pt x="512912" y="78892"/>
                </a:cubicBezTo>
                <a:close/>
                <a:moveTo>
                  <a:pt x="725" y="543203"/>
                </a:moveTo>
                <a:lnTo>
                  <a:pt x="182544" y="543203"/>
                </a:lnTo>
                <a:cubicBezTo>
                  <a:pt x="175977" y="588333"/>
                  <a:pt x="137249" y="621785"/>
                  <a:pt x="91631" y="621785"/>
                </a:cubicBezTo>
                <a:cubicBezTo>
                  <a:pt x="46069" y="621785"/>
                  <a:pt x="7344" y="588333"/>
                  <a:pt x="718" y="543203"/>
                </a:cubicBezTo>
                <a:close/>
                <a:moveTo>
                  <a:pt x="185484" y="516377"/>
                </a:moveTo>
                <a:lnTo>
                  <a:pt x="3499" y="516377"/>
                </a:lnTo>
                <a:lnTo>
                  <a:pt x="63403" y="284485"/>
                </a:lnTo>
                <a:lnTo>
                  <a:pt x="63462" y="284485"/>
                </a:lnTo>
                <a:cubicBezTo>
                  <a:pt x="66666" y="270910"/>
                  <a:pt x="78941" y="261353"/>
                  <a:pt x="92897" y="261568"/>
                </a:cubicBezTo>
                <a:lnTo>
                  <a:pt x="224973" y="261568"/>
                </a:lnTo>
                <a:close/>
                <a:moveTo>
                  <a:pt x="840337" y="516377"/>
                </a:moveTo>
                <a:lnTo>
                  <a:pt x="800856" y="261563"/>
                </a:lnTo>
                <a:lnTo>
                  <a:pt x="932932" y="261563"/>
                </a:lnTo>
                <a:cubicBezTo>
                  <a:pt x="946888" y="261347"/>
                  <a:pt x="959162" y="270905"/>
                  <a:pt x="962367" y="284480"/>
                </a:cubicBezTo>
                <a:lnTo>
                  <a:pt x="1022271" y="516372"/>
                </a:lnTo>
                <a:close/>
                <a:moveTo>
                  <a:pt x="621084" y="324388"/>
                </a:moveTo>
                <a:cubicBezTo>
                  <a:pt x="632920" y="304129"/>
                  <a:pt x="643462" y="283168"/>
                  <a:pt x="652638" y="261552"/>
                </a:cubicBezTo>
                <a:lnTo>
                  <a:pt x="773857" y="261552"/>
                </a:lnTo>
                <a:lnTo>
                  <a:pt x="813229" y="516366"/>
                </a:lnTo>
                <a:lnTo>
                  <a:pt x="630921" y="516366"/>
                </a:lnTo>
                <a:close/>
                <a:moveTo>
                  <a:pt x="604089" y="516377"/>
                </a:moveTo>
                <a:lnTo>
                  <a:pt x="421723" y="516377"/>
                </a:lnTo>
                <a:lnTo>
                  <a:pt x="429650" y="363446"/>
                </a:lnTo>
                <a:cubicBezTo>
                  <a:pt x="443878" y="384409"/>
                  <a:pt x="459194" y="404559"/>
                  <a:pt x="475650" y="423782"/>
                </a:cubicBezTo>
                <a:cubicBezTo>
                  <a:pt x="484933" y="434699"/>
                  <a:pt x="498567" y="441000"/>
                  <a:pt x="512903" y="441000"/>
                </a:cubicBezTo>
                <a:cubicBezTo>
                  <a:pt x="527240" y="441000"/>
                  <a:pt x="540872" y="434699"/>
                  <a:pt x="550157" y="423782"/>
                </a:cubicBezTo>
                <a:cubicBezTo>
                  <a:pt x="566613" y="404559"/>
                  <a:pt x="582035" y="384409"/>
                  <a:pt x="596322" y="363446"/>
                </a:cubicBezTo>
                <a:close/>
                <a:moveTo>
                  <a:pt x="212586" y="516377"/>
                </a:moveTo>
                <a:lnTo>
                  <a:pt x="251902" y="261563"/>
                </a:lnTo>
                <a:lnTo>
                  <a:pt x="373875" y="261563"/>
                </a:lnTo>
                <a:cubicBezTo>
                  <a:pt x="382836" y="283122"/>
                  <a:pt x="393155" y="304142"/>
                  <a:pt x="404726" y="324399"/>
                </a:cubicBezTo>
                <a:lnTo>
                  <a:pt x="394845" y="516388"/>
                </a:lnTo>
                <a:close/>
                <a:moveTo>
                  <a:pt x="182390" y="780537"/>
                </a:moveTo>
                <a:lnTo>
                  <a:pt x="182447" y="780537"/>
                </a:lnTo>
                <a:cubicBezTo>
                  <a:pt x="171696" y="780645"/>
                  <a:pt x="162950" y="789389"/>
                  <a:pt x="162950" y="800141"/>
                </a:cubicBezTo>
                <a:lnTo>
                  <a:pt x="162950" y="1193612"/>
                </a:lnTo>
                <a:lnTo>
                  <a:pt x="393756" y="1193612"/>
                </a:lnTo>
                <a:lnTo>
                  <a:pt x="393756" y="799883"/>
                </a:lnTo>
                <a:cubicBezTo>
                  <a:pt x="393756" y="794673"/>
                  <a:pt x="391637" y="789621"/>
                  <a:pt x="387943" y="785927"/>
                </a:cubicBezTo>
                <a:cubicBezTo>
                  <a:pt x="384199" y="782233"/>
                  <a:pt x="379147" y="780220"/>
                  <a:pt x="373880" y="780279"/>
                </a:cubicBezTo>
                <a:close/>
                <a:moveTo>
                  <a:pt x="368345" y="1007866"/>
                </a:moveTo>
                <a:cubicBezTo>
                  <a:pt x="366663" y="1013895"/>
                  <a:pt x="361174" y="1018128"/>
                  <a:pt x="354928" y="1018128"/>
                </a:cubicBezTo>
                <a:cubicBezTo>
                  <a:pt x="348625" y="1018128"/>
                  <a:pt x="343143" y="1013895"/>
                  <a:pt x="341511" y="1007866"/>
                </a:cubicBezTo>
                <a:lnTo>
                  <a:pt x="341511" y="966157"/>
                </a:lnTo>
                <a:cubicBezTo>
                  <a:pt x="343143" y="960077"/>
                  <a:pt x="348625" y="955895"/>
                  <a:pt x="354928" y="955895"/>
                </a:cubicBezTo>
                <a:cubicBezTo>
                  <a:pt x="361172" y="955895"/>
                  <a:pt x="366656" y="960077"/>
                  <a:pt x="368345" y="966157"/>
                </a:cubicBezTo>
                <a:close/>
                <a:moveTo>
                  <a:pt x="211339" y="543218"/>
                </a:moveTo>
                <a:lnTo>
                  <a:pt x="393215" y="543218"/>
                </a:lnTo>
                <a:cubicBezTo>
                  <a:pt x="386589" y="588347"/>
                  <a:pt x="347871" y="621800"/>
                  <a:pt x="302302" y="621800"/>
                </a:cubicBezTo>
                <a:cubicBezTo>
                  <a:pt x="256683" y="621800"/>
                  <a:pt x="217964" y="588347"/>
                  <a:pt x="211339" y="543218"/>
                </a:cubicBezTo>
                <a:close/>
                <a:moveTo>
                  <a:pt x="421946" y="543218"/>
                </a:moveTo>
                <a:lnTo>
                  <a:pt x="603822" y="543218"/>
                </a:lnTo>
                <a:cubicBezTo>
                  <a:pt x="597196" y="588347"/>
                  <a:pt x="558527" y="621800"/>
                  <a:pt x="512909" y="621800"/>
                </a:cubicBezTo>
                <a:cubicBezTo>
                  <a:pt x="467290" y="621800"/>
                  <a:pt x="428622" y="588347"/>
                  <a:pt x="421995" y="543218"/>
                </a:cubicBezTo>
                <a:close/>
                <a:moveTo>
                  <a:pt x="632553" y="543218"/>
                </a:moveTo>
                <a:lnTo>
                  <a:pt x="814488" y="543218"/>
                </a:lnTo>
                <a:cubicBezTo>
                  <a:pt x="807861" y="588347"/>
                  <a:pt x="769143" y="621800"/>
                  <a:pt x="723525" y="621800"/>
                </a:cubicBezTo>
                <a:cubicBezTo>
                  <a:pt x="677963" y="621800"/>
                  <a:pt x="639238" y="588347"/>
                  <a:pt x="632611" y="543218"/>
                </a:cubicBezTo>
                <a:close/>
                <a:moveTo>
                  <a:pt x="934168" y="621800"/>
                </a:moveTo>
                <a:cubicBezTo>
                  <a:pt x="888550" y="621800"/>
                  <a:pt x="849881" y="588347"/>
                  <a:pt x="843255" y="543218"/>
                </a:cubicBezTo>
                <a:lnTo>
                  <a:pt x="1025074" y="543218"/>
                </a:lnTo>
                <a:cubicBezTo>
                  <a:pt x="1018448" y="588347"/>
                  <a:pt x="979730" y="621800"/>
                  <a:pt x="934161" y="621800"/>
                </a:cubicBezTo>
                <a:close/>
                <a:moveTo>
                  <a:pt x="953500" y="1193610"/>
                </a:moveTo>
                <a:lnTo>
                  <a:pt x="953500" y="646948"/>
                </a:lnTo>
                <a:cubicBezTo>
                  <a:pt x="947090" y="648091"/>
                  <a:pt x="940629" y="648630"/>
                  <a:pt x="934168" y="648630"/>
                </a:cubicBezTo>
                <a:cubicBezTo>
                  <a:pt x="889907" y="648630"/>
                  <a:pt x="849284" y="623975"/>
                  <a:pt x="828918" y="584659"/>
                </a:cubicBezTo>
                <a:cubicBezTo>
                  <a:pt x="808444" y="623925"/>
                  <a:pt x="767878" y="648580"/>
                  <a:pt x="723619" y="648580"/>
                </a:cubicBezTo>
                <a:cubicBezTo>
                  <a:pt x="679301" y="648580"/>
                  <a:pt x="638734" y="623925"/>
                  <a:pt x="618260" y="584659"/>
                </a:cubicBezTo>
                <a:cubicBezTo>
                  <a:pt x="597786" y="623925"/>
                  <a:pt x="557162" y="648580"/>
                  <a:pt x="512901" y="648580"/>
                </a:cubicBezTo>
                <a:cubicBezTo>
                  <a:pt x="468641" y="648580"/>
                  <a:pt x="428017" y="623925"/>
                  <a:pt x="407543" y="584659"/>
                </a:cubicBezTo>
                <a:cubicBezTo>
                  <a:pt x="387069" y="623925"/>
                  <a:pt x="346502" y="648580"/>
                  <a:pt x="302184" y="648580"/>
                </a:cubicBezTo>
                <a:cubicBezTo>
                  <a:pt x="257923" y="648580"/>
                  <a:pt x="217358" y="623925"/>
                  <a:pt x="196885" y="584659"/>
                </a:cubicBezTo>
                <a:cubicBezTo>
                  <a:pt x="176519" y="623975"/>
                  <a:pt x="135895" y="648630"/>
                  <a:pt x="91635" y="648630"/>
                </a:cubicBezTo>
                <a:cubicBezTo>
                  <a:pt x="85174" y="648630"/>
                  <a:pt x="78707" y="648084"/>
                  <a:pt x="72303" y="646948"/>
                </a:cubicBezTo>
                <a:lnTo>
                  <a:pt x="72303" y="1193610"/>
                </a:lnTo>
                <a:lnTo>
                  <a:pt x="136118" y="1193610"/>
                </a:lnTo>
                <a:lnTo>
                  <a:pt x="136118" y="799881"/>
                </a:lnTo>
                <a:cubicBezTo>
                  <a:pt x="136118" y="774306"/>
                  <a:pt x="156864" y="753558"/>
                  <a:pt x="182441" y="753451"/>
                </a:cubicBezTo>
                <a:lnTo>
                  <a:pt x="373878" y="753451"/>
                </a:lnTo>
                <a:cubicBezTo>
                  <a:pt x="399454" y="753560"/>
                  <a:pt x="420150" y="774306"/>
                  <a:pt x="420150" y="799881"/>
                </a:cubicBezTo>
                <a:lnTo>
                  <a:pt x="420150" y="1193610"/>
                </a:lnTo>
                <a:close/>
                <a:moveTo>
                  <a:pt x="488851" y="799881"/>
                </a:moveTo>
                <a:cubicBezTo>
                  <a:pt x="488851" y="774306"/>
                  <a:pt x="509540" y="753558"/>
                  <a:pt x="535174" y="753451"/>
                </a:cubicBezTo>
                <a:lnTo>
                  <a:pt x="843376" y="753451"/>
                </a:lnTo>
                <a:cubicBezTo>
                  <a:pt x="868952" y="753560"/>
                  <a:pt x="889700" y="774306"/>
                  <a:pt x="889700" y="799881"/>
                </a:cubicBezTo>
                <a:lnTo>
                  <a:pt x="889700" y="1051550"/>
                </a:lnTo>
                <a:cubicBezTo>
                  <a:pt x="889591" y="1077075"/>
                  <a:pt x="868902" y="1097764"/>
                  <a:pt x="843376" y="1097821"/>
                </a:cubicBezTo>
                <a:lnTo>
                  <a:pt x="535174" y="1097821"/>
                </a:lnTo>
                <a:cubicBezTo>
                  <a:pt x="509599" y="1097821"/>
                  <a:pt x="488851" y="1077132"/>
                  <a:pt x="488851" y="1051550"/>
                </a:cubicBezTo>
                <a:close/>
                <a:moveTo>
                  <a:pt x="515677" y="1051550"/>
                </a:moveTo>
                <a:lnTo>
                  <a:pt x="515677" y="939077"/>
                </a:lnTo>
                <a:lnTo>
                  <a:pt x="675838" y="939077"/>
                </a:lnTo>
                <a:lnTo>
                  <a:pt x="675838" y="1070988"/>
                </a:lnTo>
                <a:lnTo>
                  <a:pt x="535182" y="1070988"/>
                </a:lnTo>
                <a:cubicBezTo>
                  <a:pt x="530021" y="1070988"/>
                  <a:pt x="525029" y="1068925"/>
                  <a:pt x="521384" y="1065281"/>
                </a:cubicBezTo>
                <a:cubicBezTo>
                  <a:pt x="517747" y="1061646"/>
                  <a:pt x="515677" y="1056701"/>
                  <a:pt x="515677" y="1051542"/>
                </a:cubicBezTo>
                <a:close/>
                <a:moveTo>
                  <a:pt x="843362" y="1070988"/>
                </a:moveTo>
                <a:lnTo>
                  <a:pt x="702655" y="1070988"/>
                </a:lnTo>
                <a:lnTo>
                  <a:pt x="702655" y="939077"/>
                </a:lnTo>
                <a:lnTo>
                  <a:pt x="862859" y="939077"/>
                </a:lnTo>
                <a:lnTo>
                  <a:pt x="862859" y="1051550"/>
                </a:lnTo>
                <a:cubicBezTo>
                  <a:pt x="862859" y="1056710"/>
                  <a:pt x="860796" y="1061653"/>
                  <a:pt x="857152" y="1065290"/>
                </a:cubicBezTo>
                <a:cubicBezTo>
                  <a:pt x="853460" y="1068925"/>
                  <a:pt x="848515" y="1070995"/>
                  <a:pt x="843354" y="1070995"/>
                </a:cubicBezTo>
                <a:close/>
                <a:moveTo>
                  <a:pt x="862800" y="912194"/>
                </a:moveTo>
                <a:lnTo>
                  <a:pt x="702639" y="912251"/>
                </a:lnTo>
                <a:lnTo>
                  <a:pt x="702639" y="780283"/>
                </a:lnTo>
                <a:lnTo>
                  <a:pt x="843345" y="780283"/>
                </a:lnTo>
                <a:cubicBezTo>
                  <a:pt x="854096" y="780392"/>
                  <a:pt x="862842" y="789138"/>
                  <a:pt x="862842" y="799887"/>
                </a:cubicBezTo>
                <a:close/>
                <a:moveTo>
                  <a:pt x="675814" y="912194"/>
                </a:moveTo>
                <a:lnTo>
                  <a:pt x="515654" y="912251"/>
                </a:lnTo>
                <a:lnTo>
                  <a:pt x="515654" y="799887"/>
                </a:lnTo>
                <a:cubicBezTo>
                  <a:pt x="515654" y="789136"/>
                  <a:pt x="524342" y="780390"/>
                  <a:pt x="535151" y="780283"/>
                </a:cubicBezTo>
                <a:lnTo>
                  <a:pt x="675807" y="780283"/>
                </a:lnTo>
                <a:close/>
                <a:moveTo>
                  <a:pt x="1026035" y="1239933"/>
                </a:moveTo>
                <a:lnTo>
                  <a:pt x="1026035" y="1268557"/>
                </a:lnTo>
                <a:cubicBezTo>
                  <a:pt x="1026035" y="1279308"/>
                  <a:pt x="1017289" y="1287995"/>
                  <a:pt x="1006597" y="1287995"/>
                </a:cubicBezTo>
                <a:lnTo>
                  <a:pt x="19497" y="1287995"/>
                </a:lnTo>
                <a:cubicBezTo>
                  <a:pt x="8746" y="1287995"/>
                  <a:pt x="0" y="1279306"/>
                  <a:pt x="0" y="1268557"/>
                </a:cubicBezTo>
                <a:lnTo>
                  <a:pt x="0" y="1239933"/>
                </a:lnTo>
                <a:cubicBezTo>
                  <a:pt x="0" y="1229182"/>
                  <a:pt x="8746" y="1220436"/>
                  <a:pt x="19497" y="1220436"/>
                </a:cubicBezTo>
                <a:lnTo>
                  <a:pt x="1006597" y="1220436"/>
                </a:lnTo>
                <a:cubicBezTo>
                  <a:pt x="1011757" y="1220436"/>
                  <a:pt x="1016700" y="1222498"/>
                  <a:pt x="1020337" y="1226143"/>
                </a:cubicBezTo>
                <a:cubicBezTo>
                  <a:pt x="1023972" y="1229778"/>
                  <a:pt x="1026042" y="1234780"/>
                  <a:pt x="1026042" y="1239940"/>
                </a:cubicBezTo>
                <a:close/>
              </a:path>
            </a:pathLst>
          </a:custGeom>
          <a:solidFill>
            <a:srgbClr val="A1D3D0"/>
          </a:solidFill>
          <a:ln w="1834" cap="flat">
            <a:noFill/>
            <a:prstDash val="solid"/>
            <a:miter/>
          </a:ln>
        </p:spPr>
        <p:txBody>
          <a:bodyPr rtlCol="0" anchor="ctr"/>
          <a:lstStyle/>
          <a:p>
            <a:endParaRPr lang="en-US" sz="1641"/>
          </a:p>
        </p:txBody>
      </p:sp>
      <p:sp>
        <p:nvSpPr>
          <p:cNvPr id="69" name="Freeform: Shape 68">
            <a:extLst>
              <a:ext uri="{FF2B5EF4-FFF2-40B4-BE49-F238E27FC236}">
                <a16:creationId xmlns:a16="http://schemas.microsoft.com/office/drawing/2014/main" id="{40B0D020-EB1E-528F-9FDD-91F168A41A06}"/>
              </a:ext>
            </a:extLst>
          </p:cNvPr>
          <p:cNvSpPr/>
          <p:nvPr/>
        </p:nvSpPr>
        <p:spPr>
          <a:xfrm>
            <a:off x="8318303" y="1144876"/>
            <a:ext cx="620925" cy="464906"/>
          </a:xfrm>
          <a:custGeom>
            <a:avLst/>
            <a:gdLst>
              <a:gd name="connsiteX0" fmla="*/ 241106 w 815222"/>
              <a:gd name="connsiteY0" fmla="*/ 492661 h 610385"/>
              <a:gd name="connsiteX1" fmla="*/ 175763 w 815222"/>
              <a:gd name="connsiteY1" fmla="*/ 492661 h 610385"/>
              <a:gd name="connsiteX2" fmla="*/ 175763 w 815222"/>
              <a:gd name="connsiteY2" fmla="*/ 427348 h 610385"/>
              <a:gd name="connsiteX3" fmla="*/ 241106 w 815222"/>
              <a:gd name="connsiteY3" fmla="*/ 427348 h 610385"/>
              <a:gd name="connsiteX4" fmla="*/ 5856 w 815222"/>
              <a:gd name="connsiteY4" fmla="*/ 219777 h 610385"/>
              <a:gd name="connsiteX5" fmla="*/ 13101 w 815222"/>
              <a:gd name="connsiteY5" fmla="*/ 221953 h 610385"/>
              <a:gd name="connsiteX6" fmla="*/ 18201 w 815222"/>
              <a:gd name="connsiteY6" fmla="*/ 220912 h 610385"/>
              <a:gd name="connsiteX7" fmla="*/ 67037 w 815222"/>
              <a:gd name="connsiteY7" fmla="*/ 200182 h 610385"/>
              <a:gd name="connsiteX8" fmla="*/ 93227 w 815222"/>
              <a:gd name="connsiteY8" fmla="*/ 189072 h 610385"/>
              <a:gd name="connsiteX9" fmla="*/ 338461 w 815222"/>
              <a:gd name="connsiteY9" fmla="*/ 84923 h 610385"/>
              <a:gd name="connsiteX10" fmla="*/ 546611 w 815222"/>
              <a:gd name="connsiteY10" fmla="*/ 173305 h 610385"/>
              <a:gd name="connsiteX11" fmla="*/ 556879 w 815222"/>
              <a:gd name="connsiteY11" fmla="*/ 149226 h 610385"/>
              <a:gd name="connsiteX12" fmla="*/ 571825 w 815222"/>
              <a:gd name="connsiteY12" fmla="*/ 126446 h 610385"/>
              <a:gd name="connsiteX13" fmla="*/ 591156 w 815222"/>
              <a:gd name="connsiteY13" fmla="*/ 106202 h 610385"/>
              <a:gd name="connsiteX14" fmla="*/ 343588 w 815222"/>
              <a:gd name="connsiteY14" fmla="*/ 1048 h 610385"/>
              <a:gd name="connsiteX15" fmla="*/ 333350 w 815222"/>
              <a:gd name="connsiteY15" fmla="*/ 1048 h 610385"/>
              <a:gd name="connsiteX16" fmla="*/ 7994 w 815222"/>
              <a:gd name="connsiteY16" fmla="*/ 139279 h 610385"/>
              <a:gd name="connsiteX17" fmla="*/ 0 w 815222"/>
              <a:gd name="connsiteY17" fmla="*/ 151335 h 610385"/>
              <a:gd name="connsiteX18" fmla="*/ 0 w 815222"/>
              <a:gd name="connsiteY18" fmla="*/ 208883 h 610385"/>
              <a:gd name="connsiteX19" fmla="*/ 5848 w 815222"/>
              <a:gd name="connsiteY19" fmla="*/ 219770 h 610385"/>
              <a:gd name="connsiteX20" fmla="*/ 702393 w 815222"/>
              <a:gd name="connsiteY20" fmla="*/ 344392 h 610385"/>
              <a:gd name="connsiteX21" fmla="*/ 702393 w 815222"/>
              <a:gd name="connsiteY21" fmla="*/ 584199 h 610385"/>
              <a:gd name="connsiteX22" fmla="*/ 754158 w 815222"/>
              <a:gd name="connsiteY22" fmla="*/ 584199 h 610385"/>
              <a:gd name="connsiteX23" fmla="*/ 767251 w 815222"/>
              <a:gd name="connsiteY23" fmla="*/ 597292 h 610385"/>
              <a:gd name="connsiteX24" fmla="*/ 754158 w 815222"/>
              <a:gd name="connsiteY24" fmla="*/ 610385 h 610385"/>
              <a:gd name="connsiteX25" fmla="*/ 13954 w 815222"/>
              <a:gd name="connsiteY25" fmla="*/ 610385 h 610385"/>
              <a:gd name="connsiteX26" fmla="*/ 861 w 815222"/>
              <a:gd name="connsiteY26" fmla="*/ 597292 h 610385"/>
              <a:gd name="connsiteX27" fmla="*/ 13954 w 815222"/>
              <a:gd name="connsiteY27" fmla="*/ 584199 h 610385"/>
              <a:gd name="connsiteX28" fmla="*/ 67047 w 815222"/>
              <a:gd name="connsiteY28" fmla="*/ 584199 h 610385"/>
              <a:gd name="connsiteX29" fmla="*/ 67047 w 815222"/>
              <a:gd name="connsiteY29" fmla="*/ 228649 h 610385"/>
              <a:gd name="connsiteX30" fmla="*/ 93237 w 815222"/>
              <a:gd name="connsiteY30" fmla="*/ 217538 h 610385"/>
              <a:gd name="connsiteX31" fmla="*/ 338471 w 815222"/>
              <a:gd name="connsiteY31" fmla="*/ 113389 h 610385"/>
              <a:gd name="connsiteX32" fmla="*/ 540611 w 815222"/>
              <a:gd name="connsiteY32" fmla="*/ 199204 h 610385"/>
              <a:gd name="connsiteX33" fmla="*/ 539149 w 815222"/>
              <a:gd name="connsiteY33" fmla="*/ 220131 h 610385"/>
              <a:gd name="connsiteX34" fmla="*/ 583699 w 815222"/>
              <a:gd name="connsiteY34" fmla="*/ 327131 h 610385"/>
              <a:gd name="connsiteX35" fmla="*/ 609889 w 815222"/>
              <a:gd name="connsiteY35" fmla="*/ 347993 h 610385"/>
              <a:gd name="connsiteX36" fmla="*/ 609889 w 815222"/>
              <a:gd name="connsiteY36" fmla="*/ 584201 h 610385"/>
              <a:gd name="connsiteX37" fmla="*/ 678191 w 815222"/>
              <a:gd name="connsiteY37" fmla="*/ 584201 h 610385"/>
              <a:gd name="connsiteX38" fmla="*/ 678191 w 815222"/>
              <a:gd name="connsiteY38" fmla="*/ 344394 h 610385"/>
              <a:gd name="connsiteX39" fmla="*/ 565376 w 815222"/>
              <a:gd name="connsiteY39" fmla="*/ 220164 h 610385"/>
              <a:gd name="connsiteX40" fmla="*/ 690343 w 815222"/>
              <a:gd name="connsiteY40" fmla="*/ 95252 h 610385"/>
              <a:gd name="connsiteX41" fmla="*/ 815222 w 815222"/>
              <a:gd name="connsiteY41" fmla="*/ 220131 h 610385"/>
              <a:gd name="connsiteX42" fmla="*/ 702408 w 815222"/>
              <a:gd name="connsiteY42" fmla="*/ 344394 h 610385"/>
              <a:gd name="connsiteX43" fmla="*/ 527420 w 815222"/>
              <a:gd name="connsiteY43" fmla="*/ 318821 h 610385"/>
              <a:gd name="connsiteX44" fmla="*/ 149580 w 815222"/>
              <a:gd name="connsiteY44" fmla="*/ 318821 h 610385"/>
              <a:gd name="connsiteX45" fmla="*/ 149580 w 815222"/>
              <a:gd name="connsiteY45" fmla="*/ 584199 h 610385"/>
              <a:gd name="connsiteX46" fmla="*/ 175769 w 815222"/>
              <a:gd name="connsiteY46" fmla="*/ 584199 h 610385"/>
              <a:gd name="connsiteX47" fmla="*/ 175769 w 815222"/>
              <a:gd name="connsiteY47" fmla="*/ 518885 h 610385"/>
              <a:gd name="connsiteX48" fmla="*/ 241113 w 815222"/>
              <a:gd name="connsiteY48" fmla="*/ 518885 h 610385"/>
              <a:gd name="connsiteX49" fmla="*/ 241113 w 815222"/>
              <a:gd name="connsiteY49" fmla="*/ 584199 h 610385"/>
              <a:gd name="connsiteX50" fmla="*/ 267303 w 815222"/>
              <a:gd name="connsiteY50" fmla="*/ 584199 h 610385"/>
              <a:gd name="connsiteX51" fmla="*/ 267303 w 815222"/>
              <a:gd name="connsiteY51" fmla="*/ 518885 h 610385"/>
              <a:gd name="connsiteX52" fmla="*/ 332646 w 815222"/>
              <a:gd name="connsiteY52" fmla="*/ 518885 h 610385"/>
              <a:gd name="connsiteX53" fmla="*/ 332646 w 815222"/>
              <a:gd name="connsiteY53" fmla="*/ 584199 h 610385"/>
              <a:gd name="connsiteX54" fmla="*/ 527444 w 815222"/>
              <a:gd name="connsiteY54" fmla="*/ 584199 h 610385"/>
              <a:gd name="connsiteX55" fmla="*/ 527420 w 815222"/>
              <a:gd name="connsiteY55" fmla="*/ 278563 h 610385"/>
              <a:gd name="connsiteX56" fmla="*/ 149580 w 815222"/>
              <a:gd name="connsiteY56" fmla="*/ 278563 h 610385"/>
              <a:gd name="connsiteX57" fmla="*/ 149580 w 815222"/>
              <a:gd name="connsiteY57" fmla="*/ 304753 h 610385"/>
              <a:gd name="connsiteX58" fmla="*/ 527420 w 815222"/>
              <a:gd name="connsiteY58" fmla="*/ 304753 h 610385"/>
              <a:gd name="connsiteX59" fmla="*/ 527420 w 815222"/>
              <a:gd name="connsiteY59" fmla="*/ 251462 h 610385"/>
              <a:gd name="connsiteX60" fmla="*/ 514326 w 815222"/>
              <a:gd name="connsiteY60" fmla="*/ 238368 h 610385"/>
              <a:gd name="connsiteX61" fmla="*/ 162684 w 815222"/>
              <a:gd name="connsiteY61" fmla="*/ 238368 h 610385"/>
              <a:gd name="connsiteX62" fmla="*/ 149591 w 815222"/>
              <a:gd name="connsiteY62" fmla="*/ 251462 h 610385"/>
              <a:gd name="connsiteX63" fmla="*/ 149591 w 815222"/>
              <a:gd name="connsiteY63" fmla="*/ 264555 h 610385"/>
              <a:gd name="connsiteX64" fmla="*/ 527431 w 815222"/>
              <a:gd name="connsiteY64" fmla="*/ 264555 h 610385"/>
              <a:gd name="connsiteX65" fmla="*/ 721733 w 815222"/>
              <a:gd name="connsiteY65" fmla="*/ 269039 h 610385"/>
              <a:gd name="connsiteX66" fmla="*/ 737200 w 815222"/>
              <a:gd name="connsiteY66" fmla="*/ 220654 h 610385"/>
              <a:gd name="connsiteX67" fmla="*/ 690994 w 815222"/>
              <a:gd name="connsiteY67" fmla="*/ 153457 h 610385"/>
              <a:gd name="connsiteX68" fmla="*/ 690701 w 815222"/>
              <a:gd name="connsiteY68" fmla="*/ 153491 h 610385"/>
              <a:gd name="connsiteX69" fmla="*/ 643391 w 815222"/>
              <a:gd name="connsiteY69" fmla="*/ 219648 h 610385"/>
              <a:gd name="connsiteX70" fmla="*/ 657852 w 815222"/>
              <a:gd name="connsiteY70" fmla="*/ 268356 h 610385"/>
              <a:gd name="connsiteX71" fmla="*/ 689597 w 815222"/>
              <a:gd name="connsiteY71" fmla="*/ 286845 h 610385"/>
              <a:gd name="connsiteX72" fmla="*/ 689955 w 815222"/>
              <a:gd name="connsiteY72" fmla="*/ 286845 h 610385"/>
              <a:gd name="connsiteX73" fmla="*/ 721734 w 815222"/>
              <a:gd name="connsiteY73" fmla="*/ 269039 h 610385"/>
              <a:gd name="connsiteX74" fmla="*/ 695444 w 815222"/>
              <a:gd name="connsiteY74" fmla="*/ 239371 h 610385"/>
              <a:gd name="connsiteX75" fmla="*/ 686965 w 815222"/>
              <a:gd name="connsiteY75" fmla="*/ 239242 h 610385"/>
              <a:gd name="connsiteX76" fmla="*/ 672471 w 815222"/>
              <a:gd name="connsiteY76" fmla="*/ 250778 h 610385"/>
              <a:gd name="connsiteX77" fmla="*/ 684006 w 815222"/>
              <a:gd name="connsiteY77" fmla="*/ 265273 h 610385"/>
              <a:gd name="connsiteX78" fmla="*/ 691870 w 815222"/>
              <a:gd name="connsiteY78" fmla="*/ 265728 h 610385"/>
              <a:gd name="connsiteX79" fmla="*/ 697426 w 815222"/>
              <a:gd name="connsiteY79" fmla="*/ 265500 h 610385"/>
              <a:gd name="connsiteX80" fmla="*/ 709482 w 815222"/>
              <a:gd name="connsiteY80" fmla="*/ 251462 h 610385"/>
              <a:gd name="connsiteX81" fmla="*/ 695443 w 815222"/>
              <a:gd name="connsiteY81" fmla="*/ 239375 h 6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15222" h="610385">
                <a:moveTo>
                  <a:pt x="241106" y="492661"/>
                </a:moveTo>
                <a:lnTo>
                  <a:pt x="175763" y="492661"/>
                </a:lnTo>
                <a:lnTo>
                  <a:pt x="175763" y="427348"/>
                </a:lnTo>
                <a:lnTo>
                  <a:pt x="241106" y="427348"/>
                </a:lnTo>
                <a:close/>
                <a:moveTo>
                  <a:pt x="5856" y="219777"/>
                </a:moveTo>
                <a:cubicBezTo>
                  <a:pt x="8032" y="221209"/>
                  <a:pt x="10568" y="221953"/>
                  <a:pt x="13101" y="221953"/>
                </a:cubicBezTo>
                <a:cubicBezTo>
                  <a:pt x="14825" y="221953"/>
                  <a:pt x="16579" y="221626"/>
                  <a:pt x="18201" y="220912"/>
                </a:cubicBezTo>
                <a:lnTo>
                  <a:pt x="67037" y="200182"/>
                </a:lnTo>
                <a:lnTo>
                  <a:pt x="93227" y="189072"/>
                </a:lnTo>
                <a:lnTo>
                  <a:pt x="338461" y="84923"/>
                </a:lnTo>
                <a:lnTo>
                  <a:pt x="546611" y="173305"/>
                </a:lnTo>
                <a:cubicBezTo>
                  <a:pt x="549341" y="164920"/>
                  <a:pt x="552785" y="156862"/>
                  <a:pt x="556879" y="149226"/>
                </a:cubicBezTo>
                <a:cubicBezTo>
                  <a:pt x="561169" y="141169"/>
                  <a:pt x="566170" y="133532"/>
                  <a:pt x="571825" y="126446"/>
                </a:cubicBezTo>
                <a:cubicBezTo>
                  <a:pt x="577642" y="119102"/>
                  <a:pt x="584109" y="112343"/>
                  <a:pt x="591156" y="106202"/>
                </a:cubicBezTo>
                <a:lnTo>
                  <a:pt x="343588" y="1048"/>
                </a:lnTo>
                <a:cubicBezTo>
                  <a:pt x="340338" y="-349"/>
                  <a:pt x="336635" y="-349"/>
                  <a:pt x="333350" y="1048"/>
                </a:cubicBezTo>
                <a:lnTo>
                  <a:pt x="7994" y="139279"/>
                </a:lnTo>
                <a:cubicBezTo>
                  <a:pt x="3153" y="141326"/>
                  <a:pt x="0" y="146068"/>
                  <a:pt x="0" y="151335"/>
                </a:cubicBezTo>
                <a:lnTo>
                  <a:pt x="0" y="208883"/>
                </a:lnTo>
                <a:cubicBezTo>
                  <a:pt x="0" y="213269"/>
                  <a:pt x="2210" y="217362"/>
                  <a:pt x="5848" y="219770"/>
                </a:cubicBezTo>
                <a:close/>
                <a:moveTo>
                  <a:pt x="702393" y="344392"/>
                </a:moveTo>
                <a:lnTo>
                  <a:pt x="702393" y="584199"/>
                </a:lnTo>
                <a:lnTo>
                  <a:pt x="754158" y="584199"/>
                </a:lnTo>
                <a:cubicBezTo>
                  <a:pt x="761373" y="584199"/>
                  <a:pt x="767251" y="590047"/>
                  <a:pt x="767251" y="597292"/>
                </a:cubicBezTo>
                <a:cubicBezTo>
                  <a:pt x="767251" y="604537"/>
                  <a:pt x="761403" y="610385"/>
                  <a:pt x="754158" y="610385"/>
                </a:cubicBezTo>
                <a:lnTo>
                  <a:pt x="13954" y="610385"/>
                </a:lnTo>
                <a:cubicBezTo>
                  <a:pt x="6709" y="610385"/>
                  <a:pt x="861" y="604538"/>
                  <a:pt x="861" y="597292"/>
                </a:cubicBezTo>
                <a:cubicBezTo>
                  <a:pt x="861" y="590077"/>
                  <a:pt x="6708" y="584199"/>
                  <a:pt x="13954" y="584199"/>
                </a:cubicBezTo>
                <a:lnTo>
                  <a:pt x="67047" y="584199"/>
                </a:lnTo>
                <a:lnTo>
                  <a:pt x="67047" y="228649"/>
                </a:lnTo>
                <a:lnTo>
                  <a:pt x="93237" y="217538"/>
                </a:lnTo>
                <a:lnTo>
                  <a:pt x="338471" y="113389"/>
                </a:lnTo>
                <a:lnTo>
                  <a:pt x="540611" y="199204"/>
                </a:lnTo>
                <a:cubicBezTo>
                  <a:pt x="539635" y="206063"/>
                  <a:pt x="539149" y="213015"/>
                  <a:pt x="539149" y="220131"/>
                </a:cubicBezTo>
                <a:cubicBezTo>
                  <a:pt x="539149" y="261916"/>
                  <a:pt x="556176" y="299775"/>
                  <a:pt x="583699" y="327131"/>
                </a:cubicBezTo>
                <a:cubicBezTo>
                  <a:pt x="591594" y="334995"/>
                  <a:pt x="600400" y="342013"/>
                  <a:pt x="609889" y="347993"/>
                </a:cubicBezTo>
                <a:lnTo>
                  <a:pt x="609889" y="584201"/>
                </a:lnTo>
                <a:lnTo>
                  <a:pt x="678191" y="584201"/>
                </a:lnTo>
                <a:lnTo>
                  <a:pt x="678191" y="344394"/>
                </a:lnTo>
                <a:cubicBezTo>
                  <a:pt x="614989" y="338254"/>
                  <a:pt x="565376" y="284932"/>
                  <a:pt x="565376" y="220164"/>
                </a:cubicBezTo>
                <a:cubicBezTo>
                  <a:pt x="565376" y="151307"/>
                  <a:pt x="621428" y="95252"/>
                  <a:pt x="690343" y="95252"/>
                </a:cubicBezTo>
                <a:cubicBezTo>
                  <a:pt x="759165" y="95252"/>
                  <a:pt x="815222" y="151274"/>
                  <a:pt x="815222" y="220131"/>
                </a:cubicBezTo>
                <a:cubicBezTo>
                  <a:pt x="815222" y="284959"/>
                  <a:pt x="765603" y="338285"/>
                  <a:pt x="702408" y="344394"/>
                </a:cubicBezTo>
                <a:close/>
                <a:moveTo>
                  <a:pt x="527420" y="318821"/>
                </a:moveTo>
                <a:lnTo>
                  <a:pt x="149580" y="318821"/>
                </a:lnTo>
                <a:lnTo>
                  <a:pt x="149580" y="584199"/>
                </a:lnTo>
                <a:lnTo>
                  <a:pt x="175769" y="584199"/>
                </a:lnTo>
                <a:lnTo>
                  <a:pt x="175769" y="518885"/>
                </a:lnTo>
                <a:lnTo>
                  <a:pt x="241113" y="518885"/>
                </a:lnTo>
                <a:lnTo>
                  <a:pt x="241113" y="584199"/>
                </a:lnTo>
                <a:lnTo>
                  <a:pt x="267303" y="584199"/>
                </a:lnTo>
                <a:lnTo>
                  <a:pt x="267303" y="518885"/>
                </a:lnTo>
                <a:lnTo>
                  <a:pt x="332646" y="518885"/>
                </a:lnTo>
                <a:lnTo>
                  <a:pt x="332646" y="584199"/>
                </a:lnTo>
                <a:lnTo>
                  <a:pt x="527444" y="584199"/>
                </a:lnTo>
                <a:close/>
                <a:moveTo>
                  <a:pt x="527420" y="278563"/>
                </a:moveTo>
                <a:lnTo>
                  <a:pt x="149580" y="278563"/>
                </a:lnTo>
                <a:lnTo>
                  <a:pt x="149580" y="304753"/>
                </a:lnTo>
                <a:lnTo>
                  <a:pt x="527420" y="304753"/>
                </a:lnTo>
                <a:close/>
                <a:moveTo>
                  <a:pt x="527420" y="251462"/>
                </a:moveTo>
                <a:cubicBezTo>
                  <a:pt x="527420" y="244217"/>
                  <a:pt x="521571" y="238368"/>
                  <a:pt x="514326" y="238368"/>
                </a:cubicBezTo>
                <a:lnTo>
                  <a:pt x="162684" y="238368"/>
                </a:lnTo>
                <a:cubicBezTo>
                  <a:pt x="155439" y="238368"/>
                  <a:pt x="149591" y="244217"/>
                  <a:pt x="149591" y="251462"/>
                </a:cubicBezTo>
                <a:lnTo>
                  <a:pt x="149591" y="264555"/>
                </a:lnTo>
                <a:lnTo>
                  <a:pt x="527431" y="264555"/>
                </a:lnTo>
                <a:close/>
                <a:moveTo>
                  <a:pt x="721733" y="269039"/>
                </a:moveTo>
                <a:cubicBezTo>
                  <a:pt x="731516" y="256333"/>
                  <a:pt x="737006" y="239143"/>
                  <a:pt x="737200" y="220654"/>
                </a:cubicBezTo>
                <a:cubicBezTo>
                  <a:pt x="737591" y="183904"/>
                  <a:pt x="716858" y="153750"/>
                  <a:pt x="690994" y="153457"/>
                </a:cubicBezTo>
                <a:lnTo>
                  <a:pt x="690701" y="153491"/>
                </a:lnTo>
                <a:cubicBezTo>
                  <a:pt x="664967" y="153491"/>
                  <a:pt x="643782" y="183060"/>
                  <a:pt x="643391" y="219648"/>
                </a:cubicBezTo>
                <a:cubicBezTo>
                  <a:pt x="643199" y="238137"/>
                  <a:pt x="648333" y="255456"/>
                  <a:pt x="657852" y="268356"/>
                </a:cubicBezTo>
                <a:cubicBezTo>
                  <a:pt x="666529" y="280150"/>
                  <a:pt x="677803" y="286716"/>
                  <a:pt x="689597" y="286845"/>
                </a:cubicBezTo>
                <a:lnTo>
                  <a:pt x="689955" y="286845"/>
                </a:lnTo>
                <a:cubicBezTo>
                  <a:pt x="701620" y="286845"/>
                  <a:pt x="712928" y="280542"/>
                  <a:pt x="721734" y="269039"/>
                </a:cubicBezTo>
                <a:close/>
                <a:moveTo>
                  <a:pt x="695444" y="239371"/>
                </a:moveTo>
                <a:cubicBezTo>
                  <a:pt x="692521" y="239599"/>
                  <a:pt x="689726" y="239534"/>
                  <a:pt x="686965" y="239242"/>
                </a:cubicBezTo>
                <a:cubicBezTo>
                  <a:pt x="679785" y="238430"/>
                  <a:pt x="673287" y="243598"/>
                  <a:pt x="672471" y="250778"/>
                </a:cubicBezTo>
                <a:cubicBezTo>
                  <a:pt x="671658" y="257958"/>
                  <a:pt x="676826" y="264456"/>
                  <a:pt x="684006" y="265273"/>
                </a:cubicBezTo>
                <a:cubicBezTo>
                  <a:pt x="686638" y="265564"/>
                  <a:pt x="689239" y="265728"/>
                  <a:pt x="691870" y="265728"/>
                </a:cubicBezTo>
                <a:cubicBezTo>
                  <a:pt x="693690" y="265728"/>
                  <a:pt x="695542" y="265663"/>
                  <a:pt x="697426" y="265500"/>
                </a:cubicBezTo>
                <a:cubicBezTo>
                  <a:pt x="704641" y="264950"/>
                  <a:pt x="710032" y="258677"/>
                  <a:pt x="709482" y="251462"/>
                </a:cubicBezTo>
                <a:cubicBezTo>
                  <a:pt x="708962" y="244246"/>
                  <a:pt x="702659" y="238821"/>
                  <a:pt x="695443" y="239375"/>
                </a:cubicBezTo>
                <a:close/>
              </a:path>
            </a:pathLst>
          </a:custGeom>
          <a:solidFill>
            <a:srgbClr val="A1D3D0"/>
          </a:solidFill>
          <a:ln w="1095" cap="flat">
            <a:noFill/>
            <a:prstDash val="solid"/>
            <a:miter/>
          </a:ln>
        </p:spPr>
        <p:txBody>
          <a:bodyPr rtlCol="0" anchor="ctr"/>
          <a:lstStyle/>
          <a:p>
            <a:endParaRPr lang="en-US" sz="1641"/>
          </a:p>
        </p:txBody>
      </p:sp>
      <p:pic>
        <p:nvPicPr>
          <p:cNvPr id="70" name="Graphic 69">
            <a:extLst>
              <a:ext uri="{FF2B5EF4-FFF2-40B4-BE49-F238E27FC236}">
                <a16:creationId xmlns:a16="http://schemas.microsoft.com/office/drawing/2014/main" id="{679978C1-7213-E86A-6702-3F00B50C4BB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78087" y="2654915"/>
            <a:ext cx="701356" cy="427791"/>
          </a:xfrm>
          <a:prstGeom prst="rect">
            <a:avLst/>
          </a:prstGeom>
        </p:spPr>
      </p:pic>
      <p:grpSp>
        <p:nvGrpSpPr>
          <p:cNvPr id="71" name="Group 70">
            <a:extLst>
              <a:ext uri="{FF2B5EF4-FFF2-40B4-BE49-F238E27FC236}">
                <a16:creationId xmlns:a16="http://schemas.microsoft.com/office/drawing/2014/main" id="{BD6A0FA3-9370-870D-55E7-4E5286523AD1}"/>
              </a:ext>
            </a:extLst>
          </p:cNvPr>
          <p:cNvGrpSpPr/>
          <p:nvPr/>
        </p:nvGrpSpPr>
        <p:grpSpPr>
          <a:xfrm>
            <a:off x="8232735" y="3952461"/>
            <a:ext cx="792061" cy="685885"/>
            <a:chOff x="7873824" y="1742629"/>
            <a:chExt cx="1277645" cy="1106376"/>
          </a:xfrm>
        </p:grpSpPr>
        <p:pic>
          <p:nvPicPr>
            <p:cNvPr id="72" name="Graphic 71">
              <a:extLst>
                <a:ext uri="{FF2B5EF4-FFF2-40B4-BE49-F238E27FC236}">
                  <a16:creationId xmlns:a16="http://schemas.microsoft.com/office/drawing/2014/main" id="{258F9155-957F-148E-9A23-E4FD838223E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900366" y="1742629"/>
              <a:ext cx="539890" cy="629224"/>
            </a:xfrm>
            <a:prstGeom prst="rect">
              <a:avLst/>
            </a:prstGeom>
          </p:spPr>
        </p:pic>
        <p:sp>
          <p:nvSpPr>
            <p:cNvPr id="73" name="Oval 72">
              <a:extLst>
                <a:ext uri="{FF2B5EF4-FFF2-40B4-BE49-F238E27FC236}">
                  <a16:creationId xmlns:a16="http://schemas.microsoft.com/office/drawing/2014/main" id="{B6BB845F-57BB-9BCA-470F-7772DDF564A7}"/>
                </a:ext>
              </a:extLst>
            </p:cNvPr>
            <p:cNvSpPr/>
            <p:nvPr/>
          </p:nvSpPr>
          <p:spPr>
            <a:xfrm>
              <a:off x="8271634" y="2058054"/>
              <a:ext cx="779128" cy="57996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74" name="Graphic 249">
              <a:extLst>
                <a:ext uri="{FF2B5EF4-FFF2-40B4-BE49-F238E27FC236}">
                  <a16:creationId xmlns:a16="http://schemas.microsoft.com/office/drawing/2014/main" id="{20848380-E04B-45AA-6C68-87EBA5DD14FD}"/>
                </a:ext>
              </a:extLst>
            </p:cNvPr>
            <p:cNvGrpSpPr/>
            <p:nvPr/>
          </p:nvGrpSpPr>
          <p:grpSpPr>
            <a:xfrm>
              <a:off x="8354688" y="2118289"/>
              <a:ext cx="642238" cy="532165"/>
              <a:chOff x="8403914" y="1656706"/>
              <a:chExt cx="496801" cy="411655"/>
            </a:xfrm>
            <a:solidFill>
              <a:srgbClr val="A1D3D0"/>
            </a:solidFill>
          </p:grpSpPr>
          <p:sp>
            <p:nvSpPr>
              <p:cNvPr id="80" name="Freeform: Shape 79">
                <a:extLst>
                  <a:ext uri="{FF2B5EF4-FFF2-40B4-BE49-F238E27FC236}">
                    <a16:creationId xmlns:a16="http://schemas.microsoft.com/office/drawing/2014/main" id="{A103D074-CC8D-566E-2050-145F05FEBF4E}"/>
                  </a:ext>
                </a:extLst>
              </p:cNvPr>
              <p:cNvSpPr/>
              <p:nvPr/>
            </p:nvSpPr>
            <p:spPr>
              <a:xfrm>
                <a:off x="8505994" y="1845024"/>
                <a:ext cx="292726" cy="223337"/>
              </a:xfrm>
              <a:custGeom>
                <a:avLst/>
                <a:gdLst>
                  <a:gd name="connsiteX0" fmla="*/ 292591 w 292726"/>
                  <a:gd name="connsiteY0" fmla="*/ 102790 h 223337"/>
                  <a:gd name="connsiteX1" fmla="*/ 292725 w 292726"/>
                  <a:gd name="connsiteY1" fmla="*/ 194352 h 223337"/>
                  <a:gd name="connsiteX2" fmla="*/ 283666 w 292726"/>
                  <a:gd name="connsiteY2" fmla="*/ 206772 h 223337"/>
                  <a:gd name="connsiteX3" fmla="*/ 199577 w 292726"/>
                  <a:gd name="connsiteY3" fmla="*/ 220724 h 223337"/>
                  <a:gd name="connsiteX4" fmla="*/ 114359 w 292726"/>
                  <a:gd name="connsiteY4" fmla="*/ 222337 h 223337"/>
                  <a:gd name="connsiteX5" fmla="*/ 8092 w 292726"/>
                  <a:gd name="connsiteY5" fmla="*/ 206422 h 223337"/>
                  <a:gd name="connsiteX6" fmla="*/ 0 w 292726"/>
                  <a:gd name="connsiteY6" fmla="*/ 195669 h 223337"/>
                  <a:gd name="connsiteX7" fmla="*/ 108 w 292726"/>
                  <a:gd name="connsiteY7" fmla="*/ 7894 h 223337"/>
                  <a:gd name="connsiteX8" fmla="*/ 9329 w 292726"/>
                  <a:gd name="connsiteY8" fmla="*/ 905 h 223337"/>
                  <a:gd name="connsiteX9" fmla="*/ 154118 w 292726"/>
                  <a:gd name="connsiteY9" fmla="*/ 16792 h 223337"/>
                  <a:gd name="connsiteX10" fmla="*/ 282832 w 292726"/>
                  <a:gd name="connsiteY10" fmla="*/ 1254 h 223337"/>
                  <a:gd name="connsiteX11" fmla="*/ 292564 w 292726"/>
                  <a:gd name="connsiteY11" fmla="*/ 8862 h 223337"/>
                  <a:gd name="connsiteX12" fmla="*/ 292564 w 292726"/>
                  <a:gd name="connsiteY12" fmla="*/ 102736 h 223337"/>
                  <a:gd name="connsiteX13" fmla="*/ 240223 w 292726"/>
                  <a:gd name="connsiteY13" fmla="*/ 37438 h 223337"/>
                  <a:gd name="connsiteX14" fmla="*/ 233637 w 292726"/>
                  <a:gd name="connsiteY14" fmla="*/ 29454 h 223337"/>
                  <a:gd name="connsiteX15" fmla="*/ 224174 w 292726"/>
                  <a:gd name="connsiteY15" fmla="*/ 35664 h 223337"/>
                  <a:gd name="connsiteX16" fmla="*/ 230895 w 292726"/>
                  <a:gd name="connsiteY16" fmla="*/ 45610 h 223337"/>
                  <a:gd name="connsiteX17" fmla="*/ 240223 w 292726"/>
                  <a:gd name="connsiteY17" fmla="*/ 37438 h 223337"/>
                  <a:gd name="connsiteX18" fmla="*/ 265305 w 292726"/>
                  <a:gd name="connsiteY18" fmla="*/ 40153 h 223337"/>
                  <a:gd name="connsiteX19" fmla="*/ 274364 w 292726"/>
                  <a:gd name="connsiteY19" fmla="*/ 34132 h 223337"/>
                  <a:gd name="connsiteX20" fmla="*/ 268665 w 292726"/>
                  <a:gd name="connsiteY20" fmla="*/ 23594 h 223337"/>
                  <a:gd name="connsiteX21" fmla="*/ 258020 w 292726"/>
                  <a:gd name="connsiteY21" fmla="*/ 30153 h 223337"/>
                  <a:gd name="connsiteX22" fmla="*/ 265305 w 292726"/>
                  <a:gd name="connsiteY22" fmla="*/ 40126 h 223337"/>
                  <a:gd name="connsiteX23" fmla="*/ 199711 w 292726"/>
                  <a:gd name="connsiteY23" fmla="*/ 32976 h 223337"/>
                  <a:gd name="connsiteX24" fmla="*/ 190867 w 292726"/>
                  <a:gd name="connsiteY24" fmla="*/ 39401 h 223337"/>
                  <a:gd name="connsiteX25" fmla="*/ 196647 w 292726"/>
                  <a:gd name="connsiteY25" fmla="*/ 48998 h 223337"/>
                  <a:gd name="connsiteX26" fmla="*/ 206405 w 292726"/>
                  <a:gd name="connsiteY26" fmla="*/ 43003 h 223337"/>
                  <a:gd name="connsiteX27" fmla="*/ 199711 w 292726"/>
                  <a:gd name="connsiteY27" fmla="*/ 32976 h 22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726" h="223337">
                    <a:moveTo>
                      <a:pt x="292591" y="102790"/>
                    </a:moveTo>
                    <a:cubicBezTo>
                      <a:pt x="292591" y="133328"/>
                      <a:pt x="292429" y="163840"/>
                      <a:pt x="292725" y="194352"/>
                    </a:cubicBezTo>
                    <a:cubicBezTo>
                      <a:pt x="292779" y="201315"/>
                      <a:pt x="290924" y="204917"/>
                      <a:pt x="283666" y="206772"/>
                    </a:cubicBezTo>
                    <a:cubicBezTo>
                      <a:pt x="256003" y="213842"/>
                      <a:pt x="227965" y="218278"/>
                      <a:pt x="199577" y="220724"/>
                    </a:cubicBezTo>
                    <a:cubicBezTo>
                      <a:pt x="171216" y="223170"/>
                      <a:pt x="142828" y="224299"/>
                      <a:pt x="114359" y="222337"/>
                    </a:cubicBezTo>
                    <a:cubicBezTo>
                      <a:pt x="78497" y="219864"/>
                      <a:pt x="42932" y="215804"/>
                      <a:pt x="8092" y="206422"/>
                    </a:cubicBezTo>
                    <a:cubicBezTo>
                      <a:pt x="1909" y="204756"/>
                      <a:pt x="-27" y="201772"/>
                      <a:pt x="0" y="195669"/>
                    </a:cubicBezTo>
                    <a:cubicBezTo>
                      <a:pt x="162" y="133087"/>
                      <a:pt x="81" y="70477"/>
                      <a:pt x="108" y="7894"/>
                    </a:cubicBezTo>
                    <a:cubicBezTo>
                      <a:pt x="108" y="-90"/>
                      <a:pt x="1425" y="-1138"/>
                      <a:pt x="9329" y="905"/>
                    </a:cubicBezTo>
                    <a:cubicBezTo>
                      <a:pt x="56830" y="13217"/>
                      <a:pt x="105326" y="17330"/>
                      <a:pt x="154118" y="16792"/>
                    </a:cubicBezTo>
                    <a:cubicBezTo>
                      <a:pt x="197480" y="16308"/>
                      <a:pt x="240600" y="12088"/>
                      <a:pt x="282832" y="1254"/>
                    </a:cubicBezTo>
                    <a:cubicBezTo>
                      <a:pt x="291811" y="-1058"/>
                      <a:pt x="292564" y="-439"/>
                      <a:pt x="292564" y="8862"/>
                    </a:cubicBezTo>
                    <a:cubicBezTo>
                      <a:pt x="292618" y="40153"/>
                      <a:pt x="292564" y="71445"/>
                      <a:pt x="292564" y="102736"/>
                    </a:cubicBezTo>
                    <a:close/>
                    <a:moveTo>
                      <a:pt x="240223" y="37438"/>
                    </a:moveTo>
                    <a:cubicBezTo>
                      <a:pt x="239605" y="33567"/>
                      <a:pt x="240976" y="27787"/>
                      <a:pt x="233637" y="29454"/>
                    </a:cubicBezTo>
                    <a:cubicBezTo>
                      <a:pt x="229766" y="30341"/>
                      <a:pt x="222830" y="27814"/>
                      <a:pt x="224174" y="35664"/>
                    </a:cubicBezTo>
                    <a:cubicBezTo>
                      <a:pt x="224820" y="39481"/>
                      <a:pt x="222346" y="47008"/>
                      <a:pt x="230895" y="45610"/>
                    </a:cubicBezTo>
                    <a:cubicBezTo>
                      <a:pt x="235331" y="44885"/>
                      <a:pt x="242535" y="46471"/>
                      <a:pt x="240223" y="37438"/>
                    </a:cubicBezTo>
                    <a:close/>
                    <a:moveTo>
                      <a:pt x="265305" y="40153"/>
                    </a:moveTo>
                    <a:cubicBezTo>
                      <a:pt x="268101" y="38164"/>
                      <a:pt x="275063" y="40933"/>
                      <a:pt x="274364" y="34132"/>
                    </a:cubicBezTo>
                    <a:cubicBezTo>
                      <a:pt x="273961" y="30368"/>
                      <a:pt x="275413" y="23432"/>
                      <a:pt x="268665" y="23594"/>
                    </a:cubicBezTo>
                    <a:cubicBezTo>
                      <a:pt x="264687" y="23701"/>
                      <a:pt x="257509" y="22572"/>
                      <a:pt x="258020" y="30153"/>
                    </a:cubicBezTo>
                    <a:cubicBezTo>
                      <a:pt x="258288" y="34132"/>
                      <a:pt x="257643" y="40180"/>
                      <a:pt x="265305" y="40126"/>
                    </a:cubicBezTo>
                    <a:close/>
                    <a:moveTo>
                      <a:pt x="199711" y="32976"/>
                    </a:moveTo>
                    <a:cubicBezTo>
                      <a:pt x="194738" y="33164"/>
                      <a:pt x="189603" y="32384"/>
                      <a:pt x="190867" y="39401"/>
                    </a:cubicBezTo>
                    <a:cubicBezTo>
                      <a:pt x="191566" y="43299"/>
                      <a:pt x="188878" y="49939"/>
                      <a:pt x="196647" y="48998"/>
                    </a:cubicBezTo>
                    <a:cubicBezTo>
                      <a:pt x="200303" y="48541"/>
                      <a:pt x="206889" y="50799"/>
                      <a:pt x="206405" y="43003"/>
                    </a:cubicBezTo>
                    <a:cubicBezTo>
                      <a:pt x="206109" y="38164"/>
                      <a:pt x="207427" y="31927"/>
                      <a:pt x="199711" y="32976"/>
                    </a:cubicBezTo>
                    <a:close/>
                  </a:path>
                </a:pathLst>
              </a:custGeom>
              <a:grpFill/>
              <a:ln w="0" cap="flat">
                <a:noFill/>
                <a:prstDash val="solid"/>
                <a:miter/>
              </a:ln>
            </p:spPr>
            <p:txBody>
              <a:bodyPr rtlCol="0" anchor="ctr"/>
              <a:lstStyle/>
              <a:p>
                <a:endParaRPr lang="en-US" sz="1641"/>
              </a:p>
            </p:txBody>
          </p:sp>
          <p:sp>
            <p:nvSpPr>
              <p:cNvPr id="81" name="Freeform: Shape 80">
                <a:extLst>
                  <a:ext uri="{FF2B5EF4-FFF2-40B4-BE49-F238E27FC236}">
                    <a16:creationId xmlns:a16="http://schemas.microsoft.com/office/drawing/2014/main" id="{E5D4BC78-8875-1649-3B1C-14CD66A3D1AA}"/>
                  </a:ext>
                </a:extLst>
              </p:cNvPr>
              <p:cNvSpPr/>
              <p:nvPr/>
            </p:nvSpPr>
            <p:spPr>
              <a:xfrm>
                <a:off x="8404165" y="1656706"/>
                <a:ext cx="496360" cy="189169"/>
              </a:xfrm>
              <a:custGeom>
                <a:avLst/>
                <a:gdLst>
                  <a:gd name="connsiteX0" fmla="*/ 245087 w 496360"/>
                  <a:gd name="connsiteY0" fmla="*/ 189169 h 189169"/>
                  <a:gd name="connsiteX1" fmla="*/ 92125 w 496360"/>
                  <a:gd name="connsiteY1" fmla="*/ 167475 h 189169"/>
                  <a:gd name="connsiteX2" fmla="*/ 17579 w 496360"/>
                  <a:gd name="connsiteY2" fmla="*/ 128898 h 189169"/>
                  <a:gd name="connsiteX3" fmla="*/ 20133 w 496360"/>
                  <a:gd name="connsiteY3" fmla="*/ 57794 h 189169"/>
                  <a:gd name="connsiteX4" fmla="*/ 105916 w 496360"/>
                  <a:gd name="connsiteY4" fmla="*/ 17685 h 189169"/>
                  <a:gd name="connsiteX5" fmla="*/ 226726 w 496360"/>
                  <a:gd name="connsiteY5" fmla="*/ 480 h 189169"/>
                  <a:gd name="connsiteX6" fmla="*/ 390522 w 496360"/>
                  <a:gd name="connsiteY6" fmla="*/ 17739 h 189169"/>
                  <a:gd name="connsiteX7" fmla="*/ 475740 w 496360"/>
                  <a:gd name="connsiteY7" fmla="*/ 57283 h 189169"/>
                  <a:gd name="connsiteX8" fmla="*/ 486466 w 496360"/>
                  <a:gd name="connsiteY8" fmla="*/ 120538 h 189169"/>
                  <a:gd name="connsiteX9" fmla="*/ 467998 w 496360"/>
                  <a:gd name="connsiteY9" fmla="*/ 137877 h 189169"/>
                  <a:gd name="connsiteX10" fmla="*/ 405549 w 496360"/>
                  <a:gd name="connsiteY10" fmla="*/ 167152 h 189169"/>
                  <a:gd name="connsiteX11" fmla="*/ 245033 w 496360"/>
                  <a:gd name="connsiteY11" fmla="*/ 189169 h 189169"/>
                  <a:gd name="connsiteX12" fmla="*/ 249818 w 496360"/>
                  <a:gd name="connsiteY12" fmla="*/ 170217 h 189169"/>
                  <a:gd name="connsiteX13" fmla="*/ 329875 w 496360"/>
                  <a:gd name="connsiteY13" fmla="*/ 165405 h 189169"/>
                  <a:gd name="connsiteX14" fmla="*/ 440174 w 496360"/>
                  <a:gd name="connsiteY14" fmla="*/ 133442 h 189169"/>
                  <a:gd name="connsiteX15" fmla="*/ 470551 w 496360"/>
                  <a:gd name="connsiteY15" fmla="*/ 111479 h 189169"/>
                  <a:gd name="connsiteX16" fmla="*/ 469853 w 496360"/>
                  <a:gd name="connsiteY16" fmla="*/ 77096 h 189169"/>
                  <a:gd name="connsiteX17" fmla="*/ 455282 w 496360"/>
                  <a:gd name="connsiteY17" fmla="*/ 64622 h 189169"/>
                  <a:gd name="connsiteX18" fmla="*/ 360037 w 496360"/>
                  <a:gd name="connsiteY18" fmla="*/ 28976 h 189169"/>
                  <a:gd name="connsiteX19" fmla="*/ 189386 w 496360"/>
                  <a:gd name="connsiteY19" fmla="*/ 21153 h 189169"/>
                  <a:gd name="connsiteX20" fmla="*/ 74328 w 496360"/>
                  <a:gd name="connsiteY20" fmla="*/ 47390 h 189169"/>
                  <a:gd name="connsiteX21" fmla="*/ 25832 w 496360"/>
                  <a:gd name="connsiteY21" fmla="*/ 77768 h 189169"/>
                  <a:gd name="connsiteX22" fmla="*/ 24864 w 496360"/>
                  <a:gd name="connsiteY22" fmla="*/ 110376 h 189169"/>
                  <a:gd name="connsiteX23" fmla="*/ 34247 w 496360"/>
                  <a:gd name="connsiteY23" fmla="*/ 119409 h 189169"/>
                  <a:gd name="connsiteX24" fmla="*/ 101910 w 496360"/>
                  <a:gd name="connsiteY24" fmla="*/ 151561 h 189169"/>
                  <a:gd name="connsiteX25" fmla="*/ 249765 w 496360"/>
                  <a:gd name="connsiteY25" fmla="*/ 170190 h 18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6360" h="189169">
                    <a:moveTo>
                      <a:pt x="245087" y="189169"/>
                    </a:moveTo>
                    <a:cubicBezTo>
                      <a:pt x="195381" y="189062"/>
                      <a:pt x="143014" y="183363"/>
                      <a:pt x="92125" y="167475"/>
                    </a:cubicBezTo>
                    <a:cubicBezTo>
                      <a:pt x="65081" y="159034"/>
                      <a:pt x="38870" y="148630"/>
                      <a:pt x="17579" y="128898"/>
                    </a:cubicBezTo>
                    <a:cubicBezTo>
                      <a:pt x="-6803" y="106290"/>
                      <a:pt x="-5701" y="79085"/>
                      <a:pt x="20133" y="57794"/>
                    </a:cubicBezTo>
                    <a:cubicBezTo>
                      <a:pt x="45322" y="37014"/>
                      <a:pt x="75081" y="26072"/>
                      <a:pt x="105916" y="17685"/>
                    </a:cubicBezTo>
                    <a:cubicBezTo>
                      <a:pt x="145433" y="6959"/>
                      <a:pt x="185811" y="2120"/>
                      <a:pt x="226726" y="480"/>
                    </a:cubicBezTo>
                    <a:cubicBezTo>
                      <a:pt x="282212" y="-1724"/>
                      <a:pt x="336864" y="3599"/>
                      <a:pt x="390522" y="17739"/>
                    </a:cubicBezTo>
                    <a:cubicBezTo>
                      <a:pt x="421168" y="25830"/>
                      <a:pt x="450739" y="36852"/>
                      <a:pt x="475740" y="57283"/>
                    </a:cubicBezTo>
                    <a:cubicBezTo>
                      <a:pt x="498644" y="75993"/>
                      <a:pt x="502837" y="100457"/>
                      <a:pt x="486466" y="120538"/>
                    </a:cubicBezTo>
                    <a:cubicBezTo>
                      <a:pt x="481116" y="127097"/>
                      <a:pt x="474960" y="132931"/>
                      <a:pt x="467998" y="137877"/>
                    </a:cubicBezTo>
                    <a:cubicBezTo>
                      <a:pt x="448965" y="151453"/>
                      <a:pt x="427647" y="160271"/>
                      <a:pt x="405549" y="167152"/>
                    </a:cubicBezTo>
                    <a:cubicBezTo>
                      <a:pt x="354419" y="183094"/>
                      <a:pt x="301836" y="189062"/>
                      <a:pt x="245033" y="189169"/>
                    </a:cubicBezTo>
                    <a:close/>
                    <a:moveTo>
                      <a:pt x="249818" y="170217"/>
                    </a:moveTo>
                    <a:cubicBezTo>
                      <a:pt x="275330" y="171292"/>
                      <a:pt x="302669" y="169437"/>
                      <a:pt x="329875" y="165405"/>
                    </a:cubicBezTo>
                    <a:cubicBezTo>
                      <a:pt x="368075" y="159760"/>
                      <a:pt x="405522" y="151399"/>
                      <a:pt x="440174" y="133442"/>
                    </a:cubicBezTo>
                    <a:cubicBezTo>
                      <a:pt x="451357" y="127635"/>
                      <a:pt x="462137" y="121103"/>
                      <a:pt x="470551" y="111479"/>
                    </a:cubicBezTo>
                    <a:cubicBezTo>
                      <a:pt x="480525" y="100107"/>
                      <a:pt x="480175" y="88144"/>
                      <a:pt x="469853" y="77096"/>
                    </a:cubicBezTo>
                    <a:cubicBezTo>
                      <a:pt x="465471" y="72391"/>
                      <a:pt x="460712" y="68144"/>
                      <a:pt x="455282" y="64622"/>
                    </a:cubicBezTo>
                    <a:cubicBezTo>
                      <a:pt x="426168" y="45670"/>
                      <a:pt x="393613" y="35804"/>
                      <a:pt x="360037" y="28976"/>
                    </a:cubicBezTo>
                    <a:cubicBezTo>
                      <a:pt x="303610" y="17497"/>
                      <a:pt x="246619" y="15750"/>
                      <a:pt x="189386" y="21153"/>
                    </a:cubicBezTo>
                    <a:cubicBezTo>
                      <a:pt x="149922" y="24863"/>
                      <a:pt x="111185" y="32148"/>
                      <a:pt x="74328" y="47390"/>
                    </a:cubicBezTo>
                    <a:cubicBezTo>
                      <a:pt x="56478" y="54756"/>
                      <a:pt x="39166" y="63090"/>
                      <a:pt x="25832" y="77768"/>
                    </a:cubicBezTo>
                    <a:cubicBezTo>
                      <a:pt x="16423" y="88144"/>
                      <a:pt x="15966" y="99570"/>
                      <a:pt x="24864" y="110376"/>
                    </a:cubicBezTo>
                    <a:cubicBezTo>
                      <a:pt x="27607" y="113710"/>
                      <a:pt x="30859" y="116721"/>
                      <a:pt x="34247" y="119409"/>
                    </a:cubicBezTo>
                    <a:cubicBezTo>
                      <a:pt x="54328" y="135270"/>
                      <a:pt x="77716" y="144517"/>
                      <a:pt x="101910" y="151561"/>
                    </a:cubicBezTo>
                    <a:cubicBezTo>
                      <a:pt x="149519" y="165378"/>
                      <a:pt x="198204" y="171534"/>
                      <a:pt x="249765" y="170190"/>
                    </a:cubicBezTo>
                    <a:close/>
                  </a:path>
                </a:pathLst>
              </a:custGeom>
              <a:grpFill/>
              <a:ln w="0" cap="flat">
                <a:noFill/>
                <a:prstDash val="solid"/>
                <a:miter/>
              </a:ln>
            </p:spPr>
            <p:txBody>
              <a:bodyPr rtlCol="0" anchor="ctr"/>
              <a:lstStyle/>
              <a:p>
                <a:endParaRPr lang="en-US" sz="1641"/>
              </a:p>
            </p:txBody>
          </p:sp>
          <p:sp>
            <p:nvSpPr>
              <p:cNvPr id="82" name="Freeform: Shape 81">
                <a:extLst>
                  <a:ext uri="{FF2B5EF4-FFF2-40B4-BE49-F238E27FC236}">
                    <a16:creationId xmlns:a16="http://schemas.microsoft.com/office/drawing/2014/main" id="{FE75B028-6689-710E-ED37-A449F718CBFC}"/>
                  </a:ext>
                </a:extLst>
              </p:cNvPr>
              <p:cNvSpPr/>
              <p:nvPr/>
            </p:nvSpPr>
            <p:spPr>
              <a:xfrm>
                <a:off x="8403914" y="1793572"/>
                <a:ext cx="86948" cy="249547"/>
              </a:xfrm>
              <a:custGeom>
                <a:avLst/>
                <a:gdLst>
                  <a:gd name="connsiteX0" fmla="*/ 86784 w 86948"/>
                  <a:gd name="connsiteY0" fmla="*/ 147978 h 249547"/>
                  <a:gd name="connsiteX1" fmla="*/ 86784 w 86948"/>
                  <a:gd name="connsiteY1" fmla="*/ 240347 h 249547"/>
                  <a:gd name="connsiteX2" fmla="*/ 77079 w 86948"/>
                  <a:gd name="connsiteY2" fmla="*/ 247632 h 249547"/>
                  <a:gd name="connsiteX3" fmla="*/ 20034 w 86948"/>
                  <a:gd name="connsiteY3" fmla="*/ 216367 h 249547"/>
                  <a:gd name="connsiteX4" fmla="*/ 87 w 86948"/>
                  <a:gd name="connsiteY4" fmla="*/ 175022 h 249547"/>
                  <a:gd name="connsiteX5" fmla="*/ 329 w 86948"/>
                  <a:gd name="connsiteY5" fmla="*/ 7194 h 249547"/>
                  <a:gd name="connsiteX6" fmla="*/ 1727 w 86948"/>
                  <a:gd name="connsiteY6" fmla="*/ 204 h 249547"/>
                  <a:gd name="connsiteX7" fmla="*/ 7695 w 86948"/>
                  <a:gd name="connsiteY7" fmla="*/ 4183 h 249547"/>
                  <a:gd name="connsiteX8" fmla="*/ 77483 w 86948"/>
                  <a:gd name="connsiteY8" fmla="*/ 42303 h 249547"/>
                  <a:gd name="connsiteX9" fmla="*/ 86945 w 86948"/>
                  <a:gd name="connsiteY9" fmla="*/ 55556 h 249547"/>
                  <a:gd name="connsiteX10" fmla="*/ 86784 w 86948"/>
                  <a:gd name="connsiteY10" fmla="*/ 147924 h 249547"/>
                  <a:gd name="connsiteX11" fmla="*/ 68100 w 86948"/>
                  <a:gd name="connsiteY11" fmla="*/ 214593 h 249547"/>
                  <a:gd name="connsiteX12" fmla="*/ 60788 w 86948"/>
                  <a:gd name="connsiteY12" fmla="*/ 205964 h 249547"/>
                  <a:gd name="connsiteX13" fmla="*/ 52751 w 86948"/>
                  <a:gd name="connsiteY13" fmla="*/ 214082 h 249547"/>
                  <a:gd name="connsiteX14" fmla="*/ 60305 w 86948"/>
                  <a:gd name="connsiteY14" fmla="*/ 222631 h 249547"/>
                  <a:gd name="connsiteX15" fmla="*/ 68100 w 86948"/>
                  <a:gd name="connsiteY15" fmla="*/ 214593 h 249547"/>
                  <a:gd name="connsiteX16" fmla="*/ 68100 w 86948"/>
                  <a:gd name="connsiteY16" fmla="*/ 145935 h 249547"/>
                  <a:gd name="connsiteX17" fmla="*/ 60842 w 86948"/>
                  <a:gd name="connsiteY17" fmla="*/ 138005 h 249547"/>
                  <a:gd name="connsiteX18" fmla="*/ 52751 w 86948"/>
                  <a:gd name="connsiteY18" fmla="*/ 146096 h 249547"/>
                  <a:gd name="connsiteX19" fmla="*/ 60627 w 86948"/>
                  <a:gd name="connsiteY19" fmla="*/ 153570 h 249547"/>
                  <a:gd name="connsiteX20" fmla="*/ 68100 w 86948"/>
                  <a:gd name="connsiteY20" fmla="*/ 145935 h 249547"/>
                  <a:gd name="connsiteX21" fmla="*/ 61299 w 86948"/>
                  <a:gd name="connsiteY21" fmla="*/ 172253 h 249547"/>
                  <a:gd name="connsiteX22" fmla="*/ 52804 w 86948"/>
                  <a:gd name="connsiteY22" fmla="*/ 178920 h 249547"/>
                  <a:gd name="connsiteX23" fmla="*/ 60278 w 86948"/>
                  <a:gd name="connsiteY23" fmla="*/ 187576 h 249547"/>
                  <a:gd name="connsiteX24" fmla="*/ 68289 w 86948"/>
                  <a:gd name="connsiteY24" fmla="*/ 180264 h 249547"/>
                  <a:gd name="connsiteX25" fmla="*/ 61299 w 86948"/>
                  <a:gd name="connsiteY25" fmla="*/ 172280 h 24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948" h="249547">
                    <a:moveTo>
                      <a:pt x="86784" y="147978"/>
                    </a:moveTo>
                    <a:cubicBezTo>
                      <a:pt x="86784" y="178759"/>
                      <a:pt x="86784" y="209566"/>
                      <a:pt x="86784" y="240347"/>
                    </a:cubicBezTo>
                    <a:cubicBezTo>
                      <a:pt x="86784" y="250670"/>
                      <a:pt x="86381" y="251019"/>
                      <a:pt x="77079" y="247632"/>
                    </a:cubicBezTo>
                    <a:cubicBezTo>
                      <a:pt x="56460" y="240132"/>
                      <a:pt x="36809" y="230803"/>
                      <a:pt x="20034" y="216367"/>
                    </a:cubicBezTo>
                    <a:cubicBezTo>
                      <a:pt x="7426" y="205534"/>
                      <a:pt x="-74" y="192603"/>
                      <a:pt x="87" y="175022"/>
                    </a:cubicBezTo>
                    <a:cubicBezTo>
                      <a:pt x="598" y="119079"/>
                      <a:pt x="249" y="63137"/>
                      <a:pt x="329" y="7194"/>
                    </a:cubicBezTo>
                    <a:cubicBezTo>
                      <a:pt x="329" y="4801"/>
                      <a:pt x="-1015" y="1307"/>
                      <a:pt x="1727" y="204"/>
                    </a:cubicBezTo>
                    <a:cubicBezTo>
                      <a:pt x="4416" y="-871"/>
                      <a:pt x="5867" y="2570"/>
                      <a:pt x="7695" y="4183"/>
                    </a:cubicBezTo>
                    <a:cubicBezTo>
                      <a:pt x="28072" y="22194"/>
                      <a:pt x="52105" y="33566"/>
                      <a:pt x="77483" y="42303"/>
                    </a:cubicBezTo>
                    <a:cubicBezTo>
                      <a:pt x="84526" y="44722"/>
                      <a:pt x="87053" y="48163"/>
                      <a:pt x="86945" y="55556"/>
                    </a:cubicBezTo>
                    <a:cubicBezTo>
                      <a:pt x="86596" y="86336"/>
                      <a:pt x="86784" y="117144"/>
                      <a:pt x="86784" y="147924"/>
                    </a:cubicBezTo>
                    <a:close/>
                    <a:moveTo>
                      <a:pt x="68100" y="214593"/>
                    </a:moveTo>
                    <a:cubicBezTo>
                      <a:pt x="68826" y="209029"/>
                      <a:pt x="67160" y="205964"/>
                      <a:pt x="60788" y="205964"/>
                    </a:cubicBezTo>
                    <a:cubicBezTo>
                      <a:pt x="54820" y="205964"/>
                      <a:pt x="52670" y="208195"/>
                      <a:pt x="52751" y="214082"/>
                    </a:cubicBezTo>
                    <a:cubicBezTo>
                      <a:pt x="52831" y="219513"/>
                      <a:pt x="53880" y="222712"/>
                      <a:pt x="60305" y="222631"/>
                    </a:cubicBezTo>
                    <a:cubicBezTo>
                      <a:pt x="66192" y="222550"/>
                      <a:pt x="69014" y="220615"/>
                      <a:pt x="68100" y="214593"/>
                    </a:cubicBezTo>
                    <a:close/>
                    <a:moveTo>
                      <a:pt x="68100" y="145935"/>
                    </a:moveTo>
                    <a:cubicBezTo>
                      <a:pt x="68773" y="140451"/>
                      <a:pt x="66541" y="138058"/>
                      <a:pt x="60842" y="138005"/>
                    </a:cubicBezTo>
                    <a:cubicBezTo>
                      <a:pt x="54928" y="137924"/>
                      <a:pt x="52697" y="140155"/>
                      <a:pt x="52751" y="146096"/>
                    </a:cubicBezTo>
                    <a:cubicBezTo>
                      <a:pt x="52804" y="151795"/>
                      <a:pt x="55224" y="153597"/>
                      <a:pt x="60627" y="153570"/>
                    </a:cubicBezTo>
                    <a:cubicBezTo>
                      <a:pt x="66111" y="153570"/>
                      <a:pt x="68853" y="151634"/>
                      <a:pt x="68100" y="145935"/>
                    </a:cubicBezTo>
                    <a:close/>
                    <a:moveTo>
                      <a:pt x="61299" y="172253"/>
                    </a:moveTo>
                    <a:cubicBezTo>
                      <a:pt x="56299" y="171769"/>
                      <a:pt x="52777" y="172710"/>
                      <a:pt x="52804" y="178920"/>
                    </a:cubicBezTo>
                    <a:cubicBezTo>
                      <a:pt x="52804" y="184270"/>
                      <a:pt x="53826" y="187684"/>
                      <a:pt x="60278" y="187576"/>
                    </a:cubicBezTo>
                    <a:cubicBezTo>
                      <a:pt x="65466" y="187469"/>
                      <a:pt x="68423" y="186151"/>
                      <a:pt x="68289" y="180264"/>
                    </a:cubicBezTo>
                    <a:cubicBezTo>
                      <a:pt x="68181" y="175291"/>
                      <a:pt x="67455" y="171527"/>
                      <a:pt x="61299" y="172280"/>
                    </a:cubicBezTo>
                    <a:close/>
                  </a:path>
                </a:pathLst>
              </a:custGeom>
              <a:grpFill/>
              <a:ln w="0" cap="flat">
                <a:noFill/>
                <a:prstDash val="solid"/>
                <a:miter/>
              </a:ln>
            </p:spPr>
            <p:txBody>
              <a:bodyPr rtlCol="0" anchor="ctr"/>
              <a:lstStyle/>
              <a:p>
                <a:endParaRPr lang="en-US" sz="1641"/>
              </a:p>
            </p:txBody>
          </p:sp>
          <p:sp>
            <p:nvSpPr>
              <p:cNvPr id="176" name="Freeform: Shape 175">
                <a:extLst>
                  <a:ext uri="{FF2B5EF4-FFF2-40B4-BE49-F238E27FC236}">
                    <a16:creationId xmlns:a16="http://schemas.microsoft.com/office/drawing/2014/main" id="{C2C484E1-D6F0-F62B-B3A4-8F1BD2074203}"/>
                  </a:ext>
                </a:extLst>
              </p:cNvPr>
              <p:cNvSpPr/>
              <p:nvPr/>
            </p:nvSpPr>
            <p:spPr>
              <a:xfrm>
                <a:off x="8813853" y="1793514"/>
                <a:ext cx="86862" cy="249602"/>
              </a:xfrm>
              <a:custGeom>
                <a:avLst/>
                <a:gdLst>
                  <a:gd name="connsiteX0" fmla="*/ 108 w 86862"/>
                  <a:gd name="connsiteY0" fmla="*/ 148117 h 249602"/>
                  <a:gd name="connsiteX1" fmla="*/ 1 w 86862"/>
                  <a:gd name="connsiteY1" fmla="*/ 54969 h 249602"/>
                  <a:gd name="connsiteX2" fmla="*/ 8657 w 86862"/>
                  <a:gd name="connsiteY2" fmla="*/ 42683 h 249602"/>
                  <a:gd name="connsiteX3" fmla="*/ 81375 w 86862"/>
                  <a:gd name="connsiteY3" fmla="*/ 2171 h 249602"/>
                  <a:gd name="connsiteX4" fmla="*/ 85192 w 86862"/>
                  <a:gd name="connsiteY4" fmla="*/ 155 h 249602"/>
                  <a:gd name="connsiteX5" fmla="*/ 86617 w 86862"/>
                  <a:gd name="connsiteY5" fmla="*/ 4913 h 249602"/>
                  <a:gd name="connsiteX6" fmla="*/ 86670 w 86862"/>
                  <a:gd name="connsiteY6" fmla="*/ 28006 h 249602"/>
                  <a:gd name="connsiteX7" fmla="*/ 86859 w 86862"/>
                  <a:gd name="connsiteY7" fmla="*/ 175053 h 249602"/>
                  <a:gd name="connsiteX8" fmla="*/ 66939 w 86862"/>
                  <a:gd name="connsiteY8" fmla="*/ 216399 h 249602"/>
                  <a:gd name="connsiteX9" fmla="*/ 8442 w 86862"/>
                  <a:gd name="connsiteY9" fmla="*/ 248174 h 249602"/>
                  <a:gd name="connsiteX10" fmla="*/ 162 w 86862"/>
                  <a:gd name="connsiteY10" fmla="*/ 242045 h 249602"/>
                  <a:gd name="connsiteX11" fmla="*/ 162 w 86862"/>
                  <a:gd name="connsiteY11" fmla="*/ 148117 h 249602"/>
                  <a:gd name="connsiteX12" fmla="*/ 69035 w 86862"/>
                  <a:gd name="connsiteY12" fmla="*/ 175672 h 249602"/>
                  <a:gd name="connsiteX13" fmla="*/ 60836 w 86862"/>
                  <a:gd name="connsiteY13" fmla="*/ 163118 h 249602"/>
                  <a:gd name="connsiteX14" fmla="*/ 52772 w 86862"/>
                  <a:gd name="connsiteY14" fmla="*/ 174086 h 249602"/>
                  <a:gd name="connsiteX15" fmla="*/ 46132 w 86862"/>
                  <a:gd name="connsiteY15" fmla="*/ 188871 h 249602"/>
                  <a:gd name="connsiteX16" fmla="*/ 19975 w 86862"/>
                  <a:gd name="connsiteY16" fmla="*/ 206237 h 249602"/>
                  <a:gd name="connsiteX17" fmla="*/ 19034 w 86862"/>
                  <a:gd name="connsiteY17" fmla="*/ 217232 h 249602"/>
                  <a:gd name="connsiteX18" fmla="*/ 27206 w 86862"/>
                  <a:gd name="connsiteY18" fmla="*/ 220673 h 249602"/>
                  <a:gd name="connsiteX19" fmla="*/ 53712 w 86862"/>
                  <a:gd name="connsiteY19" fmla="*/ 203737 h 249602"/>
                  <a:gd name="connsiteX20" fmla="*/ 69009 w 86862"/>
                  <a:gd name="connsiteY20" fmla="*/ 175699 h 249602"/>
                  <a:gd name="connsiteX21" fmla="*/ 60460 w 86862"/>
                  <a:gd name="connsiteY21" fmla="*/ 129353 h 249602"/>
                  <a:gd name="connsiteX22" fmla="*/ 52583 w 86862"/>
                  <a:gd name="connsiteY22" fmla="*/ 137740 h 249602"/>
                  <a:gd name="connsiteX23" fmla="*/ 60836 w 86862"/>
                  <a:gd name="connsiteY23" fmla="*/ 145671 h 249602"/>
                  <a:gd name="connsiteX24" fmla="*/ 69197 w 86862"/>
                  <a:gd name="connsiteY24" fmla="*/ 136826 h 249602"/>
                  <a:gd name="connsiteX25" fmla="*/ 60487 w 86862"/>
                  <a:gd name="connsiteY25" fmla="*/ 129353 h 2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862" h="249602">
                    <a:moveTo>
                      <a:pt x="108" y="148117"/>
                    </a:moveTo>
                    <a:cubicBezTo>
                      <a:pt x="108" y="117068"/>
                      <a:pt x="243" y="86018"/>
                      <a:pt x="1" y="54969"/>
                    </a:cubicBezTo>
                    <a:cubicBezTo>
                      <a:pt x="-53" y="48275"/>
                      <a:pt x="2178" y="44888"/>
                      <a:pt x="8657" y="42683"/>
                    </a:cubicBezTo>
                    <a:cubicBezTo>
                      <a:pt x="35298" y="33597"/>
                      <a:pt x="60487" y="21715"/>
                      <a:pt x="81375" y="2171"/>
                    </a:cubicBezTo>
                    <a:cubicBezTo>
                      <a:pt x="82450" y="1150"/>
                      <a:pt x="83525" y="-517"/>
                      <a:pt x="85192" y="155"/>
                    </a:cubicBezTo>
                    <a:cubicBezTo>
                      <a:pt x="87316" y="1015"/>
                      <a:pt x="86590" y="3247"/>
                      <a:pt x="86617" y="4913"/>
                    </a:cubicBezTo>
                    <a:cubicBezTo>
                      <a:pt x="86697" y="12602"/>
                      <a:pt x="86670" y="20317"/>
                      <a:pt x="86670" y="28006"/>
                    </a:cubicBezTo>
                    <a:cubicBezTo>
                      <a:pt x="86670" y="77013"/>
                      <a:pt x="86321" y="126047"/>
                      <a:pt x="86859" y="175053"/>
                    </a:cubicBezTo>
                    <a:cubicBezTo>
                      <a:pt x="87047" y="192635"/>
                      <a:pt x="79574" y="205592"/>
                      <a:pt x="66939" y="216399"/>
                    </a:cubicBezTo>
                    <a:cubicBezTo>
                      <a:pt x="49707" y="231131"/>
                      <a:pt x="29706" y="240835"/>
                      <a:pt x="8442" y="248174"/>
                    </a:cubicBezTo>
                    <a:cubicBezTo>
                      <a:pt x="807" y="250809"/>
                      <a:pt x="162" y="250352"/>
                      <a:pt x="162" y="242045"/>
                    </a:cubicBezTo>
                    <a:cubicBezTo>
                      <a:pt x="108" y="210727"/>
                      <a:pt x="162" y="179435"/>
                      <a:pt x="162" y="148117"/>
                    </a:cubicBezTo>
                    <a:close/>
                    <a:moveTo>
                      <a:pt x="69035" y="175672"/>
                    </a:moveTo>
                    <a:cubicBezTo>
                      <a:pt x="69170" y="164193"/>
                      <a:pt x="68444" y="163709"/>
                      <a:pt x="60836" y="163118"/>
                    </a:cubicBezTo>
                    <a:cubicBezTo>
                      <a:pt x="51642" y="162392"/>
                      <a:pt x="52368" y="168440"/>
                      <a:pt x="52772" y="174086"/>
                    </a:cubicBezTo>
                    <a:cubicBezTo>
                      <a:pt x="53229" y="180349"/>
                      <a:pt x="50433" y="184758"/>
                      <a:pt x="46132" y="188871"/>
                    </a:cubicBezTo>
                    <a:cubicBezTo>
                      <a:pt x="38443" y="196264"/>
                      <a:pt x="29437" y="201560"/>
                      <a:pt x="19975" y="206237"/>
                    </a:cubicBezTo>
                    <a:cubicBezTo>
                      <a:pt x="13550" y="209409"/>
                      <a:pt x="17663" y="213496"/>
                      <a:pt x="19034" y="217232"/>
                    </a:cubicBezTo>
                    <a:cubicBezTo>
                      <a:pt x="20459" y="221103"/>
                      <a:pt x="22636" y="223147"/>
                      <a:pt x="27206" y="220673"/>
                    </a:cubicBezTo>
                    <a:cubicBezTo>
                      <a:pt x="36481" y="215673"/>
                      <a:pt x="45621" y="210512"/>
                      <a:pt x="53712" y="203737"/>
                    </a:cubicBezTo>
                    <a:cubicBezTo>
                      <a:pt x="62906" y="196022"/>
                      <a:pt x="69788" y="187124"/>
                      <a:pt x="69009" y="175699"/>
                    </a:cubicBezTo>
                    <a:close/>
                    <a:moveTo>
                      <a:pt x="60460" y="129353"/>
                    </a:moveTo>
                    <a:cubicBezTo>
                      <a:pt x="53712" y="127848"/>
                      <a:pt x="52718" y="131880"/>
                      <a:pt x="52583" y="137740"/>
                    </a:cubicBezTo>
                    <a:cubicBezTo>
                      <a:pt x="52422" y="143950"/>
                      <a:pt x="55030" y="145617"/>
                      <a:pt x="60836" y="145671"/>
                    </a:cubicBezTo>
                    <a:cubicBezTo>
                      <a:pt x="67396" y="145751"/>
                      <a:pt x="69170" y="142929"/>
                      <a:pt x="69197" y="136826"/>
                    </a:cubicBezTo>
                    <a:cubicBezTo>
                      <a:pt x="69224" y="130590"/>
                      <a:pt x="66697" y="128358"/>
                      <a:pt x="60487" y="129353"/>
                    </a:cubicBezTo>
                    <a:close/>
                  </a:path>
                </a:pathLst>
              </a:custGeom>
              <a:grpFill/>
              <a:ln w="0" cap="flat">
                <a:noFill/>
                <a:prstDash val="solid"/>
                <a:miter/>
              </a:ln>
            </p:spPr>
            <p:txBody>
              <a:bodyPr rtlCol="0" anchor="ctr"/>
              <a:lstStyle/>
              <a:p>
                <a:endParaRPr lang="en-US" sz="1641"/>
              </a:p>
            </p:txBody>
          </p:sp>
          <p:sp>
            <p:nvSpPr>
              <p:cNvPr id="177" name="Freeform: Shape 176">
                <a:extLst>
                  <a:ext uri="{FF2B5EF4-FFF2-40B4-BE49-F238E27FC236}">
                    <a16:creationId xmlns:a16="http://schemas.microsoft.com/office/drawing/2014/main" id="{C977E608-CB83-125A-F301-718DA6C1F112}"/>
                  </a:ext>
                </a:extLst>
              </p:cNvPr>
              <p:cNvSpPr/>
              <p:nvPr/>
            </p:nvSpPr>
            <p:spPr>
              <a:xfrm>
                <a:off x="8541062" y="1930080"/>
                <a:ext cx="222152" cy="69555"/>
              </a:xfrm>
              <a:custGeom>
                <a:avLst/>
                <a:gdLst>
                  <a:gd name="connsiteX0" fmla="*/ 14 w 222152"/>
                  <a:gd name="connsiteY0" fmla="*/ 34266 h 69555"/>
                  <a:gd name="connsiteX1" fmla="*/ 14 w 222152"/>
                  <a:gd name="connsiteY1" fmla="*/ 15798 h 69555"/>
                  <a:gd name="connsiteX2" fmla="*/ 9208 w 222152"/>
                  <a:gd name="connsiteY2" fmla="*/ 9803 h 69555"/>
                  <a:gd name="connsiteX3" fmla="*/ 34612 w 222152"/>
                  <a:gd name="connsiteY3" fmla="*/ 22626 h 69555"/>
                  <a:gd name="connsiteX4" fmla="*/ 51494 w 222152"/>
                  <a:gd name="connsiteY4" fmla="*/ 23809 h 69555"/>
                  <a:gd name="connsiteX5" fmla="*/ 132384 w 222152"/>
                  <a:gd name="connsiteY5" fmla="*/ 1900 h 69555"/>
                  <a:gd name="connsiteX6" fmla="*/ 173488 w 222152"/>
                  <a:gd name="connsiteY6" fmla="*/ 6577 h 69555"/>
                  <a:gd name="connsiteX7" fmla="*/ 215505 w 222152"/>
                  <a:gd name="connsiteY7" fmla="*/ 27492 h 69555"/>
                  <a:gd name="connsiteX8" fmla="*/ 222145 w 222152"/>
                  <a:gd name="connsiteY8" fmla="*/ 35046 h 69555"/>
                  <a:gd name="connsiteX9" fmla="*/ 215210 w 222152"/>
                  <a:gd name="connsiteY9" fmla="*/ 42385 h 69555"/>
                  <a:gd name="connsiteX10" fmla="*/ 174617 w 222152"/>
                  <a:gd name="connsiteY10" fmla="*/ 62601 h 69555"/>
                  <a:gd name="connsiteX11" fmla="*/ 126846 w 222152"/>
                  <a:gd name="connsiteY11" fmla="*/ 66714 h 69555"/>
                  <a:gd name="connsiteX12" fmla="*/ 47516 w 222152"/>
                  <a:gd name="connsiteY12" fmla="*/ 44885 h 69555"/>
                  <a:gd name="connsiteX13" fmla="*/ 37972 w 222152"/>
                  <a:gd name="connsiteY13" fmla="*/ 45638 h 69555"/>
                  <a:gd name="connsiteX14" fmla="*/ 7703 w 222152"/>
                  <a:gd name="connsiteY14" fmla="*/ 60719 h 69555"/>
                  <a:gd name="connsiteX15" fmla="*/ 14 w 222152"/>
                  <a:gd name="connsiteY15" fmla="*/ 55799 h 69555"/>
                  <a:gd name="connsiteX16" fmla="*/ 68 w 222152"/>
                  <a:gd name="connsiteY16" fmla="*/ 34266 h 6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152" h="69555">
                    <a:moveTo>
                      <a:pt x="14" y="34266"/>
                    </a:moveTo>
                    <a:cubicBezTo>
                      <a:pt x="14" y="28110"/>
                      <a:pt x="-13" y="21954"/>
                      <a:pt x="14" y="15798"/>
                    </a:cubicBezTo>
                    <a:cubicBezTo>
                      <a:pt x="68" y="5905"/>
                      <a:pt x="633" y="5556"/>
                      <a:pt x="9208" y="9803"/>
                    </a:cubicBezTo>
                    <a:cubicBezTo>
                      <a:pt x="17703" y="14024"/>
                      <a:pt x="26386" y="17922"/>
                      <a:pt x="34612" y="22626"/>
                    </a:cubicBezTo>
                    <a:cubicBezTo>
                      <a:pt x="40311" y="25906"/>
                      <a:pt x="45553" y="25449"/>
                      <a:pt x="51494" y="23809"/>
                    </a:cubicBezTo>
                    <a:cubicBezTo>
                      <a:pt x="78404" y="16336"/>
                      <a:pt x="105421" y="9185"/>
                      <a:pt x="132384" y="1900"/>
                    </a:cubicBezTo>
                    <a:cubicBezTo>
                      <a:pt x="146713" y="-1971"/>
                      <a:pt x="160396" y="314"/>
                      <a:pt x="173488" y="6577"/>
                    </a:cubicBezTo>
                    <a:cubicBezTo>
                      <a:pt x="187601" y="13325"/>
                      <a:pt x="201526" y="20449"/>
                      <a:pt x="215505" y="27492"/>
                    </a:cubicBezTo>
                    <a:cubicBezTo>
                      <a:pt x="218677" y="29078"/>
                      <a:pt x="222334" y="30530"/>
                      <a:pt x="222145" y="35046"/>
                    </a:cubicBezTo>
                    <a:cubicBezTo>
                      <a:pt x="221957" y="39401"/>
                      <a:pt x="218489" y="40772"/>
                      <a:pt x="215210" y="42385"/>
                    </a:cubicBezTo>
                    <a:cubicBezTo>
                      <a:pt x="201634" y="49052"/>
                      <a:pt x="188085" y="55746"/>
                      <a:pt x="174617" y="62601"/>
                    </a:cubicBezTo>
                    <a:cubicBezTo>
                      <a:pt x="159213" y="70397"/>
                      <a:pt x="143433" y="71445"/>
                      <a:pt x="126846" y="66714"/>
                    </a:cubicBezTo>
                    <a:cubicBezTo>
                      <a:pt x="100475" y="59213"/>
                      <a:pt x="73941" y="52251"/>
                      <a:pt x="47516" y="44885"/>
                    </a:cubicBezTo>
                    <a:cubicBezTo>
                      <a:pt x="44075" y="43944"/>
                      <a:pt x="41172" y="43971"/>
                      <a:pt x="37972" y="45638"/>
                    </a:cubicBezTo>
                    <a:cubicBezTo>
                      <a:pt x="27945" y="50799"/>
                      <a:pt x="17730" y="55584"/>
                      <a:pt x="7703" y="60719"/>
                    </a:cubicBezTo>
                    <a:cubicBezTo>
                      <a:pt x="2004" y="63649"/>
                      <a:pt x="-201" y="62171"/>
                      <a:pt x="14" y="55799"/>
                    </a:cubicBezTo>
                    <a:cubicBezTo>
                      <a:pt x="256" y="48622"/>
                      <a:pt x="68" y="41444"/>
                      <a:pt x="68" y="34266"/>
                    </a:cubicBezTo>
                    <a:close/>
                  </a:path>
                </a:pathLst>
              </a:custGeom>
              <a:grpFill/>
              <a:ln w="0" cap="flat">
                <a:noFill/>
                <a:prstDash val="solid"/>
                <a:miter/>
              </a:ln>
            </p:spPr>
            <p:txBody>
              <a:bodyPr rtlCol="0" anchor="ctr"/>
              <a:lstStyle/>
              <a:p>
                <a:endParaRPr lang="en-US" sz="1641"/>
              </a:p>
            </p:txBody>
          </p:sp>
          <p:sp>
            <p:nvSpPr>
              <p:cNvPr id="178" name="Freeform: Shape 177">
                <a:extLst>
                  <a:ext uri="{FF2B5EF4-FFF2-40B4-BE49-F238E27FC236}">
                    <a16:creationId xmlns:a16="http://schemas.microsoft.com/office/drawing/2014/main" id="{F456C42A-0DD3-BF59-FBE0-AAA425404E86}"/>
                  </a:ext>
                </a:extLst>
              </p:cNvPr>
              <p:cNvSpPr/>
              <p:nvPr/>
            </p:nvSpPr>
            <p:spPr>
              <a:xfrm>
                <a:off x="8438496" y="1691205"/>
                <a:ext cx="427374" cy="120745"/>
              </a:xfrm>
              <a:custGeom>
                <a:avLst/>
                <a:gdLst>
                  <a:gd name="connsiteX0" fmla="*/ 211589 w 427374"/>
                  <a:gd name="connsiteY0" fmla="*/ 14 h 120745"/>
                  <a:gd name="connsiteX1" fmla="*/ 361432 w 427374"/>
                  <a:gd name="connsiteY1" fmla="*/ 20149 h 120745"/>
                  <a:gd name="connsiteX2" fmla="*/ 417940 w 427374"/>
                  <a:gd name="connsiteY2" fmla="*/ 47516 h 120745"/>
                  <a:gd name="connsiteX3" fmla="*/ 424123 w 427374"/>
                  <a:gd name="connsiteY3" fmla="*/ 53242 h 120745"/>
                  <a:gd name="connsiteX4" fmla="*/ 423746 w 427374"/>
                  <a:gd name="connsiteY4" fmla="*/ 67275 h 120745"/>
                  <a:gd name="connsiteX5" fmla="*/ 386890 w 427374"/>
                  <a:gd name="connsiteY5" fmla="*/ 90555 h 120745"/>
                  <a:gd name="connsiteX6" fmla="*/ 275946 w 427374"/>
                  <a:gd name="connsiteY6" fmla="*/ 117465 h 120745"/>
                  <a:gd name="connsiteX7" fmla="*/ 125672 w 427374"/>
                  <a:gd name="connsiteY7" fmla="*/ 114077 h 120745"/>
                  <a:gd name="connsiteX8" fmla="*/ 21502 w 427374"/>
                  <a:gd name="connsiteY8" fmla="*/ 80689 h 120745"/>
                  <a:gd name="connsiteX9" fmla="*/ 5426 w 427374"/>
                  <a:gd name="connsiteY9" fmla="*/ 68888 h 120745"/>
                  <a:gd name="connsiteX10" fmla="*/ 5103 w 427374"/>
                  <a:gd name="connsiteY10" fmla="*/ 51495 h 120745"/>
                  <a:gd name="connsiteX11" fmla="*/ 32040 w 427374"/>
                  <a:gd name="connsiteY11" fmla="*/ 33913 h 120745"/>
                  <a:gd name="connsiteX12" fmla="*/ 136022 w 427374"/>
                  <a:gd name="connsiteY12" fmla="*/ 4773 h 120745"/>
                  <a:gd name="connsiteX13" fmla="*/ 211589 w 427374"/>
                  <a:gd name="connsiteY13" fmla="*/ 68 h 120745"/>
                  <a:gd name="connsiteX14" fmla="*/ 286134 w 427374"/>
                  <a:gd name="connsiteY14" fmla="*/ 26682 h 120745"/>
                  <a:gd name="connsiteX15" fmla="*/ 249198 w 427374"/>
                  <a:gd name="connsiteY15" fmla="*/ 61119 h 120745"/>
                  <a:gd name="connsiteX16" fmla="*/ 283338 w 427374"/>
                  <a:gd name="connsiteY16" fmla="*/ 93754 h 120745"/>
                  <a:gd name="connsiteX17" fmla="*/ 362239 w 427374"/>
                  <a:gd name="connsiteY17" fmla="*/ 87490 h 120745"/>
                  <a:gd name="connsiteX18" fmla="*/ 386729 w 427374"/>
                  <a:gd name="connsiteY18" fmla="*/ 74399 h 120745"/>
                  <a:gd name="connsiteX19" fmla="*/ 388369 w 427374"/>
                  <a:gd name="connsiteY19" fmla="*/ 48107 h 120745"/>
                  <a:gd name="connsiteX20" fmla="*/ 362750 w 427374"/>
                  <a:gd name="connsiteY20" fmla="*/ 32972 h 120745"/>
                  <a:gd name="connsiteX21" fmla="*/ 286107 w 427374"/>
                  <a:gd name="connsiteY21" fmla="*/ 26655 h 12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7374" h="120745">
                    <a:moveTo>
                      <a:pt x="211589" y="14"/>
                    </a:moveTo>
                    <a:cubicBezTo>
                      <a:pt x="264279" y="-308"/>
                      <a:pt x="313555" y="4746"/>
                      <a:pt x="361432" y="20149"/>
                    </a:cubicBezTo>
                    <a:cubicBezTo>
                      <a:pt x="381541" y="26601"/>
                      <a:pt x="400896" y="34720"/>
                      <a:pt x="417940" y="47516"/>
                    </a:cubicBezTo>
                    <a:cubicBezTo>
                      <a:pt x="420171" y="49183"/>
                      <a:pt x="422214" y="51199"/>
                      <a:pt x="424123" y="53242"/>
                    </a:cubicBezTo>
                    <a:cubicBezTo>
                      <a:pt x="428585" y="57973"/>
                      <a:pt x="428451" y="62409"/>
                      <a:pt x="423746" y="67275"/>
                    </a:cubicBezTo>
                    <a:cubicBezTo>
                      <a:pt x="413289" y="78028"/>
                      <a:pt x="400305" y="84748"/>
                      <a:pt x="386890" y="90555"/>
                    </a:cubicBezTo>
                    <a:cubicBezTo>
                      <a:pt x="351486" y="105851"/>
                      <a:pt x="314119" y="113593"/>
                      <a:pt x="275946" y="117465"/>
                    </a:cubicBezTo>
                    <a:cubicBezTo>
                      <a:pt x="225729" y="122545"/>
                      <a:pt x="175539" y="121954"/>
                      <a:pt x="125672" y="114077"/>
                    </a:cubicBezTo>
                    <a:cubicBezTo>
                      <a:pt x="89327" y="108324"/>
                      <a:pt x="53815" y="99373"/>
                      <a:pt x="21502" y="80689"/>
                    </a:cubicBezTo>
                    <a:cubicBezTo>
                      <a:pt x="15695" y="77329"/>
                      <a:pt x="10265" y="73538"/>
                      <a:pt x="5426" y="68888"/>
                    </a:cubicBezTo>
                    <a:cubicBezTo>
                      <a:pt x="-1617" y="62140"/>
                      <a:pt x="-1886" y="58377"/>
                      <a:pt x="5103" y="51495"/>
                    </a:cubicBezTo>
                    <a:cubicBezTo>
                      <a:pt x="12872" y="43887"/>
                      <a:pt x="22362" y="38618"/>
                      <a:pt x="32040" y="33913"/>
                    </a:cubicBezTo>
                    <a:cubicBezTo>
                      <a:pt x="64917" y="17891"/>
                      <a:pt x="100026" y="9853"/>
                      <a:pt x="136022" y="4773"/>
                    </a:cubicBezTo>
                    <a:cubicBezTo>
                      <a:pt x="161990" y="1117"/>
                      <a:pt x="188066" y="-93"/>
                      <a:pt x="211589" y="68"/>
                    </a:cubicBezTo>
                    <a:close/>
                    <a:moveTo>
                      <a:pt x="286134" y="26682"/>
                    </a:moveTo>
                    <a:cubicBezTo>
                      <a:pt x="263177" y="26252"/>
                      <a:pt x="249117" y="39639"/>
                      <a:pt x="249198" y="61119"/>
                    </a:cubicBezTo>
                    <a:cubicBezTo>
                      <a:pt x="249278" y="80098"/>
                      <a:pt x="264171" y="94883"/>
                      <a:pt x="283338" y="93754"/>
                    </a:cubicBezTo>
                    <a:cubicBezTo>
                      <a:pt x="309657" y="92195"/>
                      <a:pt x="335975" y="89910"/>
                      <a:pt x="362239" y="87490"/>
                    </a:cubicBezTo>
                    <a:cubicBezTo>
                      <a:pt x="371997" y="86603"/>
                      <a:pt x="380358" y="82114"/>
                      <a:pt x="386729" y="74399"/>
                    </a:cubicBezTo>
                    <a:cubicBezTo>
                      <a:pt x="393450" y="66280"/>
                      <a:pt x="394095" y="56898"/>
                      <a:pt x="388369" y="48107"/>
                    </a:cubicBezTo>
                    <a:cubicBezTo>
                      <a:pt x="382347" y="38833"/>
                      <a:pt x="373341" y="33994"/>
                      <a:pt x="362750" y="32972"/>
                    </a:cubicBezTo>
                    <a:cubicBezTo>
                      <a:pt x="336996" y="30499"/>
                      <a:pt x="311189" y="28671"/>
                      <a:pt x="286107" y="26655"/>
                    </a:cubicBezTo>
                    <a:close/>
                  </a:path>
                </a:pathLst>
              </a:custGeom>
              <a:grpFill/>
              <a:ln w="0" cap="flat">
                <a:noFill/>
                <a:prstDash val="solid"/>
                <a:miter/>
              </a:ln>
            </p:spPr>
            <p:txBody>
              <a:bodyPr rtlCol="0" anchor="ctr"/>
              <a:lstStyle/>
              <a:p>
                <a:endParaRPr lang="en-US" sz="1641"/>
              </a:p>
            </p:txBody>
          </p:sp>
          <p:sp>
            <p:nvSpPr>
              <p:cNvPr id="179" name="Freeform: Shape 178">
                <a:extLst>
                  <a:ext uri="{FF2B5EF4-FFF2-40B4-BE49-F238E27FC236}">
                    <a16:creationId xmlns:a16="http://schemas.microsoft.com/office/drawing/2014/main" id="{D7DC7FD0-C850-2722-C2F4-38E5676248CA}"/>
                  </a:ext>
                </a:extLst>
              </p:cNvPr>
              <p:cNvSpPr/>
              <p:nvPr/>
            </p:nvSpPr>
            <p:spPr>
              <a:xfrm>
                <a:off x="8703175" y="1734205"/>
                <a:ext cx="111500" cy="34359"/>
              </a:xfrm>
              <a:custGeom>
                <a:avLst/>
                <a:gdLst>
                  <a:gd name="connsiteX0" fmla="*/ 25838 w 111500"/>
                  <a:gd name="connsiteY0" fmla="*/ 54 h 34359"/>
                  <a:gd name="connsiteX1" fmla="*/ 94711 w 111500"/>
                  <a:gd name="connsiteY1" fmla="*/ 5188 h 34359"/>
                  <a:gd name="connsiteX2" fmla="*/ 111486 w 111500"/>
                  <a:gd name="connsiteY2" fmla="*/ 16613 h 34359"/>
                  <a:gd name="connsiteX3" fmla="*/ 95598 w 111500"/>
                  <a:gd name="connsiteY3" fmla="*/ 28657 h 34359"/>
                  <a:gd name="connsiteX4" fmla="*/ 44279 w 111500"/>
                  <a:gd name="connsiteY4" fmla="*/ 32797 h 34359"/>
                  <a:gd name="connsiteX5" fmla="*/ 18203 w 111500"/>
                  <a:gd name="connsiteY5" fmla="*/ 34356 h 34359"/>
                  <a:gd name="connsiteX6" fmla="*/ 3 w 111500"/>
                  <a:gd name="connsiteY6" fmla="*/ 17662 h 34359"/>
                  <a:gd name="connsiteX7" fmla="*/ 18015 w 111500"/>
                  <a:gd name="connsiteY7" fmla="*/ 0 h 34359"/>
                  <a:gd name="connsiteX8" fmla="*/ 25838 w 111500"/>
                  <a:gd name="connsiteY8" fmla="*/ 0 h 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00" h="34359">
                    <a:moveTo>
                      <a:pt x="25838" y="54"/>
                    </a:moveTo>
                    <a:cubicBezTo>
                      <a:pt x="49225" y="1774"/>
                      <a:pt x="71968" y="3360"/>
                      <a:pt x="94711" y="5188"/>
                    </a:cubicBezTo>
                    <a:cubicBezTo>
                      <a:pt x="102991" y="5860"/>
                      <a:pt x="111136" y="11721"/>
                      <a:pt x="111486" y="16613"/>
                    </a:cubicBezTo>
                    <a:cubicBezTo>
                      <a:pt x="111862" y="21775"/>
                      <a:pt x="105195" y="27635"/>
                      <a:pt x="95598" y="28657"/>
                    </a:cubicBezTo>
                    <a:cubicBezTo>
                      <a:pt x="78554" y="30512"/>
                      <a:pt x="61403" y="31533"/>
                      <a:pt x="44279" y="32797"/>
                    </a:cubicBezTo>
                    <a:cubicBezTo>
                      <a:pt x="35596" y="33442"/>
                      <a:pt x="26886" y="34222"/>
                      <a:pt x="18203" y="34356"/>
                    </a:cubicBezTo>
                    <a:cubicBezTo>
                      <a:pt x="7665" y="34544"/>
                      <a:pt x="192" y="27393"/>
                      <a:pt x="3" y="17662"/>
                    </a:cubicBezTo>
                    <a:cubicBezTo>
                      <a:pt x="-185" y="7554"/>
                      <a:pt x="7423" y="108"/>
                      <a:pt x="18015" y="0"/>
                    </a:cubicBezTo>
                    <a:cubicBezTo>
                      <a:pt x="20837" y="0"/>
                      <a:pt x="23660" y="0"/>
                      <a:pt x="25838" y="0"/>
                    </a:cubicBezTo>
                    <a:close/>
                  </a:path>
                </a:pathLst>
              </a:custGeom>
              <a:grpFill/>
              <a:ln w="0" cap="flat">
                <a:noFill/>
                <a:prstDash val="solid"/>
                <a:miter/>
              </a:ln>
            </p:spPr>
            <p:txBody>
              <a:bodyPr rtlCol="0" anchor="ctr"/>
              <a:lstStyle/>
              <a:p>
                <a:endParaRPr lang="en-US" sz="1641"/>
              </a:p>
            </p:txBody>
          </p:sp>
        </p:grpSp>
        <p:pic>
          <p:nvPicPr>
            <p:cNvPr id="75" name="Picture 74">
              <a:extLst>
                <a:ext uri="{FF2B5EF4-FFF2-40B4-BE49-F238E27FC236}">
                  <a16:creationId xmlns:a16="http://schemas.microsoft.com/office/drawing/2014/main" id="{EEA7DDEB-92D2-09DA-DB20-BD92052B8AF2}"/>
                </a:ext>
              </a:extLst>
            </p:cNvPr>
            <p:cNvPicPr>
              <a:picLocks noChangeAspect="1"/>
            </p:cNvPicPr>
            <p:nvPr/>
          </p:nvPicPr>
          <p:blipFill>
            <a:blip r:embed="rId11"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7873824" y="2269043"/>
              <a:ext cx="579962" cy="579962"/>
            </a:xfrm>
            <a:prstGeom prst="rect">
              <a:avLst/>
            </a:prstGeom>
          </p:spPr>
        </p:pic>
        <p:grpSp>
          <p:nvGrpSpPr>
            <p:cNvPr id="76" name="Graphic 249">
              <a:extLst>
                <a:ext uri="{FF2B5EF4-FFF2-40B4-BE49-F238E27FC236}">
                  <a16:creationId xmlns:a16="http://schemas.microsoft.com/office/drawing/2014/main" id="{F0739D28-5150-CD3D-B212-756EEEBB8EAB}"/>
                </a:ext>
              </a:extLst>
            </p:cNvPr>
            <p:cNvGrpSpPr/>
            <p:nvPr/>
          </p:nvGrpSpPr>
          <p:grpSpPr>
            <a:xfrm rot="11617668">
              <a:off x="8475491" y="1860003"/>
              <a:ext cx="675978" cy="217499"/>
              <a:chOff x="7840442" y="1251926"/>
              <a:chExt cx="762569" cy="245360"/>
            </a:xfrm>
            <a:solidFill>
              <a:schemeClr val="accent2"/>
            </a:solidFill>
          </p:grpSpPr>
          <p:sp>
            <p:nvSpPr>
              <p:cNvPr id="77" name="Freeform: Shape 76">
                <a:extLst>
                  <a:ext uri="{FF2B5EF4-FFF2-40B4-BE49-F238E27FC236}">
                    <a16:creationId xmlns:a16="http://schemas.microsoft.com/office/drawing/2014/main" id="{6F0C02AC-FA34-E693-3771-D817BF4FF3FC}"/>
                  </a:ext>
                </a:extLst>
              </p:cNvPr>
              <p:cNvSpPr/>
              <p:nvPr/>
            </p:nvSpPr>
            <p:spPr>
              <a:xfrm>
                <a:off x="7900504" y="1251926"/>
                <a:ext cx="639390" cy="245360"/>
              </a:xfrm>
              <a:custGeom>
                <a:avLst/>
                <a:gdLst>
                  <a:gd name="connsiteX0" fmla="*/ 109882 w 639390"/>
                  <a:gd name="connsiteY0" fmla="*/ 83528 h 245360"/>
                  <a:gd name="connsiteX1" fmla="*/ 128968 w 639390"/>
                  <a:gd name="connsiteY1" fmla="*/ 23419 h 245360"/>
                  <a:gd name="connsiteX2" fmla="*/ 154641 w 639390"/>
                  <a:gd name="connsiteY2" fmla="*/ 13687 h 245360"/>
                  <a:gd name="connsiteX3" fmla="*/ 225262 w 639390"/>
                  <a:gd name="connsiteY3" fmla="*/ 35032 h 245360"/>
                  <a:gd name="connsiteX4" fmla="*/ 239564 w 639390"/>
                  <a:gd name="connsiteY4" fmla="*/ 54253 h 245360"/>
                  <a:gd name="connsiteX5" fmla="*/ 246499 w 639390"/>
                  <a:gd name="connsiteY5" fmla="*/ 118288 h 245360"/>
                  <a:gd name="connsiteX6" fmla="*/ 249483 w 639390"/>
                  <a:gd name="connsiteY6" fmla="*/ 87857 h 245360"/>
                  <a:gd name="connsiteX7" fmla="*/ 250344 w 639390"/>
                  <a:gd name="connsiteY7" fmla="*/ 73098 h 245360"/>
                  <a:gd name="connsiteX8" fmla="*/ 283624 w 639390"/>
                  <a:gd name="connsiteY8" fmla="*/ 44495 h 245360"/>
                  <a:gd name="connsiteX9" fmla="*/ 350804 w 639390"/>
                  <a:gd name="connsiteY9" fmla="*/ 44629 h 245360"/>
                  <a:gd name="connsiteX10" fmla="*/ 368735 w 639390"/>
                  <a:gd name="connsiteY10" fmla="*/ 59200 h 245360"/>
                  <a:gd name="connsiteX11" fmla="*/ 391746 w 639390"/>
                  <a:gd name="connsiteY11" fmla="*/ 122401 h 245360"/>
                  <a:gd name="connsiteX12" fmla="*/ 391101 w 639390"/>
                  <a:gd name="connsiteY12" fmla="*/ 107185 h 245360"/>
                  <a:gd name="connsiteX13" fmla="*/ 384138 w 639390"/>
                  <a:gd name="connsiteY13" fmla="*/ 52802 h 245360"/>
                  <a:gd name="connsiteX14" fmla="*/ 394354 w 639390"/>
                  <a:gd name="connsiteY14" fmla="*/ 39495 h 245360"/>
                  <a:gd name="connsiteX15" fmla="*/ 468442 w 639390"/>
                  <a:gd name="connsiteY15" fmla="*/ 20516 h 245360"/>
                  <a:gd name="connsiteX16" fmla="*/ 483281 w 639390"/>
                  <a:gd name="connsiteY16" fmla="*/ 29441 h 245360"/>
                  <a:gd name="connsiteX17" fmla="*/ 502476 w 639390"/>
                  <a:gd name="connsiteY17" fmla="*/ 85195 h 245360"/>
                  <a:gd name="connsiteX18" fmla="*/ 509089 w 639390"/>
                  <a:gd name="connsiteY18" fmla="*/ 90841 h 245360"/>
                  <a:gd name="connsiteX19" fmla="*/ 498363 w 639390"/>
                  <a:gd name="connsiteY19" fmla="*/ 38500 h 245360"/>
                  <a:gd name="connsiteX20" fmla="*/ 498336 w 639390"/>
                  <a:gd name="connsiteY20" fmla="*/ 19763 h 245360"/>
                  <a:gd name="connsiteX21" fmla="*/ 512315 w 639390"/>
                  <a:gd name="connsiteY21" fmla="*/ 4252 h 245360"/>
                  <a:gd name="connsiteX22" fmla="*/ 633663 w 639390"/>
                  <a:gd name="connsiteY22" fmla="*/ 67130 h 245360"/>
                  <a:gd name="connsiteX23" fmla="*/ 576645 w 639390"/>
                  <a:gd name="connsiteY23" fmla="*/ 193236 h 245360"/>
                  <a:gd name="connsiteX24" fmla="*/ 340535 w 639390"/>
                  <a:gd name="connsiteY24" fmla="*/ 245012 h 245360"/>
                  <a:gd name="connsiteX25" fmla="*/ 60552 w 639390"/>
                  <a:gd name="connsiteY25" fmla="*/ 191839 h 245360"/>
                  <a:gd name="connsiteX26" fmla="*/ 1599 w 639390"/>
                  <a:gd name="connsiteY26" fmla="*/ 84658 h 245360"/>
                  <a:gd name="connsiteX27" fmla="*/ 100446 w 639390"/>
                  <a:gd name="connsiteY27" fmla="*/ 31 h 245360"/>
                  <a:gd name="connsiteX28" fmla="*/ 114990 w 639390"/>
                  <a:gd name="connsiteY28" fmla="*/ 19360 h 245360"/>
                  <a:gd name="connsiteX29" fmla="*/ 109909 w 639390"/>
                  <a:gd name="connsiteY29" fmla="*/ 83528 h 24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9390" h="245360">
                    <a:moveTo>
                      <a:pt x="109882" y="83528"/>
                    </a:moveTo>
                    <a:cubicBezTo>
                      <a:pt x="114694" y="62775"/>
                      <a:pt x="119586" y="42506"/>
                      <a:pt x="128968" y="23419"/>
                    </a:cubicBezTo>
                    <a:cubicBezTo>
                      <a:pt x="134856" y="11456"/>
                      <a:pt x="142033" y="8042"/>
                      <a:pt x="154641" y="13687"/>
                    </a:cubicBezTo>
                    <a:cubicBezTo>
                      <a:pt x="177196" y="23795"/>
                      <a:pt x="201148" y="30113"/>
                      <a:pt x="225262" y="35032"/>
                    </a:cubicBezTo>
                    <a:cubicBezTo>
                      <a:pt x="237359" y="37505"/>
                      <a:pt x="240047" y="43043"/>
                      <a:pt x="239564" y="54253"/>
                    </a:cubicBezTo>
                    <a:cubicBezTo>
                      <a:pt x="238676" y="75652"/>
                      <a:pt x="238461" y="97158"/>
                      <a:pt x="246499" y="118288"/>
                    </a:cubicBezTo>
                    <a:cubicBezTo>
                      <a:pt x="247494" y="108153"/>
                      <a:pt x="248569" y="98018"/>
                      <a:pt x="249483" y="87857"/>
                    </a:cubicBezTo>
                    <a:cubicBezTo>
                      <a:pt x="249913" y="82964"/>
                      <a:pt x="249752" y="77991"/>
                      <a:pt x="250344" y="73098"/>
                    </a:cubicBezTo>
                    <a:cubicBezTo>
                      <a:pt x="253623" y="44979"/>
                      <a:pt x="255935" y="43500"/>
                      <a:pt x="283624" y="44495"/>
                    </a:cubicBezTo>
                    <a:cubicBezTo>
                      <a:pt x="305991" y="45301"/>
                      <a:pt x="328438" y="45436"/>
                      <a:pt x="350804" y="44629"/>
                    </a:cubicBezTo>
                    <a:cubicBezTo>
                      <a:pt x="362175" y="44226"/>
                      <a:pt x="366584" y="48474"/>
                      <a:pt x="368735" y="59200"/>
                    </a:cubicBezTo>
                    <a:cubicBezTo>
                      <a:pt x="373063" y="80652"/>
                      <a:pt x="380079" y="101298"/>
                      <a:pt x="391746" y="122401"/>
                    </a:cubicBezTo>
                    <a:cubicBezTo>
                      <a:pt x="395429" y="115626"/>
                      <a:pt x="392338" y="111298"/>
                      <a:pt x="391101" y="107185"/>
                    </a:cubicBezTo>
                    <a:cubicBezTo>
                      <a:pt x="385724" y="89416"/>
                      <a:pt x="383601" y="71324"/>
                      <a:pt x="384138" y="52802"/>
                    </a:cubicBezTo>
                    <a:cubicBezTo>
                      <a:pt x="384353" y="45705"/>
                      <a:pt x="386504" y="40624"/>
                      <a:pt x="394354" y="39495"/>
                    </a:cubicBezTo>
                    <a:cubicBezTo>
                      <a:pt x="419731" y="35812"/>
                      <a:pt x="444194" y="28473"/>
                      <a:pt x="468442" y="20516"/>
                    </a:cubicBezTo>
                    <a:cubicBezTo>
                      <a:pt x="477555" y="17532"/>
                      <a:pt x="481346" y="20381"/>
                      <a:pt x="483281" y="29441"/>
                    </a:cubicBezTo>
                    <a:cubicBezTo>
                      <a:pt x="487394" y="48769"/>
                      <a:pt x="493793" y="67399"/>
                      <a:pt x="502476" y="85195"/>
                    </a:cubicBezTo>
                    <a:cubicBezTo>
                      <a:pt x="503551" y="87426"/>
                      <a:pt x="503658" y="90733"/>
                      <a:pt x="509089" y="90841"/>
                    </a:cubicBezTo>
                    <a:cubicBezTo>
                      <a:pt x="504949" y="73232"/>
                      <a:pt x="499357" y="56269"/>
                      <a:pt x="498363" y="38500"/>
                    </a:cubicBezTo>
                    <a:cubicBezTo>
                      <a:pt x="498013" y="32236"/>
                      <a:pt x="497637" y="26080"/>
                      <a:pt x="498336" y="19763"/>
                    </a:cubicBezTo>
                    <a:cubicBezTo>
                      <a:pt x="499303" y="11026"/>
                      <a:pt x="503766" y="6590"/>
                      <a:pt x="512315" y="4252"/>
                    </a:cubicBezTo>
                    <a:cubicBezTo>
                      <a:pt x="563257" y="-9674"/>
                      <a:pt x="616700" y="17827"/>
                      <a:pt x="633663" y="67130"/>
                    </a:cubicBezTo>
                    <a:cubicBezTo>
                      <a:pt x="651379" y="118530"/>
                      <a:pt x="626781" y="172913"/>
                      <a:pt x="576645" y="193236"/>
                    </a:cubicBezTo>
                    <a:cubicBezTo>
                      <a:pt x="500890" y="223963"/>
                      <a:pt x="422661" y="242324"/>
                      <a:pt x="340535" y="245012"/>
                    </a:cubicBezTo>
                    <a:cubicBezTo>
                      <a:pt x="243005" y="248211"/>
                      <a:pt x="150018" y="229259"/>
                      <a:pt x="60552" y="191839"/>
                    </a:cubicBezTo>
                    <a:cubicBezTo>
                      <a:pt x="18373" y="174204"/>
                      <a:pt x="-6762" y="126890"/>
                      <a:pt x="1599" y="84658"/>
                    </a:cubicBezTo>
                    <a:cubicBezTo>
                      <a:pt x="11465" y="34844"/>
                      <a:pt x="50928" y="1053"/>
                      <a:pt x="100446" y="31"/>
                    </a:cubicBezTo>
                    <a:cubicBezTo>
                      <a:pt x="118780" y="-345"/>
                      <a:pt x="121146" y="2504"/>
                      <a:pt x="114990" y="19360"/>
                    </a:cubicBezTo>
                    <a:cubicBezTo>
                      <a:pt x="107328" y="40328"/>
                      <a:pt x="106414" y="61727"/>
                      <a:pt x="109909" y="83528"/>
                    </a:cubicBezTo>
                    <a:close/>
                  </a:path>
                </a:pathLst>
              </a:custGeom>
              <a:grpFill/>
              <a:ln w="0"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D7F8F4D1-A772-404E-7BCC-8B1F6646DCA6}"/>
                  </a:ext>
                </a:extLst>
              </p:cNvPr>
              <p:cNvSpPr/>
              <p:nvPr/>
            </p:nvSpPr>
            <p:spPr>
              <a:xfrm>
                <a:off x="7840442" y="1253889"/>
                <a:ext cx="61539" cy="70624"/>
              </a:xfrm>
              <a:custGeom>
                <a:avLst/>
                <a:gdLst>
                  <a:gd name="connsiteX0" fmla="*/ 35558 w 61539"/>
                  <a:gd name="connsiteY0" fmla="*/ 70463 h 70624"/>
                  <a:gd name="connsiteX1" fmla="*/ 30101 w 61539"/>
                  <a:gd name="connsiteY1" fmla="*/ 70060 h 70624"/>
                  <a:gd name="connsiteX2" fmla="*/ 8138 w 61539"/>
                  <a:gd name="connsiteY2" fmla="*/ 31672 h 70624"/>
                  <a:gd name="connsiteX3" fmla="*/ 16794 w 61539"/>
                  <a:gd name="connsiteY3" fmla="*/ 10596 h 70624"/>
                  <a:gd name="connsiteX4" fmla="*/ 37413 w 61539"/>
                  <a:gd name="connsiteY4" fmla="*/ 3633 h 70624"/>
                  <a:gd name="connsiteX5" fmla="*/ 58677 w 61539"/>
                  <a:gd name="connsiteY5" fmla="*/ 23768 h 70624"/>
                  <a:gd name="connsiteX6" fmla="*/ 59806 w 61539"/>
                  <a:gd name="connsiteY6" fmla="*/ 37290 h 70624"/>
                  <a:gd name="connsiteX7" fmla="*/ 48488 w 61539"/>
                  <a:gd name="connsiteY7" fmla="*/ 61538 h 70624"/>
                  <a:gd name="connsiteX8" fmla="*/ 35585 w 61539"/>
                  <a:gd name="connsiteY8" fmla="*/ 70463 h 7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39" h="70624">
                    <a:moveTo>
                      <a:pt x="35558" y="70463"/>
                    </a:moveTo>
                    <a:cubicBezTo>
                      <a:pt x="32789" y="70275"/>
                      <a:pt x="31445" y="70194"/>
                      <a:pt x="30101" y="70060"/>
                    </a:cubicBezTo>
                    <a:cubicBezTo>
                      <a:pt x="-3207" y="66646"/>
                      <a:pt x="-6191" y="61350"/>
                      <a:pt x="8138" y="31672"/>
                    </a:cubicBezTo>
                    <a:cubicBezTo>
                      <a:pt x="11444" y="24843"/>
                      <a:pt x="13917" y="17612"/>
                      <a:pt x="16794" y="10596"/>
                    </a:cubicBezTo>
                    <a:cubicBezTo>
                      <a:pt x="21525" y="-964"/>
                      <a:pt x="26552" y="-2711"/>
                      <a:pt x="37413" y="3633"/>
                    </a:cubicBezTo>
                    <a:cubicBezTo>
                      <a:pt x="46069" y="8687"/>
                      <a:pt x="52843" y="15650"/>
                      <a:pt x="58677" y="23768"/>
                    </a:cubicBezTo>
                    <a:cubicBezTo>
                      <a:pt x="61903" y="28284"/>
                      <a:pt x="62575" y="32155"/>
                      <a:pt x="59806" y="37290"/>
                    </a:cubicBezTo>
                    <a:cubicBezTo>
                      <a:pt x="55559" y="45113"/>
                      <a:pt x="51553" y="53205"/>
                      <a:pt x="48488" y="61538"/>
                    </a:cubicBezTo>
                    <a:cubicBezTo>
                      <a:pt x="45827" y="68797"/>
                      <a:pt x="41338" y="71323"/>
                      <a:pt x="35585" y="70463"/>
                    </a:cubicBezTo>
                    <a:close/>
                  </a:path>
                </a:pathLst>
              </a:custGeom>
              <a:grpFill/>
              <a:ln w="0" cap="flat">
                <a:noFill/>
                <a:prstDash val="solid"/>
                <a:miter/>
              </a:ln>
            </p:spPr>
            <p:txBody>
              <a:bodyPr rtlCol="0" anchor="ctr"/>
              <a:lstStyle/>
              <a:p>
                <a:endParaRPr lang="en-US" sz="1641"/>
              </a:p>
            </p:txBody>
          </p:sp>
          <p:sp>
            <p:nvSpPr>
              <p:cNvPr id="79" name="Freeform: Shape 78">
                <a:extLst>
                  <a:ext uri="{FF2B5EF4-FFF2-40B4-BE49-F238E27FC236}">
                    <a16:creationId xmlns:a16="http://schemas.microsoft.com/office/drawing/2014/main" id="{CA056C1A-D9E2-A91B-B838-6A6B25ED07D2}"/>
                  </a:ext>
                </a:extLst>
              </p:cNvPr>
              <p:cNvSpPr/>
              <p:nvPr/>
            </p:nvSpPr>
            <p:spPr>
              <a:xfrm>
                <a:off x="8539455" y="1254002"/>
                <a:ext cx="63556" cy="71003"/>
              </a:xfrm>
              <a:custGeom>
                <a:avLst/>
                <a:gdLst>
                  <a:gd name="connsiteX0" fmla="*/ 28423 w 63556"/>
                  <a:gd name="connsiteY0" fmla="*/ 70968 h 71003"/>
                  <a:gd name="connsiteX1" fmla="*/ 13019 w 63556"/>
                  <a:gd name="connsiteY1" fmla="*/ 60887 h 71003"/>
                  <a:gd name="connsiteX2" fmla="*/ 5734 w 63556"/>
                  <a:gd name="connsiteY2" fmla="*/ 43602 h 71003"/>
                  <a:gd name="connsiteX3" fmla="*/ 3072 w 63556"/>
                  <a:gd name="connsiteY3" fmla="*/ 23063 h 71003"/>
                  <a:gd name="connsiteX4" fmla="*/ 33396 w 63556"/>
                  <a:gd name="connsiteY4" fmla="*/ 186 h 71003"/>
                  <a:gd name="connsiteX5" fmla="*/ 43853 w 63556"/>
                  <a:gd name="connsiteY5" fmla="*/ 8735 h 71003"/>
                  <a:gd name="connsiteX6" fmla="*/ 61434 w 63556"/>
                  <a:gd name="connsiteY6" fmla="*/ 47903 h 71003"/>
                  <a:gd name="connsiteX7" fmla="*/ 54391 w 63556"/>
                  <a:gd name="connsiteY7" fmla="*/ 64301 h 71003"/>
                  <a:gd name="connsiteX8" fmla="*/ 28476 w 63556"/>
                  <a:gd name="connsiteY8" fmla="*/ 70968 h 7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56" h="71003">
                    <a:moveTo>
                      <a:pt x="28423" y="70968"/>
                    </a:moveTo>
                    <a:cubicBezTo>
                      <a:pt x="20573" y="71318"/>
                      <a:pt x="15358" y="69140"/>
                      <a:pt x="13019" y="60887"/>
                    </a:cubicBezTo>
                    <a:cubicBezTo>
                      <a:pt x="11325" y="54919"/>
                      <a:pt x="8234" y="49328"/>
                      <a:pt x="5734" y="43602"/>
                    </a:cubicBezTo>
                    <a:cubicBezTo>
                      <a:pt x="2857" y="37042"/>
                      <a:pt x="-3944" y="31397"/>
                      <a:pt x="3072" y="23063"/>
                    </a:cubicBezTo>
                    <a:cubicBezTo>
                      <a:pt x="11513" y="13036"/>
                      <a:pt x="19874" y="3009"/>
                      <a:pt x="33396" y="186"/>
                    </a:cubicBezTo>
                    <a:cubicBezTo>
                      <a:pt x="39176" y="-1023"/>
                      <a:pt x="42079" y="3869"/>
                      <a:pt x="43853" y="8735"/>
                    </a:cubicBezTo>
                    <a:cubicBezTo>
                      <a:pt x="48800" y="22203"/>
                      <a:pt x="54472" y="35322"/>
                      <a:pt x="61434" y="47903"/>
                    </a:cubicBezTo>
                    <a:cubicBezTo>
                      <a:pt x="66085" y="56317"/>
                      <a:pt x="62806" y="61748"/>
                      <a:pt x="54391" y="64301"/>
                    </a:cubicBezTo>
                    <a:cubicBezTo>
                      <a:pt x="45869" y="66882"/>
                      <a:pt x="37106" y="68791"/>
                      <a:pt x="28476" y="70968"/>
                    </a:cubicBezTo>
                    <a:close/>
                  </a:path>
                </a:pathLst>
              </a:custGeom>
              <a:grpFill/>
              <a:ln w="0" cap="flat">
                <a:noFill/>
                <a:prstDash val="solid"/>
                <a:miter/>
              </a:ln>
            </p:spPr>
            <p:txBody>
              <a:bodyPr rtlCol="0" anchor="ctr"/>
              <a:lstStyle/>
              <a:p>
                <a:endParaRPr lang="en-US" sz="1641"/>
              </a:p>
            </p:txBody>
          </p:sp>
        </p:grpSp>
      </p:grpSp>
      <p:grpSp>
        <p:nvGrpSpPr>
          <p:cNvPr id="180" name="Group 179">
            <a:extLst>
              <a:ext uri="{FF2B5EF4-FFF2-40B4-BE49-F238E27FC236}">
                <a16:creationId xmlns:a16="http://schemas.microsoft.com/office/drawing/2014/main" id="{EA3DE390-DE9C-E13D-5A28-C889C6006A36}"/>
              </a:ext>
            </a:extLst>
          </p:cNvPr>
          <p:cNvGrpSpPr/>
          <p:nvPr/>
        </p:nvGrpSpPr>
        <p:grpSpPr>
          <a:xfrm>
            <a:off x="8374655" y="5356961"/>
            <a:ext cx="508221" cy="733759"/>
            <a:chOff x="4553368" y="2517266"/>
            <a:chExt cx="722215" cy="1042723"/>
          </a:xfrm>
        </p:grpSpPr>
        <p:grpSp>
          <p:nvGrpSpPr>
            <p:cNvPr id="181" name="Graphic 211">
              <a:extLst>
                <a:ext uri="{FF2B5EF4-FFF2-40B4-BE49-F238E27FC236}">
                  <a16:creationId xmlns:a16="http://schemas.microsoft.com/office/drawing/2014/main" id="{76148CBF-0BE6-98AE-A38B-28BD69BE93D5}"/>
                </a:ext>
              </a:extLst>
            </p:cNvPr>
            <p:cNvGrpSpPr/>
            <p:nvPr/>
          </p:nvGrpSpPr>
          <p:grpSpPr>
            <a:xfrm>
              <a:off x="4553368" y="2517266"/>
              <a:ext cx="377542" cy="830984"/>
              <a:chOff x="7407765" y="4415626"/>
              <a:chExt cx="292047" cy="642805"/>
            </a:xfrm>
          </p:grpSpPr>
          <p:sp>
            <p:nvSpPr>
              <p:cNvPr id="189" name="Freeform: Shape 188">
                <a:extLst>
                  <a:ext uri="{FF2B5EF4-FFF2-40B4-BE49-F238E27FC236}">
                    <a16:creationId xmlns:a16="http://schemas.microsoft.com/office/drawing/2014/main" id="{E490AD18-0AB7-ABF4-7AA9-B949830390FB}"/>
                  </a:ext>
                </a:extLst>
              </p:cNvPr>
              <p:cNvSpPr/>
              <p:nvPr/>
            </p:nvSpPr>
            <p:spPr>
              <a:xfrm>
                <a:off x="7407765" y="4463878"/>
                <a:ext cx="292047" cy="594553"/>
              </a:xfrm>
              <a:custGeom>
                <a:avLst/>
                <a:gdLst>
                  <a:gd name="connsiteX0" fmla="*/ 292020 w 292047"/>
                  <a:gd name="connsiteY0" fmla="*/ 371231 h 594553"/>
                  <a:gd name="connsiteX1" fmla="*/ 292020 w 292047"/>
                  <a:gd name="connsiteY1" fmla="*/ 556574 h 594553"/>
                  <a:gd name="connsiteX2" fmla="*/ 288934 w 292047"/>
                  <a:gd name="connsiteY2" fmla="*/ 574429 h 594553"/>
                  <a:gd name="connsiteX3" fmla="*/ 259092 w 292047"/>
                  <a:gd name="connsiteY3" fmla="*/ 594465 h 594553"/>
                  <a:gd name="connsiteX4" fmla="*/ 205102 w 292047"/>
                  <a:gd name="connsiteY4" fmla="*/ 594511 h 594553"/>
                  <a:gd name="connsiteX5" fmla="*/ 38039 w 292047"/>
                  <a:gd name="connsiteY5" fmla="*/ 594511 h 594553"/>
                  <a:gd name="connsiteX6" fmla="*/ 46 w 292047"/>
                  <a:gd name="connsiteY6" fmla="*/ 556473 h 594553"/>
                  <a:gd name="connsiteX7" fmla="*/ 0 w 292047"/>
                  <a:gd name="connsiteY7" fmla="*/ 183661 h 594553"/>
                  <a:gd name="connsiteX8" fmla="*/ 1728 w 292047"/>
                  <a:gd name="connsiteY8" fmla="*/ 175454 h 594553"/>
                  <a:gd name="connsiteX9" fmla="*/ 46116 w 292047"/>
                  <a:gd name="connsiteY9" fmla="*/ 79082 h 594553"/>
                  <a:gd name="connsiteX10" fmla="*/ 71938 w 292047"/>
                  <a:gd name="connsiteY10" fmla="*/ 2477 h 594553"/>
                  <a:gd name="connsiteX11" fmla="*/ 75505 w 292047"/>
                  <a:gd name="connsiteY11" fmla="*/ 74 h 594553"/>
                  <a:gd name="connsiteX12" fmla="*/ 102287 w 292047"/>
                  <a:gd name="connsiteY12" fmla="*/ 74 h 594553"/>
                  <a:gd name="connsiteX13" fmla="*/ 217486 w 292047"/>
                  <a:gd name="connsiteY13" fmla="*/ 0 h 594553"/>
                  <a:gd name="connsiteX14" fmla="*/ 223225 w 292047"/>
                  <a:gd name="connsiteY14" fmla="*/ 4501 h 594553"/>
                  <a:gd name="connsiteX15" fmla="*/ 253482 w 292047"/>
                  <a:gd name="connsiteY15" fmla="*/ 93018 h 594553"/>
                  <a:gd name="connsiteX16" fmla="*/ 290209 w 292047"/>
                  <a:gd name="connsiteY16" fmla="*/ 175149 h 594553"/>
                  <a:gd name="connsiteX17" fmla="*/ 292048 w 292047"/>
                  <a:gd name="connsiteY17" fmla="*/ 184178 h 594553"/>
                  <a:gd name="connsiteX18" fmla="*/ 292011 w 292047"/>
                  <a:gd name="connsiteY18" fmla="*/ 371222 h 59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047" h="594553">
                    <a:moveTo>
                      <a:pt x="292020" y="371231"/>
                    </a:moveTo>
                    <a:cubicBezTo>
                      <a:pt x="292020" y="433012"/>
                      <a:pt x="292020" y="494793"/>
                      <a:pt x="292020" y="556574"/>
                    </a:cubicBezTo>
                    <a:cubicBezTo>
                      <a:pt x="292020" y="562711"/>
                      <a:pt x="291484" y="568755"/>
                      <a:pt x="288934" y="574429"/>
                    </a:cubicBezTo>
                    <a:cubicBezTo>
                      <a:pt x="283148" y="587275"/>
                      <a:pt x="273315" y="594327"/>
                      <a:pt x="259092" y="594465"/>
                    </a:cubicBezTo>
                    <a:cubicBezTo>
                      <a:pt x="241098" y="594632"/>
                      <a:pt x="223105" y="594511"/>
                      <a:pt x="205102" y="594511"/>
                    </a:cubicBezTo>
                    <a:cubicBezTo>
                      <a:pt x="149411" y="594511"/>
                      <a:pt x="93730" y="594511"/>
                      <a:pt x="38039" y="594511"/>
                    </a:cubicBezTo>
                    <a:cubicBezTo>
                      <a:pt x="14999" y="594511"/>
                      <a:pt x="56" y="579558"/>
                      <a:pt x="46" y="556473"/>
                    </a:cubicBezTo>
                    <a:cubicBezTo>
                      <a:pt x="37" y="432199"/>
                      <a:pt x="46" y="307935"/>
                      <a:pt x="0" y="183661"/>
                    </a:cubicBezTo>
                    <a:cubicBezTo>
                      <a:pt x="0" y="180741"/>
                      <a:pt x="601" y="178107"/>
                      <a:pt x="1728" y="175454"/>
                    </a:cubicBezTo>
                    <a:cubicBezTo>
                      <a:pt x="15545" y="142877"/>
                      <a:pt x="31782" y="111418"/>
                      <a:pt x="46116" y="79082"/>
                    </a:cubicBezTo>
                    <a:cubicBezTo>
                      <a:pt x="57086" y="54351"/>
                      <a:pt x="67271" y="29324"/>
                      <a:pt x="71938" y="2477"/>
                    </a:cubicBezTo>
                    <a:cubicBezTo>
                      <a:pt x="72372" y="-28"/>
                      <a:pt x="73758" y="74"/>
                      <a:pt x="75505" y="74"/>
                    </a:cubicBezTo>
                    <a:cubicBezTo>
                      <a:pt x="84433" y="83"/>
                      <a:pt x="93360" y="74"/>
                      <a:pt x="102287" y="74"/>
                    </a:cubicBezTo>
                    <a:cubicBezTo>
                      <a:pt x="140687" y="74"/>
                      <a:pt x="179086" y="111"/>
                      <a:pt x="217486" y="0"/>
                    </a:cubicBezTo>
                    <a:cubicBezTo>
                      <a:pt x="220961" y="-9"/>
                      <a:pt x="222532" y="628"/>
                      <a:pt x="223225" y="4501"/>
                    </a:cubicBezTo>
                    <a:cubicBezTo>
                      <a:pt x="228761" y="35544"/>
                      <a:pt x="240932" y="64360"/>
                      <a:pt x="253482" y="93018"/>
                    </a:cubicBezTo>
                    <a:cubicBezTo>
                      <a:pt x="265506" y="120494"/>
                      <a:pt x="278537" y="147517"/>
                      <a:pt x="290209" y="175149"/>
                    </a:cubicBezTo>
                    <a:cubicBezTo>
                      <a:pt x="291447" y="178079"/>
                      <a:pt x="292048" y="180990"/>
                      <a:pt x="292048" y="184178"/>
                    </a:cubicBezTo>
                    <a:cubicBezTo>
                      <a:pt x="291993" y="246523"/>
                      <a:pt x="292011" y="308877"/>
                      <a:pt x="292011" y="371222"/>
                    </a:cubicBezTo>
                    <a:close/>
                  </a:path>
                </a:pathLst>
              </a:custGeom>
              <a:solidFill>
                <a:srgbClr val="A1D3D0"/>
              </a:solidFill>
              <a:ln w="0" cap="flat">
                <a:noFill/>
                <a:prstDash val="solid"/>
                <a:miter/>
              </a:ln>
            </p:spPr>
            <p:txBody>
              <a:bodyPr rtlCol="0" anchor="ctr"/>
              <a:lstStyle/>
              <a:p>
                <a:endParaRPr lang="en-US" sz="1641"/>
              </a:p>
            </p:txBody>
          </p:sp>
          <p:grpSp>
            <p:nvGrpSpPr>
              <p:cNvPr id="191" name="Graphic 211">
                <a:extLst>
                  <a:ext uri="{FF2B5EF4-FFF2-40B4-BE49-F238E27FC236}">
                    <a16:creationId xmlns:a16="http://schemas.microsoft.com/office/drawing/2014/main" id="{E58630F6-B00B-6661-120C-413CDC2F7D36}"/>
                  </a:ext>
                </a:extLst>
              </p:cNvPr>
              <p:cNvGrpSpPr/>
              <p:nvPr/>
            </p:nvGrpSpPr>
            <p:grpSpPr>
              <a:xfrm>
                <a:off x="7437301" y="4415626"/>
                <a:ext cx="233058" cy="610536"/>
                <a:chOff x="7437301" y="4415626"/>
                <a:chExt cx="233058" cy="610536"/>
              </a:xfrm>
            </p:grpSpPr>
            <p:sp>
              <p:nvSpPr>
                <p:cNvPr id="193" name="Freeform: Shape 192">
                  <a:extLst>
                    <a:ext uri="{FF2B5EF4-FFF2-40B4-BE49-F238E27FC236}">
                      <a16:creationId xmlns:a16="http://schemas.microsoft.com/office/drawing/2014/main" id="{C0CE5020-411B-76C5-50F3-74B54CB9BBB8}"/>
                    </a:ext>
                  </a:extLst>
                </p:cNvPr>
                <p:cNvSpPr/>
                <p:nvPr/>
              </p:nvSpPr>
              <p:spPr>
                <a:xfrm>
                  <a:off x="7437301" y="4683581"/>
                  <a:ext cx="233058" cy="342581"/>
                </a:xfrm>
                <a:custGeom>
                  <a:avLst/>
                  <a:gdLst>
                    <a:gd name="connsiteX0" fmla="*/ 9 w 233058"/>
                    <a:gd name="connsiteY0" fmla="*/ 9 h 342581"/>
                    <a:gd name="connsiteX1" fmla="*/ 9 w 233058"/>
                    <a:gd name="connsiteY1" fmla="*/ 5425 h 342581"/>
                    <a:gd name="connsiteX2" fmla="*/ 9 w 233058"/>
                    <a:gd name="connsiteY2" fmla="*/ 335299 h 342581"/>
                    <a:gd name="connsiteX3" fmla="*/ 7255 w 233058"/>
                    <a:gd name="connsiteY3" fmla="*/ 342582 h 342581"/>
                    <a:gd name="connsiteX4" fmla="*/ 226598 w 233058"/>
                    <a:gd name="connsiteY4" fmla="*/ 342582 h 342581"/>
                    <a:gd name="connsiteX5" fmla="*/ 232975 w 233058"/>
                    <a:gd name="connsiteY5" fmla="*/ 336214 h 342581"/>
                    <a:gd name="connsiteX6" fmla="*/ 232956 w 233058"/>
                    <a:gd name="connsiteY6" fmla="*/ 29296 h 342581"/>
                    <a:gd name="connsiteX7" fmla="*/ 232578 w 233058"/>
                    <a:gd name="connsiteY7" fmla="*/ 24749 h 342581"/>
                    <a:gd name="connsiteX8" fmla="*/ 228493 w 233058"/>
                    <a:gd name="connsiteY8" fmla="*/ 26912 h 342581"/>
                    <a:gd name="connsiteX9" fmla="*/ 193716 w 233058"/>
                    <a:gd name="connsiteY9" fmla="*/ 42420 h 342581"/>
                    <a:gd name="connsiteX10" fmla="*/ 107278 w 233058"/>
                    <a:gd name="connsiteY10" fmla="*/ 40959 h 342581"/>
                    <a:gd name="connsiteX11" fmla="*/ 30609 w 233058"/>
                    <a:gd name="connsiteY11" fmla="*/ 12412 h 342581"/>
                    <a:gd name="connsiteX12" fmla="*/ 0 w 233058"/>
                    <a:gd name="connsiteY12" fmla="*/ 0 h 3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058" h="342581">
                      <a:moveTo>
                        <a:pt x="9" y="9"/>
                      </a:moveTo>
                      <a:lnTo>
                        <a:pt x="9" y="5425"/>
                      </a:lnTo>
                      <a:cubicBezTo>
                        <a:pt x="9" y="115383"/>
                        <a:pt x="9" y="225341"/>
                        <a:pt x="9" y="335299"/>
                      </a:cubicBezTo>
                      <a:cubicBezTo>
                        <a:pt x="9" y="340151"/>
                        <a:pt x="2421" y="342573"/>
                        <a:pt x="7255" y="342582"/>
                      </a:cubicBezTo>
                      <a:cubicBezTo>
                        <a:pt x="80366" y="342582"/>
                        <a:pt x="153487" y="342582"/>
                        <a:pt x="226598" y="342582"/>
                      </a:cubicBezTo>
                      <a:cubicBezTo>
                        <a:pt x="230840" y="342582"/>
                        <a:pt x="232966" y="340456"/>
                        <a:pt x="232975" y="336214"/>
                      </a:cubicBezTo>
                      <a:cubicBezTo>
                        <a:pt x="232975" y="233908"/>
                        <a:pt x="232975" y="131602"/>
                        <a:pt x="232956" y="29296"/>
                      </a:cubicBezTo>
                      <a:cubicBezTo>
                        <a:pt x="232956" y="27808"/>
                        <a:pt x="233354" y="26256"/>
                        <a:pt x="232578" y="24749"/>
                      </a:cubicBezTo>
                      <a:cubicBezTo>
                        <a:pt x="230859" y="24925"/>
                        <a:pt x="229768" y="26126"/>
                        <a:pt x="228493" y="26912"/>
                      </a:cubicBezTo>
                      <a:cubicBezTo>
                        <a:pt x="217588" y="33631"/>
                        <a:pt x="206072" y="38954"/>
                        <a:pt x="193716" y="42420"/>
                      </a:cubicBezTo>
                      <a:cubicBezTo>
                        <a:pt x="164752" y="50552"/>
                        <a:pt x="135983" y="48297"/>
                        <a:pt x="107278" y="40959"/>
                      </a:cubicBezTo>
                      <a:cubicBezTo>
                        <a:pt x="80708" y="34167"/>
                        <a:pt x="55700" y="23197"/>
                        <a:pt x="30609" y="12412"/>
                      </a:cubicBezTo>
                      <a:cubicBezTo>
                        <a:pt x="20637" y="8124"/>
                        <a:pt x="10711" y="3715"/>
                        <a:pt x="0" y="0"/>
                      </a:cubicBezTo>
                      <a:close/>
                    </a:path>
                  </a:pathLst>
                </a:custGeom>
                <a:solidFill>
                  <a:srgbClr val="FFFFFF"/>
                </a:solidFill>
                <a:ln w="0" cap="flat">
                  <a:noFill/>
                  <a:prstDash val="solid"/>
                  <a:miter/>
                </a:ln>
              </p:spPr>
              <p:txBody>
                <a:bodyPr rtlCol="0" anchor="ctr"/>
                <a:lstStyle/>
                <a:p>
                  <a:endParaRPr lang="en-US" sz="1641" dirty="0"/>
                </a:p>
              </p:txBody>
            </p:sp>
            <p:sp>
              <p:nvSpPr>
                <p:cNvPr id="194" name="Freeform: Shape 193">
                  <a:extLst>
                    <a:ext uri="{FF2B5EF4-FFF2-40B4-BE49-F238E27FC236}">
                      <a16:creationId xmlns:a16="http://schemas.microsoft.com/office/drawing/2014/main" id="{3D187E83-C841-BF10-5446-7CC9E794E8DF}"/>
                    </a:ext>
                  </a:extLst>
                </p:cNvPr>
                <p:cNvSpPr/>
                <p:nvPr/>
              </p:nvSpPr>
              <p:spPr>
                <a:xfrm>
                  <a:off x="7468083" y="4415626"/>
                  <a:ext cx="171416" cy="40232"/>
                </a:xfrm>
                <a:custGeom>
                  <a:avLst/>
                  <a:gdLst>
                    <a:gd name="connsiteX0" fmla="*/ 85794 w 171416"/>
                    <a:gd name="connsiteY0" fmla="*/ 40202 h 40232"/>
                    <a:gd name="connsiteX1" fmla="*/ 21185 w 171416"/>
                    <a:gd name="connsiteY1" fmla="*/ 40174 h 40232"/>
                    <a:gd name="connsiteX2" fmla="*/ 363 w 171416"/>
                    <a:gd name="connsiteY2" fmla="*/ 23715 h 40232"/>
                    <a:gd name="connsiteX3" fmla="*/ 18680 w 171416"/>
                    <a:gd name="connsiteY3" fmla="*/ 130 h 40232"/>
                    <a:gd name="connsiteX4" fmla="*/ 28449 w 171416"/>
                    <a:gd name="connsiteY4" fmla="*/ 38 h 40232"/>
                    <a:gd name="connsiteX5" fmla="*/ 150005 w 171416"/>
                    <a:gd name="connsiteY5" fmla="*/ 47 h 40232"/>
                    <a:gd name="connsiteX6" fmla="*/ 171076 w 171416"/>
                    <a:gd name="connsiteY6" fmla="*/ 16811 h 40232"/>
                    <a:gd name="connsiteX7" fmla="*/ 152510 w 171416"/>
                    <a:gd name="connsiteY7" fmla="*/ 40036 h 40232"/>
                    <a:gd name="connsiteX8" fmla="*/ 85784 w 171416"/>
                    <a:gd name="connsiteY8" fmla="*/ 40128 h 40232"/>
                    <a:gd name="connsiteX9" fmla="*/ 85784 w 171416"/>
                    <a:gd name="connsiteY9" fmla="*/ 4022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16" h="40232">
                      <a:moveTo>
                        <a:pt x="85794" y="40202"/>
                      </a:moveTo>
                      <a:cubicBezTo>
                        <a:pt x="64260" y="40202"/>
                        <a:pt x="42727" y="40285"/>
                        <a:pt x="21185" y="40174"/>
                      </a:cubicBezTo>
                      <a:cubicBezTo>
                        <a:pt x="9328" y="40110"/>
                        <a:pt x="2285" y="34389"/>
                        <a:pt x="363" y="23715"/>
                      </a:cubicBezTo>
                      <a:cubicBezTo>
                        <a:pt x="-1846" y="11442"/>
                        <a:pt x="6241" y="971"/>
                        <a:pt x="18680" y="130"/>
                      </a:cubicBezTo>
                      <a:cubicBezTo>
                        <a:pt x="21924" y="-92"/>
                        <a:pt x="25196" y="38"/>
                        <a:pt x="28449" y="38"/>
                      </a:cubicBezTo>
                      <a:cubicBezTo>
                        <a:pt x="68965" y="38"/>
                        <a:pt x="109489" y="10"/>
                        <a:pt x="150005" y="47"/>
                      </a:cubicBezTo>
                      <a:cubicBezTo>
                        <a:pt x="161881" y="56"/>
                        <a:pt x="169182" y="5943"/>
                        <a:pt x="171076" y="16811"/>
                      </a:cubicBezTo>
                      <a:cubicBezTo>
                        <a:pt x="173220" y="29112"/>
                        <a:pt x="165014" y="39851"/>
                        <a:pt x="152510" y="40036"/>
                      </a:cubicBezTo>
                      <a:cubicBezTo>
                        <a:pt x="130274" y="40368"/>
                        <a:pt x="108029" y="40128"/>
                        <a:pt x="85784" y="40128"/>
                      </a:cubicBezTo>
                      <a:cubicBezTo>
                        <a:pt x="85784" y="40156"/>
                        <a:pt x="85784" y="40184"/>
                        <a:pt x="85784" y="40221"/>
                      </a:cubicBezTo>
                      <a:close/>
                    </a:path>
                  </a:pathLst>
                </a:custGeom>
                <a:solidFill>
                  <a:srgbClr val="A1D3D0"/>
                </a:solidFill>
                <a:ln w="0" cap="flat">
                  <a:noFill/>
                  <a:prstDash val="solid"/>
                  <a:miter/>
                </a:ln>
              </p:spPr>
              <p:txBody>
                <a:bodyPr rtlCol="0" anchor="ctr"/>
                <a:lstStyle/>
                <a:p>
                  <a:endParaRPr lang="en-US" sz="1641"/>
                </a:p>
              </p:txBody>
            </p:sp>
          </p:grpSp>
        </p:grpSp>
        <p:grpSp>
          <p:nvGrpSpPr>
            <p:cNvPr id="182" name="Group 181">
              <a:extLst>
                <a:ext uri="{FF2B5EF4-FFF2-40B4-BE49-F238E27FC236}">
                  <a16:creationId xmlns:a16="http://schemas.microsoft.com/office/drawing/2014/main" id="{30796FC7-B39B-748D-6C35-A030EFFEE508}"/>
                </a:ext>
              </a:extLst>
            </p:cNvPr>
            <p:cNvGrpSpPr/>
            <p:nvPr/>
          </p:nvGrpSpPr>
          <p:grpSpPr>
            <a:xfrm>
              <a:off x="4619546" y="2985835"/>
              <a:ext cx="656037" cy="574154"/>
              <a:chOff x="5938649" y="3346739"/>
              <a:chExt cx="605207" cy="529668"/>
            </a:xfrm>
          </p:grpSpPr>
          <p:sp>
            <p:nvSpPr>
              <p:cNvPr id="183" name="Isosceles Triangle 182">
                <a:extLst>
                  <a:ext uri="{FF2B5EF4-FFF2-40B4-BE49-F238E27FC236}">
                    <a16:creationId xmlns:a16="http://schemas.microsoft.com/office/drawing/2014/main" id="{918BE61C-4C4C-9DBA-2182-8505D2FFC831}"/>
                  </a:ext>
                </a:extLst>
              </p:cNvPr>
              <p:cNvSpPr/>
              <p:nvPr/>
            </p:nvSpPr>
            <p:spPr>
              <a:xfrm rot="15339572">
                <a:off x="5911107" y="3379777"/>
                <a:ext cx="524172" cy="469088"/>
              </a:xfrm>
              <a:prstGeom prst="triangle">
                <a:avLst>
                  <a:gd name="adj" fmla="val 49823"/>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184" name="Graphic 211">
                <a:extLst>
                  <a:ext uri="{FF2B5EF4-FFF2-40B4-BE49-F238E27FC236}">
                    <a16:creationId xmlns:a16="http://schemas.microsoft.com/office/drawing/2014/main" id="{DD40A642-4445-8D0D-E635-DA2F344E0BA4}"/>
                  </a:ext>
                </a:extLst>
              </p:cNvPr>
              <p:cNvGrpSpPr/>
              <p:nvPr/>
            </p:nvGrpSpPr>
            <p:grpSpPr>
              <a:xfrm>
                <a:off x="6027495" y="3346739"/>
                <a:ext cx="516361" cy="404848"/>
                <a:chOff x="4461639" y="2746982"/>
                <a:chExt cx="565591" cy="443447"/>
              </a:xfrm>
              <a:solidFill>
                <a:srgbClr val="FDE17B"/>
              </a:solidFill>
            </p:grpSpPr>
            <p:sp>
              <p:nvSpPr>
                <p:cNvPr id="186" name="Freeform: Shape 185">
                  <a:extLst>
                    <a:ext uri="{FF2B5EF4-FFF2-40B4-BE49-F238E27FC236}">
                      <a16:creationId xmlns:a16="http://schemas.microsoft.com/office/drawing/2014/main" id="{08EFBBCD-B4E8-8231-1AB6-77F2D82185E4}"/>
                    </a:ext>
                  </a:extLst>
                </p:cNvPr>
                <p:cNvSpPr/>
                <p:nvPr/>
              </p:nvSpPr>
              <p:spPr>
                <a:xfrm>
                  <a:off x="4461639" y="2886060"/>
                  <a:ext cx="565591" cy="304369"/>
                </a:xfrm>
                <a:custGeom>
                  <a:avLst/>
                  <a:gdLst>
                    <a:gd name="connsiteX0" fmla="*/ 565123 w 565591"/>
                    <a:gd name="connsiteY0" fmla="*/ 79410 h 304369"/>
                    <a:gd name="connsiteX1" fmla="*/ 525328 w 565591"/>
                    <a:gd name="connsiteY1" fmla="*/ 76267 h 304369"/>
                    <a:gd name="connsiteX2" fmla="*/ 526714 w 565591"/>
                    <a:gd name="connsiteY2" fmla="*/ 111774 h 304369"/>
                    <a:gd name="connsiteX3" fmla="*/ 564762 w 565591"/>
                    <a:gd name="connsiteY3" fmla="*/ 107412 h 304369"/>
                    <a:gd name="connsiteX4" fmla="*/ 565474 w 565591"/>
                    <a:gd name="connsiteY4" fmla="*/ 109963 h 304369"/>
                    <a:gd name="connsiteX5" fmla="*/ 565548 w 565591"/>
                    <a:gd name="connsiteY5" fmla="*/ 195828 h 304369"/>
                    <a:gd name="connsiteX6" fmla="*/ 562064 w 565591"/>
                    <a:gd name="connsiteY6" fmla="*/ 200365 h 304369"/>
                    <a:gd name="connsiteX7" fmla="*/ 540457 w 565591"/>
                    <a:gd name="connsiteY7" fmla="*/ 194691 h 304369"/>
                    <a:gd name="connsiteX8" fmla="*/ 428946 w 565591"/>
                    <a:gd name="connsiteY8" fmla="*/ 221233 h 304369"/>
                    <a:gd name="connsiteX9" fmla="*/ 423179 w 565591"/>
                    <a:gd name="connsiteY9" fmla="*/ 226205 h 304369"/>
                    <a:gd name="connsiteX10" fmla="*/ 204067 w 565591"/>
                    <a:gd name="connsiteY10" fmla="*/ 266906 h 304369"/>
                    <a:gd name="connsiteX11" fmla="*/ 198540 w 565591"/>
                    <a:gd name="connsiteY11" fmla="*/ 264993 h 304369"/>
                    <a:gd name="connsiteX12" fmla="*/ 121769 w 565591"/>
                    <a:gd name="connsiteY12" fmla="*/ 279456 h 304369"/>
                    <a:gd name="connsiteX13" fmla="*/ 117176 w 565591"/>
                    <a:gd name="connsiteY13" fmla="*/ 283033 h 304369"/>
                    <a:gd name="connsiteX14" fmla="*/ 3244 w 565591"/>
                    <a:gd name="connsiteY14" fmla="*/ 304224 h 304369"/>
                    <a:gd name="connsiteX15" fmla="*/ 37 w 565591"/>
                    <a:gd name="connsiteY15" fmla="*/ 301562 h 304369"/>
                    <a:gd name="connsiteX16" fmla="*/ 74 w 565591"/>
                    <a:gd name="connsiteY16" fmla="*/ 274780 h 304369"/>
                    <a:gd name="connsiteX17" fmla="*/ 0 w 565591"/>
                    <a:gd name="connsiteY17" fmla="*/ 109427 h 304369"/>
                    <a:gd name="connsiteX18" fmla="*/ 4686 w 565591"/>
                    <a:gd name="connsiteY18" fmla="*/ 103752 h 304369"/>
                    <a:gd name="connsiteX19" fmla="*/ 185408 w 565591"/>
                    <a:gd name="connsiteY19" fmla="*/ 70233 h 304369"/>
                    <a:gd name="connsiteX20" fmla="*/ 357359 w 565591"/>
                    <a:gd name="connsiteY20" fmla="*/ 38330 h 304369"/>
                    <a:gd name="connsiteX21" fmla="*/ 486725 w 565591"/>
                    <a:gd name="connsiteY21" fmla="*/ 14246 h 304369"/>
                    <a:gd name="connsiteX22" fmla="*/ 561417 w 565591"/>
                    <a:gd name="connsiteY22" fmla="*/ 300 h 304369"/>
                    <a:gd name="connsiteX23" fmla="*/ 565520 w 565591"/>
                    <a:gd name="connsiteY23" fmla="*/ 2916 h 304369"/>
                    <a:gd name="connsiteX24" fmla="*/ 565446 w 565591"/>
                    <a:gd name="connsiteY24" fmla="*/ 77728 h 304369"/>
                    <a:gd name="connsiteX25" fmla="*/ 565086 w 565591"/>
                    <a:gd name="connsiteY25" fmla="*/ 79410 h 304369"/>
                    <a:gd name="connsiteX26" fmla="*/ 277400 w 565591"/>
                    <a:gd name="connsiteY26" fmla="*/ 208646 h 304369"/>
                    <a:gd name="connsiteX27" fmla="*/ 308341 w 565591"/>
                    <a:gd name="connsiteY27" fmla="*/ 177566 h 304369"/>
                    <a:gd name="connsiteX28" fmla="*/ 277307 w 565591"/>
                    <a:gd name="connsiteY28" fmla="*/ 146468 h 304369"/>
                    <a:gd name="connsiteX29" fmla="*/ 246191 w 565591"/>
                    <a:gd name="connsiteY29" fmla="*/ 177871 h 304369"/>
                    <a:gd name="connsiteX30" fmla="*/ 277400 w 565591"/>
                    <a:gd name="connsiteY30" fmla="*/ 208646 h 304369"/>
                    <a:gd name="connsiteX31" fmla="*/ 63500 w 565591"/>
                    <a:gd name="connsiteY31" fmla="*/ 166698 h 304369"/>
                    <a:gd name="connsiteX32" fmla="*/ 83823 w 565591"/>
                    <a:gd name="connsiteY32" fmla="*/ 186900 h 304369"/>
                    <a:gd name="connsiteX33" fmla="*/ 103886 w 565591"/>
                    <a:gd name="connsiteY33" fmla="*/ 166873 h 304369"/>
                    <a:gd name="connsiteX34" fmla="*/ 83786 w 565591"/>
                    <a:gd name="connsiteY34" fmla="*/ 146468 h 304369"/>
                    <a:gd name="connsiteX35" fmla="*/ 63500 w 565591"/>
                    <a:gd name="connsiteY35" fmla="*/ 166698 h 304369"/>
                    <a:gd name="connsiteX36" fmla="*/ 396822 w 565591"/>
                    <a:gd name="connsiteY36" fmla="*/ 146394 h 304369"/>
                    <a:gd name="connsiteX37" fmla="*/ 376453 w 565591"/>
                    <a:gd name="connsiteY37" fmla="*/ 166531 h 304369"/>
                    <a:gd name="connsiteX38" fmla="*/ 396766 w 565591"/>
                    <a:gd name="connsiteY38" fmla="*/ 186688 h 304369"/>
                    <a:gd name="connsiteX39" fmla="*/ 416922 w 565591"/>
                    <a:gd name="connsiteY39" fmla="*/ 166790 h 304369"/>
                    <a:gd name="connsiteX40" fmla="*/ 396822 w 565591"/>
                    <a:gd name="connsiteY40" fmla="*/ 146384 h 304369"/>
                    <a:gd name="connsiteX41" fmla="*/ 451172 w 565591"/>
                    <a:gd name="connsiteY41" fmla="*/ 81877 h 304369"/>
                    <a:gd name="connsiteX42" fmla="*/ 437809 w 565591"/>
                    <a:gd name="connsiteY42" fmla="*/ 68246 h 304369"/>
                    <a:gd name="connsiteX43" fmla="*/ 423974 w 565591"/>
                    <a:gd name="connsiteY43" fmla="*/ 81877 h 304369"/>
                    <a:gd name="connsiteX44" fmla="*/ 437393 w 565591"/>
                    <a:gd name="connsiteY44" fmla="*/ 95444 h 304369"/>
                    <a:gd name="connsiteX45" fmla="*/ 451172 w 565591"/>
                    <a:gd name="connsiteY45" fmla="*/ 81886 h 30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5591" h="304369">
                      <a:moveTo>
                        <a:pt x="565123" y="79410"/>
                      </a:moveTo>
                      <a:cubicBezTo>
                        <a:pt x="550835" y="65732"/>
                        <a:pt x="536131" y="64632"/>
                        <a:pt x="525328" y="76267"/>
                      </a:cubicBezTo>
                      <a:cubicBezTo>
                        <a:pt x="515883" y="86443"/>
                        <a:pt x="516511" y="102394"/>
                        <a:pt x="526714" y="111774"/>
                      </a:cubicBezTo>
                      <a:cubicBezTo>
                        <a:pt x="537869" y="122023"/>
                        <a:pt x="553071" y="120286"/>
                        <a:pt x="564762" y="107412"/>
                      </a:cubicBezTo>
                      <a:cubicBezTo>
                        <a:pt x="566019" y="107967"/>
                        <a:pt x="565474" y="109103"/>
                        <a:pt x="565474" y="109963"/>
                      </a:cubicBezTo>
                      <a:cubicBezTo>
                        <a:pt x="565511" y="138584"/>
                        <a:pt x="565474" y="167206"/>
                        <a:pt x="565548" y="195828"/>
                      </a:cubicBezTo>
                      <a:cubicBezTo>
                        <a:pt x="565548" y="198517"/>
                        <a:pt x="564882" y="199552"/>
                        <a:pt x="562064" y="200365"/>
                      </a:cubicBezTo>
                      <a:cubicBezTo>
                        <a:pt x="553561" y="202805"/>
                        <a:pt x="547600" y="201900"/>
                        <a:pt x="540457" y="194691"/>
                      </a:cubicBezTo>
                      <a:cubicBezTo>
                        <a:pt x="505292" y="159193"/>
                        <a:pt x="444952" y="173897"/>
                        <a:pt x="428946" y="221233"/>
                      </a:cubicBezTo>
                      <a:cubicBezTo>
                        <a:pt x="427874" y="224403"/>
                        <a:pt x="426266" y="225632"/>
                        <a:pt x="423179" y="226205"/>
                      </a:cubicBezTo>
                      <a:cubicBezTo>
                        <a:pt x="350132" y="239717"/>
                        <a:pt x="277095" y="253293"/>
                        <a:pt x="204067" y="266906"/>
                      </a:cubicBezTo>
                      <a:cubicBezTo>
                        <a:pt x="201710" y="267349"/>
                        <a:pt x="200204" y="266721"/>
                        <a:pt x="198540" y="264993"/>
                      </a:cubicBezTo>
                      <a:cubicBezTo>
                        <a:pt x="174872" y="240438"/>
                        <a:pt x="134865" y="247960"/>
                        <a:pt x="121769" y="279456"/>
                      </a:cubicBezTo>
                      <a:cubicBezTo>
                        <a:pt x="120780" y="281831"/>
                        <a:pt x="119375" y="282626"/>
                        <a:pt x="117176" y="283033"/>
                      </a:cubicBezTo>
                      <a:cubicBezTo>
                        <a:pt x="79192" y="290066"/>
                        <a:pt x="41209" y="297099"/>
                        <a:pt x="3244" y="304224"/>
                      </a:cubicBezTo>
                      <a:cubicBezTo>
                        <a:pt x="684" y="304705"/>
                        <a:pt x="18" y="304039"/>
                        <a:pt x="37" y="301562"/>
                      </a:cubicBezTo>
                      <a:cubicBezTo>
                        <a:pt x="129" y="292635"/>
                        <a:pt x="74" y="283707"/>
                        <a:pt x="74" y="274780"/>
                      </a:cubicBezTo>
                      <a:cubicBezTo>
                        <a:pt x="74" y="219662"/>
                        <a:pt x="111" y="164544"/>
                        <a:pt x="0" y="109427"/>
                      </a:cubicBezTo>
                      <a:cubicBezTo>
                        <a:pt x="0" y="105786"/>
                        <a:pt x="915" y="104436"/>
                        <a:pt x="4686" y="103752"/>
                      </a:cubicBezTo>
                      <a:cubicBezTo>
                        <a:pt x="64951" y="92690"/>
                        <a:pt x="125170" y="81424"/>
                        <a:pt x="185408" y="70233"/>
                      </a:cubicBezTo>
                      <a:cubicBezTo>
                        <a:pt x="242725" y="59586"/>
                        <a:pt x="300051" y="48977"/>
                        <a:pt x="357359" y="38330"/>
                      </a:cubicBezTo>
                      <a:cubicBezTo>
                        <a:pt x="400490" y="30318"/>
                        <a:pt x="443603" y="22277"/>
                        <a:pt x="486725" y="14246"/>
                      </a:cubicBezTo>
                      <a:cubicBezTo>
                        <a:pt x="511622" y="9607"/>
                        <a:pt x="536520" y="4940"/>
                        <a:pt x="561417" y="300"/>
                      </a:cubicBezTo>
                      <a:cubicBezTo>
                        <a:pt x="563561" y="-97"/>
                        <a:pt x="565539" y="-688"/>
                        <a:pt x="565520" y="2916"/>
                      </a:cubicBezTo>
                      <a:cubicBezTo>
                        <a:pt x="565409" y="27850"/>
                        <a:pt x="565465" y="52793"/>
                        <a:pt x="565446" y="77728"/>
                      </a:cubicBezTo>
                      <a:cubicBezTo>
                        <a:pt x="565446" y="78245"/>
                        <a:pt x="565234" y="78763"/>
                        <a:pt x="565086" y="79410"/>
                      </a:cubicBezTo>
                      <a:close/>
                      <a:moveTo>
                        <a:pt x="277400" y="208646"/>
                      </a:moveTo>
                      <a:cubicBezTo>
                        <a:pt x="294617" y="208572"/>
                        <a:pt x="308341" y="194774"/>
                        <a:pt x="308341" y="177566"/>
                      </a:cubicBezTo>
                      <a:cubicBezTo>
                        <a:pt x="308341" y="160469"/>
                        <a:pt x="294395" y="146495"/>
                        <a:pt x="277307" y="146468"/>
                      </a:cubicBezTo>
                      <a:cubicBezTo>
                        <a:pt x="260035" y="146431"/>
                        <a:pt x="246098" y="160497"/>
                        <a:pt x="246191" y="177871"/>
                      </a:cubicBezTo>
                      <a:cubicBezTo>
                        <a:pt x="246274" y="195042"/>
                        <a:pt x="260155" y="208720"/>
                        <a:pt x="277400" y="208646"/>
                      </a:cubicBezTo>
                      <a:close/>
                      <a:moveTo>
                        <a:pt x="63500" y="166698"/>
                      </a:moveTo>
                      <a:cubicBezTo>
                        <a:pt x="63500" y="177806"/>
                        <a:pt x="72751" y="187002"/>
                        <a:pt x="83823" y="186900"/>
                      </a:cubicBezTo>
                      <a:cubicBezTo>
                        <a:pt x="94820" y="186799"/>
                        <a:pt x="103757" y="177880"/>
                        <a:pt x="103886" y="166873"/>
                      </a:cubicBezTo>
                      <a:cubicBezTo>
                        <a:pt x="104016" y="155746"/>
                        <a:pt x="94913" y="146514"/>
                        <a:pt x="83786" y="146468"/>
                      </a:cubicBezTo>
                      <a:cubicBezTo>
                        <a:pt x="72686" y="146421"/>
                        <a:pt x="63500" y="155589"/>
                        <a:pt x="63500" y="166698"/>
                      </a:cubicBezTo>
                      <a:close/>
                      <a:moveTo>
                        <a:pt x="396822" y="146394"/>
                      </a:moveTo>
                      <a:cubicBezTo>
                        <a:pt x="385685" y="146338"/>
                        <a:pt x="376480" y="155441"/>
                        <a:pt x="376453" y="166531"/>
                      </a:cubicBezTo>
                      <a:cubicBezTo>
                        <a:pt x="376425" y="177658"/>
                        <a:pt x="385574" y="186734"/>
                        <a:pt x="396766" y="186688"/>
                      </a:cubicBezTo>
                      <a:cubicBezTo>
                        <a:pt x="407810" y="186641"/>
                        <a:pt x="416737" y="177825"/>
                        <a:pt x="416922" y="166790"/>
                      </a:cubicBezTo>
                      <a:cubicBezTo>
                        <a:pt x="417107" y="155756"/>
                        <a:pt x="407930" y="146440"/>
                        <a:pt x="396822" y="146384"/>
                      </a:cubicBezTo>
                      <a:close/>
                      <a:moveTo>
                        <a:pt x="451172" y="81877"/>
                      </a:moveTo>
                      <a:cubicBezTo>
                        <a:pt x="451172" y="74502"/>
                        <a:pt x="445156" y="68366"/>
                        <a:pt x="437809" y="68246"/>
                      </a:cubicBezTo>
                      <a:cubicBezTo>
                        <a:pt x="430332" y="68125"/>
                        <a:pt x="423974" y="74382"/>
                        <a:pt x="423974" y="81877"/>
                      </a:cubicBezTo>
                      <a:cubicBezTo>
                        <a:pt x="423974" y="89234"/>
                        <a:pt x="430027" y="95352"/>
                        <a:pt x="437393" y="95444"/>
                      </a:cubicBezTo>
                      <a:cubicBezTo>
                        <a:pt x="445036" y="95536"/>
                        <a:pt x="451172" y="89492"/>
                        <a:pt x="451172" y="81886"/>
                      </a:cubicBezTo>
                      <a:close/>
                    </a:path>
                  </a:pathLst>
                </a:custGeom>
                <a:grpFill/>
                <a:ln w="691" cap="flat">
                  <a:noFill/>
                  <a:prstDash val="solid"/>
                  <a:miter/>
                </a:ln>
              </p:spPr>
              <p:txBody>
                <a:bodyPr rtlCol="0" anchor="ctr"/>
                <a:lstStyle/>
                <a:p>
                  <a:endParaRPr lang="en-US" sz="1641"/>
                </a:p>
              </p:txBody>
            </p:sp>
            <p:sp>
              <p:nvSpPr>
                <p:cNvPr id="187" name="Freeform: Shape 186">
                  <a:extLst>
                    <a:ext uri="{FF2B5EF4-FFF2-40B4-BE49-F238E27FC236}">
                      <a16:creationId xmlns:a16="http://schemas.microsoft.com/office/drawing/2014/main" id="{303FE85E-B243-5B26-02E4-EA1DD03F2770}"/>
                    </a:ext>
                  </a:extLst>
                </p:cNvPr>
                <p:cNvSpPr/>
                <p:nvPr/>
              </p:nvSpPr>
              <p:spPr>
                <a:xfrm>
                  <a:off x="4486388" y="2746982"/>
                  <a:ext cx="535928" cy="226111"/>
                </a:xfrm>
                <a:custGeom>
                  <a:avLst/>
                  <a:gdLst>
                    <a:gd name="connsiteX0" fmla="*/ 0 w 535928"/>
                    <a:gd name="connsiteY0" fmla="*/ 225206 h 226111"/>
                    <a:gd name="connsiteX1" fmla="*/ 29056 w 535928"/>
                    <a:gd name="connsiteY1" fmla="*/ 205521 h 226111"/>
                    <a:gd name="connsiteX2" fmla="*/ 200305 w 535928"/>
                    <a:gd name="connsiteY2" fmla="*/ 89575 h 226111"/>
                    <a:gd name="connsiteX3" fmla="*/ 213096 w 535928"/>
                    <a:gd name="connsiteY3" fmla="*/ 86248 h 226111"/>
                    <a:gd name="connsiteX4" fmla="*/ 274803 w 535928"/>
                    <a:gd name="connsiteY4" fmla="*/ 41998 h 226111"/>
                    <a:gd name="connsiteX5" fmla="*/ 278102 w 535928"/>
                    <a:gd name="connsiteY5" fmla="*/ 36998 h 226111"/>
                    <a:gd name="connsiteX6" fmla="*/ 330503 w 535928"/>
                    <a:gd name="connsiteY6" fmla="*/ 1538 h 226111"/>
                    <a:gd name="connsiteX7" fmla="*/ 336381 w 535928"/>
                    <a:gd name="connsiteY7" fmla="*/ 179 h 226111"/>
                    <a:gd name="connsiteX8" fmla="*/ 533969 w 535928"/>
                    <a:gd name="connsiteY8" fmla="*/ 123880 h 226111"/>
                    <a:gd name="connsiteX9" fmla="*/ 535928 w 535928"/>
                    <a:gd name="connsiteY9" fmla="*/ 126560 h 226111"/>
                    <a:gd name="connsiteX10" fmla="*/ 444 w 535928"/>
                    <a:gd name="connsiteY10" fmla="*/ 226112 h 226111"/>
                    <a:gd name="connsiteX11" fmla="*/ 0 w 535928"/>
                    <a:gd name="connsiteY11" fmla="*/ 225206 h 226111"/>
                    <a:gd name="connsiteX12" fmla="*/ 319847 w 535928"/>
                    <a:gd name="connsiteY12" fmla="*/ 88170 h 226111"/>
                    <a:gd name="connsiteX13" fmla="*/ 299654 w 535928"/>
                    <a:gd name="connsiteY13" fmla="*/ 108317 h 226111"/>
                    <a:gd name="connsiteX14" fmla="*/ 319930 w 535928"/>
                    <a:gd name="connsiteY14" fmla="*/ 128381 h 226111"/>
                    <a:gd name="connsiteX15" fmla="*/ 339892 w 535928"/>
                    <a:gd name="connsiteY15" fmla="*/ 108446 h 226111"/>
                    <a:gd name="connsiteX16" fmla="*/ 319847 w 535928"/>
                    <a:gd name="connsiteY16" fmla="*/ 88170 h 226111"/>
                    <a:gd name="connsiteX17" fmla="*/ 180593 w 535928"/>
                    <a:gd name="connsiteY17" fmla="*/ 150006 h 226111"/>
                    <a:gd name="connsiteX18" fmla="*/ 199076 w 535928"/>
                    <a:gd name="connsiteY18" fmla="*/ 168129 h 226111"/>
                    <a:gd name="connsiteX19" fmla="*/ 217125 w 535928"/>
                    <a:gd name="connsiteY19" fmla="*/ 149886 h 226111"/>
                    <a:gd name="connsiteX20" fmla="*/ 198743 w 535928"/>
                    <a:gd name="connsiteY20" fmla="*/ 131597 h 226111"/>
                    <a:gd name="connsiteX21" fmla="*/ 180593 w 535928"/>
                    <a:gd name="connsiteY21" fmla="*/ 150015 h 226111"/>
                    <a:gd name="connsiteX22" fmla="*/ 438650 w 535928"/>
                    <a:gd name="connsiteY22" fmla="*/ 88918 h 226111"/>
                    <a:gd name="connsiteX23" fmla="*/ 424667 w 535928"/>
                    <a:gd name="connsiteY23" fmla="*/ 102254 h 226111"/>
                    <a:gd name="connsiteX24" fmla="*/ 437855 w 535928"/>
                    <a:gd name="connsiteY24" fmla="*/ 116108 h 226111"/>
                    <a:gd name="connsiteX25" fmla="*/ 451875 w 535928"/>
                    <a:gd name="connsiteY25" fmla="*/ 102642 h 226111"/>
                    <a:gd name="connsiteX26" fmla="*/ 438659 w 535928"/>
                    <a:gd name="connsiteY26" fmla="*/ 88928 h 226111"/>
                    <a:gd name="connsiteX27" fmla="*/ 360113 w 535928"/>
                    <a:gd name="connsiteY27" fmla="*/ 53874 h 226111"/>
                    <a:gd name="connsiteX28" fmla="*/ 346796 w 535928"/>
                    <a:gd name="connsiteY28" fmla="*/ 40261 h 226111"/>
                    <a:gd name="connsiteX29" fmla="*/ 332896 w 535928"/>
                    <a:gd name="connsiteY29" fmla="*/ 53763 h 226111"/>
                    <a:gd name="connsiteX30" fmla="*/ 346694 w 535928"/>
                    <a:gd name="connsiteY30" fmla="*/ 67422 h 226111"/>
                    <a:gd name="connsiteX31" fmla="*/ 360113 w 535928"/>
                    <a:gd name="connsiteY31" fmla="*/ 53874 h 2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928" h="226111">
                      <a:moveTo>
                        <a:pt x="0" y="225206"/>
                      </a:moveTo>
                      <a:cubicBezTo>
                        <a:pt x="9685" y="218645"/>
                        <a:pt x="19371" y="212074"/>
                        <a:pt x="29056" y="205521"/>
                      </a:cubicBezTo>
                      <a:cubicBezTo>
                        <a:pt x="86151" y="166891"/>
                        <a:pt x="143265" y="128288"/>
                        <a:pt x="200305" y="89575"/>
                      </a:cubicBezTo>
                      <a:cubicBezTo>
                        <a:pt x="204307" y="86857"/>
                        <a:pt x="207884" y="85573"/>
                        <a:pt x="213096" y="86248"/>
                      </a:cubicBezTo>
                      <a:cubicBezTo>
                        <a:pt x="242411" y="90009"/>
                        <a:pt x="268750" y="70906"/>
                        <a:pt x="274803" y="41998"/>
                      </a:cubicBezTo>
                      <a:cubicBezTo>
                        <a:pt x="275283" y="39697"/>
                        <a:pt x="276198" y="38274"/>
                        <a:pt x="278102" y="36998"/>
                      </a:cubicBezTo>
                      <a:cubicBezTo>
                        <a:pt x="295606" y="25234"/>
                        <a:pt x="313064" y="13404"/>
                        <a:pt x="330503" y="1538"/>
                      </a:cubicBezTo>
                      <a:cubicBezTo>
                        <a:pt x="332351" y="281"/>
                        <a:pt x="334024" y="-329"/>
                        <a:pt x="336381" y="179"/>
                      </a:cubicBezTo>
                      <a:cubicBezTo>
                        <a:pt x="417227" y="17498"/>
                        <a:pt x="483112" y="58689"/>
                        <a:pt x="533969" y="123880"/>
                      </a:cubicBezTo>
                      <a:cubicBezTo>
                        <a:pt x="534477" y="124536"/>
                        <a:pt x="534948" y="125220"/>
                        <a:pt x="535928" y="126560"/>
                      </a:cubicBezTo>
                      <a:cubicBezTo>
                        <a:pt x="357082" y="159802"/>
                        <a:pt x="178763" y="192953"/>
                        <a:pt x="444" y="226112"/>
                      </a:cubicBezTo>
                      <a:cubicBezTo>
                        <a:pt x="296" y="225807"/>
                        <a:pt x="148" y="225511"/>
                        <a:pt x="0" y="225206"/>
                      </a:cubicBezTo>
                      <a:close/>
                      <a:moveTo>
                        <a:pt x="319847" y="88170"/>
                      </a:moveTo>
                      <a:cubicBezTo>
                        <a:pt x="308572" y="88142"/>
                        <a:pt x="299645" y="97051"/>
                        <a:pt x="299654" y="108317"/>
                      </a:cubicBezTo>
                      <a:cubicBezTo>
                        <a:pt x="299672" y="119573"/>
                        <a:pt x="308628" y="128436"/>
                        <a:pt x="319930" y="128381"/>
                      </a:cubicBezTo>
                      <a:cubicBezTo>
                        <a:pt x="331048" y="128325"/>
                        <a:pt x="339819" y="119564"/>
                        <a:pt x="339892" y="108446"/>
                      </a:cubicBezTo>
                      <a:cubicBezTo>
                        <a:pt x="339966" y="97134"/>
                        <a:pt x="331131" y="88198"/>
                        <a:pt x="319847" y="88170"/>
                      </a:cubicBezTo>
                      <a:close/>
                      <a:moveTo>
                        <a:pt x="180593" y="150006"/>
                      </a:moveTo>
                      <a:cubicBezTo>
                        <a:pt x="180657" y="160135"/>
                        <a:pt x="188947" y="168268"/>
                        <a:pt x="199076" y="168129"/>
                      </a:cubicBezTo>
                      <a:cubicBezTo>
                        <a:pt x="208919" y="167991"/>
                        <a:pt x="217098" y="159729"/>
                        <a:pt x="217125" y="149886"/>
                      </a:cubicBezTo>
                      <a:cubicBezTo>
                        <a:pt x="217153" y="139850"/>
                        <a:pt x="208835" y="131569"/>
                        <a:pt x="198743" y="131597"/>
                      </a:cubicBezTo>
                      <a:cubicBezTo>
                        <a:pt x="188578" y="131624"/>
                        <a:pt x="180537" y="139785"/>
                        <a:pt x="180593" y="150015"/>
                      </a:cubicBezTo>
                      <a:close/>
                      <a:moveTo>
                        <a:pt x="438650" y="88918"/>
                      </a:moveTo>
                      <a:cubicBezTo>
                        <a:pt x="430951" y="88752"/>
                        <a:pt x="424759" y="94657"/>
                        <a:pt x="424667" y="102254"/>
                      </a:cubicBezTo>
                      <a:cubicBezTo>
                        <a:pt x="424584" y="109629"/>
                        <a:pt x="430471" y="115821"/>
                        <a:pt x="437855" y="116108"/>
                      </a:cubicBezTo>
                      <a:cubicBezTo>
                        <a:pt x="445230" y="116394"/>
                        <a:pt x="451764" y="110119"/>
                        <a:pt x="451875" y="102642"/>
                      </a:cubicBezTo>
                      <a:cubicBezTo>
                        <a:pt x="451985" y="95258"/>
                        <a:pt x="446034" y="89085"/>
                        <a:pt x="438659" y="88928"/>
                      </a:cubicBezTo>
                      <a:close/>
                      <a:moveTo>
                        <a:pt x="360113" y="53874"/>
                      </a:moveTo>
                      <a:cubicBezTo>
                        <a:pt x="360132" y="46416"/>
                        <a:pt x="354254" y="40399"/>
                        <a:pt x="346796" y="40261"/>
                      </a:cubicBezTo>
                      <a:cubicBezTo>
                        <a:pt x="339255" y="40113"/>
                        <a:pt x="332924" y="46268"/>
                        <a:pt x="332896" y="53763"/>
                      </a:cubicBezTo>
                      <a:cubicBezTo>
                        <a:pt x="332869" y="61230"/>
                        <a:pt x="339236" y="67533"/>
                        <a:pt x="346694" y="67422"/>
                      </a:cubicBezTo>
                      <a:cubicBezTo>
                        <a:pt x="354115" y="67311"/>
                        <a:pt x="360086" y="61286"/>
                        <a:pt x="360113" y="53874"/>
                      </a:cubicBezTo>
                      <a:close/>
                    </a:path>
                  </a:pathLst>
                </a:custGeom>
                <a:grpFill/>
                <a:ln w="691" cap="flat">
                  <a:noFill/>
                  <a:prstDash val="solid"/>
                  <a:miter/>
                </a:ln>
              </p:spPr>
              <p:txBody>
                <a:bodyPr rtlCol="0" anchor="ctr"/>
                <a:lstStyle/>
                <a:p>
                  <a:endParaRPr lang="en-US" sz="1641"/>
                </a:p>
              </p:txBody>
            </p:sp>
          </p:grpSp>
        </p:grpSp>
      </p:grpSp>
      <p:grpSp>
        <p:nvGrpSpPr>
          <p:cNvPr id="195" name="Group 194">
            <a:extLst>
              <a:ext uri="{FF2B5EF4-FFF2-40B4-BE49-F238E27FC236}">
                <a16:creationId xmlns:a16="http://schemas.microsoft.com/office/drawing/2014/main" id="{16F8CB34-EE98-D027-E75A-95BB77DAAA8C}"/>
              </a:ext>
            </a:extLst>
          </p:cNvPr>
          <p:cNvGrpSpPr/>
          <p:nvPr/>
        </p:nvGrpSpPr>
        <p:grpSpPr>
          <a:xfrm>
            <a:off x="10270107" y="1045529"/>
            <a:ext cx="623099" cy="663600"/>
            <a:chOff x="8693843" y="2541221"/>
            <a:chExt cx="862548" cy="918611"/>
          </a:xfrm>
        </p:grpSpPr>
        <p:pic>
          <p:nvPicPr>
            <p:cNvPr id="196" name="Graphic 195">
              <a:extLst>
                <a:ext uri="{FF2B5EF4-FFF2-40B4-BE49-F238E27FC236}">
                  <a16:creationId xmlns:a16="http://schemas.microsoft.com/office/drawing/2014/main" id="{B2AB7BF2-801D-40B9-4EDE-BCB0703F555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844836" y="2541221"/>
              <a:ext cx="608561" cy="646725"/>
            </a:xfrm>
            <a:prstGeom prst="rect">
              <a:avLst/>
            </a:prstGeom>
          </p:spPr>
        </p:pic>
        <p:grpSp>
          <p:nvGrpSpPr>
            <p:cNvPr id="197" name="Group 196">
              <a:extLst>
                <a:ext uri="{FF2B5EF4-FFF2-40B4-BE49-F238E27FC236}">
                  <a16:creationId xmlns:a16="http://schemas.microsoft.com/office/drawing/2014/main" id="{633B8DA0-2829-00E3-8ACC-BB18A69F9DC6}"/>
                </a:ext>
              </a:extLst>
            </p:cNvPr>
            <p:cNvGrpSpPr/>
            <p:nvPr/>
          </p:nvGrpSpPr>
          <p:grpSpPr>
            <a:xfrm>
              <a:off x="9145600" y="3058905"/>
              <a:ext cx="410791" cy="400927"/>
              <a:chOff x="8428652" y="5359891"/>
              <a:chExt cx="505950" cy="493801"/>
            </a:xfrm>
          </p:grpSpPr>
          <p:sp>
            <p:nvSpPr>
              <p:cNvPr id="204" name="Flowchart: Delay 203">
                <a:extLst>
                  <a:ext uri="{FF2B5EF4-FFF2-40B4-BE49-F238E27FC236}">
                    <a16:creationId xmlns:a16="http://schemas.microsoft.com/office/drawing/2014/main" id="{57FE7BA0-2020-A0A7-0520-0152C6F72430}"/>
                  </a:ext>
                </a:extLst>
              </p:cNvPr>
              <p:cNvSpPr/>
              <p:nvPr/>
            </p:nvSpPr>
            <p:spPr>
              <a:xfrm rot="16200000">
                <a:off x="8507822" y="5410758"/>
                <a:ext cx="342494" cy="240759"/>
              </a:xfrm>
              <a:prstGeom prst="flowChartDelay">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05" name="Freeform: Shape 204">
                <a:extLst>
                  <a:ext uri="{FF2B5EF4-FFF2-40B4-BE49-F238E27FC236}">
                    <a16:creationId xmlns:a16="http://schemas.microsoft.com/office/drawing/2014/main" id="{BCA022DB-0239-FDD1-4B7B-67601FE2B6A7}"/>
                  </a:ext>
                </a:extLst>
              </p:cNvPr>
              <p:cNvSpPr/>
              <p:nvPr/>
            </p:nvSpPr>
            <p:spPr>
              <a:xfrm>
                <a:off x="8428652" y="5397205"/>
                <a:ext cx="505950" cy="456487"/>
              </a:xfrm>
              <a:custGeom>
                <a:avLst/>
                <a:gdLst>
                  <a:gd name="connsiteX0" fmla="*/ 337258 w 673446"/>
                  <a:gd name="connsiteY0" fmla="*/ 0 h 607608"/>
                  <a:gd name="connsiteX1" fmla="*/ 417845 w 673446"/>
                  <a:gd name="connsiteY1" fmla="*/ 46661 h 607608"/>
                  <a:gd name="connsiteX2" fmla="*/ 660674 w 673446"/>
                  <a:gd name="connsiteY2" fmla="*/ 467626 h 607608"/>
                  <a:gd name="connsiteX3" fmla="*/ 580087 w 673446"/>
                  <a:gd name="connsiteY3" fmla="*/ 607608 h 607608"/>
                  <a:gd name="connsiteX4" fmla="*/ 93359 w 673446"/>
                  <a:gd name="connsiteY4" fmla="*/ 607608 h 607608"/>
                  <a:gd name="connsiteX5" fmla="*/ 12772 w 673446"/>
                  <a:gd name="connsiteY5" fmla="*/ 467626 h 607608"/>
                  <a:gd name="connsiteX6" fmla="*/ 255602 w 673446"/>
                  <a:gd name="connsiteY6" fmla="*/ 46661 h 607608"/>
                  <a:gd name="connsiteX7" fmla="*/ 336189 w 673446"/>
                  <a:gd name="connsiteY7" fmla="*/ 0 h 607608"/>
                  <a:gd name="connsiteX8" fmla="*/ 337258 w 673446"/>
                  <a:gd name="connsiteY8" fmla="*/ 0 h 607608"/>
                  <a:gd name="connsiteX9" fmla="*/ 383918 w 673446"/>
                  <a:gd name="connsiteY9" fmla="*/ 472949 h 607608"/>
                  <a:gd name="connsiteX10" fmla="*/ 337258 w 673446"/>
                  <a:gd name="connsiteY10" fmla="*/ 426288 h 607608"/>
                  <a:gd name="connsiteX11" fmla="*/ 290597 w 673446"/>
                  <a:gd name="connsiteY11" fmla="*/ 472949 h 607608"/>
                  <a:gd name="connsiteX12" fmla="*/ 337258 w 673446"/>
                  <a:gd name="connsiteY12" fmla="*/ 519609 h 607608"/>
                  <a:gd name="connsiteX13" fmla="*/ 383918 w 673446"/>
                  <a:gd name="connsiteY13" fmla="*/ 472949 h 607608"/>
                  <a:gd name="connsiteX14" fmla="*/ 383918 w 673446"/>
                  <a:gd name="connsiteY14" fmla="*/ 205720 h 607608"/>
                  <a:gd name="connsiteX15" fmla="*/ 337258 w 673446"/>
                  <a:gd name="connsiteY15" fmla="*/ 159059 h 607608"/>
                  <a:gd name="connsiteX16" fmla="*/ 290597 w 673446"/>
                  <a:gd name="connsiteY16" fmla="*/ 205720 h 607608"/>
                  <a:gd name="connsiteX17" fmla="*/ 325593 w 673446"/>
                  <a:gd name="connsiteY17" fmla="*/ 388109 h 607608"/>
                  <a:gd name="connsiteX18" fmla="*/ 347854 w 673446"/>
                  <a:gd name="connsiteY18" fmla="*/ 388109 h 607608"/>
                  <a:gd name="connsiteX19" fmla="*/ 382849 w 673446"/>
                  <a:gd name="connsiteY19" fmla="*/ 205720 h 607608"/>
                  <a:gd name="connsiteX20" fmla="*/ 383918 w 673446"/>
                  <a:gd name="connsiteY20" fmla="*/ 205720 h 60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6" h="607608">
                    <a:moveTo>
                      <a:pt x="337258" y="0"/>
                    </a:moveTo>
                    <a:cubicBezTo>
                      <a:pt x="369070" y="0"/>
                      <a:pt x="399812" y="15918"/>
                      <a:pt x="417845" y="46661"/>
                    </a:cubicBezTo>
                    <a:lnTo>
                      <a:pt x="660674" y="467626"/>
                    </a:lnTo>
                    <a:cubicBezTo>
                      <a:pt x="696739" y="530181"/>
                      <a:pt x="652192" y="607608"/>
                      <a:pt x="580087" y="607608"/>
                    </a:cubicBezTo>
                    <a:lnTo>
                      <a:pt x="93359" y="607608"/>
                    </a:lnTo>
                    <a:cubicBezTo>
                      <a:pt x="21254" y="607608"/>
                      <a:pt x="-23292" y="529136"/>
                      <a:pt x="12772" y="467626"/>
                    </a:cubicBezTo>
                    <a:lnTo>
                      <a:pt x="255602" y="46661"/>
                    </a:lnTo>
                    <a:cubicBezTo>
                      <a:pt x="273634" y="15918"/>
                      <a:pt x="305446" y="0"/>
                      <a:pt x="336189" y="0"/>
                    </a:cubicBezTo>
                    <a:lnTo>
                      <a:pt x="337258" y="0"/>
                    </a:lnTo>
                    <a:close/>
                    <a:moveTo>
                      <a:pt x="383918" y="472949"/>
                    </a:moveTo>
                    <a:cubicBezTo>
                      <a:pt x="383918" y="447504"/>
                      <a:pt x="362702" y="426288"/>
                      <a:pt x="337258" y="426288"/>
                    </a:cubicBezTo>
                    <a:cubicBezTo>
                      <a:pt x="311813" y="426288"/>
                      <a:pt x="290597" y="447504"/>
                      <a:pt x="290597" y="472949"/>
                    </a:cubicBezTo>
                    <a:cubicBezTo>
                      <a:pt x="290597" y="498393"/>
                      <a:pt x="311813" y="519609"/>
                      <a:pt x="337258" y="519609"/>
                    </a:cubicBezTo>
                    <a:cubicBezTo>
                      <a:pt x="362702" y="519609"/>
                      <a:pt x="383918" y="498393"/>
                      <a:pt x="383918" y="472949"/>
                    </a:cubicBezTo>
                    <a:close/>
                    <a:moveTo>
                      <a:pt x="383918" y="205720"/>
                    </a:moveTo>
                    <a:cubicBezTo>
                      <a:pt x="383918" y="182389"/>
                      <a:pt x="362702" y="159059"/>
                      <a:pt x="337258" y="159059"/>
                    </a:cubicBezTo>
                    <a:cubicBezTo>
                      <a:pt x="311813" y="159059"/>
                      <a:pt x="290597" y="182389"/>
                      <a:pt x="290597" y="205720"/>
                    </a:cubicBezTo>
                    <a:cubicBezTo>
                      <a:pt x="290597" y="221638"/>
                      <a:pt x="302262" y="282078"/>
                      <a:pt x="325593" y="388109"/>
                    </a:cubicBezTo>
                    <a:cubicBezTo>
                      <a:pt x="327707" y="400843"/>
                      <a:pt x="345739" y="400843"/>
                      <a:pt x="347854" y="388109"/>
                    </a:cubicBezTo>
                    <a:cubicBezTo>
                      <a:pt x="371184" y="282078"/>
                      <a:pt x="383918" y="221638"/>
                      <a:pt x="382849" y="205720"/>
                    </a:cubicBezTo>
                    <a:lnTo>
                      <a:pt x="383918" y="205720"/>
                    </a:lnTo>
                    <a:close/>
                  </a:path>
                </a:pathLst>
              </a:custGeom>
              <a:solidFill>
                <a:schemeClr val="accent2"/>
              </a:solidFill>
              <a:ln w="0" cap="flat">
                <a:noFill/>
                <a:prstDash val="solid"/>
                <a:miter/>
              </a:ln>
            </p:spPr>
            <p:txBody>
              <a:bodyPr rtlCol="0" anchor="ctr"/>
              <a:lstStyle/>
              <a:p>
                <a:endParaRPr lang="en-US" sz="1641"/>
              </a:p>
            </p:txBody>
          </p:sp>
        </p:grpSp>
        <p:grpSp>
          <p:nvGrpSpPr>
            <p:cNvPr id="198" name="Group 197">
              <a:extLst>
                <a:ext uri="{FF2B5EF4-FFF2-40B4-BE49-F238E27FC236}">
                  <a16:creationId xmlns:a16="http://schemas.microsoft.com/office/drawing/2014/main" id="{44195048-A613-340B-CD01-9B02DC8ED68A}"/>
                </a:ext>
              </a:extLst>
            </p:cNvPr>
            <p:cNvGrpSpPr/>
            <p:nvPr/>
          </p:nvGrpSpPr>
          <p:grpSpPr>
            <a:xfrm>
              <a:off x="8693843" y="2793344"/>
              <a:ext cx="412972" cy="605900"/>
              <a:chOff x="7887996" y="4910244"/>
              <a:chExt cx="561716" cy="824131"/>
            </a:xfrm>
          </p:grpSpPr>
          <p:sp>
            <p:nvSpPr>
              <p:cNvPr id="199" name="Oval 198">
                <a:extLst>
                  <a:ext uri="{FF2B5EF4-FFF2-40B4-BE49-F238E27FC236}">
                    <a16:creationId xmlns:a16="http://schemas.microsoft.com/office/drawing/2014/main" id="{0A81AE99-85AB-00B7-03BA-9D6F0B81AF2D}"/>
                  </a:ext>
                </a:extLst>
              </p:cNvPr>
              <p:cNvSpPr/>
              <p:nvPr/>
            </p:nvSpPr>
            <p:spPr>
              <a:xfrm rot="20649291">
                <a:off x="7938917" y="5132896"/>
                <a:ext cx="429417" cy="528244"/>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00" name="Graphic 51">
                <a:extLst>
                  <a:ext uri="{FF2B5EF4-FFF2-40B4-BE49-F238E27FC236}">
                    <a16:creationId xmlns:a16="http://schemas.microsoft.com/office/drawing/2014/main" id="{72D821C6-5AA6-8632-4079-37BA37048759}"/>
                  </a:ext>
                </a:extLst>
              </p:cNvPr>
              <p:cNvGrpSpPr/>
              <p:nvPr/>
            </p:nvGrpSpPr>
            <p:grpSpPr>
              <a:xfrm>
                <a:off x="7887996" y="4910244"/>
                <a:ext cx="561716" cy="824131"/>
                <a:chOff x="7331243" y="4468301"/>
                <a:chExt cx="561716" cy="824131"/>
              </a:xfrm>
              <a:solidFill>
                <a:srgbClr val="000000"/>
              </a:solidFill>
            </p:grpSpPr>
            <p:sp>
              <p:nvSpPr>
                <p:cNvPr id="201" name="Freeform: Shape 200">
                  <a:extLst>
                    <a:ext uri="{FF2B5EF4-FFF2-40B4-BE49-F238E27FC236}">
                      <a16:creationId xmlns:a16="http://schemas.microsoft.com/office/drawing/2014/main" id="{DFD7965B-1626-1A4E-F755-3209D9C1B252}"/>
                    </a:ext>
                  </a:extLst>
                </p:cNvPr>
                <p:cNvSpPr/>
                <p:nvPr/>
              </p:nvSpPr>
              <p:spPr>
                <a:xfrm>
                  <a:off x="7354033" y="4537062"/>
                  <a:ext cx="538926" cy="755370"/>
                </a:xfrm>
                <a:custGeom>
                  <a:avLst/>
                  <a:gdLst>
                    <a:gd name="connsiteX0" fmla="*/ 355929 w 538926"/>
                    <a:gd name="connsiteY0" fmla="*/ 755285 h 755370"/>
                    <a:gd name="connsiteX1" fmla="*/ 277857 w 538926"/>
                    <a:gd name="connsiteY1" fmla="*/ 692867 h 755370"/>
                    <a:gd name="connsiteX2" fmla="*/ 268268 w 538926"/>
                    <a:gd name="connsiteY2" fmla="*/ 636177 h 755370"/>
                    <a:gd name="connsiteX3" fmla="*/ 257740 w 538926"/>
                    <a:gd name="connsiteY3" fmla="*/ 609016 h 755370"/>
                    <a:gd name="connsiteX4" fmla="*/ 167635 w 538926"/>
                    <a:gd name="connsiteY4" fmla="*/ 480847 h 755370"/>
                    <a:gd name="connsiteX5" fmla="*/ 116610 w 538926"/>
                    <a:gd name="connsiteY5" fmla="*/ 395981 h 755370"/>
                    <a:gd name="connsiteX6" fmla="*/ 105706 w 538926"/>
                    <a:gd name="connsiteY6" fmla="*/ 359332 h 755370"/>
                    <a:gd name="connsiteX7" fmla="*/ 59933 w 538926"/>
                    <a:gd name="connsiteY7" fmla="*/ 197497 h 755370"/>
                    <a:gd name="connsiteX8" fmla="*/ 38588 w 538926"/>
                    <a:gd name="connsiteY8" fmla="*/ 146798 h 755370"/>
                    <a:gd name="connsiteX9" fmla="*/ 32685 w 538926"/>
                    <a:gd name="connsiteY9" fmla="*/ 140920 h 755370"/>
                    <a:gd name="connsiteX10" fmla="*/ 14160 w 538926"/>
                    <a:gd name="connsiteY10" fmla="*/ 114035 h 755370"/>
                    <a:gd name="connsiteX11" fmla="*/ 10575 w 538926"/>
                    <a:gd name="connsiteY11" fmla="*/ 106026 h 755370"/>
                    <a:gd name="connsiteX12" fmla="*/ 15877 w 538926"/>
                    <a:gd name="connsiteY12" fmla="*/ 54450 h 755370"/>
                    <a:gd name="connsiteX13" fmla="*/ 101883 w 538926"/>
                    <a:gd name="connsiteY13" fmla="*/ 4139 h 755370"/>
                    <a:gd name="connsiteX14" fmla="*/ 147293 w 538926"/>
                    <a:gd name="connsiteY14" fmla="*/ 25209 h 755370"/>
                    <a:gd name="connsiteX15" fmla="*/ 152545 w 538926"/>
                    <a:gd name="connsiteY15" fmla="*/ 32929 h 755370"/>
                    <a:gd name="connsiteX16" fmla="*/ 166319 w 538926"/>
                    <a:gd name="connsiteY16" fmla="*/ 61306 h 755370"/>
                    <a:gd name="connsiteX17" fmla="*/ 169127 w 538926"/>
                    <a:gd name="connsiteY17" fmla="*/ 72273 h 755370"/>
                    <a:gd name="connsiteX18" fmla="*/ 234177 w 538926"/>
                    <a:gd name="connsiteY18" fmla="*/ 152526 h 755370"/>
                    <a:gd name="connsiteX19" fmla="*/ 335587 w 538926"/>
                    <a:gd name="connsiteY19" fmla="*/ 256130 h 755370"/>
                    <a:gd name="connsiteX20" fmla="*/ 343721 w 538926"/>
                    <a:gd name="connsiteY20" fmla="*/ 266959 h 755370"/>
                    <a:gd name="connsiteX21" fmla="*/ 424764 w 538926"/>
                    <a:gd name="connsiteY21" fmla="*/ 422089 h 755370"/>
                    <a:gd name="connsiteX22" fmla="*/ 456524 w 538926"/>
                    <a:gd name="connsiteY22" fmla="*/ 501978 h 755370"/>
                    <a:gd name="connsiteX23" fmla="*/ 463243 w 538926"/>
                    <a:gd name="connsiteY23" fmla="*/ 511291 h 755370"/>
                    <a:gd name="connsiteX24" fmla="*/ 502661 w 538926"/>
                    <a:gd name="connsiteY24" fmla="*/ 543315 h 755370"/>
                    <a:gd name="connsiteX25" fmla="*/ 537404 w 538926"/>
                    <a:gd name="connsiteY25" fmla="*/ 597485 h 755370"/>
                    <a:gd name="connsiteX26" fmla="*/ 514681 w 538926"/>
                    <a:gd name="connsiteY26" fmla="*/ 671020 h 755370"/>
                    <a:gd name="connsiteX27" fmla="*/ 443740 w 538926"/>
                    <a:gd name="connsiteY27" fmla="*/ 719388 h 755370"/>
                    <a:gd name="connsiteX28" fmla="*/ 391099 w 538926"/>
                    <a:gd name="connsiteY28" fmla="*/ 746824 h 755370"/>
                    <a:gd name="connsiteX29" fmla="*/ 355916 w 538926"/>
                    <a:gd name="connsiteY29" fmla="*/ 755285 h 755370"/>
                    <a:gd name="connsiteX30" fmla="*/ 328267 w 538926"/>
                    <a:gd name="connsiteY30" fmla="*/ 318460 h 755370"/>
                    <a:gd name="connsiteX31" fmla="*/ 324783 w 538926"/>
                    <a:gd name="connsiteY31" fmla="*/ 320403 h 755370"/>
                    <a:gd name="connsiteX32" fmla="*/ 173075 w 538926"/>
                    <a:gd name="connsiteY32" fmla="*/ 409179 h 755370"/>
                    <a:gd name="connsiteX33" fmla="*/ 171282 w 538926"/>
                    <a:gd name="connsiteY33" fmla="*/ 415659 h 755370"/>
                    <a:gd name="connsiteX34" fmla="*/ 239203 w 538926"/>
                    <a:gd name="connsiteY34" fmla="*/ 518423 h 755370"/>
                    <a:gd name="connsiteX35" fmla="*/ 245043 w 538926"/>
                    <a:gd name="connsiteY35" fmla="*/ 520014 h 755370"/>
                    <a:gd name="connsiteX36" fmla="*/ 386549 w 538926"/>
                    <a:gd name="connsiteY36" fmla="*/ 437066 h 755370"/>
                    <a:gd name="connsiteX37" fmla="*/ 388479 w 538926"/>
                    <a:gd name="connsiteY37" fmla="*/ 431213 h 755370"/>
                    <a:gd name="connsiteX38" fmla="*/ 331087 w 538926"/>
                    <a:gd name="connsiteY38" fmla="*/ 320916 h 755370"/>
                    <a:gd name="connsiteX39" fmla="*/ 328255 w 538926"/>
                    <a:gd name="connsiteY39" fmla="*/ 318460 h 755370"/>
                    <a:gd name="connsiteX40" fmla="*/ 128668 w 538926"/>
                    <a:gd name="connsiteY40" fmla="*/ 68713 h 755370"/>
                    <a:gd name="connsiteX41" fmla="*/ 123842 w 538926"/>
                    <a:gd name="connsiteY41" fmla="*/ 59814 h 755370"/>
                    <a:gd name="connsiteX42" fmla="*/ 111985 w 538926"/>
                    <a:gd name="connsiteY42" fmla="*/ 46503 h 755370"/>
                    <a:gd name="connsiteX43" fmla="*/ 106621 w 538926"/>
                    <a:gd name="connsiteY43" fmla="*/ 44535 h 755370"/>
                    <a:gd name="connsiteX44" fmla="*/ 46885 w 538926"/>
                    <a:gd name="connsiteY44" fmla="*/ 79592 h 755370"/>
                    <a:gd name="connsiteX45" fmla="*/ 46321 w 538926"/>
                    <a:gd name="connsiteY45" fmla="*/ 85195 h 755370"/>
                    <a:gd name="connsiteX46" fmla="*/ 51774 w 538926"/>
                    <a:gd name="connsiteY46" fmla="*/ 102303 h 755370"/>
                    <a:gd name="connsiteX47" fmla="*/ 53265 w 538926"/>
                    <a:gd name="connsiteY47" fmla="*/ 109184 h 755370"/>
                    <a:gd name="connsiteX48" fmla="*/ 66914 w 538926"/>
                    <a:gd name="connsiteY48" fmla="*/ 111804 h 755370"/>
                    <a:gd name="connsiteX49" fmla="*/ 122865 w 538926"/>
                    <a:gd name="connsiteY49" fmla="*/ 78853 h 755370"/>
                    <a:gd name="connsiteX50" fmla="*/ 128655 w 538926"/>
                    <a:gd name="connsiteY50" fmla="*/ 68701 h 75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8926" h="755370">
                      <a:moveTo>
                        <a:pt x="355929" y="755285"/>
                      </a:moveTo>
                      <a:cubicBezTo>
                        <a:pt x="316611" y="753806"/>
                        <a:pt x="289977" y="732411"/>
                        <a:pt x="277857" y="692867"/>
                      </a:cubicBezTo>
                      <a:cubicBezTo>
                        <a:pt x="272191" y="674367"/>
                        <a:pt x="271126" y="655115"/>
                        <a:pt x="268268" y="636177"/>
                      </a:cubicBezTo>
                      <a:cubicBezTo>
                        <a:pt x="266764" y="626175"/>
                        <a:pt x="263543" y="617476"/>
                        <a:pt x="257740" y="609016"/>
                      </a:cubicBezTo>
                      <a:cubicBezTo>
                        <a:pt x="228210" y="565938"/>
                        <a:pt x="196337" y="524501"/>
                        <a:pt x="167635" y="480847"/>
                      </a:cubicBezTo>
                      <a:cubicBezTo>
                        <a:pt x="149486" y="453247"/>
                        <a:pt x="132415" y="424971"/>
                        <a:pt x="116610" y="395981"/>
                      </a:cubicBezTo>
                      <a:cubicBezTo>
                        <a:pt x="110481" y="384738"/>
                        <a:pt x="108977" y="371665"/>
                        <a:pt x="105706" y="359332"/>
                      </a:cubicBezTo>
                      <a:cubicBezTo>
                        <a:pt x="91317" y="305136"/>
                        <a:pt x="78546" y="250489"/>
                        <a:pt x="59933" y="197497"/>
                      </a:cubicBezTo>
                      <a:cubicBezTo>
                        <a:pt x="53842" y="180163"/>
                        <a:pt x="46961" y="163167"/>
                        <a:pt x="38588" y="146798"/>
                      </a:cubicBezTo>
                      <a:cubicBezTo>
                        <a:pt x="37247" y="144178"/>
                        <a:pt x="35668" y="142186"/>
                        <a:pt x="32685" y="140920"/>
                      </a:cubicBezTo>
                      <a:cubicBezTo>
                        <a:pt x="20916" y="135931"/>
                        <a:pt x="14699" y="126782"/>
                        <a:pt x="14160" y="114035"/>
                      </a:cubicBezTo>
                      <a:cubicBezTo>
                        <a:pt x="14022" y="110688"/>
                        <a:pt x="12932" y="108420"/>
                        <a:pt x="10575" y="106026"/>
                      </a:cubicBezTo>
                      <a:cubicBezTo>
                        <a:pt x="-5192" y="89983"/>
                        <a:pt x="-3249" y="66269"/>
                        <a:pt x="15877" y="54450"/>
                      </a:cubicBezTo>
                      <a:cubicBezTo>
                        <a:pt x="44141" y="37003"/>
                        <a:pt x="72843" y="20233"/>
                        <a:pt x="101883" y="4139"/>
                      </a:cubicBezTo>
                      <a:cubicBezTo>
                        <a:pt x="120734" y="-6314"/>
                        <a:pt x="141615" y="3876"/>
                        <a:pt x="147293" y="25209"/>
                      </a:cubicBezTo>
                      <a:cubicBezTo>
                        <a:pt x="148208" y="28630"/>
                        <a:pt x="149486" y="31012"/>
                        <a:pt x="152545" y="32929"/>
                      </a:cubicBezTo>
                      <a:cubicBezTo>
                        <a:pt x="162973" y="39459"/>
                        <a:pt x="167648" y="49123"/>
                        <a:pt x="166319" y="61306"/>
                      </a:cubicBezTo>
                      <a:cubicBezTo>
                        <a:pt x="165855" y="65555"/>
                        <a:pt x="166921" y="68851"/>
                        <a:pt x="169127" y="72273"/>
                      </a:cubicBezTo>
                      <a:cubicBezTo>
                        <a:pt x="187864" y="101413"/>
                        <a:pt x="210638" y="127296"/>
                        <a:pt x="234177" y="152526"/>
                      </a:cubicBezTo>
                      <a:cubicBezTo>
                        <a:pt x="267153" y="187871"/>
                        <a:pt x="302047" y="221349"/>
                        <a:pt x="335587" y="256130"/>
                      </a:cubicBezTo>
                      <a:cubicBezTo>
                        <a:pt x="338770" y="259426"/>
                        <a:pt x="341478" y="262960"/>
                        <a:pt x="343721" y="266959"/>
                      </a:cubicBezTo>
                      <a:cubicBezTo>
                        <a:pt x="372248" y="317883"/>
                        <a:pt x="401852" y="368231"/>
                        <a:pt x="424764" y="422089"/>
                      </a:cubicBezTo>
                      <a:cubicBezTo>
                        <a:pt x="435982" y="448472"/>
                        <a:pt x="446410" y="475156"/>
                        <a:pt x="456524" y="501978"/>
                      </a:cubicBezTo>
                      <a:cubicBezTo>
                        <a:pt x="457953" y="505776"/>
                        <a:pt x="460046" y="508746"/>
                        <a:pt x="463243" y="511291"/>
                      </a:cubicBezTo>
                      <a:cubicBezTo>
                        <a:pt x="476491" y="521832"/>
                        <a:pt x="489877" y="532222"/>
                        <a:pt x="502661" y="543315"/>
                      </a:cubicBezTo>
                      <a:cubicBezTo>
                        <a:pt x="519456" y="557904"/>
                        <a:pt x="533569" y="574762"/>
                        <a:pt x="537404" y="597485"/>
                      </a:cubicBezTo>
                      <a:cubicBezTo>
                        <a:pt x="542155" y="625561"/>
                        <a:pt x="536114" y="650941"/>
                        <a:pt x="514681" y="671020"/>
                      </a:cubicBezTo>
                      <a:cubicBezTo>
                        <a:pt x="493574" y="690786"/>
                        <a:pt x="468795" y="705363"/>
                        <a:pt x="443740" y="719388"/>
                      </a:cubicBezTo>
                      <a:cubicBezTo>
                        <a:pt x="426481" y="729051"/>
                        <a:pt x="409473" y="739292"/>
                        <a:pt x="391099" y="746824"/>
                      </a:cubicBezTo>
                      <a:cubicBezTo>
                        <a:pt x="379831" y="751449"/>
                        <a:pt x="368500" y="756062"/>
                        <a:pt x="355916" y="755285"/>
                      </a:cubicBezTo>
                      <a:close/>
                      <a:moveTo>
                        <a:pt x="328267" y="318460"/>
                      </a:moveTo>
                      <a:cubicBezTo>
                        <a:pt x="327277" y="319011"/>
                        <a:pt x="326024" y="319688"/>
                        <a:pt x="324783" y="320403"/>
                      </a:cubicBezTo>
                      <a:cubicBezTo>
                        <a:pt x="274222" y="350020"/>
                        <a:pt x="223686" y="379662"/>
                        <a:pt x="173075" y="409179"/>
                      </a:cubicBezTo>
                      <a:cubicBezTo>
                        <a:pt x="169929" y="411021"/>
                        <a:pt x="169264" y="412275"/>
                        <a:pt x="171282" y="415659"/>
                      </a:cubicBezTo>
                      <a:cubicBezTo>
                        <a:pt x="192377" y="450941"/>
                        <a:pt x="215288" y="485008"/>
                        <a:pt x="239203" y="518423"/>
                      </a:cubicBezTo>
                      <a:cubicBezTo>
                        <a:pt x="240882" y="520779"/>
                        <a:pt x="242085" y="521744"/>
                        <a:pt x="245043" y="520014"/>
                      </a:cubicBezTo>
                      <a:cubicBezTo>
                        <a:pt x="292157" y="492277"/>
                        <a:pt x="339334" y="464653"/>
                        <a:pt x="386549" y="437066"/>
                      </a:cubicBezTo>
                      <a:cubicBezTo>
                        <a:pt x="389168" y="435537"/>
                        <a:pt x="389808" y="434209"/>
                        <a:pt x="388479" y="431213"/>
                      </a:cubicBezTo>
                      <a:cubicBezTo>
                        <a:pt x="371696" y="393223"/>
                        <a:pt x="351505" y="357013"/>
                        <a:pt x="331087" y="320916"/>
                      </a:cubicBezTo>
                      <a:cubicBezTo>
                        <a:pt x="330523" y="319926"/>
                        <a:pt x="330235" y="318485"/>
                        <a:pt x="328255" y="318460"/>
                      </a:cubicBezTo>
                      <a:close/>
                      <a:moveTo>
                        <a:pt x="128668" y="68713"/>
                      </a:moveTo>
                      <a:cubicBezTo>
                        <a:pt x="130310" y="63800"/>
                        <a:pt x="128154" y="61544"/>
                        <a:pt x="123842" y="59814"/>
                      </a:cubicBezTo>
                      <a:cubicBezTo>
                        <a:pt x="117851" y="57408"/>
                        <a:pt x="113276" y="53084"/>
                        <a:pt x="111985" y="46503"/>
                      </a:cubicBezTo>
                      <a:cubicBezTo>
                        <a:pt x="111133" y="42104"/>
                        <a:pt x="109416" y="42894"/>
                        <a:pt x="106621" y="44535"/>
                      </a:cubicBezTo>
                      <a:cubicBezTo>
                        <a:pt x="86743" y="56292"/>
                        <a:pt x="66877" y="68036"/>
                        <a:pt x="46885" y="79592"/>
                      </a:cubicBezTo>
                      <a:cubicBezTo>
                        <a:pt x="43464" y="81573"/>
                        <a:pt x="43852" y="82713"/>
                        <a:pt x="46321" y="85195"/>
                      </a:cubicBezTo>
                      <a:cubicBezTo>
                        <a:pt x="50984" y="89870"/>
                        <a:pt x="52250" y="95811"/>
                        <a:pt x="51774" y="102303"/>
                      </a:cubicBezTo>
                      <a:cubicBezTo>
                        <a:pt x="51598" y="104635"/>
                        <a:pt x="49304" y="107781"/>
                        <a:pt x="53265" y="109184"/>
                      </a:cubicBezTo>
                      <a:cubicBezTo>
                        <a:pt x="57614" y="110726"/>
                        <a:pt x="60484" y="115852"/>
                        <a:pt x="66914" y="111804"/>
                      </a:cubicBezTo>
                      <a:cubicBezTo>
                        <a:pt x="85226" y="100273"/>
                        <a:pt x="104102" y="89657"/>
                        <a:pt x="122865" y="78853"/>
                      </a:cubicBezTo>
                      <a:cubicBezTo>
                        <a:pt x="127063" y="76434"/>
                        <a:pt x="130936" y="74316"/>
                        <a:pt x="128655" y="68701"/>
                      </a:cubicBezTo>
                      <a:close/>
                    </a:path>
                  </a:pathLst>
                </a:custGeom>
                <a:solidFill>
                  <a:srgbClr val="000000"/>
                </a:solidFill>
                <a:ln w="0" cap="flat">
                  <a:noFill/>
                  <a:prstDash val="solid"/>
                  <a:miter/>
                </a:ln>
              </p:spPr>
              <p:txBody>
                <a:bodyPr rtlCol="0" anchor="ctr"/>
                <a:lstStyle/>
                <a:p>
                  <a:endParaRPr lang="en-US" sz="1641"/>
                </a:p>
              </p:txBody>
            </p:sp>
            <p:sp>
              <p:nvSpPr>
                <p:cNvPr id="202" name="Freeform: Shape 201">
                  <a:extLst>
                    <a:ext uri="{FF2B5EF4-FFF2-40B4-BE49-F238E27FC236}">
                      <a16:creationId xmlns:a16="http://schemas.microsoft.com/office/drawing/2014/main" id="{8A17ED89-0923-791F-C938-7027C96F4C65}"/>
                    </a:ext>
                  </a:extLst>
                </p:cNvPr>
                <p:cNvSpPr/>
                <p:nvPr/>
              </p:nvSpPr>
              <p:spPr>
                <a:xfrm>
                  <a:off x="7355471" y="4474911"/>
                  <a:ext cx="74312" cy="75478"/>
                </a:xfrm>
                <a:custGeom>
                  <a:avLst/>
                  <a:gdLst>
                    <a:gd name="connsiteX0" fmla="*/ 0 w 74312"/>
                    <a:gd name="connsiteY0" fmla="*/ 37789 h 75478"/>
                    <a:gd name="connsiteX1" fmla="*/ 37012 w 74312"/>
                    <a:gd name="connsiteY1" fmla="*/ 0 h 75478"/>
                    <a:gd name="connsiteX2" fmla="*/ 74312 w 74312"/>
                    <a:gd name="connsiteY2" fmla="*/ 37576 h 75478"/>
                    <a:gd name="connsiteX3" fmla="*/ 37225 w 74312"/>
                    <a:gd name="connsiteY3" fmla="*/ 75478 h 75478"/>
                    <a:gd name="connsiteX4" fmla="*/ 13 w 74312"/>
                    <a:gd name="connsiteY4" fmla="*/ 37777 h 75478"/>
                    <a:gd name="connsiteX5" fmla="*/ 40421 w 74312"/>
                    <a:gd name="connsiteY5" fmla="*/ 15404 h 75478"/>
                    <a:gd name="connsiteX6" fmla="*/ 31209 w 74312"/>
                    <a:gd name="connsiteY6" fmla="*/ 25118 h 75478"/>
                    <a:gd name="connsiteX7" fmla="*/ 40534 w 74312"/>
                    <a:gd name="connsiteY7" fmla="*/ 34217 h 75478"/>
                    <a:gd name="connsiteX8" fmla="*/ 49634 w 74312"/>
                    <a:gd name="connsiteY8" fmla="*/ 24416 h 75478"/>
                    <a:gd name="connsiteX9" fmla="*/ 40421 w 74312"/>
                    <a:gd name="connsiteY9" fmla="*/ 15404 h 7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12" h="75478">
                      <a:moveTo>
                        <a:pt x="0" y="37789"/>
                      </a:moveTo>
                      <a:cubicBezTo>
                        <a:pt x="-50" y="16895"/>
                        <a:pt x="16482" y="25"/>
                        <a:pt x="37012" y="0"/>
                      </a:cubicBezTo>
                      <a:cubicBezTo>
                        <a:pt x="57567" y="-25"/>
                        <a:pt x="74350" y="16883"/>
                        <a:pt x="74312" y="37576"/>
                      </a:cubicBezTo>
                      <a:cubicBezTo>
                        <a:pt x="74275" y="58332"/>
                        <a:pt x="57467" y="75516"/>
                        <a:pt x="37225" y="75478"/>
                      </a:cubicBezTo>
                      <a:cubicBezTo>
                        <a:pt x="16733" y="75453"/>
                        <a:pt x="50" y="58557"/>
                        <a:pt x="13" y="37777"/>
                      </a:cubicBezTo>
                      <a:close/>
                      <a:moveTo>
                        <a:pt x="40421" y="15404"/>
                      </a:moveTo>
                      <a:cubicBezTo>
                        <a:pt x="35320" y="15517"/>
                        <a:pt x="30958" y="20117"/>
                        <a:pt x="31209" y="25118"/>
                      </a:cubicBezTo>
                      <a:cubicBezTo>
                        <a:pt x="31447" y="29868"/>
                        <a:pt x="35884" y="34192"/>
                        <a:pt x="40534" y="34217"/>
                      </a:cubicBezTo>
                      <a:cubicBezTo>
                        <a:pt x="45510" y="34242"/>
                        <a:pt x="49859" y="29542"/>
                        <a:pt x="49634" y="24416"/>
                      </a:cubicBezTo>
                      <a:cubicBezTo>
                        <a:pt x="49408" y="19390"/>
                        <a:pt x="45234" y="15304"/>
                        <a:pt x="40421" y="15404"/>
                      </a:cubicBezTo>
                      <a:close/>
                    </a:path>
                  </a:pathLst>
                </a:custGeom>
                <a:solidFill>
                  <a:srgbClr val="000000"/>
                </a:solidFill>
                <a:ln w="0" cap="flat">
                  <a:noFill/>
                  <a:prstDash val="solid"/>
                  <a:miter/>
                </a:ln>
              </p:spPr>
              <p:txBody>
                <a:bodyPr rtlCol="0" anchor="ctr"/>
                <a:lstStyle/>
                <a:p>
                  <a:endParaRPr lang="en-US" sz="1641"/>
                </a:p>
              </p:txBody>
            </p:sp>
            <p:sp>
              <p:nvSpPr>
                <p:cNvPr id="203" name="Freeform: Shape 202">
                  <a:extLst>
                    <a:ext uri="{FF2B5EF4-FFF2-40B4-BE49-F238E27FC236}">
                      <a16:creationId xmlns:a16="http://schemas.microsoft.com/office/drawing/2014/main" id="{AF6CAEF8-8D85-4097-1FA5-AA9F56464B6A}"/>
                    </a:ext>
                  </a:extLst>
                </p:cNvPr>
                <p:cNvSpPr/>
                <p:nvPr/>
              </p:nvSpPr>
              <p:spPr>
                <a:xfrm>
                  <a:off x="7331243" y="4468301"/>
                  <a:ext cx="18289" cy="18830"/>
                </a:xfrm>
                <a:custGeom>
                  <a:avLst/>
                  <a:gdLst>
                    <a:gd name="connsiteX0" fmla="*/ 9313 w 18289"/>
                    <a:gd name="connsiteY0" fmla="*/ 18830 h 18830"/>
                    <a:gd name="connsiteX1" fmla="*/ 0 w 18289"/>
                    <a:gd name="connsiteY1" fmla="*/ 9292 h 18830"/>
                    <a:gd name="connsiteX2" fmla="*/ 9426 w 18289"/>
                    <a:gd name="connsiteY2" fmla="*/ 5 h 18830"/>
                    <a:gd name="connsiteX3" fmla="*/ 18287 w 18289"/>
                    <a:gd name="connsiteY3" fmla="*/ 9167 h 18830"/>
                    <a:gd name="connsiteX4" fmla="*/ 9325 w 18289"/>
                    <a:gd name="connsiteY4" fmla="*/ 18830 h 1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9" h="18830">
                      <a:moveTo>
                        <a:pt x="9313" y="18830"/>
                      </a:moveTo>
                      <a:cubicBezTo>
                        <a:pt x="4337" y="18818"/>
                        <a:pt x="-37" y="14318"/>
                        <a:pt x="0" y="9292"/>
                      </a:cubicBezTo>
                      <a:cubicBezTo>
                        <a:pt x="38" y="4103"/>
                        <a:pt x="4362" y="-158"/>
                        <a:pt x="9426" y="5"/>
                      </a:cubicBezTo>
                      <a:cubicBezTo>
                        <a:pt x="14376" y="155"/>
                        <a:pt x="18162" y="4078"/>
                        <a:pt x="18287" y="9167"/>
                      </a:cubicBezTo>
                      <a:cubicBezTo>
                        <a:pt x="18412" y="14519"/>
                        <a:pt x="14389" y="18855"/>
                        <a:pt x="9325" y="18830"/>
                      </a:cubicBezTo>
                      <a:close/>
                    </a:path>
                  </a:pathLst>
                </a:custGeom>
                <a:solidFill>
                  <a:srgbClr val="000000"/>
                </a:solidFill>
                <a:ln w="0" cap="flat">
                  <a:noFill/>
                  <a:prstDash val="solid"/>
                  <a:miter/>
                </a:ln>
              </p:spPr>
              <p:txBody>
                <a:bodyPr rtlCol="0" anchor="ctr"/>
                <a:lstStyle/>
                <a:p>
                  <a:endParaRPr lang="en-US" sz="1641"/>
                </a:p>
              </p:txBody>
            </p:sp>
          </p:grpSp>
        </p:grpSp>
      </p:grpSp>
      <p:grpSp>
        <p:nvGrpSpPr>
          <p:cNvPr id="206" name="Group 205">
            <a:extLst>
              <a:ext uri="{FF2B5EF4-FFF2-40B4-BE49-F238E27FC236}">
                <a16:creationId xmlns:a16="http://schemas.microsoft.com/office/drawing/2014/main" id="{4115E0E9-42E3-3C84-8ABC-FBE621C69AAE}"/>
              </a:ext>
            </a:extLst>
          </p:cNvPr>
          <p:cNvGrpSpPr/>
          <p:nvPr/>
        </p:nvGrpSpPr>
        <p:grpSpPr>
          <a:xfrm>
            <a:off x="10276288" y="2586254"/>
            <a:ext cx="610737" cy="565112"/>
            <a:chOff x="4523496" y="5162267"/>
            <a:chExt cx="823407" cy="761889"/>
          </a:xfrm>
        </p:grpSpPr>
        <p:grpSp>
          <p:nvGrpSpPr>
            <p:cNvPr id="207" name="Graphic 138">
              <a:extLst>
                <a:ext uri="{FF2B5EF4-FFF2-40B4-BE49-F238E27FC236}">
                  <a16:creationId xmlns:a16="http://schemas.microsoft.com/office/drawing/2014/main" id="{2B0F3AD0-581C-D89B-6470-7C0C49481422}"/>
                </a:ext>
              </a:extLst>
            </p:cNvPr>
            <p:cNvGrpSpPr/>
            <p:nvPr/>
          </p:nvGrpSpPr>
          <p:grpSpPr>
            <a:xfrm>
              <a:off x="4523496" y="5267948"/>
              <a:ext cx="517286" cy="554708"/>
              <a:chOff x="7686769" y="3484927"/>
              <a:chExt cx="517286" cy="554708"/>
            </a:xfrm>
            <a:solidFill>
              <a:srgbClr val="A1D3D0"/>
            </a:solidFill>
          </p:grpSpPr>
          <p:sp>
            <p:nvSpPr>
              <p:cNvPr id="217" name="Freeform: Shape 216">
                <a:extLst>
                  <a:ext uri="{FF2B5EF4-FFF2-40B4-BE49-F238E27FC236}">
                    <a16:creationId xmlns:a16="http://schemas.microsoft.com/office/drawing/2014/main" id="{D0F6A530-B888-DF19-64B0-E9F8D5AABD71}"/>
                  </a:ext>
                </a:extLst>
              </p:cNvPr>
              <p:cNvSpPr/>
              <p:nvPr/>
            </p:nvSpPr>
            <p:spPr>
              <a:xfrm>
                <a:off x="7867941" y="3484927"/>
                <a:ext cx="155030" cy="502169"/>
              </a:xfrm>
              <a:custGeom>
                <a:avLst/>
                <a:gdLst>
                  <a:gd name="connsiteX0" fmla="*/ 77205 w 155030"/>
                  <a:gd name="connsiteY0" fmla="*/ 0 h 502169"/>
                  <a:gd name="connsiteX1" fmla="*/ 92621 w 155030"/>
                  <a:gd name="connsiteY1" fmla="*/ 59967 h 502169"/>
                  <a:gd name="connsiteX2" fmla="*/ 124366 w 155030"/>
                  <a:gd name="connsiteY2" fmla="*/ 139608 h 502169"/>
                  <a:gd name="connsiteX3" fmla="*/ 151317 w 155030"/>
                  <a:gd name="connsiteY3" fmla="*/ 243636 h 502169"/>
                  <a:gd name="connsiteX4" fmla="*/ 154104 w 155030"/>
                  <a:gd name="connsiteY4" fmla="*/ 329719 h 502169"/>
                  <a:gd name="connsiteX5" fmla="*/ 116563 w 155030"/>
                  <a:gd name="connsiteY5" fmla="*/ 457401 h 502169"/>
                  <a:gd name="connsiteX6" fmla="*/ 82756 w 155030"/>
                  <a:gd name="connsiteY6" fmla="*/ 498051 h 502169"/>
                  <a:gd name="connsiteX7" fmla="*/ 72323 w 155030"/>
                  <a:gd name="connsiteY7" fmla="*/ 498163 h 502169"/>
                  <a:gd name="connsiteX8" fmla="*/ 31673 w 155030"/>
                  <a:gd name="connsiteY8" fmla="*/ 445753 h 502169"/>
                  <a:gd name="connsiteX9" fmla="*/ 3595 w 155030"/>
                  <a:gd name="connsiteY9" fmla="*/ 356292 h 502169"/>
                  <a:gd name="connsiteX10" fmla="*/ 5535 w 155030"/>
                  <a:gd name="connsiteY10" fmla="*/ 228856 h 502169"/>
                  <a:gd name="connsiteX11" fmla="*/ 39520 w 155030"/>
                  <a:gd name="connsiteY11" fmla="*/ 118441 h 502169"/>
                  <a:gd name="connsiteX12" fmla="*/ 71811 w 155030"/>
                  <a:gd name="connsiteY12" fmla="*/ 25781 h 502169"/>
                  <a:gd name="connsiteX13" fmla="*/ 77205 w 155030"/>
                  <a:gd name="connsiteY13" fmla="*/ 11 h 50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30" h="502169">
                    <a:moveTo>
                      <a:pt x="77205" y="0"/>
                    </a:moveTo>
                    <a:cubicBezTo>
                      <a:pt x="81296" y="20353"/>
                      <a:pt x="86234" y="40339"/>
                      <a:pt x="92621" y="59967"/>
                    </a:cubicBezTo>
                    <a:cubicBezTo>
                      <a:pt x="101471" y="87209"/>
                      <a:pt x="113019" y="113380"/>
                      <a:pt x="124366" y="139608"/>
                    </a:cubicBezTo>
                    <a:cubicBezTo>
                      <a:pt x="138778" y="172924"/>
                      <a:pt x="147126" y="207689"/>
                      <a:pt x="151317" y="243636"/>
                    </a:cubicBezTo>
                    <a:cubicBezTo>
                      <a:pt x="154661" y="272271"/>
                      <a:pt x="156133" y="300940"/>
                      <a:pt x="154104" y="329719"/>
                    </a:cubicBezTo>
                    <a:cubicBezTo>
                      <a:pt x="150927" y="375007"/>
                      <a:pt x="140550" y="418221"/>
                      <a:pt x="116563" y="457401"/>
                    </a:cubicBezTo>
                    <a:cubicBezTo>
                      <a:pt x="107267" y="472582"/>
                      <a:pt x="96277" y="486403"/>
                      <a:pt x="82756" y="498051"/>
                    </a:cubicBezTo>
                    <a:cubicBezTo>
                      <a:pt x="76414" y="503513"/>
                      <a:pt x="78543" y="503535"/>
                      <a:pt x="72323" y="498163"/>
                    </a:cubicBezTo>
                    <a:cubicBezTo>
                      <a:pt x="55258" y="483450"/>
                      <a:pt x="42239" y="465526"/>
                      <a:pt x="31673" y="445753"/>
                    </a:cubicBezTo>
                    <a:cubicBezTo>
                      <a:pt x="16692" y="417709"/>
                      <a:pt x="8076" y="387647"/>
                      <a:pt x="3595" y="356292"/>
                    </a:cubicBezTo>
                    <a:cubicBezTo>
                      <a:pt x="-2480" y="313713"/>
                      <a:pt x="-195" y="271335"/>
                      <a:pt x="5535" y="228856"/>
                    </a:cubicBezTo>
                    <a:cubicBezTo>
                      <a:pt x="10762" y="190056"/>
                      <a:pt x="23926" y="153953"/>
                      <a:pt x="39520" y="118441"/>
                    </a:cubicBezTo>
                    <a:cubicBezTo>
                      <a:pt x="52706" y="88413"/>
                      <a:pt x="64577" y="57894"/>
                      <a:pt x="71811" y="25781"/>
                    </a:cubicBezTo>
                    <a:cubicBezTo>
                      <a:pt x="73739" y="17221"/>
                      <a:pt x="75411" y="8605"/>
                      <a:pt x="77205" y="11"/>
                    </a:cubicBezTo>
                    <a:close/>
                  </a:path>
                </a:pathLst>
              </a:custGeom>
              <a:grpFill/>
              <a:ln w="0" cap="flat">
                <a:noFill/>
                <a:prstDash val="solid"/>
                <a:miter/>
              </a:ln>
            </p:spPr>
            <p:txBody>
              <a:bodyPr rtlCol="0" anchor="ctr"/>
              <a:lstStyle/>
              <a:p>
                <a:endParaRPr lang="en-US" sz="1641"/>
              </a:p>
            </p:txBody>
          </p:sp>
          <p:sp>
            <p:nvSpPr>
              <p:cNvPr id="218" name="Freeform: Shape 217">
                <a:extLst>
                  <a:ext uri="{FF2B5EF4-FFF2-40B4-BE49-F238E27FC236}">
                    <a16:creationId xmlns:a16="http://schemas.microsoft.com/office/drawing/2014/main" id="{A34A9DC6-0A09-1C74-B006-28CC13074C3D}"/>
                  </a:ext>
                </a:extLst>
              </p:cNvPr>
              <p:cNvSpPr/>
              <p:nvPr/>
            </p:nvSpPr>
            <p:spPr>
              <a:xfrm>
                <a:off x="7966636" y="3523884"/>
                <a:ext cx="157042" cy="451593"/>
              </a:xfrm>
              <a:custGeom>
                <a:avLst/>
                <a:gdLst>
                  <a:gd name="connsiteX0" fmla="*/ 11 w 157042"/>
                  <a:gd name="connsiteY0" fmla="*/ 0 h 451593"/>
                  <a:gd name="connsiteX1" fmla="*/ 18313 w 157042"/>
                  <a:gd name="connsiteY1" fmla="*/ 29058 h 451593"/>
                  <a:gd name="connsiteX2" fmla="*/ 64961 w 157042"/>
                  <a:gd name="connsiteY2" fmla="*/ 79150 h 451593"/>
                  <a:gd name="connsiteX3" fmla="*/ 109423 w 157042"/>
                  <a:gd name="connsiteY3" fmla="*/ 124772 h 451593"/>
                  <a:gd name="connsiteX4" fmla="*/ 151311 w 157042"/>
                  <a:gd name="connsiteY4" fmla="*/ 219137 h 451593"/>
                  <a:gd name="connsiteX5" fmla="*/ 157041 w 157042"/>
                  <a:gd name="connsiteY5" fmla="*/ 266230 h 451593"/>
                  <a:gd name="connsiteX6" fmla="*/ 118530 w 157042"/>
                  <a:gd name="connsiteY6" fmla="*/ 369757 h 451593"/>
                  <a:gd name="connsiteX7" fmla="*/ 28969 w 157042"/>
                  <a:gd name="connsiteY7" fmla="*/ 441305 h 451593"/>
                  <a:gd name="connsiteX8" fmla="*/ 9196 w 157042"/>
                  <a:gd name="connsiteY8" fmla="*/ 451593 h 451593"/>
                  <a:gd name="connsiteX9" fmla="*/ 10489 w 157042"/>
                  <a:gd name="connsiteY9" fmla="*/ 448918 h 451593"/>
                  <a:gd name="connsiteX10" fmla="*/ 59120 w 157042"/>
                  <a:gd name="connsiteY10" fmla="*/ 345982 h 451593"/>
                  <a:gd name="connsiteX11" fmla="*/ 66700 w 157042"/>
                  <a:gd name="connsiteY11" fmla="*/ 229860 h 451593"/>
                  <a:gd name="connsiteX12" fmla="*/ 52499 w 157042"/>
                  <a:gd name="connsiteY12" fmla="*/ 141269 h 451593"/>
                  <a:gd name="connsiteX13" fmla="*/ 25659 w 157042"/>
                  <a:gd name="connsiteY13" fmla="*/ 70813 h 451593"/>
                  <a:gd name="connsiteX14" fmla="*/ 635 w 157042"/>
                  <a:gd name="connsiteY14" fmla="*/ 2820 h 451593"/>
                  <a:gd name="connsiteX15" fmla="*/ 0 w 157042"/>
                  <a:gd name="connsiteY15" fmla="*/ 22 h 4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042" h="451593">
                    <a:moveTo>
                      <a:pt x="11" y="0"/>
                    </a:moveTo>
                    <a:cubicBezTo>
                      <a:pt x="5852" y="9976"/>
                      <a:pt x="11659" y="19774"/>
                      <a:pt x="18313" y="29058"/>
                    </a:cubicBezTo>
                    <a:cubicBezTo>
                      <a:pt x="31711" y="47762"/>
                      <a:pt x="48152" y="63623"/>
                      <a:pt x="64961" y="79150"/>
                    </a:cubicBezTo>
                    <a:cubicBezTo>
                      <a:pt x="80588" y="93573"/>
                      <a:pt x="96171" y="108041"/>
                      <a:pt x="109423" y="124772"/>
                    </a:cubicBezTo>
                    <a:cubicBezTo>
                      <a:pt x="131504" y="152638"/>
                      <a:pt x="144166" y="184661"/>
                      <a:pt x="151311" y="219137"/>
                    </a:cubicBezTo>
                    <a:cubicBezTo>
                      <a:pt x="154533" y="234675"/>
                      <a:pt x="157119" y="250302"/>
                      <a:pt x="157041" y="266230"/>
                    </a:cubicBezTo>
                    <a:cubicBezTo>
                      <a:pt x="156851" y="305420"/>
                      <a:pt x="143063" y="339640"/>
                      <a:pt x="118530" y="369757"/>
                    </a:cubicBezTo>
                    <a:cubicBezTo>
                      <a:pt x="93852" y="400053"/>
                      <a:pt x="62954" y="422624"/>
                      <a:pt x="28969" y="441305"/>
                    </a:cubicBezTo>
                    <a:cubicBezTo>
                      <a:pt x="22527" y="444850"/>
                      <a:pt x="15928" y="448093"/>
                      <a:pt x="9196" y="451593"/>
                    </a:cubicBezTo>
                    <a:cubicBezTo>
                      <a:pt x="8939" y="450078"/>
                      <a:pt x="9942" y="449576"/>
                      <a:pt x="10489" y="448918"/>
                    </a:cubicBezTo>
                    <a:cubicBezTo>
                      <a:pt x="35345" y="418689"/>
                      <a:pt x="50426" y="383824"/>
                      <a:pt x="59120" y="345982"/>
                    </a:cubicBezTo>
                    <a:cubicBezTo>
                      <a:pt x="67903" y="307694"/>
                      <a:pt x="69665" y="268927"/>
                      <a:pt x="66700" y="229860"/>
                    </a:cubicBezTo>
                    <a:cubicBezTo>
                      <a:pt x="64426" y="199932"/>
                      <a:pt x="60469" y="170260"/>
                      <a:pt x="52499" y="141269"/>
                    </a:cubicBezTo>
                    <a:cubicBezTo>
                      <a:pt x="45811" y="116936"/>
                      <a:pt x="35490" y="93964"/>
                      <a:pt x="25659" y="70813"/>
                    </a:cubicBezTo>
                    <a:cubicBezTo>
                      <a:pt x="16207" y="48553"/>
                      <a:pt x="7178" y="26149"/>
                      <a:pt x="635" y="2820"/>
                    </a:cubicBezTo>
                    <a:cubicBezTo>
                      <a:pt x="379" y="1895"/>
                      <a:pt x="212" y="947"/>
                      <a:pt x="0" y="22"/>
                    </a:cubicBezTo>
                    <a:close/>
                  </a:path>
                </a:pathLst>
              </a:custGeom>
              <a:grpFill/>
              <a:ln w="0" cap="flat">
                <a:noFill/>
                <a:prstDash val="solid"/>
                <a:miter/>
              </a:ln>
            </p:spPr>
            <p:txBody>
              <a:bodyPr rtlCol="0" anchor="ctr"/>
              <a:lstStyle/>
              <a:p>
                <a:endParaRPr lang="en-US" sz="1641"/>
              </a:p>
            </p:txBody>
          </p:sp>
          <p:sp>
            <p:nvSpPr>
              <p:cNvPr id="219" name="Freeform: Shape 218">
                <a:extLst>
                  <a:ext uri="{FF2B5EF4-FFF2-40B4-BE49-F238E27FC236}">
                    <a16:creationId xmlns:a16="http://schemas.microsoft.com/office/drawing/2014/main" id="{92A623BA-B4B4-010C-51CA-279705CD2848}"/>
                  </a:ext>
                </a:extLst>
              </p:cNvPr>
              <p:cNvSpPr/>
              <p:nvPr/>
            </p:nvSpPr>
            <p:spPr>
              <a:xfrm>
                <a:off x="7767033" y="3523393"/>
                <a:ext cx="157302" cy="451805"/>
              </a:xfrm>
              <a:custGeom>
                <a:avLst/>
                <a:gdLst>
                  <a:gd name="connsiteX0" fmla="*/ 157303 w 157302"/>
                  <a:gd name="connsiteY0" fmla="*/ 22 h 451805"/>
                  <a:gd name="connsiteX1" fmla="*/ 142556 w 157302"/>
                  <a:gd name="connsiteY1" fmla="*/ 43905 h 451805"/>
                  <a:gd name="connsiteX2" fmla="*/ 116931 w 157302"/>
                  <a:gd name="connsiteY2" fmla="*/ 105801 h 451805"/>
                  <a:gd name="connsiteX3" fmla="*/ 94270 w 157302"/>
                  <a:gd name="connsiteY3" fmla="*/ 192464 h 451805"/>
                  <a:gd name="connsiteX4" fmla="*/ 89065 w 157302"/>
                  <a:gd name="connsiteY4" fmla="*/ 272561 h 451805"/>
                  <a:gd name="connsiteX5" fmla="*/ 114245 w 157302"/>
                  <a:gd name="connsiteY5" fmla="*/ 396642 h 451805"/>
                  <a:gd name="connsiteX6" fmla="*/ 146658 w 157302"/>
                  <a:gd name="connsiteY6" fmla="*/ 449554 h 451805"/>
                  <a:gd name="connsiteX7" fmla="*/ 147940 w 157302"/>
                  <a:gd name="connsiteY7" fmla="*/ 451304 h 451805"/>
                  <a:gd name="connsiteX8" fmla="*/ 147762 w 157302"/>
                  <a:gd name="connsiteY8" fmla="*/ 451805 h 451805"/>
                  <a:gd name="connsiteX9" fmla="*/ 118536 w 157302"/>
                  <a:gd name="connsiteY9" fmla="*/ 436446 h 451805"/>
                  <a:gd name="connsiteX10" fmla="*/ 41849 w 157302"/>
                  <a:gd name="connsiteY10" fmla="*/ 374338 h 451805"/>
                  <a:gd name="connsiteX11" fmla="*/ 1555 w 157302"/>
                  <a:gd name="connsiteY11" fmla="*/ 288890 h 451805"/>
                  <a:gd name="connsiteX12" fmla="*/ 2726 w 157302"/>
                  <a:gd name="connsiteY12" fmla="*/ 235678 h 451805"/>
                  <a:gd name="connsiteX13" fmla="*/ 26022 w 157302"/>
                  <a:gd name="connsiteY13" fmla="*/ 159192 h 451805"/>
                  <a:gd name="connsiteX14" fmla="*/ 78510 w 157302"/>
                  <a:gd name="connsiteY14" fmla="*/ 92280 h 451805"/>
                  <a:gd name="connsiteX15" fmla="*/ 120665 w 157302"/>
                  <a:gd name="connsiteY15" fmla="*/ 51563 h 451805"/>
                  <a:gd name="connsiteX16" fmla="*/ 154806 w 157302"/>
                  <a:gd name="connsiteY16" fmla="*/ 3266 h 451805"/>
                  <a:gd name="connsiteX17" fmla="*/ 157292 w 157302"/>
                  <a:gd name="connsiteY17" fmla="*/ 0 h 45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02" h="451805">
                    <a:moveTo>
                      <a:pt x="157303" y="22"/>
                    </a:moveTo>
                    <a:cubicBezTo>
                      <a:pt x="153112" y="15415"/>
                      <a:pt x="148274" y="29816"/>
                      <a:pt x="142556" y="43905"/>
                    </a:cubicBezTo>
                    <a:cubicBezTo>
                      <a:pt x="134163" y="64604"/>
                      <a:pt x="125547" y="85203"/>
                      <a:pt x="116931" y="105801"/>
                    </a:cubicBezTo>
                    <a:cubicBezTo>
                      <a:pt x="105283" y="133622"/>
                      <a:pt x="98383" y="162658"/>
                      <a:pt x="94270" y="192464"/>
                    </a:cubicBezTo>
                    <a:cubicBezTo>
                      <a:pt x="90603" y="219048"/>
                      <a:pt x="88485" y="245710"/>
                      <a:pt x="89065" y="272561"/>
                    </a:cubicBezTo>
                    <a:cubicBezTo>
                      <a:pt x="89979" y="315441"/>
                      <a:pt x="96901" y="357106"/>
                      <a:pt x="114245" y="396642"/>
                    </a:cubicBezTo>
                    <a:cubicBezTo>
                      <a:pt x="122627" y="415758"/>
                      <a:pt x="133294" y="433492"/>
                      <a:pt x="146658" y="449554"/>
                    </a:cubicBezTo>
                    <a:cubicBezTo>
                      <a:pt x="147126" y="450111"/>
                      <a:pt x="147528" y="450713"/>
                      <a:pt x="147940" y="451304"/>
                    </a:cubicBezTo>
                    <a:cubicBezTo>
                      <a:pt x="147973" y="451359"/>
                      <a:pt x="147873" y="451504"/>
                      <a:pt x="147762" y="451805"/>
                    </a:cubicBezTo>
                    <a:cubicBezTo>
                      <a:pt x="137730" y="447213"/>
                      <a:pt x="128033" y="442008"/>
                      <a:pt x="118536" y="436446"/>
                    </a:cubicBezTo>
                    <a:cubicBezTo>
                      <a:pt x="89834" y="419626"/>
                      <a:pt x="63573" y="399763"/>
                      <a:pt x="41849" y="374338"/>
                    </a:cubicBezTo>
                    <a:cubicBezTo>
                      <a:pt x="20660" y="349527"/>
                      <a:pt x="6315" y="321449"/>
                      <a:pt x="1555" y="288890"/>
                    </a:cubicBezTo>
                    <a:cubicBezTo>
                      <a:pt x="-1042" y="271101"/>
                      <a:pt x="-206" y="253378"/>
                      <a:pt x="2726" y="235678"/>
                    </a:cubicBezTo>
                    <a:cubicBezTo>
                      <a:pt x="7117" y="209139"/>
                      <a:pt x="14017" y="183413"/>
                      <a:pt x="26022" y="159192"/>
                    </a:cubicBezTo>
                    <a:cubicBezTo>
                      <a:pt x="38884" y="133232"/>
                      <a:pt x="57599" y="111920"/>
                      <a:pt x="78510" y="92280"/>
                    </a:cubicBezTo>
                    <a:cubicBezTo>
                      <a:pt x="92755" y="78905"/>
                      <a:pt x="107412" y="65964"/>
                      <a:pt x="120665" y="51563"/>
                    </a:cubicBezTo>
                    <a:cubicBezTo>
                      <a:pt x="134141" y="36928"/>
                      <a:pt x="145700" y="20966"/>
                      <a:pt x="154806" y="3266"/>
                    </a:cubicBezTo>
                    <a:cubicBezTo>
                      <a:pt x="155341" y="2218"/>
                      <a:pt x="155553" y="903"/>
                      <a:pt x="157292" y="0"/>
                    </a:cubicBezTo>
                    <a:close/>
                  </a:path>
                </a:pathLst>
              </a:custGeom>
              <a:grpFill/>
              <a:ln w="0" cap="flat">
                <a:noFill/>
                <a:prstDash val="solid"/>
                <a:miter/>
              </a:ln>
            </p:spPr>
            <p:txBody>
              <a:bodyPr rtlCol="0" anchor="ctr"/>
              <a:lstStyle/>
              <a:p>
                <a:endParaRPr lang="en-US" sz="1641"/>
              </a:p>
            </p:txBody>
          </p:sp>
          <p:sp>
            <p:nvSpPr>
              <p:cNvPr id="220" name="Freeform: Shape 219">
                <a:extLst>
                  <a:ext uri="{FF2B5EF4-FFF2-40B4-BE49-F238E27FC236}">
                    <a16:creationId xmlns:a16="http://schemas.microsoft.com/office/drawing/2014/main" id="{BFB6F17F-E05B-B26D-B5F6-293F9252C79D}"/>
                  </a:ext>
                </a:extLst>
              </p:cNvPr>
              <p:cNvSpPr/>
              <p:nvPr/>
            </p:nvSpPr>
            <p:spPr>
              <a:xfrm>
                <a:off x="7686769" y="3491983"/>
                <a:ext cx="237065" cy="495086"/>
              </a:xfrm>
              <a:custGeom>
                <a:avLst/>
                <a:gdLst>
                  <a:gd name="connsiteX0" fmla="*/ 237065 w 237065"/>
                  <a:gd name="connsiteY0" fmla="*/ 0 h 495086"/>
                  <a:gd name="connsiteX1" fmla="*/ 222240 w 237065"/>
                  <a:gd name="connsiteY1" fmla="*/ 34186 h 495086"/>
                  <a:gd name="connsiteX2" fmla="*/ 172517 w 237065"/>
                  <a:gd name="connsiteY2" fmla="*/ 94967 h 495086"/>
                  <a:gd name="connsiteX3" fmla="*/ 132680 w 237065"/>
                  <a:gd name="connsiteY3" fmla="*/ 133321 h 495086"/>
                  <a:gd name="connsiteX4" fmla="*/ 75700 w 237065"/>
                  <a:gd name="connsiteY4" fmla="*/ 243469 h 495086"/>
                  <a:gd name="connsiteX5" fmla="*/ 68789 w 237065"/>
                  <a:gd name="connsiteY5" fmla="*/ 302957 h 495086"/>
                  <a:gd name="connsiteX6" fmla="*/ 97647 w 237065"/>
                  <a:gd name="connsiteY6" fmla="*/ 392217 h 495086"/>
                  <a:gd name="connsiteX7" fmla="*/ 165361 w 237065"/>
                  <a:gd name="connsiteY7" fmla="*/ 460276 h 495086"/>
                  <a:gd name="connsiteX8" fmla="*/ 221516 w 237065"/>
                  <a:gd name="connsiteY8" fmla="*/ 493236 h 495086"/>
                  <a:gd name="connsiteX9" fmla="*/ 223935 w 237065"/>
                  <a:gd name="connsiteY9" fmla="*/ 495086 h 495086"/>
                  <a:gd name="connsiteX10" fmla="*/ 159275 w 237065"/>
                  <a:gd name="connsiteY10" fmla="*/ 480095 h 495086"/>
                  <a:gd name="connsiteX11" fmla="*/ 15643 w 237065"/>
                  <a:gd name="connsiteY11" fmla="*/ 343162 h 495086"/>
                  <a:gd name="connsiteX12" fmla="*/ 640 w 237065"/>
                  <a:gd name="connsiteY12" fmla="*/ 253924 h 495086"/>
                  <a:gd name="connsiteX13" fmla="*/ 57944 w 237065"/>
                  <a:gd name="connsiteY13" fmla="*/ 145616 h 495086"/>
                  <a:gd name="connsiteX14" fmla="*/ 101570 w 237065"/>
                  <a:gd name="connsiteY14" fmla="*/ 117560 h 495086"/>
                  <a:gd name="connsiteX15" fmla="*/ 201152 w 237065"/>
                  <a:gd name="connsiteY15" fmla="*/ 42679 h 495086"/>
                  <a:gd name="connsiteX16" fmla="*/ 234892 w 237065"/>
                  <a:gd name="connsiteY16" fmla="*/ 2274 h 495086"/>
                  <a:gd name="connsiteX17" fmla="*/ 237032 w 237065"/>
                  <a:gd name="connsiteY17" fmla="*/ 0 h 49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065" h="495086">
                    <a:moveTo>
                      <a:pt x="237065" y="0"/>
                    </a:moveTo>
                    <a:cubicBezTo>
                      <a:pt x="233197" y="12027"/>
                      <a:pt x="228148" y="23296"/>
                      <a:pt x="222240" y="34186"/>
                    </a:cubicBezTo>
                    <a:cubicBezTo>
                      <a:pt x="209534" y="57604"/>
                      <a:pt x="191822" y="76932"/>
                      <a:pt x="172517" y="94967"/>
                    </a:cubicBezTo>
                    <a:cubicBezTo>
                      <a:pt x="159052" y="107551"/>
                      <a:pt x="145398" y="119946"/>
                      <a:pt x="132680" y="133321"/>
                    </a:cubicBezTo>
                    <a:cubicBezTo>
                      <a:pt x="103008" y="164531"/>
                      <a:pt x="84918" y="201704"/>
                      <a:pt x="75700" y="243469"/>
                    </a:cubicBezTo>
                    <a:cubicBezTo>
                      <a:pt x="71375" y="263053"/>
                      <a:pt x="68098" y="282760"/>
                      <a:pt x="68789" y="302957"/>
                    </a:cubicBezTo>
                    <a:cubicBezTo>
                      <a:pt x="69904" y="335482"/>
                      <a:pt x="79958" y="365087"/>
                      <a:pt x="97647" y="392217"/>
                    </a:cubicBezTo>
                    <a:cubicBezTo>
                      <a:pt x="115503" y="419581"/>
                      <a:pt x="138888" y="441484"/>
                      <a:pt x="165361" y="460276"/>
                    </a:cubicBezTo>
                    <a:cubicBezTo>
                      <a:pt x="183117" y="472894"/>
                      <a:pt x="201887" y="483806"/>
                      <a:pt x="221516" y="493236"/>
                    </a:cubicBezTo>
                    <a:cubicBezTo>
                      <a:pt x="222352" y="493637"/>
                      <a:pt x="223455" y="493782"/>
                      <a:pt x="223935" y="495086"/>
                    </a:cubicBezTo>
                    <a:cubicBezTo>
                      <a:pt x="201653" y="492879"/>
                      <a:pt x="180040" y="488176"/>
                      <a:pt x="159275" y="480095"/>
                    </a:cubicBezTo>
                    <a:cubicBezTo>
                      <a:pt x="92631" y="454179"/>
                      <a:pt x="44055" y="409092"/>
                      <a:pt x="15643" y="343162"/>
                    </a:cubicBezTo>
                    <a:cubicBezTo>
                      <a:pt x="3405" y="314761"/>
                      <a:pt x="-1957" y="284856"/>
                      <a:pt x="640" y="253924"/>
                    </a:cubicBezTo>
                    <a:cubicBezTo>
                      <a:pt x="4341" y="209796"/>
                      <a:pt x="24070" y="173916"/>
                      <a:pt x="57944" y="145616"/>
                    </a:cubicBezTo>
                    <a:cubicBezTo>
                      <a:pt x="71330" y="134436"/>
                      <a:pt x="86634" y="126321"/>
                      <a:pt x="101570" y="117560"/>
                    </a:cubicBezTo>
                    <a:cubicBezTo>
                      <a:pt x="137629" y="96416"/>
                      <a:pt x="171525" y="72373"/>
                      <a:pt x="201152" y="42679"/>
                    </a:cubicBezTo>
                    <a:cubicBezTo>
                      <a:pt x="213591" y="30207"/>
                      <a:pt x="224949" y="16831"/>
                      <a:pt x="234892" y="2274"/>
                    </a:cubicBezTo>
                    <a:cubicBezTo>
                      <a:pt x="235427" y="1494"/>
                      <a:pt x="235750" y="535"/>
                      <a:pt x="237032" y="0"/>
                    </a:cubicBezTo>
                    <a:close/>
                  </a:path>
                </a:pathLst>
              </a:custGeom>
              <a:grpFill/>
              <a:ln w="0" cap="flat">
                <a:noFill/>
                <a:prstDash val="solid"/>
                <a:miter/>
              </a:ln>
            </p:spPr>
            <p:txBody>
              <a:bodyPr rtlCol="0" anchor="ctr"/>
              <a:lstStyle/>
              <a:p>
                <a:endParaRPr lang="en-US" sz="1641"/>
              </a:p>
            </p:txBody>
          </p:sp>
          <p:sp>
            <p:nvSpPr>
              <p:cNvPr id="221" name="Freeform: Shape 220">
                <a:extLst>
                  <a:ext uri="{FF2B5EF4-FFF2-40B4-BE49-F238E27FC236}">
                    <a16:creationId xmlns:a16="http://schemas.microsoft.com/office/drawing/2014/main" id="{F3C09154-B279-FD4B-4877-EE79E7DF09BC}"/>
                  </a:ext>
                </a:extLst>
              </p:cNvPr>
              <p:cNvSpPr/>
              <p:nvPr/>
            </p:nvSpPr>
            <p:spPr>
              <a:xfrm>
                <a:off x="7967537" y="3492407"/>
                <a:ext cx="236518" cy="494298"/>
              </a:xfrm>
              <a:custGeom>
                <a:avLst/>
                <a:gdLst>
                  <a:gd name="connsiteX0" fmla="*/ 203 w 236518"/>
                  <a:gd name="connsiteY0" fmla="*/ 0 h 494298"/>
                  <a:gd name="connsiteX1" fmla="*/ 9365 w 236518"/>
                  <a:gd name="connsiteY1" fmla="*/ 12528 h 494298"/>
                  <a:gd name="connsiteX2" fmla="*/ 85862 w 236518"/>
                  <a:gd name="connsiteY2" fmla="*/ 85102 h 494298"/>
                  <a:gd name="connsiteX3" fmla="*/ 153409 w 236518"/>
                  <a:gd name="connsiteY3" fmla="*/ 127782 h 494298"/>
                  <a:gd name="connsiteX4" fmla="*/ 228802 w 236518"/>
                  <a:gd name="connsiteY4" fmla="*/ 218200 h 494298"/>
                  <a:gd name="connsiteX5" fmla="*/ 231968 w 236518"/>
                  <a:gd name="connsiteY5" fmla="*/ 307349 h 494298"/>
                  <a:gd name="connsiteX6" fmla="*/ 154133 w 236518"/>
                  <a:gd name="connsiteY6" fmla="*/ 434161 h 494298"/>
                  <a:gd name="connsiteX7" fmla="*/ 19441 w 236518"/>
                  <a:gd name="connsiteY7" fmla="*/ 493961 h 494298"/>
                  <a:gd name="connsiteX8" fmla="*/ 12597 w 236518"/>
                  <a:gd name="connsiteY8" fmla="*/ 494228 h 494298"/>
                  <a:gd name="connsiteX9" fmla="*/ 17011 w 236518"/>
                  <a:gd name="connsiteY9" fmla="*/ 491899 h 494298"/>
                  <a:gd name="connsiteX10" fmla="*/ 97465 w 236518"/>
                  <a:gd name="connsiteY10" fmla="*/ 439076 h 494298"/>
                  <a:gd name="connsiteX11" fmla="*/ 155861 w 236518"/>
                  <a:gd name="connsiteY11" fmla="*/ 359190 h 494298"/>
                  <a:gd name="connsiteX12" fmla="*/ 165480 w 236518"/>
                  <a:gd name="connsiteY12" fmla="*/ 267646 h 494298"/>
                  <a:gd name="connsiteX13" fmla="*/ 143054 w 236518"/>
                  <a:gd name="connsiteY13" fmla="*/ 190101 h 494298"/>
                  <a:gd name="connsiteX14" fmla="*/ 87735 w 236518"/>
                  <a:gd name="connsiteY14" fmla="*/ 116669 h 494298"/>
                  <a:gd name="connsiteX15" fmla="*/ 44186 w 236518"/>
                  <a:gd name="connsiteY15" fmla="*/ 74736 h 494298"/>
                  <a:gd name="connsiteX16" fmla="*/ 1027 w 236518"/>
                  <a:gd name="connsiteY16" fmla="*/ 4224 h 494298"/>
                  <a:gd name="connsiteX17" fmla="*/ 13 w 236518"/>
                  <a:gd name="connsiteY17" fmla="*/ 1081 h 494298"/>
                  <a:gd name="connsiteX18" fmla="*/ 203 w 236518"/>
                  <a:gd name="connsiteY18" fmla="*/ 11 h 49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518" h="494298">
                    <a:moveTo>
                      <a:pt x="203" y="0"/>
                    </a:moveTo>
                    <a:cubicBezTo>
                      <a:pt x="3357" y="4314"/>
                      <a:pt x="6277" y="8482"/>
                      <a:pt x="9365" y="12528"/>
                    </a:cubicBezTo>
                    <a:cubicBezTo>
                      <a:pt x="30978" y="40807"/>
                      <a:pt x="57261" y="64169"/>
                      <a:pt x="85862" y="85102"/>
                    </a:cubicBezTo>
                    <a:cubicBezTo>
                      <a:pt x="107408" y="100874"/>
                      <a:pt x="130369" y="114361"/>
                      <a:pt x="153409" y="127782"/>
                    </a:cubicBezTo>
                    <a:cubicBezTo>
                      <a:pt x="189378" y="148748"/>
                      <a:pt x="215761" y="178029"/>
                      <a:pt x="228802" y="218200"/>
                    </a:cubicBezTo>
                    <a:cubicBezTo>
                      <a:pt x="238344" y="247582"/>
                      <a:pt x="238600" y="277432"/>
                      <a:pt x="231968" y="307349"/>
                    </a:cubicBezTo>
                    <a:cubicBezTo>
                      <a:pt x="220621" y="358510"/>
                      <a:pt x="193357" y="400153"/>
                      <a:pt x="154133" y="434161"/>
                    </a:cubicBezTo>
                    <a:cubicBezTo>
                      <a:pt x="115400" y="467733"/>
                      <a:pt x="70224" y="487295"/>
                      <a:pt x="19441" y="493961"/>
                    </a:cubicBezTo>
                    <a:cubicBezTo>
                      <a:pt x="17256" y="494250"/>
                      <a:pt x="15049" y="494395"/>
                      <a:pt x="12597" y="494228"/>
                    </a:cubicBezTo>
                    <a:cubicBezTo>
                      <a:pt x="14069" y="493448"/>
                      <a:pt x="15518" y="492634"/>
                      <a:pt x="17011" y="491899"/>
                    </a:cubicBezTo>
                    <a:cubicBezTo>
                      <a:pt x="46014" y="477620"/>
                      <a:pt x="73222" y="460577"/>
                      <a:pt x="97465" y="439076"/>
                    </a:cubicBezTo>
                    <a:cubicBezTo>
                      <a:pt x="122712" y="416694"/>
                      <a:pt x="143232" y="390824"/>
                      <a:pt x="155861" y="359190"/>
                    </a:cubicBezTo>
                    <a:cubicBezTo>
                      <a:pt x="167676" y="329586"/>
                      <a:pt x="170440" y="299056"/>
                      <a:pt x="165480" y="267646"/>
                    </a:cubicBezTo>
                    <a:cubicBezTo>
                      <a:pt x="161256" y="240839"/>
                      <a:pt x="154501" y="214812"/>
                      <a:pt x="143054" y="190101"/>
                    </a:cubicBezTo>
                    <a:cubicBezTo>
                      <a:pt x="129868" y="161644"/>
                      <a:pt x="110317" y="138036"/>
                      <a:pt x="87735" y="116669"/>
                    </a:cubicBezTo>
                    <a:cubicBezTo>
                      <a:pt x="73100" y="102814"/>
                      <a:pt x="57952" y="89494"/>
                      <a:pt x="44186" y="74736"/>
                    </a:cubicBezTo>
                    <a:cubicBezTo>
                      <a:pt x="24992" y="54160"/>
                      <a:pt x="10479" y="30753"/>
                      <a:pt x="1027" y="4224"/>
                    </a:cubicBezTo>
                    <a:cubicBezTo>
                      <a:pt x="660" y="3188"/>
                      <a:pt x="325" y="2140"/>
                      <a:pt x="13" y="1081"/>
                    </a:cubicBezTo>
                    <a:cubicBezTo>
                      <a:pt x="-43" y="881"/>
                      <a:pt x="91" y="613"/>
                      <a:pt x="203" y="11"/>
                    </a:cubicBezTo>
                    <a:close/>
                  </a:path>
                </a:pathLst>
              </a:custGeom>
              <a:grpFill/>
              <a:ln w="0" cap="flat">
                <a:noFill/>
                <a:prstDash val="solid"/>
                <a:miter/>
              </a:ln>
            </p:spPr>
            <p:txBody>
              <a:bodyPr rtlCol="0" anchor="ctr"/>
              <a:lstStyle/>
              <a:p>
                <a:endParaRPr lang="en-US" sz="1641"/>
              </a:p>
            </p:txBody>
          </p:sp>
          <p:sp>
            <p:nvSpPr>
              <p:cNvPr id="222" name="Freeform: Shape 221">
                <a:extLst>
                  <a:ext uri="{FF2B5EF4-FFF2-40B4-BE49-F238E27FC236}">
                    <a16:creationId xmlns:a16="http://schemas.microsoft.com/office/drawing/2014/main" id="{0C2361F6-9B1B-AD67-1EC9-E722D00EC4FD}"/>
                  </a:ext>
                </a:extLst>
              </p:cNvPr>
              <p:cNvSpPr/>
              <p:nvPr/>
            </p:nvSpPr>
            <p:spPr>
              <a:xfrm>
                <a:off x="7948032" y="3999886"/>
                <a:ext cx="15887" cy="39749"/>
              </a:xfrm>
              <a:custGeom>
                <a:avLst/>
                <a:gdLst>
                  <a:gd name="connsiteX0" fmla="*/ 6254 w 15887"/>
                  <a:gd name="connsiteY0" fmla="*/ 236 h 39749"/>
                  <a:gd name="connsiteX1" fmla="*/ 11705 w 15887"/>
                  <a:gd name="connsiteY1" fmla="*/ 5140 h 39749"/>
                  <a:gd name="connsiteX2" fmla="*/ 15673 w 15887"/>
                  <a:gd name="connsiteY2" fmla="*/ 30542 h 39749"/>
                  <a:gd name="connsiteX3" fmla="*/ 15829 w 15887"/>
                  <a:gd name="connsiteY3" fmla="*/ 32003 h 39749"/>
                  <a:gd name="connsiteX4" fmla="*/ 10925 w 15887"/>
                  <a:gd name="connsiteY4" fmla="*/ 39694 h 39749"/>
                  <a:gd name="connsiteX5" fmla="*/ 4192 w 15887"/>
                  <a:gd name="connsiteY5" fmla="*/ 33452 h 39749"/>
                  <a:gd name="connsiteX6" fmla="*/ 1049 w 15887"/>
                  <a:gd name="connsiteY6" fmla="*/ 13121 h 39749"/>
                  <a:gd name="connsiteX7" fmla="*/ 135 w 15887"/>
                  <a:gd name="connsiteY7" fmla="*/ 6946 h 39749"/>
                  <a:gd name="connsiteX8" fmla="*/ 6254 w 15887"/>
                  <a:gd name="connsiteY8" fmla="*/ 247 h 3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87" h="39749">
                    <a:moveTo>
                      <a:pt x="6254" y="236"/>
                    </a:moveTo>
                    <a:cubicBezTo>
                      <a:pt x="9732" y="-667"/>
                      <a:pt x="11214" y="1038"/>
                      <a:pt x="11705" y="5140"/>
                    </a:cubicBezTo>
                    <a:cubicBezTo>
                      <a:pt x="12719" y="13645"/>
                      <a:pt x="14324" y="22082"/>
                      <a:pt x="15673" y="30542"/>
                    </a:cubicBezTo>
                    <a:cubicBezTo>
                      <a:pt x="15751" y="31022"/>
                      <a:pt x="15784" y="31512"/>
                      <a:pt x="15829" y="32003"/>
                    </a:cubicBezTo>
                    <a:cubicBezTo>
                      <a:pt x="16241" y="36428"/>
                      <a:pt x="14469" y="39203"/>
                      <a:pt x="10925" y="39694"/>
                    </a:cubicBezTo>
                    <a:cubicBezTo>
                      <a:pt x="7547" y="40150"/>
                      <a:pt x="4894" y="37776"/>
                      <a:pt x="4192" y="33452"/>
                    </a:cubicBezTo>
                    <a:cubicBezTo>
                      <a:pt x="3089" y="26686"/>
                      <a:pt x="2085" y="19898"/>
                      <a:pt x="1049" y="13121"/>
                    </a:cubicBezTo>
                    <a:cubicBezTo>
                      <a:pt x="737" y="11059"/>
                      <a:pt x="458" y="8996"/>
                      <a:pt x="135" y="6946"/>
                    </a:cubicBezTo>
                    <a:cubicBezTo>
                      <a:pt x="-567" y="2479"/>
                      <a:pt x="1473" y="247"/>
                      <a:pt x="6254" y="247"/>
                    </a:cubicBezTo>
                    <a:close/>
                  </a:path>
                </a:pathLst>
              </a:custGeom>
              <a:grpFill/>
              <a:ln w="0" cap="flat">
                <a:noFill/>
                <a:prstDash val="solid"/>
                <a:miter/>
              </a:ln>
            </p:spPr>
            <p:txBody>
              <a:bodyPr rtlCol="0" anchor="ctr"/>
              <a:lstStyle/>
              <a:p>
                <a:endParaRPr lang="en-US" sz="1641"/>
              </a:p>
            </p:txBody>
          </p:sp>
          <p:sp>
            <p:nvSpPr>
              <p:cNvPr id="223" name="Freeform: Shape 222">
                <a:extLst>
                  <a:ext uri="{FF2B5EF4-FFF2-40B4-BE49-F238E27FC236}">
                    <a16:creationId xmlns:a16="http://schemas.microsoft.com/office/drawing/2014/main" id="{7FAEA7BB-AF8C-A24C-A650-FD484737E431}"/>
                  </a:ext>
                </a:extLst>
              </p:cNvPr>
              <p:cNvSpPr/>
              <p:nvPr/>
            </p:nvSpPr>
            <p:spPr>
              <a:xfrm>
                <a:off x="7929694" y="3999998"/>
                <a:ext cx="11944" cy="33742"/>
              </a:xfrm>
              <a:custGeom>
                <a:avLst/>
                <a:gdLst>
                  <a:gd name="connsiteX0" fmla="*/ 11930 w 11944"/>
                  <a:gd name="connsiteY0" fmla="*/ 15216 h 33742"/>
                  <a:gd name="connsiteX1" fmla="*/ 11930 w 11944"/>
                  <a:gd name="connsiteY1" fmla="*/ 26641 h 33742"/>
                  <a:gd name="connsiteX2" fmla="*/ 6112 w 11944"/>
                  <a:gd name="connsiteY2" fmla="*/ 33741 h 33742"/>
                  <a:gd name="connsiteX3" fmla="*/ 182 w 11944"/>
                  <a:gd name="connsiteY3" fmla="*/ 26830 h 33742"/>
                  <a:gd name="connsiteX4" fmla="*/ 3 w 11944"/>
                  <a:gd name="connsiteY4" fmla="*/ 3245 h 33742"/>
                  <a:gd name="connsiteX5" fmla="*/ 3358 w 11944"/>
                  <a:gd name="connsiteY5" fmla="*/ 1 h 33742"/>
                  <a:gd name="connsiteX6" fmla="*/ 11852 w 11944"/>
                  <a:gd name="connsiteY6" fmla="*/ 8573 h 33742"/>
                  <a:gd name="connsiteX7" fmla="*/ 11852 w 11944"/>
                  <a:gd name="connsiteY7" fmla="*/ 15205 h 33742"/>
                  <a:gd name="connsiteX8" fmla="*/ 11941 w 11944"/>
                  <a:gd name="connsiteY8" fmla="*/ 15205 h 3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44" h="33742">
                    <a:moveTo>
                      <a:pt x="11930" y="15216"/>
                    </a:moveTo>
                    <a:cubicBezTo>
                      <a:pt x="11930" y="19028"/>
                      <a:pt x="11963" y="22829"/>
                      <a:pt x="11930" y="26641"/>
                    </a:cubicBezTo>
                    <a:cubicBezTo>
                      <a:pt x="11874" y="30955"/>
                      <a:pt x="9612" y="33674"/>
                      <a:pt x="6112" y="33741"/>
                    </a:cubicBezTo>
                    <a:cubicBezTo>
                      <a:pt x="2556" y="33808"/>
                      <a:pt x="226" y="31155"/>
                      <a:pt x="182" y="26830"/>
                    </a:cubicBezTo>
                    <a:cubicBezTo>
                      <a:pt x="104" y="18972"/>
                      <a:pt x="204" y="11103"/>
                      <a:pt x="3" y="3245"/>
                    </a:cubicBezTo>
                    <a:cubicBezTo>
                      <a:pt x="-64" y="592"/>
                      <a:pt x="851" y="-32"/>
                      <a:pt x="3358" y="1"/>
                    </a:cubicBezTo>
                    <a:cubicBezTo>
                      <a:pt x="11796" y="135"/>
                      <a:pt x="11796" y="46"/>
                      <a:pt x="11852" y="8573"/>
                    </a:cubicBezTo>
                    <a:cubicBezTo>
                      <a:pt x="11863" y="10780"/>
                      <a:pt x="11852" y="12998"/>
                      <a:pt x="11852" y="15205"/>
                    </a:cubicBezTo>
                    <a:lnTo>
                      <a:pt x="11941" y="15205"/>
                    </a:lnTo>
                    <a:close/>
                  </a:path>
                </a:pathLst>
              </a:custGeom>
              <a:grpFill/>
              <a:ln w="0" cap="flat">
                <a:noFill/>
                <a:prstDash val="solid"/>
                <a:miter/>
              </a:ln>
            </p:spPr>
            <p:txBody>
              <a:bodyPr rtlCol="0" anchor="ctr"/>
              <a:lstStyle/>
              <a:p>
                <a:endParaRPr lang="en-US" sz="1641"/>
              </a:p>
            </p:txBody>
          </p:sp>
          <p:sp>
            <p:nvSpPr>
              <p:cNvPr id="224" name="Freeform: Shape 223">
                <a:extLst>
                  <a:ext uri="{FF2B5EF4-FFF2-40B4-BE49-F238E27FC236}">
                    <a16:creationId xmlns:a16="http://schemas.microsoft.com/office/drawing/2014/main" id="{82A32A08-9819-7ED7-7039-84F30235BDED}"/>
                  </a:ext>
                </a:extLst>
              </p:cNvPr>
              <p:cNvSpPr/>
              <p:nvPr/>
            </p:nvSpPr>
            <p:spPr>
              <a:xfrm>
                <a:off x="7965498" y="3999213"/>
                <a:ext cx="22455" cy="31171"/>
              </a:xfrm>
              <a:custGeom>
                <a:avLst/>
                <a:gdLst>
                  <a:gd name="connsiteX0" fmla="*/ 9531 w 22455"/>
                  <a:gd name="connsiteY0" fmla="*/ 173 h 31171"/>
                  <a:gd name="connsiteX1" fmla="*/ 12942 w 22455"/>
                  <a:gd name="connsiteY1" fmla="*/ 2145 h 31171"/>
                  <a:gd name="connsiteX2" fmla="*/ 21803 w 22455"/>
                  <a:gd name="connsiteY2" fmla="*/ 22354 h 31171"/>
                  <a:gd name="connsiteX3" fmla="*/ 19262 w 22455"/>
                  <a:gd name="connsiteY3" fmla="*/ 30546 h 31171"/>
                  <a:gd name="connsiteX4" fmla="*/ 11103 w 22455"/>
                  <a:gd name="connsiteY4" fmla="*/ 27158 h 31171"/>
                  <a:gd name="connsiteX5" fmla="*/ 391 w 22455"/>
                  <a:gd name="connsiteY5" fmla="*/ 2937 h 31171"/>
                  <a:gd name="connsiteX6" fmla="*/ 1952 w 22455"/>
                  <a:gd name="connsiteY6" fmla="*/ 618 h 31171"/>
                  <a:gd name="connsiteX7" fmla="*/ 9531 w 22455"/>
                  <a:gd name="connsiteY7" fmla="*/ 173 h 3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55" h="31171">
                    <a:moveTo>
                      <a:pt x="9531" y="173"/>
                    </a:moveTo>
                    <a:cubicBezTo>
                      <a:pt x="11515" y="-429"/>
                      <a:pt x="12284" y="618"/>
                      <a:pt x="12942" y="2145"/>
                    </a:cubicBezTo>
                    <a:cubicBezTo>
                      <a:pt x="15862" y="8900"/>
                      <a:pt x="18916" y="15599"/>
                      <a:pt x="21803" y="22354"/>
                    </a:cubicBezTo>
                    <a:cubicBezTo>
                      <a:pt x="23286" y="25831"/>
                      <a:pt x="22160" y="29142"/>
                      <a:pt x="19262" y="30546"/>
                    </a:cubicBezTo>
                    <a:cubicBezTo>
                      <a:pt x="16119" y="32062"/>
                      <a:pt x="12741" y="30780"/>
                      <a:pt x="11103" y="27158"/>
                    </a:cubicBezTo>
                    <a:cubicBezTo>
                      <a:pt x="7469" y="19110"/>
                      <a:pt x="4014" y="10985"/>
                      <a:pt x="391" y="2937"/>
                    </a:cubicBezTo>
                    <a:cubicBezTo>
                      <a:pt x="-467" y="1031"/>
                      <a:pt x="101" y="641"/>
                      <a:pt x="1952" y="618"/>
                    </a:cubicBezTo>
                    <a:cubicBezTo>
                      <a:pt x="4527" y="585"/>
                      <a:pt x="7101" y="329"/>
                      <a:pt x="9531" y="173"/>
                    </a:cubicBezTo>
                    <a:close/>
                  </a:path>
                </a:pathLst>
              </a:custGeom>
              <a:grpFill/>
              <a:ln w="0" cap="flat">
                <a:noFill/>
                <a:prstDash val="solid"/>
                <a:miter/>
              </a:ln>
            </p:spPr>
            <p:txBody>
              <a:bodyPr rtlCol="0" anchor="ctr"/>
              <a:lstStyle/>
              <a:p>
                <a:endParaRPr lang="en-US" sz="1641"/>
              </a:p>
            </p:txBody>
          </p:sp>
          <p:sp>
            <p:nvSpPr>
              <p:cNvPr id="225" name="Freeform: Shape 224">
                <a:extLst>
                  <a:ext uri="{FF2B5EF4-FFF2-40B4-BE49-F238E27FC236}">
                    <a16:creationId xmlns:a16="http://schemas.microsoft.com/office/drawing/2014/main" id="{9BE03B56-21A4-861E-03D3-F9EB90719258}"/>
                  </a:ext>
                </a:extLst>
              </p:cNvPr>
              <p:cNvSpPr/>
              <p:nvPr/>
            </p:nvSpPr>
            <p:spPr>
              <a:xfrm>
                <a:off x="7904386" y="3999183"/>
                <a:ext cx="20997" cy="31607"/>
              </a:xfrm>
              <a:custGeom>
                <a:avLst/>
                <a:gdLst>
                  <a:gd name="connsiteX0" fmla="*/ 20998 w 20997"/>
                  <a:gd name="connsiteY0" fmla="*/ 894 h 31607"/>
                  <a:gd name="connsiteX1" fmla="*/ 10932 w 20997"/>
                  <a:gd name="connsiteY1" fmla="*/ 28325 h 31607"/>
                  <a:gd name="connsiteX2" fmla="*/ 3843 w 20997"/>
                  <a:gd name="connsiteY2" fmla="*/ 31190 h 31607"/>
                  <a:gd name="connsiteX3" fmla="*/ 321 w 20997"/>
                  <a:gd name="connsiteY3" fmla="*/ 24056 h 31607"/>
                  <a:gd name="connsiteX4" fmla="*/ 8246 w 20997"/>
                  <a:gd name="connsiteY4" fmla="*/ 1507 h 31607"/>
                  <a:gd name="connsiteX5" fmla="*/ 10732 w 20997"/>
                  <a:gd name="connsiteY5" fmla="*/ 24 h 31607"/>
                  <a:gd name="connsiteX6" fmla="*/ 20998 w 20997"/>
                  <a:gd name="connsiteY6" fmla="*/ 883 h 3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7" h="31607">
                    <a:moveTo>
                      <a:pt x="20998" y="894"/>
                    </a:moveTo>
                    <a:cubicBezTo>
                      <a:pt x="17609" y="10201"/>
                      <a:pt x="14421" y="19319"/>
                      <a:pt x="10932" y="28325"/>
                    </a:cubicBezTo>
                    <a:cubicBezTo>
                      <a:pt x="9795" y="31268"/>
                      <a:pt x="6608" y="32260"/>
                      <a:pt x="3843" y="31190"/>
                    </a:cubicBezTo>
                    <a:cubicBezTo>
                      <a:pt x="878" y="30041"/>
                      <a:pt x="-727" y="27221"/>
                      <a:pt x="321" y="24056"/>
                    </a:cubicBezTo>
                    <a:cubicBezTo>
                      <a:pt x="2840" y="16499"/>
                      <a:pt x="5649" y="9042"/>
                      <a:pt x="8246" y="1507"/>
                    </a:cubicBezTo>
                    <a:cubicBezTo>
                      <a:pt x="8714" y="147"/>
                      <a:pt x="9506" y="-87"/>
                      <a:pt x="10732" y="24"/>
                    </a:cubicBezTo>
                    <a:cubicBezTo>
                      <a:pt x="14009" y="325"/>
                      <a:pt x="17297" y="582"/>
                      <a:pt x="20998" y="883"/>
                    </a:cubicBezTo>
                    <a:close/>
                  </a:path>
                </a:pathLst>
              </a:custGeom>
              <a:grpFill/>
              <a:ln w="0" cap="flat">
                <a:noFill/>
                <a:prstDash val="solid"/>
                <a:miter/>
              </a:ln>
            </p:spPr>
            <p:txBody>
              <a:bodyPr rtlCol="0" anchor="ctr"/>
              <a:lstStyle/>
              <a:p>
                <a:endParaRPr lang="en-US" sz="1641"/>
              </a:p>
            </p:txBody>
          </p:sp>
        </p:grpSp>
        <p:grpSp>
          <p:nvGrpSpPr>
            <p:cNvPr id="208" name="Group 207">
              <a:extLst>
                <a:ext uri="{FF2B5EF4-FFF2-40B4-BE49-F238E27FC236}">
                  <a16:creationId xmlns:a16="http://schemas.microsoft.com/office/drawing/2014/main" id="{6CAAB1B5-5793-78EB-4576-2F6C1AC27C6D}"/>
                </a:ext>
              </a:extLst>
            </p:cNvPr>
            <p:cNvGrpSpPr/>
            <p:nvPr/>
          </p:nvGrpSpPr>
          <p:grpSpPr>
            <a:xfrm>
              <a:off x="4873627" y="5162267"/>
              <a:ext cx="473276" cy="761889"/>
              <a:chOff x="4692662" y="5289030"/>
              <a:chExt cx="473276" cy="761889"/>
            </a:xfrm>
          </p:grpSpPr>
          <p:sp>
            <p:nvSpPr>
              <p:cNvPr id="209" name="Oval 208">
                <a:extLst>
                  <a:ext uri="{FF2B5EF4-FFF2-40B4-BE49-F238E27FC236}">
                    <a16:creationId xmlns:a16="http://schemas.microsoft.com/office/drawing/2014/main" id="{91BE8BCA-FA90-3F92-A625-6FF1728014B1}"/>
                  </a:ext>
                </a:extLst>
              </p:cNvPr>
              <p:cNvSpPr/>
              <p:nvPr/>
            </p:nvSpPr>
            <p:spPr>
              <a:xfrm rot="1283968">
                <a:off x="4704982" y="5405530"/>
                <a:ext cx="294706" cy="645389"/>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210" name="Graphic 138">
                <a:extLst>
                  <a:ext uri="{FF2B5EF4-FFF2-40B4-BE49-F238E27FC236}">
                    <a16:creationId xmlns:a16="http://schemas.microsoft.com/office/drawing/2014/main" id="{6DCBD043-8130-9440-BC77-CBD319F3C82A}"/>
                  </a:ext>
                </a:extLst>
              </p:cNvPr>
              <p:cNvGrpSpPr/>
              <p:nvPr/>
            </p:nvGrpSpPr>
            <p:grpSpPr>
              <a:xfrm>
                <a:off x="4692662" y="5289030"/>
                <a:ext cx="473276" cy="673827"/>
                <a:chOff x="6134147" y="3341738"/>
                <a:chExt cx="473276" cy="673827"/>
              </a:xfrm>
            </p:grpSpPr>
            <p:sp>
              <p:nvSpPr>
                <p:cNvPr id="211" name="Freeform: Shape 210">
                  <a:extLst>
                    <a:ext uri="{FF2B5EF4-FFF2-40B4-BE49-F238E27FC236}">
                      <a16:creationId xmlns:a16="http://schemas.microsoft.com/office/drawing/2014/main" id="{CA3D06BA-22BB-F6C6-CDFB-C494A2F4DB07}"/>
                    </a:ext>
                  </a:extLst>
                </p:cNvPr>
                <p:cNvSpPr/>
                <p:nvPr/>
              </p:nvSpPr>
              <p:spPr>
                <a:xfrm>
                  <a:off x="6134147" y="3541459"/>
                  <a:ext cx="349952" cy="474106"/>
                </a:xfrm>
                <a:custGeom>
                  <a:avLst/>
                  <a:gdLst>
                    <a:gd name="connsiteX0" fmla="*/ 169558 w 349952"/>
                    <a:gd name="connsiteY0" fmla="*/ 388776 h 474106"/>
                    <a:gd name="connsiteX1" fmla="*/ 127403 w 349952"/>
                    <a:gd name="connsiteY1" fmla="*/ 428847 h 474106"/>
                    <a:gd name="connsiteX2" fmla="*/ 106604 w 349952"/>
                    <a:gd name="connsiteY2" fmla="*/ 450303 h 474106"/>
                    <a:gd name="connsiteX3" fmla="*/ 56746 w 349952"/>
                    <a:gd name="connsiteY3" fmla="*/ 474090 h 474106"/>
                    <a:gd name="connsiteX4" fmla="*/ 0 w 349952"/>
                    <a:gd name="connsiteY4" fmla="*/ 415794 h 474106"/>
                    <a:gd name="connsiteX5" fmla="*/ 4849 w 349952"/>
                    <a:gd name="connsiteY5" fmla="*/ 387850 h 474106"/>
                    <a:gd name="connsiteX6" fmla="*/ 48910 w 349952"/>
                    <a:gd name="connsiteY6" fmla="*/ 250595 h 474106"/>
                    <a:gd name="connsiteX7" fmla="*/ 54628 w 349952"/>
                    <a:gd name="connsiteY7" fmla="*/ 248644 h 474106"/>
                    <a:gd name="connsiteX8" fmla="*/ 143665 w 349952"/>
                    <a:gd name="connsiteY8" fmla="*/ 280110 h 474106"/>
                    <a:gd name="connsiteX9" fmla="*/ 141057 w 349952"/>
                    <a:gd name="connsiteY9" fmla="*/ 278026 h 474106"/>
                    <a:gd name="connsiteX10" fmla="*/ 62865 w 349952"/>
                    <a:gd name="connsiteY10" fmla="*/ 226418 h 474106"/>
                    <a:gd name="connsiteX11" fmla="*/ 60770 w 349952"/>
                    <a:gd name="connsiteY11" fmla="*/ 220957 h 474106"/>
                    <a:gd name="connsiteX12" fmla="*/ 112065 w 349952"/>
                    <a:gd name="connsiteY12" fmla="*/ 97578 h 474106"/>
                    <a:gd name="connsiteX13" fmla="*/ 112968 w 349952"/>
                    <a:gd name="connsiteY13" fmla="*/ 95895 h 474106"/>
                    <a:gd name="connsiteX14" fmla="*/ 222615 w 349952"/>
                    <a:gd name="connsiteY14" fmla="*/ 142564 h 474106"/>
                    <a:gd name="connsiteX15" fmla="*/ 220486 w 349952"/>
                    <a:gd name="connsiteY15" fmla="*/ 140603 h 474106"/>
                    <a:gd name="connsiteX16" fmla="*/ 124984 w 349952"/>
                    <a:gd name="connsiteY16" fmla="*/ 76043 h 474106"/>
                    <a:gd name="connsiteX17" fmla="*/ 122888 w 349952"/>
                    <a:gd name="connsiteY17" fmla="*/ 71273 h 474106"/>
                    <a:gd name="connsiteX18" fmla="*/ 192698 w 349952"/>
                    <a:gd name="connsiteY18" fmla="*/ 4272 h 474106"/>
                    <a:gd name="connsiteX19" fmla="*/ 269217 w 349952"/>
                    <a:gd name="connsiteY19" fmla="*/ 12621 h 474106"/>
                    <a:gd name="connsiteX20" fmla="*/ 312621 w 349952"/>
                    <a:gd name="connsiteY20" fmla="*/ 39260 h 474106"/>
                    <a:gd name="connsiteX21" fmla="*/ 330946 w 349952"/>
                    <a:gd name="connsiteY21" fmla="*/ 177475 h 474106"/>
                    <a:gd name="connsiteX22" fmla="*/ 284187 w 349952"/>
                    <a:gd name="connsiteY22" fmla="*/ 238958 h 474106"/>
                    <a:gd name="connsiteX23" fmla="*/ 279227 w 349952"/>
                    <a:gd name="connsiteY23" fmla="*/ 239950 h 474106"/>
                    <a:gd name="connsiteX24" fmla="*/ 184550 w 349952"/>
                    <a:gd name="connsiteY24" fmla="*/ 193302 h 474106"/>
                    <a:gd name="connsiteX25" fmla="*/ 180069 w 349952"/>
                    <a:gd name="connsiteY25" fmla="*/ 191664 h 474106"/>
                    <a:gd name="connsiteX26" fmla="*/ 201492 w 349952"/>
                    <a:gd name="connsiteY26" fmla="*/ 217033 h 474106"/>
                    <a:gd name="connsiteX27" fmla="*/ 263945 w 349952"/>
                    <a:gd name="connsiteY27" fmla="*/ 258419 h 474106"/>
                    <a:gd name="connsiteX28" fmla="*/ 265428 w 349952"/>
                    <a:gd name="connsiteY28" fmla="*/ 263636 h 474106"/>
                    <a:gd name="connsiteX29" fmla="*/ 186300 w 349952"/>
                    <a:gd name="connsiteY29" fmla="*/ 366940 h 474106"/>
                    <a:gd name="connsiteX30" fmla="*/ 179601 w 349952"/>
                    <a:gd name="connsiteY30" fmla="*/ 368456 h 474106"/>
                    <a:gd name="connsiteX31" fmla="*/ 103906 w 349952"/>
                    <a:gd name="connsiteY31" fmla="*/ 329979 h 474106"/>
                    <a:gd name="connsiteX32" fmla="*/ 101019 w 349952"/>
                    <a:gd name="connsiteY32" fmla="*/ 328931 h 474106"/>
                    <a:gd name="connsiteX33" fmla="*/ 169558 w 349952"/>
                    <a:gd name="connsiteY33" fmla="*/ 388787 h 47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952" h="474106">
                      <a:moveTo>
                        <a:pt x="169558" y="388776"/>
                      </a:moveTo>
                      <a:cubicBezTo>
                        <a:pt x="155168" y="402463"/>
                        <a:pt x="141369" y="415750"/>
                        <a:pt x="127403" y="428847"/>
                      </a:cubicBezTo>
                      <a:cubicBezTo>
                        <a:pt x="120124" y="435679"/>
                        <a:pt x="113492" y="443103"/>
                        <a:pt x="106604" y="450303"/>
                      </a:cubicBezTo>
                      <a:cubicBezTo>
                        <a:pt x="93039" y="464504"/>
                        <a:pt x="77345" y="474580"/>
                        <a:pt x="56746" y="474090"/>
                      </a:cubicBezTo>
                      <a:cubicBezTo>
                        <a:pt x="25247" y="473332"/>
                        <a:pt x="-89" y="447227"/>
                        <a:pt x="0" y="415794"/>
                      </a:cubicBezTo>
                      <a:cubicBezTo>
                        <a:pt x="23" y="406186"/>
                        <a:pt x="1772" y="396890"/>
                        <a:pt x="4849" y="387850"/>
                      </a:cubicBezTo>
                      <a:cubicBezTo>
                        <a:pt x="20309" y="342340"/>
                        <a:pt x="34231" y="296339"/>
                        <a:pt x="48910" y="250595"/>
                      </a:cubicBezTo>
                      <a:cubicBezTo>
                        <a:pt x="50181" y="246627"/>
                        <a:pt x="51329" y="246470"/>
                        <a:pt x="54628" y="248644"/>
                      </a:cubicBezTo>
                      <a:cubicBezTo>
                        <a:pt x="81680" y="266534"/>
                        <a:pt x="111196" y="277569"/>
                        <a:pt x="143665" y="280110"/>
                      </a:cubicBezTo>
                      <a:cubicBezTo>
                        <a:pt x="143375" y="278828"/>
                        <a:pt x="142049" y="278572"/>
                        <a:pt x="141057" y="278026"/>
                      </a:cubicBezTo>
                      <a:cubicBezTo>
                        <a:pt x="113626" y="262900"/>
                        <a:pt x="88012" y="245010"/>
                        <a:pt x="62865" y="226418"/>
                      </a:cubicBezTo>
                      <a:cubicBezTo>
                        <a:pt x="60926" y="224980"/>
                        <a:pt x="59488" y="224022"/>
                        <a:pt x="60770" y="220957"/>
                      </a:cubicBezTo>
                      <a:cubicBezTo>
                        <a:pt x="77969" y="179871"/>
                        <a:pt x="94989" y="138719"/>
                        <a:pt x="112065" y="97578"/>
                      </a:cubicBezTo>
                      <a:cubicBezTo>
                        <a:pt x="112244" y="97154"/>
                        <a:pt x="112500" y="96775"/>
                        <a:pt x="112968" y="95895"/>
                      </a:cubicBezTo>
                      <a:cubicBezTo>
                        <a:pt x="145025" y="122055"/>
                        <a:pt x="180816" y="139377"/>
                        <a:pt x="222615" y="142564"/>
                      </a:cubicBezTo>
                      <a:cubicBezTo>
                        <a:pt x="222559" y="141182"/>
                        <a:pt x="221310" y="141060"/>
                        <a:pt x="220486" y="140603"/>
                      </a:cubicBezTo>
                      <a:cubicBezTo>
                        <a:pt x="186768" y="121866"/>
                        <a:pt x="155592" y="99384"/>
                        <a:pt x="124984" y="76043"/>
                      </a:cubicBezTo>
                      <a:cubicBezTo>
                        <a:pt x="123390" y="74828"/>
                        <a:pt x="121885" y="73959"/>
                        <a:pt x="122888" y="71273"/>
                      </a:cubicBezTo>
                      <a:cubicBezTo>
                        <a:pt x="135361" y="37655"/>
                        <a:pt x="157966" y="14449"/>
                        <a:pt x="192698" y="4272"/>
                      </a:cubicBezTo>
                      <a:cubicBezTo>
                        <a:pt x="219204" y="-3497"/>
                        <a:pt x="245008" y="-644"/>
                        <a:pt x="269217" y="12621"/>
                      </a:cubicBezTo>
                      <a:cubicBezTo>
                        <a:pt x="284098" y="20769"/>
                        <a:pt x="299357" y="28404"/>
                        <a:pt x="312621" y="39260"/>
                      </a:cubicBezTo>
                      <a:cubicBezTo>
                        <a:pt x="353952" y="73089"/>
                        <a:pt x="362300" y="134216"/>
                        <a:pt x="330946" y="177475"/>
                      </a:cubicBezTo>
                      <a:cubicBezTo>
                        <a:pt x="315842" y="198318"/>
                        <a:pt x="299725" y="218426"/>
                        <a:pt x="284187" y="238958"/>
                      </a:cubicBezTo>
                      <a:cubicBezTo>
                        <a:pt x="282571" y="241087"/>
                        <a:pt x="281267" y="240819"/>
                        <a:pt x="279227" y="239950"/>
                      </a:cubicBezTo>
                      <a:cubicBezTo>
                        <a:pt x="246858" y="226050"/>
                        <a:pt x="214734" y="211638"/>
                        <a:pt x="184550" y="193302"/>
                      </a:cubicBezTo>
                      <a:cubicBezTo>
                        <a:pt x="183424" y="192623"/>
                        <a:pt x="182399" y="191608"/>
                        <a:pt x="180069" y="191664"/>
                      </a:cubicBezTo>
                      <a:cubicBezTo>
                        <a:pt x="187281" y="200548"/>
                        <a:pt x="193690" y="209364"/>
                        <a:pt x="201492" y="217033"/>
                      </a:cubicBezTo>
                      <a:cubicBezTo>
                        <a:pt x="219627" y="234856"/>
                        <a:pt x="240571" y="248533"/>
                        <a:pt x="263945" y="258419"/>
                      </a:cubicBezTo>
                      <a:cubicBezTo>
                        <a:pt x="267256" y="259824"/>
                        <a:pt x="267757" y="260615"/>
                        <a:pt x="265428" y="263636"/>
                      </a:cubicBezTo>
                      <a:cubicBezTo>
                        <a:pt x="238944" y="297989"/>
                        <a:pt x="212561" y="332409"/>
                        <a:pt x="186300" y="366940"/>
                      </a:cubicBezTo>
                      <a:cubicBezTo>
                        <a:pt x="184126" y="369793"/>
                        <a:pt x="182544" y="369760"/>
                        <a:pt x="179601" y="368456"/>
                      </a:cubicBezTo>
                      <a:cubicBezTo>
                        <a:pt x="153675" y="356986"/>
                        <a:pt x="128161" y="344736"/>
                        <a:pt x="103906" y="329979"/>
                      </a:cubicBezTo>
                      <a:cubicBezTo>
                        <a:pt x="103059" y="329466"/>
                        <a:pt x="102290" y="328507"/>
                        <a:pt x="101019" y="328931"/>
                      </a:cubicBezTo>
                      <a:cubicBezTo>
                        <a:pt x="118653" y="354568"/>
                        <a:pt x="141737" y="373940"/>
                        <a:pt x="169558" y="388787"/>
                      </a:cubicBezTo>
                      <a:close/>
                    </a:path>
                  </a:pathLst>
                </a:custGeom>
                <a:solidFill>
                  <a:srgbClr val="EF8126"/>
                </a:solidFill>
                <a:ln w="0" cap="flat">
                  <a:noFill/>
                  <a:prstDash val="solid"/>
                  <a:miter/>
                </a:ln>
              </p:spPr>
              <p:txBody>
                <a:bodyPr rtlCol="0" anchor="ctr"/>
                <a:lstStyle/>
                <a:p>
                  <a:endParaRPr lang="en-US" sz="1641"/>
                </a:p>
              </p:txBody>
            </p:sp>
            <p:sp>
              <p:nvSpPr>
                <p:cNvPr id="212" name="Freeform: Shape 211">
                  <a:extLst>
                    <a:ext uri="{FF2B5EF4-FFF2-40B4-BE49-F238E27FC236}">
                      <a16:creationId xmlns:a16="http://schemas.microsoft.com/office/drawing/2014/main" id="{1B7A3E6D-F6A3-4700-6BE8-3008086E0F89}"/>
                    </a:ext>
                  </a:extLst>
                </p:cNvPr>
                <p:cNvSpPr/>
                <p:nvPr/>
              </p:nvSpPr>
              <p:spPr>
                <a:xfrm>
                  <a:off x="6444628" y="3515028"/>
                  <a:ext cx="162795" cy="70695"/>
                </a:xfrm>
                <a:custGeom>
                  <a:avLst/>
                  <a:gdLst>
                    <a:gd name="connsiteX0" fmla="*/ 0 w 162795"/>
                    <a:gd name="connsiteY0" fmla="*/ 18932 h 70695"/>
                    <a:gd name="connsiteX1" fmla="*/ 55286 w 162795"/>
                    <a:gd name="connsiteY1" fmla="*/ 1767 h 70695"/>
                    <a:gd name="connsiteX2" fmla="*/ 138192 w 162795"/>
                    <a:gd name="connsiteY2" fmla="*/ 7273 h 70695"/>
                    <a:gd name="connsiteX3" fmla="*/ 162770 w 162795"/>
                    <a:gd name="connsiteY3" fmla="*/ 39441 h 70695"/>
                    <a:gd name="connsiteX4" fmla="*/ 136230 w 162795"/>
                    <a:gd name="connsiteY4" fmla="*/ 70317 h 70695"/>
                    <a:gd name="connsiteX5" fmla="*/ 116446 w 162795"/>
                    <a:gd name="connsiteY5" fmla="*/ 67519 h 70695"/>
                    <a:gd name="connsiteX6" fmla="*/ 58697 w 162795"/>
                    <a:gd name="connsiteY6" fmla="*/ 59092 h 70695"/>
                    <a:gd name="connsiteX7" fmla="*/ 41888 w 162795"/>
                    <a:gd name="connsiteY7" fmla="*/ 51881 h 70695"/>
                    <a:gd name="connsiteX8" fmla="*/ 7033 w 162795"/>
                    <a:gd name="connsiteY8" fmla="*/ 23023 h 70695"/>
                    <a:gd name="connsiteX9" fmla="*/ 0 w 162795"/>
                    <a:gd name="connsiteY9" fmla="*/ 18921 h 7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95" h="70695">
                      <a:moveTo>
                        <a:pt x="0" y="18932"/>
                      </a:moveTo>
                      <a:cubicBezTo>
                        <a:pt x="17912" y="9580"/>
                        <a:pt x="36192" y="4342"/>
                        <a:pt x="55286" y="1767"/>
                      </a:cubicBezTo>
                      <a:cubicBezTo>
                        <a:pt x="83285" y="-2001"/>
                        <a:pt x="110895" y="452"/>
                        <a:pt x="138192" y="7273"/>
                      </a:cubicBezTo>
                      <a:cubicBezTo>
                        <a:pt x="153920" y="11208"/>
                        <a:pt x="163361" y="23680"/>
                        <a:pt x="162770" y="39441"/>
                      </a:cubicBezTo>
                      <a:cubicBezTo>
                        <a:pt x="162190" y="54879"/>
                        <a:pt x="151133" y="67764"/>
                        <a:pt x="136230" y="70317"/>
                      </a:cubicBezTo>
                      <a:cubicBezTo>
                        <a:pt x="129353" y="71498"/>
                        <a:pt x="122866" y="69737"/>
                        <a:pt x="116446" y="67519"/>
                      </a:cubicBezTo>
                      <a:cubicBezTo>
                        <a:pt x="97720" y="61065"/>
                        <a:pt x="78437" y="57487"/>
                        <a:pt x="58697" y="59092"/>
                      </a:cubicBezTo>
                      <a:cubicBezTo>
                        <a:pt x="51039" y="59717"/>
                        <a:pt x="46580" y="57710"/>
                        <a:pt x="41888" y="51881"/>
                      </a:cubicBezTo>
                      <a:cubicBezTo>
                        <a:pt x="32313" y="39976"/>
                        <a:pt x="20231" y="30736"/>
                        <a:pt x="7033" y="23023"/>
                      </a:cubicBezTo>
                      <a:cubicBezTo>
                        <a:pt x="4949" y="21797"/>
                        <a:pt x="2853" y="20582"/>
                        <a:pt x="0" y="18921"/>
                      </a:cubicBezTo>
                      <a:close/>
                    </a:path>
                  </a:pathLst>
                </a:custGeom>
                <a:solidFill>
                  <a:srgbClr val="009245"/>
                </a:solidFill>
                <a:ln w="0" cap="flat">
                  <a:noFill/>
                  <a:prstDash val="solid"/>
                  <a:miter/>
                </a:ln>
              </p:spPr>
              <p:txBody>
                <a:bodyPr rtlCol="0" anchor="ctr"/>
                <a:lstStyle/>
                <a:p>
                  <a:endParaRPr lang="en-US" sz="1641"/>
                </a:p>
              </p:txBody>
            </p:sp>
            <p:sp>
              <p:nvSpPr>
                <p:cNvPr id="213" name="Freeform: Shape 212">
                  <a:extLst>
                    <a:ext uri="{FF2B5EF4-FFF2-40B4-BE49-F238E27FC236}">
                      <a16:creationId xmlns:a16="http://schemas.microsoft.com/office/drawing/2014/main" id="{BA917E9A-F07A-7E6D-FFA1-C3499D190EA1}"/>
                    </a:ext>
                  </a:extLst>
                </p:cNvPr>
                <p:cNvSpPr/>
                <p:nvPr/>
              </p:nvSpPr>
              <p:spPr>
                <a:xfrm>
                  <a:off x="6317415" y="3390508"/>
                  <a:ext cx="113160" cy="127715"/>
                </a:xfrm>
                <a:custGeom>
                  <a:avLst/>
                  <a:gdLst>
                    <a:gd name="connsiteX0" fmla="*/ 0 w 113160"/>
                    <a:gd name="connsiteY0" fmla="*/ 31432 h 127715"/>
                    <a:gd name="connsiteX1" fmla="*/ 20231 w 113160"/>
                    <a:gd name="connsiteY1" fmla="*/ 2942 h 127715"/>
                    <a:gd name="connsiteX2" fmla="*/ 54149 w 113160"/>
                    <a:gd name="connsiteY2" fmla="*/ 9407 h 127715"/>
                    <a:gd name="connsiteX3" fmla="*/ 113035 w 113160"/>
                    <a:gd name="connsiteY3" fmla="*/ 118373 h 127715"/>
                    <a:gd name="connsiteX4" fmla="*/ 110315 w 113160"/>
                    <a:gd name="connsiteY4" fmla="*/ 124270 h 127715"/>
                    <a:gd name="connsiteX5" fmla="*/ 92983 w 113160"/>
                    <a:gd name="connsiteY5" fmla="*/ 125217 h 127715"/>
                    <a:gd name="connsiteX6" fmla="*/ 58786 w 113160"/>
                    <a:gd name="connsiteY6" fmla="*/ 115163 h 127715"/>
                    <a:gd name="connsiteX7" fmla="*/ 53625 w 113160"/>
                    <a:gd name="connsiteY7" fmla="*/ 111496 h 127715"/>
                    <a:gd name="connsiteX8" fmla="*/ 13554 w 113160"/>
                    <a:gd name="connsiteY8" fmla="*/ 58930 h 127715"/>
                    <a:gd name="connsiteX9" fmla="*/ 0 w 113160"/>
                    <a:gd name="connsiteY9" fmla="*/ 31443 h 12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160" h="127715">
                      <a:moveTo>
                        <a:pt x="0" y="31432"/>
                      </a:moveTo>
                      <a:cubicBezTo>
                        <a:pt x="1003" y="19015"/>
                        <a:pt x="7524" y="8693"/>
                        <a:pt x="20231" y="2942"/>
                      </a:cubicBezTo>
                      <a:cubicBezTo>
                        <a:pt x="32837" y="-2754"/>
                        <a:pt x="44730" y="44"/>
                        <a:pt x="54149" y="9407"/>
                      </a:cubicBezTo>
                      <a:cubicBezTo>
                        <a:pt x="84690" y="39725"/>
                        <a:pt x="105578" y="75460"/>
                        <a:pt x="113035" y="118373"/>
                      </a:cubicBezTo>
                      <a:cubicBezTo>
                        <a:pt x="113525" y="121216"/>
                        <a:pt x="112578" y="122509"/>
                        <a:pt x="110315" y="124270"/>
                      </a:cubicBezTo>
                      <a:cubicBezTo>
                        <a:pt x="104541" y="128739"/>
                        <a:pt x="99492" y="128650"/>
                        <a:pt x="92983" y="125217"/>
                      </a:cubicBezTo>
                      <a:cubicBezTo>
                        <a:pt x="82382" y="119622"/>
                        <a:pt x="70701" y="116724"/>
                        <a:pt x="58786" y="115163"/>
                      </a:cubicBezTo>
                      <a:cubicBezTo>
                        <a:pt x="56278" y="114829"/>
                        <a:pt x="54717" y="113982"/>
                        <a:pt x="53625" y="111496"/>
                      </a:cubicBezTo>
                      <a:cubicBezTo>
                        <a:pt x="44496" y="90764"/>
                        <a:pt x="30597" y="73621"/>
                        <a:pt x="13554" y="58930"/>
                      </a:cubicBezTo>
                      <a:cubicBezTo>
                        <a:pt x="5551" y="52030"/>
                        <a:pt x="145" y="43871"/>
                        <a:pt x="0" y="31443"/>
                      </a:cubicBezTo>
                      <a:close/>
                    </a:path>
                  </a:pathLst>
                </a:custGeom>
                <a:solidFill>
                  <a:srgbClr val="009245"/>
                </a:solidFill>
                <a:ln w="0" cap="flat">
                  <a:noFill/>
                  <a:prstDash val="solid"/>
                  <a:miter/>
                </a:ln>
              </p:spPr>
              <p:txBody>
                <a:bodyPr rtlCol="0" anchor="ctr"/>
                <a:lstStyle/>
                <a:p>
                  <a:endParaRPr lang="en-US" sz="1641"/>
                </a:p>
              </p:txBody>
            </p:sp>
            <p:sp>
              <p:nvSpPr>
                <p:cNvPr id="214" name="Freeform: Shape 213">
                  <a:extLst>
                    <a:ext uri="{FF2B5EF4-FFF2-40B4-BE49-F238E27FC236}">
                      <a16:creationId xmlns:a16="http://schemas.microsoft.com/office/drawing/2014/main" id="{1B52DC2E-A0BB-6CE2-69A6-4CB520B2CDBB}"/>
                    </a:ext>
                  </a:extLst>
                </p:cNvPr>
                <p:cNvSpPr/>
                <p:nvPr/>
              </p:nvSpPr>
              <p:spPr>
                <a:xfrm>
                  <a:off x="6452599" y="3431777"/>
                  <a:ext cx="151610" cy="69764"/>
                </a:xfrm>
                <a:custGeom>
                  <a:avLst/>
                  <a:gdLst>
                    <a:gd name="connsiteX0" fmla="*/ 77421 w 151610"/>
                    <a:gd name="connsiteY0" fmla="*/ 58100 h 69764"/>
                    <a:gd name="connsiteX1" fmla="*/ 5471 w 151610"/>
                    <a:gd name="connsiteY1" fmla="*/ 69324 h 69764"/>
                    <a:gd name="connsiteX2" fmla="*/ 1414 w 151610"/>
                    <a:gd name="connsiteY2" fmla="*/ 66939 h 69764"/>
                    <a:gd name="connsiteX3" fmla="*/ 8080 w 151610"/>
                    <a:gd name="connsiteY3" fmla="*/ 47433 h 69764"/>
                    <a:gd name="connsiteX4" fmla="*/ 114003 w 151610"/>
                    <a:gd name="connsiteY4" fmla="*/ 473 h 69764"/>
                    <a:gd name="connsiteX5" fmla="*/ 149359 w 151610"/>
                    <a:gd name="connsiteY5" fmla="*/ 44289 h 69764"/>
                    <a:gd name="connsiteX6" fmla="*/ 128638 w 151610"/>
                    <a:gd name="connsiteY6" fmla="*/ 62837 h 69764"/>
                    <a:gd name="connsiteX7" fmla="*/ 122798 w 151610"/>
                    <a:gd name="connsiteY7" fmla="*/ 63026 h 69764"/>
                    <a:gd name="connsiteX8" fmla="*/ 77443 w 151610"/>
                    <a:gd name="connsiteY8" fmla="*/ 58100 h 6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610" h="69764">
                      <a:moveTo>
                        <a:pt x="77421" y="58100"/>
                      </a:moveTo>
                      <a:cubicBezTo>
                        <a:pt x="50826" y="57966"/>
                        <a:pt x="27798" y="61588"/>
                        <a:pt x="5471" y="69324"/>
                      </a:cubicBezTo>
                      <a:cubicBezTo>
                        <a:pt x="2540" y="70338"/>
                        <a:pt x="1983" y="69625"/>
                        <a:pt x="1414" y="66939"/>
                      </a:cubicBezTo>
                      <a:cubicBezTo>
                        <a:pt x="-1060" y="55358"/>
                        <a:pt x="-1105" y="55413"/>
                        <a:pt x="8080" y="47433"/>
                      </a:cubicBezTo>
                      <a:cubicBezTo>
                        <a:pt x="38576" y="20915"/>
                        <a:pt x="74423" y="6247"/>
                        <a:pt x="114003" y="473"/>
                      </a:cubicBezTo>
                      <a:cubicBezTo>
                        <a:pt x="144789" y="-4019"/>
                        <a:pt x="157095" y="24460"/>
                        <a:pt x="149359" y="44289"/>
                      </a:cubicBezTo>
                      <a:cubicBezTo>
                        <a:pt x="145581" y="53975"/>
                        <a:pt x="138536" y="59994"/>
                        <a:pt x="128638" y="62837"/>
                      </a:cubicBezTo>
                      <a:cubicBezTo>
                        <a:pt x="126699" y="63394"/>
                        <a:pt x="124837" y="63428"/>
                        <a:pt x="122798" y="63026"/>
                      </a:cubicBezTo>
                      <a:cubicBezTo>
                        <a:pt x="106847" y="59838"/>
                        <a:pt x="90774" y="57843"/>
                        <a:pt x="77443" y="58100"/>
                      </a:cubicBezTo>
                      <a:close/>
                    </a:path>
                  </a:pathLst>
                </a:custGeom>
                <a:solidFill>
                  <a:srgbClr val="009245"/>
                </a:solidFill>
                <a:ln w="0" cap="flat">
                  <a:noFill/>
                  <a:prstDash val="solid"/>
                  <a:miter/>
                </a:ln>
              </p:spPr>
              <p:txBody>
                <a:bodyPr rtlCol="0" anchor="ctr"/>
                <a:lstStyle/>
                <a:p>
                  <a:endParaRPr lang="en-US" sz="1641"/>
                </a:p>
              </p:txBody>
            </p:sp>
            <p:sp>
              <p:nvSpPr>
                <p:cNvPr id="215" name="Freeform: Shape 214">
                  <a:extLst>
                    <a:ext uri="{FF2B5EF4-FFF2-40B4-BE49-F238E27FC236}">
                      <a16:creationId xmlns:a16="http://schemas.microsoft.com/office/drawing/2014/main" id="{E2D47963-7F23-7BBC-4D63-25009BA74751}"/>
                    </a:ext>
                  </a:extLst>
                </p:cNvPr>
                <p:cNvSpPr/>
                <p:nvPr/>
              </p:nvSpPr>
              <p:spPr>
                <a:xfrm>
                  <a:off x="6401299" y="3351640"/>
                  <a:ext cx="77421" cy="108865"/>
                </a:xfrm>
                <a:custGeom>
                  <a:avLst/>
                  <a:gdLst>
                    <a:gd name="connsiteX0" fmla="*/ 34635 w 77421"/>
                    <a:gd name="connsiteY0" fmla="*/ 0 h 108865"/>
                    <a:gd name="connsiteX1" fmla="*/ 61854 w 77421"/>
                    <a:gd name="connsiteY1" fmla="*/ 19484 h 108865"/>
                    <a:gd name="connsiteX2" fmla="*/ 77359 w 77421"/>
                    <a:gd name="connsiteY2" fmla="*/ 80633 h 108865"/>
                    <a:gd name="connsiteX3" fmla="*/ 74818 w 77421"/>
                    <a:gd name="connsiteY3" fmla="*/ 85749 h 108865"/>
                    <a:gd name="connsiteX4" fmla="*/ 44254 w 77421"/>
                    <a:gd name="connsiteY4" fmla="*/ 107618 h 108865"/>
                    <a:gd name="connsiteX5" fmla="*/ 40286 w 77421"/>
                    <a:gd name="connsiteY5" fmla="*/ 106681 h 108865"/>
                    <a:gd name="connsiteX6" fmla="*/ 6346 w 77421"/>
                    <a:gd name="connsiteY6" fmla="*/ 50225 h 108865"/>
                    <a:gd name="connsiteX7" fmla="*/ 23801 w 77421"/>
                    <a:gd name="connsiteY7" fmla="*/ 1404 h 108865"/>
                    <a:gd name="connsiteX8" fmla="*/ 34635 w 77421"/>
                    <a:gd name="connsiteY8" fmla="*/ 0 h 10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21" h="108865">
                      <a:moveTo>
                        <a:pt x="34635" y="0"/>
                      </a:moveTo>
                      <a:cubicBezTo>
                        <a:pt x="47074" y="268"/>
                        <a:pt x="56627" y="7234"/>
                        <a:pt x="61854" y="19484"/>
                      </a:cubicBezTo>
                      <a:cubicBezTo>
                        <a:pt x="70181" y="39012"/>
                        <a:pt x="75063" y="59510"/>
                        <a:pt x="77359" y="80633"/>
                      </a:cubicBezTo>
                      <a:cubicBezTo>
                        <a:pt x="77638" y="83163"/>
                        <a:pt x="77013" y="84500"/>
                        <a:pt x="74818" y="85749"/>
                      </a:cubicBezTo>
                      <a:cubicBezTo>
                        <a:pt x="63861" y="91946"/>
                        <a:pt x="53695" y="99303"/>
                        <a:pt x="44254" y="107618"/>
                      </a:cubicBezTo>
                      <a:cubicBezTo>
                        <a:pt x="42114" y="109502"/>
                        <a:pt x="41367" y="109301"/>
                        <a:pt x="40286" y="106681"/>
                      </a:cubicBezTo>
                      <a:cubicBezTo>
                        <a:pt x="31782" y="86183"/>
                        <a:pt x="19565" y="67993"/>
                        <a:pt x="6346" y="50225"/>
                      </a:cubicBezTo>
                      <a:cubicBezTo>
                        <a:pt x="-6829" y="32503"/>
                        <a:pt x="1241" y="8772"/>
                        <a:pt x="23801" y="1404"/>
                      </a:cubicBezTo>
                      <a:cubicBezTo>
                        <a:pt x="26877" y="401"/>
                        <a:pt x="30076" y="78"/>
                        <a:pt x="34635" y="0"/>
                      </a:cubicBezTo>
                      <a:close/>
                    </a:path>
                  </a:pathLst>
                </a:custGeom>
                <a:solidFill>
                  <a:srgbClr val="009245"/>
                </a:solidFill>
                <a:ln w="0" cap="flat">
                  <a:noFill/>
                  <a:prstDash val="solid"/>
                  <a:miter/>
                </a:ln>
              </p:spPr>
              <p:txBody>
                <a:bodyPr rtlCol="0" anchor="ctr"/>
                <a:lstStyle/>
                <a:p>
                  <a:endParaRPr lang="en-US" sz="1641"/>
                </a:p>
              </p:txBody>
            </p:sp>
            <p:sp>
              <p:nvSpPr>
                <p:cNvPr id="216" name="Freeform: Shape 215">
                  <a:extLst>
                    <a:ext uri="{FF2B5EF4-FFF2-40B4-BE49-F238E27FC236}">
                      <a16:creationId xmlns:a16="http://schemas.microsoft.com/office/drawing/2014/main" id="{140FB778-894E-B6B7-5EFA-33D5CF1C0F9D}"/>
                    </a:ext>
                  </a:extLst>
                </p:cNvPr>
                <p:cNvSpPr/>
                <p:nvPr/>
              </p:nvSpPr>
              <p:spPr>
                <a:xfrm>
                  <a:off x="6496946" y="3341738"/>
                  <a:ext cx="96819" cy="81450"/>
                </a:xfrm>
                <a:custGeom>
                  <a:avLst/>
                  <a:gdLst>
                    <a:gd name="connsiteX0" fmla="*/ 96820 w 96819"/>
                    <a:gd name="connsiteY0" fmla="*/ 31013 h 81450"/>
                    <a:gd name="connsiteX1" fmla="*/ 85417 w 96819"/>
                    <a:gd name="connsiteY1" fmla="*/ 56660 h 81450"/>
                    <a:gd name="connsiteX2" fmla="*/ 57618 w 96819"/>
                    <a:gd name="connsiteY2" fmla="*/ 67261 h 81450"/>
                    <a:gd name="connsiteX3" fmla="*/ 10046 w 96819"/>
                    <a:gd name="connsiteY3" fmla="*/ 80703 h 81450"/>
                    <a:gd name="connsiteX4" fmla="*/ 5297 w 96819"/>
                    <a:gd name="connsiteY4" fmla="*/ 77972 h 81450"/>
                    <a:gd name="connsiteX5" fmla="*/ 348 w 96819"/>
                    <a:gd name="connsiteY5" fmla="*/ 53250 h 81450"/>
                    <a:gd name="connsiteX6" fmla="*/ 1128 w 96819"/>
                    <a:gd name="connsiteY6" fmla="*/ 48156 h 81450"/>
                    <a:gd name="connsiteX7" fmla="*/ 47809 w 96819"/>
                    <a:gd name="connsiteY7" fmla="*/ 5655 h 81450"/>
                    <a:gd name="connsiteX8" fmla="*/ 80000 w 96819"/>
                    <a:gd name="connsiteY8" fmla="*/ 3949 h 81450"/>
                    <a:gd name="connsiteX9" fmla="*/ 96820 w 96819"/>
                    <a:gd name="connsiteY9" fmla="*/ 31024 h 8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19" h="81450">
                      <a:moveTo>
                        <a:pt x="96820" y="31013"/>
                      </a:moveTo>
                      <a:cubicBezTo>
                        <a:pt x="96808" y="42817"/>
                        <a:pt x="92840" y="50574"/>
                        <a:pt x="85417" y="56660"/>
                      </a:cubicBezTo>
                      <a:cubicBezTo>
                        <a:pt x="77325" y="63292"/>
                        <a:pt x="67761" y="65745"/>
                        <a:pt x="57618" y="67261"/>
                      </a:cubicBezTo>
                      <a:cubicBezTo>
                        <a:pt x="41233" y="69713"/>
                        <a:pt x="25383" y="74439"/>
                        <a:pt x="10046" y="80703"/>
                      </a:cubicBezTo>
                      <a:cubicBezTo>
                        <a:pt x="6713" y="82063"/>
                        <a:pt x="5710" y="81795"/>
                        <a:pt x="5297" y="77972"/>
                      </a:cubicBezTo>
                      <a:cubicBezTo>
                        <a:pt x="4405" y="69601"/>
                        <a:pt x="2555" y="61375"/>
                        <a:pt x="348" y="53250"/>
                      </a:cubicBezTo>
                      <a:cubicBezTo>
                        <a:pt x="-165" y="51366"/>
                        <a:pt x="-265" y="49817"/>
                        <a:pt x="1128" y="48156"/>
                      </a:cubicBezTo>
                      <a:cubicBezTo>
                        <a:pt x="14783" y="31882"/>
                        <a:pt x="29685" y="17002"/>
                        <a:pt x="47809" y="5655"/>
                      </a:cubicBezTo>
                      <a:cubicBezTo>
                        <a:pt x="58220" y="-866"/>
                        <a:pt x="69121" y="-2159"/>
                        <a:pt x="80000" y="3949"/>
                      </a:cubicBezTo>
                      <a:cubicBezTo>
                        <a:pt x="91202" y="10236"/>
                        <a:pt x="96396" y="20424"/>
                        <a:pt x="96820" y="31024"/>
                      </a:cubicBezTo>
                      <a:close/>
                    </a:path>
                  </a:pathLst>
                </a:custGeom>
                <a:solidFill>
                  <a:srgbClr val="009245"/>
                </a:solidFill>
                <a:ln w="0" cap="flat">
                  <a:noFill/>
                  <a:prstDash val="solid"/>
                  <a:miter/>
                </a:ln>
              </p:spPr>
              <p:txBody>
                <a:bodyPr rtlCol="0" anchor="ctr"/>
                <a:lstStyle/>
                <a:p>
                  <a:endParaRPr lang="en-US" sz="1641"/>
                </a:p>
              </p:txBody>
            </p:sp>
          </p:grpSp>
        </p:grpSp>
      </p:grpSp>
      <p:grpSp>
        <p:nvGrpSpPr>
          <p:cNvPr id="248" name="Group 247">
            <a:extLst>
              <a:ext uri="{FF2B5EF4-FFF2-40B4-BE49-F238E27FC236}">
                <a16:creationId xmlns:a16="http://schemas.microsoft.com/office/drawing/2014/main" id="{52FED2AF-7E3B-C2A0-1096-3A6C3DB4FDCB}"/>
              </a:ext>
            </a:extLst>
          </p:cNvPr>
          <p:cNvGrpSpPr/>
          <p:nvPr/>
        </p:nvGrpSpPr>
        <p:grpSpPr>
          <a:xfrm>
            <a:off x="10322535" y="3986512"/>
            <a:ext cx="518242" cy="617782"/>
            <a:chOff x="7687926" y="4119589"/>
            <a:chExt cx="518242" cy="617782"/>
          </a:xfrm>
        </p:grpSpPr>
        <p:grpSp>
          <p:nvGrpSpPr>
            <p:cNvPr id="249" name="Group 248">
              <a:extLst>
                <a:ext uri="{FF2B5EF4-FFF2-40B4-BE49-F238E27FC236}">
                  <a16:creationId xmlns:a16="http://schemas.microsoft.com/office/drawing/2014/main" id="{117C1B57-6D8D-2026-3DB2-FFDC808F2BA8}"/>
                </a:ext>
              </a:extLst>
            </p:cNvPr>
            <p:cNvGrpSpPr/>
            <p:nvPr/>
          </p:nvGrpSpPr>
          <p:grpSpPr>
            <a:xfrm>
              <a:off x="7855631" y="4119589"/>
              <a:ext cx="350537" cy="569232"/>
              <a:chOff x="5086387" y="1785974"/>
              <a:chExt cx="2020942" cy="3281759"/>
            </a:xfrm>
          </p:grpSpPr>
          <p:sp>
            <p:nvSpPr>
              <p:cNvPr id="253" name="Freeform: Shape 252">
                <a:extLst>
                  <a:ext uri="{FF2B5EF4-FFF2-40B4-BE49-F238E27FC236}">
                    <a16:creationId xmlns:a16="http://schemas.microsoft.com/office/drawing/2014/main" id="{46D9E9CC-454F-E326-F8C0-815F02B5E765}"/>
                  </a:ext>
                </a:extLst>
              </p:cNvPr>
              <p:cNvSpPr/>
              <p:nvPr/>
            </p:nvSpPr>
            <p:spPr>
              <a:xfrm>
                <a:off x="5808965" y="1785974"/>
                <a:ext cx="573232" cy="1110204"/>
              </a:xfrm>
              <a:custGeom>
                <a:avLst/>
                <a:gdLst>
                  <a:gd name="connsiteX0" fmla="*/ 572879 w 573232"/>
                  <a:gd name="connsiteY0" fmla="*/ 582702 h 1110204"/>
                  <a:gd name="connsiteX1" fmla="*/ 555163 w 573232"/>
                  <a:gd name="connsiteY1" fmla="*/ 628137 h 1110204"/>
                  <a:gd name="connsiteX2" fmla="*/ 316181 w 573232"/>
                  <a:gd name="connsiteY2" fmla="*/ 1074288 h 1110204"/>
                  <a:gd name="connsiteX3" fmla="*/ 289892 w 573232"/>
                  <a:gd name="connsiteY3" fmla="*/ 1110102 h 1110204"/>
                  <a:gd name="connsiteX4" fmla="*/ 258935 w 573232"/>
                  <a:gd name="connsiteY4" fmla="*/ 1074002 h 1110204"/>
                  <a:gd name="connsiteX5" fmla="*/ 15095 w 573232"/>
                  <a:gd name="connsiteY5" fmla="*/ 630613 h 1110204"/>
                  <a:gd name="connsiteX6" fmla="*/ 3094 w 573232"/>
                  <a:gd name="connsiteY6" fmla="*/ 573558 h 1110204"/>
                  <a:gd name="connsiteX7" fmla="*/ 233885 w 573232"/>
                  <a:gd name="connsiteY7" fmla="*/ 37301 h 1110204"/>
                  <a:gd name="connsiteX8" fmla="*/ 337231 w 573232"/>
                  <a:gd name="connsiteY8" fmla="*/ 31586 h 1110204"/>
                  <a:gd name="connsiteX9" fmla="*/ 570689 w 573232"/>
                  <a:gd name="connsiteY9" fmla="*/ 571653 h 1110204"/>
                  <a:gd name="connsiteX10" fmla="*/ 572784 w 573232"/>
                  <a:gd name="connsiteY10" fmla="*/ 582702 h 111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3232" h="1110204">
                    <a:moveTo>
                      <a:pt x="572879" y="582702"/>
                    </a:moveTo>
                    <a:cubicBezTo>
                      <a:pt x="575261" y="603276"/>
                      <a:pt x="565164" y="615754"/>
                      <a:pt x="555163" y="628137"/>
                    </a:cubicBezTo>
                    <a:cubicBezTo>
                      <a:pt x="446864" y="761487"/>
                      <a:pt x="365234" y="909124"/>
                      <a:pt x="316181" y="1074288"/>
                    </a:cubicBezTo>
                    <a:cubicBezTo>
                      <a:pt x="311894" y="1088861"/>
                      <a:pt x="309418" y="1108673"/>
                      <a:pt x="289892" y="1110102"/>
                    </a:cubicBezTo>
                    <a:cubicBezTo>
                      <a:pt x="266365" y="1111911"/>
                      <a:pt x="264365" y="1089432"/>
                      <a:pt x="258935" y="1074002"/>
                    </a:cubicBezTo>
                    <a:cubicBezTo>
                      <a:pt x="202547" y="912458"/>
                      <a:pt x="129776" y="759963"/>
                      <a:pt x="15095" y="630613"/>
                    </a:cubicBezTo>
                    <a:cubicBezTo>
                      <a:pt x="-240" y="613373"/>
                      <a:pt x="-3193" y="595466"/>
                      <a:pt x="3094" y="573558"/>
                    </a:cubicBezTo>
                    <a:cubicBezTo>
                      <a:pt x="57672" y="385154"/>
                      <a:pt x="133872" y="205989"/>
                      <a:pt x="233885" y="37301"/>
                    </a:cubicBezTo>
                    <a:cubicBezTo>
                      <a:pt x="261698" y="-9753"/>
                      <a:pt x="310085" y="-12991"/>
                      <a:pt x="337231" y="31586"/>
                    </a:cubicBezTo>
                    <a:cubicBezTo>
                      <a:pt x="440101" y="200559"/>
                      <a:pt x="516110" y="381534"/>
                      <a:pt x="570689" y="571653"/>
                    </a:cubicBezTo>
                    <a:cubicBezTo>
                      <a:pt x="572022" y="576225"/>
                      <a:pt x="572498" y="580988"/>
                      <a:pt x="572784" y="582702"/>
                    </a:cubicBezTo>
                    <a:close/>
                  </a:path>
                </a:pathLst>
              </a:custGeom>
              <a:solidFill>
                <a:srgbClr val="17948B"/>
              </a:solidFill>
              <a:ln w="0" cap="flat">
                <a:noFill/>
                <a:prstDash val="solid"/>
                <a:miter/>
              </a:ln>
            </p:spPr>
            <p:txBody>
              <a:bodyPr rtlCol="0" anchor="ctr"/>
              <a:lstStyle/>
              <a:p>
                <a:endParaRPr lang="en-US" sz="1641"/>
              </a:p>
            </p:txBody>
          </p:sp>
          <p:sp>
            <p:nvSpPr>
              <p:cNvPr id="254" name="Freeform: Shape 253">
                <a:extLst>
                  <a:ext uri="{FF2B5EF4-FFF2-40B4-BE49-F238E27FC236}">
                    <a16:creationId xmlns:a16="http://schemas.microsoft.com/office/drawing/2014/main" id="{A55D36E4-D7E6-BBE3-320E-CA07A5D74811}"/>
                  </a:ext>
                </a:extLst>
              </p:cNvPr>
              <p:cNvSpPr/>
              <p:nvPr/>
            </p:nvSpPr>
            <p:spPr>
              <a:xfrm>
                <a:off x="5260476" y="2184463"/>
                <a:ext cx="709346" cy="811761"/>
              </a:xfrm>
              <a:custGeom>
                <a:avLst/>
                <a:gdLst>
                  <a:gd name="connsiteX0" fmla="*/ 62284 w 709346"/>
                  <a:gd name="connsiteY0" fmla="*/ 0 h 811761"/>
                  <a:gd name="connsiteX1" fmla="*/ 200968 w 709346"/>
                  <a:gd name="connsiteY1" fmla="*/ 61436 h 811761"/>
                  <a:gd name="connsiteX2" fmla="*/ 704935 w 709346"/>
                  <a:gd name="connsiteY2" fmla="*/ 681228 h 811761"/>
                  <a:gd name="connsiteX3" fmla="*/ 673789 w 709346"/>
                  <a:gd name="connsiteY3" fmla="*/ 733997 h 811761"/>
                  <a:gd name="connsiteX4" fmla="*/ 487099 w 709346"/>
                  <a:gd name="connsiteY4" fmla="*/ 802862 h 811761"/>
                  <a:gd name="connsiteX5" fmla="*/ 420900 w 709346"/>
                  <a:gd name="connsiteY5" fmla="*/ 798767 h 811761"/>
                  <a:gd name="connsiteX6" fmla="*/ 180584 w 709346"/>
                  <a:gd name="connsiteY6" fmla="*/ 663702 h 811761"/>
                  <a:gd name="connsiteX7" fmla="*/ 137531 w 709346"/>
                  <a:gd name="connsiteY7" fmla="*/ 610838 h 811761"/>
                  <a:gd name="connsiteX8" fmla="*/ 2562 w 709346"/>
                  <a:gd name="connsiteY8" fmla="*/ 80772 h 811761"/>
                  <a:gd name="connsiteX9" fmla="*/ 62093 w 709346"/>
                  <a:gd name="connsiteY9" fmla="*/ 0 h 81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346" h="811761">
                    <a:moveTo>
                      <a:pt x="62284" y="0"/>
                    </a:moveTo>
                    <a:cubicBezTo>
                      <a:pt x="108956" y="11621"/>
                      <a:pt x="155438" y="36481"/>
                      <a:pt x="200968" y="61436"/>
                    </a:cubicBezTo>
                    <a:cubicBezTo>
                      <a:pt x="452999" y="199263"/>
                      <a:pt x="612352" y="413099"/>
                      <a:pt x="704935" y="681228"/>
                    </a:cubicBezTo>
                    <a:cubicBezTo>
                      <a:pt x="716175" y="713899"/>
                      <a:pt x="705983" y="727901"/>
                      <a:pt x="673789" y="733997"/>
                    </a:cubicBezTo>
                    <a:cubicBezTo>
                      <a:pt x="607876" y="746474"/>
                      <a:pt x="545487" y="769620"/>
                      <a:pt x="487099" y="802862"/>
                    </a:cubicBezTo>
                    <a:cubicBezTo>
                      <a:pt x="463477" y="816293"/>
                      <a:pt x="442903" y="814197"/>
                      <a:pt x="420900" y="798767"/>
                    </a:cubicBezTo>
                    <a:cubicBezTo>
                      <a:pt x="345367" y="745712"/>
                      <a:pt x="264118" y="702564"/>
                      <a:pt x="180584" y="663702"/>
                    </a:cubicBezTo>
                    <a:cubicBezTo>
                      <a:pt x="156676" y="652558"/>
                      <a:pt x="143818" y="635508"/>
                      <a:pt x="137531" y="610838"/>
                    </a:cubicBezTo>
                    <a:cubicBezTo>
                      <a:pt x="92668" y="434149"/>
                      <a:pt x="46948" y="257556"/>
                      <a:pt x="2562" y="80772"/>
                    </a:cubicBezTo>
                    <a:cubicBezTo>
                      <a:pt x="-8582" y="36481"/>
                      <a:pt x="17611" y="0"/>
                      <a:pt x="62093" y="0"/>
                    </a:cubicBezTo>
                    <a:close/>
                  </a:path>
                </a:pathLst>
              </a:custGeom>
              <a:solidFill>
                <a:srgbClr val="17948B"/>
              </a:solidFill>
              <a:ln w="0" cap="flat">
                <a:noFill/>
                <a:prstDash val="solid"/>
                <a:miter/>
              </a:ln>
            </p:spPr>
            <p:txBody>
              <a:bodyPr rtlCol="0" anchor="ctr"/>
              <a:lstStyle/>
              <a:p>
                <a:endParaRPr lang="en-US" sz="1641"/>
              </a:p>
            </p:txBody>
          </p:sp>
          <p:sp>
            <p:nvSpPr>
              <p:cNvPr id="255" name="Freeform: Shape 254">
                <a:extLst>
                  <a:ext uri="{FF2B5EF4-FFF2-40B4-BE49-F238E27FC236}">
                    <a16:creationId xmlns:a16="http://schemas.microsoft.com/office/drawing/2014/main" id="{3024BE00-E4AF-153F-28E1-5B8DB794EF55}"/>
                  </a:ext>
                </a:extLst>
              </p:cNvPr>
              <p:cNvSpPr/>
              <p:nvPr/>
            </p:nvSpPr>
            <p:spPr>
              <a:xfrm>
                <a:off x="6224350" y="2186498"/>
                <a:ext cx="709754" cy="797135"/>
              </a:xfrm>
              <a:custGeom>
                <a:avLst/>
                <a:gdLst>
                  <a:gd name="connsiteX0" fmla="*/ 709754 w 709754"/>
                  <a:gd name="connsiteY0" fmla="*/ 62544 h 797135"/>
                  <a:gd name="connsiteX1" fmla="*/ 655366 w 709754"/>
                  <a:gd name="connsiteY1" fmla="*/ 277809 h 797135"/>
                  <a:gd name="connsiteX2" fmla="*/ 575547 w 709754"/>
                  <a:gd name="connsiteY2" fmla="*/ 590991 h 797135"/>
                  <a:gd name="connsiteX3" fmla="*/ 514015 w 709754"/>
                  <a:gd name="connsiteY3" fmla="*/ 668239 h 797135"/>
                  <a:gd name="connsiteX4" fmla="*/ 306561 w 709754"/>
                  <a:gd name="connsiteY4" fmla="*/ 783491 h 797135"/>
                  <a:gd name="connsiteX5" fmla="*/ 236457 w 709754"/>
                  <a:gd name="connsiteY5" fmla="*/ 788539 h 797135"/>
                  <a:gd name="connsiteX6" fmla="*/ 37670 w 709754"/>
                  <a:gd name="connsiteY6" fmla="*/ 725389 h 797135"/>
                  <a:gd name="connsiteX7" fmla="*/ 4047 w 709754"/>
                  <a:gd name="connsiteY7" fmla="*/ 674144 h 797135"/>
                  <a:gd name="connsiteX8" fmla="*/ 619743 w 709754"/>
                  <a:gd name="connsiteY8" fmla="*/ 5870 h 797135"/>
                  <a:gd name="connsiteX9" fmla="*/ 709754 w 709754"/>
                  <a:gd name="connsiteY9" fmla="*/ 62544 h 79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754" h="797135">
                    <a:moveTo>
                      <a:pt x="709754" y="62544"/>
                    </a:moveTo>
                    <a:cubicBezTo>
                      <a:pt x="692609" y="130362"/>
                      <a:pt x="674131" y="204085"/>
                      <a:pt x="655366" y="277809"/>
                    </a:cubicBezTo>
                    <a:cubicBezTo>
                      <a:pt x="628696" y="382203"/>
                      <a:pt x="600883" y="486311"/>
                      <a:pt x="575547" y="590991"/>
                    </a:cubicBezTo>
                    <a:cubicBezTo>
                      <a:pt x="566689" y="627567"/>
                      <a:pt x="550591" y="653094"/>
                      <a:pt x="514015" y="668239"/>
                    </a:cubicBezTo>
                    <a:cubicBezTo>
                      <a:pt x="440673" y="698623"/>
                      <a:pt x="371998" y="738628"/>
                      <a:pt x="306561" y="783491"/>
                    </a:cubicBezTo>
                    <a:cubicBezTo>
                      <a:pt x="282939" y="799684"/>
                      <a:pt x="262841" y="801589"/>
                      <a:pt x="236457" y="788539"/>
                    </a:cubicBezTo>
                    <a:cubicBezTo>
                      <a:pt x="173687" y="757488"/>
                      <a:pt x="106250" y="738914"/>
                      <a:pt x="37670" y="725389"/>
                    </a:cubicBezTo>
                    <a:cubicBezTo>
                      <a:pt x="7762" y="719483"/>
                      <a:pt x="-7955" y="708815"/>
                      <a:pt x="4047" y="674144"/>
                    </a:cubicBezTo>
                    <a:cubicBezTo>
                      <a:pt x="111679" y="361248"/>
                      <a:pt x="302465" y="125314"/>
                      <a:pt x="619743" y="5870"/>
                    </a:cubicBezTo>
                    <a:cubicBezTo>
                      <a:pt x="667177" y="-11942"/>
                      <a:pt x="708611" y="11871"/>
                      <a:pt x="709754" y="62544"/>
                    </a:cubicBezTo>
                    <a:close/>
                  </a:path>
                </a:pathLst>
              </a:custGeom>
              <a:solidFill>
                <a:srgbClr val="17948B"/>
              </a:solidFill>
              <a:ln w="0" cap="flat">
                <a:noFill/>
                <a:prstDash val="solid"/>
                <a:miter/>
              </a:ln>
            </p:spPr>
            <p:txBody>
              <a:bodyPr rtlCol="0" anchor="ctr"/>
              <a:lstStyle/>
              <a:p>
                <a:endParaRPr lang="en-US" sz="1641"/>
              </a:p>
            </p:txBody>
          </p:sp>
          <p:sp>
            <p:nvSpPr>
              <p:cNvPr id="256" name="Freeform: Shape 255">
                <a:extLst>
                  <a:ext uri="{FF2B5EF4-FFF2-40B4-BE49-F238E27FC236}">
                    <a16:creationId xmlns:a16="http://schemas.microsoft.com/office/drawing/2014/main" id="{A30E7BF0-FF7A-53CB-C424-C36E8892B629}"/>
                  </a:ext>
                </a:extLst>
              </p:cNvPr>
              <p:cNvSpPr/>
              <p:nvPr/>
            </p:nvSpPr>
            <p:spPr>
              <a:xfrm>
                <a:off x="6195026" y="4407949"/>
                <a:ext cx="543624" cy="558654"/>
              </a:xfrm>
              <a:custGeom>
                <a:avLst/>
                <a:gdLst>
                  <a:gd name="connsiteX0" fmla="*/ 543625 w 543624"/>
                  <a:gd name="connsiteY0" fmla="*/ 318832 h 558654"/>
                  <a:gd name="connsiteX1" fmla="*/ 528385 w 543624"/>
                  <a:gd name="connsiteY1" fmla="*/ 350645 h 558654"/>
                  <a:gd name="connsiteX2" fmla="*/ 306262 w 543624"/>
                  <a:gd name="connsiteY2" fmla="*/ 548860 h 558654"/>
                  <a:gd name="connsiteX3" fmla="*/ 247873 w 543624"/>
                  <a:gd name="connsiteY3" fmla="*/ 541907 h 558654"/>
                  <a:gd name="connsiteX4" fmla="*/ 12701 w 543624"/>
                  <a:gd name="connsiteY4" fmla="*/ 287399 h 558654"/>
                  <a:gd name="connsiteX5" fmla="*/ 11177 w 543624"/>
                  <a:gd name="connsiteY5" fmla="*/ 237679 h 558654"/>
                  <a:gd name="connsiteX6" fmla="*/ 216727 w 543624"/>
                  <a:gd name="connsiteY6" fmla="*/ 13936 h 558654"/>
                  <a:gd name="connsiteX7" fmla="*/ 263876 w 543624"/>
                  <a:gd name="connsiteY7" fmla="*/ 13365 h 558654"/>
                  <a:gd name="connsiteX8" fmla="*/ 532481 w 543624"/>
                  <a:gd name="connsiteY8" fmla="*/ 301591 h 558654"/>
                  <a:gd name="connsiteX9" fmla="*/ 543625 w 543624"/>
                  <a:gd name="connsiteY9" fmla="*/ 318736 h 558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624" h="558654">
                    <a:moveTo>
                      <a:pt x="543625" y="318832"/>
                    </a:moveTo>
                    <a:cubicBezTo>
                      <a:pt x="543625" y="334357"/>
                      <a:pt x="535052" y="341882"/>
                      <a:pt x="528385" y="350645"/>
                    </a:cubicBezTo>
                    <a:cubicBezTo>
                      <a:pt x="467615" y="431608"/>
                      <a:pt x="389224" y="492758"/>
                      <a:pt x="306262" y="548860"/>
                    </a:cubicBezTo>
                    <a:cubicBezTo>
                      <a:pt x="284449" y="563624"/>
                      <a:pt x="266257" y="562005"/>
                      <a:pt x="247873" y="541907"/>
                    </a:cubicBezTo>
                    <a:cubicBezTo>
                      <a:pt x="169864" y="456658"/>
                      <a:pt x="91378" y="371981"/>
                      <a:pt x="12701" y="287399"/>
                    </a:cubicBezTo>
                    <a:cubicBezTo>
                      <a:pt x="-2729" y="270730"/>
                      <a:pt x="-5110" y="255300"/>
                      <a:pt x="11177" y="237679"/>
                    </a:cubicBezTo>
                    <a:cubicBezTo>
                      <a:pt x="79948" y="163288"/>
                      <a:pt x="148528" y="88803"/>
                      <a:pt x="216727" y="13936"/>
                    </a:cubicBezTo>
                    <a:cubicBezTo>
                      <a:pt x="233110" y="-4066"/>
                      <a:pt x="246826" y="-5018"/>
                      <a:pt x="263876" y="13365"/>
                    </a:cubicBezTo>
                    <a:cubicBezTo>
                      <a:pt x="353125" y="109663"/>
                      <a:pt x="443041" y="205484"/>
                      <a:pt x="532481" y="301591"/>
                    </a:cubicBezTo>
                    <a:cubicBezTo>
                      <a:pt x="537624" y="307116"/>
                      <a:pt x="540958" y="314450"/>
                      <a:pt x="543625" y="318736"/>
                    </a:cubicBezTo>
                    <a:close/>
                  </a:path>
                </a:pathLst>
              </a:custGeom>
              <a:solidFill>
                <a:srgbClr val="FFC000"/>
              </a:solidFill>
              <a:ln w="0" cap="flat">
                <a:noFill/>
                <a:prstDash val="solid"/>
                <a:miter/>
              </a:ln>
            </p:spPr>
            <p:txBody>
              <a:bodyPr rtlCol="0" anchor="ctr"/>
              <a:lstStyle/>
              <a:p>
                <a:endParaRPr lang="en-US" sz="1641"/>
              </a:p>
            </p:txBody>
          </p:sp>
          <p:sp>
            <p:nvSpPr>
              <p:cNvPr id="257" name="Freeform: Shape 256">
                <a:extLst>
                  <a:ext uri="{FF2B5EF4-FFF2-40B4-BE49-F238E27FC236}">
                    <a16:creationId xmlns:a16="http://schemas.microsoft.com/office/drawing/2014/main" id="{ED75101C-9FEB-5777-80C1-EFAC49A287E6}"/>
                  </a:ext>
                </a:extLst>
              </p:cNvPr>
              <p:cNvSpPr/>
              <p:nvPr/>
            </p:nvSpPr>
            <p:spPr>
              <a:xfrm>
                <a:off x="5501732" y="4414437"/>
                <a:ext cx="537592" cy="552182"/>
              </a:xfrm>
              <a:custGeom>
                <a:avLst/>
                <a:gdLst>
                  <a:gd name="connsiteX0" fmla="*/ 256606 w 537592"/>
                  <a:gd name="connsiteY0" fmla="*/ 552183 h 552182"/>
                  <a:gd name="connsiteX1" fmla="*/ 225840 w 537592"/>
                  <a:gd name="connsiteY1" fmla="*/ 537991 h 552182"/>
                  <a:gd name="connsiteX2" fmla="*/ 12766 w 537592"/>
                  <a:gd name="connsiteY2" fmla="*/ 349872 h 552182"/>
                  <a:gd name="connsiteX3" fmla="*/ 16671 w 537592"/>
                  <a:gd name="connsiteY3" fmla="*/ 288055 h 552182"/>
                  <a:gd name="connsiteX4" fmla="*/ 270227 w 537592"/>
                  <a:gd name="connsiteY4" fmla="*/ 16878 h 552182"/>
                  <a:gd name="connsiteX5" fmla="*/ 328710 w 537592"/>
                  <a:gd name="connsiteY5" fmla="*/ 17640 h 552182"/>
                  <a:gd name="connsiteX6" fmla="*/ 524830 w 537592"/>
                  <a:gd name="connsiteY6" fmla="*/ 231667 h 552182"/>
                  <a:gd name="connsiteX7" fmla="*/ 527688 w 537592"/>
                  <a:gd name="connsiteY7" fmla="*/ 276529 h 552182"/>
                  <a:gd name="connsiteX8" fmla="*/ 288420 w 537592"/>
                  <a:gd name="connsiteY8" fmla="*/ 534943 h 552182"/>
                  <a:gd name="connsiteX9" fmla="*/ 256606 w 537592"/>
                  <a:gd name="connsiteY9" fmla="*/ 552183 h 55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592" h="552182">
                    <a:moveTo>
                      <a:pt x="256606" y="552183"/>
                    </a:moveTo>
                    <a:cubicBezTo>
                      <a:pt x="248605" y="548563"/>
                      <a:pt x="236318" y="544658"/>
                      <a:pt x="225840" y="537991"/>
                    </a:cubicBezTo>
                    <a:cubicBezTo>
                      <a:pt x="144878" y="486556"/>
                      <a:pt x="73631" y="424262"/>
                      <a:pt x="12766" y="349872"/>
                    </a:cubicBezTo>
                    <a:cubicBezTo>
                      <a:pt x="-6189" y="326726"/>
                      <a:pt x="-3331" y="309105"/>
                      <a:pt x="16671" y="288055"/>
                    </a:cubicBezTo>
                    <a:cubicBezTo>
                      <a:pt x="101825" y="198329"/>
                      <a:pt x="186312" y="107842"/>
                      <a:pt x="270227" y="16878"/>
                    </a:cubicBezTo>
                    <a:cubicBezTo>
                      <a:pt x="291563" y="-6268"/>
                      <a:pt x="308136" y="-5220"/>
                      <a:pt x="328710" y="17640"/>
                    </a:cubicBezTo>
                    <a:cubicBezTo>
                      <a:pt x="393480" y="89553"/>
                      <a:pt x="459108" y="160705"/>
                      <a:pt x="524830" y="231667"/>
                    </a:cubicBezTo>
                    <a:cubicBezTo>
                      <a:pt x="538641" y="246621"/>
                      <a:pt x="543594" y="259384"/>
                      <a:pt x="527688" y="276529"/>
                    </a:cubicBezTo>
                    <a:cubicBezTo>
                      <a:pt x="447678" y="362445"/>
                      <a:pt x="368239" y="448836"/>
                      <a:pt x="288420" y="534943"/>
                    </a:cubicBezTo>
                    <a:cubicBezTo>
                      <a:pt x="280990" y="543039"/>
                      <a:pt x="273180" y="551326"/>
                      <a:pt x="256606" y="552183"/>
                    </a:cubicBezTo>
                    <a:close/>
                  </a:path>
                </a:pathLst>
              </a:custGeom>
              <a:solidFill>
                <a:srgbClr val="FFC000"/>
              </a:solidFill>
              <a:ln w="0" cap="flat">
                <a:noFill/>
                <a:prstDash val="solid"/>
                <a:miter/>
              </a:ln>
            </p:spPr>
            <p:txBody>
              <a:bodyPr rtlCol="0" anchor="ctr"/>
              <a:lstStyle/>
              <a:p>
                <a:endParaRPr lang="en-US" sz="1641"/>
              </a:p>
            </p:txBody>
          </p:sp>
          <p:sp>
            <p:nvSpPr>
              <p:cNvPr id="258" name="Freeform: Shape 257">
                <a:extLst>
                  <a:ext uri="{FF2B5EF4-FFF2-40B4-BE49-F238E27FC236}">
                    <a16:creationId xmlns:a16="http://schemas.microsoft.com/office/drawing/2014/main" id="{CDFEB59D-529F-B359-1882-E775B7FF7918}"/>
                  </a:ext>
                </a:extLst>
              </p:cNvPr>
              <p:cNvSpPr/>
              <p:nvPr/>
            </p:nvSpPr>
            <p:spPr>
              <a:xfrm>
                <a:off x="5308970" y="3374417"/>
                <a:ext cx="457992" cy="576396"/>
              </a:xfrm>
              <a:custGeom>
                <a:avLst/>
                <a:gdLst>
                  <a:gd name="connsiteX0" fmla="*/ 1026 w 457992"/>
                  <a:gd name="connsiteY0" fmla="*/ 322711 h 576396"/>
                  <a:gd name="connsiteX1" fmla="*/ 142377 w 457992"/>
                  <a:gd name="connsiteY1" fmla="*/ 12387 h 576396"/>
                  <a:gd name="connsiteX2" fmla="*/ 181525 w 457992"/>
                  <a:gd name="connsiteY2" fmla="*/ 11910 h 576396"/>
                  <a:gd name="connsiteX3" fmla="*/ 447939 w 457992"/>
                  <a:gd name="connsiteY3" fmla="*/ 296517 h 576396"/>
                  <a:gd name="connsiteX4" fmla="*/ 445939 w 457992"/>
                  <a:gd name="connsiteY4" fmla="*/ 341951 h 576396"/>
                  <a:gd name="connsiteX5" fmla="*/ 243438 w 457992"/>
                  <a:gd name="connsiteY5" fmla="*/ 562551 h 576396"/>
                  <a:gd name="connsiteX6" fmla="*/ 200004 w 457992"/>
                  <a:gd name="connsiteY6" fmla="*/ 565027 h 576396"/>
                  <a:gd name="connsiteX7" fmla="*/ 11123 w 457992"/>
                  <a:gd name="connsiteY7" fmla="*/ 357668 h 576396"/>
                  <a:gd name="connsiteX8" fmla="*/ 1217 w 457992"/>
                  <a:gd name="connsiteY8" fmla="*/ 322711 h 57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992" h="576396">
                    <a:moveTo>
                      <a:pt x="1026" y="322711"/>
                    </a:moveTo>
                    <a:cubicBezTo>
                      <a:pt x="31887" y="211840"/>
                      <a:pt x="79322" y="108589"/>
                      <a:pt x="142377" y="12387"/>
                    </a:cubicBezTo>
                    <a:cubicBezTo>
                      <a:pt x="154474" y="-6092"/>
                      <a:pt x="168476" y="-1901"/>
                      <a:pt x="181525" y="11910"/>
                    </a:cubicBezTo>
                    <a:cubicBezTo>
                      <a:pt x="270393" y="106779"/>
                      <a:pt x="359071" y="201743"/>
                      <a:pt x="447939" y="296517"/>
                    </a:cubicBezTo>
                    <a:cubicBezTo>
                      <a:pt x="463179" y="312805"/>
                      <a:pt x="459941" y="326712"/>
                      <a:pt x="445939" y="341951"/>
                    </a:cubicBezTo>
                    <a:cubicBezTo>
                      <a:pt x="378121" y="415199"/>
                      <a:pt x="310684" y="488827"/>
                      <a:pt x="243438" y="562551"/>
                    </a:cubicBezTo>
                    <a:cubicBezTo>
                      <a:pt x="229245" y="578076"/>
                      <a:pt x="216101" y="582743"/>
                      <a:pt x="200004" y="565027"/>
                    </a:cubicBezTo>
                    <a:cubicBezTo>
                      <a:pt x="137234" y="495780"/>
                      <a:pt x="74083" y="426819"/>
                      <a:pt x="11123" y="357668"/>
                    </a:cubicBezTo>
                    <a:cubicBezTo>
                      <a:pt x="2074" y="347667"/>
                      <a:pt x="-2307" y="336332"/>
                      <a:pt x="1217" y="322711"/>
                    </a:cubicBezTo>
                    <a:close/>
                  </a:path>
                </a:pathLst>
              </a:custGeom>
              <a:solidFill>
                <a:srgbClr val="FFC000"/>
              </a:solidFill>
              <a:ln w="0" cap="flat">
                <a:noFill/>
                <a:prstDash val="solid"/>
                <a:miter/>
              </a:ln>
            </p:spPr>
            <p:txBody>
              <a:bodyPr rtlCol="0" anchor="ctr"/>
              <a:lstStyle/>
              <a:p>
                <a:endParaRPr lang="en-US" sz="1641"/>
              </a:p>
            </p:txBody>
          </p:sp>
          <p:sp>
            <p:nvSpPr>
              <p:cNvPr id="259" name="Freeform: Shape 258">
                <a:extLst>
                  <a:ext uri="{FF2B5EF4-FFF2-40B4-BE49-F238E27FC236}">
                    <a16:creationId xmlns:a16="http://schemas.microsoft.com/office/drawing/2014/main" id="{352090AB-AD8F-F176-FABB-8DF1948E8FC7}"/>
                  </a:ext>
                </a:extLst>
              </p:cNvPr>
              <p:cNvSpPr/>
              <p:nvPr/>
            </p:nvSpPr>
            <p:spPr>
              <a:xfrm>
                <a:off x="6474159" y="3378829"/>
                <a:ext cx="442418" cy="565687"/>
              </a:xfrm>
              <a:custGeom>
                <a:avLst/>
                <a:gdLst>
                  <a:gd name="connsiteX0" fmla="*/ 442228 w 442418"/>
                  <a:gd name="connsiteY0" fmla="*/ 306202 h 565687"/>
                  <a:gd name="connsiteX1" fmla="*/ 423845 w 442418"/>
                  <a:gd name="connsiteY1" fmla="*/ 348684 h 565687"/>
                  <a:gd name="connsiteX2" fmla="*/ 256491 w 442418"/>
                  <a:gd name="connsiteY2" fmla="*/ 549947 h 565687"/>
                  <a:gd name="connsiteX3" fmla="*/ 205913 w 442418"/>
                  <a:gd name="connsiteY3" fmla="*/ 550709 h 565687"/>
                  <a:gd name="connsiteX4" fmla="*/ 10079 w 442418"/>
                  <a:gd name="connsiteY4" fmla="*/ 336396 h 565687"/>
                  <a:gd name="connsiteX5" fmla="*/ 12079 w 442418"/>
                  <a:gd name="connsiteY5" fmla="*/ 290962 h 565687"/>
                  <a:gd name="connsiteX6" fmla="*/ 268778 w 442418"/>
                  <a:gd name="connsiteY6" fmla="*/ 16166 h 565687"/>
                  <a:gd name="connsiteX7" fmla="*/ 310593 w 442418"/>
                  <a:gd name="connsiteY7" fmla="*/ 12642 h 565687"/>
                  <a:gd name="connsiteX8" fmla="*/ 441466 w 442418"/>
                  <a:gd name="connsiteY8" fmla="*/ 296677 h 565687"/>
                  <a:gd name="connsiteX9" fmla="*/ 442419 w 442418"/>
                  <a:gd name="connsiteY9" fmla="*/ 306107 h 56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18" h="565687">
                    <a:moveTo>
                      <a:pt x="442228" y="306202"/>
                    </a:moveTo>
                    <a:cubicBezTo>
                      <a:pt x="443371" y="323538"/>
                      <a:pt x="434132" y="336396"/>
                      <a:pt x="423845" y="348684"/>
                    </a:cubicBezTo>
                    <a:cubicBezTo>
                      <a:pt x="368029" y="415740"/>
                      <a:pt x="311736" y="482415"/>
                      <a:pt x="256491" y="549947"/>
                    </a:cubicBezTo>
                    <a:cubicBezTo>
                      <a:pt x="238870" y="571473"/>
                      <a:pt x="223534" y="570140"/>
                      <a:pt x="205913" y="550709"/>
                    </a:cubicBezTo>
                    <a:cubicBezTo>
                      <a:pt x="140857" y="479081"/>
                      <a:pt x="75611" y="407643"/>
                      <a:pt x="10079" y="336396"/>
                    </a:cubicBezTo>
                    <a:cubicBezTo>
                      <a:pt x="-5066" y="319918"/>
                      <a:pt x="-2113" y="306107"/>
                      <a:pt x="12079" y="290962"/>
                    </a:cubicBezTo>
                    <a:cubicBezTo>
                      <a:pt x="97804" y="199522"/>
                      <a:pt x="183148" y="107701"/>
                      <a:pt x="268778" y="16166"/>
                    </a:cubicBezTo>
                    <a:cubicBezTo>
                      <a:pt x="281256" y="2831"/>
                      <a:pt x="294686" y="-10599"/>
                      <a:pt x="310593" y="12642"/>
                    </a:cubicBezTo>
                    <a:cubicBezTo>
                      <a:pt x="370124" y="99986"/>
                      <a:pt x="412796" y="195045"/>
                      <a:pt x="441466" y="296677"/>
                    </a:cubicBezTo>
                    <a:cubicBezTo>
                      <a:pt x="442324" y="299725"/>
                      <a:pt x="442133" y="302964"/>
                      <a:pt x="442419" y="306107"/>
                    </a:cubicBezTo>
                    <a:close/>
                  </a:path>
                </a:pathLst>
              </a:custGeom>
              <a:solidFill>
                <a:srgbClr val="FFC000"/>
              </a:solidFill>
              <a:ln w="0" cap="flat">
                <a:noFill/>
                <a:prstDash val="solid"/>
                <a:miter/>
              </a:ln>
            </p:spPr>
            <p:txBody>
              <a:bodyPr rtlCol="0" anchor="ctr"/>
              <a:lstStyle/>
              <a:p>
                <a:endParaRPr lang="en-US" sz="1641"/>
              </a:p>
            </p:txBody>
          </p:sp>
          <p:sp>
            <p:nvSpPr>
              <p:cNvPr id="260" name="Freeform: Shape 259">
                <a:extLst>
                  <a:ext uri="{FF2B5EF4-FFF2-40B4-BE49-F238E27FC236}">
                    <a16:creationId xmlns:a16="http://schemas.microsoft.com/office/drawing/2014/main" id="{1549A9DE-336F-F26B-443B-7310B52E4AA8}"/>
                  </a:ext>
                </a:extLst>
              </p:cNvPr>
              <p:cNvSpPr/>
              <p:nvPr/>
            </p:nvSpPr>
            <p:spPr>
              <a:xfrm>
                <a:off x="5539522" y="3095719"/>
                <a:ext cx="503941" cy="512791"/>
              </a:xfrm>
              <a:custGeom>
                <a:avLst/>
                <a:gdLst>
                  <a:gd name="connsiteX0" fmla="*/ 225198 w 503941"/>
                  <a:gd name="connsiteY0" fmla="*/ 0 h 512791"/>
                  <a:gd name="connsiteX1" fmla="*/ 261489 w 503941"/>
                  <a:gd name="connsiteY1" fmla="*/ 22098 h 512791"/>
                  <a:gd name="connsiteX2" fmla="*/ 490470 w 503941"/>
                  <a:gd name="connsiteY2" fmla="*/ 269939 h 512791"/>
                  <a:gd name="connsiteX3" fmla="*/ 491327 w 503941"/>
                  <a:gd name="connsiteY3" fmla="*/ 323660 h 512791"/>
                  <a:gd name="connsiteX4" fmla="*/ 325973 w 503941"/>
                  <a:gd name="connsiteY4" fmla="*/ 500920 h 512791"/>
                  <a:gd name="connsiteX5" fmla="*/ 282348 w 503941"/>
                  <a:gd name="connsiteY5" fmla="*/ 499967 h 512791"/>
                  <a:gd name="connsiteX6" fmla="*/ 10029 w 503941"/>
                  <a:gd name="connsiteY6" fmla="*/ 207931 h 512791"/>
                  <a:gd name="connsiteX7" fmla="*/ 7076 w 503941"/>
                  <a:gd name="connsiteY7" fmla="*/ 170021 h 512791"/>
                  <a:gd name="connsiteX8" fmla="*/ 212625 w 503941"/>
                  <a:gd name="connsiteY8" fmla="*/ 3715 h 512791"/>
                  <a:gd name="connsiteX9" fmla="*/ 225198 w 503941"/>
                  <a:gd name="connsiteY9" fmla="*/ 95 h 51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3941" h="512791">
                    <a:moveTo>
                      <a:pt x="225198" y="0"/>
                    </a:moveTo>
                    <a:cubicBezTo>
                      <a:pt x="242343" y="572"/>
                      <a:pt x="251868" y="11716"/>
                      <a:pt x="261489" y="22098"/>
                    </a:cubicBezTo>
                    <a:cubicBezTo>
                      <a:pt x="337879" y="104680"/>
                      <a:pt x="413793" y="187738"/>
                      <a:pt x="490470" y="269939"/>
                    </a:cubicBezTo>
                    <a:cubicBezTo>
                      <a:pt x="507996" y="288703"/>
                      <a:pt x="508567" y="305276"/>
                      <a:pt x="491327" y="323660"/>
                    </a:cubicBezTo>
                    <a:cubicBezTo>
                      <a:pt x="436082" y="382619"/>
                      <a:pt x="380742" y="441579"/>
                      <a:pt x="325973" y="500920"/>
                    </a:cubicBezTo>
                    <a:cubicBezTo>
                      <a:pt x="310352" y="517874"/>
                      <a:pt x="297207" y="515874"/>
                      <a:pt x="282348" y="499967"/>
                    </a:cubicBezTo>
                    <a:cubicBezTo>
                      <a:pt x="191766" y="402431"/>
                      <a:pt x="100897" y="305181"/>
                      <a:pt x="10029" y="207931"/>
                    </a:cubicBezTo>
                    <a:cubicBezTo>
                      <a:pt x="-1020" y="196025"/>
                      <a:pt x="-4259" y="183928"/>
                      <a:pt x="7076" y="170021"/>
                    </a:cubicBezTo>
                    <a:cubicBezTo>
                      <a:pt x="63750" y="99917"/>
                      <a:pt x="134330" y="47054"/>
                      <a:pt x="212625" y="3715"/>
                    </a:cubicBezTo>
                    <a:cubicBezTo>
                      <a:pt x="216626" y="1524"/>
                      <a:pt x="221674" y="1048"/>
                      <a:pt x="225198" y="95"/>
                    </a:cubicBezTo>
                    <a:close/>
                  </a:path>
                </a:pathLst>
              </a:custGeom>
              <a:solidFill>
                <a:srgbClr val="FFC000"/>
              </a:solidFill>
              <a:ln w="0" cap="flat">
                <a:noFill/>
                <a:prstDash val="solid"/>
                <a:miter/>
              </a:ln>
            </p:spPr>
            <p:txBody>
              <a:bodyPr rtlCol="0" anchor="ctr"/>
              <a:lstStyle/>
              <a:p>
                <a:endParaRPr lang="en-US" sz="1641"/>
              </a:p>
            </p:txBody>
          </p:sp>
          <p:sp>
            <p:nvSpPr>
              <p:cNvPr id="261" name="Freeform: Shape 260">
                <a:extLst>
                  <a:ext uri="{FF2B5EF4-FFF2-40B4-BE49-F238E27FC236}">
                    <a16:creationId xmlns:a16="http://schemas.microsoft.com/office/drawing/2014/main" id="{492690D5-6077-1E96-4C38-537ECE4C579B}"/>
                  </a:ext>
                </a:extLst>
              </p:cNvPr>
              <p:cNvSpPr/>
              <p:nvPr/>
            </p:nvSpPr>
            <p:spPr>
              <a:xfrm>
                <a:off x="6200511" y="3100217"/>
                <a:ext cx="498676" cy="507856"/>
              </a:xfrm>
              <a:custGeom>
                <a:avLst/>
                <a:gdLst>
                  <a:gd name="connsiteX0" fmla="*/ 498421 w 498676"/>
                  <a:gd name="connsiteY0" fmla="*/ 180859 h 507856"/>
                  <a:gd name="connsiteX1" fmla="*/ 483752 w 498676"/>
                  <a:gd name="connsiteY1" fmla="*/ 212196 h 507856"/>
                  <a:gd name="connsiteX2" fmla="*/ 224292 w 498676"/>
                  <a:gd name="connsiteY2" fmla="*/ 490612 h 507856"/>
                  <a:gd name="connsiteX3" fmla="*/ 170094 w 498676"/>
                  <a:gd name="connsiteY3" fmla="*/ 492421 h 507856"/>
                  <a:gd name="connsiteX4" fmla="*/ 13122 w 498676"/>
                  <a:gd name="connsiteY4" fmla="*/ 320114 h 507856"/>
                  <a:gd name="connsiteX5" fmla="*/ 13599 w 498676"/>
                  <a:gd name="connsiteY5" fmla="*/ 267441 h 507856"/>
                  <a:gd name="connsiteX6" fmla="*/ 248104 w 498676"/>
                  <a:gd name="connsiteY6" fmla="*/ 17695 h 507856"/>
                  <a:gd name="connsiteX7" fmla="*/ 297443 w 498676"/>
                  <a:gd name="connsiteY7" fmla="*/ 6266 h 507856"/>
                  <a:gd name="connsiteX8" fmla="*/ 487467 w 498676"/>
                  <a:gd name="connsiteY8" fmla="*/ 163237 h 507856"/>
                  <a:gd name="connsiteX9" fmla="*/ 498421 w 498676"/>
                  <a:gd name="connsiteY9" fmla="*/ 180764 h 50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76" h="507856">
                    <a:moveTo>
                      <a:pt x="498421" y="180859"/>
                    </a:moveTo>
                    <a:cubicBezTo>
                      <a:pt x="500326" y="196861"/>
                      <a:pt x="491182" y="204290"/>
                      <a:pt x="483752" y="212196"/>
                    </a:cubicBezTo>
                    <a:cubicBezTo>
                      <a:pt x="397265" y="304970"/>
                      <a:pt x="310302" y="397457"/>
                      <a:pt x="224292" y="490612"/>
                    </a:cubicBezTo>
                    <a:cubicBezTo>
                      <a:pt x="205527" y="510900"/>
                      <a:pt x="190478" y="515472"/>
                      <a:pt x="170094" y="492421"/>
                    </a:cubicBezTo>
                    <a:cubicBezTo>
                      <a:pt x="118564" y="434319"/>
                      <a:pt x="66081" y="376979"/>
                      <a:pt x="13122" y="320114"/>
                    </a:cubicBezTo>
                    <a:cubicBezTo>
                      <a:pt x="-4594" y="301160"/>
                      <a:pt x="-4309" y="286205"/>
                      <a:pt x="13599" y="267441"/>
                    </a:cubicBezTo>
                    <a:cubicBezTo>
                      <a:pt x="92275" y="184669"/>
                      <a:pt x="170094" y="101135"/>
                      <a:pt x="248104" y="17695"/>
                    </a:cubicBezTo>
                    <a:cubicBezTo>
                      <a:pt x="262201" y="2646"/>
                      <a:pt x="275726" y="-6974"/>
                      <a:pt x="297443" y="6266"/>
                    </a:cubicBezTo>
                    <a:cubicBezTo>
                      <a:pt x="368405" y="49604"/>
                      <a:pt x="431365" y="102182"/>
                      <a:pt x="487467" y="163237"/>
                    </a:cubicBezTo>
                    <a:cubicBezTo>
                      <a:pt x="492706" y="168857"/>
                      <a:pt x="495754" y="176477"/>
                      <a:pt x="498421" y="180764"/>
                    </a:cubicBezTo>
                    <a:close/>
                  </a:path>
                </a:pathLst>
              </a:custGeom>
              <a:solidFill>
                <a:srgbClr val="FFC000"/>
              </a:solidFill>
              <a:ln w="0" cap="flat">
                <a:noFill/>
                <a:prstDash val="solid"/>
                <a:miter/>
              </a:ln>
            </p:spPr>
            <p:txBody>
              <a:bodyPr rtlCol="0" anchor="ctr"/>
              <a:lstStyle/>
              <a:p>
                <a:endParaRPr lang="en-US" sz="1641"/>
              </a:p>
            </p:txBody>
          </p:sp>
          <p:sp>
            <p:nvSpPr>
              <p:cNvPr id="262" name="Freeform: Shape 261">
                <a:extLst>
                  <a:ext uri="{FF2B5EF4-FFF2-40B4-BE49-F238E27FC236}">
                    <a16:creationId xmlns:a16="http://schemas.microsoft.com/office/drawing/2014/main" id="{BD55AB34-D766-F1F7-1F27-42BEB9821728}"/>
                  </a:ext>
                </a:extLst>
              </p:cNvPr>
              <p:cNvSpPr/>
              <p:nvPr/>
            </p:nvSpPr>
            <p:spPr>
              <a:xfrm>
                <a:off x="5880665" y="4069416"/>
                <a:ext cx="478224" cy="513823"/>
              </a:xfrm>
              <a:custGeom>
                <a:avLst/>
                <a:gdLst>
                  <a:gd name="connsiteX0" fmla="*/ 478225 w 478224"/>
                  <a:gd name="connsiteY0" fmla="*/ 250076 h 513823"/>
                  <a:gd name="connsiteX1" fmla="*/ 457650 w 478224"/>
                  <a:gd name="connsiteY1" fmla="*/ 289223 h 513823"/>
                  <a:gd name="connsiteX2" fmla="*/ 263245 w 478224"/>
                  <a:gd name="connsiteY2" fmla="*/ 497821 h 513823"/>
                  <a:gd name="connsiteX3" fmla="*/ 208286 w 478224"/>
                  <a:gd name="connsiteY3" fmla="*/ 497821 h 513823"/>
                  <a:gd name="connsiteX4" fmla="*/ 12547 w 478224"/>
                  <a:gd name="connsiteY4" fmla="*/ 284080 h 513823"/>
                  <a:gd name="connsiteX5" fmla="*/ 13785 w 478224"/>
                  <a:gd name="connsiteY5" fmla="*/ 230645 h 513823"/>
                  <a:gd name="connsiteX6" fmla="*/ 219335 w 478224"/>
                  <a:gd name="connsiteY6" fmla="*/ 12903 h 513823"/>
                  <a:gd name="connsiteX7" fmla="*/ 259149 w 478224"/>
                  <a:gd name="connsiteY7" fmla="*/ 9760 h 513823"/>
                  <a:gd name="connsiteX8" fmla="*/ 466509 w 478224"/>
                  <a:gd name="connsiteY8" fmla="*/ 232264 h 513823"/>
                  <a:gd name="connsiteX9" fmla="*/ 478225 w 478224"/>
                  <a:gd name="connsiteY9" fmla="*/ 249885 h 51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224" h="513823">
                    <a:moveTo>
                      <a:pt x="478225" y="250076"/>
                    </a:moveTo>
                    <a:cubicBezTo>
                      <a:pt x="477653" y="268459"/>
                      <a:pt x="467080" y="279032"/>
                      <a:pt x="457650" y="289223"/>
                    </a:cubicBezTo>
                    <a:cubicBezTo>
                      <a:pt x="393166" y="359042"/>
                      <a:pt x="327634" y="427907"/>
                      <a:pt x="263245" y="497821"/>
                    </a:cubicBezTo>
                    <a:cubicBezTo>
                      <a:pt x="243624" y="519062"/>
                      <a:pt x="227622" y="519252"/>
                      <a:pt x="208286" y="497821"/>
                    </a:cubicBezTo>
                    <a:cubicBezTo>
                      <a:pt x="143421" y="426193"/>
                      <a:pt x="78174" y="354946"/>
                      <a:pt x="12547" y="284080"/>
                    </a:cubicBezTo>
                    <a:cubicBezTo>
                      <a:pt x="-5169" y="264935"/>
                      <a:pt x="-3550" y="248837"/>
                      <a:pt x="13785" y="230645"/>
                    </a:cubicBezTo>
                    <a:cubicBezTo>
                      <a:pt x="82651" y="158350"/>
                      <a:pt x="151041" y="85674"/>
                      <a:pt x="219335" y="12903"/>
                    </a:cubicBezTo>
                    <a:cubicBezTo>
                      <a:pt x="232194" y="-813"/>
                      <a:pt x="244386" y="-6147"/>
                      <a:pt x="259149" y="9760"/>
                    </a:cubicBezTo>
                    <a:cubicBezTo>
                      <a:pt x="328301" y="83960"/>
                      <a:pt x="397548" y="157969"/>
                      <a:pt x="466509" y="232264"/>
                    </a:cubicBezTo>
                    <a:cubicBezTo>
                      <a:pt x="471747" y="237884"/>
                      <a:pt x="475081" y="245123"/>
                      <a:pt x="478225" y="249885"/>
                    </a:cubicBezTo>
                    <a:close/>
                  </a:path>
                </a:pathLst>
              </a:custGeom>
              <a:solidFill>
                <a:srgbClr val="FFC000"/>
              </a:solidFill>
              <a:ln w="0" cap="flat">
                <a:noFill/>
                <a:prstDash val="solid"/>
                <a:miter/>
              </a:ln>
            </p:spPr>
            <p:txBody>
              <a:bodyPr rtlCol="0" anchor="ctr"/>
              <a:lstStyle/>
              <a:p>
                <a:endParaRPr lang="en-US" sz="1641"/>
              </a:p>
            </p:txBody>
          </p:sp>
          <p:sp>
            <p:nvSpPr>
              <p:cNvPr id="263" name="Freeform: Shape 262">
                <a:extLst>
                  <a:ext uri="{FF2B5EF4-FFF2-40B4-BE49-F238E27FC236}">
                    <a16:creationId xmlns:a16="http://schemas.microsoft.com/office/drawing/2014/main" id="{683144EE-484E-4835-1C37-292EB9B31384}"/>
                  </a:ext>
                </a:extLst>
              </p:cNvPr>
              <p:cNvSpPr/>
              <p:nvPr/>
            </p:nvSpPr>
            <p:spPr>
              <a:xfrm>
                <a:off x="5086387" y="2852756"/>
                <a:ext cx="521573" cy="471159"/>
              </a:xfrm>
              <a:custGeom>
                <a:avLst/>
                <a:gdLst>
                  <a:gd name="connsiteX0" fmla="*/ 65114 w 521573"/>
                  <a:gd name="connsiteY0" fmla="*/ 76 h 471159"/>
                  <a:gd name="connsiteX1" fmla="*/ 141695 w 521573"/>
                  <a:gd name="connsiteY1" fmla="*/ 17507 h 471159"/>
                  <a:gd name="connsiteX2" fmla="*/ 497549 w 521573"/>
                  <a:gd name="connsiteY2" fmla="*/ 183528 h 471159"/>
                  <a:gd name="connsiteX3" fmla="*/ 501740 w 521573"/>
                  <a:gd name="connsiteY3" fmla="*/ 239249 h 471159"/>
                  <a:gd name="connsiteX4" fmla="*/ 300953 w 521573"/>
                  <a:gd name="connsiteY4" fmla="*/ 453085 h 471159"/>
                  <a:gd name="connsiteX5" fmla="*/ 255138 w 521573"/>
                  <a:gd name="connsiteY5" fmla="*/ 453085 h 471159"/>
                  <a:gd name="connsiteX6" fmla="*/ 14060 w 521573"/>
                  <a:gd name="connsiteY6" fmla="*/ 94564 h 471159"/>
                  <a:gd name="connsiteX7" fmla="*/ 7107 w 521573"/>
                  <a:gd name="connsiteY7" fmla="*/ 27508 h 471159"/>
                  <a:gd name="connsiteX8" fmla="*/ 65209 w 521573"/>
                  <a:gd name="connsiteY8" fmla="*/ 76 h 47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573" h="471159">
                    <a:moveTo>
                      <a:pt x="65114" y="76"/>
                    </a:moveTo>
                    <a:cubicBezTo>
                      <a:pt x="86259" y="4839"/>
                      <a:pt x="114549" y="9411"/>
                      <a:pt x="141695" y="17507"/>
                    </a:cubicBezTo>
                    <a:cubicBezTo>
                      <a:pt x="268377" y="55416"/>
                      <a:pt x="386583" y="111519"/>
                      <a:pt x="497549" y="183528"/>
                    </a:cubicBezTo>
                    <a:cubicBezTo>
                      <a:pt x="526791" y="202482"/>
                      <a:pt x="530696" y="216675"/>
                      <a:pt x="501740" y="239249"/>
                    </a:cubicBezTo>
                    <a:cubicBezTo>
                      <a:pt x="423825" y="300018"/>
                      <a:pt x="357531" y="372123"/>
                      <a:pt x="300953" y="453085"/>
                    </a:cubicBezTo>
                    <a:cubicBezTo>
                      <a:pt x="284284" y="476993"/>
                      <a:pt x="271330" y="477374"/>
                      <a:pt x="255138" y="453085"/>
                    </a:cubicBezTo>
                    <a:cubicBezTo>
                      <a:pt x="175032" y="333451"/>
                      <a:pt x="94356" y="214103"/>
                      <a:pt x="14060" y="94564"/>
                    </a:cubicBezTo>
                    <a:cubicBezTo>
                      <a:pt x="58" y="73609"/>
                      <a:pt x="-5657" y="51416"/>
                      <a:pt x="7107" y="27508"/>
                    </a:cubicBezTo>
                    <a:cubicBezTo>
                      <a:pt x="18060" y="7029"/>
                      <a:pt x="35777" y="-876"/>
                      <a:pt x="65209" y="76"/>
                    </a:cubicBezTo>
                    <a:close/>
                  </a:path>
                </a:pathLst>
              </a:custGeom>
              <a:solidFill>
                <a:srgbClr val="17948B"/>
              </a:solidFill>
              <a:ln w="0" cap="flat">
                <a:noFill/>
                <a:prstDash val="solid"/>
                <a:miter/>
              </a:ln>
            </p:spPr>
            <p:txBody>
              <a:bodyPr rtlCol="0" anchor="ctr"/>
              <a:lstStyle/>
              <a:p>
                <a:endParaRPr lang="en-US" sz="1641"/>
              </a:p>
            </p:txBody>
          </p:sp>
          <p:sp>
            <p:nvSpPr>
              <p:cNvPr id="264" name="Freeform: Shape 263">
                <a:extLst>
                  <a:ext uri="{FF2B5EF4-FFF2-40B4-BE49-F238E27FC236}">
                    <a16:creationId xmlns:a16="http://schemas.microsoft.com/office/drawing/2014/main" id="{5B3E76D0-495E-1B3D-8D2F-F23556EDF856}"/>
                  </a:ext>
                </a:extLst>
              </p:cNvPr>
              <p:cNvSpPr/>
              <p:nvPr/>
            </p:nvSpPr>
            <p:spPr>
              <a:xfrm>
                <a:off x="6515342" y="4118840"/>
                <a:ext cx="409112" cy="510225"/>
              </a:xfrm>
              <a:custGeom>
                <a:avLst/>
                <a:gdLst>
                  <a:gd name="connsiteX0" fmla="*/ 408856 w 409112"/>
                  <a:gd name="connsiteY0" fmla="*/ 245133 h 510225"/>
                  <a:gd name="connsiteX1" fmla="*/ 339895 w 409112"/>
                  <a:gd name="connsiteY1" fmla="*/ 431061 h 510225"/>
                  <a:gd name="connsiteX2" fmla="*/ 214260 w 409112"/>
                  <a:gd name="connsiteY2" fmla="*/ 446873 h 510225"/>
                  <a:gd name="connsiteX3" fmla="*/ 19283 w 409112"/>
                  <a:gd name="connsiteY3" fmla="*/ 239133 h 510225"/>
                  <a:gd name="connsiteX4" fmla="*/ 19950 w 409112"/>
                  <a:gd name="connsiteY4" fmla="*/ 168933 h 510225"/>
                  <a:gd name="connsiteX5" fmla="*/ 159491 w 409112"/>
                  <a:gd name="connsiteY5" fmla="*/ 19962 h 510225"/>
                  <a:gd name="connsiteX6" fmla="*/ 221404 w 409112"/>
                  <a:gd name="connsiteY6" fmla="*/ 17295 h 510225"/>
                  <a:gd name="connsiteX7" fmla="*/ 392759 w 409112"/>
                  <a:gd name="connsiteY7" fmla="*/ 201604 h 510225"/>
                  <a:gd name="connsiteX8" fmla="*/ 408856 w 409112"/>
                  <a:gd name="connsiteY8" fmla="*/ 245038 h 51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12" h="510225">
                    <a:moveTo>
                      <a:pt x="408856" y="245133"/>
                    </a:moveTo>
                    <a:cubicBezTo>
                      <a:pt x="393140" y="305998"/>
                      <a:pt x="370184" y="369816"/>
                      <a:pt x="339895" y="431061"/>
                    </a:cubicBezTo>
                    <a:cubicBezTo>
                      <a:pt x="288746" y="534408"/>
                      <a:pt x="290460" y="533265"/>
                      <a:pt x="214260" y="446873"/>
                    </a:cubicBezTo>
                    <a:cubicBezTo>
                      <a:pt x="151490" y="375721"/>
                      <a:pt x="86054" y="306760"/>
                      <a:pt x="19283" y="239133"/>
                    </a:cubicBezTo>
                    <a:cubicBezTo>
                      <a:pt x="-7196" y="212272"/>
                      <a:pt x="-5863" y="194651"/>
                      <a:pt x="19950" y="168933"/>
                    </a:cubicBezTo>
                    <a:cubicBezTo>
                      <a:pt x="68147" y="120927"/>
                      <a:pt x="113867" y="70445"/>
                      <a:pt x="159491" y="19962"/>
                    </a:cubicBezTo>
                    <a:cubicBezTo>
                      <a:pt x="180446" y="-3279"/>
                      <a:pt x="197782" y="-8803"/>
                      <a:pt x="221404" y="17295"/>
                    </a:cubicBezTo>
                    <a:cubicBezTo>
                      <a:pt x="277601" y="79589"/>
                      <a:pt x="335609" y="140263"/>
                      <a:pt x="392759" y="201604"/>
                    </a:cubicBezTo>
                    <a:cubicBezTo>
                      <a:pt x="402665" y="212272"/>
                      <a:pt x="410666" y="223893"/>
                      <a:pt x="408856" y="245038"/>
                    </a:cubicBezTo>
                    <a:close/>
                  </a:path>
                </a:pathLst>
              </a:custGeom>
              <a:solidFill>
                <a:srgbClr val="FFC000"/>
              </a:solidFill>
              <a:ln w="0" cap="flat">
                <a:noFill/>
                <a:prstDash val="solid"/>
                <a:miter/>
              </a:ln>
            </p:spPr>
            <p:txBody>
              <a:bodyPr rtlCol="0" anchor="ctr"/>
              <a:lstStyle/>
              <a:p>
                <a:endParaRPr lang="en-US" sz="1641"/>
              </a:p>
            </p:txBody>
          </p:sp>
          <p:sp>
            <p:nvSpPr>
              <p:cNvPr id="265" name="Freeform: Shape 264">
                <a:extLst>
                  <a:ext uri="{FF2B5EF4-FFF2-40B4-BE49-F238E27FC236}">
                    <a16:creationId xmlns:a16="http://schemas.microsoft.com/office/drawing/2014/main" id="{2D0139CD-2E60-3100-56C6-82D70485C2B7}"/>
                  </a:ext>
                </a:extLst>
              </p:cNvPr>
              <p:cNvSpPr/>
              <p:nvPr/>
            </p:nvSpPr>
            <p:spPr>
              <a:xfrm>
                <a:off x="6606274" y="2853162"/>
                <a:ext cx="501055" cy="440766"/>
              </a:xfrm>
              <a:custGeom>
                <a:avLst/>
                <a:gdLst>
                  <a:gd name="connsiteX0" fmla="*/ 421270 w 501055"/>
                  <a:gd name="connsiteY0" fmla="*/ 51 h 440766"/>
                  <a:gd name="connsiteX1" fmla="*/ 489374 w 501055"/>
                  <a:gd name="connsiteY1" fmla="*/ 87014 h 440766"/>
                  <a:gd name="connsiteX2" fmla="*/ 265441 w 501055"/>
                  <a:gd name="connsiteY2" fmla="*/ 423532 h 440766"/>
                  <a:gd name="connsiteX3" fmla="*/ 219436 w 501055"/>
                  <a:gd name="connsiteY3" fmla="*/ 422104 h 440766"/>
                  <a:gd name="connsiteX4" fmla="*/ 19315 w 501055"/>
                  <a:gd name="connsiteY4" fmla="*/ 220364 h 440766"/>
                  <a:gd name="connsiteX5" fmla="*/ 19696 w 501055"/>
                  <a:gd name="connsiteY5" fmla="*/ 164833 h 440766"/>
                  <a:gd name="connsiteX6" fmla="*/ 421270 w 501055"/>
                  <a:gd name="connsiteY6" fmla="*/ 51 h 4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055" h="440766">
                    <a:moveTo>
                      <a:pt x="421270" y="51"/>
                    </a:moveTo>
                    <a:cubicBezTo>
                      <a:pt x="490041" y="-1664"/>
                      <a:pt x="519283" y="40246"/>
                      <a:pt x="489374" y="87014"/>
                    </a:cubicBezTo>
                    <a:cubicBezTo>
                      <a:pt x="416889" y="200552"/>
                      <a:pt x="340117" y="311423"/>
                      <a:pt x="265441" y="423532"/>
                    </a:cubicBezTo>
                    <a:cubicBezTo>
                      <a:pt x="248773" y="448583"/>
                      <a:pt x="235724" y="444773"/>
                      <a:pt x="219436" y="422104"/>
                    </a:cubicBezTo>
                    <a:cubicBezTo>
                      <a:pt x="163429" y="344380"/>
                      <a:pt x="96182" y="277228"/>
                      <a:pt x="19315" y="220364"/>
                    </a:cubicBezTo>
                    <a:cubicBezTo>
                      <a:pt x="-8593" y="199695"/>
                      <a:pt x="-4307" y="183217"/>
                      <a:pt x="19696" y="164833"/>
                    </a:cubicBezTo>
                    <a:cubicBezTo>
                      <a:pt x="142474" y="71298"/>
                      <a:pt x="280586" y="16434"/>
                      <a:pt x="421270" y="51"/>
                    </a:cubicBezTo>
                    <a:close/>
                  </a:path>
                </a:pathLst>
              </a:custGeom>
              <a:solidFill>
                <a:srgbClr val="17948B"/>
              </a:solidFill>
              <a:ln w="0" cap="flat">
                <a:noFill/>
                <a:prstDash val="solid"/>
                <a:miter/>
              </a:ln>
            </p:spPr>
            <p:txBody>
              <a:bodyPr rtlCol="0" anchor="ctr"/>
              <a:lstStyle/>
              <a:p>
                <a:endParaRPr lang="en-US" sz="1641"/>
              </a:p>
            </p:txBody>
          </p:sp>
          <p:sp>
            <p:nvSpPr>
              <p:cNvPr id="266" name="Freeform: Shape 265">
                <a:extLst>
                  <a:ext uri="{FF2B5EF4-FFF2-40B4-BE49-F238E27FC236}">
                    <a16:creationId xmlns:a16="http://schemas.microsoft.com/office/drawing/2014/main" id="{33BBE739-83CB-7158-BA78-CFDED6A72FC1}"/>
                  </a:ext>
                </a:extLst>
              </p:cNvPr>
              <p:cNvSpPr/>
              <p:nvPr/>
            </p:nvSpPr>
            <p:spPr>
              <a:xfrm>
                <a:off x="5312489" y="4118714"/>
                <a:ext cx="412511" cy="516790"/>
              </a:xfrm>
              <a:custGeom>
                <a:avLst/>
                <a:gdLst>
                  <a:gd name="connsiteX0" fmla="*/ 412416 w 412511"/>
                  <a:gd name="connsiteY0" fmla="*/ 209827 h 516790"/>
                  <a:gd name="connsiteX1" fmla="*/ 393842 w 412511"/>
                  <a:gd name="connsiteY1" fmla="*/ 237354 h 516790"/>
                  <a:gd name="connsiteX2" fmla="*/ 151241 w 412511"/>
                  <a:gd name="connsiteY2" fmla="*/ 499005 h 516790"/>
                  <a:gd name="connsiteX3" fmla="*/ 96567 w 412511"/>
                  <a:gd name="connsiteY3" fmla="*/ 489861 h 516790"/>
                  <a:gd name="connsiteX4" fmla="*/ 3698 w 412511"/>
                  <a:gd name="connsiteY4" fmla="*/ 271168 h 516790"/>
                  <a:gd name="connsiteX5" fmla="*/ 15319 w 412511"/>
                  <a:gd name="connsiteY5" fmla="*/ 214875 h 516790"/>
                  <a:gd name="connsiteX6" fmla="*/ 188769 w 412511"/>
                  <a:gd name="connsiteY6" fmla="*/ 18945 h 516790"/>
                  <a:gd name="connsiteX7" fmla="*/ 234870 w 412511"/>
                  <a:gd name="connsiteY7" fmla="*/ 10754 h 516790"/>
                  <a:gd name="connsiteX8" fmla="*/ 400319 w 412511"/>
                  <a:gd name="connsiteY8" fmla="*/ 188205 h 516790"/>
                  <a:gd name="connsiteX9" fmla="*/ 412511 w 412511"/>
                  <a:gd name="connsiteY9" fmla="*/ 209922 h 51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1" h="516790">
                    <a:moveTo>
                      <a:pt x="412416" y="209827"/>
                    </a:moveTo>
                    <a:cubicBezTo>
                      <a:pt x="406034" y="219447"/>
                      <a:pt x="401081" y="229448"/>
                      <a:pt x="393842" y="237354"/>
                    </a:cubicBezTo>
                    <a:cubicBezTo>
                      <a:pt x="313070" y="324603"/>
                      <a:pt x="231251" y="410994"/>
                      <a:pt x="151241" y="499005"/>
                    </a:cubicBezTo>
                    <a:cubicBezTo>
                      <a:pt x="125237" y="527580"/>
                      <a:pt x="112283" y="519675"/>
                      <a:pt x="96567" y="489861"/>
                    </a:cubicBezTo>
                    <a:cubicBezTo>
                      <a:pt x="59324" y="419472"/>
                      <a:pt x="28463" y="346701"/>
                      <a:pt x="3698" y="271168"/>
                    </a:cubicBezTo>
                    <a:cubicBezTo>
                      <a:pt x="-3445" y="249260"/>
                      <a:pt x="-588" y="232401"/>
                      <a:pt x="15319" y="214875"/>
                    </a:cubicBezTo>
                    <a:cubicBezTo>
                      <a:pt x="73898" y="150200"/>
                      <a:pt x="131429" y="84668"/>
                      <a:pt x="188769" y="18945"/>
                    </a:cubicBezTo>
                    <a:cubicBezTo>
                      <a:pt x="202771" y="2943"/>
                      <a:pt x="215439" y="-10011"/>
                      <a:pt x="234870" y="10754"/>
                    </a:cubicBezTo>
                    <a:cubicBezTo>
                      <a:pt x="290115" y="69809"/>
                      <a:pt x="345455" y="128864"/>
                      <a:pt x="400319" y="188205"/>
                    </a:cubicBezTo>
                    <a:cubicBezTo>
                      <a:pt x="405463" y="193729"/>
                      <a:pt x="407939" y="201635"/>
                      <a:pt x="412511" y="209922"/>
                    </a:cubicBezTo>
                    <a:close/>
                  </a:path>
                </a:pathLst>
              </a:custGeom>
              <a:solidFill>
                <a:srgbClr val="FFC000"/>
              </a:solidFill>
              <a:ln w="0" cap="flat">
                <a:noFill/>
                <a:prstDash val="solid"/>
                <a:miter/>
              </a:ln>
            </p:spPr>
            <p:txBody>
              <a:bodyPr rtlCol="0" anchor="ctr"/>
              <a:lstStyle/>
              <a:p>
                <a:endParaRPr lang="en-US" sz="1641"/>
              </a:p>
            </p:txBody>
          </p:sp>
          <p:sp>
            <p:nvSpPr>
              <p:cNvPr id="267" name="Freeform: Shape 266">
                <a:extLst>
                  <a:ext uri="{FF2B5EF4-FFF2-40B4-BE49-F238E27FC236}">
                    <a16:creationId xmlns:a16="http://schemas.microsoft.com/office/drawing/2014/main" id="{8263823C-CE2B-5866-C51D-AD003877088E}"/>
                  </a:ext>
                </a:extLst>
              </p:cNvPr>
              <p:cNvSpPr/>
              <p:nvPr/>
            </p:nvSpPr>
            <p:spPr>
              <a:xfrm>
                <a:off x="5605845" y="3776215"/>
                <a:ext cx="436525" cy="466124"/>
              </a:xfrm>
              <a:custGeom>
                <a:avLst/>
                <a:gdLst>
                  <a:gd name="connsiteX0" fmla="*/ 200975 w 436525"/>
                  <a:gd name="connsiteY0" fmla="*/ 466124 h 466124"/>
                  <a:gd name="connsiteX1" fmla="*/ 166685 w 436525"/>
                  <a:gd name="connsiteY1" fmla="*/ 446598 h 466124"/>
                  <a:gd name="connsiteX2" fmla="*/ 14095 w 436525"/>
                  <a:gd name="connsiteY2" fmla="*/ 283816 h 466124"/>
                  <a:gd name="connsiteX3" fmla="*/ 14857 w 436525"/>
                  <a:gd name="connsiteY3" fmla="*/ 227047 h 466124"/>
                  <a:gd name="connsiteX4" fmla="*/ 213644 w 436525"/>
                  <a:gd name="connsiteY4" fmla="*/ 16449 h 466124"/>
                  <a:gd name="connsiteX5" fmla="*/ 264031 w 436525"/>
                  <a:gd name="connsiteY5" fmla="*/ 13972 h 466124"/>
                  <a:gd name="connsiteX6" fmla="*/ 422146 w 436525"/>
                  <a:gd name="connsiteY6" fmla="*/ 184660 h 466124"/>
                  <a:gd name="connsiteX7" fmla="*/ 423860 w 436525"/>
                  <a:gd name="connsiteY7" fmla="*/ 237143 h 466124"/>
                  <a:gd name="connsiteX8" fmla="*/ 224407 w 436525"/>
                  <a:gd name="connsiteY8" fmla="*/ 447169 h 466124"/>
                  <a:gd name="connsiteX9" fmla="*/ 201071 w 436525"/>
                  <a:gd name="connsiteY9" fmla="*/ 466124 h 46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525" h="466124">
                    <a:moveTo>
                      <a:pt x="200975" y="466124"/>
                    </a:moveTo>
                    <a:cubicBezTo>
                      <a:pt x="183259" y="466219"/>
                      <a:pt x="175163" y="455647"/>
                      <a:pt x="166685" y="446598"/>
                    </a:cubicBezTo>
                    <a:cubicBezTo>
                      <a:pt x="115727" y="392401"/>
                      <a:pt x="65530" y="337537"/>
                      <a:pt x="14095" y="283816"/>
                    </a:cubicBezTo>
                    <a:cubicBezTo>
                      <a:pt x="-5431" y="263432"/>
                      <a:pt x="-4193" y="246859"/>
                      <a:pt x="14857" y="227047"/>
                    </a:cubicBezTo>
                    <a:cubicBezTo>
                      <a:pt x="81627" y="157324"/>
                      <a:pt x="147635" y="86934"/>
                      <a:pt x="213644" y="16449"/>
                    </a:cubicBezTo>
                    <a:cubicBezTo>
                      <a:pt x="230217" y="-1267"/>
                      <a:pt x="244124" y="-8316"/>
                      <a:pt x="264031" y="13972"/>
                    </a:cubicBezTo>
                    <a:cubicBezTo>
                      <a:pt x="315656" y="71789"/>
                      <a:pt x="368711" y="128463"/>
                      <a:pt x="422146" y="184660"/>
                    </a:cubicBezTo>
                    <a:cubicBezTo>
                      <a:pt x="439481" y="202948"/>
                      <a:pt x="442434" y="217808"/>
                      <a:pt x="423860" y="237143"/>
                    </a:cubicBezTo>
                    <a:cubicBezTo>
                      <a:pt x="356995" y="306771"/>
                      <a:pt x="290987" y="377256"/>
                      <a:pt x="224407" y="447169"/>
                    </a:cubicBezTo>
                    <a:cubicBezTo>
                      <a:pt x="216977" y="454980"/>
                      <a:pt x="207643" y="460885"/>
                      <a:pt x="201071" y="466124"/>
                    </a:cubicBezTo>
                    <a:close/>
                  </a:path>
                </a:pathLst>
              </a:custGeom>
              <a:solidFill>
                <a:srgbClr val="FFC000"/>
              </a:solidFill>
              <a:ln w="0" cap="flat">
                <a:noFill/>
                <a:prstDash val="solid"/>
                <a:miter/>
              </a:ln>
            </p:spPr>
            <p:txBody>
              <a:bodyPr rtlCol="0" anchor="ctr"/>
              <a:lstStyle/>
              <a:p>
                <a:endParaRPr lang="en-US" sz="1641"/>
              </a:p>
            </p:txBody>
          </p:sp>
          <p:sp>
            <p:nvSpPr>
              <p:cNvPr id="268" name="Freeform: Shape 267">
                <a:extLst>
                  <a:ext uri="{FF2B5EF4-FFF2-40B4-BE49-F238E27FC236}">
                    <a16:creationId xmlns:a16="http://schemas.microsoft.com/office/drawing/2014/main" id="{3A42DBA3-2D11-B5C3-0B44-92E22FBB6EA2}"/>
                  </a:ext>
                </a:extLst>
              </p:cNvPr>
              <p:cNvSpPr/>
              <p:nvPr/>
            </p:nvSpPr>
            <p:spPr>
              <a:xfrm>
                <a:off x="6197953" y="3777900"/>
                <a:ext cx="431254" cy="462261"/>
              </a:xfrm>
              <a:custGeom>
                <a:avLst/>
                <a:gdLst>
                  <a:gd name="connsiteX0" fmla="*/ 203799 w 431254"/>
                  <a:gd name="connsiteY0" fmla="*/ 0 h 462261"/>
                  <a:gd name="connsiteX1" fmla="*/ 226469 w 431254"/>
                  <a:gd name="connsiteY1" fmla="*/ 19145 h 462261"/>
                  <a:gd name="connsiteX2" fmla="*/ 416207 w 431254"/>
                  <a:gd name="connsiteY2" fmla="*/ 225361 h 462261"/>
                  <a:gd name="connsiteX3" fmla="*/ 416969 w 431254"/>
                  <a:gd name="connsiteY3" fmla="*/ 281083 h 462261"/>
                  <a:gd name="connsiteX4" fmla="*/ 262188 w 431254"/>
                  <a:gd name="connsiteY4" fmla="*/ 448532 h 462261"/>
                  <a:gd name="connsiteX5" fmla="*/ 215229 w 431254"/>
                  <a:gd name="connsiteY5" fmla="*/ 448532 h 462261"/>
                  <a:gd name="connsiteX6" fmla="*/ 12728 w 431254"/>
                  <a:gd name="connsiteY6" fmla="*/ 234601 h 462261"/>
                  <a:gd name="connsiteX7" fmla="*/ 9966 w 431254"/>
                  <a:gd name="connsiteY7" fmla="*/ 189452 h 462261"/>
                  <a:gd name="connsiteX8" fmla="*/ 176082 w 431254"/>
                  <a:gd name="connsiteY8" fmla="*/ 13049 h 462261"/>
                  <a:gd name="connsiteX9" fmla="*/ 203799 w 431254"/>
                  <a:gd name="connsiteY9" fmla="*/ 95 h 46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254" h="462261">
                    <a:moveTo>
                      <a:pt x="203799" y="0"/>
                    </a:moveTo>
                    <a:cubicBezTo>
                      <a:pt x="209895" y="5048"/>
                      <a:pt x="219135" y="11239"/>
                      <a:pt x="226469" y="19145"/>
                    </a:cubicBezTo>
                    <a:cubicBezTo>
                      <a:pt x="289810" y="87821"/>
                      <a:pt x="352294" y="157258"/>
                      <a:pt x="416207" y="225361"/>
                    </a:cubicBezTo>
                    <a:cubicBezTo>
                      <a:pt x="434971" y="245364"/>
                      <a:pt x="437257" y="260032"/>
                      <a:pt x="416969" y="281083"/>
                    </a:cubicBezTo>
                    <a:cubicBezTo>
                      <a:pt x="364200" y="335756"/>
                      <a:pt x="312861" y="391859"/>
                      <a:pt x="262188" y="448532"/>
                    </a:cubicBezTo>
                    <a:cubicBezTo>
                      <a:pt x="244757" y="467963"/>
                      <a:pt x="231422" y="465677"/>
                      <a:pt x="215229" y="448532"/>
                    </a:cubicBezTo>
                    <a:cubicBezTo>
                      <a:pt x="147983" y="377000"/>
                      <a:pt x="80451" y="305752"/>
                      <a:pt x="12728" y="234601"/>
                    </a:cubicBezTo>
                    <a:cubicBezTo>
                      <a:pt x="-1274" y="219932"/>
                      <a:pt x="-5846" y="206121"/>
                      <a:pt x="9966" y="189452"/>
                    </a:cubicBezTo>
                    <a:cubicBezTo>
                      <a:pt x="65496" y="130873"/>
                      <a:pt x="120646" y="71818"/>
                      <a:pt x="176082" y="13049"/>
                    </a:cubicBezTo>
                    <a:cubicBezTo>
                      <a:pt x="182559" y="6191"/>
                      <a:pt x="189417" y="-762"/>
                      <a:pt x="203799" y="95"/>
                    </a:cubicBezTo>
                    <a:close/>
                  </a:path>
                </a:pathLst>
              </a:custGeom>
              <a:solidFill>
                <a:srgbClr val="FFC000"/>
              </a:solidFill>
              <a:ln w="0" cap="flat">
                <a:noFill/>
                <a:prstDash val="solid"/>
                <a:miter/>
              </a:ln>
            </p:spPr>
            <p:txBody>
              <a:bodyPr rtlCol="0" anchor="ctr"/>
              <a:lstStyle/>
              <a:p>
                <a:endParaRPr lang="en-US" sz="1641"/>
              </a:p>
            </p:txBody>
          </p:sp>
          <p:sp>
            <p:nvSpPr>
              <p:cNvPr id="269" name="Freeform: Shape 268">
                <a:extLst>
                  <a:ext uri="{FF2B5EF4-FFF2-40B4-BE49-F238E27FC236}">
                    <a16:creationId xmlns:a16="http://schemas.microsoft.com/office/drawing/2014/main" id="{FF1E5C0D-6F90-BFB2-B653-3E97399C3D59}"/>
                  </a:ext>
                </a:extLst>
              </p:cNvPr>
              <p:cNvSpPr/>
              <p:nvPr/>
            </p:nvSpPr>
            <p:spPr>
              <a:xfrm>
                <a:off x="5920715" y="3471862"/>
                <a:ext cx="397809" cy="430958"/>
              </a:xfrm>
              <a:custGeom>
                <a:avLst/>
                <a:gdLst>
                  <a:gd name="connsiteX0" fmla="*/ 200145 w 397809"/>
                  <a:gd name="connsiteY0" fmla="*/ 0 h 430958"/>
                  <a:gd name="connsiteX1" fmla="*/ 222243 w 397809"/>
                  <a:gd name="connsiteY1" fmla="*/ 17717 h 430958"/>
                  <a:gd name="connsiteX2" fmla="*/ 385216 w 397809"/>
                  <a:gd name="connsiteY2" fmla="*/ 196405 h 430958"/>
                  <a:gd name="connsiteX3" fmla="*/ 386073 w 397809"/>
                  <a:gd name="connsiteY3" fmla="*/ 245459 h 430958"/>
                  <a:gd name="connsiteX4" fmla="*/ 226910 w 397809"/>
                  <a:gd name="connsiteY4" fmla="*/ 414814 h 430958"/>
                  <a:gd name="connsiteX5" fmla="*/ 172808 w 397809"/>
                  <a:gd name="connsiteY5" fmla="*/ 414814 h 430958"/>
                  <a:gd name="connsiteX6" fmla="*/ 13836 w 397809"/>
                  <a:gd name="connsiteY6" fmla="*/ 245174 h 430958"/>
                  <a:gd name="connsiteX7" fmla="*/ 7359 w 397809"/>
                  <a:gd name="connsiteY7" fmla="*/ 203930 h 430958"/>
                  <a:gd name="connsiteX8" fmla="*/ 183000 w 397809"/>
                  <a:gd name="connsiteY8" fmla="*/ 11144 h 430958"/>
                  <a:gd name="connsiteX9" fmla="*/ 199954 w 397809"/>
                  <a:gd name="connsiteY9" fmla="*/ 0 h 4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809" h="430958">
                    <a:moveTo>
                      <a:pt x="200145" y="0"/>
                    </a:moveTo>
                    <a:cubicBezTo>
                      <a:pt x="207955" y="6191"/>
                      <a:pt x="216147" y="10954"/>
                      <a:pt x="222243" y="17717"/>
                    </a:cubicBezTo>
                    <a:cubicBezTo>
                      <a:pt x="276726" y="77153"/>
                      <a:pt x="330542" y="137160"/>
                      <a:pt x="385216" y="196405"/>
                    </a:cubicBezTo>
                    <a:cubicBezTo>
                      <a:pt x="400932" y="213455"/>
                      <a:pt x="402742" y="227933"/>
                      <a:pt x="386073" y="245459"/>
                    </a:cubicBezTo>
                    <a:cubicBezTo>
                      <a:pt x="332543" y="301466"/>
                      <a:pt x="279107" y="357568"/>
                      <a:pt x="226910" y="414814"/>
                    </a:cubicBezTo>
                    <a:cubicBezTo>
                      <a:pt x="207193" y="436436"/>
                      <a:pt x="192430" y="436245"/>
                      <a:pt x="172808" y="414814"/>
                    </a:cubicBezTo>
                    <a:cubicBezTo>
                      <a:pt x="120516" y="357568"/>
                      <a:pt x="66890" y="301657"/>
                      <a:pt x="13836" y="245174"/>
                    </a:cubicBezTo>
                    <a:cubicBezTo>
                      <a:pt x="2311" y="232982"/>
                      <a:pt x="-7119" y="219932"/>
                      <a:pt x="7359" y="203930"/>
                    </a:cubicBezTo>
                    <a:cubicBezTo>
                      <a:pt x="65747" y="139541"/>
                      <a:pt x="124326" y="75247"/>
                      <a:pt x="183000" y="11144"/>
                    </a:cubicBezTo>
                    <a:cubicBezTo>
                      <a:pt x="187001" y="6763"/>
                      <a:pt x="193287" y="4286"/>
                      <a:pt x="199954" y="0"/>
                    </a:cubicBezTo>
                    <a:close/>
                  </a:path>
                </a:pathLst>
              </a:custGeom>
              <a:solidFill>
                <a:srgbClr val="FFC000"/>
              </a:solidFill>
              <a:ln w="0" cap="flat">
                <a:noFill/>
                <a:prstDash val="solid"/>
                <a:miter/>
              </a:ln>
            </p:spPr>
            <p:txBody>
              <a:bodyPr rtlCol="0" anchor="ctr"/>
              <a:lstStyle/>
              <a:p>
                <a:endParaRPr lang="en-US" sz="1641"/>
              </a:p>
            </p:txBody>
          </p:sp>
          <p:sp>
            <p:nvSpPr>
              <p:cNvPr id="270" name="Freeform: Shape 269">
                <a:extLst>
                  <a:ext uri="{FF2B5EF4-FFF2-40B4-BE49-F238E27FC236}">
                    <a16:creationId xmlns:a16="http://schemas.microsoft.com/office/drawing/2014/main" id="{8AC10DDD-D245-9E74-C211-C33D9955C780}"/>
                  </a:ext>
                </a:extLst>
              </p:cNvPr>
              <p:cNvSpPr/>
              <p:nvPr/>
            </p:nvSpPr>
            <p:spPr>
              <a:xfrm>
                <a:off x="5880005" y="2987230"/>
                <a:ext cx="485520" cy="321656"/>
              </a:xfrm>
              <a:custGeom>
                <a:avLst/>
                <a:gdLst>
                  <a:gd name="connsiteX0" fmla="*/ 237998 w 485520"/>
                  <a:gd name="connsiteY0" fmla="*/ 0 h 321656"/>
                  <a:gd name="connsiteX1" fmla="*/ 455263 w 485520"/>
                  <a:gd name="connsiteY1" fmla="*/ 42958 h 321656"/>
                  <a:gd name="connsiteX2" fmla="*/ 469550 w 485520"/>
                  <a:gd name="connsiteY2" fmla="*/ 96012 h 321656"/>
                  <a:gd name="connsiteX3" fmla="*/ 272478 w 485520"/>
                  <a:gd name="connsiteY3" fmla="*/ 302704 h 321656"/>
                  <a:gd name="connsiteX4" fmla="*/ 214280 w 485520"/>
                  <a:gd name="connsiteY4" fmla="*/ 305371 h 321656"/>
                  <a:gd name="connsiteX5" fmla="*/ 20542 w 485520"/>
                  <a:gd name="connsiteY5" fmla="*/ 95631 h 321656"/>
                  <a:gd name="connsiteX6" fmla="*/ 36353 w 485520"/>
                  <a:gd name="connsiteY6" fmla="*/ 37148 h 321656"/>
                  <a:gd name="connsiteX7" fmla="*/ 237902 w 485520"/>
                  <a:gd name="connsiteY7" fmla="*/ 0 h 3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520" h="321656">
                    <a:moveTo>
                      <a:pt x="237998" y="0"/>
                    </a:moveTo>
                    <a:cubicBezTo>
                      <a:pt x="311435" y="5334"/>
                      <a:pt x="384873" y="14954"/>
                      <a:pt x="455263" y="42958"/>
                    </a:cubicBezTo>
                    <a:cubicBezTo>
                      <a:pt x="486600" y="55435"/>
                      <a:pt x="497268" y="67627"/>
                      <a:pt x="469550" y="96012"/>
                    </a:cubicBezTo>
                    <a:cubicBezTo>
                      <a:pt x="403066" y="164116"/>
                      <a:pt x="337915" y="233458"/>
                      <a:pt x="272478" y="302704"/>
                    </a:cubicBezTo>
                    <a:cubicBezTo>
                      <a:pt x="253523" y="322802"/>
                      <a:pt x="237617" y="331565"/>
                      <a:pt x="214280" y="305371"/>
                    </a:cubicBezTo>
                    <a:cubicBezTo>
                      <a:pt x="150844" y="234410"/>
                      <a:pt x="85026" y="165640"/>
                      <a:pt x="20542" y="95631"/>
                    </a:cubicBezTo>
                    <a:cubicBezTo>
                      <a:pt x="-10033" y="62389"/>
                      <a:pt x="-7843" y="54483"/>
                      <a:pt x="36353" y="37148"/>
                    </a:cubicBezTo>
                    <a:cubicBezTo>
                      <a:pt x="100647" y="11906"/>
                      <a:pt x="168370" y="4286"/>
                      <a:pt x="237902" y="0"/>
                    </a:cubicBezTo>
                    <a:close/>
                  </a:path>
                </a:pathLst>
              </a:custGeom>
              <a:solidFill>
                <a:srgbClr val="FFC000"/>
              </a:solidFill>
              <a:ln w="0" cap="flat">
                <a:noFill/>
                <a:prstDash val="solid"/>
                <a:miter/>
              </a:ln>
            </p:spPr>
            <p:txBody>
              <a:bodyPr rtlCol="0" anchor="ctr"/>
              <a:lstStyle/>
              <a:p>
                <a:endParaRPr lang="en-US" sz="1641"/>
              </a:p>
            </p:txBody>
          </p:sp>
          <p:sp>
            <p:nvSpPr>
              <p:cNvPr id="271" name="Freeform: Shape 270">
                <a:extLst>
                  <a:ext uri="{FF2B5EF4-FFF2-40B4-BE49-F238E27FC236}">
                    <a16:creationId xmlns:a16="http://schemas.microsoft.com/office/drawing/2014/main" id="{AE346A51-3C6C-98B3-6339-6785E587D993}"/>
                  </a:ext>
                </a:extLst>
              </p:cNvPr>
              <p:cNvSpPr/>
              <p:nvPr/>
            </p:nvSpPr>
            <p:spPr>
              <a:xfrm>
                <a:off x="5875499" y="4756430"/>
                <a:ext cx="482581" cy="311303"/>
              </a:xfrm>
              <a:custGeom>
                <a:avLst/>
                <a:gdLst>
                  <a:gd name="connsiteX0" fmla="*/ 245456 w 482581"/>
                  <a:gd name="connsiteY0" fmla="*/ 310393 h 311303"/>
                  <a:gd name="connsiteX1" fmla="*/ 27048 w 482581"/>
                  <a:gd name="connsiteY1" fmla="*/ 278484 h 311303"/>
                  <a:gd name="connsiteX2" fmla="*/ 13713 w 482581"/>
                  <a:gd name="connsiteY2" fmla="*/ 232573 h 311303"/>
                  <a:gd name="connsiteX3" fmla="*/ 213547 w 482581"/>
                  <a:gd name="connsiteY3" fmla="*/ 15498 h 311303"/>
                  <a:gd name="connsiteX4" fmla="*/ 268602 w 482581"/>
                  <a:gd name="connsiteY4" fmla="*/ 16546 h 311303"/>
                  <a:gd name="connsiteX5" fmla="*/ 460245 w 482581"/>
                  <a:gd name="connsiteY5" fmla="*/ 221905 h 311303"/>
                  <a:gd name="connsiteX6" fmla="*/ 439957 w 482581"/>
                  <a:gd name="connsiteY6" fmla="*/ 283818 h 311303"/>
                  <a:gd name="connsiteX7" fmla="*/ 245551 w 482581"/>
                  <a:gd name="connsiteY7" fmla="*/ 310488 h 31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81" h="311303">
                    <a:moveTo>
                      <a:pt x="245456" y="310393"/>
                    </a:moveTo>
                    <a:cubicBezTo>
                      <a:pt x="168685" y="314012"/>
                      <a:pt x="97533" y="298486"/>
                      <a:pt x="27048" y="278484"/>
                    </a:cubicBezTo>
                    <a:cubicBezTo>
                      <a:pt x="-1718" y="270387"/>
                      <a:pt x="-9719" y="257624"/>
                      <a:pt x="13713" y="232573"/>
                    </a:cubicBezTo>
                    <a:cubicBezTo>
                      <a:pt x="80959" y="160850"/>
                      <a:pt x="147444" y="88270"/>
                      <a:pt x="213547" y="15498"/>
                    </a:cubicBezTo>
                    <a:cubicBezTo>
                      <a:pt x="233359" y="-6314"/>
                      <a:pt x="249361" y="-4314"/>
                      <a:pt x="268602" y="16546"/>
                    </a:cubicBezTo>
                    <a:cubicBezTo>
                      <a:pt x="332038" y="85412"/>
                      <a:pt x="397189" y="152659"/>
                      <a:pt x="460245" y="221905"/>
                    </a:cubicBezTo>
                    <a:cubicBezTo>
                      <a:pt x="494249" y="259243"/>
                      <a:pt x="490915" y="269721"/>
                      <a:pt x="439957" y="283818"/>
                    </a:cubicBezTo>
                    <a:cubicBezTo>
                      <a:pt x="375663" y="301629"/>
                      <a:pt x="310226" y="314774"/>
                      <a:pt x="245551" y="310488"/>
                    </a:cubicBezTo>
                    <a:close/>
                  </a:path>
                </a:pathLst>
              </a:custGeom>
              <a:solidFill>
                <a:srgbClr val="FFC000"/>
              </a:solidFill>
              <a:ln w="0" cap="flat">
                <a:noFill/>
                <a:prstDash val="solid"/>
                <a:miter/>
              </a:ln>
            </p:spPr>
            <p:txBody>
              <a:bodyPr rtlCol="0" anchor="ctr"/>
              <a:lstStyle/>
              <a:p>
                <a:endParaRPr lang="en-US" sz="1641"/>
              </a:p>
            </p:txBody>
          </p:sp>
          <p:sp>
            <p:nvSpPr>
              <p:cNvPr id="272" name="Freeform: Shape 271">
                <a:extLst>
                  <a:ext uri="{FF2B5EF4-FFF2-40B4-BE49-F238E27FC236}">
                    <a16:creationId xmlns:a16="http://schemas.microsoft.com/office/drawing/2014/main" id="{51011D1C-4E64-EB1F-B9F2-EA982307CE5C}"/>
                  </a:ext>
                </a:extLst>
              </p:cNvPr>
              <p:cNvSpPr/>
              <p:nvPr/>
            </p:nvSpPr>
            <p:spPr>
              <a:xfrm>
                <a:off x="6782133" y="3838299"/>
                <a:ext cx="190960" cy="368687"/>
              </a:xfrm>
              <a:custGeom>
                <a:avLst/>
                <a:gdLst>
                  <a:gd name="connsiteX0" fmla="*/ 190643 w 190960"/>
                  <a:gd name="connsiteY0" fmla="*/ 203443 h 368687"/>
                  <a:gd name="connsiteX1" fmla="*/ 178546 w 190960"/>
                  <a:gd name="connsiteY1" fmla="*/ 341841 h 368687"/>
                  <a:gd name="connsiteX2" fmla="*/ 140636 w 190960"/>
                  <a:gd name="connsiteY2" fmla="*/ 354033 h 368687"/>
                  <a:gd name="connsiteX3" fmla="*/ 11668 w 190960"/>
                  <a:gd name="connsiteY3" fmla="*/ 215159 h 368687"/>
                  <a:gd name="connsiteX4" fmla="*/ 9668 w 190960"/>
                  <a:gd name="connsiteY4" fmla="*/ 169534 h 368687"/>
                  <a:gd name="connsiteX5" fmla="*/ 141208 w 190960"/>
                  <a:gd name="connsiteY5" fmla="*/ 13991 h 368687"/>
                  <a:gd name="connsiteX6" fmla="*/ 174926 w 190960"/>
                  <a:gd name="connsiteY6" fmla="*/ 25992 h 368687"/>
                  <a:gd name="connsiteX7" fmla="*/ 190547 w 190960"/>
                  <a:gd name="connsiteY7" fmla="*/ 203443 h 3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960" h="368687">
                    <a:moveTo>
                      <a:pt x="190643" y="203443"/>
                    </a:moveTo>
                    <a:cubicBezTo>
                      <a:pt x="192738" y="244782"/>
                      <a:pt x="183975" y="293169"/>
                      <a:pt x="178546" y="341841"/>
                    </a:cubicBezTo>
                    <a:cubicBezTo>
                      <a:pt x="175307" y="370607"/>
                      <a:pt x="163211" y="378703"/>
                      <a:pt x="140636" y="354033"/>
                    </a:cubicBezTo>
                    <a:cubicBezTo>
                      <a:pt x="98060" y="307361"/>
                      <a:pt x="55197" y="260974"/>
                      <a:pt x="11668" y="215159"/>
                    </a:cubicBezTo>
                    <a:cubicBezTo>
                      <a:pt x="-3191" y="199538"/>
                      <a:pt x="-3858" y="185536"/>
                      <a:pt x="9668" y="169534"/>
                    </a:cubicBezTo>
                    <a:cubicBezTo>
                      <a:pt x="53578" y="117718"/>
                      <a:pt x="97107" y="65616"/>
                      <a:pt x="141208" y="13991"/>
                    </a:cubicBezTo>
                    <a:cubicBezTo>
                      <a:pt x="162068" y="-10393"/>
                      <a:pt x="170735" y="-678"/>
                      <a:pt x="174926" y="25992"/>
                    </a:cubicBezTo>
                    <a:cubicBezTo>
                      <a:pt x="183785" y="82190"/>
                      <a:pt x="190928" y="138483"/>
                      <a:pt x="190547" y="203443"/>
                    </a:cubicBezTo>
                    <a:close/>
                  </a:path>
                </a:pathLst>
              </a:custGeom>
              <a:solidFill>
                <a:srgbClr val="FFC000"/>
              </a:solidFill>
              <a:ln w="0" cap="flat">
                <a:noFill/>
                <a:prstDash val="solid"/>
                <a:miter/>
              </a:ln>
            </p:spPr>
            <p:txBody>
              <a:bodyPr rtlCol="0" anchor="ctr"/>
              <a:lstStyle/>
              <a:p>
                <a:endParaRPr lang="en-US" sz="1641"/>
              </a:p>
            </p:txBody>
          </p:sp>
          <p:sp>
            <p:nvSpPr>
              <p:cNvPr id="273" name="Freeform: Shape 272">
                <a:extLst>
                  <a:ext uri="{FF2B5EF4-FFF2-40B4-BE49-F238E27FC236}">
                    <a16:creationId xmlns:a16="http://schemas.microsoft.com/office/drawing/2014/main" id="{36BC1B75-5EF9-49A7-7EDB-62E4672A3631}"/>
                  </a:ext>
                </a:extLst>
              </p:cNvPr>
              <p:cNvSpPr/>
              <p:nvPr/>
            </p:nvSpPr>
            <p:spPr>
              <a:xfrm>
                <a:off x="5265913" y="3856793"/>
                <a:ext cx="186477" cy="362211"/>
              </a:xfrm>
              <a:custGeom>
                <a:avLst/>
                <a:gdLst>
                  <a:gd name="connsiteX0" fmla="*/ 78 w 186477"/>
                  <a:gd name="connsiteY0" fmla="*/ 163232 h 362211"/>
                  <a:gd name="connsiteX1" fmla="*/ 8841 w 186477"/>
                  <a:gd name="connsiteY1" fmla="*/ 20452 h 362211"/>
                  <a:gd name="connsiteX2" fmla="*/ 39511 w 186477"/>
                  <a:gd name="connsiteY2" fmla="*/ 10927 h 362211"/>
                  <a:gd name="connsiteX3" fmla="*/ 178481 w 186477"/>
                  <a:gd name="connsiteY3" fmla="*/ 160946 h 362211"/>
                  <a:gd name="connsiteX4" fmla="*/ 174195 w 186477"/>
                  <a:gd name="connsiteY4" fmla="*/ 202475 h 362211"/>
                  <a:gd name="connsiteX5" fmla="*/ 45036 w 186477"/>
                  <a:gd name="connsiteY5" fmla="*/ 348493 h 362211"/>
                  <a:gd name="connsiteX6" fmla="*/ 21890 w 186477"/>
                  <a:gd name="connsiteY6" fmla="*/ 361638 h 362211"/>
                  <a:gd name="connsiteX7" fmla="*/ 9793 w 186477"/>
                  <a:gd name="connsiteY7" fmla="*/ 338016 h 362211"/>
                  <a:gd name="connsiteX8" fmla="*/ 78 w 186477"/>
                  <a:gd name="connsiteY8" fmla="*/ 163232 h 3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77" h="362211">
                    <a:moveTo>
                      <a:pt x="78" y="163232"/>
                    </a:moveTo>
                    <a:cubicBezTo>
                      <a:pt x="935" y="121417"/>
                      <a:pt x="-1351" y="70649"/>
                      <a:pt x="8841" y="20452"/>
                    </a:cubicBezTo>
                    <a:cubicBezTo>
                      <a:pt x="13794" y="-3932"/>
                      <a:pt x="23890" y="-5742"/>
                      <a:pt x="39511" y="10927"/>
                    </a:cubicBezTo>
                    <a:cubicBezTo>
                      <a:pt x="86089" y="60743"/>
                      <a:pt x="132190" y="110844"/>
                      <a:pt x="178481" y="160946"/>
                    </a:cubicBezTo>
                    <a:cubicBezTo>
                      <a:pt x="192673" y="176376"/>
                      <a:pt x="185911" y="189330"/>
                      <a:pt x="174195" y="202475"/>
                    </a:cubicBezTo>
                    <a:cubicBezTo>
                      <a:pt x="130951" y="250957"/>
                      <a:pt x="88089" y="299820"/>
                      <a:pt x="45036" y="348493"/>
                    </a:cubicBezTo>
                    <a:cubicBezTo>
                      <a:pt x="38845" y="355542"/>
                      <a:pt x="32749" y="364590"/>
                      <a:pt x="21890" y="361638"/>
                    </a:cubicBezTo>
                    <a:cubicBezTo>
                      <a:pt x="10555" y="358494"/>
                      <a:pt x="11603" y="347064"/>
                      <a:pt x="9793" y="338016"/>
                    </a:cubicBezTo>
                    <a:cubicBezTo>
                      <a:pt x="-1160" y="283152"/>
                      <a:pt x="-17" y="227621"/>
                      <a:pt x="78" y="163232"/>
                    </a:cubicBezTo>
                    <a:close/>
                  </a:path>
                </a:pathLst>
              </a:custGeom>
              <a:solidFill>
                <a:srgbClr val="FFC000"/>
              </a:solidFill>
              <a:ln w="0" cap="flat">
                <a:noFill/>
                <a:prstDash val="solid"/>
                <a:miter/>
              </a:ln>
            </p:spPr>
            <p:txBody>
              <a:bodyPr rtlCol="0" anchor="ctr"/>
              <a:lstStyle/>
              <a:p>
                <a:endParaRPr lang="en-US" sz="1641"/>
              </a:p>
            </p:txBody>
          </p:sp>
        </p:grpSp>
        <p:grpSp>
          <p:nvGrpSpPr>
            <p:cNvPr id="250" name="Group 249">
              <a:extLst>
                <a:ext uri="{FF2B5EF4-FFF2-40B4-BE49-F238E27FC236}">
                  <a16:creationId xmlns:a16="http://schemas.microsoft.com/office/drawing/2014/main" id="{C35AB848-74E9-5BE1-D2EC-972720AB00F3}"/>
                </a:ext>
              </a:extLst>
            </p:cNvPr>
            <p:cNvGrpSpPr/>
            <p:nvPr/>
          </p:nvGrpSpPr>
          <p:grpSpPr>
            <a:xfrm>
              <a:off x="7687926" y="4410558"/>
              <a:ext cx="290952" cy="326813"/>
              <a:chOff x="4440307" y="4248051"/>
              <a:chExt cx="435217" cy="488858"/>
            </a:xfrm>
          </p:grpSpPr>
          <p:sp>
            <p:nvSpPr>
              <p:cNvPr id="251" name="Oval 250">
                <a:extLst>
                  <a:ext uri="{FF2B5EF4-FFF2-40B4-BE49-F238E27FC236}">
                    <a16:creationId xmlns:a16="http://schemas.microsoft.com/office/drawing/2014/main" id="{248A24A2-D52E-47AD-3201-5923CE132A7A}"/>
                  </a:ext>
                </a:extLst>
              </p:cNvPr>
              <p:cNvSpPr/>
              <p:nvPr/>
            </p:nvSpPr>
            <p:spPr>
              <a:xfrm>
                <a:off x="4440307" y="4248051"/>
                <a:ext cx="435217" cy="488858"/>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pic>
            <p:nvPicPr>
              <p:cNvPr id="252" name="Graphic 251">
                <a:extLst>
                  <a:ext uri="{FF2B5EF4-FFF2-40B4-BE49-F238E27FC236}">
                    <a16:creationId xmlns:a16="http://schemas.microsoft.com/office/drawing/2014/main" id="{789C921B-FDE7-D454-7C0B-477A9EE1A25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501214" y="4317089"/>
                <a:ext cx="328006" cy="386117"/>
              </a:xfrm>
              <a:prstGeom prst="rect">
                <a:avLst/>
              </a:prstGeom>
            </p:spPr>
          </p:pic>
        </p:grpSp>
      </p:grpSp>
      <p:grpSp>
        <p:nvGrpSpPr>
          <p:cNvPr id="274" name="Group 273">
            <a:extLst>
              <a:ext uri="{FF2B5EF4-FFF2-40B4-BE49-F238E27FC236}">
                <a16:creationId xmlns:a16="http://schemas.microsoft.com/office/drawing/2014/main" id="{37CDA59E-4E74-0DBE-1164-39CE3BC1D1E8}"/>
              </a:ext>
            </a:extLst>
          </p:cNvPr>
          <p:cNvGrpSpPr/>
          <p:nvPr/>
        </p:nvGrpSpPr>
        <p:grpSpPr>
          <a:xfrm>
            <a:off x="9960658" y="5213282"/>
            <a:ext cx="1241996" cy="1021117"/>
            <a:chOff x="10295417" y="5209126"/>
            <a:chExt cx="1241996" cy="1021117"/>
          </a:xfrm>
        </p:grpSpPr>
        <p:sp>
          <p:nvSpPr>
            <p:cNvPr id="275" name="Freeform: Shape 274">
              <a:extLst>
                <a:ext uri="{FF2B5EF4-FFF2-40B4-BE49-F238E27FC236}">
                  <a16:creationId xmlns:a16="http://schemas.microsoft.com/office/drawing/2014/main" id="{645093D9-4190-2DB6-A30F-CB8FB08754B3}"/>
                </a:ext>
              </a:extLst>
            </p:cNvPr>
            <p:cNvSpPr/>
            <p:nvPr/>
          </p:nvSpPr>
          <p:spPr>
            <a:xfrm>
              <a:off x="10295417" y="5574960"/>
              <a:ext cx="122352" cy="122476"/>
            </a:xfrm>
            <a:custGeom>
              <a:avLst/>
              <a:gdLst>
                <a:gd name="connsiteX0" fmla="*/ 190405 w 190500"/>
                <a:gd name="connsiteY0" fmla="*/ 95155 h 190693"/>
                <a:gd name="connsiteX1" fmla="*/ 94869 w 190500"/>
                <a:gd name="connsiteY1" fmla="*/ 190691 h 190693"/>
                <a:gd name="connsiteX2" fmla="*/ 0 w 190500"/>
                <a:gd name="connsiteY2" fmla="*/ 95441 h 190693"/>
                <a:gd name="connsiteX3" fmla="*/ 95250 w 190500"/>
                <a:gd name="connsiteY3" fmla="*/ 0 h 190693"/>
                <a:gd name="connsiteX4" fmla="*/ 190500 w 190500"/>
                <a:gd name="connsiteY4" fmla="*/ 95155 h 19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693">
                  <a:moveTo>
                    <a:pt x="190405" y="95155"/>
                  </a:moveTo>
                  <a:cubicBezTo>
                    <a:pt x="190405" y="148019"/>
                    <a:pt x="147352" y="191072"/>
                    <a:pt x="94869" y="190691"/>
                  </a:cubicBezTo>
                  <a:cubicBezTo>
                    <a:pt x="42767" y="190405"/>
                    <a:pt x="95" y="147542"/>
                    <a:pt x="0" y="95441"/>
                  </a:cubicBezTo>
                  <a:cubicBezTo>
                    <a:pt x="-95" y="41910"/>
                    <a:pt x="41529" y="95"/>
                    <a:pt x="95250" y="0"/>
                  </a:cubicBezTo>
                  <a:cubicBezTo>
                    <a:pt x="148971" y="-95"/>
                    <a:pt x="190500" y="41339"/>
                    <a:pt x="190500" y="95155"/>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76" name="Freeform: Shape 275">
              <a:extLst>
                <a:ext uri="{FF2B5EF4-FFF2-40B4-BE49-F238E27FC236}">
                  <a16:creationId xmlns:a16="http://schemas.microsoft.com/office/drawing/2014/main" id="{F6D94392-7147-07A8-A732-65E42948BCD7}"/>
                </a:ext>
              </a:extLst>
            </p:cNvPr>
            <p:cNvSpPr/>
            <p:nvPr/>
          </p:nvSpPr>
          <p:spPr>
            <a:xfrm>
              <a:off x="11367645" y="5677491"/>
              <a:ext cx="109815" cy="109751"/>
            </a:xfrm>
            <a:custGeom>
              <a:avLst/>
              <a:gdLst>
                <a:gd name="connsiteX0" fmla="*/ 170980 w 170980"/>
                <a:gd name="connsiteY0" fmla="*/ 85154 h 170881"/>
                <a:gd name="connsiteX1" fmla="*/ 86112 w 170980"/>
                <a:gd name="connsiteY1" fmla="*/ 170879 h 170881"/>
                <a:gd name="connsiteX2" fmla="*/ 6 w 170980"/>
                <a:gd name="connsiteY2" fmla="*/ 85821 h 170881"/>
                <a:gd name="connsiteX3" fmla="*/ 85636 w 170980"/>
                <a:gd name="connsiteY3" fmla="*/ 1 h 170881"/>
                <a:gd name="connsiteX4" fmla="*/ 170980 w 170980"/>
                <a:gd name="connsiteY4" fmla="*/ 85154 h 170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980" h="170881">
                  <a:moveTo>
                    <a:pt x="170980" y="85154"/>
                  </a:moveTo>
                  <a:cubicBezTo>
                    <a:pt x="171170" y="131731"/>
                    <a:pt x="132689" y="170498"/>
                    <a:pt x="86112" y="170879"/>
                  </a:cubicBezTo>
                  <a:cubicBezTo>
                    <a:pt x="40487" y="171260"/>
                    <a:pt x="578" y="131827"/>
                    <a:pt x="6" y="85821"/>
                  </a:cubicBezTo>
                  <a:cubicBezTo>
                    <a:pt x="-565" y="39053"/>
                    <a:pt x="38582" y="-190"/>
                    <a:pt x="85636" y="1"/>
                  </a:cubicBezTo>
                  <a:cubicBezTo>
                    <a:pt x="132499" y="191"/>
                    <a:pt x="170789" y="38291"/>
                    <a:pt x="170980" y="85154"/>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77" name="Freeform: Shape 276">
              <a:extLst>
                <a:ext uri="{FF2B5EF4-FFF2-40B4-BE49-F238E27FC236}">
                  <a16:creationId xmlns:a16="http://schemas.microsoft.com/office/drawing/2014/main" id="{D9F0247B-26B7-8CAE-66F6-B71E9B068251}"/>
                </a:ext>
              </a:extLst>
            </p:cNvPr>
            <p:cNvSpPr/>
            <p:nvPr/>
          </p:nvSpPr>
          <p:spPr>
            <a:xfrm>
              <a:off x="10393665" y="5716764"/>
              <a:ext cx="78244" cy="77940"/>
            </a:xfrm>
            <a:custGeom>
              <a:avLst/>
              <a:gdLst>
                <a:gd name="connsiteX0" fmla="*/ 60770 w 121825"/>
                <a:gd name="connsiteY0" fmla="*/ 121352 h 121352"/>
                <a:gd name="connsiteX1" fmla="*/ 1 w 121825"/>
                <a:gd name="connsiteY1" fmla="*/ 60773 h 121352"/>
                <a:gd name="connsiteX2" fmla="*/ 61532 w 121825"/>
                <a:gd name="connsiteY2" fmla="*/ 4 h 121352"/>
                <a:gd name="connsiteX3" fmla="*/ 121826 w 121825"/>
                <a:gd name="connsiteY3" fmla="*/ 60488 h 121352"/>
                <a:gd name="connsiteX4" fmla="*/ 60866 w 121825"/>
                <a:gd name="connsiteY4" fmla="*/ 121352 h 12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5" h="121352">
                  <a:moveTo>
                    <a:pt x="60770" y="121352"/>
                  </a:moveTo>
                  <a:cubicBezTo>
                    <a:pt x="28195" y="121257"/>
                    <a:pt x="191" y="93253"/>
                    <a:pt x="1" y="60773"/>
                  </a:cubicBezTo>
                  <a:cubicBezTo>
                    <a:pt x="-190" y="27912"/>
                    <a:pt x="28481" y="-377"/>
                    <a:pt x="61532" y="4"/>
                  </a:cubicBezTo>
                  <a:cubicBezTo>
                    <a:pt x="95156" y="385"/>
                    <a:pt x="121730" y="27055"/>
                    <a:pt x="121826" y="60488"/>
                  </a:cubicBezTo>
                  <a:cubicBezTo>
                    <a:pt x="121826" y="94301"/>
                    <a:pt x="94679" y="121448"/>
                    <a:pt x="60866" y="121352"/>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78" name="Freeform: Shape 277">
              <a:extLst>
                <a:ext uri="{FF2B5EF4-FFF2-40B4-BE49-F238E27FC236}">
                  <a16:creationId xmlns:a16="http://schemas.microsoft.com/office/drawing/2014/main" id="{8498B3F8-7860-AB86-CEF7-8D75B2E14206}"/>
                </a:ext>
              </a:extLst>
            </p:cNvPr>
            <p:cNvSpPr/>
            <p:nvPr/>
          </p:nvSpPr>
          <p:spPr>
            <a:xfrm>
              <a:off x="11303841" y="5802226"/>
              <a:ext cx="72922" cy="72864"/>
            </a:xfrm>
            <a:custGeom>
              <a:avLst/>
              <a:gdLst>
                <a:gd name="connsiteX0" fmla="*/ 113444 w 113539"/>
                <a:gd name="connsiteY0" fmla="*/ 56202 h 113447"/>
                <a:gd name="connsiteX1" fmla="*/ 56961 w 113539"/>
                <a:gd name="connsiteY1" fmla="*/ 113447 h 113447"/>
                <a:gd name="connsiteX2" fmla="*/ 1 w 113539"/>
                <a:gd name="connsiteY2" fmla="*/ 57154 h 113447"/>
                <a:gd name="connsiteX3" fmla="*/ 56103 w 113539"/>
                <a:gd name="connsiteY3" fmla="*/ 4 h 113447"/>
                <a:gd name="connsiteX4" fmla="*/ 113539 w 113539"/>
                <a:gd name="connsiteY4" fmla="*/ 56297 h 11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39" h="113447">
                  <a:moveTo>
                    <a:pt x="113444" y="56202"/>
                  </a:moveTo>
                  <a:cubicBezTo>
                    <a:pt x="113634" y="88301"/>
                    <a:pt x="88965" y="113352"/>
                    <a:pt x="56961" y="113447"/>
                  </a:cubicBezTo>
                  <a:cubicBezTo>
                    <a:pt x="26195" y="113447"/>
                    <a:pt x="192" y="87730"/>
                    <a:pt x="1" y="57154"/>
                  </a:cubicBezTo>
                  <a:cubicBezTo>
                    <a:pt x="-189" y="26293"/>
                    <a:pt x="25338" y="385"/>
                    <a:pt x="56103" y="4"/>
                  </a:cubicBezTo>
                  <a:cubicBezTo>
                    <a:pt x="88203" y="-377"/>
                    <a:pt x="113253" y="24198"/>
                    <a:pt x="113539" y="56297"/>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279" name="Graphic 212">
              <a:extLst>
                <a:ext uri="{FF2B5EF4-FFF2-40B4-BE49-F238E27FC236}">
                  <a16:creationId xmlns:a16="http://schemas.microsoft.com/office/drawing/2014/main" id="{9DAFA882-D3AF-1506-5986-32904AD2D7C3}"/>
                </a:ext>
              </a:extLst>
            </p:cNvPr>
            <p:cNvGrpSpPr/>
            <p:nvPr/>
          </p:nvGrpSpPr>
          <p:grpSpPr>
            <a:xfrm>
              <a:off x="10713861" y="5700310"/>
              <a:ext cx="366741" cy="458515"/>
              <a:chOff x="5780722" y="3398423"/>
              <a:chExt cx="571010" cy="713899"/>
            </a:xfrm>
            <a:solidFill>
              <a:srgbClr val="8BC9C5"/>
            </a:solidFill>
          </p:grpSpPr>
          <p:sp>
            <p:nvSpPr>
              <p:cNvPr id="298" name="Freeform: Shape 297">
                <a:extLst>
                  <a:ext uri="{FF2B5EF4-FFF2-40B4-BE49-F238E27FC236}">
                    <a16:creationId xmlns:a16="http://schemas.microsoft.com/office/drawing/2014/main" id="{77409C8C-5A8A-26A4-D82A-8A73002AC85D}"/>
                  </a:ext>
                </a:extLst>
              </p:cNvPr>
              <p:cNvSpPr/>
              <p:nvPr/>
            </p:nvSpPr>
            <p:spPr>
              <a:xfrm>
                <a:off x="5780722" y="3687698"/>
                <a:ext cx="571010" cy="424624"/>
              </a:xfrm>
              <a:custGeom>
                <a:avLst/>
                <a:gdLst>
                  <a:gd name="connsiteX0" fmla="*/ 562832 w 571010"/>
                  <a:gd name="connsiteY0" fmla="*/ 277368 h 424624"/>
                  <a:gd name="connsiteX1" fmla="*/ 412718 w 571010"/>
                  <a:gd name="connsiteY1" fmla="*/ 26956 h 424624"/>
                  <a:gd name="connsiteX2" fmla="*/ 365474 w 571010"/>
                  <a:gd name="connsiteY2" fmla="*/ 0 h 424624"/>
                  <a:gd name="connsiteX3" fmla="*/ 145828 w 571010"/>
                  <a:gd name="connsiteY3" fmla="*/ 0 h 424624"/>
                  <a:gd name="connsiteX4" fmla="*/ 97917 w 571010"/>
                  <a:gd name="connsiteY4" fmla="*/ 27432 h 424624"/>
                  <a:gd name="connsiteX5" fmla="*/ 43720 w 571010"/>
                  <a:gd name="connsiteY5" fmla="*/ 117919 h 424624"/>
                  <a:gd name="connsiteX6" fmla="*/ 0 w 571010"/>
                  <a:gd name="connsiteY6" fmla="*/ 190690 h 424624"/>
                  <a:gd name="connsiteX7" fmla="*/ 216217 w 571010"/>
                  <a:gd name="connsiteY7" fmla="*/ 215551 h 424624"/>
                  <a:gd name="connsiteX8" fmla="*/ 118110 w 571010"/>
                  <a:gd name="connsiteY8" fmla="*/ 352330 h 424624"/>
                  <a:gd name="connsiteX9" fmla="*/ 118110 w 571010"/>
                  <a:gd name="connsiteY9" fmla="*/ 373856 h 424624"/>
                  <a:gd name="connsiteX10" fmla="*/ 169069 w 571010"/>
                  <a:gd name="connsiteY10" fmla="*/ 424625 h 424624"/>
                  <a:gd name="connsiteX11" fmla="*/ 293275 w 571010"/>
                  <a:gd name="connsiteY11" fmla="*/ 424625 h 424624"/>
                  <a:gd name="connsiteX12" fmla="*/ 292417 w 571010"/>
                  <a:gd name="connsiteY12" fmla="*/ 347567 h 424624"/>
                  <a:gd name="connsiteX13" fmla="*/ 393002 w 571010"/>
                  <a:gd name="connsiteY13" fmla="*/ 278606 h 424624"/>
                  <a:gd name="connsiteX14" fmla="*/ 393002 w 571010"/>
                  <a:gd name="connsiteY14" fmla="*/ 195072 h 424624"/>
                  <a:gd name="connsiteX15" fmla="*/ 394907 w 571010"/>
                  <a:gd name="connsiteY15" fmla="*/ 182785 h 424624"/>
                  <a:gd name="connsiteX16" fmla="*/ 403384 w 571010"/>
                  <a:gd name="connsiteY16" fmla="*/ 196596 h 424624"/>
                  <a:gd name="connsiteX17" fmla="*/ 482060 w 571010"/>
                  <a:gd name="connsiteY17" fmla="*/ 326231 h 424624"/>
                  <a:gd name="connsiteX18" fmla="*/ 548830 w 571010"/>
                  <a:gd name="connsiteY18" fmla="*/ 342900 h 424624"/>
                  <a:gd name="connsiteX19" fmla="*/ 562832 w 571010"/>
                  <a:gd name="connsiteY19" fmla="*/ 277273 h 42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010" h="424624">
                    <a:moveTo>
                      <a:pt x="562832" y="277368"/>
                    </a:moveTo>
                    <a:cubicBezTo>
                      <a:pt x="512826" y="193929"/>
                      <a:pt x="462629" y="110585"/>
                      <a:pt x="412718" y="26956"/>
                    </a:cubicBezTo>
                    <a:cubicBezTo>
                      <a:pt x="401860" y="8763"/>
                      <a:pt x="386620" y="0"/>
                      <a:pt x="365474" y="0"/>
                    </a:cubicBezTo>
                    <a:cubicBezTo>
                      <a:pt x="292227" y="190"/>
                      <a:pt x="219075" y="190"/>
                      <a:pt x="145828" y="0"/>
                    </a:cubicBezTo>
                    <a:cubicBezTo>
                      <a:pt x="124301" y="0"/>
                      <a:pt x="108775" y="8763"/>
                      <a:pt x="97917" y="27432"/>
                    </a:cubicBezTo>
                    <a:cubicBezTo>
                      <a:pt x="80200" y="57817"/>
                      <a:pt x="61817" y="87725"/>
                      <a:pt x="43720" y="117919"/>
                    </a:cubicBezTo>
                    <a:cubicBezTo>
                      <a:pt x="29146" y="142208"/>
                      <a:pt x="14573" y="166497"/>
                      <a:pt x="0" y="190690"/>
                    </a:cubicBezTo>
                    <a:cubicBezTo>
                      <a:pt x="78772" y="172974"/>
                      <a:pt x="178022" y="146685"/>
                      <a:pt x="216217" y="215551"/>
                    </a:cubicBezTo>
                    <a:cubicBezTo>
                      <a:pt x="256603" y="288512"/>
                      <a:pt x="182690" y="331565"/>
                      <a:pt x="118110" y="352330"/>
                    </a:cubicBezTo>
                    <a:cubicBezTo>
                      <a:pt x="118110" y="359473"/>
                      <a:pt x="118110" y="366713"/>
                      <a:pt x="118110" y="373856"/>
                    </a:cubicBezTo>
                    <a:cubicBezTo>
                      <a:pt x="118110" y="406241"/>
                      <a:pt x="136588" y="424529"/>
                      <a:pt x="169069" y="424625"/>
                    </a:cubicBezTo>
                    <a:cubicBezTo>
                      <a:pt x="210502" y="424625"/>
                      <a:pt x="251841" y="424625"/>
                      <a:pt x="293275" y="424625"/>
                    </a:cubicBezTo>
                    <a:cubicBezTo>
                      <a:pt x="284131" y="400240"/>
                      <a:pt x="282797" y="373380"/>
                      <a:pt x="292417" y="347567"/>
                    </a:cubicBezTo>
                    <a:cubicBezTo>
                      <a:pt x="308324" y="304895"/>
                      <a:pt x="348901" y="279654"/>
                      <a:pt x="393002" y="278606"/>
                    </a:cubicBezTo>
                    <a:cubicBezTo>
                      <a:pt x="393002" y="250793"/>
                      <a:pt x="393002" y="222885"/>
                      <a:pt x="393002" y="195072"/>
                    </a:cubicBezTo>
                    <a:cubicBezTo>
                      <a:pt x="393002" y="191452"/>
                      <a:pt x="391954" y="187642"/>
                      <a:pt x="394907" y="182785"/>
                    </a:cubicBezTo>
                    <a:cubicBezTo>
                      <a:pt x="398145" y="188023"/>
                      <a:pt x="400717" y="192310"/>
                      <a:pt x="403384" y="196596"/>
                    </a:cubicBezTo>
                    <a:cubicBezTo>
                      <a:pt x="429578" y="239839"/>
                      <a:pt x="455581" y="283178"/>
                      <a:pt x="482060" y="326231"/>
                    </a:cubicBezTo>
                    <a:cubicBezTo>
                      <a:pt x="497300" y="351092"/>
                      <a:pt x="524732" y="357664"/>
                      <a:pt x="548830" y="342900"/>
                    </a:cubicBezTo>
                    <a:cubicBezTo>
                      <a:pt x="571881" y="328803"/>
                      <a:pt x="577691" y="302133"/>
                      <a:pt x="562832" y="27727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9" name="Freeform: Shape 298">
                <a:extLst>
                  <a:ext uri="{FF2B5EF4-FFF2-40B4-BE49-F238E27FC236}">
                    <a16:creationId xmlns:a16="http://schemas.microsoft.com/office/drawing/2014/main" id="{6B63629C-08D8-DB14-EED1-606775124C58}"/>
                  </a:ext>
                </a:extLst>
              </p:cNvPr>
              <p:cNvSpPr/>
              <p:nvPr/>
            </p:nvSpPr>
            <p:spPr>
              <a:xfrm>
                <a:off x="5912832" y="3398423"/>
                <a:ext cx="248127" cy="248126"/>
              </a:xfrm>
              <a:custGeom>
                <a:avLst/>
                <a:gdLst>
                  <a:gd name="connsiteX0" fmla="*/ 123731 w 248127"/>
                  <a:gd name="connsiteY0" fmla="*/ 0 h 248126"/>
                  <a:gd name="connsiteX1" fmla="*/ 248127 w 248127"/>
                  <a:gd name="connsiteY1" fmla="*/ 123921 h 248126"/>
                  <a:gd name="connsiteX2" fmla="*/ 123921 w 248127"/>
                  <a:gd name="connsiteY2" fmla="*/ 248127 h 248126"/>
                  <a:gd name="connsiteX3" fmla="*/ 1 w 248127"/>
                  <a:gd name="connsiteY3" fmla="*/ 124588 h 248126"/>
                  <a:gd name="connsiteX4" fmla="*/ 123731 w 248127"/>
                  <a:gd name="connsiteY4" fmla="*/ 0 h 24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27" h="248126">
                    <a:moveTo>
                      <a:pt x="123731" y="0"/>
                    </a:moveTo>
                    <a:cubicBezTo>
                      <a:pt x="191930" y="-190"/>
                      <a:pt x="248032" y="55722"/>
                      <a:pt x="248127" y="123921"/>
                    </a:cubicBezTo>
                    <a:cubicBezTo>
                      <a:pt x="248127" y="192120"/>
                      <a:pt x="192120" y="248222"/>
                      <a:pt x="123921" y="248127"/>
                    </a:cubicBezTo>
                    <a:cubicBezTo>
                      <a:pt x="56008" y="248032"/>
                      <a:pt x="287" y="192501"/>
                      <a:pt x="1" y="124588"/>
                    </a:cubicBezTo>
                    <a:cubicBezTo>
                      <a:pt x="-285" y="56293"/>
                      <a:pt x="55437" y="191"/>
                      <a:pt x="123731" y="0"/>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80" name="Graphic 212">
              <a:extLst>
                <a:ext uri="{FF2B5EF4-FFF2-40B4-BE49-F238E27FC236}">
                  <a16:creationId xmlns:a16="http://schemas.microsoft.com/office/drawing/2014/main" id="{4249D0CA-9E97-98C5-205F-DC6AD2BB8594}"/>
                </a:ext>
              </a:extLst>
            </p:cNvPr>
            <p:cNvGrpSpPr/>
            <p:nvPr/>
          </p:nvGrpSpPr>
          <p:grpSpPr>
            <a:xfrm>
              <a:off x="10435263" y="5704715"/>
              <a:ext cx="398221" cy="499504"/>
              <a:chOff x="5346949" y="3405281"/>
              <a:chExt cx="620023" cy="777720"/>
            </a:xfrm>
            <a:solidFill>
              <a:srgbClr val="8BC9C5"/>
            </a:solidFill>
          </p:grpSpPr>
          <p:sp>
            <p:nvSpPr>
              <p:cNvPr id="296" name="Freeform: Shape 295">
                <a:extLst>
                  <a:ext uri="{FF2B5EF4-FFF2-40B4-BE49-F238E27FC236}">
                    <a16:creationId xmlns:a16="http://schemas.microsoft.com/office/drawing/2014/main" id="{75651385-1AD9-5E2A-99D6-53756AEC107E}"/>
                  </a:ext>
                </a:extLst>
              </p:cNvPr>
              <p:cNvSpPr/>
              <p:nvPr/>
            </p:nvSpPr>
            <p:spPr>
              <a:xfrm>
                <a:off x="5346949" y="3709330"/>
                <a:ext cx="620023" cy="473671"/>
              </a:xfrm>
              <a:custGeom>
                <a:avLst/>
                <a:gdLst>
                  <a:gd name="connsiteX0" fmla="*/ 298041 w 620023"/>
                  <a:gd name="connsiteY0" fmla="*/ 244497 h 473671"/>
                  <a:gd name="connsiteX1" fmla="*/ 289278 w 620023"/>
                  <a:gd name="connsiteY1" fmla="*/ 308505 h 473671"/>
                  <a:gd name="connsiteX2" fmla="*/ 270037 w 620023"/>
                  <a:gd name="connsiteY2" fmla="*/ 451666 h 473671"/>
                  <a:gd name="connsiteX3" fmla="*/ 244510 w 620023"/>
                  <a:gd name="connsiteY3" fmla="*/ 473668 h 473671"/>
                  <a:gd name="connsiteX4" fmla="*/ 26769 w 620023"/>
                  <a:gd name="connsiteY4" fmla="*/ 471097 h 473671"/>
                  <a:gd name="connsiteX5" fmla="*/ 4 w 620023"/>
                  <a:gd name="connsiteY5" fmla="*/ 443379 h 473671"/>
                  <a:gd name="connsiteX6" fmla="*/ 33722 w 620023"/>
                  <a:gd name="connsiteY6" fmla="*/ 110766 h 473671"/>
                  <a:gd name="connsiteX7" fmla="*/ 50962 w 620023"/>
                  <a:gd name="connsiteY7" fmla="*/ 52377 h 473671"/>
                  <a:gd name="connsiteX8" fmla="*/ 140878 w 620023"/>
                  <a:gd name="connsiteY8" fmla="*/ 1228 h 473671"/>
                  <a:gd name="connsiteX9" fmla="*/ 267656 w 620023"/>
                  <a:gd name="connsiteY9" fmla="*/ 30756 h 473671"/>
                  <a:gd name="connsiteX10" fmla="*/ 334141 w 620023"/>
                  <a:gd name="connsiteY10" fmla="*/ 80857 h 473671"/>
                  <a:gd name="connsiteX11" fmla="*/ 367954 w 620023"/>
                  <a:gd name="connsiteY11" fmla="*/ 150866 h 473671"/>
                  <a:gd name="connsiteX12" fmla="*/ 394148 w 620023"/>
                  <a:gd name="connsiteY12" fmla="*/ 202682 h 473671"/>
                  <a:gd name="connsiteX13" fmla="*/ 410626 w 620023"/>
                  <a:gd name="connsiteY13" fmla="*/ 212779 h 473671"/>
                  <a:gd name="connsiteX14" fmla="*/ 517973 w 620023"/>
                  <a:gd name="connsiteY14" fmla="*/ 198205 h 473671"/>
                  <a:gd name="connsiteX15" fmla="*/ 554930 w 620023"/>
                  <a:gd name="connsiteY15" fmla="*/ 187823 h 473671"/>
                  <a:gd name="connsiteX16" fmla="*/ 617700 w 620023"/>
                  <a:gd name="connsiteY16" fmla="*/ 220780 h 473671"/>
                  <a:gd name="connsiteX17" fmla="*/ 585601 w 620023"/>
                  <a:gd name="connsiteY17" fmla="*/ 284406 h 473671"/>
                  <a:gd name="connsiteX18" fmla="*/ 415008 w 620023"/>
                  <a:gd name="connsiteY18" fmla="*/ 316030 h 473671"/>
                  <a:gd name="connsiteX19" fmla="*/ 303089 w 620023"/>
                  <a:gd name="connsiteY19" fmla="*/ 252212 h 473671"/>
                  <a:gd name="connsiteX20" fmla="*/ 298041 w 620023"/>
                  <a:gd name="connsiteY20" fmla="*/ 244401 h 47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023" h="473671">
                    <a:moveTo>
                      <a:pt x="298041" y="244497"/>
                    </a:moveTo>
                    <a:cubicBezTo>
                      <a:pt x="294802" y="267738"/>
                      <a:pt x="292040" y="288121"/>
                      <a:pt x="289278" y="308505"/>
                    </a:cubicBezTo>
                    <a:cubicBezTo>
                      <a:pt x="282896" y="356225"/>
                      <a:pt x="276610" y="403945"/>
                      <a:pt x="270037" y="451666"/>
                    </a:cubicBezTo>
                    <a:cubicBezTo>
                      <a:pt x="268037" y="466239"/>
                      <a:pt x="259274" y="473859"/>
                      <a:pt x="244510" y="473668"/>
                    </a:cubicBezTo>
                    <a:cubicBezTo>
                      <a:pt x="171930" y="472906"/>
                      <a:pt x="99349" y="472049"/>
                      <a:pt x="26769" y="471097"/>
                    </a:cubicBezTo>
                    <a:cubicBezTo>
                      <a:pt x="6957" y="470811"/>
                      <a:pt x="-187" y="463286"/>
                      <a:pt x="4" y="443379"/>
                    </a:cubicBezTo>
                    <a:cubicBezTo>
                      <a:pt x="956" y="331460"/>
                      <a:pt x="10195" y="220399"/>
                      <a:pt x="33722" y="110766"/>
                    </a:cubicBezTo>
                    <a:cubicBezTo>
                      <a:pt x="38008" y="90859"/>
                      <a:pt x="43914" y="71523"/>
                      <a:pt x="50962" y="52377"/>
                    </a:cubicBezTo>
                    <a:cubicBezTo>
                      <a:pt x="67726" y="7038"/>
                      <a:pt x="102778" y="-4106"/>
                      <a:pt x="140878" y="1228"/>
                    </a:cubicBezTo>
                    <a:cubicBezTo>
                      <a:pt x="184027" y="7229"/>
                      <a:pt x="225175" y="21898"/>
                      <a:pt x="267656" y="30756"/>
                    </a:cubicBezTo>
                    <a:cubicBezTo>
                      <a:pt x="298422" y="37233"/>
                      <a:pt x="318996" y="54663"/>
                      <a:pt x="334141" y="80857"/>
                    </a:cubicBezTo>
                    <a:cubicBezTo>
                      <a:pt x="347190" y="103336"/>
                      <a:pt x="357477" y="127149"/>
                      <a:pt x="367954" y="150866"/>
                    </a:cubicBezTo>
                    <a:cubicBezTo>
                      <a:pt x="375765" y="168583"/>
                      <a:pt x="384147" y="186013"/>
                      <a:pt x="394148" y="202682"/>
                    </a:cubicBezTo>
                    <a:cubicBezTo>
                      <a:pt x="398053" y="209159"/>
                      <a:pt x="402816" y="212397"/>
                      <a:pt x="410626" y="212779"/>
                    </a:cubicBezTo>
                    <a:cubicBezTo>
                      <a:pt x="447393" y="214969"/>
                      <a:pt x="482731" y="206873"/>
                      <a:pt x="517973" y="198205"/>
                    </a:cubicBezTo>
                    <a:cubicBezTo>
                      <a:pt x="530356" y="195157"/>
                      <a:pt x="542548" y="190966"/>
                      <a:pt x="554930" y="187823"/>
                    </a:cubicBezTo>
                    <a:cubicBezTo>
                      <a:pt x="581505" y="180965"/>
                      <a:pt x="609985" y="196014"/>
                      <a:pt x="617700" y="220780"/>
                    </a:cubicBezTo>
                    <a:cubicBezTo>
                      <a:pt x="625796" y="246878"/>
                      <a:pt x="612175" y="275072"/>
                      <a:pt x="585601" y="284406"/>
                    </a:cubicBezTo>
                    <a:cubicBezTo>
                      <a:pt x="530451" y="303838"/>
                      <a:pt x="473968" y="316030"/>
                      <a:pt x="415008" y="316030"/>
                    </a:cubicBezTo>
                    <a:cubicBezTo>
                      <a:pt x="365192" y="316030"/>
                      <a:pt x="327568" y="296027"/>
                      <a:pt x="303089" y="252212"/>
                    </a:cubicBezTo>
                    <a:cubicBezTo>
                      <a:pt x="302041" y="250307"/>
                      <a:pt x="300803" y="248592"/>
                      <a:pt x="298041" y="244401"/>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7" name="Freeform: Shape 296">
                <a:extLst>
                  <a:ext uri="{FF2B5EF4-FFF2-40B4-BE49-F238E27FC236}">
                    <a16:creationId xmlns:a16="http://schemas.microsoft.com/office/drawing/2014/main" id="{2B01D36D-4C26-B2B1-A6BA-38DB346EBC49}"/>
                  </a:ext>
                </a:extLst>
              </p:cNvPr>
              <p:cNvSpPr/>
              <p:nvPr/>
            </p:nvSpPr>
            <p:spPr>
              <a:xfrm>
                <a:off x="5442297" y="3405281"/>
                <a:ext cx="280702" cy="281083"/>
              </a:xfrm>
              <a:custGeom>
                <a:avLst/>
                <a:gdLst>
                  <a:gd name="connsiteX0" fmla="*/ 139733 w 280702"/>
                  <a:gd name="connsiteY0" fmla="*/ 281083 h 281083"/>
                  <a:gd name="connsiteX1" fmla="*/ 1 w 280702"/>
                  <a:gd name="connsiteY1" fmla="*/ 140113 h 281083"/>
                  <a:gd name="connsiteX2" fmla="*/ 140495 w 280702"/>
                  <a:gd name="connsiteY2" fmla="*/ 0 h 281083"/>
                  <a:gd name="connsiteX3" fmla="*/ 280703 w 280702"/>
                  <a:gd name="connsiteY3" fmla="*/ 140304 h 281083"/>
                  <a:gd name="connsiteX4" fmla="*/ 139828 w 280702"/>
                  <a:gd name="connsiteY4" fmla="*/ 280988 h 28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02" h="281083">
                    <a:moveTo>
                      <a:pt x="139733" y="281083"/>
                    </a:moveTo>
                    <a:cubicBezTo>
                      <a:pt x="62485" y="280893"/>
                      <a:pt x="-285" y="217647"/>
                      <a:pt x="1" y="140113"/>
                    </a:cubicBezTo>
                    <a:cubicBezTo>
                      <a:pt x="287" y="62294"/>
                      <a:pt x="62961" y="-190"/>
                      <a:pt x="140495" y="0"/>
                    </a:cubicBezTo>
                    <a:cubicBezTo>
                      <a:pt x="218219" y="191"/>
                      <a:pt x="280703" y="62770"/>
                      <a:pt x="280703" y="140304"/>
                    </a:cubicBezTo>
                    <a:cubicBezTo>
                      <a:pt x="280703" y="218313"/>
                      <a:pt x="217742" y="281178"/>
                      <a:pt x="139828" y="28098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81" name="Graphic 212">
              <a:extLst>
                <a:ext uri="{FF2B5EF4-FFF2-40B4-BE49-F238E27FC236}">
                  <a16:creationId xmlns:a16="http://schemas.microsoft.com/office/drawing/2014/main" id="{06E5DF17-BA60-F33F-EADE-CFAAB8855FDF}"/>
                </a:ext>
              </a:extLst>
            </p:cNvPr>
            <p:cNvGrpSpPr/>
            <p:nvPr/>
          </p:nvGrpSpPr>
          <p:grpSpPr>
            <a:xfrm>
              <a:off x="10924878" y="5816941"/>
              <a:ext cx="386019" cy="413302"/>
              <a:chOff x="6109272" y="3580016"/>
              <a:chExt cx="601025" cy="643504"/>
            </a:xfrm>
            <a:solidFill>
              <a:srgbClr val="8BC9C5"/>
            </a:solidFill>
          </p:grpSpPr>
          <p:sp>
            <p:nvSpPr>
              <p:cNvPr id="294" name="Freeform: Shape 293">
                <a:extLst>
                  <a:ext uri="{FF2B5EF4-FFF2-40B4-BE49-F238E27FC236}">
                    <a16:creationId xmlns:a16="http://schemas.microsoft.com/office/drawing/2014/main" id="{E48C28F7-2852-64C0-A5F9-F3C7BC426E45}"/>
                  </a:ext>
                </a:extLst>
              </p:cNvPr>
              <p:cNvSpPr/>
              <p:nvPr/>
            </p:nvSpPr>
            <p:spPr>
              <a:xfrm>
                <a:off x="6109272" y="3898389"/>
                <a:ext cx="601025" cy="325131"/>
              </a:xfrm>
              <a:custGeom>
                <a:avLst/>
                <a:gdLst>
                  <a:gd name="connsiteX0" fmla="*/ 310767 w 601025"/>
                  <a:gd name="connsiteY0" fmla="*/ 221554 h 325131"/>
                  <a:gd name="connsiteX1" fmla="*/ 316958 w 601025"/>
                  <a:gd name="connsiteY1" fmla="*/ 214696 h 325131"/>
                  <a:gd name="connsiteX2" fmla="*/ 315244 w 601025"/>
                  <a:gd name="connsiteY2" fmla="*/ 279275 h 325131"/>
                  <a:gd name="connsiteX3" fmla="*/ 314482 w 601025"/>
                  <a:gd name="connsiteY3" fmla="*/ 306231 h 325131"/>
                  <a:gd name="connsiteX4" fmla="*/ 314482 w 601025"/>
                  <a:gd name="connsiteY4" fmla="*/ 306707 h 325131"/>
                  <a:gd name="connsiteX5" fmla="*/ 469644 w 601025"/>
                  <a:gd name="connsiteY5" fmla="*/ 319661 h 325131"/>
                  <a:gd name="connsiteX6" fmla="*/ 572133 w 601025"/>
                  <a:gd name="connsiteY6" fmla="*/ 307088 h 325131"/>
                  <a:gd name="connsiteX7" fmla="*/ 597374 w 601025"/>
                  <a:gd name="connsiteY7" fmla="*/ 294896 h 325131"/>
                  <a:gd name="connsiteX8" fmla="*/ 599470 w 601025"/>
                  <a:gd name="connsiteY8" fmla="*/ 125542 h 325131"/>
                  <a:gd name="connsiteX9" fmla="*/ 591945 w 601025"/>
                  <a:gd name="connsiteY9" fmla="*/ 65153 h 325131"/>
                  <a:gd name="connsiteX10" fmla="*/ 511554 w 601025"/>
                  <a:gd name="connsiteY10" fmla="*/ 97 h 325131"/>
                  <a:gd name="connsiteX11" fmla="*/ 381633 w 601025"/>
                  <a:gd name="connsiteY11" fmla="*/ 8670 h 325131"/>
                  <a:gd name="connsiteX12" fmla="*/ 307910 w 601025"/>
                  <a:gd name="connsiteY12" fmla="*/ 47341 h 325131"/>
                  <a:gd name="connsiteX13" fmla="*/ 263237 w 601025"/>
                  <a:gd name="connsiteY13" fmla="*/ 110968 h 325131"/>
                  <a:gd name="connsiteX14" fmla="*/ 228947 w 601025"/>
                  <a:gd name="connsiteY14" fmla="*/ 157831 h 325131"/>
                  <a:gd name="connsiteX15" fmla="*/ 211040 w 601025"/>
                  <a:gd name="connsiteY15" fmla="*/ 165166 h 325131"/>
                  <a:gd name="connsiteX16" fmla="*/ 107504 w 601025"/>
                  <a:gd name="connsiteY16" fmla="*/ 133352 h 325131"/>
                  <a:gd name="connsiteX17" fmla="*/ 72737 w 601025"/>
                  <a:gd name="connsiteY17" fmla="*/ 117064 h 325131"/>
                  <a:gd name="connsiteX18" fmla="*/ 5491 w 601025"/>
                  <a:gd name="connsiteY18" fmla="*/ 139353 h 325131"/>
                  <a:gd name="connsiteX19" fmla="*/ 26827 w 601025"/>
                  <a:gd name="connsiteY19" fmla="*/ 207361 h 325131"/>
                  <a:gd name="connsiteX20" fmla="*/ 190085 w 601025"/>
                  <a:gd name="connsiteY20" fmla="*/ 266226 h 325131"/>
                  <a:gd name="connsiteX21" fmla="*/ 310862 w 601025"/>
                  <a:gd name="connsiteY21" fmla="*/ 221458 h 32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1025" h="325131">
                    <a:moveTo>
                      <a:pt x="310767" y="221554"/>
                    </a:moveTo>
                    <a:cubicBezTo>
                      <a:pt x="312101" y="219934"/>
                      <a:pt x="313625" y="218410"/>
                      <a:pt x="316958" y="214696"/>
                    </a:cubicBezTo>
                    <a:cubicBezTo>
                      <a:pt x="316292" y="238127"/>
                      <a:pt x="315815" y="258701"/>
                      <a:pt x="315244" y="279275"/>
                    </a:cubicBezTo>
                    <a:cubicBezTo>
                      <a:pt x="314958" y="288229"/>
                      <a:pt x="314672" y="297277"/>
                      <a:pt x="314482" y="306231"/>
                    </a:cubicBezTo>
                    <a:cubicBezTo>
                      <a:pt x="314482" y="306421"/>
                      <a:pt x="314482" y="306517"/>
                      <a:pt x="314482" y="306707"/>
                    </a:cubicBezTo>
                    <a:cubicBezTo>
                      <a:pt x="317720" y="336806"/>
                      <a:pt x="454309" y="321376"/>
                      <a:pt x="469644" y="319661"/>
                    </a:cubicBezTo>
                    <a:cubicBezTo>
                      <a:pt x="503458" y="315946"/>
                      <a:pt x="538891" y="314232"/>
                      <a:pt x="572133" y="307088"/>
                    </a:cubicBezTo>
                    <a:cubicBezTo>
                      <a:pt x="584135" y="304516"/>
                      <a:pt x="591945" y="300421"/>
                      <a:pt x="597374" y="294896"/>
                    </a:cubicBezTo>
                    <a:cubicBezTo>
                      <a:pt x="601184" y="238603"/>
                      <a:pt x="602232" y="182215"/>
                      <a:pt x="599470" y="125542"/>
                    </a:cubicBezTo>
                    <a:cubicBezTo>
                      <a:pt x="598517" y="105253"/>
                      <a:pt x="595755" y="85156"/>
                      <a:pt x="591945" y="65153"/>
                    </a:cubicBezTo>
                    <a:cubicBezTo>
                      <a:pt x="582801" y="17719"/>
                      <a:pt x="550035" y="1050"/>
                      <a:pt x="511554" y="97"/>
                    </a:cubicBezTo>
                    <a:cubicBezTo>
                      <a:pt x="468025" y="-950"/>
                      <a:pt x="424972" y="6765"/>
                      <a:pt x="381633" y="8670"/>
                    </a:cubicBezTo>
                    <a:cubicBezTo>
                      <a:pt x="350201" y="10003"/>
                      <a:pt x="327055" y="24005"/>
                      <a:pt x="307910" y="47341"/>
                    </a:cubicBezTo>
                    <a:cubicBezTo>
                      <a:pt x="291431" y="67439"/>
                      <a:pt x="277430" y="89251"/>
                      <a:pt x="263237" y="110968"/>
                    </a:cubicBezTo>
                    <a:cubicBezTo>
                      <a:pt x="252665" y="127161"/>
                      <a:pt x="241520" y="143068"/>
                      <a:pt x="228947" y="157831"/>
                    </a:cubicBezTo>
                    <a:cubicBezTo>
                      <a:pt x="224090" y="163642"/>
                      <a:pt x="218851" y="165928"/>
                      <a:pt x="211040" y="165166"/>
                    </a:cubicBezTo>
                    <a:cubicBezTo>
                      <a:pt x="174369" y="161356"/>
                      <a:pt x="140841" y="147640"/>
                      <a:pt x="107504" y="133352"/>
                    </a:cubicBezTo>
                    <a:cubicBezTo>
                      <a:pt x="95693" y="128304"/>
                      <a:pt x="84453" y="122208"/>
                      <a:pt x="72737" y="117064"/>
                    </a:cubicBezTo>
                    <a:cubicBezTo>
                      <a:pt x="47591" y="106015"/>
                      <a:pt x="17111" y="116302"/>
                      <a:pt x="5491" y="139353"/>
                    </a:cubicBezTo>
                    <a:cubicBezTo>
                      <a:pt x="-6796" y="163737"/>
                      <a:pt x="2062" y="193836"/>
                      <a:pt x="26827" y="207361"/>
                    </a:cubicBezTo>
                    <a:cubicBezTo>
                      <a:pt x="78071" y="235460"/>
                      <a:pt x="131888" y="256701"/>
                      <a:pt x="190085" y="266226"/>
                    </a:cubicBezTo>
                    <a:cubicBezTo>
                      <a:pt x="239234" y="274227"/>
                      <a:pt x="279620" y="260606"/>
                      <a:pt x="310862" y="22145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5" name="Freeform: Shape 294">
                <a:extLst>
                  <a:ext uri="{FF2B5EF4-FFF2-40B4-BE49-F238E27FC236}">
                    <a16:creationId xmlns:a16="http://schemas.microsoft.com/office/drawing/2014/main" id="{7DD28262-4C99-1CA4-35AC-F03BBABE7725}"/>
                  </a:ext>
                </a:extLst>
              </p:cNvPr>
              <p:cNvSpPr/>
              <p:nvPr/>
            </p:nvSpPr>
            <p:spPr>
              <a:xfrm>
                <a:off x="6413755" y="3580016"/>
                <a:ext cx="280697" cy="281137"/>
              </a:xfrm>
              <a:custGeom>
                <a:avLst/>
                <a:gdLst>
                  <a:gd name="connsiteX0" fmla="*/ 118108 w 280697"/>
                  <a:gd name="connsiteY0" fmla="*/ 279323 h 281137"/>
                  <a:gd name="connsiteX1" fmla="*/ 278890 w 280697"/>
                  <a:gd name="connsiteY1" fmla="*/ 162927 h 281137"/>
                  <a:gd name="connsiteX2" fmla="*/ 163066 w 280697"/>
                  <a:gd name="connsiteY2" fmla="*/ 1859 h 281137"/>
                  <a:gd name="connsiteX3" fmla="*/ 1903 w 280697"/>
                  <a:gd name="connsiteY3" fmla="*/ 117588 h 281137"/>
                  <a:gd name="connsiteX4" fmla="*/ 118108 w 280697"/>
                  <a:gd name="connsiteY4" fmla="*/ 279323 h 28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97" h="281137">
                    <a:moveTo>
                      <a:pt x="118108" y="279323"/>
                    </a:moveTo>
                    <a:cubicBezTo>
                      <a:pt x="194403" y="291705"/>
                      <a:pt x="266603" y="239413"/>
                      <a:pt x="278890" y="162927"/>
                    </a:cubicBezTo>
                    <a:cubicBezTo>
                      <a:pt x="291177" y="86156"/>
                      <a:pt x="239552" y="14337"/>
                      <a:pt x="163066" y="1859"/>
                    </a:cubicBezTo>
                    <a:cubicBezTo>
                      <a:pt x="86390" y="-10618"/>
                      <a:pt x="14476" y="41007"/>
                      <a:pt x="1903" y="117588"/>
                    </a:cubicBezTo>
                    <a:cubicBezTo>
                      <a:pt x="-10765" y="194645"/>
                      <a:pt x="41146" y="266750"/>
                      <a:pt x="118108" y="27932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282" name="Freeform: Shape 281">
              <a:extLst>
                <a:ext uri="{FF2B5EF4-FFF2-40B4-BE49-F238E27FC236}">
                  <a16:creationId xmlns:a16="http://schemas.microsoft.com/office/drawing/2014/main" id="{4F3B761C-2D38-ACE7-0C9D-592E7EFE2F09}"/>
                </a:ext>
              </a:extLst>
            </p:cNvPr>
            <p:cNvSpPr/>
            <p:nvPr/>
          </p:nvSpPr>
          <p:spPr>
            <a:xfrm>
              <a:off x="10871634" y="5626837"/>
              <a:ext cx="42273" cy="42274"/>
            </a:xfrm>
            <a:custGeom>
              <a:avLst/>
              <a:gdLst>
                <a:gd name="connsiteX0" fmla="*/ 65818 w 65818"/>
                <a:gd name="connsiteY0" fmla="*/ 32673 h 65819"/>
                <a:gd name="connsiteX1" fmla="*/ 33052 w 65818"/>
                <a:gd name="connsiteY1" fmla="*/ 65820 h 65819"/>
                <a:gd name="connsiteX2" fmla="*/ 0 w 65818"/>
                <a:gd name="connsiteY2" fmla="*/ 33149 h 65819"/>
                <a:gd name="connsiteX3" fmla="*/ 32481 w 65818"/>
                <a:gd name="connsiteY3" fmla="*/ 2 h 65819"/>
                <a:gd name="connsiteX4" fmla="*/ 65723 w 65818"/>
                <a:gd name="connsiteY4" fmla="*/ 32577 h 65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18" h="65819">
                  <a:moveTo>
                    <a:pt x="65818" y="32673"/>
                  </a:moveTo>
                  <a:cubicBezTo>
                    <a:pt x="65913" y="51246"/>
                    <a:pt x="51626" y="65820"/>
                    <a:pt x="33052" y="65820"/>
                  </a:cubicBezTo>
                  <a:cubicBezTo>
                    <a:pt x="15240" y="65820"/>
                    <a:pt x="96" y="50961"/>
                    <a:pt x="0" y="33149"/>
                  </a:cubicBezTo>
                  <a:cubicBezTo>
                    <a:pt x="-95" y="15337"/>
                    <a:pt x="14669" y="288"/>
                    <a:pt x="32481" y="2"/>
                  </a:cubicBezTo>
                  <a:cubicBezTo>
                    <a:pt x="51054" y="-189"/>
                    <a:pt x="65628" y="14004"/>
                    <a:pt x="65723" y="32577"/>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3" name="Freeform: Shape 282">
              <a:extLst>
                <a:ext uri="{FF2B5EF4-FFF2-40B4-BE49-F238E27FC236}">
                  <a16:creationId xmlns:a16="http://schemas.microsoft.com/office/drawing/2014/main" id="{E29EAEFA-6818-90D3-4CE4-D58910A9FB26}"/>
                </a:ext>
              </a:extLst>
            </p:cNvPr>
            <p:cNvSpPr/>
            <p:nvPr/>
          </p:nvSpPr>
          <p:spPr>
            <a:xfrm>
              <a:off x="10906504" y="5542534"/>
              <a:ext cx="66989" cy="66929"/>
            </a:xfrm>
            <a:custGeom>
              <a:avLst/>
              <a:gdLst>
                <a:gd name="connsiteX0" fmla="*/ 104300 w 104301"/>
                <a:gd name="connsiteY0" fmla="*/ 51630 h 104208"/>
                <a:gd name="connsiteX1" fmla="*/ 52389 w 104301"/>
                <a:gd name="connsiteY1" fmla="*/ 104208 h 104208"/>
                <a:gd name="connsiteX2" fmla="*/ 1 w 104301"/>
                <a:gd name="connsiteY2" fmla="*/ 52487 h 104208"/>
                <a:gd name="connsiteX3" fmla="*/ 51531 w 104301"/>
                <a:gd name="connsiteY3" fmla="*/ 5 h 104208"/>
                <a:gd name="connsiteX4" fmla="*/ 104300 w 104301"/>
                <a:gd name="connsiteY4" fmla="*/ 51726 h 104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01" h="104208">
                  <a:moveTo>
                    <a:pt x="104300" y="51630"/>
                  </a:moveTo>
                  <a:cubicBezTo>
                    <a:pt x="104490" y="81158"/>
                    <a:pt x="81726" y="104113"/>
                    <a:pt x="52389" y="104208"/>
                  </a:cubicBezTo>
                  <a:cubicBezTo>
                    <a:pt x="24099" y="104208"/>
                    <a:pt x="192" y="80586"/>
                    <a:pt x="1" y="52487"/>
                  </a:cubicBezTo>
                  <a:cubicBezTo>
                    <a:pt x="-189" y="24198"/>
                    <a:pt x="23242" y="290"/>
                    <a:pt x="51531" y="5"/>
                  </a:cubicBezTo>
                  <a:cubicBezTo>
                    <a:pt x="81059" y="-376"/>
                    <a:pt x="104109" y="22198"/>
                    <a:pt x="104300" y="51726"/>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4" name="Freeform: Shape 283">
              <a:extLst>
                <a:ext uri="{FF2B5EF4-FFF2-40B4-BE49-F238E27FC236}">
                  <a16:creationId xmlns:a16="http://schemas.microsoft.com/office/drawing/2014/main" id="{D4F99C23-62EA-9C30-83CF-05B03732E40C}"/>
                </a:ext>
              </a:extLst>
            </p:cNvPr>
            <p:cNvSpPr/>
            <p:nvPr/>
          </p:nvSpPr>
          <p:spPr>
            <a:xfrm>
              <a:off x="10309733" y="5209126"/>
              <a:ext cx="603602" cy="411266"/>
            </a:xfrm>
            <a:custGeom>
              <a:avLst/>
              <a:gdLst>
                <a:gd name="connsiteX0" fmla="*/ 938594 w 939799"/>
                <a:gd name="connsiteY0" fmla="*/ 311280 h 640334"/>
                <a:gd name="connsiteX1" fmla="*/ 792956 w 939799"/>
                <a:gd name="connsiteY1" fmla="*/ 129924 h 640334"/>
                <a:gd name="connsiteX2" fmla="*/ 773525 w 939799"/>
                <a:gd name="connsiteY2" fmla="*/ 113255 h 640334"/>
                <a:gd name="connsiteX3" fmla="*/ 455771 w 939799"/>
                <a:gd name="connsiteY3" fmla="*/ 50486 h 640334"/>
                <a:gd name="connsiteX4" fmla="*/ 436531 w 939799"/>
                <a:gd name="connsiteY4" fmla="*/ 50105 h 640334"/>
                <a:gd name="connsiteX5" fmla="*/ 151448 w 939799"/>
                <a:gd name="connsiteY5" fmla="*/ 102397 h 640334"/>
                <a:gd name="connsiteX6" fmla="*/ 133826 w 939799"/>
                <a:gd name="connsiteY6" fmla="*/ 118970 h 640334"/>
                <a:gd name="connsiteX7" fmla="*/ 0 w 939799"/>
                <a:gd name="connsiteY7" fmla="*/ 313280 h 640334"/>
                <a:gd name="connsiteX8" fmla="*/ 140589 w 939799"/>
                <a:gd name="connsiteY8" fmla="*/ 510448 h 640334"/>
                <a:gd name="connsiteX9" fmla="*/ 158591 w 939799"/>
                <a:gd name="connsiteY9" fmla="*/ 526545 h 640334"/>
                <a:gd name="connsiteX10" fmla="*/ 469011 w 939799"/>
                <a:gd name="connsiteY10" fmla="*/ 591125 h 640334"/>
                <a:gd name="connsiteX11" fmla="*/ 487490 w 939799"/>
                <a:gd name="connsiteY11" fmla="*/ 590744 h 640334"/>
                <a:gd name="connsiteX12" fmla="*/ 809054 w 939799"/>
                <a:gd name="connsiteY12" fmla="*/ 528545 h 640334"/>
                <a:gd name="connsiteX13" fmla="*/ 823817 w 939799"/>
                <a:gd name="connsiteY13" fmla="*/ 514353 h 640334"/>
                <a:gd name="connsiteX14" fmla="*/ 938594 w 939799"/>
                <a:gd name="connsiteY14" fmla="*/ 311280 h 640334"/>
                <a:gd name="connsiteX15" fmla="*/ 357473 w 939799"/>
                <a:gd name="connsiteY15" fmla="*/ 282515 h 640334"/>
                <a:gd name="connsiteX16" fmla="*/ 341090 w 939799"/>
                <a:gd name="connsiteY16" fmla="*/ 322139 h 640334"/>
                <a:gd name="connsiteX17" fmla="*/ 315087 w 939799"/>
                <a:gd name="connsiteY17" fmla="*/ 334045 h 640334"/>
                <a:gd name="connsiteX18" fmla="*/ 315087 w 939799"/>
                <a:gd name="connsiteY18" fmla="*/ 355952 h 640334"/>
                <a:gd name="connsiteX19" fmla="*/ 281750 w 939799"/>
                <a:gd name="connsiteY19" fmla="*/ 355952 h 640334"/>
                <a:gd name="connsiteX20" fmla="*/ 281750 w 939799"/>
                <a:gd name="connsiteY20" fmla="*/ 335283 h 640334"/>
                <a:gd name="connsiteX21" fmla="*/ 269843 w 939799"/>
                <a:gd name="connsiteY21" fmla="*/ 332997 h 640334"/>
                <a:gd name="connsiteX22" fmla="*/ 247364 w 939799"/>
                <a:gd name="connsiteY22" fmla="*/ 324806 h 640334"/>
                <a:gd name="connsiteX23" fmla="*/ 233077 w 939799"/>
                <a:gd name="connsiteY23" fmla="*/ 314233 h 640334"/>
                <a:gd name="connsiteX24" fmla="*/ 248507 w 939799"/>
                <a:gd name="connsiteY24" fmla="*/ 286706 h 640334"/>
                <a:gd name="connsiteX25" fmla="*/ 269843 w 939799"/>
                <a:gd name="connsiteY25" fmla="*/ 299660 h 640334"/>
                <a:gd name="connsiteX26" fmla="*/ 294704 w 939799"/>
                <a:gd name="connsiteY26" fmla="*/ 304232 h 640334"/>
                <a:gd name="connsiteX27" fmla="*/ 316421 w 939799"/>
                <a:gd name="connsiteY27" fmla="*/ 298707 h 640334"/>
                <a:gd name="connsiteX28" fmla="*/ 324136 w 939799"/>
                <a:gd name="connsiteY28" fmla="*/ 283086 h 640334"/>
                <a:gd name="connsiteX29" fmla="*/ 324136 w 939799"/>
                <a:gd name="connsiteY29" fmla="*/ 283086 h 640334"/>
                <a:gd name="connsiteX30" fmla="*/ 320326 w 939799"/>
                <a:gd name="connsiteY30" fmla="*/ 271180 h 640334"/>
                <a:gd name="connsiteX31" fmla="*/ 310229 w 939799"/>
                <a:gd name="connsiteY31" fmla="*/ 265179 h 640334"/>
                <a:gd name="connsiteX32" fmla="*/ 296609 w 939799"/>
                <a:gd name="connsiteY32" fmla="*/ 261845 h 640334"/>
                <a:gd name="connsiteX33" fmla="*/ 277368 w 939799"/>
                <a:gd name="connsiteY33" fmla="*/ 257750 h 640334"/>
                <a:gd name="connsiteX34" fmla="*/ 259461 w 939799"/>
                <a:gd name="connsiteY34" fmla="*/ 250225 h 640334"/>
                <a:gd name="connsiteX35" fmla="*/ 246317 w 939799"/>
                <a:gd name="connsiteY35" fmla="*/ 235556 h 640334"/>
                <a:gd name="connsiteX36" fmla="*/ 241364 w 939799"/>
                <a:gd name="connsiteY36" fmla="*/ 209934 h 640334"/>
                <a:gd name="connsiteX37" fmla="*/ 241364 w 939799"/>
                <a:gd name="connsiteY37" fmla="*/ 209934 h 640334"/>
                <a:gd name="connsiteX38" fmla="*/ 257175 w 939799"/>
                <a:gd name="connsiteY38" fmla="*/ 169643 h 640334"/>
                <a:gd name="connsiteX39" fmla="*/ 281559 w 939799"/>
                <a:gd name="connsiteY39" fmla="*/ 157832 h 640334"/>
                <a:gd name="connsiteX40" fmla="*/ 281559 w 939799"/>
                <a:gd name="connsiteY40" fmla="*/ 135734 h 640334"/>
                <a:gd name="connsiteX41" fmla="*/ 314897 w 939799"/>
                <a:gd name="connsiteY41" fmla="*/ 135734 h 640334"/>
                <a:gd name="connsiteX42" fmla="*/ 314897 w 939799"/>
                <a:gd name="connsiteY42" fmla="*/ 156689 h 640334"/>
                <a:gd name="connsiteX43" fmla="*/ 328422 w 939799"/>
                <a:gd name="connsiteY43" fmla="*/ 160309 h 640334"/>
                <a:gd name="connsiteX44" fmla="*/ 353759 w 939799"/>
                <a:gd name="connsiteY44" fmla="*/ 174025 h 640334"/>
                <a:gd name="connsiteX45" fmla="*/ 339662 w 939799"/>
                <a:gd name="connsiteY45" fmla="*/ 202314 h 640334"/>
                <a:gd name="connsiteX46" fmla="*/ 320707 w 939799"/>
                <a:gd name="connsiteY46" fmla="*/ 191265 h 640334"/>
                <a:gd name="connsiteX47" fmla="*/ 301752 w 939799"/>
                <a:gd name="connsiteY47" fmla="*/ 187455 h 640334"/>
                <a:gd name="connsiteX48" fmla="*/ 281654 w 939799"/>
                <a:gd name="connsiteY48" fmla="*/ 192503 h 640334"/>
                <a:gd name="connsiteX49" fmla="*/ 274511 w 939799"/>
                <a:gd name="connsiteY49" fmla="*/ 206696 h 640334"/>
                <a:gd name="connsiteX50" fmla="*/ 274511 w 939799"/>
                <a:gd name="connsiteY50" fmla="*/ 206696 h 640334"/>
                <a:gd name="connsiteX51" fmla="*/ 278797 w 939799"/>
                <a:gd name="connsiteY51" fmla="*/ 219745 h 640334"/>
                <a:gd name="connsiteX52" fmla="*/ 290036 w 939799"/>
                <a:gd name="connsiteY52" fmla="*/ 226317 h 640334"/>
                <a:gd name="connsiteX53" fmla="*/ 304991 w 939799"/>
                <a:gd name="connsiteY53" fmla="*/ 230127 h 640334"/>
                <a:gd name="connsiteX54" fmla="*/ 323660 w 939799"/>
                <a:gd name="connsiteY54" fmla="*/ 234890 h 640334"/>
                <a:gd name="connsiteX55" fmla="*/ 340519 w 939799"/>
                <a:gd name="connsiteY55" fmla="*/ 243081 h 640334"/>
                <a:gd name="connsiteX56" fmla="*/ 352711 w 939799"/>
                <a:gd name="connsiteY56" fmla="*/ 257845 h 640334"/>
                <a:gd name="connsiteX57" fmla="*/ 357378 w 939799"/>
                <a:gd name="connsiteY57" fmla="*/ 282229 h 640334"/>
                <a:gd name="connsiteX58" fmla="*/ 357378 w 939799"/>
                <a:gd name="connsiteY58" fmla="*/ 282515 h 640334"/>
                <a:gd name="connsiteX59" fmla="*/ 513398 w 939799"/>
                <a:gd name="connsiteY59" fmla="*/ 411197 h 640334"/>
                <a:gd name="connsiteX60" fmla="*/ 511302 w 939799"/>
                <a:gd name="connsiteY60" fmla="*/ 421580 h 640334"/>
                <a:gd name="connsiteX61" fmla="*/ 490823 w 939799"/>
                <a:gd name="connsiteY61" fmla="*/ 435105 h 640334"/>
                <a:gd name="connsiteX62" fmla="*/ 477298 w 939799"/>
                <a:gd name="connsiteY62" fmla="*/ 414626 h 640334"/>
                <a:gd name="connsiteX63" fmla="*/ 479393 w 939799"/>
                <a:gd name="connsiteY63" fmla="*/ 404244 h 640334"/>
                <a:gd name="connsiteX64" fmla="*/ 499872 w 939799"/>
                <a:gd name="connsiteY64" fmla="*/ 390719 h 640334"/>
                <a:gd name="connsiteX65" fmla="*/ 513398 w 939799"/>
                <a:gd name="connsiteY65" fmla="*/ 411197 h 640334"/>
                <a:gd name="connsiteX66" fmla="*/ 505111 w 939799"/>
                <a:gd name="connsiteY66" fmla="*/ 364906 h 640334"/>
                <a:gd name="connsiteX67" fmla="*/ 505111 w 939799"/>
                <a:gd name="connsiteY67" fmla="*/ 364906 h 640334"/>
                <a:gd name="connsiteX68" fmla="*/ 491585 w 939799"/>
                <a:gd name="connsiteY68" fmla="*/ 344427 h 640334"/>
                <a:gd name="connsiteX69" fmla="*/ 518636 w 939799"/>
                <a:gd name="connsiteY69" fmla="*/ 212887 h 640334"/>
                <a:gd name="connsiteX70" fmla="*/ 539115 w 939799"/>
                <a:gd name="connsiteY70" fmla="*/ 199361 h 640334"/>
                <a:gd name="connsiteX71" fmla="*/ 552641 w 939799"/>
                <a:gd name="connsiteY71" fmla="*/ 219840 h 640334"/>
                <a:gd name="connsiteX72" fmla="*/ 525590 w 939799"/>
                <a:gd name="connsiteY72" fmla="*/ 351380 h 640334"/>
                <a:gd name="connsiteX73" fmla="*/ 505111 w 939799"/>
                <a:gd name="connsiteY73" fmla="*/ 364906 h 640334"/>
                <a:gd name="connsiteX74" fmla="*/ 582073 w 939799"/>
                <a:gd name="connsiteY74" fmla="*/ 425294 h 640334"/>
                <a:gd name="connsiteX75" fmla="*/ 579977 w 939799"/>
                <a:gd name="connsiteY75" fmla="*/ 435677 h 640334"/>
                <a:gd name="connsiteX76" fmla="*/ 559499 w 939799"/>
                <a:gd name="connsiteY76" fmla="*/ 449202 h 640334"/>
                <a:gd name="connsiteX77" fmla="*/ 545973 w 939799"/>
                <a:gd name="connsiteY77" fmla="*/ 428723 h 640334"/>
                <a:gd name="connsiteX78" fmla="*/ 548069 w 939799"/>
                <a:gd name="connsiteY78" fmla="*/ 418341 h 640334"/>
                <a:gd name="connsiteX79" fmla="*/ 568547 w 939799"/>
                <a:gd name="connsiteY79" fmla="*/ 404816 h 640334"/>
                <a:gd name="connsiteX80" fmla="*/ 582073 w 939799"/>
                <a:gd name="connsiteY80" fmla="*/ 425294 h 640334"/>
                <a:gd name="connsiteX81" fmla="*/ 573881 w 939799"/>
                <a:gd name="connsiteY81" fmla="*/ 379003 h 640334"/>
                <a:gd name="connsiteX82" fmla="*/ 560356 w 939799"/>
                <a:gd name="connsiteY82" fmla="*/ 358524 h 640334"/>
                <a:gd name="connsiteX83" fmla="*/ 587407 w 939799"/>
                <a:gd name="connsiteY83" fmla="*/ 226984 h 640334"/>
                <a:gd name="connsiteX84" fmla="*/ 607886 w 939799"/>
                <a:gd name="connsiteY84" fmla="*/ 213458 h 640334"/>
                <a:gd name="connsiteX85" fmla="*/ 621411 w 939799"/>
                <a:gd name="connsiteY85" fmla="*/ 233937 h 640334"/>
                <a:gd name="connsiteX86" fmla="*/ 594360 w 939799"/>
                <a:gd name="connsiteY86" fmla="*/ 365477 h 640334"/>
                <a:gd name="connsiteX87" fmla="*/ 573881 w 939799"/>
                <a:gd name="connsiteY87" fmla="*/ 379003 h 640334"/>
                <a:gd name="connsiteX88" fmla="*/ 650843 w 939799"/>
                <a:gd name="connsiteY88" fmla="*/ 439391 h 640334"/>
                <a:gd name="connsiteX89" fmla="*/ 648748 w 939799"/>
                <a:gd name="connsiteY89" fmla="*/ 449774 h 640334"/>
                <a:gd name="connsiteX90" fmla="*/ 628269 w 939799"/>
                <a:gd name="connsiteY90" fmla="*/ 463299 h 640334"/>
                <a:gd name="connsiteX91" fmla="*/ 614744 w 939799"/>
                <a:gd name="connsiteY91" fmla="*/ 442820 h 640334"/>
                <a:gd name="connsiteX92" fmla="*/ 616839 w 939799"/>
                <a:gd name="connsiteY92" fmla="*/ 432438 h 640334"/>
                <a:gd name="connsiteX93" fmla="*/ 637318 w 939799"/>
                <a:gd name="connsiteY93" fmla="*/ 418913 h 640334"/>
                <a:gd name="connsiteX94" fmla="*/ 650843 w 939799"/>
                <a:gd name="connsiteY94" fmla="*/ 439391 h 640334"/>
                <a:gd name="connsiteX95" fmla="*/ 690182 w 939799"/>
                <a:gd name="connsiteY95" fmla="*/ 248129 h 640334"/>
                <a:gd name="connsiteX96" fmla="*/ 663131 w 939799"/>
                <a:gd name="connsiteY96" fmla="*/ 379670 h 640334"/>
                <a:gd name="connsiteX97" fmla="*/ 642652 w 939799"/>
                <a:gd name="connsiteY97" fmla="*/ 393195 h 640334"/>
                <a:gd name="connsiteX98" fmla="*/ 629126 w 939799"/>
                <a:gd name="connsiteY98" fmla="*/ 372716 h 640334"/>
                <a:gd name="connsiteX99" fmla="*/ 656177 w 939799"/>
                <a:gd name="connsiteY99" fmla="*/ 241176 h 640334"/>
                <a:gd name="connsiteX100" fmla="*/ 676656 w 939799"/>
                <a:gd name="connsiteY100" fmla="*/ 227651 h 640334"/>
                <a:gd name="connsiteX101" fmla="*/ 690182 w 939799"/>
                <a:gd name="connsiteY101" fmla="*/ 248129 h 64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39799" h="640334">
                  <a:moveTo>
                    <a:pt x="938594" y="311280"/>
                  </a:moveTo>
                  <a:cubicBezTo>
                    <a:pt x="928592" y="221269"/>
                    <a:pt x="878205" y="160785"/>
                    <a:pt x="792956" y="129924"/>
                  </a:cubicBezTo>
                  <a:cubicBezTo>
                    <a:pt x="783717" y="126590"/>
                    <a:pt x="778097" y="122018"/>
                    <a:pt x="773525" y="113255"/>
                  </a:cubicBezTo>
                  <a:cubicBezTo>
                    <a:pt x="710851" y="-7045"/>
                    <a:pt x="559022" y="-37049"/>
                    <a:pt x="455771" y="50486"/>
                  </a:cubicBezTo>
                  <a:cubicBezTo>
                    <a:pt x="448056" y="57058"/>
                    <a:pt x="444151" y="57439"/>
                    <a:pt x="436531" y="50105"/>
                  </a:cubicBezTo>
                  <a:cubicBezTo>
                    <a:pt x="348425" y="-34763"/>
                    <a:pt x="203835" y="-8188"/>
                    <a:pt x="151448" y="102397"/>
                  </a:cubicBezTo>
                  <a:cubicBezTo>
                    <a:pt x="147542" y="110684"/>
                    <a:pt x="142589" y="115541"/>
                    <a:pt x="133826" y="118970"/>
                  </a:cubicBezTo>
                  <a:cubicBezTo>
                    <a:pt x="52388" y="150498"/>
                    <a:pt x="-95" y="227174"/>
                    <a:pt x="0" y="313280"/>
                  </a:cubicBezTo>
                  <a:cubicBezTo>
                    <a:pt x="0" y="402815"/>
                    <a:pt x="55340" y="480730"/>
                    <a:pt x="140589" y="510448"/>
                  </a:cubicBezTo>
                  <a:cubicBezTo>
                    <a:pt x="149543" y="513591"/>
                    <a:pt x="154496" y="518163"/>
                    <a:pt x="158591" y="526545"/>
                  </a:cubicBezTo>
                  <a:cubicBezTo>
                    <a:pt x="216218" y="646084"/>
                    <a:pt x="368332" y="677802"/>
                    <a:pt x="469011" y="591125"/>
                  </a:cubicBezTo>
                  <a:cubicBezTo>
                    <a:pt x="476345" y="584838"/>
                    <a:pt x="480155" y="585029"/>
                    <a:pt x="487490" y="590744"/>
                  </a:cubicBezTo>
                  <a:cubicBezTo>
                    <a:pt x="594551" y="676088"/>
                    <a:pt x="742474" y="647417"/>
                    <a:pt x="809054" y="528545"/>
                  </a:cubicBezTo>
                  <a:cubicBezTo>
                    <a:pt x="812673" y="522068"/>
                    <a:pt x="817150" y="517687"/>
                    <a:pt x="823817" y="514353"/>
                  </a:cubicBezTo>
                  <a:cubicBezTo>
                    <a:pt x="901446" y="474634"/>
                    <a:pt x="948023" y="395672"/>
                    <a:pt x="938594" y="311280"/>
                  </a:cubicBezTo>
                  <a:close/>
                  <a:moveTo>
                    <a:pt x="357473" y="282515"/>
                  </a:moveTo>
                  <a:cubicBezTo>
                    <a:pt x="357473" y="299564"/>
                    <a:pt x="352044" y="312804"/>
                    <a:pt x="341090" y="322139"/>
                  </a:cubicBezTo>
                  <a:cubicBezTo>
                    <a:pt x="334232" y="328044"/>
                    <a:pt x="325469" y="331854"/>
                    <a:pt x="315087" y="334045"/>
                  </a:cubicBezTo>
                  <a:lnTo>
                    <a:pt x="315087" y="355952"/>
                  </a:lnTo>
                  <a:lnTo>
                    <a:pt x="281750" y="355952"/>
                  </a:lnTo>
                  <a:lnTo>
                    <a:pt x="281750" y="335283"/>
                  </a:lnTo>
                  <a:cubicBezTo>
                    <a:pt x="277844" y="334712"/>
                    <a:pt x="273844" y="334045"/>
                    <a:pt x="269843" y="332997"/>
                  </a:cubicBezTo>
                  <a:cubicBezTo>
                    <a:pt x="261461" y="330902"/>
                    <a:pt x="253937" y="328139"/>
                    <a:pt x="247364" y="324806"/>
                  </a:cubicBezTo>
                  <a:cubicBezTo>
                    <a:pt x="240792" y="321472"/>
                    <a:pt x="236030" y="317948"/>
                    <a:pt x="233077" y="314233"/>
                  </a:cubicBezTo>
                  <a:lnTo>
                    <a:pt x="248507" y="286706"/>
                  </a:lnTo>
                  <a:cubicBezTo>
                    <a:pt x="254794" y="292325"/>
                    <a:pt x="261842" y="296612"/>
                    <a:pt x="269843" y="299660"/>
                  </a:cubicBezTo>
                  <a:cubicBezTo>
                    <a:pt x="277844" y="302708"/>
                    <a:pt x="286131" y="304232"/>
                    <a:pt x="294704" y="304232"/>
                  </a:cubicBezTo>
                  <a:cubicBezTo>
                    <a:pt x="304038" y="304232"/>
                    <a:pt x="311277" y="302422"/>
                    <a:pt x="316421" y="298707"/>
                  </a:cubicBezTo>
                  <a:cubicBezTo>
                    <a:pt x="321564" y="294992"/>
                    <a:pt x="324136" y="289754"/>
                    <a:pt x="324136" y="283086"/>
                  </a:cubicBezTo>
                  <a:lnTo>
                    <a:pt x="324136" y="283086"/>
                  </a:lnTo>
                  <a:cubicBezTo>
                    <a:pt x="324136" y="277847"/>
                    <a:pt x="322898" y="273942"/>
                    <a:pt x="320326" y="271180"/>
                  </a:cubicBezTo>
                  <a:cubicBezTo>
                    <a:pt x="317754" y="268418"/>
                    <a:pt x="314420" y="266417"/>
                    <a:pt x="310229" y="265179"/>
                  </a:cubicBezTo>
                  <a:cubicBezTo>
                    <a:pt x="306038" y="263846"/>
                    <a:pt x="301562" y="262798"/>
                    <a:pt x="296609" y="261845"/>
                  </a:cubicBezTo>
                  <a:cubicBezTo>
                    <a:pt x="290322" y="260702"/>
                    <a:pt x="283845" y="259369"/>
                    <a:pt x="277368" y="257750"/>
                  </a:cubicBezTo>
                  <a:cubicBezTo>
                    <a:pt x="270891" y="256130"/>
                    <a:pt x="264890" y="253654"/>
                    <a:pt x="259461" y="250225"/>
                  </a:cubicBezTo>
                  <a:cubicBezTo>
                    <a:pt x="254032" y="246796"/>
                    <a:pt x="249650" y="241938"/>
                    <a:pt x="246317" y="235556"/>
                  </a:cubicBezTo>
                  <a:cubicBezTo>
                    <a:pt x="242983" y="229175"/>
                    <a:pt x="241364" y="220602"/>
                    <a:pt x="241364" y="209934"/>
                  </a:cubicBezTo>
                  <a:lnTo>
                    <a:pt x="241364" y="209934"/>
                  </a:lnTo>
                  <a:cubicBezTo>
                    <a:pt x="241364" y="192503"/>
                    <a:pt x="246602" y="179168"/>
                    <a:pt x="257175" y="169643"/>
                  </a:cubicBezTo>
                  <a:cubicBezTo>
                    <a:pt x="263652" y="163833"/>
                    <a:pt x="271844" y="160118"/>
                    <a:pt x="281559" y="157832"/>
                  </a:cubicBezTo>
                  <a:lnTo>
                    <a:pt x="281559" y="135734"/>
                  </a:lnTo>
                  <a:lnTo>
                    <a:pt x="314897" y="135734"/>
                  </a:lnTo>
                  <a:lnTo>
                    <a:pt x="314897" y="156689"/>
                  </a:lnTo>
                  <a:cubicBezTo>
                    <a:pt x="319373" y="157451"/>
                    <a:pt x="323850" y="158690"/>
                    <a:pt x="328422" y="160309"/>
                  </a:cubicBezTo>
                  <a:cubicBezTo>
                    <a:pt x="337471" y="163547"/>
                    <a:pt x="345948" y="168119"/>
                    <a:pt x="353759" y="174025"/>
                  </a:cubicBezTo>
                  <a:lnTo>
                    <a:pt x="339662" y="202314"/>
                  </a:lnTo>
                  <a:cubicBezTo>
                    <a:pt x="333566" y="197552"/>
                    <a:pt x="327279" y="193837"/>
                    <a:pt x="320707" y="191265"/>
                  </a:cubicBezTo>
                  <a:cubicBezTo>
                    <a:pt x="314135" y="188693"/>
                    <a:pt x="307848" y="187455"/>
                    <a:pt x="301752" y="187455"/>
                  </a:cubicBezTo>
                  <a:cubicBezTo>
                    <a:pt x="293180" y="187455"/>
                    <a:pt x="286417" y="189170"/>
                    <a:pt x="281654" y="192503"/>
                  </a:cubicBezTo>
                  <a:cubicBezTo>
                    <a:pt x="276892" y="195837"/>
                    <a:pt x="274511" y="200600"/>
                    <a:pt x="274511" y="206696"/>
                  </a:cubicBezTo>
                  <a:lnTo>
                    <a:pt x="274511" y="206696"/>
                  </a:lnTo>
                  <a:cubicBezTo>
                    <a:pt x="274511" y="212506"/>
                    <a:pt x="275939" y="216792"/>
                    <a:pt x="278797" y="219745"/>
                  </a:cubicBezTo>
                  <a:cubicBezTo>
                    <a:pt x="281654" y="222698"/>
                    <a:pt x="285369" y="224888"/>
                    <a:pt x="290036" y="226317"/>
                  </a:cubicBezTo>
                  <a:cubicBezTo>
                    <a:pt x="294704" y="227746"/>
                    <a:pt x="299657" y="228984"/>
                    <a:pt x="304991" y="230127"/>
                  </a:cubicBezTo>
                  <a:cubicBezTo>
                    <a:pt x="311277" y="231461"/>
                    <a:pt x="317468" y="232985"/>
                    <a:pt x="323660" y="234890"/>
                  </a:cubicBezTo>
                  <a:cubicBezTo>
                    <a:pt x="329851" y="236795"/>
                    <a:pt x="335471" y="239557"/>
                    <a:pt x="340519" y="243081"/>
                  </a:cubicBezTo>
                  <a:cubicBezTo>
                    <a:pt x="345567" y="246701"/>
                    <a:pt x="349663" y="251558"/>
                    <a:pt x="352711" y="257845"/>
                  </a:cubicBezTo>
                  <a:cubicBezTo>
                    <a:pt x="355759" y="264131"/>
                    <a:pt x="357378" y="272228"/>
                    <a:pt x="357378" y="282229"/>
                  </a:cubicBezTo>
                  <a:lnTo>
                    <a:pt x="357378" y="282515"/>
                  </a:lnTo>
                  <a:close/>
                  <a:moveTo>
                    <a:pt x="513398" y="411197"/>
                  </a:moveTo>
                  <a:lnTo>
                    <a:pt x="511302" y="421580"/>
                  </a:lnTo>
                  <a:cubicBezTo>
                    <a:pt x="509397" y="431009"/>
                    <a:pt x="500158" y="437010"/>
                    <a:pt x="490823" y="435105"/>
                  </a:cubicBezTo>
                  <a:cubicBezTo>
                    <a:pt x="481394" y="433200"/>
                    <a:pt x="475393" y="423961"/>
                    <a:pt x="477298" y="414626"/>
                  </a:cubicBezTo>
                  <a:lnTo>
                    <a:pt x="479393" y="404244"/>
                  </a:lnTo>
                  <a:cubicBezTo>
                    <a:pt x="481298" y="394814"/>
                    <a:pt x="490538" y="388814"/>
                    <a:pt x="499872" y="390719"/>
                  </a:cubicBezTo>
                  <a:cubicBezTo>
                    <a:pt x="509207" y="392624"/>
                    <a:pt x="515303" y="401863"/>
                    <a:pt x="513398" y="411197"/>
                  </a:cubicBezTo>
                  <a:close/>
                  <a:moveTo>
                    <a:pt x="505111" y="364906"/>
                  </a:moveTo>
                  <a:lnTo>
                    <a:pt x="505111" y="364906"/>
                  </a:lnTo>
                  <a:cubicBezTo>
                    <a:pt x="495681" y="363001"/>
                    <a:pt x="489680" y="353762"/>
                    <a:pt x="491585" y="344427"/>
                  </a:cubicBezTo>
                  <a:lnTo>
                    <a:pt x="518636" y="212887"/>
                  </a:lnTo>
                  <a:cubicBezTo>
                    <a:pt x="520541" y="203457"/>
                    <a:pt x="529781" y="197456"/>
                    <a:pt x="539115" y="199361"/>
                  </a:cubicBezTo>
                  <a:cubicBezTo>
                    <a:pt x="548545" y="201266"/>
                    <a:pt x="554546" y="210506"/>
                    <a:pt x="552641" y="219840"/>
                  </a:cubicBezTo>
                  <a:lnTo>
                    <a:pt x="525590" y="351380"/>
                  </a:lnTo>
                  <a:cubicBezTo>
                    <a:pt x="523685" y="360810"/>
                    <a:pt x="514445" y="366811"/>
                    <a:pt x="505111" y="364906"/>
                  </a:cubicBezTo>
                  <a:close/>
                  <a:moveTo>
                    <a:pt x="582073" y="425294"/>
                  </a:moveTo>
                  <a:lnTo>
                    <a:pt x="579977" y="435677"/>
                  </a:lnTo>
                  <a:cubicBezTo>
                    <a:pt x="578072" y="445106"/>
                    <a:pt x="568833" y="451107"/>
                    <a:pt x="559499" y="449202"/>
                  </a:cubicBezTo>
                  <a:cubicBezTo>
                    <a:pt x="550069" y="447297"/>
                    <a:pt x="544068" y="438058"/>
                    <a:pt x="545973" y="428723"/>
                  </a:cubicBezTo>
                  <a:lnTo>
                    <a:pt x="548069" y="418341"/>
                  </a:lnTo>
                  <a:cubicBezTo>
                    <a:pt x="549974" y="408911"/>
                    <a:pt x="559213" y="402911"/>
                    <a:pt x="568547" y="404816"/>
                  </a:cubicBezTo>
                  <a:cubicBezTo>
                    <a:pt x="577977" y="406721"/>
                    <a:pt x="583978" y="415960"/>
                    <a:pt x="582073" y="425294"/>
                  </a:cubicBezTo>
                  <a:close/>
                  <a:moveTo>
                    <a:pt x="573881" y="379003"/>
                  </a:moveTo>
                  <a:cubicBezTo>
                    <a:pt x="564452" y="377098"/>
                    <a:pt x="558451" y="367859"/>
                    <a:pt x="560356" y="358524"/>
                  </a:cubicBezTo>
                  <a:lnTo>
                    <a:pt x="587407" y="226984"/>
                  </a:lnTo>
                  <a:cubicBezTo>
                    <a:pt x="589312" y="217554"/>
                    <a:pt x="598551" y="211553"/>
                    <a:pt x="607886" y="213458"/>
                  </a:cubicBezTo>
                  <a:cubicBezTo>
                    <a:pt x="617315" y="215363"/>
                    <a:pt x="623316" y="224603"/>
                    <a:pt x="621411" y="233937"/>
                  </a:cubicBezTo>
                  <a:lnTo>
                    <a:pt x="594360" y="365477"/>
                  </a:lnTo>
                  <a:cubicBezTo>
                    <a:pt x="592455" y="374907"/>
                    <a:pt x="583216" y="380908"/>
                    <a:pt x="573881" y="379003"/>
                  </a:cubicBezTo>
                  <a:close/>
                  <a:moveTo>
                    <a:pt x="650843" y="439391"/>
                  </a:moveTo>
                  <a:lnTo>
                    <a:pt x="648748" y="449774"/>
                  </a:lnTo>
                  <a:cubicBezTo>
                    <a:pt x="646843" y="459203"/>
                    <a:pt x="637604" y="465204"/>
                    <a:pt x="628269" y="463299"/>
                  </a:cubicBezTo>
                  <a:cubicBezTo>
                    <a:pt x="618839" y="461394"/>
                    <a:pt x="612839" y="452155"/>
                    <a:pt x="614744" y="442820"/>
                  </a:cubicBezTo>
                  <a:lnTo>
                    <a:pt x="616839" y="432438"/>
                  </a:lnTo>
                  <a:cubicBezTo>
                    <a:pt x="618744" y="423008"/>
                    <a:pt x="627983" y="417008"/>
                    <a:pt x="637318" y="418913"/>
                  </a:cubicBezTo>
                  <a:cubicBezTo>
                    <a:pt x="646748" y="420818"/>
                    <a:pt x="652748" y="430057"/>
                    <a:pt x="650843" y="439391"/>
                  </a:cubicBezTo>
                  <a:close/>
                  <a:moveTo>
                    <a:pt x="690182" y="248129"/>
                  </a:moveTo>
                  <a:lnTo>
                    <a:pt x="663131" y="379670"/>
                  </a:lnTo>
                  <a:cubicBezTo>
                    <a:pt x="661226" y="389099"/>
                    <a:pt x="651986" y="395100"/>
                    <a:pt x="642652" y="393195"/>
                  </a:cubicBezTo>
                  <a:cubicBezTo>
                    <a:pt x="633222" y="391290"/>
                    <a:pt x="627221" y="382051"/>
                    <a:pt x="629126" y="372716"/>
                  </a:cubicBezTo>
                  <a:lnTo>
                    <a:pt x="656177" y="241176"/>
                  </a:lnTo>
                  <a:cubicBezTo>
                    <a:pt x="658082" y="231746"/>
                    <a:pt x="667322" y="225746"/>
                    <a:pt x="676656" y="227651"/>
                  </a:cubicBezTo>
                  <a:cubicBezTo>
                    <a:pt x="685991" y="229556"/>
                    <a:pt x="692087" y="238795"/>
                    <a:pt x="690182" y="248129"/>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285" name="Graphic 212">
              <a:extLst>
                <a:ext uri="{FF2B5EF4-FFF2-40B4-BE49-F238E27FC236}">
                  <a16:creationId xmlns:a16="http://schemas.microsoft.com/office/drawing/2014/main" id="{A16E1573-9A7C-C485-B5EA-BEEE109DC5CE}"/>
                </a:ext>
              </a:extLst>
            </p:cNvPr>
            <p:cNvGrpSpPr/>
            <p:nvPr/>
          </p:nvGrpSpPr>
          <p:grpSpPr>
            <a:xfrm>
              <a:off x="10949572" y="5265098"/>
              <a:ext cx="587841" cy="400543"/>
              <a:chOff x="6147720" y="2720806"/>
              <a:chExt cx="915259" cy="623640"/>
            </a:xfrm>
            <a:solidFill>
              <a:srgbClr val="8BC9C5"/>
            </a:solidFill>
          </p:grpSpPr>
          <p:sp>
            <p:nvSpPr>
              <p:cNvPr id="286" name="Freeform: Shape 285">
                <a:extLst>
                  <a:ext uri="{FF2B5EF4-FFF2-40B4-BE49-F238E27FC236}">
                    <a16:creationId xmlns:a16="http://schemas.microsoft.com/office/drawing/2014/main" id="{B5277E47-AA82-5F02-CCF2-0D964520A850}"/>
                  </a:ext>
                </a:extLst>
              </p:cNvPr>
              <p:cNvSpPr/>
              <p:nvPr/>
            </p:nvSpPr>
            <p:spPr>
              <a:xfrm>
                <a:off x="6646956" y="2913400"/>
                <a:ext cx="80616" cy="90936"/>
              </a:xfrm>
              <a:custGeom>
                <a:avLst/>
                <a:gdLst>
                  <a:gd name="connsiteX0" fmla="*/ 51499 w 80616"/>
                  <a:gd name="connsiteY0" fmla="*/ 11 h 90936"/>
                  <a:gd name="connsiteX1" fmla="*/ 51499 w 80616"/>
                  <a:gd name="connsiteY1" fmla="*/ 11 h 90936"/>
                  <a:gd name="connsiteX2" fmla="*/ 24067 w 80616"/>
                  <a:gd name="connsiteY2" fmla="*/ 34872 h 90936"/>
                  <a:gd name="connsiteX3" fmla="*/ 22543 w 80616"/>
                  <a:gd name="connsiteY3" fmla="*/ 39539 h 90936"/>
                  <a:gd name="connsiteX4" fmla="*/ 6446 w 80616"/>
                  <a:gd name="connsiteY4" fmla="*/ 55541 h 90936"/>
                  <a:gd name="connsiteX5" fmla="*/ 9208 w 80616"/>
                  <a:gd name="connsiteY5" fmla="*/ 87545 h 90936"/>
                  <a:gd name="connsiteX6" fmla="*/ 36354 w 80616"/>
                  <a:gd name="connsiteY6" fmla="*/ 84497 h 90936"/>
                  <a:gd name="connsiteX7" fmla="*/ 71311 w 80616"/>
                  <a:gd name="connsiteY7" fmla="*/ 50017 h 90936"/>
                  <a:gd name="connsiteX8" fmla="*/ 78550 w 80616"/>
                  <a:gd name="connsiteY8" fmla="*/ 18870 h 90936"/>
                  <a:gd name="connsiteX9" fmla="*/ 51499 w 80616"/>
                  <a:gd name="connsiteY9" fmla="*/ 11 h 90936"/>
                  <a:gd name="connsiteX10" fmla="*/ 32354 w 80616"/>
                  <a:gd name="connsiteY10" fmla="*/ 73544 h 90936"/>
                  <a:gd name="connsiteX11" fmla="*/ 24638 w 80616"/>
                  <a:gd name="connsiteY11" fmla="*/ 82783 h 90936"/>
                  <a:gd name="connsiteX12" fmla="*/ 11399 w 80616"/>
                  <a:gd name="connsiteY12" fmla="*/ 79259 h 90936"/>
                  <a:gd name="connsiteX13" fmla="*/ 11589 w 80616"/>
                  <a:gd name="connsiteY13" fmla="*/ 61637 h 90936"/>
                  <a:gd name="connsiteX14" fmla="*/ 26067 w 80616"/>
                  <a:gd name="connsiteY14" fmla="*/ 47255 h 90936"/>
                  <a:gd name="connsiteX15" fmla="*/ 30544 w 80616"/>
                  <a:gd name="connsiteY15" fmla="*/ 48207 h 90936"/>
                  <a:gd name="connsiteX16" fmla="*/ 33116 w 80616"/>
                  <a:gd name="connsiteY16" fmla="*/ 64590 h 90936"/>
                  <a:gd name="connsiteX17" fmla="*/ 32259 w 80616"/>
                  <a:gd name="connsiteY17" fmla="*/ 73544 h 90936"/>
                  <a:gd name="connsiteX18" fmla="*/ 66168 w 80616"/>
                  <a:gd name="connsiteY18" fmla="*/ 44969 h 90936"/>
                  <a:gd name="connsiteX19" fmla="*/ 43974 w 80616"/>
                  <a:gd name="connsiteY19" fmla="*/ 66495 h 90936"/>
                  <a:gd name="connsiteX20" fmla="*/ 41879 w 80616"/>
                  <a:gd name="connsiteY20" fmla="*/ 67638 h 90936"/>
                  <a:gd name="connsiteX21" fmla="*/ 41307 w 80616"/>
                  <a:gd name="connsiteY21" fmla="*/ 65257 h 90936"/>
                  <a:gd name="connsiteX22" fmla="*/ 33402 w 80616"/>
                  <a:gd name="connsiteY22" fmla="*/ 34872 h 90936"/>
                  <a:gd name="connsiteX23" fmla="*/ 31306 w 80616"/>
                  <a:gd name="connsiteY23" fmla="*/ 26681 h 90936"/>
                  <a:gd name="connsiteX24" fmla="*/ 31306 w 80616"/>
                  <a:gd name="connsiteY24" fmla="*/ 26681 h 90936"/>
                  <a:gd name="connsiteX25" fmla="*/ 53118 w 80616"/>
                  <a:gd name="connsiteY25" fmla="*/ 7726 h 90936"/>
                  <a:gd name="connsiteX26" fmla="*/ 72073 w 80616"/>
                  <a:gd name="connsiteY26" fmla="*/ 22871 h 90936"/>
                  <a:gd name="connsiteX27" fmla="*/ 66072 w 80616"/>
                  <a:gd name="connsiteY27" fmla="*/ 44969 h 9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616" h="90936">
                    <a:moveTo>
                      <a:pt x="51499" y="11"/>
                    </a:moveTo>
                    <a:lnTo>
                      <a:pt x="51499" y="11"/>
                    </a:lnTo>
                    <a:cubicBezTo>
                      <a:pt x="34449" y="-466"/>
                      <a:pt x="17590" y="15060"/>
                      <a:pt x="24067" y="34872"/>
                    </a:cubicBezTo>
                    <a:cubicBezTo>
                      <a:pt x="24734" y="36968"/>
                      <a:pt x="23877" y="38206"/>
                      <a:pt x="22543" y="39539"/>
                    </a:cubicBezTo>
                    <a:cubicBezTo>
                      <a:pt x="17209" y="44873"/>
                      <a:pt x="11685" y="50112"/>
                      <a:pt x="6446" y="55541"/>
                    </a:cubicBezTo>
                    <a:cubicBezTo>
                      <a:pt x="-3174" y="65543"/>
                      <a:pt x="-1841" y="80402"/>
                      <a:pt x="9208" y="87545"/>
                    </a:cubicBezTo>
                    <a:cubicBezTo>
                      <a:pt x="17685" y="92975"/>
                      <a:pt x="28830" y="91832"/>
                      <a:pt x="36354" y="84497"/>
                    </a:cubicBezTo>
                    <a:cubicBezTo>
                      <a:pt x="48070" y="73067"/>
                      <a:pt x="59691" y="61542"/>
                      <a:pt x="71311" y="50017"/>
                    </a:cubicBezTo>
                    <a:cubicBezTo>
                      <a:pt x="80265" y="41159"/>
                      <a:pt x="82932" y="29633"/>
                      <a:pt x="78550" y="18870"/>
                    </a:cubicBezTo>
                    <a:cubicBezTo>
                      <a:pt x="73692" y="6964"/>
                      <a:pt x="63786" y="106"/>
                      <a:pt x="51499" y="11"/>
                    </a:cubicBezTo>
                    <a:close/>
                    <a:moveTo>
                      <a:pt x="32354" y="73544"/>
                    </a:moveTo>
                    <a:cubicBezTo>
                      <a:pt x="31497" y="78116"/>
                      <a:pt x="29592" y="81640"/>
                      <a:pt x="24638" y="82783"/>
                    </a:cubicBezTo>
                    <a:cubicBezTo>
                      <a:pt x="19590" y="83926"/>
                      <a:pt x="15018" y="82973"/>
                      <a:pt x="11399" y="79259"/>
                    </a:cubicBezTo>
                    <a:cubicBezTo>
                      <a:pt x="6541" y="74306"/>
                      <a:pt x="6732" y="66590"/>
                      <a:pt x="11589" y="61637"/>
                    </a:cubicBezTo>
                    <a:cubicBezTo>
                      <a:pt x="16352" y="56780"/>
                      <a:pt x="21305" y="52112"/>
                      <a:pt x="26067" y="47255"/>
                    </a:cubicBezTo>
                    <a:cubicBezTo>
                      <a:pt x="28258" y="45064"/>
                      <a:pt x="29496" y="45350"/>
                      <a:pt x="30544" y="48207"/>
                    </a:cubicBezTo>
                    <a:cubicBezTo>
                      <a:pt x="32449" y="53351"/>
                      <a:pt x="33211" y="58685"/>
                      <a:pt x="33116" y="64590"/>
                    </a:cubicBezTo>
                    <a:cubicBezTo>
                      <a:pt x="33116" y="67352"/>
                      <a:pt x="32925" y="70400"/>
                      <a:pt x="32259" y="73544"/>
                    </a:cubicBezTo>
                    <a:close/>
                    <a:moveTo>
                      <a:pt x="66168" y="44969"/>
                    </a:moveTo>
                    <a:cubicBezTo>
                      <a:pt x="58929" y="52303"/>
                      <a:pt x="51404" y="59351"/>
                      <a:pt x="43974" y="66495"/>
                    </a:cubicBezTo>
                    <a:cubicBezTo>
                      <a:pt x="43403" y="67067"/>
                      <a:pt x="42831" y="68114"/>
                      <a:pt x="41879" y="67638"/>
                    </a:cubicBezTo>
                    <a:cubicBezTo>
                      <a:pt x="40926" y="67162"/>
                      <a:pt x="41307" y="66114"/>
                      <a:pt x="41307" y="65257"/>
                    </a:cubicBezTo>
                    <a:cubicBezTo>
                      <a:pt x="41498" y="54398"/>
                      <a:pt x="38450" y="44397"/>
                      <a:pt x="33402" y="34872"/>
                    </a:cubicBezTo>
                    <a:cubicBezTo>
                      <a:pt x="31973" y="32110"/>
                      <a:pt x="31116" y="29348"/>
                      <a:pt x="31306" y="26681"/>
                    </a:cubicBezTo>
                    <a:lnTo>
                      <a:pt x="31306" y="26681"/>
                    </a:lnTo>
                    <a:cubicBezTo>
                      <a:pt x="31306" y="15632"/>
                      <a:pt x="42355" y="6202"/>
                      <a:pt x="53118" y="7726"/>
                    </a:cubicBezTo>
                    <a:cubicBezTo>
                      <a:pt x="62453" y="8964"/>
                      <a:pt x="69025" y="13917"/>
                      <a:pt x="72073" y="22871"/>
                    </a:cubicBezTo>
                    <a:cubicBezTo>
                      <a:pt x="75026" y="31348"/>
                      <a:pt x="72168" y="38777"/>
                      <a:pt x="66072" y="44969"/>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7" name="Freeform: Shape 286">
                <a:extLst>
                  <a:ext uri="{FF2B5EF4-FFF2-40B4-BE49-F238E27FC236}">
                    <a16:creationId xmlns:a16="http://schemas.microsoft.com/office/drawing/2014/main" id="{2587A258-96FB-811F-A306-F386294D3923}"/>
                  </a:ext>
                </a:extLst>
              </p:cNvPr>
              <p:cNvSpPr/>
              <p:nvPr/>
            </p:nvSpPr>
            <p:spPr>
              <a:xfrm>
                <a:off x="6330120" y="2895119"/>
                <a:ext cx="8198" cy="8385"/>
              </a:xfrm>
              <a:custGeom>
                <a:avLst/>
                <a:gdLst>
                  <a:gd name="connsiteX0" fmla="*/ 4194 w 8198"/>
                  <a:gd name="connsiteY0" fmla="*/ 8385 h 8385"/>
                  <a:gd name="connsiteX1" fmla="*/ 8195 w 8198"/>
                  <a:gd name="connsiteY1" fmla="*/ 4004 h 8385"/>
                  <a:gd name="connsiteX2" fmla="*/ 4099 w 8198"/>
                  <a:gd name="connsiteY2" fmla="*/ 3 h 8385"/>
                  <a:gd name="connsiteX3" fmla="*/ 3 w 8198"/>
                  <a:gd name="connsiteY3" fmla="*/ 4290 h 8385"/>
                  <a:gd name="connsiteX4" fmla="*/ 4099 w 8198"/>
                  <a:gd name="connsiteY4" fmla="*/ 8290 h 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8" h="8385">
                    <a:moveTo>
                      <a:pt x="4194" y="8385"/>
                    </a:moveTo>
                    <a:cubicBezTo>
                      <a:pt x="6385" y="8385"/>
                      <a:pt x="8290" y="6290"/>
                      <a:pt x="8195" y="4004"/>
                    </a:cubicBezTo>
                    <a:cubicBezTo>
                      <a:pt x="8100" y="1813"/>
                      <a:pt x="6290" y="-92"/>
                      <a:pt x="4099" y="3"/>
                    </a:cubicBezTo>
                    <a:cubicBezTo>
                      <a:pt x="1813" y="3"/>
                      <a:pt x="-92" y="2099"/>
                      <a:pt x="3" y="4290"/>
                    </a:cubicBezTo>
                    <a:cubicBezTo>
                      <a:pt x="99" y="6385"/>
                      <a:pt x="2099" y="8290"/>
                      <a:pt x="4099" y="8290"/>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8" name="Freeform: Shape 287">
                <a:extLst>
                  <a:ext uri="{FF2B5EF4-FFF2-40B4-BE49-F238E27FC236}">
                    <a16:creationId xmlns:a16="http://schemas.microsoft.com/office/drawing/2014/main" id="{6265626A-63F6-A514-247C-84A3598788DC}"/>
                  </a:ext>
                </a:extLst>
              </p:cNvPr>
              <p:cNvSpPr/>
              <p:nvPr/>
            </p:nvSpPr>
            <p:spPr>
              <a:xfrm>
                <a:off x="6571705" y="2887220"/>
                <a:ext cx="92698" cy="79279"/>
              </a:xfrm>
              <a:custGeom>
                <a:avLst/>
                <a:gdLst>
                  <a:gd name="connsiteX0" fmla="*/ 92651 w 92698"/>
                  <a:gd name="connsiteY0" fmla="*/ 48480 h 79279"/>
                  <a:gd name="connsiteX1" fmla="*/ 57884 w 92698"/>
                  <a:gd name="connsiteY1" fmla="*/ 23334 h 79279"/>
                  <a:gd name="connsiteX2" fmla="*/ 51598 w 92698"/>
                  <a:gd name="connsiteY2" fmla="*/ 21524 h 79279"/>
                  <a:gd name="connsiteX3" fmla="*/ 35596 w 92698"/>
                  <a:gd name="connsiteY3" fmla="*/ 6093 h 79279"/>
                  <a:gd name="connsiteX4" fmla="*/ 17975 w 92698"/>
                  <a:gd name="connsiteY4" fmla="*/ 188 h 79279"/>
                  <a:gd name="connsiteX5" fmla="*/ 1115 w 92698"/>
                  <a:gd name="connsiteY5" fmla="*/ 13904 h 79279"/>
                  <a:gd name="connsiteX6" fmla="*/ 6259 w 92698"/>
                  <a:gd name="connsiteY6" fmla="*/ 35526 h 79279"/>
                  <a:gd name="connsiteX7" fmla="*/ 42835 w 92698"/>
                  <a:gd name="connsiteY7" fmla="*/ 71530 h 79279"/>
                  <a:gd name="connsiteX8" fmla="*/ 62647 w 92698"/>
                  <a:gd name="connsiteY8" fmla="*/ 79245 h 79279"/>
                  <a:gd name="connsiteX9" fmla="*/ 62647 w 92698"/>
                  <a:gd name="connsiteY9" fmla="*/ 79245 h 79279"/>
                  <a:gd name="connsiteX10" fmla="*/ 92651 w 92698"/>
                  <a:gd name="connsiteY10" fmla="*/ 48670 h 79279"/>
                  <a:gd name="connsiteX11" fmla="*/ 7783 w 92698"/>
                  <a:gd name="connsiteY11" fmla="*/ 17619 h 79279"/>
                  <a:gd name="connsiteX12" fmla="*/ 22642 w 92698"/>
                  <a:gd name="connsiteY12" fmla="*/ 7808 h 79279"/>
                  <a:gd name="connsiteX13" fmla="*/ 31119 w 92698"/>
                  <a:gd name="connsiteY13" fmla="*/ 12380 h 79279"/>
                  <a:gd name="connsiteX14" fmla="*/ 44740 w 92698"/>
                  <a:gd name="connsiteY14" fmla="*/ 25905 h 79279"/>
                  <a:gd name="connsiteX15" fmla="*/ 43692 w 92698"/>
                  <a:gd name="connsiteY15" fmla="*/ 30001 h 79279"/>
                  <a:gd name="connsiteX16" fmla="*/ 26166 w 92698"/>
                  <a:gd name="connsiteY16" fmla="*/ 32954 h 79279"/>
                  <a:gd name="connsiteX17" fmla="*/ 17022 w 92698"/>
                  <a:gd name="connsiteY17" fmla="*/ 31525 h 79279"/>
                  <a:gd name="connsiteX18" fmla="*/ 7783 w 92698"/>
                  <a:gd name="connsiteY18" fmla="*/ 17619 h 79279"/>
                  <a:gd name="connsiteX19" fmla="*/ 84173 w 92698"/>
                  <a:gd name="connsiteY19" fmla="*/ 51909 h 79279"/>
                  <a:gd name="connsiteX20" fmla="*/ 71696 w 92698"/>
                  <a:gd name="connsiteY20" fmla="*/ 70292 h 79279"/>
                  <a:gd name="connsiteX21" fmla="*/ 48264 w 92698"/>
                  <a:gd name="connsiteY21" fmla="*/ 66196 h 79279"/>
                  <a:gd name="connsiteX22" fmla="*/ 24642 w 92698"/>
                  <a:gd name="connsiteY22" fmla="*/ 43336 h 79279"/>
                  <a:gd name="connsiteX23" fmla="*/ 23594 w 92698"/>
                  <a:gd name="connsiteY23" fmla="*/ 41431 h 79279"/>
                  <a:gd name="connsiteX24" fmla="*/ 25880 w 92698"/>
                  <a:gd name="connsiteY24" fmla="*/ 40574 h 79279"/>
                  <a:gd name="connsiteX25" fmla="*/ 57122 w 92698"/>
                  <a:gd name="connsiteY25" fmla="*/ 32192 h 79279"/>
                  <a:gd name="connsiteX26" fmla="*/ 84173 w 92698"/>
                  <a:gd name="connsiteY26" fmla="*/ 51909 h 79279"/>
                  <a:gd name="connsiteX27" fmla="*/ 84173 w 92698"/>
                  <a:gd name="connsiteY27" fmla="*/ 51909 h 7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698" h="79279">
                    <a:moveTo>
                      <a:pt x="92651" y="48480"/>
                    </a:moveTo>
                    <a:cubicBezTo>
                      <a:pt x="91317" y="30192"/>
                      <a:pt x="75220" y="18285"/>
                      <a:pt x="57884" y="23334"/>
                    </a:cubicBezTo>
                    <a:cubicBezTo>
                      <a:pt x="55122" y="24096"/>
                      <a:pt x="53408" y="23334"/>
                      <a:pt x="51598" y="21524"/>
                    </a:cubicBezTo>
                    <a:cubicBezTo>
                      <a:pt x="46359" y="16285"/>
                      <a:pt x="40930" y="11142"/>
                      <a:pt x="35596" y="6093"/>
                    </a:cubicBezTo>
                    <a:cubicBezTo>
                      <a:pt x="30643" y="1426"/>
                      <a:pt x="24642" y="-669"/>
                      <a:pt x="17975" y="188"/>
                    </a:cubicBezTo>
                    <a:cubicBezTo>
                      <a:pt x="9593" y="1236"/>
                      <a:pt x="3592" y="5808"/>
                      <a:pt x="1115" y="13904"/>
                    </a:cubicBezTo>
                    <a:cubicBezTo>
                      <a:pt x="-1361" y="21905"/>
                      <a:pt x="258" y="29430"/>
                      <a:pt x="6259" y="35526"/>
                    </a:cubicBezTo>
                    <a:cubicBezTo>
                      <a:pt x="18355" y="47622"/>
                      <a:pt x="30547" y="59624"/>
                      <a:pt x="42835" y="71530"/>
                    </a:cubicBezTo>
                    <a:cubicBezTo>
                      <a:pt x="48264" y="76864"/>
                      <a:pt x="54932" y="79531"/>
                      <a:pt x="62647" y="79245"/>
                    </a:cubicBezTo>
                    <a:lnTo>
                      <a:pt x="62647" y="79245"/>
                    </a:lnTo>
                    <a:cubicBezTo>
                      <a:pt x="82745" y="80198"/>
                      <a:pt x="93508" y="61243"/>
                      <a:pt x="92651" y="48670"/>
                    </a:cubicBezTo>
                    <a:close/>
                    <a:moveTo>
                      <a:pt x="7783" y="17619"/>
                    </a:moveTo>
                    <a:cubicBezTo>
                      <a:pt x="9021" y="11332"/>
                      <a:pt x="16070" y="6760"/>
                      <a:pt x="22642" y="7808"/>
                    </a:cubicBezTo>
                    <a:cubicBezTo>
                      <a:pt x="26071" y="8379"/>
                      <a:pt x="28738" y="9999"/>
                      <a:pt x="31119" y="12380"/>
                    </a:cubicBezTo>
                    <a:cubicBezTo>
                      <a:pt x="35691" y="16857"/>
                      <a:pt x="40168" y="21524"/>
                      <a:pt x="44740" y="25905"/>
                    </a:cubicBezTo>
                    <a:cubicBezTo>
                      <a:pt x="47026" y="28096"/>
                      <a:pt x="46264" y="29049"/>
                      <a:pt x="43692" y="30001"/>
                    </a:cubicBezTo>
                    <a:cubicBezTo>
                      <a:pt x="38358" y="31906"/>
                      <a:pt x="32738" y="32668"/>
                      <a:pt x="26166" y="32954"/>
                    </a:cubicBezTo>
                    <a:cubicBezTo>
                      <a:pt x="23785" y="32573"/>
                      <a:pt x="20356" y="32382"/>
                      <a:pt x="17022" y="31525"/>
                    </a:cubicBezTo>
                    <a:cubicBezTo>
                      <a:pt x="9974" y="29811"/>
                      <a:pt x="6449" y="24191"/>
                      <a:pt x="7783" y="17619"/>
                    </a:cubicBezTo>
                    <a:close/>
                    <a:moveTo>
                      <a:pt x="84173" y="51909"/>
                    </a:moveTo>
                    <a:cubicBezTo>
                      <a:pt x="83221" y="58767"/>
                      <a:pt x="79982" y="66387"/>
                      <a:pt x="71696" y="70292"/>
                    </a:cubicBezTo>
                    <a:cubicBezTo>
                      <a:pt x="63218" y="74292"/>
                      <a:pt x="55027" y="72387"/>
                      <a:pt x="48264" y="66196"/>
                    </a:cubicBezTo>
                    <a:cubicBezTo>
                      <a:pt x="40168" y="58862"/>
                      <a:pt x="32548" y="50956"/>
                      <a:pt x="24642" y="43336"/>
                    </a:cubicBezTo>
                    <a:cubicBezTo>
                      <a:pt x="24071" y="42860"/>
                      <a:pt x="23309" y="42288"/>
                      <a:pt x="23594" y="41431"/>
                    </a:cubicBezTo>
                    <a:cubicBezTo>
                      <a:pt x="23880" y="40383"/>
                      <a:pt x="25023" y="40479"/>
                      <a:pt x="25880" y="40574"/>
                    </a:cubicBezTo>
                    <a:cubicBezTo>
                      <a:pt x="37215" y="41145"/>
                      <a:pt x="47216" y="37431"/>
                      <a:pt x="57122" y="32192"/>
                    </a:cubicBezTo>
                    <a:cubicBezTo>
                      <a:pt x="69600" y="25620"/>
                      <a:pt x="84268" y="35621"/>
                      <a:pt x="84173" y="51909"/>
                    </a:cubicBezTo>
                    <a:lnTo>
                      <a:pt x="84173" y="51909"/>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9" name="Freeform: Shape 288">
                <a:extLst>
                  <a:ext uri="{FF2B5EF4-FFF2-40B4-BE49-F238E27FC236}">
                    <a16:creationId xmlns:a16="http://schemas.microsoft.com/office/drawing/2014/main" id="{9A3D9A40-F491-C4AE-B462-18EDB044A4FB}"/>
                  </a:ext>
                </a:extLst>
              </p:cNvPr>
              <p:cNvSpPr/>
              <p:nvPr/>
            </p:nvSpPr>
            <p:spPr>
              <a:xfrm>
                <a:off x="6390909" y="3056952"/>
                <a:ext cx="96852" cy="89269"/>
              </a:xfrm>
              <a:custGeom>
                <a:avLst/>
                <a:gdLst>
                  <a:gd name="connsiteX0" fmla="*/ 71135 w 96852"/>
                  <a:gd name="connsiteY0" fmla="*/ 1048 h 89269"/>
                  <a:gd name="connsiteX1" fmla="*/ 69897 w 96852"/>
                  <a:gd name="connsiteY1" fmla="*/ 0 h 89269"/>
                  <a:gd name="connsiteX2" fmla="*/ 68373 w 96852"/>
                  <a:gd name="connsiteY2" fmla="*/ 857 h 89269"/>
                  <a:gd name="connsiteX3" fmla="*/ 1317 w 96852"/>
                  <a:gd name="connsiteY3" fmla="*/ 40005 h 89269"/>
                  <a:gd name="connsiteX4" fmla="*/ 555 w 96852"/>
                  <a:gd name="connsiteY4" fmla="*/ 42863 h 89269"/>
                  <a:gd name="connsiteX5" fmla="*/ 30559 w 96852"/>
                  <a:gd name="connsiteY5" fmla="*/ 88202 h 89269"/>
                  <a:gd name="connsiteX6" fmla="*/ 33131 w 96852"/>
                  <a:gd name="connsiteY6" fmla="*/ 88868 h 89269"/>
                  <a:gd name="connsiteX7" fmla="*/ 95710 w 96852"/>
                  <a:gd name="connsiteY7" fmla="*/ 52292 h 89269"/>
                  <a:gd name="connsiteX8" fmla="*/ 96567 w 96852"/>
                  <a:gd name="connsiteY8" fmla="*/ 49721 h 89269"/>
                  <a:gd name="connsiteX9" fmla="*/ 71231 w 96852"/>
                  <a:gd name="connsiteY9" fmla="*/ 1048 h 8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52" h="89269">
                    <a:moveTo>
                      <a:pt x="71135" y="1048"/>
                    </a:moveTo>
                    <a:cubicBezTo>
                      <a:pt x="71135" y="1048"/>
                      <a:pt x="70754" y="0"/>
                      <a:pt x="69897" y="0"/>
                    </a:cubicBezTo>
                    <a:cubicBezTo>
                      <a:pt x="69421" y="286"/>
                      <a:pt x="68945" y="572"/>
                      <a:pt x="68373" y="857"/>
                    </a:cubicBezTo>
                    <a:cubicBezTo>
                      <a:pt x="45989" y="13907"/>
                      <a:pt x="23701" y="27051"/>
                      <a:pt x="1317" y="40005"/>
                    </a:cubicBezTo>
                    <a:cubicBezTo>
                      <a:pt x="-112" y="40862"/>
                      <a:pt x="-397" y="41339"/>
                      <a:pt x="555" y="42863"/>
                    </a:cubicBezTo>
                    <a:cubicBezTo>
                      <a:pt x="9890" y="58388"/>
                      <a:pt x="19986" y="73438"/>
                      <a:pt x="30559" y="88202"/>
                    </a:cubicBezTo>
                    <a:cubicBezTo>
                      <a:pt x="31321" y="89249"/>
                      <a:pt x="31797" y="89630"/>
                      <a:pt x="33131" y="88868"/>
                    </a:cubicBezTo>
                    <a:cubicBezTo>
                      <a:pt x="53990" y="76676"/>
                      <a:pt x="74755" y="64484"/>
                      <a:pt x="95710" y="52292"/>
                    </a:cubicBezTo>
                    <a:cubicBezTo>
                      <a:pt x="96853" y="51626"/>
                      <a:pt x="97139" y="51054"/>
                      <a:pt x="96567" y="49721"/>
                    </a:cubicBezTo>
                    <a:cubicBezTo>
                      <a:pt x="89138" y="32957"/>
                      <a:pt x="80184" y="16955"/>
                      <a:pt x="71231" y="104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0" name="Freeform: Shape 289">
                <a:extLst>
                  <a:ext uri="{FF2B5EF4-FFF2-40B4-BE49-F238E27FC236}">
                    <a16:creationId xmlns:a16="http://schemas.microsoft.com/office/drawing/2014/main" id="{E2DD47BF-2F9A-3C06-556A-176BCC589E0F}"/>
                  </a:ext>
                </a:extLst>
              </p:cNvPr>
              <p:cNvSpPr/>
              <p:nvPr/>
            </p:nvSpPr>
            <p:spPr>
              <a:xfrm>
                <a:off x="6697553" y="3134710"/>
                <a:ext cx="128884" cy="98931"/>
              </a:xfrm>
              <a:custGeom>
                <a:avLst/>
                <a:gdLst>
                  <a:gd name="connsiteX0" fmla="*/ 121108 w 128884"/>
                  <a:gd name="connsiteY0" fmla="*/ 2253 h 98931"/>
                  <a:gd name="connsiteX1" fmla="*/ 101201 w 128884"/>
                  <a:gd name="connsiteY1" fmla="*/ 5206 h 98931"/>
                  <a:gd name="connsiteX2" fmla="*/ 46908 w 128884"/>
                  <a:gd name="connsiteY2" fmla="*/ 59593 h 98931"/>
                  <a:gd name="connsiteX3" fmla="*/ 44432 w 128884"/>
                  <a:gd name="connsiteY3" fmla="*/ 59593 h 98931"/>
                  <a:gd name="connsiteX4" fmla="*/ 27001 w 128884"/>
                  <a:gd name="connsiteY4" fmla="*/ 42067 h 98931"/>
                  <a:gd name="connsiteX5" fmla="*/ 16619 w 128884"/>
                  <a:gd name="connsiteY5" fmla="*/ 37495 h 98931"/>
                  <a:gd name="connsiteX6" fmla="*/ 1474 w 128884"/>
                  <a:gd name="connsiteY6" fmla="*/ 46639 h 98931"/>
                  <a:gd name="connsiteX7" fmla="*/ 4712 w 128884"/>
                  <a:gd name="connsiteY7" fmla="*/ 64451 h 98931"/>
                  <a:gd name="connsiteX8" fmla="*/ 34430 w 128884"/>
                  <a:gd name="connsiteY8" fmla="*/ 94169 h 98931"/>
                  <a:gd name="connsiteX9" fmla="*/ 45765 w 128884"/>
                  <a:gd name="connsiteY9" fmla="*/ 98932 h 98931"/>
                  <a:gd name="connsiteX10" fmla="*/ 57576 w 128884"/>
                  <a:gd name="connsiteY10" fmla="*/ 93693 h 98931"/>
                  <a:gd name="connsiteX11" fmla="*/ 123584 w 128884"/>
                  <a:gd name="connsiteY11" fmla="*/ 27685 h 98931"/>
                  <a:gd name="connsiteX12" fmla="*/ 125013 w 128884"/>
                  <a:gd name="connsiteY12" fmla="*/ 26256 h 98931"/>
                  <a:gd name="connsiteX13" fmla="*/ 121203 w 128884"/>
                  <a:gd name="connsiteY13" fmla="*/ 2253 h 9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884" h="98931">
                    <a:moveTo>
                      <a:pt x="121108" y="2253"/>
                    </a:moveTo>
                    <a:cubicBezTo>
                      <a:pt x="114631" y="-1557"/>
                      <a:pt x="106820" y="-509"/>
                      <a:pt x="101201" y="5206"/>
                    </a:cubicBezTo>
                    <a:cubicBezTo>
                      <a:pt x="83103" y="23303"/>
                      <a:pt x="65006" y="41401"/>
                      <a:pt x="46908" y="59593"/>
                    </a:cubicBezTo>
                    <a:cubicBezTo>
                      <a:pt x="45860" y="60641"/>
                      <a:pt x="45384" y="60546"/>
                      <a:pt x="44432" y="59593"/>
                    </a:cubicBezTo>
                    <a:cubicBezTo>
                      <a:pt x="38621" y="53688"/>
                      <a:pt x="32811" y="47878"/>
                      <a:pt x="27001" y="42067"/>
                    </a:cubicBezTo>
                    <a:cubicBezTo>
                      <a:pt x="24143" y="39210"/>
                      <a:pt x="20619" y="37686"/>
                      <a:pt x="16619" y="37495"/>
                    </a:cubicBezTo>
                    <a:cubicBezTo>
                      <a:pt x="10046" y="37210"/>
                      <a:pt x="4141" y="40829"/>
                      <a:pt x="1474" y="46639"/>
                    </a:cubicBezTo>
                    <a:cubicBezTo>
                      <a:pt x="-1288" y="52735"/>
                      <a:pt x="-145" y="59593"/>
                      <a:pt x="4712" y="64451"/>
                    </a:cubicBezTo>
                    <a:cubicBezTo>
                      <a:pt x="14618" y="74452"/>
                      <a:pt x="24524" y="84263"/>
                      <a:pt x="34430" y="94169"/>
                    </a:cubicBezTo>
                    <a:cubicBezTo>
                      <a:pt x="37574" y="97312"/>
                      <a:pt x="41384" y="98836"/>
                      <a:pt x="45765" y="98932"/>
                    </a:cubicBezTo>
                    <a:cubicBezTo>
                      <a:pt x="50432" y="98836"/>
                      <a:pt x="54338" y="97027"/>
                      <a:pt x="57576" y="93693"/>
                    </a:cubicBezTo>
                    <a:cubicBezTo>
                      <a:pt x="79579" y="71690"/>
                      <a:pt x="101582" y="49687"/>
                      <a:pt x="123584" y="27685"/>
                    </a:cubicBezTo>
                    <a:cubicBezTo>
                      <a:pt x="124061" y="27208"/>
                      <a:pt x="124537" y="26732"/>
                      <a:pt x="125013" y="26256"/>
                    </a:cubicBezTo>
                    <a:cubicBezTo>
                      <a:pt x="131490" y="18826"/>
                      <a:pt x="129585" y="7301"/>
                      <a:pt x="121203" y="225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1" name="Freeform: Shape 290">
                <a:extLst>
                  <a:ext uri="{FF2B5EF4-FFF2-40B4-BE49-F238E27FC236}">
                    <a16:creationId xmlns:a16="http://schemas.microsoft.com/office/drawing/2014/main" id="{CAE17DB2-30F0-C10E-B10F-E4ECCBB65BC1}"/>
                  </a:ext>
                </a:extLst>
              </p:cNvPr>
              <p:cNvSpPr/>
              <p:nvPr/>
            </p:nvSpPr>
            <p:spPr>
              <a:xfrm>
                <a:off x="6147720" y="2720806"/>
                <a:ext cx="915259" cy="623640"/>
              </a:xfrm>
              <a:custGeom>
                <a:avLst/>
                <a:gdLst>
                  <a:gd name="connsiteX0" fmla="*/ 913924 w 915259"/>
                  <a:gd name="connsiteY0" fmla="*/ 303190 h 623640"/>
                  <a:gd name="connsiteX1" fmla="*/ 772097 w 915259"/>
                  <a:gd name="connsiteY1" fmla="*/ 126501 h 623640"/>
                  <a:gd name="connsiteX2" fmla="*/ 753237 w 915259"/>
                  <a:gd name="connsiteY2" fmla="*/ 110309 h 623640"/>
                  <a:gd name="connsiteX3" fmla="*/ 443770 w 915259"/>
                  <a:gd name="connsiteY3" fmla="*/ 49158 h 623640"/>
                  <a:gd name="connsiteX4" fmla="*/ 425101 w 915259"/>
                  <a:gd name="connsiteY4" fmla="*/ 48777 h 623640"/>
                  <a:gd name="connsiteX5" fmla="*/ 147447 w 915259"/>
                  <a:gd name="connsiteY5" fmla="*/ 99736 h 623640"/>
                  <a:gd name="connsiteX6" fmla="*/ 130302 w 915259"/>
                  <a:gd name="connsiteY6" fmla="*/ 115833 h 623640"/>
                  <a:gd name="connsiteX7" fmla="*/ 0 w 915259"/>
                  <a:gd name="connsiteY7" fmla="*/ 305190 h 623640"/>
                  <a:gd name="connsiteX8" fmla="*/ 136874 w 915259"/>
                  <a:gd name="connsiteY8" fmla="*/ 497119 h 623640"/>
                  <a:gd name="connsiteX9" fmla="*/ 154400 w 915259"/>
                  <a:gd name="connsiteY9" fmla="*/ 512835 h 623640"/>
                  <a:gd name="connsiteX10" fmla="*/ 456724 w 915259"/>
                  <a:gd name="connsiteY10" fmla="*/ 575795 h 623640"/>
                  <a:gd name="connsiteX11" fmla="*/ 474726 w 915259"/>
                  <a:gd name="connsiteY11" fmla="*/ 575414 h 623640"/>
                  <a:gd name="connsiteX12" fmla="*/ 787908 w 915259"/>
                  <a:gd name="connsiteY12" fmla="*/ 514835 h 623640"/>
                  <a:gd name="connsiteX13" fmla="*/ 802291 w 915259"/>
                  <a:gd name="connsiteY13" fmla="*/ 501024 h 623640"/>
                  <a:gd name="connsiteX14" fmla="*/ 914114 w 915259"/>
                  <a:gd name="connsiteY14" fmla="*/ 303190 h 623640"/>
                  <a:gd name="connsiteX15" fmla="*/ 390049 w 915259"/>
                  <a:gd name="connsiteY15" fmla="*/ 104117 h 623640"/>
                  <a:gd name="connsiteX16" fmla="*/ 411004 w 915259"/>
                  <a:gd name="connsiteY16" fmla="*/ 103451 h 623640"/>
                  <a:gd name="connsiteX17" fmla="*/ 422720 w 915259"/>
                  <a:gd name="connsiteY17" fmla="*/ 103451 h 623640"/>
                  <a:gd name="connsiteX18" fmla="*/ 444246 w 915259"/>
                  <a:gd name="connsiteY18" fmla="*/ 103451 h 623640"/>
                  <a:gd name="connsiteX19" fmla="*/ 456438 w 915259"/>
                  <a:gd name="connsiteY19" fmla="*/ 103451 h 623640"/>
                  <a:gd name="connsiteX20" fmla="*/ 478631 w 915259"/>
                  <a:gd name="connsiteY20" fmla="*/ 103165 h 623640"/>
                  <a:gd name="connsiteX21" fmla="*/ 489109 w 915259"/>
                  <a:gd name="connsiteY21" fmla="*/ 103070 h 623640"/>
                  <a:gd name="connsiteX22" fmla="*/ 512636 w 915259"/>
                  <a:gd name="connsiteY22" fmla="*/ 103070 h 623640"/>
                  <a:gd name="connsiteX23" fmla="*/ 522351 w 915259"/>
                  <a:gd name="connsiteY23" fmla="*/ 103070 h 623640"/>
                  <a:gd name="connsiteX24" fmla="*/ 525018 w 915259"/>
                  <a:gd name="connsiteY24" fmla="*/ 104498 h 623640"/>
                  <a:gd name="connsiteX25" fmla="*/ 544259 w 915259"/>
                  <a:gd name="connsiteY25" fmla="*/ 104117 h 623640"/>
                  <a:gd name="connsiteX26" fmla="*/ 557308 w 915259"/>
                  <a:gd name="connsiteY26" fmla="*/ 103736 h 623640"/>
                  <a:gd name="connsiteX27" fmla="*/ 578453 w 915259"/>
                  <a:gd name="connsiteY27" fmla="*/ 103736 h 623640"/>
                  <a:gd name="connsiteX28" fmla="*/ 590836 w 915259"/>
                  <a:gd name="connsiteY28" fmla="*/ 103927 h 623640"/>
                  <a:gd name="connsiteX29" fmla="*/ 591788 w 915259"/>
                  <a:gd name="connsiteY29" fmla="*/ 104498 h 623640"/>
                  <a:gd name="connsiteX30" fmla="*/ 610457 w 915259"/>
                  <a:gd name="connsiteY30" fmla="*/ 104689 h 623640"/>
                  <a:gd name="connsiteX31" fmla="*/ 614077 w 915259"/>
                  <a:gd name="connsiteY31" fmla="*/ 106880 h 623640"/>
                  <a:gd name="connsiteX32" fmla="*/ 614077 w 915259"/>
                  <a:gd name="connsiteY32" fmla="*/ 121643 h 623640"/>
                  <a:gd name="connsiteX33" fmla="*/ 609314 w 915259"/>
                  <a:gd name="connsiteY33" fmla="*/ 126501 h 623640"/>
                  <a:gd name="connsiteX34" fmla="*/ 572262 w 915259"/>
                  <a:gd name="connsiteY34" fmla="*/ 126501 h 623640"/>
                  <a:gd name="connsiteX35" fmla="*/ 394335 w 915259"/>
                  <a:gd name="connsiteY35" fmla="*/ 126501 h 623640"/>
                  <a:gd name="connsiteX36" fmla="*/ 387096 w 915259"/>
                  <a:gd name="connsiteY36" fmla="*/ 119072 h 623640"/>
                  <a:gd name="connsiteX37" fmla="*/ 387096 w 915259"/>
                  <a:gd name="connsiteY37" fmla="*/ 106594 h 623640"/>
                  <a:gd name="connsiteX38" fmla="*/ 390049 w 915259"/>
                  <a:gd name="connsiteY38" fmla="*/ 104594 h 623640"/>
                  <a:gd name="connsiteX39" fmla="*/ 597218 w 915259"/>
                  <a:gd name="connsiteY39" fmla="*/ 278425 h 623640"/>
                  <a:gd name="connsiteX40" fmla="*/ 598742 w 915259"/>
                  <a:gd name="connsiteY40" fmla="*/ 284902 h 623640"/>
                  <a:gd name="connsiteX41" fmla="*/ 608933 w 915259"/>
                  <a:gd name="connsiteY41" fmla="*/ 305190 h 623640"/>
                  <a:gd name="connsiteX42" fmla="*/ 605504 w 915259"/>
                  <a:gd name="connsiteY42" fmla="*/ 310429 h 623640"/>
                  <a:gd name="connsiteX43" fmla="*/ 548450 w 915259"/>
                  <a:gd name="connsiteY43" fmla="*/ 310429 h 623640"/>
                  <a:gd name="connsiteX44" fmla="*/ 397383 w 915259"/>
                  <a:gd name="connsiteY44" fmla="*/ 310429 h 623640"/>
                  <a:gd name="connsiteX45" fmla="*/ 393954 w 915259"/>
                  <a:gd name="connsiteY45" fmla="*/ 310429 h 623640"/>
                  <a:gd name="connsiteX46" fmla="*/ 391382 w 915259"/>
                  <a:gd name="connsiteY46" fmla="*/ 306333 h 623640"/>
                  <a:gd name="connsiteX47" fmla="*/ 401765 w 915259"/>
                  <a:gd name="connsiteY47" fmla="*/ 285759 h 623640"/>
                  <a:gd name="connsiteX48" fmla="*/ 403670 w 915259"/>
                  <a:gd name="connsiteY48" fmla="*/ 277472 h 623640"/>
                  <a:gd name="connsiteX49" fmla="*/ 403670 w 915259"/>
                  <a:gd name="connsiteY49" fmla="*/ 166792 h 623640"/>
                  <a:gd name="connsiteX50" fmla="*/ 401669 w 915259"/>
                  <a:gd name="connsiteY50" fmla="*/ 158505 h 623640"/>
                  <a:gd name="connsiteX51" fmla="*/ 391192 w 915259"/>
                  <a:gd name="connsiteY51" fmla="*/ 137550 h 623640"/>
                  <a:gd name="connsiteX52" fmla="*/ 393478 w 915259"/>
                  <a:gd name="connsiteY52" fmla="*/ 133645 h 623640"/>
                  <a:gd name="connsiteX53" fmla="*/ 396526 w 915259"/>
                  <a:gd name="connsiteY53" fmla="*/ 133645 h 623640"/>
                  <a:gd name="connsiteX54" fmla="*/ 604266 w 915259"/>
                  <a:gd name="connsiteY54" fmla="*/ 133645 h 623640"/>
                  <a:gd name="connsiteX55" fmla="*/ 606933 w 915259"/>
                  <a:gd name="connsiteY55" fmla="*/ 133645 h 623640"/>
                  <a:gd name="connsiteX56" fmla="*/ 609600 w 915259"/>
                  <a:gd name="connsiteY56" fmla="*/ 137741 h 623640"/>
                  <a:gd name="connsiteX57" fmla="*/ 598932 w 915259"/>
                  <a:gd name="connsiteY57" fmla="*/ 158981 h 623640"/>
                  <a:gd name="connsiteX58" fmla="*/ 597218 w 915259"/>
                  <a:gd name="connsiteY58" fmla="*/ 165839 h 623640"/>
                  <a:gd name="connsiteX59" fmla="*/ 597218 w 915259"/>
                  <a:gd name="connsiteY59" fmla="*/ 278425 h 623640"/>
                  <a:gd name="connsiteX60" fmla="*/ 184976 w 915259"/>
                  <a:gd name="connsiteY60" fmla="*/ 167554 h 623640"/>
                  <a:gd name="connsiteX61" fmla="*/ 201454 w 915259"/>
                  <a:gd name="connsiteY61" fmla="*/ 184223 h 623640"/>
                  <a:gd name="connsiteX62" fmla="*/ 185071 w 915259"/>
                  <a:gd name="connsiteY62" fmla="*/ 201082 h 623640"/>
                  <a:gd name="connsiteX63" fmla="*/ 168593 w 915259"/>
                  <a:gd name="connsiteY63" fmla="*/ 184318 h 623640"/>
                  <a:gd name="connsiteX64" fmla="*/ 168593 w 915259"/>
                  <a:gd name="connsiteY64" fmla="*/ 184318 h 623640"/>
                  <a:gd name="connsiteX65" fmla="*/ 184976 w 915259"/>
                  <a:gd name="connsiteY65" fmla="*/ 167554 h 623640"/>
                  <a:gd name="connsiteX66" fmla="*/ 161925 w 915259"/>
                  <a:gd name="connsiteY66" fmla="*/ 172983 h 623640"/>
                  <a:gd name="connsiteX67" fmla="*/ 161925 w 915259"/>
                  <a:gd name="connsiteY67" fmla="*/ 172983 h 623640"/>
                  <a:gd name="connsiteX68" fmla="*/ 157734 w 915259"/>
                  <a:gd name="connsiteY68" fmla="*/ 168792 h 623640"/>
                  <a:gd name="connsiteX69" fmla="*/ 161925 w 915259"/>
                  <a:gd name="connsiteY69" fmla="*/ 164696 h 623640"/>
                  <a:gd name="connsiteX70" fmla="*/ 165926 w 915259"/>
                  <a:gd name="connsiteY70" fmla="*/ 168697 h 623640"/>
                  <a:gd name="connsiteX71" fmla="*/ 161925 w 915259"/>
                  <a:gd name="connsiteY71" fmla="*/ 172888 h 623640"/>
                  <a:gd name="connsiteX72" fmla="*/ 395383 w 915259"/>
                  <a:gd name="connsiteY72" fmla="*/ 491690 h 623640"/>
                  <a:gd name="connsiteX73" fmla="*/ 364046 w 915259"/>
                  <a:gd name="connsiteY73" fmla="*/ 513026 h 623640"/>
                  <a:gd name="connsiteX74" fmla="*/ 340805 w 915259"/>
                  <a:gd name="connsiteY74" fmla="*/ 525122 h 623640"/>
                  <a:gd name="connsiteX75" fmla="*/ 325279 w 915259"/>
                  <a:gd name="connsiteY75" fmla="*/ 528837 h 623640"/>
                  <a:gd name="connsiteX76" fmla="*/ 290798 w 915259"/>
                  <a:gd name="connsiteY76" fmla="*/ 501310 h 623640"/>
                  <a:gd name="connsiteX77" fmla="*/ 286607 w 915259"/>
                  <a:gd name="connsiteY77" fmla="*/ 476259 h 623640"/>
                  <a:gd name="connsiteX78" fmla="*/ 281940 w 915259"/>
                  <a:gd name="connsiteY78" fmla="*/ 464258 h 623640"/>
                  <a:gd name="connsiteX79" fmla="*/ 242126 w 915259"/>
                  <a:gd name="connsiteY79" fmla="*/ 407679 h 623640"/>
                  <a:gd name="connsiteX80" fmla="*/ 219551 w 915259"/>
                  <a:gd name="connsiteY80" fmla="*/ 370246 h 623640"/>
                  <a:gd name="connsiteX81" fmla="*/ 214694 w 915259"/>
                  <a:gd name="connsiteY81" fmla="*/ 354053 h 623640"/>
                  <a:gd name="connsiteX82" fmla="*/ 194501 w 915259"/>
                  <a:gd name="connsiteY82" fmla="*/ 282616 h 623640"/>
                  <a:gd name="connsiteX83" fmla="*/ 185071 w 915259"/>
                  <a:gd name="connsiteY83" fmla="*/ 260232 h 623640"/>
                  <a:gd name="connsiteX84" fmla="*/ 182499 w 915259"/>
                  <a:gd name="connsiteY84" fmla="*/ 257660 h 623640"/>
                  <a:gd name="connsiteX85" fmla="*/ 174308 w 915259"/>
                  <a:gd name="connsiteY85" fmla="*/ 245754 h 623640"/>
                  <a:gd name="connsiteX86" fmla="*/ 172688 w 915259"/>
                  <a:gd name="connsiteY86" fmla="*/ 242230 h 623640"/>
                  <a:gd name="connsiteX87" fmla="*/ 175070 w 915259"/>
                  <a:gd name="connsiteY87" fmla="*/ 219465 h 623640"/>
                  <a:gd name="connsiteX88" fmla="*/ 213074 w 915259"/>
                  <a:gd name="connsiteY88" fmla="*/ 197272 h 623640"/>
                  <a:gd name="connsiteX89" fmla="*/ 233172 w 915259"/>
                  <a:gd name="connsiteY89" fmla="*/ 206606 h 623640"/>
                  <a:gd name="connsiteX90" fmla="*/ 235458 w 915259"/>
                  <a:gd name="connsiteY90" fmla="*/ 210035 h 623640"/>
                  <a:gd name="connsiteX91" fmla="*/ 241554 w 915259"/>
                  <a:gd name="connsiteY91" fmla="*/ 222513 h 623640"/>
                  <a:gd name="connsiteX92" fmla="*/ 242792 w 915259"/>
                  <a:gd name="connsiteY92" fmla="*/ 227371 h 623640"/>
                  <a:gd name="connsiteX93" fmla="*/ 271558 w 915259"/>
                  <a:gd name="connsiteY93" fmla="*/ 262804 h 623640"/>
                  <a:gd name="connsiteX94" fmla="*/ 316421 w 915259"/>
                  <a:gd name="connsiteY94" fmla="*/ 308524 h 623640"/>
                  <a:gd name="connsiteX95" fmla="*/ 320040 w 915259"/>
                  <a:gd name="connsiteY95" fmla="*/ 313286 h 623640"/>
                  <a:gd name="connsiteX96" fmla="*/ 355854 w 915259"/>
                  <a:gd name="connsiteY96" fmla="*/ 381771 h 623640"/>
                  <a:gd name="connsiteX97" fmla="*/ 369856 w 915259"/>
                  <a:gd name="connsiteY97" fmla="*/ 417014 h 623640"/>
                  <a:gd name="connsiteX98" fmla="*/ 372809 w 915259"/>
                  <a:gd name="connsiteY98" fmla="*/ 421109 h 623640"/>
                  <a:gd name="connsiteX99" fmla="*/ 390239 w 915259"/>
                  <a:gd name="connsiteY99" fmla="*/ 435206 h 623640"/>
                  <a:gd name="connsiteX100" fmla="*/ 405575 w 915259"/>
                  <a:gd name="connsiteY100" fmla="*/ 459114 h 623640"/>
                  <a:gd name="connsiteX101" fmla="*/ 395573 w 915259"/>
                  <a:gd name="connsiteY101" fmla="*/ 491594 h 623640"/>
                  <a:gd name="connsiteX102" fmla="*/ 509683 w 915259"/>
                  <a:gd name="connsiteY102" fmla="*/ 340623 h 623640"/>
                  <a:gd name="connsiteX103" fmla="*/ 488252 w 915259"/>
                  <a:gd name="connsiteY103" fmla="*/ 340623 h 623640"/>
                  <a:gd name="connsiteX104" fmla="*/ 476917 w 915259"/>
                  <a:gd name="connsiteY104" fmla="*/ 340718 h 623640"/>
                  <a:gd name="connsiteX105" fmla="*/ 454819 w 915259"/>
                  <a:gd name="connsiteY105" fmla="*/ 340814 h 623640"/>
                  <a:gd name="connsiteX106" fmla="*/ 444056 w 915259"/>
                  <a:gd name="connsiteY106" fmla="*/ 340814 h 623640"/>
                  <a:gd name="connsiteX107" fmla="*/ 421577 w 915259"/>
                  <a:gd name="connsiteY107" fmla="*/ 340814 h 623640"/>
                  <a:gd name="connsiteX108" fmla="*/ 410813 w 915259"/>
                  <a:gd name="connsiteY108" fmla="*/ 340718 h 623640"/>
                  <a:gd name="connsiteX109" fmla="*/ 409861 w 915259"/>
                  <a:gd name="connsiteY109" fmla="*/ 340147 h 623640"/>
                  <a:gd name="connsiteX110" fmla="*/ 390335 w 915259"/>
                  <a:gd name="connsiteY110" fmla="*/ 339671 h 623640"/>
                  <a:gd name="connsiteX111" fmla="*/ 387096 w 915259"/>
                  <a:gd name="connsiteY111" fmla="*/ 337670 h 623640"/>
                  <a:gd name="connsiteX112" fmla="*/ 387096 w 915259"/>
                  <a:gd name="connsiteY112" fmla="*/ 322526 h 623640"/>
                  <a:gd name="connsiteX113" fmla="*/ 391859 w 915259"/>
                  <a:gd name="connsiteY113" fmla="*/ 317668 h 623640"/>
                  <a:gd name="connsiteX114" fmla="*/ 427387 w 915259"/>
                  <a:gd name="connsiteY114" fmla="*/ 317668 h 623640"/>
                  <a:gd name="connsiteX115" fmla="*/ 607886 w 915259"/>
                  <a:gd name="connsiteY115" fmla="*/ 317668 h 623640"/>
                  <a:gd name="connsiteX116" fmla="*/ 613886 w 915259"/>
                  <a:gd name="connsiteY116" fmla="*/ 323859 h 623640"/>
                  <a:gd name="connsiteX117" fmla="*/ 613886 w 915259"/>
                  <a:gd name="connsiteY117" fmla="*/ 337480 h 623640"/>
                  <a:gd name="connsiteX118" fmla="*/ 610648 w 915259"/>
                  <a:gd name="connsiteY118" fmla="*/ 339575 h 623640"/>
                  <a:gd name="connsiteX119" fmla="*/ 610267 w 915259"/>
                  <a:gd name="connsiteY119" fmla="*/ 339385 h 623640"/>
                  <a:gd name="connsiteX120" fmla="*/ 590741 w 915259"/>
                  <a:gd name="connsiteY120" fmla="*/ 339956 h 623640"/>
                  <a:gd name="connsiteX121" fmla="*/ 578739 w 915259"/>
                  <a:gd name="connsiteY121" fmla="*/ 340337 h 623640"/>
                  <a:gd name="connsiteX122" fmla="*/ 554641 w 915259"/>
                  <a:gd name="connsiteY122" fmla="*/ 340337 h 623640"/>
                  <a:gd name="connsiteX123" fmla="*/ 542544 w 915259"/>
                  <a:gd name="connsiteY123" fmla="*/ 340052 h 623640"/>
                  <a:gd name="connsiteX124" fmla="*/ 522161 w 915259"/>
                  <a:gd name="connsiteY124" fmla="*/ 340052 h 623640"/>
                  <a:gd name="connsiteX125" fmla="*/ 509778 w 915259"/>
                  <a:gd name="connsiteY125" fmla="*/ 340337 h 623640"/>
                  <a:gd name="connsiteX126" fmla="*/ 613982 w 915259"/>
                  <a:gd name="connsiteY126" fmla="*/ 554174 h 623640"/>
                  <a:gd name="connsiteX127" fmla="*/ 524161 w 915259"/>
                  <a:gd name="connsiteY127" fmla="*/ 464353 h 623640"/>
                  <a:gd name="connsiteX128" fmla="*/ 614267 w 915259"/>
                  <a:gd name="connsiteY128" fmla="*/ 374532 h 623640"/>
                  <a:gd name="connsiteX129" fmla="*/ 703802 w 915259"/>
                  <a:gd name="connsiteY129" fmla="*/ 464353 h 623640"/>
                  <a:gd name="connsiteX130" fmla="*/ 613982 w 915259"/>
                  <a:gd name="connsiteY130" fmla="*/ 554174 h 62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915259" h="623640">
                    <a:moveTo>
                      <a:pt x="913924" y="303190"/>
                    </a:moveTo>
                    <a:cubicBezTo>
                      <a:pt x="904208" y="215560"/>
                      <a:pt x="855059" y="156600"/>
                      <a:pt x="772097" y="126501"/>
                    </a:cubicBezTo>
                    <a:cubicBezTo>
                      <a:pt x="763143" y="123263"/>
                      <a:pt x="757619" y="118786"/>
                      <a:pt x="753237" y="110309"/>
                    </a:cubicBezTo>
                    <a:cubicBezTo>
                      <a:pt x="692182" y="-6849"/>
                      <a:pt x="544354" y="-36091"/>
                      <a:pt x="443770" y="49158"/>
                    </a:cubicBezTo>
                    <a:cubicBezTo>
                      <a:pt x="436245" y="55540"/>
                      <a:pt x="432530" y="55921"/>
                      <a:pt x="425101" y="48777"/>
                    </a:cubicBezTo>
                    <a:cubicBezTo>
                      <a:pt x="339281" y="-33900"/>
                      <a:pt x="198406" y="-7897"/>
                      <a:pt x="147447" y="99736"/>
                    </a:cubicBezTo>
                    <a:cubicBezTo>
                      <a:pt x="143637" y="107832"/>
                      <a:pt x="138779" y="112499"/>
                      <a:pt x="130302" y="115833"/>
                    </a:cubicBezTo>
                    <a:cubicBezTo>
                      <a:pt x="50959" y="146599"/>
                      <a:pt x="-95" y="221180"/>
                      <a:pt x="0" y="305190"/>
                    </a:cubicBezTo>
                    <a:cubicBezTo>
                      <a:pt x="0" y="392439"/>
                      <a:pt x="53912" y="468258"/>
                      <a:pt x="136874" y="497119"/>
                    </a:cubicBezTo>
                    <a:cubicBezTo>
                      <a:pt x="145542" y="500167"/>
                      <a:pt x="150400" y="504644"/>
                      <a:pt x="154400" y="512835"/>
                    </a:cubicBezTo>
                    <a:cubicBezTo>
                      <a:pt x="210503" y="629231"/>
                      <a:pt x="358616" y="660092"/>
                      <a:pt x="456724" y="575795"/>
                    </a:cubicBezTo>
                    <a:cubicBezTo>
                      <a:pt x="463868" y="569699"/>
                      <a:pt x="467582" y="569795"/>
                      <a:pt x="474726" y="575414"/>
                    </a:cubicBezTo>
                    <a:cubicBezTo>
                      <a:pt x="578930" y="658568"/>
                      <a:pt x="723043" y="630564"/>
                      <a:pt x="787908" y="514835"/>
                    </a:cubicBezTo>
                    <a:cubicBezTo>
                      <a:pt x="791432" y="508549"/>
                      <a:pt x="795814" y="504263"/>
                      <a:pt x="802291" y="501024"/>
                    </a:cubicBezTo>
                    <a:cubicBezTo>
                      <a:pt x="877919" y="462353"/>
                      <a:pt x="923163" y="385486"/>
                      <a:pt x="914114" y="303190"/>
                    </a:cubicBezTo>
                    <a:close/>
                    <a:moveTo>
                      <a:pt x="390049" y="104117"/>
                    </a:moveTo>
                    <a:cubicBezTo>
                      <a:pt x="397288" y="109737"/>
                      <a:pt x="404241" y="108499"/>
                      <a:pt x="411004" y="103451"/>
                    </a:cubicBezTo>
                    <a:cubicBezTo>
                      <a:pt x="415004" y="100403"/>
                      <a:pt x="418529" y="101165"/>
                      <a:pt x="422720" y="103451"/>
                    </a:cubicBezTo>
                    <a:cubicBezTo>
                      <a:pt x="433292" y="109261"/>
                      <a:pt x="433483" y="109356"/>
                      <a:pt x="444246" y="103451"/>
                    </a:cubicBezTo>
                    <a:cubicBezTo>
                      <a:pt x="448628" y="101069"/>
                      <a:pt x="451961" y="101165"/>
                      <a:pt x="456438" y="103451"/>
                    </a:cubicBezTo>
                    <a:cubicBezTo>
                      <a:pt x="469202" y="109832"/>
                      <a:pt x="464725" y="110594"/>
                      <a:pt x="478631" y="103165"/>
                    </a:cubicBezTo>
                    <a:cubicBezTo>
                      <a:pt x="482441" y="101165"/>
                      <a:pt x="485394" y="101165"/>
                      <a:pt x="489109" y="103070"/>
                    </a:cubicBezTo>
                    <a:cubicBezTo>
                      <a:pt x="503873" y="110499"/>
                      <a:pt x="498348" y="110118"/>
                      <a:pt x="512636" y="103070"/>
                    </a:cubicBezTo>
                    <a:cubicBezTo>
                      <a:pt x="516160" y="101355"/>
                      <a:pt x="519113" y="100688"/>
                      <a:pt x="522351" y="103070"/>
                    </a:cubicBezTo>
                    <a:cubicBezTo>
                      <a:pt x="523208" y="103641"/>
                      <a:pt x="524256" y="103832"/>
                      <a:pt x="525018" y="104498"/>
                    </a:cubicBezTo>
                    <a:cubicBezTo>
                      <a:pt x="531495" y="109547"/>
                      <a:pt x="537972" y="108880"/>
                      <a:pt x="544259" y="104117"/>
                    </a:cubicBezTo>
                    <a:cubicBezTo>
                      <a:pt x="548640" y="100879"/>
                      <a:pt x="552545" y="101260"/>
                      <a:pt x="557308" y="103736"/>
                    </a:cubicBezTo>
                    <a:cubicBezTo>
                      <a:pt x="570167" y="110404"/>
                      <a:pt x="565499" y="110499"/>
                      <a:pt x="578453" y="103736"/>
                    </a:cubicBezTo>
                    <a:cubicBezTo>
                      <a:pt x="583025" y="101355"/>
                      <a:pt x="586740" y="100879"/>
                      <a:pt x="590836" y="103927"/>
                    </a:cubicBezTo>
                    <a:cubicBezTo>
                      <a:pt x="591122" y="104117"/>
                      <a:pt x="591503" y="104213"/>
                      <a:pt x="591788" y="104498"/>
                    </a:cubicBezTo>
                    <a:cubicBezTo>
                      <a:pt x="597980" y="108785"/>
                      <a:pt x="604076" y="109451"/>
                      <a:pt x="610457" y="104689"/>
                    </a:cubicBezTo>
                    <a:cubicBezTo>
                      <a:pt x="612934" y="102784"/>
                      <a:pt x="614172" y="103641"/>
                      <a:pt x="614077" y="106880"/>
                    </a:cubicBezTo>
                    <a:cubicBezTo>
                      <a:pt x="613886" y="111833"/>
                      <a:pt x="613886" y="116690"/>
                      <a:pt x="614077" y="121643"/>
                    </a:cubicBezTo>
                    <a:cubicBezTo>
                      <a:pt x="614267" y="125263"/>
                      <a:pt x="612934" y="126501"/>
                      <a:pt x="609314" y="126501"/>
                    </a:cubicBezTo>
                    <a:cubicBezTo>
                      <a:pt x="596932" y="126311"/>
                      <a:pt x="584645" y="126501"/>
                      <a:pt x="572262" y="126501"/>
                    </a:cubicBezTo>
                    <a:lnTo>
                      <a:pt x="394335" y="126501"/>
                    </a:lnTo>
                    <a:cubicBezTo>
                      <a:pt x="389477" y="126501"/>
                      <a:pt x="387096" y="124025"/>
                      <a:pt x="387096" y="119072"/>
                    </a:cubicBezTo>
                    <a:cubicBezTo>
                      <a:pt x="387096" y="114881"/>
                      <a:pt x="387096" y="110785"/>
                      <a:pt x="387096" y="106594"/>
                    </a:cubicBezTo>
                    <a:cubicBezTo>
                      <a:pt x="387096" y="104308"/>
                      <a:pt x="387763" y="102784"/>
                      <a:pt x="390049" y="104594"/>
                    </a:cubicBezTo>
                    <a:close/>
                    <a:moveTo>
                      <a:pt x="597218" y="278425"/>
                    </a:moveTo>
                    <a:cubicBezTo>
                      <a:pt x="597218" y="280711"/>
                      <a:pt x="597694" y="282902"/>
                      <a:pt x="598742" y="284902"/>
                    </a:cubicBezTo>
                    <a:cubicBezTo>
                      <a:pt x="602171" y="291665"/>
                      <a:pt x="605600" y="298427"/>
                      <a:pt x="608933" y="305190"/>
                    </a:cubicBezTo>
                    <a:cubicBezTo>
                      <a:pt x="611410" y="310238"/>
                      <a:pt x="611315" y="310429"/>
                      <a:pt x="605504" y="310429"/>
                    </a:cubicBezTo>
                    <a:cubicBezTo>
                      <a:pt x="586454" y="310429"/>
                      <a:pt x="567500" y="310429"/>
                      <a:pt x="548450" y="310429"/>
                    </a:cubicBezTo>
                    <a:lnTo>
                      <a:pt x="397383" y="310429"/>
                    </a:lnTo>
                    <a:cubicBezTo>
                      <a:pt x="396240" y="310429"/>
                      <a:pt x="395097" y="310429"/>
                      <a:pt x="393954" y="310429"/>
                    </a:cubicBezTo>
                    <a:cubicBezTo>
                      <a:pt x="389954" y="310334"/>
                      <a:pt x="389573" y="309762"/>
                      <a:pt x="391382" y="306333"/>
                    </a:cubicBezTo>
                    <a:cubicBezTo>
                      <a:pt x="394811" y="299475"/>
                      <a:pt x="398240" y="292522"/>
                      <a:pt x="401765" y="285759"/>
                    </a:cubicBezTo>
                    <a:cubicBezTo>
                      <a:pt x="403193" y="283092"/>
                      <a:pt x="403765" y="280425"/>
                      <a:pt x="403670" y="277472"/>
                    </a:cubicBezTo>
                    <a:cubicBezTo>
                      <a:pt x="403670" y="240611"/>
                      <a:pt x="403670" y="203654"/>
                      <a:pt x="403670" y="166792"/>
                    </a:cubicBezTo>
                    <a:cubicBezTo>
                      <a:pt x="403670" y="163839"/>
                      <a:pt x="403098" y="161172"/>
                      <a:pt x="401669" y="158505"/>
                    </a:cubicBezTo>
                    <a:cubicBezTo>
                      <a:pt x="398050" y="151552"/>
                      <a:pt x="394716" y="144503"/>
                      <a:pt x="391192" y="137550"/>
                    </a:cubicBezTo>
                    <a:cubicBezTo>
                      <a:pt x="389858" y="134883"/>
                      <a:pt x="390239" y="133550"/>
                      <a:pt x="393478" y="133645"/>
                    </a:cubicBezTo>
                    <a:cubicBezTo>
                      <a:pt x="394526" y="133645"/>
                      <a:pt x="395478" y="133645"/>
                      <a:pt x="396526" y="133645"/>
                    </a:cubicBezTo>
                    <a:lnTo>
                      <a:pt x="604266" y="133645"/>
                    </a:lnTo>
                    <a:cubicBezTo>
                      <a:pt x="605123" y="133645"/>
                      <a:pt x="605981" y="133645"/>
                      <a:pt x="606933" y="133645"/>
                    </a:cubicBezTo>
                    <a:cubicBezTo>
                      <a:pt x="610934" y="133740"/>
                      <a:pt x="611315" y="134312"/>
                      <a:pt x="609600" y="137741"/>
                    </a:cubicBezTo>
                    <a:cubicBezTo>
                      <a:pt x="606076" y="144884"/>
                      <a:pt x="602552" y="151933"/>
                      <a:pt x="598932" y="158981"/>
                    </a:cubicBezTo>
                    <a:cubicBezTo>
                      <a:pt x="597789" y="161172"/>
                      <a:pt x="597218" y="163363"/>
                      <a:pt x="597218" y="165839"/>
                    </a:cubicBezTo>
                    <a:cubicBezTo>
                      <a:pt x="597218" y="203368"/>
                      <a:pt x="597218" y="240896"/>
                      <a:pt x="597218" y="278425"/>
                    </a:cubicBezTo>
                    <a:close/>
                    <a:moveTo>
                      <a:pt x="184976" y="167554"/>
                    </a:moveTo>
                    <a:cubicBezTo>
                      <a:pt x="194024" y="167554"/>
                      <a:pt x="201454" y="175079"/>
                      <a:pt x="201454" y="184223"/>
                    </a:cubicBezTo>
                    <a:cubicBezTo>
                      <a:pt x="201454" y="193462"/>
                      <a:pt x="194024" y="201082"/>
                      <a:pt x="185071" y="201082"/>
                    </a:cubicBezTo>
                    <a:cubicBezTo>
                      <a:pt x="176022" y="201082"/>
                      <a:pt x="168593" y="193557"/>
                      <a:pt x="168593" y="184318"/>
                    </a:cubicBezTo>
                    <a:lnTo>
                      <a:pt x="168593" y="184318"/>
                    </a:lnTo>
                    <a:cubicBezTo>
                      <a:pt x="168593" y="175079"/>
                      <a:pt x="175832" y="167554"/>
                      <a:pt x="184976" y="167554"/>
                    </a:cubicBezTo>
                    <a:close/>
                    <a:moveTo>
                      <a:pt x="161925" y="172983"/>
                    </a:moveTo>
                    <a:lnTo>
                      <a:pt x="161925" y="172983"/>
                    </a:lnTo>
                    <a:cubicBezTo>
                      <a:pt x="159734" y="172983"/>
                      <a:pt x="157734" y="170983"/>
                      <a:pt x="157734" y="168792"/>
                    </a:cubicBezTo>
                    <a:cubicBezTo>
                      <a:pt x="157734" y="166506"/>
                      <a:pt x="159734" y="164696"/>
                      <a:pt x="161925" y="164696"/>
                    </a:cubicBezTo>
                    <a:cubicBezTo>
                      <a:pt x="164116" y="164696"/>
                      <a:pt x="165830" y="166506"/>
                      <a:pt x="165926" y="168697"/>
                    </a:cubicBezTo>
                    <a:cubicBezTo>
                      <a:pt x="165926" y="171078"/>
                      <a:pt x="164211" y="172888"/>
                      <a:pt x="161925" y="172888"/>
                    </a:cubicBezTo>
                    <a:close/>
                    <a:moveTo>
                      <a:pt x="395383" y="491690"/>
                    </a:moveTo>
                    <a:cubicBezTo>
                      <a:pt x="386048" y="500453"/>
                      <a:pt x="375095" y="506834"/>
                      <a:pt x="364046" y="513026"/>
                    </a:cubicBezTo>
                    <a:cubicBezTo>
                      <a:pt x="356426" y="517312"/>
                      <a:pt x="348901" y="521789"/>
                      <a:pt x="340805" y="525122"/>
                    </a:cubicBezTo>
                    <a:cubicBezTo>
                      <a:pt x="335852" y="527123"/>
                      <a:pt x="330803" y="529218"/>
                      <a:pt x="325279" y="528837"/>
                    </a:cubicBezTo>
                    <a:cubicBezTo>
                      <a:pt x="307943" y="528170"/>
                      <a:pt x="296132" y="518741"/>
                      <a:pt x="290798" y="501310"/>
                    </a:cubicBezTo>
                    <a:cubicBezTo>
                      <a:pt x="288322" y="493118"/>
                      <a:pt x="287846" y="484641"/>
                      <a:pt x="286607" y="476259"/>
                    </a:cubicBezTo>
                    <a:cubicBezTo>
                      <a:pt x="285941" y="471878"/>
                      <a:pt x="284512" y="467972"/>
                      <a:pt x="281940" y="464258"/>
                    </a:cubicBezTo>
                    <a:cubicBezTo>
                      <a:pt x="268891" y="445208"/>
                      <a:pt x="254794" y="426920"/>
                      <a:pt x="242126" y="407679"/>
                    </a:cubicBezTo>
                    <a:cubicBezTo>
                      <a:pt x="234125" y="395487"/>
                      <a:pt x="226600" y="383009"/>
                      <a:pt x="219551" y="370246"/>
                    </a:cubicBezTo>
                    <a:cubicBezTo>
                      <a:pt x="216884" y="365293"/>
                      <a:pt x="216218" y="359483"/>
                      <a:pt x="214694" y="354053"/>
                    </a:cubicBezTo>
                    <a:cubicBezTo>
                      <a:pt x="208312" y="330146"/>
                      <a:pt x="202692" y="306047"/>
                      <a:pt x="194501" y="282616"/>
                    </a:cubicBezTo>
                    <a:cubicBezTo>
                      <a:pt x="191834" y="274996"/>
                      <a:pt x="188786" y="267471"/>
                      <a:pt x="185071" y="260232"/>
                    </a:cubicBezTo>
                    <a:cubicBezTo>
                      <a:pt x="184499" y="259089"/>
                      <a:pt x="183737" y="258232"/>
                      <a:pt x="182499" y="257660"/>
                    </a:cubicBezTo>
                    <a:cubicBezTo>
                      <a:pt x="177260" y="255470"/>
                      <a:pt x="174593" y="251469"/>
                      <a:pt x="174308" y="245754"/>
                    </a:cubicBezTo>
                    <a:cubicBezTo>
                      <a:pt x="174308" y="244230"/>
                      <a:pt x="173736" y="243278"/>
                      <a:pt x="172688" y="242230"/>
                    </a:cubicBezTo>
                    <a:cubicBezTo>
                      <a:pt x="165735" y="235181"/>
                      <a:pt x="166592" y="224704"/>
                      <a:pt x="175070" y="219465"/>
                    </a:cubicBezTo>
                    <a:cubicBezTo>
                      <a:pt x="187547" y="211750"/>
                      <a:pt x="200216" y="204320"/>
                      <a:pt x="213074" y="197272"/>
                    </a:cubicBezTo>
                    <a:cubicBezTo>
                      <a:pt x="221361" y="192700"/>
                      <a:pt x="230600" y="197177"/>
                      <a:pt x="233172" y="206606"/>
                    </a:cubicBezTo>
                    <a:cubicBezTo>
                      <a:pt x="233553" y="208130"/>
                      <a:pt x="234125" y="209178"/>
                      <a:pt x="235458" y="210035"/>
                    </a:cubicBezTo>
                    <a:cubicBezTo>
                      <a:pt x="240030" y="212893"/>
                      <a:pt x="242126" y="217179"/>
                      <a:pt x="241554" y="222513"/>
                    </a:cubicBezTo>
                    <a:cubicBezTo>
                      <a:pt x="241364" y="224418"/>
                      <a:pt x="241840" y="225847"/>
                      <a:pt x="242792" y="227371"/>
                    </a:cubicBezTo>
                    <a:cubicBezTo>
                      <a:pt x="251079" y="240230"/>
                      <a:pt x="261176" y="251660"/>
                      <a:pt x="271558" y="262804"/>
                    </a:cubicBezTo>
                    <a:cubicBezTo>
                      <a:pt x="286131" y="278425"/>
                      <a:pt x="301562" y="293189"/>
                      <a:pt x="316421" y="308524"/>
                    </a:cubicBezTo>
                    <a:cubicBezTo>
                      <a:pt x="317849" y="309953"/>
                      <a:pt x="318992" y="311572"/>
                      <a:pt x="320040" y="313286"/>
                    </a:cubicBezTo>
                    <a:cubicBezTo>
                      <a:pt x="332613" y="335765"/>
                      <a:pt x="345758" y="357959"/>
                      <a:pt x="355854" y="381771"/>
                    </a:cubicBezTo>
                    <a:cubicBezTo>
                      <a:pt x="360807" y="393392"/>
                      <a:pt x="365379" y="405203"/>
                      <a:pt x="369856" y="417014"/>
                    </a:cubicBezTo>
                    <a:cubicBezTo>
                      <a:pt x="370523" y="418728"/>
                      <a:pt x="371380" y="419966"/>
                      <a:pt x="372809" y="421109"/>
                    </a:cubicBezTo>
                    <a:cubicBezTo>
                      <a:pt x="378619" y="425777"/>
                      <a:pt x="384620" y="430349"/>
                      <a:pt x="390239" y="435206"/>
                    </a:cubicBezTo>
                    <a:cubicBezTo>
                      <a:pt x="397669" y="441683"/>
                      <a:pt x="403860" y="449113"/>
                      <a:pt x="405575" y="459114"/>
                    </a:cubicBezTo>
                    <a:cubicBezTo>
                      <a:pt x="407670" y="471497"/>
                      <a:pt x="405003" y="482736"/>
                      <a:pt x="395573" y="491594"/>
                    </a:cubicBezTo>
                    <a:close/>
                    <a:moveTo>
                      <a:pt x="509683" y="340623"/>
                    </a:moveTo>
                    <a:cubicBezTo>
                      <a:pt x="496348" y="333575"/>
                      <a:pt x="501301" y="334051"/>
                      <a:pt x="488252" y="340623"/>
                    </a:cubicBezTo>
                    <a:cubicBezTo>
                      <a:pt x="484156" y="342719"/>
                      <a:pt x="481013" y="343004"/>
                      <a:pt x="476917" y="340718"/>
                    </a:cubicBezTo>
                    <a:cubicBezTo>
                      <a:pt x="465868" y="334718"/>
                      <a:pt x="465677" y="334718"/>
                      <a:pt x="454819" y="340814"/>
                    </a:cubicBezTo>
                    <a:cubicBezTo>
                      <a:pt x="451009" y="343004"/>
                      <a:pt x="447961" y="342814"/>
                      <a:pt x="444056" y="340814"/>
                    </a:cubicBezTo>
                    <a:cubicBezTo>
                      <a:pt x="430149" y="333765"/>
                      <a:pt x="435388" y="333670"/>
                      <a:pt x="421577" y="340814"/>
                    </a:cubicBezTo>
                    <a:cubicBezTo>
                      <a:pt x="417671" y="342814"/>
                      <a:pt x="414433" y="343385"/>
                      <a:pt x="410813" y="340718"/>
                    </a:cubicBezTo>
                    <a:cubicBezTo>
                      <a:pt x="410528" y="340528"/>
                      <a:pt x="410147" y="340433"/>
                      <a:pt x="409861" y="340147"/>
                    </a:cubicBezTo>
                    <a:cubicBezTo>
                      <a:pt x="403479" y="335480"/>
                      <a:pt x="397002" y="334432"/>
                      <a:pt x="390335" y="339671"/>
                    </a:cubicBezTo>
                    <a:cubicBezTo>
                      <a:pt x="388144" y="341385"/>
                      <a:pt x="387001" y="340528"/>
                      <a:pt x="387096" y="337670"/>
                    </a:cubicBezTo>
                    <a:cubicBezTo>
                      <a:pt x="387191" y="332622"/>
                      <a:pt x="387287" y="327574"/>
                      <a:pt x="387096" y="322526"/>
                    </a:cubicBezTo>
                    <a:cubicBezTo>
                      <a:pt x="386906" y="318906"/>
                      <a:pt x="388144" y="317668"/>
                      <a:pt x="391859" y="317668"/>
                    </a:cubicBezTo>
                    <a:cubicBezTo>
                      <a:pt x="403670" y="317858"/>
                      <a:pt x="415481" y="317668"/>
                      <a:pt x="427387" y="317668"/>
                    </a:cubicBezTo>
                    <a:lnTo>
                      <a:pt x="607886" y="317668"/>
                    </a:lnTo>
                    <a:cubicBezTo>
                      <a:pt x="613886" y="317668"/>
                      <a:pt x="613886" y="317668"/>
                      <a:pt x="613886" y="323859"/>
                    </a:cubicBezTo>
                    <a:cubicBezTo>
                      <a:pt x="613886" y="328431"/>
                      <a:pt x="613886" y="332908"/>
                      <a:pt x="613886" y="337480"/>
                    </a:cubicBezTo>
                    <a:cubicBezTo>
                      <a:pt x="613886" y="339861"/>
                      <a:pt x="613220" y="341290"/>
                      <a:pt x="610648" y="339575"/>
                    </a:cubicBezTo>
                    <a:cubicBezTo>
                      <a:pt x="610553" y="339575"/>
                      <a:pt x="610457" y="339480"/>
                      <a:pt x="610267" y="339385"/>
                    </a:cubicBezTo>
                    <a:cubicBezTo>
                      <a:pt x="603599" y="333956"/>
                      <a:pt x="597122" y="335384"/>
                      <a:pt x="590741" y="339956"/>
                    </a:cubicBezTo>
                    <a:cubicBezTo>
                      <a:pt x="586835" y="342814"/>
                      <a:pt x="583311" y="342814"/>
                      <a:pt x="578739" y="340337"/>
                    </a:cubicBezTo>
                    <a:cubicBezTo>
                      <a:pt x="566261" y="333670"/>
                      <a:pt x="568833" y="332622"/>
                      <a:pt x="554641" y="340337"/>
                    </a:cubicBezTo>
                    <a:cubicBezTo>
                      <a:pt x="550164" y="342814"/>
                      <a:pt x="546830" y="342338"/>
                      <a:pt x="542544" y="340052"/>
                    </a:cubicBezTo>
                    <a:cubicBezTo>
                      <a:pt x="530162" y="333575"/>
                      <a:pt x="534257" y="333575"/>
                      <a:pt x="522161" y="340052"/>
                    </a:cubicBezTo>
                    <a:cubicBezTo>
                      <a:pt x="517779" y="342338"/>
                      <a:pt x="514445" y="342814"/>
                      <a:pt x="509778" y="340337"/>
                    </a:cubicBezTo>
                    <a:close/>
                    <a:moveTo>
                      <a:pt x="613982" y="554174"/>
                    </a:moveTo>
                    <a:cubicBezTo>
                      <a:pt x="564452" y="554174"/>
                      <a:pt x="524161" y="513883"/>
                      <a:pt x="524161" y="464353"/>
                    </a:cubicBezTo>
                    <a:cubicBezTo>
                      <a:pt x="524161" y="414728"/>
                      <a:pt x="564452" y="374532"/>
                      <a:pt x="614267" y="374532"/>
                    </a:cubicBezTo>
                    <a:cubicBezTo>
                      <a:pt x="663607" y="374532"/>
                      <a:pt x="703802" y="414918"/>
                      <a:pt x="703802" y="464353"/>
                    </a:cubicBezTo>
                    <a:cubicBezTo>
                      <a:pt x="703802" y="513883"/>
                      <a:pt x="663512" y="554174"/>
                      <a:pt x="613982" y="554174"/>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2" name="Freeform: Shape 291">
                <a:extLst>
                  <a:ext uri="{FF2B5EF4-FFF2-40B4-BE49-F238E27FC236}">
                    <a16:creationId xmlns:a16="http://schemas.microsoft.com/office/drawing/2014/main" id="{D9F49F32-35C5-1184-CB0A-68B752171804}"/>
                  </a:ext>
                </a:extLst>
              </p:cNvPr>
              <p:cNvSpPr/>
              <p:nvPr/>
            </p:nvSpPr>
            <p:spPr>
              <a:xfrm>
                <a:off x="6460711" y="3056857"/>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3" name="Freeform: Shape 292">
                <a:extLst>
                  <a:ext uri="{FF2B5EF4-FFF2-40B4-BE49-F238E27FC236}">
                    <a16:creationId xmlns:a16="http://schemas.microsoft.com/office/drawing/2014/main" id="{D77D41C0-723B-7F22-A331-E1E3D55B5706}"/>
                  </a:ext>
                </a:extLst>
              </p:cNvPr>
              <p:cNvSpPr/>
              <p:nvPr/>
            </p:nvSpPr>
            <p:spPr>
              <a:xfrm>
                <a:off x="6335302" y="2935497"/>
                <a:ext cx="37479" cy="30888"/>
              </a:xfrm>
              <a:custGeom>
                <a:avLst/>
                <a:gdLst>
                  <a:gd name="connsiteX0" fmla="*/ 37207 w 37479"/>
                  <a:gd name="connsiteY0" fmla="*/ 11251 h 30888"/>
                  <a:gd name="connsiteX1" fmla="*/ 35112 w 37479"/>
                  <a:gd name="connsiteY1" fmla="*/ 7346 h 30888"/>
                  <a:gd name="connsiteX2" fmla="*/ 29873 w 37479"/>
                  <a:gd name="connsiteY2" fmla="*/ 1441 h 30888"/>
                  <a:gd name="connsiteX3" fmla="*/ 27492 w 37479"/>
                  <a:gd name="connsiteY3" fmla="*/ 583 h 30888"/>
                  <a:gd name="connsiteX4" fmla="*/ 1108 w 37479"/>
                  <a:gd name="connsiteY4" fmla="*/ 16014 h 30888"/>
                  <a:gd name="connsiteX5" fmla="*/ 822 w 37479"/>
                  <a:gd name="connsiteY5" fmla="*/ 18490 h 30888"/>
                  <a:gd name="connsiteX6" fmla="*/ 3203 w 37479"/>
                  <a:gd name="connsiteY6" fmla="*/ 26015 h 30888"/>
                  <a:gd name="connsiteX7" fmla="*/ 3870 w 37479"/>
                  <a:gd name="connsiteY7" fmla="*/ 29063 h 30888"/>
                  <a:gd name="connsiteX8" fmla="*/ 9871 w 37479"/>
                  <a:gd name="connsiteY8" fmla="*/ 30206 h 30888"/>
                  <a:gd name="connsiteX9" fmla="*/ 34636 w 37479"/>
                  <a:gd name="connsiteY9" fmla="*/ 15633 h 30888"/>
                  <a:gd name="connsiteX10" fmla="*/ 37207 w 37479"/>
                  <a:gd name="connsiteY10" fmla="*/ 11156 h 30888"/>
                  <a:gd name="connsiteX11" fmla="*/ 37207 w 37479"/>
                  <a:gd name="connsiteY11" fmla="*/ 11156 h 3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79" h="30888">
                    <a:moveTo>
                      <a:pt x="37207" y="11251"/>
                    </a:moveTo>
                    <a:cubicBezTo>
                      <a:pt x="37969" y="9061"/>
                      <a:pt x="37017" y="8108"/>
                      <a:pt x="35112" y="7346"/>
                    </a:cubicBezTo>
                    <a:cubicBezTo>
                      <a:pt x="32445" y="6298"/>
                      <a:pt x="30445" y="4393"/>
                      <a:pt x="29873" y="1441"/>
                    </a:cubicBezTo>
                    <a:cubicBezTo>
                      <a:pt x="29492" y="-464"/>
                      <a:pt x="28730" y="-179"/>
                      <a:pt x="27492" y="583"/>
                    </a:cubicBezTo>
                    <a:cubicBezTo>
                      <a:pt x="18729" y="5727"/>
                      <a:pt x="9966" y="10966"/>
                      <a:pt x="1108" y="16014"/>
                    </a:cubicBezTo>
                    <a:cubicBezTo>
                      <a:pt x="-416" y="16871"/>
                      <a:pt x="-226" y="17347"/>
                      <a:pt x="822" y="18490"/>
                    </a:cubicBezTo>
                    <a:cubicBezTo>
                      <a:pt x="2917" y="20586"/>
                      <a:pt x="3489" y="23158"/>
                      <a:pt x="3203" y="26015"/>
                    </a:cubicBezTo>
                    <a:cubicBezTo>
                      <a:pt x="3203" y="27063"/>
                      <a:pt x="2155" y="28396"/>
                      <a:pt x="3870" y="29063"/>
                    </a:cubicBezTo>
                    <a:cubicBezTo>
                      <a:pt x="5775" y="29730"/>
                      <a:pt x="7108" y="32016"/>
                      <a:pt x="9871" y="30206"/>
                    </a:cubicBezTo>
                    <a:cubicBezTo>
                      <a:pt x="17967" y="25158"/>
                      <a:pt x="26349" y="20395"/>
                      <a:pt x="34636" y="15633"/>
                    </a:cubicBezTo>
                    <a:cubicBezTo>
                      <a:pt x="36445" y="14585"/>
                      <a:pt x="38160" y="13633"/>
                      <a:pt x="37207" y="11156"/>
                    </a:cubicBezTo>
                    <a:lnTo>
                      <a:pt x="37207" y="11156"/>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spTree>
    <p:extLst>
      <p:ext uri="{BB962C8B-B14F-4D97-AF65-F5344CB8AC3E}">
        <p14:creationId xmlns:p14="http://schemas.microsoft.com/office/powerpoint/2010/main" val="5296065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6D7002F1-E902-3EC4-D9D2-1FA19DEADCC1}"/>
              </a:ext>
            </a:extLst>
          </p:cNvPr>
          <p:cNvSpPr>
            <a:spLocks/>
          </p:cNvSpPr>
          <p:nvPr/>
        </p:nvSpPr>
        <p:spPr>
          <a:xfrm>
            <a:off x="532996" y="224086"/>
            <a:ext cx="11112136" cy="6249590"/>
          </a:xfrm>
          <a:prstGeom prst="roundRect">
            <a:avLst>
              <a:gd name="adj" fmla="val 7893"/>
            </a:avLst>
          </a:prstGeom>
          <a:noFill/>
          <a:ln w="28575">
            <a:solidFill>
              <a:srgbClr val="FFE5CF"/>
            </a:solidFill>
          </a:ln>
        </p:spPr>
        <p:style>
          <a:lnRef idx="2">
            <a:schemeClr val="accent1">
              <a:shade val="15000"/>
            </a:schemeClr>
          </a:lnRef>
          <a:fillRef idx="1">
            <a:schemeClr val="accent1"/>
          </a:fillRef>
          <a:effectRef idx="0">
            <a:schemeClr val="accent1"/>
          </a:effectRef>
          <a:fontRef idx="minor">
            <a:schemeClr val="lt1"/>
          </a:fontRef>
        </p:style>
        <p:txBody>
          <a:bodyPr lIns="83408" tIns="41705" rIns="83408" bIns="41705" rtlCol="0" anchor="ctr"/>
          <a:lstStyle/>
          <a:p>
            <a:pPr algn="ctr"/>
            <a:endParaRPr lang="en-US" sz="1094">
              <a:solidFill>
                <a:schemeClr val="accent1"/>
              </a:solidFill>
              <a:latin typeface="Avenir Next LT Pro" panose="020B0504020202020204" pitchFamily="34" charset="0"/>
            </a:endParaRPr>
          </a:p>
        </p:txBody>
      </p:sp>
      <p:sp>
        <p:nvSpPr>
          <p:cNvPr id="190" name="Rectangle: Top Corners Rounded 189">
            <a:extLst>
              <a:ext uri="{FF2B5EF4-FFF2-40B4-BE49-F238E27FC236}">
                <a16:creationId xmlns:a16="http://schemas.microsoft.com/office/drawing/2014/main" id="{1B440A69-3A6D-F0B8-CFAB-48FAA7745958}"/>
              </a:ext>
            </a:extLst>
          </p:cNvPr>
          <p:cNvSpPr/>
          <p:nvPr/>
        </p:nvSpPr>
        <p:spPr>
          <a:xfrm rot="5400000">
            <a:off x="4536473" y="-467720"/>
            <a:ext cx="445885" cy="2504239"/>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91" name="TextBox 190">
            <a:extLst>
              <a:ext uri="{FF2B5EF4-FFF2-40B4-BE49-F238E27FC236}">
                <a16:creationId xmlns:a16="http://schemas.microsoft.com/office/drawing/2014/main" id="{B1964A9D-998A-9385-093A-8B3EB31BF79E}"/>
              </a:ext>
            </a:extLst>
          </p:cNvPr>
          <p:cNvSpPr txBox="1"/>
          <p:nvPr/>
        </p:nvSpPr>
        <p:spPr>
          <a:xfrm>
            <a:off x="3936533" y="632460"/>
            <a:ext cx="2208456" cy="318147"/>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Preferencias / gusto</a:t>
            </a:r>
          </a:p>
        </p:txBody>
      </p:sp>
      <p:pic>
        <p:nvPicPr>
          <p:cNvPr id="192" name="Graphic 191">
            <a:extLst>
              <a:ext uri="{FF2B5EF4-FFF2-40B4-BE49-F238E27FC236}">
                <a16:creationId xmlns:a16="http://schemas.microsoft.com/office/drawing/2014/main" id="{27FEB687-425C-9DB7-7D81-8D1307E050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581371" y="605558"/>
            <a:ext cx="360740" cy="360739"/>
          </a:xfrm>
          <a:prstGeom prst="rect">
            <a:avLst/>
          </a:prstGeom>
        </p:spPr>
      </p:pic>
      <p:sp>
        <p:nvSpPr>
          <p:cNvPr id="175" name="Rectangle: Top Corners Rounded 174">
            <a:extLst>
              <a:ext uri="{FF2B5EF4-FFF2-40B4-BE49-F238E27FC236}">
                <a16:creationId xmlns:a16="http://schemas.microsoft.com/office/drawing/2014/main" id="{BEDA59A7-28E3-564F-A0E9-86DF93294A51}"/>
              </a:ext>
            </a:extLst>
          </p:cNvPr>
          <p:cNvSpPr/>
          <p:nvPr/>
        </p:nvSpPr>
        <p:spPr>
          <a:xfrm rot="5400000">
            <a:off x="1646021" y="-534448"/>
            <a:ext cx="445885" cy="2637692"/>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76" name="TextBox 175">
            <a:extLst>
              <a:ext uri="{FF2B5EF4-FFF2-40B4-BE49-F238E27FC236}">
                <a16:creationId xmlns:a16="http://schemas.microsoft.com/office/drawing/2014/main" id="{0B703873-3406-DB52-9D60-24A4DAC80DC5}"/>
              </a:ext>
            </a:extLst>
          </p:cNvPr>
          <p:cNvSpPr txBox="1"/>
          <p:nvPr/>
        </p:nvSpPr>
        <p:spPr>
          <a:xfrm>
            <a:off x="979354" y="632458"/>
            <a:ext cx="2208456" cy="318147"/>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Perfil del consumidor</a:t>
            </a:r>
          </a:p>
        </p:txBody>
      </p:sp>
      <p:grpSp>
        <p:nvGrpSpPr>
          <p:cNvPr id="177" name="Group 176">
            <a:extLst>
              <a:ext uri="{FF2B5EF4-FFF2-40B4-BE49-F238E27FC236}">
                <a16:creationId xmlns:a16="http://schemas.microsoft.com/office/drawing/2014/main" id="{7C9D6652-0B4B-A2A0-9D0B-92A032B79D5D}"/>
              </a:ext>
            </a:extLst>
          </p:cNvPr>
          <p:cNvGrpSpPr/>
          <p:nvPr/>
        </p:nvGrpSpPr>
        <p:grpSpPr>
          <a:xfrm>
            <a:off x="656205" y="609895"/>
            <a:ext cx="336637" cy="336636"/>
            <a:chOff x="770084" y="1546717"/>
            <a:chExt cx="369054" cy="369054"/>
          </a:xfrm>
        </p:grpSpPr>
        <p:sp>
          <p:nvSpPr>
            <p:cNvPr id="178" name="Oval 177">
              <a:extLst>
                <a:ext uri="{FF2B5EF4-FFF2-40B4-BE49-F238E27FC236}">
                  <a16:creationId xmlns:a16="http://schemas.microsoft.com/office/drawing/2014/main" id="{4D0DB462-255F-7336-669D-9129E423393C}"/>
                </a:ext>
              </a:extLst>
            </p:cNvPr>
            <p:cNvSpPr/>
            <p:nvPr/>
          </p:nvSpPr>
          <p:spPr>
            <a:xfrm>
              <a:off x="770084" y="1546717"/>
              <a:ext cx="369054" cy="369054"/>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179" name="Group 178">
              <a:extLst>
                <a:ext uri="{FF2B5EF4-FFF2-40B4-BE49-F238E27FC236}">
                  <a16:creationId xmlns:a16="http://schemas.microsoft.com/office/drawing/2014/main" id="{97112524-C7A6-82A7-2921-46F7AF6A491C}"/>
                </a:ext>
              </a:extLst>
            </p:cNvPr>
            <p:cNvGrpSpPr/>
            <p:nvPr/>
          </p:nvGrpSpPr>
          <p:grpSpPr>
            <a:xfrm>
              <a:off x="833753" y="1597808"/>
              <a:ext cx="237199" cy="273634"/>
              <a:chOff x="810189" y="1276940"/>
              <a:chExt cx="791568" cy="913157"/>
            </a:xfrm>
            <a:solidFill>
              <a:srgbClr val="FFE5CF"/>
            </a:solidFill>
          </p:grpSpPr>
          <p:grpSp>
            <p:nvGrpSpPr>
              <p:cNvPr id="180" name="Graphic 192">
                <a:extLst>
                  <a:ext uri="{FF2B5EF4-FFF2-40B4-BE49-F238E27FC236}">
                    <a16:creationId xmlns:a16="http://schemas.microsoft.com/office/drawing/2014/main" id="{18A9A476-9776-418B-194D-38482F1654EA}"/>
                  </a:ext>
                </a:extLst>
              </p:cNvPr>
              <p:cNvGrpSpPr/>
              <p:nvPr/>
            </p:nvGrpSpPr>
            <p:grpSpPr>
              <a:xfrm flipH="1">
                <a:off x="810189" y="1397057"/>
                <a:ext cx="791568" cy="793040"/>
                <a:chOff x="809159" y="1397057"/>
                <a:chExt cx="791568" cy="793040"/>
              </a:xfrm>
              <a:grpFill/>
            </p:grpSpPr>
            <p:sp>
              <p:nvSpPr>
                <p:cNvPr id="187" name="Freeform: Shape 186">
                  <a:extLst>
                    <a:ext uri="{FF2B5EF4-FFF2-40B4-BE49-F238E27FC236}">
                      <a16:creationId xmlns:a16="http://schemas.microsoft.com/office/drawing/2014/main" id="{3F75C9EE-95F2-1EF9-7089-1CBB3848E72B}"/>
                    </a:ext>
                  </a:extLst>
                </p:cNvPr>
                <p:cNvSpPr/>
                <p:nvPr/>
              </p:nvSpPr>
              <p:spPr>
                <a:xfrm>
                  <a:off x="809159" y="1397057"/>
                  <a:ext cx="791568" cy="595095"/>
                </a:xfrm>
                <a:custGeom>
                  <a:avLst/>
                  <a:gdLst>
                    <a:gd name="connsiteX0" fmla="*/ 311985 w 791568"/>
                    <a:gd name="connsiteY0" fmla="*/ 98390 h 595095"/>
                    <a:gd name="connsiteX1" fmla="*/ 585767 w 791568"/>
                    <a:gd name="connsiteY1" fmla="*/ 98390 h 595095"/>
                    <a:gd name="connsiteX2" fmla="*/ 606339 w 791568"/>
                    <a:gd name="connsiteY2" fmla="*/ 81825 h 595095"/>
                    <a:gd name="connsiteX3" fmla="*/ 617226 w 791568"/>
                    <a:gd name="connsiteY3" fmla="*/ 23894 h 595095"/>
                    <a:gd name="connsiteX4" fmla="*/ 646058 w 791568"/>
                    <a:gd name="connsiteY4" fmla="*/ 227 h 595095"/>
                    <a:gd name="connsiteX5" fmla="*/ 762923 w 791568"/>
                    <a:gd name="connsiteY5" fmla="*/ 294 h 595095"/>
                    <a:gd name="connsiteX6" fmla="*/ 787770 w 791568"/>
                    <a:gd name="connsiteY6" fmla="*/ 39145 h 595095"/>
                    <a:gd name="connsiteX7" fmla="*/ 760986 w 791568"/>
                    <a:gd name="connsiteY7" fmla="*/ 51680 h 595095"/>
                    <a:gd name="connsiteX8" fmla="*/ 676404 w 791568"/>
                    <a:gd name="connsiteY8" fmla="*/ 51524 h 595095"/>
                    <a:gd name="connsiteX9" fmla="*/ 661198 w 791568"/>
                    <a:gd name="connsiteY9" fmla="*/ 64348 h 595095"/>
                    <a:gd name="connsiteX10" fmla="*/ 608031 w 791568"/>
                    <a:gd name="connsiteY10" fmla="*/ 357634 h 595095"/>
                    <a:gd name="connsiteX11" fmla="*/ 569670 w 791568"/>
                    <a:gd name="connsiteY11" fmla="*/ 568832 h 595095"/>
                    <a:gd name="connsiteX12" fmla="*/ 538656 w 791568"/>
                    <a:gd name="connsiteY12" fmla="*/ 595037 h 595095"/>
                    <a:gd name="connsiteX13" fmla="*/ 201443 w 791568"/>
                    <a:gd name="connsiteY13" fmla="*/ 595037 h 595095"/>
                    <a:gd name="connsiteX14" fmla="*/ 175995 w 791568"/>
                    <a:gd name="connsiteY14" fmla="*/ 557032 h 595095"/>
                    <a:gd name="connsiteX15" fmla="*/ 194831 w 791568"/>
                    <a:gd name="connsiteY15" fmla="*/ 544764 h 595095"/>
                    <a:gd name="connsiteX16" fmla="*/ 212553 w 791568"/>
                    <a:gd name="connsiteY16" fmla="*/ 543718 h 595095"/>
                    <a:gd name="connsiteX17" fmla="*/ 503033 w 791568"/>
                    <a:gd name="connsiteY17" fmla="*/ 543673 h 595095"/>
                    <a:gd name="connsiteX18" fmla="*/ 525698 w 791568"/>
                    <a:gd name="connsiteY18" fmla="*/ 525372 h 595095"/>
                    <a:gd name="connsiteX19" fmla="*/ 537743 w 791568"/>
                    <a:gd name="connsiteY19" fmla="*/ 460873 h 595095"/>
                    <a:gd name="connsiteX20" fmla="*/ 526054 w 791568"/>
                    <a:gd name="connsiteY20" fmla="*/ 447559 h 595095"/>
                    <a:gd name="connsiteX21" fmla="*/ 163238 w 791568"/>
                    <a:gd name="connsiteY21" fmla="*/ 448071 h 595095"/>
                    <a:gd name="connsiteX22" fmla="*/ 119266 w 791568"/>
                    <a:gd name="connsiteY22" fmla="*/ 419350 h 595095"/>
                    <a:gd name="connsiteX23" fmla="*/ 3938 w 791568"/>
                    <a:gd name="connsiteY23" fmla="*/ 140759 h 595095"/>
                    <a:gd name="connsiteX24" fmla="*/ 32658 w 791568"/>
                    <a:gd name="connsiteY24" fmla="*/ 98457 h 595095"/>
                    <a:gd name="connsiteX25" fmla="*/ 312007 w 791568"/>
                    <a:gd name="connsiteY25" fmla="*/ 98390 h 59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1568" h="595095">
                      <a:moveTo>
                        <a:pt x="311985" y="98390"/>
                      </a:moveTo>
                      <a:cubicBezTo>
                        <a:pt x="403245" y="98390"/>
                        <a:pt x="494506" y="98390"/>
                        <a:pt x="585767" y="98390"/>
                      </a:cubicBezTo>
                      <a:cubicBezTo>
                        <a:pt x="597389" y="98390"/>
                        <a:pt x="604246" y="92868"/>
                        <a:pt x="606339" y="81825"/>
                      </a:cubicBezTo>
                      <a:cubicBezTo>
                        <a:pt x="609968" y="62522"/>
                        <a:pt x="613308" y="43152"/>
                        <a:pt x="617226" y="23894"/>
                      </a:cubicBezTo>
                      <a:cubicBezTo>
                        <a:pt x="620477" y="7908"/>
                        <a:pt x="629650" y="316"/>
                        <a:pt x="646058" y="227"/>
                      </a:cubicBezTo>
                      <a:cubicBezTo>
                        <a:pt x="684998" y="4"/>
                        <a:pt x="723961" y="-174"/>
                        <a:pt x="762923" y="294"/>
                      </a:cubicBezTo>
                      <a:cubicBezTo>
                        <a:pt x="785877" y="561"/>
                        <a:pt x="798323" y="20532"/>
                        <a:pt x="787770" y="39145"/>
                      </a:cubicBezTo>
                      <a:cubicBezTo>
                        <a:pt x="781870" y="49542"/>
                        <a:pt x="771762" y="51635"/>
                        <a:pt x="760986" y="51680"/>
                      </a:cubicBezTo>
                      <a:cubicBezTo>
                        <a:pt x="732799" y="51791"/>
                        <a:pt x="704591" y="52125"/>
                        <a:pt x="676404" y="51524"/>
                      </a:cubicBezTo>
                      <a:cubicBezTo>
                        <a:pt x="666519" y="51301"/>
                        <a:pt x="662868" y="54975"/>
                        <a:pt x="661198" y="64348"/>
                      </a:cubicBezTo>
                      <a:cubicBezTo>
                        <a:pt x="643676" y="162154"/>
                        <a:pt x="625798" y="259872"/>
                        <a:pt x="608031" y="357634"/>
                      </a:cubicBezTo>
                      <a:cubicBezTo>
                        <a:pt x="595251" y="428033"/>
                        <a:pt x="582583" y="498455"/>
                        <a:pt x="569670" y="568832"/>
                      </a:cubicBezTo>
                      <a:cubicBezTo>
                        <a:pt x="566085" y="588380"/>
                        <a:pt x="558048" y="595014"/>
                        <a:pt x="538656" y="595037"/>
                      </a:cubicBezTo>
                      <a:cubicBezTo>
                        <a:pt x="426244" y="595103"/>
                        <a:pt x="313855" y="595126"/>
                        <a:pt x="201443" y="595037"/>
                      </a:cubicBezTo>
                      <a:cubicBezTo>
                        <a:pt x="178422" y="595037"/>
                        <a:pt x="165575" y="575556"/>
                        <a:pt x="175995" y="557032"/>
                      </a:cubicBezTo>
                      <a:cubicBezTo>
                        <a:pt x="180158" y="549640"/>
                        <a:pt x="186704" y="545788"/>
                        <a:pt x="194831" y="544764"/>
                      </a:cubicBezTo>
                      <a:cubicBezTo>
                        <a:pt x="200686" y="544029"/>
                        <a:pt x="206653" y="543718"/>
                        <a:pt x="212553" y="543718"/>
                      </a:cubicBezTo>
                      <a:cubicBezTo>
                        <a:pt x="309380" y="543651"/>
                        <a:pt x="406206" y="543673"/>
                        <a:pt x="503033" y="543673"/>
                      </a:cubicBezTo>
                      <a:cubicBezTo>
                        <a:pt x="515842" y="543673"/>
                        <a:pt x="523398" y="537573"/>
                        <a:pt x="525698" y="525372"/>
                      </a:cubicBezTo>
                      <a:cubicBezTo>
                        <a:pt x="529706" y="503865"/>
                        <a:pt x="533223" y="482269"/>
                        <a:pt x="537743" y="460873"/>
                      </a:cubicBezTo>
                      <a:cubicBezTo>
                        <a:pt x="540014" y="450119"/>
                        <a:pt x="536430" y="447537"/>
                        <a:pt x="526054" y="447559"/>
                      </a:cubicBezTo>
                      <a:cubicBezTo>
                        <a:pt x="405116" y="447826"/>
                        <a:pt x="284177" y="447358"/>
                        <a:pt x="163238" y="448071"/>
                      </a:cubicBezTo>
                      <a:cubicBezTo>
                        <a:pt x="140795" y="448204"/>
                        <a:pt x="127838" y="440501"/>
                        <a:pt x="119266" y="419350"/>
                      </a:cubicBezTo>
                      <a:cubicBezTo>
                        <a:pt x="81439" y="326219"/>
                        <a:pt x="42321" y="233622"/>
                        <a:pt x="3938" y="140759"/>
                      </a:cubicBezTo>
                      <a:cubicBezTo>
                        <a:pt x="-6682" y="115088"/>
                        <a:pt x="4606" y="98501"/>
                        <a:pt x="32658" y="98457"/>
                      </a:cubicBezTo>
                      <a:cubicBezTo>
                        <a:pt x="125767" y="98278"/>
                        <a:pt x="218876" y="98390"/>
                        <a:pt x="312007" y="98390"/>
                      </a:cubicBezTo>
                      <a:close/>
                    </a:path>
                  </a:pathLst>
                </a:custGeom>
                <a:grpFill/>
                <a:ln w="0" cap="flat">
                  <a:noFill/>
                  <a:prstDash val="solid"/>
                  <a:miter/>
                </a:ln>
              </p:spPr>
              <p:txBody>
                <a:bodyPr rtlCol="0" anchor="ctr"/>
                <a:lstStyle/>
                <a:p>
                  <a:endParaRPr lang="en-US" sz="1641"/>
                </a:p>
              </p:txBody>
            </p:sp>
            <p:sp>
              <p:nvSpPr>
                <p:cNvPr id="188" name="Freeform: Shape 187">
                  <a:extLst>
                    <a:ext uri="{FF2B5EF4-FFF2-40B4-BE49-F238E27FC236}">
                      <a16:creationId xmlns:a16="http://schemas.microsoft.com/office/drawing/2014/main" id="{26309DCA-00FB-7FCC-BEC0-CA5E00C01871}"/>
                    </a:ext>
                  </a:extLst>
                </p:cNvPr>
                <p:cNvSpPr/>
                <p:nvPr/>
              </p:nvSpPr>
              <p:spPr>
                <a:xfrm>
                  <a:off x="1006259" y="2040429"/>
                  <a:ext cx="149616" cy="149668"/>
                </a:xfrm>
                <a:custGeom>
                  <a:avLst/>
                  <a:gdLst>
                    <a:gd name="connsiteX0" fmla="*/ 1 w 149616"/>
                    <a:gd name="connsiteY0" fmla="*/ 73450 h 149668"/>
                    <a:gd name="connsiteX1" fmla="*/ 75053 w 149616"/>
                    <a:gd name="connsiteY1" fmla="*/ 0 h 149668"/>
                    <a:gd name="connsiteX2" fmla="*/ 149616 w 149616"/>
                    <a:gd name="connsiteY2" fmla="*/ 75053 h 149668"/>
                    <a:gd name="connsiteX3" fmla="*/ 74029 w 149616"/>
                    <a:gd name="connsiteY3" fmla="*/ 149660 h 149668"/>
                    <a:gd name="connsiteX4" fmla="*/ 1 w 149616"/>
                    <a:gd name="connsiteY4" fmla="*/ 73472 h 149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16" h="149668">
                      <a:moveTo>
                        <a:pt x="1" y="73450"/>
                      </a:moveTo>
                      <a:cubicBezTo>
                        <a:pt x="179" y="32595"/>
                        <a:pt x="33575" y="-89"/>
                        <a:pt x="75053" y="0"/>
                      </a:cubicBezTo>
                      <a:cubicBezTo>
                        <a:pt x="116977" y="89"/>
                        <a:pt x="149816" y="33129"/>
                        <a:pt x="149616" y="75053"/>
                      </a:cubicBezTo>
                      <a:cubicBezTo>
                        <a:pt x="149415" y="116397"/>
                        <a:pt x="115106" y="150283"/>
                        <a:pt x="74029" y="149660"/>
                      </a:cubicBezTo>
                      <a:cubicBezTo>
                        <a:pt x="32551" y="149036"/>
                        <a:pt x="-177" y="115329"/>
                        <a:pt x="1" y="73472"/>
                      </a:cubicBezTo>
                      <a:close/>
                    </a:path>
                  </a:pathLst>
                </a:custGeom>
                <a:grpFill/>
                <a:ln w="0" cap="flat">
                  <a:noFill/>
                  <a:prstDash val="solid"/>
                  <a:miter/>
                </a:ln>
              </p:spPr>
              <p:txBody>
                <a:bodyPr rtlCol="0" anchor="ctr"/>
                <a:lstStyle/>
                <a:p>
                  <a:endParaRPr lang="en-US" sz="1641"/>
                </a:p>
              </p:txBody>
            </p:sp>
            <p:sp>
              <p:nvSpPr>
                <p:cNvPr id="189" name="Freeform: Shape 188">
                  <a:extLst>
                    <a:ext uri="{FF2B5EF4-FFF2-40B4-BE49-F238E27FC236}">
                      <a16:creationId xmlns:a16="http://schemas.microsoft.com/office/drawing/2014/main" id="{5491DAA7-C524-CD10-1D7C-50700B36B3C1}"/>
                    </a:ext>
                  </a:extLst>
                </p:cNvPr>
                <p:cNvSpPr/>
                <p:nvPr/>
              </p:nvSpPr>
              <p:spPr>
                <a:xfrm>
                  <a:off x="1204255" y="2040429"/>
                  <a:ext cx="149637" cy="149663"/>
                </a:xfrm>
                <a:custGeom>
                  <a:avLst/>
                  <a:gdLst>
                    <a:gd name="connsiteX0" fmla="*/ 0 w 149637"/>
                    <a:gd name="connsiteY0" fmla="*/ 74207 h 149663"/>
                    <a:gd name="connsiteX1" fmla="*/ 74028 w 149637"/>
                    <a:gd name="connsiteY1" fmla="*/ 0 h 149663"/>
                    <a:gd name="connsiteX2" fmla="*/ 149637 w 149637"/>
                    <a:gd name="connsiteY2" fmla="*/ 74296 h 149663"/>
                    <a:gd name="connsiteX3" fmla="*/ 73449 w 149637"/>
                    <a:gd name="connsiteY3" fmla="*/ 149660 h 149663"/>
                    <a:gd name="connsiteX4" fmla="*/ 0 w 149637"/>
                    <a:gd name="connsiteY4" fmla="*/ 74207 h 149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37" h="149663">
                      <a:moveTo>
                        <a:pt x="0" y="74207"/>
                      </a:moveTo>
                      <a:cubicBezTo>
                        <a:pt x="0" y="32684"/>
                        <a:pt x="32572" y="45"/>
                        <a:pt x="74028" y="0"/>
                      </a:cubicBezTo>
                      <a:cubicBezTo>
                        <a:pt x="115907" y="-67"/>
                        <a:pt x="149771" y="33218"/>
                        <a:pt x="149637" y="74296"/>
                      </a:cubicBezTo>
                      <a:cubicBezTo>
                        <a:pt x="149504" y="115930"/>
                        <a:pt x="114972" y="150083"/>
                        <a:pt x="73449" y="149660"/>
                      </a:cubicBezTo>
                      <a:cubicBezTo>
                        <a:pt x="32751" y="149259"/>
                        <a:pt x="-22" y="115596"/>
                        <a:pt x="0" y="74207"/>
                      </a:cubicBezTo>
                      <a:close/>
                    </a:path>
                  </a:pathLst>
                </a:custGeom>
                <a:grpFill/>
                <a:ln w="0" cap="flat">
                  <a:noFill/>
                  <a:prstDash val="solid"/>
                  <a:miter/>
                </a:ln>
              </p:spPr>
              <p:txBody>
                <a:bodyPr rtlCol="0" anchor="ctr"/>
                <a:lstStyle/>
                <a:p>
                  <a:endParaRPr lang="en-US" sz="1641"/>
                </a:p>
              </p:txBody>
            </p:sp>
          </p:grpSp>
          <p:grpSp>
            <p:nvGrpSpPr>
              <p:cNvPr id="181" name="Graphic 192">
                <a:extLst>
                  <a:ext uri="{FF2B5EF4-FFF2-40B4-BE49-F238E27FC236}">
                    <a16:creationId xmlns:a16="http://schemas.microsoft.com/office/drawing/2014/main" id="{F7E0742B-4FFD-BDBE-FBD7-E191D67AE041}"/>
                  </a:ext>
                </a:extLst>
              </p:cNvPr>
              <p:cNvGrpSpPr/>
              <p:nvPr/>
            </p:nvGrpSpPr>
            <p:grpSpPr>
              <a:xfrm flipH="1">
                <a:off x="999819" y="1276940"/>
                <a:ext cx="571757" cy="197108"/>
                <a:chOff x="839340" y="1276940"/>
                <a:chExt cx="571757" cy="197108"/>
              </a:xfrm>
              <a:grpFill/>
            </p:grpSpPr>
            <p:sp>
              <p:nvSpPr>
                <p:cNvPr id="182" name="Freeform: Shape 181">
                  <a:extLst>
                    <a:ext uri="{FF2B5EF4-FFF2-40B4-BE49-F238E27FC236}">
                      <a16:creationId xmlns:a16="http://schemas.microsoft.com/office/drawing/2014/main" id="{5A8B1AB9-14C3-C40B-4C98-81DF952EC933}"/>
                    </a:ext>
                  </a:extLst>
                </p:cNvPr>
                <p:cNvSpPr/>
                <p:nvPr/>
              </p:nvSpPr>
              <p:spPr>
                <a:xfrm>
                  <a:off x="1187012" y="1276940"/>
                  <a:ext cx="224085" cy="197108"/>
                </a:xfrm>
                <a:custGeom>
                  <a:avLst/>
                  <a:gdLst>
                    <a:gd name="connsiteX0" fmla="*/ 90337 w 224085"/>
                    <a:gd name="connsiteY0" fmla="*/ 196844 h 197108"/>
                    <a:gd name="connsiteX1" fmla="*/ 9407 w 224085"/>
                    <a:gd name="connsiteY1" fmla="*/ 196822 h 197108"/>
                    <a:gd name="connsiteX2" fmla="*/ 2638 w 224085"/>
                    <a:gd name="connsiteY2" fmla="*/ 186781 h 197108"/>
                    <a:gd name="connsiteX3" fmla="*/ 32673 w 224085"/>
                    <a:gd name="connsiteY3" fmla="*/ 130542 h 197108"/>
                    <a:gd name="connsiteX4" fmla="*/ 42736 w 224085"/>
                    <a:gd name="connsiteY4" fmla="*/ 130853 h 197108"/>
                    <a:gd name="connsiteX5" fmla="*/ 68006 w 224085"/>
                    <a:gd name="connsiteY5" fmla="*/ 181015 h 197108"/>
                    <a:gd name="connsiteX6" fmla="*/ 71123 w 224085"/>
                    <a:gd name="connsiteY6" fmla="*/ 186870 h 197108"/>
                    <a:gd name="connsiteX7" fmla="*/ 84348 w 224085"/>
                    <a:gd name="connsiteY7" fmla="*/ 192659 h 197108"/>
                    <a:gd name="connsiteX8" fmla="*/ 88222 w 224085"/>
                    <a:gd name="connsiteY8" fmla="*/ 177230 h 197108"/>
                    <a:gd name="connsiteX9" fmla="*/ 57163 w 224085"/>
                    <a:gd name="connsiteY9" fmla="*/ 116159 h 197108"/>
                    <a:gd name="connsiteX10" fmla="*/ 59100 w 224085"/>
                    <a:gd name="connsiteY10" fmla="*/ 88017 h 197108"/>
                    <a:gd name="connsiteX11" fmla="*/ 82789 w 224085"/>
                    <a:gd name="connsiteY11" fmla="*/ 89910 h 197108"/>
                    <a:gd name="connsiteX12" fmla="*/ 108104 w 224085"/>
                    <a:gd name="connsiteY12" fmla="*/ 140049 h 197108"/>
                    <a:gd name="connsiteX13" fmla="*/ 122531 w 224085"/>
                    <a:gd name="connsiteY13" fmla="*/ 148487 h 197108"/>
                    <a:gd name="connsiteX14" fmla="*/ 125581 w 224085"/>
                    <a:gd name="connsiteY14" fmla="*/ 131432 h 197108"/>
                    <a:gd name="connsiteX15" fmla="*/ 90871 w 224085"/>
                    <a:gd name="connsiteY15" fmla="*/ 62569 h 197108"/>
                    <a:gd name="connsiteX16" fmla="*/ 92585 w 224085"/>
                    <a:gd name="connsiteY16" fmla="*/ 45715 h 197108"/>
                    <a:gd name="connsiteX17" fmla="*/ 122642 w 224085"/>
                    <a:gd name="connsiteY17" fmla="*/ 48944 h 197108"/>
                    <a:gd name="connsiteX18" fmla="*/ 146086 w 224085"/>
                    <a:gd name="connsiteY18" fmla="*/ 95765 h 197108"/>
                    <a:gd name="connsiteX19" fmla="*/ 161627 w 224085"/>
                    <a:gd name="connsiteY19" fmla="*/ 103624 h 197108"/>
                    <a:gd name="connsiteX20" fmla="*/ 163831 w 224085"/>
                    <a:gd name="connsiteY20" fmla="*/ 87082 h 197108"/>
                    <a:gd name="connsiteX21" fmla="*/ 131459 w 224085"/>
                    <a:gd name="connsiteY21" fmla="*/ 22427 h 197108"/>
                    <a:gd name="connsiteX22" fmla="*/ 135021 w 224085"/>
                    <a:gd name="connsiteY22" fmla="*/ 10271 h 197108"/>
                    <a:gd name="connsiteX23" fmla="*/ 178859 w 224085"/>
                    <a:gd name="connsiteY23" fmla="*/ 586 h 197108"/>
                    <a:gd name="connsiteX24" fmla="*/ 224033 w 224085"/>
                    <a:gd name="connsiteY24" fmla="*/ 55222 h 197108"/>
                    <a:gd name="connsiteX25" fmla="*/ 208448 w 224085"/>
                    <a:gd name="connsiteY25" fmla="*/ 133147 h 197108"/>
                    <a:gd name="connsiteX26" fmla="*/ 187720 w 224085"/>
                    <a:gd name="connsiteY26" fmla="*/ 184287 h 197108"/>
                    <a:gd name="connsiteX27" fmla="*/ 168462 w 224085"/>
                    <a:gd name="connsiteY27" fmla="*/ 197089 h 197108"/>
                    <a:gd name="connsiteX28" fmla="*/ 90381 w 224085"/>
                    <a:gd name="connsiteY28" fmla="*/ 196822 h 19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4085" h="197108">
                      <a:moveTo>
                        <a:pt x="90337" y="196844"/>
                      </a:moveTo>
                      <a:cubicBezTo>
                        <a:pt x="63353" y="196844"/>
                        <a:pt x="36368" y="196889"/>
                        <a:pt x="9407" y="196822"/>
                      </a:cubicBezTo>
                      <a:cubicBezTo>
                        <a:pt x="-1035" y="196800"/>
                        <a:pt x="-1970" y="195709"/>
                        <a:pt x="2638" y="186781"/>
                      </a:cubicBezTo>
                      <a:cubicBezTo>
                        <a:pt x="12368" y="167901"/>
                        <a:pt x="22676" y="149310"/>
                        <a:pt x="32673" y="130542"/>
                      </a:cubicBezTo>
                      <a:cubicBezTo>
                        <a:pt x="36368" y="123595"/>
                        <a:pt x="39374" y="124107"/>
                        <a:pt x="42736" y="130853"/>
                      </a:cubicBezTo>
                      <a:cubicBezTo>
                        <a:pt x="51063" y="147618"/>
                        <a:pt x="59568" y="164294"/>
                        <a:pt x="68006" y="181015"/>
                      </a:cubicBezTo>
                      <a:cubicBezTo>
                        <a:pt x="69008" y="182996"/>
                        <a:pt x="69831" y="185111"/>
                        <a:pt x="71123" y="186870"/>
                      </a:cubicBezTo>
                      <a:cubicBezTo>
                        <a:pt x="74373" y="191323"/>
                        <a:pt x="77824" y="196021"/>
                        <a:pt x="84348" y="192659"/>
                      </a:cubicBezTo>
                      <a:cubicBezTo>
                        <a:pt x="91250" y="189096"/>
                        <a:pt x="91272" y="183330"/>
                        <a:pt x="88222" y="177230"/>
                      </a:cubicBezTo>
                      <a:cubicBezTo>
                        <a:pt x="78047" y="156791"/>
                        <a:pt x="68496" y="135974"/>
                        <a:pt x="57163" y="116159"/>
                      </a:cubicBezTo>
                      <a:cubicBezTo>
                        <a:pt x="50974" y="105339"/>
                        <a:pt x="51797" y="97568"/>
                        <a:pt x="59100" y="88017"/>
                      </a:cubicBezTo>
                      <a:cubicBezTo>
                        <a:pt x="72614" y="70339"/>
                        <a:pt x="72325" y="69916"/>
                        <a:pt x="82789" y="89910"/>
                      </a:cubicBezTo>
                      <a:cubicBezTo>
                        <a:pt x="91450" y="106496"/>
                        <a:pt x="99621" y="123373"/>
                        <a:pt x="108104" y="140049"/>
                      </a:cubicBezTo>
                      <a:cubicBezTo>
                        <a:pt x="111065" y="145882"/>
                        <a:pt x="114627" y="152138"/>
                        <a:pt x="122531" y="148487"/>
                      </a:cubicBezTo>
                      <a:cubicBezTo>
                        <a:pt x="130768" y="144679"/>
                        <a:pt x="128831" y="137911"/>
                        <a:pt x="125581" y="131432"/>
                      </a:cubicBezTo>
                      <a:cubicBezTo>
                        <a:pt x="114048" y="108456"/>
                        <a:pt x="102738" y="85368"/>
                        <a:pt x="90871" y="62569"/>
                      </a:cubicBezTo>
                      <a:cubicBezTo>
                        <a:pt x="87487" y="56068"/>
                        <a:pt x="87465" y="51615"/>
                        <a:pt x="92585" y="45715"/>
                      </a:cubicBezTo>
                      <a:cubicBezTo>
                        <a:pt x="110597" y="24898"/>
                        <a:pt x="110374" y="24676"/>
                        <a:pt x="122642" y="48944"/>
                      </a:cubicBezTo>
                      <a:cubicBezTo>
                        <a:pt x="130524" y="64528"/>
                        <a:pt x="138405" y="80091"/>
                        <a:pt x="146086" y="95765"/>
                      </a:cubicBezTo>
                      <a:cubicBezTo>
                        <a:pt x="149381" y="102467"/>
                        <a:pt x="153879" y="107610"/>
                        <a:pt x="161627" y="103624"/>
                      </a:cubicBezTo>
                      <a:cubicBezTo>
                        <a:pt x="169152" y="99750"/>
                        <a:pt x="166859" y="93160"/>
                        <a:pt x="163831" y="87082"/>
                      </a:cubicBezTo>
                      <a:cubicBezTo>
                        <a:pt x="153077" y="65508"/>
                        <a:pt x="142524" y="43823"/>
                        <a:pt x="131459" y="22427"/>
                      </a:cubicBezTo>
                      <a:cubicBezTo>
                        <a:pt x="128386" y="16505"/>
                        <a:pt x="129344" y="13321"/>
                        <a:pt x="135021" y="10271"/>
                      </a:cubicBezTo>
                      <a:cubicBezTo>
                        <a:pt x="148758" y="2879"/>
                        <a:pt x="163096" y="-1685"/>
                        <a:pt x="178859" y="586"/>
                      </a:cubicBezTo>
                      <a:cubicBezTo>
                        <a:pt x="207068" y="4660"/>
                        <a:pt x="223187" y="24186"/>
                        <a:pt x="224033" y="55222"/>
                      </a:cubicBezTo>
                      <a:cubicBezTo>
                        <a:pt x="224768" y="82362"/>
                        <a:pt x="217665" y="108055"/>
                        <a:pt x="208448" y="133147"/>
                      </a:cubicBezTo>
                      <a:cubicBezTo>
                        <a:pt x="202103" y="150401"/>
                        <a:pt x="194422" y="167166"/>
                        <a:pt x="187720" y="184287"/>
                      </a:cubicBezTo>
                      <a:cubicBezTo>
                        <a:pt x="184180" y="193327"/>
                        <a:pt x="178948" y="197423"/>
                        <a:pt x="168462" y="197089"/>
                      </a:cubicBezTo>
                      <a:cubicBezTo>
                        <a:pt x="142457" y="196266"/>
                        <a:pt x="116408" y="196822"/>
                        <a:pt x="90381" y="196822"/>
                      </a:cubicBezTo>
                      <a:close/>
                    </a:path>
                  </a:pathLst>
                </a:custGeom>
                <a:grpFill/>
                <a:ln w="0" cap="flat">
                  <a:noFill/>
                  <a:prstDash val="solid"/>
                  <a:miter/>
                </a:ln>
              </p:spPr>
              <p:txBody>
                <a:bodyPr rtlCol="0" anchor="ctr"/>
                <a:lstStyle/>
                <a:p>
                  <a:endParaRPr lang="en-US" sz="1641"/>
                </a:p>
              </p:txBody>
            </p:sp>
            <p:sp>
              <p:nvSpPr>
                <p:cNvPr id="183" name="Freeform: Shape 182">
                  <a:extLst>
                    <a:ext uri="{FF2B5EF4-FFF2-40B4-BE49-F238E27FC236}">
                      <a16:creationId xmlns:a16="http://schemas.microsoft.com/office/drawing/2014/main" id="{EDD4CA3D-457F-9D7D-FD89-F2C4A578F37B}"/>
                    </a:ext>
                  </a:extLst>
                </p:cNvPr>
                <p:cNvSpPr/>
                <p:nvPr/>
              </p:nvSpPr>
              <p:spPr>
                <a:xfrm>
                  <a:off x="1032455" y="1301743"/>
                  <a:ext cx="178817" cy="172205"/>
                </a:xfrm>
                <a:custGeom>
                  <a:avLst/>
                  <a:gdLst>
                    <a:gd name="connsiteX0" fmla="*/ 65444 w 178817"/>
                    <a:gd name="connsiteY0" fmla="*/ 172019 h 172205"/>
                    <a:gd name="connsiteX1" fmla="*/ 8336 w 178817"/>
                    <a:gd name="connsiteY1" fmla="*/ 172086 h 172205"/>
                    <a:gd name="connsiteX2" fmla="*/ 1368 w 178817"/>
                    <a:gd name="connsiteY2" fmla="*/ 161488 h 172205"/>
                    <a:gd name="connsiteX3" fmla="*/ 23231 w 178817"/>
                    <a:gd name="connsiteY3" fmla="*/ 137487 h 172205"/>
                    <a:gd name="connsiteX4" fmla="*/ 28285 w 178817"/>
                    <a:gd name="connsiteY4" fmla="*/ 127134 h 172205"/>
                    <a:gd name="connsiteX5" fmla="*/ 57206 w 178817"/>
                    <a:gd name="connsiteY5" fmla="*/ 72364 h 172205"/>
                    <a:gd name="connsiteX6" fmla="*/ 70498 w 178817"/>
                    <a:gd name="connsiteY6" fmla="*/ 55021 h 172205"/>
                    <a:gd name="connsiteX7" fmla="*/ 84591 w 178817"/>
                    <a:gd name="connsiteY7" fmla="*/ 20021 h 172205"/>
                    <a:gd name="connsiteX8" fmla="*/ 154322 w 178817"/>
                    <a:gd name="connsiteY8" fmla="*/ 20222 h 172205"/>
                    <a:gd name="connsiteX9" fmla="*/ 170776 w 178817"/>
                    <a:gd name="connsiteY9" fmla="*/ 67377 h 172205"/>
                    <a:gd name="connsiteX10" fmla="*/ 172535 w 178817"/>
                    <a:gd name="connsiteY10" fmla="*/ 74435 h 172205"/>
                    <a:gd name="connsiteX11" fmla="*/ 174360 w 178817"/>
                    <a:gd name="connsiteY11" fmla="*/ 88461 h 172205"/>
                    <a:gd name="connsiteX12" fmla="*/ 134463 w 178817"/>
                    <a:gd name="connsiteY12" fmla="*/ 163135 h 172205"/>
                    <a:gd name="connsiteX13" fmla="*/ 119702 w 178817"/>
                    <a:gd name="connsiteY13" fmla="*/ 172197 h 172205"/>
                    <a:gd name="connsiteX14" fmla="*/ 65444 w 178817"/>
                    <a:gd name="connsiteY14" fmla="*/ 172041 h 17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817" h="172205">
                      <a:moveTo>
                        <a:pt x="65444" y="172019"/>
                      </a:moveTo>
                      <a:cubicBezTo>
                        <a:pt x="46408" y="172019"/>
                        <a:pt x="27372" y="171863"/>
                        <a:pt x="8336" y="172086"/>
                      </a:cubicBezTo>
                      <a:cubicBezTo>
                        <a:pt x="-57" y="172175"/>
                        <a:pt x="-1549" y="168790"/>
                        <a:pt x="1368" y="161488"/>
                      </a:cubicBezTo>
                      <a:cubicBezTo>
                        <a:pt x="5687" y="150690"/>
                        <a:pt x="12722" y="142363"/>
                        <a:pt x="23231" y="137487"/>
                      </a:cubicBezTo>
                      <a:cubicBezTo>
                        <a:pt x="28241" y="135149"/>
                        <a:pt x="29242" y="132478"/>
                        <a:pt x="28285" y="127134"/>
                      </a:cubicBezTo>
                      <a:cubicBezTo>
                        <a:pt x="23855" y="102555"/>
                        <a:pt x="34207" y="82339"/>
                        <a:pt x="57206" y="72364"/>
                      </a:cubicBezTo>
                      <a:cubicBezTo>
                        <a:pt x="65600" y="68713"/>
                        <a:pt x="69429" y="63859"/>
                        <a:pt x="70498" y="55021"/>
                      </a:cubicBezTo>
                      <a:cubicBezTo>
                        <a:pt x="72056" y="42241"/>
                        <a:pt x="77199" y="30574"/>
                        <a:pt x="84591" y="20021"/>
                      </a:cubicBezTo>
                      <a:cubicBezTo>
                        <a:pt x="103360" y="-6763"/>
                        <a:pt x="135776" y="-6651"/>
                        <a:pt x="154322" y="20222"/>
                      </a:cubicBezTo>
                      <a:cubicBezTo>
                        <a:pt x="164119" y="34404"/>
                        <a:pt x="168683" y="50479"/>
                        <a:pt x="170776" y="67377"/>
                      </a:cubicBezTo>
                      <a:cubicBezTo>
                        <a:pt x="171087" y="69848"/>
                        <a:pt x="170286" y="73722"/>
                        <a:pt x="172535" y="74435"/>
                      </a:cubicBezTo>
                      <a:cubicBezTo>
                        <a:pt x="183733" y="77997"/>
                        <a:pt x="177099" y="83741"/>
                        <a:pt x="174360" y="88461"/>
                      </a:cubicBezTo>
                      <a:cubicBezTo>
                        <a:pt x="160178" y="112885"/>
                        <a:pt x="146419" y="137554"/>
                        <a:pt x="134463" y="163135"/>
                      </a:cubicBezTo>
                      <a:cubicBezTo>
                        <a:pt x="131324" y="169837"/>
                        <a:pt x="127071" y="172375"/>
                        <a:pt x="119702" y="172197"/>
                      </a:cubicBezTo>
                      <a:cubicBezTo>
                        <a:pt x="101623" y="171774"/>
                        <a:pt x="83522" y="172063"/>
                        <a:pt x="65444" y="172041"/>
                      </a:cubicBezTo>
                      <a:close/>
                    </a:path>
                  </a:pathLst>
                </a:custGeom>
                <a:grpFill/>
                <a:ln w="0" cap="flat">
                  <a:noFill/>
                  <a:prstDash val="solid"/>
                  <a:miter/>
                </a:ln>
              </p:spPr>
              <p:txBody>
                <a:bodyPr rtlCol="0" anchor="ctr"/>
                <a:lstStyle/>
                <a:p>
                  <a:endParaRPr lang="en-US" sz="1641"/>
                </a:p>
              </p:txBody>
            </p:sp>
            <p:sp>
              <p:nvSpPr>
                <p:cNvPr id="184" name="Freeform: Shape 183">
                  <a:extLst>
                    <a:ext uri="{FF2B5EF4-FFF2-40B4-BE49-F238E27FC236}">
                      <a16:creationId xmlns:a16="http://schemas.microsoft.com/office/drawing/2014/main" id="{B091DF9F-FABE-77A6-5684-CD009A989749}"/>
                    </a:ext>
                  </a:extLst>
                </p:cNvPr>
                <p:cNvSpPr/>
                <p:nvPr/>
              </p:nvSpPr>
              <p:spPr>
                <a:xfrm>
                  <a:off x="839340" y="1294820"/>
                  <a:ext cx="153643" cy="179081"/>
                </a:xfrm>
                <a:custGeom>
                  <a:avLst/>
                  <a:gdLst>
                    <a:gd name="connsiteX0" fmla="*/ 96409 w 153643"/>
                    <a:gd name="connsiteY0" fmla="*/ 178964 h 179081"/>
                    <a:gd name="connsiteX1" fmla="*/ 49788 w 153643"/>
                    <a:gd name="connsiteY1" fmla="*/ 179076 h 179081"/>
                    <a:gd name="connsiteX2" fmla="*/ 37009 w 153643"/>
                    <a:gd name="connsiteY2" fmla="*/ 170281 h 179081"/>
                    <a:gd name="connsiteX3" fmla="*/ 37699 w 153643"/>
                    <a:gd name="connsiteY3" fmla="*/ 111749 h 179081"/>
                    <a:gd name="connsiteX4" fmla="*/ 34805 w 153643"/>
                    <a:gd name="connsiteY4" fmla="*/ 102108 h 179081"/>
                    <a:gd name="connsiteX5" fmla="*/ 6440 w 153643"/>
                    <a:gd name="connsiteY5" fmla="*/ 78197 h 179081"/>
                    <a:gd name="connsiteX6" fmla="*/ 2900 w 153643"/>
                    <a:gd name="connsiteY6" fmla="*/ 60185 h 179081"/>
                    <a:gd name="connsiteX7" fmla="*/ 20689 w 153643"/>
                    <a:gd name="connsiteY7" fmla="*/ 60831 h 179081"/>
                    <a:gd name="connsiteX8" fmla="*/ 43309 w 153643"/>
                    <a:gd name="connsiteY8" fmla="*/ 79755 h 179081"/>
                    <a:gd name="connsiteX9" fmla="*/ 49521 w 153643"/>
                    <a:gd name="connsiteY9" fmla="*/ 83117 h 179081"/>
                    <a:gd name="connsiteX10" fmla="*/ 50389 w 153643"/>
                    <a:gd name="connsiteY10" fmla="*/ 75347 h 179081"/>
                    <a:gd name="connsiteX11" fmla="*/ 42352 w 153643"/>
                    <a:gd name="connsiteY11" fmla="*/ 16970 h 179081"/>
                    <a:gd name="connsiteX12" fmla="*/ 42731 w 153643"/>
                    <a:gd name="connsiteY12" fmla="*/ 7575 h 179081"/>
                    <a:gd name="connsiteX13" fmla="*/ 53595 w 153643"/>
                    <a:gd name="connsiteY13" fmla="*/ 5 h 179081"/>
                    <a:gd name="connsiteX14" fmla="*/ 64260 w 153643"/>
                    <a:gd name="connsiteY14" fmla="*/ 10269 h 179081"/>
                    <a:gd name="connsiteX15" fmla="*/ 70806 w 153643"/>
                    <a:gd name="connsiteY15" fmla="*/ 56378 h 179081"/>
                    <a:gd name="connsiteX16" fmla="*/ 74368 w 153643"/>
                    <a:gd name="connsiteY16" fmla="*/ 83718 h 179081"/>
                    <a:gd name="connsiteX17" fmla="*/ 80513 w 153643"/>
                    <a:gd name="connsiteY17" fmla="*/ 90709 h 179081"/>
                    <a:gd name="connsiteX18" fmla="*/ 123037 w 153643"/>
                    <a:gd name="connsiteY18" fmla="*/ 118562 h 179081"/>
                    <a:gd name="connsiteX19" fmla="*/ 151291 w 153643"/>
                    <a:gd name="connsiteY19" fmla="*/ 166919 h 179081"/>
                    <a:gd name="connsiteX20" fmla="*/ 143053 w 153643"/>
                    <a:gd name="connsiteY20" fmla="*/ 178964 h 179081"/>
                    <a:gd name="connsiteX21" fmla="*/ 96432 w 153643"/>
                    <a:gd name="connsiteY21" fmla="*/ 178964 h 17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643" h="179081">
                      <a:moveTo>
                        <a:pt x="96409" y="178964"/>
                      </a:moveTo>
                      <a:cubicBezTo>
                        <a:pt x="80869" y="178964"/>
                        <a:pt x="65329" y="178719"/>
                        <a:pt x="49788" y="179076"/>
                      </a:cubicBezTo>
                      <a:cubicBezTo>
                        <a:pt x="42975" y="179232"/>
                        <a:pt x="39235" y="176471"/>
                        <a:pt x="37009" y="170281"/>
                      </a:cubicBezTo>
                      <a:cubicBezTo>
                        <a:pt x="29973" y="150644"/>
                        <a:pt x="25698" y="131074"/>
                        <a:pt x="37699" y="111749"/>
                      </a:cubicBezTo>
                      <a:cubicBezTo>
                        <a:pt x="40549" y="107185"/>
                        <a:pt x="37743" y="104624"/>
                        <a:pt x="34805" y="102108"/>
                      </a:cubicBezTo>
                      <a:cubicBezTo>
                        <a:pt x="25387" y="94093"/>
                        <a:pt x="15835" y="86234"/>
                        <a:pt x="6440" y="78197"/>
                      </a:cubicBezTo>
                      <a:cubicBezTo>
                        <a:pt x="-506" y="72252"/>
                        <a:pt x="-2065" y="65016"/>
                        <a:pt x="2900" y="60185"/>
                      </a:cubicBezTo>
                      <a:cubicBezTo>
                        <a:pt x="8800" y="54441"/>
                        <a:pt x="14878" y="55888"/>
                        <a:pt x="20689" y="60831"/>
                      </a:cubicBezTo>
                      <a:cubicBezTo>
                        <a:pt x="28170" y="67198"/>
                        <a:pt x="35717" y="73499"/>
                        <a:pt x="43309" y="79755"/>
                      </a:cubicBezTo>
                      <a:cubicBezTo>
                        <a:pt x="45180" y="81291"/>
                        <a:pt x="46916" y="84498"/>
                        <a:pt x="49521" y="83117"/>
                      </a:cubicBezTo>
                      <a:cubicBezTo>
                        <a:pt x="52683" y="81447"/>
                        <a:pt x="50746" y="78019"/>
                        <a:pt x="50389" y="75347"/>
                      </a:cubicBezTo>
                      <a:cubicBezTo>
                        <a:pt x="47718" y="55888"/>
                        <a:pt x="44912" y="36429"/>
                        <a:pt x="42352" y="16970"/>
                      </a:cubicBezTo>
                      <a:cubicBezTo>
                        <a:pt x="41951" y="13898"/>
                        <a:pt x="41885" y="10514"/>
                        <a:pt x="42731" y="7575"/>
                      </a:cubicBezTo>
                      <a:cubicBezTo>
                        <a:pt x="44200" y="2432"/>
                        <a:pt x="48386" y="-129"/>
                        <a:pt x="53595" y="5"/>
                      </a:cubicBezTo>
                      <a:cubicBezTo>
                        <a:pt x="60008" y="161"/>
                        <a:pt x="63347" y="4413"/>
                        <a:pt x="64260" y="10269"/>
                      </a:cubicBezTo>
                      <a:cubicBezTo>
                        <a:pt x="66620" y="25609"/>
                        <a:pt x="68691" y="40993"/>
                        <a:pt x="70806" y="56378"/>
                      </a:cubicBezTo>
                      <a:cubicBezTo>
                        <a:pt x="72052" y="65484"/>
                        <a:pt x="73232" y="74590"/>
                        <a:pt x="74368" y="83718"/>
                      </a:cubicBezTo>
                      <a:cubicBezTo>
                        <a:pt x="74835" y="87503"/>
                        <a:pt x="75971" y="90286"/>
                        <a:pt x="80513" y="90709"/>
                      </a:cubicBezTo>
                      <a:cubicBezTo>
                        <a:pt x="99504" y="92535"/>
                        <a:pt x="112106" y="104713"/>
                        <a:pt x="123037" y="118562"/>
                      </a:cubicBezTo>
                      <a:cubicBezTo>
                        <a:pt x="134659" y="133278"/>
                        <a:pt x="143676" y="149754"/>
                        <a:pt x="151291" y="166919"/>
                      </a:cubicBezTo>
                      <a:cubicBezTo>
                        <a:pt x="155743" y="176961"/>
                        <a:pt x="154341" y="178898"/>
                        <a:pt x="143053" y="178964"/>
                      </a:cubicBezTo>
                      <a:cubicBezTo>
                        <a:pt x="127512" y="179031"/>
                        <a:pt x="111972" y="178964"/>
                        <a:pt x="96432" y="178964"/>
                      </a:cubicBezTo>
                      <a:close/>
                    </a:path>
                  </a:pathLst>
                </a:custGeom>
                <a:grpFill/>
                <a:ln w="0" cap="flat">
                  <a:noFill/>
                  <a:prstDash val="solid"/>
                  <a:miter/>
                </a:ln>
              </p:spPr>
              <p:txBody>
                <a:bodyPr rtlCol="0" anchor="ctr"/>
                <a:lstStyle/>
                <a:p>
                  <a:endParaRPr lang="en-US" sz="1641"/>
                </a:p>
              </p:txBody>
            </p:sp>
            <p:sp>
              <p:nvSpPr>
                <p:cNvPr id="185" name="Freeform: Shape 184">
                  <a:extLst>
                    <a:ext uri="{FF2B5EF4-FFF2-40B4-BE49-F238E27FC236}">
                      <a16:creationId xmlns:a16="http://schemas.microsoft.com/office/drawing/2014/main" id="{EB9644F7-DD10-49A0-52F2-F6ED1BFCFE8B}"/>
                    </a:ext>
                  </a:extLst>
                </p:cNvPr>
                <p:cNvSpPr/>
                <p:nvPr/>
              </p:nvSpPr>
              <p:spPr>
                <a:xfrm>
                  <a:off x="954916" y="1340032"/>
                  <a:ext cx="126926" cy="117990"/>
                </a:xfrm>
                <a:custGeom>
                  <a:avLst/>
                  <a:gdLst>
                    <a:gd name="connsiteX0" fmla="*/ 73920 w 126926"/>
                    <a:gd name="connsiteY0" fmla="*/ 100 h 117990"/>
                    <a:gd name="connsiteX1" fmla="*/ 114797 w 126926"/>
                    <a:gd name="connsiteY1" fmla="*/ 167 h 117990"/>
                    <a:gd name="connsiteX2" fmla="*/ 126508 w 126926"/>
                    <a:gd name="connsiteY2" fmla="*/ 5154 h 117990"/>
                    <a:gd name="connsiteX3" fmla="*/ 119695 w 126926"/>
                    <a:gd name="connsiteY3" fmla="*/ 19225 h 117990"/>
                    <a:gd name="connsiteX4" fmla="*/ 99056 w 126926"/>
                    <a:gd name="connsiteY4" fmla="*/ 37125 h 117990"/>
                    <a:gd name="connsiteX5" fmla="*/ 84919 w 126926"/>
                    <a:gd name="connsiteY5" fmla="*/ 76733 h 117990"/>
                    <a:gd name="connsiteX6" fmla="*/ 78529 w 126926"/>
                    <a:gd name="connsiteY6" fmla="*/ 90782 h 117990"/>
                    <a:gd name="connsiteX7" fmla="*/ 62565 w 126926"/>
                    <a:gd name="connsiteY7" fmla="*/ 110664 h 117990"/>
                    <a:gd name="connsiteX8" fmla="*/ 57623 w 126926"/>
                    <a:gd name="connsiteY8" fmla="*/ 117989 h 117990"/>
                    <a:gd name="connsiteX9" fmla="*/ 51901 w 126926"/>
                    <a:gd name="connsiteY9" fmla="*/ 110040 h 117990"/>
                    <a:gd name="connsiteX10" fmla="*/ 19841 w 126926"/>
                    <a:gd name="connsiteY10" fmla="*/ 57408 h 117990"/>
                    <a:gd name="connsiteX11" fmla="*/ 3632 w 126926"/>
                    <a:gd name="connsiteY11" fmla="*/ 41444 h 117990"/>
                    <a:gd name="connsiteX12" fmla="*/ 3499 w 126926"/>
                    <a:gd name="connsiteY12" fmla="*/ 30847 h 117990"/>
                    <a:gd name="connsiteX13" fmla="*/ 10378 w 126926"/>
                    <a:gd name="connsiteY13" fmla="*/ 25793 h 117990"/>
                    <a:gd name="connsiteX14" fmla="*/ 19551 w 126926"/>
                    <a:gd name="connsiteY14" fmla="*/ 9429 h 117990"/>
                    <a:gd name="connsiteX15" fmla="*/ 29214 w 126926"/>
                    <a:gd name="connsiteY15" fmla="*/ 33 h 117990"/>
                    <a:gd name="connsiteX16" fmla="*/ 73898 w 126926"/>
                    <a:gd name="connsiteY16" fmla="*/ 100 h 11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6926" h="117990">
                      <a:moveTo>
                        <a:pt x="73920" y="100"/>
                      </a:moveTo>
                      <a:cubicBezTo>
                        <a:pt x="87546" y="100"/>
                        <a:pt x="101172" y="-56"/>
                        <a:pt x="114797" y="167"/>
                      </a:cubicBezTo>
                      <a:cubicBezTo>
                        <a:pt x="119205" y="234"/>
                        <a:pt x="124972" y="-1548"/>
                        <a:pt x="126508" y="5154"/>
                      </a:cubicBezTo>
                      <a:cubicBezTo>
                        <a:pt x="127955" y="11477"/>
                        <a:pt x="125640" y="16175"/>
                        <a:pt x="119695" y="19225"/>
                      </a:cubicBezTo>
                      <a:cubicBezTo>
                        <a:pt x="111391" y="23500"/>
                        <a:pt x="104801" y="29734"/>
                        <a:pt x="99056" y="37125"/>
                      </a:cubicBezTo>
                      <a:cubicBezTo>
                        <a:pt x="89950" y="48836"/>
                        <a:pt x="85564" y="62195"/>
                        <a:pt x="84919" y="76733"/>
                      </a:cubicBezTo>
                      <a:cubicBezTo>
                        <a:pt x="84652" y="82589"/>
                        <a:pt x="82893" y="86908"/>
                        <a:pt x="78529" y="90782"/>
                      </a:cubicBezTo>
                      <a:cubicBezTo>
                        <a:pt x="72117" y="96459"/>
                        <a:pt x="66284" y="102693"/>
                        <a:pt x="62565" y="110664"/>
                      </a:cubicBezTo>
                      <a:cubicBezTo>
                        <a:pt x="61319" y="113358"/>
                        <a:pt x="61185" y="118100"/>
                        <a:pt x="57623" y="117989"/>
                      </a:cubicBezTo>
                      <a:cubicBezTo>
                        <a:pt x="53749" y="117877"/>
                        <a:pt x="53348" y="113024"/>
                        <a:pt x="51901" y="110040"/>
                      </a:cubicBezTo>
                      <a:cubicBezTo>
                        <a:pt x="42862" y="91494"/>
                        <a:pt x="33199" y="73349"/>
                        <a:pt x="19841" y="57408"/>
                      </a:cubicBezTo>
                      <a:cubicBezTo>
                        <a:pt x="14920" y="51552"/>
                        <a:pt x="9822" y="45942"/>
                        <a:pt x="3632" y="41444"/>
                      </a:cubicBezTo>
                      <a:cubicBezTo>
                        <a:pt x="-1355" y="37838"/>
                        <a:pt x="-1021" y="34409"/>
                        <a:pt x="3499" y="30847"/>
                      </a:cubicBezTo>
                      <a:cubicBezTo>
                        <a:pt x="5747" y="29088"/>
                        <a:pt x="7929" y="27195"/>
                        <a:pt x="10378" y="25793"/>
                      </a:cubicBezTo>
                      <a:cubicBezTo>
                        <a:pt x="16746" y="22119"/>
                        <a:pt x="20152" y="16887"/>
                        <a:pt x="19551" y="9429"/>
                      </a:cubicBezTo>
                      <a:cubicBezTo>
                        <a:pt x="18972" y="2326"/>
                        <a:pt x="22490" y="-78"/>
                        <a:pt x="29214" y="33"/>
                      </a:cubicBezTo>
                      <a:cubicBezTo>
                        <a:pt x="44108" y="256"/>
                        <a:pt x="59003" y="100"/>
                        <a:pt x="73898" y="100"/>
                      </a:cubicBezTo>
                      <a:close/>
                    </a:path>
                  </a:pathLst>
                </a:custGeom>
                <a:grpFill/>
                <a:ln w="0" cap="flat">
                  <a:noFill/>
                  <a:prstDash val="solid"/>
                  <a:miter/>
                </a:ln>
              </p:spPr>
              <p:txBody>
                <a:bodyPr rtlCol="0" anchor="ctr"/>
                <a:lstStyle/>
                <a:p>
                  <a:endParaRPr lang="en-US" sz="1641"/>
                </a:p>
              </p:txBody>
            </p:sp>
            <p:sp>
              <p:nvSpPr>
                <p:cNvPr id="186" name="Freeform: Shape 185">
                  <a:extLst>
                    <a:ext uri="{FF2B5EF4-FFF2-40B4-BE49-F238E27FC236}">
                      <a16:creationId xmlns:a16="http://schemas.microsoft.com/office/drawing/2014/main" id="{BB139873-AB58-8121-00FF-19B27E1BF037}"/>
                    </a:ext>
                  </a:extLst>
                </p:cNvPr>
                <p:cNvSpPr/>
                <p:nvPr/>
              </p:nvSpPr>
              <p:spPr>
                <a:xfrm>
                  <a:off x="974517" y="1276983"/>
                  <a:ext cx="107300" cy="45102"/>
                </a:xfrm>
                <a:custGeom>
                  <a:avLst/>
                  <a:gdLst>
                    <a:gd name="connsiteX0" fmla="*/ 107263 w 107300"/>
                    <a:gd name="connsiteY0" fmla="*/ 24655 h 45102"/>
                    <a:gd name="connsiteX1" fmla="*/ 107263 w 107300"/>
                    <a:gd name="connsiteY1" fmla="*/ 31312 h 45102"/>
                    <a:gd name="connsiteX2" fmla="*/ 88672 w 107300"/>
                    <a:gd name="connsiteY2" fmla="*/ 43468 h 45102"/>
                    <a:gd name="connsiteX3" fmla="*/ 84264 w 107300"/>
                    <a:gd name="connsiteY3" fmla="*/ 32069 h 45102"/>
                    <a:gd name="connsiteX4" fmla="*/ 73711 w 107300"/>
                    <a:gd name="connsiteY4" fmla="*/ 21582 h 45102"/>
                    <a:gd name="connsiteX5" fmla="*/ 33769 w 107300"/>
                    <a:gd name="connsiteY5" fmla="*/ 21582 h 45102"/>
                    <a:gd name="connsiteX6" fmla="*/ 22949 w 107300"/>
                    <a:gd name="connsiteY6" fmla="*/ 31757 h 45102"/>
                    <a:gd name="connsiteX7" fmla="*/ 4046 w 107300"/>
                    <a:gd name="connsiteY7" fmla="*/ 43535 h 45102"/>
                    <a:gd name="connsiteX8" fmla="*/ 106 w 107300"/>
                    <a:gd name="connsiteY8" fmla="*/ 36678 h 45102"/>
                    <a:gd name="connsiteX9" fmla="*/ 217 w 107300"/>
                    <a:gd name="connsiteY9" fmla="*/ 12899 h 45102"/>
                    <a:gd name="connsiteX10" fmla="*/ 13575 w 107300"/>
                    <a:gd name="connsiteY10" fmla="*/ 53 h 45102"/>
                    <a:gd name="connsiteX11" fmla="*/ 93481 w 107300"/>
                    <a:gd name="connsiteY11" fmla="*/ 120 h 45102"/>
                    <a:gd name="connsiteX12" fmla="*/ 107241 w 107300"/>
                    <a:gd name="connsiteY12" fmla="*/ 14191 h 45102"/>
                    <a:gd name="connsiteX13" fmla="*/ 107241 w 107300"/>
                    <a:gd name="connsiteY13" fmla="*/ 24655 h 45102"/>
                    <a:gd name="connsiteX14" fmla="*/ 107263 w 107300"/>
                    <a:gd name="connsiteY14" fmla="*/ 24655 h 4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300" h="45102">
                      <a:moveTo>
                        <a:pt x="107263" y="24655"/>
                      </a:moveTo>
                      <a:cubicBezTo>
                        <a:pt x="107263" y="26881"/>
                        <a:pt x="107263" y="29086"/>
                        <a:pt x="107263" y="31312"/>
                      </a:cubicBezTo>
                      <a:cubicBezTo>
                        <a:pt x="107174" y="43023"/>
                        <a:pt x="99693" y="47899"/>
                        <a:pt x="88672" y="43468"/>
                      </a:cubicBezTo>
                      <a:cubicBezTo>
                        <a:pt x="83106" y="41242"/>
                        <a:pt x="84019" y="36255"/>
                        <a:pt x="84264" y="32069"/>
                      </a:cubicBezTo>
                      <a:cubicBezTo>
                        <a:pt x="84709" y="24210"/>
                        <a:pt x="81526" y="21315"/>
                        <a:pt x="73711" y="21582"/>
                      </a:cubicBezTo>
                      <a:cubicBezTo>
                        <a:pt x="60397" y="22006"/>
                        <a:pt x="47061" y="21983"/>
                        <a:pt x="33769" y="21582"/>
                      </a:cubicBezTo>
                      <a:cubicBezTo>
                        <a:pt x="26244" y="21360"/>
                        <a:pt x="22793" y="23586"/>
                        <a:pt x="22949" y="31757"/>
                      </a:cubicBezTo>
                      <a:cubicBezTo>
                        <a:pt x="23171" y="42956"/>
                        <a:pt x="14666" y="47876"/>
                        <a:pt x="4046" y="43535"/>
                      </a:cubicBezTo>
                      <a:cubicBezTo>
                        <a:pt x="796" y="42199"/>
                        <a:pt x="106" y="39639"/>
                        <a:pt x="106" y="36678"/>
                      </a:cubicBezTo>
                      <a:cubicBezTo>
                        <a:pt x="61" y="28752"/>
                        <a:pt x="-162" y="20803"/>
                        <a:pt x="217" y="12899"/>
                      </a:cubicBezTo>
                      <a:cubicBezTo>
                        <a:pt x="595" y="4684"/>
                        <a:pt x="5026" y="53"/>
                        <a:pt x="13575" y="53"/>
                      </a:cubicBezTo>
                      <a:cubicBezTo>
                        <a:pt x="40203" y="53"/>
                        <a:pt x="66853" y="-103"/>
                        <a:pt x="93481" y="120"/>
                      </a:cubicBezTo>
                      <a:cubicBezTo>
                        <a:pt x="103567" y="187"/>
                        <a:pt x="106862" y="3905"/>
                        <a:pt x="107241" y="14191"/>
                      </a:cubicBezTo>
                      <a:cubicBezTo>
                        <a:pt x="107374" y="17664"/>
                        <a:pt x="107241" y="21159"/>
                        <a:pt x="107241" y="24655"/>
                      </a:cubicBezTo>
                      <a:cubicBezTo>
                        <a:pt x="107241" y="24655"/>
                        <a:pt x="107241" y="24655"/>
                        <a:pt x="107263" y="24655"/>
                      </a:cubicBezTo>
                      <a:close/>
                    </a:path>
                  </a:pathLst>
                </a:custGeom>
                <a:grpFill/>
                <a:ln w="0" cap="flat">
                  <a:noFill/>
                  <a:prstDash val="solid"/>
                  <a:miter/>
                </a:ln>
              </p:spPr>
              <p:txBody>
                <a:bodyPr rtlCol="0" anchor="ctr"/>
                <a:lstStyle/>
                <a:p>
                  <a:endParaRPr lang="en-US" sz="1641"/>
                </a:p>
              </p:txBody>
            </p:sp>
          </p:grpSp>
        </p:grpSp>
      </p:grpSp>
      <p:sp>
        <p:nvSpPr>
          <p:cNvPr id="15" name="TextBox 14">
            <a:extLst>
              <a:ext uri="{FF2B5EF4-FFF2-40B4-BE49-F238E27FC236}">
                <a16:creationId xmlns:a16="http://schemas.microsoft.com/office/drawing/2014/main" id="{1ECB64D0-4056-BC00-37E1-B7C3F2CB9712}"/>
              </a:ext>
            </a:extLst>
          </p:cNvPr>
          <p:cNvSpPr txBox="1"/>
          <p:nvPr/>
        </p:nvSpPr>
        <p:spPr>
          <a:xfrm>
            <a:off x="4376590" y="1129349"/>
            <a:ext cx="1205270" cy="318147"/>
          </a:xfrm>
          <a:prstGeom prst="rect">
            <a:avLst/>
          </a:prstGeom>
          <a:noFill/>
        </p:spPr>
        <p:txBody>
          <a:bodyPr wrap="square">
            <a:spAutoFit/>
          </a:bodyPr>
          <a:lstStyle/>
          <a:p>
            <a:r>
              <a:rPr lang="es-HN" sz="1459" b="1" dirty="0">
                <a:solidFill>
                  <a:srgbClr val="EF7E27"/>
                </a:solidFill>
                <a:latin typeface="Avenir Next LT Pro" panose="020B0504020202020204" pitchFamily="34" charset="0"/>
                <a:ea typeface="Noto Sans JP" panose="020B0500000000000000" pitchFamily="34" charset="-128"/>
              </a:rPr>
              <a:t>COMPRAS</a:t>
            </a:r>
            <a:endParaRPr lang="en-US" sz="1459" dirty="0"/>
          </a:p>
        </p:txBody>
      </p:sp>
      <p:sp>
        <p:nvSpPr>
          <p:cNvPr id="21" name="TextBox 20">
            <a:extLst>
              <a:ext uri="{FF2B5EF4-FFF2-40B4-BE49-F238E27FC236}">
                <a16:creationId xmlns:a16="http://schemas.microsoft.com/office/drawing/2014/main" id="{F84C05B6-69F8-11DB-CC9A-662D7D0FBC41}"/>
              </a:ext>
            </a:extLst>
          </p:cNvPr>
          <p:cNvSpPr txBox="1"/>
          <p:nvPr/>
        </p:nvSpPr>
        <p:spPr>
          <a:xfrm>
            <a:off x="8304331" y="1129349"/>
            <a:ext cx="1265705" cy="318147"/>
          </a:xfrm>
          <a:prstGeom prst="rect">
            <a:avLst/>
          </a:prstGeom>
          <a:noFill/>
        </p:spPr>
        <p:txBody>
          <a:bodyPr wrap="square">
            <a:spAutoFit/>
          </a:bodyPr>
          <a:lstStyle/>
          <a:p>
            <a:r>
              <a:rPr lang="es-HN" sz="1459" b="1" dirty="0">
                <a:solidFill>
                  <a:srgbClr val="EF7E27"/>
                </a:solidFill>
                <a:latin typeface="Avenir Next LT Pro" panose="020B0504020202020204" pitchFamily="34" charset="0"/>
                <a:ea typeface="Noto Sans JP" panose="020B0500000000000000" pitchFamily="34" charset="-128"/>
              </a:rPr>
              <a:t>CONSUMO</a:t>
            </a:r>
            <a:r>
              <a:rPr lang="es-HN" sz="1459" b="1" dirty="0">
                <a:solidFill>
                  <a:schemeClr val="accent1"/>
                </a:solidFill>
                <a:latin typeface="Avenir Next LT Pro Demi" panose="020B0704020202020204" pitchFamily="34" charset="0"/>
                <a:cs typeface="Mangal" panose="02040503050203030202" pitchFamily="18" charset="0"/>
              </a:rPr>
              <a:t> </a:t>
            </a:r>
            <a:endParaRPr lang="en-US" sz="1459" dirty="0"/>
          </a:p>
        </p:txBody>
      </p:sp>
      <p:sp>
        <p:nvSpPr>
          <p:cNvPr id="208" name="Rectangle 1">
            <a:extLst>
              <a:ext uri="{FF2B5EF4-FFF2-40B4-BE49-F238E27FC236}">
                <a16:creationId xmlns:a16="http://schemas.microsoft.com/office/drawing/2014/main" id="{0AFE1706-26FE-DC98-E2C2-B6A3845A6142}"/>
              </a:ext>
            </a:extLst>
          </p:cNvPr>
          <p:cNvSpPr>
            <a:spLocks noChangeArrowheads="1"/>
          </p:cNvSpPr>
          <p:nvPr/>
        </p:nvSpPr>
        <p:spPr bwMode="auto">
          <a:xfrm>
            <a:off x="550117" y="6474893"/>
            <a:ext cx="9434549" cy="318147"/>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459" b="1" dirty="0">
                <a:solidFill>
                  <a:schemeClr val="tx2"/>
                </a:solidFill>
                <a:latin typeface="Avenir Next LT Pro" panose="020B0504020202020204" pitchFamily="34" charset="0"/>
                <a:cs typeface="Mangal" panose="02040503050203030202" pitchFamily="18" charset="0"/>
              </a:rPr>
              <a:t>*</a:t>
            </a:r>
            <a:r>
              <a:rPr lang="es-ES" altLang="en-US" sz="912" dirty="0">
                <a:latin typeface="Avenir Next LT Pro" panose="020B0504020202020204" pitchFamily="34" charset="0"/>
                <a:cs typeface="Mangal" panose="02040503050203030202" pitchFamily="18" charset="0"/>
              </a:rPr>
              <a:t>BANASUPRO es la Suplidora Nacional de Productos Básicos; una entidad pública que distribuye productos básicos a precios subsidiados en Honduras.</a:t>
            </a:r>
          </a:p>
        </p:txBody>
      </p:sp>
      <p:cxnSp>
        <p:nvCxnSpPr>
          <p:cNvPr id="74" name="Straight Connector 73">
            <a:extLst>
              <a:ext uri="{FF2B5EF4-FFF2-40B4-BE49-F238E27FC236}">
                <a16:creationId xmlns:a16="http://schemas.microsoft.com/office/drawing/2014/main" id="{56EE0486-BB4D-F4AD-B1A7-0C331D9FB943}"/>
              </a:ext>
            </a:extLst>
          </p:cNvPr>
          <p:cNvCxnSpPr>
            <a:cxnSpLocks/>
          </p:cNvCxnSpPr>
          <p:nvPr/>
        </p:nvCxnSpPr>
        <p:spPr>
          <a:xfrm>
            <a:off x="3504047" y="560059"/>
            <a:ext cx="0" cy="48785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861773C-9194-EF4A-713A-E008CD784513}"/>
              </a:ext>
            </a:extLst>
          </p:cNvPr>
          <p:cNvCxnSpPr>
            <a:cxnSpLocks/>
          </p:cNvCxnSpPr>
          <p:nvPr/>
        </p:nvCxnSpPr>
        <p:spPr>
          <a:xfrm>
            <a:off x="3504048" y="5524113"/>
            <a:ext cx="2102933"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0117132-B8D7-1C2D-0B3D-103A74EE8DA2}"/>
              </a:ext>
            </a:extLst>
          </p:cNvPr>
          <p:cNvCxnSpPr>
            <a:cxnSpLocks/>
          </p:cNvCxnSpPr>
          <p:nvPr/>
        </p:nvCxnSpPr>
        <p:spPr>
          <a:xfrm>
            <a:off x="5609260" y="5571572"/>
            <a:ext cx="0" cy="8468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30" name="Rectangle: Top Corners Rounded 29">
            <a:extLst>
              <a:ext uri="{FF2B5EF4-FFF2-40B4-BE49-F238E27FC236}">
                <a16:creationId xmlns:a16="http://schemas.microsoft.com/office/drawing/2014/main" id="{40469CDD-4045-C099-449D-043504B19B56}"/>
              </a:ext>
            </a:extLst>
          </p:cNvPr>
          <p:cNvSpPr/>
          <p:nvPr/>
        </p:nvSpPr>
        <p:spPr>
          <a:xfrm rot="16200000" flipH="1">
            <a:off x="10717698" y="4123091"/>
            <a:ext cx="479667" cy="1402946"/>
          </a:xfrm>
          <a:prstGeom prst="round2SameRect">
            <a:avLst>
              <a:gd name="adj1" fmla="val 23702"/>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31" name="TextBox 30">
            <a:extLst>
              <a:ext uri="{FF2B5EF4-FFF2-40B4-BE49-F238E27FC236}">
                <a16:creationId xmlns:a16="http://schemas.microsoft.com/office/drawing/2014/main" id="{31DD9E4D-FFA9-2E7E-5FCB-B591128EE040}"/>
              </a:ext>
            </a:extLst>
          </p:cNvPr>
          <p:cNvSpPr txBox="1"/>
          <p:nvPr/>
        </p:nvSpPr>
        <p:spPr>
          <a:xfrm>
            <a:off x="10384996" y="4667787"/>
            <a:ext cx="1171688" cy="318147"/>
          </a:xfrm>
          <a:prstGeom prst="rect">
            <a:avLst/>
          </a:prstGeom>
          <a:noFill/>
        </p:spPr>
        <p:txBody>
          <a:bodyPr wrap="square" rtlCol="0">
            <a:spAutoFit/>
          </a:bodyPr>
          <a:lstStyle/>
          <a:p>
            <a:pPr algn="r">
              <a:defRPr/>
            </a:pPr>
            <a:r>
              <a:rPr lang="en-US" sz="1459" b="1" dirty="0">
                <a:solidFill>
                  <a:srgbClr val="EF7E27"/>
                </a:solidFill>
                <a:latin typeface="Avenir Next LT Pro" panose="020B0504020202020204" pitchFamily="34" charset="0"/>
                <a:ea typeface="Noto Sans JP" panose="020B0500000000000000" pitchFamily="34" charset="-128"/>
              </a:rPr>
              <a:t>Tabúes</a:t>
            </a:r>
          </a:p>
        </p:txBody>
      </p:sp>
      <p:cxnSp>
        <p:nvCxnSpPr>
          <p:cNvPr id="32" name="Straight Connector 31">
            <a:extLst>
              <a:ext uri="{FF2B5EF4-FFF2-40B4-BE49-F238E27FC236}">
                <a16:creationId xmlns:a16="http://schemas.microsoft.com/office/drawing/2014/main" id="{B8AD43D3-431A-1839-B965-E2F1B761C28C}"/>
              </a:ext>
            </a:extLst>
          </p:cNvPr>
          <p:cNvCxnSpPr>
            <a:cxnSpLocks/>
          </p:cNvCxnSpPr>
          <p:nvPr/>
        </p:nvCxnSpPr>
        <p:spPr>
          <a:xfrm>
            <a:off x="9433138" y="4890671"/>
            <a:ext cx="77642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33D4EE3-291E-EEC3-ABA6-92BA1C39DF7B}"/>
              </a:ext>
            </a:extLst>
          </p:cNvPr>
          <p:cNvCxnSpPr>
            <a:cxnSpLocks/>
          </p:cNvCxnSpPr>
          <p:nvPr/>
        </p:nvCxnSpPr>
        <p:spPr>
          <a:xfrm>
            <a:off x="9424428" y="4947141"/>
            <a:ext cx="0" cy="146345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35" name="Rectangle 1">
            <a:extLst>
              <a:ext uri="{FF2B5EF4-FFF2-40B4-BE49-F238E27FC236}">
                <a16:creationId xmlns:a16="http://schemas.microsoft.com/office/drawing/2014/main" id="{483A74B1-39B9-D08E-8D65-6646EDF293D9}"/>
              </a:ext>
            </a:extLst>
          </p:cNvPr>
          <p:cNvSpPr>
            <a:spLocks noChangeArrowheads="1"/>
          </p:cNvSpPr>
          <p:nvPr/>
        </p:nvSpPr>
        <p:spPr bwMode="auto">
          <a:xfrm>
            <a:off x="9426292" y="5691769"/>
            <a:ext cx="960127" cy="59614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lgn="r">
              <a:defRPr/>
            </a:pPr>
            <a:r>
              <a:rPr lang="es-ES" altLang="en-US" sz="1094" dirty="0">
                <a:solidFill>
                  <a:schemeClr val="tx1">
                    <a:lumMod val="85000"/>
                    <a:lumOff val="15000"/>
                  </a:schemeClr>
                </a:solidFill>
                <a:latin typeface="Avenir Next LT Pro Demi"/>
                <a:ea typeface="Noto Sans JP"/>
              </a:rPr>
              <a:t>No se encontraron datos</a:t>
            </a:r>
            <a:endParaRPr lang="en-US" sz="1094" dirty="0">
              <a:solidFill>
                <a:schemeClr val="tx1">
                  <a:lumMod val="85000"/>
                  <a:lumOff val="15000"/>
                </a:schemeClr>
              </a:solidFill>
            </a:endParaRPr>
          </a:p>
        </p:txBody>
      </p:sp>
      <p:sp>
        <p:nvSpPr>
          <p:cNvPr id="41" name="Rectangle: Diagonal Corners Rounded 40">
            <a:extLst>
              <a:ext uri="{FF2B5EF4-FFF2-40B4-BE49-F238E27FC236}">
                <a16:creationId xmlns:a16="http://schemas.microsoft.com/office/drawing/2014/main" id="{08796BBE-C679-76CA-8463-27917A7BE6C5}"/>
              </a:ext>
            </a:extLst>
          </p:cNvPr>
          <p:cNvSpPr/>
          <p:nvPr/>
        </p:nvSpPr>
        <p:spPr>
          <a:xfrm flipV="1">
            <a:off x="6812049" y="218836"/>
            <a:ext cx="4846726" cy="694326"/>
          </a:xfrm>
          <a:prstGeom prst="round2DiagRect">
            <a:avLst>
              <a:gd name="adj1" fmla="val 50000"/>
              <a:gd name="adj2" fmla="val 0"/>
            </a:avLst>
          </a:prstGeom>
          <a:solidFill>
            <a:srgbClr val="FFE5CF"/>
          </a:solidFill>
          <a:ln>
            <a:noFill/>
          </a:ln>
        </p:spPr>
        <p:style>
          <a:lnRef idx="3">
            <a:schemeClr val="lt1"/>
          </a:lnRef>
          <a:fillRef idx="1">
            <a:schemeClr val="accent4"/>
          </a:fillRef>
          <a:effectRef idx="1">
            <a:schemeClr val="accent4"/>
          </a:effectRef>
          <a:fontRef idx="minor">
            <a:schemeClr val="lt1"/>
          </a:fontRef>
        </p:style>
        <p:txBody>
          <a:bodyPr rtlCol="0" anchor="ctr"/>
          <a:lstStyle/>
          <a:p>
            <a:pPr algn="ctr"/>
            <a:endParaRPr lang="en-US" sz="1641"/>
          </a:p>
        </p:txBody>
      </p:sp>
      <p:sp>
        <p:nvSpPr>
          <p:cNvPr id="42" name="TextBox 41">
            <a:extLst>
              <a:ext uri="{FF2B5EF4-FFF2-40B4-BE49-F238E27FC236}">
                <a16:creationId xmlns:a16="http://schemas.microsoft.com/office/drawing/2014/main" id="{D743029C-8BA6-0D40-7938-163CD2AAA113}"/>
              </a:ext>
            </a:extLst>
          </p:cNvPr>
          <p:cNvSpPr txBox="1"/>
          <p:nvPr/>
        </p:nvSpPr>
        <p:spPr>
          <a:xfrm>
            <a:off x="6836113" y="397506"/>
            <a:ext cx="4816503" cy="373051"/>
          </a:xfrm>
          <a:prstGeom prst="rect">
            <a:avLst/>
          </a:prstGeom>
          <a:noFill/>
        </p:spPr>
        <p:txBody>
          <a:bodyPr vert="horz" wrap="square" rtlCol="0">
            <a:spAutoFit/>
          </a:bodyPr>
          <a:lstStyle/>
          <a:p>
            <a:pPr algn="ctr">
              <a:defRPr/>
            </a:pPr>
            <a:r>
              <a:rPr lang="en-US" sz="1824" b="1" dirty="0">
                <a:solidFill>
                  <a:srgbClr val="F48414"/>
                </a:solidFill>
                <a:latin typeface="Avenir Next LT Pro" panose="020B0504020202020204" pitchFamily="34" charset="0"/>
                <a:ea typeface="Noto Sans JP" panose="020B0500000000000000" pitchFamily="34" charset="-128"/>
              </a:rPr>
              <a:t>COMPORTAMIENTO DEL CONSUMIDOR</a:t>
            </a:r>
          </a:p>
        </p:txBody>
      </p:sp>
      <p:sp>
        <p:nvSpPr>
          <p:cNvPr id="54" name="Oval 53">
            <a:extLst>
              <a:ext uri="{FF2B5EF4-FFF2-40B4-BE49-F238E27FC236}">
                <a16:creationId xmlns:a16="http://schemas.microsoft.com/office/drawing/2014/main" id="{35ED3218-8B94-2161-64A0-58C008974E92}"/>
              </a:ext>
            </a:extLst>
          </p:cNvPr>
          <p:cNvSpPr/>
          <p:nvPr/>
        </p:nvSpPr>
        <p:spPr>
          <a:xfrm>
            <a:off x="10364003" y="4642614"/>
            <a:ext cx="367555" cy="367555"/>
          </a:xfrm>
          <a:prstGeom prst="ellipse">
            <a:avLst/>
          </a:prstGeom>
          <a:solidFill>
            <a:srgbClr val="F4A6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1" name="Group 70">
            <a:extLst>
              <a:ext uri="{FF2B5EF4-FFF2-40B4-BE49-F238E27FC236}">
                <a16:creationId xmlns:a16="http://schemas.microsoft.com/office/drawing/2014/main" id="{DFB665BF-C4FC-5352-E188-3D91AEA7C79E}"/>
              </a:ext>
            </a:extLst>
          </p:cNvPr>
          <p:cNvGrpSpPr/>
          <p:nvPr/>
        </p:nvGrpSpPr>
        <p:grpSpPr>
          <a:xfrm>
            <a:off x="10431462" y="4702219"/>
            <a:ext cx="255177" cy="269138"/>
            <a:chOff x="5207776" y="2470171"/>
            <a:chExt cx="1830150" cy="1930273"/>
          </a:xfrm>
        </p:grpSpPr>
        <p:grpSp>
          <p:nvGrpSpPr>
            <p:cNvPr id="67" name="Graphic 64">
              <a:extLst>
                <a:ext uri="{FF2B5EF4-FFF2-40B4-BE49-F238E27FC236}">
                  <a16:creationId xmlns:a16="http://schemas.microsoft.com/office/drawing/2014/main" id="{52A379DB-0FB6-5DE5-0103-348D1648896E}"/>
                </a:ext>
              </a:extLst>
            </p:cNvPr>
            <p:cNvGrpSpPr/>
            <p:nvPr/>
          </p:nvGrpSpPr>
          <p:grpSpPr>
            <a:xfrm>
              <a:off x="5207776" y="2470171"/>
              <a:ext cx="1830150" cy="1465130"/>
              <a:chOff x="5207776" y="2470171"/>
              <a:chExt cx="1830150" cy="1465130"/>
            </a:xfrm>
            <a:solidFill>
              <a:srgbClr val="FFE5CF"/>
            </a:solidFill>
          </p:grpSpPr>
          <p:sp>
            <p:nvSpPr>
              <p:cNvPr id="68" name="Freeform: Shape 67">
                <a:extLst>
                  <a:ext uri="{FF2B5EF4-FFF2-40B4-BE49-F238E27FC236}">
                    <a16:creationId xmlns:a16="http://schemas.microsoft.com/office/drawing/2014/main" id="{1065CEBB-34EE-03C7-C655-F75A54CB2D20}"/>
                  </a:ext>
                </a:extLst>
              </p:cNvPr>
              <p:cNvSpPr/>
              <p:nvPr/>
            </p:nvSpPr>
            <p:spPr>
              <a:xfrm>
                <a:off x="6252998" y="2988995"/>
                <a:ext cx="784928" cy="946306"/>
              </a:xfrm>
              <a:custGeom>
                <a:avLst/>
                <a:gdLst>
                  <a:gd name="connsiteX0" fmla="*/ 328019 w 784926"/>
                  <a:gd name="connsiteY0" fmla="*/ 5469 h 946308"/>
                  <a:gd name="connsiteX1" fmla="*/ 73 w 784926"/>
                  <a:gd name="connsiteY1" fmla="*/ 399423 h 946308"/>
                  <a:gd name="connsiteX2" fmla="*/ 7026 w 784926"/>
                  <a:gd name="connsiteY2" fmla="*/ 471813 h 946308"/>
                  <a:gd name="connsiteX3" fmla="*/ 398313 w 784926"/>
                  <a:gd name="connsiteY3" fmla="*/ 785947 h 946308"/>
                  <a:gd name="connsiteX4" fmla="*/ 453272 w 784926"/>
                  <a:gd name="connsiteY4" fmla="*/ 801949 h 946308"/>
                  <a:gd name="connsiteX5" fmla="*/ 666156 w 784926"/>
                  <a:gd name="connsiteY5" fmla="*/ 939681 h 946308"/>
                  <a:gd name="connsiteX6" fmla="*/ 681110 w 784926"/>
                  <a:gd name="connsiteY6" fmla="*/ 945300 h 946308"/>
                  <a:gd name="connsiteX7" fmla="*/ 684063 w 784926"/>
                  <a:gd name="connsiteY7" fmla="*/ 929489 h 946308"/>
                  <a:gd name="connsiteX8" fmla="*/ 683873 w 784926"/>
                  <a:gd name="connsiteY8" fmla="*/ 690983 h 946308"/>
                  <a:gd name="connsiteX9" fmla="*/ 703970 w 784926"/>
                  <a:gd name="connsiteY9" fmla="*/ 631833 h 946308"/>
                  <a:gd name="connsiteX10" fmla="*/ 781504 w 784926"/>
                  <a:gd name="connsiteY10" fmla="*/ 341796 h 946308"/>
                  <a:gd name="connsiteX11" fmla="*/ 327923 w 784926"/>
                  <a:gd name="connsiteY11" fmla="*/ 5373 h 94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4926" h="946308">
                    <a:moveTo>
                      <a:pt x="328019" y="5469"/>
                    </a:moveTo>
                    <a:cubicBezTo>
                      <a:pt x="137614" y="37473"/>
                      <a:pt x="263" y="199683"/>
                      <a:pt x="73" y="399423"/>
                    </a:cubicBezTo>
                    <a:cubicBezTo>
                      <a:pt x="-403" y="419520"/>
                      <a:pt x="1406" y="445809"/>
                      <a:pt x="7026" y="471813"/>
                    </a:cubicBezTo>
                    <a:cubicBezTo>
                      <a:pt x="48269" y="660789"/>
                      <a:pt x="204956" y="786900"/>
                      <a:pt x="398313" y="785947"/>
                    </a:cubicBezTo>
                    <a:cubicBezTo>
                      <a:pt x="418792" y="785852"/>
                      <a:pt x="436223" y="790805"/>
                      <a:pt x="453272" y="801949"/>
                    </a:cubicBezTo>
                    <a:cubicBezTo>
                      <a:pt x="523948" y="848336"/>
                      <a:pt x="595100" y="893961"/>
                      <a:pt x="666156" y="939681"/>
                    </a:cubicBezTo>
                    <a:cubicBezTo>
                      <a:pt x="670633" y="942538"/>
                      <a:pt x="675300" y="948729"/>
                      <a:pt x="681110" y="945300"/>
                    </a:cubicBezTo>
                    <a:cubicBezTo>
                      <a:pt x="686635" y="941967"/>
                      <a:pt x="684063" y="934918"/>
                      <a:pt x="684063" y="929489"/>
                    </a:cubicBezTo>
                    <a:cubicBezTo>
                      <a:pt x="684254" y="849955"/>
                      <a:pt x="684635" y="770517"/>
                      <a:pt x="683873" y="690983"/>
                    </a:cubicBezTo>
                    <a:cubicBezTo>
                      <a:pt x="683682" y="668313"/>
                      <a:pt x="690064" y="649835"/>
                      <a:pt x="703970" y="631833"/>
                    </a:cubicBezTo>
                    <a:cubicBezTo>
                      <a:pt x="770169" y="546108"/>
                      <a:pt x="794648" y="448286"/>
                      <a:pt x="781504" y="341796"/>
                    </a:cubicBezTo>
                    <a:cubicBezTo>
                      <a:pt x="754548" y="123102"/>
                      <a:pt x="545570" y="-31203"/>
                      <a:pt x="327923" y="537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69" name="Freeform: Shape 68">
                <a:extLst>
                  <a:ext uri="{FF2B5EF4-FFF2-40B4-BE49-F238E27FC236}">
                    <a16:creationId xmlns:a16="http://schemas.microsoft.com/office/drawing/2014/main" id="{F7A16F1C-7DEE-14C9-3C58-A5A6469A299D}"/>
                  </a:ext>
                </a:extLst>
              </p:cNvPr>
              <p:cNvSpPr/>
              <p:nvPr/>
            </p:nvSpPr>
            <p:spPr>
              <a:xfrm>
                <a:off x="5207776" y="2470171"/>
                <a:ext cx="1078399" cy="892479"/>
              </a:xfrm>
              <a:custGeom>
                <a:avLst/>
                <a:gdLst>
                  <a:gd name="connsiteX0" fmla="*/ 123836 w 1078401"/>
                  <a:gd name="connsiteY0" fmla="*/ 654162 h 892477"/>
                  <a:gd name="connsiteX1" fmla="*/ 123360 w 1078401"/>
                  <a:gd name="connsiteY1" fmla="*/ 892477 h 892477"/>
                  <a:gd name="connsiteX2" fmla="*/ 140410 w 1078401"/>
                  <a:gd name="connsiteY2" fmla="*/ 879523 h 892477"/>
                  <a:gd name="connsiteX3" fmla="*/ 301382 w 1078401"/>
                  <a:gd name="connsiteY3" fmla="*/ 713979 h 892477"/>
                  <a:gd name="connsiteX4" fmla="*/ 363200 w 1078401"/>
                  <a:gd name="connsiteY4" fmla="*/ 687975 h 892477"/>
                  <a:gd name="connsiteX5" fmla="*/ 730388 w 1078401"/>
                  <a:gd name="connsiteY5" fmla="*/ 688356 h 892477"/>
                  <a:gd name="connsiteX6" fmla="*/ 803731 w 1078401"/>
                  <a:gd name="connsiteY6" fmla="*/ 681879 h 892477"/>
                  <a:gd name="connsiteX7" fmla="*/ 1075956 w 1078401"/>
                  <a:gd name="connsiteY7" fmla="*/ 301260 h 892477"/>
                  <a:gd name="connsiteX8" fmla="*/ 744390 w 1078401"/>
                  <a:gd name="connsiteY8" fmla="*/ 651 h 892477"/>
                  <a:gd name="connsiteX9" fmla="*/ 333672 w 1078401"/>
                  <a:gd name="connsiteY9" fmla="*/ 366 h 892477"/>
                  <a:gd name="connsiteX10" fmla="*/ 253472 w 1078401"/>
                  <a:gd name="connsiteY10" fmla="*/ 11986 h 892477"/>
                  <a:gd name="connsiteX11" fmla="*/ 95642 w 1078401"/>
                  <a:gd name="connsiteY11" fmla="*/ 581772 h 892477"/>
                  <a:gd name="connsiteX12" fmla="*/ 123741 w 1078401"/>
                  <a:gd name="connsiteY12" fmla="*/ 654162 h 89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8401" h="892477">
                    <a:moveTo>
                      <a:pt x="123836" y="654162"/>
                    </a:moveTo>
                    <a:cubicBezTo>
                      <a:pt x="122408" y="732933"/>
                      <a:pt x="123360" y="811800"/>
                      <a:pt x="123360" y="892477"/>
                    </a:cubicBezTo>
                    <a:cubicBezTo>
                      <a:pt x="132695" y="889524"/>
                      <a:pt x="136124" y="883905"/>
                      <a:pt x="140410" y="879523"/>
                    </a:cubicBezTo>
                    <a:cubicBezTo>
                      <a:pt x="194226" y="824469"/>
                      <a:pt x="248423" y="769795"/>
                      <a:pt x="301382" y="713979"/>
                    </a:cubicBezTo>
                    <a:cubicBezTo>
                      <a:pt x="318813" y="695500"/>
                      <a:pt x="337958" y="687785"/>
                      <a:pt x="363200" y="687975"/>
                    </a:cubicBezTo>
                    <a:cubicBezTo>
                      <a:pt x="485596" y="688737"/>
                      <a:pt x="607992" y="688261"/>
                      <a:pt x="730388" y="688356"/>
                    </a:cubicBezTo>
                    <a:cubicBezTo>
                      <a:pt x="755058" y="688356"/>
                      <a:pt x="779537" y="687023"/>
                      <a:pt x="803731" y="681879"/>
                    </a:cubicBezTo>
                    <a:cubicBezTo>
                      <a:pt x="981277" y="643970"/>
                      <a:pt x="1096911" y="482235"/>
                      <a:pt x="1075956" y="301260"/>
                    </a:cubicBezTo>
                    <a:cubicBezTo>
                      <a:pt x="1056620" y="134192"/>
                      <a:pt x="912316" y="2366"/>
                      <a:pt x="744390" y="651"/>
                    </a:cubicBezTo>
                    <a:cubicBezTo>
                      <a:pt x="607516" y="-682"/>
                      <a:pt x="470546" y="461"/>
                      <a:pt x="333672" y="366"/>
                    </a:cubicBezTo>
                    <a:cubicBezTo>
                      <a:pt x="306335" y="366"/>
                      <a:pt x="279665" y="4461"/>
                      <a:pt x="253472" y="11986"/>
                    </a:cubicBezTo>
                    <a:cubicBezTo>
                      <a:pt x="1250" y="84090"/>
                      <a:pt x="-84094" y="390986"/>
                      <a:pt x="95642" y="581772"/>
                    </a:cubicBezTo>
                    <a:cubicBezTo>
                      <a:pt x="116026" y="603489"/>
                      <a:pt x="124313" y="625110"/>
                      <a:pt x="123741" y="654162"/>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p>
            </p:txBody>
          </p:sp>
        </p:grpSp>
        <p:sp>
          <p:nvSpPr>
            <p:cNvPr id="70" name="Freeform: Shape 69">
              <a:extLst>
                <a:ext uri="{FF2B5EF4-FFF2-40B4-BE49-F238E27FC236}">
                  <a16:creationId xmlns:a16="http://schemas.microsoft.com/office/drawing/2014/main" id="{4335F51E-BBB7-F6BF-F585-E8D7882E6D93}"/>
                </a:ext>
              </a:extLst>
            </p:cNvPr>
            <p:cNvSpPr/>
            <p:nvPr/>
          </p:nvSpPr>
          <p:spPr>
            <a:xfrm>
              <a:off x="5252560" y="3486047"/>
              <a:ext cx="952502" cy="914397"/>
            </a:xfrm>
            <a:custGeom>
              <a:avLst/>
              <a:gdLst>
                <a:gd name="connsiteX0" fmla="*/ 609600 w 952499"/>
                <a:gd name="connsiteY0" fmla="*/ 0 h 914400"/>
                <a:gd name="connsiteX1" fmla="*/ 342900 w 952499"/>
                <a:gd name="connsiteY1" fmla="*/ 0 h 914400"/>
                <a:gd name="connsiteX2" fmla="*/ 0 w 952499"/>
                <a:gd name="connsiteY2" fmla="*/ 342900 h 914400"/>
                <a:gd name="connsiteX3" fmla="*/ 0 w 952499"/>
                <a:gd name="connsiteY3" fmla="*/ 342900 h 914400"/>
                <a:gd name="connsiteX4" fmla="*/ 236411 w 952499"/>
                <a:gd name="connsiteY4" fmla="*/ 668655 h 914400"/>
                <a:gd name="connsiteX5" fmla="*/ 447675 w 952499"/>
                <a:gd name="connsiteY5" fmla="*/ 914400 h 914400"/>
                <a:gd name="connsiteX6" fmla="*/ 474155 w 952499"/>
                <a:gd name="connsiteY6" fmla="*/ 685800 h 914400"/>
                <a:gd name="connsiteX7" fmla="*/ 609600 w 952499"/>
                <a:gd name="connsiteY7" fmla="*/ 685800 h 914400"/>
                <a:gd name="connsiteX8" fmla="*/ 952500 w 952499"/>
                <a:gd name="connsiteY8" fmla="*/ 342900 h 914400"/>
                <a:gd name="connsiteX9" fmla="*/ 952500 w 952499"/>
                <a:gd name="connsiteY9" fmla="*/ 342900 h 914400"/>
                <a:gd name="connsiteX10" fmla="*/ 609600 w 952499"/>
                <a:gd name="connsiteY10"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499" h="914400">
                  <a:moveTo>
                    <a:pt x="609600" y="0"/>
                  </a:moveTo>
                  <a:lnTo>
                    <a:pt x="342900" y="0"/>
                  </a:lnTo>
                  <a:cubicBezTo>
                    <a:pt x="154305" y="0"/>
                    <a:pt x="0" y="154305"/>
                    <a:pt x="0" y="342900"/>
                  </a:cubicBezTo>
                  <a:lnTo>
                    <a:pt x="0" y="342900"/>
                  </a:lnTo>
                  <a:cubicBezTo>
                    <a:pt x="0" y="494348"/>
                    <a:pt x="99536" y="623602"/>
                    <a:pt x="236411" y="668655"/>
                  </a:cubicBezTo>
                  <a:lnTo>
                    <a:pt x="447675" y="914400"/>
                  </a:lnTo>
                  <a:lnTo>
                    <a:pt x="474155" y="685800"/>
                  </a:lnTo>
                  <a:lnTo>
                    <a:pt x="609600" y="685800"/>
                  </a:lnTo>
                  <a:cubicBezTo>
                    <a:pt x="798195" y="685800"/>
                    <a:pt x="952500" y="531495"/>
                    <a:pt x="952500" y="342900"/>
                  </a:cubicBezTo>
                  <a:lnTo>
                    <a:pt x="952500" y="342900"/>
                  </a:lnTo>
                  <a:cubicBezTo>
                    <a:pt x="952500" y="154305"/>
                    <a:pt x="798195" y="0"/>
                    <a:pt x="609600" y="0"/>
                  </a:cubicBezTo>
                  <a:close/>
                </a:path>
              </a:pathLst>
            </a:custGeom>
            <a:solidFill>
              <a:srgbClr val="FFE5CF"/>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10" name="Group 9">
            <a:extLst>
              <a:ext uri="{FF2B5EF4-FFF2-40B4-BE49-F238E27FC236}">
                <a16:creationId xmlns:a16="http://schemas.microsoft.com/office/drawing/2014/main" id="{2356FCE8-E569-8B90-EAE9-987AF9616384}"/>
              </a:ext>
            </a:extLst>
          </p:cNvPr>
          <p:cNvGrpSpPr/>
          <p:nvPr/>
        </p:nvGrpSpPr>
        <p:grpSpPr>
          <a:xfrm>
            <a:off x="10295417" y="5209126"/>
            <a:ext cx="1241996" cy="1021117"/>
            <a:chOff x="10295417" y="5209126"/>
            <a:chExt cx="1241996" cy="1021117"/>
          </a:xfrm>
        </p:grpSpPr>
        <p:sp>
          <p:nvSpPr>
            <p:cNvPr id="215" name="Freeform: Shape 214">
              <a:extLst>
                <a:ext uri="{FF2B5EF4-FFF2-40B4-BE49-F238E27FC236}">
                  <a16:creationId xmlns:a16="http://schemas.microsoft.com/office/drawing/2014/main" id="{DD0301B8-B687-59E3-0F52-32893C1A4098}"/>
                </a:ext>
              </a:extLst>
            </p:cNvPr>
            <p:cNvSpPr/>
            <p:nvPr/>
          </p:nvSpPr>
          <p:spPr>
            <a:xfrm>
              <a:off x="10295417" y="5574960"/>
              <a:ext cx="122352" cy="122476"/>
            </a:xfrm>
            <a:custGeom>
              <a:avLst/>
              <a:gdLst>
                <a:gd name="connsiteX0" fmla="*/ 190405 w 190500"/>
                <a:gd name="connsiteY0" fmla="*/ 95155 h 190693"/>
                <a:gd name="connsiteX1" fmla="*/ 94869 w 190500"/>
                <a:gd name="connsiteY1" fmla="*/ 190691 h 190693"/>
                <a:gd name="connsiteX2" fmla="*/ 0 w 190500"/>
                <a:gd name="connsiteY2" fmla="*/ 95441 h 190693"/>
                <a:gd name="connsiteX3" fmla="*/ 95250 w 190500"/>
                <a:gd name="connsiteY3" fmla="*/ 0 h 190693"/>
                <a:gd name="connsiteX4" fmla="*/ 190500 w 190500"/>
                <a:gd name="connsiteY4" fmla="*/ 95155 h 19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693">
                  <a:moveTo>
                    <a:pt x="190405" y="95155"/>
                  </a:moveTo>
                  <a:cubicBezTo>
                    <a:pt x="190405" y="148019"/>
                    <a:pt x="147352" y="191072"/>
                    <a:pt x="94869" y="190691"/>
                  </a:cubicBezTo>
                  <a:cubicBezTo>
                    <a:pt x="42767" y="190405"/>
                    <a:pt x="95" y="147542"/>
                    <a:pt x="0" y="95441"/>
                  </a:cubicBezTo>
                  <a:cubicBezTo>
                    <a:pt x="-95" y="41910"/>
                    <a:pt x="41529" y="95"/>
                    <a:pt x="95250" y="0"/>
                  </a:cubicBezTo>
                  <a:cubicBezTo>
                    <a:pt x="148971" y="-95"/>
                    <a:pt x="190500" y="41339"/>
                    <a:pt x="190500" y="95155"/>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6" name="Freeform: Shape 215">
              <a:extLst>
                <a:ext uri="{FF2B5EF4-FFF2-40B4-BE49-F238E27FC236}">
                  <a16:creationId xmlns:a16="http://schemas.microsoft.com/office/drawing/2014/main" id="{666D1E6B-2009-7C3A-6F26-9222693A2695}"/>
                </a:ext>
              </a:extLst>
            </p:cNvPr>
            <p:cNvSpPr/>
            <p:nvPr/>
          </p:nvSpPr>
          <p:spPr>
            <a:xfrm>
              <a:off x="11367645" y="5677491"/>
              <a:ext cx="109815" cy="109751"/>
            </a:xfrm>
            <a:custGeom>
              <a:avLst/>
              <a:gdLst>
                <a:gd name="connsiteX0" fmla="*/ 170980 w 170980"/>
                <a:gd name="connsiteY0" fmla="*/ 85154 h 170881"/>
                <a:gd name="connsiteX1" fmla="*/ 86112 w 170980"/>
                <a:gd name="connsiteY1" fmla="*/ 170879 h 170881"/>
                <a:gd name="connsiteX2" fmla="*/ 6 w 170980"/>
                <a:gd name="connsiteY2" fmla="*/ 85821 h 170881"/>
                <a:gd name="connsiteX3" fmla="*/ 85636 w 170980"/>
                <a:gd name="connsiteY3" fmla="*/ 1 h 170881"/>
                <a:gd name="connsiteX4" fmla="*/ 170980 w 170980"/>
                <a:gd name="connsiteY4" fmla="*/ 85154 h 170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980" h="170881">
                  <a:moveTo>
                    <a:pt x="170980" y="85154"/>
                  </a:moveTo>
                  <a:cubicBezTo>
                    <a:pt x="171170" y="131731"/>
                    <a:pt x="132689" y="170498"/>
                    <a:pt x="86112" y="170879"/>
                  </a:cubicBezTo>
                  <a:cubicBezTo>
                    <a:pt x="40487" y="171260"/>
                    <a:pt x="578" y="131827"/>
                    <a:pt x="6" y="85821"/>
                  </a:cubicBezTo>
                  <a:cubicBezTo>
                    <a:pt x="-565" y="39053"/>
                    <a:pt x="38582" y="-190"/>
                    <a:pt x="85636" y="1"/>
                  </a:cubicBezTo>
                  <a:cubicBezTo>
                    <a:pt x="132499" y="191"/>
                    <a:pt x="170789" y="38291"/>
                    <a:pt x="170980" y="85154"/>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7" name="Freeform: Shape 216">
              <a:extLst>
                <a:ext uri="{FF2B5EF4-FFF2-40B4-BE49-F238E27FC236}">
                  <a16:creationId xmlns:a16="http://schemas.microsoft.com/office/drawing/2014/main" id="{B35731FC-9C58-03B3-15F4-64190B28C072}"/>
                </a:ext>
              </a:extLst>
            </p:cNvPr>
            <p:cNvSpPr/>
            <p:nvPr/>
          </p:nvSpPr>
          <p:spPr>
            <a:xfrm>
              <a:off x="10393665" y="5716764"/>
              <a:ext cx="78244" cy="77940"/>
            </a:xfrm>
            <a:custGeom>
              <a:avLst/>
              <a:gdLst>
                <a:gd name="connsiteX0" fmla="*/ 60770 w 121825"/>
                <a:gd name="connsiteY0" fmla="*/ 121352 h 121352"/>
                <a:gd name="connsiteX1" fmla="*/ 1 w 121825"/>
                <a:gd name="connsiteY1" fmla="*/ 60773 h 121352"/>
                <a:gd name="connsiteX2" fmla="*/ 61532 w 121825"/>
                <a:gd name="connsiteY2" fmla="*/ 4 h 121352"/>
                <a:gd name="connsiteX3" fmla="*/ 121826 w 121825"/>
                <a:gd name="connsiteY3" fmla="*/ 60488 h 121352"/>
                <a:gd name="connsiteX4" fmla="*/ 60866 w 121825"/>
                <a:gd name="connsiteY4" fmla="*/ 121352 h 12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5" h="121352">
                  <a:moveTo>
                    <a:pt x="60770" y="121352"/>
                  </a:moveTo>
                  <a:cubicBezTo>
                    <a:pt x="28195" y="121257"/>
                    <a:pt x="191" y="93253"/>
                    <a:pt x="1" y="60773"/>
                  </a:cubicBezTo>
                  <a:cubicBezTo>
                    <a:pt x="-190" y="27912"/>
                    <a:pt x="28481" y="-377"/>
                    <a:pt x="61532" y="4"/>
                  </a:cubicBezTo>
                  <a:cubicBezTo>
                    <a:pt x="95156" y="385"/>
                    <a:pt x="121730" y="27055"/>
                    <a:pt x="121826" y="60488"/>
                  </a:cubicBezTo>
                  <a:cubicBezTo>
                    <a:pt x="121826" y="94301"/>
                    <a:pt x="94679" y="121448"/>
                    <a:pt x="60866" y="121352"/>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8" name="Freeform: Shape 217">
              <a:extLst>
                <a:ext uri="{FF2B5EF4-FFF2-40B4-BE49-F238E27FC236}">
                  <a16:creationId xmlns:a16="http://schemas.microsoft.com/office/drawing/2014/main" id="{7E6FFB21-8799-72B1-B996-FD7E266B0E28}"/>
                </a:ext>
              </a:extLst>
            </p:cNvPr>
            <p:cNvSpPr/>
            <p:nvPr/>
          </p:nvSpPr>
          <p:spPr>
            <a:xfrm>
              <a:off x="11303841" y="5802226"/>
              <a:ext cx="72922" cy="72864"/>
            </a:xfrm>
            <a:custGeom>
              <a:avLst/>
              <a:gdLst>
                <a:gd name="connsiteX0" fmla="*/ 113444 w 113539"/>
                <a:gd name="connsiteY0" fmla="*/ 56202 h 113447"/>
                <a:gd name="connsiteX1" fmla="*/ 56961 w 113539"/>
                <a:gd name="connsiteY1" fmla="*/ 113447 h 113447"/>
                <a:gd name="connsiteX2" fmla="*/ 1 w 113539"/>
                <a:gd name="connsiteY2" fmla="*/ 57154 h 113447"/>
                <a:gd name="connsiteX3" fmla="*/ 56103 w 113539"/>
                <a:gd name="connsiteY3" fmla="*/ 4 h 113447"/>
                <a:gd name="connsiteX4" fmla="*/ 113539 w 113539"/>
                <a:gd name="connsiteY4" fmla="*/ 56297 h 11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39" h="113447">
                  <a:moveTo>
                    <a:pt x="113444" y="56202"/>
                  </a:moveTo>
                  <a:cubicBezTo>
                    <a:pt x="113634" y="88301"/>
                    <a:pt x="88965" y="113352"/>
                    <a:pt x="56961" y="113447"/>
                  </a:cubicBezTo>
                  <a:cubicBezTo>
                    <a:pt x="26195" y="113447"/>
                    <a:pt x="192" y="87730"/>
                    <a:pt x="1" y="57154"/>
                  </a:cubicBezTo>
                  <a:cubicBezTo>
                    <a:pt x="-189" y="26293"/>
                    <a:pt x="25338" y="385"/>
                    <a:pt x="56103" y="4"/>
                  </a:cubicBezTo>
                  <a:cubicBezTo>
                    <a:pt x="88203" y="-377"/>
                    <a:pt x="113253" y="24198"/>
                    <a:pt x="113539" y="56297"/>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219" name="Graphic 212">
              <a:extLst>
                <a:ext uri="{FF2B5EF4-FFF2-40B4-BE49-F238E27FC236}">
                  <a16:creationId xmlns:a16="http://schemas.microsoft.com/office/drawing/2014/main" id="{98818B90-11D8-D5A6-687A-11F17AD15BA3}"/>
                </a:ext>
              </a:extLst>
            </p:cNvPr>
            <p:cNvGrpSpPr/>
            <p:nvPr/>
          </p:nvGrpSpPr>
          <p:grpSpPr>
            <a:xfrm>
              <a:off x="10713861" y="5700310"/>
              <a:ext cx="366741" cy="458515"/>
              <a:chOff x="5780722" y="3398423"/>
              <a:chExt cx="571010" cy="713899"/>
            </a:xfrm>
            <a:solidFill>
              <a:srgbClr val="8BC9C5"/>
            </a:solidFill>
          </p:grpSpPr>
          <p:sp>
            <p:nvSpPr>
              <p:cNvPr id="220" name="Freeform: Shape 219">
                <a:extLst>
                  <a:ext uri="{FF2B5EF4-FFF2-40B4-BE49-F238E27FC236}">
                    <a16:creationId xmlns:a16="http://schemas.microsoft.com/office/drawing/2014/main" id="{843E8096-82A6-6510-330B-4701E8F7614A}"/>
                  </a:ext>
                </a:extLst>
              </p:cNvPr>
              <p:cNvSpPr/>
              <p:nvPr/>
            </p:nvSpPr>
            <p:spPr>
              <a:xfrm>
                <a:off x="5780722" y="3687698"/>
                <a:ext cx="571010" cy="424624"/>
              </a:xfrm>
              <a:custGeom>
                <a:avLst/>
                <a:gdLst>
                  <a:gd name="connsiteX0" fmla="*/ 562832 w 571010"/>
                  <a:gd name="connsiteY0" fmla="*/ 277368 h 424624"/>
                  <a:gd name="connsiteX1" fmla="*/ 412718 w 571010"/>
                  <a:gd name="connsiteY1" fmla="*/ 26956 h 424624"/>
                  <a:gd name="connsiteX2" fmla="*/ 365474 w 571010"/>
                  <a:gd name="connsiteY2" fmla="*/ 0 h 424624"/>
                  <a:gd name="connsiteX3" fmla="*/ 145828 w 571010"/>
                  <a:gd name="connsiteY3" fmla="*/ 0 h 424624"/>
                  <a:gd name="connsiteX4" fmla="*/ 97917 w 571010"/>
                  <a:gd name="connsiteY4" fmla="*/ 27432 h 424624"/>
                  <a:gd name="connsiteX5" fmla="*/ 43720 w 571010"/>
                  <a:gd name="connsiteY5" fmla="*/ 117919 h 424624"/>
                  <a:gd name="connsiteX6" fmla="*/ 0 w 571010"/>
                  <a:gd name="connsiteY6" fmla="*/ 190690 h 424624"/>
                  <a:gd name="connsiteX7" fmla="*/ 216217 w 571010"/>
                  <a:gd name="connsiteY7" fmla="*/ 215551 h 424624"/>
                  <a:gd name="connsiteX8" fmla="*/ 118110 w 571010"/>
                  <a:gd name="connsiteY8" fmla="*/ 352330 h 424624"/>
                  <a:gd name="connsiteX9" fmla="*/ 118110 w 571010"/>
                  <a:gd name="connsiteY9" fmla="*/ 373856 h 424624"/>
                  <a:gd name="connsiteX10" fmla="*/ 169069 w 571010"/>
                  <a:gd name="connsiteY10" fmla="*/ 424625 h 424624"/>
                  <a:gd name="connsiteX11" fmla="*/ 293275 w 571010"/>
                  <a:gd name="connsiteY11" fmla="*/ 424625 h 424624"/>
                  <a:gd name="connsiteX12" fmla="*/ 292417 w 571010"/>
                  <a:gd name="connsiteY12" fmla="*/ 347567 h 424624"/>
                  <a:gd name="connsiteX13" fmla="*/ 393002 w 571010"/>
                  <a:gd name="connsiteY13" fmla="*/ 278606 h 424624"/>
                  <a:gd name="connsiteX14" fmla="*/ 393002 w 571010"/>
                  <a:gd name="connsiteY14" fmla="*/ 195072 h 424624"/>
                  <a:gd name="connsiteX15" fmla="*/ 394907 w 571010"/>
                  <a:gd name="connsiteY15" fmla="*/ 182785 h 424624"/>
                  <a:gd name="connsiteX16" fmla="*/ 403384 w 571010"/>
                  <a:gd name="connsiteY16" fmla="*/ 196596 h 424624"/>
                  <a:gd name="connsiteX17" fmla="*/ 482060 w 571010"/>
                  <a:gd name="connsiteY17" fmla="*/ 326231 h 424624"/>
                  <a:gd name="connsiteX18" fmla="*/ 548830 w 571010"/>
                  <a:gd name="connsiteY18" fmla="*/ 342900 h 424624"/>
                  <a:gd name="connsiteX19" fmla="*/ 562832 w 571010"/>
                  <a:gd name="connsiteY19" fmla="*/ 277273 h 42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010" h="424624">
                    <a:moveTo>
                      <a:pt x="562832" y="277368"/>
                    </a:moveTo>
                    <a:cubicBezTo>
                      <a:pt x="512826" y="193929"/>
                      <a:pt x="462629" y="110585"/>
                      <a:pt x="412718" y="26956"/>
                    </a:cubicBezTo>
                    <a:cubicBezTo>
                      <a:pt x="401860" y="8763"/>
                      <a:pt x="386620" y="0"/>
                      <a:pt x="365474" y="0"/>
                    </a:cubicBezTo>
                    <a:cubicBezTo>
                      <a:pt x="292227" y="190"/>
                      <a:pt x="219075" y="190"/>
                      <a:pt x="145828" y="0"/>
                    </a:cubicBezTo>
                    <a:cubicBezTo>
                      <a:pt x="124301" y="0"/>
                      <a:pt x="108775" y="8763"/>
                      <a:pt x="97917" y="27432"/>
                    </a:cubicBezTo>
                    <a:cubicBezTo>
                      <a:pt x="80200" y="57817"/>
                      <a:pt x="61817" y="87725"/>
                      <a:pt x="43720" y="117919"/>
                    </a:cubicBezTo>
                    <a:cubicBezTo>
                      <a:pt x="29146" y="142208"/>
                      <a:pt x="14573" y="166497"/>
                      <a:pt x="0" y="190690"/>
                    </a:cubicBezTo>
                    <a:cubicBezTo>
                      <a:pt x="78772" y="172974"/>
                      <a:pt x="178022" y="146685"/>
                      <a:pt x="216217" y="215551"/>
                    </a:cubicBezTo>
                    <a:cubicBezTo>
                      <a:pt x="256603" y="288512"/>
                      <a:pt x="182690" y="331565"/>
                      <a:pt x="118110" y="352330"/>
                    </a:cubicBezTo>
                    <a:cubicBezTo>
                      <a:pt x="118110" y="359473"/>
                      <a:pt x="118110" y="366713"/>
                      <a:pt x="118110" y="373856"/>
                    </a:cubicBezTo>
                    <a:cubicBezTo>
                      <a:pt x="118110" y="406241"/>
                      <a:pt x="136588" y="424529"/>
                      <a:pt x="169069" y="424625"/>
                    </a:cubicBezTo>
                    <a:cubicBezTo>
                      <a:pt x="210502" y="424625"/>
                      <a:pt x="251841" y="424625"/>
                      <a:pt x="293275" y="424625"/>
                    </a:cubicBezTo>
                    <a:cubicBezTo>
                      <a:pt x="284131" y="400240"/>
                      <a:pt x="282797" y="373380"/>
                      <a:pt x="292417" y="347567"/>
                    </a:cubicBezTo>
                    <a:cubicBezTo>
                      <a:pt x="308324" y="304895"/>
                      <a:pt x="348901" y="279654"/>
                      <a:pt x="393002" y="278606"/>
                    </a:cubicBezTo>
                    <a:cubicBezTo>
                      <a:pt x="393002" y="250793"/>
                      <a:pt x="393002" y="222885"/>
                      <a:pt x="393002" y="195072"/>
                    </a:cubicBezTo>
                    <a:cubicBezTo>
                      <a:pt x="393002" y="191452"/>
                      <a:pt x="391954" y="187642"/>
                      <a:pt x="394907" y="182785"/>
                    </a:cubicBezTo>
                    <a:cubicBezTo>
                      <a:pt x="398145" y="188023"/>
                      <a:pt x="400717" y="192310"/>
                      <a:pt x="403384" y="196596"/>
                    </a:cubicBezTo>
                    <a:cubicBezTo>
                      <a:pt x="429578" y="239839"/>
                      <a:pt x="455581" y="283178"/>
                      <a:pt x="482060" y="326231"/>
                    </a:cubicBezTo>
                    <a:cubicBezTo>
                      <a:pt x="497300" y="351092"/>
                      <a:pt x="524732" y="357664"/>
                      <a:pt x="548830" y="342900"/>
                    </a:cubicBezTo>
                    <a:cubicBezTo>
                      <a:pt x="571881" y="328803"/>
                      <a:pt x="577691" y="302133"/>
                      <a:pt x="562832" y="27727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1" name="Freeform: Shape 220">
                <a:extLst>
                  <a:ext uri="{FF2B5EF4-FFF2-40B4-BE49-F238E27FC236}">
                    <a16:creationId xmlns:a16="http://schemas.microsoft.com/office/drawing/2014/main" id="{EEEF0C5F-3E07-07C5-1D97-EA34F65857E7}"/>
                  </a:ext>
                </a:extLst>
              </p:cNvPr>
              <p:cNvSpPr/>
              <p:nvPr/>
            </p:nvSpPr>
            <p:spPr>
              <a:xfrm>
                <a:off x="5912832" y="3398423"/>
                <a:ext cx="248127" cy="248126"/>
              </a:xfrm>
              <a:custGeom>
                <a:avLst/>
                <a:gdLst>
                  <a:gd name="connsiteX0" fmla="*/ 123731 w 248127"/>
                  <a:gd name="connsiteY0" fmla="*/ 0 h 248126"/>
                  <a:gd name="connsiteX1" fmla="*/ 248127 w 248127"/>
                  <a:gd name="connsiteY1" fmla="*/ 123921 h 248126"/>
                  <a:gd name="connsiteX2" fmla="*/ 123921 w 248127"/>
                  <a:gd name="connsiteY2" fmla="*/ 248127 h 248126"/>
                  <a:gd name="connsiteX3" fmla="*/ 1 w 248127"/>
                  <a:gd name="connsiteY3" fmla="*/ 124588 h 248126"/>
                  <a:gd name="connsiteX4" fmla="*/ 123731 w 248127"/>
                  <a:gd name="connsiteY4" fmla="*/ 0 h 248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27" h="248126">
                    <a:moveTo>
                      <a:pt x="123731" y="0"/>
                    </a:moveTo>
                    <a:cubicBezTo>
                      <a:pt x="191930" y="-190"/>
                      <a:pt x="248032" y="55722"/>
                      <a:pt x="248127" y="123921"/>
                    </a:cubicBezTo>
                    <a:cubicBezTo>
                      <a:pt x="248127" y="192120"/>
                      <a:pt x="192120" y="248222"/>
                      <a:pt x="123921" y="248127"/>
                    </a:cubicBezTo>
                    <a:cubicBezTo>
                      <a:pt x="56008" y="248032"/>
                      <a:pt x="287" y="192501"/>
                      <a:pt x="1" y="124588"/>
                    </a:cubicBezTo>
                    <a:cubicBezTo>
                      <a:pt x="-285" y="56293"/>
                      <a:pt x="55437" y="191"/>
                      <a:pt x="123731" y="0"/>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22" name="Graphic 212">
              <a:extLst>
                <a:ext uri="{FF2B5EF4-FFF2-40B4-BE49-F238E27FC236}">
                  <a16:creationId xmlns:a16="http://schemas.microsoft.com/office/drawing/2014/main" id="{4D83385A-2A8A-3AE6-6147-96688CD188F4}"/>
                </a:ext>
              </a:extLst>
            </p:cNvPr>
            <p:cNvGrpSpPr/>
            <p:nvPr/>
          </p:nvGrpSpPr>
          <p:grpSpPr>
            <a:xfrm>
              <a:off x="10435263" y="5704715"/>
              <a:ext cx="398221" cy="499504"/>
              <a:chOff x="5346949" y="3405281"/>
              <a:chExt cx="620023" cy="777720"/>
            </a:xfrm>
            <a:solidFill>
              <a:srgbClr val="8BC9C5"/>
            </a:solidFill>
          </p:grpSpPr>
          <p:sp>
            <p:nvSpPr>
              <p:cNvPr id="223" name="Freeform: Shape 222">
                <a:extLst>
                  <a:ext uri="{FF2B5EF4-FFF2-40B4-BE49-F238E27FC236}">
                    <a16:creationId xmlns:a16="http://schemas.microsoft.com/office/drawing/2014/main" id="{D37BEF62-F6E4-6A66-5F12-07FB064BB9EB}"/>
                  </a:ext>
                </a:extLst>
              </p:cNvPr>
              <p:cNvSpPr/>
              <p:nvPr/>
            </p:nvSpPr>
            <p:spPr>
              <a:xfrm>
                <a:off x="5346949" y="3709330"/>
                <a:ext cx="620023" cy="473671"/>
              </a:xfrm>
              <a:custGeom>
                <a:avLst/>
                <a:gdLst>
                  <a:gd name="connsiteX0" fmla="*/ 298041 w 620023"/>
                  <a:gd name="connsiteY0" fmla="*/ 244497 h 473671"/>
                  <a:gd name="connsiteX1" fmla="*/ 289278 w 620023"/>
                  <a:gd name="connsiteY1" fmla="*/ 308505 h 473671"/>
                  <a:gd name="connsiteX2" fmla="*/ 270037 w 620023"/>
                  <a:gd name="connsiteY2" fmla="*/ 451666 h 473671"/>
                  <a:gd name="connsiteX3" fmla="*/ 244510 w 620023"/>
                  <a:gd name="connsiteY3" fmla="*/ 473668 h 473671"/>
                  <a:gd name="connsiteX4" fmla="*/ 26769 w 620023"/>
                  <a:gd name="connsiteY4" fmla="*/ 471097 h 473671"/>
                  <a:gd name="connsiteX5" fmla="*/ 4 w 620023"/>
                  <a:gd name="connsiteY5" fmla="*/ 443379 h 473671"/>
                  <a:gd name="connsiteX6" fmla="*/ 33722 w 620023"/>
                  <a:gd name="connsiteY6" fmla="*/ 110766 h 473671"/>
                  <a:gd name="connsiteX7" fmla="*/ 50962 w 620023"/>
                  <a:gd name="connsiteY7" fmla="*/ 52377 h 473671"/>
                  <a:gd name="connsiteX8" fmla="*/ 140878 w 620023"/>
                  <a:gd name="connsiteY8" fmla="*/ 1228 h 473671"/>
                  <a:gd name="connsiteX9" fmla="*/ 267656 w 620023"/>
                  <a:gd name="connsiteY9" fmla="*/ 30756 h 473671"/>
                  <a:gd name="connsiteX10" fmla="*/ 334141 w 620023"/>
                  <a:gd name="connsiteY10" fmla="*/ 80857 h 473671"/>
                  <a:gd name="connsiteX11" fmla="*/ 367954 w 620023"/>
                  <a:gd name="connsiteY11" fmla="*/ 150866 h 473671"/>
                  <a:gd name="connsiteX12" fmla="*/ 394148 w 620023"/>
                  <a:gd name="connsiteY12" fmla="*/ 202682 h 473671"/>
                  <a:gd name="connsiteX13" fmla="*/ 410626 w 620023"/>
                  <a:gd name="connsiteY13" fmla="*/ 212779 h 473671"/>
                  <a:gd name="connsiteX14" fmla="*/ 517973 w 620023"/>
                  <a:gd name="connsiteY14" fmla="*/ 198205 h 473671"/>
                  <a:gd name="connsiteX15" fmla="*/ 554930 w 620023"/>
                  <a:gd name="connsiteY15" fmla="*/ 187823 h 473671"/>
                  <a:gd name="connsiteX16" fmla="*/ 617700 w 620023"/>
                  <a:gd name="connsiteY16" fmla="*/ 220780 h 473671"/>
                  <a:gd name="connsiteX17" fmla="*/ 585601 w 620023"/>
                  <a:gd name="connsiteY17" fmla="*/ 284406 h 473671"/>
                  <a:gd name="connsiteX18" fmla="*/ 415008 w 620023"/>
                  <a:gd name="connsiteY18" fmla="*/ 316030 h 473671"/>
                  <a:gd name="connsiteX19" fmla="*/ 303089 w 620023"/>
                  <a:gd name="connsiteY19" fmla="*/ 252212 h 473671"/>
                  <a:gd name="connsiteX20" fmla="*/ 298041 w 620023"/>
                  <a:gd name="connsiteY20" fmla="*/ 244401 h 47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023" h="473671">
                    <a:moveTo>
                      <a:pt x="298041" y="244497"/>
                    </a:moveTo>
                    <a:cubicBezTo>
                      <a:pt x="294802" y="267738"/>
                      <a:pt x="292040" y="288121"/>
                      <a:pt x="289278" y="308505"/>
                    </a:cubicBezTo>
                    <a:cubicBezTo>
                      <a:pt x="282896" y="356225"/>
                      <a:pt x="276610" y="403945"/>
                      <a:pt x="270037" y="451666"/>
                    </a:cubicBezTo>
                    <a:cubicBezTo>
                      <a:pt x="268037" y="466239"/>
                      <a:pt x="259274" y="473859"/>
                      <a:pt x="244510" y="473668"/>
                    </a:cubicBezTo>
                    <a:cubicBezTo>
                      <a:pt x="171930" y="472906"/>
                      <a:pt x="99349" y="472049"/>
                      <a:pt x="26769" y="471097"/>
                    </a:cubicBezTo>
                    <a:cubicBezTo>
                      <a:pt x="6957" y="470811"/>
                      <a:pt x="-187" y="463286"/>
                      <a:pt x="4" y="443379"/>
                    </a:cubicBezTo>
                    <a:cubicBezTo>
                      <a:pt x="956" y="331460"/>
                      <a:pt x="10195" y="220399"/>
                      <a:pt x="33722" y="110766"/>
                    </a:cubicBezTo>
                    <a:cubicBezTo>
                      <a:pt x="38008" y="90859"/>
                      <a:pt x="43914" y="71523"/>
                      <a:pt x="50962" y="52377"/>
                    </a:cubicBezTo>
                    <a:cubicBezTo>
                      <a:pt x="67726" y="7038"/>
                      <a:pt x="102778" y="-4106"/>
                      <a:pt x="140878" y="1228"/>
                    </a:cubicBezTo>
                    <a:cubicBezTo>
                      <a:pt x="184027" y="7229"/>
                      <a:pt x="225175" y="21898"/>
                      <a:pt x="267656" y="30756"/>
                    </a:cubicBezTo>
                    <a:cubicBezTo>
                      <a:pt x="298422" y="37233"/>
                      <a:pt x="318996" y="54663"/>
                      <a:pt x="334141" y="80857"/>
                    </a:cubicBezTo>
                    <a:cubicBezTo>
                      <a:pt x="347190" y="103336"/>
                      <a:pt x="357477" y="127149"/>
                      <a:pt x="367954" y="150866"/>
                    </a:cubicBezTo>
                    <a:cubicBezTo>
                      <a:pt x="375765" y="168583"/>
                      <a:pt x="384147" y="186013"/>
                      <a:pt x="394148" y="202682"/>
                    </a:cubicBezTo>
                    <a:cubicBezTo>
                      <a:pt x="398053" y="209159"/>
                      <a:pt x="402816" y="212397"/>
                      <a:pt x="410626" y="212779"/>
                    </a:cubicBezTo>
                    <a:cubicBezTo>
                      <a:pt x="447393" y="214969"/>
                      <a:pt x="482731" y="206873"/>
                      <a:pt x="517973" y="198205"/>
                    </a:cubicBezTo>
                    <a:cubicBezTo>
                      <a:pt x="530356" y="195157"/>
                      <a:pt x="542548" y="190966"/>
                      <a:pt x="554930" y="187823"/>
                    </a:cubicBezTo>
                    <a:cubicBezTo>
                      <a:pt x="581505" y="180965"/>
                      <a:pt x="609985" y="196014"/>
                      <a:pt x="617700" y="220780"/>
                    </a:cubicBezTo>
                    <a:cubicBezTo>
                      <a:pt x="625796" y="246878"/>
                      <a:pt x="612175" y="275072"/>
                      <a:pt x="585601" y="284406"/>
                    </a:cubicBezTo>
                    <a:cubicBezTo>
                      <a:pt x="530451" y="303838"/>
                      <a:pt x="473968" y="316030"/>
                      <a:pt x="415008" y="316030"/>
                    </a:cubicBezTo>
                    <a:cubicBezTo>
                      <a:pt x="365192" y="316030"/>
                      <a:pt x="327568" y="296027"/>
                      <a:pt x="303089" y="252212"/>
                    </a:cubicBezTo>
                    <a:cubicBezTo>
                      <a:pt x="302041" y="250307"/>
                      <a:pt x="300803" y="248592"/>
                      <a:pt x="298041" y="244401"/>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4" name="Freeform: Shape 223">
                <a:extLst>
                  <a:ext uri="{FF2B5EF4-FFF2-40B4-BE49-F238E27FC236}">
                    <a16:creationId xmlns:a16="http://schemas.microsoft.com/office/drawing/2014/main" id="{F09E7C4C-CF30-1F2A-34BB-C1891124CB4E}"/>
                  </a:ext>
                </a:extLst>
              </p:cNvPr>
              <p:cNvSpPr/>
              <p:nvPr/>
            </p:nvSpPr>
            <p:spPr>
              <a:xfrm>
                <a:off x="5442297" y="3405281"/>
                <a:ext cx="280702" cy="281083"/>
              </a:xfrm>
              <a:custGeom>
                <a:avLst/>
                <a:gdLst>
                  <a:gd name="connsiteX0" fmla="*/ 139733 w 280702"/>
                  <a:gd name="connsiteY0" fmla="*/ 281083 h 281083"/>
                  <a:gd name="connsiteX1" fmla="*/ 1 w 280702"/>
                  <a:gd name="connsiteY1" fmla="*/ 140113 h 281083"/>
                  <a:gd name="connsiteX2" fmla="*/ 140495 w 280702"/>
                  <a:gd name="connsiteY2" fmla="*/ 0 h 281083"/>
                  <a:gd name="connsiteX3" fmla="*/ 280703 w 280702"/>
                  <a:gd name="connsiteY3" fmla="*/ 140304 h 281083"/>
                  <a:gd name="connsiteX4" fmla="*/ 139828 w 280702"/>
                  <a:gd name="connsiteY4" fmla="*/ 280988 h 28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702" h="281083">
                    <a:moveTo>
                      <a:pt x="139733" y="281083"/>
                    </a:moveTo>
                    <a:cubicBezTo>
                      <a:pt x="62485" y="280893"/>
                      <a:pt x="-285" y="217647"/>
                      <a:pt x="1" y="140113"/>
                    </a:cubicBezTo>
                    <a:cubicBezTo>
                      <a:pt x="287" y="62294"/>
                      <a:pt x="62961" y="-190"/>
                      <a:pt x="140495" y="0"/>
                    </a:cubicBezTo>
                    <a:cubicBezTo>
                      <a:pt x="218219" y="191"/>
                      <a:pt x="280703" y="62770"/>
                      <a:pt x="280703" y="140304"/>
                    </a:cubicBezTo>
                    <a:cubicBezTo>
                      <a:pt x="280703" y="218313"/>
                      <a:pt x="217742" y="281178"/>
                      <a:pt x="139828" y="28098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25" name="Graphic 212">
              <a:extLst>
                <a:ext uri="{FF2B5EF4-FFF2-40B4-BE49-F238E27FC236}">
                  <a16:creationId xmlns:a16="http://schemas.microsoft.com/office/drawing/2014/main" id="{996CB860-4B96-0772-055E-0A1A8AB5FEDD}"/>
                </a:ext>
              </a:extLst>
            </p:cNvPr>
            <p:cNvGrpSpPr/>
            <p:nvPr/>
          </p:nvGrpSpPr>
          <p:grpSpPr>
            <a:xfrm>
              <a:off x="10924878" y="5816941"/>
              <a:ext cx="386019" cy="413302"/>
              <a:chOff x="6109272" y="3580016"/>
              <a:chExt cx="601025" cy="643504"/>
            </a:xfrm>
            <a:solidFill>
              <a:srgbClr val="8BC9C5"/>
            </a:solidFill>
          </p:grpSpPr>
          <p:sp>
            <p:nvSpPr>
              <p:cNvPr id="226" name="Freeform: Shape 225">
                <a:extLst>
                  <a:ext uri="{FF2B5EF4-FFF2-40B4-BE49-F238E27FC236}">
                    <a16:creationId xmlns:a16="http://schemas.microsoft.com/office/drawing/2014/main" id="{401FA630-B8EB-556F-E1F6-18CCC4EEAC44}"/>
                  </a:ext>
                </a:extLst>
              </p:cNvPr>
              <p:cNvSpPr/>
              <p:nvPr/>
            </p:nvSpPr>
            <p:spPr>
              <a:xfrm>
                <a:off x="6109272" y="3898389"/>
                <a:ext cx="601025" cy="325131"/>
              </a:xfrm>
              <a:custGeom>
                <a:avLst/>
                <a:gdLst>
                  <a:gd name="connsiteX0" fmla="*/ 310767 w 601025"/>
                  <a:gd name="connsiteY0" fmla="*/ 221554 h 325131"/>
                  <a:gd name="connsiteX1" fmla="*/ 316958 w 601025"/>
                  <a:gd name="connsiteY1" fmla="*/ 214696 h 325131"/>
                  <a:gd name="connsiteX2" fmla="*/ 315244 w 601025"/>
                  <a:gd name="connsiteY2" fmla="*/ 279275 h 325131"/>
                  <a:gd name="connsiteX3" fmla="*/ 314482 w 601025"/>
                  <a:gd name="connsiteY3" fmla="*/ 306231 h 325131"/>
                  <a:gd name="connsiteX4" fmla="*/ 314482 w 601025"/>
                  <a:gd name="connsiteY4" fmla="*/ 306707 h 325131"/>
                  <a:gd name="connsiteX5" fmla="*/ 469644 w 601025"/>
                  <a:gd name="connsiteY5" fmla="*/ 319661 h 325131"/>
                  <a:gd name="connsiteX6" fmla="*/ 572133 w 601025"/>
                  <a:gd name="connsiteY6" fmla="*/ 307088 h 325131"/>
                  <a:gd name="connsiteX7" fmla="*/ 597374 w 601025"/>
                  <a:gd name="connsiteY7" fmla="*/ 294896 h 325131"/>
                  <a:gd name="connsiteX8" fmla="*/ 599470 w 601025"/>
                  <a:gd name="connsiteY8" fmla="*/ 125542 h 325131"/>
                  <a:gd name="connsiteX9" fmla="*/ 591945 w 601025"/>
                  <a:gd name="connsiteY9" fmla="*/ 65153 h 325131"/>
                  <a:gd name="connsiteX10" fmla="*/ 511554 w 601025"/>
                  <a:gd name="connsiteY10" fmla="*/ 97 h 325131"/>
                  <a:gd name="connsiteX11" fmla="*/ 381633 w 601025"/>
                  <a:gd name="connsiteY11" fmla="*/ 8670 h 325131"/>
                  <a:gd name="connsiteX12" fmla="*/ 307910 w 601025"/>
                  <a:gd name="connsiteY12" fmla="*/ 47341 h 325131"/>
                  <a:gd name="connsiteX13" fmla="*/ 263237 w 601025"/>
                  <a:gd name="connsiteY13" fmla="*/ 110968 h 325131"/>
                  <a:gd name="connsiteX14" fmla="*/ 228947 w 601025"/>
                  <a:gd name="connsiteY14" fmla="*/ 157831 h 325131"/>
                  <a:gd name="connsiteX15" fmla="*/ 211040 w 601025"/>
                  <a:gd name="connsiteY15" fmla="*/ 165166 h 325131"/>
                  <a:gd name="connsiteX16" fmla="*/ 107504 w 601025"/>
                  <a:gd name="connsiteY16" fmla="*/ 133352 h 325131"/>
                  <a:gd name="connsiteX17" fmla="*/ 72737 w 601025"/>
                  <a:gd name="connsiteY17" fmla="*/ 117064 h 325131"/>
                  <a:gd name="connsiteX18" fmla="*/ 5491 w 601025"/>
                  <a:gd name="connsiteY18" fmla="*/ 139353 h 325131"/>
                  <a:gd name="connsiteX19" fmla="*/ 26827 w 601025"/>
                  <a:gd name="connsiteY19" fmla="*/ 207361 h 325131"/>
                  <a:gd name="connsiteX20" fmla="*/ 190085 w 601025"/>
                  <a:gd name="connsiteY20" fmla="*/ 266226 h 325131"/>
                  <a:gd name="connsiteX21" fmla="*/ 310862 w 601025"/>
                  <a:gd name="connsiteY21" fmla="*/ 221458 h 32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1025" h="325131">
                    <a:moveTo>
                      <a:pt x="310767" y="221554"/>
                    </a:moveTo>
                    <a:cubicBezTo>
                      <a:pt x="312101" y="219934"/>
                      <a:pt x="313625" y="218410"/>
                      <a:pt x="316958" y="214696"/>
                    </a:cubicBezTo>
                    <a:cubicBezTo>
                      <a:pt x="316292" y="238127"/>
                      <a:pt x="315815" y="258701"/>
                      <a:pt x="315244" y="279275"/>
                    </a:cubicBezTo>
                    <a:cubicBezTo>
                      <a:pt x="314958" y="288229"/>
                      <a:pt x="314672" y="297277"/>
                      <a:pt x="314482" y="306231"/>
                    </a:cubicBezTo>
                    <a:cubicBezTo>
                      <a:pt x="314482" y="306421"/>
                      <a:pt x="314482" y="306517"/>
                      <a:pt x="314482" y="306707"/>
                    </a:cubicBezTo>
                    <a:cubicBezTo>
                      <a:pt x="317720" y="336806"/>
                      <a:pt x="454309" y="321376"/>
                      <a:pt x="469644" y="319661"/>
                    </a:cubicBezTo>
                    <a:cubicBezTo>
                      <a:pt x="503458" y="315946"/>
                      <a:pt x="538891" y="314232"/>
                      <a:pt x="572133" y="307088"/>
                    </a:cubicBezTo>
                    <a:cubicBezTo>
                      <a:pt x="584135" y="304516"/>
                      <a:pt x="591945" y="300421"/>
                      <a:pt x="597374" y="294896"/>
                    </a:cubicBezTo>
                    <a:cubicBezTo>
                      <a:pt x="601184" y="238603"/>
                      <a:pt x="602232" y="182215"/>
                      <a:pt x="599470" y="125542"/>
                    </a:cubicBezTo>
                    <a:cubicBezTo>
                      <a:pt x="598517" y="105253"/>
                      <a:pt x="595755" y="85156"/>
                      <a:pt x="591945" y="65153"/>
                    </a:cubicBezTo>
                    <a:cubicBezTo>
                      <a:pt x="582801" y="17719"/>
                      <a:pt x="550035" y="1050"/>
                      <a:pt x="511554" y="97"/>
                    </a:cubicBezTo>
                    <a:cubicBezTo>
                      <a:pt x="468025" y="-950"/>
                      <a:pt x="424972" y="6765"/>
                      <a:pt x="381633" y="8670"/>
                    </a:cubicBezTo>
                    <a:cubicBezTo>
                      <a:pt x="350201" y="10003"/>
                      <a:pt x="327055" y="24005"/>
                      <a:pt x="307910" y="47341"/>
                    </a:cubicBezTo>
                    <a:cubicBezTo>
                      <a:pt x="291431" y="67439"/>
                      <a:pt x="277430" y="89251"/>
                      <a:pt x="263237" y="110968"/>
                    </a:cubicBezTo>
                    <a:cubicBezTo>
                      <a:pt x="252665" y="127161"/>
                      <a:pt x="241520" y="143068"/>
                      <a:pt x="228947" y="157831"/>
                    </a:cubicBezTo>
                    <a:cubicBezTo>
                      <a:pt x="224090" y="163642"/>
                      <a:pt x="218851" y="165928"/>
                      <a:pt x="211040" y="165166"/>
                    </a:cubicBezTo>
                    <a:cubicBezTo>
                      <a:pt x="174369" y="161356"/>
                      <a:pt x="140841" y="147640"/>
                      <a:pt x="107504" y="133352"/>
                    </a:cubicBezTo>
                    <a:cubicBezTo>
                      <a:pt x="95693" y="128304"/>
                      <a:pt x="84453" y="122208"/>
                      <a:pt x="72737" y="117064"/>
                    </a:cubicBezTo>
                    <a:cubicBezTo>
                      <a:pt x="47591" y="106015"/>
                      <a:pt x="17111" y="116302"/>
                      <a:pt x="5491" y="139353"/>
                    </a:cubicBezTo>
                    <a:cubicBezTo>
                      <a:pt x="-6796" y="163737"/>
                      <a:pt x="2062" y="193836"/>
                      <a:pt x="26827" y="207361"/>
                    </a:cubicBezTo>
                    <a:cubicBezTo>
                      <a:pt x="78071" y="235460"/>
                      <a:pt x="131888" y="256701"/>
                      <a:pt x="190085" y="266226"/>
                    </a:cubicBezTo>
                    <a:cubicBezTo>
                      <a:pt x="239234" y="274227"/>
                      <a:pt x="279620" y="260606"/>
                      <a:pt x="310862" y="22145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6" name="Freeform: Shape 295">
                <a:extLst>
                  <a:ext uri="{FF2B5EF4-FFF2-40B4-BE49-F238E27FC236}">
                    <a16:creationId xmlns:a16="http://schemas.microsoft.com/office/drawing/2014/main" id="{572A2EF8-FB53-9413-F487-EC2CB6316740}"/>
                  </a:ext>
                </a:extLst>
              </p:cNvPr>
              <p:cNvSpPr/>
              <p:nvPr/>
            </p:nvSpPr>
            <p:spPr>
              <a:xfrm>
                <a:off x="6413755" y="3580016"/>
                <a:ext cx="280697" cy="281137"/>
              </a:xfrm>
              <a:custGeom>
                <a:avLst/>
                <a:gdLst>
                  <a:gd name="connsiteX0" fmla="*/ 118108 w 280697"/>
                  <a:gd name="connsiteY0" fmla="*/ 279323 h 281137"/>
                  <a:gd name="connsiteX1" fmla="*/ 278890 w 280697"/>
                  <a:gd name="connsiteY1" fmla="*/ 162927 h 281137"/>
                  <a:gd name="connsiteX2" fmla="*/ 163066 w 280697"/>
                  <a:gd name="connsiteY2" fmla="*/ 1859 h 281137"/>
                  <a:gd name="connsiteX3" fmla="*/ 1903 w 280697"/>
                  <a:gd name="connsiteY3" fmla="*/ 117588 h 281137"/>
                  <a:gd name="connsiteX4" fmla="*/ 118108 w 280697"/>
                  <a:gd name="connsiteY4" fmla="*/ 279323 h 28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97" h="281137">
                    <a:moveTo>
                      <a:pt x="118108" y="279323"/>
                    </a:moveTo>
                    <a:cubicBezTo>
                      <a:pt x="194403" y="291705"/>
                      <a:pt x="266603" y="239413"/>
                      <a:pt x="278890" y="162927"/>
                    </a:cubicBezTo>
                    <a:cubicBezTo>
                      <a:pt x="291177" y="86156"/>
                      <a:pt x="239552" y="14337"/>
                      <a:pt x="163066" y="1859"/>
                    </a:cubicBezTo>
                    <a:cubicBezTo>
                      <a:pt x="86390" y="-10618"/>
                      <a:pt x="14476" y="41007"/>
                      <a:pt x="1903" y="117588"/>
                    </a:cubicBezTo>
                    <a:cubicBezTo>
                      <a:pt x="-10765" y="194645"/>
                      <a:pt x="41146" y="266750"/>
                      <a:pt x="118108" y="27932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297" name="Freeform: Shape 296">
              <a:extLst>
                <a:ext uri="{FF2B5EF4-FFF2-40B4-BE49-F238E27FC236}">
                  <a16:creationId xmlns:a16="http://schemas.microsoft.com/office/drawing/2014/main" id="{364CBF31-DEE5-DE11-8DA6-2B74FD14903C}"/>
                </a:ext>
              </a:extLst>
            </p:cNvPr>
            <p:cNvSpPr/>
            <p:nvPr/>
          </p:nvSpPr>
          <p:spPr>
            <a:xfrm>
              <a:off x="10871634" y="5626837"/>
              <a:ext cx="42273" cy="42274"/>
            </a:xfrm>
            <a:custGeom>
              <a:avLst/>
              <a:gdLst>
                <a:gd name="connsiteX0" fmla="*/ 65818 w 65818"/>
                <a:gd name="connsiteY0" fmla="*/ 32673 h 65819"/>
                <a:gd name="connsiteX1" fmla="*/ 33052 w 65818"/>
                <a:gd name="connsiteY1" fmla="*/ 65820 h 65819"/>
                <a:gd name="connsiteX2" fmla="*/ 0 w 65818"/>
                <a:gd name="connsiteY2" fmla="*/ 33149 h 65819"/>
                <a:gd name="connsiteX3" fmla="*/ 32481 w 65818"/>
                <a:gd name="connsiteY3" fmla="*/ 2 h 65819"/>
                <a:gd name="connsiteX4" fmla="*/ 65723 w 65818"/>
                <a:gd name="connsiteY4" fmla="*/ 32577 h 65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18" h="65819">
                  <a:moveTo>
                    <a:pt x="65818" y="32673"/>
                  </a:moveTo>
                  <a:cubicBezTo>
                    <a:pt x="65913" y="51246"/>
                    <a:pt x="51626" y="65820"/>
                    <a:pt x="33052" y="65820"/>
                  </a:cubicBezTo>
                  <a:cubicBezTo>
                    <a:pt x="15240" y="65820"/>
                    <a:pt x="96" y="50961"/>
                    <a:pt x="0" y="33149"/>
                  </a:cubicBezTo>
                  <a:cubicBezTo>
                    <a:pt x="-95" y="15337"/>
                    <a:pt x="14669" y="288"/>
                    <a:pt x="32481" y="2"/>
                  </a:cubicBezTo>
                  <a:cubicBezTo>
                    <a:pt x="51054" y="-189"/>
                    <a:pt x="65628" y="14004"/>
                    <a:pt x="65723" y="32577"/>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8" name="Freeform: Shape 297">
              <a:extLst>
                <a:ext uri="{FF2B5EF4-FFF2-40B4-BE49-F238E27FC236}">
                  <a16:creationId xmlns:a16="http://schemas.microsoft.com/office/drawing/2014/main" id="{8C682A93-816C-3AA3-46EA-78669E379F1E}"/>
                </a:ext>
              </a:extLst>
            </p:cNvPr>
            <p:cNvSpPr/>
            <p:nvPr/>
          </p:nvSpPr>
          <p:spPr>
            <a:xfrm>
              <a:off x="10906504" y="5542534"/>
              <a:ext cx="66989" cy="66929"/>
            </a:xfrm>
            <a:custGeom>
              <a:avLst/>
              <a:gdLst>
                <a:gd name="connsiteX0" fmla="*/ 104300 w 104301"/>
                <a:gd name="connsiteY0" fmla="*/ 51630 h 104208"/>
                <a:gd name="connsiteX1" fmla="*/ 52389 w 104301"/>
                <a:gd name="connsiteY1" fmla="*/ 104208 h 104208"/>
                <a:gd name="connsiteX2" fmla="*/ 1 w 104301"/>
                <a:gd name="connsiteY2" fmla="*/ 52487 h 104208"/>
                <a:gd name="connsiteX3" fmla="*/ 51531 w 104301"/>
                <a:gd name="connsiteY3" fmla="*/ 5 h 104208"/>
                <a:gd name="connsiteX4" fmla="*/ 104300 w 104301"/>
                <a:gd name="connsiteY4" fmla="*/ 51726 h 104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01" h="104208">
                  <a:moveTo>
                    <a:pt x="104300" y="51630"/>
                  </a:moveTo>
                  <a:cubicBezTo>
                    <a:pt x="104490" y="81158"/>
                    <a:pt x="81726" y="104113"/>
                    <a:pt x="52389" y="104208"/>
                  </a:cubicBezTo>
                  <a:cubicBezTo>
                    <a:pt x="24099" y="104208"/>
                    <a:pt x="192" y="80586"/>
                    <a:pt x="1" y="52487"/>
                  </a:cubicBezTo>
                  <a:cubicBezTo>
                    <a:pt x="-189" y="24198"/>
                    <a:pt x="23242" y="290"/>
                    <a:pt x="51531" y="5"/>
                  </a:cubicBezTo>
                  <a:cubicBezTo>
                    <a:pt x="81059" y="-376"/>
                    <a:pt x="104109" y="22198"/>
                    <a:pt x="104300" y="51726"/>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99" name="Freeform: Shape 298">
              <a:extLst>
                <a:ext uri="{FF2B5EF4-FFF2-40B4-BE49-F238E27FC236}">
                  <a16:creationId xmlns:a16="http://schemas.microsoft.com/office/drawing/2014/main" id="{58B63356-233E-CA17-8F63-BBCC6BB105BC}"/>
                </a:ext>
              </a:extLst>
            </p:cNvPr>
            <p:cNvSpPr/>
            <p:nvPr/>
          </p:nvSpPr>
          <p:spPr>
            <a:xfrm>
              <a:off x="10309733" y="5209126"/>
              <a:ext cx="603602" cy="411266"/>
            </a:xfrm>
            <a:custGeom>
              <a:avLst/>
              <a:gdLst>
                <a:gd name="connsiteX0" fmla="*/ 938594 w 939799"/>
                <a:gd name="connsiteY0" fmla="*/ 311280 h 640334"/>
                <a:gd name="connsiteX1" fmla="*/ 792956 w 939799"/>
                <a:gd name="connsiteY1" fmla="*/ 129924 h 640334"/>
                <a:gd name="connsiteX2" fmla="*/ 773525 w 939799"/>
                <a:gd name="connsiteY2" fmla="*/ 113255 h 640334"/>
                <a:gd name="connsiteX3" fmla="*/ 455771 w 939799"/>
                <a:gd name="connsiteY3" fmla="*/ 50486 h 640334"/>
                <a:gd name="connsiteX4" fmla="*/ 436531 w 939799"/>
                <a:gd name="connsiteY4" fmla="*/ 50105 h 640334"/>
                <a:gd name="connsiteX5" fmla="*/ 151448 w 939799"/>
                <a:gd name="connsiteY5" fmla="*/ 102397 h 640334"/>
                <a:gd name="connsiteX6" fmla="*/ 133826 w 939799"/>
                <a:gd name="connsiteY6" fmla="*/ 118970 h 640334"/>
                <a:gd name="connsiteX7" fmla="*/ 0 w 939799"/>
                <a:gd name="connsiteY7" fmla="*/ 313280 h 640334"/>
                <a:gd name="connsiteX8" fmla="*/ 140589 w 939799"/>
                <a:gd name="connsiteY8" fmla="*/ 510448 h 640334"/>
                <a:gd name="connsiteX9" fmla="*/ 158591 w 939799"/>
                <a:gd name="connsiteY9" fmla="*/ 526545 h 640334"/>
                <a:gd name="connsiteX10" fmla="*/ 469011 w 939799"/>
                <a:gd name="connsiteY10" fmla="*/ 591125 h 640334"/>
                <a:gd name="connsiteX11" fmla="*/ 487490 w 939799"/>
                <a:gd name="connsiteY11" fmla="*/ 590744 h 640334"/>
                <a:gd name="connsiteX12" fmla="*/ 809054 w 939799"/>
                <a:gd name="connsiteY12" fmla="*/ 528545 h 640334"/>
                <a:gd name="connsiteX13" fmla="*/ 823817 w 939799"/>
                <a:gd name="connsiteY13" fmla="*/ 514353 h 640334"/>
                <a:gd name="connsiteX14" fmla="*/ 938594 w 939799"/>
                <a:gd name="connsiteY14" fmla="*/ 311280 h 640334"/>
                <a:gd name="connsiteX15" fmla="*/ 357473 w 939799"/>
                <a:gd name="connsiteY15" fmla="*/ 282515 h 640334"/>
                <a:gd name="connsiteX16" fmla="*/ 341090 w 939799"/>
                <a:gd name="connsiteY16" fmla="*/ 322139 h 640334"/>
                <a:gd name="connsiteX17" fmla="*/ 315087 w 939799"/>
                <a:gd name="connsiteY17" fmla="*/ 334045 h 640334"/>
                <a:gd name="connsiteX18" fmla="*/ 315087 w 939799"/>
                <a:gd name="connsiteY18" fmla="*/ 355952 h 640334"/>
                <a:gd name="connsiteX19" fmla="*/ 281750 w 939799"/>
                <a:gd name="connsiteY19" fmla="*/ 355952 h 640334"/>
                <a:gd name="connsiteX20" fmla="*/ 281750 w 939799"/>
                <a:gd name="connsiteY20" fmla="*/ 335283 h 640334"/>
                <a:gd name="connsiteX21" fmla="*/ 269843 w 939799"/>
                <a:gd name="connsiteY21" fmla="*/ 332997 h 640334"/>
                <a:gd name="connsiteX22" fmla="*/ 247364 w 939799"/>
                <a:gd name="connsiteY22" fmla="*/ 324806 h 640334"/>
                <a:gd name="connsiteX23" fmla="*/ 233077 w 939799"/>
                <a:gd name="connsiteY23" fmla="*/ 314233 h 640334"/>
                <a:gd name="connsiteX24" fmla="*/ 248507 w 939799"/>
                <a:gd name="connsiteY24" fmla="*/ 286706 h 640334"/>
                <a:gd name="connsiteX25" fmla="*/ 269843 w 939799"/>
                <a:gd name="connsiteY25" fmla="*/ 299660 h 640334"/>
                <a:gd name="connsiteX26" fmla="*/ 294704 w 939799"/>
                <a:gd name="connsiteY26" fmla="*/ 304232 h 640334"/>
                <a:gd name="connsiteX27" fmla="*/ 316421 w 939799"/>
                <a:gd name="connsiteY27" fmla="*/ 298707 h 640334"/>
                <a:gd name="connsiteX28" fmla="*/ 324136 w 939799"/>
                <a:gd name="connsiteY28" fmla="*/ 283086 h 640334"/>
                <a:gd name="connsiteX29" fmla="*/ 324136 w 939799"/>
                <a:gd name="connsiteY29" fmla="*/ 283086 h 640334"/>
                <a:gd name="connsiteX30" fmla="*/ 320326 w 939799"/>
                <a:gd name="connsiteY30" fmla="*/ 271180 h 640334"/>
                <a:gd name="connsiteX31" fmla="*/ 310229 w 939799"/>
                <a:gd name="connsiteY31" fmla="*/ 265179 h 640334"/>
                <a:gd name="connsiteX32" fmla="*/ 296609 w 939799"/>
                <a:gd name="connsiteY32" fmla="*/ 261845 h 640334"/>
                <a:gd name="connsiteX33" fmla="*/ 277368 w 939799"/>
                <a:gd name="connsiteY33" fmla="*/ 257750 h 640334"/>
                <a:gd name="connsiteX34" fmla="*/ 259461 w 939799"/>
                <a:gd name="connsiteY34" fmla="*/ 250225 h 640334"/>
                <a:gd name="connsiteX35" fmla="*/ 246317 w 939799"/>
                <a:gd name="connsiteY35" fmla="*/ 235556 h 640334"/>
                <a:gd name="connsiteX36" fmla="*/ 241364 w 939799"/>
                <a:gd name="connsiteY36" fmla="*/ 209934 h 640334"/>
                <a:gd name="connsiteX37" fmla="*/ 241364 w 939799"/>
                <a:gd name="connsiteY37" fmla="*/ 209934 h 640334"/>
                <a:gd name="connsiteX38" fmla="*/ 257175 w 939799"/>
                <a:gd name="connsiteY38" fmla="*/ 169643 h 640334"/>
                <a:gd name="connsiteX39" fmla="*/ 281559 w 939799"/>
                <a:gd name="connsiteY39" fmla="*/ 157832 h 640334"/>
                <a:gd name="connsiteX40" fmla="*/ 281559 w 939799"/>
                <a:gd name="connsiteY40" fmla="*/ 135734 h 640334"/>
                <a:gd name="connsiteX41" fmla="*/ 314897 w 939799"/>
                <a:gd name="connsiteY41" fmla="*/ 135734 h 640334"/>
                <a:gd name="connsiteX42" fmla="*/ 314897 w 939799"/>
                <a:gd name="connsiteY42" fmla="*/ 156689 h 640334"/>
                <a:gd name="connsiteX43" fmla="*/ 328422 w 939799"/>
                <a:gd name="connsiteY43" fmla="*/ 160309 h 640334"/>
                <a:gd name="connsiteX44" fmla="*/ 353759 w 939799"/>
                <a:gd name="connsiteY44" fmla="*/ 174025 h 640334"/>
                <a:gd name="connsiteX45" fmla="*/ 339662 w 939799"/>
                <a:gd name="connsiteY45" fmla="*/ 202314 h 640334"/>
                <a:gd name="connsiteX46" fmla="*/ 320707 w 939799"/>
                <a:gd name="connsiteY46" fmla="*/ 191265 h 640334"/>
                <a:gd name="connsiteX47" fmla="*/ 301752 w 939799"/>
                <a:gd name="connsiteY47" fmla="*/ 187455 h 640334"/>
                <a:gd name="connsiteX48" fmla="*/ 281654 w 939799"/>
                <a:gd name="connsiteY48" fmla="*/ 192503 h 640334"/>
                <a:gd name="connsiteX49" fmla="*/ 274511 w 939799"/>
                <a:gd name="connsiteY49" fmla="*/ 206696 h 640334"/>
                <a:gd name="connsiteX50" fmla="*/ 274511 w 939799"/>
                <a:gd name="connsiteY50" fmla="*/ 206696 h 640334"/>
                <a:gd name="connsiteX51" fmla="*/ 278797 w 939799"/>
                <a:gd name="connsiteY51" fmla="*/ 219745 h 640334"/>
                <a:gd name="connsiteX52" fmla="*/ 290036 w 939799"/>
                <a:gd name="connsiteY52" fmla="*/ 226317 h 640334"/>
                <a:gd name="connsiteX53" fmla="*/ 304991 w 939799"/>
                <a:gd name="connsiteY53" fmla="*/ 230127 h 640334"/>
                <a:gd name="connsiteX54" fmla="*/ 323660 w 939799"/>
                <a:gd name="connsiteY54" fmla="*/ 234890 h 640334"/>
                <a:gd name="connsiteX55" fmla="*/ 340519 w 939799"/>
                <a:gd name="connsiteY55" fmla="*/ 243081 h 640334"/>
                <a:gd name="connsiteX56" fmla="*/ 352711 w 939799"/>
                <a:gd name="connsiteY56" fmla="*/ 257845 h 640334"/>
                <a:gd name="connsiteX57" fmla="*/ 357378 w 939799"/>
                <a:gd name="connsiteY57" fmla="*/ 282229 h 640334"/>
                <a:gd name="connsiteX58" fmla="*/ 357378 w 939799"/>
                <a:gd name="connsiteY58" fmla="*/ 282515 h 640334"/>
                <a:gd name="connsiteX59" fmla="*/ 513398 w 939799"/>
                <a:gd name="connsiteY59" fmla="*/ 411197 h 640334"/>
                <a:gd name="connsiteX60" fmla="*/ 511302 w 939799"/>
                <a:gd name="connsiteY60" fmla="*/ 421580 h 640334"/>
                <a:gd name="connsiteX61" fmla="*/ 490823 w 939799"/>
                <a:gd name="connsiteY61" fmla="*/ 435105 h 640334"/>
                <a:gd name="connsiteX62" fmla="*/ 477298 w 939799"/>
                <a:gd name="connsiteY62" fmla="*/ 414626 h 640334"/>
                <a:gd name="connsiteX63" fmla="*/ 479393 w 939799"/>
                <a:gd name="connsiteY63" fmla="*/ 404244 h 640334"/>
                <a:gd name="connsiteX64" fmla="*/ 499872 w 939799"/>
                <a:gd name="connsiteY64" fmla="*/ 390719 h 640334"/>
                <a:gd name="connsiteX65" fmla="*/ 513398 w 939799"/>
                <a:gd name="connsiteY65" fmla="*/ 411197 h 640334"/>
                <a:gd name="connsiteX66" fmla="*/ 505111 w 939799"/>
                <a:gd name="connsiteY66" fmla="*/ 364906 h 640334"/>
                <a:gd name="connsiteX67" fmla="*/ 505111 w 939799"/>
                <a:gd name="connsiteY67" fmla="*/ 364906 h 640334"/>
                <a:gd name="connsiteX68" fmla="*/ 491585 w 939799"/>
                <a:gd name="connsiteY68" fmla="*/ 344427 h 640334"/>
                <a:gd name="connsiteX69" fmla="*/ 518636 w 939799"/>
                <a:gd name="connsiteY69" fmla="*/ 212887 h 640334"/>
                <a:gd name="connsiteX70" fmla="*/ 539115 w 939799"/>
                <a:gd name="connsiteY70" fmla="*/ 199361 h 640334"/>
                <a:gd name="connsiteX71" fmla="*/ 552641 w 939799"/>
                <a:gd name="connsiteY71" fmla="*/ 219840 h 640334"/>
                <a:gd name="connsiteX72" fmla="*/ 525590 w 939799"/>
                <a:gd name="connsiteY72" fmla="*/ 351380 h 640334"/>
                <a:gd name="connsiteX73" fmla="*/ 505111 w 939799"/>
                <a:gd name="connsiteY73" fmla="*/ 364906 h 640334"/>
                <a:gd name="connsiteX74" fmla="*/ 582073 w 939799"/>
                <a:gd name="connsiteY74" fmla="*/ 425294 h 640334"/>
                <a:gd name="connsiteX75" fmla="*/ 579977 w 939799"/>
                <a:gd name="connsiteY75" fmla="*/ 435677 h 640334"/>
                <a:gd name="connsiteX76" fmla="*/ 559499 w 939799"/>
                <a:gd name="connsiteY76" fmla="*/ 449202 h 640334"/>
                <a:gd name="connsiteX77" fmla="*/ 545973 w 939799"/>
                <a:gd name="connsiteY77" fmla="*/ 428723 h 640334"/>
                <a:gd name="connsiteX78" fmla="*/ 548069 w 939799"/>
                <a:gd name="connsiteY78" fmla="*/ 418341 h 640334"/>
                <a:gd name="connsiteX79" fmla="*/ 568547 w 939799"/>
                <a:gd name="connsiteY79" fmla="*/ 404816 h 640334"/>
                <a:gd name="connsiteX80" fmla="*/ 582073 w 939799"/>
                <a:gd name="connsiteY80" fmla="*/ 425294 h 640334"/>
                <a:gd name="connsiteX81" fmla="*/ 573881 w 939799"/>
                <a:gd name="connsiteY81" fmla="*/ 379003 h 640334"/>
                <a:gd name="connsiteX82" fmla="*/ 560356 w 939799"/>
                <a:gd name="connsiteY82" fmla="*/ 358524 h 640334"/>
                <a:gd name="connsiteX83" fmla="*/ 587407 w 939799"/>
                <a:gd name="connsiteY83" fmla="*/ 226984 h 640334"/>
                <a:gd name="connsiteX84" fmla="*/ 607886 w 939799"/>
                <a:gd name="connsiteY84" fmla="*/ 213458 h 640334"/>
                <a:gd name="connsiteX85" fmla="*/ 621411 w 939799"/>
                <a:gd name="connsiteY85" fmla="*/ 233937 h 640334"/>
                <a:gd name="connsiteX86" fmla="*/ 594360 w 939799"/>
                <a:gd name="connsiteY86" fmla="*/ 365477 h 640334"/>
                <a:gd name="connsiteX87" fmla="*/ 573881 w 939799"/>
                <a:gd name="connsiteY87" fmla="*/ 379003 h 640334"/>
                <a:gd name="connsiteX88" fmla="*/ 650843 w 939799"/>
                <a:gd name="connsiteY88" fmla="*/ 439391 h 640334"/>
                <a:gd name="connsiteX89" fmla="*/ 648748 w 939799"/>
                <a:gd name="connsiteY89" fmla="*/ 449774 h 640334"/>
                <a:gd name="connsiteX90" fmla="*/ 628269 w 939799"/>
                <a:gd name="connsiteY90" fmla="*/ 463299 h 640334"/>
                <a:gd name="connsiteX91" fmla="*/ 614744 w 939799"/>
                <a:gd name="connsiteY91" fmla="*/ 442820 h 640334"/>
                <a:gd name="connsiteX92" fmla="*/ 616839 w 939799"/>
                <a:gd name="connsiteY92" fmla="*/ 432438 h 640334"/>
                <a:gd name="connsiteX93" fmla="*/ 637318 w 939799"/>
                <a:gd name="connsiteY93" fmla="*/ 418913 h 640334"/>
                <a:gd name="connsiteX94" fmla="*/ 650843 w 939799"/>
                <a:gd name="connsiteY94" fmla="*/ 439391 h 640334"/>
                <a:gd name="connsiteX95" fmla="*/ 690182 w 939799"/>
                <a:gd name="connsiteY95" fmla="*/ 248129 h 640334"/>
                <a:gd name="connsiteX96" fmla="*/ 663131 w 939799"/>
                <a:gd name="connsiteY96" fmla="*/ 379670 h 640334"/>
                <a:gd name="connsiteX97" fmla="*/ 642652 w 939799"/>
                <a:gd name="connsiteY97" fmla="*/ 393195 h 640334"/>
                <a:gd name="connsiteX98" fmla="*/ 629126 w 939799"/>
                <a:gd name="connsiteY98" fmla="*/ 372716 h 640334"/>
                <a:gd name="connsiteX99" fmla="*/ 656177 w 939799"/>
                <a:gd name="connsiteY99" fmla="*/ 241176 h 640334"/>
                <a:gd name="connsiteX100" fmla="*/ 676656 w 939799"/>
                <a:gd name="connsiteY100" fmla="*/ 227651 h 640334"/>
                <a:gd name="connsiteX101" fmla="*/ 690182 w 939799"/>
                <a:gd name="connsiteY101" fmla="*/ 248129 h 64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39799" h="640334">
                  <a:moveTo>
                    <a:pt x="938594" y="311280"/>
                  </a:moveTo>
                  <a:cubicBezTo>
                    <a:pt x="928592" y="221269"/>
                    <a:pt x="878205" y="160785"/>
                    <a:pt x="792956" y="129924"/>
                  </a:cubicBezTo>
                  <a:cubicBezTo>
                    <a:pt x="783717" y="126590"/>
                    <a:pt x="778097" y="122018"/>
                    <a:pt x="773525" y="113255"/>
                  </a:cubicBezTo>
                  <a:cubicBezTo>
                    <a:pt x="710851" y="-7045"/>
                    <a:pt x="559022" y="-37049"/>
                    <a:pt x="455771" y="50486"/>
                  </a:cubicBezTo>
                  <a:cubicBezTo>
                    <a:pt x="448056" y="57058"/>
                    <a:pt x="444151" y="57439"/>
                    <a:pt x="436531" y="50105"/>
                  </a:cubicBezTo>
                  <a:cubicBezTo>
                    <a:pt x="348425" y="-34763"/>
                    <a:pt x="203835" y="-8188"/>
                    <a:pt x="151448" y="102397"/>
                  </a:cubicBezTo>
                  <a:cubicBezTo>
                    <a:pt x="147542" y="110684"/>
                    <a:pt x="142589" y="115541"/>
                    <a:pt x="133826" y="118970"/>
                  </a:cubicBezTo>
                  <a:cubicBezTo>
                    <a:pt x="52388" y="150498"/>
                    <a:pt x="-95" y="227174"/>
                    <a:pt x="0" y="313280"/>
                  </a:cubicBezTo>
                  <a:cubicBezTo>
                    <a:pt x="0" y="402815"/>
                    <a:pt x="55340" y="480730"/>
                    <a:pt x="140589" y="510448"/>
                  </a:cubicBezTo>
                  <a:cubicBezTo>
                    <a:pt x="149543" y="513591"/>
                    <a:pt x="154496" y="518163"/>
                    <a:pt x="158591" y="526545"/>
                  </a:cubicBezTo>
                  <a:cubicBezTo>
                    <a:pt x="216218" y="646084"/>
                    <a:pt x="368332" y="677802"/>
                    <a:pt x="469011" y="591125"/>
                  </a:cubicBezTo>
                  <a:cubicBezTo>
                    <a:pt x="476345" y="584838"/>
                    <a:pt x="480155" y="585029"/>
                    <a:pt x="487490" y="590744"/>
                  </a:cubicBezTo>
                  <a:cubicBezTo>
                    <a:pt x="594551" y="676088"/>
                    <a:pt x="742474" y="647417"/>
                    <a:pt x="809054" y="528545"/>
                  </a:cubicBezTo>
                  <a:cubicBezTo>
                    <a:pt x="812673" y="522068"/>
                    <a:pt x="817150" y="517687"/>
                    <a:pt x="823817" y="514353"/>
                  </a:cubicBezTo>
                  <a:cubicBezTo>
                    <a:pt x="901446" y="474634"/>
                    <a:pt x="948023" y="395672"/>
                    <a:pt x="938594" y="311280"/>
                  </a:cubicBezTo>
                  <a:close/>
                  <a:moveTo>
                    <a:pt x="357473" y="282515"/>
                  </a:moveTo>
                  <a:cubicBezTo>
                    <a:pt x="357473" y="299564"/>
                    <a:pt x="352044" y="312804"/>
                    <a:pt x="341090" y="322139"/>
                  </a:cubicBezTo>
                  <a:cubicBezTo>
                    <a:pt x="334232" y="328044"/>
                    <a:pt x="325469" y="331854"/>
                    <a:pt x="315087" y="334045"/>
                  </a:cubicBezTo>
                  <a:lnTo>
                    <a:pt x="315087" y="355952"/>
                  </a:lnTo>
                  <a:lnTo>
                    <a:pt x="281750" y="355952"/>
                  </a:lnTo>
                  <a:lnTo>
                    <a:pt x="281750" y="335283"/>
                  </a:lnTo>
                  <a:cubicBezTo>
                    <a:pt x="277844" y="334712"/>
                    <a:pt x="273844" y="334045"/>
                    <a:pt x="269843" y="332997"/>
                  </a:cubicBezTo>
                  <a:cubicBezTo>
                    <a:pt x="261461" y="330902"/>
                    <a:pt x="253937" y="328139"/>
                    <a:pt x="247364" y="324806"/>
                  </a:cubicBezTo>
                  <a:cubicBezTo>
                    <a:pt x="240792" y="321472"/>
                    <a:pt x="236030" y="317948"/>
                    <a:pt x="233077" y="314233"/>
                  </a:cubicBezTo>
                  <a:lnTo>
                    <a:pt x="248507" y="286706"/>
                  </a:lnTo>
                  <a:cubicBezTo>
                    <a:pt x="254794" y="292325"/>
                    <a:pt x="261842" y="296612"/>
                    <a:pt x="269843" y="299660"/>
                  </a:cubicBezTo>
                  <a:cubicBezTo>
                    <a:pt x="277844" y="302708"/>
                    <a:pt x="286131" y="304232"/>
                    <a:pt x="294704" y="304232"/>
                  </a:cubicBezTo>
                  <a:cubicBezTo>
                    <a:pt x="304038" y="304232"/>
                    <a:pt x="311277" y="302422"/>
                    <a:pt x="316421" y="298707"/>
                  </a:cubicBezTo>
                  <a:cubicBezTo>
                    <a:pt x="321564" y="294992"/>
                    <a:pt x="324136" y="289754"/>
                    <a:pt x="324136" y="283086"/>
                  </a:cubicBezTo>
                  <a:lnTo>
                    <a:pt x="324136" y="283086"/>
                  </a:lnTo>
                  <a:cubicBezTo>
                    <a:pt x="324136" y="277847"/>
                    <a:pt x="322898" y="273942"/>
                    <a:pt x="320326" y="271180"/>
                  </a:cubicBezTo>
                  <a:cubicBezTo>
                    <a:pt x="317754" y="268418"/>
                    <a:pt x="314420" y="266417"/>
                    <a:pt x="310229" y="265179"/>
                  </a:cubicBezTo>
                  <a:cubicBezTo>
                    <a:pt x="306038" y="263846"/>
                    <a:pt x="301562" y="262798"/>
                    <a:pt x="296609" y="261845"/>
                  </a:cubicBezTo>
                  <a:cubicBezTo>
                    <a:pt x="290322" y="260702"/>
                    <a:pt x="283845" y="259369"/>
                    <a:pt x="277368" y="257750"/>
                  </a:cubicBezTo>
                  <a:cubicBezTo>
                    <a:pt x="270891" y="256130"/>
                    <a:pt x="264890" y="253654"/>
                    <a:pt x="259461" y="250225"/>
                  </a:cubicBezTo>
                  <a:cubicBezTo>
                    <a:pt x="254032" y="246796"/>
                    <a:pt x="249650" y="241938"/>
                    <a:pt x="246317" y="235556"/>
                  </a:cubicBezTo>
                  <a:cubicBezTo>
                    <a:pt x="242983" y="229175"/>
                    <a:pt x="241364" y="220602"/>
                    <a:pt x="241364" y="209934"/>
                  </a:cubicBezTo>
                  <a:lnTo>
                    <a:pt x="241364" y="209934"/>
                  </a:lnTo>
                  <a:cubicBezTo>
                    <a:pt x="241364" y="192503"/>
                    <a:pt x="246602" y="179168"/>
                    <a:pt x="257175" y="169643"/>
                  </a:cubicBezTo>
                  <a:cubicBezTo>
                    <a:pt x="263652" y="163833"/>
                    <a:pt x="271844" y="160118"/>
                    <a:pt x="281559" y="157832"/>
                  </a:cubicBezTo>
                  <a:lnTo>
                    <a:pt x="281559" y="135734"/>
                  </a:lnTo>
                  <a:lnTo>
                    <a:pt x="314897" y="135734"/>
                  </a:lnTo>
                  <a:lnTo>
                    <a:pt x="314897" y="156689"/>
                  </a:lnTo>
                  <a:cubicBezTo>
                    <a:pt x="319373" y="157451"/>
                    <a:pt x="323850" y="158690"/>
                    <a:pt x="328422" y="160309"/>
                  </a:cubicBezTo>
                  <a:cubicBezTo>
                    <a:pt x="337471" y="163547"/>
                    <a:pt x="345948" y="168119"/>
                    <a:pt x="353759" y="174025"/>
                  </a:cubicBezTo>
                  <a:lnTo>
                    <a:pt x="339662" y="202314"/>
                  </a:lnTo>
                  <a:cubicBezTo>
                    <a:pt x="333566" y="197552"/>
                    <a:pt x="327279" y="193837"/>
                    <a:pt x="320707" y="191265"/>
                  </a:cubicBezTo>
                  <a:cubicBezTo>
                    <a:pt x="314135" y="188693"/>
                    <a:pt x="307848" y="187455"/>
                    <a:pt x="301752" y="187455"/>
                  </a:cubicBezTo>
                  <a:cubicBezTo>
                    <a:pt x="293180" y="187455"/>
                    <a:pt x="286417" y="189170"/>
                    <a:pt x="281654" y="192503"/>
                  </a:cubicBezTo>
                  <a:cubicBezTo>
                    <a:pt x="276892" y="195837"/>
                    <a:pt x="274511" y="200600"/>
                    <a:pt x="274511" y="206696"/>
                  </a:cubicBezTo>
                  <a:lnTo>
                    <a:pt x="274511" y="206696"/>
                  </a:lnTo>
                  <a:cubicBezTo>
                    <a:pt x="274511" y="212506"/>
                    <a:pt x="275939" y="216792"/>
                    <a:pt x="278797" y="219745"/>
                  </a:cubicBezTo>
                  <a:cubicBezTo>
                    <a:pt x="281654" y="222698"/>
                    <a:pt x="285369" y="224888"/>
                    <a:pt x="290036" y="226317"/>
                  </a:cubicBezTo>
                  <a:cubicBezTo>
                    <a:pt x="294704" y="227746"/>
                    <a:pt x="299657" y="228984"/>
                    <a:pt x="304991" y="230127"/>
                  </a:cubicBezTo>
                  <a:cubicBezTo>
                    <a:pt x="311277" y="231461"/>
                    <a:pt x="317468" y="232985"/>
                    <a:pt x="323660" y="234890"/>
                  </a:cubicBezTo>
                  <a:cubicBezTo>
                    <a:pt x="329851" y="236795"/>
                    <a:pt x="335471" y="239557"/>
                    <a:pt x="340519" y="243081"/>
                  </a:cubicBezTo>
                  <a:cubicBezTo>
                    <a:pt x="345567" y="246701"/>
                    <a:pt x="349663" y="251558"/>
                    <a:pt x="352711" y="257845"/>
                  </a:cubicBezTo>
                  <a:cubicBezTo>
                    <a:pt x="355759" y="264131"/>
                    <a:pt x="357378" y="272228"/>
                    <a:pt x="357378" y="282229"/>
                  </a:cubicBezTo>
                  <a:lnTo>
                    <a:pt x="357378" y="282515"/>
                  </a:lnTo>
                  <a:close/>
                  <a:moveTo>
                    <a:pt x="513398" y="411197"/>
                  </a:moveTo>
                  <a:lnTo>
                    <a:pt x="511302" y="421580"/>
                  </a:lnTo>
                  <a:cubicBezTo>
                    <a:pt x="509397" y="431009"/>
                    <a:pt x="500158" y="437010"/>
                    <a:pt x="490823" y="435105"/>
                  </a:cubicBezTo>
                  <a:cubicBezTo>
                    <a:pt x="481394" y="433200"/>
                    <a:pt x="475393" y="423961"/>
                    <a:pt x="477298" y="414626"/>
                  </a:cubicBezTo>
                  <a:lnTo>
                    <a:pt x="479393" y="404244"/>
                  </a:lnTo>
                  <a:cubicBezTo>
                    <a:pt x="481298" y="394814"/>
                    <a:pt x="490538" y="388814"/>
                    <a:pt x="499872" y="390719"/>
                  </a:cubicBezTo>
                  <a:cubicBezTo>
                    <a:pt x="509207" y="392624"/>
                    <a:pt x="515303" y="401863"/>
                    <a:pt x="513398" y="411197"/>
                  </a:cubicBezTo>
                  <a:close/>
                  <a:moveTo>
                    <a:pt x="505111" y="364906"/>
                  </a:moveTo>
                  <a:lnTo>
                    <a:pt x="505111" y="364906"/>
                  </a:lnTo>
                  <a:cubicBezTo>
                    <a:pt x="495681" y="363001"/>
                    <a:pt x="489680" y="353762"/>
                    <a:pt x="491585" y="344427"/>
                  </a:cubicBezTo>
                  <a:lnTo>
                    <a:pt x="518636" y="212887"/>
                  </a:lnTo>
                  <a:cubicBezTo>
                    <a:pt x="520541" y="203457"/>
                    <a:pt x="529781" y="197456"/>
                    <a:pt x="539115" y="199361"/>
                  </a:cubicBezTo>
                  <a:cubicBezTo>
                    <a:pt x="548545" y="201266"/>
                    <a:pt x="554546" y="210506"/>
                    <a:pt x="552641" y="219840"/>
                  </a:cubicBezTo>
                  <a:lnTo>
                    <a:pt x="525590" y="351380"/>
                  </a:lnTo>
                  <a:cubicBezTo>
                    <a:pt x="523685" y="360810"/>
                    <a:pt x="514445" y="366811"/>
                    <a:pt x="505111" y="364906"/>
                  </a:cubicBezTo>
                  <a:close/>
                  <a:moveTo>
                    <a:pt x="582073" y="425294"/>
                  </a:moveTo>
                  <a:lnTo>
                    <a:pt x="579977" y="435677"/>
                  </a:lnTo>
                  <a:cubicBezTo>
                    <a:pt x="578072" y="445106"/>
                    <a:pt x="568833" y="451107"/>
                    <a:pt x="559499" y="449202"/>
                  </a:cubicBezTo>
                  <a:cubicBezTo>
                    <a:pt x="550069" y="447297"/>
                    <a:pt x="544068" y="438058"/>
                    <a:pt x="545973" y="428723"/>
                  </a:cubicBezTo>
                  <a:lnTo>
                    <a:pt x="548069" y="418341"/>
                  </a:lnTo>
                  <a:cubicBezTo>
                    <a:pt x="549974" y="408911"/>
                    <a:pt x="559213" y="402911"/>
                    <a:pt x="568547" y="404816"/>
                  </a:cubicBezTo>
                  <a:cubicBezTo>
                    <a:pt x="577977" y="406721"/>
                    <a:pt x="583978" y="415960"/>
                    <a:pt x="582073" y="425294"/>
                  </a:cubicBezTo>
                  <a:close/>
                  <a:moveTo>
                    <a:pt x="573881" y="379003"/>
                  </a:moveTo>
                  <a:cubicBezTo>
                    <a:pt x="564452" y="377098"/>
                    <a:pt x="558451" y="367859"/>
                    <a:pt x="560356" y="358524"/>
                  </a:cubicBezTo>
                  <a:lnTo>
                    <a:pt x="587407" y="226984"/>
                  </a:lnTo>
                  <a:cubicBezTo>
                    <a:pt x="589312" y="217554"/>
                    <a:pt x="598551" y="211553"/>
                    <a:pt x="607886" y="213458"/>
                  </a:cubicBezTo>
                  <a:cubicBezTo>
                    <a:pt x="617315" y="215363"/>
                    <a:pt x="623316" y="224603"/>
                    <a:pt x="621411" y="233937"/>
                  </a:cubicBezTo>
                  <a:lnTo>
                    <a:pt x="594360" y="365477"/>
                  </a:lnTo>
                  <a:cubicBezTo>
                    <a:pt x="592455" y="374907"/>
                    <a:pt x="583216" y="380908"/>
                    <a:pt x="573881" y="379003"/>
                  </a:cubicBezTo>
                  <a:close/>
                  <a:moveTo>
                    <a:pt x="650843" y="439391"/>
                  </a:moveTo>
                  <a:lnTo>
                    <a:pt x="648748" y="449774"/>
                  </a:lnTo>
                  <a:cubicBezTo>
                    <a:pt x="646843" y="459203"/>
                    <a:pt x="637604" y="465204"/>
                    <a:pt x="628269" y="463299"/>
                  </a:cubicBezTo>
                  <a:cubicBezTo>
                    <a:pt x="618839" y="461394"/>
                    <a:pt x="612839" y="452155"/>
                    <a:pt x="614744" y="442820"/>
                  </a:cubicBezTo>
                  <a:lnTo>
                    <a:pt x="616839" y="432438"/>
                  </a:lnTo>
                  <a:cubicBezTo>
                    <a:pt x="618744" y="423008"/>
                    <a:pt x="627983" y="417008"/>
                    <a:pt x="637318" y="418913"/>
                  </a:cubicBezTo>
                  <a:cubicBezTo>
                    <a:pt x="646748" y="420818"/>
                    <a:pt x="652748" y="430057"/>
                    <a:pt x="650843" y="439391"/>
                  </a:cubicBezTo>
                  <a:close/>
                  <a:moveTo>
                    <a:pt x="690182" y="248129"/>
                  </a:moveTo>
                  <a:lnTo>
                    <a:pt x="663131" y="379670"/>
                  </a:lnTo>
                  <a:cubicBezTo>
                    <a:pt x="661226" y="389099"/>
                    <a:pt x="651986" y="395100"/>
                    <a:pt x="642652" y="393195"/>
                  </a:cubicBezTo>
                  <a:cubicBezTo>
                    <a:pt x="633222" y="391290"/>
                    <a:pt x="627221" y="382051"/>
                    <a:pt x="629126" y="372716"/>
                  </a:cubicBezTo>
                  <a:lnTo>
                    <a:pt x="656177" y="241176"/>
                  </a:lnTo>
                  <a:cubicBezTo>
                    <a:pt x="658082" y="231746"/>
                    <a:pt x="667322" y="225746"/>
                    <a:pt x="676656" y="227651"/>
                  </a:cubicBezTo>
                  <a:cubicBezTo>
                    <a:pt x="685991" y="229556"/>
                    <a:pt x="692087" y="238795"/>
                    <a:pt x="690182" y="248129"/>
                  </a:cubicBezTo>
                  <a:close/>
                </a:path>
              </a:pathLst>
            </a:custGeom>
            <a:solidFill>
              <a:srgbClr val="8BC9C5"/>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00" name="Graphic 212">
              <a:extLst>
                <a:ext uri="{FF2B5EF4-FFF2-40B4-BE49-F238E27FC236}">
                  <a16:creationId xmlns:a16="http://schemas.microsoft.com/office/drawing/2014/main" id="{DD4B7C6E-EEAC-1031-7BCF-4A6560CA4EA3}"/>
                </a:ext>
              </a:extLst>
            </p:cNvPr>
            <p:cNvGrpSpPr/>
            <p:nvPr/>
          </p:nvGrpSpPr>
          <p:grpSpPr>
            <a:xfrm>
              <a:off x="10949572" y="5265098"/>
              <a:ext cx="587841" cy="400543"/>
              <a:chOff x="6147720" y="2720806"/>
              <a:chExt cx="915259" cy="623640"/>
            </a:xfrm>
            <a:solidFill>
              <a:srgbClr val="8BC9C5"/>
            </a:solidFill>
          </p:grpSpPr>
          <p:sp>
            <p:nvSpPr>
              <p:cNvPr id="301" name="Freeform: Shape 300">
                <a:extLst>
                  <a:ext uri="{FF2B5EF4-FFF2-40B4-BE49-F238E27FC236}">
                    <a16:creationId xmlns:a16="http://schemas.microsoft.com/office/drawing/2014/main" id="{6B25739B-B22F-2C38-802D-39281B97C91A}"/>
                  </a:ext>
                </a:extLst>
              </p:cNvPr>
              <p:cNvSpPr/>
              <p:nvPr/>
            </p:nvSpPr>
            <p:spPr>
              <a:xfrm>
                <a:off x="6646956" y="2913400"/>
                <a:ext cx="80616" cy="90936"/>
              </a:xfrm>
              <a:custGeom>
                <a:avLst/>
                <a:gdLst>
                  <a:gd name="connsiteX0" fmla="*/ 51499 w 80616"/>
                  <a:gd name="connsiteY0" fmla="*/ 11 h 90936"/>
                  <a:gd name="connsiteX1" fmla="*/ 51499 w 80616"/>
                  <a:gd name="connsiteY1" fmla="*/ 11 h 90936"/>
                  <a:gd name="connsiteX2" fmla="*/ 24067 w 80616"/>
                  <a:gd name="connsiteY2" fmla="*/ 34872 h 90936"/>
                  <a:gd name="connsiteX3" fmla="*/ 22543 w 80616"/>
                  <a:gd name="connsiteY3" fmla="*/ 39539 h 90936"/>
                  <a:gd name="connsiteX4" fmla="*/ 6446 w 80616"/>
                  <a:gd name="connsiteY4" fmla="*/ 55541 h 90936"/>
                  <a:gd name="connsiteX5" fmla="*/ 9208 w 80616"/>
                  <a:gd name="connsiteY5" fmla="*/ 87545 h 90936"/>
                  <a:gd name="connsiteX6" fmla="*/ 36354 w 80616"/>
                  <a:gd name="connsiteY6" fmla="*/ 84497 h 90936"/>
                  <a:gd name="connsiteX7" fmla="*/ 71311 w 80616"/>
                  <a:gd name="connsiteY7" fmla="*/ 50017 h 90936"/>
                  <a:gd name="connsiteX8" fmla="*/ 78550 w 80616"/>
                  <a:gd name="connsiteY8" fmla="*/ 18870 h 90936"/>
                  <a:gd name="connsiteX9" fmla="*/ 51499 w 80616"/>
                  <a:gd name="connsiteY9" fmla="*/ 11 h 90936"/>
                  <a:gd name="connsiteX10" fmla="*/ 32354 w 80616"/>
                  <a:gd name="connsiteY10" fmla="*/ 73544 h 90936"/>
                  <a:gd name="connsiteX11" fmla="*/ 24638 w 80616"/>
                  <a:gd name="connsiteY11" fmla="*/ 82783 h 90936"/>
                  <a:gd name="connsiteX12" fmla="*/ 11399 w 80616"/>
                  <a:gd name="connsiteY12" fmla="*/ 79259 h 90936"/>
                  <a:gd name="connsiteX13" fmla="*/ 11589 w 80616"/>
                  <a:gd name="connsiteY13" fmla="*/ 61637 h 90936"/>
                  <a:gd name="connsiteX14" fmla="*/ 26067 w 80616"/>
                  <a:gd name="connsiteY14" fmla="*/ 47255 h 90936"/>
                  <a:gd name="connsiteX15" fmla="*/ 30544 w 80616"/>
                  <a:gd name="connsiteY15" fmla="*/ 48207 h 90936"/>
                  <a:gd name="connsiteX16" fmla="*/ 33116 w 80616"/>
                  <a:gd name="connsiteY16" fmla="*/ 64590 h 90936"/>
                  <a:gd name="connsiteX17" fmla="*/ 32259 w 80616"/>
                  <a:gd name="connsiteY17" fmla="*/ 73544 h 90936"/>
                  <a:gd name="connsiteX18" fmla="*/ 66168 w 80616"/>
                  <a:gd name="connsiteY18" fmla="*/ 44969 h 90936"/>
                  <a:gd name="connsiteX19" fmla="*/ 43974 w 80616"/>
                  <a:gd name="connsiteY19" fmla="*/ 66495 h 90936"/>
                  <a:gd name="connsiteX20" fmla="*/ 41879 w 80616"/>
                  <a:gd name="connsiteY20" fmla="*/ 67638 h 90936"/>
                  <a:gd name="connsiteX21" fmla="*/ 41307 w 80616"/>
                  <a:gd name="connsiteY21" fmla="*/ 65257 h 90936"/>
                  <a:gd name="connsiteX22" fmla="*/ 33402 w 80616"/>
                  <a:gd name="connsiteY22" fmla="*/ 34872 h 90936"/>
                  <a:gd name="connsiteX23" fmla="*/ 31306 w 80616"/>
                  <a:gd name="connsiteY23" fmla="*/ 26681 h 90936"/>
                  <a:gd name="connsiteX24" fmla="*/ 31306 w 80616"/>
                  <a:gd name="connsiteY24" fmla="*/ 26681 h 90936"/>
                  <a:gd name="connsiteX25" fmla="*/ 53118 w 80616"/>
                  <a:gd name="connsiteY25" fmla="*/ 7726 h 90936"/>
                  <a:gd name="connsiteX26" fmla="*/ 72073 w 80616"/>
                  <a:gd name="connsiteY26" fmla="*/ 22871 h 90936"/>
                  <a:gd name="connsiteX27" fmla="*/ 66072 w 80616"/>
                  <a:gd name="connsiteY27" fmla="*/ 44969 h 9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616" h="90936">
                    <a:moveTo>
                      <a:pt x="51499" y="11"/>
                    </a:moveTo>
                    <a:lnTo>
                      <a:pt x="51499" y="11"/>
                    </a:lnTo>
                    <a:cubicBezTo>
                      <a:pt x="34449" y="-466"/>
                      <a:pt x="17590" y="15060"/>
                      <a:pt x="24067" y="34872"/>
                    </a:cubicBezTo>
                    <a:cubicBezTo>
                      <a:pt x="24734" y="36968"/>
                      <a:pt x="23877" y="38206"/>
                      <a:pt x="22543" y="39539"/>
                    </a:cubicBezTo>
                    <a:cubicBezTo>
                      <a:pt x="17209" y="44873"/>
                      <a:pt x="11685" y="50112"/>
                      <a:pt x="6446" y="55541"/>
                    </a:cubicBezTo>
                    <a:cubicBezTo>
                      <a:pt x="-3174" y="65543"/>
                      <a:pt x="-1841" y="80402"/>
                      <a:pt x="9208" y="87545"/>
                    </a:cubicBezTo>
                    <a:cubicBezTo>
                      <a:pt x="17685" y="92975"/>
                      <a:pt x="28830" y="91832"/>
                      <a:pt x="36354" y="84497"/>
                    </a:cubicBezTo>
                    <a:cubicBezTo>
                      <a:pt x="48070" y="73067"/>
                      <a:pt x="59691" y="61542"/>
                      <a:pt x="71311" y="50017"/>
                    </a:cubicBezTo>
                    <a:cubicBezTo>
                      <a:pt x="80265" y="41159"/>
                      <a:pt x="82932" y="29633"/>
                      <a:pt x="78550" y="18870"/>
                    </a:cubicBezTo>
                    <a:cubicBezTo>
                      <a:pt x="73692" y="6964"/>
                      <a:pt x="63786" y="106"/>
                      <a:pt x="51499" y="11"/>
                    </a:cubicBezTo>
                    <a:close/>
                    <a:moveTo>
                      <a:pt x="32354" y="73544"/>
                    </a:moveTo>
                    <a:cubicBezTo>
                      <a:pt x="31497" y="78116"/>
                      <a:pt x="29592" y="81640"/>
                      <a:pt x="24638" y="82783"/>
                    </a:cubicBezTo>
                    <a:cubicBezTo>
                      <a:pt x="19590" y="83926"/>
                      <a:pt x="15018" y="82973"/>
                      <a:pt x="11399" y="79259"/>
                    </a:cubicBezTo>
                    <a:cubicBezTo>
                      <a:pt x="6541" y="74306"/>
                      <a:pt x="6732" y="66590"/>
                      <a:pt x="11589" y="61637"/>
                    </a:cubicBezTo>
                    <a:cubicBezTo>
                      <a:pt x="16352" y="56780"/>
                      <a:pt x="21305" y="52112"/>
                      <a:pt x="26067" y="47255"/>
                    </a:cubicBezTo>
                    <a:cubicBezTo>
                      <a:pt x="28258" y="45064"/>
                      <a:pt x="29496" y="45350"/>
                      <a:pt x="30544" y="48207"/>
                    </a:cubicBezTo>
                    <a:cubicBezTo>
                      <a:pt x="32449" y="53351"/>
                      <a:pt x="33211" y="58685"/>
                      <a:pt x="33116" y="64590"/>
                    </a:cubicBezTo>
                    <a:cubicBezTo>
                      <a:pt x="33116" y="67352"/>
                      <a:pt x="32925" y="70400"/>
                      <a:pt x="32259" y="73544"/>
                    </a:cubicBezTo>
                    <a:close/>
                    <a:moveTo>
                      <a:pt x="66168" y="44969"/>
                    </a:moveTo>
                    <a:cubicBezTo>
                      <a:pt x="58929" y="52303"/>
                      <a:pt x="51404" y="59351"/>
                      <a:pt x="43974" y="66495"/>
                    </a:cubicBezTo>
                    <a:cubicBezTo>
                      <a:pt x="43403" y="67067"/>
                      <a:pt x="42831" y="68114"/>
                      <a:pt x="41879" y="67638"/>
                    </a:cubicBezTo>
                    <a:cubicBezTo>
                      <a:pt x="40926" y="67162"/>
                      <a:pt x="41307" y="66114"/>
                      <a:pt x="41307" y="65257"/>
                    </a:cubicBezTo>
                    <a:cubicBezTo>
                      <a:pt x="41498" y="54398"/>
                      <a:pt x="38450" y="44397"/>
                      <a:pt x="33402" y="34872"/>
                    </a:cubicBezTo>
                    <a:cubicBezTo>
                      <a:pt x="31973" y="32110"/>
                      <a:pt x="31116" y="29348"/>
                      <a:pt x="31306" y="26681"/>
                    </a:cubicBezTo>
                    <a:lnTo>
                      <a:pt x="31306" y="26681"/>
                    </a:lnTo>
                    <a:cubicBezTo>
                      <a:pt x="31306" y="15632"/>
                      <a:pt x="42355" y="6202"/>
                      <a:pt x="53118" y="7726"/>
                    </a:cubicBezTo>
                    <a:cubicBezTo>
                      <a:pt x="62453" y="8964"/>
                      <a:pt x="69025" y="13917"/>
                      <a:pt x="72073" y="22871"/>
                    </a:cubicBezTo>
                    <a:cubicBezTo>
                      <a:pt x="75026" y="31348"/>
                      <a:pt x="72168" y="38777"/>
                      <a:pt x="66072" y="44969"/>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2" name="Freeform: Shape 301">
                <a:extLst>
                  <a:ext uri="{FF2B5EF4-FFF2-40B4-BE49-F238E27FC236}">
                    <a16:creationId xmlns:a16="http://schemas.microsoft.com/office/drawing/2014/main" id="{DEF01A21-452D-86D7-E660-2A0A8CA906CC}"/>
                  </a:ext>
                </a:extLst>
              </p:cNvPr>
              <p:cNvSpPr/>
              <p:nvPr/>
            </p:nvSpPr>
            <p:spPr>
              <a:xfrm>
                <a:off x="6330120" y="2895119"/>
                <a:ext cx="8198" cy="8385"/>
              </a:xfrm>
              <a:custGeom>
                <a:avLst/>
                <a:gdLst>
                  <a:gd name="connsiteX0" fmla="*/ 4194 w 8198"/>
                  <a:gd name="connsiteY0" fmla="*/ 8385 h 8385"/>
                  <a:gd name="connsiteX1" fmla="*/ 8195 w 8198"/>
                  <a:gd name="connsiteY1" fmla="*/ 4004 h 8385"/>
                  <a:gd name="connsiteX2" fmla="*/ 4099 w 8198"/>
                  <a:gd name="connsiteY2" fmla="*/ 3 h 8385"/>
                  <a:gd name="connsiteX3" fmla="*/ 3 w 8198"/>
                  <a:gd name="connsiteY3" fmla="*/ 4290 h 8385"/>
                  <a:gd name="connsiteX4" fmla="*/ 4099 w 8198"/>
                  <a:gd name="connsiteY4" fmla="*/ 8290 h 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8" h="8385">
                    <a:moveTo>
                      <a:pt x="4194" y="8385"/>
                    </a:moveTo>
                    <a:cubicBezTo>
                      <a:pt x="6385" y="8385"/>
                      <a:pt x="8290" y="6290"/>
                      <a:pt x="8195" y="4004"/>
                    </a:cubicBezTo>
                    <a:cubicBezTo>
                      <a:pt x="8100" y="1813"/>
                      <a:pt x="6290" y="-92"/>
                      <a:pt x="4099" y="3"/>
                    </a:cubicBezTo>
                    <a:cubicBezTo>
                      <a:pt x="1813" y="3"/>
                      <a:pt x="-92" y="2099"/>
                      <a:pt x="3" y="4290"/>
                    </a:cubicBezTo>
                    <a:cubicBezTo>
                      <a:pt x="99" y="6385"/>
                      <a:pt x="2099" y="8290"/>
                      <a:pt x="4099" y="8290"/>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3" name="Freeform: Shape 302">
                <a:extLst>
                  <a:ext uri="{FF2B5EF4-FFF2-40B4-BE49-F238E27FC236}">
                    <a16:creationId xmlns:a16="http://schemas.microsoft.com/office/drawing/2014/main" id="{CAE7F44A-80DC-3D64-E201-71EB71AEFB8C}"/>
                  </a:ext>
                </a:extLst>
              </p:cNvPr>
              <p:cNvSpPr/>
              <p:nvPr/>
            </p:nvSpPr>
            <p:spPr>
              <a:xfrm>
                <a:off x="6571705" y="2887220"/>
                <a:ext cx="92698" cy="79279"/>
              </a:xfrm>
              <a:custGeom>
                <a:avLst/>
                <a:gdLst>
                  <a:gd name="connsiteX0" fmla="*/ 92651 w 92698"/>
                  <a:gd name="connsiteY0" fmla="*/ 48480 h 79279"/>
                  <a:gd name="connsiteX1" fmla="*/ 57884 w 92698"/>
                  <a:gd name="connsiteY1" fmla="*/ 23334 h 79279"/>
                  <a:gd name="connsiteX2" fmla="*/ 51598 w 92698"/>
                  <a:gd name="connsiteY2" fmla="*/ 21524 h 79279"/>
                  <a:gd name="connsiteX3" fmla="*/ 35596 w 92698"/>
                  <a:gd name="connsiteY3" fmla="*/ 6093 h 79279"/>
                  <a:gd name="connsiteX4" fmla="*/ 17975 w 92698"/>
                  <a:gd name="connsiteY4" fmla="*/ 188 h 79279"/>
                  <a:gd name="connsiteX5" fmla="*/ 1115 w 92698"/>
                  <a:gd name="connsiteY5" fmla="*/ 13904 h 79279"/>
                  <a:gd name="connsiteX6" fmla="*/ 6259 w 92698"/>
                  <a:gd name="connsiteY6" fmla="*/ 35526 h 79279"/>
                  <a:gd name="connsiteX7" fmla="*/ 42835 w 92698"/>
                  <a:gd name="connsiteY7" fmla="*/ 71530 h 79279"/>
                  <a:gd name="connsiteX8" fmla="*/ 62647 w 92698"/>
                  <a:gd name="connsiteY8" fmla="*/ 79245 h 79279"/>
                  <a:gd name="connsiteX9" fmla="*/ 62647 w 92698"/>
                  <a:gd name="connsiteY9" fmla="*/ 79245 h 79279"/>
                  <a:gd name="connsiteX10" fmla="*/ 92651 w 92698"/>
                  <a:gd name="connsiteY10" fmla="*/ 48670 h 79279"/>
                  <a:gd name="connsiteX11" fmla="*/ 7783 w 92698"/>
                  <a:gd name="connsiteY11" fmla="*/ 17619 h 79279"/>
                  <a:gd name="connsiteX12" fmla="*/ 22642 w 92698"/>
                  <a:gd name="connsiteY12" fmla="*/ 7808 h 79279"/>
                  <a:gd name="connsiteX13" fmla="*/ 31119 w 92698"/>
                  <a:gd name="connsiteY13" fmla="*/ 12380 h 79279"/>
                  <a:gd name="connsiteX14" fmla="*/ 44740 w 92698"/>
                  <a:gd name="connsiteY14" fmla="*/ 25905 h 79279"/>
                  <a:gd name="connsiteX15" fmla="*/ 43692 w 92698"/>
                  <a:gd name="connsiteY15" fmla="*/ 30001 h 79279"/>
                  <a:gd name="connsiteX16" fmla="*/ 26166 w 92698"/>
                  <a:gd name="connsiteY16" fmla="*/ 32954 h 79279"/>
                  <a:gd name="connsiteX17" fmla="*/ 17022 w 92698"/>
                  <a:gd name="connsiteY17" fmla="*/ 31525 h 79279"/>
                  <a:gd name="connsiteX18" fmla="*/ 7783 w 92698"/>
                  <a:gd name="connsiteY18" fmla="*/ 17619 h 79279"/>
                  <a:gd name="connsiteX19" fmla="*/ 84173 w 92698"/>
                  <a:gd name="connsiteY19" fmla="*/ 51909 h 79279"/>
                  <a:gd name="connsiteX20" fmla="*/ 71696 w 92698"/>
                  <a:gd name="connsiteY20" fmla="*/ 70292 h 79279"/>
                  <a:gd name="connsiteX21" fmla="*/ 48264 w 92698"/>
                  <a:gd name="connsiteY21" fmla="*/ 66196 h 79279"/>
                  <a:gd name="connsiteX22" fmla="*/ 24642 w 92698"/>
                  <a:gd name="connsiteY22" fmla="*/ 43336 h 79279"/>
                  <a:gd name="connsiteX23" fmla="*/ 23594 w 92698"/>
                  <a:gd name="connsiteY23" fmla="*/ 41431 h 79279"/>
                  <a:gd name="connsiteX24" fmla="*/ 25880 w 92698"/>
                  <a:gd name="connsiteY24" fmla="*/ 40574 h 79279"/>
                  <a:gd name="connsiteX25" fmla="*/ 57122 w 92698"/>
                  <a:gd name="connsiteY25" fmla="*/ 32192 h 79279"/>
                  <a:gd name="connsiteX26" fmla="*/ 84173 w 92698"/>
                  <a:gd name="connsiteY26" fmla="*/ 51909 h 79279"/>
                  <a:gd name="connsiteX27" fmla="*/ 84173 w 92698"/>
                  <a:gd name="connsiteY27" fmla="*/ 51909 h 7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698" h="79279">
                    <a:moveTo>
                      <a:pt x="92651" y="48480"/>
                    </a:moveTo>
                    <a:cubicBezTo>
                      <a:pt x="91317" y="30192"/>
                      <a:pt x="75220" y="18285"/>
                      <a:pt x="57884" y="23334"/>
                    </a:cubicBezTo>
                    <a:cubicBezTo>
                      <a:pt x="55122" y="24096"/>
                      <a:pt x="53408" y="23334"/>
                      <a:pt x="51598" y="21524"/>
                    </a:cubicBezTo>
                    <a:cubicBezTo>
                      <a:pt x="46359" y="16285"/>
                      <a:pt x="40930" y="11142"/>
                      <a:pt x="35596" y="6093"/>
                    </a:cubicBezTo>
                    <a:cubicBezTo>
                      <a:pt x="30643" y="1426"/>
                      <a:pt x="24642" y="-669"/>
                      <a:pt x="17975" y="188"/>
                    </a:cubicBezTo>
                    <a:cubicBezTo>
                      <a:pt x="9593" y="1236"/>
                      <a:pt x="3592" y="5808"/>
                      <a:pt x="1115" y="13904"/>
                    </a:cubicBezTo>
                    <a:cubicBezTo>
                      <a:pt x="-1361" y="21905"/>
                      <a:pt x="258" y="29430"/>
                      <a:pt x="6259" y="35526"/>
                    </a:cubicBezTo>
                    <a:cubicBezTo>
                      <a:pt x="18355" y="47622"/>
                      <a:pt x="30547" y="59624"/>
                      <a:pt x="42835" y="71530"/>
                    </a:cubicBezTo>
                    <a:cubicBezTo>
                      <a:pt x="48264" y="76864"/>
                      <a:pt x="54932" y="79531"/>
                      <a:pt x="62647" y="79245"/>
                    </a:cubicBezTo>
                    <a:lnTo>
                      <a:pt x="62647" y="79245"/>
                    </a:lnTo>
                    <a:cubicBezTo>
                      <a:pt x="82745" y="80198"/>
                      <a:pt x="93508" y="61243"/>
                      <a:pt x="92651" y="48670"/>
                    </a:cubicBezTo>
                    <a:close/>
                    <a:moveTo>
                      <a:pt x="7783" y="17619"/>
                    </a:moveTo>
                    <a:cubicBezTo>
                      <a:pt x="9021" y="11332"/>
                      <a:pt x="16070" y="6760"/>
                      <a:pt x="22642" y="7808"/>
                    </a:cubicBezTo>
                    <a:cubicBezTo>
                      <a:pt x="26071" y="8379"/>
                      <a:pt x="28738" y="9999"/>
                      <a:pt x="31119" y="12380"/>
                    </a:cubicBezTo>
                    <a:cubicBezTo>
                      <a:pt x="35691" y="16857"/>
                      <a:pt x="40168" y="21524"/>
                      <a:pt x="44740" y="25905"/>
                    </a:cubicBezTo>
                    <a:cubicBezTo>
                      <a:pt x="47026" y="28096"/>
                      <a:pt x="46264" y="29049"/>
                      <a:pt x="43692" y="30001"/>
                    </a:cubicBezTo>
                    <a:cubicBezTo>
                      <a:pt x="38358" y="31906"/>
                      <a:pt x="32738" y="32668"/>
                      <a:pt x="26166" y="32954"/>
                    </a:cubicBezTo>
                    <a:cubicBezTo>
                      <a:pt x="23785" y="32573"/>
                      <a:pt x="20356" y="32382"/>
                      <a:pt x="17022" y="31525"/>
                    </a:cubicBezTo>
                    <a:cubicBezTo>
                      <a:pt x="9974" y="29811"/>
                      <a:pt x="6449" y="24191"/>
                      <a:pt x="7783" y="17619"/>
                    </a:cubicBezTo>
                    <a:close/>
                    <a:moveTo>
                      <a:pt x="84173" y="51909"/>
                    </a:moveTo>
                    <a:cubicBezTo>
                      <a:pt x="83221" y="58767"/>
                      <a:pt x="79982" y="66387"/>
                      <a:pt x="71696" y="70292"/>
                    </a:cubicBezTo>
                    <a:cubicBezTo>
                      <a:pt x="63218" y="74292"/>
                      <a:pt x="55027" y="72387"/>
                      <a:pt x="48264" y="66196"/>
                    </a:cubicBezTo>
                    <a:cubicBezTo>
                      <a:pt x="40168" y="58862"/>
                      <a:pt x="32548" y="50956"/>
                      <a:pt x="24642" y="43336"/>
                    </a:cubicBezTo>
                    <a:cubicBezTo>
                      <a:pt x="24071" y="42860"/>
                      <a:pt x="23309" y="42288"/>
                      <a:pt x="23594" y="41431"/>
                    </a:cubicBezTo>
                    <a:cubicBezTo>
                      <a:pt x="23880" y="40383"/>
                      <a:pt x="25023" y="40479"/>
                      <a:pt x="25880" y="40574"/>
                    </a:cubicBezTo>
                    <a:cubicBezTo>
                      <a:pt x="37215" y="41145"/>
                      <a:pt x="47216" y="37431"/>
                      <a:pt x="57122" y="32192"/>
                    </a:cubicBezTo>
                    <a:cubicBezTo>
                      <a:pt x="69600" y="25620"/>
                      <a:pt x="84268" y="35621"/>
                      <a:pt x="84173" y="51909"/>
                    </a:cubicBezTo>
                    <a:lnTo>
                      <a:pt x="84173" y="51909"/>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4" name="Freeform: Shape 303">
                <a:extLst>
                  <a:ext uri="{FF2B5EF4-FFF2-40B4-BE49-F238E27FC236}">
                    <a16:creationId xmlns:a16="http://schemas.microsoft.com/office/drawing/2014/main" id="{CDBCECD1-02D2-2301-857A-894E1C36C928}"/>
                  </a:ext>
                </a:extLst>
              </p:cNvPr>
              <p:cNvSpPr/>
              <p:nvPr/>
            </p:nvSpPr>
            <p:spPr>
              <a:xfrm>
                <a:off x="6390909" y="3056952"/>
                <a:ext cx="96852" cy="89269"/>
              </a:xfrm>
              <a:custGeom>
                <a:avLst/>
                <a:gdLst>
                  <a:gd name="connsiteX0" fmla="*/ 71135 w 96852"/>
                  <a:gd name="connsiteY0" fmla="*/ 1048 h 89269"/>
                  <a:gd name="connsiteX1" fmla="*/ 69897 w 96852"/>
                  <a:gd name="connsiteY1" fmla="*/ 0 h 89269"/>
                  <a:gd name="connsiteX2" fmla="*/ 68373 w 96852"/>
                  <a:gd name="connsiteY2" fmla="*/ 857 h 89269"/>
                  <a:gd name="connsiteX3" fmla="*/ 1317 w 96852"/>
                  <a:gd name="connsiteY3" fmla="*/ 40005 h 89269"/>
                  <a:gd name="connsiteX4" fmla="*/ 555 w 96852"/>
                  <a:gd name="connsiteY4" fmla="*/ 42863 h 89269"/>
                  <a:gd name="connsiteX5" fmla="*/ 30559 w 96852"/>
                  <a:gd name="connsiteY5" fmla="*/ 88202 h 89269"/>
                  <a:gd name="connsiteX6" fmla="*/ 33131 w 96852"/>
                  <a:gd name="connsiteY6" fmla="*/ 88868 h 89269"/>
                  <a:gd name="connsiteX7" fmla="*/ 95710 w 96852"/>
                  <a:gd name="connsiteY7" fmla="*/ 52292 h 89269"/>
                  <a:gd name="connsiteX8" fmla="*/ 96567 w 96852"/>
                  <a:gd name="connsiteY8" fmla="*/ 49721 h 89269"/>
                  <a:gd name="connsiteX9" fmla="*/ 71231 w 96852"/>
                  <a:gd name="connsiteY9" fmla="*/ 1048 h 8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52" h="89269">
                    <a:moveTo>
                      <a:pt x="71135" y="1048"/>
                    </a:moveTo>
                    <a:cubicBezTo>
                      <a:pt x="71135" y="1048"/>
                      <a:pt x="70754" y="0"/>
                      <a:pt x="69897" y="0"/>
                    </a:cubicBezTo>
                    <a:cubicBezTo>
                      <a:pt x="69421" y="286"/>
                      <a:pt x="68945" y="572"/>
                      <a:pt x="68373" y="857"/>
                    </a:cubicBezTo>
                    <a:cubicBezTo>
                      <a:pt x="45989" y="13907"/>
                      <a:pt x="23701" y="27051"/>
                      <a:pt x="1317" y="40005"/>
                    </a:cubicBezTo>
                    <a:cubicBezTo>
                      <a:pt x="-112" y="40862"/>
                      <a:pt x="-397" y="41339"/>
                      <a:pt x="555" y="42863"/>
                    </a:cubicBezTo>
                    <a:cubicBezTo>
                      <a:pt x="9890" y="58388"/>
                      <a:pt x="19986" y="73438"/>
                      <a:pt x="30559" y="88202"/>
                    </a:cubicBezTo>
                    <a:cubicBezTo>
                      <a:pt x="31321" y="89249"/>
                      <a:pt x="31797" y="89630"/>
                      <a:pt x="33131" y="88868"/>
                    </a:cubicBezTo>
                    <a:cubicBezTo>
                      <a:pt x="53990" y="76676"/>
                      <a:pt x="74755" y="64484"/>
                      <a:pt x="95710" y="52292"/>
                    </a:cubicBezTo>
                    <a:cubicBezTo>
                      <a:pt x="96853" y="51626"/>
                      <a:pt x="97139" y="51054"/>
                      <a:pt x="96567" y="49721"/>
                    </a:cubicBezTo>
                    <a:cubicBezTo>
                      <a:pt x="89138" y="32957"/>
                      <a:pt x="80184" y="16955"/>
                      <a:pt x="71231" y="1048"/>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5" name="Freeform: Shape 304">
                <a:extLst>
                  <a:ext uri="{FF2B5EF4-FFF2-40B4-BE49-F238E27FC236}">
                    <a16:creationId xmlns:a16="http://schemas.microsoft.com/office/drawing/2014/main" id="{7A650E94-DC1C-7FE4-C7A4-64D2572EFF3E}"/>
                  </a:ext>
                </a:extLst>
              </p:cNvPr>
              <p:cNvSpPr/>
              <p:nvPr/>
            </p:nvSpPr>
            <p:spPr>
              <a:xfrm>
                <a:off x="6697553" y="3134710"/>
                <a:ext cx="128884" cy="98931"/>
              </a:xfrm>
              <a:custGeom>
                <a:avLst/>
                <a:gdLst>
                  <a:gd name="connsiteX0" fmla="*/ 121108 w 128884"/>
                  <a:gd name="connsiteY0" fmla="*/ 2253 h 98931"/>
                  <a:gd name="connsiteX1" fmla="*/ 101201 w 128884"/>
                  <a:gd name="connsiteY1" fmla="*/ 5206 h 98931"/>
                  <a:gd name="connsiteX2" fmla="*/ 46908 w 128884"/>
                  <a:gd name="connsiteY2" fmla="*/ 59593 h 98931"/>
                  <a:gd name="connsiteX3" fmla="*/ 44432 w 128884"/>
                  <a:gd name="connsiteY3" fmla="*/ 59593 h 98931"/>
                  <a:gd name="connsiteX4" fmla="*/ 27001 w 128884"/>
                  <a:gd name="connsiteY4" fmla="*/ 42067 h 98931"/>
                  <a:gd name="connsiteX5" fmla="*/ 16619 w 128884"/>
                  <a:gd name="connsiteY5" fmla="*/ 37495 h 98931"/>
                  <a:gd name="connsiteX6" fmla="*/ 1474 w 128884"/>
                  <a:gd name="connsiteY6" fmla="*/ 46639 h 98931"/>
                  <a:gd name="connsiteX7" fmla="*/ 4712 w 128884"/>
                  <a:gd name="connsiteY7" fmla="*/ 64451 h 98931"/>
                  <a:gd name="connsiteX8" fmla="*/ 34430 w 128884"/>
                  <a:gd name="connsiteY8" fmla="*/ 94169 h 98931"/>
                  <a:gd name="connsiteX9" fmla="*/ 45765 w 128884"/>
                  <a:gd name="connsiteY9" fmla="*/ 98932 h 98931"/>
                  <a:gd name="connsiteX10" fmla="*/ 57576 w 128884"/>
                  <a:gd name="connsiteY10" fmla="*/ 93693 h 98931"/>
                  <a:gd name="connsiteX11" fmla="*/ 123584 w 128884"/>
                  <a:gd name="connsiteY11" fmla="*/ 27685 h 98931"/>
                  <a:gd name="connsiteX12" fmla="*/ 125013 w 128884"/>
                  <a:gd name="connsiteY12" fmla="*/ 26256 h 98931"/>
                  <a:gd name="connsiteX13" fmla="*/ 121203 w 128884"/>
                  <a:gd name="connsiteY13" fmla="*/ 2253 h 9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884" h="98931">
                    <a:moveTo>
                      <a:pt x="121108" y="2253"/>
                    </a:moveTo>
                    <a:cubicBezTo>
                      <a:pt x="114631" y="-1557"/>
                      <a:pt x="106820" y="-509"/>
                      <a:pt x="101201" y="5206"/>
                    </a:cubicBezTo>
                    <a:cubicBezTo>
                      <a:pt x="83103" y="23303"/>
                      <a:pt x="65006" y="41401"/>
                      <a:pt x="46908" y="59593"/>
                    </a:cubicBezTo>
                    <a:cubicBezTo>
                      <a:pt x="45860" y="60641"/>
                      <a:pt x="45384" y="60546"/>
                      <a:pt x="44432" y="59593"/>
                    </a:cubicBezTo>
                    <a:cubicBezTo>
                      <a:pt x="38621" y="53688"/>
                      <a:pt x="32811" y="47878"/>
                      <a:pt x="27001" y="42067"/>
                    </a:cubicBezTo>
                    <a:cubicBezTo>
                      <a:pt x="24143" y="39210"/>
                      <a:pt x="20619" y="37686"/>
                      <a:pt x="16619" y="37495"/>
                    </a:cubicBezTo>
                    <a:cubicBezTo>
                      <a:pt x="10046" y="37210"/>
                      <a:pt x="4141" y="40829"/>
                      <a:pt x="1474" y="46639"/>
                    </a:cubicBezTo>
                    <a:cubicBezTo>
                      <a:pt x="-1288" y="52735"/>
                      <a:pt x="-145" y="59593"/>
                      <a:pt x="4712" y="64451"/>
                    </a:cubicBezTo>
                    <a:cubicBezTo>
                      <a:pt x="14618" y="74452"/>
                      <a:pt x="24524" y="84263"/>
                      <a:pt x="34430" y="94169"/>
                    </a:cubicBezTo>
                    <a:cubicBezTo>
                      <a:pt x="37574" y="97312"/>
                      <a:pt x="41384" y="98836"/>
                      <a:pt x="45765" y="98932"/>
                    </a:cubicBezTo>
                    <a:cubicBezTo>
                      <a:pt x="50432" y="98836"/>
                      <a:pt x="54338" y="97027"/>
                      <a:pt x="57576" y="93693"/>
                    </a:cubicBezTo>
                    <a:cubicBezTo>
                      <a:pt x="79579" y="71690"/>
                      <a:pt x="101582" y="49687"/>
                      <a:pt x="123584" y="27685"/>
                    </a:cubicBezTo>
                    <a:cubicBezTo>
                      <a:pt x="124061" y="27208"/>
                      <a:pt x="124537" y="26732"/>
                      <a:pt x="125013" y="26256"/>
                    </a:cubicBezTo>
                    <a:cubicBezTo>
                      <a:pt x="131490" y="18826"/>
                      <a:pt x="129585" y="7301"/>
                      <a:pt x="121203" y="2253"/>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6" name="Freeform: Shape 305">
                <a:extLst>
                  <a:ext uri="{FF2B5EF4-FFF2-40B4-BE49-F238E27FC236}">
                    <a16:creationId xmlns:a16="http://schemas.microsoft.com/office/drawing/2014/main" id="{4A0498C8-DA17-894A-776D-B8D10BF08376}"/>
                  </a:ext>
                </a:extLst>
              </p:cNvPr>
              <p:cNvSpPr/>
              <p:nvPr/>
            </p:nvSpPr>
            <p:spPr>
              <a:xfrm>
                <a:off x="6147720" y="2720806"/>
                <a:ext cx="915259" cy="623640"/>
              </a:xfrm>
              <a:custGeom>
                <a:avLst/>
                <a:gdLst>
                  <a:gd name="connsiteX0" fmla="*/ 913924 w 915259"/>
                  <a:gd name="connsiteY0" fmla="*/ 303190 h 623640"/>
                  <a:gd name="connsiteX1" fmla="*/ 772097 w 915259"/>
                  <a:gd name="connsiteY1" fmla="*/ 126501 h 623640"/>
                  <a:gd name="connsiteX2" fmla="*/ 753237 w 915259"/>
                  <a:gd name="connsiteY2" fmla="*/ 110309 h 623640"/>
                  <a:gd name="connsiteX3" fmla="*/ 443770 w 915259"/>
                  <a:gd name="connsiteY3" fmla="*/ 49158 h 623640"/>
                  <a:gd name="connsiteX4" fmla="*/ 425101 w 915259"/>
                  <a:gd name="connsiteY4" fmla="*/ 48777 h 623640"/>
                  <a:gd name="connsiteX5" fmla="*/ 147447 w 915259"/>
                  <a:gd name="connsiteY5" fmla="*/ 99736 h 623640"/>
                  <a:gd name="connsiteX6" fmla="*/ 130302 w 915259"/>
                  <a:gd name="connsiteY6" fmla="*/ 115833 h 623640"/>
                  <a:gd name="connsiteX7" fmla="*/ 0 w 915259"/>
                  <a:gd name="connsiteY7" fmla="*/ 305190 h 623640"/>
                  <a:gd name="connsiteX8" fmla="*/ 136874 w 915259"/>
                  <a:gd name="connsiteY8" fmla="*/ 497119 h 623640"/>
                  <a:gd name="connsiteX9" fmla="*/ 154400 w 915259"/>
                  <a:gd name="connsiteY9" fmla="*/ 512835 h 623640"/>
                  <a:gd name="connsiteX10" fmla="*/ 456724 w 915259"/>
                  <a:gd name="connsiteY10" fmla="*/ 575795 h 623640"/>
                  <a:gd name="connsiteX11" fmla="*/ 474726 w 915259"/>
                  <a:gd name="connsiteY11" fmla="*/ 575414 h 623640"/>
                  <a:gd name="connsiteX12" fmla="*/ 787908 w 915259"/>
                  <a:gd name="connsiteY12" fmla="*/ 514835 h 623640"/>
                  <a:gd name="connsiteX13" fmla="*/ 802291 w 915259"/>
                  <a:gd name="connsiteY13" fmla="*/ 501024 h 623640"/>
                  <a:gd name="connsiteX14" fmla="*/ 914114 w 915259"/>
                  <a:gd name="connsiteY14" fmla="*/ 303190 h 623640"/>
                  <a:gd name="connsiteX15" fmla="*/ 390049 w 915259"/>
                  <a:gd name="connsiteY15" fmla="*/ 104117 h 623640"/>
                  <a:gd name="connsiteX16" fmla="*/ 411004 w 915259"/>
                  <a:gd name="connsiteY16" fmla="*/ 103451 h 623640"/>
                  <a:gd name="connsiteX17" fmla="*/ 422720 w 915259"/>
                  <a:gd name="connsiteY17" fmla="*/ 103451 h 623640"/>
                  <a:gd name="connsiteX18" fmla="*/ 444246 w 915259"/>
                  <a:gd name="connsiteY18" fmla="*/ 103451 h 623640"/>
                  <a:gd name="connsiteX19" fmla="*/ 456438 w 915259"/>
                  <a:gd name="connsiteY19" fmla="*/ 103451 h 623640"/>
                  <a:gd name="connsiteX20" fmla="*/ 478631 w 915259"/>
                  <a:gd name="connsiteY20" fmla="*/ 103165 h 623640"/>
                  <a:gd name="connsiteX21" fmla="*/ 489109 w 915259"/>
                  <a:gd name="connsiteY21" fmla="*/ 103070 h 623640"/>
                  <a:gd name="connsiteX22" fmla="*/ 512636 w 915259"/>
                  <a:gd name="connsiteY22" fmla="*/ 103070 h 623640"/>
                  <a:gd name="connsiteX23" fmla="*/ 522351 w 915259"/>
                  <a:gd name="connsiteY23" fmla="*/ 103070 h 623640"/>
                  <a:gd name="connsiteX24" fmla="*/ 525018 w 915259"/>
                  <a:gd name="connsiteY24" fmla="*/ 104498 h 623640"/>
                  <a:gd name="connsiteX25" fmla="*/ 544259 w 915259"/>
                  <a:gd name="connsiteY25" fmla="*/ 104117 h 623640"/>
                  <a:gd name="connsiteX26" fmla="*/ 557308 w 915259"/>
                  <a:gd name="connsiteY26" fmla="*/ 103736 h 623640"/>
                  <a:gd name="connsiteX27" fmla="*/ 578453 w 915259"/>
                  <a:gd name="connsiteY27" fmla="*/ 103736 h 623640"/>
                  <a:gd name="connsiteX28" fmla="*/ 590836 w 915259"/>
                  <a:gd name="connsiteY28" fmla="*/ 103927 h 623640"/>
                  <a:gd name="connsiteX29" fmla="*/ 591788 w 915259"/>
                  <a:gd name="connsiteY29" fmla="*/ 104498 h 623640"/>
                  <a:gd name="connsiteX30" fmla="*/ 610457 w 915259"/>
                  <a:gd name="connsiteY30" fmla="*/ 104689 h 623640"/>
                  <a:gd name="connsiteX31" fmla="*/ 614077 w 915259"/>
                  <a:gd name="connsiteY31" fmla="*/ 106880 h 623640"/>
                  <a:gd name="connsiteX32" fmla="*/ 614077 w 915259"/>
                  <a:gd name="connsiteY32" fmla="*/ 121643 h 623640"/>
                  <a:gd name="connsiteX33" fmla="*/ 609314 w 915259"/>
                  <a:gd name="connsiteY33" fmla="*/ 126501 h 623640"/>
                  <a:gd name="connsiteX34" fmla="*/ 572262 w 915259"/>
                  <a:gd name="connsiteY34" fmla="*/ 126501 h 623640"/>
                  <a:gd name="connsiteX35" fmla="*/ 394335 w 915259"/>
                  <a:gd name="connsiteY35" fmla="*/ 126501 h 623640"/>
                  <a:gd name="connsiteX36" fmla="*/ 387096 w 915259"/>
                  <a:gd name="connsiteY36" fmla="*/ 119072 h 623640"/>
                  <a:gd name="connsiteX37" fmla="*/ 387096 w 915259"/>
                  <a:gd name="connsiteY37" fmla="*/ 106594 h 623640"/>
                  <a:gd name="connsiteX38" fmla="*/ 390049 w 915259"/>
                  <a:gd name="connsiteY38" fmla="*/ 104594 h 623640"/>
                  <a:gd name="connsiteX39" fmla="*/ 597218 w 915259"/>
                  <a:gd name="connsiteY39" fmla="*/ 278425 h 623640"/>
                  <a:gd name="connsiteX40" fmla="*/ 598742 w 915259"/>
                  <a:gd name="connsiteY40" fmla="*/ 284902 h 623640"/>
                  <a:gd name="connsiteX41" fmla="*/ 608933 w 915259"/>
                  <a:gd name="connsiteY41" fmla="*/ 305190 h 623640"/>
                  <a:gd name="connsiteX42" fmla="*/ 605504 w 915259"/>
                  <a:gd name="connsiteY42" fmla="*/ 310429 h 623640"/>
                  <a:gd name="connsiteX43" fmla="*/ 548450 w 915259"/>
                  <a:gd name="connsiteY43" fmla="*/ 310429 h 623640"/>
                  <a:gd name="connsiteX44" fmla="*/ 397383 w 915259"/>
                  <a:gd name="connsiteY44" fmla="*/ 310429 h 623640"/>
                  <a:gd name="connsiteX45" fmla="*/ 393954 w 915259"/>
                  <a:gd name="connsiteY45" fmla="*/ 310429 h 623640"/>
                  <a:gd name="connsiteX46" fmla="*/ 391382 w 915259"/>
                  <a:gd name="connsiteY46" fmla="*/ 306333 h 623640"/>
                  <a:gd name="connsiteX47" fmla="*/ 401765 w 915259"/>
                  <a:gd name="connsiteY47" fmla="*/ 285759 h 623640"/>
                  <a:gd name="connsiteX48" fmla="*/ 403670 w 915259"/>
                  <a:gd name="connsiteY48" fmla="*/ 277472 h 623640"/>
                  <a:gd name="connsiteX49" fmla="*/ 403670 w 915259"/>
                  <a:gd name="connsiteY49" fmla="*/ 166792 h 623640"/>
                  <a:gd name="connsiteX50" fmla="*/ 401669 w 915259"/>
                  <a:gd name="connsiteY50" fmla="*/ 158505 h 623640"/>
                  <a:gd name="connsiteX51" fmla="*/ 391192 w 915259"/>
                  <a:gd name="connsiteY51" fmla="*/ 137550 h 623640"/>
                  <a:gd name="connsiteX52" fmla="*/ 393478 w 915259"/>
                  <a:gd name="connsiteY52" fmla="*/ 133645 h 623640"/>
                  <a:gd name="connsiteX53" fmla="*/ 396526 w 915259"/>
                  <a:gd name="connsiteY53" fmla="*/ 133645 h 623640"/>
                  <a:gd name="connsiteX54" fmla="*/ 604266 w 915259"/>
                  <a:gd name="connsiteY54" fmla="*/ 133645 h 623640"/>
                  <a:gd name="connsiteX55" fmla="*/ 606933 w 915259"/>
                  <a:gd name="connsiteY55" fmla="*/ 133645 h 623640"/>
                  <a:gd name="connsiteX56" fmla="*/ 609600 w 915259"/>
                  <a:gd name="connsiteY56" fmla="*/ 137741 h 623640"/>
                  <a:gd name="connsiteX57" fmla="*/ 598932 w 915259"/>
                  <a:gd name="connsiteY57" fmla="*/ 158981 h 623640"/>
                  <a:gd name="connsiteX58" fmla="*/ 597218 w 915259"/>
                  <a:gd name="connsiteY58" fmla="*/ 165839 h 623640"/>
                  <a:gd name="connsiteX59" fmla="*/ 597218 w 915259"/>
                  <a:gd name="connsiteY59" fmla="*/ 278425 h 623640"/>
                  <a:gd name="connsiteX60" fmla="*/ 184976 w 915259"/>
                  <a:gd name="connsiteY60" fmla="*/ 167554 h 623640"/>
                  <a:gd name="connsiteX61" fmla="*/ 201454 w 915259"/>
                  <a:gd name="connsiteY61" fmla="*/ 184223 h 623640"/>
                  <a:gd name="connsiteX62" fmla="*/ 185071 w 915259"/>
                  <a:gd name="connsiteY62" fmla="*/ 201082 h 623640"/>
                  <a:gd name="connsiteX63" fmla="*/ 168593 w 915259"/>
                  <a:gd name="connsiteY63" fmla="*/ 184318 h 623640"/>
                  <a:gd name="connsiteX64" fmla="*/ 168593 w 915259"/>
                  <a:gd name="connsiteY64" fmla="*/ 184318 h 623640"/>
                  <a:gd name="connsiteX65" fmla="*/ 184976 w 915259"/>
                  <a:gd name="connsiteY65" fmla="*/ 167554 h 623640"/>
                  <a:gd name="connsiteX66" fmla="*/ 161925 w 915259"/>
                  <a:gd name="connsiteY66" fmla="*/ 172983 h 623640"/>
                  <a:gd name="connsiteX67" fmla="*/ 161925 w 915259"/>
                  <a:gd name="connsiteY67" fmla="*/ 172983 h 623640"/>
                  <a:gd name="connsiteX68" fmla="*/ 157734 w 915259"/>
                  <a:gd name="connsiteY68" fmla="*/ 168792 h 623640"/>
                  <a:gd name="connsiteX69" fmla="*/ 161925 w 915259"/>
                  <a:gd name="connsiteY69" fmla="*/ 164696 h 623640"/>
                  <a:gd name="connsiteX70" fmla="*/ 165926 w 915259"/>
                  <a:gd name="connsiteY70" fmla="*/ 168697 h 623640"/>
                  <a:gd name="connsiteX71" fmla="*/ 161925 w 915259"/>
                  <a:gd name="connsiteY71" fmla="*/ 172888 h 623640"/>
                  <a:gd name="connsiteX72" fmla="*/ 395383 w 915259"/>
                  <a:gd name="connsiteY72" fmla="*/ 491690 h 623640"/>
                  <a:gd name="connsiteX73" fmla="*/ 364046 w 915259"/>
                  <a:gd name="connsiteY73" fmla="*/ 513026 h 623640"/>
                  <a:gd name="connsiteX74" fmla="*/ 340805 w 915259"/>
                  <a:gd name="connsiteY74" fmla="*/ 525122 h 623640"/>
                  <a:gd name="connsiteX75" fmla="*/ 325279 w 915259"/>
                  <a:gd name="connsiteY75" fmla="*/ 528837 h 623640"/>
                  <a:gd name="connsiteX76" fmla="*/ 290798 w 915259"/>
                  <a:gd name="connsiteY76" fmla="*/ 501310 h 623640"/>
                  <a:gd name="connsiteX77" fmla="*/ 286607 w 915259"/>
                  <a:gd name="connsiteY77" fmla="*/ 476259 h 623640"/>
                  <a:gd name="connsiteX78" fmla="*/ 281940 w 915259"/>
                  <a:gd name="connsiteY78" fmla="*/ 464258 h 623640"/>
                  <a:gd name="connsiteX79" fmla="*/ 242126 w 915259"/>
                  <a:gd name="connsiteY79" fmla="*/ 407679 h 623640"/>
                  <a:gd name="connsiteX80" fmla="*/ 219551 w 915259"/>
                  <a:gd name="connsiteY80" fmla="*/ 370246 h 623640"/>
                  <a:gd name="connsiteX81" fmla="*/ 214694 w 915259"/>
                  <a:gd name="connsiteY81" fmla="*/ 354053 h 623640"/>
                  <a:gd name="connsiteX82" fmla="*/ 194501 w 915259"/>
                  <a:gd name="connsiteY82" fmla="*/ 282616 h 623640"/>
                  <a:gd name="connsiteX83" fmla="*/ 185071 w 915259"/>
                  <a:gd name="connsiteY83" fmla="*/ 260232 h 623640"/>
                  <a:gd name="connsiteX84" fmla="*/ 182499 w 915259"/>
                  <a:gd name="connsiteY84" fmla="*/ 257660 h 623640"/>
                  <a:gd name="connsiteX85" fmla="*/ 174308 w 915259"/>
                  <a:gd name="connsiteY85" fmla="*/ 245754 h 623640"/>
                  <a:gd name="connsiteX86" fmla="*/ 172688 w 915259"/>
                  <a:gd name="connsiteY86" fmla="*/ 242230 h 623640"/>
                  <a:gd name="connsiteX87" fmla="*/ 175070 w 915259"/>
                  <a:gd name="connsiteY87" fmla="*/ 219465 h 623640"/>
                  <a:gd name="connsiteX88" fmla="*/ 213074 w 915259"/>
                  <a:gd name="connsiteY88" fmla="*/ 197272 h 623640"/>
                  <a:gd name="connsiteX89" fmla="*/ 233172 w 915259"/>
                  <a:gd name="connsiteY89" fmla="*/ 206606 h 623640"/>
                  <a:gd name="connsiteX90" fmla="*/ 235458 w 915259"/>
                  <a:gd name="connsiteY90" fmla="*/ 210035 h 623640"/>
                  <a:gd name="connsiteX91" fmla="*/ 241554 w 915259"/>
                  <a:gd name="connsiteY91" fmla="*/ 222513 h 623640"/>
                  <a:gd name="connsiteX92" fmla="*/ 242792 w 915259"/>
                  <a:gd name="connsiteY92" fmla="*/ 227371 h 623640"/>
                  <a:gd name="connsiteX93" fmla="*/ 271558 w 915259"/>
                  <a:gd name="connsiteY93" fmla="*/ 262804 h 623640"/>
                  <a:gd name="connsiteX94" fmla="*/ 316421 w 915259"/>
                  <a:gd name="connsiteY94" fmla="*/ 308524 h 623640"/>
                  <a:gd name="connsiteX95" fmla="*/ 320040 w 915259"/>
                  <a:gd name="connsiteY95" fmla="*/ 313286 h 623640"/>
                  <a:gd name="connsiteX96" fmla="*/ 355854 w 915259"/>
                  <a:gd name="connsiteY96" fmla="*/ 381771 h 623640"/>
                  <a:gd name="connsiteX97" fmla="*/ 369856 w 915259"/>
                  <a:gd name="connsiteY97" fmla="*/ 417014 h 623640"/>
                  <a:gd name="connsiteX98" fmla="*/ 372809 w 915259"/>
                  <a:gd name="connsiteY98" fmla="*/ 421109 h 623640"/>
                  <a:gd name="connsiteX99" fmla="*/ 390239 w 915259"/>
                  <a:gd name="connsiteY99" fmla="*/ 435206 h 623640"/>
                  <a:gd name="connsiteX100" fmla="*/ 405575 w 915259"/>
                  <a:gd name="connsiteY100" fmla="*/ 459114 h 623640"/>
                  <a:gd name="connsiteX101" fmla="*/ 395573 w 915259"/>
                  <a:gd name="connsiteY101" fmla="*/ 491594 h 623640"/>
                  <a:gd name="connsiteX102" fmla="*/ 509683 w 915259"/>
                  <a:gd name="connsiteY102" fmla="*/ 340623 h 623640"/>
                  <a:gd name="connsiteX103" fmla="*/ 488252 w 915259"/>
                  <a:gd name="connsiteY103" fmla="*/ 340623 h 623640"/>
                  <a:gd name="connsiteX104" fmla="*/ 476917 w 915259"/>
                  <a:gd name="connsiteY104" fmla="*/ 340718 h 623640"/>
                  <a:gd name="connsiteX105" fmla="*/ 454819 w 915259"/>
                  <a:gd name="connsiteY105" fmla="*/ 340814 h 623640"/>
                  <a:gd name="connsiteX106" fmla="*/ 444056 w 915259"/>
                  <a:gd name="connsiteY106" fmla="*/ 340814 h 623640"/>
                  <a:gd name="connsiteX107" fmla="*/ 421577 w 915259"/>
                  <a:gd name="connsiteY107" fmla="*/ 340814 h 623640"/>
                  <a:gd name="connsiteX108" fmla="*/ 410813 w 915259"/>
                  <a:gd name="connsiteY108" fmla="*/ 340718 h 623640"/>
                  <a:gd name="connsiteX109" fmla="*/ 409861 w 915259"/>
                  <a:gd name="connsiteY109" fmla="*/ 340147 h 623640"/>
                  <a:gd name="connsiteX110" fmla="*/ 390335 w 915259"/>
                  <a:gd name="connsiteY110" fmla="*/ 339671 h 623640"/>
                  <a:gd name="connsiteX111" fmla="*/ 387096 w 915259"/>
                  <a:gd name="connsiteY111" fmla="*/ 337670 h 623640"/>
                  <a:gd name="connsiteX112" fmla="*/ 387096 w 915259"/>
                  <a:gd name="connsiteY112" fmla="*/ 322526 h 623640"/>
                  <a:gd name="connsiteX113" fmla="*/ 391859 w 915259"/>
                  <a:gd name="connsiteY113" fmla="*/ 317668 h 623640"/>
                  <a:gd name="connsiteX114" fmla="*/ 427387 w 915259"/>
                  <a:gd name="connsiteY114" fmla="*/ 317668 h 623640"/>
                  <a:gd name="connsiteX115" fmla="*/ 607886 w 915259"/>
                  <a:gd name="connsiteY115" fmla="*/ 317668 h 623640"/>
                  <a:gd name="connsiteX116" fmla="*/ 613886 w 915259"/>
                  <a:gd name="connsiteY116" fmla="*/ 323859 h 623640"/>
                  <a:gd name="connsiteX117" fmla="*/ 613886 w 915259"/>
                  <a:gd name="connsiteY117" fmla="*/ 337480 h 623640"/>
                  <a:gd name="connsiteX118" fmla="*/ 610648 w 915259"/>
                  <a:gd name="connsiteY118" fmla="*/ 339575 h 623640"/>
                  <a:gd name="connsiteX119" fmla="*/ 610267 w 915259"/>
                  <a:gd name="connsiteY119" fmla="*/ 339385 h 623640"/>
                  <a:gd name="connsiteX120" fmla="*/ 590741 w 915259"/>
                  <a:gd name="connsiteY120" fmla="*/ 339956 h 623640"/>
                  <a:gd name="connsiteX121" fmla="*/ 578739 w 915259"/>
                  <a:gd name="connsiteY121" fmla="*/ 340337 h 623640"/>
                  <a:gd name="connsiteX122" fmla="*/ 554641 w 915259"/>
                  <a:gd name="connsiteY122" fmla="*/ 340337 h 623640"/>
                  <a:gd name="connsiteX123" fmla="*/ 542544 w 915259"/>
                  <a:gd name="connsiteY123" fmla="*/ 340052 h 623640"/>
                  <a:gd name="connsiteX124" fmla="*/ 522161 w 915259"/>
                  <a:gd name="connsiteY124" fmla="*/ 340052 h 623640"/>
                  <a:gd name="connsiteX125" fmla="*/ 509778 w 915259"/>
                  <a:gd name="connsiteY125" fmla="*/ 340337 h 623640"/>
                  <a:gd name="connsiteX126" fmla="*/ 613982 w 915259"/>
                  <a:gd name="connsiteY126" fmla="*/ 554174 h 623640"/>
                  <a:gd name="connsiteX127" fmla="*/ 524161 w 915259"/>
                  <a:gd name="connsiteY127" fmla="*/ 464353 h 623640"/>
                  <a:gd name="connsiteX128" fmla="*/ 614267 w 915259"/>
                  <a:gd name="connsiteY128" fmla="*/ 374532 h 623640"/>
                  <a:gd name="connsiteX129" fmla="*/ 703802 w 915259"/>
                  <a:gd name="connsiteY129" fmla="*/ 464353 h 623640"/>
                  <a:gd name="connsiteX130" fmla="*/ 613982 w 915259"/>
                  <a:gd name="connsiteY130" fmla="*/ 554174 h 62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915259" h="623640">
                    <a:moveTo>
                      <a:pt x="913924" y="303190"/>
                    </a:moveTo>
                    <a:cubicBezTo>
                      <a:pt x="904208" y="215560"/>
                      <a:pt x="855059" y="156600"/>
                      <a:pt x="772097" y="126501"/>
                    </a:cubicBezTo>
                    <a:cubicBezTo>
                      <a:pt x="763143" y="123263"/>
                      <a:pt x="757619" y="118786"/>
                      <a:pt x="753237" y="110309"/>
                    </a:cubicBezTo>
                    <a:cubicBezTo>
                      <a:pt x="692182" y="-6849"/>
                      <a:pt x="544354" y="-36091"/>
                      <a:pt x="443770" y="49158"/>
                    </a:cubicBezTo>
                    <a:cubicBezTo>
                      <a:pt x="436245" y="55540"/>
                      <a:pt x="432530" y="55921"/>
                      <a:pt x="425101" y="48777"/>
                    </a:cubicBezTo>
                    <a:cubicBezTo>
                      <a:pt x="339281" y="-33900"/>
                      <a:pt x="198406" y="-7897"/>
                      <a:pt x="147447" y="99736"/>
                    </a:cubicBezTo>
                    <a:cubicBezTo>
                      <a:pt x="143637" y="107832"/>
                      <a:pt x="138779" y="112499"/>
                      <a:pt x="130302" y="115833"/>
                    </a:cubicBezTo>
                    <a:cubicBezTo>
                      <a:pt x="50959" y="146599"/>
                      <a:pt x="-95" y="221180"/>
                      <a:pt x="0" y="305190"/>
                    </a:cubicBezTo>
                    <a:cubicBezTo>
                      <a:pt x="0" y="392439"/>
                      <a:pt x="53912" y="468258"/>
                      <a:pt x="136874" y="497119"/>
                    </a:cubicBezTo>
                    <a:cubicBezTo>
                      <a:pt x="145542" y="500167"/>
                      <a:pt x="150400" y="504644"/>
                      <a:pt x="154400" y="512835"/>
                    </a:cubicBezTo>
                    <a:cubicBezTo>
                      <a:pt x="210503" y="629231"/>
                      <a:pt x="358616" y="660092"/>
                      <a:pt x="456724" y="575795"/>
                    </a:cubicBezTo>
                    <a:cubicBezTo>
                      <a:pt x="463868" y="569699"/>
                      <a:pt x="467582" y="569795"/>
                      <a:pt x="474726" y="575414"/>
                    </a:cubicBezTo>
                    <a:cubicBezTo>
                      <a:pt x="578930" y="658568"/>
                      <a:pt x="723043" y="630564"/>
                      <a:pt x="787908" y="514835"/>
                    </a:cubicBezTo>
                    <a:cubicBezTo>
                      <a:pt x="791432" y="508549"/>
                      <a:pt x="795814" y="504263"/>
                      <a:pt x="802291" y="501024"/>
                    </a:cubicBezTo>
                    <a:cubicBezTo>
                      <a:pt x="877919" y="462353"/>
                      <a:pt x="923163" y="385486"/>
                      <a:pt x="914114" y="303190"/>
                    </a:cubicBezTo>
                    <a:close/>
                    <a:moveTo>
                      <a:pt x="390049" y="104117"/>
                    </a:moveTo>
                    <a:cubicBezTo>
                      <a:pt x="397288" y="109737"/>
                      <a:pt x="404241" y="108499"/>
                      <a:pt x="411004" y="103451"/>
                    </a:cubicBezTo>
                    <a:cubicBezTo>
                      <a:pt x="415004" y="100403"/>
                      <a:pt x="418529" y="101165"/>
                      <a:pt x="422720" y="103451"/>
                    </a:cubicBezTo>
                    <a:cubicBezTo>
                      <a:pt x="433292" y="109261"/>
                      <a:pt x="433483" y="109356"/>
                      <a:pt x="444246" y="103451"/>
                    </a:cubicBezTo>
                    <a:cubicBezTo>
                      <a:pt x="448628" y="101069"/>
                      <a:pt x="451961" y="101165"/>
                      <a:pt x="456438" y="103451"/>
                    </a:cubicBezTo>
                    <a:cubicBezTo>
                      <a:pt x="469202" y="109832"/>
                      <a:pt x="464725" y="110594"/>
                      <a:pt x="478631" y="103165"/>
                    </a:cubicBezTo>
                    <a:cubicBezTo>
                      <a:pt x="482441" y="101165"/>
                      <a:pt x="485394" y="101165"/>
                      <a:pt x="489109" y="103070"/>
                    </a:cubicBezTo>
                    <a:cubicBezTo>
                      <a:pt x="503873" y="110499"/>
                      <a:pt x="498348" y="110118"/>
                      <a:pt x="512636" y="103070"/>
                    </a:cubicBezTo>
                    <a:cubicBezTo>
                      <a:pt x="516160" y="101355"/>
                      <a:pt x="519113" y="100688"/>
                      <a:pt x="522351" y="103070"/>
                    </a:cubicBezTo>
                    <a:cubicBezTo>
                      <a:pt x="523208" y="103641"/>
                      <a:pt x="524256" y="103832"/>
                      <a:pt x="525018" y="104498"/>
                    </a:cubicBezTo>
                    <a:cubicBezTo>
                      <a:pt x="531495" y="109547"/>
                      <a:pt x="537972" y="108880"/>
                      <a:pt x="544259" y="104117"/>
                    </a:cubicBezTo>
                    <a:cubicBezTo>
                      <a:pt x="548640" y="100879"/>
                      <a:pt x="552545" y="101260"/>
                      <a:pt x="557308" y="103736"/>
                    </a:cubicBezTo>
                    <a:cubicBezTo>
                      <a:pt x="570167" y="110404"/>
                      <a:pt x="565499" y="110499"/>
                      <a:pt x="578453" y="103736"/>
                    </a:cubicBezTo>
                    <a:cubicBezTo>
                      <a:pt x="583025" y="101355"/>
                      <a:pt x="586740" y="100879"/>
                      <a:pt x="590836" y="103927"/>
                    </a:cubicBezTo>
                    <a:cubicBezTo>
                      <a:pt x="591122" y="104117"/>
                      <a:pt x="591503" y="104213"/>
                      <a:pt x="591788" y="104498"/>
                    </a:cubicBezTo>
                    <a:cubicBezTo>
                      <a:pt x="597980" y="108785"/>
                      <a:pt x="604076" y="109451"/>
                      <a:pt x="610457" y="104689"/>
                    </a:cubicBezTo>
                    <a:cubicBezTo>
                      <a:pt x="612934" y="102784"/>
                      <a:pt x="614172" y="103641"/>
                      <a:pt x="614077" y="106880"/>
                    </a:cubicBezTo>
                    <a:cubicBezTo>
                      <a:pt x="613886" y="111833"/>
                      <a:pt x="613886" y="116690"/>
                      <a:pt x="614077" y="121643"/>
                    </a:cubicBezTo>
                    <a:cubicBezTo>
                      <a:pt x="614267" y="125263"/>
                      <a:pt x="612934" y="126501"/>
                      <a:pt x="609314" y="126501"/>
                    </a:cubicBezTo>
                    <a:cubicBezTo>
                      <a:pt x="596932" y="126311"/>
                      <a:pt x="584645" y="126501"/>
                      <a:pt x="572262" y="126501"/>
                    </a:cubicBezTo>
                    <a:lnTo>
                      <a:pt x="394335" y="126501"/>
                    </a:lnTo>
                    <a:cubicBezTo>
                      <a:pt x="389477" y="126501"/>
                      <a:pt x="387096" y="124025"/>
                      <a:pt x="387096" y="119072"/>
                    </a:cubicBezTo>
                    <a:cubicBezTo>
                      <a:pt x="387096" y="114881"/>
                      <a:pt x="387096" y="110785"/>
                      <a:pt x="387096" y="106594"/>
                    </a:cubicBezTo>
                    <a:cubicBezTo>
                      <a:pt x="387096" y="104308"/>
                      <a:pt x="387763" y="102784"/>
                      <a:pt x="390049" y="104594"/>
                    </a:cubicBezTo>
                    <a:close/>
                    <a:moveTo>
                      <a:pt x="597218" y="278425"/>
                    </a:moveTo>
                    <a:cubicBezTo>
                      <a:pt x="597218" y="280711"/>
                      <a:pt x="597694" y="282902"/>
                      <a:pt x="598742" y="284902"/>
                    </a:cubicBezTo>
                    <a:cubicBezTo>
                      <a:pt x="602171" y="291665"/>
                      <a:pt x="605600" y="298427"/>
                      <a:pt x="608933" y="305190"/>
                    </a:cubicBezTo>
                    <a:cubicBezTo>
                      <a:pt x="611410" y="310238"/>
                      <a:pt x="611315" y="310429"/>
                      <a:pt x="605504" y="310429"/>
                    </a:cubicBezTo>
                    <a:cubicBezTo>
                      <a:pt x="586454" y="310429"/>
                      <a:pt x="567500" y="310429"/>
                      <a:pt x="548450" y="310429"/>
                    </a:cubicBezTo>
                    <a:lnTo>
                      <a:pt x="397383" y="310429"/>
                    </a:lnTo>
                    <a:cubicBezTo>
                      <a:pt x="396240" y="310429"/>
                      <a:pt x="395097" y="310429"/>
                      <a:pt x="393954" y="310429"/>
                    </a:cubicBezTo>
                    <a:cubicBezTo>
                      <a:pt x="389954" y="310334"/>
                      <a:pt x="389573" y="309762"/>
                      <a:pt x="391382" y="306333"/>
                    </a:cubicBezTo>
                    <a:cubicBezTo>
                      <a:pt x="394811" y="299475"/>
                      <a:pt x="398240" y="292522"/>
                      <a:pt x="401765" y="285759"/>
                    </a:cubicBezTo>
                    <a:cubicBezTo>
                      <a:pt x="403193" y="283092"/>
                      <a:pt x="403765" y="280425"/>
                      <a:pt x="403670" y="277472"/>
                    </a:cubicBezTo>
                    <a:cubicBezTo>
                      <a:pt x="403670" y="240611"/>
                      <a:pt x="403670" y="203654"/>
                      <a:pt x="403670" y="166792"/>
                    </a:cubicBezTo>
                    <a:cubicBezTo>
                      <a:pt x="403670" y="163839"/>
                      <a:pt x="403098" y="161172"/>
                      <a:pt x="401669" y="158505"/>
                    </a:cubicBezTo>
                    <a:cubicBezTo>
                      <a:pt x="398050" y="151552"/>
                      <a:pt x="394716" y="144503"/>
                      <a:pt x="391192" y="137550"/>
                    </a:cubicBezTo>
                    <a:cubicBezTo>
                      <a:pt x="389858" y="134883"/>
                      <a:pt x="390239" y="133550"/>
                      <a:pt x="393478" y="133645"/>
                    </a:cubicBezTo>
                    <a:cubicBezTo>
                      <a:pt x="394526" y="133645"/>
                      <a:pt x="395478" y="133645"/>
                      <a:pt x="396526" y="133645"/>
                    </a:cubicBezTo>
                    <a:lnTo>
                      <a:pt x="604266" y="133645"/>
                    </a:lnTo>
                    <a:cubicBezTo>
                      <a:pt x="605123" y="133645"/>
                      <a:pt x="605981" y="133645"/>
                      <a:pt x="606933" y="133645"/>
                    </a:cubicBezTo>
                    <a:cubicBezTo>
                      <a:pt x="610934" y="133740"/>
                      <a:pt x="611315" y="134312"/>
                      <a:pt x="609600" y="137741"/>
                    </a:cubicBezTo>
                    <a:cubicBezTo>
                      <a:pt x="606076" y="144884"/>
                      <a:pt x="602552" y="151933"/>
                      <a:pt x="598932" y="158981"/>
                    </a:cubicBezTo>
                    <a:cubicBezTo>
                      <a:pt x="597789" y="161172"/>
                      <a:pt x="597218" y="163363"/>
                      <a:pt x="597218" y="165839"/>
                    </a:cubicBezTo>
                    <a:cubicBezTo>
                      <a:pt x="597218" y="203368"/>
                      <a:pt x="597218" y="240896"/>
                      <a:pt x="597218" y="278425"/>
                    </a:cubicBezTo>
                    <a:close/>
                    <a:moveTo>
                      <a:pt x="184976" y="167554"/>
                    </a:moveTo>
                    <a:cubicBezTo>
                      <a:pt x="194024" y="167554"/>
                      <a:pt x="201454" y="175079"/>
                      <a:pt x="201454" y="184223"/>
                    </a:cubicBezTo>
                    <a:cubicBezTo>
                      <a:pt x="201454" y="193462"/>
                      <a:pt x="194024" y="201082"/>
                      <a:pt x="185071" y="201082"/>
                    </a:cubicBezTo>
                    <a:cubicBezTo>
                      <a:pt x="176022" y="201082"/>
                      <a:pt x="168593" y="193557"/>
                      <a:pt x="168593" y="184318"/>
                    </a:cubicBezTo>
                    <a:lnTo>
                      <a:pt x="168593" y="184318"/>
                    </a:lnTo>
                    <a:cubicBezTo>
                      <a:pt x="168593" y="175079"/>
                      <a:pt x="175832" y="167554"/>
                      <a:pt x="184976" y="167554"/>
                    </a:cubicBezTo>
                    <a:close/>
                    <a:moveTo>
                      <a:pt x="161925" y="172983"/>
                    </a:moveTo>
                    <a:lnTo>
                      <a:pt x="161925" y="172983"/>
                    </a:lnTo>
                    <a:cubicBezTo>
                      <a:pt x="159734" y="172983"/>
                      <a:pt x="157734" y="170983"/>
                      <a:pt x="157734" y="168792"/>
                    </a:cubicBezTo>
                    <a:cubicBezTo>
                      <a:pt x="157734" y="166506"/>
                      <a:pt x="159734" y="164696"/>
                      <a:pt x="161925" y="164696"/>
                    </a:cubicBezTo>
                    <a:cubicBezTo>
                      <a:pt x="164116" y="164696"/>
                      <a:pt x="165830" y="166506"/>
                      <a:pt x="165926" y="168697"/>
                    </a:cubicBezTo>
                    <a:cubicBezTo>
                      <a:pt x="165926" y="171078"/>
                      <a:pt x="164211" y="172888"/>
                      <a:pt x="161925" y="172888"/>
                    </a:cubicBezTo>
                    <a:close/>
                    <a:moveTo>
                      <a:pt x="395383" y="491690"/>
                    </a:moveTo>
                    <a:cubicBezTo>
                      <a:pt x="386048" y="500453"/>
                      <a:pt x="375095" y="506834"/>
                      <a:pt x="364046" y="513026"/>
                    </a:cubicBezTo>
                    <a:cubicBezTo>
                      <a:pt x="356426" y="517312"/>
                      <a:pt x="348901" y="521789"/>
                      <a:pt x="340805" y="525122"/>
                    </a:cubicBezTo>
                    <a:cubicBezTo>
                      <a:pt x="335852" y="527123"/>
                      <a:pt x="330803" y="529218"/>
                      <a:pt x="325279" y="528837"/>
                    </a:cubicBezTo>
                    <a:cubicBezTo>
                      <a:pt x="307943" y="528170"/>
                      <a:pt x="296132" y="518741"/>
                      <a:pt x="290798" y="501310"/>
                    </a:cubicBezTo>
                    <a:cubicBezTo>
                      <a:pt x="288322" y="493118"/>
                      <a:pt x="287846" y="484641"/>
                      <a:pt x="286607" y="476259"/>
                    </a:cubicBezTo>
                    <a:cubicBezTo>
                      <a:pt x="285941" y="471878"/>
                      <a:pt x="284512" y="467972"/>
                      <a:pt x="281940" y="464258"/>
                    </a:cubicBezTo>
                    <a:cubicBezTo>
                      <a:pt x="268891" y="445208"/>
                      <a:pt x="254794" y="426920"/>
                      <a:pt x="242126" y="407679"/>
                    </a:cubicBezTo>
                    <a:cubicBezTo>
                      <a:pt x="234125" y="395487"/>
                      <a:pt x="226600" y="383009"/>
                      <a:pt x="219551" y="370246"/>
                    </a:cubicBezTo>
                    <a:cubicBezTo>
                      <a:pt x="216884" y="365293"/>
                      <a:pt x="216218" y="359483"/>
                      <a:pt x="214694" y="354053"/>
                    </a:cubicBezTo>
                    <a:cubicBezTo>
                      <a:pt x="208312" y="330146"/>
                      <a:pt x="202692" y="306047"/>
                      <a:pt x="194501" y="282616"/>
                    </a:cubicBezTo>
                    <a:cubicBezTo>
                      <a:pt x="191834" y="274996"/>
                      <a:pt x="188786" y="267471"/>
                      <a:pt x="185071" y="260232"/>
                    </a:cubicBezTo>
                    <a:cubicBezTo>
                      <a:pt x="184499" y="259089"/>
                      <a:pt x="183737" y="258232"/>
                      <a:pt x="182499" y="257660"/>
                    </a:cubicBezTo>
                    <a:cubicBezTo>
                      <a:pt x="177260" y="255470"/>
                      <a:pt x="174593" y="251469"/>
                      <a:pt x="174308" y="245754"/>
                    </a:cubicBezTo>
                    <a:cubicBezTo>
                      <a:pt x="174308" y="244230"/>
                      <a:pt x="173736" y="243278"/>
                      <a:pt x="172688" y="242230"/>
                    </a:cubicBezTo>
                    <a:cubicBezTo>
                      <a:pt x="165735" y="235181"/>
                      <a:pt x="166592" y="224704"/>
                      <a:pt x="175070" y="219465"/>
                    </a:cubicBezTo>
                    <a:cubicBezTo>
                      <a:pt x="187547" y="211750"/>
                      <a:pt x="200216" y="204320"/>
                      <a:pt x="213074" y="197272"/>
                    </a:cubicBezTo>
                    <a:cubicBezTo>
                      <a:pt x="221361" y="192700"/>
                      <a:pt x="230600" y="197177"/>
                      <a:pt x="233172" y="206606"/>
                    </a:cubicBezTo>
                    <a:cubicBezTo>
                      <a:pt x="233553" y="208130"/>
                      <a:pt x="234125" y="209178"/>
                      <a:pt x="235458" y="210035"/>
                    </a:cubicBezTo>
                    <a:cubicBezTo>
                      <a:pt x="240030" y="212893"/>
                      <a:pt x="242126" y="217179"/>
                      <a:pt x="241554" y="222513"/>
                    </a:cubicBezTo>
                    <a:cubicBezTo>
                      <a:pt x="241364" y="224418"/>
                      <a:pt x="241840" y="225847"/>
                      <a:pt x="242792" y="227371"/>
                    </a:cubicBezTo>
                    <a:cubicBezTo>
                      <a:pt x="251079" y="240230"/>
                      <a:pt x="261176" y="251660"/>
                      <a:pt x="271558" y="262804"/>
                    </a:cubicBezTo>
                    <a:cubicBezTo>
                      <a:pt x="286131" y="278425"/>
                      <a:pt x="301562" y="293189"/>
                      <a:pt x="316421" y="308524"/>
                    </a:cubicBezTo>
                    <a:cubicBezTo>
                      <a:pt x="317849" y="309953"/>
                      <a:pt x="318992" y="311572"/>
                      <a:pt x="320040" y="313286"/>
                    </a:cubicBezTo>
                    <a:cubicBezTo>
                      <a:pt x="332613" y="335765"/>
                      <a:pt x="345758" y="357959"/>
                      <a:pt x="355854" y="381771"/>
                    </a:cubicBezTo>
                    <a:cubicBezTo>
                      <a:pt x="360807" y="393392"/>
                      <a:pt x="365379" y="405203"/>
                      <a:pt x="369856" y="417014"/>
                    </a:cubicBezTo>
                    <a:cubicBezTo>
                      <a:pt x="370523" y="418728"/>
                      <a:pt x="371380" y="419966"/>
                      <a:pt x="372809" y="421109"/>
                    </a:cubicBezTo>
                    <a:cubicBezTo>
                      <a:pt x="378619" y="425777"/>
                      <a:pt x="384620" y="430349"/>
                      <a:pt x="390239" y="435206"/>
                    </a:cubicBezTo>
                    <a:cubicBezTo>
                      <a:pt x="397669" y="441683"/>
                      <a:pt x="403860" y="449113"/>
                      <a:pt x="405575" y="459114"/>
                    </a:cubicBezTo>
                    <a:cubicBezTo>
                      <a:pt x="407670" y="471497"/>
                      <a:pt x="405003" y="482736"/>
                      <a:pt x="395573" y="491594"/>
                    </a:cubicBezTo>
                    <a:close/>
                    <a:moveTo>
                      <a:pt x="509683" y="340623"/>
                    </a:moveTo>
                    <a:cubicBezTo>
                      <a:pt x="496348" y="333575"/>
                      <a:pt x="501301" y="334051"/>
                      <a:pt x="488252" y="340623"/>
                    </a:cubicBezTo>
                    <a:cubicBezTo>
                      <a:pt x="484156" y="342719"/>
                      <a:pt x="481013" y="343004"/>
                      <a:pt x="476917" y="340718"/>
                    </a:cubicBezTo>
                    <a:cubicBezTo>
                      <a:pt x="465868" y="334718"/>
                      <a:pt x="465677" y="334718"/>
                      <a:pt x="454819" y="340814"/>
                    </a:cubicBezTo>
                    <a:cubicBezTo>
                      <a:pt x="451009" y="343004"/>
                      <a:pt x="447961" y="342814"/>
                      <a:pt x="444056" y="340814"/>
                    </a:cubicBezTo>
                    <a:cubicBezTo>
                      <a:pt x="430149" y="333765"/>
                      <a:pt x="435388" y="333670"/>
                      <a:pt x="421577" y="340814"/>
                    </a:cubicBezTo>
                    <a:cubicBezTo>
                      <a:pt x="417671" y="342814"/>
                      <a:pt x="414433" y="343385"/>
                      <a:pt x="410813" y="340718"/>
                    </a:cubicBezTo>
                    <a:cubicBezTo>
                      <a:pt x="410528" y="340528"/>
                      <a:pt x="410147" y="340433"/>
                      <a:pt x="409861" y="340147"/>
                    </a:cubicBezTo>
                    <a:cubicBezTo>
                      <a:pt x="403479" y="335480"/>
                      <a:pt x="397002" y="334432"/>
                      <a:pt x="390335" y="339671"/>
                    </a:cubicBezTo>
                    <a:cubicBezTo>
                      <a:pt x="388144" y="341385"/>
                      <a:pt x="387001" y="340528"/>
                      <a:pt x="387096" y="337670"/>
                    </a:cubicBezTo>
                    <a:cubicBezTo>
                      <a:pt x="387191" y="332622"/>
                      <a:pt x="387287" y="327574"/>
                      <a:pt x="387096" y="322526"/>
                    </a:cubicBezTo>
                    <a:cubicBezTo>
                      <a:pt x="386906" y="318906"/>
                      <a:pt x="388144" y="317668"/>
                      <a:pt x="391859" y="317668"/>
                    </a:cubicBezTo>
                    <a:cubicBezTo>
                      <a:pt x="403670" y="317858"/>
                      <a:pt x="415481" y="317668"/>
                      <a:pt x="427387" y="317668"/>
                    </a:cubicBezTo>
                    <a:lnTo>
                      <a:pt x="607886" y="317668"/>
                    </a:lnTo>
                    <a:cubicBezTo>
                      <a:pt x="613886" y="317668"/>
                      <a:pt x="613886" y="317668"/>
                      <a:pt x="613886" y="323859"/>
                    </a:cubicBezTo>
                    <a:cubicBezTo>
                      <a:pt x="613886" y="328431"/>
                      <a:pt x="613886" y="332908"/>
                      <a:pt x="613886" y="337480"/>
                    </a:cubicBezTo>
                    <a:cubicBezTo>
                      <a:pt x="613886" y="339861"/>
                      <a:pt x="613220" y="341290"/>
                      <a:pt x="610648" y="339575"/>
                    </a:cubicBezTo>
                    <a:cubicBezTo>
                      <a:pt x="610553" y="339575"/>
                      <a:pt x="610457" y="339480"/>
                      <a:pt x="610267" y="339385"/>
                    </a:cubicBezTo>
                    <a:cubicBezTo>
                      <a:pt x="603599" y="333956"/>
                      <a:pt x="597122" y="335384"/>
                      <a:pt x="590741" y="339956"/>
                    </a:cubicBezTo>
                    <a:cubicBezTo>
                      <a:pt x="586835" y="342814"/>
                      <a:pt x="583311" y="342814"/>
                      <a:pt x="578739" y="340337"/>
                    </a:cubicBezTo>
                    <a:cubicBezTo>
                      <a:pt x="566261" y="333670"/>
                      <a:pt x="568833" y="332622"/>
                      <a:pt x="554641" y="340337"/>
                    </a:cubicBezTo>
                    <a:cubicBezTo>
                      <a:pt x="550164" y="342814"/>
                      <a:pt x="546830" y="342338"/>
                      <a:pt x="542544" y="340052"/>
                    </a:cubicBezTo>
                    <a:cubicBezTo>
                      <a:pt x="530162" y="333575"/>
                      <a:pt x="534257" y="333575"/>
                      <a:pt x="522161" y="340052"/>
                    </a:cubicBezTo>
                    <a:cubicBezTo>
                      <a:pt x="517779" y="342338"/>
                      <a:pt x="514445" y="342814"/>
                      <a:pt x="509778" y="340337"/>
                    </a:cubicBezTo>
                    <a:close/>
                    <a:moveTo>
                      <a:pt x="613982" y="554174"/>
                    </a:moveTo>
                    <a:cubicBezTo>
                      <a:pt x="564452" y="554174"/>
                      <a:pt x="524161" y="513883"/>
                      <a:pt x="524161" y="464353"/>
                    </a:cubicBezTo>
                    <a:cubicBezTo>
                      <a:pt x="524161" y="414728"/>
                      <a:pt x="564452" y="374532"/>
                      <a:pt x="614267" y="374532"/>
                    </a:cubicBezTo>
                    <a:cubicBezTo>
                      <a:pt x="663607" y="374532"/>
                      <a:pt x="703802" y="414918"/>
                      <a:pt x="703802" y="464353"/>
                    </a:cubicBezTo>
                    <a:cubicBezTo>
                      <a:pt x="703802" y="513883"/>
                      <a:pt x="663512" y="554174"/>
                      <a:pt x="613982" y="554174"/>
                    </a:cubicBez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7" name="Freeform: Shape 306">
                <a:extLst>
                  <a:ext uri="{FF2B5EF4-FFF2-40B4-BE49-F238E27FC236}">
                    <a16:creationId xmlns:a16="http://schemas.microsoft.com/office/drawing/2014/main" id="{D43F0DCF-1237-9E9A-999B-DC88F78115D1}"/>
                  </a:ext>
                </a:extLst>
              </p:cNvPr>
              <p:cNvSpPr/>
              <p:nvPr/>
            </p:nvSpPr>
            <p:spPr>
              <a:xfrm>
                <a:off x="6460711" y="3056857"/>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308" name="Freeform: Shape 307">
                <a:extLst>
                  <a:ext uri="{FF2B5EF4-FFF2-40B4-BE49-F238E27FC236}">
                    <a16:creationId xmlns:a16="http://schemas.microsoft.com/office/drawing/2014/main" id="{B8CC6D17-DB57-127B-56EE-D1D1297AAA83}"/>
                  </a:ext>
                </a:extLst>
              </p:cNvPr>
              <p:cNvSpPr/>
              <p:nvPr/>
            </p:nvSpPr>
            <p:spPr>
              <a:xfrm>
                <a:off x="6335302" y="2935497"/>
                <a:ext cx="37479" cy="30888"/>
              </a:xfrm>
              <a:custGeom>
                <a:avLst/>
                <a:gdLst>
                  <a:gd name="connsiteX0" fmla="*/ 37207 w 37479"/>
                  <a:gd name="connsiteY0" fmla="*/ 11251 h 30888"/>
                  <a:gd name="connsiteX1" fmla="*/ 35112 w 37479"/>
                  <a:gd name="connsiteY1" fmla="*/ 7346 h 30888"/>
                  <a:gd name="connsiteX2" fmla="*/ 29873 w 37479"/>
                  <a:gd name="connsiteY2" fmla="*/ 1441 h 30888"/>
                  <a:gd name="connsiteX3" fmla="*/ 27492 w 37479"/>
                  <a:gd name="connsiteY3" fmla="*/ 583 h 30888"/>
                  <a:gd name="connsiteX4" fmla="*/ 1108 w 37479"/>
                  <a:gd name="connsiteY4" fmla="*/ 16014 h 30888"/>
                  <a:gd name="connsiteX5" fmla="*/ 822 w 37479"/>
                  <a:gd name="connsiteY5" fmla="*/ 18490 h 30888"/>
                  <a:gd name="connsiteX6" fmla="*/ 3203 w 37479"/>
                  <a:gd name="connsiteY6" fmla="*/ 26015 h 30888"/>
                  <a:gd name="connsiteX7" fmla="*/ 3870 w 37479"/>
                  <a:gd name="connsiteY7" fmla="*/ 29063 h 30888"/>
                  <a:gd name="connsiteX8" fmla="*/ 9871 w 37479"/>
                  <a:gd name="connsiteY8" fmla="*/ 30206 h 30888"/>
                  <a:gd name="connsiteX9" fmla="*/ 34636 w 37479"/>
                  <a:gd name="connsiteY9" fmla="*/ 15633 h 30888"/>
                  <a:gd name="connsiteX10" fmla="*/ 37207 w 37479"/>
                  <a:gd name="connsiteY10" fmla="*/ 11156 h 30888"/>
                  <a:gd name="connsiteX11" fmla="*/ 37207 w 37479"/>
                  <a:gd name="connsiteY11" fmla="*/ 11156 h 3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79" h="30888">
                    <a:moveTo>
                      <a:pt x="37207" y="11251"/>
                    </a:moveTo>
                    <a:cubicBezTo>
                      <a:pt x="37969" y="9061"/>
                      <a:pt x="37017" y="8108"/>
                      <a:pt x="35112" y="7346"/>
                    </a:cubicBezTo>
                    <a:cubicBezTo>
                      <a:pt x="32445" y="6298"/>
                      <a:pt x="30445" y="4393"/>
                      <a:pt x="29873" y="1441"/>
                    </a:cubicBezTo>
                    <a:cubicBezTo>
                      <a:pt x="29492" y="-464"/>
                      <a:pt x="28730" y="-179"/>
                      <a:pt x="27492" y="583"/>
                    </a:cubicBezTo>
                    <a:cubicBezTo>
                      <a:pt x="18729" y="5727"/>
                      <a:pt x="9966" y="10966"/>
                      <a:pt x="1108" y="16014"/>
                    </a:cubicBezTo>
                    <a:cubicBezTo>
                      <a:pt x="-416" y="16871"/>
                      <a:pt x="-226" y="17347"/>
                      <a:pt x="822" y="18490"/>
                    </a:cubicBezTo>
                    <a:cubicBezTo>
                      <a:pt x="2917" y="20586"/>
                      <a:pt x="3489" y="23158"/>
                      <a:pt x="3203" y="26015"/>
                    </a:cubicBezTo>
                    <a:cubicBezTo>
                      <a:pt x="3203" y="27063"/>
                      <a:pt x="2155" y="28396"/>
                      <a:pt x="3870" y="29063"/>
                    </a:cubicBezTo>
                    <a:cubicBezTo>
                      <a:pt x="5775" y="29730"/>
                      <a:pt x="7108" y="32016"/>
                      <a:pt x="9871" y="30206"/>
                    </a:cubicBezTo>
                    <a:cubicBezTo>
                      <a:pt x="17967" y="25158"/>
                      <a:pt x="26349" y="20395"/>
                      <a:pt x="34636" y="15633"/>
                    </a:cubicBezTo>
                    <a:cubicBezTo>
                      <a:pt x="36445" y="14585"/>
                      <a:pt x="38160" y="13633"/>
                      <a:pt x="37207" y="11156"/>
                    </a:cubicBezTo>
                    <a:lnTo>
                      <a:pt x="37207" y="11156"/>
                    </a:lnTo>
                    <a:close/>
                  </a:path>
                </a:pathLst>
              </a:custGeom>
              <a:grp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grpSp>
      <p:sp>
        <p:nvSpPr>
          <p:cNvPr id="5" name="Rectangle 1">
            <a:extLst>
              <a:ext uri="{FF2B5EF4-FFF2-40B4-BE49-F238E27FC236}">
                <a16:creationId xmlns:a16="http://schemas.microsoft.com/office/drawing/2014/main" id="{721A0E14-D2C7-2D09-9E65-B84046C72257}"/>
              </a:ext>
            </a:extLst>
          </p:cNvPr>
          <p:cNvSpPr>
            <a:spLocks noChangeArrowheads="1"/>
          </p:cNvSpPr>
          <p:nvPr/>
        </p:nvSpPr>
        <p:spPr bwMode="auto">
          <a:xfrm>
            <a:off x="1327773" y="3070438"/>
            <a:ext cx="1886835" cy="58936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sz="1094">
                <a:latin typeface="Avenir Next LT Pro Demi"/>
                <a:ea typeface="Noto Sans JP"/>
              </a:rPr>
              <a:t>Grupos étnicos relevantes </a:t>
            </a:r>
            <a:endParaRPr lang="es-ES" sz="1094">
              <a:latin typeface="Avenir Next LT Pro Demi" panose="020B0704020202020204" pitchFamily="34" charset="0"/>
              <a:ea typeface="Noto Sans JP" panose="020B0500000000000000" pitchFamily="34" charset="-128"/>
            </a:endParaRPr>
          </a:p>
          <a:p>
            <a:r>
              <a:rPr lang="es-ES" sz="1094" b="1">
                <a:solidFill>
                  <a:srgbClr val="14878A"/>
                </a:solidFill>
                <a:latin typeface="Avenir Next LT Pro Demi"/>
                <a:ea typeface="Noto Sans JP Medium"/>
              </a:rPr>
              <a:t>Nahuas 100%</a:t>
            </a:r>
          </a:p>
          <a:p>
            <a:r>
              <a:rPr lang="es-ES" sz="1094" b="1">
                <a:solidFill>
                  <a:srgbClr val="14878A"/>
                </a:solidFill>
                <a:latin typeface="Avenir Next LT Pro Demi"/>
                <a:ea typeface="Noto Sans JP Medium"/>
              </a:rPr>
              <a:t>de la población</a:t>
            </a:r>
            <a:endParaRPr lang="es-ES" sz="1094">
              <a:latin typeface="Arial" panose="020B0604020202020204" pitchFamily="34" charset="0"/>
            </a:endParaRPr>
          </a:p>
        </p:txBody>
      </p:sp>
      <p:grpSp>
        <p:nvGrpSpPr>
          <p:cNvPr id="14" name="Graphic 228">
            <a:extLst>
              <a:ext uri="{FF2B5EF4-FFF2-40B4-BE49-F238E27FC236}">
                <a16:creationId xmlns:a16="http://schemas.microsoft.com/office/drawing/2014/main" id="{405D7528-81D3-AA5D-CCDD-295CE88029BD}"/>
              </a:ext>
            </a:extLst>
          </p:cNvPr>
          <p:cNvGrpSpPr/>
          <p:nvPr/>
        </p:nvGrpSpPr>
        <p:grpSpPr>
          <a:xfrm>
            <a:off x="829008" y="3032321"/>
            <a:ext cx="383923" cy="648893"/>
            <a:chOff x="4910400" y="1414891"/>
            <a:chExt cx="2432497" cy="4111285"/>
          </a:xfrm>
          <a:solidFill>
            <a:srgbClr val="8BC9C5"/>
          </a:solidFill>
        </p:grpSpPr>
        <p:sp>
          <p:nvSpPr>
            <p:cNvPr id="19" name="Freeform: Shape 18">
              <a:extLst>
                <a:ext uri="{FF2B5EF4-FFF2-40B4-BE49-F238E27FC236}">
                  <a16:creationId xmlns:a16="http://schemas.microsoft.com/office/drawing/2014/main" id="{D348FBD5-C378-F8E9-5B8A-40DBF20E90A5}"/>
                </a:ext>
              </a:extLst>
            </p:cNvPr>
            <p:cNvSpPr/>
            <p:nvPr/>
          </p:nvSpPr>
          <p:spPr>
            <a:xfrm>
              <a:off x="5223978" y="2168698"/>
              <a:ext cx="509087" cy="1613989"/>
            </a:xfrm>
            <a:custGeom>
              <a:avLst/>
              <a:gdLst>
                <a:gd name="connsiteX0" fmla="*/ 432880 w 509087"/>
                <a:gd name="connsiteY0" fmla="*/ 1601887 h 1613989"/>
                <a:gd name="connsiteX1" fmla="*/ 379925 w 509087"/>
                <a:gd name="connsiteY1" fmla="*/ 998669 h 1613989"/>
                <a:gd name="connsiteX2" fmla="*/ 420422 w 509087"/>
                <a:gd name="connsiteY2" fmla="*/ 500326 h 1613989"/>
                <a:gd name="connsiteX3" fmla="*/ 452614 w 509087"/>
                <a:gd name="connsiteY3" fmla="*/ 71547 h 1613989"/>
                <a:gd name="connsiteX4" fmla="*/ 407946 w 509087"/>
                <a:gd name="connsiteY4" fmla="*/ 4081 h 1613989"/>
                <a:gd name="connsiteX5" fmla="*/ 109983 w 509087"/>
                <a:gd name="connsiteY5" fmla="*/ 210690 h 1613989"/>
                <a:gd name="connsiteX6" fmla="*/ 6153 w 509087"/>
                <a:gd name="connsiteY6" fmla="*/ 760936 h 1613989"/>
                <a:gd name="connsiteX7" fmla="*/ 127619 w 509087"/>
                <a:gd name="connsiteY7" fmla="*/ 1114952 h 1613989"/>
                <a:gd name="connsiteX8" fmla="*/ 432880 w 509087"/>
                <a:gd name="connsiteY8" fmla="*/ 1601864 h 161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087" h="1613989">
                  <a:moveTo>
                    <a:pt x="432880" y="1601887"/>
                  </a:moveTo>
                  <a:cubicBezTo>
                    <a:pt x="469222" y="1700517"/>
                    <a:pt x="441184" y="1168953"/>
                    <a:pt x="379925" y="998669"/>
                  </a:cubicBezTo>
                  <a:cubicBezTo>
                    <a:pt x="318666" y="828402"/>
                    <a:pt x="241851" y="647756"/>
                    <a:pt x="420422" y="500326"/>
                  </a:cubicBezTo>
                  <a:cubicBezTo>
                    <a:pt x="598993" y="352897"/>
                    <a:pt x="452614" y="71547"/>
                    <a:pt x="452614" y="71547"/>
                  </a:cubicBezTo>
                  <a:lnTo>
                    <a:pt x="407946" y="4081"/>
                  </a:lnTo>
                  <a:cubicBezTo>
                    <a:pt x="407946" y="4081"/>
                    <a:pt x="66383" y="-46793"/>
                    <a:pt x="109983" y="210690"/>
                  </a:cubicBezTo>
                  <a:cubicBezTo>
                    <a:pt x="153583" y="468157"/>
                    <a:pt x="24858" y="637395"/>
                    <a:pt x="6153" y="760936"/>
                  </a:cubicBezTo>
                  <a:cubicBezTo>
                    <a:pt x="-11507" y="872024"/>
                    <a:pt x="3027" y="998692"/>
                    <a:pt x="127619" y="1114952"/>
                  </a:cubicBezTo>
                  <a:cubicBezTo>
                    <a:pt x="268843" y="1247826"/>
                    <a:pt x="417301" y="1560345"/>
                    <a:pt x="432880" y="1601864"/>
                  </a:cubicBezTo>
                  <a:close/>
                </a:path>
              </a:pathLst>
            </a:custGeom>
            <a:grpFill/>
            <a:ln w="5715" cap="flat">
              <a:noFill/>
              <a:prstDash val="solid"/>
              <a:miter/>
            </a:ln>
          </p:spPr>
          <p:txBody>
            <a:bodyPr rtlCol="0" anchor="ctr"/>
            <a:lstStyle/>
            <a:p>
              <a:endParaRPr lang="en-US" sz="1641"/>
            </a:p>
          </p:txBody>
        </p:sp>
        <p:sp>
          <p:nvSpPr>
            <p:cNvPr id="20" name="Freeform: Shape 19">
              <a:extLst>
                <a:ext uri="{FF2B5EF4-FFF2-40B4-BE49-F238E27FC236}">
                  <a16:creationId xmlns:a16="http://schemas.microsoft.com/office/drawing/2014/main" id="{C18FFF98-12C4-37EA-0B91-576A97799163}"/>
                </a:ext>
              </a:extLst>
            </p:cNvPr>
            <p:cNvSpPr/>
            <p:nvPr/>
          </p:nvSpPr>
          <p:spPr>
            <a:xfrm>
              <a:off x="6383578" y="2545495"/>
              <a:ext cx="678993" cy="409045"/>
            </a:xfrm>
            <a:custGeom>
              <a:avLst/>
              <a:gdLst>
                <a:gd name="connsiteX0" fmla="*/ 155734 w 678993"/>
                <a:gd name="connsiteY0" fmla="*/ 409045 h 409045"/>
                <a:gd name="connsiteX1" fmla="*/ 678994 w 678993"/>
                <a:gd name="connsiteY1" fmla="*/ 198305 h 409045"/>
                <a:gd name="connsiteX2" fmla="*/ 520156 w 678993"/>
                <a:gd name="connsiteY2" fmla="*/ 0 h 409045"/>
                <a:gd name="connsiteX3" fmla="*/ 0 w 678993"/>
                <a:gd name="connsiteY3" fmla="*/ 0 h 409045"/>
              </a:gdLst>
              <a:ahLst/>
              <a:cxnLst>
                <a:cxn ang="0">
                  <a:pos x="connsiteX0" y="connsiteY0"/>
                </a:cxn>
                <a:cxn ang="0">
                  <a:pos x="connsiteX1" y="connsiteY1"/>
                </a:cxn>
                <a:cxn ang="0">
                  <a:pos x="connsiteX2" y="connsiteY2"/>
                </a:cxn>
                <a:cxn ang="0">
                  <a:pos x="connsiteX3" y="connsiteY3"/>
                </a:cxn>
              </a:cxnLst>
              <a:rect l="l" t="t" r="r" b="b"/>
              <a:pathLst>
                <a:path w="678993" h="409045">
                  <a:moveTo>
                    <a:pt x="155734" y="409045"/>
                  </a:moveTo>
                  <a:lnTo>
                    <a:pt x="678994" y="198305"/>
                  </a:lnTo>
                  <a:lnTo>
                    <a:pt x="520156" y="0"/>
                  </a:lnTo>
                  <a:lnTo>
                    <a:pt x="0" y="0"/>
                  </a:lnTo>
                  <a:close/>
                </a:path>
              </a:pathLst>
            </a:custGeom>
            <a:grpFill/>
            <a:ln w="5715" cap="flat">
              <a:noFill/>
              <a:prstDash val="solid"/>
              <a:miter/>
            </a:ln>
          </p:spPr>
          <p:txBody>
            <a:bodyPr rtlCol="0" anchor="ctr"/>
            <a:lstStyle/>
            <a:p>
              <a:endParaRPr lang="en-US" sz="1641"/>
            </a:p>
          </p:txBody>
        </p:sp>
        <p:sp>
          <p:nvSpPr>
            <p:cNvPr id="25" name="Freeform: Shape 24">
              <a:extLst>
                <a:ext uri="{FF2B5EF4-FFF2-40B4-BE49-F238E27FC236}">
                  <a16:creationId xmlns:a16="http://schemas.microsoft.com/office/drawing/2014/main" id="{781EC3AB-7312-12D9-3AE7-2038FB092CA5}"/>
                </a:ext>
              </a:extLst>
            </p:cNvPr>
            <p:cNvSpPr/>
            <p:nvPr/>
          </p:nvSpPr>
          <p:spPr>
            <a:xfrm>
              <a:off x="5157448" y="4274105"/>
              <a:ext cx="1943534" cy="90325"/>
            </a:xfrm>
            <a:custGeom>
              <a:avLst/>
              <a:gdLst>
                <a:gd name="connsiteX0" fmla="*/ 1943534 w 1943534"/>
                <a:gd name="connsiteY0" fmla="*/ 90326 h 90325"/>
                <a:gd name="connsiteX1" fmla="*/ 1923800 w 1943534"/>
                <a:gd name="connsiteY1" fmla="*/ 0 h 90325"/>
                <a:gd name="connsiteX2" fmla="*/ 19734 w 1943534"/>
                <a:gd name="connsiteY2" fmla="*/ 0 h 90325"/>
                <a:gd name="connsiteX3" fmla="*/ 0 w 1943534"/>
                <a:gd name="connsiteY3" fmla="*/ 90326 h 90325"/>
              </a:gdLst>
              <a:ahLst/>
              <a:cxnLst>
                <a:cxn ang="0">
                  <a:pos x="connsiteX0" y="connsiteY0"/>
                </a:cxn>
                <a:cxn ang="0">
                  <a:pos x="connsiteX1" y="connsiteY1"/>
                </a:cxn>
                <a:cxn ang="0">
                  <a:pos x="connsiteX2" y="connsiteY2"/>
                </a:cxn>
                <a:cxn ang="0">
                  <a:pos x="connsiteX3" y="connsiteY3"/>
                </a:cxn>
              </a:cxnLst>
              <a:rect l="l" t="t" r="r" b="b"/>
              <a:pathLst>
                <a:path w="1943534" h="90325">
                  <a:moveTo>
                    <a:pt x="1943534" y="90326"/>
                  </a:moveTo>
                  <a:lnTo>
                    <a:pt x="1923800" y="0"/>
                  </a:lnTo>
                  <a:lnTo>
                    <a:pt x="19734" y="0"/>
                  </a:lnTo>
                  <a:lnTo>
                    <a:pt x="0" y="90326"/>
                  </a:lnTo>
                  <a:close/>
                </a:path>
              </a:pathLst>
            </a:custGeom>
            <a:grpFill/>
            <a:ln w="5715"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DB0E5296-C3A3-61A6-B2A2-028887615D2F}"/>
                </a:ext>
              </a:extLst>
            </p:cNvPr>
            <p:cNvSpPr/>
            <p:nvPr/>
          </p:nvSpPr>
          <p:spPr>
            <a:xfrm>
              <a:off x="4979917" y="4438154"/>
              <a:ext cx="2300630" cy="743350"/>
            </a:xfrm>
            <a:custGeom>
              <a:avLst/>
              <a:gdLst>
                <a:gd name="connsiteX0" fmla="*/ 161963 w 2300630"/>
                <a:gd name="connsiteY0" fmla="*/ 0 h 743350"/>
                <a:gd name="connsiteX1" fmla="*/ 0 w 2300630"/>
                <a:gd name="connsiteY1" fmla="*/ 743350 h 743350"/>
                <a:gd name="connsiteX2" fmla="*/ 2300631 w 2300630"/>
                <a:gd name="connsiteY2" fmla="*/ 743350 h 743350"/>
                <a:gd name="connsiteX3" fmla="*/ 2136593 w 2300630"/>
                <a:gd name="connsiteY3" fmla="*/ 0 h 743350"/>
              </a:gdLst>
              <a:ahLst/>
              <a:cxnLst>
                <a:cxn ang="0">
                  <a:pos x="connsiteX0" y="connsiteY0"/>
                </a:cxn>
                <a:cxn ang="0">
                  <a:pos x="connsiteX1" y="connsiteY1"/>
                </a:cxn>
                <a:cxn ang="0">
                  <a:pos x="connsiteX2" y="connsiteY2"/>
                </a:cxn>
                <a:cxn ang="0">
                  <a:pos x="connsiteX3" y="connsiteY3"/>
                </a:cxn>
              </a:cxnLst>
              <a:rect l="l" t="t" r="r" b="b"/>
              <a:pathLst>
                <a:path w="2300630" h="743350">
                  <a:moveTo>
                    <a:pt x="161963" y="0"/>
                  </a:moveTo>
                  <a:lnTo>
                    <a:pt x="0" y="743350"/>
                  </a:lnTo>
                  <a:lnTo>
                    <a:pt x="2300631" y="743350"/>
                  </a:lnTo>
                  <a:lnTo>
                    <a:pt x="2136593" y="0"/>
                  </a:lnTo>
                  <a:close/>
                </a:path>
              </a:pathLst>
            </a:custGeom>
            <a:grpFill/>
            <a:ln w="5715"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42560738-3FDA-16B3-B6EB-DF6CF5EBC71B}"/>
                </a:ext>
              </a:extLst>
            </p:cNvPr>
            <p:cNvSpPr/>
            <p:nvPr/>
          </p:nvSpPr>
          <p:spPr>
            <a:xfrm>
              <a:off x="5194864" y="4103827"/>
              <a:ext cx="1877068" cy="170266"/>
            </a:xfrm>
            <a:custGeom>
              <a:avLst/>
              <a:gdLst>
                <a:gd name="connsiteX0" fmla="*/ 19711 w 1877068"/>
                <a:gd name="connsiteY0" fmla="*/ 0 h 170266"/>
                <a:gd name="connsiteX1" fmla="*/ 0 w 1877068"/>
                <a:gd name="connsiteY1" fmla="*/ 88245 h 170266"/>
                <a:gd name="connsiteX2" fmla="*/ 26986 w 1877068"/>
                <a:gd name="connsiteY2" fmla="*/ 170267 h 170266"/>
                <a:gd name="connsiteX3" fmla="*/ 75792 w 1877068"/>
                <a:gd name="connsiteY3" fmla="*/ 39445 h 170266"/>
                <a:gd name="connsiteX4" fmla="*/ 118341 w 1877068"/>
                <a:gd name="connsiteY4" fmla="*/ 170267 h 170266"/>
                <a:gd name="connsiteX5" fmla="*/ 174416 w 1877068"/>
                <a:gd name="connsiteY5" fmla="*/ 39445 h 170266"/>
                <a:gd name="connsiteX6" fmla="*/ 211786 w 1877068"/>
                <a:gd name="connsiteY6" fmla="*/ 170267 h 170266"/>
                <a:gd name="connsiteX7" fmla="*/ 247082 w 1877068"/>
                <a:gd name="connsiteY7" fmla="*/ 39445 h 170266"/>
                <a:gd name="connsiteX8" fmla="*/ 289653 w 1877068"/>
                <a:gd name="connsiteY8" fmla="*/ 170267 h 170266"/>
                <a:gd name="connsiteX9" fmla="*/ 327029 w 1877068"/>
                <a:gd name="connsiteY9" fmla="*/ 39445 h 170266"/>
                <a:gd name="connsiteX10" fmla="*/ 363371 w 1877068"/>
                <a:gd name="connsiteY10" fmla="*/ 170267 h 170266"/>
                <a:gd name="connsiteX11" fmla="*/ 412149 w 1877068"/>
                <a:gd name="connsiteY11" fmla="*/ 39445 h 170266"/>
                <a:gd name="connsiteX12" fmla="*/ 454720 w 1877068"/>
                <a:gd name="connsiteY12" fmla="*/ 170267 h 170266"/>
                <a:gd name="connsiteX13" fmla="*/ 496245 w 1877068"/>
                <a:gd name="connsiteY13" fmla="*/ 39445 h 170266"/>
                <a:gd name="connsiteX14" fmla="*/ 532587 w 1877068"/>
                <a:gd name="connsiteY14" fmla="*/ 170267 h 170266"/>
                <a:gd name="connsiteX15" fmla="*/ 565808 w 1877068"/>
                <a:gd name="connsiteY15" fmla="*/ 39445 h 170266"/>
                <a:gd name="connsiteX16" fmla="*/ 603178 w 1877068"/>
                <a:gd name="connsiteY16" fmla="*/ 170267 h 170266"/>
                <a:gd name="connsiteX17" fmla="*/ 651979 w 1877068"/>
                <a:gd name="connsiteY17" fmla="*/ 39445 h 170266"/>
                <a:gd name="connsiteX18" fmla="*/ 694550 w 1877068"/>
                <a:gd name="connsiteY18" fmla="*/ 170267 h 170266"/>
                <a:gd name="connsiteX19" fmla="*/ 743350 w 1877068"/>
                <a:gd name="connsiteY19" fmla="*/ 39445 h 170266"/>
                <a:gd name="connsiteX20" fmla="*/ 785904 w 1877068"/>
                <a:gd name="connsiteY20" fmla="*/ 170267 h 170266"/>
                <a:gd name="connsiteX21" fmla="*/ 840934 w 1877068"/>
                <a:gd name="connsiteY21" fmla="*/ 39445 h 170266"/>
                <a:gd name="connsiteX22" fmla="*/ 879350 w 1877068"/>
                <a:gd name="connsiteY22" fmla="*/ 170267 h 170266"/>
                <a:gd name="connsiteX23" fmla="*/ 914646 w 1877068"/>
                <a:gd name="connsiteY23" fmla="*/ 39445 h 170266"/>
                <a:gd name="connsiteX24" fmla="*/ 957217 w 1877068"/>
                <a:gd name="connsiteY24" fmla="*/ 170267 h 170266"/>
                <a:gd name="connsiteX25" fmla="*/ 994587 w 1877068"/>
                <a:gd name="connsiteY25" fmla="*/ 39445 h 170266"/>
                <a:gd name="connsiteX26" fmla="*/ 1030934 w 1877068"/>
                <a:gd name="connsiteY26" fmla="*/ 170267 h 170266"/>
                <a:gd name="connsiteX27" fmla="*/ 1079712 w 1877068"/>
                <a:gd name="connsiteY27" fmla="*/ 39445 h 170266"/>
                <a:gd name="connsiteX28" fmla="*/ 1121254 w 1877068"/>
                <a:gd name="connsiteY28" fmla="*/ 170267 h 170266"/>
                <a:gd name="connsiteX29" fmla="*/ 1163808 w 1877068"/>
                <a:gd name="connsiteY29" fmla="*/ 39445 h 170266"/>
                <a:gd name="connsiteX30" fmla="*/ 1199121 w 1877068"/>
                <a:gd name="connsiteY30" fmla="*/ 170267 h 170266"/>
                <a:gd name="connsiteX31" fmla="*/ 1233371 w 1877068"/>
                <a:gd name="connsiteY31" fmla="*/ 39445 h 170266"/>
                <a:gd name="connsiteX32" fmla="*/ 1270742 w 1877068"/>
                <a:gd name="connsiteY32" fmla="*/ 170267 h 170266"/>
                <a:gd name="connsiteX33" fmla="*/ 1318513 w 1877068"/>
                <a:gd name="connsiteY33" fmla="*/ 39445 h 170266"/>
                <a:gd name="connsiteX34" fmla="*/ 1362113 w 1877068"/>
                <a:gd name="connsiteY34" fmla="*/ 170267 h 170266"/>
                <a:gd name="connsiteX35" fmla="*/ 1410914 w 1877068"/>
                <a:gd name="connsiteY35" fmla="*/ 39445 h 170266"/>
                <a:gd name="connsiteX36" fmla="*/ 1453467 w 1877068"/>
                <a:gd name="connsiteY36" fmla="*/ 170267 h 170266"/>
                <a:gd name="connsiteX37" fmla="*/ 1508491 w 1877068"/>
                <a:gd name="connsiteY37" fmla="*/ 39445 h 170266"/>
                <a:gd name="connsiteX38" fmla="*/ 1546913 w 1877068"/>
                <a:gd name="connsiteY38" fmla="*/ 170267 h 170266"/>
                <a:gd name="connsiteX39" fmla="*/ 1582209 w 1877068"/>
                <a:gd name="connsiteY39" fmla="*/ 39445 h 170266"/>
                <a:gd name="connsiteX40" fmla="*/ 1624780 w 1877068"/>
                <a:gd name="connsiteY40" fmla="*/ 170267 h 170266"/>
                <a:gd name="connsiteX41" fmla="*/ 1662151 w 1877068"/>
                <a:gd name="connsiteY41" fmla="*/ 39445 h 170266"/>
                <a:gd name="connsiteX42" fmla="*/ 1697446 w 1877068"/>
                <a:gd name="connsiteY42" fmla="*/ 170267 h 170266"/>
                <a:gd name="connsiteX43" fmla="*/ 1747276 w 1877068"/>
                <a:gd name="connsiteY43" fmla="*/ 39445 h 170266"/>
                <a:gd name="connsiteX44" fmla="*/ 1788818 w 1877068"/>
                <a:gd name="connsiteY44" fmla="*/ 170267 h 170266"/>
                <a:gd name="connsiteX45" fmla="*/ 1831372 w 1877068"/>
                <a:gd name="connsiteY45" fmla="*/ 39445 h 170266"/>
                <a:gd name="connsiteX46" fmla="*/ 1866685 w 1877068"/>
                <a:gd name="connsiteY46" fmla="*/ 170267 h 170266"/>
                <a:gd name="connsiteX47" fmla="*/ 1877069 w 1877068"/>
                <a:gd name="connsiteY47" fmla="*/ 129770 h 170266"/>
                <a:gd name="connsiteX48" fmla="*/ 1847980 w 1877068"/>
                <a:gd name="connsiteY48" fmla="*/ 0 h 17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77068" h="170266">
                  <a:moveTo>
                    <a:pt x="19711" y="0"/>
                  </a:moveTo>
                  <a:lnTo>
                    <a:pt x="0" y="88245"/>
                  </a:lnTo>
                  <a:lnTo>
                    <a:pt x="26986" y="170267"/>
                  </a:lnTo>
                  <a:lnTo>
                    <a:pt x="75792" y="39445"/>
                  </a:lnTo>
                  <a:lnTo>
                    <a:pt x="118341" y="170267"/>
                  </a:lnTo>
                  <a:lnTo>
                    <a:pt x="174416" y="39445"/>
                  </a:lnTo>
                  <a:lnTo>
                    <a:pt x="211786" y="170267"/>
                  </a:lnTo>
                  <a:lnTo>
                    <a:pt x="247082" y="39445"/>
                  </a:lnTo>
                  <a:lnTo>
                    <a:pt x="289653" y="170267"/>
                  </a:lnTo>
                  <a:lnTo>
                    <a:pt x="327029" y="39445"/>
                  </a:lnTo>
                  <a:lnTo>
                    <a:pt x="363371" y="170267"/>
                  </a:lnTo>
                  <a:lnTo>
                    <a:pt x="412149" y="39445"/>
                  </a:lnTo>
                  <a:lnTo>
                    <a:pt x="454720" y="170267"/>
                  </a:lnTo>
                  <a:lnTo>
                    <a:pt x="496245" y="39445"/>
                  </a:lnTo>
                  <a:lnTo>
                    <a:pt x="532587" y="170267"/>
                  </a:lnTo>
                  <a:lnTo>
                    <a:pt x="565808" y="39445"/>
                  </a:lnTo>
                  <a:lnTo>
                    <a:pt x="603178" y="170267"/>
                  </a:lnTo>
                  <a:lnTo>
                    <a:pt x="651979" y="39445"/>
                  </a:lnTo>
                  <a:lnTo>
                    <a:pt x="694550" y="170267"/>
                  </a:lnTo>
                  <a:lnTo>
                    <a:pt x="743350" y="39445"/>
                  </a:lnTo>
                  <a:lnTo>
                    <a:pt x="785904" y="170267"/>
                  </a:lnTo>
                  <a:lnTo>
                    <a:pt x="840934" y="39445"/>
                  </a:lnTo>
                  <a:lnTo>
                    <a:pt x="879350" y="170267"/>
                  </a:lnTo>
                  <a:lnTo>
                    <a:pt x="914646" y="39445"/>
                  </a:lnTo>
                  <a:lnTo>
                    <a:pt x="957217" y="170267"/>
                  </a:lnTo>
                  <a:lnTo>
                    <a:pt x="994587" y="39445"/>
                  </a:lnTo>
                  <a:lnTo>
                    <a:pt x="1030934" y="170267"/>
                  </a:lnTo>
                  <a:lnTo>
                    <a:pt x="1079712" y="39445"/>
                  </a:lnTo>
                  <a:lnTo>
                    <a:pt x="1121254" y="170267"/>
                  </a:lnTo>
                  <a:lnTo>
                    <a:pt x="1163808" y="39445"/>
                  </a:lnTo>
                  <a:lnTo>
                    <a:pt x="1199121" y="170267"/>
                  </a:lnTo>
                  <a:lnTo>
                    <a:pt x="1233371" y="39445"/>
                  </a:lnTo>
                  <a:lnTo>
                    <a:pt x="1270742" y="170267"/>
                  </a:lnTo>
                  <a:lnTo>
                    <a:pt x="1318513" y="39445"/>
                  </a:lnTo>
                  <a:lnTo>
                    <a:pt x="1362113" y="170267"/>
                  </a:lnTo>
                  <a:lnTo>
                    <a:pt x="1410914" y="39445"/>
                  </a:lnTo>
                  <a:lnTo>
                    <a:pt x="1453467" y="170267"/>
                  </a:lnTo>
                  <a:lnTo>
                    <a:pt x="1508491" y="39445"/>
                  </a:lnTo>
                  <a:lnTo>
                    <a:pt x="1546913" y="170267"/>
                  </a:lnTo>
                  <a:lnTo>
                    <a:pt x="1582209" y="39445"/>
                  </a:lnTo>
                  <a:lnTo>
                    <a:pt x="1624780" y="170267"/>
                  </a:lnTo>
                  <a:lnTo>
                    <a:pt x="1662151" y="39445"/>
                  </a:lnTo>
                  <a:lnTo>
                    <a:pt x="1697446" y="170267"/>
                  </a:lnTo>
                  <a:lnTo>
                    <a:pt x="1747276" y="39445"/>
                  </a:lnTo>
                  <a:lnTo>
                    <a:pt x="1788818" y="170267"/>
                  </a:lnTo>
                  <a:lnTo>
                    <a:pt x="1831372" y="39445"/>
                  </a:lnTo>
                  <a:lnTo>
                    <a:pt x="1866685" y="170267"/>
                  </a:lnTo>
                  <a:lnTo>
                    <a:pt x="1877069" y="129770"/>
                  </a:lnTo>
                  <a:lnTo>
                    <a:pt x="1847980" y="0"/>
                  </a:lnTo>
                  <a:close/>
                </a:path>
              </a:pathLst>
            </a:custGeom>
            <a:grpFill/>
            <a:ln w="5715"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8A8F8B0D-07D8-204B-1EEA-FEF8A5BB7D05}"/>
                </a:ext>
              </a:extLst>
            </p:cNvPr>
            <p:cNvSpPr/>
            <p:nvPr/>
          </p:nvSpPr>
          <p:spPr>
            <a:xfrm>
              <a:off x="5013178" y="2801904"/>
              <a:ext cx="218021" cy="295911"/>
            </a:xfrm>
            <a:custGeom>
              <a:avLst/>
              <a:gdLst>
                <a:gd name="connsiteX0" fmla="*/ 151562 w 218021"/>
                <a:gd name="connsiteY0" fmla="*/ 295911 h 295911"/>
                <a:gd name="connsiteX1" fmla="*/ 188932 w 218021"/>
                <a:gd name="connsiteY1" fmla="*/ 255415 h 295911"/>
                <a:gd name="connsiteX2" fmla="*/ 192058 w 218021"/>
                <a:gd name="connsiteY2" fmla="*/ 124593 h 295911"/>
                <a:gd name="connsiteX3" fmla="*/ 218021 w 218021"/>
                <a:gd name="connsiteY3" fmla="*/ 34267 h 295911"/>
                <a:gd name="connsiteX4" fmla="*/ 132897 w 218021"/>
                <a:gd name="connsiteY4" fmla="*/ 0 h 295911"/>
                <a:gd name="connsiteX5" fmla="*/ 0 w 218021"/>
                <a:gd name="connsiteY5" fmla="*/ 167141 h 295911"/>
                <a:gd name="connsiteX6" fmla="*/ 44646 w 218021"/>
                <a:gd name="connsiteY6" fmla="*/ 126644 h 295911"/>
                <a:gd name="connsiteX7" fmla="*/ 26992 w 218021"/>
                <a:gd name="connsiteY7" fmla="*/ 230474 h 295911"/>
                <a:gd name="connsiteX8" fmla="*/ 106933 w 218021"/>
                <a:gd name="connsiteY8" fmla="*/ 158837 h 295911"/>
                <a:gd name="connsiteX9" fmla="*/ 89274 w 218021"/>
                <a:gd name="connsiteY9" fmla="*/ 262667 h 295911"/>
                <a:gd name="connsiteX10" fmla="*/ 173370 w 218021"/>
                <a:gd name="connsiteY10" fmla="*/ 193104 h 29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021" h="295911">
                  <a:moveTo>
                    <a:pt x="151562" y="295911"/>
                  </a:moveTo>
                  <a:lnTo>
                    <a:pt x="188932" y="255415"/>
                  </a:lnTo>
                  <a:cubicBezTo>
                    <a:pt x="183731" y="213890"/>
                    <a:pt x="184783" y="170290"/>
                    <a:pt x="192058" y="124593"/>
                  </a:cubicBezTo>
                  <a:cubicBezTo>
                    <a:pt x="196213" y="96555"/>
                    <a:pt x="205563" y="66460"/>
                    <a:pt x="218021" y="34267"/>
                  </a:cubicBezTo>
                  <a:lnTo>
                    <a:pt x="132897" y="0"/>
                  </a:lnTo>
                  <a:lnTo>
                    <a:pt x="0" y="167141"/>
                  </a:lnTo>
                  <a:lnTo>
                    <a:pt x="44646" y="126644"/>
                  </a:lnTo>
                  <a:lnTo>
                    <a:pt x="26992" y="230474"/>
                  </a:lnTo>
                  <a:lnTo>
                    <a:pt x="106933" y="158837"/>
                  </a:lnTo>
                  <a:lnTo>
                    <a:pt x="89274" y="262667"/>
                  </a:lnTo>
                  <a:lnTo>
                    <a:pt x="173370" y="193104"/>
                  </a:lnTo>
                  <a:close/>
                </a:path>
              </a:pathLst>
            </a:custGeom>
            <a:grpFill/>
            <a:ln w="5715"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D132E139-2868-77AC-514B-00A838D9B3BC}"/>
                </a:ext>
              </a:extLst>
            </p:cNvPr>
            <p:cNvSpPr/>
            <p:nvPr/>
          </p:nvSpPr>
          <p:spPr>
            <a:xfrm>
              <a:off x="5231194" y="2545483"/>
              <a:ext cx="2111703" cy="1483591"/>
            </a:xfrm>
            <a:custGeom>
              <a:avLst/>
              <a:gdLst>
                <a:gd name="connsiteX0" fmla="*/ 2111704 w 2111703"/>
                <a:gd name="connsiteY0" fmla="*/ 551303 h 1483591"/>
                <a:gd name="connsiteX1" fmla="*/ 2050445 w 2111703"/>
                <a:gd name="connsiteY1" fmla="*/ 473436 h 1483591"/>
                <a:gd name="connsiteX2" fmla="*/ 1600903 w 2111703"/>
                <a:gd name="connsiteY2" fmla="*/ 709111 h 1483591"/>
                <a:gd name="connsiteX3" fmla="*/ 1580141 w 2111703"/>
                <a:gd name="connsiteY3" fmla="*/ 606333 h 1483591"/>
                <a:gd name="connsiteX4" fmla="*/ 1646577 w 2111703"/>
                <a:gd name="connsiteY4" fmla="*/ 677971 h 1483591"/>
                <a:gd name="connsiteX5" fmla="*/ 1626843 w 2111703"/>
                <a:gd name="connsiteY5" fmla="*/ 581415 h 1483591"/>
                <a:gd name="connsiteX6" fmla="*/ 1701584 w 2111703"/>
                <a:gd name="connsiteY6" fmla="*/ 652007 h 1483591"/>
                <a:gd name="connsiteX7" fmla="*/ 1683925 w 2111703"/>
                <a:gd name="connsiteY7" fmla="*/ 551303 h 1483591"/>
                <a:gd name="connsiteX8" fmla="*/ 1762820 w 2111703"/>
                <a:gd name="connsiteY8" fmla="*/ 619815 h 1483591"/>
                <a:gd name="connsiteX9" fmla="*/ 1741012 w 2111703"/>
                <a:gd name="connsiteY9" fmla="*/ 522214 h 1483591"/>
                <a:gd name="connsiteX10" fmla="*/ 1809523 w 2111703"/>
                <a:gd name="connsiteY10" fmla="*/ 593851 h 1483591"/>
                <a:gd name="connsiteX11" fmla="*/ 1794990 w 2111703"/>
                <a:gd name="connsiteY11" fmla="*/ 494176 h 1483591"/>
                <a:gd name="connsiteX12" fmla="*/ 1860398 w 2111703"/>
                <a:gd name="connsiteY12" fmla="*/ 564768 h 1483591"/>
                <a:gd name="connsiteX13" fmla="*/ 1844813 w 2111703"/>
                <a:gd name="connsiteY13" fmla="*/ 468213 h 1483591"/>
                <a:gd name="connsiteX14" fmla="*/ 1927858 w 2111703"/>
                <a:gd name="connsiteY14" fmla="*/ 531547 h 1483591"/>
                <a:gd name="connsiteX15" fmla="*/ 1911250 w 2111703"/>
                <a:gd name="connsiteY15" fmla="*/ 433946 h 1483591"/>
                <a:gd name="connsiteX16" fmla="*/ 1988066 w 2111703"/>
                <a:gd name="connsiteY16" fmla="*/ 502457 h 1483591"/>
                <a:gd name="connsiteX17" fmla="*/ 1973532 w 2111703"/>
                <a:gd name="connsiteY17" fmla="*/ 401753 h 1483591"/>
                <a:gd name="connsiteX18" fmla="*/ 2042044 w 2111703"/>
                <a:gd name="connsiteY18" fmla="*/ 464035 h 1483591"/>
                <a:gd name="connsiteX19" fmla="*/ 1858295 w 2111703"/>
                <a:gd name="connsiteY19" fmla="*/ 243939 h 1483591"/>
                <a:gd name="connsiteX20" fmla="*/ 1288315 w 2111703"/>
                <a:gd name="connsiteY20" fmla="*/ 480643 h 1483591"/>
                <a:gd name="connsiteX21" fmla="*/ 1098406 w 2111703"/>
                <a:gd name="connsiteY21" fmla="*/ 0 h 1483591"/>
                <a:gd name="connsiteX22" fmla="*/ 714272 w 2111703"/>
                <a:gd name="connsiteY22" fmla="*/ 0 h 1483591"/>
                <a:gd name="connsiteX23" fmla="*/ 534673 w 2111703"/>
                <a:gd name="connsiteY23" fmla="*/ 476534 h 1483591"/>
                <a:gd name="connsiteX24" fmla="*/ 322880 w 2111703"/>
                <a:gd name="connsiteY24" fmla="*/ 385185 h 1483591"/>
                <a:gd name="connsiteX25" fmla="*/ 387243 w 2111703"/>
                <a:gd name="connsiteY25" fmla="*/ 588668 h 1483591"/>
                <a:gd name="connsiteX26" fmla="*/ 396598 w 2111703"/>
                <a:gd name="connsiteY26" fmla="*/ 613580 h 1483591"/>
                <a:gd name="connsiteX27" fmla="*/ 456806 w 2111703"/>
                <a:gd name="connsiteY27" fmla="*/ 972796 h 1483591"/>
                <a:gd name="connsiteX28" fmla="*/ 466155 w 2111703"/>
                <a:gd name="connsiteY28" fmla="*/ 1149292 h 1483591"/>
                <a:gd name="connsiteX29" fmla="*/ 455777 w 2111703"/>
                <a:gd name="connsiteY29" fmla="*/ 1249996 h 1483591"/>
                <a:gd name="connsiteX30" fmla="*/ 433968 w 2111703"/>
                <a:gd name="connsiteY30" fmla="*/ 1261426 h 1483591"/>
                <a:gd name="connsiteX31" fmla="*/ 403851 w 2111703"/>
                <a:gd name="connsiteY31" fmla="*/ 1233388 h 1483591"/>
                <a:gd name="connsiteX32" fmla="*/ 148459 w 2111703"/>
                <a:gd name="connsiteY32" fmla="*/ 801506 h 1483591"/>
                <a:gd name="connsiteX33" fmla="*/ 0 w 2111703"/>
                <a:gd name="connsiteY33" fmla="*/ 1483591 h 1483591"/>
                <a:gd name="connsiteX34" fmla="*/ 1797139 w 2111703"/>
                <a:gd name="connsiteY34" fmla="*/ 1483591 h 1483591"/>
                <a:gd name="connsiteX35" fmla="*/ 1645560 w 2111703"/>
                <a:gd name="connsiteY35" fmla="*/ 795277 h 148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11703" h="1483591">
                  <a:moveTo>
                    <a:pt x="2111704" y="551303"/>
                  </a:moveTo>
                  <a:lnTo>
                    <a:pt x="2050445" y="473436"/>
                  </a:lnTo>
                  <a:lnTo>
                    <a:pt x="1600903" y="709111"/>
                  </a:lnTo>
                  <a:lnTo>
                    <a:pt x="1580141" y="606333"/>
                  </a:lnTo>
                  <a:lnTo>
                    <a:pt x="1646577" y="677971"/>
                  </a:lnTo>
                  <a:lnTo>
                    <a:pt x="1626843" y="581415"/>
                  </a:lnTo>
                  <a:lnTo>
                    <a:pt x="1701584" y="652007"/>
                  </a:lnTo>
                  <a:lnTo>
                    <a:pt x="1683925" y="551303"/>
                  </a:lnTo>
                  <a:lnTo>
                    <a:pt x="1762820" y="619815"/>
                  </a:lnTo>
                  <a:lnTo>
                    <a:pt x="1741012" y="522214"/>
                  </a:lnTo>
                  <a:lnTo>
                    <a:pt x="1809523" y="593851"/>
                  </a:lnTo>
                  <a:lnTo>
                    <a:pt x="1794990" y="494176"/>
                  </a:lnTo>
                  <a:lnTo>
                    <a:pt x="1860398" y="564768"/>
                  </a:lnTo>
                  <a:lnTo>
                    <a:pt x="1844813" y="468213"/>
                  </a:lnTo>
                  <a:lnTo>
                    <a:pt x="1927858" y="531547"/>
                  </a:lnTo>
                  <a:lnTo>
                    <a:pt x="1911250" y="433946"/>
                  </a:lnTo>
                  <a:lnTo>
                    <a:pt x="1988066" y="502457"/>
                  </a:lnTo>
                  <a:lnTo>
                    <a:pt x="1973532" y="401753"/>
                  </a:lnTo>
                  <a:lnTo>
                    <a:pt x="2042044" y="464035"/>
                  </a:lnTo>
                  <a:lnTo>
                    <a:pt x="1858295" y="243939"/>
                  </a:lnTo>
                  <a:lnTo>
                    <a:pt x="1288315" y="480643"/>
                  </a:lnTo>
                  <a:lnTo>
                    <a:pt x="1098406" y="0"/>
                  </a:lnTo>
                  <a:lnTo>
                    <a:pt x="714272" y="0"/>
                  </a:lnTo>
                  <a:lnTo>
                    <a:pt x="534673" y="476534"/>
                  </a:lnTo>
                  <a:lnTo>
                    <a:pt x="322880" y="385185"/>
                  </a:lnTo>
                  <a:cubicBezTo>
                    <a:pt x="334310" y="438140"/>
                    <a:pt x="366480" y="532615"/>
                    <a:pt x="387243" y="588668"/>
                  </a:cubicBezTo>
                  <a:cubicBezTo>
                    <a:pt x="390369" y="596972"/>
                    <a:pt x="393472" y="605276"/>
                    <a:pt x="396598" y="613580"/>
                  </a:cubicBezTo>
                  <a:cubicBezTo>
                    <a:pt x="431894" y="710134"/>
                    <a:pt x="450576" y="897009"/>
                    <a:pt x="456806" y="972796"/>
                  </a:cubicBezTo>
                  <a:cubicBezTo>
                    <a:pt x="462006" y="1037158"/>
                    <a:pt x="466155" y="1100492"/>
                    <a:pt x="466155" y="1149292"/>
                  </a:cubicBezTo>
                  <a:cubicBezTo>
                    <a:pt x="467207" y="1233388"/>
                    <a:pt x="459932" y="1243767"/>
                    <a:pt x="455777" y="1249996"/>
                  </a:cubicBezTo>
                  <a:cubicBezTo>
                    <a:pt x="450576" y="1257277"/>
                    <a:pt x="442272" y="1261426"/>
                    <a:pt x="433968" y="1261426"/>
                  </a:cubicBezTo>
                  <a:cubicBezTo>
                    <a:pt x="414234" y="1261426"/>
                    <a:pt x="405925" y="1240670"/>
                    <a:pt x="403851" y="1233388"/>
                  </a:cubicBezTo>
                  <a:cubicBezTo>
                    <a:pt x="389317" y="1193944"/>
                    <a:pt x="270954" y="945810"/>
                    <a:pt x="148459" y="801506"/>
                  </a:cubicBezTo>
                  <a:lnTo>
                    <a:pt x="0" y="1483591"/>
                  </a:lnTo>
                  <a:lnTo>
                    <a:pt x="1797139" y="1483591"/>
                  </a:lnTo>
                  <a:lnTo>
                    <a:pt x="1645560" y="795277"/>
                  </a:lnTo>
                  <a:close/>
                </a:path>
              </a:pathLst>
            </a:custGeom>
            <a:grpFill/>
            <a:ln w="5715" cap="flat">
              <a:noFill/>
              <a:prstDash val="solid"/>
              <a:miter/>
            </a:ln>
          </p:spPr>
          <p:txBody>
            <a:bodyPr rtlCol="0" anchor="ctr"/>
            <a:lstStyle/>
            <a:p>
              <a:endParaRPr lang="en-US" sz="1641"/>
            </a:p>
          </p:txBody>
        </p:sp>
        <p:sp>
          <p:nvSpPr>
            <p:cNvPr id="34" name="Freeform: Shape 33">
              <a:extLst>
                <a:ext uri="{FF2B5EF4-FFF2-40B4-BE49-F238E27FC236}">
                  <a16:creationId xmlns:a16="http://schemas.microsoft.com/office/drawing/2014/main" id="{F66CF3AB-96CA-3BC7-5F97-E35DAFE83B0E}"/>
                </a:ext>
              </a:extLst>
            </p:cNvPr>
            <p:cNvSpPr/>
            <p:nvPr/>
          </p:nvSpPr>
          <p:spPr>
            <a:xfrm>
              <a:off x="4910400" y="3003364"/>
              <a:ext cx="456800" cy="332230"/>
            </a:xfrm>
            <a:custGeom>
              <a:avLst/>
              <a:gdLst>
                <a:gd name="connsiteX0" fmla="*/ 423562 w 456800"/>
                <a:gd name="connsiteY0" fmla="*/ 297963 h 332230"/>
                <a:gd name="connsiteX1" fmla="*/ 307273 w 456800"/>
                <a:gd name="connsiteY1" fmla="*/ 122518 h 332230"/>
                <a:gd name="connsiteX2" fmla="*/ 254318 w 456800"/>
                <a:gd name="connsiteY2" fmla="*/ 94480 h 332230"/>
                <a:gd name="connsiteX3" fmla="*/ 190984 w 456800"/>
                <a:gd name="connsiteY3" fmla="*/ 61259 h 332230"/>
                <a:gd name="connsiteX4" fmla="*/ 74741 w 456800"/>
                <a:gd name="connsiteY4" fmla="*/ 0 h 332230"/>
                <a:gd name="connsiteX5" fmla="*/ 0 w 456800"/>
                <a:gd name="connsiteY5" fmla="*/ 94475 h 332230"/>
                <a:gd name="connsiteX6" fmla="*/ 456800 w 456800"/>
                <a:gd name="connsiteY6" fmla="*/ 332230 h 332230"/>
                <a:gd name="connsiteX7" fmla="*/ 423562 w 456800"/>
                <a:gd name="connsiteY7" fmla="*/ 297963 h 3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800" h="332230">
                  <a:moveTo>
                    <a:pt x="423562" y="297963"/>
                  </a:moveTo>
                  <a:cubicBezTo>
                    <a:pt x="366457" y="245008"/>
                    <a:pt x="328035" y="186875"/>
                    <a:pt x="307273" y="122518"/>
                  </a:cubicBezTo>
                  <a:lnTo>
                    <a:pt x="254318" y="94480"/>
                  </a:lnTo>
                  <a:lnTo>
                    <a:pt x="190984" y="61259"/>
                  </a:lnTo>
                  <a:lnTo>
                    <a:pt x="74741" y="0"/>
                  </a:lnTo>
                  <a:lnTo>
                    <a:pt x="0" y="94475"/>
                  </a:lnTo>
                  <a:lnTo>
                    <a:pt x="456800" y="332230"/>
                  </a:lnTo>
                  <a:cubicBezTo>
                    <a:pt x="445370" y="318726"/>
                    <a:pt x="434992" y="308347"/>
                    <a:pt x="423562" y="297963"/>
                  </a:cubicBezTo>
                  <a:close/>
                </a:path>
              </a:pathLst>
            </a:custGeom>
            <a:grpFill/>
            <a:ln w="5715" cap="flat">
              <a:noFill/>
              <a:prstDash val="solid"/>
              <a:miter/>
            </a:ln>
          </p:spPr>
          <p:txBody>
            <a:bodyPr rtlCol="0" anchor="ctr"/>
            <a:lstStyle/>
            <a:p>
              <a:endParaRPr lang="en-US" sz="1641"/>
            </a:p>
          </p:txBody>
        </p:sp>
        <p:sp>
          <p:nvSpPr>
            <p:cNvPr id="36" name="Freeform: Shape 35">
              <a:extLst>
                <a:ext uri="{FF2B5EF4-FFF2-40B4-BE49-F238E27FC236}">
                  <a16:creationId xmlns:a16="http://schemas.microsoft.com/office/drawing/2014/main" id="{A11B28F5-B43C-A7DE-47BF-93D21BBA346F}"/>
                </a:ext>
              </a:extLst>
            </p:cNvPr>
            <p:cNvSpPr/>
            <p:nvPr/>
          </p:nvSpPr>
          <p:spPr>
            <a:xfrm>
              <a:off x="5197956" y="2604668"/>
              <a:ext cx="103830" cy="155733"/>
            </a:xfrm>
            <a:custGeom>
              <a:avLst/>
              <a:gdLst>
                <a:gd name="connsiteX0" fmla="*/ 103830 w 103830"/>
                <a:gd name="connsiteY0" fmla="*/ 0 h 155733"/>
                <a:gd name="connsiteX1" fmla="*/ 0 w 103830"/>
                <a:gd name="connsiteY1" fmla="*/ 131845 h 155733"/>
                <a:gd name="connsiteX2" fmla="*/ 58133 w 103830"/>
                <a:gd name="connsiteY2" fmla="*/ 155734 h 155733"/>
                <a:gd name="connsiteX3" fmla="*/ 103830 w 103830"/>
                <a:gd name="connsiteY3" fmla="*/ 0 h 155733"/>
              </a:gdLst>
              <a:ahLst/>
              <a:cxnLst>
                <a:cxn ang="0">
                  <a:pos x="connsiteX0" y="connsiteY0"/>
                </a:cxn>
                <a:cxn ang="0">
                  <a:pos x="connsiteX1" y="connsiteY1"/>
                </a:cxn>
                <a:cxn ang="0">
                  <a:pos x="connsiteX2" y="connsiteY2"/>
                </a:cxn>
                <a:cxn ang="0">
                  <a:pos x="connsiteX3" y="connsiteY3"/>
                </a:cxn>
              </a:cxnLst>
              <a:rect l="l" t="t" r="r" b="b"/>
              <a:pathLst>
                <a:path w="103830" h="155733">
                  <a:moveTo>
                    <a:pt x="103830" y="0"/>
                  </a:moveTo>
                  <a:lnTo>
                    <a:pt x="0" y="131845"/>
                  </a:lnTo>
                  <a:lnTo>
                    <a:pt x="58133" y="155734"/>
                  </a:lnTo>
                  <a:cubicBezTo>
                    <a:pt x="75792" y="107979"/>
                    <a:pt x="93452" y="57104"/>
                    <a:pt x="103830" y="0"/>
                  </a:cubicBezTo>
                  <a:close/>
                </a:path>
              </a:pathLst>
            </a:custGeom>
            <a:grpFill/>
            <a:ln w="5715" cap="flat">
              <a:noFill/>
              <a:prstDash val="solid"/>
              <a:miter/>
            </a:ln>
          </p:spPr>
          <p:txBody>
            <a:bodyPr rtlCol="0" anchor="ctr"/>
            <a:lstStyle/>
            <a:p>
              <a:endParaRPr lang="en-US" sz="1641"/>
            </a:p>
          </p:txBody>
        </p:sp>
        <p:sp>
          <p:nvSpPr>
            <p:cNvPr id="37" name="Freeform: Shape 36">
              <a:extLst>
                <a:ext uri="{FF2B5EF4-FFF2-40B4-BE49-F238E27FC236}">
                  <a16:creationId xmlns:a16="http://schemas.microsoft.com/office/drawing/2014/main" id="{1823FA42-9B67-1101-FC25-4CC6B5ADB299}"/>
                </a:ext>
              </a:extLst>
            </p:cNvPr>
            <p:cNvSpPr/>
            <p:nvPr/>
          </p:nvSpPr>
          <p:spPr>
            <a:xfrm>
              <a:off x="5555098" y="2545518"/>
              <a:ext cx="341562" cy="409045"/>
            </a:xfrm>
            <a:custGeom>
              <a:avLst/>
              <a:gdLst>
                <a:gd name="connsiteX0" fmla="*/ 191030 w 341562"/>
                <a:gd name="connsiteY0" fmla="*/ 0 h 409045"/>
                <a:gd name="connsiteX1" fmla="*/ 101756 w 341562"/>
                <a:gd name="connsiteY1" fmla="*/ 143275 h 409045"/>
                <a:gd name="connsiteX2" fmla="*/ 0 w 341562"/>
                <a:gd name="connsiteY2" fmla="*/ 334305 h 409045"/>
                <a:gd name="connsiteX3" fmla="*/ 185829 w 341562"/>
                <a:gd name="connsiteY3" fmla="*/ 409045 h 409045"/>
                <a:gd name="connsiteX4" fmla="*/ 341563 w 341562"/>
                <a:gd name="connsiteY4" fmla="*/ 0 h 40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562" h="409045">
                  <a:moveTo>
                    <a:pt x="191030" y="0"/>
                  </a:moveTo>
                  <a:cubicBezTo>
                    <a:pt x="177525" y="52955"/>
                    <a:pt x="149504" y="103830"/>
                    <a:pt x="101756" y="143275"/>
                  </a:cubicBezTo>
                  <a:cubicBezTo>
                    <a:pt x="30118" y="202454"/>
                    <a:pt x="2080" y="266816"/>
                    <a:pt x="0" y="334305"/>
                  </a:cubicBezTo>
                  <a:lnTo>
                    <a:pt x="185829" y="409045"/>
                  </a:lnTo>
                  <a:lnTo>
                    <a:pt x="341563" y="0"/>
                  </a:lnTo>
                  <a:close/>
                </a:path>
              </a:pathLst>
            </a:custGeom>
            <a:grpFill/>
            <a:ln w="5715" cap="flat">
              <a:noFill/>
              <a:prstDash val="solid"/>
              <a:miter/>
            </a:ln>
          </p:spPr>
          <p:txBody>
            <a:bodyPr rtlCol="0" anchor="ctr"/>
            <a:lstStyle/>
            <a:p>
              <a:endParaRPr lang="en-US" sz="1641"/>
            </a:p>
          </p:txBody>
        </p:sp>
        <p:sp>
          <p:nvSpPr>
            <p:cNvPr id="38" name="Freeform: Shape 37">
              <a:extLst>
                <a:ext uri="{FF2B5EF4-FFF2-40B4-BE49-F238E27FC236}">
                  <a16:creationId xmlns:a16="http://schemas.microsoft.com/office/drawing/2014/main" id="{E21DECBB-0533-30FB-0851-084FF67BFC8A}"/>
                </a:ext>
              </a:extLst>
            </p:cNvPr>
            <p:cNvSpPr/>
            <p:nvPr/>
          </p:nvSpPr>
          <p:spPr>
            <a:xfrm>
              <a:off x="5520836" y="5224041"/>
              <a:ext cx="503497" cy="302134"/>
            </a:xfrm>
            <a:custGeom>
              <a:avLst/>
              <a:gdLst>
                <a:gd name="connsiteX0" fmla="*/ 251237 w 503497"/>
                <a:gd name="connsiteY0" fmla="*/ 302135 h 302134"/>
                <a:gd name="connsiteX1" fmla="*/ 0 w 503497"/>
                <a:gd name="connsiteY1" fmla="*/ 233623 h 302134"/>
                <a:gd name="connsiteX2" fmla="*/ 0 w 503497"/>
                <a:gd name="connsiteY2" fmla="*/ 68557 h 302134"/>
                <a:gd name="connsiteX3" fmla="*/ 68511 w 503497"/>
                <a:gd name="connsiteY3" fmla="*/ 46 h 302134"/>
                <a:gd name="connsiteX4" fmla="*/ 434986 w 503497"/>
                <a:gd name="connsiteY4" fmla="*/ 0 h 302134"/>
                <a:gd name="connsiteX5" fmla="*/ 503497 w 503497"/>
                <a:gd name="connsiteY5" fmla="*/ 68511 h 302134"/>
                <a:gd name="connsiteX6" fmla="*/ 503497 w 503497"/>
                <a:gd name="connsiteY6" fmla="*/ 233578 h 302134"/>
                <a:gd name="connsiteX7" fmla="*/ 251231 w 503497"/>
                <a:gd name="connsiteY7" fmla="*/ 302135 h 3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497" h="302134">
                  <a:moveTo>
                    <a:pt x="251237" y="302135"/>
                  </a:moveTo>
                  <a:cubicBezTo>
                    <a:pt x="213867" y="302135"/>
                    <a:pt x="0" y="270994"/>
                    <a:pt x="0" y="233623"/>
                  </a:cubicBezTo>
                  <a:lnTo>
                    <a:pt x="0" y="68557"/>
                  </a:lnTo>
                  <a:cubicBezTo>
                    <a:pt x="0" y="31187"/>
                    <a:pt x="31141" y="46"/>
                    <a:pt x="68511" y="46"/>
                  </a:cubicBezTo>
                  <a:lnTo>
                    <a:pt x="434986" y="0"/>
                  </a:lnTo>
                  <a:cubicBezTo>
                    <a:pt x="472356" y="0"/>
                    <a:pt x="503497" y="31141"/>
                    <a:pt x="503497" y="68511"/>
                  </a:cubicBezTo>
                  <a:lnTo>
                    <a:pt x="503497" y="233578"/>
                  </a:lnTo>
                  <a:cubicBezTo>
                    <a:pt x="503520" y="272022"/>
                    <a:pt x="288602" y="302135"/>
                    <a:pt x="251231" y="302135"/>
                  </a:cubicBezTo>
                  <a:close/>
                </a:path>
              </a:pathLst>
            </a:custGeom>
            <a:grpFill/>
            <a:ln w="5715" cap="flat">
              <a:noFill/>
              <a:prstDash val="solid"/>
              <a:miter/>
            </a:ln>
          </p:spPr>
          <p:txBody>
            <a:bodyPr rtlCol="0" anchor="ctr"/>
            <a:lstStyle/>
            <a:p>
              <a:endParaRPr lang="en-US" sz="1641"/>
            </a:p>
          </p:txBody>
        </p:sp>
        <p:sp>
          <p:nvSpPr>
            <p:cNvPr id="39" name="Freeform: Shape 38">
              <a:extLst>
                <a:ext uri="{FF2B5EF4-FFF2-40B4-BE49-F238E27FC236}">
                  <a16:creationId xmlns:a16="http://schemas.microsoft.com/office/drawing/2014/main" id="{88F033DC-F667-B7D5-715F-A084E0032E72}"/>
                </a:ext>
              </a:extLst>
            </p:cNvPr>
            <p:cNvSpPr/>
            <p:nvPr/>
          </p:nvSpPr>
          <p:spPr>
            <a:xfrm>
              <a:off x="6168689" y="5224087"/>
              <a:ext cx="503497" cy="302089"/>
            </a:xfrm>
            <a:custGeom>
              <a:avLst/>
              <a:gdLst>
                <a:gd name="connsiteX0" fmla="*/ 251237 w 503497"/>
                <a:gd name="connsiteY0" fmla="*/ 302089 h 302089"/>
                <a:gd name="connsiteX1" fmla="*/ 0 w 503497"/>
                <a:gd name="connsiteY1" fmla="*/ 233578 h 302089"/>
                <a:gd name="connsiteX2" fmla="*/ 0 w 503497"/>
                <a:gd name="connsiteY2" fmla="*/ 68511 h 302089"/>
                <a:gd name="connsiteX3" fmla="*/ 68511 w 503497"/>
                <a:gd name="connsiteY3" fmla="*/ 0 h 302089"/>
                <a:gd name="connsiteX4" fmla="*/ 434986 w 503497"/>
                <a:gd name="connsiteY4" fmla="*/ 0 h 302089"/>
                <a:gd name="connsiteX5" fmla="*/ 503497 w 503497"/>
                <a:gd name="connsiteY5" fmla="*/ 68511 h 302089"/>
                <a:gd name="connsiteX6" fmla="*/ 503497 w 503497"/>
                <a:gd name="connsiteY6" fmla="*/ 233578 h 302089"/>
                <a:gd name="connsiteX7" fmla="*/ 251232 w 503497"/>
                <a:gd name="connsiteY7" fmla="*/ 302089 h 30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497" h="302089">
                  <a:moveTo>
                    <a:pt x="251237" y="302089"/>
                  </a:moveTo>
                  <a:cubicBezTo>
                    <a:pt x="213867" y="302089"/>
                    <a:pt x="0" y="270948"/>
                    <a:pt x="0" y="233578"/>
                  </a:cubicBezTo>
                  <a:lnTo>
                    <a:pt x="0" y="68511"/>
                  </a:lnTo>
                  <a:cubicBezTo>
                    <a:pt x="0" y="31141"/>
                    <a:pt x="31141" y="0"/>
                    <a:pt x="68511" y="0"/>
                  </a:cubicBezTo>
                  <a:lnTo>
                    <a:pt x="434986" y="0"/>
                  </a:lnTo>
                  <a:cubicBezTo>
                    <a:pt x="472356" y="0"/>
                    <a:pt x="503497" y="31141"/>
                    <a:pt x="503497" y="68511"/>
                  </a:cubicBezTo>
                  <a:lnTo>
                    <a:pt x="503497" y="233578"/>
                  </a:lnTo>
                  <a:cubicBezTo>
                    <a:pt x="502469" y="271977"/>
                    <a:pt x="288602" y="302089"/>
                    <a:pt x="251232" y="302089"/>
                  </a:cubicBezTo>
                  <a:close/>
                </a:path>
              </a:pathLst>
            </a:custGeom>
            <a:grpFill/>
            <a:ln w="5715" cap="flat">
              <a:noFill/>
              <a:prstDash val="solid"/>
              <a:miter/>
            </a:ln>
          </p:spPr>
          <p:txBody>
            <a:bodyPr rtlCol="0" anchor="ctr"/>
            <a:lstStyle/>
            <a:p>
              <a:endParaRPr lang="en-US" sz="1641"/>
            </a:p>
          </p:txBody>
        </p:sp>
        <p:sp>
          <p:nvSpPr>
            <p:cNvPr id="43" name="Freeform: Shape 42">
              <a:extLst>
                <a:ext uri="{FF2B5EF4-FFF2-40B4-BE49-F238E27FC236}">
                  <a16:creationId xmlns:a16="http://schemas.microsoft.com/office/drawing/2014/main" id="{48C030E0-43F6-1A88-92BA-E5AE90FF949D}"/>
                </a:ext>
              </a:extLst>
            </p:cNvPr>
            <p:cNvSpPr/>
            <p:nvPr/>
          </p:nvSpPr>
          <p:spPr>
            <a:xfrm>
              <a:off x="4926628" y="3223431"/>
              <a:ext cx="408407" cy="653052"/>
            </a:xfrm>
            <a:custGeom>
              <a:avLst/>
              <a:gdLst>
                <a:gd name="connsiteX0" fmla="*/ 129127 w 408407"/>
                <a:gd name="connsiteY0" fmla="*/ 0 h 653052"/>
                <a:gd name="connsiteX1" fmla="*/ 297319 w 408407"/>
                <a:gd name="connsiteY1" fmla="*/ 653053 h 653052"/>
                <a:gd name="connsiteX2" fmla="*/ 408407 w 408407"/>
                <a:gd name="connsiteY2" fmla="*/ 133948 h 653052"/>
              </a:gdLst>
              <a:ahLst/>
              <a:cxnLst>
                <a:cxn ang="0">
                  <a:pos x="connsiteX0" y="connsiteY0"/>
                </a:cxn>
                <a:cxn ang="0">
                  <a:pos x="connsiteX1" y="connsiteY1"/>
                </a:cxn>
                <a:cxn ang="0">
                  <a:pos x="connsiteX2" y="connsiteY2"/>
                </a:cxn>
              </a:cxnLst>
              <a:rect l="l" t="t" r="r" b="b"/>
              <a:pathLst>
                <a:path w="408407" h="653052">
                  <a:moveTo>
                    <a:pt x="129127" y="0"/>
                  </a:moveTo>
                  <a:cubicBezTo>
                    <a:pt x="129127" y="0"/>
                    <a:pt x="-252932" y="525334"/>
                    <a:pt x="297319" y="653053"/>
                  </a:cubicBezTo>
                  <a:lnTo>
                    <a:pt x="408407" y="133948"/>
                  </a:lnTo>
                  <a:close/>
                </a:path>
              </a:pathLst>
            </a:custGeom>
            <a:grpFill/>
            <a:ln w="5715" cap="flat">
              <a:noFill/>
              <a:prstDash val="solid"/>
              <a:miter/>
            </a:ln>
          </p:spPr>
          <p:txBody>
            <a:bodyPr rtlCol="0" anchor="ctr"/>
            <a:lstStyle/>
            <a:p>
              <a:endParaRPr lang="en-US" sz="1641"/>
            </a:p>
          </p:txBody>
        </p:sp>
        <p:sp>
          <p:nvSpPr>
            <p:cNvPr id="44" name="Freeform: Shape 43">
              <a:extLst>
                <a:ext uri="{FF2B5EF4-FFF2-40B4-BE49-F238E27FC236}">
                  <a16:creationId xmlns:a16="http://schemas.microsoft.com/office/drawing/2014/main" id="{389938E6-AEEE-22E0-C954-CF22678BD8A8}"/>
                </a:ext>
              </a:extLst>
            </p:cNvPr>
            <p:cNvSpPr/>
            <p:nvPr/>
          </p:nvSpPr>
          <p:spPr>
            <a:xfrm>
              <a:off x="6922400" y="3223431"/>
              <a:ext cx="408407" cy="653052"/>
            </a:xfrm>
            <a:custGeom>
              <a:avLst/>
              <a:gdLst>
                <a:gd name="connsiteX0" fmla="*/ 279281 w 408407"/>
                <a:gd name="connsiteY0" fmla="*/ 0 h 653052"/>
                <a:gd name="connsiteX1" fmla="*/ 111088 w 408407"/>
                <a:gd name="connsiteY1" fmla="*/ 653053 h 653052"/>
                <a:gd name="connsiteX2" fmla="*/ 0 w 408407"/>
                <a:gd name="connsiteY2" fmla="*/ 133948 h 653052"/>
              </a:gdLst>
              <a:ahLst/>
              <a:cxnLst>
                <a:cxn ang="0">
                  <a:pos x="connsiteX0" y="connsiteY0"/>
                </a:cxn>
                <a:cxn ang="0">
                  <a:pos x="connsiteX1" y="connsiteY1"/>
                </a:cxn>
                <a:cxn ang="0">
                  <a:pos x="connsiteX2" y="connsiteY2"/>
                </a:cxn>
              </a:cxnLst>
              <a:rect l="l" t="t" r="r" b="b"/>
              <a:pathLst>
                <a:path w="408407" h="653052">
                  <a:moveTo>
                    <a:pt x="279281" y="0"/>
                  </a:moveTo>
                  <a:cubicBezTo>
                    <a:pt x="279281" y="0"/>
                    <a:pt x="661340" y="525334"/>
                    <a:pt x="111088" y="653053"/>
                  </a:cubicBezTo>
                  <a:lnTo>
                    <a:pt x="0" y="133948"/>
                  </a:lnTo>
                  <a:close/>
                </a:path>
              </a:pathLst>
            </a:custGeom>
            <a:grpFill/>
            <a:ln w="5715" cap="flat">
              <a:noFill/>
              <a:prstDash val="solid"/>
              <a:miter/>
            </a:ln>
          </p:spPr>
          <p:txBody>
            <a:bodyPr rtlCol="0" anchor="ctr"/>
            <a:lstStyle/>
            <a:p>
              <a:endParaRPr lang="en-US" sz="1641"/>
            </a:p>
          </p:txBody>
        </p:sp>
        <p:sp>
          <p:nvSpPr>
            <p:cNvPr id="45" name="Freeform: Shape 44">
              <a:extLst>
                <a:ext uri="{FF2B5EF4-FFF2-40B4-BE49-F238E27FC236}">
                  <a16:creationId xmlns:a16="http://schemas.microsoft.com/office/drawing/2014/main" id="{8E9ABB4F-AE01-8B1A-0D36-A63062FE8A68}"/>
                </a:ext>
              </a:extLst>
            </p:cNvPr>
            <p:cNvSpPr/>
            <p:nvPr/>
          </p:nvSpPr>
          <p:spPr>
            <a:xfrm>
              <a:off x="5633976" y="1414891"/>
              <a:ext cx="969698" cy="390363"/>
            </a:xfrm>
            <a:custGeom>
              <a:avLst/>
              <a:gdLst>
                <a:gd name="connsiteX0" fmla="*/ 612557 w 969698"/>
                <a:gd name="connsiteY0" fmla="*/ 97584 h 390363"/>
                <a:gd name="connsiteX1" fmla="*/ 621912 w 969698"/>
                <a:gd name="connsiteY1" fmla="*/ 88228 h 390363"/>
                <a:gd name="connsiteX2" fmla="*/ 632291 w 969698"/>
                <a:gd name="connsiteY2" fmla="*/ 96532 h 390363"/>
                <a:gd name="connsiteX3" fmla="*/ 969698 w 969698"/>
                <a:gd name="connsiteY3" fmla="*/ 320777 h 390363"/>
                <a:gd name="connsiteX4" fmla="*/ 495239 w 969698"/>
                <a:gd name="connsiteY4" fmla="*/ 0 h 390363"/>
                <a:gd name="connsiteX5" fmla="*/ 0 w 969698"/>
                <a:gd name="connsiteY5" fmla="*/ 390363 h 390363"/>
                <a:gd name="connsiteX6" fmla="*/ 612534 w 969698"/>
                <a:gd name="connsiteY6" fmla="*/ 97584 h 39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9698" h="390363">
                  <a:moveTo>
                    <a:pt x="612557" y="97584"/>
                  </a:moveTo>
                  <a:lnTo>
                    <a:pt x="621912" y="88228"/>
                  </a:lnTo>
                  <a:lnTo>
                    <a:pt x="632291" y="96532"/>
                  </a:lnTo>
                  <a:cubicBezTo>
                    <a:pt x="634365" y="98612"/>
                    <a:pt x="818120" y="242910"/>
                    <a:pt x="969698" y="320777"/>
                  </a:cubicBezTo>
                  <a:cubicBezTo>
                    <a:pt x="893906" y="132874"/>
                    <a:pt x="710134" y="0"/>
                    <a:pt x="495239" y="0"/>
                  </a:cubicBezTo>
                  <a:cubicBezTo>
                    <a:pt x="254363" y="0"/>
                    <a:pt x="52950" y="166112"/>
                    <a:pt x="0" y="390363"/>
                  </a:cubicBezTo>
                  <a:cubicBezTo>
                    <a:pt x="141200" y="349867"/>
                    <a:pt x="471356" y="240859"/>
                    <a:pt x="612534" y="97584"/>
                  </a:cubicBezTo>
                  <a:close/>
                </a:path>
              </a:pathLst>
            </a:custGeom>
            <a:grpFill/>
            <a:ln w="5715" cap="flat">
              <a:noFill/>
              <a:prstDash val="solid"/>
              <a:miter/>
            </a:ln>
          </p:spPr>
          <p:txBody>
            <a:bodyPr rtlCol="0" anchor="ctr"/>
            <a:lstStyle/>
            <a:p>
              <a:endParaRPr lang="en-US" sz="1641"/>
            </a:p>
          </p:txBody>
        </p:sp>
        <p:sp>
          <p:nvSpPr>
            <p:cNvPr id="46" name="Freeform: Shape 45">
              <a:extLst>
                <a:ext uri="{FF2B5EF4-FFF2-40B4-BE49-F238E27FC236}">
                  <a16:creationId xmlns:a16="http://schemas.microsoft.com/office/drawing/2014/main" id="{76085D7D-0239-29E9-3BF1-46BF628DDBD7}"/>
                </a:ext>
              </a:extLst>
            </p:cNvPr>
            <p:cNvSpPr/>
            <p:nvPr/>
          </p:nvSpPr>
          <p:spPr>
            <a:xfrm>
              <a:off x="5620494" y="1541564"/>
              <a:ext cx="1019498" cy="892831"/>
            </a:xfrm>
            <a:custGeom>
              <a:avLst/>
              <a:gdLst>
                <a:gd name="connsiteX0" fmla="*/ 637468 w 1019498"/>
                <a:gd name="connsiteY0" fmla="*/ 0 h 892831"/>
                <a:gd name="connsiteX1" fmla="*/ 7275 w 1019498"/>
                <a:gd name="connsiteY1" fmla="*/ 295883 h 892831"/>
                <a:gd name="connsiteX2" fmla="*/ 0 w 1019498"/>
                <a:gd name="connsiteY2" fmla="*/ 383082 h 892831"/>
                <a:gd name="connsiteX3" fmla="*/ 509749 w 1019498"/>
                <a:gd name="connsiteY3" fmla="*/ 892832 h 892831"/>
                <a:gd name="connsiteX4" fmla="*/ 1019499 w 1019498"/>
                <a:gd name="connsiteY4" fmla="*/ 383082 h 892831"/>
                <a:gd name="connsiteX5" fmla="*/ 996656 w 1019498"/>
                <a:gd name="connsiteY5" fmla="*/ 232549 h 892831"/>
                <a:gd name="connsiteX6" fmla="*/ 637463 w 1019498"/>
                <a:gd name="connsiteY6" fmla="*/ 0 h 89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498" h="892831">
                  <a:moveTo>
                    <a:pt x="637468" y="0"/>
                  </a:moveTo>
                  <a:cubicBezTo>
                    <a:pt x="480706" y="150533"/>
                    <a:pt x="139126" y="258512"/>
                    <a:pt x="7275" y="295883"/>
                  </a:cubicBezTo>
                  <a:cubicBezTo>
                    <a:pt x="2074" y="323921"/>
                    <a:pt x="0" y="352987"/>
                    <a:pt x="0" y="383082"/>
                  </a:cubicBezTo>
                  <a:cubicBezTo>
                    <a:pt x="0" y="664432"/>
                    <a:pt x="228400" y="892832"/>
                    <a:pt x="509749" y="892832"/>
                  </a:cubicBezTo>
                  <a:cubicBezTo>
                    <a:pt x="791099" y="892832"/>
                    <a:pt x="1019499" y="664432"/>
                    <a:pt x="1019499" y="383082"/>
                  </a:cubicBezTo>
                  <a:cubicBezTo>
                    <a:pt x="1019499" y="331179"/>
                    <a:pt x="1011195" y="280304"/>
                    <a:pt x="996656" y="232549"/>
                  </a:cubicBezTo>
                  <a:cubicBezTo>
                    <a:pt x="854450" y="165084"/>
                    <a:pt x="681080" y="33238"/>
                    <a:pt x="637463" y="0"/>
                  </a:cubicBezTo>
                  <a:close/>
                </a:path>
              </a:pathLst>
            </a:custGeom>
            <a:grpFill/>
            <a:ln w="5715" cap="flat">
              <a:noFill/>
              <a:prstDash val="solid"/>
              <a:miter/>
            </a:ln>
          </p:spPr>
          <p:txBody>
            <a:bodyPr rtlCol="0" anchor="ctr"/>
            <a:lstStyle/>
            <a:p>
              <a:endParaRPr lang="en-US" sz="1641"/>
            </a:p>
          </p:txBody>
        </p:sp>
      </p:grpSp>
      <p:sp>
        <p:nvSpPr>
          <p:cNvPr id="48" name="Rectangle 1">
            <a:extLst>
              <a:ext uri="{FF2B5EF4-FFF2-40B4-BE49-F238E27FC236}">
                <a16:creationId xmlns:a16="http://schemas.microsoft.com/office/drawing/2014/main" id="{43997E11-2087-C609-A572-BC7FD753D2B2}"/>
              </a:ext>
            </a:extLst>
          </p:cNvPr>
          <p:cNvSpPr>
            <a:spLocks noChangeArrowheads="1"/>
          </p:cNvSpPr>
          <p:nvPr/>
        </p:nvSpPr>
        <p:spPr bwMode="auto">
          <a:xfrm>
            <a:off x="1339700" y="3988800"/>
            <a:ext cx="1764244" cy="42550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sz="1094">
                <a:latin typeface="Avenir Next LT Pro Demi"/>
                <a:ea typeface="Noto Sans JP"/>
              </a:rPr>
              <a:t>Pobreza extrema</a:t>
            </a:r>
          </a:p>
          <a:p>
            <a:r>
              <a:rPr lang="es-ES" sz="1094" b="1">
                <a:solidFill>
                  <a:srgbClr val="14878A"/>
                </a:solidFill>
                <a:latin typeface="Avenir Next LT Pro Demi"/>
                <a:ea typeface="Noto Sans JP Medium"/>
              </a:rPr>
              <a:t>19% de los habitantes</a:t>
            </a:r>
          </a:p>
        </p:txBody>
      </p:sp>
      <p:grpSp>
        <p:nvGrpSpPr>
          <p:cNvPr id="49" name="Graphic 273">
            <a:extLst>
              <a:ext uri="{FF2B5EF4-FFF2-40B4-BE49-F238E27FC236}">
                <a16:creationId xmlns:a16="http://schemas.microsoft.com/office/drawing/2014/main" id="{C6660F5E-6EF9-5811-4B61-0A372DA0DDFB}"/>
              </a:ext>
            </a:extLst>
          </p:cNvPr>
          <p:cNvGrpSpPr/>
          <p:nvPr/>
        </p:nvGrpSpPr>
        <p:grpSpPr>
          <a:xfrm>
            <a:off x="733433" y="3976413"/>
            <a:ext cx="570013" cy="445886"/>
            <a:chOff x="4175462" y="1907554"/>
            <a:chExt cx="3804467" cy="3009300"/>
          </a:xfrm>
          <a:solidFill>
            <a:srgbClr val="8BC9C5"/>
          </a:solidFill>
        </p:grpSpPr>
        <p:sp>
          <p:nvSpPr>
            <p:cNvPr id="50" name="Freeform: Shape 49">
              <a:extLst>
                <a:ext uri="{FF2B5EF4-FFF2-40B4-BE49-F238E27FC236}">
                  <a16:creationId xmlns:a16="http://schemas.microsoft.com/office/drawing/2014/main" id="{A607055B-72B9-7399-91EE-E917A077B4B4}"/>
                </a:ext>
              </a:extLst>
            </p:cNvPr>
            <p:cNvSpPr/>
            <p:nvPr/>
          </p:nvSpPr>
          <p:spPr>
            <a:xfrm>
              <a:off x="4175462" y="2028122"/>
              <a:ext cx="2074042" cy="2882147"/>
            </a:xfrm>
            <a:custGeom>
              <a:avLst/>
              <a:gdLst>
                <a:gd name="connsiteX0" fmla="*/ 1616500 w 2074042"/>
                <a:gd name="connsiteY0" fmla="*/ 2591198 h 2882147"/>
                <a:gd name="connsiteX1" fmla="*/ 1466595 w 2074042"/>
                <a:gd name="connsiteY1" fmla="*/ 2300808 h 2882147"/>
                <a:gd name="connsiteX2" fmla="*/ 2074043 w 2074042"/>
                <a:gd name="connsiteY2" fmla="*/ 1800299 h 2882147"/>
                <a:gd name="connsiteX3" fmla="*/ 1382128 w 2074042"/>
                <a:gd name="connsiteY3" fmla="*/ 1537186 h 2882147"/>
                <a:gd name="connsiteX4" fmla="*/ 1762289 w 2074042"/>
                <a:gd name="connsiteY4" fmla="*/ 769205 h 2882147"/>
                <a:gd name="connsiteX5" fmla="*/ 1324823 w 2074042"/>
                <a:gd name="connsiteY5" fmla="*/ 637422 h 2882147"/>
                <a:gd name="connsiteX6" fmla="*/ 1575101 w 2074042"/>
                <a:gd name="connsiteY6" fmla="*/ 198973 h 2882147"/>
                <a:gd name="connsiteX7" fmla="*/ 1570345 w 2074042"/>
                <a:gd name="connsiteY7" fmla="*/ 199888 h 2882147"/>
                <a:gd name="connsiteX8" fmla="*/ 1559453 w 2074042"/>
                <a:gd name="connsiteY8" fmla="*/ 201877 h 2882147"/>
                <a:gd name="connsiteX9" fmla="*/ 1560230 w 2074042"/>
                <a:gd name="connsiteY9" fmla="*/ 202614 h 2882147"/>
                <a:gd name="connsiteX10" fmla="*/ 1298814 w 2074042"/>
                <a:gd name="connsiteY10" fmla="*/ 275817 h 2882147"/>
                <a:gd name="connsiteX11" fmla="*/ 1295957 w 2074042"/>
                <a:gd name="connsiteY11" fmla="*/ 277492 h 2882147"/>
                <a:gd name="connsiteX12" fmla="*/ 1244482 w 2074042"/>
                <a:gd name="connsiteY12" fmla="*/ 295597 h 2882147"/>
                <a:gd name="connsiteX13" fmla="*/ 1243653 w 2074042"/>
                <a:gd name="connsiteY13" fmla="*/ 295683 h 2882147"/>
                <a:gd name="connsiteX14" fmla="*/ 1043137 w 2074042"/>
                <a:gd name="connsiteY14" fmla="*/ 374110 h 2882147"/>
                <a:gd name="connsiteX15" fmla="*/ 1041622 w 2074042"/>
                <a:gd name="connsiteY15" fmla="*/ 375024 h 2882147"/>
                <a:gd name="connsiteX16" fmla="*/ 1029272 w 2074042"/>
                <a:gd name="connsiteY16" fmla="*/ 377104 h 2882147"/>
                <a:gd name="connsiteX17" fmla="*/ 969933 w 2074042"/>
                <a:gd name="connsiteY17" fmla="*/ 282692 h 2882147"/>
                <a:gd name="connsiteX18" fmla="*/ 1068048 w 2074042"/>
                <a:gd name="connsiteY18" fmla="*/ 234115 h 2882147"/>
                <a:gd name="connsiteX19" fmla="*/ 1101515 w 2074042"/>
                <a:gd name="connsiteY19" fmla="*/ 219782 h 2882147"/>
                <a:gd name="connsiteX20" fmla="*/ 1164872 w 2074042"/>
                <a:gd name="connsiteY20" fmla="*/ 193618 h 2882147"/>
                <a:gd name="connsiteX21" fmla="*/ 1212804 w 2074042"/>
                <a:gd name="connsiteY21" fmla="*/ 176296 h 2882147"/>
                <a:gd name="connsiteX22" fmla="*/ 1250888 w 2074042"/>
                <a:gd name="connsiteY22" fmla="*/ 163346 h 2882147"/>
                <a:gd name="connsiteX23" fmla="*/ 1302455 w 2074042"/>
                <a:gd name="connsiteY23" fmla="*/ 147161 h 2882147"/>
                <a:gd name="connsiteX24" fmla="*/ 1335539 w 2074042"/>
                <a:gd name="connsiteY24" fmla="*/ 138006 h 2882147"/>
                <a:gd name="connsiteX25" fmla="*/ 1401016 w 2074042"/>
                <a:gd name="connsiteY25" fmla="*/ 121129 h 2882147"/>
                <a:gd name="connsiteX26" fmla="*/ 1415949 w 2074042"/>
                <a:gd name="connsiteY26" fmla="*/ 117472 h 2882147"/>
                <a:gd name="connsiteX27" fmla="*/ 1511275 w 2074042"/>
                <a:gd name="connsiteY27" fmla="*/ 98944 h 2882147"/>
                <a:gd name="connsiteX28" fmla="*/ 1642835 w 2074042"/>
                <a:gd name="connsiteY28" fmla="*/ 80324 h 2882147"/>
                <a:gd name="connsiteX29" fmla="*/ 1688714 w 2074042"/>
                <a:gd name="connsiteY29" fmla="*/ 0 h 2882147"/>
                <a:gd name="connsiteX30" fmla="*/ 1659179 w 2074042"/>
                <a:gd name="connsiteY30" fmla="*/ 1806 h 2882147"/>
                <a:gd name="connsiteX31" fmla="*/ 1487884 w 2074042"/>
                <a:gd name="connsiteY31" fmla="*/ 19334 h 2882147"/>
                <a:gd name="connsiteX32" fmla="*/ 1464086 w 2074042"/>
                <a:gd name="connsiteY32" fmla="*/ 24266 h 2882147"/>
                <a:gd name="connsiteX33" fmla="*/ 1404839 w 2074042"/>
                <a:gd name="connsiteY33" fmla="*/ 35581 h 2882147"/>
                <a:gd name="connsiteX34" fmla="*/ 1376756 w 2074042"/>
                <a:gd name="connsiteY34" fmla="*/ 41634 h 2882147"/>
                <a:gd name="connsiteX35" fmla="*/ 1308376 w 2074042"/>
                <a:gd name="connsiteY35" fmla="*/ 58510 h 2882147"/>
                <a:gd name="connsiteX36" fmla="*/ 1288327 w 2074042"/>
                <a:gd name="connsiteY36" fmla="*/ 64134 h 2882147"/>
                <a:gd name="connsiteX37" fmla="*/ 399188 w 2074042"/>
                <a:gd name="connsiteY37" fmla="*/ 810227 h 2882147"/>
                <a:gd name="connsiteX38" fmla="*/ 321744 w 2074042"/>
                <a:gd name="connsiteY38" fmla="*/ 757592 h 2882147"/>
                <a:gd name="connsiteX39" fmla="*/ 320829 w 2074042"/>
                <a:gd name="connsiteY39" fmla="*/ 547520 h 2882147"/>
                <a:gd name="connsiteX40" fmla="*/ 178086 w 2074042"/>
                <a:gd name="connsiteY40" fmla="*/ 406765 h 2882147"/>
                <a:gd name="connsiteX41" fmla="*/ 170045 w 2074042"/>
                <a:gd name="connsiteY41" fmla="*/ 787304 h 2882147"/>
                <a:gd name="connsiteX42" fmla="*/ 44875 w 2074042"/>
                <a:gd name="connsiteY42" fmla="*/ 780515 h 2882147"/>
                <a:gd name="connsiteX43" fmla="*/ 6 w 2074042"/>
                <a:gd name="connsiteY43" fmla="*/ 774285 h 2882147"/>
                <a:gd name="connsiteX44" fmla="*/ 226103 w 2074042"/>
                <a:gd name="connsiteY44" fmla="*/ 861485 h 2882147"/>
                <a:gd name="connsiteX45" fmla="*/ 338169 w 2074042"/>
                <a:gd name="connsiteY45" fmla="*/ 960914 h 2882147"/>
                <a:gd name="connsiteX46" fmla="*/ 301713 w 2074042"/>
                <a:gd name="connsiteY46" fmla="*/ 1078986 h 2882147"/>
                <a:gd name="connsiteX47" fmla="*/ 695733 w 2074042"/>
                <a:gd name="connsiteY47" fmla="*/ 2389379 h 2882147"/>
                <a:gd name="connsiteX48" fmla="*/ 903685 w 2074042"/>
                <a:gd name="connsiteY48" fmla="*/ 2882075 h 2882147"/>
                <a:gd name="connsiteX49" fmla="*/ 1311124 w 2074042"/>
                <a:gd name="connsiteY49" fmla="*/ 2859843 h 2882147"/>
                <a:gd name="connsiteX50" fmla="*/ 1311816 w 2074042"/>
                <a:gd name="connsiteY50" fmla="*/ 2859843 h 2882147"/>
                <a:gd name="connsiteX51" fmla="*/ 1356822 w 2074042"/>
                <a:gd name="connsiteY51" fmla="*/ 2856517 h 2882147"/>
                <a:gd name="connsiteX52" fmla="*/ 1507378 w 2074042"/>
                <a:gd name="connsiteY52" fmla="*/ 2664796 h 2882147"/>
                <a:gd name="connsiteX53" fmla="*/ 1496571 w 2074042"/>
                <a:gd name="connsiteY53" fmla="*/ 2579362 h 2882147"/>
                <a:gd name="connsiteX54" fmla="*/ 257644 w 2074042"/>
                <a:gd name="connsiteY54" fmla="*/ 733309 h 2882147"/>
                <a:gd name="connsiteX55" fmla="*/ 175760 w 2074042"/>
                <a:gd name="connsiteY55" fmla="*/ 598423 h 2882147"/>
                <a:gd name="connsiteX56" fmla="*/ 188504 w 2074042"/>
                <a:gd name="connsiteY56" fmla="*/ 465058 h 2882147"/>
                <a:gd name="connsiteX57" fmla="*/ 252129 w 2074042"/>
                <a:gd name="connsiteY57" fmla="*/ 532947 h 2882147"/>
                <a:gd name="connsiteX58" fmla="*/ 257644 w 2074042"/>
                <a:gd name="connsiteY58" fmla="*/ 733309 h 288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074042" h="2882147">
                  <a:moveTo>
                    <a:pt x="1616500" y="2591198"/>
                  </a:moveTo>
                  <a:lnTo>
                    <a:pt x="1466595" y="2300808"/>
                  </a:lnTo>
                  <a:lnTo>
                    <a:pt x="2074043" y="1800299"/>
                  </a:lnTo>
                  <a:lnTo>
                    <a:pt x="1382128" y="1537186"/>
                  </a:lnTo>
                  <a:lnTo>
                    <a:pt x="1762289" y="769205"/>
                  </a:lnTo>
                  <a:lnTo>
                    <a:pt x="1324823" y="637422"/>
                  </a:lnTo>
                  <a:lnTo>
                    <a:pt x="1575101" y="198973"/>
                  </a:lnTo>
                  <a:cubicBezTo>
                    <a:pt x="1573495" y="199288"/>
                    <a:pt x="1571866" y="199533"/>
                    <a:pt x="1570345" y="199888"/>
                  </a:cubicBezTo>
                  <a:cubicBezTo>
                    <a:pt x="1566705" y="200802"/>
                    <a:pt x="1563179" y="201739"/>
                    <a:pt x="1559453" y="201877"/>
                  </a:cubicBezTo>
                  <a:cubicBezTo>
                    <a:pt x="1559453" y="202614"/>
                    <a:pt x="1560230" y="202614"/>
                    <a:pt x="1560230" y="202614"/>
                  </a:cubicBezTo>
                  <a:cubicBezTo>
                    <a:pt x="1463664" y="223394"/>
                    <a:pt x="1375390" y="249425"/>
                    <a:pt x="1298814" y="275817"/>
                  </a:cubicBezTo>
                  <a:cubicBezTo>
                    <a:pt x="1298037" y="276640"/>
                    <a:pt x="1296608" y="276640"/>
                    <a:pt x="1295957" y="277492"/>
                  </a:cubicBezTo>
                  <a:cubicBezTo>
                    <a:pt x="1277989" y="283498"/>
                    <a:pt x="1260890" y="289745"/>
                    <a:pt x="1244482" y="295597"/>
                  </a:cubicBezTo>
                  <a:lnTo>
                    <a:pt x="1243653" y="295683"/>
                  </a:lnTo>
                  <a:cubicBezTo>
                    <a:pt x="1143618" y="332744"/>
                    <a:pt x="1071712" y="364440"/>
                    <a:pt x="1043137" y="374110"/>
                  </a:cubicBezTo>
                  <a:cubicBezTo>
                    <a:pt x="1042314" y="374155"/>
                    <a:pt x="1042399" y="374893"/>
                    <a:pt x="1041622" y="375024"/>
                  </a:cubicBezTo>
                  <a:cubicBezTo>
                    <a:pt x="1035924" y="376698"/>
                    <a:pt x="1031507" y="377619"/>
                    <a:pt x="1029272" y="377104"/>
                  </a:cubicBezTo>
                  <a:lnTo>
                    <a:pt x="969933" y="282692"/>
                  </a:lnTo>
                  <a:cubicBezTo>
                    <a:pt x="1002640" y="265502"/>
                    <a:pt x="1035318" y="249094"/>
                    <a:pt x="1068048" y="234115"/>
                  </a:cubicBezTo>
                  <a:cubicBezTo>
                    <a:pt x="1079456" y="228846"/>
                    <a:pt x="1090194" y="224828"/>
                    <a:pt x="1101515" y="219782"/>
                  </a:cubicBezTo>
                  <a:cubicBezTo>
                    <a:pt x="1122855" y="210718"/>
                    <a:pt x="1144309" y="201385"/>
                    <a:pt x="1164872" y="193618"/>
                  </a:cubicBezTo>
                  <a:cubicBezTo>
                    <a:pt x="1181411" y="187520"/>
                    <a:pt x="1197127" y="181474"/>
                    <a:pt x="1212804" y="176296"/>
                  </a:cubicBezTo>
                  <a:cubicBezTo>
                    <a:pt x="1225702" y="171896"/>
                    <a:pt x="1238538" y="167478"/>
                    <a:pt x="1250888" y="163346"/>
                  </a:cubicBezTo>
                  <a:cubicBezTo>
                    <a:pt x="1267988" y="157945"/>
                    <a:pt x="1285310" y="152631"/>
                    <a:pt x="1302455" y="147161"/>
                  </a:cubicBezTo>
                  <a:cubicBezTo>
                    <a:pt x="1313216" y="144481"/>
                    <a:pt x="1324778" y="140932"/>
                    <a:pt x="1335539" y="138006"/>
                  </a:cubicBezTo>
                  <a:cubicBezTo>
                    <a:pt x="1357016" y="131736"/>
                    <a:pt x="1379384" y="126867"/>
                    <a:pt x="1401016" y="121129"/>
                  </a:cubicBezTo>
                  <a:cubicBezTo>
                    <a:pt x="1405971" y="120146"/>
                    <a:pt x="1411040" y="119192"/>
                    <a:pt x="1415949" y="117472"/>
                  </a:cubicBezTo>
                  <a:cubicBezTo>
                    <a:pt x="1448479" y="110551"/>
                    <a:pt x="1480311" y="104436"/>
                    <a:pt x="1511275" y="98944"/>
                  </a:cubicBezTo>
                  <a:cubicBezTo>
                    <a:pt x="1511275" y="98944"/>
                    <a:pt x="1598297" y="85456"/>
                    <a:pt x="1642835" y="80324"/>
                  </a:cubicBezTo>
                  <a:lnTo>
                    <a:pt x="1688714" y="0"/>
                  </a:lnTo>
                  <a:cubicBezTo>
                    <a:pt x="1679045" y="554"/>
                    <a:pt x="1669066" y="1206"/>
                    <a:pt x="1659179" y="1806"/>
                  </a:cubicBezTo>
                  <a:cubicBezTo>
                    <a:pt x="1595960" y="5401"/>
                    <a:pt x="1487884" y="19334"/>
                    <a:pt x="1487884" y="19334"/>
                  </a:cubicBezTo>
                  <a:cubicBezTo>
                    <a:pt x="1480203" y="21271"/>
                    <a:pt x="1471990" y="22437"/>
                    <a:pt x="1464086" y="24266"/>
                  </a:cubicBezTo>
                  <a:cubicBezTo>
                    <a:pt x="1443947" y="27723"/>
                    <a:pt x="1424350" y="30872"/>
                    <a:pt x="1404839" y="35581"/>
                  </a:cubicBezTo>
                  <a:cubicBezTo>
                    <a:pt x="1395552" y="37570"/>
                    <a:pt x="1386174" y="39559"/>
                    <a:pt x="1376756" y="41634"/>
                  </a:cubicBezTo>
                  <a:cubicBezTo>
                    <a:pt x="1353827" y="46480"/>
                    <a:pt x="1331367" y="52172"/>
                    <a:pt x="1308376" y="58510"/>
                  </a:cubicBezTo>
                  <a:cubicBezTo>
                    <a:pt x="1301209" y="59716"/>
                    <a:pt x="1294820" y="62259"/>
                    <a:pt x="1288327" y="64134"/>
                  </a:cubicBezTo>
                  <a:cubicBezTo>
                    <a:pt x="952194" y="158945"/>
                    <a:pt x="603442" y="367497"/>
                    <a:pt x="399188" y="810227"/>
                  </a:cubicBezTo>
                  <a:lnTo>
                    <a:pt x="321744" y="757592"/>
                  </a:lnTo>
                  <a:cubicBezTo>
                    <a:pt x="321744" y="757592"/>
                    <a:pt x="357594" y="681937"/>
                    <a:pt x="320829" y="547520"/>
                  </a:cubicBezTo>
                  <a:cubicBezTo>
                    <a:pt x="283345" y="413194"/>
                    <a:pt x="230304" y="389843"/>
                    <a:pt x="178086" y="406765"/>
                  </a:cubicBezTo>
                  <a:cubicBezTo>
                    <a:pt x="125553" y="423619"/>
                    <a:pt x="31507" y="540999"/>
                    <a:pt x="170045" y="787304"/>
                  </a:cubicBezTo>
                  <a:cubicBezTo>
                    <a:pt x="170045" y="787304"/>
                    <a:pt x="86171" y="838779"/>
                    <a:pt x="44875" y="780515"/>
                  </a:cubicBezTo>
                  <a:cubicBezTo>
                    <a:pt x="3847" y="722250"/>
                    <a:pt x="989" y="765627"/>
                    <a:pt x="6" y="774285"/>
                  </a:cubicBezTo>
                  <a:cubicBezTo>
                    <a:pt x="-868" y="783104"/>
                    <a:pt x="89235" y="917452"/>
                    <a:pt x="226103" y="861485"/>
                  </a:cubicBezTo>
                  <a:cubicBezTo>
                    <a:pt x="226103" y="861485"/>
                    <a:pt x="261216" y="903342"/>
                    <a:pt x="338169" y="960914"/>
                  </a:cubicBezTo>
                  <a:cubicBezTo>
                    <a:pt x="325041" y="999045"/>
                    <a:pt x="312474" y="1038313"/>
                    <a:pt x="301713" y="1078986"/>
                  </a:cubicBezTo>
                  <a:cubicBezTo>
                    <a:pt x="111597" y="1772101"/>
                    <a:pt x="611168" y="2028476"/>
                    <a:pt x="695733" y="2389379"/>
                  </a:cubicBezTo>
                  <a:cubicBezTo>
                    <a:pt x="779470" y="2751658"/>
                    <a:pt x="782287" y="2879240"/>
                    <a:pt x="903685" y="2882075"/>
                  </a:cubicBezTo>
                  <a:cubicBezTo>
                    <a:pt x="1007424" y="2883372"/>
                    <a:pt x="1205574" y="2867096"/>
                    <a:pt x="1311124" y="2859843"/>
                  </a:cubicBezTo>
                  <a:lnTo>
                    <a:pt x="1311816" y="2859843"/>
                  </a:lnTo>
                  <a:cubicBezTo>
                    <a:pt x="1329967" y="2858123"/>
                    <a:pt x="1345192" y="2857249"/>
                    <a:pt x="1356822" y="2856517"/>
                  </a:cubicBezTo>
                  <a:cubicBezTo>
                    <a:pt x="1435249" y="2852071"/>
                    <a:pt x="1517042" y="2837898"/>
                    <a:pt x="1507378" y="2664796"/>
                  </a:cubicBezTo>
                  <a:cubicBezTo>
                    <a:pt x="1504874" y="2622648"/>
                    <a:pt x="1501194" y="2595816"/>
                    <a:pt x="1496571" y="2579362"/>
                  </a:cubicBezTo>
                  <a:close/>
                  <a:moveTo>
                    <a:pt x="257644" y="733309"/>
                  </a:moveTo>
                  <a:cubicBezTo>
                    <a:pt x="257644" y="733309"/>
                    <a:pt x="192299" y="660397"/>
                    <a:pt x="175760" y="598423"/>
                  </a:cubicBezTo>
                  <a:cubicBezTo>
                    <a:pt x="158300" y="536741"/>
                    <a:pt x="166381" y="472870"/>
                    <a:pt x="188504" y="465058"/>
                  </a:cubicBezTo>
                  <a:cubicBezTo>
                    <a:pt x="210095" y="456417"/>
                    <a:pt x="226858" y="470927"/>
                    <a:pt x="252129" y="532947"/>
                  </a:cubicBezTo>
                  <a:cubicBezTo>
                    <a:pt x="277692" y="595743"/>
                    <a:pt x="257644" y="733309"/>
                    <a:pt x="257644" y="733309"/>
                  </a:cubicBezTo>
                  <a:close/>
                </a:path>
              </a:pathLst>
            </a:custGeom>
            <a:grpFill/>
            <a:ln w="5715" cap="flat">
              <a:noFill/>
              <a:prstDash val="solid"/>
              <a:miter/>
            </a:ln>
          </p:spPr>
          <p:txBody>
            <a:bodyPr rtlCol="0" anchor="ctr"/>
            <a:lstStyle/>
            <a:p>
              <a:endParaRPr lang="en-US" sz="1641"/>
            </a:p>
          </p:txBody>
        </p:sp>
        <p:sp>
          <p:nvSpPr>
            <p:cNvPr id="51" name="Freeform: Shape 50">
              <a:extLst>
                <a:ext uri="{FF2B5EF4-FFF2-40B4-BE49-F238E27FC236}">
                  <a16:creationId xmlns:a16="http://schemas.microsoft.com/office/drawing/2014/main" id="{C45C669D-AF41-30E9-63BA-3590194DD69B}"/>
                </a:ext>
              </a:extLst>
            </p:cNvPr>
            <p:cNvSpPr/>
            <p:nvPr/>
          </p:nvSpPr>
          <p:spPr>
            <a:xfrm>
              <a:off x="5841522" y="1907554"/>
              <a:ext cx="2138407" cy="3009300"/>
            </a:xfrm>
            <a:custGeom>
              <a:avLst/>
              <a:gdLst>
                <a:gd name="connsiteX0" fmla="*/ 2027556 w 2138407"/>
                <a:gd name="connsiteY0" fmla="*/ 1309533 h 3009300"/>
                <a:gd name="connsiteX1" fmla="*/ 1877092 w 2138407"/>
                <a:gd name="connsiteY1" fmla="*/ 1224146 h 3009300"/>
                <a:gd name="connsiteX2" fmla="*/ 1496376 w 2138407"/>
                <a:gd name="connsiteY2" fmla="*/ 572121 h 3009300"/>
                <a:gd name="connsiteX3" fmla="*/ 1756945 w 2138407"/>
                <a:gd name="connsiteY3" fmla="*/ 207099 h 3009300"/>
                <a:gd name="connsiteX4" fmla="*/ 1199241 w 2138407"/>
                <a:gd name="connsiteY4" fmla="*/ 1827 h 3009300"/>
                <a:gd name="connsiteX5" fmla="*/ 1172495 w 2138407"/>
                <a:gd name="connsiteY5" fmla="*/ 5759 h 3009300"/>
                <a:gd name="connsiteX6" fmla="*/ 881099 w 2138407"/>
                <a:gd name="connsiteY6" fmla="*/ 221363 h 3009300"/>
                <a:gd name="connsiteX7" fmla="*/ 852347 w 2138407"/>
                <a:gd name="connsiteY7" fmla="*/ 212636 h 3009300"/>
                <a:gd name="connsiteX8" fmla="*/ 848329 w 2138407"/>
                <a:gd name="connsiteY8" fmla="*/ 210739 h 3009300"/>
                <a:gd name="connsiteX9" fmla="*/ 823280 w 2138407"/>
                <a:gd name="connsiteY9" fmla="*/ 203795 h 3009300"/>
                <a:gd name="connsiteX10" fmla="*/ 803883 w 2138407"/>
                <a:gd name="connsiteY10" fmla="*/ 197835 h 3009300"/>
                <a:gd name="connsiteX11" fmla="*/ 791779 w 2138407"/>
                <a:gd name="connsiteY11" fmla="*/ 194691 h 3009300"/>
                <a:gd name="connsiteX12" fmla="*/ 765261 w 2138407"/>
                <a:gd name="connsiteY12" fmla="*/ 187610 h 3009300"/>
                <a:gd name="connsiteX13" fmla="*/ 573940 w 2138407"/>
                <a:gd name="connsiteY13" fmla="*/ 148703 h 3009300"/>
                <a:gd name="connsiteX14" fmla="*/ 521860 w 2138407"/>
                <a:gd name="connsiteY14" fmla="*/ 141445 h 3009300"/>
                <a:gd name="connsiteX15" fmla="*/ 466916 w 2138407"/>
                <a:gd name="connsiteY15" fmla="*/ 213482 h 3009300"/>
                <a:gd name="connsiteX16" fmla="*/ 487118 w 2138407"/>
                <a:gd name="connsiteY16" fmla="*/ 215157 h 3009300"/>
                <a:gd name="connsiteX17" fmla="*/ 552772 w 2138407"/>
                <a:gd name="connsiteY17" fmla="*/ 223929 h 3009300"/>
                <a:gd name="connsiteX18" fmla="*/ 572980 w 2138407"/>
                <a:gd name="connsiteY18" fmla="*/ 226878 h 3009300"/>
                <a:gd name="connsiteX19" fmla="*/ 608270 w 2138407"/>
                <a:gd name="connsiteY19" fmla="*/ 232502 h 3009300"/>
                <a:gd name="connsiteX20" fmla="*/ 640017 w 2138407"/>
                <a:gd name="connsiteY20" fmla="*/ 237994 h 3009300"/>
                <a:gd name="connsiteX21" fmla="*/ 659528 w 2138407"/>
                <a:gd name="connsiteY21" fmla="*/ 241634 h 3009300"/>
                <a:gd name="connsiteX22" fmla="*/ 688172 w 2138407"/>
                <a:gd name="connsiteY22" fmla="*/ 247464 h 3009300"/>
                <a:gd name="connsiteX23" fmla="*/ 708266 w 2138407"/>
                <a:gd name="connsiteY23" fmla="*/ 251950 h 3009300"/>
                <a:gd name="connsiteX24" fmla="*/ 726325 w 2138407"/>
                <a:gd name="connsiteY24" fmla="*/ 256345 h 3009300"/>
                <a:gd name="connsiteX25" fmla="*/ 765010 w 2138407"/>
                <a:gd name="connsiteY25" fmla="*/ 265855 h 3009300"/>
                <a:gd name="connsiteX26" fmla="*/ 807672 w 2138407"/>
                <a:gd name="connsiteY26" fmla="*/ 290258 h 3009300"/>
                <a:gd name="connsiteX27" fmla="*/ 838391 w 2138407"/>
                <a:gd name="connsiteY27" fmla="*/ 384018 h 3009300"/>
                <a:gd name="connsiteX28" fmla="*/ 666849 w 2138407"/>
                <a:gd name="connsiteY28" fmla="*/ 335732 h 3009300"/>
                <a:gd name="connsiteX29" fmla="*/ 643143 w 2138407"/>
                <a:gd name="connsiteY29" fmla="*/ 330240 h 3009300"/>
                <a:gd name="connsiteX30" fmla="*/ 496336 w 2138407"/>
                <a:gd name="connsiteY30" fmla="*/ 311529 h 3009300"/>
                <a:gd name="connsiteX31" fmla="*/ 448313 w 2138407"/>
                <a:gd name="connsiteY31" fmla="*/ 308586 h 3009300"/>
                <a:gd name="connsiteX32" fmla="*/ 448291 w 2138407"/>
                <a:gd name="connsiteY32" fmla="*/ 307848 h 3009300"/>
                <a:gd name="connsiteX33" fmla="*/ 444656 w 2138407"/>
                <a:gd name="connsiteY33" fmla="*/ 308271 h 3009300"/>
                <a:gd name="connsiteX34" fmla="*/ 395941 w 2138407"/>
                <a:gd name="connsiteY34" fmla="*/ 306505 h 3009300"/>
                <a:gd name="connsiteX35" fmla="*/ 122935 w 2138407"/>
                <a:gd name="connsiteY35" fmla="*/ 664161 h 3009300"/>
                <a:gd name="connsiteX36" fmla="*/ 530821 w 2138407"/>
                <a:gd name="connsiteY36" fmla="*/ 849184 h 3009300"/>
                <a:gd name="connsiteX37" fmla="*/ 46406 w 2138407"/>
                <a:gd name="connsiteY37" fmla="*/ 1568132 h 3009300"/>
                <a:gd name="connsiteX38" fmla="*/ 764610 w 2138407"/>
                <a:gd name="connsiteY38" fmla="*/ 1957174 h 3009300"/>
                <a:gd name="connsiteX39" fmla="*/ 0 w 2138407"/>
                <a:gd name="connsiteY39" fmla="*/ 2432434 h 3009300"/>
                <a:gd name="connsiteX40" fmla="*/ 103516 w 2138407"/>
                <a:gd name="connsiteY40" fmla="*/ 2721802 h 3009300"/>
                <a:gd name="connsiteX41" fmla="*/ 208866 w 2138407"/>
                <a:gd name="connsiteY41" fmla="*/ 2746765 h 3009300"/>
                <a:gd name="connsiteX42" fmla="*/ 363754 w 2138407"/>
                <a:gd name="connsiteY42" fmla="*/ 2974336 h 3009300"/>
                <a:gd name="connsiteX43" fmla="*/ 812582 w 2138407"/>
                <a:gd name="connsiteY43" fmla="*/ 3009095 h 3009300"/>
                <a:gd name="connsiteX44" fmla="*/ 830978 w 2138407"/>
                <a:gd name="connsiteY44" fmla="*/ 3008780 h 3009300"/>
                <a:gd name="connsiteX45" fmla="*/ 963652 w 2138407"/>
                <a:gd name="connsiteY45" fmla="*/ 2832952 h 3009300"/>
                <a:gd name="connsiteX46" fmla="*/ 986758 w 2138407"/>
                <a:gd name="connsiteY46" fmla="*/ 2656902 h 3009300"/>
                <a:gd name="connsiteX47" fmla="*/ 1135685 w 2138407"/>
                <a:gd name="connsiteY47" fmla="*/ 2592540 h 3009300"/>
                <a:gd name="connsiteX48" fmla="*/ 1136376 w 2138407"/>
                <a:gd name="connsiteY48" fmla="*/ 2592540 h 3009300"/>
                <a:gd name="connsiteX49" fmla="*/ 1554354 w 2138407"/>
                <a:gd name="connsiteY49" fmla="*/ 2309778 h 3009300"/>
                <a:gd name="connsiteX50" fmla="*/ 1849346 w 2138407"/>
                <a:gd name="connsiteY50" fmla="*/ 2169852 h 3009300"/>
                <a:gd name="connsiteX51" fmla="*/ 2119202 w 2138407"/>
                <a:gd name="connsiteY51" fmla="*/ 1646930 h 3009300"/>
                <a:gd name="connsiteX52" fmla="*/ 2027562 w 2138407"/>
                <a:gd name="connsiteY52" fmla="*/ 1309499 h 3009300"/>
                <a:gd name="connsiteX53" fmla="*/ 1656173 w 2138407"/>
                <a:gd name="connsiteY53" fmla="*/ 1148799 h 3009300"/>
                <a:gd name="connsiteX54" fmla="*/ 1627061 w 2138407"/>
                <a:gd name="connsiteY54" fmla="*/ 1152303 h 3009300"/>
                <a:gd name="connsiteX55" fmla="*/ 1565870 w 2138407"/>
                <a:gd name="connsiteY55" fmla="*/ 1106005 h 3009300"/>
                <a:gd name="connsiteX56" fmla="*/ 1547856 w 2138407"/>
                <a:gd name="connsiteY56" fmla="*/ 1054856 h 3009300"/>
                <a:gd name="connsiteX57" fmla="*/ 1591811 w 2138407"/>
                <a:gd name="connsiteY57" fmla="*/ 964753 h 3009300"/>
                <a:gd name="connsiteX58" fmla="*/ 1619586 w 2138407"/>
                <a:gd name="connsiteY58" fmla="*/ 961050 h 3009300"/>
                <a:gd name="connsiteX59" fmla="*/ 1680999 w 2138407"/>
                <a:gd name="connsiteY59" fmla="*/ 1007439 h 3009300"/>
                <a:gd name="connsiteX60" fmla="*/ 1698921 w 2138407"/>
                <a:gd name="connsiteY60" fmla="*/ 1059565 h 3009300"/>
                <a:gd name="connsiteX61" fmla="*/ 1656173 w 2138407"/>
                <a:gd name="connsiteY61" fmla="*/ 1148793 h 3009300"/>
                <a:gd name="connsiteX62" fmla="*/ 2031866 w 2138407"/>
                <a:gd name="connsiteY62" fmla="*/ 1592786 h 3009300"/>
                <a:gd name="connsiteX63" fmla="*/ 2005342 w 2138407"/>
                <a:gd name="connsiteY63" fmla="*/ 1614823 h 3009300"/>
                <a:gd name="connsiteX64" fmla="*/ 2003913 w 2138407"/>
                <a:gd name="connsiteY64" fmla="*/ 1614686 h 3009300"/>
                <a:gd name="connsiteX65" fmla="*/ 1982528 w 2138407"/>
                <a:gd name="connsiteY65" fmla="*/ 1586694 h 3009300"/>
                <a:gd name="connsiteX66" fmla="*/ 1994672 w 2138407"/>
                <a:gd name="connsiteY66" fmla="*/ 1489693 h 3009300"/>
                <a:gd name="connsiteX67" fmla="*/ 2021196 w 2138407"/>
                <a:gd name="connsiteY67" fmla="*/ 1468439 h 3009300"/>
                <a:gd name="connsiteX68" fmla="*/ 2022447 w 2138407"/>
                <a:gd name="connsiteY68" fmla="*/ 1468525 h 3009300"/>
                <a:gd name="connsiteX69" fmla="*/ 2044570 w 2138407"/>
                <a:gd name="connsiteY69" fmla="*/ 1496477 h 300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138407" h="3009300">
                  <a:moveTo>
                    <a:pt x="2027556" y="1309533"/>
                  </a:moveTo>
                  <a:cubicBezTo>
                    <a:pt x="1936945" y="1243365"/>
                    <a:pt x="1877092" y="1224146"/>
                    <a:pt x="1877092" y="1224146"/>
                  </a:cubicBezTo>
                  <a:cubicBezTo>
                    <a:pt x="1877092" y="1224146"/>
                    <a:pt x="1878252" y="885886"/>
                    <a:pt x="1496376" y="572121"/>
                  </a:cubicBezTo>
                  <a:cubicBezTo>
                    <a:pt x="1496376" y="572121"/>
                    <a:pt x="1671512" y="392790"/>
                    <a:pt x="1756945" y="207099"/>
                  </a:cubicBezTo>
                  <a:cubicBezTo>
                    <a:pt x="1756945" y="207099"/>
                    <a:pt x="1439294" y="-22662"/>
                    <a:pt x="1199241" y="1827"/>
                  </a:cubicBezTo>
                  <a:cubicBezTo>
                    <a:pt x="1190223" y="2787"/>
                    <a:pt x="1181451" y="4193"/>
                    <a:pt x="1172495" y="5759"/>
                  </a:cubicBezTo>
                  <a:cubicBezTo>
                    <a:pt x="930682" y="51365"/>
                    <a:pt x="881099" y="221363"/>
                    <a:pt x="881099" y="221363"/>
                  </a:cubicBezTo>
                  <a:cubicBezTo>
                    <a:pt x="881099" y="221363"/>
                    <a:pt x="870383" y="217706"/>
                    <a:pt x="852347" y="212636"/>
                  </a:cubicBezTo>
                  <a:cubicBezTo>
                    <a:pt x="851232" y="211722"/>
                    <a:pt x="849666" y="211653"/>
                    <a:pt x="848329" y="210739"/>
                  </a:cubicBezTo>
                  <a:cubicBezTo>
                    <a:pt x="841117" y="208710"/>
                    <a:pt x="833127" y="206813"/>
                    <a:pt x="823280" y="203795"/>
                  </a:cubicBezTo>
                  <a:cubicBezTo>
                    <a:pt x="816897" y="201675"/>
                    <a:pt x="810244" y="199823"/>
                    <a:pt x="803883" y="197835"/>
                  </a:cubicBezTo>
                  <a:cubicBezTo>
                    <a:pt x="799574" y="196852"/>
                    <a:pt x="796111" y="195760"/>
                    <a:pt x="791779" y="194691"/>
                  </a:cubicBezTo>
                  <a:cubicBezTo>
                    <a:pt x="783189" y="192525"/>
                    <a:pt x="775194" y="190582"/>
                    <a:pt x="765261" y="187610"/>
                  </a:cubicBezTo>
                  <a:cubicBezTo>
                    <a:pt x="715032" y="175043"/>
                    <a:pt x="649733" y="160401"/>
                    <a:pt x="573940" y="148703"/>
                  </a:cubicBezTo>
                  <a:cubicBezTo>
                    <a:pt x="557173" y="146199"/>
                    <a:pt x="539782" y="143742"/>
                    <a:pt x="521860" y="141445"/>
                  </a:cubicBezTo>
                  <a:lnTo>
                    <a:pt x="466916" y="213482"/>
                  </a:lnTo>
                  <a:cubicBezTo>
                    <a:pt x="479014" y="214442"/>
                    <a:pt x="487118" y="215157"/>
                    <a:pt x="487118" y="215157"/>
                  </a:cubicBezTo>
                  <a:cubicBezTo>
                    <a:pt x="510138" y="217614"/>
                    <a:pt x="531815" y="220649"/>
                    <a:pt x="552772" y="223929"/>
                  </a:cubicBezTo>
                  <a:cubicBezTo>
                    <a:pt x="559201" y="224398"/>
                    <a:pt x="565814" y="225649"/>
                    <a:pt x="572980" y="226878"/>
                  </a:cubicBezTo>
                  <a:cubicBezTo>
                    <a:pt x="585233" y="228684"/>
                    <a:pt x="596823" y="230382"/>
                    <a:pt x="608270" y="232502"/>
                  </a:cubicBezTo>
                  <a:cubicBezTo>
                    <a:pt x="618986" y="234176"/>
                    <a:pt x="630130" y="236479"/>
                    <a:pt x="640017" y="237994"/>
                  </a:cubicBezTo>
                  <a:cubicBezTo>
                    <a:pt x="646670" y="239154"/>
                    <a:pt x="653053" y="240497"/>
                    <a:pt x="659528" y="241634"/>
                  </a:cubicBezTo>
                  <a:cubicBezTo>
                    <a:pt x="669467" y="244000"/>
                    <a:pt x="678793" y="246121"/>
                    <a:pt x="688172" y="247464"/>
                  </a:cubicBezTo>
                  <a:cubicBezTo>
                    <a:pt x="695424" y="249715"/>
                    <a:pt x="701722" y="250744"/>
                    <a:pt x="708266" y="251950"/>
                  </a:cubicBezTo>
                  <a:cubicBezTo>
                    <a:pt x="714781" y="253933"/>
                    <a:pt x="720564" y="255185"/>
                    <a:pt x="726325" y="256345"/>
                  </a:cubicBezTo>
                  <a:cubicBezTo>
                    <a:pt x="741350" y="260362"/>
                    <a:pt x="754317" y="263603"/>
                    <a:pt x="765010" y="265855"/>
                  </a:cubicBezTo>
                  <a:lnTo>
                    <a:pt x="807672" y="290258"/>
                  </a:lnTo>
                  <a:lnTo>
                    <a:pt x="838391" y="384018"/>
                  </a:lnTo>
                  <a:cubicBezTo>
                    <a:pt x="782332" y="363032"/>
                    <a:pt x="724290" y="347470"/>
                    <a:pt x="666849" y="335732"/>
                  </a:cubicBezTo>
                  <a:cubicBezTo>
                    <a:pt x="659082" y="334480"/>
                    <a:pt x="651001" y="332446"/>
                    <a:pt x="643143" y="330240"/>
                  </a:cubicBezTo>
                  <a:cubicBezTo>
                    <a:pt x="594074" y="321421"/>
                    <a:pt x="545051" y="315506"/>
                    <a:pt x="496336" y="311529"/>
                  </a:cubicBezTo>
                  <a:cubicBezTo>
                    <a:pt x="480352" y="310369"/>
                    <a:pt x="464298" y="309163"/>
                    <a:pt x="448313" y="308586"/>
                  </a:cubicBezTo>
                  <a:lnTo>
                    <a:pt x="448291" y="307848"/>
                  </a:lnTo>
                  <a:cubicBezTo>
                    <a:pt x="447690" y="307757"/>
                    <a:pt x="446130" y="308403"/>
                    <a:pt x="444656" y="308271"/>
                  </a:cubicBezTo>
                  <a:cubicBezTo>
                    <a:pt x="428379" y="307357"/>
                    <a:pt x="412040" y="306797"/>
                    <a:pt x="395941" y="306505"/>
                  </a:cubicBezTo>
                  <a:lnTo>
                    <a:pt x="122935" y="664161"/>
                  </a:lnTo>
                  <a:lnTo>
                    <a:pt x="530821" y="849184"/>
                  </a:lnTo>
                  <a:lnTo>
                    <a:pt x="46406" y="1568132"/>
                  </a:lnTo>
                  <a:lnTo>
                    <a:pt x="764610" y="1957174"/>
                  </a:lnTo>
                  <a:lnTo>
                    <a:pt x="0" y="2432434"/>
                  </a:lnTo>
                  <a:lnTo>
                    <a:pt x="103516" y="2721802"/>
                  </a:lnTo>
                  <a:lnTo>
                    <a:pt x="208866" y="2746765"/>
                  </a:lnTo>
                  <a:cubicBezTo>
                    <a:pt x="208866" y="2746765"/>
                    <a:pt x="225834" y="2963620"/>
                    <a:pt x="363754" y="2974336"/>
                  </a:cubicBezTo>
                  <a:lnTo>
                    <a:pt x="812582" y="3009095"/>
                  </a:lnTo>
                  <a:cubicBezTo>
                    <a:pt x="818457" y="3009518"/>
                    <a:pt x="825017" y="3009226"/>
                    <a:pt x="830978" y="3008780"/>
                  </a:cubicBezTo>
                  <a:cubicBezTo>
                    <a:pt x="896455" y="3003779"/>
                    <a:pt x="955325" y="2940983"/>
                    <a:pt x="963652" y="2832952"/>
                  </a:cubicBezTo>
                  <a:cubicBezTo>
                    <a:pt x="972762" y="2714521"/>
                    <a:pt x="986758" y="2656902"/>
                    <a:pt x="986758" y="2656902"/>
                  </a:cubicBezTo>
                  <a:cubicBezTo>
                    <a:pt x="986758" y="2656902"/>
                    <a:pt x="1049937" y="2632767"/>
                    <a:pt x="1135685" y="2592540"/>
                  </a:cubicBezTo>
                  <a:lnTo>
                    <a:pt x="1136376" y="2592540"/>
                  </a:lnTo>
                  <a:cubicBezTo>
                    <a:pt x="1277508" y="2525343"/>
                    <a:pt x="1477825" y="2418009"/>
                    <a:pt x="1554354" y="2309778"/>
                  </a:cubicBezTo>
                  <a:cubicBezTo>
                    <a:pt x="1554354" y="2309778"/>
                    <a:pt x="1719375" y="2188895"/>
                    <a:pt x="1849346" y="2169852"/>
                  </a:cubicBezTo>
                  <a:cubicBezTo>
                    <a:pt x="1979385" y="2149936"/>
                    <a:pt x="2112704" y="1967861"/>
                    <a:pt x="2119202" y="1646930"/>
                  </a:cubicBezTo>
                  <a:cubicBezTo>
                    <a:pt x="2119071" y="1646861"/>
                    <a:pt x="2200955" y="1436995"/>
                    <a:pt x="2027562" y="1309499"/>
                  </a:cubicBezTo>
                  <a:close/>
                  <a:moveTo>
                    <a:pt x="1656173" y="1148799"/>
                  </a:moveTo>
                  <a:cubicBezTo>
                    <a:pt x="1646709" y="1152640"/>
                    <a:pt x="1636302" y="1152994"/>
                    <a:pt x="1627061" y="1152303"/>
                  </a:cubicBezTo>
                  <a:cubicBezTo>
                    <a:pt x="1600629" y="1150136"/>
                    <a:pt x="1575271" y="1133351"/>
                    <a:pt x="1565870" y="1106005"/>
                  </a:cubicBezTo>
                  <a:lnTo>
                    <a:pt x="1547856" y="1054856"/>
                  </a:lnTo>
                  <a:cubicBezTo>
                    <a:pt x="1535598" y="1018200"/>
                    <a:pt x="1554886" y="977926"/>
                    <a:pt x="1591811" y="964753"/>
                  </a:cubicBezTo>
                  <a:cubicBezTo>
                    <a:pt x="1601366" y="960696"/>
                    <a:pt x="1610630" y="960227"/>
                    <a:pt x="1619586" y="961050"/>
                  </a:cubicBezTo>
                  <a:cubicBezTo>
                    <a:pt x="1647309" y="963124"/>
                    <a:pt x="1671329" y="981207"/>
                    <a:pt x="1680999" y="1007439"/>
                  </a:cubicBezTo>
                  <a:lnTo>
                    <a:pt x="1698921" y="1059565"/>
                  </a:lnTo>
                  <a:cubicBezTo>
                    <a:pt x="1712186" y="1096358"/>
                    <a:pt x="1692875" y="1136563"/>
                    <a:pt x="1656173" y="1148793"/>
                  </a:cubicBezTo>
                  <a:close/>
                  <a:moveTo>
                    <a:pt x="2031866" y="1592786"/>
                  </a:moveTo>
                  <a:cubicBezTo>
                    <a:pt x="2030145" y="1605776"/>
                    <a:pt x="2018607" y="1615846"/>
                    <a:pt x="2005342" y="1614823"/>
                  </a:cubicBezTo>
                  <a:cubicBezTo>
                    <a:pt x="2004742" y="1614686"/>
                    <a:pt x="2004742" y="1614686"/>
                    <a:pt x="2003913" y="1614686"/>
                  </a:cubicBezTo>
                  <a:cubicBezTo>
                    <a:pt x="1990363" y="1612880"/>
                    <a:pt x="1980808" y="1600490"/>
                    <a:pt x="1982528" y="1586694"/>
                  </a:cubicBezTo>
                  <a:lnTo>
                    <a:pt x="1994672" y="1489693"/>
                  </a:lnTo>
                  <a:cubicBezTo>
                    <a:pt x="1996347" y="1476812"/>
                    <a:pt x="2008760" y="1467410"/>
                    <a:pt x="2021196" y="1468439"/>
                  </a:cubicBezTo>
                  <a:cubicBezTo>
                    <a:pt x="2021750" y="1468525"/>
                    <a:pt x="2021750" y="1468525"/>
                    <a:pt x="2022447" y="1468525"/>
                  </a:cubicBezTo>
                  <a:cubicBezTo>
                    <a:pt x="2036129" y="1470382"/>
                    <a:pt x="2046284" y="1482704"/>
                    <a:pt x="2044570" y="1496477"/>
                  </a:cubicBezTo>
                  <a:close/>
                </a:path>
              </a:pathLst>
            </a:custGeom>
            <a:grpFill/>
            <a:ln w="5715" cap="flat">
              <a:noFill/>
              <a:prstDash val="solid"/>
              <a:miter/>
            </a:ln>
          </p:spPr>
          <p:txBody>
            <a:bodyPr rtlCol="0" anchor="ctr"/>
            <a:lstStyle/>
            <a:p>
              <a:endParaRPr lang="en-US" sz="1641"/>
            </a:p>
          </p:txBody>
        </p:sp>
      </p:grpSp>
      <p:sp>
        <p:nvSpPr>
          <p:cNvPr id="53" name="Rectangle 1">
            <a:extLst>
              <a:ext uri="{FF2B5EF4-FFF2-40B4-BE49-F238E27FC236}">
                <a16:creationId xmlns:a16="http://schemas.microsoft.com/office/drawing/2014/main" id="{E84B13A5-5288-BBEA-7D8D-FE38AE3EC955}"/>
              </a:ext>
            </a:extLst>
          </p:cNvPr>
          <p:cNvSpPr>
            <a:spLocks noChangeArrowheads="1"/>
          </p:cNvSpPr>
          <p:nvPr/>
        </p:nvSpPr>
        <p:spPr bwMode="auto">
          <a:xfrm>
            <a:off x="1323758" y="4705117"/>
            <a:ext cx="1809482" cy="59614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sz="1094">
                <a:latin typeface="Avenir Next LT Pro Demi"/>
                <a:ea typeface="Noto Sans JP"/>
              </a:rPr>
              <a:t>Mujeres en fuerza laboral </a:t>
            </a:r>
            <a:r>
              <a:rPr lang="es-ES" sz="1094">
                <a:latin typeface="Avenir Next LT Pro"/>
                <a:cs typeface="Mangal"/>
              </a:rPr>
              <a:t>(fuera de casa)</a:t>
            </a:r>
          </a:p>
          <a:p>
            <a:r>
              <a:rPr lang="es-ES" sz="1094" b="1">
                <a:solidFill>
                  <a:srgbClr val="14878A"/>
                </a:solidFill>
                <a:latin typeface="Avenir Next LT Pro Demi"/>
                <a:ea typeface="Noto Sans JP Medium"/>
              </a:rPr>
              <a:t>50%</a:t>
            </a:r>
          </a:p>
        </p:txBody>
      </p:sp>
      <p:sp>
        <p:nvSpPr>
          <p:cNvPr id="55" name="Freeform: Shape 54">
            <a:extLst>
              <a:ext uri="{FF2B5EF4-FFF2-40B4-BE49-F238E27FC236}">
                <a16:creationId xmlns:a16="http://schemas.microsoft.com/office/drawing/2014/main" id="{7A246AA6-5D36-7893-C5C1-21C0A7BC0A00}"/>
              </a:ext>
            </a:extLst>
          </p:cNvPr>
          <p:cNvSpPr/>
          <p:nvPr/>
        </p:nvSpPr>
        <p:spPr>
          <a:xfrm>
            <a:off x="733439" y="4724274"/>
            <a:ext cx="579720" cy="579718"/>
          </a:xfrm>
          <a:custGeom>
            <a:avLst/>
            <a:gdLst>
              <a:gd name="connsiteX0" fmla="*/ 1708455 w 1826344"/>
              <a:gd name="connsiteY0" fmla="*/ 837724 h 1826337"/>
              <a:gd name="connsiteX1" fmla="*/ 1826345 w 1826344"/>
              <a:gd name="connsiteY1" fmla="*/ 787350 h 1826337"/>
              <a:gd name="connsiteX2" fmla="*/ 1767372 w 1826344"/>
              <a:gd name="connsiteY2" fmla="*/ 565577 h 1826337"/>
              <a:gd name="connsiteX3" fmla="*/ 1639559 w 1826344"/>
              <a:gd name="connsiteY3" fmla="*/ 580938 h 1826337"/>
              <a:gd name="connsiteX4" fmla="*/ 1563933 w 1826344"/>
              <a:gd name="connsiteY4" fmla="*/ 450048 h 1826337"/>
              <a:gd name="connsiteX5" fmla="*/ 1640806 w 1826344"/>
              <a:gd name="connsiteY5" fmla="*/ 347203 h 1826337"/>
              <a:gd name="connsiteX6" fmla="*/ 1479104 w 1826344"/>
              <a:gd name="connsiteY6" fmla="*/ 185502 h 1826337"/>
              <a:gd name="connsiteX7" fmla="*/ 1376432 w 1826344"/>
              <a:gd name="connsiteY7" fmla="*/ 262224 h 1826337"/>
              <a:gd name="connsiteX8" fmla="*/ 1245373 w 1826344"/>
              <a:gd name="connsiteY8" fmla="*/ 186462 h 1826337"/>
              <a:gd name="connsiteX9" fmla="*/ 1260715 w 1826344"/>
              <a:gd name="connsiteY9" fmla="*/ 58924 h 1826337"/>
              <a:gd name="connsiteX10" fmla="*/ 1039029 w 1826344"/>
              <a:gd name="connsiteY10" fmla="*/ 0 h 1826337"/>
              <a:gd name="connsiteX11" fmla="*/ 988515 w 1826344"/>
              <a:gd name="connsiteY11" fmla="*/ 118052 h 1826337"/>
              <a:gd name="connsiteX12" fmla="*/ 837716 w 1826344"/>
              <a:gd name="connsiteY12" fmla="*/ 117909 h 1826337"/>
              <a:gd name="connsiteX13" fmla="*/ 787229 w 1826344"/>
              <a:gd name="connsiteY13" fmla="*/ 0 h 1826337"/>
              <a:gd name="connsiteX14" fmla="*/ 565514 w 1826344"/>
              <a:gd name="connsiteY14" fmla="*/ 58878 h 1826337"/>
              <a:gd name="connsiteX15" fmla="*/ 580931 w 1826344"/>
              <a:gd name="connsiteY15" fmla="*/ 186776 h 1826337"/>
              <a:gd name="connsiteX16" fmla="*/ 450087 w 1826344"/>
              <a:gd name="connsiteY16" fmla="*/ 262383 h 1826337"/>
              <a:gd name="connsiteX17" fmla="*/ 347207 w 1826344"/>
              <a:gd name="connsiteY17" fmla="*/ 185510 h 1826337"/>
              <a:gd name="connsiteX18" fmla="*/ 185447 w 1826344"/>
              <a:gd name="connsiteY18" fmla="*/ 347212 h 1826337"/>
              <a:gd name="connsiteX19" fmla="*/ 262243 w 1826344"/>
              <a:gd name="connsiteY19" fmla="*/ 449923 h 1826337"/>
              <a:gd name="connsiteX20" fmla="*/ 186484 w 1826344"/>
              <a:gd name="connsiteY20" fmla="*/ 580906 h 1826337"/>
              <a:gd name="connsiteX21" fmla="*/ 58898 w 1826344"/>
              <a:gd name="connsiteY21" fmla="*/ 565584 h 1826337"/>
              <a:gd name="connsiteX22" fmla="*/ 0 w 1826344"/>
              <a:gd name="connsiteY22" fmla="*/ 787357 h 1826337"/>
              <a:gd name="connsiteX23" fmla="*/ 118052 w 1826344"/>
              <a:gd name="connsiteY23" fmla="*/ 837787 h 1826337"/>
              <a:gd name="connsiteX24" fmla="*/ 117890 w 1826344"/>
              <a:gd name="connsiteY24" fmla="*/ 988643 h 1826337"/>
              <a:gd name="connsiteX25" fmla="*/ 0 w 1826344"/>
              <a:gd name="connsiteY25" fmla="*/ 1039027 h 1826337"/>
              <a:gd name="connsiteX26" fmla="*/ 58879 w 1826344"/>
              <a:gd name="connsiteY26" fmla="*/ 1260816 h 1826337"/>
              <a:gd name="connsiteX27" fmla="*/ 186718 w 1826344"/>
              <a:gd name="connsiteY27" fmla="*/ 1245344 h 1826337"/>
              <a:gd name="connsiteX28" fmla="*/ 262364 w 1826344"/>
              <a:gd name="connsiteY28" fmla="*/ 1376253 h 1826337"/>
              <a:gd name="connsiteX29" fmla="*/ 185415 w 1826344"/>
              <a:gd name="connsiteY29" fmla="*/ 1479171 h 1826337"/>
              <a:gd name="connsiteX30" fmla="*/ 347176 w 1826344"/>
              <a:gd name="connsiteY30" fmla="*/ 1640893 h 1826337"/>
              <a:gd name="connsiteX31" fmla="*/ 449838 w 1826344"/>
              <a:gd name="connsiteY31" fmla="*/ 1564078 h 1826337"/>
              <a:gd name="connsiteX32" fmla="*/ 580880 w 1826344"/>
              <a:gd name="connsiteY32" fmla="*/ 1639837 h 1826337"/>
              <a:gd name="connsiteX33" fmla="*/ 565502 w 1826344"/>
              <a:gd name="connsiteY33" fmla="*/ 1767478 h 1826337"/>
              <a:gd name="connsiteX34" fmla="*/ 787217 w 1826344"/>
              <a:gd name="connsiteY34" fmla="*/ 1826338 h 1826337"/>
              <a:gd name="connsiteX35" fmla="*/ 837750 w 1826344"/>
              <a:gd name="connsiteY35" fmla="*/ 1708286 h 1826337"/>
              <a:gd name="connsiteX36" fmla="*/ 988549 w 1826344"/>
              <a:gd name="connsiteY36" fmla="*/ 1708445 h 1826337"/>
              <a:gd name="connsiteX37" fmla="*/ 1039007 w 1826344"/>
              <a:gd name="connsiteY37" fmla="*/ 1826335 h 1826337"/>
              <a:gd name="connsiteX38" fmla="*/ 1260703 w 1826344"/>
              <a:gd name="connsiteY38" fmla="*/ 1767476 h 1826337"/>
              <a:gd name="connsiteX39" fmla="*/ 1245325 w 1826344"/>
              <a:gd name="connsiteY39" fmla="*/ 1639598 h 1826337"/>
              <a:gd name="connsiteX40" fmla="*/ 1376272 w 1826344"/>
              <a:gd name="connsiteY40" fmla="*/ 1563933 h 1826337"/>
              <a:gd name="connsiteX41" fmla="*/ 1479096 w 1826344"/>
              <a:gd name="connsiteY41" fmla="*/ 1640881 h 1826337"/>
              <a:gd name="connsiteX42" fmla="*/ 1640799 w 1826344"/>
              <a:gd name="connsiteY42" fmla="*/ 1479159 h 1826337"/>
              <a:gd name="connsiteX43" fmla="*/ 1564078 w 1826344"/>
              <a:gd name="connsiteY43" fmla="*/ 1376468 h 1826337"/>
              <a:gd name="connsiteX44" fmla="*/ 1639873 w 1826344"/>
              <a:gd name="connsiteY44" fmla="*/ 1245371 h 1826337"/>
              <a:gd name="connsiteX45" fmla="*/ 1767355 w 1826344"/>
              <a:gd name="connsiteY45" fmla="*/ 1260806 h 1826337"/>
              <a:gd name="connsiteX46" fmla="*/ 1826328 w 1826344"/>
              <a:gd name="connsiteY46" fmla="*/ 1039017 h 1826337"/>
              <a:gd name="connsiteX47" fmla="*/ 1708276 w 1826344"/>
              <a:gd name="connsiteY47" fmla="*/ 988558 h 1826337"/>
              <a:gd name="connsiteX48" fmla="*/ 1708455 w 1826344"/>
              <a:gd name="connsiteY48" fmla="*/ 837721 h 1826337"/>
              <a:gd name="connsiteX49" fmla="*/ 708369 w 1826344"/>
              <a:gd name="connsiteY49" fmla="*/ 1478855 h 1826337"/>
              <a:gd name="connsiteX50" fmla="*/ 644137 w 1826344"/>
              <a:gd name="connsiteY50" fmla="*/ 1451222 h 1826337"/>
              <a:gd name="connsiteX51" fmla="*/ 651774 w 1826344"/>
              <a:gd name="connsiteY51" fmla="*/ 1391739 h 1826337"/>
              <a:gd name="connsiteX52" fmla="*/ 706433 w 1826344"/>
              <a:gd name="connsiteY52" fmla="*/ 1205029 h 1826337"/>
              <a:gd name="connsiteX53" fmla="*/ 721463 w 1826344"/>
              <a:gd name="connsiteY53" fmla="*/ 1363645 h 1826337"/>
              <a:gd name="connsiteX54" fmla="*/ 708369 w 1826344"/>
              <a:gd name="connsiteY54" fmla="*/ 1478855 h 1826337"/>
              <a:gd name="connsiteX55" fmla="*/ 708369 w 1826344"/>
              <a:gd name="connsiteY55" fmla="*/ 1478855 h 1826337"/>
              <a:gd name="connsiteX56" fmla="*/ 1118003 w 1826344"/>
              <a:gd name="connsiteY56" fmla="*/ 1478855 h 1826337"/>
              <a:gd name="connsiteX57" fmla="*/ 1104889 w 1826344"/>
              <a:gd name="connsiteY57" fmla="*/ 1363645 h 1826337"/>
              <a:gd name="connsiteX58" fmla="*/ 1119919 w 1826344"/>
              <a:gd name="connsiteY58" fmla="*/ 1205029 h 1826337"/>
              <a:gd name="connsiteX59" fmla="*/ 1174559 w 1826344"/>
              <a:gd name="connsiteY59" fmla="*/ 1391739 h 1826337"/>
              <a:gd name="connsiteX60" fmla="*/ 1182195 w 1826344"/>
              <a:gd name="connsiteY60" fmla="*/ 1451222 h 1826337"/>
              <a:gd name="connsiteX61" fmla="*/ 1118003 w 1826344"/>
              <a:gd name="connsiteY61" fmla="*/ 1478855 h 1826337"/>
              <a:gd name="connsiteX62" fmla="*/ 1319194 w 1826344"/>
              <a:gd name="connsiteY62" fmla="*/ 1356849 h 1826337"/>
              <a:gd name="connsiteX63" fmla="*/ 1306685 w 1826344"/>
              <a:gd name="connsiteY63" fmla="*/ 1271085 h 1826337"/>
              <a:gd name="connsiteX64" fmla="*/ 1044761 w 1826344"/>
              <a:gd name="connsiteY64" fmla="*/ 948453 h 1826337"/>
              <a:gd name="connsiteX65" fmla="*/ 1068929 w 1826344"/>
              <a:gd name="connsiteY65" fmla="*/ 1037618 h 1826337"/>
              <a:gd name="connsiteX66" fmla="*/ 981719 w 1826344"/>
              <a:gd name="connsiteY66" fmla="*/ 1036371 h 1826337"/>
              <a:gd name="connsiteX67" fmla="*/ 911803 w 1826344"/>
              <a:gd name="connsiteY67" fmla="*/ 1120400 h 1826337"/>
              <a:gd name="connsiteX68" fmla="*/ 844597 w 1826344"/>
              <a:gd name="connsiteY68" fmla="*/ 1036371 h 1826337"/>
              <a:gd name="connsiteX69" fmla="*/ 757387 w 1826344"/>
              <a:gd name="connsiteY69" fmla="*/ 1037618 h 1826337"/>
              <a:gd name="connsiteX70" fmla="*/ 781554 w 1826344"/>
              <a:gd name="connsiteY70" fmla="*/ 948453 h 1826337"/>
              <a:gd name="connsiteX71" fmla="*/ 519631 w 1826344"/>
              <a:gd name="connsiteY71" fmla="*/ 1271085 h 1826337"/>
              <a:gd name="connsiteX72" fmla="*/ 507141 w 1826344"/>
              <a:gd name="connsiteY72" fmla="*/ 1356849 h 1826337"/>
              <a:gd name="connsiteX73" fmla="*/ 311708 w 1826344"/>
              <a:gd name="connsiteY73" fmla="*/ 913164 h 1826337"/>
              <a:gd name="connsiteX74" fmla="*/ 913181 w 1826344"/>
              <a:gd name="connsiteY74" fmla="*/ 311691 h 1826337"/>
              <a:gd name="connsiteX75" fmla="*/ 1514654 w 1826344"/>
              <a:gd name="connsiteY75" fmla="*/ 913164 h 1826337"/>
              <a:gd name="connsiteX76" fmla="*/ 1319202 w 1826344"/>
              <a:gd name="connsiteY76" fmla="*/ 1356849 h 1826337"/>
              <a:gd name="connsiteX77" fmla="*/ 1143303 w 1826344"/>
              <a:gd name="connsiteY77" fmla="*/ 796267 h 1826337"/>
              <a:gd name="connsiteX78" fmla="*/ 1014470 w 1826344"/>
              <a:gd name="connsiteY78" fmla="*/ 881116 h 1826337"/>
              <a:gd name="connsiteX79" fmla="*/ 1014470 w 1826344"/>
              <a:gd name="connsiteY79" fmla="*/ 934699 h 1826337"/>
              <a:gd name="connsiteX80" fmla="*/ 914696 w 1826344"/>
              <a:gd name="connsiteY80" fmla="*/ 1041318 h 1826337"/>
              <a:gd name="connsiteX81" fmla="*/ 814100 w 1826344"/>
              <a:gd name="connsiteY81" fmla="*/ 934699 h 1826337"/>
              <a:gd name="connsiteX82" fmla="*/ 814100 w 1826344"/>
              <a:gd name="connsiteY82" fmla="*/ 881720 h 1826337"/>
              <a:gd name="connsiteX83" fmla="*/ 683078 w 1826344"/>
              <a:gd name="connsiteY83" fmla="*/ 796267 h 1826337"/>
              <a:gd name="connsiteX84" fmla="*/ 721888 w 1826344"/>
              <a:gd name="connsiteY84" fmla="*/ 667021 h 1826337"/>
              <a:gd name="connsiteX85" fmla="*/ 913140 w 1826344"/>
              <a:gd name="connsiteY85" fmla="*/ 447006 h 1826337"/>
              <a:gd name="connsiteX86" fmla="*/ 1104486 w 1826344"/>
              <a:gd name="connsiteY86" fmla="*/ 667021 h 1826337"/>
              <a:gd name="connsiteX87" fmla="*/ 1143303 w 1826344"/>
              <a:gd name="connsiteY87" fmla="*/ 796267 h 182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826344" h="1826337">
                <a:moveTo>
                  <a:pt x="1708455" y="837724"/>
                </a:moveTo>
                <a:cubicBezTo>
                  <a:pt x="1748831" y="822600"/>
                  <a:pt x="1787226" y="805949"/>
                  <a:pt x="1826345" y="787350"/>
                </a:cubicBezTo>
                <a:cubicBezTo>
                  <a:pt x="1817321" y="711119"/>
                  <a:pt x="1795220" y="636909"/>
                  <a:pt x="1767372" y="565577"/>
                </a:cubicBezTo>
                <a:cubicBezTo>
                  <a:pt x="1725164" y="568627"/>
                  <a:pt x="1681683" y="574159"/>
                  <a:pt x="1639559" y="580938"/>
                </a:cubicBezTo>
                <a:cubicBezTo>
                  <a:pt x="1618517" y="534955"/>
                  <a:pt x="1593151" y="491133"/>
                  <a:pt x="1563933" y="450048"/>
                </a:cubicBezTo>
                <a:cubicBezTo>
                  <a:pt x="1590630" y="417121"/>
                  <a:pt x="1616298" y="382786"/>
                  <a:pt x="1640806" y="347203"/>
                </a:cubicBezTo>
                <a:cubicBezTo>
                  <a:pt x="1594125" y="286586"/>
                  <a:pt x="1539720" y="232106"/>
                  <a:pt x="1479104" y="185502"/>
                </a:cubicBezTo>
                <a:cubicBezTo>
                  <a:pt x="1443561" y="209991"/>
                  <a:pt x="1409227" y="235599"/>
                  <a:pt x="1376432" y="262224"/>
                </a:cubicBezTo>
                <a:cubicBezTo>
                  <a:pt x="1335630" y="233129"/>
                  <a:pt x="1291856" y="207669"/>
                  <a:pt x="1245373" y="186462"/>
                </a:cubicBezTo>
                <a:cubicBezTo>
                  <a:pt x="1252152" y="144418"/>
                  <a:pt x="1257759" y="101028"/>
                  <a:pt x="1260715" y="58924"/>
                </a:cubicBezTo>
                <a:cubicBezTo>
                  <a:pt x="1189392" y="31122"/>
                  <a:pt x="1115136" y="9080"/>
                  <a:pt x="1039029" y="0"/>
                </a:cubicBezTo>
                <a:cubicBezTo>
                  <a:pt x="1020440" y="39136"/>
                  <a:pt x="1003684" y="77514"/>
                  <a:pt x="988515" y="118052"/>
                </a:cubicBezTo>
                <a:cubicBezTo>
                  <a:pt x="937575" y="113170"/>
                  <a:pt x="887155" y="113226"/>
                  <a:pt x="837716" y="117909"/>
                </a:cubicBezTo>
                <a:cubicBezTo>
                  <a:pt x="822535" y="77420"/>
                  <a:pt x="805874" y="39102"/>
                  <a:pt x="787229" y="0"/>
                </a:cubicBezTo>
                <a:cubicBezTo>
                  <a:pt x="711177" y="9082"/>
                  <a:pt x="636863" y="31125"/>
                  <a:pt x="565514" y="58878"/>
                </a:cubicBezTo>
                <a:cubicBezTo>
                  <a:pt x="568562" y="101106"/>
                  <a:pt x="574132" y="144624"/>
                  <a:pt x="580931" y="186776"/>
                </a:cubicBezTo>
                <a:cubicBezTo>
                  <a:pt x="534974" y="207838"/>
                  <a:pt x="491162" y="233148"/>
                  <a:pt x="450087" y="262383"/>
                </a:cubicBezTo>
                <a:cubicBezTo>
                  <a:pt x="417159" y="235666"/>
                  <a:pt x="382825" y="210018"/>
                  <a:pt x="347207" y="185510"/>
                </a:cubicBezTo>
                <a:cubicBezTo>
                  <a:pt x="286591" y="232116"/>
                  <a:pt x="232150" y="286596"/>
                  <a:pt x="185447" y="347212"/>
                </a:cubicBezTo>
                <a:cubicBezTo>
                  <a:pt x="209916" y="382755"/>
                  <a:pt x="235584" y="417034"/>
                  <a:pt x="262243" y="449923"/>
                </a:cubicBezTo>
                <a:cubicBezTo>
                  <a:pt x="233187" y="490705"/>
                  <a:pt x="207707" y="534460"/>
                  <a:pt x="186484" y="580906"/>
                </a:cubicBezTo>
                <a:cubicBezTo>
                  <a:pt x="144409" y="574147"/>
                  <a:pt x="101012" y="568634"/>
                  <a:pt x="58898" y="565584"/>
                </a:cubicBezTo>
                <a:cubicBezTo>
                  <a:pt x="31125" y="636916"/>
                  <a:pt x="8968" y="711143"/>
                  <a:pt x="0" y="787357"/>
                </a:cubicBezTo>
                <a:cubicBezTo>
                  <a:pt x="39158" y="805963"/>
                  <a:pt x="77514" y="822682"/>
                  <a:pt x="118052" y="837787"/>
                </a:cubicBezTo>
                <a:cubicBezTo>
                  <a:pt x="113160" y="888765"/>
                  <a:pt x="113228" y="939185"/>
                  <a:pt x="117890" y="988643"/>
                </a:cubicBezTo>
                <a:cubicBezTo>
                  <a:pt x="77400" y="1003776"/>
                  <a:pt x="39119" y="1020382"/>
                  <a:pt x="0" y="1039027"/>
                </a:cubicBezTo>
                <a:cubicBezTo>
                  <a:pt x="8968" y="1115202"/>
                  <a:pt x="31125" y="1189412"/>
                  <a:pt x="58879" y="1260816"/>
                </a:cubicBezTo>
                <a:cubicBezTo>
                  <a:pt x="101087" y="1257766"/>
                  <a:pt x="144587" y="1252159"/>
                  <a:pt x="186718" y="1245344"/>
                </a:cubicBezTo>
                <a:cubicBezTo>
                  <a:pt x="207799" y="1291346"/>
                  <a:pt x="233126" y="1335169"/>
                  <a:pt x="262364" y="1376253"/>
                </a:cubicBezTo>
                <a:cubicBezTo>
                  <a:pt x="235630" y="1409125"/>
                  <a:pt x="209950" y="1443440"/>
                  <a:pt x="185415" y="1479171"/>
                </a:cubicBezTo>
                <a:cubicBezTo>
                  <a:pt x="232116" y="1539749"/>
                  <a:pt x="286560" y="1594173"/>
                  <a:pt x="347176" y="1640893"/>
                </a:cubicBezTo>
                <a:cubicBezTo>
                  <a:pt x="382738" y="1616349"/>
                  <a:pt x="416978" y="1590775"/>
                  <a:pt x="449838" y="1564078"/>
                </a:cubicBezTo>
                <a:cubicBezTo>
                  <a:pt x="490640" y="1593173"/>
                  <a:pt x="534394" y="1618672"/>
                  <a:pt x="580880" y="1639837"/>
                </a:cubicBezTo>
                <a:cubicBezTo>
                  <a:pt x="574084" y="1681866"/>
                  <a:pt x="568552" y="1725290"/>
                  <a:pt x="565502" y="1767478"/>
                </a:cubicBezTo>
                <a:cubicBezTo>
                  <a:pt x="636861" y="1795205"/>
                  <a:pt x="711175" y="1817323"/>
                  <a:pt x="787217" y="1826338"/>
                </a:cubicBezTo>
                <a:cubicBezTo>
                  <a:pt x="805862" y="1787141"/>
                  <a:pt x="822571" y="1748756"/>
                  <a:pt x="837750" y="1708286"/>
                </a:cubicBezTo>
                <a:cubicBezTo>
                  <a:pt x="888690" y="1713165"/>
                  <a:pt x="939110" y="1713110"/>
                  <a:pt x="988549" y="1708445"/>
                </a:cubicBezTo>
                <a:cubicBezTo>
                  <a:pt x="1003728" y="1748860"/>
                  <a:pt x="1020437" y="1787216"/>
                  <a:pt x="1039007" y="1826335"/>
                </a:cubicBezTo>
                <a:cubicBezTo>
                  <a:pt x="1115115" y="1817330"/>
                  <a:pt x="1189373" y="1795191"/>
                  <a:pt x="1260703" y="1767476"/>
                </a:cubicBezTo>
                <a:cubicBezTo>
                  <a:pt x="1257711" y="1725212"/>
                  <a:pt x="1252140" y="1681692"/>
                  <a:pt x="1245325" y="1639598"/>
                </a:cubicBezTo>
                <a:cubicBezTo>
                  <a:pt x="1291327" y="1618510"/>
                  <a:pt x="1335179" y="1593170"/>
                  <a:pt x="1376272" y="1563933"/>
                </a:cubicBezTo>
                <a:cubicBezTo>
                  <a:pt x="1409125" y="1590667"/>
                  <a:pt x="1443515" y="1616298"/>
                  <a:pt x="1479096" y="1640881"/>
                </a:cubicBezTo>
                <a:cubicBezTo>
                  <a:pt x="1539713" y="1594142"/>
                  <a:pt x="1594137" y="1539737"/>
                  <a:pt x="1640799" y="1479159"/>
                </a:cubicBezTo>
                <a:cubicBezTo>
                  <a:pt x="1616359" y="1443513"/>
                  <a:pt x="1590717" y="1409282"/>
                  <a:pt x="1564078" y="1376468"/>
                </a:cubicBezTo>
                <a:cubicBezTo>
                  <a:pt x="1593153" y="1335647"/>
                  <a:pt x="1618672" y="1291854"/>
                  <a:pt x="1639873" y="1245371"/>
                </a:cubicBezTo>
                <a:cubicBezTo>
                  <a:pt x="1681864" y="1252254"/>
                  <a:pt x="1725271" y="1257757"/>
                  <a:pt x="1767355" y="1260806"/>
                </a:cubicBezTo>
                <a:cubicBezTo>
                  <a:pt x="1795186" y="1189419"/>
                  <a:pt x="1817285" y="1115190"/>
                  <a:pt x="1826328" y="1039017"/>
                </a:cubicBezTo>
                <a:cubicBezTo>
                  <a:pt x="1787131" y="1020372"/>
                  <a:pt x="1748730" y="1003711"/>
                  <a:pt x="1708276" y="988558"/>
                </a:cubicBezTo>
                <a:cubicBezTo>
                  <a:pt x="1713165" y="937609"/>
                  <a:pt x="1713110" y="887179"/>
                  <a:pt x="1708455" y="837721"/>
                </a:cubicBezTo>
                <a:close/>
                <a:moveTo>
                  <a:pt x="708369" y="1478855"/>
                </a:moveTo>
                <a:cubicBezTo>
                  <a:pt x="686326" y="1470858"/>
                  <a:pt x="664907" y="1461636"/>
                  <a:pt x="644137" y="1451222"/>
                </a:cubicBezTo>
                <a:cubicBezTo>
                  <a:pt x="646639" y="1432190"/>
                  <a:pt x="649179" y="1408014"/>
                  <a:pt x="651774" y="1391739"/>
                </a:cubicBezTo>
                <a:cubicBezTo>
                  <a:pt x="674603" y="1248568"/>
                  <a:pt x="700232" y="1219681"/>
                  <a:pt x="706433" y="1205029"/>
                </a:cubicBezTo>
                <a:cubicBezTo>
                  <a:pt x="702639" y="1215365"/>
                  <a:pt x="689100" y="1303783"/>
                  <a:pt x="721463" y="1363645"/>
                </a:cubicBezTo>
                <a:cubicBezTo>
                  <a:pt x="744054" y="1405418"/>
                  <a:pt x="729970" y="1431180"/>
                  <a:pt x="708369" y="1478855"/>
                </a:cubicBezTo>
                <a:cubicBezTo>
                  <a:pt x="708350" y="1478855"/>
                  <a:pt x="708350" y="1478855"/>
                  <a:pt x="708369" y="1478855"/>
                </a:cubicBezTo>
                <a:close/>
                <a:moveTo>
                  <a:pt x="1118003" y="1478855"/>
                </a:moveTo>
                <a:cubicBezTo>
                  <a:pt x="1096375" y="1431209"/>
                  <a:pt x="1082317" y="1405418"/>
                  <a:pt x="1104889" y="1363645"/>
                </a:cubicBezTo>
                <a:cubicBezTo>
                  <a:pt x="1137252" y="1303793"/>
                  <a:pt x="1123742" y="1215384"/>
                  <a:pt x="1119919" y="1205029"/>
                </a:cubicBezTo>
                <a:cubicBezTo>
                  <a:pt x="1126111" y="1219681"/>
                  <a:pt x="1151733" y="1248568"/>
                  <a:pt x="1174559" y="1391739"/>
                </a:cubicBezTo>
                <a:cubicBezTo>
                  <a:pt x="1177174" y="1408014"/>
                  <a:pt x="1179694" y="1432190"/>
                  <a:pt x="1182195" y="1451222"/>
                </a:cubicBezTo>
                <a:cubicBezTo>
                  <a:pt x="1161474" y="1461607"/>
                  <a:pt x="1140045" y="1470848"/>
                  <a:pt x="1118003" y="1478855"/>
                </a:cubicBezTo>
                <a:close/>
                <a:moveTo>
                  <a:pt x="1319194" y="1356849"/>
                </a:moveTo>
                <a:cubicBezTo>
                  <a:pt x="1313607" y="1317087"/>
                  <a:pt x="1309076" y="1285699"/>
                  <a:pt x="1306685" y="1271085"/>
                </a:cubicBezTo>
                <a:cubicBezTo>
                  <a:pt x="1306685" y="1271085"/>
                  <a:pt x="1247826" y="1006019"/>
                  <a:pt x="1044761" y="948453"/>
                </a:cubicBezTo>
                <a:lnTo>
                  <a:pt x="1068929" y="1037618"/>
                </a:lnTo>
                <a:lnTo>
                  <a:pt x="981719" y="1036371"/>
                </a:lnTo>
                <a:lnTo>
                  <a:pt x="911803" y="1120400"/>
                </a:lnTo>
                <a:lnTo>
                  <a:pt x="844597" y="1036371"/>
                </a:lnTo>
                <a:lnTo>
                  <a:pt x="757387" y="1037618"/>
                </a:lnTo>
                <a:lnTo>
                  <a:pt x="781554" y="948453"/>
                </a:lnTo>
                <a:cubicBezTo>
                  <a:pt x="578521" y="1006000"/>
                  <a:pt x="519631" y="1271085"/>
                  <a:pt x="519631" y="1271085"/>
                </a:cubicBezTo>
                <a:cubicBezTo>
                  <a:pt x="517252" y="1285699"/>
                  <a:pt x="512731" y="1317087"/>
                  <a:pt x="507141" y="1356849"/>
                </a:cubicBezTo>
                <a:cubicBezTo>
                  <a:pt x="387069" y="1246889"/>
                  <a:pt x="311708" y="1088859"/>
                  <a:pt x="311708" y="913164"/>
                </a:cubicBezTo>
                <a:cubicBezTo>
                  <a:pt x="311708" y="580986"/>
                  <a:pt x="581003" y="311691"/>
                  <a:pt x="913181" y="311691"/>
                </a:cubicBezTo>
                <a:cubicBezTo>
                  <a:pt x="1245359" y="311691"/>
                  <a:pt x="1514654" y="580962"/>
                  <a:pt x="1514654" y="913164"/>
                </a:cubicBezTo>
                <a:cubicBezTo>
                  <a:pt x="1514663" y="1088847"/>
                  <a:pt x="1439300" y="1246889"/>
                  <a:pt x="1319202" y="1356849"/>
                </a:cubicBezTo>
                <a:close/>
                <a:moveTo>
                  <a:pt x="1143303" y="796267"/>
                </a:moveTo>
                <a:cubicBezTo>
                  <a:pt x="1143303" y="796267"/>
                  <a:pt x="1112659" y="881116"/>
                  <a:pt x="1014470" y="881116"/>
                </a:cubicBezTo>
                <a:lnTo>
                  <a:pt x="1014470" y="934699"/>
                </a:lnTo>
                <a:lnTo>
                  <a:pt x="914696" y="1041318"/>
                </a:lnTo>
                <a:lnTo>
                  <a:pt x="814100" y="934699"/>
                </a:lnTo>
                <a:lnTo>
                  <a:pt x="814100" y="881720"/>
                </a:lnTo>
                <a:cubicBezTo>
                  <a:pt x="714459" y="881720"/>
                  <a:pt x="683078" y="796267"/>
                  <a:pt x="683078" y="796267"/>
                </a:cubicBezTo>
                <a:cubicBezTo>
                  <a:pt x="764756" y="764691"/>
                  <a:pt x="720245" y="722811"/>
                  <a:pt x="721888" y="667021"/>
                </a:cubicBezTo>
                <a:cubicBezTo>
                  <a:pt x="720426" y="568729"/>
                  <a:pt x="767344" y="451037"/>
                  <a:pt x="913140" y="447006"/>
                </a:cubicBezTo>
                <a:cubicBezTo>
                  <a:pt x="1058955" y="451046"/>
                  <a:pt x="1105948" y="568729"/>
                  <a:pt x="1104486" y="667021"/>
                </a:cubicBezTo>
                <a:cubicBezTo>
                  <a:pt x="1106120" y="722794"/>
                  <a:pt x="1061645" y="764671"/>
                  <a:pt x="1143303" y="796267"/>
                </a:cubicBezTo>
                <a:close/>
              </a:path>
            </a:pathLst>
          </a:custGeom>
          <a:solidFill>
            <a:srgbClr val="8BC9C5"/>
          </a:solidFill>
          <a:ln w="2413" cap="flat">
            <a:noFill/>
            <a:prstDash val="solid"/>
            <a:miter/>
          </a:ln>
        </p:spPr>
        <p:txBody>
          <a:bodyPr rtlCol="0" anchor="ctr"/>
          <a:lstStyle/>
          <a:p>
            <a:endParaRPr lang="en-US" sz="1641"/>
          </a:p>
        </p:txBody>
      </p:sp>
      <p:sp>
        <p:nvSpPr>
          <p:cNvPr id="57" name="TextBox 56">
            <a:extLst>
              <a:ext uri="{FF2B5EF4-FFF2-40B4-BE49-F238E27FC236}">
                <a16:creationId xmlns:a16="http://schemas.microsoft.com/office/drawing/2014/main" id="{11701A4A-E98E-2C76-9A34-E848C98A0799}"/>
              </a:ext>
            </a:extLst>
          </p:cNvPr>
          <p:cNvSpPr txBox="1"/>
          <p:nvPr/>
        </p:nvSpPr>
        <p:spPr>
          <a:xfrm>
            <a:off x="1306561" y="5570052"/>
            <a:ext cx="1131984" cy="776133"/>
          </a:xfrm>
          <a:prstGeom prst="rect">
            <a:avLst/>
          </a:prstGeom>
          <a:noFill/>
        </p:spPr>
        <p:txBody>
          <a:bodyPr wrap="square">
            <a:spAutoFit/>
          </a:bodyPr>
          <a:lstStyle/>
          <a:p>
            <a:r>
              <a:rPr lang="es-ES" sz="1094" b="1">
                <a:solidFill>
                  <a:srgbClr val="14878A"/>
                </a:solidFill>
                <a:latin typeface="Avenir Next LT Pro Demi"/>
                <a:ea typeface="Noto Sans JP Medium"/>
              </a:rPr>
              <a:t>10% </a:t>
            </a:r>
            <a:r>
              <a:rPr lang="es-ES" sz="1094">
                <a:latin typeface="Avenir Next LT Pro"/>
                <a:cs typeface="Mangal"/>
              </a:rPr>
              <a:t>de la población </a:t>
            </a:r>
            <a:r>
              <a:rPr lang="es-ES" sz="1094">
                <a:latin typeface="Avenir Next LT Pro Demi"/>
                <a:ea typeface="Noto Sans JP"/>
              </a:rPr>
              <a:t>recibe remesas</a:t>
            </a:r>
          </a:p>
        </p:txBody>
      </p:sp>
      <p:sp>
        <p:nvSpPr>
          <p:cNvPr id="58" name="Freeform: Shape 57">
            <a:extLst>
              <a:ext uri="{FF2B5EF4-FFF2-40B4-BE49-F238E27FC236}">
                <a16:creationId xmlns:a16="http://schemas.microsoft.com/office/drawing/2014/main" id="{EAA44B98-9F04-D162-1D81-CBD1C5B5DB8F}"/>
              </a:ext>
            </a:extLst>
          </p:cNvPr>
          <p:cNvSpPr/>
          <p:nvPr/>
        </p:nvSpPr>
        <p:spPr>
          <a:xfrm>
            <a:off x="733441" y="5572667"/>
            <a:ext cx="593787" cy="584327"/>
          </a:xfrm>
          <a:custGeom>
            <a:avLst/>
            <a:gdLst>
              <a:gd name="connsiteX0" fmla="*/ 1080246 w 3949621"/>
              <a:gd name="connsiteY0" fmla="*/ 3333510 h 3886693"/>
              <a:gd name="connsiteX1" fmla="*/ 2236048 w 3949621"/>
              <a:gd name="connsiteY1" fmla="*/ 3574455 h 3886693"/>
              <a:gd name="connsiteX2" fmla="*/ 3269320 w 3949621"/>
              <a:gd name="connsiteY2" fmla="*/ 3003332 h 3886693"/>
              <a:gd name="connsiteX3" fmla="*/ 3680217 w 3949621"/>
              <a:gd name="connsiteY3" fmla="*/ 1896508 h 3886693"/>
              <a:gd name="connsiteX4" fmla="*/ 3665061 w 3949621"/>
              <a:gd name="connsiteY4" fmla="*/ 1667593 h 3886693"/>
              <a:gd name="connsiteX5" fmla="*/ 3648384 w 3949621"/>
              <a:gd name="connsiteY5" fmla="*/ 1566866 h 3886693"/>
              <a:gd name="connsiteX6" fmla="*/ 3584714 w 3949621"/>
              <a:gd name="connsiteY6" fmla="*/ 1682281 h 3886693"/>
              <a:gd name="connsiteX7" fmla="*/ 3510687 w 3949621"/>
              <a:gd name="connsiteY7" fmla="*/ 1703843 h 3886693"/>
              <a:gd name="connsiteX8" fmla="*/ 3489142 w 3949621"/>
              <a:gd name="connsiteY8" fmla="*/ 1629817 h 3886693"/>
              <a:gd name="connsiteX9" fmla="*/ 3616455 w 3949621"/>
              <a:gd name="connsiteY9" fmla="*/ 1398874 h 3886693"/>
              <a:gd name="connsiteX10" fmla="*/ 3649024 w 3949621"/>
              <a:gd name="connsiteY10" fmla="*/ 1372733 h 3886693"/>
              <a:gd name="connsiteX11" fmla="*/ 3690527 w 3949621"/>
              <a:gd name="connsiteY11" fmla="*/ 1377288 h 3886693"/>
              <a:gd name="connsiteX12" fmla="*/ 3921339 w 3949621"/>
              <a:gd name="connsiteY12" fmla="*/ 1504647 h 3886693"/>
              <a:gd name="connsiteX13" fmla="*/ 3942884 w 3949621"/>
              <a:gd name="connsiteY13" fmla="*/ 1578674 h 3886693"/>
              <a:gd name="connsiteX14" fmla="*/ 3868858 w 3949621"/>
              <a:gd name="connsiteY14" fmla="*/ 1600219 h 3886693"/>
              <a:gd name="connsiteX15" fmla="*/ 3753506 w 3949621"/>
              <a:gd name="connsiteY15" fmla="*/ 1536594 h 3886693"/>
              <a:gd name="connsiteX16" fmla="*/ 3773103 w 3949621"/>
              <a:gd name="connsiteY16" fmla="*/ 1652906 h 3886693"/>
              <a:gd name="connsiteX17" fmla="*/ 3773103 w 3949621"/>
              <a:gd name="connsiteY17" fmla="*/ 1652923 h 3886693"/>
              <a:gd name="connsiteX18" fmla="*/ 3789511 w 3949621"/>
              <a:gd name="connsiteY18" fmla="*/ 1896370 h 3886693"/>
              <a:gd name="connsiteX19" fmla="*/ 3367492 w 3949621"/>
              <a:gd name="connsiteY19" fmla="*/ 3057944 h 3886693"/>
              <a:gd name="connsiteX20" fmla="*/ 2297187 w 3949621"/>
              <a:gd name="connsiteY20" fmla="*/ 3675856 h 3886693"/>
              <a:gd name="connsiteX21" fmla="*/ 1080178 w 3949621"/>
              <a:gd name="connsiteY21" fmla="*/ 3460532 h 3886693"/>
              <a:gd name="connsiteX22" fmla="*/ 389646 w 3949621"/>
              <a:gd name="connsiteY22" fmla="*/ 1759828 h 3886693"/>
              <a:gd name="connsiteX23" fmla="*/ 287199 w 3949621"/>
              <a:gd name="connsiteY23" fmla="*/ 1855354 h 3886693"/>
              <a:gd name="connsiteX24" fmla="*/ 653827 w 3949621"/>
              <a:gd name="connsiteY24" fmla="*/ 842370 h 3886693"/>
              <a:gd name="connsiteX25" fmla="*/ 1556340 w 3949621"/>
              <a:gd name="connsiteY25" fmla="*/ 254125 h 3886693"/>
              <a:gd name="connsiteX26" fmla="*/ 2631160 w 3949621"/>
              <a:gd name="connsiteY26" fmla="*/ 327574 h 3886693"/>
              <a:gd name="connsiteX27" fmla="*/ 2678663 w 3949621"/>
              <a:gd name="connsiteY27" fmla="*/ 229190 h 3886693"/>
              <a:gd name="connsiteX28" fmla="*/ 2364590 w 3949621"/>
              <a:gd name="connsiteY28" fmla="*/ 130875 h 3886693"/>
              <a:gd name="connsiteX29" fmla="*/ 1328003 w 3949621"/>
              <a:gd name="connsiteY29" fmla="*/ 213566 h 3886693"/>
              <a:gd name="connsiteX30" fmla="*/ 508752 w 3949621"/>
              <a:gd name="connsiteY30" fmla="*/ 853989 h 3886693"/>
              <a:gd name="connsiteX31" fmla="*/ 178288 w 3949621"/>
              <a:gd name="connsiteY31" fmla="*/ 1839940 h 3886693"/>
              <a:gd name="connsiteX32" fmla="*/ 94066 w 3949621"/>
              <a:gd name="connsiteY32" fmla="*/ 1749638 h 3886693"/>
              <a:gd name="connsiteX33" fmla="*/ 94083 w 3949621"/>
              <a:gd name="connsiteY33" fmla="*/ 1749615 h 3886693"/>
              <a:gd name="connsiteX34" fmla="*/ 17376 w 3949621"/>
              <a:gd name="connsiteY34" fmla="*/ 1747180 h 3886693"/>
              <a:gd name="connsiteX35" fmla="*/ 14273 w 3949621"/>
              <a:gd name="connsiteY35" fmla="*/ 1823864 h 3886693"/>
              <a:gd name="connsiteX36" fmla="*/ 194073 w 3949621"/>
              <a:gd name="connsiteY36" fmla="*/ 2016477 h 3886693"/>
              <a:gd name="connsiteX37" fmla="*/ 271111 w 3949621"/>
              <a:gd name="connsiteY37" fmla="*/ 2019249 h 3886693"/>
              <a:gd name="connsiteX38" fmla="*/ 463861 w 3949621"/>
              <a:gd name="connsiteY38" fmla="*/ 1839449 h 3886693"/>
              <a:gd name="connsiteX39" fmla="*/ 483109 w 3949621"/>
              <a:gd name="connsiteY39" fmla="*/ 1801050 h 3886693"/>
              <a:gd name="connsiteX40" fmla="*/ 468576 w 3949621"/>
              <a:gd name="connsiteY40" fmla="*/ 1760645 h 3886693"/>
              <a:gd name="connsiteX41" fmla="*/ 429285 w 3949621"/>
              <a:gd name="connsiteY41" fmla="*/ 1743317 h 3886693"/>
              <a:gd name="connsiteX42" fmla="*/ 389634 w 3949621"/>
              <a:gd name="connsiteY42" fmla="*/ 1759816 h 3886693"/>
              <a:gd name="connsiteX43" fmla="*/ 1276957 w 3949621"/>
              <a:gd name="connsiteY43" fmla="*/ 1319595 h 3886693"/>
              <a:gd name="connsiteX44" fmla="*/ 899521 w 3949621"/>
              <a:gd name="connsiteY44" fmla="*/ 1173663 h 3886693"/>
              <a:gd name="connsiteX45" fmla="*/ 681836 w 3949621"/>
              <a:gd name="connsiteY45" fmla="*/ 1841918 h 3886693"/>
              <a:gd name="connsiteX46" fmla="*/ 1192032 w 3949621"/>
              <a:gd name="connsiteY46" fmla="*/ 1841918 h 3886693"/>
              <a:gd name="connsiteX47" fmla="*/ 1276951 w 3949621"/>
              <a:gd name="connsiteY47" fmla="*/ 1319618 h 3886693"/>
              <a:gd name="connsiteX48" fmla="*/ 1928867 w 3949621"/>
              <a:gd name="connsiteY48" fmla="*/ 1414607 h 3886693"/>
              <a:gd name="connsiteX49" fmla="*/ 1384667 w 3949621"/>
              <a:gd name="connsiteY49" fmla="*/ 1347633 h 3886693"/>
              <a:gd name="connsiteX50" fmla="*/ 1382993 w 3949621"/>
              <a:gd name="connsiteY50" fmla="*/ 1347073 h 3886693"/>
              <a:gd name="connsiteX51" fmla="*/ 1301577 w 3949621"/>
              <a:gd name="connsiteY51" fmla="*/ 1842003 h 3886693"/>
              <a:gd name="connsiteX52" fmla="*/ 1928855 w 3949621"/>
              <a:gd name="connsiteY52" fmla="*/ 1842003 h 3886693"/>
              <a:gd name="connsiteX53" fmla="*/ 1928855 w 3949621"/>
              <a:gd name="connsiteY53" fmla="*/ 1414430 h 3886693"/>
              <a:gd name="connsiteX54" fmla="*/ 2599179 w 3949621"/>
              <a:gd name="connsiteY54" fmla="*/ 1343524 h 3886693"/>
              <a:gd name="connsiteX55" fmla="*/ 2530645 w 3949621"/>
              <a:gd name="connsiteY55" fmla="*/ 1359040 h 3886693"/>
              <a:gd name="connsiteX56" fmla="*/ 2530645 w 3949621"/>
              <a:gd name="connsiteY56" fmla="*/ 1359017 h 3886693"/>
              <a:gd name="connsiteX57" fmla="*/ 2038286 w 3949621"/>
              <a:gd name="connsiteY57" fmla="*/ 1414607 h 3886693"/>
              <a:gd name="connsiteX58" fmla="*/ 2038286 w 3949621"/>
              <a:gd name="connsiteY58" fmla="*/ 1842175 h 3886693"/>
              <a:gd name="connsiteX59" fmla="*/ 2681795 w 3949621"/>
              <a:gd name="connsiteY59" fmla="*/ 1842175 h 3886693"/>
              <a:gd name="connsiteX60" fmla="*/ 2599305 w 3949621"/>
              <a:gd name="connsiteY60" fmla="*/ 1343610 h 3886693"/>
              <a:gd name="connsiteX61" fmla="*/ 2038149 w 3949621"/>
              <a:gd name="connsiteY61" fmla="*/ 1305308 h 3886693"/>
              <a:gd name="connsiteX62" fmla="*/ 2038149 w 3949621"/>
              <a:gd name="connsiteY62" fmla="*/ 594876 h 3886693"/>
              <a:gd name="connsiteX63" fmla="*/ 2040269 w 3949621"/>
              <a:gd name="connsiteY63" fmla="*/ 594876 h 3886693"/>
              <a:gd name="connsiteX64" fmla="*/ 2502739 w 3949621"/>
              <a:gd name="connsiteY64" fmla="*/ 1104894 h 3886693"/>
              <a:gd name="connsiteX65" fmla="*/ 2562769 w 3949621"/>
              <a:gd name="connsiteY65" fmla="*/ 1239957 h 3886693"/>
              <a:gd name="connsiteX66" fmla="*/ 2508431 w 3949621"/>
              <a:gd name="connsiteY66" fmla="*/ 1252101 h 3886693"/>
              <a:gd name="connsiteX67" fmla="*/ 2508454 w 3949621"/>
              <a:gd name="connsiteY67" fmla="*/ 1252078 h 3886693"/>
              <a:gd name="connsiteX68" fmla="*/ 2038149 w 3949621"/>
              <a:gd name="connsiteY68" fmla="*/ 1305074 h 3886693"/>
              <a:gd name="connsiteX69" fmla="*/ 1419043 w 3949621"/>
              <a:gd name="connsiteY69" fmla="*/ 1243403 h 3886693"/>
              <a:gd name="connsiteX70" fmla="*/ 1477690 w 3949621"/>
              <a:gd name="connsiteY70" fmla="*/ 1110409 h 3886693"/>
              <a:gd name="connsiteX71" fmla="*/ 1477713 w 3949621"/>
              <a:gd name="connsiteY71" fmla="*/ 1110432 h 3886693"/>
              <a:gd name="connsiteX72" fmla="*/ 1928907 w 3949621"/>
              <a:gd name="connsiteY72" fmla="*/ 602826 h 3886693"/>
              <a:gd name="connsiteX73" fmla="*/ 1928907 w 3949621"/>
              <a:gd name="connsiteY73" fmla="*/ 1305085 h 3886693"/>
              <a:gd name="connsiteX74" fmla="*/ 1419266 w 3949621"/>
              <a:gd name="connsiteY74" fmla="*/ 1243334 h 3886693"/>
              <a:gd name="connsiteX75" fmla="*/ 964832 w 3949621"/>
              <a:gd name="connsiteY75" fmla="*/ 1084469 h 3886693"/>
              <a:gd name="connsiteX76" fmla="*/ 1716354 w 3949621"/>
              <a:gd name="connsiteY76" fmla="*/ 621308 h 3886693"/>
              <a:gd name="connsiteX77" fmla="*/ 1380107 w 3949621"/>
              <a:gd name="connsiteY77" fmla="*/ 1061832 h 3886693"/>
              <a:gd name="connsiteX78" fmla="*/ 1312710 w 3949621"/>
              <a:gd name="connsiteY78" fmla="*/ 1216405 h 3886693"/>
              <a:gd name="connsiteX79" fmla="*/ 964986 w 3949621"/>
              <a:gd name="connsiteY79" fmla="*/ 1084566 h 3886693"/>
              <a:gd name="connsiteX80" fmla="*/ 1928895 w 3949621"/>
              <a:gd name="connsiteY80" fmla="*/ 2488136 h 3886693"/>
              <a:gd name="connsiteX81" fmla="*/ 1491252 w 3949621"/>
              <a:gd name="connsiteY81" fmla="*/ 2534570 h 3886693"/>
              <a:gd name="connsiteX82" fmla="*/ 1418986 w 3949621"/>
              <a:gd name="connsiteY82" fmla="*/ 2549949 h 3886693"/>
              <a:gd name="connsiteX83" fmla="*/ 1476804 w 3949621"/>
              <a:gd name="connsiteY83" fmla="*/ 2681417 h 3886693"/>
              <a:gd name="connsiteX84" fmla="*/ 1476827 w 3949621"/>
              <a:gd name="connsiteY84" fmla="*/ 2681417 h 3886693"/>
              <a:gd name="connsiteX85" fmla="*/ 1928895 w 3949621"/>
              <a:gd name="connsiteY85" fmla="*/ 3190143 h 3886693"/>
              <a:gd name="connsiteX86" fmla="*/ 1928895 w 3949621"/>
              <a:gd name="connsiteY86" fmla="*/ 2487999 h 3886693"/>
              <a:gd name="connsiteX87" fmla="*/ 2562632 w 3949621"/>
              <a:gd name="connsiteY87" fmla="*/ 2553292 h 3886693"/>
              <a:gd name="connsiteX88" fmla="*/ 2557540 w 3949621"/>
              <a:gd name="connsiteY88" fmla="*/ 2552132 h 3886693"/>
              <a:gd name="connsiteX89" fmla="*/ 2557517 w 3949621"/>
              <a:gd name="connsiteY89" fmla="*/ 2552155 h 3886693"/>
              <a:gd name="connsiteX90" fmla="*/ 2038166 w 3949621"/>
              <a:gd name="connsiteY90" fmla="*/ 2488130 h 3886693"/>
              <a:gd name="connsiteX91" fmla="*/ 2038166 w 3949621"/>
              <a:gd name="connsiteY91" fmla="*/ 3198219 h 3886693"/>
              <a:gd name="connsiteX92" fmla="*/ 2041023 w 3949621"/>
              <a:gd name="connsiteY92" fmla="*/ 3198219 h 3886693"/>
              <a:gd name="connsiteX93" fmla="*/ 2045355 w 3949621"/>
              <a:gd name="connsiteY93" fmla="*/ 3195453 h 3886693"/>
              <a:gd name="connsiteX94" fmla="*/ 2506910 w 3949621"/>
              <a:gd name="connsiteY94" fmla="*/ 2679851 h 3886693"/>
              <a:gd name="connsiteX95" fmla="*/ 2562632 w 3949621"/>
              <a:gd name="connsiteY95" fmla="*/ 2553138 h 3886693"/>
              <a:gd name="connsiteX96" fmla="*/ 3002264 w 3949621"/>
              <a:gd name="connsiteY96" fmla="*/ 2708786 h 3886693"/>
              <a:gd name="connsiteX97" fmla="*/ 3002241 w 3949621"/>
              <a:gd name="connsiteY97" fmla="*/ 2708786 h 3886693"/>
              <a:gd name="connsiteX98" fmla="*/ 2668742 w 3949621"/>
              <a:gd name="connsiteY98" fmla="*/ 2581004 h 3886693"/>
              <a:gd name="connsiteX99" fmla="*/ 2604648 w 3949621"/>
              <a:gd name="connsiteY99" fmla="*/ 2728137 h 3886693"/>
              <a:gd name="connsiteX100" fmla="*/ 2272733 w 3949621"/>
              <a:gd name="connsiteY100" fmla="*/ 3167118 h 3886693"/>
              <a:gd name="connsiteX101" fmla="*/ 3002252 w 3949621"/>
              <a:gd name="connsiteY101" fmla="*/ 2708712 h 3886693"/>
              <a:gd name="connsiteX102" fmla="*/ 2704638 w 3949621"/>
              <a:gd name="connsiteY102" fmla="*/ 2477643 h 3886693"/>
              <a:gd name="connsiteX103" fmla="*/ 3067426 w 3949621"/>
              <a:gd name="connsiteY103" fmla="*/ 2619444 h 3886693"/>
              <a:gd name="connsiteX104" fmla="*/ 3285042 w 3949621"/>
              <a:gd name="connsiteY104" fmla="*/ 1951189 h 3886693"/>
              <a:gd name="connsiteX105" fmla="*/ 2791009 w 3949621"/>
              <a:gd name="connsiteY105" fmla="*/ 1951189 h 3886693"/>
              <a:gd name="connsiteX106" fmla="*/ 2704638 w 3949621"/>
              <a:gd name="connsiteY106" fmla="*/ 2477655 h 3886693"/>
              <a:gd name="connsiteX107" fmla="*/ 2038154 w 3949621"/>
              <a:gd name="connsiteY107" fmla="*/ 2378699 h 3886693"/>
              <a:gd name="connsiteX108" fmla="*/ 2582354 w 3949621"/>
              <a:gd name="connsiteY108" fmla="*/ 2445702 h 3886693"/>
              <a:gd name="connsiteX109" fmla="*/ 2599076 w 3949621"/>
              <a:gd name="connsiteY109" fmla="*/ 2449674 h 3886693"/>
              <a:gd name="connsiteX110" fmla="*/ 2599053 w 3949621"/>
              <a:gd name="connsiteY110" fmla="*/ 2449674 h 3886693"/>
              <a:gd name="connsiteX111" fmla="*/ 2681721 w 3949621"/>
              <a:gd name="connsiteY111" fmla="*/ 1951172 h 3886693"/>
              <a:gd name="connsiteX112" fmla="*/ 2038212 w 3949621"/>
              <a:gd name="connsiteY112" fmla="*/ 1951172 h 3886693"/>
              <a:gd name="connsiteX113" fmla="*/ 2038212 w 3949621"/>
              <a:gd name="connsiteY113" fmla="*/ 2378745 h 3886693"/>
              <a:gd name="connsiteX114" fmla="*/ 1382758 w 3949621"/>
              <a:gd name="connsiteY114" fmla="*/ 2446165 h 3886693"/>
              <a:gd name="connsiteX115" fmla="*/ 1470335 w 3949621"/>
              <a:gd name="connsiteY115" fmla="*/ 2427305 h 3886693"/>
              <a:gd name="connsiteX116" fmla="*/ 1470358 w 3949621"/>
              <a:gd name="connsiteY116" fmla="*/ 2427305 h 3886693"/>
              <a:gd name="connsiteX117" fmla="*/ 1928895 w 3949621"/>
              <a:gd name="connsiteY117" fmla="*/ 2378705 h 3886693"/>
              <a:gd name="connsiteX118" fmla="*/ 1928895 w 3949621"/>
              <a:gd name="connsiteY118" fmla="*/ 1951131 h 3886693"/>
              <a:gd name="connsiteX119" fmla="*/ 1301388 w 3949621"/>
              <a:gd name="connsiteY119" fmla="*/ 1951131 h 3886693"/>
              <a:gd name="connsiteX120" fmla="*/ 1382735 w 3949621"/>
              <a:gd name="connsiteY120" fmla="*/ 2446125 h 3886693"/>
              <a:gd name="connsiteX121" fmla="*/ 3330316 w 3949621"/>
              <a:gd name="connsiteY121" fmla="*/ 981473 h 3886693"/>
              <a:gd name="connsiteX122" fmla="*/ 3275669 w 3949621"/>
              <a:gd name="connsiteY122" fmla="*/ 1036097 h 3886693"/>
              <a:gd name="connsiteX123" fmla="*/ 3221040 w 3949621"/>
              <a:gd name="connsiteY123" fmla="*/ 981473 h 3886693"/>
              <a:gd name="connsiteX124" fmla="*/ 3221040 w 3949621"/>
              <a:gd name="connsiteY124" fmla="*/ 936553 h 3886693"/>
              <a:gd name="connsiteX125" fmla="*/ 3108751 w 3949621"/>
              <a:gd name="connsiteY125" fmla="*/ 882084 h 3886693"/>
              <a:gd name="connsiteX126" fmla="*/ 3038228 w 3949621"/>
              <a:gd name="connsiteY126" fmla="*/ 731328 h 3886693"/>
              <a:gd name="connsiteX127" fmla="*/ 3092852 w 3949621"/>
              <a:gd name="connsiteY127" fmla="*/ 676675 h 3886693"/>
              <a:gd name="connsiteX128" fmla="*/ 3147482 w 3949621"/>
              <a:gd name="connsiteY128" fmla="*/ 731328 h 3886693"/>
              <a:gd name="connsiteX129" fmla="*/ 3180435 w 3949621"/>
              <a:gd name="connsiteY129" fmla="*/ 800153 h 3886693"/>
              <a:gd name="connsiteX130" fmla="*/ 3269577 w 3949621"/>
              <a:gd name="connsiteY130" fmla="*/ 831986 h 3886693"/>
              <a:gd name="connsiteX131" fmla="*/ 3358697 w 3949621"/>
              <a:gd name="connsiteY131" fmla="*/ 800153 h 3886693"/>
              <a:gd name="connsiteX132" fmla="*/ 3391690 w 3949621"/>
              <a:gd name="connsiteY132" fmla="*/ 731328 h 3886693"/>
              <a:gd name="connsiteX133" fmla="*/ 3261005 w 3949621"/>
              <a:gd name="connsiteY133" fmla="*/ 628326 h 3886693"/>
              <a:gd name="connsiteX134" fmla="*/ 3044149 w 3949621"/>
              <a:gd name="connsiteY134" fmla="*/ 421026 h 3886693"/>
              <a:gd name="connsiteX135" fmla="*/ 3044149 w 3949621"/>
              <a:gd name="connsiteY135" fmla="*/ 421003 h 3886693"/>
              <a:gd name="connsiteX136" fmla="*/ 3114941 w 3949621"/>
              <a:gd name="connsiteY136" fmla="*/ 269978 h 3886693"/>
              <a:gd name="connsiteX137" fmla="*/ 3221137 w 3949621"/>
              <a:gd name="connsiteY137" fmla="*/ 216755 h 3886693"/>
              <a:gd name="connsiteX138" fmla="*/ 3221137 w 3949621"/>
              <a:gd name="connsiteY138" fmla="*/ 170635 h 3886693"/>
              <a:gd name="connsiteX139" fmla="*/ 3275767 w 3949621"/>
              <a:gd name="connsiteY139" fmla="*/ 116011 h 3886693"/>
              <a:gd name="connsiteX140" fmla="*/ 3330391 w 3949621"/>
              <a:gd name="connsiteY140" fmla="*/ 170635 h 3886693"/>
              <a:gd name="connsiteX141" fmla="*/ 3330391 w 3949621"/>
              <a:gd name="connsiteY141" fmla="*/ 216755 h 3886693"/>
              <a:gd name="connsiteX142" fmla="*/ 3436564 w 3949621"/>
              <a:gd name="connsiteY142" fmla="*/ 269978 h 3886693"/>
              <a:gd name="connsiteX143" fmla="*/ 3507132 w 3949621"/>
              <a:gd name="connsiteY143" fmla="*/ 420803 h 3886693"/>
              <a:gd name="connsiteX144" fmla="*/ 3452509 w 3949621"/>
              <a:gd name="connsiteY144" fmla="*/ 475433 h 3886693"/>
              <a:gd name="connsiteX145" fmla="*/ 3397856 w 3949621"/>
              <a:gd name="connsiteY145" fmla="*/ 420803 h 3886693"/>
              <a:gd name="connsiteX146" fmla="*/ 3364863 w 3949621"/>
              <a:gd name="connsiteY146" fmla="*/ 351954 h 3886693"/>
              <a:gd name="connsiteX147" fmla="*/ 3275767 w 3949621"/>
              <a:gd name="connsiteY147" fmla="*/ 320122 h 3886693"/>
              <a:gd name="connsiteX148" fmla="*/ 3186624 w 3949621"/>
              <a:gd name="connsiteY148" fmla="*/ 351954 h 3886693"/>
              <a:gd name="connsiteX149" fmla="*/ 3153671 w 3949621"/>
              <a:gd name="connsiteY149" fmla="*/ 420803 h 3886693"/>
              <a:gd name="connsiteX150" fmla="*/ 3283242 w 3949621"/>
              <a:gd name="connsiteY150" fmla="*/ 521644 h 3886693"/>
              <a:gd name="connsiteX151" fmla="*/ 3501440 w 3949621"/>
              <a:gd name="connsiteY151" fmla="*/ 731333 h 3886693"/>
              <a:gd name="connsiteX152" fmla="*/ 3430849 w 3949621"/>
              <a:gd name="connsiteY152" fmla="*/ 882089 h 3886693"/>
              <a:gd name="connsiteX153" fmla="*/ 3330613 w 3949621"/>
              <a:gd name="connsiteY153" fmla="*/ 933924 h 3886693"/>
              <a:gd name="connsiteX154" fmla="*/ 3330613 w 3949621"/>
              <a:gd name="connsiteY154" fmla="*/ 981433 h 3886693"/>
              <a:gd name="connsiteX155" fmla="*/ 3680137 w 3949621"/>
              <a:gd name="connsiteY155" fmla="*/ 168566 h 3886693"/>
              <a:gd name="connsiteX156" fmla="*/ 3197374 w 3949621"/>
              <a:gd name="connsiteY156" fmla="*/ 4974 h 3886693"/>
              <a:gd name="connsiteX157" fmla="*/ 2773658 w 3949621"/>
              <a:gd name="connsiteY157" fmla="*/ 288386 h 3886693"/>
              <a:gd name="connsiteX158" fmla="*/ 2740551 w 3949621"/>
              <a:gd name="connsiteY158" fmla="*/ 797044 h 3886693"/>
              <a:gd name="connsiteX159" fmla="*/ 3123948 w 3949621"/>
              <a:gd name="connsiteY159" fmla="*/ 1132972 h 3886693"/>
              <a:gd name="connsiteX160" fmla="*/ 3623856 w 3949621"/>
              <a:gd name="connsiteY160" fmla="*/ 1033314 h 3886693"/>
              <a:gd name="connsiteX161" fmla="*/ 3849130 w 3949621"/>
              <a:gd name="connsiteY161" fmla="*/ 576074 h 3886693"/>
              <a:gd name="connsiteX162" fmla="*/ 3680360 w 3949621"/>
              <a:gd name="connsiteY162" fmla="*/ 168566 h 3886693"/>
              <a:gd name="connsiteX163" fmla="*/ 2881123 w 3949621"/>
              <a:gd name="connsiteY163" fmla="*/ 1138858 h 3886693"/>
              <a:gd name="connsiteX164" fmla="*/ 2881123 w 3949621"/>
              <a:gd name="connsiteY164" fmla="*/ 1138881 h 3886693"/>
              <a:gd name="connsiteX165" fmla="*/ 2668862 w 3949621"/>
              <a:gd name="connsiteY165" fmla="*/ 1212308 h 3886693"/>
              <a:gd name="connsiteX166" fmla="*/ 2600014 w 3949621"/>
              <a:gd name="connsiteY166" fmla="*/ 1055859 h 3886693"/>
              <a:gd name="connsiteX167" fmla="*/ 2272070 w 3949621"/>
              <a:gd name="connsiteY167" fmla="*/ 625874 h 3886693"/>
              <a:gd name="connsiteX168" fmla="*/ 2319018 w 3949621"/>
              <a:gd name="connsiteY168" fmla="*/ 637419 h 3886693"/>
              <a:gd name="connsiteX169" fmla="*/ 2610552 w 3949621"/>
              <a:gd name="connsiteY169" fmla="*/ 754422 h 3886693"/>
              <a:gd name="connsiteX170" fmla="*/ 2881169 w 3949621"/>
              <a:gd name="connsiteY170" fmla="*/ 1139024 h 3886693"/>
              <a:gd name="connsiteX171" fmla="*/ 3110637 w 3949621"/>
              <a:gd name="connsiteY171" fmla="*/ 1242517 h 3886693"/>
              <a:gd name="connsiteX172" fmla="*/ 3110637 w 3949621"/>
              <a:gd name="connsiteY172" fmla="*/ 1242534 h 3886693"/>
              <a:gd name="connsiteX173" fmla="*/ 3001115 w 3949621"/>
              <a:gd name="connsiteY173" fmla="*/ 1205855 h 3886693"/>
              <a:gd name="connsiteX174" fmla="*/ 2704627 w 3949621"/>
              <a:gd name="connsiteY174" fmla="*/ 1315555 h 3886693"/>
              <a:gd name="connsiteX175" fmla="*/ 2790997 w 3949621"/>
              <a:gd name="connsiteY175" fmla="*/ 1842118 h 3886693"/>
              <a:gd name="connsiteX176" fmla="*/ 3285213 w 3949621"/>
              <a:gd name="connsiteY176" fmla="*/ 1842118 h 3886693"/>
              <a:gd name="connsiteX177" fmla="*/ 3110592 w 3949621"/>
              <a:gd name="connsiteY177" fmla="*/ 1242329 h 3886693"/>
              <a:gd name="connsiteX178" fmla="*/ 1077983 w 3949621"/>
              <a:gd name="connsiteY178" fmla="*/ 2657546 h 3886693"/>
              <a:gd name="connsiteX179" fmla="*/ 1077983 w 3949621"/>
              <a:gd name="connsiteY179" fmla="*/ 2833413 h 3886693"/>
              <a:gd name="connsiteX180" fmla="*/ 1716234 w 3949621"/>
              <a:gd name="connsiteY180" fmla="*/ 3172010 h 3886693"/>
              <a:gd name="connsiteX181" fmla="*/ 1379095 w 3949621"/>
              <a:gd name="connsiteY181" fmla="*/ 2729543 h 3886693"/>
              <a:gd name="connsiteX182" fmla="*/ 1312590 w 3949621"/>
              <a:gd name="connsiteY182" fmla="*/ 2576867 h 3886693"/>
              <a:gd name="connsiteX183" fmla="*/ 1077983 w 3949621"/>
              <a:gd name="connsiteY183" fmla="*/ 2657546 h 3886693"/>
              <a:gd name="connsiteX184" fmla="*/ 712738 w 3949621"/>
              <a:gd name="connsiteY184" fmla="*/ 2185789 h 3886693"/>
              <a:gd name="connsiteX185" fmla="*/ 939532 w 3949621"/>
              <a:gd name="connsiteY185" fmla="*/ 2185789 h 3886693"/>
              <a:gd name="connsiteX186" fmla="*/ 939509 w 3949621"/>
              <a:gd name="connsiteY186" fmla="*/ 2185789 h 3886693"/>
              <a:gd name="connsiteX187" fmla="*/ 1037332 w 3949621"/>
              <a:gd name="connsiteY187" fmla="*/ 2226446 h 3886693"/>
              <a:gd name="connsiteX188" fmla="*/ 1077983 w 3949621"/>
              <a:gd name="connsiteY188" fmla="*/ 2324270 h 3886693"/>
              <a:gd name="connsiteX189" fmla="*/ 1077983 w 3949621"/>
              <a:gd name="connsiteY189" fmla="*/ 2540211 h 3886693"/>
              <a:gd name="connsiteX190" fmla="*/ 1277048 w 3949621"/>
              <a:gd name="connsiteY190" fmla="*/ 2473620 h 3886693"/>
              <a:gd name="connsiteX191" fmla="*/ 1277025 w 3949621"/>
              <a:gd name="connsiteY191" fmla="*/ 2473620 h 3886693"/>
              <a:gd name="connsiteX192" fmla="*/ 1192083 w 3949621"/>
              <a:gd name="connsiteY192" fmla="*/ 1951280 h 3886693"/>
              <a:gd name="connsiteX193" fmla="*/ 681796 w 3949621"/>
              <a:gd name="connsiteY193" fmla="*/ 1951280 h 3886693"/>
              <a:gd name="connsiteX194" fmla="*/ 691083 w 3949621"/>
              <a:gd name="connsiteY194" fmla="*/ 2063568 h 3886693"/>
              <a:gd name="connsiteX195" fmla="*/ 712675 w 3949621"/>
              <a:gd name="connsiteY195" fmla="*/ 2185881 h 3886693"/>
              <a:gd name="connsiteX196" fmla="*/ 968729 w 3949621"/>
              <a:gd name="connsiteY196" fmla="*/ 3611059 h 3886693"/>
              <a:gd name="connsiteX197" fmla="*/ 25526 w 3949621"/>
              <a:gd name="connsiteY197" fmla="*/ 3611059 h 3886693"/>
              <a:gd name="connsiteX198" fmla="*/ 25526 w 3949621"/>
              <a:gd name="connsiteY198" fmla="*/ 3857221 h 3886693"/>
              <a:gd name="connsiteX199" fmla="*/ 54684 w 3949621"/>
              <a:gd name="connsiteY199" fmla="*/ 3886693 h 3886693"/>
              <a:gd name="connsiteX200" fmla="*/ 939537 w 3949621"/>
              <a:gd name="connsiteY200" fmla="*/ 3886693 h 3886693"/>
              <a:gd name="connsiteX201" fmla="*/ 968735 w 3949621"/>
              <a:gd name="connsiteY201" fmla="*/ 3857490 h 3886693"/>
              <a:gd name="connsiteX202" fmla="*/ 968735 w 3949621"/>
              <a:gd name="connsiteY202" fmla="*/ 3611322 h 3886693"/>
              <a:gd name="connsiteX203" fmla="*/ 538230 w 3949621"/>
              <a:gd name="connsiteY203" fmla="*/ 3690086 h 3886693"/>
              <a:gd name="connsiteX204" fmla="*/ 538207 w 3949621"/>
              <a:gd name="connsiteY204" fmla="*/ 3690086 h 3886693"/>
              <a:gd name="connsiteX205" fmla="*/ 592837 w 3949621"/>
              <a:gd name="connsiteY205" fmla="*/ 3744733 h 3886693"/>
              <a:gd name="connsiteX206" fmla="*/ 538207 w 3949621"/>
              <a:gd name="connsiteY206" fmla="*/ 3799363 h 3886693"/>
              <a:gd name="connsiteX207" fmla="*/ 425919 w 3949621"/>
              <a:gd name="connsiteY207" fmla="*/ 3799363 h 3886693"/>
              <a:gd name="connsiteX208" fmla="*/ 371272 w 3949621"/>
              <a:gd name="connsiteY208" fmla="*/ 3744733 h 3886693"/>
              <a:gd name="connsiteX209" fmla="*/ 425919 w 3949621"/>
              <a:gd name="connsiteY209" fmla="*/ 3690086 h 3886693"/>
              <a:gd name="connsiteX210" fmla="*/ 265139 w 3949621"/>
              <a:gd name="connsiteY210" fmla="*/ 2295055 h 3886693"/>
              <a:gd name="connsiteX211" fmla="*/ 729105 w 3949621"/>
              <a:gd name="connsiteY211" fmla="*/ 2295072 h 3886693"/>
              <a:gd name="connsiteX212" fmla="*/ 729105 w 3949621"/>
              <a:gd name="connsiteY212" fmla="*/ 2350861 h 3886693"/>
              <a:gd name="connsiteX213" fmla="*/ 705399 w 3949621"/>
              <a:gd name="connsiteY213" fmla="*/ 2374573 h 3886693"/>
              <a:gd name="connsiteX214" fmla="*/ 288787 w 3949621"/>
              <a:gd name="connsiteY214" fmla="*/ 2374573 h 3886693"/>
              <a:gd name="connsiteX215" fmla="*/ 265122 w 3949621"/>
              <a:gd name="connsiteY215" fmla="*/ 2350861 h 3886693"/>
              <a:gd name="connsiteX216" fmla="*/ 265122 w 3949621"/>
              <a:gd name="connsiteY216" fmla="*/ 2295072 h 3886693"/>
              <a:gd name="connsiteX217" fmla="*/ 838353 w 3949621"/>
              <a:gd name="connsiteY217" fmla="*/ 2295055 h 3886693"/>
              <a:gd name="connsiteX218" fmla="*/ 939503 w 3949621"/>
              <a:gd name="connsiteY218" fmla="*/ 2295055 h 3886693"/>
              <a:gd name="connsiteX219" fmla="*/ 939480 w 3949621"/>
              <a:gd name="connsiteY219" fmla="*/ 2295072 h 3886693"/>
              <a:gd name="connsiteX220" fmla="*/ 968678 w 3949621"/>
              <a:gd name="connsiteY220" fmla="*/ 2324275 h 3886693"/>
              <a:gd name="connsiteX221" fmla="*/ 968678 w 3949621"/>
              <a:gd name="connsiteY221" fmla="*/ 3501965 h 3886693"/>
              <a:gd name="connsiteX222" fmla="*/ 25480 w 3949621"/>
              <a:gd name="connsiteY222" fmla="*/ 3501965 h 3886693"/>
              <a:gd name="connsiteX223" fmla="*/ 25480 w 3949621"/>
              <a:gd name="connsiteY223" fmla="*/ 2324275 h 3886693"/>
              <a:gd name="connsiteX224" fmla="*/ 54632 w 3949621"/>
              <a:gd name="connsiteY224" fmla="*/ 2295072 h 3886693"/>
              <a:gd name="connsiteX225" fmla="*/ 155805 w 3949621"/>
              <a:gd name="connsiteY225" fmla="*/ 2295072 h 3886693"/>
              <a:gd name="connsiteX226" fmla="*/ 155805 w 3949621"/>
              <a:gd name="connsiteY226" fmla="*/ 2350861 h 3886693"/>
              <a:gd name="connsiteX227" fmla="*/ 194804 w 3949621"/>
              <a:gd name="connsiteY227" fmla="*/ 2444822 h 3886693"/>
              <a:gd name="connsiteX228" fmla="*/ 288747 w 3949621"/>
              <a:gd name="connsiteY228" fmla="*/ 2483844 h 3886693"/>
              <a:gd name="connsiteX229" fmla="*/ 705360 w 3949621"/>
              <a:gd name="connsiteY229" fmla="*/ 2483844 h 3886693"/>
              <a:gd name="connsiteX230" fmla="*/ 799303 w 3949621"/>
              <a:gd name="connsiteY230" fmla="*/ 2444822 h 3886693"/>
              <a:gd name="connsiteX231" fmla="*/ 838325 w 3949621"/>
              <a:gd name="connsiteY231" fmla="*/ 2350861 h 388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3949621" h="3886693">
                <a:moveTo>
                  <a:pt x="1080246" y="3333510"/>
                </a:moveTo>
                <a:cubicBezTo>
                  <a:pt x="1424261" y="3549543"/>
                  <a:pt x="1834341" y="3635022"/>
                  <a:pt x="2236048" y="3574455"/>
                </a:cubicBezTo>
                <a:cubicBezTo>
                  <a:pt x="2637727" y="3513864"/>
                  <a:pt x="3004373" y="3311227"/>
                  <a:pt x="3269320" y="3003332"/>
                </a:cubicBezTo>
                <a:cubicBezTo>
                  <a:pt x="3534330" y="2695459"/>
                  <a:pt x="3680109" y="2302730"/>
                  <a:pt x="3680217" y="1896508"/>
                </a:cubicBezTo>
                <a:cubicBezTo>
                  <a:pt x="3680286" y="1819955"/>
                  <a:pt x="3675239" y="1743477"/>
                  <a:pt x="3665061" y="1667593"/>
                </a:cubicBezTo>
                <a:cubicBezTo>
                  <a:pt x="3660483" y="1633680"/>
                  <a:pt x="3654923" y="1600105"/>
                  <a:pt x="3648384" y="1566866"/>
                </a:cubicBezTo>
                <a:lnTo>
                  <a:pt x="3584714" y="1682281"/>
                </a:lnTo>
                <a:cubicBezTo>
                  <a:pt x="3570226" y="1708667"/>
                  <a:pt x="3537096" y="1718337"/>
                  <a:pt x="3510687" y="1703843"/>
                </a:cubicBezTo>
                <a:cubicBezTo>
                  <a:pt x="3484295" y="1689333"/>
                  <a:pt x="3474654" y="1656203"/>
                  <a:pt x="3489142" y="1629817"/>
                </a:cubicBezTo>
                <a:lnTo>
                  <a:pt x="3616455" y="1398874"/>
                </a:lnTo>
                <a:cubicBezTo>
                  <a:pt x="3623421" y="1386198"/>
                  <a:pt x="3635143" y="1376797"/>
                  <a:pt x="3649024" y="1372733"/>
                </a:cubicBezTo>
                <a:cubicBezTo>
                  <a:pt x="3662912" y="1368693"/>
                  <a:pt x="3677845" y="1370322"/>
                  <a:pt x="3690527" y="1377288"/>
                </a:cubicBezTo>
                <a:lnTo>
                  <a:pt x="3921339" y="1504647"/>
                </a:lnTo>
                <a:cubicBezTo>
                  <a:pt x="3947725" y="1519134"/>
                  <a:pt x="3957372" y="1552287"/>
                  <a:pt x="3942884" y="1578674"/>
                </a:cubicBezTo>
                <a:cubicBezTo>
                  <a:pt x="3928391" y="1605060"/>
                  <a:pt x="3895267" y="1614707"/>
                  <a:pt x="3868858" y="1600219"/>
                </a:cubicBezTo>
                <a:lnTo>
                  <a:pt x="3753506" y="1536594"/>
                </a:lnTo>
                <a:cubicBezTo>
                  <a:pt x="3761273" y="1574942"/>
                  <a:pt x="3767817" y="1613724"/>
                  <a:pt x="3773103" y="1652906"/>
                </a:cubicBezTo>
                <a:lnTo>
                  <a:pt x="3773103" y="1652923"/>
                </a:lnTo>
                <a:cubicBezTo>
                  <a:pt x="3784024" y="1733607"/>
                  <a:pt x="3789488" y="1814954"/>
                  <a:pt x="3789511" y="1896370"/>
                </a:cubicBezTo>
                <a:cubicBezTo>
                  <a:pt x="3789894" y="2321155"/>
                  <a:pt x="3640452" y="2732481"/>
                  <a:pt x="3367492" y="3057944"/>
                </a:cubicBezTo>
                <a:cubicBezTo>
                  <a:pt x="3094532" y="3383408"/>
                  <a:pt x="2715582" y="3602229"/>
                  <a:pt x="2297187" y="3675856"/>
                </a:cubicBezTo>
                <a:cubicBezTo>
                  <a:pt x="1878832" y="3749499"/>
                  <a:pt x="1447881" y="3673261"/>
                  <a:pt x="1080178" y="3460532"/>
                </a:cubicBezTo>
                <a:close/>
                <a:moveTo>
                  <a:pt x="389646" y="1759828"/>
                </a:moveTo>
                <a:lnTo>
                  <a:pt x="287199" y="1855354"/>
                </a:lnTo>
                <a:cubicBezTo>
                  <a:pt x="296171" y="1486851"/>
                  <a:pt x="424873" y="1131263"/>
                  <a:pt x="653827" y="842370"/>
                </a:cubicBezTo>
                <a:cubicBezTo>
                  <a:pt x="882804" y="553471"/>
                  <a:pt x="1199610" y="346971"/>
                  <a:pt x="1556340" y="254125"/>
                </a:cubicBezTo>
                <a:cubicBezTo>
                  <a:pt x="1913082" y="161233"/>
                  <a:pt x="2290375" y="187020"/>
                  <a:pt x="2631160" y="327574"/>
                </a:cubicBezTo>
                <a:cubicBezTo>
                  <a:pt x="2644356" y="293576"/>
                  <a:pt x="2660250" y="260669"/>
                  <a:pt x="2678663" y="229190"/>
                </a:cubicBezTo>
                <a:cubicBezTo>
                  <a:pt x="2577205" y="186842"/>
                  <a:pt x="2472083" y="153935"/>
                  <a:pt x="2364590" y="130875"/>
                </a:cubicBezTo>
                <a:cubicBezTo>
                  <a:pt x="2018426" y="56243"/>
                  <a:pt x="1657981" y="85001"/>
                  <a:pt x="1328003" y="213566"/>
                </a:cubicBezTo>
                <a:cubicBezTo>
                  <a:pt x="998019" y="342130"/>
                  <a:pt x="713183" y="564838"/>
                  <a:pt x="508752" y="853989"/>
                </a:cubicBezTo>
                <a:cubicBezTo>
                  <a:pt x="304332" y="1143156"/>
                  <a:pt x="189426" y="1486011"/>
                  <a:pt x="178288" y="1839940"/>
                </a:cubicBezTo>
                <a:lnTo>
                  <a:pt x="94066" y="1749638"/>
                </a:lnTo>
                <a:lnTo>
                  <a:pt x="94083" y="1749615"/>
                </a:lnTo>
                <a:cubicBezTo>
                  <a:pt x="73526" y="1727892"/>
                  <a:pt x="39282" y="1726823"/>
                  <a:pt x="17376" y="1747180"/>
                </a:cubicBezTo>
                <a:cubicBezTo>
                  <a:pt x="-4524" y="1767566"/>
                  <a:pt x="-5907" y="1801787"/>
                  <a:pt x="14273" y="1823864"/>
                </a:cubicBezTo>
                <a:lnTo>
                  <a:pt x="194073" y="2016477"/>
                </a:lnTo>
                <a:cubicBezTo>
                  <a:pt x="214589" y="2038514"/>
                  <a:pt x="249062" y="2039743"/>
                  <a:pt x="271111" y="2019249"/>
                </a:cubicBezTo>
                <a:lnTo>
                  <a:pt x="463861" y="1839449"/>
                </a:lnTo>
                <a:cubicBezTo>
                  <a:pt x="475274" y="1829825"/>
                  <a:pt x="482211" y="1815937"/>
                  <a:pt x="483109" y="1801050"/>
                </a:cubicBezTo>
                <a:cubicBezTo>
                  <a:pt x="484000" y="1786157"/>
                  <a:pt x="478731" y="1771560"/>
                  <a:pt x="468576" y="1760645"/>
                </a:cubicBezTo>
                <a:cubicBezTo>
                  <a:pt x="458391" y="1749723"/>
                  <a:pt x="444195" y="1743477"/>
                  <a:pt x="429285" y="1743317"/>
                </a:cubicBezTo>
                <a:cubicBezTo>
                  <a:pt x="414346" y="1743163"/>
                  <a:pt x="400018" y="1749123"/>
                  <a:pt x="389634" y="1759816"/>
                </a:cubicBezTo>
                <a:close/>
                <a:moveTo>
                  <a:pt x="1276957" y="1319595"/>
                </a:moveTo>
                <a:cubicBezTo>
                  <a:pt x="1146763" y="1283139"/>
                  <a:pt x="1020365" y="1234270"/>
                  <a:pt x="899521" y="1173663"/>
                </a:cubicBezTo>
                <a:cubicBezTo>
                  <a:pt x="766779" y="1372105"/>
                  <a:pt x="691461" y="1603339"/>
                  <a:pt x="681836" y="1841918"/>
                </a:cubicBezTo>
                <a:lnTo>
                  <a:pt x="1192032" y="1841918"/>
                </a:lnTo>
                <a:cubicBezTo>
                  <a:pt x="1196341" y="1664753"/>
                  <a:pt x="1224916" y="1489017"/>
                  <a:pt x="1276951" y="1319618"/>
                </a:cubicBezTo>
                <a:close/>
                <a:moveTo>
                  <a:pt x="1928867" y="1414607"/>
                </a:moveTo>
                <a:cubicBezTo>
                  <a:pt x="1745632" y="1411350"/>
                  <a:pt x="1563238" y="1388890"/>
                  <a:pt x="1384667" y="1347633"/>
                </a:cubicBezTo>
                <a:lnTo>
                  <a:pt x="1382993" y="1347073"/>
                </a:lnTo>
                <a:cubicBezTo>
                  <a:pt x="1333255" y="1507516"/>
                  <a:pt x="1305863" y="1674080"/>
                  <a:pt x="1301577" y="1842003"/>
                </a:cubicBezTo>
                <a:lnTo>
                  <a:pt x="1928855" y="1842003"/>
                </a:lnTo>
                <a:lnTo>
                  <a:pt x="1928855" y="1414430"/>
                </a:lnTo>
                <a:close/>
                <a:moveTo>
                  <a:pt x="2599179" y="1343524"/>
                </a:moveTo>
                <a:cubicBezTo>
                  <a:pt x="2576542" y="1349016"/>
                  <a:pt x="2553705" y="1354194"/>
                  <a:pt x="2530645" y="1359040"/>
                </a:cubicBezTo>
                <a:lnTo>
                  <a:pt x="2530645" y="1359017"/>
                </a:lnTo>
                <a:cubicBezTo>
                  <a:pt x="2368636" y="1392930"/>
                  <a:pt x="2203798" y="1411521"/>
                  <a:pt x="2038286" y="1414607"/>
                </a:cubicBezTo>
                <a:lnTo>
                  <a:pt x="2038286" y="1842175"/>
                </a:lnTo>
                <a:lnTo>
                  <a:pt x="2681795" y="1842175"/>
                </a:lnTo>
                <a:cubicBezTo>
                  <a:pt x="2677486" y="1672988"/>
                  <a:pt x="2649740" y="1505196"/>
                  <a:pt x="2599305" y="1343610"/>
                </a:cubicBezTo>
                <a:close/>
                <a:moveTo>
                  <a:pt x="2038149" y="1305308"/>
                </a:moveTo>
                <a:lnTo>
                  <a:pt x="2038149" y="594876"/>
                </a:lnTo>
                <a:lnTo>
                  <a:pt x="2040269" y="594876"/>
                </a:lnTo>
                <a:cubicBezTo>
                  <a:pt x="2241592" y="715263"/>
                  <a:pt x="2402572" y="892793"/>
                  <a:pt x="2502739" y="1104894"/>
                </a:cubicBezTo>
                <a:cubicBezTo>
                  <a:pt x="2524570" y="1148243"/>
                  <a:pt x="2544572" y="1193277"/>
                  <a:pt x="2562769" y="1239957"/>
                </a:cubicBezTo>
                <a:cubicBezTo>
                  <a:pt x="2544801" y="1244197"/>
                  <a:pt x="2526696" y="1248238"/>
                  <a:pt x="2508431" y="1252101"/>
                </a:cubicBezTo>
                <a:lnTo>
                  <a:pt x="2508454" y="1252078"/>
                </a:lnTo>
                <a:cubicBezTo>
                  <a:pt x="2353680" y="1284425"/>
                  <a:pt x="2196226" y="1302170"/>
                  <a:pt x="2038149" y="1305074"/>
                </a:cubicBezTo>
                <a:close/>
                <a:moveTo>
                  <a:pt x="1419043" y="1243403"/>
                </a:moveTo>
                <a:cubicBezTo>
                  <a:pt x="1436834" y="1197523"/>
                  <a:pt x="1456390" y="1153215"/>
                  <a:pt x="1477690" y="1110409"/>
                </a:cubicBezTo>
                <a:lnTo>
                  <a:pt x="1477713" y="1110432"/>
                </a:lnTo>
                <a:cubicBezTo>
                  <a:pt x="1575783" y="901120"/>
                  <a:pt x="1732522" y="724784"/>
                  <a:pt x="1928907" y="602826"/>
                </a:cubicBezTo>
                <a:lnTo>
                  <a:pt x="1928907" y="1305085"/>
                </a:lnTo>
                <a:cubicBezTo>
                  <a:pt x="1757365" y="1301942"/>
                  <a:pt x="1586590" y="1281248"/>
                  <a:pt x="1419266" y="1243334"/>
                </a:cubicBezTo>
                <a:close/>
                <a:moveTo>
                  <a:pt x="964832" y="1084469"/>
                </a:moveTo>
                <a:cubicBezTo>
                  <a:pt x="1153918" y="847451"/>
                  <a:pt x="1419620" y="683682"/>
                  <a:pt x="1716354" y="621308"/>
                </a:cubicBezTo>
                <a:cubicBezTo>
                  <a:pt x="1575868" y="744135"/>
                  <a:pt x="1461523" y="893954"/>
                  <a:pt x="1380107" y="1061832"/>
                </a:cubicBezTo>
                <a:cubicBezTo>
                  <a:pt x="1355081" y="1112198"/>
                  <a:pt x="1332581" y="1163793"/>
                  <a:pt x="1312710" y="1216405"/>
                </a:cubicBezTo>
                <a:cubicBezTo>
                  <a:pt x="1192986" y="1183258"/>
                  <a:pt x="1076589" y="1139104"/>
                  <a:pt x="964986" y="1084566"/>
                </a:cubicBezTo>
                <a:close/>
                <a:moveTo>
                  <a:pt x="1928895" y="2488136"/>
                </a:moveTo>
                <a:cubicBezTo>
                  <a:pt x="1781934" y="2490971"/>
                  <a:pt x="1635510" y="2506481"/>
                  <a:pt x="1491252" y="2534570"/>
                </a:cubicBezTo>
                <a:cubicBezTo>
                  <a:pt x="1466940" y="2539342"/>
                  <a:pt x="1442874" y="2544480"/>
                  <a:pt x="1418986" y="2549949"/>
                </a:cubicBezTo>
                <a:cubicBezTo>
                  <a:pt x="1436508" y="2595292"/>
                  <a:pt x="1455796" y="2639115"/>
                  <a:pt x="1476804" y="2681417"/>
                </a:cubicBezTo>
                <a:lnTo>
                  <a:pt x="1476827" y="2681417"/>
                </a:lnTo>
                <a:cubicBezTo>
                  <a:pt x="1574988" y="2891243"/>
                  <a:pt x="1732059" y="3067985"/>
                  <a:pt x="1928895" y="3190143"/>
                </a:cubicBezTo>
                <a:lnTo>
                  <a:pt x="1928895" y="2487999"/>
                </a:lnTo>
                <a:close/>
                <a:moveTo>
                  <a:pt x="2562632" y="2553292"/>
                </a:moveTo>
                <a:lnTo>
                  <a:pt x="2557540" y="2552132"/>
                </a:lnTo>
                <a:lnTo>
                  <a:pt x="2557517" y="2552155"/>
                </a:lnTo>
                <a:cubicBezTo>
                  <a:pt x="2387095" y="2512819"/>
                  <a:pt x="2213056" y="2491365"/>
                  <a:pt x="2038166" y="2488130"/>
                </a:cubicBezTo>
                <a:lnTo>
                  <a:pt x="2038166" y="3198219"/>
                </a:lnTo>
                <a:lnTo>
                  <a:pt x="2041023" y="3198219"/>
                </a:lnTo>
                <a:cubicBezTo>
                  <a:pt x="2042412" y="3197213"/>
                  <a:pt x="2043864" y="3196299"/>
                  <a:pt x="2045355" y="3195453"/>
                </a:cubicBezTo>
                <a:cubicBezTo>
                  <a:pt x="2247078" y="3073340"/>
                  <a:pt x="2407767" y="2893809"/>
                  <a:pt x="2506910" y="2679851"/>
                </a:cubicBezTo>
                <a:cubicBezTo>
                  <a:pt x="2527073" y="2638932"/>
                  <a:pt x="2545647" y="2596692"/>
                  <a:pt x="2562632" y="2553138"/>
                </a:cubicBezTo>
                <a:close/>
                <a:moveTo>
                  <a:pt x="3002264" y="2708786"/>
                </a:moveTo>
                <a:lnTo>
                  <a:pt x="3002241" y="2708786"/>
                </a:lnTo>
                <a:cubicBezTo>
                  <a:pt x="2895085" y="2656368"/>
                  <a:pt x="2783488" y="2613614"/>
                  <a:pt x="2668742" y="2581004"/>
                </a:cubicBezTo>
                <a:cubicBezTo>
                  <a:pt x="2649431" y="2631611"/>
                  <a:pt x="2628069" y="2680657"/>
                  <a:pt x="2604648" y="2728137"/>
                </a:cubicBezTo>
                <a:cubicBezTo>
                  <a:pt x="2524370" y="2895130"/>
                  <a:pt x="2411521" y="3044382"/>
                  <a:pt x="2272733" y="3167118"/>
                </a:cubicBezTo>
                <a:cubicBezTo>
                  <a:pt x="2560803" y="3101304"/>
                  <a:pt x="2818001" y="2939707"/>
                  <a:pt x="3002252" y="2708712"/>
                </a:cubicBezTo>
                <a:close/>
                <a:moveTo>
                  <a:pt x="2704638" y="2477643"/>
                </a:moveTo>
                <a:cubicBezTo>
                  <a:pt x="2829676" y="2513602"/>
                  <a:pt x="2951120" y="2561088"/>
                  <a:pt x="3067426" y="2619444"/>
                </a:cubicBezTo>
                <a:cubicBezTo>
                  <a:pt x="3200145" y="2420979"/>
                  <a:pt x="3275464" y="2189721"/>
                  <a:pt x="3285042" y="1951189"/>
                </a:cubicBezTo>
                <a:lnTo>
                  <a:pt x="2791009" y="1951189"/>
                </a:lnTo>
                <a:cubicBezTo>
                  <a:pt x="2786545" y="2129828"/>
                  <a:pt x="2757479" y="2306993"/>
                  <a:pt x="2704638" y="2477655"/>
                </a:cubicBezTo>
                <a:close/>
                <a:moveTo>
                  <a:pt x="2038154" y="2378699"/>
                </a:moveTo>
                <a:cubicBezTo>
                  <a:pt x="2221389" y="2381985"/>
                  <a:pt x="2403783" y="2404417"/>
                  <a:pt x="2582354" y="2445702"/>
                </a:cubicBezTo>
                <a:lnTo>
                  <a:pt x="2599076" y="2449674"/>
                </a:lnTo>
                <a:lnTo>
                  <a:pt x="2599053" y="2449674"/>
                </a:lnTo>
                <a:cubicBezTo>
                  <a:pt x="2649482" y="2288111"/>
                  <a:pt x="2677297" y="2120370"/>
                  <a:pt x="2681721" y="1951172"/>
                </a:cubicBezTo>
                <a:lnTo>
                  <a:pt x="2038212" y="1951172"/>
                </a:lnTo>
                <a:lnTo>
                  <a:pt x="2038212" y="2378745"/>
                </a:lnTo>
                <a:close/>
                <a:moveTo>
                  <a:pt x="1382758" y="2446165"/>
                </a:moveTo>
                <a:cubicBezTo>
                  <a:pt x="1411556" y="2439381"/>
                  <a:pt x="1440754" y="2433083"/>
                  <a:pt x="1470335" y="2427305"/>
                </a:cubicBezTo>
                <a:lnTo>
                  <a:pt x="1470358" y="2427305"/>
                </a:lnTo>
                <a:cubicBezTo>
                  <a:pt x="1621491" y="2397810"/>
                  <a:pt x="1774928" y="2381562"/>
                  <a:pt x="1928895" y="2378705"/>
                </a:cubicBezTo>
                <a:lnTo>
                  <a:pt x="1928895" y="1951131"/>
                </a:lnTo>
                <a:lnTo>
                  <a:pt x="1301388" y="1951131"/>
                </a:lnTo>
                <a:cubicBezTo>
                  <a:pt x="1305652" y="2119078"/>
                  <a:pt x="1333021" y="2285636"/>
                  <a:pt x="1382735" y="2446125"/>
                </a:cubicBezTo>
                <a:close/>
                <a:moveTo>
                  <a:pt x="3330316" y="981473"/>
                </a:moveTo>
                <a:cubicBezTo>
                  <a:pt x="3330316" y="1011654"/>
                  <a:pt x="3305850" y="1036097"/>
                  <a:pt x="3275669" y="1036097"/>
                </a:cubicBezTo>
                <a:cubicBezTo>
                  <a:pt x="3245505" y="1036097"/>
                  <a:pt x="3221040" y="1011654"/>
                  <a:pt x="3221040" y="981473"/>
                </a:cubicBezTo>
                <a:lnTo>
                  <a:pt x="3221040" y="936553"/>
                </a:lnTo>
                <a:cubicBezTo>
                  <a:pt x="3179452" y="928649"/>
                  <a:pt x="3140715" y="909853"/>
                  <a:pt x="3108751" y="882084"/>
                </a:cubicBezTo>
                <a:cubicBezTo>
                  <a:pt x="3064460" y="844467"/>
                  <a:pt x="3038720" y="789438"/>
                  <a:pt x="3038228" y="731328"/>
                </a:cubicBezTo>
                <a:cubicBezTo>
                  <a:pt x="3038228" y="701147"/>
                  <a:pt x="3062671" y="676675"/>
                  <a:pt x="3092852" y="676675"/>
                </a:cubicBezTo>
                <a:cubicBezTo>
                  <a:pt x="3123039" y="676675"/>
                  <a:pt x="3147482" y="701147"/>
                  <a:pt x="3147482" y="731328"/>
                </a:cubicBezTo>
                <a:cubicBezTo>
                  <a:pt x="3147996" y="757960"/>
                  <a:pt x="3160003" y="783054"/>
                  <a:pt x="3180435" y="800153"/>
                </a:cubicBezTo>
                <a:cubicBezTo>
                  <a:pt x="3205592" y="820756"/>
                  <a:pt x="3237070" y="831986"/>
                  <a:pt x="3269577" y="831986"/>
                </a:cubicBezTo>
                <a:cubicBezTo>
                  <a:pt x="3302056" y="831986"/>
                  <a:pt x="3333557" y="820756"/>
                  <a:pt x="3358697" y="800153"/>
                </a:cubicBezTo>
                <a:cubicBezTo>
                  <a:pt x="3379145" y="783077"/>
                  <a:pt x="3391175" y="757960"/>
                  <a:pt x="3391690" y="731328"/>
                </a:cubicBezTo>
                <a:cubicBezTo>
                  <a:pt x="3391690" y="655449"/>
                  <a:pt x="3326258" y="641876"/>
                  <a:pt x="3261005" y="628326"/>
                </a:cubicBezTo>
                <a:cubicBezTo>
                  <a:pt x="3152420" y="605820"/>
                  <a:pt x="3044149" y="583366"/>
                  <a:pt x="3044149" y="421026"/>
                </a:cubicBezTo>
                <a:lnTo>
                  <a:pt x="3044149" y="421003"/>
                </a:lnTo>
                <a:cubicBezTo>
                  <a:pt x="3044641" y="362762"/>
                  <a:pt x="3070495" y="307617"/>
                  <a:pt x="3114941" y="269978"/>
                </a:cubicBezTo>
                <a:cubicBezTo>
                  <a:pt x="3145305" y="243615"/>
                  <a:pt x="3181823" y="225310"/>
                  <a:pt x="3221137" y="216755"/>
                </a:cubicBezTo>
                <a:lnTo>
                  <a:pt x="3221137" y="170635"/>
                </a:lnTo>
                <a:cubicBezTo>
                  <a:pt x="3221137" y="140476"/>
                  <a:pt x="3245603" y="116011"/>
                  <a:pt x="3275767" y="116011"/>
                </a:cubicBezTo>
                <a:cubicBezTo>
                  <a:pt x="3305947" y="116011"/>
                  <a:pt x="3330391" y="140476"/>
                  <a:pt x="3330391" y="170635"/>
                </a:cubicBezTo>
                <a:lnTo>
                  <a:pt x="3330391" y="216755"/>
                </a:lnTo>
                <a:cubicBezTo>
                  <a:pt x="3369704" y="225287"/>
                  <a:pt x="3406206" y="243592"/>
                  <a:pt x="3436564" y="269978"/>
                </a:cubicBezTo>
                <a:cubicBezTo>
                  <a:pt x="3480855" y="307617"/>
                  <a:pt x="3506618" y="362670"/>
                  <a:pt x="3507132" y="420803"/>
                </a:cubicBezTo>
                <a:cubicBezTo>
                  <a:pt x="3507132" y="450961"/>
                  <a:pt x="3482666" y="475433"/>
                  <a:pt x="3452509" y="475433"/>
                </a:cubicBezTo>
                <a:cubicBezTo>
                  <a:pt x="3422322" y="475433"/>
                  <a:pt x="3397856" y="450961"/>
                  <a:pt x="3397856" y="420803"/>
                </a:cubicBezTo>
                <a:cubicBezTo>
                  <a:pt x="3397365" y="394148"/>
                  <a:pt x="3385312" y="369031"/>
                  <a:pt x="3364863" y="351954"/>
                </a:cubicBezTo>
                <a:cubicBezTo>
                  <a:pt x="3339992" y="330923"/>
                  <a:pt x="3308336" y="319608"/>
                  <a:pt x="3275767" y="320122"/>
                </a:cubicBezTo>
                <a:cubicBezTo>
                  <a:pt x="3243197" y="319608"/>
                  <a:pt x="3211519" y="330923"/>
                  <a:pt x="3186624" y="351954"/>
                </a:cubicBezTo>
                <a:cubicBezTo>
                  <a:pt x="3166198" y="369054"/>
                  <a:pt x="3154185" y="394171"/>
                  <a:pt x="3153671" y="420803"/>
                </a:cubicBezTo>
                <a:cubicBezTo>
                  <a:pt x="3153671" y="494829"/>
                  <a:pt x="3218457" y="508225"/>
                  <a:pt x="3283242" y="521644"/>
                </a:cubicBezTo>
                <a:cubicBezTo>
                  <a:pt x="3392164" y="544236"/>
                  <a:pt x="3501440" y="566873"/>
                  <a:pt x="3501440" y="731333"/>
                </a:cubicBezTo>
                <a:cubicBezTo>
                  <a:pt x="3500926" y="789443"/>
                  <a:pt x="3475163" y="844473"/>
                  <a:pt x="3430849" y="882089"/>
                </a:cubicBezTo>
                <a:cubicBezTo>
                  <a:pt x="3402074" y="907161"/>
                  <a:pt x="3367692" y="924929"/>
                  <a:pt x="3330613" y="933924"/>
                </a:cubicBezTo>
                <a:lnTo>
                  <a:pt x="3330613" y="981433"/>
                </a:lnTo>
                <a:close/>
                <a:moveTo>
                  <a:pt x="3680137" y="168566"/>
                </a:moveTo>
                <a:cubicBezTo>
                  <a:pt x="3553401" y="41973"/>
                  <a:pt x="3374967" y="-18503"/>
                  <a:pt x="3197374" y="4974"/>
                </a:cubicBezTo>
                <a:cubicBezTo>
                  <a:pt x="3019763" y="28440"/>
                  <a:pt x="2863161" y="133190"/>
                  <a:pt x="2773658" y="288386"/>
                </a:cubicBezTo>
                <a:cubicBezTo>
                  <a:pt x="2684161" y="443554"/>
                  <a:pt x="2671925" y="631555"/>
                  <a:pt x="2740551" y="797044"/>
                </a:cubicBezTo>
                <a:cubicBezTo>
                  <a:pt x="2809177" y="962534"/>
                  <a:pt x="2950869" y="1086681"/>
                  <a:pt x="3123948" y="1132972"/>
                </a:cubicBezTo>
                <a:cubicBezTo>
                  <a:pt x="3297003" y="1179275"/>
                  <a:pt x="3481758" y="1142442"/>
                  <a:pt x="3623856" y="1033314"/>
                </a:cubicBezTo>
                <a:cubicBezTo>
                  <a:pt x="3765948" y="924220"/>
                  <a:pt x="3849198" y="755222"/>
                  <a:pt x="3849130" y="576074"/>
                </a:cubicBezTo>
                <a:cubicBezTo>
                  <a:pt x="3849353" y="423198"/>
                  <a:pt x="3788608" y="276528"/>
                  <a:pt x="3680360" y="168566"/>
                </a:cubicBezTo>
                <a:close/>
                <a:moveTo>
                  <a:pt x="2881123" y="1138858"/>
                </a:moveTo>
                <a:lnTo>
                  <a:pt x="2881123" y="1138881"/>
                </a:lnTo>
                <a:cubicBezTo>
                  <a:pt x="2811737" y="1167148"/>
                  <a:pt x="2740883" y="1191659"/>
                  <a:pt x="2668862" y="1212308"/>
                </a:cubicBezTo>
                <a:cubicBezTo>
                  <a:pt x="2648568" y="1159021"/>
                  <a:pt x="2625600" y="1106826"/>
                  <a:pt x="2600014" y="1055859"/>
                </a:cubicBezTo>
                <a:cubicBezTo>
                  <a:pt x="2519826" y="892490"/>
                  <a:pt x="2408430" y="746421"/>
                  <a:pt x="2272070" y="625874"/>
                </a:cubicBezTo>
                <a:cubicBezTo>
                  <a:pt x="2287854" y="629429"/>
                  <a:pt x="2303502" y="633264"/>
                  <a:pt x="2319018" y="637419"/>
                </a:cubicBezTo>
                <a:cubicBezTo>
                  <a:pt x="2420591" y="664411"/>
                  <a:pt x="2518483" y="703701"/>
                  <a:pt x="2610552" y="754422"/>
                </a:cubicBezTo>
                <a:cubicBezTo>
                  <a:pt x="2652746" y="910447"/>
                  <a:pt x="2748558" y="1046601"/>
                  <a:pt x="2881169" y="1139024"/>
                </a:cubicBezTo>
                <a:close/>
                <a:moveTo>
                  <a:pt x="3110637" y="1242517"/>
                </a:moveTo>
                <a:lnTo>
                  <a:pt x="3110637" y="1242534"/>
                </a:lnTo>
                <a:cubicBezTo>
                  <a:pt x="3073153" y="1233430"/>
                  <a:pt x="3036519" y="1221172"/>
                  <a:pt x="3001115" y="1205855"/>
                </a:cubicBezTo>
                <a:cubicBezTo>
                  <a:pt x="2905120" y="1249678"/>
                  <a:pt x="2806022" y="1286334"/>
                  <a:pt x="2704627" y="1315555"/>
                </a:cubicBezTo>
                <a:cubicBezTo>
                  <a:pt x="2757559" y="1486268"/>
                  <a:pt x="2786625" y="1663456"/>
                  <a:pt x="2790997" y="1842118"/>
                </a:cubicBezTo>
                <a:lnTo>
                  <a:pt x="3285213" y="1842118"/>
                </a:lnTo>
                <a:cubicBezTo>
                  <a:pt x="3276864" y="1630931"/>
                  <a:pt x="3216925" y="1425014"/>
                  <a:pt x="3110592" y="1242329"/>
                </a:cubicBezTo>
                <a:close/>
                <a:moveTo>
                  <a:pt x="1077983" y="2657546"/>
                </a:moveTo>
                <a:lnTo>
                  <a:pt x="1077983" y="2833413"/>
                </a:lnTo>
                <a:cubicBezTo>
                  <a:pt x="1254365" y="3004446"/>
                  <a:pt x="1475713" y="3121872"/>
                  <a:pt x="1716234" y="3172010"/>
                </a:cubicBezTo>
                <a:cubicBezTo>
                  <a:pt x="1575257" y="3048692"/>
                  <a:pt x="1460602" y="2898198"/>
                  <a:pt x="1379095" y="2729543"/>
                </a:cubicBezTo>
                <a:cubicBezTo>
                  <a:pt x="1354761" y="2680583"/>
                  <a:pt x="1332592" y="2629702"/>
                  <a:pt x="1312590" y="2576867"/>
                </a:cubicBezTo>
                <a:cubicBezTo>
                  <a:pt x="1232848" y="2599098"/>
                  <a:pt x="1154513" y="2626044"/>
                  <a:pt x="1077983" y="2657546"/>
                </a:cubicBezTo>
                <a:close/>
                <a:moveTo>
                  <a:pt x="712738" y="2185789"/>
                </a:moveTo>
                <a:lnTo>
                  <a:pt x="939532" y="2185789"/>
                </a:lnTo>
                <a:lnTo>
                  <a:pt x="939509" y="2185789"/>
                </a:lnTo>
                <a:cubicBezTo>
                  <a:pt x="976210" y="2185881"/>
                  <a:pt x="1011392" y="2200483"/>
                  <a:pt x="1037332" y="2226446"/>
                </a:cubicBezTo>
                <a:cubicBezTo>
                  <a:pt x="1063296" y="2252386"/>
                  <a:pt x="1077897" y="2287568"/>
                  <a:pt x="1077983" y="2324270"/>
                </a:cubicBezTo>
                <a:lnTo>
                  <a:pt x="1077983" y="2540211"/>
                </a:lnTo>
                <a:cubicBezTo>
                  <a:pt x="1141877" y="2515362"/>
                  <a:pt x="1208222" y="2493171"/>
                  <a:pt x="1277048" y="2473620"/>
                </a:cubicBezTo>
                <a:lnTo>
                  <a:pt x="1277025" y="2473620"/>
                </a:lnTo>
                <a:cubicBezTo>
                  <a:pt x="1224967" y="2304198"/>
                  <a:pt x="1196392" y="2128462"/>
                  <a:pt x="1192083" y="1951280"/>
                </a:cubicBezTo>
                <a:lnTo>
                  <a:pt x="681796" y="1951280"/>
                </a:lnTo>
                <a:cubicBezTo>
                  <a:pt x="683317" y="1989696"/>
                  <a:pt x="686420" y="2027118"/>
                  <a:pt x="691083" y="2063568"/>
                </a:cubicBezTo>
                <a:cubicBezTo>
                  <a:pt x="696421" y="2104865"/>
                  <a:pt x="703611" y="2145630"/>
                  <a:pt x="712675" y="2185881"/>
                </a:cubicBezTo>
                <a:close/>
                <a:moveTo>
                  <a:pt x="968729" y="3611059"/>
                </a:moveTo>
                <a:lnTo>
                  <a:pt x="25526" y="3611059"/>
                </a:lnTo>
                <a:lnTo>
                  <a:pt x="25526" y="3857221"/>
                </a:lnTo>
                <a:cubicBezTo>
                  <a:pt x="25503" y="3873389"/>
                  <a:pt x="38516" y="3886534"/>
                  <a:pt x="54684" y="3886693"/>
                </a:cubicBezTo>
                <a:lnTo>
                  <a:pt x="939537" y="3886693"/>
                </a:lnTo>
                <a:cubicBezTo>
                  <a:pt x="955608" y="3886510"/>
                  <a:pt x="968581" y="3873543"/>
                  <a:pt x="968735" y="3857490"/>
                </a:cubicBezTo>
                <a:lnTo>
                  <a:pt x="968735" y="3611322"/>
                </a:lnTo>
                <a:close/>
                <a:moveTo>
                  <a:pt x="538230" y="3690086"/>
                </a:moveTo>
                <a:lnTo>
                  <a:pt x="538207" y="3690086"/>
                </a:lnTo>
                <a:cubicBezTo>
                  <a:pt x="568365" y="3690086"/>
                  <a:pt x="592837" y="3714552"/>
                  <a:pt x="592837" y="3744733"/>
                </a:cubicBezTo>
                <a:cubicBezTo>
                  <a:pt x="592837" y="3774891"/>
                  <a:pt x="568365" y="3799363"/>
                  <a:pt x="538207" y="3799363"/>
                </a:cubicBezTo>
                <a:lnTo>
                  <a:pt x="425919" y="3799363"/>
                </a:lnTo>
                <a:cubicBezTo>
                  <a:pt x="395738" y="3799363"/>
                  <a:pt x="371272" y="3774891"/>
                  <a:pt x="371272" y="3744733"/>
                </a:cubicBezTo>
                <a:cubicBezTo>
                  <a:pt x="371272" y="3714552"/>
                  <a:pt x="395738" y="3690086"/>
                  <a:pt x="425919" y="3690086"/>
                </a:cubicBezTo>
                <a:close/>
                <a:moveTo>
                  <a:pt x="265139" y="2295055"/>
                </a:moveTo>
                <a:lnTo>
                  <a:pt x="729105" y="2295072"/>
                </a:lnTo>
                <a:lnTo>
                  <a:pt x="729105" y="2350861"/>
                </a:lnTo>
                <a:cubicBezTo>
                  <a:pt x="729014" y="2363920"/>
                  <a:pt x="718458" y="2374482"/>
                  <a:pt x="705399" y="2374573"/>
                </a:cubicBezTo>
                <a:lnTo>
                  <a:pt x="288787" y="2374573"/>
                </a:lnTo>
                <a:cubicBezTo>
                  <a:pt x="275746" y="2374459"/>
                  <a:pt x="265213" y="2363897"/>
                  <a:pt x="265122" y="2350861"/>
                </a:cubicBezTo>
                <a:lnTo>
                  <a:pt x="265122" y="2295072"/>
                </a:lnTo>
                <a:close/>
                <a:moveTo>
                  <a:pt x="838353" y="2295055"/>
                </a:moveTo>
                <a:lnTo>
                  <a:pt x="939503" y="2295055"/>
                </a:lnTo>
                <a:lnTo>
                  <a:pt x="939480" y="2295072"/>
                </a:lnTo>
                <a:cubicBezTo>
                  <a:pt x="955556" y="2295186"/>
                  <a:pt x="968570" y="2308199"/>
                  <a:pt x="968678" y="2324275"/>
                </a:cubicBezTo>
                <a:lnTo>
                  <a:pt x="968678" y="3501965"/>
                </a:lnTo>
                <a:lnTo>
                  <a:pt x="25480" y="3501965"/>
                </a:lnTo>
                <a:lnTo>
                  <a:pt x="25480" y="2324275"/>
                </a:lnTo>
                <a:cubicBezTo>
                  <a:pt x="25543" y="2308176"/>
                  <a:pt x="38539" y="2295163"/>
                  <a:pt x="54632" y="2295072"/>
                </a:cubicBezTo>
                <a:lnTo>
                  <a:pt x="155805" y="2295072"/>
                </a:lnTo>
                <a:lnTo>
                  <a:pt x="155805" y="2350861"/>
                </a:lnTo>
                <a:cubicBezTo>
                  <a:pt x="155874" y="2386112"/>
                  <a:pt x="169893" y="2419910"/>
                  <a:pt x="194804" y="2444822"/>
                </a:cubicBezTo>
                <a:cubicBezTo>
                  <a:pt x="219722" y="2469756"/>
                  <a:pt x="253497" y="2483775"/>
                  <a:pt x="288747" y="2483844"/>
                </a:cubicBezTo>
                <a:lnTo>
                  <a:pt x="705360" y="2483844"/>
                </a:lnTo>
                <a:cubicBezTo>
                  <a:pt x="740610" y="2483775"/>
                  <a:pt x="774385" y="2469734"/>
                  <a:pt x="799303" y="2444822"/>
                </a:cubicBezTo>
                <a:cubicBezTo>
                  <a:pt x="824243" y="2419910"/>
                  <a:pt x="838262" y="2386112"/>
                  <a:pt x="838325" y="2350861"/>
                </a:cubicBezTo>
                <a:close/>
              </a:path>
            </a:pathLst>
          </a:custGeom>
          <a:solidFill>
            <a:srgbClr val="8BC9C5"/>
          </a:solidFill>
          <a:ln w="5715" cap="flat">
            <a:noFill/>
            <a:prstDash val="solid"/>
            <a:miter/>
          </a:ln>
        </p:spPr>
        <p:txBody>
          <a:bodyPr rtlCol="0" anchor="ctr"/>
          <a:lstStyle/>
          <a:p>
            <a:endParaRPr lang="en-US" sz="1641"/>
          </a:p>
        </p:txBody>
      </p:sp>
      <p:grpSp>
        <p:nvGrpSpPr>
          <p:cNvPr id="60" name="Group 59">
            <a:extLst>
              <a:ext uri="{FF2B5EF4-FFF2-40B4-BE49-F238E27FC236}">
                <a16:creationId xmlns:a16="http://schemas.microsoft.com/office/drawing/2014/main" id="{63E73EB9-E66A-4724-B3A7-303070C4FA19}"/>
              </a:ext>
            </a:extLst>
          </p:cNvPr>
          <p:cNvGrpSpPr/>
          <p:nvPr/>
        </p:nvGrpSpPr>
        <p:grpSpPr>
          <a:xfrm>
            <a:off x="1323756" y="1223038"/>
            <a:ext cx="1723377" cy="787779"/>
            <a:chOff x="1793403" y="1566668"/>
            <a:chExt cx="1889333" cy="863639"/>
          </a:xfrm>
        </p:grpSpPr>
        <p:sp>
          <p:nvSpPr>
            <p:cNvPr id="79" name="Rectangle 1">
              <a:extLst>
                <a:ext uri="{FF2B5EF4-FFF2-40B4-BE49-F238E27FC236}">
                  <a16:creationId xmlns:a16="http://schemas.microsoft.com/office/drawing/2014/main" id="{F77664FE-9BA2-D43F-60DA-63B6A2761284}"/>
                </a:ext>
              </a:extLst>
            </p:cNvPr>
            <p:cNvSpPr>
              <a:spLocks noChangeArrowheads="1"/>
            </p:cNvSpPr>
            <p:nvPr/>
          </p:nvSpPr>
          <p:spPr bwMode="auto">
            <a:xfrm>
              <a:off x="1793403" y="1566668"/>
              <a:ext cx="1763730" cy="466479"/>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4">
                  <a:latin typeface="Avenir Next LT Pro Demi"/>
                  <a:ea typeface="Noto Sans JP"/>
                </a:rPr>
                <a:t>Edad promedio de la población </a:t>
              </a:r>
              <a:r>
                <a:rPr lang="es-ES" altLang="en-US" sz="1094">
                  <a:latin typeface="Avenir Next LT Pro"/>
                  <a:cs typeface="Mangal"/>
                </a:rPr>
                <a:t>(en 2022)</a:t>
              </a:r>
            </a:p>
          </p:txBody>
        </p:sp>
        <p:sp>
          <p:nvSpPr>
            <p:cNvPr id="91" name="Rectangle 1">
              <a:extLst>
                <a:ext uri="{FF2B5EF4-FFF2-40B4-BE49-F238E27FC236}">
                  <a16:creationId xmlns:a16="http://schemas.microsoft.com/office/drawing/2014/main" id="{02E24818-5591-F308-B959-EE43BF4F2353}"/>
                </a:ext>
              </a:extLst>
            </p:cNvPr>
            <p:cNvSpPr>
              <a:spLocks noChangeArrowheads="1"/>
            </p:cNvSpPr>
            <p:nvPr/>
          </p:nvSpPr>
          <p:spPr bwMode="auto">
            <a:xfrm>
              <a:off x="1795863" y="1968785"/>
              <a:ext cx="1886873" cy="461522"/>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4" b="1">
                  <a:solidFill>
                    <a:srgbClr val="14878A"/>
                  </a:solidFill>
                  <a:latin typeface="Avenir Next LT Pro Demi"/>
                  <a:ea typeface="Noto Sans JP Medium"/>
                </a:rPr>
                <a:t>35% </a:t>
              </a:r>
              <a:r>
                <a:rPr lang="es-ES" altLang="en-US" sz="1094">
                  <a:solidFill>
                    <a:schemeClr val="accent1"/>
                  </a:solidFill>
                  <a:latin typeface="Avenir Next LT Pro Demi" panose="020B0704020202020204" pitchFamily="34" charset="0"/>
                  <a:cs typeface="Mangal" panose="02040503050203030202" pitchFamily="18" charset="0"/>
                </a:rPr>
                <a:t>&lt; de 15 años</a:t>
              </a:r>
            </a:p>
            <a:p>
              <a:r>
                <a:rPr lang="es-ES" altLang="en-US" sz="1094">
                  <a:solidFill>
                    <a:schemeClr val="accent1"/>
                  </a:solidFill>
                  <a:latin typeface="Avenir Next LT Pro Demi" panose="020B0704020202020204" pitchFamily="34" charset="0"/>
                  <a:cs typeface="Mangal" panose="02040503050203030202" pitchFamily="18" charset="0"/>
                </a:rPr>
                <a:t>60% entre 15 y 64 años</a:t>
              </a:r>
              <a:endParaRPr lang="es-ES" altLang="en-US" sz="1094">
                <a:latin typeface="Avenir Next LT Pro" panose="020B0504020202020204" pitchFamily="34" charset="0"/>
                <a:cs typeface="Mangal" panose="02040503050203030202" pitchFamily="18" charset="0"/>
              </a:endParaRPr>
            </a:p>
          </p:txBody>
        </p:sp>
      </p:grpSp>
      <p:grpSp>
        <p:nvGrpSpPr>
          <p:cNvPr id="61" name="Graphic 248">
            <a:extLst>
              <a:ext uri="{FF2B5EF4-FFF2-40B4-BE49-F238E27FC236}">
                <a16:creationId xmlns:a16="http://schemas.microsoft.com/office/drawing/2014/main" id="{970E2CC0-3954-5B04-E427-897E7AFD0DE5}"/>
              </a:ext>
            </a:extLst>
          </p:cNvPr>
          <p:cNvGrpSpPr/>
          <p:nvPr/>
        </p:nvGrpSpPr>
        <p:grpSpPr>
          <a:xfrm>
            <a:off x="731005" y="1251484"/>
            <a:ext cx="600070" cy="562572"/>
            <a:chOff x="4022936" y="1485522"/>
            <a:chExt cx="4146156" cy="3887063"/>
          </a:xfrm>
          <a:solidFill>
            <a:srgbClr val="8BC9C5"/>
          </a:solidFill>
        </p:grpSpPr>
        <p:sp>
          <p:nvSpPr>
            <p:cNvPr id="62" name="Freeform: Shape 61">
              <a:extLst>
                <a:ext uri="{FF2B5EF4-FFF2-40B4-BE49-F238E27FC236}">
                  <a16:creationId xmlns:a16="http://schemas.microsoft.com/office/drawing/2014/main" id="{FC3CB9F0-1559-D17A-EE87-AA376FA97111}"/>
                </a:ext>
              </a:extLst>
            </p:cNvPr>
            <p:cNvSpPr/>
            <p:nvPr/>
          </p:nvSpPr>
          <p:spPr>
            <a:xfrm>
              <a:off x="4713385" y="2348660"/>
              <a:ext cx="2763652" cy="3023845"/>
            </a:xfrm>
            <a:custGeom>
              <a:avLst/>
              <a:gdLst>
                <a:gd name="connsiteX0" fmla="*/ 1857703 w 2763652"/>
                <a:gd name="connsiteY0" fmla="*/ 467920 h 3023845"/>
                <a:gd name="connsiteX1" fmla="*/ 2502069 w 2763652"/>
                <a:gd name="connsiteY1" fmla="*/ 854037 h 3023845"/>
                <a:gd name="connsiteX2" fmla="*/ 2738750 w 2763652"/>
                <a:gd name="connsiteY2" fmla="*/ 795304 h 3023845"/>
                <a:gd name="connsiteX3" fmla="*/ 2680017 w 2763652"/>
                <a:gd name="connsiteY3" fmla="*/ 557777 h 3023845"/>
                <a:gd name="connsiteX4" fmla="*/ 1684921 w 2763652"/>
                <a:gd name="connsiteY4" fmla="*/ 633 h 3023845"/>
                <a:gd name="connsiteX5" fmla="*/ 1041412 w 2763652"/>
                <a:gd name="connsiteY5" fmla="*/ 5811 h 3023845"/>
                <a:gd name="connsiteX6" fmla="*/ 967117 w 2763652"/>
                <a:gd name="connsiteY6" fmla="*/ 29140 h 3023845"/>
                <a:gd name="connsiteX7" fmla="*/ 85178 w 2763652"/>
                <a:gd name="connsiteY7" fmla="*/ 557754 h 3023845"/>
                <a:gd name="connsiteX8" fmla="*/ 263126 w 2763652"/>
                <a:gd name="connsiteY8" fmla="*/ 854043 h 3023845"/>
                <a:gd name="connsiteX9" fmla="*/ 907493 w 2763652"/>
                <a:gd name="connsiteY9" fmla="*/ 467926 h 3023845"/>
                <a:gd name="connsiteX10" fmla="*/ 907493 w 2763652"/>
                <a:gd name="connsiteY10" fmla="*/ 1555433 h 3023845"/>
                <a:gd name="connsiteX11" fmla="*/ 910082 w 2763652"/>
                <a:gd name="connsiteY11" fmla="*/ 1555433 h 3023845"/>
                <a:gd name="connsiteX12" fmla="*/ 910082 w 2763652"/>
                <a:gd name="connsiteY12" fmla="*/ 2851081 h 3023845"/>
                <a:gd name="connsiteX13" fmla="*/ 1082846 w 2763652"/>
                <a:gd name="connsiteY13" fmla="*/ 3023845 h 3023845"/>
                <a:gd name="connsiteX14" fmla="*/ 1255610 w 2763652"/>
                <a:gd name="connsiteY14" fmla="*/ 2851081 h 3023845"/>
                <a:gd name="connsiteX15" fmla="*/ 1255610 w 2763652"/>
                <a:gd name="connsiteY15" fmla="*/ 1555433 h 3023845"/>
                <a:gd name="connsiteX16" fmla="*/ 1514751 w 2763652"/>
                <a:gd name="connsiteY16" fmla="*/ 1555433 h 3023845"/>
                <a:gd name="connsiteX17" fmla="*/ 1514751 w 2763652"/>
                <a:gd name="connsiteY17" fmla="*/ 2851081 h 3023845"/>
                <a:gd name="connsiteX18" fmla="*/ 1687516 w 2763652"/>
                <a:gd name="connsiteY18" fmla="*/ 3023845 h 3023845"/>
                <a:gd name="connsiteX19" fmla="*/ 1860280 w 2763652"/>
                <a:gd name="connsiteY19" fmla="*/ 2851081 h 3023845"/>
                <a:gd name="connsiteX20" fmla="*/ 1857623 w 2763652"/>
                <a:gd name="connsiteY20" fmla="*/ 467926 h 302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3652" h="3023845">
                  <a:moveTo>
                    <a:pt x="1857703" y="467920"/>
                  </a:moveTo>
                  <a:lnTo>
                    <a:pt x="2502069" y="854037"/>
                  </a:lnTo>
                  <a:cubicBezTo>
                    <a:pt x="2580988" y="903352"/>
                    <a:pt x="2689190" y="878349"/>
                    <a:pt x="2738750" y="795304"/>
                  </a:cubicBezTo>
                  <a:cubicBezTo>
                    <a:pt x="2787973" y="713242"/>
                    <a:pt x="2762079" y="607001"/>
                    <a:pt x="2680017" y="557777"/>
                  </a:cubicBezTo>
                  <a:cubicBezTo>
                    <a:pt x="1766760" y="10366"/>
                    <a:pt x="1782705" y="633"/>
                    <a:pt x="1684921" y="633"/>
                  </a:cubicBezTo>
                  <a:cubicBezTo>
                    <a:pt x="1654049" y="633"/>
                    <a:pt x="1071073" y="-2670"/>
                    <a:pt x="1041412" y="5811"/>
                  </a:cubicBezTo>
                  <a:cubicBezTo>
                    <a:pt x="1015495" y="7531"/>
                    <a:pt x="990446" y="15321"/>
                    <a:pt x="967117" y="29140"/>
                  </a:cubicBezTo>
                  <a:lnTo>
                    <a:pt x="85178" y="557754"/>
                  </a:lnTo>
                  <a:cubicBezTo>
                    <a:pt x="-112121" y="676118"/>
                    <a:pt x="69571" y="974972"/>
                    <a:pt x="263126" y="854043"/>
                  </a:cubicBezTo>
                  <a:lnTo>
                    <a:pt x="907493" y="467926"/>
                  </a:lnTo>
                  <a:lnTo>
                    <a:pt x="907493" y="1555433"/>
                  </a:lnTo>
                  <a:lnTo>
                    <a:pt x="910082" y="1555433"/>
                  </a:lnTo>
                  <a:lnTo>
                    <a:pt x="910082" y="2851081"/>
                  </a:lnTo>
                  <a:cubicBezTo>
                    <a:pt x="910082" y="2946093"/>
                    <a:pt x="987817" y="3023845"/>
                    <a:pt x="1082846" y="3023845"/>
                  </a:cubicBezTo>
                  <a:cubicBezTo>
                    <a:pt x="1178726" y="3023845"/>
                    <a:pt x="1255610" y="2946110"/>
                    <a:pt x="1255610" y="2851081"/>
                  </a:cubicBezTo>
                  <a:lnTo>
                    <a:pt x="1255610" y="1555433"/>
                  </a:lnTo>
                  <a:lnTo>
                    <a:pt x="1514751" y="1555433"/>
                  </a:lnTo>
                  <a:lnTo>
                    <a:pt x="1514751" y="2851081"/>
                  </a:lnTo>
                  <a:cubicBezTo>
                    <a:pt x="1514751" y="2946093"/>
                    <a:pt x="1592487" y="3023845"/>
                    <a:pt x="1687516" y="3023845"/>
                  </a:cubicBezTo>
                  <a:cubicBezTo>
                    <a:pt x="1783396" y="3023845"/>
                    <a:pt x="1860280" y="2946110"/>
                    <a:pt x="1860280" y="2851081"/>
                  </a:cubicBezTo>
                  <a:cubicBezTo>
                    <a:pt x="1860212" y="251613"/>
                    <a:pt x="1857623" y="2022863"/>
                    <a:pt x="1857623" y="467926"/>
                  </a:cubicBezTo>
                  <a:close/>
                </a:path>
              </a:pathLst>
            </a:custGeom>
            <a:grpFill/>
            <a:ln w="5715" cap="flat">
              <a:noFill/>
              <a:prstDash val="solid"/>
              <a:miter/>
            </a:ln>
          </p:spPr>
          <p:txBody>
            <a:bodyPr rtlCol="0" anchor="ctr"/>
            <a:lstStyle/>
            <a:p>
              <a:endParaRPr lang="en-US" sz="1641"/>
            </a:p>
          </p:txBody>
        </p:sp>
        <p:sp>
          <p:nvSpPr>
            <p:cNvPr id="63" name="Freeform: Shape 62">
              <a:extLst>
                <a:ext uri="{FF2B5EF4-FFF2-40B4-BE49-F238E27FC236}">
                  <a16:creationId xmlns:a16="http://schemas.microsoft.com/office/drawing/2014/main" id="{6D1DF9B5-D6D4-2615-878E-0ADC2C87F114}"/>
                </a:ext>
              </a:extLst>
            </p:cNvPr>
            <p:cNvSpPr/>
            <p:nvPr/>
          </p:nvSpPr>
          <p:spPr>
            <a:xfrm>
              <a:off x="5707334" y="1485522"/>
              <a:ext cx="777400" cy="777400"/>
            </a:xfrm>
            <a:custGeom>
              <a:avLst/>
              <a:gdLst>
                <a:gd name="connsiteX0" fmla="*/ 777400 w 777400"/>
                <a:gd name="connsiteY0" fmla="*/ 388712 h 777400"/>
                <a:gd name="connsiteX1" fmla="*/ 388689 w 777400"/>
                <a:gd name="connsiteY1" fmla="*/ 777400 h 777400"/>
                <a:gd name="connsiteX2" fmla="*/ 0 w 777400"/>
                <a:gd name="connsiteY2" fmla="*/ 388712 h 777400"/>
                <a:gd name="connsiteX3" fmla="*/ 388689 w 777400"/>
                <a:gd name="connsiteY3" fmla="*/ 0 h 777400"/>
                <a:gd name="connsiteX4" fmla="*/ 777400 w 777400"/>
                <a:gd name="connsiteY4" fmla="*/ 388712 h 77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400" h="777400">
                  <a:moveTo>
                    <a:pt x="777400" y="388712"/>
                  </a:moveTo>
                  <a:cubicBezTo>
                    <a:pt x="777400" y="603378"/>
                    <a:pt x="603361" y="777400"/>
                    <a:pt x="388689" y="777400"/>
                  </a:cubicBezTo>
                  <a:cubicBezTo>
                    <a:pt x="174016" y="777400"/>
                    <a:pt x="0" y="603384"/>
                    <a:pt x="0" y="388712"/>
                  </a:cubicBezTo>
                  <a:cubicBezTo>
                    <a:pt x="0" y="174022"/>
                    <a:pt x="174016" y="0"/>
                    <a:pt x="388689" y="0"/>
                  </a:cubicBezTo>
                  <a:cubicBezTo>
                    <a:pt x="603361" y="0"/>
                    <a:pt x="777400" y="174016"/>
                    <a:pt x="777400" y="388712"/>
                  </a:cubicBezTo>
                </a:path>
              </a:pathLst>
            </a:custGeom>
            <a:grpFill/>
            <a:ln w="5715" cap="flat">
              <a:noFill/>
              <a:prstDash val="solid"/>
              <a:miter/>
            </a:ln>
          </p:spPr>
          <p:txBody>
            <a:bodyPr rtlCol="0" anchor="ctr"/>
            <a:lstStyle/>
            <a:p>
              <a:endParaRPr lang="en-US" sz="1641"/>
            </a:p>
          </p:txBody>
        </p:sp>
        <p:sp>
          <p:nvSpPr>
            <p:cNvPr id="64" name="Freeform: Shape 63">
              <a:extLst>
                <a:ext uri="{FF2B5EF4-FFF2-40B4-BE49-F238E27FC236}">
                  <a16:creationId xmlns:a16="http://schemas.microsoft.com/office/drawing/2014/main" id="{904C67F9-974A-A36E-F87F-F05E7347FA9C}"/>
                </a:ext>
              </a:extLst>
            </p:cNvPr>
            <p:cNvSpPr/>
            <p:nvPr/>
          </p:nvSpPr>
          <p:spPr>
            <a:xfrm>
              <a:off x="4022936" y="3022206"/>
              <a:ext cx="733381" cy="586623"/>
            </a:xfrm>
            <a:custGeom>
              <a:avLst/>
              <a:gdLst>
                <a:gd name="connsiteX0" fmla="*/ 607223 w 733381"/>
                <a:gd name="connsiteY0" fmla="*/ 0 h 586623"/>
                <a:gd name="connsiteX1" fmla="*/ 69099 w 733381"/>
                <a:gd name="connsiteY1" fmla="*/ 323029 h 586623"/>
                <a:gd name="connsiteX2" fmla="*/ 19876 w 733381"/>
                <a:gd name="connsiteY2" fmla="*/ 517385 h 586623"/>
                <a:gd name="connsiteX3" fmla="*/ 215100 w 733381"/>
                <a:gd name="connsiteY3" fmla="*/ 566608 h 586623"/>
                <a:gd name="connsiteX4" fmla="*/ 733382 w 733381"/>
                <a:gd name="connsiteY4" fmla="*/ 255655 h 586623"/>
                <a:gd name="connsiteX5" fmla="*/ 607229 w 733381"/>
                <a:gd name="connsiteY5" fmla="*/ 0 h 58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381" h="586623">
                  <a:moveTo>
                    <a:pt x="607223" y="0"/>
                  </a:moveTo>
                  <a:lnTo>
                    <a:pt x="69099" y="323029"/>
                  </a:lnTo>
                  <a:cubicBezTo>
                    <a:pt x="1725" y="362765"/>
                    <a:pt x="-19861" y="450011"/>
                    <a:pt x="19876" y="517385"/>
                  </a:cubicBezTo>
                  <a:cubicBezTo>
                    <a:pt x="61418" y="587079"/>
                    <a:pt x="151989" y="605453"/>
                    <a:pt x="215100" y="566608"/>
                  </a:cubicBezTo>
                  <a:lnTo>
                    <a:pt x="733382" y="255655"/>
                  </a:lnTo>
                  <a:cubicBezTo>
                    <a:pt x="639799" y="199979"/>
                    <a:pt x="595462" y="98561"/>
                    <a:pt x="607229" y="0"/>
                  </a:cubicBezTo>
                  <a:close/>
                </a:path>
              </a:pathLst>
            </a:custGeom>
            <a:grpFill/>
            <a:ln w="5715" cap="flat">
              <a:noFill/>
              <a:prstDash val="solid"/>
              <a:miter/>
            </a:ln>
          </p:spPr>
          <p:txBody>
            <a:bodyPr rtlCol="0" anchor="ctr"/>
            <a:lstStyle/>
            <a:p>
              <a:endParaRPr lang="en-US" sz="1641"/>
            </a:p>
          </p:txBody>
        </p:sp>
        <p:sp>
          <p:nvSpPr>
            <p:cNvPr id="65" name="Freeform: Shape 64">
              <a:extLst>
                <a:ext uri="{FF2B5EF4-FFF2-40B4-BE49-F238E27FC236}">
                  <a16:creationId xmlns:a16="http://schemas.microsoft.com/office/drawing/2014/main" id="{76ACC6E1-CA72-0C9B-E56A-9BE8771797DE}"/>
                </a:ext>
              </a:extLst>
            </p:cNvPr>
            <p:cNvSpPr/>
            <p:nvPr/>
          </p:nvSpPr>
          <p:spPr>
            <a:xfrm>
              <a:off x="4768405" y="2968645"/>
              <a:ext cx="778268" cy="2403940"/>
            </a:xfrm>
            <a:custGeom>
              <a:avLst/>
              <a:gdLst>
                <a:gd name="connsiteX0" fmla="*/ 766153 w 778268"/>
                <a:gd name="connsiteY0" fmla="*/ 12 h 2403940"/>
                <a:gd name="connsiteX1" fmla="*/ 0 w 778268"/>
                <a:gd name="connsiteY1" fmla="*/ 316142 h 2403940"/>
                <a:gd name="connsiteX2" fmla="*/ 0 w 778268"/>
                <a:gd name="connsiteY2" fmla="*/ 1196367 h 2403940"/>
                <a:gd name="connsiteX3" fmla="*/ 1720 w 778268"/>
                <a:gd name="connsiteY3" fmla="*/ 1196367 h 2403940"/>
                <a:gd name="connsiteX4" fmla="*/ 1720 w 778268"/>
                <a:gd name="connsiteY4" fmla="*/ 2262272 h 2403940"/>
                <a:gd name="connsiteX5" fmla="*/ 144241 w 778268"/>
                <a:gd name="connsiteY5" fmla="*/ 2403941 h 2403940"/>
                <a:gd name="connsiteX6" fmla="*/ 285910 w 778268"/>
                <a:gd name="connsiteY6" fmla="*/ 2262272 h 2403940"/>
                <a:gd name="connsiteX7" fmla="*/ 285910 w 778268"/>
                <a:gd name="connsiteY7" fmla="*/ 1196310 h 2403940"/>
                <a:gd name="connsiteX8" fmla="*/ 499262 w 778268"/>
                <a:gd name="connsiteY8" fmla="*/ 1196310 h 2403940"/>
                <a:gd name="connsiteX9" fmla="*/ 499262 w 778268"/>
                <a:gd name="connsiteY9" fmla="*/ 2262214 h 2403940"/>
                <a:gd name="connsiteX10" fmla="*/ 640931 w 778268"/>
                <a:gd name="connsiteY10" fmla="*/ 2403884 h 2403940"/>
                <a:gd name="connsiteX11" fmla="*/ 778269 w 778268"/>
                <a:gd name="connsiteY11" fmla="*/ 2298510 h 2403940"/>
                <a:gd name="connsiteX12" fmla="*/ 768759 w 778268"/>
                <a:gd name="connsiteY12" fmla="*/ 2231136 h 2403940"/>
                <a:gd name="connsiteX13" fmla="*/ 766170 w 778268"/>
                <a:gd name="connsiteY13" fmla="*/ 0 h 240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8268" h="2403940">
                  <a:moveTo>
                    <a:pt x="766153" y="12"/>
                  </a:moveTo>
                  <a:cubicBezTo>
                    <a:pt x="255712" y="306278"/>
                    <a:pt x="165335" y="402788"/>
                    <a:pt x="0" y="316142"/>
                  </a:cubicBezTo>
                  <a:lnTo>
                    <a:pt x="0" y="1196367"/>
                  </a:lnTo>
                  <a:lnTo>
                    <a:pt x="1720" y="1196367"/>
                  </a:lnTo>
                  <a:lnTo>
                    <a:pt x="1720" y="2262272"/>
                  </a:lnTo>
                  <a:cubicBezTo>
                    <a:pt x="1720" y="2340007"/>
                    <a:pt x="65637" y="2403941"/>
                    <a:pt x="144241" y="2403941"/>
                  </a:cubicBezTo>
                  <a:cubicBezTo>
                    <a:pt x="221976" y="2403941"/>
                    <a:pt x="285910" y="2340024"/>
                    <a:pt x="285910" y="2262272"/>
                  </a:cubicBezTo>
                  <a:lnTo>
                    <a:pt x="285910" y="1196310"/>
                  </a:lnTo>
                  <a:lnTo>
                    <a:pt x="499262" y="1196310"/>
                  </a:lnTo>
                  <a:lnTo>
                    <a:pt x="499262" y="2262214"/>
                  </a:lnTo>
                  <a:cubicBezTo>
                    <a:pt x="499262" y="2339950"/>
                    <a:pt x="562327" y="2403884"/>
                    <a:pt x="640931" y="2403884"/>
                  </a:cubicBezTo>
                  <a:cubicBezTo>
                    <a:pt x="706585" y="2403884"/>
                    <a:pt x="762730" y="2358969"/>
                    <a:pt x="778269" y="2298510"/>
                  </a:cubicBezTo>
                  <a:cubicBezTo>
                    <a:pt x="772217" y="2276925"/>
                    <a:pt x="768759" y="2254465"/>
                    <a:pt x="768759" y="2231136"/>
                  </a:cubicBezTo>
                  <a:cubicBezTo>
                    <a:pt x="768759" y="980465"/>
                    <a:pt x="766170" y="1124655"/>
                    <a:pt x="766170" y="0"/>
                  </a:cubicBezTo>
                  <a:close/>
                </a:path>
              </a:pathLst>
            </a:custGeom>
            <a:grpFill/>
            <a:ln w="5715" cap="flat">
              <a:noFill/>
              <a:prstDash val="solid"/>
              <a:miter/>
            </a:ln>
          </p:spPr>
          <p:txBody>
            <a:bodyPr rtlCol="0" anchor="ctr"/>
            <a:lstStyle/>
            <a:p>
              <a:endParaRPr lang="en-US" sz="1641"/>
            </a:p>
          </p:txBody>
        </p:sp>
        <p:sp>
          <p:nvSpPr>
            <p:cNvPr id="66" name="Freeform: Shape 65">
              <a:extLst>
                <a:ext uri="{FF2B5EF4-FFF2-40B4-BE49-F238E27FC236}">
                  <a16:creationId xmlns:a16="http://schemas.microsoft.com/office/drawing/2014/main" id="{D7B31FE0-0519-7F11-35C5-B7F5BC8F2D3F}"/>
                </a:ext>
              </a:extLst>
            </p:cNvPr>
            <p:cNvSpPr/>
            <p:nvPr/>
          </p:nvSpPr>
          <p:spPr>
            <a:xfrm>
              <a:off x="4839225" y="2176540"/>
              <a:ext cx="626238" cy="547634"/>
            </a:xfrm>
            <a:custGeom>
              <a:avLst/>
              <a:gdLst>
                <a:gd name="connsiteX0" fmla="*/ 626238 w 626238"/>
                <a:gd name="connsiteY0" fmla="*/ 229760 h 547634"/>
                <a:gd name="connsiteX1" fmla="*/ 319594 w 626238"/>
                <a:gd name="connsiteY1" fmla="*/ 0 h 547634"/>
                <a:gd name="connsiteX2" fmla="*/ 0 w 626238"/>
                <a:gd name="connsiteY2" fmla="*/ 319594 h 547634"/>
                <a:gd name="connsiteX3" fmla="*/ 95012 w 626238"/>
                <a:gd name="connsiteY3" fmla="*/ 547634 h 547634"/>
              </a:gdLst>
              <a:ahLst/>
              <a:cxnLst>
                <a:cxn ang="0">
                  <a:pos x="connsiteX0" y="connsiteY0"/>
                </a:cxn>
                <a:cxn ang="0">
                  <a:pos x="connsiteX1" y="connsiteY1"/>
                </a:cxn>
                <a:cxn ang="0">
                  <a:pos x="connsiteX2" y="connsiteY2"/>
                </a:cxn>
                <a:cxn ang="0">
                  <a:pos x="connsiteX3" y="connsiteY3"/>
                </a:cxn>
              </a:cxnLst>
              <a:rect l="l" t="t" r="r" b="b"/>
              <a:pathLst>
                <a:path w="626238" h="547634">
                  <a:moveTo>
                    <a:pt x="626238" y="229760"/>
                  </a:moveTo>
                  <a:cubicBezTo>
                    <a:pt x="587370" y="96732"/>
                    <a:pt x="464698" y="0"/>
                    <a:pt x="319594" y="0"/>
                  </a:cubicBezTo>
                  <a:cubicBezTo>
                    <a:pt x="142521" y="0"/>
                    <a:pt x="0" y="143390"/>
                    <a:pt x="0" y="319594"/>
                  </a:cubicBezTo>
                  <a:cubicBezTo>
                    <a:pt x="0" y="408554"/>
                    <a:pt x="36279" y="488901"/>
                    <a:pt x="95012" y="547634"/>
                  </a:cubicBezTo>
                  <a:close/>
                </a:path>
              </a:pathLst>
            </a:custGeom>
            <a:grpFill/>
            <a:ln w="5715" cap="flat">
              <a:noFill/>
              <a:prstDash val="solid"/>
              <a:miter/>
            </a:ln>
          </p:spPr>
          <p:txBody>
            <a:bodyPr rtlCol="0" anchor="ctr"/>
            <a:lstStyle/>
            <a:p>
              <a:endParaRPr lang="en-US" sz="1641"/>
            </a:p>
          </p:txBody>
        </p:sp>
        <p:sp>
          <p:nvSpPr>
            <p:cNvPr id="72" name="Freeform: Shape 71">
              <a:extLst>
                <a:ext uri="{FF2B5EF4-FFF2-40B4-BE49-F238E27FC236}">
                  <a16:creationId xmlns:a16="http://schemas.microsoft.com/office/drawing/2014/main" id="{6454F764-A049-6979-0B0C-CB5CEEB51DCF}"/>
                </a:ext>
              </a:extLst>
            </p:cNvPr>
            <p:cNvSpPr/>
            <p:nvPr/>
          </p:nvSpPr>
          <p:spPr>
            <a:xfrm>
              <a:off x="6650549" y="2968611"/>
              <a:ext cx="775685" cy="2403900"/>
            </a:xfrm>
            <a:custGeom>
              <a:avLst/>
              <a:gdLst>
                <a:gd name="connsiteX0" fmla="*/ 773960 w 775685"/>
                <a:gd name="connsiteY0" fmla="*/ 315285 h 2403900"/>
                <a:gd name="connsiteX1" fmla="*/ 520871 w 775685"/>
                <a:gd name="connsiteY1" fmla="*/ 308364 h 2403900"/>
                <a:gd name="connsiteX2" fmla="*/ 6921 w 775685"/>
                <a:gd name="connsiteY2" fmla="*/ 0 h 2403900"/>
                <a:gd name="connsiteX3" fmla="*/ 9510 w 775685"/>
                <a:gd name="connsiteY3" fmla="*/ 2231136 h 2403900"/>
                <a:gd name="connsiteX4" fmla="*/ 0 w 775685"/>
                <a:gd name="connsiteY4" fmla="*/ 2299379 h 2403900"/>
                <a:gd name="connsiteX5" fmla="*/ 136469 w 775685"/>
                <a:gd name="connsiteY5" fmla="*/ 2403901 h 2403900"/>
                <a:gd name="connsiteX6" fmla="*/ 278989 w 775685"/>
                <a:gd name="connsiteY6" fmla="*/ 2262231 h 2403900"/>
                <a:gd name="connsiteX7" fmla="*/ 279012 w 775685"/>
                <a:gd name="connsiteY7" fmla="*/ 1196327 h 2403900"/>
                <a:gd name="connsiteX8" fmla="*/ 491496 w 775685"/>
                <a:gd name="connsiteY8" fmla="*/ 1196327 h 2403900"/>
                <a:gd name="connsiteX9" fmla="*/ 491496 w 775685"/>
                <a:gd name="connsiteY9" fmla="*/ 2262231 h 2403900"/>
                <a:gd name="connsiteX10" fmla="*/ 634017 w 775685"/>
                <a:gd name="connsiteY10" fmla="*/ 2403901 h 2403900"/>
                <a:gd name="connsiteX11" fmla="*/ 775686 w 775685"/>
                <a:gd name="connsiteY11" fmla="*/ 2262231 h 2403900"/>
                <a:gd name="connsiteX12" fmla="*/ 773965 w 775685"/>
                <a:gd name="connsiteY12" fmla="*/ 315245 h 240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5685" h="2403900">
                  <a:moveTo>
                    <a:pt x="773960" y="315285"/>
                  </a:moveTo>
                  <a:cubicBezTo>
                    <a:pt x="696470" y="357725"/>
                    <a:pt x="598292" y="355490"/>
                    <a:pt x="520871" y="308364"/>
                  </a:cubicBezTo>
                  <a:lnTo>
                    <a:pt x="6921" y="0"/>
                  </a:lnTo>
                  <a:cubicBezTo>
                    <a:pt x="6921" y="0"/>
                    <a:pt x="9510" y="426636"/>
                    <a:pt x="9510" y="2231136"/>
                  </a:cubicBezTo>
                  <a:cubicBezTo>
                    <a:pt x="9510" y="2254465"/>
                    <a:pt x="6052" y="2277771"/>
                    <a:pt x="0" y="2299379"/>
                  </a:cubicBezTo>
                  <a:cubicBezTo>
                    <a:pt x="16408" y="2358986"/>
                    <a:pt x="70838" y="2403901"/>
                    <a:pt x="136469" y="2403901"/>
                  </a:cubicBezTo>
                  <a:cubicBezTo>
                    <a:pt x="215073" y="2403901"/>
                    <a:pt x="278989" y="2339984"/>
                    <a:pt x="278989" y="2262231"/>
                  </a:cubicBezTo>
                  <a:lnTo>
                    <a:pt x="279012" y="1196327"/>
                  </a:lnTo>
                  <a:lnTo>
                    <a:pt x="491496" y="1196327"/>
                  </a:lnTo>
                  <a:lnTo>
                    <a:pt x="491496" y="2262231"/>
                  </a:lnTo>
                  <a:cubicBezTo>
                    <a:pt x="491496" y="2339967"/>
                    <a:pt x="555412" y="2403901"/>
                    <a:pt x="634017" y="2403901"/>
                  </a:cubicBezTo>
                  <a:cubicBezTo>
                    <a:pt x="711752" y="2403901"/>
                    <a:pt x="775686" y="2339984"/>
                    <a:pt x="775686" y="2262231"/>
                  </a:cubicBezTo>
                  <a:cubicBezTo>
                    <a:pt x="775686" y="1122432"/>
                    <a:pt x="773965" y="574992"/>
                    <a:pt x="773965" y="315245"/>
                  </a:cubicBezTo>
                  <a:close/>
                </a:path>
              </a:pathLst>
            </a:custGeom>
            <a:grpFill/>
            <a:ln w="5715" cap="flat">
              <a:noFill/>
              <a:prstDash val="solid"/>
              <a:miter/>
            </a:ln>
          </p:spPr>
          <p:txBody>
            <a:bodyPr rtlCol="0" anchor="ctr"/>
            <a:lstStyle/>
            <a:p>
              <a:endParaRPr lang="en-US" sz="1641"/>
            </a:p>
          </p:txBody>
        </p:sp>
        <p:sp>
          <p:nvSpPr>
            <p:cNvPr id="77" name="Freeform: Shape 76">
              <a:extLst>
                <a:ext uri="{FF2B5EF4-FFF2-40B4-BE49-F238E27FC236}">
                  <a16:creationId xmlns:a16="http://schemas.microsoft.com/office/drawing/2014/main" id="{BEA656DB-6EB5-6BD9-B663-3B68A6685284}"/>
                </a:ext>
              </a:extLst>
            </p:cNvPr>
            <p:cNvSpPr/>
            <p:nvPr/>
          </p:nvSpPr>
          <p:spPr>
            <a:xfrm>
              <a:off x="7435733" y="3022166"/>
              <a:ext cx="733359" cy="586651"/>
            </a:xfrm>
            <a:custGeom>
              <a:avLst/>
              <a:gdLst>
                <a:gd name="connsiteX0" fmla="*/ 664232 w 733359"/>
                <a:gd name="connsiteY0" fmla="*/ 323052 h 586651"/>
                <a:gd name="connsiteX1" fmla="*/ 126107 w 733359"/>
                <a:gd name="connsiteY1" fmla="*/ 0 h 586651"/>
                <a:gd name="connsiteX2" fmla="*/ 90703 w 733359"/>
                <a:gd name="connsiteY2" fmla="*/ 165849 h 586651"/>
                <a:gd name="connsiteX3" fmla="*/ 0 w 733359"/>
                <a:gd name="connsiteY3" fmla="*/ 255683 h 586651"/>
                <a:gd name="connsiteX4" fmla="*/ 518282 w 733359"/>
                <a:gd name="connsiteY4" fmla="*/ 566636 h 586651"/>
                <a:gd name="connsiteX5" fmla="*/ 713506 w 733359"/>
                <a:gd name="connsiteY5" fmla="*/ 517413 h 586651"/>
                <a:gd name="connsiteX6" fmla="*/ 664237 w 733359"/>
                <a:gd name="connsiteY6" fmla="*/ 323058 h 58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359" h="586651">
                  <a:moveTo>
                    <a:pt x="664232" y="323052"/>
                  </a:moveTo>
                  <a:lnTo>
                    <a:pt x="126107" y="0"/>
                  </a:lnTo>
                  <a:cubicBezTo>
                    <a:pt x="133028" y="57864"/>
                    <a:pt x="120929" y="114883"/>
                    <a:pt x="90703" y="165849"/>
                  </a:cubicBezTo>
                  <a:cubicBezTo>
                    <a:pt x="68243" y="203843"/>
                    <a:pt x="36273" y="234092"/>
                    <a:pt x="0" y="255683"/>
                  </a:cubicBezTo>
                  <a:lnTo>
                    <a:pt x="518282" y="566636"/>
                  </a:lnTo>
                  <a:cubicBezTo>
                    <a:pt x="581393" y="605481"/>
                    <a:pt x="671941" y="587108"/>
                    <a:pt x="713506" y="517413"/>
                  </a:cubicBezTo>
                  <a:cubicBezTo>
                    <a:pt x="753220" y="450039"/>
                    <a:pt x="731611" y="362794"/>
                    <a:pt x="664237" y="323058"/>
                  </a:cubicBezTo>
                  <a:close/>
                </a:path>
              </a:pathLst>
            </a:custGeom>
            <a:grpFill/>
            <a:ln w="5715"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208C8FB8-6707-3B69-A41F-17278F66A617}"/>
                </a:ext>
              </a:extLst>
            </p:cNvPr>
            <p:cNvSpPr/>
            <p:nvPr/>
          </p:nvSpPr>
          <p:spPr>
            <a:xfrm>
              <a:off x="6726547" y="2176546"/>
              <a:ext cx="626238" cy="547657"/>
            </a:xfrm>
            <a:custGeom>
              <a:avLst/>
              <a:gdLst>
                <a:gd name="connsiteX0" fmla="*/ 626238 w 626238"/>
                <a:gd name="connsiteY0" fmla="*/ 319594 h 547657"/>
                <a:gd name="connsiteX1" fmla="*/ 306644 w 626238"/>
                <a:gd name="connsiteY1" fmla="*/ 0 h 547657"/>
                <a:gd name="connsiteX2" fmla="*/ 0 w 626238"/>
                <a:gd name="connsiteY2" fmla="*/ 228914 h 547657"/>
                <a:gd name="connsiteX3" fmla="*/ 531226 w 626238"/>
                <a:gd name="connsiteY3" fmla="*/ 547657 h 547657"/>
                <a:gd name="connsiteX4" fmla="*/ 626238 w 626238"/>
                <a:gd name="connsiteY4" fmla="*/ 319594 h 54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38" h="547657">
                  <a:moveTo>
                    <a:pt x="626238" y="319594"/>
                  </a:moveTo>
                  <a:cubicBezTo>
                    <a:pt x="626238" y="143389"/>
                    <a:pt x="483718" y="0"/>
                    <a:pt x="306644" y="0"/>
                  </a:cubicBezTo>
                  <a:cubicBezTo>
                    <a:pt x="161535" y="0"/>
                    <a:pt x="39736" y="96755"/>
                    <a:pt x="0" y="228914"/>
                  </a:cubicBezTo>
                  <a:lnTo>
                    <a:pt x="531226" y="547657"/>
                  </a:lnTo>
                  <a:cubicBezTo>
                    <a:pt x="589960" y="488901"/>
                    <a:pt x="626238" y="408554"/>
                    <a:pt x="626238" y="319594"/>
                  </a:cubicBezTo>
                  <a:close/>
                </a:path>
              </a:pathLst>
            </a:custGeom>
            <a:grpFill/>
            <a:ln w="5715" cap="flat">
              <a:noFill/>
              <a:prstDash val="solid"/>
              <a:miter/>
            </a:ln>
          </p:spPr>
          <p:txBody>
            <a:bodyPr rtlCol="0" anchor="ctr"/>
            <a:lstStyle/>
            <a:p>
              <a:endParaRPr lang="en-US" sz="1641"/>
            </a:p>
          </p:txBody>
        </p:sp>
      </p:grpSp>
      <p:grpSp>
        <p:nvGrpSpPr>
          <p:cNvPr id="93" name="Group 92">
            <a:extLst>
              <a:ext uri="{FF2B5EF4-FFF2-40B4-BE49-F238E27FC236}">
                <a16:creationId xmlns:a16="http://schemas.microsoft.com/office/drawing/2014/main" id="{1488E116-F441-8AA4-059C-A65275EF2A2B}"/>
              </a:ext>
            </a:extLst>
          </p:cNvPr>
          <p:cNvGrpSpPr/>
          <p:nvPr/>
        </p:nvGrpSpPr>
        <p:grpSpPr>
          <a:xfrm>
            <a:off x="2011698" y="2178343"/>
            <a:ext cx="1339220" cy="605493"/>
            <a:chOff x="2218871" y="2194738"/>
            <a:chExt cx="1468183" cy="663799"/>
          </a:xfrm>
        </p:grpSpPr>
        <p:sp>
          <p:nvSpPr>
            <p:cNvPr id="100" name="TextBox 99">
              <a:extLst>
                <a:ext uri="{FF2B5EF4-FFF2-40B4-BE49-F238E27FC236}">
                  <a16:creationId xmlns:a16="http://schemas.microsoft.com/office/drawing/2014/main" id="{2FDB46DF-4194-8CEB-30F3-8F1CD9A2139D}"/>
                </a:ext>
              </a:extLst>
            </p:cNvPr>
            <p:cNvSpPr txBox="1"/>
            <p:nvPr/>
          </p:nvSpPr>
          <p:spPr>
            <a:xfrm>
              <a:off x="2674971" y="2194738"/>
              <a:ext cx="1012083" cy="663799"/>
            </a:xfrm>
            <a:prstGeom prst="rect">
              <a:avLst/>
            </a:prstGeom>
            <a:noFill/>
          </p:spPr>
          <p:txBody>
            <a:bodyPr wrap="square">
              <a:spAutoFit/>
            </a:bodyPr>
            <a:lstStyle/>
            <a:p>
              <a:pPr>
                <a:defRPr/>
              </a:pPr>
              <a:r>
                <a:rPr lang="es-ES" altLang="en-US" sz="1094" b="1">
                  <a:solidFill>
                    <a:schemeClr val="accent1"/>
                  </a:solidFill>
                  <a:latin typeface="Avenir Next LT Pro Demi" panose="020B0704020202020204" pitchFamily="34" charset="0"/>
                  <a:ea typeface="Noto Sans JP Medium" panose="020B0600000000000000" pitchFamily="34" charset="-128"/>
                </a:rPr>
                <a:t>21% </a:t>
              </a:r>
              <a:r>
                <a:rPr lang="es-ES" altLang="en-US" sz="1094">
                  <a:solidFill>
                    <a:schemeClr val="tx1">
                      <a:lumMod val="85000"/>
                      <a:lumOff val="15000"/>
                    </a:schemeClr>
                  </a:solidFill>
                  <a:latin typeface="Avenir Next LT Pro" panose="020B0504020202020204" pitchFamily="34" charset="0"/>
                  <a:ea typeface="Noto Sans JP Medium" panose="020B0600000000000000" pitchFamily="34" charset="-128"/>
                </a:rPr>
                <a:t>población </a:t>
              </a:r>
              <a:r>
                <a:rPr lang="es-ES" altLang="en-US" sz="1094">
                  <a:solidFill>
                    <a:schemeClr val="tx1">
                      <a:lumMod val="85000"/>
                      <a:lumOff val="15000"/>
                    </a:schemeClr>
                  </a:solidFill>
                  <a:latin typeface="+mj-lt"/>
                  <a:ea typeface="Noto Sans JP Medium" panose="020B0600000000000000" pitchFamily="34" charset="-128"/>
                </a:rPr>
                <a:t>urbana</a:t>
              </a:r>
            </a:p>
          </p:txBody>
        </p:sp>
        <p:pic>
          <p:nvPicPr>
            <p:cNvPr id="193" name="Picture 192">
              <a:extLst>
                <a:ext uri="{FF2B5EF4-FFF2-40B4-BE49-F238E27FC236}">
                  <a16:creationId xmlns:a16="http://schemas.microsoft.com/office/drawing/2014/main" id="{4436531E-DCCF-28AC-709C-C919F9357AA5}"/>
                </a:ext>
              </a:extLst>
            </p:cNvPr>
            <p:cNvPicPr>
              <a:picLocks noChangeAspect="1"/>
            </p:cNvPicPr>
            <p:nvPr/>
          </p:nvPicPr>
          <p:blipFill>
            <a:blip r:embed="rId4"/>
            <a:srcRect l="55214" t="10754" b="43823"/>
            <a:stretch/>
          </p:blipFill>
          <p:spPr>
            <a:xfrm>
              <a:off x="2218871" y="2236548"/>
              <a:ext cx="554821" cy="562710"/>
            </a:xfrm>
            <a:prstGeom prst="rect">
              <a:avLst/>
            </a:prstGeom>
          </p:spPr>
        </p:pic>
      </p:grpSp>
      <p:grpSp>
        <p:nvGrpSpPr>
          <p:cNvPr id="94" name="Group 93">
            <a:extLst>
              <a:ext uri="{FF2B5EF4-FFF2-40B4-BE49-F238E27FC236}">
                <a16:creationId xmlns:a16="http://schemas.microsoft.com/office/drawing/2014/main" id="{DA91CA2D-F19C-EF0C-36AA-33DBAB4EEF1E}"/>
              </a:ext>
            </a:extLst>
          </p:cNvPr>
          <p:cNvGrpSpPr/>
          <p:nvPr/>
        </p:nvGrpSpPr>
        <p:grpSpPr>
          <a:xfrm>
            <a:off x="767491" y="2178343"/>
            <a:ext cx="1291697" cy="605493"/>
            <a:chOff x="854850" y="2194738"/>
            <a:chExt cx="1416084" cy="663799"/>
          </a:xfrm>
        </p:grpSpPr>
        <p:grpSp>
          <p:nvGrpSpPr>
            <p:cNvPr id="95" name="Group 94">
              <a:extLst>
                <a:ext uri="{FF2B5EF4-FFF2-40B4-BE49-F238E27FC236}">
                  <a16:creationId xmlns:a16="http://schemas.microsoft.com/office/drawing/2014/main" id="{3816CA5B-DF73-657F-7B16-3184A33B62AA}"/>
                </a:ext>
              </a:extLst>
            </p:cNvPr>
            <p:cNvGrpSpPr/>
            <p:nvPr/>
          </p:nvGrpSpPr>
          <p:grpSpPr>
            <a:xfrm>
              <a:off x="854850" y="2240492"/>
              <a:ext cx="554822" cy="554822"/>
              <a:chOff x="5342656" y="2371539"/>
              <a:chExt cx="1274787" cy="1274787"/>
            </a:xfrm>
          </p:grpSpPr>
          <p:pic>
            <p:nvPicPr>
              <p:cNvPr id="97" name="Picture 96">
                <a:extLst>
                  <a:ext uri="{FF2B5EF4-FFF2-40B4-BE49-F238E27FC236}">
                    <a16:creationId xmlns:a16="http://schemas.microsoft.com/office/drawing/2014/main" id="{7B2AD6C7-8F99-48E9-7EF2-0DEE2785546A}"/>
                  </a:ext>
                </a:extLst>
              </p:cNvPr>
              <p:cNvPicPr>
                <a:picLocks noChangeAspect="1"/>
              </p:cNvPicPr>
              <p:nvPr/>
            </p:nvPicPr>
            <p:blipFill>
              <a:blip r:embed="rId5"/>
              <a:stretch>
                <a:fillRect/>
              </a:stretch>
            </p:blipFill>
            <p:spPr>
              <a:xfrm>
                <a:off x="5342656" y="2371539"/>
                <a:ext cx="1274787" cy="1274787"/>
              </a:xfrm>
              <a:prstGeom prst="rect">
                <a:avLst/>
              </a:prstGeom>
            </p:spPr>
          </p:pic>
          <p:pic>
            <p:nvPicPr>
              <p:cNvPr id="98" name="Picture 97">
                <a:extLst>
                  <a:ext uri="{FF2B5EF4-FFF2-40B4-BE49-F238E27FC236}">
                    <a16:creationId xmlns:a16="http://schemas.microsoft.com/office/drawing/2014/main" id="{E56E39B6-754F-C52C-5F7A-F4F8E3124398}"/>
                  </a:ext>
                </a:extLst>
              </p:cNvPr>
              <p:cNvPicPr>
                <a:picLocks noChangeAspect="1"/>
              </p:cNvPicPr>
              <p:nvPr/>
            </p:nvPicPr>
            <p:blipFill>
              <a:blip r:embed="rId6"/>
              <a:stretch>
                <a:fillRect/>
              </a:stretch>
            </p:blipFill>
            <p:spPr>
              <a:xfrm>
                <a:off x="5553323" y="2702666"/>
                <a:ext cx="247402" cy="454799"/>
              </a:xfrm>
              <a:prstGeom prst="rect">
                <a:avLst/>
              </a:prstGeom>
            </p:spPr>
          </p:pic>
          <p:pic>
            <p:nvPicPr>
              <p:cNvPr id="99" name="Picture 98">
                <a:extLst>
                  <a:ext uri="{FF2B5EF4-FFF2-40B4-BE49-F238E27FC236}">
                    <a16:creationId xmlns:a16="http://schemas.microsoft.com/office/drawing/2014/main" id="{3EFB9690-1485-C9B3-B1CB-12CCC539B3DC}"/>
                  </a:ext>
                </a:extLst>
              </p:cNvPr>
              <p:cNvPicPr>
                <a:picLocks noChangeAspect="1"/>
              </p:cNvPicPr>
              <p:nvPr/>
            </p:nvPicPr>
            <p:blipFill>
              <a:blip r:embed="rId6"/>
              <a:stretch>
                <a:fillRect/>
              </a:stretch>
            </p:blipFill>
            <p:spPr>
              <a:xfrm>
                <a:off x="5367015" y="2651173"/>
                <a:ext cx="247402" cy="454799"/>
              </a:xfrm>
              <a:prstGeom prst="rect">
                <a:avLst/>
              </a:prstGeom>
            </p:spPr>
          </p:pic>
        </p:grpSp>
        <p:sp>
          <p:nvSpPr>
            <p:cNvPr id="96" name="TextBox 95">
              <a:extLst>
                <a:ext uri="{FF2B5EF4-FFF2-40B4-BE49-F238E27FC236}">
                  <a16:creationId xmlns:a16="http://schemas.microsoft.com/office/drawing/2014/main" id="{6B7322D2-CE4E-DB98-8348-32F22077B7EE}"/>
                </a:ext>
              </a:extLst>
            </p:cNvPr>
            <p:cNvSpPr txBox="1"/>
            <p:nvPr/>
          </p:nvSpPr>
          <p:spPr>
            <a:xfrm>
              <a:off x="1324169" y="2194738"/>
              <a:ext cx="946765" cy="663799"/>
            </a:xfrm>
            <a:prstGeom prst="rect">
              <a:avLst/>
            </a:prstGeom>
            <a:noFill/>
          </p:spPr>
          <p:txBody>
            <a:bodyPr wrap="square">
              <a:spAutoFit/>
            </a:bodyPr>
            <a:lstStyle/>
            <a:p>
              <a:pPr>
                <a:defRPr/>
              </a:pPr>
              <a:r>
                <a:rPr lang="es-ES" altLang="en-US" sz="1094" b="1">
                  <a:solidFill>
                    <a:schemeClr val="accent1"/>
                  </a:solidFill>
                  <a:latin typeface="Avenir Next LT Pro Demi" panose="020B0704020202020204" pitchFamily="34" charset="0"/>
                  <a:ea typeface="Noto Sans JP Medium" panose="020B0600000000000000" pitchFamily="34" charset="-128"/>
                </a:rPr>
                <a:t>79% </a:t>
              </a:r>
              <a:r>
                <a:rPr lang="es-ES" altLang="en-US" sz="1094">
                  <a:solidFill>
                    <a:schemeClr val="tx1">
                      <a:lumMod val="85000"/>
                      <a:lumOff val="15000"/>
                    </a:schemeClr>
                  </a:solidFill>
                  <a:latin typeface="Avenir Next LT Pro" panose="020B0504020202020204" pitchFamily="34" charset="0"/>
                  <a:ea typeface="Noto Sans JP Medium" panose="020B0600000000000000" pitchFamily="34" charset="-128"/>
                </a:rPr>
                <a:t>población </a:t>
              </a:r>
              <a:r>
                <a:rPr lang="es-ES" altLang="en-US" sz="1094">
                  <a:solidFill>
                    <a:schemeClr val="tx1">
                      <a:lumMod val="85000"/>
                      <a:lumOff val="15000"/>
                    </a:schemeClr>
                  </a:solidFill>
                  <a:latin typeface="+mj-lt"/>
                  <a:ea typeface="Noto Sans JP Medium" panose="020B0600000000000000" pitchFamily="34" charset="-128"/>
                </a:rPr>
                <a:t>rural</a:t>
              </a:r>
              <a:endParaRPr lang="es-ES" altLang="en-US" sz="1094" b="1">
                <a:solidFill>
                  <a:schemeClr val="tx1">
                    <a:lumMod val="85000"/>
                    <a:lumOff val="15000"/>
                  </a:schemeClr>
                </a:solidFill>
                <a:latin typeface="Avenir Next LT Pro Demi" panose="020B0704020202020204" pitchFamily="34" charset="0"/>
                <a:ea typeface="Noto Sans JP Medium" panose="020B0600000000000000" pitchFamily="34" charset="-128"/>
              </a:endParaRPr>
            </a:p>
          </p:txBody>
        </p:sp>
      </p:grpSp>
      <p:sp>
        <p:nvSpPr>
          <p:cNvPr id="196" name="TextBox 195">
            <a:extLst>
              <a:ext uri="{FF2B5EF4-FFF2-40B4-BE49-F238E27FC236}">
                <a16:creationId xmlns:a16="http://schemas.microsoft.com/office/drawing/2014/main" id="{1624FE35-ECCD-50FD-DB01-245533733FCC}"/>
              </a:ext>
            </a:extLst>
          </p:cNvPr>
          <p:cNvSpPr txBox="1"/>
          <p:nvPr/>
        </p:nvSpPr>
        <p:spPr>
          <a:xfrm>
            <a:off x="3260992" y="5663436"/>
            <a:ext cx="2329373" cy="589363"/>
          </a:xfrm>
          <a:prstGeom prst="rect">
            <a:avLst/>
          </a:prstGeom>
          <a:noFill/>
        </p:spPr>
        <p:txBody>
          <a:bodyPr wrap="square" lIns="83408" tIns="41705" rIns="83408" bIns="41705" anchor="t">
            <a:spAutoFit/>
          </a:bodyPr>
          <a:lstStyle/>
          <a:p>
            <a:r>
              <a:rPr lang="es-ES" sz="1050" dirty="0">
                <a:latin typeface="Avenir Next LT Pro Demi"/>
                <a:ea typeface="Noto Sans JP"/>
              </a:rPr>
              <a:t>Salario promedio </a:t>
            </a:r>
          </a:p>
          <a:p>
            <a:r>
              <a:rPr lang="es-ES" sz="1050" dirty="0">
                <a:latin typeface="Avenir Next LT Pro"/>
                <a:cs typeface="Mangal"/>
              </a:rPr>
              <a:t>Áreas rurales: </a:t>
            </a:r>
            <a:r>
              <a:rPr lang="es-ES" sz="1050" b="1" dirty="0">
                <a:latin typeface="Avenir Next LT Pro"/>
                <a:cs typeface="Mangal"/>
              </a:rPr>
              <a:t>160 L/</a:t>
            </a:r>
            <a:r>
              <a:rPr lang="es-ES" sz="1050" b="1" dirty="0">
                <a:latin typeface="Avenir Next LT Pro"/>
                <a:ea typeface="Noto Sans JP Medium"/>
                <a:cs typeface="Mangal"/>
              </a:rPr>
              <a:t>día</a:t>
            </a:r>
            <a:r>
              <a:rPr lang="es-ES" sz="1050" b="1" dirty="0">
                <a:latin typeface="Avenir Next LT Pro"/>
                <a:cs typeface="Mangal"/>
              </a:rPr>
              <a:t> </a:t>
            </a:r>
            <a:r>
              <a:rPr lang="es-ES" sz="1050" b="1" dirty="0">
                <a:solidFill>
                  <a:srgbClr val="14878A"/>
                </a:solidFill>
                <a:latin typeface="Avenir Next LT Pro Demi"/>
                <a:ea typeface="Noto Sans JP Medium"/>
              </a:rPr>
              <a:t>(7 USD) </a:t>
            </a:r>
            <a:br>
              <a:rPr lang="es-ES" sz="1050" dirty="0">
                <a:latin typeface="Avenir Next LT Pro"/>
                <a:cs typeface="Mangal"/>
              </a:rPr>
            </a:br>
            <a:r>
              <a:rPr lang="es-ES" sz="1050" dirty="0">
                <a:latin typeface="Avenir Next LT Pro"/>
                <a:cs typeface="Mangal"/>
              </a:rPr>
              <a:t>Áreas urbanas: </a:t>
            </a:r>
            <a:r>
              <a:rPr lang="es-ES" sz="1050" b="1" dirty="0">
                <a:latin typeface="Avenir Next LT Pro"/>
                <a:cs typeface="Mangal"/>
              </a:rPr>
              <a:t>300 L</a:t>
            </a:r>
            <a:r>
              <a:rPr lang="es-ES" sz="1050" b="1" dirty="0">
                <a:latin typeface="Avenir Next LT Pro"/>
                <a:ea typeface="Noto Sans JP Medium"/>
                <a:cs typeface="Mangal"/>
              </a:rPr>
              <a:t>/día </a:t>
            </a:r>
            <a:r>
              <a:rPr lang="es-ES" sz="1050" b="1" dirty="0">
                <a:solidFill>
                  <a:srgbClr val="14878A"/>
                </a:solidFill>
                <a:latin typeface="Avenir Next LT Pro Demi"/>
                <a:ea typeface="Noto Sans JP Medium"/>
              </a:rPr>
              <a:t>(12 USD)</a:t>
            </a:r>
          </a:p>
        </p:txBody>
      </p:sp>
      <p:sp>
        <p:nvSpPr>
          <p:cNvPr id="197" name="Freeform: Shape 196">
            <a:extLst>
              <a:ext uri="{FF2B5EF4-FFF2-40B4-BE49-F238E27FC236}">
                <a16:creationId xmlns:a16="http://schemas.microsoft.com/office/drawing/2014/main" id="{79720795-20B7-7C6E-7B7F-DF47CAACC641}"/>
              </a:ext>
            </a:extLst>
          </p:cNvPr>
          <p:cNvSpPr/>
          <p:nvPr/>
        </p:nvSpPr>
        <p:spPr>
          <a:xfrm>
            <a:off x="2708624" y="5681649"/>
            <a:ext cx="546295" cy="553132"/>
          </a:xfrm>
          <a:custGeom>
            <a:avLst/>
            <a:gdLst>
              <a:gd name="connsiteX0" fmla="*/ 3207252 w 3703182"/>
              <a:gd name="connsiteY0" fmla="*/ 815366 h 3749521"/>
              <a:gd name="connsiteX1" fmla="*/ 2519795 w 3703182"/>
              <a:gd name="connsiteY1" fmla="*/ 235351 h 3749521"/>
              <a:gd name="connsiteX2" fmla="*/ 2319701 w 3703182"/>
              <a:gd name="connsiteY2" fmla="*/ 203964 h 3749521"/>
              <a:gd name="connsiteX3" fmla="*/ 2384149 w 3703182"/>
              <a:gd name="connsiteY3" fmla="*/ 395617 h 3749521"/>
              <a:gd name="connsiteX4" fmla="*/ 3071778 w 3703182"/>
              <a:gd name="connsiteY4" fmla="*/ 975975 h 3749521"/>
              <a:gd name="connsiteX5" fmla="*/ 3271872 w 3703182"/>
              <a:gd name="connsiteY5" fmla="*/ 1007362 h 3749521"/>
              <a:gd name="connsiteX6" fmla="*/ 3207264 w 3703182"/>
              <a:gd name="connsiteY6" fmla="*/ 815372 h 3749521"/>
              <a:gd name="connsiteX7" fmla="*/ 2923491 w 3703182"/>
              <a:gd name="connsiteY7" fmla="*/ 454161 h 3749521"/>
              <a:gd name="connsiteX8" fmla="*/ 3242011 w 3703182"/>
              <a:gd name="connsiteY8" fmla="*/ 791906 h 3749521"/>
              <a:gd name="connsiteX9" fmla="*/ 3054062 w 3703182"/>
              <a:gd name="connsiteY9" fmla="*/ 1014591 h 3749521"/>
              <a:gd name="connsiteX10" fmla="*/ 2349402 w 3703182"/>
              <a:gd name="connsiteY10" fmla="*/ 419888 h 3749521"/>
              <a:gd name="connsiteX11" fmla="*/ 2537014 w 3703182"/>
              <a:gd name="connsiteY11" fmla="*/ 197203 h 3749521"/>
              <a:gd name="connsiteX12" fmla="*/ 2923514 w 3703182"/>
              <a:gd name="connsiteY12" fmla="*/ 454132 h 3749521"/>
              <a:gd name="connsiteX13" fmla="*/ 2152023 w 3703182"/>
              <a:gd name="connsiteY13" fmla="*/ 98179 h 3749521"/>
              <a:gd name="connsiteX14" fmla="*/ 2188794 w 3703182"/>
              <a:gd name="connsiteY14" fmla="*/ 415699 h 3749521"/>
              <a:gd name="connsiteX15" fmla="*/ 3084963 w 3703182"/>
              <a:gd name="connsiteY15" fmla="*/ 1172022 h 3749521"/>
              <a:gd name="connsiteX16" fmla="*/ 3404157 w 3703182"/>
              <a:gd name="connsiteY16" fmla="*/ 1154654 h 3749521"/>
              <a:gd name="connsiteX17" fmla="*/ 3367387 w 3703182"/>
              <a:gd name="connsiteY17" fmla="*/ 837135 h 3749521"/>
              <a:gd name="connsiteX18" fmla="*/ 2471560 w 3703182"/>
              <a:gd name="connsiteY18" fmla="*/ 80983 h 3749521"/>
              <a:gd name="connsiteX19" fmla="*/ 2152035 w 3703182"/>
              <a:gd name="connsiteY19" fmla="*/ 98197 h 3749521"/>
              <a:gd name="connsiteX20" fmla="*/ 3331485 w 3703182"/>
              <a:gd name="connsiteY20" fmla="*/ 1241008 h 3749521"/>
              <a:gd name="connsiteX21" fmla="*/ 2546987 w 3703182"/>
              <a:gd name="connsiteY21" fmla="*/ 900566 h 3749521"/>
              <a:gd name="connsiteX22" fmla="*/ 2151538 w 3703182"/>
              <a:gd name="connsiteY22" fmla="*/ 435599 h 3749521"/>
              <a:gd name="connsiteX23" fmla="*/ 2079317 w 3703182"/>
              <a:gd name="connsiteY23" fmla="*/ 184562 h 3749521"/>
              <a:gd name="connsiteX24" fmla="*/ 1936596 w 3703182"/>
              <a:gd name="connsiteY24" fmla="*/ 353600 h 3749521"/>
              <a:gd name="connsiteX25" fmla="*/ 1973367 w 3703182"/>
              <a:gd name="connsiteY25" fmla="*/ 671120 h 3749521"/>
              <a:gd name="connsiteX26" fmla="*/ 2869536 w 3703182"/>
              <a:gd name="connsiteY26" fmla="*/ 1427271 h 3749521"/>
              <a:gd name="connsiteX27" fmla="*/ 3188730 w 3703182"/>
              <a:gd name="connsiteY27" fmla="*/ 1410058 h 3749521"/>
              <a:gd name="connsiteX28" fmla="*/ 801569 w 3703182"/>
              <a:gd name="connsiteY28" fmla="*/ 840489 h 3749521"/>
              <a:gd name="connsiteX29" fmla="*/ 466013 w 3703182"/>
              <a:gd name="connsiteY29" fmla="*/ 1675565 h 3749521"/>
              <a:gd name="connsiteX30" fmla="*/ 660860 w 3703182"/>
              <a:gd name="connsiteY30" fmla="*/ 1753855 h 3749521"/>
              <a:gd name="connsiteX31" fmla="*/ 996416 w 3703182"/>
              <a:gd name="connsiteY31" fmla="*/ 919065 h 3749521"/>
              <a:gd name="connsiteX32" fmla="*/ 801569 w 3703182"/>
              <a:gd name="connsiteY32" fmla="*/ 840438 h 3749521"/>
              <a:gd name="connsiteX33" fmla="*/ 547834 w 3703182"/>
              <a:gd name="connsiteY33" fmla="*/ 1221611 h 3749521"/>
              <a:gd name="connsiteX34" fmla="*/ 768176 w 3703182"/>
              <a:gd name="connsiteY34" fmla="*/ 815018 h 3749521"/>
              <a:gd name="connsiteX35" fmla="*/ 1038456 w 3703182"/>
              <a:gd name="connsiteY35" fmla="*/ 923671 h 3749521"/>
              <a:gd name="connsiteX36" fmla="*/ 694641 w 3703182"/>
              <a:gd name="connsiteY36" fmla="*/ 1779207 h 3749521"/>
              <a:gd name="connsiteX37" fmla="*/ 424362 w 3703182"/>
              <a:gd name="connsiteY37" fmla="*/ 1670553 h 3749521"/>
              <a:gd name="connsiteX38" fmla="*/ 546834 w 3703182"/>
              <a:gd name="connsiteY38" fmla="*/ 1224492 h 3749521"/>
              <a:gd name="connsiteX39" fmla="*/ 547840 w 3703182"/>
              <a:gd name="connsiteY39" fmla="*/ 1221634 h 3749521"/>
              <a:gd name="connsiteX40" fmla="*/ 1062053 w 3703182"/>
              <a:gd name="connsiteY40" fmla="*/ 547298 h 3749521"/>
              <a:gd name="connsiteX41" fmla="*/ 772039 w 3703182"/>
              <a:gd name="connsiteY41" fmla="*/ 681601 h 3749521"/>
              <a:gd name="connsiteX42" fmla="*/ 334750 w 3703182"/>
              <a:gd name="connsiteY42" fmla="*/ 1769566 h 3749521"/>
              <a:gd name="connsiteX43" fmla="*/ 741344 w 3703182"/>
              <a:gd name="connsiteY43" fmla="*/ 1932866 h 3749521"/>
              <a:gd name="connsiteX44" fmla="*/ 1178633 w 3703182"/>
              <a:gd name="connsiteY44" fmla="*/ 844901 h 3749521"/>
              <a:gd name="connsiteX45" fmla="*/ 1062058 w 3703182"/>
              <a:gd name="connsiteY45" fmla="*/ 547298 h 3749521"/>
              <a:gd name="connsiteX46" fmla="*/ 1830320 w 3703182"/>
              <a:gd name="connsiteY46" fmla="*/ 3495096 h 3749521"/>
              <a:gd name="connsiteX47" fmla="*/ 521471 w 3703182"/>
              <a:gd name="connsiteY47" fmla="*/ 3334984 h 3749521"/>
              <a:gd name="connsiteX48" fmla="*/ 0 w 3703182"/>
              <a:gd name="connsiteY48" fmla="*/ 3051223 h 3749521"/>
              <a:gd name="connsiteX49" fmla="*/ 0 w 3703182"/>
              <a:gd name="connsiteY49" fmla="*/ 3226513 h 3749521"/>
              <a:gd name="connsiteX50" fmla="*/ 533124 w 3703182"/>
              <a:gd name="connsiteY50" fmla="*/ 3591268 h 3749521"/>
              <a:gd name="connsiteX51" fmla="*/ 1830314 w 3703182"/>
              <a:gd name="connsiteY51" fmla="*/ 3749522 h 3749521"/>
              <a:gd name="connsiteX52" fmla="*/ 2584472 w 3703182"/>
              <a:gd name="connsiteY52" fmla="*/ 3452079 h 3749521"/>
              <a:gd name="connsiteX53" fmla="*/ 1872840 w 3703182"/>
              <a:gd name="connsiteY53" fmla="*/ 3495096 h 3749521"/>
              <a:gd name="connsiteX54" fmla="*/ 1872840 w 3703182"/>
              <a:gd name="connsiteY54" fmla="*/ 3749167 h 3749521"/>
              <a:gd name="connsiteX55" fmla="*/ 2584472 w 3703182"/>
              <a:gd name="connsiteY55" fmla="*/ 3705968 h 3749521"/>
              <a:gd name="connsiteX56" fmla="*/ 3015686 w 3703182"/>
              <a:gd name="connsiteY56" fmla="*/ 3377669 h 3749521"/>
              <a:gd name="connsiteX57" fmla="*/ 2626643 w 3703182"/>
              <a:gd name="connsiteY57" fmla="*/ 3446849 h 3749521"/>
              <a:gd name="connsiteX58" fmla="*/ 2626643 w 3703182"/>
              <a:gd name="connsiteY58" fmla="*/ 3700584 h 3749521"/>
              <a:gd name="connsiteX59" fmla="*/ 3015686 w 3703182"/>
              <a:gd name="connsiteY59" fmla="*/ 3631067 h 3749521"/>
              <a:gd name="connsiteX60" fmla="*/ 3319364 w 3703182"/>
              <a:gd name="connsiteY60" fmla="*/ 3290116 h 3749521"/>
              <a:gd name="connsiteX61" fmla="*/ 3057857 w 3703182"/>
              <a:gd name="connsiteY61" fmla="*/ 3367891 h 3749521"/>
              <a:gd name="connsiteX62" fmla="*/ 3058194 w 3703182"/>
              <a:gd name="connsiteY62" fmla="*/ 3620957 h 3749521"/>
              <a:gd name="connsiteX63" fmla="*/ 3319523 w 3703182"/>
              <a:gd name="connsiteY63" fmla="*/ 3541998 h 3749521"/>
              <a:gd name="connsiteX64" fmla="*/ 3542403 w 3703182"/>
              <a:gd name="connsiteY64" fmla="*/ 3188051 h 3749521"/>
              <a:gd name="connsiteX65" fmla="*/ 3361552 w 3703182"/>
              <a:gd name="connsiteY65" fmla="*/ 3274091 h 3749521"/>
              <a:gd name="connsiteX66" fmla="*/ 3361552 w 3703182"/>
              <a:gd name="connsiteY66" fmla="*/ 3525642 h 3749521"/>
              <a:gd name="connsiteX67" fmla="*/ 3542403 w 3703182"/>
              <a:gd name="connsiteY67" fmla="*/ 3436568 h 3749521"/>
              <a:gd name="connsiteX68" fmla="*/ 3703183 w 3703182"/>
              <a:gd name="connsiteY68" fmla="*/ 3051069 h 3749521"/>
              <a:gd name="connsiteX69" fmla="*/ 3584574 w 3703182"/>
              <a:gd name="connsiteY69" fmla="*/ 3161397 h 3749521"/>
              <a:gd name="connsiteX70" fmla="*/ 3584574 w 3703182"/>
              <a:gd name="connsiteY70" fmla="*/ 3408033 h 3749521"/>
              <a:gd name="connsiteX71" fmla="*/ 3703183 w 3703182"/>
              <a:gd name="connsiteY71" fmla="*/ 3226513 h 3749521"/>
              <a:gd name="connsiteX72" fmla="*/ 335962 w 3703182"/>
              <a:gd name="connsiteY72" fmla="*/ 1246443 h 3749521"/>
              <a:gd name="connsiteX73" fmla="*/ 293614 w 3703182"/>
              <a:gd name="connsiteY73" fmla="*/ 1246443 h 3749521"/>
              <a:gd name="connsiteX74" fmla="*/ 293614 w 3703182"/>
              <a:gd name="connsiteY74" fmla="*/ 296610 h 3749521"/>
              <a:gd name="connsiteX75" fmla="*/ 335962 w 3703182"/>
              <a:gd name="connsiteY75" fmla="*/ 296610 h 3749521"/>
              <a:gd name="connsiteX76" fmla="*/ 546680 w 3703182"/>
              <a:gd name="connsiteY76" fmla="*/ 838335 h 3749521"/>
              <a:gd name="connsiteX77" fmla="*/ 504331 w 3703182"/>
              <a:gd name="connsiteY77" fmla="*/ 838335 h 3749521"/>
              <a:gd name="connsiteX78" fmla="*/ 504331 w 3703182"/>
              <a:gd name="connsiteY78" fmla="*/ 45893 h 3749521"/>
              <a:gd name="connsiteX79" fmla="*/ 546680 w 3703182"/>
              <a:gd name="connsiteY79" fmla="*/ 45893 h 3749521"/>
              <a:gd name="connsiteX80" fmla="*/ 757060 w 3703182"/>
              <a:gd name="connsiteY80" fmla="*/ 567564 h 3749521"/>
              <a:gd name="connsiteX81" fmla="*/ 714889 w 3703182"/>
              <a:gd name="connsiteY81" fmla="*/ 567564 h 3749521"/>
              <a:gd name="connsiteX82" fmla="*/ 714889 w 3703182"/>
              <a:gd name="connsiteY82" fmla="*/ 119474 h 3749521"/>
              <a:gd name="connsiteX83" fmla="*/ 757060 w 3703182"/>
              <a:gd name="connsiteY83" fmla="*/ 119474 h 3749521"/>
              <a:gd name="connsiteX84" fmla="*/ 967778 w 3703182"/>
              <a:gd name="connsiteY84" fmla="*/ 412007 h 3749521"/>
              <a:gd name="connsiteX85" fmla="*/ 925607 w 3703182"/>
              <a:gd name="connsiteY85" fmla="*/ 412007 h 3749521"/>
              <a:gd name="connsiteX86" fmla="*/ 925784 w 3703182"/>
              <a:gd name="connsiteY86" fmla="*/ 21290 h 3749521"/>
              <a:gd name="connsiteX87" fmla="*/ 967955 w 3703182"/>
              <a:gd name="connsiteY87" fmla="*/ 21290 h 3749521"/>
              <a:gd name="connsiteX88" fmla="*/ 1537181 w 3703182"/>
              <a:gd name="connsiteY88" fmla="*/ 683961 h 3749521"/>
              <a:gd name="connsiteX89" fmla="*/ 1494832 w 3703182"/>
              <a:gd name="connsiteY89" fmla="*/ 683961 h 3749521"/>
              <a:gd name="connsiteX90" fmla="*/ 1494656 w 3703182"/>
              <a:gd name="connsiteY90" fmla="*/ 236048 h 3749521"/>
              <a:gd name="connsiteX91" fmla="*/ 1537004 w 3703182"/>
              <a:gd name="connsiteY91" fmla="*/ 236048 h 3749521"/>
              <a:gd name="connsiteX92" fmla="*/ 1782480 w 3703182"/>
              <a:gd name="connsiteY92" fmla="*/ 1276150 h 3749521"/>
              <a:gd name="connsiteX93" fmla="*/ 1740309 w 3703182"/>
              <a:gd name="connsiteY93" fmla="*/ 1276150 h 3749521"/>
              <a:gd name="connsiteX94" fmla="*/ 1740309 w 3703182"/>
              <a:gd name="connsiteY94" fmla="*/ 1100190 h 3749521"/>
              <a:gd name="connsiteX95" fmla="*/ 1782480 w 3703182"/>
              <a:gd name="connsiteY95" fmla="*/ 1100190 h 3749521"/>
              <a:gd name="connsiteX96" fmla="*/ 1989986 w 3703182"/>
              <a:gd name="connsiteY96" fmla="*/ 1334191 h 3749521"/>
              <a:gd name="connsiteX97" fmla="*/ 1947815 w 3703182"/>
              <a:gd name="connsiteY97" fmla="*/ 1334191 h 3749521"/>
              <a:gd name="connsiteX98" fmla="*/ 1947815 w 3703182"/>
              <a:gd name="connsiteY98" fmla="*/ 935701 h 3749521"/>
              <a:gd name="connsiteX99" fmla="*/ 1989986 w 3703182"/>
              <a:gd name="connsiteY99" fmla="*/ 935701 h 3749521"/>
              <a:gd name="connsiteX100" fmla="*/ 2197492 w 3703182"/>
              <a:gd name="connsiteY100" fmla="*/ 1397639 h 3749521"/>
              <a:gd name="connsiteX101" fmla="*/ 2155321 w 3703182"/>
              <a:gd name="connsiteY101" fmla="*/ 1397639 h 3749521"/>
              <a:gd name="connsiteX102" fmla="*/ 2155321 w 3703182"/>
              <a:gd name="connsiteY102" fmla="*/ 1124325 h 3749521"/>
              <a:gd name="connsiteX103" fmla="*/ 2197492 w 3703182"/>
              <a:gd name="connsiteY103" fmla="*/ 1124325 h 3749521"/>
              <a:gd name="connsiteX104" fmla="*/ 2405175 w 3703182"/>
              <a:gd name="connsiteY104" fmla="*/ 1476089 h 3749521"/>
              <a:gd name="connsiteX105" fmla="*/ 2362827 w 3703182"/>
              <a:gd name="connsiteY105" fmla="*/ 1476089 h 3749521"/>
              <a:gd name="connsiteX106" fmla="*/ 2362827 w 3703182"/>
              <a:gd name="connsiteY106" fmla="*/ 1263519 h 3749521"/>
              <a:gd name="connsiteX107" fmla="*/ 2405175 w 3703182"/>
              <a:gd name="connsiteY107" fmla="*/ 1263519 h 3749521"/>
              <a:gd name="connsiteX108" fmla="*/ 2703629 w 3703182"/>
              <a:gd name="connsiteY108" fmla="*/ 1835934 h 3749521"/>
              <a:gd name="connsiteX109" fmla="*/ 2661281 w 3703182"/>
              <a:gd name="connsiteY109" fmla="*/ 1835934 h 3749521"/>
              <a:gd name="connsiteX110" fmla="*/ 2661281 w 3703182"/>
              <a:gd name="connsiteY110" fmla="*/ 1477249 h 3749521"/>
              <a:gd name="connsiteX111" fmla="*/ 2703629 w 3703182"/>
              <a:gd name="connsiteY111" fmla="*/ 1477249 h 3749521"/>
              <a:gd name="connsiteX112" fmla="*/ 3467839 w 3703182"/>
              <a:gd name="connsiteY112" fmla="*/ 775115 h 3749521"/>
              <a:gd name="connsiteX113" fmla="*/ 3425491 w 3703182"/>
              <a:gd name="connsiteY113" fmla="*/ 775115 h 3749521"/>
              <a:gd name="connsiteX114" fmla="*/ 3425668 w 3703182"/>
              <a:gd name="connsiteY114" fmla="*/ 98117 h 3749521"/>
              <a:gd name="connsiteX115" fmla="*/ 3468016 w 3703182"/>
              <a:gd name="connsiteY115" fmla="*/ 98117 h 3749521"/>
              <a:gd name="connsiteX116" fmla="*/ 3285628 w 3703182"/>
              <a:gd name="connsiteY116" fmla="*/ 464025 h 3749521"/>
              <a:gd name="connsiteX117" fmla="*/ 3243280 w 3703182"/>
              <a:gd name="connsiteY117" fmla="*/ 464025 h 3749521"/>
              <a:gd name="connsiteX118" fmla="*/ 3243280 w 3703182"/>
              <a:gd name="connsiteY118" fmla="*/ 173006 h 3749521"/>
              <a:gd name="connsiteX119" fmla="*/ 3285628 w 3703182"/>
              <a:gd name="connsiteY119" fmla="*/ 173006 h 3749521"/>
              <a:gd name="connsiteX120" fmla="*/ 3114738 w 3703182"/>
              <a:gd name="connsiteY120" fmla="*/ 332089 h 3749521"/>
              <a:gd name="connsiteX121" fmla="*/ 3072567 w 3703182"/>
              <a:gd name="connsiteY121" fmla="*/ 332089 h 3749521"/>
              <a:gd name="connsiteX122" fmla="*/ 3072744 w 3703182"/>
              <a:gd name="connsiteY122" fmla="*/ 20998 h 3749521"/>
              <a:gd name="connsiteX123" fmla="*/ 3114915 w 3703182"/>
              <a:gd name="connsiteY123" fmla="*/ 20998 h 3749521"/>
              <a:gd name="connsiteX124" fmla="*/ 2425223 w 3703182"/>
              <a:gd name="connsiteY124" fmla="*/ 1659797 h 3749521"/>
              <a:gd name="connsiteX125" fmla="*/ 1278508 w 3703182"/>
              <a:gd name="connsiteY125" fmla="*/ 1659797 h 3749521"/>
              <a:gd name="connsiteX126" fmla="*/ 1278508 w 3703182"/>
              <a:gd name="connsiteY126" fmla="*/ 2806512 h 3749521"/>
              <a:gd name="connsiteX127" fmla="*/ 2425223 w 3703182"/>
              <a:gd name="connsiteY127" fmla="*/ 2806512 h 3749521"/>
              <a:gd name="connsiteX128" fmla="*/ 2425223 w 3703182"/>
              <a:gd name="connsiteY128" fmla="*/ 1659797 h 3749521"/>
              <a:gd name="connsiteX129" fmla="*/ 1009103 w 3703182"/>
              <a:gd name="connsiteY129" fmla="*/ 2098778 h 3749521"/>
              <a:gd name="connsiteX130" fmla="*/ 1248327 w 3703182"/>
              <a:gd name="connsiteY130" fmla="*/ 1629794 h 3749521"/>
              <a:gd name="connsiteX131" fmla="*/ 1367759 w 3703182"/>
              <a:gd name="connsiteY131" fmla="*/ 1530250 h 3749521"/>
              <a:gd name="connsiteX132" fmla="*/ 1488558 w 3703182"/>
              <a:gd name="connsiteY132" fmla="*/ 969488 h 3749521"/>
              <a:gd name="connsiteX133" fmla="*/ 1372160 w 3703182"/>
              <a:gd name="connsiteY133" fmla="*/ 671885 h 3749521"/>
              <a:gd name="connsiteX134" fmla="*/ 1166666 w 3703182"/>
              <a:gd name="connsiteY134" fmla="*/ 589372 h 3749521"/>
              <a:gd name="connsiteX135" fmla="*/ 1220490 w 3703182"/>
              <a:gd name="connsiteY135" fmla="*/ 844964 h 3749521"/>
              <a:gd name="connsiteX136" fmla="*/ 771416 w 3703182"/>
              <a:gd name="connsiteY136" fmla="*/ 1962133 h 3749521"/>
              <a:gd name="connsiteX137" fmla="*/ 555475 w 3703182"/>
              <a:gd name="connsiteY137" fmla="*/ 2109408 h 3749521"/>
              <a:gd name="connsiteX138" fmla="*/ 760969 w 3703182"/>
              <a:gd name="connsiteY138" fmla="*/ 2191921 h 3749521"/>
              <a:gd name="connsiteX139" fmla="*/ 1009149 w 3703182"/>
              <a:gd name="connsiteY139" fmla="*/ 2098807 h 3749521"/>
              <a:gd name="connsiteX140" fmla="*/ 2624620 w 3703182"/>
              <a:gd name="connsiteY140" fmla="*/ 2594755 h 3749521"/>
              <a:gd name="connsiteX141" fmla="*/ 1851780 w 3703182"/>
              <a:gd name="connsiteY141" fmla="*/ 3086376 h 3749521"/>
              <a:gd name="connsiteX142" fmla="*/ 1078769 w 3703182"/>
              <a:gd name="connsiteY142" fmla="*/ 2594755 h 3749521"/>
              <a:gd name="connsiteX143" fmla="*/ 709306 w 3703182"/>
              <a:gd name="connsiteY143" fmla="*/ 2659203 h 3749521"/>
              <a:gd name="connsiteX144" fmla="*/ 709306 w 3703182"/>
              <a:gd name="connsiteY144" fmla="*/ 3153196 h 3749521"/>
              <a:gd name="connsiteX145" fmla="*/ 2994106 w 3703182"/>
              <a:gd name="connsiteY145" fmla="*/ 3153196 h 3749521"/>
              <a:gd name="connsiteX146" fmla="*/ 2994106 w 3703182"/>
              <a:gd name="connsiteY146" fmla="*/ 2659203 h 3749521"/>
              <a:gd name="connsiteX147" fmla="*/ 2624642 w 3703182"/>
              <a:gd name="connsiteY147" fmla="*/ 2594755 h 3749521"/>
              <a:gd name="connsiteX148" fmla="*/ 2673557 w 3703182"/>
              <a:gd name="connsiteY148" fmla="*/ 2461812 h 3749521"/>
              <a:gd name="connsiteX149" fmla="*/ 2642165 w 3703182"/>
              <a:gd name="connsiteY149" fmla="*/ 2554258 h 3749521"/>
              <a:gd name="connsiteX150" fmla="*/ 3003524 w 3703182"/>
              <a:gd name="connsiteY150" fmla="*/ 2617860 h 3749521"/>
              <a:gd name="connsiteX151" fmla="*/ 3003524 w 3703182"/>
              <a:gd name="connsiteY151" fmla="*/ 3193989 h 3749521"/>
              <a:gd name="connsiteX152" fmla="*/ 699636 w 3703182"/>
              <a:gd name="connsiteY152" fmla="*/ 3193989 h 3749521"/>
              <a:gd name="connsiteX153" fmla="*/ 699636 w 3703182"/>
              <a:gd name="connsiteY153" fmla="*/ 2617860 h 3749521"/>
              <a:gd name="connsiteX154" fmla="*/ 1061178 w 3703182"/>
              <a:gd name="connsiteY154" fmla="*/ 2554258 h 3749521"/>
              <a:gd name="connsiteX155" fmla="*/ 1029637 w 3703182"/>
              <a:gd name="connsiteY155" fmla="*/ 2461812 h 3749521"/>
              <a:gd name="connsiteX156" fmla="*/ 533301 w 3703182"/>
              <a:gd name="connsiteY156" fmla="*/ 2565059 h 3749521"/>
              <a:gd name="connsiteX157" fmla="*/ 533301 w 3703182"/>
              <a:gd name="connsiteY157" fmla="*/ 3294407 h 3749521"/>
              <a:gd name="connsiteX158" fmla="*/ 3170031 w 3703182"/>
              <a:gd name="connsiteY158" fmla="*/ 3294407 h 3749521"/>
              <a:gd name="connsiteX159" fmla="*/ 3170031 w 3703182"/>
              <a:gd name="connsiteY159" fmla="*/ 2565059 h 3749521"/>
              <a:gd name="connsiteX160" fmla="*/ 2673540 w 3703182"/>
              <a:gd name="connsiteY160" fmla="*/ 2461812 h 3749521"/>
              <a:gd name="connsiteX161" fmla="*/ 2254813 w 3703182"/>
              <a:gd name="connsiteY161" fmla="*/ 1829847 h 3749521"/>
              <a:gd name="connsiteX162" fmla="*/ 1448375 w 3703182"/>
              <a:gd name="connsiteY162" fmla="*/ 1829847 h 3749521"/>
              <a:gd name="connsiteX163" fmla="*/ 1448375 w 3703182"/>
              <a:gd name="connsiteY163" fmla="*/ 2636634 h 3749521"/>
              <a:gd name="connsiteX164" fmla="*/ 2254813 w 3703182"/>
              <a:gd name="connsiteY164" fmla="*/ 2636634 h 3749521"/>
              <a:gd name="connsiteX165" fmla="*/ 2254813 w 3703182"/>
              <a:gd name="connsiteY165" fmla="*/ 1829847 h 3749521"/>
              <a:gd name="connsiteX166" fmla="*/ 1851614 w 3703182"/>
              <a:gd name="connsiteY166" fmla="*/ 1620490 h 3749521"/>
              <a:gd name="connsiteX167" fmla="*/ 2464039 w 3703182"/>
              <a:gd name="connsiteY167" fmla="*/ 2233081 h 3749521"/>
              <a:gd name="connsiteX168" fmla="*/ 1851614 w 3703182"/>
              <a:gd name="connsiteY168" fmla="*/ 2845671 h 3749521"/>
              <a:gd name="connsiteX169" fmla="*/ 1239029 w 3703182"/>
              <a:gd name="connsiteY169" fmla="*/ 2233081 h 3749521"/>
              <a:gd name="connsiteX170" fmla="*/ 1851614 w 3703182"/>
              <a:gd name="connsiteY170" fmla="*/ 1620490 h 3749521"/>
              <a:gd name="connsiteX171" fmla="*/ 1822593 w 3703182"/>
              <a:gd name="connsiteY171" fmla="*/ 1877082 h 3749521"/>
              <a:gd name="connsiteX172" fmla="*/ 1822593 w 3703182"/>
              <a:gd name="connsiteY172" fmla="*/ 1793746 h 3749521"/>
              <a:gd name="connsiteX173" fmla="*/ 1873206 w 3703182"/>
              <a:gd name="connsiteY173" fmla="*/ 1793746 h 3749521"/>
              <a:gd name="connsiteX174" fmla="*/ 1873206 w 3703182"/>
              <a:gd name="connsiteY174" fmla="*/ 1876076 h 3749521"/>
              <a:gd name="connsiteX175" fmla="*/ 2080551 w 3703182"/>
              <a:gd name="connsiteY175" fmla="*/ 2055584 h 3749521"/>
              <a:gd name="connsiteX176" fmla="*/ 2030099 w 3703182"/>
              <a:gd name="connsiteY176" fmla="*/ 2059288 h 3749521"/>
              <a:gd name="connsiteX177" fmla="*/ 1855815 w 3703182"/>
              <a:gd name="connsiteY177" fmla="*/ 1925676 h 3749521"/>
              <a:gd name="connsiteX178" fmla="*/ 1853626 w 3703182"/>
              <a:gd name="connsiteY178" fmla="*/ 2208101 h 3749521"/>
              <a:gd name="connsiteX179" fmla="*/ 1873206 w 3703182"/>
              <a:gd name="connsiteY179" fmla="*/ 2590222 h 3749521"/>
              <a:gd name="connsiteX180" fmla="*/ 1873206 w 3703182"/>
              <a:gd name="connsiteY180" fmla="*/ 2672736 h 3749521"/>
              <a:gd name="connsiteX181" fmla="*/ 1822593 w 3703182"/>
              <a:gd name="connsiteY181" fmla="*/ 2672736 h 3749521"/>
              <a:gd name="connsiteX182" fmla="*/ 1822593 w 3703182"/>
              <a:gd name="connsiteY182" fmla="*/ 2589737 h 3749521"/>
              <a:gd name="connsiteX183" fmla="*/ 1622837 w 3703182"/>
              <a:gd name="connsiteY183" fmla="*/ 2411257 h 3749521"/>
              <a:gd name="connsiteX184" fmla="*/ 1673289 w 3703182"/>
              <a:gd name="connsiteY184" fmla="*/ 2407217 h 3749521"/>
              <a:gd name="connsiteX185" fmla="*/ 1847574 w 3703182"/>
              <a:gd name="connsiteY185" fmla="*/ 2540828 h 3749521"/>
              <a:gd name="connsiteX186" fmla="*/ 1849763 w 3703182"/>
              <a:gd name="connsiteY186" fmla="*/ 2258404 h 3749521"/>
              <a:gd name="connsiteX187" fmla="*/ 1822593 w 3703182"/>
              <a:gd name="connsiteY187" fmla="*/ 1877128 h 3749521"/>
              <a:gd name="connsiteX188" fmla="*/ 1170683 w 3703182"/>
              <a:gd name="connsiteY188" fmla="*/ 3087062 h 3749521"/>
              <a:gd name="connsiteX189" fmla="*/ 1170683 w 3703182"/>
              <a:gd name="connsiteY189" fmla="*/ 3129233 h 3749521"/>
              <a:gd name="connsiteX190" fmla="*/ 1077215 w 3703182"/>
              <a:gd name="connsiteY190" fmla="*/ 3129233 h 3749521"/>
              <a:gd name="connsiteX191" fmla="*/ 1077215 w 3703182"/>
              <a:gd name="connsiteY191" fmla="*/ 3087062 h 3749521"/>
              <a:gd name="connsiteX192" fmla="*/ 2626294 w 3703182"/>
              <a:gd name="connsiteY192" fmla="*/ 3087062 h 3749521"/>
              <a:gd name="connsiteX193" fmla="*/ 2626294 w 3703182"/>
              <a:gd name="connsiteY193" fmla="*/ 3129233 h 3749521"/>
              <a:gd name="connsiteX194" fmla="*/ 1272125 w 3703182"/>
              <a:gd name="connsiteY194" fmla="*/ 3129050 h 3749521"/>
              <a:gd name="connsiteX195" fmla="*/ 1272125 w 3703182"/>
              <a:gd name="connsiteY195" fmla="*/ 3086879 h 374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3703182" h="3749521">
                <a:moveTo>
                  <a:pt x="3207252" y="815366"/>
                </a:moveTo>
                <a:cubicBezTo>
                  <a:pt x="3061834" y="603465"/>
                  <a:pt x="2753064" y="343141"/>
                  <a:pt x="2519795" y="235351"/>
                </a:cubicBezTo>
                <a:cubicBezTo>
                  <a:pt x="2418914" y="188785"/>
                  <a:pt x="2344350" y="174629"/>
                  <a:pt x="2319701" y="203964"/>
                </a:cubicBezTo>
                <a:cubicBezTo>
                  <a:pt x="2295075" y="233139"/>
                  <a:pt x="2321730" y="304514"/>
                  <a:pt x="2384149" y="395617"/>
                </a:cubicBezTo>
                <a:cubicBezTo>
                  <a:pt x="2529750" y="607517"/>
                  <a:pt x="2838492" y="868019"/>
                  <a:pt x="3071778" y="975975"/>
                </a:cubicBezTo>
                <a:cubicBezTo>
                  <a:pt x="3172659" y="1022363"/>
                  <a:pt x="3247223" y="1036360"/>
                  <a:pt x="3271872" y="1007362"/>
                </a:cubicBezTo>
                <a:cubicBezTo>
                  <a:pt x="3296498" y="978181"/>
                  <a:pt x="3270020" y="906995"/>
                  <a:pt x="3207264" y="815372"/>
                </a:cubicBezTo>
                <a:close/>
                <a:moveTo>
                  <a:pt x="2923491" y="454161"/>
                </a:moveTo>
                <a:cubicBezTo>
                  <a:pt x="3060988" y="570227"/>
                  <a:pt x="3172494" y="690688"/>
                  <a:pt x="3242011" y="791906"/>
                </a:cubicBezTo>
                <a:cubicBezTo>
                  <a:pt x="3401785" y="1024547"/>
                  <a:pt x="3310500" y="1132686"/>
                  <a:pt x="3054062" y="1014591"/>
                </a:cubicBezTo>
                <a:cubicBezTo>
                  <a:pt x="2813986" y="903572"/>
                  <a:pt x="2498993" y="638024"/>
                  <a:pt x="2349402" y="419888"/>
                </a:cubicBezTo>
                <a:cubicBezTo>
                  <a:pt x="2189628" y="187071"/>
                  <a:pt x="2280914" y="78931"/>
                  <a:pt x="2537014" y="197203"/>
                </a:cubicBezTo>
                <a:cubicBezTo>
                  <a:pt x="2648525" y="248324"/>
                  <a:pt x="2786354" y="338067"/>
                  <a:pt x="2923514" y="454132"/>
                </a:cubicBezTo>
                <a:close/>
                <a:moveTo>
                  <a:pt x="2152023" y="98179"/>
                </a:moveTo>
                <a:cubicBezTo>
                  <a:pt x="2098200" y="162296"/>
                  <a:pt x="2116259" y="279031"/>
                  <a:pt x="2188794" y="415699"/>
                </a:cubicBezTo>
                <a:cubicBezTo>
                  <a:pt x="2352094" y="723418"/>
                  <a:pt x="2754310" y="1062694"/>
                  <a:pt x="3084963" y="1172022"/>
                </a:cubicBezTo>
                <a:cubicBezTo>
                  <a:pt x="3232238" y="1220600"/>
                  <a:pt x="3350173" y="1218588"/>
                  <a:pt x="3404157" y="1154654"/>
                </a:cubicBezTo>
                <a:cubicBezTo>
                  <a:pt x="3458135" y="1090875"/>
                  <a:pt x="3439916" y="974140"/>
                  <a:pt x="3367387" y="837135"/>
                </a:cubicBezTo>
                <a:cubicBezTo>
                  <a:pt x="3204086" y="529576"/>
                  <a:pt x="2802047" y="190311"/>
                  <a:pt x="2471560" y="80983"/>
                </a:cubicBezTo>
                <a:cubicBezTo>
                  <a:pt x="2324285" y="32560"/>
                  <a:pt x="2206013" y="34411"/>
                  <a:pt x="2152035" y="98197"/>
                </a:cubicBezTo>
                <a:close/>
                <a:moveTo>
                  <a:pt x="3331485" y="1241008"/>
                </a:moveTo>
                <a:cubicBezTo>
                  <a:pt x="3107103" y="1289094"/>
                  <a:pt x="2747584" y="1073644"/>
                  <a:pt x="2546987" y="900566"/>
                </a:cubicBezTo>
                <a:cubicBezTo>
                  <a:pt x="2367479" y="749232"/>
                  <a:pt x="2229467" y="582554"/>
                  <a:pt x="2151538" y="435599"/>
                </a:cubicBezTo>
                <a:cubicBezTo>
                  <a:pt x="2101777" y="341793"/>
                  <a:pt x="2076460" y="255576"/>
                  <a:pt x="2079317" y="184562"/>
                </a:cubicBezTo>
                <a:lnTo>
                  <a:pt x="1936596" y="353600"/>
                </a:lnTo>
                <a:cubicBezTo>
                  <a:pt x="1882773" y="417379"/>
                  <a:pt x="1900832" y="534114"/>
                  <a:pt x="1973367" y="671120"/>
                </a:cubicBezTo>
                <a:cubicBezTo>
                  <a:pt x="2136667" y="978838"/>
                  <a:pt x="2538706" y="1318115"/>
                  <a:pt x="2869536" y="1427271"/>
                </a:cubicBezTo>
                <a:cubicBezTo>
                  <a:pt x="3016651" y="1476026"/>
                  <a:pt x="3134746" y="1474174"/>
                  <a:pt x="3188730" y="1410058"/>
                </a:cubicBezTo>
                <a:close/>
                <a:moveTo>
                  <a:pt x="801569" y="840489"/>
                </a:moveTo>
                <a:cubicBezTo>
                  <a:pt x="646012" y="1045138"/>
                  <a:pt x="495193" y="1419819"/>
                  <a:pt x="466013" y="1675565"/>
                </a:cubicBezTo>
                <a:cubicBezTo>
                  <a:pt x="439021" y="1913092"/>
                  <a:pt x="516287" y="1943816"/>
                  <a:pt x="660860" y="1753855"/>
                </a:cubicBezTo>
                <a:cubicBezTo>
                  <a:pt x="816416" y="1549207"/>
                  <a:pt x="967235" y="1174697"/>
                  <a:pt x="996416" y="919065"/>
                </a:cubicBezTo>
                <a:cubicBezTo>
                  <a:pt x="1023585" y="681538"/>
                  <a:pt x="946295" y="650306"/>
                  <a:pt x="801569" y="840438"/>
                </a:cubicBezTo>
                <a:close/>
                <a:moveTo>
                  <a:pt x="547834" y="1221611"/>
                </a:moveTo>
                <a:cubicBezTo>
                  <a:pt x="614808" y="1055431"/>
                  <a:pt x="694281" y="912533"/>
                  <a:pt x="768176" y="815018"/>
                </a:cubicBezTo>
                <a:cubicBezTo>
                  <a:pt x="939403" y="589967"/>
                  <a:pt x="1070488" y="642945"/>
                  <a:pt x="1038456" y="923671"/>
                </a:cubicBezTo>
                <a:cubicBezTo>
                  <a:pt x="1008583" y="1186515"/>
                  <a:pt x="854907" y="1568495"/>
                  <a:pt x="694641" y="1779207"/>
                </a:cubicBezTo>
                <a:cubicBezTo>
                  <a:pt x="523414" y="2003920"/>
                  <a:pt x="392329" y="1951279"/>
                  <a:pt x="424362" y="1670553"/>
                </a:cubicBezTo>
                <a:cubicBezTo>
                  <a:pt x="438203" y="1549086"/>
                  <a:pt x="480037" y="1390832"/>
                  <a:pt x="546834" y="1224492"/>
                </a:cubicBezTo>
                <a:cubicBezTo>
                  <a:pt x="547171" y="1223823"/>
                  <a:pt x="547348" y="1222463"/>
                  <a:pt x="547840" y="1221634"/>
                </a:cubicBezTo>
                <a:close/>
                <a:moveTo>
                  <a:pt x="1062053" y="547298"/>
                </a:moveTo>
                <a:cubicBezTo>
                  <a:pt x="984609" y="515912"/>
                  <a:pt x="879173" y="569736"/>
                  <a:pt x="772039" y="681601"/>
                </a:cubicBezTo>
                <a:cubicBezTo>
                  <a:pt x="531118" y="932969"/>
                  <a:pt x="334750" y="1421408"/>
                  <a:pt x="334750" y="1769566"/>
                </a:cubicBezTo>
                <a:cubicBezTo>
                  <a:pt x="334413" y="2103939"/>
                  <a:pt x="509864" y="2174462"/>
                  <a:pt x="741344" y="1932866"/>
                </a:cubicBezTo>
                <a:cubicBezTo>
                  <a:pt x="982088" y="1681497"/>
                  <a:pt x="1178633" y="1193059"/>
                  <a:pt x="1178633" y="844901"/>
                </a:cubicBezTo>
                <a:cubicBezTo>
                  <a:pt x="1178633" y="690036"/>
                  <a:pt x="1139988" y="578685"/>
                  <a:pt x="1062058" y="547298"/>
                </a:cubicBezTo>
                <a:close/>
                <a:moveTo>
                  <a:pt x="1830320" y="3495096"/>
                </a:moveTo>
                <a:cubicBezTo>
                  <a:pt x="1319834" y="3493398"/>
                  <a:pt x="857570" y="3432676"/>
                  <a:pt x="521471" y="3334984"/>
                </a:cubicBezTo>
                <a:cubicBezTo>
                  <a:pt x="263696" y="3260243"/>
                  <a:pt x="78604" y="3162219"/>
                  <a:pt x="0" y="3051223"/>
                </a:cubicBezTo>
                <a:lnTo>
                  <a:pt x="0" y="3226513"/>
                </a:lnTo>
                <a:cubicBezTo>
                  <a:pt x="0" y="3366194"/>
                  <a:pt x="203974" y="3495273"/>
                  <a:pt x="533124" y="3591268"/>
                </a:cubicBezTo>
                <a:cubicBezTo>
                  <a:pt x="865485" y="3687777"/>
                  <a:pt x="1323337" y="3748162"/>
                  <a:pt x="1830314" y="3749522"/>
                </a:cubicBezTo>
                <a:close/>
                <a:moveTo>
                  <a:pt x="2584472" y="3452079"/>
                </a:moveTo>
                <a:cubicBezTo>
                  <a:pt x="2365496" y="3479065"/>
                  <a:pt x="2124906" y="3494427"/>
                  <a:pt x="1872840" y="3495096"/>
                </a:cubicBezTo>
                <a:lnTo>
                  <a:pt x="1872840" y="3749167"/>
                </a:lnTo>
                <a:cubicBezTo>
                  <a:pt x="2125237" y="3748498"/>
                  <a:pt x="2365627" y="3733137"/>
                  <a:pt x="2584472" y="3705968"/>
                </a:cubicBezTo>
                <a:close/>
                <a:moveTo>
                  <a:pt x="3015686" y="3377669"/>
                </a:moveTo>
                <a:cubicBezTo>
                  <a:pt x="2896922" y="3405170"/>
                  <a:pt x="2766346" y="3428276"/>
                  <a:pt x="2626643" y="3446849"/>
                </a:cubicBezTo>
                <a:lnTo>
                  <a:pt x="2626643" y="3700584"/>
                </a:lnTo>
                <a:cubicBezTo>
                  <a:pt x="2766506" y="3682188"/>
                  <a:pt x="2897077" y="3658745"/>
                  <a:pt x="3015686" y="3631067"/>
                </a:cubicBezTo>
                <a:close/>
                <a:moveTo>
                  <a:pt x="3319364" y="3290116"/>
                </a:moveTo>
                <a:cubicBezTo>
                  <a:pt x="3236027" y="3320474"/>
                  <a:pt x="3147291" y="3346123"/>
                  <a:pt x="3057857" y="3367891"/>
                </a:cubicBezTo>
                <a:lnTo>
                  <a:pt x="3058194" y="3620957"/>
                </a:lnTo>
                <a:cubicBezTo>
                  <a:pt x="3147268" y="3599034"/>
                  <a:pt x="3237033" y="3572711"/>
                  <a:pt x="3319523" y="3541998"/>
                </a:cubicBezTo>
                <a:close/>
                <a:moveTo>
                  <a:pt x="3542403" y="3188051"/>
                </a:moveTo>
                <a:cubicBezTo>
                  <a:pt x="3490791" y="3218410"/>
                  <a:pt x="3430046" y="3247436"/>
                  <a:pt x="3361552" y="3274091"/>
                </a:cubicBezTo>
                <a:lnTo>
                  <a:pt x="3361552" y="3525642"/>
                </a:lnTo>
                <a:cubicBezTo>
                  <a:pt x="3431737" y="3497644"/>
                  <a:pt x="3492459" y="3467778"/>
                  <a:pt x="3542403" y="3436568"/>
                </a:cubicBezTo>
                <a:close/>
                <a:moveTo>
                  <a:pt x="3703183" y="3051069"/>
                </a:moveTo>
                <a:cubicBezTo>
                  <a:pt x="3675859" y="3089530"/>
                  <a:pt x="3636032" y="3126324"/>
                  <a:pt x="3584574" y="3161397"/>
                </a:cubicBezTo>
                <a:lnTo>
                  <a:pt x="3584574" y="3408033"/>
                </a:lnTo>
                <a:cubicBezTo>
                  <a:pt x="3661326" y="3351015"/>
                  <a:pt x="3703183" y="3289938"/>
                  <a:pt x="3703183" y="3226513"/>
                </a:cubicBezTo>
                <a:close/>
                <a:moveTo>
                  <a:pt x="335962" y="1246443"/>
                </a:moveTo>
                <a:cubicBezTo>
                  <a:pt x="335962" y="1274098"/>
                  <a:pt x="293614" y="1274098"/>
                  <a:pt x="293614" y="1246443"/>
                </a:cubicBezTo>
                <a:lnTo>
                  <a:pt x="293614" y="296610"/>
                </a:lnTo>
                <a:cubicBezTo>
                  <a:pt x="293614" y="268949"/>
                  <a:pt x="335962" y="268949"/>
                  <a:pt x="335962" y="296610"/>
                </a:cubicBezTo>
                <a:close/>
                <a:moveTo>
                  <a:pt x="546680" y="838335"/>
                </a:moveTo>
                <a:cubicBezTo>
                  <a:pt x="546680" y="865995"/>
                  <a:pt x="504331" y="865995"/>
                  <a:pt x="504331" y="838335"/>
                </a:cubicBezTo>
                <a:lnTo>
                  <a:pt x="504331" y="45893"/>
                </a:lnTo>
                <a:cubicBezTo>
                  <a:pt x="504331" y="18232"/>
                  <a:pt x="546680" y="18232"/>
                  <a:pt x="546680" y="45893"/>
                </a:cubicBezTo>
                <a:close/>
                <a:moveTo>
                  <a:pt x="757060" y="567564"/>
                </a:moveTo>
                <a:cubicBezTo>
                  <a:pt x="757060" y="595219"/>
                  <a:pt x="714889" y="595219"/>
                  <a:pt x="714889" y="567564"/>
                </a:cubicBezTo>
                <a:lnTo>
                  <a:pt x="714889" y="119474"/>
                </a:lnTo>
                <a:cubicBezTo>
                  <a:pt x="714889" y="91813"/>
                  <a:pt x="757060" y="91813"/>
                  <a:pt x="757060" y="119474"/>
                </a:cubicBezTo>
                <a:close/>
                <a:moveTo>
                  <a:pt x="967778" y="412007"/>
                </a:moveTo>
                <a:cubicBezTo>
                  <a:pt x="967778" y="439662"/>
                  <a:pt x="925607" y="439662"/>
                  <a:pt x="925607" y="412007"/>
                </a:cubicBezTo>
                <a:lnTo>
                  <a:pt x="925784" y="21290"/>
                </a:lnTo>
                <a:cubicBezTo>
                  <a:pt x="925784" y="-6371"/>
                  <a:pt x="967955" y="-6371"/>
                  <a:pt x="967955" y="21290"/>
                </a:cubicBezTo>
                <a:close/>
                <a:moveTo>
                  <a:pt x="1537181" y="683961"/>
                </a:moveTo>
                <a:cubicBezTo>
                  <a:pt x="1537181" y="711616"/>
                  <a:pt x="1494832" y="711616"/>
                  <a:pt x="1494832" y="683961"/>
                </a:cubicBezTo>
                <a:lnTo>
                  <a:pt x="1494656" y="236048"/>
                </a:lnTo>
                <a:cubicBezTo>
                  <a:pt x="1494656" y="208387"/>
                  <a:pt x="1537004" y="208387"/>
                  <a:pt x="1537004" y="236048"/>
                </a:cubicBezTo>
                <a:close/>
                <a:moveTo>
                  <a:pt x="1782480" y="1276150"/>
                </a:moveTo>
                <a:cubicBezTo>
                  <a:pt x="1782480" y="1303804"/>
                  <a:pt x="1740309" y="1303804"/>
                  <a:pt x="1740309" y="1276150"/>
                </a:cubicBezTo>
                <a:lnTo>
                  <a:pt x="1740309" y="1100190"/>
                </a:lnTo>
                <a:cubicBezTo>
                  <a:pt x="1740309" y="1072530"/>
                  <a:pt x="1782480" y="1072530"/>
                  <a:pt x="1782480" y="1100190"/>
                </a:cubicBezTo>
                <a:close/>
                <a:moveTo>
                  <a:pt x="1989986" y="1334191"/>
                </a:moveTo>
                <a:cubicBezTo>
                  <a:pt x="1989986" y="1361846"/>
                  <a:pt x="1947815" y="1361846"/>
                  <a:pt x="1947815" y="1334191"/>
                </a:cubicBezTo>
                <a:lnTo>
                  <a:pt x="1947815" y="935701"/>
                </a:lnTo>
                <a:cubicBezTo>
                  <a:pt x="1947815" y="908041"/>
                  <a:pt x="1989986" y="908041"/>
                  <a:pt x="1989986" y="935701"/>
                </a:cubicBezTo>
                <a:close/>
                <a:moveTo>
                  <a:pt x="2197492" y="1397639"/>
                </a:moveTo>
                <a:cubicBezTo>
                  <a:pt x="2197492" y="1425300"/>
                  <a:pt x="2155321" y="1425300"/>
                  <a:pt x="2155321" y="1397639"/>
                </a:cubicBezTo>
                <a:lnTo>
                  <a:pt x="2155321" y="1124325"/>
                </a:lnTo>
                <a:cubicBezTo>
                  <a:pt x="2155321" y="1096664"/>
                  <a:pt x="2197492" y="1096664"/>
                  <a:pt x="2197492" y="1124325"/>
                </a:cubicBezTo>
                <a:close/>
                <a:moveTo>
                  <a:pt x="2405175" y="1476089"/>
                </a:moveTo>
                <a:cubicBezTo>
                  <a:pt x="2405175" y="1503749"/>
                  <a:pt x="2362827" y="1503749"/>
                  <a:pt x="2362827" y="1476089"/>
                </a:cubicBezTo>
                <a:lnTo>
                  <a:pt x="2362827" y="1263519"/>
                </a:lnTo>
                <a:cubicBezTo>
                  <a:pt x="2362827" y="1235859"/>
                  <a:pt x="2405175" y="1235859"/>
                  <a:pt x="2405175" y="1263519"/>
                </a:cubicBezTo>
                <a:close/>
                <a:moveTo>
                  <a:pt x="2703629" y="1835934"/>
                </a:moveTo>
                <a:cubicBezTo>
                  <a:pt x="2703629" y="1863594"/>
                  <a:pt x="2661281" y="1863594"/>
                  <a:pt x="2661281" y="1835934"/>
                </a:cubicBezTo>
                <a:lnTo>
                  <a:pt x="2661281" y="1477249"/>
                </a:lnTo>
                <a:cubicBezTo>
                  <a:pt x="2661281" y="1449588"/>
                  <a:pt x="2703629" y="1449588"/>
                  <a:pt x="2703629" y="1477249"/>
                </a:cubicBezTo>
                <a:close/>
                <a:moveTo>
                  <a:pt x="3467839" y="775115"/>
                </a:moveTo>
                <a:cubicBezTo>
                  <a:pt x="3467839" y="802776"/>
                  <a:pt x="3425491" y="802776"/>
                  <a:pt x="3425491" y="775115"/>
                </a:cubicBezTo>
                <a:lnTo>
                  <a:pt x="3425668" y="98117"/>
                </a:lnTo>
                <a:cubicBezTo>
                  <a:pt x="3425668" y="70456"/>
                  <a:pt x="3468016" y="70456"/>
                  <a:pt x="3468016" y="98117"/>
                </a:cubicBezTo>
                <a:close/>
                <a:moveTo>
                  <a:pt x="3285628" y="464025"/>
                </a:moveTo>
                <a:cubicBezTo>
                  <a:pt x="3285628" y="491686"/>
                  <a:pt x="3243280" y="491686"/>
                  <a:pt x="3243280" y="464025"/>
                </a:cubicBezTo>
                <a:lnTo>
                  <a:pt x="3243280" y="173006"/>
                </a:lnTo>
                <a:cubicBezTo>
                  <a:pt x="3243280" y="145008"/>
                  <a:pt x="3285628" y="145008"/>
                  <a:pt x="3285628" y="173006"/>
                </a:cubicBezTo>
                <a:close/>
                <a:moveTo>
                  <a:pt x="3114738" y="332089"/>
                </a:moveTo>
                <a:cubicBezTo>
                  <a:pt x="3114738" y="359749"/>
                  <a:pt x="3072567" y="359749"/>
                  <a:pt x="3072567" y="332089"/>
                </a:cubicBezTo>
                <a:lnTo>
                  <a:pt x="3072744" y="20998"/>
                </a:lnTo>
                <a:cubicBezTo>
                  <a:pt x="3072744" y="-6999"/>
                  <a:pt x="3114915" y="-6999"/>
                  <a:pt x="3114915" y="20998"/>
                </a:cubicBezTo>
                <a:close/>
                <a:moveTo>
                  <a:pt x="2425223" y="1659797"/>
                </a:moveTo>
                <a:cubicBezTo>
                  <a:pt x="2108395" y="1343307"/>
                  <a:pt x="1595005" y="1343307"/>
                  <a:pt x="1278508" y="1659797"/>
                </a:cubicBezTo>
                <a:cubicBezTo>
                  <a:pt x="961680" y="1976289"/>
                  <a:pt x="961680" y="2490016"/>
                  <a:pt x="1278508" y="2806512"/>
                </a:cubicBezTo>
                <a:cubicBezTo>
                  <a:pt x="1594999" y="3123003"/>
                  <a:pt x="2108555" y="3123003"/>
                  <a:pt x="2425223" y="2806512"/>
                </a:cubicBezTo>
                <a:cubicBezTo>
                  <a:pt x="2741714" y="2490021"/>
                  <a:pt x="2741714" y="1976294"/>
                  <a:pt x="2425223" y="1659797"/>
                </a:cubicBezTo>
                <a:close/>
                <a:moveTo>
                  <a:pt x="1009103" y="2098778"/>
                </a:moveTo>
                <a:cubicBezTo>
                  <a:pt x="1038124" y="1917081"/>
                  <a:pt x="1124163" y="1754449"/>
                  <a:pt x="1248327" y="1629794"/>
                </a:cubicBezTo>
                <a:cubicBezTo>
                  <a:pt x="1285098" y="1593178"/>
                  <a:pt x="1325080" y="1559608"/>
                  <a:pt x="1367759" y="1530250"/>
                </a:cubicBezTo>
                <a:cubicBezTo>
                  <a:pt x="1448061" y="1324418"/>
                  <a:pt x="1488220" y="1126028"/>
                  <a:pt x="1488558" y="969488"/>
                </a:cubicBezTo>
                <a:cubicBezTo>
                  <a:pt x="1488558" y="814623"/>
                  <a:pt x="1449581" y="703095"/>
                  <a:pt x="1372160" y="671885"/>
                </a:cubicBezTo>
                <a:lnTo>
                  <a:pt x="1166666" y="589372"/>
                </a:lnTo>
                <a:cubicBezTo>
                  <a:pt x="1202430" y="650609"/>
                  <a:pt x="1220490" y="739014"/>
                  <a:pt x="1220490" y="844964"/>
                </a:cubicBezTo>
                <a:cubicBezTo>
                  <a:pt x="1220153" y="1204141"/>
                  <a:pt x="1019905" y="1703014"/>
                  <a:pt x="771416" y="1962133"/>
                </a:cubicBezTo>
                <a:cubicBezTo>
                  <a:pt x="698036" y="2038725"/>
                  <a:pt x="623964" y="2090006"/>
                  <a:pt x="555475" y="2109408"/>
                </a:cubicBezTo>
                <a:lnTo>
                  <a:pt x="760969" y="2191921"/>
                </a:lnTo>
                <a:cubicBezTo>
                  <a:pt x="828612" y="2219244"/>
                  <a:pt x="916857" y="2182143"/>
                  <a:pt x="1009149" y="2098807"/>
                </a:cubicBezTo>
                <a:close/>
                <a:moveTo>
                  <a:pt x="2624620" y="2594755"/>
                </a:moveTo>
                <a:cubicBezTo>
                  <a:pt x="2486454" y="2889660"/>
                  <a:pt x="2189005" y="3086376"/>
                  <a:pt x="1851780" y="3086376"/>
                </a:cubicBezTo>
                <a:cubicBezTo>
                  <a:pt x="1514709" y="3086376"/>
                  <a:pt x="1216958" y="2889654"/>
                  <a:pt x="1078769" y="2594755"/>
                </a:cubicBezTo>
                <a:cubicBezTo>
                  <a:pt x="942455" y="2612122"/>
                  <a:pt x="818114" y="2634068"/>
                  <a:pt x="709306" y="2659203"/>
                </a:cubicBezTo>
                <a:cubicBezTo>
                  <a:pt x="97915" y="2801586"/>
                  <a:pt x="97915" y="3010789"/>
                  <a:pt x="709306" y="3153196"/>
                </a:cubicBezTo>
                <a:cubicBezTo>
                  <a:pt x="1339613" y="3300311"/>
                  <a:pt x="2363970" y="3300311"/>
                  <a:pt x="2994106" y="3153196"/>
                </a:cubicBezTo>
                <a:cubicBezTo>
                  <a:pt x="3605496" y="3010812"/>
                  <a:pt x="3605496" y="2801609"/>
                  <a:pt x="2994106" y="2659203"/>
                </a:cubicBezTo>
                <a:cubicBezTo>
                  <a:pt x="2885121" y="2633885"/>
                  <a:pt x="2760951" y="2612140"/>
                  <a:pt x="2624642" y="2594755"/>
                </a:cubicBezTo>
                <a:close/>
                <a:moveTo>
                  <a:pt x="2673557" y="2461812"/>
                </a:moveTo>
                <a:cubicBezTo>
                  <a:pt x="2664962" y="2493353"/>
                  <a:pt x="2654309" y="2524563"/>
                  <a:pt x="2642165" y="2554258"/>
                </a:cubicBezTo>
                <a:cubicBezTo>
                  <a:pt x="2775107" y="2571466"/>
                  <a:pt x="2896574" y="2593057"/>
                  <a:pt x="3003524" y="2617860"/>
                </a:cubicBezTo>
                <a:cubicBezTo>
                  <a:pt x="3659492" y="2770868"/>
                  <a:pt x="3659492" y="3040970"/>
                  <a:pt x="3003524" y="3193989"/>
                </a:cubicBezTo>
                <a:cubicBezTo>
                  <a:pt x="2366816" y="3342448"/>
                  <a:pt x="1336344" y="3342448"/>
                  <a:pt x="699636" y="3193989"/>
                </a:cubicBezTo>
                <a:cubicBezTo>
                  <a:pt x="44011" y="3041136"/>
                  <a:pt x="44011" y="2771034"/>
                  <a:pt x="699636" y="2617860"/>
                </a:cubicBezTo>
                <a:cubicBezTo>
                  <a:pt x="806592" y="2592903"/>
                  <a:pt x="928236" y="2571471"/>
                  <a:pt x="1061178" y="2554258"/>
                </a:cubicBezTo>
                <a:cubicBezTo>
                  <a:pt x="1049034" y="2524386"/>
                  <a:pt x="1038564" y="2493176"/>
                  <a:pt x="1029637" y="2461812"/>
                </a:cubicBezTo>
                <a:cubicBezTo>
                  <a:pt x="844728" y="2488467"/>
                  <a:pt x="677205" y="2523225"/>
                  <a:pt x="533301" y="2565059"/>
                </a:cubicBezTo>
                <a:cubicBezTo>
                  <a:pt x="-177302" y="2771559"/>
                  <a:pt x="-177302" y="3087736"/>
                  <a:pt x="533301" y="3294407"/>
                </a:cubicBezTo>
                <a:cubicBezTo>
                  <a:pt x="1260763" y="3505794"/>
                  <a:pt x="2442740" y="3505794"/>
                  <a:pt x="3170031" y="3294407"/>
                </a:cubicBezTo>
                <a:cubicBezTo>
                  <a:pt x="3880634" y="3087907"/>
                  <a:pt x="3880634" y="2771731"/>
                  <a:pt x="3170031" y="2565059"/>
                </a:cubicBezTo>
                <a:cubicBezTo>
                  <a:pt x="3025950" y="2523380"/>
                  <a:pt x="2858432" y="2488467"/>
                  <a:pt x="2673540" y="2461812"/>
                </a:cubicBezTo>
                <a:close/>
                <a:moveTo>
                  <a:pt x="2254813" y="1829847"/>
                </a:moveTo>
                <a:cubicBezTo>
                  <a:pt x="2032128" y="1607162"/>
                  <a:pt x="1671083" y="1607162"/>
                  <a:pt x="1448375" y="1829847"/>
                </a:cubicBezTo>
                <a:cubicBezTo>
                  <a:pt x="1225685" y="2052710"/>
                  <a:pt x="1225685" y="2413749"/>
                  <a:pt x="1448375" y="2636634"/>
                </a:cubicBezTo>
                <a:cubicBezTo>
                  <a:pt x="1671232" y="2859319"/>
                  <a:pt x="2032271" y="2859319"/>
                  <a:pt x="2254813" y="2636634"/>
                </a:cubicBezTo>
                <a:cubicBezTo>
                  <a:pt x="2477675" y="2413595"/>
                  <a:pt x="2477675" y="2052561"/>
                  <a:pt x="2254813" y="1829847"/>
                </a:cubicBezTo>
                <a:close/>
                <a:moveTo>
                  <a:pt x="1851614" y="1620490"/>
                </a:moveTo>
                <a:cubicBezTo>
                  <a:pt x="2189691" y="1620490"/>
                  <a:pt x="2464039" y="1894810"/>
                  <a:pt x="2464039" y="2233081"/>
                </a:cubicBezTo>
                <a:cubicBezTo>
                  <a:pt x="2464039" y="2571517"/>
                  <a:pt x="2189719" y="2845671"/>
                  <a:pt x="1851614" y="2845671"/>
                </a:cubicBezTo>
                <a:cubicBezTo>
                  <a:pt x="1513178" y="2845671"/>
                  <a:pt x="1239029" y="2571351"/>
                  <a:pt x="1239029" y="2233081"/>
                </a:cubicBezTo>
                <a:cubicBezTo>
                  <a:pt x="1239206" y="1894821"/>
                  <a:pt x="1513343" y="1620490"/>
                  <a:pt x="1851614" y="1620490"/>
                </a:cubicBezTo>
                <a:close/>
                <a:moveTo>
                  <a:pt x="1822593" y="1877082"/>
                </a:moveTo>
                <a:lnTo>
                  <a:pt x="1822593" y="1793746"/>
                </a:lnTo>
                <a:cubicBezTo>
                  <a:pt x="1822593" y="1760502"/>
                  <a:pt x="1873206" y="1760502"/>
                  <a:pt x="1873206" y="1793746"/>
                </a:cubicBezTo>
                <a:lnTo>
                  <a:pt x="1873206" y="1876076"/>
                </a:lnTo>
                <a:cubicBezTo>
                  <a:pt x="1968018" y="1883843"/>
                  <a:pt x="2072270" y="1954366"/>
                  <a:pt x="2080551" y="2055584"/>
                </a:cubicBezTo>
                <a:cubicBezTo>
                  <a:pt x="2083255" y="2088645"/>
                  <a:pt x="2032643" y="2092526"/>
                  <a:pt x="2030099" y="2059288"/>
                </a:cubicBezTo>
                <a:cubicBezTo>
                  <a:pt x="2023847" y="1980661"/>
                  <a:pt x="1930218" y="1925676"/>
                  <a:pt x="1855815" y="1925676"/>
                </a:cubicBezTo>
                <a:cubicBezTo>
                  <a:pt x="1655904" y="1925676"/>
                  <a:pt x="1574751" y="2186846"/>
                  <a:pt x="1853626" y="2208101"/>
                </a:cubicBezTo>
                <a:cubicBezTo>
                  <a:pt x="2184805" y="2233241"/>
                  <a:pt x="2118168" y="2567454"/>
                  <a:pt x="1873206" y="2590222"/>
                </a:cubicBezTo>
                <a:lnTo>
                  <a:pt x="1873206" y="2672736"/>
                </a:lnTo>
                <a:cubicBezTo>
                  <a:pt x="1873206" y="2705980"/>
                  <a:pt x="1822593" y="2705980"/>
                  <a:pt x="1822593" y="2672736"/>
                </a:cubicBezTo>
                <a:lnTo>
                  <a:pt x="1822593" y="2589737"/>
                </a:lnTo>
                <a:cubicBezTo>
                  <a:pt x="1730308" y="2578935"/>
                  <a:pt x="1630604" y="2509595"/>
                  <a:pt x="1622837" y="2411257"/>
                </a:cubicBezTo>
                <a:cubicBezTo>
                  <a:pt x="1620140" y="2378019"/>
                  <a:pt x="1670746" y="2373978"/>
                  <a:pt x="1673289" y="2407217"/>
                </a:cubicBezTo>
                <a:cubicBezTo>
                  <a:pt x="1679541" y="2485844"/>
                  <a:pt x="1772987" y="2540828"/>
                  <a:pt x="1847574" y="2540828"/>
                </a:cubicBezTo>
                <a:cubicBezTo>
                  <a:pt x="2047330" y="2540828"/>
                  <a:pt x="2128638" y="2279658"/>
                  <a:pt x="1849763" y="2258404"/>
                </a:cubicBezTo>
                <a:cubicBezTo>
                  <a:pt x="1522310" y="2233447"/>
                  <a:pt x="1583701" y="1905794"/>
                  <a:pt x="1822593" y="1877128"/>
                </a:cubicBezTo>
                <a:close/>
                <a:moveTo>
                  <a:pt x="1170683" y="3087062"/>
                </a:moveTo>
                <a:cubicBezTo>
                  <a:pt x="1198344" y="3087062"/>
                  <a:pt x="1198344" y="3129233"/>
                  <a:pt x="1170683" y="3129233"/>
                </a:cubicBezTo>
                <a:lnTo>
                  <a:pt x="1077215" y="3129233"/>
                </a:lnTo>
                <a:cubicBezTo>
                  <a:pt x="1049560" y="3129233"/>
                  <a:pt x="1049560" y="3087062"/>
                  <a:pt x="1077215" y="3087062"/>
                </a:cubicBezTo>
                <a:close/>
                <a:moveTo>
                  <a:pt x="2626294" y="3087062"/>
                </a:moveTo>
                <a:cubicBezTo>
                  <a:pt x="2653955" y="3087062"/>
                  <a:pt x="2653955" y="3129233"/>
                  <a:pt x="2626294" y="3129233"/>
                </a:cubicBezTo>
                <a:lnTo>
                  <a:pt x="1272125" y="3129050"/>
                </a:lnTo>
                <a:cubicBezTo>
                  <a:pt x="1244133" y="3129050"/>
                  <a:pt x="1244133" y="3086879"/>
                  <a:pt x="1272125" y="3086879"/>
                </a:cubicBezTo>
                <a:close/>
              </a:path>
            </a:pathLst>
          </a:custGeom>
          <a:solidFill>
            <a:srgbClr val="8BC9C5"/>
          </a:solidFill>
          <a:ln w="5715" cap="flat">
            <a:noFill/>
            <a:prstDash val="solid"/>
            <a:miter/>
          </a:ln>
        </p:spPr>
        <p:txBody>
          <a:bodyPr rtlCol="0" anchor="ctr"/>
          <a:lstStyle/>
          <a:p>
            <a:endParaRPr lang="en-US" sz="1641"/>
          </a:p>
        </p:txBody>
      </p:sp>
      <p:grpSp>
        <p:nvGrpSpPr>
          <p:cNvPr id="205" name="Group 204">
            <a:extLst>
              <a:ext uri="{FF2B5EF4-FFF2-40B4-BE49-F238E27FC236}">
                <a16:creationId xmlns:a16="http://schemas.microsoft.com/office/drawing/2014/main" id="{90CBD664-CBB0-EEAC-27AD-153AFE81D1EE}"/>
              </a:ext>
            </a:extLst>
          </p:cNvPr>
          <p:cNvGrpSpPr/>
          <p:nvPr/>
        </p:nvGrpSpPr>
        <p:grpSpPr>
          <a:xfrm>
            <a:off x="4391698" y="1489604"/>
            <a:ext cx="2347394" cy="874754"/>
            <a:chOff x="5317778" y="1739654"/>
            <a:chExt cx="2573442" cy="958991"/>
          </a:xfrm>
        </p:grpSpPr>
        <p:sp>
          <p:nvSpPr>
            <p:cNvPr id="209" name="TextBox 208">
              <a:extLst>
                <a:ext uri="{FF2B5EF4-FFF2-40B4-BE49-F238E27FC236}">
                  <a16:creationId xmlns:a16="http://schemas.microsoft.com/office/drawing/2014/main" id="{9911B043-442E-B3BA-720E-214CB405B7BA}"/>
                </a:ext>
              </a:extLst>
            </p:cNvPr>
            <p:cNvSpPr txBox="1"/>
            <p:nvPr/>
          </p:nvSpPr>
          <p:spPr>
            <a:xfrm>
              <a:off x="5317778" y="2221917"/>
              <a:ext cx="2138069" cy="476728"/>
            </a:xfrm>
            <a:prstGeom prst="rect">
              <a:avLst/>
            </a:prstGeom>
            <a:noFill/>
          </p:spPr>
          <p:txBody>
            <a:bodyPr wrap="square">
              <a:spAutoFit/>
            </a:bodyPr>
            <a:lstStyle/>
            <a:p>
              <a:r>
                <a:rPr lang="es-HN" sz="1094" dirty="0">
                  <a:latin typeface="Avenir Next LT Pro" panose="020B0504020202020204" pitchFamily="34" charset="0"/>
                  <a:cs typeface="Mangal" panose="02040503050203030202" pitchFamily="18" charset="0"/>
                </a:rPr>
                <a:t>Preferidas para</a:t>
              </a:r>
              <a:r>
                <a:rPr lang="es-HN" sz="1094" dirty="0">
                  <a:solidFill>
                    <a:schemeClr val="accent1"/>
                  </a:solidFill>
                  <a:latin typeface="Avenir Next LT Pro Demi" panose="020B0704020202020204" pitchFamily="34" charset="0"/>
                  <a:cs typeface="Mangal" panose="02040503050203030202" pitchFamily="18" charset="0"/>
                </a:rPr>
                <a:t> frutas, verduras y carne.</a:t>
              </a:r>
              <a:endParaRPr lang="en-US" sz="1094" dirty="0">
                <a:latin typeface="Avenir Next LT Pro" panose="020B0504020202020204" pitchFamily="34" charset="0"/>
                <a:cs typeface="Mangal" panose="02040503050203030202" pitchFamily="18" charset="0"/>
              </a:endParaRPr>
            </a:p>
          </p:txBody>
        </p:sp>
        <p:sp>
          <p:nvSpPr>
            <p:cNvPr id="210" name="TextBox 209">
              <a:extLst>
                <a:ext uri="{FF2B5EF4-FFF2-40B4-BE49-F238E27FC236}">
                  <a16:creationId xmlns:a16="http://schemas.microsoft.com/office/drawing/2014/main" id="{D567A857-5E5F-F9CB-8DCE-B6717EA73CA7}"/>
                </a:ext>
              </a:extLst>
            </p:cNvPr>
            <p:cNvSpPr txBox="1"/>
            <p:nvPr/>
          </p:nvSpPr>
          <p:spPr>
            <a:xfrm>
              <a:off x="5317778" y="1739654"/>
              <a:ext cx="1145985" cy="318008"/>
            </a:xfrm>
            <a:prstGeom prst="rect">
              <a:avLst/>
            </a:prstGeom>
            <a:noFill/>
          </p:spPr>
          <p:txBody>
            <a:bodyPr wrap="square">
              <a:spAutoFit/>
            </a:bodyPr>
            <a:lstStyle/>
            <a:p>
              <a:r>
                <a:rPr lang="es-HN" sz="1277" b="1">
                  <a:solidFill>
                    <a:schemeClr val="accent1"/>
                  </a:solidFill>
                  <a:latin typeface="Avenir Next LT Pro" panose="020B0504020202020204" pitchFamily="34" charset="0"/>
                  <a:cs typeface="Mangal" panose="02040503050203030202" pitchFamily="18" charset="0"/>
                </a:rPr>
                <a:t>Cotidianas</a:t>
              </a:r>
              <a:r>
                <a:rPr lang="es-HN" sz="1277" b="1">
                  <a:solidFill>
                    <a:schemeClr val="accent1"/>
                  </a:solidFill>
                  <a:latin typeface="Avenir Next LT Pro Demi" panose="020B0704020202020204" pitchFamily="34" charset="0"/>
                  <a:cs typeface="Mangal" panose="02040503050203030202" pitchFamily="18" charset="0"/>
                </a:rPr>
                <a:t> </a:t>
              </a:r>
              <a:endParaRPr lang="en-US" sz="1277"/>
            </a:p>
          </p:txBody>
        </p:sp>
        <p:sp>
          <p:nvSpPr>
            <p:cNvPr id="211" name="TextBox 210">
              <a:extLst>
                <a:ext uri="{FF2B5EF4-FFF2-40B4-BE49-F238E27FC236}">
                  <a16:creationId xmlns:a16="http://schemas.microsoft.com/office/drawing/2014/main" id="{B5219992-7C5C-2CC3-E0CB-7E20ADD2E019}"/>
                </a:ext>
              </a:extLst>
            </p:cNvPr>
            <p:cNvSpPr txBox="1"/>
            <p:nvPr/>
          </p:nvSpPr>
          <p:spPr>
            <a:xfrm>
              <a:off x="5317778" y="1991087"/>
              <a:ext cx="2573442" cy="285818"/>
            </a:xfrm>
            <a:prstGeom prst="rect">
              <a:avLst/>
            </a:prstGeom>
            <a:noFill/>
          </p:spPr>
          <p:txBody>
            <a:bodyPr wrap="square">
              <a:spAutoFit/>
            </a:bodyPr>
            <a:lstStyle/>
            <a:p>
              <a:r>
                <a:rPr lang="es-HN" sz="1094" b="1">
                  <a:latin typeface="Avenir Next LT Pro Demi" panose="020B0704020202020204" pitchFamily="34" charset="0"/>
                  <a:cs typeface="Mangal" panose="02040503050203030202" pitchFamily="18" charset="0"/>
                </a:rPr>
                <a:t>Pulperías </a:t>
              </a:r>
              <a:r>
                <a:rPr lang="es-HN" sz="1094">
                  <a:solidFill>
                    <a:schemeClr val="accent1"/>
                  </a:solidFill>
                  <a:latin typeface="Avenir Next LT Pro"/>
                  <a:cs typeface="Mangal"/>
                </a:rPr>
                <a:t>(cercanas a los hogares)</a:t>
              </a:r>
              <a:r>
                <a:rPr lang="es-HN" sz="1094">
                  <a:solidFill>
                    <a:schemeClr val="accent1"/>
                  </a:solidFill>
                  <a:latin typeface="Avenir Next LT Pro" panose="020B0504020202020204" pitchFamily="34" charset="0"/>
                  <a:cs typeface="Mangal" panose="02040503050203030202" pitchFamily="18" charset="0"/>
                </a:rPr>
                <a:t> </a:t>
              </a:r>
            </a:p>
          </p:txBody>
        </p:sp>
      </p:grpSp>
      <p:sp>
        <p:nvSpPr>
          <p:cNvPr id="207" name="Freeform: Shape 206">
            <a:extLst>
              <a:ext uri="{FF2B5EF4-FFF2-40B4-BE49-F238E27FC236}">
                <a16:creationId xmlns:a16="http://schemas.microsoft.com/office/drawing/2014/main" id="{064730ED-1AB0-1C79-B1BD-50338E36F90C}"/>
              </a:ext>
            </a:extLst>
          </p:cNvPr>
          <p:cNvSpPr/>
          <p:nvPr/>
        </p:nvSpPr>
        <p:spPr>
          <a:xfrm>
            <a:off x="3790253" y="1652266"/>
            <a:ext cx="472269" cy="592840"/>
          </a:xfrm>
          <a:custGeom>
            <a:avLst/>
            <a:gdLst>
              <a:gd name="connsiteX0" fmla="*/ 496074 w 1026042"/>
              <a:gd name="connsiteY0" fmla="*/ 406423 h 1287994"/>
              <a:gd name="connsiteX1" fmla="*/ 512911 w 1026042"/>
              <a:gd name="connsiteY1" fmla="*/ 414133 h 1287994"/>
              <a:gd name="connsiteX2" fmla="*/ 529749 w 1026042"/>
              <a:gd name="connsiteY2" fmla="*/ 406423 h 1287994"/>
              <a:gd name="connsiteX3" fmla="*/ 646403 w 1026042"/>
              <a:gd name="connsiteY3" fmla="*/ 194841 h 1287994"/>
              <a:gd name="connsiteX4" fmla="*/ 614575 w 1026042"/>
              <a:gd name="connsiteY4" fmla="*/ 41910 h 1287994"/>
              <a:gd name="connsiteX5" fmla="*/ 614516 w 1026042"/>
              <a:gd name="connsiteY5" fmla="*/ 41910 h 1287994"/>
              <a:gd name="connsiteX6" fmla="*/ 411305 w 1026042"/>
              <a:gd name="connsiteY6" fmla="*/ 41910 h 1287994"/>
              <a:gd name="connsiteX7" fmla="*/ 379477 w 1026042"/>
              <a:gd name="connsiteY7" fmla="*/ 194841 h 1287994"/>
              <a:gd name="connsiteX8" fmla="*/ 496074 w 1026042"/>
              <a:gd name="connsiteY8" fmla="*/ 406423 h 1287994"/>
              <a:gd name="connsiteX9" fmla="*/ 512911 w 1026042"/>
              <a:gd name="connsiteY9" fmla="*/ 78886 h 1287994"/>
              <a:gd name="connsiteX10" fmla="*/ 565967 w 1026042"/>
              <a:gd name="connsiteY10" fmla="*/ 114350 h 1287994"/>
              <a:gd name="connsiteX11" fmla="*/ 553529 w 1026042"/>
              <a:gd name="connsiteY11" fmla="*/ 176913 h 1287994"/>
              <a:gd name="connsiteX12" fmla="*/ 490915 w 1026042"/>
              <a:gd name="connsiteY12" fmla="*/ 189353 h 1287994"/>
              <a:gd name="connsiteX13" fmla="*/ 455509 w 1026042"/>
              <a:gd name="connsiteY13" fmla="*/ 136297 h 1287994"/>
              <a:gd name="connsiteX14" fmla="*/ 472289 w 1026042"/>
              <a:gd name="connsiteY14" fmla="*/ 95730 h 1287994"/>
              <a:gd name="connsiteX15" fmla="*/ 512912 w 1026042"/>
              <a:gd name="connsiteY15" fmla="*/ 78892 h 1287994"/>
              <a:gd name="connsiteX16" fmla="*/ 725 w 1026042"/>
              <a:gd name="connsiteY16" fmla="*/ 543203 h 1287994"/>
              <a:gd name="connsiteX17" fmla="*/ 182544 w 1026042"/>
              <a:gd name="connsiteY17" fmla="*/ 543203 h 1287994"/>
              <a:gd name="connsiteX18" fmla="*/ 91631 w 1026042"/>
              <a:gd name="connsiteY18" fmla="*/ 621785 h 1287994"/>
              <a:gd name="connsiteX19" fmla="*/ 718 w 1026042"/>
              <a:gd name="connsiteY19" fmla="*/ 543203 h 1287994"/>
              <a:gd name="connsiteX20" fmla="*/ 185484 w 1026042"/>
              <a:gd name="connsiteY20" fmla="*/ 516377 h 1287994"/>
              <a:gd name="connsiteX21" fmla="*/ 3499 w 1026042"/>
              <a:gd name="connsiteY21" fmla="*/ 516377 h 1287994"/>
              <a:gd name="connsiteX22" fmla="*/ 63403 w 1026042"/>
              <a:gd name="connsiteY22" fmla="*/ 284485 h 1287994"/>
              <a:gd name="connsiteX23" fmla="*/ 63462 w 1026042"/>
              <a:gd name="connsiteY23" fmla="*/ 284485 h 1287994"/>
              <a:gd name="connsiteX24" fmla="*/ 92897 w 1026042"/>
              <a:gd name="connsiteY24" fmla="*/ 261568 h 1287994"/>
              <a:gd name="connsiteX25" fmla="*/ 224973 w 1026042"/>
              <a:gd name="connsiteY25" fmla="*/ 261568 h 1287994"/>
              <a:gd name="connsiteX26" fmla="*/ 840337 w 1026042"/>
              <a:gd name="connsiteY26" fmla="*/ 516377 h 1287994"/>
              <a:gd name="connsiteX27" fmla="*/ 800856 w 1026042"/>
              <a:gd name="connsiteY27" fmla="*/ 261563 h 1287994"/>
              <a:gd name="connsiteX28" fmla="*/ 932932 w 1026042"/>
              <a:gd name="connsiteY28" fmla="*/ 261563 h 1287994"/>
              <a:gd name="connsiteX29" fmla="*/ 962367 w 1026042"/>
              <a:gd name="connsiteY29" fmla="*/ 284480 h 1287994"/>
              <a:gd name="connsiteX30" fmla="*/ 1022271 w 1026042"/>
              <a:gd name="connsiteY30" fmla="*/ 516372 h 1287994"/>
              <a:gd name="connsiteX31" fmla="*/ 621084 w 1026042"/>
              <a:gd name="connsiteY31" fmla="*/ 324388 h 1287994"/>
              <a:gd name="connsiteX32" fmla="*/ 652638 w 1026042"/>
              <a:gd name="connsiteY32" fmla="*/ 261552 h 1287994"/>
              <a:gd name="connsiteX33" fmla="*/ 773857 w 1026042"/>
              <a:gd name="connsiteY33" fmla="*/ 261552 h 1287994"/>
              <a:gd name="connsiteX34" fmla="*/ 813229 w 1026042"/>
              <a:gd name="connsiteY34" fmla="*/ 516366 h 1287994"/>
              <a:gd name="connsiteX35" fmla="*/ 630921 w 1026042"/>
              <a:gd name="connsiteY35" fmla="*/ 516366 h 1287994"/>
              <a:gd name="connsiteX36" fmla="*/ 604089 w 1026042"/>
              <a:gd name="connsiteY36" fmla="*/ 516377 h 1287994"/>
              <a:gd name="connsiteX37" fmla="*/ 421723 w 1026042"/>
              <a:gd name="connsiteY37" fmla="*/ 516377 h 1287994"/>
              <a:gd name="connsiteX38" fmla="*/ 429650 w 1026042"/>
              <a:gd name="connsiteY38" fmla="*/ 363446 h 1287994"/>
              <a:gd name="connsiteX39" fmla="*/ 475650 w 1026042"/>
              <a:gd name="connsiteY39" fmla="*/ 423782 h 1287994"/>
              <a:gd name="connsiteX40" fmla="*/ 512903 w 1026042"/>
              <a:gd name="connsiteY40" fmla="*/ 441000 h 1287994"/>
              <a:gd name="connsiteX41" fmla="*/ 550157 w 1026042"/>
              <a:gd name="connsiteY41" fmla="*/ 423782 h 1287994"/>
              <a:gd name="connsiteX42" fmla="*/ 596322 w 1026042"/>
              <a:gd name="connsiteY42" fmla="*/ 363446 h 1287994"/>
              <a:gd name="connsiteX43" fmla="*/ 212586 w 1026042"/>
              <a:gd name="connsiteY43" fmla="*/ 516377 h 1287994"/>
              <a:gd name="connsiteX44" fmla="*/ 251902 w 1026042"/>
              <a:gd name="connsiteY44" fmla="*/ 261563 h 1287994"/>
              <a:gd name="connsiteX45" fmla="*/ 373875 w 1026042"/>
              <a:gd name="connsiteY45" fmla="*/ 261563 h 1287994"/>
              <a:gd name="connsiteX46" fmla="*/ 404726 w 1026042"/>
              <a:gd name="connsiteY46" fmla="*/ 324399 h 1287994"/>
              <a:gd name="connsiteX47" fmla="*/ 394845 w 1026042"/>
              <a:gd name="connsiteY47" fmla="*/ 516388 h 1287994"/>
              <a:gd name="connsiteX48" fmla="*/ 182390 w 1026042"/>
              <a:gd name="connsiteY48" fmla="*/ 780537 h 1287994"/>
              <a:gd name="connsiteX49" fmla="*/ 182447 w 1026042"/>
              <a:gd name="connsiteY49" fmla="*/ 780537 h 1287994"/>
              <a:gd name="connsiteX50" fmla="*/ 162950 w 1026042"/>
              <a:gd name="connsiteY50" fmla="*/ 800141 h 1287994"/>
              <a:gd name="connsiteX51" fmla="*/ 162950 w 1026042"/>
              <a:gd name="connsiteY51" fmla="*/ 1193612 h 1287994"/>
              <a:gd name="connsiteX52" fmla="*/ 393756 w 1026042"/>
              <a:gd name="connsiteY52" fmla="*/ 1193612 h 1287994"/>
              <a:gd name="connsiteX53" fmla="*/ 393756 w 1026042"/>
              <a:gd name="connsiteY53" fmla="*/ 799883 h 1287994"/>
              <a:gd name="connsiteX54" fmla="*/ 387943 w 1026042"/>
              <a:gd name="connsiteY54" fmla="*/ 785927 h 1287994"/>
              <a:gd name="connsiteX55" fmla="*/ 373880 w 1026042"/>
              <a:gd name="connsiteY55" fmla="*/ 780279 h 1287994"/>
              <a:gd name="connsiteX56" fmla="*/ 368345 w 1026042"/>
              <a:gd name="connsiteY56" fmla="*/ 1007866 h 1287994"/>
              <a:gd name="connsiteX57" fmla="*/ 354928 w 1026042"/>
              <a:gd name="connsiteY57" fmla="*/ 1018128 h 1287994"/>
              <a:gd name="connsiteX58" fmla="*/ 341511 w 1026042"/>
              <a:gd name="connsiteY58" fmla="*/ 1007866 h 1287994"/>
              <a:gd name="connsiteX59" fmla="*/ 341511 w 1026042"/>
              <a:gd name="connsiteY59" fmla="*/ 966157 h 1287994"/>
              <a:gd name="connsiteX60" fmla="*/ 354928 w 1026042"/>
              <a:gd name="connsiteY60" fmla="*/ 955895 h 1287994"/>
              <a:gd name="connsiteX61" fmla="*/ 368345 w 1026042"/>
              <a:gd name="connsiteY61" fmla="*/ 966157 h 1287994"/>
              <a:gd name="connsiteX62" fmla="*/ 211339 w 1026042"/>
              <a:gd name="connsiteY62" fmla="*/ 543218 h 1287994"/>
              <a:gd name="connsiteX63" fmla="*/ 393215 w 1026042"/>
              <a:gd name="connsiteY63" fmla="*/ 543218 h 1287994"/>
              <a:gd name="connsiteX64" fmla="*/ 302302 w 1026042"/>
              <a:gd name="connsiteY64" fmla="*/ 621800 h 1287994"/>
              <a:gd name="connsiteX65" fmla="*/ 211339 w 1026042"/>
              <a:gd name="connsiteY65" fmla="*/ 543218 h 1287994"/>
              <a:gd name="connsiteX66" fmla="*/ 421946 w 1026042"/>
              <a:gd name="connsiteY66" fmla="*/ 543218 h 1287994"/>
              <a:gd name="connsiteX67" fmla="*/ 603822 w 1026042"/>
              <a:gd name="connsiteY67" fmla="*/ 543218 h 1287994"/>
              <a:gd name="connsiteX68" fmla="*/ 512909 w 1026042"/>
              <a:gd name="connsiteY68" fmla="*/ 621800 h 1287994"/>
              <a:gd name="connsiteX69" fmla="*/ 421995 w 1026042"/>
              <a:gd name="connsiteY69" fmla="*/ 543218 h 1287994"/>
              <a:gd name="connsiteX70" fmla="*/ 632553 w 1026042"/>
              <a:gd name="connsiteY70" fmla="*/ 543218 h 1287994"/>
              <a:gd name="connsiteX71" fmla="*/ 814488 w 1026042"/>
              <a:gd name="connsiteY71" fmla="*/ 543218 h 1287994"/>
              <a:gd name="connsiteX72" fmla="*/ 723525 w 1026042"/>
              <a:gd name="connsiteY72" fmla="*/ 621800 h 1287994"/>
              <a:gd name="connsiteX73" fmla="*/ 632611 w 1026042"/>
              <a:gd name="connsiteY73" fmla="*/ 543218 h 1287994"/>
              <a:gd name="connsiteX74" fmla="*/ 934168 w 1026042"/>
              <a:gd name="connsiteY74" fmla="*/ 621800 h 1287994"/>
              <a:gd name="connsiteX75" fmla="*/ 843255 w 1026042"/>
              <a:gd name="connsiteY75" fmla="*/ 543218 h 1287994"/>
              <a:gd name="connsiteX76" fmla="*/ 1025074 w 1026042"/>
              <a:gd name="connsiteY76" fmla="*/ 543218 h 1287994"/>
              <a:gd name="connsiteX77" fmla="*/ 934161 w 1026042"/>
              <a:gd name="connsiteY77" fmla="*/ 621800 h 1287994"/>
              <a:gd name="connsiteX78" fmla="*/ 953500 w 1026042"/>
              <a:gd name="connsiteY78" fmla="*/ 1193610 h 1287994"/>
              <a:gd name="connsiteX79" fmla="*/ 953500 w 1026042"/>
              <a:gd name="connsiteY79" fmla="*/ 646948 h 1287994"/>
              <a:gd name="connsiteX80" fmla="*/ 934168 w 1026042"/>
              <a:gd name="connsiteY80" fmla="*/ 648630 h 1287994"/>
              <a:gd name="connsiteX81" fmla="*/ 828918 w 1026042"/>
              <a:gd name="connsiteY81" fmla="*/ 584659 h 1287994"/>
              <a:gd name="connsiteX82" fmla="*/ 723619 w 1026042"/>
              <a:gd name="connsiteY82" fmla="*/ 648580 h 1287994"/>
              <a:gd name="connsiteX83" fmla="*/ 618260 w 1026042"/>
              <a:gd name="connsiteY83" fmla="*/ 584659 h 1287994"/>
              <a:gd name="connsiteX84" fmla="*/ 512901 w 1026042"/>
              <a:gd name="connsiteY84" fmla="*/ 648580 h 1287994"/>
              <a:gd name="connsiteX85" fmla="*/ 407543 w 1026042"/>
              <a:gd name="connsiteY85" fmla="*/ 584659 h 1287994"/>
              <a:gd name="connsiteX86" fmla="*/ 302184 w 1026042"/>
              <a:gd name="connsiteY86" fmla="*/ 648580 h 1287994"/>
              <a:gd name="connsiteX87" fmla="*/ 196885 w 1026042"/>
              <a:gd name="connsiteY87" fmla="*/ 584659 h 1287994"/>
              <a:gd name="connsiteX88" fmla="*/ 91635 w 1026042"/>
              <a:gd name="connsiteY88" fmla="*/ 648630 h 1287994"/>
              <a:gd name="connsiteX89" fmla="*/ 72303 w 1026042"/>
              <a:gd name="connsiteY89" fmla="*/ 646948 h 1287994"/>
              <a:gd name="connsiteX90" fmla="*/ 72303 w 1026042"/>
              <a:gd name="connsiteY90" fmla="*/ 1193610 h 1287994"/>
              <a:gd name="connsiteX91" fmla="*/ 136118 w 1026042"/>
              <a:gd name="connsiteY91" fmla="*/ 1193610 h 1287994"/>
              <a:gd name="connsiteX92" fmla="*/ 136118 w 1026042"/>
              <a:gd name="connsiteY92" fmla="*/ 799881 h 1287994"/>
              <a:gd name="connsiteX93" fmla="*/ 182441 w 1026042"/>
              <a:gd name="connsiteY93" fmla="*/ 753451 h 1287994"/>
              <a:gd name="connsiteX94" fmla="*/ 373878 w 1026042"/>
              <a:gd name="connsiteY94" fmla="*/ 753451 h 1287994"/>
              <a:gd name="connsiteX95" fmla="*/ 420150 w 1026042"/>
              <a:gd name="connsiteY95" fmla="*/ 799881 h 1287994"/>
              <a:gd name="connsiteX96" fmla="*/ 420150 w 1026042"/>
              <a:gd name="connsiteY96" fmla="*/ 1193610 h 1287994"/>
              <a:gd name="connsiteX97" fmla="*/ 488851 w 1026042"/>
              <a:gd name="connsiteY97" fmla="*/ 799881 h 1287994"/>
              <a:gd name="connsiteX98" fmla="*/ 535174 w 1026042"/>
              <a:gd name="connsiteY98" fmla="*/ 753451 h 1287994"/>
              <a:gd name="connsiteX99" fmla="*/ 843376 w 1026042"/>
              <a:gd name="connsiteY99" fmla="*/ 753451 h 1287994"/>
              <a:gd name="connsiteX100" fmla="*/ 889700 w 1026042"/>
              <a:gd name="connsiteY100" fmla="*/ 799881 h 1287994"/>
              <a:gd name="connsiteX101" fmla="*/ 889700 w 1026042"/>
              <a:gd name="connsiteY101" fmla="*/ 1051550 h 1287994"/>
              <a:gd name="connsiteX102" fmla="*/ 843376 w 1026042"/>
              <a:gd name="connsiteY102" fmla="*/ 1097821 h 1287994"/>
              <a:gd name="connsiteX103" fmla="*/ 535174 w 1026042"/>
              <a:gd name="connsiteY103" fmla="*/ 1097821 h 1287994"/>
              <a:gd name="connsiteX104" fmla="*/ 488851 w 1026042"/>
              <a:gd name="connsiteY104" fmla="*/ 1051550 h 1287994"/>
              <a:gd name="connsiteX105" fmla="*/ 515677 w 1026042"/>
              <a:gd name="connsiteY105" fmla="*/ 1051550 h 1287994"/>
              <a:gd name="connsiteX106" fmla="*/ 515677 w 1026042"/>
              <a:gd name="connsiteY106" fmla="*/ 939077 h 1287994"/>
              <a:gd name="connsiteX107" fmla="*/ 675838 w 1026042"/>
              <a:gd name="connsiteY107" fmla="*/ 939077 h 1287994"/>
              <a:gd name="connsiteX108" fmla="*/ 675838 w 1026042"/>
              <a:gd name="connsiteY108" fmla="*/ 1070988 h 1287994"/>
              <a:gd name="connsiteX109" fmla="*/ 535182 w 1026042"/>
              <a:gd name="connsiteY109" fmla="*/ 1070988 h 1287994"/>
              <a:gd name="connsiteX110" fmla="*/ 521384 w 1026042"/>
              <a:gd name="connsiteY110" fmla="*/ 1065281 h 1287994"/>
              <a:gd name="connsiteX111" fmla="*/ 515677 w 1026042"/>
              <a:gd name="connsiteY111" fmla="*/ 1051542 h 1287994"/>
              <a:gd name="connsiteX112" fmla="*/ 843362 w 1026042"/>
              <a:gd name="connsiteY112" fmla="*/ 1070988 h 1287994"/>
              <a:gd name="connsiteX113" fmla="*/ 702655 w 1026042"/>
              <a:gd name="connsiteY113" fmla="*/ 1070988 h 1287994"/>
              <a:gd name="connsiteX114" fmla="*/ 702655 w 1026042"/>
              <a:gd name="connsiteY114" fmla="*/ 939077 h 1287994"/>
              <a:gd name="connsiteX115" fmla="*/ 862859 w 1026042"/>
              <a:gd name="connsiteY115" fmla="*/ 939077 h 1287994"/>
              <a:gd name="connsiteX116" fmla="*/ 862859 w 1026042"/>
              <a:gd name="connsiteY116" fmla="*/ 1051550 h 1287994"/>
              <a:gd name="connsiteX117" fmla="*/ 857152 w 1026042"/>
              <a:gd name="connsiteY117" fmla="*/ 1065290 h 1287994"/>
              <a:gd name="connsiteX118" fmla="*/ 843354 w 1026042"/>
              <a:gd name="connsiteY118" fmla="*/ 1070995 h 1287994"/>
              <a:gd name="connsiteX119" fmla="*/ 862800 w 1026042"/>
              <a:gd name="connsiteY119" fmla="*/ 912194 h 1287994"/>
              <a:gd name="connsiteX120" fmla="*/ 702639 w 1026042"/>
              <a:gd name="connsiteY120" fmla="*/ 912251 h 1287994"/>
              <a:gd name="connsiteX121" fmla="*/ 702639 w 1026042"/>
              <a:gd name="connsiteY121" fmla="*/ 780283 h 1287994"/>
              <a:gd name="connsiteX122" fmla="*/ 843345 w 1026042"/>
              <a:gd name="connsiteY122" fmla="*/ 780283 h 1287994"/>
              <a:gd name="connsiteX123" fmla="*/ 862842 w 1026042"/>
              <a:gd name="connsiteY123" fmla="*/ 799887 h 1287994"/>
              <a:gd name="connsiteX124" fmla="*/ 675814 w 1026042"/>
              <a:gd name="connsiteY124" fmla="*/ 912194 h 1287994"/>
              <a:gd name="connsiteX125" fmla="*/ 515654 w 1026042"/>
              <a:gd name="connsiteY125" fmla="*/ 912251 h 1287994"/>
              <a:gd name="connsiteX126" fmla="*/ 515654 w 1026042"/>
              <a:gd name="connsiteY126" fmla="*/ 799887 h 1287994"/>
              <a:gd name="connsiteX127" fmla="*/ 535151 w 1026042"/>
              <a:gd name="connsiteY127" fmla="*/ 780283 h 1287994"/>
              <a:gd name="connsiteX128" fmla="*/ 675807 w 1026042"/>
              <a:gd name="connsiteY128" fmla="*/ 780283 h 1287994"/>
              <a:gd name="connsiteX129" fmla="*/ 1026035 w 1026042"/>
              <a:gd name="connsiteY129" fmla="*/ 1239933 h 1287994"/>
              <a:gd name="connsiteX130" fmla="*/ 1026035 w 1026042"/>
              <a:gd name="connsiteY130" fmla="*/ 1268557 h 1287994"/>
              <a:gd name="connsiteX131" fmla="*/ 1006597 w 1026042"/>
              <a:gd name="connsiteY131" fmla="*/ 1287995 h 1287994"/>
              <a:gd name="connsiteX132" fmla="*/ 19497 w 1026042"/>
              <a:gd name="connsiteY132" fmla="*/ 1287995 h 1287994"/>
              <a:gd name="connsiteX133" fmla="*/ 0 w 1026042"/>
              <a:gd name="connsiteY133" fmla="*/ 1268557 h 1287994"/>
              <a:gd name="connsiteX134" fmla="*/ 0 w 1026042"/>
              <a:gd name="connsiteY134" fmla="*/ 1239933 h 1287994"/>
              <a:gd name="connsiteX135" fmla="*/ 19497 w 1026042"/>
              <a:gd name="connsiteY135" fmla="*/ 1220436 h 1287994"/>
              <a:gd name="connsiteX136" fmla="*/ 1006597 w 1026042"/>
              <a:gd name="connsiteY136" fmla="*/ 1220436 h 1287994"/>
              <a:gd name="connsiteX137" fmla="*/ 1020337 w 1026042"/>
              <a:gd name="connsiteY137" fmla="*/ 1226143 h 1287994"/>
              <a:gd name="connsiteX138" fmla="*/ 1026042 w 1026042"/>
              <a:gd name="connsiteY138" fmla="*/ 1239940 h 128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026042" h="1287994">
                <a:moveTo>
                  <a:pt x="496074" y="406423"/>
                </a:moveTo>
                <a:cubicBezTo>
                  <a:pt x="500307" y="411309"/>
                  <a:pt x="506444" y="414133"/>
                  <a:pt x="512911" y="414133"/>
                </a:cubicBezTo>
                <a:cubicBezTo>
                  <a:pt x="519372" y="414133"/>
                  <a:pt x="525509" y="411309"/>
                  <a:pt x="529749" y="406423"/>
                </a:cubicBezTo>
                <a:cubicBezTo>
                  <a:pt x="564236" y="366130"/>
                  <a:pt x="627065" y="280484"/>
                  <a:pt x="646403" y="194841"/>
                </a:cubicBezTo>
                <a:cubicBezTo>
                  <a:pt x="660308" y="135482"/>
                  <a:pt x="648795" y="76397"/>
                  <a:pt x="614575" y="41910"/>
                </a:cubicBezTo>
                <a:lnTo>
                  <a:pt x="614516" y="41910"/>
                </a:lnTo>
                <a:cubicBezTo>
                  <a:pt x="558305" y="-13970"/>
                  <a:pt x="467507" y="-13970"/>
                  <a:pt x="411305" y="41910"/>
                </a:cubicBezTo>
                <a:cubicBezTo>
                  <a:pt x="377091" y="75959"/>
                  <a:pt x="365961" y="135044"/>
                  <a:pt x="379477" y="194841"/>
                </a:cubicBezTo>
                <a:cubicBezTo>
                  <a:pt x="398757" y="280488"/>
                  <a:pt x="461587" y="366125"/>
                  <a:pt x="496074" y="406423"/>
                </a:cubicBezTo>
                <a:close/>
                <a:moveTo>
                  <a:pt x="512911" y="78886"/>
                </a:moveTo>
                <a:cubicBezTo>
                  <a:pt x="536159" y="78886"/>
                  <a:pt x="557063" y="92899"/>
                  <a:pt x="565967" y="114350"/>
                </a:cubicBezTo>
                <a:cubicBezTo>
                  <a:pt x="574822" y="135800"/>
                  <a:pt x="569933" y="160515"/>
                  <a:pt x="553529" y="176913"/>
                </a:cubicBezTo>
                <a:cubicBezTo>
                  <a:pt x="537071" y="193312"/>
                  <a:pt x="512366" y="198257"/>
                  <a:pt x="490915" y="189353"/>
                </a:cubicBezTo>
                <a:cubicBezTo>
                  <a:pt x="469465" y="180447"/>
                  <a:pt x="455509" y="159538"/>
                  <a:pt x="455509" y="136297"/>
                </a:cubicBezTo>
                <a:cubicBezTo>
                  <a:pt x="455509" y="121090"/>
                  <a:pt x="461538" y="106481"/>
                  <a:pt x="472289" y="95730"/>
                </a:cubicBezTo>
                <a:cubicBezTo>
                  <a:pt x="483097" y="84922"/>
                  <a:pt x="497706" y="78892"/>
                  <a:pt x="512912" y="78892"/>
                </a:cubicBezTo>
                <a:close/>
                <a:moveTo>
                  <a:pt x="725" y="543203"/>
                </a:moveTo>
                <a:lnTo>
                  <a:pt x="182544" y="543203"/>
                </a:lnTo>
                <a:cubicBezTo>
                  <a:pt x="175977" y="588333"/>
                  <a:pt x="137249" y="621785"/>
                  <a:pt x="91631" y="621785"/>
                </a:cubicBezTo>
                <a:cubicBezTo>
                  <a:pt x="46069" y="621785"/>
                  <a:pt x="7344" y="588333"/>
                  <a:pt x="718" y="543203"/>
                </a:cubicBezTo>
                <a:close/>
                <a:moveTo>
                  <a:pt x="185484" y="516377"/>
                </a:moveTo>
                <a:lnTo>
                  <a:pt x="3499" y="516377"/>
                </a:lnTo>
                <a:lnTo>
                  <a:pt x="63403" y="284485"/>
                </a:lnTo>
                <a:lnTo>
                  <a:pt x="63462" y="284485"/>
                </a:lnTo>
                <a:cubicBezTo>
                  <a:pt x="66666" y="270910"/>
                  <a:pt x="78941" y="261353"/>
                  <a:pt x="92897" y="261568"/>
                </a:cubicBezTo>
                <a:lnTo>
                  <a:pt x="224973" y="261568"/>
                </a:lnTo>
                <a:close/>
                <a:moveTo>
                  <a:pt x="840337" y="516377"/>
                </a:moveTo>
                <a:lnTo>
                  <a:pt x="800856" y="261563"/>
                </a:lnTo>
                <a:lnTo>
                  <a:pt x="932932" y="261563"/>
                </a:lnTo>
                <a:cubicBezTo>
                  <a:pt x="946888" y="261347"/>
                  <a:pt x="959162" y="270905"/>
                  <a:pt x="962367" y="284480"/>
                </a:cubicBezTo>
                <a:lnTo>
                  <a:pt x="1022271" y="516372"/>
                </a:lnTo>
                <a:close/>
                <a:moveTo>
                  <a:pt x="621084" y="324388"/>
                </a:moveTo>
                <a:cubicBezTo>
                  <a:pt x="632920" y="304129"/>
                  <a:pt x="643462" y="283168"/>
                  <a:pt x="652638" y="261552"/>
                </a:cubicBezTo>
                <a:lnTo>
                  <a:pt x="773857" y="261552"/>
                </a:lnTo>
                <a:lnTo>
                  <a:pt x="813229" y="516366"/>
                </a:lnTo>
                <a:lnTo>
                  <a:pt x="630921" y="516366"/>
                </a:lnTo>
                <a:close/>
                <a:moveTo>
                  <a:pt x="604089" y="516377"/>
                </a:moveTo>
                <a:lnTo>
                  <a:pt x="421723" y="516377"/>
                </a:lnTo>
                <a:lnTo>
                  <a:pt x="429650" y="363446"/>
                </a:lnTo>
                <a:cubicBezTo>
                  <a:pt x="443878" y="384409"/>
                  <a:pt x="459194" y="404559"/>
                  <a:pt x="475650" y="423782"/>
                </a:cubicBezTo>
                <a:cubicBezTo>
                  <a:pt x="484933" y="434699"/>
                  <a:pt x="498567" y="441000"/>
                  <a:pt x="512903" y="441000"/>
                </a:cubicBezTo>
                <a:cubicBezTo>
                  <a:pt x="527240" y="441000"/>
                  <a:pt x="540872" y="434699"/>
                  <a:pt x="550157" y="423782"/>
                </a:cubicBezTo>
                <a:cubicBezTo>
                  <a:pt x="566613" y="404559"/>
                  <a:pt x="582035" y="384409"/>
                  <a:pt x="596322" y="363446"/>
                </a:cubicBezTo>
                <a:close/>
                <a:moveTo>
                  <a:pt x="212586" y="516377"/>
                </a:moveTo>
                <a:lnTo>
                  <a:pt x="251902" y="261563"/>
                </a:lnTo>
                <a:lnTo>
                  <a:pt x="373875" y="261563"/>
                </a:lnTo>
                <a:cubicBezTo>
                  <a:pt x="382836" y="283122"/>
                  <a:pt x="393155" y="304142"/>
                  <a:pt x="404726" y="324399"/>
                </a:cubicBezTo>
                <a:lnTo>
                  <a:pt x="394845" y="516388"/>
                </a:lnTo>
                <a:close/>
                <a:moveTo>
                  <a:pt x="182390" y="780537"/>
                </a:moveTo>
                <a:lnTo>
                  <a:pt x="182447" y="780537"/>
                </a:lnTo>
                <a:cubicBezTo>
                  <a:pt x="171696" y="780645"/>
                  <a:pt x="162950" y="789389"/>
                  <a:pt x="162950" y="800141"/>
                </a:cubicBezTo>
                <a:lnTo>
                  <a:pt x="162950" y="1193612"/>
                </a:lnTo>
                <a:lnTo>
                  <a:pt x="393756" y="1193612"/>
                </a:lnTo>
                <a:lnTo>
                  <a:pt x="393756" y="799883"/>
                </a:lnTo>
                <a:cubicBezTo>
                  <a:pt x="393756" y="794673"/>
                  <a:pt x="391637" y="789621"/>
                  <a:pt x="387943" y="785927"/>
                </a:cubicBezTo>
                <a:cubicBezTo>
                  <a:pt x="384199" y="782233"/>
                  <a:pt x="379147" y="780220"/>
                  <a:pt x="373880" y="780279"/>
                </a:cubicBezTo>
                <a:close/>
                <a:moveTo>
                  <a:pt x="368345" y="1007866"/>
                </a:moveTo>
                <a:cubicBezTo>
                  <a:pt x="366663" y="1013895"/>
                  <a:pt x="361174" y="1018128"/>
                  <a:pt x="354928" y="1018128"/>
                </a:cubicBezTo>
                <a:cubicBezTo>
                  <a:pt x="348625" y="1018128"/>
                  <a:pt x="343143" y="1013895"/>
                  <a:pt x="341511" y="1007866"/>
                </a:cubicBezTo>
                <a:lnTo>
                  <a:pt x="341511" y="966157"/>
                </a:lnTo>
                <a:cubicBezTo>
                  <a:pt x="343143" y="960077"/>
                  <a:pt x="348625" y="955895"/>
                  <a:pt x="354928" y="955895"/>
                </a:cubicBezTo>
                <a:cubicBezTo>
                  <a:pt x="361172" y="955895"/>
                  <a:pt x="366656" y="960077"/>
                  <a:pt x="368345" y="966157"/>
                </a:cubicBezTo>
                <a:close/>
                <a:moveTo>
                  <a:pt x="211339" y="543218"/>
                </a:moveTo>
                <a:lnTo>
                  <a:pt x="393215" y="543218"/>
                </a:lnTo>
                <a:cubicBezTo>
                  <a:pt x="386589" y="588347"/>
                  <a:pt x="347871" y="621800"/>
                  <a:pt x="302302" y="621800"/>
                </a:cubicBezTo>
                <a:cubicBezTo>
                  <a:pt x="256683" y="621800"/>
                  <a:pt x="217964" y="588347"/>
                  <a:pt x="211339" y="543218"/>
                </a:cubicBezTo>
                <a:close/>
                <a:moveTo>
                  <a:pt x="421946" y="543218"/>
                </a:moveTo>
                <a:lnTo>
                  <a:pt x="603822" y="543218"/>
                </a:lnTo>
                <a:cubicBezTo>
                  <a:pt x="597196" y="588347"/>
                  <a:pt x="558527" y="621800"/>
                  <a:pt x="512909" y="621800"/>
                </a:cubicBezTo>
                <a:cubicBezTo>
                  <a:pt x="467290" y="621800"/>
                  <a:pt x="428622" y="588347"/>
                  <a:pt x="421995" y="543218"/>
                </a:cubicBezTo>
                <a:close/>
                <a:moveTo>
                  <a:pt x="632553" y="543218"/>
                </a:moveTo>
                <a:lnTo>
                  <a:pt x="814488" y="543218"/>
                </a:lnTo>
                <a:cubicBezTo>
                  <a:pt x="807861" y="588347"/>
                  <a:pt x="769143" y="621800"/>
                  <a:pt x="723525" y="621800"/>
                </a:cubicBezTo>
                <a:cubicBezTo>
                  <a:pt x="677963" y="621800"/>
                  <a:pt x="639238" y="588347"/>
                  <a:pt x="632611" y="543218"/>
                </a:cubicBezTo>
                <a:close/>
                <a:moveTo>
                  <a:pt x="934168" y="621800"/>
                </a:moveTo>
                <a:cubicBezTo>
                  <a:pt x="888550" y="621800"/>
                  <a:pt x="849881" y="588347"/>
                  <a:pt x="843255" y="543218"/>
                </a:cubicBezTo>
                <a:lnTo>
                  <a:pt x="1025074" y="543218"/>
                </a:lnTo>
                <a:cubicBezTo>
                  <a:pt x="1018448" y="588347"/>
                  <a:pt x="979730" y="621800"/>
                  <a:pt x="934161" y="621800"/>
                </a:cubicBezTo>
                <a:close/>
                <a:moveTo>
                  <a:pt x="953500" y="1193610"/>
                </a:moveTo>
                <a:lnTo>
                  <a:pt x="953500" y="646948"/>
                </a:lnTo>
                <a:cubicBezTo>
                  <a:pt x="947090" y="648091"/>
                  <a:pt x="940629" y="648630"/>
                  <a:pt x="934168" y="648630"/>
                </a:cubicBezTo>
                <a:cubicBezTo>
                  <a:pt x="889907" y="648630"/>
                  <a:pt x="849284" y="623975"/>
                  <a:pt x="828918" y="584659"/>
                </a:cubicBezTo>
                <a:cubicBezTo>
                  <a:pt x="808444" y="623925"/>
                  <a:pt x="767878" y="648580"/>
                  <a:pt x="723619" y="648580"/>
                </a:cubicBezTo>
                <a:cubicBezTo>
                  <a:pt x="679301" y="648580"/>
                  <a:pt x="638734" y="623925"/>
                  <a:pt x="618260" y="584659"/>
                </a:cubicBezTo>
                <a:cubicBezTo>
                  <a:pt x="597786" y="623925"/>
                  <a:pt x="557162" y="648580"/>
                  <a:pt x="512901" y="648580"/>
                </a:cubicBezTo>
                <a:cubicBezTo>
                  <a:pt x="468641" y="648580"/>
                  <a:pt x="428017" y="623925"/>
                  <a:pt x="407543" y="584659"/>
                </a:cubicBezTo>
                <a:cubicBezTo>
                  <a:pt x="387069" y="623925"/>
                  <a:pt x="346502" y="648580"/>
                  <a:pt x="302184" y="648580"/>
                </a:cubicBezTo>
                <a:cubicBezTo>
                  <a:pt x="257923" y="648580"/>
                  <a:pt x="217358" y="623925"/>
                  <a:pt x="196885" y="584659"/>
                </a:cubicBezTo>
                <a:cubicBezTo>
                  <a:pt x="176519" y="623975"/>
                  <a:pt x="135895" y="648630"/>
                  <a:pt x="91635" y="648630"/>
                </a:cubicBezTo>
                <a:cubicBezTo>
                  <a:pt x="85174" y="648630"/>
                  <a:pt x="78707" y="648084"/>
                  <a:pt x="72303" y="646948"/>
                </a:cubicBezTo>
                <a:lnTo>
                  <a:pt x="72303" y="1193610"/>
                </a:lnTo>
                <a:lnTo>
                  <a:pt x="136118" y="1193610"/>
                </a:lnTo>
                <a:lnTo>
                  <a:pt x="136118" y="799881"/>
                </a:lnTo>
                <a:cubicBezTo>
                  <a:pt x="136118" y="774306"/>
                  <a:pt x="156864" y="753558"/>
                  <a:pt x="182441" y="753451"/>
                </a:cubicBezTo>
                <a:lnTo>
                  <a:pt x="373878" y="753451"/>
                </a:lnTo>
                <a:cubicBezTo>
                  <a:pt x="399454" y="753560"/>
                  <a:pt x="420150" y="774306"/>
                  <a:pt x="420150" y="799881"/>
                </a:cubicBezTo>
                <a:lnTo>
                  <a:pt x="420150" y="1193610"/>
                </a:lnTo>
                <a:close/>
                <a:moveTo>
                  <a:pt x="488851" y="799881"/>
                </a:moveTo>
                <a:cubicBezTo>
                  <a:pt x="488851" y="774306"/>
                  <a:pt x="509540" y="753558"/>
                  <a:pt x="535174" y="753451"/>
                </a:cubicBezTo>
                <a:lnTo>
                  <a:pt x="843376" y="753451"/>
                </a:lnTo>
                <a:cubicBezTo>
                  <a:pt x="868952" y="753560"/>
                  <a:pt x="889700" y="774306"/>
                  <a:pt x="889700" y="799881"/>
                </a:cubicBezTo>
                <a:lnTo>
                  <a:pt x="889700" y="1051550"/>
                </a:lnTo>
                <a:cubicBezTo>
                  <a:pt x="889591" y="1077075"/>
                  <a:pt x="868902" y="1097764"/>
                  <a:pt x="843376" y="1097821"/>
                </a:cubicBezTo>
                <a:lnTo>
                  <a:pt x="535174" y="1097821"/>
                </a:lnTo>
                <a:cubicBezTo>
                  <a:pt x="509599" y="1097821"/>
                  <a:pt x="488851" y="1077132"/>
                  <a:pt x="488851" y="1051550"/>
                </a:cubicBezTo>
                <a:close/>
                <a:moveTo>
                  <a:pt x="515677" y="1051550"/>
                </a:moveTo>
                <a:lnTo>
                  <a:pt x="515677" y="939077"/>
                </a:lnTo>
                <a:lnTo>
                  <a:pt x="675838" y="939077"/>
                </a:lnTo>
                <a:lnTo>
                  <a:pt x="675838" y="1070988"/>
                </a:lnTo>
                <a:lnTo>
                  <a:pt x="535182" y="1070988"/>
                </a:lnTo>
                <a:cubicBezTo>
                  <a:pt x="530021" y="1070988"/>
                  <a:pt x="525029" y="1068925"/>
                  <a:pt x="521384" y="1065281"/>
                </a:cubicBezTo>
                <a:cubicBezTo>
                  <a:pt x="517747" y="1061646"/>
                  <a:pt x="515677" y="1056701"/>
                  <a:pt x="515677" y="1051542"/>
                </a:cubicBezTo>
                <a:close/>
                <a:moveTo>
                  <a:pt x="843362" y="1070988"/>
                </a:moveTo>
                <a:lnTo>
                  <a:pt x="702655" y="1070988"/>
                </a:lnTo>
                <a:lnTo>
                  <a:pt x="702655" y="939077"/>
                </a:lnTo>
                <a:lnTo>
                  <a:pt x="862859" y="939077"/>
                </a:lnTo>
                <a:lnTo>
                  <a:pt x="862859" y="1051550"/>
                </a:lnTo>
                <a:cubicBezTo>
                  <a:pt x="862859" y="1056710"/>
                  <a:pt x="860796" y="1061653"/>
                  <a:pt x="857152" y="1065290"/>
                </a:cubicBezTo>
                <a:cubicBezTo>
                  <a:pt x="853460" y="1068925"/>
                  <a:pt x="848515" y="1070995"/>
                  <a:pt x="843354" y="1070995"/>
                </a:cubicBezTo>
                <a:close/>
                <a:moveTo>
                  <a:pt x="862800" y="912194"/>
                </a:moveTo>
                <a:lnTo>
                  <a:pt x="702639" y="912251"/>
                </a:lnTo>
                <a:lnTo>
                  <a:pt x="702639" y="780283"/>
                </a:lnTo>
                <a:lnTo>
                  <a:pt x="843345" y="780283"/>
                </a:lnTo>
                <a:cubicBezTo>
                  <a:pt x="854096" y="780392"/>
                  <a:pt x="862842" y="789138"/>
                  <a:pt x="862842" y="799887"/>
                </a:cubicBezTo>
                <a:close/>
                <a:moveTo>
                  <a:pt x="675814" y="912194"/>
                </a:moveTo>
                <a:lnTo>
                  <a:pt x="515654" y="912251"/>
                </a:lnTo>
                <a:lnTo>
                  <a:pt x="515654" y="799887"/>
                </a:lnTo>
                <a:cubicBezTo>
                  <a:pt x="515654" y="789136"/>
                  <a:pt x="524342" y="780390"/>
                  <a:pt x="535151" y="780283"/>
                </a:cubicBezTo>
                <a:lnTo>
                  <a:pt x="675807" y="780283"/>
                </a:lnTo>
                <a:close/>
                <a:moveTo>
                  <a:pt x="1026035" y="1239933"/>
                </a:moveTo>
                <a:lnTo>
                  <a:pt x="1026035" y="1268557"/>
                </a:lnTo>
                <a:cubicBezTo>
                  <a:pt x="1026035" y="1279308"/>
                  <a:pt x="1017289" y="1287995"/>
                  <a:pt x="1006597" y="1287995"/>
                </a:cubicBezTo>
                <a:lnTo>
                  <a:pt x="19497" y="1287995"/>
                </a:lnTo>
                <a:cubicBezTo>
                  <a:pt x="8746" y="1287995"/>
                  <a:pt x="0" y="1279306"/>
                  <a:pt x="0" y="1268557"/>
                </a:cubicBezTo>
                <a:lnTo>
                  <a:pt x="0" y="1239933"/>
                </a:lnTo>
                <a:cubicBezTo>
                  <a:pt x="0" y="1229182"/>
                  <a:pt x="8746" y="1220436"/>
                  <a:pt x="19497" y="1220436"/>
                </a:cubicBezTo>
                <a:lnTo>
                  <a:pt x="1006597" y="1220436"/>
                </a:lnTo>
                <a:cubicBezTo>
                  <a:pt x="1011757" y="1220436"/>
                  <a:pt x="1016700" y="1222498"/>
                  <a:pt x="1020337" y="1226143"/>
                </a:cubicBezTo>
                <a:cubicBezTo>
                  <a:pt x="1023972" y="1229778"/>
                  <a:pt x="1026042" y="1234780"/>
                  <a:pt x="1026042" y="1239940"/>
                </a:cubicBezTo>
                <a:close/>
              </a:path>
            </a:pathLst>
          </a:custGeom>
          <a:solidFill>
            <a:srgbClr val="A1D3D0"/>
          </a:solidFill>
          <a:ln w="1834" cap="flat">
            <a:noFill/>
            <a:prstDash val="solid"/>
            <a:miter/>
          </a:ln>
        </p:spPr>
        <p:txBody>
          <a:bodyPr rtlCol="0" anchor="ctr"/>
          <a:lstStyle/>
          <a:p>
            <a:endParaRPr lang="en-US" sz="1641"/>
          </a:p>
        </p:txBody>
      </p:sp>
      <p:sp>
        <p:nvSpPr>
          <p:cNvPr id="213" name="Freeform: Shape 212">
            <a:extLst>
              <a:ext uri="{FF2B5EF4-FFF2-40B4-BE49-F238E27FC236}">
                <a16:creationId xmlns:a16="http://schemas.microsoft.com/office/drawing/2014/main" id="{F60898AA-5E19-ABA9-AE0F-FF6096E6224C}"/>
              </a:ext>
            </a:extLst>
          </p:cNvPr>
          <p:cNvSpPr/>
          <p:nvPr/>
        </p:nvSpPr>
        <p:spPr>
          <a:xfrm>
            <a:off x="3715921" y="2861127"/>
            <a:ext cx="620925" cy="464906"/>
          </a:xfrm>
          <a:custGeom>
            <a:avLst/>
            <a:gdLst>
              <a:gd name="connsiteX0" fmla="*/ 241106 w 815222"/>
              <a:gd name="connsiteY0" fmla="*/ 492661 h 610385"/>
              <a:gd name="connsiteX1" fmla="*/ 175763 w 815222"/>
              <a:gd name="connsiteY1" fmla="*/ 492661 h 610385"/>
              <a:gd name="connsiteX2" fmla="*/ 175763 w 815222"/>
              <a:gd name="connsiteY2" fmla="*/ 427348 h 610385"/>
              <a:gd name="connsiteX3" fmla="*/ 241106 w 815222"/>
              <a:gd name="connsiteY3" fmla="*/ 427348 h 610385"/>
              <a:gd name="connsiteX4" fmla="*/ 5856 w 815222"/>
              <a:gd name="connsiteY4" fmla="*/ 219777 h 610385"/>
              <a:gd name="connsiteX5" fmla="*/ 13101 w 815222"/>
              <a:gd name="connsiteY5" fmla="*/ 221953 h 610385"/>
              <a:gd name="connsiteX6" fmla="*/ 18201 w 815222"/>
              <a:gd name="connsiteY6" fmla="*/ 220912 h 610385"/>
              <a:gd name="connsiteX7" fmla="*/ 67037 w 815222"/>
              <a:gd name="connsiteY7" fmla="*/ 200182 h 610385"/>
              <a:gd name="connsiteX8" fmla="*/ 93227 w 815222"/>
              <a:gd name="connsiteY8" fmla="*/ 189072 h 610385"/>
              <a:gd name="connsiteX9" fmla="*/ 338461 w 815222"/>
              <a:gd name="connsiteY9" fmla="*/ 84923 h 610385"/>
              <a:gd name="connsiteX10" fmla="*/ 546611 w 815222"/>
              <a:gd name="connsiteY10" fmla="*/ 173305 h 610385"/>
              <a:gd name="connsiteX11" fmla="*/ 556879 w 815222"/>
              <a:gd name="connsiteY11" fmla="*/ 149226 h 610385"/>
              <a:gd name="connsiteX12" fmla="*/ 571825 w 815222"/>
              <a:gd name="connsiteY12" fmla="*/ 126446 h 610385"/>
              <a:gd name="connsiteX13" fmla="*/ 591156 w 815222"/>
              <a:gd name="connsiteY13" fmla="*/ 106202 h 610385"/>
              <a:gd name="connsiteX14" fmla="*/ 343588 w 815222"/>
              <a:gd name="connsiteY14" fmla="*/ 1048 h 610385"/>
              <a:gd name="connsiteX15" fmla="*/ 333350 w 815222"/>
              <a:gd name="connsiteY15" fmla="*/ 1048 h 610385"/>
              <a:gd name="connsiteX16" fmla="*/ 7994 w 815222"/>
              <a:gd name="connsiteY16" fmla="*/ 139279 h 610385"/>
              <a:gd name="connsiteX17" fmla="*/ 0 w 815222"/>
              <a:gd name="connsiteY17" fmla="*/ 151335 h 610385"/>
              <a:gd name="connsiteX18" fmla="*/ 0 w 815222"/>
              <a:gd name="connsiteY18" fmla="*/ 208883 h 610385"/>
              <a:gd name="connsiteX19" fmla="*/ 5848 w 815222"/>
              <a:gd name="connsiteY19" fmla="*/ 219770 h 610385"/>
              <a:gd name="connsiteX20" fmla="*/ 702393 w 815222"/>
              <a:gd name="connsiteY20" fmla="*/ 344392 h 610385"/>
              <a:gd name="connsiteX21" fmla="*/ 702393 w 815222"/>
              <a:gd name="connsiteY21" fmla="*/ 584199 h 610385"/>
              <a:gd name="connsiteX22" fmla="*/ 754158 w 815222"/>
              <a:gd name="connsiteY22" fmla="*/ 584199 h 610385"/>
              <a:gd name="connsiteX23" fmla="*/ 767251 w 815222"/>
              <a:gd name="connsiteY23" fmla="*/ 597292 h 610385"/>
              <a:gd name="connsiteX24" fmla="*/ 754158 w 815222"/>
              <a:gd name="connsiteY24" fmla="*/ 610385 h 610385"/>
              <a:gd name="connsiteX25" fmla="*/ 13954 w 815222"/>
              <a:gd name="connsiteY25" fmla="*/ 610385 h 610385"/>
              <a:gd name="connsiteX26" fmla="*/ 861 w 815222"/>
              <a:gd name="connsiteY26" fmla="*/ 597292 h 610385"/>
              <a:gd name="connsiteX27" fmla="*/ 13954 w 815222"/>
              <a:gd name="connsiteY27" fmla="*/ 584199 h 610385"/>
              <a:gd name="connsiteX28" fmla="*/ 67047 w 815222"/>
              <a:gd name="connsiteY28" fmla="*/ 584199 h 610385"/>
              <a:gd name="connsiteX29" fmla="*/ 67047 w 815222"/>
              <a:gd name="connsiteY29" fmla="*/ 228649 h 610385"/>
              <a:gd name="connsiteX30" fmla="*/ 93237 w 815222"/>
              <a:gd name="connsiteY30" fmla="*/ 217538 h 610385"/>
              <a:gd name="connsiteX31" fmla="*/ 338471 w 815222"/>
              <a:gd name="connsiteY31" fmla="*/ 113389 h 610385"/>
              <a:gd name="connsiteX32" fmla="*/ 540611 w 815222"/>
              <a:gd name="connsiteY32" fmla="*/ 199204 h 610385"/>
              <a:gd name="connsiteX33" fmla="*/ 539149 w 815222"/>
              <a:gd name="connsiteY33" fmla="*/ 220131 h 610385"/>
              <a:gd name="connsiteX34" fmla="*/ 583699 w 815222"/>
              <a:gd name="connsiteY34" fmla="*/ 327131 h 610385"/>
              <a:gd name="connsiteX35" fmla="*/ 609889 w 815222"/>
              <a:gd name="connsiteY35" fmla="*/ 347993 h 610385"/>
              <a:gd name="connsiteX36" fmla="*/ 609889 w 815222"/>
              <a:gd name="connsiteY36" fmla="*/ 584201 h 610385"/>
              <a:gd name="connsiteX37" fmla="*/ 678191 w 815222"/>
              <a:gd name="connsiteY37" fmla="*/ 584201 h 610385"/>
              <a:gd name="connsiteX38" fmla="*/ 678191 w 815222"/>
              <a:gd name="connsiteY38" fmla="*/ 344394 h 610385"/>
              <a:gd name="connsiteX39" fmla="*/ 565376 w 815222"/>
              <a:gd name="connsiteY39" fmla="*/ 220164 h 610385"/>
              <a:gd name="connsiteX40" fmla="*/ 690343 w 815222"/>
              <a:gd name="connsiteY40" fmla="*/ 95252 h 610385"/>
              <a:gd name="connsiteX41" fmla="*/ 815222 w 815222"/>
              <a:gd name="connsiteY41" fmla="*/ 220131 h 610385"/>
              <a:gd name="connsiteX42" fmla="*/ 702408 w 815222"/>
              <a:gd name="connsiteY42" fmla="*/ 344394 h 610385"/>
              <a:gd name="connsiteX43" fmla="*/ 527420 w 815222"/>
              <a:gd name="connsiteY43" fmla="*/ 318821 h 610385"/>
              <a:gd name="connsiteX44" fmla="*/ 149580 w 815222"/>
              <a:gd name="connsiteY44" fmla="*/ 318821 h 610385"/>
              <a:gd name="connsiteX45" fmla="*/ 149580 w 815222"/>
              <a:gd name="connsiteY45" fmla="*/ 584199 h 610385"/>
              <a:gd name="connsiteX46" fmla="*/ 175769 w 815222"/>
              <a:gd name="connsiteY46" fmla="*/ 584199 h 610385"/>
              <a:gd name="connsiteX47" fmla="*/ 175769 w 815222"/>
              <a:gd name="connsiteY47" fmla="*/ 518885 h 610385"/>
              <a:gd name="connsiteX48" fmla="*/ 241113 w 815222"/>
              <a:gd name="connsiteY48" fmla="*/ 518885 h 610385"/>
              <a:gd name="connsiteX49" fmla="*/ 241113 w 815222"/>
              <a:gd name="connsiteY49" fmla="*/ 584199 h 610385"/>
              <a:gd name="connsiteX50" fmla="*/ 267303 w 815222"/>
              <a:gd name="connsiteY50" fmla="*/ 584199 h 610385"/>
              <a:gd name="connsiteX51" fmla="*/ 267303 w 815222"/>
              <a:gd name="connsiteY51" fmla="*/ 518885 h 610385"/>
              <a:gd name="connsiteX52" fmla="*/ 332646 w 815222"/>
              <a:gd name="connsiteY52" fmla="*/ 518885 h 610385"/>
              <a:gd name="connsiteX53" fmla="*/ 332646 w 815222"/>
              <a:gd name="connsiteY53" fmla="*/ 584199 h 610385"/>
              <a:gd name="connsiteX54" fmla="*/ 527444 w 815222"/>
              <a:gd name="connsiteY54" fmla="*/ 584199 h 610385"/>
              <a:gd name="connsiteX55" fmla="*/ 527420 w 815222"/>
              <a:gd name="connsiteY55" fmla="*/ 278563 h 610385"/>
              <a:gd name="connsiteX56" fmla="*/ 149580 w 815222"/>
              <a:gd name="connsiteY56" fmla="*/ 278563 h 610385"/>
              <a:gd name="connsiteX57" fmla="*/ 149580 w 815222"/>
              <a:gd name="connsiteY57" fmla="*/ 304753 h 610385"/>
              <a:gd name="connsiteX58" fmla="*/ 527420 w 815222"/>
              <a:gd name="connsiteY58" fmla="*/ 304753 h 610385"/>
              <a:gd name="connsiteX59" fmla="*/ 527420 w 815222"/>
              <a:gd name="connsiteY59" fmla="*/ 251462 h 610385"/>
              <a:gd name="connsiteX60" fmla="*/ 514326 w 815222"/>
              <a:gd name="connsiteY60" fmla="*/ 238368 h 610385"/>
              <a:gd name="connsiteX61" fmla="*/ 162684 w 815222"/>
              <a:gd name="connsiteY61" fmla="*/ 238368 h 610385"/>
              <a:gd name="connsiteX62" fmla="*/ 149591 w 815222"/>
              <a:gd name="connsiteY62" fmla="*/ 251462 h 610385"/>
              <a:gd name="connsiteX63" fmla="*/ 149591 w 815222"/>
              <a:gd name="connsiteY63" fmla="*/ 264555 h 610385"/>
              <a:gd name="connsiteX64" fmla="*/ 527431 w 815222"/>
              <a:gd name="connsiteY64" fmla="*/ 264555 h 610385"/>
              <a:gd name="connsiteX65" fmla="*/ 721733 w 815222"/>
              <a:gd name="connsiteY65" fmla="*/ 269039 h 610385"/>
              <a:gd name="connsiteX66" fmla="*/ 737200 w 815222"/>
              <a:gd name="connsiteY66" fmla="*/ 220654 h 610385"/>
              <a:gd name="connsiteX67" fmla="*/ 690994 w 815222"/>
              <a:gd name="connsiteY67" fmla="*/ 153457 h 610385"/>
              <a:gd name="connsiteX68" fmla="*/ 690701 w 815222"/>
              <a:gd name="connsiteY68" fmla="*/ 153491 h 610385"/>
              <a:gd name="connsiteX69" fmla="*/ 643391 w 815222"/>
              <a:gd name="connsiteY69" fmla="*/ 219648 h 610385"/>
              <a:gd name="connsiteX70" fmla="*/ 657852 w 815222"/>
              <a:gd name="connsiteY70" fmla="*/ 268356 h 610385"/>
              <a:gd name="connsiteX71" fmla="*/ 689597 w 815222"/>
              <a:gd name="connsiteY71" fmla="*/ 286845 h 610385"/>
              <a:gd name="connsiteX72" fmla="*/ 689955 w 815222"/>
              <a:gd name="connsiteY72" fmla="*/ 286845 h 610385"/>
              <a:gd name="connsiteX73" fmla="*/ 721734 w 815222"/>
              <a:gd name="connsiteY73" fmla="*/ 269039 h 610385"/>
              <a:gd name="connsiteX74" fmla="*/ 695444 w 815222"/>
              <a:gd name="connsiteY74" fmla="*/ 239371 h 610385"/>
              <a:gd name="connsiteX75" fmla="*/ 686965 w 815222"/>
              <a:gd name="connsiteY75" fmla="*/ 239242 h 610385"/>
              <a:gd name="connsiteX76" fmla="*/ 672471 w 815222"/>
              <a:gd name="connsiteY76" fmla="*/ 250778 h 610385"/>
              <a:gd name="connsiteX77" fmla="*/ 684006 w 815222"/>
              <a:gd name="connsiteY77" fmla="*/ 265273 h 610385"/>
              <a:gd name="connsiteX78" fmla="*/ 691870 w 815222"/>
              <a:gd name="connsiteY78" fmla="*/ 265728 h 610385"/>
              <a:gd name="connsiteX79" fmla="*/ 697426 w 815222"/>
              <a:gd name="connsiteY79" fmla="*/ 265500 h 610385"/>
              <a:gd name="connsiteX80" fmla="*/ 709482 w 815222"/>
              <a:gd name="connsiteY80" fmla="*/ 251462 h 610385"/>
              <a:gd name="connsiteX81" fmla="*/ 695443 w 815222"/>
              <a:gd name="connsiteY81" fmla="*/ 239375 h 6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15222" h="610385">
                <a:moveTo>
                  <a:pt x="241106" y="492661"/>
                </a:moveTo>
                <a:lnTo>
                  <a:pt x="175763" y="492661"/>
                </a:lnTo>
                <a:lnTo>
                  <a:pt x="175763" y="427348"/>
                </a:lnTo>
                <a:lnTo>
                  <a:pt x="241106" y="427348"/>
                </a:lnTo>
                <a:close/>
                <a:moveTo>
                  <a:pt x="5856" y="219777"/>
                </a:moveTo>
                <a:cubicBezTo>
                  <a:pt x="8032" y="221209"/>
                  <a:pt x="10568" y="221953"/>
                  <a:pt x="13101" y="221953"/>
                </a:cubicBezTo>
                <a:cubicBezTo>
                  <a:pt x="14825" y="221953"/>
                  <a:pt x="16579" y="221626"/>
                  <a:pt x="18201" y="220912"/>
                </a:cubicBezTo>
                <a:lnTo>
                  <a:pt x="67037" y="200182"/>
                </a:lnTo>
                <a:lnTo>
                  <a:pt x="93227" y="189072"/>
                </a:lnTo>
                <a:lnTo>
                  <a:pt x="338461" y="84923"/>
                </a:lnTo>
                <a:lnTo>
                  <a:pt x="546611" y="173305"/>
                </a:lnTo>
                <a:cubicBezTo>
                  <a:pt x="549341" y="164920"/>
                  <a:pt x="552785" y="156862"/>
                  <a:pt x="556879" y="149226"/>
                </a:cubicBezTo>
                <a:cubicBezTo>
                  <a:pt x="561169" y="141169"/>
                  <a:pt x="566170" y="133532"/>
                  <a:pt x="571825" y="126446"/>
                </a:cubicBezTo>
                <a:cubicBezTo>
                  <a:pt x="577642" y="119102"/>
                  <a:pt x="584109" y="112343"/>
                  <a:pt x="591156" y="106202"/>
                </a:cubicBezTo>
                <a:lnTo>
                  <a:pt x="343588" y="1048"/>
                </a:lnTo>
                <a:cubicBezTo>
                  <a:pt x="340338" y="-349"/>
                  <a:pt x="336635" y="-349"/>
                  <a:pt x="333350" y="1048"/>
                </a:cubicBezTo>
                <a:lnTo>
                  <a:pt x="7994" y="139279"/>
                </a:lnTo>
                <a:cubicBezTo>
                  <a:pt x="3153" y="141326"/>
                  <a:pt x="0" y="146068"/>
                  <a:pt x="0" y="151335"/>
                </a:cubicBezTo>
                <a:lnTo>
                  <a:pt x="0" y="208883"/>
                </a:lnTo>
                <a:cubicBezTo>
                  <a:pt x="0" y="213269"/>
                  <a:pt x="2210" y="217362"/>
                  <a:pt x="5848" y="219770"/>
                </a:cubicBezTo>
                <a:close/>
                <a:moveTo>
                  <a:pt x="702393" y="344392"/>
                </a:moveTo>
                <a:lnTo>
                  <a:pt x="702393" y="584199"/>
                </a:lnTo>
                <a:lnTo>
                  <a:pt x="754158" y="584199"/>
                </a:lnTo>
                <a:cubicBezTo>
                  <a:pt x="761373" y="584199"/>
                  <a:pt x="767251" y="590047"/>
                  <a:pt x="767251" y="597292"/>
                </a:cubicBezTo>
                <a:cubicBezTo>
                  <a:pt x="767251" y="604537"/>
                  <a:pt x="761403" y="610385"/>
                  <a:pt x="754158" y="610385"/>
                </a:cubicBezTo>
                <a:lnTo>
                  <a:pt x="13954" y="610385"/>
                </a:lnTo>
                <a:cubicBezTo>
                  <a:pt x="6709" y="610385"/>
                  <a:pt x="861" y="604538"/>
                  <a:pt x="861" y="597292"/>
                </a:cubicBezTo>
                <a:cubicBezTo>
                  <a:pt x="861" y="590077"/>
                  <a:pt x="6708" y="584199"/>
                  <a:pt x="13954" y="584199"/>
                </a:cubicBezTo>
                <a:lnTo>
                  <a:pt x="67047" y="584199"/>
                </a:lnTo>
                <a:lnTo>
                  <a:pt x="67047" y="228649"/>
                </a:lnTo>
                <a:lnTo>
                  <a:pt x="93237" y="217538"/>
                </a:lnTo>
                <a:lnTo>
                  <a:pt x="338471" y="113389"/>
                </a:lnTo>
                <a:lnTo>
                  <a:pt x="540611" y="199204"/>
                </a:lnTo>
                <a:cubicBezTo>
                  <a:pt x="539635" y="206063"/>
                  <a:pt x="539149" y="213015"/>
                  <a:pt x="539149" y="220131"/>
                </a:cubicBezTo>
                <a:cubicBezTo>
                  <a:pt x="539149" y="261916"/>
                  <a:pt x="556176" y="299775"/>
                  <a:pt x="583699" y="327131"/>
                </a:cubicBezTo>
                <a:cubicBezTo>
                  <a:pt x="591594" y="334995"/>
                  <a:pt x="600400" y="342013"/>
                  <a:pt x="609889" y="347993"/>
                </a:cubicBezTo>
                <a:lnTo>
                  <a:pt x="609889" y="584201"/>
                </a:lnTo>
                <a:lnTo>
                  <a:pt x="678191" y="584201"/>
                </a:lnTo>
                <a:lnTo>
                  <a:pt x="678191" y="344394"/>
                </a:lnTo>
                <a:cubicBezTo>
                  <a:pt x="614989" y="338254"/>
                  <a:pt x="565376" y="284932"/>
                  <a:pt x="565376" y="220164"/>
                </a:cubicBezTo>
                <a:cubicBezTo>
                  <a:pt x="565376" y="151307"/>
                  <a:pt x="621428" y="95252"/>
                  <a:pt x="690343" y="95252"/>
                </a:cubicBezTo>
                <a:cubicBezTo>
                  <a:pt x="759165" y="95252"/>
                  <a:pt x="815222" y="151274"/>
                  <a:pt x="815222" y="220131"/>
                </a:cubicBezTo>
                <a:cubicBezTo>
                  <a:pt x="815222" y="284959"/>
                  <a:pt x="765603" y="338285"/>
                  <a:pt x="702408" y="344394"/>
                </a:cubicBezTo>
                <a:close/>
                <a:moveTo>
                  <a:pt x="527420" y="318821"/>
                </a:moveTo>
                <a:lnTo>
                  <a:pt x="149580" y="318821"/>
                </a:lnTo>
                <a:lnTo>
                  <a:pt x="149580" y="584199"/>
                </a:lnTo>
                <a:lnTo>
                  <a:pt x="175769" y="584199"/>
                </a:lnTo>
                <a:lnTo>
                  <a:pt x="175769" y="518885"/>
                </a:lnTo>
                <a:lnTo>
                  <a:pt x="241113" y="518885"/>
                </a:lnTo>
                <a:lnTo>
                  <a:pt x="241113" y="584199"/>
                </a:lnTo>
                <a:lnTo>
                  <a:pt x="267303" y="584199"/>
                </a:lnTo>
                <a:lnTo>
                  <a:pt x="267303" y="518885"/>
                </a:lnTo>
                <a:lnTo>
                  <a:pt x="332646" y="518885"/>
                </a:lnTo>
                <a:lnTo>
                  <a:pt x="332646" y="584199"/>
                </a:lnTo>
                <a:lnTo>
                  <a:pt x="527444" y="584199"/>
                </a:lnTo>
                <a:close/>
                <a:moveTo>
                  <a:pt x="527420" y="278563"/>
                </a:moveTo>
                <a:lnTo>
                  <a:pt x="149580" y="278563"/>
                </a:lnTo>
                <a:lnTo>
                  <a:pt x="149580" y="304753"/>
                </a:lnTo>
                <a:lnTo>
                  <a:pt x="527420" y="304753"/>
                </a:lnTo>
                <a:close/>
                <a:moveTo>
                  <a:pt x="527420" y="251462"/>
                </a:moveTo>
                <a:cubicBezTo>
                  <a:pt x="527420" y="244217"/>
                  <a:pt x="521571" y="238368"/>
                  <a:pt x="514326" y="238368"/>
                </a:cubicBezTo>
                <a:lnTo>
                  <a:pt x="162684" y="238368"/>
                </a:lnTo>
                <a:cubicBezTo>
                  <a:pt x="155439" y="238368"/>
                  <a:pt x="149591" y="244217"/>
                  <a:pt x="149591" y="251462"/>
                </a:cubicBezTo>
                <a:lnTo>
                  <a:pt x="149591" y="264555"/>
                </a:lnTo>
                <a:lnTo>
                  <a:pt x="527431" y="264555"/>
                </a:lnTo>
                <a:close/>
                <a:moveTo>
                  <a:pt x="721733" y="269039"/>
                </a:moveTo>
                <a:cubicBezTo>
                  <a:pt x="731516" y="256333"/>
                  <a:pt x="737006" y="239143"/>
                  <a:pt x="737200" y="220654"/>
                </a:cubicBezTo>
                <a:cubicBezTo>
                  <a:pt x="737591" y="183904"/>
                  <a:pt x="716858" y="153750"/>
                  <a:pt x="690994" y="153457"/>
                </a:cubicBezTo>
                <a:lnTo>
                  <a:pt x="690701" y="153491"/>
                </a:lnTo>
                <a:cubicBezTo>
                  <a:pt x="664967" y="153491"/>
                  <a:pt x="643782" y="183060"/>
                  <a:pt x="643391" y="219648"/>
                </a:cubicBezTo>
                <a:cubicBezTo>
                  <a:pt x="643199" y="238137"/>
                  <a:pt x="648333" y="255456"/>
                  <a:pt x="657852" y="268356"/>
                </a:cubicBezTo>
                <a:cubicBezTo>
                  <a:pt x="666529" y="280150"/>
                  <a:pt x="677803" y="286716"/>
                  <a:pt x="689597" y="286845"/>
                </a:cubicBezTo>
                <a:lnTo>
                  <a:pt x="689955" y="286845"/>
                </a:lnTo>
                <a:cubicBezTo>
                  <a:pt x="701620" y="286845"/>
                  <a:pt x="712928" y="280542"/>
                  <a:pt x="721734" y="269039"/>
                </a:cubicBezTo>
                <a:close/>
                <a:moveTo>
                  <a:pt x="695444" y="239371"/>
                </a:moveTo>
                <a:cubicBezTo>
                  <a:pt x="692521" y="239599"/>
                  <a:pt x="689726" y="239534"/>
                  <a:pt x="686965" y="239242"/>
                </a:cubicBezTo>
                <a:cubicBezTo>
                  <a:pt x="679785" y="238430"/>
                  <a:pt x="673287" y="243598"/>
                  <a:pt x="672471" y="250778"/>
                </a:cubicBezTo>
                <a:cubicBezTo>
                  <a:pt x="671658" y="257958"/>
                  <a:pt x="676826" y="264456"/>
                  <a:pt x="684006" y="265273"/>
                </a:cubicBezTo>
                <a:cubicBezTo>
                  <a:pt x="686638" y="265564"/>
                  <a:pt x="689239" y="265728"/>
                  <a:pt x="691870" y="265728"/>
                </a:cubicBezTo>
                <a:cubicBezTo>
                  <a:pt x="693690" y="265728"/>
                  <a:pt x="695542" y="265663"/>
                  <a:pt x="697426" y="265500"/>
                </a:cubicBezTo>
                <a:cubicBezTo>
                  <a:pt x="704641" y="264950"/>
                  <a:pt x="710032" y="258677"/>
                  <a:pt x="709482" y="251462"/>
                </a:cubicBezTo>
                <a:cubicBezTo>
                  <a:pt x="708962" y="244246"/>
                  <a:pt x="702659" y="238821"/>
                  <a:pt x="695443" y="239375"/>
                </a:cubicBezTo>
                <a:close/>
              </a:path>
            </a:pathLst>
          </a:custGeom>
          <a:solidFill>
            <a:srgbClr val="A1D3D0"/>
          </a:solidFill>
          <a:ln w="1095" cap="flat">
            <a:noFill/>
            <a:prstDash val="solid"/>
            <a:miter/>
          </a:ln>
        </p:spPr>
        <p:txBody>
          <a:bodyPr rtlCol="0" anchor="ctr"/>
          <a:lstStyle/>
          <a:p>
            <a:endParaRPr lang="en-US" sz="1641"/>
          </a:p>
        </p:txBody>
      </p:sp>
      <p:grpSp>
        <p:nvGrpSpPr>
          <p:cNvPr id="214" name="Group 213">
            <a:extLst>
              <a:ext uri="{FF2B5EF4-FFF2-40B4-BE49-F238E27FC236}">
                <a16:creationId xmlns:a16="http://schemas.microsoft.com/office/drawing/2014/main" id="{2EAEDD9F-4799-FE2A-DBE0-92919030E71C}"/>
              </a:ext>
            </a:extLst>
          </p:cNvPr>
          <p:cNvGrpSpPr/>
          <p:nvPr/>
        </p:nvGrpSpPr>
        <p:grpSpPr>
          <a:xfrm>
            <a:off x="4391528" y="2487906"/>
            <a:ext cx="2338875" cy="1198038"/>
            <a:chOff x="5317595" y="2448198"/>
            <a:chExt cx="2564100" cy="1313410"/>
          </a:xfrm>
        </p:grpSpPr>
        <p:grpSp>
          <p:nvGrpSpPr>
            <p:cNvPr id="309" name="Group 308">
              <a:extLst>
                <a:ext uri="{FF2B5EF4-FFF2-40B4-BE49-F238E27FC236}">
                  <a16:creationId xmlns:a16="http://schemas.microsoft.com/office/drawing/2014/main" id="{059CD8AE-017C-EBC5-30C5-829B5ED48261}"/>
                </a:ext>
              </a:extLst>
            </p:cNvPr>
            <p:cNvGrpSpPr/>
            <p:nvPr/>
          </p:nvGrpSpPr>
          <p:grpSpPr>
            <a:xfrm>
              <a:off x="5317778" y="2448198"/>
              <a:ext cx="2132892" cy="737314"/>
              <a:chOff x="5317778" y="2944364"/>
              <a:chExt cx="2132892" cy="737314"/>
            </a:xfrm>
          </p:grpSpPr>
          <p:sp>
            <p:nvSpPr>
              <p:cNvPr id="312" name="TextBox 311">
                <a:extLst>
                  <a:ext uri="{FF2B5EF4-FFF2-40B4-BE49-F238E27FC236}">
                    <a16:creationId xmlns:a16="http://schemas.microsoft.com/office/drawing/2014/main" id="{23DB93B1-EBEF-9AE6-225E-0531373EE937}"/>
                  </a:ext>
                </a:extLst>
              </p:cNvPr>
              <p:cNvSpPr txBox="1"/>
              <p:nvPr/>
            </p:nvSpPr>
            <p:spPr>
              <a:xfrm>
                <a:off x="5317778" y="3176483"/>
                <a:ext cx="2132892" cy="276985"/>
              </a:xfrm>
              <a:prstGeom prst="rect">
                <a:avLst/>
              </a:prstGeom>
              <a:noFill/>
            </p:spPr>
            <p:txBody>
              <a:bodyPr wrap="square" lIns="83408" tIns="41705" rIns="83408" bIns="41705" anchor="t">
                <a:spAutoFit/>
              </a:bodyPr>
              <a:lstStyle/>
              <a:p>
                <a:r>
                  <a:rPr lang="es-HN" sz="1094">
                    <a:latin typeface="Avenir Next LT Pro Demi"/>
                    <a:cs typeface="Mangal"/>
                  </a:rPr>
                  <a:t>Bodegas y Supermercados</a:t>
                </a:r>
                <a:endParaRPr lang="es-HN" sz="1094">
                  <a:solidFill>
                    <a:srgbClr val="000000"/>
                  </a:solidFill>
                  <a:latin typeface="Avenir Next LT Pro Demi"/>
                  <a:cs typeface="Mangal"/>
                </a:endParaRPr>
              </a:p>
            </p:txBody>
          </p:sp>
          <p:sp>
            <p:nvSpPr>
              <p:cNvPr id="313" name="TextBox 312">
                <a:extLst>
                  <a:ext uri="{FF2B5EF4-FFF2-40B4-BE49-F238E27FC236}">
                    <a16:creationId xmlns:a16="http://schemas.microsoft.com/office/drawing/2014/main" id="{2C8F1DC2-708B-90AE-8112-93AD2DAC71BB}"/>
                  </a:ext>
                </a:extLst>
              </p:cNvPr>
              <p:cNvSpPr txBox="1"/>
              <p:nvPr/>
            </p:nvSpPr>
            <p:spPr>
              <a:xfrm>
                <a:off x="5317778" y="3404693"/>
                <a:ext cx="2036760" cy="276985"/>
              </a:xfrm>
              <a:prstGeom prst="rect">
                <a:avLst/>
              </a:prstGeom>
              <a:noFill/>
            </p:spPr>
            <p:txBody>
              <a:bodyPr wrap="square" lIns="83408" tIns="41705" rIns="83408" bIns="41705" anchor="t">
                <a:spAutoFit/>
              </a:bodyPr>
              <a:lstStyle/>
              <a:p>
                <a:r>
                  <a:rPr lang="es-HN" sz="1094" dirty="0">
                    <a:solidFill>
                      <a:schemeClr val="accent1"/>
                    </a:solidFill>
                    <a:latin typeface="Avenir Next LT Pro"/>
                    <a:cs typeface="Mangal"/>
                  </a:rPr>
                  <a:t>(Juticalpa y Catacamas)</a:t>
                </a:r>
                <a:endParaRPr lang="en-US" sz="1641" dirty="0">
                  <a:solidFill>
                    <a:schemeClr val="accent1"/>
                  </a:solidFill>
                </a:endParaRPr>
              </a:p>
            </p:txBody>
          </p:sp>
          <p:sp>
            <p:nvSpPr>
              <p:cNvPr id="314" name="TextBox 313">
                <a:extLst>
                  <a:ext uri="{FF2B5EF4-FFF2-40B4-BE49-F238E27FC236}">
                    <a16:creationId xmlns:a16="http://schemas.microsoft.com/office/drawing/2014/main" id="{693241E4-BAAF-050B-069D-1D485F5DE124}"/>
                  </a:ext>
                </a:extLst>
              </p:cNvPr>
              <p:cNvSpPr txBox="1"/>
              <p:nvPr/>
            </p:nvSpPr>
            <p:spPr>
              <a:xfrm>
                <a:off x="5317778" y="2944364"/>
                <a:ext cx="1552079" cy="318008"/>
              </a:xfrm>
              <a:prstGeom prst="rect">
                <a:avLst/>
              </a:prstGeom>
              <a:noFill/>
            </p:spPr>
            <p:txBody>
              <a:bodyPr wrap="square">
                <a:spAutoFit/>
              </a:bodyPr>
              <a:lstStyle/>
              <a:p>
                <a:r>
                  <a:rPr lang="es-HN" sz="1277" b="1">
                    <a:solidFill>
                      <a:schemeClr val="accent1"/>
                    </a:solidFill>
                    <a:latin typeface="Avenir Next LT Pro" panose="020B0504020202020204" pitchFamily="34" charset="0"/>
                    <a:cs typeface="Mangal" panose="02040503050203030202" pitchFamily="18" charset="0"/>
                  </a:rPr>
                  <a:t>Quincenales</a:t>
                </a:r>
                <a:r>
                  <a:rPr lang="es-HN" sz="1277" b="1">
                    <a:solidFill>
                      <a:schemeClr val="accent1"/>
                    </a:solidFill>
                    <a:latin typeface="Avenir Next LT Pro Demi" panose="020B0704020202020204" pitchFamily="34" charset="0"/>
                    <a:cs typeface="Mangal" panose="02040503050203030202" pitchFamily="18" charset="0"/>
                  </a:rPr>
                  <a:t> </a:t>
                </a:r>
                <a:endParaRPr lang="en-US" sz="1277"/>
              </a:p>
            </p:txBody>
          </p:sp>
        </p:grpSp>
        <p:sp>
          <p:nvSpPr>
            <p:cNvPr id="311" name="TextBox 310">
              <a:extLst>
                <a:ext uri="{FF2B5EF4-FFF2-40B4-BE49-F238E27FC236}">
                  <a16:creationId xmlns:a16="http://schemas.microsoft.com/office/drawing/2014/main" id="{41EAB5B0-5BF1-1CCB-0BCB-66ABAAB5F449}"/>
                </a:ext>
              </a:extLst>
            </p:cNvPr>
            <p:cNvSpPr txBox="1"/>
            <p:nvPr/>
          </p:nvSpPr>
          <p:spPr>
            <a:xfrm>
              <a:off x="5317595" y="3131138"/>
              <a:ext cx="2564100" cy="630470"/>
            </a:xfrm>
            <a:prstGeom prst="rect">
              <a:avLst/>
            </a:prstGeom>
            <a:noFill/>
          </p:spPr>
          <p:txBody>
            <a:bodyPr wrap="square" lIns="83408" tIns="41705" rIns="83408" bIns="41705" anchor="t">
              <a:spAutoFit/>
            </a:bodyPr>
            <a:lstStyle/>
            <a:p>
              <a:r>
                <a:rPr lang="es-HN" sz="1049" dirty="0">
                  <a:cs typeface="Mangal"/>
                </a:rPr>
                <a:t>Arroz, frijoles, queso, mantequilla, tortillas de maíz, embutidos, cerdo y pollo.</a:t>
              </a:r>
              <a:endParaRPr lang="en-US" sz="1049" strike="sngStrike" dirty="0">
                <a:cs typeface="Mangal"/>
              </a:endParaRPr>
            </a:p>
          </p:txBody>
        </p:sp>
      </p:grpSp>
      <p:pic>
        <p:nvPicPr>
          <p:cNvPr id="316" name="Graphic 315">
            <a:extLst>
              <a:ext uri="{FF2B5EF4-FFF2-40B4-BE49-F238E27FC236}">
                <a16:creationId xmlns:a16="http://schemas.microsoft.com/office/drawing/2014/main" id="{8F0C4EE4-EB8A-A7D3-AC3F-5E438A30F49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643414" y="4204476"/>
            <a:ext cx="701356" cy="427791"/>
          </a:xfrm>
          <a:prstGeom prst="rect">
            <a:avLst/>
          </a:prstGeom>
        </p:spPr>
      </p:pic>
      <p:grpSp>
        <p:nvGrpSpPr>
          <p:cNvPr id="317" name="Group 316">
            <a:extLst>
              <a:ext uri="{FF2B5EF4-FFF2-40B4-BE49-F238E27FC236}">
                <a16:creationId xmlns:a16="http://schemas.microsoft.com/office/drawing/2014/main" id="{83B9E5C8-DDC5-2782-41DD-D6D3D8F0AB8D}"/>
              </a:ext>
            </a:extLst>
          </p:cNvPr>
          <p:cNvGrpSpPr/>
          <p:nvPr/>
        </p:nvGrpSpPr>
        <p:grpSpPr>
          <a:xfrm>
            <a:off x="4384252" y="3833682"/>
            <a:ext cx="2348550" cy="1545728"/>
            <a:chOff x="5309616" y="3891624"/>
            <a:chExt cx="2574710" cy="1694578"/>
          </a:xfrm>
        </p:grpSpPr>
        <p:sp>
          <p:nvSpPr>
            <p:cNvPr id="318" name="TextBox 317">
              <a:extLst>
                <a:ext uri="{FF2B5EF4-FFF2-40B4-BE49-F238E27FC236}">
                  <a16:creationId xmlns:a16="http://schemas.microsoft.com/office/drawing/2014/main" id="{4D17D5A6-553B-B351-E730-D1575D1D14CF}"/>
                </a:ext>
              </a:extLst>
            </p:cNvPr>
            <p:cNvSpPr txBox="1"/>
            <p:nvPr/>
          </p:nvSpPr>
          <p:spPr>
            <a:xfrm>
              <a:off x="5309616" y="4121139"/>
              <a:ext cx="2167883" cy="653551"/>
            </a:xfrm>
            <a:prstGeom prst="rect">
              <a:avLst/>
            </a:prstGeom>
            <a:noFill/>
          </p:spPr>
          <p:txBody>
            <a:bodyPr wrap="square" lIns="83408" tIns="41705" rIns="83408" bIns="41705" anchor="t">
              <a:spAutoFit/>
            </a:bodyPr>
            <a:lstStyle/>
            <a:p>
              <a:r>
                <a:rPr lang="es-HN" sz="1094" dirty="0">
                  <a:latin typeface="Avenir Next LT Pro Demi"/>
                  <a:cs typeface="Mangal"/>
                </a:rPr>
                <a:t>BANASUPRO</a:t>
              </a:r>
              <a:r>
                <a:rPr lang="es-HN" sz="1094" b="1" dirty="0">
                  <a:solidFill>
                    <a:schemeClr val="tx2"/>
                  </a:solidFill>
                  <a:latin typeface="Avenir Next LT Pro"/>
                  <a:cs typeface="Mangal"/>
                </a:rPr>
                <a:t>*</a:t>
              </a:r>
            </a:p>
            <a:p>
              <a:r>
                <a:rPr lang="es-HN" sz="1094" dirty="0">
                  <a:solidFill>
                    <a:schemeClr val="accent1"/>
                  </a:solidFill>
                  <a:latin typeface="Avenir Next LT Pro Demi"/>
                  <a:cs typeface="Mangal"/>
                </a:rPr>
                <a:t>Principales compradores: </a:t>
              </a:r>
              <a:r>
                <a:rPr lang="es-HN" sz="1094" dirty="0">
                  <a:latin typeface="Avenir Next LT Pro"/>
                  <a:cs typeface="Mangal"/>
                </a:rPr>
                <a:t>habitantes rurales distantes.</a:t>
              </a:r>
            </a:p>
          </p:txBody>
        </p:sp>
        <p:sp>
          <p:nvSpPr>
            <p:cNvPr id="319" name="TextBox 318">
              <a:extLst>
                <a:ext uri="{FF2B5EF4-FFF2-40B4-BE49-F238E27FC236}">
                  <a16:creationId xmlns:a16="http://schemas.microsoft.com/office/drawing/2014/main" id="{E0BF0DAF-6550-81E3-81D2-2CC036E3EB06}"/>
                </a:ext>
              </a:extLst>
            </p:cNvPr>
            <p:cNvSpPr txBox="1"/>
            <p:nvPr/>
          </p:nvSpPr>
          <p:spPr>
            <a:xfrm>
              <a:off x="5309617" y="3891624"/>
              <a:ext cx="1552078" cy="318008"/>
            </a:xfrm>
            <a:prstGeom prst="rect">
              <a:avLst/>
            </a:prstGeom>
            <a:noFill/>
          </p:spPr>
          <p:txBody>
            <a:bodyPr wrap="square">
              <a:spAutoFit/>
            </a:bodyPr>
            <a:lstStyle/>
            <a:p>
              <a:r>
                <a:rPr lang="es-HN" sz="1277" b="1">
                  <a:solidFill>
                    <a:schemeClr val="accent1"/>
                  </a:solidFill>
                  <a:latin typeface="Avenir Next LT Pro" panose="020B0504020202020204" pitchFamily="34" charset="0"/>
                  <a:cs typeface="Mangal" panose="02040503050203030202" pitchFamily="18" charset="0"/>
                </a:rPr>
                <a:t>Mensuales</a:t>
              </a:r>
              <a:endParaRPr lang="en-US" sz="1277"/>
            </a:p>
          </p:txBody>
        </p:sp>
        <p:grpSp>
          <p:nvGrpSpPr>
            <p:cNvPr id="320" name="Group 319">
              <a:extLst>
                <a:ext uri="{FF2B5EF4-FFF2-40B4-BE49-F238E27FC236}">
                  <a16:creationId xmlns:a16="http://schemas.microsoft.com/office/drawing/2014/main" id="{5BE7EEE4-7BE5-DD95-C9F3-FF373A319BC7}"/>
                </a:ext>
              </a:extLst>
            </p:cNvPr>
            <p:cNvGrpSpPr/>
            <p:nvPr/>
          </p:nvGrpSpPr>
          <p:grpSpPr>
            <a:xfrm>
              <a:off x="5309616" y="4727097"/>
              <a:ext cx="2574710" cy="859105"/>
              <a:chOff x="5043493" y="5181791"/>
              <a:chExt cx="2574710" cy="859105"/>
            </a:xfrm>
          </p:grpSpPr>
          <p:grpSp>
            <p:nvGrpSpPr>
              <p:cNvPr id="321" name="Group 320">
                <a:extLst>
                  <a:ext uri="{FF2B5EF4-FFF2-40B4-BE49-F238E27FC236}">
                    <a16:creationId xmlns:a16="http://schemas.microsoft.com/office/drawing/2014/main" id="{620466FC-FFFA-4A55-7FA7-9F4C5D66C2AC}"/>
                  </a:ext>
                </a:extLst>
              </p:cNvPr>
              <p:cNvGrpSpPr/>
              <p:nvPr/>
            </p:nvGrpSpPr>
            <p:grpSpPr>
              <a:xfrm>
                <a:off x="5043493" y="5181791"/>
                <a:ext cx="2025905" cy="859105"/>
                <a:chOff x="788583" y="4597545"/>
                <a:chExt cx="2025905" cy="859105"/>
              </a:xfrm>
            </p:grpSpPr>
            <p:sp>
              <p:nvSpPr>
                <p:cNvPr id="323" name="TextBox 322">
                  <a:extLst>
                    <a:ext uri="{FF2B5EF4-FFF2-40B4-BE49-F238E27FC236}">
                      <a16:creationId xmlns:a16="http://schemas.microsoft.com/office/drawing/2014/main" id="{50625D0D-F05E-87AC-2CC8-6AD4B99B3559}"/>
                    </a:ext>
                  </a:extLst>
                </p:cNvPr>
                <p:cNvSpPr txBox="1"/>
                <p:nvPr/>
              </p:nvSpPr>
              <p:spPr>
                <a:xfrm>
                  <a:off x="788583" y="4597545"/>
                  <a:ext cx="2025905" cy="850873"/>
                </a:xfrm>
                <a:prstGeom prst="rect">
                  <a:avLst/>
                </a:prstGeom>
                <a:noFill/>
              </p:spPr>
              <p:txBody>
                <a:bodyPr wrap="square">
                  <a:spAutoFit/>
                </a:bodyPr>
                <a:lstStyle/>
                <a:p>
                  <a:r>
                    <a:rPr lang="es-HN" sz="1094">
                      <a:latin typeface="Avenir Next LT Pro Demi" panose="020B0704020202020204" pitchFamily="34" charset="0"/>
                      <a:cs typeface="Mangal" panose="02040503050203030202" pitchFamily="18" charset="0"/>
                    </a:rPr>
                    <a:t>Productos más vendidos:</a:t>
                  </a:r>
                </a:p>
                <a:p>
                  <a:pPr marL="156390" indent="-156390">
                    <a:buFont typeface="Arial" panose="020B0604020202020204" pitchFamily="34" charset="0"/>
                    <a:buChar char="•"/>
                  </a:pPr>
                  <a:r>
                    <a:rPr lang="es-HN" sz="1094">
                      <a:latin typeface="Avenir Next LT Pro" panose="020B0504020202020204" pitchFamily="34" charset="0"/>
                      <a:cs typeface="Mangal" panose="02040503050203030202" pitchFamily="18" charset="0"/>
                    </a:rPr>
                    <a:t>Arroz</a:t>
                  </a:r>
                </a:p>
                <a:p>
                  <a:pPr marL="156390" indent="-156390">
                    <a:buFont typeface="Arial" panose="020B0604020202020204" pitchFamily="34" charset="0"/>
                    <a:buChar char="•"/>
                  </a:pPr>
                  <a:r>
                    <a:rPr lang="es-HN" sz="1094">
                      <a:latin typeface="Avenir Next LT Pro" panose="020B0504020202020204" pitchFamily="34" charset="0"/>
                      <a:cs typeface="Mangal" panose="02040503050203030202" pitchFamily="18" charset="0"/>
                    </a:rPr>
                    <a:t>Harina</a:t>
                  </a:r>
                </a:p>
                <a:p>
                  <a:pPr marL="156390" indent="-156390">
                    <a:buFont typeface="Arial" panose="020B0604020202020204" pitchFamily="34" charset="0"/>
                    <a:buChar char="•"/>
                  </a:pPr>
                  <a:r>
                    <a:rPr lang="es-HN" sz="1094">
                      <a:latin typeface="Avenir Next LT Pro" panose="020B0504020202020204" pitchFamily="34" charset="0"/>
                      <a:cs typeface="Mangal" panose="02040503050203030202" pitchFamily="18" charset="0"/>
                    </a:rPr>
                    <a:t>Salsas</a:t>
                  </a:r>
                </a:p>
              </p:txBody>
            </p:sp>
            <p:sp>
              <p:nvSpPr>
                <p:cNvPr id="324" name="TextBox 323">
                  <a:extLst>
                    <a:ext uri="{FF2B5EF4-FFF2-40B4-BE49-F238E27FC236}">
                      <a16:creationId xmlns:a16="http://schemas.microsoft.com/office/drawing/2014/main" id="{DA47DDA5-6D5B-A8EA-C69F-6A1431C31F7D}"/>
                    </a:ext>
                  </a:extLst>
                </p:cNvPr>
                <p:cNvSpPr txBox="1"/>
                <p:nvPr/>
              </p:nvSpPr>
              <p:spPr>
                <a:xfrm>
                  <a:off x="1518025" y="4605777"/>
                  <a:ext cx="975098" cy="850873"/>
                </a:xfrm>
                <a:prstGeom prst="rect">
                  <a:avLst/>
                </a:prstGeom>
                <a:noFill/>
              </p:spPr>
              <p:txBody>
                <a:bodyPr wrap="square">
                  <a:spAutoFit/>
                </a:bodyPr>
                <a:lstStyle/>
                <a:p>
                  <a:endParaRPr lang="es-HN" sz="1094" dirty="0">
                    <a:latin typeface="Avenir Next LT Pro Demi" panose="020B0704020202020204" pitchFamily="34" charset="0"/>
                    <a:cs typeface="Mangal" panose="02040503050203030202" pitchFamily="18" charset="0"/>
                  </a:endParaRPr>
                </a:p>
                <a:p>
                  <a:pPr marL="156390" indent="-156390">
                    <a:buFont typeface="Arial" panose="020B0604020202020204" pitchFamily="34" charset="0"/>
                    <a:buChar char="•"/>
                  </a:pPr>
                  <a:r>
                    <a:rPr lang="es-HN" sz="1094" dirty="0">
                      <a:latin typeface="Avenir Next LT Pro" panose="020B0504020202020204" pitchFamily="34" charset="0"/>
                      <a:cs typeface="Mangal" panose="02040503050203030202" pitchFamily="18" charset="0"/>
                    </a:rPr>
                    <a:t>Azúcar </a:t>
                  </a:r>
                </a:p>
                <a:p>
                  <a:pPr marL="156390" indent="-156390">
                    <a:buFont typeface="Arial" panose="020B0604020202020204" pitchFamily="34" charset="0"/>
                    <a:buChar char="•"/>
                  </a:pPr>
                  <a:r>
                    <a:rPr lang="es-HN" sz="1094" dirty="0">
                      <a:latin typeface="Avenir Next LT Pro" panose="020B0504020202020204" pitchFamily="34" charset="0"/>
                      <a:cs typeface="Mangal" panose="02040503050203030202" pitchFamily="18" charset="0"/>
                    </a:rPr>
                    <a:t>Pastas</a:t>
                  </a:r>
                </a:p>
                <a:p>
                  <a:pPr marL="156390" indent="-156390">
                    <a:buFont typeface="Arial" panose="020B0604020202020204" pitchFamily="34" charset="0"/>
                    <a:buChar char="•"/>
                  </a:pPr>
                  <a:r>
                    <a:rPr lang="es-HN" sz="1094" dirty="0">
                      <a:latin typeface="Avenir Next LT Pro" panose="020B0504020202020204" pitchFamily="34" charset="0"/>
                      <a:cs typeface="Mangal" panose="02040503050203030202" pitchFamily="18" charset="0"/>
                    </a:rPr>
                    <a:t>Pollo</a:t>
                  </a:r>
                </a:p>
              </p:txBody>
            </p:sp>
          </p:grpSp>
          <p:sp>
            <p:nvSpPr>
              <p:cNvPr id="322" name="TextBox 321">
                <a:extLst>
                  <a:ext uri="{FF2B5EF4-FFF2-40B4-BE49-F238E27FC236}">
                    <a16:creationId xmlns:a16="http://schemas.microsoft.com/office/drawing/2014/main" id="{188A3FAD-5CED-2EA6-19AE-795C649BDF02}"/>
                  </a:ext>
                </a:extLst>
              </p:cNvPr>
              <p:cNvSpPr txBox="1"/>
              <p:nvPr/>
            </p:nvSpPr>
            <p:spPr>
              <a:xfrm>
                <a:off x="6582748" y="5182998"/>
                <a:ext cx="1035455" cy="663800"/>
              </a:xfrm>
              <a:prstGeom prst="rect">
                <a:avLst/>
              </a:prstGeom>
              <a:noFill/>
            </p:spPr>
            <p:txBody>
              <a:bodyPr wrap="square">
                <a:spAutoFit/>
              </a:bodyPr>
              <a:lstStyle/>
              <a:p>
                <a:endParaRPr lang="es-HN" sz="1094">
                  <a:latin typeface="Avenir Next LT Pro Demi" panose="020B0704020202020204" pitchFamily="34" charset="0"/>
                  <a:cs typeface="Mangal" panose="02040503050203030202" pitchFamily="18" charset="0"/>
                </a:endParaRPr>
              </a:p>
              <a:p>
                <a:pPr marL="156390" indent="-156390">
                  <a:buFont typeface="Arial" panose="020B0604020202020204" pitchFamily="34" charset="0"/>
                  <a:buChar char="•"/>
                </a:pPr>
                <a:r>
                  <a:rPr lang="es-HN" sz="1094">
                    <a:latin typeface="Avenir Next LT Pro" panose="020B0504020202020204" pitchFamily="34" charset="0"/>
                    <a:cs typeface="Mangal" panose="02040503050203030202" pitchFamily="18" charset="0"/>
                  </a:rPr>
                  <a:t>Café </a:t>
                </a:r>
              </a:p>
              <a:p>
                <a:pPr marL="156390" indent="-156390">
                  <a:buFont typeface="Arial" panose="020B0604020202020204" pitchFamily="34" charset="0"/>
                  <a:buChar char="•"/>
                </a:pPr>
                <a:r>
                  <a:rPr lang="es-HN" sz="1094">
                    <a:latin typeface="Avenir Next LT Pro" panose="020B0504020202020204" pitchFamily="34" charset="0"/>
                    <a:cs typeface="Mangal" panose="02040503050203030202" pitchFamily="18" charset="0"/>
                  </a:rPr>
                  <a:t>Manteca</a:t>
                </a:r>
              </a:p>
            </p:txBody>
          </p:sp>
        </p:grpSp>
      </p:grpSp>
      <p:sp>
        <p:nvSpPr>
          <p:cNvPr id="326" name="TextBox 325">
            <a:extLst>
              <a:ext uri="{FF2B5EF4-FFF2-40B4-BE49-F238E27FC236}">
                <a16:creationId xmlns:a16="http://schemas.microsoft.com/office/drawing/2014/main" id="{69D45028-09DB-3375-98DD-91E2E7A012CF}"/>
              </a:ext>
            </a:extLst>
          </p:cNvPr>
          <p:cNvSpPr txBox="1"/>
          <p:nvPr/>
        </p:nvSpPr>
        <p:spPr>
          <a:xfrm>
            <a:off x="6842036" y="5630437"/>
            <a:ext cx="1811198" cy="636456"/>
          </a:xfrm>
          <a:prstGeom prst="rect">
            <a:avLst/>
          </a:prstGeom>
          <a:noFill/>
        </p:spPr>
        <p:txBody>
          <a:bodyPr wrap="square">
            <a:spAutoFit/>
          </a:bodyPr>
          <a:lstStyle/>
          <a:p>
            <a:pPr>
              <a:lnSpc>
                <a:spcPct val="110000"/>
              </a:lnSpc>
              <a:spcBef>
                <a:spcPts val="547"/>
              </a:spcBef>
              <a:spcAft>
                <a:spcPts val="547"/>
              </a:spcAft>
            </a:pPr>
            <a:r>
              <a:rPr lang="es-HN" sz="1094" dirty="0">
                <a:solidFill>
                  <a:schemeClr val="accent1"/>
                </a:solidFill>
                <a:latin typeface="Avenir Next LT Pro Demi" panose="020B0704020202020204" pitchFamily="34" charset="0"/>
                <a:cs typeface="Mangal" panose="02040503050203030202" pitchFamily="18" charset="0"/>
              </a:rPr>
              <a:t>Aumento en la demanda </a:t>
            </a:r>
            <a:r>
              <a:rPr lang="es-HN" sz="1094" dirty="0">
                <a:latin typeface="Avenir Next LT Pro" panose="020B0504020202020204" pitchFamily="34" charset="0"/>
                <a:cs typeface="Mangal" panose="02040503050203030202" pitchFamily="18" charset="0"/>
              </a:rPr>
              <a:t>de </a:t>
            </a:r>
            <a:r>
              <a:rPr lang="es-HN" sz="1094" dirty="0">
                <a:latin typeface="Avenir Next LT Pro Demi" panose="020B0704020202020204" pitchFamily="34" charset="0"/>
                <a:cs typeface="Mangal" panose="02040503050203030202" pitchFamily="18" charset="0"/>
              </a:rPr>
              <a:t>alimentos procesados y ultraprocesados</a:t>
            </a:r>
            <a:endParaRPr lang="en-US" sz="1094" dirty="0">
              <a:latin typeface="Avenir Next LT Pro" panose="020B0504020202020204" pitchFamily="34" charset="0"/>
              <a:cs typeface="Mangal" panose="02040503050203030202" pitchFamily="18" charset="0"/>
            </a:endParaRPr>
          </a:p>
        </p:txBody>
      </p:sp>
      <p:grpSp>
        <p:nvGrpSpPr>
          <p:cNvPr id="327" name="Group 326">
            <a:extLst>
              <a:ext uri="{FF2B5EF4-FFF2-40B4-BE49-F238E27FC236}">
                <a16:creationId xmlns:a16="http://schemas.microsoft.com/office/drawing/2014/main" id="{3F6C888E-D49F-FA4C-F123-DFF479DF2A8B}"/>
              </a:ext>
            </a:extLst>
          </p:cNvPr>
          <p:cNvGrpSpPr/>
          <p:nvPr/>
        </p:nvGrpSpPr>
        <p:grpSpPr>
          <a:xfrm>
            <a:off x="5984115" y="5601750"/>
            <a:ext cx="792061" cy="685885"/>
            <a:chOff x="7873824" y="1742629"/>
            <a:chExt cx="1277645" cy="1106376"/>
          </a:xfrm>
        </p:grpSpPr>
        <p:pic>
          <p:nvPicPr>
            <p:cNvPr id="328" name="Graphic 327">
              <a:extLst>
                <a:ext uri="{FF2B5EF4-FFF2-40B4-BE49-F238E27FC236}">
                  <a16:creationId xmlns:a16="http://schemas.microsoft.com/office/drawing/2014/main" id="{E636043C-203E-B967-1F0D-ADFF3B7D5CA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900366" y="1742629"/>
              <a:ext cx="539890" cy="629224"/>
            </a:xfrm>
            <a:prstGeom prst="rect">
              <a:avLst/>
            </a:prstGeom>
          </p:spPr>
        </p:pic>
        <p:sp>
          <p:nvSpPr>
            <p:cNvPr id="329" name="Oval 328">
              <a:extLst>
                <a:ext uri="{FF2B5EF4-FFF2-40B4-BE49-F238E27FC236}">
                  <a16:creationId xmlns:a16="http://schemas.microsoft.com/office/drawing/2014/main" id="{E5E8C806-CF25-BC0E-9FF8-50CBF581318C}"/>
                </a:ext>
              </a:extLst>
            </p:cNvPr>
            <p:cNvSpPr/>
            <p:nvPr/>
          </p:nvSpPr>
          <p:spPr>
            <a:xfrm>
              <a:off x="8271634" y="2058054"/>
              <a:ext cx="779128" cy="57996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330" name="Graphic 249">
              <a:extLst>
                <a:ext uri="{FF2B5EF4-FFF2-40B4-BE49-F238E27FC236}">
                  <a16:creationId xmlns:a16="http://schemas.microsoft.com/office/drawing/2014/main" id="{A91729FC-DF33-E2CF-2344-EB1AEBECE67B}"/>
                </a:ext>
              </a:extLst>
            </p:cNvPr>
            <p:cNvGrpSpPr/>
            <p:nvPr/>
          </p:nvGrpSpPr>
          <p:grpSpPr>
            <a:xfrm>
              <a:off x="8354688" y="2118289"/>
              <a:ext cx="642238" cy="532165"/>
              <a:chOff x="8403914" y="1656706"/>
              <a:chExt cx="496801" cy="411655"/>
            </a:xfrm>
            <a:solidFill>
              <a:srgbClr val="A1D3D0"/>
            </a:solidFill>
          </p:grpSpPr>
          <p:sp>
            <p:nvSpPr>
              <p:cNvPr id="336" name="Freeform: Shape 335">
                <a:extLst>
                  <a:ext uri="{FF2B5EF4-FFF2-40B4-BE49-F238E27FC236}">
                    <a16:creationId xmlns:a16="http://schemas.microsoft.com/office/drawing/2014/main" id="{03A74CF9-704F-FD3E-E697-CF0BDE996DF4}"/>
                  </a:ext>
                </a:extLst>
              </p:cNvPr>
              <p:cNvSpPr/>
              <p:nvPr/>
            </p:nvSpPr>
            <p:spPr>
              <a:xfrm>
                <a:off x="8505994" y="1845024"/>
                <a:ext cx="292726" cy="223337"/>
              </a:xfrm>
              <a:custGeom>
                <a:avLst/>
                <a:gdLst>
                  <a:gd name="connsiteX0" fmla="*/ 292591 w 292726"/>
                  <a:gd name="connsiteY0" fmla="*/ 102790 h 223337"/>
                  <a:gd name="connsiteX1" fmla="*/ 292725 w 292726"/>
                  <a:gd name="connsiteY1" fmla="*/ 194352 h 223337"/>
                  <a:gd name="connsiteX2" fmla="*/ 283666 w 292726"/>
                  <a:gd name="connsiteY2" fmla="*/ 206772 h 223337"/>
                  <a:gd name="connsiteX3" fmla="*/ 199577 w 292726"/>
                  <a:gd name="connsiteY3" fmla="*/ 220724 h 223337"/>
                  <a:gd name="connsiteX4" fmla="*/ 114359 w 292726"/>
                  <a:gd name="connsiteY4" fmla="*/ 222337 h 223337"/>
                  <a:gd name="connsiteX5" fmla="*/ 8092 w 292726"/>
                  <a:gd name="connsiteY5" fmla="*/ 206422 h 223337"/>
                  <a:gd name="connsiteX6" fmla="*/ 0 w 292726"/>
                  <a:gd name="connsiteY6" fmla="*/ 195669 h 223337"/>
                  <a:gd name="connsiteX7" fmla="*/ 108 w 292726"/>
                  <a:gd name="connsiteY7" fmla="*/ 7894 h 223337"/>
                  <a:gd name="connsiteX8" fmla="*/ 9329 w 292726"/>
                  <a:gd name="connsiteY8" fmla="*/ 905 h 223337"/>
                  <a:gd name="connsiteX9" fmla="*/ 154118 w 292726"/>
                  <a:gd name="connsiteY9" fmla="*/ 16792 h 223337"/>
                  <a:gd name="connsiteX10" fmla="*/ 282832 w 292726"/>
                  <a:gd name="connsiteY10" fmla="*/ 1254 h 223337"/>
                  <a:gd name="connsiteX11" fmla="*/ 292564 w 292726"/>
                  <a:gd name="connsiteY11" fmla="*/ 8862 h 223337"/>
                  <a:gd name="connsiteX12" fmla="*/ 292564 w 292726"/>
                  <a:gd name="connsiteY12" fmla="*/ 102736 h 223337"/>
                  <a:gd name="connsiteX13" fmla="*/ 240223 w 292726"/>
                  <a:gd name="connsiteY13" fmla="*/ 37438 h 223337"/>
                  <a:gd name="connsiteX14" fmla="*/ 233637 w 292726"/>
                  <a:gd name="connsiteY14" fmla="*/ 29454 h 223337"/>
                  <a:gd name="connsiteX15" fmla="*/ 224174 w 292726"/>
                  <a:gd name="connsiteY15" fmla="*/ 35664 h 223337"/>
                  <a:gd name="connsiteX16" fmla="*/ 230895 w 292726"/>
                  <a:gd name="connsiteY16" fmla="*/ 45610 h 223337"/>
                  <a:gd name="connsiteX17" fmla="*/ 240223 w 292726"/>
                  <a:gd name="connsiteY17" fmla="*/ 37438 h 223337"/>
                  <a:gd name="connsiteX18" fmla="*/ 265305 w 292726"/>
                  <a:gd name="connsiteY18" fmla="*/ 40153 h 223337"/>
                  <a:gd name="connsiteX19" fmla="*/ 274364 w 292726"/>
                  <a:gd name="connsiteY19" fmla="*/ 34132 h 223337"/>
                  <a:gd name="connsiteX20" fmla="*/ 268665 w 292726"/>
                  <a:gd name="connsiteY20" fmla="*/ 23594 h 223337"/>
                  <a:gd name="connsiteX21" fmla="*/ 258020 w 292726"/>
                  <a:gd name="connsiteY21" fmla="*/ 30153 h 223337"/>
                  <a:gd name="connsiteX22" fmla="*/ 265305 w 292726"/>
                  <a:gd name="connsiteY22" fmla="*/ 40126 h 223337"/>
                  <a:gd name="connsiteX23" fmla="*/ 199711 w 292726"/>
                  <a:gd name="connsiteY23" fmla="*/ 32976 h 223337"/>
                  <a:gd name="connsiteX24" fmla="*/ 190867 w 292726"/>
                  <a:gd name="connsiteY24" fmla="*/ 39401 h 223337"/>
                  <a:gd name="connsiteX25" fmla="*/ 196647 w 292726"/>
                  <a:gd name="connsiteY25" fmla="*/ 48998 h 223337"/>
                  <a:gd name="connsiteX26" fmla="*/ 206405 w 292726"/>
                  <a:gd name="connsiteY26" fmla="*/ 43003 h 223337"/>
                  <a:gd name="connsiteX27" fmla="*/ 199711 w 292726"/>
                  <a:gd name="connsiteY27" fmla="*/ 32976 h 22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726" h="223337">
                    <a:moveTo>
                      <a:pt x="292591" y="102790"/>
                    </a:moveTo>
                    <a:cubicBezTo>
                      <a:pt x="292591" y="133328"/>
                      <a:pt x="292429" y="163840"/>
                      <a:pt x="292725" y="194352"/>
                    </a:cubicBezTo>
                    <a:cubicBezTo>
                      <a:pt x="292779" y="201315"/>
                      <a:pt x="290924" y="204917"/>
                      <a:pt x="283666" y="206772"/>
                    </a:cubicBezTo>
                    <a:cubicBezTo>
                      <a:pt x="256003" y="213842"/>
                      <a:pt x="227965" y="218278"/>
                      <a:pt x="199577" y="220724"/>
                    </a:cubicBezTo>
                    <a:cubicBezTo>
                      <a:pt x="171216" y="223170"/>
                      <a:pt x="142828" y="224299"/>
                      <a:pt x="114359" y="222337"/>
                    </a:cubicBezTo>
                    <a:cubicBezTo>
                      <a:pt x="78497" y="219864"/>
                      <a:pt x="42932" y="215804"/>
                      <a:pt x="8092" y="206422"/>
                    </a:cubicBezTo>
                    <a:cubicBezTo>
                      <a:pt x="1909" y="204756"/>
                      <a:pt x="-27" y="201772"/>
                      <a:pt x="0" y="195669"/>
                    </a:cubicBezTo>
                    <a:cubicBezTo>
                      <a:pt x="162" y="133087"/>
                      <a:pt x="81" y="70477"/>
                      <a:pt x="108" y="7894"/>
                    </a:cubicBezTo>
                    <a:cubicBezTo>
                      <a:pt x="108" y="-90"/>
                      <a:pt x="1425" y="-1138"/>
                      <a:pt x="9329" y="905"/>
                    </a:cubicBezTo>
                    <a:cubicBezTo>
                      <a:pt x="56830" y="13217"/>
                      <a:pt x="105326" y="17330"/>
                      <a:pt x="154118" y="16792"/>
                    </a:cubicBezTo>
                    <a:cubicBezTo>
                      <a:pt x="197480" y="16308"/>
                      <a:pt x="240600" y="12088"/>
                      <a:pt x="282832" y="1254"/>
                    </a:cubicBezTo>
                    <a:cubicBezTo>
                      <a:pt x="291811" y="-1058"/>
                      <a:pt x="292564" y="-439"/>
                      <a:pt x="292564" y="8862"/>
                    </a:cubicBezTo>
                    <a:cubicBezTo>
                      <a:pt x="292618" y="40153"/>
                      <a:pt x="292564" y="71445"/>
                      <a:pt x="292564" y="102736"/>
                    </a:cubicBezTo>
                    <a:close/>
                    <a:moveTo>
                      <a:pt x="240223" y="37438"/>
                    </a:moveTo>
                    <a:cubicBezTo>
                      <a:pt x="239605" y="33567"/>
                      <a:pt x="240976" y="27787"/>
                      <a:pt x="233637" y="29454"/>
                    </a:cubicBezTo>
                    <a:cubicBezTo>
                      <a:pt x="229766" y="30341"/>
                      <a:pt x="222830" y="27814"/>
                      <a:pt x="224174" y="35664"/>
                    </a:cubicBezTo>
                    <a:cubicBezTo>
                      <a:pt x="224820" y="39481"/>
                      <a:pt x="222346" y="47008"/>
                      <a:pt x="230895" y="45610"/>
                    </a:cubicBezTo>
                    <a:cubicBezTo>
                      <a:pt x="235331" y="44885"/>
                      <a:pt x="242535" y="46471"/>
                      <a:pt x="240223" y="37438"/>
                    </a:cubicBezTo>
                    <a:close/>
                    <a:moveTo>
                      <a:pt x="265305" y="40153"/>
                    </a:moveTo>
                    <a:cubicBezTo>
                      <a:pt x="268101" y="38164"/>
                      <a:pt x="275063" y="40933"/>
                      <a:pt x="274364" y="34132"/>
                    </a:cubicBezTo>
                    <a:cubicBezTo>
                      <a:pt x="273961" y="30368"/>
                      <a:pt x="275413" y="23432"/>
                      <a:pt x="268665" y="23594"/>
                    </a:cubicBezTo>
                    <a:cubicBezTo>
                      <a:pt x="264687" y="23701"/>
                      <a:pt x="257509" y="22572"/>
                      <a:pt x="258020" y="30153"/>
                    </a:cubicBezTo>
                    <a:cubicBezTo>
                      <a:pt x="258288" y="34132"/>
                      <a:pt x="257643" y="40180"/>
                      <a:pt x="265305" y="40126"/>
                    </a:cubicBezTo>
                    <a:close/>
                    <a:moveTo>
                      <a:pt x="199711" y="32976"/>
                    </a:moveTo>
                    <a:cubicBezTo>
                      <a:pt x="194738" y="33164"/>
                      <a:pt x="189603" y="32384"/>
                      <a:pt x="190867" y="39401"/>
                    </a:cubicBezTo>
                    <a:cubicBezTo>
                      <a:pt x="191566" y="43299"/>
                      <a:pt x="188878" y="49939"/>
                      <a:pt x="196647" y="48998"/>
                    </a:cubicBezTo>
                    <a:cubicBezTo>
                      <a:pt x="200303" y="48541"/>
                      <a:pt x="206889" y="50799"/>
                      <a:pt x="206405" y="43003"/>
                    </a:cubicBezTo>
                    <a:cubicBezTo>
                      <a:pt x="206109" y="38164"/>
                      <a:pt x="207427" y="31927"/>
                      <a:pt x="199711" y="32976"/>
                    </a:cubicBezTo>
                    <a:close/>
                  </a:path>
                </a:pathLst>
              </a:custGeom>
              <a:grpFill/>
              <a:ln w="0" cap="flat">
                <a:noFill/>
                <a:prstDash val="solid"/>
                <a:miter/>
              </a:ln>
            </p:spPr>
            <p:txBody>
              <a:bodyPr rtlCol="0" anchor="ctr"/>
              <a:lstStyle/>
              <a:p>
                <a:endParaRPr lang="en-US" sz="1641"/>
              </a:p>
            </p:txBody>
          </p:sp>
          <p:sp>
            <p:nvSpPr>
              <p:cNvPr id="337" name="Freeform: Shape 336">
                <a:extLst>
                  <a:ext uri="{FF2B5EF4-FFF2-40B4-BE49-F238E27FC236}">
                    <a16:creationId xmlns:a16="http://schemas.microsoft.com/office/drawing/2014/main" id="{7CD822F4-608D-7FD6-838D-5691746B890C}"/>
                  </a:ext>
                </a:extLst>
              </p:cNvPr>
              <p:cNvSpPr/>
              <p:nvPr/>
            </p:nvSpPr>
            <p:spPr>
              <a:xfrm>
                <a:off x="8404165" y="1656706"/>
                <a:ext cx="496360" cy="189169"/>
              </a:xfrm>
              <a:custGeom>
                <a:avLst/>
                <a:gdLst>
                  <a:gd name="connsiteX0" fmla="*/ 245087 w 496360"/>
                  <a:gd name="connsiteY0" fmla="*/ 189169 h 189169"/>
                  <a:gd name="connsiteX1" fmla="*/ 92125 w 496360"/>
                  <a:gd name="connsiteY1" fmla="*/ 167475 h 189169"/>
                  <a:gd name="connsiteX2" fmla="*/ 17579 w 496360"/>
                  <a:gd name="connsiteY2" fmla="*/ 128898 h 189169"/>
                  <a:gd name="connsiteX3" fmla="*/ 20133 w 496360"/>
                  <a:gd name="connsiteY3" fmla="*/ 57794 h 189169"/>
                  <a:gd name="connsiteX4" fmla="*/ 105916 w 496360"/>
                  <a:gd name="connsiteY4" fmla="*/ 17685 h 189169"/>
                  <a:gd name="connsiteX5" fmla="*/ 226726 w 496360"/>
                  <a:gd name="connsiteY5" fmla="*/ 480 h 189169"/>
                  <a:gd name="connsiteX6" fmla="*/ 390522 w 496360"/>
                  <a:gd name="connsiteY6" fmla="*/ 17739 h 189169"/>
                  <a:gd name="connsiteX7" fmla="*/ 475740 w 496360"/>
                  <a:gd name="connsiteY7" fmla="*/ 57283 h 189169"/>
                  <a:gd name="connsiteX8" fmla="*/ 486466 w 496360"/>
                  <a:gd name="connsiteY8" fmla="*/ 120538 h 189169"/>
                  <a:gd name="connsiteX9" fmla="*/ 467998 w 496360"/>
                  <a:gd name="connsiteY9" fmla="*/ 137877 h 189169"/>
                  <a:gd name="connsiteX10" fmla="*/ 405549 w 496360"/>
                  <a:gd name="connsiteY10" fmla="*/ 167152 h 189169"/>
                  <a:gd name="connsiteX11" fmla="*/ 245033 w 496360"/>
                  <a:gd name="connsiteY11" fmla="*/ 189169 h 189169"/>
                  <a:gd name="connsiteX12" fmla="*/ 249818 w 496360"/>
                  <a:gd name="connsiteY12" fmla="*/ 170217 h 189169"/>
                  <a:gd name="connsiteX13" fmla="*/ 329875 w 496360"/>
                  <a:gd name="connsiteY13" fmla="*/ 165405 h 189169"/>
                  <a:gd name="connsiteX14" fmla="*/ 440174 w 496360"/>
                  <a:gd name="connsiteY14" fmla="*/ 133442 h 189169"/>
                  <a:gd name="connsiteX15" fmla="*/ 470551 w 496360"/>
                  <a:gd name="connsiteY15" fmla="*/ 111479 h 189169"/>
                  <a:gd name="connsiteX16" fmla="*/ 469853 w 496360"/>
                  <a:gd name="connsiteY16" fmla="*/ 77096 h 189169"/>
                  <a:gd name="connsiteX17" fmla="*/ 455282 w 496360"/>
                  <a:gd name="connsiteY17" fmla="*/ 64622 h 189169"/>
                  <a:gd name="connsiteX18" fmla="*/ 360037 w 496360"/>
                  <a:gd name="connsiteY18" fmla="*/ 28976 h 189169"/>
                  <a:gd name="connsiteX19" fmla="*/ 189386 w 496360"/>
                  <a:gd name="connsiteY19" fmla="*/ 21153 h 189169"/>
                  <a:gd name="connsiteX20" fmla="*/ 74328 w 496360"/>
                  <a:gd name="connsiteY20" fmla="*/ 47390 h 189169"/>
                  <a:gd name="connsiteX21" fmla="*/ 25832 w 496360"/>
                  <a:gd name="connsiteY21" fmla="*/ 77768 h 189169"/>
                  <a:gd name="connsiteX22" fmla="*/ 24864 w 496360"/>
                  <a:gd name="connsiteY22" fmla="*/ 110376 h 189169"/>
                  <a:gd name="connsiteX23" fmla="*/ 34247 w 496360"/>
                  <a:gd name="connsiteY23" fmla="*/ 119409 h 189169"/>
                  <a:gd name="connsiteX24" fmla="*/ 101910 w 496360"/>
                  <a:gd name="connsiteY24" fmla="*/ 151561 h 189169"/>
                  <a:gd name="connsiteX25" fmla="*/ 249765 w 496360"/>
                  <a:gd name="connsiteY25" fmla="*/ 170190 h 18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6360" h="189169">
                    <a:moveTo>
                      <a:pt x="245087" y="189169"/>
                    </a:moveTo>
                    <a:cubicBezTo>
                      <a:pt x="195381" y="189062"/>
                      <a:pt x="143014" y="183363"/>
                      <a:pt x="92125" y="167475"/>
                    </a:cubicBezTo>
                    <a:cubicBezTo>
                      <a:pt x="65081" y="159034"/>
                      <a:pt x="38870" y="148630"/>
                      <a:pt x="17579" y="128898"/>
                    </a:cubicBezTo>
                    <a:cubicBezTo>
                      <a:pt x="-6803" y="106290"/>
                      <a:pt x="-5701" y="79085"/>
                      <a:pt x="20133" y="57794"/>
                    </a:cubicBezTo>
                    <a:cubicBezTo>
                      <a:pt x="45322" y="37014"/>
                      <a:pt x="75081" y="26072"/>
                      <a:pt x="105916" y="17685"/>
                    </a:cubicBezTo>
                    <a:cubicBezTo>
                      <a:pt x="145433" y="6959"/>
                      <a:pt x="185811" y="2120"/>
                      <a:pt x="226726" y="480"/>
                    </a:cubicBezTo>
                    <a:cubicBezTo>
                      <a:pt x="282212" y="-1724"/>
                      <a:pt x="336864" y="3599"/>
                      <a:pt x="390522" y="17739"/>
                    </a:cubicBezTo>
                    <a:cubicBezTo>
                      <a:pt x="421168" y="25830"/>
                      <a:pt x="450739" y="36852"/>
                      <a:pt x="475740" y="57283"/>
                    </a:cubicBezTo>
                    <a:cubicBezTo>
                      <a:pt x="498644" y="75993"/>
                      <a:pt x="502837" y="100457"/>
                      <a:pt x="486466" y="120538"/>
                    </a:cubicBezTo>
                    <a:cubicBezTo>
                      <a:pt x="481116" y="127097"/>
                      <a:pt x="474960" y="132931"/>
                      <a:pt x="467998" y="137877"/>
                    </a:cubicBezTo>
                    <a:cubicBezTo>
                      <a:pt x="448965" y="151453"/>
                      <a:pt x="427647" y="160271"/>
                      <a:pt x="405549" y="167152"/>
                    </a:cubicBezTo>
                    <a:cubicBezTo>
                      <a:pt x="354419" y="183094"/>
                      <a:pt x="301836" y="189062"/>
                      <a:pt x="245033" y="189169"/>
                    </a:cubicBezTo>
                    <a:close/>
                    <a:moveTo>
                      <a:pt x="249818" y="170217"/>
                    </a:moveTo>
                    <a:cubicBezTo>
                      <a:pt x="275330" y="171292"/>
                      <a:pt x="302669" y="169437"/>
                      <a:pt x="329875" y="165405"/>
                    </a:cubicBezTo>
                    <a:cubicBezTo>
                      <a:pt x="368075" y="159760"/>
                      <a:pt x="405522" y="151399"/>
                      <a:pt x="440174" y="133442"/>
                    </a:cubicBezTo>
                    <a:cubicBezTo>
                      <a:pt x="451357" y="127635"/>
                      <a:pt x="462137" y="121103"/>
                      <a:pt x="470551" y="111479"/>
                    </a:cubicBezTo>
                    <a:cubicBezTo>
                      <a:pt x="480525" y="100107"/>
                      <a:pt x="480175" y="88144"/>
                      <a:pt x="469853" y="77096"/>
                    </a:cubicBezTo>
                    <a:cubicBezTo>
                      <a:pt x="465471" y="72391"/>
                      <a:pt x="460712" y="68144"/>
                      <a:pt x="455282" y="64622"/>
                    </a:cubicBezTo>
                    <a:cubicBezTo>
                      <a:pt x="426168" y="45670"/>
                      <a:pt x="393613" y="35804"/>
                      <a:pt x="360037" y="28976"/>
                    </a:cubicBezTo>
                    <a:cubicBezTo>
                      <a:pt x="303610" y="17497"/>
                      <a:pt x="246619" y="15750"/>
                      <a:pt x="189386" y="21153"/>
                    </a:cubicBezTo>
                    <a:cubicBezTo>
                      <a:pt x="149922" y="24863"/>
                      <a:pt x="111185" y="32148"/>
                      <a:pt x="74328" y="47390"/>
                    </a:cubicBezTo>
                    <a:cubicBezTo>
                      <a:pt x="56478" y="54756"/>
                      <a:pt x="39166" y="63090"/>
                      <a:pt x="25832" y="77768"/>
                    </a:cubicBezTo>
                    <a:cubicBezTo>
                      <a:pt x="16423" y="88144"/>
                      <a:pt x="15966" y="99570"/>
                      <a:pt x="24864" y="110376"/>
                    </a:cubicBezTo>
                    <a:cubicBezTo>
                      <a:pt x="27607" y="113710"/>
                      <a:pt x="30859" y="116721"/>
                      <a:pt x="34247" y="119409"/>
                    </a:cubicBezTo>
                    <a:cubicBezTo>
                      <a:pt x="54328" y="135270"/>
                      <a:pt x="77716" y="144517"/>
                      <a:pt x="101910" y="151561"/>
                    </a:cubicBezTo>
                    <a:cubicBezTo>
                      <a:pt x="149519" y="165378"/>
                      <a:pt x="198204" y="171534"/>
                      <a:pt x="249765" y="170190"/>
                    </a:cubicBezTo>
                    <a:close/>
                  </a:path>
                </a:pathLst>
              </a:custGeom>
              <a:grpFill/>
              <a:ln w="0" cap="flat">
                <a:noFill/>
                <a:prstDash val="solid"/>
                <a:miter/>
              </a:ln>
            </p:spPr>
            <p:txBody>
              <a:bodyPr rtlCol="0" anchor="ctr"/>
              <a:lstStyle/>
              <a:p>
                <a:endParaRPr lang="en-US" sz="1641"/>
              </a:p>
            </p:txBody>
          </p:sp>
          <p:sp>
            <p:nvSpPr>
              <p:cNvPr id="338" name="Freeform: Shape 337">
                <a:extLst>
                  <a:ext uri="{FF2B5EF4-FFF2-40B4-BE49-F238E27FC236}">
                    <a16:creationId xmlns:a16="http://schemas.microsoft.com/office/drawing/2014/main" id="{EA1DB664-C051-217D-E8FB-E2655430FC26}"/>
                  </a:ext>
                </a:extLst>
              </p:cNvPr>
              <p:cNvSpPr/>
              <p:nvPr/>
            </p:nvSpPr>
            <p:spPr>
              <a:xfrm>
                <a:off x="8403914" y="1793572"/>
                <a:ext cx="86948" cy="249547"/>
              </a:xfrm>
              <a:custGeom>
                <a:avLst/>
                <a:gdLst>
                  <a:gd name="connsiteX0" fmla="*/ 86784 w 86948"/>
                  <a:gd name="connsiteY0" fmla="*/ 147978 h 249547"/>
                  <a:gd name="connsiteX1" fmla="*/ 86784 w 86948"/>
                  <a:gd name="connsiteY1" fmla="*/ 240347 h 249547"/>
                  <a:gd name="connsiteX2" fmla="*/ 77079 w 86948"/>
                  <a:gd name="connsiteY2" fmla="*/ 247632 h 249547"/>
                  <a:gd name="connsiteX3" fmla="*/ 20034 w 86948"/>
                  <a:gd name="connsiteY3" fmla="*/ 216367 h 249547"/>
                  <a:gd name="connsiteX4" fmla="*/ 87 w 86948"/>
                  <a:gd name="connsiteY4" fmla="*/ 175022 h 249547"/>
                  <a:gd name="connsiteX5" fmla="*/ 329 w 86948"/>
                  <a:gd name="connsiteY5" fmla="*/ 7194 h 249547"/>
                  <a:gd name="connsiteX6" fmla="*/ 1727 w 86948"/>
                  <a:gd name="connsiteY6" fmla="*/ 204 h 249547"/>
                  <a:gd name="connsiteX7" fmla="*/ 7695 w 86948"/>
                  <a:gd name="connsiteY7" fmla="*/ 4183 h 249547"/>
                  <a:gd name="connsiteX8" fmla="*/ 77483 w 86948"/>
                  <a:gd name="connsiteY8" fmla="*/ 42303 h 249547"/>
                  <a:gd name="connsiteX9" fmla="*/ 86945 w 86948"/>
                  <a:gd name="connsiteY9" fmla="*/ 55556 h 249547"/>
                  <a:gd name="connsiteX10" fmla="*/ 86784 w 86948"/>
                  <a:gd name="connsiteY10" fmla="*/ 147924 h 249547"/>
                  <a:gd name="connsiteX11" fmla="*/ 68100 w 86948"/>
                  <a:gd name="connsiteY11" fmla="*/ 214593 h 249547"/>
                  <a:gd name="connsiteX12" fmla="*/ 60788 w 86948"/>
                  <a:gd name="connsiteY12" fmla="*/ 205964 h 249547"/>
                  <a:gd name="connsiteX13" fmla="*/ 52751 w 86948"/>
                  <a:gd name="connsiteY13" fmla="*/ 214082 h 249547"/>
                  <a:gd name="connsiteX14" fmla="*/ 60305 w 86948"/>
                  <a:gd name="connsiteY14" fmla="*/ 222631 h 249547"/>
                  <a:gd name="connsiteX15" fmla="*/ 68100 w 86948"/>
                  <a:gd name="connsiteY15" fmla="*/ 214593 h 249547"/>
                  <a:gd name="connsiteX16" fmla="*/ 68100 w 86948"/>
                  <a:gd name="connsiteY16" fmla="*/ 145935 h 249547"/>
                  <a:gd name="connsiteX17" fmla="*/ 60842 w 86948"/>
                  <a:gd name="connsiteY17" fmla="*/ 138005 h 249547"/>
                  <a:gd name="connsiteX18" fmla="*/ 52751 w 86948"/>
                  <a:gd name="connsiteY18" fmla="*/ 146096 h 249547"/>
                  <a:gd name="connsiteX19" fmla="*/ 60627 w 86948"/>
                  <a:gd name="connsiteY19" fmla="*/ 153570 h 249547"/>
                  <a:gd name="connsiteX20" fmla="*/ 68100 w 86948"/>
                  <a:gd name="connsiteY20" fmla="*/ 145935 h 249547"/>
                  <a:gd name="connsiteX21" fmla="*/ 61299 w 86948"/>
                  <a:gd name="connsiteY21" fmla="*/ 172253 h 249547"/>
                  <a:gd name="connsiteX22" fmla="*/ 52804 w 86948"/>
                  <a:gd name="connsiteY22" fmla="*/ 178920 h 249547"/>
                  <a:gd name="connsiteX23" fmla="*/ 60278 w 86948"/>
                  <a:gd name="connsiteY23" fmla="*/ 187576 h 249547"/>
                  <a:gd name="connsiteX24" fmla="*/ 68289 w 86948"/>
                  <a:gd name="connsiteY24" fmla="*/ 180264 h 249547"/>
                  <a:gd name="connsiteX25" fmla="*/ 61299 w 86948"/>
                  <a:gd name="connsiteY25" fmla="*/ 172280 h 24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948" h="249547">
                    <a:moveTo>
                      <a:pt x="86784" y="147978"/>
                    </a:moveTo>
                    <a:cubicBezTo>
                      <a:pt x="86784" y="178759"/>
                      <a:pt x="86784" y="209566"/>
                      <a:pt x="86784" y="240347"/>
                    </a:cubicBezTo>
                    <a:cubicBezTo>
                      <a:pt x="86784" y="250670"/>
                      <a:pt x="86381" y="251019"/>
                      <a:pt x="77079" y="247632"/>
                    </a:cubicBezTo>
                    <a:cubicBezTo>
                      <a:pt x="56460" y="240132"/>
                      <a:pt x="36809" y="230803"/>
                      <a:pt x="20034" y="216367"/>
                    </a:cubicBezTo>
                    <a:cubicBezTo>
                      <a:pt x="7426" y="205534"/>
                      <a:pt x="-74" y="192603"/>
                      <a:pt x="87" y="175022"/>
                    </a:cubicBezTo>
                    <a:cubicBezTo>
                      <a:pt x="598" y="119079"/>
                      <a:pt x="249" y="63137"/>
                      <a:pt x="329" y="7194"/>
                    </a:cubicBezTo>
                    <a:cubicBezTo>
                      <a:pt x="329" y="4801"/>
                      <a:pt x="-1015" y="1307"/>
                      <a:pt x="1727" y="204"/>
                    </a:cubicBezTo>
                    <a:cubicBezTo>
                      <a:pt x="4416" y="-871"/>
                      <a:pt x="5867" y="2570"/>
                      <a:pt x="7695" y="4183"/>
                    </a:cubicBezTo>
                    <a:cubicBezTo>
                      <a:pt x="28072" y="22194"/>
                      <a:pt x="52105" y="33566"/>
                      <a:pt x="77483" y="42303"/>
                    </a:cubicBezTo>
                    <a:cubicBezTo>
                      <a:pt x="84526" y="44722"/>
                      <a:pt x="87053" y="48163"/>
                      <a:pt x="86945" y="55556"/>
                    </a:cubicBezTo>
                    <a:cubicBezTo>
                      <a:pt x="86596" y="86336"/>
                      <a:pt x="86784" y="117144"/>
                      <a:pt x="86784" y="147924"/>
                    </a:cubicBezTo>
                    <a:close/>
                    <a:moveTo>
                      <a:pt x="68100" y="214593"/>
                    </a:moveTo>
                    <a:cubicBezTo>
                      <a:pt x="68826" y="209029"/>
                      <a:pt x="67160" y="205964"/>
                      <a:pt x="60788" y="205964"/>
                    </a:cubicBezTo>
                    <a:cubicBezTo>
                      <a:pt x="54820" y="205964"/>
                      <a:pt x="52670" y="208195"/>
                      <a:pt x="52751" y="214082"/>
                    </a:cubicBezTo>
                    <a:cubicBezTo>
                      <a:pt x="52831" y="219513"/>
                      <a:pt x="53880" y="222712"/>
                      <a:pt x="60305" y="222631"/>
                    </a:cubicBezTo>
                    <a:cubicBezTo>
                      <a:pt x="66192" y="222550"/>
                      <a:pt x="69014" y="220615"/>
                      <a:pt x="68100" y="214593"/>
                    </a:cubicBezTo>
                    <a:close/>
                    <a:moveTo>
                      <a:pt x="68100" y="145935"/>
                    </a:moveTo>
                    <a:cubicBezTo>
                      <a:pt x="68773" y="140451"/>
                      <a:pt x="66541" y="138058"/>
                      <a:pt x="60842" y="138005"/>
                    </a:cubicBezTo>
                    <a:cubicBezTo>
                      <a:pt x="54928" y="137924"/>
                      <a:pt x="52697" y="140155"/>
                      <a:pt x="52751" y="146096"/>
                    </a:cubicBezTo>
                    <a:cubicBezTo>
                      <a:pt x="52804" y="151795"/>
                      <a:pt x="55224" y="153597"/>
                      <a:pt x="60627" y="153570"/>
                    </a:cubicBezTo>
                    <a:cubicBezTo>
                      <a:pt x="66111" y="153570"/>
                      <a:pt x="68853" y="151634"/>
                      <a:pt x="68100" y="145935"/>
                    </a:cubicBezTo>
                    <a:close/>
                    <a:moveTo>
                      <a:pt x="61299" y="172253"/>
                    </a:moveTo>
                    <a:cubicBezTo>
                      <a:pt x="56299" y="171769"/>
                      <a:pt x="52777" y="172710"/>
                      <a:pt x="52804" y="178920"/>
                    </a:cubicBezTo>
                    <a:cubicBezTo>
                      <a:pt x="52804" y="184270"/>
                      <a:pt x="53826" y="187684"/>
                      <a:pt x="60278" y="187576"/>
                    </a:cubicBezTo>
                    <a:cubicBezTo>
                      <a:pt x="65466" y="187469"/>
                      <a:pt x="68423" y="186151"/>
                      <a:pt x="68289" y="180264"/>
                    </a:cubicBezTo>
                    <a:cubicBezTo>
                      <a:pt x="68181" y="175291"/>
                      <a:pt x="67455" y="171527"/>
                      <a:pt x="61299" y="172280"/>
                    </a:cubicBezTo>
                    <a:close/>
                  </a:path>
                </a:pathLst>
              </a:custGeom>
              <a:grpFill/>
              <a:ln w="0" cap="flat">
                <a:noFill/>
                <a:prstDash val="solid"/>
                <a:miter/>
              </a:ln>
            </p:spPr>
            <p:txBody>
              <a:bodyPr rtlCol="0" anchor="ctr"/>
              <a:lstStyle/>
              <a:p>
                <a:endParaRPr lang="en-US" sz="1641"/>
              </a:p>
            </p:txBody>
          </p:sp>
          <p:sp>
            <p:nvSpPr>
              <p:cNvPr id="339" name="Freeform: Shape 338">
                <a:extLst>
                  <a:ext uri="{FF2B5EF4-FFF2-40B4-BE49-F238E27FC236}">
                    <a16:creationId xmlns:a16="http://schemas.microsoft.com/office/drawing/2014/main" id="{134AC4D0-252C-1E39-8886-1F3D7213B9FB}"/>
                  </a:ext>
                </a:extLst>
              </p:cNvPr>
              <p:cNvSpPr/>
              <p:nvPr/>
            </p:nvSpPr>
            <p:spPr>
              <a:xfrm>
                <a:off x="8813853" y="1793514"/>
                <a:ext cx="86862" cy="249602"/>
              </a:xfrm>
              <a:custGeom>
                <a:avLst/>
                <a:gdLst>
                  <a:gd name="connsiteX0" fmla="*/ 108 w 86862"/>
                  <a:gd name="connsiteY0" fmla="*/ 148117 h 249602"/>
                  <a:gd name="connsiteX1" fmla="*/ 1 w 86862"/>
                  <a:gd name="connsiteY1" fmla="*/ 54969 h 249602"/>
                  <a:gd name="connsiteX2" fmla="*/ 8657 w 86862"/>
                  <a:gd name="connsiteY2" fmla="*/ 42683 h 249602"/>
                  <a:gd name="connsiteX3" fmla="*/ 81375 w 86862"/>
                  <a:gd name="connsiteY3" fmla="*/ 2171 h 249602"/>
                  <a:gd name="connsiteX4" fmla="*/ 85192 w 86862"/>
                  <a:gd name="connsiteY4" fmla="*/ 155 h 249602"/>
                  <a:gd name="connsiteX5" fmla="*/ 86617 w 86862"/>
                  <a:gd name="connsiteY5" fmla="*/ 4913 h 249602"/>
                  <a:gd name="connsiteX6" fmla="*/ 86670 w 86862"/>
                  <a:gd name="connsiteY6" fmla="*/ 28006 h 249602"/>
                  <a:gd name="connsiteX7" fmla="*/ 86859 w 86862"/>
                  <a:gd name="connsiteY7" fmla="*/ 175053 h 249602"/>
                  <a:gd name="connsiteX8" fmla="*/ 66939 w 86862"/>
                  <a:gd name="connsiteY8" fmla="*/ 216399 h 249602"/>
                  <a:gd name="connsiteX9" fmla="*/ 8442 w 86862"/>
                  <a:gd name="connsiteY9" fmla="*/ 248174 h 249602"/>
                  <a:gd name="connsiteX10" fmla="*/ 162 w 86862"/>
                  <a:gd name="connsiteY10" fmla="*/ 242045 h 249602"/>
                  <a:gd name="connsiteX11" fmla="*/ 162 w 86862"/>
                  <a:gd name="connsiteY11" fmla="*/ 148117 h 249602"/>
                  <a:gd name="connsiteX12" fmla="*/ 69035 w 86862"/>
                  <a:gd name="connsiteY12" fmla="*/ 175672 h 249602"/>
                  <a:gd name="connsiteX13" fmla="*/ 60836 w 86862"/>
                  <a:gd name="connsiteY13" fmla="*/ 163118 h 249602"/>
                  <a:gd name="connsiteX14" fmla="*/ 52772 w 86862"/>
                  <a:gd name="connsiteY14" fmla="*/ 174086 h 249602"/>
                  <a:gd name="connsiteX15" fmla="*/ 46132 w 86862"/>
                  <a:gd name="connsiteY15" fmla="*/ 188871 h 249602"/>
                  <a:gd name="connsiteX16" fmla="*/ 19975 w 86862"/>
                  <a:gd name="connsiteY16" fmla="*/ 206237 h 249602"/>
                  <a:gd name="connsiteX17" fmla="*/ 19034 w 86862"/>
                  <a:gd name="connsiteY17" fmla="*/ 217232 h 249602"/>
                  <a:gd name="connsiteX18" fmla="*/ 27206 w 86862"/>
                  <a:gd name="connsiteY18" fmla="*/ 220673 h 249602"/>
                  <a:gd name="connsiteX19" fmla="*/ 53712 w 86862"/>
                  <a:gd name="connsiteY19" fmla="*/ 203737 h 249602"/>
                  <a:gd name="connsiteX20" fmla="*/ 69009 w 86862"/>
                  <a:gd name="connsiteY20" fmla="*/ 175699 h 249602"/>
                  <a:gd name="connsiteX21" fmla="*/ 60460 w 86862"/>
                  <a:gd name="connsiteY21" fmla="*/ 129353 h 249602"/>
                  <a:gd name="connsiteX22" fmla="*/ 52583 w 86862"/>
                  <a:gd name="connsiteY22" fmla="*/ 137740 h 249602"/>
                  <a:gd name="connsiteX23" fmla="*/ 60836 w 86862"/>
                  <a:gd name="connsiteY23" fmla="*/ 145671 h 249602"/>
                  <a:gd name="connsiteX24" fmla="*/ 69197 w 86862"/>
                  <a:gd name="connsiteY24" fmla="*/ 136826 h 249602"/>
                  <a:gd name="connsiteX25" fmla="*/ 60487 w 86862"/>
                  <a:gd name="connsiteY25" fmla="*/ 129353 h 2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862" h="249602">
                    <a:moveTo>
                      <a:pt x="108" y="148117"/>
                    </a:moveTo>
                    <a:cubicBezTo>
                      <a:pt x="108" y="117068"/>
                      <a:pt x="243" y="86018"/>
                      <a:pt x="1" y="54969"/>
                    </a:cubicBezTo>
                    <a:cubicBezTo>
                      <a:pt x="-53" y="48275"/>
                      <a:pt x="2178" y="44888"/>
                      <a:pt x="8657" y="42683"/>
                    </a:cubicBezTo>
                    <a:cubicBezTo>
                      <a:pt x="35298" y="33597"/>
                      <a:pt x="60487" y="21715"/>
                      <a:pt x="81375" y="2171"/>
                    </a:cubicBezTo>
                    <a:cubicBezTo>
                      <a:pt x="82450" y="1150"/>
                      <a:pt x="83525" y="-517"/>
                      <a:pt x="85192" y="155"/>
                    </a:cubicBezTo>
                    <a:cubicBezTo>
                      <a:pt x="87316" y="1015"/>
                      <a:pt x="86590" y="3247"/>
                      <a:pt x="86617" y="4913"/>
                    </a:cubicBezTo>
                    <a:cubicBezTo>
                      <a:pt x="86697" y="12602"/>
                      <a:pt x="86670" y="20317"/>
                      <a:pt x="86670" y="28006"/>
                    </a:cubicBezTo>
                    <a:cubicBezTo>
                      <a:pt x="86670" y="77013"/>
                      <a:pt x="86321" y="126047"/>
                      <a:pt x="86859" y="175053"/>
                    </a:cubicBezTo>
                    <a:cubicBezTo>
                      <a:pt x="87047" y="192635"/>
                      <a:pt x="79574" y="205592"/>
                      <a:pt x="66939" y="216399"/>
                    </a:cubicBezTo>
                    <a:cubicBezTo>
                      <a:pt x="49707" y="231131"/>
                      <a:pt x="29706" y="240835"/>
                      <a:pt x="8442" y="248174"/>
                    </a:cubicBezTo>
                    <a:cubicBezTo>
                      <a:pt x="807" y="250809"/>
                      <a:pt x="162" y="250352"/>
                      <a:pt x="162" y="242045"/>
                    </a:cubicBezTo>
                    <a:cubicBezTo>
                      <a:pt x="108" y="210727"/>
                      <a:pt x="162" y="179435"/>
                      <a:pt x="162" y="148117"/>
                    </a:cubicBezTo>
                    <a:close/>
                    <a:moveTo>
                      <a:pt x="69035" y="175672"/>
                    </a:moveTo>
                    <a:cubicBezTo>
                      <a:pt x="69170" y="164193"/>
                      <a:pt x="68444" y="163709"/>
                      <a:pt x="60836" y="163118"/>
                    </a:cubicBezTo>
                    <a:cubicBezTo>
                      <a:pt x="51642" y="162392"/>
                      <a:pt x="52368" y="168440"/>
                      <a:pt x="52772" y="174086"/>
                    </a:cubicBezTo>
                    <a:cubicBezTo>
                      <a:pt x="53229" y="180349"/>
                      <a:pt x="50433" y="184758"/>
                      <a:pt x="46132" y="188871"/>
                    </a:cubicBezTo>
                    <a:cubicBezTo>
                      <a:pt x="38443" y="196264"/>
                      <a:pt x="29437" y="201560"/>
                      <a:pt x="19975" y="206237"/>
                    </a:cubicBezTo>
                    <a:cubicBezTo>
                      <a:pt x="13550" y="209409"/>
                      <a:pt x="17663" y="213496"/>
                      <a:pt x="19034" y="217232"/>
                    </a:cubicBezTo>
                    <a:cubicBezTo>
                      <a:pt x="20459" y="221103"/>
                      <a:pt x="22636" y="223147"/>
                      <a:pt x="27206" y="220673"/>
                    </a:cubicBezTo>
                    <a:cubicBezTo>
                      <a:pt x="36481" y="215673"/>
                      <a:pt x="45621" y="210512"/>
                      <a:pt x="53712" y="203737"/>
                    </a:cubicBezTo>
                    <a:cubicBezTo>
                      <a:pt x="62906" y="196022"/>
                      <a:pt x="69788" y="187124"/>
                      <a:pt x="69009" y="175699"/>
                    </a:cubicBezTo>
                    <a:close/>
                    <a:moveTo>
                      <a:pt x="60460" y="129353"/>
                    </a:moveTo>
                    <a:cubicBezTo>
                      <a:pt x="53712" y="127848"/>
                      <a:pt x="52718" y="131880"/>
                      <a:pt x="52583" y="137740"/>
                    </a:cubicBezTo>
                    <a:cubicBezTo>
                      <a:pt x="52422" y="143950"/>
                      <a:pt x="55030" y="145617"/>
                      <a:pt x="60836" y="145671"/>
                    </a:cubicBezTo>
                    <a:cubicBezTo>
                      <a:pt x="67396" y="145751"/>
                      <a:pt x="69170" y="142929"/>
                      <a:pt x="69197" y="136826"/>
                    </a:cubicBezTo>
                    <a:cubicBezTo>
                      <a:pt x="69224" y="130590"/>
                      <a:pt x="66697" y="128358"/>
                      <a:pt x="60487" y="129353"/>
                    </a:cubicBezTo>
                    <a:close/>
                  </a:path>
                </a:pathLst>
              </a:custGeom>
              <a:grpFill/>
              <a:ln w="0" cap="flat">
                <a:noFill/>
                <a:prstDash val="solid"/>
                <a:miter/>
              </a:ln>
            </p:spPr>
            <p:txBody>
              <a:bodyPr rtlCol="0" anchor="ctr"/>
              <a:lstStyle/>
              <a:p>
                <a:endParaRPr lang="en-US" sz="1641"/>
              </a:p>
            </p:txBody>
          </p:sp>
          <p:sp>
            <p:nvSpPr>
              <p:cNvPr id="340" name="Freeform: Shape 339">
                <a:extLst>
                  <a:ext uri="{FF2B5EF4-FFF2-40B4-BE49-F238E27FC236}">
                    <a16:creationId xmlns:a16="http://schemas.microsoft.com/office/drawing/2014/main" id="{235E8299-3933-37EA-4A93-61F415E2ED1C}"/>
                  </a:ext>
                </a:extLst>
              </p:cNvPr>
              <p:cNvSpPr/>
              <p:nvPr/>
            </p:nvSpPr>
            <p:spPr>
              <a:xfrm>
                <a:off x="8541062" y="1930080"/>
                <a:ext cx="222152" cy="69555"/>
              </a:xfrm>
              <a:custGeom>
                <a:avLst/>
                <a:gdLst>
                  <a:gd name="connsiteX0" fmla="*/ 14 w 222152"/>
                  <a:gd name="connsiteY0" fmla="*/ 34266 h 69555"/>
                  <a:gd name="connsiteX1" fmla="*/ 14 w 222152"/>
                  <a:gd name="connsiteY1" fmla="*/ 15798 h 69555"/>
                  <a:gd name="connsiteX2" fmla="*/ 9208 w 222152"/>
                  <a:gd name="connsiteY2" fmla="*/ 9803 h 69555"/>
                  <a:gd name="connsiteX3" fmla="*/ 34612 w 222152"/>
                  <a:gd name="connsiteY3" fmla="*/ 22626 h 69555"/>
                  <a:gd name="connsiteX4" fmla="*/ 51494 w 222152"/>
                  <a:gd name="connsiteY4" fmla="*/ 23809 h 69555"/>
                  <a:gd name="connsiteX5" fmla="*/ 132384 w 222152"/>
                  <a:gd name="connsiteY5" fmla="*/ 1900 h 69555"/>
                  <a:gd name="connsiteX6" fmla="*/ 173488 w 222152"/>
                  <a:gd name="connsiteY6" fmla="*/ 6577 h 69555"/>
                  <a:gd name="connsiteX7" fmla="*/ 215505 w 222152"/>
                  <a:gd name="connsiteY7" fmla="*/ 27492 h 69555"/>
                  <a:gd name="connsiteX8" fmla="*/ 222145 w 222152"/>
                  <a:gd name="connsiteY8" fmla="*/ 35046 h 69555"/>
                  <a:gd name="connsiteX9" fmla="*/ 215210 w 222152"/>
                  <a:gd name="connsiteY9" fmla="*/ 42385 h 69555"/>
                  <a:gd name="connsiteX10" fmla="*/ 174617 w 222152"/>
                  <a:gd name="connsiteY10" fmla="*/ 62601 h 69555"/>
                  <a:gd name="connsiteX11" fmla="*/ 126846 w 222152"/>
                  <a:gd name="connsiteY11" fmla="*/ 66714 h 69555"/>
                  <a:gd name="connsiteX12" fmla="*/ 47516 w 222152"/>
                  <a:gd name="connsiteY12" fmla="*/ 44885 h 69555"/>
                  <a:gd name="connsiteX13" fmla="*/ 37972 w 222152"/>
                  <a:gd name="connsiteY13" fmla="*/ 45638 h 69555"/>
                  <a:gd name="connsiteX14" fmla="*/ 7703 w 222152"/>
                  <a:gd name="connsiteY14" fmla="*/ 60719 h 69555"/>
                  <a:gd name="connsiteX15" fmla="*/ 14 w 222152"/>
                  <a:gd name="connsiteY15" fmla="*/ 55799 h 69555"/>
                  <a:gd name="connsiteX16" fmla="*/ 68 w 222152"/>
                  <a:gd name="connsiteY16" fmla="*/ 34266 h 6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152" h="69555">
                    <a:moveTo>
                      <a:pt x="14" y="34266"/>
                    </a:moveTo>
                    <a:cubicBezTo>
                      <a:pt x="14" y="28110"/>
                      <a:pt x="-13" y="21954"/>
                      <a:pt x="14" y="15798"/>
                    </a:cubicBezTo>
                    <a:cubicBezTo>
                      <a:pt x="68" y="5905"/>
                      <a:pt x="633" y="5556"/>
                      <a:pt x="9208" y="9803"/>
                    </a:cubicBezTo>
                    <a:cubicBezTo>
                      <a:pt x="17703" y="14024"/>
                      <a:pt x="26386" y="17922"/>
                      <a:pt x="34612" y="22626"/>
                    </a:cubicBezTo>
                    <a:cubicBezTo>
                      <a:pt x="40311" y="25906"/>
                      <a:pt x="45553" y="25449"/>
                      <a:pt x="51494" y="23809"/>
                    </a:cubicBezTo>
                    <a:cubicBezTo>
                      <a:pt x="78404" y="16336"/>
                      <a:pt x="105421" y="9185"/>
                      <a:pt x="132384" y="1900"/>
                    </a:cubicBezTo>
                    <a:cubicBezTo>
                      <a:pt x="146713" y="-1971"/>
                      <a:pt x="160396" y="314"/>
                      <a:pt x="173488" y="6577"/>
                    </a:cubicBezTo>
                    <a:cubicBezTo>
                      <a:pt x="187601" y="13325"/>
                      <a:pt x="201526" y="20449"/>
                      <a:pt x="215505" y="27492"/>
                    </a:cubicBezTo>
                    <a:cubicBezTo>
                      <a:pt x="218677" y="29078"/>
                      <a:pt x="222334" y="30530"/>
                      <a:pt x="222145" y="35046"/>
                    </a:cubicBezTo>
                    <a:cubicBezTo>
                      <a:pt x="221957" y="39401"/>
                      <a:pt x="218489" y="40772"/>
                      <a:pt x="215210" y="42385"/>
                    </a:cubicBezTo>
                    <a:cubicBezTo>
                      <a:pt x="201634" y="49052"/>
                      <a:pt x="188085" y="55746"/>
                      <a:pt x="174617" y="62601"/>
                    </a:cubicBezTo>
                    <a:cubicBezTo>
                      <a:pt x="159213" y="70397"/>
                      <a:pt x="143433" y="71445"/>
                      <a:pt x="126846" y="66714"/>
                    </a:cubicBezTo>
                    <a:cubicBezTo>
                      <a:pt x="100475" y="59213"/>
                      <a:pt x="73941" y="52251"/>
                      <a:pt x="47516" y="44885"/>
                    </a:cubicBezTo>
                    <a:cubicBezTo>
                      <a:pt x="44075" y="43944"/>
                      <a:pt x="41172" y="43971"/>
                      <a:pt x="37972" y="45638"/>
                    </a:cubicBezTo>
                    <a:cubicBezTo>
                      <a:pt x="27945" y="50799"/>
                      <a:pt x="17730" y="55584"/>
                      <a:pt x="7703" y="60719"/>
                    </a:cubicBezTo>
                    <a:cubicBezTo>
                      <a:pt x="2004" y="63649"/>
                      <a:pt x="-201" y="62171"/>
                      <a:pt x="14" y="55799"/>
                    </a:cubicBezTo>
                    <a:cubicBezTo>
                      <a:pt x="256" y="48622"/>
                      <a:pt x="68" y="41444"/>
                      <a:pt x="68" y="34266"/>
                    </a:cubicBezTo>
                    <a:close/>
                  </a:path>
                </a:pathLst>
              </a:custGeom>
              <a:grpFill/>
              <a:ln w="0" cap="flat">
                <a:noFill/>
                <a:prstDash val="solid"/>
                <a:miter/>
              </a:ln>
            </p:spPr>
            <p:txBody>
              <a:bodyPr rtlCol="0" anchor="ctr"/>
              <a:lstStyle/>
              <a:p>
                <a:endParaRPr lang="en-US" sz="1641"/>
              </a:p>
            </p:txBody>
          </p:sp>
          <p:sp>
            <p:nvSpPr>
              <p:cNvPr id="341" name="Freeform: Shape 340">
                <a:extLst>
                  <a:ext uri="{FF2B5EF4-FFF2-40B4-BE49-F238E27FC236}">
                    <a16:creationId xmlns:a16="http://schemas.microsoft.com/office/drawing/2014/main" id="{F45E0DAD-E32E-0E68-4B4A-5454D839ADB9}"/>
                  </a:ext>
                </a:extLst>
              </p:cNvPr>
              <p:cNvSpPr/>
              <p:nvPr/>
            </p:nvSpPr>
            <p:spPr>
              <a:xfrm>
                <a:off x="8438496" y="1691205"/>
                <a:ext cx="427374" cy="120745"/>
              </a:xfrm>
              <a:custGeom>
                <a:avLst/>
                <a:gdLst>
                  <a:gd name="connsiteX0" fmla="*/ 211589 w 427374"/>
                  <a:gd name="connsiteY0" fmla="*/ 14 h 120745"/>
                  <a:gd name="connsiteX1" fmla="*/ 361432 w 427374"/>
                  <a:gd name="connsiteY1" fmla="*/ 20149 h 120745"/>
                  <a:gd name="connsiteX2" fmla="*/ 417940 w 427374"/>
                  <a:gd name="connsiteY2" fmla="*/ 47516 h 120745"/>
                  <a:gd name="connsiteX3" fmla="*/ 424123 w 427374"/>
                  <a:gd name="connsiteY3" fmla="*/ 53242 h 120745"/>
                  <a:gd name="connsiteX4" fmla="*/ 423746 w 427374"/>
                  <a:gd name="connsiteY4" fmla="*/ 67275 h 120745"/>
                  <a:gd name="connsiteX5" fmla="*/ 386890 w 427374"/>
                  <a:gd name="connsiteY5" fmla="*/ 90555 h 120745"/>
                  <a:gd name="connsiteX6" fmla="*/ 275946 w 427374"/>
                  <a:gd name="connsiteY6" fmla="*/ 117465 h 120745"/>
                  <a:gd name="connsiteX7" fmla="*/ 125672 w 427374"/>
                  <a:gd name="connsiteY7" fmla="*/ 114077 h 120745"/>
                  <a:gd name="connsiteX8" fmla="*/ 21502 w 427374"/>
                  <a:gd name="connsiteY8" fmla="*/ 80689 h 120745"/>
                  <a:gd name="connsiteX9" fmla="*/ 5426 w 427374"/>
                  <a:gd name="connsiteY9" fmla="*/ 68888 h 120745"/>
                  <a:gd name="connsiteX10" fmla="*/ 5103 w 427374"/>
                  <a:gd name="connsiteY10" fmla="*/ 51495 h 120745"/>
                  <a:gd name="connsiteX11" fmla="*/ 32040 w 427374"/>
                  <a:gd name="connsiteY11" fmla="*/ 33913 h 120745"/>
                  <a:gd name="connsiteX12" fmla="*/ 136022 w 427374"/>
                  <a:gd name="connsiteY12" fmla="*/ 4773 h 120745"/>
                  <a:gd name="connsiteX13" fmla="*/ 211589 w 427374"/>
                  <a:gd name="connsiteY13" fmla="*/ 68 h 120745"/>
                  <a:gd name="connsiteX14" fmla="*/ 286134 w 427374"/>
                  <a:gd name="connsiteY14" fmla="*/ 26682 h 120745"/>
                  <a:gd name="connsiteX15" fmla="*/ 249198 w 427374"/>
                  <a:gd name="connsiteY15" fmla="*/ 61119 h 120745"/>
                  <a:gd name="connsiteX16" fmla="*/ 283338 w 427374"/>
                  <a:gd name="connsiteY16" fmla="*/ 93754 h 120745"/>
                  <a:gd name="connsiteX17" fmla="*/ 362239 w 427374"/>
                  <a:gd name="connsiteY17" fmla="*/ 87490 h 120745"/>
                  <a:gd name="connsiteX18" fmla="*/ 386729 w 427374"/>
                  <a:gd name="connsiteY18" fmla="*/ 74399 h 120745"/>
                  <a:gd name="connsiteX19" fmla="*/ 388369 w 427374"/>
                  <a:gd name="connsiteY19" fmla="*/ 48107 h 120745"/>
                  <a:gd name="connsiteX20" fmla="*/ 362750 w 427374"/>
                  <a:gd name="connsiteY20" fmla="*/ 32972 h 120745"/>
                  <a:gd name="connsiteX21" fmla="*/ 286107 w 427374"/>
                  <a:gd name="connsiteY21" fmla="*/ 26655 h 12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7374" h="120745">
                    <a:moveTo>
                      <a:pt x="211589" y="14"/>
                    </a:moveTo>
                    <a:cubicBezTo>
                      <a:pt x="264279" y="-308"/>
                      <a:pt x="313555" y="4746"/>
                      <a:pt x="361432" y="20149"/>
                    </a:cubicBezTo>
                    <a:cubicBezTo>
                      <a:pt x="381541" y="26601"/>
                      <a:pt x="400896" y="34720"/>
                      <a:pt x="417940" y="47516"/>
                    </a:cubicBezTo>
                    <a:cubicBezTo>
                      <a:pt x="420171" y="49183"/>
                      <a:pt x="422214" y="51199"/>
                      <a:pt x="424123" y="53242"/>
                    </a:cubicBezTo>
                    <a:cubicBezTo>
                      <a:pt x="428585" y="57973"/>
                      <a:pt x="428451" y="62409"/>
                      <a:pt x="423746" y="67275"/>
                    </a:cubicBezTo>
                    <a:cubicBezTo>
                      <a:pt x="413289" y="78028"/>
                      <a:pt x="400305" y="84748"/>
                      <a:pt x="386890" y="90555"/>
                    </a:cubicBezTo>
                    <a:cubicBezTo>
                      <a:pt x="351486" y="105851"/>
                      <a:pt x="314119" y="113593"/>
                      <a:pt x="275946" y="117465"/>
                    </a:cubicBezTo>
                    <a:cubicBezTo>
                      <a:pt x="225729" y="122545"/>
                      <a:pt x="175539" y="121954"/>
                      <a:pt x="125672" y="114077"/>
                    </a:cubicBezTo>
                    <a:cubicBezTo>
                      <a:pt x="89327" y="108324"/>
                      <a:pt x="53815" y="99373"/>
                      <a:pt x="21502" y="80689"/>
                    </a:cubicBezTo>
                    <a:cubicBezTo>
                      <a:pt x="15695" y="77329"/>
                      <a:pt x="10265" y="73538"/>
                      <a:pt x="5426" y="68888"/>
                    </a:cubicBezTo>
                    <a:cubicBezTo>
                      <a:pt x="-1617" y="62140"/>
                      <a:pt x="-1886" y="58377"/>
                      <a:pt x="5103" y="51495"/>
                    </a:cubicBezTo>
                    <a:cubicBezTo>
                      <a:pt x="12872" y="43887"/>
                      <a:pt x="22362" y="38618"/>
                      <a:pt x="32040" y="33913"/>
                    </a:cubicBezTo>
                    <a:cubicBezTo>
                      <a:pt x="64917" y="17891"/>
                      <a:pt x="100026" y="9853"/>
                      <a:pt x="136022" y="4773"/>
                    </a:cubicBezTo>
                    <a:cubicBezTo>
                      <a:pt x="161990" y="1117"/>
                      <a:pt x="188066" y="-93"/>
                      <a:pt x="211589" y="68"/>
                    </a:cubicBezTo>
                    <a:close/>
                    <a:moveTo>
                      <a:pt x="286134" y="26682"/>
                    </a:moveTo>
                    <a:cubicBezTo>
                      <a:pt x="263177" y="26252"/>
                      <a:pt x="249117" y="39639"/>
                      <a:pt x="249198" y="61119"/>
                    </a:cubicBezTo>
                    <a:cubicBezTo>
                      <a:pt x="249278" y="80098"/>
                      <a:pt x="264171" y="94883"/>
                      <a:pt x="283338" y="93754"/>
                    </a:cubicBezTo>
                    <a:cubicBezTo>
                      <a:pt x="309657" y="92195"/>
                      <a:pt x="335975" y="89910"/>
                      <a:pt x="362239" y="87490"/>
                    </a:cubicBezTo>
                    <a:cubicBezTo>
                      <a:pt x="371997" y="86603"/>
                      <a:pt x="380358" y="82114"/>
                      <a:pt x="386729" y="74399"/>
                    </a:cubicBezTo>
                    <a:cubicBezTo>
                      <a:pt x="393450" y="66280"/>
                      <a:pt x="394095" y="56898"/>
                      <a:pt x="388369" y="48107"/>
                    </a:cubicBezTo>
                    <a:cubicBezTo>
                      <a:pt x="382347" y="38833"/>
                      <a:pt x="373341" y="33994"/>
                      <a:pt x="362750" y="32972"/>
                    </a:cubicBezTo>
                    <a:cubicBezTo>
                      <a:pt x="336996" y="30499"/>
                      <a:pt x="311189" y="28671"/>
                      <a:pt x="286107" y="26655"/>
                    </a:cubicBezTo>
                    <a:close/>
                  </a:path>
                </a:pathLst>
              </a:custGeom>
              <a:grpFill/>
              <a:ln w="0" cap="flat">
                <a:noFill/>
                <a:prstDash val="solid"/>
                <a:miter/>
              </a:ln>
            </p:spPr>
            <p:txBody>
              <a:bodyPr rtlCol="0" anchor="ctr"/>
              <a:lstStyle/>
              <a:p>
                <a:endParaRPr lang="en-US" sz="1641"/>
              </a:p>
            </p:txBody>
          </p:sp>
          <p:sp>
            <p:nvSpPr>
              <p:cNvPr id="342" name="Freeform: Shape 341">
                <a:extLst>
                  <a:ext uri="{FF2B5EF4-FFF2-40B4-BE49-F238E27FC236}">
                    <a16:creationId xmlns:a16="http://schemas.microsoft.com/office/drawing/2014/main" id="{F3A17ABF-7619-0A11-E986-9AE6D2883316}"/>
                  </a:ext>
                </a:extLst>
              </p:cNvPr>
              <p:cNvSpPr/>
              <p:nvPr/>
            </p:nvSpPr>
            <p:spPr>
              <a:xfrm>
                <a:off x="8703175" y="1734205"/>
                <a:ext cx="111500" cy="34359"/>
              </a:xfrm>
              <a:custGeom>
                <a:avLst/>
                <a:gdLst>
                  <a:gd name="connsiteX0" fmla="*/ 25838 w 111500"/>
                  <a:gd name="connsiteY0" fmla="*/ 54 h 34359"/>
                  <a:gd name="connsiteX1" fmla="*/ 94711 w 111500"/>
                  <a:gd name="connsiteY1" fmla="*/ 5188 h 34359"/>
                  <a:gd name="connsiteX2" fmla="*/ 111486 w 111500"/>
                  <a:gd name="connsiteY2" fmla="*/ 16613 h 34359"/>
                  <a:gd name="connsiteX3" fmla="*/ 95598 w 111500"/>
                  <a:gd name="connsiteY3" fmla="*/ 28657 h 34359"/>
                  <a:gd name="connsiteX4" fmla="*/ 44279 w 111500"/>
                  <a:gd name="connsiteY4" fmla="*/ 32797 h 34359"/>
                  <a:gd name="connsiteX5" fmla="*/ 18203 w 111500"/>
                  <a:gd name="connsiteY5" fmla="*/ 34356 h 34359"/>
                  <a:gd name="connsiteX6" fmla="*/ 3 w 111500"/>
                  <a:gd name="connsiteY6" fmla="*/ 17662 h 34359"/>
                  <a:gd name="connsiteX7" fmla="*/ 18015 w 111500"/>
                  <a:gd name="connsiteY7" fmla="*/ 0 h 34359"/>
                  <a:gd name="connsiteX8" fmla="*/ 25838 w 111500"/>
                  <a:gd name="connsiteY8" fmla="*/ 0 h 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00" h="34359">
                    <a:moveTo>
                      <a:pt x="25838" y="54"/>
                    </a:moveTo>
                    <a:cubicBezTo>
                      <a:pt x="49225" y="1774"/>
                      <a:pt x="71968" y="3360"/>
                      <a:pt x="94711" y="5188"/>
                    </a:cubicBezTo>
                    <a:cubicBezTo>
                      <a:pt x="102991" y="5860"/>
                      <a:pt x="111136" y="11721"/>
                      <a:pt x="111486" y="16613"/>
                    </a:cubicBezTo>
                    <a:cubicBezTo>
                      <a:pt x="111862" y="21775"/>
                      <a:pt x="105195" y="27635"/>
                      <a:pt x="95598" y="28657"/>
                    </a:cubicBezTo>
                    <a:cubicBezTo>
                      <a:pt x="78554" y="30512"/>
                      <a:pt x="61403" y="31533"/>
                      <a:pt x="44279" y="32797"/>
                    </a:cubicBezTo>
                    <a:cubicBezTo>
                      <a:pt x="35596" y="33442"/>
                      <a:pt x="26886" y="34222"/>
                      <a:pt x="18203" y="34356"/>
                    </a:cubicBezTo>
                    <a:cubicBezTo>
                      <a:pt x="7665" y="34544"/>
                      <a:pt x="192" y="27393"/>
                      <a:pt x="3" y="17662"/>
                    </a:cubicBezTo>
                    <a:cubicBezTo>
                      <a:pt x="-185" y="7554"/>
                      <a:pt x="7423" y="108"/>
                      <a:pt x="18015" y="0"/>
                    </a:cubicBezTo>
                    <a:cubicBezTo>
                      <a:pt x="20837" y="0"/>
                      <a:pt x="23660" y="0"/>
                      <a:pt x="25838" y="0"/>
                    </a:cubicBezTo>
                    <a:close/>
                  </a:path>
                </a:pathLst>
              </a:custGeom>
              <a:grpFill/>
              <a:ln w="0" cap="flat">
                <a:noFill/>
                <a:prstDash val="solid"/>
                <a:miter/>
              </a:ln>
            </p:spPr>
            <p:txBody>
              <a:bodyPr rtlCol="0" anchor="ctr"/>
              <a:lstStyle/>
              <a:p>
                <a:endParaRPr lang="en-US" sz="1641"/>
              </a:p>
            </p:txBody>
          </p:sp>
        </p:grpSp>
        <p:pic>
          <p:nvPicPr>
            <p:cNvPr id="331" name="Picture 330">
              <a:extLst>
                <a:ext uri="{FF2B5EF4-FFF2-40B4-BE49-F238E27FC236}">
                  <a16:creationId xmlns:a16="http://schemas.microsoft.com/office/drawing/2014/main" id="{4C904E1F-6E43-37A4-3FF7-C2D37BE7EE25}"/>
                </a:ext>
              </a:extLst>
            </p:cNvPr>
            <p:cNvPicPr>
              <a:picLocks noChangeAspect="1"/>
            </p:cNvPicPr>
            <p:nvPr/>
          </p:nvPicPr>
          <p:blipFill>
            <a:blip r:embed="rId11"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7873824" y="2269043"/>
              <a:ext cx="579962" cy="579962"/>
            </a:xfrm>
            <a:prstGeom prst="rect">
              <a:avLst/>
            </a:prstGeom>
          </p:spPr>
        </p:pic>
        <p:grpSp>
          <p:nvGrpSpPr>
            <p:cNvPr id="332" name="Graphic 249">
              <a:extLst>
                <a:ext uri="{FF2B5EF4-FFF2-40B4-BE49-F238E27FC236}">
                  <a16:creationId xmlns:a16="http://schemas.microsoft.com/office/drawing/2014/main" id="{2494FCE4-B4EC-0D67-BBA3-D0D91D11E263}"/>
                </a:ext>
              </a:extLst>
            </p:cNvPr>
            <p:cNvGrpSpPr/>
            <p:nvPr/>
          </p:nvGrpSpPr>
          <p:grpSpPr>
            <a:xfrm rot="11617668">
              <a:off x="8475491" y="1860003"/>
              <a:ext cx="675978" cy="217499"/>
              <a:chOff x="7840442" y="1251926"/>
              <a:chExt cx="762569" cy="245360"/>
            </a:xfrm>
            <a:solidFill>
              <a:schemeClr val="accent2"/>
            </a:solidFill>
          </p:grpSpPr>
          <p:sp>
            <p:nvSpPr>
              <p:cNvPr id="333" name="Freeform: Shape 332">
                <a:extLst>
                  <a:ext uri="{FF2B5EF4-FFF2-40B4-BE49-F238E27FC236}">
                    <a16:creationId xmlns:a16="http://schemas.microsoft.com/office/drawing/2014/main" id="{5C5B8815-A80D-C279-EA6E-24BE4992F682}"/>
                  </a:ext>
                </a:extLst>
              </p:cNvPr>
              <p:cNvSpPr/>
              <p:nvPr/>
            </p:nvSpPr>
            <p:spPr>
              <a:xfrm>
                <a:off x="7900504" y="1251926"/>
                <a:ext cx="639390" cy="245360"/>
              </a:xfrm>
              <a:custGeom>
                <a:avLst/>
                <a:gdLst>
                  <a:gd name="connsiteX0" fmla="*/ 109882 w 639390"/>
                  <a:gd name="connsiteY0" fmla="*/ 83528 h 245360"/>
                  <a:gd name="connsiteX1" fmla="*/ 128968 w 639390"/>
                  <a:gd name="connsiteY1" fmla="*/ 23419 h 245360"/>
                  <a:gd name="connsiteX2" fmla="*/ 154641 w 639390"/>
                  <a:gd name="connsiteY2" fmla="*/ 13687 h 245360"/>
                  <a:gd name="connsiteX3" fmla="*/ 225262 w 639390"/>
                  <a:gd name="connsiteY3" fmla="*/ 35032 h 245360"/>
                  <a:gd name="connsiteX4" fmla="*/ 239564 w 639390"/>
                  <a:gd name="connsiteY4" fmla="*/ 54253 h 245360"/>
                  <a:gd name="connsiteX5" fmla="*/ 246499 w 639390"/>
                  <a:gd name="connsiteY5" fmla="*/ 118288 h 245360"/>
                  <a:gd name="connsiteX6" fmla="*/ 249483 w 639390"/>
                  <a:gd name="connsiteY6" fmla="*/ 87857 h 245360"/>
                  <a:gd name="connsiteX7" fmla="*/ 250344 w 639390"/>
                  <a:gd name="connsiteY7" fmla="*/ 73098 h 245360"/>
                  <a:gd name="connsiteX8" fmla="*/ 283624 w 639390"/>
                  <a:gd name="connsiteY8" fmla="*/ 44495 h 245360"/>
                  <a:gd name="connsiteX9" fmla="*/ 350804 w 639390"/>
                  <a:gd name="connsiteY9" fmla="*/ 44629 h 245360"/>
                  <a:gd name="connsiteX10" fmla="*/ 368735 w 639390"/>
                  <a:gd name="connsiteY10" fmla="*/ 59200 h 245360"/>
                  <a:gd name="connsiteX11" fmla="*/ 391746 w 639390"/>
                  <a:gd name="connsiteY11" fmla="*/ 122401 h 245360"/>
                  <a:gd name="connsiteX12" fmla="*/ 391101 w 639390"/>
                  <a:gd name="connsiteY12" fmla="*/ 107185 h 245360"/>
                  <a:gd name="connsiteX13" fmla="*/ 384138 w 639390"/>
                  <a:gd name="connsiteY13" fmla="*/ 52802 h 245360"/>
                  <a:gd name="connsiteX14" fmla="*/ 394354 w 639390"/>
                  <a:gd name="connsiteY14" fmla="*/ 39495 h 245360"/>
                  <a:gd name="connsiteX15" fmla="*/ 468442 w 639390"/>
                  <a:gd name="connsiteY15" fmla="*/ 20516 h 245360"/>
                  <a:gd name="connsiteX16" fmla="*/ 483281 w 639390"/>
                  <a:gd name="connsiteY16" fmla="*/ 29441 h 245360"/>
                  <a:gd name="connsiteX17" fmla="*/ 502476 w 639390"/>
                  <a:gd name="connsiteY17" fmla="*/ 85195 h 245360"/>
                  <a:gd name="connsiteX18" fmla="*/ 509089 w 639390"/>
                  <a:gd name="connsiteY18" fmla="*/ 90841 h 245360"/>
                  <a:gd name="connsiteX19" fmla="*/ 498363 w 639390"/>
                  <a:gd name="connsiteY19" fmla="*/ 38500 h 245360"/>
                  <a:gd name="connsiteX20" fmla="*/ 498336 w 639390"/>
                  <a:gd name="connsiteY20" fmla="*/ 19763 h 245360"/>
                  <a:gd name="connsiteX21" fmla="*/ 512315 w 639390"/>
                  <a:gd name="connsiteY21" fmla="*/ 4252 h 245360"/>
                  <a:gd name="connsiteX22" fmla="*/ 633663 w 639390"/>
                  <a:gd name="connsiteY22" fmla="*/ 67130 h 245360"/>
                  <a:gd name="connsiteX23" fmla="*/ 576645 w 639390"/>
                  <a:gd name="connsiteY23" fmla="*/ 193236 h 245360"/>
                  <a:gd name="connsiteX24" fmla="*/ 340535 w 639390"/>
                  <a:gd name="connsiteY24" fmla="*/ 245012 h 245360"/>
                  <a:gd name="connsiteX25" fmla="*/ 60552 w 639390"/>
                  <a:gd name="connsiteY25" fmla="*/ 191839 h 245360"/>
                  <a:gd name="connsiteX26" fmla="*/ 1599 w 639390"/>
                  <a:gd name="connsiteY26" fmla="*/ 84658 h 245360"/>
                  <a:gd name="connsiteX27" fmla="*/ 100446 w 639390"/>
                  <a:gd name="connsiteY27" fmla="*/ 31 h 245360"/>
                  <a:gd name="connsiteX28" fmla="*/ 114990 w 639390"/>
                  <a:gd name="connsiteY28" fmla="*/ 19360 h 245360"/>
                  <a:gd name="connsiteX29" fmla="*/ 109909 w 639390"/>
                  <a:gd name="connsiteY29" fmla="*/ 83528 h 24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9390" h="245360">
                    <a:moveTo>
                      <a:pt x="109882" y="83528"/>
                    </a:moveTo>
                    <a:cubicBezTo>
                      <a:pt x="114694" y="62775"/>
                      <a:pt x="119586" y="42506"/>
                      <a:pt x="128968" y="23419"/>
                    </a:cubicBezTo>
                    <a:cubicBezTo>
                      <a:pt x="134856" y="11456"/>
                      <a:pt x="142033" y="8042"/>
                      <a:pt x="154641" y="13687"/>
                    </a:cubicBezTo>
                    <a:cubicBezTo>
                      <a:pt x="177196" y="23795"/>
                      <a:pt x="201148" y="30113"/>
                      <a:pt x="225262" y="35032"/>
                    </a:cubicBezTo>
                    <a:cubicBezTo>
                      <a:pt x="237359" y="37505"/>
                      <a:pt x="240047" y="43043"/>
                      <a:pt x="239564" y="54253"/>
                    </a:cubicBezTo>
                    <a:cubicBezTo>
                      <a:pt x="238676" y="75652"/>
                      <a:pt x="238461" y="97158"/>
                      <a:pt x="246499" y="118288"/>
                    </a:cubicBezTo>
                    <a:cubicBezTo>
                      <a:pt x="247494" y="108153"/>
                      <a:pt x="248569" y="98018"/>
                      <a:pt x="249483" y="87857"/>
                    </a:cubicBezTo>
                    <a:cubicBezTo>
                      <a:pt x="249913" y="82964"/>
                      <a:pt x="249752" y="77991"/>
                      <a:pt x="250344" y="73098"/>
                    </a:cubicBezTo>
                    <a:cubicBezTo>
                      <a:pt x="253623" y="44979"/>
                      <a:pt x="255935" y="43500"/>
                      <a:pt x="283624" y="44495"/>
                    </a:cubicBezTo>
                    <a:cubicBezTo>
                      <a:pt x="305991" y="45301"/>
                      <a:pt x="328438" y="45436"/>
                      <a:pt x="350804" y="44629"/>
                    </a:cubicBezTo>
                    <a:cubicBezTo>
                      <a:pt x="362175" y="44226"/>
                      <a:pt x="366584" y="48474"/>
                      <a:pt x="368735" y="59200"/>
                    </a:cubicBezTo>
                    <a:cubicBezTo>
                      <a:pt x="373063" y="80652"/>
                      <a:pt x="380079" y="101298"/>
                      <a:pt x="391746" y="122401"/>
                    </a:cubicBezTo>
                    <a:cubicBezTo>
                      <a:pt x="395429" y="115626"/>
                      <a:pt x="392338" y="111298"/>
                      <a:pt x="391101" y="107185"/>
                    </a:cubicBezTo>
                    <a:cubicBezTo>
                      <a:pt x="385724" y="89416"/>
                      <a:pt x="383601" y="71324"/>
                      <a:pt x="384138" y="52802"/>
                    </a:cubicBezTo>
                    <a:cubicBezTo>
                      <a:pt x="384353" y="45705"/>
                      <a:pt x="386504" y="40624"/>
                      <a:pt x="394354" y="39495"/>
                    </a:cubicBezTo>
                    <a:cubicBezTo>
                      <a:pt x="419731" y="35812"/>
                      <a:pt x="444194" y="28473"/>
                      <a:pt x="468442" y="20516"/>
                    </a:cubicBezTo>
                    <a:cubicBezTo>
                      <a:pt x="477555" y="17532"/>
                      <a:pt x="481346" y="20381"/>
                      <a:pt x="483281" y="29441"/>
                    </a:cubicBezTo>
                    <a:cubicBezTo>
                      <a:pt x="487394" y="48769"/>
                      <a:pt x="493793" y="67399"/>
                      <a:pt x="502476" y="85195"/>
                    </a:cubicBezTo>
                    <a:cubicBezTo>
                      <a:pt x="503551" y="87426"/>
                      <a:pt x="503658" y="90733"/>
                      <a:pt x="509089" y="90841"/>
                    </a:cubicBezTo>
                    <a:cubicBezTo>
                      <a:pt x="504949" y="73232"/>
                      <a:pt x="499357" y="56269"/>
                      <a:pt x="498363" y="38500"/>
                    </a:cubicBezTo>
                    <a:cubicBezTo>
                      <a:pt x="498013" y="32236"/>
                      <a:pt x="497637" y="26080"/>
                      <a:pt x="498336" y="19763"/>
                    </a:cubicBezTo>
                    <a:cubicBezTo>
                      <a:pt x="499303" y="11026"/>
                      <a:pt x="503766" y="6590"/>
                      <a:pt x="512315" y="4252"/>
                    </a:cubicBezTo>
                    <a:cubicBezTo>
                      <a:pt x="563257" y="-9674"/>
                      <a:pt x="616700" y="17827"/>
                      <a:pt x="633663" y="67130"/>
                    </a:cubicBezTo>
                    <a:cubicBezTo>
                      <a:pt x="651379" y="118530"/>
                      <a:pt x="626781" y="172913"/>
                      <a:pt x="576645" y="193236"/>
                    </a:cubicBezTo>
                    <a:cubicBezTo>
                      <a:pt x="500890" y="223963"/>
                      <a:pt x="422661" y="242324"/>
                      <a:pt x="340535" y="245012"/>
                    </a:cubicBezTo>
                    <a:cubicBezTo>
                      <a:pt x="243005" y="248211"/>
                      <a:pt x="150018" y="229259"/>
                      <a:pt x="60552" y="191839"/>
                    </a:cubicBezTo>
                    <a:cubicBezTo>
                      <a:pt x="18373" y="174204"/>
                      <a:pt x="-6762" y="126890"/>
                      <a:pt x="1599" y="84658"/>
                    </a:cubicBezTo>
                    <a:cubicBezTo>
                      <a:pt x="11465" y="34844"/>
                      <a:pt x="50928" y="1053"/>
                      <a:pt x="100446" y="31"/>
                    </a:cubicBezTo>
                    <a:cubicBezTo>
                      <a:pt x="118780" y="-345"/>
                      <a:pt x="121146" y="2504"/>
                      <a:pt x="114990" y="19360"/>
                    </a:cubicBezTo>
                    <a:cubicBezTo>
                      <a:pt x="107328" y="40328"/>
                      <a:pt x="106414" y="61727"/>
                      <a:pt x="109909" y="83528"/>
                    </a:cubicBezTo>
                    <a:close/>
                  </a:path>
                </a:pathLst>
              </a:custGeom>
              <a:grpFill/>
              <a:ln w="0" cap="flat">
                <a:noFill/>
                <a:prstDash val="solid"/>
                <a:miter/>
              </a:ln>
            </p:spPr>
            <p:txBody>
              <a:bodyPr rtlCol="0" anchor="ctr"/>
              <a:lstStyle/>
              <a:p>
                <a:endParaRPr lang="en-US" sz="1641"/>
              </a:p>
            </p:txBody>
          </p:sp>
          <p:sp>
            <p:nvSpPr>
              <p:cNvPr id="334" name="Freeform: Shape 333">
                <a:extLst>
                  <a:ext uri="{FF2B5EF4-FFF2-40B4-BE49-F238E27FC236}">
                    <a16:creationId xmlns:a16="http://schemas.microsoft.com/office/drawing/2014/main" id="{75A87A18-EBD1-69C3-8CDC-1933D9D858F3}"/>
                  </a:ext>
                </a:extLst>
              </p:cNvPr>
              <p:cNvSpPr/>
              <p:nvPr/>
            </p:nvSpPr>
            <p:spPr>
              <a:xfrm>
                <a:off x="7840442" y="1253889"/>
                <a:ext cx="61539" cy="70624"/>
              </a:xfrm>
              <a:custGeom>
                <a:avLst/>
                <a:gdLst>
                  <a:gd name="connsiteX0" fmla="*/ 35558 w 61539"/>
                  <a:gd name="connsiteY0" fmla="*/ 70463 h 70624"/>
                  <a:gd name="connsiteX1" fmla="*/ 30101 w 61539"/>
                  <a:gd name="connsiteY1" fmla="*/ 70060 h 70624"/>
                  <a:gd name="connsiteX2" fmla="*/ 8138 w 61539"/>
                  <a:gd name="connsiteY2" fmla="*/ 31672 h 70624"/>
                  <a:gd name="connsiteX3" fmla="*/ 16794 w 61539"/>
                  <a:gd name="connsiteY3" fmla="*/ 10596 h 70624"/>
                  <a:gd name="connsiteX4" fmla="*/ 37413 w 61539"/>
                  <a:gd name="connsiteY4" fmla="*/ 3633 h 70624"/>
                  <a:gd name="connsiteX5" fmla="*/ 58677 w 61539"/>
                  <a:gd name="connsiteY5" fmla="*/ 23768 h 70624"/>
                  <a:gd name="connsiteX6" fmla="*/ 59806 w 61539"/>
                  <a:gd name="connsiteY6" fmla="*/ 37290 h 70624"/>
                  <a:gd name="connsiteX7" fmla="*/ 48488 w 61539"/>
                  <a:gd name="connsiteY7" fmla="*/ 61538 h 70624"/>
                  <a:gd name="connsiteX8" fmla="*/ 35585 w 61539"/>
                  <a:gd name="connsiteY8" fmla="*/ 70463 h 7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39" h="70624">
                    <a:moveTo>
                      <a:pt x="35558" y="70463"/>
                    </a:moveTo>
                    <a:cubicBezTo>
                      <a:pt x="32789" y="70275"/>
                      <a:pt x="31445" y="70194"/>
                      <a:pt x="30101" y="70060"/>
                    </a:cubicBezTo>
                    <a:cubicBezTo>
                      <a:pt x="-3207" y="66646"/>
                      <a:pt x="-6191" y="61350"/>
                      <a:pt x="8138" y="31672"/>
                    </a:cubicBezTo>
                    <a:cubicBezTo>
                      <a:pt x="11444" y="24843"/>
                      <a:pt x="13917" y="17612"/>
                      <a:pt x="16794" y="10596"/>
                    </a:cubicBezTo>
                    <a:cubicBezTo>
                      <a:pt x="21525" y="-964"/>
                      <a:pt x="26552" y="-2711"/>
                      <a:pt x="37413" y="3633"/>
                    </a:cubicBezTo>
                    <a:cubicBezTo>
                      <a:pt x="46069" y="8687"/>
                      <a:pt x="52843" y="15650"/>
                      <a:pt x="58677" y="23768"/>
                    </a:cubicBezTo>
                    <a:cubicBezTo>
                      <a:pt x="61903" y="28284"/>
                      <a:pt x="62575" y="32155"/>
                      <a:pt x="59806" y="37290"/>
                    </a:cubicBezTo>
                    <a:cubicBezTo>
                      <a:pt x="55559" y="45113"/>
                      <a:pt x="51553" y="53205"/>
                      <a:pt x="48488" y="61538"/>
                    </a:cubicBezTo>
                    <a:cubicBezTo>
                      <a:pt x="45827" y="68797"/>
                      <a:pt x="41338" y="71323"/>
                      <a:pt x="35585" y="70463"/>
                    </a:cubicBezTo>
                    <a:close/>
                  </a:path>
                </a:pathLst>
              </a:custGeom>
              <a:grpFill/>
              <a:ln w="0" cap="flat">
                <a:noFill/>
                <a:prstDash val="solid"/>
                <a:miter/>
              </a:ln>
            </p:spPr>
            <p:txBody>
              <a:bodyPr rtlCol="0" anchor="ctr"/>
              <a:lstStyle/>
              <a:p>
                <a:endParaRPr lang="en-US" sz="1641"/>
              </a:p>
            </p:txBody>
          </p:sp>
          <p:sp>
            <p:nvSpPr>
              <p:cNvPr id="335" name="Freeform: Shape 334">
                <a:extLst>
                  <a:ext uri="{FF2B5EF4-FFF2-40B4-BE49-F238E27FC236}">
                    <a16:creationId xmlns:a16="http://schemas.microsoft.com/office/drawing/2014/main" id="{4EF57480-F0C8-1DD9-D27D-F18F296327A8}"/>
                  </a:ext>
                </a:extLst>
              </p:cNvPr>
              <p:cNvSpPr/>
              <p:nvPr/>
            </p:nvSpPr>
            <p:spPr>
              <a:xfrm>
                <a:off x="8539455" y="1254002"/>
                <a:ext cx="63556" cy="71003"/>
              </a:xfrm>
              <a:custGeom>
                <a:avLst/>
                <a:gdLst>
                  <a:gd name="connsiteX0" fmla="*/ 28423 w 63556"/>
                  <a:gd name="connsiteY0" fmla="*/ 70968 h 71003"/>
                  <a:gd name="connsiteX1" fmla="*/ 13019 w 63556"/>
                  <a:gd name="connsiteY1" fmla="*/ 60887 h 71003"/>
                  <a:gd name="connsiteX2" fmla="*/ 5734 w 63556"/>
                  <a:gd name="connsiteY2" fmla="*/ 43602 h 71003"/>
                  <a:gd name="connsiteX3" fmla="*/ 3072 w 63556"/>
                  <a:gd name="connsiteY3" fmla="*/ 23063 h 71003"/>
                  <a:gd name="connsiteX4" fmla="*/ 33396 w 63556"/>
                  <a:gd name="connsiteY4" fmla="*/ 186 h 71003"/>
                  <a:gd name="connsiteX5" fmla="*/ 43853 w 63556"/>
                  <a:gd name="connsiteY5" fmla="*/ 8735 h 71003"/>
                  <a:gd name="connsiteX6" fmla="*/ 61434 w 63556"/>
                  <a:gd name="connsiteY6" fmla="*/ 47903 h 71003"/>
                  <a:gd name="connsiteX7" fmla="*/ 54391 w 63556"/>
                  <a:gd name="connsiteY7" fmla="*/ 64301 h 71003"/>
                  <a:gd name="connsiteX8" fmla="*/ 28476 w 63556"/>
                  <a:gd name="connsiteY8" fmla="*/ 70968 h 7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56" h="71003">
                    <a:moveTo>
                      <a:pt x="28423" y="70968"/>
                    </a:moveTo>
                    <a:cubicBezTo>
                      <a:pt x="20573" y="71318"/>
                      <a:pt x="15358" y="69140"/>
                      <a:pt x="13019" y="60887"/>
                    </a:cubicBezTo>
                    <a:cubicBezTo>
                      <a:pt x="11325" y="54919"/>
                      <a:pt x="8234" y="49328"/>
                      <a:pt x="5734" y="43602"/>
                    </a:cubicBezTo>
                    <a:cubicBezTo>
                      <a:pt x="2857" y="37042"/>
                      <a:pt x="-3944" y="31397"/>
                      <a:pt x="3072" y="23063"/>
                    </a:cubicBezTo>
                    <a:cubicBezTo>
                      <a:pt x="11513" y="13036"/>
                      <a:pt x="19874" y="3009"/>
                      <a:pt x="33396" y="186"/>
                    </a:cubicBezTo>
                    <a:cubicBezTo>
                      <a:pt x="39176" y="-1023"/>
                      <a:pt x="42079" y="3869"/>
                      <a:pt x="43853" y="8735"/>
                    </a:cubicBezTo>
                    <a:cubicBezTo>
                      <a:pt x="48800" y="22203"/>
                      <a:pt x="54472" y="35322"/>
                      <a:pt x="61434" y="47903"/>
                    </a:cubicBezTo>
                    <a:cubicBezTo>
                      <a:pt x="66085" y="56317"/>
                      <a:pt x="62806" y="61748"/>
                      <a:pt x="54391" y="64301"/>
                    </a:cubicBezTo>
                    <a:cubicBezTo>
                      <a:pt x="45869" y="66882"/>
                      <a:pt x="37106" y="68791"/>
                      <a:pt x="28476" y="70968"/>
                    </a:cubicBezTo>
                    <a:close/>
                  </a:path>
                </a:pathLst>
              </a:custGeom>
              <a:grpFill/>
              <a:ln w="0" cap="flat">
                <a:noFill/>
                <a:prstDash val="solid"/>
                <a:miter/>
              </a:ln>
            </p:spPr>
            <p:txBody>
              <a:bodyPr rtlCol="0" anchor="ctr"/>
              <a:lstStyle/>
              <a:p>
                <a:endParaRPr lang="en-US" sz="1641"/>
              </a:p>
            </p:txBody>
          </p:sp>
        </p:grpSp>
      </p:grpSp>
      <p:sp>
        <p:nvSpPr>
          <p:cNvPr id="426" name="TextBox 425">
            <a:extLst>
              <a:ext uri="{FF2B5EF4-FFF2-40B4-BE49-F238E27FC236}">
                <a16:creationId xmlns:a16="http://schemas.microsoft.com/office/drawing/2014/main" id="{140962D5-9434-F3AB-F0D4-2930FF40616D}"/>
              </a:ext>
            </a:extLst>
          </p:cNvPr>
          <p:cNvSpPr txBox="1"/>
          <p:nvPr/>
        </p:nvSpPr>
        <p:spPr>
          <a:xfrm>
            <a:off x="8328405" y="1713068"/>
            <a:ext cx="2844691" cy="420983"/>
          </a:xfrm>
          <a:prstGeom prst="rect">
            <a:avLst/>
          </a:prstGeom>
          <a:noFill/>
        </p:spPr>
        <p:txBody>
          <a:bodyPr wrap="square" lIns="83408" tIns="41705" rIns="83408" bIns="41705" anchor="t">
            <a:spAutoFit/>
          </a:bodyPr>
          <a:lstStyle/>
          <a:p>
            <a:r>
              <a:rPr lang="es-HN" sz="1094" dirty="0">
                <a:latin typeface="Avenir Next LT Pro Demi" panose="020B0704020202020204" pitchFamily="34" charset="0"/>
                <a:cs typeface="Mangal" panose="02040503050203030202" pitchFamily="18" charset="0"/>
              </a:rPr>
              <a:t>Lácteos, huevo, </a:t>
            </a:r>
            <a:r>
              <a:rPr lang="es-CO" sz="1094" dirty="0">
                <a:latin typeface="Avenir Next LT Pro Demi" panose="020B0704020202020204" pitchFamily="34" charset="0"/>
                <a:cs typeface="Mangal" panose="02040503050203030202" pitchFamily="18" charset="0"/>
              </a:rPr>
              <a:t>maíz y fríjol </a:t>
            </a:r>
            <a:r>
              <a:rPr lang="es-HN" sz="1094" dirty="0">
                <a:latin typeface="Avenir Next LT Pro" panose="020B0504020202020204" pitchFamily="34" charset="0"/>
                <a:cs typeface="Mangal" panose="02040503050203030202" pitchFamily="18" charset="0"/>
              </a:rPr>
              <a:t>(mantequilla, crema de leche y queso fresco).</a:t>
            </a:r>
            <a:endParaRPr lang="en-US" sz="1094" dirty="0">
              <a:latin typeface="Avenir Next LT Pro" panose="020B0504020202020204" pitchFamily="34" charset="0"/>
              <a:cs typeface="Mangal" panose="02040503050203030202" pitchFamily="18" charset="0"/>
            </a:endParaRPr>
          </a:p>
        </p:txBody>
      </p:sp>
      <p:grpSp>
        <p:nvGrpSpPr>
          <p:cNvPr id="427" name="Group 426">
            <a:extLst>
              <a:ext uri="{FF2B5EF4-FFF2-40B4-BE49-F238E27FC236}">
                <a16:creationId xmlns:a16="http://schemas.microsoft.com/office/drawing/2014/main" id="{48C6ADC2-5443-A33A-A869-105DE8290285}"/>
              </a:ext>
            </a:extLst>
          </p:cNvPr>
          <p:cNvGrpSpPr/>
          <p:nvPr/>
        </p:nvGrpSpPr>
        <p:grpSpPr>
          <a:xfrm>
            <a:off x="7764176" y="1623549"/>
            <a:ext cx="508221" cy="733759"/>
            <a:chOff x="4553368" y="2517266"/>
            <a:chExt cx="722215" cy="1042723"/>
          </a:xfrm>
        </p:grpSpPr>
        <p:grpSp>
          <p:nvGrpSpPr>
            <p:cNvPr id="428" name="Graphic 211">
              <a:extLst>
                <a:ext uri="{FF2B5EF4-FFF2-40B4-BE49-F238E27FC236}">
                  <a16:creationId xmlns:a16="http://schemas.microsoft.com/office/drawing/2014/main" id="{8E75CAEC-6A98-1F84-75FD-58B29E1B0649}"/>
                </a:ext>
              </a:extLst>
            </p:cNvPr>
            <p:cNvGrpSpPr/>
            <p:nvPr/>
          </p:nvGrpSpPr>
          <p:grpSpPr>
            <a:xfrm>
              <a:off x="4553368" y="2517266"/>
              <a:ext cx="377542" cy="830984"/>
              <a:chOff x="7407765" y="4415626"/>
              <a:chExt cx="292047" cy="642805"/>
            </a:xfrm>
          </p:grpSpPr>
          <p:sp>
            <p:nvSpPr>
              <p:cNvPr id="434" name="Freeform: Shape 433">
                <a:extLst>
                  <a:ext uri="{FF2B5EF4-FFF2-40B4-BE49-F238E27FC236}">
                    <a16:creationId xmlns:a16="http://schemas.microsoft.com/office/drawing/2014/main" id="{21709B90-9BB0-4C88-B6F4-1FE2A06A2B9B}"/>
                  </a:ext>
                </a:extLst>
              </p:cNvPr>
              <p:cNvSpPr/>
              <p:nvPr/>
            </p:nvSpPr>
            <p:spPr>
              <a:xfrm>
                <a:off x="7407765" y="4463878"/>
                <a:ext cx="292047" cy="594553"/>
              </a:xfrm>
              <a:custGeom>
                <a:avLst/>
                <a:gdLst>
                  <a:gd name="connsiteX0" fmla="*/ 292020 w 292047"/>
                  <a:gd name="connsiteY0" fmla="*/ 371231 h 594553"/>
                  <a:gd name="connsiteX1" fmla="*/ 292020 w 292047"/>
                  <a:gd name="connsiteY1" fmla="*/ 556574 h 594553"/>
                  <a:gd name="connsiteX2" fmla="*/ 288934 w 292047"/>
                  <a:gd name="connsiteY2" fmla="*/ 574429 h 594553"/>
                  <a:gd name="connsiteX3" fmla="*/ 259092 w 292047"/>
                  <a:gd name="connsiteY3" fmla="*/ 594465 h 594553"/>
                  <a:gd name="connsiteX4" fmla="*/ 205102 w 292047"/>
                  <a:gd name="connsiteY4" fmla="*/ 594511 h 594553"/>
                  <a:gd name="connsiteX5" fmla="*/ 38039 w 292047"/>
                  <a:gd name="connsiteY5" fmla="*/ 594511 h 594553"/>
                  <a:gd name="connsiteX6" fmla="*/ 46 w 292047"/>
                  <a:gd name="connsiteY6" fmla="*/ 556473 h 594553"/>
                  <a:gd name="connsiteX7" fmla="*/ 0 w 292047"/>
                  <a:gd name="connsiteY7" fmla="*/ 183661 h 594553"/>
                  <a:gd name="connsiteX8" fmla="*/ 1728 w 292047"/>
                  <a:gd name="connsiteY8" fmla="*/ 175454 h 594553"/>
                  <a:gd name="connsiteX9" fmla="*/ 46116 w 292047"/>
                  <a:gd name="connsiteY9" fmla="*/ 79082 h 594553"/>
                  <a:gd name="connsiteX10" fmla="*/ 71938 w 292047"/>
                  <a:gd name="connsiteY10" fmla="*/ 2477 h 594553"/>
                  <a:gd name="connsiteX11" fmla="*/ 75505 w 292047"/>
                  <a:gd name="connsiteY11" fmla="*/ 74 h 594553"/>
                  <a:gd name="connsiteX12" fmla="*/ 102287 w 292047"/>
                  <a:gd name="connsiteY12" fmla="*/ 74 h 594553"/>
                  <a:gd name="connsiteX13" fmla="*/ 217486 w 292047"/>
                  <a:gd name="connsiteY13" fmla="*/ 0 h 594553"/>
                  <a:gd name="connsiteX14" fmla="*/ 223225 w 292047"/>
                  <a:gd name="connsiteY14" fmla="*/ 4501 h 594553"/>
                  <a:gd name="connsiteX15" fmla="*/ 253482 w 292047"/>
                  <a:gd name="connsiteY15" fmla="*/ 93018 h 594553"/>
                  <a:gd name="connsiteX16" fmla="*/ 290209 w 292047"/>
                  <a:gd name="connsiteY16" fmla="*/ 175149 h 594553"/>
                  <a:gd name="connsiteX17" fmla="*/ 292048 w 292047"/>
                  <a:gd name="connsiteY17" fmla="*/ 184178 h 594553"/>
                  <a:gd name="connsiteX18" fmla="*/ 292011 w 292047"/>
                  <a:gd name="connsiteY18" fmla="*/ 371222 h 59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047" h="594553">
                    <a:moveTo>
                      <a:pt x="292020" y="371231"/>
                    </a:moveTo>
                    <a:cubicBezTo>
                      <a:pt x="292020" y="433012"/>
                      <a:pt x="292020" y="494793"/>
                      <a:pt x="292020" y="556574"/>
                    </a:cubicBezTo>
                    <a:cubicBezTo>
                      <a:pt x="292020" y="562711"/>
                      <a:pt x="291484" y="568755"/>
                      <a:pt x="288934" y="574429"/>
                    </a:cubicBezTo>
                    <a:cubicBezTo>
                      <a:pt x="283148" y="587275"/>
                      <a:pt x="273315" y="594327"/>
                      <a:pt x="259092" y="594465"/>
                    </a:cubicBezTo>
                    <a:cubicBezTo>
                      <a:pt x="241098" y="594632"/>
                      <a:pt x="223105" y="594511"/>
                      <a:pt x="205102" y="594511"/>
                    </a:cubicBezTo>
                    <a:cubicBezTo>
                      <a:pt x="149411" y="594511"/>
                      <a:pt x="93730" y="594511"/>
                      <a:pt x="38039" y="594511"/>
                    </a:cubicBezTo>
                    <a:cubicBezTo>
                      <a:pt x="14999" y="594511"/>
                      <a:pt x="56" y="579558"/>
                      <a:pt x="46" y="556473"/>
                    </a:cubicBezTo>
                    <a:cubicBezTo>
                      <a:pt x="37" y="432199"/>
                      <a:pt x="46" y="307935"/>
                      <a:pt x="0" y="183661"/>
                    </a:cubicBezTo>
                    <a:cubicBezTo>
                      <a:pt x="0" y="180741"/>
                      <a:pt x="601" y="178107"/>
                      <a:pt x="1728" y="175454"/>
                    </a:cubicBezTo>
                    <a:cubicBezTo>
                      <a:pt x="15545" y="142877"/>
                      <a:pt x="31782" y="111418"/>
                      <a:pt x="46116" y="79082"/>
                    </a:cubicBezTo>
                    <a:cubicBezTo>
                      <a:pt x="57086" y="54351"/>
                      <a:pt x="67271" y="29324"/>
                      <a:pt x="71938" y="2477"/>
                    </a:cubicBezTo>
                    <a:cubicBezTo>
                      <a:pt x="72372" y="-28"/>
                      <a:pt x="73758" y="74"/>
                      <a:pt x="75505" y="74"/>
                    </a:cubicBezTo>
                    <a:cubicBezTo>
                      <a:pt x="84433" y="83"/>
                      <a:pt x="93360" y="74"/>
                      <a:pt x="102287" y="74"/>
                    </a:cubicBezTo>
                    <a:cubicBezTo>
                      <a:pt x="140687" y="74"/>
                      <a:pt x="179086" y="111"/>
                      <a:pt x="217486" y="0"/>
                    </a:cubicBezTo>
                    <a:cubicBezTo>
                      <a:pt x="220961" y="-9"/>
                      <a:pt x="222532" y="628"/>
                      <a:pt x="223225" y="4501"/>
                    </a:cubicBezTo>
                    <a:cubicBezTo>
                      <a:pt x="228761" y="35544"/>
                      <a:pt x="240932" y="64360"/>
                      <a:pt x="253482" y="93018"/>
                    </a:cubicBezTo>
                    <a:cubicBezTo>
                      <a:pt x="265506" y="120494"/>
                      <a:pt x="278537" y="147517"/>
                      <a:pt x="290209" y="175149"/>
                    </a:cubicBezTo>
                    <a:cubicBezTo>
                      <a:pt x="291447" y="178079"/>
                      <a:pt x="292048" y="180990"/>
                      <a:pt x="292048" y="184178"/>
                    </a:cubicBezTo>
                    <a:cubicBezTo>
                      <a:pt x="291993" y="246523"/>
                      <a:pt x="292011" y="308877"/>
                      <a:pt x="292011" y="371222"/>
                    </a:cubicBezTo>
                    <a:close/>
                  </a:path>
                </a:pathLst>
              </a:custGeom>
              <a:solidFill>
                <a:srgbClr val="A1D3D0"/>
              </a:solidFill>
              <a:ln w="0" cap="flat">
                <a:noFill/>
                <a:prstDash val="solid"/>
                <a:miter/>
              </a:ln>
            </p:spPr>
            <p:txBody>
              <a:bodyPr rtlCol="0" anchor="ctr"/>
              <a:lstStyle/>
              <a:p>
                <a:endParaRPr lang="en-US" sz="1641"/>
              </a:p>
            </p:txBody>
          </p:sp>
          <p:grpSp>
            <p:nvGrpSpPr>
              <p:cNvPr id="435" name="Graphic 211">
                <a:extLst>
                  <a:ext uri="{FF2B5EF4-FFF2-40B4-BE49-F238E27FC236}">
                    <a16:creationId xmlns:a16="http://schemas.microsoft.com/office/drawing/2014/main" id="{A1BC8963-5ED4-658C-A9D2-D501A9235041}"/>
                  </a:ext>
                </a:extLst>
              </p:cNvPr>
              <p:cNvGrpSpPr/>
              <p:nvPr/>
            </p:nvGrpSpPr>
            <p:grpSpPr>
              <a:xfrm>
                <a:off x="7437301" y="4415626"/>
                <a:ext cx="233058" cy="610536"/>
                <a:chOff x="7437301" y="4415626"/>
                <a:chExt cx="233058" cy="610536"/>
              </a:xfrm>
            </p:grpSpPr>
            <p:sp>
              <p:nvSpPr>
                <p:cNvPr id="436" name="Freeform: Shape 435">
                  <a:extLst>
                    <a:ext uri="{FF2B5EF4-FFF2-40B4-BE49-F238E27FC236}">
                      <a16:creationId xmlns:a16="http://schemas.microsoft.com/office/drawing/2014/main" id="{75679847-7482-C18E-3A01-2E5B131517CF}"/>
                    </a:ext>
                  </a:extLst>
                </p:cNvPr>
                <p:cNvSpPr/>
                <p:nvPr/>
              </p:nvSpPr>
              <p:spPr>
                <a:xfrm>
                  <a:off x="7437301" y="4683581"/>
                  <a:ext cx="233058" cy="342581"/>
                </a:xfrm>
                <a:custGeom>
                  <a:avLst/>
                  <a:gdLst>
                    <a:gd name="connsiteX0" fmla="*/ 9 w 233058"/>
                    <a:gd name="connsiteY0" fmla="*/ 9 h 342581"/>
                    <a:gd name="connsiteX1" fmla="*/ 9 w 233058"/>
                    <a:gd name="connsiteY1" fmla="*/ 5425 h 342581"/>
                    <a:gd name="connsiteX2" fmla="*/ 9 w 233058"/>
                    <a:gd name="connsiteY2" fmla="*/ 335299 h 342581"/>
                    <a:gd name="connsiteX3" fmla="*/ 7255 w 233058"/>
                    <a:gd name="connsiteY3" fmla="*/ 342582 h 342581"/>
                    <a:gd name="connsiteX4" fmla="*/ 226598 w 233058"/>
                    <a:gd name="connsiteY4" fmla="*/ 342582 h 342581"/>
                    <a:gd name="connsiteX5" fmla="*/ 232975 w 233058"/>
                    <a:gd name="connsiteY5" fmla="*/ 336214 h 342581"/>
                    <a:gd name="connsiteX6" fmla="*/ 232956 w 233058"/>
                    <a:gd name="connsiteY6" fmla="*/ 29296 h 342581"/>
                    <a:gd name="connsiteX7" fmla="*/ 232578 w 233058"/>
                    <a:gd name="connsiteY7" fmla="*/ 24749 h 342581"/>
                    <a:gd name="connsiteX8" fmla="*/ 228493 w 233058"/>
                    <a:gd name="connsiteY8" fmla="*/ 26912 h 342581"/>
                    <a:gd name="connsiteX9" fmla="*/ 193716 w 233058"/>
                    <a:gd name="connsiteY9" fmla="*/ 42420 h 342581"/>
                    <a:gd name="connsiteX10" fmla="*/ 107278 w 233058"/>
                    <a:gd name="connsiteY10" fmla="*/ 40959 h 342581"/>
                    <a:gd name="connsiteX11" fmla="*/ 30609 w 233058"/>
                    <a:gd name="connsiteY11" fmla="*/ 12412 h 342581"/>
                    <a:gd name="connsiteX12" fmla="*/ 0 w 233058"/>
                    <a:gd name="connsiteY12" fmla="*/ 0 h 34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058" h="342581">
                      <a:moveTo>
                        <a:pt x="9" y="9"/>
                      </a:moveTo>
                      <a:lnTo>
                        <a:pt x="9" y="5425"/>
                      </a:lnTo>
                      <a:cubicBezTo>
                        <a:pt x="9" y="115383"/>
                        <a:pt x="9" y="225341"/>
                        <a:pt x="9" y="335299"/>
                      </a:cubicBezTo>
                      <a:cubicBezTo>
                        <a:pt x="9" y="340151"/>
                        <a:pt x="2421" y="342573"/>
                        <a:pt x="7255" y="342582"/>
                      </a:cubicBezTo>
                      <a:cubicBezTo>
                        <a:pt x="80366" y="342582"/>
                        <a:pt x="153487" y="342582"/>
                        <a:pt x="226598" y="342582"/>
                      </a:cubicBezTo>
                      <a:cubicBezTo>
                        <a:pt x="230840" y="342582"/>
                        <a:pt x="232966" y="340456"/>
                        <a:pt x="232975" y="336214"/>
                      </a:cubicBezTo>
                      <a:cubicBezTo>
                        <a:pt x="232975" y="233908"/>
                        <a:pt x="232975" y="131602"/>
                        <a:pt x="232956" y="29296"/>
                      </a:cubicBezTo>
                      <a:cubicBezTo>
                        <a:pt x="232956" y="27808"/>
                        <a:pt x="233354" y="26256"/>
                        <a:pt x="232578" y="24749"/>
                      </a:cubicBezTo>
                      <a:cubicBezTo>
                        <a:pt x="230859" y="24925"/>
                        <a:pt x="229768" y="26126"/>
                        <a:pt x="228493" y="26912"/>
                      </a:cubicBezTo>
                      <a:cubicBezTo>
                        <a:pt x="217588" y="33631"/>
                        <a:pt x="206072" y="38954"/>
                        <a:pt x="193716" y="42420"/>
                      </a:cubicBezTo>
                      <a:cubicBezTo>
                        <a:pt x="164752" y="50552"/>
                        <a:pt x="135983" y="48297"/>
                        <a:pt x="107278" y="40959"/>
                      </a:cubicBezTo>
                      <a:cubicBezTo>
                        <a:pt x="80708" y="34167"/>
                        <a:pt x="55700" y="23197"/>
                        <a:pt x="30609" y="12412"/>
                      </a:cubicBezTo>
                      <a:cubicBezTo>
                        <a:pt x="20637" y="8124"/>
                        <a:pt x="10711" y="3715"/>
                        <a:pt x="0" y="0"/>
                      </a:cubicBezTo>
                      <a:close/>
                    </a:path>
                  </a:pathLst>
                </a:custGeom>
                <a:solidFill>
                  <a:srgbClr val="FFFFFF"/>
                </a:solidFill>
                <a:ln w="0" cap="flat">
                  <a:noFill/>
                  <a:prstDash val="solid"/>
                  <a:miter/>
                </a:ln>
              </p:spPr>
              <p:txBody>
                <a:bodyPr rtlCol="0" anchor="ctr"/>
                <a:lstStyle/>
                <a:p>
                  <a:endParaRPr lang="en-US" sz="1641" dirty="0"/>
                </a:p>
              </p:txBody>
            </p:sp>
            <p:sp>
              <p:nvSpPr>
                <p:cNvPr id="437" name="Freeform: Shape 436">
                  <a:extLst>
                    <a:ext uri="{FF2B5EF4-FFF2-40B4-BE49-F238E27FC236}">
                      <a16:creationId xmlns:a16="http://schemas.microsoft.com/office/drawing/2014/main" id="{13E7BCA7-0F2C-4388-2F8C-E64A49CA444F}"/>
                    </a:ext>
                  </a:extLst>
                </p:cNvPr>
                <p:cNvSpPr/>
                <p:nvPr/>
              </p:nvSpPr>
              <p:spPr>
                <a:xfrm>
                  <a:off x="7468083" y="4415626"/>
                  <a:ext cx="171416" cy="40232"/>
                </a:xfrm>
                <a:custGeom>
                  <a:avLst/>
                  <a:gdLst>
                    <a:gd name="connsiteX0" fmla="*/ 85794 w 171416"/>
                    <a:gd name="connsiteY0" fmla="*/ 40202 h 40232"/>
                    <a:gd name="connsiteX1" fmla="*/ 21185 w 171416"/>
                    <a:gd name="connsiteY1" fmla="*/ 40174 h 40232"/>
                    <a:gd name="connsiteX2" fmla="*/ 363 w 171416"/>
                    <a:gd name="connsiteY2" fmla="*/ 23715 h 40232"/>
                    <a:gd name="connsiteX3" fmla="*/ 18680 w 171416"/>
                    <a:gd name="connsiteY3" fmla="*/ 130 h 40232"/>
                    <a:gd name="connsiteX4" fmla="*/ 28449 w 171416"/>
                    <a:gd name="connsiteY4" fmla="*/ 38 h 40232"/>
                    <a:gd name="connsiteX5" fmla="*/ 150005 w 171416"/>
                    <a:gd name="connsiteY5" fmla="*/ 47 h 40232"/>
                    <a:gd name="connsiteX6" fmla="*/ 171076 w 171416"/>
                    <a:gd name="connsiteY6" fmla="*/ 16811 h 40232"/>
                    <a:gd name="connsiteX7" fmla="*/ 152510 w 171416"/>
                    <a:gd name="connsiteY7" fmla="*/ 40036 h 40232"/>
                    <a:gd name="connsiteX8" fmla="*/ 85784 w 171416"/>
                    <a:gd name="connsiteY8" fmla="*/ 40128 h 40232"/>
                    <a:gd name="connsiteX9" fmla="*/ 85784 w 171416"/>
                    <a:gd name="connsiteY9" fmla="*/ 4022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16" h="40232">
                      <a:moveTo>
                        <a:pt x="85794" y="40202"/>
                      </a:moveTo>
                      <a:cubicBezTo>
                        <a:pt x="64260" y="40202"/>
                        <a:pt x="42727" y="40285"/>
                        <a:pt x="21185" y="40174"/>
                      </a:cubicBezTo>
                      <a:cubicBezTo>
                        <a:pt x="9328" y="40110"/>
                        <a:pt x="2285" y="34389"/>
                        <a:pt x="363" y="23715"/>
                      </a:cubicBezTo>
                      <a:cubicBezTo>
                        <a:pt x="-1846" y="11442"/>
                        <a:pt x="6241" y="971"/>
                        <a:pt x="18680" y="130"/>
                      </a:cubicBezTo>
                      <a:cubicBezTo>
                        <a:pt x="21924" y="-92"/>
                        <a:pt x="25196" y="38"/>
                        <a:pt x="28449" y="38"/>
                      </a:cubicBezTo>
                      <a:cubicBezTo>
                        <a:pt x="68965" y="38"/>
                        <a:pt x="109489" y="10"/>
                        <a:pt x="150005" y="47"/>
                      </a:cubicBezTo>
                      <a:cubicBezTo>
                        <a:pt x="161881" y="56"/>
                        <a:pt x="169182" y="5943"/>
                        <a:pt x="171076" y="16811"/>
                      </a:cubicBezTo>
                      <a:cubicBezTo>
                        <a:pt x="173220" y="29112"/>
                        <a:pt x="165014" y="39851"/>
                        <a:pt x="152510" y="40036"/>
                      </a:cubicBezTo>
                      <a:cubicBezTo>
                        <a:pt x="130274" y="40368"/>
                        <a:pt x="108029" y="40128"/>
                        <a:pt x="85784" y="40128"/>
                      </a:cubicBezTo>
                      <a:cubicBezTo>
                        <a:pt x="85784" y="40156"/>
                        <a:pt x="85784" y="40184"/>
                        <a:pt x="85784" y="40221"/>
                      </a:cubicBezTo>
                      <a:close/>
                    </a:path>
                  </a:pathLst>
                </a:custGeom>
                <a:solidFill>
                  <a:srgbClr val="A1D3D0"/>
                </a:solidFill>
                <a:ln w="0" cap="flat">
                  <a:noFill/>
                  <a:prstDash val="solid"/>
                  <a:miter/>
                </a:ln>
              </p:spPr>
              <p:txBody>
                <a:bodyPr rtlCol="0" anchor="ctr"/>
                <a:lstStyle/>
                <a:p>
                  <a:endParaRPr lang="en-US" sz="1641"/>
                </a:p>
              </p:txBody>
            </p:sp>
          </p:grpSp>
        </p:grpSp>
        <p:grpSp>
          <p:nvGrpSpPr>
            <p:cNvPr id="429" name="Group 428">
              <a:extLst>
                <a:ext uri="{FF2B5EF4-FFF2-40B4-BE49-F238E27FC236}">
                  <a16:creationId xmlns:a16="http://schemas.microsoft.com/office/drawing/2014/main" id="{DAF37EC3-2798-3E10-DA5C-A1A8AC39283E}"/>
                </a:ext>
              </a:extLst>
            </p:cNvPr>
            <p:cNvGrpSpPr/>
            <p:nvPr/>
          </p:nvGrpSpPr>
          <p:grpSpPr>
            <a:xfrm>
              <a:off x="4619546" y="2985835"/>
              <a:ext cx="656037" cy="574154"/>
              <a:chOff x="5938649" y="3346739"/>
              <a:chExt cx="605207" cy="529668"/>
            </a:xfrm>
          </p:grpSpPr>
          <p:sp>
            <p:nvSpPr>
              <p:cNvPr id="430" name="Isosceles Triangle 429">
                <a:extLst>
                  <a:ext uri="{FF2B5EF4-FFF2-40B4-BE49-F238E27FC236}">
                    <a16:creationId xmlns:a16="http://schemas.microsoft.com/office/drawing/2014/main" id="{7BABB1F6-F52F-C556-FA9A-1D257858C9A1}"/>
                  </a:ext>
                </a:extLst>
              </p:cNvPr>
              <p:cNvSpPr/>
              <p:nvPr/>
            </p:nvSpPr>
            <p:spPr>
              <a:xfrm rot="15339572">
                <a:off x="5911107" y="3379777"/>
                <a:ext cx="524172" cy="469088"/>
              </a:xfrm>
              <a:prstGeom prst="triangle">
                <a:avLst>
                  <a:gd name="adj" fmla="val 49823"/>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431" name="Graphic 211">
                <a:extLst>
                  <a:ext uri="{FF2B5EF4-FFF2-40B4-BE49-F238E27FC236}">
                    <a16:creationId xmlns:a16="http://schemas.microsoft.com/office/drawing/2014/main" id="{A0CD2750-1F99-1424-45F8-423B57E3AC6C}"/>
                  </a:ext>
                </a:extLst>
              </p:cNvPr>
              <p:cNvGrpSpPr/>
              <p:nvPr/>
            </p:nvGrpSpPr>
            <p:grpSpPr>
              <a:xfrm>
                <a:off x="6027495" y="3346739"/>
                <a:ext cx="516361" cy="404848"/>
                <a:chOff x="4461639" y="2746982"/>
                <a:chExt cx="565591" cy="443447"/>
              </a:xfrm>
              <a:solidFill>
                <a:srgbClr val="FDE17B"/>
              </a:solidFill>
            </p:grpSpPr>
            <p:sp>
              <p:nvSpPr>
                <p:cNvPr id="432" name="Freeform: Shape 431">
                  <a:extLst>
                    <a:ext uri="{FF2B5EF4-FFF2-40B4-BE49-F238E27FC236}">
                      <a16:creationId xmlns:a16="http://schemas.microsoft.com/office/drawing/2014/main" id="{43229336-1CF6-CA8D-30B4-9AE065CB1DDF}"/>
                    </a:ext>
                  </a:extLst>
                </p:cNvPr>
                <p:cNvSpPr/>
                <p:nvPr/>
              </p:nvSpPr>
              <p:spPr>
                <a:xfrm>
                  <a:off x="4461639" y="2886060"/>
                  <a:ext cx="565591" cy="304369"/>
                </a:xfrm>
                <a:custGeom>
                  <a:avLst/>
                  <a:gdLst>
                    <a:gd name="connsiteX0" fmla="*/ 565123 w 565591"/>
                    <a:gd name="connsiteY0" fmla="*/ 79410 h 304369"/>
                    <a:gd name="connsiteX1" fmla="*/ 525328 w 565591"/>
                    <a:gd name="connsiteY1" fmla="*/ 76267 h 304369"/>
                    <a:gd name="connsiteX2" fmla="*/ 526714 w 565591"/>
                    <a:gd name="connsiteY2" fmla="*/ 111774 h 304369"/>
                    <a:gd name="connsiteX3" fmla="*/ 564762 w 565591"/>
                    <a:gd name="connsiteY3" fmla="*/ 107412 h 304369"/>
                    <a:gd name="connsiteX4" fmla="*/ 565474 w 565591"/>
                    <a:gd name="connsiteY4" fmla="*/ 109963 h 304369"/>
                    <a:gd name="connsiteX5" fmla="*/ 565548 w 565591"/>
                    <a:gd name="connsiteY5" fmla="*/ 195828 h 304369"/>
                    <a:gd name="connsiteX6" fmla="*/ 562064 w 565591"/>
                    <a:gd name="connsiteY6" fmla="*/ 200365 h 304369"/>
                    <a:gd name="connsiteX7" fmla="*/ 540457 w 565591"/>
                    <a:gd name="connsiteY7" fmla="*/ 194691 h 304369"/>
                    <a:gd name="connsiteX8" fmla="*/ 428946 w 565591"/>
                    <a:gd name="connsiteY8" fmla="*/ 221233 h 304369"/>
                    <a:gd name="connsiteX9" fmla="*/ 423179 w 565591"/>
                    <a:gd name="connsiteY9" fmla="*/ 226205 h 304369"/>
                    <a:gd name="connsiteX10" fmla="*/ 204067 w 565591"/>
                    <a:gd name="connsiteY10" fmla="*/ 266906 h 304369"/>
                    <a:gd name="connsiteX11" fmla="*/ 198540 w 565591"/>
                    <a:gd name="connsiteY11" fmla="*/ 264993 h 304369"/>
                    <a:gd name="connsiteX12" fmla="*/ 121769 w 565591"/>
                    <a:gd name="connsiteY12" fmla="*/ 279456 h 304369"/>
                    <a:gd name="connsiteX13" fmla="*/ 117176 w 565591"/>
                    <a:gd name="connsiteY13" fmla="*/ 283033 h 304369"/>
                    <a:gd name="connsiteX14" fmla="*/ 3244 w 565591"/>
                    <a:gd name="connsiteY14" fmla="*/ 304224 h 304369"/>
                    <a:gd name="connsiteX15" fmla="*/ 37 w 565591"/>
                    <a:gd name="connsiteY15" fmla="*/ 301562 h 304369"/>
                    <a:gd name="connsiteX16" fmla="*/ 74 w 565591"/>
                    <a:gd name="connsiteY16" fmla="*/ 274780 h 304369"/>
                    <a:gd name="connsiteX17" fmla="*/ 0 w 565591"/>
                    <a:gd name="connsiteY17" fmla="*/ 109427 h 304369"/>
                    <a:gd name="connsiteX18" fmla="*/ 4686 w 565591"/>
                    <a:gd name="connsiteY18" fmla="*/ 103752 h 304369"/>
                    <a:gd name="connsiteX19" fmla="*/ 185408 w 565591"/>
                    <a:gd name="connsiteY19" fmla="*/ 70233 h 304369"/>
                    <a:gd name="connsiteX20" fmla="*/ 357359 w 565591"/>
                    <a:gd name="connsiteY20" fmla="*/ 38330 h 304369"/>
                    <a:gd name="connsiteX21" fmla="*/ 486725 w 565591"/>
                    <a:gd name="connsiteY21" fmla="*/ 14246 h 304369"/>
                    <a:gd name="connsiteX22" fmla="*/ 561417 w 565591"/>
                    <a:gd name="connsiteY22" fmla="*/ 300 h 304369"/>
                    <a:gd name="connsiteX23" fmla="*/ 565520 w 565591"/>
                    <a:gd name="connsiteY23" fmla="*/ 2916 h 304369"/>
                    <a:gd name="connsiteX24" fmla="*/ 565446 w 565591"/>
                    <a:gd name="connsiteY24" fmla="*/ 77728 h 304369"/>
                    <a:gd name="connsiteX25" fmla="*/ 565086 w 565591"/>
                    <a:gd name="connsiteY25" fmla="*/ 79410 h 304369"/>
                    <a:gd name="connsiteX26" fmla="*/ 277400 w 565591"/>
                    <a:gd name="connsiteY26" fmla="*/ 208646 h 304369"/>
                    <a:gd name="connsiteX27" fmla="*/ 308341 w 565591"/>
                    <a:gd name="connsiteY27" fmla="*/ 177566 h 304369"/>
                    <a:gd name="connsiteX28" fmla="*/ 277307 w 565591"/>
                    <a:gd name="connsiteY28" fmla="*/ 146468 h 304369"/>
                    <a:gd name="connsiteX29" fmla="*/ 246191 w 565591"/>
                    <a:gd name="connsiteY29" fmla="*/ 177871 h 304369"/>
                    <a:gd name="connsiteX30" fmla="*/ 277400 w 565591"/>
                    <a:gd name="connsiteY30" fmla="*/ 208646 h 304369"/>
                    <a:gd name="connsiteX31" fmla="*/ 63500 w 565591"/>
                    <a:gd name="connsiteY31" fmla="*/ 166698 h 304369"/>
                    <a:gd name="connsiteX32" fmla="*/ 83823 w 565591"/>
                    <a:gd name="connsiteY32" fmla="*/ 186900 h 304369"/>
                    <a:gd name="connsiteX33" fmla="*/ 103886 w 565591"/>
                    <a:gd name="connsiteY33" fmla="*/ 166873 h 304369"/>
                    <a:gd name="connsiteX34" fmla="*/ 83786 w 565591"/>
                    <a:gd name="connsiteY34" fmla="*/ 146468 h 304369"/>
                    <a:gd name="connsiteX35" fmla="*/ 63500 w 565591"/>
                    <a:gd name="connsiteY35" fmla="*/ 166698 h 304369"/>
                    <a:gd name="connsiteX36" fmla="*/ 396822 w 565591"/>
                    <a:gd name="connsiteY36" fmla="*/ 146394 h 304369"/>
                    <a:gd name="connsiteX37" fmla="*/ 376453 w 565591"/>
                    <a:gd name="connsiteY37" fmla="*/ 166531 h 304369"/>
                    <a:gd name="connsiteX38" fmla="*/ 396766 w 565591"/>
                    <a:gd name="connsiteY38" fmla="*/ 186688 h 304369"/>
                    <a:gd name="connsiteX39" fmla="*/ 416922 w 565591"/>
                    <a:gd name="connsiteY39" fmla="*/ 166790 h 304369"/>
                    <a:gd name="connsiteX40" fmla="*/ 396822 w 565591"/>
                    <a:gd name="connsiteY40" fmla="*/ 146384 h 304369"/>
                    <a:gd name="connsiteX41" fmla="*/ 451172 w 565591"/>
                    <a:gd name="connsiteY41" fmla="*/ 81877 h 304369"/>
                    <a:gd name="connsiteX42" fmla="*/ 437809 w 565591"/>
                    <a:gd name="connsiteY42" fmla="*/ 68246 h 304369"/>
                    <a:gd name="connsiteX43" fmla="*/ 423974 w 565591"/>
                    <a:gd name="connsiteY43" fmla="*/ 81877 h 304369"/>
                    <a:gd name="connsiteX44" fmla="*/ 437393 w 565591"/>
                    <a:gd name="connsiteY44" fmla="*/ 95444 h 304369"/>
                    <a:gd name="connsiteX45" fmla="*/ 451172 w 565591"/>
                    <a:gd name="connsiteY45" fmla="*/ 81886 h 30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5591" h="304369">
                      <a:moveTo>
                        <a:pt x="565123" y="79410"/>
                      </a:moveTo>
                      <a:cubicBezTo>
                        <a:pt x="550835" y="65732"/>
                        <a:pt x="536131" y="64632"/>
                        <a:pt x="525328" y="76267"/>
                      </a:cubicBezTo>
                      <a:cubicBezTo>
                        <a:pt x="515883" y="86443"/>
                        <a:pt x="516511" y="102394"/>
                        <a:pt x="526714" y="111774"/>
                      </a:cubicBezTo>
                      <a:cubicBezTo>
                        <a:pt x="537869" y="122023"/>
                        <a:pt x="553071" y="120286"/>
                        <a:pt x="564762" y="107412"/>
                      </a:cubicBezTo>
                      <a:cubicBezTo>
                        <a:pt x="566019" y="107967"/>
                        <a:pt x="565474" y="109103"/>
                        <a:pt x="565474" y="109963"/>
                      </a:cubicBezTo>
                      <a:cubicBezTo>
                        <a:pt x="565511" y="138584"/>
                        <a:pt x="565474" y="167206"/>
                        <a:pt x="565548" y="195828"/>
                      </a:cubicBezTo>
                      <a:cubicBezTo>
                        <a:pt x="565548" y="198517"/>
                        <a:pt x="564882" y="199552"/>
                        <a:pt x="562064" y="200365"/>
                      </a:cubicBezTo>
                      <a:cubicBezTo>
                        <a:pt x="553561" y="202805"/>
                        <a:pt x="547600" y="201900"/>
                        <a:pt x="540457" y="194691"/>
                      </a:cubicBezTo>
                      <a:cubicBezTo>
                        <a:pt x="505292" y="159193"/>
                        <a:pt x="444952" y="173897"/>
                        <a:pt x="428946" y="221233"/>
                      </a:cubicBezTo>
                      <a:cubicBezTo>
                        <a:pt x="427874" y="224403"/>
                        <a:pt x="426266" y="225632"/>
                        <a:pt x="423179" y="226205"/>
                      </a:cubicBezTo>
                      <a:cubicBezTo>
                        <a:pt x="350132" y="239717"/>
                        <a:pt x="277095" y="253293"/>
                        <a:pt x="204067" y="266906"/>
                      </a:cubicBezTo>
                      <a:cubicBezTo>
                        <a:pt x="201710" y="267349"/>
                        <a:pt x="200204" y="266721"/>
                        <a:pt x="198540" y="264993"/>
                      </a:cubicBezTo>
                      <a:cubicBezTo>
                        <a:pt x="174872" y="240438"/>
                        <a:pt x="134865" y="247960"/>
                        <a:pt x="121769" y="279456"/>
                      </a:cubicBezTo>
                      <a:cubicBezTo>
                        <a:pt x="120780" y="281831"/>
                        <a:pt x="119375" y="282626"/>
                        <a:pt x="117176" y="283033"/>
                      </a:cubicBezTo>
                      <a:cubicBezTo>
                        <a:pt x="79192" y="290066"/>
                        <a:pt x="41209" y="297099"/>
                        <a:pt x="3244" y="304224"/>
                      </a:cubicBezTo>
                      <a:cubicBezTo>
                        <a:pt x="684" y="304705"/>
                        <a:pt x="18" y="304039"/>
                        <a:pt x="37" y="301562"/>
                      </a:cubicBezTo>
                      <a:cubicBezTo>
                        <a:pt x="129" y="292635"/>
                        <a:pt x="74" y="283707"/>
                        <a:pt x="74" y="274780"/>
                      </a:cubicBezTo>
                      <a:cubicBezTo>
                        <a:pt x="74" y="219662"/>
                        <a:pt x="111" y="164544"/>
                        <a:pt x="0" y="109427"/>
                      </a:cubicBezTo>
                      <a:cubicBezTo>
                        <a:pt x="0" y="105786"/>
                        <a:pt x="915" y="104436"/>
                        <a:pt x="4686" y="103752"/>
                      </a:cubicBezTo>
                      <a:cubicBezTo>
                        <a:pt x="64951" y="92690"/>
                        <a:pt x="125170" y="81424"/>
                        <a:pt x="185408" y="70233"/>
                      </a:cubicBezTo>
                      <a:cubicBezTo>
                        <a:pt x="242725" y="59586"/>
                        <a:pt x="300051" y="48977"/>
                        <a:pt x="357359" y="38330"/>
                      </a:cubicBezTo>
                      <a:cubicBezTo>
                        <a:pt x="400490" y="30318"/>
                        <a:pt x="443603" y="22277"/>
                        <a:pt x="486725" y="14246"/>
                      </a:cubicBezTo>
                      <a:cubicBezTo>
                        <a:pt x="511622" y="9607"/>
                        <a:pt x="536520" y="4940"/>
                        <a:pt x="561417" y="300"/>
                      </a:cubicBezTo>
                      <a:cubicBezTo>
                        <a:pt x="563561" y="-97"/>
                        <a:pt x="565539" y="-688"/>
                        <a:pt x="565520" y="2916"/>
                      </a:cubicBezTo>
                      <a:cubicBezTo>
                        <a:pt x="565409" y="27850"/>
                        <a:pt x="565465" y="52793"/>
                        <a:pt x="565446" y="77728"/>
                      </a:cubicBezTo>
                      <a:cubicBezTo>
                        <a:pt x="565446" y="78245"/>
                        <a:pt x="565234" y="78763"/>
                        <a:pt x="565086" y="79410"/>
                      </a:cubicBezTo>
                      <a:close/>
                      <a:moveTo>
                        <a:pt x="277400" y="208646"/>
                      </a:moveTo>
                      <a:cubicBezTo>
                        <a:pt x="294617" y="208572"/>
                        <a:pt x="308341" y="194774"/>
                        <a:pt x="308341" y="177566"/>
                      </a:cubicBezTo>
                      <a:cubicBezTo>
                        <a:pt x="308341" y="160469"/>
                        <a:pt x="294395" y="146495"/>
                        <a:pt x="277307" y="146468"/>
                      </a:cubicBezTo>
                      <a:cubicBezTo>
                        <a:pt x="260035" y="146431"/>
                        <a:pt x="246098" y="160497"/>
                        <a:pt x="246191" y="177871"/>
                      </a:cubicBezTo>
                      <a:cubicBezTo>
                        <a:pt x="246274" y="195042"/>
                        <a:pt x="260155" y="208720"/>
                        <a:pt x="277400" y="208646"/>
                      </a:cubicBezTo>
                      <a:close/>
                      <a:moveTo>
                        <a:pt x="63500" y="166698"/>
                      </a:moveTo>
                      <a:cubicBezTo>
                        <a:pt x="63500" y="177806"/>
                        <a:pt x="72751" y="187002"/>
                        <a:pt x="83823" y="186900"/>
                      </a:cubicBezTo>
                      <a:cubicBezTo>
                        <a:pt x="94820" y="186799"/>
                        <a:pt x="103757" y="177880"/>
                        <a:pt x="103886" y="166873"/>
                      </a:cubicBezTo>
                      <a:cubicBezTo>
                        <a:pt x="104016" y="155746"/>
                        <a:pt x="94913" y="146514"/>
                        <a:pt x="83786" y="146468"/>
                      </a:cubicBezTo>
                      <a:cubicBezTo>
                        <a:pt x="72686" y="146421"/>
                        <a:pt x="63500" y="155589"/>
                        <a:pt x="63500" y="166698"/>
                      </a:cubicBezTo>
                      <a:close/>
                      <a:moveTo>
                        <a:pt x="396822" y="146394"/>
                      </a:moveTo>
                      <a:cubicBezTo>
                        <a:pt x="385685" y="146338"/>
                        <a:pt x="376480" y="155441"/>
                        <a:pt x="376453" y="166531"/>
                      </a:cubicBezTo>
                      <a:cubicBezTo>
                        <a:pt x="376425" y="177658"/>
                        <a:pt x="385574" y="186734"/>
                        <a:pt x="396766" y="186688"/>
                      </a:cubicBezTo>
                      <a:cubicBezTo>
                        <a:pt x="407810" y="186641"/>
                        <a:pt x="416737" y="177825"/>
                        <a:pt x="416922" y="166790"/>
                      </a:cubicBezTo>
                      <a:cubicBezTo>
                        <a:pt x="417107" y="155756"/>
                        <a:pt x="407930" y="146440"/>
                        <a:pt x="396822" y="146384"/>
                      </a:cubicBezTo>
                      <a:close/>
                      <a:moveTo>
                        <a:pt x="451172" y="81877"/>
                      </a:moveTo>
                      <a:cubicBezTo>
                        <a:pt x="451172" y="74502"/>
                        <a:pt x="445156" y="68366"/>
                        <a:pt x="437809" y="68246"/>
                      </a:cubicBezTo>
                      <a:cubicBezTo>
                        <a:pt x="430332" y="68125"/>
                        <a:pt x="423974" y="74382"/>
                        <a:pt x="423974" y="81877"/>
                      </a:cubicBezTo>
                      <a:cubicBezTo>
                        <a:pt x="423974" y="89234"/>
                        <a:pt x="430027" y="95352"/>
                        <a:pt x="437393" y="95444"/>
                      </a:cubicBezTo>
                      <a:cubicBezTo>
                        <a:pt x="445036" y="95536"/>
                        <a:pt x="451172" y="89492"/>
                        <a:pt x="451172" y="81886"/>
                      </a:cubicBezTo>
                      <a:close/>
                    </a:path>
                  </a:pathLst>
                </a:custGeom>
                <a:grpFill/>
                <a:ln w="691" cap="flat">
                  <a:noFill/>
                  <a:prstDash val="solid"/>
                  <a:miter/>
                </a:ln>
              </p:spPr>
              <p:txBody>
                <a:bodyPr rtlCol="0" anchor="ctr"/>
                <a:lstStyle/>
                <a:p>
                  <a:endParaRPr lang="en-US" sz="1641"/>
                </a:p>
              </p:txBody>
            </p:sp>
            <p:sp>
              <p:nvSpPr>
                <p:cNvPr id="433" name="Freeform: Shape 432">
                  <a:extLst>
                    <a:ext uri="{FF2B5EF4-FFF2-40B4-BE49-F238E27FC236}">
                      <a16:creationId xmlns:a16="http://schemas.microsoft.com/office/drawing/2014/main" id="{2FC614BB-4B94-1E85-05CC-E659F9415BB5}"/>
                    </a:ext>
                  </a:extLst>
                </p:cNvPr>
                <p:cNvSpPr/>
                <p:nvPr/>
              </p:nvSpPr>
              <p:spPr>
                <a:xfrm>
                  <a:off x="4486388" y="2746982"/>
                  <a:ext cx="535928" cy="226111"/>
                </a:xfrm>
                <a:custGeom>
                  <a:avLst/>
                  <a:gdLst>
                    <a:gd name="connsiteX0" fmla="*/ 0 w 535928"/>
                    <a:gd name="connsiteY0" fmla="*/ 225206 h 226111"/>
                    <a:gd name="connsiteX1" fmla="*/ 29056 w 535928"/>
                    <a:gd name="connsiteY1" fmla="*/ 205521 h 226111"/>
                    <a:gd name="connsiteX2" fmla="*/ 200305 w 535928"/>
                    <a:gd name="connsiteY2" fmla="*/ 89575 h 226111"/>
                    <a:gd name="connsiteX3" fmla="*/ 213096 w 535928"/>
                    <a:gd name="connsiteY3" fmla="*/ 86248 h 226111"/>
                    <a:gd name="connsiteX4" fmla="*/ 274803 w 535928"/>
                    <a:gd name="connsiteY4" fmla="*/ 41998 h 226111"/>
                    <a:gd name="connsiteX5" fmla="*/ 278102 w 535928"/>
                    <a:gd name="connsiteY5" fmla="*/ 36998 h 226111"/>
                    <a:gd name="connsiteX6" fmla="*/ 330503 w 535928"/>
                    <a:gd name="connsiteY6" fmla="*/ 1538 h 226111"/>
                    <a:gd name="connsiteX7" fmla="*/ 336381 w 535928"/>
                    <a:gd name="connsiteY7" fmla="*/ 179 h 226111"/>
                    <a:gd name="connsiteX8" fmla="*/ 533969 w 535928"/>
                    <a:gd name="connsiteY8" fmla="*/ 123880 h 226111"/>
                    <a:gd name="connsiteX9" fmla="*/ 535928 w 535928"/>
                    <a:gd name="connsiteY9" fmla="*/ 126560 h 226111"/>
                    <a:gd name="connsiteX10" fmla="*/ 444 w 535928"/>
                    <a:gd name="connsiteY10" fmla="*/ 226112 h 226111"/>
                    <a:gd name="connsiteX11" fmla="*/ 0 w 535928"/>
                    <a:gd name="connsiteY11" fmla="*/ 225206 h 226111"/>
                    <a:gd name="connsiteX12" fmla="*/ 319847 w 535928"/>
                    <a:gd name="connsiteY12" fmla="*/ 88170 h 226111"/>
                    <a:gd name="connsiteX13" fmla="*/ 299654 w 535928"/>
                    <a:gd name="connsiteY13" fmla="*/ 108317 h 226111"/>
                    <a:gd name="connsiteX14" fmla="*/ 319930 w 535928"/>
                    <a:gd name="connsiteY14" fmla="*/ 128381 h 226111"/>
                    <a:gd name="connsiteX15" fmla="*/ 339892 w 535928"/>
                    <a:gd name="connsiteY15" fmla="*/ 108446 h 226111"/>
                    <a:gd name="connsiteX16" fmla="*/ 319847 w 535928"/>
                    <a:gd name="connsiteY16" fmla="*/ 88170 h 226111"/>
                    <a:gd name="connsiteX17" fmla="*/ 180593 w 535928"/>
                    <a:gd name="connsiteY17" fmla="*/ 150006 h 226111"/>
                    <a:gd name="connsiteX18" fmla="*/ 199076 w 535928"/>
                    <a:gd name="connsiteY18" fmla="*/ 168129 h 226111"/>
                    <a:gd name="connsiteX19" fmla="*/ 217125 w 535928"/>
                    <a:gd name="connsiteY19" fmla="*/ 149886 h 226111"/>
                    <a:gd name="connsiteX20" fmla="*/ 198743 w 535928"/>
                    <a:gd name="connsiteY20" fmla="*/ 131597 h 226111"/>
                    <a:gd name="connsiteX21" fmla="*/ 180593 w 535928"/>
                    <a:gd name="connsiteY21" fmla="*/ 150015 h 226111"/>
                    <a:gd name="connsiteX22" fmla="*/ 438650 w 535928"/>
                    <a:gd name="connsiteY22" fmla="*/ 88918 h 226111"/>
                    <a:gd name="connsiteX23" fmla="*/ 424667 w 535928"/>
                    <a:gd name="connsiteY23" fmla="*/ 102254 h 226111"/>
                    <a:gd name="connsiteX24" fmla="*/ 437855 w 535928"/>
                    <a:gd name="connsiteY24" fmla="*/ 116108 h 226111"/>
                    <a:gd name="connsiteX25" fmla="*/ 451875 w 535928"/>
                    <a:gd name="connsiteY25" fmla="*/ 102642 h 226111"/>
                    <a:gd name="connsiteX26" fmla="*/ 438659 w 535928"/>
                    <a:gd name="connsiteY26" fmla="*/ 88928 h 226111"/>
                    <a:gd name="connsiteX27" fmla="*/ 360113 w 535928"/>
                    <a:gd name="connsiteY27" fmla="*/ 53874 h 226111"/>
                    <a:gd name="connsiteX28" fmla="*/ 346796 w 535928"/>
                    <a:gd name="connsiteY28" fmla="*/ 40261 h 226111"/>
                    <a:gd name="connsiteX29" fmla="*/ 332896 w 535928"/>
                    <a:gd name="connsiteY29" fmla="*/ 53763 h 226111"/>
                    <a:gd name="connsiteX30" fmla="*/ 346694 w 535928"/>
                    <a:gd name="connsiteY30" fmla="*/ 67422 h 226111"/>
                    <a:gd name="connsiteX31" fmla="*/ 360113 w 535928"/>
                    <a:gd name="connsiteY31" fmla="*/ 53874 h 2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5928" h="226111">
                      <a:moveTo>
                        <a:pt x="0" y="225206"/>
                      </a:moveTo>
                      <a:cubicBezTo>
                        <a:pt x="9685" y="218645"/>
                        <a:pt x="19371" y="212074"/>
                        <a:pt x="29056" y="205521"/>
                      </a:cubicBezTo>
                      <a:cubicBezTo>
                        <a:pt x="86151" y="166891"/>
                        <a:pt x="143265" y="128288"/>
                        <a:pt x="200305" y="89575"/>
                      </a:cubicBezTo>
                      <a:cubicBezTo>
                        <a:pt x="204307" y="86857"/>
                        <a:pt x="207884" y="85573"/>
                        <a:pt x="213096" y="86248"/>
                      </a:cubicBezTo>
                      <a:cubicBezTo>
                        <a:pt x="242411" y="90009"/>
                        <a:pt x="268750" y="70906"/>
                        <a:pt x="274803" y="41998"/>
                      </a:cubicBezTo>
                      <a:cubicBezTo>
                        <a:pt x="275283" y="39697"/>
                        <a:pt x="276198" y="38274"/>
                        <a:pt x="278102" y="36998"/>
                      </a:cubicBezTo>
                      <a:cubicBezTo>
                        <a:pt x="295606" y="25234"/>
                        <a:pt x="313064" y="13404"/>
                        <a:pt x="330503" y="1538"/>
                      </a:cubicBezTo>
                      <a:cubicBezTo>
                        <a:pt x="332351" y="281"/>
                        <a:pt x="334024" y="-329"/>
                        <a:pt x="336381" y="179"/>
                      </a:cubicBezTo>
                      <a:cubicBezTo>
                        <a:pt x="417227" y="17498"/>
                        <a:pt x="483112" y="58689"/>
                        <a:pt x="533969" y="123880"/>
                      </a:cubicBezTo>
                      <a:cubicBezTo>
                        <a:pt x="534477" y="124536"/>
                        <a:pt x="534948" y="125220"/>
                        <a:pt x="535928" y="126560"/>
                      </a:cubicBezTo>
                      <a:cubicBezTo>
                        <a:pt x="357082" y="159802"/>
                        <a:pt x="178763" y="192953"/>
                        <a:pt x="444" y="226112"/>
                      </a:cubicBezTo>
                      <a:cubicBezTo>
                        <a:pt x="296" y="225807"/>
                        <a:pt x="148" y="225511"/>
                        <a:pt x="0" y="225206"/>
                      </a:cubicBezTo>
                      <a:close/>
                      <a:moveTo>
                        <a:pt x="319847" y="88170"/>
                      </a:moveTo>
                      <a:cubicBezTo>
                        <a:pt x="308572" y="88142"/>
                        <a:pt x="299645" y="97051"/>
                        <a:pt x="299654" y="108317"/>
                      </a:cubicBezTo>
                      <a:cubicBezTo>
                        <a:pt x="299672" y="119573"/>
                        <a:pt x="308628" y="128436"/>
                        <a:pt x="319930" y="128381"/>
                      </a:cubicBezTo>
                      <a:cubicBezTo>
                        <a:pt x="331048" y="128325"/>
                        <a:pt x="339819" y="119564"/>
                        <a:pt x="339892" y="108446"/>
                      </a:cubicBezTo>
                      <a:cubicBezTo>
                        <a:pt x="339966" y="97134"/>
                        <a:pt x="331131" y="88198"/>
                        <a:pt x="319847" y="88170"/>
                      </a:cubicBezTo>
                      <a:close/>
                      <a:moveTo>
                        <a:pt x="180593" y="150006"/>
                      </a:moveTo>
                      <a:cubicBezTo>
                        <a:pt x="180657" y="160135"/>
                        <a:pt x="188947" y="168268"/>
                        <a:pt x="199076" y="168129"/>
                      </a:cubicBezTo>
                      <a:cubicBezTo>
                        <a:pt x="208919" y="167991"/>
                        <a:pt x="217098" y="159729"/>
                        <a:pt x="217125" y="149886"/>
                      </a:cubicBezTo>
                      <a:cubicBezTo>
                        <a:pt x="217153" y="139850"/>
                        <a:pt x="208835" y="131569"/>
                        <a:pt x="198743" y="131597"/>
                      </a:cubicBezTo>
                      <a:cubicBezTo>
                        <a:pt x="188578" y="131624"/>
                        <a:pt x="180537" y="139785"/>
                        <a:pt x="180593" y="150015"/>
                      </a:cubicBezTo>
                      <a:close/>
                      <a:moveTo>
                        <a:pt x="438650" y="88918"/>
                      </a:moveTo>
                      <a:cubicBezTo>
                        <a:pt x="430951" y="88752"/>
                        <a:pt x="424759" y="94657"/>
                        <a:pt x="424667" y="102254"/>
                      </a:cubicBezTo>
                      <a:cubicBezTo>
                        <a:pt x="424584" y="109629"/>
                        <a:pt x="430471" y="115821"/>
                        <a:pt x="437855" y="116108"/>
                      </a:cubicBezTo>
                      <a:cubicBezTo>
                        <a:pt x="445230" y="116394"/>
                        <a:pt x="451764" y="110119"/>
                        <a:pt x="451875" y="102642"/>
                      </a:cubicBezTo>
                      <a:cubicBezTo>
                        <a:pt x="451985" y="95258"/>
                        <a:pt x="446034" y="89085"/>
                        <a:pt x="438659" y="88928"/>
                      </a:cubicBezTo>
                      <a:close/>
                      <a:moveTo>
                        <a:pt x="360113" y="53874"/>
                      </a:moveTo>
                      <a:cubicBezTo>
                        <a:pt x="360132" y="46416"/>
                        <a:pt x="354254" y="40399"/>
                        <a:pt x="346796" y="40261"/>
                      </a:cubicBezTo>
                      <a:cubicBezTo>
                        <a:pt x="339255" y="40113"/>
                        <a:pt x="332924" y="46268"/>
                        <a:pt x="332896" y="53763"/>
                      </a:cubicBezTo>
                      <a:cubicBezTo>
                        <a:pt x="332869" y="61230"/>
                        <a:pt x="339236" y="67533"/>
                        <a:pt x="346694" y="67422"/>
                      </a:cubicBezTo>
                      <a:cubicBezTo>
                        <a:pt x="354115" y="67311"/>
                        <a:pt x="360086" y="61286"/>
                        <a:pt x="360113" y="53874"/>
                      </a:cubicBezTo>
                      <a:close/>
                    </a:path>
                  </a:pathLst>
                </a:custGeom>
                <a:grpFill/>
                <a:ln w="691" cap="flat">
                  <a:noFill/>
                  <a:prstDash val="solid"/>
                  <a:miter/>
                </a:ln>
              </p:spPr>
              <p:txBody>
                <a:bodyPr rtlCol="0" anchor="ctr"/>
                <a:lstStyle/>
                <a:p>
                  <a:endParaRPr lang="en-US" sz="1641"/>
                </a:p>
              </p:txBody>
            </p:sp>
          </p:grpSp>
        </p:grpSp>
      </p:grpSp>
      <p:sp>
        <p:nvSpPr>
          <p:cNvPr id="438" name="TextBox 437">
            <a:extLst>
              <a:ext uri="{FF2B5EF4-FFF2-40B4-BE49-F238E27FC236}">
                <a16:creationId xmlns:a16="http://schemas.microsoft.com/office/drawing/2014/main" id="{D2DC91D8-2849-7F84-415E-7770724A68AD}"/>
              </a:ext>
            </a:extLst>
          </p:cNvPr>
          <p:cNvSpPr txBox="1"/>
          <p:nvPr/>
        </p:nvSpPr>
        <p:spPr>
          <a:xfrm>
            <a:off x="8319686" y="1471466"/>
            <a:ext cx="1206804" cy="290075"/>
          </a:xfrm>
          <a:prstGeom prst="rect">
            <a:avLst/>
          </a:prstGeom>
          <a:noFill/>
        </p:spPr>
        <p:txBody>
          <a:bodyPr wrap="square">
            <a:spAutoFit/>
          </a:bodyPr>
          <a:lstStyle/>
          <a:p>
            <a:r>
              <a:rPr lang="es-HN" sz="1277" b="1" dirty="0">
                <a:solidFill>
                  <a:schemeClr val="accent1"/>
                </a:solidFill>
                <a:latin typeface="Avenir Next LT Pro" panose="020B0504020202020204" pitchFamily="34" charset="0"/>
                <a:cs typeface="Mangal" panose="02040503050203030202" pitchFamily="18" charset="0"/>
              </a:rPr>
              <a:t>Diario</a:t>
            </a:r>
            <a:r>
              <a:rPr lang="es-HN" sz="1277" b="1" dirty="0">
                <a:solidFill>
                  <a:schemeClr val="accent1"/>
                </a:solidFill>
                <a:latin typeface="Avenir Next LT Pro Demi" panose="020B0704020202020204" pitchFamily="34" charset="0"/>
                <a:cs typeface="Mangal" panose="02040503050203030202" pitchFamily="18" charset="0"/>
              </a:rPr>
              <a:t> </a:t>
            </a:r>
            <a:endParaRPr lang="en-US" sz="1277" dirty="0"/>
          </a:p>
        </p:txBody>
      </p:sp>
      <p:grpSp>
        <p:nvGrpSpPr>
          <p:cNvPr id="440" name="Group 439">
            <a:extLst>
              <a:ext uri="{FF2B5EF4-FFF2-40B4-BE49-F238E27FC236}">
                <a16:creationId xmlns:a16="http://schemas.microsoft.com/office/drawing/2014/main" id="{8D07C3DC-2E4F-5232-8408-28836A65A199}"/>
              </a:ext>
            </a:extLst>
          </p:cNvPr>
          <p:cNvGrpSpPr/>
          <p:nvPr/>
        </p:nvGrpSpPr>
        <p:grpSpPr>
          <a:xfrm>
            <a:off x="8313119" y="2343558"/>
            <a:ext cx="2960991" cy="696833"/>
            <a:chOff x="9376964" y="3145930"/>
            <a:chExt cx="3246128" cy="763936"/>
          </a:xfrm>
        </p:grpSpPr>
        <p:sp>
          <p:nvSpPr>
            <p:cNvPr id="452" name="TextBox 451">
              <a:extLst>
                <a:ext uri="{FF2B5EF4-FFF2-40B4-BE49-F238E27FC236}">
                  <a16:creationId xmlns:a16="http://schemas.microsoft.com/office/drawing/2014/main" id="{5CF23741-39FC-0D08-7424-BAA83F661387}"/>
                </a:ext>
              </a:extLst>
            </p:cNvPr>
            <p:cNvSpPr txBox="1"/>
            <p:nvPr/>
          </p:nvSpPr>
          <p:spPr>
            <a:xfrm>
              <a:off x="9376964" y="3622633"/>
              <a:ext cx="1862421" cy="287233"/>
            </a:xfrm>
            <a:prstGeom prst="rect">
              <a:avLst/>
            </a:prstGeom>
            <a:noFill/>
          </p:spPr>
          <p:txBody>
            <a:bodyPr wrap="square">
              <a:spAutoFit/>
            </a:bodyPr>
            <a:lstStyle/>
            <a:p>
              <a:r>
                <a:rPr lang="es-HN" sz="1094" dirty="0">
                  <a:latin typeface="Avenir Next LT Pro Demi" panose="020B0704020202020204" pitchFamily="34" charset="0"/>
                  <a:cs typeface="Mangal" panose="02040503050203030202" pitchFamily="18" charset="0"/>
                </a:rPr>
                <a:t>Gaseosas</a:t>
              </a:r>
              <a:r>
                <a:rPr lang="es-HN" sz="1094" i="1" dirty="0">
                  <a:latin typeface="Avenir Next LT Pro" panose="020B0504020202020204" pitchFamily="34" charset="0"/>
                  <a:cs typeface="Mangal" panose="02040503050203030202" pitchFamily="18" charset="0"/>
                </a:rPr>
                <a:t> </a:t>
              </a:r>
              <a:r>
                <a:rPr lang="es-HN" sz="1094" b="1" dirty="0">
                  <a:solidFill>
                    <a:schemeClr val="accent1"/>
                  </a:solidFill>
                  <a:latin typeface="Avenir Next LT Pro Demi" panose="020B0704020202020204" pitchFamily="34" charset="0"/>
                  <a:cs typeface="Mangal" panose="02040503050203030202" pitchFamily="18" charset="0"/>
                </a:rPr>
                <a:t>varias veces</a:t>
              </a:r>
              <a:endParaRPr lang="en-US" sz="1094" dirty="0">
                <a:latin typeface="Avenir Next LT Pro" panose="020B0504020202020204" pitchFamily="34" charset="0"/>
                <a:cs typeface="Mangal" panose="02040503050203030202" pitchFamily="18" charset="0"/>
              </a:endParaRPr>
            </a:p>
          </p:txBody>
        </p:sp>
        <p:sp>
          <p:nvSpPr>
            <p:cNvPr id="453" name="TextBox 452">
              <a:extLst>
                <a:ext uri="{FF2B5EF4-FFF2-40B4-BE49-F238E27FC236}">
                  <a16:creationId xmlns:a16="http://schemas.microsoft.com/office/drawing/2014/main" id="{BD4AEB9B-1ED3-0AFC-AC57-C33D71C26C83}"/>
                </a:ext>
              </a:extLst>
            </p:cNvPr>
            <p:cNvSpPr txBox="1"/>
            <p:nvPr/>
          </p:nvSpPr>
          <p:spPr>
            <a:xfrm>
              <a:off x="9379273" y="3145930"/>
              <a:ext cx="3243819" cy="470412"/>
            </a:xfrm>
            <a:prstGeom prst="rect">
              <a:avLst/>
            </a:prstGeom>
            <a:noFill/>
          </p:spPr>
          <p:txBody>
            <a:bodyPr wrap="square">
              <a:spAutoFit/>
            </a:bodyPr>
            <a:lstStyle/>
            <a:p>
              <a:r>
                <a:rPr lang="es-HN" sz="1094" dirty="0">
                  <a:latin typeface="Avenir Next LT Pro Demi" panose="020B0704020202020204" pitchFamily="34" charset="0"/>
                  <a:cs typeface="Mangal" panose="02040503050203030202" pitchFamily="18" charset="0"/>
                </a:rPr>
                <a:t>Churros </a:t>
              </a:r>
              <a:r>
                <a:rPr lang="es-HN" sz="1094" dirty="0">
                  <a:latin typeface="Avenir Next LT Pro" panose="020B0504020202020204" pitchFamily="34" charset="0"/>
                  <a:cs typeface="Mangal" panose="02040503050203030202" pitchFamily="18" charset="0"/>
                </a:rPr>
                <a:t>(snacks empaquetados) </a:t>
              </a:r>
              <a:r>
                <a:rPr lang="es-HN" sz="1094" b="1" dirty="0">
                  <a:solidFill>
                    <a:schemeClr val="accent1"/>
                  </a:solidFill>
                  <a:latin typeface="Avenir Next LT Pro Demi" panose="020B0704020202020204" pitchFamily="34" charset="0"/>
                  <a:cs typeface="Mangal" panose="02040503050203030202" pitchFamily="18" charset="0"/>
                </a:rPr>
                <a:t>Especialmente por parte de niños y niñas.</a:t>
              </a:r>
              <a:endParaRPr lang="en-US" sz="1094" dirty="0">
                <a:latin typeface="Avenir Next LT Pro" panose="020B0504020202020204" pitchFamily="34" charset="0"/>
                <a:cs typeface="Mangal" panose="02040503050203030202" pitchFamily="18" charset="0"/>
              </a:endParaRPr>
            </a:p>
          </p:txBody>
        </p:sp>
      </p:grpSp>
      <p:grpSp>
        <p:nvGrpSpPr>
          <p:cNvPr id="441" name="Group 440">
            <a:extLst>
              <a:ext uri="{FF2B5EF4-FFF2-40B4-BE49-F238E27FC236}">
                <a16:creationId xmlns:a16="http://schemas.microsoft.com/office/drawing/2014/main" id="{43503ADC-153A-02C3-3F66-64D053FABB38}"/>
              </a:ext>
            </a:extLst>
          </p:cNvPr>
          <p:cNvGrpSpPr/>
          <p:nvPr/>
        </p:nvGrpSpPr>
        <p:grpSpPr>
          <a:xfrm>
            <a:off x="7636006" y="2375103"/>
            <a:ext cx="623099" cy="663600"/>
            <a:chOff x="8693843" y="2541221"/>
            <a:chExt cx="862548" cy="918611"/>
          </a:xfrm>
        </p:grpSpPr>
        <p:pic>
          <p:nvPicPr>
            <p:cNvPr id="442" name="Graphic 441">
              <a:extLst>
                <a:ext uri="{FF2B5EF4-FFF2-40B4-BE49-F238E27FC236}">
                  <a16:creationId xmlns:a16="http://schemas.microsoft.com/office/drawing/2014/main" id="{B884EEEC-8451-9F01-88A9-BE1DF54F4C9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844836" y="2541221"/>
              <a:ext cx="608561" cy="646725"/>
            </a:xfrm>
            <a:prstGeom prst="rect">
              <a:avLst/>
            </a:prstGeom>
          </p:spPr>
        </p:pic>
        <p:grpSp>
          <p:nvGrpSpPr>
            <p:cNvPr id="443" name="Group 442">
              <a:extLst>
                <a:ext uri="{FF2B5EF4-FFF2-40B4-BE49-F238E27FC236}">
                  <a16:creationId xmlns:a16="http://schemas.microsoft.com/office/drawing/2014/main" id="{0DBE76D2-DE7F-D80F-EA78-4F2F9803B59F}"/>
                </a:ext>
              </a:extLst>
            </p:cNvPr>
            <p:cNvGrpSpPr/>
            <p:nvPr/>
          </p:nvGrpSpPr>
          <p:grpSpPr>
            <a:xfrm>
              <a:off x="9145600" y="3058905"/>
              <a:ext cx="410791" cy="400927"/>
              <a:chOff x="8428652" y="5359891"/>
              <a:chExt cx="505950" cy="493801"/>
            </a:xfrm>
          </p:grpSpPr>
          <p:sp>
            <p:nvSpPr>
              <p:cNvPr id="450" name="Flowchart: Delay 449">
                <a:extLst>
                  <a:ext uri="{FF2B5EF4-FFF2-40B4-BE49-F238E27FC236}">
                    <a16:creationId xmlns:a16="http://schemas.microsoft.com/office/drawing/2014/main" id="{CA538D03-756A-93E9-AF58-0210D9AF970B}"/>
                  </a:ext>
                </a:extLst>
              </p:cNvPr>
              <p:cNvSpPr/>
              <p:nvPr/>
            </p:nvSpPr>
            <p:spPr>
              <a:xfrm rot="16200000">
                <a:off x="8507822" y="5410758"/>
                <a:ext cx="342494" cy="240759"/>
              </a:xfrm>
              <a:prstGeom prst="flowChartDelay">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451" name="Freeform: Shape 450">
                <a:extLst>
                  <a:ext uri="{FF2B5EF4-FFF2-40B4-BE49-F238E27FC236}">
                    <a16:creationId xmlns:a16="http://schemas.microsoft.com/office/drawing/2014/main" id="{C6D50AE3-AC26-6D8E-22E7-59D9E4B87E16}"/>
                  </a:ext>
                </a:extLst>
              </p:cNvPr>
              <p:cNvSpPr/>
              <p:nvPr/>
            </p:nvSpPr>
            <p:spPr>
              <a:xfrm>
                <a:off x="8428652" y="5397205"/>
                <a:ext cx="505950" cy="456487"/>
              </a:xfrm>
              <a:custGeom>
                <a:avLst/>
                <a:gdLst>
                  <a:gd name="connsiteX0" fmla="*/ 337258 w 673446"/>
                  <a:gd name="connsiteY0" fmla="*/ 0 h 607608"/>
                  <a:gd name="connsiteX1" fmla="*/ 417845 w 673446"/>
                  <a:gd name="connsiteY1" fmla="*/ 46661 h 607608"/>
                  <a:gd name="connsiteX2" fmla="*/ 660674 w 673446"/>
                  <a:gd name="connsiteY2" fmla="*/ 467626 h 607608"/>
                  <a:gd name="connsiteX3" fmla="*/ 580087 w 673446"/>
                  <a:gd name="connsiteY3" fmla="*/ 607608 h 607608"/>
                  <a:gd name="connsiteX4" fmla="*/ 93359 w 673446"/>
                  <a:gd name="connsiteY4" fmla="*/ 607608 h 607608"/>
                  <a:gd name="connsiteX5" fmla="*/ 12772 w 673446"/>
                  <a:gd name="connsiteY5" fmla="*/ 467626 h 607608"/>
                  <a:gd name="connsiteX6" fmla="*/ 255602 w 673446"/>
                  <a:gd name="connsiteY6" fmla="*/ 46661 h 607608"/>
                  <a:gd name="connsiteX7" fmla="*/ 336189 w 673446"/>
                  <a:gd name="connsiteY7" fmla="*/ 0 h 607608"/>
                  <a:gd name="connsiteX8" fmla="*/ 337258 w 673446"/>
                  <a:gd name="connsiteY8" fmla="*/ 0 h 607608"/>
                  <a:gd name="connsiteX9" fmla="*/ 383918 w 673446"/>
                  <a:gd name="connsiteY9" fmla="*/ 472949 h 607608"/>
                  <a:gd name="connsiteX10" fmla="*/ 337258 w 673446"/>
                  <a:gd name="connsiteY10" fmla="*/ 426288 h 607608"/>
                  <a:gd name="connsiteX11" fmla="*/ 290597 w 673446"/>
                  <a:gd name="connsiteY11" fmla="*/ 472949 h 607608"/>
                  <a:gd name="connsiteX12" fmla="*/ 337258 w 673446"/>
                  <a:gd name="connsiteY12" fmla="*/ 519609 h 607608"/>
                  <a:gd name="connsiteX13" fmla="*/ 383918 w 673446"/>
                  <a:gd name="connsiteY13" fmla="*/ 472949 h 607608"/>
                  <a:gd name="connsiteX14" fmla="*/ 383918 w 673446"/>
                  <a:gd name="connsiteY14" fmla="*/ 205720 h 607608"/>
                  <a:gd name="connsiteX15" fmla="*/ 337258 w 673446"/>
                  <a:gd name="connsiteY15" fmla="*/ 159059 h 607608"/>
                  <a:gd name="connsiteX16" fmla="*/ 290597 w 673446"/>
                  <a:gd name="connsiteY16" fmla="*/ 205720 h 607608"/>
                  <a:gd name="connsiteX17" fmla="*/ 325593 w 673446"/>
                  <a:gd name="connsiteY17" fmla="*/ 388109 h 607608"/>
                  <a:gd name="connsiteX18" fmla="*/ 347854 w 673446"/>
                  <a:gd name="connsiteY18" fmla="*/ 388109 h 607608"/>
                  <a:gd name="connsiteX19" fmla="*/ 382849 w 673446"/>
                  <a:gd name="connsiteY19" fmla="*/ 205720 h 607608"/>
                  <a:gd name="connsiteX20" fmla="*/ 383918 w 673446"/>
                  <a:gd name="connsiteY20" fmla="*/ 205720 h 60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6" h="607608">
                    <a:moveTo>
                      <a:pt x="337258" y="0"/>
                    </a:moveTo>
                    <a:cubicBezTo>
                      <a:pt x="369070" y="0"/>
                      <a:pt x="399812" y="15918"/>
                      <a:pt x="417845" y="46661"/>
                    </a:cubicBezTo>
                    <a:lnTo>
                      <a:pt x="660674" y="467626"/>
                    </a:lnTo>
                    <a:cubicBezTo>
                      <a:pt x="696739" y="530181"/>
                      <a:pt x="652192" y="607608"/>
                      <a:pt x="580087" y="607608"/>
                    </a:cubicBezTo>
                    <a:lnTo>
                      <a:pt x="93359" y="607608"/>
                    </a:lnTo>
                    <a:cubicBezTo>
                      <a:pt x="21254" y="607608"/>
                      <a:pt x="-23292" y="529136"/>
                      <a:pt x="12772" y="467626"/>
                    </a:cubicBezTo>
                    <a:lnTo>
                      <a:pt x="255602" y="46661"/>
                    </a:lnTo>
                    <a:cubicBezTo>
                      <a:pt x="273634" y="15918"/>
                      <a:pt x="305446" y="0"/>
                      <a:pt x="336189" y="0"/>
                    </a:cubicBezTo>
                    <a:lnTo>
                      <a:pt x="337258" y="0"/>
                    </a:lnTo>
                    <a:close/>
                    <a:moveTo>
                      <a:pt x="383918" y="472949"/>
                    </a:moveTo>
                    <a:cubicBezTo>
                      <a:pt x="383918" y="447504"/>
                      <a:pt x="362702" y="426288"/>
                      <a:pt x="337258" y="426288"/>
                    </a:cubicBezTo>
                    <a:cubicBezTo>
                      <a:pt x="311813" y="426288"/>
                      <a:pt x="290597" y="447504"/>
                      <a:pt x="290597" y="472949"/>
                    </a:cubicBezTo>
                    <a:cubicBezTo>
                      <a:pt x="290597" y="498393"/>
                      <a:pt x="311813" y="519609"/>
                      <a:pt x="337258" y="519609"/>
                    </a:cubicBezTo>
                    <a:cubicBezTo>
                      <a:pt x="362702" y="519609"/>
                      <a:pt x="383918" y="498393"/>
                      <a:pt x="383918" y="472949"/>
                    </a:cubicBezTo>
                    <a:close/>
                    <a:moveTo>
                      <a:pt x="383918" y="205720"/>
                    </a:moveTo>
                    <a:cubicBezTo>
                      <a:pt x="383918" y="182389"/>
                      <a:pt x="362702" y="159059"/>
                      <a:pt x="337258" y="159059"/>
                    </a:cubicBezTo>
                    <a:cubicBezTo>
                      <a:pt x="311813" y="159059"/>
                      <a:pt x="290597" y="182389"/>
                      <a:pt x="290597" y="205720"/>
                    </a:cubicBezTo>
                    <a:cubicBezTo>
                      <a:pt x="290597" y="221638"/>
                      <a:pt x="302262" y="282078"/>
                      <a:pt x="325593" y="388109"/>
                    </a:cubicBezTo>
                    <a:cubicBezTo>
                      <a:pt x="327707" y="400843"/>
                      <a:pt x="345739" y="400843"/>
                      <a:pt x="347854" y="388109"/>
                    </a:cubicBezTo>
                    <a:cubicBezTo>
                      <a:pt x="371184" y="282078"/>
                      <a:pt x="383918" y="221638"/>
                      <a:pt x="382849" y="205720"/>
                    </a:cubicBezTo>
                    <a:lnTo>
                      <a:pt x="383918" y="205720"/>
                    </a:lnTo>
                    <a:close/>
                  </a:path>
                </a:pathLst>
              </a:custGeom>
              <a:solidFill>
                <a:schemeClr val="accent2"/>
              </a:solidFill>
              <a:ln w="0" cap="flat">
                <a:noFill/>
                <a:prstDash val="solid"/>
                <a:miter/>
              </a:ln>
            </p:spPr>
            <p:txBody>
              <a:bodyPr rtlCol="0" anchor="ctr"/>
              <a:lstStyle/>
              <a:p>
                <a:endParaRPr lang="en-US" sz="1641"/>
              </a:p>
            </p:txBody>
          </p:sp>
        </p:grpSp>
        <p:grpSp>
          <p:nvGrpSpPr>
            <p:cNvPr id="444" name="Group 443">
              <a:extLst>
                <a:ext uri="{FF2B5EF4-FFF2-40B4-BE49-F238E27FC236}">
                  <a16:creationId xmlns:a16="http://schemas.microsoft.com/office/drawing/2014/main" id="{9DD1D98A-FDC0-4F5E-1588-97A4C48B111E}"/>
                </a:ext>
              </a:extLst>
            </p:cNvPr>
            <p:cNvGrpSpPr/>
            <p:nvPr/>
          </p:nvGrpSpPr>
          <p:grpSpPr>
            <a:xfrm>
              <a:off x="8693843" y="2793344"/>
              <a:ext cx="412972" cy="605900"/>
              <a:chOff x="7887996" y="4910244"/>
              <a:chExt cx="561716" cy="824131"/>
            </a:xfrm>
          </p:grpSpPr>
          <p:sp>
            <p:nvSpPr>
              <p:cNvPr id="445" name="Oval 444">
                <a:extLst>
                  <a:ext uri="{FF2B5EF4-FFF2-40B4-BE49-F238E27FC236}">
                    <a16:creationId xmlns:a16="http://schemas.microsoft.com/office/drawing/2014/main" id="{13E18D47-0E63-72BF-03A7-AF867416039C}"/>
                  </a:ext>
                </a:extLst>
              </p:cNvPr>
              <p:cNvSpPr/>
              <p:nvPr/>
            </p:nvSpPr>
            <p:spPr>
              <a:xfrm rot="20649291">
                <a:off x="7938917" y="5132896"/>
                <a:ext cx="429417" cy="528244"/>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446" name="Graphic 51">
                <a:extLst>
                  <a:ext uri="{FF2B5EF4-FFF2-40B4-BE49-F238E27FC236}">
                    <a16:creationId xmlns:a16="http://schemas.microsoft.com/office/drawing/2014/main" id="{BDF0A465-11CA-6EA4-2700-61A7EC8BBF03}"/>
                  </a:ext>
                </a:extLst>
              </p:cNvPr>
              <p:cNvGrpSpPr/>
              <p:nvPr/>
            </p:nvGrpSpPr>
            <p:grpSpPr>
              <a:xfrm>
                <a:off x="7887996" y="4910244"/>
                <a:ext cx="561716" cy="824131"/>
                <a:chOff x="7331243" y="4468301"/>
                <a:chExt cx="561716" cy="824131"/>
              </a:xfrm>
              <a:solidFill>
                <a:srgbClr val="000000"/>
              </a:solidFill>
            </p:grpSpPr>
            <p:sp>
              <p:nvSpPr>
                <p:cNvPr id="447" name="Freeform: Shape 446">
                  <a:extLst>
                    <a:ext uri="{FF2B5EF4-FFF2-40B4-BE49-F238E27FC236}">
                      <a16:creationId xmlns:a16="http://schemas.microsoft.com/office/drawing/2014/main" id="{4021BF0B-E0DA-7A11-9839-969E7F88C9BC}"/>
                    </a:ext>
                  </a:extLst>
                </p:cNvPr>
                <p:cNvSpPr/>
                <p:nvPr/>
              </p:nvSpPr>
              <p:spPr>
                <a:xfrm>
                  <a:off x="7354033" y="4537062"/>
                  <a:ext cx="538926" cy="755370"/>
                </a:xfrm>
                <a:custGeom>
                  <a:avLst/>
                  <a:gdLst>
                    <a:gd name="connsiteX0" fmla="*/ 355929 w 538926"/>
                    <a:gd name="connsiteY0" fmla="*/ 755285 h 755370"/>
                    <a:gd name="connsiteX1" fmla="*/ 277857 w 538926"/>
                    <a:gd name="connsiteY1" fmla="*/ 692867 h 755370"/>
                    <a:gd name="connsiteX2" fmla="*/ 268268 w 538926"/>
                    <a:gd name="connsiteY2" fmla="*/ 636177 h 755370"/>
                    <a:gd name="connsiteX3" fmla="*/ 257740 w 538926"/>
                    <a:gd name="connsiteY3" fmla="*/ 609016 h 755370"/>
                    <a:gd name="connsiteX4" fmla="*/ 167635 w 538926"/>
                    <a:gd name="connsiteY4" fmla="*/ 480847 h 755370"/>
                    <a:gd name="connsiteX5" fmla="*/ 116610 w 538926"/>
                    <a:gd name="connsiteY5" fmla="*/ 395981 h 755370"/>
                    <a:gd name="connsiteX6" fmla="*/ 105706 w 538926"/>
                    <a:gd name="connsiteY6" fmla="*/ 359332 h 755370"/>
                    <a:gd name="connsiteX7" fmla="*/ 59933 w 538926"/>
                    <a:gd name="connsiteY7" fmla="*/ 197497 h 755370"/>
                    <a:gd name="connsiteX8" fmla="*/ 38588 w 538926"/>
                    <a:gd name="connsiteY8" fmla="*/ 146798 h 755370"/>
                    <a:gd name="connsiteX9" fmla="*/ 32685 w 538926"/>
                    <a:gd name="connsiteY9" fmla="*/ 140920 h 755370"/>
                    <a:gd name="connsiteX10" fmla="*/ 14160 w 538926"/>
                    <a:gd name="connsiteY10" fmla="*/ 114035 h 755370"/>
                    <a:gd name="connsiteX11" fmla="*/ 10575 w 538926"/>
                    <a:gd name="connsiteY11" fmla="*/ 106026 h 755370"/>
                    <a:gd name="connsiteX12" fmla="*/ 15877 w 538926"/>
                    <a:gd name="connsiteY12" fmla="*/ 54450 h 755370"/>
                    <a:gd name="connsiteX13" fmla="*/ 101883 w 538926"/>
                    <a:gd name="connsiteY13" fmla="*/ 4139 h 755370"/>
                    <a:gd name="connsiteX14" fmla="*/ 147293 w 538926"/>
                    <a:gd name="connsiteY14" fmla="*/ 25209 h 755370"/>
                    <a:gd name="connsiteX15" fmla="*/ 152545 w 538926"/>
                    <a:gd name="connsiteY15" fmla="*/ 32929 h 755370"/>
                    <a:gd name="connsiteX16" fmla="*/ 166319 w 538926"/>
                    <a:gd name="connsiteY16" fmla="*/ 61306 h 755370"/>
                    <a:gd name="connsiteX17" fmla="*/ 169127 w 538926"/>
                    <a:gd name="connsiteY17" fmla="*/ 72273 h 755370"/>
                    <a:gd name="connsiteX18" fmla="*/ 234177 w 538926"/>
                    <a:gd name="connsiteY18" fmla="*/ 152526 h 755370"/>
                    <a:gd name="connsiteX19" fmla="*/ 335587 w 538926"/>
                    <a:gd name="connsiteY19" fmla="*/ 256130 h 755370"/>
                    <a:gd name="connsiteX20" fmla="*/ 343721 w 538926"/>
                    <a:gd name="connsiteY20" fmla="*/ 266959 h 755370"/>
                    <a:gd name="connsiteX21" fmla="*/ 424764 w 538926"/>
                    <a:gd name="connsiteY21" fmla="*/ 422089 h 755370"/>
                    <a:gd name="connsiteX22" fmla="*/ 456524 w 538926"/>
                    <a:gd name="connsiteY22" fmla="*/ 501978 h 755370"/>
                    <a:gd name="connsiteX23" fmla="*/ 463243 w 538926"/>
                    <a:gd name="connsiteY23" fmla="*/ 511291 h 755370"/>
                    <a:gd name="connsiteX24" fmla="*/ 502661 w 538926"/>
                    <a:gd name="connsiteY24" fmla="*/ 543315 h 755370"/>
                    <a:gd name="connsiteX25" fmla="*/ 537404 w 538926"/>
                    <a:gd name="connsiteY25" fmla="*/ 597485 h 755370"/>
                    <a:gd name="connsiteX26" fmla="*/ 514681 w 538926"/>
                    <a:gd name="connsiteY26" fmla="*/ 671020 h 755370"/>
                    <a:gd name="connsiteX27" fmla="*/ 443740 w 538926"/>
                    <a:gd name="connsiteY27" fmla="*/ 719388 h 755370"/>
                    <a:gd name="connsiteX28" fmla="*/ 391099 w 538926"/>
                    <a:gd name="connsiteY28" fmla="*/ 746824 h 755370"/>
                    <a:gd name="connsiteX29" fmla="*/ 355916 w 538926"/>
                    <a:gd name="connsiteY29" fmla="*/ 755285 h 755370"/>
                    <a:gd name="connsiteX30" fmla="*/ 328267 w 538926"/>
                    <a:gd name="connsiteY30" fmla="*/ 318460 h 755370"/>
                    <a:gd name="connsiteX31" fmla="*/ 324783 w 538926"/>
                    <a:gd name="connsiteY31" fmla="*/ 320403 h 755370"/>
                    <a:gd name="connsiteX32" fmla="*/ 173075 w 538926"/>
                    <a:gd name="connsiteY32" fmla="*/ 409179 h 755370"/>
                    <a:gd name="connsiteX33" fmla="*/ 171282 w 538926"/>
                    <a:gd name="connsiteY33" fmla="*/ 415659 h 755370"/>
                    <a:gd name="connsiteX34" fmla="*/ 239203 w 538926"/>
                    <a:gd name="connsiteY34" fmla="*/ 518423 h 755370"/>
                    <a:gd name="connsiteX35" fmla="*/ 245043 w 538926"/>
                    <a:gd name="connsiteY35" fmla="*/ 520014 h 755370"/>
                    <a:gd name="connsiteX36" fmla="*/ 386549 w 538926"/>
                    <a:gd name="connsiteY36" fmla="*/ 437066 h 755370"/>
                    <a:gd name="connsiteX37" fmla="*/ 388479 w 538926"/>
                    <a:gd name="connsiteY37" fmla="*/ 431213 h 755370"/>
                    <a:gd name="connsiteX38" fmla="*/ 331087 w 538926"/>
                    <a:gd name="connsiteY38" fmla="*/ 320916 h 755370"/>
                    <a:gd name="connsiteX39" fmla="*/ 328255 w 538926"/>
                    <a:gd name="connsiteY39" fmla="*/ 318460 h 755370"/>
                    <a:gd name="connsiteX40" fmla="*/ 128668 w 538926"/>
                    <a:gd name="connsiteY40" fmla="*/ 68713 h 755370"/>
                    <a:gd name="connsiteX41" fmla="*/ 123842 w 538926"/>
                    <a:gd name="connsiteY41" fmla="*/ 59814 h 755370"/>
                    <a:gd name="connsiteX42" fmla="*/ 111985 w 538926"/>
                    <a:gd name="connsiteY42" fmla="*/ 46503 h 755370"/>
                    <a:gd name="connsiteX43" fmla="*/ 106621 w 538926"/>
                    <a:gd name="connsiteY43" fmla="*/ 44535 h 755370"/>
                    <a:gd name="connsiteX44" fmla="*/ 46885 w 538926"/>
                    <a:gd name="connsiteY44" fmla="*/ 79592 h 755370"/>
                    <a:gd name="connsiteX45" fmla="*/ 46321 w 538926"/>
                    <a:gd name="connsiteY45" fmla="*/ 85195 h 755370"/>
                    <a:gd name="connsiteX46" fmla="*/ 51774 w 538926"/>
                    <a:gd name="connsiteY46" fmla="*/ 102303 h 755370"/>
                    <a:gd name="connsiteX47" fmla="*/ 53265 w 538926"/>
                    <a:gd name="connsiteY47" fmla="*/ 109184 h 755370"/>
                    <a:gd name="connsiteX48" fmla="*/ 66914 w 538926"/>
                    <a:gd name="connsiteY48" fmla="*/ 111804 h 755370"/>
                    <a:gd name="connsiteX49" fmla="*/ 122865 w 538926"/>
                    <a:gd name="connsiteY49" fmla="*/ 78853 h 755370"/>
                    <a:gd name="connsiteX50" fmla="*/ 128655 w 538926"/>
                    <a:gd name="connsiteY50" fmla="*/ 68701 h 75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8926" h="755370">
                      <a:moveTo>
                        <a:pt x="355929" y="755285"/>
                      </a:moveTo>
                      <a:cubicBezTo>
                        <a:pt x="316611" y="753806"/>
                        <a:pt x="289977" y="732411"/>
                        <a:pt x="277857" y="692867"/>
                      </a:cubicBezTo>
                      <a:cubicBezTo>
                        <a:pt x="272191" y="674367"/>
                        <a:pt x="271126" y="655115"/>
                        <a:pt x="268268" y="636177"/>
                      </a:cubicBezTo>
                      <a:cubicBezTo>
                        <a:pt x="266764" y="626175"/>
                        <a:pt x="263543" y="617476"/>
                        <a:pt x="257740" y="609016"/>
                      </a:cubicBezTo>
                      <a:cubicBezTo>
                        <a:pt x="228210" y="565938"/>
                        <a:pt x="196337" y="524501"/>
                        <a:pt x="167635" y="480847"/>
                      </a:cubicBezTo>
                      <a:cubicBezTo>
                        <a:pt x="149486" y="453247"/>
                        <a:pt x="132415" y="424971"/>
                        <a:pt x="116610" y="395981"/>
                      </a:cubicBezTo>
                      <a:cubicBezTo>
                        <a:pt x="110481" y="384738"/>
                        <a:pt x="108977" y="371665"/>
                        <a:pt x="105706" y="359332"/>
                      </a:cubicBezTo>
                      <a:cubicBezTo>
                        <a:pt x="91317" y="305136"/>
                        <a:pt x="78546" y="250489"/>
                        <a:pt x="59933" y="197497"/>
                      </a:cubicBezTo>
                      <a:cubicBezTo>
                        <a:pt x="53842" y="180163"/>
                        <a:pt x="46961" y="163167"/>
                        <a:pt x="38588" y="146798"/>
                      </a:cubicBezTo>
                      <a:cubicBezTo>
                        <a:pt x="37247" y="144178"/>
                        <a:pt x="35668" y="142186"/>
                        <a:pt x="32685" y="140920"/>
                      </a:cubicBezTo>
                      <a:cubicBezTo>
                        <a:pt x="20916" y="135931"/>
                        <a:pt x="14699" y="126782"/>
                        <a:pt x="14160" y="114035"/>
                      </a:cubicBezTo>
                      <a:cubicBezTo>
                        <a:pt x="14022" y="110688"/>
                        <a:pt x="12932" y="108420"/>
                        <a:pt x="10575" y="106026"/>
                      </a:cubicBezTo>
                      <a:cubicBezTo>
                        <a:pt x="-5192" y="89983"/>
                        <a:pt x="-3249" y="66269"/>
                        <a:pt x="15877" y="54450"/>
                      </a:cubicBezTo>
                      <a:cubicBezTo>
                        <a:pt x="44141" y="37003"/>
                        <a:pt x="72843" y="20233"/>
                        <a:pt x="101883" y="4139"/>
                      </a:cubicBezTo>
                      <a:cubicBezTo>
                        <a:pt x="120734" y="-6314"/>
                        <a:pt x="141615" y="3876"/>
                        <a:pt x="147293" y="25209"/>
                      </a:cubicBezTo>
                      <a:cubicBezTo>
                        <a:pt x="148208" y="28630"/>
                        <a:pt x="149486" y="31012"/>
                        <a:pt x="152545" y="32929"/>
                      </a:cubicBezTo>
                      <a:cubicBezTo>
                        <a:pt x="162973" y="39459"/>
                        <a:pt x="167648" y="49123"/>
                        <a:pt x="166319" y="61306"/>
                      </a:cubicBezTo>
                      <a:cubicBezTo>
                        <a:pt x="165855" y="65555"/>
                        <a:pt x="166921" y="68851"/>
                        <a:pt x="169127" y="72273"/>
                      </a:cubicBezTo>
                      <a:cubicBezTo>
                        <a:pt x="187864" y="101413"/>
                        <a:pt x="210638" y="127296"/>
                        <a:pt x="234177" y="152526"/>
                      </a:cubicBezTo>
                      <a:cubicBezTo>
                        <a:pt x="267153" y="187871"/>
                        <a:pt x="302047" y="221349"/>
                        <a:pt x="335587" y="256130"/>
                      </a:cubicBezTo>
                      <a:cubicBezTo>
                        <a:pt x="338770" y="259426"/>
                        <a:pt x="341478" y="262960"/>
                        <a:pt x="343721" y="266959"/>
                      </a:cubicBezTo>
                      <a:cubicBezTo>
                        <a:pt x="372248" y="317883"/>
                        <a:pt x="401852" y="368231"/>
                        <a:pt x="424764" y="422089"/>
                      </a:cubicBezTo>
                      <a:cubicBezTo>
                        <a:pt x="435982" y="448472"/>
                        <a:pt x="446410" y="475156"/>
                        <a:pt x="456524" y="501978"/>
                      </a:cubicBezTo>
                      <a:cubicBezTo>
                        <a:pt x="457953" y="505776"/>
                        <a:pt x="460046" y="508746"/>
                        <a:pt x="463243" y="511291"/>
                      </a:cubicBezTo>
                      <a:cubicBezTo>
                        <a:pt x="476491" y="521832"/>
                        <a:pt x="489877" y="532222"/>
                        <a:pt x="502661" y="543315"/>
                      </a:cubicBezTo>
                      <a:cubicBezTo>
                        <a:pt x="519456" y="557904"/>
                        <a:pt x="533569" y="574762"/>
                        <a:pt x="537404" y="597485"/>
                      </a:cubicBezTo>
                      <a:cubicBezTo>
                        <a:pt x="542155" y="625561"/>
                        <a:pt x="536114" y="650941"/>
                        <a:pt x="514681" y="671020"/>
                      </a:cubicBezTo>
                      <a:cubicBezTo>
                        <a:pt x="493574" y="690786"/>
                        <a:pt x="468795" y="705363"/>
                        <a:pt x="443740" y="719388"/>
                      </a:cubicBezTo>
                      <a:cubicBezTo>
                        <a:pt x="426481" y="729051"/>
                        <a:pt x="409473" y="739292"/>
                        <a:pt x="391099" y="746824"/>
                      </a:cubicBezTo>
                      <a:cubicBezTo>
                        <a:pt x="379831" y="751449"/>
                        <a:pt x="368500" y="756062"/>
                        <a:pt x="355916" y="755285"/>
                      </a:cubicBezTo>
                      <a:close/>
                      <a:moveTo>
                        <a:pt x="328267" y="318460"/>
                      </a:moveTo>
                      <a:cubicBezTo>
                        <a:pt x="327277" y="319011"/>
                        <a:pt x="326024" y="319688"/>
                        <a:pt x="324783" y="320403"/>
                      </a:cubicBezTo>
                      <a:cubicBezTo>
                        <a:pt x="274222" y="350020"/>
                        <a:pt x="223686" y="379662"/>
                        <a:pt x="173075" y="409179"/>
                      </a:cubicBezTo>
                      <a:cubicBezTo>
                        <a:pt x="169929" y="411021"/>
                        <a:pt x="169264" y="412275"/>
                        <a:pt x="171282" y="415659"/>
                      </a:cubicBezTo>
                      <a:cubicBezTo>
                        <a:pt x="192377" y="450941"/>
                        <a:pt x="215288" y="485008"/>
                        <a:pt x="239203" y="518423"/>
                      </a:cubicBezTo>
                      <a:cubicBezTo>
                        <a:pt x="240882" y="520779"/>
                        <a:pt x="242085" y="521744"/>
                        <a:pt x="245043" y="520014"/>
                      </a:cubicBezTo>
                      <a:cubicBezTo>
                        <a:pt x="292157" y="492277"/>
                        <a:pt x="339334" y="464653"/>
                        <a:pt x="386549" y="437066"/>
                      </a:cubicBezTo>
                      <a:cubicBezTo>
                        <a:pt x="389168" y="435537"/>
                        <a:pt x="389808" y="434209"/>
                        <a:pt x="388479" y="431213"/>
                      </a:cubicBezTo>
                      <a:cubicBezTo>
                        <a:pt x="371696" y="393223"/>
                        <a:pt x="351505" y="357013"/>
                        <a:pt x="331087" y="320916"/>
                      </a:cubicBezTo>
                      <a:cubicBezTo>
                        <a:pt x="330523" y="319926"/>
                        <a:pt x="330235" y="318485"/>
                        <a:pt x="328255" y="318460"/>
                      </a:cubicBezTo>
                      <a:close/>
                      <a:moveTo>
                        <a:pt x="128668" y="68713"/>
                      </a:moveTo>
                      <a:cubicBezTo>
                        <a:pt x="130310" y="63800"/>
                        <a:pt x="128154" y="61544"/>
                        <a:pt x="123842" y="59814"/>
                      </a:cubicBezTo>
                      <a:cubicBezTo>
                        <a:pt x="117851" y="57408"/>
                        <a:pt x="113276" y="53084"/>
                        <a:pt x="111985" y="46503"/>
                      </a:cubicBezTo>
                      <a:cubicBezTo>
                        <a:pt x="111133" y="42104"/>
                        <a:pt x="109416" y="42894"/>
                        <a:pt x="106621" y="44535"/>
                      </a:cubicBezTo>
                      <a:cubicBezTo>
                        <a:pt x="86743" y="56292"/>
                        <a:pt x="66877" y="68036"/>
                        <a:pt x="46885" y="79592"/>
                      </a:cubicBezTo>
                      <a:cubicBezTo>
                        <a:pt x="43464" y="81573"/>
                        <a:pt x="43852" y="82713"/>
                        <a:pt x="46321" y="85195"/>
                      </a:cubicBezTo>
                      <a:cubicBezTo>
                        <a:pt x="50984" y="89870"/>
                        <a:pt x="52250" y="95811"/>
                        <a:pt x="51774" y="102303"/>
                      </a:cubicBezTo>
                      <a:cubicBezTo>
                        <a:pt x="51598" y="104635"/>
                        <a:pt x="49304" y="107781"/>
                        <a:pt x="53265" y="109184"/>
                      </a:cubicBezTo>
                      <a:cubicBezTo>
                        <a:pt x="57614" y="110726"/>
                        <a:pt x="60484" y="115852"/>
                        <a:pt x="66914" y="111804"/>
                      </a:cubicBezTo>
                      <a:cubicBezTo>
                        <a:pt x="85226" y="100273"/>
                        <a:pt x="104102" y="89657"/>
                        <a:pt x="122865" y="78853"/>
                      </a:cubicBezTo>
                      <a:cubicBezTo>
                        <a:pt x="127063" y="76434"/>
                        <a:pt x="130936" y="74316"/>
                        <a:pt x="128655" y="68701"/>
                      </a:cubicBezTo>
                      <a:close/>
                    </a:path>
                  </a:pathLst>
                </a:custGeom>
                <a:solidFill>
                  <a:srgbClr val="000000"/>
                </a:solidFill>
                <a:ln w="0" cap="flat">
                  <a:noFill/>
                  <a:prstDash val="solid"/>
                  <a:miter/>
                </a:ln>
              </p:spPr>
              <p:txBody>
                <a:bodyPr rtlCol="0" anchor="ctr"/>
                <a:lstStyle/>
                <a:p>
                  <a:endParaRPr lang="en-US" sz="1641"/>
                </a:p>
              </p:txBody>
            </p:sp>
            <p:sp>
              <p:nvSpPr>
                <p:cNvPr id="448" name="Freeform: Shape 447">
                  <a:extLst>
                    <a:ext uri="{FF2B5EF4-FFF2-40B4-BE49-F238E27FC236}">
                      <a16:creationId xmlns:a16="http://schemas.microsoft.com/office/drawing/2014/main" id="{D8DD5866-8EDE-5B19-B4C3-873A7FF51F89}"/>
                    </a:ext>
                  </a:extLst>
                </p:cNvPr>
                <p:cNvSpPr/>
                <p:nvPr/>
              </p:nvSpPr>
              <p:spPr>
                <a:xfrm>
                  <a:off x="7355471" y="4474911"/>
                  <a:ext cx="74312" cy="75478"/>
                </a:xfrm>
                <a:custGeom>
                  <a:avLst/>
                  <a:gdLst>
                    <a:gd name="connsiteX0" fmla="*/ 0 w 74312"/>
                    <a:gd name="connsiteY0" fmla="*/ 37789 h 75478"/>
                    <a:gd name="connsiteX1" fmla="*/ 37012 w 74312"/>
                    <a:gd name="connsiteY1" fmla="*/ 0 h 75478"/>
                    <a:gd name="connsiteX2" fmla="*/ 74312 w 74312"/>
                    <a:gd name="connsiteY2" fmla="*/ 37576 h 75478"/>
                    <a:gd name="connsiteX3" fmla="*/ 37225 w 74312"/>
                    <a:gd name="connsiteY3" fmla="*/ 75478 h 75478"/>
                    <a:gd name="connsiteX4" fmla="*/ 13 w 74312"/>
                    <a:gd name="connsiteY4" fmla="*/ 37777 h 75478"/>
                    <a:gd name="connsiteX5" fmla="*/ 40421 w 74312"/>
                    <a:gd name="connsiteY5" fmla="*/ 15404 h 75478"/>
                    <a:gd name="connsiteX6" fmla="*/ 31209 w 74312"/>
                    <a:gd name="connsiteY6" fmla="*/ 25118 h 75478"/>
                    <a:gd name="connsiteX7" fmla="*/ 40534 w 74312"/>
                    <a:gd name="connsiteY7" fmla="*/ 34217 h 75478"/>
                    <a:gd name="connsiteX8" fmla="*/ 49634 w 74312"/>
                    <a:gd name="connsiteY8" fmla="*/ 24416 h 75478"/>
                    <a:gd name="connsiteX9" fmla="*/ 40421 w 74312"/>
                    <a:gd name="connsiteY9" fmla="*/ 15404 h 7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312" h="75478">
                      <a:moveTo>
                        <a:pt x="0" y="37789"/>
                      </a:moveTo>
                      <a:cubicBezTo>
                        <a:pt x="-50" y="16895"/>
                        <a:pt x="16482" y="25"/>
                        <a:pt x="37012" y="0"/>
                      </a:cubicBezTo>
                      <a:cubicBezTo>
                        <a:pt x="57567" y="-25"/>
                        <a:pt x="74350" y="16883"/>
                        <a:pt x="74312" y="37576"/>
                      </a:cubicBezTo>
                      <a:cubicBezTo>
                        <a:pt x="74275" y="58332"/>
                        <a:pt x="57467" y="75516"/>
                        <a:pt x="37225" y="75478"/>
                      </a:cubicBezTo>
                      <a:cubicBezTo>
                        <a:pt x="16733" y="75453"/>
                        <a:pt x="50" y="58557"/>
                        <a:pt x="13" y="37777"/>
                      </a:cubicBezTo>
                      <a:close/>
                      <a:moveTo>
                        <a:pt x="40421" y="15404"/>
                      </a:moveTo>
                      <a:cubicBezTo>
                        <a:pt x="35320" y="15517"/>
                        <a:pt x="30958" y="20117"/>
                        <a:pt x="31209" y="25118"/>
                      </a:cubicBezTo>
                      <a:cubicBezTo>
                        <a:pt x="31447" y="29868"/>
                        <a:pt x="35884" y="34192"/>
                        <a:pt x="40534" y="34217"/>
                      </a:cubicBezTo>
                      <a:cubicBezTo>
                        <a:pt x="45510" y="34242"/>
                        <a:pt x="49859" y="29542"/>
                        <a:pt x="49634" y="24416"/>
                      </a:cubicBezTo>
                      <a:cubicBezTo>
                        <a:pt x="49408" y="19390"/>
                        <a:pt x="45234" y="15304"/>
                        <a:pt x="40421" y="15404"/>
                      </a:cubicBezTo>
                      <a:close/>
                    </a:path>
                  </a:pathLst>
                </a:custGeom>
                <a:solidFill>
                  <a:srgbClr val="000000"/>
                </a:solidFill>
                <a:ln w="0" cap="flat">
                  <a:noFill/>
                  <a:prstDash val="solid"/>
                  <a:miter/>
                </a:ln>
              </p:spPr>
              <p:txBody>
                <a:bodyPr rtlCol="0" anchor="ctr"/>
                <a:lstStyle/>
                <a:p>
                  <a:endParaRPr lang="en-US" sz="1641"/>
                </a:p>
              </p:txBody>
            </p:sp>
            <p:sp>
              <p:nvSpPr>
                <p:cNvPr id="449" name="Freeform: Shape 448">
                  <a:extLst>
                    <a:ext uri="{FF2B5EF4-FFF2-40B4-BE49-F238E27FC236}">
                      <a16:creationId xmlns:a16="http://schemas.microsoft.com/office/drawing/2014/main" id="{3E121B77-2DA2-1099-B9C1-D12A5AECD942}"/>
                    </a:ext>
                  </a:extLst>
                </p:cNvPr>
                <p:cNvSpPr/>
                <p:nvPr/>
              </p:nvSpPr>
              <p:spPr>
                <a:xfrm>
                  <a:off x="7331243" y="4468301"/>
                  <a:ext cx="18289" cy="18830"/>
                </a:xfrm>
                <a:custGeom>
                  <a:avLst/>
                  <a:gdLst>
                    <a:gd name="connsiteX0" fmla="*/ 9313 w 18289"/>
                    <a:gd name="connsiteY0" fmla="*/ 18830 h 18830"/>
                    <a:gd name="connsiteX1" fmla="*/ 0 w 18289"/>
                    <a:gd name="connsiteY1" fmla="*/ 9292 h 18830"/>
                    <a:gd name="connsiteX2" fmla="*/ 9426 w 18289"/>
                    <a:gd name="connsiteY2" fmla="*/ 5 h 18830"/>
                    <a:gd name="connsiteX3" fmla="*/ 18287 w 18289"/>
                    <a:gd name="connsiteY3" fmla="*/ 9167 h 18830"/>
                    <a:gd name="connsiteX4" fmla="*/ 9325 w 18289"/>
                    <a:gd name="connsiteY4" fmla="*/ 18830 h 1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9" h="18830">
                      <a:moveTo>
                        <a:pt x="9313" y="18830"/>
                      </a:moveTo>
                      <a:cubicBezTo>
                        <a:pt x="4337" y="18818"/>
                        <a:pt x="-37" y="14318"/>
                        <a:pt x="0" y="9292"/>
                      </a:cubicBezTo>
                      <a:cubicBezTo>
                        <a:pt x="38" y="4103"/>
                        <a:pt x="4362" y="-158"/>
                        <a:pt x="9426" y="5"/>
                      </a:cubicBezTo>
                      <a:cubicBezTo>
                        <a:pt x="14376" y="155"/>
                        <a:pt x="18162" y="4078"/>
                        <a:pt x="18287" y="9167"/>
                      </a:cubicBezTo>
                      <a:cubicBezTo>
                        <a:pt x="18412" y="14519"/>
                        <a:pt x="14389" y="18855"/>
                        <a:pt x="9325" y="18830"/>
                      </a:cubicBezTo>
                      <a:close/>
                    </a:path>
                  </a:pathLst>
                </a:custGeom>
                <a:solidFill>
                  <a:srgbClr val="000000"/>
                </a:solidFill>
                <a:ln w="0" cap="flat">
                  <a:noFill/>
                  <a:prstDash val="solid"/>
                  <a:miter/>
                </a:ln>
              </p:spPr>
              <p:txBody>
                <a:bodyPr rtlCol="0" anchor="ctr"/>
                <a:lstStyle/>
                <a:p>
                  <a:endParaRPr lang="en-US" sz="1641"/>
                </a:p>
              </p:txBody>
            </p:sp>
          </p:grpSp>
        </p:grpSp>
      </p:grpSp>
      <p:sp>
        <p:nvSpPr>
          <p:cNvPr id="456" name="TextBox 455">
            <a:extLst>
              <a:ext uri="{FF2B5EF4-FFF2-40B4-BE49-F238E27FC236}">
                <a16:creationId xmlns:a16="http://schemas.microsoft.com/office/drawing/2014/main" id="{B80E94EE-4A2E-66F0-AC54-584ECFAF28AD}"/>
              </a:ext>
            </a:extLst>
          </p:cNvPr>
          <p:cNvSpPr txBox="1"/>
          <p:nvPr/>
        </p:nvSpPr>
        <p:spPr>
          <a:xfrm>
            <a:off x="8308886" y="3217974"/>
            <a:ext cx="2715222" cy="597472"/>
          </a:xfrm>
          <a:prstGeom prst="rect">
            <a:avLst/>
          </a:prstGeom>
          <a:noFill/>
        </p:spPr>
        <p:txBody>
          <a:bodyPr wrap="square">
            <a:spAutoFit/>
          </a:bodyPr>
          <a:lstStyle/>
          <a:p>
            <a:r>
              <a:rPr lang="es-HN" sz="1094" dirty="0">
                <a:latin typeface="Avenir Next LT Pro Demi" panose="020B0704020202020204" pitchFamily="34" charset="0"/>
                <a:cs typeface="Mangal" panose="02040503050203030202" pitchFamily="18" charset="0"/>
              </a:rPr>
              <a:t>Verduras</a:t>
            </a:r>
            <a:br>
              <a:rPr lang="es-HN" sz="1094" dirty="0">
                <a:latin typeface="Avenir Next LT Pro Demi" panose="020B0704020202020204" pitchFamily="34" charset="0"/>
                <a:cs typeface="Mangal" panose="02040503050203030202" pitchFamily="18" charset="0"/>
              </a:rPr>
            </a:br>
            <a:r>
              <a:rPr lang="es-HN" sz="1094" dirty="0">
                <a:cs typeface="Mangal" panose="02040503050203030202" pitchFamily="18" charset="0"/>
              </a:rPr>
              <a:t>en pequeñas porciones </a:t>
            </a:r>
            <a:r>
              <a:rPr lang="es-HN" sz="1094" dirty="0">
                <a:solidFill>
                  <a:schemeClr val="accent1"/>
                </a:solidFill>
                <a:latin typeface="Avenir Next LT Pro Demi" panose="020B0704020202020204" pitchFamily="34" charset="0"/>
                <a:cs typeface="Mangal" panose="02040503050203030202" pitchFamily="18" charset="0"/>
              </a:rPr>
              <a:t>menos frecuente en las zonas rurales</a:t>
            </a:r>
            <a:r>
              <a:rPr lang="es-HN" sz="1094" dirty="0">
                <a:solidFill>
                  <a:schemeClr val="accent1"/>
                </a:solidFill>
                <a:latin typeface="Avenir Next LT Pro" panose="020B0504020202020204" pitchFamily="34" charset="0"/>
                <a:cs typeface="Mangal" panose="02040503050203030202" pitchFamily="18" charset="0"/>
              </a:rPr>
              <a:t>.</a:t>
            </a:r>
            <a:endParaRPr lang="en-US" sz="1094" dirty="0">
              <a:latin typeface="Avenir Next LT Pro" panose="020B0504020202020204" pitchFamily="34" charset="0"/>
              <a:cs typeface="Mangal" panose="02040503050203030202" pitchFamily="18" charset="0"/>
            </a:endParaRPr>
          </a:p>
        </p:txBody>
      </p:sp>
      <p:grpSp>
        <p:nvGrpSpPr>
          <p:cNvPr id="457" name="Group 456">
            <a:extLst>
              <a:ext uri="{FF2B5EF4-FFF2-40B4-BE49-F238E27FC236}">
                <a16:creationId xmlns:a16="http://schemas.microsoft.com/office/drawing/2014/main" id="{FC49221E-6A14-E084-16F8-8CE2E7264B67}"/>
              </a:ext>
            </a:extLst>
          </p:cNvPr>
          <p:cNvGrpSpPr/>
          <p:nvPr/>
        </p:nvGrpSpPr>
        <p:grpSpPr>
          <a:xfrm>
            <a:off x="7693391" y="3270874"/>
            <a:ext cx="610737" cy="565112"/>
            <a:chOff x="4523496" y="5162267"/>
            <a:chExt cx="823407" cy="761889"/>
          </a:xfrm>
        </p:grpSpPr>
        <p:grpSp>
          <p:nvGrpSpPr>
            <p:cNvPr id="458" name="Graphic 138">
              <a:extLst>
                <a:ext uri="{FF2B5EF4-FFF2-40B4-BE49-F238E27FC236}">
                  <a16:creationId xmlns:a16="http://schemas.microsoft.com/office/drawing/2014/main" id="{AA3BA5D6-FE15-6C3D-7B91-E2854B42F3B5}"/>
                </a:ext>
              </a:extLst>
            </p:cNvPr>
            <p:cNvGrpSpPr/>
            <p:nvPr/>
          </p:nvGrpSpPr>
          <p:grpSpPr>
            <a:xfrm>
              <a:off x="4523496" y="5267948"/>
              <a:ext cx="517286" cy="554708"/>
              <a:chOff x="7686769" y="3484927"/>
              <a:chExt cx="517286" cy="554708"/>
            </a:xfrm>
            <a:solidFill>
              <a:srgbClr val="A1D3D0"/>
            </a:solidFill>
          </p:grpSpPr>
          <p:sp>
            <p:nvSpPr>
              <p:cNvPr id="468" name="Freeform: Shape 467">
                <a:extLst>
                  <a:ext uri="{FF2B5EF4-FFF2-40B4-BE49-F238E27FC236}">
                    <a16:creationId xmlns:a16="http://schemas.microsoft.com/office/drawing/2014/main" id="{5C1CCDF4-4E8C-68AB-37D9-F3F682CB9CC1}"/>
                  </a:ext>
                </a:extLst>
              </p:cNvPr>
              <p:cNvSpPr/>
              <p:nvPr/>
            </p:nvSpPr>
            <p:spPr>
              <a:xfrm>
                <a:off x="7867941" y="3484927"/>
                <a:ext cx="155030" cy="502169"/>
              </a:xfrm>
              <a:custGeom>
                <a:avLst/>
                <a:gdLst>
                  <a:gd name="connsiteX0" fmla="*/ 77205 w 155030"/>
                  <a:gd name="connsiteY0" fmla="*/ 0 h 502169"/>
                  <a:gd name="connsiteX1" fmla="*/ 92621 w 155030"/>
                  <a:gd name="connsiteY1" fmla="*/ 59967 h 502169"/>
                  <a:gd name="connsiteX2" fmla="*/ 124366 w 155030"/>
                  <a:gd name="connsiteY2" fmla="*/ 139608 h 502169"/>
                  <a:gd name="connsiteX3" fmla="*/ 151317 w 155030"/>
                  <a:gd name="connsiteY3" fmla="*/ 243636 h 502169"/>
                  <a:gd name="connsiteX4" fmla="*/ 154104 w 155030"/>
                  <a:gd name="connsiteY4" fmla="*/ 329719 h 502169"/>
                  <a:gd name="connsiteX5" fmla="*/ 116563 w 155030"/>
                  <a:gd name="connsiteY5" fmla="*/ 457401 h 502169"/>
                  <a:gd name="connsiteX6" fmla="*/ 82756 w 155030"/>
                  <a:gd name="connsiteY6" fmla="*/ 498051 h 502169"/>
                  <a:gd name="connsiteX7" fmla="*/ 72323 w 155030"/>
                  <a:gd name="connsiteY7" fmla="*/ 498163 h 502169"/>
                  <a:gd name="connsiteX8" fmla="*/ 31673 w 155030"/>
                  <a:gd name="connsiteY8" fmla="*/ 445753 h 502169"/>
                  <a:gd name="connsiteX9" fmla="*/ 3595 w 155030"/>
                  <a:gd name="connsiteY9" fmla="*/ 356292 h 502169"/>
                  <a:gd name="connsiteX10" fmla="*/ 5535 w 155030"/>
                  <a:gd name="connsiteY10" fmla="*/ 228856 h 502169"/>
                  <a:gd name="connsiteX11" fmla="*/ 39520 w 155030"/>
                  <a:gd name="connsiteY11" fmla="*/ 118441 h 502169"/>
                  <a:gd name="connsiteX12" fmla="*/ 71811 w 155030"/>
                  <a:gd name="connsiteY12" fmla="*/ 25781 h 502169"/>
                  <a:gd name="connsiteX13" fmla="*/ 77205 w 155030"/>
                  <a:gd name="connsiteY13" fmla="*/ 11 h 50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30" h="502169">
                    <a:moveTo>
                      <a:pt x="77205" y="0"/>
                    </a:moveTo>
                    <a:cubicBezTo>
                      <a:pt x="81296" y="20353"/>
                      <a:pt x="86234" y="40339"/>
                      <a:pt x="92621" y="59967"/>
                    </a:cubicBezTo>
                    <a:cubicBezTo>
                      <a:pt x="101471" y="87209"/>
                      <a:pt x="113019" y="113380"/>
                      <a:pt x="124366" y="139608"/>
                    </a:cubicBezTo>
                    <a:cubicBezTo>
                      <a:pt x="138778" y="172924"/>
                      <a:pt x="147126" y="207689"/>
                      <a:pt x="151317" y="243636"/>
                    </a:cubicBezTo>
                    <a:cubicBezTo>
                      <a:pt x="154661" y="272271"/>
                      <a:pt x="156133" y="300940"/>
                      <a:pt x="154104" y="329719"/>
                    </a:cubicBezTo>
                    <a:cubicBezTo>
                      <a:pt x="150927" y="375007"/>
                      <a:pt x="140550" y="418221"/>
                      <a:pt x="116563" y="457401"/>
                    </a:cubicBezTo>
                    <a:cubicBezTo>
                      <a:pt x="107267" y="472582"/>
                      <a:pt x="96277" y="486403"/>
                      <a:pt x="82756" y="498051"/>
                    </a:cubicBezTo>
                    <a:cubicBezTo>
                      <a:pt x="76414" y="503513"/>
                      <a:pt x="78543" y="503535"/>
                      <a:pt x="72323" y="498163"/>
                    </a:cubicBezTo>
                    <a:cubicBezTo>
                      <a:pt x="55258" y="483450"/>
                      <a:pt x="42239" y="465526"/>
                      <a:pt x="31673" y="445753"/>
                    </a:cubicBezTo>
                    <a:cubicBezTo>
                      <a:pt x="16692" y="417709"/>
                      <a:pt x="8076" y="387647"/>
                      <a:pt x="3595" y="356292"/>
                    </a:cubicBezTo>
                    <a:cubicBezTo>
                      <a:pt x="-2480" y="313713"/>
                      <a:pt x="-195" y="271335"/>
                      <a:pt x="5535" y="228856"/>
                    </a:cubicBezTo>
                    <a:cubicBezTo>
                      <a:pt x="10762" y="190056"/>
                      <a:pt x="23926" y="153953"/>
                      <a:pt x="39520" y="118441"/>
                    </a:cubicBezTo>
                    <a:cubicBezTo>
                      <a:pt x="52706" y="88413"/>
                      <a:pt x="64577" y="57894"/>
                      <a:pt x="71811" y="25781"/>
                    </a:cubicBezTo>
                    <a:cubicBezTo>
                      <a:pt x="73739" y="17221"/>
                      <a:pt x="75411" y="8605"/>
                      <a:pt x="77205" y="11"/>
                    </a:cubicBezTo>
                    <a:close/>
                  </a:path>
                </a:pathLst>
              </a:custGeom>
              <a:grpFill/>
              <a:ln w="0" cap="flat">
                <a:noFill/>
                <a:prstDash val="solid"/>
                <a:miter/>
              </a:ln>
            </p:spPr>
            <p:txBody>
              <a:bodyPr rtlCol="0" anchor="ctr"/>
              <a:lstStyle/>
              <a:p>
                <a:endParaRPr lang="en-US" sz="1641"/>
              </a:p>
            </p:txBody>
          </p:sp>
          <p:sp>
            <p:nvSpPr>
              <p:cNvPr id="469" name="Freeform: Shape 468">
                <a:extLst>
                  <a:ext uri="{FF2B5EF4-FFF2-40B4-BE49-F238E27FC236}">
                    <a16:creationId xmlns:a16="http://schemas.microsoft.com/office/drawing/2014/main" id="{9C492970-B82B-0455-C546-7EC776E99B77}"/>
                  </a:ext>
                </a:extLst>
              </p:cNvPr>
              <p:cNvSpPr/>
              <p:nvPr/>
            </p:nvSpPr>
            <p:spPr>
              <a:xfrm>
                <a:off x="7966636" y="3523884"/>
                <a:ext cx="157042" cy="451593"/>
              </a:xfrm>
              <a:custGeom>
                <a:avLst/>
                <a:gdLst>
                  <a:gd name="connsiteX0" fmla="*/ 11 w 157042"/>
                  <a:gd name="connsiteY0" fmla="*/ 0 h 451593"/>
                  <a:gd name="connsiteX1" fmla="*/ 18313 w 157042"/>
                  <a:gd name="connsiteY1" fmla="*/ 29058 h 451593"/>
                  <a:gd name="connsiteX2" fmla="*/ 64961 w 157042"/>
                  <a:gd name="connsiteY2" fmla="*/ 79150 h 451593"/>
                  <a:gd name="connsiteX3" fmla="*/ 109423 w 157042"/>
                  <a:gd name="connsiteY3" fmla="*/ 124772 h 451593"/>
                  <a:gd name="connsiteX4" fmla="*/ 151311 w 157042"/>
                  <a:gd name="connsiteY4" fmla="*/ 219137 h 451593"/>
                  <a:gd name="connsiteX5" fmla="*/ 157041 w 157042"/>
                  <a:gd name="connsiteY5" fmla="*/ 266230 h 451593"/>
                  <a:gd name="connsiteX6" fmla="*/ 118530 w 157042"/>
                  <a:gd name="connsiteY6" fmla="*/ 369757 h 451593"/>
                  <a:gd name="connsiteX7" fmla="*/ 28969 w 157042"/>
                  <a:gd name="connsiteY7" fmla="*/ 441305 h 451593"/>
                  <a:gd name="connsiteX8" fmla="*/ 9196 w 157042"/>
                  <a:gd name="connsiteY8" fmla="*/ 451593 h 451593"/>
                  <a:gd name="connsiteX9" fmla="*/ 10489 w 157042"/>
                  <a:gd name="connsiteY9" fmla="*/ 448918 h 451593"/>
                  <a:gd name="connsiteX10" fmla="*/ 59120 w 157042"/>
                  <a:gd name="connsiteY10" fmla="*/ 345982 h 451593"/>
                  <a:gd name="connsiteX11" fmla="*/ 66700 w 157042"/>
                  <a:gd name="connsiteY11" fmla="*/ 229860 h 451593"/>
                  <a:gd name="connsiteX12" fmla="*/ 52499 w 157042"/>
                  <a:gd name="connsiteY12" fmla="*/ 141269 h 451593"/>
                  <a:gd name="connsiteX13" fmla="*/ 25659 w 157042"/>
                  <a:gd name="connsiteY13" fmla="*/ 70813 h 451593"/>
                  <a:gd name="connsiteX14" fmla="*/ 635 w 157042"/>
                  <a:gd name="connsiteY14" fmla="*/ 2820 h 451593"/>
                  <a:gd name="connsiteX15" fmla="*/ 0 w 157042"/>
                  <a:gd name="connsiteY15" fmla="*/ 22 h 4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042" h="451593">
                    <a:moveTo>
                      <a:pt x="11" y="0"/>
                    </a:moveTo>
                    <a:cubicBezTo>
                      <a:pt x="5852" y="9976"/>
                      <a:pt x="11659" y="19774"/>
                      <a:pt x="18313" y="29058"/>
                    </a:cubicBezTo>
                    <a:cubicBezTo>
                      <a:pt x="31711" y="47762"/>
                      <a:pt x="48152" y="63623"/>
                      <a:pt x="64961" y="79150"/>
                    </a:cubicBezTo>
                    <a:cubicBezTo>
                      <a:pt x="80588" y="93573"/>
                      <a:pt x="96171" y="108041"/>
                      <a:pt x="109423" y="124772"/>
                    </a:cubicBezTo>
                    <a:cubicBezTo>
                      <a:pt x="131504" y="152638"/>
                      <a:pt x="144166" y="184661"/>
                      <a:pt x="151311" y="219137"/>
                    </a:cubicBezTo>
                    <a:cubicBezTo>
                      <a:pt x="154533" y="234675"/>
                      <a:pt x="157119" y="250302"/>
                      <a:pt x="157041" y="266230"/>
                    </a:cubicBezTo>
                    <a:cubicBezTo>
                      <a:pt x="156851" y="305420"/>
                      <a:pt x="143063" y="339640"/>
                      <a:pt x="118530" y="369757"/>
                    </a:cubicBezTo>
                    <a:cubicBezTo>
                      <a:pt x="93852" y="400053"/>
                      <a:pt x="62954" y="422624"/>
                      <a:pt x="28969" y="441305"/>
                    </a:cubicBezTo>
                    <a:cubicBezTo>
                      <a:pt x="22527" y="444850"/>
                      <a:pt x="15928" y="448093"/>
                      <a:pt x="9196" y="451593"/>
                    </a:cubicBezTo>
                    <a:cubicBezTo>
                      <a:pt x="8939" y="450078"/>
                      <a:pt x="9942" y="449576"/>
                      <a:pt x="10489" y="448918"/>
                    </a:cubicBezTo>
                    <a:cubicBezTo>
                      <a:pt x="35345" y="418689"/>
                      <a:pt x="50426" y="383824"/>
                      <a:pt x="59120" y="345982"/>
                    </a:cubicBezTo>
                    <a:cubicBezTo>
                      <a:pt x="67903" y="307694"/>
                      <a:pt x="69665" y="268927"/>
                      <a:pt x="66700" y="229860"/>
                    </a:cubicBezTo>
                    <a:cubicBezTo>
                      <a:pt x="64426" y="199932"/>
                      <a:pt x="60469" y="170260"/>
                      <a:pt x="52499" y="141269"/>
                    </a:cubicBezTo>
                    <a:cubicBezTo>
                      <a:pt x="45811" y="116936"/>
                      <a:pt x="35490" y="93964"/>
                      <a:pt x="25659" y="70813"/>
                    </a:cubicBezTo>
                    <a:cubicBezTo>
                      <a:pt x="16207" y="48553"/>
                      <a:pt x="7178" y="26149"/>
                      <a:pt x="635" y="2820"/>
                    </a:cubicBezTo>
                    <a:cubicBezTo>
                      <a:pt x="379" y="1895"/>
                      <a:pt x="212" y="947"/>
                      <a:pt x="0" y="22"/>
                    </a:cubicBezTo>
                    <a:close/>
                  </a:path>
                </a:pathLst>
              </a:custGeom>
              <a:grpFill/>
              <a:ln w="0" cap="flat">
                <a:noFill/>
                <a:prstDash val="solid"/>
                <a:miter/>
              </a:ln>
            </p:spPr>
            <p:txBody>
              <a:bodyPr rtlCol="0" anchor="ctr"/>
              <a:lstStyle/>
              <a:p>
                <a:endParaRPr lang="en-US" sz="1641"/>
              </a:p>
            </p:txBody>
          </p:sp>
          <p:sp>
            <p:nvSpPr>
              <p:cNvPr id="470" name="Freeform: Shape 469">
                <a:extLst>
                  <a:ext uri="{FF2B5EF4-FFF2-40B4-BE49-F238E27FC236}">
                    <a16:creationId xmlns:a16="http://schemas.microsoft.com/office/drawing/2014/main" id="{49CF47F4-49DD-EEF5-6F81-7A4497B73427}"/>
                  </a:ext>
                </a:extLst>
              </p:cNvPr>
              <p:cNvSpPr/>
              <p:nvPr/>
            </p:nvSpPr>
            <p:spPr>
              <a:xfrm>
                <a:off x="7767033" y="3523393"/>
                <a:ext cx="157302" cy="451805"/>
              </a:xfrm>
              <a:custGeom>
                <a:avLst/>
                <a:gdLst>
                  <a:gd name="connsiteX0" fmla="*/ 157303 w 157302"/>
                  <a:gd name="connsiteY0" fmla="*/ 22 h 451805"/>
                  <a:gd name="connsiteX1" fmla="*/ 142556 w 157302"/>
                  <a:gd name="connsiteY1" fmla="*/ 43905 h 451805"/>
                  <a:gd name="connsiteX2" fmla="*/ 116931 w 157302"/>
                  <a:gd name="connsiteY2" fmla="*/ 105801 h 451805"/>
                  <a:gd name="connsiteX3" fmla="*/ 94270 w 157302"/>
                  <a:gd name="connsiteY3" fmla="*/ 192464 h 451805"/>
                  <a:gd name="connsiteX4" fmla="*/ 89065 w 157302"/>
                  <a:gd name="connsiteY4" fmla="*/ 272561 h 451805"/>
                  <a:gd name="connsiteX5" fmla="*/ 114245 w 157302"/>
                  <a:gd name="connsiteY5" fmla="*/ 396642 h 451805"/>
                  <a:gd name="connsiteX6" fmla="*/ 146658 w 157302"/>
                  <a:gd name="connsiteY6" fmla="*/ 449554 h 451805"/>
                  <a:gd name="connsiteX7" fmla="*/ 147940 w 157302"/>
                  <a:gd name="connsiteY7" fmla="*/ 451304 h 451805"/>
                  <a:gd name="connsiteX8" fmla="*/ 147762 w 157302"/>
                  <a:gd name="connsiteY8" fmla="*/ 451805 h 451805"/>
                  <a:gd name="connsiteX9" fmla="*/ 118536 w 157302"/>
                  <a:gd name="connsiteY9" fmla="*/ 436446 h 451805"/>
                  <a:gd name="connsiteX10" fmla="*/ 41849 w 157302"/>
                  <a:gd name="connsiteY10" fmla="*/ 374338 h 451805"/>
                  <a:gd name="connsiteX11" fmla="*/ 1555 w 157302"/>
                  <a:gd name="connsiteY11" fmla="*/ 288890 h 451805"/>
                  <a:gd name="connsiteX12" fmla="*/ 2726 w 157302"/>
                  <a:gd name="connsiteY12" fmla="*/ 235678 h 451805"/>
                  <a:gd name="connsiteX13" fmla="*/ 26022 w 157302"/>
                  <a:gd name="connsiteY13" fmla="*/ 159192 h 451805"/>
                  <a:gd name="connsiteX14" fmla="*/ 78510 w 157302"/>
                  <a:gd name="connsiteY14" fmla="*/ 92280 h 451805"/>
                  <a:gd name="connsiteX15" fmla="*/ 120665 w 157302"/>
                  <a:gd name="connsiteY15" fmla="*/ 51563 h 451805"/>
                  <a:gd name="connsiteX16" fmla="*/ 154806 w 157302"/>
                  <a:gd name="connsiteY16" fmla="*/ 3266 h 451805"/>
                  <a:gd name="connsiteX17" fmla="*/ 157292 w 157302"/>
                  <a:gd name="connsiteY17" fmla="*/ 0 h 45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02" h="451805">
                    <a:moveTo>
                      <a:pt x="157303" y="22"/>
                    </a:moveTo>
                    <a:cubicBezTo>
                      <a:pt x="153112" y="15415"/>
                      <a:pt x="148274" y="29816"/>
                      <a:pt x="142556" y="43905"/>
                    </a:cubicBezTo>
                    <a:cubicBezTo>
                      <a:pt x="134163" y="64604"/>
                      <a:pt x="125547" y="85203"/>
                      <a:pt x="116931" y="105801"/>
                    </a:cubicBezTo>
                    <a:cubicBezTo>
                      <a:pt x="105283" y="133622"/>
                      <a:pt x="98383" y="162658"/>
                      <a:pt x="94270" y="192464"/>
                    </a:cubicBezTo>
                    <a:cubicBezTo>
                      <a:pt x="90603" y="219048"/>
                      <a:pt x="88485" y="245710"/>
                      <a:pt x="89065" y="272561"/>
                    </a:cubicBezTo>
                    <a:cubicBezTo>
                      <a:pt x="89979" y="315441"/>
                      <a:pt x="96901" y="357106"/>
                      <a:pt x="114245" y="396642"/>
                    </a:cubicBezTo>
                    <a:cubicBezTo>
                      <a:pt x="122627" y="415758"/>
                      <a:pt x="133294" y="433492"/>
                      <a:pt x="146658" y="449554"/>
                    </a:cubicBezTo>
                    <a:cubicBezTo>
                      <a:pt x="147126" y="450111"/>
                      <a:pt x="147528" y="450713"/>
                      <a:pt x="147940" y="451304"/>
                    </a:cubicBezTo>
                    <a:cubicBezTo>
                      <a:pt x="147973" y="451359"/>
                      <a:pt x="147873" y="451504"/>
                      <a:pt x="147762" y="451805"/>
                    </a:cubicBezTo>
                    <a:cubicBezTo>
                      <a:pt x="137730" y="447213"/>
                      <a:pt x="128033" y="442008"/>
                      <a:pt x="118536" y="436446"/>
                    </a:cubicBezTo>
                    <a:cubicBezTo>
                      <a:pt x="89834" y="419626"/>
                      <a:pt x="63573" y="399763"/>
                      <a:pt x="41849" y="374338"/>
                    </a:cubicBezTo>
                    <a:cubicBezTo>
                      <a:pt x="20660" y="349527"/>
                      <a:pt x="6315" y="321449"/>
                      <a:pt x="1555" y="288890"/>
                    </a:cubicBezTo>
                    <a:cubicBezTo>
                      <a:pt x="-1042" y="271101"/>
                      <a:pt x="-206" y="253378"/>
                      <a:pt x="2726" y="235678"/>
                    </a:cubicBezTo>
                    <a:cubicBezTo>
                      <a:pt x="7117" y="209139"/>
                      <a:pt x="14017" y="183413"/>
                      <a:pt x="26022" y="159192"/>
                    </a:cubicBezTo>
                    <a:cubicBezTo>
                      <a:pt x="38884" y="133232"/>
                      <a:pt x="57599" y="111920"/>
                      <a:pt x="78510" y="92280"/>
                    </a:cubicBezTo>
                    <a:cubicBezTo>
                      <a:pt x="92755" y="78905"/>
                      <a:pt x="107412" y="65964"/>
                      <a:pt x="120665" y="51563"/>
                    </a:cubicBezTo>
                    <a:cubicBezTo>
                      <a:pt x="134141" y="36928"/>
                      <a:pt x="145700" y="20966"/>
                      <a:pt x="154806" y="3266"/>
                    </a:cubicBezTo>
                    <a:cubicBezTo>
                      <a:pt x="155341" y="2218"/>
                      <a:pt x="155553" y="903"/>
                      <a:pt x="157292" y="0"/>
                    </a:cubicBezTo>
                    <a:close/>
                  </a:path>
                </a:pathLst>
              </a:custGeom>
              <a:grpFill/>
              <a:ln w="0" cap="flat">
                <a:noFill/>
                <a:prstDash val="solid"/>
                <a:miter/>
              </a:ln>
            </p:spPr>
            <p:txBody>
              <a:bodyPr rtlCol="0" anchor="ctr"/>
              <a:lstStyle/>
              <a:p>
                <a:endParaRPr lang="en-US" sz="1641"/>
              </a:p>
            </p:txBody>
          </p:sp>
          <p:sp>
            <p:nvSpPr>
              <p:cNvPr id="471" name="Freeform: Shape 470">
                <a:extLst>
                  <a:ext uri="{FF2B5EF4-FFF2-40B4-BE49-F238E27FC236}">
                    <a16:creationId xmlns:a16="http://schemas.microsoft.com/office/drawing/2014/main" id="{F286DDC1-BBC1-8289-7ABF-07DAEC191E82}"/>
                  </a:ext>
                </a:extLst>
              </p:cNvPr>
              <p:cNvSpPr/>
              <p:nvPr/>
            </p:nvSpPr>
            <p:spPr>
              <a:xfrm>
                <a:off x="7686769" y="3491983"/>
                <a:ext cx="237065" cy="495086"/>
              </a:xfrm>
              <a:custGeom>
                <a:avLst/>
                <a:gdLst>
                  <a:gd name="connsiteX0" fmla="*/ 237065 w 237065"/>
                  <a:gd name="connsiteY0" fmla="*/ 0 h 495086"/>
                  <a:gd name="connsiteX1" fmla="*/ 222240 w 237065"/>
                  <a:gd name="connsiteY1" fmla="*/ 34186 h 495086"/>
                  <a:gd name="connsiteX2" fmla="*/ 172517 w 237065"/>
                  <a:gd name="connsiteY2" fmla="*/ 94967 h 495086"/>
                  <a:gd name="connsiteX3" fmla="*/ 132680 w 237065"/>
                  <a:gd name="connsiteY3" fmla="*/ 133321 h 495086"/>
                  <a:gd name="connsiteX4" fmla="*/ 75700 w 237065"/>
                  <a:gd name="connsiteY4" fmla="*/ 243469 h 495086"/>
                  <a:gd name="connsiteX5" fmla="*/ 68789 w 237065"/>
                  <a:gd name="connsiteY5" fmla="*/ 302957 h 495086"/>
                  <a:gd name="connsiteX6" fmla="*/ 97647 w 237065"/>
                  <a:gd name="connsiteY6" fmla="*/ 392217 h 495086"/>
                  <a:gd name="connsiteX7" fmla="*/ 165361 w 237065"/>
                  <a:gd name="connsiteY7" fmla="*/ 460276 h 495086"/>
                  <a:gd name="connsiteX8" fmla="*/ 221516 w 237065"/>
                  <a:gd name="connsiteY8" fmla="*/ 493236 h 495086"/>
                  <a:gd name="connsiteX9" fmla="*/ 223935 w 237065"/>
                  <a:gd name="connsiteY9" fmla="*/ 495086 h 495086"/>
                  <a:gd name="connsiteX10" fmla="*/ 159275 w 237065"/>
                  <a:gd name="connsiteY10" fmla="*/ 480095 h 495086"/>
                  <a:gd name="connsiteX11" fmla="*/ 15643 w 237065"/>
                  <a:gd name="connsiteY11" fmla="*/ 343162 h 495086"/>
                  <a:gd name="connsiteX12" fmla="*/ 640 w 237065"/>
                  <a:gd name="connsiteY12" fmla="*/ 253924 h 495086"/>
                  <a:gd name="connsiteX13" fmla="*/ 57944 w 237065"/>
                  <a:gd name="connsiteY13" fmla="*/ 145616 h 495086"/>
                  <a:gd name="connsiteX14" fmla="*/ 101570 w 237065"/>
                  <a:gd name="connsiteY14" fmla="*/ 117560 h 495086"/>
                  <a:gd name="connsiteX15" fmla="*/ 201152 w 237065"/>
                  <a:gd name="connsiteY15" fmla="*/ 42679 h 495086"/>
                  <a:gd name="connsiteX16" fmla="*/ 234892 w 237065"/>
                  <a:gd name="connsiteY16" fmla="*/ 2274 h 495086"/>
                  <a:gd name="connsiteX17" fmla="*/ 237032 w 237065"/>
                  <a:gd name="connsiteY17" fmla="*/ 0 h 49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7065" h="495086">
                    <a:moveTo>
                      <a:pt x="237065" y="0"/>
                    </a:moveTo>
                    <a:cubicBezTo>
                      <a:pt x="233197" y="12027"/>
                      <a:pt x="228148" y="23296"/>
                      <a:pt x="222240" y="34186"/>
                    </a:cubicBezTo>
                    <a:cubicBezTo>
                      <a:pt x="209534" y="57604"/>
                      <a:pt x="191822" y="76932"/>
                      <a:pt x="172517" y="94967"/>
                    </a:cubicBezTo>
                    <a:cubicBezTo>
                      <a:pt x="159052" y="107551"/>
                      <a:pt x="145398" y="119946"/>
                      <a:pt x="132680" y="133321"/>
                    </a:cubicBezTo>
                    <a:cubicBezTo>
                      <a:pt x="103008" y="164531"/>
                      <a:pt x="84918" y="201704"/>
                      <a:pt x="75700" y="243469"/>
                    </a:cubicBezTo>
                    <a:cubicBezTo>
                      <a:pt x="71375" y="263053"/>
                      <a:pt x="68098" y="282760"/>
                      <a:pt x="68789" y="302957"/>
                    </a:cubicBezTo>
                    <a:cubicBezTo>
                      <a:pt x="69904" y="335482"/>
                      <a:pt x="79958" y="365087"/>
                      <a:pt x="97647" y="392217"/>
                    </a:cubicBezTo>
                    <a:cubicBezTo>
                      <a:pt x="115503" y="419581"/>
                      <a:pt x="138888" y="441484"/>
                      <a:pt x="165361" y="460276"/>
                    </a:cubicBezTo>
                    <a:cubicBezTo>
                      <a:pt x="183117" y="472894"/>
                      <a:pt x="201887" y="483806"/>
                      <a:pt x="221516" y="493236"/>
                    </a:cubicBezTo>
                    <a:cubicBezTo>
                      <a:pt x="222352" y="493637"/>
                      <a:pt x="223455" y="493782"/>
                      <a:pt x="223935" y="495086"/>
                    </a:cubicBezTo>
                    <a:cubicBezTo>
                      <a:pt x="201653" y="492879"/>
                      <a:pt x="180040" y="488176"/>
                      <a:pt x="159275" y="480095"/>
                    </a:cubicBezTo>
                    <a:cubicBezTo>
                      <a:pt x="92631" y="454179"/>
                      <a:pt x="44055" y="409092"/>
                      <a:pt x="15643" y="343162"/>
                    </a:cubicBezTo>
                    <a:cubicBezTo>
                      <a:pt x="3405" y="314761"/>
                      <a:pt x="-1957" y="284856"/>
                      <a:pt x="640" y="253924"/>
                    </a:cubicBezTo>
                    <a:cubicBezTo>
                      <a:pt x="4341" y="209796"/>
                      <a:pt x="24070" y="173916"/>
                      <a:pt x="57944" y="145616"/>
                    </a:cubicBezTo>
                    <a:cubicBezTo>
                      <a:pt x="71330" y="134436"/>
                      <a:pt x="86634" y="126321"/>
                      <a:pt x="101570" y="117560"/>
                    </a:cubicBezTo>
                    <a:cubicBezTo>
                      <a:pt x="137629" y="96416"/>
                      <a:pt x="171525" y="72373"/>
                      <a:pt x="201152" y="42679"/>
                    </a:cubicBezTo>
                    <a:cubicBezTo>
                      <a:pt x="213591" y="30207"/>
                      <a:pt x="224949" y="16831"/>
                      <a:pt x="234892" y="2274"/>
                    </a:cubicBezTo>
                    <a:cubicBezTo>
                      <a:pt x="235427" y="1494"/>
                      <a:pt x="235750" y="535"/>
                      <a:pt x="237032" y="0"/>
                    </a:cubicBezTo>
                    <a:close/>
                  </a:path>
                </a:pathLst>
              </a:custGeom>
              <a:grpFill/>
              <a:ln w="0" cap="flat">
                <a:noFill/>
                <a:prstDash val="solid"/>
                <a:miter/>
              </a:ln>
            </p:spPr>
            <p:txBody>
              <a:bodyPr rtlCol="0" anchor="ctr"/>
              <a:lstStyle/>
              <a:p>
                <a:endParaRPr lang="en-US" sz="1641"/>
              </a:p>
            </p:txBody>
          </p:sp>
          <p:sp>
            <p:nvSpPr>
              <p:cNvPr id="472" name="Freeform: Shape 471">
                <a:extLst>
                  <a:ext uri="{FF2B5EF4-FFF2-40B4-BE49-F238E27FC236}">
                    <a16:creationId xmlns:a16="http://schemas.microsoft.com/office/drawing/2014/main" id="{4C1AEC8D-39C2-7362-ACB8-81D8FA7717FA}"/>
                  </a:ext>
                </a:extLst>
              </p:cNvPr>
              <p:cNvSpPr/>
              <p:nvPr/>
            </p:nvSpPr>
            <p:spPr>
              <a:xfrm>
                <a:off x="7967537" y="3492407"/>
                <a:ext cx="236518" cy="494298"/>
              </a:xfrm>
              <a:custGeom>
                <a:avLst/>
                <a:gdLst>
                  <a:gd name="connsiteX0" fmla="*/ 203 w 236518"/>
                  <a:gd name="connsiteY0" fmla="*/ 0 h 494298"/>
                  <a:gd name="connsiteX1" fmla="*/ 9365 w 236518"/>
                  <a:gd name="connsiteY1" fmla="*/ 12528 h 494298"/>
                  <a:gd name="connsiteX2" fmla="*/ 85862 w 236518"/>
                  <a:gd name="connsiteY2" fmla="*/ 85102 h 494298"/>
                  <a:gd name="connsiteX3" fmla="*/ 153409 w 236518"/>
                  <a:gd name="connsiteY3" fmla="*/ 127782 h 494298"/>
                  <a:gd name="connsiteX4" fmla="*/ 228802 w 236518"/>
                  <a:gd name="connsiteY4" fmla="*/ 218200 h 494298"/>
                  <a:gd name="connsiteX5" fmla="*/ 231968 w 236518"/>
                  <a:gd name="connsiteY5" fmla="*/ 307349 h 494298"/>
                  <a:gd name="connsiteX6" fmla="*/ 154133 w 236518"/>
                  <a:gd name="connsiteY6" fmla="*/ 434161 h 494298"/>
                  <a:gd name="connsiteX7" fmla="*/ 19441 w 236518"/>
                  <a:gd name="connsiteY7" fmla="*/ 493961 h 494298"/>
                  <a:gd name="connsiteX8" fmla="*/ 12597 w 236518"/>
                  <a:gd name="connsiteY8" fmla="*/ 494228 h 494298"/>
                  <a:gd name="connsiteX9" fmla="*/ 17011 w 236518"/>
                  <a:gd name="connsiteY9" fmla="*/ 491899 h 494298"/>
                  <a:gd name="connsiteX10" fmla="*/ 97465 w 236518"/>
                  <a:gd name="connsiteY10" fmla="*/ 439076 h 494298"/>
                  <a:gd name="connsiteX11" fmla="*/ 155861 w 236518"/>
                  <a:gd name="connsiteY11" fmla="*/ 359190 h 494298"/>
                  <a:gd name="connsiteX12" fmla="*/ 165480 w 236518"/>
                  <a:gd name="connsiteY12" fmla="*/ 267646 h 494298"/>
                  <a:gd name="connsiteX13" fmla="*/ 143054 w 236518"/>
                  <a:gd name="connsiteY13" fmla="*/ 190101 h 494298"/>
                  <a:gd name="connsiteX14" fmla="*/ 87735 w 236518"/>
                  <a:gd name="connsiteY14" fmla="*/ 116669 h 494298"/>
                  <a:gd name="connsiteX15" fmla="*/ 44186 w 236518"/>
                  <a:gd name="connsiteY15" fmla="*/ 74736 h 494298"/>
                  <a:gd name="connsiteX16" fmla="*/ 1027 w 236518"/>
                  <a:gd name="connsiteY16" fmla="*/ 4224 h 494298"/>
                  <a:gd name="connsiteX17" fmla="*/ 13 w 236518"/>
                  <a:gd name="connsiteY17" fmla="*/ 1081 h 494298"/>
                  <a:gd name="connsiteX18" fmla="*/ 203 w 236518"/>
                  <a:gd name="connsiteY18" fmla="*/ 11 h 49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518" h="494298">
                    <a:moveTo>
                      <a:pt x="203" y="0"/>
                    </a:moveTo>
                    <a:cubicBezTo>
                      <a:pt x="3357" y="4314"/>
                      <a:pt x="6277" y="8482"/>
                      <a:pt x="9365" y="12528"/>
                    </a:cubicBezTo>
                    <a:cubicBezTo>
                      <a:pt x="30978" y="40807"/>
                      <a:pt x="57261" y="64169"/>
                      <a:pt x="85862" y="85102"/>
                    </a:cubicBezTo>
                    <a:cubicBezTo>
                      <a:pt x="107408" y="100874"/>
                      <a:pt x="130369" y="114361"/>
                      <a:pt x="153409" y="127782"/>
                    </a:cubicBezTo>
                    <a:cubicBezTo>
                      <a:pt x="189378" y="148748"/>
                      <a:pt x="215761" y="178029"/>
                      <a:pt x="228802" y="218200"/>
                    </a:cubicBezTo>
                    <a:cubicBezTo>
                      <a:pt x="238344" y="247582"/>
                      <a:pt x="238600" y="277432"/>
                      <a:pt x="231968" y="307349"/>
                    </a:cubicBezTo>
                    <a:cubicBezTo>
                      <a:pt x="220621" y="358510"/>
                      <a:pt x="193357" y="400153"/>
                      <a:pt x="154133" y="434161"/>
                    </a:cubicBezTo>
                    <a:cubicBezTo>
                      <a:pt x="115400" y="467733"/>
                      <a:pt x="70224" y="487295"/>
                      <a:pt x="19441" y="493961"/>
                    </a:cubicBezTo>
                    <a:cubicBezTo>
                      <a:pt x="17256" y="494250"/>
                      <a:pt x="15049" y="494395"/>
                      <a:pt x="12597" y="494228"/>
                    </a:cubicBezTo>
                    <a:cubicBezTo>
                      <a:pt x="14069" y="493448"/>
                      <a:pt x="15518" y="492634"/>
                      <a:pt x="17011" y="491899"/>
                    </a:cubicBezTo>
                    <a:cubicBezTo>
                      <a:pt x="46014" y="477620"/>
                      <a:pt x="73222" y="460577"/>
                      <a:pt x="97465" y="439076"/>
                    </a:cubicBezTo>
                    <a:cubicBezTo>
                      <a:pt x="122712" y="416694"/>
                      <a:pt x="143232" y="390824"/>
                      <a:pt x="155861" y="359190"/>
                    </a:cubicBezTo>
                    <a:cubicBezTo>
                      <a:pt x="167676" y="329586"/>
                      <a:pt x="170440" y="299056"/>
                      <a:pt x="165480" y="267646"/>
                    </a:cubicBezTo>
                    <a:cubicBezTo>
                      <a:pt x="161256" y="240839"/>
                      <a:pt x="154501" y="214812"/>
                      <a:pt x="143054" y="190101"/>
                    </a:cubicBezTo>
                    <a:cubicBezTo>
                      <a:pt x="129868" y="161644"/>
                      <a:pt x="110317" y="138036"/>
                      <a:pt x="87735" y="116669"/>
                    </a:cubicBezTo>
                    <a:cubicBezTo>
                      <a:pt x="73100" y="102814"/>
                      <a:pt x="57952" y="89494"/>
                      <a:pt x="44186" y="74736"/>
                    </a:cubicBezTo>
                    <a:cubicBezTo>
                      <a:pt x="24992" y="54160"/>
                      <a:pt x="10479" y="30753"/>
                      <a:pt x="1027" y="4224"/>
                    </a:cubicBezTo>
                    <a:cubicBezTo>
                      <a:pt x="660" y="3188"/>
                      <a:pt x="325" y="2140"/>
                      <a:pt x="13" y="1081"/>
                    </a:cubicBezTo>
                    <a:cubicBezTo>
                      <a:pt x="-43" y="881"/>
                      <a:pt x="91" y="613"/>
                      <a:pt x="203" y="11"/>
                    </a:cubicBezTo>
                    <a:close/>
                  </a:path>
                </a:pathLst>
              </a:custGeom>
              <a:grpFill/>
              <a:ln w="0" cap="flat">
                <a:noFill/>
                <a:prstDash val="solid"/>
                <a:miter/>
              </a:ln>
            </p:spPr>
            <p:txBody>
              <a:bodyPr rtlCol="0" anchor="ctr"/>
              <a:lstStyle/>
              <a:p>
                <a:endParaRPr lang="en-US" sz="1641"/>
              </a:p>
            </p:txBody>
          </p:sp>
          <p:sp>
            <p:nvSpPr>
              <p:cNvPr id="473" name="Freeform: Shape 472">
                <a:extLst>
                  <a:ext uri="{FF2B5EF4-FFF2-40B4-BE49-F238E27FC236}">
                    <a16:creationId xmlns:a16="http://schemas.microsoft.com/office/drawing/2014/main" id="{2DBE8603-1D67-6FE8-2B7F-1E5EE2C6F646}"/>
                  </a:ext>
                </a:extLst>
              </p:cNvPr>
              <p:cNvSpPr/>
              <p:nvPr/>
            </p:nvSpPr>
            <p:spPr>
              <a:xfrm>
                <a:off x="7948032" y="3999886"/>
                <a:ext cx="15887" cy="39749"/>
              </a:xfrm>
              <a:custGeom>
                <a:avLst/>
                <a:gdLst>
                  <a:gd name="connsiteX0" fmla="*/ 6254 w 15887"/>
                  <a:gd name="connsiteY0" fmla="*/ 236 h 39749"/>
                  <a:gd name="connsiteX1" fmla="*/ 11705 w 15887"/>
                  <a:gd name="connsiteY1" fmla="*/ 5140 h 39749"/>
                  <a:gd name="connsiteX2" fmla="*/ 15673 w 15887"/>
                  <a:gd name="connsiteY2" fmla="*/ 30542 h 39749"/>
                  <a:gd name="connsiteX3" fmla="*/ 15829 w 15887"/>
                  <a:gd name="connsiteY3" fmla="*/ 32003 h 39749"/>
                  <a:gd name="connsiteX4" fmla="*/ 10925 w 15887"/>
                  <a:gd name="connsiteY4" fmla="*/ 39694 h 39749"/>
                  <a:gd name="connsiteX5" fmla="*/ 4192 w 15887"/>
                  <a:gd name="connsiteY5" fmla="*/ 33452 h 39749"/>
                  <a:gd name="connsiteX6" fmla="*/ 1049 w 15887"/>
                  <a:gd name="connsiteY6" fmla="*/ 13121 h 39749"/>
                  <a:gd name="connsiteX7" fmla="*/ 135 w 15887"/>
                  <a:gd name="connsiteY7" fmla="*/ 6946 h 39749"/>
                  <a:gd name="connsiteX8" fmla="*/ 6254 w 15887"/>
                  <a:gd name="connsiteY8" fmla="*/ 247 h 3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87" h="39749">
                    <a:moveTo>
                      <a:pt x="6254" y="236"/>
                    </a:moveTo>
                    <a:cubicBezTo>
                      <a:pt x="9732" y="-667"/>
                      <a:pt x="11214" y="1038"/>
                      <a:pt x="11705" y="5140"/>
                    </a:cubicBezTo>
                    <a:cubicBezTo>
                      <a:pt x="12719" y="13645"/>
                      <a:pt x="14324" y="22082"/>
                      <a:pt x="15673" y="30542"/>
                    </a:cubicBezTo>
                    <a:cubicBezTo>
                      <a:pt x="15751" y="31022"/>
                      <a:pt x="15784" y="31512"/>
                      <a:pt x="15829" y="32003"/>
                    </a:cubicBezTo>
                    <a:cubicBezTo>
                      <a:pt x="16241" y="36428"/>
                      <a:pt x="14469" y="39203"/>
                      <a:pt x="10925" y="39694"/>
                    </a:cubicBezTo>
                    <a:cubicBezTo>
                      <a:pt x="7547" y="40150"/>
                      <a:pt x="4894" y="37776"/>
                      <a:pt x="4192" y="33452"/>
                    </a:cubicBezTo>
                    <a:cubicBezTo>
                      <a:pt x="3089" y="26686"/>
                      <a:pt x="2085" y="19898"/>
                      <a:pt x="1049" y="13121"/>
                    </a:cubicBezTo>
                    <a:cubicBezTo>
                      <a:pt x="737" y="11059"/>
                      <a:pt x="458" y="8996"/>
                      <a:pt x="135" y="6946"/>
                    </a:cubicBezTo>
                    <a:cubicBezTo>
                      <a:pt x="-567" y="2479"/>
                      <a:pt x="1473" y="247"/>
                      <a:pt x="6254" y="247"/>
                    </a:cubicBezTo>
                    <a:close/>
                  </a:path>
                </a:pathLst>
              </a:custGeom>
              <a:grpFill/>
              <a:ln w="0" cap="flat">
                <a:noFill/>
                <a:prstDash val="solid"/>
                <a:miter/>
              </a:ln>
            </p:spPr>
            <p:txBody>
              <a:bodyPr rtlCol="0" anchor="ctr"/>
              <a:lstStyle/>
              <a:p>
                <a:endParaRPr lang="en-US" sz="1641"/>
              </a:p>
            </p:txBody>
          </p:sp>
          <p:sp>
            <p:nvSpPr>
              <p:cNvPr id="474" name="Freeform: Shape 473">
                <a:extLst>
                  <a:ext uri="{FF2B5EF4-FFF2-40B4-BE49-F238E27FC236}">
                    <a16:creationId xmlns:a16="http://schemas.microsoft.com/office/drawing/2014/main" id="{45F9370C-4C07-DE0F-2BB2-7441D3127DA0}"/>
                  </a:ext>
                </a:extLst>
              </p:cNvPr>
              <p:cNvSpPr/>
              <p:nvPr/>
            </p:nvSpPr>
            <p:spPr>
              <a:xfrm>
                <a:off x="7929694" y="3999998"/>
                <a:ext cx="11944" cy="33742"/>
              </a:xfrm>
              <a:custGeom>
                <a:avLst/>
                <a:gdLst>
                  <a:gd name="connsiteX0" fmla="*/ 11930 w 11944"/>
                  <a:gd name="connsiteY0" fmla="*/ 15216 h 33742"/>
                  <a:gd name="connsiteX1" fmla="*/ 11930 w 11944"/>
                  <a:gd name="connsiteY1" fmla="*/ 26641 h 33742"/>
                  <a:gd name="connsiteX2" fmla="*/ 6112 w 11944"/>
                  <a:gd name="connsiteY2" fmla="*/ 33741 h 33742"/>
                  <a:gd name="connsiteX3" fmla="*/ 182 w 11944"/>
                  <a:gd name="connsiteY3" fmla="*/ 26830 h 33742"/>
                  <a:gd name="connsiteX4" fmla="*/ 3 w 11944"/>
                  <a:gd name="connsiteY4" fmla="*/ 3245 h 33742"/>
                  <a:gd name="connsiteX5" fmla="*/ 3358 w 11944"/>
                  <a:gd name="connsiteY5" fmla="*/ 1 h 33742"/>
                  <a:gd name="connsiteX6" fmla="*/ 11852 w 11944"/>
                  <a:gd name="connsiteY6" fmla="*/ 8573 h 33742"/>
                  <a:gd name="connsiteX7" fmla="*/ 11852 w 11944"/>
                  <a:gd name="connsiteY7" fmla="*/ 15205 h 33742"/>
                  <a:gd name="connsiteX8" fmla="*/ 11941 w 11944"/>
                  <a:gd name="connsiteY8" fmla="*/ 15205 h 3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44" h="33742">
                    <a:moveTo>
                      <a:pt x="11930" y="15216"/>
                    </a:moveTo>
                    <a:cubicBezTo>
                      <a:pt x="11930" y="19028"/>
                      <a:pt x="11963" y="22829"/>
                      <a:pt x="11930" y="26641"/>
                    </a:cubicBezTo>
                    <a:cubicBezTo>
                      <a:pt x="11874" y="30955"/>
                      <a:pt x="9612" y="33674"/>
                      <a:pt x="6112" y="33741"/>
                    </a:cubicBezTo>
                    <a:cubicBezTo>
                      <a:pt x="2556" y="33808"/>
                      <a:pt x="226" y="31155"/>
                      <a:pt x="182" y="26830"/>
                    </a:cubicBezTo>
                    <a:cubicBezTo>
                      <a:pt x="104" y="18972"/>
                      <a:pt x="204" y="11103"/>
                      <a:pt x="3" y="3245"/>
                    </a:cubicBezTo>
                    <a:cubicBezTo>
                      <a:pt x="-64" y="592"/>
                      <a:pt x="851" y="-32"/>
                      <a:pt x="3358" y="1"/>
                    </a:cubicBezTo>
                    <a:cubicBezTo>
                      <a:pt x="11796" y="135"/>
                      <a:pt x="11796" y="46"/>
                      <a:pt x="11852" y="8573"/>
                    </a:cubicBezTo>
                    <a:cubicBezTo>
                      <a:pt x="11863" y="10780"/>
                      <a:pt x="11852" y="12998"/>
                      <a:pt x="11852" y="15205"/>
                    </a:cubicBezTo>
                    <a:lnTo>
                      <a:pt x="11941" y="15205"/>
                    </a:lnTo>
                    <a:close/>
                  </a:path>
                </a:pathLst>
              </a:custGeom>
              <a:grpFill/>
              <a:ln w="0" cap="flat">
                <a:noFill/>
                <a:prstDash val="solid"/>
                <a:miter/>
              </a:ln>
            </p:spPr>
            <p:txBody>
              <a:bodyPr rtlCol="0" anchor="ctr"/>
              <a:lstStyle/>
              <a:p>
                <a:endParaRPr lang="en-US" sz="1641"/>
              </a:p>
            </p:txBody>
          </p:sp>
          <p:sp>
            <p:nvSpPr>
              <p:cNvPr id="475" name="Freeform: Shape 474">
                <a:extLst>
                  <a:ext uri="{FF2B5EF4-FFF2-40B4-BE49-F238E27FC236}">
                    <a16:creationId xmlns:a16="http://schemas.microsoft.com/office/drawing/2014/main" id="{7DCA4EB4-3D61-4C0F-7A3F-A46CE690610F}"/>
                  </a:ext>
                </a:extLst>
              </p:cNvPr>
              <p:cNvSpPr/>
              <p:nvPr/>
            </p:nvSpPr>
            <p:spPr>
              <a:xfrm>
                <a:off x="7965498" y="3999213"/>
                <a:ext cx="22455" cy="31171"/>
              </a:xfrm>
              <a:custGeom>
                <a:avLst/>
                <a:gdLst>
                  <a:gd name="connsiteX0" fmla="*/ 9531 w 22455"/>
                  <a:gd name="connsiteY0" fmla="*/ 173 h 31171"/>
                  <a:gd name="connsiteX1" fmla="*/ 12942 w 22455"/>
                  <a:gd name="connsiteY1" fmla="*/ 2145 h 31171"/>
                  <a:gd name="connsiteX2" fmla="*/ 21803 w 22455"/>
                  <a:gd name="connsiteY2" fmla="*/ 22354 h 31171"/>
                  <a:gd name="connsiteX3" fmla="*/ 19262 w 22455"/>
                  <a:gd name="connsiteY3" fmla="*/ 30546 h 31171"/>
                  <a:gd name="connsiteX4" fmla="*/ 11103 w 22455"/>
                  <a:gd name="connsiteY4" fmla="*/ 27158 h 31171"/>
                  <a:gd name="connsiteX5" fmla="*/ 391 w 22455"/>
                  <a:gd name="connsiteY5" fmla="*/ 2937 h 31171"/>
                  <a:gd name="connsiteX6" fmla="*/ 1952 w 22455"/>
                  <a:gd name="connsiteY6" fmla="*/ 618 h 31171"/>
                  <a:gd name="connsiteX7" fmla="*/ 9531 w 22455"/>
                  <a:gd name="connsiteY7" fmla="*/ 173 h 3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55" h="31171">
                    <a:moveTo>
                      <a:pt x="9531" y="173"/>
                    </a:moveTo>
                    <a:cubicBezTo>
                      <a:pt x="11515" y="-429"/>
                      <a:pt x="12284" y="618"/>
                      <a:pt x="12942" y="2145"/>
                    </a:cubicBezTo>
                    <a:cubicBezTo>
                      <a:pt x="15862" y="8900"/>
                      <a:pt x="18916" y="15599"/>
                      <a:pt x="21803" y="22354"/>
                    </a:cubicBezTo>
                    <a:cubicBezTo>
                      <a:pt x="23286" y="25831"/>
                      <a:pt x="22160" y="29142"/>
                      <a:pt x="19262" y="30546"/>
                    </a:cubicBezTo>
                    <a:cubicBezTo>
                      <a:pt x="16119" y="32062"/>
                      <a:pt x="12741" y="30780"/>
                      <a:pt x="11103" y="27158"/>
                    </a:cubicBezTo>
                    <a:cubicBezTo>
                      <a:pt x="7469" y="19110"/>
                      <a:pt x="4014" y="10985"/>
                      <a:pt x="391" y="2937"/>
                    </a:cubicBezTo>
                    <a:cubicBezTo>
                      <a:pt x="-467" y="1031"/>
                      <a:pt x="101" y="641"/>
                      <a:pt x="1952" y="618"/>
                    </a:cubicBezTo>
                    <a:cubicBezTo>
                      <a:pt x="4527" y="585"/>
                      <a:pt x="7101" y="329"/>
                      <a:pt x="9531" y="173"/>
                    </a:cubicBezTo>
                    <a:close/>
                  </a:path>
                </a:pathLst>
              </a:custGeom>
              <a:grpFill/>
              <a:ln w="0" cap="flat">
                <a:noFill/>
                <a:prstDash val="solid"/>
                <a:miter/>
              </a:ln>
            </p:spPr>
            <p:txBody>
              <a:bodyPr rtlCol="0" anchor="ctr"/>
              <a:lstStyle/>
              <a:p>
                <a:endParaRPr lang="en-US" sz="1641"/>
              </a:p>
            </p:txBody>
          </p:sp>
          <p:sp>
            <p:nvSpPr>
              <p:cNvPr id="476" name="Freeform: Shape 475">
                <a:extLst>
                  <a:ext uri="{FF2B5EF4-FFF2-40B4-BE49-F238E27FC236}">
                    <a16:creationId xmlns:a16="http://schemas.microsoft.com/office/drawing/2014/main" id="{DBF3F38A-C5D4-B1DD-607D-7B85F626B471}"/>
                  </a:ext>
                </a:extLst>
              </p:cNvPr>
              <p:cNvSpPr/>
              <p:nvPr/>
            </p:nvSpPr>
            <p:spPr>
              <a:xfrm>
                <a:off x="7904386" y="3999183"/>
                <a:ext cx="20997" cy="31607"/>
              </a:xfrm>
              <a:custGeom>
                <a:avLst/>
                <a:gdLst>
                  <a:gd name="connsiteX0" fmla="*/ 20998 w 20997"/>
                  <a:gd name="connsiteY0" fmla="*/ 894 h 31607"/>
                  <a:gd name="connsiteX1" fmla="*/ 10932 w 20997"/>
                  <a:gd name="connsiteY1" fmla="*/ 28325 h 31607"/>
                  <a:gd name="connsiteX2" fmla="*/ 3843 w 20997"/>
                  <a:gd name="connsiteY2" fmla="*/ 31190 h 31607"/>
                  <a:gd name="connsiteX3" fmla="*/ 321 w 20997"/>
                  <a:gd name="connsiteY3" fmla="*/ 24056 h 31607"/>
                  <a:gd name="connsiteX4" fmla="*/ 8246 w 20997"/>
                  <a:gd name="connsiteY4" fmla="*/ 1507 h 31607"/>
                  <a:gd name="connsiteX5" fmla="*/ 10732 w 20997"/>
                  <a:gd name="connsiteY5" fmla="*/ 24 h 31607"/>
                  <a:gd name="connsiteX6" fmla="*/ 20998 w 20997"/>
                  <a:gd name="connsiteY6" fmla="*/ 883 h 3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7" h="31607">
                    <a:moveTo>
                      <a:pt x="20998" y="894"/>
                    </a:moveTo>
                    <a:cubicBezTo>
                      <a:pt x="17609" y="10201"/>
                      <a:pt x="14421" y="19319"/>
                      <a:pt x="10932" y="28325"/>
                    </a:cubicBezTo>
                    <a:cubicBezTo>
                      <a:pt x="9795" y="31268"/>
                      <a:pt x="6608" y="32260"/>
                      <a:pt x="3843" y="31190"/>
                    </a:cubicBezTo>
                    <a:cubicBezTo>
                      <a:pt x="878" y="30041"/>
                      <a:pt x="-727" y="27221"/>
                      <a:pt x="321" y="24056"/>
                    </a:cubicBezTo>
                    <a:cubicBezTo>
                      <a:pt x="2840" y="16499"/>
                      <a:pt x="5649" y="9042"/>
                      <a:pt x="8246" y="1507"/>
                    </a:cubicBezTo>
                    <a:cubicBezTo>
                      <a:pt x="8714" y="147"/>
                      <a:pt x="9506" y="-87"/>
                      <a:pt x="10732" y="24"/>
                    </a:cubicBezTo>
                    <a:cubicBezTo>
                      <a:pt x="14009" y="325"/>
                      <a:pt x="17297" y="582"/>
                      <a:pt x="20998" y="883"/>
                    </a:cubicBezTo>
                    <a:close/>
                  </a:path>
                </a:pathLst>
              </a:custGeom>
              <a:grpFill/>
              <a:ln w="0" cap="flat">
                <a:noFill/>
                <a:prstDash val="solid"/>
                <a:miter/>
              </a:ln>
            </p:spPr>
            <p:txBody>
              <a:bodyPr rtlCol="0" anchor="ctr"/>
              <a:lstStyle/>
              <a:p>
                <a:endParaRPr lang="en-US" sz="1641"/>
              </a:p>
            </p:txBody>
          </p:sp>
        </p:grpSp>
        <p:grpSp>
          <p:nvGrpSpPr>
            <p:cNvPr id="459" name="Group 458">
              <a:extLst>
                <a:ext uri="{FF2B5EF4-FFF2-40B4-BE49-F238E27FC236}">
                  <a16:creationId xmlns:a16="http://schemas.microsoft.com/office/drawing/2014/main" id="{3D72DB22-7269-987A-51ED-9C0AEB4010A3}"/>
                </a:ext>
              </a:extLst>
            </p:cNvPr>
            <p:cNvGrpSpPr/>
            <p:nvPr/>
          </p:nvGrpSpPr>
          <p:grpSpPr>
            <a:xfrm>
              <a:off x="4873627" y="5162267"/>
              <a:ext cx="473276" cy="761889"/>
              <a:chOff x="4692662" y="5289030"/>
              <a:chExt cx="473276" cy="761889"/>
            </a:xfrm>
          </p:grpSpPr>
          <p:sp>
            <p:nvSpPr>
              <p:cNvPr id="460" name="Oval 459">
                <a:extLst>
                  <a:ext uri="{FF2B5EF4-FFF2-40B4-BE49-F238E27FC236}">
                    <a16:creationId xmlns:a16="http://schemas.microsoft.com/office/drawing/2014/main" id="{1758CA69-9E7D-5248-CE74-FC59E1B93E21}"/>
                  </a:ext>
                </a:extLst>
              </p:cNvPr>
              <p:cNvSpPr/>
              <p:nvPr/>
            </p:nvSpPr>
            <p:spPr>
              <a:xfrm rot="1283968">
                <a:off x="4704982" y="5405530"/>
                <a:ext cx="294706" cy="645389"/>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461" name="Graphic 138">
                <a:extLst>
                  <a:ext uri="{FF2B5EF4-FFF2-40B4-BE49-F238E27FC236}">
                    <a16:creationId xmlns:a16="http://schemas.microsoft.com/office/drawing/2014/main" id="{3EEFABDE-F95E-A2BF-4D5A-636BF2BB1810}"/>
                  </a:ext>
                </a:extLst>
              </p:cNvPr>
              <p:cNvGrpSpPr/>
              <p:nvPr/>
            </p:nvGrpSpPr>
            <p:grpSpPr>
              <a:xfrm>
                <a:off x="4692662" y="5289030"/>
                <a:ext cx="473276" cy="673827"/>
                <a:chOff x="6134147" y="3341738"/>
                <a:chExt cx="473276" cy="673827"/>
              </a:xfrm>
            </p:grpSpPr>
            <p:sp>
              <p:nvSpPr>
                <p:cNvPr id="462" name="Freeform: Shape 461">
                  <a:extLst>
                    <a:ext uri="{FF2B5EF4-FFF2-40B4-BE49-F238E27FC236}">
                      <a16:creationId xmlns:a16="http://schemas.microsoft.com/office/drawing/2014/main" id="{4999FA7B-1012-8CE1-26EC-4C6CD274A236}"/>
                    </a:ext>
                  </a:extLst>
                </p:cNvPr>
                <p:cNvSpPr/>
                <p:nvPr/>
              </p:nvSpPr>
              <p:spPr>
                <a:xfrm>
                  <a:off x="6134147" y="3541459"/>
                  <a:ext cx="349952" cy="474106"/>
                </a:xfrm>
                <a:custGeom>
                  <a:avLst/>
                  <a:gdLst>
                    <a:gd name="connsiteX0" fmla="*/ 169558 w 349952"/>
                    <a:gd name="connsiteY0" fmla="*/ 388776 h 474106"/>
                    <a:gd name="connsiteX1" fmla="*/ 127403 w 349952"/>
                    <a:gd name="connsiteY1" fmla="*/ 428847 h 474106"/>
                    <a:gd name="connsiteX2" fmla="*/ 106604 w 349952"/>
                    <a:gd name="connsiteY2" fmla="*/ 450303 h 474106"/>
                    <a:gd name="connsiteX3" fmla="*/ 56746 w 349952"/>
                    <a:gd name="connsiteY3" fmla="*/ 474090 h 474106"/>
                    <a:gd name="connsiteX4" fmla="*/ 0 w 349952"/>
                    <a:gd name="connsiteY4" fmla="*/ 415794 h 474106"/>
                    <a:gd name="connsiteX5" fmla="*/ 4849 w 349952"/>
                    <a:gd name="connsiteY5" fmla="*/ 387850 h 474106"/>
                    <a:gd name="connsiteX6" fmla="*/ 48910 w 349952"/>
                    <a:gd name="connsiteY6" fmla="*/ 250595 h 474106"/>
                    <a:gd name="connsiteX7" fmla="*/ 54628 w 349952"/>
                    <a:gd name="connsiteY7" fmla="*/ 248644 h 474106"/>
                    <a:gd name="connsiteX8" fmla="*/ 143665 w 349952"/>
                    <a:gd name="connsiteY8" fmla="*/ 280110 h 474106"/>
                    <a:gd name="connsiteX9" fmla="*/ 141057 w 349952"/>
                    <a:gd name="connsiteY9" fmla="*/ 278026 h 474106"/>
                    <a:gd name="connsiteX10" fmla="*/ 62865 w 349952"/>
                    <a:gd name="connsiteY10" fmla="*/ 226418 h 474106"/>
                    <a:gd name="connsiteX11" fmla="*/ 60770 w 349952"/>
                    <a:gd name="connsiteY11" fmla="*/ 220957 h 474106"/>
                    <a:gd name="connsiteX12" fmla="*/ 112065 w 349952"/>
                    <a:gd name="connsiteY12" fmla="*/ 97578 h 474106"/>
                    <a:gd name="connsiteX13" fmla="*/ 112968 w 349952"/>
                    <a:gd name="connsiteY13" fmla="*/ 95895 h 474106"/>
                    <a:gd name="connsiteX14" fmla="*/ 222615 w 349952"/>
                    <a:gd name="connsiteY14" fmla="*/ 142564 h 474106"/>
                    <a:gd name="connsiteX15" fmla="*/ 220486 w 349952"/>
                    <a:gd name="connsiteY15" fmla="*/ 140603 h 474106"/>
                    <a:gd name="connsiteX16" fmla="*/ 124984 w 349952"/>
                    <a:gd name="connsiteY16" fmla="*/ 76043 h 474106"/>
                    <a:gd name="connsiteX17" fmla="*/ 122888 w 349952"/>
                    <a:gd name="connsiteY17" fmla="*/ 71273 h 474106"/>
                    <a:gd name="connsiteX18" fmla="*/ 192698 w 349952"/>
                    <a:gd name="connsiteY18" fmla="*/ 4272 h 474106"/>
                    <a:gd name="connsiteX19" fmla="*/ 269217 w 349952"/>
                    <a:gd name="connsiteY19" fmla="*/ 12621 h 474106"/>
                    <a:gd name="connsiteX20" fmla="*/ 312621 w 349952"/>
                    <a:gd name="connsiteY20" fmla="*/ 39260 h 474106"/>
                    <a:gd name="connsiteX21" fmla="*/ 330946 w 349952"/>
                    <a:gd name="connsiteY21" fmla="*/ 177475 h 474106"/>
                    <a:gd name="connsiteX22" fmla="*/ 284187 w 349952"/>
                    <a:gd name="connsiteY22" fmla="*/ 238958 h 474106"/>
                    <a:gd name="connsiteX23" fmla="*/ 279227 w 349952"/>
                    <a:gd name="connsiteY23" fmla="*/ 239950 h 474106"/>
                    <a:gd name="connsiteX24" fmla="*/ 184550 w 349952"/>
                    <a:gd name="connsiteY24" fmla="*/ 193302 h 474106"/>
                    <a:gd name="connsiteX25" fmla="*/ 180069 w 349952"/>
                    <a:gd name="connsiteY25" fmla="*/ 191664 h 474106"/>
                    <a:gd name="connsiteX26" fmla="*/ 201492 w 349952"/>
                    <a:gd name="connsiteY26" fmla="*/ 217033 h 474106"/>
                    <a:gd name="connsiteX27" fmla="*/ 263945 w 349952"/>
                    <a:gd name="connsiteY27" fmla="*/ 258419 h 474106"/>
                    <a:gd name="connsiteX28" fmla="*/ 265428 w 349952"/>
                    <a:gd name="connsiteY28" fmla="*/ 263636 h 474106"/>
                    <a:gd name="connsiteX29" fmla="*/ 186300 w 349952"/>
                    <a:gd name="connsiteY29" fmla="*/ 366940 h 474106"/>
                    <a:gd name="connsiteX30" fmla="*/ 179601 w 349952"/>
                    <a:gd name="connsiteY30" fmla="*/ 368456 h 474106"/>
                    <a:gd name="connsiteX31" fmla="*/ 103906 w 349952"/>
                    <a:gd name="connsiteY31" fmla="*/ 329979 h 474106"/>
                    <a:gd name="connsiteX32" fmla="*/ 101019 w 349952"/>
                    <a:gd name="connsiteY32" fmla="*/ 328931 h 474106"/>
                    <a:gd name="connsiteX33" fmla="*/ 169558 w 349952"/>
                    <a:gd name="connsiteY33" fmla="*/ 388787 h 47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952" h="474106">
                      <a:moveTo>
                        <a:pt x="169558" y="388776"/>
                      </a:moveTo>
                      <a:cubicBezTo>
                        <a:pt x="155168" y="402463"/>
                        <a:pt x="141369" y="415750"/>
                        <a:pt x="127403" y="428847"/>
                      </a:cubicBezTo>
                      <a:cubicBezTo>
                        <a:pt x="120124" y="435679"/>
                        <a:pt x="113492" y="443103"/>
                        <a:pt x="106604" y="450303"/>
                      </a:cubicBezTo>
                      <a:cubicBezTo>
                        <a:pt x="93039" y="464504"/>
                        <a:pt x="77345" y="474580"/>
                        <a:pt x="56746" y="474090"/>
                      </a:cubicBezTo>
                      <a:cubicBezTo>
                        <a:pt x="25247" y="473332"/>
                        <a:pt x="-89" y="447227"/>
                        <a:pt x="0" y="415794"/>
                      </a:cubicBezTo>
                      <a:cubicBezTo>
                        <a:pt x="23" y="406186"/>
                        <a:pt x="1772" y="396890"/>
                        <a:pt x="4849" y="387850"/>
                      </a:cubicBezTo>
                      <a:cubicBezTo>
                        <a:pt x="20309" y="342340"/>
                        <a:pt x="34231" y="296339"/>
                        <a:pt x="48910" y="250595"/>
                      </a:cubicBezTo>
                      <a:cubicBezTo>
                        <a:pt x="50181" y="246627"/>
                        <a:pt x="51329" y="246470"/>
                        <a:pt x="54628" y="248644"/>
                      </a:cubicBezTo>
                      <a:cubicBezTo>
                        <a:pt x="81680" y="266534"/>
                        <a:pt x="111196" y="277569"/>
                        <a:pt x="143665" y="280110"/>
                      </a:cubicBezTo>
                      <a:cubicBezTo>
                        <a:pt x="143375" y="278828"/>
                        <a:pt x="142049" y="278572"/>
                        <a:pt x="141057" y="278026"/>
                      </a:cubicBezTo>
                      <a:cubicBezTo>
                        <a:pt x="113626" y="262900"/>
                        <a:pt x="88012" y="245010"/>
                        <a:pt x="62865" y="226418"/>
                      </a:cubicBezTo>
                      <a:cubicBezTo>
                        <a:pt x="60926" y="224980"/>
                        <a:pt x="59488" y="224022"/>
                        <a:pt x="60770" y="220957"/>
                      </a:cubicBezTo>
                      <a:cubicBezTo>
                        <a:pt x="77969" y="179871"/>
                        <a:pt x="94989" y="138719"/>
                        <a:pt x="112065" y="97578"/>
                      </a:cubicBezTo>
                      <a:cubicBezTo>
                        <a:pt x="112244" y="97154"/>
                        <a:pt x="112500" y="96775"/>
                        <a:pt x="112968" y="95895"/>
                      </a:cubicBezTo>
                      <a:cubicBezTo>
                        <a:pt x="145025" y="122055"/>
                        <a:pt x="180816" y="139377"/>
                        <a:pt x="222615" y="142564"/>
                      </a:cubicBezTo>
                      <a:cubicBezTo>
                        <a:pt x="222559" y="141182"/>
                        <a:pt x="221310" y="141060"/>
                        <a:pt x="220486" y="140603"/>
                      </a:cubicBezTo>
                      <a:cubicBezTo>
                        <a:pt x="186768" y="121866"/>
                        <a:pt x="155592" y="99384"/>
                        <a:pt x="124984" y="76043"/>
                      </a:cubicBezTo>
                      <a:cubicBezTo>
                        <a:pt x="123390" y="74828"/>
                        <a:pt x="121885" y="73959"/>
                        <a:pt x="122888" y="71273"/>
                      </a:cubicBezTo>
                      <a:cubicBezTo>
                        <a:pt x="135361" y="37655"/>
                        <a:pt x="157966" y="14449"/>
                        <a:pt x="192698" y="4272"/>
                      </a:cubicBezTo>
                      <a:cubicBezTo>
                        <a:pt x="219204" y="-3497"/>
                        <a:pt x="245008" y="-644"/>
                        <a:pt x="269217" y="12621"/>
                      </a:cubicBezTo>
                      <a:cubicBezTo>
                        <a:pt x="284098" y="20769"/>
                        <a:pt x="299357" y="28404"/>
                        <a:pt x="312621" y="39260"/>
                      </a:cubicBezTo>
                      <a:cubicBezTo>
                        <a:pt x="353952" y="73089"/>
                        <a:pt x="362300" y="134216"/>
                        <a:pt x="330946" y="177475"/>
                      </a:cubicBezTo>
                      <a:cubicBezTo>
                        <a:pt x="315842" y="198318"/>
                        <a:pt x="299725" y="218426"/>
                        <a:pt x="284187" y="238958"/>
                      </a:cubicBezTo>
                      <a:cubicBezTo>
                        <a:pt x="282571" y="241087"/>
                        <a:pt x="281267" y="240819"/>
                        <a:pt x="279227" y="239950"/>
                      </a:cubicBezTo>
                      <a:cubicBezTo>
                        <a:pt x="246858" y="226050"/>
                        <a:pt x="214734" y="211638"/>
                        <a:pt x="184550" y="193302"/>
                      </a:cubicBezTo>
                      <a:cubicBezTo>
                        <a:pt x="183424" y="192623"/>
                        <a:pt x="182399" y="191608"/>
                        <a:pt x="180069" y="191664"/>
                      </a:cubicBezTo>
                      <a:cubicBezTo>
                        <a:pt x="187281" y="200548"/>
                        <a:pt x="193690" y="209364"/>
                        <a:pt x="201492" y="217033"/>
                      </a:cubicBezTo>
                      <a:cubicBezTo>
                        <a:pt x="219627" y="234856"/>
                        <a:pt x="240571" y="248533"/>
                        <a:pt x="263945" y="258419"/>
                      </a:cubicBezTo>
                      <a:cubicBezTo>
                        <a:pt x="267256" y="259824"/>
                        <a:pt x="267757" y="260615"/>
                        <a:pt x="265428" y="263636"/>
                      </a:cubicBezTo>
                      <a:cubicBezTo>
                        <a:pt x="238944" y="297989"/>
                        <a:pt x="212561" y="332409"/>
                        <a:pt x="186300" y="366940"/>
                      </a:cubicBezTo>
                      <a:cubicBezTo>
                        <a:pt x="184126" y="369793"/>
                        <a:pt x="182544" y="369760"/>
                        <a:pt x="179601" y="368456"/>
                      </a:cubicBezTo>
                      <a:cubicBezTo>
                        <a:pt x="153675" y="356986"/>
                        <a:pt x="128161" y="344736"/>
                        <a:pt x="103906" y="329979"/>
                      </a:cubicBezTo>
                      <a:cubicBezTo>
                        <a:pt x="103059" y="329466"/>
                        <a:pt x="102290" y="328507"/>
                        <a:pt x="101019" y="328931"/>
                      </a:cubicBezTo>
                      <a:cubicBezTo>
                        <a:pt x="118653" y="354568"/>
                        <a:pt x="141737" y="373940"/>
                        <a:pt x="169558" y="388787"/>
                      </a:cubicBezTo>
                      <a:close/>
                    </a:path>
                  </a:pathLst>
                </a:custGeom>
                <a:solidFill>
                  <a:srgbClr val="EF8126"/>
                </a:solidFill>
                <a:ln w="0" cap="flat">
                  <a:noFill/>
                  <a:prstDash val="solid"/>
                  <a:miter/>
                </a:ln>
              </p:spPr>
              <p:txBody>
                <a:bodyPr rtlCol="0" anchor="ctr"/>
                <a:lstStyle/>
                <a:p>
                  <a:endParaRPr lang="en-US" sz="1641"/>
                </a:p>
              </p:txBody>
            </p:sp>
            <p:sp>
              <p:nvSpPr>
                <p:cNvPr id="463" name="Freeform: Shape 462">
                  <a:extLst>
                    <a:ext uri="{FF2B5EF4-FFF2-40B4-BE49-F238E27FC236}">
                      <a16:creationId xmlns:a16="http://schemas.microsoft.com/office/drawing/2014/main" id="{BA8E4A05-7704-4A05-8728-23262985CC2B}"/>
                    </a:ext>
                  </a:extLst>
                </p:cNvPr>
                <p:cNvSpPr/>
                <p:nvPr/>
              </p:nvSpPr>
              <p:spPr>
                <a:xfrm>
                  <a:off x="6444628" y="3515028"/>
                  <a:ext cx="162795" cy="70695"/>
                </a:xfrm>
                <a:custGeom>
                  <a:avLst/>
                  <a:gdLst>
                    <a:gd name="connsiteX0" fmla="*/ 0 w 162795"/>
                    <a:gd name="connsiteY0" fmla="*/ 18932 h 70695"/>
                    <a:gd name="connsiteX1" fmla="*/ 55286 w 162795"/>
                    <a:gd name="connsiteY1" fmla="*/ 1767 h 70695"/>
                    <a:gd name="connsiteX2" fmla="*/ 138192 w 162795"/>
                    <a:gd name="connsiteY2" fmla="*/ 7273 h 70695"/>
                    <a:gd name="connsiteX3" fmla="*/ 162770 w 162795"/>
                    <a:gd name="connsiteY3" fmla="*/ 39441 h 70695"/>
                    <a:gd name="connsiteX4" fmla="*/ 136230 w 162795"/>
                    <a:gd name="connsiteY4" fmla="*/ 70317 h 70695"/>
                    <a:gd name="connsiteX5" fmla="*/ 116446 w 162795"/>
                    <a:gd name="connsiteY5" fmla="*/ 67519 h 70695"/>
                    <a:gd name="connsiteX6" fmla="*/ 58697 w 162795"/>
                    <a:gd name="connsiteY6" fmla="*/ 59092 h 70695"/>
                    <a:gd name="connsiteX7" fmla="*/ 41888 w 162795"/>
                    <a:gd name="connsiteY7" fmla="*/ 51881 h 70695"/>
                    <a:gd name="connsiteX8" fmla="*/ 7033 w 162795"/>
                    <a:gd name="connsiteY8" fmla="*/ 23023 h 70695"/>
                    <a:gd name="connsiteX9" fmla="*/ 0 w 162795"/>
                    <a:gd name="connsiteY9" fmla="*/ 18921 h 7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95" h="70695">
                      <a:moveTo>
                        <a:pt x="0" y="18932"/>
                      </a:moveTo>
                      <a:cubicBezTo>
                        <a:pt x="17912" y="9580"/>
                        <a:pt x="36192" y="4342"/>
                        <a:pt x="55286" y="1767"/>
                      </a:cubicBezTo>
                      <a:cubicBezTo>
                        <a:pt x="83285" y="-2001"/>
                        <a:pt x="110895" y="452"/>
                        <a:pt x="138192" y="7273"/>
                      </a:cubicBezTo>
                      <a:cubicBezTo>
                        <a:pt x="153920" y="11208"/>
                        <a:pt x="163361" y="23680"/>
                        <a:pt x="162770" y="39441"/>
                      </a:cubicBezTo>
                      <a:cubicBezTo>
                        <a:pt x="162190" y="54879"/>
                        <a:pt x="151133" y="67764"/>
                        <a:pt x="136230" y="70317"/>
                      </a:cubicBezTo>
                      <a:cubicBezTo>
                        <a:pt x="129353" y="71498"/>
                        <a:pt x="122866" y="69737"/>
                        <a:pt x="116446" y="67519"/>
                      </a:cubicBezTo>
                      <a:cubicBezTo>
                        <a:pt x="97720" y="61065"/>
                        <a:pt x="78437" y="57487"/>
                        <a:pt x="58697" y="59092"/>
                      </a:cubicBezTo>
                      <a:cubicBezTo>
                        <a:pt x="51039" y="59717"/>
                        <a:pt x="46580" y="57710"/>
                        <a:pt x="41888" y="51881"/>
                      </a:cubicBezTo>
                      <a:cubicBezTo>
                        <a:pt x="32313" y="39976"/>
                        <a:pt x="20231" y="30736"/>
                        <a:pt x="7033" y="23023"/>
                      </a:cubicBezTo>
                      <a:cubicBezTo>
                        <a:pt x="4949" y="21797"/>
                        <a:pt x="2853" y="20582"/>
                        <a:pt x="0" y="18921"/>
                      </a:cubicBezTo>
                      <a:close/>
                    </a:path>
                  </a:pathLst>
                </a:custGeom>
                <a:solidFill>
                  <a:srgbClr val="009245"/>
                </a:solidFill>
                <a:ln w="0" cap="flat">
                  <a:noFill/>
                  <a:prstDash val="solid"/>
                  <a:miter/>
                </a:ln>
              </p:spPr>
              <p:txBody>
                <a:bodyPr rtlCol="0" anchor="ctr"/>
                <a:lstStyle/>
                <a:p>
                  <a:endParaRPr lang="en-US" sz="1641"/>
                </a:p>
              </p:txBody>
            </p:sp>
            <p:sp>
              <p:nvSpPr>
                <p:cNvPr id="464" name="Freeform: Shape 463">
                  <a:extLst>
                    <a:ext uri="{FF2B5EF4-FFF2-40B4-BE49-F238E27FC236}">
                      <a16:creationId xmlns:a16="http://schemas.microsoft.com/office/drawing/2014/main" id="{E29E5037-7C8B-1376-52EE-7E130627454C}"/>
                    </a:ext>
                  </a:extLst>
                </p:cNvPr>
                <p:cNvSpPr/>
                <p:nvPr/>
              </p:nvSpPr>
              <p:spPr>
                <a:xfrm>
                  <a:off x="6317415" y="3390508"/>
                  <a:ext cx="113160" cy="127715"/>
                </a:xfrm>
                <a:custGeom>
                  <a:avLst/>
                  <a:gdLst>
                    <a:gd name="connsiteX0" fmla="*/ 0 w 113160"/>
                    <a:gd name="connsiteY0" fmla="*/ 31432 h 127715"/>
                    <a:gd name="connsiteX1" fmla="*/ 20231 w 113160"/>
                    <a:gd name="connsiteY1" fmla="*/ 2942 h 127715"/>
                    <a:gd name="connsiteX2" fmla="*/ 54149 w 113160"/>
                    <a:gd name="connsiteY2" fmla="*/ 9407 h 127715"/>
                    <a:gd name="connsiteX3" fmla="*/ 113035 w 113160"/>
                    <a:gd name="connsiteY3" fmla="*/ 118373 h 127715"/>
                    <a:gd name="connsiteX4" fmla="*/ 110315 w 113160"/>
                    <a:gd name="connsiteY4" fmla="*/ 124270 h 127715"/>
                    <a:gd name="connsiteX5" fmla="*/ 92983 w 113160"/>
                    <a:gd name="connsiteY5" fmla="*/ 125217 h 127715"/>
                    <a:gd name="connsiteX6" fmla="*/ 58786 w 113160"/>
                    <a:gd name="connsiteY6" fmla="*/ 115163 h 127715"/>
                    <a:gd name="connsiteX7" fmla="*/ 53625 w 113160"/>
                    <a:gd name="connsiteY7" fmla="*/ 111496 h 127715"/>
                    <a:gd name="connsiteX8" fmla="*/ 13554 w 113160"/>
                    <a:gd name="connsiteY8" fmla="*/ 58930 h 127715"/>
                    <a:gd name="connsiteX9" fmla="*/ 0 w 113160"/>
                    <a:gd name="connsiteY9" fmla="*/ 31443 h 12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160" h="127715">
                      <a:moveTo>
                        <a:pt x="0" y="31432"/>
                      </a:moveTo>
                      <a:cubicBezTo>
                        <a:pt x="1003" y="19015"/>
                        <a:pt x="7524" y="8693"/>
                        <a:pt x="20231" y="2942"/>
                      </a:cubicBezTo>
                      <a:cubicBezTo>
                        <a:pt x="32837" y="-2754"/>
                        <a:pt x="44730" y="44"/>
                        <a:pt x="54149" y="9407"/>
                      </a:cubicBezTo>
                      <a:cubicBezTo>
                        <a:pt x="84690" y="39725"/>
                        <a:pt x="105578" y="75460"/>
                        <a:pt x="113035" y="118373"/>
                      </a:cubicBezTo>
                      <a:cubicBezTo>
                        <a:pt x="113525" y="121216"/>
                        <a:pt x="112578" y="122509"/>
                        <a:pt x="110315" y="124270"/>
                      </a:cubicBezTo>
                      <a:cubicBezTo>
                        <a:pt x="104541" y="128739"/>
                        <a:pt x="99492" y="128650"/>
                        <a:pt x="92983" y="125217"/>
                      </a:cubicBezTo>
                      <a:cubicBezTo>
                        <a:pt x="82382" y="119622"/>
                        <a:pt x="70701" y="116724"/>
                        <a:pt x="58786" y="115163"/>
                      </a:cubicBezTo>
                      <a:cubicBezTo>
                        <a:pt x="56278" y="114829"/>
                        <a:pt x="54717" y="113982"/>
                        <a:pt x="53625" y="111496"/>
                      </a:cubicBezTo>
                      <a:cubicBezTo>
                        <a:pt x="44496" y="90764"/>
                        <a:pt x="30597" y="73621"/>
                        <a:pt x="13554" y="58930"/>
                      </a:cubicBezTo>
                      <a:cubicBezTo>
                        <a:pt x="5551" y="52030"/>
                        <a:pt x="145" y="43871"/>
                        <a:pt x="0" y="31443"/>
                      </a:cubicBezTo>
                      <a:close/>
                    </a:path>
                  </a:pathLst>
                </a:custGeom>
                <a:solidFill>
                  <a:srgbClr val="009245"/>
                </a:solidFill>
                <a:ln w="0" cap="flat">
                  <a:noFill/>
                  <a:prstDash val="solid"/>
                  <a:miter/>
                </a:ln>
              </p:spPr>
              <p:txBody>
                <a:bodyPr rtlCol="0" anchor="ctr"/>
                <a:lstStyle/>
                <a:p>
                  <a:endParaRPr lang="en-US" sz="1641"/>
                </a:p>
              </p:txBody>
            </p:sp>
            <p:sp>
              <p:nvSpPr>
                <p:cNvPr id="465" name="Freeform: Shape 464">
                  <a:extLst>
                    <a:ext uri="{FF2B5EF4-FFF2-40B4-BE49-F238E27FC236}">
                      <a16:creationId xmlns:a16="http://schemas.microsoft.com/office/drawing/2014/main" id="{BBEF7C07-7064-DE61-B051-6807E2705D2E}"/>
                    </a:ext>
                  </a:extLst>
                </p:cNvPr>
                <p:cNvSpPr/>
                <p:nvPr/>
              </p:nvSpPr>
              <p:spPr>
                <a:xfrm>
                  <a:off x="6452599" y="3431777"/>
                  <a:ext cx="151610" cy="69764"/>
                </a:xfrm>
                <a:custGeom>
                  <a:avLst/>
                  <a:gdLst>
                    <a:gd name="connsiteX0" fmla="*/ 77421 w 151610"/>
                    <a:gd name="connsiteY0" fmla="*/ 58100 h 69764"/>
                    <a:gd name="connsiteX1" fmla="*/ 5471 w 151610"/>
                    <a:gd name="connsiteY1" fmla="*/ 69324 h 69764"/>
                    <a:gd name="connsiteX2" fmla="*/ 1414 w 151610"/>
                    <a:gd name="connsiteY2" fmla="*/ 66939 h 69764"/>
                    <a:gd name="connsiteX3" fmla="*/ 8080 w 151610"/>
                    <a:gd name="connsiteY3" fmla="*/ 47433 h 69764"/>
                    <a:gd name="connsiteX4" fmla="*/ 114003 w 151610"/>
                    <a:gd name="connsiteY4" fmla="*/ 473 h 69764"/>
                    <a:gd name="connsiteX5" fmla="*/ 149359 w 151610"/>
                    <a:gd name="connsiteY5" fmla="*/ 44289 h 69764"/>
                    <a:gd name="connsiteX6" fmla="*/ 128638 w 151610"/>
                    <a:gd name="connsiteY6" fmla="*/ 62837 h 69764"/>
                    <a:gd name="connsiteX7" fmla="*/ 122798 w 151610"/>
                    <a:gd name="connsiteY7" fmla="*/ 63026 h 69764"/>
                    <a:gd name="connsiteX8" fmla="*/ 77443 w 151610"/>
                    <a:gd name="connsiteY8" fmla="*/ 58100 h 6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610" h="69764">
                      <a:moveTo>
                        <a:pt x="77421" y="58100"/>
                      </a:moveTo>
                      <a:cubicBezTo>
                        <a:pt x="50826" y="57966"/>
                        <a:pt x="27798" y="61588"/>
                        <a:pt x="5471" y="69324"/>
                      </a:cubicBezTo>
                      <a:cubicBezTo>
                        <a:pt x="2540" y="70338"/>
                        <a:pt x="1983" y="69625"/>
                        <a:pt x="1414" y="66939"/>
                      </a:cubicBezTo>
                      <a:cubicBezTo>
                        <a:pt x="-1060" y="55358"/>
                        <a:pt x="-1105" y="55413"/>
                        <a:pt x="8080" y="47433"/>
                      </a:cubicBezTo>
                      <a:cubicBezTo>
                        <a:pt x="38576" y="20915"/>
                        <a:pt x="74423" y="6247"/>
                        <a:pt x="114003" y="473"/>
                      </a:cubicBezTo>
                      <a:cubicBezTo>
                        <a:pt x="144789" y="-4019"/>
                        <a:pt x="157095" y="24460"/>
                        <a:pt x="149359" y="44289"/>
                      </a:cubicBezTo>
                      <a:cubicBezTo>
                        <a:pt x="145581" y="53975"/>
                        <a:pt x="138536" y="59994"/>
                        <a:pt x="128638" y="62837"/>
                      </a:cubicBezTo>
                      <a:cubicBezTo>
                        <a:pt x="126699" y="63394"/>
                        <a:pt x="124837" y="63428"/>
                        <a:pt x="122798" y="63026"/>
                      </a:cubicBezTo>
                      <a:cubicBezTo>
                        <a:pt x="106847" y="59838"/>
                        <a:pt x="90774" y="57843"/>
                        <a:pt x="77443" y="58100"/>
                      </a:cubicBezTo>
                      <a:close/>
                    </a:path>
                  </a:pathLst>
                </a:custGeom>
                <a:solidFill>
                  <a:srgbClr val="009245"/>
                </a:solidFill>
                <a:ln w="0" cap="flat">
                  <a:noFill/>
                  <a:prstDash val="solid"/>
                  <a:miter/>
                </a:ln>
              </p:spPr>
              <p:txBody>
                <a:bodyPr rtlCol="0" anchor="ctr"/>
                <a:lstStyle/>
                <a:p>
                  <a:endParaRPr lang="en-US" sz="1641"/>
                </a:p>
              </p:txBody>
            </p:sp>
            <p:sp>
              <p:nvSpPr>
                <p:cNvPr id="466" name="Freeform: Shape 465">
                  <a:extLst>
                    <a:ext uri="{FF2B5EF4-FFF2-40B4-BE49-F238E27FC236}">
                      <a16:creationId xmlns:a16="http://schemas.microsoft.com/office/drawing/2014/main" id="{56218CF6-86D3-1E35-9BBD-6D0296BEC74B}"/>
                    </a:ext>
                  </a:extLst>
                </p:cNvPr>
                <p:cNvSpPr/>
                <p:nvPr/>
              </p:nvSpPr>
              <p:spPr>
                <a:xfrm>
                  <a:off x="6401299" y="3351640"/>
                  <a:ext cx="77421" cy="108865"/>
                </a:xfrm>
                <a:custGeom>
                  <a:avLst/>
                  <a:gdLst>
                    <a:gd name="connsiteX0" fmla="*/ 34635 w 77421"/>
                    <a:gd name="connsiteY0" fmla="*/ 0 h 108865"/>
                    <a:gd name="connsiteX1" fmla="*/ 61854 w 77421"/>
                    <a:gd name="connsiteY1" fmla="*/ 19484 h 108865"/>
                    <a:gd name="connsiteX2" fmla="*/ 77359 w 77421"/>
                    <a:gd name="connsiteY2" fmla="*/ 80633 h 108865"/>
                    <a:gd name="connsiteX3" fmla="*/ 74818 w 77421"/>
                    <a:gd name="connsiteY3" fmla="*/ 85749 h 108865"/>
                    <a:gd name="connsiteX4" fmla="*/ 44254 w 77421"/>
                    <a:gd name="connsiteY4" fmla="*/ 107618 h 108865"/>
                    <a:gd name="connsiteX5" fmla="*/ 40286 w 77421"/>
                    <a:gd name="connsiteY5" fmla="*/ 106681 h 108865"/>
                    <a:gd name="connsiteX6" fmla="*/ 6346 w 77421"/>
                    <a:gd name="connsiteY6" fmla="*/ 50225 h 108865"/>
                    <a:gd name="connsiteX7" fmla="*/ 23801 w 77421"/>
                    <a:gd name="connsiteY7" fmla="*/ 1404 h 108865"/>
                    <a:gd name="connsiteX8" fmla="*/ 34635 w 77421"/>
                    <a:gd name="connsiteY8" fmla="*/ 0 h 10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21" h="108865">
                      <a:moveTo>
                        <a:pt x="34635" y="0"/>
                      </a:moveTo>
                      <a:cubicBezTo>
                        <a:pt x="47074" y="268"/>
                        <a:pt x="56627" y="7234"/>
                        <a:pt x="61854" y="19484"/>
                      </a:cubicBezTo>
                      <a:cubicBezTo>
                        <a:pt x="70181" y="39012"/>
                        <a:pt x="75063" y="59510"/>
                        <a:pt x="77359" y="80633"/>
                      </a:cubicBezTo>
                      <a:cubicBezTo>
                        <a:pt x="77638" y="83163"/>
                        <a:pt x="77013" y="84500"/>
                        <a:pt x="74818" y="85749"/>
                      </a:cubicBezTo>
                      <a:cubicBezTo>
                        <a:pt x="63861" y="91946"/>
                        <a:pt x="53695" y="99303"/>
                        <a:pt x="44254" y="107618"/>
                      </a:cubicBezTo>
                      <a:cubicBezTo>
                        <a:pt x="42114" y="109502"/>
                        <a:pt x="41367" y="109301"/>
                        <a:pt x="40286" y="106681"/>
                      </a:cubicBezTo>
                      <a:cubicBezTo>
                        <a:pt x="31782" y="86183"/>
                        <a:pt x="19565" y="67993"/>
                        <a:pt x="6346" y="50225"/>
                      </a:cubicBezTo>
                      <a:cubicBezTo>
                        <a:pt x="-6829" y="32503"/>
                        <a:pt x="1241" y="8772"/>
                        <a:pt x="23801" y="1404"/>
                      </a:cubicBezTo>
                      <a:cubicBezTo>
                        <a:pt x="26877" y="401"/>
                        <a:pt x="30076" y="78"/>
                        <a:pt x="34635" y="0"/>
                      </a:cubicBezTo>
                      <a:close/>
                    </a:path>
                  </a:pathLst>
                </a:custGeom>
                <a:solidFill>
                  <a:srgbClr val="009245"/>
                </a:solidFill>
                <a:ln w="0" cap="flat">
                  <a:noFill/>
                  <a:prstDash val="solid"/>
                  <a:miter/>
                </a:ln>
              </p:spPr>
              <p:txBody>
                <a:bodyPr rtlCol="0" anchor="ctr"/>
                <a:lstStyle/>
                <a:p>
                  <a:endParaRPr lang="en-US" sz="1641"/>
                </a:p>
              </p:txBody>
            </p:sp>
            <p:sp>
              <p:nvSpPr>
                <p:cNvPr id="467" name="Freeform: Shape 466">
                  <a:extLst>
                    <a:ext uri="{FF2B5EF4-FFF2-40B4-BE49-F238E27FC236}">
                      <a16:creationId xmlns:a16="http://schemas.microsoft.com/office/drawing/2014/main" id="{C39C36D8-5E28-54DF-EE40-0157CB481CB5}"/>
                    </a:ext>
                  </a:extLst>
                </p:cNvPr>
                <p:cNvSpPr/>
                <p:nvPr/>
              </p:nvSpPr>
              <p:spPr>
                <a:xfrm>
                  <a:off x="6496946" y="3341738"/>
                  <a:ext cx="96819" cy="81450"/>
                </a:xfrm>
                <a:custGeom>
                  <a:avLst/>
                  <a:gdLst>
                    <a:gd name="connsiteX0" fmla="*/ 96820 w 96819"/>
                    <a:gd name="connsiteY0" fmla="*/ 31013 h 81450"/>
                    <a:gd name="connsiteX1" fmla="*/ 85417 w 96819"/>
                    <a:gd name="connsiteY1" fmla="*/ 56660 h 81450"/>
                    <a:gd name="connsiteX2" fmla="*/ 57618 w 96819"/>
                    <a:gd name="connsiteY2" fmla="*/ 67261 h 81450"/>
                    <a:gd name="connsiteX3" fmla="*/ 10046 w 96819"/>
                    <a:gd name="connsiteY3" fmla="*/ 80703 h 81450"/>
                    <a:gd name="connsiteX4" fmla="*/ 5297 w 96819"/>
                    <a:gd name="connsiteY4" fmla="*/ 77972 h 81450"/>
                    <a:gd name="connsiteX5" fmla="*/ 348 w 96819"/>
                    <a:gd name="connsiteY5" fmla="*/ 53250 h 81450"/>
                    <a:gd name="connsiteX6" fmla="*/ 1128 w 96819"/>
                    <a:gd name="connsiteY6" fmla="*/ 48156 h 81450"/>
                    <a:gd name="connsiteX7" fmla="*/ 47809 w 96819"/>
                    <a:gd name="connsiteY7" fmla="*/ 5655 h 81450"/>
                    <a:gd name="connsiteX8" fmla="*/ 80000 w 96819"/>
                    <a:gd name="connsiteY8" fmla="*/ 3949 h 81450"/>
                    <a:gd name="connsiteX9" fmla="*/ 96820 w 96819"/>
                    <a:gd name="connsiteY9" fmla="*/ 31024 h 8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19" h="81450">
                      <a:moveTo>
                        <a:pt x="96820" y="31013"/>
                      </a:moveTo>
                      <a:cubicBezTo>
                        <a:pt x="96808" y="42817"/>
                        <a:pt x="92840" y="50574"/>
                        <a:pt x="85417" y="56660"/>
                      </a:cubicBezTo>
                      <a:cubicBezTo>
                        <a:pt x="77325" y="63292"/>
                        <a:pt x="67761" y="65745"/>
                        <a:pt x="57618" y="67261"/>
                      </a:cubicBezTo>
                      <a:cubicBezTo>
                        <a:pt x="41233" y="69713"/>
                        <a:pt x="25383" y="74439"/>
                        <a:pt x="10046" y="80703"/>
                      </a:cubicBezTo>
                      <a:cubicBezTo>
                        <a:pt x="6713" y="82063"/>
                        <a:pt x="5710" y="81795"/>
                        <a:pt x="5297" y="77972"/>
                      </a:cubicBezTo>
                      <a:cubicBezTo>
                        <a:pt x="4405" y="69601"/>
                        <a:pt x="2555" y="61375"/>
                        <a:pt x="348" y="53250"/>
                      </a:cubicBezTo>
                      <a:cubicBezTo>
                        <a:pt x="-165" y="51366"/>
                        <a:pt x="-265" y="49817"/>
                        <a:pt x="1128" y="48156"/>
                      </a:cubicBezTo>
                      <a:cubicBezTo>
                        <a:pt x="14783" y="31882"/>
                        <a:pt x="29685" y="17002"/>
                        <a:pt x="47809" y="5655"/>
                      </a:cubicBezTo>
                      <a:cubicBezTo>
                        <a:pt x="58220" y="-866"/>
                        <a:pt x="69121" y="-2159"/>
                        <a:pt x="80000" y="3949"/>
                      </a:cubicBezTo>
                      <a:cubicBezTo>
                        <a:pt x="91202" y="10236"/>
                        <a:pt x="96396" y="20424"/>
                        <a:pt x="96820" y="31024"/>
                      </a:cubicBezTo>
                      <a:close/>
                    </a:path>
                  </a:pathLst>
                </a:custGeom>
                <a:solidFill>
                  <a:srgbClr val="009245"/>
                </a:solidFill>
                <a:ln w="0" cap="flat">
                  <a:noFill/>
                  <a:prstDash val="solid"/>
                  <a:miter/>
                </a:ln>
              </p:spPr>
              <p:txBody>
                <a:bodyPr rtlCol="0" anchor="ctr"/>
                <a:lstStyle/>
                <a:p>
                  <a:endParaRPr lang="en-US" sz="1641"/>
                </a:p>
              </p:txBody>
            </p:sp>
          </p:grpSp>
        </p:grpSp>
      </p:grpSp>
      <p:grpSp>
        <p:nvGrpSpPr>
          <p:cNvPr id="9" name="Group 8">
            <a:extLst>
              <a:ext uri="{FF2B5EF4-FFF2-40B4-BE49-F238E27FC236}">
                <a16:creationId xmlns:a16="http://schemas.microsoft.com/office/drawing/2014/main" id="{0CAB4055-46D2-DC88-3F40-AB4F76ED79C7}"/>
              </a:ext>
            </a:extLst>
          </p:cNvPr>
          <p:cNvGrpSpPr/>
          <p:nvPr/>
        </p:nvGrpSpPr>
        <p:grpSpPr>
          <a:xfrm>
            <a:off x="7687926" y="4176739"/>
            <a:ext cx="518242" cy="617782"/>
            <a:chOff x="7687926" y="4119589"/>
            <a:chExt cx="518242" cy="617782"/>
          </a:xfrm>
        </p:grpSpPr>
        <p:grpSp>
          <p:nvGrpSpPr>
            <p:cNvPr id="478" name="Group 477">
              <a:extLst>
                <a:ext uri="{FF2B5EF4-FFF2-40B4-BE49-F238E27FC236}">
                  <a16:creationId xmlns:a16="http://schemas.microsoft.com/office/drawing/2014/main" id="{5FCF487C-F2E0-7E87-6654-B48E3B60691E}"/>
                </a:ext>
              </a:extLst>
            </p:cNvPr>
            <p:cNvGrpSpPr/>
            <p:nvPr/>
          </p:nvGrpSpPr>
          <p:grpSpPr>
            <a:xfrm>
              <a:off x="7855631" y="4119589"/>
              <a:ext cx="350537" cy="569232"/>
              <a:chOff x="5086387" y="1785974"/>
              <a:chExt cx="2020942" cy="3281759"/>
            </a:xfrm>
          </p:grpSpPr>
          <p:sp>
            <p:nvSpPr>
              <p:cNvPr id="482" name="Freeform: Shape 481">
                <a:extLst>
                  <a:ext uri="{FF2B5EF4-FFF2-40B4-BE49-F238E27FC236}">
                    <a16:creationId xmlns:a16="http://schemas.microsoft.com/office/drawing/2014/main" id="{EF0FE8FD-E9EC-598C-8DCB-182306A02EF6}"/>
                  </a:ext>
                </a:extLst>
              </p:cNvPr>
              <p:cNvSpPr/>
              <p:nvPr/>
            </p:nvSpPr>
            <p:spPr>
              <a:xfrm>
                <a:off x="5808965" y="1785974"/>
                <a:ext cx="573232" cy="1110204"/>
              </a:xfrm>
              <a:custGeom>
                <a:avLst/>
                <a:gdLst>
                  <a:gd name="connsiteX0" fmla="*/ 572879 w 573232"/>
                  <a:gd name="connsiteY0" fmla="*/ 582702 h 1110204"/>
                  <a:gd name="connsiteX1" fmla="*/ 555163 w 573232"/>
                  <a:gd name="connsiteY1" fmla="*/ 628137 h 1110204"/>
                  <a:gd name="connsiteX2" fmla="*/ 316181 w 573232"/>
                  <a:gd name="connsiteY2" fmla="*/ 1074288 h 1110204"/>
                  <a:gd name="connsiteX3" fmla="*/ 289892 w 573232"/>
                  <a:gd name="connsiteY3" fmla="*/ 1110102 h 1110204"/>
                  <a:gd name="connsiteX4" fmla="*/ 258935 w 573232"/>
                  <a:gd name="connsiteY4" fmla="*/ 1074002 h 1110204"/>
                  <a:gd name="connsiteX5" fmla="*/ 15095 w 573232"/>
                  <a:gd name="connsiteY5" fmla="*/ 630613 h 1110204"/>
                  <a:gd name="connsiteX6" fmla="*/ 3094 w 573232"/>
                  <a:gd name="connsiteY6" fmla="*/ 573558 h 1110204"/>
                  <a:gd name="connsiteX7" fmla="*/ 233885 w 573232"/>
                  <a:gd name="connsiteY7" fmla="*/ 37301 h 1110204"/>
                  <a:gd name="connsiteX8" fmla="*/ 337231 w 573232"/>
                  <a:gd name="connsiteY8" fmla="*/ 31586 h 1110204"/>
                  <a:gd name="connsiteX9" fmla="*/ 570689 w 573232"/>
                  <a:gd name="connsiteY9" fmla="*/ 571653 h 1110204"/>
                  <a:gd name="connsiteX10" fmla="*/ 572784 w 573232"/>
                  <a:gd name="connsiteY10" fmla="*/ 582702 h 111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3232" h="1110204">
                    <a:moveTo>
                      <a:pt x="572879" y="582702"/>
                    </a:moveTo>
                    <a:cubicBezTo>
                      <a:pt x="575261" y="603276"/>
                      <a:pt x="565164" y="615754"/>
                      <a:pt x="555163" y="628137"/>
                    </a:cubicBezTo>
                    <a:cubicBezTo>
                      <a:pt x="446864" y="761487"/>
                      <a:pt x="365234" y="909124"/>
                      <a:pt x="316181" y="1074288"/>
                    </a:cubicBezTo>
                    <a:cubicBezTo>
                      <a:pt x="311894" y="1088861"/>
                      <a:pt x="309418" y="1108673"/>
                      <a:pt x="289892" y="1110102"/>
                    </a:cubicBezTo>
                    <a:cubicBezTo>
                      <a:pt x="266365" y="1111911"/>
                      <a:pt x="264365" y="1089432"/>
                      <a:pt x="258935" y="1074002"/>
                    </a:cubicBezTo>
                    <a:cubicBezTo>
                      <a:pt x="202547" y="912458"/>
                      <a:pt x="129776" y="759963"/>
                      <a:pt x="15095" y="630613"/>
                    </a:cubicBezTo>
                    <a:cubicBezTo>
                      <a:pt x="-240" y="613373"/>
                      <a:pt x="-3193" y="595466"/>
                      <a:pt x="3094" y="573558"/>
                    </a:cubicBezTo>
                    <a:cubicBezTo>
                      <a:pt x="57672" y="385154"/>
                      <a:pt x="133872" y="205989"/>
                      <a:pt x="233885" y="37301"/>
                    </a:cubicBezTo>
                    <a:cubicBezTo>
                      <a:pt x="261698" y="-9753"/>
                      <a:pt x="310085" y="-12991"/>
                      <a:pt x="337231" y="31586"/>
                    </a:cubicBezTo>
                    <a:cubicBezTo>
                      <a:pt x="440101" y="200559"/>
                      <a:pt x="516110" y="381534"/>
                      <a:pt x="570689" y="571653"/>
                    </a:cubicBezTo>
                    <a:cubicBezTo>
                      <a:pt x="572022" y="576225"/>
                      <a:pt x="572498" y="580988"/>
                      <a:pt x="572784" y="582702"/>
                    </a:cubicBezTo>
                    <a:close/>
                  </a:path>
                </a:pathLst>
              </a:custGeom>
              <a:solidFill>
                <a:srgbClr val="17948B"/>
              </a:solidFill>
              <a:ln w="0" cap="flat">
                <a:noFill/>
                <a:prstDash val="solid"/>
                <a:miter/>
              </a:ln>
            </p:spPr>
            <p:txBody>
              <a:bodyPr rtlCol="0" anchor="ctr"/>
              <a:lstStyle/>
              <a:p>
                <a:endParaRPr lang="en-US" sz="1641"/>
              </a:p>
            </p:txBody>
          </p:sp>
          <p:sp>
            <p:nvSpPr>
              <p:cNvPr id="483" name="Freeform: Shape 482">
                <a:extLst>
                  <a:ext uri="{FF2B5EF4-FFF2-40B4-BE49-F238E27FC236}">
                    <a16:creationId xmlns:a16="http://schemas.microsoft.com/office/drawing/2014/main" id="{CDEA696A-0D26-4EBB-E82F-8705960E0FA4}"/>
                  </a:ext>
                </a:extLst>
              </p:cNvPr>
              <p:cNvSpPr/>
              <p:nvPr/>
            </p:nvSpPr>
            <p:spPr>
              <a:xfrm>
                <a:off x="5260476" y="2184463"/>
                <a:ext cx="709346" cy="811761"/>
              </a:xfrm>
              <a:custGeom>
                <a:avLst/>
                <a:gdLst>
                  <a:gd name="connsiteX0" fmla="*/ 62284 w 709346"/>
                  <a:gd name="connsiteY0" fmla="*/ 0 h 811761"/>
                  <a:gd name="connsiteX1" fmla="*/ 200968 w 709346"/>
                  <a:gd name="connsiteY1" fmla="*/ 61436 h 811761"/>
                  <a:gd name="connsiteX2" fmla="*/ 704935 w 709346"/>
                  <a:gd name="connsiteY2" fmla="*/ 681228 h 811761"/>
                  <a:gd name="connsiteX3" fmla="*/ 673789 w 709346"/>
                  <a:gd name="connsiteY3" fmla="*/ 733997 h 811761"/>
                  <a:gd name="connsiteX4" fmla="*/ 487099 w 709346"/>
                  <a:gd name="connsiteY4" fmla="*/ 802862 h 811761"/>
                  <a:gd name="connsiteX5" fmla="*/ 420900 w 709346"/>
                  <a:gd name="connsiteY5" fmla="*/ 798767 h 811761"/>
                  <a:gd name="connsiteX6" fmla="*/ 180584 w 709346"/>
                  <a:gd name="connsiteY6" fmla="*/ 663702 h 811761"/>
                  <a:gd name="connsiteX7" fmla="*/ 137531 w 709346"/>
                  <a:gd name="connsiteY7" fmla="*/ 610838 h 811761"/>
                  <a:gd name="connsiteX8" fmla="*/ 2562 w 709346"/>
                  <a:gd name="connsiteY8" fmla="*/ 80772 h 811761"/>
                  <a:gd name="connsiteX9" fmla="*/ 62093 w 709346"/>
                  <a:gd name="connsiteY9" fmla="*/ 0 h 81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346" h="811761">
                    <a:moveTo>
                      <a:pt x="62284" y="0"/>
                    </a:moveTo>
                    <a:cubicBezTo>
                      <a:pt x="108956" y="11621"/>
                      <a:pt x="155438" y="36481"/>
                      <a:pt x="200968" y="61436"/>
                    </a:cubicBezTo>
                    <a:cubicBezTo>
                      <a:pt x="452999" y="199263"/>
                      <a:pt x="612352" y="413099"/>
                      <a:pt x="704935" y="681228"/>
                    </a:cubicBezTo>
                    <a:cubicBezTo>
                      <a:pt x="716175" y="713899"/>
                      <a:pt x="705983" y="727901"/>
                      <a:pt x="673789" y="733997"/>
                    </a:cubicBezTo>
                    <a:cubicBezTo>
                      <a:pt x="607876" y="746474"/>
                      <a:pt x="545487" y="769620"/>
                      <a:pt x="487099" y="802862"/>
                    </a:cubicBezTo>
                    <a:cubicBezTo>
                      <a:pt x="463477" y="816293"/>
                      <a:pt x="442903" y="814197"/>
                      <a:pt x="420900" y="798767"/>
                    </a:cubicBezTo>
                    <a:cubicBezTo>
                      <a:pt x="345367" y="745712"/>
                      <a:pt x="264118" y="702564"/>
                      <a:pt x="180584" y="663702"/>
                    </a:cubicBezTo>
                    <a:cubicBezTo>
                      <a:pt x="156676" y="652558"/>
                      <a:pt x="143818" y="635508"/>
                      <a:pt x="137531" y="610838"/>
                    </a:cubicBezTo>
                    <a:cubicBezTo>
                      <a:pt x="92668" y="434149"/>
                      <a:pt x="46948" y="257556"/>
                      <a:pt x="2562" y="80772"/>
                    </a:cubicBezTo>
                    <a:cubicBezTo>
                      <a:pt x="-8582" y="36481"/>
                      <a:pt x="17611" y="0"/>
                      <a:pt x="62093" y="0"/>
                    </a:cubicBezTo>
                    <a:close/>
                  </a:path>
                </a:pathLst>
              </a:custGeom>
              <a:solidFill>
                <a:srgbClr val="17948B"/>
              </a:solidFill>
              <a:ln w="0" cap="flat">
                <a:noFill/>
                <a:prstDash val="solid"/>
                <a:miter/>
              </a:ln>
            </p:spPr>
            <p:txBody>
              <a:bodyPr rtlCol="0" anchor="ctr"/>
              <a:lstStyle/>
              <a:p>
                <a:endParaRPr lang="en-US" sz="1641"/>
              </a:p>
            </p:txBody>
          </p:sp>
          <p:sp>
            <p:nvSpPr>
              <p:cNvPr id="484" name="Freeform: Shape 483">
                <a:extLst>
                  <a:ext uri="{FF2B5EF4-FFF2-40B4-BE49-F238E27FC236}">
                    <a16:creationId xmlns:a16="http://schemas.microsoft.com/office/drawing/2014/main" id="{A3BB24BE-06AE-C168-2B75-DC6959808A86}"/>
                  </a:ext>
                </a:extLst>
              </p:cNvPr>
              <p:cNvSpPr/>
              <p:nvPr/>
            </p:nvSpPr>
            <p:spPr>
              <a:xfrm>
                <a:off x="6224350" y="2186498"/>
                <a:ext cx="709754" cy="797135"/>
              </a:xfrm>
              <a:custGeom>
                <a:avLst/>
                <a:gdLst>
                  <a:gd name="connsiteX0" fmla="*/ 709754 w 709754"/>
                  <a:gd name="connsiteY0" fmla="*/ 62544 h 797135"/>
                  <a:gd name="connsiteX1" fmla="*/ 655366 w 709754"/>
                  <a:gd name="connsiteY1" fmla="*/ 277809 h 797135"/>
                  <a:gd name="connsiteX2" fmla="*/ 575547 w 709754"/>
                  <a:gd name="connsiteY2" fmla="*/ 590991 h 797135"/>
                  <a:gd name="connsiteX3" fmla="*/ 514015 w 709754"/>
                  <a:gd name="connsiteY3" fmla="*/ 668239 h 797135"/>
                  <a:gd name="connsiteX4" fmla="*/ 306561 w 709754"/>
                  <a:gd name="connsiteY4" fmla="*/ 783491 h 797135"/>
                  <a:gd name="connsiteX5" fmla="*/ 236457 w 709754"/>
                  <a:gd name="connsiteY5" fmla="*/ 788539 h 797135"/>
                  <a:gd name="connsiteX6" fmla="*/ 37670 w 709754"/>
                  <a:gd name="connsiteY6" fmla="*/ 725389 h 797135"/>
                  <a:gd name="connsiteX7" fmla="*/ 4047 w 709754"/>
                  <a:gd name="connsiteY7" fmla="*/ 674144 h 797135"/>
                  <a:gd name="connsiteX8" fmla="*/ 619743 w 709754"/>
                  <a:gd name="connsiteY8" fmla="*/ 5870 h 797135"/>
                  <a:gd name="connsiteX9" fmla="*/ 709754 w 709754"/>
                  <a:gd name="connsiteY9" fmla="*/ 62544 h 79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754" h="797135">
                    <a:moveTo>
                      <a:pt x="709754" y="62544"/>
                    </a:moveTo>
                    <a:cubicBezTo>
                      <a:pt x="692609" y="130362"/>
                      <a:pt x="674131" y="204085"/>
                      <a:pt x="655366" y="277809"/>
                    </a:cubicBezTo>
                    <a:cubicBezTo>
                      <a:pt x="628696" y="382203"/>
                      <a:pt x="600883" y="486311"/>
                      <a:pt x="575547" y="590991"/>
                    </a:cubicBezTo>
                    <a:cubicBezTo>
                      <a:pt x="566689" y="627567"/>
                      <a:pt x="550591" y="653094"/>
                      <a:pt x="514015" y="668239"/>
                    </a:cubicBezTo>
                    <a:cubicBezTo>
                      <a:pt x="440673" y="698623"/>
                      <a:pt x="371998" y="738628"/>
                      <a:pt x="306561" y="783491"/>
                    </a:cubicBezTo>
                    <a:cubicBezTo>
                      <a:pt x="282939" y="799684"/>
                      <a:pt x="262841" y="801589"/>
                      <a:pt x="236457" y="788539"/>
                    </a:cubicBezTo>
                    <a:cubicBezTo>
                      <a:pt x="173687" y="757488"/>
                      <a:pt x="106250" y="738914"/>
                      <a:pt x="37670" y="725389"/>
                    </a:cubicBezTo>
                    <a:cubicBezTo>
                      <a:pt x="7762" y="719483"/>
                      <a:pt x="-7955" y="708815"/>
                      <a:pt x="4047" y="674144"/>
                    </a:cubicBezTo>
                    <a:cubicBezTo>
                      <a:pt x="111679" y="361248"/>
                      <a:pt x="302465" y="125314"/>
                      <a:pt x="619743" y="5870"/>
                    </a:cubicBezTo>
                    <a:cubicBezTo>
                      <a:pt x="667177" y="-11942"/>
                      <a:pt x="708611" y="11871"/>
                      <a:pt x="709754" y="62544"/>
                    </a:cubicBezTo>
                    <a:close/>
                  </a:path>
                </a:pathLst>
              </a:custGeom>
              <a:solidFill>
                <a:srgbClr val="17948B"/>
              </a:solidFill>
              <a:ln w="0" cap="flat">
                <a:noFill/>
                <a:prstDash val="solid"/>
                <a:miter/>
              </a:ln>
            </p:spPr>
            <p:txBody>
              <a:bodyPr rtlCol="0" anchor="ctr"/>
              <a:lstStyle/>
              <a:p>
                <a:endParaRPr lang="en-US" sz="1641"/>
              </a:p>
            </p:txBody>
          </p:sp>
          <p:sp>
            <p:nvSpPr>
              <p:cNvPr id="485" name="Freeform: Shape 484">
                <a:extLst>
                  <a:ext uri="{FF2B5EF4-FFF2-40B4-BE49-F238E27FC236}">
                    <a16:creationId xmlns:a16="http://schemas.microsoft.com/office/drawing/2014/main" id="{D68E8CED-2E1D-49DA-242F-DD0A3E6237D1}"/>
                  </a:ext>
                </a:extLst>
              </p:cNvPr>
              <p:cNvSpPr/>
              <p:nvPr/>
            </p:nvSpPr>
            <p:spPr>
              <a:xfrm>
                <a:off x="6195026" y="4407949"/>
                <a:ext cx="543624" cy="558654"/>
              </a:xfrm>
              <a:custGeom>
                <a:avLst/>
                <a:gdLst>
                  <a:gd name="connsiteX0" fmla="*/ 543625 w 543624"/>
                  <a:gd name="connsiteY0" fmla="*/ 318832 h 558654"/>
                  <a:gd name="connsiteX1" fmla="*/ 528385 w 543624"/>
                  <a:gd name="connsiteY1" fmla="*/ 350645 h 558654"/>
                  <a:gd name="connsiteX2" fmla="*/ 306262 w 543624"/>
                  <a:gd name="connsiteY2" fmla="*/ 548860 h 558654"/>
                  <a:gd name="connsiteX3" fmla="*/ 247873 w 543624"/>
                  <a:gd name="connsiteY3" fmla="*/ 541907 h 558654"/>
                  <a:gd name="connsiteX4" fmla="*/ 12701 w 543624"/>
                  <a:gd name="connsiteY4" fmla="*/ 287399 h 558654"/>
                  <a:gd name="connsiteX5" fmla="*/ 11177 w 543624"/>
                  <a:gd name="connsiteY5" fmla="*/ 237679 h 558654"/>
                  <a:gd name="connsiteX6" fmla="*/ 216727 w 543624"/>
                  <a:gd name="connsiteY6" fmla="*/ 13936 h 558654"/>
                  <a:gd name="connsiteX7" fmla="*/ 263876 w 543624"/>
                  <a:gd name="connsiteY7" fmla="*/ 13365 h 558654"/>
                  <a:gd name="connsiteX8" fmla="*/ 532481 w 543624"/>
                  <a:gd name="connsiteY8" fmla="*/ 301591 h 558654"/>
                  <a:gd name="connsiteX9" fmla="*/ 543625 w 543624"/>
                  <a:gd name="connsiteY9" fmla="*/ 318736 h 558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624" h="558654">
                    <a:moveTo>
                      <a:pt x="543625" y="318832"/>
                    </a:moveTo>
                    <a:cubicBezTo>
                      <a:pt x="543625" y="334357"/>
                      <a:pt x="535052" y="341882"/>
                      <a:pt x="528385" y="350645"/>
                    </a:cubicBezTo>
                    <a:cubicBezTo>
                      <a:pt x="467615" y="431608"/>
                      <a:pt x="389224" y="492758"/>
                      <a:pt x="306262" y="548860"/>
                    </a:cubicBezTo>
                    <a:cubicBezTo>
                      <a:pt x="284449" y="563624"/>
                      <a:pt x="266257" y="562005"/>
                      <a:pt x="247873" y="541907"/>
                    </a:cubicBezTo>
                    <a:cubicBezTo>
                      <a:pt x="169864" y="456658"/>
                      <a:pt x="91378" y="371981"/>
                      <a:pt x="12701" y="287399"/>
                    </a:cubicBezTo>
                    <a:cubicBezTo>
                      <a:pt x="-2729" y="270730"/>
                      <a:pt x="-5110" y="255300"/>
                      <a:pt x="11177" y="237679"/>
                    </a:cubicBezTo>
                    <a:cubicBezTo>
                      <a:pt x="79948" y="163288"/>
                      <a:pt x="148528" y="88803"/>
                      <a:pt x="216727" y="13936"/>
                    </a:cubicBezTo>
                    <a:cubicBezTo>
                      <a:pt x="233110" y="-4066"/>
                      <a:pt x="246826" y="-5018"/>
                      <a:pt x="263876" y="13365"/>
                    </a:cubicBezTo>
                    <a:cubicBezTo>
                      <a:pt x="353125" y="109663"/>
                      <a:pt x="443041" y="205484"/>
                      <a:pt x="532481" y="301591"/>
                    </a:cubicBezTo>
                    <a:cubicBezTo>
                      <a:pt x="537624" y="307116"/>
                      <a:pt x="540958" y="314450"/>
                      <a:pt x="543625" y="318736"/>
                    </a:cubicBezTo>
                    <a:close/>
                  </a:path>
                </a:pathLst>
              </a:custGeom>
              <a:solidFill>
                <a:srgbClr val="FFC000"/>
              </a:solidFill>
              <a:ln w="0" cap="flat">
                <a:noFill/>
                <a:prstDash val="solid"/>
                <a:miter/>
              </a:ln>
            </p:spPr>
            <p:txBody>
              <a:bodyPr rtlCol="0" anchor="ctr"/>
              <a:lstStyle/>
              <a:p>
                <a:endParaRPr lang="en-US" sz="1641"/>
              </a:p>
            </p:txBody>
          </p:sp>
          <p:sp>
            <p:nvSpPr>
              <p:cNvPr id="486" name="Freeform: Shape 485">
                <a:extLst>
                  <a:ext uri="{FF2B5EF4-FFF2-40B4-BE49-F238E27FC236}">
                    <a16:creationId xmlns:a16="http://schemas.microsoft.com/office/drawing/2014/main" id="{28BC30DD-AB30-FABB-0585-5315C80AE862}"/>
                  </a:ext>
                </a:extLst>
              </p:cNvPr>
              <p:cNvSpPr/>
              <p:nvPr/>
            </p:nvSpPr>
            <p:spPr>
              <a:xfrm>
                <a:off x="5501732" y="4414437"/>
                <a:ext cx="537592" cy="552182"/>
              </a:xfrm>
              <a:custGeom>
                <a:avLst/>
                <a:gdLst>
                  <a:gd name="connsiteX0" fmla="*/ 256606 w 537592"/>
                  <a:gd name="connsiteY0" fmla="*/ 552183 h 552182"/>
                  <a:gd name="connsiteX1" fmla="*/ 225840 w 537592"/>
                  <a:gd name="connsiteY1" fmla="*/ 537991 h 552182"/>
                  <a:gd name="connsiteX2" fmla="*/ 12766 w 537592"/>
                  <a:gd name="connsiteY2" fmla="*/ 349872 h 552182"/>
                  <a:gd name="connsiteX3" fmla="*/ 16671 w 537592"/>
                  <a:gd name="connsiteY3" fmla="*/ 288055 h 552182"/>
                  <a:gd name="connsiteX4" fmla="*/ 270227 w 537592"/>
                  <a:gd name="connsiteY4" fmla="*/ 16878 h 552182"/>
                  <a:gd name="connsiteX5" fmla="*/ 328710 w 537592"/>
                  <a:gd name="connsiteY5" fmla="*/ 17640 h 552182"/>
                  <a:gd name="connsiteX6" fmla="*/ 524830 w 537592"/>
                  <a:gd name="connsiteY6" fmla="*/ 231667 h 552182"/>
                  <a:gd name="connsiteX7" fmla="*/ 527688 w 537592"/>
                  <a:gd name="connsiteY7" fmla="*/ 276529 h 552182"/>
                  <a:gd name="connsiteX8" fmla="*/ 288420 w 537592"/>
                  <a:gd name="connsiteY8" fmla="*/ 534943 h 552182"/>
                  <a:gd name="connsiteX9" fmla="*/ 256606 w 537592"/>
                  <a:gd name="connsiteY9" fmla="*/ 552183 h 55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592" h="552182">
                    <a:moveTo>
                      <a:pt x="256606" y="552183"/>
                    </a:moveTo>
                    <a:cubicBezTo>
                      <a:pt x="248605" y="548563"/>
                      <a:pt x="236318" y="544658"/>
                      <a:pt x="225840" y="537991"/>
                    </a:cubicBezTo>
                    <a:cubicBezTo>
                      <a:pt x="144878" y="486556"/>
                      <a:pt x="73631" y="424262"/>
                      <a:pt x="12766" y="349872"/>
                    </a:cubicBezTo>
                    <a:cubicBezTo>
                      <a:pt x="-6189" y="326726"/>
                      <a:pt x="-3331" y="309105"/>
                      <a:pt x="16671" y="288055"/>
                    </a:cubicBezTo>
                    <a:cubicBezTo>
                      <a:pt x="101825" y="198329"/>
                      <a:pt x="186312" y="107842"/>
                      <a:pt x="270227" y="16878"/>
                    </a:cubicBezTo>
                    <a:cubicBezTo>
                      <a:pt x="291563" y="-6268"/>
                      <a:pt x="308136" y="-5220"/>
                      <a:pt x="328710" y="17640"/>
                    </a:cubicBezTo>
                    <a:cubicBezTo>
                      <a:pt x="393480" y="89553"/>
                      <a:pt x="459108" y="160705"/>
                      <a:pt x="524830" y="231667"/>
                    </a:cubicBezTo>
                    <a:cubicBezTo>
                      <a:pt x="538641" y="246621"/>
                      <a:pt x="543594" y="259384"/>
                      <a:pt x="527688" y="276529"/>
                    </a:cubicBezTo>
                    <a:cubicBezTo>
                      <a:pt x="447678" y="362445"/>
                      <a:pt x="368239" y="448836"/>
                      <a:pt x="288420" y="534943"/>
                    </a:cubicBezTo>
                    <a:cubicBezTo>
                      <a:pt x="280990" y="543039"/>
                      <a:pt x="273180" y="551326"/>
                      <a:pt x="256606" y="552183"/>
                    </a:cubicBezTo>
                    <a:close/>
                  </a:path>
                </a:pathLst>
              </a:custGeom>
              <a:solidFill>
                <a:srgbClr val="FFC000"/>
              </a:solidFill>
              <a:ln w="0" cap="flat">
                <a:noFill/>
                <a:prstDash val="solid"/>
                <a:miter/>
              </a:ln>
            </p:spPr>
            <p:txBody>
              <a:bodyPr rtlCol="0" anchor="ctr"/>
              <a:lstStyle/>
              <a:p>
                <a:endParaRPr lang="en-US" sz="1641"/>
              </a:p>
            </p:txBody>
          </p:sp>
          <p:sp>
            <p:nvSpPr>
              <p:cNvPr id="487" name="Freeform: Shape 486">
                <a:extLst>
                  <a:ext uri="{FF2B5EF4-FFF2-40B4-BE49-F238E27FC236}">
                    <a16:creationId xmlns:a16="http://schemas.microsoft.com/office/drawing/2014/main" id="{25AA367C-E334-E29F-ADBF-C999CD783D02}"/>
                  </a:ext>
                </a:extLst>
              </p:cNvPr>
              <p:cNvSpPr/>
              <p:nvPr/>
            </p:nvSpPr>
            <p:spPr>
              <a:xfrm>
                <a:off x="5308970" y="3374417"/>
                <a:ext cx="457992" cy="576396"/>
              </a:xfrm>
              <a:custGeom>
                <a:avLst/>
                <a:gdLst>
                  <a:gd name="connsiteX0" fmla="*/ 1026 w 457992"/>
                  <a:gd name="connsiteY0" fmla="*/ 322711 h 576396"/>
                  <a:gd name="connsiteX1" fmla="*/ 142377 w 457992"/>
                  <a:gd name="connsiteY1" fmla="*/ 12387 h 576396"/>
                  <a:gd name="connsiteX2" fmla="*/ 181525 w 457992"/>
                  <a:gd name="connsiteY2" fmla="*/ 11910 h 576396"/>
                  <a:gd name="connsiteX3" fmla="*/ 447939 w 457992"/>
                  <a:gd name="connsiteY3" fmla="*/ 296517 h 576396"/>
                  <a:gd name="connsiteX4" fmla="*/ 445939 w 457992"/>
                  <a:gd name="connsiteY4" fmla="*/ 341951 h 576396"/>
                  <a:gd name="connsiteX5" fmla="*/ 243438 w 457992"/>
                  <a:gd name="connsiteY5" fmla="*/ 562551 h 576396"/>
                  <a:gd name="connsiteX6" fmla="*/ 200004 w 457992"/>
                  <a:gd name="connsiteY6" fmla="*/ 565027 h 576396"/>
                  <a:gd name="connsiteX7" fmla="*/ 11123 w 457992"/>
                  <a:gd name="connsiteY7" fmla="*/ 357668 h 576396"/>
                  <a:gd name="connsiteX8" fmla="*/ 1217 w 457992"/>
                  <a:gd name="connsiteY8" fmla="*/ 322711 h 57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992" h="576396">
                    <a:moveTo>
                      <a:pt x="1026" y="322711"/>
                    </a:moveTo>
                    <a:cubicBezTo>
                      <a:pt x="31887" y="211840"/>
                      <a:pt x="79322" y="108589"/>
                      <a:pt x="142377" y="12387"/>
                    </a:cubicBezTo>
                    <a:cubicBezTo>
                      <a:pt x="154474" y="-6092"/>
                      <a:pt x="168476" y="-1901"/>
                      <a:pt x="181525" y="11910"/>
                    </a:cubicBezTo>
                    <a:cubicBezTo>
                      <a:pt x="270393" y="106779"/>
                      <a:pt x="359071" y="201743"/>
                      <a:pt x="447939" y="296517"/>
                    </a:cubicBezTo>
                    <a:cubicBezTo>
                      <a:pt x="463179" y="312805"/>
                      <a:pt x="459941" y="326712"/>
                      <a:pt x="445939" y="341951"/>
                    </a:cubicBezTo>
                    <a:cubicBezTo>
                      <a:pt x="378121" y="415199"/>
                      <a:pt x="310684" y="488827"/>
                      <a:pt x="243438" y="562551"/>
                    </a:cubicBezTo>
                    <a:cubicBezTo>
                      <a:pt x="229245" y="578076"/>
                      <a:pt x="216101" y="582743"/>
                      <a:pt x="200004" y="565027"/>
                    </a:cubicBezTo>
                    <a:cubicBezTo>
                      <a:pt x="137234" y="495780"/>
                      <a:pt x="74083" y="426819"/>
                      <a:pt x="11123" y="357668"/>
                    </a:cubicBezTo>
                    <a:cubicBezTo>
                      <a:pt x="2074" y="347667"/>
                      <a:pt x="-2307" y="336332"/>
                      <a:pt x="1217" y="322711"/>
                    </a:cubicBezTo>
                    <a:close/>
                  </a:path>
                </a:pathLst>
              </a:custGeom>
              <a:solidFill>
                <a:srgbClr val="FFC000"/>
              </a:solidFill>
              <a:ln w="0" cap="flat">
                <a:noFill/>
                <a:prstDash val="solid"/>
                <a:miter/>
              </a:ln>
            </p:spPr>
            <p:txBody>
              <a:bodyPr rtlCol="0" anchor="ctr"/>
              <a:lstStyle/>
              <a:p>
                <a:endParaRPr lang="en-US" sz="1641"/>
              </a:p>
            </p:txBody>
          </p:sp>
          <p:sp>
            <p:nvSpPr>
              <p:cNvPr id="488" name="Freeform: Shape 487">
                <a:extLst>
                  <a:ext uri="{FF2B5EF4-FFF2-40B4-BE49-F238E27FC236}">
                    <a16:creationId xmlns:a16="http://schemas.microsoft.com/office/drawing/2014/main" id="{EC82BCED-4502-3974-9523-94047863B031}"/>
                  </a:ext>
                </a:extLst>
              </p:cNvPr>
              <p:cNvSpPr/>
              <p:nvPr/>
            </p:nvSpPr>
            <p:spPr>
              <a:xfrm>
                <a:off x="6474159" y="3378829"/>
                <a:ext cx="442418" cy="565687"/>
              </a:xfrm>
              <a:custGeom>
                <a:avLst/>
                <a:gdLst>
                  <a:gd name="connsiteX0" fmla="*/ 442228 w 442418"/>
                  <a:gd name="connsiteY0" fmla="*/ 306202 h 565687"/>
                  <a:gd name="connsiteX1" fmla="*/ 423845 w 442418"/>
                  <a:gd name="connsiteY1" fmla="*/ 348684 h 565687"/>
                  <a:gd name="connsiteX2" fmla="*/ 256491 w 442418"/>
                  <a:gd name="connsiteY2" fmla="*/ 549947 h 565687"/>
                  <a:gd name="connsiteX3" fmla="*/ 205913 w 442418"/>
                  <a:gd name="connsiteY3" fmla="*/ 550709 h 565687"/>
                  <a:gd name="connsiteX4" fmla="*/ 10079 w 442418"/>
                  <a:gd name="connsiteY4" fmla="*/ 336396 h 565687"/>
                  <a:gd name="connsiteX5" fmla="*/ 12079 w 442418"/>
                  <a:gd name="connsiteY5" fmla="*/ 290962 h 565687"/>
                  <a:gd name="connsiteX6" fmla="*/ 268778 w 442418"/>
                  <a:gd name="connsiteY6" fmla="*/ 16166 h 565687"/>
                  <a:gd name="connsiteX7" fmla="*/ 310593 w 442418"/>
                  <a:gd name="connsiteY7" fmla="*/ 12642 h 565687"/>
                  <a:gd name="connsiteX8" fmla="*/ 441466 w 442418"/>
                  <a:gd name="connsiteY8" fmla="*/ 296677 h 565687"/>
                  <a:gd name="connsiteX9" fmla="*/ 442419 w 442418"/>
                  <a:gd name="connsiteY9" fmla="*/ 306107 h 56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18" h="565687">
                    <a:moveTo>
                      <a:pt x="442228" y="306202"/>
                    </a:moveTo>
                    <a:cubicBezTo>
                      <a:pt x="443371" y="323538"/>
                      <a:pt x="434132" y="336396"/>
                      <a:pt x="423845" y="348684"/>
                    </a:cubicBezTo>
                    <a:cubicBezTo>
                      <a:pt x="368029" y="415740"/>
                      <a:pt x="311736" y="482415"/>
                      <a:pt x="256491" y="549947"/>
                    </a:cubicBezTo>
                    <a:cubicBezTo>
                      <a:pt x="238870" y="571473"/>
                      <a:pt x="223534" y="570140"/>
                      <a:pt x="205913" y="550709"/>
                    </a:cubicBezTo>
                    <a:cubicBezTo>
                      <a:pt x="140857" y="479081"/>
                      <a:pt x="75611" y="407643"/>
                      <a:pt x="10079" y="336396"/>
                    </a:cubicBezTo>
                    <a:cubicBezTo>
                      <a:pt x="-5066" y="319918"/>
                      <a:pt x="-2113" y="306107"/>
                      <a:pt x="12079" y="290962"/>
                    </a:cubicBezTo>
                    <a:cubicBezTo>
                      <a:pt x="97804" y="199522"/>
                      <a:pt x="183148" y="107701"/>
                      <a:pt x="268778" y="16166"/>
                    </a:cubicBezTo>
                    <a:cubicBezTo>
                      <a:pt x="281256" y="2831"/>
                      <a:pt x="294686" y="-10599"/>
                      <a:pt x="310593" y="12642"/>
                    </a:cubicBezTo>
                    <a:cubicBezTo>
                      <a:pt x="370124" y="99986"/>
                      <a:pt x="412796" y="195045"/>
                      <a:pt x="441466" y="296677"/>
                    </a:cubicBezTo>
                    <a:cubicBezTo>
                      <a:pt x="442324" y="299725"/>
                      <a:pt x="442133" y="302964"/>
                      <a:pt x="442419" y="306107"/>
                    </a:cubicBezTo>
                    <a:close/>
                  </a:path>
                </a:pathLst>
              </a:custGeom>
              <a:solidFill>
                <a:srgbClr val="FFC000"/>
              </a:solidFill>
              <a:ln w="0" cap="flat">
                <a:noFill/>
                <a:prstDash val="solid"/>
                <a:miter/>
              </a:ln>
            </p:spPr>
            <p:txBody>
              <a:bodyPr rtlCol="0" anchor="ctr"/>
              <a:lstStyle/>
              <a:p>
                <a:endParaRPr lang="en-US" sz="1641"/>
              </a:p>
            </p:txBody>
          </p:sp>
          <p:sp>
            <p:nvSpPr>
              <p:cNvPr id="489" name="Freeform: Shape 488">
                <a:extLst>
                  <a:ext uri="{FF2B5EF4-FFF2-40B4-BE49-F238E27FC236}">
                    <a16:creationId xmlns:a16="http://schemas.microsoft.com/office/drawing/2014/main" id="{DCEC8BF8-8A5D-FDAA-6ABA-908B072D7E5C}"/>
                  </a:ext>
                </a:extLst>
              </p:cNvPr>
              <p:cNvSpPr/>
              <p:nvPr/>
            </p:nvSpPr>
            <p:spPr>
              <a:xfrm>
                <a:off x="5539522" y="3095719"/>
                <a:ext cx="503941" cy="512791"/>
              </a:xfrm>
              <a:custGeom>
                <a:avLst/>
                <a:gdLst>
                  <a:gd name="connsiteX0" fmla="*/ 225198 w 503941"/>
                  <a:gd name="connsiteY0" fmla="*/ 0 h 512791"/>
                  <a:gd name="connsiteX1" fmla="*/ 261489 w 503941"/>
                  <a:gd name="connsiteY1" fmla="*/ 22098 h 512791"/>
                  <a:gd name="connsiteX2" fmla="*/ 490470 w 503941"/>
                  <a:gd name="connsiteY2" fmla="*/ 269939 h 512791"/>
                  <a:gd name="connsiteX3" fmla="*/ 491327 w 503941"/>
                  <a:gd name="connsiteY3" fmla="*/ 323660 h 512791"/>
                  <a:gd name="connsiteX4" fmla="*/ 325973 w 503941"/>
                  <a:gd name="connsiteY4" fmla="*/ 500920 h 512791"/>
                  <a:gd name="connsiteX5" fmla="*/ 282348 w 503941"/>
                  <a:gd name="connsiteY5" fmla="*/ 499967 h 512791"/>
                  <a:gd name="connsiteX6" fmla="*/ 10029 w 503941"/>
                  <a:gd name="connsiteY6" fmla="*/ 207931 h 512791"/>
                  <a:gd name="connsiteX7" fmla="*/ 7076 w 503941"/>
                  <a:gd name="connsiteY7" fmla="*/ 170021 h 512791"/>
                  <a:gd name="connsiteX8" fmla="*/ 212625 w 503941"/>
                  <a:gd name="connsiteY8" fmla="*/ 3715 h 512791"/>
                  <a:gd name="connsiteX9" fmla="*/ 225198 w 503941"/>
                  <a:gd name="connsiteY9" fmla="*/ 95 h 51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3941" h="512791">
                    <a:moveTo>
                      <a:pt x="225198" y="0"/>
                    </a:moveTo>
                    <a:cubicBezTo>
                      <a:pt x="242343" y="572"/>
                      <a:pt x="251868" y="11716"/>
                      <a:pt x="261489" y="22098"/>
                    </a:cubicBezTo>
                    <a:cubicBezTo>
                      <a:pt x="337879" y="104680"/>
                      <a:pt x="413793" y="187738"/>
                      <a:pt x="490470" y="269939"/>
                    </a:cubicBezTo>
                    <a:cubicBezTo>
                      <a:pt x="507996" y="288703"/>
                      <a:pt x="508567" y="305276"/>
                      <a:pt x="491327" y="323660"/>
                    </a:cubicBezTo>
                    <a:cubicBezTo>
                      <a:pt x="436082" y="382619"/>
                      <a:pt x="380742" y="441579"/>
                      <a:pt x="325973" y="500920"/>
                    </a:cubicBezTo>
                    <a:cubicBezTo>
                      <a:pt x="310352" y="517874"/>
                      <a:pt x="297207" y="515874"/>
                      <a:pt x="282348" y="499967"/>
                    </a:cubicBezTo>
                    <a:cubicBezTo>
                      <a:pt x="191766" y="402431"/>
                      <a:pt x="100897" y="305181"/>
                      <a:pt x="10029" y="207931"/>
                    </a:cubicBezTo>
                    <a:cubicBezTo>
                      <a:pt x="-1020" y="196025"/>
                      <a:pt x="-4259" y="183928"/>
                      <a:pt x="7076" y="170021"/>
                    </a:cubicBezTo>
                    <a:cubicBezTo>
                      <a:pt x="63750" y="99917"/>
                      <a:pt x="134330" y="47054"/>
                      <a:pt x="212625" y="3715"/>
                    </a:cubicBezTo>
                    <a:cubicBezTo>
                      <a:pt x="216626" y="1524"/>
                      <a:pt x="221674" y="1048"/>
                      <a:pt x="225198" y="95"/>
                    </a:cubicBezTo>
                    <a:close/>
                  </a:path>
                </a:pathLst>
              </a:custGeom>
              <a:solidFill>
                <a:srgbClr val="FFC000"/>
              </a:solidFill>
              <a:ln w="0" cap="flat">
                <a:noFill/>
                <a:prstDash val="solid"/>
                <a:miter/>
              </a:ln>
            </p:spPr>
            <p:txBody>
              <a:bodyPr rtlCol="0" anchor="ctr"/>
              <a:lstStyle/>
              <a:p>
                <a:endParaRPr lang="en-US" sz="1641"/>
              </a:p>
            </p:txBody>
          </p:sp>
          <p:sp>
            <p:nvSpPr>
              <p:cNvPr id="490" name="Freeform: Shape 489">
                <a:extLst>
                  <a:ext uri="{FF2B5EF4-FFF2-40B4-BE49-F238E27FC236}">
                    <a16:creationId xmlns:a16="http://schemas.microsoft.com/office/drawing/2014/main" id="{F4CDD5A0-B1D9-05CB-FED0-AB09B54F7605}"/>
                  </a:ext>
                </a:extLst>
              </p:cNvPr>
              <p:cNvSpPr/>
              <p:nvPr/>
            </p:nvSpPr>
            <p:spPr>
              <a:xfrm>
                <a:off x="6200511" y="3100217"/>
                <a:ext cx="498676" cy="507856"/>
              </a:xfrm>
              <a:custGeom>
                <a:avLst/>
                <a:gdLst>
                  <a:gd name="connsiteX0" fmla="*/ 498421 w 498676"/>
                  <a:gd name="connsiteY0" fmla="*/ 180859 h 507856"/>
                  <a:gd name="connsiteX1" fmla="*/ 483752 w 498676"/>
                  <a:gd name="connsiteY1" fmla="*/ 212196 h 507856"/>
                  <a:gd name="connsiteX2" fmla="*/ 224292 w 498676"/>
                  <a:gd name="connsiteY2" fmla="*/ 490612 h 507856"/>
                  <a:gd name="connsiteX3" fmla="*/ 170094 w 498676"/>
                  <a:gd name="connsiteY3" fmla="*/ 492421 h 507856"/>
                  <a:gd name="connsiteX4" fmla="*/ 13122 w 498676"/>
                  <a:gd name="connsiteY4" fmla="*/ 320114 h 507856"/>
                  <a:gd name="connsiteX5" fmla="*/ 13599 w 498676"/>
                  <a:gd name="connsiteY5" fmla="*/ 267441 h 507856"/>
                  <a:gd name="connsiteX6" fmla="*/ 248104 w 498676"/>
                  <a:gd name="connsiteY6" fmla="*/ 17695 h 507856"/>
                  <a:gd name="connsiteX7" fmla="*/ 297443 w 498676"/>
                  <a:gd name="connsiteY7" fmla="*/ 6266 h 507856"/>
                  <a:gd name="connsiteX8" fmla="*/ 487467 w 498676"/>
                  <a:gd name="connsiteY8" fmla="*/ 163237 h 507856"/>
                  <a:gd name="connsiteX9" fmla="*/ 498421 w 498676"/>
                  <a:gd name="connsiteY9" fmla="*/ 180764 h 50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676" h="507856">
                    <a:moveTo>
                      <a:pt x="498421" y="180859"/>
                    </a:moveTo>
                    <a:cubicBezTo>
                      <a:pt x="500326" y="196861"/>
                      <a:pt x="491182" y="204290"/>
                      <a:pt x="483752" y="212196"/>
                    </a:cubicBezTo>
                    <a:cubicBezTo>
                      <a:pt x="397265" y="304970"/>
                      <a:pt x="310302" y="397457"/>
                      <a:pt x="224292" y="490612"/>
                    </a:cubicBezTo>
                    <a:cubicBezTo>
                      <a:pt x="205527" y="510900"/>
                      <a:pt x="190478" y="515472"/>
                      <a:pt x="170094" y="492421"/>
                    </a:cubicBezTo>
                    <a:cubicBezTo>
                      <a:pt x="118564" y="434319"/>
                      <a:pt x="66081" y="376979"/>
                      <a:pt x="13122" y="320114"/>
                    </a:cubicBezTo>
                    <a:cubicBezTo>
                      <a:pt x="-4594" y="301160"/>
                      <a:pt x="-4309" y="286205"/>
                      <a:pt x="13599" y="267441"/>
                    </a:cubicBezTo>
                    <a:cubicBezTo>
                      <a:pt x="92275" y="184669"/>
                      <a:pt x="170094" y="101135"/>
                      <a:pt x="248104" y="17695"/>
                    </a:cubicBezTo>
                    <a:cubicBezTo>
                      <a:pt x="262201" y="2646"/>
                      <a:pt x="275726" y="-6974"/>
                      <a:pt x="297443" y="6266"/>
                    </a:cubicBezTo>
                    <a:cubicBezTo>
                      <a:pt x="368405" y="49604"/>
                      <a:pt x="431365" y="102182"/>
                      <a:pt x="487467" y="163237"/>
                    </a:cubicBezTo>
                    <a:cubicBezTo>
                      <a:pt x="492706" y="168857"/>
                      <a:pt x="495754" y="176477"/>
                      <a:pt x="498421" y="180764"/>
                    </a:cubicBezTo>
                    <a:close/>
                  </a:path>
                </a:pathLst>
              </a:custGeom>
              <a:solidFill>
                <a:srgbClr val="FFC000"/>
              </a:solidFill>
              <a:ln w="0" cap="flat">
                <a:noFill/>
                <a:prstDash val="solid"/>
                <a:miter/>
              </a:ln>
            </p:spPr>
            <p:txBody>
              <a:bodyPr rtlCol="0" anchor="ctr"/>
              <a:lstStyle/>
              <a:p>
                <a:endParaRPr lang="en-US" sz="1641"/>
              </a:p>
            </p:txBody>
          </p:sp>
          <p:sp>
            <p:nvSpPr>
              <p:cNvPr id="491" name="Freeform: Shape 490">
                <a:extLst>
                  <a:ext uri="{FF2B5EF4-FFF2-40B4-BE49-F238E27FC236}">
                    <a16:creationId xmlns:a16="http://schemas.microsoft.com/office/drawing/2014/main" id="{9ACA949D-26F6-142F-EA49-24E088607A42}"/>
                  </a:ext>
                </a:extLst>
              </p:cNvPr>
              <p:cNvSpPr/>
              <p:nvPr/>
            </p:nvSpPr>
            <p:spPr>
              <a:xfrm>
                <a:off x="5880665" y="4069416"/>
                <a:ext cx="478224" cy="513823"/>
              </a:xfrm>
              <a:custGeom>
                <a:avLst/>
                <a:gdLst>
                  <a:gd name="connsiteX0" fmla="*/ 478225 w 478224"/>
                  <a:gd name="connsiteY0" fmla="*/ 250076 h 513823"/>
                  <a:gd name="connsiteX1" fmla="*/ 457650 w 478224"/>
                  <a:gd name="connsiteY1" fmla="*/ 289223 h 513823"/>
                  <a:gd name="connsiteX2" fmla="*/ 263245 w 478224"/>
                  <a:gd name="connsiteY2" fmla="*/ 497821 h 513823"/>
                  <a:gd name="connsiteX3" fmla="*/ 208286 w 478224"/>
                  <a:gd name="connsiteY3" fmla="*/ 497821 h 513823"/>
                  <a:gd name="connsiteX4" fmla="*/ 12547 w 478224"/>
                  <a:gd name="connsiteY4" fmla="*/ 284080 h 513823"/>
                  <a:gd name="connsiteX5" fmla="*/ 13785 w 478224"/>
                  <a:gd name="connsiteY5" fmla="*/ 230645 h 513823"/>
                  <a:gd name="connsiteX6" fmla="*/ 219335 w 478224"/>
                  <a:gd name="connsiteY6" fmla="*/ 12903 h 513823"/>
                  <a:gd name="connsiteX7" fmla="*/ 259149 w 478224"/>
                  <a:gd name="connsiteY7" fmla="*/ 9760 h 513823"/>
                  <a:gd name="connsiteX8" fmla="*/ 466509 w 478224"/>
                  <a:gd name="connsiteY8" fmla="*/ 232264 h 513823"/>
                  <a:gd name="connsiteX9" fmla="*/ 478225 w 478224"/>
                  <a:gd name="connsiteY9" fmla="*/ 249885 h 51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224" h="513823">
                    <a:moveTo>
                      <a:pt x="478225" y="250076"/>
                    </a:moveTo>
                    <a:cubicBezTo>
                      <a:pt x="477653" y="268459"/>
                      <a:pt x="467080" y="279032"/>
                      <a:pt x="457650" y="289223"/>
                    </a:cubicBezTo>
                    <a:cubicBezTo>
                      <a:pt x="393166" y="359042"/>
                      <a:pt x="327634" y="427907"/>
                      <a:pt x="263245" y="497821"/>
                    </a:cubicBezTo>
                    <a:cubicBezTo>
                      <a:pt x="243624" y="519062"/>
                      <a:pt x="227622" y="519252"/>
                      <a:pt x="208286" y="497821"/>
                    </a:cubicBezTo>
                    <a:cubicBezTo>
                      <a:pt x="143421" y="426193"/>
                      <a:pt x="78174" y="354946"/>
                      <a:pt x="12547" y="284080"/>
                    </a:cubicBezTo>
                    <a:cubicBezTo>
                      <a:pt x="-5169" y="264935"/>
                      <a:pt x="-3550" y="248837"/>
                      <a:pt x="13785" y="230645"/>
                    </a:cubicBezTo>
                    <a:cubicBezTo>
                      <a:pt x="82651" y="158350"/>
                      <a:pt x="151041" y="85674"/>
                      <a:pt x="219335" y="12903"/>
                    </a:cubicBezTo>
                    <a:cubicBezTo>
                      <a:pt x="232194" y="-813"/>
                      <a:pt x="244386" y="-6147"/>
                      <a:pt x="259149" y="9760"/>
                    </a:cubicBezTo>
                    <a:cubicBezTo>
                      <a:pt x="328301" y="83960"/>
                      <a:pt x="397548" y="157969"/>
                      <a:pt x="466509" y="232264"/>
                    </a:cubicBezTo>
                    <a:cubicBezTo>
                      <a:pt x="471747" y="237884"/>
                      <a:pt x="475081" y="245123"/>
                      <a:pt x="478225" y="249885"/>
                    </a:cubicBezTo>
                    <a:close/>
                  </a:path>
                </a:pathLst>
              </a:custGeom>
              <a:solidFill>
                <a:srgbClr val="FFC000"/>
              </a:solidFill>
              <a:ln w="0" cap="flat">
                <a:noFill/>
                <a:prstDash val="solid"/>
                <a:miter/>
              </a:ln>
            </p:spPr>
            <p:txBody>
              <a:bodyPr rtlCol="0" anchor="ctr"/>
              <a:lstStyle/>
              <a:p>
                <a:endParaRPr lang="en-US" sz="1641"/>
              </a:p>
            </p:txBody>
          </p:sp>
          <p:sp>
            <p:nvSpPr>
              <p:cNvPr id="492" name="Freeform: Shape 491">
                <a:extLst>
                  <a:ext uri="{FF2B5EF4-FFF2-40B4-BE49-F238E27FC236}">
                    <a16:creationId xmlns:a16="http://schemas.microsoft.com/office/drawing/2014/main" id="{66D74E10-0B62-3B9B-BB8E-6770E348A851}"/>
                  </a:ext>
                </a:extLst>
              </p:cNvPr>
              <p:cNvSpPr/>
              <p:nvPr/>
            </p:nvSpPr>
            <p:spPr>
              <a:xfrm>
                <a:off x="5086387" y="2852756"/>
                <a:ext cx="521573" cy="471159"/>
              </a:xfrm>
              <a:custGeom>
                <a:avLst/>
                <a:gdLst>
                  <a:gd name="connsiteX0" fmla="*/ 65114 w 521573"/>
                  <a:gd name="connsiteY0" fmla="*/ 76 h 471159"/>
                  <a:gd name="connsiteX1" fmla="*/ 141695 w 521573"/>
                  <a:gd name="connsiteY1" fmla="*/ 17507 h 471159"/>
                  <a:gd name="connsiteX2" fmla="*/ 497549 w 521573"/>
                  <a:gd name="connsiteY2" fmla="*/ 183528 h 471159"/>
                  <a:gd name="connsiteX3" fmla="*/ 501740 w 521573"/>
                  <a:gd name="connsiteY3" fmla="*/ 239249 h 471159"/>
                  <a:gd name="connsiteX4" fmla="*/ 300953 w 521573"/>
                  <a:gd name="connsiteY4" fmla="*/ 453085 h 471159"/>
                  <a:gd name="connsiteX5" fmla="*/ 255138 w 521573"/>
                  <a:gd name="connsiteY5" fmla="*/ 453085 h 471159"/>
                  <a:gd name="connsiteX6" fmla="*/ 14060 w 521573"/>
                  <a:gd name="connsiteY6" fmla="*/ 94564 h 471159"/>
                  <a:gd name="connsiteX7" fmla="*/ 7107 w 521573"/>
                  <a:gd name="connsiteY7" fmla="*/ 27508 h 471159"/>
                  <a:gd name="connsiteX8" fmla="*/ 65209 w 521573"/>
                  <a:gd name="connsiteY8" fmla="*/ 76 h 47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573" h="471159">
                    <a:moveTo>
                      <a:pt x="65114" y="76"/>
                    </a:moveTo>
                    <a:cubicBezTo>
                      <a:pt x="86259" y="4839"/>
                      <a:pt x="114549" y="9411"/>
                      <a:pt x="141695" y="17507"/>
                    </a:cubicBezTo>
                    <a:cubicBezTo>
                      <a:pt x="268377" y="55416"/>
                      <a:pt x="386583" y="111519"/>
                      <a:pt x="497549" y="183528"/>
                    </a:cubicBezTo>
                    <a:cubicBezTo>
                      <a:pt x="526791" y="202482"/>
                      <a:pt x="530696" y="216675"/>
                      <a:pt x="501740" y="239249"/>
                    </a:cubicBezTo>
                    <a:cubicBezTo>
                      <a:pt x="423825" y="300018"/>
                      <a:pt x="357531" y="372123"/>
                      <a:pt x="300953" y="453085"/>
                    </a:cubicBezTo>
                    <a:cubicBezTo>
                      <a:pt x="284284" y="476993"/>
                      <a:pt x="271330" y="477374"/>
                      <a:pt x="255138" y="453085"/>
                    </a:cubicBezTo>
                    <a:cubicBezTo>
                      <a:pt x="175032" y="333451"/>
                      <a:pt x="94356" y="214103"/>
                      <a:pt x="14060" y="94564"/>
                    </a:cubicBezTo>
                    <a:cubicBezTo>
                      <a:pt x="58" y="73609"/>
                      <a:pt x="-5657" y="51416"/>
                      <a:pt x="7107" y="27508"/>
                    </a:cubicBezTo>
                    <a:cubicBezTo>
                      <a:pt x="18060" y="7029"/>
                      <a:pt x="35777" y="-876"/>
                      <a:pt x="65209" y="76"/>
                    </a:cubicBezTo>
                    <a:close/>
                  </a:path>
                </a:pathLst>
              </a:custGeom>
              <a:solidFill>
                <a:srgbClr val="17948B"/>
              </a:solidFill>
              <a:ln w="0" cap="flat">
                <a:noFill/>
                <a:prstDash val="solid"/>
                <a:miter/>
              </a:ln>
            </p:spPr>
            <p:txBody>
              <a:bodyPr rtlCol="0" anchor="ctr"/>
              <a:lstStyle/>
              <a:p>
                <a:endParaRPr lang="en-US" sz="1641"/>
              </a:p>
            </p:txBody>
          </p:sp>
          <p:sp>
            <p:nvSpPr>
              <p:cNvPr id="493" name="Freeform: Shape 492">
                <a:extLst>
                  <a:ext uri="{FF2B5EF4-FFF2-40B4-BE49-F238E27FC236}">
                    <a16:creationId xmlns:a16="http://schemas.microsoft.com/office/drawing/2014/main" id="{F208CC8D-77BB-8332-5E8A-855EEC801A36}"/>
                  </a:ext>
                </a:extLst>
              </p:cNvPr>
              <p:cNvSpPr/>
              <p:nvPr/>
            </p:nvSpPr>
            <p:spPr>
              <a:xfrm>
                <a:off x="6515342" y="4118840"/>
                <a:ext cx="409112" cy="510225"/>
              </a:xfrm>
              <a:custGeom>
                <a:avLst/>
                <a:gdLst>
                  <a:gd name="connsiteX0" fmla="*/ 408856 w 409112"/>
                  <a:gd name="connsiteY0" fmla="*/ 245133 h 510225"/>
                  <a:gd name="connsiteX1" fmla="*/ 339895 w 409112"/>
                  <a:gd name="connsiteY1" fmla="*/ 431061 h 510225"/>
                  <a:gd name="connsiteX2" fmla="*/ 214260 w 409112"/>
                  <a:gd name="connsiteY2" fmla="*/ 446873 h 510225"/>
                  <a:gd name="connsiteX3" fmla="*/ 19283 w 409112"/>
                  <a:gd name="connsiteY3" fmla="*/ 239133 h 510225"/>
                  <a:gd name="connsiteX4" fmla="*/ 19950 w 409112"/>
                  <a:gd name="connsiteY4" fmla="*/ 168933 h 510225"/>
                  <a:gd name="connsiteX5" fmla="*/ 159491 w 409112"/>
                  <a:gd name="connsiteY5" fmla="*/ 19962 h 510225"/>
                  <a:gd name="connsiteX6" fmla="*/ 221404 w 409112"/>
                  <a:gd name="connsiteY6" fmla="*/ 17295 h 510225"/>
                  <a:gd name="connsiteX7" fmla="*/ 392759 w 409112"/>
                  <a:gd name="connsiteY7" fmla="*/ 201604 h 510225"/>
                  <a:gd name="connsiteX8" fmla="*/ 408856 w 409112"/>
                  <a:gd name="connsiteY8" fmla="*/ 245038 h 51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12" h="510225">
                    <a:moveTo>
                      <a:pt x="408856" y="245133"/>
                    </a:moveTo>
                    <a:cubicBezTo>
                      <a:pt x="393140" y="305998"/>
                      <a:pt x="370184" y="369816"/>
                      <a:pt x="339895" y="431061"/>
                    </a:cubicBezTo>
                    <a:cubicBezTo>
                      <a:pt x="288746" y="534408"/>
                      <a:pt x="290460" y="533265"/>
                      <a:pt x="214260" y="446873"/>
                    </a:cubicBezTo>
                    <a:cubicBezTo>
                      <a:pt x="151490" y="375721"/>
                      <a:pt x="86054" y="306760"/>
                      <a:pt x="19283" y="239133"/>
                    </a:cubicBezTo>
                    <a:cubicBezTo>
                      <a:pt x="-7196" y="212272"/>
                      <a:pt x="-5863" y="194651"/>
                      <a:pt x="19950" y="168933"/>
                    </a:cubicBezTo>
                    <a:cubicBezTo>
                      <a:pt x="68147" y="120927"/>
                      <a:pt x="113867" y="70445"/>
                      <a:pt x="159491" y="19962"/>
                    </a:cubicBezTo>
                    <a:cubicBezTo>
                      <a:pt x="180446" y="-3279"/>
                      <a:pt x="197782" y="-8803"/>
                      <a:pt x="221404" y="17295"/>
                    </a:cubicBezTo>
                    <a:cubicBezTo>
                      <a:pt x="277601" y="79589"/>
                      <a:pt x="335609" y="140263"/>
                      <a:pt x="392759" y="201604"/>
                    </a:cubicBezTo>
                    <a:cubicBezTo>
                      <a:pt x="402665" y="212272"/>
                      <a:pt x="410666" y="223893"/>
                      <a:pt x="408856" y="245038"/>
                    </a:cubicBezTo>
                    <a:close/>
                  </a:path>
                </a:pathLst>
              </a:custGeom>
              <a:solidFill>
                <a:srgbClr val="FFC000"/>
              </a:solidFill>
              <a:ln w="0" cap="flat">
                <a:noFill/>
                <a:prstDash val="solid"/>
                <a:miter/>
              </a:ln>
            </p:spPr>
            <p:txBody>
              <a:bodyPr rtlCol="0" anchor="ctr"/>
              <a:lstStyle/>
              <a:p>
                <a:endParaRPr lang="en-US" sz="1641"/>
              </a:p>
            </p:txBody>
          </p:sp>
          <p:sp>
            <p:nvSpPr>
              <p:cNvPr id="494" name="Freeform: Shape 493">
                <a:extLst>
                  <a:ext uri="{FF2B5EF4-FFF2-40B4-BE49-F238E27FC236}">
                    <a16:creationId xmlns:a16="http://schemas.microsoft.com/office/drawing/2014/main" id="{6CC02C1C-83A9-1565-3216-539FCDAF8151}"/>
                  </a:ext>
                </a:extLst>
              </p:cNvPr>
              <p:cNvSpPr/>
              <p:nvPr/>
            </p:nvSpPr>
            <p:spPr>
              <a:xfrm>
                <a:off x="6606274" y="2853162"/>
                <a:ext cx="501055" cy="440766"/>
              </a:xfrm>
              <a:custGeom>
                <a:avLst/>
                <a:gdLst>
                  <a:gd name="connsiteX0" fmla="*/ 421270 w 501055"/>
                  <a:gd name="connsiteY0" fmla="*/ 51 h 440766"/>
                  <a:gd name="connsiteX1" fmla="*/ 489374 w 501055"/>
                  <a:gd name="connsiteY1" fmla="*/ 87014 h 440766"/>
                  <a:gd name="connsiteX2" fmla="*/ 265441 w 501055"/>
                  <a:gd name="connsiteY2" fmla="*/ 423532 h 440766"/>
                  <a:gd name="connsiteX3" fmla="*/ 219436 w 501055"/>
                  <a:gd name="connsiteY3" fmla="*/ 422104 h 440766"/>
                  <a:gd name="connsiteX4" fmla="*/ 19315 w 501055"/>
                  <a:gd name="connsiteY4" fmla="*/ 220364 h 440766"/>
                  <a:gd name="connsiteX5" fmla="*/ 19696 w 501055"/>
                  <a:gd name="connsiteY5" fmla="*/ 164833 h 440766"/>
                  <a:gd name="connsiteX6" fmla="*/ 421270 w 501055"/>
                  <a:gd name="connsiteY6" fmla="*/ 51 h 4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055" h="440766">
                    <a:moveTo>
                      <a:pt x="421270" y="51"/>
                    </a:moveTo>
                    <a:cubicBezTo>
                      <a:pt x="490041" y="-1664"/>
                      <a:pt x="519283" y="40246"/>
                      <a:pt x="489374" y="87014"/>
                    </a:cubicBezTo>
                    <a:cubicBezTo>
                      <a:pt x="416889" y="200552"/>
                      <a:pt x="340117" y="311423"/>
                      <a:pt x="265441" y="423532"/>
                    </a:cubicBezTo>
                    <a:cubicBezTo>
                      <a:pt x="248773" y="448583"/>
                      <a:pt x="235724" y="444773"/>
                      <a:pt x="219436" y="422104"/>
                    </a:cubicBezTo>
                    <a:cubicBezTo>
                      <a:pt x="163429" y="344380"/>
                      <a:pt x="96182" y="277228"/>
                      <a:pt x="19315" y="220364"/>
                    </a:cubicBezTo>
                    <a:cubicBezTo>
                      <a:pt x="-8593" y="199695"/>
                      <a:pt x="-4307" y="183217"/>
                      <a:pt x="19696" y="164833"/>
                    </a:cubicBezTo>
                    <a:cubicBezTo>
                      <a:pt x="142474" y="71298"/>
                      <a:pt x="280586" y="16434"/>
                      <a:pt x="421270" y="51"/>
                    </a:cubicBezTo>
                    <a:close/>
                  </a:path>
                </a:pathLst>
              </a:custGeom>
              <a:solidFill>
                <a:srgbClr val="17948B"/>
              </a:solidFill>
              <a:ln w="0" cap="flat">
                <a:noFill/>
                <a:prstDash val="solid"/>
                <a:miter/>
              </a:ln>
            </p:spPr>
            <p:txBody>
              <a:bodyPr rtlCol="0" anchor="ctr"/>
              <a:lstStyle/>
              <a:p>
                <a:endParaRPr lang="en-US" sz="1641"/>
              </a:p>
            </p:txBody>
          </p:sp>
          <p:sp>
            <p:nvSpPr>
              <p:cNvPr id="495" name="Freeform: Shape 494">
                <a:extLst>
                  <a:ext uri="{FF2B5EF4-FFF2-40B4-BE49-F238E27FC236}">
                    <a16:creationId xmlns:a16="http://schemas.microsoft.com/office/drawing/2014/main" id="{90082FD6-9390-F9B6-9A71-AC9AEA26B858}"/>
                  </a:ext>
                </a:extLst>
              </p:cNvPr>
              <p:cNvSpPr/>
              <p:nvPr/>
            </p:nvSpPr>
            <p:spPr>
              <a:xfrm>
                <a:off x="5312489" y="4118714"/>
                <a:ext cx="412511" cy="516790"/>
              </a:xfrm>
              <a:custGeom>
                <a:avLst/>
                <a:gdLst>
                  <a:gd name="connsiteX0" fmla="*/ 412416 w 412511"/>
                  <a:gd name="connsiteY0" fmla="*/ 209827 h 516790"/>
                  <a:gd name="connsiteX1" fmla="*/ 393842 w 412511"/>
                  <a:gd name="connsiteY1" fmla="*/ 237354 h 516790"/>
                  <a:gd name="connsiteX2" fmla="*/ 151241 w 412511"/>
                  <a:gd name="connsiteY2" fmla="*/ 499005 h 516790"/>
                  <a:gd name="connsiteX3" fmla="*/ 96567 w 412511"/>
                  <a:gd name="connsiteY3" fmla="*/ 489861 h 516790"/>
                  <a:gd name="connsiteX4" fmla="*/ 3698 w 412511"/>
                  <a:gd name="connsiteY4" fmla="*/ 271168 h 516790"/>
                  <a:gd name="connsiteX5" fmla="*/ 15319 w 412511"/>
                  <a:gd name="connsiteY5" fmla="*/ 214875 h 516790"/>
                  <a:gd name="connsiteX6" fmla="*/ 188769 w 412511"/>
                  <a:gd name="connsiteY6" fmla="*/ 18945 h 516790"/>
                  <a:gd name="connsiteX7" fmla="*/ 234870 w 412511"/>
                  <a:gd name="connsiteY7" fmla="*/ 10754 h 516790"/>
                  <a:gd name="connsiteX8" fmla="*/ 400319 w 412511"/>
                  <a:gd name="connsiteY8" fmla="*/ 188205 h 516790"/>
                  <a:gd name="connsiteX9" fmla="*/ 412511 w 412511"/>
                  <a:gd name="connsiteY9" fmla="*/ 209922 h 51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1" h="516790">
                    <a:moveTo>
                      <a:pt x="412416" y="209827"/>
                    </a:moveTo>
                    <a:cubicBezTo>
                      <a:pt x="406034" y="219447"/>
                      <a:pt x="401081" y="229448"/>
                      <a:pt x="393842" y="237354"/>
                    </a:cubicBezTo>
                    <a:cubicBezTo>
                      <a:pt x="313070" y="324603"/>
                      <a:pt x="231251" y="410994"/>
                      <a:pt x="151241" y="499005"/>
                    </a:cubicBezTo>
                    <a:cubicBezTo>
                      <a:pt x="125237" y="527580"/>
                      <a:pt x="112283" y="519675"/>
                      <a:pt x="96567" y="489861"/>
                    </a:cubicBezTo>
                    <a:cubicBezTo>
                      <a:pt x="59324" y="419472"/>
                      <a:pt x="28463" y="346701"/>
                      <a:pt x="3698" y="271168"/>
                    </a:cubicBezTo>
                    <a:cubicBezTo>
                      <a:pt x="-3445" y="249260"/>
                      <a:pt x="-588" y="232401"/>
                      <a:pt x="15319" y="214875"/>
                    </a:cubicBezTo>
                    <a:cubicBezTo>
                      <a:pt x="73898" y="150200"/>
                      <a:pt x="131429" y="84668"/>
                      <a:pt x="188769" y="18945"/>
                    </a:cubicBezTo>
                    <a:cubicBezTo>
                      <a:pt x="202771" y="2943"/>
                      <a:pt x="215439" y="-10011"/>
                      <a:pt x="234870" y="10754"/>
                    </a:cubicBezTo>
                    <a:cubicBezTo>
                      <a:pt x="290115" y="69809"/>
                      <a:pt x="345455" y="128864"/>
                      <a:pt x="400319" y="188205"/>
                    </a:cubicBezTo>
                    <a:cubicBezTo>
                      <a:pt x="405463" y="193729"/>
                      <a:pt x="407939" y="201635"/>
                      <a:pt x="412511" y="209922"/>
                    </a:cubicBezTo>
                    <a:close/>
                  </a:path>
                </a:pathLst>
              </a:custGeom>
              <a:solidFill>
                <a:srgbClr val="FFC000"/>
              </a:solidFill>
              <a:ln w="0" cap="flat">
                <a:noFill/>
                <a:prstDash val="solid"/>
                <a:miter/>
              </a:ln>
            </p:spPr>
            <p:txBody>
              <a:bodyPr rtlCol="0" anchor="ctr"/>
              <a:lstStyle/>
              <a:p>
                <a:endParaRPr lang="en-US" sz="1641"/>
              </a:p>
            </p:txBody>
          </p:sp>
          <p:sp>
            <p:nvSpPr>
              <p:cNvPr id="496" name="Freeform: Shape 495">
                <a:extLst>
                  <a:ext uri="{FF2B5EF4-FFF2-40B4-BE49-F238E27FC236}">
                    <a16:creationId xmlns:a16="http://schemas.microsoft.com/office/drawing/2014/main" id="{76C146AA-657C-3E98-F3C2-F22F294C6FAD}"/>
                  </a:ext>
                </a:extLst>
              </p:cNvPr>
              <p:cNvSpPr/>
              <p:nvPr/>
            </p:nvSpPr>
            <p:spPr>
              <a:xfrm>
                <a:off x="5605845" y="3776215"/>
                <a:ext cx="436525" cy="466124"/>
              </a:xfrm>
              <a:custGeom>
                <a:avLst/>
                <a:gdLst>
                  <a:gd name="connsiteX0" fmla="*/ 200975 w 436525"/>
                  <a:gd name="connsiteY0" fmla="*/ 466124 h 466124"/>
                  <a:gd name="connsiteX1" fmla="*/ 166685 w 436525"/>
                  <a:gd name="connsiteY1" fmla="*/ 446598 h 466124"/>
                  <a:gd name="connsiteX2" fmla="*/ 14095 w 436525"/>
                  <a:gd name="connsiteY2" fmla="*/ 283816 h 466124"/>
                  <a:gd name="connsiteX3" fmla="*/ 14857 w 436525"/>
                  <a:gd name="connsiteY3" fmla="*/ 227047 h 466124"/>
                  <a:gd name="connsiteX4" fmla="*/ 213644 w 436525"/>
                  <a:gd name="connsiteY4" fmla="*/ 16449 h 466124"/>
                  <a:gd name="connsiteX5" fmla="*/ 264031 w 436525"/>
                  <a:gd name="connsiteY5" fmla="*/ 13972 h 466124"/>
                  <a:gd name="connsiteX6" fmla="*/ 422146 w 436525"/>
                  <a:gd name="connsiteY6" fmla="*/ 184660 h 466124"/>
                  <a:gd name="connsiteX7" fmla="*/ 423860 w 436525"/>
                  <a:gd name="connsiteY7" fmla="*/ 237143 h 466124"/>
                  <a:gd name="connsiteX8" fmla="*/ 224407 w 436525"/>
                  <a:gd name="connsiteY8" fmla="*/ 447169 h 466124"/>
                  <a:gd name="connsiteX9" fmla="*/ 201071 w 436525"/>
                  <a:gd name="connsiteY9" fmla="*/ 466124 h 46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525" h="466124">
                    <a:moveTo>
                      <a:pt x="200975" y="466124"/>
                    </a:moveTo>
                    <a:cubicBezTo>
                      <a:pt x="183259" y="466219"/>
                      <a:pt x="175163" y="455647"/>
                      <a:pt x="166685" y="446598"/>
                    </a:cubicBezTo>
                    <a:cubicBezTo>
                      <a:pt x="115727" y="392401"/>
                      <a:pt x="65530" y="337537"/>
                      <a:pt x="14095" y="283816"/>
                    </a:cubicBezTo>
                    <a:cubicBezTo>
                      <a:pt x="-5431" y="263432"/>
                      <a:pt x="-4193" y="246859"/>
                      <a:pt x="14857" y="227047"/>
                    </a:cubicBezTo>
                    <a:cubicBezTo>
                      <a:pt x="81627" y="157324"/>
                      <a:pt x="147635" y="86934"/>
                      <a:pt x="213644" y="16449"/>
                    </a:cubicBezTo>
                    <a:cubicBezTo>
                      <a:pt x="230217" y="-1267"/>
                      <a:pt x="244124" y="-8316"/>
                      <a:pt x="264031" y="13972"/>
                    </a:cubicBezTo>
                    <a:cubicBezTo>
                      <a:pt x="315656" y="71789"/>
                      <a:pt x="368711" y="128463"/>
                      <a:pt x="422146" y="184660"/>
                    </a:cubicBezTo>
                    <a:cubicBezTo>
                      <a:pt x="439481" y="202948"/>
                      <a:pt x="442434" y="217808"/>
                      <a:pt x="423860" y="237143"/>
                    </a:cubicBezTo>
                    <a:cubicBezTo>
                      <a:pt x="356995" y="306771"/>
                      <a:pt x="290987" y="377256"/>
                      <a:pt x="224407" y="447169"/>
                    </a:cubicBezTo>
                    <a:cubicBezTo>
                      <a:pt x="216977" y="454980"/>
                      <a:pt x="207643" y="460885"/>
                      <a:pt x="201071" y="466124"/>
                    </a:cubicBezTo>
                    <a:close/>
                  </a:path>
                </a:pathLst>
              </a:custGeom>
              <a:solidFill>
                <a:srgbClr val="FFC000"/>
              </a:solidFill>
              <a:ln w="0" cap="flat">
                <a:noFill/>
                <a:prstDash val="solid"/>
                <a:miter/>
              </a:ln>
            </p:spPr>
            <p:txBody>
              <a:bodyPr rtlCol="0" anchor="ctr"/>
              <a:lstStyle/>
              <a:p>
                <a:endParaRPr lang="en-US" sz="1641"/>
              </a:p>
            </p:txBody>
          </p:sp>
          <p:sp>
            <p:nvSpPr>
              <p:cNvPr id="497" name="Freeform: Shape 496">
                <a:extLst>
                  <a:ext uri="{FF2B5EF4-FFF2-40B4-BE49-F238E27FC236}">
                    <a16:creationId xmlns:a16="http://schemas.microsoft.com/office/drawing/2014/main" id="{B4AA2828-6B85-6B51-AF38-063BA9607485}"/>
                  </a:ext>
                </a:extLst>
              </p:cNvPr>
              <p:cNvSpPr/>
              <p:nvPr/>
            </p:nvSpPr>
            <p:spPr>
              <a:xfrm>
                <a:off x="6197953" y="3777900"/>
                <a:ext cx="431254" cy="462261"/>
              </a:xfrm>
              <a:custGeom>
                <a:avLst/>
                <a:gdLst>
                  <a:gd name="connsiteX0" fmla="*/ 203799 w 431254"/>
                  <a:gd name="connsiteY0" fmla="*/ 0 h 462261"/>
                  <a:gd name="connsiteX1" fmla="*/ 226469 w 431254"/>
                  <a:gd name="connsiteY1" fmla="*/ 19145 h 462261"/>
                  <a:gd name="connsiteX2" fmla="*/ 416207 w 431254"/>
                  <a:gd name="connsiteY2" fmla="*/ 225361 h 462261"/>
                  <a:gd name="connsiteX3" fmla="*/ 416969 w 431254"/>
                  <a:gd name="connsiteY3" fmla="*/ 281083 h 462261"/>
                  <a:gd name="connsiteX4" fmla="*/ 262188 w 431254"/>
                  <a:gd name="connsiteY4" fmla="*/ 448532 h 462261"/>
                  <a:gd name="connsiteX5" fmla="*/ 215229 w 431254"/>
                  <a:gd name="connsiteY5" fmla="*/ 448532 h 462261"/>
                  <a:gd name="connsiteX6" fmla="*/ 12728 w 431254"/>
                  <a:gd name="connsiteY6" fmla="*/ 234601 h 462261"/>
                  <a:gd name="connsiteX7" fmla="*/ 9966 w 431254"/>
                  <a:gd name="connsiteY7" fmla="*/ 189452 h 462261"/>
                  <a:gd name="connsiteX8" fmla="*/ 176082 w 431254"/>
                  <a:gd name="connsiteY8" fmla="*/ 13049 h 462261"/>
                  <a:gd name="connsiteX9" fmla="*/ 203799 w 431254"/>
                  <a:gd name="connsiteY9" fmla="*/ 95 h 46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254" h="462261">
                    <a:moveTo>
                      <a:pt x="203799" y="0"/>
                    </a:moveTo>
                    <a:cubicBezTo>
                      <a:pt x="209895" y="5048"/>
                      <a:pt x="219135" y="11239"/>
                      <a:pt x="226469" y="19145"/>
                    </a:cubicBezTo>
                    <a:cubicBezTo>
                      <a:pt x="289810" y="87821"/>
                      <a:pt x="352294" y="157258"/>
                      <a:pt x="416207" y="225361"/>
                    </a:cubicBezTo>
                    <a:cubicBezTo>
                      <a:pt x="434971" y="245364"/>
                      <a:pt x="437257" y="260032"/>
                      <a:pt x="416969" y="281083"/>
                    </a:cubicBezTo>
                    <a:cubicBezTo>
                      <a:pt x="364200" y="335756"/>
                      <a:pt x="312861" y="391859"/>
                      <a:pt x="262188" y="448532"/>
                    </a:cubicBezTo>
                    <a:cubicBezTo>
                      <a:pt x="244757" y="467963"/>
                      <a:pt x="231422" y="465677"/>
                      <a:pt x="215229" y="448532"/>
                    </a:cubicBezTo>
                    <a:cubicBezTo>
                      <a:pt x="147983" y="377000"/>
                      <a:pt x="80451" y="305752"/>
                      <a:pt x="12728" y="234601"/>
                    </a:cubicBezTo>
                    <a:cubicBezTo>
                      <a:pt x="-1274" y="219932"/>
                      <a:pt x="-5846" y="206121"/>
                      <a:pt x="9966" y="189452"/>
                    </a:cubicBezTo>
                    <a:cubicBezTo>
                      <a:pt x="65496" y="130873"/>
                      <a:pt x="120646" y="71818"/>
                      <a:pt x="176082" y="13049"/>
                    </a:cubicBezTo>
                    <a:cubicBezTo>
                      <a:pt x="182559" y="6191"/>
                      <a:pt x="189417" y="-762"/>
                      <a:pt x="203799" y="95"/>
                    </a:cubicBezTo>
                    <a:close/>
                  </a:path>
                </a:pathLst>
              </a:custGeom>
              <a:solidFill>
                <a:srgbClr val="FFC000"/>
              </a:solidFill>
              <a:ln w="0" cap="flat">
                <a:noFill/>
                <a:prstDash val="solid"/>
                <a:miter/>
              </a:ln>
            </p:spPr>
            <p:txBody>
              <a:bodyPr rtlCol="0" anchor="ctr"/>
              <a:lstStyle/>
              <a:p>
                <a:endParaRPr lang="en-US" sz="1641"/>
              </a:p>
            </p:txBody>
          </p:sp>
          <p:sp>
            <p:nvSpPr>
              <p:cNvPr id="498" name="Freeform: Shape 497">
                <a:extLst>
                  <a:ext uri="{FF2B5EF4-FFF2-40B4-BE49-F238E27FC236}">
                    <a16:creationId xmlns:a16="http://schemas.microsoft.com/office/drawing/2014/main" id="{C6038659-9CA8-809D-D3BA-519A04708160}"/>
                  </a:ext>
                </a:extLst>
              </p:cNvPr>
              <p:cNvSpPr/>
              <p:nvPr/>
            </p:nvSpPr>
            <p:spPr>
              <a:xfrm>
                <a:off x="5920715" y="3471862"/>
                <a:ext cx="397809" cy="430958"/>
              </a:xfrm>
              <a:custGeom>
                <a:avLst/>
                <a:gdLst>
                  <a:gd name="connsiteX0" fmla="*/ 200145 w 397809"/>
                  <a:gd name="connsiteY0" fmla="*/ 0 h 430958"/>
                  <a:gd name="connsiteX1" fmla="*/ 222243 w 397809"/>
                  <a:gd name="connsiteY1" fmla="*/ 17717 h 430958"/>
                  <a:gd name="connsiteX2" fmla="*/ 385216 w 397809"/>
                  <a:gd name="connsiteY2" fmla="*/ 196405 h 430958"/>
                  <a:gd name="connsiteX3" fmla="*/ 386073 w 397809"/>
                  <a:gd name="connsiteY3" fmla="*/ 245459 h 430958"/>
                  <a:gd name="connsiteX4" fmla="*/ 226910 w 397809"/>
                  <a:gd name="connsiteY4" fmla="*/ 414814 h 430958"/>
                  <a:gd name="connsiteX5" fmla="*/ 172808 w 397809"/>
                  <a:gd name="connsiteY5" fmla="*/ 414814 h 430958"/>
                  <a:gd name="connsiteX6" fmla="*/ 13836 w 397809"/>
                  <a:gd name="connsiteY6" fmla="*/ 245174 h 430958"/>
                  <a:gd name="connsiteX7" fmla="*/ 7359 w 397809"/>
                  <a:gd name="connsiteY7" fmla="*/ 203930 h 430958"/>
                  <a:gd name="connsiteX8" fmla="*/ 183000 w 397809"/>
                  <a:gd name="connsiteY8" fmla="*/ 11144 h 430958"/>
                  <a:gd name="connsiteX9" fmla="*/ 199954 w 397809"/>
                  <a:gd name="connsiteY9" fmla="*/ 0 h 4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809" h="430958">
                    <a:moveTo>
                      <a:pt x="200145" y="0"/>
                    </a:moveTo>
                    <a:cubicBezTo>
                      <a:pt x="207955" y="6191"/>
                      <a:pt x="216147" y="10954"/>
                      <a:pt x="222243" y="17717"/>
                    </a:cubicBezTo>
                    <a:cubicBezTo>
                      <a:pt x="276726" y="77153"/>
                      <a:pt x="330542" y="137160"/>
                      <a:pt x="385216" y="196405"/>
                    </a:cubicBezTo>
                    <a:cubicBezTo>
                      <a:pt x="400932" y="213455"/>
                      <a:pt x="402742" y="227933"/>
                      <a:pt x="386073" y="245459"/>
                    </a:cubicBezTo>
                    <a:cubicBezTo>
                      <a:pt x="332543" y="301466"/>
                      <a:pt x="279107" y="357568"/>
                      <a:pt x="226910" y="414814"/>
                    </a:cubicBezTo>
                    <a:cubicBezTo>
                      <a:pt x="207193" y="436436"/>
                      <a:pt x="192430" y="436245"/>
                      <a:pt x="172808" y="414814"/>
                    </a:cubicBezTo>
                    <a:cubicBezTo>
                      <a:pt x="120516" y="357568"/>
                      <a:pt x="66890" y="301657"/>
                      <a:pt x="13836" y="245174"/>
                    </a:cubicBezTo>
                    <a:cubicBezTo>
                      <a:pt x="2311" y="232982"/>
                      <a:pt x="-7119" y="219932"/>
                      <a:pt x="7359" y="203930"/>
                    </a:cubicBezTo>
                    <a:cubicBezTo>
                      <a:pt x="65747" y="139541"/>
                      <a:pt x="124326" y="75247"/>
                      <a:pt x="183000" y="11144"/>
                    </a:cubicBezTo>
                    <a:cubicBezTo>
                      <a:pt x="187001" y="6763"/>
                      <a:pt x="193287" y="4286"/>
                      <a:pt x="199954" y="0"/>
                    </a:cubicBezTo>
                    <a:close/>
                  </a:path>
                </a:pathLst>
              </a:custGeom>
              <a:solidFill>
                <a:srgbClr val="FFC000"/>
              </a:solidFill>
              <a:ln w="0" cap="flat">
                <a:noFill/>
                <a:prstDash val="solid"/>
                <a:miter/>
              </a:ln>
            </p:spPr>
            <p:txBody>
              <a:bodyPr rtlCol="0" anchor="ctr"/>
              <a:lstStyle/>
              <a:p>
                <a:endParaRPr lang="en-US" sz="1641"/>
              </a:p>
            </p:txBody>
          </p:sp>
          <p:sp>
            <p:nvSpPr>
              <p:cNvPr id="499" name="Freeform: Shape 498">
                <a:extLst>
                  <a:ext uri="{FF2B5EF4-FFF2-40B4-BE49-F238E27FC236}">
                    <a16:creationId xmlns:a16="http://schemas.microsoft.com/office/drawing/2014/main" id="{4297A6A5-9128-E818-BE97-01253516B1F5}"/>
                  </a:ext>
                </a:extLst>
              </p:cNvPr>
              <p:cNvSpPr/>
              <p:nvPr/>
            </p:nvSpPr>
            <p:spPr>
              <a:xfrm>
                <a:off x="5880005" y="2987230"/>
                <a:ext cx="485520" cy="321656"/>
              </a:xfrm>
              <a:custGeom>
                <a:avLst/>
                <a:gdLst>
                  <a:gd name="connsiteX0" fmla="*/ 237998 w 485520"/>
                  <a:gd name="connsiteY0" fmla="*/ 0 h 321656"/>
                  <a:gd name="connsiteX1" fmla="*/ 455263 w 485520"/>
                  <a:gd name="connsiteY1" fmla="*/ 42958 h 321656"/>
                  <a:gd name="connsiteX2" fmla="*/ 469550 w 485520"/>
                  <a:gd name="connsiteY2" fmla="*/ 96012 h 321656"/>
                  <a:gd name="connsiteX3" fmla="*/ 272478 w 485520"/>
                  <a:gd name="connsiteY3" fmla="*/ 302704 h 321656"/>
                  <a:gd name="connsiteX4" fmla="*/ 214280 w 485520"/>
                  <a:gd name="connsiteY4" fmla="*/ 305371 h 321656"/>
                  <a:gd name="connsiteX5" fmla="*/ 20542 w 485520"/>
                  <a:gd name="connsiteY5" fmla="*/ 95631 h 321656"/>
                  <a:gd name="connsiteX6" fmla="*/ 36353 w 485520"/>
                  <a:gd name="connsiteY6" fmla="*/ 37148 h 321656"/>
                  <a:gd name="connsiteX7" fmla="*/ 237902 w 485520"/>
                  <a:gd name="connsiteY7" fmla="*/ 0 h 3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520" h="321656">
                    <a:moveTo>
                      <a:pt x="237998" y="0"/>
                    </a:moveTo>
                    <a:cubicBezTo>
                      <a:pt x="311435" y="5334"/>
                      <a:pt x="384873" y="14954"/>
                      <a:pt x="455263" y="42958"/>
                    </a:cubicBezTo>
                    <a:cubicBezTo>
                      <a:pt x="486600" y="55435"/>
                      <a:pt x="497268" y="67627"/>
                      <a:pt x="469550" y="96012"/>
                    </a:cubicBezTo>
                    <a:cubicBezTo>
                      <a:pt x="403066" y="164116"/>
                      <a:pt x="337915" y="233458"/>
                      <a:pt x="272478" y="302704"/>
                    </a:cubicBezTo>
                    <a:cubicBezTo>
                      <a:pt x="253523" y="322802"/>
                      <a:pt x="237617" y="331565"/>
                      <a:pt x="214280" y="305371"/>
                    </a:cubicBezTo>
                    <a:cubicBezTo>
                      <a:pt x="150844" y="234410"/>
                      <a:pt x="85026" y="165640"/>
                      <a:pt x="20542" y="95631"/>
                    </a:cubicBezTo>
                    <a:cubicBezTo>
                      <a:pt x="-10033" y="62389"/>
                      <a:pt x="-7843" y="54483"/>
                      <a:pt x="36353" y="37148"/>
                    </a:cubicBezTo>
                    <a:cubicBezTo>
                      <a:pt x="100647" y="11906"/>
                      <a:pt x="168370" y="4286"/>
                      <a:pt x="237902" y="0"/>
                    </a:cubicBezTo>
                    <a:close/>
                  </a:path>
                </a:pathLst>
              </a:custGeom>
              <a:solidFill>
                <a:srgbClr val="FFC000"/>
              </a:solidFill>
              <a:ln w="0" cap="flat">
                <a:noFill/>
                <a:prstDash val="solid"/>
                <a:miter/>
              </a:ln>
            </p:spPr>
            <p:txBody>
              <a:bodyPr rtlCol="0" anchor="ctr"/>
              <a:lstStyle/>
              <a:p>
                <a:endParaRPr lang="en-US" sz="1641"/>
              </a:p>
            </p:txBody>
          </p:sp>
          <p:sp>
            <p:nvSpPr>
              <p:cNvPr id="500" name="Freeform: Shape 499">
                <a:extLst>
                  <a:ext uri="{FF2B5EF4-FFF2-40B4-BE49-F238E27FC236}">
                    <a16:creationId xmlns:a16="http://schemas.microsoft.com/office/drawing/2014/main" id="{10240F3C-7DFD-DFEC-CDEB-54A3B90FEAD6}"/>
                  </a:ext>
                </a:extLst>
              </p:cNvPr>
              <p:cNvSpPr/>
              <p:nvPr/>
            </p:nvSpPr>
            <p:spPr>
              <a:xfrm>
                <a:off x="5875499" y="4756430"/>
                <a:ext cx="482581" cy="311303"/>
              </a:xfrm>
              <a:custGeom>
                <a:avLst/>
                <a:gdLst>
                  <a:gd name="connsiteX0" fmla="*/ 245456 w 482581"/>
                  <a:gd name="connsiteY0" fmla="*/ 310393 h 311303"/>
                  <a:gd name="connsiteX1" fmla="*/ 27048 w 482581"/>
                  <a:gd name="connsiteY1" fmla="*/ 278484 h 311303"/>
                  <a:gd name="connsiteX2" fmla="*/ 13713 w 482581"/>
                  <a:gd name="connsiteY2" fmla="*/ 232573 h 311303"/>
                  <a:gd name="connsiteX3" fmla="*/ 213547 w 482581"/>
                  <a:gd name="connsiteY3" fmla="*/ 15498 h 311303"/>
                  <a:gd name="connsiteX4" fmla="*/ 268602 w 482581"/>
                  <a:gd name="connsiteY4" fmla="*/ 16546 h 311303"/>
                  <a:gd name="connsiteX5" fmla="*/ 460245 w 482581"/>
                  <a:gd name="connsiteY5" fmla="*/ 221905 h 311303"/>
                  <a:gd name="connsiteX6" fmla="*/ 439957 w 482581"/>
                  <a:gd name="connsiteY6" fmla="*/ 283818 h 311303"/>
                  <a:gd name="connsiteX7" fmla="*/ 245551 w 482581"/>
                  <a:gd name="connsiteY7" fmla="*/ 310488 h 31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81" h="311303">
                    <a:moveTo>
                      <a:pt x="245456" y="310393"/>
                    </a:moveTo>
                    <a:cubicBezTo>
                      <a:pt x="168685" y="314012"/>
                      <a:pt x="97533" y="298486"/>
                      <a:pt x="27048" y="278484"/>
                    </a:cubicBezTo>
                    <a:cubicBezTo>
                      <a:pt x="-1718" y="270387"/>
                      <a:pt x="-9719" y="257624"/>
                      <a:pt x="13713" y="232573"/>
                    </a:cubicBezTo>
                    <a:cubicBezTo>
                      <a:pt x="80959" y="160850"/>
                      <a:pt x="147444" y="88270"/>
                      <a:pt x="213547" y="15498"/>
                    </a:cubicBezTo>
                    <a:cubicBezTo>
                      <a:pt x="233359" y="-6314"/>
                      <a:pt x="249361" y="-4314"/>
                      <a:pt x="268602" y="16546"/>
                    </a:cubicBezTo>
                    <a:cubicBezTo>
                      <a:pt x="332038" y="85412"/>
                      <a:pt x="397189" y="152659"/>
                      <a:pt x="460245" y="221905"/>
                    </a:cubicBezTo>
                    <a:cubicBezTo>
                      <a:pt x="494249" y="259243"/>
                      <a:pt x="490915" y="269721"/>
                      <a:pt x="439957" y="283818"/>
                    </a:cubicBezTo>
                    <a:cubicBezTo>
                      <a:pt x="375663" y="301629"/>
                      <a:pt x="310226" y="314774"/>
                      <a:pt x="245551" y="310488"/>
                    </a:cubicBezTo>
                    <a:close/>
                  </a:path>
                </a:pathLst>
              </a:custGeom>
              <a:solidFill>
                <a:srgbClr val="FFC000"/>
              </a:solidFill>
              <a:ln w="0" cap="flat">
                <a:noFill/>
                <a:prstDash val="solid"/>
                <a:miter/>
              </a:ln>
            </p:spPr>
            <p:txBody>
              <a:bodyPr rtlCol="0" anchor="ctr"/>
              <a:lstStyle/>
              <a:p>
                <a:endParaRPr lang="en-US" sz="1641"/>
              </a:p>
            </p:txBody>
          </p:sp>
          <p:sp>
            <p:nvSpPr>
              <p:cNvPr id="501" name="Freeform: Shape 500">
                <a:extLst>
                  <a:ext uri="{FF2B5EF4-FFF2-40B4-BE49-F238E27FC236}">
                    <a16:creationId xmlns:a16="http://schemas.microsoft.com/office/drawing/2014/main" id="{106EDEAC-EF63-E471-ED43-A1F7CECD660C}"/>
                  </a:ext>
                </a:extLst>
              </p:cNvPr>
              <p:cNvSpPr/>
              <p:nvPr/>
            </p:nvSpPr>
            <p:spPr>
              <a:xfrm>
                <a:off x="6782133" y="3838299"/>
                <a:ext cx="190960" cy="368687"/>
              </a:xfrm>
              <a:custGeom>
                <a:avLst/>
                <a:gdLst>
                  <a:gd name="connsiteX0" fmla="*/ 190643 w 190960"/>
                  <a:gd name="connsiteY0" fmla="*/ 203443 h 368687"/>
                  <a:gd name="connsiteX1" fmla="*/ 178546 w 190960"/>
                  <a:gd name="connsiteY1" fmla="*/ 341841 h 368687"/>
                  <a:gd name="connsiteX2" fmla="*/ 140636 w 190960"/>
                  <a:gd name="connsiteY2" fmla="*/ 354033 h 368687"/>
                  <a:gd name="connsiteX3" fmla="*/ 11668 w 190960"/>
                  <a:gd name="connsiteY3" fmla="*/ 215159 h 368687"/>
                  <a:gd name="connsiteX4" fmla="*/ 9668 w 190960"/>
                  <a:gd name="connsiteY4" fmla="*/ 169534 h 368687"/>
                  <a:gd name="connsiteX5" fmla="*/ 141208 w 190960"/>
                  <a:gd name="connsiteY5" fmla="*/ 13991 h 368687"/>
                  <a:gd name="connsiteX6" fmla="*/ 174926 w 190960"/>
                  <a:gd name="connsiteY6" fmla="*/ 25992 h 368687"/>
                  <a:gd name="connsiteX7" fmla="*/ 190547 w 190960"/>
                  <a:gd name="connsiteY7" fmla="*/ 203443 h 3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960" h="368687">
                    <a:moveTo>
                      <a:pt x="190643" y="203443"/>
                    </a:moveTo>
                    <a:cubicBezTo>
                      <a:pt x="192738" y="244782"/>
                      <a:pt x="183975" y="293169"/>
                      <a:pt x="178546" y="341841"/>
                    </a:cubicBezTo>
                    <a:cubicBezTo>
                      <a:pt x="175307" y="370607"/>
                      <a:pt x="163211" y="378703"/>
                      <a:pt x="140636" y="354033"/>
                    </a:cubicBezTo>
                    <a:cubicBezTo>
                      <a:pt x="98060" y="307361"/>
                      <a:pt x="55197" y="260974"/>
                      <a:pt x="11668" y="215159"/>
                    </a:cubicBezTo>
                    <a:cubicBezTo>
                      <a:pt x="-3191" y="199538"/>
                      <a:pt x="-3858" y="185536"/>
                      <a:pt x="9668" y="169534"/>
                    </a:cubicBezTo>
                    <a:cubicBezTo>
                      <a:pt x="53578" y="117718"/>
                      <a:pt x="97107" y="65616"/>
                      <a:pt x="141208" y="13991"/>
                    </a:cubicBezTo>
                    <a:cubicBezTo>
                      <a:pt x="162068" y="-10393"/>
                      <a:pt x="170735" y="-678"/>
                      <a:pt x="174926" y="25992"/>
                    </a:cubicBezTo>
                    <a:cubicBezTo>
                      <a:pt x="183785" y="82190"/>
                      <a:pt x="190928" y="138483"/>
                      <a:pt x="190547" y="203443"/>
                    </a:cubicBezTo>
                    <a:close/>
                  </a:path>
                </a:pathLst>
              </a:custGeom>
              <a:solidFill>
                <a:srgbClr val="FFC000"/>
              </a:solidFill>
              <a:ln w="0" cap="flat">
                <a:noFill/>
                <a:prstDash val="solid"/>
                <a:miter/>
              </a:ln>
            </p:spPr>
            <p:txBody>
              <a:bodyPr rtlCol="0" anchor="ctr"/>
              <a:lstStyle/>
              <a:p>
                <a:endParaRPr lang="en-US" sz="1641"/>
              </a:p>
            </p:txBody>
          </p:sp>
          <p:sp>
            <p:nvSpPr>
              <p:cNvPr id="502" name="Freeform: Shape 501">
                <a:extLst>
                  <a:ext uri="{FF2B5EF4-FFF2-40B4-BE49-F238E27FC236}">
                    <a16:creationId xmlns:a16="http://schemas.microsoft.com/office/drawing/2014/main" id="{D7123B66-79A5-49D8-398A-68B661CE1EE3}"/>
                  </a:ext>
                </a:extLst>
              </p:cNvPr>
              <p:cNvSpPr/>
              <p:nvPr/>
            </p:nvSpPr>
            <p:spPr>
              <a:xfrm>
                <a:off x="5265913" y="3856793"/>
                <a:ext cx="186477" cy="362211"/>
              </a:xfrm>
              <a:custGeom>
                <a:avLst/>
                <a:gdLst>
                  <a:gd name="connsiteX0" fmla="*/ 78 w 186477"/>
                  <a:gd name="connsiteY0" fmla="*/ 163232 h 362211"/>
                  <a:gd name="connsiteX1" fmla="*/ 8841 w 186477"/>
                  <a:gd name="connsiteY1" fmla="*/ 20452 h 362211"/>
                  <a:gd name="connsiteX2" fmla="*/ 39511 w 186477"/>
                  <a:gd name="connsiteY2" fmla="*/ 10927 h 362211"/>
                  <a:gd name="connsiteX3" fmla="*/ 178481 w 186477"/>
                  <a:gd name="connsiteY3" fmla="*/ 160946 h 362211"/>
                  <a:gd name="connsiteX4" fmla="*/ 174195 w 186477"/>
                  <a:gd name="connsiteY4" fmla="*/ 202475 h 362211"/>
                  <a:gd name="connsiteX5" fmla="*/ 45036 w 186477"/>
                  <a:gd name="connsiteY5" fmla="*/ 348493 h 362211"/>
                  <a:gd name="connsiteX6" fmla="*/ 21890 w 186477"/>
                  <a:gd name="connsiteY6" fmla="*/ 361638 h 362211"/>
                  <a:gd name="connsiteX7" fmla="*/ 9793 w 186477"/>
                  <a:gd name="connsiteY7" fmla="*/ 338016 h 362211"/>
                  <a:gd name="connsiteX8" fmla="*/ 78 w 186477"/>
                  <a:gd name="connsiteY8" fmla="*/ 163232 h 36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77" h="362211">
                    <a:moveTo>
                      <a:pt x="78" y="163232"/>
                    </a:moveTo>
                    <a:cubicBezTo>
                      <a:pt x="935" y="121417"/>
                      <a:pt x="-1351" y="70649"/>
                      <a:pt x="8841" y="20452"/>
                    </a:cubicBezTo>
                    <a:cubicBezTo>
                      <a:pt x="13794" y="-3932"/>
                      <a:pt x="23890" y="-5742"/>
                      <a:pt x="39511" y="10927"/>
                    </a:cubicBezTo>
                    <a:cubicBezTo>
                      <a:pt x="86089" y="60743"/>
                      <a:pt x="132190" y="110844"/>
                      <a:pt x="178481" y="160946"/>
                    </a:cubicBezTo>
                    <a:cubicBezTo>
                      <a:pt x="192673" y="176376"/>
                      <a:pt x="185911" y="189330"/>
                      <a:pt x="174195" y="202475"/>
                    </a:cubicBezTo>
                    <a:cubicBezTo>
                      <a:pt x="130951" y="250957"/>
                      <a:pt x="88089" y="299820"/>
                      <a:pt x="45036" y="348493"/>
                    </a:cubicBezTo>
                    <a:cubicBezTo>
                      <a:pt x="38845" y="355542"/>
                      <a:pt x="32749" y="364590"/>
                      <a:pt x="21890" y="361638"/>
                    </a:cubicBezTo>
                    <a:cubicBezTo>
                      <a:pt x="10555" y="358494"/>
                      <a:pt x="11603" y="347064"/>
                      <a:pt x="9793" y="338016"/>
                    </a:cubicBezTo>
                    <a:cubicBezTo>
                      <a:pt x="-1160" y="283152"/>
                      <a:pt x="-17" y="227621"/>
                      <a:pt x="78" y="163232"/>
                    </a:cubicBezTo>
                    <a:close/>
                  </a:path>
                </a:pathLst>
              </a:custGeom>
              <a:solidFill>
                <a:srgbClr val="FFC000"/>
              </a:solidFill>
              <a:ln w="0" cap="flat">
                <a:noFill/>
                <a:prstDash val="solid"/>
                <a:miter/>
              </a:ln>
            </p:spPr>
            <p:txBody>
              <a:bodyPr rtlCol="0" anchor="ctr"/>
              <a:lstStyle/>
              <a:p>
                <a:endParaRPr lang="en-US" sz="1641"/>
              </a:p>
            </p:txBody>
          </p:sp>
        </p:grpSp>
        <p:grpSp>
          <p:nvGrpSpPr>
            <p:cNvPr id="479" name="Group 478">
              <a:extLst>
                <a:ext uri="{FF2B5EF4-FFF2-40B4-BE49-F238E27FC236}">
                  <a16:creationId xmlns:a16="http://schemas.microsoft.com/office/drawing/2014/main" id="{64C27818-1576-5D5D-EE77-DA878DDAA3BB}"/>
                </a:ext>
              </a:extLst>
            </p:cNvPr>
            <p:cNvGrpSpPr/>
            <p:nvPr/>
          </p:nvGrpSpPr>
          <p:grpSpPr>
            <a:xfrm>
              <a:off x="7687926" y="4410558"/>
              <a:ext cx="290952" cy="326813"/>
              <a:chOff x="4440307" y="4248051"/>
              <a:chExt cx="435217" cy="488858"/>
            </a:xfrm>
          </p:grpSpPr>
          <p:sp>
            <p:nvSpPr>
              <p:cNvPr id="480" name="Oval 479">
                <a:extLst>
                  <a:ext uri="{FF2B5EF4-FFF2-40B4-BE49-F238E27FC236}">
                    <a16:creationId xmlns:a16="http://schemas.microsoft.com/office/drawing/2014/main" id="{A38104B3-60EA-F411-9C97-C2BA65D1D57C}"/>
                  </a:ext>
                </a:extLst>
              </p:cNvPr>
              <p:cNvSpPr/>
              <p:nvPr/>
            </p:nvSpPr>
            <p:spPr>
              <a:xfrm>
                <a:off x="4440307" y="4248051"/>
                <a:ext cx="435217" cy="488858"/>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pic>
            <p:nvPicPr>
              <p:cNvPr id="481" name="Graphic 480">
                <a:extLst>
                  <a:ext uri="{FF2B5EF4-FFF2-40B4-BE49-F238E27FC236}">
                    <a16:creationId xmlns:a16="http://schemas.microsoft.com/office/drawing/2014/main" id="{6042E7D8-9395-5B69-53BC-ADD58055395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501214" y="4317089"/>
                <a:ext cx="328006" cy="386117"/>
              </a:xfrm>
              <a:prstGeom prst="rect">
                <a:avLst/>
              </a:prstGeom>
            </p:spPr>
          </p:pic>
        </p:grpSp>
      </p:grpSp>
      <p:sp>
        <p:nvSpPr>
          <p:cNvPr id="503" name="TextBox 502">
            <a:extLst>
              <a:ext uri="{FF2B5EF4-FFF2-40B4-BE49-F238E27FC236}">
                <a16:creationId xmlns:a16="http://schemas.microsoft.com/office/drawing/2014/main" id="{FC9D6E00-6C61-0DA0-E8F9-C48F9467364C}"/>
              </a:ext>
            </a:extLst>
          </p:cNvPr>
          <p:cNvSpPr txBox="1"/>
          <p:nvPr/>
        </p:nvSpPr>
        <p:spPr>
          <a:xfrm>
            <a:off x="8344261" y="4362171"/>
            <a:ext cx="1789416" cy="434853"/>
          </a:xfrm>
          <a:prstGeom prst="rect">
            <a:avLst/>
          </a:prstGeom>
          <a:noFill/>
        </p:spPr>
        <p:txBody>
          <a:bodyPr wrap="square">
            <a:spAutoFit/>
          </a:bodyPr>
          <a:lstStyle/>
          <a:p>
            <a:r>
              <a:rPr lang="es-HN" sz="1094" dirty="0">
                <a:latin typeface="Avenir Next LT Pro Demi" panose="020B0704020202020204" pitchFamily="34" charset="0"/>
                <a:cs typeface="Mangal" panose="02040503050203030202" pitchFamily="18" charset="0"/>
              </a:rPr>
              <a:t>Frutas</a:t>
            </a:r>
            <a:br>
              <a:rPr lang="es-HN" sz="1094" dirty="0">
                <a:latin typeface="Avenir Next LT Pro Demi" panose="020B0704020202020204" pitchFamily="34" charset="0"/>
                <a:cs typeface="Mangal" panose="02040503050203030202" pitchFamily="18" charset="0"/>
              </a:rPr>
            </a:br>
            <a:r>
              <a:rPr lang="es-HN" sz="1094" dirty="0">
                <a:cs typeface="Mangal" panose="02040503050203030202" pitchFamily="18" charset="0"/>
              </a:rPr>
              <a:t>2 veces/semana</a:t>
            </a:r>
            <a:endParaRPr lang="en-US" sz="1094" dirty="0">
              <a:latin typeface="Avenir Next LT Pro" panose="020B0504020202020204" pitchFamily="34" charset="0"/>
              <a:cs typeface="Mangal" panose="02040503050203030202" pitchFamily="18" charset="0"/>
            </a:endParaRPr>
          </a:p>
        </p:txBody>
      </p:sp>
      <p:sp>
        <p:nvSpPr>
          <p:cNvPr id="504" name="TextBox 503">
            <a:extLst>
              <a:ext uri="{FF2B5EF4-FFF2-40B4-BE49-F238E27FC236}">
                <a16:creationId xmlns:a16="http://schemas.microsoft.com/office/drawing/2014/main" id="{4ACF2143-4D1C-5C8C-F975-D0625F3AE347}"/>
              </a:ext>
            </a:extLst>
          </p:cNvPr>
          <p:cNvSpPr txBox="1"/>
          <p:nvPr/>
        </p:nvSpPr>
        <p:spPr>
          <a:xfrm>
            <a:off x="8330528" y="4076771"/>
            <a:ext cx="1687295" cy="280726"/>
          </a:xfrm>
          <a:prstGeom prst="rect">
            <a:avLst/>
          </a:prstGeom>
          <a:noFill/>
        </p:spPr>
        <p:txBody>
          <a:bodyPr wrap="square" lIns="83408" tIns="41705" rIns="83408" bIns="41705" anchor="t">
            <a:spAutoFit/>
          </a:bodyPr>
          <a:lstStyle/>
          <a:p>
            <a:r>
              <a:rPr lang="es-HN" sz="1277" b="1" dirty="0">
                <a:solidFill>
                  <a:schemeClr val="accent1"/>
                </a:solidFill>
                <a:latin typeface="Avenir Next LT Pro"/>
                <a:cs typeface="Mangal"/>
              </a:rPr>
              <a:t>Semanal</a:t>
            </a:r>
            <a:r>
              <a:rPr lang="es-HN" sz="1277" b="1" dirty="0">
                <a:solidFill>
                  <a:schemeClr val="accent1"/>
                </a:solidFill>
                <a:latin typeface="Avenir Next LT Pro Demi"/>
                <a:cs typeface="Mangal"/>
              </a:rPr>
              <a:t> </a:t>
            </a:r>
            <a:endParaRPr lang="en-US" sz="1277" dirty="0">
              <a:solidFill>
                <a:schemeClr val="accent1"/>
              </a:solidFill>
            </a:endParaRPr>
          </a:p>
        </p:txBody>
      </p:sp>
      <p:sp>
        <p:nvSpPr>
          <p:cNvPr id="2" name="TextBox 1">
            <a:extLst>
              <a:ext uri="{FF2B5EF4-FFF2-40B4-BE49-F238E27FC236}">
                <a16:creationId xmlns:a16="http://schemas.microsoft.com/office/drawing/2014/main" id="{CEE83535-8439-A415-6104-3847468A5589}"/>
              </a:ext>
            </a:extLst>
          </p:cNvPr>
          <p:cNvSpPr txBox="1"/>
          <p:nvPr/>
        </p:nvSpPr>
        <p:spPr>
          <a:xfrm>
            <a:off x="5916167" y="6811047"/>
            <a:ext cx="5742837" cy="230832"/>
          </a:xfrm>
          <a:prstGeom prst="rect">
            <a:avLst/>
          </a:prstGeom>
          <a:noFill/>
        </p:spPr>
        <p:txBody>
          <a:bodyPr wrap="square" rtlCol="0">
            <a:spAutoFit/>
          </a:bodyPr>
          <a:lstStyle/>
          <a:p>
            <a:pPr algn="r"/>
            <a:r>
              <a:rPr lang="en-US" sz="900" i="1" dirty="0">
                <a:solidFill>
                  <a:schemeClr val="tx1">
                    <a:lumMod val="50000"/>
                    <a:lumOff val="50000"/>
                  </a:schemeClr>
                </a:solidFill>
              </a:rPr>
              <a:t>Comportamiento del consumidor. </a:t>
            </a:r>
            <a:r>
              <a:rPr lang="en-US" sz="900" dirty="0">
                <a:solidFill>
                  <a:schemeClr val="tx1">
                    <a:lumMod val="50000"/>
                    <a:lumOff val="50000"/>
                  </a:schemeClr>
                </a:solidFill>
              </a:rPr>
              <a:t>Perfil del Sistema Alimentario de Gualaco, Honduras. </a:t>
            </a:r>
            <a:r>
              <a:rPr lang="es-CO" sz="900" dirty="0">
                <a:solidFill>
                  <a:schemeClr val="tx1">
                    <a:lumMod val="50000"/>
                    <a:lumOff val="50000"/>
                  </a:schemeClr>
                </a:solidFill>
              </a:rPr>
              <a:t>© CIAT, 2024.</a:t>
            </a:r>
            <a:endParaRPr lang="en-US" sz="900" dirty="0">
              <a:solidFill>
                <a:schemeClr val="tx1">
                  <a:lumMod val="50000"/>
                  <a:lumOff val="50000"/>
                </a:schemeClr>
              </a:solidFill>
            </a:endParaRPr>
          </a:p>
        </p:txBody>
      </p:sp>
    </p:spTree>
    <p:extLst>
      <p:ext uri="{BB962C8B-B14F-4D97-AF65-F5344CB8AC3E}">
        <p14:creationId xmlns:p14="http://schemas.microsoft.com/office/powerpoint/2010/main" val="13811543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885BC510-A8F1-D87F-85E0-ADD7A8FBC623}"/>
              </a:ext>
            </a:extLst>
          </p:cNvPr>
          <p:cNvGrpSpPr/>
          <p:nvPr/>
        </p:nvGrpSpPr>
        <p:grpSpPr>
          <a:xfrm>
            <a:off x="0" y="0"/>
            <a:ext cx="2775098" cy="2690037"/>
            <a:chOff x="0" y="137320"/>
            <a:chExt cx="2775098" cy="2690037"/>
          </a:xfrm>
        </p:grpSpPr>
        <p:sp>
          <p:nvSpPr>
            <p:cNvPr id="2" name="Teardrop 1">
              <a:extLst>
                <a:ext uri="{FF2B5EF4-FFF2-40B4-BE49-F238E27FC236}">
                  <a16:creationId xmlns:a16="http://schemas.microsoft.com/office/drawing/2014/main" id="{D8D42463-5AEE-A571-0449-62D3941619FD}"/>
                </a:ext>
              </a:extLst>
            </p:cNvPr>
            <p:cNvSpPr/>
            <p:nvPr/>
          </p:nvSpPr>
          <p:spPr>
            <a:xfrm flipH="1">
              <a:off x="0" y="137320"/>
              <a:ext cx="2775098" cy="2690037"/>
            </a:xfrm>
            <a:prstGeom prst="teardrop">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9E89203-0878-0CCA-C0FA-7FB57122F338}"/>
                </a:ext>
              </a:extLst>
            </p:cNvPr>
            <p:cNvSpPr txBox="1"/>
            <p:nvPr/>
          </p:nvSpPr>
          <p:spPr>
            <a:xfrm>
              <a:off x="741575" y="1160388"/>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4" name="TextBox 3">
              <a:extLst>
                <a:ext uri="{FF2B5EF4-FFF2-40B4-BE49-F238E27FC236}">
                  <a16:creationId xmlns:a16="http://schemas.microsoft.com/office/drawing/2014/main" id="{F098F2D2-1B99-F463-B1C6-D254BD1CC1D9}"/>
                </a:ext>
              </a:extLst>
            </p:cNvPr>
            <p:cNvSpPr txBox="1"/>
            <p:nvPr/>
          </p:nvSpPr>
          <p:spPr>
            <a:xfrm>
              <a:off x="410895" y="1509770"/>
              <a:ext cx="1937264" cy="323165"/>
            </a:xfrm>
            <a:prstGeom prst="rect">
              <a:avLst/>
            </a:prstGeom>
            <a:noFill/>
          </p:spPr>
          <p:txBody>
            <a:bodyPr wrap="square" lIns="91440" tIns="45720" rIns="91440" bIns="45720" rtlCol="0" anchor="t">
              <a:spAutoFit/>
            </a:bodyPr>
            <a:lstStyle/>
            <a:p>
              <a:pPr algn="ctr"/>
              <a:r>
                <a:rPr lang="en-US" sz="1500" dirty="0">
                  <a:solidFill>
                    <a:schemeClr val="bg1"/>
                  </a:solidFill>
                </a:rPr>
                <a:t>Impactos</a:t>
              </a:r>
            </a:p>
          </p:txBody>
        </p:sp>
      </p:grpSp>
      <p:grpSp>
        <p:nvGrpSpPr>
          <p:cNvPr id="5" name="Graphic 13">
            <a:extLst>
              <a:ext uri="{FF2B5EF4-FFF2-40B4-BE49-F238E27FC236}">
                <a16:creationId xmlns:a16="http://schemas.microsoft.com/office/drawing/2014/main" id="{E1121399-E3E9-42AD-89A5-F3B0D287DE70}"/>
              </a:ext>
            </a:extLst>
          </p:cNvPr>
          <p:cNvGrpSpPr/>
          <p:nvPr/>
        </p:nvGrpSpPr>
        <p:grpSpPr>
          <a:xfrm>
            <a:off x="1434591" y="3538887"/>
            <a:ext cx="419148" cy="419148"/>
            <a:chOff x="1501743" y="3972204"/>
            <a:chExt cx="419148" cy="419148"/>
          </a:xfrm>
          <a:solidFill>
            <a:schemeClr val="accent6"/>
          </a:solidFill>
        </p:grpSpPr>
        <p:sp>
          <p:nvSpPr>
            <p:cNvPr id="6" name="Freeform: Shape 5">
              <a:extLst>
                <a:ext uri="{FF2B5EF4-FFF2-40B4-BE49-F238E27FC236}">
                  <a16:creationId xmlns:a16="http://schemas.microsoft.com/office/drawing/2014/main" id="{259C6AAD-F9A3-6A2E-F4CA-6D06123238E9}"/>
                </a:ext>
              </a:extLst>
            </p:cNvPr>
            <p:cNvSpPr/>
            <p:nvPr/>
          </p:nvSpPr>
          <p:spPr>
            <a:xfrm>
              <a:off x="1595994" y="4141402"/>
              <a:ext cx="126217" cy="126281"/>
            </a:xfrm>
            <a:custGeom>
              <a:avLst/>
              <a:gdLst>
                <a:gd name="connsiteX0" fmla="*/ 118238 w 126217"/>
                <a:gd name="connsiteY0" fmla="*/ 47388 h 126281"/>
                <a:gd name="connsiteX1" fmla="*/ 87058 w 126217"/>
                <a:gd name="connsiteY1" fmla="*/ 47482 h 126281"/>
                <a:gd name="connsiteX2" fmla="*/ 78675 w 126217"/>
                <a:gd name="connsiteY2" fmla="*/ 38896 h 126281"/>
                <a:gd name="connsiteX3" fmla="*/ 78675 w 126217"/>
                <a:gd name="connsiteY3" fmla="*/ 7717 h 126281"/>
                <a:gd name="connsiteX4" fmla="*/ 73830 w 126217"/>
                <a:gd name="connsiteY4" fmla="*/ 254 h 126281"/>
                <a:gd name="connsiteX5" fmla="*/ 48649 w 126217"/>
                <a:gd name="connsiteY5" fmla="*/ 20432 h 126281"/>
                <a:gd name="connsiteX6" fmla="*/ 48649 w 126217"/>
                <a:gd name="connsiteY6" fmla="*/ 22956 h 126281"/>
                <a:gd name="connsiteX7" fmla="*/ 24217 w 126217"/>
                <a:gd name="connsiteY7" fmla="*/ 47451 h 126281"/>
                <a:gd name="connsiteX8" fmla="*/ 20852 w 126217"/>
                <a:gd name="connsiteY8" fmla="*/ 47451 h 126281"/>
                <a:gd name="connsiteX9" fmla="*/ 3 w 126217"/>
                <a:gd name="connsiteY9" fmla="*/ 69421 h 126281"/>
                <a:gd name="connsiteX10" fmla="*/ 8542 w 126217"/>
                <a:gd name="connsiteY10" fmla="*/ 77726 h 126281"/>
                <a:gd name="connsiteX11" fmla="*/ 39721 w 126217"/>
                <a:gd name="connsiteY11" fmla="*/ 77633 h 126281"/>
                <a:gd name="connsiteX12" fmla="*/ 48665 w 126217"/>
                <a:gd name="connsiteY12" fmla="*/ 86748 h 126281"/>
                <a:gd name="connsiteX13" fmla="*/ 48665 w 126217"/>
                <a:gd name="connsiteY13" fmla="*/ 106132 h 126281"/>
                <a:gd name="connsiteX14" fmla="*/ 69763 w 126217"/>
                <a:gd name="connsiteY14" fmla="*/ 126279 h 126281"/>
                <a:gd name="connsiteX15" fmla="*/ 78769 w 126217"/>
                <a:gd name="connsiteY15" fmla="*/ 117413 h 126281"/>
                <a:gd name="connsiteX16" fmla="*/ 78691 w 126217"/>
                <a:gd name="connsiteY16" fmla="*/ 85392 h 126281"/>
                <a:gd name="connsiteX17" fmla="*/ 86201 w 126217"/>
                <a:gd name="connsiteY17" fmla="*/ 77695 h 126281"/>
                <a:gd name="connsiteX18" fmla="*/ 104744 w 126217"/>
                <a:gd name="connsiteY18" fmla="*/ 77648 h 126281"/>
                <a:gd name="connsiteX19" fmla="*/ 126215 w 126217"/>
                <a:gd name="connsiteY19" fmla="*/ 55351 h 126281"/>
                <a:gd name="connsiteX20" fmla="*/ 118238 w 126217"/>
                <a:gd name="connsiteY20" fmla="*/ 47404 h 12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217" h="126281">
                  <a:moveTo>
                    <a:pt x="118238" y="47388"/>
                  </a:moveTo>
                  <a:cubicBezTo>
                    <a:pt x="107844" y="47607"/>
                    <a:pt x="97451" y="47264"/>
                    <a:pt x="87058" y="47482"/>
                  </a:cubicBezTo>
                  <a:cubicBezTo>
                    <a:pt x="80872" y="47607"/>
                    <a:pt x="78535" y="44958"/>
                    <a:pt x="78675" y="38896"/>
                  </a:cubicBezTo>
                  <a:cubicBezTo>
                    <a:pt x="78909" y="28503"/>
                    <a:pt x="78738" y="18110"/>
                    <a:pt x="78675" y="7717"/>
                  </a:cubicBezTo>
                  <a:cubicBezTo>
                    <a:pt x="78675" y="4243"/>
                    <a:pt x="78551" y="394"/>
                    <a:pt x="73830" y="254"/>
                  </a:cubicBezTo>
                  <a:cubicBezTo>
                    <a:pt x="45954" y="-650"/>
                    <a:pt x="48649" y="-214"/>
                    <a:pt x="48649" y="20432"/>
                  </a:cubicBezTo>
                  <a:lnTo>
                    <a:pt x="48649" y="22956"/>
                  </a:lnTo>
                  <a:cubicBezTo>
                    <a:pt x="48649" y="39286"/>
                    <a:pt x="40505" y="47451"/>
                    <a:pt x="24217" y="47451"/>
                  </a:cubicBezTo>
                  <a:cubicBezTo>
                    <a:pt x="23095" y="47451"/>
                    <a:pt x="21973" y="47435"/>
                    <a:pt x="20852" y="47451"/>
                  </a:cubicBezTo>
                  <a:cubicBezTo>
                    <a:pt x="-3082" y="47934"/>
                    <a:pt x="486" y="43415"/>
                    <a:pt x="3" y="69421"/>
                  </a:cubicBezTo>
                  <a:cubicBezTo>
                    <a:pt x="-106" y="75732"/>
                    <a:pt x="2543" y="77866"/>
                    <a:pt x="8542" y="77726"/>
                  </a:cubicBezTo>
                  <a:cubicBezTo>
                    <a:pt x="18935" y="77477"/>
                    <a:pt x="29328" y="77851"/>
                    <a:pt x="39721" y="77633"/>
                  </a:cubicBezTo>
                  <a:cubicBezTo>
                    <a:pt x="46234" y="77492"/>
                    <a:pt x="48899" y="80359"/>
                    <a:pt x="48665" y="86748"/>
                  </a:cubicBezTo>
                  <a:cubicBezTo>
                    <a:pt x="48447" y="93199"/>
                    <a:pt x="48556" y="99665"/>
                    <a:pt x="48665" y="106132"/>
                  </a:cubicBezTo>
                  <a:cubicBezTo>
                    <a:pt x="48992" y="128787"/>
                    <a:pt x="45206" y="125905"/>
                    <a:pt x="69763" y="126279"/>
                  </a:cubicBezTo>
                  <a:cubicBezTo>
                    <a:pt x="76214" y="126372"/>
                    <a:pt x="78940" y="123988"/>
                    <a:pt x="78769" y="117413"/>
                  </a:cubicBezTo>
                  <a:cubicBezTo>
                    <a:pt x="78488" y="106739"/>
                    <a:pt x="78831" y="96066"/>
                    <a:pt x="78691" y="85392"/>
                  </a:cubicBezTo>
                  <a:cubicBezTo>
                    <a:pt x="78613" y="80063"/>
                    <a:pt x="80888" y="77617"/>
                    <a:pt x="86201" y="77695"/>
                  </a:cubicBezTo>
                  <a:cubicBezTo>
                    <a:pt x="92387" y="77773"/>
                    <a:pt x="98558" y="77757"/>
                    <a:pt x="104744" y="77648"/>
                  </a:cubicBezTo>
                  <a:cubicBezTo>
                    <a:pt x="129207" y="77212"/>
                    <a:pt x="125841" y="81684"/>
                    <a:pt x="126215" y="55351"/>
                  </a:cubicBezTo>
                  <a:cubicBezTo>
                    <a:pt x="126293" y="49554"/>
                    <a:pt x="123987" y="47279"/>
                    <a:pt x="118238" y="47404"/>
                  </a:cubicBezTo>
                  <a:close/>
                </a:path>
              </a:pathLst>
            </a:custGeom>
            <a:solidFill>
              <a:schemeClr val="accent6"/>
            </a:solidFill>
            <a:ln w="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7657D7A-99C0-C77E-1F05-61324ECB07DC}"/>
                </a:ext>
              </a:extLst>
            </p:cNvPr>
            <p:cNvSpPr/>
            <p:nvPr/>
          </p:nvSpPr>
          <p:spPr>
            <a:xfrm>
              <a:off x="1501743" y="3972204"/>
              <a:ext cx="419148" cy="419148"/>
            </a:xfrm>
            <a:custGeom>
              <a:avLst/>
              <a:gdLst>
                <a:gd name="connsiteX0" fmla="*/ 395184 w 419148"/>
                <a:gd name="connsiteY0" fmla="*/ 156285 h 419148"/>
                <a:gd name="connsiteX1" fmla="*/ 395044 w 419148"/>
                <a:gd name="connsiteY1" fmla="*/ 161863 h 419148"/>
                <a:gd name="connsiteX2" fmla="*/ 383576 w 419148"/>
                <a:gd name="connsiteY2" fmla="*/ 174734 h 419148"/>
                <a:gd name="connsiteX3" fmla="*/ 360655 w 419148"/>
                <a:gd name="connsiteY3" fmla="*/ 174765 h 419148"/>
                <a:gd name="connsiteX4" fmla="*/ 346367 w 419148"/>
                <a:gd name="connsiteY4" fmla="*/ 164091 h 419148"/>
                <a:gd name="connsiteX5" fmla="*/ 333621 w 419148"/>
                <a:gd name="connsiteY5" fmla="*/ 130419 h 419148"/>
                <a:gd name="connsiteX6" fmla="*/ 332561 w 419148"/>
                <a:gd name="connsiteY6" fmla="*/ 133707 h 419148"/>
                <a:gd name="connsiteX7" fmla="*/ 310825 w 419148"/>
                <a:gd name="connsiteY7" fmla="*/ 221588 h 419148"/>
                <a:gd name="connsiteX8" fmla="*/ 300852 w 419148"/>
                <a:gd name="connsiteY8" fmla="*/ 232246 h 419148"/>
                <a:gd name="connsiteX9" fmla="*/ 289852 w 419148"/>
                <a:gd name="connsiteY9" fmla="*/ 222289 h 419148"/>
                <a:gd name="connsiteX10" fmla="*/ 279085 w 419148"/>
                <a:gd name="connsiteY10" fmla="*/ 187869 h 419148"/>
                <a:gd name="connsiteX11" fmla="*/ 271714 w 419148"/>
                <a:gd name="connsiteY11" fmla="*/ 175528 h 419148"/>
                <a:gd name="connsiteX12" fmla="*/ 273179 w 419148"/>
                <a:gd name="connsiteY12" fmla="*/ 189817 h 419148"/>
                <a:gd name="connsiteX13" fmla="*/ 253453 w 419148"/>
                <a:gd name="connsiteY13" fmla="*/ 251069 h 419148"/>
                <a:gd name="connsiteX14" fmla="*/ 193884 w 419148"/>
                <a:gd name="connsiteY14" fmla="*/ 315998 h 419148"/>
                <a:gd name="connsiteX15" fmla="*/ 178878 w 419148"/>
                <a:gd name="connsiteY15" fmla="*/ 328058 h 419148"/>
                <a:gd name="connsiteX16" fmla="*/ 138631 w 419148"/>
                <a:gd name="connsiteY16" fmla="*/ 329040 h 419148"/>
                <a:gd name="connsiteX17" fmla="*/ 56982 w 419148"/>
                <a:gd name="connsiteY17" fmla="*/ 241797 h 419148"/>
                <a:gd name="connsiteX18" fmla="*/ 45031 w 419148"/>
                <a:gd name="connsiteY18" fmla="*/ 172350 h 419148"/>
                <a:gd name="connsiteX19" fmla="*/ 119979 w 419148"/>
                <a:gd name="connsiteY19" fmla="*/ 122426 h 419148"/>
                <a:gd name="connsiteX20" fmla="*/ 150800 w 419148"/>
                <a:gd name="connsiteY20" fmla="*/ 145066 h 419148"/>
                <a:gd name="connsiteX21" fmla="*/ 165151 w 419148"/>
                <a:gd name="connsiteY21" fmla="*/ 145128 h 419148"/>
                <a:gd name="connsiteX22" fmla="*/ 245958 w 419148"/>
                <a:gd name="connsiteY22" fmla="*/ 133645 h 419148"/>
                <a:gd name="connsiteX23" fmla="*/ 262459 w 419148"/>
                <a:gd name="connsiteY23" fmla="*/ 151455 h 419148"/>
                <a:gd name="connsiteX24" fmla="*/ 263254 w 419148"/>
                <a:gd name="connsiteY24" fmla="*/ 151377 h 419148"/>
                <a:gd name="connsiteX25" fmla="*/ 276295 w 419148"/>
                <a:gd name="connsiteY25" fmla="*/ 151314 h 419148"/>
                <a:gd name="connsiteX26" fmla="*/ 294090 w 419148"/>
                <a:gd name="connsiteY26" fmla="*/ 165790 h 419148"/>
                <a:gd name="connsiteX27" fmla="*/ 298577 w 419148"/>
                <a:gd name="connsiteY27" fmla="*/ 180250 h 419148"/>
                <a:gd name="connsiteX28" fmla="*/ 304062 w 419148"/>
                <a:gd name="connsiteY28" fmla="*/ 162128 h 419148"/>
                <a:gd name="connsiteX29" fmla="*/ 320781 w 419148"/>
                <a:gd name="connsiteY29" fmla="*/ 94238 h 419148"/>
                <a:gd name="connsiteX30" fmla="*/ 331143 w 419148"/>
                <a:gd name="connsiteY30" fmla="*/ 83471 h 419148"/>
                <a:gd name="connsiteX31" fmla="*/ 341941 w 419148"/>
                <a:gd name="connsiteY31" fmla="*/ 93101 h 419148"/>
                <a:gd name="connsiteX32" fmla="*/ 361496 w 419148"/>
                <a:gd name="connsiteY32" fmla="*/ 145424 h 419148"/>
                <a:gd name="connsiteX33" fmla="*/ 369973 w 419148"/>
                <a:gd name="connsiteY33" fmla="*/ 151486 h 419148"/>
                <a:gd name="connsiteX34" fmla="*/ 376502 w 419148"/>
                <a:gd name="connsiteY34" fmla="*/ 144941 h 419148"/>
                <a:gd name="connsiteX35" fmla="*/ 400186 w 419148"/>
                <a:gd name="connsiteY35" fmla="*/ 122348 h 419148"/>
                <a:gd name="connsiteX36" fmla="*/ 209574 w 419148"/>
                <a:gd name="connsiteY36" fmla="*/ 0 h 419148"/>
                <a:gd name="connsiteX37" fmla="*/ 0 w 419148"/>
                <a:gd name="connsiteY37" fmla="*/ 209574 h 419148"/>
                <a:gd name="connsiteX38" fmla="*/ 209574 w 419148"/>
                <a:gd name="connsiteY38" fmla="*/ 419149 h 419148"/>
                <a:gd name="connsiteX39" fmla="*/ 419149 w 419148"/>
                <a:gd name="connsiteY39" fmla="*/ 209574 h 419148"/>
                <a:gd name="connsiteX40" fmla="*/ 409255 w 419148"/>
                <a:gd name="connsiteY40" fmla="*/ 145798 h 419148"/>
                <a:gd name="connsiteX41" fmla="*/ 406419 w 419148"/>
                <a:gd name="connsiteY41" fmla="*/ 145331 h 419148"/>
                <a:gd name="connsiteX42" fmla="*/ 395106 w 419148"/>
                <a:gd name="connsiteY42" fmla="*/ 156300 h 4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9148" h="419148">
                  <a:moveTo>
                    <a:pt x="395184" y="156285"/>
                  </a:moveTo>
                  <a:cubicBezTo>
                    <a:pt x="394997" y="158124"/>
                    <a:pt x="395091" y="159993"/>
                    <a:pt x="395044" y="161863"/>
                  </a:cubicBezTo>
                  <a:cubicBezTo>
                    <a:pt x="394810" y="170433"/>
                    <a:pt x="391180" y="174609"/>
                    <a:pt x="383576" y="174734"/>
                  </a:cubicBezTo>
                  <a:cubicBezTo>
                    <a:pt x="375941" y="174858"/>
                    <a:pt x="368290" y="174780"/>
                    <a:pt x="360655" y="174765"/>
                  </a:cubicBezTo>
                  <a:cubicBezTo>
                    <a:pt x="351898" y="174765"/>
                    <a:pt x="349763" y="173113"/>
                    <a:pt x="346367" y="164091"/>
                  </a:cubicBezTo>
                  <a:cubicBezTo>
                    <a:pt x="342284" y="153246"/>
                    <a:pt x="338171" y="142417"/>
                    <a:pt x="333621" y="130419"/>
                  </a:cubicBezTo>
                  <a:cubicBezTo>
                    <a:pt x="332966" y="132460"/>
                    <a:pt x="332717" y="133068"/>
                    <a:pt x="332561" y="133707"/>
                  </a:cubicBezTo>
                  <a:cubicBezTo>
                    <a:pt x="325316" y="163001"/>
                    <a:pt x="318055" y="192294"/>
                    <a:pt x="310825" y="221588"/>
                  </a:cubicBezTo>
                  <a:cubicBezTo>
                    <a:pt x="309142" y="228428"/>
                    <a:pt x="305885" y="231934"/>
                    <a:pt x="300852" y="232246"/>
                  </a:cubicBezTo>
                  <a:cubicBezTo>
                    <a:pt x="295742" y="232557"/>
                    <a:pt x="292002" y="229176"/>
                    <a:pt x="289852" y="222289"/>
                  </a:cubicBezTo>
                  <a:cubicBezTo>
                    <a:pt x="286268" y="210821"/>
                    <a:pt x="282622" y="199353"/>
                    <a:pt x="279085" y="187869"/>
                  </a:cubicBezTo>
                  <a:cubicBezTo>
                    <a:pt x="276467" y="179361"/>
                    <a:pt x="275625" y="176588"/>
                    <a:pt x="271714" y="175528"/>
                  </a:cubicBezTo>
                  <a:cubicBezTo>
                    <a:pt x="272603" y="180234"/>
                    <a:pt x="273070" y="185018"/>
                    <a:pt x="273179" y="189817"/>
                  </a:cubicBezTo>
                  <a:cubicBezTo>
                    <a:pt x="273086" y="214280"/>
                    <a:pt x="264749" y="233165"/>
                    <a:pt x="253453" y="251069"/>
                  </a:cubicBezTo>
                  <a:cubicBezTo>
                    <a:pt x="237528" y="276327"/>
                    <a:pt x="216306" y="296707"/>
                    <a:pt x="193884" y="315998"/>
                  </a:cubicBezTo>
                  <a:cubicBezTo>
                    <a:pt x="189022" y="320189"/>
                    <a:pt x="184005" y="324194"/>
                    <a:pt x="178878" y="328058"/>
                  </a:cubicBezTo>
                  <a:cubicBezTo>
                    <a:pt x="166226" y="337578"/>
                    <a:pt x="151112" y="338482"/>
                    <a:pt x="138631" y="329040"/>
                  </a:cubicBezTo>
                  <a:cubicBezTo>
                    <a:pt x="106454" y="304670"/>
                    <a:pt x="77067" y="277480"/>
                    <a:pt x="56982" y="241797"/>
                  </a:cubicBezTo>
                  <a:cubicBezTo>
                    <a:pt x="44813" y="220186"/>
                    <a:pt x="39437" y="197358"/>
                    <a:pt x="45031" y="172350"/>
                  </a:cubicBezTo>
                  <a:cubicBezTo>
                    <a:pt x="52682" y="138101"/>
                    <a:pt x="88052" y="114105"/>
                    <a:pt x="119979" y="122426"/>
                  </a:cubicBezTo>
                  <a:cubicBezTo>
                    <a:pt x="133193" y="125869"/>
                    <a:pt x="143150" y="133941"/>
                    <a:pt x="150800" y="145066"/>
                  </a:cubicBezTo>
                  <a:cubicBezTo>
                    <a:pt x="156223" y="152950"/>
                    <a:pt x="159791" y="152982"/>
                    <a:pt x="165151" y="145128"/>
                  </a:cubicBezTo>
                  <a:cubicBezTo>
                    <a:pt x="186950" y="113232"/>
                    <a:pt x="222741" y="116224"/>
                    <a:pt x="245958" y="133645"/>
                  </a:cubicBezTo>
                  <a:cubicBezTo>
                    <a:pt x="252954" y="138896"/>
                    <a:pt x="258376" y="144926"/>
                    <a:pt x="262459" y="151455"/>
                  </a:cubicBezTo>
                  <a:cubicBezTo>
                    <a:pt x="262724" y="151423"/>
                    <a:pt x="262989" y="151392"/>
                    <a:pt x="263254" y="151377"/>
                  </a:cubicBezTo>
                  <a:cubicBezTo>
                    <a:pt x="267585" y="151174"/>
                    <a:pt x="271948" y="151314"/>
                    <a:pt x="276295" y="151314"/>
                  </a:cubicBezTo>
                  <a:cubicBezTo>
                    <a:pt x="288262" y="151314"/>
                    <a:pt x="290366" y="153059"/>
                    <a:pt x="294090" y="165790"/>
                  </a:cubicBezTo>
                  <a:cubicBezTo>
                    <a:pt x="295508" y="170636"/>
                    <a:pt x="297066" y="175419"/>
                    <a:pt x="298577" y="180250"/>
                  </a:cubicBezTo>
                  <a:cubicBezTo>
                    <a:pt x="301070" y="174095"/>
                    <a:pt x="302597" y="168127"/>
                    <a:pt x="304062" y="162128"/>
                  </a:cubicBezTo>
                  <a:cubicBezTo>
                    <a:pt x="309640" y="139503"/>
                    <a:pt x="315172" y="116863"/>
                    <a:pt x="320781" y="94238"/>
                  </a:cubicBezTo>
                  <a:cubicBezTo>
                    <a:pt x="322604" y="86899"/>
                    <a:pt x="325814" y="83690"/>
                    <a:pt x="331143" y="83471"/>
                  </a:cubicBezTo>
                  <a:cubicBezTo>
                    <a:pt x="335958" y="83269"/>
                    <a:pt x="339433" y="86401"/>
                    <a:pt x="341941" y="93101"/>
                  </a:cubicBezTo>
                  <a:cubicBezTo>
                    <a:pt x="348486" y="110537"/>
                    <a:pt x="355233" y="127864"/>
                    <a:pt x="361496" y="145424"/>
                  </a:cubicBezTo>
                  <a:cubicBezTo>
                    <a:pt x="363226" y="150286"/>
                    <a:pt x="365735" y="151330"/>
                    <a:pt x="369973" y="151486"/>
                  </a:cubicBezTo>
                  <a:cubicBezTo>
                    <a:pt x="374538" y="151657"/>
                    <a:pt x="375271" y="148556"/>
                    <a:pt x="376502" y="144941"/>
                  </a:cubicBezTo>
                  <a:cubicBezTo>
                    <a:pt x="380818" y="132273"/>
                    <a:pt x="388889" y="124514"/>
                    <a:pt x="400186" y="122348"/>
                  </a:cubicBezTo>
                  <a:cubicBezTo>
                    <a:pt x="367090" y="50142"/>
                    <a:pt x="294199" y="0"/>
                    <a:pt x="209574" y="0"/>
                  </a:cubicBezTo>
                  <a:cubicBezTo>
                    <a:pt x="93833" y="0"/>
                    <a:pt x="0" y="93833"/>
                    <a:pt x="0" y="209574"/>
                  </a:cubicBezTo>
                  <a:cubicBezTo>
                    <a:pt x="0" y="325316"/>
                    <a:pt x="93833" y="419149"/>
                    <a:pt x="209574" y="419149"/>
                  </a:cubicBezTo>
                  <a:cubicBezTo>
                    <a:pt x="325316" y="419149"/>
                    <a:pt x="419149" y="325316"/>
                    <a:pt x="419149" y="209574"/>
                  </a:cubicBezTo>
                  <a:cubicBezTo>
                    <a:pt x="419149" y="187339"/>
                    <a:pt x="415674" y="165899"/>
                    <a:pt x="409255" y="145798"/>
                  </a:cubicBezTo>
                  <a:cubicBezTo>
                    <a:pt x="408351" y="145533"/>
                    <a:pt x="407416" y="145362"/>
                    <a:pt x="406419" y="145331"/>
                  </a:cubicBezTo>
                  <a:cubicBezTo>
                    <a:pt x="400061" y="145144"/>
                    <a:pt x="395807" y="149226"/>
                    <a:pt x="395106" y="156300"/>
                  </a:cubicBezTo>
                  <a:close/>
                </a:path>
              </a:pathLst>
            </a:custGeom>
            <a:solidFill>
              <a:schemeClr val="accent6"/>
            </a:solidFill>
            <a:ln w="0" cap="flat">
              <a:noFill/>
              <a:prstDash val="solid"/>
              <a:miter/>
            </a:ln>
          </p:spPr>
          <p:txBody>
            <a:bodyPr rtlCol="0" anchor="ctr"/>
            <a:lstStyle/>
            <a:p>
              <a:endParaRPr lang="en-US" dirty="0"/>
            </a:p>
          </p:txBody>
        </p:sp>
      </p:grpSp>
      <p:sp>
        <p:nvSpPr>
          <p:cNvPr id="8" name="Freeform: Shape 7">
            <a:extLst>
              <a:ext uri="{FF2B5EF4-FFF2-40B4-BE49-F238E27FC236}">
                <a16:creationId xmlns:a16="http://schemas.microsoft.com/office/drawing/2014/main" id="{E95737B1-A084-8D37-3152-0A4A37F9908D}"/>
              </a:ext>
            </a:extLst>
          </p:cNvPr>
          <p:cNvSpPr/>
          <p:nvPr/>
        </p:nvSpPr>
        <p:spPr>
          <a:xfrm>
            <a:off x="825083" y="3538887"/>
            <a:ext cx="419148" cy="419148"/>
          </a:xfrm>
          <a:custGeom>
            <a:avLst/>
            <a:gdLst>
              <a:gd name="connsiteX0" fmla="*/ 209574 w 419148"/>
              <a:gd name="connsiteY0" fmla="*/ 0 h 419148"/>
              <a:gd name="connsiteX1" fmla="*/ 0 w 419148"/>
              <a:gd name="connsiteY1" fmla="*/ 209574 h 419148"/>
              <a:gd name="connsiteX2" fmla="*/ 209574 w 419148"/>
              <a:gd name="connsiteY2" fmla="*/ 419149 h 419148"/>
              <a:gd name="connsiteX3" fmla="*/ 419149 w 419148"/>
              <a:gd name="connsiteY3" fmla="*/ 209574 h 419148"/>
              <a:gd name="connsiteX4" fmla="*/ 209574 w 419148"/>
              <a:gd name="connsiteY4" fmla="*/ 0 h 419148"/>
              <a:gd name="connsiteX5" fmla="*/ 210463 w 419148"/>
              <a:gd name="connsiteY5" fmla="*/ 278243 h 419148"/>
              <a:gd name="connsiteX6" fmla="*/ 215480 w 419148"/>
              <a:gd name="connsiteY6" fmla="*/ 277012 h 419148"/>
              <a:gd name="connsiteX7" fmla="*/ 221993 w 419148"/>
              <a:gd name="connsiteY7" fmla="*/ 276685 h 419148"/>
              <a:gd name="connsiteX8" fmla="*/ 267352 w 419148"/>
              <a:gd name="connsiteY8" fmla="*/ 294682 h 419148"/>
              <a:gd name="connsiteX9" fmla="*/ 318023 w 419148"/>
              <a:gd name="connsiteY9" fmla="*/ 325409 h 419148"/>
              <a:gd name="connsiteX10" fmla="*/ 87975 w 419148"/>
              <a:gd name="connsiteY10" fmla="*/ 325409 h 419148"/>
              <a:gd name="connsiteX11" fmla="*/ 174858 w 419148"/>
              <a:gd name="connsiteY11" fmla="*/ 296287 h 419148"/>
              <a:gd name="connsiteX12" fmla="*/ 191453 w 419148"/>
              <a:gd name="connsiteY12" fmla="*/ 284149 h 419148"/>
              <a:gd name="connsiteX13" fmla="*/ 191453 w 419148"/>
              <a:gd name="connsiteY13" fmla="*/ 250134 h 419148"/>
              <a:gd name="connsiteX14" fmla="*/ 190689 w 419148"/>
              <a:gd name="connsiteY14" fmla="*/ 241844 h 419148"/>
              <a:gd name="connsiteX15" fmla="*/ 181044 w 419148"/>
              <a:gd name="connsiteY15" fmla="*/ 223754 h 419148"/>
              <a:gd name="connsiteX16" fmla="*/ 125137 w 419148"/>
              <a:gd name="connsiteY16" fmla="*/ 204682 h 419148"/>
              <a:gd name="connsiteX17" fmla="*/ 106704 w 419148"/>
              <a:gd name="connsiteY17" fmla="*/ 134657 h 419148"/>
              <a:gd name="connsiteX18" fmla="*/ 176728 w 419148"/>
              <a:gd name="connsiteY18" fmla="*/ 153091 h 419148"/>
              <a:gd name="connsiteX19" fmla="*/ 195769 w 419148"/>
              <a:gd name="connsiteY19" fmla="*/ 213485 h 419148"/>
              <a:gd name="connsiteX20" fmla="*/ 199555 w 419148"/>
              <a:gd name="connsiteY20" fmla="*/ 218752 h 419148"/>
              <a:gd name="connsiteX21" fmla="*/ 222196 w 419148"/>
              <a:gd name="connsiteY21" fmla="*/ 190518 h 419148"/>
              <a:gd name="connsiteX22" fmla="*/ 245303 w 419148"/>
              <a:gd name="connsiteY22" fmla="*/ 116941 h 419148"/>
              <a:gd name="connsiteX23" fmla="*/ 330349 w 419148"/>
              <a:gd name="connsiteY23" fmla="*/ 94534 h 419148"/>
              <a:gd name="connsiteX24" fmla="*/ 307973 w 419148"/>
              <a:gd name="connsiteY24" fmla="*/ 179564 h 419148"/>
              <a:gd name="connsiteX25" fmla="*/ 236095 w 419148"/>
              <a:gd name="connsiteY25" fmla="*/ 202718 h 419148"/>
              <a:gd name="connsiteX26" fmla="*/ 215106 w 419148"/>
              <a:gd name="connsiteY26" fmla="*/ 227571 h 419148"/>
              <a:gd name="connsiteX27" fmla="*/ 209886 w 419148"/>
              <a:gd name="connsiteY27" fmla="*/ 250118 h 419148"/>
              <a:gd name="connsiteX28" fmla="*/ 210431 w 419148"/>
              <a:gd name="connsiteY28" fmla="*/ 278243 h 4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148" h="419148">
                <a:moveTo>
                  <a:pt x="209574" y="0"/>
                </a:moveTo>
                <a:cubicBezTo>
                  <a:pt x="93833" y="0"/>
                  <a:pt x="0" y="93833"/>
                  <a:pt x="0" y="209574"/>
                </a:cubicBezTo>
                <a:cubicBezTo>
                  <a:pt x="0" y="325316"/>
                  <a:pt x="93833" y="419149"/>
                  <a:pt x="209574" y="419149"/>
                </a:cubicBezTo>
                <a:cubicBezTo>
                  <a:pt x="325316" y="419149"/>
                  <a:pt x="419149" y="325316"/>
                  <a:pt x="419149" y="209574"/>
                </a:cubicBezTo>
                <a:cubicBezTo>
                  <a:pt x="419149" y="93833"/>
                  <a:pt x="325316" y="0"/>
                  <a:pt x="209574" y="0"/>
                </a:cubicBezTo>
                <a:close/>
                <a:moveTo>
                  <a:pt x="210463" y="278243"/>
                </a:moveTo>
                <a:lnTo>
                  <a:pt x="215480" y="277012"/>
                </a:lnTo>
                <a:cubicBezTo>
                  <a:pt x="217646" y="276810"/>
                  <a:pt x="219827" y="276685"/>
                  <a:pt x="221993" y="276685"/>
                </a:cubicBezTo>
                <a:cubicBezTo>
                  <a:pt x="238853" y="276685"/>
                  <a:pt x="255073" y="283120"/>
                  <a:pt x="267352" y="294682"/>
                </a:cubicBezTo>
                <a:cubicBezTo>
                  <a:pt x="288122" y="296411"/>
                  <a:pt x="306882" y="307786"/>
                  <a:pt x="318023" y="325409"/>
                </a:cubicBezTo>
                <a:lnTo>
                  <a:pt x="87975" y="325409"/>
                </a:lnTo>
                <a:cubicBezTo>
                  <a:pt x="104460" y="293996"/>
                  <a:pt x="142776" y="281157"/>
                  <a:pt x="174858" y="296287"/>
                </a:cubicBezTo>
                <a:cubicBezTo>
                  <a:pt x="179720" y="291394"/>
                  <a:pt x="185329" y="287312"/>
                  <a:pt x="191453" y="284149"/>
                </a:cubicBezTo>
                <a:lnTo>
                  <a:pt x="191453" y="250134"/>
                </a:lnTo>
                <a:cubicBezTo>
                  <a:pt x="191578" y="247345"/>
                  <a:pt x="191328" y="244555"/>
                  <a:pt x="190689" y="241844"/>
                </a:cubicBezTo>
                <a:cubicBezTo>
                  <a:pt x="188633" y="235269"/>
                  <a:pt x="185376" y="229129"/>
                  <a:pt x="181044" y="223754"/>
                </a:cubicBezTo>
                <a:cubicBezTo>
                  <a:pt x="165603" y="223551"/>
                  <a:pt x="140937" y="220497"/>
                  <a:pt x="125137" y="204682"/>
                </a:cubicBezTo>
                <a:cubicBezTo>
                  <a:pt x="100720" y="180265"/>
                  <a:pt x="106704" y="134657"/>
                  <a:pt x="106704" y="134657"/>
                </a:cubicBezTo>
                <a:cubicBezTo>
                  <a:pt x="106704" y="134657"/>
                  <a:pt x="152296" y="128658"/>
                  <a:pt x="176728" y="153091"/>
                </a:cubicBezTo>
                <a:cubicBezTo>
                  <a:pt x="194164" y="170527"/>
                  <a:pt x="196096" y="198776"/>
                  <a:pt x="195769" y="213485"/>
                </a:cubicBezTo>
                <a:cubicBezTo>
                  <a:pt x="197140" y="215168"/>
                  <a:pt x="198402" y="216929"/>
                  <a:pt x="199555" y="218752"/>
                </a:cubicBezTo>
                <a:cubicBezTo>
                  <a:pt x="204526" y="207533"/>
                  <a:pt x="212332" y="197810"/>
                  <a:pt x="222196" y="190518"/>
                </a:cubicBezTo>
                <a:cubicBezTo>
                  <a:pt x="221775" y="172708"/>
                  <a:pt x="224034" y="138210"/>
                  <a:pt x="245303" y="116941"/>
                </a:cubicBezTo>
                <a:cubicBezTo>
                  <a:pt x="274955" y="87258"/>
                  <a:pt x="330349" y="94534"/>
                  <a:pt x="330349" y="94534"/>
                </a:cubicBezTo>
                <a:cubicBezTo>
                  <a:pt x="330349" y="94534"/>
                  <a:pt x="337641" y="149896"/>
                  <a:pt x="307973" y="179564"/>
                </a:cubicBezTo>
                <a:cubicBezTo>
                  <a:pt x="287359" y="200194"/>
                  <a:pt x="254310" y="202952"/>
                  <a:pt x="236095" y="202718"/>
                </a:cubicBezTo>
                <a:cubicBezTo>
                  <a:pt x="226590" y="208515"/>
                  <a:pt x="219235" y="217225"/>
                  <a:pt x="215106" y="227571"/>
                </a:cubicBezTo>
                <a:cubicBezTo>
                  <a:pt x="211974" y="234692"/>
                  <a:pt x="210198" y="242343"/>
                  <a:pt x="209886" y="250118"/>
                </a:cubicBezTo>
                <a:lnTo>
                  <a:pt x="210431" y="278243"/>
                </a:lnTo>
                <a:close/>
              </a:path>
            </a:pathLst>
          </a:custGeom>
          <a:solidFill>
            <a:schemeClr val="accent6"/>
          </a:solidFill>
          <a:ln w="0" cap="flat">
            <a:noFill/>
            <a:prstDash val="solid"/>
            <a:miter/>
          </a:ln>
        </p:spPr>
        <p:txBody>
          <a:bodyPr rtlCol="0" anchor="ctr"/>
          <a:lstStyle/>
          <a:p>
            <a:endParaRPr lang="en-US" dirty="0"/>
          </a:p>
        </p:txBody>
      </p:sp>
      <p:grpSp>
        <p:nvGrpSpPr>
          <p:cNvPr id="11" name="Group 10">
            <a:extLst>
              <a:ext uri="{FF2B5EF4-FFF2-40B4-BE49-F238E27FC236}">
                <a16:creationId xmlns:a16="http://schemas.microsoft.com/office/drawing/2014/main" id="{CC739005-CC51-2E5F-137F-91C7B66F8846}"/>
              </a:ext>
            </a:extLst>
          </p:cNvPr>
          <p:cNvGrpSpPr/>
          <p:nvPr/>
        </p:nvGrpSpPr>
        <p:grpSpPr>
          <a:xfrm>
            <a:off x="4157572" y="935388"/>
            <a:ext cx="1073054" cy="901610"/>
            <a:chOff x="2937656" y="1592184"/>
            <a:chExt cx="1102810" cy="926612"/>
          </a:xfrm>
        </p:grpSpPr>
        <p:grpSp>
          <p:nvGrpSpPr>
            <p:cNvPr id="12" name="Group 11">
              <a:extLst>
                <a:ext uri="{FF2B5EF4-FFF2-40B4-BE49-F238E27FC236}">
                  <a16:creationId xmlns:a16="http://schemas.microsoft.com/office/drawing/2014/main" id="{56EDF972-EB00-CD44-B9E3-9AF4B8557062}"/>
                </a:ext>
              </a:extLst>
            </p:cNvPr>
            <p:cNvGrpSpPr/>
            <p:nvPr/>
          </p:nvGrpSpPr>
          <p:grpSpPr>
            <a:xfrm>
              <a:off x="3096584" y="1592184"/>
              <a:ext cx="943882" cy="926612"/>
              <a:chOff x="3096584" y="1592184"/>
              <a:chExt cx="943882" cy="926612"/>
            </a:xfrm>
          </p:grpSpPr>
          <p:sp>
            <p:nvSpPr>
              <p:cNvPr id="14" name="Freeform: Shape 13">
                <a:extLst>
                  <a:ext uri="{FF2B5EF4-FFF2-40B4-BE49-F238E27FC236}">
                    <a16:creationId xmlns:a16="http://schemas.microsoft.com/office/drawing/2014/main" id="{ABF98F20-63F3-7A0C-D15F-5AE9372417F2}"/>
                  </a:ext>
                </a:extLst>
              </p:cNvPr>
              <p:cNvSpPr/>
              <p:nvPr/>
            </p:nvSpPr>
            <p:spPr>
              <a:xfrm>
                <a:off x="3279609" y="1592184"/>
                <a:ext cx="577743" cy="793351"/>
              </a:xfrm>
              <a:custGeom>
                <a:avLst/>
                <a:gdLst>
                  <a:gd name="connsiteX0" fmla="*/ 311080 w 577743"/>
                  <a:gd name="connsiteY0" fmla="*/ 633298 h 793351"/>
                  <a:gd name="connsiteX1" fmla="*/ 310855 w 577743"/>
                  <a:gd name="connsiteY1" fmla="*/ 754016 h 793351"/>
                  <a:gd name="connsiteX2" fmla="*/ 327521 w 577743"/>
                  <a:gd name="connsiteY2" fmla="*/ 770727 h 793351"/>
                  <a:gd name="connsiteX3" fmla="*/ 351102 w 577743"/>
                  <a:gd name="connsiteY3" fmla="*/ 770660 h 793351"/>
                  <a:gd name="connsiteX4" fmla="*/ 370651 w 577743"/>
                  <a:gd name="connsiteY4" fmla="*/ 781966 h 793351"/>
                  <a:gd name="connsiteX5" fmla="*/ 350313 w 577743"/>
                  <a:gd name="connsiteY5" fmla="*/ 793249 h 793351"/>
                  <a:gd name="connsiteX6" fmla="*/ 286486 w 577743"/>
                  <a:gd name="connsiteY6" fmla="*/ 793317 h 793351"/>
                  <a:gd name="connsiteX7" fmla="*/ 224032 w 577743"/>
                  <a:gd name="connsiteY7" fmla="*/ 793204 h 793351"/>
                  <a:gd name="connsiteX8" fmla="*/ 206870 w 577743"/>
                  <a:gd name="connsiteY8" fmla="*/ 781425 h 793351"/>
                  <a:gd name="connsiteX9" fmla="*/ 224348 w 577743"/>
                  <a:gd name="connsiteY9" fmla="*/ 770660 h 793351"/>
                  <a:gd name="connsiteX10" fmla="*/ 254865 w 577743"/>
                  <a:gd name="connsiteY10" fmla="*/ 770637 h 793351"/>
                  <a:gd name="connsiteX11" fmla="*/ 266576 w 577743"/>
                  <a:gd name="connsiteY11" fmla="*/ 759083 h 793351"/>
                  <a:gd name="connsiteX12" fmla="*/ 266576 w 577743"/>
                  <a:gd name="connsiteY12" fmla="*/ 736876 h 793351"/>
                  <a:gd name="connsiteX13" fmla="*/ 266757 w 577743"/>
                  <a:gd name="connsiteY13" fmla="*/ 513458 h 793351"/>
                  <a:gd name="connsiteX14" fmla="*/ 255766 w 577743"/>
                  <a:gd name="connsiteY14" fmla="*/ 486499 h 793351"/>
                  <a:gd name="connsiteX15" fmla="*/ 157187 w 577743"/>
                  <a:gd name="connsiteY15" fmla="*/ 388843 h 793351"/>
                  <a:gd name="connsiteX16" fmla="*/ 148989 w 577743"/>
                  <a:gd name="connsiteY16" fmla="*/ 381388 h 793351"/>
                  <a:gd name="connsiteX17" fmla="*/ 136624 w 577743"/>
                  <a:gd name="connsiteY17" fmla="*/ 381366 h 793351"/>
                  <a:gd name="connsiteX18" fmla="*/ 136354 w 577743"/>
                  <a:gd name="connsiteY18" fmla="*/ 394023 h 793351"/>
                  <a:gd name="connsiteX19" fmla="*/ 144822 w 577743"/>
                  <a:gd name="connsiteY19" fmla="*/ 403167 h 793351"/>
                  <a:gd name="connsiteX20" fmla="*/ 238176 w 577743"/>
                  <a:gd name="connsiteY20" fmla="*/ 494224 h 793351"/>
                  <a:gd name="connsiteX21" fmla="*/ 249865 w 577743"/>
                  <a:gd name="connsiteY21" fmla="*/ 522489 h 793351"/>
                  <a:gd name="connsiteX22" fmla="*/ 249888 w 577743"/>
                  <a:gd name="connsiteY22" fmla="*/ 573817 h 793351"/>
                  <a:gd name="connsiteX23" fmla="*/ 231690 w 577743"/>
                  <a:gd name="connsiteY23" fmla="*/ 591159 h 793351"/>
                  <a:gd name="connsiteX24" fmla="*/ 140137 w 577743"/>
                  <a:gd name="connsiteY24" fmla="*/ 531408 h 793351"/>
                  <a:gd name="connsiteX25" fmla="*/ 137412 w 577743"/>
                  <a:gd name="connsiteY25" fmla="*/ 525034 h 793351"/>
                  <a:gd name="connsiteX26" fmla="*/ 123696 w 577743"/>
                  <a:gd name="connsiteY26" fmla="*/ 509066 h 793351"/>
                  <a:gd name="connsiteX27" fmla="*/ 118787 w 577743"/>
                  <a:gd name="connsiteY27" fmla="*/ 528885 h 793351"/>
                  <a:gd name="connsiteX28" fmla="*/ 107300 w 577743"/>
                  <a:gd name="connsiteY28" fmla="*/ 538390 h 793351"/>
                  <a:gd name="connsiteX29" fmla="*/ 32617 w 577743"/>
                  <a:gd name="connsiteY29" fmla="*/ 496836 h 793351"/>
                  <a:gd name="connsiteX30" fmla="*/ 36221 w 577743"/>
                  <a:gd name="connsiteY30" fmla="*/ 408843 h 793351"/>
                  <a:gd name="connsiteX31" fmla="*/ 78585 w 577743"/>
                  <a:gd name="connsiteY31" fmla="*/ 376591 h 793351"/>
                  <a:gd name="connsiteX32" fmla="*/ 88990 w 577743"/>
                  <a:gd name="connsiteY32" fmla="*/ 363528 h 793351"/>
                  <a:gd name="connsiteX33" fmla="*/ 71963 w 577743"/>
                  <a:gd name="connsiteY33" fmla="*/ 359925 h 793351"/>
                  <a:gd name="connsiteX34" fmla="*/ 66625 w 577743"/>
                  <a:gd name="connsiteY34" fmla="*/ 361479 h 793351"/>
                  <a:gd name="connsiteX35" fmla="*/ 24126 w 577743"/>
                  <a:gd name="connsiteY35" fmla="*/ 349114 h 793351"/>
                  <a:gd name="connsiteX36" fmla="*/ 22212 w 577743"/>
                  <a:gd name="connsiteY36" fmla="*/ 219657 h 793351"/>
                  <a:gd name="connsiteX37" fmla="*/ 146849 w 577743"/>
                  <a:gd name="connsiteY37" fmla="*/ 188915 h 793351"/>
                  <a:gd name="connsiteX38" fmla="*/ 155925 w 577743"/>
                  <a:gd name="connsiteY38" fmla="*/ 192360 h 793351"/>
                  <a:gd name="connsiteX39" fmla="*/ 167862 w 577743"/>
                  <a:gd name="connsiteY39" fmla="*/ 188509 h 793351"/>
                  <a:gd name="connsiteX40" fmla="*/ 163110 w 577743"/>
                  <a:gd name="connsiteY40" fmla="*/ 176865 h 793351"/>
                  <a:gd name="connsiteX41" fmla="*/ 114688 w 577743"/>
                  <a:gd name="connsiteY41" fmla="*/ 161438 h 793351"/>
                  <a:gd name="connsiteX42" fmla="*/ 97661 w 577743"/>
                  <a:gd name="connsiteY42" fmla="*/ 143420 h 793351"/>
                  <a:gd name="connsiteX43" fmla="*/ 193875 w 577743"/>
                  <a:gd name="connsiteY43" fmla="*/ 72633 h 793351"/>
                  <a:gd name="connsiteX44" fmla="*/ 210812 w 577743"/>
                  <a:gd name="connsiteY44" fmla="*/ 78804 h 793351"/>
                  <a:gd name="connsiteX45" fmla="*/ 222658 w 577743"/>
                  <a:gd name="connsiteY45" fmla="*/ 74165 h 793351"/>
                  <a:gd name="connsiteX46" fmla="*/ 217996 w 577743"/>
                  <a:gd name="connsiteY46" fmla="*/ 62723 h 793351"/>
                  <a:gd name="connsiteX47" fmla="*/ 214055 w 577743"/>
                  <a:gd name="connsiteY47" fmla="*/ 38017 h 793351"/>
                  <a:gd name="connsiteX48" fmla="*/ 368894 w 577743"/>
                  <a:gd name="connsiteY48" fmla="*/ 44526 h 793351"/>
                  <a:gd name="connsiteX49" fmla="*/ 364728 w 577743"/>
                  <a:gd name="connsiteY49" fmla="*/ 60314 h 793351"/>
                  <a:gd name="connsiteX50" fmla="*/ 355246 w 577743"/>
                  <a:gd name="connsiteY50" fmla="*/ 74075 h 793351"/>
                  <a:gd name="connsiteX51" fmla="*/ 373376 w 577743"/>
                  <a:gd name="connsiteY51" fmla="*/ 76304 h 793351"/>
                  <a:gd name="connsiteX52" fmla="*/ 479703 w 577743"/>
                  <a:gd name="connsiteY52" fmla="*/ 137880 h 793351"/>
                  <a:gd name="connsiteX53" fmla="*/ 461685 w 577743"/>
                  <a:gd name="connsiteY53" fmla="*/ 161235 h 793351"/>
                  <a:gd name="connsiteX54" fmla="*/ 418195 w 577743"/>
                  <a:gd name="connsiteY54" fmla="*/ 174591 h 793351"/>
                  <a:gd name="connsiteX55" fmla="*/ 410020 w 577743"/>
                  <a:gd name="connsiteY55" fmla="*/ 188397 h 793351"/>
                  <a:gd name="connsiteX56" fmla="*/ 425717 w 577743"/>
                  <a:gd name="connsiteY56" fmla="*/ 190942 h 793351"/>
                  <a:gd name="connsiteX57" fmla="*/ 498576 w 577743"/>
                  <a:gd name="connsiteY57" fmla="*/ 182608 h 793351"/>
                  <a:gd name="connsiteX58" fmla="*/ 575106 w 577743"/>
                  <a:gd name="connsiteY58" fmla="*/ 262044 h 793351"/>
                  <a:gd name="connsiteX59" fmla="*/ 539949 w 577743"/>
                  <a:gd name="connsiteY59" fmla="*/ 362920 h 793351"/>
                  <a:gd name="connsiteX60" fmla="*/ 518598 w 577743"/>
                  <a:gd name="connsiteY60" fmla="*/ 364992 h 793351"/>
                  <a:gd name="connsiteX61" fmla="*/ 499004 w 577743"/>
                  <a:gd name="connsiteY61" fmla="*/ 358438 h 793351"/>
                  <a:gd name="connsiteX62" fmla="*/ 488126 w 577743"/>
                  <a:gd name="connsiteY62" fmla="*/ 364767 h 793351"/>
                  <a:gd name="connsiteX63" fmla="*/ 493869 w 577743"/>
                  <a:gd name="connsiteY63" fmla="*/ 374654 h 793351"/>
                  <a:gd name="connsiteX64" fmla="*/ 514049 w 577743"/>
                  <a:gd name="connsiteY64" fmla="*/ 383843 h 793351"/>
                  <a:gd name="connsiteX65" fmla="*/ 552945 w 577743"/>
                  <a:gd name="connsiteY65" fmla="*/ 478976 h 793351"/>
                  <a:gd name="connsiteX66" fmla="*/ 473397 w 577743"/>
                  <a:gd name="connsiteY66" fmla="*/ 538570 h 793351"/>
                  <a:gd name="connsiteX67" fmla="*/ 459973 w 577743"/>
                  <a:gd name="connsiteY67" fmla="*/ 523570 h 793351"/>
                  <a:gd name="connsiteX68" fmla="*/ 454253 w 577743"/>
                  <a:gd name="connsiteY68" fmla="*/ 508841 h 793351"/>
                  <a:gd name="connsiteX69" fmla="*/ 442451 w 577743"/>
                  <a:gd name="connsiteY69" fmla="*/ 519764 h 793351"/>
                  <a:gd name="connsiteX70" fmla="*/ 359975 w 577743"/>
                  <a:gd name="connsiteY70" fmla="*/ 589717 h 793351"/>
                  <a:gd name="connsiteX71" fmla="*/ 348985 w 577743"/>
                  <a:gd name="connsiteY71" fmla="*/ 590979 h 793351"/>
                  <a:gd name="connsiteX72" fmla="*/ 327611 w 577743"/>
                  <a:gd name="connsiteY72" fmla="*/ 571272 h 793351"/>
                  <a:gd name="connsiteX73" fmla="*/ 371034 w 577743"/>
                  <a:gd name="connsiteY73" fmla="*/ 464292 h 793351"/>
                  <a:gd name="connsiteX74" fmla="*/ 434208 w 577743"/>
                  <a:gd name="connsiteY74" fmla="*/ 401996 h 793351"/>
                  <a:gd name="connsiteX75" fmla="*/ 442294 w 577743"/>
                  <a:gd name="connsiteY75" fmla="*/ 392559 h 793351"/>
                  <a:gd name="connsiteX76" fmla="*/ 440897 w 577743"/>
                  <a:gd name="connsiteY76" fmla="*/ 381118 h 793351"/>
                  <a:gd name="connsiteX77" fmla="*/ 429614 w 577743"/>
                  <a:gd name="connsiteY77" fmla="*/ 380803 h 793351"/>
                  <a:gd name="connsiteX78" fmla="*/ 421326 w 577743"/>
                  <a:gd name="connsiteY78" fmla="*/ 388145 h 793351"/>
                  <a:gd name="connsiteX79" fmla="*/ 321125 w 577743"/>
                  <a:gd name="connsiteY79" fmla="*/ 488098 h 793351"/>
                  <a:gd name="connsiteX80" fmla="*/ 310990 w 577743"/>
                  <a:gd name="connsiteY80" fmla="*/ 512602 h 793351"/>
                  <a:gd name="connsiteX81" fmla="*/ 311148 w 577743"/>
                  <a:gd name="connsiteY81" fmla="*/ 633320 h 793351"/>
                  <a:gd name="connsiteX82" fmla="*/ 311193 w 577743"/>
                  <a:gd name="connsiteY82" fmla="*/ 366096 h 793351"/>
                  <a:gd name="connsiteX83" fmla="*/ 311238 w 577743"/>
                  <a:gd name="connsiteY83" fmla="*/ 411613 h 793351"/>
                  <a:gd name="connsiteX84" fmla="*/ 317206 w 577743"/>
                  <a:gd name="connsiteY84" fmla="*/ 422941 h 793351"/>
                  <a:gd name="connsiteX85" fmla="*/ 328422 w 577743"/>
                  <a:gd name="connsiteY85" fmla="*/ 419293 h 793351"/>
                  <a:gd name="connsiteX86" fmla="*/ 395020 w 577743"/>
                  <a:gd name="connsiteY86" fmla="*/ 352673 h 793351"/>
                  <a:gd name="connsiteX87" fmla="*/ 397249 w 577743"/>
                  <a:gd name="connsiteY87" fmla="*/ 338033 h 793351"/>
                  <a:gd name="connsiteX88" fmla="*/ 382678 w 577743"/>
                  <a:gd name="connsiteY88" fmla="*/ 340375 h 793351"/>
                  <a:gd name="connsiteX89" fmla="*/ 349142 w 577743"/>
                  <a:gd name="connsiteY89" fmla="*/ 373438 h 793351"/>
                  <a:gd name="connsiteX90" fmla="*/ 331733 w 577743"/>
                  <a:gd name="connsiteY90" fmla="*/ 386636 h 793351"/>
                  <a:gd name="connsiteX91" fmla="*/ 327904 w 577743"/>
                  <a:gd name="connsiteY91" fmla="*/ 364834 h 793351"/>
                  <a:gd name="connsiteX92" fmla="*/ 349638 w 577743"/>
                  <a:gd name="connsiteY92" fmla="*/ 311592 h 793351"/>
                  <a:gd name="connsiteX93" fmla="*/ 391957 w 577743"/>
                  <a:gd name="connsiteY93" fmla="*/ 269701 h 793351"/>
                  <a:gd name="connsiteX94" fmla="*/ 396979 w 577743"/>
                  <a:gd name="connsiteY94" fmla="*/ 250918 h 793351"/>
                  <a:gd name="connsiteX95" fmla="*/ 380088 w 577743"/>
                  <a:gd name="connsiteY95" fmla="*/ 256526 h 793351"/>
                  <a:gd name="connsiteX96" fmla="*/ 343579 w 577743"/>
                  <a:gd name="connsiteY96" fmla="*/ 292449 h 793351"/>
                  <a:gd name="connsiteX97" fmla="*/ 311170 w 577743"/>
                  <a:gd name="connsiteY97" fmla="*/ 366073 h 793351"/>
                  <a:gd name="connsiteX98" fmla="*/ 266531 w 577743"/>
                  <a:gd name="connsiteY98" fmla="*/ 366456 h 793351"/>
                  <a:gd name="connsiteX99" fmla="*/ 233649 w 577743"/>
                  <a:gd name="connsiteY99" fmla="*/ 292336 h 793351"/>
                  <a:gd name="connsiteX100" fmla="*/ 224775 w 577743"/>
                  <a:gd name="connsiteY100" fmla="*/ 283575 h 793351"/>
                  <a:gd name="connsiteX101" fmla="*/ 193335 w 577743"/>
                  <a:gd name="connsiteY101" fmla="*/ 252337 h 793351"/>
                  <a:gd name="connsiteX102" fmla="*/ 181195 w 577743"/>
                  <a:gd name="connsiteY102" fmla="*/ 250107 h 793351"/>
                  <a:gd name="connsiteX103" fmla="*/ 180565 w 577743"/>
                  <a:gd name="connsiteY103" fmla="*/ 263823 h 793351"/>
                  <a:gd name="connsiteX104" fmla="*/ 188965 w 577743"/>
                  <a:gd name="connsiteY104" fmla="*/ 273012 h 793351"/>
                  <a:gd name="connsiteX105" fmla="*/ 239933 w 577743"/>
                  <a:gd name="connsiteY105" fmla="*/ 323934 h 793351"/>
                  <a:gd name="connsiteX106" fmla="*/ 249572 w 577743"/>
                  <a:gd name="connsiteY106" fmla="*/ 343146 h 793351"/>
                  <a:gd name="connsiteX107" fmla="*/ 249595 w 577743"/>
                  <a:gd name="connsiteY107" fmla="*/ 379159 h 793351"/>
                  <a:gd name="connsiteX108" fmla="*/ 246307 w 577743"/>
                  <a:gd name="connsiteY108" fmla="*/ 387627 h 793351"/>
                  <a:gd name="connsiteX109" fmla="*/ 238356 w 577743"/>
                  <a:gd name="connsiteY109" fmla="*/ 383190 h 793351"/>
                  <a:gd name="connsiteX110" fmla="*/ 194979 w 577743"/>
                  <a:gd name="connsiteY110" fmla="*/ 340353 h 793351"/>
                  <a:gd name="connsiteX111" fmla="*/ 180407 w 577743"/>
                  <a:gd name="connsiteY111" fmla="*/ 338123 h 793351"/>
                  <a:gd name="connsiteX112" fmla="*/ 182772 w 577743"/>
                  <a:gd name="connsiteY112" fmla="*/ 352740 h 793351"/>
                  <a:gd name="connsiteX113" fmla="*/ 249527 w 577743"/>
                  <a:gd name="connsiteY113" fmla="*/ 419203 h 793351"/>
                  <a:gd name="connsiteX114" fmla="*/ 260743 w 577743"/>
                  <a:gd name="connsiteY114" fmla="*/ 422716 h 793351"/>
                  <a:gd name="connsiteX115" fmla="*/ 266509 w 577743"/>
                  <a:gd name="connsiteY115" fmla="*/ 411207 h 793351"/>
                  <a:gd name="connsiteX116" fmla="*/ 266554 w 577743"/>
                  <a:gd name="connsiteY116" fmla="*/ 366501 h 793351"/>
                  <a:gd name="connsiteX117" fmla="*/ 311103 w 577743"/>
                  <a:gd name="connsiteY117" fmla="*/ 228508 h 793351"/>
                  <a:gd name="connsiteX118" fmla="*/ 311260 w 577743"/>
                  <a:gd name="connsiteY118" fmla="*/ 228508 h 793351"/>
                  <a:gd name="connsiteX119" fmla="*/ 311440 w 577743"/>
                  <a:gd name="connsiteY119" fmla="*/ 268620 h 793351"/>
                  <a:gd name="connsiteX120" fmla="*/ 327228 w 577743"/>
                  <a:gd name="connsiteY120" fmla="*/ 275602 h 793351"/>
                  <a:gd name="connsiteX121" fmla="*/ 368376 w 577743"/>
                  <a:gd name="connsiteY121" fmla="*/ 234589 h 793351"/>
                  <a:gd name="connsiteX122" fmla="*/ 369187 w 577743"/>
                  <a:gd name="connsiteY122" fmla="*/ 222157 h 793351"/>
                  <a:gd name="connsiteX123" fmla="*/ 355696 w 577743"/>
                  <a:gd name="connsiteY123" fmla="*/ 222968 h 793351"/>
                  <a:gd name="connsiteX124" fmla="*/ 340809 w 577743"/>
                  <a:gd name="connsiteY124" fmla="*/ 237405 h 793351"/>
                  <a:gd name="connsiteX125" fmla="*/ 332026 w 577743"/>
                  <a:gd name="connsiteY125" fmla="*/ 243013 h 793351"/>
                  <a:gd name="connsiteX126" fmla="*/ 328152 w 577743"/>
                  <a:gd name="connsiteY126" fmla="*/ 232112 h 793351"/>
                  <a:gd name="connsiteX127" fmla="*/ 327836 w 577743"/>
                  <a:gd name="connsiteY127" fmla="*/ 191978 h 793351"/>
                  <a:gd name="connsiteX128" fmla="*/ 319886 w 577743"/>
                  <a:gd name="connsiteY128" fmla="*/ 178307 h 793351"/>
                  <a:gd name="connsiteX129" fmla="*/ 311193 w 577743"/>
                  <a:gd name="connsiteY129" fmla="*/ 192518 h 793351"/>
                  <a:gd name="connsiteX130" fmla="*/ 311125 w 577743"/>
                  <a:gd name="connsiteY130" fmla="*/ 228486 h 793351"/>
                  <a:gd name="connsiteX131" fmla="*/ 266464 w 577743"/>
                  <a:gd name="connsiteY131" fmla="*/ 229094 h 793351"/>
                  <a:gd name="connsiteX132" fmla="*/ 266599 w 577743"/>
                  <a:gd name="connsiteY132" fmla="*/ 229094 h 793351"/>
                  <a:gd name="connsiteX133" fmla="*/ 266531 w 577743"/>
                  <a:gd name="connsiteY133" fmla="*/ 193104 h 793351"/>
                  <a:gd name="connsiteX134" fmla="*/ 258401 w 577743"/>
                  <a:gd name="connsiteY134" fmla="*/ 178329 h 793351"/>
                  <a:gd name="connsiteX135" fmla="*/ 249888 w 577743"/>
                  <a:gd name="connsiteY135" fmla="*/ 192788 h 793351"/>
                  <a:gd name="connsiteX136" fmla="*/ 249640 w 577743"/>
                  <a:gd name="connsiteY136" fmla="*/ 234297 h 793351"/>
                  <a:gd name="connsiteX137" fmla="*/ 246667 w 577743"/>
                  <a:gd name="connsiteY137" fmla="*/ 242968 h 793351"/>
                  <a:gd name="connsiteX138" fmla="*/ 238694 w 577743"/>
                  <a:gd name="connsiteY138" fmla="*/ 239004 h 793351"/>
                  <a:gd name="connsiteX139" fmla="*/ 222793 w 577743"/>
                  <a:gd name="connsiteY139" fmla="*/ 223599 h 793351"/>
                  <a:gd name="connsiteX140" fmla="*/ 208289 w 577743"/>
                  <a:gd name="connsiteY140" fmla="*/ 222450 h 793351"/>
                  <a:gd name="connsiteX141" fmla="*/ 210451 w 577743"/>
                  <a:gd name="connsiteY141" fmla="*/ 235941 h 793351"/>
                  <a:gd name="connsiteX142" fmla="*/ 249752 w 577743"/>
                  <a:gd name="connsiteY142" fmla="*/ 274926 h 793351"/>
                  <a:gd name="connsiteX143" fmla="*/ 260991 w 577743"/>
                  <a:gd name="connsiteY143" fmla="*/ 278147 h 793351"/>
                  <a:gd name="connsiteX144" fmla="*/ 266441 w 577743"/>
                  <a:gd name="connsiteY144" fmla="*/ 267809 h 793351"/>
                  <a:gd name="connsiteX145" fmla="*/ 266486 w 577743"/>
                  <a:gd name="connsiteY145" fmla="*/ 229071 h 7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77743" h="793351">
                    <a:moveTo>
                      <a:pt x="311080" y="633298"/>
                    </a:moveTo>
                    <a:cubicBezTo>
                      <a:pt x="311080" y="673544"/>
                      <a:pt x="311440" y="713791"/>
                      <a:pt x="310855" y="754016"/>
                    </a:cubicBezTo>
                    <a:cubicBezTo>
                      <a:pt x="310675" y="766583"/>
                      <a:pt x="314593" y="772011"/>
                      <a:pt x="327521" y="770727"/>
                    </a:cubicBezTo>
                    <a:cubicBezTo>
                      <a:pt x="335314" y="769939"/>
                      <a:pt x="343242" y="770389"/>
                      <a:pt x="351102" y="770660"/>
                    </a:cubicBezTo>
                    <a:cubicBezTo>
                      <a:pt x="359615" y="770952"/>
                      <a:pt x="371169" y="769016"/>
                      <a:pt x="370651" y="781966"/>
                    </a:cubicBezTo>
                    <a:cubicBezTo>
                      <a:pt x="370178" y="793902"/>
                      <a:pt x="359075" y="793182"/>
                      <a:pt x="350313" y="793249"/>
                    </a:cubicBezTo>
                    <a:cubicBezTo>
                      <a:pt x="329030" y="793429"/>
                      <a:pt x="307747" y="793317"/>
                      <a:pt x="286486" y="793317"/>
                    </a:cubicBezTo>
                    <a:cubicBezTo>
                      <a:pt x="265676" y="793317"/>
                      <a:pt x="244865" y="793384"/>
                      <a:pt x="224032" y="793204"/>
                    </a:cubicBezTo>
                    <a:cubicBezTo>
                      <a:pt x="215789" y="793137"/>
                      <a:pt x="206848" y="791785"/>
                      <a:pt x="206870" y="781425"/>
                    </a:cubicBezTo>
                    <a:cubicBezTo>
                      <a:pt x="206893" y="770457"/>
                      <a:pt x="216375" y="770750"/>
                      <a:pt x="224348" y="770660"/>
                    </a:cubicBezTo>
                    <a:cubicBezTo>
                      <a:pt x="234527" y="770524"/>
                      <a:pt x="244707" y="770367"/>
                      <a:pt x="254865" y="770637"/>
                    </a:cubicBezTo>
                    <a:cubicBezTo>
                      <a:pt x="263063" y="770840"/>
                      <a:pt x="266802" y="767281"/>
                      <a:pt x="266576" y="759083"/>
                    </a:cubicBezTo>
                    <a:cubicBezTo>
                      <a:pt x="266374" y="751696"/>
                      <a:pt x="266576" y="744286"/>
                      <a:pt x="266576" y="736876"/>
                    </a:cubicBezTo>
                    <a:cubicBezTo>
                      <a:pt x="266576" y="662396"/>
                      <a:pt x="266419" y="587938"/>
                      <a:pt x="266757" y="513458"/>
                    </a:cubicBezTo>
                    <a:cubicBezTo>
                      <a:pt x="266802" y="502467"/>
                      <a:pt x="263716" y="494246"/>
                      <a:pt x="255766" y="486499"/>
                    </a:cubicBezTo>
                    <a:cubicBezTo>
                      <a:pt x="222636" y="454225"/>
                      <a:pt x="190024" y="421432"/>
                      <a:pt x="157187" y="388843"/>
                    </a:cubicBezTo>
                    <a:cubicBezTo>
                      <a:pt x="154574" y="386230"/>
                      <a:pt x="151894" y="383663"/>
                      <a:pt x="148989" y="381388"/>
                    </a:cubicBezTo>
                    <a:cubicBezTo>
                      <a:pt x="144980" y="378258"/>
                      <a:pt x="140610" y="377019"/>
                      <a:pt x="136624" y="381366"/>
                    </a:cubicBezTo>
                    <a:cubicBezTo>
                      <a:pt x="132975" y="385352"/>
                      <a:pt x="133223" y="389924"/>
                      <a:pt x="136354" y="394023"/>
                    </a:cubicBezTo>
                    <a:cubicBezTo>
                      <a:pt x="138854" y="397311"/>
                      <a:pt x="141849" y="400262"/>
                      <a:pt x="144822" y="403167"/>
                    </a:cubicBezTo>
                    <a:cubicBezTo>
                      <a:pt x="175880" y="433594"/>
                      <a:pt x="206803" y="464157"/>
                      <a:pt x="238176" y="494224"/>
                    </a:cubicBezTo>
                    <a:cubicBezTo>
                      <a:pt x="246532" y="502242"/>
                      <a:pt x="250203" y="511048"/>
                      <a:pt x="249865" y="522489"/>
                    </a:cubicBezTo>
                    <a:cubicBezTo>
                      <a:pt x="249347" y="539583"/>
                      <a:pt x="249189" y="556745"/>
                      <a:pt x="249888" y="573817"/>
                    </a:cubicBezTo>
                    <a:cubicBezTo>
                      <a:pt x="250451" y="587330"/>
                      <a:pt x="244640" y="591924"/>
                      <a:pt x="231690" y="591159"/>
                    </a:cubicBezTo>
                    <a:cubicBezTo>
                      <a:pt x="189686" y="588659"/>
                      <a:pt x="159169" y="568907"/>
                      <a:pt x="140137" y="531408"/>
                    </a:cubicBezTo>
                    <a:cubicBezTo>
                      <a:pt x="139101" y="529358"/>
                      <a:pt x="138606" y="526993"/>
                      <a:pt x="137412" y="525034"/>
                    </a:cubicBezTo>
                    <a:cubicBezTo>
                      <a:pt x="133674" y="518840"/>
                      <a:pt x="134529" y="506701"/>
                      <a:pt x="123696" y="509066"/>
                    </a:cubicBezTo>
                    <a:cubicBezTo>
                      <a:pt x="112480" y="511521"/>
                      <a:pt x="117863" y="521566"/>
                      <a:pt x="118787" y="528885"/>
                    </a:cubicBezTo>
                    <a:cubicBezTo>
                      <a:pt x="119980" y="538254"/>
                      <a:pt x="113449" y="538254"/>
                      <a:pt x="107300" y="538390"/>
                    </a:cubicBezTo>
                    <a:cubicBezTo>
                      <a:pt x="74328" y="539110"/>
                      <a:pt x="48698" y="525439"/>
                      <a:pt x="32617" y="496836"/>
                    </a:cubicBezTo>
                    <a:cubicBezTo>
                      <a:pt x="16018" y="467287"/>
                      <a:pt x="17933" y="437468"/>
                      <a:pt x="36221" y="408843"/>
                    </a:cubicBezTo>
                    <a:cubicBezTo>
                      <a:pt x="46401" y="392919"/>
                      <a:pt x="61693" y="383730"/>
                      <a:pt x="78585" y="376591"/>
                    </a:cubicBezTo>
                    <a:cubicBezTo>
                      <a:pt x="84328" y="374159"/>
                      <a:pt x="92683" y="372357"/>
                      <a:pt x="88990" y="363528"/>
                    </a:cubicBezTo>
                    <a:cubicBezTo>
                      <a:pt x="85724" y="355713"/>
                      <a:pt x="78292" y="358213"/>
                      <a:pt x="71963" y="359925"/>
                    </a:cubicBezTo>
                    <a:cubicBezTo>
                      <a:pt x="70184" y="360398"/>
                      <a:pt x="68360" y="360848"/>
                      <a:pt x="66625" y="361479"/>
                    </a:cubicBezTo>
                    <a:cubicBezTo>
                      <a:pt x="43653" y="369744"/>
                      <a:pt x="39734" y="368596"/>
                      <a:pt x="24126" y="349114"/>
                    </a:cubicBezTo>
                    <a:cubicBezTo>
                      <a:pt x="-7337" y="309813"/>
                      <a:pt x="-8080" y="259634"/>
                      <a:pt x="22212" y="219657"/>
                    </a:cubicBezTo>
                    <a:cubicBezTo>
                      <a:pt x="51018" y="181662"/>
                      <a:pt x="100927" y="169365"/>
                      <a:pt x="146849" y="188915"/>
                    </a:cubicBezTo>
                    <a:cubicBezTo>
                      <a:pt x="149822" y="190176"/>
                      <a:pt x="152817" y="191482"/>
                      <a:pt x="155925" y="192360"/>
                    </a:cubicBezTo>
                    <a:cubicBezTo>
                      <a:pt x="160678" y="193734"/>
                      <a:pt x="165520" y="193757"/>
                      <a:pt x="167862" y="188509"/>
                    </a:cubicBezTo>
                    <a:cubicBezTo>
                      <a:pt x="170137" y="183397"/>
                      <a:pt x="167457" y="179433"/>
                      <a:pt x="163110" y="176865"/>
                    </a:cubicBezTo>
                    <a:cubicBezTo>
                      <a:pt x="148178" y="168014"/>
                      <a:pt x="131962" y="162046"/>
                      <a:pt x="114688" y="161438"/>
                    </a:cubicBezTo>
                    <a:cubicBezTo>
                      <a:pt x="101715" y="160987"/>
                      <a:pt x="97683" y="154906"/>
                      <a:pt x="97661" y="143420"/>
                    </a:cubicBezTo>
                    <a:cubicBezTo>
                      <a:pt x="97661" y="94007"/>
                      <a:pt x="146781" y="57814"/>
                      <a:pt x="193875" y="72633"/>
                    </a:cubicBezTo>
                    <a:cubicBezTo>
                      <a:pt x="199596" y="74435"/>
                      <a:pt x="205069" y="77047"/>
                      <a:pt x="210812" y="78804"/>
                    </a:cubicBezTo>
                    <a:cubicBezTo>
                      <a:pt x="215722" y="80313"/>
                      <a:pt x="220226" y="78939"/>
                      <a:pt x="222658" y="74165"/>
                    </a:cubicBezTo>
                    <a:cubicBezTo>
                      <a:pt x="225361" y="68872"/>
                      <a:pt x="222140" y="65629"/>
                      <a:pt x="217996" y="62723"/>
                    </a:cubicBezTo>
                    <a:cubicBezTo>
                      <a:pt x="202839" y="52048"/>
                      <a:pt x="202411" y="51575"/>
                      <a:pt x="214055" y="38017"/>
                    </a:cubicBezTo>
                    <a:cubicBezTo>
                      <a:pt x="262117" y="-17883"/>
                      <a:pt x="328985" y="-9099"/>
                      <a:pt x="368894" y="44526"/>
                    </a:cubicBezTo>
                    <a:cubicBezTo>
                      <a:pt x="374570" y="52161"/>
                      <a:pt x="373309" y="56597"/>
                      <a:pt x="364728" y="60314"/>
                    </a:cubicBezTo>
                    <a:cubicBezTo>
                      <a:pt x="359007" y="62791"/>
                      <a:pt x="351012" y="65584"/>
                      <a:pt x="355246" y="74075"/>
                    </a:cubicBezTo>
                    <a:cubicBezTo>
                      <a:pt x="359435" y="82498"/>
                      <a:pt x="366935" y="79412"/>
                      <a:pt x="373376" y="76304"/>
                    </a:cubicBezTo>
                    <a:cubicBezTo>
                      <a:pt x="420965" y="53332"/>
                      <a:pt x="476257" y="87678"/>
                      <a:pt x="479703" y="137880"/>
                    </a:cubicBezTo>
                    <a:cubicBezTo>
                      <a:pt x="480896" y="155199"/>
                      <a:pt x="478374" y="159343"/>
                      <a:pt x="461685" y="161235"/>
                    </a:cubicBezTo>
                    <a:cubicBezTo>
                      <a:pt x="446370" y="162969"/>
                      <a:pt x="431753" y="167203"/>
                      <a:pt x="418195" y="174591"/>
                    </a:cubicBezTo>
                    <a:cubicBezTo>
                      <a:pt x="412835" y="177496"/>
                      <a:pt x="406686" y="181122"/>
                      <a:pt x="410020" y="188397"/>
                    </a:cubicBezTo>
                    <a:cubicBezTo>
                      <a:pt x="413398" y="195806"/>
                      <a:pt x="420290" y="193577"/>
                      <a:pt x="425717" y="190942"/>
                    </a:cubicBezTo>
                    <a:cubicBezTo>
                      <a:pt x="449073" y="179590"/>
                      <a:pt x="473442" y="175987"/>
                      <a:pt x="498576" y="182608"/>
                    </a:cubicBezTo>
                    <a:cubicBezTo>
                      <a:pt x="539927" y="193509"/>
                      <a:pt x="565895" y="220581"/>
                      <a:pt x="575106" y="262044"/>
                    </a:cubicBezTo>
                    <a:cubicBezTo>
                      <a:pt x="584025" y="302291"/>
                      <a:pt x="569836" y="335623"/>
                      <a:pt x="539949" y="362920"/>
                    </a:cubicBezTo>
                    <a:cubicBezTo>
                      <a:pt x="533350" y="368933"/>
                      <a:pt x="526459" y="370195"/>
                      <a:pt x="518598" y="364992"/>
                    </a:cubicBezTo>
                    <a:cubicBezTo>
                      <a:pt x="512743" y="361118"/>
                      <a:pt x="505896" y="359429"/>
                      <a:pt x="499004" y="358438"/>
                    </a:cubicBezTo>
                    <a:cubicBezTo>
                      <a:pt x="493937" y="357717"/>
                      <a:pt x="489545" y="359452"/>
                      <a:pt x="488126" y="364767"/>
                    </a:cubicBezTo>
                    <a:cubicBezTo>
                      <a:pt x="486842" y="369542"/>
                      <a:pt x="489838" y="372740"/>
                      <a:pt x="493869" y="374654"/>
                    </a:cubicBezTo>
                    <a:cubicBezTo>
                      <a:pt x="500536" y="377852"/>
                      <a:pt x="507585" y="380307"/>
                      <a:pt x="514049" y="383843"/>
                    </a:cubicBezTo>
                    <a:cubicBezTo>
                      <a:pt x="547449" y="402041"/>
                      <a:pt x="563170" y="440756"/>
                      <a:pt x="552945" y="478976"/>
                    </a:cubicBezTo>
                    <a:cubicBezTo>
                      <a:pt x="543575" y="513998"/>
                      <a:pt x="510243" y="538727"/>
                      <a:pt x="473397" y="538570"/>
                    </a:cubicBezTo>
                    <a:cubicBezTo>
                      <a:pt x="462676" y="538525"/>
                      <a:pt x="455987" y="536655"/>
                      <a:pt x="459973" y="523570"/>
                    </a:cubicBezTo>
                    <a:cubicBezTo>
                      <a:pt x="461730" y="517827"/>
                      <a:pt x="462293" y="510642"/>
                      <a:pt x="454253" y="508841"/>
                    </a:cubicBezTo>
                    <a:cubicBezTo>
                      <a:pt x="446190" y="507016"/>
                      <a:pt x="444546" y="514246"/>
                      <a:pt x="442451" y="519764"/>
                    </a:cubicBezTo>
                    <a:cubicBezTo>
                      <a:pt x="427812" y="558299"/>
                      <a:pt x="401101" y="582488"/>
                      <a:pt x="359975" y="589717"/>
                    </a:cubicBezTo>
                    <a:cubicBezTo>
                      <a:pt x="356349" y="590348"/>
                      <a:pt x="352656" y="590843"/>
                      <a:pt x="348985" y="590979"/>
                    </a:cubicBezTo>
                    <a:cubicBezTo>
                      <a:pt x="330134" y="591767"/>
                      <a:pt x="330291" y="589605"/>
                      <a:pt x="327611" y="571272"/>
                    </a:cubicBezTo>
                    <a:cubicBezTo>
                      <a:pt x="321080" y="526543"/>
                      <a:pt x="335089" y="492354"/>
                      <a:pt x="371034" y="464292"/>
                    </a:cubicBezTo>
                    <a:cubicBezTo>
                      <a:pt x="394187" y="446207"/>
                      <a:pt x="413330" y="422986"/>
                      <a:pt x="434208" y="401996"/>
                    </a:cubicBezTo>
                    <a:cubicBezTo>
                      <a:pt x="437136" y="399068"/>
                      <a:pt x="440109" y="396028"/>
                      <a:pt x="442294" y="392559"/>
                    </a:cubicBezTo>
                    <a:cubicBezTo>
                      <a:pt x="444726" y="388708"/>
                      <a:pt x="444231" y="384519"/>
                      <a:pt x="440897" y="381118"/>
                    </a:cubicBezTo>
                    <a:cubicBezTo>
                      <a:pt x="437316" y="377469"/>
                      <a:pt x="433285" y="378100"/>
                      <a:pt x="429614" y="380803"/>
                    </a:cubicBezTo>
                    <a:cubicBezTo>
                      <a:pt x="426641" y="382987"/>
                      <a:pt x="423938" y="385532"/>
                      <a:pt x="421326" y="388145"/>
                    </a:cubicBezTo>
                    <a:cubicBezTo>
                      <a:pt x="387948" y="421477"/>
                      <a:pt x="354728" y="455013"/>
                      <a:pt x="321125" y="488098"/>
                    </a:cubicBezTo>
                    <a:cubicBezTo>
                      <a:pt x="313985" y="495147"/>
                      <a:pt x="310900" y="502602"/>
                      <a:pt x="310990" y="512602"/>
                    </a:cubicBezTo>
                    <a:cubicBezTo>
                      <a:pt x="311373" y="552849"/>
                      <a:pt x="311148" y="593096"/>
                      <a:pt x="311148" y="633320"/>
                    </a:cubicBezTo>
                    <a:close/>
                    <a:moveTo>
                      <a:pt x="311193" y="366096"/>
                    </a:moveTo>
                    <a:cubicBezTo>
                      <a:pt x="311193" y="384834"/>
                      <a:pt x="311103" y="398235"/>
                      <a:pt x="311238" y="411613"/>
                    </a:cubicBezTo>
                    <a:cubicBezTo>
                      <a:pt x="311283" y="416297"/>
                      <a:pt x="311733" y="421117"/>
                      <a:pt x="317206" y="422941"/>
                    </a:cubicBezTo>
                    <a:cubicBezTo>
                      <a:pt x="321733" y="424450"/>
                      <a:pt x="325359" y="422333"/>
                      <a:pt x="328422" y="419293"/>
                    </a:cubicBezTo>
                    <a:cubicBezTo>
                      <a:pt x="350674" y="397131"/>
                      <a:pt x="372903" y="374969"/>
                      <a:pt x="395020" y="352673"/>
                    </a:cubicBezTo>
                    <a:cubicBezTo>
                      <a:pt x="399119" y="348528"/>
                      <a:pt x="402204" y="343011"/>
                      <a:pt x="397249" y="338033"/>
                    </a:cubicBezTo>
                    <a:cubicBezTo>
                      <a:pt x="392250" y="333056"/>
                      <a:pt x="386867" y="336299"/>
                      <a:pt x="382678" y="340375"/>
                    </a:cubicBezTo>
                    <a:cubicBezTo>
                      <a:pt x="371439" y="351344"/>
                      <a:pt x="360651" y="362762"/>
                      <a:pt x="349142" y="373438"/>
                    </a:cubicBezTo>
                    <a:cubicBezTo>
                      <a:pt x="343647" y="378550"/>
                      <a:pt x="338895" y="389586"/>
                      <a:pt x="331733" y="386636"/>
                    </a:cubicBezTo>
                    <a:cubicBezTo>
                      <a:pt x="324638" y="383730"/>
                      <a:pt x="329053" y="372402"/>
                      <a:pt x="327904" y="364834"/>
                    </a:cubicBezTo>
                    <a:cubicBezTo>
                      <a:pt x="324571" y="342695"/>
                      <a:pt x="332476" y="325961"/>
                      <a:pt x="349638" y="311592"/>
                    </a:cubicBezTo>
                    <a:cubicBezTo>
                      <a:pt x="364795" y="298890"/>
                      <a:pt x="377993" y="283823"/>
                      <a:pt x="391957" y="269701"/>
                    </a:cubicBezTo>
                    <a:cubicBezTo>
                      <a:pt x="397182" y="264409"/>
                      <a:pt x="403984" y="258147"/>
                      <a:pt x="396979" y="250918"/>
                    </a:cubicBezTo>
                    <a:cubicBezTo>
                      <a:pt x="389637" y="243350"/>
                      <a:pt x="384682" y="252134"/>
                      <a:pt x="380088" y="256526"/>
                    </a:cubicBezTo>
                    <a:cubicBezTo>
                      <a:pt x="367768" y="268350"/>
                      <a:pt x="356777" y="281751"/>
                      <a:pt x="343579" y="292449"/>
                    </a:cubicBezTo>
                    <a:cubicBezTo>
                      <a:pt x="318017" y="313146"/>
                      <a:pt x="302769" y="337200"/>
                      <a:pt x="311170" y="366073"/>
                    </a:cubicBezTo>
                    <a:close/>
                    <a:moveTo>
                      <a:pt x="266531" y="366456"/>
                    </a:moveTo>
                    <a:cubicBezTo>
                      <a:pt x="275540" y="337493"/>
                      <a:pt x="259977" y="312741"/>
                      <a:pt x="233649" y="292336"/>
                    </a:cubicBezTo>
                    <a:cubicBezTo>
                      <a:pt x="230383" y="289813"/>
                      <a:pt x="227726" y="286503"/>
                      <a:pt x="224775" y="283575"/>
                    </a:cubicBezTo>
                    <a:cubicBezTo>
                      <a:pt x="214303" y="273147"/>
                      <a:pt x="203897" y="262674"/>
                      <a:pt x="193335" y="252337"/>
                    </a:cubicBezTo>
                    <a:cubicBezTo>
                      <a:pt x="189911" y="248981"/>
                      <a:pt x="185790" y="246076"/>
                      <a:pt x="181195" y="250107"/>
                    </a:cubicBezTo>
                    <a:cubicBezTo>
                      <a:pt x="176511" y="254184"/>
                      <a:pt x="177344" y="259296"/>
                      <a:pt x="180565" y="263823"/>
                    </a:cubicBezTo>
                    <a:cubicBezTo>
                      <a:pt x="182952" y="267179"/>
                      <a:pt x="186037" y="270062"/>
                      <a:pt x="188965" y="273012"/>
                    </a:cubicBezTo>
                    <a:cubicBezTo>
                      <a:pt x="205924" y="290016"/>
                      <a:pt x="222861" y="307043"/>
                      <a:pt x="239933" y="323934"/>
                    </a:cubicBezTo>
                    <a:cubicBezTo>
                      <a:pt x="245383" y="329317"/>
                      <a:pt x="249572" y="335128"/>
                      <a:pt x="249572" y="343146"/>
                    </a:cubicBezTo>
                    <a:cubicBezTo>
                      <a:pt x="249572" y="355150"/>
                      <a:pt x="249685" y="367154"/>
                      <a:pt x="249595" y="379159"/>
                    </a:cubicBezTo>
                    <a:cubicBezTo>
                      <a:pt x="249572" y="382334"/>
                      <a:pt x="249842" y="386366"/>
                      <a:pt x="246307" y="387627"/>
                    </a:cubicBezTo>
                    <a:cubicBezTo>
                      <a:pt x="242771" y="388888"/>
                      <a:pt x="240586" y="385375"/>
                      <a:pt x="238356" y="383190"/>
                    </a:cubicBezTo>
                    <a:cubicBezTo>
                      <a:pt x="223875" y="368933"/>
                      <a:pt x="209528" y="354542"/>
                      <a:pt x="194979" y="340353"/>
                    </a:cubicBezTo>
                    <a:cubicBezTo>
                      <a:pt x="190790" y="336276"/>
                      <a:pt x="185362" y="333078"/>
                      <a:pt x="180407" y="338123"/>
                    </a:cubicBezTo>
                    <a:cubicBezTo>
                      <a:pt x="175475" y="343123"/>
                      <a:pt x="178650" y="348619"/>
                      <a:pt x="182772" y="352740"/>
                    </a:cubicBezTo>
                    <a:cubicBezTo>
                      <a:pt x="204933" y="374992"/>
                      <a:pt x="227230" y="397109"/>
                      <a:pt x="249527" y="419203"/>
                    </a:cubicBezTo>
                    <a:cubicBezTo>
                      <a:pt x="252590" y="422221"/>
                      <a:pt x="256239" y="424405"/>
                      <a:pt x="260743" y="422716"/>
                    </a:cubicBezTo>
                    <a:cubicBezTo>
                      <a:pt x="266081" y="420712"/>
                      <a:pt x="266464" y="415869"/>
                      <a:pt x="266509" y="411207"/>
                    </a:cubicBezTo>
                    <a:cubicBezTo>
                      <a:pt x="266621" y="398280"/>
                      <a:pt x="266554" y="385352"/>
                      <a:pt x="266554" y="366501"/>
                    </a:cubicBezTo>
                    <a:close/>
                    <a:moveTo>
                      <a:pt x="311103" y="228508"/>
                    </a:moveTo>
                    <a:lnTo>
                      <a:pt x="311260" y="228508"/>
                    </a:lnTo>
                    <a:cubicBezTo>
                      <a:pt x="311260" y="241886"/>
                      <a:pt x="310697" y="255287"/>
                      <a:pt x="311440" y="268620"/>
                    </a:cubicBezTo>
                    <a:cubicBezTo>
                      <a:pt x="312026" y="279363"/>
                      <a:pt x="319436" y="282764"/>
                      <a:pt x="327228" y="275602"/>
                    </a:cubicBezTo>
                    <a:cubicBezTo>
                      <a:pt x="341462" y="262494"/>
                      <a:pt x="354840" y="248463"/>
                      <a:pt x="368376" y="234589"/>
                    </a:cubicBezTo>
                    <a:cubicBezTo>
                      <a:pt x="371867" y="231008"/>
                      <a:pt x="373083" y="226211"/>
                      <a:pt x="369187" y="222157"/>
                    </a:cubicBezTo>
                    <a:cubicBezTo>
                      <a:pt x="364705" y="217473"/>
                      <a:pt x="359795" y="219297"/>
                      <a:pt x="355696" y="222968"/>
                    </a:cubicBezTo>
                    <a:cubicBezTo>
                      <a:pt x="350561" y="227585"/>
                      <a:pt x="345854" y="232697"/>
                      <a:pt x="340809" y="237405"/>
                    </a:cubicBezTo>
                    <a:cubicBezTo>
                      <a:pt x="338219" y="239837"/>
                      <a:pt x="335967" y="244409"/>
                      <a:pt x="332026" y="243013"/>
                    </a:cubicBezTo>
                    <a:cubicBezTo>
                      <a:pt x="327431" y="241368"/>
                      <a:pt x="328242" y="236076"/>
                      <a:pt x="328152" y="232112"/>
                    </a:cubicBezTo>
                    <a:cubicBezTo>
                      <a:pt x="327882" y="218734"/>
                      <a:pt x="328107" y="205356"/>
                      <a:pt x="327836" y="191978"/>
                    </a:cubicBezTo>
                    <a:cubicBezTo>
                      <a:pt x="327724" y="186077"/>
                      <a:pt x="328219" y="178532"/>
                      <a:pt x="319886" y="178307"/>
                    </a:cubicBezTo>
                    <a:cubicBezTo>
                      <a:pt x="310382" y="178059"/>
                      <a:pt x="311305" y="186234"/>
                      <a:pt x="311193" y="192518"/>
                    </a:cubicBezTo>
                    <a:cubicBezTo>
                      <a:pt x="310945" y="204500"/>
                      <a:pt x="311125" y="216504"/>
                      <a:pt x="311125" y="228486"/>
                    </a:cubicBezTo>
                    <a:close/>
                    <a:moveTo>
                      <a:pt x="266464" y="229094"/>
                    </a:moveTo>
                    <a:cubicBezTo>
                      <a:pt x="266464" y="229094"/>
                      <a:pt x="266554" y="229094"/>
                      <a:pt x="266599" y="229094"/>
                    </a:cubicBezTo>
                    <a:cubicBezTo>
                      <a:pt x="266599" y="217090"/>
                      <a:pt x="266779" y="205108"/>
                      <a:pt x="266531" y="193104"/>
                    </a:cubicBezTo>
                    <a:cubicBezTo>
                      <a:pt x="266396" y="186888"/>
                      <a:pt x="267703" y="178509"/>
                      <a:pt x="258401" y="178329"/>
                    </a:cubicBezTo>
                    <a:cubicBezTo>
                      <a:pt x="249054" y="178172"/>
                      <a:pt x="250000" y="186527"/>
                      <a:pt x="249888" y="192788"/>
                    </a:cubicBezTo>
                    <a:cubicBezTo>
                      <a:pt x="249595" y="206617"/>
                      <a:pt x="249797" y="220468"/>
                      <a:pt x="249640" y="234297"/>
                    </a:cubicBezTo>
                    <a:cubicBezTo>
                      <a:pt x="249595" y="237427"/>
                      <a:pt x="250090" y="241346"/>
                      <a:pt x="246667" y="242968"/>
                    </a:cubicBezTo>
                    <a:cubicBezTo>
                      <a:pt x="242973" y="244724"/>
                      <a:pt x="240924" y="241121"/>
                      <a:pt x="238694" y="239004"/>
                    </a:cubicBezTo>
                    <a:cubicBezTo>
                      <a:pt x="233311" y="233936"/>
                      <a:pt x="228221" y="228598"/>
                      <a:pt x="222793" y="223599"/>
                    </a:cubicBezTo>
                    <a:cubicBezTo>
                      <a:pt x="218379" y="219522"/>
                      <a:pt x="213109" y="217000"/>
                      <a:pt x="208289" y="222450"/>
                    </a:cubicBezTo>
                    <a:cubicBezTo>
                      <a:pt x="204100" y="227202"/>
                      <a:pt x="206623" y="232089"/>
                      <a:pt x="210451" y="235941"/>
                    </a:cubicBezTo>
                    <a:cubicBezTo>
                      <a:pt x="223469" y="249026"/>
                      <a:pt x="236577" y="261999"/>
                      <a:pt x="249752" y="274926"/>
                    </a:cubicBezTo>
                    <a:cubicBezTo>
                      <a:pt x="252815" y="277944"/>
                      <a:pt x="256509" y="280016"/>
                      <a:pt x="260991" y="278147"/>
                    </a:cubicBezTo>
                    <a:cubicBezTo>
                      <a:pt x="265563" y="276255"/>
                      <a:pt x="266396" y="272089"/>
                      <a:pt x="266441" y="267809"/>
                    </a:cubicBezTo>
                    <a:cubicBezTo>
                      <a:pt x="266554" y="254904"/>
                      <a:pt x="266486" y="241977"/>
                      <a:pt x="266486" y="229071"/>
                    </a:cubicBezTo>
                    <a:close/>
                  </a:path>
                </a:pathLst>
              </a:custGeom>
              <a:solidFill>
                <a:srgbClr val="A1D3D0"/>
              </a:solidFill>
              <a:ln w="0" cap="flat">
                <a:noFill/>
                <a:prstDash val="solid"/>
                <a:miter/>
              </a:ln>
            </p:spPr>
            <p:txBody>
              <a:bodyPr rtlCol="0" anchor="ctr"/>
              <a:lstStyle/>
              <a:p>
                <a:endParaRPr lang="en-US" sz="1641"/>
              </a:p>
            </p:txBody>
          </p:sp>
          <p:sp>
            <p:nvSpPr>
              <p:cNvPr id="15" name="Freeform: Shape 14">
                <a:extLst>
                  <a:ext uri="{FF2B5EF4-FFF2-40B4-BE49-F238E27FC236}">
                    <a16:creationId xmlns:a16="http://schemas.microsoft.com/office/drawing/2014/main" id="{8B31C636-DED2-3DE0-418D-884256435FEB}"/>
                  </a:ext>
                </a:extLst>
              </p:cNvPr>
              <p:cNvSpPr/>
              <p:nvPr/>
            </p:nvSpPr>
            <p:spPr>
              <a:xfrm>
                <a:off x="3794364" y="2382899"/>
                <a:ext cx="205313" cy="105127"/>
              </a:xfrm>
              <a:custGeom>
                <a:avLst/>
                <a:gdLst>
                  <a:gd name="connsiteX0" fmla="*/ 102400 w 205313"/>
                  <a:gd name="connsiteY0" fmla="*/ 105122 h 105127"/>
                  <a:gd name="connsiteX1" fmla="*/ 24834 w 205313"/>
                  <a:gd name="connsiteY1" fmla="*/ 105099 h 105127"/>
                  <a:gd name="connsiteX2" fmla="*/ 11028 w 205313"/>
                  <a:gd name="connsiteY2" fmla="*/ 104378 h 105127"/>
                  <a:gd name="connsiteX3" fmla="*/ 37 w 205313"/>
                  <a:gd name="connsiteY3" fmla="*/ 92487 h 105127"/>
                  <a:gd name="connsiteX4" fmla="*/ 11591 w 205313"/>
                  <a:gd name="connsiteY4" fmla="*/ 82982 h 105127"/>
                  <a:gd name="connsiteX5" fmla="*/ 29474 w 205313"/>
                  <a:gd name="connsiteY5" fmla="*/ 61767 h 105127"/>
                  <a:gd name="connsiteX6" fmla="*/ 29586 w 205313"/>
                  <a:gd name="connsiteY6" fmla="*/ 16069 h 105127"/>
                  <a:gd name="connsiteX7" fmla="*/ 49563 w 205313"/>
                  <a:gd name="connsiteY7" fmla="*/ 2398 h 105127"/>
                  <a:gd name="connsiteX8" fmla="*/ 94923 w 205313"/>
                  <a:gd name="connsiteY8" fmla="*/ 1858 h 105127"/>
                  <a:gd name="connsiteX9" fmla="*/ 113639 w 205313"/>
                  <a:gd name="connsiteY9" fmla="*/ 2894 h 105127"/>
                  <a:gd name="connsiteX10" fmla="*/ 153683 w 205313"/>
                  <a:gd name="connsiteY10" fmla="*/ 2961 h 105127"/>
                  <a:gd name="connsiteX11" fmla="*/ 176205 w 205313"/>
                  <a:gd name="connsiteY11" fmla="*/ 17623 h 105127"/>
                  <a:gd name="connsiteX12" fmla="*/ 176317 w 205313"/>
                  <a:gd name="connsiteY12" fmla="*/ 67487 h 105127"/>
                  <a:gd name="connsiteX13" fmla="*/ 190259 w 205313"/>
                  <a:gd name="connsiteY13" fmla="*/ 82690 h 105127"/>
                  <a:gd name="connsiteX14" fmla="*/ 205303 w 205313"/>
                  <a:gd name="connsiteY14" fmla="*/ 93117 h 105127"/>
                  <a:gd name="connsiteX15" fmla="*/ 189673 w 205313"/>
                  <a:gd name="connsiteY15" fmla="*/ 104694 h 105127"/>
                  <a:gd name="connsiteX16" fmla="*/ 102423 w 205313"/>
                  <a:gd name="connsiteY16" fmla="*/ 104851 h 105127"/>
                  <a:gd name="connsiteX17" fmla="*/ 102423 w 205313"/>
                  <a:gd name="connsiteY17" fmla="*/ 105122 h 10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5313" h="105127">
                    <a:moveTo>
                      <a:pt x="102400" y="105122"/>
                    </a:moveTo>
                    <a:cubicBezTo>
                      <a:pt x="76545" y="105122"/>
                      <a:pt x="50689" y="105144"/>
                      <a:pt x="24834" y="105099"/>
                    </a:cubicBezTo>
                    <a:cubicBezTo>
                      <a:pt x="20217" y="105099"/>
                      <a:pt x="15555" y="105099"/>
                      <a:pt x="11028" y="104378"/>
                    </a:cubicBezTo>
                    <a:cubicBezTo>
                      <a:pt x="4474" y="103342"/>
                      <a:pt x="-481" y="99784"/>
                      <a:pt x="37" y="92487"/>
                    </a:cubicBezTo>
                    <a:cubicBezTo>
                      <a:pt x="510" y="85865"/>
                      <a:pt x="5645" y="82352"/>
                      <a:pt x="11591" y="82982"/>
                    </a:cubicBezTo>
                    <a:cubicBezTo>
                      <a:pt x="28685" y="84807"/>
                      <a:pt x="30127" y="75055"/>
                      <a:pt x="29474" y="61767"/>
                    </a:cubicBezTo>
                    <a:cubicBezTo>
                      <a:pt x="28730" y="46564"/>
                      <a:pt x="28911" y="31272"/>
                      <a:pt x="29586" y="16069"/>
                    </a:cubicBezTo>
                    <a:cubicBezTo>
                      <a:pt x="30217" y="2061"/>
                      <a:pt x="36748" y="-2737"/>
                      <a:pt x="49563" y="2398"/>
                    </a:cubicBezTo>
                    <a:cubicBezTo>
                      <a:pt x="65126" y="8637"/>
                      <a:pt x="79810" y="9515"/>
                      <a:pt x="94923" y="1858"/>
                    </a:cubicBezTo>
                    <a:cubicBezTo>
                      <a:pt x="101161" y="-1318"/>
                      <a:pt x="107648" y="-57"/>
                      <a:pt x="113639" y="2894"/>
                    </a:cubicBezTo>
                    <a:cubicBezTo>
                      <a:pt x="127039" y="9470"/>
                      <a:pt x="139989" y="8637"/>
                      <a:pt x="153683" y="2961"/>
                    </a:cubicBezTo>
                    <a:cubicBezTo>
                      <a:pt x="168728" y="-3300"/>
                      <a:pt x="175619" y="1407"/>
                      <a:pt x="176205" y="17623"/>
                    </a:cubicBezTo>
                    <a:cubicBezTo>
                      <a:pt x="176790" y="34222"/>
                      <a:pt x="176745" y="50866"/>
                      <a:pt x="176317" y="67487"/>
                    </a:cubicBezTo>
                    <a:cubicBezTo>
                      <a:pt x="176047" y="77622"/>
                      <a:pt x="178862" y="83455"/>
                      <a:pt x="190259" y="82690"/>
                    </a:cubicBezTo>
                    <a:cubicBezTo>
                      <a:pt x="197668" y="82194"/>
                      <a:pt x="204988" y="84063"/>
                      <a:pt x="205303" y="93117"/>
                    </a:cubicBezTo>
                    <a:cubicBezTo>
                      <a:pt x="205641" y="103410"/>
                      <a:pt x="196993" y="104604"/>
                      <a:pt x="189673" y="104694"/>
                    </a:cubicBezTo>
                    <a:cubicBezTo>
                      <a:pt x="160597" y="105076"/>
                      <a:pt x="131499" y="104851"/>
                      <a:pt x="102423" y="104851"/>
                    </a:cubicBezTo>
                    <a:cubicBezTo>
                      <a:pt x="102423" y="104941"/>
                      <a:pt x="102423" y="105031"/>
                      <a:pt x="102423" y="105122"/>
                    </a:cubicBezTo>
                    <a:close/>
                  </a:path>
                </a:pathLst>
              </a:custGeom>
              <a:solidFill>
                <a:srgbClr val="08BCB3"/>
              </a:solidFill>
              <a:ln w="0" cap="flat">
                <a:noFill/>
                <a:prstDash val="solid"/>
                <a:miter/>
              </a:ln>
            </p:spPr>
            <p:txBody>
              <a:bodyPr rtlCol="0" anchor="ctr"/>
              <a:lstStyle/>
              <a:p>
                <a:endParaRPr lang="en-US" sz="1641"/>
              </a:p>
            </p:txBody>
          </p:sp>
          <p:sp>
            <p:nvSpPr>
              <p:cNvPr id="16" name="Freeform: Shape 15">
                <a:extLst>
                  <a:ext uri="{FF2B5EF4-FFF2-40B4-BE49-F238E27FC236}">
                    <a16:creationId xmlns:a16="http://schemas.microsoft.com/office/drawing/2014/main" id="{D4CD120C-0C24-DD6B-89E4-58B13CA669DA}"/>
                  </a:ext>
                </a:extLst>
              </p:cNvPr>
              <p:cNvSpPr/>
              <p:nvPr/>
            </p:nvSpPr>
            <p:spPr>
              <a:xfrm>
                <a:off x="3096584" y="2219451"/>
                <a:ext cx="432440" cy="83321"/>
              </a:xfrm>
              <a:custGeom>
                <a:avLst/>
                <a:gdLst>
                  <a:gd name="connsiteX0" fmla="*/ 293839 w 432440"/>
                  <a:gd name="connsiteY0" fmla="*/ 52470 h 83321"/>
                  <a:gd name="connsiteX1" fmla="*/ 174607 w 432440"/>
                  <a:gd name="connsiteY1" fmla="*/ 52470 h 83321"/>
                  <a:gd name="connsiteX2" fmla="*/ 163526 w 432440"/>
                  <a:gd name="connsiteY2" fmla="*/ 52718 h 83321"/>
                  <a:gd name="connsiteX3" fmla="*/ 158053 w 432440"/>
                  <a:gd name="connsiteY3" fmla="*/ 55871 h 83321"/>
                  <a:gd name="connsiteX4" fmla="*/ 163729 w 432440"/>
                  <a:gd name="connsiteY4" fmla="*/ 60173 h 83321"/>
                  <a:gd name="connsiteX5" fmla="*/ 184336 w 432440"/>
                  <a:gd name="connsiteY5" fmla="*/ 72628 h 83321"/>
                  <a:gd name="connsiteX6" fmla="*/ 161026 w 432440"/>
                  <a:gd name="connsiteY6" fmla="*/ 82920 h 83321"/>
                  <a:gd name="connsiteX7" fmla="*/ 58416 w 432440"/>
                  <a:gd name="connsiteY7" fmla="*/ 83033 h 83321"/>
                  <a:gd name="connsiteX8" fmla="*/ 40758 w 432440"/>
                  <a:gd name="connsiteY8" fmla="*/ 72312 h 83321"/>
                  <a:gd name="connsiteX9" fmla="*/ 57537 w 432440"/>
                  <a:gd name="connsiteY9" fmla="*/ 60331 h 83321"/>
                  <a:gd name="connsiteX10" fmla="*/ 66614 w 432440"/>
                  <a:gd name="connsiteY10" fmla="*/ 56637 h 83321"/>
                  <a:gd name="connsiteX11" fmla="*/ 56636 w 432440"/>
                  <a:gd name="connsiteY11" fmla="*/ 52561 h 83321"/>
                  <a:gd name="connsiteX12" fmla="*/ 15038 w 432440"/>
                  <a:gd name="connsiteY12" fmla="*/ 52268 h 83321"/>
                  <a:gd name="connsiteX13" fmla="*/ 16 w 432440"/>
                  <a:gd name="connsiteY13" fmla="*/ 40196 h 83321"/>
                  <a:gd name="connsiteX14" fmla="*/ 15038 w 432440"/>
                  <a:gd name="connsiteY14" fmla="*/ 29791 h 83321"/>
                  <a:gd name="connsiteX15" fmla="*/ 55240 w 432440"/>
                  <a:gd name="connsiteY15" fmla="*/ 29813 h 83321"/>
                  <a:gd name="connsiteX16" fmla="*/ 69857 w 432440"/>
                  <a:gd name="connsiteY16" fmla="*/ 16458 h 83321"/>
                  <a:gd name="connsiteX17" fmla="*/ 90397 w 432440"/>
                  <a:gd name="connsiteY17" fmla="*/ 872 h 83321"/>
                  <a:gd name="connsiteX18" fmla="*/ 135351 w 432440"/>
                  <a:gd name="connsiteY18" fmla="*/ 444 h 83321"/>
                  <a:gd name="connsiteX19" fmla="*/ 154540 w 432440"/>
                  <a:gd name="connsiteY19" fmla="*/ 14904 h 83321"/>
                  <a:gd name="connsiteX20" fmla="*/ 172084 w 432440"/>
                  <a:gd name="connsiteY20" fmla="*/ 29926 h 83321"/>
                  <a:gd name="connsiteX21" fmla="*/ 406404 w 432440"/>
                  <a:gd name="connsiteY21" fmla="*/ 29768 h 83321"/>
                  <a:gd name="connsiteX22" fmla="*/ 418881 w 432440"/>
                  <a:gd name="connsiteY22" fmla="*/ 29791 h 83321"/>
                  <a:gd name="connsiteX23" fmla="*/ 432440 w 432440"/>
                  <a:gd name="connsiteY23" fmla="*/ 41277 h 83321"/>
                  <a:gd name="connsiteX24" fmla="*/ 418611 w 432440"/>
                  <a:gd name="connsiteY24" fmla="*/ 52470 h 83321"/>
                  <a:gd name="connsiteX25" fmla="*/ 293816 w 432440"/>
                  <a:gd name="connsiteY25" fmla="*/ 52425 h 83321"/>
                  <a:gd name="connsiteX26" fmla="*/ 293816 w 432440"/>
                  <a:gd name="connsiteY26" fmla="*/ 52470 h 8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440" h="83321">
                    <a:moveTo>
                      <a:pt x="293839" y="52470"/>
                    </a:moveTo>
                    <a:cubicBezTo>
                      <a:pt x="254087" y="52470"/>
                      <a:pt x="214336" y="52470"/>
                      <a:pt x="174607" y="52470"/>
                    </a:cubicBezTo>
                    <a:cubicBezTo>
                      <a:pt x="170913" y="52470"/>
                      <a:pt x="167220" y="52515"/>
                      <a:pt x="163526" y="52718"/>
                    </a:cubicBezTo>
                    <a:cubicBezTo>
                      <a:pt x="161229" y="52853"/>
                      <a:pt x="158346" y="53101"/>
                      <a:pt x="158053" y="55871"/>
                    </a:cubicBezTo>
                    <a:cubicBezTo>
                      <a:pt x="157625" y="59745"/>
                      <a:pt x="161049" y="59903"/>
                      <a:pt x="163729" y="60173"/>
                    </a:cubicBezTo>
                    <a:cubicBezTo>
                      <a:pt x="172738" y="61074"/>
                      <a:pt x="185237" y="59655"/>
                      <a:pt x="184336" y="72628"/>
                    </a:cubicBezTo>
                    <a:cubicBezTo>
                      <a:pt x="183391" y="86614"/>
                      <a:pt x="170035" y="82830"/>
                      <a:pt x="161026" y="82920"/>
                    </a:cubicBezTo>
                    <a:cubicBezTo>
                      <a:pt x="126838" y="83281"/>
                      <a:pt x="92627" y="83078"/>
                      <a:pt x="58416" y="83033"/>
                    </a:cubicBezTo>
                    <a:cubicBezTo>
                      <a:pt x="50398" y="83033"/>
                      <a:pt x="41164" y="83191"/>
                      <a:pt x="40758" y="72312"/>
                    </a:cubicBezTo>
                    <a:cubicBezTo>
                      <a:pt x="40353" y="61457"/>
                      <a:pt x="49474" y="61074"/>
                      <a:pt x="57537" y="60331"/>
                    </a:cubicBezTo>
                    <a:cubicBezTo>
                      <a:pt x="60961" y="60015"/>
                      <a:pt x="66704" y="61389"/>
                      <a:pt x="66614" y="56637"/>
                    </a:cubicBezTo>
                    <a:cubicBezTo>
                      <a:pt x="66501" y="50804"/>
                      <a:pt x="60330" y="52651"/>
                      <a:pt x="56636" y="52561"/>
                    </a:cubicBezTo>
                    <a:cubicBezTo>
                      <a:pt x="42785" y="52245"/>
                      <a:pt x="28912" y="52515"/>
                      <a:pt x="15038" y="52268"/>
                    </a:cubicBezTo>
                    <a:cubicBezTo>
                      <a:pt x="7088" y="52133"/>
                      <a:pt x="-390" y="50286"/>
                      <a:pt x="16" y="40196"/>
                    </a:cubicBezTo>
                    <a:cubicBezTo>
                      <a:pt x="399" y="30804"/>
                      <a:pt x="7696" y="29836"/>
                      <a:pt x="15038" y="29791"/>
                    </a:cubicBezTo>
                    <a:cubicBezTo>
                      <a:pt x="28439" y="29701"/>
                      <a:pt x="41862" y="29385"/>
                      <a:pt x="55240" y="29813"/>
                    </a:cubicBezTo>
                    <a:cubicBezTo>
                      <a:pt x="64969" y="30129"/>
                      <a:pt x="69226" y="26795"/>
                      <a:pt x="69857" y="16458"/>
                    </a:cubicBezTo>
                    <a:cubicBezTo>
                      <a:pt x="70825" y="962"/>
                      <a:pt x="74924" y="-479"/>
                      <a:pt x="90397" y="872"/>
                    </a:cubicBezTo>
                    <a:cubicBezTo>
                      <a:pt x="105306" y="2156"/>
                      <a:pt x="120667" y="2652"/>
                      <a:pt x="135351" y="444"/>
                    </a:cubicBezTo>
                    <a:cubicBezTo>
                      <a:pt x="148594" y="-1538"/>
                      <a:pt x="154315" y="3080"/>
                      <a:pt x="154540" y="14904"/>
                    </a:cubicBezTo>
                    <a:cubicBezTo>
                      <a:pt x="154787" y="27471"/>
                      <a:pt x="160936" y="29971"/>
                      <a:pt x="172084" y="29926"/>
                    </a:cubicBezTo>
                    <a:cubicBezTo>
                      <a:pt x="250191" y="29588"/>
                      <a:pt x="328298" y="29746"/>
                      <a:pt x="406404" y="29768"/>
                    </a:cubicBezTo>
                    <a:cubicBezTo>
                      <a:pt x="410571" y="29768"/>
                      <a:pt x="414715" y="29903"/>
                      <a:pt x="418881" y="29791"/>
                    </a:cubicBezTo>
                    <a:cubicBezTo>
                      <a:pt x="426854" y="29588"/>
                      <a:pt x="432507" y="31840"/>
                      <a:pt x="432440" y="41277"/>
                    </a:cubicBezTo>
                    <a:cubicBezTo>
                      <a:pt x="432395" y="50849"/>
                      <a:pt x="426426" y="52493"/>
                      <a:pt x="418611" y="52470"/>
                    </a:cubicBezTo>
                    <a:cubicBezTo>
                      <a:pt x="377013" y="52403"/>
                      <a:pt x="335415" y="52425"/>
                      <a:pt x="293816" y="52425"/>
                    </a:cubicBezTo>
                    <a:lnTo>
                      <a:pt x="293816" y="52470"/>
                    </a:lnTo>
                    <a:close/>
                  </a:path>
                </a:pathLst>
              </a:custGeom>
              <a:solidFill>
                <a:srgbClr val="08BCB3"/>
              </a:solidFill>
              <a:ln w="0" cap="flat">
                <a:noFill/>
                <a:prstDash val="solid"/>
                <a:miter/>
              </a:ln>
            </p:spPr>
            <p:txBody>
              <a:bodyPr rtlCol="0" anchor="ctr"/>
              <a:lstStyle/>
              <a:p>
                <a:endParaRPr lang="en-US" sz="1641"/>
              </a:p>
            </p:txBody>
          </p:sp>
          <p:sp>
            <p:nvSpPr>
              <p:cNvPr id="17" name="Freeform: Shape 16">
                <a:extLst>
                  <a:ext uri="{FF2B5EF4-FFF2-40B4-BE49-F238E27FC236}">
                    <a16:creationId xmlns:a16="http://schemas.microsoft.com/office/drawing/2014/main" id="{3CFAAE06-00F2-A125-D8DA-D90DEA61A1EA}"/>
                  </a:ext>
                </a:extLst>
              </p:cNvPr>
              <p:cNvSpPr/>
              <p:nvPr/>
            </p:nvSpPr>
            <p:spPr>
              <a:xfrm>
                <a:off x="3607916" y="2219542"/>
                <a:ext cx="432550" cy="82974"/>
              </a:xfrm>
              <a:custGeom>
                <a:avLst/>
                <a:gdLst>
                  <a:gd name="connsiteX0" fmla="*/ 308893 w 432550"/>
                  <a:gd name="connsiteY0" fmla="*/ 52379 h 82974"/>
                  <a:gd name="connsiteX1" fmla="*/ 202048 w 432550"/>
                  <a:gd name="connsiteY1" fmla="*/ 52515 h 82974"/>
                  <a:gd name="connsiteX2" fmla="*/ 191147 w 432550"/>
                  <a:gd name="connsiteY2" fmla="*/ 56839 h 82974"/>
                  <a:gd name="connsiteX3" fmla="*/ 201732 w 432550"/>
                  <a:gd name="connsiteY3" fmla="*/ 60330 h 82974"/>
                  <a:gd name="connsiteX4" fmla="*/ 217002 w 432550"/>
                  <a:gd name="connsiteY4" fmla="*/ 72447 h 82974"/>
                  <a:gd name="connsiteX5" fmla="*/ 200449 w 432550"/>
                  <a:gd name="connsiteY5" fmla="*/ 82964 h 82974"/>
                  <a:gd name="connsiteX6" fmla="*/ 89437 w 432550"/>
                  <a:gd name="connsiteY6" fmla="*/ 82964 h 82974"/>
                  <a:gd name="connsiteX7" fmla="*/ 73334 w 432550"/>
                  <a:gd name="connsiteY7" fmla="*/ 71996 h 82974"/>
                  <a:gd name="connsiteX8" fmla="*/ 89145 w 432550"/>
                  <a:gd name="connsiteY8" fmla="*/ 60420 h 82974"/>
                  <a:gd name="connsiteX9" fmla="*/ 93311 w 432550"/>
                  <a:gd name="connsiteY9" fmla="*/ 60262 h 82974"/>
                  <a:gd name="connsiteX10" fmla="*/ 101825 w 432550"/>
                  <a:gd name="connsiteY10" fmla="*/ 56006 h 82974"/>
                  <a:gd name="connsiteX11" fmla="*/ 92568 w 432550"/>
                  <a:gd name="connsiteY11" fmla="*/ 52492 h 82974"/>
                  <a:gd name="connsiteX12" fmla="*/ 16241 w 432550"/>
                  <a:gd name="connsiteY12" fmla="*/ 52379 h 82974"/>
                  <a:gd name="connsiteX13" fmla="*/ 2 w 432550"/>
                  <a:gd name="connsiteY13" fmla="*/ 40803 h 82974"/>
                  <a:gd name="connsiteX14" fmla="*/ 16714 w 432550"/>
                  <a:gd name="connsiteY14" fmla="*/ 29700 h 82974"/>
                  <a:gd name="connsiteX15" fmla="*/ 90248 w 432550"/>
                  <a:gd name="connsiteY15" fmla="*/ 29790 h 82974"/>
                  <a:gd name="connsiteX16" fmla="*/ 104482 w 432550"/>
                  <a:gd name="connsiteY16" fmla="*/ 16277 h 82974"/>
                  <a:gd name="connsiteX17" fmla="*/ 124054 w 432550"/>
                  <a:gd name="connsiteY17" fmla="*/ 984 h 82974"/>
                  <a:gd name="connsiteX18" fmla="*/ 168783 w 432550"/>
                  <a:gd name="connsiteY18" fmla="*/ 421 h 82974"/>
                  <a:gd name="connsiteX19" fmla="*/ 187544 w 432550"/>
                  <a:gd name="connsiteY19" fmla="*/ 13754 h 82974"/>
                  <a:gd name="connsiteX20" fmla="*/ 206710 w 432550"/>
                  <a:gd name="connsiteY20" fmla="*/ 29857 h 82974"/>
                  <a:gd name="connsiteX21" fmla="*/ 409296 w 432550"/>
                  <a:gd name="connsiteY21" fmla="*/ 29700 h 82974"/>
                  <a:gd name="connsiteX22" fmla="*/ 423147 w 432550"/>
                  <a:gd name="connsiteY22" fmla="*/ 30218 h 82974"/>
                  <a:gd name="connsiteX23" fmla="*/ 432539 w 432550"/>
                  <a:gd name="connsiteY23" fmla="*/ 40375 h 82974"/>
                  <a:gd name="connsiteX24" fmla="*/ 424003 w 432550"/>
                  <a:gd name="connsiteY24" fmla="*/ 51321 h 82974"/>
                  <a:gd name="connsiteX25" fmla="*/ 410219 w 432550"/>
                  <a:gd name="connsiteY25" fmla="*/ 52334 h 82974"/>
                  <a:gd name="connsiteX26" fmla="*/ 308915 w 432550"/>
                  <a:gd name="connsiteY26" fmla="*/ 52379 h 8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550" h="82974">
                    <a:moveTo>
                      <a:pt x="308893" y="52379"/>
                    </a:moveTo>
                    <a:cubicBezTo>
                      <a:pt x="273285" y="52379"/>
                      <a:pt x="237655" y="52289"/>
                      <a:pt x="202048" y="52515"/>
                    </a:cubicBezTo>
                    <a:cubicBezTo>
                      <a:pt x="198061" y="52537"/>
                      <a:pt x="190989" y="50082"/>
                      <a:pt x="191147" y="56839"/>
                    </a:cubicBezTo>
                    <a:cubicBezTo>
                      <a:pt x="191260" y="61816"/>
                      <a:pt x="197904" y="59902"/>
                      <a:pt x="201732" y="60330"/>
                    </a:cubicBezTo>
                    <a:cubicBezTo>
                      <a:pt x="209525" y="61186"/>
                      <a:pt x="217566" y="62514"/>
                      <a:pt x="217002" y="72447"/>
                    </a:cubicBezTo>
                    <a:cubicBezTo>
                      <a:pt x="216439" y="82334"/>
                      <a:pt x="208174" y="82942"/>
                      <a:pt x="200449" y="82964"/>
                    </a:cubicBezTo>
                    <a:cubicBezTo>
                      <a:pt x="163445" y="82964"/>
                      <a:pt x="126441" y="82987"/>
                      <a:pt x="89437" y="82964"/>
                    </a:cubicBezTo>
                    <a:cubicBezTo>
                      <a:pt x="81622" y="82964"/>
                      <a:pt x="73469" y="81928"/>
                      <a:pt x="73334" y="71996"/>
                    </a:cubicBezTo>
                    <a:cubicBezTo>
                      <a:pt x="73199" y="62109"/>
                      <a:pt x="81420" y="60983"/>
                      <a:pt x="89145" y="60420"/>
                    </a:cubicBezTo>
                    <a:cubicBezTo>
                      <a:pt x="90519" y="60330"/>
                      <a:pt x="91937" y="60487"/>
                      <a:pt x="93311" y="60262"/>
                    </a:cubicBezTo>
                    <a:cubicBezTo>
                      <a:pt x="96645" y="59699"/>
                      <a:pt x="102230" y="61276"/>
                      <a:pt x="101825" y="56006"/>
                    </a:cubicBezTo>
                    <a:cubicBezTo>
                      <a:pt x="101464" y="51276"/>
                      <a:pt x="96014" y="52515"/>
                      <a:pt x="92568" y="52492"/>
                    </a:cubicBezTo>
                    <a:cubicBezTo>
                      <a:pt x="67118" y="52334"/>
                      <a:pt x="41691" y="52379"/>
                      <a:pt x="16241" y="52379"/>
                    </a:cubicBezTo>
                    <a:cubicBezTo>
                      <a:pt x="8043" y="52379"/>
                      <a:pt x="-155" y="52582"/>
                      <a:pt x="2" y="40803"/>
                    </a:cubicBezTo>
                    <a:cubicBezTo>
                      <a:pt x="182" y="28889"/>
                      <a:pt x="8763" y="29722"/>
                      <a:pt x="16714" y="29700"/>
                    </a:cubicBezTo>
                    <a:cubicBezTo>
                      <a:pt x="41218" y="29632"/>
                      <a:pt x="65744" y="29384"/>
                      <a:pt x="90248" y="29790"/>
                    </a:cubicBezTo>
                    <a:cubicBezTo>
                      <a:pt x="100135" y="29947"/>
                      <a:pt x="104302" y="26704"/>
                      <a:pt x="104482" y="16277"/>
                    </a:cubicBezTo>
                    <a:cubicBezTo>
                      <a:pt x="104752" y="-52"/>
                      <a:pt x="107207" y="-480"/>
                      <a:pt x="124054" y="984"/>
                    </a:cubicBezTo>
                    <a:cubicBezTo>
                      <a:pt x="138873" y="2268"/>
                      <a:pt x="154143" y="2561"/>
                      <a:pt x="168783" y="421"/>
                    </a:cubicBezTo>
                    <a:cubicBezTo>
                      <a:pt x="181102" y="-1381"/>
                      <a:pt x="187634" y="2516"/>
                      <a:pt x="187544" y="13754"/>
                    </a:cubicBezTo>
                    <a:cubicBezTo>
                      <a:pt x="187408" y="28326"/>
                      <a:pt x="194773" y="29925"/>
                      <a:pt x="206710" y="29857"/>
                    </a:cubicBezTo>
                    <a:cubicBezTo>
                      <a:pt x="274231" y="29475"/>
                      <a:pt x="341775" y="29677"/>
                      <a:pt x="409296" y="29700"/>
                    </a:cubicBezTo>
                    <a:cubicBezTo>
                      <a:pt x="413913" y="29700"/>
                      <a:pt x="418575" y="29677"/>
                      <a:pt x="423147" y="30218"/>
                    </a:cubicBezTo>
                    <a:cubicBezTo>
                      <a:pt x="428913" y="30916"/>
                      <a:pt x="432314" y="34384"/>
                      <a:pt x="432539" y="40375"/>
                    </a:cubicBezTo>
                    <a:cubicBezTo>
                      <a:pt x="432764" y="46344"/>
                      <a:pt x="429611" y="50195"/>
                      <a:pt x="424003" y="51321"/>
                    </a:cubicBezTo>
                    <a:cubicBezTo>
                      <a:pt x="419521" y="52222"/>
                      <a:pt x="414836" y="52312"/>
                      <a:pt x="410219" y="52334"/>
                    </a:cubicBezTo>
                    <a:cubicBezTo>
                      <a:pt x="376459" y="52402"/>
                      <a:pt x="342676" y="52379"/>
                      <a:pt x="308915" y="52379"/>
                    </a:cubicBezTo>
                    <a:close/>
                  </a:path>
                </a:pathLst>
              </a:custGeom>
              <a:solidFill>
                <a:srgbClr val="08BCB3"/>
              </a:solidFill>
              <a:ln w="0" cap="flat">
                <a:noFill/>
                <a:prstDash val="solid"/>
                <a:miter/>
              </a:ln>
            </p:spPr>
            <p:txBody>
              <a:bodyPr rtlCol="0" anchor="ctr"/>
              <a:lstStyle/>
              <a:p>
                <a:endParaRPr lang="en-US" sz="1641"/>
              </a:p>
            </p:txBody>
          </p:sp>
          <p:sp>
            <p:nvSpPr>
              <p:cNvPr id="18" name="Freeform: Shape 17">
                <a:extLst>
                  <a:ext uri="{FF2B5EF4-FFF2-40B4-BE49-F238E27FC236}">
                    <a16:creationId xmlns:a16="http://schemas.microsoft.com/office/drawing/2014/main" id="{A42D6073-6EBA-8711-0CD0-983039B2F49B}"/>
                  </a:ext>
                </a:extLst>
              </p:cNvPr>
              <p:cNvSpPr/>
              <p:nvPr/>
            </p:nvSpPr>
            <p:spPr>
              <a:xfrm>
                <a:off x="3229951" y="2414099"/>
                <a:ext cx="204617" cy="104697"/>
              </a:xfrm>
              <a:custGeom>
                <a:avLst/>
                <a:gdLst>
                  <a:gd name="connsiteX0" fmla="*/ 101757 w 204617"/>
                  <a:gd name="connsiteY0" fmla="*/ 104687 h 104697"/>
                  <a:gd name="connsiteX1" fmla="*/ 22705 w 204617"/>
                  <a:gd name="connsiteY1" fmla="*/ 104687 h 104697"/>
                  <a:gd name="connsiteX2" fmla="*/ 11624 w 204617"/>
                  <a:gd name="connsiteY2" fmla="*/ 104282 h 104697"/>
                  <a:gd name="connsiteX3" fmla="*/ 3 w 204617"/>
                  <a:gd name="connsiteY3" fmla="*/ 92885 h 104697"/>
                  <a:gd name="connsiteX4" fmla="*/ 11737 w 204617"/>
                  <a:gd name="connsiteY4" fmla="*/ 82345 h 104697"/>
                  <a:gd name="connsiteX5" fmla="*/ 30137 w 204617"/>
                  <a:gd name="connsiteY5" fmla="*/ 61805 h 104697"/>
                  <a:gd name="connsiteX6" fmla="*/ 30115 w 204617"/>
                  <a:gd name="connsiteY6" fmla="*/ 14666 h 104697"/>
                  <a:gd name="connsiteX7" fmla="*/ 47997 w 204617"/>
                  <a:gd name="connsiteY7" fmla="*/ 1874 h 104697"/>
                  <a:gd name="connsiteX8" fmla="*/ 94505 w 204617"/>
                  <a:gd name="connsiteY8" fmla="*/ 1851 h 104697"/>
                  <a:gd name="connsiteX9" fmla="*/ 116036 w 204617"/>
                  <a:gd name="connsiteY9" fmla="*/ 3540 h 104697"/>
                  <a:gd name="connsiteX10" fmla="*/ 150495 w 204617"/>
                  <a:gd name="connsiteY10" fmla="*/ 3586 h 104697"/>
                  <a:gd name="connsiteX11" fmla="*/ 175134 w 204617"/>
                  <a:gd name="connsiteY11" fmla="*/ 20792 h 104697"/>
                  <a:gd name="connsiteX12" fmla="*/ 175044 w 204617"/>
                  <a:gd name="connsiteY12" fmla="*/ 67931 h 104697"/>
                  <a:gd name="connsiteX13" fmla="*/ 188377 w 204617"/>
                  <a:gd name="connsiteY13" fmla="*/ 82120 h 104697"/>
                  <a:gd name="connsiteX14" fmla="*/ 204616 w 204617"/>
                  <a:gd name="connsiteY14" fmla="*/ 92885 h 104697"/>
                  <a:gd name="connsiteX15" fmla="*/ 187724 w 204617"/>
                  <a:gd name="connsiteY15" fmla="*/ 104620 h 104697"/>
                  <a:gd name="connsiteX16" fmla="*/ 101735 w 204617"/>
                  <a:gd name="connsiteY16" fmla="*/ 104665 h 1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617" h="104697">
                    <a:moveTo>
                      <a:pt x="101757" y="104687"/>
                    </a:moveTo>
                    <a:cubicBezTo>
                      <a:pt x="75406" y="104687"/>
                      <a:pt x="49056" y="104710"/>
                      <a:pt x="22705" y="104687"/>
                    </a:cubicBezTo>
                    <a:cubicBezTo>
                      <a:pt x="19011" y="104687"/>
                      <a:pt x="15273" y="104732"/>
                      <a:pt x="11624" y="104282"/>
                    </a:cubicBezTo>
                    <a:cubicBezTo>
                      <a:pt x="4957" y="103471"/>
                      <a:pt x="138" y="100138"/>
                      <a:pt x="3" y="92885"/>
                    </a:cubicBezTo>
                    <a:cubicBezTo>
                      <a:pt x="-133" y="85228"/>
                      <a:pt x="5115" y="81602"/>
                      <a:pt x="11737" y="82345"/>
                    </a:cubicBezTo>
                    <a:cubicBezTo>
                      <a:pt x="28245" y="84237"/>
                      <a:pt x="30993" y="75791"/>
                      <a:pt x="30137" y="61805"/>
                    </a:cubicBezTo>
                    <a:cubicBezTo>
                      <a:pt x="29191" y="46152"/>
                      <a:pt x="29619" y="30364"/>
                      <a:pt x="30115" y="14666"/>
                    </a:cubicBezTo>
                    <a:cubicBezTo>
                      <a:pt x="30520" y="1829"/>
                      <a:pt x="36241" y="-2856"/>
                      <a:pt x="47997" y="1874"/>
                    </a:cubicBezTo>
                    <a:cubicBezTo>
                      <a:pt x="63898" y="8270"/>
                      <a:pt x="78785" y="9486"/>
                      <a:pt x="94505" y="1851"/>
                    </a:cubicBezTo>
                    <a:cubicBezTo>
                      <a:pt x="101465" y="-1550"/>
                      <a:pt x="109392" y="162"/>
                      <a:pt x="116036" y="3540"/>
                    </a:cubicBezTo>
                    <a:cubicBezTo>
                      <a:pt x="127748" y="9464"/>
                      <a:pt x="138513" y="8383"/>
                      <a:pt x="150495" y="3586"/>
                    </a:cubicBezTo>
                    <a:cubicBezTo>
                      <a:pt x="169188" y="-3869"/>
                      <a:pt x="174999" y="725"/>
                      <a:pt x="175134" y="20792"/>
                    </a:cubicBezTo>
                    <a:cubicBezTo>
                      <a:pt x="175247" y="36513"/>
                      <a:pt x="175517" y="52233"/>
                      <a:pt x="175044" y="67931"/>
                    </a:cubicBezTo>
                    <a:cubicBezTo>
                      <a:pt x="174751" y="77706"/>
                      <a:pt x="177769" y="82751"/>
                      <a:pt x="188377" y="82120"/>
                    </a:cubicBezTo>
                    <a:cubicBezTo>
                      <a:pt x="196147" y="81647"/>
                      <a:pt x="204458" y="83111"/>
                      <a:pt x="204616" y="92885"/>
                    </a:cubicBezTo>
                    <a:cubicBezTo>
                      <a:pt x="204773" y="103583"/>
                      <a:pt x="195990" y="104597"/>
                      <a:pt x="187724" y="104620"/>
                    </a:cubicBezTo>
                    <a:cubicBezTo>
                      <a:pt x="159053" y="104710"/>
                      <a:pt x="130405" y="104642"/>
                      <a:pt x="101735" y="104665"/>
                    </a:cubicBezTo>
                    <a:close/>
                  </a:path>
                </a:pathLst>
              </a:custGeom>
              <a:solidFill>
                <a:srgbClr val="08BCB3"/>
              </a:solidFill>
              <a:ln w="0" cap="flat">
                <a:noFill/>
                <a:prstDash val="solid"/>
                <a:miter/>
              </a:ln>
            </p:spPr>
            <p:txBody>
              <a:bodyPr rtlCol="0" anchor="ctr"/>
              <a:lstStyle/>
              <a:p>
                <a:endParaRPr lang="en-US" sz="1641"/>
              </a:p>
            </p:txBody>
          </p:sp>
        </p:grpSp>
        <p:pic>
          <p:nvPicPr>
            <p:cNvPr id="13" name="Graphic 12">
              <a:extLst>
                <a:ext uri="{FF2B5EF4-FFF2-40B4-BE49-F238E27FC236}">
                  <a16:creationId xmlns:a16="http://schemas.microsoft.com/office/drawing/2014/main" id="{33BA2E29-981E-24A9-7F39-2F02A426B4D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937656" y="1801327"/>
              <a:ext cx="317608" cy="340080"/>
            </a:xfrm>
            <a:prstGeom prst="rect">
              <a:avLst/>
            </a:prstGeom>
          </p:spPr>
        </p:pic>
      </p:grpSp>
      <p:grpSp>
        <p:nvGrpSpPr>
          <p:cNvPr id="19" name="Group 18">
            <a:extLst>
              <a:ext uri="{FF2B5EF4-FFF2-40B4-BE49-F238E27FC236}">
                <a16:creationId xmlns:a16="http://schemas.microsoft.com/office/drawing/2014/main" id="{6EE59FE0-651E-7117-834A-DC8655B35909}"/>
              </a:ext>
            </a:extLst>
          </p:cNvPr>
          <p:cNvGrpSpPr/>
          <p:nvPr/>
        </p:nvGrpSpPr>
        <p:grpSpPr>
          <a:xfrm>
            <a:off x="4392628" y="2545220"/>
            <a:ext cx="602942" cy="599920"/>
            <a:chOff x="4777286" y="1740748"/>
            <a:chExt cx="630614" cy="627452"/>
          </a:xfrm>
        </p:grpSpPr>
        <p:sp>
          <p:nvSpPr>
            <p:cNvPr id="20" name="Freeform: Shape 19">
              <a:extLst>
                <a:ext uri="{FF2B5EF4-FFF2-40B4-BE49-F238E27FC236}">
                  <a16:creationId xmlns:a16="http://schemas.microsoft.com/office/drawing/2014/main" id="{CEDFD494-77DB-BCED-1644-512D05AF5434}"/>
                </a:ext>
              </a:extLst>
            </p:cNvPr>
            <p:cNvSpPr/>
            <p:nvPr/>
          </p:nvSpPr>
          <p:spPr>
            <a:xfrm>
              <a:off x="4777286" y="1974609"/>
              <a:ext cx="630614" cy="393591"/>
            </a:xfrm>
            <a:custGeom>
              <a:avLst/>
              <a:gdLst>
                <a:gd name="connsiteX0" fmla="*/ 319771 w 639392"/>
                <a:gd name="connsiteY0" fmla="*/ 394945 h 394963"/>
                <a:gd name="connsiteX1" fmla="*/ 57781 w 639392"/>
                <a:gd name="connsiteY1" fmla="*/ 394945 h 394963"/>
                <a:gd name="connsiteX2" fmla="*/ 24 w 639392"/>
                <a:gd name="connsiteY2" fmla="*/ 337127 h 394963"/>
                <a:gd name="connsiteX3" fmla="*/ 24 w 639392"/>
                <a:gd name="connsiteY3" fmla="*/ 260866 h 394963"/>
                <a:gd name="connsiteX4" fmla="*/ 70553 w 639392"/>
                <a:gd name="connsiteY4" fmla="*/ 184765 h 394963"/>
                <a:gd name="connsiteX5" fmla="*/ 80744 w 639392"/>
                <a:gd name="connsiteY5" fmla="*/ 175117 h 394963"/>
                <a:gd name="connsiteX6" fmla="*/ 141162 w 639392"/>
                <a:gd name="connsiteY6" fmla="*/ 115020 h 394963"/>
                <a:gd name="connsiteX7" fmla="*/ 150294 w 639392"/>
                <a:gd name="connsiteY7" fmla="*/ 106190 h 394963"/>
                <a:gd name="connsiteX8" fmla="*/ 210997 w 639392"/>
                <a:gd name="connsiteY8" fmla="*/ 45230 h 394963"/>
                <a:gd name="connsiteX9" fmla="*/ 219399 w 639392"/>
                <a:gd name="connsiteY9" fmla="*/ 36080 h 394963"/>
                <a:gd name="connsiteX10" fmla="*/ 235189 w 639392"/>
                <a:gd name="connsiteY10" fmla="*/ 3139 h 394963"/>
                <a:gd name="connsiteX11" fmla="*/ 242336 w 639392"/>
                <a:gd name="connsiteY11" fmla="*/ 282 h 394963"/>
                <a:gd name="connsiteX12" fmla="*/ 244267 w 639392"/>
                <a:gd name="connsiteY12" fmla="*/ 7500 h 394963"/>
                <a:gd name="connsiteX13" fmla="*/ 267124 w 639392"/>
                <a:gd name="connsiteY13" fmla="*/ 49004 h 394963"/>
                <a:gd name="connsiteX14" fmla="*/ 371912 w 639392"/>
                <a:gd name="connsiteY14" fmla="*/ 116560 h 394963"/>
                <a:gd name="connsiteX15" fmla="*/ 419414 w 639392"/>
                <a:gd name="connsiteY15" fmla="*/ 105425 h 394963"/>
                <a:gd name="connsiteX16" fmla="*/ 450700 w 639392"/>
                <a:gd name="connsiteY16" fmla="*/ 56222 h 394963"/>
                <a:gd name="connsiteX17" fmla="*/ 461425 w 639392"/>
                <a:gd name="connsiteY17" fmla="*/ 54291 h 394963"/>
                <a:gd name="connsiteX18" fmla="*/ 488546 w 639392"/>
                <a:gd name="connsiteY18" fmla="*/ 102150 h 394963"/>
                <a:gd name="connsiteX19" fmla="*/ 501336 w 639392"/>
                <a:gd name="connsiteY19" fmla="*/ 115723 h 394963"/>
                <a:gd name="connsiteX20" fmla="*/ 558567 w 639392"/>
                <a:gd name="connsiteY20" fmla="*/ 174725 h 394963"/>
                <a:gd name="connsiteX21" fmla="*/ 569266 w 639392"/>
                <a:gd name="connsiteY21" fmla="*/ 184988 h 394963"/>
                <a:gd name="connsiteX22" fmla="*/ 638228 w 639392"/>
                <a:gd name="connsiteY22" fmla="*/ 245566 h 394963"/>
                <a:gd name="connsiteX23" fmla="*/ 639323 w 639392"/>
                <a:gd name="connsiteY23" fmla="*/ 258926 h 394963"/>
                <a:gd name="connsiteX24" fmla="*/ 639367 w 639392"/>
                <a:gd name="connsiteY24" fmla="*/ 337883 h 394963"/>
                <a:gd name="connsiteX25" fmla="*/ 582661 w 639392"/>
                <a:gd name="connsiteY25" fmla="*/ 394945 h 394963"/>
                <a:gd name="connsiteX26" fmla="*/ 319771 w 639392"/>
                <a:gd name="connsiteY26" fmla="*/ 394954 h 394963"/>
                <a:gd name="connsiteX27" fmla="*/ 243804 w 639392"/>
                <a:gd name="connsiteY27" fmla="*/ 116497 h 394963"/>
                <a:gd name="connsiteX28" fmla="*/ 205380 w 639392"/>
                <a:gd name="connsiteY28" fmla="*/ 131112 h 394963"/>
                <a:gd name="connsiteX29" fmla="*/ 107580 w 639392"/>
                <a:gd name="connsiteY29" fmla="*/ 228654 h 394963"/>
                <a:gd name="connsiteX30" fmla="*/ 108114 w 639392"/>
                <a:gd name="connsiteY30" fmla="*/ 248601 h 394963"/>
                <a:gd name="connsiteX31" fmla="*/ 206457 w 639392"/>
                <a:gd name="connsiteY31" fmla="*/ 346926 h 394963"/>
                <a:gd name="connsiteX32" fmla="*/ 226769 w 639392"/>
                <a:gd name="connsiteY32" fmla="*/ 346704 h 394963"/>
                <a:gd name="connsiteX33" fmla="*/ 321258 w 639392"/>
                <a:gd name="connsiteY33" fmla="*/ 252134 h 394963"/>
                <a:gd name="connsiteX34" fmla="*/ 320937 w 639392"/>
                <a:gd name="connsiteY34" fmla="*/ 167498 h 394963"/>
                <a:gd name="connsiteX35" fmla="*/ 287329 w 639392"/>
                <a:gd name="connsiteY35" fmla="*/ 133854 h 394963"/>
                <a:gd name="connsiteX36" fmla="*/ 243804 w 639392"/>
                <a:gd name="connsiteY36" fmla="*/ 116497 h 394963"/>
                <a:gd name="connsiteX37" fmla="*/ 518194 w 639392"/>
                <a:gd name="connsiteY37" fmla="*/ 342636 h 394963"/>
                <a:gd name="connsiteX38" fmla="*/ 529658 w 639392"/>
                <a:gd name="connsiteY38" fmla="*/ 332498 h 394963"/>
                <a:gd name="connsiteX39" fmla="*/ 556209 w 639392"/>
                <a:gd name="connsiteY39" fmla="*/ 261987 h 394963"/>
                <a:gd name="connsiteX40" fmla="*/ 552897 w 639392"/>
                <a:gd name="connsiteY40" fmla="*/ 244791 h 394963"/>
                <a:gd name="connsiteX41" fmla="*/ 510388 w 639392"/>
                <a:gd name="connsiteY41" fmla="*/ 193835 h 394963"/>
                <a:gd name="connsiteX42" fmla="*/ 497411 w 639392"/>
                <a:gd name="connsiteY42" fmla="*/ 184872 h 394963"/>
                <a:gd name="connsiteX43" fmla="*/ 424292 w 639392"/>
                <a:gd name="connsiteY43" fmla="*/ 166653 h 394963"/>
                <a:gd name="connsiteX44" fmla="*/ 409908 w 639392"/>
                <a:gd name="connsiteY44" fmla="*/ 177235 h 394963"/>
                <a:gd name="connsiteX45" fmla="*/ 409873 w 639392"/>
                <a:gd name="connsiteY45" fmla="*/ 196060 h 394963"/>
                <a:gd name="connsiteX46" fmla="*/ 399593 w 639392"/>
                <a:gd name="connsiteY46" fmla="*/ 221125 h 394963"/>
                <a:gd name="connsiteX47" fmla="*/ 373505 w 639392"/>
                <a:gd name="connsiteY47" fmla="*/ 265530 h 394963"/>
                <a:gd name="connsiteX48" fmla="*/ 361836 w 639392"/>
                <a:gd name="connsiteY48" fmla="*/ 307888 h 394963"/>
                <a:gd name="connsiteX49" fmla="*/ 374715 w 639392"/>
                <a:gd name="connsiteY49" fmla="*/ 322886 h 394963"/>
                <a:gd name="connsiteX50" fmla="*/ 380073 w 639392"/>
                <a:gd name="connsiteY50" fmla="*/ 322405 h 394963"/>
                <a:gd name="connsiteX51" fmla="*/ 431493 w 639392"/>
                <a:gd name="connsiteY51" fmla="*/ 314688 h 394963"/>
                <a:gd name="connsiteX52" fmla="*/ 443767 w 639392"/>
                <a:gd name="connsiteY52" fmla="*/ 315881 h 394963"/>
                <a:gd name="connsiteX53" fmla="*/ 492382 w 639392"/>
                <a:gd name="connsiteY53" fmla="*/ 334287 h 394963"/>
                <a:gd name="connsiteX54" fmla="*/ 518185 w 639392"/>
                <a:gd name="connsiteY54" fmla="*/ 342645 h 394963"/>
                <a:gd name="connsiteX55" fmla="*/ 597597 w 639392"/>
                <a:gd name="connsiteY55" fmla="*/ 318987 h 394963"/>
                <a:gd name="connsiteX56" fmla="*/ 583106 w 639392"/>
                <a:gd name="connsiteY56" fmla="*/ 305360 h 394963"/>
                <a:gd name="connsiteX57" fmla="*/ 569782 w 639392"/>
                <a:gd name="connsiteY57" fmla="*/ 320144 h 394963"/>
                <a:gd name="connsiteX58" fmla="*/ 583881 w 639392"/>
                <a:gd name="connsiteY58" fmla="*/ 333415 h 394963"/>
                <a:gd name="connsiteX59" fmla="*/ 597597 w 639392"/>
                <a:gd name="connsiteY59" fmla="*/ 318987 h 394963"/>
                <a:gd name="connsiteX60" fmla="*/ 85524 w 639392"/>
                <a:gd name="connsiteY60" fmla="*/ 322992 h 394963"/>
                <a:gd name="connsiteX61" fmla="*/ 99872 w 639392"/>
                <a:gd name="connsiteY61" fmla="*/ 308947 h 394963"/>
                <a:gd name="connsiteX62" fmla="*/ 85880 w 639392"/>
                <a:gd name="connsiteY62" fmla="*/ 295098 h 394963"/>
                <a:gd name="connsiteX63" fmla="*/ 71986 w 639392"/>
                <a:gd name="connsiteY63" fmla="*/ 309597 h 394963"/>
                <a:gd name="connsiteX64" fmla="*/ 85533 w 639392"/>
                <a:gd name="connsiteY64" fmla="*/ 322992 h 394963"/>
                <a:gd name="connsiteX65" fmla="*/ 374564 w 639392"/>
                <a:gd name="connsiteY65" fmla="*/ 184133 h 394963"/>
                <a:gd name="connsiteX66" fmla="*/ 387897 w 639392"/>
                <a:gd name="connsiteY66" fmla="*/ 170328 h 394963"/>
                <a:gd name="connsiteX67" fmla="*/ 375223 w 639392"/>
                <a:gd name="connsiteY67" fmla="*/ 156176 h 394963"/>
                <a:gd name="connsiteX68" fmla="*/ 361026 w 639392"/>
                <a:gd name="connsiteY68" fmla="*/ 169697 h 394963"/>
                <a:gd name="connsiteX69" fmla="*/ 374573 w 639392"/>
                <a:gd name="connsiteY69" fmla="*/ 184133 h 3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39392" h="394963">
                  <a:moveTo>
                    <a:pt x="319771" y="394945"/>
                  </a:moveTo>
                  <a:cubicBezTo>
                    <a:pt x="232438" y="394945"/>
                    <a:pt x="145114" y="394963"/>
                    <a:pt x="57781" y="394945"/>
                  </a:cubicBezTo>
                  <a:cubicBezTo>
                    <a:pt x="20612" y="394936"/>
                    <a:pt x="60" y="374340"/>
                    <a:pt x="24" y="337127"/>
                  </a:cubicBezTo>
                  <a:cubicBezTo>
                    <a:pt x="7" y="311706"/>
                    <a:pt x="-20" y="286286"/>
                    <a:pt x="24" y="260866"/>
                  </a:cubicBezTo>
                  <a:cubicBezTo>
                    <a:pt x="96" y="219549"/>
                    <a:pt x="29459" y="187658"/>
                    <a:pt x="70553" y="184765"/>
                  </a:cubicBezTo>
                  <a:cubicBezTo>
                    <a:pt x="77389" y="184285"/>
                    <a:pt x="79685" y="181437"/>
                    <a:pt x="80744" y="175117"/>
                  </a:cubicBezTo>
                  <a:cubicBezTo>
                    <a:pt x="86165" y="142719"/>
                    <a:pt x="108781" y="120129"/>
                    <a:pt x="141162" y="115020"/>
                  </a:cubicBezTo>
                  <a:cubicBezTo>
                    <a:pt x="147054" y="114094"/>
                    <a:pt x="149306" y="111620"/>
                    <a:pt x="150294" y="106190"/>
                  </a:cubicBezTo>
                  <a:cubicBezTo>
                    <a:pt x="156516" y="71985"/>
                    <a:pt x="176934" y="51621"/>
                    <a:pt x="210997" y="45230"/>
                  </a:cubicBezTo>
                  <a:cubicBezTo>
                    <a:pt x="216782" y="44144"/>
                    <a:pt x="218972" y="41954"/>
                    <a:pt x="219399" y="36080"/>
                  </a:cubicBezTo>
                  <a:cubicBezTo>
                    <a:pt x="220333" y="23174"/>
                    <a:pt x="224463" y="11461"/>
                    <a:pt x="235189" y="3139"/>
                  </a:cubicBezTo>
                  <a:cubicBezTo>
                    <a:pt x="237262" y="1528"/>
                    <a:pt x="239612" y="-813"/>
                    <a:pt x="242336" y="282"/>
                  </a:cubicBezTo>
                  <a:cubicBezTo>
                    <a:pt x="245478" y="1545"/>
                    <a:pt x="244196" y="4981"/>
                    <a:pt x="244267" y="7500"/>
                  </a:cubicBezTo>
                  <a:cubicBezTo>
                    <a:pt x="244819" y="25266"/>
                    <a:pt x="252456" y="39373"/>
                    <a:pt x="267124" y="49004"/>
                  </a:cubicBezTo>
                  <a:cubicBezTo>
                    <a:pt x="301863" y="71807"/>
                    <a:pt x="336781" y="94353"/>
                    <a:pt x="371912" y="116560"/>
                  </a:cubicBezTo>
                  <a:cubicBezTo>
                    <a:pt x="390799" y="128495"/>
                    <a:pt x="407665" y="124099"/>
                    <a:pt x="419414" y="105425"/>
                  </a:cubicBezTo>
                  <a:cubicBezTo>
                    <a:pt x="429766" y="88977"/>
                    <a:pt x="440438" y="72724"/>
                    <a:pt x="450700" y="56222"/>
                  </a:cubicBezTo>
                  <a:cubicBezTo>
                    <a:pt x="453860" y="51149"/>
                    <a:pt x="456681" y="50802"/>
                    <a:pt x="461425" y="54291"/>
                  </a:cubicBezTo>
                  <a:cubicBezTo>
                    <a:pt x="477678" y="66244"/>
                    <a:pt x="485484" y="82969"/>
                    <a:pt x="488546" y="102150"/>
                  </a:cubicBezTo>
                  <a:cubicBezTo>
                    <a:pt x="489827" y="110160"/>
                    <a:pt x="492177" y="114121"/>
                    <a:pt x="501336" y="115723"/>
                  </a:cubicBezTo>
                  <a:cubicBezTo>
                    <a:pt x="531972" y="121099"/>
                    <a:pt x="553601" y="143974"/>
                    <a:pt x="558567" y="174725"/>
                  </a:cubicBezTo>
                  <a:cubicBezTo>
                    <a:pt x="559662" y="181481"/>
                    <a:pt x="562234" y="184142"/>
                    <a:pt x="569266" y="184988"/>
                  </a:cubicBezTo>
                  <a:cubicBezTo>
                    <a:pt x="603035" y="189020"/>
                    <a:pt x="632051" y="214761"/>
                    <a:pt x="638228" y="245566"/>
                  </a:cubicBezTo>
                  <a:cubicBezTo>
                    <a:pt x="639100" y="249918"/>
                    <a:pt x="639305" y="254466"/>
                    <a:pt x="639323" y="258926"/>
                  </a:cubicBezTo>
                  <a:cubicBezTo>
                    <a:pt x="639421" y="285245"/>
                    <a:pt x="639394" y="311564"/>
                    <a:pt x="639367" y="337883"/>
                  </a:cubicBezTo>
                  <a:cubicBezTo>
                    <a:pt x="639323" y="373958"/>
                    <a:pt x="618531" y="394928"/>
                    <a:pt x="582661" y="394945"/>
                  </a:cubicBezTo>
                  <a:cubicBezTo>
                    <a:pt x="495034" y="394981"/>
                    <a:pt x="407398" y="394954"/>
                    <a:pt x="319771" y="394954"/>
                  </a:cubicBezTo>
                  <a:close/>
                  <a:moveTo>
                    <a:pt x="243804" y="116497"/>
                  </a:moveTo>
                  <a:cubicBezTo>
                    <a:pt x="229412" y="115705"/>
                    <a:pt x="216079" y="120574"/>
                    <a:pt x="205380" y="131112"/>
                  </a:cubicBezTo>
                  <a:cubicBezTo>
                    <a:pt x="172572" y="163413"/>
                    <a:pt x="139978" y="195936"/>
                    <a:pt x="107580" y="228654"/>
                  </a:cubicBezTo>
                  <a:cubicBezTo>
                    <a:pt x="100068" y="236238"/>
                    <a:pt x="100575" y="241035"/>
                    <a:pt x="108114" y="248601"/>
                  </a:cubicBezTo>
                  <a:cubicBezTo>
                    <a:pt x="140842" y="281426"/>
                    <a:pt x="173614" y="314216"/>
                    <a:pt x="206457" y="346926"/>
                  </a:cubicBezTo>
                  <a:cubicBezTo>
                    <a:pt x="214566" y="354999"/>
                    <a:pt x="218491" y="354946"/>
                    <a:pt x="226769" y="346704"/>
                  </a:cubicBezTo>
                  <a:cubicBezTo>
                    <a:pt x="258339" y="315249"/>
                    <a:pt x="289999" y="283892"/>
                    <a:pt x="321258" y="252134"/>
                  </a:cubicBezTo>
                  <a:cubicBezTo>
                    <a:pt x="345112" y="227907"/>
                    <a:pt x="344756" y="191824"/>
                    <a:pt x="320937" y="167498"/>
                  </a:cubicBezTo>
                  <a:cubicBezTo>
                    <a:pt x="309847" y="156176"/>
                    <a:pt x="298561" y="145042"/>
                    <a:pt x="287329" y="133854"/>
                  </a:cubicBezTo>
                  <a:cubicBezTo>
                    <a:pt x="275526" y="122096"/>
                    <a:pt x="261428" y="115901"/>
                    <a:pt x="243804" y="116497"/>
                  </a:cubicBezTo>
                  <a:close/>
                  <a:moveTo>
                    <a:pt x="518194" y="342636"/>
                  </a:moveTo>
                  <a:cubicBezTo>
                    <a:pt x="525617" y="342699"/>
                    <a:pt x="527709" y="337687"/>
                    <a:pt x="529658" y="332498"/>
                  </a:cubicBezTo>
                  <a:cubicBezTo>
                    <a:pt x="538469" y="308983"/>
                    <a:pt x="547165" y="285414"/>
                    <a:pt x="556209" y="261987"/>
                  </a:cubicBezTo>
                  <a:cubicBezTo>
                    <a:pt x="558807" y="255250"/>
                    <a:pt x="557490" y="250150"/>
                    <a:pt x="552897" y="244791"/>
                  </a:cubicBezTo>
                  <a:cubicBezTo>
                    <a:pt x="538523" y="227978"/>
                    <a:pt x="524478" y="210889"/>
                    <a:pt x="510388" y="193835"/>
                  </a:cubicBezTo>
                  <a:cubicBezTo>
                    <a:pt x="506872" y="189581"/>
                    <a:pt x="503009" y="186243"/>
                    <a:pt x="497411" y="184872"/>
                  </a:cubicBezTo>
                  <a:cubicBezTo>
                    <a:pt x="473014" y="178900"/>
                    <a:pt x="448697" y="172616"/>
                    <a:pt x="424292" y="166653"/>
                  </a:cubicBezTo>
                  <a:cubicBezTo>
                    <a:pt x="415186" y="164427"/>
                    <a:pt x="410451" y="167961"/>
                    <a:pt x="409908" y="177235"/>
                  </a:cubicBezTo>
                  <a:cubicBezTo>
                    <a:pt x="409543" y="183493"/>
                    <a:pt x="409241" y="189848"/>
                    <a:pt x="409873" y="196060"/>
                  </a:cubicBezTo>
                  <a:cubicBezTo>
                    <a:pt x="410932" y="206438"/>
                    <a:pt x="408102" y="214698"/>
                    <a:pt x="399593" y="221125"/>
                  </a:cubicBezTo>
                  <a:cubicBezTo>
                    <a:pt x="384826" y="232286"/>
                    <a:pt x="377261" y="247559"/>
                    <a:pt x="373505" y="265530"/>
                  </a:cubicBezTo>
                  <a:cubicBezTo>
                    <a:pt x="370514" y="279833"/>
                    <a:pt x="365387" y="293674"/>
                    <a:pt x="361836" y="307888"/>
                  </a:cubicBezTo>
                  <a:cubicBezTo>
                    <a:pt x="359014" y="319210"/>
                    <a:pt x="363020" y="323473"/>
                    <a:pt x="374715" y="322886"/>
                  </a:cubicBezTo>
                  <a:cubicBezTo>
                    <a:pt x="376504" y="322797"/>
                    <a:pt x="378302" y="322672"/>
                    <a:pt x="380073" y="322405"/>
                  </a:cubicBezTo>
                  <a:cubicBezTo>
                    <a:pt x="397216" y="319868"/>
                    <a:pt x="414377" y="317385"/>
                    <a:pt x="431493" y="314688"/>
                  </a:cubicBezTo>
                  <a:cubicBezTo>
                    <a:pt x="435774" y="314012"/>
                    <a:pt x="439708" y="314305"/>
                    <a:pt x="443767" y="315881"/>
                  </a:cubicBezTo>
                  <a:cubicBezTo>
                    <a:pt x="459921" y="322156"/>
                    <a:pt x="476031" y="328564"/>
                    <a:pt x="492382" y="334287"/>
                  </a:cubicBezTo>
                  <a:cubicBezTo>
                    <a:pt x="501078" y="337331"/>
                    <a:pt x="509293" y="342058"/>
                    <a:pt x="518185" y="342645"/>
                  </a:cubicBezTo>
                  <a:close/>
                  <a:moveTo>
                    <a:pt x="597597" y="318987"/>
                  </a:moveTo>
                  <a:cubicBezTo>
                    <a:pt x="597383" y="310968"/>
                    <a:pt x="591126" y="305084"/>
                    <a:pt x="583106" y="305360"/>
                  </a:cubicBezTo>
                  <a:cubicBezTo>
                    <a:pt x="575149" y="305627"/>
                    <a:pt x="569328" y="312089"/>
                    <a:pt x="569782" y="320144"/>
                  </a:cubicBezTo>
                  <a:cubicBezTo>
                    <a:pt x="570200" y="327550"/>
                    <a:pt x="576493" y="333477"/>
                    <a:pt x="583881" y="333415"/>
                  </a:cubicBezTo>
                  <a:cubicBezTo>
                    <a:pt x="591811" y="333353"/>
                    <a:pt x="597810" y="327042"/>
                    <a:pt x="597597" y="318987"/>
                  </a:cubicBezTo>
                  <a:close/>
                  <a:moveTo>
                    <a:pt x="85524" y="322992"/>
                  </a:moveTo>
                  <a:cubicBezTo>
                    <a:pt x="93570" y="322992"/>
                    <a:pt x="100103" y="316593"/>
                    <a:pt x="99872" y="308947"/>
                  </a:cubicBezTo>
                  <a:cubicBezTo>
                    <a:pt x="99649" y="301853"/>
                    <a:pt x="92956" y="295222"/>
                    <a:pt x="85880" y="295098"/>
                  </a:cubicBezTo>
                  <a:cubicBezTo>
                    <a:pt x="78243" y="294964"/>
                    <a:pt x="71915" y="301560"/>
                    <a:pt x="71986" y="309597"/>
                  </a:cubicBezTo>
                  <a:cubicBezTo>
                    <a:pt x="72048" y="317768"/>
                    <a:pt x="77344" y="323001"/>
                    <a:pt x="85533" y="322992"/>
                  </a:cubicBezTo>
                  <a:close/>
                  <a:moveTo>
                    <a:pt x="374564" y="184133"/>
                  </a:moveTo>
                  <a:cubicBezTo>
                    <a:pt x="381791" y="184276"/>
                    <a:pt x="387621" y="178241"/>
                    <a:pt x="387897" y="170328"/>
                  </a:cubicBezTo>
                  <a:cubicBezTo>
                    <a:pt x="388182" y="162256"/>
                    <a:pt x="383073" y="156559"/>
                    <a:pt x="375223" y="156176"/>
                  </a:cubicBezTo>
                  <a:cubicBezTo>
                    <a:pt x="366909" y="155776"/>
                    <a:pt x="361195" y="161223"/>
                    <a:pt x="361026" y="169697"/>
                  </a:cubicBezTo>
                  <a:cubicBezTo>
                    <a:pt x="360857" y="177894"/>
                    <a:pt x="366562" y="183973"/>
                    <a:pt x="374573" y="184133"/>
                  </a:cubicBezTo>
                  <a:close/>
                </a:path>
              </a:pathLst>
            </a:custGeom>
            <a:solidFill>
              <a:srgbClr val="A1D3D0"/>
            </a:solidFill>
            <a:ln w="0" cap="flat">
              <a:noFill/>
              <a:prstDash val="solid"/>
              <a:miter/>
            </a:ln>
          </p:spPr>
          <p:txBody>
            <a:bodyPr rtlCol="0" anchor="ctr"/>
            <a:lstStyle/>
            <a:p>
              <a:endParaRPr lang="en-US" sz="1641"/>
            </a:p>
          </p:txBody>
        </p:sp>
        <p:sp>
          <p:nvSpPr>
            <p:cNvPr id="21" name="Freeform: Shape 20">
              <a:extLst>
                <a:ext uri="{FF2B5EF4-FFF2-40B4-BE49-F238E27FC236}">
                  <a16:creationId xmlns:a16="http://schemas.microsoft.com/office/drawing/2014/main" id="{725CB189-29CD-A8D4-E47A-E792161D482D}"/>
                </a:ext>
              </a:extLst>
            </p:cNvPr>
            <p:cNvSpPr/>
            <p:nvPr/>
          </p:nvSpPr>
          <p:spPr>
            <a:xfrm>
              <a:off x="5072662" y="1944659"/>
              <a:ext cx="88132" cy="98965"/>
            </a:xfrm>
            <a:custGeom>
              <a:avLst/>
              <a:gdLst>
                <a:gd name="connsiteX0" fmla="*/ 88133 w 88132"/>
                <a:gd name="connsiteY0" fmla="*/ 27117 h 98965"/>
                <a:gd name="connsiteX1" fmla="*/ 85934 w 88132"/>
                <a:gd name="connsiteY1" fmla="*/ 31514 h 98965"/>
                <a:gd name="connsiteX2" fmla="*/ 46291 w 88132"/>
                <a:gd name="connsiteY2" fmla="*/ 93294 h 98965"/>
                <a:gd name="connsiteX3" fmla="*/ 31943 w 88132"/>
                <a:gd name="connsiteY3" fmla="*/ 96088 h 98965"/>
                <a:gd name="connsiteX4" fmla="*/ 4155 w 88132"/>
                <a:gd name="connsiteY4" fmla="*/ 78065 h 98965"/>
                <a:gd name="connsiteX5" fmla="*/ 2028 w 88132"/>
                <a:gd name="connsiteY5" fmla="*/ 67055 h 98965"/>
                <a:gd name="connsiteX6" fmla="*/ 41200 w 88132"/>
                <a:gd name="connsiteY6" fmla="*/ 6041 h 98965"/>
                <a:gd name="connsiteX7" fmla="*/ 55574 w 88132"/>
                <a:gd name="connsiteY7" fmla="*/ 2641 h 98965"/>
                <a:gd name="connsiteX8" fmla="*/ 83344 w 88132"/>
                <a:gd name="connsiteY8" fmla="*/ 20691 h 98965"/>
                <a:gd name="connsiteX9" fmla="*/ 88133 w 88132"/>
                <a:gd name="connsiteY9" fmla="*/ 27117 h 9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32" h="98965">
                  <a:moveTo>
                    <a:pt x="88133" y="27117"/>
                  </a:moveTo>
                  <a:cubicBezTo>
                    <a:pt x="87519" y="28355"/>
                    <a:pt x="86878" y="30037"/>
                    <a:pt x="85934" y="31514"/>
                  </a:cubicBezTo>
                  <a:cubicBezTo>
                    <a:pt x="72708" y="52101"/>
                    <a:pt x="59215" y="72520"/>
                    <a:pt x="46291" y="93294"/>
                  </a:cubicBezTo>
                  <a:cubicBezTo>
                    <a:pt x="42045" y="100120"/>
                    <a:pt x="38129" y="100441"/>
                    <a:pt x="31943" y="96088"/>
                  </a:cubicBezTo>
                  <a:cubicBezTo>
                    <a:pt x="22918" y="89742"/>
                    <a:pt x="13501" y="83948"/>
                    <a:pt x="4155" y="78065"/>
                  </a:cubicBezTo>
                  <a:cubicBezTo>
                    <a:pt x="-642" y="75047"/>
                    <a:pt x="-1194" y="71950"/>
                    <a:pt x="2028" y="67055"/>
                  </a:cubicBezTo>
                  <a:cubicBezTo>
                    <a:pt x="15308" y="46859"/>
                    <a:pt x="28392" y="26530"/>
                    <a:pt x="41200" y="6041"/>
                  </a:cubicBezTo>
                  <a:cubicBezTo>
                    <a:pt x="45196" y="-359"/>
                    <a:pt x="49032" y="-1970"/>
                    <a:pt x="55574" y="2641"/>
                  </a:cubicBezTo>
                  <a:cubicBezTo>
                    <a:pt x="64599" y="8996"/>
                    <a:pt x="74096" y="14656"/>
                    <a:pt x="83344" y="20691"/>
                  </a:cubicBezTo>
                  <a:cubicBezTo>
                    <a:pt x="85543" y="22124"/>
                    <a:pt x="88097" y="23415"/>
                    <a:pt x="88133" y="27117"/>
                  </a:cubicBezTo>
                  <a:close/>
                </a:path>
              </a:pathLst>
            </a:custGeom>
            <a:solidFill>
              <a:srgbClr val="A1D3D0"/>
            </a:solidFill>
            <a:ln w="0" cap="flat">
              <a:noFill/>
              <a:prstDash val="solid"/>
              <a:miter/>
            </a:ln>
          </p:spPr>
          <p:txBody>
            <a:bodyPr rtlCol="0" anchor="ctr"/>
            <a:lstStyle/>
            <a:p>
              <a:endParaRPr lang="en-US" sz="1641"/>
            </a:p>
          </p:txBody>
        </p:sp>
        <p:sp>
          <p:nvSpPr>
            <p:cNvPr id="22" name="Freeform: Shape 21">
              <a:extLst>
                <a:ext uri="{FF2B5EF4-FFF2-40B4-BE49-F238E27FC236}">
                  <a16:creationId xmlns:a16="http://schemas.microsoft.com/office/drawing/2014/main" id="{4102AA74-DC88-707B-E178-73BB7C96D2B4}"/>
                </a:ext>
              </a:extLst>
            </p:cNvPr>
            <p:cNvSpPr/>
            <p:nvPr/>
          </p:nvSpPr>
          <p:spPr>
            <a:xfrm>
              <a:off x="5130879" y="1981559"/>
              <a:ext cx="86010" cy="98429"/>
            </a:xfrm>
            <a:custGeom>
              <a:avLst/>
              <a:gdLst>
                <a:gd name="connsiteX0" fmla="*/ 85955 w 86010"/>
                <a:gd name="connsiteY0" fmla="*/ 31195 h 98429"/>
                <a:gd name="connsiteX1" fmla="*/ 81861 w 86010"/>
                <a:gd name="connsiteY1" fmla="*/ 39143 h 98429"/>
                <a:gd name="connsiteX2" fmla="*/ 48919 w 86010"/>
                <a:gd name="connsiteY2" fmla="*/ 90464 h 98429"/>
                <a:gd name="connsiteX3" fmla="*/ 29676 w 86010"/>
                <a:gd name="connsiteY3" fmla="*/ 94888 h 98429"/>
                <a:gd name="connsiteX4" fmla="*/ 3215 w 86010"/>
                <a:gd name="connsiteY4" fmla="*/ 78012 h 98429"/>
                <a:gd name="connsiteX5" fmla="*/ 1345 w 86010"/>
                <a:gd name="connsiteY5" fmla="*/ 69886 h 98429"/>
                <a:gd name="connsiteX6" fmla="*/ 43917 w 86010"/>
                <a:gd name="connsiteY6" fmla="*/ 3443 h 98429"/>
                <a:gd name="connsiteX7" fmla="*/ 52791 w 86010"/>
                <a:gd name="connsiteY7" fmla="*/ 1538 h 98429"/>
                <a:gd name="connsiteX8" fmla="*/ 80588 w 86010"/>
                <a:gd name="connsiteY8" fmla="*/ 19660 h 98429"/>
                <a:gd name="connsiteX9" fmla="*/ 85955 w 86010"/>
                <a:gd name="connsiteY9" fmla="*/ 31204 h 9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10" h="98429">
                  <a:moveTo>
                    <a:pt x="85955" y="31195"/>
                  </a:moveTo>
                  <a:cubicBezTo>
                    <a:pt x="84860" y="33340"/>
                    <a:pt x="83605" y="36402"/>
                    <a:pt x="81861" y="39143"/>
                  </a:cubicBezTo>
                  <a:cubicBezTo>
                    <a:pt x="70949" y="56295"/>
                    <a:pt x="59992" y="73411"/>
                    <a:pt x="48919" y="90464"/>
                  </a:cubicBezTo>
                  <a:cubicBezTo>
                    <a:pt x="42965" y="99632"/>
                    <a:pt x="38986" y="100576"/>
                    <a:pt x="29676" y="94888"/>
                  </a:cubicBezTo>
                  <a:cubicBezTo>
                    <a:pt x="20749" y="89432"/>
                    <a:pt x="12106" y="83531"/>
                    <a:pt x="3215" y="78012"/>
                  </a:cubicBezTo>
                  <a:cubicBezTo>
                    <a:pt x="-390" y="75778"/>
                    <a:pt x="-889" y="73357"/>
                    <a:pt x="1345" y="69886"/>
                  </a:cubicBezTo>
                  <a:cubicBezTo>
                    <a:pt x="15578" y="47768"/>
                    <a:pt x="29792" y="25632"/>
                    <a:pt x="43917" y="3443"/>
                  </a:cubicBezTo>
                  <a:cubicBezTo>
                    <a:pt x="46374" y="-420"/>
                    <a:pt x="48982" y="-999"/>
                    <a:pt x="52791" y="1538"/>
                  </a:cubicBezTo>
                  <a:cubicBezTo>
                    <a:pt x="61994" y="7662"/>
                    <a:pt x="71358" y="13563"/>
                    <a:pt x="80588" y="19660"/>
                  </a:cubicBezTo>
                  <a:cubicBezTo>
                    <a:pt x="84317" y="22125"/>
                    <a:pt x="86382" y="25614"/>
                    <a:pt x="85955" y="31204"/>
                  </a:cubicBezTo>
                  <a:close/>
                </a:path>
              </a:pathLst>
            </a:custGeom>
            <a:solidFill>
              <a:srgbClr val="A1D3D0"/>
            </a:solidFill>
            <a:ln w="0" cap="flat">
              <a:noFill/>
              <a:prstDash val="solid"/>
              <a:miter/>
            </a:ln>
          </p:spPr>
          <p:txBody>
            <a:bodyPr rtlCol="0" anchor="ctr"/>
            <a:lstStyle/>
            <a:p>
              <a:endParaRPr lang="en-US" sz="1641"/>
            </a:p>
          </p:txBody>
        </p:sp>
        <p:sp>
          <p:nvSpPr>
            <p:cNvPr id="23" name="Freeform: Shape 22">
              <a:extLst>
                <a:ext uri="{FF2B5EF4-FFF2-40B4-BE49-F238E27FC236}">
                  <a16:creationId xmlns:a16="http://schemas.microsoft.com/office/drawing/2014/main" id="{3A2CA8AF-A5EA-3640-6EEA-40E3825EB2C9}"/>
                </a:ext>
              </a:extLst>
            </p:cNvPr>
            <p:cNvSpPr/>
            <p:nvPr/>
          </p:nvSpPr>
          <p:spPr>
            <a:xfrm>
              <a:off x="5125830" y="1750212"/>
              <a:ext cx="81135" cy="140905"/>
            </a:xfrm>
            <a:custGeom>
              <a:avLst/>
              <a:gdLst>
                <a:gd name="connsiteX0" fmla="*/ 39825 w 81135"/>
                <a:gd name="connsiteY0" fmla="*/ 0 h 140905"/>
                <a:gd name="connsiteX1" fmla="*/ 50853 w 81135"/>
                <a:gd name="connsiteY1" fmla="*/ 9248 h 140905"/>
                <a:gd name="connsiteX2" fmla="*/ 41587 w 81135"/>
                <a:gd name="connsiteY2" fmla="*/ 21353 h 140905"/>
                <a:gd name="connsiteX3" fmla="*/ 32945 w 81135"/>
                <a:gd name="connsiteY3" fmla="*/ 23569 h 140905"/>
                <a:gd name="connsiteX4" fmla="*/ 22050 w 81135"/>
                <a:gd name="connsiteY4" fmla="*/ 42358 h 140905"/>
                <a:gd name="connsiteX5" fmla="*/ 37262 w 81135"/>
                <a:gd name="connsiteY5" fmla="*/ 59011 h 140905"/>
                <a:gd name="connsiteX6" fmla="*/ 53051 w 81135"/>
                <a:gd name="connsiteY6" fmla="*/ 62109 h 140905"/>
                <a:gd name="connsiteX7" fmla="*/ 80848 w 81135"/>
                <a:gd name="connsiteY7" fmla="*/ 105882 h 140905"/>
                <a:gd name="connsiteX8" fmla="*/ 45050 w 81135"/>
                <a:gd name="connsiteY8" fmla="*/ 140737 h 140905"/>
                <a:gd name="connsiteX9" fmla="*/ 30871 w 81135"/>
                <a:gd name="connsiteY9" fmla="*/ 131792 h 140905"/>
                <a:gd name="connsiteX10" fmla="*/ 41151 w 81135"/>
                <a:gd name="connsiteY10" fmla="*/ 119705 h 140905"/>
                <a:gd name="connsiteX11" fmla="*/ 59166 w 81135"/>
                <a:gd name="connsiteY11" fmla="*/ 98352 h 140905"/>
                <a:gd name="connsiteX12" fmla="*/ 37938 w 81135"/>
                <a:gd name="connsiteY12" fmla="*/ 80934 h 140905"/>
                <a:gd name="connsiteX13" fmla="*/ 30 w 81135"/>
                <a:gd name="connsiteY13" fmla="*/ 39332 h 140905"/>
                <a:gd name="connsiteX14" fmla="*/ 39816 w 81135"/>
                <a:gd name="connsiteY14" fmla="*/ 0 h 14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135" h="140905">
                  <a:moveTo>
                    <a:pt x="39825" y="0"/>
                  </a:moveTo>
                  <a:cubicBezTo>
                    <a:pt x="45005" y="80"/>
                    <a:pt x="49981" y="2261"/>
                    <a:pt x="50853" y="9248"/>
                  </a:cubicBezTo>
                  <a:cubicBezTo>
                    <a:pt x="51699" y="16066"/>
                    <a:pt x="48023" y="19866"/>
                    <a:pt x="41587" y="21353"/>
                  </a:cubicBezTo>
                  <a:cubicBezTo>
                    <a:pt x="38686" y="22020"/>
                    <a:pt x="35606" y="22341"/>
                    <a:pt x="32945" y="23569"/>
                  </a:cubicBezTo>
                  <a:cubicBezTo>
                    <a:pt x="25014" y="27218"/>
                    <a:pt x="21338" y="33725"/>
                    <a:pt x="22050" y="42358"/>
                  </a:cubicBezTo>
                  <a:cubicBezTo>
                    <a:pt x="22727" y="50618"/>
                    <a:pt x="29349" y="57561"/>
                    <a:pt x="37262" y="59011"/>
                  </a:cubicBezTo>
                  <a:cubicBezTo>
                    <a:pt x="42540" y="59981"/>
                    <a:pt x="47969" y="60498"/>
                    <a:pt x="53051" y="62109"/>
                  </a:cubicBezTo>
                  <a:cubicBezTo>
                    <a:pt x="72348" y="68215"/>
                    <a:pt x="83064" y="85348"/>
                    <a:pt x="80848" y="105882"/>
                  </a:cubicBezTo>
                  <a:cubicBezTo>
                    <a:pt x="78926" y="123710"/>
                    <a:pt x="63723" y="138530"/>
                    <a:pt x="45050" y="140737"/>
                  </a:cubicBezTo>
                  <a:cubicBezTo>
                    <a:pt x="37911" y="141583"/>
                    <a:pt x="32135" y="139331"/>
                    <a:pt x="30871" y="131792"/>
                  </a:cubicBezTo>
                  <a:cubicBezTo>
                    <a:pt x="29661" y="124502"/>
                    <a:pt x="34440" y="121200"/>
                    <a:pt x="41151" y="119705"/>
                  </a:cubicBezTo>
                  <a:cubicBezTo>
                    <a:pt x="54787" y="116670"/>
                    <a:pt x="59967" y="110341"/>
                    <a:pt x="59166" y="98352"/>
                  </a:cubicBezTo>
                  <a:cubicBezTo>
                    <a:pt x="58472" y="87992"/>
                    <a:pt x="51432" y="82206"/>
                    <a:pt x="37938" y="80934"/>
                  </a:cubicBezTo>
                  <a:cubicBezTo>
                    <a:pt x="16167" y="78878"/>
                    <a:pt x="-815" y="60240"/>
                    <a:pt x="30" y="39332"/>
                  </a:cubicBezTo>
                  <a:cubicBezTo>
                    <a:pt x="849" y="19119"/>
                    <a:pt x="19229" y="409"/>
                    <a:pt x="39816" y="0"/>
                  </a:cubicBezTo>
                  <a:close/>
                </a:path>
              </a:pathLst>
            </a:custGeom>
            <a:solidFill>
              <a:schemeClr val="accent2"/>
            </a:solidFill>
            <a:ln w="0" cap="flat">
              <a:noFill/>
              <a:prstDash val="solid"/>
              <a:miter/>
            </a:ln>
          </p:spPr>
          <p:txBody>
            <a:bodyPr rtlCol="0" anchor="ctr"/>
            <a:lstStyle/>
            <a:p>
              <a:endParaRPr lang="en-US" sz="1641"/>
            </a:p>
          </p:txBody>
        </p:sp>
        <p:sp>
          <p:nvSpPr>
            <p:cNvPr id="24" name="Freeform: Shape 23">
              <a:extLst>
                <a:ext uri="{FF2B5EF4-FFF2-40B4-BE49-F238E27FC236}">
                  <a16:creationId xmlns:a16="http://schemas.microsoft.com/office/drawing/2014/main" id="{907CA094-0AE5-7E4A-3D3E-71C7205F273C}"/>
                </a:ext>
              </a:extLst>
            </p:cNvPr>
            <p:cNvSpPr/>
            <p:nvPr/>
          </p:nvSpPr>
          <p:spPr>
            <a:xfrm>
              <a:off x="4947362" y="1740748"/>
              <a:ext cx="80003" cy="140381"/>
            </a:xfrm>
            <a:custGeom>
              <a:avLst/>
              <a:gdLst>
                <a:gd name="connsiteX0" fmla="*/ 80003 w 80003"/>
                <a:gd name="connsiteY0" fmla="*/ 39708 h 140381"/>
                <a:gd name="connsiteX1" fmla="*/ 41062 w 80003"/>
                <a:gd name="connsiteY1" fmla="*/ 80927 h 140381"/>
                <a:gd name="connsiteX2" fmla="*/ 25914 w 80003"/>
                <a:gd name="connsiteY2" fmla="*/ 87451 h 140381"/>
                <a:gd name="connsiteX3" fmla="*/ 36060 w 80003"/>
                <a:gd name="connsiteY3" fmla="*/ 118416 h 140381"/>
                <a:gd name="connsiteX4" fmla="*/ 39603 w 80003"/>
                <a:gd name="connsiteY4" fmla="*/ 118959 h 140381"/>
                <a:gd name="connsiteX5" fmla="*/ 50355 w 80003"/>
                <a:gd name="connsiteY5" fmla="*/ 130975 h 140381"/>
                <a:gd name="connsiteX6" fmla="*/ 35366 w 80003"/>
                <a:gd name="connsiteY6" fmla="*/ 140276 h 140381"/>
                <a:gd name="connsiteX7" fmla="*/ 582 w 80003"/>
                <a:gd name="connsiteY7" fmla="*/ 108474 h 140381"/>
                <a:gd name="connsiteX8" fmla="*/ 24044 w 80003"/>
                <a:gd name="connsiteY8" fmla="*/ 62841 h 140381"/>
                <a:gd name="connsiteX9" fmla="*/ 39701 w 80003"/>
                <a:gd name="connsiteY9" fmla="*/ 59182 h 140381"/>
                <a:gd name="connsiteX10" fmla="*/ 59318 w 80003"/>
                <a:gd name="connsiteY10" fmla="*/ 41702 h 140381"/>
                <a:gd name="connsiteX11" fmla="*/ 41730 w 80003"/>
                <a:gd name="connsiteY11" fmla="*/ 21399 h 140381"/>
                <a:gd name="connsiteX12" fmla="*/ 29937 w 80003"/>
                <a:gd name="connsiteY12" fmla="*/ 8547 h 140381"/>
                <a:gd name="connsiteX13" fmla="*/ 45477 w 80003"/>
                <a:gd name="connsiteY13" fmla="*/ 189 h 140381"/>
                <a:gd name="connsiteX14" fmla="*/ 80003 w 80003"/>
                <a:gd name="connsiteY14" fmla="*/ 39708 h 14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03" h="140381">
                  <a:moveTo>
                    <a:pt x="80003" y="39708"/>
                  </a:moveTo>
                  <a:cubicBezTo>
                    <a:pt x="80092" y="62342"/>
                    <a:pt x="65290" y="78194"/>
                    <a:pt x="41062" y="80927"/>
                  </a:cubicBezTo>
                  <a:cubicBezTo>
                    <a:pt x="35188" y="81585"/>
                    <a:pt x="29910" y="82725"/>
                    <a:pt x="25914" y="87451"/>
                  </a:cubicBezTo>
                  <a:cubicBezTo>
                    <a:pt x="16399" y="98684"/>
                    <a:pt x="21721" y="115025"/>
                    <a:pt x="36060" y="118416"/>
                  </a:cubicBezTo>
                  <a:cubicBezTo>
                    <a:pt x="37217" y="118692"/>
                    <a:pt x="38446" y="118692"/>
                    <a:pt x="39603" y="118959"/>
                  </a:cubicBezTo>
                  <a:cubicBezTo>
                    <a:pt x="46011" y="120428"/>
                    <a:pt x="50933" y="123490"/>
                    <a:pt x="50355" y="130975"/>
                  </a:cubicBezTo>
                  <a:cubicBezTo>
                    <a:pt x="49856" y="137410"/>
                    <a:pt x="43635" y="141060"/>
                    <a:pt x="35366" y="140276"/>
                  </a:cubicBezTo>
                  <a:cubicBezTo>
                    <a:pt x="19202" y="138754"/>
                    <a:pt x="2763" y="123721"/>
                    <a:pt x="582" y="108474"/>
                  </a:cubicBezTo>
                  <a:cubicBezTo>
                    <a:pt x="-2444" y="87291"/>
                    <a:pt x="6466" y="69899"/>
                    <a:pt x="24044" y="62841"/>
                  </a:cubicBezTo>
                  <a:cubicBezTo>
                    <a:pt x="29064" y="60820"/>
                    <a:pt x="34280" y="59752"/>
                    <a:pt x="39701" y="59182"/>
                  </a:cubicBezTo>
                  <a:cubicBezTo>
                    <a:pt x="51325" y="57972"/>
                    <a:pt x="58526" y="51332"/>
                    <a:pt x="59318" y="41702"/>
                  </a:cubicBezTo>
                  <a:cubicBezTo>
                    <a:pt x="60101" y="32116"/>
                    <a:pt x="53247" y="24114"/>
                    <a:pt x="41730" y="21399"/>
                  </a:cubicBezTo>
                  <a:cubicBezTo>
                    <a:pt x="34788" y="19761"/>
                    <a:pt x="28415" y="16958"/>
                    <a:pt x="29937" y="8547"/>
                  </a:cubicBezTo>
                  <a:cubicBezTo>
                    <a:pt x="31432" y="296"/>
                    <a:pt x="38428" y="-488"/>
                    <a:pt x="45477" y="189"/>
                  </a:cubicBezTo>
                  <a:cubicBezTo>
                    <a:pt x="64694" y="2022"/>
                    <a:pt x="79923" y="19477"/>
                    <a:pt x="80003" y="39708"/>
                  </a:cubicBezTo>
                  <a:close/>
                </a:path>
              </a:pathLst>
            </a:custGeom>
            <a:solidFill>
              <a:schemeClr val="accent2"/>
            </a:solidFill>
            <a:ln w="0" cap="flat">
              <a:noFill/>
              <a:prstDash val="solid"/>
              <a:miter/>
            </a:ln>
          </p:spPr>
          <p:txBody>
            <a:bodyPr rtlCol="0" anchor="ctr"/>
            <a:lstStyle/>
            <a:p>
              <a:endParaRPr lang="en-US" sz="1641"/>
            </a:p>
          </p:txBody>
        </p:sp>
        <p:sp>
          <p:nvSpPr>
            <p:cNvPr id="25" name="Freeform: Shape 24">
              <a:extLst>
                <a:ext uri="{FF2B5EF4-FFF2-40B4-BE49-F238E27FC236}">
                  <a16:creationId xmlns:a16="http://schemas.microsoft.com/office/drawing/2014/main" id="{60D6414A-1E34-B34C-9942-C911A53CB086}"/>
                </a:ext>
              </a:extLst>
            </p:cNvPr>
            <p:cNvSpPr/>
            <p:nvPr/>
          </p:nvSpPr>
          <p:spPr>
            <a:xfrm>
              <a:off x="5285871" y="1860124"/>
              <a:ext cx="80568" cy="139950"/>
            </a:xfrm>
            <a:custGeom>
              <a:avLst/>
              <a:gdLst>
                <a:gd name="connsiteX0" fmla="*/ 80565 w 80568"/>
                <a:gd name="connsiteY0" fmla="*/ 41087 h 139950"/>
                <a:gd name="connsiteX1" fmla="*/ 43672 w 80568"/>
                <a:gd name="connsiteY1" fmla="*/ 80428 h 139950"/>
                <a:gd name="connsiteX2" fmla="*/ 30802 w 80568"/>
                <a:gd name="connsiteY2" fmla="*/ 83677 h 139950"/>
                <a:gd name="connsiteX3" fmla="*/ 21305 w 80568"/>
                <a:gd name="connsiteY3" fmla="*/ 100828 h 139950"/>
                <a:gd name="connsiteX4" fmla="*/ 31318 w 80568"/>
                <a:gd name="connsiteY4" fmla="*/ 116689 h 139950"/>
                <a:gd name="connsiteX5" fmla="*/ 41536 w 80568"/>
                <a:gd name="connsiteY5" fmla="*/ 119840 h 139950"/>
                <a:gd name="connsiteX6" fmla="*/ 50525 w 80568"/>
                <a:gd name="connsiteY6" fmla="*/ 131215 h 139950"/>
                <a:gd name="connsiteX7" fmla="*/ 39747 w 80568"/>
                <a:gd name="connsiteY7" fmla="*/ 139884 h 139950"/>
                <a:gd name="connsiteX8" fmla="*/ 1376 w 80568"/>
                <a:gd name="connsiteY8" fmla="*/ 110842 h 139950"/>
                <a:gd name="connsiteX9" fmla="*/ 36720 w 80568"/>
                <a:gd name="connsiteY9" fmla="*/ 60072 h 139950"/>
                <a:gd name="connsiteX10" fmla="*/ 42906 w 80568"/>
                <a:gd name="connsiteY10" fmla="*/ 59022 h 139950"/>
                <a:gd name="connsiteX11" fmla="*/ 58910 w 80568"/>
                <a:gd name="connsiteY11" fmla="*/ 39538 h 139950"/>
                <a:gd name="connsiteX12" fmla="*/ 42337 w 80568"/>
                <a:gd name="connsiteY12" fmla="*/ 21310 h 139950"/>
                <a:gd name="connsiteX13" fmla="*/ 30241 w 80568"/>
                <a:gd name="connsiteY13" fmla="*/ 8084 h 139950"/>
                <a:gd name="connsiteX14" fmla="*/ 46983 w 80568"/>
                <a:gd name="connsiteY14" fmla="*/ 509 h 139950"/>
                <a:gd name="connsiteX15" fmla="*/ 80565 w 80568"/>
                <a:gd name="connsiteY15" fmla="*/ 41087 h 13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568" h="139950">
                  <a:moveTo>
                    <a:pt x="80565" y="41087"/>
                  </a:moveTo>
                  <a:cubicBezTo>
                    <a:pt x="80316" y="61496"/>
                    <a:pt x="63974" y="79031"/>
                    <a:pt x="43672" y="80428"/>
                  </a:cubicBezTo>
                  <a:cubicBezTo>
                    <a:pt x="39133" y="80740"/>
                    <a:pt x="34736" y="81185"/>
                    <a:pt x="30802" y="83677"/>
                  </a:cubicBezTo>
                  <a:cubicBezTo>
                    <a:pt x="24509" y="87664"/>
                    <a:pt x="21091" y="93245"/>
                    <a:pt x="21305" y="100828"/>
                  </a:cubicBezTo>
                  <a:cubicBezTo>
                    <a:pt x="21500" y="108091"/>
                    <a:pt x="25070" y="113218"/>
                    <a:pt x="31318" y="116689"/>
                  </a:cubicBezTo>
                  <a:cubicBezTo>
                    <a:pt x="34513" y="118461"/>
                    <a:pt x="38002" y="119137"/>
                    <a:pt x="41536" y="119840"/>
                  </a:cubicBezTo>
                  <a:cubicBezTo>
                    <a:pt x="47615" y="121060"/>
                    <a:pt x="51282" y="124860"/>
                    <a:pt x="50525" y="131215"/>
                  </a:cubicBezTo>
                  <a:cubicBezTo>
                    <a:pt x="49813" y="137170"/>
                    <a:pt x="45523" y="139511"/>
                    <a:pt x="39747" y="139884"/>
                  </a:cubicBezTo>
                  <a:cubicBezTo>
                    <a:pt x="22577" y="140988"/>
                    <a:pt x="5559" y="128189"/>
                    <a:pt x="1376" y="110842"/>
                  </a:cubicBezTo>
                  <a:cubicBezTo>
                    <a:pt x="-4819" y="85172"/>
                    <a:pt x="10419" y="63303"/>
                    <a:pt x="36720" y="60072"/>
                  </a:cubicBezTo>
                  <a:cubicBezTo>
                    <a:pt x="38794" y="59814"/>
                    <a:pt x="40868" y="59503"/>
                    <a:pt x="42906" y="59022"/>
                  </a:cubicBezTo>
                  <a:cubicBezTo>
                    <a:pt x="53934" y="56432"/>
                    <a:pt x="59186" y="50006"/>
                    <a:pt x="58910" y="39538"/>
                  </a:cubicBezTo>
                  <a:cubicBezTo>
                    <a:pt x="58669" y="30095"/>
                    <a:pt x="52573" y="23393"/>
                    <a:pt x="42337" y="21310"/>
                  </a:cubicBezTo>
                  <a:cubicBezTo>
                    <a:pt x="32973" y="19405"/>
                    <a:pt x="28719" y="14759"/>
                    <a:pt x="30241" y="8084"/>
                  </a:cubicBezTo>
                  <a:cubicBezTo>
                    <a:pt x="31701" y="1666"/>
                    <a:pt x="38162" y="-1262"/>
                    <a:pt x="46983" y="509"/>
                  </a:cubicBezTo>
                  <a:cubicBezTo>
                    <a:pt x="67321" y="4594"/>
                    <a:pt x="80805" y="20892"/>
                    <a:pt x="80565" y="41087"/>
                  </a:cubicBezTo>
                  <a:close/>
                </a:path>
              </a:pathLst>
            </a:custGeom>
            <a:solidFill>
              <a:schemeClr val="accent2"/>
            </a:solidFill>
            <a:ln w="0"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37F7483C-98F0-57B8-A3FC-9204C661EA4E}"/>
                </a:ext>
              </a:extLst>
            </p:cNvPr>
            <p:cNvSpPr/>
            <p:nvPr/>
          </p:nvSpPr>
          <p:spPr>
            <a:xfrm>
              <a:off x="4817568" y="1830533"/>
              <a:ext cx="80464" cy="140262"/>
            </a:xfrm>
            <a:custGeom>
              <a:avLst/>
              <a:gdLst>
                <a:gd name="connsiteX0" fmla="*/ 37712 w 80464"/>
                <a:gd name="connsiteY0" fmla="*/ 52 h 140262"/>
                <a:gd name="connsiteX1" fmla="*/ 50546 w 80464"/>
                <a:gd name="connsiteY1" fmla="*/ 8881 h 140262"/>
                <a:gd name="connsiteX2" fmla="*/ 39919 w 80464"/>
                <a:gd name="connsiteY2" fmla="*/ 20648 h 140262"/>
                <a:gd name="connsiteX3" fmla="*/ 21272 w 80464"/>
                <a:gd name="connsiteY3" fmla="*/ 40915 h 140262"/>
                <a:gd name="connsiteX4" fmla="*/ 42714 w 80464"/>
                <a:gd name="connsiteY4" fmla="*/ 59428 h 140262"/>
                <a:gd name="connsiteX5" fmla="*/ 80435 w 80464"/>
                <a:gd name="connsiteY5" fmla="*/ 97852 h 140262"/>
                <a:gd name="connsiteX6" fmla="*/ 45571 w 80464"/>
                <a:gd name="connsiteY6" fmla="*/ 140015 h 140262"/>
                <a:gd name="connsiteX7" fmla="*/ 30306 w 80464"/>
                <a:gd name="connsiteY7" fmla="*/ 131301 h 140262"/>
                <a:gd name="connsiteX8" fmla="*/ 41307 w 80464"/>
                <a:gd name="connsiteY8" fmla="*/ 118831 h 140262"/>
                <a:gd name="connsiteX9" fmla="*/ 59616 w 80464"/>
                <a:gd name="connsiteY9" fmla="*/ 99321 h 140262"/>
                <a:gd name="connsiteX10" fmla="*/ 40097 w 80464"/>
                <a:gd name="connsiteY10" fmla="*/ 80941 h 140262"/>
                <a:gd name="connsiteX11" fmla="*/ 4005 w 80464"/>
                <a:gd name="connsiteY11" fmla="*/ 58057 h 140262"/>
                <a:gd name="connsiteX12" fmla="*/ 37720 w 80464"/>
                <a:gd name="connsiteY12" fmla="*/ 79 h 14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464" h="140262">
                  <a:moveTo>
                    <a:pt x="37712" y="52"/>
                  </a:moveTo>
                  <a:cubicBezTo>
                    <a:pt x="43862" y="-358"/>
                    <a:pt x="49585" y="1574"/>
                    <a:pt x="50546" y="8881"/>
                  </a:cubicBezTo>
                  <a:cubicBezTo>
                    <a:pt x="51508" y="16189"/>
                    <a:pt x="46648" y="19233"/>
                    <a:pt x="39919" y="20648"/>
                  </a:cubicBezTo>
                  <a:cubicBezTo>
                    <a:pt x="27316" y="23283"/>
                    <a:pt x="20685" y="30804"/>
                    <a:pt x="21272" y="40915"/>
                  </a:cubicBezTo>
                  <a:cubicBezTo>
                    <a:pt x="21895" y="51631"/>
                    <a:pt x="29576" y="58262"/>
                    <a:pt x="42714" y="59428"/>
                  </a:cubicBezTo>
                  <a:cubicBezTo>
                    <a:pt x="64164" y="61333"/>
                    <a:pt x="79669" y="77131"/>
                    <a:pt x="80435" y="97852"/>
                  </a:cubicBezTo>
                  <a:cubicBezTo>
                    <a:pt x="81218" y="119151"/>
                    <a:pt x="66701" y="136704"/>
                    <a:pt x="45571" y="140015"/>
                  </a:cubicBezTo>
                  <a:cubicBezTo>
                    <a:pt x="37623" y="141261"/>
                    <a:pt x="31000" y="137736"/>
                    <a:pt x="30306" y="131301"/>
                  </a:cubicBezTo>
                  <a:cubicBezTo>
                    <a:pt x="29461" y="123477"/>
                    <a:pt x="34231" y="120131"/>
                    <a:pt x="41307" y="118831"/>
                  </a:cubicBezTo>
                  <a:cubicBezTo>
                    <a:pt x="52967" y="116677"/>
                    <a:pt x="60026" y="109023"/>
                    <a:pt x="59616" y="99321"/>
                  </a:cubicBezTo>
                  <a:cubicBezTo>
                    <a:pt x="59198" y="89370"/>
                    <a:pt x="52318" y="82525"/>
                    <a:pt x="40097" y="80941"/>
                  </a:cubicBezTo>
                  <a:cubicBezTo>
                    <a:pt x="24387" y="78903"/>
                    <a:pt x="11526" y="72984"/>
                    <a:pt x="4005" y="58057"/>
                  </a:cubicBezTo>
                  <a:cubicBezTo>
                    <a:pt x="-8572" y="33091"/>
                    <a:pt x="10066" y="381"/>
                    <a:pt x="37720" y="79"/>
                  </a:cubicBezTo>
                  <a:close/>
                </a:path>
              </a:pathLst>
            </a:custGeom>
            <a:solidFill>
              <a:schemeClr val="accent2"/>
            </a:solidFill>
            <a:ln w="0"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33D0E31C-18BA-DEE7-8410-968AB89E7285}"/>
                </a:ext>
              </a:extLst>
            </p:cNvPr>
            <p:cNvSpPr/>
            <p:nvPr/>
          </p:nvSpPr>
          <p:spPr>
            <a:xfrm>
              <a:off x="5039987" y="1927372"/>
              <a:ext cx="61462" cy="78410"/>
            </a:xfrm>
            <a:custGeom>
              <a:avLst/>
              <a:gdLst>
                <a:gd name="connsiteX0" fmla="*/ 46879 w 61462"/>
                <a:gd name="connsiteY0" fmla="*/ 16 h 78410"/>
                <a:gd name="connsiteX1" fmla="*/ 54854 w 61462"/>
                <a:gd name="connsiteY1" fmla="*/ 942 h 78410"/>
                <a:gd name="connsiteX2" fmla="*/ 59411 w 61462"/>
                <a:gd name="connsiteY2" fmla="*/ 11658 h 78410"/>
                <a:gd name="connsiteX3" fmla="*/ 19305 w 61462"/>
                <a:gd name="connsiteY3" fmla="*/ 74158 h 78410"/>
                <a:gd name="connsiteX4" fmla="*/ 8224 w 61462"/>
                <a:gd name="connsiteY4" fmla="*/ 74870 h 78410"/>
                <a:gd name="connsiteX5" fmla="*/ 4895 w 61462"/>
                <a:gd name="connsiteY5" fmla="*/ 38876 h 78410"/>
                <a:gd name="connsiteX6" fmla="*/ 20177 w 61462"/>
                <a:gd name="connsiteY6" fmla="*/ 14666 h 78410"/>
                <a:gd name="connsiteX7" fmla="*/ 46888 w 61462"/>
                <a:gd name="connsiteY7" fmla="*/ 16 h 7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 h="78410">
                  <a:moveTo>
                    <a:pt x="46879" y="16"/>
                  </a:moveTo>
                  <a:cubicBezTo>
                    <a:pt x="49541" y="310"/>
                    <a:pt x="52255" y="363"/>
                    <a:pt x="54854" y="942"/>
                  </a:cubicBezTo>
                  <a:cubicBezTo>
                    <a:pt x="61209" y="2357"/>
                    <a:pt x="63506" y="5365"/>
                    <a:pt x="59411" y="11658"/>
                  </a:cubicBezTo>
                  <a:cubicBezTo>
                    <a:pt x="45900" y="32397"/>
                    <a:pt x="32549" y="53242"/>
                    <a:pt x="19305" y="74158"/>
                  </a:cubicBezTo>
                  <a:cubicBezTo>
                    <a:pt x="15682" y="79882"/>
                    <a:pt x="12487" y="79534"/>
                    <a:pt x="8224" y="74870"/>
                  </a:cubicBezTo>
                  <a:cubicBezTo>
                    <a:pt x="-1336" y="64421"/>
                    <a:pt x="-2715" y="50759"/>
                    <a:pt x="4895" y="38876"/>
                  </a:cubicBezTo>
                  <a:cubicBezTo>
                    <a:pt x="10039" y="30839"/>
                    <a:pt x="15433" y="22935"/>
                    <a:pt x="20177" y="14666"/>
                  </a:cubicBezTo>
                  <a:cubicBezTo>
                    <a:pt x="26185" y="4181"/>
                    <a:pt x="35086" y="-304"/>
                    <a:pt x="46888" y="16"/>
                  </a:cubicBezTo>
                  <a:close/>
                </a:path>
              </a:pathLst>
            </a:custGeom>
            <a:solidFill>
              <a:srgbClr val="A1D3D0"/>
            </a:solidFill>
            <a:ln w="0"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542AFF4D-1CEB-DAC0-0D1A-139766217271}"/>
                </a:ext>
              </a:extLst>
            </p:cNvPr>
            <p:cNvSpPr/>
            <p:nvPr/>
          </p:nvSpPr>
          <p:spPr>
            <a:xfrm>
              <a:off x="4990819" y="1901486"/>
              <a:ext cx="59091" cy="60962"/>
            </a:xfrm>
            <a:custGeom>
              <a:avLst/>
              <a:gdLst>
                <a:gd name="connsiteX0" fmla="*/ 59074 w 59091"/>
                <a:gd name="connsiteY0" fmla="*/ 21114 h 60962"/>
                <a:gd name="connsiteX1" fmla="*/ 56101 w 59091"/>
                <a:gd name="connsiteY1" fmla="*/ 26988 h 60962"/>
                <a:gd name="connsiteX2" fmla="*/ 37784 w 59091"/>
                <a:gd name="connsiteY2" fmla="*/ 55737 h 60962"/>
                <a:gd name="connsiteX3" fmla="*/ 25554 w 59091"/>
                <a:gd name="connsiteY3" fmla="*/ 58781 h 60962"/>
                <a:gd name="connsiteX4" fmla="*/ 3756 w 59091"/>
                <a:gd name="connsiteY4" fmla="*/ 44603 h 60962"/>
                <a:gd name="connsiteX5" fmla="*/ 1442 w 59091"/>
                <a:gd name="connsiteY5" fmla="*/ 35960 h 60962"/>
                <a:gd name="connsiteX6" fmla="*/ 22457 w 59091"/>
                <a:gd name="connsiteY6" fmla="*/ 3606 h 60962"/>
                <a:gd name="connsiteX7" fmla="*/ 29871 w 59091"/>
                <a:gd name="connsiteY7" fmla="*/ 829 h 60962"/>
                <a:gd name="connsiteX8" fmla="*/ 56332 w 59091"/>
                <a:gd name="connsiteY8" fmla="*/ 17705 h 60962"/>
                <a:gd name="connsiteX9" fmla="*/ 59092 w 59091"/>
                <a:gd name="connsiteY9" fmla="*/ 21105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91" h="60962">
                  <a:moveTo>
                    <a:pt x="59074" y="21114"/>
                  </a:moveTo>
                  <a:cubicBezTo>
                    <a:pt x="57970" y="23312"/>
                    <a:pt x="57196" y="25253"/>
                    <a:pt x="56101" y="26988"/>
                  </a:cubicBezTo>
                  <a:cubicBezTo>
                    <a:pt x="50013" y="36583"/>
                    <a:pt x="43631" y="46000"/>
                    <a:pt x="37784" y="55737"/>
                  </a:cubicBezTo>
                  <a:cubicBezTo>
                    <a:pt x="34481" y="61220"/>
                    <a:pt x="31081" y="62644"/>
                    <a:pt x="25554" y="58781"/>
                  </a:cubicBezTo>
                  <a:cubicBezTo>
                    <a:pt x="18451" y="53824"/>
                    <a:pt x="11153" y="49115"/>
                    <a:pt x="3756" y="44603"/>
                  </a:cubicBezTo>
                  <a:cubicBezTo>
                    <a:pt x="-53" y="42280"/>
                    <a:pt x="-1219" y="39974"/>
                    <a:pt x="1442" y="35960"/>
                  </a:cubicBezTo>
                  <a:cubicBezTo>
                    <a:pt x="8554" y="25244"/>
                    <a:pt x="15443" y="14394"/>
                    <a:pt x="22457" y="3606"/>
                  </a:cubicBezTo>
                  <a:cubicBezTo>
                    <a:pt x="24228" y="883"/>
                    <a:pt x="26533" y="-1236"/>
                    <a:pt x="29871" y="829"/>
                  </a:cubicBezTo>
                  <a:cubicBezTo>
                    <a:pt x="38771" y="6321"/>
                    <a:pt x="47574" y="11991"/>
                    <a:pt x="56332" y="17705"/>
                  </a:cubicBezTo>
                  <a:cubicBezTo>
                    <a:pt x="57463" y="18444"/>
                    <a:pt x="58139" y="19894"/>
                    <a:pt x="59092" y="21105"/>
                  </a:cubicBezTo>
                  <a:close/>
                </a:path>
              </a:pathLst>
            </a:custGeom>
            <a:solidFill>
              <a:srgbClr val="A1D3D0"/>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B5B58A91-9305-6FD5-7925-2C789644812F}"/>
                </a:ext>
              </a:extLst>
            </p:cNvPr>
            <p:cNvSpPr/>
            <p:nvPr/>
          </p:nvSpPr>
          <p:spPr>
            <a:xfrm>
              <a:off x="4837389" y="1999572"/>
              <a:ext cx="31331" cy="30699"/>
            </a:xfrm>
            <a:custGeom>
              <a:avLst/>
              <a:gdLst>
                <a:gd name="connsiteX0" fmla="*/ 31322 w 31331"/>
                <a:gd name="connsiteY0" fmla="*/ 15390 h 30699"/>
                <a:gd name="connsiteX1" fmla="*/ 15577 w 31331"/>
                <a:gd name="connsiteY1" fmla="*/ 30699 h 30699"/>
                <a:gd name="connsiteX2" fmla="*/ 1 w 31331"/>
                <a:gd name="connsiteY2" fmla="*/ 15390 h 30699"/>
                <a:gd name="connsiteX3" fmla="*/ 15631 w 31331"/>
                <a:gd name="connsiteY3" fmla="*/ 1 h 30699"/>
                <a:gd name="connsiteX4" fmla="*/ 31331 w 31331"/>
                <a:gd name="connsiteY4" fmla="*/ 15390 h 30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1" h="30699">
                  <a:moveTo>
                    <a:pt x="31322" y="15390"/>
                  </a:moveTo>
                  <a:cubicBezTo>
                    <a:pt x="31305" y="23231"/>
                    <a:pt x="23686" y="30646"/>
                    <a:pt x="15577" y="30699"/>
                  </a:cubicBezTo>
                  <a:cubicBezTo>
                    <a:pt x="7308" y="30752"/>
                    <a:pt x="-97" y="23472"/>
                    <a:pt x="1" y="15390"/>
                  </a:cubicBezTo>
                  <a:cubicBezTo>
                    <a:pt x="99" y="7210"/>
                    <a:pt x="7495" y="-79"/>
                    <a:pt x="15631" y="1"/>
                  </a:cubicBezTo>
                  <a:cubicBezTo>
                    <a:pt x="23712" y="81"/>
                    <a:pt x="31340" y="7557"/>
                    <a:pt x="31331" y="15390"/>
                  </a:cubicBezTo>
                  <a:close/>
                </a:path>
              </a:pathLst>
            </a:custGeom>
            <a:solidFill>
              <a:schemeClr val="accent2"/>
            </a:solidFill>
            <a:ln w="0" cap="flat">
              <a:noFill/>
              <a:prstDash val="solid"/>
              <a:miter/>
            </a:ln>
          </p:spPr>
          <p:txBody>
            <a:bodyPr rtlCol="0" anchor="ctr"/>
            <a:lstStyle/>
            <a:p>
              <a:endParaRPr lang="en-US" sz="1641"/>
            </a:p>
          </p:txBody>
        </p:sp>
        <p:sp>
          <p:nvSpPr>
            <p:cNvPr id="30" name="Freeform: Shape 29">
              <a:extLst>
                <a:ext uri="{FF2B5EF4-FFF2-40B4-BE49-F238E27FC236}">
                  <a16:creationId xmlns:a16="http://schemas.microsoft.com/office/drawing/2014/main" id="{7C6D3B16-9A3D-2BB9-F4D2-3821B89C2B65}"/>
                </a:ext>
              </a:extLst>
            </p:cNvPr>
            <p:cNvSpPr/>
            <p:nvPr/>
          </p:nvSpPr>
          <p:spPr>
            <a:xfrm>
              <a:off x="5305581" y="1800322"/>
              <a:ext cx="31251" cy="30699"/>
            </a:xfrm>
            <a:custGeom>
              <a:avLst/>
              <a:gdLst>
                <a:gd name="connsiteX0" fmla="*/ 15720 w 31251"/>
                <a:gd name="connsiteY0" fmla="*/ 30690 h 30699"/>
                <a:gd name="connsiteX1" fmla="*/ 1 w 31251"/>
                <a:gd name="connsiteY1" fmla="*/ 15506 h 30699"/>
                <a:gd name="connsiteX2" fmla="*/ 15515 w 31251"/>
                <a:gd name="connsiteY2" fmla="*/ 1 h 30699"/>
                <a:gd name="connsiteX3" fmla="*/ 31252 w 31251"/>
                <a:gd name="connsiteY3" fmla="*/ 15265 h 30699"/>
                <a:gd name="connsiteX4" fmla="*/ 15720 w 31251"/>
                <a:gd name="connsiteY4" fmla="*/ 30699 h 30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51" h="30699">
                  <a:moveTo>
                    <a:pt x="15720" y="30690"/>
                  </a:moveTo>
                  <a:cubicBezTo>
                    <a:pt x="7558" y="30717"/>
                    <a:pt x="-114" y="23294"/>
                    <a:pt x="1" y="15506"/>
                  </a:cubicBezTo>
                  <a:cubicBezTo>
                    <a:pt x="126" y="7397"/>
                    <a:pt x="7433" y="90"/>
                    <a:pt x="15515" y="1"/>
                  </a:cubicBezTo>
                  <a:cubicBezTo>
                    <a:pt x="23570" y="-88"/>
                    <a:pt x="31189" y="7299"/>
                    <a:pt x="31252" y="15265"/>
                  </a:cubicBezTo>
                  <a:cubicBezTo>
                    <a:pt x="31314" y="23223"/>
                    <a:pt x="23819" y="30672"/>
                    <a:pt x="15720" y="30699"/>
                  </a:cubicBezTo>
                  <a:close/>
                </a:path>
              </a:pathLst>
            </a:custGeom>
            <a:solidFill>
              <a:schemeClr val="accent2"/>
            </a:solidFill>
            <a:ln w="0" cap="flat">
              <a:noFill/>
              <a:prstDash val="solid"/>
              <a:miter/>
            </a:ln>
          </p:spPr>
          <p:txBody>
            <a:bodyPr rtlCol="0" anchor="ctr"/>
            <a:lstStyle/>
            <a:p>
              <a:endParaRPr lang="en-US" sz="1641"/>
            </a:p>
          </p:txBody>
        </p:sp>
        <p:sp>
          <p:nvSpPr>
            <p:cNvPr id="31" name="Freeform: Shape 30">
              <a:extLst>
                <a:ext uri="{FF2B5EF4-FFF2-40B4-BE49-F238E27FC236}">
                  <a16:creationId xmlns:a16="http://schemas.microsoft.com/office/drawing/2014/main" id="{4BAE405C-008E-5313-3D85-30A0A1861D59}"/>
                </a:ext>
              </a:extLst>
            </p:cNvPr>
            <p:cNvSpPr/>
            <p:nvPr/>
          </p:nvSpPr>
          <p:spPr>
            <a:xfrm>
              <a:off x="4903633" y="2109018"/>
              <a:ext cx="193682" cy="182871"/>
            </a:xfrm>
            <a:custGeom>
              <a:avLst/>
              <a:gdLst>
                <a:gd name="connsiteX0" fmla="*/ 193674 w 193682"/>
                <a:gd name="connsiteY0" fmla="*/ 73935 h 182871"/>
                <a:gd name="connsiteX1" fmla="*/ 182521 w 193682"/>
                <a:gd name="connsiteY1" fmla="*/ 103698 h 182871"/>
                <a:gd name="connsiteX2" fmla="*/ 106999 w 193682"/>
                <a:gd name="connsiteY2" fmla="*/ 179211 h 182871"/>
                <a:gd name="connsiteX3" fmla="*/ 101294 w 193682"/>
                <a:gd name="connsiteY3" fmla="*/ 182611 h 182871"/>
                <a:gd name="connsiteX4" fmla="*/ 99701 w 193682"/>
                <a:gd name="connsiteY4" fmla="*/ 176132 h 182871"/>
                <a:gd name="connsiteX5" fmla="*/ 99478 w 193682"/>
                <a:gd name="connsiteY5" fmla="*/ 155491 h 182871"/>
                <a:gd name="connsiteX6" fmla="*/ 90364 w 193682"/>
                <a:gd name="connsiteY6" fmla="*/ 144303 h 182871"/>
                <a:gd name="connsiteX7" fmla="*/ 80698 w 193682"/>
                <a:gd name="connsiteY7" fmla="*/ 155883 h 182871"/>
                <a:gd name="connsiteX8" fmla="*/ 80502 w 193682"/>
                <a:gd name="connsiteY8" fmla="*/ 178312 h 182871"/>
                <a:gd name="connsiteX9" fmla="*/ 78651 w 193682"/>
                <a:gd name="connsiteY9" fmla="*/ 182754 h 182871"/>
                <a:gd name="connsiteX10" fmla="*/ 74930 w 193682"/>
                <a:gd name="connsiteY10" fmla="*/ 180787 h 182871"/>
                <a:gd name="connsiteX11" fmla="*/ 2541 w 193682"/>
                <a:gd name="connsiteY11" fmla="*/ 108487 h 182871"/>
                <a:gd name="connsiteX12" fmla="*/ 2648 w 193682"/>
                <a:gd name="connsiteY12" fmla="*/ 98500 h 182871"/>
                <a:gd name="connsiteX13" fmla="*/ 23538 w 193682"/>
                <a:gd name="connsiteY13" fmla="*/ 77513 h 182871"/>
                <a:gd name="connsiteX14" fmla="*/ 33818 w 193682"/>
                <a:gd name="connsiteY14" fmla="*/ 77263 h 182871"/>
                <a:gd name="connsiteX15" fmla="*/ 62639 w 193682"/>
                <a:gd name="connsiteY15" fmla="*/ 95465 h 182871"/>
                <a:gd name="connsiteX16" fmla="*/ 76541 w 193682"/>
                <a:gd name="connsiteY16" fmla="*/ 94175 h 182871"/>
                <a:gd name="connsiteX17" fmla="*/ 71771 w 193682"/>
                <a:gd name="connsiteY17" fmla="*/ 80646 h 182871"/>
                <a:gd name="connsiteX18" fmla="*/ 47294 w 193682"/>
                <a:gd name="connsiteY18" fmla="*/ 64001 h 182871"/>
                <a:gd name="connsiteX19" fmla="*/ 46306 w 193682"/>
                <a:gd name="connsiteY19" fmla="*/ 54789 h 182871"/>
                <a:gd name="connsiteX20" fmla="*/ 91005 w 193682"/>
                <a:gd name="connsiteY20" fmla="*/ 10660 h 182871"/>
                <a:gd name="connsiteX21" fmla="*/ 128557 w 193682"/>
                <a:gd name="connsiteY21" fmla="*/ 1599 h 182871"/>
                <a:gd name="connsiteX22" fmla="*/ 132144 w 193682"/>
                <a:gd name="connsiteY22" fmla="*/ 13668 h 182871"/>
                <a:gd name="connsiteX23" fmla="*/ 100457 w 193682"/>
                <a:gd name="connsiteY23" fmla="*/ 45444 h 182871"/>
                <a:gd name="connsiteX24" fmla="*/ 100190 w 193682"/>
                <a:gd name="connsiteY24" fmla="*/ 63663 h 182871"/>
                <a:gd name="connsiteX25" fmla="*/ 130640 w 193682"/>
                <a:gd name="connsiteY25" fmla="*/ 94130 h 182871"/>
                <a:gd name="connsiteX26" fmla="*/ 148432 w 193682"/>
                <a:gd name="connsiteY26" fmla="*/ 93943 h 182871"/>
                <a:gd name="connsiteX27" fmla="*/ 181507 w 193682"/>
                <a:gd name="connsiteY27" fmla="*/ 61020 h 182871"/>
                <a:gd name="connsiteX28" fmla="*/ 191876 w 193682"/>
                <a:gd name="connsiteY28" fmla="*/ 63761 h 182871"/>
                <a:gd name="connsiteX29" fmla="*/ 193683 w 193682"/>
                <a:gd name="connsiteY29" fmla="*/ 73899 h 1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3682" h="182871">
                  <a:moveTo>
                    <a:pt x="193674" y="73935"/>
                  </a:moveTo>
                  <a:cubicBezTo>
                    <a:pt x="193621" y="86840"/>
                    <a:pt x="190096" y="96106"/>
                    <a:pt x="182521" y="103698"/>
                  </a:cubicBezTo>
                  <a:cubicBezTo>
                    <a:pt x="157368" y="128887"/>
                    <a:pt x="132215" y="154076"/>
                    <a:pt x="106999" y="179211"/>
                  </a:cubicBezTo>
                  <a:cubicBezTo>
                    <a:pt x="105415" y="180787"/>
                    <a:pt x="103991" y="183769"/>
                    <a:pt x="101294" y="182611"/>
                  </a:cubicBezTo>
                  <a:cubicBezTo>
                    <a:pt x="98651" y="181472"/>
                    <a:pt x="99763" y="178384"/>
                    <a:pt x="99701" y="176132"/>
                  </a:cubicBezTo>
                  <a:cubicBezTo>
                    <a:pt x="99532" y="169252"/>
                    <a:pt x="99781" y="162362"/>
                    <a:pt x="99478" y="155491"/>
                  </a:cubicBezTo>
                  <a:cubicBezTo>
                    <a:pt x="99220" y="149679"/>
                    <a:pt x="97182" y="144383"/>
                    <a:pt x="90364" y="144303"/>
                  </a:cubicBezTo>
                  <a:cubicBezTo>
                    <a:pt x="83066" y="144214"/>
                    <a:pt x="80912" y="149679"/>
                    <a:pt x="80698" y="155883"/>
                  </a:cubicBezTo>
                  <a:cubicBezTo>
                    <a:pt x="80440" y="163350"/>
                    <a:pt x="80609" y="170836"/>
                    <a:pt x="80502" y="178312"/>
                  </a:cubicBezTo>
                  <a:cubicBezTo>
                    <a:pt x="80475" y="180004"/>
                    <a:pt x="80912" y="182362"/>
                    <a:pt x="78651" y="182754"/>
                  </a:cubicBezTo>
                  <a:cubicBezTo>
                    <a:pt x="77538" y="182950"/>
                    <a:pt x="75909" y="181766"/>
                    <a:pt x="74930" y="180787"/>
                  </a:cubicBezTo>
                  <a:cubicBezTo>
                    <a:pt x="50774" y="156711"/>
                    <a:pt x="26689" y="132572"/>
                    <a:pt x="2541" y="108487"/>
                  </a:cubicBezTo>
                  <a:cubicBezTo>
                    <a:pt x="-966" y="104989"/>
                    <a:pt x="-761" y="101865"/>
                    <a:pt x="2648" y="98500"/>
                  </a:cubicBezTo>
                  <a:cubicBezTo>
                    <a:pt x="9671" y="91558"/>
                    <a:pt x="16711" y="84633"/>
                    <a:pt x="23538" y="77513"/>
                  </a:cubicBezTo>
                  <a:cubicBezTo>
                    <a:pt x="27080" y="73810"/>
                    <a:pt x="30187" y="74914"/>
                    <a:pt x="33818" y="77263"/>
                  </a:cubicBezTo>
                  <a:cubicBezTo>
                    <a:pt x="43360" y="83431"/>
                    <a:pt x="53053" y="89359"/>
                    <a:pt x="62639" y="95465"/>
                  </a:cubicBezTo>
                  <a:cubicBezTo>
                    <a:pt x="67685" y="98687"/>
                    <a:pt x="72821" y="100405"/>
                    <a:pt x="76541" y="94175"/>
                  </a:cubicBezTo>
                  <a:cubicBezTo>
                    <a:pt x="80084" y="88256"/>
                    <a:pt x="76657" y="83992"/>
                    <a:pt x="71771" y="80646"/>
                  </a:cubicBezTo>
                  <a:cubicBezTo>
                    <a:pt x="63627" y="75074"/>
                    <a:pt x="55554" y="69395"/>
                    <a:pt x="47294" y="64001"/>
                  </a:cubicBezTo>
                  <a:cubicBezTo>
                    <a:pt x="42906" y="61135"/>
                    <a:pt x="42585" y="58456"/>
                    <a:pt x="46306" y="54789"/>
                  </a:cubicBezTo>
                  <a:cubicBezTo>
                    <a:pt x="61214" y="40085"/>
                    <a:pt x="75669" y="24901"/>
                    <a:pt x="91005" y="10660"/>
                  </a:cubicBezTo>
                  <a:cubicBezTo>
                    <a:pt x="101481" y="940"/>
                    <a:pt x="114360" y="-2273"/>
                    <a:pt x="128557" y="1599"/>
                  </a:cubicBezTo>
                  <a:cubicBezTo>
                    <a:pt x="138392" y="4287"/>
                    <a:pt x="139149" y="6574"/>
                    <a:pt x="132144" y="13668"/>
                  </a:cubicBezTo>
                  <a:cubicBezTo>
                    <a:pt x="121632" y="24313"/>
                    <a:pt x="110960" y="34789"/>
                    <a:pt x="100457" y="45444"/>
                  </a:cubicBezTo>
                  <a:cubicBezTo>
                    <a:pt x="93337" y="52671"/>
                    <a:pt x="93195" y="56454"/>
                    <a:pt x="100190" y="63663"/>
                  </a:cubicBezTo>
                  <a:cubicBezTo>
                    <a:pt x="110186" y="73970"/>
                    <a:pt x="120350" y="84126"/>
                    <a:pt x="130640" y="94130"/>
                  </a:cubicBezTo>
                  <a:cubicBezTo>
                    <a:pt x="137075" y="100387"/>
                    <a:pt x="141890" y="100325"/>
                    <a:pt x="148432" y="93943"/>
                  </a:cubicBezTo>
                  <a:cubicBezTo>
                    <a:pt x="159558" y="83075"/>
                    <a:pt x="170426" y="71941"/>
                    <a:pt x="181507" y="61020"/>
                  </a:cubicBezTo>
                  <a:cubicBezTo>
                    <a:pt x="187782" y="54843"/>
                    <a:pt x="189651" y="55332"/>
                    <a:pt x="191876" y="63761"/>
                  </a:cubicBezTo>
                  <a:cubicBezTo>
                    <a:pt x="192935" y="67775"/>
                    <a:pt x="193345" y="71959"/>
                    <a:pt x="193683" y="73899"/>
                  </a:cubicBezTo>
                  <a:close/>
                </a:path>
              </a:pathLst>
            </a:custGeom>
            <a:solidFill>
              <a:srgbClr val="A1D3D0"/>
            </a:solidFill>
            <a:ln w="0" cap="flat">
              <a:noFill/>
              <a:prstDash val="solid"/>
              <a:miter/>
            </a:ln>
          </p:spPr>
          <p:txBody>
            <a:bodyPr rtlCol="0" anchor="ctr"/>
            <a:lstStyle/>
            <a:p>
              <a:endParaRPr lang="en-US" sz="1641"/>
            </a:p>
          </p:txBody>
        </p:sp>
        <p:sp>
          <p:nvSpPr>
            <p:cNvPr id="32" name="Freeform: Shape 31">
              <a:extLst>
                <a:ext uri="{FF2B5EF4-FFF2-40B4-BE49-F238E27FC236}">
                  <a16:creationId xmlns:a16="http://schemas.microsoft.com/office/drawing/2014/main" id="{8F5A43DA-E92E-DF01-5AAA-D23E965266F5}"/>
                </a:ext>
              </a:extLst>
            </p:cNvPr>
            <p:cNvSpPr/>
            <p:nvPr/>
          </p:nvSpPr>
          <p:spPr>
            <a:xfrm>
              <a:off x="5023045" y="2129650"/>
              <a:ext cx="54377" cy="52865"/>
            </a:xfrm>
            <a:custGeom>
              <a:avLst/>
              <a:gdLst>
                <a:gd name="connsiteX0" fmla="*/ 54360 w 54377"/>
                <a:gd name="connsiteY0" fmla="*/ 19436 h 52865"/>
                <a:gd name="connsiteX1" fmla="*/ 51939 w 54377"/>
                <a:gd name="connsiteY1" fmla="*/ 23993 h 52865"/>
                <a:gd name="connsiteX2" fmla="*/ 24730 w 54377"/>
                <a:gd name="connsiteY2" fmla="*/ 51229 h 52865"/>
                <a:gd name="connsiteX3" fmla="*/ 23394 w 54377"/>
                <a:gd name="connsiteY3" fmla="*/ 52395 h 52865"/>
                <a:gd name="connsiteX4" fmla="*/ 3074 w 54377"/>
                <a:gd name="connsiteY4" fmla="*/ 38759 h 52865"/>
                <a:gd name="connsiteX5" fmla="*/ 2344 w 54377"/>
                <a:gd name="connsiteY5" fmla="*/ 29930 h 52865"/>
                <a:gd name="connsiteX6" fmla="*/ 29616 w 54377"/>
                <a:gd name="connsiteY6" fmla="*/ 2765 h 52865"/>
                <a:gd name="connsiteX7" fmla="*/ 34974 w 54377"/>
                <a:gd name="connsiteY7" fmla="*/ 42 h 52865"/>
                <a:gd name="connsiteX8" fmla="*/ 54360 w 54377"/>
                <a:gd name="connsiteY8" fmla="*/ 19436 h 5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77" h="52865">
                  <a:moveTo>
                    <a:pt x="54360" y="19436"/>
                  </a:moveTo>
                  <a:cubicBezTo>
                    <a:pt x="54547" y="21483"/>
                    <a:pt x="53185" y="22738"/>
                    <a:pt x="51939" y="23993"/>
                  </a:cubicBezTo>
                  <a:cubicBezTo>
                    <a:pt x="42887" y="33090"/>
                    <a:pt x="33808" y="42159"/>
                    <a:pt x="24730" y="51229"/>
                  </a:cubicBezTo>
                  <a:cubicBezTo>
                    <a:pt x="24311" y="51648"/>
                    <a:pt x="23902" y="52262"/>
                    <a:pt x="23394" y="52395"/>
                  </a:cubicBezTo>
                  <a:cubicBezTo>
                    <a:pt x="11610" y="55439"/>
                    <a:pt x="10186" y="42854"/>
                    <a:pt x="3074" y="38759"/>
                  </a:cubicBezTo>
                  <a:cubicBezTo>
                    <a:pt x="-531" y="36686"/>
                    <a:pt x="-1207" y="33401"/>
                    <a:pt x="2344" y="29930"/>
                  </a:cubicBezTo>
                  <a:cubicBezTo>
                    <a:pt x="11521" y="20967"/>
                    <a:pt x="20511" y="11808"/>
                    <a:pt x="29616" y="2765"/>
                  </a:cubicBezTo>
                  <a:cubicBezTo>
                    <a:pt x="31076" y="1314"/>
                    <a:pt x="32571" y="-279"/>
                    <a:pt x="34974" y="42"/>
                  </a:cubicBezTo>
                  <a:cubicBezTo>
                    <a:pt x="37279" y="353"/>
                    <a:pt x="54164" y="17255"/>
                    <a:pt x="54360" y="19436"/>
                  </a:cubicBezTo>
                  <a:close/>
                </a:path>
              </a:pathLst>
            </a:custGeom>
            <a:solidFill>
              <a:srgbClr val="A1D3D0"/>
            </a:solidFill>
            <a:ln w="0" cap="flat">
              <a:noFill/>
              <a:prstDash val="solid"/>
              <a:miter/>
            </a:ln>
          </p:spPr>
          <p:txBody>
            <a:bodyPr rtlCol="0" anchor="ctr"/>
            <a:lstStyle/>
            <a:p>
              <a:endParaRPr lang="en-US" sz="1641"/>
            </a:p>
          </p:txBody>
        </p:sp>
        <p:sp>
          <p:nvSpPr>
            <p:cNvPr id="33" name="Freeform: Shape 32">
              <a:extLst>
                <a:ext uri="{FF2B5EF4-FFF2-40B4-BE49-F238E27FC236}">
                  <a16:creationId xmlns:a16="http://schemas.microsoft.com/office/drawing/2014/main" id="{36B91408-EA13-2D7E-E643-ABD24038F6A7}"/>
                </a:ext>
              </a:extLst>
            </p:cNvPr>
            <p:cNvSpPr/>
            <p:nvPr/>
          </p:nvSpPr>
          <p:spPr>
            <a:xfrm>
              <a:off x="5161134" y="2162970"/>
              <a:ext cx="152915" cy="132043"/>
            </a:xfrm>
            <a:custGeom>
              <a:avLst/>
              <a:gdLst>
                <a:gd name="connsiteX0" fmla="*/ 5456 w 152915"/>
                <a:gd name="connsiteY0" fmla="*/ 113698 h 132043"/>
                <a:gd name="connsiteX1" fmla="*/ 738 w 152915"/>
                <a:gd name="connsiteY1" fmla="*/ 107263 h 132043"/>
                <a:gd name="connsiteX2" fmla="*/ 12808 w 152915"/>
                <a:gd name="connsiteY2" fmla="*/ 65002 h 132043"/>
                <a:gd name="connsiteX3" fmla="*/ 17454 w 152915"/>
                <a:gd name="connsiteY3" fmla="*/ 57472 h 132043"/>
                <a:gd name="connsiteX4" fmla="*/ 28936 w 152915"/>
                <a:gd name="connsiteY4" fmla="*/ 46124 h 132043"/>
                <a:gd name="connsiteX5" fmla="*/ 45144 w 152915"/>
                <a:gd name="connsiteY5" fmla="*/ 8252 h 132043"/>
                <a:gd name="connsiteX6" fmla="*/ 54338 w 152915"/>
                <a:gd name="connsiteY6" fmla="*/ 713 h 132043"/>
                <a:gd name="connsiteX7" fmla="*/ 103078 w 152915"/>
                <a:gd name="connsiteY7" fmla="*/ 12880 h 132043"/>
                <a:gd name="connsiteX8" fmla="*/ 114943 w 152915"/>
                <a:gd name="connsiteY8" fmla="*/ 20374 h 132043"/>
                <a:gd name="connsiteX9" fmla="*/ 149317 w 152915"/>
                <a:gd name="connsiteY9" fmla="*/ 61780 h 132043"/>
                <a:gd name="connsiteX10" fmla="*/ 151738 w 152915"/>
                <a:gd name="connsiteY10" fmla="*/ 75594 h 132043"/>
                <a:gd name="connsiteX11" fmla="*/ 133251 w 152915"/>
                <a:gd name="connsiteY11" fmla="*/ 125180 h 132043"/>
                <a:gd name="connsiteX12" fmla="*/ 121209 w 152915"/>
                <a:gd name="connsiteY12" fmla="*/ 130849 h 132043"/>
                <a:gd name="connsiteX13" fmla="*/ 80871 w 152915"/>
                <a:gd name="connsiteY13" fmla="*/ 115807 h 132043"/>
                <a:gd name="connsiteX14" fmla="*/ 78530 w 152915"/>
                <a:gd name="connsiteY14" fmla="*/ 105874 h 132043"/>
                <a:gd name="connsiteX15" fmla="*/ 99518 w 152915"/>
                <a:gd name="connsiteY15" fmla="*/ 84984 h 132043"/>
                <a:gd name="connsiteX16" fmla="*/ 103621 w 152915"/>
                <a:gd name="connsiteY16" fmla="*/ 72141 h 132043"/>
                <a:gd name="connsiteX17" fmla="*/ 94400 w 152915"/>
                <a:gd name="connsiteY17" fmla="*/ 44958 h 132043"/>
                <a:gd name="connsiteX18" fmla="*/ 82811 w 152915"/>
                <a:gd name="connsiteY18" fmla="*/ 37846 h 132043"/>
                <a:gd name="connsiteX19" fmla="*/ 77142 w 152915"/>
                <a:gd name="connsiteY19" fmla="*/ 50939 h 132043"/>
                <a:gd name="connsiteX20" fmla="*/ 77435 w 152915"/>
                <a:gd name="connsiteY20" fmla="*/ 51785 h 132043"/>
                <a:gd name="connsiteX21" fmla="*/ 68196 w 152915"/>
                <a:gd name="connsiteY21" fmla="*/ 90796 h 132043"/>
                <a:gd name="connsiteX22" fmla="*/ 21788 w 152915"/>
                <a:gd name="connsiteY22" fmla="*/ 111579 h 132043"/>
                <a:gd name="connsiteX23" fmla="*/ 5474 w 152915"/>
                <a:gd name="connsiteY23" fmla="*/ 113698 h 13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915" h="132043">
                  <a:moveTo>
                    <a:pt x="5456" y="113698"/>
                  </a:moveTo>
                  <a:cubicBezTo>
                    <a:pt x="-623" y="115229"/>
                    <a:pt x="-632" y="111962"/>
                    <a:pt x="738" y="107263"/>
                  </a:cubicBezTo>
                  <a:cubicBezTo>
                    <a:pt x="4842" y="93199"/>
                    <a:pt x="8847" y="79110"/>
                    <a:pt x="12808" y="65002"/>
                  </a:cubicBezTo>
                  <a:cubicBezTo>
                    <a:pt x="13653" y="62003"/>
                    <a:pt x="15300" y="59617"/>
                    <a:pt x="17454" y="57472"/>
                  </a:cubicBezTo>
                  <a:cubicBezTo>
                    <a:pt x="21272" y="53672"/>
                    <a:pt x="24726" y="49426"/>
                    <a:pt x="28936" y="46124"/>
                  </a:cubicBezTo>
                  <a:cubicBezTo>
                    <a:pt x="41343" y="36387"/>
                    <a:pt x="48090" y="24584"/>
                    <a:pt x="45144" y="8252"/>
                  </a:cubicBezTo>
                  <a:cubicBezTo>
                    <a:pt x="43844" y="1042"/>
                    <a:pt x="46808" y="-1352"/>
                    <a:pt x="54338" y="713"/>
                  </a:cubicBezTo>
                  <a:cubicBezTo>
                    <a:pt x="70475" y="5154"/>
                    <a:pt x="86799" y="8964"/>
                    <a:pt x="103078" y="12880"/>
                  </a:cubicBezTo>
                  <a:cubicBezTo>
                    <a:pt x="107956" y="14055"/>
                    <a:pt x="111774" y="16520"/>
                    <a:pt x="114943" y="20374"/>
                  </a:cubicBezTo>
                  <a:cubicBezTo>
                    <a:pt x="126327" y="34233"/>
                    <a:pt x="137719" y="48100"/>
                    <a:pt x="149317" y="61780"/>
                  </a:cubicBezTo>
                  <a:cubicBezTo>
                    <a:pt x="152984" y="66106"/>
                    <a:pt x="153954" y="70031"/>
                    <a:pt x="151738" y="75594"/>
                  </a:cubicBezTo>
                  <a:cubicBezTo>
                    <a:pt x="145214" y="91980"/>
                    <a:pt x="139179" y="108562"/>
                    <a:pt x="133251" y="125180"/>
                  </a:cubicBezTo>
                  <a:cubicBezTo>
                    <a:pt x="130999" y="131490"/>
                    <a:pt x="127991" y="133626"/>
                    <a:pt x="121209" y="130849"/>
                  </a:cubicBezTo>
                  <a:cubicBezTo>
                    <a:pt x="107929" y="125411"/>
                    <a:pt x="94409" y="120578"/>
                    <a:pt x="80871" y="115807"/>
                  </a:cubicBezTo>
                  <a:cubicBezTo>
                    <a:pt x="74382" y="113520"/>
                    <a:pt x="73439" y="110778"/>
                    <a:pt x="78530" y="105874"/>
                  </a:cubicBezTo>
                  <a:cubicBezTo>
                    <a:pt x="85642" y="99038"/>
                    <a:pt x="92442" y="91873"/>
                    <a:pt x="99518" y="84984"/>
                  </a:cubicBezTo>
                  <a:cubicBezTo>
                    <a:pt x="103247" y="81362"/>
                    <a:pt x="105330" y="77347"/>
                    <a:pt x="103621" y="72141"/>
                  </a:cubicBezTo>
                  <a:cubicBezTo>
                    <a:pt x="100639" y="63053"/>
                    <a:pt x="97711" y="53930"/>
                    <a:pt x="94400" y="44958"/>
                  </a:cubicBezTo>
                  <a:cubicBezTo>
                    <a:pt x="92495" y="39804"/>
                    <a:pt x="88971" y="35835"/>
                    <a:pt x="82811" y="37846"/>
                  </a:cubicBezTo>
                  <a:cubicBezTo>
                    <a:pt x="76430" y="39929"/>
                    <a:pt x="75415" y="45002"/>
                    <a:pt x="77142" y="50939"/>
                  </a:cubicBezTo>
                  <a:cubicBezTo>
                    <a:pt x="77222" y="51224"/>
                    <a:pt x="77284" y="51536"/>
                    <a:pt x="77435" y="51785"/>
                  </a:cubicBezTo>
                  <a:cubicBezTo>
                    <a:pt x="87101" y="67895"/>
                    <a:pt x="80132" y="78415"/>
                    <a:pt x="68196" y="90796"/>
                  </a:cubicBezTo>
                  <a:cubicBezTo>
                    <a:pt x="54810" y="104681"/>
                    <a:pt x="40150" y="110956"/>
                    <a:pt x="21788" y="111579"/>
                  </a:cubicBezTo>
                  <a:cubicBezTo>
                    <a:pt x="16439" y="111757"/>
                    <a:pt x="11125" y="112932"/>
                    <a:pt x="5474" y="113698"/>
                  </a:cubicBezTo>
                  <a:close/>
                </a:path>
              </a:pathLst>
            </a:custGeom>
            <a:solidFill>
              <a:srgbClr val="A1D3D0"/>
            </a:solidFill>
            <a:ln w="0" cap="flat">
              <a:noFill/>
              <a:prstDash val="solid"/>
              <a:miter/>
            </a:ln>
          </p:spPr>
          <p:txBody>
            <a:bodyPr rtlCol="0" anchor="ctr"/>
            <a:lstStyle/>
            <a:p>
              <a:endParaRPr lang="en-US" sz="1641"/>
            </a:p>
          </p:txBody>
        </p:sp>
      </p:grpSp>
      <p:grpSp>
        <p:nvGrpSpPr>
          <p:cNvPr id="34" name="Group 33">
            <a:extLst>
              <a:ext uri="{FF2B5EF4-FFF2-40B4-BE49-F238E27FC236}">
                <a16:creationId xmlns:a16="http://schemas.microsoft.com/office/drawing/2014/main" id="{B75670BD-2F0D-16F9-BDBB-39497BAF0F10}"/>
              </a:ext>
            </a:extLst>
          </p:cNvPr>
          <p:cNvGrpSpPr/>
          <p:nvPr/>
        </p:nvGrpSpPr>
        <p:grpSpPr>
          <a:xfrm>
            <a:off x="4413368" y="4029252"/>
            <a:ext cx="561462" cy="574520"/>
            <a:chOff x="4966017" y="540505"/>
            <a:chExt cx="781231" cy="799402"/>
          </a:xfrm>
        </p:grpSpPr>
        <p:sp>
          <p:nvSpPr>
            <p:cNvPr id="35" name="Freeform: Shape 34">
              <a:extLst>
                <a:ext uri="{FF2B5EF4-FFF2-40B4-BE49-F238E27FC236}">
                  <a16:creationId xmlns:a16="http://schemas.microsoft.com/office/drawing/2014/main" id="{7CE94546-89BF-50E1-3389-9CFA92C887B7}"/>
                </a:ext>
              </a:extLst>
            </p:cNvPr>
            <p:cNvSpPr/>
            <p:nvPr/>
          </p:nvSpPr>
          <p:spPr>
            <a:xfrm>
              <a:off x="5285997" y="540505"/>
              <a:ext cx="461251" cy="353844"/>
            </a:xfrm>
            <a:custGeom>
              <a:avLst/>
              <a:gdLst>
                <a:gd name="connsiteX0" fmla="*/ 388022 w 461251"/>
                <a:gd name="connsiteY0" fmla="*/ 149692 h 353844"/>
                <a:gd name="connsiteX1" fmla="*/ 268727 w 461251"/>
                <a:gd name="connsiteY1" fmla="*/ 48959 h 353844"/>
                <a:gd name="connsiteX2" fmla="*/ 218438 w 461251"/>
                <a:gd name="connsiteY2" fmla="*/ 59908 h 353844"/>
                <a:gd name="connsiteX3" fmla="*/ 106312 w 461251"/>
                <a:gd name="connsiteY3" fmla="*/ 0 h 353844"/>
                <a:gd name="connsiteX4" fmla="*/ 0 w 461251"/>
                <a:gd name="connsiteY4" fmla="*/ 53104 h 353844"/>
                <a:gd name="connsiteX5" fmla="*/ 119269 w 461251"/>
                <a:gd name="connsiteY5" fmla="*/ 117053 h 353844"/>
                <a:gd name="connsiteX6" fmla="*/ 170991 w 461251"/>
                <a:gd name="connsiteY6" fmla="*/ 108867 h 353844"/>
                <a:gd name="connsiteX7" fmla="*/ 318963 w 461251"/>
                <a:gd name="connsiteY7" fmla="*/ 227276 h 353844"/>
                <a:gd name="connsiteX8" fmla="*/ 402334 w 461251"/>
                <a:gd name="connsiteY8" fmla="*/ 353845 h 353844"/>
                <a:gd name="connsiteX9" fmla="*/ 461252 w 461251"/>
                <a:gd name="connsiteY9" fmla="*/ 255848 h 353844"/>
                <a:gd name="connsiteX10" fmla="*/ 387996 w 461251"/>
                <a:gd name="connsiteY10" fmla="*/ 149692 h 353844"/>
                <a:gd name="connsiteX11" fmla="*/ 387996 w 461251"/>
                <a:gd name="connsiteY11" fmla="*/ 149692 h 35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1251" h="353844">
                  <a:moveTo>
                    <a:pt x="388022" y="149692"/>
                  </a:moveTo>
                  <a:cubicBezTo>
                    <a:pt x="380801" y="92495"/>
                    <a:pt x="330512" y="48959"/>
                    <a:pt x="268727" y="48959"/>
                  </a:cubicBezTo>
                  <a:cubicBezTo>
                    <a:pt x="250061" y="48959"/>
                    <a:pt x="232803" y="53104"/>
                    <a:pt x="218438" y="59908"/>
                  </a:cubicBezTo>
                  <a:cubicBezTo>
                    <a:pt x="195445" y="23124"/>
                    <a:pt x="155193" y="0"/>
                    <a:pt x="106312" y="0"/>
                  </a:cubicBezTo>
                  <a:cubicBezTo>
                    <a:pt x="61785" y="0"/>
                    <a:pt x="23020" y="21742"/>
                    <a:pt x="0" y="53104"/>
                  </a:cubicBezTo>
                  <a:cubicBezTo>
                    <a:pt x="47421" y="55737"/>
                    <a:pt x="91974" y="80269"/>
                    <a:pt x="119269" y="117053"/>
                  </a:cubicBezTo>
                  <a:cubicBezTo>
                    <a:pt x="136501" y="111605"/>
                    <a:pt x="153759" y="108867"/>
                    <a:pt x="170991" y="108867"/>
                  </a:cubicBezTo>
                  <a:cubicBezTo>
                    <a:pt x="244273" y="108867"/>
                    <a:pt x="306059" y="159182"/>
                    <a:pt x="318963" y="227276"/>
                  </a:cubicBezTo>
                  <a:cubicBezTo>
                    <a:pt x="369252" y="250426"/>
                    <a:pt x="402334" y="299411"/>
                    <a:pt x="402334" y="353845"/>
                  </a:cubicBezTo>
                  <a:cubicBezTo>
                    <a:pt x="438258" y="334840"/>
                    <a:pt x="461252" y="298055"/>
                    <a:pt x="461252" y="255848"/>
                  </a:cubicBezTo>
                  <a:cubicBezTo>
                    <a:pt x="461252" y="208219"/>
                    <a:pt x="431037" y="167368"/>
                    <a:pt x="387996" y="149692"/>
                  </a:cubicBezTo>
                  <a:lnTo>
                    <a:pt x="387996" y="149692"/>
                  </a:lnTo>
                  <a:close/>
                </a:path>
              </a:pathLst>
            </a:custGeom>
            <a:solidFill>
              <a:srgbClr val="A1D3D0"/>
            </a:solidFill>
            <a:ln w="0" cap="flat">
              <a:noFill/>
              <a:prstDash val="solid"/>
              <a:miter/>
            </a:ln>
          </p:spPr>
          <p:txBody>
            <a:bodyPr rtlCol="0" anchor="ctr"/>
            <a:lstStyle/>
            <a:p>
              <a:endParaRPr lang="en-US" sz="1049"/>
            </a:p>
          </p:txBody>
        </p:sp>
        <p:sp>
          <p:nvSpPr>
            <p:cNvPr id="36" name="Freeform: Shape 35">
              <a:extLst>
                <a:ext uri="{FF2B5EF4-FFF2-40B4-BE49-F238E27FC236}">
                  <a16:creationId xmlns:a16="http://schemas.microsoft.com/office/drawing/2014/main" id="{2920AB11-2833-083F-F8C2-AE6E127C9FF6}"/>
                </a:ext>
              </a:extLst>
            </p:cNvPr>
            <p:cNvSpPr/>
            <p:nvPr/>
          </p:nvSpPr>
          <p:spPr>
            <a:xfrm>
              <a:off x="5363581" y="785456"/>
              <a:ext cx="106338" cy="103444"/>
            </a:xfrm>
            <a:custGeom>
              <a:avLst/>
              <a:gdLst>
                <a:gd name="connsiteX0" fmla="*/ 53182 w 106338"/>
                <a:gd name="connsiteY0" fmla="*/ 0 h 103444"/>
                <a:gd name="connsiteX1" fmla="*/ 15798 w 106338"/>
                <a:gd name="connsiteY1" fmla="*/ 14964 h 103444"/>
                <a:gd name="connsiteX2" fmla="*/ 0 w 106338"/>
                <a:gd name="connsiteY2" fmla="*/ 51748 h 103444"/>
                <a:gd name="connsiteX3" fmla="*/ 15798 w 106338"/>
                <a:gd name="connsiteY3" fmla="*/ 88507 h 103444"/>
                <a:gd name="connsiteX4" fmla="*/ 53182 w 106338"/>
                <a:gd name="connsiteY4" fmla="*/ 103445 h 103444"/>
                <a:gd name="connsiteX5" fmla="*/ 90540 w 106338"/>
                <a:gd name="connsiteY5" fmla="*/ 88507 h 103444"/>
                <a:gd name="connsiteX6" fmla="*/ 106338 w 106338"/>
                <a:gd name="connsiteY6" fmla="*/ 51748 h 103444"/>
                <a:gd name="connsiteX7" fmla="*/ 90540 w 106338"/>
                <a:gd name="connsiteY7" fmla="*/ 14964 h 103444"/>
                <a:gd name="connsiteX8" fmla="*/ 53182 w 106338"/>
                <a:gd name="connsiteY8" fmla="*/ 0 h 103444"/>
                <a:gd name="connsiteX9" fmla="*/ 53182 w 106338"/>
                <a:gd name="connsiteY9" fmla="*/ 0 h 10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338" h="103444">
                  <a:moveTo>
                    <a:pt x="53182" y="0"/>
                  </a:moveTo>
                  <a:cubicBezTo>
                    <a:pt x="38844" y="0"/>
                    <a:pt x="25861" y="5475"/>
                    <a:pt x="15798" y="14964"/>
                  </a:cubicBezTo>
                  <a:cubicBezTo>
                    <a:pt x="5761" y="24506"/>
                    <a:pt x="0" y="36758"/>
                    <a:pt x="0" y="51748"/>
                  </a:cubicBezTo>
                  <a:cubicBezTo>
                    <a:pt x="0" y="65331"/>
                    <a:pt x="5761" y="77636"/>
                    <a:pt x="15798" y="88507"/>
                  </a:cubicBezTo>
                  <a:cubicBezTo>
                    <a:pt x="25835" y="97970"/>
                    <a:pt x="38844" y="103445"/>
                    <a:pt x="53182" y="103445"/>
                  </a:cubicBezTo>
                  <a:cubicBezTo>
                    <a:pt x="67521" y="103445"/>
                    <a:pt x="80477" y="97970"/>
                    <a:pt x="90540" y="88507"/>
                  </a:cubicBezTo>
                  <a:cubicBezTo>
                    <a:pt x="100577" y="78965"/>
                    <a:pt x="106338" y="66712"/>
                    <a:pt x="106338" y="51748"/>
                  </a:cubicBezTo>
                  <a:cubicBezTo>
                    <a:pt x="106338" y="38140"/>
                    <a:pt x="100577" y="25861"/>
                    <a:pt x="90540" y="14964"/>
                  </a:cubicBezTo>
                  <a:cubicBezTo>
                    <a:pt x="80451" y="4119"/>
                    <a:pt x="69007" y="0"/>
                    <a:pt x="53182" y="0"/>
                  </a:cubicBezTo>
                  <a:lnTo>
                    <a:pt x="53182" y="0"/>
                  </a:lnTo>
                  <a:close/>
                </a:path>
              </a:pathLst>
            </a:custGeom>
            <a:solidFill>
              <a:schemeClr val="accent2"/>
            </a:solidFill>
            <a:ln w="0" cap="flat">
              <a:noFill/>
              <a:prstDash val="solid"/>
              <a:miter/>
            </a:ln>
          </p:spPr>
          <p:txBody>
            <a:bodyPr rtlCol="0" anchor="ctr"/>
            <a:lstStyle/>
            <a:p>
              <a:endParaRPr lang="en-US" sz="1049"/>
            </a:p>
          </p:txBody>
        </p:sp>
        <p:sp>
          <p:nvSpPr>
            <p:cNvPr id="37" name="Freeform: Shape 36">
              <a:extLst>
                <a:ext uri="{FF2B5EF4-FFF2-40B4-BE49-F238E27FC236}">
                  <a16:creationId xmlns:a16="http://schemas.microsoft.com/office/drawing/2014/main" id="{CB260659-F81F-FB0D-2CC0-E3A665912E74}"/>
                </a:ext>
              </a:extLst>
            </p:cNvPr>
            <p:cNvSpPr/>
            <p:nvPr/>
          </p:nvSpPr>
          <p:spPr>
            <a:xfrm>
              <a:off x="5057548" y="605783"/>
              <a:ext cx="616444" cy="460052"/>
            </a:xfrm>
            <a:custGeom>
              <a:avLst/>
              <a:gdLst>
                <a:gd name="connsiteX0" fmla="*/ 494282 w 616444"/>
                <a:gd name="connsiteY0" fmla="*/ 368861 h 460052"/>
                <a:gd name="connsiteX1" fmla="*/ 432497 w 616444"/>
                <a:gd name="connsiteY1" fmla="*/ 368861 h 460052"/>
                <a:gd name="connsiteX2" fmla="*/ 432497 w 616444"/>
                <a:gd name="connsiteY2" fmla="*/ 356608 h 460052"/>
                <a:gd name="connsiteX3" fmla="*/ 459818 w 616444"/>
                <a:gd name="connsiteY3" fmla="*/ 330773 h 460052"/>
                <a:gd name="connsiteX4" fmla="*/ 472749 w 616444"/>
                <a:gd name="connsiteY4" fmla="*/ 317138 h 460052"/>
                <a:gd name="connsiteX5" fmla="*/ 477050 w 616444"/>
                <a:gd name="connsiteY5" fmla="*/ 307623 h 460052"/>
                <a:gd name="connsiteX6" fmla="*/ 472749 w 616444"/>
                <a:gd name="connsiteY6" fmla="*/ 299463 h 460052"/>
                <a:gd name="connsiteX7" fmla="*/ 462660 w 616444"/>
                <a:gd name="connsiteY7" fmla="*/ 295396 h 460052"/>
                <a:gd name="connsiteX8" fmla="*/ 443968 w 616444"/>
                <a:gd name="connsiteY8" fmla="*/ 306293 h 460052"/>
                <a:gd name="connsiteX9" fmla="*/ 432471 w 616444"/>
                <a:gd name="connsiteY9" fmla="*/ 299463 h 460052"/>
                <a:gd name="connsiteX10" fmla="*/ 445428 w 616444"/>
                <a:gd name="connsiteY10" fmla="*/ 287210 h 460052"/>
                <a:gd name="connsiteX11" fmla="*/ 464093 w 616444"/>
                <a:gd name="connsiteY11" fmla="*/ 283143 h 460052"/>
                <a:gd name="connsiteX12" fmla="*/ 484193 w 616444"/>
                <a:gd name="connsiteY12" fmla="*/ 289896 h 460052"/>
                <a:gd name="connsiteX13" fmla="*/ 492822 w 616444"/>
                <a:gd name="connsiteY13" fmla="*/ 307623 h 460052"/>
                <a:gd name="connsiteX14" fmla="*/ 489955 w 616444"/>
                <a:gd name="connsiteY14" fmla="*/ 319876 h 460052"/>
                <a:gd name="connsiteX15" fmla="*/ 477050 w 616444"/>
                <a:gd name="connsiteY15" fmla="*/ 334840 h 460052"/>
                <a:gd name="connsiteX16" fmla="*/ 455464 w 616444"/>
                <a:gd name="connsiteY16" fmla="*/ 355252 h 460052"/>
                <a:gd name="connsiteX17" fmla="*/ 495716 w 616444"/>
                <a:gd name="connsiteY17" fmla="*/ 355252 h 460052"/>
                <a:gd name="connsiteX18" fmla="*/ 495716 w 616444"/>
                <a:gd name="connsiteY18" fmla="*/ 368861 h 460052"/>
                <a:gd name="connsiteX19" fmla="*/ 494256 w 616444"/>
                <a:gd name="connsiteY19" fmla="*/ 368861 h 460052"/>
                <a:gd name="connsiteX20" fmla="*/ 415265 w 616444"/>
                <a:gd name="connsiteY20" fmla="*/ 283117 h 460052"/>
                <a:gd name="connsiteX21" fmla="*/ 359215 w 616444"/>
                <a:gd name="connsiteY21" fmla="*/ 303504 h 460052"/>
                <a:gd name="connsiteX22" fmla="*/ 303191 w 616444"/>
                <a:gd name="connsiteY22" fmla="*/ 283117 h 460052"/>
                <a:gd name="connsiteX23" fmla="*/ 280198 w 616444"/>
                <a:gd name="connsiteY23" fmla="*/ 231421 h 460052"/>
                <a:gd name="connsiteX24" fmla="*/ 303191 w 616444"/>
                <a:gd name="connsiteY24" fmla="*/ 179673 h 460052"/>
                <a:gd name="connsiteX25" fmla="*/ 359215 w 616444"/>
                <a:gd name="connsiteY25" fmla="*/ 159312 h 460052"/>
                <a:gd name="connsiteX26" fmla="*/ 415265 w 616444"/>
                <a:gd name="connsiteY26" fmla="*/ 179673 h 460052"/>
                <a:gd name="connsiteX27" fmla="*/ 438232 w 616444"/>
                <a:gd name="connsiteY27" fmla="*/ 231421 h 460052"/>
                <a:gd name="connsiteX28" fmla="*/ 415265 w 616444"/>
                <a:gd name="connsiteY28" fmla="*/ 283117 h 460052"/>
                <a:gd name="connsiteX29" fmla="*/ 415265 w 616444"/>
                <a:gd name="connsiteY29" fmla="*/ 283117 h 460052"/>
                <a:gd name="connsiteX30" fmla="*/ 168124 w 616444"/>
                <a:gd name="connsiteY30" fmla="*/ 265390 h 460052"/>
                <a:gd name="connsiteX31" fmla="*/ 204022 w 616444"/>
                <a:gd name="connsiteY31" fmla="*/ 280406 h 460052"/>
                <a:gd name="connsiteX32" fmla="*/ 227015 w 616444"/>
                <a:gd name="connsiteY32" fmla="*/ 276313 h 460052"/>
                <a:gd name="connsiteX33" fmla="*/ 247115 w 616444"/>
                <a:gd name="connsiteY33" fmla="*/ 262705 h 460052"/>
                <a:gd name="connsiteX34" fmla="*/ 262939 w 616444"/>
                <a:gd name="connsiteY34" fmla="*/ 279051 h 460052"/>
                <a:gd name="connsiteX35" fmla="*/ 205482 w 616444"/>
                <a:gd name="connsiteY35" fmla="*/ 303530 h 460052"/>
                <a:gd name="connsiteX36" fmla="*/ 149458 w 616444"/>
                <a:gd name="connsiteY36" fmla="*/ 283143 h 460052"/>
                <a:gd name="connsiteX37" fmla="*/ 126438 w 616444"/>
                <a:gd name="connsiteY37" fmla="*/ 231447 h 460052"/>
                <a:gd name="connsiteX38" fmla="*/ 149458 w 616444"/>
                <a:gd name="connsiteY38" fmla="*/ 178395 h 460052"/>
                <a:gd name="connsiteX39" fmla="*/ 206915 w 616444"/>
                <a:gd name="connsiteY39" fmla="*/ 157904 h 460052"/>
                <a:gd name="connsiteX40" fmla="*/ 264373 w 616444"/>
                <a:gd name="connsiteY40" fmla="*/ 182436 h 460052"/>
                <a:gd name="connsiteX41" fmla="*/ 248549 w 616444"/>
                <a:gd name="connsiteY41" fmla="*/ 198782 h 460052"/>
                <a:gd name="connsiteX42" fmla="*/ 228423 w 616444"/>
                <a:gd name="connsiteY42" fmla="*/ 185121 h 460052"/>
                <a:gd name="connsiteX43" fmla="*/ 205456 w 616444"/>
                <a:gd name="connsiteY43" fmla="*/ 181054 h 460052"/>
                <a:gd name="connsiteX44" fmla="*/ 168124 w 616444"/>
                <a:gd name="connsiteY44" fmla="*/ 194689 h 460052"/>
                <a:gd name="connsiteX45" fmla="*/ 152299 w 616444"/>
                <a:gd name="connsiteY45" fmla="*/ 230065 h 460052"/>
                <a:gd name="connsiteX46" fmla="*/ 168124 w 616444"/>
                <a:gd name="connsiteY46" fmla="*/ 265442 h 460052"/>
                <a:gd name="connsiteX47" fmla="*/ 168124 w 616444"/>
                <a:gd name="connsiteY47" fmla="*/ 265442 h 460052"/>
                <a:gd name="connsiteX48" fmla="*/ 534534 w 616444"/>
                <a:gd name="connsiteY48" fmla="*/ 170157 h 460052"/>
                <a:gd name="connsiteX49" fmla="*/ 400926 w 616444"/>
                <a:gd name="connsiteY49" fmla="*/ 55841 h 460052"/>
                <a:gd name="connsiteX50" fmla="*/ 343417 w 616444"/>
                <a:gd name="connsiteY50" fmla="*/ 68068 h 460052"/>
                <a:gd name="connsiteX51" fmla="*/ 218386 w 616444"/>
                <a:gd name="connsiteY51" fmla="*/ 0 h 460052"/>
                <a:gd name="connsiteX52" fmla="*/ 71848 w 616444"/>
                <a:gd name="connsiteY52" fmla="*/ 137492 h 460052"/>
                <a:gd name="connsiteX53" fmla="*/ 71848 w 616444"/>
                <a:gd name="connsiteY53" fmla="*/ 149719 h 460052"/>
                <a:gd name="connsiteX54" fmla="*/ 0 w 616444"/>
                <a:gd name="connsiteY54" fmla="*/ 276313 h 460052"/>
                <a:gd name="connsiteX55" fmla="*/ 156627 w 616444"/>
                <a:gd name="connsiteY55" fmla="*/ 424624 h 460052"/>
                <a:gd name="connsiteX56" fmla="*/ 211243 w 616444"/>
                <a:gd name="connsiteY56" fmla="*/ 415161 h 460052"/>
                <a:gd name="connsiteX57" fmla="*/ 314662 w 616444"/>
                <a:gd name="connsiteY57" fmla="*/ 460053 h 460052"/>
                <a:gd name="connsiteX58" fmla="*/ 426762 w 616444"/>
                <a:gd name="connsiteY58" fmla="*/ 404211 h 460052"/>
                <a:gd name="connsiteX59" fmla="*/ 481378 w 616444"/>
                <a:gd name="connsiteY59" fmla="*/ 415161 h 460052"/>
                <a:gd name="connsiteX60" fmla="*/ 616445 w 616444"/>
                <a:gd name="connsiteY60" fmla="*/ 287184 h 460052"/>
                <a:gd name="connsiteX61" fmla="*/ 534560 w 616444"/>
                <a:gd name="connsiteY61" fmla="*/ 170157 h 460052"/>
                <a:gd name="connsiteX62" fmla="*/ 534560 w 616444"/>
                <a:gd name="connsiteY62" fmla="*/ 170157 h 46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6444" h="460052">
                  <a:moveTo>
                    <a:pt x="494282" y="368861"/>
                  </a:moveTo>
                  <a:lnTo>
                    <a:pt x="432497" y="368861"/>
                  </a:lnTo>
                  <a:lnTo>
                    <a:pt x="432497" y="356608"/>
                  </a:lnTo>
                  <a:lnTo>
                    <a:pt x="459818" y="330773"/>
                  </a:lnTo>
                  <a:cubicBezTo>
                    <a:pt x="465553" y="325298"/>
                    <a:pt x="469855" y="319876"/>
                    <a:pt x="472749" y="317138"/>
                  </a:cubicBezTo>
                  <a:cubicBezTo>
                    <a:pt x="475616" y="314401"/>
                    <a:pt x="477050" y="310308"/>
                    <a:pt x="477050" y="307623"/>
                  </a:cubicBezTo>
                  <a:cubicBezTo>
                    <a:pt x="477050" y="304938"/>
                    <a:pt x="475616" y="300845"/>
                    <a:pt x="472749" y="299463"/>
                  </a:cubicBezTo>
                  <a:cubicBezTo>
                    <a:pt x="469855" y="296752"/>
                    <a:pt x="467013" y="295396"/>
                    <a:pt x="462660" y="295396"/>
                  </a:cubicBezTo>
                  <a:cubicBezTo>
                    <a:pt x="455464" y="295396"/>
                    <a:pt x="449755" y="299463"/>
                    <a:pt x="443968" y="306293"/>
                  </a:cubicBezTo>
                  <a:lnTo>
                    <a:pt x="432471" y="299463"/>
                  </a:lnTo>
                  <a:cubicBezTo>
                    <a:pt x="436798" y="294015"/>
                    <a:pt x="441126" y="289896"/>
                    <a:pt x="445428" y="287210"/>
                  </a:cubicBezTo>
                  <a:cubicBezTo>
                    <a:pt x="449729" y="284447"/>
                    <a:pt x="456924" y="283143"/>
                    <a:pt x="464093" y="283143"/>
                  </a:cubicBezTo>
                  <a:cubicBezTo>
                    <a:pt x="471263" y="283143"/>
                    <a:pt x="478458" y="285881"/>
                    <a:pt x="484193" y="289896"/>
                  </a:cubicBezTo>
                  <a:cubicBezTo>
                    <a:pt x="489929" y="294015"/>
                    <a:pt x="492822" y="300845"/>
                    <a:pt x="492822" y="307623"/>
                  </a:cubicBezTo>
                  <a:cubicBezTo>
                    <a:pt x="492822" y="311716"/>
                    <a:pt x="491388" y="315783"/>
                    <a:pt x="489955" y="319876"/>
                  </a:cubicBezTo>
                  <a:cubicBezTo>
                    <a:pt x="487087" y="323943"/>
                    <a:pt x="482785" y="329391"/>
                    <a:pt x="477050" y="334840"/>
                  </a:cubicBezTo>
                  <a:lnTo>
                    <a:pt x="455464" y="355252"/>
                  </a:lnTo>
                  <a:lnTo>
                    <a:pt x="495716" y="355252"/>
                  </a:lnTo>
                  <a:lnTo>
                    <a:pt x="495716" y="368861"/>
                  </a:lnTo>
                  <a:lnTo>
                    <a:pt x="494256" y="368861"/>
                  </a:lnTo>
                  <a:close/>
                  <a:moveTo>
                    <a:pt x="415265" y="283117"/>
                  </a:moveTo>
                  <a:cubicBezTo>
                    <a:pt x="400900" y="296726"/>
                    <a:pt x="382208" y="303504"/>
                    <a:pt x="359215" y="303504"/>
                  </a:cubicBezTo>
                  <a:cubicBezTo>
                    <a:pt x="337681" y="303504"/>
                    <a:pt x="318989" y="296726"/>
                    <a:pt x="303191" y="283117"/>
                  </a:cubicBezTo>
                  <a:cubicBezTo>
                    <a:pt x="287367" y="269535"/>
                    <a:pt x="280198" y="251782"/>
                    <a:pt x="280198" y="231421"/>
                  </a:cubicBezTo>
                  <a:cubicBezTo>
                    <a:pt x="280198" y="211061"/>
                    <a:pt x="287367" y="193307"/>
                    <a:pt x="303191" y="179673"/>
                  </a:cubicBezTo>
                  <a:cubicBezTo>
                    <a:pt x="317529" y="166116"/>
                    <a:pt x="336221" y="159312"/>
                    <a:pt x="359215" y="159312"/>
                  </a:cubicBezTo>
                  <a:cubicBezTo>
                    <a:pt x="380775" y="159312"/>
                    <a:pt x="399467" y="166116"/>
                    <a:pt x="415265" y="179673"/>
                  </a:cubicBezTo>
                  <a:cubicBezTo>
                    <a:pt x="431089" y="193307"/>
                    <a:pt x="438232" y="211008"/>
                    <a:pt x="438232" y="231421"/>
                  </a:cubicBezTo>
                  <a:cubicBezTo>
                    <a:pt x="438232" y="251834"/>
                    <a:pt x="431089" y="268179"/>
                    <a:pt x="415265" y="283117"/>
                  </a:cubicBezTo>
                  <a:lnTo>
                    <a:pt x="415265" y="283117"/>
                  </a:lnTo>
                  <a:close/>
                  <a:moveTo>
                    <a:pt x="168124" y="265390"/>
                  </a:moveTo>
                  <a:cubicBezTo>
                    <a:pt x="178161" y="274958"/>
                    <a:pt x="189631" y="280406"/>
                    <a:pt x="204022" y="280406"/>
                  </a:cubicBezTo>
                  <a:cubicBezTo>
                    <a:pt x="212677" y="280406"/>
                    <a:pt x="219820" y="279024"/>
                    <a:pt x="227015" y="276313"/>
                  </a:cubicBezTo>
                  <a:cubicBezTo>
                    <a:pt x="232751" y="273628"/>
                    <a:pt x="239946" y="269561"/>
                    <a:pt x="247115" y="262705"/>
                  </a:cubicBezTo>
                  <a:lnTo>
                    <a:pt x="262939" y="279051"/>
                  </a:lnTo>
                  <a:cubicBezTo>
                    <a:pt x="247115" y="295396"/>
                    <a:pt x="228449" y="303530"/>
                    <a:pt x="205482" y="303530"/>
                  </a:cubicBezTo>
                  <a:cubicBezTo>
                    <a:pt x="182514" y="303530"/>
                    <a:pt x="163822" y="296752"/>
                    <a:pt x="149458" y="283143"/>
                  </a:cubicBezTo>
                  <a:cubicBezTo>
                    <a:pt x="135067" y="269561"/>
                    <a:pt x="126438" y="251808"/>
                    <a:pt x="126438" y="231447"/>
                  </a:cubicBezTo>
                  <a:cubicBezTo>
                    <a:pt x="126438" y="211087"/>
                    <a:pt x="133633" y="193333"/>
                    <a:pt x="149458" y="178395"/>
                  </a:cubicBezTo>
                  <a:cubicBezTo>
                    <a:pt x="165230" y="164735"/>
                    <a:pt x="183922" y="157904"/>
                    <a:pt x="206915" y="157904"/>
                  </a:cubicBezTo>
                  <a:cubicBezTo>
                    <a:pt x="229909" y="157904"/>
                    <a:pt x="249983" y="166116"/>
                    <a:pt x="264373" y="182436"/>
                  </a:cubicBezTo>
                  <a:lnTo>
                    <a:pt x="248549" y="198782"/>
                  </a:lnTo>
                  <a:cubicBezTo>
                    <a:pt x="241354" y="191951"/>
                    <a:pt x="234184" y="187885"/>
                    <a:pt x="228423" y="185121"/>
                  </a:cubicBezTo>
                  <a:cubicBezTo>
                    <a:pt x="222688" y="182462"/>
                    <a:pt x="214059" y="181054"/>
                    <a:pt x="205456" y="181054"/>
                  </a:cubicBezTo>
                  <a:cubicBezTo>
                    <a:pt x="191091" y="181054"/>
                    <a:pt x="178161" y="185121"/>
                    <a:pt x="168124" y="194689"/>
                  </a:cubicBezTo>
                  <a:cubicBezTo>
                    <a:pt x="158035" y="204230"/>
                    <a:pt x="152299" y="215154"/>
                    <a:pt x="152299" y="230065"/>
                  </a:cubicBezTo>
                  <a:cubicBezTo>
                    <a:pt x="153733" y="245056"/>
                    <a:pt x="158035" y="255953"/>
                    <a:pt x="168124" y="265442"/>
                  </a:cubicBezTo>
                  <a:lnTo>
                    <a:pt x="168124" y="265442"/>
                  </a:lnTo>
                  <a:close/>
                  <a:moveTo>
                    <a:pt x="534534" y="170157"/>
                  </a:moveTo>
                  <a:cubicBezTo>
                    <a:pt x="527313" y="106208"/>
                    <a:pt x="469855" y="55841"/>
                    <a:pt x="400926" y="55841"/>
                  </a:cubicBezTo>
                  <a:cubicBezTo>
                    <a:pt x="380775" y="55841"/>
                    <a:pt x="360675" y="59882"/>
                    <a:pt x="343417" y="68068"/>
                  </a:cubicBezTo>
                  <a:cubicBezTo>
                    <a:pt x="317529" y="27269"/>
                    <a:pt x="271594" y="0"/>
                    <a:pt x="218386" y="0"/>
                  </a:cubicBezTo>
                  <a:cubicBezTo>
                    <a:pt x="137935" y="0"/>
                    <a:pt x="71848" y="62620"/>
                    <a:pt x="71848" y="137492"/>
                  </a:cubicBezTo>
                  <a:lnTo>
                    <a:pt x="71848" y="149719"/>
                  </a:lnTo>
                  <a:cubicBezTo>
                    <a:pt x="28729" y="176961"/>
                    <a:pt x="0" y="223235"/>
                    <a:pt x="0" y="276313"/>
                  </a:cubicBezTo>
                  <a:cubicBezTo>
                    <a:pt x="0" y="357938"/>
                    <a:pt x="70440" y="424624"/>
                    <a:pt x="156627" y="424624"/>
                  </a:cubicBezTo>
                  <a:cubicBezTo>
                    <a:pt x="175293" y="424624"/>
                    <a:pt x="193959" y="421965"/>
                    <a:pt x="211243" y="415161"/>
                  </a:cubicBezTo>
                  <a:cubicBezTo>
                    <a:pt x="235696" y="442299"/>
                    <a:pt x="273002" y="460053"/>
                    <a:pt x="314662" y="460053"/>
                  </a:cubicBezTo>
                  <a:cubicBezTo>
                    <a:pt x="360649" y="460053"/>
                    <a:pt x="402308" y="438284"/>
                    <a:pt x="426762" y="404211"/>
                  </a:cubicBezTo>
                  <a:cubicBezTo>
                    <a:pt x="443994" y="411068"/>
                    <a:pt x="462686" y="415161"/>
                    <a:pt x="481378" y="415161"/>
                  </a:cubicBezTo>
                  <a:cubicBezTo>
                    <a:pt x="556067" y="415161"/>
                    <a:pt x="616445" y="357938"/>
                    <a:pt x="616445" y="287184"/>
                  </a:cubicBezTo>
                  <a:cubicBezTo>
                    <a:pt x="616471" y="235462"/>
                    <a:pt x="581955" y="189214"/>
                    <a:pt x="534560" y="170157"/>
                  </a:cubicBezTo>
                  <a:lnTo>
                    <a:pt x="534560" y="170157"/>
                  </a:lnTo>
                  <a:close/>
                </a:path>
              </a:pathLst>
            </a:custGeom>
            <a:solidFill>
              <a:schemeClr val="accent2"/>
            </a:solidFill>
            <a:ln w="0" cap="flat">
              <a:noFill/>
              <a:prstDash val="solid"/>
              <a:miter/>
            </a:ln>
          </p:spPr>
          <p:txBody>
            <a:bodyPr rtlCol="0" anchor="ctr"/>
            <a:lstStyle/>
            <a:p>
              <a:endParaRPr lang="en-US" sz="1049"/>
            </a:p>
          </p:txBody>
        </p:sp>
        <p:sp>
          <p:nvSpPr>
            <p:cNvPr id="38" name="Freeform: Shape 37">
              <a:extLst>
                <a:ext uri="{FF2B5EF4-FFF2-40B4-BE49-F238E27FC236}">
                  <a16:creationId xmlns:a16="http://schemas.microsoft.com/office/drawing/2014/main" id="{A4AF8F40-9930-E20C-80D9-1761922044CD}"/>
                </a:ext>
              </a:extLst>
            </p:cNvPr>
            <p:cNvSpPr/>
            <p:nvPr/>
          </p:nvSpPr>
          <p:spPr>
            <a:xfrm>
              <a:off x="4966017" y="1028582"/>
              <a:ext cx="65461" cy="65461"/>
            </a:xfrm>
            <a:custGeom>
              <a:avLst/>
              <a:gdLst>
                <a:gd name="connsiteX0" fmla="*/ 65461 w 65461"/>
                <a:gd name="connsiteY0" fmla="*/ 32718 h 65461"/>
                <a:gd name="connsiteX1" fmla="*/ 32744 w 65461"/>
                <a:gd name="connsiteY1" fmla="*/ 65461 h 65461"/>
                <a:gd name="connsiteX2" fmla="*/ 0 w 65461"/>
                <a:gd name="connsiteY2" fmla="*/ 32718 h 65461"/>
                <a:gd name="connsiteX3" fmla="*/ 32744 w 65461"/>
                <a:gd name="connsiteY3" fmla="*/ 0 h 65461"/>
                <a:gd name="connsiteX4" fmla="*/ 65461 w 65461"/>
                <a:gd name="connsiteY4" fmla="*/ 32718 h 65461"/>
                <a:gd name="connsiteX5" fmla="*/ 65461 w 65461"/>
                <a:gd name="connsiteY5" fmla="*/ 32718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61" h="65461">
                  <a:moveTo>
                    <a:pt x="65461" y="32718"/>
                  </a:moveTo>
                  <a:cubicBezTo>
                    <a:pt x="65461" y="50784"/>
                    <a:pt x="50810" y="65461"/>
                    <a:pt x="32744" y="65461"/>
                  </a:cubicBezTo>
                  <a:cubicBezTo>
                    <a:pt x="14677" y="65461"/>
                    <a:pt x="0" y="50784"/>
                    <a:pt x="0" y="32718"/>
                  </a:cubicBezTo>
                  <a:cubicBezTo>
                    <a:pt x="0" y="14651"/>
                    <a:pt x="14651" y="0"/>
                    <a:pt x="32744" y="0"/>
                  </a:cubicBezTo>
                  <a:cubicBezTo>
                    <a:pt x="50836" y="0"/>
                    <a:pt x="65461" y="14651"/>
                    <a:pt x="65461" y="32718"/>
                  </a:cubicBezTo>
                  <a:lnTo>
                    <a:pt x="65461" y="32718"/>
                  </a:lnTo>
                  <a:close/>
                </a:path>
              </a:pathLst>
            </a:custGeom>
            <a:solidFill>
              <a:schemeClr val="accent1"/>
            </a:solidFill>
            <a:ln w="0" cap="flat">
              <a:noFill/>
              <a:prstDash val="solid"/>
              <a:miter/>
            </a:ln>
          </p:spPr>
          <p:txBody>
            <a:bodyPr rtlCol="0" anchor="ctr"/>
            <a:lstStyle/>
            <a:p>
              <a:endParaRPr lang="en-US" sz="1049"/>
            </a:p>
          </p:txBody>
        </p:sp>
        <p:sp>
          <p:nvSpPr>
            <p:cNvPr id="39" name="Freeform: Shape 38">
              <a:extLst>
                <a:ext uri="{FF2B5EF4-FFF2-40B4-BE49-F238E27FC236}">
                  <a16:creationId xmlns:a16="http://schemas.microsoft.com/office/drawing/2014/main" id="{0B7211D7-A9B3-7A9B-B068-E6DE536F7853}"/>
                </a:ext>
              </a:extLst>
            </p:cNvPr>
            <p:cNvSpPr/>
            <p:nvPr/>
          </p:nvSpPr>
          <p:spPr>
            <a:xfrm>
              <a:off x="4968416" y="868149"/>
              <a:ext cx="30345" cy="30345"/>
            </a:xfrm>
            <a:custGeom>
              <a:avLst/>
              <a:gdLst>
                <a:gd name="connsiteX0" fmla="*/ 30345 w 30345"/>
                <a:gd name="connsiteY0" fmla="*/ 15173 h 30345"/>
                <a:gd name="connsiteX1" fmla="*/ 15173 w 30345"/>
                <a:gd name="connsiteY1" fmla="*/ 30345 h 30345"/>
                <a:gd name="connsiteX2" fmla="*/ 0 w 30345"/>
                <a:gd name="connsiteY2" fmla="*/ 15173 h 30345"/>
                <a:gd name="connsiteX3" fmla="*/ 15173 w 30345"/>
                <a:gd name="connsiteY3" fmla="*/ 0 h 30345"/>
                <a:gd name="connsiteX4" fmla="*/ 30345 w 30345"/>
                <a:gd name="connsiteY4" fmla="*/ 15173 h 30345"/>
                <a:gd name="connsiteX5" fmla="*/ 30345 w 30345"/>
                <a:gd name="connsiteY5" fmla="*/ 15173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45" h="30345">
                  <a:moveTo>
                    <a:pt x="30345" y="15173"/>
                  </a:moveTo>
                  <a:cubicBezTo>
                    <a:pt x="30345" y="23541"/>
                    <a:pt x="23567" y="30345"/>
                    <a:pt x="15173" y="30345"/>
                  </a:cubicBezTo>
                  <a:cubicBezTo>
                    <a:pt x="6778" y="30345"/>
                    <a:pt x="0" y="23567"/>
                    <a:pt x="0" y="15173"/>
                  </a:cubicBezTo>
                  <a:cubicBezTo>
                    <a:pt x="0" y="6778"/>
                    <a:pt x="6778" y="0"/>
                    <a:pt x="15173" y="0"/>
                  </a:cubicBezTo>
                  <a:cubicBezTo>
                    <a:pt x="23567" y="0"/>
                    <a:pt x="30345" y="6778"/>
                    <a:pt x="30345" y="15173"/>
                  </a:cubicBezTo>
                  <a:lnTo>
                    <a:pt x="30345" y="15173"/>
                  </a:lnTo>
                  <a:close/>
                </a:path>
              </a:pathLst>
            </a:custGeom>
            <a:solidFill>
              <a:schemeClr val="accent1"/>
            </a:solidFill>
            <a:ln w="0" cap="flat">
              <a:noFill/>
              <a:prstDash val="solid"/>
              <a:miter/>
            </a:ln>
          </p:spPr>
          <p:txBody>
            <a:bodyPr rtlCol="0" anchor="ctr"/>
            <a:lstStyle/>
            <a:p>
              <a:endParaRPr lang="en-US" sz="1049"/>
            </a:p>
          </p:txBody>
        </p:sp>
        <p:sp>
          <p:nvSpPr>
            <p:cNvPr id="40" name="Freeform: Shape 39">
              <a:extLst>
                <a:ext uri="{FF2B5EF4-FFF2-40B4-BE49-F238E27FC236}">
                  <a16:creationId xmlns:a16="http://schemas.microsoft.com/office/drawing/2014/main" id="{E5C6CC76-6B16-997E-3370-6E5E3A0E2BD8}"/>
                </a:ext>
              </a:extLst>
            </p:cNvPr>
            <p:cNvSpPr/>
            <p:nvPr/>
          </p:nvSpPr>
          <p:spPr>
            <a:xfrm>
              <a:off x="5007208" y="694290"/>
              <a:ext cx="55137" cy="55111"/>
            </a:xfrm>
            <a:custGeom>
              <a:avLst/>
              <a:gdLst>
                <a:gd name="connsiteX0" fmla="*/ 55137 w 55137"/>
                <a:gd name="connsiteY0" fmla="*/ 27556 h 55111"/>
                <a:gd name="connsiteX1" fmla="*/ 27582 w 55137"/>
                <a:gd name="connsiteY1" fmla="*/ 55111 h 55111"/>
                <a:gd name="connsiteX2" fmla="*/ 0 w 55137"/>
                <a:gd name="connsiteY2" fmla="*/ 27556 h 55111"/>
                <a:gd name="connsiteX3" fmla="*/ 27582 w 55137"/>
                <a:gd name="connsiteY3" fmla="*/ 0 h 55111"/>
                <a:gd name="connsiteX4" fmla="*/ 55137 w 55137"/>
                <a:gd name="connsiteY4" fmla="*/ 27556 h 55111"/>
                <a:gd name="connsiteX5" fmla="*/ 55137 w 55137"/>
                <a:gd name="connsiteY5" fmla="*/ 27556 h 5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37" h="55111">
                  <a:moveTo>
                    <a:pt x="55137" y="27556"/>
                  </a:moveTo>
                  <a:cubicBezTo>
                    <a:pt x="55137" y="42780"/>
                    <a:pt x="42807" y="55111"/>
                    <a:pt x="27582" y="55111"/>
                  </a:cubicBezTo>
                  <a:cubicBezTo>
                    <a:pt x="12357" y="55111"/>
                    <a:pt x="0" y="42780"/>
                    <a:pt x="0" y="27556"/>
                  </a:cubicBezTo>
                  <a:cubicBezTo>
                    <a:pt x="0" y="12331"/>
                    <a:pt x="12383" y="0"/>
                    <a:pt x="27582" y="0"/>
                  </a:cubicBezTo>
                  <a:cubicBezTo>
                    <a:pt x="42780" y="0"/>
                    <a:pt x="55137" y="12357"/>
                    <a:pt x="55137" y="27556"/>
                  </a:cubicBezTo>
                  <a:lnTo>
                    <a:pt x="55137" y="27556"/>
                  </a:lnTo>
                  <a:close/>
                </a:path>
              </a:pathLst>
            </a:custGeom>
            <a:solidFill>
              <a:schemeClr val="accent1"/>
            </a:solidFill>
            <a:ln w="0" cap="flat">
              <a:noFill/>
              <a:prstDash val="solid"/>
              <a:miter/>
            </a:ln>
          </p:spPr>
          <p:txBody>
            <a:bodyPr rtlCol="0" anchor="ctr"/>
            <a:lstStyle/>
            <a:p>
              <a:endParaRPr lang="en-US" sz="1049"/>
            </a:p>
          </p:txBody>
        </p:sp>
        <p:sp>
          <p:nvSpPr>
            <p:cNvPr id="41" name="Freeform: Shape 40">
              <a:extLst>
                <a:ext uri="{FF2B5EF4-FFF2-40B4-BE49-F238E27FC236}">
                  <a16:creationId xmlns:a16="http://schemas.microsoft.com/office/drawing/2014/main" id="{F4B7280F-A4AC-AFC6-5959-9A65A2474842}"/>
                </a:ext>
              </a:extLst>
            </p:cNvPr>
            <p:cNvSpPr/>
            <p:nvPr/>
          </p:nvSpPr>
          <p:spPr>
            <a:xfrm>
              <a:off x="5432327" y="1307659"/>
              <a:ext cx="32248" cy="32248"/>
            </a:xfrm>
            <a:custGeom>
              <a:avLst/>
              <a:gdLst>
                <a:gd name="connsiteX0" fmla="*/ 32248 w 32248"/>
                <a:gd name="connsiteY0" fmla="*/ 16137 h 32248"/>
                <a:gd name="connsiteX1" fmla="*/ 16111 w 32248"/>
                <a:gd name="connsiteY1" fmla="*/ 32248 h 32248"/>
                <a:gd name="connsiteX2" fmla="*/ 0 w 32248"/>
                <a:gd name="connsiteY2" fmla="*/ 16137 h 32248"/>
                <a:gd name="connsiteX3" fmla="*/ 16111 w 32248"/>
                <a:gd name="connsiteY3" fmla="*/ 0 h 32248"/>
                <a:gd name="connsiteX4" fmla="*/ 32248 w 32248"/>
                <a:gd name="connsiteY4" fmla="*/ 16137 h 32248"/>
                <a:gd name="connsiteX5" fmla="*/ 32248 w 32248"/>
                <a:gd name="connsiteY5" fmla="*/ 16137 h 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48" h="32248">
                  <a:moveTo>
                    <a:pt x="32248" y="16137"/>
                  </a:moveTo>
                  <a:cubicBezTo>
                    <a:pt x="32248" y="25027"/>
                    <a:pt x="25027" y="32248"/>
                    <a:pt x="16111" y="32248"/>
                  </a:cubicBezTo>
                  <a:cubicBezTo>
                    <a:pt x="7195" y="32248"/>
                    <a:pt x="0" y="25027"/>
                    <a:pt x="0" y="16137"/>
                  </a:cubicBezTo>
                  <a:cubicBezTo>
                    <a:pt x="0" y="7247"/>
                    <a:pt x="7221" y="0"/>
                    <a:pt x="16111" y="0"/>
                  </a:cubicBezTo>
                  <a:cubicBezTo>
                    <a:pt x="25001" y="0"/>
                    <a:pt x="32248" y="7247"/>
                    <a:pt x="32248" y="16137"/>
                  </a:cubicBezTo>
                  <a:lnTo>
                    <a:pt x="32248" y="16137"/>
                  </a:lnTo>
                  <a:close/>
                </a:path>
              </a:pathLst>
            </a:custGeom>
            <a:solidFill>
              <a:schemeClr val="accent1"/>
            </a:solidFill>
            <a:ln w="0" cap="flat">
              <a:noFill/>
              <a:prstDash val="solid"/>
              <a:miter/>
            </a:ln>
          </p:spPr>
          <p:txBody>
            <a:bodyPr rtlCol="0" anchor="ctr"/>
            <a:lstStyle/>
            <a:p>
              <a:endParaRPr lang="en-US" sz="1049"/>
            </a:p>
          </p:txBody>
        </p:sp>
        <p:sp>
          <p:nvSpPr>
            <p:cNvPr id="42" name="Freeform: Shape 41">
              <a:extLst>
                <a:ext uri="{FF2B5EF4-FFF2-40B4-BE49-F238E27FC236}">
                  <a16:creationId xmlns:a16="http://schemas.microsoft.com/office/drawing/2014/main" id="{01C30A02-7A3F-8813-8502-BCCC4776BF2E}"/>
                </a:ext>
              </a:extLst>
            </p:cNvPr>
            <p:cNvSpPr/>
            <p:nvPr/>
          </p:nvSpPr>
          <p:spPr>
            <a:xfrm>
              <a:off x="5443563" y="1208959"/>
              <a:ext cx="37514" cy="37540"/>
            </a:xfrm>
            <a:custGeom>
              <a:avLst/>
              <a:gdLst>
                <a:gd name="connsiteX0" fmla="*/ 37514 w 37514"/>
                <a:gd name="connsiteY0" fmla="*/ 18796 h 37540"/>
                <a:gd name="connsiteX1" fmla="*/ 18770 w 37514"/>
                <a:gd name="connsiteY1" fmla="*/ 0 h 37540"/>
                <a:gd name="connsiteX2" fmla="*/ 0 w 37514"/>
                <a:gd name="connsiteY2" fmla="*/ 18796 h 37540"/>
                <a:gd name="connsiteX3" fmla="*/ 18770 w 37514"/>
                <a:gd name="connsiteY3" fmla="*/ 37540 h 37540"/>
                <a:gd name="connsiteX4" fmla="*/ 37514 w 37514"/>
                <a:gd name="connsiteY4" fmla="*/ 18796 h 37540"/>
                <a:gd name="connsiteX5" fmla="*/ 37514 w 37514"/>
                <a:gd name="connsiteY5" fmla="*/ 18796 h 3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4" h="37540">
                  <a:moveTo>
                    <a:pt x="37514" y="18796"/>
                  </a:moveTo>
                  <a:cubicBezTo>
                    <a:pt x="37514" y="8421"/>
                    <a:pt x="29120" y="0"/>
                    <a:pt x="18770" y="0"/>
                  </a:cubicBezTo>
                  <a:cubicBezTo>
                    <a:pt x="8421" y="0"/>
                    <a:pt x="0" y="8421"/>
                    <a:pt x="0" y="18796"/>
                  </a:cubicBezTo>
                  <a:cubicBezTo>
                    <a:pt x="0" y="29172"/>
                    <a:pt x="8394" y="37540"/>
                    <a:pt x="18770" y="37540"/>
                  </a:cubicBezTo>
                  <a:cubicBezTo>
                    <a:pt x="29146" y="37540"/>
                    <a:pt x="37514" y="29120"/>
                    <a:pt x="37514" y="18796"/>
                  </a:cubicBezTo>
                  <a:lnTo>
                    <a:pt x="37514" y="18796"/>
                  </a:lnTo>
                  <a:close/>
                </a:path>
              </a:pathLst>
            </a:custGeom>
            <a:solidFill>
              <a:schemeClr val="accent1"/>
            </a:solidFill>
            <a:ln w="0" cap="flat">
              <a:noFill/>
              <a:prstDash val="solid"/>
              <a:miter/>
            </a:ln>
          </p:spPr>
          <p:txBody>
            <a:bodyPr rtlCol="0" anchor="ctr"/>
            <a:lstStyle/>
            <a:p>
              <a:endParaRPr lang="en-US" sz="1049"/>
            </a:p>
          </p:txBody>
        </p:sp>
        <p:sp>
          <p:nvSpPr>
            <p:cNvPr id="43" name="Freeform: Shape 42">
              <a:extLst>
                <a:ext uri="{FF2B5EF4-FFF2-40B4-BE49-F238E27FC236}">
                  <a16:creationId xmlns:a16="http://schemas.microsoft.com/office/drawing/2014/main" id="{E8448216-891E-7781-3E26-AEB96748DDFE}"/>
                </a:ext>
              </a:extLst>
            </p:cNvPr>
            <p:cNvSpPr/>
            <p:nvPr/>
          </p:nvSpPr>
          <p:spPr>
            <a:xfrm>
              <a:off x="5030931" y="1155438"/>
              <a:ext cx="76488" cy="76462"/>
            </a:xfrm>
            <a:custGeom>
              <a:avLst/>
              <a:gdLst>
                <a:gd name="connsiteX0" fmla="*/ 76489 w 76488"/>
                <a:gd name="connsiteY0" fmla="*/ 38218 h 76462"/>
                <a:gd name="connsiteX1" fmla="*/ 38244 w 76488"/>
                <a:gd name="connsiteY1" fmla="*/ 76463 h 76462"/>
                <a:gd name="connsiteX2" fmla="*/ 0 w 76488"/>
                <a:gd name="connsiteY2" fmla="*/ 38218 h 76462"/>
                <a:gd name="connsiteX3" fmla="*/ 38244 w 76488"/>
                <a:gd name="connsiteY3" fmla="*/ 0 h 76462"/>
                <a:gd name="connsiteX4" fmla="*/ 76489 w 76488"/>
                <a:gd name="connsiteY4" fmla="*/ 38218 h 76462"/>
                <a:gd name="connsiteX5" fmla="*/ 76489 w 76488"/>
                <a:gd name="connsiteY5" fmla="*/ 38218 h 7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88" h="76462">
                  <a:moveTo>
                    <a:pt x="76489" y="38218"/>
                  </a:moveTo>
                  <a:cubicBezTo>
                    <a:pt x="76489" y="59335"/>
                    <a:pt x="59387" y="76463"/>
                    <a:pt x="38244" y="76463"/>
                  </a:cubicBezTo>
                  <a:cubicBezTo>
                    <a:pt x="17102" y="76463"/>
                    <a:pt x="0" y="59335"/>
                    <a:pt x="0" y="38218"/>
                  </a:cubicBezTo>
                  <a:cubicBezTo>
                    <a:pt x="0" y="17102"/>
                    <a:pt x="17102" y="0"/>
                    <a:pt x="38244" y="0"/>
                  </a:cubicBezTo>
                  <a:cubicBezTo>
                    <a:pt x="59387" y="0"/>
                    <a:pt x="76489" y="17128"/>
                    <a:pt x="76489" y="38218"/>
                  </a:cubicBezTo>
                  <a:lnTo>
                    <a:pt x="76489" y="38218"/>
                  </a:lnTo>
                  <a:close/>
                </a:path>
              </a:pathLst>
            </a:custGeom>
            <a:solidFill>
              <a:schemeClr val="accent1"/>
            </a:solidFill>
            <a:ln w="0" cap="flat">
              <a:noFill/>
              <a:prstDash val="solid"/>
              <a:miter/>
            </a:ln>
          </p:spPr>
          <p:txBody>
            <a:bodyPr rtlCol="0" anchor="ctr"/>
            <a:lstStyle/>
            <a:p>
              <a:endParaRPr lang="en-US" sz="1049"/>
            </a:p>
          </p:txBody>
        </p:sp>
        <p:sp>
          <p:nvSpPr>
            <p:cNvPr id="44" name="Freeform: Shape 43">
              <a:extLst>
                <a:ext uri="{FF2B5EF4-FFF2-40B4-BE49-F238E27FC236}">
                  <a16:creationId xmlns:a16="http://schemas.microsoft.com/office/drawing/2014/main" id="{28A3DB6E-9417-E2A3-FA34-401734A9155A}"/>
                </a:ext>
              </a:extLst>
            </p:cNvPr>
            <p:cNvSpPr/>
            <p:nvPr/>
          </p:nvSpPr>
          <p:spPr>
            <a:xfrm>
              <a:off x="5130780" y="1058643"/>
              <a:ext cx="131133" cy="223322"/>
            </a:xfrm>
            <a:custGeom>
              <a:avLst/>
              <a:gdLst>
                <a:gd name="connsiteX0" fmla="*/ 26720 w 131133"/>
                <a:gd name="connsiteY0" fmla="*/ 154825 h 223322"/>
                <a:gd name="connsiteX1" fmla="*/ 26746 w 131133"/>
                <a:gd name="connsiteY1" fmla="*/ 119527 h 223322"/>
                <a:gd name="connsiteX2" fmla="*/ 8210 w 131133"/>
                <a:gd name="connsiteY2" fmla="*/ 86366 h 223322"/>
                <a:gd name="connsiteX3" fmla="*/ 4378 w 131133"/>
                <a:gd name="connsiteY3" fmla="*/ 66293 h 223322"/>
                <a:gd name="connsiteX4" fmla="*/ 54875 w 131133"/>
                <a:gd name="connsiteY4" fmla="*/ 5759 h 223322"/>
                <a:gd name="connsiteX5" fmla="*/ 77947 w 131133"/>
                <a:gd name="connsiteY5" fmla="*/ 7114 h 223322"/>
                <a:gd name="connsiteX6" fmla="*/ 124507 w 131133"/>
                <a:gd name="connsiteY6" fmla="*/ 62904 h 223322"/>
                <a:gd name="connsiteX7" fmla="*/ 117442 w 131133"/>
                <a:gd name="connsiteY7" fmla="*/ 88739 h 223322"/>
                <a:gd name="connsiteX8" fmla="*/ 104616 w 131133"/>
                <a:gd name="connsiteY8" fmla="*/ 109047 h 223322"/>
                <a:gd name="connsiteX9" fmla="*/ 104825 w 131133"/>
                <a:gd name="connsiteY9" fmla="*/ 198310 h 223322"/>
                <a:gd name="connsiteX10" fmla="*/ 81310 w 131133"/>
                <a:gd name="connsiteY10" fmla="*/ 222268 h 223322"/>
                <a:gd name="connsiteX11" fmla="*/ 26694 w 131133"/>
                <a:gd name="connsiteY11" fmla="*/ 171406 h 223322"/>
                <a:gd name="connsiteX12" fmla="*/ 26694 w 131133"/>
                <a:gd name="connsiteY12" fmla="*/ 154851 h 223322"/>
                <a:gd name="connsiteX13" fmla="*/ 26694 w 131133"/>
                <a:gd name="connsiteY13" fmla="*/ 154851 h 22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133" h="223322">
                  <a:moveTo>
                    <a:pt x="26720" y="154825"/>
                  </a:moveTo>
                  <a:cubicBezTo>
                    <a:pt x="26720" y="143042"/>
                    <a:pt x="26642" y="131258"/>
                    <a:pt x="26746" y="119527"/>
                  </a:cubicBezTo>
                  <a:cubicBezTo>
                    <a:pt x="26902" y="104954"/>
                    <a:pt x="29275" y="90459"/>
                    <a:pt x="8210" y="86366"/>
                  </a:cubicBezTo>
                  <a:cubicBezTo>
                    <a:pt x="-1957" y="84385"/>
                    <a:pt x="-2009" y="74192"/>
                    <a:pt x="4378" y="66293"/>
                  </a:cubicBezTo>
                  <a:cubicBezTo>
                    <a:pt x="20984" y="45906"/>
                    <a:pt x="37695" y="25572"/>
                    <a:pt x="54875" y="5759"/>
                  </a:cubicBezTo>
                  <a:cubicBezTo>
                    <a:pt x="62409" y="-2949"/>
                    <a:pt x="70960" y="-1202"/>
                    <a:pt x="77947" y="7114"/>
                  </a:cubicBezTo>
                  <a:cubicBezTo>
                    <a:pt x="93563" y="25546"/>
                    <a:pt x="109048" y="44212"/>
                    <a:pt x="124507" y="62904"/>
                  </a:cubicBezTo>
                  <a:cubicBezTo>
                    <a:pt x="134362" y="74791"/>
                    <a:pt x="134179" y="84724"/>
                    <a:pt x="117442" y="88739"/>
                  </a:cubicBezTo>
                  <a:cubicBezTo>
                    <a:pt x="105685" y="91632"/>
                    <a:pt x="104590" y="99375"/>
                    <a:pt x="104616" y="109047"/>
                  </a:cubicBezTo>
                  <a:cubicBezTo>
                    <a:pt x="104746" y="138793"/>
                    <a:pt x="104016" y="168616"/>
                    <a:pt x="104825" y="198310"/>
                  </a:cubicBezTo>
                  <a:cubicBezTo>
                    <a:pt x="105346" y="215594"/>
                    <a:pt x="97290" y="221329"/>
                    <a:pt x="81310" y="222268"/>
                  </a:cubicBezTo>
                  <a:cubicBezTo>
                    <a:pt x="27684" y="225422"/>
                    <a:pt x="26694" y="224823"/>
                    <a:pt x="26694" y="171406"/>
                  </a:cubicBezTo>
                  <a:lnTo>
                    <a:pt x="26694" y="154851"/>
                  </a:lnTo>
                  <a:lnTo>
                    <a:pt x="26694" y="154851"/>
                  </a:lnTo>
                  <a:close/>
                </a:path>
              </a:pathLst>
            </a:custGeom>
            <a:solidFill>
              <a:schemeClr val="accent1"/>
            </a:solidFill>
            <a:ln w="0" cap="flat">
              <a:noFill/>
              <a:prstDash val="solid"/>
              <a:miter/>
            </a:ln>
          </p:spPr>
          <p:txBody>
            <a:bodyPr rtlCol="0" anchor="ctr"/>
            <a:lstStyle/>
            <a:p>
              <a:endParaRPr lang="en-US" sz="1049"/>
            </a:p>
          </p:txBody>
        </p:sp>
        <p:sp>
          <p:nvSpPr>
            <p:cNvPr id="45" name="Freeform: Shape 44">
              <a:extLst>
                <a:ext uri="{FF2B5EF4-FFF2-40B4-BE49-F238E27FC236}">
                  <a16:creationId xmlns:a16="http://schemas.microsoft.com/office/drawing/2014/main" id="{908BE3F7-B646-1EBE-B620-FB66B7F2BA27}"/>
                </a:ext>
              </a:extLst>
            </p:cNvPr>
            <p:cNvSpPr/>
            <p:nvPr/>
          </p:nvSpPr>
          <p:spPr>
            <a:xfrm>
              <a:off x="5298020" y="1105221"/>
              <a:ext cx="131116" cy="223301"/>
            </a:xfrm>
            <a:custGeom>
              <a:avLst/>
              <a:gdLst>
                <a:gd name="connsiteX0" fmla="*/ 26717 w 131116"/>
                <a:gd name="connsiteY0" fmla="*/ 154861 h 223301"/>
                <a:gd name="connsiteX1" fmla="*/ 26743 w 131116"/>
                <a:gd name="connsiteY1" fmla="*/ 119536 h 223301"/>
                <a:gd name="connsiteX2" fmla="*/ 8208 w 131116"/>
                <a:gd name="connsiteY2" fmla="*/ 86401 h 223301"/>
                <a:gd name="connsiteX3" fmla="*/ 4376 w 131116"/>
                <a:gd name="connsiteY3" fmla="*/ 66328 h 223301"/>
                <a:gd name="connsiteX4" fmla="*/ 54873 w 131116"/>
                <a:gd name="connsiteY4" fmla="*/ 5742 h 223301"/>
                <a:gd name="connsiteX5" fmla="*/ 77918 w 131116"/>
                <a:gd name="connsiteY5" fmla="*/ 7071 h 223301"/>
                <a:gd name="connsiteX6" fmla="*/ 124479 w 131116"/>
                <a:gd name="connsiteY6" fmla="*/ 62887 h 223301"/>
                <a:gd name="connsiteX7" fmla="*/ 117414 w 131116"/>
                <a:gd name="connsiteY7" fmla="*/ 88722 h 223301"/>
                <a:gd name="connsiteX8" fmla="*/ 104588 w 131116"/>
                <a:gd name="connsiteY8" fmla="*/ 109004 h 223301"/>
                <a:gd name="connsiteX9" fmla="*/ 104822 w 131116"/>
                <a:gd name="connsiteY9" fmla="*/ 198293 h 223301"/>
                <a:gd name="connsiteX10" fmla="*/ 81307 w 131116"/>
                <a:gd name="connsiteY10" fmla="*/ 222251 h 223301"/>
                <a:gd name="connsiteX11" fmla="*/ 26691 w 131116"/>
                <a:gd name="connsiteY11" fmla="*/ 171389 h 223301"/>
                <a:gd name="connsiteX12" fmla="*/ 26691 w 131116"/>
                <a:gd name="connsiteY12" fmla="*/ 154835 h 223301"/>
                <a:gd name="connsiteX13" fmla="*/ 26691 w 131116"/>
                <a:gd name="connsiteY13" fmla="*/ 154835 h 22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116" h="223301">
                  <a:moveTo>
                    <a:pt x="26717" y="154861"/>
                  </a:moveTo>
                  <a:cubicBezTo>
                    <a:pt x="26717" y="143077"/>
                    <a:pt x="26613" y="131294"/>
                    <a:pt x="26743" y="119536"/>
                  </a:cubicBezTo>
                  <a:cubicBezTo>
                    <a:pt x="26874" y="104963"/>
                    <a:pt x="29272" y="90494"/>
                    <a:pt x="8208" y="86401"/>
                  </a:cubicBezTo>
                  <a:cubicBezTo>
                    <a:pt x="-1985" y="84394"/>
                    <a:pt x="-1985" y="74201"/>
                    <a:pt x="4376" y="66328"/>
                  </a:cubicBezTo>
                  <a:cubicBezTo>
                    <a:pt x="20956" y="45915"/>
                    <a:pt x="37641" y="25607"/>
                    <a:pt x="54873" y="5742"/>
                  </a:cubicBezTo>
                  <a:cubicBezTo>
                    <a:pt x="62381" y="-2940"/>
                    <a:pt x="70932" y="-1193"/>
                    <a:pt x="77918" y="7071"/>
                  </a:cubicBezTo>
                  <a:cubicBezTo>
                    <a:pt x="93560" y="25529"/>
                    <a:pt x="109020" y="44195"/>
                    <a:pt x="124479" y="62887"/>
                  </a:cubicBezTo>
                  <a:cubicBezTo>
                    <a:pt x="134359" y="74774"/>
                    <a:pt x="134151" y="84681"/>
                    <a:pt x="117414" y="88722"/>
                  </a:cubicBezTo>
                  <a:cubicBezTo>
                    <a:pt x="105657" y="91589"/>
                    <a:pt x="104562" y="99332"/>
                    <a:pt x="104588" y="109004"/>
                  </a:cubicBezTo>
                  <a:cubicBezTo>
                    <a:pt x="104718" y="138776"/>
                    <a:pt x="104014" y="168573"/>
                    <a:pt x="104822" y="198293"/>
                  </a:cubicBezTo>
                  <a:cubicBezTo>
                    <a:pt x="105292" y="215577"/>
                    <a:pt x="97236" y="221260"/>
                    <a:pt x="81307" y="222251"/>
                  </a:cubicBezTo>
                  <a:cubicBezTo>
                    <a:pt x="27682" y="225405"/>
                    <a:pt x="26691" y="224754"/>
                    <a:pt x="26691" y="171389"/>
                  </a:cubicBezTo>
                  <a:lnTo>
                    <a:pt x="26691" y="154835"/>
                  </a:lnTo>
                  <a:lnTo>
                    <a:pt x="26691" y="154835"/>
                  </a:lnTo>
                  <a:close/>
                </a:path>
              </a:pathLst>
            </a:custGeom>
            <a:solidFill>
              <a:schemeClr val="accent1"/>
            </a:solidFill>
            <a:ln w="0" cap="flat">
              <a:noFill/>
              <a:prstDash val="solid"/>
              <a:miter/>
            </a:ln>
          </p:spPr>
          <p:txBody>
            <a:bodyPr rtlCol="0" anchor="ctr"/>
            <a:lstStyle/>
            <a:p>
              <a:endParaRPr lang="en-US" sz="1049"/>
            </a:p>
          </p:txBody>
        </p:sp>
      </p:grpSp>
      <p:grpSp>
        <p:nvGrpSpPr>
          <p:cNvPr id="46" name="Group 45">
            <a:extLst>
              <a:ext uri="{FF2B5EF4-FFF2-40B4-BE49-F238E27FC236}">
                <a16:creationId xmlns:a16="http://schemas.microsoft.com/office/drawing/2014/main" id="{72B58C29-729A-C980-4268-4F28ED3F9CAE}"/>
              </a:ext>
            </a:extLst>
          </p:cNvPr>
          <p:cNvGrpSpPr/>
          <p:nvPr/>
        </p:nvGrpSpPr>
        <p:grpSpPr>
          <a:xfrm>
            <a:off x="6452394" y="1155315"/>
            <a:ext cx="526172" cy="461756"/>
            <a:chOff x="4154459" y="1726052"/>
            <a:chExt cx="3883059" cy="3407674"/>
          </a:xfrm>
          <a:solidFill>
            <a:srgbClr val="A1D3D0"/>
          </a:solidFill>
        </p:grpSpPr>
        <p:sp>
          <p:nvSpPr>
            <p:cNvPr id="47" name="Freeform: Shape 46">
              <a:extLst>
                <a:ext uri="{FF2B5EF4-FFF2-40B4-BE49-F238E27FC236}">
                  <a16:creationId xmlns:a16="http://schemas.microsoft.com/office/drawing/2014/main" id="{2A40255C-1D02-87D3-59B9-CC5BA8B60009}"/>
                </a:ext>
              </a:extLst>
            </p:cNvPr>
            <p:cNvSpPr/>
            <p:nvPr/>
          </p:nvSpPr>
          <p:spPr>
            <a:xfrm>
              <a:off x="5672693" y="3425900"/>
              <a:ext cx="357551" cy="357551"/>
            </a:xfrm>
            <a:custGeom>
              <a:avLst/>
              <a:gdLst>
                <a:gd name="connsiteX0" fmla="*/ 168932 w 357551"/>
                <a:gd name="connsiteY0" fmla="*/ 357258 h 357551"/>
                <a:gd name="connsiteX1" fmla="*/ 357258 w 357551"/>
                <a:gd name="connsiteY1" fmla="*/ 188620 h 357551"/>
                <a:gd name="connsiteX2" fmla="*/ 188620 w 357551"/>
                <a:gd name="connsiteY2" fmla="*/ 293 h 357551"/>
                <a:gd name="connsiteX3" fmla="*/ 293 w 357551"/>
                <a:gd name="connsiteY3" fmla="*/ 168932 h 357551"/>
                <a:gd name="connsiteX4" fmla="*/ 168932 w 357551"/>
                <a:gd name="connsiteY4" fmla="*/ 357258 h 357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551" h="357551">
                  <a:moveTo>
                    <a:pt x="168932" y="357258"/>
                  </a:moveTo>
                  <a:cubicBezTo>
                    <a:pt x="267315" y="362882"/>
                    <a:pt x="351634" y="286981"/>
                    <a:pt x="357258" y="188620"/>
                  </a:cubicBezTo>
                  <a:cubicBezTo>
                    <a:pt x="362882" y="90236"/>
                    <a:pt x="286981" y="5917"/>
                    <a:pt x="188620" y="293"/>
                  </a:cubicBezTo>
                  <a:cubicBezTo>
                    <a:pt x="90236" y="-5330"/>
                    <a:pt x="5917" y="70571"/>
                    <a:pt x="293" y="168932"/>
                  </a:cubicBezTo>
                  <a:cubicBezTo>
                    <a:pt x="-5330" y="267315"/>
                    <a:pt x="70571" y="351635"/>
                    <a:pt x="168932" y="357258"/>
                  </a:cubicBezTo>
                  <a:close/>
                </a:path>
              </a:pathLst>
            </a:custGeom>
            <a:grpFill/>
            <a:ln w="5715" cap="flat">
              <a:noFill/>
              <a:prstDash val="solid"/>
              <a:miter/>
            </a:ln>
          </p:spPr>
          <p:txBody>
            <a:bodyPr rtlCol="0" anchor="ctr"/>
            <a:lstStyle/>
            <a:p>
              <a:endParaRPr lang="en-US" sz="1049"/>
            </a:p>
          </p:txBody>
        </p:sp>
        <p:sp>
          <p:nvSpPr>
            <p:cNvPr id="48" name="Freeform: Shape 47">
              <a:extLst>
                <a:ext uri="{FF2B5EF4-FFF2-40B4-BE49-F238E27FC236}">
                  <a16:creationId xmlns:a16="http://schemas.microsoft.com/office/drawing/2014/main" id="{6A534B38-491A-6C2F-0692-CB1CAA1F585F}"/>
                </a:ext>
              </a:extLst>
            </p:cNvPr>
            <p:cNvSpPr/>
            <p:nvPr/>
          </p:nvSpPr>
          <p:spPr>
            <a:xfrm>
              <a:off x="6102788" y="3732197"/>
              <a:ext cx="260119" cy="320805"/>
            </a:xfrm>
            <a:custGeom>
              <a:avLst/>
              <a:gdLst>
                <a:gd name="connsiteX0" fmla="*/ 56476 w 260119"/>
                <a:gd name="connsiteY0" fmla="*/ 320766 h 320805"/>
                <a:gd name="connsiteX1" fmla="*/ 209667 w 260119"/>
                <a:gd name="connsiteY1" fmla="*/ 312325 h 320805"/>
                <a:gd name="connsiteX2" fmla="*/ 256033 w 260119"/>
                <a:gd name="connsiteY2" fmla="*/ 239236 h 320805"/>
                <a:gd name="connsiteX3" fmla="*/ 177337 w 260119"/>
                <a:gd name="connsiteY3" fmla="*/ 34079 h 320805"/>
                <a:gd name="connsiteX4" fmla="*/ 77548 w 260119"/>
                <a:gd name="connsiteY4" fmla="*/ 35490 h 320805"/>
                <a:gd name="connsiteX5" fmla="*/ 3076 w 260119"/>
                <a:gd name="connsiteY5" fmla="*/ 249106 h 320805"/>
                <a:gd name="connsiteX6" fmla="*/ 56476 w 260119"/>
                <a:gd name="connsiteY6" fmla="*/ 320766 h 3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119" h="320805">
                  <a:moveTo>
                    <a:pt x="56476" y="320766"/>
                  </a:moveTo>
                  <a:lnTo>
                    <a:pt x="209667" y="312325"/>
                  </a:lnTo>
                  <a:cubicBezTo>
                    <a:pt x="246209" y="310919"/>
                    <a:pt x="270097" y="272972"/>
                    <a:pt x="256033" y="239236"/>
                  </a:cubicBezTo>
                  <a:lnTo>
                    <a:pt x="177337" y="34079"/>
                  </a:lnTo>
                  <a:cubicBezTo>
                    <a:pt x="159078" y="-12287"/>
                    <a:pt x="93018" y="-10881"/>
                    <a:pt x="77548" y="35490"/>
                  </a:cubicBezTo>
                  <a:lnTo>
                    <a:pt x="3076" y="249106"/>
                  </a:lnTo>
                  <a:cubicBezTo>
                    <a:pt x="-9583" y="285630"/>
                    <a:pt x="18523" y="322178"/>
                    <a:pt x="56476" y="320766"/>
                  </a:cubicBezTo>
                  <a:close/>
                </a:path>
              </a:pathLst>
            </a:custGeom>
            <a:grpFill/>
            <a:ln w="5715" cap="flat">
              <a:noFill/>
              <a:prstDash val="solid"/>
              <a:miter/>
            </a:ln>
          </p:spPr>
          <p:txBody>
            <a:bodyPr rtlCol="0" anchor="ctr"/>
            <a:lstStyle/>
            <a:p>
              <a:endParaRPr lang="en-US" sz="1049"/>
            </a:p>
          </p:txBody>
        </p:sp>
        <p:sp>
          <p:nvSpPr>
            <p:cNvPr id="49" name="Freeform: Shape 48">
              <a:extLst>
                <a:ext uri="{FF2B5EF4-FFF2-40B4-BE49-F238E27FC236}">
                  <a16:creationId xmlns:a16="http://schemas.microsoft.com/office/drawing/2014/main" id="{63CB9BF3-B8A9-9862-C585-EDBFD8A8E081}"/>
                </a:ext>
              </a:extLst>
            </p:cNvPr>
            <p:cNvSpPr/>
            <p:nvPr/>
          </p:nvSpPr>
          <p:spPr>
            <a:xfrm>
              <a:off x="6393640" y="3390753"/>
              <a:ext cx="357551" cy="357551"/>
            </a:xfrm>
            <a:custGeom>
              <a:avLst/>
              <a:gdLst>
                <a:gd name="connsiteX0" fmla="*/ 168932 w 357551"/>
                <a:gd name="connsiteY0" fmla="*/ 357258 h 357551"/>
                <a:gd name="connsiteX1" fmla="*/ 357258 w 357551"/>
                <a:gd name="connsiteY1" fmla="*/ 188620 h 357551"/>
                <a:gd name="connsiteX2" fmla="*/ 188620 w 357551"/>
                <a:gd name="connsiteY2" fmla="*/ 293 h 357551"/>
                <a:gd name="connsiteX3" fmla="*/ 293 w 357551"/>
                <a:gd name="connsiteY3" fmla="*/ 168932 h 357551"/>
                <a:gd name="connsiteX4" fmla="*/ 168932 w 357551"/>
                <a:gd name="connsiteY4" fmla="*/ 357258 h 357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551" h="357551">
                  <a:moveTo>
                    <a:pt x="168932" y="357258"/>
                  </a:moveTo>
                  <a:cubicBezTo>
                    <a:pt x="267315" y="362882"/>
                    <a:pt x="351635" y="286981"/>
                    <a:pt x="357258" y="188620"/>
                  </a:cubicBezTo>
                  <a:cubicBezTo>
                    <a:pt x="362882" y="90236"/>
                    <a:pt x="286981" y="5917"/>
                    <a:pt x="188620" y="293"/>
                  </a:cubicBezTo>
                  <a:cubicBezTo>
                    <a:pt x="90236" y="-5330"/>
                    <a:pt x="5917" y="70571"/>
                    <a:pt x="293" y="168932"/>
                  </a:cubicBezTo>
                  <a:cubicBezTo>
                    <a:pt x="-5330" y="267315"/>
                    <a:pt x="70548" y="351657"/>
                    <a:pt x="168932" y="357258"/>
                  </a:cubicBezTo>
                  <a:close/>
                </a:path>
              </a:pathLst>
            </a:custGeom>
            <a:grpFill/>
            <a:ln w="5715" cap="flat">
              <a:noFill/>
              <a:prstDash val="solid"/>
              <a:miter/>
            </a:ln>
          </p:spPr>
          <p:txBody>
            <a:bodyPr rtlCol="0" anchor="ctr"/>
            <a:lstStyle/>
            <a:p>
              <a:endParaRPr lang="en-US" sz="1049"/>
            </a:p>
          </p:txBody>
        </p:sp>
        <p:sp>
          <p:nvSpPr>
            <p:cNvPr id="50" name="Freeform: Shape 49">
              <a:extLst>
                <a:ext uri="{FF2B5EF4-FFF2-40B4-BE49-F238E27FC236}">
                  <a16:creationId xmlns:a16="http://schemas.microsoft.com/office/drawing/2014/main" id="{171443BB-01A0-A006-2C57-A183423BA597}"/>
                </a:ext>
              </a:extLst>
            </p:cNvPr>
            <p:cNvSpPr/>
            <p:nvPr/>
          </p:nvSpPr>
          <p:spPr>
            <a:xfrm>
              <a:off x="4154459" y="1726052"/>
              <a:ext cx="3883059" cy="3407674"/>
            </a:xfrm>
            <a:custGeom>
              <a:avLst/>
              <a:gdLst>
                <a:gd name="connsiteX0" fmla="*/ 3859891 w 3883062"/>
                <a:gd name="connsiteY0" fmla="*/ 3150500 h 3407674"/>
                <a:gd name="connsiteX1" fmla="*/ 2090527 w 3883062"/>
                <a:gd name="connsiteY1" fmla="*/ 85374 h 3407674"/>
                <a:gd name="connsiteX2" fmla="*/ 1793993 w 3883062"/>
                <a:gd name="connsiteY2" fmla="*/ 85374 h 3407674"/>
                <a:gd name="connsiteX3" fmla="*/ 23200 w 3883062"/>
                <a:gd name="connsiteY3" fmla="*/ 3150500 h 3407674"/>
                <a:gd name="connsiteX4" fmla="*/ 172167 w 3883062"/>
                <a:gd name="connsiteY4" fmla="*/ 3407675 h 3407674"/>
                <a:gd name="connsiteX5" fmla="*/ 3710896 w 3883062"/>
                <a:gd name="connsiteY5" fmla="*/ 3407675 h 3407674"/>
                <a:gd name="connsiteX6" fmla="*/ 3859863 w 3883062"/>
                <a:gd name="connsiteY6" fmla="*/ 3150500 h 3407674"/>
                <a:gd name="connsiteX7" fmla="*/ 2014632 w 3883062"/>
                <a:gd name="connsiteY7" fmla="*/ 1080355 h 3407674"/>
                <a:gd name="connsiteX8" fmla="*/ 2711691 w 3883062"/>
                <a:gd name="connsiteY8" fmla="*/ 1860338 h 3407674"/>
                <a:gd name="connsiteX9" fmla="*/ 2461528 w 3883062"/>
                <a:gd name="connsiteY9" fmla="*/ 2244003 h 3407674"/>
                <a:gd name="connsiteX10" fmla="*/ 2113004 w 3883062"/>
                <a:gd name="connsiteY10" fmla="*/ 2568644 h 3407674"/>
                <a:gd name="connsiteX11" fmla="*/ 1608478 w 3883062"/>
                <a:gd name="connsiteY11" fmla="*/ 2318481 h 3407674"/>
                <a:gd name="connsiteX12" fmla="*/ 1179830 w 3883062"/>
                <a:gd name="connsiteY12" fmla="*/ 1778814 h 3407674"/>
                <a:gd name="connsiteX13" fmla="*/ 2014621 w 3883062"/>
                <a:gd name="connsiteY13" fmla="*/ 1080384 h 3407674"/>
                <a:gd name="connsiteX14" fmla="*/ 1757457 w 3883062"/>
                <a:gd name="connsiteY14" fmla="*/ 2973392 h 3407674"/>
                <a:gd name="connsiteX15" fmla="*/ 1165783 w 3883062"/>
                <a:gd name="connsiteY15" fmla="*/ 3146248 h 3407674"/>
                <a:gd name="connsiteX16" fmla="*/ 1141894 w 3883062"/>
                <a:gd name="connsiteY16" fmla="*/ 3149060 h 3407674"/>
                <a:gd name="connsiteX17" fmla="*/ 1140489 w 3883062"/>
                <a:gd name="connsiteY17" fmla="*/ 3149060 h 3407674"/>
                <a:gd name="connsiteX18" fmla="*/ 1061793 w 3883062"/>
                <a:gd name="connsiteY18" fmla="*/ 3088629 h 3407674"/>
                <a:gd name="connsiteX19" fmla="*/ 1119412 w 3883062"/>
                <a:gd name="connsiteY19" fmla="*/ 2984622 h 3407674"/>
                <a:gd name="connsiteX20" fmla="*/ 1498859 w 3883062"/>
                <a:gd name="connsiteY20" fmla="*/ 2873602 h 3407674"/>
                <a:gd name="connsiteX21" fmla="*/ 1507300 w 3883062"/>
                <a:gd name="connsiteY21" fmla="*/ 2873602 h 3407674"/>
                <a:gd name="connsiteX22" fmla="*/ 1757463 w 3883062"/>
                <a:gd name="connsiteY22" fmla="*/ 2946691 h 3407674"/>
                <a:gd name="connsiteX23" fmla="*/ 1767304 w 3883062"/>
                <a:gd name="connsiteY23" fmla="*/ 2960756 h 3407674"/>
                <a:gd name="connsiteX24" fmla="*/ 1757440 w 3883062"/>
                <a:gd name="connsiteY24" fmla="*/ 2973392 h 3407674"/>
                <a:gd name="connsiteX25" fmla="*/ 2876111 w 3883062"/>
                <a:gd name="connsiteY25" fmla="*/ 3084411 h 3407674"/>
                <a:gd name="connsiteX26" fmla="*/ 2796010 w 3883062"/>
                <a:gd name="connsiteY26" fmla="*/ 3144842 h 3407674"/>
                <a:gd name="connsiteX27" fmla="*/ 2793198 w 3883062"/>
                <a:gd name="connsiteY27" fmla="*/ 3144842 h 3407674"/>
                <a:gd name="connsiteX28" fmla="*/ 2770715 w 3883062"/>
                <a:gd name="connsiteY28" fmla="*/ 3140624 h 3407674"/>
                <a:gd name="connsiteX29" fmla="*/ 1088448 w 3883062"/>
                <a:gd name="connsiteY29" fmla="*/ 2652952 h 3407674"/>
                <a:gd name="connsiteX30" fmla="*/ 1037864 w 3883062"/>
                <a:gd name="connsiteY30" fmla="*/ 2612187 h 3407674"/>
                <a:gd name="connsiteX31" fmla="*/ 1030829 w 3883062"/>
                <a:gd name="connsiteY31" fmla="*/ 2547538 h 3407674"/>
                <a:gd name="connsiteX32" fmla="*/ 1112336 w 3883062"/>
                <a:gd name="connsiteY32" fmla="*/ 2487108 h 3407674"/>
                <a:gd name="connsiteX33" fmla="*/ 1113742 w 3883062"/>
                <a:gd name="connsiteY33" fmla="*/ 2487108 h 3407674"/>
                <a:gd name="connsiteX34" fmla="*/ 1136225 w 3883062"/>
                <a:gd name="connsiteY34" fmla="*/ 2489920 h 3407674"/>
                <a:gd name="connsiteX35" fmla="*/ 2818493 w 3883062"/>
                <a:gd name="connsiteY35" fmla="*/ 2978998 h 3407674"/>
                <a:gd name="connsiteX36" fmla="*/ 2869076 w 3883062"/>
                <a:gd name="connsiteY36" fmla="*/ 3019763 h 3407674"/>
                <a:gd name="connsiteX37" fmla="*/ 2876111 w 3883062"/>
                <a:gd name="connsiteY37" fmla="*/ 3084411 h 3407674"/>
                <a:gd name="connsiteX38" fmla="*/ 2880329 w 3883062"/>
                <a:gd name="connsiteY38" fmla="*/ 2622034 h 3407674"/>
                <a:gd name="connsiteX39" fmla="*/ 2829745 w 3883062"/>
                <a:gd name="connsiteY39" fmla="*/ 2662799 h 3407674"/>
                <a:gd name="connsiteX40" fmla="*/ 2455927 w 3883062"/>
                <a:gd name="connsiteY40" fmla="*/ 2769601 h 3407674"/>
                <a:gd name="connsiteX41" fmla="*/ 2451704 w 3883062"/>
                <a:gd name="connsiteY41" fmla="*/ 2769601 h 3407674"/>
                <a:gd name="connsiteX42" fmla="*/ 2447486 w 3883062"/>
                <a:gd name="connsiteY42" fmla="*/ 2769601 h 3407674"/>
                <a:gd name="connsiteX43" fmla="*/ 2197324 w 3883062"/>
                <a:gd name="connsiteY43" fmla="*/ 2696511 h 3407674"/>
                <a:gd name="connsiteX44" fmla="*/ 2187477 w 3883062"/>
                <a:gd name="connsiteY44" fmla="*/ 2682447 h 3407674"/>
                <a:gd name="connsiteX45" fmla="*/ 2197324 w 3883062"/>
                <a:gd name="connsiteY45" fmla="*/ 2668382 h 3407674"/>
                <a:gd name="connsiteX46" fmla="*/ 2783340 w 3883062"/>
                <a:gd name="connsiteY46" fmla="*/ 2499744 h 3407674"/>
                <a:gd name="connsiteX47" fmla="*/ 2807228 w 3883062"/>
                <a:gd name="connsiteY47" fmla="*/ 2496932 h 3407674"/>
                <a:gd name="connsiteX48" fmla="*/ 2808634 w 3883062"/>
                <a:gd name="connsiteY48" fmla="*/ 2496932 h 3407674"/>
                <a:gd name="connsiteX49" fmla="*/ 2887330 w 3883062"/>
                <a:gd name="connsiteY49" fmla="*/ 2557363 h 3407674"/>
                <a:gd name="connsiteX50" fmla="*/ 2880317 w 3883062"/>
                <a:gd name="connsiteY50" fmla="*/ 2622034 h 340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83062" h="3407674">
                  <a:moveTo>
                    <a:pt x="3859891" y="3150500"/>
                  </a:moveTo>
                  <a:lnTo>
                    <a:pt x="2090527" y="85374"/>
                  </a:lnTo>
                  <a:cubicBezTo>
                    <a:pt x="2024467" y="-28458"/>
                    <a:pt x="1860053" y="-28458"/>
                    <a:pt x="1793993" y="85374"/>
                  </a:cubicBezTo>
                  <a:lnTo>
                    <a:pt x="23200" y="3150500"/>
                  </a:lnTo>
                  <a:cubicBezTo>
                    <a:pt x="-42859" y="3264331"/>
                    <a:pt x="40054" y="3407675"/>
                    <a:pt x="172167" y="3407675"/>
                  </a:cubicBezTo>
                  <a:lnTo>
                    <a:pt x="3710896" y="3407675"/>
                  </a:lnTo>
                  <a:cubicBezTo>
                    <a:pt x="3843009" y="3406269"/>
                    <a:pt x="3925922" y="3264331"/>
                    <a:pt x="3859863" y="3150500"/>
                  </a:cubicBezTo>
                  <a:close/>
                  <a:moveTo>
                    <a:pt x="2014632" y="1080355"/>
                  </a:moveTo>
                  <a:cubicBezTo>
                    <a:pt x="2422180" y="1102838"/>
                    <a:pt x="2734208" y="1451384"/>
                    <a:pt x="2711691" y="1860338"/>
                  </a:cubicBezTo>
                  <a:cubicBezTo>
                    <a:pt x="2703250" y="2006494"/>
                    <a:pt x="2609089" y="2200426"/>
                    <a:pt x="2461528" y="2244003"/>
                  </a:cubicBezTo>
                  <a:cubicBezTo>
                    <a:pt x="2292890" y="2293187"/>
                    <a:pt x="2370179" y="2516649"/>
                    <a:pt x="2113004" y="2568644"/>
                  </a:cubicBezTo>
                  <a:cubicBezTo>
                    <a:pt x="1729339" y="2644522"/>
                    <a:pt x="1799617" y="2329728"/>
                    <a:pt x="1608478" y="2318481"/>
                  </a:cubicBezTo>
                  <a:cubicBezTo>
                    <a:pt x="1441246" y="2308634"/>
                    <a:pt x="1179830" y="2169514"/>
                    <a:pt x="1179830" y="1778814"/>
                  </a:cubicBezTo>
                  <a:cubicBezTo>
                    <a:pt x="1179830" y="1369854"/>
                    <a:pt x="1607073" y="1057867"/>
                    <a:pt x="2014621" y="1080384"/>
                  </a:cubicBezTo>
                  <a:close/>
                  <a:moveTo>
                    <a:pt x="1757457" y="2973392"/>
                  </a:moveTo>
                  <a:lnTo>
                    <a:pt x="1165783" y="3146248"/>
                  </a:lnTo>
                  <a:cubicBezTo>
                    <a:pt x="1157342" y="3149060"/>
                    <a:pt x="1150335" y="3149060"/>
                    <a:pt x="1141894" y="3149060"/>
                  </a:cubicBezTo>
                  <a:lnTo>
                    <a:pt x="1140489" y="3149060"/>
                  </a:lnTo>
                  <a:cubicBezTo>
                    <a:pt x="1103947" y="3147654"/>
                    <a:pt x="1071617" y="3123765"/>
                    <a:pt x="1061793" y="3088629"/>
                  </a:cubicBezTo>
                  <a:cubicBezTo>
                    <a:pt x="1049134" y="3043669"/>
                    <a:pt x="1074452" y="2997280"/>
                    <a:pt x="1119412" y="2984622"/>
                  </a:cubicBezTo>
                  <a:lnTo>
                    <a:pt x="1498859" y="2873602"/>
                  </a:lnTo>
                  <a:lnTo>
                    <a:pt x="1507300" y="2873602"/>
                  </a:lnTo>
                  <a:lnTo>
                    <a:pt x="1757463" y="2946691"/>
                  </a:lnTo>
                  <a:cubicBezTo>
                    <a:pt x="1763086" y="2948097"/>
                    <a:pt x="1767304" y="2953727"/>
                    <a:pt x="1767304" y="2960756"/>
                  </a:cubicBezTo>
                  <a:cubicBezTo>
                    <a:pt x="1767287" y="2966362"/>
                    <a:pt x="1763063" y="2971986"/>
                    <a:pt x="1757440" y="2973392"/>
                  </a:cubicBezTo>
                  <a:close/>
                  <a:moveTo>
                    <a:pt x="2876111" y="3084411"/>
                  </a:moveTo>
                  <a:cubicBezTo>
                    <a:pt x="2866264" y="3119547"/>
                    <a:pt x="2833940" y="3144842"/>
                    <a:pt x="2796010" y="3144842"/>
                  </a:cubicBezTo>
                  <a:lnTo>
                    <a:pt x="2793198" y="3144842"/>
                  </a:lnTo>
                  <a:cubicBezTo>
                    <a:pt x="2786163" y="3144842"/>
                    <a:pt x="2777750" y="3143436"/>
                    <a:pt x="2770715" y="3140624"/>
                  </a:cubicBezTo>
                  <a:lnTo>
                    <a:pt x="1088448" y="2652952"/>
                  </a:lnTo>
                  <a:cubicBezTo>
                    <a:pt x="1065971" y="2645917"/>
                    <a:pt x="1049094" y="2631875"/>
                    <a:pt x="1037864" y="2612187"/>
                  </a:cubicBezTo>
                  <a:cubicBezTo>
                    <a:pt x="1026611" y="2592521"/>
                    <a:pt x="1025205" y="2570016"/>
                    <a:pt x="1030829" y="2547538"/>
                  </a:cubicBezTo>
                  <a:cubicBezTo>
                    <a:pt x="1042082" y="2512403"/>
                    <a:pt x="1074406" y="2487108"/>
                    <a:pt x="1112336" y="2487108"/>
                  </a:cubicBezTo>
                  <a:lnTo>
                    <a:pt x="1113742" y="2487108"/>
                  </a:lnTo>
                  <a:cubicBezTo>
                    <a:pt x="1120778" y="2487108"/>
                    <a:pt x="1129190" y="2488514"/>
                    <a:pt x="1136225" y="2489920"/>
                  </a:cubicBezTo>
                  <a:lnTo>
                    <a:pt x="2818493" y="2978998"/>
                  </a:lnTo>
                  <a:cubicBezTo>
                    <a:pt x="2840970" y="2986034"/>
                    <a:pt x="2857846" y="3000075"/>
                    <a:pt x="2869076" y="3019763"/>
                  </a:cubicBezTo>
                  <a:cubicBezTo>
                    <a:pt x="2880329" y="3040835"/>
                    <a:pt x="2881735" y="3063340"/>
                    <a:pt x="2876111" y="3084411"/>
                  </a:cubicBezTo>
                  <a:close/>
                  <a:moveTo>
                    <a:pt x="2880329" y="2622034"/>
                  </a:moveTo>
                  <a:cubicBezTo>
                    <a:pt x="2869076" y="2641699"/>
                    <a:pt x="2852222" y="2655763"/>
                    <a:pt x="2829745" y="2662799"/>
                  </a:cubicBezTo>
                  <a:lnTo>
                    <a:pt x="2455927" y="2769601"/>
                  </a:lnTo>
                  <a:lnTo>
                    <a:pt x="2451704" y="2769601"/>
                  </a:lnTo>
                  <a:lnTo>
                    <a:pt x="2447486" y="2769601"/>
                  </a:lnTo>
                  <a:lnTo>
                    <a:pt x="2197324" y="2696511"/>
                  </a:lnTo>
                  <a:cubicBezTo>
                    <a:pt x="2191700" y="2695106"/>
                    <a:pt x="2187477" y="2689476"/>
                    <a:pt x="2187477" y="2682447"/>
                  </a:cubicBezTo>
                  <a:cubicBezTo>
                    <a:pt x="2187477" y="2676818"/>
                    <a:pt x="2191700" y="2671194"/>
                    <a:pt x="2197324" y="2668382"/>
                  </a:cubicBezTo>
                  <a:lnTo>
                    <a:pt x="2783340" y="2499744"/>
                  </a:lnTo>
                  <a:cubicBezTo>
                    <a:pt x="2790375" y="2496932"/>
                    <a:pt x="2798787" y="2496932"/>
                    <a:pt x="2807228" y="2496932"/>
                  </a:cubicBezTo>
                  <a:lnTo>
                    <a:pt x="2808634" y="2496932"/>
                  </a:lnTo>
                  <a:cubicBezTo>
                    <a:pt x="2845176" y="2498338"/>
                    <a:pt x="2877506" y="2522227"/>
                    <a:pt x="2887330" y="2557363"/>
                  </a:cubicBezTo>
                  <a:cubicBezTo>
                    <a:pt x="2892976" y="2579886"/>
                    <a:pt x="2891570" y="2602368"/>
                    <a:pt x="2880317" y="2622034"/>
                  </a:cubicBezTo>
                  <a:close/>
                </a:path>
              </a:pathLst>
            </a:custGeom>
            <a:grpFill/>
            <a:ln w="5715" cap="flat">
              <a:noFill/>
              <a:prstDash val="solid"/>
              <a:miter/>
            </a:ln>
          </p:spPr>
          <p:txBody>
            <a:bodyPr rtlCol="0" anchor="ctr"/>
            <a:lstStyle/>
            <a:p>
              <a:endParaRPr lang="en-US" sz="1049"/>
            </a:p>
          </p:txBody>
        </p:sp>
      </p:grpSp>
      <p:grpSp>
        <p:nvGrpSpPr>
          <p:cNvPr id="51" name="Group 50">
            <a:extLst>
              <a:ext uri="{FF2B5EF4-FFF2-40B4-BE49-F238E27FC236}">
                <a16:creationId xmlns:a16="http://schemas.microsoft.com/office/drawing/2014/main" id="{7F4273F5-0106-A66B-01F5-A58C86146DF3}"/>
              </a:ext>
            </a:extLst>
          </p:cNvPr>
          <p:cNvGrpSpPr/>
          <p:nvPr/>
        </p:nvGrpSpPr>
        <p:grpSpPr>
          <a:xfrm>
            <a:off x="4337001" y="5428530"/>
            <a:ext cx="714197" cy="552151"/>
            <a:chOff x="2357040" y="2469338"/>
            <a:chExt cx="369815" cy="265895"/>
          </a:xfrm>
        </p:grpSpPr>
        <p:sp>
          <p:nvSpPr>
            <p:cNvPr id="52" name="Freeform: Shape 51">
              <a:extLst>
                <a:ext uri="{FF2B5EF4-FFF2-40B4-BE49-F238E27FC236}">
                  <a16:creationId xmlns:a16="http://schemas.microsoft.com/office/drawing/2014/main" id="{A11A0CE0-28AC-CA0B-3515-3FEE95640EB1}"/>
                </a:ext>
              </a:extLst>
            </p:cNvPr>
            <p:cNvSpPr/>
            <p:nvPr/>
          </p:nvSpPr>
          <p:spPr>
            <a:xfrm>
              <a:off x="2568465" y="2469338"/>
              <a:ext cx="110405" cy="193881"/>
            </a:xfrm>
            <a:custGeom>
              <a:avLst/>
              <a:gdLst>
                <a:gd name="connsiteX0" fmla="*/ 83543 w 102246"/>
                <a:gd name="connsiteY0" fmla="*/ 103493 h 179554"/>
                <a:gd name="connsiteX1" fmla="*/ 95389 w 102246"/>
                <a:gd name="connsiteY1" fmla="*/ 83543 h 179554"/>
                <a:gd name="connsiteX2" fmla="*/ 88531 w 102246"/>
                <a:gd name="connsiteY2" fmla="*/ 81673 h 179554"/>
                <a:gd name="connsiteX3" fmla="*/ 80426 w 102246"/>
                <a:gd name="connsiteY3" fmla="*/ 98506 h 179554"/>
                <a:gd name="connsiteX4" fmla="*/ 52994 w 102246"/>
                <a:gd name="connsiteY4" fmla="*/ 108481 h 179554"/>
                <a:gd name="connsiteX5" fmla="*/ 50500 w 102246"/>
                <a:gd name="connsiteY5" fmla="*/ 82919 h 179554"/>
                <a:gd name="connsiteX6" fmla="*/ 83543 w 102246"/>
                <a:gd name="connsiteY6" fmla="*/ 69827 h 179554"/>
                <a:gd name="connsiteX7" fmla="*/ 102247 w 102246"/>
                <a:gd name="connsiteY7" fmla="*/ 52370 h 179554"/>
                <a:gd name="connsiteX8" fmla="*/ 95389 w 102246"/>
                <a:gd name="connsiteY8" fmla="*/ 52994 h 179554"/>
                <a:gd name="connsiteX9" fmla="*/ 81049 w 102246"/>
                <a:gd name="connsiteY9" fmla="*/ 66086 h 179554"/>
                <a:gd name="connsiteX10" fmla="*/ 49253 w 102246"/>
                <a:gd name="connsiteY10" fmla="*/ 75438 h 179554"/>
                <a:gd name="connsiteX11" fmla="*/ 54241 w 102246"/>
                <a:gd name="connsiteY11" fmla="*/ 55487 h 179554"/>
                <a:gd name="connsiteX12" fmla="*/ 60475 w 102246"/>
                <a:gd name="connsiteY12" fmla="*/ 39278 h 179554"/>
                <a:gd name="connsiteX13" fmla="*/ 96012 w 102246"/>
                <a:gd name="connsiteY13" fmla="*/ 18704 h 179554"/>
                <a:gd name="connsiteX14" fmla="*/ 94142 w 102246"/>
                <a:gd name="connsiteY14" fmla="*/ 13716 h 179554"/>
                <a:gd name="connsiteX15" fmla="*/ 59228 w 102246"/>
                <a:gd name="connsiteY15" fmla="*/ 33043 h 179554"/>
                <a:gd name="connsiteX16" fmla="*/ 49253 w 102246"/>
                <a:gd name="connsiteY16" fmla="*/ 48006 h 179554"/>
                <a:gd name="connsiteX17" fmla="*/ 45512 w 102246"/>
                <a:gd name="connsiteY17" fmla="*/ 31796 h 179554"/>
                <a:gd name="connsiteX18" fmla="*/ 36784 w 102246"/>
                <a:gd name="connsiteY18" fmla="*/ 12469 h 179554"/>
                <a:gd name="connsiteX19" fmla="*/ 33043 w 102246"/>
                <a:gd name="connsiteY19" fmla="*/ 12469 h 179554"/>
                <a:gd name="connsiteX20" fmla="*/ 41148 w 102246"/>
                <a:gd name="connsiteY20" fmla="*/ 31173 h 179554"/>
                <a:gd name="connsiteX21" fmla="*/ 43018 w 102246"/>
                <a:gd name="connsiteY21" fmla="*/ 47383 h 179554"/>
                <a:gd name="connsiteX22" fmla="*/ 24938 w 102246"/>
                <a:gd name="connsiteY22" fmla="*/ 33667 h 179554"/>
                <a:gd name="connsiteX23" fmla="*/ 4364 w 102246"/>
                <a:gd name="connsiteY23" fmla="*/ 0 h 179554"/>
                <a:gd name="connsiteX24" fmla="*/ 0 w 102246"/>
                <a:gd name="connsiteY24" fmla="*/ 1870 h 179554"/>
                <a:gd name="connsiteX25" fmla="*/ 20574 w 102246"/>
                <a:gd name="connsiteY25" fmla="*/ 36160 h 179554"/>
                <a:gd name="connsiteX26" fmla="*/ 44889 w 102246"/>
                <a:gd name="connsiteY26" fmla="*/ 56734 h 179554"/>
                <a:gd name="connsiteX27" fmla="*/ 37407 w 102246"/>
                <a:gd name="connsiteY27" fmla="*/ 92271 h 179554"/>
                <a:gd name="connsiteX28" fmla="*/ 39278 w 102246"/>
                <a:gd name="connsiteY28" fmla="*/ 121574 h 179554"/>
                <a:gd name="connsiteX29" fmla="*/ 28679 w 102246"/>
                <a:gd name="connsiteY29" fmla="*/ 105364 h 179554"/>
                <a:gd name="connsiteX30" fmla="*/ 10599 w 102246"/>
                <a:gd name="connsiteY30" fmla="*/ 66086 h 179554"/>
                <a:gd name="connsiteX31" fmla="*/ 3117 w 102246"/>
                <a:gd name="connsiteY31" fmla="*/ 67333 h 179554"/>
                <a:gd name="connsiteX32" fmla="*/ 19951 w 102246"/>
                <a:gd name="connsiteY32" fmla="*/ 107858 h 179554"/>
                <a:gd name="connsiteX33" fmla="*/ 33667 w 102246"/>
                <a:gd name="connsiteY33" fmla="*/ 132172 h 179554"/>
                <a:gd name="connsiteX34" fmla="*/ 33667 w 102246"/>
                <a:gd name="connsiteY34" fmla="*/ 147135 h 179554"/>
                <a:gd name="connsiteX35" fmla="*/ 31796 w 102246"/>
                <a:gd name="connsiteY35" fmla="*/ 179555 h 179554"/>
                <a:gd name="connsiteX36" fmla="*/ 50500 w 102246"/>
                <a:gd name="connsiteY36" fmla="*/ 179555 h 179554"/>
                <a:gd name="connsiteX37" fmla="*/ 49876 w 102246"/>
                <a:gd name="connsiteY37" fmla="*/ 150253 h 179554"/>
                <a:gd name="connsiteX38" fmla="*/ 70450 w 102246"/>
                <a:gd name="connsiteY38" fmla="*/ 132796 h 179554"/>
                <a:gd name="connsiteX39" fmla="*/ 69203 w 102246"/>
                <a:gd name="connsiteY39" fmla="*/ 125938 h 179554"/>
                <a:gd name="connsiteX40" fmla="*/ 50500 w 102246"/>
                <a:gd name="connsiteY40" fmla="*/ 138407 h 179554"/>
                <a:gd name="connsiteX41" fmla="*/ 51747 w 102246"/>
                <a:gd name="connsiteY41" fmla="*/ 116586 h 179554"/>
                <a:gd name="connsiteX42" fmla="*/ 82296 w 102246"/>
                <a:gd name="connsiteY42" fmla="*/ 102870 h 17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246" h="179554">
                  <a:moveTo>
                    <a:pt x="83543" y="103493"/>
                  </a:moveTo>
                  <a:lnTo>
                    <a:pt x="95389" y="83543"/>
                  </a:lnTo>
                  <a:lnTo>
                    <a:pt x="88531" y="81673"/>
                  </a:lnTo>
                  <a:lnTo>
                    <a:pt x="80426" y="98506"/>
                  </a:lnTo>
                  <a:lnTo>
                    <a:pt x="52994" y="108481"/>
                  </a:lnTo>
                  <a:lnTo>
                    <a:pt x="50500" y="82919"/>
                  </a:lnTo>
                  <a:lnTo>
                    <a:pt x="83543" y="69827"/>
                  </a:lnTo>
                  <a:lnTo>
                    <a:pt x="102247" y="52370"/>
                  </a:lnTo>
                  <a:lnTo>
                    <a:pt x="95389" y="52994"/>
                  </a:lnTo>
                  <a:lnTo>
                    <a:pt x="81049" y="66086"/>
                  </a:lnTo>
                  <a:lnTo>
                    <a:pt x="49253" y="75438"/>
                  </a:lnTo>
                  <a:lnTo>
                    <a:pt x="54241" y="55487"/>
                  </a:lnTo>
                  <a:lnTo>
                    <a:pt x="60475" y="39278"/>
                  </a:lnTo>
                  <a:lnTo>
                    <a:pt x="96012" y="18704"/>
                  </a:lnTo>
                  <a:lnTo>
                    <a:pt x="94142" y="13716"/>
                  </a:lnTo>
                  <a:lnTo>
                    <a:pt x="59228" y="33043"/>
                  </a:lnTo>
                  <a:lnTo>
                    <a:pt x="49253" y="48006"/>
                  </a:lnTo>
                  <a:lnTo>
                    <a:pt x="45512" y="31796"/>
                  </a:lnTo>
                  <a:lnTo>
                    <a:pt x="36784" y="12469"/>
                  </a:lnTo>
                  <a:lnTo>
                    <a:pt x="33043" y="12469"/>
                  </a:lnTo>
                  <a:lnTo>
                    <a:pt x="41148" y="31173"/>
                  </a:lnTo>
                  <a:lnTo>
                    <a:pt x="43018" y="47383"/>
                  </a:lnTo>
                  <a:lnTo>
                    <a:pt x="24938" y="33667"/>
                  </a:lnTo>
                  <a:lnTo>
                    <a:pt x="4364" y="0"/>
                  </a:lnTo>
                  <a:lnTo>
                    <a:pt x="0" y="1870"/>
                  </a:lnTo>
                  <a:lnTo>
                    <a:pt x="20574" y="36160"/>
                  </a:lnTo>
                  <a:lnTo>
                    <a:pt x="44889" y="56734"/>
                  </a:lnTo>
                  <a:lnTo>
                    <a:pt x="37407" y="92271"/>
                  </a:lnTo>
                  <a:lnTo>
                    <a:pt x="39278" y="121574"/>
                  </a:lnTo>
                  <a:lnTo>
                    <a:pt x="28679" y="105364"/>
                  </a:lnTo>
                  <a:lnTo>
                    <a:pt x="10599" y="66086"/>
                  </a:lnTo>
                  <a:lnTo>
                    <a:pt x="3117" y="67333"/>
                  </a:lnTo>
                  <a:lnTo>
                    <a:pt x="19951" y="107858"/>
                  </a:lnTo>
                  <a:lnTo>
                    <a:pt x="33667" y="132172"/>
                  </a:lnTo>
                  <a:lnTo>
                    <a:pt x="33667" y="147135"/>
                  </a:lnTo>
                  <a:cubicBezTo>
                    <a:pt x="33667" y="147135"/>
                    <a:pt x="32420" y="168333"/>
                    <a:pt x="31796" y="179555"/>
                  </a:cubicBezTo>
                  <a:lnTo>
                    <a:pt x="50500" y="179555"/>
                  </a:lnTo>
                  <a:lnTo>
                    <a:pt x="49876" y="150253"/>
                  </a:lnTo>
                  <a:lnTo>
                    <a:pt x="70450" y="132796"/>
                  </a:lnTo>
                  <a:lnTo>
                    <a:pt x="69203" y="125938"/>
                  </a:lnTo>
                  <a:lnTo>
                    <a:pt x="50500" y="138407"/>
                  </a:lnTo>
                  <a:lnTo>
                    <a:pt x="51747" y="116586"/>
                  </a:lnTo>
                  <a:lnTo>
                    <a:pt x="82296" y="102870"/>
                  </a:lnTo>
                  <a:close/>
                </a:path>
              </a:pathLst>
            </a:custGeom>
            <a:solidFill>
              <a:schemeClr val="accent2"/>
            </a:solidFill>
            <a:ln w="623" cap="flat">
              <a:noFill/>
              <a:prstDash val="solid"/>
              <a:miter/>
            </a:ln>
          </p:spPr>
          <p:txBody>
            <a:bodyPr rtlCol="0" anchor="ctr"/>
            <a:lstStyle/>
            <a:p>
              <a:endParaRPr lang="en-US" sz="1049"/>
            </a:p>
          </p:txBody>
        </p:sp>
        <p:sp>
          <p:nvSpPr>
            <p:cNvPr id="53" name="Freeform: Shape 52">
              <a:extLst>
                <a:ext uri="{FF2B5EF4-FFF2-40B4-BE49-F238E27FC236}">
                  <a16:creationId xmlns:a16="http://schemas.microsoft.com/office/drawing/2014/main" id="{48CBFA55-5FDF-9E43-AA13-ADCDF905A569}"/>
                </a:ext>
              </a:extLst>
            </p:cNvPr>
            <p:cNvSpPr/>
            <p:nvPr/>
          </p:nvSpPr>
          <p:spPr>
            <a:xfrm>
              <a:off x="2658863" y="2531685"/>
              <a:ext cx="67992" cy="126561"/>
            </a:xfrm>
            <a:custGeom>
              <a:avLst/>
              <a:gdLst>
                <a:gd name="connsiteX0" fmla="*/ 61722 w 62968"/>
                <a:gd name="connsiteY0" fmla="*/ 33043 h 117209"/>
                <a:gd name="connsiteX1" fmla="*/ 56734 w 62968"/>
                <a:gd name="connsiteY1" fmla="*/ 33043 h 117209"/>
                <a:gd name="connsiteX2" fmla="*/ 46136 w 62968"/>
                <a:gd name="connsiteY2" fmla="*/ 41771 h 117209"/>
                <a:gd name="connsiteX3" fmla="*/ 23068 w 62968"/>
                <a:gd name="connsiteY3" fmla="*/ 46759 h 117209"/>
                <a:gd name="connsiteX4" fmla="*/ 27432 w 62968"/>
                <a:gd name="connsiteY4" fmla="*/ 32420 h 117209"/>
                <a:gd name="connsiteX5" fmla="*/ 32420 w 62968"/>
                <a:gd name="connsiteY5" fmla="*/ 21197 h 117209"/>
                <a:gd name="connsiteX6" fmla="*/ 58605 w 62968"/>
                <a:gd name="connsiteY6" fmla="*/ 8105 h 117209"/>
                <a:gd name="connsiteX7" fmla="*/ 57981 w 62968"/>
                <a:gd name="connsiteY7" fmla="*/ 4364 h 117209"/>
                <a:gd name="connsiteX8" fmla="*/ 32420 w 62968"/>
                <a:gd name="connsiteY8" fmla="*/ 16833 h 117209"/>
                <a:gd name="connsiteX9" fmla="*/ 24315 w 62968"/>
                <a:gd name="connsiteY9" fmla="*/ 26809 h 117209"/>
                <a:gd name="connsiteX10" fmla="*/ 22444 w 62968"/>
                <a:gd name="connsiteY10" fmla="*/ 14963 h 117209"/>
                <a:gd name="connsiteX11" fmla="*/ 24315 w 62968"/>
                <a:gd name="connsiteY11" fmla="*/ 0 h 117209"/>
                <a:gd name="connsiteX12" fmla="*/ 21821 w 62968"/>
                <a:gd name="connsiteY12" fmla="*/ 0 h 117209"/>
                <a:gd name="connsiteX13" fmla="*/ 19951 w 62968"/>
                <a:gd name="connsiteY13" fmla="*/ 14339 h 117209"/>
                <a:gd name="connsiteX14" fmla="*/ 20574 w 62968"/>
                <a:gd name="connsiteY14" fmla="*/ 25562 h 117209"/>
                <a:gd name="connsiteX15" fmla="*/ 8728 w 62968"/>
                <a:gd name="connsiteY15" fmla="*/ 14963 h 117209"/>
                <a:gd name="connsiteX16" fmla="*/ 5611 w 62968"/>
                <a:gd name="connsiteY16" fmla="*/ 16833 h 117209"/>
                <a:gd name="connsiteX17" fmla="*/ 21821 w 62968"/>
                <a:gd name="connsiteY17" fmla="*/ 32420 h 117209"/>
                <a:gd name="connsiteX18" fmla="*/ 14963 w 62968"/>
                <a:gd name="connsiteY18" fmla="*/ 57358 h 117209"/>
                <a:gd name="connsiteX19" fmla="*/ 14963 w 62968"/>
                <a:gd name="connsiteY19" fmla="*/ 78555 h 117209"/>
                <a:gd name="connsiteX20" fmla="*/ 8105 w 62968"/>
                <a:gd name="connsiteY20" fmla="*/ 66710 h 117209"/>
                <a:gd name="connsiteX21" fmla="*/ 4988 w 62968"/>
                <a:gd name="connsiteY21" fmla="*/ 44889 h 117209"/>
                <a:gd name="connsiteX22" fmla="*/ 0 w 62968"/>
                <a:gd name="connsiteY22" fmla="*/ 45512 h 117209"/>
                <a:gd name="connsiteX23" fmla="*/ 1870 w 62968"/>
                <a:gd name="connsiteY23" fmla="*/ 67957 h 117209"/>
                <a:gd name="connsiteX24" fmla="*/ 10599 w 62968"/>
                <a:gd name="connsiteY24" fmla="*/ 86037 h 117209"/>
                <a:gd name="connsiteX25" fmla="*/ 9975 w 62968"/>
                <a:gd name="connsiteY25" fmla="*/ 96635 h 117209"/>
                <a:gd name="connsiteX26" fmla="*/ 7481 w 62968"/>
                <a:gd name="connsiteY26" fmla="*/ 117209 h 117209"/>
                <a:gd name="connsiteX27" fmla="*/ 23691 w 62968"/>
                <a:gd name="connsiteY27" fmla="*/ 117209 h 117209"/>
                <a:gd name="connsiteX28" fmla="*/ 22444 w 62968"/>
                <a:gd name="connsiteY28" fmla="*/ 91648 h 117209"/>
                <a:gd name="connsiteX29" fmla="*/ 24315 w 62968"/>
                <a:gd name="connsiteY29" fmla="*/ 76061 h 117209"/>
                <a:gd name="connsiteX30" fmla="*/ 35537 w 62968"/>
                <a:gd name="connsiteY30" fmla="*/ 69827 h 117209"/>
                <a:gd name="connsiteX31" fmla="*/ 44889 w 62968"/>
                <a:gd name="connsiteY31" fmla="*/ 56111 h 117209"/>
                <a:gd name="connsiteX32" fmla="*/ 39901 w 62968"/>
                <a:gd name="connsiteY32" fmla="*/ 54864 h 117209"/>
                <a:gd name="connsiteX33" fmla="*/ 33667 w 62968"/>
                <a:gd name="connsiteY33" fmla="*/ 66710 h 117209"/>
                <a:gd name="connsiteX34" fmla="*/ 24938 w 62968"/>
                <a:gd name="connsiteY34" fmla="*/ 70450 h 117209"/>
                <a:gd name="connsiteX35" fmla="*/ 24315 w 62968"/>
                <a:gd name="connsiteY35" fmla="*/ 52370 h 117209"/>
                <a:gd name="connsiteX36" fmla="*/ 48629 w 62968"/>
                <a:gd name="connsiteY36" fmla="*/ 44889 h 117209"/>
                <a:gd name="connsiteX37" fmla="*/ 62969 w 62968"/>
                <a:gd name="connsiteY37" fmla="*/ 33043 h 11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968" h="117209">
                  <a:moveTo>
                    <a:pt x="61722" y="33043"/>
                  </a:moveTo>
                  <a:lnTo>
                    <a:pt x="56734" y="33043"/>
                  </a:lnTo>
                  <a:lnTo>
                    <a:pt x="46136" y="41771"/>
                  </a:lnTo>
                  <a:lnTo>
                    <a:pt x="23068" y="46759"/>
                  </a:lnTo>
                  <a:lnTo>
                    <a:pt x="27432" y="32420"/>
                  </a:lnTo>
                  <a:lnTo>
                    <a:pt x="32420" y="21197"/>
                  </a:lnTo>
                  <a:lnTo>
                    <a:pt x="58605" y="8105"/>
                  </a:lnTo>
                  <a:lnTo>
                    <a:pt x="57981" y="4364"/>
                  </a:lnTo>
                  <a:lnTo>
                    <a:pt x="32420" y="16833"/>
                  </a:lnTo>
                  <a:lnTo>
                    <a:pt x="24315" y="26809"/>
                  </a:lnTo>
                  <a:lnTo>
                    <a:pt x="22444" y="14963"/>
                  </a:lnTo>
                  <a:lnTo>
                    <a:pt x="24315" y="0"/>
                  </a:lnTo>
                  <a:lnTo>
                    <a:pt x="21821" y="0"/>
                  </a:lnTo>
                  <a:lnTo>
                    <a:pt x="19951" y="14339"/>
                  </a:lnTo>
                  <a:lnTo>
                    <a:pt x="20574" y="25562"/>
                  </a:lnTo>
                  <a:lnTo>
                    <a:pt x="8728" y="14963"/>
                  </a:lnTo>
                  <a:lnTo>
                    <a:pt x="5611" y="16833"/>
                  </a:lnTo>
                  <a:lnTo>
                    <a:pt x="21821" y="32420"/>
                  </a:lnTo>
                  <a:lnTo>
                    <a:pt x="14963" y="57358"/>
                  </a:lnTo>
                  <a:lnTo>
                    <a:pt x="14963" y="78555"/>
                  </a:lnTo>
                  <a:lnTo>
                    <a:pt x="8105" y="66710"/>
                  </a:lnTo>
                  <a:lnTo>
                    <a:pt x="4988" y="44889"/>
                  </a:lnTo>
                  <a:lnTo>
                    <a:pt x="0" y="45512"/>
                  </a:lnTo>
                  <a:lnTo>
                    <a:pt x="1870" y="67957"/>
                  </a:lnTo>
                  <a:lnTo>
                    <a:pt x="10599" y="86037"/>
                  </a:lnTo>
                  <a:lnTo>
                    <a:pt x="9975" y="96635"/>
                  </a:lnTo>
                  <a:cubicBezTo>
                    <a:pt x="9975" y="96635"/>
                    <a:pt x="8105" y="108481"/>
                    <a:pt x="7481" y="117209"/>
                  </a:cubicBezTo>
                  <a:lnTo>
                    <a:pt x="23691" y="117209"/>
                  </a:lnTo>
                  <a:lnTo>
                    <a:pt x="22444" y="91648"/>
                  </a:lnTo>
                  <a:lnTo>
                    <a:pt x="24315" y="76061"/>
                  </a:lnTo>
                  <a:lnTo>
                    <a:pt x="35537" y="69827"/>
                  </a:lnTo>
                  <a:lnTo>
                    <a:pt x="44889" y="56111"/>
                  </a:lnTo>
                  <a:lnTo>
                    <a:pt x="39901" y="54864"/>
                  </a:lnTo>
                  <a:lnTo>
                    <a:pt x="33667" y="66710"/>
                  </a:lnTo>
                  <a:lnTo>
                    <a:pt x="24938" y="70450"/>
                  </a:lnTo>
                  <a:lnTo>
                    <a:pt x="24315" y="52370"/>
                  </a:lnTo>
                  <a:lnTo>
                    <a:pt x="48629" y="44889"/>
                  </a:lnTo>
                  <a:lnTo>
                    <a:pt x="62969" y="33043"/>
                  </a:lnTo>
                  <a:close/>
                </a:path>
              </a:pathLst>
            </a:custGeom>
            <a:solidFill>
              <a:schemeClr val="accent2"/>
            </a:solidFill>
            <a:ln w="623" cap="flat">
              <a:noFill/>
              <a:prstDash val="solid"/>
              <a:miter/>
            </a:ln>
          </p:spPr>
          <p:txBody>
            <a:bodyPr rtlCol="0" anchor="ctr"/>
            <a:lstStyle/>
            <a:p>
              <a:endParaRPr lang="en-US" sz="1049"/>
            </a:p>
          </p:txBody>
        </p:sp>
        <p:sp>
          <p:nvSpPr>
            <p:cNvPr id="54" name="Freeform: Shape 53">
              <a:extLst>
                <a:ext uri="{FF2B5EF4-FFF2-40B4-BE49-F238E27FC236}">
                  <a16:creationId xmlns:a16="http://schemas.microsoft.com/office/drawing/2014/main" id="{85C9621E-A630-2F1E-361B-EB2856133A3F}"/>
                </a:ext>
              </a:extLst>
            </p:cNvPr>
            <p:cNvSpPr/>
            <p:nvPr/>
          </p:nvSpPr>
          <p:spPr>
            <a:xfrm>
              <a:off x="2516717" y="2526697"/>
              <a:ext cx="61261" cy="100306"/>
            </a:xfrm>
            <a:custGeom>
              <a:avLst/>
              <a:gdLst>
                <a:gd name="connsiteX0" fmla="*/ 50500 w 56734"/>
                <a:gd name="connsiteY0" fmla="*/ 81049 h 92894"/>
                <a:gd name="connsiteX1" fmla="*/ 53617 w 56734"/>
                <a:gd name="connsiteY1" fmla="*/ 75438 h 92894"/>
                <a:gd name="connsiteX2" fmla="*/ 56734 w 56734"/>
                <a:gd name="connsiteY2" fmla="*/ 53617 h 92894"/>
                <a:gd name="connsiteX3" fmla="*/ 51747 w 56734"/>
                <a:gd name="connsiteY3" fmla="*/ 52994 h 92894"/>
                <a:gd name="connsiteX4" fmla="*/ 47383 w 56734"/>
                <a:gd name="connsiteY4" fmla="*/ 74191 h 92894"/>
                <a:gd name="connsiteX5" fmla="*/ 39901 w 56734"/>
                <a:gd name="connsiteY5" fmla="*/ 85413 h 92894"/>
                <a:gd name="connsiteX6" fmla="*/ 41148 w 56734"/>
                <a:gd name="connsiteY6" fmla="*/ 64216 h 92894"/>
                <a:gd name="connsiteX7" fmla="*/ 36160 w 56734"/>
                <a:gd name="connsiteY7" fmla="*/ 38654 h 92894"/>
                <a:gd name="connsiteX8" fmla="*/ 52994 w 56734"/>
                <a:gd name="connsiteY8" fmla="*/ 23691 h 92894"/>
                <a:gd name="connsiteX9" fmla="*/ 49876 w 56734"/>
                <a:gd name="connsiteY9" fmla="*/ 21821 h 92894"/>
                <a:gd name="connsiteX10" fmla="*/ 37407 w 56734"/>
                <a:gd name="connsiteY10" fmla="*/ 31796 h 92894"/>
                <a:gd name="connsiteX11" fmla="*/ 38654 w 56734"/>
                <a:gd name="connsiteY11" fmla="*/ 20574 h 92894"/>
                <a:gd name="connsiteX12" fmla="*/ 37407 w 56734"/>
                <a:gd name="connsiteY12" fmla="*/ 6235 h 92894"/>
                <a:gd name="connsiteX13" fmla="*/ 34913 w 56734"/>
                <a:gd name="connsiteY13" fmla="*/ 6235 h 92894"/>
                <a:gd name="connsiteX14" fmla="*/ 35537 w 56734"/>
                <a:gd name="connsiteY14" fmla="*/ 21197 h 92894"/>
                <a:gd name="connsiteX15" fmla="*/ 33043 w 56734"/>
                <a:gd name="connsiteY15" fmla="*/ 33043 h 92894"/>
                <a:gd name="connsiteX16" fmla="*/ 25562 w 56734"/>
                <a:gd name="connsiteY16" fmla="*/ 22444 h 92894"/>
                <a:gd name="connsiteX17" fmla="*/ 14963 w 56734"/>
                <a:gd name="connsiteY17" fmla="*/ 0 h 92894"/>
                <a:gd name="connsiteX18" fmla="*/ 13716 w 56734"/>
                <a:gd name="connsiteY18" fmla="*/ 3741 h 92894"/>
                <a:gd name="connsiteX19" fmla="*/ 24315 w 56734"/>
                <a:gd name="connsiteY19" fmla="*/ 27432 h 92894"/>
                <a:gd name="connsiteX20" fmla="*/ 28679 w 56734"/>
                <a:gd name="connsiteY20" fmla="*/ 39278 h 92894"/>
                <a:gd name="connsiteX21" fmla="*/ 32420 w 56734"/>
                <a:gd name="connsiteY21" fmla="*/ 53617 h 92894"/>
                <a:gd name="connsiteX22" fmla="*/ 14963 w 56734"/>
                <a:gd name="connsiteY22" fmla="*/ 39278 h 92894"/>
                <a:gd name="connsiteX23" fmla="*/ 4988 w 56734"/>
                <a:gd name="connsiteY23" fmla="*/ 29926 h 92894"/>
                <a:gd name="connsiteX24" fmla="*/ 0 w 56734"/>
                <a:gd name="connsiteY24" fmla="*/ 29926 h 92894"/>
                <a:gd name="connsiteX25" fmla="*/ 13093 w 56734"/>
                <a:gd name="connsiteY25" fmla="*/ 42395 h 92894"/>
                <a:gd name="connsiteX26" fmla="*/ 31173 w 56734"/>
                <a:gd name="connsiteY26" fmla="*/ 59228 h 92894"/>
                <a:gd name="connsiteX27" fmla="*/ 29302 w 56734"/>
                <a:gd name="connsiteY27" fmla="*/ 77308 h 92894"/>
                <a:gd name="connsiteX28" fmla="*/ 24315 w 56734"/>
                <a:gd name="connsiteY28" fmla="*/ 71074 h 92894"/>
                <a:gd name="connsiteX29" fmla="*/ 16833 w 56734"/>
                <a:gd name="connsiteY29" fmla="*/ 59852 h 92894"/>
                <a:gd name="connsiteX30" fmla="*/ 13716 w 56734"/>
                <a:gd name="connsiteY30" fmla="*/ 60475 h 92894"/>
                <a:gd name="connsiteX31" fmla="*/ 22444 w 56734"/>
                <a:gd name="connsiteY31" fmla="*/ 74815 h 92894"/>
                <a:gd name="connsiteX32" fmla="*/ 29926 w 56734"/>
                <a:gd name="connsiteY32" fmla="*/ 83543 h 92894"/>
                <a:gd name="connsiteX33" fmla="*/ 30549 w 56734"/>
                <a:gd name="connsiteY33" fmla="*/ 92895 h 92894"/>
                <a:gd name="connsiteX34" fmla="*/ 37407 w 56734"/>
                <a:gd name="connsiteY34" fmla="*/ 91024 h 92894"/>
                <a:gd name="connsiteX35" fmla="*/ 49253 w 56734"/>
                <a:gd name="connsiteY35" fmla="*/ 82919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734" h="92894">
                  <a:moveTo>
                    <a:pt x="50500" y="81049"/>
                  </a:moveTo>
                  <a:lnTo>
                    <a:pt x="53617" y="75438"/>
                  </a:lnTo>
                  <a:lnTo>
                    <a:pt x="56734" y="53617"/>
                  </a:lnTo>
                  <a:lnTo>
                    <a:pt x="51747" y="52994"/>
                  </a:lnTo>
                  <a:lnTo>
                    <a:pt x="47383" y="74191"/>
                  </a:lnTo>
                  <a:lnTo>
                    <a:pt x="39901" y="85413"/>
                  </a:lnTo>
                  <a:lnTo>
                    <a:pt x="41148" y="64216"/>
                  </a:lnTo>
                  <a:lnTo>
                    <a:pt x="36160" y="38654"/>
                  </a:lnTo>
                  <a:lnTo>
                    <a:pt x="52994" y="23691"/>
                  </a:lnTo>
                  <a:lnTo>
                    <a:pt x="49876" y="21821"/>
                  </a:lnTo>
                  <a:lnTo>
                    <a:pt x="37407" y="31796"/>
                  </a:lnTo>
                  <a:lnTo>
                    <a:pt x="38654" y="20574"/>
                  </a:lnTo>
                  <a:lnTo>
                    <a:pt x="37407" y="6235"/>
                  </a:lnTo>
                  <a:lnTo>
                    <a:pt x="34913" y="6235"/>
                  </a:lnTo>
                  <a:lnTo>
                    <a:pt x="35537" y="21197"/>
                  </a:lnTo>
                  <a:lnTo>
                    <a:pt x="33043" y="33043"/>
                  </a:lnTo>
                  <a:lnTo>
                    <a:pt x="25562" y="22444"/>
                  </a:lnTo>
                  <a:lnTo>
                    <a:pt x="14963" y="0"/>
                  </a:lnTo>
                  <a:lnTo>
                    <a:pt x="13716" y="3741"/>
                  </a:lnTo>
                  <a:lnTo>
                    <a:pt x="24315" y="27432"/>
                  </a:lnTo>
                  <a:lnTo>
                    <a:pt x="28679" y="39278"/>
                  </a:lnTo>
                  <a:lnTo>
                    <a:pt x="32420" y="53617"/>
                  </a:lnTo>
                  <a:lnTo>
                    <a:pt x="14963" y="39278"/>
                  </a:lnTo>
                  <a:lnTo>
                    <a:pt x="4988" y="29926"/>
                  </a:lnTo>
                  <a:lnTo>
                    <a:pt x="0" y="29926"/>
                  </a:lnTo>
                  <a:lnTo>
                    <a:pt x="13093" y="42395"/>
                  </a:lnTo>
                  <a:lnTo>
                    <a:pt x="31173" y="59228"/>
                  </a:lnTo>
                  <a:lnTo>
                    <a:pt x="29302" y="77308"/>
                  </a:lnTo>
                  <a:lnTo>
                    <a:pt x="24315" y="71074"/>
                  </a:lnTo>
                  <a:lnTo>
                    <a:pt x="16833" y="59852"/>
                  </a:lnTo>
                  <a:lnTo>
                    <a:pt x="13716" y="60475"/>
                  </a:lnTo>
                  <a:lnTo>
                    <a:pt x="22444" y="74815"/>
                  </a:lnTo>
                  <a:lnTo>
                    <a:pt x="29926" y="83543"/>
                  </a:lnTo>
                  <a:lnTo>
                    <a:pt x="30549" y="92895"/>
                  </a:lnTo>
                  <a:cubicBezTo>
                    <a:pt x="33043" y="92271"/>
                    <a:pt x="34913" y="91648"/>
                    <a:pt x="37407" y="91024"/>
                  </a:cubicBezTo>
                  <a:cubicBezTo>
                    <a:pt x="40525" y="85413"/>
                    <a:pt x="44889" y="82919"/>
                    <a:pt x="49253" y="82919"/>
                  </a:cubicBezTo>
                  <a:close/>
                </a:path>
              </a:pathLst>
            </a:custGeom>
            <a:solidFill>
              <a:schemeClr val="accent2"/>
            </a:solidFill>
            <a:ln w="623" cap="flat">
              <a:noFill/>
              <a:prstDash val="solid"/>
              <a:miter/>
            </a:ln>
          </p:spPr>
          <p:txBody>
            <a:bodyPr rtlCol="0" anchor="ctr"/>
            <a:lstStyle/>
            <a:p>
              <a:endParaRPr lang="en-US" sz="1049"/>
            </a:p>
          </p:txBody>
        </p:sp>
        <p:sp>
          <p:nvSpPr>
            <p:cNvPr id="55" name="Freeform: Shape 54">
              <a:extLst>
                <a:ext uri="{FF2B5EF4-FFF2-40B4-BE49-F238E27FC236}">
                  <a16:creationId xmlns:a16="http://schemas.microsoft.com/office/drawing/2014/main" id="{A2D31B6C-0EFA-7FE3-54BE-A52904B5CC13}"/>
                </a:ext>
              </a:extLst>
            </p:cNvPr>
            <p:cNvSpPr/>
            <p:nvPr/>
          </p:nvSpPr>
          <p:spPr>
            <a:xfrm>
              <a:off x="2357040" y="2619894"/>
              <a:ext cx="306578" cy="115339"/>
            </a:xfrm>
            <a:custGeom>
              <a:avLst/>
              <a:gdLst>
                <a:gd name="connsiteX0" fmla="*/ 124067 w 306578"/>
                <a:gd name="connsiteY0" fmla="*/ 98506 h 115339"/>
                <a:gd name="connsiteX1" fmla="*/ 124067 w 306578"/>
                <a:gd name="connsiteY1" fmla="*/ 96635 h 115339"/>
                <a:gd name="connsiteX2" fmla="*/ 77932 w 306578"/>
                <a:gd name="connsiteY2" fmla="*/ 88531 h 115339"/>
                <a:gd name="connsiteX3" fmla="*/ 69203 w 306578"/>
                <a:gd name="connsiteY3" fmla="*/ 82296 h 115339"/>
                <a:gd name="connsiteX4" fmla="*/ 80426 w 306578"/>
                <a:gd name="connsiteY4" fmla="*/ 84790 h 115339"/>
                <a:gd name="connsiteX5" fmla="*/ 120950 w 306578"/>
                <a:gd name="connsiteY5" fmla="*/ 87907 h 115339"/>
                <a:gd name="connsiteX6" fmla="*/ 193271 w 306578"/>
                <a:gd name="connsiteY6" fmla="*/ 88531 h 115339"/>
                <a:gd name="connsiteX7" fmla="*/ 192024 w 306578"/>
                <a:gd name="connsiteY7" fmla="*/ 88531 h 115339"/>
                <a:gd name="connsiteX8" fmla="*/ 185789 w 306578"/>
                <a:gd name="connsiteY8" fmla="*/ 97259 h 115339"/>
                <a:gd name="connsiteX9" fmla="*/ 193894 w 306578"/>
                <a:gd name="connsiteY9" fmla="*/ 104117 h 115339"/>
                <a:gd name="connsiteX10" fmla="*/ 194518 w 306578"/>
                <a:gd name="connsiteY10" fmla="*/ 104117 h 115339"/>
                <a:gd name="connsiteX11" fmla="*/ 266215 w 306578"/>
                <a:gd name="connsiteY11" fmla="*/ 96635 h 115339"/>
                <a:gd name="connsiteX12" fmla="*/ 273073 w 306578"/>
                <a:gd name="connsiteY12" fmla="*/ 89154 h 115339"/>
                <a:gd name="connsiteX13" fmla="*/ 266839 w 306578"/>
                <a:gd name="connsiteY13" fmla="*/ 81049 h 115339"/>
                <a:gd name="connsiteX14" fmla="*/ 240030 w 306578"/>
                <a:gd name="connsiteY14" fmla="*/ 74815 h 115339"/>
                <a:gd name="connsiteX15" fmla="*/ 260604 w 306578"/>
                <a:gd name="connsiteY15" fmla="*/ 65463 h 115339"/>
                <a:gd name="connsiteX16" fmla="*/ 294894 w 306578"/>
                <a:gd name="connsiteY16" fmla="*/ 72321 h 115339"/>
                <a:gd name="connsiteX17" fmla="*/ 302999 w 306578"/>
                <a:gd name="connsiteY17" fmla="*/ 54864 h 115339"/>
                <a:gd name="connsiteX18" fmla="*/ 278061 w 306578"/>
                <a:gd name="connsiteY18" fmla="*/ 14963 h 115339"/>
                <a:gd name="connsiteX19" fmla="*/ 284295 w 306578"/>
                <a:gd name="connsiteY19" fmla="*/ 8105 h 115339"/>
                <a:gd name="connsiteX20" fmla="*/ 273697 w 306578"/>
                <a:gd name="connsiteY20" fmla="*/ 9975 h 115339"/>
                <a:gd name="connsiteX21" fmla="*/ 270579 w 306578"/>
                <a:gd name="connsiteY21" fmla="*/ 7481 h 115339"/>
                <a:gd name="connsiteX22" fmla="*/ 266839 w 306578"/>
                <a:gd name="connsiteY22" fmla="*/ 0 h 115339"/>
                <a:gd name="connsiteX23" fmla="*/ 261851 w 306578"/>
                <a:gd name="connsiteY23" fmla="*/ 6858 h 115339"/>
                <a:gd name="connsiteX24" fmla="*/ 224444 w 306578"/>
                <a:gd name="connsiteY24" fmla="*/ 24315 h 115339"/>
                <a:gd name="connsiteX25" fmla="*/ 181425 w 306578"/>
                <a:gd name="connsiteY25" fmla="*/ 1870 h 115339"/>
                <a:gd name="connsiteX26" fmla="*/ 98506 w 306578"/>
                <a:gd name="connsiteY26" fmla="*/ 7481 h 115339"/>
                <a:gd name="connsiteX27" fmla="*/ 34913 w 306578"/>
                <a:gd name="connsiteY27" fmla="*/ 8105 h 115339"/>
                <a:gd name="connsiteX28" fmla="*/ 13716 w 306578"/>
                <a:gd name="connsiteY28" fmla="*/ 13093 h 115339"/>
                <a:gd name="connsiteX29" fmla="*/ 6858 w 306578"/>
                <a:gd name="connsiteY29" fmla="*/ 26185 h 115339"/>
                <a:gd name="connsiteX30" fmla="*/ 4364 w 306578"/>
                <a:gd name="connsiteY30" fmla="*/ 80426 h 115339"/>
                <a:gd name="connsiteX31" fmla="*/ 0 w 306578"/>
                <a:gd name="connsiteY31" fmla="*/ 92271 h 115339"/>
                <a:gd name="connsiteX32" fmla="*/ 6235 w 306578"/>
                <a:gd name="connsiteY32" fmla="*/ 115339 h 115339"/>
                <a:gd name="connsiteX33" fmla="*/ 11846 w 306578"/>
                <a:gd name="connsiteY33" fmla="*/ 92271 h 115339"/>
                <a:gd name="connsiteX34" fmla="*/ 8105 w 306578"/>
                <a:gd name="connsiteY34" fmla="*/ 80426 h 115339"/>
                <a:gd name="connsiteX35" fmla="*/ 13716 w 306578"/>
                <a:gd name="connsiteY35" fmla="*/ 29926 h 115339"/>
                <a:gd name="connsiteX36" fmla="*/ 21821 w 306578"/>
                <a:gd name="connsiteY36" fmla="*/ 23691 h 115339"/>
                <a:gd name="connsiteX37" fmla="*/ 29302 w 306578"/>
                <a:gd name="connsiteY37" fmla="*/ 63592 h 115339"/>
                <a:gd name="connsiteX38" fmla="*/ 57358 w 306578"/>
                <a:gd name="connsiteY38" fmla="*/ 107234 h 115339"/>
                <a:gd name="connsiteX39" fmla="*/ 125314 w 306578"/>
                <a:gd name="connsiteY39" fmla="*/ 96012 h 115339"/>
                <a:gd name="connsiteX40" fmla="*/ 273073 w 306578"/>
                <a:gd name="connsiteY40" fmla="*/ 29926 h 115339"/>
                <a:gd name="connsiteX41" fmla="*/ 278061 w 306578"/>
                <a:gd name="connsiteY41" fmla="*/ 34913 h 115339"/>
                <a:gd name="connsiteX42" fmla="*/ 273073 w 306578"/>
                <a:gd name="connsiteY42" fmla="*/ 39901 h 115339"/>
                <a:gd name="connsiteX43" fmla="*/ 268085 w 306578"/>
                <a:gd name="connsiteY43" fmla="*/ 34913 h 115339"/>
                <a:gd name="connsiteX44" fmla="*/ 273073 w 306578"/>
                <a:gd name="connsiteY44" fmla="*/ 29926 h 11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6578" h="115339">
                  <a:moveTo>
                    <a:pt x="124067" y="98506"/>
                  </a:moveTo>
                  <a:cubicBezTo>
                    <a:pt x="124067" y="97882"/>
                    <a:pt x="124067" y="97259"/>
                    <a:pt x="124067" y="96635"/>
                  </a:cubicBezTo>
                  <a:cubicBezTo>
                    <a:pt x="123444" y="88531"/>
                    <a:pt x="96635" y="89154"/>
                    <a:pt x="77932" y="88531"/>
                  </a:cubicBezTo>
                  <a:cubicBezTo>
                    <a:pt x="70450" y="88531"/>
                    <a:pt x="68580" y="86037"/>
                    <a:pt x="69203" y="82296"/>
                  </a:cubicBezTo>
                  <a:cubicBezTo>
                    <a:pt x="71074" y="83543"/>
                    <a:pt x="74191" y="84790"/>
                    <a:pt x="80426" y="84790"/>
                  </a:cubicBezTo>
                  <a:cubicBezTo>
                    <a:pt x="94142" y="85413"/>
                    <a:pt x="112222" y="84790"/>
                    <a:pt x="120950" y="87907"/>
                  </a:cubicBezTo>
                  <a:cubicBezTo>
                    <a:pt x="137160" y="79802"/>
                    <a:pt x="172073" y="84166"/>
                    <a:pt x="193271" y="88531"/>
                  </a:cubicBezTo>
                  <a:lnTo>
                    <a:pt x="192024" y="88531"/>
                  </a:lnTo>
                  <a:cubicBezTo>
                    <a:pt x="187660" y="89154"/>
                    <a:pt x="185166" y="92895"/>
                    <a:pt x="185789" y="97259"/>
                  </a:cubicBezTo>
                  <a:cubicBezTo>
                    <a:pt x="186413" y="101000"/>
                    <a:pt x="189530" y="104117"/>
                    <a:pt x="193894" y="104117"/>
                  </a:cubicBezTo>
                  <a:cubicBezTo>
                    <a:pt x="193894" y="104117"/>
                    <a:pt x="194518" y="104117"/>
                    <a:pt x="194518" y="104117"/>
                  </a:cubicBezTo>
                  <a:lnTo>
                    <a:pt x="266215" y="96635"/>
                  </a:lnTo>
                  <a:cubicBezTo>
                    <a:pt x="269956" y="96012"/>
                    <a:pt x="273073" y="92895"/>
                    <a:pt x="273073" y="89154"/>
                  </a:cubicBezTo>
                  <a:cubicBezTo>
                    <a:pt x="273073" y="85413"/>
                    <a:pt x="270579" y="81673"/>
                    <a:pt x="266839" y="81049"/>
                  </a:cubicBezTo>
                  <a:lnTo>
                    <a:pt x="240030" y="74815"/>
                  </a:lnTo>
                  <a:cubicBezTo>
                    <a:pt x="246888" y="70450"/>
                    <a:pt x="253746" y="66710"/>
                    <a:pt x="260604" y="65463"/>
                  </a:cubicBezTo>
                  <a:cubicBezTo>
                    <a:pt x="280555" y="63592"/>
                    <a:pt x="288659" y="71697"/>
                    <a:pt x="294894" y="72321"/>
                  </a:cubicBezTo>
                  <a:cubicBezTo>
                    <a:pt x="301129" y="72944"/>
                    <a:pt x="312351" y="63592"/>
                    <a:pt x="302999" y="54864"/>
                  </a:cubicBezTo>
                  <a:cubicBezTo>
                    <a:pt x="296141" y="48006"/>
                    <a:pt x="286789" y="26809"/>
                    <a:pt x="278061" y="14963"/>
                  </a:cubicBezTo>
                  <a:cubicBezTo>
                    <a:pt x="282425" y="11222"/>
                    <a:pt x="286789" y="9975"/>
                    <a:pt x="284295" y="8105"/>
                  </a:cubicBezTo>
                  <a:cubicBezTo>
                    <a:pt x="282425" y="6235"/>
                    <a:pt x="278061" y="6858"/>
                    <a:pt x="273697" y="9975"/>
                  </a:cubicBezTo>
                  <a:cubicBezTo>
                    <a:pt x="272450" y="8728"/>
                    <a:pt x="271826" y="8105"/>
                    <a:pt x="270579" y="7481"/>
                  </a:cubicBezTo>
                  <a:cubicBezTo>
                    <a:pt x="269956" y="2494"/>
                    <a:pt x="269332" y="0"/>
                    <a:pt x="266839" y="0"/>
                  </a:cubicBezTo>
                  <a:cubicBezTo>
                    <a:pt x="264345" y="0"/>
                    <a:pt x="262474" y="3117"/>
                    <a:pt x="261851" y="6858"/>
                  </a:cubicBezTo>
                  <a:cubicBezTo>
                    <a:pt x="248758" y="8728"/>
                    <a:pt x="229431" y="18704"/>
                    <a:pt x="224444" y="24315"/>
                  </a:cubicBezTo>
                  <a:cubicBezTo>
                    <a:pt x="218209" y="31796"/>
                    <a:pt x="200129" y="7481"/>
                    <a:pt x="181425" y="1870"/>
                  </a:cubicBezTo>
                  <a:cubicBezTo>
                    <a:pt x="162098" y="-3741"/>
                    <a:pt x="135290" y="11222"/>
                    <a:pt x="98506" y="7481"/>
                  </a:cubicBezTo>
                  <a:cubicBezTo>
                    <a:pt x="74815" y="4988"/>
                    <a:pt x="49876" y="4988"/>
                    <a:pt x="34913" y="8105"/>
                  </a:cubicBezTo>
                  <a:cubicBezTo>
                    <a:pt x="24315" y="7481"/>
                    <a:pt x="17457" y="11222"/>
                    <a:pt x="13716" y="13093"/>
                  </a:cubicBezTo>
                  <a:cubicBezTo>
                    <a:pt x="9352" y="14963"/>
                    <a:pt x="7481" y="19327"/>
                    <a:pt x="6858" y="26185"/>
                  </a:cubicBezTo>
                  <a:lnTo>
                    <a:pt x="4364" y="80426"/>
                  </a:lnTo>
                  <a:cubicBezTo>
                    <a:pt x="1870" y="81049"/>
                    <a:pt x="0" y="84166"/>
                    <a:pt x="0" y="92271"/>
                  </a:cubicBezTo>
                  <a:cubicBezTo>
                    <a:pt x="0" y="102247"/>
                    <a:pt x="3117" y="115339"/>
                    <a:pt x="6235" y="115339"/>
                  </a:cubicBezTo>
                  <a:cubicBezTo>
                    <a:pt x="9352" y="115339"/>
                    <a:pt x="11846" y="101623"/>
                    <a:pt x="11846" y="92271"/>
                  </a:cubicBezTo>
                  <a:cubicBezTo>
                    <a:pt x="11846" y="84790"/>
                    <a:pt x="9975" y="81673"/>
                    <a:pt x="8105" y="80426"/>
                  </a:cubicBezTo>
                  <a:cubicBezTo>
                    <a:pt x="8728" y="53617"/>
                    <a:pt x="13716" y="29926"/>
                    <a:pt x="13716" y="29926"/>
                  </a:cubicBezTo>
                  <a:lnTo>
                    <a:pt x="21821" y="23691"/>
                  </a:lnTo>
                  <a:cubicBezTo>
                    <a:pt x="22444" y="34290"/>
                    <a:pt x="24315" y="50500"/>
                    <a:pt x="29302" y="63592"/>
                  </a:cubicBezTo>
                  <a:cubicBezTo>
                    <a:pt x="23691" y="79802"/>
                    <a:pt x="20574" y="105987"/>
                    <a:pt x="57358" y="107234"/>
                  </a:cubicBezTo>
                  <a:cubicBezTo>
                    <a:pt x="105987" y="107858"/>
                    <a:pt x="123444" y="103493"/>
                    <a:pt x="125314" y="96012"/>
                  </a:cubicBezTo>
                  <a:close/>
                  <a:moveTo>
                    <a:pt x="273073" y="29926"/>
                  </a:moveTo>
                  <a:cubicBezTo>
                    <a:pt x="275567" y="29926"/>
                    <a:pt x="278061" y="31796"/>
                    <a:pt x="278061" y="34913"/>
                  </a:cubicBezTo>
                  <a:cubicBezTo>
                    <a:pt x="278061" y="37407"/>
                    <a:pt x="276190" y="39901"/>
                    <a:pt x="273073" y="39901"/>
                  </a:cubicBezTo>
                  <a:cubicBezTo>
                    <a:pt x="270579" y="39901"/>
                    <a:pt x="268085" y="38031"/>
                    <a:pt x="268085" y="34913"/>
                  </a:cubicBezTo>
                  <a:cubicBezTo>
                    <a:pt x="268085" y="32420"/>
                    <a:pt x="269956" y="29926"/>
                    <a:pt x="273073" y="29926"/>
                  </a:cubicBezTo>
                  <a:close/>
                </a:path>
              </a:pathLst>
            </a:custGeom>
            <a:solidFill>
              <a:srgbClr val="A1D3D0"/>
            </a:solidFill>
            <a:ln w="623" cap="flat">
              <a:noFill/>
              <a:prstDash val="solid"/>
              <a:miter/>
            </a:ln>
          </p:spPr>
          <p:txBody>
            <a:bodyPr rtlCol="0" anchor="ctr"/>
            <a:lstStyle/>
            <a:p>
              <a:endParaRPr lang="en-US" sz="1049"/>
            </a:p>
          </p:txBody>
        </p:sp>
      </p:grpSp>
      <p:pic>
        <p:nvPicPr>
          <p:cNvPr id="56" name="Picture 55">
            <a:extLst>
              <a:ext uri="{FF2B5EF4-FFF2-40B4-BE49-F238E27FC236}">
                <a16:creationId xmlns:a16="http://schemas.microsoft.com/office/drawing/2014/main" id="{234CE023-3E37-48E5-A9DF-5272D70252F2}"/>
              </a:ext>
            </a:extLst>
          </p:cNvPr>
          <p:cNvPicPr>
            <a:picLocks noChangeAspect="1"/>
          </p:cNvPicPr>
          <p:nvPr/>
        </p:nvPicPr>
        <p:blipFill>
          <a:blip r:embed="rId4"/>
          <a:stretch>
            <a:fillRect/>
          </a:stretch>
        </p:blipFill>
        <p:spPr>
          <a:xfrm>
            <a:off x="6289619" y="2419320"/>
            <a:ext cx="851723" cy="851721"/>
          </a:xfrm>
          <a:prstGeom prst="rect">
            <a:avLst/>
          </a:prstGeom>
        </p:spPr>
      </p:pic>
      <p:grpSp>
        <p:nvGrpSpPr>
          <p:cNvPr id="57" name="Group 56">
            <a:extLst>
              <a:ext uri="{FF2B5EF4-FFF2-40B4-BE49-F238E27FC236}">
                <a16:creationId xmlns:a16="http://schemas.microsoft.com/office/drawing/2014/main" id="{3902015A-778E-D119-A026-9127FA8AC288}"/>
              </a:ext>
            </a:extLst>
          </p:cNvPr>
          <p:cNvGrpSpPr/>
          <p:nvPr/>
        </p:nvGrpSpPr>
        <p:grpSpPr>
          <a:xfrm>
            <a:off x="10164424" y="2465085"/>
            <a:ext cx="888512" cy="760191"/>
            <a:chOff x="8324911" y="2588316"/>
            <a:chExt cx="1041739" cy="891288"/>
          </a:xfrm>
        </p:grpSpPr>
        <p:sp>
          <p:nvSpPr>
            <p:cNvPr id="58" name="Freeform: Shape 57">
              <a:extLst>
                <a:ext uri="{FF2B5EF4-FFF2-40B4-BE49-F238E27FC236}">
                  <a16:creationId xmlns:a16="http://schemas.microsoft.com/office/drawing/2014/main" id="{12D59741-8D71-BAA6-C198-7C57351001EA}"/>
                </a:ext>
              </a:extLst>
            </p:cNvPr>
            <p:cNvSpPr/>
            <p:nvPr/>
          </p:nvSpPr>
          <p:spPr>
            <a:xfrm>
              <a:off x="8324911" y="2815973"/>
              <a:ext cx="325266" cy="400454"/>
            </a:xfrm>
            <a:custGeom>
              <a:avLst/>
              <a:gdLst>
                <a:gd name="connsiteX0" fmla="*/ 141771 w 325266"/>
                <a:gd name="connsiteY0" fmla="*/ 4757 h 400454"/>
                <a:gd name="connsiteX1" fmla="*/ 42982 w 325266"/>
                <a:gd name="connsiteY1" fmla="*/ 286688 h 400454"/>
                <a:gd name="connsiteX2" fmla="*/ 20838 w 325266"/>
                <a:gd name="connsiteY2" fmla="*/ 302804 h 400454"/>
                <a:gd name="connsiteX3" fmla="*/ 16040 w 325266"/>
                <a:gd name="connsiteY3" fmla="*/ 303009 h 400454"/>
                <a:gd name="connsiteX4" fmla="*/ 129 w 325266"/>
                <a:gd name="connsiteY4" fmla="*/ 320273 h 400454"/>
                <a:gd name="connsiteX5" fmla="*/ 211 w 325266"/>
                <a:gd name="connsiteY5" fmla="*/ 338153 h 400454"/>
                <a:gd name="connsiteX6" fmla="*/ 63486 w 325266"/>
                <a:gd name="connsiteY6" fmla="*/ 400116 h 400454"/>
                <a:gd name="connsiteX7" fmla="*/ 261596 w 325266"/>
                <a:gd name="connsiteY7" fmla="*/ 400116 h 400454"/>
                <a:gd name="connsiteX8" fmla="*/ 318926 w 325266"/>
                <a:gd name="connsiteY8" fmla="*/ 362881 h 400454"/>
                <a:gd name="connsiteX9" fmla="*/ 324421 w 325266"/>
                <a:gd name="connsiteY9" fmla="*/ 315680 h 400454"/>
                <a:gd name="connsiteX10" fmla="*/ 312036 w 325266"/>
                <a:gd name="connsiteY10" fmla="*/ 303583 h 400454"/>
                <a:gd name="connsiteX11" fmla="*/ 296289 w 325266"/>
                <a:gd name="connsiteY11" fmla="*/ 303009 h 400454"/>
                <a:gd name="connsiteX12" fmla="*/ 284807 w 325266"/>
                <a:gd name="connsiteY12" fmla="*/ 294725 h 400454"/>
                <a:gd name="connsiteX13" fmla="*/ 209639 w 325266"/>
                <a:gd name="connsiteY13" fmla="*/ 79515 h 400454"/>
                <a:gd name="connsiteX14" fmla="*/ 182697 w 325266"/>
                <a:gd name="connsiteY14" fmla="*/ 2296 h 400454"/>
                <a:gd name="connsiteX15" fmla="*/ 161495 w 325266"/>
                <a:gd name="connsiteY15" fmla="*/ 0 h 400454"/>
                <a:gd name="connsiteX16" fmla="*/ 141730 w 325266"/>
                <a:gd name="connsiteY16" fmla="*/ 4839 h 400454"/>
                <a:gd name="connsiteX17" fmla="*/ 163300 w 325266"/>
                <a:gd name="connsiteY17" fmla="*/ 45355 h 400454"/>
                <a:gd name="connsiteX18" fmla="*/ 186387 w 325266"/>
                <a:gd name="connsiteY18" fmla="*/ 111296 h 400454"/>
                <a:gd name="connsiteX19" fmla="*/ 251098 w 325266"/>
                <a:gd name="connsiteY19" fmla="*/ 295996 h 400454"/>
                <a:gd name="connsiteX20" fmla="*/ 246669 w 325266"/>
                <a:gd name="connsiteY20" fmla="*/ 302968 h 400454"/>
                <a:gd name="connsiteX21" fmla="*/ 78823 w 325266"/>
                <a:gd name="connsiteY21" fmla="*/ 302927 h 400454"/>
                <a:gd name="connsiteX22" fmla="*/ 73984 w 325266"/>
                <a:gd name="connsiteY22" fmla="*/ 296488 h 400454"/>
                <a:gd name="connsiteX23" fmla="*/ 160265 w 325266"/>
                <a:gd name="connsiteY23" fmla="*/ 50235 h 400454"/>
                <a:gd name="connsiteX24" fmla="*/ 163259 w 325266"/>
                <a:gd name="connsiteY24" fmla="*/ 45355 h 40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5266" h="400454">
                  <a:moveTo>
                    <a:pt x="141771" y="4757"/>
                  </a:moveTo>
                  <a:cubicBezTo>
                    <a:pt x="108841" y="98747"/>
                    <a:pt x="75911" y="192697"/>
                    <a:pt x="42982" y="286688"/>
                  </a:cubicBezTo>
                  <a:cubicBezTo>
                    <a:pt x="39237" y="297350"/>
                    <a:pt x="31855" y="302722"/>
                    <a:pt x="20838" y="302804"/>
                  </a:cubicBezTo>
                  <a:cubicBezTo>
                    <a:pt x="19238" y="302804"/>
                    <a:pt x="17639" y="302804"/>
                    <a:pt x="16040" y="303009"/>
                  </a:cubicBezTo>
                  <a:cubicBezTo>
                    <a:pt x="6034" y="304075"/>
                    <a:pt x="416" y="310144"/>
                    <a:pt x="129" y="320273"/>
                  </a:cubicBezTo>
                  <a:cubicBezTo>
                    <a:pt x="-36" y="326219"/>
                    <a:pt x="-77" y="332206"/>
                    <a:pt x="211" y="338153"/>
                  </a:cubicBezTo>
                  <a:cubicBezTo>
                    <a:pt x="1851" y="372476"/>
                    <a:pt x="29203" y="399870"/>
                    <a:pt x="63486" y="400116"/>
                  </a:cubicBezTo>
                  <a:cubicBezTo>
                    <a:pt x="129509" y="400567"/>
                    <a:pt x="195573" y="400567"/>
                    <a:pt x="261596" y="400116"/>
                  </a:cubicBezTo>
                  <a:cubicBezTo>
                    <a:pt x="288087" y="399911"/>
                    <a:pt x="307074" y="386337"/>
                    <a:pt x="318926" y="362881"/>
                  </a:cubicBezTo>
                  <a:cubicBezTo>
                    <a:pt x="326512" y="347913"/>
                    <a:pt x="325733" y="331673"/>
                    <a:pt x="324421" y="315680"/>
                  </a:cubicBezTo>
                  <a:cubicBezTo>
                    <a:pt x="323888" y="309037"/>
                    <a:pt x="318844" y="304567"/>
                    <a:pt x="312036" y="303583"/>
                  </a:cubicBezTo>
                  <a:cubicBezTo>
                    <a:pt x="306869" y="302845"/>
                    <a:pt x="301456" y="302435"/>
                    <a:pt x="296289" y="303009"/>
                  </a:cubicBezTo>
                  <a:cubicBezTo>
                    <a:pt x="289482" y="303747"/>
                    <a:pt x="286898" y="300794"/>
                    <a:pt x="284807" y="294725"/>
                  </a:cubicBezTo>
                  <a:cubicBezTo>
                    <a:pt x="259915" y="222920"/>
                    <a:pt x="234736" y="151238"/>
                    <a:pt x="209639" y="79515"/>
                  </a:cubicBezTo>
                  <a:cubicBezTo>
                    <a:pt x="200740" y="54090"/>
                    <a:pt x="191841" y="28583"/>
                    <a:pt x="182697" y="2296"/>
                  </a:cubicBezTo>
                  <a:cubicBezTo>
                    <a:pt x="177120" y="984"/>
                    <a:pt x="170066" y="0"/>
                    <a:pt x="161495" y="0"/>
                  </a:cubicBezTo>
                  <a:cubicBezTo>
                    <a:pt x="152310" y="0"/>
                    <a:pt x="145789" y="2543"/>
                    <a:pt x="141730" y="4839"/>
                  </a:cubicBezTo>
                  <a:close/>
                  <a:moveTo>
                    <a:pt x="163300" y="45355"/>
                  </a:moveTo>
                  <a:cubicBezTo>
                    <a:pt x="171009" y="67376"/>
                    <a:pt x="178678" y="89316"/>
                    <a:pt x="186387" y="111296"/>
                  </a:cubicBezTo>
                  <a:cubicBezTo>
                    <a:pt x="207917" y="172849"/>
                    <a:pt x="229446" y="234443"/>
                    <a:pt x="251098" y="295996"/>
                  </a:cubicBezTo>
                  <a:cubicBezTo>
                    <a:pt x="252779" y="300794"/>
                    <a:pt x="253272" y="303009"/>
                    <a:pt x="246669" y="302968"/>
                  </a:cubicBezTo>
                  <a:cubicBezTo>
                    <a:pt x="190734" y="302722"/>
                    <a:pt x="134758" y="302804"/>
                    <a:pt x="78823" y="302927"/>
                  </a:cubicBezTo>
                  <a:cubicBezTo>
                    <a:pt x="73615" y="302927"/>
                    <a:pt x="71934" y="302271"/>
                    <a:pt x="73984" y="296488"/>
                  </a:cubicBezTo>
                  <a:cubicBezTo>
                    <a:pt x="102854" y="214431"/>
                    <a:pt x="131518" y="132333"/>
                    <a:pt x="160265" y="50235"/>
                  </a:cubicBezTo>
                  <a:cubicBezTo>
                    <a:pt x="160839" y="48595"/>
                    <a:pt x="160798" y="46503"/>
                    <a:pt x="163259" y="45355"/>
                  </a:cubicBezTo>
                  <a:close/>
                </a:path>
              </a:pathLst>
            </a:custGeom>
            <a:solidFill>
              <a:srgbClr val="A1D3D0"/>
            </a:solidFill>
            <a:ln w="0" cap="flat">
              <a:noFill/>
              <a:prstDash val="solid"/>
              <a:miter/>
            </a:ln>
          </p:spPr>
          <p:txBody>
            <a:bodyPr rtlCol="0" anchor="ctr"/>
            <a:lstStyle/>
            <a:p>
              <a:endParaRPr lang="en-US" sz="1641"/>
            </a:p>
          </p:txBody>
        </p:sp>
        <p:sp>
          <p:nvSpPr>
            <p:cNvPr id="59" name="Freeform: Shape 58">
              <a:extLst>
                <a:ext uri="{FF2B5EF4-FFF2-40B4-BE49-F238E27FC236}">
                  <a16:creationId xmlns:a16="http://schemas.microsoft.com/office/drawing/2014/main" id="{8423F284-7B69-C47C-CBE1-73DD31AB4833}"/>
                </a:ext>
              </a:extLst>
            </p:cNvPr>
            <p:cNvSpPr/>
            <p:nvPr/>
          </p:nvSpPr>
          <p:spPr>
            <a:xfrm>
              <a:off x="8666160" y="2924832"/>
              <a:ext cx="357549" cy="554772"/>
            </a:xfrm>
            <a:custGeom>
              <a:avLst/>
              <a:gdLst>
                <a:gd name="connsiteX0" fmla="*/ 291020 w 357549"/>
                <a:gd name="connsiteY0" fmla="*/ 473658 h 554772"/>
                <a:gd name="connsiteX1" fmla="*/ 220158 w 357549"/>
                <a:gd name="connsiteY1" fmla="*/ 473658 h 554772"/>
                <a:gd name="connsiteX2" fmla="*/ 211465 w 357549"/>
                <a:gd name="connsiteY2" fmla="*/ 464677 h 554772"/>
                <a:gd name="connsiteX3" fmla="*/ 211465 w 357549"/>
                <a:gd name="connsiteY3" fmla="*/ 10021 h 554772"/>
                <a:gd name="connsiteX4" fmla="*/ 211465 w 357549"/>
                <a:gd name="connsiteY4" fmla="*/ 4526 h 554772"/>
                <a:gd name="connsiteX5" fmla="*/ 206257 w 357549"/>
                <a:gd name="connsiteY5" fmla="*/ 179 h 554772"/>
                <a:gd name="connsiteX6" fmla="*/ 153520 w 357549"/>
                <a:gd name="connsiteY6" fmla="*/ 343 h 554772"/>
                <a:gd name="connsiteX7" fmla="*/ 146098 w 357549"/>
                <a:gd name="connsiteY7" fmla="*/ 7191 h 554772"/>
                <a:gd name="connsiteX8" fmla="*/ 146221 w 357549"/>
                <a:gd name="connsiteY8" fmla="*/ 236221 h 554772"/>
                <a:gd name="connsiteX9" fmla="*/ 146385 w 357549"/>
                <a:gd name="connsiteY9" fmla="*/ 465251 h 554772"/>
                <a:gd name="connsiteX10" fmla="*/ 137568 w 357549"/>
                <a:gd name="connsiteY10" fmla="*/ 473781 h 554772"/>
                <a:gd name="connsiteX11" fmla="*/ 66706 w 357549"/>
                <a:gd name="connsiteY11" fmla="*/ 473617 h 554772"/>
                <a:gd name="connsiteX12" fmla="*/ 355 w 357549"/>
                <a:gd name="connsiteY12" fmla="*/ 531684 h 554772"/>
                <a:gd name="connsiteX13" fmla="*/ 20531 w 357549"/>
                <a:gd name="connsiteY13" fmla="*/ 554772 h 554772"/>
                <a:gd name="connsiteX14" fmla="*/ 336949 w 357549"/>
                <a:gd name="connsiteY14" fmla="*/ 554772 h 554772"/>
                <a:gd name="connsiteX15" fmla="*/ 357208 w 357549"/>
                <a:gd name="connsiteY15" fmla="*/ 531767 h 554772"/>
                <a:gd name="connsiteX16" fmla="*/ 290938 w 357549"/>
                <a:gd name="connsiteY16" fmla="*/ 473617 h 5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7549" h="554772">
                  <a:moveTo>
                    <a:pt x="291020" y="473658"/>
                  </a:moveTo>
                  <a:cubicBezTo>
                    <a:pt x="267400" y="473576"/>
                    <a:pt x="243779" y="473658"/>
                    <a:pt x="220158" y="473658"/>
                  </a:cubicBezTo>
                  <a:cubicBezTo>
                    <a:pt x="214364" y="473658"/>
                    <a:pt x="211465" y="470664"/>
                    <a:pt x="211465" y="464677"/>
                  </a:cubicBezTo>
                  <a:lnTo>
                    <a:pt x="211465" y="10021"/>
                  </a:lnTo>
                  <a:cubicBezTo>
                    <a:pt x="211465" y="8175"/>
                    <a:pt x="211301" y="6330"/>
                    <a:pt x="211465" y="4526"/>
                  </a:cubicBezTo>
                  <a:cubicBezTo>
                    <a:pt x="211875" y="425"/>
                    <a:pt x="210275" y="-436"/>
                    <a:pt x="206257" y="179"/>
                  </a:cubicBezTo>
                  <a:cubicBezTo>
                    <a:pt x="188705" y="2844"/>
                    <a:pt x="171072" y="3254"/>
                    <a:pt x="153520" y="343"/>
                  </a:cubicBezTo>
                  <a:cubicBezTo>
                    <a:pt x="146959" y="-765"/>
                    <a:pt x="146098" y="1327"/>
                    <a:pt x="146098" y="7191"/>
                  </a:cubicBezTo>
                  <a:cubicBezTo>
                    <a:pt x="146262" y="83548"/>
                    <a:pt x="146221" y="159905"/>
                    <a:pt x="146221" y="236221"/>
                  </a:cubicBezTo>
                  <a:cubicBezTo>
                    <a:pt x="146221" y="312537"/>
                    <a:pt x="146098" y="388935"/>
                    <a:pt x="146385" y="465251"/>
                  </a:cubicBezTo>
                  <a:cubicBezTo>
                    <a:pt x="146385" y="472428"/>
                    <a:pt x="144334" y="473904"/>
                    <a:pt x="137568" y="473781"/>
                  </a:cubicBezTo>
                  <a:cubicBezTo>
                    <a:pt x="113947" y="473371"/>
                    <a:pt x="90327" y="473535"/>
                    <a:pt x="66706" y="473617"/>
                  </a:cubicBezTo>
                  <a:cubicBezTo>
                    <a:pt x="31480" y="473740"/>
                    <a:pt x="5030" y="496951"/>
                    <a:pt x="355" y="531684"/>
                  </a:cubicBezTo>
                  <a:cubicBezTo>
                    <a:pt x="-1696" y="546899"/>
                    <a:pt x="5153" y="554772"/>
                    <a:pt x="20531" y="554772"/>
                  </a:cubicBezTo>
                  <a:cubicBezTo>
                    <a:pt x="126004" y="554772"/>
                    <a:pt x="231477" y="554772"/>
                    <a:pt x="336949" y="554772"/>
                  </a:cubicBezTo>
                  <a:cubicBezTo>
                    <a:pt x="352369" y="554772"/>
                    <a:pt x="359217" y="546940"/>
                    <a:pt x="357208" y="531767"/>
                  </a:cubicBezTo>
                  <a:cubicBezTo>
                    <a:pt x="352574" y="497033"/>
                    <a:pt x="326123" y="473740"/>
                    <a:pt x="290938" y="473617"/>
                  </a:cubicBezTo>
                  <a:close/>
                </a:path>
              </a:pathLst>
            </a:custGeom>
            <a:solidFill>
              <a:srgbClr val="A1D3D0"/>
            </a:solidFill>
            <a:ln w="0" cap="flat">
              <a:noFill/>
              <a:prstDash val="solid"/>
              <a:miter/>
            </a:ln>
          </p:spPr>
          <p:txBody>
            <a:bodyPr rtlCol="0" anchor="ctr"/>
            <a:lstStyle/>
            <a:p>
              <a:endParaRPr lang="en-US" sz="1641"/>
            </a:p>
          </p:txBody>
        </p:sp>
        <p:sp>
          <p:nvSpPr>
            <p:cNvPr id="60" name="Freeform: Shape 59">
              <a:extLst>
                <a:ext uri="{FF2B5EF4-FFF2-40B4-BE49-F238E27FC236}">
                  <a16:creationId xmlns:a16="http://schemas.microsoft.com/office/drawing/2014/main" id="{D22546D2-B41C-E987-BF11-E383D355B2BA}"/>
                </a:ext>
              </a:extLst>
            </p:cNvPr>
            <p:cNvSpPr/>
            <p:nvPr/>
          </p:nvSpPr>
          <p:spPr>
            <a:xfrm>
              <a:off x="8703827" y="2588316"/>
              <a:ext cx="292184" cy="292676"/>
            </a:xfrm>
            <a:custGeom>
              <a:avLst/>
              <a:gdLst>
                <a:gd name="connsiteX0" fmla="*/ 145620 w 292184"/>
                <a:gd name="connsiteY0" fmla="*/ 292675 h 292676"/>
                <a:gd name="connsiteX1" fmla="*/ 292183 w 292184"/>
                <a:gd name="connsiteY1" fmla="*/ 146973 h 292676"/>
                <a:gd name="connsiteX2" fmla="*/ 146235 w 292184"/>
                <a:gd name="connsiteY2" fmla="*/ 0 h 292676"/>
                <a:gd name="connsiteX3" fmla="*/ 0 w 292184"/>
                <a:gd name="connsiteY3" fmla="*/ 145989 h 292676"/>
                <a:gd name="connsiteX4" fmla="*/ 145620 w 292184"/>
                <a:gd name="connsiteY4" fmla="*/ 292634 h 292676"/>
                <a:gd name="connsiteX5" fmla="*/ 146276 w 292184"/>
                <a:gd name="connsiteY5" fmla="*/ 162597 h 292676"/>
                <a:gd name="connsiteX6" fmla="*/ 127535 w 292184"/>
                <a:gd name="connsiteY6" fmla="*/ 158824 h 292676"/>
                <a:gd name="connsiteX7" fmla="*/ 97681 w 292184"/>
                <a:gd name="connsiteY7" fmla="*/ 116258 h 292676"/>
                <a:gd name="connsiteX8" fmla="*/ 123763 w 292184"/>
                <a:gd name="connsiteY8" fmla="*/ 70657 h 292676"/>
                <a:gd name="connsiteX9" fmla="*/ 130324 w 292184"/>
                <a:gd name="connsiteY9" fmla="*/ 62455 h 292676"/>
                <a:gd name="connsiteX10" fmla="*/ 146071 w 292184"/>
                <a:gd name="connsiteY10" fmla="*/ 49046 h 292676"/>
                <a:gd name="connsiteX11" fmla="*/ 161859 w 292184"/>
                <a:gd name="connsiteY11" fmla="*/ 62373 h 292676"/>
                <a:gd name="connsiteX12" fmla="*/ 168379 w 292184"/>
                <a:gd name="connsiteY12" fmla="*/ 70616 h 292676"/>
                <a:gd name="connsiteX13" fmla="*/ 194584 w 292184"/>
                <a:gd name="connsiteY13" fmla="*/ 109369 h 292676"/>
                <a:gd name="connsiteX14" fmla="*/ 179534 w 292184"/>
                <a:gd name="connsiteY14" fmla="*/ 129996 h 292676"/>
                <a:gd name="connsiteX15" fmla="*/ 162433 w 292184"/>
                <a:gd name="connsiteY15" fmla="*/ 114044 h 292676"/>
                <a:gd name="connsiteX16" fmla="*/ 146973 w 292184"/>
                <a:gd name="connsiteY16" fmla="*/ 97640 h 292676"/>
                <a:gd name="connsiteX17" fmla="*/ 130324 w 292184"/>
                <a:gd name="connsiteY17" fmla="*/ 110271 h 292676"/>
                <a:gd name="connsiteX18" fmla="*/ 143201 w 292184"/>
                <a:gd name="connsiteY18" fmla="*/ 129627 h 292676"/>
                <a:gd name="connsiteX19" fmla="*/ 157430 w 292184"/>
                <a:gd name="connsiteY19" fmla="*/ 131636 h 292676"/>
                <a:gd name="connsiteX20" fmla="*/ 194256 w 292184"/>
                <a:gd name="connsiteY20" fmla="*/ 172275 h 292676"/>
                <a:gd name="connsiteX21" fmla="*/ 167764 w 292184"/>
                <a:gd name="connsiteY21" fmla="*/ 222264 h 292676"/>
                <a:gd name="connsiteX22" fmla="*/ 161859 w 292184"/>
                <a:gd name="connsiteY22" fmla="*/ 230219 h 292676"/>
                <a:gd name="connsiteX23" fmla="*/ 146030 w 292184"/>
                <a:gd name="connsiteY23" fmla="*/ 243629 h 292676"/>
                <a:gd name="connsiteX24" fmla="*/ 130242 w 292184"/>
                <a:gd name="connsiteY24" fmla="*/ 230260 h 292676"/>
                <a:gd name="connsiteX25" fmla="*/ 123722 w 292184"/>
                <a:gd name="connsiteY25" fmla="*/ 222018 h 292676"/>
                <a:gd name="connsiteX26" fmla="*/ 97517 w 292184"/>
                <a:gd name="connsiteY26" fmla="*/ 181256 h 292676"/>
                <a:gd name="connsiteX27" fmla="*/ 112526 w 292184"/>
                <a:gd name="connsiteY27" fmla="*/ 162638 h 292676"/>
                <a:gd name="connsiteX28" fmla="*/ 129627 w 292184"/>
                <a:gd name="connsiteY28" fmla="*/ 178590 h 292676"/>
                <a:gd name="connsiteX29" fmla="*/ 145743 w 292184"/>
                <a:gd name="connsiteY29" fmla="*/ 195076 h 292676"/>
                <a:gd name="connsiteX30" fmla="*/ 161900 w 292184"/>
                <a:gd name="connsiteY30" fmla="*/ 181748 h 292676"/>
                <a:gd name="connsiteX31" fmla="*/ 146194 w 292184"/>
                <a:gd name="connsiteY31" fmla="*/ 162597 h 29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184" h="292676">
                  <a:moveTo>
                    <a:pt x="145620" y="292675"/>
                  </a:moveTo>
                  <a:cubicBezTo>
                    <a:pt x="226037" y="293085"/>
                    <a:pt x="291855" y="227636"/>
                    <a:pt x="292183" y="146973"/>
                  </a:cubicBezTo>
                  <a:cubicBezTo>
                    <a:pt x="292552" y="65941"/>
                    <a:pt x="227144" y="82"/>
                    <a:pt x="146235" y="0"/>
                  </a:cubicBezTo>
                  <a:cubicBezTo>
                    <a:pt x="65654" y="-82"/>
                    <a:pt x="164" y="65326"/>
                    <a:pt x="0" y="145989"/>
                  </a:cubicBezTo>
                  <a:cubicBezTo>
                    <a:pt x="-123" y="226734"/>
                    <a:pt x="64916" y="292224"/>
                    <a:pt x="145620" y="292634"/>
                  </a:cubicBezTo>
                  <a:close/>
                  <a:moveTo>
                    <a:pt x="146276" y="162597"/>
                  </a:moveTo>
                  <a:cubicBezTo>
                    <a:pt x="139838" y="162064"/>
                    <a:pt x="133441" y="161531"/>
                    <a:pt x="127535" y="158824"/>
                  </a:cubicBezTo>
                  <a:cubicBezTo>
                    <a:pt x="109328" y="150500"/>
                    <a:pt x="98666" y="136516"/>
                    <a:pt x="97681" y="116258"/>
                  </a:cubicBezTo>
                  <a:cubicBezTo>
                    <a:pt x="96656" y="95713"/>
                    <a:pt x="105924" y="80540"/>
                    <a:pt x="123763" y="70657"/>
                  </a:cubicBezTo>
                  <a:cubicBezTo>
                    <a:pt x="127330" y="68689"/>
                    <a:pt x="129750" y="67130"/>
                    <a:pt x="130324" y="62455"/>
                  </a:cubicBezTo>
                  <a:cubicBezTo>
                    <a:pt x="131390" y="54090"/>
                    <a:pt x="137992" y="49046"/>
                    <a:pt x="146071" y="49046"/>
                  </a:cubicBezTo>
                  <a:cubicBezTo>
                    <a:pt x="154150" y="49046"/>
                    <a:pt x="160752" y="54008"/>
                    <a:pt x="161859" y="62373"/>
                  </a:cubicBezTo>
                  <a:cubicBezTo>
                    <a:pt x="162474" y="66966"/>
                    <a:pt x="164771" y="68689"/>
                    <a:pt x="168379" y="70616"/>
                  </a:cubicBezTo>
                  <a:cubicBezTo>
                    <a:pt x="184824" y="79433"/>
                    <a:pt x="193517" y="93416"/>
                    <a:pt x="194584" y="109369"/>
                  </a:cubicBezTo>
                  <a:cubicBezTo>
                    <a:pt x="194789" y="122122"/>
                    <a:pt x="188720" y="129340"/>
                    <a:pt x="179534" y="129996"/>
                  </a:cubicBezTo>
                  <a:cubicBezTo>
                    <a:pt x="170635" y="130652"/>
                    <a:pt x="163746" y="124214"/>
                    <a:pt x="162433" y="114044"/>
                  </a:cubicBezTo>
                  <a:cubicBezTo>
                    <a:pt x="161203" y="104243"/>
                    <a:pt x="155421" y="98132"/>
                    <a:pt x="146973" y="97640"/>
                  </a:cubicBezTo>
                  <a:cubicBezTo>
                    <a:pt x="139264" y="97189"/>
                    <a:pt x="132292" y="102438"/>
                    <a:pt x="130324" y="110271"/>
                  </a:cubicBezTo>
                  <a:cubicBezTo>
                    <a:pt x="128110" y="119088"/>
                    <a:pt x="133769" y="127781"/>
                    <a:pt x="143201" y="129627"/>
                  </a:cubicBezTo>
                  <a:cubicBezTo>
                    <a:pt x="147916" y="130529"/>
                    <a:pt x="152796" y="130529"/>
                    <a:pt x="157430" y="131636"/>
                  </a:cubicBezTo>
                  <a:cubicBezTo>
                    <a:pt x="177196" y="136393"/>
                    <a:pt x="192205" y="153124"/>
                    <a:pt x="194256" y="172275"/>
                  </a:cubicBezTo>
                  <a:cubicBezTo>
                    <a:pt x="196593" y="193886"/>
                    <a:pt x="186628" y="213078"/>
                    <a:pt x="167764" y="222264"/>
                  </a:cubicBezTo>
                  <a:cubicBezTo>
                    <a:pt x="163992" y="224109"/>
                    <a:pt x="162515" y="226160"/>
                    <a:pt x="161859" y="230219"/>
                  </a:cubicBezTo>
                  <a:cubicBezTo>
                    <a:pt x="160506" y="238585"/>
                    <a:pt x="154109" y="243629"/>
                    <a:pt x="146030" y="243629"/>
                  </a:cubicBezTo>
                  <a:cubicBezTo>
                    <a:pt x="137992" y="243629"/>
                    <a:pt x="131349" y="238585"/>
                    <a:pt x="130242" y="230260"/>
                  </a:cubicBezTo>
                  <a:cubicBezTo>
                    <a:pt x="129627" y="225627"/>
                    <a:pt x="127289" y="223945"/>
                    <a:pt x="123722" y="222018"/>
                  </a:cubicBezTo>
                  <a:cubicBezTo>
                    <a:pt x="107605" y="213283"/>
                    <a:pt x="98502" y="199750"/>
                    <a:pt x="97517" y="181256"/>
                  </a:cubicBezTo>
                  <a:cubicBezTo>
                    <a:pt x="96943" y="170717"/>
                    <a:pt x="103095" y="163335"/>
                    <a:pt x="112526" y="162638"/>
                  </a:cubicBezTo>
                  <a:cubicBezTo>
                    <a:pt x="121384" y="161982"/>
                    <a:pt x="128356" y="168502"/>
                    <a:pt x="129627" y="178590"/>
                  </a:cubicBezTo>
                  <a:cubicBezTo>
                    <a:pt x="130898" y="188555"/>
                    <a:pt x="137131" y="194953"/>
                    <a:pt x="145743" y="195076"/>
                  </a:cubicBezTo>
                  <a:cubicBezTo>
                    <a:pt x="153412" y="195199"/>
                    <a:pt x="160219" y="189580"/>
                    <a:pt x="161900" y="181748"/>
                  </a:cubicBezTo>
                  <a:cubicBezTo>
                    <a:pt x="163910" y="172234"/>
                    <a:pt x="156979" y="163458"/>
                    <a:pt x="146194" y="162597"/>
                  </a:cubicBezTo>
                  <a:close/>
                </a:path>
              </a:pathLst>
            </a:custGeom>
            <a:solidFill>
              <a:srgbClr val="A1D3D0"/>
            </a:solidFill>
            <a:ln w="0" cap="flat">
              <a:noFill/>
              <a:prstDash val="solid"/>
              <a:miter/>
            </a:ln>
          </p:spPr>
          <p:txBody>
            <a:bodyPr rtlCol="0" anchor="ctr"/>
            <a:lstStyle/>
            <a:p>
              <a:endParaRPr lang="en-US" sz="1641"/>
            </a:p>
          </p:txBody>
        </p:sp>
        <p:sp>
          <p:nvSpPr>
            <p:cNvPr id="61" name="Freeform: Shape 60">
              <a:extLst>
                <a:ext uri="{FF2B5EF4-FFF2-40B4-BE49-F238E27FC236}">
                  <a16:creationId xmlns:a16="http://schemas.microsoft.com/office/drawing/2014/main" id="{C750B694-F0A7-8FD7-2ECC-C48203447F2F}"/>
                </a:ext>
              </a:extLst>
            </p:cNvPr>
            <p:cNvSpPr/>
            <p:nvPr/>
          </p:nvSpPr>
          <p:spPr>
            <a:xfrm>
              <a:off x="9041384" y="2755371"/>
              <a:ext cx="325266" cy="400566"/>
            </a:xfrm>
            <a:custGeom>
              <a:avLst/>
              <a:gdLst>
                <a:gd name="connsiteX0" fmla="*/ 163771 w 325266"/>
                <a:gd name="connsiteY0" fmla="*/ 82 h 400566"/>
                <a:gd name="connsiteX1" fmla="*/ 142570 w 325266"/>
                <a:gd name="connsiteY1" fmla="*/ 2378 h 400566"/>
                <a:gd name="connsiteX2" fmla="*/ 115628 w 325266"/>
                <a:gd name="connsiteY2" fmla="*/ 79597 h 400566"/>
                <a:gd name="connsiteX3" fmla="*/ 40460 w 325266"/>
                <a:gd name="connsiteY3" fmla="*/ 294807 h 400566"/>
                <a:gd name="connsiteX4" fmla="*/ 28978 w 325266"/>
                <a:gd name="connsiteY4" fmla="*/ 303091 h 400566"/>
                <a:gd name="connsiteX5" fmla="*/ 13231 w 325266"/>
                <a:gd name="connsiteY5" fmla="*/ 303665 h 400566"/>
                <a:gd name="connsiteX6" fmla="*/ 846 w 325266"/>
                <a:gd name="connsiteY6" fmla="*/ 315762 h 400566"/>
                <a:gd name="connsiteX7" fmla="*/ 6341 w 325266"/>
                <a:gd name="connsiteY7" fmla="*/ 362963 h 400566"/>
                <a:gd name="connsiteX8" fmla="*/ 63671 w 325266"/>
                <a:gd name="connsiteY8" fmla="*/ 400198 h 400566"/>
                <a:gd name="connsiteX9" fmla="*/ 261781 w 325266"/>
                <a:gd name="connsiteY9" fmla="*/ 400198 h 400566"/>
                <a:gd name="connsiteX10" fmla="*/ 325056 w 325266"/>
                <a:gd name="connsiteY10" fmla="*/ 338235 h 400566"/>
                <a:gd name="connsiteX11" fmla="*/ 325138 w 325266"/>
                <a:gd name="connsiteY11" fmla="*/ 320355 h 400566"/>
                <a:gd name="connsiteX12" fmla="*/ 309227 w 325266"/>
                <a:gd name="connsiteY12" fmla="*/ 303091 h 400566"/>
                <a:gd name="connsiteX13" fmla="*/ 304429 w 325266"/>
                <a:gd name="connsiteY13" fmla="*/ 302886 h 400566"/>
                <a:gd name="connsiteX14" fmla="*/ 282285 w 325266"/>
                <a:gd name="connsiteY14" fmla="*/ 286770 h 400566"/>
                <a:gd name="connsiteX15" fmla="*/ 183496 w 325266"/>
                <a:gd name="connsiteY15" fmla="*/ 4839 h 400566"/>
                <a:gd name="connsiteX16" fmla="*/ 163730 w 325266"/>
                <a:gd name="connsiteY16" fmla="*/ 0 h 400566"/>
                <a:gd name="connsiteX17" fmla="*/ 165002 w 325266"/>
                <a:gd name="connsiteY17" fmla="*/ 50358 h 400566"/>
                <a:gd name="connsiteX18" fmla="*/ 251283 w 325266"/>
                <a:gd name="connsiteY18" fmla="*/ 296611 h 400566"/>
                <a:gd name="connsiteX19" fmla="*/ 246444 w 325266"/>
                <a:gd name="connsiteY19" fmla="*/ 303050 h 400566"/>
                <a:gd name="connsiteX20" fmla="*/ 78598 w 325266"/>
                <a:gd name="connsiteY20" fmla="*/ 303091 h 400566"/>
                <a:gd name="connsiteX21" fmla="*/ 74169 w 325266"/>
                <a:gd name="connsiteY21" fmla="*/ 296119 h 400566"/>
                <a:gd name="connsiteX22" fmla="*/ 138880 w 325266"/>
                <a:gd name="connsiteY22" fmla="*/ 111419 h 400566"/>
                <a:gd name="connsiteX23" fmla="*/ 161967 w 325266"/>
                <a:gd name="connsiteY23" fmla="*/ 45478 h 400566"/>
                <a:gd name="connsiteX24" fmla="*/ 164961 w 325266"/>
                <a:gd name="connsiteY24" fmla="*/ 50358 h 40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5266" h="400566">
                  <a:moveTo>
                    <a:pt x="163771" y="82"/>
                  </a:moveTo>
                  <a:cubicBezTo>
                    <a:pt x="155201" y="82"/>
                    <a:pt x="148188" y="1066"/>
                    <a:pt x="142570" y="2378"/>
                  </a:cubicBezTo>
                  <a:cubicBezTo>
                    <a:pt x="133384" y="28624"/>
                    <a:pt x="124527" y="54131"/>
                    <a:pt x="115628" y="79597"/>
                  </a:cubicBezTo>
                  <a:cubicBezTo>
                    <a:pt x="90531" y="151320"/>
                    <a:pt x="65352" y="223043"/>
                    <a:pt x="40460" y="294807"/>
                  </a:cubicBezTo>
                  <a:cubicBezTo>
                    <a:pt x="38369" y="300876"/>
                    <a:pt x="35785" y="303829"/>
                    <a:pt x="28978" y="303091"/>
                  </a:cubicBezTo>
                  <a:cubicBezTo>
                    <a:pt x="23811" y="302517"/>
                    <a:pt x="18398" y="302927"/>
                    <a:pt x="13231" y="303665"/>
                  </a:cubicBezTo>
                  <a:cubicBezTo>
                    <a:pt x="6423" y="304649"/>
                    <a:pt x="1420" y="309160"/>
                    <a:pt x="846" y="315762"/>
                  </a:cubicBezTo>
                  <a:cubicBezTo>
                    <a:pt x="-466" y="331755"/>
                    <a:pt x="-1245" y="347954"/>
                    <a:pt x="6341" y="362963"/>
                  </a:cubicBezTo>
                  <a:cubicBezTo>
                    <a:pt x="18234" y="386419"/>
                    <a:pt x="37179" y="399993"/>
                    <a:pt x="63671" y="400198"/>
                  </a:cubicBezTo>
                  <a:cubicBezTo>
                    <a:pt x="129694" y="400690"/>
                    <a:pt x="195758" y="400690"/>
                    <a:pt x="261781" y="400198"/>
                  </a:cubicBezTo>
                  <a:cubicBezTo>
                    <a:pt x="296064" y="399952"/>
                    <a:pt x="323375" y="372558"/>
                    <a:pt x="325056" y="338235"/>
                  </a:cubicBezTo>
                  <a:cubicBezTo>
                    <a:pt x="325343" y="332289"/>
                    <a:pt x="325302" y="326301"/>
                    <a:pt x="325138" y="320355"/>
                  </a:cubicBezTo>
                  <a:cubicBezTo>
                    <a:pt x="324851" y="310226"/>
                    <a:pt x="319192" y="304157"/>
                    <a:pt x="309227" y="303091"/>
                  </a:cubicBezTo>
                  <a:cubicBezTo>
                    <a:pt x="307628" y="302927"/>
                    <a:pt x="306029" y="302927"/>
                    <a:pt x="304429" y="302886"/>
                  </a:cubicBezTo>
                  <a:cubicBezTo>
                    <a:pt x="293410" y="302775"/>
                    <a:pt x="286029" y="297403"/>
                    <a:pt x="282285" y="286770"/>
                  </a:cubicBezTo>
                  <a:cubicBezTo>
                    <a:pt x="249355" y="192779"/>
                    <a:pt x="216426" y="98829"/>
                    <a:pt x="183496" y="4839"/>
                  </a:cubicBezTo>
                  <a:cubicBezTo>
                    <a:pt x="179437" y="2584"/>
                    <a:pt x="172916" y="0"/>
                    <a:pt x="163730" y="0"/>
                  </a:cubicBezTo>
                  <a:close/>
                  <a:moveTo>
                    <a:pt x="165002" y="50358"/>
                  </a:moveTo>
                  <a:cubicBezTo>
                    <a:pt x="193748" y="132456"/>
                    <a:pt x="222413" y="214554"/>
                    <a:pt x="251283" y="296611"/>
                  </a:cubicBezTo>
                  <a:cubicBezTo>
                    <a:pt x="253333" y="302394"/>
                    <a:pt x="251611" y="303050"/>
                    <a:pt x="246444" y="303050"/>
                  </a:cubicBezTo>
                  <a:cubicBezTo>
                    <a:pt x="190509" y="302927"/>
                    <a:pt x="134533" y="302886"/>
                    <a:pt x="78598" y="303091"/>
                  </a:cubicBezTo>
                  <a:cubicBezTo>
                    <a:pt x="72036" y="303091"/>
                    <a:pt x="72487" y="300917"/>
                    <a:pt x="74169" y="296119"/>
                  </a:cubicBezTo>
                  <a:cubicBezTo>
                    <a:pt x="95821" y="234566"/>
                    <a:pt x="117350" y="173013"/>
                    <a:pt x="138880" y="111419"/>
                  </a:cubicBezTo>
                  <a:cubicBezTo>
                    <a:pt x="146548" y="89439"/>
                    <a:pt x="154258" y="67499"/>
                    <a:pt x="161967" y="45478"/>
                  </a:cubicBezTo>
                  <a:cubicBezTo>
                    <a:pt x="164428" y="46585"/>
                    <a:pt x="164387" y="48718"/>
                    <a:pt x="164961" y="50358"/>
                  </a:cubicBezTo>
                  <a:close/>
                </a:path>
              </a:pathLst>
            </a:custGeom>
            <a:solidFill>
              <a:srgbClr val="A1D3D0"/>
            </a:solidFill>
            <a:ln w="0" cap="flat">
              <a:noFill/>
              <a:prstDash val="solid"/>
              <a:miter/>
            </a:ln>
          </p:spPr>
          <p:txBody>
            <a:bodyPr rtlCol="0" anchor="ctr"/>
            <a:lstStyle/>
            <a:p>
              <a:endParaRPr lang="en-US" sz="1641"/>
            </a:p>
          </p:txBody>
        </p:sp>
        <p:grpSp>
          <p:nvGrpSpPr>
            <p:cNvPr id="62" name="Group 61">
              <a:extLst>
                <a:ext uri="{FF2B5EF4-FFF2-40B4-BE49-F238E27FC236}">
                  <a16:creationId xmlns:a16="http://schemas.microsoft.com/office/drawing/2014/main" id="{EDDB8E94-67FB-0FBB-E970-8E14D2911D09}"/>
                </a:ext>
              </a:extLst>
            </p:cNvPr>
            <p:cNvGrpSpPr/>
            <p:nvPr/>
          </p:nvGrpSpPr>
          <p:grpSpPr>
            <a:xfrm rot="21283867">
              <a:off x="8406270" y="2711770"/>
              <a:ext cx="879065" cy="65053"/>
              <a:chOff x="8399114" y="2151575"/>
              <a:chExt cx="879065" cy="65053"/>
            </a:xfrm>
          </p:grpSpPr>
          <p:sp>
            <p:nvSpPr>
              <p:cNvPr id="63" name="Freeform: Shape 62">
                <a:extLst>
                  <a:ext uri="{FF2B5EF4-FFF2-40B4-BE49-F238E27FC236}">
                    <a16:creationId xmlns:a16="http://schemas.microsoft.com/office/drawing/2014/main" id="{02D52031-84F9-864C-AA9C-C4E791F33926}"/>
                  </a:ext>
                </a:extLst>
              </p:cNvPr>
              <p:cNvSpPr/>
              <p:nvPr/>
            </p:nvSpPr>
            <p:spPr>
              <a:xfrm>
                <a:off x="8399114" y="2151575"/>
                <a:ext cx="262413" cy="65053"/>
              </a:xfrm>
              <a:custGeom>
                <a:avLst/>
                <a:gdLst>
                  <a:gd name="connsiteX0" fmla="*/ 256349 w 262413"/>
                  <a:gd name="connsiteY0" fmla="*/ 65039 h 65053"/>
                  <a:gd name="connsiteX1" fmla="*/ 262131 w 262413"/>
                  <a:gd name="connsiteY1" fmla="*/ 58724 h 65053"/>
                  <a:gd name="connsiteX2" fmla="*/ 262131 w 262413"/>
                  <a:gd name="connsiteY2" fmla="*/ 6028 h 65053"/>
                  <a:gd name="connsiteX3" fmla="*/ 257375 w 262413"/>
                  <a:gd name="connsiteY3" fmla="*/ 0 h 65053"/>
                  <a:gd name="connsiteX4" fmla="*/ 17272 w 262413"/>
                  <a:gd name="connsiteY4" fmla="*/ 123 h 65053"/>
                  <a:gd name="connsiteX5" fmla="*/ 49 w 262413"/>
                  <a:gd name="connsiteY5" fmla="*/ 18659 h 65053"/>
                  <a:gd name="connsiteX6" fmla="*/ 9809 w 262413"/>
                  <a:gd name="connsiteY6" fmla="*/ 45355 h 65053"/>
                  <a:gd name="connsiteX7" fmla="*/ 55820 w 262413"/>
                  <a:gd name="connsiteY7" fmla="*/ 64957 h 65053"/>
                  <a:gd name="connsiteX8" fmla="*/ 57870 w 262413"/>
                  <a:gd name="connsiteY8" fmla="*/ 64875 h 65053"/>
                  <a:gd name="connsiteX9" fmla="*/ 57870 w 262413"/>
                  <a:gd name="connsiteY9" fmla="*/ 64875 h 65053"/>
                  <a:gd name="connsiteX10" fmla="*/ 58321 w 262413"/>
                  <a:gd name="connsiteY10" fmla="*/ 64875 h 65053"/>
                  <a:gd name="connsiteX11" fmla="*/ 58854 w 262413"/>
                  <a:gd name="connsiteY11" fmla="*/ 64875 h 65053"/>
                  <a:gd name="connsiteX12" fmla="*/ 114789 w 262413"/>
                  <a:gd name="connsiteY12" fmla="*/ 64875 h 65053"/>
                  <a:gd name="connsiteX13" fmla="*/ 124877 w 262413"/>
                  <a:gd name="connsiteY13" fmla="*/ 64875 h 65053"/>
                  <a:gd name="connsiteX14" fmla="*/ 256267 w 262413"/>
                  <a:gd name="connsiteY14" fmla="*/ 64957 h 6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413" h="65053">
                    <a:moveTo>
                      <a:pt x="256349" y="65039"/>
                    </a:moveTo>
                    <a:cubicBezTo>
                      <a:pt x="261229" y="65039"/>
                      <a:pt x="263198" y="64547"/>
                      <a:pt x="262131" y="58724"/>
                    </a:cubicBezTo>
                    <a:cubicBezTo>
                      <a:pt x="259015" y="41213"/>
                      <a:pt x="259138" y="23580"/>
                      <a:pt x="262131" y="6028"/>
                    </a:cubicBezTo>
                    <a:cubicBezTo>
                      <a:pt x="262870" y="1722"/>
                      <a:pt x="262419" y="0"/>
                      <a:pt x="257375" y="0"/>
                    </a:cubicBezTo>
                    <a:cubicBezTo>
                      <a:pt x="177327" y="164"/>
                      <a:pt x="97320" y="82"/>
                      <a:pt x="17272" y="123"/>
                    </a:cubicBezTo>
                    <a:cubicBezTo>
                      <a:pt x="6200" y="123"/>
                      <a:pt x="-648" y="7628"/>
                      <a:pt x="49" y="18659"/>
                    </a:cubicBezTo>
                    <a:cubicBezTo>
                      <a:pt x="664" y="28460"/>
                      <a:pt x="3739" y="37522"/>
                      <a:pt x="9809" y="45355"/>
                    </a:cubicBezTo>
                    <a:cubicBezTo>
                      <a:pt x="21455" y="60528"/>
                      <a:pt x="37243" y="65859"/>
                      <a:pt x="55820" y="64957"/>
                    </a:cubicBezTo>
                    <a:cubicBezTo>
                      <a:pt x="56599" y="64957"/>
                      <a:pt x="57255" y="64916"/>
                      <a:pt x="57870" y="64875"/>
                    </a:cubicBezTo>
                    <a:lnTo>
                      <a:pt x="57870" y="64875"/>
                    </a:lnTo>
                    <a:cubicBezTo>
                      <a:pt x="57870" y="64875"/>
                      <a:pt x="58321" y="64875"/>
                      <a:pt x="58321" y="64875"/>
                    </a:cubicBezTo>
                    <a:cubicBezTo>
                      <a:pt x="58526" y="64875"/>
                      <a:pt x="58690" y="64875"/>
                      <a:pt x="58854" y="64875"/>
                    </a:cubicBezTo>
                    <a:lnTo>
                      <a:pt x="114789" y="64875"/>
                    </a:lnTo>
                    <a:cubicBezTo>
                      <a:pt x="118193" y="64875"/>
                      <a:pt x="121556" y="64875"/>
                      <a:pt x="124877" y="64875"/>
                    </a:cubicBezTo>
                    <a:cubicBezTo>
                      <a:pt x="168674" y="64875"/>
                      <a:pt x="212471" y="64793"/>
                      <a:pt x="256267" y="64957"/>
                    </a:cubicBezTo>
                    <a:close/>
                  </a:path>
                </a:pathLst>
              </a:custGeom>
              <a:solidFill>
                <a:srgbClr val="A1D3D0"/>
              </a:solidFill>
              <a:ln w="0" cap="flat">
                <a:noFill/>
                <a:prstDash val="solid"/>
                <a:miter/>
              </a:ln>
            </p:spPr>
            <p:txBody>
              <a:bodyPr rtlCol="0" anchor="ctr"/>
              <a:lstStyle/>
              <a:p>
                <a:endParaRPr lang="en-US" sz="1641"/>
              </a:p>
            </p:txBody>
          </p:sp>
          <p:sp>
            <p:nvSpPr>
              <p:cNvPr id="64" name="Freeform: Shape 63">
                <a:extLst>
                  <a:ext uri="{FF2B5EF4-FFF2-40B4-BE49-F238E27FC236}">
                    <a16:creationId xmlns:a16="http://schemas.microsoft.com/office/drawing/2014/main" id="{D9DF182B-6E96-5995-5A54-DCFF66E0A37D}"/>
                  </a:ext>
                </a:extLst>
              </p:cNvPr>
              <p:cNvSpPr/>
              <p:nvPr/>
            </p:nvSpPr>
            <p:spPr>
              <a:xfrm>
                <a:off x="9015766" y="2151575"/>
                <a:ext cx="262413" cy="65053"/>
              </a:xfrm>
              <a:custGeom>
                <a:avLst/>
                <a:gdLst>
                  <a:gd name="connsiteX0" fmla="*/ 6064 w 262413"/>
                  <a:gd name="connsiteY0" fmla="*/ 65039 h 65053"/>
                  <a:gd name="connsiteX1" fmla="*/ 282 w 262413"/>
                  <a:gd name="connsiteY1" fmla="*/ 58724 h 65053"/>
                  <a:gd name="connsiteX2" fmla="*/ 282 w 262413"/>
                  <a:gd name="connsiteY2" fmla="*/ 6028 h 65053"/>
                  <a:gd name="connsiteX3" fmla="*/ 5039 w 262413"/>
                  <a:gd name="connsiteY3" fmla="*/ 0 h 65053"/>
                  <a:gd name="connsiteX4" fmla="*/ 245141 w 262413"/>
                  <a:gd name="connsiteY4" fmla="*/ 123 h 65053"/>
                  <a:gd name="connsiteX5" fmla="*/ 262364 w 262413"/>
                  <a:gd name="connsiteY5" fmla="*/ 18659 h 65053"/>
                  <a:gd name="connsiteX6" fmla="*/ 252605 w 262413"/>
                  <a:gd name="connsiteY6" fmla="*/ 45355 h 65053"/>
                  <a:gd name="connsiteX7" fmla="*/ 206593 w 262413"/>
                  <a:gd name="connsiteY7" fmla="*/ 64957 h 65053"/>
                  <a:gd name="connsiteX8" fmla="*/ 204543 w 262413"/>
                  <a:gd name="connsiteY8" fmla="*/ 64875 h 65053"/>
                  <a:gd name="connsiteX9" fmla="*/ 204543 w 262413"/>
                  <a:gd name="connsiteY9" fmla="*/ 64875 h 65053"/>
                  <a:gd name="connsiteX10" fmla="*/ 204092 w 262413"/>
                  <a:gd name="connsiteY10" fmla="*/ 64875 h 65053"/>
                  <a:gd name="connsiteX11" fmla="*/ 203559 w 262413"/>
                  <a:gd name="connsiteY11" fmla="*/ 64875 h 65053"/>
                  <a:gd name="connsiteX12" fmla="*/ 147624 w 262413"/>
                  <a:gd name="connsiteY12" fmla="*/ 64875 h 65053"/>
                  <a:gd name="connsiteX13" fmla="*/ 147624 w 262413"/>
                  <a:gd name="connsiteY13" fmla="*/ 64875 h 65053"/>
                  <a:gd name="connsiteX14" fmla="*/ 137536 w 262413"/>
                  <a:gd name="connsiteY14" fmla="*/ 64875 h 65053"/>
                  <a:gd name="connsiteX15" fmla="*/ 6146 w 262413"/>
                  <a:gd name="connsiteY15" fmla="*/ 64957 h 6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413" h="65053">
                    <a:moveTo>
                      <a:pt x="6064" y="65039"/>
                    </a:moveTo>
                    <a:cubicBezTo>
                      <a:pt x="1184" y="65039"/>
                      <a:pt x="-785" y="64547"/>
                      <a:pt x="282" y="58724"/>
                    </a:cubicBezTo>
                    <a:cubicBezTo>
                      <a:pt x="3398" y="41213"/>
                      <a:pt x="3275" y="23580"/>
                      <a:pt x="282" y="6028"/>
                    </a:cubicBezTo>
                    <a:cubicBezTo>
                      <a:pt x="-456" y="1722"/>
                      <a:pt x="-5" y="0"/>
                      <a:pt x="5039" y="0"/>
                    </a:cubicBezTo>
                    <a:cubicBezTo>
                      <a:pt x="85086" y="164"/>
                      <a:pt x="165093" y="82"/>
                      <a:pt x="245141" y="123"/>
                    </a:cubicBezTo>
                    <a:cubicBezTo>
                      <a:pt x="256213" y="123"/>
                      <a:pt x="263062" y="7628"/>
                      <a:pt x="262364" y="18659"/>
                    </a:cubicBezTo>
                    <a:cubicBezTo>
                      <a:pt x="261749" y="28460"/>
                      <a:pt x="258674" y="37522"/>
                      <a:pt x="252605" y="45355"/>
                    </a:cubicBezTo>
                    <a:cubicBezTo>
                      <a:pt x="240958" y="60528"/>
                      <a:pt x="225170" y="65859"/>
                      <a:pt x="206593" y="64957"/>
                    </a:cubicBezTo>
                    <a:cubicBezTo>
                      <a:pt x="205814" y="64957"/>
                      <a:pt x="205158" y="64916"/>
                      <a:pt x="204543" y="64875"/>
                    </a:cubicBezTo>
                    <a:lnTo>
                      <a:pt x="204543" y="64875"/>
                    </a:lnTo>
                    <a:cubicBezTo>
                      <a:pt x="204543" y="64875"/>
                      <a:pt x="204092" y="64875"/>
                      <a:pt x="204092" y="64875"/>
                    </a:cubicBezTo>
                    <a:cubicBezTo>
                      <a:pt x="203887" y="64875"/>
                      <a:pt x="203723" y="64875"/>
                      <a:pt x="203559" y="64875"/>
                    </a:cubicBezTo>
                    <a:lnTo>
                      <a:pt x="147624" y="64875"/>
                    </a:lnTo>
                    <a:cubicBezTo>
                      <a:pt x="147624" y="64875"/>
                      <a:pt x="147624" y="64875"/>
                      <a:pt x="147624" y="64875"/>
                    </a:cubicBezTo>
                    <a:lnTo>
                      <a:pt x="137536" y="64875"/>
                    </a:lnTo>
                    <a:cubicBezTo>
                      <a:pt x="93739" y="64875"/>
                      <a:pt x="49942" y="64793"/>
                      <a:pt x="6146" y="64957"/>
                    </a:cubicBezTo>
                    <a:close/>
                  </a:path>
                </a:pathLst>
              </a:custGeom>
              <a:solidFill>
                <a:srgbClr val="A1D3D0"/>
              </a:solidFill>
              <a:ln w="0" cap="flat">
                <a:noFill/>
                <a:prstDash val="solid"/>
                <a:miter/>
              </a:ln>
            </p:spPr>
            <p:txBody>
              <a:bodyPr rtlCol="0" anchor="ctr"/>
              <a:lstStyle/>
              <a:p>
                <a:endParaRPr lang="en-US" sz="1641"/>
              </a:p>
            </p:txBody>
          </p:sp>
        </p:grpSp>
      </p:grpSp>
      <p:grpSp>
        <p:nvGrpSpPr>
          <p:cNvPr id="76" name="Graphic 12">
            <a:extLst>
              <a:ext uri="{FF2B5EF4-FFF2-40B4-BE49-F238E27FC236}">
                <a16:creationId xmlns:a16="http://schemas.microsoft.com/office/drawing/2014/main" id="{6171D525-574F-8047-C5D9-7253722CEEBF}"/>
              </a:ext>
            </a:extLst>
          </p:cNvPr>
          <p:cNvGrpSpPr/>
          <p:nvPr/>
        </p:nvGrpSpPr>
        <p:grpSpPr>
          <a:xfrm>
            <a:off x="6548191" y="3862835"/>
            <a:ext cx="334578" cy="907355"/>
            <a:chOff x="7568968" y="3890127"/>
            <a:chExt cx="366797" cy="994730"/>
          </a:xfrm>
          <a:solidFill>
            <a:srgbClr val="A1D3D0"/>
          </a:solidFill>
        </p:grpSpPr>
        <p:sp>
          <p:nvSpPr>
            <p:cNvPr id="77" name="Freeform: Shape 76">
              <a:extLst>
                <a:ext uri="{FF2B5EF4-FFF2-40B4-BE49-F238E27FC236}">
                  <a16:creationId xmlns:a16="http://schemas.microsoft.com/office/drawing/2014/main" id="{58AA8679-13DC-B756-77E6-9AD931E6B8EA}"/>
                </a:ext>
              </a:extLst>
            </p:cNvPr>
            <p:cNvSpPr/>
            <p:nvPr/>
          </p:nvSpPr>
          <p:spPr>
            <a:xfrm>
              <a:off x="7568968" y="4083181"/>
              <a:ext cx="366797" cy="801676"/>
            </a:xfrm>
            <a:custGeom>
              <a:avLst/>
              <a:gdLst>
                <a:gd name="connsiteX0" fmla="*/ 84465 w 366797"/>
                <a:gd name="connsiteY0" fmla="*/ 555363 h 801676"/>
                <a:gd name="connsiteX1" fmla="*/ 84320 w 366797"/>
                <a:gd name="connsiteY1" fmla="*/ 350397 h 801676"/>
                <a:gd name="connsiteX2" fmla="*/ 97078 w 366797"/>
                <a:gd name="connsiteY2" fmla="*/ 317006 h 801676"/>
                <a:gd name="connsiteX3" fmla="*/ 125731 w 366797"/>
                <a:gd name="connsiteY3" fmla="*/ 272386 h 801676"/>
                <a:gd name="connsiteX4" fmla="*/ 129741 w 366797"/>
                <a:gd name="connsiteY4" fmla="*/ 233114 h 801676"/>
                <a:gd name="connsiteX5" fmla="*/ 125099 w 366797"/>
                <a:gd name="connsiteY5" fmla="*/ 142928 h 801676"/>
                <a:gd name="connsiteX6" fmla="*/ 91100 w 366797"/>
                <a:gd name="connsiteY6" fmla="*/ 113084 h 801676"/>
                <a:gd name="connsiteX7" fmla="*/ 66482 w 366797"/>
                <a:gd name="connsiteY7" fmla="*/ 112890 h 801676"/>
                <a:gd name="connsiteX8" fmla="*/ 58292 w 366797"/>
                <a:gd name="connsiteY8" fmla="*/ 121444 h 801676"/>
                <a:gd name="connsiteX9" fmla="*/ 58292 w 366797"/>
                <a:gd name="connsiteY9" fmla="*/ 129367 h 801676"/>
                <a:gd name="connsiteX10" fmla="*/ 58292 w 366797"/>
                <a:gd name="connsiteY10" fmla="*/ 331684 h 801676"/>
                <a:gd name="connsiteX11" fmla="*/ 56396 w 366797"/>
                <a:gd name="connsiteY11" fmla="*/ 351782 h 801676"/>
                <a:gd name="connsiteX12" fmla="*/ 32240 w 366797"/>
                <a:gd name="connsiteY12" fmla="*/ 373217 h 801676"/>
                <a:gd name="connsiteX13" fmla="*/ 3903 w 366797"/>
                <a:gd name="connsiteY13" fmla="*/ 357858 h 801676"/>
                <a:gd name="connsiteX14" fmla="*/ 209 w 366797"/>
                <a:gd name="connsiteY14" fmla="*/ 341721 h 801676"/>
                <a:gd name="connsiteX15" fmla="*/ 525 w 366797"/>
                <a:gd name="connsiteY15" fmla="*/ 98940 h 801676"/>
                <a:gd name="connsiteX16" fmla="*/ 56834 w 366797"/>
                <a:gd name="connsiteY16" fmla="*/ 7952 h 801676"/>
                <a:gd name="connsiteX17" fmla="*/ 94405 w 366797"/>
                <a:gd name="connsiteY17" fmla="*/ 54 h 801676"/>
                <a:gd name="connsiteX18" fmla="*/ 269455 w 366797"/>
                <a:gd name="connsiteY18" fmla="*/ 54 h 801676"/>
                <a:gd name="connsiteX19" fmla="*/ 366300 w 366797"/>
                <a:gd name="connsiteY19" fmla="*/ 94809 h 801676"/>
                <a:gd name="connsiteX20" fmla="*/ 366495 w 366797"/>
                <a:gd name="connsiteY20" fmla="*/ 343763 h 801676"/>
                <a:gd name="connsiteX21" fmla="*/ 338134 w 366797"/>
                <a:gd name="connsiteY21" fmla="*/ 373387 h 801676"/>
                <a:gd name="connsiteX22" fmla="*/ 309797 w 366797"/>
                <a:gd name="connsiteY22" fmla="*/ 342839 h 801676"/>
                <a:gd name="connsiteX23" fmla="*/ 309724 w 366797"/>
                <a:gd name="connsiteY23" fmla="*/ 126451 h 801676"/>
                <a:gd name="connsiteX24" fmla="*/ 296163 w 366797"/>
                <a:gd name="connsiteY24" fmla="*/ 112939 h 801676"/>
                <a:gd name="connsiteX25" fmla="*/ 266442 w 366797"/>
                <a:gd name="connsiteY25" fmla="*/ 114713 h 801676"/>
                <a:gd name="connsiteX26" fmla="*/ 242795 w 366797"/>
                <a:gd name="connsiteY26" fmla="*/ 139282 h 801676"/>
                <a:gd name="connsiteX27" fmla="*/ 236963 w 366797"/>
                <a:gd name="connsiteY27" fmla="*/ 224972 h 801676"/>
                <a:gd name="connsiteX28" fmla="*/ 238494 w 366797"/>
                <a:gd name="connsiteY28" fmla="*/ 252167 h 801676"/>
                <a:gd name="connsiteX29" fmla="*/ 266636 w 366797"/>
                <a:gd name="connsiteY29" fmla="*/ 312777 h 801676"/>
                <a:gd name="connsiteX30" fmla="*/ 283526 w 366797"/>
                <a:gd name="connsiteY30" fmla="*/ 356400 h 801676"/>
                <a:gd name="connsiteX31" fmla="*/ 283429 w 366797"/>
                <a:gd name="connsiteY31" fmla="*/ 756660 h 801676"/>
                <a:gd name="connsiteX32" fmla="*/ 270354 w 366797"/>
                <a:gd name="connsiteY32" fmla="*/ 792433 h 801676"/>
                <a:gd name="connsiteX33" fmla="*/ 234265 w 366797"/>
                <a:gd name="connsiteY33" fmla="*/ 799068 h 801676"/>
                <a:gd name="connsiteX34" fmla="*/ 211300 w 366797"/>
                <a:gd name="connsiteY34" fmla="*/ 768398 h 801676"/>
                <a:gd name="connsiteX35" fmla="*/ 211081 w 366797"/>
                <a:gd name="connsiteY35" fmla="*/ 756976 h 801676"/>
                <a:gd name="connsiteX36" fmla="*/ 211081 w 366797"/>
                <a:gd name="connsiteY36" fmla="*/ 402477 h 801676"/>
                <a:gd name="connsiteX37" fmla="*/ 198201 w 366797"/>
                <a:gd name="connsiteY37" fmla="*/ 389208 h 801676"/>
                <a:gd name="connsiteX38" fmla="*/ 164785 w 366797"/>
                <a:gd name="connsiteY38" fmla="*/ 389208 h 801676"/>
                <a:gd name="connsiteX39" fmla="*/ 156789 w 366797"/>
                <a:gd name="connsiteY39" fmla="*/ 397033 h 801676"/>
                <a:gd name="connsiteX40" fmla="*/ 156789 w 366797"/>
                <a:gd name="connsiteY40" fmla="*/ 405831 h 801676"/>
                <a:gd name="connsiteX41" fmla="*/ 156765 w 366797"/>
                <a:gd name="connsiteY41" fmla="*/ 755931 h 801676"/>
                <a:gd name="connsiteX42" fmla="*/ 144930 w 366797"/>
                <a:gd name="connsiteY42" fmla="*/ 791364 h 801676"/>
                <a:gd name="connsiteX43" fmla="*/ 107528 w 366797"/>
                <a:gd name="connsiteY43" fmla="*/ 799043 h 801676"/>
                <a:gd name="connsiteX44" fmla="*/ 84538 w 366797"/>
                <a:gd name="connsiteY44" fmla="*/ 766551 h 801676"/>
                <a:gd name="connsiteX45" fmla="*/ 84441 w 366797"/>
                <a:gd name="connsiteY45" fmla="*/ 756879 h 801676"/>
                <a:gd name="connsiteX46" fmla="*/ 84441 w 366797"/>
                <a:gd name="connsiteY46" fmla="*/ 555436 h 8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66797" h="801676">
                  <a:moveTo>
                    <a:pt x="84465" y="555363"/>
                  </a:moveTo>
                  <a:cubicBezTo>
                    <a:pt x="84465" y="487049"/>
                    <a:pt x="84636" y="418711"/>
                    <a:pt x="84320" y="350397"/>
                  </a:cubicBezTo>
                  <a:cubicBezTo>
                    <a:pt x="84247" y="337250"/>
                    <a:pt x="88232" y="326678"/>
                    <a:pt x="97078" y="317006"/>
                  </a:cubicBezTo>
                  <a:cubicBezTo>
                    <a:pt x="109132" y="303858"/>
                    <a:pt x="121356" y="290613"/>
                    <a:pt x="125731" y="272386"/>
                  </a:cubicBezTo>
                  <a:cubicBezTo>
                    <a:pt x="128817" y="259458"/>
                    <a:pt x="129157" y="246188"/>
                    <a:pt x="129741" y="233114"/>
                  </a:cubicBezTo>
                  <a:cubicBezTo>
                    <a:pt x="131126" y="202955"/>
                    <a:pt x="131539" y="172747"/>
                    <a:pt x="125099" y="142928"/>
                  </a:cubicBezTo>
                  <a:cubicBezTo>
                    <a:pt x="121138" y="124506"/>
                    <a:pt x="110080" y="114372"/>
                    <a:pt x="91100" y="113084"/>
                  </a:cubicBezTo>
                  <a:cubicBezTo>
                    <a:pt x="82934" y="112550"/>
                    <a:pt x="74696" y="113133"/>
                    <a:pt x="66482" y="112890"/>
                  </a:cubicBezTo>
                  <a:cubicBezTo>
                    <a:pt x="60333" y="112720"/>
                    <a:pt x="57976" y="115612"/>
                    <a:pt x="58292" y="121444"/>
                  </a:cubicBezTo>
                  <a:cubicBezTo>
                    <a:pt x="58438" y="124069"/>
                    <a:pt x="58292" y="126718"/>
                    <a:pt x="58292" y="129367"/>
                  </a:cubicBezTo>
                  <a:cubicBezTo>
                    <a:pt x="58292" y="196806"/>
                    <a:pt x="58267" y="264245"/>
                    <a:pt x="58292" y="331684"/>
                  </a:cubicBezTo>
                  <a:cubicBezTo>
                    <a:pt x="58292" y="338465"/>
                    <a:pt x="57903" y="345172"/>
                    <a:pt x="56396" y="351782"/>
                  </a:cubicBezTo>
                  <a:cubicBezTo>
                    <a:pt x="53844" y="362889"/>
                    <a:pt x="43759" y="371710"/>
                    <a:pt x="32240" y="373217"/>
                  </a:cubicBezTo>
                  <a:cubicBezTo>
                    <a:pt x="21060" y="374675"/>
                    <a:pt x="9079" y="368186"/>
                    <a:pt x="3903" y="357858"/>
                  </a:cubicBezTo>
                  <a:cubicBezTo>
                    <a:pt x="1351" y="352779"/>
                    <a:pt x="209" y="347408"/>
                    <a:pt x="209" y="341721"/>
                  </a:cubicBezTo>
                  <a:cubicBezTo>
                    <a:pt x="233" y="260794"/>
                    <a:pt x="-447" y="179843"/>
                    <a:pt x="525" y="98940"/>
                  </a:cubicBezTo>
                  <a:cubicBezTo>
                    <a:pt x="1011" y="58185"/>
                    <a:pt x="18047" y="25815"/>
                    <a:pt x="56834" y="7952"/>
                  </a:cubicBezTo>
                  <a:cubicBezTo>
                    <a:pt x="68693" y="2484"/>
                    <a:pt x="81330" y="54"/>
                    <a:pt x="94405" y="54"/>
                  </a:cubicBezTo>
                  <a:cubicBezTo>
                    <a:pt x="152755" y="54"/>
                    <a:pt x="211105" y="-67"/>
                    <a:pt x="269455" y="54"/>
                  </a:cubicBezTo>
                  <a:cubicBezTo>
                    <a:pt x="324500" y="175"/>
                    <a:pt x="365717" y="39570"/>
                    <a:pt x="366300" y="94809"/>
                  </a:cubicBezTo>
                  <a:cubicBezTo>
                    <a:pt x="367175" y="177777"/>
                    <a:pt x="366665" y="260770"/>
                    <a:pt x="366495" y="343763"/>
                  </a:cubicBezTo>
                  <a:cubicBezTo>
                    <a:pt x="366470" y="360920"/>
                    <a:pt x="353979" y="373436"/>
                    <a:pt x="338134" y="373387"/>
                  </a:cubicBezTo>
                  <a:cubicBezTo>
                    <a:pt x="321948" y="373338"/>
                    <a:pt x="309821" y="360556"/>
                    <a:pt x="309797" y="342839"/>
                  </a:cubicBezTo>
                  <a:cubicBezTo>
                    <a:pt x="309676" y="270710"/>
                    <a:pt x="309748" y="198580"/>
                    <a:pt x="309724" y="126451"/>
                  </a:cubicBezTo>
                  <a:cubicBezTo>
                    <a:pt x="309724" y="113036"/>
                    <a:pt x="309724" y="112914"/>
                    <a:pt x="296163" y="112939"/>
                  </a:cubicBezTo>
                  <a:cubicBezTo>
                    <a:pt x="286248" y="112939"/>
                    <a:pt x="276284" y="111894"/>
                    <a:pt x="266442" y="114713"/>
                  </a:cubicBezTo>
                  <a:cubicBezTo>
                    <a:pt x="253659" y="118358"/>
                    <a:pt x="245542" y="126353"/>
                    <a:pt x="242795" y="139282"/>
                  </a:cubicBezTo>
                  <a:cubicBezTo>
                    <a:pt x="236768" y="167546"/>
                    <a:pt x="235553" y="196174"/>
                    <a:pt x="236963" y="224972"/>
                  </a:cubicBezTo>
                  <a:cubicBezTo>
                    <a:pt x="237400" y="234037"/>
                    <a:pt x="238251" y="243102"/>
                    <a:pt x="238494" y="252167"/>
                  </a:cubicBezTo>
                  <a:cubicBezTo>
                    <a:pt x="239174" y="276469"/>
                    <a:pt x="249649" y="296300"/>
                    <a:pt x="266636" y="312777"/>
                  </a:cubicBezTo>
                  <a:cubicBezTo>
                    <a:pt x="279176" y="324928"/>
                    <a:pt x="283526" y="339485"/>
                    <a:pt x="283526" y="356400"/>
                  </a:cubicBezTo>
                  <a:cubicBezTo>
                    <a:pt x="283380" y="489820"/>
                    <a:pt x="283453" y="623240"/>
                    <a:pt x="283429" y="756660"/>
                  </a:cubicBezTo>
                  <a:cubicBezTo>
                    <a:pt x="283429" y="770124"/>
                    <a:pt x="281874" y="782931"/>
                    <a:pt x="270354" y="792433"/>
                  </a:cubicBezTo>
                  <a:cubicBezTo>
                    <a:pt x="259394" y="801474"/>
                    <a:pt x="247389" y="804147"/>
                    <a:pt x="234265" y="799068"/>
                  </a:cubicBezTo>
                  <a:cubicBezTo>
                    <a:pt x="220486" y="793721"/>
                    <a:pt x="213001" y="783028"/>
                    <a:pt x="211300" y="768398"/>
                  </a:cubicBezTo>
                  <a:cubicBezTo>
                    <a:pt x="210862" y="764631"/>
                    <a:pt x="211081" y="760791"/>
                    <a:pt x="211081" y="756976"/>
                  </a:cubicBezTo>
                  <a:cubicBezTo>
                    <a:pt x="211081" y="638818"/>
                    <a:pt x="211081" y="520635"/>
                    <a:pt x="211081" y="402477"/>
                  </a:cubicBezTo>
                  <a:cubicBezTo>
                    <a:pt x="211081" y="393648"/>
                    <a:pt x="206787" y="389225"/>
                    <a:pt x="198201" y="389208"/>
                  </a:cubicBezTo>
                  <a:cubicBezTo>
                    <a:pt x="187070" y="389208"/>
                    <a:pt x="175915" y="389330"/>
                    <a:pt x="164785" y="389208"/>
                  </a:cubicBezTo>
                  <a:cubicBezTo>
                    <a:pt x="159268" y="389135"/>
                    <a:pt x="156571" y="391419"/>
                    <a:pt x="156789" y="397033"/>
                  </a:cubicBezTo>
                  <a:cubicBezTo>
                    <a:pt x="156911" y="399950"/>
                    <a:pt x="156789" y="402890"/>
                    <a:pt x="156789" y="405831"/>
                  </a:cubicBezTo>
                  <a:cubicBezTo>
                    <a:pt x="156789" y="522531"/>
                    <a:pt x="156789" y="639231"/>
                    <a:pt x="156765" y="755931"/>
                  </a:cubicBezTo>
                  <a:cubicBezTo>
                    <a:pt x="156765" y="768981"/>
                    <a:pt x="155793" y="781691"/>
                    <a:pt x="144930" y="791364"/>
                  </a:cubicBezTo>
                  <a:cubicBezTo>
                    <a:pt x="133799" y="801279"/>
                    <a:pt x="121332" y="804487"/>
                    <a:pt x="107528" y="799043"/>
                  </a:cubicBezTo>
                  <a:cubicBezTo>
                    <a:pt x="93093" y="793357"/>
                    <a:pt x="85608" y="782032"/>
                    <a:pt x="84538" y="766551"/>
                  </a:cubicBezTo>
                  <a:cubicBezTo>
                    <a:pt x="84320" y="763343"/>
                    <a:pt x="84441" y="760111"/>
                    <a:pt x="84441" y="756879"/>
                  </a:cubicBezTo>
                  <a:cubicBezTo>
                    <a:pt x="84441" y="689731"/>
                    <a:pt x="84441" y="622584"/>
                    <a:pt x="84441" y="555436"/>
                  </a:cubicBezTo>
                  <a:close/>
                </a:path>
              </a:pathLst>
            </a:custGeom>
            <a:grpFill/>
            <a:ln w="0"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8A63D3D0-160D-9832-BD0A-FA6A22B4A140}"/>
                </a:ext>
              </a:extLst>
            </p:cNvPr>
            <p:cNvSpPr/>
            <p:nvPr/>
          </p:nvSpPr>
          <p:spPr>
            <a:xfrm>
              <a:off x="7665876" y="3890127"/>
              <a:ext cx="168883" cy="168854"/>
            </a:xfrm>
            <a:custGeom>
              <a:avLst/>
              <a:gdLst>
                <a:gd name="connsiteX0" fmla="*/ 83770 w 168883"/>
                <a:gd name="connsiteY0" fmla="*/ 168854 h 168854"/>
                <a:gd name="connsiteX1" fmla="*/ 0 w 168883"/>
                <a:gd name="connsiteY1" fmla="*/ 84598 h 168854"/>
                <a:gd name="connsiteX2" fmla="*/ 84742 w 168883"/>
                <a:gd name="connsiteY2" fmla="*/ 1 h 168854"/>
                <a:gd name="connsiteX3" fmla="*/ 168877 w 168883"/>
                <a:gd name="connsiteY3" fmla="*/ 84622 h 168854"/>
                <a:gd name="connsiteX4" fmla="*/ 83795 w 168883"/>
                <a:gd name="connsiteY4" fmla="*/ 168854 h 168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3" h="168854">
                  <a:moveTo>
                    <a:pt x="83770" y="168854"/>
                  </a:moveTo>
                  <a:cubicBezTo>
                    <a:pt x="37693" y="168757"/>
                    <a:pt x="-24" y="130821"/>
                    <a:pt x="0" y="84598"/>
                  </a:cubicBezTo>
                  <a:cubicBezTo>
                    <a:pt x="24" y="38156"/>
                    <a:pt x="38495" y="-242"/>
                    <a:pt x="84742" y="1"/>
                  </a:cubicBezTo>
                  <a:cubicBezTo>
                    <a:pt x="130139" y="244"/>
                    <a:pt x="169436" y="39735"/>
                    <a:pt x="168877" y="84622"/>
                  </a:cubicBezTo>
                  <a:cubicBezTo>
                    <a:pt x="168294" y="131453"/>
                    <a:pt x="130407" y="168951"/>
                    <a:pt x="83795" y="168854"/>
                  </a:cubicBezTo>
                  <a:close/>
                </a:path>
              </a:pathLst>
            </a:custGeom>
            <a:grpFill/>
            <a:ln w="0" cap="flat">
              <a:noFill/>
              <a:prstDash val="solid"/>
              <a:miter/>
            </a:ln>
          </p:spPr>
          <p:txBody>
            <a:bodyPr rtlCol="0" anchor="ctr"/>
            <a:lstStyle/>
            <a:p>
              <a:endParaRPr lang="en-US" sz="1641"/>
            </a:p>
          </p:txBody>
        </p:sp>
      </p:grpSp>
      <p:grpSp>
        <p:nvGrpSpPr>
          <p:cNvPr id="79" name="Group 78">
            <a:extLst>
              <a:ext uri="{FF2B5EF4-FFF2-40B4-BE49-F238E27FC236}">
                <a16:creationId xmlns:a16="http://schemas.microsoft.com/office/drawing/2014/main" id="{526ADFC3-CC05-3D84-EF3E-423C61703F2E}"/>
              </a:ext>
            </a:extLst>
          </p:cNvPr>
          <p:cNvGrpSpPr/>
          <p:nvPr/>
        </p:nvGrpSpPr>
        <p:grpSpPr>
          <a:xfrm>
            <a:off x="6255862" y="5223056"/>
            <a:ext cx="919236" cy="963098"/>
            <a:chOff x="6903045" y="4927115"/>
            <a:chExt cx="1007756" cy="1055843"/>
          </a:xfrm>
          <a:solidFill>
            <a:srgbClr val="A1D3D0"/>
          </a:solidFill>
        </p:grpSpPr>
        <p:sp>
          <p:nvSpPr>
            <p:cNvPr id="80" name="Freeform: Shape 79">
              <a:extLst>
                <a:ext uri="{FF2B5EF4-FFF2-40B4-BE49-F238E27FC236}">
                  <a16:creationId xmlns:a16="http://schemas.microsoft.com/office/drawing/2014/main" id="{A8D0DDF4-8C45-9C60-06ED-C548CE62F041}"/>
                </a:ext>
              </a:extLst>
            </p:cNvPr>
            <p:cNvSpPr/>
            <p:nvPr/>
          </p:nvSpPr>
          <p:spPr>
            <a:xfrm>
              <a:off x="7013733" y="5576520"/>
              <a:ext cx="247769" cy="406438"/>
            </a:xfrm>
            <a:custGeom>
              <a:avLst/>
              <a:gdLst>
                <a:gd name="connsiteX0" fmla="*/ 50622 w 228150"/>
                <a:gd name="connsiteY0" fmla="*/ 134489 h 374256"/>
                <a:gd name="connsiteX1" fmla="*/ 50622 w 228150"/>
                <a:gd name="connsiteY1" fmla="*/ 134489 h 374256"/>
                <a:gd name="connsiteX2" fmla="*/ 124258 w 228150"/>
                <a:gd name="connsiteY2" fmla="*/ 134489 h 374256"/>
                <a:gd name="connsiteX3" fmla="*/ 126956 w 228150"/>
                <a:gd name="connsiteY3" fmla="*/ 134489 h 374256"/>
                <a:gd name="connsiteX4" fmla="*/ 126956 w 228150"/>
                <a:gd name="connsiteY4" fmla="*/ 323659 h 374256"/>
                <a:gd name="connsiteX5" fmla="*/ 177553 w 228150"/>
                <a:gd name="connsiteY5" fmla="*/ 374257 h 374256"/>
                <a:gd name="connsiteX6" fmla="*/ 228151 w 228150"/>
                <a:gd name="connsiteY6" fmla="*/ 323659 h 374256"/>
                <a:gd name="connsiteX7" fmla="*/ 228151 w 228150"/>
                <a:gd name="connsiteY7" fmla="*/ 83868 h 374256"/>
                <a:gd name="connsiteX8" fmla="*/ 213326 w 228150"/>
                <a:gd name="connsiteY8" fmla="*/ 48094 h 374256"/>
                <a:gd name="connsiteX9" fmla="*/ 177529 w 228150"/>
                <a:gd name="connsiteY9" fmla="*/ 33270 h 374256"/>
                <a:gd name="connsiteX10" fmla="*/ 156580 w 228150"/>
                <a:gd name="connsiteY10" fmla="*/ 33270 h 374256"/>
                <a:gd name="connsiteX11" fmla="*/ 124258 w 228150"/>
                <a:gd name="connsiteY11" fmla="*/ 49480 h 374256"/>
                <a:gd name="connsiteX12" fmla="*/ 114100 w 228150"/>
                <a:gd name="connsiteY12" fmla="*/ 48192 h 374256"/>
                <a:gd name="connsiteX13" fmla="*/ 66175 w 228150"/>
                <a:gd name="connsiteY13" fmla="*/ 33294 h 374256"/>
                <a:gd name="connsiteX14" fmla="*/ 65130 w 228150"/>
                <a:gd name="connsiteY14" fmla="*/ 33294 h 374256"/>
                <a:gd name="connsiteX15" fmla="*/ 65130 w 228150"/>
                <a:gd name="connsiteY15" fmla="*/ 32930 h 374256"/>
                <a:gd name="connsiteX16" fmla="*/ 0 w 228150"/>
                <a:gd name="connsiteY16" fmla="*/ 0 h 374256"/>
                <a:gd name="connsiteX17" fmla="*/ 0 w 228150"/>
                <a:gd name="connsiteY17" fmla="*/ 83916 h 374256"/>
                <a:gd name="connsiteX18" fmla="*/ 50598 w 228150"/>
                <a:gd name="connsiteY18" fmla="*/ 134514 h 374256"/>
                <a:gd name="connsiteX19" fmla="*/ 50598 w 228150"/>
                <a:gd name="connsiteY19" fmla="*/ 134514 h 37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150" h="374256">
                  <a:moveTo>
                    <a:pt x="50622" y="134489"/>
                  </a:moveTo>
                  <a:lnTo>
                    <a:pt x="50622" y="134489"/>
                  </a:lnTo>
                  <a:cubicBezTo>
                    <a:pt x="50622" y="134489"/>
                    <a:pt x="124258" y="134489"/>
                    <a:pt x="124258" y="134489"/>
                  </a:cubicBezTo>
                  <a:lnTo>
                    <a:pt x="126956" y="134489"/>
                  </a:lnTo>
                  <a:lnTo>
                    <a:pt x="126956" y="323659"/>
                  </a:lnTo>
                  <a:cubicBezTo>
                    <a:pt x="126956" y="351607"/>
                    <a:pt x="149605" y="374257"/>
                    <a:pt x="177553" y="374257"/>
                  </a:cubicBezTo>
                  <a:cubicBezTo>
                    <a:pt x="205501" y="374257"/>
                    <a:pt x="228151" y="351607"/>
                    <a:pt x="228151" y="323659"/>
                  </a:cubicBezTo>
                  <a:lnTo>
                    <a:pt x="228151" y="83868"/>
                  </a:lnTo>
                  <a:cubicBezTo>
                    <a:pt x="228151" y="70550"/>
                    <a:pt x="222756" y="57499"/>
                    <a:pt x="213326" y="48094"/>
                  </a:cubicBezTo>
                  <a:cubicBezTo>
                    <a:pt x="203897" y="38665"/>
                    <a:pt x="190871" y="33270"/>
                    <a:pt x="177529" y="33270"/>
                  </a:cubicBezTo>
                  <a:lnTo>
                    <a:pt x="156580" y="33270"/>
                  </a:lnTo>
                  <a:cubicBezTo>
                    <a:pt x="149119" y="43234"/>
                    <a:pt x="137284" y="49480"/>
                    <a:pt x="124258" y="49480"/>
                  </a:cubicBezTo>
                  <a:cubicBezTo>
                    <a:pt x="120831" y="49480"/>
                    <a:pt x="117429" y="49042"/>
                    <a:pt x="114100" y="48192"/>
                  </a:cubicBezTo>
                  <a:cubicBezTo>
                    <a:pt x="96845" y="43720"/>
                    <a:pt x="80927" y="38738"/>
                    <a:pt x="66175" y="33294"/>
                  </a:cubicBezTo>
                  <a:lnTo>
                    <a:pt x="65130" y="33294"/>
                  </a:lnTo>
                  <a:lnTo>
                    <a:pt x="65130" y="32930"/>
                  </a:lnTo>
                  <a:cubicBezTo>
                    <a:pt x="39880" y="23500"/>
                    <a:pt x="18275" y="12589"/>
                    <a:pt x="0" y="0"/>
                  </a:cubicBezTo>
                  <a:lnTo>
                    <a:pt x="0" y="83916"/>
                  </a:lnTo>
                  <a:cubicBezTo>
                    <a:pt x="0" y="111864"/>
                    <a:pt x="22650" y="134514"/>
                    <a:pt x="50598" y="134514"/>
                  </a:cubicBezTo>
                  <a:lnTo>
                    <a:pt x="50598" y="134514"/>
                  </a:lnTo>
                  <a:close/>
                </a:path>
              </a:pathLst>
            </a:custGeom>
            <a:grpFill/>
            <a:ln w="0" cap="flat">
              <a:noFill/>
              <a:prstDash val="solid"/>
              <a:miter/>
            </a:ln>
          </p:spPr>
          <p:txBody>
            <a:bodyPr rtlCol="0" anchor="ctr"/>
            <a:lstStyle/>
            <a:p>
              <a:endParaRPr lang="en-US" sz="1641">
                <a:solidFill>
                  <a:schemeClr val="accent1"/>
                </a:solidFill>
              </a:endParaRPr>
            </a:p>
          </p:txBody>
        </p:sp>
        <p:sp>
          <p:nvSpPr>
            <p:cNvPr id="81" name="Freeform: Shape 80">
              <a:extLst>
                <a:ext uri="{FF2B5EF4-FFF2-40B4-BE49-F238E27FC236}">
                  <a16:creationId xmlns:a16="http://schemas.microsoft.com/office/drawing/2014/main" id="{0D20FD56-A31D-D6AE-1DE0-4C5CCDED5B08}"/>
                </a:ext>
              </a:extLst>
            </p:cNvPr>
            <p:cNvSpPr/>
            <p:nvPr/>
          </p:nvSpPr>
          <p:spPr>
            <a:xfrm>
              <a:off x="6947432" y="5322839"/>
              <a:ext cx="898604" cy="660092"/>
            </a:xfrm>
            <a:custGeom>
              <a:avLst/>
              <a:gdLst>
                <a:gd name="connsiteX0" fmla="*/ 5 w 827452"/>
                <a:gd name="connsiteY0" fmla="*/ 116603 h 607826"/>
                <a:gd name="connsiteX1" fmla="*/ 42509 w 827452"/>
                <a:gd name="connsiteY1" fmla="*/ 208393 h 607826"/>
                <a:gd name="connsiteX2" fmla="*/ 177218 w 827452"/>
                <a:gd name="connsiteY2" fmla="*/ 273936 h 607826"/>
                <a:gd name="connsiteX3" fmla="*/ 185335 w 827452"/>
                <a:gd name="connsiteY3" fmla="*/ 274981 h 607826"/>
                <a:gd name="connsiteX4" fmla="*/ 216660 w 827452"/>
                <a:gd name="connsiteY4" fmla="*/ 250679 h 607826"/>
                <a:gd name="connsiteX5" fmla="*/ 193403 w 827452"/>
                <a:gd name="connsiteY5" fmla="*/ 211236 h 607826"/>
                <a:gd name="connsiteX6" fmla="*/ 86934 w 827452"/>
                <a:gd name="connsiteY6" fmla="*/ 161271 h 607826"/>
                <a:gd name="connsiteX7" fmla="*/ 64770 w 827452"/>
                <a:gd name="connsiteY7" fmla="*/ 116627 h 607826"/>
                <a:gd name="connsiteX8" fmla="*/ 79376 w 827452"/>
                <a:gd name="connsiteY8" fmla="*/ 77670 h 607826"/>
                <a:gd name="connsiteX9" fmla="*/ 82730 w 827452"/>
                <a:gd name="connsiteY9" fmla="*/ 73831 h 607826"/>
                <a:gd name="connsiteX10" fmla="*/ 91187 w 827452"/>
                <a:gd name="connsiteY10" fmla="*/ 76868 h 607826"/>
                <a:gd name="connsiteX11" fmla="*/ 85719 w 827452"/>
                <a:gd name="connsiteY11" fmla="*/ 82701 h 607826"/>
                <a:gd name="connsiteX12" fmla="*/ 72887 w 827452"/>
                <a:gd name="connsiteY12" fmla="*/ 116530 h 607826"/>
                <a:gd name="connsiteX13" fmla="*/ 92572 w 827452"/>
                <a:gd name="connsiteY13" fmla="*/ 155438 h 607826"/>
                <a:gd name="connsiteX14" fmla="*/ 195444 w 827452"/>
                <a:gd name="connsiteY14" fmla="*/ 203387 h 607826"/>
                <a:gd name="connsiteX15" fmla="*/ 220208 w 827452"/>
                <a:gd name="connsiteY15" fmla="*/ 222027 h 607826"/>
                <a:gd name="connsiteX16" fmla="*/ 224534 w 827452"/>
                <a:gd name="connsiteY16" fmla="*/ 252696 h 607826"/>
                <a:gd name="connsiteX17" fmla="*/ 222420 w 827452"/>
                <a:gd name="connsiteY17" fmla="*/ 258772 h 607826"/>
                <a:gd name="connsiteX18" fmla="*/ 238630 w 827452"/>
                <a:gd name="connsiteY18" fmla="*/ 258772 h 607826"/>
                <a:gd name="connsiteX19" fmla="*/ 280138 w 827452"/>
                <a:gd name="connsiteY19" fmla="*/ 275978 h 607826"/>
                <a:gd name="connsiteX20" fmla="*/ 297344 w 827452"/>
                <a:gd name="connsiteY20" fmla="*/ 317462 h 607826"/>
                <a:gd name="connsiteX21" fmla="*/ 297344 w 827452"/>
                <a:gd name="connsiteY21" fmla="*/ 368060 h 607826"/>
                <a:gd name="connsiteX22" fmla="*/ 315571 w 827452"/>
                <a:gd name="connsiteY22" fmla="*/ 368060 h 607826"/>
                <a:gd name="connsiteX23" fmla="*/ 315571 w 827452"/>
                <a:gd name="connsiteY23" fmla="*/ 557229 h 607826"/>
                <a:gd name="connsiteX24" fmla="*/ 366169 w 827452"/>
                <a:gd name="connsiteY24" fmla="*/ 607827 h 607826"/>
                <a:gd name="connsiteX25" fmla="*/ 416766 w 827452"/>
                <a:gd name="connsiteY25" fmla="*/ 557229 h 607826"/>
                <a:gd name="connsiteX26" fmla="*/ 416766 w 827452"/>
                <a:gd name="connsiteY26" fmla="*/ 317438 h 607826"/>
                <a:gd name="connsiteX27" fmla="*/ 401942 w 827452"/>
                <a:gd name="connsiteY27" fmla="*/ 281665 h 607826"/>
                <a:gd name="connsiteX28" fmla="*/ 366144 w 827452"/>
                <a:gd name="connsiteY28" fmla="*/ 266840 h 607826"/>
                <a:gd name="connsiteX29" fmla="*/ 280065 w 827452"/>
                <a:gd name="connsiteY29" fmla="*/ 266840 h 607826"/>
                <a:gd name="connsiteX30" fmla="*/ 280065 w 827452"/>
                <a:gd name="connsiteY30" fmla="*/ 92519 h 607826"/>
                <a:gd name="connsiteX31" fmla="*/ 288936 w 827452"/>
                <a:gd name="connsiteY31" fmla="*/ 100150 h 607826"/>
                <a:gd name="connsiteX32" fmla="*/ 288936 w 827452"/>
                <a:gd name="connsiteY32" fmla="*/ 100199 h 607826"/>
                <a:gd name="connsiteX33" fmla="*/ 286603 w 827452"/>
                <a:gd name="connsiteY33" fmla="*/ 109069 h 607826"/>
                <a:gd name="connsiteX34" fmla="*/ 295983 w 827452"/>
                <a:gd name="connsiteY34" fmla="*/ 125060 h 607826"/>
                <a:gd name="connsiteX35" fmla="*/ 304343 w 827452"/>
                <a:gd name="connsiteY35" fmla="*/ 129702 h 607826"/>
                <a:gd name="connsiteX36" fmla="*/ 376108 w 827452"/>
                <a:gd name="connsiteY36" fmla="*/ 169606 h 607826"/>
                <a:gd name="connsiteX37" fmla="*/ 381649 w 827452"/>
                <a:gd name="connsiteY37" fmla="*/ 171575 h 607826"/>
                <a:gd name="connsiteX38" fmla="*/ 400289 w 827452"/>
                <a:gd name="connsiteY38" fmla="*/ 197724 h 607826"/>
                <a:gd name="connsiteX39" fmla="*/ 326847 w 827452"/>
                <a:gd name="connsiteY39" fmla="*/ 197724 h 607826"/>
                <a:gd name="connsiteX40" fmla="*/ 326847 w 827452"/>
                <a:gd name="connsiteY40" fmla="*/ 231456 h 607826"/>
                <a:gd name="connsiteX41" fmla="*/ 414676 w 827452"/>
                <a:gd name="connsiteY41" fmla="*/ 231456 h 607826"/>
                <a:gd name="connsiteX42" fmla="*/ 415624 w 827452"/>
                <a:gd name="connsiteY42" fmla="*/ 233910 h 607826"/>
                <a:gd name="connsiteX43" fmla="*/ 442454 w 827452"/>
                <a:gd name="connsiteY43" fmla="*/ 281616 h 607826"/>
                <a:gd name="connsiteX44" fmla="*/ 500731 w 827452"/>
                <a:gd name="connsiteY44" fmla="*/ 304995 h 607826"/>
                <a:gd name="connsiteX45" fmla="*/ 504668 w 827452"/>
                <a:gd name="connsiteY45" fmla="*/ 305068 h 607826"/>
                <a:gd name="connsiteX46" fmla="*/ 505105 w 827452"/>
                <a:gd name="connsiteY46" fmla="*/ 305068 h 607826"/>
                <a:gd name="connsiteX47" fmla="*/ 565059 w 827452"/>
                <a:gd name="connsiteY47" fmla="*/ 279186 h 607826"/>
                <a:gd name="connsiteX48" fmla="*/ 593031 w 827452"/>
                <a:gd name="connsiteY48" fmla="*/ 231456 h 607826"/>
                <a:gd name="connsiteX49" fmla="*/ 827452 w 827452"/>
                <a:gd name="connsiteY49" fmla="*/ 231456 h 607826"/>
                <a:gd name="connsiteX50" fmla="*/ 827452 w 827452"/>
                <a:gd name="connsiteY50" fmla="*/ 197724 h 607826"/>
                <a:gd name="connsiteX51" fmla="*/ 605353 w 827452"/>
                <a:gd name="connsiteY51" fmla="*/ 197724 h 607826"/>
                <a:gd name="connsiteX52" fmla="*/ 606738 w 827452"/>
                <a:gd name="connsiteY52" fmla="*/ 193787 h 607826"/>
                <a:gd name="connsiteX53" fmla="*/ 622267 w 827452"/>
                <a:gd name="connsiteY53" fmla="*/ 157698 h 607826"/>
                <a:gd name="connsiteX54" fmla="*/ 635002 w 827452"/>
                <a:gd name="connsiteY54" fmla="*/ 144502 h 607826"/>
                <a:gd name="connsiteX55" fmla="*/ 635002 w 827452"/>
                <a:gd name="connsiteY55" fmla="*/ 146762 h 607826"/>
                <a:gd name="connsiteX56" fmla="*/ 667372 w 827452"/>
                <a:gd name="connsiteY56" fmla="*/ 179157 h 607826"/>
                <a:gd name="connsiteX57" fmla="*/ 734836 w 827452"/>
                <a:gd name="connsiteY57" fmla="*/ 179157 h 607826"/>
                <a:gd name="connsiteX58" fmla="*/ 767207 w 827452"/>
                <a:gd name="connsiteY58" fmla="*/ 146762 h 607826"/>
                <a:gd name="connsiteX59" fmla="*/ 767207 w 827452"/>
                <a:gd name="connsiteY59" fmla="*/ 71206 h 607826"/>
                <a:gd name="connsiteX60" fmla="*/ 734836 w 827452"/>
                <a:gd name="connsiteY60" fmla="*/ 38811 h 607826"/>
                <a:gd name="connsiteX61" fmla="*/ 667372 w 827452"/>
                <a:gd name="connsiteY61" fmla="*/ 38811 h 607826"/>
                <a:gd name="connsiteX62" fmla="*/ 634977 w 827452"/>
                <a:gd name="connsiteY62" fmla="*/ 71206 h 607826"/>
                <a:gd name="connsiteX63" fmla="*/ 634977 w 827452"/>
                <a:gd name="connsiteY63" fmla="*/ 135680 h 607826"/>
                <a:gd name="connsiteX64" fmla="*/ 609460 w 827452"/>
                <a:gd name="connsiteY64" fmla="*/ 164551 h 607826"/>
                <a:gd name="connsiteX65" fmla="*/ 596774 w 827452"/>
                <a:gd name="connsiteY65" fmla="*/ 197700 h 607826"/>
                <a:gd name="connsiteX66" fmla="*/ 409354 w 827452"/>
                <a:gd name="connsiteY66" fmla="*/ 197700 h 607826"/>
                <a:gd name="connsiteX67" fmla="*/ 391808 w 827452"/>
                <a:gd name="connsiteY67" fmla="*/ 170554 h 607826"/>
                <a:gd name="connsiteX68" fmla="*/ 400897 w 827452"/>
                <a:gd name="connsiteY68" fmla="*/ 162510 h 607826"/>
                <a:gd name="connsiteX69" fmla="*/ 402063 w 827452"/>
                <a:gd name="connsiteY69" fmla="*/ 160420 h 607826"/>
                <a:gd name="connsiteX70" fmla="*/ 515944 w 827452"/>
                <a:gd name="connsiteY70" fmla="*/ 174758 h 607826"/>
                <a:gd name="connsiteX71" fmla="*/ 516406 w 827452"/>
                <a:gd name="connsiteY71" fmla="*/ 174758 h 607826"/>
                <a:gd name="connsiteX72" fmla="*/ 548801 w 827452"/>
                <a:gd name="connsiteY72" fmla="*/ 142363 h 607826"/>
                <a:gd name="connsiteX73" fmla="*/ 516406 w 827452"/>
                <a:gd name="connsiteY73" fmla="*/ 109968 h 607826"/>
                <a:gd name="connsiteX74" fmla="*/ 430035 w 827452"/>
                <a:gd name="connsiteY74" fmla="*/ 100806 h 607826"/>
                <a:gd name="connsiteX75" fmla="*/ 421092 w 827452"/>
                <a:gd name="connsiteY75" fmla="*/ 88631 h 607826"/>
                <a:gd name="connsiteX76" fmla="*/ 340991 w 827452"/>
                <a:gd name="connsiteY76" fmla="*/ 44084 h 607826"/>
                <a:gd name="connsiteX77" fmla="*/ 332121 w 827452"/>
                <a:gd name="connsiteY77" fmla="*/ 41776 h 607826"/>
                <a:gd name="connsiteX78" fmla="*/ 323105 w 827452"/>
                <a:gd name="connsiteY78" fmla="*/ 44157 h 607826"/>
                <a:gd name="connsiteX79" fmla="*/ 304100 w 827452"/>
                <a:gd name="connsiteY79" fmla="*/ 27292 h 607826"/>
                <a:gd name="connsiteX80" fmla="*/ 301719 w 827452"/>
                <a:gd name="connsiteY80" fmla="*/ 25226 h 607826"/>
                <a:gd name="connsiteX81" fmla="*/ 278826 w 827452"/>
                <a:gd name="connsiteY81" fmla="*/ 8968 h 607826"/>
                <a:gd name="connsiteX82" fmla="*/ 259141 w 827452"/>
                <a:gd name="connsiteY82" fmla="*/ 1725 h 607826"/>
                <a:gd name="connsiteX83" fmla="*/ 210998 w 827452"/>
                <a:gd name="connsiteY83" fmla="*/ 14241 h 607826"/>
                <a:gd name="connsiteX84" fmla="*/ 160206 w 827452"/>
                <a:gd name="connsiteY84" fmla="*/ 194 h 607826"/>
                <a:gd name="connsiteX85" fmla="*/ 96874 w 827452"/>
                <a:gd name="connsiteY85" fmla="*/ 194 h 607826"/>
                <a:gd name="connsiteX86" fmla="*/ 93399 w 827452"/>
                <a:gd name="connsiteY86" fmla="*/ 0 h 607826"/>
                <a:gd name="connsiteX87" fmla="*/ 93399 w 827452"/>
                <a:gd name="connsiteY87" fmla="*/ 0 h 607826"/>
                <a:gd name="connsiteX88" fmla="*/ 56702 w 827452"/>
                <a:gd name="connsiteY88" fmla="*/ 11714 h 607826"/>
                <a:gd name="connsiteX89" fmla="*/ 36944 w 827452"/>
                <a:gd name="connsiteY89" fmla="*/ 27948 h 607826"/>
                <a:gd name="connsiteX90" fmla="*/ 19179 w 827452"/>
                <a:gd name="connsiteY90" fmla="*/ 50889 h 607826"/>
                <a:gd name="connsiteX91" fmla="*/ 17575 w 827452"/>
                <a:gd name="connsiteY91" fmla="*/ 53441 h 607826"/>
                <a:gd name="connsiteX92" fmla="*/ 5 w 827452"/>
                <a:gd name="connsiteY92" fmla="*/ 116554 h 607826"/>
                <a:gd name="connsiteX93" fmla="*/ 5 w 827452"/>
                <a:gd name="connsiteY93" fmla="*/ 116554 h 607826"/>
                <a:gd name="connsiteX94" fmla="*/ 671601 w 827452"/>
                <a:gd name="connsiteY94" fmla="*/ 165669 h 607826"/>
                <a:gd name="connsiteX95" fmla="*/ 660470 w 827452"/>
                <a:gd name="connsiteY95" fmla="*/ 154539 h 607826"/>
                <a:gd name="connsiteX96" fmla="*/ 671601 w 827452"/>
                <a:gd name="connsiteY96" fmla="*/ 143408 h 607826"/>
                <a:gd name="connsiteX97" fmla="*/ 682731 w 827452"/>
                <a:gd name="connsiteY97" fmla="*/ 154539 h 607826"/>
                <a:gd name="connsiteX98" fmla="*/ 671601 w 827452"/>
                <a:gd name="connsiteY98" fmla="*/ 165669 h 607826"/>
                <a:gd name="connsiteX99" fmla="*/ 671601 w 827452"/>
                <a:gd name="connsiteY99" fmla="*/ 165669 h 607826"/>
                <a:gd name="connsiteX100" fmla="*/ 703996 w 827452"/>
                <a:gd name="connsiteY100" fmla="*/ 165669 h 607826"/>
                <a:gd name="connsiteX101" fmla="*/ 692866 w 827452"/>
                <a:gd name="connsiteY101" fmla="*/ 154539 h 607826"/>
                <a:gd name="connsiteX102" fmla="*/ 703996 w 827452"/>
                <a:gd name="connsiteY102" fmla="*/ 143408 h 607826"/>
                <a:gd name="connsiteX103" fmla="*/ 715126 w 827452"/>
                <a:gd name="connsiteY103" fmla="*/ 154539 h 607826"/>
                <a:gd name="connsiteX104" fmla="*/ 703996 w 827452"/>
                <a:gd name="connsiteY104" fmla="*/ 165669 h 607826"/>
                <a:gd name="connsiteX105" fmla="*/ 703996 w 827452"/>
                <a:gd name="connsiteY105" fmla="*/ 165669 h 607826"/>
                <a:gd name="connsiteX106" fmla="*/ 653569 w 827452"/>
                <a:gd name="connsiteY106" fmla="*/ 70185 h 607826"/>
                <a:gd name="connsiteX107" fmla="*/ 748712 w 827452"/>
                <a:gd name="connsiteY107" fmla="*/ 70185 h 607826"/>
                <a:gd name="connsiteX108" fmla="*/ 748712 w 827452"/>
                <a:gd name="connsiteY108" fmla="*/ 132934 h 607826"/>
                <a:gd name="connsiteX109" fmla="*/ 653569 w 827452"/>
                <a:gd name="connsiteY109" fmla="*/ 132934 h 607826"/>
                <a:gd name="connsiteX110" fmla="*/ 653569 w 827452"/>
                <a:gd name="connsiteY110" fmla="*/ 70185 h 607826"/>
                <a:gd name="connsiteX111" fmla="*/ 653569 w 827452"/>
                <a:gd name="connsiteY111" fmla="*/ 70185 h 607826"/>
                <a:gd name="connsiteX112" fmla="*/ 575947 w 827452"/>
                <a:gd name="connsiteY112" fmla="*/ 249221 h 607826"/>
                <a:gd name="connsiteX113" fmla="*/ 505105 w 827452"/>
                <a:gd name="connsiteY113" fmla="*/ 296975 h 607826"/>
                <a:gd name="connsiteX114" fmla="*/ 501071 w 827452"/>
                <a:gd name="connsiteY114" fmla="*/ 296902 h 607826"/>
                <a:gd name="connsiteX115" fmla="*/ 448286 w 827452"/>
                <a:gd name="connsiteY115" fmla="*/ 276002 h 607826"/>
                <a:gd name="connsiteX116" fmla="*/ 423376 w 827452"/>
                <a:gd name="connsiteY116" fmla="*/ 231456 h 607826"/>
                <a:gd name="connsiteX117" fmla="*/ 584234 w 827452"/>
                <a:gd name="connsiteY117" fmla="*/ 231456 h 607826"/>
                <a:gd name="connsiteX118" fmla="*/ 575947 w 827452"/>
                <a:gd name="connsiteY118" fmla="*/ 249221 h 607826"/>
                <a:gd name="connsiteX119" fmla="*/ 575947 w 827452"/>
                <a:gd name="connsiteY119" fmla="*/ 249221 h 607826"/>
                <a:gd name="connsiteX120" fmla="*/ 337079 w 827452"/>
                <a:gd name="connsiteY120" fmla="*/ 51181 h 607826"/>
                <a:gd name="connsiteX121" fmla="*/ 417179 w 827452"/>
                <a:gd name="connsiteY121" fmla="*/ 95727 h 607826"/>
                <a:gd name="connsiteX122" fmla="*/ 422404 w 827452"/>
                <a:gd name="connsiteY122" fmla="*/ 104622 h 607826"/>
                <a:gd name="connsiteX123" fmla="*/ 421116 w 827452"/>
                <a:gd name="connsiteY123" fmla="*/ 109555 h 607826"/>
                <a:gd name="connsiteX124" fmla="*/ 393873 w 827452"/>
                <a:gd name="connsiteY124" fmla="*/ 158573 h 607826"/>
                <a:gd name="connsiteX125" fmla="*/ 384979 w 827452"/>
                <a:gd name="connsiteY125" fmla="*/ 163798 h 607826"/>
                <a:gd name="connsiteX126" fmla="*/ 380045 w 827452"/>
                <a:gd name="connsiteY126" fmla="*/ 162510 h 607826"/>
                <a:gd name="connsiteX127" fmla="*/ 299945 w 827452"/>
                <a:gd name="connsiteY127" fmla="*/ 117964 h 607826"/>
                <a:gd name="connsiteX128" fmla="*/ 294720 w 827452"/>
                <a:gd name="connsiteY128" fmla="*/ 109045 h 607826"/>
                <a:gd name="connsiteX129" fmla="*/ 295983 w 827452"/>
                <a:gd name="connsiteY129" fmla="*/ 104136 h 607826"/>
                <a:gd name="connsiteX130" fmla="*/ 323251 w 827452"/>
                <a:gd name="connsiteY130" fmla="*/ 55093 h 607826"/>
                <a:gd name="connsiteX131" fmla="*/ 332145 w 827452"/>
                <a:gd name="connsiteY131" fmla="*/ 49868 h 607826"/>
                <a:gd name="connsiteX132" fmla="*/ 337079 w 827452"/>
                <a:gd name="connsiteY132" fmla="*/ 51156 h 607826"/>
                <a:gd name="connsiteX133" fmla="*/ 337079 w 827452"/>
                <a:gd name="connsiteY133" fmla="*/ 51156 h 60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27452" h="607826">
                  <a:moveTo>
                    <a:pt x="5" y="116603"/>
                  </a:moveTo>
                  <a:cubicBezTo>
                    <a:pt x="-287" y="147467"/>
                    <a:pt x="13298" y="181271"/>
                    <a:pt x="42509" y="208393"/>
                  </a:cubicBezTo>
                  <a:cubicBezTo>
                    <a:pt x="71697" y="235757"/>
                    <a:pt x="114955" y="257800"/>
                    <a:pt x="177218" y="273936"/>
                  </a:cubicBezTo>
                  <a:cubicBezTo>
                    <a:pt x="179939" y="274641"/>
                    <a:pt x="182661" y="274981"/>
                    <a:pt x="185335" y="274981"/>
                  </a:cubicBezTo>
                  <a:cubicBezTo>
                    <a:pt x="199746" y="274981"/>
                    <a:pt x="212893" y="265285"/>
                    <a:pt x="216660" y="250679"/>
                  </a:cubicBezTo>
                  <a:cubicBezTo>
                    <a:pt x="221132" y="233376"/>
                    <a:pt x="210731" y="215684"/>
                    <a:pt x="193403" y="211236"/>
                  </a:cubicBezTo>
                  <a:cubicBezTo>
                    <a:pt x="137994" y="196995"/>
                    <a:pt x="104796" y="178234"/>
                    <a:pt x="86934" y="161271"/>
                  </a:cubicBezTo>
                  <a:cubicBezTo>
                    <a:pt x="69121" y="144089"/>
                    <a:pt x="65062" y="130091"/>
                    <a:pt x="64770" y="116627"/>
                  </a:cubicBezTo>
                  <a:cubicBezTo>
                    <a:pt x="64649" y="102775"/>
                    <a:pt x="70919" y="88048"/>
                    <a:pt x="79376" y="77670"/>
                  </a:cubicBezTo>
                  <a:cubicBezTo>
                    <a:pt x="80470" y="76309"/>
                    <a:pt x="81612" y="75021"/>
                    <a:pt x="82730" y="73831"/>
                  </a:cubicBezTo>
                  <a:lnTo>
                    <a:pt x="91187" y="76868"/>
                  </a:lnTo>
                  <a:cubicBezTo>
                    <a:pt x="89462" y="78448"/>
                    <a:pt x="87566" y="80392"/>
                    <a:pt x="85719" y="82701"/>
                  </a:cubicBezTo>
                  <a:cubicBezTo>
                    <a:pt x="77699" y="92568"/>
                    <a:pt x="72790" y="105521"/>
                    <a:pt x="72887" y="116530"/>
                  </a:cubicBezTo>
                  <a:cubicBezTo>
                    <a:pt x="73106" y="127029"/>
                    <a:pt x="75658" y="139107"/>
                    <a:pt x="92572" y="155438"/>
                  </a:cubicBezTo>
                  <a:cubicBezTo>
                    <a:pt x="106741" y="168877"/>
                    <a:pt x="136122" y="188149"/>
                    <a:pt x="195444" y="203387"/>
                  </a:cubicBezTo>
                  <a:cubicBezTo>
                    <a:pt x="205919" y="206084"/>
                    <a:pt x="214716" y="212719"/>
                    <a:pt x="220208" y="222027"/>
                  </a:cubicBezTo>
                  <a:cubicBezTo>
                    <a:pt x="225701" y="231334"/>
                    <a:pt x="227232" y="242246"/>
                    <a:pt x="224534" y="252696"/>
                  </a:cubicBezTo>
                  <a:cubicBezTo>
                    <a:pt x="223975" y="254810"/>
                    <a:pt x="223271" y="256828"/>
                    <a:pt x="222420" y="258772"/>
                  </a:cubicBezTo>
                  <a:lnTo>
                    <a:pt x="238630" y="258772"/>
                  </a:lnTo>
                  <a:cubicBezTo>
                    <a:pt x="254062" y="258772"/>
                    <a:pt x="269202" y="265042"/>
                    <a:pt x="280138" y="275978"/>
                  </a:cubicBezTo>
                  <a:cubicBezTo>
                    <a:pt x="291074" y="286890"/>
                    <a:pt x="297344" y="302006"/>
                    <a:pt x="297344" y="317462"/>
                  </a:cubicBezTo>
                  <a:lnTo>
                    <a:pt x="297344" y="368060"/>
                  </a:lnTo>
                  <a:lnTo>
                    <a:pt x="315571" y="368060"/>
                  </a:lnTo>
                  <a:lnTo>
                    <a:pt x="315571" y="557229"/>
                  </a:lnTo>
                  <a:cubicBezTo>
                    <a:pt x="315571" y="585177"/>
                    <a:pt x="338221" y="607827"/>
                    <a:pt x="366169" y="607827"/>
                  </a:cubicBezTo>
                  <a:cubicBezTo>
                    <a:pt x="394116" y="607827"/>
                    <a:pt x="416766" y="585177"/>
                    <a:pt x="416766" y="557229"/>
                  </a:cubicBezTo>
                  <a:lnTo>
                    <a:pt x="416766" y="317438"/>
                  </a:lnTo>
                  <a:cubicBezTo>
                    <a:pt x="416766" y="304120"/>
                    <a:pt x="411371" y="291070"/>
                    <a:pt x="401942" y="281665"/>
                  </a:cubicBezTo>
                  <a:cubicBezTo>
                    <a:pt x="392512" y="272235"/>
                    <a:pt x="379486" y="266840"/>
                    <a:pt x="366144" y="266840"/>
                  </a:cubicBezTo>
                  <a:lnTo>
                    <a:pt x="280065" y="266840"/>
                  </a:lnTo>
                  <a:lnTo>
                    <a:pt x="280065" y="92519"/>
                  </a:lnTo>
                  <a:cubicBezTo>
                    <a:pt x="282860" y="94974"/>
                    <a:pt x="285825" y="97525"/>
                    <a:pt x="288936" y="100150"/>
                  </a:cubicBezTo>
                  <a:lnTo>
                    <a:pt x="288936" y="100199"/>
                  </a:lnTo>
                  <a:cubicBezTo>
                    <a:pt x="287356" y="102994"/>
                    <a:pt x="286603" y="106056"/>
                    <a:pt x="286603" y="109069"/>
                  </a:cubicBezTo>
                  <a:cubicBezTo>
                    <a:pt x="286603" y="115485"/>
                    <a:pt x="290005" y="121706"/>
                    <a:pt x="295983" y="125060"/>
                  </a:cubicBezTo>
                  <a:lnTo>
                    <a:pt x="304343" y="129702"/>
                  </a:lnTo>
                  <a:lnTo>
                    <a:pt x="376108" y="169606"/>
                  </a:lnTo>
                  <a:cubicBezTo>
                    <a:pt x="377858" y="170578"/>
                    <a:pt x="379754" y="171210"/>
                    <a:pt x="381649" y="171575"/>
                  </a:cubicBezTo>
                  <a:cubicBezTo>
                    <a:pt x="389426" y="179181"/>
                    <a:pt x="395356" y="188076"/>
                    <a:pt x="400289" y="197724"/>
                  </a:cubicBezTo>
                  <a:lnTo>
                    <a:pt x="326847" y="197724"/>
                  </a:lnTo>
                  <a:cubicBezTo>
                    <a:pt x="326847" y="197724"/>
                    <a:pt x="326847" y="231456"/>
                    <a:pt x="326847" y="231456"/>
                  </a:cubicBezTo>
                  <a:lnTo>
                    <a:pt x="414676" y="231456"/>
                  </a:lnTo>
                  <a:cubicBezTo>
                    <a:pt x="414992" y="232258"/>
                    <a:pt x="415308" y="233084"/>
                    <a:pt x="415624" y="233910"/>
                  </a:cubicBezTo>
                  <a:cubicBezTo>
                    <a:pt x="422429" y="251238"/>
                    <a:pt x="429695" y="268347"/>
                    <a:pt x="442454" y="281616"/>
                  </a:cubicBezTo>
                  <a:cubicBezTo>
                    <a:pt x="455188" y="294909"/>
                    <a:pt x="473488" y="303926"/>
                    <a:pt x="500731" y="304995"/>
                  </a:cubicBezTo>
                  <a:cubicBezTo>
                    <a:pt x="502068" y="305043"/>
                    <a:pt x="503380" y="305068"/>
                    <a:pt x="504668" y="305068"/>
                  </a:cubicBezTo>
                  <a:lnTo>
                    <a:pt x="505105" y="305068"/>
                  </a:lnTo>
                  <a:cubicBezTo>
                    <a:pt x="531498" y="305116"/>
                    <a:pt x="550891" y="294666"/>
                    <a:pt x="565059" y="279186"/>
                  </a:cubicBezTo>
                  <a:cubicBezTo>
                    <a:pt x="577332" y="265795"/>
                    <a:pt x="585984" y="248832"/>
                    <a:pt x="593031" y="231456"/>
                  </a:cubicBezTo>
                  <a:lnTo>
                    <a:pt x="827452" y="231456"/>
                  </a:lnTo>
                  <a:lnTo>
                    <a:pt x="827452" y="197724"/>
                  </a:lnTo>
                  <a:lnTo>
                    <a:pt x="605353" y="197724"/>
                  </a:lnTo>
                  <a:cubicBezTo>
                    <a:pt x="605814" y="196412"/>
                    <a:pt x="606276" y="195100"/>
                    <a:pt x="606738" y="193787"/>
                  </a:cubicBezTo>
                  <a:cubicBezTo>
                    <a:pt x="611720" y="179619"/>
                    <a:pt x="616580" y="166860"/>
                    <a:pt x="622267" y="157698"/>
                  </a:cubicBezTo>
                  <a:cubicBezTo>
                    <a:pt x="626204" y="151355"/>
                    <a:pt x="630336" y="146957"/>
                    <a:pt x="635002" y="144502"/>
                  </a:cubicBezTo>
                  <a:lnTo>
                    <a:pt x="635002" y="146762"/>
                  </a:lnTo>
                  <a:cubicBezTo>
                    <a:pt x="635002" y="164649"/>
                    <a:pt x="649486" y="179157"/>
                    <a:pt x="667372" y="179157"/>
                  </a:cubicBezTo>
                  <a:lnTo>
                    <a:pt x="734836" y="179157"/>
                  </a:lnTo>
                  <a:cubicBezTo>
                    <a:pt x="752722" y="179157"/>
                    <a:pt x="767207" y="164649"/>
                    <a:pt x="767207" y="146762"/>
                  </a:cubicBezTo>
                  <a:lnTo>
                    <a:pt x="767207" y="71206"/>
                  </a:lnTo>
                  <a:cubicBezTo>
                    <a:pt x="767207" y="53319"/>
                    <a:pt x="752722" y="38811"/>
                    <a:pt x="734836" y="38811"/>
                  </a:cubicBezTo>
                  <a:lnTo>
                    <a:pt x="667372" y="38811"/>
                  </a:lnTo>
                  <a:cubicBezTo>
                    <a:pt x="649486" y="38811"/>
                    <a:pt x="634977" y="53319"/>
                    <a:pt x="634977" y="71206"/>
                  </a:cubicBezTo>
                  <a:lnTo>
                    <a:pt x="634977" y="135680"/>
                  </a:lnTo>
                  <a:cubicBezTo>
                    <a:pt x="623434" y="139714"/>
                    <a:pt x="615778" y="150942"/>
                    <a:pt x="609460" y="164551"/>
                  </a:cubicBezTo>
                  <a:cubicBezTo>
                    <a:pt x="604939" y="174345"/>
                    <a:pt x="600930" y="185767"/>
                    <a:pt x="596774" y="197700"/>
                  </a:cubicBezTo>
                  <a:lnTo>
                    <a:pt x="409354" y="197700"/>
                  </a:lnTo>
                  <a:cubicBezTo>
                    <a:pt x="404688" y="188100"/>
                    <a:pt x="399098" y="178817"/>
                    <a:pt x="391808" y="170554"/>
                  </a:cubicBezTo>
                  <a:cubicBezTo>
                    <a:pt x="395526" y="169047"/>
                    <a:pt x="398782" y="166301"/>
                    <a:pt x="400897" y="162510"/>
                  </a:cubicBezTo>
                  <a:lnTo>
                    <a:pt x="402063" y="160420"/>
                  </a:lnTo>
                  <a:cubicBezTo>
                    <a:pt x="433559" y="169242"/>
                    <a:pt x="471058" y="174758"/>
                    <a:pt x="515944" y="174758"/>
                  </a:cubicBezTo>
                  <a:lnTo>
                    <a:pt x="516406" y="174758"/>
                  </a:lnTo>
                  <a:cubicBezTo>
                    <a:pt x="534292" y="174758"/>
                    <a:pt x="548801" y="160250"/>
                    <a:pt x="548801" y="142363"/>
                  </a:cubicBezTo>
                  <a:cubicBezTo>
                    <a:pt x="548801" y="124477"/>
                    <a:pt x="534292" y="109968"/>
                    <a:pt x="516406" y="109968"/>
                  </a:cubicBezTo>
                  <a:cubicBezTo>
                    <a:pt x="481726" y="109822"/>
                    <a:pt x="453511" y="106347"/>
                    <a:pt x="430035" y="100806"/>
                  </a:cubicBezTo>
                  <a:cubicBezTo>
                    <a:pt x="428966" y="95824"/>
                    <a:pt x="425880" y="91280"/>
                    <a:pt x="421092" y="88631"/>
                  </a:cubicBezTo>
                  <a:lnTo>
                    <a:pt x="340991" y="44084"/>
                  </a:lnTo>
                  <a:cubicBezTo>
                    <a:pt x="338172" y="42529"/>
                    <a:pt x="335110" y="41776"/>
                    <a:pt x="332121" y="41776"/>
                  </a:cubicBezTo>
                  <a:cubicBezTo>
                    <a:pt x="328962" y="41776"/>
                    <a:pt x="325851" y="42602"/>
                    <a:pt x="323105" y="44157"/>
                  </a:cubicBezTo>
                  <a:cubicBezTo>
                    <a:pt x="316592" y="38446"/>
                    <a:pt x="310395" y="32784"/>
                    <a:pt x="304100" y="27292"/>
                  </a:cubicBezTo>
                  <a:cubicBezTo>
                    <a:pt x="303298" y="26611"/>
                    <a:pt x="302521" y="25906"/>
                    <a:pt x="301719" y="25226"/>
                  </a:cubicBezTo>
                  <a:cubicBezTo>
                    <a:pt x="294865" y="19442"/>
                    <a:pt x="287721" y="13804"/>
                    <a:pt x="278826" y="8968"/>
                  </a:cubicBezTo>
                  <a:cubicBezTo>
                    <a:pt x="273163" y="5881"/>
                    <a:pt x="266480" y="3208"/>
                    <a:pt x="259141" y="1725"/>
                  </a:cubicBezTo>
                  <a:cubicBezTo>
                    <a:pt x="244875" y="9672"/>
                    <a:pt x="228447" y="14241"/>
                    <a:pt x="210998" y="14241"/>
                  </a:cubicBezTo>
                  <a:cubicBezTo>
                    <a:pt x="192431" y="14241"/>
                    <a:pt x="175079" y="9089"/>
                    <a:pt x="160206" y="194"/>
                  </a:cubicBezTo>
                  <a:lnTo>
                    <a:pt x="96874" y="194"/>
                  </a:lnTo>
                  <a:cubicBezTo>
                    <a:pt x="95732" y="73"/>
                    <a:pt x="94565" y="0"/>
                    <a:pt x="93399" y="0"/>
                  </a:cubicBezTo>
                  <a:lnTo>
                    <a:pt x="93399" y="0"/>
                  </a:lnTo>
                  <a:cubicBezTo>
                    <a:pt x="78623" y="194"/>
                    <a:pt x="67079" y="5298"/>
                    <a:pt x="56702" y="11714"/>
                  </a:cubicBezTo>
                  <a:cubicBezTo>
                    <a:pt x="49630" y="16234"/>
                    <a:pt x="43044" y="21702"/>
                    <a:pt x="36944" y="27948"/>
                  </a:cubicBezTo>
                  <a:cubicBezTo>
                    <a:pt x="30383" y="34655"/>
                    <a:pt x="24428" y="42335"/>
                    <a:pt x="19179" y="50889"/>
                  </a:cubicBezTo>
                  <a:cubicBezTo>
                    <a:pt x="18645" y="51740"/>
                    <a:pt x="18086" y="52566"/>
                    <a:pt x="17575" y="53441"/>
                  </a:cubicBezTo>
                  <a:cubicBezTo>
                    <a:pt x="7271" y="71109"/>
                    <a:pt x="29" y="92641"/>
                    <a:pt x="5" y="116554"/>
                  </a:cubicBezTo>
                  <a:lnTo>
                    <a:pt x="5" y="116554"/>
                  </a:lnTo>
                  <a:close/>
                  <a:moveTo>
                    <a:pt x="671601" y="165669"/>
                  </a:moveTo>
                  <a:cubicBezTo>
                    <a:pt x="665452" y="165669"/>
                    <a:pt x="660470" y="160687"/>
                    <a:pt x="660470" y="154539"/>
                  </a:cubicBezTo>
                  <a:cubicBezTo>
                    <a:pt x="660470" y="148390"/>
                    <a:pt x="665452" y="143408"/>
                    <a:pt x="671601" y="143408"/>
                  </a:cubicBezTo>
                  <a:cubicBezTo>
                    <a:pt x="677749" y="143408"/>
                    <a:pt x="682731" y="148390"/>
                    <a:pt x="682731" y="154539"/>
                  </a:cubicBezTo>
                  <a:cubicBezTo>
                    <a:pt x="682731" y="160687"/>
                    <a:pt x="677749" y="165669"/>
                    <a:pt x="671601" y="165669"/>
                  </a:cubicBezTo>
                  <a:lnTo>
                    <a:pt x="671601" y="165669"/>
                  </a:lnTo>
                  <a:close/>
                  <a:moveTo>
                    <a:pt x="703996" y="165669"/>
                  </a:moveTo>
                  <a:cubicBezTo>
                    <a:pt x="697848" y="165669"/>
                    <a:pt x="692866" y="160687"/>
                    <a:pt x="692866" y="154539"/>
                  </a:cubicBezTo>
                  <a:cubicBezTo>
                    <a:pt x="692866" y="148390"/>
                    <a:pt x="697848" y="143408"/>
                    <a:pt x="703996" y="143408"/>
                  </a:cubicBezTo>
                  <a:cubicBezTo>
                    <a:pt x="710145" y="143408"/>
                    <a:pt x="715126" y="148390"/>
                    <a:pt x="715126" y="154539"/>
                  </a:cubicBezTo>
                  <a:cubicBezTo>
                    <a:pt x="715126" y="160687"/>
                    <a:pt x="710145" y="165669"/>
                    <a:pt x="703996" y="165669"/>
                  </a:cubicBezTo>
                  <a:lnTo>
                    <a:pt x="703996" y="165669"/>
                  </a:lnTo>
                  <a:close/>
                  <a:moveTo>
                    <a:pt x="653569" y="70185"/>
                  </a:moveTo>
                  <a:lnTo>
                    <a:pt x="748712" y="70185"/>
                  </a:lnTo>
                  <a:lnTo>
                    <a:pt x="748712" y="132934"/>
                  </a:lnTo>
                  <a:lnTo>
                    <a:pt x="653569" y="132934"/>
                  </a:lnTo>
                  <a:lnTo>
                    <a:pt x="653569" y="70185"/>
                  </a:lnTo>
                  <a:lnTo>
                    <a:pt x="653569" y="70185"/>
                  </a:lnTo>
                  <a:close/>
                  <a:moveTo>
                    <a:pt x="575947" y="249221"/>
                  </a:moveTo>
                  <a:cubicBezTo>
                    <a:pt x="561268" y="276488"/>
                    <a:pt x="541316" y="296854"/>
                    <a:pt x="505105" y="296975"/>
                  </a:cubicBezTo>
                  <a:cubicBezTo>
                    <a:pt x="503769" y="296975"/>
                    <a:pt x="502432" y="296951"/>
                    <a:pt x="501071" y="296902"/>
                  </a:cubicBezTo>
                  <a:cubicBezTo>
                    <a:pt x="475359" y="295784"/>
                    <a:pt x="459684" y="287789"/>
                    <a:pt x="448286" y="276002"/>
                  </a:cubicBezTo>
                  <a:cubicBezTo>
                    <a:pt x="436986" y="264361"/>
                    <a:pt x="430060" y="248443"/>
                    <a:pt x="423376" y="231456"/>
                  </a:cubicBezTo>
                  <a:lnTo>
                    <a:pt x="584234" y="231456"/>
                  </a:lnTo>
                  <a:cubicBezTo>
                    <a:pt x="581682" y="237556"/>
                    <a:pt x="578985" y="243534"/>
                    <a:pt x="575947" y="249221"/>
                  </a:cubicBezTo>
                  <a:lnTo>
                    <a:pt x="575947" y="249221"/>
                  </a:lnTo>
                  <a:close/>
                  <a:moveTo>
                    <a:pt x="337079" y="51181"/>
                  </a:moveTo>
                  <a:lnTo>
                    <a:pt x="417179" y="95727"/>
                  </a:lnTo>
                  <a:cubicBezTo>
                    <a:pt x="420533" y="97574"/>
                    <a:pt x="422404" y="101025"/>
                    <a:pt x="422404" y="104622"/>
                  </a:cubicBezTo>
                  <a:cubicBezTo>
                    <a:pt x="422404" y="106299"/>
                    <a:pt x="421991" y="107975"/>
                    <a:pt x="421116" y="109555"/>
                  </a:cubicBezTo>
                  <a:lnTo>
                    <a:pt x="393873" y="158573"/>
                  </a:lnTo>
                  <a:cubicBezTo>
                    <a:pt x="392026" y="161927"/>
                    <a:pt x="388551" y="163798"/>
                    <a:pt x="384979" y="163798"/>
                  </a:cubicBezTo>
                  <a:cubicBezTo>
                    <a:pt x="383302" y="163798"/>
                    <a:pt x="381625" y="163385"/>
                    <a:pt x="380045" y="162510"/>
                  </a:cubicBezTo>
                  <a:lnTo>
                    <a:pt x="299945" y="117964"/>
                  </a:lnTo>
                  <a:cubicBezTo>
                    <a:pt x="296591" y="116092"/>
                    <a:pt x="294720" y="112642"/>
                    <a:pt x="294720" y="109045"/>
                  </a:cubicBezTo>
                  <a:cubicBezTo>
                    <a:pt x="294720" y="107368"/>
                    <a:pt x="295133" y="105691"/>
                    <a:pt x="295983" y="104136"/>
                  </a:cubicBezTo>
                  <a:lnTo>
                    <a:pt x="323251" y="55093"/>
                  </a:lnTo>
                  <a:cubicBezTo>
                    <a:pt x="325122" y="51740"/>
                    <a:pt x="328573" y="49868"/>
                    <a:pt x="332145" y="49868"/>
                  </a:cubicBezTo>
                  <a:cubicBezTo>
                    <a:pt x="333822" y="49868"/>
                    <a:pt x="335499" y="50282"/>
                    <a:pt x="337079" y="51156"/>
                  </a:cubicBezTo>
                  <a:lnTo>
                    <a:pt x="337079" y="51156"/>
                  </a:lnTo>
                  <a:close/>
                </a:path>
              </a:pathLst>
            </a:custGeom>
            <a:grpFill/>
            <a:ln w="0" cap="flat">
              <a:noFill/>
              <a:prstDash val="solid"/>
              <a:miter/>
            </a:ln>
          </p:spPr>
          <p:txBody>
            <a:bodyPr rtlCol="0" anchor="ctr"/>
            <a:lstStyle/>
            <a:p>
              <a:endParaRPr lang="en-US" sz="1641">
                <a:solidFill>
                  <a:schemeClr val="accent1"/>
                </a:solidFill>
              </a:endParaRPr>
            </a:p>
          </p:txBody>
        </p:sp>
        <p:sp>
          <p:nvSpPr>
            <p:cNvPr id="82" name="Freeform: Shape 81">
              <a:extLst>
                <a:ext uri="{FF2B5EF4-FFF2-40B4-BE49-F238E27FC236}">
                  <a16:creationId xmlns:a16="http://schemas.microsoft.com/office/drawing/2014/main" id="{F2E0031E-990B-1CBD-3545-6834384B1D04}"/>
                </a:ext>
              </a:extLst>
            </p:cNvPr>
            <p:cNvSpPr/>
            <p:nvPr/>
          </p:nvSpPr>
          <p:spPr>
            <a:xfrm>
              <a:off x="6903045" y="5746749"/>
              <a:ext cx="220875" cy="223093"/>
            </a:xfrm>
            <a:custGeom>
              <a:avLst/>
              <a:gdLst>
                <a:gd name="connsiteX0" fmla="*/ 203387 w 203386"/>
                <a:gd name="connsiteY0" fmla="*/ 2017 h 205428"/>
                <a:gd name="connsiteX1" fmla="*/ 203387 w 203386"/>
                <a:gd name="connsiteY1" fmla="*/ 0 h 205428"/>
                <a:gd name="connsiteX2" fmla="*/ 135559 w 203386"/>
                <a:gd name="connsiteY2" fmla="*/ 0 h 205428"/>
                <a:gd name="connsiteX3" fmla="*/ 0 w 203386"/>
                <a:gd name="connsiteY3" fmla="*/ 0 h 205428"/>
                <a:gd name="connsiteX4" fmla="*/ 0 w 203386"/>
                <a:gd name="connsiteY4" fmla="*/ 205428 h 205428"/>
                <a:gd name="connsiteX5" fmla="*/ 203387 w 203386"/>
                <a:gd name="connsiteY5" fmla="*/ 205428 h 205428"/>
                <a:gd name="connsiteX6" fmla="*/ 203387 w 203386"/>
                <a:gd name="connsiteY6" fmla="*/ 2017 h 205428"/>
                <a:gd name="connsiteX7" fmla="*/ 203387 w 203386"/>
                <a:gd name="connsiteY7" fmla="*/ 2017 h 20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386" h="205428">
                  <a:moveTo>
                    <a:pt x="203387" y="2017"/>
                  </a:moveTo>
                  <a:lnTo>
                    <a:pt x="203387" y="0"/>
                  </a:lnTo>
                  <a:lnTo>
                    <a:pt x="135559" y="0"/>
                  </a:lnTo>
                  <a:lnTo>
                    <a:pt x="0" y="0"/>
                  </a:lnTo>
                  <a:lnTo>
                    <a:pt x="0" y="205428"/>
                  </a:lnTo>
                  <a:lnTo>
                    <a:pt x="203387" y="205428"/>
                  </a:lnTo>
                  <a:lnTo>
                    <a:pt x="203387" y="2017"/>
                  </a:lnTo>
                  <a:lnTo>
                    <a:pt x="203387" y="2017"/>
                  </a:lnTo>
                  <a:close/>
                </a:path>
              </a:pathLst>
            </a:custGeom>
            <a:grpFill/>
            <a:ln w="0" cap="flat">
              <a:noFill/>
              <a:prstDash val="solid"/>
              <a:miter/>
            </a:ln>
          </p:spPr>
          <p:txBody>
            <a:bodyPr rtlCol="0" anchor="ctr"/>
            <a:lstStyle/>
            <a:p>
              <a:endParaRPr lang="en-US" sz="1641">
                <a:solidFill>
                  <a:schemeClr val="accent1"/>
                </a:solidFill>
              </a:endParaRPr>
            </a:p>
          </p:txBody>
        </p:sp>
        <p:sp>
          <p:nvSpPr>
            <p:cNvPr id="83" name="Freeform: Shape 82">
              <a:extLst>
                <a:ext uri="{FF2B5EF4-FFF2-40B4-BE49-F238E27FC236}">
                  <a16:creationId xmlns:a16="http://schemas.microsoft.com/office/drawing/2014/main" id="{34E2287B-0AB1-617D-A182-BC9E6FFF83EC}"/>
                </a:ext>
              </a:extLst>
            </p:cNvPr>
            <p:cNvSpPr/>
            <p:nvPr/>
          </p:nvSpPr>
          <p:spPr>
            <a:xfrm>
              <a:off x="7077655" y="5131681"/>
              <a:ext cx="197835" cy="197835"/>
            </a:xfrm>
            <a:custGeom>
              <a:avLst/>
              <a:gdLst>
                <a:gd name="connsiteX0" fmla="*/ 182171 w 182170"/>
                <a:gd name="connsiteY0" fmla="*/ 91085 h 182170"/>
                <a:gd name="connsiteX1" fmla="*/ 91085 w 182170"/>
                <a:gd name="connsiteY1" fmla="*/ 0 h 182170"/>
                <a:gd name="connsiteX2" fmla="*/ 0 w 182170"/>
                <a:gd name="connsiteY2" fmla="*/ 91085 h 182170"/>
                <a:gd name="connsiteX3" fmla="*/ 91085 w 182170"/>
                <a:gd name="connsiteY3" fmla="*/ 182171 h 182170"/>
                <a:gd name="connsiteX4" fmla="*/ 182171 w 182170"/>
                <a:gd name="connsiteY4" fmla="*/ 91085 h 182170"/>
                <a:gd name="connsiteX5" fmla="*/ 182171 w 182170"/>
                <a:gd name="connsiteY5" fmla="*/ 91085 h 18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170" h="182170">
                  <a:moveTo>
                    <a:pt x="182171" y="91085"/>
                  </a:moveTo>
                  <a:cubicBezTo>
                    <a:pt x="182171" y="40779"/>
                    <a:pt x="141391" y="0"/>
                    <a:pt x="91085" y="0"/>
                  </a:cubicBezTo>
                  <a:cubicBezTo>
                    <a:pt x="40779" y="0"/>
                    <a:pt x="0" y="40779"/>
                    <a:pt x="0" y="91085"/>
                  </a:cubicBezTo>
                  <a:cubicBezTo>
                    <a:pt x="0" y="141391"/>
                    <a:pt x="40779" y="182171"/>
                    <a:pt x="91085" y="182171"/>
                  </a:cubicBezTo>
                  <a:cubicBezTo>
                    <a:pt x="141391" y="182171"/>
                    <a:pt x="182171" y="141391"/>
                    <a:pt x="182171" y="91085"/>
                  </a:cubicBezTo>
                  <a:lnTo>
                    <a:pt x="182171" y="91085"/>
                  </a:lnTo>
                  <a:close/>
                </a:path>
              </a:pathLst>
            </a:custGeom>
            <a:grpFill/>
            <a:ln w="0" cap="flat">
              <a:noFill/>
              <a:prstDash val="solid"/>
              <a:miter/>
            </a:ln>
          </p:spPr>
          <p:txBody>
            <a:bodyPr rtlCol="0" anchor="ctr"/>
            <a:lstStyle/>
            <a:p>
              <a:endParaRPr lang="en-US" sz="1641">
                <a:solidFill>
                  <a:schemeClr val="accent1"/>
                </a:solidFill>
              </a:endParaRPr>
            </a:p>
          </p:txBody>
        </p:sp>
        <p:sp>
          <p:nvSpPr>
            <p:cNvPr id="84" name="Freeform: Shape 83">
              <a:extLst>
                <a:ext uri="{FF2B5EF4-FFF2-40B4-BE49-F238E27FC236}">
                  <a16:creationId xmlns:a16="http://schemas.microsoft.com/office/drawing/2014/main" id="{11FFB562-272B-DDBB-40DA-21A79D2F0AF4}"/>
                </a:ext>
              </a:extLst>
            </p:cNvPr>
            <p:cNvSpPr/>
            <p:nvPr/>
          </p:nvSpPr>
          <p:spPr>
            <a:xfrm>
              <a:off x="6994319" y="5031567"/>
              <a:ext cx="43613" cy="90850"/>
            </a:xfrm>
            <a:custGeom>
              <a:avLst/>
              <a:gdLst>
                <a:gd name="connsiteX0" fmla="*/ 31098 w 40160"/>
                <a:gd name="connsiteY0" fmla="*/ 49002 h 83656"/>
                <a:gd name="connsiteX1" fmla="*/ 24050 w 40160"/>
                <a:gd name="connsiteY1" fmla="*/ 20908 h 83656"/>
                <a:gd name="connsiteX2" fmla="*/ 18873 w 40160"/>
                <a:gd name="connsiteY2" fmla="*/ 3654 h 83656"/>
                <a:gd name="connsiteX3" fmla="*/ 13551 w 40160"/>
                <a:gd name="connsiteY3" fmla="*/ 251 h 83656"/>
                <a:gd name="connsiteX4" fmla="*/ 6625 w 40160"/>
                <a:gd name="connsiteY4" fmla="*/ 1053 h 83656"/>
                <a:gd name="connsiteX5" fmla="*/ 1351 w 40160"/>
                <a:gd name="connsiteY5" fmla="*/ 7493 h 83656"/>
                <a:gd name="connsiteX6" fmla="*/ 963 w 40160"/>
                <a:gd name="connsiteY6" fmla="*/ 18356 h 83656"/>
                <a:gd name="connsiteX7" fmla="*/ 3490 w 40160"/>
                <a:gd name="connsiteY7" fmla="*/ 25064 h 83656"/>
                <a:gd name="connsiteX8" fmla="*/ 13041 w 40160"/>
                <a:gd name="connsiteY8" fmla="*/ 52161 h 83656"/>
                <a:gd name="connsiteX9" fmla="*/ 26820 w 40160"/>
                <a:gd name="connsiteY9" fmla="*/ 83487 h 83656"/>
                <a:gd name="connsiteX10" fmla="*/ 40138 w 40160"/>
                <a:gd name="connsiteY10" fmla="*/ 80425 h 83656"/>
                <a:gd name="connsiteX11" fmla="*/ 37732 w 40160"/>
                <a:gd name="connsiteY11" fmla="*/ 69659 h 83656"/>
                <a:gd name="connsiteX12" fmla="*/ 31098 w 40160"/>
                <a:gd name="connsiteY12" fmla="*/ 49002 h 83656"/>
                <a:gd name="connsiteX13" fmla="*/ 31098 w 40160"/>
                <a:gd name="connsiteY13" fmla="*/ 49002 h 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160" h="83656">
                  <a:moveTo>
                    <a:pt x="31098" y="49002"/>
                  </a:moveTo>
                  <a:cubicBezTo>
                    <a:pt x="29105" y="40374"/>
                    <a:pt x="26772" y="30994"/>
                    <a:pt x="24050" y="20908"/>
                  </a:cubicBezTo>
                  <a:cubicBezTo>
                    <a:pt x="21328" y="10823"/>
                    <a:pt x="19627" y="5063"/>
                    <a:pt x="18873" y="3654"/>
                  </a:cubicBezTo>
                  <a:cubicBezTo>
                    <a:pt x="17950" y="1904"/>
                    <a:pt x="16176" y="762"/>
                    <a:pt x="13551" y="251"/>
                  </a:cubicBezTo>
                  <a:cubicBezTo>
                    <a:pt x="10951" y="-259"/>
                    <a:pt x="8642" y="8"/>
                    <a:pt x="6625" y="1053"/>
                  </a:cubicBezTo>
                  <a:cubicBezTo>
                    <a:pt x="4778" y="2050"/>
                    <a:pt x="3004" y="4188"/>
                    <a:pt x="1351" y="7493"/>
                  </a:cubicBezTo>
                  <a:cubicBezTo>
                    <a:pt x="-301" y="10798"/>
                    <a:pt x="-447" y="14419"/>
                    <a:pt x="963" y="18356"/>
                  </a:cubicBezTo>
                  <a:cubicBezTo>
                    <a:pt x="2348" y="22269"/>
                    <a:pt x="3198" y="24505"/>
                    <a:pt x="3490" y="25064"/>
                  </a:cubicBezTo>
                  <a:cubicBezTo>
                    <a:pt x="6406" y="30629"/>
                    <a:pt x="9614" y="39670"/>
                    <a:pt x="13041" y="52161"/>
                  </a:cubicBezTo>
                  <a:cubicBezTo>
                    <a:pt x="16273" y="63656"/>
                    <a:pt x="20866" y="74130"/>
                    <a:pt x="26820" y="83487"/>
                  </a:cubicBezTo>
                  <a:cubicBezTo>
                    <a:pt x="30684" y="84094"/>
                    <a:pt x="35107" y="83074"/>
                    <a:pt x="40138" y="80425"/>
                  </a:cubicBezTo>
                  <a:cubicBezTo>
                    <a:pt x="40308" y="76852"/>
                    <a:pt x="39506" y="73256"/>
                    <a:pt x="37732" y="69659"/>
                  </a:cubicBezTo>
                  <a:cubicBezTo>
                    <a:pt x="35350" y="64896"/>
                    <a:pt x="33139" y="57994"/>
                    <a:pt x="31098" y="49002"/>
                  </a:cubicBezTo>
                  <a:lnTo>
                    <a:pt x="31098" y="49002"/>
                  </a:lnTo>
                  <a:close/>
                </a:path>
              </a:pathLst>
            </a:custGeom>
            <a:solidFill>
              <a:schemeClr val="accent2"/>
            </a:solidFill>
            <a:ln w="0" cap="flat">
              <a:noFill/>
              <a:prstDash val="solid"/>
              <a:miter/>
            </a:ln>
          </p:spPr>
          <p:txBody>
            <a:bodyPr rtlCol="0" anchor="ctr"/>
            <a:lstStyle/>
            <a:p>
              <a:endParaRPr lang="en-US" sz="1641">
                <a:solidFill>
                  <a:schemeClr val="accent2"/>
                </a:solidFill>
              </a:endParaRPr>
            </a:p>
          </p:txBody>
        </p:sp>
        <p:sp>
          <p:nvSpPr>
            <p:cNvPr id="85" name="Freeform: Shape 84">
              <a:extLst>
                <a:ext uri="{FF2B5EF4-FFF2-40B4-BE49-F238E27FC236}">
                  <a16:creationId xmlns:a16="http://schemas.microsoft.com/office/drawing/2014/main" id="{449E99C4-2A6C-9986-B504-9176AE699582}"/>
                </a:ext>
              </a:extLst>
            </p:cNvPr>
            <p:cNvSpPr/>
            <p:nvPr/>
          </p:nvSpPr>
          <p:spPr>
            <a:xfrm>
              <a:off x="7030562" y="5136645"/>
              <a:ext cx="23414" cy="27553"/>
            </a:xfrm>
            <a:custGeom>
              <a:avLst/>
              <a:gdLst>
                <a:gd name="connsiteX0" fmla="*/ 349 w 21560"/>
                <a:gd name="connsiteY0" fmla="*/ 9378 h 25371"/>
                <a:gd name="connsiteX1" fmla="*/ 1175 w 21560"/>
                <a:gd name="connsiteY1" fmla="*/ 19148 h 25371"/>
                <a:gd name="connsiteX2" fmla="*/ 14298 w 21560"/>
                <a:gd name="connsiteY2" fmla="*/ 23960 h 25371"/>
                <a:gd name="connsiteX3" fmla="*/ 19888 w 21560"/>
                <a:gd name="connsiteY3" fmla="*/ 17593 h 25371"/>
                <a:gd name="connsiteX4" fmla="*/ 20763 w 21560"/>
                <a:gd name="connsiteY4" fmla="*/ 7361 h 25371"/>
                <a:gd name="connsiteX5" fmla="*/ 19061 w 21560"/>
                <a:gd name="connsiteY5" fmla="*/ 2306 h 25371"/>
                <a:gd name="connsiteX6" fmla="*/ 13010 w 21560"/>
                <a:gd name="connsiteY6" fmla="*/ 119 h 25371"/>
                <a:gd name="connsiteX7" fmla="*/ 5306 w 21560"/>
                <a:gd name="connsiteY7" fmla="*/ 1018 h 25371"/>
                <a:gd name="connsiteX8" fmla="*/ 373 w 21560"/>
                <a:gd name="connsiteY8" fmla="*/ 9403 h 25371"/>
                <a:gd name="connsiteX9" fmla="*/ 373 w 21560"/>
                <a:gd name="connsiteY9" fmla="*/ 9403 h 2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60" h="25371">
                  <a:moveTo>
                    <a:pt x="349" y="9378"/>
                  </a:moveTo>
                  <a:cubicBezTo>
                    <a:pt x="-308" y="13558"/>
                    <a:pt x="-40" y="16839"/>
                    <a:pt x="1175" y="19148"/>
                  </a:cubicBezTo>
                  <a:cubicBezTo>
                    <a:pt x="4407" y="25272"/>
                    <a:pt x="8757" y="26876"/>
                    <a:pt x="14298" y="23960"/>
                  </a:cubicBezTo>
                  <a:cubicBezTo>
                    <a:pt x="16145" y="22988"/>
                    <a:pt x="18041" y="20849"/>
                    <a:pt x="19888" y="17593"/>
                  </a:cubicBezTo>
                  <a:cubicBezTo>
                    <a:pt x="21759" y="14336"/>
                    <a:pt x="22075" y="10910"/>
                    <a:pt x="20763" y="7361"/>
                  </a:cubicBezTo>
                  <a:lnTo>
                    <a:pt x="19061" y="2306"/>
                  </a:lnTo>
                  <a:cubicBezTo>
                    <a:pt x="18454" y="1164"/>
                    <a:pt x="16437" y="435"/>
                    <a:pt x="13010" y="119"/>
                  </a:cubicBezTo>
                  <a:cubicBezTo>
                    <a:pt x="9583" y="-197"/>
                    <a:pt x="7007" y="119"/>
                    <a:pt x="5306" y="1018"/>
                  </a:cubicBezTo>
                  <a:cubicBezTo>
                    <a:pt x="2706" y="2379"/>
                    <a:pt x="1053" y="5174"/>
                    <a:pt x="373" y="9403"/>
                  </a:cubicBezTo>
                  <a:lnTo>
                    <a:pt x="373" y="9403"/>
                  </a:lnTo>
                  <a:close/>
                </a:path>
              </a:pathLst>
            </a:custGeom>
            <a:solidFill>
              <a:schemeClr val="accent2"/>
            </a:solidFill>
            <a:ln w="0" cap="flat">
              <a:noFill/>
              <a:prstDash val="solid"/>
              <a:miter/>
            </a:ln>
          </p:spPr>
          <p:txBody>
            <a:bodyPr rtlCol="0" anchor="ctr"/>
            <a:lstStyle/>
            <a:p>
              <a:endParaRPr lang="en-US" sz="1641">
                <a:solidFill>
                  <a:schemeClr val="accent1"/>
                </a:solidFill>
              </a:endParaRPr>
            </a:p>
          </p:txBody>
        </p:sp>
        <p:sp>
          <p:nvSpPr>
            <p:cNvPr id="153" name="Freeform: Shape 152">
              <a:extLst>
                <a:ext uri="{FF2B5EF4-FFF2-40B4-BE49-F238E27FC236}">
                  <a16:creationId xmlns:a16="http://schemas.microsoft.com/office/drawing/2014/main" id="{D2AA8D55-F5C1-DF46-4EB8-5976993CCF77}"/>
                </a:ext>
              </a:extLst>
            </p:cNvPr>
            <p:cNvSpPr/>
            <p:nvPr/>
          </p:nvSpPr>
          <p:spPr>
            <a:xfrm>
              <a:off x="7145893" y="4998997"/>
              <a:ext cx="244967" cy="213312"/>
            </a:xfrm>
            <a:custGeom>
              <a:avLst/>
              <a:gdLst>
                <a:gd name="connsiteX0" fmla="*/ 136323 w 225570"/>
                <a:gd name="connsiteY0" fmla="*/ 326 h 196422"/>
                <a:gd name="connsiteX1" fmla="*/ 129494 w 225570"/>
                <a:gd name="connsiteY1" fmla="*/ 2440 h 196422"/>
                <a:gd name="connsiteX2" fmla="*/ 92579 w 225570"/>
                <a:gd name="connsiteY2" fmla="*/ 51726 h 196422"/>
                <a:gd name="connsiteX3" fmla="*/ 70099 w 225570"/>
                <a:gd name="connsiteY3" fmla="*/ 11335 h 196422"/>
                <a:gd name="connsiteX4" fmla="*/ 63902 w 225570"/>
                <a:gd name="connsiteY4" fmla="*/ 8297 h 196422"/>
                <a:gd name="connsiteX5" fmla="*/ 58872 w 225570"/>
                <a:gd name="connsiteY5" fmla="*/ 13036 h 196422"/>
                <a:gd name="connsiteX6" fmla="*/ 50609 w 225570"/>
                <a:gd name="connsiteY6" fmla="*/ 51507 h 196422"/>
                <a:gd name="connsiteX7" fmla="*/ 9951 w 225570"/>
                <a:gd name="connsiteY7" fmla="*/ 17848 h 196422"/>
                <a:gd name="connsiteX8" fmla="*/ 2806 w 225570"/>
                <a:gd name="connsiteY8" fmla="*/ 17411 h 196422"/>
                <a:gd name="connsiteX9" fmla="*/ 206 w 225570"/>
                <a:gd name="connsiteY9" fmla="*/ 24070 h 196422"/>
                <a:gd name="connsiteX10" fmla="*/ 14568 w 225570"/>
                <a:gd name="connsiteY10" fmla="*/ 78604 h 196422"/>
                <a:gd name="connsiteX11" fmla="*/ 22005 w 225570"/>
                <a:gd name="connsiteY11" fmla="*/ 82930 h 196422"/>
                <a:gd name="connsiteX12" fmla="*/ 26331 w 225570"/>
                <a:gd name="connsiteY12" fmla="*/ 75518 h 196422"/>
                <a:gd name="connsiteX13" fmla="*/ 16780 w 225570"/>
                <a:gd name="connsiteY13" fmla="*/ 39259 h 196422"/>
                <a:gd name="connsiteX14" fmla="*/ 50584 w 225570"/>
                <a:gd name="connsiteY14" fmla="*/ 67255 h 196422"/>
                <a:gd name="connsiteX15" fmla="*/ 56441 w 225570"/>
                <a:gd name="connsiteY15" fmla="*/ 68324 h 196422"/>
                <a:gd name="connsiteX16" fmla="*/ 60403 w 225570"/>
                <a:gd name="connsiteY16" fmla="*/ 63877 h 196422"/>
                <a:gd name="connsiteX17" fmla="*/ 67377 w 225570"/>
                <a:gd name="connsiteY17" fmla="*/ 31409 h 196422"/>
                <a:gd name="connsiteX18" fmla="*/ 86552 w 225570"/>
                <a:gd name="connsiteY18" fmla="*/ 65870 h 196422"/>
                <a:gd name="connsiteX19" fmla="*/ 91437 w 225570"/>
                <a:gd name="connsiteY19" fmla="*/ 68980 h 196422"/>
                <a:gd name="connsiteX20" fmla="*/ 96710 w 225570"/>
                <a:gd name="connsiteY20" fmla="*/ 66574 h 196422"/>
                <a:gd name="connsiteX21" fmla="*/ 128109 w 225570"/>
                <a:gd name="connsiteY21" fmla="*/ 24653 h 196422"/>
                <a:gd name="connsiteX22" fmla="*/ 127550 w 225570"/>
                <a:gd name="connsiteY22" fmla="*/ 75275 h 196422"/>
                <a:gd name="connsiteX23" fmla="*/ 130102 w 225570"/>
                <a:gd name="connsiteY23" fmla="*/ 80281 h 196422"/>
                <a:gd name="connsiteX24" fmla="*/ 135667 w 225570"/>
                <a:gd name="connsiteY24" fmla="*/ 81059 h 196422"/>
                <a:gd name="connsiteX25" fmla="*/ 179095 w 225570"/>
                <a:gd name="connsiteY25" fmla="*/ 65481 h 196422"/>
                <a:gd name="connsiteX26" fmla="*/ 153529 w 225570"/>
                <a:gd name="connsiteY26" fmla="*/ 109177 h 196422"/>
                <a:gd name="connsiteX27" fmla="*/ 153359 w 225570"/>
                <a:gd name="connsiteY27" fmla="*/ 114985 h 196422"/>
                <a:gd name="connsiteX28" fmla="*/ 158147 w 225570"/>
                <a:gd name="connsiteY28" fmla="*/ 118290 h 196422"/>
                <a:gd name="connsiteX29" fmla="*/ 201186 w 225570"/>
                <a:gd name="connsiteY29" fmla="*/ 122713 h 196422"/>
                <a:gd name="connsiteX30" fmla="*/ 153529 w 225570"/>
                <a:gd name="connsiteY30" fmla="*/ 152338 h 196422"/>
                <a:gd name="connsiteX31" fmla="*/ 150686 w 225570"/>
                <a:gd name="connsiteY31" fmla="*/ 156858 h 196422"/>
                <a:gd name="connsiteX32" fmla="*/ 152509 w 225570"/>
                <a:gd name="connsiteY32" fmla="*/ 161864 h 196422"/>
                <a:gd name="connsiteX33" fmla="*/ 175523 w 225570"/>
                <a:gd name="connsiteY33" fmla="*/ 184125 h 196422"/>
                <a:gd name="connsiteX34" fmla="*/ 144100 w 225570"/>
                <a:gd name="connsiteY34" fmla="*/ 184271 h 196422"/>
                <a:gd name="connsiteX35" fmla="*/ 138049 w 225570"/>
                <a:gd name="connsiteY35" fmla="*/ 190371 h 196422"/>
                <a:gd name="connsiteX36" fmla="*/ 144124 w 225570"/>
                <a:gd name="connsiteY36" fmla="*/ 196422 h 196422"/>
                <a:gd name="connsiteX37" fmla="*/ 144149 w 225570"/>
                <a:gd name="connsiteY37" fmla="*/ 196422 h 196422"/>
                <a:gd name="connsiteX38" fmla="*/ 190469 w 225570"/>
                <a:gd name="connsiteY38" fmla="*/ 196179 h 196422"/>
                <a:gd name="connsiteX39" fmla="*/ 196083 w 225570"/>
                <a:gd name="connsiteY39" fmla="*/ 192364 h 196422"/>
                <a:gd name="connsiteX40" fmla="*/ 194673 w 225570"/>
                <a:gd name="connsiteY40" fmla="*/ 185753 h 196422"/>
                <a:gd name="connsiteX41" fmla="*/ 166555 w 225570"/>
                <a:gd name="connsiteY41" fmla="*/ 158535 h 196422"/>
                <a:gd name="connsiteX42" fmla="*/ 222694 w 225570"/>
                <a:gd name="connsiteY42" fmla="*/ 123636 h 196422"/>
                <a:gd name="connsiteX43" fmla="*/ 225416 w 225570"/>
                <a:gd name="connsiteY43" fmla="*/ 117123 h 196422"/>
                <a:gd name="connsiteX44" fmla="*/ 220118 w 225570"/>
                <a:gd name="connsiteY44" fmla="*/ 112457 h 196422"/>
                <a:gd name="connsiteX45" fmla="*/ 168791 w 225570"/>
                <a:gd name="connsiteY45" fmla="*/ 107184 h 196422"/>
                <a:gd name="connsiteX46" fmla="*/ 198027 w 225570"/>
                <a:gd name="connsiteY46" fmla="*/ 57218 h 196422"/>
                <a:gd name="connsiteX47" fmla="*/ 197468 w 225570"/>
                <a:gd name="connsiteY47" fmla="*/ 50268 h 196422"/>
                <a:gd name="connsiteX48" fmla="*/ 190761 w 225570"/>
                <a:gd name="connsiteY48" fmla="*/ 48421 h 196422"/>
                <a:gd name="connsiteX49" fmla="*/ 139798 w 225570"/>
                <a:gd name="connsiteY49" fmla="*/ 66696 h 196422"/>
                <a:gd name="connsiteX50" fmla="*/ 140455 w 225570"/>
                <a:gd name="connsiteY50" fmla="*/ 6256 h 196422"/>
                <a:gd name="connsiteX51" fmla="*/ 136323 w 225570"/>
                <a:gd name="connsiteY51" fmla="*/ 448 h 196422"/>
                <a:gd name="connsiteX52" fmla="*/ 136323 w 225570"/>
                <a:gd name="connsiteY52" fmla="*/ 448 h 19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5570" h="196422">
                  <a:moveTo>
                    <a:pt x="136323" y="326"/>
                  </a:moveTo>
                  <a:cubicBezTo>
                    <a:pt x="133844" y="-524"/>
                    <a:pt x="131074" y="326"/>
                    <a:pt x="129494" y="2440"/>
                  </a:cubicBezTo>
                  <a:lnTo>
                    <a:pt x="92579" y="51726"/>
                  </a:lnTo>
                  <a:lnTo>
                    <a:pt x="70099" y="11335"/>
                  </a:lnTo>
                  <a:cubicBezTo>
                    <a:pt x="68860" y="9124"/>
                    <a:pt x="66405" y="7909"/>
                    <a:pt x="63902" y="8297"/>
                  </a:cubicBezTo>
                  <a:cubicBezTo>
                    <a:pt x="61399" y="8662"/>
                    <a:pt x="59406" y="10557"/>
                    <a:pt x="58872" y="13036"/>
                  </a:cubicBezTo>
                  <a:lnTo>
                    <a:pt x="50609" y="51507"/>
                  </a:lnTo>
                  <a:lnTo>
                    <a:pt x="9951" y="17848"/>
                  </a:lnTo>
                  <a:cubicBezTo>
                    <a:pt x="7909" y="16171"/>
                    <a:pt x="5042" y="15977"/>
                    <a:pt x="2806" y="17411"/>
                  </a:cubicBezTo>
                  <a:cubicBezTo>
                    <a:pt x="570" y="18845"/>
                    <a:pt x="-475" y="21518"/>
                    <a:pt x="206" y="24070"/>
                  </a:cubicBezTo>
                  <a:lnTo>
                    <a:pt x="14568" y="78604"/>
                  </a:lnTo>
                  <a:cubicBezTo>
                    <a:pt x="15419" y="81861"/>
                    <a:pt x="18748" y="83781"/>
                    <a:pt x="22005" y="82930"/>
                  </a:cubicBezTo>
                  <a:cubicBezTo>
                    <a:pt x="25237" y="82079"/>
                    <a:pt x="27181" y="78750"/>
                    <a:pt x="26331" y="75518"/>
                  </a:cubicBezTo>
                  <a:lnTo>
                    <a:pt x="16780" y="39259"/>
                  </a:lnTo>
                  <a:lnTo>
                    <a:pt x="50584" y="67255"/>
                  </a:lnTo>
                  <a:cubicBezTo>
                    <a:pt x="52213" y="68616"/>
                    <a:pt x="54424" y="69005"/>
                    <a:pt x="56441" y="68324"/>
                  </a:cubicBezTo>
                  <a:cubicBezTo>
                    <a:pt x="58458" y="67619"/>
                    <a:pt x="59941" y="65943"/>
                    <a:pt x="60403" y="63877"/>
                  </a:cubicBezTo>
                  <a:lnTo>
                    <a:pt x="67377" y="31409"/>
                  </a:lnTo>
                  <a:lnTo>
                    <a:pt x="86552" y="65870"/>
                  </a:lnTo>
                  <a:cubicBezTo>
                    <a:pt x="87548" y="67668"/>
                    <a:pt x="89395" y="68835"/>
                    <a:pt x="91437" y="68980"/>
                  </a:cubicBezTo>
                  <a:cubicBezTo>
                    <a:pt x="93478" y="69126"/>
                    <a:pt x="95471" y="68203"/>
                    <a:pt x="96710" y="66574"/>
                  </a:cubicBezTo>
                  <a:lnTo>
                    <a:pt x="128109" y="24653"/>
                  </a:lnTo>
                  <a:lnTo>
                    <a:pt x="127550" y="75275"/>
                  </a:lnTo>
                  <a:cubicBezTo>
                    <a:pt x="127526" y="77267"/>
                    <a:pt x="128474" y="79139"/>
                    <a:pt x="130102" y="80281"/>
                  </a:cubicBezTo>
                  <a:cubicBezTo>
                    <a:pt x="131730" y="81423"/>
                    <a:pt x="133796" y="81715"/>
                    <a:pt x="135667" y="81059"/>
                  </a:cubicBezTo>
                  <a:lnTo>
                    <a:pt x="179095" y="65481"/>
                  </a:lnTo>
                  <a:lnTo>
                    <a:pt x="153529" y="109177"/>
                  </a:lnTo>
                  <a:cubicBezTo>
                    <a:pt x="152484" y="110975"/>
                    <a:pt x="152411" y="113138"/>
                    <a:pt x="153359" y="114985"/>
                  </a:cubicBezTo>
                  <a:cubicBezTo>
                    <a:pt x="154283" y="116832"/>
                    <a:pt x="156081" y="118071"/>
                    <a:pt x="158147" y="118290"/>
                  </a:cubicBezTo>
                  <a:lnTo>
                    <a:pt x="201186" y="122713"/>
                  </a:lnTo>
                  <a:lnTo>
                    <a:pt x="153529" y="152338"/>
                  </a:lnTo>
                  <a:cubicBezTo>
                    <a:pt x="151950" y="153334"/>
                    <a:pt x="150880" y="154987"/>
                    <a:pt x="150686" y="156858"/>
                  </a:cubicBezTo>
                  <a:cubicBezTo>
                    <a:pt x="150492" y="158729"/>
                    <a:pt x="151172" y="160576"/>
                    <a:pt x="152509" y="161864"/>
                  </a:cubicBezTo>
                  <a:lnTo>
                    <a:pt x="175523" y="184125"/>
                  </a:lnTo>
                  <a:lnTo>
                    <a:pt x="144100" y="184271"/>
                  </a:lnTo>
                  <a:cubicBezTo>
                    <a:pt x="140746" y="184271"/>
                    <a:pt x="138049" y="187017"/>
                    <a:pt x="138049" y="190371"/>
                  </a:cubicBezTo>
                  <a:cubicBezTo>
                    <a:pt x="138049" y="193725"/>
                    <a:pt x="140795" y="196422"/>
                    <a:pt x="144124" y="196422"/>
                  </a:cubicBezTo>
                  <a:lnTo>
                    <a:pt x="144149" y="196422"/>
                  </a:lnTo>
                  <a:lnTo>
                    <a:pt x="190469" y="196179"/>
                  </a:lnTo>
                  <a:cubicBezTo>
                    <a:pt x="192923" y="196179"/>
                    <a:pt x="195159" y="194672"/>
                    <a:pt x="196083" y="192364"/>
                  </a:cubicBezTo>
                  <a:cubicBezTo>
                    <a:pt x="197006" y="190055"/>
                    <a:pt x="196447" y="187454"/>
                    <a:pt x="194673" y="185753"/>
                  </a:cubicBezTo>
                  <a:lnTo>
                    <a:pt x="166555" y="158535"/>
                  </a:lnTo>
                  <a:lnTo>
                    <a:pt x="222694" y="123636"/>
                  </a:lnTo>
                  <a:cubicBezTo>
                    <a:pt x="224905" y="122275"/>
                    <a:pt x="225999" y="119651"/>
                    <a:pt x="225416" y="117123"/>
                  </a:cubicBezTo>
                  <a:cubicBezTo>
                    <a:pt x="224832" y="114596"/>
                    <a:pt x="222718" y="112725"/>
                    <a:pt x="220118" y="112457"/>
                  </a:cubicBezTo>
                  <a:lnTo>
                    <a:pt x="168791" y="107184"/>
                  </a:lnTo>
                  <a:lnTo>
                    <a:pt x="198027" y="57218"/>
                  </a:lnTo>
                  <a:cubicBezTo>
                    <a:pt x="199315" y="55007"/>
                    <a:pt x="199096" y="52236"/>
                    <a:pt x="197468" y="50268"/>
                  </a:cubicBezTo>
                  <a:cubicBezTo>
                    <a:pt x="195840" y="48299"/>
                    <a:pt x="193142" y="47570"/>
                    <a:pt x="190761" y="48421"/>
                  </a:cubicBezTo>
                  <a:lnTo>
                    <a:pt x="139798" y="66696"/>
                  </a:lnTo>
                  <a:lnTo>
                    <a:pt x="140455" y="6256"/>
                  </a:lnTo>
                  <a:cubicBezTo>
                    <a:pt x="140479" y="3631"/>
                    <a:pt x="138826" y="1274"/>
                    <a:pt x="136323" y="448"/>
                  </a:cubicBezTo>
                  <a:lnTo>
                    <a:pt x="136323" y="448"/>
                  </a:lnTo>
                  <a:close/>
                </a:path>
              </a:pathLst>
            </a:custGeom>
            <a:solidFill>
              <a:schemeClr val="accent2"/>
            </a:solidFill>
            <a:ln w="0" cap="flat">
              <a:noFill/>
              <a:prstDash val="solid"/>
              <a:miter/>
            </a:ln>
          </p:spPr>
          <p:txBody>
            <a:bodyPr rtlCol="0" anchor="ctr"/>
            <a:lstStyle/>
            <a:p>
              <a:endParaRPr lang="en-US" sz="1641">
                <a:solidFill>
                  <a:schemeClr val="accent2"/>
                </a:solidFill>
              </a:endParaRPr>
            </a:p>
          </p:txBody>
        </p:sp>
        <p:sp>
          <p:nvSpPr>
            <p:cNvPr id="154" name="Freeform: Shape 153">
              <a:extLst>
                <a:ext uri="{FF2B5EF4-FFF2-40B4-BE49-F238E27FC236}">
                  <a16:creationId xmlns:a16="http://schemas.microsoft.com/office/drawing/2014/main" id="{F7CC09FE-B12F-5827-15E7-9922C13D1FE0}"/>
                </a:ext>
              </a:extLst>
            </p:cNvPr>
            <p:cNvSpPr/>
            <p:nvPr/>
          </p:nvSpPr>
          <p:spPr>
            <a:xfrm>
              <a:off x="7523919" y="4927115"/>
              <a:ext cx="386882" cy="426443"/>
            </a:xfrm>
            <a:custGeom>
              <a:avLst/>
              <a:gdLst>
                <a:gd name="connsiteX0" fmla="*/ 137649 w 356248"/>
                <a:gd name="connsiteY0" fmla="*/ 278991 h 392677"/>
                <a:gd name="connsiteX1" fmla="*/ 167006 w 356248"/>
                <a:gd name="connsiteY1" fmla="*/ 392678 h 392677"/>
                <a:gd name="connsiteX2" fmla="*/ 186229 w 356248"/>
                <a:gd name="connsiteY2" fmla="*/ 281689 h 392677"/>
                <a:gd name="connsiteX3" fmla="*/ 303634 w 356248"/>
                <a:gd name="connsiteY3" fmla="*/ 264143 h 392677"/>
                <a:gd name="connsiteX4" fmla="*/ 356249 w 356248"/>
                <a:gd name="connsiteY4" fmla="*/ 122460 h 392677"/>
                <a:gd name="connsiteX5" fmla="*/ 259088 w 356248"/>
                <a:gd name="connsiteY5" fmla="*/ 3038 h 392677"/>
                <a:gd name="connsiteX6" fmla="*/ 114367 w 356248"/>
                <a:gd name="connsiteY6" fmla="*/ 0 h 392677"/>
                <a:gd name="connsiteX7" fmla="*/ 4058 w 356248"/>
                <a:gd name="connsiteY7" fmla="*/ 63769 h 392677"/>
                <a:gd name="connsiteX8" fmla="*/ 0 w 356248"/>
                <a:gd name="connsiteY8" fmla="*/ 205452 h 392677"/>
                <a:gd name="connsiteX9" fmla="*/ 38446 w 356248"/>
                <a:gd name="connsiteY9" fmla="*/ 252016 h 392677"/>
                <a:gd name="connsiteX10" fmla="*/ 137624 w 356248"/>
                <a:gd name="connsiteY10" fmla="*/ 278991 h 392677"/>
                <a:gd name="connsiteX11" fmla="*/ 137624 w 356248"/>
                <a:gd name="connsiteY11" fmla="*/ 278991 h 392677"/>
                <a:gd name="connsiteX12" fmla="*/ 14849 w 356248"/>
                <a:gd name="connsiteY12" fmla="*/ 73904 h 392677"/>
                <a:gd name="connsiteX13" fmla="*/ 117405 w 356248"/>
                <a:gd name="connsiteY13" fmla="*/ 20268 h 392677"/>
                <a:gd name="connsiteX14" fmla="*/ 253693 w 356248"/>
                <a:gd name="connsiteY14" fmla="*/ 22626 h 392677"/>
                <a:gd name="connsiteX15" fmla="*/ 334668 w 356248"/>
                <a:gd name="connsiteY15" fmla="*/ 122484 h 392677"/>
                <a:gd name="connsiteX16" fmla="*/ 291483 w 356248"/>
                <a:gd name="connsiteY16" fmla="*/ 245284 h 392677"/>
                <a:gd name="connsiteX17" fmla="*/ 182195 w 356248"/>
                <a:gd name="connsiteY17" fmla="*/ 262830 h 392677"/>
                <a:gd name="connsiteX18" fmla="*/ 164989 w 356248"/>
                <a:gd name="connsiteY18" fmla="*/ 344122 h 392677"/>
                <a:gd name="connsiteX19" fmla="*/ 156556 w 356248"/>
                <a:gd name="connsiteY19" fmla="*/ 258772 h 392677"/>
                <a:gd name="connsiteX20" fmla="*/ 58058 w 356248"/>
                <a:gd name="connsiteY20" fmla="*/ 238528 h 392677"/>
                <a:gd name="connsiteX21" fmla="*/ 14873 w 356248"/>
                <a:gd name="connsiteY21" fmla="*/ 196703 h 392677"/>
                <a:gd name="connsiteX22" fmla="*/ 14873 w 356248"/>
                <a:gd name="connsiteY22" fmla="*/ 73904 h 392677"/>
                <a:gd name="connsiteX23" fmla="*/ 14873 w 356248"/>
                <a:gd name="connsiteY23" fmla="*/ 73904 h 39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6248" h="392677">
                  <a:moveTo>
                    <a:pt x="137649" y="278991"/>
                  </a:moveTo>
                  <a:lnTo>
                    <a:pt x="167006" y="392678"/>
                  </a:lnTo>
                  <a:lnTo>
                    <a:pt x="186229" y="281689"/>
                  </a:lnTo>
                  <a:lnTo>
                    <a:pt x="303634" y="264143"/>
                  </a:lnTo>
                  <a:lnTo>
                    <a:pt x="356249" y="122460"/>
                  </a:lnTo>
                  <a:lnTo>
                    <a:pt x="259088" y="3038"/>
                  </a:lnTo>
                  <a:lnTo>
                    <a:pt x="114367" y="0"/>
                  </a:lnTo>
                  <a:lnTo>
                    <a:pt x="4058" y="63769"/>
                  </a:lnTo>
                  <a:lnTo>
                    <a:pt x="0" y="205452"/>
                  </a:lnTo>
                  <a:lnTo>
                    <a:pt x="38446" y="252016"/>
                  </a:lnTo>
                  <a:lnTo>
                    <a:pt x="137624" y="278991"/>
                  </a:lnTo>
                  <a:lnTo>
                    <a:pt x="137624" y="278991"/>
                  </a:lnTo>
                  <a:close/>
                  <a:moveTo>
                    <a:pt x="14849" y="73904"/>
                  </a:moveTo>
                  <a:lnTo>
                    <a:pt x="117405" y="20268"/>
                  </a:lnTo>
                  <a:lnTo>
                    <a:pt x="253693" y="22626"/>
                  </a:lnTo>
                  <a:lnTo>
                    <a:pt x="334668" y="122484"/>
                  </a:lnTo>
                  <a:lnTo>
                    <a:pt x="291483" y="245284"/>
                  </a:lnTo>
                  <a:lnTo>
                    <a:pt x="182195" y="262830"/>
                  </a:lnTo>
                  <a:lnTo>
                    <a:pt x="164989" y="344122"/>
                  </a:lnTo>
                  <a:lnTo>
                    <a:pt x="156556" y="258772"/>
                  </a:lnTo>
                  <a:lnTo>
                    <a:pt x="58058" y="238528"/>
                  </a:lnTo>
                  <a:lnTo>
                    <a:pt x="14873" y="196703"/>
                  </a:lnTo>
                  <a:lnTo>
                    <a:pt x="14873" y="73904"/>
                  </a:lnTo>
                  <a:lnTo>
                    <a:pt x="14873" y="73904"/>
                  </a:lnTo>
                  <a:close/>
                </a:path>
              </a:pathLst>
            </a:custGeom>
            <a:solidFill>
              <a:schemeClr val="accent2"/>
            </a:solidFill>
            <a:ln w="0" cap="flat">
              <a:noFill/>
              <a:prstDash val="solid"/>
              <a:miter/>
            </a:ln>
          </p:spPr>
          <p:txBody>
            <a:bodyPr rtlCol="0" anchor="ctr"/>
            <a:lstStyle/>
            <a:p>
              <a:endParaRPr lang="en-US" sz="1641">
                <a:solidFill>
                  <a:schemeClr val="accent1"/>
                </a:solidFill>
              </a:endParaRPr>
            </a:p>
          </p:txBody>
        </p:sp>
      </p:grpSp>
      <p:sp>
        <p:nvSpPr>
          <p:cNvPr id="155" name="Freeform: Shape 154">
            <a:extLst>
              <a:ext uri="{FF2B5EF4-FFF2-40B4-BE49-F238E27FC236}">
                <a16:creationId xmlns:a16="http://schemas.microsoft.com/office/drawing/2014/main" id="{68BBEA3A-978B-6B02-B82D-B803950795BB}"/>
              </a:ext>
            </a:extLst>
          </p:cNvPr>
          <p:cNvSpPr/>
          <p:nvPr/>
        </p:nvSpPr>
        <p:spPr>
          <a:xfrm>
            <a:off x="8400569" y="1171688"/>
            <a:ext cx="475495" cy="429010"/>
          </a:xfrm>
          <a:custGeom>
            <a:avLst/>
            <a:gdLst>
              <a:gd name="connsiteX0" fmla="*/ 337258 w 673446"/>
              <a:gd name="connsiteY0" fmla="*/ 0 h 607608"/>
              <a:gd name="connsiteX1" fmla="*/ 417845 w 673446"/>
              <a:gd name="connsiteY1" fmla="*/ 46661 h 607608"/>
              <a:gd name="connsiteX2" fmla="*/ 660674 w 673446"/>
              <a:gd name="connsiteY2" fmla="*/ 467626 h 607608"/>
              <a:gd name="connsiteX3" fmla="*/ 580087 w 673446"/>
              <a:gd name="connsiteY3" fmla="*/ 607608 h 607608"/>
              <a:gd name="connsiteX4" fmla="*/ 93359 w 673446"/>
              <a:gd name="connsiteY4" fmla="*/ 607608 h 607608"/>
              <a:gd name="connsiteX5" fmla="*/ 12772 w 673446"/>
              <a:gd name="connsiteY5" fmla="*/ 467626 h 607608"/>
              <a:gd name="connsiteX6" fmla="*/ 255602 w 673446"/>
              <a:gd name="connsiteY6" fmla="*/ 46661 h 607608"/>
              <a:gd name="connsiteX7" fmla="*/ 336189 w 673446"/>
              <a:gd name="connsiteY7" fmla="*/ 0 h 607608"/>
              <a:gd name="connsiteX8" fmla="*/ 337258 w 673446"/>
              <a:gd name="connsiteY8" fmla="*/ 0 h 607608"/>
              <a:gd name="connsiteX9" fmla="*/ 383918 w 673446"/>
              <a:gd name="connsiteY9" fmla="*/ 472949 h 607608"/>
              <a:gd name="connsiteX10" fmla="*/ 337258 w 673446"/>
              <a:gd name="connsiteY10" fmla="*/ 426288 h 607608"/>
              <a:gd name="connsiteX11" fmla="*/ 290597 w 673446"/>
              <a:gd name="connsiteY11" fmla="*/ 472949 h 607608"/>
              <a:gd name="connsiteX12" fmla="*/ 337258 w 673446"/>
              <a:gd name="connsiteY12" fmla="*/ 519609 h 607608"/>
              <a:gd name="connsiteX13" fmla="*/ 383918 w 673446"/>
              <a:gd name="connsiteY13" fmla="*/ 472949 h 607608"/>
              <a:gd name="connsiteX14" fmla="*/ 383918 w 673446"/>
              <a:gd name="connsiteY14" fmla="*/ 205720 h 607608"/>
              <a:gd name="connsiteX15" fmla="*/ 337258 w 673446"/>
              <a:gd name="connsiteY15" fmla="*/ 159059 h 607608"/>
              <a:gd name="connsiteX16" fmla="*/ 290597 w 673446"/>
              <a:gd name="connsiteY16" fmla="*/ 205720 h 607608"/>
              <a:gd name="connsiteX17" fmla="*/ 325593 w 673446"/>
              <a:gd name="connsiteY17" fmla="*/ 388109 h 607608"/>
              <a:gd name="connsiteX18" fmla="*/ 347854 w 673446"/>
              <a:gd name="connsiteY18" fmla="*/ 388109 h 607608"/>
              <a:gd name="connsiteX19" fmla="*/ 382849 w 673446"/>
              <a:gd name="connsiteY19" fmla="*/ 205720 h 607608"/>
              <a:gd name="connsiteX20" fmla="*/ 383918 w 673446"/>
              <a:gd name="connsiteY20" fmla="*/ 205720 h 60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6" h="607608">
                <a:moveTo>
                  <a:pt x="337258" y="0"/>
                </a:moveTo>
                <a:cubicBezTo>
                  <a:pt x="369070" y="0"/>
                  <a:pt x="399812" y="15918"/>
                  <a:pt x="417845" y="46661"/>
                </a:cubicBezTo>
                <a:lnTo>
                  <a:pt x="660674" y="467626"/>
                </a:lnTo>
                <a:cubicBezTo>
                  <a:pt x="696739" y="530181"/>
                  <a:pt x="652192" y="607608"/>
                  <a:pt x="580087" y="607608"/>
                </a:cubicBezTo>
                <a:lnTo>
                  <a:pt x="93359" y="607608"/>
                </a:lnTo>
                <a:cubicBezTo>
                  <a:pt x="21254" y="607608"/>
                  <a:pt x="-23292" y="529136"/>
                  <a:pt x="12772" y="467626"/>
                </a:cubicBezTo>
                <a:lnTo>
                  <a:pt x="255602" y="46661"/>
                </a:lnTo>
                <a:cubicBezTo>
                  <a:pt x="273634" y="15918"/>
                  <a:pt x="305446" y="0"/>
                  <a:pt x="336189" y="0"/>
                </a:cubicBezTo>
                <a:lnTo>
                  <a:pt x="337258" y="0"/>
                </a:lnTo>
                <a:close/>
                <a:moveTo>
                  <a:pt x="383918" y="472949"/>
                </a:moveTo>
                <a:cubicBezTo>
                  <a:pt x="383918" y="447504"/>
                  <a:pt x="362702" y="426288"/>
                  <a:pt x="337258" y="426288"/>
                </a:cubicBezTo>
                <a:cubicBezTo>
                  <a:pt x="311813" y="426288"/>
                  <a:pt x="290597" y="447504"/>
                  <a:pt x="290597" y="472949"/>
                </a:cubicBezTo>
                <a:cubicBezTo>
                  <a:pt x="290597" y="498393"/>
                  <a:pt x="311813" y="519609"/>
                  <a:pt x="337258" y="519609"/>
                </a:cubicBezTo>
                <a:cubicBezTo>
                  <a:pt x="362702" y="519609"/>
                  <a:pt x="383918" y="498393"/>
                  <a:pt x="383918" y="472949"/>
                </a:cubicBezTo>
                <a:close/>
                <a:moveTo>
                  <a:pt x="383918" y="205720"/>
                </a:moveTo>
                <a:cubicBezTo>
                  <a:pt x="383918" y="182389"/>
                  <a:pt x="362702" y="159059"/>
                  <a:pt x="337258" y="159059"/>
                </a:cubicBezTo>
                <a:cubicBezTo>
                  <a:pt x="311813" y="159059"/>
                  <a:pt x="290597" y="182389"/>
                  <a:pt x="290597" y="205720"/>
                </a:cubicBezTo>
                <a:cubicBezTo>
                  <a:pt x="290597" y="221638"/>
                  <a:pt x="302262" y="282078"/>
                  <a:pt x="325593" y="388109"/>
                </a:cubicBezTo>
                <a:cubicBezTo>
                  <a:pt x="327707" y="400843"/>
                  <a:pt x="345739" y="400843"/>
                  <a:pt x="347854" y="388109"/>
                </a:cubicBezTo>
                <a:cubicBezTo>
                  <a:pt x="371184" y="282078"/>
                  <a:pt x="383918" y="221638"/>
                  <a:pt x="382849" y="205720"/>
                </a:cubicBezTo>
                <a:lnTo>
                  <a:pt x="383918" y="205720"/>
                </a:lnTo>
                <a:close/>
              </a:path>
            </a:pathLst>
          </a:custGeom>
          <a:solidFill>
            <a:schemeClr val="accent2"/>
          </a:solidFill>
          <a:ln w="0" cap="flat">
            <a:noFill/>
            <a:prstDash val="solid"/>
            <a:miter/>
          </a:ln>
        </p:spPr>
        <p:txBody>
          <a:bodyPr rtlCol="0" anchor="ctr"/>
          <a:lstStyle/>
          <a:p>
            <a:endParaRPr lang="en-US" sz="1641"/>
          </a:p>
        </p:txBody>
      </p:sp>
      <p:grpSp>
        <p:nvGrpSpPr>
          <p:cNvPr id="157" name="Group 156">
            <a:extLst>
              <a:ext uri="{FF2B5EF4-FFF2-40B4-BE49-F238E27FC236}">
                <a16:creationId xmlns:a16="http://schemas.microsoft.com/office/drawing/2014/main" id="{7DB9A862-F60E-0ABD-07C9-59A4ECE006C4}"/>
              </a:ext>
            </a:extLst>
          </p:cNvPr>
          <p:cNvGrpSpPr/>
          <p:nvPr/>
        </p:nvGrpSpPr>
        <p:grpSpPr>
          <a:xfrm>
            <a:off x="8312938" y="5400369"/>
            <a:ext cx="650757" cy="608472"/>
            <a:chOff x="3986797" y="1269535"/>
            <a:chExt cx="4619008" cy="4318899"/>
          </a:xfrm>
          <a:solidFill>
            <a:srgbClr val="A1D3D0"/>
          </a:solidFill>
        </p:grpSpPr>
        <p:sp>
          <p:nvSpPr>
            <p:cNvPr id="160" name="Freeform: Shape 159">
              <a:extLst>
                <a:ext uri="{FF2B5EF4-FFF2-40B4-BE49-F238E27FC236}">
                  <a16:creationId xmlns:a16="http://schemas.microsoft.com/office/drawing/2014/main" id="{D38677C6-E8F0-9D39-0A19-E2C1D70C7CCE}"/>
                </a:ext>
              </a:extLst>
            </p:cNvPr>
            <p:cNvSpPr/>
            <p:nvPr/>
          </p:nvSpPr>
          <p:spPr>
            <a:xfrm>
              <a:off x="4546975" y="1269535"/>
              <a:ext cx="4058830" cy="4318899"/>
            </a:xfrm>
            <a:custGeom>
              <a:avLst/>
              <a:gdLst>
                <a:gd name="connsiteX0" fmla="*/ 3895582 w 4058828"/>
                <a:gd name="connsiteY0" fmla="*/ 1107333 h 4318899"/>
                <a:gd name="connsiteX1" fmla="*/ 3433605 w 4058828"/>
                <a:gd name="connsiteY1" fmla="*/ 521031 h 4318899"/>
                <a:gd name="connsiteX2" fmla="*/ 2791525 w 4058828"/>
                <a:gd name="connsiteY2" fmla="*/ 370898 h 4318899"/>
                <a:gd name="connsiteX3" fmla="*/ 1994339 w 4058828"/>
                <a:gd name="connsiteY3" fmla="*/ 839551 h 4318899"/>
                <a:gd name="connsiteX4" fmla="*/ 1701022 w 4058828"/>
                <a:gd name="connsiteY4" fmla="*/ 668592 h 4318899"/>
                <a:gd name="connsiteX5" fmla="*/ 1510707 w 4058828"/>
                <a:gd name="connsiteY5" fmla="*/ 33084 h 4318899"/>
                <a:gd name="connsiteX6" fmla="*/ 1476440 w 4058828"/>
                <a:gd name="connsiteY6" fmla="*/ 0 h 4318899"/>
                <a:gd name="connsiteX7" fmla="*/ 1094764 w 4058828"/>
                <a:gd name="connsiteY7" fmla="*/ 0 h 4318899"/>
                <a:gd name="connsiteX8" fmla="*/ 1060742 w 4058828"/>
                <a:gd name="connsiteY8" fmla="*/ 29558 h 4318899"/>
                <a:gd name="connsiteX9" fmla="*/ 1285948 w 4058828"/>
                <a:gd name="connsiteY9" fmla="*/ 1016996 h 4318899"/>
                <a:gd name="connsiteX10" fmla="*/ 1679968 w 4058828"/>
                <a:gd name="connsiteY10" fmla="*/ 1307592 h 4318899"/>
                <a:gd name="connsiteX11" fmla="*/ 1916404 w 4058828"/>
                <a:gd name="connsiteY11" fmla="*/ 1460200 h 4318899"/>
                <a:gd name="connsiteX12" fmla="*/ 2012038 w 4058828"/>
                <a:gd name="connsiteY12" fmla="*/ 1858507 h 4318899"/>
                <a:gd name="connsiteX13" fmla="*/ 1923102 w 4058828"/>
                <a:gd name="connsiteY13" fmla="*/ 2045827 h 4318899"/>
                <a:gd name="connsiteX14" fmla="*/ 1647776 w 4058828"/>
                <a:gd name="connsiteY14" fmla="*/ 2023636 h 4318899"/>
                <a:gd name="connsiteX15" fmla="*/ 1180666 w 4058828"/>
                <a:gd name="connsiteY15" fmla="*/ 1994415 h 4318899"/>
                <a:gd name="connsiteX16" fmla="*/ 862746 w 4058828"/>
                <a:gd name="connsiteY16" fmla="*/ 2412502 h 4318899"/>
                <a:gd name="connsiteX17" fmla="*/ 404209 w 4058828"/>
                <a:gd name="connsiteY17" fmla="*/ 2563572 h 4318899"/>
                <a:gd name="connsiteX18" fmla="*/ 2576 w 4058828"/>
                <a:gd name="connsiteY18" fmla="*/ 3590329 h 4318899"/>
                <a:gd name="connsiteX19" fmla="*/ 44232 w 4058828"/>
                <a:gd name="connsiteY19" fmla="*/ 4290531 h 4318899"/>
                <a:gd name="connsiteX20" fmla="*/ 77985 w 4058828"/>
                <a:gd name="connsiteY20" fmla="*/ 4318900 h 4318899"/>
                <a:gd name="connsiteX21" fmla="*/ 463433 w 4058828"/>
                <a:gd name="connsiteY21" fmla="*/ 4318900 h 4318899"/>
                <a:gd name="connsiteX22" fmla="*/ 489219 w 4058828"/>
                <a:gd name="connsiteY22" fmla="*/ 4307247 h 4318899"/>
                <a:gd name="connsiteX23" fmla="*/ 497455 w 4058828"/>
                <a:gd name="connsiteY23" fmla="*/ 4280261 h 4318899"/>
                <a:gd name="connsiteX24" fmla="*/ 719402 w 4058828"/>
                <a:gd name="connsiteY24" fmla="*/ 3283679 h 4318899"/>
                <a:gd name="connsiteX25" fmla="*/ 968674 w 4058828"/>
                <a:gd name="connsiteY25" fmla="*/ 3223603 h 4318899"/>
                <a:gd name="connsiteX26" fmla="*/ 1406048 w 4058828"/>
                <a:gd name="connsiteY26" fmla="*/ 3649325 h 4318899"/>
                <a:gd name="connsiteX27" fmla="*/ 2405888 w 4058828"/>
                <a:gd name="connsiteY27" fmla="*/ 3902459 h 4318899"/>
                <a:gd name="connsiteX28" fmla="*/ 3451218 w 4058828"/>
                <a:gd name="connsiteY28" fmla="*/ 3594987 h 4318899"/>
                <a:gd name="connsiteX29" fmla="*/ 3915248 w 4058828"/>
                <a:gd name="connsiteY29" fmla="*/ 2964679 h 4318899"/>
                <a:gd name="connsiteX30" fmla="*/ 3895559 w 4058828"/>
                <a:gd name="connsiteY30" fmla="*/ 1107304 h 4318899"/>
                <a:gd name="connsiteX31" fmla="*/ 2272751 w 4058828"/>
                <a:gd name="connsiteY31" fmla="*/ 2580603 h 4318899"/>
                <a:gd name="connsiteX32" fmla="*/ 2313293 w 4058828"/>
                <a:gd name="connsiteY32" fmla="*/ 2607166 h 4318899"/>
                <a:gd name="connsiteX33" fmla="*/ 2522920 w 4058828"/>
                <a:gd name="connsiteY33" fmla="*/ 2946563 h 4318899"/>
                <a:gd name="connsiteX34" fmla="*/ 2897429 w 4058828"/>
                <a:gd name="connsiteY34" fmla="*/ 3083923 h 4318899"/>
                <a:gd name="connsiteX35" fmla="*/ 2931582 w 4058828"/>
                <a:gd name="connsiteY35" fmla="*/ 3118327 h 4318899"/>
                <a:gd name="connsiteX36" fmla="*/ 2897315 w 4058828"/>
                <a:gd name="connsiteY36" fmla="*/ 3152480 h 4318899"/>
                <a:gd name="connsiteX37" fmla="*/ 2897183 w 4058828"/>
                <a:gd name="connsiteY37" fmla="*/ 3152480 h 4318899"/>
                <a:gd name="connsiteX38" fmla="*/ 2479566 w 4058828"/>
                <a:gd name="connsiteY38" fmla="*/ 2999672 h 4318899"/>
                <a:gd name="connsiteX39" fmla="*/ 2246188 w 4058828"/>
                <a:gd name="connsiteY39" fmla="*/ 2621145 h 4318899"/>
                <a:gd name="connsiteX40" fmla="*/ 2272751 w 4058828"/>
                <a:gd name="connsiteY40" fmla="*/ 2580608 h 4318899"/>
                <a:gd name="connsiteX41" fmla="*/ 2637328 w 4058828"/>
                <a:gd name="connsiteY41" fmla="*/ 2527070 h 4318899"/>
                <a:gd name="connsiteX42" fmla="*/ 2756360 w 4058828"/>
                <a:gd name="connsiteY42" fmla="*/ 2463068 h 4318899"/>
                <a:gd name="connsiteX43" fmla="*/ 2774442 w 4058828"/>
                <a:gd name="connsiteY43" fmla="*/ 2462131 h 4318899"/>
                <a:gd name="connsiteX44" fmla="*/ 2885839 w 4058828"/>
                <a:gd name="connsiteY44" fmla="*/ 2501890 h 4318899"/>
                <a:gd name="connsiteX45" fmla="*/ 2911042 w 4058828"/>
                <a:gd name="connsiteY45" fmla="*/ 2750492 h 4318899"/>
                <a:gd name="connsiteX46" fmla="*/ 2662440 w 4058828"/>
                <a:gd name="connsiteY46" fmla="*/ 2775604 h 4318899"/>
                <a:gd name="connsiteX47" fmla="*/ 2637328 w 4058828"/>
                <a:gd name="connsiteY47" fmla="*/ 2527070 h 4318899"/>
                <a:gd name="connsiteX48" fmla="*/ 2930176 w 4058828"/>
                <a:gd name="connsiteY48" fmla="*/ 3526681 h 4318899"/>
                <a:gd name="connsiteX49" fmla="*/ 2930045 w 4058828"/>
                <a:gd name="connsiteY49" fmla="*/ 3526681 h 4318899"/>
                <a:gd name="connsiteX50" fmla="*/ 2252017 w 4058828"/>
                <a:gd name="connsiteY50" fmla="*/ 3278478 h 4318899"/>
                <a:gd name="connsiteX51" fmla="*/ 1872998 w 4058828"/>
                <a:gd name="connsiteY51" fmla="*/ 2663945 h 4318899"/>
                <a:gd name="connsiteX52" fmla="*/ 1899561 w 4058828"/>
                <a:gd name="connsiteY52" fmla="*/ 2623402 h 4318899"/>
                <a:gd name="connsiteX53" fmla="*/ 1940104 w 4058828"/>
                <a:gd name="connsiteY53" fmla="*/ 2649966 h 4318899"/>
                <a:gd name="connsiteX54" fmla="*/ 2295348 w 4058828"/>
                <a:gd name="connsiteY54" fmla="*/ 3225352 h 4318899"/>
                <a:gd name="connsiteX55" fmla="*/ 2930285 w 4058828"/>
                <a:gd name="connsiteY55" fmla="*/ 3458107 h 4318899"/>
                <a:gd name="connsiteX56" fmla="*/ 2964437 w 4058828"/>
                <a:gd name="connsiteY56" fmla="*/ 3492511 h 4318899"/>
                <a:gd name="connsiteX57" fmla="*/ 2930193 w 4058828"/>
                <a:gd name="connsiteY57" fmla="*/ 3526670 h 4318899"/>
                <a:gd name="connsiteX58" fmla="*/ 3275556 w 4058828"/>
                <a:gd name="connsiteY58" fmla="*/ 2696920 h 4318899"/>
                <a:gd name="connsiteX59" fmla="*/ 3268527 w 4058828"/>
                <a:gd name="connsiteY59" fmla="*/ 2697657 h 4318899"/>
                <a:gd name="connsiteX60" fmla="*/ 3234991 w 4058828"/>
                <a:gd name="connsiteY60" fmla="*/ 2670351 h 4318899"/>
                <a:gd name="connsiteX61" fmla="*/ 3025365 w 4058828"/>
                <a:gd name="connsiteY61" fmla="*/ 2330954 h 4318899"/>
                <a:gd name="connsiteX62" fmla="*/ 2650855 w 4058828"/>
                <a:gd name="connsiteY62" fmla="*/ 2193594 h 4318899"/>
                <a:gd name="connsiteX63" fmla="*/ 2616703 w 4058828"/>
                <a:gd name="connsiteY63" fmla="*/ 2159196 h 4318899"/>
                <a:gd name="connsiteX64" fmla="*/ 2650969 w 4058828"/>
                <a:gd name="connsiteY64" fmla="*/ 2125037 h 4318899"/>
                <a:gd name="connsiteX65" fmla="*/ 2651101 w 4058828"/>
                <a:gd name="connsiteY65" fmla="*/ 2125037 h 4318899"/>
                <a:gd name="connsiteX66" fmla="*/ 3068719 w 4058828"/>
                <a:gd name="connsiteY66" fmla="*/ 2277845 h 4318899"/>
                <a:gd name="connsiteX67" fmla="*/ 3302097 w 4058828"/>
                <a:gd name="connsiteY67" fmla="*/ 2656372 h 4318899"/>
                <a:gd name="connsiteX68" fmla="*/ 3275556 w 4058828"/>
                <a:gd name="connsiteY68" fmla="*/ 2696914 h 4318899"/>
                <a:gd name="connsiteX69" fmla="*/ 3648751 w 4058828"/>
                <a:gd name="connsiteY69" fmla="*/ 2654126 h 4318899"/>
                <a:gd name="connsiteX70" fmla="*/ 3641722 w 4058828"/>
                <a:gd name="connsiteY70" fmla="*/ 2654858 h 4318899"/>
                <a:gd name="connsiteX71" fmla="*/ 3608186 w 4058828"/>
                <a:gd name="connsiteY71" fmla="*/ 2627557 h 4318899"/>
                <a:gd name="connsiteX72" fmla="*/ 3252942 w 4058828"/>
                <a:gd name="connsiteY72" fmla="*/ 2052171 h 4318899"/>
                <a:gd name="connsiteX73" fmla="*/ 2618006 w 4058828"/>
                <a:gd name="connsiteY73" fmla="*/ 1819416 h 4318899"/>
                <a:gd name="connsiteX74" fmla="*/ 2583853 w 4058828"/>
                <a:gd name="connsiteY74" fmla="*/ 1785017 h 4318899"/>
                <a:gd name="connsiteX75" fmla="*/ 2618120 w 4058828"/>
                <a:gd name="connsiteY75" fmla="*/ 1750859 h 4318899"/>
                <a:gd name="connsiteX76" fmla="*/ 2618251 w 4058828"/>
                <a:gd name="connsiteY76" fmla="*/ 1750859 h 4318899"/>
                <a:gd name="connsiteX77" fmla="*/ 3296279 w 4058828"/>
                <a:gd name="connsiteY77" fmla="*/ 1999061 h 4318899"/>
                <a:gd name="connsiteX78" fmla="*/ 3675298 w 4058828"/>
                <a:gd name="connsiteY78" fmla="*/ 2613595 h 4318899"/>
                <a:gd name="connsiteX79" fmla="*/ 3648757 w 4058828"/>
                <a:gd name="connsiteY79" fmla="*/ 2654138 h 431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058828" h="4318899">
                  <a:moveTo>
                    <a:pt x="3895582" y="1107333"/>
                  </a:moveTo>
                  <a:cubicBezTo>
                    <a:pt x="3780837" y="840579"/>
                    <a:pt x="3625394" y="643303"/>
                    <a:pt x="3433605" y="521031"/>
                  </a:cubicBezTo>
                  <a:cubicBezTo>
                    <a:pt x="3252799" y="405771"/>
                    <a:pt x="3036258" y="354959"/>
                    <a:pt x="2791525" y="370898"/>
                  </a:cubicBezTo>
                  <a:cubicBezTo>
                    <a:pt x="2433154" y="394204"/>
                    <a:pt x="2130928" y="572797"/>
                    <a:pt x="1994339" y="839551"/>
                  </a:cubicBezTo>
                  <a:cubicBezTo>
                    <a:pt x="1853967" y="790796"/>
                    <a:pt x="1755338" y="733286"/>
                    <a:pt x="1701022" y="668592"/>
                  </a:cubicBezTo>
                  <a:cubicBezTo>
                    <a:pt x="1528189" y="462584"/>
                    <a:pt x="1510867" y="37313"/>
                    <a:pt x="1510707" y="33084"/>
                  </a:cubicBezTo>
                  <a:cubicBezTo>
                    <a:pt x="1510016" y="14579"/>
                    <a:pt x="1494860" y="0"/>
                    <a:pt x="1476440" y="0"/>
                  </a:cubicBezTo>
                  <a:lnTo>
                    <a:pt x="1094764" y="0"/>
                  </a:lnTo>
                  <a:cubicBezTo>
                    <a:pt x="1077619" y="0"/>
                    <a:pt x="1063154" y="12590"/>
                    <a:pt x="1060742" y="29558"/>
                  </a:cubicBezTo>
                  <a:cubicBezTo>
                    <a:pt x="1057485" y="53041"/>
                    <a:pt x="984213" y="609516"/>
                    <a:pt x="1285948" y="1016996"/>
                  </a:cubicBezTo>
                  <a:cubicBezTo>
                    <a:pt x="1379171" y="1142971"/>
                    <a:pt x="1538991" y="1230371"/>
                    <a:pt x="1679968" y="1307592"/>
                  </a:cubicBezTo>
                  <a:cubicBezTo>
                    <a:pt x="1775003" y="1359519"/>
                    <a:pt x="1864814" y="1408633"/>
                    <a:pt x="1916404" y="1460200"/>
                  </a:cubicBezTo>
                  <a:cubicBezTo>
                    <a:pt x="1988310" y="1532014"/>
                    <a:pt x="2030280" y="1706996"/>
                    <a:pt x="2012038" y="1858507"/>
                  </a:cubicBezTo>
                  <a:cubicBezTo>
                    <a:pt x="2000900" y="1951221"/>
                    <a:pt x="1969353" y="2017721"/>
                    <a:pt x="1923102" y="2045827"/>
                  </a:cubicBezTo>
                  <a:cubicBezTo>
                    <a:pt x="1861311" y="2083352"/>
                    <a:pt x="1762344" y="2055674"/>
                    <a:pt x="1647776" y="2023636"/>
                  </a:cubicBezTo>
                  <a:cubicBezTo>
                    <a:pt x="1505101" y="1983699"/>
                    <a:pt x="1343383" y="1938448"/>
                    <a:pt x="1180666" y="1994415"/>
                  </a:cubicBezTo>
                  <a:cubicBezTo>
                    <a:pt x="929766" y="2080700"/>
                    <a:pt x="874576" y="2324833"/>
                    <a:pt x="862746" y="2412502"/>
                  </a:cubicBezTo>
                  <a:cubicBezTo>
                    <a:pt x="683484" y="2423040"/>
                    <a:pt x="529310" y="2473784"/>
                    <a:pt x="404209" y="2563572"/>
                  </a:cubicBezTo>
                  <a:cubicBezTo>
                    <a:pt x="158264" y="2740023"/>
                    <a:pt x="23133" y="3085443"/>
                    <a:pt x="2576" y="3590329"/>
                  </a:cubicBezTo>
                  <a:cubicBezTo>
                    <a:pt x="-12518" y="3961712"/>
                    <a:pt x="43627" y="4287273"/>
                    <a:pt x="44232" y="4290531"/>
                  </a:cubicBezTo>
                  <a:cubicBezTo>
                    <a:pt x="47067" y="4306893"/>
                    <a:pt x="61286" y="4318900"/>
                    <a:pt x="77985" y="4318900"/>
                  </a:cubicBezTo>
                  <a:lnTo>
                    <a:pt x="463433" y="4318900"/>
                  </a:lnTo>
                  <a:cubicBezTo>
                    <a:pt x="473280" y="4318900"/>
                    <a:pt x="482721" y="4314705"/>
                    <a:pt x="489219" y="4307247"/>
                  </a:cubicBezTo>
                  <a:cubicBezTo>
                    <a:pt x="495735" y="4299880"/>
                    <a:pt x="498729" y="4290016"/>
                    <a:pt x="497455" y="4280261"/>
                  </a:cubicBezTo>
                  <a:cubicBezTo>
                    <a:pt x="496432" y="4272197"/>
                    <a:pt x="398134" y="3472960"/>
                    <a:pt x="719402" y="3283679"/>
                  </a:cubicBezTo>
                  <a:cubicBezTo>
                    <a:pt x="795149" y="3239028"/>
                    <a:pt x="878885" y="3218803"/>
                    <a:pt x="968674" y="3223603"/>
                  </a:cubicBezTo>
                  <a:cubicBezTo>
                    <a:pt x="1029773" y="3324799"/>
                    <a:pt x="1162092" y="3501072"/>
                    <a:pt x="1406048" y="3649325"/>
                  </a:cubicBezTo>
                  <a:cubicBezTo>
                    <a:pt x="1682580" y="3817294"/>
                    <a:pt x="2018982" y="3902459"/>
                    <a:pt x="2405888" y="3902459"/>
                  </a:cubicBezTo>
                  <a:cubicBezTo>
                    <a:pt x="2829198" y="3902459"/>
                    <a:pt x="3180899" y="3799029"/>
                    <a:pt x="3451218" y="3594987"/>
                  </a:cubicBezTo>
                  <a:cubicBezTo>
                    <a:pt x="3658587" y="3438516"/>
                    <a:pt x="3814635" y="3226501"/>
                    <a:pt x="3915248" y="2964679"/>
                  </a:cubicBezTo>
                  <a:cubicBezTo>
                    <a:pt x="4092635" y="2502456"/>
                    <a:pt x="4127171" y="1645886"/>
                    <a:pt x="3895559" y="1107304"/>
                  </a:cubicBezTo>
                  <a:close/>
                  <a:moveTo>
                    <a:pt x="2272751" y="2580603"/>
                  </a:moveTo>
                  <a:cubicBezTo>
                    <a:pt x="2291279" y="2576739"/>
                    <a:pt x="2309430" y="2588638"/>
                    <a:pt x="2313293" y="2607166"/>
                  </a:cubicBezTo>
                  <a:cubicBezTo>
                    <a:pt x="2340548" y="2737942"/>
                    <a:pt x="2414980" y="2858471"/>
                    <a:pt x="2522920" y="2946563"/>
                  </a:cubicBezTo>
                  <a:cubicBezTo>
                    <a:pt x="2630859" y="3034654"/>
                    <a:pt x="2763841" y="3083431"/>
                    <a:pt x="2897429" y="3083923"/>
                  </a:cubicBezTo>
                  <a:cubicBezTo>
                    <a:pt x="2916357" y="3083991"/>
                    <a:pt x="2931650" y="3099393"/>
                    <a:pt x="2931582" y="3118327"/>
                  </a:cubicBezTo>
                  <a:cubicBezTo>
                    <a:pt x="2931519" y="3137215"/>
                    <a:pt x="2916180" y="3152480"/>
                    <a:pt x="2897315" y="3152480"/>
                  </a:cubicBezTo>
                  <a:lnTo>
                    <a:pt x="2897183" y="3152480"/>
                  </a:lnTo>
                  <a:cubicBezTo>
                    <a:pt x="2747925" y="3151925"/>
                    <a:pt x="2599626" y="3097656"/>
                    <a:pt x="2479566" y="2999672"/>
                  </a:cubicBezTo>
                  <a:cubicBezTo>
                    <a:pt x="2359504" y="2901671"/>
                    <a:pt x="2276614" y="2767260"/>
                    <a:pt x="2246188" y="2621145"/>
                  </a:cubicBezTo>
                  <a:cubicBezTo>
                    <a:pt x="2242324" y="2602617"/>
                    <a:pt x="2254223" y="2584472"/>
                    <a:pt x="2272751" y="2580608"/>
                  </a:cubicBezTo>
                  <a:close/>
                  <a:moveTo>
                    <a:pt x="2637328" y="2527070"/>
                  </a:moveTo>
                  <a:cubicBezTo>
                    <a:pt x="2667155" y="2490477"/>
                    <a:pt x="2709388" y="2467777"/>
                    <a:pt x="2756360" y="2463068"/>
                  </a:cubicBezTo>
                  <a:cubicBezTo>
                    <a:pt x="2762452" y="2462376"/>
                    <a:pt x="2768436" y="2462131"/>
                    <a:pt x="2774442" y="2462131"/>
                  </a:cubicBezTo>
                  <a:cubicBezTo>
                    <a:pt x="2815053" y="2462131"/>
                    <a:pt x="2854052" y="2475927"/>
                    <a:pt x="2885839" y="2501890"/>
                  </a:cubicBezTo>
                  <a:cubicBezTo>
                    <a:pt x="2961249" y="2563503"/>
                    <a:pt x="2972570" y="2674992"/>
                    <a:pt x="2911042" y="2750492"/>
                  </a:cubicBezTo>
                  <a:cubicBezTo>
                    <a:pt x="2849429" y="2825902"/>
                    <a:pt x="2737940" y="2837223"/>
                    <a:pt x="2662440" y="2775604"/>
                  </a:cubicBezTo>
                  <a:cubicBezTo>
                    <a:pt x="2587030" y="2714054"/>
                    <a:pt x="2575709" y="2602571"/>
                    <a:pt x="2637328" y="2527070"/>
                  </a:cubicBezTo>
                  <a:close/>
                  <a:moveTo>
                    <a:pt x="2930176" y="3526681"/>
                  </a:moveTo>
                  <a:lnTo>
                    <a:pt x="2930045" y="3526681"/>
                  </a:lnTo>
                  <a:cubicBezTo>
                    <a:pt x="2687826" y="3525789"/>
                    <a:pt x="2447036" y="3437630"/>
                    <a:pt x="2252017" y="3278478"/>
                  </a:cubicBezTo>
                  <a:cubicBezTo>
                    <a:pt x="2057015" y="3119304"/>
                    <a:pt x="1922399" y="2901065"/>
                    <a:pt x="1872998" y="2663945"/>
                  </a:cubicBezTo>
                  <a:cubicBezTo>
                    <a:pt x="1869135" y="2645416"/>
                    <a:pt x="1881033" y="2627265"/>
                    <a:pt x="1899561" y="2623402"/>
                  </a:cubicBezTo>
                  <a:cubicBezTo>
                    <a:pt x="1918089" y="2619516"/>
                    <a:pt x="1936240" y="2631438"/>
                    <a:pt x="1940104" y="2649966"/>
                  </a:cubicBezTo>
                  <a:cubicBezTo>
                    <a:pt x="1986315" y="2871759"/>
                    <a:pt x="2112491" y="3076110"/>
                    <a:pt x="2295348" y="3225352"/>
                  </a:cubicBezTo>
                  <a:cubicBezTo>
                    <a:pt x="2478228" y="3374611"/>
                    <a:pt x="2703725" y="3457278"/>
                    <a:pt x="2930285" y="3458107"/>
                  </a:cubicBezTo>
                  <a:cubicBezTo>
                    <a:pt x="2949213" y="3458175"/>
                    <a:pt x="2964506" y="3473577"/>
                    <a:pt x="2964437" y="3492511"/>
                  </a:cubicBezTo>
                  <a:cubicBezTo>
                    <a:pt x="2964397" y="3511399"/>
                    <a:pt x="2949059" y="3526670"/>
                    <a:pt x="2930193" y="3526670"/>
                  </a:cubicBezTo>
                  <a:close/>
                  <a:moveTo>
                    <a:pt x="3275556" y="2696920"/>
                  </a:moveTo>
                  <a:cubicBezTo>
                    <a:pt x="3273190" y="2697412"/>
                    <a:pt x="3270847" y="2697657"/>
                    <a:pt x="3268527" y="2697657"/>
                  </a:cubicBezTo>
                  <a:cubicBezTo>
                    <a:pt x="3252628" y="2697657"/>
                    <a:pt x="3238363" y="2686536"/>
                    <a:pt x="3234991" y="2670351"/>
                  </a:cubicBezTo>
                  <a:cubicBezTo>
                    <a:pt x="3207737" y="2539575"/>
                    <a:pt x="3133304" y="2419045"/>
                    <a:pt x="3025365" y="2330954"/>
                  </a:cubicBezTo>
                  <a:cubicBezTo>
                    <a:pt x="2917426" y="2242863"/>
                    <a:pt x="2784444" y="2194086"/>
                    <a:pt x="2650855" y="2193594"/>
                  </a:cubicBezTo>
                  <a:cubicBezTo>
                    <a:pt x="2631927" y="2193531"/>
                    <a:pt x="2616634" y="2178124"/>
                    <a:pt x="2616703" y="2159196"/>
                  </a:cubicBezTo>
                  <a:cubicBezTo>
                    <a:pt x="2616765" y="2140308"/>
                    <a:pt x="2632104" y="2125037"/>
                    <a:pt x="2650969" y="2125037"/>
                  </a:cubicBezTo>
                  <a:lnTo>
                    <a:pt x="2651101" y="2125037"/>
                  </a:lnTo>
                  <a:cubicBezTo>
                    <a:pt x="2800360" y="2125597"/>
                    <a:pt x="2948658" y="2179867"/>
                    <a:pt x="3068719" y="2277845"/>
                  </a:cubicBezTo>
                  <a:cubicBezTo>
                    <a:pt x="3188780" y="2375829"/>
                    <a:pt x="3271670" y="2510263"/>
                    <a:pt x="3302097" y="2656372"/>
                  </a:cubicBezTo>
                  <a:cubicBezTo>
                    <a:pt x="3306006" y="2674883"/>
                    <a:pt x="3294084" y="2693051"/>
                    <a:pt x="3275556" y="2696914"/>
                  </a:cubicBezTo>
                  <a:close/>
                  <a:moveTo>
                    <a:pt x="3648751" y="2654126"/>
                  </a:moveTo>
                  <a:cubicBezTo>
                    <a:pt x="3646385" y="2654612"/>
                    <a:pt x="3644042" y="2654858"/>
                    <a:pt x="3641722" y="2654858"/>
                  </a:cubicBezTo>
                  <a:cubicBezTo>
                    <a:pt x="3625823" y="2654858"/>
                    <a:pt x="3611558" y="2643742"/>
                    <a:pt x="3608186" y="2627557"/>
                  </a:cubicBezTo>
                  <a:cubicBezTo>
                    <a:pt x="3561975" y="2405764"/>
                    <a:pt x="3435799" y="2201413"/>
                    <a:pt x="3252942" y="2052171"/>
                  </a:cubicBezTo>
                  <a:cubicBezTo>
                    <a:pt x="3070062" y="1902912"/>
                    <a:pt x="2844588" y="1820245"/>
                    <a:pt x="2618006" y="1819416"/>
                  </a:cubicBezTo>
                  <a:cubicBezTo>
                    <a:pt x="2599078" y="1819347"/>
                    <a:pt x="2583784" y="1803945"/>
                    <a:pt x="2583853" y="1785017"/>
                  </a:cubicBezTo>
                  <a:cubicBezTo>
                    <a:pt x="2583916" y="1766129"/>
                    <a:pt x="2599255" y="1750859"/>
                    <a:pt x="2618120" y="1750859"/>
                  </a:cubicBezTo>
                  <a:lnTo>
                    <a:pt x="2618251" y="1750859"/>
                  </a:lnTo>
                  <a:cubicBezTo>
                    <a:pt x="2860470" y="1751750"/>
                    <a:pt x="3101260" y="1839910"/>
                    <a:pt x="3296279" y="1999061"/>
                  </a:cubicBezTo>
                  <a:cubicBezTo>
                    <a:pt x="3491280" y="2158213"/>
                    <a:pt x="3625897" y="2376474"/>
                    <a:pt x="3675298" y="2613595"/>
                  </a:cubicBezTo>
                  <a:cubicBezTo>
                    <a:pt x="3679184" y="2632123"/>
                    <a:pt x="3667285" y="2650274"/>
                    <a:pt x="3648757" y="2654138"/>
                  </a:cubicBezTo>
                  <a:close/>
                </a:path>
              </a:pathLst>
            </a:custGeom>
            <a:grpFill/>
            <a:ln w="5715" cap="flat">
              <a:noFill/>
              <a:prstDash val="solid"/>
              <a:miter/>
            </a:ln>
          </p:spPr>
          <p:txBody>
            <a:bodyPr rtlCol="0" anchor="ctr"/>
            <a:lstStyle/>
            <a:p>
              <a:endParaRPr lang="en-US" sz="1090"/>
            </a:p>
          </p:txBody>
        </p:sp>
        <p:sp>
          <p:nvSpPr>
            <p:cNvPr id="161" name="Freeform: Shape 160">
              <a:extLst>
                <a:ext uri="{FF2B5EF4-FFF2-40B4-BE49-F238E27FC236}">
                  <a16:creationId xmlns:a16="http://schemas.microsoft.com/office/drawing/2014/main" id="{4DB1EF08-14DD-A659-81F8-DA3ADA4E23DC}"/>
                </a:ext>
              </a:extLst>
            </p:cNvPr>
            <p:cNvSpPr/>
            <p:nvPr/>
          </p:nvSpPr>
          <p:spPr>
            <a:xfrm>
              <a:off x="4789558" y="1910023"/>
              <a:ext cx="652736" cy="1008501"/>
            </a:xfrm>
            <a:custGeom>
              <a:avLst/>
              <a:gdLst>
                <a:gd name="connsiteX0" fmla="*/ 184473 w 652736"/>
                <a:gd name="connsiteY0" fmla="*/ 596690 h 1008501"/>
                <a:gd name="connsiteX1" fmla="*/ 203315 w 652736"/>
                <a:gd name="connsiteY1" fmla="*/ 617253 h 1008501"/>
                <a:gd name="connsiteX2" fmla="*/ 231245 w 652736"/>
                <a:gd name="connsiteY2" fmla="*/ 617070 h 1008501"/>
                <a:gd name="connsiteX3" fmla="*/ 458753 w 652736"/>
                <a:gd name="connsiteY3" fmla="*/ 513125 h 1008501"/>
                <a:gd name="connsiteX4" fmla="*/ 585329 w 652736"/>
                <a:gd name="connsiteY4" fmla="*/ 983139 h 1008501"/>
                <a:gd name="connsiteX5" fmla="*/ 618413 w 652736"/>
                <a:gd name="connsiteY5" fmla="*/ 1008502 h 1008501"/>
                <a:gd name="connsiteX6" fmla="*/ 627317 w 652736"/>
                <a:gd name="connsiteY6" fmla="*/ 1007296 h 1008501"/>
                <a:gd name="connsiteX7" fmla="*/ 651560 w 652736"/>
                <a:gd name="connsiteY7" fmla="*/ 965302 h 1008501"/>
                <a:gd name="connsiteX8" fmla="*/ 514446 w 652736"/>
                <a:gd name="connsiteY8" fmla="*/ 456198 h 1008501"/>
                <a:gd name="connsiteX9" fmla="*/ 495941 w 652736"/>
                <a:gd name="connsiteY9" fmla="*/ 434099 h 1008501"/>
                <a:gd name="connsiteX10" fmla="*/ 467143 w 652736"/>
                <a:gd name="connsiteY10" fmla="*/ 433921 h 1008501"/>
                <a:gd name="connsiteX11" fmla="*/ 237583 w 652736"/>
                <a:gd name="connsiteY11" fmla="*/ 538803 h 1008501"/>
                <a:gd name="connsiteX12" fmla="*/ 66801 w 652736"/>
                <a:gd name="connsiteY12" fmla="*/ 23539 h 1008501"/>
                <a:gd name="connsiteX13" fmla="*/ 23539 w 652736"/>
                <a:gd name="connsiteY13" fmla="*/ 1770 h 1008501"/>
                <a:gd name="connsiteX14" fmla="*/ 1770 w 652736"/>
                <a:gd name="connsiteY14" fmla="*/ 45124 h 100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2736" h="1008501">
                  <a:moveTo>
                    <a:pt x="184473" y="596690"/>
                  </a:moveTo>
                  <a:cubicBezTo>
                    <a:pt x="187553" y="605863"/>
                    <a:pt x="194406" y="613412"/>
                    <a:pt x="203315" y="617253"/>
                  </a:cubicBezTo>
                  <a:cubicBezTo>
                    <a:pt x="212219" y="621202"/>
                    <a:pt x="222426" y="621111"/>
                    <a:pt x="231245" y="617070"/>
                  </a:cubicBezTo>
                  <a:lnTo>
                    <a:pt x="458753" y="513125"/>
                  </a:lnTo>
                  <a:lnTo>
                    <a:pt x="585329" y="983139"/>
                  </a:lnTo>
                  <a:cubicBezTo>
                    <a:pt x="589432" y="998386"/>
                    <a:pt x="603320" y="1008502"/>
                    <a:pt x="618413" y="1008502"/>
                  </a:cubicBezTo>
                  <a:cubicBezTo>
                    <a:pt x="621333" y="1008502"/>
                    <a:pt x="624328" y="1008079"/>
                    <a:pt x="627317" y="1007296"/>
                  </a:cubicBezTo>
                  <a:cubicBezTo>
                    <a:pt x="645645" y="1002318"/>
                    <a:pt x="656452" y="983567"/>
                    <a:pt x="651560" y="965302"/>
                  </a:cubicBezTo>
                  <a:lnTo>
                    <a:pt x="514446" y="456198"/>
                  </a:lnTo>
                  <a:cubicBezTo>
                    <a:pt x="511794" y="446420"/>
                    <a:pt x="505027" y="438385"/>
                    <a:pt x="495941" y="434099"/>
                  </a:cubicBezTo>
                  <a:cubicBezTo>
                    <a:pt x="486854" y="429812"/>
                    <a:pt x="476321" y="429721"/>
                    <a:pt x="467143" y="433921"/>
                  </a:cubicBezTo>
                  <a:lnTo>
                    <a:pt x="237583" y="538803"/>
                  </a:lnTo>
                  <a:lnTo>
                    <a:pt x="66801" y="23539"/>
                  </a:lnTo>
                  <a:cubicBezTo>
                    <a:pt x="60886" y="5542"/>
                    <a:pt x="41444" y="-4236"/>
                    <a:pt x="23539" y="1770"/>
                  </a:cubicBezTo>
                  <a:cubicBezTo>
                    <a:pt x="5542" y="7777"/>
                    <a:pt x="-4236" y="27133"/>
                    <a:pt x="1770" y="45124"/>
                  </a:cubicBezTo>
                  <a:close/>
                </a:path>
              </a:pathLst>
            </a:custGeom>
            <a:grpFill/>
            <a:ln w="5715" cap="flat">
              <a:noFill/>
              <a:prstDash val="solid"/>
              <a:miter/>
            </a:ln>
          </p:spPr>
          <p:txBody>
            <a:bodyPr rtlCol="0" anchor="ctr"/>
            <a:lstStyle/>
            <a:p>
              <a:endParaRPr lang="en-US" sz="1090"/>
            </a:p>
          </p:txBody>
        </p:sp>
        <p:sp>
          <p:nvSpPr>
            <p:cNvPr id="162" name="Freeform: Shape 161">
              <a:extLst>
                <a:ext uri="{FF2B5EF4-FFF2-40B4-BE49-F238E27FC236}">
                  <a16:creationId xmlns:a16="http://schemas.microsoft.com/office/drawing/2014/main" id="{28423542-098D-88EB-FEC7-6E8B3C6C1586}"/>
                </a:ext>
              </a:extLst>
            </p:cNvPr>
            <p:cNvSpPr/>
            <p:nvPr/>
          </p:nvSpPr>
          <p:spPr>
            <a:xfrm>
              <a:off x="4114060" y="2412663"/>
              <a:ext cx="969257" cy="708217"/>
            </a:xfrm>
            <a:custGeom>
              <a:avLst/>
              <a:gdLst>
                <a:gd name="connsiteX0" fmla="*/ 398770 w 969257"/>
                <a:gd name="connsiteY0" fmla="*/ 561080 h 708217"/>
                <a:gd name="connsiteX1" fmla="*/ 426540 w 969257"/>
                <a:gd name="connsiteY1" fmla="*/ 574361 h 708217"/>
                <a:gd name="connsiteX2" fmla="*/ 453800 w 969257"/>
                <a:gd name="connsiteY2" fmla="*/ 560051 h 708217"/>
                <a:gd name="connsiteX3" fmla="*/ 577879 w 969257"/>
                <a:gd name="connsiteY3" fmla="*/ 386258 h 708217"/>
                <a:gd name="connsiteX4" fmla="*/ 911560 w 969257"/>
                <a:gd name="connsiteY4" fmla="*/ 698954 h 708217"/>
                <a:gd name="connsiteX5" fmla="*/ 934957 w 969257"/>
                <a:gd name="connsiteY5" fmla="*/ 708218 h 708217"/>
                <a:gd name="connsiteX6" fmla="*/ 959983 w 969257"/>
                <a:gd name="connsiteY6" fmla="*/ 697348 h 708217"/>
                <a:gd name="connsiteX7" fmla="*/ 958440 w 969257"/>
                <a:gd name="connsiteY7" fmla="*/ 648925 h 708217"/>
                <a:gd name="connsiteX8" fmla="*/ 596138 w 969257"/>
                <a:gd name="connsiteY8" fmla="*/ 309505 h 708217"/>
                <a:gd name="connsiteX9" fmla="*/ 569392 w 969257"/>
                <a:gd name="connsiteY9" fmla="*/ 300424 h 708217"/>
                <a:gd name="connsiteX10" fmla="*/ 544794 w 969257"/>
                <a:gd name="connsiteY10" fmla="*/ 314643 h 708217"/>
                <a:gd name="connsiteX11" fmla="*/ 424734 w 969257"/>
                <a:gd name="connsiteY11" fmla="*/ 482675 h 708217"/>
                <a:gd name="connsiteX12" fmla="*/ 61408 w 969257"/>
                <a:gd name="connsiteY12" fmla="*/ 13331 h 708217"/>
                <a:gd name="connsiteX13" fmla="*/ 13254 w 969257"/>
                <a:gd name="connsiteY13" fmla="*/ 7170 h 708217"/>
                <a:gd name="connsiteX14" fmla="*/ 7156 w 969257"/>
                <a:gd name="connsiteY14" fmla="*/ 55233 h 70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257" h="708217">
                  <a:moveTo>
                    <a:pt x="398770" y="561080"/>
                  </a:moveTo>
                  <a:cubicBezTo>
                    <a:pt x="405377" y="569652"/>
                    <a:pt x="415493" y="574607"/>
                    <a:pt x="426540" y="574361"/>
                  </a:cubicBezTo>
                  <a:cubicBezTo>
                    <a:pt x="437347" y="574184"/>
                    <a:pt x="447462" y="568869"/>
                    <a:pt x="453800" y="560051"/>
                  </a:cubicBezTo>
                  <a:lnTo>
                    <a:pt x="577879" y="386258"/>
                  </a:lnTo>
                  <a:lnTo>
                    <a:pt x="911560" y="698954"/>
                  </a:lnTo>
                  <a:cubicBezTo>
                    <a:pt x="918167" y="705115"/>
                    <a:pt x="926562" y="708218"/>
                    <a:pt x="934957" y="708218"/>
                  </a:cubicBezTo>
                  <a:cubicBezTo>
                    <a:pt x="944130" y="708218"/>
                    <a:pt x="953217" y="704537"/>
                    <a:pt x="959983" y="697348"/>
                  </a:cubicBezTo>
                  <a:cubicBezTo>
                    <a:pt x="972928" y="683552"/>
                    <a:pt x="972236" y="661875"/>
                    <a:pt x="958440" y="648925"/>
                  </a:cubicBezTo>
                  <a:lnTo>
                    <a:pt x="596138" y="309505"/>
                  </a:lnTo>
                  <a:cubicBezTo>
                    <a:pt x="588948" y="302744"/>
                    <a:pt x="579262" y="299481"/>
                    <a:pt x="569392" y="300424"/>
                  </a:cubicBezTo>
                  <a:cubicBezTo>
                    <a:pt x="559551" y="301361"/>
                    <a:pt x="550549" y="306585"/>
                    <a:pt x="544794" y="314643"/>
                  </a:cubicBezTo>
                  <a:lnTo>
                    <a:pt x="424734" y="482675"/>
                  </a:lnTo>
                  <a:lnTo>
                    <a:pt x="61408" y="13331"/>
                  </a:lnTo>
                  <a:cubicBezTo>
                    <a:pt x="49755" y="-1671"/>
                    <a:pt x="28233" y="-4420"/>
                    <a:pt x="13254" y="7170"/>
                  </a:cubicBezTo>
                  <a:cubicBezTo>
                    <a:pt x="-1663" y="18732"/>
                    <a:pt x="-4406" y="40346"/>
                    <a:pt x="7156" y="55233"/>
                  </a:cubicBezTo>
                  <a:close/>
                </a:path>
              </a:pathLst>
            </a:custGeom>
            <a:grpFill/>
            <a:ln w="5715" cap="flat">
              <a:noFill/>
              <a:prstDash val="solid"/>
              <a:miter/>
            </a:ln>
          </p:spPr>
          <p:txBody>
            <a:bodyPr rtlCol="0" anchor="ctr"/>
            <a:lstStyle/>
            <a:p>
              <a:endParaRPr lang="en-US" sz="1090"/>
            </a:p>
          </p:txBody>
        </p:sp>
        <p:sp>
          <p:nvSpPr>
            <p:cNvPr id="163" name="Freeform: Shape 162">
              <a:extLst>
                <a:ext uri="{FF2B5EF4-FFF2-40B4-BE49-F238E27FC236}">
                  <a16:creationId xmlns:a16="http://schemas.microsoft.com/office/drawing/2014/main" id="{F6B33CEE-206A-CBBC-445C-6913FC7366FA}"/>
                </a:ext>
              </a:extLst>
            </p:cNvPr>
            <p:cNvSpPr/>
            <p:nvPr/>
          </p:nvSpPr>
          <p:spPr>
            <a:xfrm>
              <a:off x="3986797" y="3254576"/>
              <a:ext cx="900720" cy="300324"/>
            </a:xfrm>
            <a:custGeom>
              <a:avLst/>
              <a:gdLst>
                <a:gd name="connsiteX0" fmla="*/ 465054 w 900720"/>
                <a:gd name="connsiteY0" fmla="*/ 300325 h 300324"/>
                <a:gd name="connsiteX1" fmla="*/ 485102 w 900720"/>
                <a:gd name="connsiteY1" fmla="*/ 293804 h 300324"/>
                <a:gd name="connsiteX2" fmla="*/ 499321 w 900720"/>
                <a:gd name="connsiteY2" fmla="*/ 266035 h 300324"/>
                <a:gd name="connsiteX3" fmla="*/ 499321 w 900720"/>
                <a:gd name="connsiteY3" fmla="*/ 76902 h 300324"/>
                <a:gd name="connsiteX4" fmla="*/ 859052 w 900720"/>
                <a:gd name="connsiteY4" fmla="*/ 155906 h 300324"/>
                <a:gd name="connsiteX5" fmla="*/ 899926 w 900720"/>
                <a:gd name="connsiteY5" fmla="*/ 129766 h 300324"/>
                <a:gd name="connsiteX6" fmla="*/ 873785 w 900720"/>
                <a:gd name="connsiteY6" fmla="*/ 88892 h 300324"/>
                <a:gd name="connsiteX7" fmla="*/ 472398 w 900720"/>
                <a:gd name="connsiteY7" fmla="*/ 801 h 300324"/>
                <a:gd name="connsiteX8" fmla="*/ 443509 w 900720"/>
                <a:gd name="connsiteY8" fmla="*/ 7562 h 300324"/>
                <a:gd name="connsiteX9" fmla="*/ 430741 w 900720"/>
                <a:gd name="connsiteY9" fmla="*/ 34308 h 300324"/>
                <a:gd name="connsiteX10" fmla="*/ 430741 w 900720"/>
                <a:gd name="connsiteY10" fmla="*/ 218463 h 300324"/>
                <a:gd name="connsiteX11" fmla="*/ 45133 w 900720"/>
                <a:gd name="connsiteY11" fmla="*/ 89921 h 300324"/>
                <a:gd name="connsiteX12" fmla="*/ 1779 w 900720"/>
                <a:gd name="connsiteY12" fmla="*/ 111598 h 300324"/>
                <a:gd name="connsiteX13" fmla="*/ 23456 w 900720"/>
                <a:gd name="connsiteY13" fmla="*/ 154952 h 300324"/>
                <a:gd name="connsiteX14" fmla="*/ 454224 w 900720"/>
                <a:gd name="connsiteY14" fmla="*/ 298496 h 300324"/>
                <a:gd name="connsiteX15" fmla="*/ 465054 w 900720"/>
                <a:gd name="connsiteY15" fmla="*/ 300325 h 30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720" h="300324">
                  <a:moveTo>
                    <a:pt x="465054" y="300325"/>
                  </a:moveTo>
                  <a:cubicBezTo>
                    <a:pt x="472175" y="300325"/>
                    <a:pt x="479187" y="298090"/>
                    <a:pt x="485102" y="293804"/>
                  </a:cubicBezTo>
                  <a:cubicBezTo>
                    <a:pt x="494007" y="287374"/>
                    <a:pt x="499321" y="277019"/>
                    <a:pt x="499321" y="266035"/>
                  </a:cubicBezTo>
                  <a:lnTo>
                    <a:pt x="499321" y="76902"/>
                  </a:lnTo>
                  <a:lnTo>
                    <a:pt x="859052" y="155906"/>
                  </a:lnTo>
                  <a:cubicBezTo>
                    <a:pt x="877557" y="159924"/>
                    <a:pt x="895822" y="148271"/>
                    <a:pt x="899926" y="129766"/>
                  </a:cubicBezTo>
                  <a:cubicBezTo>
                    <a:pt x="903949" y="111261"/>
                    <a:pt x="892296" y="92996"/>
                    <a:pt x="873785" y="88892"/>
                  </a:cubicBezTo>
                  <a:lnTo>
                    <a:pt x="472398" y="801"/>
                  </a:lnTo>
                  <a:cubicBezTo>
                    <a:pt x="462197" y="-1433"/>
                    <a:pt x="451658" y="1064"/>
                    <a:pt x="443509" y="7562"/>
                  </a:cubicBezTo>
                  <a:cubicBezTo>
                    <a:pt x="435451" y="14083"/>
                    <a:pt x="430741" y="23924"/>
                    <a:pt x="430741" y="34308"/>
                  </a:cubicBezTo>
                  <a:lnTo>
                    <a:pt x="430741" y="218463"/>
                  </a:lnTo>
                  <a:lnTo>
                    <a:pt x="45133" y="89921"/>
                  </a:lnTo>
                  <a:cubicBezTo>
                    <a:pt x="27142" y="83915"/>
                    <a:pt x="7763" y="93601"/>
                    <a:pt x="1779" y="111598"/>
                  </a:cubicBezTo>
                  <a:cubicBezTo>
                    <a:pt x="-4227" y="129503"/>
                    <a:pt x="5465" y="148969"/>
                    <a:pt x="23456" y="154952"/>
                  </a:cubicBezTo>
                  <a:lnTo>
                    <a:pt x="454224" y="298496"/>
                  </a:lnTo>
                  <a:cubicBezTo>
                    <a:pt x="457751" y="299724"/>
                    <a:pt x="461460" y="300325"/>
                    <a:pt x="465054" y="300325"/>
                  </a:cubicBezTo>
                  <a:close/>
                </a:path>
              </a:pathLst>
            </a:custGeom>
            <a:grpFill/>
            <a:ln w="5715" cap="flat">
              <a:noFill/>
              <a:prstDash val="solid"/>
              <a:miter/>
            </a:ln>
          </p:spPr>
          <p:txBody>
            <a:bodyPr rtlCol="0" anchor="ctr"/>
            <a:lstStyle/>
            <a:p>
              <a:endParaRPr lang="en-US" sz="1090"/>
            </a:p>
          </p:txBody>
        </p:sp>
      </p:grpSp>
      <p:grpSp>
        <p:nvGrpSpPr>
          <p:cNvPr id="167" name="Group 166">
            <a:extLst>
              <a:ext uri="{FF2B5EF4-FFF2-40B4-BE49-F238E27FC236}">
                <a16:creationId xmlns:a16="http://schemas.microsoft.com/office/drawing/2014/main" id="{19E07755-A977-CC3A-AAC3-32B363B0ACD1}"/>
              </a:ext>
            </a:extLst>
          </p:cNvPr>
          <p:cNvGrpSpPr/>
          <p:nvPr/>
        </p:nvGrpSpPr>
        <p:grpSpPr>
          <a:xfrm>
            <a:off x="8329027" y="2540945"/>
            <a:ext cx="618578" cy="608471"/>
            <a:chOff x="4435243" y="2194834"/>
            <a:chExt cx="4047614" cy="3981494"/>
          </a:xfrm>
          <a:solidFill>
            <a:srgbClr val="A1D3D0"/>
          </a:solidFill>
        </p:grpSpPr>
        <p:sp>
          <p:nvSpPr>
            <p:cNvPr id="168" name="Freeform: Shape 167">
              <a:extLst>
                <a:ext uri="{FF2B5EF4-FFF2-40B4-BE49-F238E27FC236}">
                  <a16:creationId xmlns:a16="http://schemas.microsoft.com/office/drawing/2014/main" id="{3CC385A5-EB18-CF1D-E3CB-C922B236AAD1}"/>
                </a:ext>
              </a:extLst>
            </p:cNvPr>
            <p:cNvSpPr/>
            <p:nvPr/>
          </p:nvSpPr>
          <p:spPr>
            <a:xfrm>
              <a:off x="4975162" y="2869606"/>
              <a:ext cx="3507695" cy="3104302"/>
            </a:xfrm>
            <a:custGeom>
              <a:avLst/>
              <a:gdLst>
                <a:gd name="connsiteX0" fmla="*/ 2361884 w 3507695"/>
                <a:gd name="connsiteY0" fmla="*/ 1484729 h 3104302"/>
                <a:gd name="connsiteX1" fmla="*/ 2226913 w 3507695"/>
                <a:gd name="connsiteY1" fmla="*/ 1484729 h 3104302"/>
                <a:gd name="connsiteX2" fmla="*/ 2166528 w 3507695"/>
                <a:gd name="connsiteY2" fmla="*/ 1522053 h 3104302"/>
                <a:gd name="connsiteX3" fmla="*/ 1965834 w 3507695"/>
                <a:gd name="connsiteY3" fmla="*/ 1923509 h 3104302"/>
                <a:gd name="connsiteX4" fmla="*/ 1615254 w 3507695"/>
                <a:gd name="connsiteY4" fmla="*/ 988592 h 3104302"/>
                <a:gd name="connsiteX5" fmla="*/ 1557075 w 3507695"/>
                <a:gd name="connsiteY5" fmla="*/ 944993 h 3104302"/>
                <a:gd name="connsiteX6" fmla="*/ 1493095 w 3507695"/>
                <a:gd name="connsiteY6" fmla="*/ 979551 h 3104302"/>
                <a:gd name="connsiteX7" fmla="*/ 1174998 w 3507695"/>
                <a:gd name="connsiteY7" fmla="*/ 1552194 h 3104302"/>
                <a:gd name="connsiteX8" fmla="*/ 337408 w 3507695"/>
                <a:gd name="connsiteY8" fmla="*/ 1552194 h 3104302"/>
                <a:gd name="connsiteX9" fmla="*/ 0 w 3507695"/>
                <a:gd name="connsiteY9" fmla="*/ 1889602 h 3104302"/>
                <a:gd name="connsiteX10" fmla="*/ 337408 w 3507695"/>
                <a:gd name="connsiteY10" fmla="*/ 2227010 h 3104302"/>
                <a:gd name="connsiteX11" fmla="*/ 607327 w 3507695"/>
                <a:gd name="connsiteY11" fmla="*/ 2227010 h 3104302"/>
                <a:gd name="connsiteX12" fmla="*/ 944735 w 3507695"/>
                <a:gd name="connsiteY12" fmla="*/ 2564418 h 3104302"/>
                <a:gd name="connsiteX13" fmla="*/ 607327 w 3507695"/>
                <a:gd name="connsiteY13" fmla="*/ 2901826 h 3104302"/>
                <a:gd name="connsiteX14" fmla="*/ 607327 w 3507695"/>
                <a:gd name="connsiteY14" fmla="*/ 2834337 h 3104302"/>
                <a:gd name="connsiteX15" fmla="*/ 440855 w 3507695"/>
                <a:gd name="connsiteY15" fmla="*/ 2834337 h 3104302"/>
                <a:gd name="connsiteX16" fmla="*/ 472379 w 3507695"/>
                <a:gd name="connsiteY16" fmla="*/ 2969332 h 3104302"/>
                <a:gd name="connsiteX17" fmla="*/ 440855 w 3507695"/>
                <a:gd name="connsiteY17" fmla="*/ 3104303 h 3104302"/>
                <a:gd name="connsiteX18" fmla="*/ 607327 w 3507695"/>
                <a:gd name="connsiteY18" fmla="*/ 3104303 h 3104302"/>
                <a:gd name="connsiteX19" fmla="*/ 607327 w 3507695"/>
                <a:gd name="connsiteY19" fmla="*/ 3036814 h 3104302"/>
                <a:gd name="connsiteX20" fmla="*/ 1079706 w 3507695"/>
                <a:gd name="connsiteY20" fmla="*/ 2564435 h 3104302"/>
                <a:gd name="connsiteX21" fmla="*/ 607327 w 3507695"/>
                <a:gd name="connsiteY21" fmla="*/ 2092056 h 3104302"/>
                <a:gd name="connsiteX22" fmla="*/ 337408 w 3507695"/>
                <a:gd name="connsiteY22" fmla="*/ 2092056 h 3104302"/>
                <a:gd name="connsiteX23" fmla="*/ 134948 w 3507695"/>
                <a:gd name="connsiteY23" fmla="*/ 1889597 h 3104302"/>
                <a:gd name="connsiteX24" fmla="*/ 337408 w 3507695"/>
                <a:gd name="connsiteY24" fmla="*/ 1687137 h 3104302"/>
                <a:gd name="connsiteX25" fmla="*/ 1214660 w 3507695"/>
                <a:gd name="connsiteY25" fmla="*/ 1687137 h 3104302"/>
                <a:gd name="connsiteX26" fmla="*/ 1273639 w 3507695"/>
                <a:gd name="connsiteY26" fmla="*/ 1652378 h 3104302"/>
                <a:gd name="connsiteX27" fmla="*/ 1540124 w 3507695"/>
                <a:gd name="connsiteY27" fmla="*/ 1172718 h 3104302"/>
                <a:gd name="connsiteX28" fmla="*/ 1893739 w 3507695"/>
                <a:gd name="connsiteY28" fmla="*/ 2115808 h 3104302"/>
                <a:gd name="connsiteX29" fmla="*/ 1953393 w 3507695"/>
                <a:gd name="connsiteY29" fmla="*/ 2159476 h 3104302"/>
                <a:gd name="connsiteX30" fmla="*/ 2017309 w 3507695"/>
                <a:gd name="connsiteY30" fmla="*/ 2122214 h 3104302"/>
                <a:gd name="connsiteX31" fmla="*/ 2268615 w 3507695"/>
                <a:gd name="connsiteY31" fmla="*/ 1619694 h 3104302"/>
                <a:gd name="connsiteX32" fmla="*/ 2361884 w 3507695"/>
                <a:gd name="connsiteY32" fmla="*/ 1619694 h 3104302"/>
                <a:gd name="connsiteX33" fmla="*/ 2726347 w 3507695"/>
                <a:gd name="connsiteY33" fmla="*/ 1409759 h 3104302"/>
                <a:gd name="connsiteX34" fmla="*/ 3344595 w 3507695"/>
                <a:gd name="connsiteY34" fmla="*/ 264245 h 3104302"/>
                <a:gd name="connsiteX35" fmla="*/ 3375359 w 3507695"/>
                <a:gd name="connsiteY35" fmla="*/ 418235 h 3104302"/>
                <a:gd name="connsiteX36" fmla="*/ 3507696 w 3507695"/>
                <a:gd name="connsiteY36" fmla="*/ 391718 h 3104302"/>
                <a:gd name="connsiteX37" fmla="*/ 3440207 w 3507695"/>
                <a:gd name="connsiteY37" fmla="*/ 54310 h 3104302"/>
                <a:gd name="connsiteX38" fmla="*/ 3406186 w 3507695"/>
                <a:gd name="connsiteY38" fmla="*/ 8207 h 3104302"/>
                <a:gd name="connsiteX39" fmla="*/ 3348967 w 3507695"/>
                <a:gd name="connsiteY39" fmla="*/ 4835 h 3104302"/>
                <a:gd name="connsiteX40" fmla="*/ 3011560 w 3507695"/>
                <a:gd name="connsiteY40" fmla="*/ 139806 h 3104302"/>
                <a:gd name="connsiteX41" fmla="*/ 3061697 w 3507695"/>
                <a:gd name="connsiteY41" fmla="*/ 265113 h 3104302"/>
                <a:gd name="connsiteX42" fmla="*/ 3226226 w 3507695"/>
                <a:gd name="connsiteY42" fmla="*/ 199322 h 3104302"/>
                <a:gd name="connsiteX43" fmla="*/ 2608720 w 3507695"/>
                <a:gd name="connsiteY43" fmla="*/ 1343465 h 3104302"/>
                <a:gd name="connsiteX44" fmla="*/ 2361884 w 3507695"/>
                <a:gd name="connsiteY44" fmla="*/ 1484757 h 310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07695" h="3104302">
                  <a:moveTo>
                    <a:pt x="2361884" y="1484729"/>
                  </a:moveTo>
                  <a:lnTo>
                    <a:pt x="2226913" y="1484729"/>
                  </a:lnTo>
                  <a:cubicBezTo>
                    <a:pt x="2201327" y="1484729"/>
                    <a:pt x="2177981" y="1499170"/>
                    <a:pt x="2166528" y="1522053"/>
                  </a:cubicBezTo>
                  <a:lnTo>
                    <a:pt x="1965834" y="1923509"/>
                  </a:lnTo>
                  <a:lnTo>
                    <a:pt x="1615254" y="988592"/>
                  </a:lnTo>
                  <a:cubicBezTo>
                    <a:pt x="1606012" y="964035"/>
                    <a:pt x="1583261" y="946958"/>
                    <a:pt x="1557075" y="944993"/>
                  </a:cubicBezTo>
                  <a:cubicBezTo>
                    <a:pt x="1531020" y="942964"/>
                    <a:pt x="1505862" y="956468"/>
                    <a:pt x="1493095" y="979551"/>
                  </a:cubicBezTo>
                  <a:lnTo>
                    <a:pt x="1174998" y="1552194"/>
                  </a:lnTo>
                  <a:lnTo>
                    <a:pt x="337408" y="1552194"/>
                  </a:lnTo>
                  <a:cubicBezTo>
                    <a:pt x="151356" y="1552194"/>
                    <a:pt x="0" y="1703550"/>
                    <a:pt x="0" y="1889602"/>
                  </a:cubicBezTo>
                  <a:cubicBezTo>
                    <a:pt x="0" y="2075654"/>
                    <a:pt x="151356" y="2227010"/>
                    <a:pt x="337408" y="2227010"/>
                  </a:cubicBezTo>
                  <a:lnTo>
                    <a:pt x="607327" y="2227010"/>
                  </a:lnTo>
                  <a:cubicBezTo>
                    <a:pt x="793379" y="2227010"/>
                    <a:pt x="944735" y="2378366"/>
                    <a:pt x="944735" y="2564418"/>
                  </a:cubicBezTo>
                  <a:cubicBezTo>
                    <a:pt x="944735" y="2750470"/>
                    <a:pt x="793379" y="2901826"/>
                    <a:pt x="607327" y="2901826"/>
                  </a:cubicBezTo>
                  <a:lnTo>
                    <a:pt x="607327" y="2834337"/>
                  </a:lnTo>
                  <a:lnTo>
                    <a:pt x="440855" y="2834337"/>
                  </a:lnTo>
                  <a:cubicBezTo>
                    <a:pt x="460903" y="2876686"/>
                    <a:pt x="472379" y="2921960"/>
                    <a:pt x="472379" y="2969332"/>
                  </a:cubicBezTo>
                  <a:cubicBezTo>
                    <a:pt x="472379" y="3016703"/>
                    <a:pt x="460903" y="3061977"/>
                    <a:pt x="440855" y="3104303"/>
                  </a:cubicBezTo>
                  <a:lnTo>
                    <a:pt x="607327" y="3104303"/>
                  </a:lnTo>
                  <a:lnTo>
                    <a:pt x="607327" y="3036814"/>
                  </a:lnTo>
                  <a:cubicBezTo>
                    <a:pt x="867806" y="3036814"/>
                    <a:pt x="1079706" y="2824845"/>
                    <a:pt x="1079706" y="2564435"/>
                  </a:cubicBezTo>
                  <a:cubicBezTo>
                    <a:pt x="1079706" y="2304026"/>
                    <a:pt x="867806" y="2092056"/>
                    <a:pt x="607327" y="2092056"/>
                  </a:cubicBezTo>
                  <a:lnTo>
                    <a:pt x="337408" y="2092056"/>
                  </a:lnTo>
                  <a:cubicBezTo>
                    <a:pt x="225788" y="2092056"/>
                    <a:pt x="134948" y="2001216"/>
                    <a:pt x="134948" y="1889597"/>
                  </a:cubicBezTo>
                  <a:cubicBezTo>
                    <a:pt x="134948" y="1777977"/>
                    <a:pt x="225788" y="1687137"/>
                    <a:pt x="337408" y="1687137"/>
                  </a:cubicBezTo>
                  <a:lnTo>
                    <a:pt x="1214660" y="1687137"/>
                  </a:lnTo>
                  <a:cubicBezTo>
                    <a:pt x="1239149" y="1687137"/>
                    <a:pt x="1261764" y="1673832"/>
                    <a:pt x="1273639" y="1652378"/>
                  </a:cubicBezTo>
                  <a:lnTo>
                    <a:pt x="1540124" y="1172718"/>
                  </a:lnTo>
                  <a:lnTo>
                    <a:pt x="1893739" y="2115808"/>
                  </a:lnTo>
                  <a:cubicBezTo>
                    <a:pt x="1903181" y="2140925"/>
                    <a:pt x="1926601" y="2158047"/>
                    <a:pt x="1953393" y="2159476"/>
                  </a:cubicBezTo>
                  <a:cubicBezTo>
                    <a:pt x="1980853" y="2161036"/>
                    <a:pt x="2005296" y="2146257"/>
                    <a:pt x="2017309" y="2122214"/>
                  </a:cubicBezTo>
                  <a:lnTo>
                    <a:pt x="2268615" y="1619694"/>
                  </a:lnTo>
                  <a:lnTo>
                    <a:pt x="2361884" y="1619694"/>
                  </a:lnTo>
                  <a:cubicBezTo>
                    <a:pt x="2510605" y="1619694"/>
                    <a:pt x="2649777" y="1540061"/>
                    <a:pt x="2726347" y="1409759"/>
                  </a:cubicBezTo>
                  <a:lnTo>
                    <a:pt x="3344595" y="264245"/>
                  </a:lnTo>
                  <a:lnTo>
                    <a:pt x="3375359" y="418235"/>
                  </a:lnTo>
                  <a:lnTo>
                    <a:pt x="3507696" y="391718"/>
                  </a:lnTo>
                  <a:lnTo>
                    <a:pt x="3440207" y="54310"/>
                  </a:lnTo>
                  <a:cubicBezTo>
                    <a:pt x="3436298" y="34662"/>
                    <a:pt x="3423800" y="17808"/>
                    <a:pt x="3406186" y="8207"/>
                  </a:cubicBezTo>
                  <a:cubicBezTo>
                    <a:pt x="3388572" y="-1366"/>
                    <a:pt x="3367518" y="-2663"/>
                    <a:pt x="3348967" y="4835"/>
                  </a:cubicBezTo>
                  <a:lnTo>
                    <a:pt x="3011560" y="139806"/>
                  </a:lnTo>
                  <a:lnTo>
                    <a:pt x="3061697" y="265113"/>
                  </a:lnTo>
                  <a:lnTo>
                    <a:pt x="3226226" y="199322"/>
                  </a:lnTo>
                  <a:lnTo>
                    <a:pt x="2608720" y="1343465"/>
                  </a:lnTo>
                  <a:cubicBezTo>
                    <a:pt x="2557577" y="1430642"/>
                    <a:pt x="2462965" y="1484757"/>
                    <a:pt x="2361884" y="1484757"/>
                  </a:cubicBezTo>
                  <a:close/>
                </a:path>
              </a:pathLst>
            </a:custGeom>
            <a:grpFill/>
            <a:ln w="5715" cap="flat">
              <a:noFill/>
              <a:prstDash val="solid"/>
              <a:miter/>
            </a:ln>
          </p:spPr>
          <p:txBody>
            <a:bodyPr rtlCol="0" anchor="ctr"/>
            <a:lstStyle/>
            <a:p>
              <a:endParaRPr lang="en-US" sz="1090"/>
            </a:p>
          </p:txBody>
        </p:sp>
        <p:sp>
          <p:nvSpPr>
            <p:cNvPr id="169" name="Freeform: Shape 168">
              <a:extLst>
                <a:ext uri="{FF2B5EF4-FFF2-40B4-BE49-F238E27FC236}">
                  <a16:creationId xmlns:a16="http://schemas.microsoft.com/office/drawing/2014/main" id="{608C1C7F-5228-AFF0-4C6A-805836557FE8}"/>
                </a:ext>
              </a:extLst>
            </p:cNvPr>
            <p:cNvSpPr/>
            <p:nvPr/>
          </p:nvSpPr>
          <p:spPr>
            <a:xfrm>
              <a:off x="4435243" y="5501513"/>
              <a:ext cx="944758" cy="674815"/>
            </a:xfrm>
            <a:custGeom>
              <a:avLst/>
              <a:gdLst>
                <a:gd name="connsiteX0" fmla="*/ 944758 w 944758"/>
                <a:gd name="connsiteY0" fmla="*/ 337408 h 674815"/>
                <a:gd name="connsiteX1" fmla="*/ 472379 w 944758"/>
                <a:gd name="connsiteY1" fmla="*/ 674816 h 674815"/>
                <a:gd name="connsiteX2" fmla="*/ 0 w 944758"/>
                <a:gd name="connsiteY2" fmla="*/ 337408 h 674815"/>
                <a:gd name="connsiteX3" fmla="*/ 472379 w 944758"/>
                <a:gd name="connsiteY3" fmla="*/ 0 h 674815"/>
                <a:gd name="connsiteX4" fmla="*/ 944758 w 944758"/>
                <a:gd name="connsiteY4" fmla="*/ 337408 h 674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758" h="674815">
                  <a:moveTo>
                    <a:pt x="944758" y="337408"/>
                  </a:moveTo>
                  <a:cubicBezTo>
                    <a:pt x="944758" y="523745"/>
                    <a:pt x="733257" y="674816"/>
                    <a:pt x="472379" y="674816"/>
                  </a:cubicBezTo>
                  <a:cubicBezTo>
                    <a:pt x="211478" y="674816"/>
                    <a:pt x="0" y="523745"/>
                    <a:pt x="0" y="337408"/>
                  </a:cubicBezTo>
                  <a:cubicBezTo>
                    <a:pt x="0" y="151070"/>
                    <a:pt x="211478" y="0"/>
                    <a:pt x="472379" y="0"/>
                  </a:cubicBezTo>
                  <a:cubicBezTo>
                    <a:pt x="733257" y="0"/>
                    <a:pt x="944758" y="151070"/>
                    <a:pt x="944758" y="337408"/>
                  </a:cubicBezTo>
                </a:path>
              </a:pathLst>
            </a:custGeom>
            <a:grpFill/>
            <a:ln w="5715" cap="flat">
              <a:noFill/>
              <a:prstDash val="solid"/>
              <a:miter/>
            </a:ln>
          </p:spPr>
          <p:txBody>
            <a:bodyPr rtlCol="0" anchor="ctr"/>
            <a:lstStyle/>
            <a:p>
              <a:endParaRPr lang="en-US" sz="1090"/>
            </a:p>
          </p:txBody>
        </p:sp>
        <p:sp>
          <p:nvSpPr>
            <p:cNvPr id="170" name="Freeform: Shape 169">
              <a:extLst>
                <a:ext uri="{FF2B5EF4-FFF2-40B4-BE49-F238E27FC236}">
                  <a16:creationId xmlns:a16="http://schemas.microsoft.com/office/drawing/2014/main" id="{518B5B35-EA53-56AC-26C9-2EA4DD53A307}"/>
                </a:ext>
              </a:extLst>
            </p:cNvPr>
            <p:cNvSpPr/>
            <p:nvPr/>
          </p:nvSpPr>
          <p:spPr>
            <a:xfrm>
              <a:off x="5521504" y="2194834"/>
              <a:ext cx="2253073" cy="2429650"/>
            </a:xfrm>
            <a:custGeom>
              <a:avLst/>
              <a:gdLst>
                <a:gd name="connsiteX0" fmla="*/ 1275645 w 2253075"/>
                <a:gd name="connsiteY0" fmla="*/ 29 h 2429652"/>
                <a:gd name="connsiteX1" fmla="*/ 389649 w 2253075"/>
                <a:gd name="connsiteY1" fmla="*/ 1484671 h 2429652"/>
                <a:gd name="connsiteX2" fmla="*/ 113163 w 2253075"/>
                <a:gd name="connsiteY2" fmla="*/ 1926892 h 2429652"/>
                <a:gd name="connsiteX3" fmla="*/ 0 w 2253075"/>
                <a:gd name="connsiteY3" fmla="*/ 2159510 h 2429652"/>
                <a:gd name="connsiteX4" fmla="*/ 588874 w 2253075"/>
                <a:gd name="connsiteY4" fmla="*/ 2159510 h 2429652"/>
                <a:gd name="connsiteX5" fmla="*/ 887683 w 2253075"/>
                <a:gd name="connsiteY5" fmla="*/ 1621540 h 2429652"/>
                <a:gd name="connsiteX6" fmla="*/ 1015624 w 2253075"/>
                <a:gd name="connsiteY6" fmla="*/ 1552583 h 2429652"/>
                <a:gd name="connsiteX7" fmla="*/ 1132022 w 2253075"/>
                <a:gd name="connsiteY7" fmla="*/ 1639782 h 2429652"/>
                <a:gd name="connsiteX8" fmla="*/ 1428264 w 2253075"/>
                <a:gd name="connsiteY8" fmla="*/ 2429652 h 2429652"/>
                <a:gd name="connsiteX9" fmla="*/ 1559801 w 2253075"/>
                <a:gd name="connsiteY9" fmla="*/ 2166671 h 2429652"/>
                <a:gd name="connsiteX10" fmla="*/ 1680553 w 2253075"/>
                <a:gd name="connsiteY10" fmla="*/ 2091976 h 2429652"/>
                <a:gd name="connsiteX11" fmla="*/ 1815524 w 2253075"/>
                <a:gd name="connsiteY11" fmla="*/ 2091976 h 2429652"/>
                <a:gd name="connsiteX12" fmla="*/ 2004273 w 2253075"/>
                <a:gd name="connsiteY12" fmla="*/ 1983991 h 2429652"/>
                <a:gd name="connsiteX13" fmla="*/ 2253076 w 2253075"/>
                <a:gd name="connsiteY13" fmla="*/ 1522950 h 2429652"/>
                <a:gd name="connsiteX14" fmla="*/ 2229124 w 2253075"/>
                <a:gd name="connsiteY14" fmla="*/ 1484643 h 2429652"/>
                <a:gd name="connsiteX15" fmla="*/ 1343128 w 2253075"/>
                <a:gd name="connsiteY15" fmla="*/ 0 h 24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3075" h="2429652">
                  <a:moveTo>
                    <a:pt x="1275645" y="29"/>
                  </a:moveTo>
                  <a:lnTo>
                    <a:pt x="389649" y="1484671"/>
                  </a:lnTo>
                  <a:lnTo>
                    <a:pt x="113163" y="1926892"/>
                  </a:lnTo>
                  <a:cubicBezTo>
                    <a:pt x="66260" y="2001924"/>
                    <a:pt x="29090" y="2079946"/>
                    <a:pt x="0" y="2159510"/>
                  </a:cubicBezTo>
                  <a:lnTo>
                    <a:pt x="588874" y="2159510"/>
                  </a:lnTo>
                  <a:lnTo>
                    <a:pt x="887683" y="1621540"/>
                  </a:lnTo>
                  <a:cubicBezTo>
                    <a:pt x="913269" y="1575574"/>
                    <a:pt x="963538" y="1548319"/>
                    <a:pt x="1015624" y="1552583"/>
                  </a:cubicBezTo>
                  <a:cubicBezTo>
                    <a:pt x="1068128" y="1556492"/>
                    <a:pt x="1113539" y="1590513"/>
                    <a:pt x="1132022" y="1639782"/>
                  </a:cubicBezTo>
                  <a:lnTo>
                    <a:pt x="1428264" y="2429652"/>
                  </a:lnTo>
                  <a:lnTo>
                    <a:pt x="1559801" y="2166671"/>
                  </a:lnTo>
                  <a:cubicBezTo>
                    <a:pt x="1582706" y="2120860"/>
                    <a:pt x="1629473" y="2091976"/>
                    <a:pt x="1680553" y="2091976"/>
                  </a:cubicBezTo>
                  <a:lnTo>
                    <a:pt x="1815524" y="2091976"/>
                  </a:lnTo>
                  <a:cubicBezTo>
                    <a:pt x="1892791" y="2091976"/>
                    <a:pt x="1965143" y="2050611"/>
                    <a:pt x="2004273" y="1983991"/>
                  </a:cubicBezTo>
                  <a:lnTo>
                    <a:pt x="2253076" y="1522950"/>
                  </a:lnTo>
                  <a:lnTo>
                    <a:pt x="2229124" y="1484643"/>
                  </a:lnTo>
                  <a:lnTo>
                    <a:pt x="1343128" y="0"/>
                  </a:lnTo>
                  <a:close/>
                </a:path>
              </a:pathLst>
            </a:custGeom>
            <a:grpFill/>
            <a:ln w="5715" cap="flat">
              <a:noFill/>
              <a:prstDash val="solid"/>
              <a:miter/>
            </a:ln>
          </p:spPr>
          <p:txBody>
            <a:bodyPr rtlCol="0" anchor="ctr"/>
            <a:lstStyle/>
            <a:p>
              <a:endParaRPr lang="en-US" sz="1090"/>
            </a:p>
          </p:txBody>
        </p:sp>
        <p:sp>
          <p:nvSpPr>
            <p:cNvPr id="171" name="Freeform: Shape 170">
              <a:extLst>
                <a:ext uri="{FF2B5EF4-FFF2-40B4-BE49-F238E27FC236}">
                  <a16:creationId xmlns:a16="http://schemas.microsoft.com/office/drawing/2014/main" id="{674CB769-6477-1CA0-46AD-2FEB6E318406}"/>
                </a:ext>
              </a:extLst>
            </p:cNvPr>
            <p:cNvSpPr/>
            <p:nvPr/>
          </p:nvSpPr>
          <p:spPr>
            <a:xfrm>
              <a:off x="5448434" y="3981037"/>
              <a:ext cx="2765849" cy="2060354"/>
            </a:xfrm>
            <a:custGeom>
              <a:avLst/>
              <a:gdLst>
                <a:gd name="connsiteX0" fmla="*/ 2578641 w 2765849"/>
                <a:gd name="connsiteY0" fmla="*/ 140640 h 2060354"/>
                <a:gd name="connsiteX1" fmla="*/ 2490705 w 2765849"/>
                <a:gd name="connsiteY1" fmla="*/ 0 h 2060354"/>
                <a:gd name="connsiteX2" fmla="*/ 2312426 w 2765849"/>
                <a:gd name="connsiteY2" fmla="*/ 330333 h 2060354"/>
                <a:gd name="connsiteX3" fmla="*/ 1888578 w 2765849"/>
                <a:gd name="connsiteY3" fmla="*/ 575723 h 2060354"/>
                <a:gd name="connsiteX4" fmla="*/ 1837029 w 2765849"/>
                <a:gd name="connsiteY4" fmla="*/ 575723 h 2060354"/>
                <a:gd name="connsiteX5" fmla="*/ 1604411 w 2765849"/>
                <a:gd name="connsiteY5" fmla="*/ 1041027 h 2060354"/>
                <a:gd name="connsiteX6" fmla="*/ 1476612 w 2765849"/>
                <a:gd name="connsiteY6" fmla="*/ 1115454 h 2060354"/>
                <a:gd name="connsiteX7" fmla="*/ 1357312 w 2765849"/>
                <a:gd name="connsiteY7" fmla="*/ 1028054 h 2060354"/>
                <a:gd name="connsiteX8" fmla="*/ 1055000 w 2765849"/>
                <a:gd name="connsiteY8" fmla="*/ 221782 h 2060354"/>
                <a:gd name="connsiteX9" fmla="*/ 859438 w 2765849"/>
                <a:gd name="connsiteY9" fmla="*/ 573900 h 2060354"/>
                <a:gd name="connsiteX10" fmla="*/ 741360 w 2765849"/>
                <a:gd name="connsiteY10" fmla="*/ 643217 h 2060354"/>
                <a:gd name="connsiteX11" fmla="*/ 9040 w 2765849"/>
                <a:gd name="connsiteY11" fmla="*/ 643217 h 2060354"/>
                <a:gd name="connsiteX12" fmla="*/ 6343 w 2765849"/>
                <a:gd name="connsiteY12" fmla="*/ 913137 h 2060354"/>
                <a:gd name="connsiteX13" fmla="*/ 134016 w 2765849"/>
                <a:gd name="connsiteY13" fmla="*/ 913137 h 2060354"/>
                <a:gd name="connsiteX14" fmla="*/ 673883 w 2765849"/>
                <a:gd name="connsiteY14" fmla="*/ 1453004 h 2060354"/>
                <a:gd name="connsiteX15" fmla="*/ 540878 w 2765849"/>
                <a:gd name="connsiteY15" fmla="*/ 1806751 h 2060354"/>
                <a:gd name="connsiteX16" fmla="*/ 546547 w 2765849"/>
                <a:gd name="connsiteY16" fmla="*/ 1811061 h 2060354"/>
                <a:gd name="connsiteX17" fmla="*/ 1348705 w 2765849"/>
                <a:gd name="connsiteY17" fmla="*/ 2060355 h 2060354"/>
                <a:gd name="connsiteX18" fmla="*/ 1416193 w 2765849"/>
                <a:gd name="connsiteY18" fmla="*/ 2060355 h 2060354"/>
                <a:gd name="connsiteX19" fmla="*/ 2218351 w 2765849"/>
                <a:gd name="connsiteY19" fmla="*/ 1811083 h 2060354"/>
                <a:gd name="connsiteX20" fmla="*/ 2578618 w 2765849"/>
                <a:gd name="connsiteY20" fmla="*/ 140646 h 206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5849" h="2060354">
                  <a:moveTo>
                    <a:pt x="2578641" y="140640"/>
                  </a:moveTo>
                  <a:lnTo>
                    <a:pt x="2490705" y="0"/>
                  </a:lnTo>
                  <a:lnTo>
                    <a:pt x="2312426" y="330333"/>
                  </a:lnTo>
                  <a:cubicBezTo>
                    <a:pt x="2222545" y="483323"/>
                    <a:pt x="2061057" y="575723"/>
                    <a:pt x="1888578" y="575723"/>
                  </a:cubicBezTo>
                  <a:lnTo>
                    <a:pt x="1837029" y="575723"/>
                  </a:lnTo>
                  <a:lnTo>
                    <a:pt x="1604411" y="1041027"/>
                  </a:lnTo>
                  <a:cubicBezTo>
                    <a:pt x="1580391" y="1088999"/>
                    <a:pt x="1529848" y="1118825"/>
                    <a:pt x="1476612" y="1115454"/>
                  </a:cubicBezTo>
                  <a:cubicBezTo>
                    <a:pt x="1423034" y="1112619"/>
                    <a:pt x="1376200" y="1078329"/>
                    <a:pt x="1357312" y="1028054"/>
                  </a:cubicBezTo>
                  <a:lnTo>
                    <a:pt x="1055000" y="221782"/>
                  </a:lnTo>
                  <a:lnTo>
                    <a:pt x="859438" y="573900"/>
                  </a:lnTo>
                  <a:cubicBezTo>
                    <a:pt x="835572" y="616631"/>
                    <a:pt x="790429" y="643217"/>
                    <a:pt x="741360" y="643217"/>
                  </a:cubicBezTo>
                  <a:lnTo>
                    <a:pt x="9040" y="643217"/>
                  </a:lnTo>
                  <a:cubicBezTo>
                    <a:pt x="-1830" y="733320"/>
                    <a:pt x="-3104" y="823731"/>
                    <a:pt x="6343" y="913137"/>
                  </a:cubicBezTo>
                  <a:lnTo>
                    <a:pt x="134016" y="913137"/>
                  </a:lnTo>
                  <a:cubicBezTo>
                    <a:pt x="431687" y="913137"/>
                    <a:pt x="673883" y="1155333"/>
                    <a:pt x="673883" y="1453004"/>
                  </a:cubicBezTo>
                  <a:cubicBezTo>
                    <a:pt x="673883" y="1588313"/>
                    <a:pt x="623477" y="1711877"/>
                    <a:pt x="540878" y="1806751"/>
                  </a:cubicBezTo>
                  <a:cubicBezTo>
                    <a:pt x="542844" y="1808157"/>
                    <a:pt x="544581" y="1809723"/>
                    <a:pt x="546547" y="1811061"/>
                  </a:cubicBezTo>
                  <a:cubicBezTo>
                    <a:pt x="784903" y="1977264"/>
                    <a:pt x="1066835" y="2060355"/>
                    <a:pt x="1348705" y="2060355"/>
                  </a:cubicBezTo>
                  <a:lnTo>
                    <a:pt x="1416193" y="2060355"/>
                  </a:lnTo>
                  <a:cubicBezTo>
                    <a:pt x="1698057" y="2060355"/>
                    <a:pt x="1980012" y="1977287"/>
                    <a:pt x="2218351" y="1811083"/>
                  </a:cubicBezTo>
                  <a:cubicBezTo>
                    <a:pt x="2774266" y="1423446"/>
                    <a:pt x="2929811" y="702316"/>
                    <a:pt x="2578618" y="140646"/>
                  </a:cubicBezTo>
                  <a:close/>
                </a:path>
              </a:pathLst>
            </a:custGeom>
            <a:grpFill/>
            <a:ln w="5715" cap="flat">
              <a:noFill/>
              <a:prstDash val="solid"/>
              <a:miter/>
            </a:ln>
          </p:spPr>
          <p:txBody>
            <a:bodyPr rtlCol="0" anchor="ctr"/>
            <a:lstStyle/>
            <a:p>
              <a:endParaRPr lang="en-US" sz="1090"/>
            </a:p>
          </p:txBody>
        </p:sp>
        <p:sp>
          <p:nvSpPr>
            <p:cNvPr id="172" name="Freeform: Shape 171">
              <a:extLst>
                <a:ext uri="{FF2B5EF4-FFF2-40B4-BE49-F238E27FC236}">
                  <a16:creationId xmlns:a16="http://schemas.microsoft.com/office/drawing/2014/main" id="{5ABC23F4-CAD6-8AC8-6FF6-FBA62C6C1E7B}"/>
                </a:ext>
              </a:extLst>
            </p:cNvPr>
            <p:cNvSpPr/>
            <p:nvPr/>
          </p:nvSpPr>
          <p:spPr>
            <a:xfrm>
              <a:off x="5515601" y="5164150"/>
              <a:ext cx="336802" cy="445724"/>
            </a:xfrm>
            <a:custGeom>
              <a:avLst/>
              <a:gdLst>
                <a:gd name="connsiteX0" fmla="*/ 336802 w 336802"/>
                <a:gd name="connsiteY0" fmla="*/ 269919 h 445724"/>
                <a:gd name="connsiteX1" fmla="*/ 66883 w 336802"/>
                <a:gd name="connsiteY1" fmla="*/ 0 h 445724"/>
                <a:gd name="connsiteX2" fmla="*/ 0 w 336802"/>
                <a:gd name="connsiteY2" fmla="*/ 0 h 445724"/>
                <a:gd name="connsiteX3" fmla="*/ 269988 w 336802"/>
                <a:gd name="connsiteY3" fmla="*/ 445724 h 445724"/>
                <a:gd name="connsiteX4" fmla="*/ 336802 w 336802"/>
                <a:gd name="connsiteY4" fmla="*/ 269919 h 445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802" h="445724">
                  <a:moveTo>
                    <a:pt x="336802" y="269919"/>
                  </a:moveTo>
                  <a:cubicBezTo>
                    <a:pt x="336802" y="121061"/>
                    <a:pt x="215736" y="0"/>
                    <a:pt x="66883" y="0"/>
                  </a:cubicBezTo>
                  <a:lnTo>
                    <a:pt x="0" y="0"/>
                  </a:lnTo>
                  <a:cubicBezTo>
                    <a:pt x="56144" y="162094"/>
                    <a:pt x="146847" y="314056"/>
                    <a:pt x="269988" y="445724"/>
                  </a:cubicBezTo>
                  <a:cubicBezTo>
                    <a:pt x="311085" y="398330"/>
                    <a:pt x="336802" y="337339"/>
                    <a:pt x="336802" y="269919"/>
                  </a:cubicBezTo>
                  <a:close/>
                </a:path>
              </a:pathLst>
            </a:custGeom>
            <a:grpFill/>
            <a:ln w="5715" cap="flat">
              <a:noFill/>
              <a:prstDash val="solid"/>
              <a:miter/>
            </a:ln>
          </p:spPr>
          <p:txBody>
            <a:bodyPr rtlCol="0" anchor="ctr"/>
            <a:lstStyle/>
            <a:p>
              <a:endParaRPr lang="en-US" sz="1090"/>
            </a:p>
          </p:txBody>
        </p:sp>
      </p:grpSp>
      <p:grpSp>
        <p:nvGrpSpPr>
          <p:cNvPr id="176" name="Group 175">
            <a:extLst>
              <a:ext uri="{FF2B5EF4-FFF2-40B4-BE49-F238E27FC236}">
                <a16:creationId xmlns:a16="http://schemas.microsoft.com/office/drawing/2014/main" id="{4ED0AEFF-7614-5A69-A9FC-0AC4163BDB41}"/>
              </a:ext>
            </a:extLst>
          </p:cNvPr>
          <p:cNvGrpSpPr/>
          <p:nvPr/>
        </p:nvGrpSpPr>
        <p:grpSpPr>
          <a:xfrm>
            <a:off x="8207554" y="4051615"/>
            <a:ext cx="861525" cy="529794"/>
            <a:chOff x="5483334" y="2827833"/>
            <a:chExt cx="725101" cy="445901"/>
          </a:xfrm>
          <a:solidFill>
            <a:srgbClr val="A1D3D0"/>
          </a:solidFill>
        </p:grpSpPr>
        <p:grpSp>
          <p:nvGrpSpPr>
            <p:cNvPr id="177" name="Group 176">
              <a:extLst>
                <a:ext uri="{FF2B5EF4-FFF2-40B4-BE49-F238E27FC236}">
                  <a16:creationId xmlns:a16="http://schemas.microsoft.com/office/drawing/2014/main" id="{22BF050B-5805-98B1-E041-D4C09C478CB5}"/>
                </a:ext>
              </a:extLst>
            </p:cNvPr>
            <p:cNvGrpSpPr/>
            <p:nvPr/>
          </p:nvGrpSpPr>
          <p:grpSpPr>
            <a:xfrm>
              <a:off x="5483334" y="2827833"/>
              <a:ext cx="490415" cy="445549"/>
              <a:chOff x="4206832" y="1720877"/>
              <a:chExt cx="3778535" cy="3432846"/>
            </a:xfrm>
            <a:grpFill/>
          </p:grpSpPr>
          <p:sp>
            <p:nvSpPr>
              <p:cNvPr id="179" name="Freeform: Shape 178">
                <a:extLst>
                  <a:ext uri="{FF2B5EF4-FFF2-40B4-BE49-F238E27FC236}">
                    <a16:creationId xmlns:a16="http://schemas.microsoft.com/office/drawing/2014/main" id="{CFDBC1DD-D5DA-6C3B-D151-D4EFAD3CE90E}"/>
                  </a:ext>
                </a:extLst>
              </p:cNvPr>
              <p:cNvSpPr/>
              <p:nvPr/>
            </p:nvSpPr>
            <p:spPr>
              <a:xfrm>
                <a:off x="4652928" y="2232470"/>
                <a:ext cx="3332439" cy="1767086"/>
              </a:xfrm>
              <a:custGeom>
                <a:avLst/>
                <a:gdLst>
                  <a:gd name="connsiteX0" fmla="*/ 2596873 w 3332439"/>
                  <a:gd name="connsiteY0" fmla="*/ 75818 h 1767086"/>
                  <a:gd name="connsiteX1" fmla="*/ 2540346 w 3332439"/>
                  <a:gd name="connsiteY1" fmla="*/ 72784 h 1767086"/>
                  <a:gd name="connsiteX2" fmla="*/ 1957302 w 3332439"/>
                  <a:gd name="connsiteY2" fmla="*/ 79522 h 1767086"/>
                  <a:gd name="connsiteX3" fmla="*/ 1897249 w 3332439"/>
                  <a:gd name="connsiteY3" fmla="*/ 86265 h 1767086"/>
                  <a:gd name="connsiteX4" fmla="*/ 1313861 w 3332439"/>
                  <a:gd name="connsiteY4" fmla="*/ 156120 h 1767086"/>
                  <a:gd name="connsiteX5" fmla="*/ 1260221 w 3332439"/>
                  <a:gd name="connsiteY5" fmla="*/ 173156 h 1767086"/>
                  <a:gd name="connsiteX6" fmla="*/ 1132347 w 3332439"/>
                  <a:gd name="connsiteY6" fmla="*/ 165052 h 1767086"/>
                  <a:gd name="connsiteX7" fmla="*/ 441347 w 3332439"/>
                  <a:gd name="connsiteY7" fmla="*/ 600130 h 1767086"/>
                  <a:gd name="connsiteX8" fmla="*/ 379933 w 3332439"/>
                  <a:gd name="connsiteY8" fmla="*/ 643661 h 1767086"/>
                  <a:gd name="connsiteX9" fmla="*/ 0 w 3332439"/>
                  <a:gd name="connsiteY9" fmla="*/ 1143523 h 1767086"/>
                  <a:gd name="connsiteX10" fmla="*/ 578815 w 3332439"/>
                  <a:gd name="connsiteY10" fmla="*/ 1767087 h 1767086"/>
                  <a:gd name="connsiteX11" fmla="*/ 1040902 w 3332439"/>
                  <a:gd name="connsiteY11" fmla="*/ 1489395 h 1767086"/>
                  <a:gd name="connsiteX12" fmla="*/ 1102138 w 3332439"/>
                  <a:gd name="connsiteY12" fmla="*/ 1448899 h 1767086"/>
                  <a:gd name="connsiteX13" fmla="*/ 1720958 w 3332439"/>
                  <a:gd name="connsiteY13" fmla="*/ 1146249 h 1767086"/>
                  <a:gd name="connsiteX14" fmla="*/ 1791304 w 3332439"/>
                  <a:gd name="connsiteY14" fmla="*/ 1104924 h 1767086"/>
                  <a:gd name="connsiteX15" fmla="*/ 2776056 w 3332439"/>
                  <a:gd name="connsiteY15" fmla="*/ 672682 h 1767086"/>
                  <a:gd name="connsiteX16" fmla="*/ 2823290 w 3332439"/>
                  <a:gd name="connsiteY16" fmla="*/ 637431 h 1767086"/>
                  <a:gd name="connsiteX17" fmla="*/ 3332440 w 3332439"/>
                  <a:gd name="connsiteY17" fmla="*/ 186615 h 1767086"/>
                  <a:gd name="connsiteX18" fmla="*/ 2596747 w 3332439"/>
                  <a:gd name="connsiteY18" fmla="*/ 75956 h 1767086"/>
                  <a:gd name="connsiteX19" fmla="*/ 2952341 w 3332439"/>
                  <a:gd name="connsiteY19" fmla="*/ 137900 h 1767086"/>
                  <a:gd name="connsiteX20" fmla="*/ 2986071 w 3332439"/>
                  <a:gd name="connsiteY20" fmla="*/ 226974 h 1767086"/>
                  <a:gd name="connsiteX21" fmla="*/ 2337247 w 3332439"/>
                  <a:gd name="connsiteY21" fmla="*/ 538065 h 1767086"/>
                  <a:gd name="connsiteX22" fmla="*/ 1909221 w 3332439"/>
                  <a:gd name="connsiteY22" fmla="*/ 587671 h 1767086"/>
                  <a:gd name="connsiteX23" fmla="*/ 2070333 w 3332439"/>
                  <a:gd name="connsiteY23" fmla="*/ 653976 h 1767086"/>
                  <a:gd name="connsiteX24" fmla="*/ 2097662 w 3332439"/>
                  <a:gd name="connsiteY24" fmla="*/ 745416 h 1767086"/>
                  <a:gd name="connsiteX25" fmla="*/ 2006222 w 3332439"/>
                  <a:gd name="connsiteY25" fmla="*/ 772740 h 1767086"/>
                  <a:gd name="connsiteX26" fmla="*/ 817674 w 3332439"/>
                  <a:gd name="connsiteY26" fmla="*/ 1155199 h 1767086"/>
                  <a:gd name="connsiteX27" fmla="*/ 919921 w 3332439"/>
                  <a:gd name="connsiteY27" fmla="*/ 1264521 h 1767086"/>
                  <a:gd name="connsiteX28" fmla="*/ 899335 w 3332439"/>
                  <a:gd name="connsiteY28" fmla="*/ 1357636 h 1767086"/>
                  <a:gd name="connsiteX29" fmla="*/ 863057 w 3332439"/>
                  <a:gd name="connsiteY29" fmla="*/ 1368260 h 1767086"/>
                  <a:gd name="connsiteX30" fmla="*/ 806044 w 3332439"/>
                  <a:gd name="connsiteY30" fmla="*/ 1337050 h 1767086"/>
                  <a:gd name="connsiteX31" fmla="*/ 488192 w 3332439"/>
                  <a:gd name="connsiteY31" fmla="*/ 1217950 h 1767086"/>
                  <a:gd name="connsiteX32" fmla="*/ 303975 w 3332439"/>
                  <a:gd name="connsiteY32" fmla="*/ 1396098 h 1767086"/>
                  <a:gd name="connsiteX33" fmla="*/ 289973 w 3332439"/>
                  <a:gd name="connsiteY33" fmla="*/ 1397441 h 1767086"/>
                  <a:gd name="connsiteX34" fmla="*/ 224005 w 3332439"/>
                  <a:gd name="connsiteY34" fmla="*/ 1343794 h 1767086"/>
                  <a:gd name="connsiteX35" fmla="*/ 274457 w 3332439"/>
                  <a:gd name="connsiteY35" fmla="*/ 1264161 h 1767086"/>
                  <a:gd name="connsiteX36" fmla="*/ 398804 w 3332439"/>
                  <a:gd name="connsiteY36" fmla="*/ 935011 h 1767086"/>
                  <a:gd name="connsiteX37" fmla="*/ 464435 w 3332439"/>
                  <a:gd name="connsiteY37" fmla="*/ 865671 h 1767086"/>
                  <a:gd name="connsiteX38" fmla="*/ 533775 w 3332439"/>
                  <a:gd name="connsiteY38" fmla="*/ 931302 h 1767086"/>
                  <a:gd name="connsiteX39" fmla="*/ 526186 w 3332439"/>
                  <a:gd name="connsiteY39" fmla="*/ 1076389 h 1767086"/>
                  <a:gd name="connsiteX40" fmla="*/ 690515 w 3332439"/>
                  <a:gd name="connsiteY40" fmla="*/ 1092934 h 1767086"/>
                  <a:gd name="connsiteX41" fmla="*/ 1204551 w 3332439"/>
                  <a:gd name="connsiteY41" fmla="*/ 682637 h 1767086"/>
                  <a:gd name="connsiteX42" fmla="*/ 1291590 w 3332439"/>
                  <a:gd name="connsiteY42" fmla="*/ 313505 h 1767086"/>
                  <a:gd name="connsiteX43" fmla="*/ 1385059 w 3332439"/>
                  <a:gd name="connsiteY43" fmla="*/ 294257 h 1767086"/>
                  <a:gd name="connsiteX44" fmla="*/ 1404307 w 3332439"/>
                  <a:gd name="connsiteY44" fmla="*/ 387549 h 1767086"/>
                  <a:gd name="connsiteX45" fmla="*/ 1337493 w 3332439"/>
                  <a:gd name="connsiteY45" fmla="*/ 622041 h 1767086"/>
                  <a:gd name="connsiteX46" fmla="*/ 1736983 w 3332439"/>
                  <a:gd name="connsiteY46" fmla="*/ 555558 h 1767086"/>
                  <a:gd name="connsiteX47" fmla="*/ 2191457 w 3332439"/>
                  <a:gd name="connsiteY47" fmla="*/ 377079 h 1767086"/>
                  <a:gd name="connsiteX48" fmla="*/ 2340761 w 3332439"/>
                  <a:gd name="connsiteY48" fmla="*/ 195205 h 1767086"/>
                  <a:gd name="connsiteX49" fmla="*/ 2433539 w 3332439"/>
                  <a:gd name="connsiteY49" fmla="*/ 217310 h 1767086"/>
                  <a:gd name="connsiteX50" fmla="*/ 2411616 w 3332439"/>
                  <a:gd name="connsiteY50" fmla="*/ 310088 h 1767086"/>
                  <a:gd name="connsiteX51" fmla="*/ 2329286 w 3332439"/>
                  <a:gd name="connsiteY51" fmla="*/ 396973 h 1767086"/>
                  <a:gd name="connsiteX52" fmla="*/ 2375851 w 3332439"/>
                  <a:gd name="connsiteY52" fmla="*/ 408443 h 1767086"/>
                  <a:gd name="connsiteX53" fmla="*/ 2863078 w 3332439"/>
                  <a:gd name="connsiteY53" fmla="*/ 170916 h 1767086"/>
                  <a:gd name="connsiteX54" fmla="*/ 2952329 w 3332439"/>
                  <a:gd name="connsiteY54" fmla="*/ 137523 h 17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32439" h="1767086">
                    <a:moveTo>
                      <a:pt x="2596873" y="75818"/>
                    </a:moveTo>
                    <a:cubicBezTo>
                      <a:pt x="2578477" y="83253"/>
                      <a:pt x="2557737" y="82070"/>
                      <a:pt x="2540346" y="72784"/>
                    </a:cubicBezTo>
                    <a:cubicBezTo>
                      <a:pt x="2229256" y="-91368"/>
                      <a:pt x="1968446" y="72446"/>
                      <a:pt x="1957302" y="79522"/>
                    </a:cubicBezTo>
                    <a:cubicBezTo>
                      <a:pt x="1939580" y="90997"/>
                      <a:pt x="1917320" y="93523"/>
                      <a:pt x="1897249" y="86265"/>
                    </a:cubicBezTo>
                    <a:cubicBezTo>
                      <a:pt x="1541958" y="-43637"/>
                      <a:pt x="1322948" y="148016"/>
                      <a:pt x="1313861" y="156120"/>
                    </a:cubicBezTo>
                    <a:cubicBezTo>
                      <a:pt x="1299351" y="169116"/>
                      <a:pt x="1279440" y="175699"/>
                      <a:pt x="1260221" y="173156"/>
                    </a:cubicBezTo>
                    <a:cubicBezTo>
                      <a:pt x="1215346" y="167750"/>
                      <a:pt x="1172821" y="165052"/>
                      <a:pt x="1132347" y="165052"/>
                    </a:cubicBezTo>
                    <a:cubicBezTo>
                      <a:pt x="615071" y="165052"/>
                      <a:pt x="448605" y="581087"/>
                      <a:pt x="441347" y="600130"/>
                    </a:cubicBezTo>
                    <a:cubicBezTo>
                      <a:pt x="431568" y="625601"/>
                      <a:pt x="407257" y="642992"/>
                      <a:pt x="379933" y="643661"/>
                    </a:cubicBezTo>
                    <a:cubicBezTo>
                      <a:pt x="224714" y="647364"/>
                      <a:pt x="0" y="827546"/>
                      <a:pt x="0" y="1143523"/>
                    </a:cubicBezTo>
                    <a:cubicBezTo>
                      <a:pt x="0" y="1443492"/>
                      <a:pt x="221342" y="1767087"/>
                      <a:pt x="578815" y="1767087"/>
                    </a:cubicBezTo>
                    <a:cubicBezTo>
                      <a:pt x="914372" y="1767087"/>
                      <a:pt x="1035838" y="1500694"/>
                      <a:pt x="1040902" y="1489395"/>
                    </a:cubicBezTo>
                    <a:cubicBezTo>
                      <a:pt x="1051703" y="1465106"/>
                      <a:pt x="1075660" y="1449076"/>
                      <a:pt x="1102138" y="1448899"/>
                    </a:cubicBezTo>
                    <a:cubicBezTo>
                      <a:pt x="1589519" y="1444521"/>
                      <a:pt x="1715872" y="1158394"/>
                      <a:pt x="1720958" y="1146249"/>
                    </a:cubicBezTo>
                    <a:cubicBezTo>
                      <a:pt x="1732588" y="1118412"/>
                      <a:pt x="1761786" y="1101712"/>
                      <a:pt x="1791304" y="1104924"/>
                    </a:cubicBezTo>
                    <a:cubicBezTo>
                      <a:pt x="2500193" y="1189957"/>
                      <a:pt x="2773484" y="677751"/>
                      <a:pt x="2776056" y="672682"/>
                    </a:cubicBezTo>
                    <a:cubicBezTo>
                      <a:pt x="2785497" y="654291"/>
                      <a:pt x="2802888" y="641295"/>
                      <a:pt x="2823290" y="637431"/>
                    </a:cubicBezTo>
                    <a:cubicBezTo>
                      <a:pt x="3291989" y="546660"/>
                      <a:pt x="3330942" y="265265"/>
                      <a:pt x="3332440" y="186615"/>
                    </a:cubicBezTo>
                    <a:cubicBezTo>
                      <a:pt x="3062006" y="-104736"/>
                      <a:pt x="2601263" y="73921"/>
                      <a:pt x="2596747" y="75956"/>
                    </a:cubicBezTo>
                    <a:close/>
                    <a:moveTo>
                      <a:pt x="2952341" y="137900"/>
                    </a:moveTo>
                    <a:cubicBezTo>
                      <a:pt x="2986253" y="153262"/>
                      <a:pt x="3001272" y="193062"/>
                      <a:pt x="2986071" y="226974"/>
                    </a:cubicBezTo>
                    <a:cubicBezTo>
                      <a:pt x="2916730" y="381165"/>
                      <a:pt x="2691840" y="644524"/>
                      <a:pt x="2337247" y="538065"/>
                    </a:cubicBezTo>
                    <a:cubicBezTo>
                      <a:pt x="2136147" y="477834"/>
                      <a:pt x="1993586" y="532150"/>
                      <a:pt x="1909221" y="587671"/>
                    </a:cubicBezTo>
                    <a:cubicBezTo>
                      <a:pt x="1962531" y="603519"/>
                      <a:pt x="2016355" y="624796"/>
                      <a:pt x="2070333" y="653976"/>
                    </a:cubicBezTo>
                    <a:cubicBezTo>
                      <a:pt x="2103063" y="671698"/>
                      <a:pt x="2115385" y="712687"/>
                      <a:pt x="2097662" y="745416"/>
                    </a:cubicBezTo>
                    <a:cubicBezTo>
                      <a:pt x="2079934" y="778140"/>
                      <a:pt x="2038952" y="790468"/>
                      <a:pt x="2006222" y="772740"/>
                    </a:cubicBezTo>
                    <a:cubicBezTo>
                      <a:pt x="1502114" y="500940"/>
                      <a:pt x="981974" y="981269"/>
                      <a:pt x="817674" y="1155199"/>
                    </a:cubicBezTo>
                    <a:cubicBezTo>
                      <a:pt x="855290" y="1182700"/>
                      <a:pt x="890220" y="1218133"/>
                      <a:pt x="919921" y="1264521"/>
                    </a:cubicBezTo>
                    <a:cubicBezTo>
                      <a:pt x="939986" y="1295908"/>
                      <a:pt x="930722" y="1337742"/>
                      <a:pt x="899335" y="1357636"/>
                    </a:cubicBezTo>
                    <a:cubicBezTo>
                      <a:pt x="888037" y="1364711"/>
                      <a:pt x="875538" y="1368260"/>
                      <a:pt x="863057" y="1368260"/>
                    </a:cubicBezTo>
                    <a:cubicBezTo>
                      <a:pt x="840779" y="1368260"/>
                      <a:pt x="819034" y="1357298"/>
                      <a:pt x="806044" y="1337050"/>
                    </a:cubicBezTo>
                    <a:cubicBezTo>
                      <a:pt x="713598" y="1192301"/>
                      <a:pt x="553646" y="1205451"/>
                      <a:pt x="488192" y="1217950"/>
                    </a:cubicBezTo>
                    <a:cubicBezTo>
                      <a:pt x="423070" y="1368614"/>
                      <a:pt x="310713" y="1394760"/>
                      <a:pt x="303975" y="1396098"/>
                    </a:cubicBezTo>
                    <a:cubicBezTo>
                      <a:pt x="299238" y="1397104"/>
                      <a:pt x="294528" y="1397441"/>
                      <a:pt x="289973" y="1397441"/>
                    </a:cubicBezTo>
                    <a:cubicBezTo>
                      <a:pt x="258764" y="1397441"/>
                      <a:pt x="230749" y="1375672"/>
                      <a:pt x="224005" y="1343794"/>
                    </a:cubicBezTo>
                    <a:cubicBezTo>
                      <a:pt x="216416" y="1307852"/>
                      <a:pt x="239030" y="1272602"/>
                      <a:pt x="274457" y="1264161"/>
                    </a:cubicBezTo>
                    <a:cubicBezTo>
                      <a:pt x="282721" y="1261795"/>
                      <a:pt x="406737" y="1220630"/>
                      <a:pt x="398804" y="935011"/>
                    </a:cubicBezTo>
                    <a:cubicBezTo>
                      <a:pt x="397804" y="897732"/>
                      <a:pt x="427156" y="866677"/>
                      <a:pt x="464435" y="865671"/>
                    </a:cubicBezTo>
                    <a:cubicBezTo>
                      <a:pt x="502389" y="864825"/>
                      <a:pt x="532770" y="894023"/>
                      <a:pt x="533775" y="931302"/>
                    </a:cubicBezTo>
                    <a:cubicBezTo>
                      <a:pt x="535296" y="985955"/>
                      <a:pt x="532261" y="1033704"/>
                      <a:pt x="526186" y="1076389"/>
                    </a:cubicBezTo>
                    <a:cubicBezTo>
                      <a:pt x="576461" y="1073017"/>
                      <a:pt x="633474" y="1076726"/>
                      <a:pt x="690515" y="1092934"/>
                    </a:cubicBezTo>
                    <a:cubicBezTo>
                      <a:pt x="762553" y="1011964"/>
                      <a:pt x="952690" y="814911"/>
                      <a:pt x="1204551" y="682637"/>
                    </a:cubicBezTo>
                    <a:cubicBezTo>
                      <a:pt x="1182965" y="481538"/>
                      <a:pt x="1286704" y="320917"/>
                      <a:pt x="1291590" y="313505"/>
                    </a:cubicBezTo>
                    <a:cubicBezTo>
                      <a:pt x="1312176" y="282450"/>
                      <a:pt x="1354009" y="273855"/>
                      <a:pt x="1385059" y="294257"/>
                    </a:cubicBezTo>
                    <a:cubicBezTo>
                      <a:pt x="1416114" y="314842"/>
                      <a:pt x="1424710" y="356522"/>
                      <a:pt x="1404307" y="387549"/>
                    </a:cubicBezTo>
                    <a:cubicBezTo>
                      <a:pt x="1403456" y="388732"/>
                      <a:pt x="1339368" y="491470"/>
                      <a:pt x="1337493" y="622041"/>
                    </a:cubicBezTo>
                    <a:cubicBezTo>
                      <a:pt x="1461663" y="573801"/>
                      <a:pt x="1596634" y="545780"/>
                      <a:pt x="1736983" y="555558"/>
                    </a:cubicBezTo>
                    <a:cubicBezTo>
                      <a:pt x="1795184" y="494322"/>
                      <a:pt x="1947701" y="366940"/>
                      <a:pt x="2191457" y="377079"/>
                    </a:cubicBezTo>
                    <a:cubicBezTo>
                      <a:pt x="2232777" y="263716"/>
                      <a:pt x="2335692" y="198416"/>
                      <a:pt x="2340761" y="195205"/>
                    </a:cubicBezTo>
                    <a:cubicBezTo>
                      <a:pt x="2372479" y="175631"/>
                      <a:pt x="2413982" y="185586"/>
                      <a:pt x="2433539" y="217310"/>
                    </a:cubicBezTo>
                    <a:cubicBezTo>
                      <a:pt x="2453112" y="249029"/>
                      <a:pt x="2443317" y="290354"/>
                      <a:pt x="2411616" y="310088"/>
                    </a:cubicBezTo>
                    <a:cubicBezTo>
                      <a:pt x="2409758" y="311271"/>
                      <a:pt x="2358815" y="344332"/>
                      <a:pt x="2329286" y="396973"/>
                    </a:cubicBezTo>
                    <a:cubicBezTo>
                      <a:pt x="2344642" y="400676"/>
                      <a:pt x="2359821" y="403711"/>
                      <a:pt x="2375851" y="408443"/>
                    </a:cubicBezTo>
                    <a:cubicBezTo>
                      <a:pt x="2704664" y="507141"/>
                      <a:pt x="2856672" y="184729"/>
                      <a:pt x="2863078" y="170916"/>
                    </a:cubicBezTo>
                    <a:cubicBezTo>
                      <a:pt x="2878594" y="137186"/>
                      <a:pt x="2918422" y="121984"/>
                      <a:pt x="2952329" y="137523"/>
                    </a:cubicBezTo>
                    <a:close/>
                  </a:path>
                </a:pathLst>
              </a:custGeom>
              <a:grpFill/>
              <a:ln w="5715" cap="flat">
                <a:noFill/>
                <a:prstDash val="solid"/>
                <a:miter/>
              </a:ln>
            </p:spPr>
            <p:txBody>
              <a:bodyPr rtlCol="0" anchor="ctr"/>
              <a:lstStyle/>
              <a:p>
                <a:endParaRPr lang="en-US" sz="1090"/>
              </a:p>
            </p:txBody>
          </p:sp>
          <p:sp>
            <p:nvSpPr>
              <p:cNvPr id="180" name="Freeform: Shape 179">
                <a:extLst>
                  <a:ext uri="{FF2B5EF4-FFF2-40B4-BE49-F238E27FC236}">
                    <a16:creationId xmlns:a16="http://schemas.microsoft.com/office/drawing/2014/main" id="{BDCA8C0B-45E3-25A1-17E4-909C45817086}"/>
                  </a:ext>
                </a:extLst>
              </p:cNvPr>
              <p:cNvSpPr/>
              <p:nvPr/>
            </p:nvSpPr>
            <p:spPr>
              <a:xfrm>
                <a:off x="4206832" y="1720877"/>
                <a:ext cx="2390252" cy="3432846"/>
              </a:xfrm>
              <a:custGeom>
                <a:avLst/>
                <a:gdLst>
                  <a:gd name="connsiteX0" fmla="*/ 1590387 w 2390252"/>
                  <a:gd name="connsiteY0" fmla="*/ 2094456 h 3432846"/>
                  <a:gd name="connsiteX1" fmla="*/ 1025048 w 2390252"/>
                  <a:gd name="connsiteY1" fmla="*/ 2413651 h 3432846"/>
                  <a:gd name="connsiteX2" fmla="*/ 311244 w 2390252"/>
                  <a:gd name="connsiteY2" fmla="*/ 1655155 h 3432846"/>
                  <a:gd name="connsiteX3" fmla="*/ 779943 w 2390252"/>
                  <a:gd name="connsiteY3" fmla="*/ 1023877 h 3432846"/>
                  <a:gd name="connsiteX4" fmla="*/ 1506720 w 2390252"/>
                  <a:gd name="connsiteY4" fmla="*/ 545091 h 3432846"/>
                  <a:gd name="connsiteX5" fmla="*/ 1273565 w 2390252"/>
                  <a:gd name="connsiteY5" fmla="*/ 500040 h 3432846"/>
                  <a:gd name="connsiteX6" fmla="*/ 1015790 w 2390252"/>
                  <a:gd name="connsiteY6" fmla="*/ 338591 h 3432846"/>
                  <a:gd name="connsiteX7" fmla="*/ 874743 w 2390252"/>
                  <a:gd name="connsiteY7" fmla="*/ 0 h 3432846"/>
                  <a:gd name="connsiteX8" fmla="*/ 627593 w 2390252"/>
                  <a:gd name="connsiteY8" fmla="*/ 83513 h 3432846"/>
                  <a:gd name="connsiteX9" fmla="*/ 726468 w 2390252"/>
                  <a:gd name="connsiteY9" fmla="*/ 435769 h 3432846"/>
                  <a:gd name="connsiteX10" fmla="*/ 614780 w 2390252"/>
                  <a:gd name="connsiteY10" fmla="*/ 681245 h 3432846"/>
                  <a:gd name="connsiteX11" fmla="*/ 817 w 2390252"/>
                  <a:gd name="connsiteY11" fmla="*/ 1641194 h 3432846"/>
                  <a:gd name="connsiteX12" fmla="*/ 1013915 w 2390252"/>
                  <a:gd name="connsiteY12" fmla="*/ 2719614 h 3432846"/>
                  <a:gd name="connsiteX13" fmla="*/ 1665139 w 2390252"/>
                  <a:gd name="connsiteY13" fmla="*/ 2403792 h 3432846"/>
                  <a:gd name="connsiteX14" fmla="*/ 1750510 w 2390252"/>
                  <a:gd name="connsiteY14" fmla="*/ 2391808 h 3432846"/>
                  <a:gd name="connsiteX15" fmla="*/ 2178866 w 2390252"/>
                  <a:gd name="connsiteY15" fmla="*/ 3432846 h 3432846"/>
                  <a:gd name="connsiteX16" fmla="*/ 2390253 w 2390252"/>
                  <a:gd name="connsiteY16" fmla="*/ 3432846 h 3432846"/>
                  <a:gd name="connsiteX17" fmla="*/ 1952455 w 2390252"/>
                  <a:gd name="connsiteY17" fmla="*/ 2018041 h 3432846"/>
                  <a:gd name="connsiteX18" fmla="*/ 1590736 w 2390252"/>
                  <a:gd name="connsiteY18" fmla="*/ 2094633 h 343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0252" h="3432846">
                    <a:moveTo>
                      <a:pt x="1590387" y="2094456"/>
                    </a:moveTo>
                    <a:cubicBezTo>
                      <a:pt x="1536072" y="2188262"/>
                      <a:pt x="1369891" y="2413651"/>
                      <a:pt x="1025048" y="2413651"/>
                    </a:cubicBezTo>
                    <a:cubicBezTo>
                      <a:pt x="584056" y="2413651"/>
                      <a:pt x="311244" y="2019898"/>
                      <a:pt x="311244" y="1655155"/>
                    </a:cubicBezTo>
                    <a:cubicBezTo>
                      <a:pt x="311244" y="1304420"/>
                      <a:pt x="546097" y="1056395"/>
                      <a:pt x="779943" y="1023877"/>
                    </a:cubicBezTo>
                    <a:cubicBezTo>
                      <a:pt x="838813" y="907479"/>
                      <a:pt x="1046159" y="577124"/>
                      <a:pt x="1506720" y="545091"/>
                    </a:cubicBezTo>
                    <a:cubicBezTo>
                      <a:pt x="1435014" y="504257"/>
                      <a:pt x="1346945" y="496336"/>
                      <a:pt x="1273565" y="500040"/>
                    </a:cubicBezTo>
                    <a:cubicBezTo>
                      <a:pt x="1161539" y="505600"/>
                      <a:pt x="1057955" y="439655"/>
                      <a:pt x="1015790" y="338591"/>
                    </a:cubicBezTo>
                    <a:lnTo>
                      <a:pt x="874743" y="0"/>
                    </a:lnTo>
                    <a:lnTo>
                      <a:pt x="627593" y="83513"/>
                    </a:lnTo>
                    <a:lnTo>
                      <a:pt x="726468" y="435769"/>
                    </a:lnTo>
                    <a:cubicBezTo>
                      <a:pt x="754128" y="534284"/>
                      <a:pt x="707071" y="637537"/>
                      <a:pt x="614780" y="681245"/>
                    </a:cubicBezTo>
                    <a:cubicBezTo>
                      <a:pt x="422613" y="772171"/>
                      <a:pt x="-21586" y="1047520"/>
                      <a:pt x="817" y="1641194"/>
                    </a:cubicBezTo>
                    <a:cubicBezTo>
                      <a:pt x="31175" y="2444094"/>
                      <a:pt x="638554" y="2729044"/>
                      <a:pt x="1013915" y="2719614"/>
                    </a:cubicBezTo>
                    <a:cubicBezTo>
                      <a:pt x="1380681" y="2710664"/>
                      <a:pt x="1662453" y="2406832"/>
                      <a:pt x="1665139" y="2403792"/>
                    </a:cubicBezTo>
                    <a:cubicBezTo>
                      <a:pt x="1687062" y="2379841"/>
                      <a:pt x="1722826" y="2374771"/>
                      <a:pt x="1750510" y="2391808"/>
                    </a:cubicBezTo>
                    <a:cubicBezTo>
                      <a:pt x="1767386" y="2402272"/>
                      <a:pt x="2152212" y="2648583"/>
                      <a:pt x="2178866" y="3432846"/>
                    </a:cubicBezTo>
                    <a:lnTo>
                      <a:pt x="2390253" y="3432846"/>
                    </a:lnTo>
                    <a:cubicBezTo>
                      <a:pt x="2372708" y="2645662"/>
                      <a:pt x="2052999" y="2153892"/>
                      <a:pt x="1952455" y="2018041"/>
                    </a:cubicBezTo>
                    <a:cubicBezTo>
                      <a:pt x="1857643" y="2058697"/>
                      <a:pt x="1739217" y="2088901"/>
                      <a:pt x="1590736" y="2094633"/>
                    </a:cubicBezTo>
                    <a:close/>
                  </a:path>
                </a:pathLst>
              </a:custGeom>
              <a:grpFill/>
              <a:ln w="5715" cap="flat">
                <a:noFill/>
                <a:prstDash val="solid"/>
                <a:miter/>
              </a:ln>
            </p:spPr>
            <p:txBody>
              <a:bodyPr rtlCol="0" anchor="ctr"/>
              <a:lstStyle/>
              <a:p>
                <a:endParaRPr lang="en-US" sz="1090"/>
              </a:p>
            </p:txBody>
          </p:sp>
        </p:grpSp>
        <p:sp>
          <p:nvSpPr>
            <p:cNvPr id="178" name="Freeform: Shape 177">
              <a:extLst>
                <a:ext uri="{FF2B5EF4-FFF2-40B4-BE49-F238E27FC236}">
                  <a16:creationId xmlns:a16="http://schemas.microsoft.com/office/drawing/2014/main" id="{ADE964AB-D803-51F4-A7E3-967C5828D7FF}"/>
                </a:ext>
              </a:extLst>
            </p:cNvPr>
            <p:cNvSpPr/>
            <p:nvPr/>
          </p:nvSpPr>
          <p:spPr>
            <a:xfrm>
              <a:off x="5825760" y="2885978"/>
              <a:ext cx="382675" cy="387756"/>
            </a:xfrm>
            <a:custGeom>
              <a:avLst/>
              <a:gdLst>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681332 w 1619124"/>
                <a:gd name="connsiteY32" fmla="*/ 37970 h 1705813"/>
                <a:gd name="connsiteX33" fmla="*/ 366174 w 1619124"/>
                <a:gd name="connsiteY33" fmla="*/ 359420 h 1705813"/>
                <a:gd name="connsiteX34" fmla="*/ 366092 w 1619124"/>
                <a:gd name="connsiteY34" fmla="*/ 359505 h 1705813"/>
                <a:gd name="connsiteX35" fmla="*/ 139964 w 1619124"/>
                <a:gd name="connsiteY35" fmla="*/ 472917 h 1705813"/>
                <a:gd name="connsiteX36" fmla="*/ 130711 w 1619124"/>
                <a:gd name="connsiteY36" fmla="*/ 474327 h 1705813"/>
                <a:gd name="connsiteX37" fmla="*/ 10404 w 1619124"/>
                <a:gd name="connsiteY37" fmla="*/ 597145 h 1705813"/>
                <a:gd name="connsiteX38" fmla="*/ 1398633 w 1619124"/>
                <a:gd name="connsiteY38" fmla="*/ 1610583 h 1705813"/>
                <a:gd name="connsiteX39" fmla="*/ 1322600 w 1619124"/>
                <a:gd name="connsiteY39" fmla="*/ 1705813 h 1705813"/>
                <a:gd name="connsiteX40" fmla="*/ 653016 w 1619124"/>
                <a:gd name="connsiteY40" fmla="*/ 1705813 h 1705813"/>
                <a:gd name="connsiteX41" fmla="*/ 585611 w 1619124"/>
                <a:gd name="connsiteY41" fmla="*/ 1589104 h 1705813"/>
                <a:gd name="connsiteX42" fmla="*/ 930532 w 1619124"/>
                <a:gd name="connsiteY42" fmla="*/ 991631 h 1705813"/>
                <a:gd name="connsiteX43" fmla="*/ 932803 w 1619124"/>
                <a:gd name="connsiteY43" fmla="*/ 992959 h 1705813"/>
                <a:gd name="connsiteX44" fmla="*/ 1026933 w 1619124"/>
                <a:gd name="connsiteY44" fmla="*/ 980419 h 1705813"/>
                <a:gd name="connsiteX45" fmla="*/ 1044722 w 1619124"/>
                <a:gd name="connsiteY45" fmla="*/ 990686 h 1705813"/>
                <a:gd name="connsiteX46" fmla="*/ 1044565 w 1619124"/>
                <a:gd name="connsiteY46" fmla="*/ 990925 h 1705813"/>
                <a:gd name="connsiteX47" fmla="*/ 1045033 w 1619124"/>
                <a:gd name="connsiteY47" fmla="*/ 995157 h 1705813"/>
                <a:gd name="connsiteX48" fmla="*/ 1055850 w 1619124"/>
                <a:gd name="connsiteY48" fmla="*/ 1010124 h 1705813"/>
                <a:gd name="connsiteX49" fmla="*/ 1055932 w 1619124"/>
                <a:gd name="connsiteY49" fmla="*/ 1010206 h 1705813"/>
                <a:gd name="connsiteX50" fmla="*/ 1390127 w 1619124"/>
                <a:gd name="connsiteY50" fmla="*/ 1589040 h 1705813"/>
                <a:gd name="connsiteX51" fmla="*/ 1400479 w 1619124"/>
                <a:gd name="connsiteY51" fmla="*/ 1606755 h 1705813"/>
                <a:gd name="connsiteX52" fmla="*/ 1398601 w 1619124"/>
                <a:gd name="connsiteY52" fmla="*/ 1610591 h 1705813"/>
                <a:gd name="connsiteX53" fmla="*/ 987760 w 1619124"/>
                <a:gd name="connsiteY53" fmla="*/ 1541769 h 1705813"/>
                <a:gd name="connsiteX54" fmla="*/ 952880 w 1619124"/>
                <a:gd name="connsiteY54" fmla="*/ 1626025 h 1705813"/>
                <a:gd name="connsiteX55" fmla="*/ 1037136 w 1619124"/>
                <a:gd name="connsiteY55" fmla="*/ 1591146 h 1705813"/>
                <a:gd name="connsiteX56" fmla="*/ 987757 w 1619124"/>
                <a:gd name="connsiteY56" fmla="*/ 1541766 h 1705813"/>
                <a:gd name="connsiteX57" fmla="*/ 1016913 w 1619124"/>
                <a:gd name="connsiteY57" fmla="*/ 1452107 h 1705813"/>
                <a:gd name="connsiteX58" fmla="*/ 944416 w 1619124"/>
                <a:gd name="connsiteY58" fmla="*/ 1425846 h 1705813"/>
                <a:gd name="connsiteX59" fmla="*/ 918083 w 1619124"/>
                <a:gd name="connsiteY59" fmla="*/ 1219474 h 1705813"/>
                <a:gd name="connsiteX60" fmla="*/ 957505 w 1619124"/>
                <a:gd name="connsiteY60" fmla="*/ 1152298 h 1705813"/>
                <a:gd name="connsiteX61" fmla="*/ 990497 w 1619124"/>
                <a:gd name="connsiteY61" fmla="*/ 1146731 h 1705813"/>
                <a:gd name="connsiteX62" fmla="*/ 1057591 w 1619124"/>
                <a:gd name="connsiteY62" fmla="*/ 1219381 h 1705813"/>
                <a:gd name="connsiteX63" fmla="*/ 1031258 w 1619124"/>
                <a:gd name="connsiteY63" fmla="*/ 1425753 h 1705813"/>
                <a:gd name="connsiteX64" fmla="*/ 1016915 w 1619124"/>
                <a:gd name="connsiteY64" fmla="*/ 1452086 h 1705813"/>
                <a:gd name="connsiteX65" fmla="*/ 1471276 w 1619124"/>
                <a:gd name="connsiteY65" fmla="*/ 1278417 h 1705813"/>
                <a:gd name="connsiteX66" fmla="*/ 1433731 w 1619124"/>
                <a:gd name="connsiteY66" fmla="*/ 1281871 h 1705813"/>
                <a:gd name="connsiteX67" fmla="*/ 1430277 w 1619124"/>
                <a:gd name="connsiteY67" fmla="*/ 1244326 h 1705813"/>
                <a:gd name="connsiteX68" fmla="*/ 1467272 w 1619124"/>
                <a:gd name="connsiteY68" fmla="*/ 1135935 h 1705813"/>
                <a:gd name="connsiteX69" fmla="*/ 1426358 w 1619124"/>
                <a:gd name="connsiteY69" fmla="*/ 1031381 h 1705813"/>
                <a:gd name="connsiteX70" fmla="*/ 1435372 w 1619124"/>
                <a:gd name="connsiteY70" fmla="*/ 994780 h 1705813"/>
                <a:gd name="connsiteX71" fmla="*/ 1471972 w 1619124"/>
                <a:gd name="connsiteY71" fmla="*/ 1003792 h 1705813"/>
                <a:gd name="connsiteX72" fmla="*/ 1508023 w 1619124"/>
                <a:gd name="connsiteY72" fmla="*/ 1214071 h 1705813"/>
                <a:gd name="connsiteX73" fmla="*/ 1471266 w 1619124"/>
                <a:gd name="connsiteY73" fmla="*/ 1278414 h 1705813"/>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681332 w 1619124"/>
                <a:gd name="connsiteY32" fmla="*/ 37970 h 1705813"/>
                <a:gd name="connsiteX33" fmla="*/ 366174 w 1619124"/>
                <a:gd name="connsiteY33" fmla="*/ 359420 h 1705813"/>
                <a:gd name="connsiteX34" fmla="*/ 139964 w 1619124"/>
                <a:gd name="connsiteY34" fmla="*/ 472917 h 1705813"/>
                <a:gd name="connsiteX35" fmla="*/ 130711 w 1619124"/>
                <a:gd name="connsiteY35" fmla="*/ 474327 h 1705813"/>
                <a:gd name="connsiteX36" fmla="*/ 10404 w 1619124"/>
                <a:gd name="connsiteY36" fmla="*/ 597145 h 1705813"/>
                <a:gd name="connsiteX37" fmla="*/ 10399 w 1619124"/>
                <a:gd name="connsiteY37" fmla="*/ 597060 h 1705813"/>
                <a:gd name="connsiteX38" fmla="*/ 1398633 w 1619124"/>
                <a:gd name="connsiteY38" fmla="*/ 1610583 h 1705813"/>
                <a:gd name="connsiteX39" fmla="*/ 1322600 w 1619124"/>
                <a:gd name="connsiteY39" fmla="*/ 1705813 h 1705813"/>
                <a:gd name="connsiteX40" fmla="*/ 653016 w 1619124"/>
                <a:gd name="connsiteY40" fmla="*/ 1705813 h 1705813"/>
                <a:gd name="connsiteX41" fmla="*/ 585611 w 1619124"/>
                <a:gd name="connsiteY41" fmla="*/ 1589104 h 1705813"/>
                <a:gd name="connsiteX42" fmla="*/ 930532 w 1619124"/>
                <a:gd name="connsiteY42" fmla="*/ 991631 h 1705813"/>
                <a:gd name="connsiteX43" fmla="*/ 932803 w 1619124"/>
                <a:gd name="connsiteY43" fmla="*/ 992959 h 1705813"/>
                <a:gd name="connsiteX44" fmla="*/ 1026933 w 1619124"/>
                <a:gd name="connsiteY44" fmla="*/ 980419 h 1705813"/>
                <a:gd name="connsiteX45" fmla="*/ 1044722 w 1619124"/>
                <a:gd name="connsiteY45" fmla="*/ 990686 h 1705813"/>
                <a:gd name="connsiteX46" fmla="*/ 1044565 w 1619124"/>
                <a:gd name="connsiteY46" fmla="*/ 990925 h 1705813"/>
                <a:gd name="connsiteX47" fmla="*/ 1045033 w 1619124"/>
                <a:gd name="connsiteY47" fmla="*/ 995157 h 1705813"/>
                <a:gd name="connsiteX48" fmla="*/ 1055850 w 1619124"/>
                <a:gd name="connsiteY48" fmla="*/ 1010124 h 1705813"/>
                <a:gd name="connsiteX49" fmla="*/ 1055932 w 1619124"/>
                <a:gd name="connsiteY49" fmla="*/ 1010206 h 1705813"/>
                <a:gd name="connsiteX50" fmla="*/ 1390127 w 1619124"/>
                <a:gd name="connsiteY50" fmla="*/ 1589040 h 1705813"/>
                <a:gd name="connsiteX51" fmla="*/ 1400479 w 1619124"/>
                <a:gd name="connsiteY51" fmla="*/ 1606755 h 1705813"/>
                <a:gd name="connsiteX52" fmla="*/ 1398601 w 1619124"/>
                <a:gd name="connsiteY52" fmla="*/ 1610591 h 1705813"/>
                <a:gd name="connsiteX53" fmla="*/ 1398633 w 1619124"/>
                <a:gd name="connsiteY53" fmla="*/ 1610583 h 1705813"/>
                <a:gd name="connsiteX54" fmla="*/ 987760 w 1619124"/>
                <a:gd name="connsiteY54" fmla="*/ 1541769 h 1705813"/>
                <a:gd name="connsiteX55" fmla="*/ 952880 w 1619124"/>
                <a:gd name="connsiteY55" fmla="*/ 1626025 h 1705813"/>
                <a:gd name="connsiteX56" fmla="*/ 1037136 w 1619124"/>
                <a:gd name="connsiteY56" fmla="*/ 1591146 h 1705813"/>
                <a:gd name="connsiteX57" fmla="*/ 987757 w 1619124"/>
                <a:gd name="connsiteY57" fmla="*/ 1541766 h 1705813"/>
                <a:gd name="connsiteX58" fmla="*/ 987760 w 1619124"/>
                <a:gd name="connsiteY58" fmla="*/ 1541769 h 1705813"/>
                <a:gd name="connsiteX59" fmla="*/ 1016913 w 1619124"/>
                <a:gd name="connsiteY59" fmla="*/ 1452107 h 1705813"/>
                <a:gd name="connsiteX60" fmla="*/ 944416 w 1619124"/>
                <a:gd name="connsiteY60" fmla="*/ 1425846 h 1705813"/>
                <a:gd name="connsiteX61" fmla="*/ 918083 w 1619124"/>
                <a:gd name="connsiteY61" fmla="*/ 1219474 h 1705813"/>
                <a:gd name="connsiteX62" fmla="*/ 957505 w 1619124"/>
                <a:gd name="connsiteY62" fmla="*/ 1152298 h 1705813"/>
                <a:gd name="connsiteX63" fmla="*/ 990497 w 1619124"/>
                <a:gd name="connsiteY63" fmla="*/ 1146731 h 1705813"/>
                <a:gd name="connsiteX64" fmla="*/ 1057591 w 1619124"/>
                <a:gd name="connsiteY64" fmla="*/ 1219381 h 1705813"/>
                <a:gd name="connsiteX65" fmla="*/ 1031258 w 1619124"/>
                <a:gd name="connsiteY65" fmla="*/ 1425753 h 1705813"/>
                <a:gd name="connsiteX66" fmla="*/ 1016915 w 1619124"/>
                <a:gd name="connsiteY66" fmla="*/ 1452086 h 1705813"/>
                <a:gd name="connsiteX67" fmla="*/ 1016913 w 1619124"/>
                <a:gd name="connsiteY67" fmla="*/ 1452107 h 1705813"/>
                <a:gd name="connsiteX68" fmla="*/ 1471276 w 1619124"/>
                <a:gd name="connsiteY68" fmla="*/ 1278417 h 1705813"/>
                <a:gd name="connsiteX69" fmla="*/ 1433731 w 1619124"/>
                <a:gd name="connsiteY69" fmla="*/ 1281871 h 1705813"/>
                <a:gd name="connsiteX70" fmla="*/ 1430277 w 1619124"/>
                <a:gd name="connsiteY70" fmla="*/ 1244326 h 1705813"/>
                <a:gd name="connsiteX71" fmla="*/ 1467272 w 1619124"/>
                <a:gd name="connsiteY71" fmla="*/ 1135935 h 1705813"/>
                <a:gd name="connsiteX72" fmla="*/ 1426358 w 1619124"/>
                <a:gd name="connsiteY72" fmla="*/ 1031381 h 1705813"/>
                <a:gd name="connsiteX73" fmla="*/ 1435372 w 1619124"/>
                <a:gd name="connsiteY73" fmla="*/ 994780 h 1705813"/>
                <a:gd name="connsiteX74" fmla="*/ 1471972 w 1619124"/>
                <a:gd name="connsiteY74" fmla="*/ 1003792 h 1705813"/>
                <a:gd name="connsiteX75" fmla="*/ 1508023 w 1619124"/>
                <a:gd name="connsiteY75" fmla="*/ 1214071 h 1705813"/>
                <a:gd name="connsiteX76" fmla="*/ 1471266 w 1619124"/>
                <a:gd name="connsiteY76" fmla="*/ 1278414 h 1705813"/>
                <a:gd name="connsiteX77" fmla="*/ 1471276 w 1619124"/>
                <a:gd name="connsiteY77" fmla="*/ 1278417 h 1705813"/>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366174 w 1619124"/>
                <a:gd name="connsiteY32" fmla="*/ 359420 h 1705813"/>
                <a:gd name="connsiteX33" fmla="*/ 139964 w 1619124"/>
                <a:gd name="connsiteY33" fmla="*/ 472917 h 1705813"/>
                <a:gd name="connsiteX34" fmla="*/ 130711 w 1619124"/>
                <a:gd name="connsiteY34" fmla="*/ 474327 h 1705813"/>
                <a:gd name="connsiteX35" fmla="*/ 10404 w 1619124"/>
                <a:gd name="connsiteY35" fmla="*/ 597145 h 1705813"/>
                <a:gd name="connsiteX36" fmla="*/ 10399 w 1619124"/>
                <a:gd name="connsiteY36" fmla="*/ 597060 h 1705813"/>
                <a:gd name="connsiteX37" fmla="*/ 1398633 w 1619124"/>
                <a:gd name="connsiteY37" fmla="*/ 1610583 h 1705813"/>
                <a:gd name="connsiteX38" fmla="*/ 1322600 w 1619124"/>
                <a:gd name="connsiteY38" fmla="*/ 1705813 h 1705813"/>
                <a:gd name="connsiteX39" fmla="*/ 653016 w 1619124"/>
                <a:gd name="connsiteY39" fmla="*/ 1705813 h 1705813"/>
                <a:gd name="connsiteX40" fmla="*/ 585611 w 1619124"/>
                <a:gd name="connsiteY40" fmla="*/ 1589104 h 1705813"/>
                <a:gd name="connsiteX41" fmla="*/ 930532 w 1619124"/>
                <a:gd name="connsiteY41" fmla="*/ 991631 h 1705813"/>
                <a:gd name="connsiteX42" fmla="*/ 932803 w 1619124"/>
                <a:gd name="connsiteY42" fmla="*/ 992959 h 1705813"/>
                <a:gd name="connsiteX43" fmla="*/ 1026933 w 1619124"/>
                <a:gd name="connsiteY43" fmla="*/ 980419 h 1705813"/>
                <a:gd name="connsiteX44" fmla="*/ 1044722 w 1619124"/>
                <a:gd name="connsiteY44" fmla="*/ 990686 h 1705813"/>
                <a:gd name="connsiteX45" fmla="*/ 1044565 w 1619124"/>
                <a:gd name="connsiteY45" fmla="*/ 990925 h 1705813"/>
                <a:gd name="connsiteX46" fmla="*/ 1045033 w 1619124"/>
                <a:gd name="connsiteY46" fmla="*/ 995157 h 1705813"/>
                <a:gd name="connsiteX47" fmla="*/ 1055850 w 1619124"/>
                <a:gd name="connsiteY47" fmla="*/ 1010124 h 1705813"/>
                <a:gd name="connsiteX48" fmla="*/ 1055932 w 1619124"/>
                <a:gd name="connsiteY48" fmla="*/ 1010206 h 1705813"/>
                <a:gd name="connsiteX49" fmla="*/ 1390127 w 1619124"/>
                <a:gd name="connsiteY49" fmla="*/ 1589040 h 1705813"/>
                <a:gd name="connsiteX50" fmla="*/ 1400479 w 1619124"/>
                <a:gd name="connsiteY50" fmla="*/ 1606755 h 1705813"/>
                <a:gd name="connsiteX51" fmla="*/ 1398601 w 1619124"/>
                <a:gd name="connsiteY51" fmla="*/ 1610591 h 1705813"/>
                <a:gd name="connsiteX52" fmla="*/ 1398633 w 1619124"/>
                <a:gd name="connsiteY52" fmla="*/ 1610583 h 1705813"/>
                <a:gd name="connsiteX53" fmla="*/ 987760 w 1619124"/>
                <a:gd name="connsiteY53" fmla="*/ 1541769 h 1705813"/>
                <a:gd name="connsiteX54" fmla="*/ 952880 w 1619124"/>
                <a:gd name="connsiteY54" fmla="*/ 1626025 h 1705813"/>
                <a:gd name="connsiteX55" fmla="*/ 1037136 w 1619124"/>
                <a:gd name="connsiteY55" fmla="*/ 1591146 h 1705813"/>
                <a:gd name="connsiteX56" fmla="*/ 987757 w 1619124"/>
                <a:gd name="connsiteY56" fmla="*/ 1541766 h 1705813"/>
                <a:gd name="connsiteX57" fmla="*/ 987760 w 1619124"/>
                <a:gd name="connsiteY57" fmla="*/ 1541769 h 1705813"/>
                <a:gd name="connsiteX58" fmla="*/ 1016913 w 1619124"/>
                <a:gd name="connsiteY58" fmla="*/ 1452107 h 1705813"/>
                <a:gd name="connsiteX59" fmla="*/ 944416 w 1619124"/>
                <a:gd name="connsiteY59" fmla="*/ 1425846 h 1705813"/>
                <a:gd name="connsiteX60" fmla="*/ 918083 w 1619124"/>
                <a:gd name="connsiteY60" fmla="*/ 1219474 h 1705813"/>
                <a:gd name="connsiteX61" fmla="*/ 957505 w 1619124"/>
                <a:gd name="connsiteY61" fmla="*/ 1152298 h 1705813"/>
                <a:gd name="connsiteX62" fmla="*/ 990497 w 1619124"/>
                <a:gd name="connsiteY62" fmla="*/ 1146731 h 1705813"/>
                <a:gd name="connsiteX63" fmla="*/ 1057591 w 1619124"/>
                <a:gd name="connsiteY63" fmla="*/ 1219381 h 1705813"/>
                <a:gd name="connsiteX64" fmla="*/ 1031258 w 1619124"/>
                <a:gd name="connsiteY64" fmla="*/ 1425753 h 1705813"/>
                <a:gd name="connsiteX65" fmla="*/ 1016915 w 1619124"/>
                <a:gd name="connsiteY65" fmla="*/ 1452086 h 1705813"/>
                <a:gd name="connsiteX66" fmla="*/ 1016913 w 1619124"/>
                <a:gd name="connsiteY66" fmla="*/ 1452107 h 1705813"/>
                <a:gd name="connsiteX67" fmla="*/ 1471276 w 1619124"/>
                <a:gd name="connsiteY67" fmla="*/ 1278417 h 1705813"/>
                <a:gd name="connsiteX68" fmla="*/ 1433731 w 1619124"/>
                <a:gd name="connsiteY68" fmla="*/ 1281871 h 1705813"/>
                <a:gd name="connsiteX69" fmla="*/ 1430277 w 1619124"/>
                <a:gd name="connsiteY69" fmla="*/ 1244326 h 1705813"/>
                <a:gd name="connsiteX70" fmla="*/ 1467272 w 1619124"/>
                <a:gd name="connsiteY70" fmla="*/ 1135935 h 1705813"/>
                <a:gd name="connsiteX71" fmla="*/ 1426358 w 1619124"/>
                <a:gd name="connsiteY71" fmla="*/ 1031381 h 1705813"/>
                <a:gd name="connsiteX72" fmla="*/ 1435372 w 1619124"/>
                <a:gd name="connsiteY72" fmla="*/ 994780 h 1705813"/>
                <a:gd name="connsiteX73" fmla="*/ 1471972 w 1619124"/>
                <a:gd name="connsiteY73" fmla="*/ 1003792 h 1705813"/>
                <a:gd name="connsiteX74" fmla="*/ 1508023 w 1619124"/>
                <a:gd name="connsiteY74" fmla="*/ 1214071 h 1705813"/>
                <a:gd name="connsiteX75" fmla="*/ 1471266 w 1619124"/>
                <a:gd name="connsiteY75" fmla="*/ 1278414 h 1705813"/>
                <a:gd name="connsiteX76" fmla="*/ 1471276 w 1619124"/>
                <a:gd name="connsiteY76" fmla="*/ 1278417 h 1705813"/>
                <a:gd name="connsiteX0" fmla="*/ 10399 w 1619124"/>
                <a:gd name="connsiteY0" fmla="*/ 619372 h 1728125"/>
                <a:gd name="connsiteX1" fmla="*/ 28114 w 1619124"/>
                <a:gd name="connsiteY1" fmla="*/ 1070205 h 1728125"/>
                <a:gd name="connsiteX2" fmla="*/ 160029 w 1619124"/>
                <a:gd name="connsiteY2" fmla="*/ 1184954 h 1728125"/>
                <a:gd name="connsiteX3" fmla="*/ 623579 w 1619124"/>
                <a:gd name="connsiteY3" fmla="*/ 1192317 h 1728125"/>
                <a:gd name="connsiteX4" fmla="*/ 710575 w 1619124"/>
                <a:gd name="connsiteY4" fmla="*/ 1105321 h 1728125"/>
                <a:gd name="connsiteX5" fmla="*/ 623579 w 1619124"/>
                <a:gd name="connsiteY5" fmla="*/ 1018324 h 1728125"/>
                <a:gd name="connsiteX6" fmla="*/ 700151 w 1619124"/>
                <a:gd name="connsiteY6" fmla="*/ 1018324 h 1728125"/>
                <a:gd name="connsiteX7" fmla="*/ 787148 w 1619124"/>
                <a:gd name="connsiteY7" fmla="*/ 931328 h 1728125"/>
                <a:gd name="connsiteX8" fmla="*/ 700151 w 1619124"/>
                <a:gd name="connsiteY8" fmla="*/ 844332 h 1728125"/>
                <a:gd name="connsiteX9" fmla="*/ 776724 w 1619124"/>
                <a:gd name="connsiteY9" fmla="*/ 844332 h 1728125"/>
                <a:gd name="connsiteX10" fmla="*/ 863720 w 1619124"/>
                <a:gd name="connsiteY10" fmla="*/ 757335 h 1728125"/>
                <a:gd name="connsiteX11" fmla="*/ 776724 w 1619124"/>
                <a:gd name="connsiteY11" fmla="*/ 670339 h 1728125"/>
                <a:gd name="connsiteX12" fmla="*/ 1335087 w 1619124"/>
                <a:gd name="connsiteY12" fmla="*/ 670339 h 1728125"/>
                <a:gd name="connsiteX13" fmla="*/ 1338063 w 1619124"/>
                <a:gd name="connsiteY13" fmla="*/ 671906 h 1728125"/>
                <a:gd name="connsiteX14" fmla="*/ 1338456 w 1619124"/>
                <a:gd name="connsiteY14" fmla="*/ 675195 h 1728125"/>
                <a:gd name="connsiteX15" fmla="*/ 1118146 w 1619124"/>
                <a:gd name="connsiteY15" fmla="*/ 1035728 h 1728125"/>
                <a:gd name="connsiteX16" fmla="*/ 1118231 w 1619124"/>
                <a:gd name="connsiteY16" fmla="*/ 1039098 h 1728125"/>
                <a:gd name="connsiteX17" fmla="*/ 1351078 w 1619124"/>
                <a:gd name="connsiteY17" fmla="*/ 1442670 h 1728125"/>
                <a:gd name="connsiteX18" fmla="*/ 1354209 w 1619124"/>
                <a:gd name="connsiteY18" fmla="*/ 1444475 h 1728125"/>
                <a:gd name="connsiteX19" fmla="*/ 1619124 w 1619124"/>
                <a:gd name="connsiteY19" fmla="*/ 1166488 h 1728125"/>
                <a:gd name="connsiteX20" fmla="*/ 1363541 w 1619124"/>
                <a:gd name="connsiteY20" fmla="*/ 675299 h 1728125"/>
                <a:gd name="connsiteX21" fmla="*/ 1363937 w 1619124"/>
                <a:gd name="connsiteY21" fmla="*/ 672009 h 1728125"/>
                <a:gd name="connsiteX22" fmla="*/ 1366842 w 1619124"/>
                <a:gd name="connsiteY22" fmla="*/ 670445 h 1728125"/>
                <a:gd name="connsiteX23" fmla="*/ 1451722 w 1619124"/>
                <a:gd name="connsiteY23" fmla="*/ 583449 h 1728125"/>
                <a:gd name="connsiteX24" fmla="*/ 1364725 w 1619124"/>
                <a:gd name="connsiteY24" fmla="*/ 496453 h 1728125"/>
                <a:gd name="connsiteX25" fmla="*/ 923292 w 1619124"/>
                <a:gd name="connsiteY25" fmla="*/ 495590 h 1728125"/>
                <a:gd name="connsiteX26" fmla="*/ 560476 w 1619124"/>
                <a:gd name="connsiteY26" fmla="*/ 495354 h 1728125"/>
                <a:gd name="connsiteX27" fmla="*/ 557186 w 1619124"/>
                <a:gd name="connsiteY27" fmla="*/ 493081 h 1728125"/>
                <a:gd name="connsiteX28" fmla="*/ 558131 w 1619124"/>
                <a:gd name="connsiteY28" fmla="*/ 489159 h 1728125"/>
                <a:gd name="connsiteX29" fmla="*/ 786757 w 1619124"/>
                <a:gd name="connsiteY29" fmla="*/ 34488 h 1728125"/>
                <a:gd name="connsiteX30" fmla="*/ 681571 w 1619124"/>
                <a:gd name="connsiteY30" fmla="*/ 60043 h 1728125"/>
                <a:gd name="connsiteX31" fmla="*/ 366174 w 1619124"/>
                <a:gd name="connsiteY31" fmla="*/ 381732 h 1728125"/>
                <a:gd name="connsiteX32" fmla="*/ 139964 w 1619124"/>
                <a:gd name="connsiteY32" fmla="*/ 495229 h 1728125"/>
                <a:gd name="connsiteX33" fmla="*/ 130711 w 1619124"/>
                <a:gd name="connsiteY33" fmla="*/ 496639 h 1728125"/>
                <a:gd name="connsiteX34" fmla="*/ 10404 w 1619124"/>
                <a:gd name="connsiteY34" fmla="*/ 619457 h 1728125"/>
                <a:gd name="connsiteX35" fmla="*/ 10399 w 1619124"/>
                <a:gd name="connsiteY35" fmla="*/ 619372 h 1728125"/>
                <a:gd name="connsiteX36" fmla="*/ 1398633 w 1619124"/>
                <a:gd name="connsiteY36" fmla="*/ 1632895 h 1728125"/>
                <a:gd name="connsiteX37" fmla="*/ 1322600 w 1619124"/>
                <a:gd name="connsiteY37" fmla="*/ 1728125 h 1728125"/>
                <a:gd name="connsiteX38" fmla="*/ 653016 w 1619124"/>
                <a:gd name="connsiteY38" fmla="*/ 1728125 h 1728125"/>
                <a:gd name="connsiteX39" fmla="*/ 585611 w 1619124"/>
                <a:gd name="connsiteY39" fmla="*/ 1611416 h 1728125"/>
                <a:gd name="connsiteX40" fmla="*/ 930532 w 1619124"/>
                <a:gd name="connsiteY40" fmla="*/ 1013943 h 1728125"/>
                <a:gd name="connsiteX41" fmla="*/ 932803 w 1619124"/>
                <a:gd name="connsiteY41" fmla="*/ 1015271 h 1728125"/>
                <a:gd name="connsiteX42" fmla="*/ 1026933 w 1619124"/>
                <a:gd name="connsiteY42" fmla="*/ 1002731 h 1728125"/>
                <a:gd name="connsiteX43" fmla="*/ 1044722 w 1619124"/>
                <a:gd name="connsiteY43" fmla="*/ 1012998 h 1728125"/>
                <a:gd name="connsiteX44" fmla="*/ 1044565 w 1619124"/>
                <a:gd name="connsiteY44" fmla="*/ 1013237 h 1728125"/>
                <a:gd name="connsiteX45" fmla="*/ 1045033 w 1619124"/>
                <a:gd name="connsiteY45" fmla="*/ 1017469 h 1728125"/>
                <a:gd name="connsiteX46" fmla="*/ 1055850 w 1619124"/>
                <a:gd name="connsiteY46" fmla="*/ 1032436 h 1728125"/>
                <a:gd name="connsiteX47" fmla="*/ 1055932 w 1619124"/>
                <a:gd name="connsiteY47" fmla="*/ 1032518 h 1728125"/>
                <a:gd name="connsiteX48" fmla="*/ 1390127 w 1619124"/>
                <a:gd name="connsiteY48" fmla="*/ 1611352 h 1728125"/>
                <a:gd name="connsiteX49" fmla="*/ 1400479 w 1619124"/>
                <a:gd name="connsiteY49" fmla="*/ 1629067 h 1728125"/>
                <a:gd name="connsiteX50" fmla="*/ 1398601 w 1619124"/>
                <a:gd name="connsiteY50" fmla="*/ 1632903 h 1728125"/>
                <a:gd name="connsiteX51" fmla="*/ 1398633 w 1619124"/>
                <a:gd name="connsiteY51" fmla="*/ 1632895 h 1728125"/>
                <a:gd name="connsiteX52" fmla="*/ 987760 w 1619124"/>
                <a:gd name="connsiteY52" fmla="*/ 1564081 h 1728125"/>
                <a:gd name="connsiteX53" fmla="*/ 952880 w 1619124"/>
                <a:gd name="connsiteY53" fmla="*/ 1648337 h 1728125"/>
                <a:gd name="connsiteX54" fmla="*/ 1037136 w 1619124"/>
                <a:gd name="connsiteY54" fmla="*/ 1613458 h 1728125"/>
                <a:gd name="connsiteX55" fmla="*/ 987757 w 1619124"/>
                <a:gd name="connsiteY55" fmla="*/ 1564078 h 1728125"/>
                <a:gd name="connsiteX56" fmla="*/ 987760 w 1619124"/>
                <a:gd name="connsiteY56" fmla="*/ 1564081 h 1728125"/>
                <a:gd name="connsiteX57" fmla="*/ 1016913 w 1619124"/>
                <a:gd name="connsiteY57" fmla="*/ 1474419 h 1728125"/>
                <a:gd name="connsiteX58" fmla="*/ 944416 w 1619124"/>
                <a:gd name="connsiteY58" fmla="*/ 1448158 h 1728125"/>
                <a:gd name="connsiteX59" fmla="*/ 918083 w 1619124"/>
                <a:gd name="connsiteY59" fmla="*/ 1241786 h 1728125"/>
                <a:gd name="connsiteX60" fmla="*/ 957505 w 1619124"/>
                <a:gd name="connsiteY60" fmla="*/ 1174610 h 1728125"/>
                <a:gd name="connsiteX61" fmla="*/ 990497 w 1619124"/>
                <a:gd name="connsiteY61" fmla="*/ 1169043 h 1728125"/>
                <a:gd name="connsiteX62" fmla="*/ 1057591 w 1619124"/>
                <a:gd name="connsiteY62" fmla="*/ 1241693 h 1728125"/>
                <a:gd name="connsiteX63" fmla="*/ 1031258 w 1619124"/>
                <a:gd name="connsiteY63" fmla="*/ 1448065 h 1728125"/>
                <a:gd name="connsiteX64" fmla="*/ 1016915 w 1619124"/>
                <a:gd name="connsiteY64" fmla="*/ 1474398 h 1728125"/>
                <a:gd name="connsiteX65" fmla="*/ 1016913 w 1619124"/>
                <a:gd name="connsiteY65" fmla="*/ 1474419 h 1728125"/>
                <a:gd name="connsiteX66" fmla="*/ 1471276 w 1619124"/>
                <a:gd name="connsiteY66" fmla="*/ 1300729 h 1728125"/>
                <a:gd name="connsiteX67" fmla="*/ 1433731 w 1619124"/>
                <a:gd name="connsiteY67" fmla="*/ 1304183 h 1728125"/>
                <a:gd name="connsiteX68" fmla="*/ 1430277 w 1619124"/>
                <a:gd name="connsiteY68" fmla="*/ 1266638 h 1728125"/>
                <a:gd name="connsiteX69" fmla="*/ 1467272 w 1619124"/>
                <a:gd name="connsiteY69" fmla="*/ 1158247 h 1728125"/>
                <a:gd name="connsiteX70" fmla="*/ 1426358 w 1619124"/>
                <a:gd name="connsiteY70" fmla="*/ 1053693 h 1728125"/>
                <a:gd name="connsiteX71" fmla="*/ 1435372 w 1619124"/>
                <a:gd name="connsiteY71" fmla="*/ 1017092 h 1728125"/>
                <a:gd name="connsiteX72" fmla="*/ 1471972 w 1619124"/>
                <a:gd name="connsiteY72" fmla="*/ 1026104 h 1728125"/>
                <a:gd name="connsiteX73" fmla="*/ 1508023 w 1619124"/>
                <a:gd name="connsiteY73" fmla="*/ 1236383 h 1728125"/>
                <a:gd name="connsiteX74" fmla="*/ 1471266 w 1619124"/>
                <a:gd name="connsiteY74" fmla="*/ 1300726 h 1728125"/>
                <a:gd name="connsiteX75" fmla="*/ 1471276 w 1619124"/>
                <a:gd name="connsiteY75" fmla="*/ 1300729 h 1728125"/>
                <a:gd name="connsiteX0" fmla="*/ 10399 w 1619124"/>
                <a:gd name="connsiteY0" fmla="*/ 619664 h 1728417"/>
                <a:gd name="connsiteX1" fmla="*/ 28114 w 1619124"/>
                <a:gd name="connsiteY1" fmla="*/ 1070497 h 1728417"/>
                <a:gd name="connsiteX2" fmla="*/ 160029 w 1619124"/>
                <a:gd name="connsiteY2" fmla="*/ 1185246 h 1728417"/>
                <a:gd name="connsiteX3" fmla="*/ 623579 w 1619124"/>
                <a:gd name="connsiteY3" fmla="*/ 1192609 h 1728417"/>
                <a:gd name="connsiteX4" fmla="*/ 710575 w 1619124"/>
                <a:gd name="connsiteY4" fmla="*/ 1105613 h 1728417"/>
                <a:gd name="connsiteX5" fmla="*/ 623579 w 1619124"/>
                <a:gd name="connsiteY5" fmla="*/ 1018616 h 1728417"/>
                <a:gd name="connsiteX6" fmla="*/ 700151 w 1619124"/>
                <a:gd name="connsiteY6" fmla="*/ 1018616 h 1728417"/>
                <a:gd name="connsiteX7" fmla="*/ 787148 w 1619124"/>
                <a:gd name="connsiteY7" fmla="*/ 931620 h 1728417"/>
                <a:gd name="connsiteX8" fmla="*/ 700151 w 1619124"/>
                <a:gd name="connsiteY8" fmla="*/ 844624 h 1728417"/>
                <a:gd name="connsiteX9" fmla="*/ 776724 w 1619124"/>
                <a:gd name="connsiteY9" fmla="*/ 844624 h 1728417"/>
                <a:gd name="connsiteX10" fmla="*/ 863720 w 1619124"/>
                <a:gd name="connsiteY10" fmla="*/ 757627 h 1728417"/>
                <a:gd name="connsiteX11" fmla="*/ 776724 w 1619124"/>
                <a:gd name="connsiteY11" fmla="*/ 670631 h 1728417"/>
                <a:gd name="connsiteX12" fmla="*/ 1335087 w 1619124"/>
                <a:gd name="connsiteY12" fmla="*/ 670631 h 1728417"/>
                <a:gd name="connsiteX13" fmla="*/ 1338063 w 1619124"/>
                <a:gd name="connsiteY13" fmla="*/ 672198 h 1728417"/>
                <a:gd name="connsiteX14" fmla="*/ 1338456 w 1619124"/>
                <a:gd name="connsiteY14" fmla="*/ 675487 h 1728417"/>
                <a:gd name="connsiteX15" fmla="*/ 1118146 w 1619124"/>
                <a:gd name="connsiteY15" fmla="*/ 1036020 h 1728417"/>
                <a:gd name="connsiteX16" fmla="*/ 1118231 w 1619124"/>
                <a:gd name="connsiteY16" fmla="*/ 1039390 h 1728417"/>
                <a:gd name="connsiteX17" fmla="*/ 1351078 w 1619124"/>
                <a:gd name="connsiteY17" fmla="*/ 1442962 h 1728417"/>
                <a:gd name="connsiteX18" fmla="*/ 1354209 w 1619124"/>
                <a:gd name="connsiteY18" fmla="*/ 1444767 h 1728417"/>
                <a:gd name="connsiteX19" fmla="*/ 1619124 w 1619124"/>
                <a:gd name="connsiteY19" fmla="*/ 1166780 h 1728417"/>
                <a:gd name="connsiteX20" fmla="*/ 1363541 w 1619124"/>
                <a:gd name="connsiteY20" fmla="*/ 675591 h 1728417"/>
                <a:gd name="connsiteX21" fmla="*/ 1363937 w 1619124"/>
                <a:gd name="connsiteY21" fmla="*/ 672301 h 1728417"/>
                <a:gd name="connsiteX22" fmla="*/ 1366842 w 1619124"/>
                <a:gd name="connsiteY22" fmla="*/ 670737 h 1728417"/>
                <a:gd name="connsiteX23" fmla="*/ 1451722 w 1619124"/>
                <a:gd name="connsiteY23" fmla="*/ 583741 h 1728417"/>
                <a:gd name="connsiteX24" fmla="*/ 1364725 w 1619124"/>
                <a:gd name="connsiteY24" fmla="*/ 496745 h 1728417"/>
                <a:gd name="connsiteX25" fmla="*/ 923292 w 1619124"/>
                <a:gd name="connsiteY25" fmla="*/ 495882 h 1728417"/>
                <a:gd name="connsiteX26" fmla="*/ 560476 w 1619124"/>
                <a:gd name="connsiteY26" fmla="*/ 495646 h 1728417"/>
                <a:gd name="connsiteX27" fmla="*/ 557186 w 1619124"/>
                <a:gd name="connsiteY27" fmla="*/ 493373 h 1728417"/>
                <a:gd name="connsiteX28" fmla="*/ 786757 w 1619124"/>
                <a:gd name="connsiteY28" fmla="*/ 34780 h 1728417"/>
                <a:gd name="connsiteX29" fmla="*/ 681571 w 1619124"/>
                <a:gd name="connsiteY29" fmla="*/ 60335 h 1728417"/>
                <a:gd name="connsiteX30" fmla="*/ 366174 w 1619124"/>
                <a:gd name="connsiteY30" fmla="*/ 382024 h 1728417"/>
                <a:gd name="connsiteX31" fmla="*/ 139964 w 1619124"/>
                <a:gd name="connsiteY31" fmla="*/ 495521 h 1728417"/>
                <a:gd name="connsiteX32" fmla="*/ 130711 w 1619124"/>
                <a:gd name="connsiteY32" fmla="*/ 496931 h 1728417"/>
                <a:gd name="connsiteX33" fmla="*/ 10404 w 1619124"/>
                <a:gd name="connsiteY33" fmla="*/ 619749 h 1728417"/>
                <a:gd name="connsiteX34" fmla="*/ 10399 w 1619124"/>
                <a:gd name="connsiteY34" fmla="*/ 619664 h 1728417"/>
                <a:gd name="connsiteX35" fmla="*/ 1398633 w 1619124"/>
                <a:gd name="connsiteY35" fmla="*/ 1633187 h 1728417"/>
                <a:gd name="connsiteX36" fmla="*/ 1322600 w 1619124"/>
                <a:gd name="connsiteY36" fmla="*/ 1728417 h 1728417"/>
                <a:gd name="connsiteX37" fmla="*/ 653016 w 1619124"/>
                <a:gd name="connsiteY37" fmla="*/ 1728417 h 1728417"/>
                <a:gd name="connsiteX38" fmla="*/ 585611 w 1619124"/>
                <a:gd name="connsiteY38" fmla="*/ 1611708 h 1728417"/>
                <a:gd name="connsiteX39" fmla="*/ 930532 w 1619124"/>
                <a:gd name="connsiteY39" fmla="*/ 1014235 h 1728417"/>
                <a:gd name="connsiteX40" fmla="*/ 932803 w 1619124"/>
                <a:gd name="connsiteY40" fmla="*/ 1015563 h 1728417"/>
                <a:gd name="connsiteX41" fmla="*/ 1026933 w 1619124"/>
                <a:gd name="connsiteY41" fmla="*/ 1003023 h 1728417"/>
                <a:gd name="connsiteX42" fmla="*/ 1044722 w 1619124"/>
                <a:gd name="connsiteY42" fmla="*/ 1013290 h 1728417"/>
                <a:gd name="connsiteX43" fmla="*/ 1044565 w 1619124"/>
                <a:gd name="connsiteY43" fmla="*/ 1013529 h 1728417"/>
                <a:gd name="connsiteX44" fmla="*/ 1045033 w 1619124"/>
                <a:gd name="connsiteY44" fmla="*/ 1017761 h 1728417"/>
                <a:gd name="connsiteX45" fmla="*/ 1055850 w 1619124"/>
                <a:gd name="connsiteY45" fmla="*/ 1032728 h 1728417"/>
                <a:gd name="connsiteX46" fmla="*/ 1055932 w 1619124"/>
                <a:gd name="connsiteY46" fmla="*/ 1032810 h 1728417"/>
                <a:gd name="connsiteX47" fmla="*/ 1390127 w 1619124"/>
                <a:gd name="connsiteY47" fmla="*/ 1611644 h 1728417"/>
                <a:gd name="connsiteX48" fmla="*/ 1400479 w 1619124"/>
                <a:gd name="connsiteY48" fmla="*/ 1629359 h 1728417"/>
                <a:gd name="connsiteX49" fmla="*/ 1398601 w 1619124"/>
                <a:gd name="connsiteY49" fmla="*/ 1633195 h 1728417"/>
                <a:gd name="connsiteX50" fmla="*/ 1398633 w 1619124"/>
                <a:gd name="connsiteY50" fmla="*/ 1633187 h 1728417"/>
                <a:gd name="connsiteX51" fmla="*/ 987760 w 1619124"/>
                <a:gd name="connsiteY51" fmla="*/ 1564373 h 1728417"/>
                <a:gd name="connsiteX52" fmla="*/ 952880 w 1619124"/>
                <a:gd name="connsiteY52" fmla="*/ 1648629 h 1728417"/>
                <a:gd name="connsiteX53" fmla="*/ 1037136 w 1619124"/>
                <a:gd name="connsiteY53" fmla="*/ 1613750 h 1728417"/>
                <a:gd name="connsiteX54" fmla="*/ 987757 w 1619124"/>
                <a:gd name="connsiteY54" fmla="*/ 1564370 h 1728417"/>
                <a:gd name="connsiteX55" fmla="*/ 987760 w 1619124"/>
                <a:gd name="connsiteY55" fmla="*/ 1564373 h 1728417"/>
                <a:gd name="connsiteX56" fmla="*/ 1016913 w 1619124"/>
                <a:gd name="connsiteY56" fmla="*/ 1474711 h 1728417"/>
                <a:gd name="connsiteX57" fmla="*/ 944416 w 1619124"/>
                <a:gd name="connsiteY57" fmla="*/ 1448450 h 1728417"/>
                <a:gd name="connsiteX58" fmla="*/ 918083 w 1619124"/>
                <a:gd name="connsiteY58" fmla="*/ 1242078 h 1728417"/>
                <a:gd name="connsiteX59" fmla="*/ 957505 w 1619124"/>
                <a:gd name="connsiteY59" fmla="*/ 1174902 h 1728417"/>
                <a:gd name="connsiteX60" fmla="*/ 990497 w 1619124"/>
                <a:gd name="connsiteY60" fmla="*/ 1169335 h 1728417"/>
                <a:gd name="connsiteX61" fmla="*/ 1057591 w 1619124"/>
                <a:gd name="connsiteY61" fmla="*/ 1241985 h 1728417"/>
                <a:gd name="connsiteX62" fmla="*/ 1031258 w 1619124"/>
                <a:gd name="connsiteY62" fmla="*/ 1448357 h 1728417"/>
                <a:gd name="connsiteX63" fmla="*/ 1016915 w 1619124"/>
                <a:gd name="connsiteY63" fmla="*/ 1474690 h 1728417"/>
                <a:gd name="connsiteX64" fmla="*/ 1016913 w 1619124"/>
                <a:gd name="connsiteY64" fmla="*/ 1474711 h 1728417"/>
                <a:gd name="connsiteX65" fmla="*/ 1471276 w 1619124"/>
                <a:gd name="connsiteY65" fmla="*/ 1301021 h 1728417"/>
                <a:gd name="connsiteX66" fmla="*/ 1433731 w 1619124"/>
                <a:gd name="connsiteY66" fmla="*/ 1304475 h 1728417"/>
                <a:gd name="connsiteX67" fmla="*/ 1430277 w 1619124"/>
                <a:gd name="connsiteY67" fmla="*/ 1266930 h 1728417"/>
                <a:gd name="connsiteX68" fmla="*/ 1467272 w 1619124"/>
                <a:gd name="connsiteY68" fmla="*/ 1158539 h 1728417"/>
                <a:gd name="connsiteX69" fmla="*/ 1426358 w 1619124"/>
                <a:gd name="connsiteY69" fmla="*/ 1053985 h 1728417"/>
                <a:gd name="connsiteX70" fmla="*/ 1435372 w 1619124"/>
                <a:gd name="connsiteY70" fmla="*/ 1017384 h 1728417"/>
                <a:gd name="connsiteX71" fmla="*/ 1471972 w 1619124"/>
                <a:gd name="connsiteY71" fmla="*/ 1026396 h 1728417"/>
                <a:gd name="connsiteX72" fmla="*/ 1508023 w 1619124"/>
                <a:gd name="connsiteY72" fmla="*/ 1236675 h 1728417"/>
                <a:gd name="connsiteX73" fmla="*/ 1471266 w 1619124"/>
                <a:gd name="connsiteY73" fmla="*/ 1301018 h 1728417"/>
                <a:gd name="connsiteX74" fmla="*/ 1471276 w 1619124"/>
                <a:gd name="connsiteY74" fmla="*/ 1301021 h 1728417"/>
                <a:gd name="connsiteX0" fmla="*/ 10399 w 1619124"/>
                <a:gd name="connsiteY0" fmla="*/ 619830 h 1728583"/>
                <a:gd name="connsiteX1" fmla="*/ 28114 w 1619124"/>
                <a:gd name="connsiteY1" fmla="*/ 1070663 h 1728583"/>
                <a:gd name="connsiteX2" fmla="*/ 160029 w 1619124"/>
                <a:gd name="connsiteY2" fmla="*/ 1185412 h 1728583"/>
                <a:gd name="connsiteX3" fmla="*/ 623579 w 1619124"/>
                <a:gd name="connsiteY3" fmla="*/ 1192775 h 1728583"/>
                <a:gd name="connsiteX4" fmla="*/ 710575 w 1619124"/>
                <a:gd name="connsiteY4" fmla="*/ 1105779 h 1728583"/>
                <a:gd name="connsiteX5" fmla="*/ 623579 w 1619124"/>
                <a:gd name="connsiteY5" fmla="*/ 1018782 h 1728583"/>
                <a:gd name="connsiteX6" fmla="*/ 700151 w 1619124"/>
                <a:gd name="connsiteY6" fmla="*/ 1018782 h 1728583"/>
                <a:gd name="connsiteX7" fmla="*/ 787148 w 1619124"/>
                <a:gd name="connsiteY7" fmla="*/ 931786 h 1728583"/>
                <a:gd name="connsiteX8" fmla="*/ 700151 w 1619124"/>
                <a:gd name="connsiteY8" fmla="*/ 844790 h 1728583"/>
                <a:gd name="connsiteX9" fmla="*/ 776724 w 1619124"/>
                <a:gd name="connsiteY9" fmla="*/ 844790 h 1728583"/>
                <a:gd name="connsiteX10" fmla="*/ 863720 w 1619124"/>
                <a:gd name="connsiteY10" fmla="*/ 757793 h 1728583"/>
                <a:gd name="connsiteX11" fmla="*/ 776724 w 1619124"/>
                <a:gd name="connsiteY11" fmla="*/ 670797 h 1728583"/>
                <a:gd name="connsiteX12" fmla="*/ 1335087 w 1619124"/>
                <a:gd name="connsiteY12" fmla="*/ 670797 h 1728583"/>
                <a:gd name="connsiteX13" fmla="*/ 1338063 w 1619124"/>
                <a:gd name="connsiteY13" fmla="*/ 672364 h 1728583"/>
                <a:gd name="connsiteX14" fmla="*/ 1338456 w 1619124"/>
                <a:gd name="connsiteY14" fmla="*/ 675653 h 1728583"/>
                <a:gd name="connsiteX15" fmla="*/ 1118146 w 1619124"/>
                <a:gd name="connsiteY15" fmla="*/ 1036186 h 1728583"/>
                <a:gd name="connsiteX16" fmla="*/ 1118231 w 1619124"/>
                <a:gd name="connsiteY16" fmla="*/ 1039556 h 1728583"/>
                <a:gd name="connsiteX17" fmla="*/ 1351078 w 1619124"/>
                <a:gd name="connsiteY17" fmla="*/ 1443128 h 1728583"/>
                <a:gd name="connsiteX18" fmla="*/ 1354209 w 1619124"/>
                <a:gd name="connsiteY18" fmla="*/ 1444933 h 1728583"/>
                <a:gd name="connsiteX19" fmla="*/ 1619124 w 1619124"/>
                <a:gd name="connsiteY19" fmla="*/ 1166946 h 1728583"/>
                <a:gd name="connsiteX20" fmla="*/ 1363541 w 1619124"/>
                <a:gd name="connsiteY20" fmla="*/ 675757 h 1728583"/>
                <a:gd name="connsiteX21" fmla="*/ 1363937 w 1619124"/>
                <a:gd name="connsiteY21" fmla="*/ 672467 h 1728583"/>
                <a:gd name="connsiteX22" fmla="*/ 1366842 w 1619124"/>
                <a:gd name="connsiteY22" fmla="*/ 670903 h 1728583"/>
                <a:gd name="connsiteX23" fmla="*/ 1451722 w 1619124"/>
                <a:gd name="connsiteY23" fmla="*/ 583907 h 1728583"/>
                <a:gd name="connsiteX24" fmla="*/ 1364725 w 1619124"/>
                <a:gd name="connsiteY24" fmla="*/ 496911 h 1728583"/>
                <a:gd name="connsiteX25" fmla="*/ 923292 w 1619124"/>
                <a:gd name="connsiteY25" fmla="*/ 496048 h 1728583"/>
                <a:gd name="connsiteX26" fmla="*/ 560476 w 1619124"/>
                <a:gd name="connsiteY26" fmla="*/ 495812 h 1728583"/>
                <a:gd name="connsiteX27" fmla="*/ 786757 w 1619124"/>
                <a:gd name="connsiteY27" fmla="*/ 34946 h 1728583"/>
                <a:gd name="connsiteX28" fmla="*/ 681571 w 1619124"/>
                <a:gd name="connsiteY28" fmla="*/ 60501 h 1728583"/>
                <a:gd name="connsiteX29" fmla="*/ 366174 w 1619124"/>
                <a:gd name="connsiteY29" fmla="*/ 382190 h 1728583"/>
                <a:gd name="connsiteX30" fmla="*/ 139964 w 1619124"/>
                <a:gd name="connsiteY30" fmla="*/ 495687 h 1728583"/>
                <a:gd name="connsiteX31" fmla="*/ 130711 w 1619124"/>
                <a:gd name="connsiteY31" fmla="*/ 497097 h 1728583"/>
                <a:gd name="connsiteX32" fmla="*/ 10404 w 1619124"/>
                <a:gd name="connsiteY32" fmla="*/ 619915 h 1728583"/>
                <a:gd name="connsiteX33" fmla="*/ 10399 w 1619124"/>
                <a:gd name="connsiteY33" fmla="*/ 619830 h 1728583"/>
                <a:gd name="connsiteX34" fmla="*/ 1398633 w 1619124"/>
                <a:gd name="connsiteY34" fmla="*/ 1633353 h 1728583"/>
                <a:gd name="connsiteX35" fmla="*/ 1322600 w 1619124"/>
                <a:gd name="connsiteY35" fmla="*/ 1728583 h 1728583"/>
                <a:gd name="connsiteX36" fmla="*/ 653016 w 1619124"/>
                <a:gd name="connsiteY36" fmla="*/ 1728583 h 1728583"/>
                <a:gd name="connsiteX37" fmla="*/ 585611 w 1619124"/>
                <a:gd name="connsiteY37" fmla="*/ 1611874 h 1728583"/>
                <a:gd name="connsiteX38" fmla="*/ 930532 w 1619124"/>
                <a:gd name="connsiteY38" fmla="*/ 1014401 h 1728583"/>
                <a:gd name="connsiteX39" fmla="*/ 932803 w 1619124"/>
                <a:gd name="connsiteY39" fmla="*/ 1015729 h 1728583"/>
                <a:gd name="connsiteX40" fmla="*/ 1026933 w 1619124"/>
                <a:gd name="connsiteY40" fmla="*/ 1003189 h 1728583"/>
                <a:gd name="connsiteX41" fmla="*/ 1044722 w 1619124"/>
                <a:gd name="connsiteY41" fmla="*/ 1013456 h 1728583"/>
                <a:gd name="connsiteX42" fmla="*/ 1044565 w 1619124"/>
                <a:gd name="connsiteY42" fmla="*/ 1013695 h 1728583"/>
                <a:gd name="connsiteX43" fmla="*/ 1045033 w 1619124"/>
                <a:gd name="connsiteY43" fmla="*/ 1017927 h 1728583"/>
                <a:gd name="connsiteX44" fmla="*/ 1055850 w 1619124"/>
                <a:gd name="connsiteY44" fmla="*/ 1032894 h 1728583"/>
                <a:gd name="connsiteX45" fmla="*/ 1055932 w 1619124"/>
                <a:gd name="connsiteY45" fmla="*/ 1032976 h 1728583"/>
                <a:gd name="connsiteX46" fmla="*/ 1390127 w 1619124"/>
                <a:gd name="connsiteY46" fmla="*/ 1611810 h 1728583"/>
                <a:gd name="connsiteX47" fmla="*/ 1400479 w 1619124"/>
                <a:gd name="connsiteY47" fmla="*/ 1629525 h 1728583"/>
                <a:gd name="connsiteX48" fmla="*/ 1398601 w 1619124"/>
                <a:gd name="connsiteY48" fmla="*/ 1633361 h 1728583"/>
                <a:gd name="connsiteX49" fmla="*/ 1398633 w 1619124"/>
                <a:gd name="connsiteY49" fmla="*/ 1633353 h 1728583"/>
                <a:gd name="connsiteX50" fmla="*/ 987760 w 1619124"/>
                <a:gd name="connsiteY50" fmla="*/ 1564539 h 1728583"/>
                <a:gd name="connsiteX51" fmla="*/ 952880 w 1619124"/>
                <a:gd name="connsiteY51" fmla="*/ 1648795 h 1728583"/>
                <a:gd name="connsiteX52" fmla="*/ 1037136 w 1619124"/>
                <a:gd name="connsiteY52" fmla="*/ 1613916 h 1728583"/>
                <a:gd name="connsiteX53" fmla="*/ 987757 w 1619124"/>
                <a:gd name="connsiteY53" fmla="*/ 1564536 h 1728583"/>
                <a:gd name="connsiteX54" fmla="*/ 987760 w 1619124"/>
                <a:gd name="connsiteY54" fmla="*/ 1564539 h 1728583"/>
                <a:gd name="connsiteX55" fmla="*/ 1016913 w 1619124"/>
                <a:gd name="connsiteY55" fmla="*/ 1474877 h 1728583"/>
                <a:gd name="connsiteX56" fmla="*/ 944416 w 1619124"/>
                <a:gd name="connsiteY56" fmla="*/ 1448616 h 1728583"/>
                <a:gd name="connsiteX57" fmla="*/ 918083 w 1619124"/>
                <a:gd name="connsiteY57" fmla="*/ 1242244 h 1728583"/>
                <a:gd name="connsiteX58" fmla="*/ 957505 w 1619124"/>
                <a:gd name="connsiteY58" fmla="*/ 1175068 h 1728583"/>
                <a:gd name="connsiteX59" fmla="*/ 990497 w 1619124"/>
                <a:gd name="connsiteY59" fmla="*/ 1169501 h 1728583"/>
                <a:gd name="connsiteX60" fmla="*/ 1057591 w 1619124"/>
                <a:gd name="connsiteY60" fmla="*/ 1242151 h 1728583"/>
                <a:gd name="connsiteX61" fmla="*/ 1031258 w 1619124"/>
                <a:gd name="connsiteY61" fmla="*/ 1448523 h 1728583"/>
                <a:gd name="connsiteX62" fmla="*/ 1016915 w 1619124"/>
                <a:gd name="connsiteY62" fmla="*/ 1474856 h 1728583"/>
                <a:gd name="connsiteX63" fmla="*/ 1016913 w 1619124"/>
                <a:gd name="connsiteY63" fmla="*/ 1474877 h 1728583"/>
                <a:gd name="connsiteX64" fmla="*/ 1471276 w 1619124"/>
                <a:gd name="connsiteY64" fmla="*/ 1301187 h 1728583"/>
                <a:gd name="connsiteX65" fmla="*/ 1433731 w 1619124"/>
                <a:gd name="connsiteY65" fmla="*/ 1304641 h 1728583"/>
                <a:gd name="connsiteX66" fmla="*/ 1430277 w 1619124"/>
                <a:gd name="connsiteY66" fmla="*/ 1267096 h 1728583"/>
                <a:gd name="connsiteX67" fmla="*/ 1467272 w 1619124"/>
                <a:gd name="connsiteY67" fmla="*/ 1158705 h 1728583"/>
                <a:gd name="connsiteX68" fmla="*/ 1426358 w 1619124"/>
                <a:gd name="connsiteY68" fmla="*/ 1054151 h 1728583"/>
                <a:gd name="connsiteX69" fmla="*/ 1435372 w 1619124"/>
                <a:gd name="connsiteY69" fmla="*/ 1017550 h 1728583"/>
                <a:gd name="connsiteX70" fmla="*/ 1471972 w 1619124"/>
                <a:gd name="connsiteY70" fmla="*/ 1026562 h 1728583"/>
                <a:gd name="connsiteX71" fmla="*/ 1508023 w 1619124"/>
                <a:gd name="connsiteY71" fmla="*/ 1236841 h 1728583"/>
                <a:gd name="connsiteX72" fmla="*/ 1471266 w 1619124"/>
                <a:gd name="connsiteY72" fmla="*/ 1301184 h 1728583"/>
                <a:gd name="connsiteX73" fmla="*/ 1471276 w 1619124"/>
                <a:gd name="connsiteY73" fmla="*/ 1301187 h 1728583"/>
                <a:gd name="connsiteX0" fmla="*/ 10399 w 1619124"/>
                <a:gd name="connsiteY0" fmla="*/ 585772 h 1694525"/>
                <a:gd name="connsiteX1" fmla="*/ 28114 w 1619124"/>
                <a:gd name="connsiteY1" fmla="*/ 1036605 h 1694525"/>
                <a:gd name="connsiteX2" fmla="*/ 160029 w 1619124"/>
                <a:gd name="connsiteY2" fmla="*/ 1151354 h 1694525"/>
                <a:gd name="connsiteX3" fmla="*/ 623579 w 1619124"/>
                <a:gd name="connsiteY3" fmla="*/ 1158717 h 1694525"/>
                <a:gd name="connsiteX4" fmla="*/ 710575 w 1619124"/>
                <a:gd name="connsiteY4" fmla="*/ 1071721 h 1694525"/>
                <a:gd name="connsiteX5" fmla="*/ 623579 w 1619124"/>
                <a:gd name="connsiteY5" fmla="*/ 984724 h 1694525"/>
                <a:gd name="connsiteX6" fmla="*/ 700151 w 1619124"/>
                <a:gd name="connsiteY6" fmla="*/ 984724 h 1694525"/>
                <a:gd name="connsiteX7" fmla="*/ 787148 w 1619124"/>
                <a:gd name="connsiteY7" fmla="*/ 897728 h 1694525"/>
                <a:gd name="connsiteX8" fmla="*/ 700151 w 1619124"/>
                <a:gd name="connsiteY8" fmla="*/ 810732 h 1694525"/>
                <a:gd name="connsiteX9" fmla="*/ 776724 w 1619124"/>
                <a:gd name="connsiteY9" fmla="*/ 810732 h 1694525"/>
                <a:gd name="connsiteX10" fmla="*/ 863720 w 1619124"/>
                <a:gd name="connsiteY10" fmla="*/ 723735 h 1694525"/>
                <a:gd name="connsiteX11" fmla="*/ 776724 w 1619124"/>
                <a:gd name="connsiteY11" fmla="*/ 636739 h 1694525"/>
                <a:gd name="connsiteX12" fmla="*/ 1335087 w 1619124"/>
                <a:gd name="connsiteY12" fmla="*/ 636739 h 1694525"/>
                <a:gd name="connsiteX13" fmla="*/ 1338063 w 1619124"/>
                <a:gd name="connsiteY13" fmla="*/ 638306 h 1694525"/>
                <a:gd name="connsiteX14" fmla="*/ 1338456 w 1619124"/>
                <a:gd name="connsiteY14" fmla="*/ 641595 h 1694525"/>
                <a:gd name="connsiteX15" fmla="*/ 1118146 w 1619124"/>
                <a:gd name="connsiteY15" fmla="*/ 1002128 h 1694525"/>
                <a:gd name="connsiteX16" fmla="*/ 1118231 w 1619124"/>
                <a:gd name="connsiteY16" fmla="*/ 1005498 h 1694525"/>
                <a:gd name="connsiteX17" fmla="*/ 1351078 w 1619124"/>
                <a:gd name="connsiteY17" fmla="*/ 1409070 h 1694525"/>
                <a:gd name="connsiteX18" fmla="*/ 1354209 w 1619124"/>
                <a:gd name="connsiteY18" fmla="*/ 1410875 h 1694525"/>
                <a:gd name="connsiteX19" fmla="*/ 1619124 w 1619124"/>
                <a:gd name="connsiteY19" fmla="*/ 1132888 h 1694525"/>
                <a:gd name="connsiteX20" fmla="*/ 1363541 w 1619124"/>
                <a:gd name="connsiteY20" fmla="*/ 641699 h 1694525"/>
                <a:gd name="connsiteX21" fmla="*/ 1363937 w 1619124"/>
                <a:gd name="connsiteY21" fmla="*/ 638409 h 1694525"/>
                <a:gd name="connsiteX22" fmla="*/ 1366842 w 1619124"/>
                <a:gd name="connsiteY22" fmla="*/ 636845 h 1694525"/>
                <a:gd name="connsiteX23" fmla="*/ 1451722 w 1619124"/>
                <a:gd name="connsiteY23" fmla="*/ 549849 h 1694525"/>
                <a:gd name="connsiteX24" fmla="*/ 1364725 w 1619124"/>
                <a:gd name="connsiteY24" fmla="*/ 462853 h 1694525"/>
                <a:gd name="connsiteX25" fmla="*/ 923292 w 1619124"/>
                <a:gd name="connsiteY25" fmla="*/ 461990 h 1694525"/>
                <a:gd name="connsiteX26" fmla="*/ 560476 w 1619124"/>
                <a:gd name="connsiteY26" fmla="*/ 461754 h 1694525"/>
                <a:gd name="connsiteX27" fmla="*/ 786757 w 1619124"/>
                <a:gd name="connsiteY27" fmla="*/ 888 h 1694525"/>
                <a:gd name="connsiteX28" fmla="*/ 366174 w 1619124"/>
                <a:gd name="connsiteY28" fmla="*/ 348132 h 1694525"/>
                <a:gd name="connsiteX29" fmla="*/ 139964 w 1619124"/>
                <a:gd name="connsiteY29" fmla="*/ 461629 h 1694525"/>
                <a:gd name="connsiteX30" fmla="*/ 130711 w 1619124"/>
                <a:gd name="connsiteY30" fmla="*/ 463039 h 1694525"/>
                <a:gd name="connsiteX31" fmla="*/ 10404 w 1619124"/>
                <a:gd name="connsiteY31" fmla="*/ 585857 h 1694525"/>
                <a:gd name="connsiteX32" fmla="*/ 10399 w 1619124"/>
                <a:gd name="connsiteY32" fmla="*/ 585772 h 1694525"/>
                <a:gd name="connsiteX33" fmla="*/ 1398633 w 1619124"/>
                <a:gd name="connsiteY33" fmla="*/ 1599295 h 1694525"/>
                <a:gd name="connsiteX34" fmla="*/ 1322600 w 1619124"/>
                <a:gd name="connsiteY34" fmla="*/ 1694525 h 1694525"/>
                <a:gd name="connsiteX35" fmla="*/ 653016 w 1619124"/>
                <a:gd name="connsiteY35" fmla="*/ 1694525 h 1694525"/>
                <a:gd name="connsiteX36" fmla="*/ 585611 w 1619124"/>
                <a:gd name="connsiteY36" fmla="*/ 1577816 h 1694525"/>
                <a:gd name="connsiteX37" fmla="*/ 930532 w 1619124"/>
                <a:gd name="connsiteY37" fmla="*/ 980343 h 1694525"/>
                <a:gd name="connsiteX38" fmla="*/ 932803 w 1619124"/>
                <a:gd name="connsiteY38" fmla="*/ 981671 h 1694525"/>
                <a:gd name="connsiteX39" fmla="*/ 1026933 w 1619124"/>
                <a:gd name="connsiteY39" fmla="*/ 969131 h 1694525"/>
                <a:gd name="connsiteX40" fmla="*/ 1044722 w 1619124"/>
                <a:gd name="connsiteY40" fmla="*/ 979398 h 1694525"/>
                <a:gd name="connsiteX41" fmla="*/ 1044565 w 1619124"/>
                <a:gd name="connsiteY41" fmla="*/ 979637 h 1694525"/>
                <a:gd name="connsiteX42" fmla="*/ 1045033 w 1619124"/>
                <a:gd name="connsiteY42" fmla="*/ 983869 h 1694525"/>
                <a:gd name="connsiteX43" fmla="*/ 1055850 w 1619124"/>
                <a:gd name="connsiteY43" fmla="*/ 998836 h 1694525"/>
                <a:gd name="connsiteX44" fmla="*/ 1055932 w 1619124"/>
                <a:gd name="connsiteY44" fmla="*/ 998918 h 1694525"/>
                <a:gd name="connsiteX45" fmla="*/ 1390127 w 1619124"/>
                <a:gd name="connsiteY45" fmla="*/ 1577752 h 1694525"/>
                <a:gd name="connsiteX46" fmla="*/ 1400479 w 1619124"/>
                <a:gd name="connsiteY46" fmla="*/ 1595467 h 1694525"/>
                <a:gd name="connsiteX47" fmla="*/ 1398601 w 1619124"/>
                <a:gd name="connsiteY47" fmla="*/ 1599303 h 1694525"/>
                <a:gd name="connsiteX48" fmla="*/ 1398633 w 1619124"/>
                <a:gd name="connsiteY48" fmla="*/ 1599295 h 1694525"/>
                <a:gd name="connsiteX49" fmla="*/ 987760 w 1619124"/>
                <a:gd name="connsiteY49" fmla="*/ 1530481 h 1694525"/>
                <a:gd name="connsiteX50" fmla="*/ 952880 w 1619124"/>
                <a:gd name="connsiteY50" fmla="*/ 1614737 h 1694525"/>
                <a:gd name="connsiteX51" fmla="*/ 1037136 w 1619124"/>
                <a:gd name="connsiteY51" fmla="*/ 1579858 h 1694525"/>
                <a:gd name="connsiteX52" fmla="*/ 987757 w 1619124"/>
                <a:gd name="connsiteY52" fmla="*/ 1530478 h 1694525"/>
                <a:gd name="connsiteX53" fmla="*/ 987760 w 1619124"/>
                <a:gd name="connsiteY53" fmla="*/ 1530481 h 1694525"/>
                <a:gd name="connsiteX54" fmla="*/ 1016913 w 1619124"/>
                <a:gd name="connsiteY54" fmla="*/ 1440819 h 1694525"/>
                <a:gd name="connsiteX55" fmla="*/ 944416 w 1619124"/>
                <a:gd name="connsiteY55" fmla="*/ 1414558 h 1694525"/>
                <a:gd name="connsiteX56" fmla="*/ 918083 w 1619124"/>
                <a:gd name="connsiteY56" fmla="*/ 1208186 h 1694525"/>
                <a:gd name="connsiteX57" fmla="*/ 957505 w 1619124"/>
                <a:gd name="connsiteY57" fmla="*/ 1141010 h 1694525"/>
                <a:gd name="connsiteX58" fmla="*/ 990497 w 1619124"/>
                <a:gd name="connsiteY58" fmla="*/ 1135443 h 1694525"/>
                <a:gd name="connsiteX59" fmla="*/ 1057591 w 1619124"/>
                <a:gd name="connsiteY59" fmla="*/ 1208093 h 1694525"/>
                <a:gd name="connsiteX60" fmla="*/ 1031258 w 1619124"/>
                <a:gd name="connsiteY60" fmla="*/ 1414465 h 1694525"/>
                <a:gd name="connsiteX61" fmla="*/ 1016915 w 1619124"/>
                <a:gd name="connsiteY61" fmla="*/ 1440798 h 1694525"/>
                <a:gd name="connsiteX62" fmla="*/ 1016913 w 1619124"/>
                <a:gd name="connsiteY62" fmla="*/ 1440819 h 1694525"/>
                <a:gd name="connsiteX63" fmla="*/ 1471276 w 1619124"/>
                <a:gd name="connsiteY63" fmla="*/ 1267129 h 1694525"/>
                <a:gd name="connsiteX64" fmla="*/ 1433731 w 1619124"/>
                <a:gd name="connsiteY64" fmla="*/ 1270583 h 1694525"/>
                <a:gd name="connsiteX65" fmla="*/ 1430277 w 1619124"/>
                <a:gd name="connsiteY65" fmla="*/ 1233038 h 1694525"/>
                <a:gd name="connsiteX66" fmla="*/ 1467272 w 1619124"/>
                <a:gd name="connsiteY66" fmla="*/ 1124647 h 1694525"/>
                <a:gd name="connsiteX67" fmla="*/ 1426358 w 1619124"/>
                <a:gd name="connsiteY67" fmla="*/ 1020093 h 1694525"/>
                <a:gd name="connsiteX68" fmla="*/ 1435372 w 1619124"/>
                <a:gd name="connsiteY68" fmla="*/ 983492 h 1694525"/>
                <a:gd name="connsiteX69" fmla="*/ 1471972 w 1619124"/>
                <a:gd name="connsiteY69" fmla="*/ 992504 h 1694525"/>
                <a:gd name="connsiteX70" fmla="*/ 1508023 w 1619124"/>
                <a:gd name="connsiteY70" fmla="*/ 1202783 h 1694525"/>
                <a:gd name="connsiteX71" fmla="*/ 1471266 w 1619124"/>
                <a:gd name="connsiteY71" fmla="*/ 1267126 h 1694525"/>
                <a:gd name="connsiteX72" fmla="*/ 1471276 w 1619124"/>
                <a:gd name="connsiteY72" fmla="*/ 1267129 h 1694525"/>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623579 w 1619124"/>
                <a:gd name="connsiteY5" fmla="*/ 636592 h 1346393"/>
                <a:gd name="connsiteX6" fmla="*/ 700151 w 1619124"/>
                <a:gd name="connsiteY6" fmla="*/ 636592 h 1346393"/>
                <a:gd name="connsiteX7" fmla="*/ 787148 w 1619124"/>
                <a:gd name="connsiteY7" fmla="*/ 549596 h 1346393"/>
                <a:gd name="connsiteX8" fmla="*/ 700151 w 1619124"/>
                <a:gd name="connsiteY8" fmla="*/ 462600 h 1346393"/>
                <a:gd name="connsiteX9" fmla="*/ 776724 w 1619124"/>
                <a:gd name="connsiteY9" fmla="*/ 462600 h 1346393"/>
                <a:gd name="connsiteX10" fmla="*/ 863720 w 1619124"/>
                <a:gd name="connsiteY10" fmla="*/ 375603 h 1346393"/>
                <a:gd name="connsiteX11" fmla="*/ 776724 w 1619124"/>
                <a:gd name="connsiteY11" fmla="*/ 288607 h 1346393"/>
                <a:gd name="connsiteX12" fmla="*/ 1335087 w 1619124"/>
                <a:gd name="connsiteY12" fmla="*/ 288607 h 1346393"/>
                <a:gd name="connsiteX13" fmla="*/ 1338063 w 1619124"/>
                <a:gd name="connsiteY13" fmla="*/ 290174 h 1346393"/>
                <a:gd name="connsiteX14" fmla="*/ 1338456 w 1619124"/>
                <a:gd name="connsiteY14" fmla="*/ 293463 h 1346393"/>
                <a:gd name="connsiteX15" fmla="*/ 1118146 w 1619124"/>
                <a:gd name="connsiteY15" fmla="*/ 653996 h 1346393"/>
                <a:gd name="connsiteX16" fmla="*/ 1118231 w 1619124"/>
                <a:gd name="connsiteY16" fmla="*/ 657366 h 1346393"/>
                <a:gd name="connsiteX17" fmla="*/ 1351078 w 1619124"/>
                <a:gd name="connsiteY17" fmla="*/ 1060938 h 1346393"/>
                <a:gd name="connsiteX18" fmla="*/ 1354209 w 1619124"/>
                <a:gd name="connsiteY18" fmla="*/ 1062743 h 1346393"/>
                <a:gd name="connsiteX19" fmla="*/ 1619124 w 1619124"/>
                <a:gd name="connsiteY19" fmla="*/ 784756 h 1346393"/>
                <a:gd name="connsiteX20" fmla="*/ 1363541 w 1619124"/>
                <a:gd name="connsiteY20" fmla="*/ 293567 h 1346393"/>
                <a:gd name="connsiteX21" fmla="*/ 1363937 w 1619124"/>
                <a:gd name="connsiteY21" fmla="*/ 290277 h 1346393"/>
                <a:gd name="connsiteX22" fmla="*/ 1366842 w 1619124"/>
                <a:gd name="connsiteY22" fmla="*/ 288713 h 1346393"/>
                <a:gd name="connsiteX23" fmla="*/ 1451722 w 1619124"/>
                <a:gd name="connsiteY23" fmla="*/ 201717 h 1346393"/>
                <a:gd name="connsiteX24" fmla="*/ 1364725 w 1619124"/>
                <a:gd name="connsiteY24" fmla="*/ 114721 h 1346393"/>
                <a:gd name="connsiteX25" fmla="*/ 923292 w 1619124"/>
                <a:gd name="connsiteY25" fmla="*/ 113858 h 1346393"/>
                <a:gd name="connsiteX26" fmla="*/ 560476 w 1619124"/>
                <a:gd name="connsiteY26" fmla="*/ 113622 h 1346393"/>
                <a:gd name="connsiteX27" fmla="*/ 366174 w 1619124"/>
                <a:gd name="connsiteY27" fmla="*/ 0 h 1346393"/>
                <a:gd name="connsiteX28" fmla="*/ 139964 w 1619124"/>
                <a:gd name="connsiteY28" fmla="*/ 113497 h 1346393"/>
                <a:gd name="connsiteX29" fmla="*/ 130711 w 1619124"/>
                <a:gd name="connsiteY29" fmla="*/ 114907 h 1346393"/>
                <a:gd name="connsiteX30" fmla="*/ 10404 w 1619124"/>
                <a:gd name="connsiteY30" fmla="*/ 237725 h 1346393"/>
                <a:gd name="connsiteX31" fmla="*/ 10399 w 1619124"/>
                <a:gd name="connsiteY31" fmla="*/ 237640 h 1346393"/>
                <a:gd name="connsiteX32" fmla="*/ 1398633 w 1619124"/>
                <a:gd name="connsiteY32" fmla="*/ 1251163 h 1346393"/>
                <a:gd name="connsiteX33" fmla="*/ 1322600 w 1619124"/>
                <a:gd name="connsiteY33" fmla="*/ 1346393 h 1346393"/>
                <a:gd name="connsiteX34" fmla="*/ 653016 w 1619124"/>
                <a:gd name="connsiteY34" fmla="*/ 1346393 h 1346393"/>
                <a:gd name="connsiteX35" fmla="*/ 585611 w 1619124"/>
                <a:gd name="connsiteY35" fmla="*/ 1229684 h 1346393"/>
                <a:gd name="connsiteX36" fmla="*/ 930532 w 1619124"/>
                <a:gd name="connsiteY36" fmla="*/ 632211 h 1346393"/>
                <a:gd name="connsiteX37" fmla="*/ 932803 w 1619124"/>
                <a:gd name="connsiteY37" fmla="*/ 633539 h 1346393"/>
                <a:gd name="connsiteX38" fmla="*/ 1026933 w 1619124"/>
                <a:gd name="connsiteY38" fmla="*/ 620999 h 1346393"/>
                <a:gd name="connsiteX39" fmla="*/ 1044722 w 1619124"/>
                <a:gd name="connsiteY39" fmla="*/ 631266 h 1346393"/>
                <a:gd name="connsiteX40" fmla="*/ 1044565 w 1619124"/>
                <a:gd name="connsiteY40" fmla="*/ 631505 h 1346393"/>
                <a:gd name="connsiteX41" fmla="*/ 1045033 w 1619124"/>
                <a:gd name="connsiteY41" fmla="*/ 635737 h 1346393"/>
                <a:gd name="connsiteX42" fmla="*/ 1055850 w 1619124"/>
                <a:gd name="connsiteY42" fmla="*/ 650704 h 1346393"/>
                <a:gd name="connsiteX43" fmla="*/ 1055932 w 1619124"/>
                <a:gd name="connsiteY43" fmla="*/ 650786 h 1346393"/>
                <a:gd name="connsiteX44" fmla="*/ 1390127 w 1619124"/>
                <a:gd name="connsiteY44" fmla="*/ 1229620 h 1346393"/>
                <a:gd name="connsiteX45" fmla="*/ 1400479 w 1619124"/>
                <a:gd name="connsiteY45" fmla="*/ 1247335 h 1346393"/>
                <a:gd name="connsiteX46" fmla="*/ 1398601 w 1619124"/>
                <a:gd name="connsiteY46" fmla="*/ 1251171 h 1346393"/>
                <a:gd name="connsiteX47" fmla="*/ 1398633 w 1619124"/>
                <a:gd name="connsiteY47" fmla="*/ 1251163 h 1346393"/>
                <a:gd name="connsiteX48" fmla="*/ 987760 w 1619124"/>
                <a:gd name="connsiteY48" fmla="*/ 1182349 h 1346393"/>
                <a:gd name="connsiteX49" fmla="*/ 952880 w 1619124"/>
                <a:gd name="connsiteY49" fmla="*/ 1266605 h 1346393"/>
                <a:gd name="connsiteX50" fmla="*/ 1037136 w 1619124"/>
                <a:gd name="connsiteY50" fmla="*/ 1231726 h 1346393"/>
                <a:gd name="connsiteX51" fmla="*/ 987757 w 1619124"/>
                <a:gd name="connsiteY51" fmla="*/ 1182346 h 1346393"/>
                <a:gd name="connsiteX52" fmla="*/ 987760 w 1619124"/>
                <a:gd name="connsiteY52" fmla="*/ 1182349 h 1346393"/>
                <a:gd name="connsiteX53" fmla="*/ 1016913 w 1619124"/>
                <a:gd name="connsiteY53" fmla="*/ 1092687 h 1346393"/>
                <a:gd name="connsiteX54" fmla="*/ 944416 w 1619124"/>
                <a:gd name="connsiteY54" fmla="*/ 1066426 h 1346393"/>
                <a:gd name="connsiteX55" fmla="*/ 918083 w 1619124"/>
                <a:gd name="connsiteY55" fmla="*/ 860054 h 1346393"/>
                <a:gd name="connsiteX56" fmla="*/ 957505 w 1619124"/>
                <a:gd name="connsiteY56" fmla="*/ 792878 h 1346393"/>
                <a:gd name="connsiteX57" fmla="*/ 990497 w 1619124"/>
                <a:gd name="connsiteY57" fmla="*/ 787311 h 1346393"/>
                <a:gd name="connsiteX58" fmla="*/ 1057591 w 1619124"/>
                <a:gd name="connsiteY58" fmla="*/ 859961 h 1346393"/>
                <a:gd name="connsiteX59" fmla="*/ 1031258 w 1619124"/>
                <a:gd name="connsiteY59" fmla="*/ 1066333 h 1346393"/>
                <a:gd name="connsiteX60" fmla="*/ 1016915 w 1619124"/>
                <a:gd name="connsiteY60" fmla="*/ 1092666 h 1346393"/>
                <a:gd name="connsiteX61" fmla="*/ 1016913 w 1619124"/>
                <a:gd name="connsiteY61" fmla="*/ 1092687 h 1346393"/>
                <a:gd name="connsiteX62" fmla="*/ 1471276 w 1619124"/>
                <a:gd name="connsiteY62" fmla="*/ 918997 h 1346393"/>
                <a:gd name="connsiteX63" fmla="*/ 1433731 w 1619124"/>
                <a:gd name="connsiteY63" fmla="*/ 922451 h 1346393"/>
                <a:gd name="connsiteX64" fmla="*/ 1430277 w 1619124"/>
                <a:gd name="connsiteY64" fmla="*/ 884906 h 1346393"/>
                <a:gd name="connsiteX65" fmla="*/ 1467272 w 1619124"/>
                <a:gd name="connsiteY65" fmla="*/ 776515 h 1346393"/>
                <a:gd name="connsiteX66" fmla="*/ 1426358 w 1619124"/>
                <a:gd name="connsiteY66" fmla="*/ 671961 h 1346393"/>
                <a:gd name="connsiteX67" fmla="*/ 1435372 w 1619124"/>
                <a:gd name="connsiteY67" fmla="*/ 635360 h 1346393"/>
                <a:gd name="connsiteX68" fmla="*/ 1471972 w 1619124"/>
                <a:gd name="connsiteY68" fmla="*/ 644372 h 1346393"/>
                <a:gd name="connsiteX69" fmla="*/ 1508023 w 1619124"/>
                <a:gd name="connsiteY69" fmla="*/ 854651 h 1346393"/>
                <a:gd name="connsiteX70" fmla="*/ 1471266 w 1619124"/>
                <a:gd name="connsiteY70" fmla="*/ 918994 h 1346393"/>
                <a:gd name="connsiteX71" fmla="*/ 1471276 w 1619124"/>
                <a:gd name="connsiteY71"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700151 w 1619124"/>
                <a:gd name="connsiteY5" fmla="*/ 636592 h 1346393"/>
                <a:gd name="connsiteX6" fmla="*/ 787148 w 1619124"/>
                <a:gd name="connsiteY6" fmla="*/ 549596 h 1346393"/>
                <a:gd name="connsiteX7" fmla="*/ 700151 w 1619124"/>
                <a:gd name="connsiteY7" fmla="*/ 462600 h 1346393"/>
                <a:gd name="connsiteX8" fmla="*/ 776724 w 1619124"/>
                <a:gd name="connsiteY8" fmla="*/ 462600 h 1346393"/>
                <a:gd name="connsiteX9" fmla="*/ 863720 w 1619124"/>
                <a:gd name="connsiteY9" fmla="*/ 375603 h 1346393"/>
                <a:gd name="connsiteX10" fmla="*/ 776724 w 1619124"/>
                <a:gd name="connsiteY10" fmla="*/ 288607 h 1346393"/>
                <a:gd name="connsiteX11" fmla="*/ 1335087 w 1619124"/>
                <a:gd name="connsiteY11" fmla="*/ 288607 h 1346393"/>
                <a:gd name="connsiteX12" fmla="*/ 1338063 w 1619124"/>
                <a:gd name="connsiteY12" fmla="*/ 290174 h 1346393"/>
                <a:gd name="connsiteX13" fmla="*/ 1338456 w 1619124"/>
                <a:gd name="connsiteY13" fmla="*/ 293463 h 1346393"/>
                <a:gd name="connsiteX14" fmla="*/ 1118146 w 1619124"/>
                <a:gd name="connsiteY14" fmla="*/ 653996 h 1346393"/>
                <a:gd name="connsiteX15" fmla="*/ 1118231 w 1619124"/>
                <a:gd name="connsiteY15" fmla="*/ 657366 h 1346393"/>
                <a:gd name="connsiteX16" fmla="*/ 1351078 w 1619124"/>
                <a:gd name="connsiteY16" fmla="*/ 1060938 h 1346393"/>
                <a:gd name="connsiteX17" fmla="*/ 1354209 w 1619124"/>
                <a:gd name="connsiteY17" fmla="*/ 1062743 h 1346393"/>
                <a:gd name="connsiteX18" fmla="*/ 1619124 w 1619124"/>
                <a:gd name="connsiteY18" fmla="*/ 784756 h 1346393"/>
                <a:gd name="connsiteX19" fmla="*/ 1363541 w 1619124"/>
                <a:gd name="connsiteY19" fmla="*/ 293567 h 1346393"/>
                <a:gd name="connsiteX20" fmla="*/ 1363937 w 1619124"/>
                <a:gd name="connsiteY20" fmla="*/ 290277 h 1346393"/>
                <a:gd name="connsiteX21" fmla="*/ 1366842 w 1619124"/>
                <a:gd name="connsiteY21" fmla="*/ 288713 h 1346393"/>
                <a:gd name="connsiteX22" fmla="*/ 1451722 w 1619124"/>
                <a:gd name="connsiteY22" fmla="*/ 201717 h 1346393"/>
                <a:gd name="connsiteX23" fmla="*/ 1364725 w 1619124"/>
                <a:gd name="connsiteY23" fmla="*/ 114721 h 1346393"/>
                <a:gd name="connsiteX24" fmla="*/ 923292 w 1619124"/>
                <a:gd name="connsiteY24" fmla="*/ 113858 h 1346393"/>
                <a:gd name="connsiteX25" fmla="*/ 560476 w 1619124"/>
                <a:gd name="connsiteY25" fmla="*/ 113622 h 1346393"/>
                <a:gd name="connsiteX26" fmla="*/ 366174 w 1619124"/>
                <a:gd name="connsiteY26" fmla="*/ 0 h 1346393"/>
                <a:gd name="connsiteX27" fmla="*/ 139964 w 1619124"/>
                <a:gd name="connsiteY27" fmla="*/ 113497 h 1346393"/>
                <a:gd name="connsiteX28" fmla="*/ 130711 w 1619124"/>
                <a:gd name="connsiteY28" fmla="*/ 114907 h 1346393"/>
                <a:gd name="connsiteX29" fmla="*/ 10404 w 1619124"/>
                <a:gd name="connsiteY29" fmla="*/ 237725 h 1346393"/>
                <a:gd name="connsiteX30" fmla="*/ 10399 w 1619124"/>
                <a:gd name="connsiteY30" fmla="*/ 237640 h 1346393"/>
                <a:gd name="connsiteX31" fmla="*/ 1398633 w 1619124"/>
                <a:gd name="connsiteY31" fmla="*/ 1251163 h 1346393"/>
                <a:gd name="connsiteX32" fmla="*/ 1322600 w 1619124"/>
                <a:gd name="connsiteY32" fmla="*/ 1346393 h 1346393"/>
                <a:gd name="connsiteX33" fmla="*/ 653016 w 1619124"/>
                <a:gd name="connsiteY33" fmla="*/ 1346393 h 1346393"/>
                <a:gd name="connsiteX34" fmla="*/ 585611 w 1619124"/>
                <a:gd name="connsiteY34" fmla="*/ 1229684 h 1346393"/>
                <a:gd name="connsiteX35" fmla="*/ 930532 w 1619124"/>
                <a:gd name="connsiteY35" fmla="*/ 632211 h 1346393"/>
                <a:gd name="connsiteX36" fmla="*/ 932803 w 1619124"/>
                <a:gd name="connsiteY36" fmla="*/ 633539 h 1346393"/>
                <a:gd name="connsiteX37" fmla="*/ 1026933 w 1619124"/>
                <a:gd name="connsiteY37" fmla="*/ 620999 h 1346393"/>
                <a:gd name="connsiteX38" fmla="*/ 1044722 w 1619124"/>
                <a:gd name="connsiteY38" fmla="*/ 631266 h 1346393"/>
                <a:gd name="connsiteX39" fmla="*/ 1044565 w 1619124"/>
                <a:gd name="connsiteY39" fmla="*/ 631505 h 1346393"/>
                <a:gd name="connsiteX40" fmla="*/ 1045033 w 1619124"/>
                <a:gd name="connsiteY40" fmla="*/ 635737 h 1346393"/>
                <a:gd name="connsiteX41" fmla="*/ 1055850 w 1619124"/>
                <a:gd name="connsiteY41" fmla="*/ 650704 h 1346393"/>
                <a:gd name="connsiteX42" fmla="*/ 1055932 w 1619124"/>
                <a:gd name="connsiteY42" fmla="*/ 650786 h 1346393"/>
                <a:gd name="connsiteX43" fmla="*/ 1390127 w 1619124"/>
                <a:gd name="connsiteY43" fmla="*/ 1229620 h 1346393"/>
                <a:gd name="connsiteX44" fmla="*/ 1400479 w 1619124"/>
                <a:gd name="connsiteY44" fmla="*/ 1247335 h 1346393"/>
                <a:gd name="connsiteX45" fmla="*/ 1398601 w 1619124"/>
                <a:gd name="connsiteY45" fmla="*/ 1251171 h 1346393"/>
                <a:gd name="connsiteX46" fmla="*/ 1398633 w 1619124"/>
                <a:gd name="connsiteY46" fmla="*/ 1251163 h 1346393"/>
                <a:gd name="connsiteX47" fmla="*/ 987760 w 1619124"/>
                <a:gd name="connsiteY47" fmla="*/ 1182349 h 1346393"/>
                <a:gd name="connsiteX48" fmla="*/ 952880 w 1619124"/>
                <a:gd name="connsiteY48" fmla="*/ 1266605 h 1346393"/>
                <a:gd name="connsiteX49" fmla="*/ 1037136 w 1619124"/>
                <a:gd name="connsiteY49" fmla="*/ 1231726 h 1346393"/>
                <a:gd name="connsiteX50" fmla="*/ 987757 w 1619124"/>
                <a:gd name="connsiteY50" fmla="*/ 1182346 h 1346393"/>
                <a:gd name="connsiteX51" fmla="*/ 987760 w 1619124"/>
                <a:gd name="connsiteY51" fmla="*/ 1182349 h 1346393"/>
                <a:gd name="connsiteX52" fmla="*/ 1016913 w 1619124"/>
                <a:gd name="connsiteY52" fmla="*/ 1092687 h 1346393"/>
                <a:gd name="connsiteX53" fmla="*/ 944416 w 1619124"/>
                <a:gd name="connsiteY53" fmla="*/ 1066426 h 1346393"/>
                <a:gd name="connsiteX54" fmla="*/ 918083 w 1619124"/>
                <a:gd name="connsiteY54" fmla="*/ 860054 h 1346393"/>
                <a:gd name="connsiteX55" fmla="*/ 957505 w 1619124"/>
                <a:gd name="connsiteY55" fmla="*/ 792878 h 1346393"/>
                <a:gd name="connsiteX56" fmla="*/ 990497 w 1619124"/>
                <a:gd name="connsiteY56" fmla="*/ 787311 h 1346393"/>
                <a:gd name="connsiteX57" fmla="*/ 1057591 w 1619124"/>
                <a:gd name="connsiteY57" fmla="*/ 859961 h 1346393"/>
                <a:gd name="connsiteX58" fmla="*/ 1031258 w 1619124"/>
                <a:gd name="connsiteY58" fmla="*/ 1066333 h 1346393"/>
                <a:gd name="connsiteX59" fmla="*/ 1016915 w 1619124"/>
                <a:gd name="connsiteY59" fmla="*/ 1092666 h 1346393"/>
                <a:gd name="connsiteX60" fmla="*/ 1016913 w 1619124"/>
                <a:gd name="connsiteY60" fmla="*/ 1092687 h 1346393"/>
                <a:gd name="connsiteX61" fmla="*/ 1471276 w 1619124"/>
                <a:gd name="connsiteY61" fmla="*/ 918997 h 1346393"/>
                <a:gd name="connsiteX62" fmla="*/ 1433731 w 1619124"/>
                <a:gd name="connsiteY62" fmla="*/ 922451 h 1346393"/>
                <a:gd name="connsiteX63" fmla="*/ 1430277 w 1619124"/>
                <a:gd name="connsiteY63" fmla="*/ 884906 h 1346393"/>
                <a:gd name="connsiteX64" fmla="*/ 1467272 w 1619124"/>
                <a:gd name="connsiteY64" fmla="*/ 776515 h 1346393"/>
                <a:gd name="connsiteX65" fmla="*/ 1426358 w 1619124"/>
                <a:gd name="connsiteY65" fmla="*/ 671961 h 1346393"/>
                <a:gd name="connsiteX66" fmla="*/ 1435372 w 1619124"/>
                <a:gd name="connsiteY66" fmla="*/ 635360 h 1346393"/>
                <a:gd name="connsiteX67" fmla="*/ 1471972 w 1619124"/>
                <a:gd name="connsiteY67" fmla="*/ 644372 h 1346393"/>
                <a:gd name="connsiteX68" fmla="*/ 1508023 w 1619124"/>
                <a:gd name="connsiteY68" fmla="*/ 854651 h 1346393"/>
                <a:gd name="connsiteX69" fmla="*/ 1471266 w 1619124"/>
                <a:gd name="connsiteY69" fmla="*/ 918994 h 1346393"/>
                <a:gd name="connsiteX70" fmla="*/ 1471276 w 1619124"/>
                <a:gd name="connsiteY70"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787148 w 1619124"/>
                <a:gd name="connsiteY5" fmla="*/ 549596 h 1346393"/>
                <a:gd name="connsiteX6" fmla="*/ 700151 w 1619124"/>
                <a:gd name="connsiteY6" fmla="*/ 462600 h 1346393"/>
                <a:gd name="connsiteX7" fmla="*/ 776724 w 1619124"/>
                <a:gd name="connsiteY7" fmla="*/ 462600 h 1346393"/>
                <a:gd name="connsiteX8" fmla="*/ 863720 w 1619124"/>
                <a:gd name="connsiteY8" fmla="*/ 375603 h 1346393"/>
                <a:gd name="connsiteX9" fmla="*/ 776724 w 1619124"/>
                <a:gd name="connsiteY9" fmla="*/ 288607 h 1346393"/>
                <a:gd name="connsiteX10" fmla="*/ 1335087 w 1619124"/>
                <a:gd name="connsiteY10" fmla="*/ 288607 h 1346393"/>
                <a:gd name="connsiteX11" fmla="*/ 1338063 w 1619124"/>
                <a:gd name="connsiteY11" fmla="*/ 290174 h 1346393"/>
                <a:gd name="connsiteX12" fmla="*/ 1338456 w 1619124"/>
                <a:gd name="connsiteY12" fmla="*/ 293463 h 1346393"/>
                <a:gd name="connsiteX13" fmla="*/ 1118146 w 1619124"/>
                <a:gd name="connsiteY13" fmla="*/ 653996 h 1346393"/>
                <a:gd name="connsiteX14" fmla="*/ 1118231 w 1619124"/>
                <a:gd name="connsiteY14" fmla="*/ 657366 h 1346393"/>
                <a:gd name="connsiteX15" fmla="*/ 1351078 w 1619124"/>
                <a:gd name="connsiteY15" fmla="*/ 1060938 h 1346393"/>
                <a:gd name="connsiteX16" fmla="*/ 1354209 w 1619124"/>
                <a:gd name="connsiteY16" fmla="*/ 1062743 h 1346393"/>
                <a:gd name="connsiteX17" fmla="*/ 1619124 w 1619124"/>
                <a:gd name="connsiteY17" fmla="*/ 784756 h 1346393"/>
                <a:gd name="connsiteX18" fmla="*/ 1363541 w 1619124"/>
                <a:gd name="connsiteY18" fmla="*/ 293567 h 1346393"/>
                <a:gd name="connsiteX19" fmla="*/ 1363937 w 1619124"/>
                <a:gd name="connsiteY19" fmla="*/ 290277 h 1346393"/>
                <a:gd name="connsiteX20" fmla="*/ 1366842 w 1619124"/>
                <a:gd name="connsiteY20" fmla="*/ 288713 h 1346393"/>
                <a:gd name="connsiteX21" fmla="*/ 1451722 w 1619124"/>
                <a:gd name="connsiteY21" fmla="*/ 201717 h 1346393"/>
                <a:gd name="connsiteX22" fmla="*/ 1364725 w 1619124"/>
                <a:gd name="connsiteY22" fmla="*/ 114721 h 1346393"/>
                <a:gd name="connsiteX23" fmla="*/ 923292 w 1619124"/>
                <a:gd name="connsiteY23" fmla="*/ 113858 h 1346393"/>
                <a:gd name="connsiteX24" fmla="*/ 560476 w 1619124"/>
                <a:gd name="connsiteY24" fmla="*/ 113622 h 1346393"/>
                <a:gd name="connsiteX25" fmla="*/ 366174 w 1619124"/>
                <a:gd name="connsiteY25" fmla="*/ 0 h 1346393"/>
                <a:gd name="connsiteX26" fmla="*/ 139964 w 1619124"/>
                <a:gd name="connsiteY26" fmla="*/ 113497 h 1346393"/>
                <a:gd name="connsiteX27" fmla="*/ 130711 w 1619124"/>
                <a:gd name="connsiteY27" fmla="*/ 114907 h 1346393"/>
                <a:gd name="connsiteX28" fmla="*/ 10404 w 1619124"/>
                <a:gd name="connsiteY28" fmla="*/ 237725 h 1346393"/>
                <a:gd name="connsiteX29" fmla="*/ 10399 w 1619124"/>
                <a:gd name="connsiteY29" fmla="*/ 237640 h 1346393"/>
                <a:gd name="connsiteX30" fmla="*/ 1398633 w 1619124"/>
                <a:gd name="connsiteY30" fmla="*/ 1251163 h 1346393"/>
                <a:gd name="connsiteX31" fmla="*/ 1322600 w 1619124"/>
                <a:gd name="connsiteY31" fmla="*/ 1346393 h 1346393"/>
                <a:gd name="connsiteX32" fmla="*/ 653016 w 1619124"/>
                <a:gd name="connsiteY32" fmla="*/ 1346393 h 1346393"/>
                <a:gd name="connsiteX33" fmla="*/ 585611 w 1619124"/>
                <a:gd name="connsiteY33" fmla="*/ 1229684 h 1346393"/>
                <a:gd name="connsiteX34" fmla="*/ 930532 w 1619124"/>
                <a:gd name="connsiteY34" fmla="*/ 632211 h 1346393"/>
                <a:gd name="connsiteX35" fmla="*/ 932803 w 1619124"/>
                <a:gd name="connsiteY35" fmla="*/ 633539 h 1346393"/>
                <a:gd name="connsiteX36" fmla="*/ 1026933 w 1619124"/>
                <a:gd name="connsiteY36" fmla="*/ 620999 h 1346393"/>
                <a:gd name="connsiteX37" fmla="*/ 1044722 w 1619124"/>
                <a:gd name="connsiteY37" fmla="*/ 631266 h 1346393"/>
                <a:gd name="connsiteX38" fmla="*/ 1044565 w 1619124"/>
                <a:gd name="connsiteY38" fmla="*/ 631505 h 1346393"/>
                <a:gd name="connsiteX39" fmla="*/ 1045033 w 1619124"/>
                <a:gd name="connsiteY39" fmla="*/ 635737 h 1346393"/>
                <a:gd name="connsiteX40" fmla="*/ 1055850 w 1619124"/>
                <a:gd name="connsiteY40" fmla="*/ 650704 h 1346393"/>
                <a:gd name="connsiteX41" fmla="*/ 1055932 w 1619124"/>
                <a:gd name="connsiteY41" fmla="*/ 650786 h 1346393"/>
                <a:gd name="connsiteX42" fmla="*/ 1390127 w 1619124"/>
                <a:gd name="connsiteY42" fmla="*/ 1229620 h 1346393"/>
                <a:gd name="connsiteX43" fmla="*/ 1400479 w 1619124"/>
                <a:gd name="connsiteY43" fmla="*/ 1247335 h 1346393"/>
                <a:gd name="connsiteX44" fmla="*/ 1398601 w 1619124"/>
                <a:gd name="connsiteY44" fmla="*/ 1251171 h 1346393"/>
                <a:gd name="connsiteX45" fmla="*/ 1398633 w 1619124"/>
                <a:gd name="connsiteY45" fmla="*/ 1251163 h 1346393"/>
                <a:gd name="connsiteX46" fmla="*/ 987760 w 1619124"/>
                <a:gd name="connsiteY46" fmla="*/ 1182349 h 1346393"/>
                <a:gd name="connsiteX47" fmla="*/ 952880 w 1619124"/>
                <a:gd name="connsiteY47" fmla="*/ 1266605 h 1346393"/>
                <a:gd name="connsiteX48" fmla="*/ 1037136 w 1619124"/>
                <a:gd name="connsiteY48" fmla="*/ 1231726 h 1346393"/>
                <a:gd name="connsiteX49" fmla="*/ 987757 w 1619124"/>
                <a:gd name="connsiteY49" fmla="*/ 1182346 h 1346393"/>
                <a:gd name="connsiteX50" fmla="*/ 987760 w 1619124"/>
                <a:gd name="connsiteY50" fmla="*/ 1182349 h 1346393"/>
                <a:gd name="connsiteX51" fmla="*/ 1016913 w 1619124"/>
                <a:gd name="connsiteY51" fmla="*/ 1092687 h 1346393"/>
                <a:gd name="connsiteX52" fmla="*/ 944416 w 1619124"/>
                <a:gd name="connsiteY52" fmla="*/ 1066426 h 1346393"/>
                <a:gd name="connsiteX53" fmla="*/ 918083 w 1619124"/>
                <a:gd name="connsiteY53" fmla="*/ 860054 h 1346393"/>
                <a:gd name="connsiteX54" fmla="*/ 957505 w 1619124"/>
                <a:gd name="connsiteY54" fmla="*/ 792878 h 1346393"/>
                <a:gd name="connsiteX55" fmla="*/ 990497 w 1619124"/>
                <a:gd name="connsiteY55" fmla="*/ 787311 h 1346393"/>
                <a:gd name="connsiteX56" fmla="*/ 1057591 w 1619124"/>
                <a:gd name="connsiteY56" fmla="*/ 859961 h 1346393"/>
                <a:gd name="connsiteX57" fmla="*/ 1031258 w 1619124"/>
                <a:gd name="connsiteY57" fmla="*/ 1066333 h 1346393"/>
                <a:gd name="connsiteX58" fmla="*/ 1016915 w 1619124"/>
                <a:gd name="connsiteY58" fmla="*/ 1092666 h 1346393"/>
                <a:gd name="connsiteX59" fmla="*/ 1016913 w 1619124"/>
                <a:gd name="connsiteY59" fmla="*/ 1092687 h 1346393"/>
                <a:gd name="connsiteX60" fmla="*/ 1471276 w 1619124"/>
                <a:gd name="connsiteY60" fmla="*/ 918997 h 1346393"/>
                <a:gd name="connsiteX61" fmla="*/ 1433731 w 1619124"/>
                <a:gd name="connsiteY61" fmla="*/ 922451 h 1346393"/>
                <a:gd name="connsiteX62" fmla="*/ 1430277 w 1619124"/>
                <a:gd name="connsiteY62" fmla="*/ 884906 h 1346393"/>
                <a:gd name="connsiteX63" fmla="*/ 1467272 w 1619124"/>
                <a:gd name="connsiteY63" fmla="*/ 776515 h 1346393"/>
                <a:gd name="connsiteX64" fmla="*/ 1426358 w 1619124"/>
                <a:gd name="connsiteY64" fmla="*/ 671961 h 1346393"/>
                <a:gd name="connsiteX65" fmla="*/ 1435372 w 1619124"/>
                <a:gd name="connsiteY65" fmla="*/ 635360 h 1346393"/>
                <a:gd name="connsiteX66" fmla="*/ 1471972 w 1619124"/>
                <a:gd name="connsiteY66" fmla="*/ 644372 h 1346393"/>
                <a:gd name="connsiteX67" fmla="*/ 1508023 w 1619124"/>
                <a:gd name="connsiteY67" fmla="*/ 854651 h 1346393"/>
                <a:gd name="connsiteX68" fmla="*/ 1471266 w 1619124"/>
                <a:gd name="connsiteY68" fmla="*/ 918994 h 1346393"/>
                <a:gd name="connsiteX69" fmla="*/ 1471276 w 1619124"/>
                <a:gd name="connsiteY69"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87148 w 1619124"/>
                <a:gd name="connsiteY4" fmla="*/ 549596 h 1346393"/>
                <a:gd name="connsiteX5" fmla="*/ 700151 w 1619124"/>
                <a:gd name="connsiteY5" fmla="*/ 462600 h 1346393"/>
                <a:gd name="connsiteX6" fmla="*/ 776724 w 1619124"/>
                <a:gd name="connsiteY6" fmla="*/ 462600 h 1346393"/>
                <a:gd name="connsiteX7" fmla="*/ 863720 w 1619124"/>
                <a:gd name="connsiteY7" fmla="*/ 375603 h 1346393"/>
                <a:gd name="connsiteX8" fmla="*/ 776724 w 1619124"/>
                <a:gd name="connsiteY8" fmla="*/ 288607 h 1346393"/>
                <a:gd name="connsiteX9" fmla="*/ 1335087 w 1619124"/>
                <a:gd name="connsiteY9" fmla="*/ 288607 h 1346393"/>
                <a:gd name="connsiteX10" fmla="*/ 1338063 w 1619124"/>
                <a:gd name="connsiteY10" fmla="*/ 290174 h 1346393"/>
                <a:gd name="connsiteX11" fmla="*/ 1338456 w 1619124"/>
                <a:gd name="connsiteY11" fmla="*/ 293463 h 1346393"/>
                <a:gd name="connsiteX12" fmla="*/ 1118146 w 1619124"/>
                <a:gd name="connsiteY12" fmla="*/ 653996 h 1346393"/>
                <a:gd name="connsiteX13" fmla="*/ 1118231 w 1619124"/>
                <a:gd name="connsiteY13" fmla="*/ 657366 h 1346393"/>
                <a:gd name="connsiteX14" fmla="*/ 1351078 w 1619124"/>
                <a:gd name="connsiteY14" fmla="*/ 1060938 h 1346393"/>
                <a:gd name="connsiteX15" fmla="*/ 1354209 w 1619124"/>
                <a:gd name="connsiteY15" fmla="*/ 1062743 h 1346393"/>
                <a:gd name="connsiteX16" fmla="*/ 1619124 w 1619124"/>
                <a:gd name="connsiteY16" fmla="*/ 784756 h 1346393"/>
                <a:gd name="connsiteX17" fmla="*/ 1363541 w 1619124"/>
                <a:gd name="connsiteY17" fmla="*/ 293567 h 1346393"/>
                <a:gd name="connsiteX18" fmla="*/ 1363937 w 1619124"/>
                <a:gd name="connsiteY18" fmla="*/ 290277 h 1346393"/>
                <a:gd name="connsiteX19" fmla="*/ 1366842 w 1619124"/>
                <a:gd name="connsiteY19" fmla="*/ 288713 h 1346393"/>
                <a:gd name="connsiteX20" fmla="*/ 1451722 w 1619124"/>
                <a:gd name="connsiteY20" fmla="*/ 201717 h 1346393"/>
                <a:gd name="connsiteX21" fmla="*/ 1364725 w 1619124"/>
                <a:gd name="connsiteY21" fmla="*/ 114721 h 1346393"/>
                <a:gd name="connsiteX22" fmla="*/ 923292 w 1619124"/>
                <a:gd name="connsiteY22" fmla="*/ 113858 h 1346393"/>
                <a:gd name="connsiteX23" fmla="*/ 560476 w 1619124"/>
                <a:gd name="connsiteY23" fmla="*/ 113622 h 1346393"/>
                <a:gd name="connsiteX24" fmla="*/ 366174 w 1619124"/>
                <a:gd name="connsiteY24" fmla="*/ 0 h 1346393"/>
                <a:gd name="connsiteX25" fmla="*/ 139964 w 1619124"/>
                <a:gd name="connsiteY25" fmla="*/ 113497 h 1346393"/>
                <a:gd name="connsiteX26" fmla="*/ 130711 w 1619124"/>
                <a:gd name="connsiteY26" fmla="*/ 114907 h 1346393"/>
                <a:gd name="connsiteX27" fmla="*/ 10404 w 1619124"/>
                <a:gd name="connsiteY27" fmla="*/ 237725 h 1346393"/>
                <a:gd name="connsiteX28" fmla="*/ 10399 w 1619124"/>
                <a:gd name="connsiteY28" fmla="*/ 237640 h 1346393"/>
                <a:gd name="connsiteX29" fmla="*/ 1398633 w 1619124"/>
                <a:gd name="connsiteY29" fmla="*/ 1251163 h 1346393"/>
                <a:gd name="connsiteX30" fmla="*/ 1322600 w 1619124"/>
                <a:gd name="connsiteY30" fmla="*/ 1346393 h 1346393"/>
                <a:gd name="connsiteX31" fmla="*/ 653016 w 1619124"/>
                <a:gd name="connsiteY31" fmla="*/ 1346393 h 1346393"/>
                <a:gd name="connsiteX32" fmla="*/ 585611 w 1619124"/>
                <a:gd name="connsiteY32" fmla="*/ 1229684 h 1346393"/>
                <a:gd name="connsiteX33" fmla="*/ 930532 w 1619124"/>
                <a:gd name="connsiteY33" fmla="*/ 632211 h 1346393"/>
                <a:gd name="connsiteX34" fmla="*/ 932803 w 1619124"/>
                <a:gd name="connsiteY34" fmla="*/ 633539 h 1346393"/>
                <a:gd name="connsiteX35" fmla="*/ 1026933 w 1619124"/>
                <a:gd name="connsiteY35" fmla="*/ 620999 h 1346393"/>
                <a:gd name="connsiteX36" fmla="*/ 1044722 w 1619124"/>
                <a:gd name="connsiteY36" fmla="*/ 631266 h 1346393"/>
                <a:gd name="connsiteX37" fmla="*/ 1044565 w 1619124"/>
                <a:gd name="connsiteY37" fmla="*/ 631505 h 1346393"/>
                <a:gd name="connsiteX38" fmla="*/ 1045033 w 1619124"/>
                <a:gd name="connsiteY38" fmla="*/ 635737 h 1346393"/>
                <a:gd name="connsiteX39" fmla="*/ 1055850 w 1619124"/>
                <a:gd name="connsiteY39" fmla="*/ 650704 h 1346393"/>
                <a:gd name="connsiteX40" fmla="*/ 1055932 w 1619124"/>
                <a:gd name="connsiteY40" fmla="*/ 650786 h 1346393"/>
                <a:gd name="connsiteX41" fmla="*/ 1390127 w 1619124"/>
                <a:gd name="connsiteY41" fmla="*/ 1229620 h 1346393"/>
                <a:gd name="connsiteX42" fmla="*/ 1400479 w 1619124"/>
                <a:gd name="connsiteY42" fmla="*/ 1247335 h 1346393"/>
                <a:gd name="connsiteX43" fmla="*/ 1398601 w 1619124"/>
                <a:gd name="connsiteY43" fmla="*/ 1251171 h 1346393"/>
                <a:gd name="connsiteX44" fmla="*/ 1398633 w 1619124"/>
                <a:gd name="connsiteY44" fmla="*/ 1251163 h 1346393"/>
                <a:gd name="connsiteX45" fmla="*/ 987760 w 1619124"/>
                <a:gd name="connsiteY45" fmla="*/ 1182349 h 1346393"/>
                <a:gd name="connsiteX46" fmla="*/ 952880 w 1619124"/>
                <a:gd name="connsiteY46" fmla="*/ 1266605 h 1346393"/>
                <a:gd name="connsiteX47" fmla="*/ 1037136 w 1619124"/>
                <a:gd name="connsiteY47" fmla="*/ 1231726 h 1346393"/>
                <a:gd name="connsiteX48" fmla="*/ 987757 w 1619124"/>
                <a:gd name="connsiteY48" fmla="*/ 1182346 h 1346393"/>
                <a:gd name="connsiteX49" fmla="*/ 987760 w 1619124"/>
                <a:gd name="connsiteY49" fmla="*/ 1182349 h 1346393"/>
                <a:gd name="connsiteX50" fmla="*/ 1016913 w 1619124"/>
                <a:gd name="connsiteY50" fmla="*/ 1092687 h 1346393"/>
                <a:gd name="connsiteX51" fmla="*/ 944416 w 1619124"/>
                <a:gd name="connsiteY51" fmla="*/ 1066426 h 1346393"/>
                <a:gd name="connsiteX52" fmla="*/ 918083 w 1619124"/>
                <a:gd name="connsiteY52" fmla="*/ 860054 h 1346393"/>
                <a:gd name="connsiteX53" fmla="*/ 957505 w 1619124"/>
                <a:gd name="connsiteY53" fmla="*/ 792878 h 1346393"/>
                <a:gd name="connsiteX54" fmla="*/ 990497 w 1619124"/>
                <a:gd name="connsiteY54" fmla="*/ 787311 h 1346393"/>
                <a:gd name="connsiteX55" fmla="*/ 1057591 w 1619124"/>
                <a:gd name="connsiteY55" fmla="*/ 859961 h 1346393"/>
                <a:gd name="connsiteX56" fmla="*/ 1031258 w 1619124"/>
                <a:gd name="connsiteY56" fmla="*/ 1066333 h 1346393"/>
                <a:gd name="connsiteX57" fmla="*/ 1016915 w 1619124"/>
                <a:gd name="connsiteY57" fmla="*/ 1092666 h 1346393"/>
                <a:gd name="connsiteX58" fmla="*/ 1016913 w 1619124"/>
                <a:gd name="connsiteY58" fmla="*/ 1092687 h 1346393"/>
                <a:gd name="connsiteX59" fmla="*/ 1471276 w 1619124"/>
                <a:gd name="connsiteY59" fmla="*/ 918997 h 1346393"/>
                <a:gd name="connsiteX60" fmla="*/ 1433731 w 1619124"/>
                <a:gd name="connsiteY60" fmla="*/ 922451 h 1346393"/>
                <a:gd name="connsiteX61" fmla="*/ 1430277 w 1619124"/>
                <a:gd name="connsiteY61" fmla="*/ 884906 h 1346393"/>
                <a:gd name="connsiteX62" fmla="*/ 1467272 w 1619124"/>
                <a:gd name="connsiteY62" fmla="*/ 776515 h 1346393"/>
                <a:gd name="connsiteX63" fmla="*/ 1426358 w 1619124"/>
                <a:gd name="connsiteY63" fmla="*/ 671961 h 1346393"/>
                <a:gd name="connsiteX64" fmla="*/ 1435372 w 1619124"/>
                <a:gd name="connsiteY64" fmla="*/ 635360 h 1346393"/>
                <a:gd name="connsiteX65" fmla="*/ 1471972 w 1619124"/>
                <a:gd name="connsiteY65" fmla="*/ 644372 h 1346393"/>
                <a:gd name="connsiteX66" fmla="*/ 1508023 w 1619124"/>
                <a:gd name="connsiteY66" fmla="*/ 854651 h 1346393"/>
                <a:gd name="connsiteX67" fmla="*/ 1471266 w 1619124"/>
                <a:gd name="connsiteY67" fmla="*/ 918994 h 1346393"/>
                <a:gd name="connsiteX68" fmla="*/ 1471276 w 1619124"/>
                <a:gd name="connsiteY68"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787148 w 1619124"/>
                <a:gd name="connsiteY3" fmla="*/ 549596 h 1346393"/>
                <a:gd name="connsiteX4" fmla="*/ 700151 w 1619124"/>
                <a:gd name="connsiteY4" fmla="*/ 462600 h 1346393"/>
                <a:gd name="connsiteX5" fmla="*/ 776724 w 1619124"/>
                <a:gd name="connsiteY5" fmla="*/ 462600 h 1346393"/>
                <a:gd name="connsiteX6" fmla="*/ 863720 w 1619124"/>
                <a:gd name="connsiteY6" fmla="*/ 375603 h 1346393"/>
                <a:gd name="connsiteX7" fmla="*/ 776724 w 1619124"/>
                <a:gd name="connsiteY7" fmla="*/ 288607 h 1346393"/>
                <a:gd name="connsiteX8" fmla="*/ 1335087 w 1619124"/>
                <a:gd name="connsiteY8" fmla="*/ 288607 h 1346393"/>
                <a:gd name="connsiteX9" fmla="*/ 1338063 w 1619124"/>
                <a:gd name="connsiteY9" fmla="*/ 290174 h 1346393"/>
                <a:gd name="connsiteX10" fmla="*/ 1338456 w 1619124"/>
                <a:gd name="connsiteY10" fmla="*/ 293463 h 1346393"/>
                <a:gd name="connsiteX11" fmla="*/ 1118146 w 1619124"/>
                <a:gd name="connsiteY11" fmla="*/ 653996 h 1346393"/>
                <a:gd name="connsiteX12" fmla="*/ 1118231 w 1619124"/>
                <a:gd name="connsiteY12" fmla="*/ 657366 h 1346393"/>
                <a:gd name="connsiteX13" fmla="*/ 1351078 w 1619124"/>
                <a:gd name="connsiteY13" fmla="*/ 1060938 h 1346393"/>
                <a:gd name="connsiteX14" fmla="*/ 1354209 w 1619124"/>
                <a:gd name="connsiteY14" fmla="*/ 1062743 h 1346393"/>
                <a:gd name="connsiteX15" fmla="*/ 1619124 w 1619124"/>
                <a:gd name="connsiteY15" fmla="*/ 784756 h 1346393"/>
                <a:gd name="connsiteX16" fmla="*/ 1363541 w 1619124"/>
                <a:gd name="connsiteY16" fmla="*/ 293567 h 1346393"/>
                <a:gd name="connsiteX17" fmla="*/ 1363937 w 1619124"/>
                <a:gd name="connsiteY17" fmla="*/ 290277 h 1346393"/>
                <a:gd name="connsiteX18" fmla="*/ 1366842 w 1619124"/>
                <a:gd name="connsiteY18" fmla="*/ 288713 h 1346393"/>
                <a:gd name="connsiteX19" fmla="*/ 1451722 w 1619124"/>
                <a:gd name="connsiteY19" fmla="*/ 201717 h 1346393"/>
                <a:gd name="connsiteX20" fmla="*/ 1364725 w 1619124"/>
                <a:gd name="connsiteY20" fmla="*/ 114721 h 1346393"/>
                <a:gd name="connsiteX21" fmla="*/ 923292 w 1619124"/>
                <a:gd name="connsiteY21" fmla="*/ 113858 h 1346393"/>
                <a:gd name="connsiteX22" fmla="*/ 560476 w 1619124"/>
                <a:gd name="connsiteY22" fmla="*/ 113622 h 1346393"/>
                <a:gd name="connsiteX23" fmla="*/ 366174 w 1619124"/>
                <a:gd name="connsiteY23" fmla="*/ 0 h 1346393"/>
                <a:gd name="connsiteX24" fmla="*/ 139964 w 1619124"/>
                <a:gd name="connsiteY24" fmla="*/ 113497 h 1346393"/>
                <a:gd name="connsiteX25" fmla="*/ 130711 w 1619124"/>
                <a:gd name="connsiteY25" fmla="*/ 114907 h 1346393"/>
                <a:gd name="connsiteX26" fmla="*/ 10404 w 1619124"/>
                <a:gd name="connsiteY26" fmla="*/ 237725 h 1346393"/>
                <a:gd name="connsiteX27" fmla="*/ 10399 w 1619124"/>
                <a:gd name="connsiteY27" fmla="*/ 237640 h 1346393"/>
                <a:gd name="connsiteX28" fmla="*/ 1398633 w 1619124"/>
                <a:gd name="connsiteY28" fmla="*/ 1251163 h 1346393"/>
                <a:gd name="connsiteX29" fmla="*/ 1322600 w 1619124"/>
                <a:gd name="connsiteY29" fmla="*/ 1346393 h 1346393"/>
                <a:gd name="connsiteX30" fmla="*/ 653016 w 1619124"/>
                <a:gd name="connsiteY30" fmla="*/ 1346393 h 1346393"/>
                <a:gd name="connsiteX31" fmla="*/ 585611 w 1619124"/>
                <a:gd name="connsiteY31" fmla="*/ 1229684 h 1346393"/>
                <a:gd name="connsiteX32" fmla="*/ 930532 w 1619124"/>
                <a:gd name="connsiteY32" fmla="*/ 632211 h 1346393"/>
                <a:gd name="connsiteX33" fmla="*/ 932803 w 1619124"/>
                <a:gd name="connsiteY33" fmla="*/ 633539 h 1346393"/>
                <a:gd name="connsiteX34" fmla="*/ 1026933 w 1619124"/>
                <a:gd name="connsiteY34" fmla="*/ 620999 h 1346393"/>
                <a:gd name="connsiteX35" fmla="*/ 1044722 w 1619124"/>
                <a:gd name="connsiteY35" fmla="*/ 631266 h 1346393"/>
                <a:gd name="connsiteX36" fmla="*/ 1044565 w 1619124"/>
                <a:gd name="connsiteY36" fmla="*/ 631505 h 1346393"/>
                <a:gd name="connsiteX37" fmla="*/ 1045033 w 1619124"/>
                <a:gd name="connsiteY37" fmla="*/ 635737 h 1346393"/>
                <a:gd name="connsiteX38" fmla="*/ 1055850 w 1619124"/>
                <a:gd name="connsiteY38" fmla="*/ 650704 h 1346393"/>
                <a:gd name="connsiteX39" fmla="*/ 1055932 w 1619124"/>
                <a:gd name="connsiteY39" fmla="*/ 650786 h 1346393"/>
                <a:gd name="connsiteX40" fmla="*/ 1390127 w 1619124"/>
                <a:gd name="connsiteY40" fmla="*/ 1229620 h 1346393"/>
                <a:gd name="connsiteX41" fmla="*/ 1400479 w 1619124"/>
                <a:gd name="connsiteY41" fmla="*/ 1247335 h 1346393"/>
                <a:gd name="connsiteX42" fmla="*/ 1398601 w 1619124"/>
                <a:gd name="connsiteY42" fmla="*/ 1251171 h 1346393"/>
                <a:gd name="connsiteX43" fmla="*/ 1398633 w 1619124"/>
                <a:gd name="connsiteY43" fmla="*/ 1251163 h 1346393"/>
                <a:gd name="connsiteX44" fmla="*/ 987760 w 1619124"/>
                <a:gd name="connsiteY44" fmla="*/ 1182349 h 1346393"/>
                <a:gd name="connsiteX45" fmla="*/ 952880 w 1619124"/>
                <a:gd name="connsiteY45" fmla="*/ 1266605 h 1346393"/>
                <a:gd name="connsiteX46" fmla="*/ 1037136 w 1619124"/>
                <a:gd name="connsiteY46" fmla="*/ 1231726 h 1346393"/>
                <a:gd name="connsiteX47" fmla="*/ 987757 w 1619124"/>
                <a:gd name="connsiteY47" fmla="*/ 1182346 h 1346393"/>
                <a:gd name="connsiteX48" fmla="*/ 987760 w 1619124"/>
                <a:gd name="connsiteY48" fmla="*/ 1182349 h 1346393"/>
                <a:gd name="connsiteX49" fmla="*/ 1016913 w 1619124"/>
                <a:gd name="connsiteY49" fmla="*/ 1092687 h 1346393"/>
                <a:gd name="connsiteX50" fmla="*/ 944416 w 1619124"/>
                <a:gd name="connsiteY50" fmla="*/ 1066426 h 1346393"/>
                <a:gd name="connsiteX51" fmla="*/ 918083 w 1619124"/>
                <a:gd name="connsiteY51" fmla="*/ 860054 h 1346393"/>
                <a:gd name="connsiteX52" fmla="*/ 957505 w 1619124"/>
                <a:gd name="connsiteY52" fmla="*/ 792878 h 1346393"/>
                <a:gd name="connsiteX53" fmla="*/ 990497 w 1619124"/>
                <a:gd name="connsiteY53" fmla="*/ 787311 h 1346393"/>
                <a:gd name="connsiteX54" fmla="*/ 1057591 w 1619124"/>
                <a:gd name="connsiteY54" fmla="*/ 859961 h 1346393"/>
                <a:gd name="connsiteX55" fmla="*/ 1031258 w 1619124"/>
                <a:gd name="connsiteY55" fmla="*/ 1066333 h 1346393"/>
                <a:gd name="connsiteX56" fmla="*/ 1016915 w 1619124"/>
                <a:gd name="connsiteY56" fmla="*/ 1092666 h 1346393"/>
                <a:gd name="connsiteX57" fmla="*/ 1016913 w 1619124"/>
                <a:gd name="connsiteY57" fmla="*/ 1092687 h 1346393"/>
                <a:gd name="connsiteX58" fmla="*/ 1471276 w 1619124"/>
                <a:gd name="connsiteY58" fmla="*/ 918997 h 1346393"/>
                <a:gd name="connsiteX59" fmla="*/ 1433731 w 1619124"/>
                <a:gd name="connsiteY59" fmla="*/ 922451 h 1346393"/>
                <a:gd name="connsiteX60" fmla="*/ 1430277 w 1619124"/>
                <a:gd name="connsiteY60" fmla="*/ 884906 h 1346393"/>
                <a:gd name="connsiteX61" fmla="*/ 1467272 w 1619124"/>
                <a:gd name="connsiteY61" fmla="*/ 776515 h 1346393"/>
                <a:gd name="connsiteX62" fmla="*/ 1426358 w 1619124"/>
                <a:gd name="connsiteY62" fmla="*/ 671961 h 1346393"/>
                <a:gd name="connsiteX63" fmla="*/ 1435372 w 1619124"/>
                <a:gd name="connsiteY63" fmla="*/ 635360 h 1346393"/>
                <a:gd name="connsiteX64" fmla="*/ 1471972 w 1619124"/>
                <a:gd name="connsiteY64" fmla="*/ 644372 h 1346393"/>
                <a:gd name="connsiteX65" fmla="*/ 1508023 w 1619124"/>
                <a:gd name="connsiteY65" fmla="*/ 854651 h 1346393"/>
                <a:gd name="connsiteX66" fmla="*/ 1471266 w 1619124"/>
                <a:gd name="connsiteY66" fmla="*/ 918994 h 1346393"/>
                <a:gd name="connsiteX67" fmla="*/ 1471276 w 1619124"/>
                <a:gd name="connsiteY67" fmla="*/ 918997 h 1346393"/>
                <a:gd name="connsiteX0" fmla="*/ 49848 w 1658573"/>
                <a:gd name="connsiteY0" fmla="*/ 237640 h 1346393"/>
                <a:gd name="connsiteX1" fmla="*/ 67563 w 1658573"/>
                <a:gd name="connsiteY1" fmla="*/ 688473 h 1346393"/>
                <a:gd name="connsiteX2" fmla="*/ 826597 w 1658573"/>
                <a:gd name="connsiteY2" fmla="*/ 549596 h 1346393"/>
                <a:gd name="connsiteX3" fmla="*/ 739600 w 1658573"/>
                <a:gd name="connsiteY3" fmla="*/ 462600 h 1346393"/>
                <a:gd name="connsiteX4" fmla="*/ 816173 w 1658573"/>
                <a:gd name="connsiteY4" fmla="*/ 462600 h 1346393"/>
                <a:gd name="connsiteX5" fmla="*/ 903169 w 1658573"/>
                <a:gd name="connsiteY5" fmla="*/ 375603 h 1346393"/>
                <a:gd name="connsiteX6" fmla="*/ 816173 w 1658573"/>
                <a:gd name="connsiteY6" fmla="*/ 288607 h 1346393"/>
                <a:gd name="connsiteX7" fmla="*/ 1374536 w 1658573"/>
                <a:gd name="connsiteY7" fmla="*/ 288607 h 1346393"/>
                <a:gd name="connsiteX8" fmla="*/ 1377512 w 1658573"/>
                <a:gd name="connsiteY8" fmla="*/ 290174 h 1346393"/>
                <a:gd name="connsiteX9" fmla="*/ 1377905 w 1658573"/>
                <a:gd name="connsiteY9" fmla="*/ 293463 h 1346393"/>
                <a:gd name="connsiteX10" fmla="*/ 1157595 w 1658573"/>
                <a:gd name="connsiteY10" fmla="*/ 653996 h 1346393"/>
                <a:gd name="connsiteX11" fmla="*/ 1157680 w 1658573"/>
                <a:gd name="connsiteY11" fmla="*/ 657366 h 1346393"/>
                <a:gd name="connsiteX12" fmla="*/ 1390527 w 1658573"/>
                <a:gd name="connsiteY12" fmla="*/ 1060938 h 1346393"/>
                <a:gd name="connsiteX13" fmla="*/ 1393658 w 1658573"/>
                <a:gd name="connsiteY13" fmla="*/ 1062743 h 1346393"/>
                <a:gd name="connsiteX14" fmla="*/ 1658573 w 1658573"/>
                <a:gd name="connsiteY14" fmla="*/ 784756 h 1346393"/>
                <a:gd name="connsiteX15" fmla="*/ 1402990 w 1658573"/>
                <a:gd name="connsiteY15" fmla="*/ 293567 h 1346393"/>
                <a:gd name="connsiteX16" fmla="*/ 1403386 w 1658573"/>
                <a:gd name="connsiteY16" fmla="*/ 290277 h 1346393"/>
                <a:gd name="connsiteX17" fmla="*/ 1406291 w 1658573"/>
                <a:gd name="connsiteY17" fmla="*/ 288713 h 1346393"/>
                <a:gd name="connsiteX18" fmla="*/ 1491171 w 1658573"/>
                <a:gd name="connsiteY18" fmla="*/ 201717 h 1346393"/>
                <a:gd name="connsiteX19" fmla="*/ 1404174 w 1658573"/>
                <a:gd name="connsiteY19" fmla="*/ 114721 h 1346393"/>
                <a:gd name="connsiteX20" fmla="*/ 962741 w 1658573"/>
                <a:gd name="connsiteY20" fmla="*/ 113858 h 1346393"/>
                <a:gd name="connsiteX21" fmla="*/ 599925 w 1658573"/>
                <a:gd name="connsiteY21" fmla="*/ 113622 h 1346393"/>
                <a:gd name="connsiteX22" fmla="*/ 405623 w 1658573"/>
                <a:gd name="connsiteY22" fmla="*/ 0 h 1346393"/>
                <a:gd name="connsiteX23" fmla="*/ 179413 w 1658573"/>
                <a:gd name="connsiteY23" fmla="*/ 113497 h 1346393"/>
                <a:gd name="connsiteX24" fmla="*/ 170160 w 1658573"/>
                <a:gd name="connsiteY24" fmla="*/ 114907 h 1346393"/>
                <a:gd name="connsiteX25" fmla="*/ 49853 w 1658573"/>
                <a:gd name="connsiteY25" fmla="*/ 237725 h 1346393"/>
                <a:gd name="connsiteX26" fmla="*/ 49848 w 1658573"/>
                <a:gd name="connsiteY26" fmla="*/ 237640 h 1346393"/>
                <a:gd name="connsiteX27" fmla="*/ 1438082 w 1658573"/>
                <a:gd name="connsiteY27" fmla="*/ 1251163 h 1346393"/>
                <a:gd name="connsiteX28" fmla="*/ 1362049 w 1658573"/>
                <a:gd name="connsiteY28" fmla="*/ 1346393 h 1346393"/>
                <a:gd name="connsiteX29" fmla="*/ 692465 w 1658573"/>
                <a:gd name="connsiteY29" fmla="*/ 1346393 h 1346393"/>
                <a:gd name="connsiteX30" fmla="*/ 625060 w 1658573"/>
                <a:gd name="connsiteY30" fmla="*/ 1229684 h 1346393"/>
                <a:gd name="connsiteX31" fmla="*/ 969981 w 1658573"/>
                <a:gd name="connsiteY31" fmla="*/ 632211 h 1346393"/>
                <a:gd name="connsiteX32" fmla="*/ 972252 w 1658573"/>
                <a:gd name="connsiteY32" fmla="*/ 633539 h 1346393"/>
                <a:gd name="connsiteX33" fmla="*/ 1066382 w 1658573"/>
                <a:gd name="connsiteY33" fmla="*/ 620999 h 1346393"/>
                <a:gd name="connsiteX34" fmla="*/ 1084171 w 1658573"/>
                <a:gd name="connsiteY34" fmla="*/ 631266 h 1346393"/>
                <a:gd name="connsiteX35" fmla="*/ 1084014 w 1658573"/>
                <a:gd name="connsiteY35" fmla="*/ 631505 h 1346393"/>
                <a:gd name="connsiteX36" fmla="*/ 1084482 w 1658573"/>
                <a:gd name="connsiteY36" fmla="*/ 635737 h 1346393"/>
                <a:gd name="connsiteX37" fmla="*/ 1095299 w 1658573"/>
                <a:gd name="connsiteY37" fmla="*/ 650704 h 1346393"/>
                <a:gd name="connsiteX38" fmla="*/ 1095381 w 1658573"/>
                <a:gd name="connsiteY38" fmla="*/ 650786 h 1346393"/>
                <a:gd name="connsiteX39" fmla="*/ 1429576 w 1658573"/>
                <a:gd name="connsiteY39" fmla="*/ 1229620 h 1346393"/>
                <a:gd name="connsiteX40" fmla="*/ 1439928 w 1658573"/>
                <a:gd name="connsiteY40" fmla="*/ 1247335 h 1346393"/>
                <a:gd name="connsiteX41" fmla="*/ 1438050 w 1658573"/>
                <a:gd name="connsiteY41" fmla="*/ 1251171 h 1346393"/>
                <a:gd name="connsiteX42" fmla="*/ 1438082 w 1658573"/>
                <a:gd name="connsiteY42" fmla="*/ 1251163 h 1346393"/>
                <a:gd name="connsiteX43" fmla="*/ 1027209 w 1658573"/>
                <a:gd name="connsiteY43" fmla="*/ 1182349 h 1346393"/>
                <a:gd name="connsiteX44" fmla="*/ 992329 w 1658573"/>
                <a:gd name="connsiteY44" fmla="*/ 1266605 h 1346393"/>
                <a:gd name="connsiteX45" fmla="*/ 1076585 w 1658573"/>
                <a:gd name="connsiteY45" fmla="*/ 1231726 h 1346393"/>
                <a:gd name="connsiteX46" fmla="*/ 1027206 w 1658573"/>
                <a:gd name="connsiteY46" fmla="*/ 1182346 h 1346393"/>
                <a:gd name="connsiteX47" fmla="*/ 1027209 w 1658573"/>
                <a:gd name="connsiteY47" fmla="*/ 1182349 h 1346393"/>
                <a:gd name="connsiteX48" fmla="*/ 1056362 w 1658573"/>
                <a:gd name="connsiteY48" fmla="*/ 1092687 h 1346393"/>
                <a:gd name="connsiteX49" fmla="*/ 983865 w 1658573"/>
                <a:gd name="connsiteY49" fmla="*/ 1066426 h 1346393"/>
                <a:gd name="connsiteX50" fmla="*/ 957532 w 1658573"/>
                <a:gd name="connsiteY50" fmla="*/ 860054 h 1346393"/>
                <a:gd name="connsiteX51" fmla="*/ 996954 w 1658573"/>
                <a:gd name="connsiteY51" fmla="*/ 792878 h 1346393"/>
                <a:gd name="connsiteX52" fmla="*/ 1029946 w 1658573"/>
                <a:gd name="connsiteY52" fmla="*/ 787311 h 1346393"/>
                <a:gd name="connsiteX53" fmla="*/ 1097040 w 1658573"/>
                <a:gd name="connsiteY53" fmla="*/ 859961 h 1346393"/>
                <a:gd name="connsiteX54" fmla="*/ 1070707 w 1658573"/>
                <a:gd name="connsiteY54" fmla="*/ 1066333 h 1346393"/>
                <a:gd name="connsiteX55" fmla="*/ 1056364 w 1658573"/>
                <a:gd name="connsiteY55" fmla="*/ 1092666 h 1346393"/>
                <a:gd name="connsiteX56" fmla="*/ 1056362 w 1658573"/>
                <a:gd name="connsiteY56" fmla="*/ 1092687 h 1346393"/>
                <a:gd name="connsiteX57" fmla="*/ 1510725 w 1658573"/>
                <a:gd name="connsiteY57" fmla="*/ 918997 h 1346393"/>
                <a:gd name="connsiteX58" fmla="*/ 1473180 w 1658573"/>
                <a:gd name="connsiteY58" fmla="*/ 922451 h 1346393"/>
                <a:gd name="connsiteX59" fmla="*/ 1469726 w 1658573"/>
                <a:gd name="connsiteY59" fmla="*/ 884906 h 1346393"/>
                <a:gd name="connsiteX60" fmla="*/ 1506721 w 1658573"/>
                <a:gd name="connsiteY60" fmla="*/ 776515 h 1346393"/>
                <a:gd name="connsiteX61" fmla="*/ 1465807 w 1658573"/>
                <a:gd name="connsiteY61" fmla="*/ 671961 h 1346393"/>
                <a:gd name="connsiteX62" fmla="*/ 1474821 w 1658573"/>
                <a:gd name="connsiteY62" fmla="*/ 635360 h 1346393"/>
                <a:gd name="connsiteX63" fmla="*/ 1511421 w 1658573"/>
                <a:gd name="connsiteY63" fmla="*/ 644372 h 1346393"/>
                <a:gd name="connsiteX64" fmla="*/ 1547472 w 1658573"/>
                <a:gd name="connsiteY64" fmla="*/ 854651 h 1346393"/>
                <a:gd name="connsiteX65" fmla="*/ 1510715 w 1658573"/>
                <a:gd name="connsiteY65" fmla="*/ 918994 h 1346393"/>
                <a:gd name="connsiteX66" fmla="*/ 1510725 w 1658573"/>
                <a:gd name="connsiteY66" fmla="*/ 918997 h 1346393"/>
                <a:gd name="connsiteX0" fmla="*/ 1 w 1608726"/>
                <a:gd name="connsiteY0" fmla="*/ 237640 h 1346393"/>
                <a:gd name="connsiteX1" fmla="*/ 776750 w 1608726"/>
                <a:gd name="connsiteY1" fmla="*/ 549596 h 1346393"/>
                <a:gd name="connsiteX2" fmla="*/ 689753 w 1608726"/>
                <a:gd name="connsiteY2" fmla="*/ 462600 h 1346393"/>
                <a:gd name="connsiteX3" fmla="*/ 766326 w 1608726"/>
                <a:gd name="connsiteY3" fmla="*/ 462600 h 1346393"/>
                <a:gd name="connsiteX4" fmla="*/ 853322 w 1608726"/>
                <a:gd name="connsiteY4" fmla="*/ 375603 h 1346393"/>
                <a:gd name="connsiteX5" fmla="*/ 766326 w 1608726"/>
                <a:gd name="connsiteY5" fmla="*/ 288607 h 1346393"/>
                <a:gd name="connsiteX6" fmla="*/ 1324689 w 1608726"/>
                <a:gd name="connsiteY6" fmla="*/ 288607 h 1346393"/>
                <a:gd name="connsiteX7" fmla="*/ 1327665 w 1608726"/>
                <a:gd name="connsiteY7" fmla="*/ 290174 h 1346393"/>
                <a:gd name="connsiteX8" fmla="*/ 1328058 w 1608726"/>
                <a:gd name="connsiteY8" fmla="*/ 293463 h 1346393"/>
                <a:gd name="connsiteX9" fmla="*/ 1107748 w 1608726"/>
                <a:gd name="connsiteY9" fmla="*/ 653996 h 1346393"/>
                <a:gd name="connsiteX10" fmla="*/ 1107833 w 1608726"/>
                <a:gd name="connsiteY10" fmla="*/ 657366 h 1346393"/>
                <a:gd name="connsiteX11" fmla="*/ 1340680 w 1608726"/>
                <a:gd name="connsiteY11" fmla="*/ 1060938 h 1346393"/>
                <a:gd name="connsiteX12" fmla="*/ 1343811 w 1608726"/>
                <a:gd name="connsiteY12" fmla="*/ 1062743 h 1346393"/>
                <a:gd name="connsiteX13" fmla="*/ 1608726 w 1608726"/>
                <a:gd name="connsiteY13" fmla="*/ 784756 h 1346393"/>
                <a:gd name="connsiteX14" fmla="*/ 1353143 w 1608726"/>
                <a:gd name="connsiteY14" fmla="*/ 293567 h 1346393"/>
                <a:gd name="connsiteX15" fmla="*/ 1353539 w 1608726"/>
                <a:gd name="connsiteY15" fmla="*/ 290277 h 1346393"/>
                <a:gd name="connsiteX16" fmla="*/ 1356444 w 1608726"/>
                <a:gd name="connsiteY16" fmla="*/ 288713 h 1346393"/>
                <a:gd name="connsiteX17" fmla="*/ 1441324 w 1608726"/>
                <a:gd name="connsiteY17" fmla="*/ 201717 h 1346393"/>
                <a:gd name="connsiteX18" fmla="*/ 1354327 w 1608726"/>
                <a:gd name="connsiteY18" fmla="*/ 114721 h 1346393"/>
                <a:gd name="connsiteX19" fmla="*/ 912894 w 1608726"/>
                <a:gd name="connsiteY19" fmla="*/ 113858 h 1346393"/>
                <a:gd name="connsiteX20" fmla="*/ 550078 w 1608726"/>
                <a:gd name="connsiteY20" fmla="*/ 113622 h 1346393"/>
                <a:gd name="connsiteX21" fmla="*/ 355776 w 1608726"/>
                <a:gd name="connsiteY21" fmla="*/ 0 h 1346393"/>
                <a:gd name="connsiteX22" fmla="*/ 129566 w 1608726"/>
                <a:gd name="connsiteY22" fmla="*/ 113497 h 1346393"/>
                <a:gd name="connsiteX23" fmla="*/ 120313 w 1608726"/>
                <a:gd name="connsiteY23" fmla="*/ 114907 h 1346393"/>
                <a:gd name="connsiteX24" fmla="*/ 6 w 1608726"/>
                <a:gd name="connsiteY24" fmla="*/ 237725 h 1346393"/>
                <a:gd name="connsiteX25" fmla="*/ 1 w 1608726"/>
                <a:gd name="connsiteY25" fmla="*/ 237640 h 1346393"/>
                <a:gd name="connsiteX26" fmla="*/ 1388235 w 1608726"/>
                <a:gd name="connsiteY26" fmla="*/ 1251163 h 1346393"/>
                <a:gd name="connsiteX27" fmla="*/ 1312202 w 1608726"/>
                <a:gd name="connsiteY27" fmla="*/ 1346393 h 1346393"/>
                <a:gd name="connsiteX28" fmla="*/ 642618 w 1608726"/>
                <a:gd name="connsiteY28" fmla="*/ 1346393 h 1346393"/>
                <a:gd name="connsiteX29" fmla="*/ 575213 w 1608726"/>
                <a:gd name="connsiteY29" fmla="*/ 1229684 h 1346393"/>
                <a:gd name="connsiteX30" fmla="*/ 920134 w 1608726"/>
                <a:gd name="connsiteY30" fmla="*/ 632211 h 1346393"/>
                <a:gd name="connsiteX31" fmla="*/ 922405 w 1608726"/>
                <a:gd name="connsiteY31" fmla="*/ 633539 h 1346393"/>
                <a:gd name="connsiteX32" fmla="*/ 1016535 w 1608726"/>
                <a:gd name="connsiteY32" fmla="*/ 620999 h 1346393"/>
                <a:gd name="connsiteX33" fmla="*/ 1034324 w 1608726"/>
                <a:gd name="connsiteY33" fmla="*/ 631266 h 1346393"/>
                <a:gd name="connsiteX34" fmla="*/ 1034167 w 1608726"/>
                <a:gd name="connsiteY34" fmla="*/ 631505 h 1346393"/>
                <a:gd name="connsiteX35" fmla="*/ 1034635 w 1608726"/>
                <a:gd name="connsiteY35" fmla="*/ 635737 h 1346393"/>
                <a:gd name="connsiteX36" fmla="*/ 1045452 w 1608726"/>
                <a:gd name="connsiteY36" fmla="*/ 650704 h 1346393"/>
                <a:gd name="connsiteX37" fmla="*/ 1045534 w 1608726"/>
                <a:gd name="connsiteY37" fmla="*/ 650786 h 1346393"/>
                <a:gd name="connsiteX38" fmla="*/ 1379729 w 1608726"/>
                <a:gd name="connsiteY38" fmla="*/ 1229620 h 1346393"/>
                <a:gd name="connsiteX39" fmla="*/ 1390081 w 1608726"/>
                <a:gd name="connsiteY39" fmla="*/ 1247335 h 1346393"/>
                <a:gd name="connsiteX40" fmla="*/ 1388203 w 1608726"/>
                <a:gd name="connsiteY40" fmla="*/ 1251171 h 1346393"/>
                <a:gd name="connsiteX41" fmla="*/ 1388235 w 1608726"/>
                <a:gd name="connsiteY41" fmla="*/ 1251163 h 1346393"/>
                <a:gd name="connsiteX42" fmla="*/ 977362 w 1608726"/>
                <a:gd name="connsiteY42" fmla="*/ 1182349 h 1346393"/>
                <a:gd name="connsiteX43" fmla="*/ 942482 w 1608726"/>
                <a:gd name="connsiteY43" fmla="*/ 1266605 h 1346393"/>
                <a:gd name="connsiteX44" fmla="*/ 1026738 w 1608726"/>
                <a:gd name="connsiteY44" fmla="*/ 1231726 h 1346393"/>
                <a:gd name="connsiteX45" fmla="*/ 977359 w 1608726"/>
                <a:gd name="connsiteY45" fmla="*/ 1182346 h 1346393"/>
                <a:gd name="connsiteX46" fmla="*/ 977362 w 1608726"/>
                <a:gd name="connsiteY46" fmla="*/ 1182349 h 1346393"/>
                <a:gd name="connsiteX47" fmla="*/ 1006515 w 1608726"/>
                <a:gd name="connsiteY47" fmla="*/ 1092687 h 1346393"/>
                <a:gd name="connsiteX48" fmla="*/ 934018 w 1608726"/>
                <a:gd name="connsiteY48" fmla="*/ 1066426 h 1346393"/>
                <a:gd name="connsiteX49" fmla="*/ 907685 w 1608726"/>
                <a:gd name="connsiteY49" fmla="*/ 860054 h 1346393"/>
                <a:gd name="connsiteX50" fmla="*/ 947107 w 1608726"/>
                <a:gd name="connsiteY50" fmla="*/ 792878 h 1346393"/>
                <a:gd name="connsiteX51" fmla="*/ 980099 w 1608726"/>
                <a:gd name="connsiteY51" fmla="*/ 787311 h 1346393"/>
                <a:gd name="connsiteX52" fmla="*/ 1047193 w 1608726"/>
                <a:gd name="connsiteY52" fmla="*/ 859961 h 1346393"/>
                <a:gd name="connsiteX53" fmla="*/ 1020860 w 1608726"/>
                <a:gd name="connsiteY53" fmla="*/ 1066333 h 1346393"/>
                <a:gd name="connsiteX54" fmla="*/ 1006517 w 1608726"/>
                <a:gd name="connsiteY54" fmla="*/ 1092666 h 1346393"/>
                <a:gd name="connsiteX55" fmla="*/ 1006515 w 1608726"/>
                <a:gd name="connsiteY55" fmla="*/ 1092687 h 1346393"/>
                <a:gd name="connsiteX56" fmla="*/ 1460878 w 1608726"/>
                <a:gd name="connsiteY56" fmla="*/ 918997 h 1346393"/>
                <a:gd name="connsiteX57" fmla="*/ 1423333 w 1608726"/>
                <a:gd name="connsiteY57" fmla="*/ 922451 h 1346393"/>
                <a:gd name="connsiteX58" fmla="*/ 1419879 w 1608726"/>
                <a:gd name="connsiteY58" fmla="*/ 884906 h 1346393"/>
                <a:gd name="connsiteX59" fmla="*/ 1456874 w 1608726"/>
                <a:gd name="connsiteY59" fmla="*/ 776515 h 1346393"/>
                <a:gd name="connsiteX60" fmla="*/ 1415960 w 1608726"/>
                <a:gd name="connsiteY60" fmla="*/ 671961 h 1346393"/>
                <a:gd name="connsiteX61" fmla="*/ 1424974 w 1608726"/>
                <a:gd name="connsiteY61" fmla="*/ 635360 h 1346393"/>
                <a:gd name="connsiteX62" fmla="*/ 1461574 w 1608726"/>
                <a:gd name="connsiteY62" fmla="*/ 644372 h 1346393"/>
                <a:gd name="connsiteX63" fmla="*/ 1497625 w 1608726"/>
                <a:gd name="connsiteY63" fmla="*/ 854651 h 1346393"/>
                <a:gd name="connsiteX64" fmla="*/ 1460868 w 1608726"/>
                <a:gd name="connsiteY64" fmla="*/ 918994 h 1346393"/>
                <a:gd name="connsiteX65" fmla="*/ 1460878 w 1608726"/>
                <a:gd name="connsiteY65" fmla="*/ 918997 h 1346393"/>
                <a:gd name="connsiteX0" fmla="*/ 1 w 1608721"/>
                <a:gd name="connsiteY0" fmla="*/ 237725 h 1346393"/>
                <a:gd name="connsiteX1" fmla="*/ 776745 w 1608721"/>
                <a:gd name="connsiteY1" fmla="*/ 549596 h 1346393"/>
                <a:gd name="connsiteX2" fmla="*/ 689748 w 1608721"/>
                <a:gd name="connsiteY2" fmla="*/ 462600 h 1346393"/>
                <a:gd name="connsiteX3" fmla="*/ 766321 w 1608721"/>
                <a:gd name="connsiteY3" fmla="*/ 462600 h 1346393"/>
                <a:gd name="connsiteX4" fmla="*/ 853317 w 1608721"/>
                <a:gd name="connsiteY4" fmla="*/ 375603 h 1346393"/>
                <a:gd name="connsiteX5" fmla="*/ 766321 w 1608721"/>
                <a:gd name="connsiteY5" fmla="*/ 288607 h 1346393"/>
                <a:gd name="connsiteX6" fmla="*/ 1324684 w 1608721"/>
                <a:gd name="connsiteY6" fmla="*/ 288607 h 1346393"/>
                <a:gd name="connsiteX7" fmla="*/ 1327660 w 1608721"/>
                <a:gd name="connsiteY7" fmla="*/ 290174 h 1346393"/>
                <a:gd name="connsiteX8" fmla="*/ 1328053 w 1608721"/>
                <a:gd name="connsiteY8" fmla="*/ 293463 h 1346393"/>
                <a:gd name="connsiteX9" fmla="*/ 1107743 w 1608721"/>
                <a:gd name="connsiteY9" fmla="*/ 653996 h 1346393"/>
                <a:gd name="connsiteX10" fmla="*/ 1107828 w 1608721"/>
                <a:gd name="connsiteY10" fmla="*/ 657366 h 1346393"/>
                <a:gd name="connsiteX11" fmla="*/ 1340675 w 1608721"/>
                <a:gd name="connsiteY11" fmla="*/ 1060938 h 1346393"/>
                <a:gd name="connsiteX12" fmla="*/ 1343806 w 1608721"/>
                <a:gd name="connsiteY12" fmla="*/ 1062743 h 1346393"/>
                <a:gd name="connsiteX13" fmla="*/ 1608721 w 1608721"/>
                <a:gd name="connsiteY13" fmla="*/ 784756 h 1346393"/>
                <a:gd name="connsiteX14" fmla="*/ 1353138 w 1608721"/>
                <a:gd name="connsiteY14" fmla="*/ 293567 h 1346393"/>
                <a:gd name="connsiteX15" fmla="*/ 1353534 w 1608721"/>
                <a:gd name="connsiteY15" fmla="*/ 290277 h 1346393"/>
                <a:gd name="connsiteX16" fmla="*/ 1356439 w 1608721"/>
                <a:gd name="connsiteY16" fmla="*/ 288713 h 1346393"/>
                <a:gd name="connsiteX17" fmla="*/ 1441319 w 1608721"/>
                <a:gd name="connsiteY17" fmla="*/ 201717 h 1346393"/>
                <a:gd name="connsiteX18" fmla="*/ 1354322 w 1608721"/>
                <a:gd name="connsiteY18" fmla="*/ 114721 h 1346393"/>
                <a:gd name="connsiteX19" fmla="*/ 912889 w 1608721"/>
                <a:gd name="connsiteY19" fmla="*/ 113858 h 1346393"/>
                <a:gd name="connsiteX20" fmla="*/ 550073 w 1608721"/>
                <a:gd name="connsiteY20" fmla="*/ 113622 h 1346393"/>
                <a:gd name="connsiteX21" fmla="*/ 355771 w 1608721"/>
                <a:gd name="connsiteY21" fmla="*/ 0 h 1346393"/>
                <a:gd name="connsiteX22" fmla="*/ 129561 w 1608721"/>
                <a:gd name="connsiteY22" fmla="*/ 113497 h 1346393"/>
                <a:gd name="connsiteX23" fmla="*/ 120308 w 1608721"/>
                <a:gd name="connsiteY23" fmla="*/ 114907 h 1346393"/>
                <a:gd name="connsiteX24" fmla="*/ 1 w 1608721"/>
                <a:gd name="connsiteY24" fmla="*/ 237725 h 1346393"/>
                <a:gd name="connsiteX25" fmla="*/ 1388230 w 1608721"/>
                <a:gd name="connsiteY25" fmla="*/ 1251163 h 1346393"/>
                <a:gd name="connsiteX26" fmla="*/ 1312197 w 1608721"/>
                <a:gd name="connsiteY26" fmla="*/ 1346393 h 1346393"/>
                <a:gd name="connsiteX27" fmla="*/ 642613 w 1608721"/>
                <a:gd name="connsiteY27" fmla="*/ 1346393 h 1346393"/>
                <a:gd name="connsiteX28" fmla="*/ 575208 w 1608721"/>
                <a:gd name="connsiteY28" fmla="*/ 1229684 h 1346393"/>
                <a:gd name="connsiteX29" fmla="*/ 920129 w 1608721"/>
                <a:gd name="connsiteY29" fmla="*/ 632211 h 1346393"/>
                <a:gd name="connsiteX30" fmla="*/ 922400 w 1608721"/>
                <a:gd name="connsiteY30" fmla="*/ 633539 h 1346393"/>
                <a:gd name="connsiteX31" fmla="*/ 1016530 w 1608721"/>
                <a:gd name="connsiteY31" fmla="*/ 620999 h 1346393"/>
                <a:gd name="connsiteX32" fmla="*/ 1034319 w 1608721"/>
                <a:gd name="connsiteY32" fmla="*/ 631266 h 1346393"/>
                <a:gd name="connsiteX33" fmla="*/ 1034162 w 1608721"/>
                <a:gd name="connsiteY33" fmla="*/ 631505 h 1346393"/>
                <a:gd name="connsiteX34" fmla="*/ 1034630 w 1608721"/>
                <a:gd name="connsiteY34" fmla="*/ 635737 h 1346393"/>
                <a:gd name="connsiteX35" fmla="*/ 1045447 w 1608721"/>
                <a:gd name="connsiteY35" fmla="*/ 650704 h 1346393"/>
                <a:gd name="connsiteX36" fmla="*/ 1045529 w 1608721"/>
                <a:gd name="connsiteY36" fmla="*/ 650786 h 1346393"/>
                <a:gd name="connsiteX37" fmla="*/ 1379724 w 1608721"/>
                <a:gd name="connsiteY37" fmla="*/ 1229620 h 1346393"/>
                <a:gd name="connsiteX38" fmla="*/ 1390076 w 1608721"/>
                <a:gd name="connsiteY38" fmla="*/ 1247335 h 1346393"/>
                <a:gd name="connsiteX39" fmla="*/ 1388198 w 1608721"/>
                <a:gd name="connsiteY39" fmla="*/ 1251171 h 1346393"/>
                <a:gd name="connsiteX40" fmla="*/ 1388230 w 1608721"/>
                <a:gd name="connsiteY40" fmla="*/ 1251163 h 1346393"/>
                <a:gd name="connsiteX41" fmla="*/ 977357 w 1608721"/>
                <a:gd name="connsiteY41" fmla="*/ 1182349 h 1346393"/>
                <a:gd name="connsiteX42" fmla="*/ 942477 w 1608721"/>
                <a:gd name="connsiteY42" fmla="*/ 1266605 h 1346393"/>
                <a:gd name="connsiteX43" fmla="*/ 1026733 w 1608721"/>
                <a:gd name="connsiteY43" fmla="*/ 1231726 h 1346393"/>
                <a:gd name="connsiteX44" fmla="*/ 977354 w 1608721"/>
                <a:gd name="connsiteY44" fmla="*/ 1182346 h 1346393"/>
                <a:gd name="connsiteX45" fmla="*/ 977357 w 1608721"/>
                <a:gd name="connsiteY45" fmla="*/ 1182349 h 1346393"/>
                <a:gd name="connsiteX46" fmla="*/ 1006510 w 1608721"/>
                <a:gd name="connsiteY46" fmla="*/ 1092687 h 1346393"/>
                <a:gd name="connsiteX47" fmla="*/ 934013 w 1608721"/>
                <a:gd name="connsiteY47" fmla="*/ 1066426 h 1346393"/>
                <a:gd name="connsiteX48" fmla="*/ 907680 w 1608721"/>
                <a:gd name="connsiteY48" fmla="*/ 860054 h 1346393"/>
                <a:gd name="connsiteX49" fmla="*/ 947102 w 1608721"/>
                <a:gd name="connsiteY49" fmla="*/ 792878 h 1346393"/>
                <a:gd name="connsiteX50" fmla="*/ 980094 w 1608721"/>
                <a:gd name="connsiteY50" fmla="*/ 787311 h 1346393"/>
                <a:gd name="connsiteX51" fmla="*/ 1047188 w 1608721"/>
                <a:gd name="connsiteY51" fmla="*/ 859961 h 1346393"/>
                <a:gd name="connsiteX52" fmla="*/ 1020855 w 1608721"/>
                <a:gd name="connsiteY52" fmla="*/ 1066333 h 1346393"/>
                <a:gd name="connsiteX53" fmla="*/ 1006512 w 1608721"/>
                <a:gd name="connsiteY53" fmla="*/ 1092666 h 1346393"/>
                <a:gd name="connsiteX54" fmla="*/ 1006510 w 1608721"/>
                <a:gd name="connsiteY54" fmla="*/ 1092687 h 1346393"/>
                <a:gd name="connsiteX55" fmla="*/ 1460873 w 1608721"/>
                <a:gd name="connsiteY55" fmla="*/ 918997 h 1346393"/>
                <a:gd name="connsiteX56" fmla="*/ 1423328 w 1608721"/>
                <a:gd name="connsiteY56" fmla="*/ 922451 h 1346393"/>
                <a:gd name="connsiteX57" fmla="*/ 1419874 w 1608721"/>
                <a:gd name="connsiteY57" fmla="*/ 884906 h 1346393"/>
                <a:gd name="connsiteX58" fmla="*/ 1456869 w 1608721"/>
                <a:gd name="connsiteY58" fmla="*/ 776515 h 1346393"/>
                <a:gd name="connsiteX59" fmla="*/ 1415955 w 1608721"/>
                <a:gd name="connsiteY59" fmla="*/ 671961 h 1346393"/>
                <a:gd name="connsiteX60" fmla="*/ 1424969 w 1608721"/>
                <a:gd name="connsiteY60" fmla="*/ 635360 h 1346393"/>
                <a:gd name="connsiteX61" fmla="*/ 1461569 w 1608721"/>
                <a:gd name="connsiteY61" fmla="*/ 644372 h 1346393"/>
                <a:gd name="connsiteX62" fmla="*/ 1497620 w 1608721"/>
                <a:gd name="connsiteY62" fmla="*/ 854651 h 1346393"/>
                <a:gd name="connsiteX63" fmla="*/ 1460863 w 1608721"/>
                <a:gd name="connsiteY63" fmla="*/ 918994 h 1346393"/>
                <a:gd name="connsiteX64" fmla="*/ 1460873 w 1608721"/>
                <a:gd name="connsiteY64" fmla="*/ 918997 h 1346393"/>
                <a:gd name="connsiteX0" fmla="*/ 1 w 1608721"/>
                <a:gd name="connsiteY0" fmla="*/ 237725 h 1346393"/>
                <a:gd name="connsiteX1" fmla="*/ 776745 w 1608721"/>
                <a:gd name="connsiteY1" fmla="*/ 549596 h 1346393"/>
                <a:gd name="connsiteX2" fmla="*/ 689748 w 1608721"/>
                <a:gd name="connsiteY2" fmla="*/ 462600 h 1346393"/>
                <a:gd name="connsiteX3" fmla="*/ 766321 w 1608721"/>
                <a:gd name="connsiteY3" fmla="*/ 462600 h 1346393"/>
                <a:gd name="connsiteX4" fmla="*/ 853317 w 1608721"/>
                <a:gd name="connsiteY4" fmla="*/ 375603 h 1346393"/>
                <a:gd name="connsiteX5" fmla="*/ 766321 w 1608721"/>
                <a:gd name="connsiteY5" fmla="*/ 288607 h 1346393"/>
                <a:gd name="connsiteX6" fmla="*/ 1324684 w 1608721"/>
                <a:gd name="connsiteY6" fmla="*/ 288607 h 1346393"/>
                <a:gd name="connsiteX7" fmla="*/ 1327660 w 1608721"/>
                <a:gd name="connsiteY7" fmla="*/ 290174 h 1346393"/>
                <a:gd name="connsiteX8" fmla="*/ 1328053 w 1608721"/>
                <a:gd name="connsiteY8" fmla="*/ 293463 h 1346393"/>
                <a:gd name="connsiteX9" fmla="*/ 1107743 w 1608721"/>
                <a:gd name="connsiteY9" fmla="*/ 653996 h 1346393"/>
                <a:gd name="connsiteX10" fmla="*/ 1107828 w 1608721"/>
                <a:gd name="connsiteY10" fmla="*/ 657366 h 1346393"/>
                <a:gd name="connsiteX11" fmla="*/ 1340675 w 1608721"/>
                <a:gd name="connsiteY11" fmla="*/ 1060938 h 1346393"/>
                <a:gd name="connsiteX12" fmla="*/ 1343806 w 1608721"/>
                <a:gd name="connsiteY12" fmla="*/ 1062743 h 1346393"/>
                <a:gd name="connsiteX13" fmla="*/ 1608721 w 1608721"/>
                <a:gd name="connsiteY13" fmla="*/ 784756 h 1346393"/>
                <a:gd name="connsiteX14" fmla="*/ 1353138 w 1608721"/>
                <a:gd name="connsiteY14" fmla="*/ 293567 h 1346393"/>
                <a:gd name="connsiteX15" fmla="*/ 1353534 w 1608721"/>
                <a:gd name="connsiteY15" fmla="*/ 290277 h 1346393"/>
                <a:gd name="connsiteX16" fmla="*/ 1356439 w 1608721"/>
                <a:gd name="connsiteY16" fmla="*/ 288713 h 1346393"/>
                <a:gd name="connsiteX17" fmla="*/ 1441319 w 1608721"/>
                <a:gd name="connsiteY17" fmla="*/ 201717 h 1346393"/>
                <a:gd name="connsiteX18" fmla="*/ 1354322 w 1608721"/>
                <a:gd name="connsiteY18" fmla="*/ 114721 h 1346393"/>
                <a:gd name="connsiteX19" fmla="*/ 912889 w 1608721"/>
                <a:gd name="connsiteY19" fmla="*/ 113858 h 1346393"/>
                <a:gd name="connsiteX20" fmla="*/ 550073 w 1608721"/>
                <a:gd name="connsiteY20" fmla="*/ 113622 h 1346393"/>
                <a:gd name="connsiteX21" fmla="*/ 355771 w 1608721"/>
                <a:gd name="connsiteY21" fmla="*/ 0 h 1346393"/>
                <a:gd name="connsiteX22" fmla="*/ 129561 w 1608721"/>
                <a:gd name="connsiteY22" fmla="*/ 113497 h 1346393"/>
                <a:gd name="connsiteX23" fmla="*/ 1 w 1608721"/>
                <a:gd name="connsiteY23" fmla="*/ 237725 h 1346393"/>
                <a:gd name="connsiteX24" fmla="*/ 1388230 w 1608721"/>
                <a:gd name="connsiteY24" fmla="*/ 1251163 h 1346393"/>
                <a:gd name="connsiteX25" fmla="*/ 1312197 w 1608721"/>
                <a:gd name="connsiteY25" fmla="*/ 1346393 h 1346393"/>
                <a:gd name="connsiteX26" fmla="*/ 642613 w 1608721"/>
                <a:gd name="connsiteY26" fmla="*/ 1346393 h 1346393"/>
                <a:gd name="connsiteX27" fmla="*/ 575208 w 1608721"/>
                <a:gd name="connsiteY27" fmla="*/ 1229684 h 1346393"/>
                <a:gd name="connsiteX28" fmla="*/ 920129 w 1608721"/>
                <a:gd name="connsiteY28" fmla="*/ 632211 h 1346393"/>
                <a:gd name="connsiteX29" fmla="*/ 922400 w 1608721"/>
                <a:gd name="connsiteY29" fmla="*/ 633539 h 1346393"/>
                <a:gd name="connsiteX30" fmla="*/ 1016530 w 1608721"/>
                <a:gd name="connsiteY30" fmla="*/ 620999 h 1346393"/>
                <a:gd name="connsiteX31" fmla="*/ 1034319 w 1608721"/>
                <a:gd name="connsiteY31" fmla="*/ 631266 h 1346393"/>
                <a:gd name="connsiteX32" fmla="*/ 1034162 w 1608721"/>
                <a:gd name="connsiteY32" fmla="*/ 631505 h 1346393"/>
                <a:gd name="connsiteX33" fmla="*/ 1034630 w 1608721"/>
                <a:gd name="connsiteY33" fmla="*/ 635737 h 1346393"/>
                <a:gd name="connsiteX34" fmla="*/ 1045447 w 1608721"/>
                <a:gd name="connsiteY34" fmla="*/ 650704 h 1346393"/>
                <a:gd name="connsiteX35" fmla="*/ 1045529 w 1608721"/>
                <a:gd name="connsiteY35" fmla="*/ 650786 h 1346393"/>
                <a:gd name="connsiteX36" fmla="*/ 1379724 w 1608721"/>
                <a:gd name="connsiteY36" fmla="*/ 1229620 h 1346393"/>
                <a:gd name="connsiteX37" fmla="*/ 1390076 w 1608721"/>
                <a:gd name="connsiteY37" fmla="*/ 1247335 h 1346393"/>
                <a:gd name="connsiteX38" fmla="*/ 1388198 w 1608721"/>
                <a:gd name="connsiteY38" fmla="*/ 1251171 h 1346393"/>
                <a:gd name="connsiteX39" fmla="*/ 1388230 w 1608721"/>
                <a:gd name="connsiteY39" fmla="*/ 1251163 h 1346393"/>
                <a:gd name="connsiteX40" fmla="*/ 977357 w 1608721"/>
                <a:gd name="connsiteY40" fmla="*/ 1182349 h 1346393"/>
                <a:gd name="connsiteX41" fmla="*/ 942477 w 1608721"/>
                <a:gd name="connsiteY41" fmla="*/ 1266605 h 1346393"/>
                <a:gd name="connsiteX42" fmla="*/ 1026733 w 1608721"/>
                <a:gd name="connsiteY42" fmla="*/ 1231726 h 1346393"/>
                <a:gd name="connsiteX43" fmla="*/ 977354 w 1608721"/>
                <a:gd name="connsiteY43" fmla="*/ 1182346 h 1346393"/>
                <a:gd name="connsiteX44" fmla="*/ 977357 w 1608721"/>
                <a:gd name="connsiteY44" fmla="*/ 1182349 h 1346393"/>
                <a:gd name="connsiteX45" fmla="*/ 1006510 w 1608721"/>
                <a:gd name="connsiteY45" fmla="*/ 1092687 h 1346393"/>
                <a:gd name="connsiteX46" fmla="*/ 934013 w 1608721"/>
                <a:gd name="connsiteY46" fmla="*/ 1066426 h 1346393"/>
                <a:gd name="connsiteX47" fmla="*/ 907680 w 1608721"/>
                <a:gd name="connsiteY47" fmla="*/ 860054 h 1346393"/>
                <a:gd name="connsiteX48" fmla="*/ 947102 w 1608721"/>
                <a:gd name="connsiteY48" fmla="*/ 792878 h 1346393"/>
                <a:gd name="connsiteX49" fmla="*/ 980094 w 1608721"/>
                <a:gd name="connsiteY49" fmla="*/ 787311 h 1346393"/>
                <a:gd name="connsiteX50" fmla="*/ 1047188 w 1608721"/>
                <a:gd name="connsiteY50" fmla="*/ 859961 h 1346393"/>
                <a:gd name="connsiteX51" fmla="*/ 1020855 w 1608721"/>
                <a:gd name="connsiteY51" fmla="*/ 1066333 h 1346393"/>
                <a:gd name="connsiteX52" fmla="*/ 1006512 w 1608721"/>
                <a:gd name="connsiteY52" fmla="*/ 1092666 h 1346393"/>
                <a:gd name="connsiteX53" fmla="*/ 1006510 w 1608721"/>
                <a:gd name="connsiteY53" fmla="*/ 1092687 h 1346393"/>
                <a:gd name="connsiteX54" fmla="*/ 1460873 w 1608721"/>
                <a:gd name="connsiteY54" fmla="*/ 918997 h 1346393"/>
                <a:gd name="connsiteX55" fmla="*/ 1423328 w 1608721"/>
                <a:gd name="connsiteY55" fmla="*/ 922451 h 1346393"/>
                <a:gd name="connsiteX56" fmla="*/ 1419874 w 1608721"/>
                <a:gd name="connsiteY56" fmla="*/ 884906 h 1346393"/>
                <a:gd name="connsiteX57" fmla="*/ 1456869 w 1608721"/>
                <a:gd name="connsiteY57" fmla="*/ 776515 h 1346393"/>
                <a:gd name="connsiteX58" fmla="*/ 1415955 w 1608721"/>
                <a:gd name="connsiteY58" fmla="*/ 671961 h 1346393"/>
                <a:gd name="connsiteX59" fmla="*/ 1424969 w 1608721"/>
                <a:gd name="connsiteY59" fmla="*/ 635360 h 1346393"/>
                <a:gd name="connsiteX60" fmla="*/ 1461569 w 1608721"/>
                <a:gd name="connsiteY60" fmla="*/ 644372 h 1346393"/>
                <a:gd name="connsiteX61" fmla="*/ 1497620 w 1608721"/>
                <a:gd name="connsiteY61" fmla="*/ 854651 h 1346393"/>
                <a:gd name="connsiteX62" fmla="*/ 1460863 w 1608721"/>
                <a:gd name="connsiteY62" fmla="*/ 918994 h 1346393"/>
                <a:gd name="connsiteX63" fmla="*/ 1460873 w 1608721"/>
                <a:gd name="connsiteY63" fmla="*/ 918997 h 1346393"/>
                <a:gd name="connsiteX0" fmla="*/ 0 w 1479160"/>
                <a:gd name="connsiteY0" fmla="*/ 113497 h 1346393"/>
                <a:gd name="connsiteX1" fmla="*/ 647184 w 1479160"/>
                <a:gd name="connsiteY1" fmla="*/ 549596 h 1346393"/>
                <a:gd name="connsiteX2" fmla="*/ 560187 w 1479160"/>
                <a:gd name="connsiteY2" fmla="*/ 462600 h 1346393"/>
                <a:gd name="connsiteX3" fmla="*/ 636760 w 1479160"/>
                <a:gd name="connsiteY3" fmla="*/ 462600 h 1346393"/>
                <a:gd name="connsiteX4" fmla="*/ 723756 w 1479160"/>
                <a:gd name="connsiteY4" fmla="*/ 375603 h 1346393"/>
                <a:gd name="connsiteX5" fmla="*/ 636760 w 1479160"/>
                <a:gd name="connsiteY5" fmla="*/ 288607 h 1346393"/>
                <a:gd name="connsiteX6" fmla="*/ 1195123 w 1479160"/>
                <a:gd name="connsiteY6" fmla="*/ 288607 h 1346393"/>
                <a:gd name="connsiteX7" fmla="*/ 1198099 w 1479160"/>
                <a:gd name="connsiteY7" fmla="*/ 290174 h 1346393"/>
                <a:gd name="connsiteX8" fmla="*/ 1198492 w 1479160"/>
                <a:gd name="connsiteY8" fmla="*/ 293463 h 1346393"/>
                <a:gd name="connsiteX9" fmla="*/ 978182 w 1479160"/>
                <a:gd name="connsiteY9" fmla="*/ 653996 h 1346393"/>
                <a:gd name="connsiteX10" fmla="*/ 978267 w 1479160"/>
                <a:gd name="connsiteY10" fmla="*/ 657366 h 1346393"/>
                <a:gd name="connsiteX11" fmla="*/ 1211114 w 1479160"/>
                <a:gd name="connsiteY11" fmla="*/ 1060938 h 1346393"/>
                <a:gd name="connsiteX12" fmla="*/ 1214245 w 1479160"/>
                <a:gd name="connsiteY12" fmla="*/ 1062743 h 1346393"/>
                <a:gd name="connsiteX13" fmla="*/ 1479160 w 1479160"/>
                <a:gd name="connsiteY13" fmla="*/ 784756 h 1346393"/>
                <a:gd name="connsiteX14" fmla="*/ 1223577 w 1479160"/>
                <a:gd name="connsiteY14" fmla="*/ 293567 h 1346393"/>
                <a:gd name="connsiteX15" fmla="*/ 1223973 w 1479160"/>
                <a:gd name="connsiteY15" fmla="*/ 290277 h 1346393"/>
                <a:gd name="connsiteX16" fmla="*/ 1226878 w 1479160"/>
                <a:gd name="connsiteY16" fmla="*/ 288713 h 1346393"/>
                <a:gd name="connsiteX17" fmla="*/ 1311758 w 1479160"/>
                <a:gd name="connsiteY17" fmla="*/ 201717 h 1346393"/>
                <a:gd name="connsiteX18" fmla="*/ 1224761 w 1479160"/>
                <a:gd name="connsiteY18" fmla="*/ 114721 h 1346393"/>
                <a:gd name="connsiteX19" fmla="*/ 783328 w 1479160"/>
                <a:gd name="connsiteY19" fmla="*/ 113858 h 1346393"/>
                <a:gd name="connsiteX20" fmla="*/ 420512 w 1479160"/>
                <a:gd name="connsiteY20" fmla="*/ 113622 h 1346393"/>
                <a:gd name="connsiteX21" fmla="*/ 226210 w 1479160"/>
                <a:gd name="connsiteY21" fmla="*/ 0 h 1346393"/>
                <a:gd name="connsiteX22" fmla="*/ 0 w 1479160"/>
                <a:gd name="connsiteY22" fmla="*/ 113497 h 1346393"/>
                <a:gd name="connsiteX23" fmla="*/ 1258669 w 1479160"/>
                <a:gd name="connsiteY23" fmla="*/ 1251163 h 1346393"/>
                <a:gd name="connsiteX24" fmla="*/ 1182636 w 1479160"/>
                <a:gd name="connsiteY24" fmla="*/ 1346393 h 1346393"/>
                <a:gd name="connsiteX25" fmla="*/ 513052 w 1479160"/>
                <a:gd name="connsiteY25" fmla="*/ 1346393 h 1346393"/>
                <a:gd name="connsiteX26" fmla="*/ 445647 w 1479160"/>
                <a:gd name="connsiteY26" fmla="*/ 1229684 h 1346393"/>
                <a:gd name="connsiteX27" fmla="*/ 790568 w 1479160"/>
                <a:gd name="connsiteY27" fmla="*/ 632211 h 1346393"/>
                <a:gd name="connsiteX28" fmla="*/ 792839 w 1479160"/>
                <a:gd name="connsiteY28" fmla="*/ 633539 h 1346393"/>
                <a:gd name="connsiteX29" fmla="*/ 886969 w 1479160"/>
                <a:gd name="connsiteY29" fmla="*/ 620999 h 1346393"/>
                <a:gd name="connsiteX30" fmla="*/ 904758 w 1479160"/>
                <a:gd name="connsiteY30" fmla="*/ 631266 h 1346393"/>
                <a:gd name="connsiteX31" fmla="*/ 904601 w 1479160"/>
                <a:gd name="connsiteY31" fmla="*/ 631505 h 1346393"/>
                <a:gd name="connsiteX32" fmla="*/ 905069 w 1479160"/>
                <a:gd name="connsiteY32" fmla="*/ 635737 h 1346393"/>
                <a:gd name="connsiteX33" fmla="*/ 915886 w 1479160"/>
                <a:gd name="connsiteY33" fmla="*/ 650704 h 1346393"/>
                <a:gd name="connsiteX34" fmla="*/ 915968 w 1479160"/>
                <a:gd name="connsiteY34" fmla="*/ 650786 h 1346393"/>
                <a:gd name="connsiteX35" fmla="*/ 1250163 w 1479160"/>
                <a:gd name="connsiteY35" fmla="*/ 1229620 h 1346393"/>
                <a:gd name="connsiteX36" fmla="*/ 1260515 w 1479160"/>
                <a:gd name="connsiteY36" fmla="*/ 1247335 h 1346393"/>
                <a:gd name="connsiteX37" fmla="*/ 1258637 w 1479160"/>
                <a:gd name="connsiteY37" fmla="*/ 1251171 h 1346393"/>
                <a:gd name="connsiteX38" fmla="*/ 1258669 w 1479160"/>
                <a:gd name="connsiteY38" fmla="*/ 1251163 h 1346393"/>
                <a:gd name="connsiteX39" fmla="*/ 847796 w 1479160"/>
                <a:gd name="connsiteY39" fmla="*/ 1182349 h 1346393"/>
                <a:gd name="connsiteX40" fmla="*/ 812916 w 1479160"/>
                <a:gd name="connsiteY40" fmla="*/ 1266605 h 1346393"/>
                <a:gd name="connsiteX41" fmla="*/ 897172 w 1479160"/>
                <a:gd name="connsiteY41" fmla="*/ 1231726 h 1346393"/>
                <a:gd name="connsiteX42" fmla="*/ 847793 w 1479160"/>
                <a:gd name="connsiteY42" fmla="*/ 1182346 h 1346393"/>
                <a:gd name="connsiteX43" fmla="*/ 847796 w 1479160"/>
                <a:gd name="connsiteY43" fmla="*/ 1182349 h 1346393"/>
                <a:gd name="connsiteX44" fmla="*/ 876949 w 1479160"/>
                <a:gd name="connsiteY44" fmla="*/ 1092687 h 1346393"/>
                <a:gd name="connsiteX45" fmla="*/ 804452 w 1479160"/>
                <a:gd name="connsiteY45" fmla="*/ 1066426 h 1346393"/>
                <a:gd name="connsiteX46" fmla="*/ 778119 w 1479160"/>
                <a:gd name="connsiteY46" fmla="*/ 860054 h 1346393"/>
                <a:gd name="connsiteX47" fmla="*/ 817541 w 1479160"/>
                <a:gd name="connsiteY47" fmla="*/ 792878 h 1346393"/>
                <a:gd name="connsiteX48" fmla="*/ 850533 w 1479160"/>
                <a:gd name="connsiteY48" fmla="*/ 787311 h 1346393"/>
                <a:gd name="connsiteX49" fmla="*/ 917627 w 1479160"/>
                <a:gd name="connsiteY49" fmla="*/ 859961 h 1346393"/>
                <a:gd name="connsiteX50" fmla="*/ 891294 w 1479160"/>
                <a:gd name="connsiteY50" fmla="*/ 1066333 h 1346393"/>
                <a:gd name="connsiteX51" fmla="*/ 876951 w 1479160"/>
                <a:gd name="connsiteY51" fmla="*/ 1092666 h 1346393"/>
                <a:gd name="connsiteX52" fmla="*/ 876949 w 1479160"/>
                <a:gd name="connsiteY52" fmla="*/ 1092687 h 1346393"/>
                <a:gd name="connsiteX53" fmla="*/ 1331312 w 1479160"/>
                <a:gd name="connsiteY53" fmla="*/ 918997 h 1346393"/>
                <a:gd name="connsiteX54" fmla="*/ 1293767 w 1479160"/>
                <a:gd name="connsiteY54" fmla="*/ 922451 h 1346393"/>
                <a:gd name="connsiteX55" fmla="*/ 1290313 w 1479160"/>
                <a:gd name="connsiteY55" fmla="*/ 884906 h 1346393"/>
                <a:gd name="connsiteX56" fmla="*/ 1327308 w 1479160"/>
                <a:gd name="connsiteY56" fmla="*/ 776515 h 1346393"/>
                <a:gd name="connsiteX57" fmla="*/ 1286394 w 1479160"/>
                <a:gd name="connsiteY57" fmla="*/ 671961 h 1346393"/>
                <a:gd name="connsiteX58" fmla="*/ 1295408 w 1479160"/>
                <a:gd name="connsiteY58" fmla="*/ 635360 h 1346393"/>
                <a:gd name="connsiteX59" fmla="*/ 1332008 w 1479160"/>
                <a:gd name="connsiteY59" fmla="*/ 644372 h 1346393"/>
                <a:gd name="connsiteX60" fmla="*/ 1368059 w 1479160"/>
                <a:gd name="connsiteY60" fmla="*/ 854651 h 1346393"/>
                <a:gd name="connsiteX61" fmla="*/ 1331302 w 1479160"/>
                <a:gd name="connsiteY61" fmla="*/ 918994 h 1346393"/>
                <a:gd name="connsiteX62" fmla="*/ 1331312 w 1479160"/>
                <a:gd name="connsiteY62" fmla="*/ 918997 h 1346393"/>
                <a:gd name="connsiteX0" fmla="*/ 0 w 1252950"/>
                <a:gd name="connsiteY0" fmla="*/ 0 h 1346393"/>
                <a:gd name="connsiteX1" fmla="*/ 420974 w 1252950"/>
                <a:gd name="connsiteY1" fmla="*/ 549596 h 1346393"/>
                <a:gd name="connsiteX2" fmla="*/ 333977 w 1252950"/>
                <a:gd name="connsiteY2" fmla="*/ 462600 h 1346393"/>
                <a:gd name="connsiteX3" fmla="*/ 410550 w 1252950"/>
                <a:gd name="connsiteY3" fmla="*/ 462600 h 1346393"/>
                <a:gd name="connsiteX4" fmla="*/ 497546 w 1252950"/>
                <a:gd name="connsiteY4" fmla="*/ 375603 h 1346393"/>
                <a:gd name="connsiteX5" fmla="*/ 410550 w 1252950"/>
                <a:gd name="connsiteY5" fmla="*/ 288607 h 1346393"/>
                <a:gd name="connsiteX6" fmla="*/ 968913 w 1252950"/>
                <a:gd name="connsiteY6" fmla="*/ 288607 h 1346393"/>
                <a:gd name="connsiteX7" fmla="*/ 971889 w 1252950"/>
                <a:gd name="connsiteY7" fmla="*/ 290174 h 1346393"/>
                <a:gd name="connsiteX8" fmla="*/ 972282 w 1252950"/>
                <a:gd name="connsiteY8" fmla="*/ 293463 h 1346393"/>
                <a:gd name="connsiteX9" fmla="*/ 751972 w 1252950"/>
                <a:gd name="connsiteY9" fmla="*/ 653996 h 1346393"/>
                <a:gd name="connsiteX10" fmla="*/ 752057 w 1252950"/>
                <a:gd name="connsiteY10" fmla="*/ 657366 h 1346393"/>
                <a:gd name="connsiteX11" fmla="*/ 984904 w 1252950"/>
                <a:gd name="connsiteY11" fmla="*/ 1060938 h 1346393"/>
                <a:gd name="connsiteX12" fmla="*/ 988035 w 1252950"/>
                <a:gd name="connsiteY12" fmla="*/ 1062743 h 1346393"/>
                <a:gd name="connsiteX13" fmla="*/ 1252950 w 1252950"/>
                <a:gd name="connsiteY13" fmla="*/ 784756 h 1346393"/>
                <a:gd name="connsiteX14" fmla="*/ 997367 w 1252950"/>
                <a:gd name="connsiteY14" fmla="*/ 293567 h 1346393"/>
                <a:gd name="connsiteX15" fmla="*/ 997763 w 1252950"/>
                <a:gd name="connsiteY15" fmla="*/ 290277 h 1346393"/>
                <a:gd name="connsiteX16" fmla="*/ 1000668 w 1252950"/>
                <a:gd name="connsiteY16" fmla="*/ 288713 h 1346393"/>
                <a:gd name="connsiteX17" fmla="*/ 1085548 w 1252950"/>
                <a:gd name="connsiteY17" fmla="*/ 201717 h 1346393"/>
                <a:gd name="connsiteX18" fmla="*/ 998551 w 1252950"/>
                <a:gd name="connsiteY18" fmla="*/ 114721 h 1346393"/>
                <a:gd name="connsiteX19" fmla="*/ 557118 w 1252950"/>
                <a:gd name="connsiteY19" fmla="*/ 113858 h 1346393"/>
                <a:gd name="connsiteX20" fmla="*/ 194302 w 1252950"/>
                <a:gd name="connsiteY20" fmla="*/ 113622 h 1346393"/>
                <a:gd name="connsiteX21" fmla="*/ 0 w 1252950"/>
                <a:gd name="connsiteY21" fmla="*/ 0 h 1346393"/>
                <a:gd name="connsiteX22" fmla="*/ 1032459 w 1252950"/>
                <a:gd name="connsiteY22" fmla="*/ 1251163 h 1346393"/>
                <a:gd name="connsiteX23" fmla="*/ 956426 w 1252950"/>
                <a:gd name="connsiteY23" fmla="*/ 1346393 h 1346393"/>
                <a:gd name="connsiteX24" fmla="*/ 286842 w 1252950"/>
                <a:gd name="connsiteY24" fmla="*/ 1346393 h 1346393"/>
                <a:gd name="connsiteX25" fmla="*/ 219437 w 1252950"/>
                <a:gd name="connsiteY25" fmla="*/ 1229684 h 1346393"/>
                <a:gd name="connsiteX26" fmla="*/ 564358 w 1252950"/>
                <a:gd name="connsiteY26" fmla="*/ 632211 h 1346393"/>
                <a:gd name="connsiteX27" fmla="*/ 566629 w 1252950"/>
                <a:gd name="connsiteY27" fmla="*/ 633539 h 1346393"/>
                <a:gd name="connsiteX28" fmla="*/ 660759 w 1252950"/>
                <a:gd name="connsiteY28" fmla="*/ 620999 h 1346393"/>
                <a:gd name="connsiteX29" fmla="*/ 678548 w 1252950"/>
                <a:gd name="connsiteY29" fmla="*/ 631266 h 1346393"/>
                <a:gd name="connsiteX30" fmla="*/ 678391 w 1252950"/>
                <a:gd name="connsiteY30" fmla="*/ 631505 h 1346393"/>
                <a:gd name="connsiteX31" fmla="*/ 678859 w 1252950"/>
                <a:gd name="connsiteY31" fmla="*/ 635737 h 1346393"/>
                <a:gd name="connsiteX32" fmla="*/ 689676 w 1252950"/>
                <a:gd name="connsiteY32" fmla="*/ 650704 h 1346393"/>
                <a:gd name="connsiteX33" fmla="*/ 689758 w 1252950"/>
                <a:gd name="connsiteY33" fmla="*/ 650786 h 1346393"/>
                <a:gd name="connsiteX34" fmla="*/ 1023953 w 1252950"/>
                <a:gd name="connsiteY34" fmla="*/ 1229620 h 1346393"/>
                <a:gd name="connsiteX35" fmla="*/ 1034305 w 1252950"/>
                <a:gd name="connsiteY35" fmla="*/ 1247335 h 1346393"/>
                <a:gd name="connsiteX36" fmla="*/ 1032427 w 1252950"/>
                <a:gd name="connsiteY36" fmla="*/ 1251171 h 1346393"/>
                <a:gd name="connsiteX37" fmla="*/ 1032459 w 1252950"/>
                <a:gd name="connsiteY37" fmla="*/ 1251163 h 1346393"/>
                <a:gd name="connsiteX38" fmla="*/ 621586 w 1252950"/>
                <a:gd name="connsiteY38" fmla="*/ 1182349 h 1346393"/>
                <a:gd name="connsiteX39" fmla="*/ 586706 w 1252950"/>
                <a:gd name="connsiteY39" fmla="*/ 1266605 h 1346393"/>
                <a:gd name="connsiteX40" fmla="*/ 670962 w 1252950"/>
                <a:gd name="connsiteY40" fmla="*/ 1231726 h 1346393"/>
                <a:gd name="connsiteX41" fmla="*/ 621583 w 1252950"/>
                <a:gd name="connsiteY41" fmla="*/ 1182346 h 1346393"/>
                <a:gd name="connsiteX42" fmla="*/ 621586 w 1252950"/>
                <a:gd name="connsiteY42" fmla="*/ 1182349 h 1346393"/>
                <a:gd name="connsiteX43" fmla="*/ 650739 w 1252950"/>
                <a:gd name="connsiteY43" fmla="*/ 1092687 h 1346393"/>
                <a:gd name="connsiteX44" fmla="*/ 578242 w 1252950"/>
                <a:gd name="connsiteY44" fmla="*/ 1066426 h 1346393"/>
                <a:gd name="connsiteX45" fmla="*/ 551909 w 1252950"/>
                <a:gd name="connsiteY45" fmla="*/ 860054 h 1346393"/>
                <a:gd name="connsiteX46" fmla="*/ 591331 w 1252950"/>
                <a:gd name="connsiteY46" fmla="*/ 792878 h 1346393"/>
                <a:gd name="connsiteX47" fmla="*/ 624323 w 1252950"/>
                <a:gd name="connsiteY47" fmla="*/ 787311 h 1346393"/>
                <a:gd name="connsiteX48" fmla="*/ 691417 w 1252950"/>
                <a:gd name="connsiteY48" fmla="*/ 859961 h 1346393"/>
                <a:gd name="connsiteX49" fmla="*/ 665084 w 1252950"/>
                <a:gd name="connsiteY49" fmla="*/ 1066333 h 1346393"/>
                <a:gd name="connsiteX50" fmla="*/ 650741 w 1252950"/>
                <a:gd name="connsiteY50" fmla="*/ 1092666 h 1346393"/>
                <a:gd name="connsiteX51" fmla="*/ 650739 w 1252950"/>
                <a:gd name="connsiteY51" fmla="*/ 1092687 h 1346393"/>
                <a:gd name="connsiteX52" fmla="*/ 1105102 w 1252950"/>
                <a:gd name="connsiteY52" fmla="*/ 918997 h 1346393"/>
                <a:gd name="connsiteX53" fmla="*/ 1067557 w 1252950"/>
                <a:gd name="connsiteY53" fmla="*/ 922451 h 1346393"/>
                <a:gd name="connsiteX54" fmla="*/ 1064103 w 1252950"/>
                <a:gd name="connsiteY54" fmla="*/ 884906 h 1346393"/>
                <a:gd name="connsiteX55" fmla="*/ 1101098 w 1252950"/>
                <a:gd name="connsiteY55" fmla="*/ 776515 h 1346393"/>
                <a:gd name="connsiteX56" fmla="*/ 1060184 w 1252950"/>
                <a:gd name="connsiteY56" fmla="*/ 671961 h 1346393"/>
                <a:gd name="connsiteX57" fmla="*/ 1069198 w 1252950"/>
                <a:gd name="connsiteY57" fmla="*/ 635360 h 1346393"/>
                <a:gd name="connsiteX58" fmla="*/ 1105798 w 1252950"/>
                <a:gd name="connsiteY58" fmla="*/ 644372 h 1346393"/>
                <a:gd name="connsiteX59" fmla="*/ 1141849 w 1252950"/>
                <a:gd name="connsiteY59" fmla="*/ 854651 h 1346393"/>
                <a:gd name="connsiteX60" fmla="*/ 1105092 w 1252950"/>
                <a:gd name="connsiteY60" fmla="*/ 918994 h 1346393"/>
                <a:gd name="connsiteX61" fmla="*/ 1105102 w 1252950"/>
                <a:gd name="connsiteY61" fmla="*/ 918997 h 1346393"/>
                <a:gd name="connsiteX0" fmla="*/ 1598 w 1060246"/>
                <a:gd name="connsiteY0" fmla="*/ 0 h 1232771"/>
                <a:gd name="connsiteX1" fmla="*/ 228270 w 1060246"/>
                <a:gd name="connsiteY1" fmla="*/ 435974 h 1232771"/>
                <a:gd name="connsiteX2" fmla="*/ 141273 w 1060246"/>
                <a:gd name="connsiteY2" fmla="*/ 348978 h 1232771"/>
                <a:gd name="connsiteX3" fmla="*/ 217846 w 1060246"/>
                <a:gd name="connsiteY3" fmla="*/ 348978 h 1232771"/>
                <a:gd name="connsiteX4" fmla="*/ 304842 w 1060246"/>
                <a:gd name="connsiteY4" fmla="*/ 261981 h 1232771"/>
                <a:gd name="connsiteX5" fmla="*/ 217846 w 1060246"/>
                <a:gd name="connsiteY5" fmla="*/ 174985 h 1232771"/>
                <a:gd name="connsiteX6" fmla="*/ 776209 w 1060246"/>
                <a:gd name="connsiteY6" fmla="*/ 174985 h 1232771"/>
                <a:gd name="connsiteX7" fmla="*/ 779185 w 1060246"/>
                <a:gd name="connsiteY7" fmla="*/ 176552 h 1232771"/>
                <a:gd name="connsiteX8" fmla="*/ 779578 w 1060246"/>
                <a:gd name="connsiteY8" fmla="*/ 179841 h 1232771"/>
                <a:gd name="connsiteX9" fmla="*/ 559268 w 1060246"/>
                <a:gd name="connsiteY9" fmla="*/ 540374 h 1232771"/>
                <a:gd name="connsiteX10" fmla="*/ 559353 w 1060246"/>
                <a:gd name="connsiteY10" fmla="*/ 543744 h 1232771"/>
                <a:gd name="connsiteX11" fmla="*/ 792200 w 1060246"/>
                <a:gd name="connsiteY11" fmla="*/ 947316 h 1232771"/>
                <a:gd name="connsiteX12" fmla="*/ 795331 w 1060246"/>
                <a:gd name="connsiteY12" fmla="*/ 949121 h 1232771"/>
                <a:gd name="connsiteX13" fmla="*/ 1060246 w 1060246"/>
                <a:gd name="connsiteY13" fmla="*/ 671134 h 1232771"/>
                <a:gd name="connsiteX14" fmla="*/ 804663 w 1060246"/>
                <a:gd name="connsiteY14" fmla="*/ 179945 h 1232771"/>
                <a:gd name="connsiteX15" fmla="*/ 805059 w 1060246"/>
                <a:gd name="connsiteY15" fmla="*/ 176655 h 1232771"/>
                <a:gd name="connsiteX16" fmla="*/ 807964 w 1060246"/>
                <a:gd name="connsiteY16" fmla="*/ 175091 h 1232771"/>
                <a:gd name="connsiteX17" fmla="*/ 892844 w 1060246"/>
                <a:gd name="connsiteY17" fmla="*/ 88095 h 1232771"/>
                <a:gd name="connsiteX18" fmla="*/ 805847 w 1060246"/>
                <a:gd name="connsiteY18" fmla="*/ 1099 h 1232771"/>
                <a:gd name="connsiteX19" fmla="*/ 364414 w 1060246"/>
                <a:gd name="connsiteY19" fmla="*/ 236 h 1232771"/>
                <a:gd name="connsiteX20" fmla="*/ 1598 w 1060246"/>
                <a:gd name="connsiteY20" fmla="*/ 0 h 1232771"/>
                <a:gd name="connsiteX21" fmla="*/ 839755 w 1060246"/>
                <a:gd name="connsiteY21" fmla="*/ 1137541 h 1232771"/>
                <a:gd name="connsiteX22" fmla="*/ 763722 w 1060246"/>
                <a:gd name="connsiteY22" fmla="*/ 1232771 h 1232771"/>
                <a:gd name="connsiteX23" fmla="*/ 94138 w 1060246"/>
                <a:gd name="connsiteY23" fmla="*/ 1232771 h 1232771"/>
                <a:gd name="connsiteX24" fmla="*/ 26733 w 1060246"/>
                <a:gd name="connsiteY24" fmla="*/ 1116062 h 1232771"/>
                <a:gd name="connsiteX25" fmla="*/ 371654 w 1060246"/>
                <a:gd name="connsiteY25" fmla="*/ 518589 h 1232771"/>
                <a:gd name="connsiteX26" fmla="*/ 373925 w 1060246"/>
                <a:gd name="connsiteY26" fmla="*/ 519917 h 1232771"/>
                <a:gd name="connsiteX27" fmla="*/ 468055 w 1060246"/>
                <a:gd name="connsiteY27" fmla="*/ 507377 h 1232771"/>
                <a:gd name="connsiteX28" fmla="*/ 485844 w 1060246"/>
                <a:gd name="connsiteY28" fmla="*/ 517644 h 1232771"/>
                <a:gd name="connsiteX29" fmla="*/ 485687 w 1060246"/>
                <a:gd name="connsiteY29" fmla="*/ 517883 h 1232771"/>
                <a:gd name="connsiteX30" fmla="*/ 486155 w 1060246"/>
                <a:gd name="connsiteY30" fmla="*/ 522115 h 1232771"/>
                <a:gd name="connsiteX31" fmla="*/ 496972 w 1060246"/>
                <a:gd name="connsiteY31" fmla="*/ 537082 h 1232771"/>
                <a:gd name="connsiteX32" fmla="*/ 497054 w 1060246"/>
                <a:gd name="connsiteY32" fmla="*/ 537164 h 1232771"/>
                <a:gd name="connsiteX33" fmla="*/ 831249 w 1060246"/>
                <a:gd name="connsiteY33" fmla="*/ 1115998 h 1232771"/>
                <a:gd name="connsiteX34" fmla="*/ 841601 w 1060246"/>
                <a:gd name="connsiteY34" fmla="*/ 1133713 h 1232771"/>
                <a:gd name="connsiteX35" fmla="*/ 839723 w 1060246"/>
                <a:gd name="connsiteY35" fmla="*/ 1137549 h 1232771"/>
                <a:gd name="connsiteX36" fmla="*/ 839755 w 1060246"/>
                <a:gd name="connsiteY36" fmla="*/ 1137541 h 1232771"/>
                <a:gd name="connsiteX37" fmla="*/ 428882 w 1060246"/>
                <a:gd name="connsiteY37" fmla="*/ 1068727 h 1232771"/>
                <a:gd name="connsiteX38" fmla="*/ 394002 w 1060246"/>
                <a:gd name="connsiteY38" fmla="*/ 1152983 h 1232771"/>
                <a:gd name="connsiteX39" fmla="*/ 478258 w 1060246"/>
                <a:gd name="connsiteY39" fmla="*/ 1118104 h 1232771"/>
                <a:gd name="connsiteX40" fmla="*/ 428879 w 1060246"/>
                <a:gd name="connsiteY40" fmla="*/ 1068724 h 1232771"/>
                <a:gd name="connsiteX41" fmla="*/ 428882 w 1060246"/>
                <a:gd name="connsiteY41" fmla="*/ 1068727 h 1232771"/>
                <a:gd name="connsiteX42" fmla="*/ 458035 w 1060246"/>
                <a:gd name="connsiteY42" fmla="*/ 979065 h 1232771"/>
                <a:gd name="connsiteX43" fmla="*/ 385538 w 1060246"/>
                <a:gd name="connsiteY43" fmla="*/ 952804 h 1232771"/>
                <a:gd name="connsiteX44" fmla="*/ 359205 w 1060246"/>
                <a:gd name="connsiteY44" fmla="*/ 746432 h 1232771"/>
                <a:gd name="connsiteX45" fmla="*/ 398627 w 1060246"/>
                <a:gd name="connsiteY45" fmla="*/ 679256 h 1232771"/>
                <a:gd name="connsiteX46" fmla="*/ 431619 w 1060246"/>
                <a:gd name="connsiteY46" fmla="*/ 673689 h 1232771"/>
                <a:gd name="connsiteX47" fmla="*/ 498713 w 1060246"/>
                <a:gd name="connsiteY47" fmla="*/ 746339 h 1232771"/>
                <a:gd name="connsiteX48" fmla="*/ 472380 w 1060246"/>
                <a:gd name="connsiteY48" fmla="*/ 952711 h 1232771"/>
                <a:gd name="connsiteX49" fmla="*/ 458037 w 1060246"/>
                <a:gd name="connsiteY49" fmla="*/ 979044 h 1232771"/>
                <a:gd name="connsiteX50" fmla="*/ 458035 w 1060246"/>
                <a:gd name="connsiteY50" fmla="*/ 979065 h 1232771"/>
                <a:gd name="connsiteX51" fmla="*/ 912398 w 1060246"/>
                <a:gd name="connsiteY51" fmla="*/ 805375 h 1232771"/>
                <a:gd name="connsiteX52" fmla="*/ 874853 w 1060246"/>
                <a:gd name="connsiteY52" fmla="*/ 808829 h 1232771"/>
                <a:gd name="connsiteX53" fmla="*/ 871399 w 1060246"/>
                <a:gd name="connsiteY53" fmla="*/ 771284 h 1232771"/>
                <a:gd name="connsiteX54" fmla="*/ 908394 w 1060246"/>
                <a:gd name="connsiteY54" fmla="*/ 662893 h 1232771"/>
                <a:gd name="connsiteX55" fmla="*/ 867480 w 1060246"/>
                <a:gd name="connsiteY55" fmla="*/ 558339 h 1232771"/>
                <a:gd name="connsiteX56" fmla="*/ 876494 w 1060246"/>
                <a:gd name="connsiteY56" fmla="*/ 521738 h 1232771"/>
                <a:gd name="connsiteX57" fmla="*/ 913094 w 1060246"/>
                <a:gd name="connsiteY57" fmla="*/ 530750 h 1232771"/>
                <a:gd name="connsiteX58" fmla="*/ 949145 w 1060246"/>
                <a:gd name="connsiteY58" fmla="*/ 741029 h 1232771"/>
                <a:gd name="connsiteX59" fmla="*/ 912388 w 1060246"/>
                <a:gd name="connsiteY59" fmla="*/ 805372 h 1232771"/>
                <a:gd name="connsiteX60" fmla="*/ 912398 w 1060246"/>
                <a:gd name="connsiteY60" fmla="*/ 805375 h 1232771"/>
                <a:gd name="connsiteX0" fmla="*/ 348240 w 1044072"/>
                <a:gd name="connsiteY0" fmla="*/ 1 h 1232536"/>
                <a:gd name="connsiteX1" fmla="*/ 212096 w 1044072"/>
                <a:gd name="connsiteY1" fmla="*/ 435739 h 1232536"/>
                <a:gd name="connsiteX2" fmla="*/ 125099 w 1044072"/>
                <a:gd name="connsiteY2" fmla="*/ 348743 h 1232536"/>
                <a:gd name="connsiteX3" fmla="*/ 201672 w 1044072"/>
                <a:gd name="connsiteY3" fmla="*/ 348743 h 1232536"/>
                <a:gd name="connsiteX4" fmla="*/ 288668 w 1044072"/>
                <a:gd name="connsiteY4" fmla="*/ 261746 h 1232536"/>
                <a:gd name="connsiteX5" fmla="*/ 201672 w 1044072"/>
                <a:gd name="connsiteY5" fmla="*/ 174750 h 1232536"/>
                <a:gd name="connsiteX6" fmla="*/ 760035 w 1044072"/>
                <a:gd name="connsiteY6" fmla="*/ 174750 h 1232536"/>
                <a:gd name="connsiteX7" fmla="*/ 763011 w 1044072"/>
                <a:gd name="connsiteY7" fmla="*/ 176317 h 1232536"/>
                <a:gd name="connsiteX8" fmla="*/ 763404 w 1044072"/>
                <a:gd name="connsiteY8" fmla="*/ 179606 h 1232536"/>
                <a:gd name="connsiteX9" fmla="*/ 543094 w 1044072"/>
                <a:gd name="connsiteY9" fmla="*/ 540139 h 1232536"/>
                <a:gd name="connsiteX10" fmla="*/ 543179 w 1044072"/>
                <a:gd name="connsiteY10" fmla="*/ 543509 h 1232536"/>
                <a:gd name="connsiteX11" fmla="*/ 776026 w 1044072"/>
                <a:gd name="connsiteY11" fmla="*/ 947081 h 1232536"/>
                <a:gd name="connsiteX12" fmla="*/ 779157 w 1044072"/>
                <a:gd name="connsiteY12" fmla="*/ 948886 h 1232536"/>
                <a:gd name="connsiteX13" fmla="*/ 1044072 w 1044072"/>
                <a:gd name="connsiteY13" fmla="*/ 670899 h 1232536"/>
                <a:gd name="connsiteX14" fmla="*/ 788489 w 1044072"/>
                <a:gd name="connsiteY14" fmla="*/ 179710 h 1232536"/>
                <a:gd name="connsiteX15" fmla="*/ 788885 w 1044072"/>
                <a:gd name="connsiteY15" fmla="*/ 176420 h 1232536"/>
                <a:gd name="connsiteX16" fmla="*/ 791790 w 1044072"/>
                <a:gd name="connsiteY16" fmla="*/ 174856 h 1232536"/>
                <a:gd name="connsiteX17" fmla="*/ 876670 w 1044072"/>
                <a:gd name="connsiteY17" fmla="*/ 87860 h 1232536"/>
                <a:gd name="connsiteX18" fmla="*/ 789673 w 1044072"/>
                <a:gd name="connsiteY18" fmla="*/ 864 h 1232536"/>
                <a:gd name="connsiteX19" fmla="*/ 348240 w 1044072"/>
                <a:gd name="connsiteY19" fmla="*/ 1 h 1232536"/>
                <a:gd name="connsiteX20" fmla="*/ 823581 w 1044072"/>
                <a:gd name="connsiteY20" fmla="*/ 1137306 h 1232536"/>
                <a:gd name="connsiteX21" fmla="*/ 747548 w 1044072"/>
                <a:gd name="connsiteY21" fmla="*/ 1232536 h 1232536"/>
                <a:gd name="connsiteX22" fmla="*/ 77964 w 1044072"/>
                <a:gd name="connsiteY22" fmla="*/ 1232536 h 1232536"/>
                <a:gd name="connsiteX23" fmla="*/ 10559 w 1044072"/>
                <a:gd name="connsiteY23" fmla="*/ 1115827 h 1232536"/>
                <a:gd name="connsiteX24" fmla="*/ 355480 w 1044072"/>
                <a:gd name="connsiteY24" fmla="*/ 518354 h 1232536"/>
                <a:gd name="connsiteX25" fmla="*/ 357751 w 1044072"/>
                <a:gd name="connsiteY25" fmla="*/ 519682 h 1232536"/>
                <a:gd name="connsiteX26" fmla="*/ 451881 w 1044072"/>
                <a:gd name="connsiteY26" fmla="*/ 507142 h 1232536"/>
                <a:gd name="connsiteX27" fmla="*/ 469670 w 1044072"/>
                <a:gd name="connsiteY27" fmla="*/ 517409 h 1232536"/>
                <a:gd name="connsiteX28" fmla="*/ 469513 w 1044072"/>
                <a:gd name="connsiteY28" fmla="*/ 517648 h 1232536"/>
                <a:gd name="connsiteX29" fmla="*/ 469981 w 1044072"/>
                <a:gd name="connsiteY29" fmla="*/ 521880 h 1232536"/>
                <a:gd name="connsiteX30" fmla="*/ 480798 w 1044072"/>
                <a:gd name="connsiteY30" fmla="*/ 536847 h 1232536"/>
                <a:gd name="connsiteX31" fmla="*/ 480880 w 1044072"/>
                <a:gd name="connsiteY31" fmla="*/ 536929 h 1232536"/>
                <a:gd name="connsiteX32" fmla="*/ 815075 w 1044072"/>
                <a:gd name="connsiteY32" fmla="*/ 1115763 h 1232536"/>
                <a:gd name="connsiteX33" fmla="*/ 825427 w 1044072"/>
                <a:gd name="connsiteY33" fmla="*/ 1133478 h 1232536"/>
                <a:gd name="connsiteX34" fmla="*/ 823549 w 1044072"/>
                <a:gd name="connsiteY34" fmla="*/ 1137314 h 1232536"/>
                <a:gd name="connsiteX35" fmla="*/ 823581 w 1044072"/>
                <a:gd name="connsiteY35" fmla="*/ 1137306 h 1232536"/>
                <a:gd name="connsiteX36" fmla="*/ 412708 w 1044072"/>
                <a:gd name="connsiteY36" fmla="*/ 1068492 h 1232536"/>
                <a:gd name="connsiteX37" fmla="*/ 377828 w 1044072"/>
                <a:gd name="connsiteY37" fmla="*/ 1152748 h 1232536"/>
                <a:gd name="connsiteX38" fmla="*/ 462084 w 1044072"/>
                <a:gd name="connsiteY38" fmla="*/ 1117869 h 1232536"/>
                <a:gd name="connsiteX39" fmla="*/ 412705 w 1044072"/>
                <a:gd name="connsiteY39" fmla="*/ 1068489 h 1232536"/>
                <a:gd name="connsiteX40" fmla="*/ 412708 w 1044072"/>
                <a:gd name="connsiteY40" fmla="*/ 1068492 h 1232536"/>
                <a:gd name="connsiteX41" fmla="*/ 441861 w 1044072"/>
                <a:gd name="connsiteY41" fmla="*/ 978830 h 1232536"/>
                <a:gd name="connsiteX42" fmla="*/ 369364 w 1044072"/>
                <a:gd name="connsiteY42" fmla="*/ 952569 h 1232536"/>
                <a:gd name="connsiteX43" fmla="*/ 343031 w 1044072"/>
                <a:gd name="connsiteY43" fmla="*/ 746197 h 1232536"/>
                <a:gd name="connsiteX44" fmla="*/ 382453 w 1044072"/>
                <a:gd name="connsiteY44" fmla="*/ 679021 h 1232536"/>
                <a:gd name="connsiteX45" fmla="*/ 415445 w 1044072"/>
                <a:gd name="connsiteY45" fmla="*/ 673454 h 1232536"/>
                <a:gd name="connsiteX46" fmla="*/ 482539 w 1044072"/>
                <a:gd name="connsiteY46" fmla="*/ 746104 h 1232536"/>
                <a:gd name="connsiteX47" fmla="*/ 456206 w 1044072"/>
                <a:gd name="connsiteY47" fmla="*/ 952476 h 1232536"/>
                <a:gd name="connsiteX48" fmla="*/ 441863 w 1044072"/>
                <a:gd name="connsiteY48" fmla="*/ 978809 h 1232536"/>
                <a:gd name="connsiteX49" fmla="*/ 441861 w 1044072"/>
                <a:gd name="connsiteY49" fmla="*/ 978830 h 1232536"/>
                <a:gd name="connsiteX50" fmla="*/ 896224 w 1044072"/>
                <a:gd name="connsiteY50" fmla="*/ 805140 h 1232536"/>
                <a:gd name="connsiteX51" fmla="*/ 858679 w 1044072"/>
                <a:gd name="connsiteY51" fmla="*/ 808594 h 1232536"/>
                <a:gd name="connsiteX52" fmla="*/ 855225 w 1044072"/>
                <a:gd name="connsiteY52" fmla="*/ 771049 h 1232536"/>
                <a:gd name="connsiteX53" fmla="*/ 892220 w 1044072"/>
                <a:gd name="connsiteY53" fmla="*/ 662658 h 1232536"/>
                <a:gd name="connsiteX54" fmla="*/ 851306 w 1044072"/>
                <a:gd name="connsiteY54" fmla="*/ 558104 h 1232536"/>
                <a:gd name="connsiteX55" fmla="*/ 860320 w 1044072"/>
                <a:gd name="connsiteY55" fmla="*/ 521503 h 1232536"/>
                <a:gd name="connsiteX56" fmla="*/ 896920 w 1044072"/>
                <a:gd name="connsiteY56" fmla="*/ 530515 h 1232536"/>
                <a:gd name="connsiteX57" fmla="*/ 932971 w 1044072"/>
                <a:gd name="connsiteY57" fmla="*/ 740794 h 1232536"/>
                <a:gd name="connsiteX58" fmla="*/ 896214 w 1044072"/>
                <a:gd name="connsiteY58" fmla="*/ 805137 h 1232536"/>
                <a:gd name="connsiteX59" fmla="*/ 896224 w 1044072"/>
                <a:gd name="connsiteY59" fmla="*/ 805140 h 1232536"/>
                <a:gd name="connsiteX0" fmla="*/ 348240 w 1044072"/>
                <a:gd name="connsiteY0" fmla="*/ 1 h 1232536"/>
                <a:gd name="connsiteX1" fmla="*/ 125099 w 1044072"/>
                <a:gd name="connsiteY1" fmla="*/ 348743 h 1232536"/>
                <a:gd name="connsiteX2" fmla="*/ 201672 w 1044072"/>
                <a:gd name="connsiteY2" fmla="*/ 348743 h 1232536"/>
                <a:gd name="connsiteX3" fmla="*/ 288668 w 1044072"/>
                <a:gd name="connsiteY3" fmla="*/ 261746 h 1232536"/>
                <a:gd name="connsiteX4" fmla="*/ 201672 w 1044072"/>
                <a:gd name="connsiteY4" fmla="*/ 174750 h 1232536"/>
                <a:gd name="connsiteX5" fmla="*/ 760035 w 1044072"/>
                <a:gd name="connsiteY5" fmla="*/ 174750 h 1232536"/>
                <a:gd name="connsiteX6" fmla="*/ 763011 w 1044072"/>
                <a:gd name="connsiteY6" fmla="*/ 176317 h 1232536"/>
                <a:gd name="connsiteX7" fmla="*/ 763404 w 1044072"/>
                <a:gd name="connsiteY7" fmla="*/ 179606 h 1232536"/>
                <a:gd name="connsiteX8" fmla="*/ 543094 w 1044072"/>
                <a:gd name="connsiteY8" fmla="*/ 540139 h 1232536"/>
                <a:gd name="connsiteX9" fmla="*/ 543179 w 1044072"/>
                <a:gd name="connsiteY9" fmla="*/ 543509 h 1232536"/>
                <a:gd name="connsiteX10" fmla="*/ 776026 w 1044072"/>
                <a:gd name="connsiteY10" fmla="*/ 947081 h 1232536"/>
                <a:gd name="connsiteX11" fmla="*/ 779157 w 1044072"/>
                <a:gd name="connsiteY11" fmla="*/ 948886 h 1232536"/>
                <a:gd name="connsiteX12" fmla="*/ 1044072 w 1044072"/>
                <a:gd name="connsiteY12" fmla="*/ 670899 h 1232536"/>
                <a:gd name="connsiteX13" fmla="*/ 788489 w 1044072"/>
                <a:gd name="connsiteY13" fmla="*/ 179710 h 1232536"/>
                <a:gd name="connsiteX14" fmla="*/ 788885 w 1044072"/>
                <a:gd name="connsiteY14" fmla="*/ 176420 h 1232536"/>
                <a:gd name="connsiteX15" fmla="*/ 791790 w 1044072"/>
                <a:gd name="connsiteY15" fmla="*/ 174856 h 1232536"/>
                <a:gd name="connsiteX16" fmla="*/ 876670 w 1044072"/>
                <a:gd name="connsiteY16" fmla="*/ 87860 h 1232536"/>
                <a:gd name="connsiteX17" fmla="*/ 789673 w 1044072"/>
                <a:gd name="connsiteY17" fmla="*/ 864 h 1232536"/>
                <a:gd name="connsiteX18" fmla="*/ 348240 w 1044072"/>
                <a:gd name="connsiteY18" fmla="*/ 1 h 1232536"/>
                <a:gd name="connsiteX19" fmla="*/ 823581 w 1044072"/>
                <a:gd name="connsiteY19" fmla="*/ 1137306 h 1232536"/>
                <a:gd name="connsiteX20" fmla="*/ 747548 w 1044072"/>
                <a:gd name="connsiteY20" fmla="*/ 1232536 h 1232536"/>
                <a:gd name="connsiteX21" fmla="*/ 77964 w 1044072"/>
                <a:gd name="connsiteY21" fmla="*/ 1232536 h 1232536"/>
                <a:gd name="connsiteX22" fmla="*/ 10559 w 1044072"/>
                <a:gd name="connsiteY22" fmla="*/ 1115827 h 1232536"/>
                <a:gd name="connsiteX23" fmla="*/ 355480 w 1044072"/>
                <a:gd name="connsiteY23" fmla="*/ 518354 h 1232536"/>
                <a:gd name="connsiteX24" fmla="*/ 357751 w 1044072"/>
                <a:gd name="connsiteY24" fmla="*/ 519682 h 1232536"/>
                <a:gd name="connsiteX25" fmla="*/ 451881 w 1044072"/>
                <a:gd name="connsiteY25" fmla="*/ 507142 h 1232536"/>
                <a:gd name="connsiteX26" fmla="*/ 469670 w 1044072"/>
                <a:gd name="connsiteY26" fmla="*/ 517409 h 1232536"/>
                <a:gd name="connsiteX27" fmla="*/ 469513 w 1044072"/>
                <a:gd name="connsiteY27" fmla="*/ 517648 h 1232536"/>
                <a:gd name="connsiteX28" fmla="*/ 469981 w 1044072"/>
                <a:gd name="connsiteY28" fmla="*/ 521880 h 1232536"/>
                <a:gd name="connsiteX29" fmla="*/ 480798 w 1044072"/>
                <a:gd name="connsiteY29" fmla="*/ 536847 h 1232536"/>
                <a:gd name="connsiteX30" fmla="*/ 480880 w 1044072"/>
                <a:gd name="connsiteY30" fmla="*/ 536929 h 1232536"/>
                <a:gd name="connsiteX31" fmla="*/ 815075 w 1044072"/>
                <a:gd name="connsiteY31" fmla="*/ 1115763 h 1232536"/>
                <a:gd name="connsiteX32" fmla="*/ 825427 w 1044072"/>
                <a:gd name="connsiteY32" fmla="*/ 1133478 h 1232536"/>
                <a:gd name="connsiteX33" fmla="*/ 823549 w 1044072"/>
                <a:gd name="connsiteY33" fmla="*/ 1137314 h 1232536"/>
                <a:gd name="connsiteX34" fmla="*/ 823581 w 1044072"/>
                <a:gd name="connsiteY34" fmla="*/ 1137306 h 1232536"/>
                <a:gd name="connsiteX35" fmla="*/ 412708 w 1044072"/>
                <a:gd name="connsiteY35" fmla="*/ 1068492 h 1232536"/>
                <a:gd name="connsiteX36" fmla="*/ 377828 w 1044072"/>
                <a:gd name="connsiteY36" fmla="*/ 1152748 h 1232536"/>
                <a:gd name="connsiteX37" fmla="*/ 462084 w 1044072"/>
                <a:gd name="connsiteY37" fmla="*/ 1117869 h 1232536"/>
                <a:gd name="connsiteX38" fmla="*/ 412705 w 1044072"/>
                <a:gd name="connsiteY38" fmla="*/ 1068489 h 1232536"/>
                <a:gd name="connsiteX39" fmla="*/ 412708 w 1044072"/>
                <a:gd name="connsiteY39" fmla="*/ 1068492 h 1232536"/>
                <a:gd name="connsiteX40" fmla="*/ 441861 w 1044072"/>
                <a:gd name="connsiteY40" fmla="*/ 978830 h 1232536"/>
                <a:gd name="connsiteX41" fmla="*/ 369364 w 1044072"/>
                <a:gd name="connsiteY41" fmla="*/ 952569 h 1232536"/>
                <a:gd name="connsiteX42" fmla="*/ 343031 w 1044072"/>
                <a:gd name="connsiteY42" fmla="*/ 746197 h 1232536"/>
                <a:gd name="connsiteX43" fmla="*/ 382453 w 1044072"/>
                <a:gd name="connsiteY43" fmla="*/ 679021 h 1232536"/>
                <a:gd name="connsiteX44" fmla="*/ 415445 w 1044072"/>
                <a:gd name="connsiteY44" fmla="*/ 673454 h 1232536"/>
                <a:gd name="connsiteX45" fmla="*/ 482539 w 1044072"/>
                <a:gd name="connsiteY45" fmla="*/ 746104 h 1232536"/>
                <a:gd name="connsiteX46" fmla="*/ 456206 w 1044072"/>
                <a:gd name="connsiteY46" fmla="*/ 952476 h 1232536"/>
                <a:gd name="connsiteX47" fmla="*/ 441863 w 1044072"/>
                <a:gd name="connsiteY47" fmla="*/ 978809 h 1232536"/>
                <a:gd name="connsiteX48" fmla="*/ 441861 w 1044072"/>
                <a:gd name="connsiteY48" fmla="*/ 978830 h 1232536"/>
                <a:gd name="connsiteX49" fmla="*/ 896224 w 1044072"/>
                <a:gd name="connsiteY49" fmla="*/ 805140 h 1232536"/>
                <a:gd name="connsiteX50" fmla="*/ 858679 w 1044072"/>
                <a:gd name="connsiteY50" fmla="*/ 808594 h 1232536"/>
                <a:gd name="connsiteX51" fmla="*/ 855225 w 1044072"/>
                <a:gd name="connsiteY51" fmla="*/ 771049 h 1232536"/>
                <a:gd name="connsiteX52" fmla="*/ 892220 w 1044072"/>
                <a:gd name="connsiteY52" fmla="*/ 662658 h 1232536"/>
                <a:gd name="connsiteX53" fmla="*/ 851306 w 1044072"/>
                <a:gd name="connsiteY53" fmla="*/ 558104 h 1232536"/>
                <a:gd name="connsiteX54" fmla="*/ 860320 w 1044072"/>
                <a:gd name="connsiteY54" fmla="*/ 521503 h 1232536"/>
                <a:gd name="connsiteX55" fmla="*/ 896920 w 1044072"/>
                <a:gd name="connsiteY55" fmla="*/ 530515 h 1232536"/>
                <a:gd name="connsiteX56" fmla="*/ 932971 w 1044072"/>
                <a:gd name="connsiteY56" fmla="*/ 740794 h 1232536"/>
                <a:gd name="connsiteX57" fmla="*/ 896214 w 1044072"/>
                <a:gd name="connsiteY57" fmla="*/ 805137 h 1232536"/>
                <a:gd name="connsiteX58" fmla="*/ 896224 w 1044072"/>
                <a:gd name="connsiteY58" fmla="*/ 805140 h 1232536"/>
                <a:gd name="connsiteX0" fmla="*/ 348240 w 1044072"/>
                <a:gd name="connsiteY0" fmla="*/ 1 h 1232536"/>
                <a:gd name="connsiteX1" fmla="*/ 201672 w 1044072"/>
                <a:gd name="connsiteY1" fmla="*/ 348743 h 1232536"/>
                <a:gd name="connsiteX2" fmla="*/ 288668 w 1044072"/>
                <a:gd name="connsiteY2" fmla="*/ 261746 h 1232536"/>
                <a:gd name="connsiteX3" fmla="*/ 201672 w 1044072"/>
                <a:gd name="connsiteY3" fmla="*/ 174750 h 1232536"/>
                <a:gd name="connsiteX4" fmla="*/ 760035 w 1044072"/>
                <a:gd name="connsiteY4" fmla="*/ 174750 h 1232536"/>
                <a:gd name="connsiteX5" fmla="*/ 763011 w 1044072"/>
                <a:gd name="connsiteY5" fmla="*/ 176317 h 1232536"/>
                <a:gd name="connsiteX6" fmla="*/ 763404 w 1044072"/>
                <a:gd name="connsiteY6" fmla="*/ 179606 h 1232536"/>
                <a:gd name="connsiteX7" fmla="*/ 543094 w 1044072"/>
                <a:gd name="connsiteY7" fmla="*/ 540139 h 1232536"/>
                <a:gd name="connsiteX8" fmla="*/ 543179 w 1044072"/>
                <a:gd name="connsiteY8" fmla="*/ 543509 h 1232536"/>
                <a:gd name="connsiteX9" fmla="*/ 776026 w 1044072"/>
                <a:gd name="connsiteY9" fmla="*/ 947081 h 1232536"/>
                <a:gd name="connsiteX10" fmla="*/ 779157 w 1044072"/>
                <a:gd name="connsiteY10" fmla="*/ 948886 h 1232536"/>
                <a:gd name="connsiteX11" fmla="*/ 1044072 w 1044072"/>
                <a:gd name="connsiteY11" fmla="*/ 670899 h 1232536"/>
                <a:gd name="connsiteX12" fmla="*/ 788489 w 1044072"/>
                <a:gd name="connsiteY12" fmla="*/ 179710 h 1232536"/>
                <a:gd name="connsiteX13" fmla="*/ 788885 w 1044072"/>
                <a:gd name="connsiteY13" fmla="*/ 176420 h 1232536"/>
                <a:gd name="connsiteX14" fmla="*/ 791790 w 1044072"/>
                <a:gd name="connsiteY14" fmla="*/ 174856 h 1232536"/>
                <a:gd name="connsiteX15" fmla="*/ 876670 w 1044072"/>
                <a:gd name="connsiteY15" fmla="*/ 87860 h 1232536"/>
                <a:gd name="connsiteX16" fmla="*/ 789673 w 1044072"/>
                <a:gd name="connsiteY16" fmla="*/ 864 h 1232536"/>
                <a:gd name="connsiteX17" fmla="*/ 348240 w 1044072"/>
                <a:gd name="connsiteY17" fmla="*/ 1 h 1232536"/>
                <a:gd name="connsiteX18" fmla="*/ 823581 w 1044072"/>
                <a:gd name="connsiteY18" fmla="*/ 1137306 h 1232536"/>
                <a:gd name="connsiteX19" fmla="*/ 747548 w 1044072"/>
                <a:gd name="connsiteY19" fmla="*/ 1232536 h 1232536"/>
                <a:gd name="connsiteX20" fmla="*/ 77964 w 1044072"/>
                <a:gd name="connsiteY20" fmla="*/ 1232536 h 1232536"/>
                <a:gd name="connsiteX21" fmla="*/ 10559 w 1044072"/>
                <a:gd name="connsiteY21" fmla="*/ 1115827 h 1232536"/>
                <a:gd name="connsiteX22" fmla="*/ 355480 w 1044072"/>
                <a:gd name="connsiteY22" fmla="*/ 518354 h 1232536"/>
                <a:gd name="connsiteX23" fmla="*/ 357751 w 1044072"/>
                <a:gd name="connsiteY23" fmla="*/ 519682 h 1232536"/>
                <a:gd name="connsiteX24" fmla="*/ 451881 w 1044072"/>
                <a:gd name="connsiteY24" fmla="*/ 507142 h 1232536"/>
                <a:gd name="connsiteX25" fmla="*/ 469670 w 1044072"/>
                <a:gd name="connsiteY25" fmla="*/ 517409 h 1232536"/>
                <a:gd name="connsiteX26" fmla="*/ 469513 w 1044072"/>
                <a:gd name="connsiteY26" fmla="*/ 517648 h 1232536"/>
                <a:gd name="connsiteX27" fmla="*/ 469981 w 1044072"/>
                <a:gd name="connsiteY27" fmla="*/ 521880 h 1232536"/>
                <a:gd name="connsiteX28" fmla="*/ 480798 w 1044072"/>
                <a:gd name="connsiteY28" fmla="*/ 536847 h 1232536"/>
                <a:gd name="connsiteX29" fmla="*/ 480880 w 1044072"/>
                <a:gd name="connsiteY29" fmla="*/ 536929 h 1232536"/>
                <a:gd name="connsiteX30" fmla="*/ 815075 w 1044072"/>
                <a:gd name="connsiteY30" fmla="*/ 1115763 h 1232536"/>
                <a:gd name="connsiteX31" fmla="*/ 825427 w 1044072"/>
                <a:gd name="connsiteY31" fmla="*/ 1133478 h 1232536"/>
                <a:gd name="connsiteX32" fmla="*/ 823549 w 1044072"/>
                <a:gd name="connsiteY32" fmla="*/ 1137314 h 1232536"/>
                <a:gd name="connsiteX33" fmla="*/ 823581 w 1044072"/>
                <a:gd name="connsiteY33" fmla="*/ 1137306 h 1232536"/>
                <a:gd name="connsiteX34" fmla="*/ 412708 w 1044072"/>
                <a:gd name="connsiteY34" fmla="*/ 1068492 h 1232536"/>
                <a:gd name="connsiteX35" fmla="*/ 377828 w 1044072"/>
                <a:gd name="connsiteY35" fmla="*/ 1152748 h 1232536"/>
                <a:gd name="connsiteX36" fmla="*/ 462084 w 1044072"/>
                <a:gd name="connsiteY36" fmla="*/ 1117869 h 1232536"/>
                <a:gd name="connsiteX37" fmla="*/ 412705 w 1044072"/>
                <a:gd name="connsiteY37" fmla="*/ 1068489 h 1232536"/>
                <a:gd name="connsiteX38" fmla="*/ 412708 w 1044072"/>
                <a:gd name="connsiteY38" fmla="*/ 1068492 h 1232536"/>
                <a:gd name="connsiteX39" fmla="*/ 441861 w 1044072"/>
                <a:gd name="connsiteY39" fmla="*/ 978830 h 1232536"/>
                <a:gd name="connsiteX40" fmla="*/ 369364 w 1044072"/>
                <a:gd name="connsiteY40" fmla="*/ 952569 h 1232536"/>
                <a:gd name="connsiteX41" fmla="*/ 343031 w 1044072"/>
                <a:gd name="connsiteY41" fmla="*/ 746197 h 1232536"/>
                <a:gd name="connsiteX42" fmla="*/ 382453 w 1044072"/>
                <a:gd name="connsiteY42" fmla="*/ 679021 h 1232536"/>
                <a:gd name="connsiteX43" fmla="*/ 415445 w 1044072"/>
                <a:gd name="connsiteY43" fmla="*/ 673454 h 1232536"/>
                <a:gd name="connsiteX44" fmla="*/ 482539 w 1044072"/>
                <a:gd name="connsiteY44" fmla="*/ 746104 h 1232536"/>
                <a:gd name="connsiteX45" fmla="*/ 456206 w 1044072"/>
                <a:gd name="connsiteY45" fmla="*/ 952476 h 1232536"/>
                <a:gd name="connsiteX46" fmla="*/ 441863 w 1044072"/>
                <a:gd name="connsiteY46" fmla="*/ 978809 h 1232536"/>
                <a:gd name="connsiteX47" fmla="*/ 441861 w 1044072"/>
                <a:gd name="connsiteY47" fmla="*/ 978830 h 1232536"/>
                <a:gd name="connsiteX48" fmla="*/ 896224 w 1044072"/>
                <a:gd name="connsiteY48" fmla="*/ 805140 h 1232536"/>
                <a:gd name="connsiteX49" fmla="*/ 858679 w 1044072"/>
                <a:gd name="connsiteY49" fmla="*/ 808594 h 1232536"/>
                <a:gd name="connsiteX50" fmla="*/ 855225 w 1044072"/>
                <a:gd name="connsiteY50" fmla="*/ 771049 h 1232536"/>
                <a:gd name="connsiteX51" fmla="*/ 892220 w 1044072"/>
                <a:gd name="connsiteY51" fmla="*/ 662658 h 1232536"/>
                <a:gd name="connsiteX52" fmla="*/ 851306 w 1044072"/>
                <a:gd name="connsiteY52" fmla="*/ 558104 h 1232536"/>
                <a:gd name="connsiteX53" fmla="*/ 860320 w 1044072"/>
                <a:gd name="connsiteY53" fmla="*/ 521503 h 1232536"/>
                <a:gd name="connsiteX54" fmla="*/ 896920 w 1044072"/>
                <a:gd name="connsiteY54" fmla="*/ 530515 h 1232536"/>
                <a:gd name="connsiteX55" fmla="*/ 932971 w 1044072"/>
                <a:gd name="connsiteY55" fmla="*/ 740794 h 1232536"/>
                <a:gd name="connsiteX56" fmla="*/ 896214 w 1044072"/>
                <a:gd name="connsiteY56" fmla="*/ 805137 h 1232536"/>
                <a:gd name="connsiteX57" fmla="*/ 896224 w 1044072"/>
                <a:gd name="connsiteY57" fmla="*/ 805140 h 1232536"/>
                <a:gd name="connsiteX0" fmla="*/ 348240 w 1044072"/>
                <a:gd name="connsiteY0" fmla="*/ 1 h 1232536"/>
                <a:gd name="connsiteX1" fmla="*/ 288668 w 1044072"/>
                <a:gd name="connsiteY1" fmla="*/ 261746 h 1232536"/>
                <a:gd name="connsiteX2" fmla="*/ 201672 w 1044072"/>
                <a:gd name="connsiteY2" fmla="*/ 174750 h 1232536"/>
                <a:gd name="connsiteX3" fmla="*/ 760035 w 1044072"/>
                <a:gd name="connsiteY3" fmla="*/ 174750 h 1232536"/>
                <a:gd name="connsiteX4" fmla="*/ 763011 w 1044072"/>
                <a:gd name="connsiteY4" fmla="*/ 176317 h 1232536"/>
                <a:gd name="connsiteX5" fmla="*/ 763404 w 1044072"/>
                <a:gd name="connsiteY5" fmla="*/ 179606 h 1232536"/>
                <a:gd name="connsiteX6" fmla="*/ 543094 w 1044072"/>
                <a:gd name="connsiteY6" fmla="*/ 540139 h 1232536"/>
                <a:gd name="connsiteX7" fmla="*/ 543179 w 1044072"/>
                <a:gd name="connsiteY7" fmla="*/ 543509 h 1232536"/>
                <a:gd name="connsiteX8" fmla="*/ 776026 w 1044072"/>
                <a:gd name="connsiteY8" fmla="*/ 947081 h 1232536"/>
                <a:gd name="connsiteX9" fmla="*/ 779157 w 1044072"/>
                <a:gd name="connsiteY9" fmla="*/ 948886 h 1232536"/>
                <a:gd name="connsiteX10" fmla="*/ 1044072 w 1044072"/>
                <a:gd name="connsiteY10" fmla="*/ 670899 h 1232536"/>
                <a:gd name="connsiteX11" fmla="*/ 788489 w 1044072"/>
                <a:gd name="connsiteY11" fmla="*/ 179710 h 1232536"/>
                <a:gd name="connsiteX12" fmla="*/ 788885 w 1044072"/>
                <a:gd name="connsiteY12" fmla="*/ 176420 h 1232536"/>
                <a:gd name="connsiteX13" fmla="*/ 791790 w 1044072"/>
                <a:gd name="connsiteY13" fmla="*/ 174856 h 1232536"/>
                <a:gd name="connsiteX14" fmla="*/ 876670 w 1044072"/>
                <a:gd name="connsiteY14" fmla="*/ 87860 h 1232536"/>
                <a:gd name="connsiteX15" fmla="*/ 789673 w 1044072"/>
                <a:gd name="connsiteY15" fmla="*/ 864 h 1232536"/>
                <a:gd name="connsiteX16" fmla="*/ 348240 w 1044072"/>
                <a:gd name="connsiteY16" fmla="*/ 1 h 1232536"/>
                <a:gd name="connsiteX17" fmla="*/ 823581 w 1044072"/>
                <a:gd name="connsiteY17" fmla="*/ 1137306 h 1232536"/>
                <a:gd name="connsiteX18" fmla="*/ 747548 w 1044072"/>
                <a:gd name="connsiteY18" fmla="*/ 1232536 h 1232536"/>
                <a:gd name="connsiteX19" fmla="*/ 77964 w 1044072"/>
                <a:gd name="connsiteY19" fmla="*/ 1232536 h 1232536"/>
                <a:gd name="connsiteX20" fmla="*/ 10559 w 1044072"/>
                <a:gd name="connsiteY20" fmla="*/ 1115827 h 1232536"/>
                <a:gd name="connsiteX21" fmla="*/ 355480 w 1044072"/>
                <a:gd name="connsiteY21" fmla="*/ 518354 h 1232536"/>
                <a:gd name="connsiteX22" fmla="*/ 357751 w 1044072"/>
                <a:gd name="connsiteY22" fmla="*/ 519682 h 1232536"/>
                <a:gd name="connsiteX23" fmla="*/ 451881 w 1044072"/>
                <a:gd name="connsiteY23" fmla="*/ 507142 h 1232536"/>
                <a:gd name="connsiteX24" fmla="*/ 469670 w 1044072"/>
                <a:gd name="connsiteY24" fmla="*/ 517409 h 1232536"/>
                <a:gd name="connsiteX25" fmla="*/ 469513 w 1044072"/>
                <a:gd name="connsiteY25" fmla="*/ 517648 h 1232536"/>
                <a:gd name="connsiteX26" fmla="*/ 469981 w 1044072"/>
                <a:gd name="connsiteY26" fmla="*/ 521880 h 1232536"/>
                <a:gd name="connsiteX27" fmla="*/ 480798 w 1044072"/>
                <a:gd name="connsiteY27" fmla="*/ 536847 h 1232536"/>
                <a:gd name="connsiteX28" fmla="*/ 480880 w 1044072"/>
                <a:gd name="connsiteY28" fmla="*/ 536929 h 1232536"/>
                <a:gd name="connsiteX29" fmla="*/ 815075 w 1044072"/>
                <a:gd name="connsiteY29" fmla="*/ 1115763 h 1232536"/>
                <a:gd name="connsiteX30" fmla="*/ 825427 w 1044072"/>
                <a:gd name="connsiteY30" fmla="*/ 1133478 h 1232536"/>
                <a:gd name="connsiteX31" fmla="*/ 823549 w 1044072"/>
                <a:gd name="connsiteY31" fmla="*/ 1137314 h 1232536"/>
                <a:gd name="connsiteX32" fmla="*/ 823581 w 1044072"/>
                <a:gd name="connsiteY32" fmla="*/ 1137306 h 1232536"/>
                <a:gd name="connsiteX33" fmla="*/ 412708 w 1044072"/>
                <a:gd name="connsiteY33" fmla="*/ 1068492 h 1232536"/>
                <a:gd name="connsiteX34" fmla="*/ 377828 w 1044072"/>
                <a:gd name="connsiteY34" fmla="*/ 1152748 h 1232536"/>
                <a:gd name="connsiteX35" fmla="*/ 462084 w 1044072"/>
                <a:gd name="connsiteY35" fmla="*/ 1117869 h 1232536"/>
                <a:gd name="connsiteX36" fmla="*/ 412705 w 1044072"/>
                <a:gd name="connsiteY36" fmla="*/ 1068489 h 1232536"/>
                <a:gd name="connsiteX37" fmla="*/ 412708 w 1044072"/>
                <a:gd name="connsiteY37" fmla="*/ 1068492 h 1232536"/>
                <a:gd name="connsiteX38" fmla="*/ 441861 w 1044072"/>
                <a:gd name="connsiteY38" fmla="*/ 978830 h 1232536"/>
                <a:gd name="connsiteX39" fmla="*/ 369364 w 1044072"/>
                <a:gd name="connsiteY39" fmla="*/ 952569 h 1232536"/>
                <a:gd name="connsiteX40" fmla="*/ 343031 w 1044072"/>
                <a:gd name="connsiteY40" fmla="*/ 746197 h 1232536"/>
                <a:gd name="connsiteX41" fmla="*/ 382453 w 1044072"/>
                <a:gd name="connsiteY41" fmla="*/ 679021 h 1232536"/>
                <a:gd name="connsiteX42" fmla="*/ 415445 w 1044072"/>
                <a:gd name="connsiteY42" fmla="*/ 673454 h 1232536"/>
                <a:gd name="connsiteX43" fmla="*/ 482539 w 1044072"/>
                <a:gd name="connsiteY43" fmla="*/ 746104 h 1232536"/>
                <a:gd name="connsiteX44" fmla="*/ 456206 w 1044072"/>
                <a:gd name="connsiteY44" fmla="*/ 952476 h 1232536"/>
                <a:gd name="connsiteX45" fmla="*/ 441863 w 1044072"/>
                <a:gd name="connsiteY45" fmla="*/ 978809 h 1232536"/>
                <a:gd name="connsiteX46" fmla="*/ 441861 w 1044072"/>
                <a:gd name="connsiteY46" fmla="*/ 978830 h 1232536"/>
                <a:gd name="connsiteX47" fmla="*/ 896224 w 1044072"/>
                <a:gd name="connsiteY47" fmla="*/ 805140 h 1232536"/>
                <a:gd name="connsiteX48" fmla="*/ 858679 w 1044072"/>
                <a:gd name="connsiteY48" fmla="*/ 808594 h 1232536"/>
                <a:gd name="connsiteX49" fmla="*/ 855225 w 1044072"/>
                <a:gd name="connsiteY49" fmla="*/ 771049 h 1232536"/>
                <a:gd name="connsiteX50" fmla="*/ 892220 w 1044072"/>
                <a:gd name="connsiteY50" fmla="*/ 662658 h 1232536"/>
                <a:gd name="connsiteX51" fmla="*/ 851306 w 1044072"/>
                <a:gd name="connsiteY51" fmla="*/ 558104 h 1232536"/>
                <a:gd name="connsiteX52" fmla="*/ 860320 w 1044072"/>
                <a:gd name="connsiteY52" fmla="*/ 521503 h 1232536"/>
                <a:gd name="connsiteX53" fmla="*/ 896920 w 1044072"/>
                <a:gd name="connsiteY53" fmla="*/ 530515 h 1232536"/>
                <a:gd name="connsiteX54" fmla="*/ 932971 w 1044072"/>
                <a:gd name="connsiteY54" fmla="*/ 740794 h 1232536"/>
                <a:gd name="connsiteX55" fmla="*/ 896214 w 1044072"/>
                <a:gd name="connsiteY55" fmla="*/ 805137 h 1232536"/>
                <a:gd name="connsiteX56" fmla="*/ 896224 w 1044072"/>
                <a:gd name="connsiteY56" fmla="*/ 805140 h 1232536"/>
                <a:gd name="connsiteX0" fmla="*/ 348240 w 1044072"/>
                <a:gd name="connsiteY0" fmla="*/ 1 h 1232536"/>
                <a:gd name="connsiteX1" fmla="*/ 201672 w 1044072"/>
                <a:gd name="connsiteY1" fmla="*/ 174750 h 1232536"/>
                <a:gd name="connsiteX2" fmla="*/ 760035 w 1044072"/>
                <a:gd name="connsiteY2" fmla="*/ 174750 h 1232536"/>
                <a:gd name="connsiteX3" fmla="*/ 763011 w 1044072"/>
                <a:gd name="connsiteY3" fmla="*/ 176317 h 1232536"/>
                <a:gd name="connsiteX4" fmla="*/ 763404 w 1044072"/>
                <a:gd name="connsiteY4" fmla="*/ 179606 h 1232536"/>
                <a:gd name="connsiteX5" fmla="*/ 543094 w 1044072"/>
                <a:gd name="connsiteY5" fmla="*/ 540139 h 1232536"/>
                <a:gd name="connsiteX6" fmla="*/ 543179 w 1044072"/>
                <a:gd name="connsiteY6" fmla="*/ 543509 h 1232536"/>
                <a:gd name="connsiteX7" fmla="*/ 776026 w 1044072"/>
                <a:gd name="connsiteY7" fmla="*/ 947081 h 1232536"/>
                <a:gd name="connsiteX8" fmla="*/ 779157 w 1044072"/>
                <a:gd name="connsiteY8" fmla="*/ 948886 h 1232536"/>
                <a:gd name="connsiteX9" fmla="*/ 1044072 w 1044072"/>
                <a:gd name="connsiteY9" fmla="*/ 670899 h 1232536"/>
                <a:gd name="connsiteX10" fmla="*/ 788489 w 1044072"/>
                <a:gd name="connsiteY10" fmla="*/ 179710 h 1232536"/>
                <a:gd name="connsiteX11" fmla="*/ 788885 w 1044072"/>
                <a:gd name="connsiteY11" fmla="*/ 176420 h 1232536"/>
                <a:gd name="connsiteX12" fmla="*/ 791790 w 1044072"/>
                <a:gd name="connsiteY12" fmla="*/ 174856 h 1232536"/>
                <a:gd name="connsiteX13" fmla="*/ 876670 w 1044072"/>
                <a:gd name="connsiteY13" fmla="*/ 87860 h 1232536"/>
                <a:gd name="connsiteX14" fmla="*/ 789673 w 1044072"/>
                <a:gd name="connsiteY14" fmla="*/ 864 h 1232536"/>
                <a:gd name="connsiteX15" fmla="*/ 348240 w 1044072"/>
                <a:gd name="connsiteY15" fmla="*/ 1 h 1232536"/>
                <a:gd name="connsiteX16" fmla="*/ 823581 w 1044072"/>
                <a:gd name="connsiteY16" fmla="*/ 1137306 h 1232536"/>
                <a:gd name="connsiteX17" fmla="*/ 747548 w 1044072"/>
                <a:gd name="connsiteY17" fmla="*/ 1232536 h 1232536"/>
                <a:gd name="connsiteX18" fmla="*/ 77964 w 1044072"/>
                <a:gd name="connsiteY18" fmla="*/ 1232536 h 1232536"/>
                <a:gd name="connsiteX19" fmla="*/ 10559 w 1044072"/>
                <a:gd name="connsiteY19" fmla="*/ 1115827 h 1232536"/>
                <a:gd name="connsiteX20" fmla="*/ 355480 w 1044072"/>
                <a:gd name="connsiteY20" fmla="*/ 518354 h 1232536"/>
                <a:gd name="connsiteX21" fmla="*/ 357751 w 1044072"/>
                <a:gd name="connsiteY21" fmla="*/ 519682 h 1232536"/>
                <a:gd name="connsiteX22" fmla="*/ 451881 w 1044072"/>
                <a:gd name="connsiteY22" fmla="*/ 507142 h 1232536"/>
                <a:gd name="connsiteX23" fmla="*/ 469670 w 1044072"/>
                <a:gd name="connsiteY23" fmla="*/ 517409 h 1232536"/>
                <a:gd name="connsiteX24" fmla="*/ 469513 w 1044072"/>
                <a:gd name="connsiteY24" fmla="*/ 517648 h 1232536"/>
                <a:gd name="connsiteX25" fmla="*/ 469981 w 1044072"/>
                <a:gd name="connsiteY25" fmla="*/ 521880 h 1232536"/>
                <a:gd name="connsiteX26" fmla="*/ 480798 w 1044072"/>
                <a:gd name="connsiteY26" fmla="*/ 536847 h 1232536"/>
                <a:gd name="connsiteX27" fmla="*/ 480880 w 1044072"/>
                <a:gd name="connsiteY27" fmla="*/ 536929 h 1232536"/>
                <a:gd name="connsiteX28" fmla="*/ 815075 w 1044072"/>
                <a:gd name="connsiteY28" fmla="*/ 1115763 h 1232536"/>
                <a:gd name="connsiteX29" fmla="*/ 825427 w 1044072"/>
                <a:gd name="connsiteY29" fmla="*/ 1133478 h 1232536"/>
                <a:gd name="connsiteX30" fmla="*/ 823549 w 1044072"/>
                <a:gd name="connsiteY30" fmla="*/ 1137314 h 1232536"/>
                <a:gd name="connsiteX31" fmla="*/ 823581 w 1044072"/>
                <a:gd name="connsiteY31" fmla="*/ 1137306 h 1232536"/>
                <a:gd name="connsiteX32" fmla="*/ 412708 w 1044072"/>
                <a:gd name="connsiteY32" fmla="*/ 1068492 h 1232536"/>
                <a:gd name="connsiteX33" fmla="*/ 377828 w 1044072"/>
                <a:gd name="connsiteY33" fmla="*/ 1152748 h 1232536"/>
                <a:gd name="connsiteX34" fmla="*/ 462084 w 1044072"/>
                <a:gd name="connsiteY34" fmla="*/ 1117869 h 1232536"/>
                <a:gd name="connsiteX35" fmla="*/ 412705 w 1044072"/>
                <a:gd name="connsiteY35" fmla="*/ 1068489 h 1232536"/>
                <a:gd name="connsiteX36" fmla="*/ 412708 w 1044072"/>
                <a:gd name="connsiteY36" fmla="*/ 1068492 h 1232536"/>
                <a:gd name="connsiteX37" fmla="*/ 441861 w 1044072"/>
                <a:gd name="connsiteY37" fmla="*/ 978830 h 1232536"/>
                <a:gd name="connsiteX38" fmla="*/ 369364 w 1044072"/>
                <a:gd name="connsiteY38" fmla="*/ 952569 h 1232536"/>
                <a:gd name="connsiteX39" fmla="*/ 343031 w 1044072"/>
                <a:gd name="connsiteY39" fmla="*/ 746197 h 1232536"/>
                <a:gd name="connsiteX40" fmla="*/ 382453 w 1044072"/>
                <a:gd name="connsiteY40" fmla="*/ 679021 h 1232536"/>
                <a:gd name="connsiteX41" fmla="*/ 415445 w 1044072"/>
                <a:gd name="connsiteY41" fmla="*/ 673454 h 1232536"/>
                <a:gd name="connsiteX42" fmla="*/ 482539 w 1044072"/>
                <a:gd name="connsiteY42" fmla="*/ 746104 h 1232536"/>
                <a:gd name="connsiteX43" fmla="*/ 456206 w 1044072"/>
                <a:gd name="connsiteY43" fmla="*/ 952476 h 1232536"/>
                <a:gd name="connsiteX44" fmla="*/ 441863 w 1044072"/>
                <a:gd name="connsiteY44" fmla="*/ 978809 h 1232536"/>
                <a:gd name="connsiteX45" fmla="*/ 441861 w 1044072"/>
                <a:gd name="connsiteY45" fmla="*/ 978830 h 1232536"/>
                <a:gd name="connsiteX46" fmla="*/ 896224 w 1044072"/>
                <a:gd name="connsiteY46" fmla="*/ 805140 h 1232536"/>
                <a:gd name="connsiteX47" fmla="*/ 858679 w 1044072"/>
                <a:gd name="connsiteY47" fmla="*/ 808594 h 1232536"/>
                <a:gd name="connsiteX48" fmla="*/ 855225 w 1044072"/>
                <a:gd name="connsiteY48" fmla="*/ 771049 h 1232536"/>
                <a:gd name="connsiteX49" fmla="*/ 892220 w 1044072"/>
                <a:gd name="connsiteY49" fmla="*/ 662658 h 1232536"/>
                <a:gd name="connsiteX50" fmla="*/ 851306 w 1044072"/>
                <a:gd name="connsiteY50" fmla="*/ 558104 h 1232536"/>
                <a:gd name="connsiteX51" fmla="*/ 860320 w 1044072"/>
                <a:gd name="connsiteY51" fmla="*/ 521503 h 1232536"/>
                <a:gd name="connsiteX52" fmla="*/ 896920 w 1044072"/>
                <a:gd name="connsiteY52" fmla="*/ 530515 h 1232536"/>
                <a:gd name="connsiteX53" fmla="*/ 932971 w 1044072"/>
                <a:gd name="connsiteY53" fmla="*/ 740794 h 1232536"/>
                <a:gd name="connsiteX54" fmla="*/ 896214 w 1044072"/>
                <a:gd name="connsiteY54" fmla="*/ 805137 h 1232536"/>
                <a:gd name="connsiteX55" fmla="*/ 896224 w 1044072"/>
                <a:gd name="connsiteY55" fmla="*/ 805140 h 1232536"/>
                <a:gd name="connsiteX0" fmla="*/ 348240 w 1044072"/>
                <a:gd name="connsiteY0" fmla="*/ 1 h 1232536"/>
                <a:gd name="connsiteX1" fmla="*/ 760035 w 1044072"/>
                <a:gd name="connsiteY1" fmla="*/ 174750 h 1232536"/>
                <a:gd name="connsiteX2" fmla="*/ 763011 w 1044072"/>
                <a:gd name="connsiteY2" fmla="*/ 176317 h 1232536"/>
                <a:gd name="connsiteX3" fmla="*/ 763404 w 1044072"/>
                <a:gd name="connsiteY3" fmla="*/ 179606 h 1232536"/>
                <a:gd name="connsiteX4" fmla="*/ 543094 w 1044072"/>
                <a:gd name="connsiteY4" fmla="*/ 540139 h 1232536"/>
                <a:gd name="connsiteX5" fmla="*/ 543179 w 1044072"/>
                <a:gd name="connsiteY5" fmla="*/ 543509 h 1232536"/>
                <a:gd name="connsiteX6" fmla="*/ 776026 w 1044072"/>
                <a:gd name="connsiteY6" fmla="*/ 947081 h 1232536"/>
                <a:gd name="connsiteX7" fmla="*/ 779157 w 1044072"/>
                <a:gd name="connsiteY7" fmla="*/ 948886 h 1232536"/>
                <a:gd name="connsiteX8" fmla="*/ 1044072 w 1044072"/>
                <a:gd name="connsiteY8" fmla="*/ 670899 h 1232536"/>
                <a:gd name="connsiteX9" fmla="*/ 788489 w 1044072"/>
                <a:gd name="connsiteY9" fmla="*/ 179710 h 1232536"/>
                <a:gd name="connsiteX10" fmla="*/ 788885 w 1044072"/>
                <a:gd name="connsiteY10" fmla="*/ 176420 h 1232536"/>
                <a:gd name="connsiteX11" fmla="*/ 791790 w 1044072"/>
                <a:gd name="connsiteY11" fmla="*/ 174856 h 1232536"/>
                <a:gd name="connsiteX12" fmla="*/ 876670 w 1044072"/>
                <a:gd name="connsiteY12" fmla="*/ 87860 h 1232536"/>
                <a:gd name="connsiteX13" fmla="*/ 789673 w 1044072"/>
                <a:gd name="connsiteY13" fmla="*/ 864 h 1232536"/>
                <a:gd name="connsiteX14" fmla="*/ 348240 w 1044072"/>
                <a:gd name="connsiteY14" fmla="*/ 1 h 1232536"/>
                <a:gd name="connsiteX15" fmla="*/ 823581 w 1044072"/>
                <a:gd name="connsiteY15" fmla="*/ 1137306 h 1232536"/>
                <a:gd name="connsiteX16" fmla="*/ 747548 w 1044072"/>
                <a:gd name="connsiteY16" fmla="*/ 1232536 h 1232536"/>
                <a:gd name="connsiteX17" fmla="*/ 77964 w 1044072"/>
                <a:gd name="connsiteY17" fmla="*/ 1232536 h 1232536"/>
                <a:gd name="connsiteX18" fmla="*/ 10559 w 1044072"/>
                <a:gd name="connsiteY18" fmla="*/ 1115827 h 1232536"/>
                <a:gd name="connsiteX19" fmla="*/ 355480 w 1044072"/>
                <a:gd name="connsiteY19" fmla="*/ 518354 h 1232536"/>
                <a:gd name="connsiteX20" fmla="*/ 357751 w 1044072"/>
                <a:gd name="connsiteY20" fmla="*/ 519682 h 1232536"/>
                <a:gd name="connsiteX21" fmla="*/ 451881 w 1044072"/>
                <a:gd name="connsiteY21" fmla="*/ 507142 h 1232536"/>
                <a:gd name="connsiteX22" fmla="*/ 469670 w 1044072"/>
                <a:gd name="connsiteY22" fmla="*/ 517409 h 1232536"/>
                <a:gd name="connsiteX23" fmla="*/ 469513 w 1044072"/>
                <a:gd name="connsiteY23" fmla="*/ 517648 h 1232536"/>
                <a:gd name="connsiteX24" fmla="*/ 469981 w 1044072"/>
                <a:gd name="connsiteY24" fmla="*/ 521880 h 1232536"/>
                <a:gd name="connsiteX25" fmla="*/ 480798 w 1044072"/>
                <a:gd name="connsiteY25" fmla="*/ 536847 h 1232536"/>
                <a:gd name="connsiteX26" fmla="*/ 480880 w 1044072"/>
                <a:gd name="connsiteY26" fmla="*/ 536929 h 1232536"/>
                <a:gd name="connsiteX27" fmla="*/ 815075 w 1044072"/>
                <a:gd name="connsiteY27" fmla="*/ 1115763 h 1232536"/>
                <a:gd name="connsiteX28" fmla="*/ 825427 w 1044072"/>
                <a:gd name="connsiteY28" fmla="*/ 1133478 h 1232536"/>
                <a:gd name="connsiteX29" fmla="*/ 823549 w 1044072"/>
                <a:gd name="connsiteY29" fmla="*/ 1137314 h 1232536"/>
                <a:gd name="connsiteX30" fmla="*/ 823581 w 1044072"/>
                <a:gd name="connsiteY30" fmla="*/ 1137306 h 1232536"/>
                <a:gd name="connsiteX31" fmla="*/ 412708 w 1044072"/>
                <a:gd name="connsiteY31" fmla="*/ 1068492 h 1232536"/>
                <a:gd name="connsiteX32" fmla="*/ 377828 w 1044072"/>
                <a:gd name="connsiteY32" fmla="*/ 1152748 h 1232536"/>
                <a:gd name="connsiteX33" fmla="*/ 462084 w 1044072"/>
                <a:gd name="connsiteY33" fmla="*/ 1117869 h 1232536"/>
                <a:gd name="connsiteX34" fmla="*/ 412705 w 1044072"/>
                <a:gd name="connsiteY34" fmla="*/ 1068489 h 1232536"/>
                <a:gd name="connsiteX35" fmla="*/ 412708 w 1044072"/>
                <a:gd name="connsiteY35" fmla="*/ 1068492 h 1232536"/>
                <a:gd name="connsiteX36" fmla="*/ 441861 w 1044072"/>
                <a:gd name="connsiteY36" fmla="*/ 978830 h 1232536"/>
                <a:gd name="connsiteX37" fmla="*/ 369364 w 1044072"/>
                <a:gd name="connsiteY37" fmla="*/ 952569 h 1232536"/>
                <a:gd name="connsiteX38" fmla="*/ 343031 w 1044072"/>
                <a:gd name="connsiteY38" fmla="*/ 746197 h 1232536"/>
                <a:gd name="connsiteX39" fmla="*/ 382453 w 1044072"/>
                <a:gd name="connsiteY39" fmla="*/ 679021 h 1232536"/>
                <a:gd name="connsiteX40" fmla="*/ 415445 w 1044072"/>
                <a:gd name="connsiteY40" fmla="*/ 673454 h 1232536"/>
                <a:gd name="connsiteX41" fmla="*/ 482539 w 1044072"/>
                <a:gd name="connsiteY41" fmla="*/ 746104 h 1232536"/>
                <a:gd name="connsiteX42" fmla="*/ 456206 w 1044072"/>
                <a:gd name="connsiteY42" fmla="*/ 952476 h 1232536"/>
                <a:gd name="connsiteX43" fmla="*/ 441863 w 1044072"/>
                <a:gd name="connsiteY43" fmla="*/ 978809 h 1232536"/>
                <a:gd name="connsiteX44" fmla="*/ 441861 w 1044072"/>
                <a:gd name="connsiteY44" fmla="*/ 978830 h 1232536"/>
                <a:gd name="connsiteX45" fmla="*/ 896224 w 1044072"/>
                <a:gd name="connsiteY45" fmla="*/ 805140 h 1232536"/>
                <a:gd name="connsiteX46" fmla="*/ 858679 w 1044072"/>
                <a:gd name="connsiteY46" fmla="*/ 808594 h 1232536"/>
                <a:gd name="connsiteX47" fmla="*/ 855225 w 1044072"/>
                <a:gd name="connsiteY47" fmla="*/ 771049 h 1232536"/>
                <a:gd name="connsiteX48" fmla="*/ 892220 w 1044072"/>
                <a:gd name="connsiteY48" fmla="*/ 662658 h 1232536"/>
                <a:gd name="connsiteX49" fmla="*/ 851306 w 1044072"/>
                <a:gd name="connsiteY49" fmla="*/ 558104 h 1232536"/>
                <a:gd name="connsiteX50" fmla="*/ 860320 w 1044072"/>
                <a:gd name="connsiteY50" fmla="*/ 521503 h 1232536"/>
                <a:gd name="connsiteX51" fmla="*/ 896920 w 1044072"/>
                <a:gd name="connsiteY51" fmla="*/ 530515 h 1232536"/>
                <a:gd name="connsiteX52" fmla="*/ 932971 w 1044072"/>
                <a:gd name="connsiteY52" fmla="*/ 740794 h 1232536"/>
                <a:gd name="connsiteX53" fmla="*/ 896214 w 1044072"/>
                <a:gd name="connsiteY53" fmla="*/ 805137 h 1232536"/>
                <a:gd name="connsiteX54" fmla="*/ 896224 w 1044072"/>
                <a:gd name="connsiteY54" fmla="*/ 805140 h 1232536"/>
                <a:gd name="connsiteX0" fmla="*/ 789673 w 1044072"/>
                <a:gd name="connsiteY0" fmla="*/ -1 h 1231671"/>
                <a:gd name="connsiteX1" fmla="*/ 760035 w 1044072"/>
                <a:gd name="connsiteY1" fmla="*/ 173885 h 1231671"/>
                <a:gd name="connsiteX2" fmla="*/ 763011 w 1044072"/>
                <a:gd name="connsiteY2" fmla="*/ 175452 h 1231671"/>
                <a:gd name="connsiteX3" fmla="*/ 763404 w 1044072"/>
                <a:gd name="connsiteY3" fmla="*/ 178741 h 1231671"/>
                <a:gd name="connsiteX4" fmla="*/ 543094 w 1044072"/>
                <a:gd name="connsiteY4" fmla="*/ 539274 h 1231671"/>
                <a:gd name="connsiteX5" fmla="*/ 543179 w 1044072"/>
                <a:gd name="connsiteY5" fmla="*/ 542644 h 1231671"/>
                <a:gd name="connsiteX6" fmla="*/ 776026 w 1044072"/>
                <a:gd name="connsiteY6" fmla="*/ 946216 h 1231671"/>
                <a:gd name="connsiteX7" fmla="*/ 779157 w 1044072"/>
                <a:gd name="connsiteY7" fmla="*/ 948021 h 1231671"/>
                <a:gd name="connsiteX8" fmla="*/ 1044072 w 1044072"/>
                <a:gd name="connsiteY8" fmla="*/ 670034 h 1231671"/>
                <a:gd name="connsiteX9" fmla="*/ 788489 w 1044072"/>
                <a:gd name="connsiteY9" fmla="*/ 178845 h 1231671"/>
                <a:gd name="connsiteX10" fmla="*/ 788885 w 1044072"/>
                <a:gd name="connsiteY10" fmla="*/ 175555 h 1231671"/>
                <a:gd name="connsiteX11" fmla="*/ 791790 w 1044072"/>
                <a:gd name="connsiteY11" fmla="*/ 173991 h 1231671"/>
                <a:gd name="connsiteX12" fmla="*/ 876670 w 1044072"/>
                <a:gd name="connsiteY12" fmla="*/ 86995 h 1231671"/>
                <a:gd name="connsiteX13" fmla="*/ 789673 w 1044072"/>
                <a:gd name="connsiteY13" fmla="*/ -1 h 1231671"/>
                <a:gd name="connsiteX14" fmla="*/ 823581 w 1044072"/>
                <a:gd name="connsiteY14" fmla="*/ 1136441 h 1231671"/>
                <a:gd name="connsiteX15" fmla="*/ 747548 w 1044072"/>
                <a:gd name="connsiteY15" fmla="*/ 1231671 h 1231671"/>
                <a:gd name="connsiteX16" fmla="*/ 77964 w 1044072"/>
                <a:gd name="connsiteY16" fmla="*/ 1231671 h 1231671"/>
                <a:gd name="connsiteX17" fmla="*/ 10559 w 1044072"/>
                <a:gd name="connsiteY17" fmla="*/ 1114962 h 1231671"/>
                <a:gd name="connsiteX18" fmla="*/ 355480 w 1044072"/>
                <a:gd name="connsiteY18" fmla="*/ 517489 h 1231671"/>
                <a:gd name="connsiteX19" fmla="*/ 357751 w 1044072"/>
                <a:gd name="connsiteY19" fmla="*/ 518817 h 1231671"/>
                <a:gd name="connsiteX20" fmla="*/ 451881 w 1044072"/>
                <a:gd name="connsiteY20" fmla="*/ 506277 h 1231671"/>
                <a:gd name="connsiteX21" fmla="*/ 469670 w 1044072"/>
                <a:gd name="connsiteY21" fmla="*/ 516544 h 1231671"/>
                <a:gd name="connsiteX22" fmla="*/ 469513 w 1044072"/>
                <a:gd name="connsiteY22" fmla="*/ 516783 h 1231671"/>
                <a:gd name="connsiteX23" fmla="*/ 469981 w 1044072"/>
                <a:gd name="connsiteY23" fmla="*/ 521015 h 1231671"/>
                <a:gd name="connsiteX24" fmla="*/ 480798 w 1044072"/>
                <a:gd name="connsiteY24" fmla="*/ 535982 h 1231671"/>
                <a:gd name="connsiteX25" fmla="*/ 480880 w 1044072"/>
                <a:gd name="connsiteY25" fmla="*/ 536064 h 1231671"/>
                <a:gd name="connsiteX26" fmla="*/ 815075 w 1044072"/>
                <a:gd name="connsiteY26" fmla="*/ 1114898 h 1231671"/>
                <a:gd name="connsiteX27" fmla="*/ 825427 w 1044072"/>
                <a:gd name="connsiteY27" fmla="*/ 1132613 h 1231671"/>
                <a:gd name="connsiteX28" fmla="*/ 823549 w 1044072"/>
                <a:gd name="connsiteY28" fmla="*/ 1136449 h 1231671"/>
                <a:gd name="connsiteX29" fmla="*/ 823581 w 1044072"/>
                <a:gd name="connsiteY29" fmla="*/ 1136441 h 1231671"/>
                <a:gd name="connsiteX30" fmla="*/ 412708 w 1044072"/>
                <a:gd name="connsiteY30" fmla="*/ 1067627 h 1231671"/>
                <a:gd name="connsiteX31" fmla="*/ 377828 w 1044072"/>
                <a:gd name="connsiteY31" fmla="*/ 1151883 h 1231671"/>
                <a:gd name="connsiteX32" fmla="*/ 462084 w 1044072"/>
                <a:gd name="connsiteY32" fmla="*/ 1117004 h 1231671"/>
                <a:gd name="connsiteX33" fmla="*/ 412705 w 1044072"/>
                <a:gd name="connsiteY33" fmla="*/ 1067624 h 1231671"/>
                <a:gd name="connsiteX34" fmla="*/ 412708 w 1044072"/>
                <a:gd name="connsiteY34" fmla="*/ 1067627 h 1231671"/>
                <a:gd name="connsiteX35" fmla="*/ 441861 w 1044072"/>
                <a:gd name="connsiteY35" fmla="*/ 977965 h 1231671"/>
                <a:gd name="connsiteX36" fmla="*/ 369364 w 1044072"/>
                <a:gd name="connsiteY36" fmla="*/ 951704 h 1231671"/>
                <a:gd name="connsiteX37" fmla="*/ 343031 w 1044072"/>
                <a:gd name="connsiteY37" fmla="*/ 745332 h 1231671"/>
                <a:gd name="connsiteX38" fmla="*/ 382453 w 1044072"/>
                <a:gd name="connsiteY38" fmla="*/ 678156 h 1231671"/>
                <a:gd name="connsiteX39" fmla="*/ 415445 w 1044072"/>
                <a:gd name="connsiteY39" fmla="*/ 672589 h 1231671"/>
                <a:gd name="connsiteX40" fmla="*/ 482539 w 1044072"/>
                <a:gd name="connsiteY40" fmla="*/ 745239 h 1231671"/>
                <a:gd name="connsiteX41" fmla="*/ 456206 w 1044072"/>
                <a:gd name="connsiteY41" fmla="*/ 951611 h 1231671"/>
                <a:gd name="connsiteX42" fmla="*/ 441863 w 1044072"/>
                <a:gd name="connsiteY42" fmla="*/ 977944 h 1231671"/>
                <a:gd name="connsiteX43" fmla="*/ 441861 w 1044072"/>
                <a:gd name="connsiteY43" fmla="*/ 977965 h 1231671"/>
                <a:gd name="connsiteX44" fmla="*/ 896224 w 1044072"/>
                <a:gd name="connsiteY44" fmla="*/ 804275 h 1231671"/>
                <a:gd name="connsiteX45" fmla="*/ 858679 w 1044072"/>
                <a:gd name="connsiteY45" fmla="*/ 807729 h 1231671"/>
                <a:gd name="connsiteX46" fmla="*/ 855225 w 1044072"/>
                <a:gd name="connsiteY46" fmla="*/ 770184 h 1231671"/>
                <a:gd name="connsiteX47" fmla="*/ 892220 w 1044072"/>
                <a:gd name="connsiteY47" fmla="*/ 661793 h 1231671"/>
                <a:gd name="connsiteX48" fmla="*/ 851306 w 1044072"/>
                <a:gd name="connsiteY48" fmla="*/ 557239 h 1231671"/>
                <a:gd name="connsiteX49" fmla="*/ 860320 w 1044072"/>
                <a:gd name="connsiteY49" fmla="*/ 520638 h 1231671"/>
                <a:gd name="connsiteX50" fmla="*/ 896920 w 1044072"/>
                <a:gd name="connsiteY50" fmla="*/ 529650 h 1231671"/>
                <a:gd name="connsiteX51" fmla="*/ 932971 w 1044072"/>
                <a:gd name="connsiteY51" fmla="*/ 739929 h 1231671"/>
                <a:gd name="connsiteX52" fmla="*/ 896214 w 1044072"/>
                <a:gd name="connsiteY52" fmla="*/ 804272 h 1231671"/>
                <a:gd name="connsiteX53" fmla="*/ 896224 w 1044072"/>
                <a:gd name="connsiteY53" fmla="*/ 804275 h 1231671"/>
                <a:gd name="connsiteX0" fmla="*/ 876670 w 1044072"/>
                <a:gd name="connsiteY0" fmla="*/ 1 h 1144677"/>
                <a:gd name="connsiteX1" fmla="*/ 760035 w 1044072"/>
                <a:gd name="connsiteY1" fmla="*/ 86891 h 1144677"/>
                <a:gd name="connsiteX2" fmla="*/ 763011 w 1044072"/>
                <a:gd name="connsiteY2" fmla="*/ 88458 h 1144677"/>
                <a:gd name="connsiteX3" fmla="*/ 763404 w 1044072"/>
                <a:gd name="connsiteY3" fmla="*/ 91747 h 1144677"/>
                <a:gd name="connsiteX4" fmla="*/ 543094 w 1044072"/>
                <a:gd name="connsiteY4" fmla="*/ 452280 h 1144677"/>
                <a:gd name="connsiteX5" fmla="*/ 543179 w 1044072"/>
                <a:gd name="connsiteY5" fmla="*/ 455650 h 1144677"/>
                <a:gd name="connsiteX6" fmla="*/ 776026 w 1044072"/>
                <a:gd name="connsiteY6" fmla="*/ 859222 h 1144677"/>
                <a:gd name="connsiteX7" fmla="*/ 779157 w 1044072"/>
                <a:gd name="connsiteY7" fmla="*/ 861027 h 1144677"/>
                <a:gd name="connsiteX8" fmla="*/ 1044072 w 1044072"/>
                <a:gd name="connsiteY8" fmla="*/ 583040 h 1144677"/>
                <a:gd name="connsiteX9" fmla="*/ 788489 w 1044072"/>
                <a:gd name="connsiteY9" fmla="*/ 91851 h 1144677"/>
                <a:gd name="connsiteX10" fmla="*/ 788885 w 1044072"/>
                <a:gd name="connsiteY10" fmla="*/ 88561 h 1144677"/>
                <a:gd name="connsiteX11" fmla="*/ 791790 w 1044072"/>
                <a:gd name="connsiteY11" fmla="*/ 86997 h 1144677"/>
                <a:gd name="connsiteX12" fmla="*/ 876670 w 1044072"/>
                <a:gd name="connsiteY12" fmla="*/ 1 h 1144677"/>
                <a:gd name="connsiteX13" fmla="*/ 823581 w 1044072"/>
                <a:gd name="connsiteY13" fmla="*/ 1049447 h 1144677"/>
                <a:gd name="connsiteX14" fmla="*/ 747548 w 1044072"/>
                <a:gd name="connsiteY14" fmla="*/ 1144677 h 1144677"/>
                <a:gd name="connsiteX15" fmla="*/ 77964 w 1044072"/>
                <a:gd name="connsiteY15" fmla="*/ 1144677 h 1144677"/>
                <a:gd name="connsiteX16" fmla="*/ 10559 w 1044072"/>
                <a:gd name="connsiteY16" fmla="*/ 1027968 h 1144677"/>
                <a:gd name="connsiteX17" fmla="*/ 355480 w 1044072"/>
                <a:gd name="connsiteY17" fmla="*/ 430495 h 1144677"/>
                <a:gd name="connsiteX18" fmla="*/ 357751 w 1044072"/>
                <a:gd name="connsiteY18" fmla="*/ 431823 h 1144677"/>
                <a:gd name="connsiteX19" fmla="*/ 451881 w 1044072"/>
                <a:gd name="connsiteY19" fmla="*/ 419283 h 1144677"/>
                <a:gd name="connsiteX20" fmla="*/ 469670 w 1044072"/>
                <a:gd name="connsiteY20" fmla="*/ 429550 h 1144677"/>
                <a:gd name="connsiteX21" fmla="*/ 469513 w 1044072"/>
                <a:gd name="connsiteY21" fmla="*/ 429789 h 1144677"/>
                <a:gd name="connsiteX22" fmla="*/ 469981 w 1044072"/>
                <a:gd name="connsiteY22" fmla="*/ 434021 h 1144677"/>
                <a:gd name="connsiteX23" fmla="*/ 480798 w 1044072"/>
                <a:gd name="connsiteY23" fmla="*/ 448988 h 1144677"/>
                <a:gd name="connsiteX24" fmla="*/ 480880 w 1044072"/>
                <a:gd name="connsiteY24" fmla="*/ 449070 h 1144677"/>
                <a:gd name="connsiteX25" fmla="*/ 815075 w 1044072"/>
                <a:gd name="connsiteY25" fmla="*/ 1027904 h 1144677"/>
                <a:gd name="connsiteX26" fmla="*/ 825427 w 1044072"/>
                <a:gd name="connsiteY26" fmla="*/ 1045619 h 1144677"/>
                <a:gd name="connsiteX27" fmla="*/ 823549 w 1044072"/>
                <a:gd name="connsiteY27" fmla="*/ 1049455 h 1144677"/>
                <a:gd name="connsiteX28" fmla="*/ 823581 w 1044072"/>
                <a:gd name="connsiteY28" fmla="*/ 1049447 h 1144677"/>
                <a:gd name="connsiteX29" fmla="*/ 412708 w 1044072"/>
                <a:gd name="connsiteY29" fmla="*/ 980633 h 1144677"/>
                <a:gd name="connsiteX30" fmla="*/ 377828 w 1044072"/>
                <a:gd name="connsiteY30" fmla="*/ 1064889 h 1144677"/>
                <a:gd name="connsiteX31" fmla="*/ 462084 w 1044072"/>
                <a:gd name="connsiteY31" fmla="*/ 1030010 h 1144677"/>
                <a:gd name="connsiteX32" fmla="*/ 412705 w 1044072"/>
                <a:gd name="connsiteY32" fmla="*/ 980630 h 1144677"/>
                <a:gd name="connsiteX33" fmla="*/ 412708 w 1044072"/>
                <a:gd name="connsiteY33" fmla="*/ 980633 h 1144677"/>
                <a:gd name="connsiteX34" fmla="*/ 441861 w 1044072"/>
                <a:gd name="connsiteY34" fmla="*/ 890971 h 1144677"/>
                <a:gd name="connsiteX35" fmla="*/ 369364 w 1044072"/>
                <a:gd name="connsiteY35" fmla="*/ 864710 h 1144677"/>
                <a:gd name="connsiteX36" fmla="*/ 343031 w 1044072"/>
                <a:gd name="connsiteY36" fmla="*/ 658338 h 1144677"/>
                <a:gd name="connsiteX37" fmla="*/ 382453 w 1044072"/>
                <a:gd name="connsiteY37" fmla="*/ 591162 h 1144677"/>
                <a:gd name="connsiteX38" fmla="*/ 415445 w 1044072"/>
                <a:gd name="connsiteY38" fmla="*/ 585595 h 1144677"/>
                <a:gd name="connsiteX39" fmla="*/ 482539 w 1044072"/>
                <a:gd name="connsiteY39" fmla="*/ 658245 h 1144677"/>
                <a:gd name="connsiteX40" fmla="*/ 456206 w 1044072"/>
                <a:gd name="connsiteY40" fmla="*/ 864617 h 1144677"/>
                <a:gd name="connsiteX41" fmla="*/ 441863 w 1044072"/>
                <a:gd name="connsiteY41" fmla="*/ 890950 h 1144677"/>
                <a:gd name="connsiteX42" fmla="*/ 441861 w 1044072"/>
                <a:gd name="connsiteY42" fmla="*/ 890971 h 1144677"/>
                <a:gd name="connsiteX43" fmla="*/ 896224 w 1044072"/>
                <a:gd name="connsiteY43" fmla="*/ 717281 h 1144677"/>
                <a:gd name="connsiteX44" fmla="*/ 858679 w 1044072"/>
                <a:gd name="connsiteY44" fmla="*/ 720735 h 1144677"/>
                <a:gd name="connsiteX45" fmla="*/ 855225 w 1044072"/>
                <a:gd name="connsiteY45" fmla="*/ 683190 h 1144677"/>
                <a:gd name="connsiteX46" fmla="*/ 892220 w 1044072"/>
                <a:gd name="connsiteY46" fmla="*/ 574799 h 1144677"/>
                <a:gd name="connsiteX47" fmla="*/ 851306 w 1044072"/>
                <a:gd name="connsiteY47" fmla="*/ 470245 h 1144677"/>
                <a:gd name="connsiteX48" fmla="*/ 860320 w 1044072"/>
                <a:gd name="connsiteY48" fmla="*/ 433644 h 1144677"/>
                <a:gd name="connsiteX49" fmla="*/ 896920 w 1044072"/>
                <a:gd name="connsiteY49" fmla="*/ 442656 h 1144677"/>
                <a:gd name="connsiteX50" fmla="*/ 932971 w 1044072"/>
                <a:gd name="connsiteY50" fmla="*/ 652935 h 1144677"/>
                <a:gd name="connsiteX51" fmla="*/ 896214 w 1044072"/>
                <a:gd name="connsiteY51" fmla="*/ 717278 h 1144677"/>
                <a:gd name="connsiteX52" fmla="*/ 896224 w 1044072"/>
                <a:gd name="connsiteY52" fmla="*/ 717281 h 1144677"/>
                <a:gd name="connsiteX0" fmla="*/ 791790 w 1044072"/>
                <a:gd name="connsiteY0" fmla="*/ 255 h 1057935"/>
                <a:gd name="connsiteX1" fmla="*/ 760035 w 1044072"/>
                <a:gd name="connsiteY1" fmla="*/ 149 h 1057935"/>
                <a:gd name="connsiteX2" fmla="*/ 763011 w 1044072"/>
                <a:gd name="connsiteY2" fmla="*/ 1716 h 1057935"/>
                <a:gd name="connsiteX3" fmla="*/ 763404 w 1044072"/>
                <a:gd name="connsiteY3" fmla="*/ 5005 h 1057935"/>
                <a:gd name="connsiteX4" fmla="*/ 543094 w 1044072"/>
                <a:gd name="connsiteY4" fmla="*/ 365538 h 1057935"/>
                <a:gd name="connsiteX5" fmla="*/ 543179 w 1044072"/>
                <a:gd name="connsiteY5" fmla="*/ 368908 h 1057935"/>
                <a:gd name="connsiteX6" fmla="*/ 776026 w 1044072"/>
                <a:gd name="connsiteY6" fmla="*/ 772480 h 1057935"/>
                <a:gd name="connsiteX7" fmla="*/ 779157 w 1044072"/>
                <a:gd name="connsiteY7" fmla="*/ 774285 h 1057935"/>
                <a:gd name="connsiteX8" fmla="*/ 1044072 w 1044072"/>
                <a:gd name="connsiteY8" fmla="*/ 496298 h 1057935"/>
                <a:gd name="connsiteX9" fmla="*/ 788489 w 1044072"/>
                <a:gd name="connsiteY9" fmla="*/ 5109 h 1057935"/>
                <a:gd name="connsiteX10" fmla="*/ 788885 w 1044072"/>
                <a:gd name="connsiteY10" fmla="*/ 1819 h 1057935"/>
                <a:gd name="connsiteX11" fmla="*/ 791790 w 1044072"/>
                <a:gd name="connsiteY11" fmla="*/ 255 h 1057935"/>
                <a:gd name="connsiteX12" fmla="*/ 823581 w 1044072"/>
                <a:gd name="connsiteY12" fmla="*/ 962705 h 1057935"/>
                <a:gd name="connsiteX13" fmla="*/ 747548 w 1044072"/>
                <a:gd name="connsiteY13" fmla="*/ 1057935 h 1057935"/>
                <a:gd name="connsiteX14" fmla="*/ 77964 w 1044072"/>
                <a:gd name="connsiteY14" fmla="*/ 1057935 h 1057935"/>
                <a:gd name="connsiteX15" fmla="*/ 10559 w 1044072"/>
                <a:gd name="connsiteY15" fmla="*/ 941226 h 1057935"/>
                <a:gd name="connsiteX16" fmla="*/ 355480 w 1044072"/>
                <a:gd name="connsiteY16" fmla="*/ 343753 h 1057935"/>
                <a:gd name="connsiteX17" fmla="*/ 357751 w 1044072"/>
                <a:gd name="connsiteY17" fmla="*/ 345081 h 1057935"/>
                <a:gd name="connsiteX18" fmla="*/ 451881 w 1044072"/>
                <a:gd name="connsiteY18" fmla="*/ 332541 h 1057935"/>
                <a:gd name="connsiteX19" fmla="*/ 469670 w 1044072"/>
                <a:gd name="connsiteY19" fmla="*/ 342808 h 1057935"/>
                <a:gd name="connsiteX20" fmla="*/ 469513 w 1044072"/>
                <a:gd name="connsiteY20" fmla="*/ 343047 h 1057935"/>
                <a:gd name="connsiteX21" fmla="*/ 469981 w 1044072"/>
                <a:gd name="connsiteY21" fmla="*/ 347279 h 1057935"/>
                <a:gd name="connsiteX22" fmla="*/ 480798 w 1044072"/>
                <a:gd name="connsiteY22" fmla="*/ 362246 h 1057935"/>
                <a:gd name="connsiteX23" fmla="*/ 480880 w 1044072"/>
                <a:gd name="connsiteY23" fmla="*/ 362328 h 1057935"/>
                <a:gd name="connsiteX24" fmla="*/ 815075 w 1044072"/>
                <a:gd name="connsiteY24" fmla="*/ 941162 h 1057935"/>
                <a:gd name="connsiteX25" fmla="*/ 825427 w 1044072"/>
                <a:gd name="connsiteY25" fmla="*/ 958877 h 1057935"/>
                <a:gd name="connsiteX26" fmla="*/ 823549 w 1044072"/>
                <a:gd name="connsiteY26" fmla="*/ 962713 h 1057935"/>
                <a:gd name="connsiteX27" fmla="*/ 823581 w 1044072"/>
                <a:gd name="connsiteY27" fmla="*/ 962705 h 1057935"/>
                <a:gd name="connsiteX28" fmla="*/ 412708 w 1044072"/>
                <a:gd name="connsiteY28" fmla="*/ 893891 h 1057935"/>
                <a:gd name="connsiteX29" fmla="*/ 377828 w 1044072"/>
                <a:gd name="connsiteY29" fmla="*/ 978147 h 1057935"/>
                <a:gd name="connsiteX30" fmla="*/ 462084 w 1044072"/>
                <a:gd name="connsiteY30" fmla="*/ 943268 h 1057935"/>
                <a:gd name="connsiteX31" fmla="*/ 412705 w 1044072"/>
                <a:gd name="connsiteY31" fmla="*/ 893888 h 1057935"/>
                <a:gd name="connsiteX32" fmla="*/ 412708 w 1044072"/>
                <a:gd name="connsiteY32" fmla="*/ 893891 h 1057935"/>
                <a:gd name="connsiteX33" fmla="*/ 441861 w 1044072"/>
                <a:gd name="connsiteY33" fmla="*/ 804229 h 1057935"/>
                <a:gd name="connsiteX34" fmla="*/ 369364 w 1044072"/>
                <a:gd name="connsiteY34" fmla="*/ 777968 h 1057935"/>
                <a:gd name="connsiteX35" fmla="*/ 343031 w 1044072"/>
                <a:gd name="connsiteY35" fmla="*/ 571596 h 1057935"/>
                <a:gd name="connsiteX36" fmla="*/ 382453 w 1044072"/>
                <a:gd name="connsiteY36" fmla="*/ 504420 h 1057935"/>
                <a:gd name="connsiteX37" fmla="*/ 415445 w 1044072"/>
                <a:gd name="connsiteY37" fmla="*/ 498853 h 1057935"/>
                <a:gd name="connsiteX38" fmla="*/ 482539 w 1044072"/>
                <a:gd name="connsiteY38" fmla="*/ 571503 h 1057935"/>
                <a:gd name="connsiteX39" fmla="*/ 456206 w 1044072"/>
                <a:gd name="connsiteY39" fmla="*/ 777875 h 1057935"/>
                <a:gd name="connsiteX40" fmla="*/ 441863 w 1044072"/>
                <a:gd name="connsiteY40" fmla="*/ 804208 h 1057935"/>
                <a:gd name="connsiteX41" fmla="*/ 441861 w 1044072"/>
                <a:gd name="connsiteY41" fmla="*/ 804229 h 1057935"/>
                <a:gd name="connsiteX42" fmla="*/ 896224 w 1044072"/>
                <a:gd name="connsiteY42" fmla="*/ 630539 h 1057935"/>
                <a:gd name="connsiteX43" fmla="*/ 858679 w 1044072"/>
                <a:gd name="connsiteY43" fmla="*/ 633993 h 1057935"/>
                <a:gd name="connsiteX44" fmla="*/ 855225 w 1044072"/>
                <a:gd name="connsiteY44" fmla="*/ 596448 h 1057935"/>
                <a:gd name="connsiteX45" fmla="*/ 892220 w 1044072"/>
                <a:gd name="connsiteY45" fmla="*/ 488057 h 1057935"/>
                <a:gd name="connsiteX46" fmla="*/ 851306 w 1044072"/>
                <a:gd name="connsiteY46" fmla="*/ 383503 h 1057935"/>
                <a:gd name="connsiteX47" fmla="*/ 860320 w 1044072"/>
                <a:gd name="connsiteY47" fmla="*/ 346902 h 1057935"/>
                <a:gd name="connsiteX48" fmla="*/ 896920 w 1044072"/>
                <a:gd name="connsiteY48" fmla="*/ 355914 h 1057935"/>
                <a:gd name="connsiteX49" fmla="*/ 932971 w 1044072"/>
                <a:gd name="connsiteY49" fmla="*/ 566193 h 1057935"/>
                <a:gd name="connsiteX50" fmla="*/ 896214 w 1044072"/>
                <a:gd name="connsiteY50" fmla="*/ 630536 h 1057935"/>
                <a:gd name="connsiteX51" fmla="*/ 896224 w 1044072"/>
                <a:gd name="connsiteY51" fmla="*/ 630539 h 105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44072" h="1057935">
                  <a:moveTo>
                    <a:pt x="791790" y="255"/>
                  </a:moveTo>
                  <a:cubicBezTo>
                    <a:pt x="786982" y="-23"/>
                    <a:pt x="764831" y="-94"/>
                    <a:pt x="760035" y="149"/>
                  </a:cubicBezTo>
                  <a:cubicBezTo>
                    <a:pt x="755239" y="392"/>
                    <a:pt x="762305" y="699"/>
                    <a:pt x="763011" y="1716"/>
                  </a:cubicBezTo>
                  <a:cubicBezTo>
                    <a:pt x="763717" y="2732"/>
                    <a:pt x="763800" y="3914"/>
                    <a:pt x="763404" y="5005"/>
                  </a:cubicBezTo>
                  <a:cubicBezTo>
                    <a:pt x="711598" y="139190"/>
                    <a:pt x="600149" y="251585"/>
                    <a:pt x="543094" y="365538"/>
                  </a:cubicBezTo>
                  <a:cubicBezTo>
                    <a:pt x="542544" y="366638"/>
                    <a:pt x="542544" y="367891"/>
                    <a:pt x="543179" y="368908"/>
                  </a:cubicBezTo>
                  <a:lnTo>
                    <a:pt x="776026" y="772480"/>
                  </a:lnTo>
                  <a:cubicBezTo>
                    <a:pt x="776730" y="773650"/>
                    <a:pt x="777829" y="774285"/>
                    <a:pt x="779157" y="774285"/>
                  </a:cubicBezTo>
                  <a:cubicBezTo>
                    <a:pt x="925797" y="772480"/>
                    <a:pt x="1044072" y="648718"/>
                    <a:pt x="1044072" y="496298"/>
                  </a:cubicBezTo>
                  <a:cubicBezTo>
                    <a:pt x="1044072" y="333197"/>
                    <a:pt x="859730" y="189849"/>
                    <a:pt x="788489" y="5109"/>
                  </a:cubicBezTo>
                  <a:cubicBezTo>
                    <a:pt x="788025" y="4010"/>
                    <a:pt x="788179" y="2836"/>
                    <a:pt x="788885" y="1819"/>
                  </a:cubicBezTo>
                  <a:cubicBezTo>
                    <a:pt x="789589" y="805"/>
                    <a:pt x="796598" y="533"/>
                    <a:pt x="791790" y="255"/>
                  </a:cubicBezTo>
                  <a:close/>
                  <a:moveTo>
                    <a:pt x="823581" y="962705"/>
                  </a:moveTo>
                  <a:cubicBezTo>
                    <a:pt x="834473" y="1008641"/>
                    <a:pt x="800464" y="1057935"/>
                    <a:pt x="747548" y="1057935"/>
                  </a:cubicBezTo>
                  <a:lnTo>
                    <a:pt x="77964" y="1057935"/>
                  </a:lnTo>
                  <a:cubicBezTo>
                    <a:pt x="17146" y="1057935"/>
                    <a:pt x="-19143" y="992886"/>
                    <a:pt x="10559" y="941226"/>
                  </a:cubicBezTo>
                  <a:lnTo>
                    <a:pt x="355480" y="343753"/>
                  </a:lnTo>
                  <a:lnTo>
                    <a:pt x="357751" y="345081"/>
                  </a:lnTo>
                  <a:cubicBezTo>
                    <a:pt x="382602" y="319765"/>
                    <a:pt x="422489" y="315689"/>
                    <a:pt x="451881" y="332541"/>
                  </a:cubicBezTo>
                  <a:lnTo>
                    <a:pt x="469670" y="342808"/>
                  </a:lnTo>
                  <a:cubicBezTo>
                    <a:pt x="469618" y="342888"/>
                    <a:pt x="469565" y="342967"/>
                    <a:pt x="469513" y="343047"/>
                  </a:cubicBezTo>
                  <a:cubicBezTo>
                    <a:pt x="468725" y="344460"/>
                    <a:pt x="468892" y="346108"/>
                    <a:pt x="469981" y="347279"/>
                  </a:cubicBezTo>
                  <a:cubicBezTo>
                    <a:pt x="474449" y="352143"/>
                    <a:pt x="477033" y="356219"/>
                    <a:pt x="480798" y="362246"/>
                  </a:cubicBezTo>
                  <a:lnTo>
                    <a:pt x="480880" y="362328"/>
                  </a:lnTo>
                  <a:lnTo>
                    <a:pt x="815075" y="941162"/>
                  </a:lnTo>
                  <a:lnTo>
                    <a:pt x="825427" y="958877"/>
                  </a:lnTo>
                  <a:cubicBezTo>
                    <a:pt x="823860" y="959583"/>
                    <a:pt x="823154" y="961147"/>
                    <a:pt x="823549" y="962713"/>
                  </a:cubicBezTo>
                  <a:cubicBezTo>
                    <a:pt x="823560" y="962710"/>
                    <a:pt x="823570" y="962708"/>
                    <a:pt x="823581" y="962705"/>
                  </a:cubicBezTo>
                  <a:close/>
                  <a:moveTo>
                    <a:pt x="412708" y="893891"/>
                  </a:moveTo>
                  <a:cubicBezTo>
                    <a:pt x="368899" y="893891"/>
                    <a:pt x="346788" y="947107"/>
                    <a:pt x="377828" y="978147"/>
                  </a:cubicBezTo>
                  <a:cubicBezTo>
                    <a:pt x="408869" y="1009188"/>
                    <a:pt x="462084" y="987087"/>
                    <a:pt x="462084" y="943268"/>
                  </a:cubicBezTo>
                  <a:cubicBezTo>
                    <a:pt x="462084" y="915992"/>
                    <a:pt x="439984" y="893888"/>
                    <a:pt x="412705" y="893888"/>
                  </a:cubicBezTo>
                  <a:lnTo>
                    <a:pt x="412708" y="893891"/>
                  </a:lnTo>
                  <a:close/>
                  <a:moveTo>
                    <a:pt x="441861" y="804229"/>
                  </a:moveTo>
                  <a:cubicBezTo>
                    <a:pt x="416149" y="825937"/>
                    <a:pt x="373753" y="812298"/>
                    <a:pt x="369364" y="777968"/>
                  </a:cubicBezTo>
                  <a:lnTo>
                    <a:pt x="343031" y="571596"/>
                  </a:lnTo>
                  <a:cubicBezTo>
                    <a:pt x="339266" y="542287"/>
                    <a:pt x="356274" y="515715"/>
                    <a:pt x="382453" y="504420"/>
                  </a:cubicBezTo>
                  <a:cubicBezTo>
                    <a:pt x="394369" y="499328"/>
                    <a:pt x="403144" y="498853"/>
                    <a:pt x="415445" y="498853"/>
                  </a:cubicBezTo>
                  <a:cubicBezTo>
                    <a:pt x="455189" y="498853"/>
                    <a:pt x="487632" y="531845"/>
                    <a:pt x="482539" y="571503"/>
                  </a:cubicBezTo>
                  <a:lnTo>
                    <a:pt x="456206" y="777875"/>
                  </a:lnTo>
                  <a:cubicBezTo>
                    <a:pt x="454879" y="788299"/>
                    <a:pt x="449776" y="797549"/>
                    <a:pt x="441863" y="804208"/>
                  </a:cubicBezTo>
                  <a:cubicBezTo>
                    <a:pt x="441862" y="804215"/>
                    <a:pt x="441862" y="804222"/>
                    <a:pt x="441861" y="804229"/>
                  </a:cubicBezTo>
                  <a:close/>
                  <a:moveTo>
                    <a:pt x="896224" y="630539"/>
                  </a:moveTo>
                  <a:cubicBezTo>
                    <a:pt x="886817" y="641823"/>
                    <a:pt x="870048" y="643390"/>
                    <a:pt x="858679" y="633993"/>
                  </a:cubicBezTo>
                  <a:cubicBezTo>
                    <a:pt x="847395" y="624586"/>
                    <a:pt x="845828" y="607814"/>
                    <a:pt x="855225" y="596448"/>
                  </a:cubicBezTo>
                  <a:cubicBezTo>
                    <a:pt x="879598" y="567210"/>
                    <a:pt x="894180" y="526452"/>
                    <a:pt x="892220" y="488057"/>
                  </a:cubicBezTo>
                  <a:cubicBezTo>
                    <a:pt x="890500" y="453416"/>
                    <a:pt x="869174" y="413051"/>
                    <a:pt x="851306" y="383503"/>
                  </a:cubicBezTo>
                  <a:cubicBezTo>
                    <a:pt x="843704" y="370880"/>
                    <a:pt x="847698" y="354504"/>
                    <a:pt x="860320" y="346902"/>
                  </a:cubicBezTo>
                  <a:cubicBezTo>
                    <a:pt x="872942" y="339301"/>
                    <a:pt x="889318" y="343291"/>
                    <a:pt x="896920" y="355914"/>
                  </a:cubicBezTo>
                  <a:cubicBezTo>
                    <a:pt x="939794" y="426687"/>
                    <a:pt x="961348" y="487351"/>
                    <a:pt x="932971" y="566193"/>
                  </a:cubicBezTo>
                  <a:cubicBezTo>
                    <a:pt x="924424" y="589789"/>
                    <a:pt x="911966" y="611651"/>
                    <a:pt x="896214" y="630536"/>
                  </a:cubicBezTo>
                  <a:cubicBezTo>
                    <a:pt x="896217" y="630537"/>
                    <a:pt x="896221" y="630538"/>
                    <a:pt x="896224" y="630539"/>
                  </a:cubicBezTo>
                  <a:close/>
                </a:path>
              </a:pathLst>
            </a:custGeom>
            <a:grpFill/>
            <a:ln w="2651" cap="flat">
              <a:noFill/>
              <a:prstDash val="solid"/>
              <a:miter/>
            </a:ln>
          </p:spPr>
          <p:txBody>
            <a:bodyPr rtlCol="0" anchor="ctr"/>
            <a:lstStyle/>
            <a:p>
              <a:endParaRPr lang="en-US" sz="1090"/>
            </a:p>
          </p:txBody>
        </p:sp>
      </p:grpSp>
      <p:grpSp>
        <p:nvGrpSpPr>
          <p:cNvPr id="183" name="Group 182">
            <a:extLst>
              <a:ext uri="{FF2B5EF4-FFF2-40B4-BE49-F238E27FC236}">
                <a16:creationId xmlns:a16="http://schemas.microsoft.com/office/drawing/2014/main" id="{C99F7D5F-DB56-9244-12BE-92AF0ABBD778}"/>
              </a:ext>
            </a:extLst>
          </p:cNvPr>
          <p:cNvGrpSpPr/>
          <p:nvPr/>
        </p:nvGrpSpPr>
        <p:grpSpPr>
          <a:xfrm>
            <a:off x="10354425" y="1077351"/>
            <a:ext cx="508510" cy="617684"/>
            <a:chOff x="4570528" y="3515818"/>
            <a:chExt cx="521018" cy="632879"/>
          </a:xfrm>
        </p:grpSpPr>
        <p:sp>
          <p:nvSpPr>
            <p:cNvPr id="184" name="Freeform: Shape 183">
              <a:extLst>
                <a:ext uri="{FF2B5EF4-FFF2-40B4-BE49-F238E27FC236}">
                  <a16:creationId xmlns:a16="http://schemas.microsoft.com/office/drawing/2014/main" id="{9242F97F-55CB-F220-7E99-4C6D897565A4}"/>
                </a:ext>
              </a:extLst>
            </p:cNvPr>
            <p:cNvSpPr/>
            <p:nvPr/>
          </p:nvSpPr>
          <p:spPr>
            <a:xfrm>
              <a:off x="4570528" y="3515818"/>
              <a:ext cx="450293" cy="632784"/>
            </a:xfrm>
            <a:custGeom>
              <a:avLst/>
              <a:gdLst>
                <a:gd name="connsiteX0" fmla="*/ 2880144 w 3072391"/>
                <a:gd name="connsiteY0" fmla="*/ 2786525 h 4317546"/>
                <a:gd name="connsiteX1" fmla="*/ 3072311 w 3072391"/>
                <a:gd name="connsiteY1" fmla="*/ 2808294 h 4317546"/>
                <a:gd name="connsiteX2" fmla="*/ 3072311 w 3072391"/>
                <a:gd name="connsiteY2" fmla="*/ 2784005 h 4317546"/>
                <a:gd name="connsiteX3" fmla="*/ 1538119 w 3072391"/>
                <a:gd name="connsiteY3" fmla="*/ 0 h 4317546"/>
                <a:gd name="connsiteX4" fmla="*/ 41 w 3072391"/>
                <a:gd name="connsiteY4" fmla="*/ 2784005 h 4317546"/>
                <a:gd name="connsiteX5" fmla="*/ 452194 w 3072391"/>
                <a:gd name="connsiteY5" fmla="*/ 3868598 h 4317546"/>
                <a:gd name="connsiteX6" fmla="*/ 1538159 w 3072391"/>
                <a:gd name="connsiteY6" fmla="*/ 4317540 h 4317546"/>
                <a:gd name="connsiteX7" fmla="*/ 2202699 w 3072391"/>
                <a:gd name="connsiteY7" fmla="*/ 4165715 h 4317546"/>
                <a:gd name="connsiteX8" fmla="*/ 2026226 w 3072391"/>
                <a:gd name="connsiteY8" fmla="*/ 3569469 h 4317546"/>
                <a:gd name="connsiteX9" fmla="*/ 2300368 w 3072391"/>
                <a:gd name="connsiteY9" fmla="*/ 3011205 h 4317546"/>
                <a:gd name="connsiteX10" fmla="*/ 2880213 w 3072391"/>
                <a:gd name="connsiteY10" fmla="*/ 2786491 h 4317546"/>
                <a:gd name="connsiteX11" fmla="*/ 464127 w 3072391"/>
                <a:gd name="connsiteY11" fmla="*/ 2778759 h 4317546"/>
                <a:gd name="connsiteX12" fmla="*/ 1108265 w 3072391"/>
                <a:gd name="connsiteY12" fmla="*/ 1517515 h 4317546"/>
                <a:gd name="connsiteX13" fmla="*/ 1108088 w 3072391"/>
                <a:gd name="connsiteY13" fmla="*/ 1517693 h 4317546"/>
                <a:gd name="connsiteX14" fmla="*/ 828699 w 3072391"/>
                <a:gd name="connsiteY14" fmla="*/ 2735902 h 4317546"/>
                <a:gd name="connsiteX15" fmla="*/ 1425916 w 3072391"/>
                <a:gd name="connsiteY15" fmla="*/ 3879874 h 4317546"/>
                <a:gd name="connsiteX16" fmla="*/ 463967 w 3072391"/>
                <a:gd name="connsiteY16" fmla="*/ 2778879 h 431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72391" h="4317546">
                  <a:moveTo>
                    <a:pt x="2880144" y="2786525"/>
                  </a:moveTo>
                  <a:cubicBezTo>
                    <a:pt x="2944752" y="2786703"/>
                    <a:pt x="3009200" y="2794115"/>
                    <a:pt x="3072311" y="2808294"/>
                  </a:cubicBezTo>
                  <a:lnTo>
                    <a:pt x="3072311" y="2784005"/>
                  </a:lnTo>
                  <a:cubicBezTo>
                    <a:pt x="3083272" y="1468241"/>
                    <a:pt x="1982803" y="942746"/>
                    <a:pt x="1538119" y="0"/>
                  </a:cubicBezTo>
                  <a:cubicBezTo>
                    <a:pt x="1093909" y="941375"/>
                    <a:pt x="-7732" y="1468241"/>
                    <a:pt x="41" y="2784005"/>
                  </a:cubicBezTo>
                  <a:cubicBezTo>
                    <a:pt x="1224" y="3191085"/>
                    <a:pt x="163856" y="3581133"/>
                    <a:pt x="452194" y="3868598"/>
                  </a:cubicBezTo>
                  <a:cubicBezTo>
                    <a:pt x="740511" y="4156245"/>
                    <a:pt x="1131079" y="4317540"/>
                    <a:pt x="1538159" y="4317540"/>
                  </a:cubicBezTo>
                  <a:cubicBezTo>
                    <a:pt x="1768279" y="4318209"/>
                    <a:pt x="1995696" y="4266259"/>
                    <a:pt x="2202699" y="4165715"/>
                  </a:cubicBezTo>
                  <a:cubicBezTo>
                    <a:pt x="2071100" y="3996163"/>
                    <a:pt x="2008189" y="3783256"/>
                    <a:pt x="2026226" y="3569469"/>
                  </a:cubicBezTo>
                  <a:cubicBezTo>
                    <a:pt x="2044285" y="3355556"/>
                    <a:pt x="2142132" y="3156315"/>
                    <a:pt x="2300368" y="3011205"/>
                  </a:cubicBezTo>
                  <a:cubicBezTo>
                    <a:pt x="2458622" y="2866278"/>
                    <a:pt x="2665460" y="2785977"/>
                    <a:pt x="2880213" y="2786491"/>
                  </a:cubicBezTo>
                  <a:close/>
                  <a:moveTo>
                    <a:pt x="464127" y="2778759"/>
                  </a:moveTo>
                  <a:cubicBezTo>
                    <a:pt x="458390" y="2137822"/>
                    <a:pt x="805084" y="1817439"/>
                    <a:pt x="1108265" y="1517515"/>
                  </a:cubicBezTo>
                  <a:lnTo>
                    <a:pt x="1108088" y="1517693"/>
                  </a:lnTo>
                  <a:cubicBezTo>
                    <a:pt x="888598" y="1883967"/>
                    <a:pt x="790751" y="2310420"/>
                    <a:pt x="828699" y="2735902"/>
                  </a:cubicBezTo>
                  <a:cubicBezTo>
                    <a:pt x="876116" y="3221094"/>
                    <a:pt x="1085136" y="3633043"/>
                    <a:pt x="1425916" y="3879874"/>
                  </a:cubicBezTo>
                  <a:cubicBezTo>
                    <a:pt x="937484" y="3841406"/>
                    <a:pt x="467796" y="3304945"/>
                    <a:pt x="463967" y="2778879"/>
                  </a:cubicBezTo>
                  <a:close/>
                </a:path>
              </a:pathLst>
            </a:custGeom>
            <a:solidFill>
              <a:srgbClr val="A1D3D0"/>
            </a:solidFill>
            <a:ln w="5715" cap="flat">
              <a:noFill/>
              <a:prstDash val="solid"/>
              <a:miter/>
            </a:ln>
          </p:spPr>
          <p:txBody>
            <a:bodyPr rtlCol="0" anchor="ctr"/>
            <a:lstStyle/>
            <a:p>
              <a:endParaRPr lang="en-US" sz="1090"/>
            </a:p>
          </p:txBody>
        </p:sp>
        <p:sp>
          <p:nvSpPr>
            <p:cNvPr id="185" name="Freeform: Shape 184">
              <a:extLst>
                <a:ext uri="{FF2B5EF4-FFF2-40B4-BE49-F238E27FC236}">
                  <a16:creationId xmlns:a16="http://schemas.microsoft.com/office/drawing/2014/main" id="{723CB63C-A8FD-2879-8DD1-6DE3B23EE12F}"/>
                </a:ext>
              </a:extLst>
            </p:cNvPr>
            <p:cNvSpPr/>
            <p:nvPr/>
          </p:nvSpPr>
          <p:spPr>
            <a:xfrm>
              <a:off x="4893543" y="3950688"/>
              <a:ext cx="198003" cy="198009"/>
            </a:xfrm>
            <a:custGeom>
              <a:avLst/>
              <a:gdLst>
                <a:gd name="connsiteX0" fmla="*/ 676182 w 1350997"/>
                <a:gd name="connsiteY0" fmla="*/ 17 h 1351038"/>
                <a:gd name="connsiteX1" fmla="*/ 198243 w 1350997"/>
                <a:gd name="connsiteY1" fmla="*/ 197408 h 1351038"/>
                <a:gd name="connsiteX2" fmla="*/ 0 w 1350997"/>
                <a:gd name="connsiteY2" fmla="*/ 674856 h 1351038"/>
                <a:gd name="connsiteX3" fmla="*/ 197391 w 1350997"/>
                <a:gd name="connsiteY3" fmla="*/ 1152796 h 1351038"/>
                <a:gd name="connsiteX4" fmla="*/ 674839 w 1350997"/>
                <a:gd name="connsiteY4" fmla="*/ 1351038 h 1351038"/>
                <a:gd name="connsiteX5" fmla="*/ 1152602 w 1350997"/>
                <a:gd name="connsiteY5" fmla="*/ 1153647 h 1351038"/>
                <a:gd name="connsiteX6" fmla="*/ 1350998 w 1350997"/>
                <a:gd name="connsiteY6" fmla="*/ 676199 h 1351038"/>
                <a:gd name="connsiteX7" fmla="*/ 1153453 w 1350997"/>
                <a:gd name="connsiteY7" fmla="*/ 198574 h 1351038"/>
                <a:gd name="connsiteX8" fmla="*/ 676159 w 1350997"/>
                <a:gd name="connsiteY8" fmla="*/ 0 h 1351038"/>
                <a:gd name="connsiteX9" fmla="*/ 1124787 w 1350997"/>
                <a:gd name="connsiteY9" fmla="*/ 747882 h 1351038"/>
                <a:gd name="connsiteX10" fmla="*/ 1124787 w 1350997"/>
                <a:gd name="connsiteY10" fmla="*/ 748059 h 1351038"/>
                <a:gd name="connsiteX11" fmla="*/ 1054264 w 1350997"/>
                <a:gd name="connsiteY11" fmla="*/ 818405 h 1351038"/>
                <a:gd name="connsiteX12" fmla="*/ 294740 w 1350997"/>
                <a:gd name="connsiteY12" fmla="*/ 818405 h 1351038"/>
                <a:gd name="connsiteX13" fmla="*/ 224217 w 1350997"/>
                <a:gd name="connsiteY13" fmla="*/ 748059 h 1351038"/>
                <a:gd name="connsiteX14" fmla="*/ 224217 w 1350997"/>
                <a:gd name="connsiteY14" fmla="*/ 601790 h 1351038"/>
                <a:gd name="connsiteX15" fmla="*/ 294740 w 1350997"/>
                <a:gd name="connsiteY15" fmla="*/ 531444 h 1351038"/>
                <a:gd name="connsiteX16" fmla="*/ 1054264 w 1350997"/>
                <a:gd name="connsiteY16" fmla="*/ 531444 h 1351038"/>
                <a:gd name="connsiteX17" fmla="*/ 1124787 w 1350997"/>
                <a:gd name="connsiteY17" fmla="*/ 601790 h 135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0997" h="1351038">
                  <a:moveTo>
                    <a:pt x="676182" y="17"/>
                  </a:moveTo>
                  <a:cubicBezTo>
                    <a:pt x="497005" y="-160"/>
                    <a:pt x="325110" y="70872"/>
                    <a:pt x="198243" y="197408"/>
                  </a:cubicBezTo>
                  <a:cubicBezTo>
                    <a:pt x="71552" y="324098"/>
                    <a:pt x="183" y="495862"/>
                    <a:pt x="0" y="674856"/>
                  </a:cubicBezTo>
                  <a:cubicBezTo>
                    <a:pt x="-177" y="854033"/>
                    <a:pt x="70855" y="1025928"/>
                    <a:pt x="197391" y="1152796"/>
                  </a:cubicBezTo>
                  <a:cubicBezTo>
                    <a:pt x="323927" y="1279486"/>
                    <a:pt x="495663" y="1350855"/>
                    <a:pt x="674839" y="1351038"/>
                  </a:cubicBezTo>
                  <a:cubicBezTo>
                    <a:pt x="854016" y="1351220"/>
                    <a:pt x="1025912" y="1280183"/>
                    <a:pt x="1152602" y="1153647"/>
                  </a:cubicBezTo>
                  <a:cubicBezTo>
                    <a:pt x="1279469" y="1027112"/>
                    <a:pt x="1350844" y="855375"/>
                    <a:pt x="1350998" y="676199"/>
                  </a:cubicBezTo>
                  <a:cubicBezTo>
                    <a:pt x="1350998" y="497022"/>
                    <a:pt x="1279983" y="325287"/>
                    <a:pt x="1153453" y="198574"/>
                  </a:cubicBezTo>
                  <a:cubicBezTo>
                    <a:pt x="1026918" y="71883"/>
                    <a:pt x="855182" y="332"/>
                    <a:pt x="676159" y="0"/>
                  </a:cubicBezTo>
                  <a:close/>
                  <a:moveTo>
                    <a:pt x="1124787" y="747882"/>
                  </a:moveTo>
                  <a:lnTo>
                    <a:pt x="1124787" y="748059"/>
                  </a:lnTo>
                  <a:cubicBezTo>
                    <a:pt x="1124787" y="786859"/>
                    <a:pt x="1093240" y="818405"/>
                    <a:pt x="1054264" y="818405"/>
                  </a:cubicBezTo>
                  <a:lnTo>
                    <a:pt x="294740" y="818405"/>
                  </a:lnTo>
                  <a:cubicBezTo>
                    <a:pt x="255941" y="818405"/>
                    <a:pt x="224217" y="786864"/>
                    <a:pt x="224217" y="748059"/>
                  </a:cubicBezTo>
                  <a:lnTo>
                    <a:pt x="224217" y="601790"/>
                  </a:lnTo>
                  <a:cubicBezTo>
                    <a:pt x="224217" y="562991"/>
                    <a:pt x="255941" y="531444"/>
                    <a:pt x="294740" y="531444"/>
                  </a:cubicBezTo>
                  <a:lnTo>
                    <a:pt x="1054264" y="531444"/>
                  </a:lnTo>
                  <a:cubicBezTo>
                    <a:pt x="1093063" y="531781"/>
                    <a:pt x="1124450" y="563168"/>
                    <a:pt x="1124787" y="601790"/>
                  </a:cubicBezTo>
                  <a:close/>
                </a:path>
              </a:pathLst>
            </a:custGeom>
            <a:solidFill>
              <a:srgbClr val="08BCB3"/>
            </a:solidFill>
            <a:ln w="5715" cap="flat">
              <a:noFill/>
              <a:prstDash val="solid"/>
              <a:miter/>
            </a:ln>
          </p:spPr>
          <p:txBody>
            <a:bodyPr rtlCol="0" anchor="ctr"/>
            <a:lstStyle/>
            <a:p>
              <a:endParaRPr lang="en-US" sz="1090"/>
            </a:p>
          </p:txBody>
        </p:sp>
      </p:grpSp>
      <p:grpSp>
        <p:nvGrpSpPr>
          <p:cNvPr id="188" name="Group 187">
            <a:extLst>
              <a:ext uri="{FF2B5EF4-FFF2-40B4-BE49-F238E27FC236}">
                <a16:creationId xmlns:a16="http://schemas.microsoft.com/office/drawing/2014/main" id="{053A9BEC-F570-8BC2-7198-5ECE494CF0C3}"/>
              </a:ext>
            </a:extLst>
          </p:cNvPr>
          <p:cNvGrpSpPr/>
          <p:nvPr/>
        </p:nvGrpSpPr>
        <p:grpSpPr>
          <a:xfrm>
            <a:off x="811902" y="4093547"/>
            <a:ext cx="445509" cy="445511"/>
            <a:chOff x="2656840" y="1325090"/>
            <a:chExt cx="406835" cy="406835"/>
          </a:xfrm>
        </p:grpSpPr>
        <p:sp>
          <p:nvSpPr>
            <p:cNvPr id="189" name="Oval 188">
              <a:extLst>
                <a:ext uri="{FF2B5EF4-FFF2-40B4-BE49-F238E27FC236}">
                  <a16:creationId xmlns:a16="http://schemas.microsoft.com/office/drawing/2014/main" id="{02BBDC83-6CA4-E7D3-AD6E-CE2948CB88BA}"/>
                </a:ext>
              </a:extLst>
            </p:cNvPr>
            <p:cNvSpPr/>
            <p:nvPr/>
          </p:nvSpPr>
          <p:spPr>
            <a:xfrm>
              <a:off x="2656840" y="1325090"/>
              <a:ext cx="406835" cy="406835"/>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190" name="Picture 189">
              <a:extLst>
                <a:ext uri="{FF2B5EF4-FFF2-40B4-BE49-F238E27FC236}">
                  <a16:creationId xmlns:a16="http://schemas.microsoft.com/office/drawing/2014/main" id="{F62CD9D4-17A0-0675-182B-038F7643F7F5}"/>
                </a:ext>
              </a:extLst>
            </p:cNvPr>
            <p:cNvPicPr>
              <a:picLocks noChangeAspect="1"/>
            </p:cNvPicPr>
            <p:nvPr/>
          </p:nvPicPr>
          <p:blipFill>
            <a:blip r:embed="rId5"/>
            <a:stretch>
              <a:fillRect/>
            </a:stretch>
          </p:blipFill>
          <p:spPr>
            <a:xfrm>
              <a:off x="2693303" y="1351110"/>
              <a:ext cx="354794" cy="354794"/>
            </a:xfrm>
            <a:prstGeom prst="rect">
              <a:avLst/>
            </a:prstGeom>
          </p:spPr>
        </p:pic>
      </p:grpSp>
      <p:pic>
        <p:nvPicPr>
          <p:cNvPr id="194" name="Graphic 193">
            <a:extLst>
              <a:ext uri="{FF2B5EF4-FFF2-40B4-BE49-F238E27FC236}">
                <a16:creationId xmlns:a16="http://schemas.microsoft.com/office/drawing/2014/main" id="{3889E99F-DE16-7E81-D6EA-A8EDA0E4DFF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24926" y="4100796"/>
            <a:ext cx="419146" cy="419147"/>
          </a:xfrm>
          <a:prstGeom prst="rect">
            <a:avLst/>
          </a:prstGeom>
        </p:spPr>
      </p:pic>
    </p:spTree>
    <p:extLst>
      <p:ext uri="{BB962C8B-B14F-4D97-AF65-F5344CB8AC3E}">
        <p14:creationId xmlns:p14="http://schemas.microsoft.com/office/powerpoint/2010/main" val="39572062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32432625-EE2C-31F5-F91B-CD0F48CAD767}"/>
              </a:ext>
            </a:extLst>
          </p:cNvPr>
          <p:cNvSpPr>
            <a:spLocks/>
          </p:cNvSpPr>
          <p:nvPr/>
        </p:nvSpPr>
        <p:spPr>
          <a:xfrm>
            <a:off x="1128426" y="448058"/>
            <a:ext cx="9935948" cy="6249590"/>
          </a:xfrm>
          <a:prstGeom prst="roundRect">
            <a:avLst>
              <a:gd name="adj" fmla="val 7893"/>
            </a:avLst>
          </a:prstGeom>
          <a:noFill/>
          <a:ln w="28575">
            <a:solidFill>
              <a:srgbClr val="FFE5CF"/>
            </a:solidFill>
          </a:ln>
        </p:spPr>
        <p:style>
          <a:lnRef idx="2">
            <a:schemeClr val="accent1">
              <a:shade val="15000"/>
            </a:schemeClr>
          </a:lnRef>
          <a:fillRef idx="1">
            <a:schemeClr val="accent1"/>
          </a:fillRef>
          <a:effectRef idx="0">
            <a:schemeClr val="accent1"/>
          </a:effectRef>
          <a:fontRef idx="minor">
            <a:schemeClr val="lt1"/>
          </a:fontRef>
        </p:style>
        <p:txBody>
          <a:bodyPr lIns="83408" tIns="41705" rIns="83408" bIns="41705" rtlCol="0" anchor="ctr"/>
          <a:lstStyle/>
          <a:p>
            <a:pPr algn="ctr"/>
            <a:endParaRPr lang="en-US" sz="1094">
              <a:solidFill>
                <a:schemeClr val="accent1"/>
              </a:solidFill>
              <a:latin typeface="Avenir Next LT Pro" panose="020B0504020202020204" pitchFamily="34" charset="0"/>
            </a:endParaRPr>
          </a:p>
        </p:txBody>
      </p:sp>
      <p:sp>
        <p:nvSpPr>
          <p:cNvPr id="4" name="Rectangle: Diagonal Corners Rounded 3">
            <a:extLst>
              <a:ext uri="{FF2B5EF4-FFF2-40B4-BE49-F238E27FC236}">
                <a16:creationId xmlns:a16="http://schemas.microsoft.com/office/drawing/2014/main" id="{10B42664-13F9-5C88-A1A3-A6C7922C62D8}"/>
              </a:ext>
            </a:extLst>
          </p:cNvPr>
          <p:cNvSpPr/>
          <p:nvPr/>
        </p:nvSpPr>
        <p:spPr>
          <a:xfrm flipV="1">
            <a:off x="8228185" y="434990"/>
            <a:ext cx="2842704" cy="583780"/>
          </a:xfrm>
          <a:prstGeom prst="round2DiagRect">
            <a:avLst>
              <a:gd name="adj1" fmla="val 50000"/>
              <a:gd name="adj2" fmla="val 0"/>
            </a:avLst>
          </a:prstGeom>
          <a:solidFill>
            <a:srgbClr val="FFE5CF"/>
          </a:solidFill>
          <a:ln>
            <a:noFill/>
          </a:ln>
        </p:spPr>
        <p:style>
          <a:lnRef idx="3">
            <a:schemeClr val="lt1"/>
          </a:lnRef>
          <a:fillRef idx="1">
            <a:schemeClr val="accent4"/>
          </a:fillRef>
          <a:effectRef idx="1">
            <a:schemeClr val="accent4"/>
          </a:effectRef>
          <a:fontRef idx="minor">
            <a:schemeClr val="lt1"/>
          </a:fontRef>
        </p:style>
        <p:txBody>
          <a:bodyPr rtlCol="0" anchor="ctr"/>
          <a:lstStyle/>
          <a:p>
            <a:pPr algn="ctr"/>
            <a:endParaRPr lang="en-US" sz="1641"/>
          </a:p>
        </p:txBody>
      </p:sp>
      <p:sp>
        <p:nvSpPr>
          <p:cNvPr id="5" name="TextBox 4">
            <a:extLst>
              <a:ext uri="{FF2B5EF4-FFF2-40B4-BE49-F238E27FC236}">
                <a16:creationId xmlns:a16="http://schemas.microsoft.com/office/drawing/2014/main" id="{9726C898-2959-A213-06B2-F0D2677A232A}"/>
              </a:ext>
            </a:extLst>
          </p:cNvPr>
          <p:cNvSpPr txBox="1"/>
          <p:nvPr/>
        </p:nvSpPr>
        <p:spPr>
          <a:xfrm>
            <a:off x="8228582" y="539120"/>
            <a:ext cx="2835393" cy="378060"/>
          </a:xfrm>
          <a:prstGeom prst="rect">
            <a:avLst/>
          </a:prstGeom>
          <a:noFill/>
        </p:spPr>
        <p:txBody>
          <a:bodyPr vert="horz" wrap="square" rtlCol="0">
            <a:spAutoFit/>
          </a:bodyPr>
          <a:lstStyle/>
          <a:p>
            <a:pPr algn="ctr">
              <a:defRPr/>
            </a:pPr>
            <a:r>
              <a:rPr lang="en-US" sz="1824" b="1">
                <a:solidFill>
                  <a:srgbClr val="F48414"/>
                </a:solidFill>
                <a:latin typeface="Avenir Next LT Pro" panose="020B0504020202020204" pitchFamily="34" charset="0"/>
                <a:ea typeface="Noto Sans JP" panose="020B0500000000000000" pitchFamily="34" charset="-128"/>
              </a:rPr>
              <a:t>IMPACTOS</a:t>
            </a:r>
          </a:p>
        </p:txBody>
      </p:sp>
      <p:sp>
        <p:nvSpPr>
          <p:cNvPr id="7" name="Rectangle: Top Corners Rounded 6">
            <a:extLst>
              <a:ext uri="{FF2B5EF4-FFF2-40B4-BE49-F238E27FC236}">
                <a16:creationId xmlns:a16="http://schemas.microsoft.com/office/drawing/2014/main" id="{2007B838-4EBF-B50B-F097-2747EB694985}"/>
              </a:ext>
            </a:extLst>
          </p:cNvPr>
          <p:cNvSpPr/>
          <p:nvPr/>
        </p:nvSpPr>
        <p:spPr>
          <a:xfrm rot="5400000">
            <a:off x="2049242" y="-493130"/>
            <a:ext cx="462786" cy="2319044"/>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8" name="TextBox 7">
            <a:extLst>
              <a:ext uri="{FF2B5EF4-FFF2-40B4-BE49-F238E27FC236}">
                <a16:creationId xmlns:a16="http://schemas.microsoft.com/office/drawing/2014/main" id="{95295719-DF11-B4E2-8455-CD99479B3C84}"/>
              </a:ext>
            </a:extLst>
          </p:cNvPr>
          <p:cNvSpPr txBox="1"/>
          <p:nvPr/>
        </p:nvSpPr>
        <p:spPr>
          <a:xfrm>
            <a:off x="1550350" y="511983"/>
            <a:ext cx="1948568" cy="318146"/>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Medioambientales</a:t>
            </a:r>
          </a:p>
        </p:txBody>
      </p:sp>
      <p:sp>
        <p:nvSpPr>
          <p:cNvPr id="9" name="Freeform: Shape 8">
            <a:extLst>
              <a:ext uri="{FF2B5EF4-FFF2-40B4-BE49-F238E27FC236}">
                <a16:creationId xmlns:a16="http://schemas.microsoft.com/office/drawing/2014/main" id="{07F1744B-BE9D-EE42-DF8D-4028010641E4}"/>
              </a:ext>
            </a:extLst>
          </p:cNvPr>
          <p:cNvSpPr/>
          <p:nvPr/>
        </p:nvSpPr>
        <p:spPr>
          <a:xfrm>
            <a:off x="1201852" y="466218"/>
            <a:ext cx="382331" cy="382331"/>
          </a:xfrm>
          <a:custGeom>
            <a:avLst/>
            <a:gdLst>
              <a:gd name="connsiteX0" fmla="*/ 209574 w 419148"/>
              <a:gd name="connsiteY0" fmla="*/ 0 h 419148"/>
              <a:gd name="connsiteX1" fmla="*/ 0 w 419148"/>
              <a:gd name="connsiteY1" fmla="*/ 209574 h 419148"/>
              <a:gd name="connsiteX2" fmla="*/ 209574 w 419148"/>
              <a:gd name="connsiteY2" fmla="*/ 419149 h 419148"/>
              <a:gd name="connsiteX3" fmla="*/ 419149 w 419148"/>
              <a:gd name="connsiteY3" fmla="*/ 209574 h 419148"/>
              <a:gd name="connsiteX4" fmla="*/ 209574 w 419148"/>
              <a:gd name="connsiteY4" fmla="*/ 0 h 419148"/>
              <a:gd name="connsiteX5" fmla="*/ 210463 w 419148"/>
              <a:gd name="connsiteY5" fmla="*/ 278243 h 419148"/>
              <a:gd name="connsiteX6" fmla="*/ 215480 w 419148"/>
              <a:gd name="connsiteY6" fmla="*/ 277012 h 419148"/>
              <a:gd name="connsiteX7" fmla="*/ 221993 w 419148"/>
              <a:gd name="connsiteY7" fmla="*/ 276685 h 419148"/>
              <a:gd name="connsiteX8" fmla="*/ 267352 w 419148"/>
              <a:gd name="connsiteY8" fmla="*/ 294682 h 419148"/>
              <a:gd name="connsiteX9" fmla="*/ 318023 w 419148"/>
              <a:gd name="connsiteY9" fmla="*/ 325409 h 419148"/>
              <a:gd name="connsiteX10" fmla="*/ 87975 w 419148"/>
              <a:gd name="connsiteY10" fmla="*/ 325409 h 419148"/>
              <a:gd name="connsiteX11" fmla="*/ 174858 w 419148"/>
              <a:gd name="connsiteY11" fmla="*/ 296287 h 419148"/>
              <a:gd name="connsiteX12" fmla="*/ 191453 w 419148"/>
              <a:gd name="connsiteY12" fmla="*/ 284149 h 419148"/>
              <a:gd name="connsiteX13" fmla="*/ 191453 w 419148"/>
              <a:gd name="connsiteY13" fmla="*/ 250134 h 419148"/>
              <a:gd name="connsiteX14" fmla="*/ 190689 w 419148"/>
              <a:gd name="connsiteY14" fmla="*/ 241844 h 419148"/>
              <a:gd name="connsiteX15" fmla="*/ 181044 w 419148"/>
              <a:gd name="connsiteY15" fmla="*/ 223754 h 419148"/>
              <a:gd name="connsiteX16" fmla="*/ 125137 w 419148"/>
              <a:gd name="connsiteY16" fmla="*/ 204682 h 419148"/>
              <a:gd name="connsiteX17" fmla="*/ 106704 w 419148"/>
              <a:gd name="connsiteY17" fmla="*/ 134657 h 419148"/>
              <a:gd name="connsiteX18" fmla="*/ 176728 w 419148"/>
              <a:gd name="connsiteY18" fmla="*/ 153091 h 419148"/>
              <a:gd name="connsiteX19" fmla="*/ 195769 w 419148"/>
              <a:gd name="connsiteY19" fmla="*/ 213485 h 419148"/>
              <a:gd name="connsiteX20" fmla="*/ 199555 w 419148"/>
              <a:gd name="connsiteY20" fmla="*/ 218752 h 419148"/>
              <a:gd name="connsiteX21" fmla="*/ 222196 w 419148"/>
              <a:gd name="connsiteY21" fmla="*/ 190518 h 419148"/>
              <a:gd name="connsiteX22" fmla="*/ 245303 w 419148"/>
              <a:gd name="connsiteY22" fmla="*/ 116941 h 419148"/>
              <a:gd name="connsiteX23" fmla="*/ 330349 w 419148"/>
              <a:gd name="connsiteY23" fmla="*/ 94534 h 419148"/>
              <a:gd name="connsiteX24" fmla="*/ 307973 w 419148"/>
              <a:gd name="connsiteY24" fmla="*/ 179564 h 419148"/>
              <a:gd name="connsiteX25" fmla="*/ 236095 w 419148"/>
              <a:gd name="connsiteY25" fmla="*/ 202718 h 419148"/>
              <a:gd name="connsiteX26" fmla="*/ 215106 w 419148"/>
              <a:gd name="connsiteY26" fmla="*/ 227571 h 419148"/>
              <a:gd name="connsiteX27" fmla="*/ 209886 w 419148"/>
              <a:gd name="connsiteY27" fmla="*/ 250118 h 419148"/>
              <a:gd name="connsiteX28" fmla="*/ 210431 w 419148"/>
              <a:gd name="connsiteY28" fmla="*/ 278243 h 4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148" h="419148">
                <a:moveTo>
                  <a:pt x="209574" y="0"/>
                </a:moveTo>
                <a:cubicBezTo>
                  <a:pt x="93833" y="0"/>
                  <a:pt x="0" y="93833"/>
                  <a:pt x="0" y="209574"/>
                </a:cubicBezTo>
                <a:cubicBezTo>
                  <a:pt x="0" y="325316"/>
                  <a:pt x="93833" y="419149"/>
                  <a:pt x="209574" y="419149"/>
                </a:cubicBezTo>
                <a:cubicBezTo>
                  <a:pt x="325316" y="419149"/>
                  <a:pt x="419149" y="325316"/>
                  <a:pt x="419149" y="209574"/>
                </a:cubicBezTo>
                <a:cubicBezTo>
                  <a:pt x="419149" y="93833"/>
                  <a:pt x="325316" y="0"/>
                  <a:pt x="209574" y="0"/>
                </a:cubicBezTo>
                <a:close/>
                <a:moveTo>
                  <a:pt x="210463" y="278243"/>
                </a:moveTo>
                <a:lnTo>
                  <a:pt x="215480" y="277012"/>
                </a:lnTo>
                <a:cubicBezTo>
                  <a:pt x="217646" y="276810"/>
                  <a:pt x="219827" y="276685"/>
                  <a:pt x="221993" y="276685"/>
                </a:cubicBezTo>
                <a:cubicBezTo>
                  <a:pt x="238853" y="276685"/>
                  <a:pt x="255073" y="283120"/>
                  <a:pt x="267352" y="294682"/>
                </a:cubicBezTo>
                <a:cubicBezTo>
                  <a:pt x="288122" y="296411"/>
                  <a:pt x="306882" y="307786"/>
                  <a:pt x="318023" y="325409"/>
                </a:cubicBezTo>
                <a:lnTo>
                  <a:pt x="87975" y="325409"/>
                </a:lnTo>
                <a:cubicBezTo>
                  <a:pt x="104460" y="293996"/>
                  <a:pt x="142776" y="281157"/>
                  <a:pt x="174858" y="296287"/>
                </a:cubicBezTo>
                <a:cubicBezTo>
                  <a:pt x="179720" y="291394"/>
                  <a:pt x="185329" y="287312"/>
                  <a:pt x="191453" y="284149"/>
                </a:cubicBezTo>
                <a:lnTo>
                  <a:pt x="191453" y="250134"/>
                </a:lnTo>
                <a:cubicBezTo>
                  <a:pt x="191578" y="247345"/>
                  <a:pt x="191328" y="244555"/>
                  <a:pt x="190689" y="241844"/>
                </a:cubicBezTo>
                <a:cubicBezTo>
                  <a:pt x="188633" y="235269"/>
                  <a:pt x="185376" y="229129"/>
                  <a:pt x="181044" y="223754"/>
                </a:cubicBezTo>
                <a:cubicBezTo>
                  <a:pt x="165603" y="223551"/>
                  <a:pt x="140937" y="220497"/>
                  <a:pt x="125137" y="204682"/>
                </a:cubicBezTo>
                <a:cubicBezTo>
                  <a:pt x="100720" y="180265"/>
                  <a:pt x="106704" y="134657"/>
                  <a:pt x="106704" y="134657"/>
                </a:cubicBezTo>
                <a:cubicBezTo>
                  <a:pt x="106704" y="134657"/>
                  <a:pt x="152296" y="128658"/>
                  <a:pt x="176728" y="153091"/>
                </a:cubicBezTo>
                <a:cubicBezTo>
                  <a:pt x="194164" y="170527"/>
                  <a:pt x="196096" y="198776"/>
                  <a:pt x="195769" y="213485"/>
                </a:cubicBezTo>
                <a:cubicBezTo>
                  <a:pt x="197140" y="215168"/>
                  <a:pt x="198402" y="216929"/>
                  <a:pt x="199555" y="218752"/>
                </a:cubicBezTo>
                <a:cubicBezTo>
                  <a:pt x="204526" y="207533"/>
                  <a:pt x="212332" y="197810"/>
                  <a:pt x="222196" y="190518"/>
                </a:cubicBezTo>
                <a:cubicBezTo>
                  <a:pt x="221775" y="172708"/>
                  <a:pt x="224034" y="138210"/>
                  <a:pt x="245303" y="116941"/>
                </a:cubicBezTo>
                <a:cubicBezTo>
                  <a:pt x="274955" y="87258"/>
                  <a:pt x="330349" y="94534"/>
                  <a:pt x="330349" y="94534"/>
                </a:cubicBezTo>
                <a:cubicBezTo>
                  <a:pt x="330349" y="94534"/>
                  <a:pt x="337641" y="149896"/>
                  <a:pt x="307973" y="179564"/>
                </a:cubicBezTo>
                <a:cubicBezTo>
                  <a:pt x="287359" y="200194"/>
                  <a:pt x="254310" y="202952"/>
                  <a:pt x="236095" y="202718"/>
                </a:cubicBezTo>
                <a:cubicBezTo>
                  <a:pt x="226590" y="208515"/>
                  <a:pt x="219235" y="217225"/>
                  <a:pt x="215106" y="227571"/>
                </a:cubicBezTo>
                <a:cubicBezTo>
                  <a:pt x="211974" y="234692"/>
                  <a:pt x="210198" y="242343"/>
                  <a:pt x="209886" y="250118"/>
                </a:cubicBezTo>
                <a:lnTo>
                  <a:pt x="210431" y="278243"/>
                </a:lnTo>
                <a:close/>
              </a:path>
            </a:pathLst>
          </a:custGeom>
          <a:solidFill>
            <a:schemeClr val="accent6"/>
          </a:solidFill>
          <a:ln w="0" cap="flat">
            <a:noFill/>
            <a:prstDash val="solid"/>
            <a:miter/>
          </a:ln>
        </p:spPr>
        <p:txBody>
          <a:bodyPr rtlCol="0" anchor="ctr"/>
          <a:lstStyle/>
          <a:p>
            <a:endParaRPr lang="en-US" sz="1641"/>
          </a:p>
        </p:txBody>
      </p:sp>
      <p:sp>
        <p:nvSpPr>
          <p:cNvPr id="22" name="TextBox 21">
            <a:extLst>
              <a:ext uri="{FF2B5EF4-FFF2-40B4-BE49-F238E27FC236}">
                <a16:creationId xmlns:a16="http://schemas.microsoft.com/office/drawing/2014/main" id="{80A3FA66-B46D-218F-D72E-610E52B61824}"/>
              </a:ext>
            </a:extLst>
          </p:cNvPr>
          <p:cNvSpPr txBox="1"/>
          <p:nvPr/>
        </p:nvSpPr>
        <p:spPr>
          <a:xfrm>
            <a:off x="1418280" y="2261482"/>
            <a:ext cx="1823291" cy="1020461"/>
          </a:xfrm>
          <a:prstGeom prst="rect">
            <a:avLst/>
          </a:prstGeom>
          <a:noFill/>
        </p:spPr>
        <p:txBody>
          <a:bodyPr wrap="square">
            <a:spAutoFit/>
          </a:bodyPr>
          <a:lstStyle/>
          <a:p>
            <a:pPr>
              <a:lnSpc>
                <a:spcPct val="110000"/>
              </a:lnSpc>
              <a:spcBef>
                <a:spcPts val="547"/>
              </a:spcBef>
              <a:spcAft>
                <a:spcPts val="547"/>
              </a:spcAft>
            </a:pPr>
            <a:r>
              <a:rPr lang="es-CO" sz="1094" b="1" dirty="0">
                <a:solidFill>
                  <a:schemeClr val="accent1"/>
                </a:solidFill>
                <a:latin typeface="Avenir Next LT Pro" panose="020B0504020202020204" pitchFamily="34" charset="0"/>
                <a:ea typeface="Noto Sans JP" panose="020B0500000000000000" pitchFamily="34" charset="-128"/>
              </a:rPr>
              <a:t>Incremento</a:t>
            </a:r>
            <a:r>
              <a:rPr lang="es-CO" sz="1094" dirty="0">
                <a:solidFill>
                  <a:schemeClr val="tx1">
                    <a:lumMod val="85000"/>
                    <a:lumOff val="15000"/>
                  </a:schemeClr>
                </a:solidFill>
                <a:latin typeface="Avenir Next LT Pro" panose="020B0504020202020204" pitchFamily="34" charset="0"/>
                <a:ea typeface="Noto Sans JP" panose="020B0500000000000000" pitchFamily="34" charset="-128"/>
              </a:rPr>
              <a:t> en la </a:t>
            </a:r>
            <a:r>
              <a:rPr lang="es-CO" sz="1094" dirty="0">
                <a:solidFill>
                  <a:schemeClr val="tx1">
                    <a:lumMod val="85000"/>
                    <a:lumOff val="15000"/>
                  </a:schemeClr>
                </a:solidFill>
                <a:latin typeface="Avenir Next LT Pro Demi" panose="020B0704020202020204" pitchFamily="34" charset="0"/>
                <a:ea typeface="Noto Sans JP" panose="020B0500000000000000" pitchFamily="34" charset="-128"/>
              </a:rPr>
              <a:t>tala de árboles </a:t>
            </a:r>
            <a:r>
              <a:rPr lang="es-CO" sz="1094" dirty="0">
                <a:solidFill>
                  <a:schemeClr val="tx1">
                    <a:lumMod val="85000"/>
                    <a:lumOff val="15000"/>
                  </a:schemeClr>
                </a:solidFill>
                <a:latin typeface="Avenir Next LT Pro" panose="020B0504020202020204" pitchFamily="34" charset="0"/>
                <a:ea typeface="Noto Sans JP" panose="020B0500000000000000" pitchFamily="34" charset="-128"/>
              </a:rPr>
              <a:t>para la expansión de la frontera agrícola, especialmente para ganado. </a:t>
            </a:r>
            <a:endParaRPr lang="en-US" sz="1094" dirty="0">
              <a:solidFill>
                <a:schemeClr val="tx1">
                  <a:lumMod val="85000"/>
                  <a:lumOff val="15000"/>
                </a:schemeClr>
              </a:solidFill>
              <a:latin typeface="Avenir Next LT Pro" panose="020B0504020202020204" pitchFamily="34" charset="0"/>
              <a:ea typeface="Noto Sans JP" panose="020B0500000000000000" pitchFamily="34" charset="-128"/>
            </a:endParaRPr>
          </a:p>
        </p:txBody>
      </p:sp>
      <p:grpSp>
        <p:nvGrpSpPr>
          <p:cNvPr id="23" name="Group 22">
            <a:extLst>
              <a:ext uri="{FF2B5EF4-FFF2-40B4-BE49-F238E27FC236}">
                <a16:creationId xmlns:a16="http://schemas.microsoft.com/office/drawing/2014/main" id="{6E9D1DD9-A3C5-8EBA-2CB1-2EAAC6C7C215}"/>
              </a:ext>
            </a:extLst>
          </p:cNvPr>
          <p:cNvGrpSpPr/>
          <p:nvPr/>
        </p:nvGrpSpPr>
        <p:grpSpPr>
          <a:xfrm>
            <a:off x="1534665" y="1326030"/>
            <a:ext cx="1073054" cy="901610"/>
            <a:chOff x="2937656" y="1592184"/>
            <a:chExt cx="1102810" cy="926612"/>
          </a:xfrm>
        </p:grpSpPr>
        <p:grpSp>
          <p:nvGrpSpPr>
            <p:cNvPr id="24" name="Group 23">
              <a:extLst>
                <a:ext uri="{FF2B5EF4-FFF2-40B4-BE49-F238E27FC236}">
                  <a16:creationId xmlns:a16="http://schemas.microsoft.com/office/drawing/2014/main" id="{750435F8-D6C5-B967-EE74-8FE802FEE7AE}"/>
                </a:ext>
              </a:extLst>
            </p:cNvPr>
            <p:cNvGrpSpPr/>
            <p:nvPr/>
          </p:nvGrpSpPr>
          <p:grpSpPr>
            <a:xfrm>
              <a:off x="3096584" y="1592184"/>
              <a:ext cx="943882" cy="926612"/>
              <a:chOff x="3096584" y="1592184"/>
              <a:chExt cx="943882" cy="926612"/>
            </a:xfrm>
          </p:grpSpPr>
          <p:sp>
            <p:nvSpPr>
              <p:cNvPr id="26" name="Freeform: Shape 25">
                <a:extLst>
                  <a:ext uri="{FF2B5EF4-FFF2-40B4-BE49-F238E27FC236}">
                    <a16:creationId xmlns:a16="http://schemas.microsoft.com/office/drawing/2014/main" id="{278D2FD4-D48B-CC07-6E50-CBA7613A8D98}"/>
                  </a:ext>
                </a:extLst>
              </p:cNvPr>
              <p:cNvSpPr/>
              <p:nvPr/>
            </p:nvSpPr>
            <p:spPr>
              <a:xfrm>
                <a:off x="3279609" y="1592184"/>
                <a:ext cx="577743" cy="793351"/>
              </a:xfrm>
              <a:custGeom>
                <a:avLst/>
                <a:gdLst>
                  <a:gd name="connsiteX0" fmla="*/ 311080 w 577743"/>
                  <a:gd name="connsiteY0" fmla="*/ 633298 h 793351"/>
                  <a:gd name="connsiteX1" fmla="*/ 310855 w 577743"/>
                  <a:gd name="connsiteY1" fmla="*/ 754016 h 793351"/>
                  <a:gd name="connsiteX2" fmla="*/ 327521 w 577743"/>
                  <a:gd name="connsiteY2" fmla="*/ 770727 h 793351"/>
                  <a:gd name="connsiteX3" fmla="*/ 351102 w 577743"/>
                  <a:gd name="connsiteY3" fmla="*/ 770660 h 793351"/>
                  <a:gd name="connsiteX4" fmla="*/ 370651 w 577743"/>
                  <a:gd name="connsiteY4" fmla="*/ 781966 h 793351"/>
                  <a:gd name="connsiteX5" fmla="*/ 350313 w 577743"/>
                  <a:gd name="connsiteY5" fmla="*/ 793249 h 793351"/>
                  <a:gd name="connsiteX6" fmla="*/ 286486 w 577743"/>
                  <a:gd name="connsiteY6" fmla="*/ 793317 h 793351"/>
                  <a:gd name="connsiteX7" fmla="*/ 224032 w 577743"/>
                  <a:gd name="connsiteY7" fmla="*/ 793204 h 793351"/>
                  <a:gd name="connsiteX8" fmla="*/ 206870 w 577743"/>
                  <a:gd name="connsiteY8" fmla="*/ 781425 h 793351"/>
                  <a:gd name="connsiteX9" fmla="*/ 224348 w 577743"/>
                  <a:gd name="connsiteY9" fmla="*/ 770660 h 793351"/>
                  <a:gd name="connsiteX10" fmla="*/ 254865 w 577743"/>
                  <a:gd name="connsiteY10" fmla="*/ 770637 h 793351"/>
                  <a:gd name="connsiteX11" fmla="*/ 266576 w 577743"/>
                  <a:gd name="connsiteY11" fmla="*/ 759083 h 793351"/>
                  <a:gd name="connsiteX12" fmla="*/ 266576 w 577743"/>
                  <a:gd name="connsiteY12" fmla="*/ 736876 h 793351"/>
                  <a:gd name="connsiteX13" fmla="*/ 266757 w 577743"/>
                  <a:gd name="connsiteY13" fmla="*/ 513458 h 793351"/>
                  <a:gd name="connsiteX14" fmla="*/ 255766 w 577743"/>
                  <a:gd name="connsiteY14" fmla="*/ 486499 h 793351"/>
                  <a:gd name="connsiteX15" fmla="*/ 157187 w 577743"/>
                  <a:gd name="connsiteY15" fmla="*/ 388843 h 793351"/>
                  <a:gd name="connsiteX16" fmla="*/ 148989 w 577743"/>
                  <a:gd name="connsiteY16" fmla="*/ 381388 h 793351"/>
                  <a:gd name="connsiteX17" fmla="*/ 136624 w 577743"/>
                  <a:gd name="connsiteY17" fmla="*/ 381366 h 793351"/>
                  <a:gd name="connsiteX18" fmla="*/ 136354 w 577743"/>
                  <a:gd name="connsiteY18" fmla="*/ 394023 h 793351"/>
                  <a:gd name="connsiteX19" fmla="*/ 144822 w 577743"/>
                  <a:gd name="connsiteY19" fmla="*/ 403167 h 793351"/>
                  <a:gd name="connsiteX20" fmla="*/ 238176 w 577743"/>
                  <a:gd name="connsiteY20" fmla="*/ 494224 h 793351"/>
                  <a:gd name="connsiteX21" fmla="*/ 249865 w 577743"/>
                  <a:gd name="connsiteY21" fmla="*/ 522489 h 793351"/>
                  <a:gd name="connsiteX22" fmla="*/ 249888 w 577743"/>
                  <a:gd name="connsiteY22" fmla="*/ 573817 h 793351"/>
                  <a:gd name="connsiteX23" fmla="*/ 231690 w 577743"/>
                  <a:gd name="connsiteY23" fmla="*/ 591159 h 793351"/>
                  <a:gd name="connsiteX24" fmla="*/ 140137 w 577743"/>
                  <a:gd name="connsiteY24" fmla="*/ 531408 h 793351"/>
                  <a:gd name="connsiteX25" fmla="*/ 137412 w 577743"/>
                  <a:gd name="connsiteY25" fmla="*/ 525034 h 793351"/>
                  <a:gd name="connsiteX26" fmla="*/ 123696 w 577743"/>
                  <a:gd name="connsiteY26" fmla="*/ 509066 h 793351"/>
                  <a:gd name="connsiteX27" fmla="*/ 118787 w 577743"/>
                  <a:gd name="connsiteY27" fmla="*/ 528885 h 793351"/>
                  <a:gd name="connsiteX28" fmla="*/ 107300 w 577743"/>
                  <a:gd name="connsiteY28" fmla="*/ 538390 h 793351"/>
                  <a:gd name="connsiteX29" fmla="*/ 32617 w 577743"/>
                  <a:gd name="connsiteY29" fmla="*/ 496836 h 793351"/>
                  <a:gd name="connsiteX30" fmla="*/ 36221 w 577743"/>
                  <a:gd name="connsiteY30" fmla="*/ 408843 h 793351"/>
                  <a:gd name="connsiteX31" fmla="*/ 78585 w 577743"/>
                  <a:gd name="connsiteY31" fmla="*/ 376591 h 793351"/>
                  <a:gd name="connsiteX32" fmla="*/ 88990 w 577743"/>
                  <a:gd name="connsiteY32" fmla="*/ 363528 h 793351"/>
                  <a:gd name="connsiteX33" fmla="*/ 71963 w 577743"/>
                  <a:gd name="connsiteY33" fmla="*/ 359925 h 793351"/>
                  <a:gd name="connsiteX34" fmla="*/ 66625 w 577743"/>
                  <a:gd name="connsiteY34" fmla="*/ 361479 h 793351"/>
                  <a:gd name="connsiteX35" fmla="*/ 24126 w 577743"/>
                  <a:gd name="connsiteY35" fmla="*/ 349114 h 793351"/>
                  <a:gd name="connsiteX36" fmla="*/ 22212 w 577743"/>
                  <a:gd name="connsiteY36" fmla="*/ 219657 h 793351"/>
                  <a:gd name="connsiteX37" fmla="*/ 146849 w 577743"/>
                  <a:gd name="connsiteY37" fmla="*/ 188915 h 793351"/>
                  <a:gd name="connsiteX38" fmla="*/ 155925 w 577743"/>
                  <a:gd name="connsiteY38" fmla="*/ 192360 h 793351"/>
                  <a:gd name="connsiteX39" fmla="*/ 167862 w 577743"/>
                  <a:gd name="connsiteY39" fmla="*/ 188509 h 793351"/>
                  <a:gd name="connsiteX40" fmla="*/ 163110 w 577743"/>
                  <a:gd name="connsiteY40" fmla="*/ 176865 h 793351"/>
                  <a:gd name="connsiteX41" fmla="*/ 114688 w 577743"/>
                  <a:gd name="connsiteY41" fmla="*/ 161438 h 793351"/>
                  <a:gd name="connsiteX42" fmla="*/ 97661 w 577743"/>
                  <a:gd name="connsiteY42" fmla="*/ 143420 h 793351"/>
                  <a:gd name="connsiteX43" fmla="*/ 193875 w 577743"/>
                  <a:gd name="connsiteY43" fmla="*/ 72633 h 793351"/>
                  <a:gd name="connsiteX44" fmla="*/ 210812 w 577743"/>
                  <a:gd name="connsiteY44" fmla="*/ 78804 h 793351"/>
                  <a:gd name="connsiteX45" fmla="*/ 222658 w 577743"/>
                  <a:gd name="connsiteY45" fmla="*/ 74165 h 793351"/>
                  <a:gd name="connsiteX46" fmla="*/ 217996 w 577743"/>
                  <a:gd name="connsiteY46" fmla="*/ 62723 h 793351"/>
                  <a:gd name="connsiteX47" fmla="*/ 214055 w 577743"/>
                  <a:gd name="connsiteY47" fmla="*/ 38017 h 793351"/>
                  <a:gd name="connsiteX48" fmla="*/ 368894 w 577743"/>
                  <a:gd name="connsiteY48" fmla="*/ 44526 h 793351"/>
                  <a:gd name="connsiteX49" fmla="*/ 364728 w 577743"/>
                  <a:gd name="connsiteY49" fmla="*/ 60314 h 793351"/>
                  <a:gd name="connsiteX50" fmla="*/ 355246 w 577743"/>
                  <a:gd name="connsiteY50" fmla="*/ 74075 h 793351"/>
                  <a:gd name="connsiteX51" fmla="*/ 373376 w 577743"/>
                  <a:gd name="connsiteY51" fmla="*/ 76304 h 793351"/>
                  <a:gd name="connsiteX52" fmla="*/ 479703 w 577743"/>
                  <a:gd name="connsiteY52" fmla="*/ 137880 h 793351"/>
                  <a:gd name="connsiteX53" fmla="*/ 461685 w 577743"/>
                  <a:gd name="connsiteY53" fmla="*/ 161235 h 793351"/>
                  <a:gd name="connsiteX54" fmla="*/ 418195 w 577743"/>
                  <a:gd name="connsiteY54" fmla="*/ 174591 h 793351"/>
                  <a:gd name="connsiteX55" fmla="*/ 410020 w 577743"/>
                  <a:gd name="connsiteY55" fmla="*/ 188397 h 793351"/>
                  <a:gd name="connsiteX56" fmla="*/ 425717 w 577743"/>
                  <a:gd name="connsiteY56" fmla="*/ 190942 h 793351"/>
                  <a:gd name="connsiteX57" fmla="*/ 498576 w 577743"/>
                  <a:gd name="connsiteY57" fmla="*/ 182608 h 793351"/>
                  <a:gd name="connsiteX58" fmla="*/ 575106 w 577743"/>
                  <a:gd name="connsiteY58" fmla="*/ 262044 h 793351"/>
                  <a:gd name="connsiteX59" fmla="*/ 539949 w 577743"/>
                  <a:gd name="connsiteY59" fmla="*/ 362920 h 793351"/>
                  <a:gd name="connsiteX60" fmla="*/ 518598 w 577743"/>
                  <a:gd name="connsiteY60" fmla="*/ 364992 h 793351"/>
                  <a:gd name="connsiteX61" fmla="*/ 499004 w 577743"/>
                  <a:gd name="connsiteY61" fmla="*/ 358438 h 793351"/>
                  <a:gd name="connsiteX62" fmla="*/ 488126 w 577743"/>
                  <a:gd name="connsiteY62" fmla="*/ 364767 h 793351"/>
                  <a:gd name="connsiteX63" fmla="*/ 493869 w 577743"/>
                  <a:gd name="connsiteY63" fmla="*/ 374654 h 793351"/>
                  <a:gd name="connsiteX64" fmla="*/ 514049 w 577743"/>
                  <a:gd name="connsiteY64" fmla="*/ 383843 h 793351"/>
                  <a:gd name="connsiteX65" fmla="*/ 552945 w 577743"/>
                  <a:gd name="connsiteY65" fmla="*/ 478976 h 793351"/>
                  <a:gd name="connsiteX66" fmla="*/ 473397 w 577743"/>
                  <a:gd name="connsiteY66" fmla="*/ 538570 h 793351"/>
                  <a:gd name="connsiteX67" fmla="*/ 459973 w 577743"/>
                  <a:gd name="connsiteY67" fmla="*/ 523570 h 793351"/>
                  <a:gd name="connsiteX68" fmla="*/ 454253 w 577743"/>
                  <a:gd name="connsiteY68" fmla="*/ 508841 h 793351"/>
                  <a:gd name="connsiteX69" fmla="*/ 442451 w 577743"/>
                  <a:gd name="connsiteY69" fmla="*/ 519764 h 793351"/>
                  <a:gd name="connsiteX70" fmla="*/ 359975 w 577743"/>
                  <a:gd name="connsiteY70" fmla="*/ 589717 h 793351"/>
                  <a:gd name="connsiteX71" fmla="*/ 348985 w 577743"/>
                  <a:gd name="connsiteY71" fmla="*/ 590979 h 793351"/>
                  <a:gd name="connsiteX72" fmla="*/ 327611 w 577743"/>
                  <a:gd name="connsiteY72" fmla="*/ 571272 h 793351"/>
                  <a:gd name="connsiteX73" fmla="*/ 371034 w 577743"/>
                  <a:gd name="connsiteY73" fmla="*/ 464292 h 793351"/>
                  <a:gd name="connsiteX74" fmla="*/ 434208 w 577743"/>
                  <a:gd name="connsiteY74" fmla="*/ 401996 h 793351"/>
                  <a:gd name="connsiteX75" fmla="*/ 442294 w 577743"/>
                  <a:gd name="connsiteY75" fmla="*/ 392559 h 793351"/>
                  <a:gd name="connsiteX76" fmla="*/ 440897 w 577743"/>
                  <a:gd name="connsiteY76" fmla="*/ 381118 h 793351"/>
                  <a:gd name="connsiteX77" fmla="*/ 429614 w 577743"/>
                  <a:gd name="connsiteY77" fmla="*/ 380803 h 793351"/>
                  <a:gd name="connsiteX78" fmla="*/ 421326 w 577743"/>
                  <a:gd name="connsiteY78" fmla="*/ 388145 h 793351"/>
                  <a:gd name="connsiteX79" fmla="*/ 321125 w 577743"/>
                  <a:gd name="connsiteY79" fmla="*/ 488098 h 793351"/>
                  <a:gd name="connsiteX80" fmla="*/ 310990 w 577743"/>
                  <a:gd name="connsiteY80" fmla="*/ 512602 h 793351"/>
                  <a:gd name="connsiteX81" fmla="*/ 311148 w 577743"/>
                  <a:gd name="connsiteY81" fmla="*/ 633320 h 793351"/>
                  <a:gd name="connsiteX82" fmla="*/ 311193 w 577743"/>
                  <a:gd name="connsiteY82" fmla="*/ 366096 h 793351"/>
                  <a:gd name="connsiteX83" fmla="*/ 311238 w 577743"/>
                  <a:gd name="connsiteY83" fmla="*/ 411613 h 793351"/>
                  <a:gd name="connsiteX84" fmla="*/ 317206 w 577743"/>
                  <a:gd name="connsiteY84" fmla="*/ 422941 h 793351"/>
                  <a:gd name="connsiteX85" fmla="*/ 328422 w 577743"/>
                  <a:gd name="connsiteY85" fmla="*/ 419293 h 793351"/>
                  <a:gd name="connsiteX86" fmla="*/ 395020 w 577743"/>
                  <a:gd name="connsiteY86" fmla="*/ 352673 h 793351"/>
                  <a:gd name="connsiteX87" fmla="*/ 397249 w 577743"/>
                  <a:gd name="connsiteY87" fmla="*/ 338033 h 793351"/>
                  <a:gd name="connsiteX88" fmla="*/ 382678 w 577743"/>
                  <a:gd name="connsiteY88" fmla="*/ 340375 h 793351"/>
                  <a:gd name="connsiteX89" fmla="*/ 349142 w 577743"/>
                  <a:gd name="connsiteY89" fmla="*/ 373438 h 793351"/>
                  <a:gd name="connsiteX90" fmla="*/ 331733 w 577743"/>
                  <a:gd name="connsiteY90" fmla="*/ 386636 h 793351"/>
                  <a:gd name="connsiteX91" fmla="*/ 327904 w 577743"/>
                  <a:gd name="connsiteY91" fmla="*/ 364834 h 793351"/>
                  <a:gd name="connsiteX92" fmla="*/ 349638 w 577743"/>
                  <a:gd name="connsiteY92" fmla="*/ 311592 h 793351"/>
                  <a:gd name="connsiteX93" fmla="*/ 391957 w 577743"/>
                  <a:gd name="connsiteY93" fmla="*/ 269701 h 793351"/>
                  <a:gd name="connsiteX94" fmla="*/ 396979 w 577743"/>
                  <a:gd name="connsiteY94" fmla="*/ 250918 h 793351"/>
                  <a:gd name="connsiteX95" fmla="*/ 380088 w 577743"/>
                  <a:gd name="connsiteY95" fmla="*/ 256526 h 793351"/>
                  <a:gd name="connsiteX96" fmla="*/ 343579 w 577743"/>
                  <a:gd name="connsiteY96" fmla="*/ 292449 h 793351"/>
                  <a:gd name="connsiteX97" fmla="*/ 311170 w 577743"/>
                  <a:gd name="connsiteY97" fmla="*/ 366073 h 793351"/>
                  <a:gd name="connsiteX98" fmla="*/ 266531 w 577743"/>
                  <a:gd name="connsiteY98" fmla="*/ 366456 h 793351"/>
                  <a:gd name="connsiteX99" fmla="*/ 233649 w 577743"/>
                  <a:gd name="connsiteY99" fmla="*/ 292336 h 793351"/>
                  <a:gd name="connsiteX100" fmla="*/ 224775 w 577743"/>
                  <a:gd name="connsiteY100" fmla="*/ 283575 h 793351"/>
                  <a:gd name="connsiteX101" fmla="*/ 193335 w 577743"/>
                  <a:gd name="connsiteY101" fmla="*/ 252337 h 793351"/>
                  <a:gd name="connsiteX102" fmla="*/ 181195 w 577743"/>
                  <a:gd name="connsiteY102" fmla="*/ 250107 h 793351"/>
                  <a:gd name="connsiteX103" fmla="*/ 180565 w 577743"/>
                  <a:gd name="connsiteY103" fmla="*/ 263823 h 793351"/>
                  <a:gd name="connsiteX104" fmla="*/ 188965 w 577743"/>
                  <a:gd name="connsiteY104" fmla="*/ 273012 h 793351"/>
                  <a:gd name="connsiteX105" fmla="*/ 239933 w 577743"/>
                  <a:gd name="connsiteY105" fmla="*/ 323934 h 793351"/>
                  <a:gd name="connsiteX106" fmla="*/ 249572 w 577743"/>
                  <a:gd name="connsiteY106" fmla="*/ 343146 h 793351"/>
                  <a:gd name="connsiteX107" fmla="*/ 249595 w 577743"/>
                  <a:gd name="connsiteY107" fmla="*/ 379159 h 793351"/>
                  <a:gd name="connsiteX108" fmla="*/ 246307 w 577743"/>
                  <a:gd name="connsiteY108" fmla="*/ 387627 h 793351"/>
                  <a:gd name="connsiteX109" fmla="*/ 238356 w 577743"/>
                  <a:gd name="connsiteY109" fmla="*/ 383190 h 793351"/>
                  <a:gd name="connsiteX110" fmla="*/ 194979 w 577743"/>
                  <a:gd name="connsiteY110" fmla="*/ 340353 h 793351"/>
                  <a:gd name="connsiteX111" fmla="*/ 180407 w 577743"/>
                  <a:gd name="connsiteY111" fmla="*/ 338123 h 793351"/>
                  <a:gd name="connsiteX112" fmla="*/ 182772 w 577743"/>
                  <a:gd name="connsiteY112" fmla="*/ 352740 h 793351"/>
                  <a:gd name="connsiteX113" fmla="*/ 249527 w 577743"/>
                  <a:gd name="connsiteY113" fmla="*/ 419203 h 793351"/>
                  <a:gd name="connsiteX114" fmla="*/ 260743 w 577743"/>
                  <a:gd name="connsiteY114" fmla="*/ 422716 h 793351"/>
                  <a:gd name="connsiteX115" fmla="*/ 266509 w 577743"/>
                  <a:gd name="connsiteY115" fmla="*/ 411207 h 793351"/>
                  <a:gd name="connsiteX116" fmla="*/ 266554 w 577743"/>
                  <a:gd name="connsiteY116" fmla="*/ 366501 h 793351"/>
                  <a:gd name="connsiteX117" fmla="*/ 311103 w 577743"/>
                  <a:gd name="connsiteY117" fmla="*/ 228508 h 793351"/>
                  <a:gd name="connsiteX118" fmla="*/ 311260 w 577743"/>
                  <a:gd name="connsiteY118" fmla="*/ 228508 h 793351"/>
                  <a:gd name="connsiteX119" fmla="*/ 311440 w 577743"/>
                  <a:gd name="connsiteY119" fmla="*/ 268620 h 793351"/>
                  <a:gd name="connsiteX120" fmla="*/ 327228 w 577743"/>
                  <a:gd name="connsiteY120" fmla="*/ 275602 h 793351"/>
                  <a:gd name="connsiteX121" fmla="*/ 368376 w 577743"/>
                  <a:gd name="connsiteY121" fmla="*/ 234589 h 793351"/>
                  <a:gd name="connsiteX122" fmla="*/ 369187 w 577743"/>
                  <a:gd name="connsiteY122" fmla="*/ 222157 h 793351"/>
                  <a:gd name="connsiteX123" fmla="*/ 355696 w 577743"/>
                  <a:gd name="connsiteY123" fmla="*/ 222968 h 793351"/>
                  <a:gd name="connsiteX124" fmla="*/ 340809 w 577743"/>
                  <a:gd name="connsiteY124" fmla="*/ 237405 h 793351"/>
                  <a:gd name="connsiteX125" fmla="*/ 332026 w 577743"/>
                  <a:gd name="connsiteY125" fmla="*/ 243013 h 793351"/>
                  <a:gd name="connsiteX126" fmla="*/ 328152 w 577743"/>
                  <a:gd name="connsiteY126" fmla="*/ 232112 h 793351"/>
                  <a:gd name="connsiteX127" fmla="*/ 327836 w 577743"/>
                  <a:gd name="connsiteY127" fmla="*/ 191978 h 793351"/>
                  <a:gd name="connsiteX128" fmla="*/ 319886 w 577743"/>
                  <a:gd name="connsiteY128" fmla="*/ 178307 h 793351"/>
                  <a:gd name="connsiteX129" fmla="*/ 311193 w 577743"/>
                  <a:gd name="connsiteY129" fmla="*/ 192518 h 793351"/>
                  <a:gd name="connsiteX130" fmla="*/ 311125 w 577743"/>
                  <a:gd name="connsiteY130" fmla="*/ 228486 h 793351"/>
                  <a:gd name="connsiteX131" fmla="*/ 266464 w 577743"/>
                  <a:gd name="connsiteY131" fmla="*/ 229094 h 793351"/>
                  <a:gd name="connsiteX132" fmla="*/ 266599 w 577743"/>
                  <a:gd name="connsiteY132" fmla="*/ 229094 h 793351"/>
                  <a:gd name="connsiteX133" fmla="*/ 266531 w 577743"/>
                  <a:gd name="connsiteY133" fmla="*/ 193104 h 793351"/>
                  <a:gd name="connsiteX134" fmla="*/ 258401 w 577743"/>
                  <a:gd name="connsiteY134" fmla="*/ 178329 h 793351"/>
                  <a:gd name="connsiteX135" fmla="*/ 249888 w 577743"/>
                  <a:gd name="connsiteY135" fmla="*/ 192788 h 793351"/>
                  <a:gd name="connsiteX136" fmla="*/ 249640 w 577743"/>
                  <a:gd name="connsiteY136" fmla="*/ 234297 h 793351"/>
                  <a:gd name="connsiteX137" fmla="*/ 246667 w 577743"/>
                  <a:gd name="connsiteY137" fmla="*/ 242968 h 793351"/>
                  <a:gd name="connsiteX138" fmla="*/ 238694 w 577743"/>
                  <a:gd name="connsiteY138" fmla="*/ 239004 h 793351"/>
                  <a:gd name="connsiteX139" fmla="*/ 222793 w 577743"/>
                  <a:gd name="connsiteY139" fmla="*/ 223599 h 793351"/>
                  <a:gd name="connsiteX140" fmla="*/ 208289 w 577743"/>
                  <a:gd name="connsiteY140" fmla="*/ 222450 h 793351"/>
                  <a:gd name="connsiteX141" fmla="*/ 210451 w 577743"/>
                  <a:gd name="connsiteY141" fmla="*/ 235941 h 793351"/>
                  <a:gd name="connsiteX142" fmla="*/ 249752 w 577743"/>
                  <a:gd name="connsiteY142" fmla="*/ 274926 h 793351"/>
                  <a:gd name="connsiteX143" fmla="*/ 260991 w 577743"/>
                  <a:gd name="connsiteY143" fmla="*/ 278147 h 793351"/>
                  <a:gd name="connsiteX144" fmla="*/ 266441 w 577743"/>
                  <a:gd name="connsiteY144" fmla="*/ 267809 h 793351"/>
                  <a:gd name="connsiteX145" fmla="*/ 266486 w 577743"/>
                  <a:gd name="connsiteY145" fmla="*/ 229071 h 7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77743" h="793351">
                    <a:moveTo>
                      <a:pt x="311080" y="633298"/>
                    </a:moveTo>
                    <a:cubicBezTo>
                      <a:pt x="311080" y="673544"/>
                      <a:pt x="311440" y="713791"/>
                      <a:pt x="310855" y="754016"/>
                    </a:cubicBezTo>
                    <a:cubicBezTo>
                      <a:pt x="310675" y="766583"/>
                      <a:pt x="314593" y="772011"/>
                      <a:pt x="327521" y="770727"/>
                    </a:cubicBezTo>
                    <a:cubicBezTo>
                      <a:pt x="335314" y="769939"/>
                      <a:pt x="343242" y="770389"/>
                      <a:pt x="351102" y="770660"/>
                    </a:cubicBezTo>
                    <a:cubicBezTo>
                      <a:pt x="359615" y="770952"/>
                      <a:pt x="371169" y="769016"/>
                      <a:pt x="370651" y="781966"/>
                    </a:cubicBezTo>
                    <a:cubicBezTo>
                      <a:pt x="370178" y="793902"/>
                      <a:pt x="359075" y="793182"/>
                      <a:pt x="350313" y="793249"/>
                    </a:cubicBezTo>
                    <a:cubicBezTo>
                      <a:pt x="329030" y="793429"/>
                      <a:pt x="307747" y="793317"/>
                      <a:pt x="286486" y="793317"/>
                    </a:cubicBezTo>
                    <a:cubicBezTo>
                      <a:pt x="265676" y="793317"/>
                      <a:pt x="244865" y="793384"/>
                      <a:pt x="224032" y="793204"/>
                    </a:cubicBezTo>
                    <a:cubicBezTo>
                      <a:pt x="215789" y="793137"/>
                      <a:pt x="206848" y="791785"/>
                      <a:pt x="206870" y="781425"/>
                    </a:cubicBezTo>
                    <a:cubicBezTo>
                      <a:pt x="206893" y="770457"/>
                      <a:pt x="216375" y="770750"/>
                      <a:pt x="224348" y="770660"/>
                    </a:cubicBezTo>
                    <a:cubicBezTo>
                      <a:pt x="234527" y="770524"/>
                      <a:pt x="244707" y="770367"/>
                      <a:pt x="254865" y="770637"/>
                    </a:cubicBezTo>
                    <a:cubicBezTo>
                      <a:pt x="263063" y="770840"/>
                      <a:pt x="266802" y="767281"/>
                      <a:pt x="266576" y="759083"/>
                    </a:cubicBezTo>
                    <a:cubicBezTo>
                      <a:pt x="266374" y="751696"/>
                      <a:pt x="266576" y="744286"/>
                      <a:pt x="266576" y="736876"/>
                    </a:cubicBezTo>
                    <a:cubicBezTo>
                      <a:pt x="266576" y="662396"/>
                      <a:pt x="266419" y="587938"/>
                      <a:pt x="266757" y="513458"/>
                    </a:cubicBezTo>
                    <a:cubicBezTo>
                      <a:pt x="266802" y="502467"/>
                      <a:pt x="263716" y="494246"/>
                      <a:pt x="255766" y="486499"/>
                    </a:cubicBezTo>
                    <a:cubicBezTo>
                      <a:pt x="222636" y="454225"/>
                      <a:pt x="190024" y="421432"/>
                      <a:pt x="157187" y="388843"/>
                    </a:cubicBezTo>
                    <a:cubicBezTo>
                      <a:pt x="154574" y="386230"/>
                      <a:pt x="151894" y="383663"/>
                      <a:pt x="148989" y="381388"/>
                    </a:cubicBezTo>
                    <a:cubicBezTo>
                      <a:pt x="144980" y="378258"/>
                      <a:pt x="140610" y="377019"/>
                      <a:pt x="136624" y="381366"/>
                    </a:cubicBezTo>
                    <a:cubicBezTo>
                      <a:pt x="132975" y="385352"/>
                      <a:pt x="133223" y="389924"/>
                      <a:pt x="136354" y="394023"/>
                    </a:cubicBezTo>
                    <a:cubicBezTo>
                      <a:pt x="138854" y="397311"/>
                      <a:pt x="141849" y="400262"/>
                      <a:pt x="144822" y="403167"/>
                    </a:cubicBezTo>
                    <a:cubicBezTo>
                      <a:pt x="175880" y="433594"/>
                      <a:pt x="206803" y="464157"/>
                      <a:pt x="238176" y="494224"/>
                    </a:cubicBezTo>
                    <a:cubicBezTo>
                      <a:pt x="246532" y="502242"/>
                      <a:pt x="250203" y="511048"/>
                      <a:pt x="249865" y="522489"/>
                    </a:cubicBezTo>
                    <a:cubicBezTo>
                      <a:pt x="249347" y="539583"/>
                      <a:pt x="249189" y="556745"/>
                      <a:pt x="249888" y="573817"/>
                    </a:cubicBezTo>
                    <a:cubicBezTo>
                      <a:pt x="250451" y="587330"/>
                      <a:pt x="244640" y="591924"/>
                      <a:pt x="231690" y="591159"/>
                    </a:cubicBezTo>
                    <a:cubicBezTo>
                      <a:pt x="189686" y="588659"/>
                      <a:pt x="159169" y="568907"/>
                      <a:pt x="140137" y="531408"/>
                    </a:cubicBezTo>
                    <a:cubicBezTo>
                      <a:pt x="139101" y="529358"/>
                      <a:pt x="138606" y="526993"/>
                      <a:pt x="137412" y="525034"/>
                    </a:cubicBezTo>
                    <a:cubicBezTo>
                      <a:pt x="133674" y="518840"/>
                      <a:pt x="134529" y="506701"/>
                      <a:pt x="123696" y="509066"/>
                    </a:cubicBezTo>
                    <a:cubicBezTo>
                      <a:pt x="112480" y="511521"/>
                      <a:pt x="117863" y="521566"/>
                      <a:pt x="118787" y="528885"/>
                    </a:cubicBezTo>
                    <a:cubicBezTo>
                      <a:pt x="119980" y="538254"/>
                      <a:pt x="113449" y="538254"/>
                      <a:pt x="107300" y="538390"/>
                    </a:cubicBezTo>
                    <a:cubicBezTo>
                      <a:pt x="74328" y="539110"/>
                      <a:pt x="48698" y="525439"/>
                      <a:pt x="32617" y="496836"/>
                    </a:cubicBezTo>
                    <a:cubicBezTo>
                      <a:pt x="16018" y="467287"/>
                      <a:pt x="17933" y="437468"/>
                      <a:pt x="36221" y="408843"/>
                    </a:cubicBezTo>
                    <a:cubicBezTo>
                      <a:pt x="46401" y="392919"/>
                      <a:pt x="61693" y="383730"/>
                      <a:pt x="78585" y="376591"/>
                    </a:cubicBezTo>
                    <a:cubicBezTo>
                      <a:pt x="84328" y="374159"/>
                      <a:pt x="92683" y="372357"/>
                      <a:pt x="88990" y="363528"/>
                    </a:cubicBezTo>
                    <a:cubicBezTo>
                      <a:pt x="85724" y="355713"/>
                      <a:pt x="78292" y="358213"/>
                      <a:pt x="71963" y="359925"/>
                    </a:cubicBezTo>
                    <a:cubicBezTo>
                      <a:pt x="70184" y="360398"/>
                      <a:pt x="68360" y="360848"/>
                      <a:pt x="66625" y="361479"/>
                    </a:cubicBezTo>
                    <a:cubicBezTo>
                      <a:pt x="43653" y="369744"/>
                      <a:pt x="39734" y="368596"/>
                      <a:pt x="24126" y="349114"/>
                    </a:cubicBezTo>
                    <a:cubicBezTo>
                      <a:pt x="-7337" y="309813"/>
                      <a:pt x="-8080" y="259634"/>
                      <a:pt x="22212" y="219657"/>
                    </a:cubicBezTo>
                    <a:cubicBezTo>
                      <a:pt x="51018" y="181662"/>
                      <a:pt x="100927" y="169365"/>
                      <a:pt x="146849" y="188915"/>
                    </a:cubicBezTo>
                    <a:cubicBezTo>
                      <a:pt x="149822" y="190176"/>
                      <a:pt x="152817" y="191482"/>
                      <a:pt x="155925" y="192360"/>
                    </a:cubicBezTo>
                    <a:cubicBezTo>
                      <a:pt x="160678" y="193734"/>
                      <a:pt x="165520" y="193757"/>
                      <a:pt x="167862" y="188509"/>
                    </a:cubicBezTo>
                    <a:cubicBezTo>
                      <a:pt x="170137" y="183397"/>
                      <a:pt x="167457" y="179433"/>
                      <a:pt x="163110" y="176865"/>
                    </a:cubicBezTo>
                    <a:cubicBezTo>
                      <a:pt x="148178" y="168014"/>
                      <a:pt x="131962" y="162046"/>
                      <a:pt x="114688" y="161438"/>
                    </a:cubicBezTo>
                    <a:cubicBezTo>
                      <a:pt x="101715" y="160987"/>
                      <a:pt x="97683" y="154906"/>
                      <a:pt x="97661" y="143420"/>
                    </a:cubicBezTo>
                    <a:cubicBezTo>
                      <a:pt x="97661" y="94007"/>
                      <a:pt x="146781" y="57814"/>
                      <a:pt x="193875" y="72633"/>
                    </a:cubicBezTo>
                    <a:cubicBezTo>
                      <a:pt x="199596" y="74435"/>
                      <a:pt x="205069" y="77047"/>
                      <a:pt x="210812" y="78804"/>
                    </a:cubicBezTo>
                    <a:cubicBezTo>
                      <a:pt x="215722" y="80313"/>
                      <a:pt x="220226" y="78939"/>
                      <a:pt x="222658" y="74165"/>
                    </a:cubicBezTo>
                    <a:cubicBezTo>
                      <a:pt x="225361" y="68872"/>
                      <a:pt x="222140" y="65629"/>
                      <a:pt x="217996" y="62723"/>
                    </a:cubicBezTo>
                    <a:cubicBezTo>
                      <a:pt x="202839" y="52048"/>
                      <a:pt x="202411" y="51575"/>
                      <a:pt x="214055" y="38017"/>
                    </a:cubicBezTo>
                    <a:cubicBezTo>
                      <a:pt x="262117" y="-17883"/>
                      <a:pt x="328985" y="-9099"/>
                      <a:pt x="368894" y="44526"/>
                    </a:cubicBezTo>
                    <a:cubicBezTo>
                      <a:pt x="374570" y="52161"/>
                      <a:pt x="373309" y="56597"/>
                      <a:pt x="364728" y="60314"/>
                    </a:cubicBezTo>
                    <a:cubicBezTo>
                      <a:pt x="359007" y="62791"/>
                      <a:pt x="351012" y="65584"/>
                      <a:pt x="355246" y="74075"/>
                    </a:cubicBezTo>
                    <a:cubicBezTo>
                      <a:pt x="359435" y="82498"/>
                      <a:pt x="366935" y="79412"/>
                      <a:pt x="373376" y="76304"/>
                    </a:cubicBezTo>
                    <a:cubicBezTo>
                      <a:pt x="420965" y="53332"/>
                      <a:pt x="476257" y="87678"/>
                      <a:pt x="479703" y="137880"/>
                    </a:cubicBezTo>
                    <a:cubicBezTo>
                      <a:pt x="480896" y="155199"/>
                      <a:pt x="478374" y="159343"/>
                      <a:pt x="461685" y="161235"/>
                    </a:cubicBezTo>
                    <a:cubicBezTo>
                      <a:pt x="446370" y="162969"/>
                      <a:pt x="431753" y="167203"/>
                      <a:pt x="418195" y="174591"/>
                    </a:cubicBezTo>
                    <a:cubicBezTo>
                      <a:pt x="412835" y="177496"/>
                      <a:pt x="406686" y="181122"/>
                      <a:pt x="410020" y="188397"/>
                    </a:cubicBezTo>
                    <a:cubicBezTo>
                      <a:pt x="413398" y="195806"/>
                      <a:pt x="420290" y="193577"/>
                      <a:pt x="425717" y="190942"/>
                    </a:cubicBezTo>
                    <a:cubicBezTo>
                      <a:pt x="449073" y="179590"/>
                      <a:pt x="473442" y="175987"/>
                      <a:pt x="498576" y="182608"/>
                    </a:cubicBezTo>
                    <a:cubicBezTo>
                      <a:pt x="539927" y="193509"/>
                      <a:pt x="565895" y="220581"/>
                      <a:pt x="575106" y="262044"/>
                    </a:cubicBezTo>
                    <a:cubicBezTo>
                      <a:pt x="584025" y="302291"/>
                      <a:pt x="569836" y="335623"/>
                      <a:pt x="539949" y="362920"/>
                    </a:cubicBezTo>
                    <a:cubicBezTo>
                      <a:pt x="533350" y="368933"/>
                      <a:pt x="526459" y="370195"/>
                      <a:pt x="518598" y="364992"/>
                    </a:cubicBezTo>
                    <a:cubicBezTo>
                      <a:pt x="512743" y="361118"/>
                      <a:pt x="505896" y="359429"/>
                      <a:pt x="499004" y="358438"/>
                    </a:cubicBezTo>
                    <a:cubicBezTo>
                      <a:pt x="493937" y="357717"/>
                      <a:pt x="489545" y="359452"/>
                      <a:pt x="488126" y="364767"/>
                    </a:cubicBezTo>
                    <a:cubicBezTo>
                      <a:pt x="486842" y="369542"/>
                      <a:pt x="489838" y="372740"/>
                      <a:pt x="493869" y="374654"/>
                    </a:cubicBezTo>
                    <a:cubicBezTo>
                      <a:pt x="500536" y="377852"/>
                      <a:pt x="507585" y="380307"/>
                      <a:pt x="514049" y="383843"/>
                    </a:cubicBezTo>
                    <a:cubicBezTo>
                      <a:pt x="547449" y="402041"/>
                      <a:pt x="563170" y="440756"/>
                      <a:pt x="552945" y="478976"/>
                    </a:cubicBezTo>
                    <a:cubicBezTo>
                      <a:pt x="543575" y="513998"/>
                      <a:pt x="510243" y="538727"/>
                      <a:pt x="473397" y="538570"/>
                    </a:cubicBezTo>
                    <a:cubicBezTo>
                      <a:pt x="462676" y="538525"/>
                      <a:pt x="455987" y="536655"/>
                      <a:pt x="459973" y="523570"/>
                    </a:cubicBezTo>
                    <a:cubicBezTo>
                      <a:pt x="461730" y="517827"/>
                      <a:pt x="462293" y="510642"/>
                      <a:pt x="454253" y="508841"/>
                    </a:cubicBezTo>
                    <a:cubicBezTo>
                      <a:pt x="446190" y="507016"/>
                      <a:pt x="444546" y="514246"/>
                      <a:pt x="442451" y="519764"/>
                    </a:cubicBezTo>
                    <a:cubicBezTo>
                      <a:pt x="427812" y="558299"/>
                      <a:pt x="401101" y="582488"/>
                      <a:pt x="359975" y="589717"/>
                    </a:cubicBezTo>
                    <a:cubicBezTo>
                      <a:pt x="356349" y="590348"/>
                      <a:pt x="352656" y="590843"/>
                      <a:pt x="348985" y="590979"/>
                    </a:cubicBezTo>
                    <a:cubicBezTo>
                      <a:pt x="330134" y="591767"/>
                      <a:pt x="330291" y="589605"/>
                      <a:pt x="327611" y="571272"/>
                    </a:cubicBezTo>
                    <a:cubicBezTo>
                      <a:pt x="321080" y="526543"/>
                      <a:pt x="335089" y="492354"/>
                      <a:pt x="371034" y="464292"/>
                    </a:cubicBezTo>
                    <a:cubicBezTo>
                      <a:pt x="394187" y="446207"/>
                      <a:pt x="413330" y="422986"/>
                      <a:pt x="434208" y="401996"/>
                    </a:cubicBezTo>
                    <a:cubicBezTo>
                      <a:pt x="437136" y="399068"/>
                      <a:pt x="440109" y="396028"/>
                      <a:pt x="442294" y="392559"/>
                    </a:cubicBezTo>
                    <a:cubicBezTo>
                      <a:pt x="444726" y="388708"/>
                      <a:pt x="444231" y="384519"/>
                      <a:pt x="440897" y="381118"/>
                    </a:cubicBezTo>
                    <a:cubicBezTo>
                      <a:pt x="437316" y="377469"/>
                      <a:pt x="433285" y="378100"/>
                      <a:pt x="429614" y="380803"/>
                    </a:cubicBezTo>
                    <a:cubicBezTo>
                      <a:pt x="426641" y="382987"/>
                      <a:pt x="423938" y="385532"/>
                      <a:pt x="421326" y="388145"/>
                    </a:cubicBezTo>
                    <a:cubicBezTo>
                      <a:pt x="387948" y="421477"/>
                      <a:pt x="354728" y="455013"/>
                      <a:pt x="321125" y="488098"/>
                    </a:cubicBezTo>
                    <a:cubicBezTo>
                      <a:pt x="313985" y="495147"/>
                      <a:pt x="310900" y="502602"/>
                      <a:pt x="310990" y="512602"/>
                    </a:cubicBezTo>
                    <a:cubicBezTo>
                      <a:pt x="311373" y="552849"/>
                      <a:pt x="311148" y="593096"/>
                      <a:pt x="311148" y="633320"/>
                    </a:cubicBezTo>
                    <a:close/>
                    <a:moveTo>
                      <a:pt x="311193" y="366096"/>
                    </a:moveTo>
                    <a:cubicBezTo>
                      <a:pt x="311193" y="384834"/>
                      <a:pt x="311103" y="398235"/>
                      <a:pt x="311238" y="411613"/>
                    </a:cubicBezTo>
                    <a:cubicBezTo>
                      <a:pt x="311283" y="416297"/>
                      <a:pt x="311733" y="421117"/>
                      <a:pt x="317206" y="422941"/>
                    </a:cubicBezTo>
                    <a:cubicBezTo>
                      <a:pt x="321733" y="424450"/>
                      <a:pt x="325359" y="422333"/>
                      <a:pt x="328422" y="419293"/>
                    </a:cubicBezTo>
                    <a:cubicBezTo>
                      <a:pt x="350674" y="397131"/>
                      <a:pt x="372903" y="374969"/>
                      <a:pt x="395020" y="352673"/>
                    </a:cubicBezTo>
                    <a:cubicBezTo>
                      <a:pt x="399119" y="348528"/>
                      <a:pt x="402204" y="343011"/>
                      <a:pt x="397249" y="338033"/>
                    </a:cubicBezTo>
                    <a:cubicBezTo>
                      <a:pt x="392250" y="333056"/>
                      <a:pt x="386867" y="336299"/>
                      <a:pt x="382678" y="340375"/>
                    </a:cubicBezTo>
                    <a:cubicBezTo>
                      <a:pt x="371439" y="351344"/>
                      <a:pt x="360651" y="362762"/>
                      <a:pt x="349142" y="373438"/>
                    </a:cubicBezTo>
                    <a:cubicBezTo>
                      <a:pt x="343647" y="378550"/>
                      <a:pt x="338895" y="389586"/>
                      <a:pt x="331733" y="386636"/>
                    </a:cubicBezTo>
                    <a:cubicBezTo>
                      <a:pt x="324638" y="383730"/>
                      <a:pt x="329053" y="372402"/>
                      <a:pt x="327904" y="364834"/>
                    </a:cubicBezTo>
                    <a:cubicBezTo>
                      <a:pt x="324571" y="342695"/>
                      <a:pt x="332476" y="325961"/>
                      <a:pt x="349638" y="311592"/>
                    </a:cubicBezTo>
                    <a:cubicBezTo>
                      <a:pt x="364795" y="298890"/>
                      <a:pt x="377993" y="283823"/>
                      <a:pt x="391957" y="269701"/>
                    </a:cubicBezTo>
                    <a:cubicBezTo>
                      <a:pt x="397182" y="264409"/>
                      <a:pt x="403984" y="258147"/>
                      <a:pt x="396979" y="250918"/>
                    </a:cubicBezTo>
                    <a:cubicBezTo>
                      <a:pt x="389637" y="243350"/>
                      <a:pt x="384682" y="252134"/>
                      <a:pt x="380088" y="256526"/>
                    </a:cubicBezTo>
                    <a:cubicBezTo>
                      <a:pt x="367768" y="268350"/>
                      <a:pt x="356777" y="281751"/>
                      <a:pt x="343579" y="292449"/>
                    </a:cubicBezTo>
                    <a:cubicBezTo>
                      <a:pt x="318017" y="313146"/>
                      <a:pt x="302769" y="337200"/>
                      <a:pt x="311170" y="366073"/>
                    </a:cubicBezTo>
                    <a:close/>
                    <a:moveTo>
                      <a:pt x="266531" y="366456"/>
                    </a:moveTo>
                    <a:cubicBezTo>
                      <a:pt x="275540" y="337493"/>
                      <a:pt x="259977" y="312741"/>
                      <a:pt x="233649" y="292336"/>
                    </a:cubicBezTo>
                    <a:cubicBezTo>
                      <a:pt x="230383" y="289813"/>
                      <a:pt x="227726" y="286503"/>
                      <a:pt x="224775" y="283575"/>
                    </a:cubicBezTo>
                    <a:cubicBezTo>
                      <a:pt x="214303" y="273147"/>
                      <a:pt x="203897" y="262674"/>
                      <a:pt x="193335" y="252337"/>
                    </a:cubicBezTo>
                    <a:cubicBezTo>
                      <a:pt x="189911" y="248981"/>
                      <a:pt x="185790" y="246076"/>
                      <a:pt x="181195" y="250107"/>
                    </a:cubicBezTo>
                    <a:cubicBezTo>
                      <a:pt x="176511" y="254184"/>
                      <a:pt x="177344" y="259296"/>
                      <a:pt x="180565" y="263823"/>
                    </a:cubicBezTo>
                    <a:cubicBezTo>
                      <a:pt x="182952" y="267179"/>
                      <a:pt x="186037" y="270062"/>
                      <a:pt x="188965" y="273012"/>
                    </a:cubicBezTo>
                    <a:cubicBezTo>
                      <a:pt x="205924" y="290016"/>
                      <a:pt x="222861" y="307043"/>
                      <a:pt x="239933" y="323934"/>
                    </a:cubicBezTo>
                    <a:cubicBezTo>
                      <a:pt x="245383" y="329317"/>
                      <a:pt x="249572" y="335128"/>
                      <a:pt x="249572" y="343146"/>
                    </a:cubicBezTo>
                    <a:cubicBezTo>
                      <a:pt x="249572" y="355150"/>
                      <a:pt x="249685" y="367154"/>
                      <a:pt x="249595" y="379159"/>
                    </a:cubicBezTo>
                    <a:cubicBezTo>
                      <a:pt x="249572" y="382334"/>
                      <a:pt x="249842" y="386366"/>
                      <a:pt x="246307" y="387627"/>
                    </a:cubicBezTo>
                    <a:cubicBezTo>
                      <a:pt x="242771" y="388888"/>
                      <a:pt x="240586" y="385375"/>
                      <a:pt x="238356" y="383190"/>
                    </a:cubicBezTo>
                    <a:cubicBezTo>
                      <a:pt x="223875" y="368933"/>
                      <a:pt x="209528" y="354542"/>
                      <a:pt x="194979" y="340353"/>
                    </a:cubicBezTo>
                    <a:cubicBezTo>
                      <a:pt x="190790" y="336276"/>
                      <a:pt x="185362" y="333078"/>
                      <a:pt x="180407" y="338123"/>
                    </a:cubicBezTo>
                    <a:cubicBezTo>
                      <a:pt x="175475" y="343123"/>
                      <a:pt x="178650" y="348619"/>
                      <a:pt x="182772" y="352740"/>
                    </a:cubicBezTo>
                    <a:cubicBezTo>
                      <a:pt x="204933" y="374992"/>
                      <a:pt x="227230" y="397109"/>
                      <a:pt x="249527" y="419203"/>
                    </a:cubicBezTo>
                    <a:cubicBezTo>
                      <a:pt x="252590" y="422221"/>
                      <a:pt x="256239" y="424405"/>
                      <a:pt x="260743" y="422716"/>
                    </a:cubicBezTo>
                    <a:cubicBezTo>
                      <a:pt x="266081" y="420712"/>
                      <a:pt x="266464" y="415869"/>
                      <a:pt x="266509" y="411207"/>
                    </a:cubicBezTo>
                    <a:cubicBezTo>
                      <a:pt x="266621" y="398280"/>
                      <a:pt x="266554" y="385352"/>
                      <a:pt x="266554" y="366501"/>
                    </a:cubicBezTo>
                    <a:close/>
                    <a:moveTo>
                      <a:pt x="311103" y="228508"/>
                    </a:moveTo>
                    <a:lnTo>
                      <a:pt x="311260" y="228508"/>
                    </a:lnTo>
                    <a:cubicBezTo>
                      <a:pt x="311260" y="241886"/>
                      <a:pt x="310697" y="255287"/>
                      <a:pt x="311440" y="268620"/>
                    </a:cubicBezTo>
                    <a:cubicBezTo>
                      <a:pt x="312026" y="279363"/>
                      <a:pt x="319436" y="282764"/>
                      <a:pt x="327228" y="275602"/>
                    </a:cubicBezTo>
                    <a:cubicBezTo>
                      <a:pt x="341462" y="262494"/>
                      <a:pt x="354840" y="248463"/>
                      <a:pt x="368376" y="234589"/>
                    </a:cubicBezTo>
                    <a:cubicBezTo>
                      <a:pt x="371867" y="231008"/>
                      <a:pt x="373083" y="226211"/>
                      <a:pt x="369187" y="222157"/>
                    </a:cubicBezTo>
                    <a:cubicBezTo>
                      <a:pt x="364705" y="217473"/>
                      <a:pt x="359795" y="219297"/>
                      <a:pt x="355696" y="222968"/>
                    </a:cubicBezTo>
                    <a:cubicBezTo>
                      <a:pt x="350561" y="227585"/>
                      <a:pt x="345854" y="232697"/>
                      <a:pt x="340809" y="237405"/>
                    </a:cubicBezTo>
                    <a:cubicBezTo>
                      <a:pt x="338219" y="239837"/>
                      <a:pt x="335967" y="244409"/>
                      <a:pt x="332026" y="243013"/>
                    </a:cubicBezTo>
                    <a:cubicBezTo>
                      <a:pt x="327431" y="241368"/>
                      <a:pt x="328242" y="236076"/>
                      <a:pt x="328152" y="232112"/>
                    </a:cubicBezTo>
                    <a:cubicBezTo>
                      <a:pt x="327882" y="218734"/>
                      <a:pt x="328107" y="205356"/>
                      <a:pt x="327836" y="191978"/>
                    </a:cubicBezTo>
                    <a:cubicBezTo>
                      <a:pt x="327724" y="186077"/>
                      <a:pt x="328219" y="178532"/>
                      <a:pt x="319886" y="178307"/>
                    </a:cubicBezTo>
                    <a:cubicBezTo>
                      <a:pt x="310382" y="178059"/>
                      <a:pt x="311305" y="186234"/>
                      <a:pt x="311193" y="192518"/>
                    </a:cubicBezTo>
                    <a:cubicBezTo>
                      <a:pt x="310945" y="204500"/>
                      <a:pt x="311125" y="216504"/>
                      <a:pt x="311125" y="228486"/>
                    </a:cubicBezTo>
                    <a:close/>
                    <a:moveTo>
                      <a:pt x="266464" y="229094"/>
                    </a:moveTo>
                    <a:cubicBezTo>
                      <a:pt x="266464" y="229094"/>
                      <a:pt x="266554" y="229094"/>
                      <a:pt x="266599" y="229094"/>
                    </a:cubicBezTo>
                    <a:cubicBezTo>
                      <a:pt x="266599" y="217090"/>
                      <a:pt x="266779" y="205108"/>
                      <a:pt x="266531" y="193104"/>
                    </a:cubicBezTo>
                    <a:cubicBezTo>
                      <a:pt x="266396" y="186888"/>
                      <a:pt x="267703" y="178509"/>
                      <a:pt x="258401" y="178329"/>
                    </a:cubicBezTo>
                    <a:cubicBezTo>
                      <a:pt x="249054" y="178172"/>
                      <a:pt x="250000" y="186527"/>
                      <a:pt x="249888" y="192788"/>
                    </a:cubicBezTo>
                    <a:cubicBezTo>
                      <a:pt x="249595" y="206617"/>
                      <a:pt x="249797" y="220468"/>
                      <a:pt x="249640" y="234297"/>
                    </a:cubicBezTo>
                    <a:cubicBezTo>
                      <a:pt x="249595" y="237427"/>
                      <a:pt x="250090" y="241346"/>
                      <a:pt x="246667" y="242968"/>
                    </a:cubicBezTo>
                    <a:cubicBezTo>
                      <a:pt x="242973" y="244724"/>
                      <a:pt x="240924" y="241121"/>
                      <a:pt x="238694" y="239004"/>
                    </a:cubicBezTo>
                    <a:cubicBezTo>
                      <a:pt x="233311" y="233936"/>
                      <a:pt x="228221" y="228598"/>
                      <a:pt x="222793" y="223599"/>
                    </a:cubicBezTo>
                    <a:cubicBezTo>
                      <a:pt x="218379" y="219522"/>
                      <a:pt x="213109" y="217000"/>
                      <a:pt x="208289" y="222450"/>
                    </a:cubicBezTo>
                    <a:cubicBezTo>
                      <a:pt x="204100" y="227202"/>
                      <a:pt x="206623" y="232089"/>
                      <a:pt x="210451" y="235941"/>
                    </a:cubicBezTo>
                    <a:cubicBezTo>
                      <a:pt x="223469" y="249026"/>
                      <a:pt x="236577" y="261999"/>
                      <a:pt x="249752" y="274926"/>
                    </a:cubicBezTo>
                    <a:cubicBezTo>
                      <a:pt x="252815" y="277944"/>
                      <a:pt x="256509" y="280016"/>
                      <a:pt x="260991" y="278147"/>
                    </a:cubicBezTo>
                    <a:cubicBezTo>
                      <a:pt x="265563" y="276255"/>
                      <a:pt x="266396" y="272089"/>
                      <a:pt x="266441" y="267809"/>
                    </a:cubicBezTo>
                    <a:cubicBezTo>
                      <a:pt x="266554" y="254904"/>
                      <a:pt x="266486" y="241977"/>
                      <a:pt x="266486" y="229071"/>
                    </a:cubicBezTo>
                    <a:close/>
                  </a:path>
                </a:pathLst>
              </a:custGeom>
              <a:solidFill>
                <a:srgbClr val="A1D3D0"/>
              </a:solidFill>
              <a:ln w="0"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62F86D65-F200-E1CD-7F57-69256346DD39}"/>
                  </a:ext>
                </a:extLst>
              </p:cNvPr>
              <p:cNvSpPr/>
              <p:nvPr/>
            </p:nvSpPr>
            <p:spPr>
              <a:xfrm>
                <a:off x="3794364" y="2382899"/>
                <a:ext cx="205313" cy="105127"/>
              </a:xfrm>
              <a:custGeom>
                <a:avLst/>
                <a:gdLst>
                  <a:gd name="connsiteX0" fmla="*/ 102400 w 205313"/>
                  <a:gd name="connsiteY0" fmla="*/ 105122 h 105127"/>
                  <a:gd name="connsiteX1" fmla="*/ 24834 w 205313"/>
                  <a:gd name="connsiteY1" fmla="*/ 105099 h 105127"/>
                  <a:gd name="connsiteX2" fmla="*/ 11028 w 205313"/>
                  <a:gd name="connsiteY2" fmla="*/ 104378 h 105127"/>
                  <a:gd name="connsiteX3" fmla="*/ 37 w 205313"/>
                  <a:gd name="connsiteY3" fmla="*/ 92487 h 105127"/>
                  <a:gd name="connsiteX4" fmla="*/ 11591 w 205313"/>
                  <a:gd name="connsiteY4" fmla="*/ 82982 h 105127"/>
                  <a:gd name="connsiteX5" fmla="*/ 29474 w 205313"/>
                  <a:gd name="connsiteY5" fmla="*/ 61767 h 105127"/>
                  <a:gd name="connsiteX6" fmla="*/ 29586 w 205313"/>
                  <a:gd name="connsiteY6" fmla="*/ 16069 h 105127"/>
                  <a:gd name="connsiteX7" fmla="*/ 49563 w 205313"/>
                  <a:gd name="connsiteY7" fmla="*/ 2398 h 105127"/>
                  <a:gd name="connsiteX8" fmla="*/ 94923 w 205313"/>
                  <a:gd name="connsiteY8" fmla="*/ 1858 h 105127"/>
                  <a:gd name="connsiteX9" fmla="*/ 113639 w 205313"/>
                  <a:gd name="connsiteY9" fmla="*/ 2894 h 105127"/>
                  <a:gd name="connsiteX10" fmla="*/ 153683 w 205313"/>
                  <a:gd name="connsiteY10" fmla="*/ 2961 h 105127"/>
                  <a:gd name="connsiteX11" fmla="*/ 176205 w 205313"/>
                  <a:gd name="connsiteY11" fmla="*/ 17623 h 105127"/>
                  <a:gd name="connsiteX12" fmla="*/ 176317 w 205313"/>
                  <a:gd name="connsiteY12" fmla="*/ 67487 h 105127"/>
                  <a:gd name="connsiteX13" fmla="*/ 190259 w 205313"/>
                  <a:gd name="connsiteY13" fmla="*/ 82690 h 105127"/>
                  <a:gd name="connsiteX14" fmla="*/ 205303 w 205313"/>
                  <a:gd name="connsiteY14" fmla="*/ 93117 h 105127"/>
                  <a:gd name="connsiteX15" fmla="*/ 189673 w 205313"/>
                  <a:gd name="connsiteY15" fmla="*/ 104694 h 105127"/>
                  <a:gd name="connsiteX16" fmla="*/ 102423 w 205313"/>
                  <a:gd name="connsiteY16" fmla="*/ 104851 h 105127"/>
                  <a:gd name="connsiteX17" fmla="*/ 102423 w 205313"/>
                  <a:gd name="connsiteY17" fmla="*/ 105122 h 10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5313" h="105127">
                    <a:moveTo>
                      <a:pt x="102400" y="105122"/>
                    </a:moveTo>
                    <a:cubicBezTo>
                      <a:pt x="76545" y="105122"/>
                      <a:pt x="50689" y="105144"/>
                      <a:pt x="24834" y="105099"/>
                    </a:cubicBezTo>
                    <a:cubicBezTo>
                      <a:pt x="20217" y="105099"/>
                      <a:pt x="15555" y="105099"/>
                      <a:pt x="11028" y="104378"/>
                    </a:cubicBezTo>
                    <a:cubicBezTo>
                      <a:pt x="4474" y="103342"/>
                      <a:pt x="-481" y="99784"/>
                      <a:pt x="37" y="92487"/>
                    </a:cubicBezTo>
                    <a:cubicBezTo>
                      <a:pt x="510" y="85865"/>
                      <a:pt x="5645" y="82352"/>
                      <a:pt x="11591" y="82982"/>
                    </a:cubicBezTo>
                    <a:cubicBezTo>
                      <a:pt x="28685" y="84807"/>
                      <a:pt x="30127" y="75055"/>
                      <a:pt x="29474" y="61767"/>
                    </a:cubicBezTo>
                    <a:cubicBezTo>
                      <a:pt x="28730" y="46564"/>
                      <a:pt x="28911" y="31272"/>
                      <a:pt x="29586" y="16069"/>
                    </a:cubicBezTo>
                    <a:cubicBezTo>
                      <a:pt x="30217" y="2061"/>
                      <a:pt x="36748" y="-2737"/>
                      <a:pt x="49563" y="2398"/>
                    </a:cubicBezTo>
                    <a:cubicBezTo>
                      <a:pt x="65126" y="8637"/>
                      <a:pt x="79810" y="9515"/>
                      <a:pt x="94923" y="1858"/>
                    </a:cubicBezTo>
                    <a:cubicBezTo>
                      <a:pt x="101161" y="-1318"/>
                      <a:pt x="107648" y="-57"/>
                      <a:pt x="113639" y="2894"/>
                    </a:cubicBezTo>
                    <a:cubicBezTo>
                      <a:pt x="127039" y="9470"/>
                      <a:pt x="139989" y="8637"/>
                      <a:pt x="153683" y="2961"/>
                    </a:cubicBezTo>
                    <a:cubicBezTo>
                      <a:pt x="168728" y="-3300"/>
                      <a:pt x="175619" y="1407"/>
                      <a:pt x="176205" y="17623"/>
                    </a:cubicBezTo>
                    <a:cubicBezTo>
                      <a:pt x="176790" y="34222"/>
                      <a:pt x="176745" y="50866"/>
                      <a:pt x="176317" y="67487"/>
                    </a:cubicBezTo>
                    <a:cubicBezTo>
                      <a:pt x="176047" y="77622"/>
                      <a:pt x="178862" y="83455"/>
                      <a:pt x="190259" y="82690"/>
                    </a:cubicBezTo>
                    <a:cubicBezTo>
                      <a:pt x="197668" y="82194"/>
                      <a:pt x="204988" y="84063"/>
                      <a:pt x="205303" y="93117"/>
                    </a:cubicBezTo>
                    <a:cubicBezTo>
                      <a:pt x="205641" y="103410"/>
                      <a:pt x="196993" y="104604"/>
                      <a:pt x="189673" y="104694"/>
                    </a:cubicBezTo>
                    <a:cubicBezTo>
                      <a:pt x="160597" y="105076"/>
                      <a:pt x="131499" y="104851"/>
                      <a:pt x="102423" y="104851"/>
                    </a:cubicBezTo>
                    <a:cubicBezTo>
                      <a:pt x="102423" y="104941"/>
                      <a:pt x="102423" y="105031"/>
                      <a:pt x="102423" y="105122"/>
                    </a:cubicBezTo>
                    <a:close/>
                  </a:path>
                </a:pathLst>
              </a:custGeom>
              <a:solidFill>
                <a:srgbClr val="08BCB3"/>
              </a:solidFill>
              <a:ln w="0"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08A3B52E-5796-B14A-307F-661EEF72A7ED}"/>
                  </a:ext>
                </a:extLst>
              </p:cNvPr>
              <p:cNvSpPr/>
              <p:nvPr/>
            </p:nvSpPr>
            <p:spPr>
              <a:xfrm>
                <a:off x="3096584" y="2219451"/>
                <a:ext cx="432440" cy="83321"/>
              </a:xfrm>
              <a:custGeom>
                <a:avLst/>
                <a:gdLst>
                  <a:gd name="connsiteX0" fmla="*/ 293839 w 432440"/>
                  <a:gd name="connsiteY0" fmla="*/ 52470 h 83321"/>
                  <a:gd name="connsiteX1" fmla="*/ 174607 w 432440"/>
                  <a:gd name="connsiteY1" fmla="*/ 52470 h 83321"/>
                  <a:gd name="connsiteX2" fmla="*/ 163526 w 432440"/>
                  <a:gd name="connsiteY2" fmla="*/ 52718 h 83321"/>
                  <a:gd name="connsiteX3" fmla="*/ 158053 w 432440"/>
                  <a:gd name="connsiteY3" fmla="*/ 55871 h 83321"/>
                  <a:gd name="connsiteX4" fmla="*/ 163729 w 432440"/>
                  <a:gd name="connsiteY4" fmla="*/ 60173 h 83321"/>
                  <a:gd name="connsiteX5" fmla="*/ 184336 w 432440"/>
                  <a:gd name="connsiteY5" fmla="*/ 72628 h 83321"/>
                  <a:gd name="connsiteX6" fmla="*/ 161026 w 432440"/>
                  <a:gd name="connsiteY6" fmla="*/ 82920 h 83321"/>
                  <a:gd name="connsiteX7" fmla="*/ 58416 w 432440"/>
                  <a:gd name="connsiteY7" fmla="*/ 83033 h 83321"/>
                  <a:gd name="connsiteX8" fmla="*/ 40758 w 432440"/>
                  <a:gd name="connsiteY8" fmla="*/ 72312 h 83321"/>
                  <a:gd name="connsiteX9" fmla="*/ 57537 w 432440"/>
                  <a:gd name="connsiteY9" fmla="*/ 60331 h 83321"/>
                  <a:gd name="connsiteX10" fmla="*/ 66614 w 432440"/>
                  <a:gd name="connsiteY10" fmla="*/ 56637 h 83321"/>
                  <a:gd name="connsiteX11" fmla="*/ 56636 w 432440"/>
                  <a:gd name="connsiteY11" fmla="*/ 52561 h 83321"/>
                  <a:gd name="connsiteX12" fmla="*/ 15038 w 432440"/>
                  <a:gd name="connsiteY12" fmla="*/ 52268 h 83321"/>
                  <a:gd name="connsiteX13" fmla="*/ 16 w 432440"/>
                  <a:gd name="connsiteY13" fmla="*/ 40196 h 83321"/>
                  <a:gd name="connsiteX14" fmla="*/ 15038 w 432440"/>
                  <a:gd name="connsiteY14" fmla="*/ 29791 h 83321"/>
                  <a:gd name="connsiteX15" fmla="*/ 55240 w 432440"/>
                  <a:gd name="connsiteY15" fmla="*/ 29813 h 83321"/>
                  <a:gd name="connsiteX16" fmla="*/ 69857 w 432440"/>
                  <a:gd name="connsiteY16" fmla="*/ 16458 h 83321"/>
                  <a:gd name="connsiteX17" fmla="*/ 90397 w 432440"/>
                  <a:gd name="connsiteY17" fmla="*/ 872 h 83321"/>
                  <a:gd name="connsiteX18" fmla="*/ 135351 w 432440"/>
                  <a:gd name="connsiteY18" fmla="*/ 444 h 83321"/>
                  <a:gd name="connsiteX19" fmla="*/ 154540 w 432440"/>
                  <a:gd name="connsiteY19" fmla="*/ 14904 h 83321"/>
                  <a:gd name="connsiteX20" fmla="*/ 172084 w 432440"/>
                  <a:gd name="connsiteY20" fmla="*/ 29926 h 83321"/>
                  <a:gd name="connsiteX21" fmla="*/ 406404 w 432440"/>
                  <a:gd name="connsiteY21" fmla="*/ 29768 h 83321"/>
                  <a:gd name="connsiteX22" fmla="*/ 418881 w 432440"/>
                  <a:gd name="connsiteY22" fmla="*/ 29791 h 83321"/>
                  <a:gd name="connsiteX23" fmla="*/ 432440 w 432440"/>
                  <a:gd name="connsiteY23" fmla="*/ 41277 h 83321"/>
                  <a:gd name="connsiteX24" fmla="*/ 418611 w 432440"/>
                  <a:gd name="connsiteY24" fmla="*/ 52470 h 83321"/>
                  <a:gd name="connsiteX25" fmla="*/ 293816 w 432440"/>
                  <a:gd name="connsiteY25" fmla="*/ 52425 h 83321"/>
                  <a:gd name="connsiteX26" fmla="*/ 293816 w 432440"/>
                  <a:gd name="connsiteY26" fmla="*/ 52470 h 8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440" h="83321">
                    <a:moveTo>
                      <a:pt x="293839" y="52470"/>
                    </a:moveTo>
                    <a:cubicBezTo>
                      <a:pt x="254087" y="52470"/>
                      <a:pt x="214336" y="52470"/>
                      <a:pt x="174607" y="52470"/>
                    </a:cubicBezTo>
                    <a:cubicBezTo>
                      <a:pt x="170913" y="52470"/>
                      <a:pt x="167220" y="52515"/>
                      <a:pt x="163526" y="52718"/>
                    </a:cubicBezTo>
                    <a:cubicBezTo>
                      <a:pt x="161229" y="52853"/>
                      <a:pt x="158346" y="53101"/>
                      <a:pt x="158053" y="55871"/>
                    </a:cubicBezTo>
                    <a:cubicBezTo>
                      <a:pt x="157625" y="59745"/>
                      <a:pt x="161049" y="59903"/>
                      <a:pt x="163729" y="60173"/>
                    </a:cubicBezTo>
                    <a:cubicBezTo>
                      <a:pt x="172738" y="61074"/>
                      <a:pt x="185237" y="59655"/>
                      <a:pt x="184336" y="72628"/>
                    </a:cubicBezTo>
                    <a:cubicBezTo>
                      <a:pt x="183391" y="86614"/>
                      <a:pt x="170035" y="82830"/>
                      <a:pt x="161026" y="82920"/>
                    </a:cubicBezTo>
                    <a:cubicBezTo>
                      <a:pt x="126838" y="83281"/>
                      <a:pt x="92627" y="83078"/>
                      <a:pt x="58416" y="83033"/>
                    </a:cubicBezTo>
                    <a:cubicBezTo>
                      <a:pt x="50398" y="83033"/>
                      <a:pt x="41164" y="83191"/>
                      <a:pt x="40758" y="72312"/>
                    </a:cubicBezTo>
                    <a:cubicBezTo>
                      <a:pt x="40353" y="61457"/>
                      <a:pt x="49474" y="61074"/>
                      <a:pt x="57537" y="60331"/>
                    </a:cubicBezTo>
                    <a:cubicBezTo>
                      <a:pt x="60961" y="60015"/>
                      <a:pt x="66704" y="61389"/>
                      <a:pt x="66614" y="56637"/>
                    </a:cubicBezTo>
                    <a:cubicBezTo>
                      <a:pt x="66501" y="50804"/>
                      <a:pt x="60330" y="52651"/>
                      <a:pt x="56636" y="52561"/>
                    </a:cubicBezTo>
                    <a:cubicBezTo>
                      <a:pt x="42785" y="52245"/>
                      <a:pt x="28912" y="52515"/>
                      <a:pt x="15038" y="52268"/>
                    </a:cubicBezTo>
                    <a:cubicBezTo>
                      <a:pt x="7088" y="52133"/>
                      <a:pt x="-390" y="50286"/>
                      <a:pt x="16" y="40196"/>
                    </a:cubicBezTo>
                    <a:cubicBezTo>
                      <a:pt x="399" y="30804"/>
                      <a:pt x="7696" y="29836"/>
                      <a:pt x="15038" y="29791"/>
                    </a:cubicBezTo>
                    <a:cubicBezTo>
                      <a:pt x="28439" y="29701"/>
                      <a:pt x="41862" y="29385"/>
                      <a:pt x="55240" y="29813"/>
                    </a:cubicBezTo>
                    <a:cubicBezTo>
                      <a:pt x="64969" y="30129"/>
                      <a:pt x="69226" y="26795"/>
                      <a:pt x="69857" y="16458"/>
                    </a:cubicBezTo>
                    <a:cubicBezTo>
                      <a:pt x="70825" y="962"/>
                      <a:pt x="74924" y="-479"/>
                      <a:pt x="90397" y="872"/>
                    </a:cubicBezTo>
                    <a:cubicBezTo>
                      <a:pt x="105306" y="2156"/>
                      <a:pt x="120667" y="2652"/>
                      <a:pt x="135351" y="444"/>
                    </a:cubicBezTo>
                    <a:cubicBezTo>
                      <a:pt x="148594" y="-1538"/>
                      <a:pt x="154315" y="3080"/>
                      <a:pt x="154540" y="14904"/>
                    </a:cubicBezTo>
                    <a:cubicBezTo>
                      <a:pt x="154787" y="27471"/>
                      <a:pt x="160936" y="29971"/>
                      <a:pt x="172084" y="29926"/>
                    </a:cubicBezTo>
                    <a:cubicBezTo>
                      <a:pt x="250191" y="29588"/>
                      <a:pt x="328298" y="29746"/>
                      <a:pt x="406404" y="29768"/>
                    </a:cubicBezTo>
                    <a:cubicBezTo>
                      <a:pt x="410571" y="29768"/>
                      <a:pt x="414715" y="29903"/>
                      <a:pt x="418881" y="29791"/>
                    </a:cubicBezTo>
                    <a:cubicBezTo>
                      <a:pt x="426854" y="29588"/>
                      <a:pt x="432507" y="31840"/>
                      <a:pt x="432440" y="41277"/>
                    </a:cubicBezTo>
                    <a:cubicBezTo>
                      <a:pt x="432395" y="50849"/>
                      <a:pt x="426426" y="52493"/>
                      <a:pt x="418611" y="52470"/>
                    </a:cubicBezTo>
                    <a:cubicBezTo>
                      <a:pt x="377013" y="52403"/>
                      <a:pt x="335415" y="52425"/>
                      <a:pt x="293816" y="52425"/>
                    </a:cubicBezTo>
                    <a:lnTo>
                      <a:pt x="293816" y="52470"/>
                    </a:lnTo>
                    <a:close/>
                  </a:path>
                </a:pathLst>
              </a:custGeom>
              <a:solidFill>
                <a:srgbClr val="08BCB3"/>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A8A065C5-73AB-3557-CCCE-6D0937831B54}"/>
                  </a:ext>
                </a:extLst>
              </p:cNvPr>
              <p:cNvSpPr/>
              <p:nvPr/>
            </p:nvSpPr>
            <p:spPr>
              <a:xfrm>
                <a:off x="3607916" y="2219542"/>
                <a:ext cx="432550" cy="82974"/>
              </a:xfrm>
              <a:custGeom>
                <a:avLst/>
                <a:gdLst>
                  <a:gd name="connsiteX0" fmla="*/ 308893 w 432550"/>
                  <a:gd name="connsiteY0" fmla="*/ 52379 h 82974"/>
                  <a:gd name="connsiteX1" fmla="*/ 202048 w 432550"/>
                  <a:gd name="connsiteY1" fmla="*/ 52515 h 82974"/>
                  <a:gd name="connsiteX2" fmla="*/ 191147 w 432550"/>
                  <a:gd name="connsiteY2" fmla="*/ 56839 h 82974"/>
                  <a:gd name="connsiteX3" fmla="*/ 201732 w 432550"/>
                  <a:gd name="connsiteY3" fmla="*/ 60330 h 82974"/>
                  <a:gd name="connsiteX4" fmla="*/ 217002 w 432550"/>
                  <a:gd name="connsiteY4" fmla="*/ 72447 h 82974"/>
                  <a:gd name="connsiteX5" fmla="*/ 200449 w 432550"/>
                  <a:gd name="connsiteY5" fmla="*/ 82964 h 82974"/>
                  <a:gd name="connsiteX6" fmla="*/ 89437 w 432550"/>
                  <a:gd name="connsiteY6" fmla="*/ 82964 h 82974"/>
                  <a:gd name="connsiteX7" fmla="*/ 73334 w 432550"/>
                  <a:gd name="connsiteY7" fmla="*/ 71996 h 82974"/>
                  <a:gd name="connsiteX8" fmla="*/ 89145 w 432550"/>
                  <a:gd name="connsiteY8" fmla="*/ 60420 h 82974"/>
                  <a:gd name="connsiteX9" fmla="*/ 93311 w 432550"/>
                  <a:gd name="connsiteY9" fmla="*/ 60262 h 82974"/>
                  <a:gd name="connsiteX10" fmla="*/ 101825 w 432550"/>
                  <a:gd name="connsiteY10" fmla="*/ 56006 h 82974"/>
                  <a:gd name="connsiteX11" fmla="*/ 92568 w 432550"/>
                  <a:gd name="connsiteY11" fmla="*/ 52492 h 82974"/>
                  <a:gd name="connsiteX12" fmla="*/ 16241 w 432550"/>
                  <a:gd name="connsiteY12" fmla="*/ 52379 h 82974"/>
                  <a:gd name="connsiteX13" fmla="*/ 2 w 432550"/>
                  <a:gd name="connsiteY13" fmla="*/ 40803 h 82974"/>
                  <a:gd name="connsiteX14" fmla="*/ 16714 w 432550"/>
                  <a:gd name="connsiteY14" fmla="*/ 29700 h 82974"/>
                  <a:gd name="connsiteX15" fmla="*/ 90248 w 432550"/>
                  <a:gd name="connsiteY15" fmla="*/ 29790 h 82974"/>
                  <a:gd name="connsiteX16" fmla="*/ 104482 w 432550"/>
                  <a:gd name="connsiteY16" fmla="*/ 16277 h 82974"/>
                  <a:gd name="connsiteX17" fmla="*/ 124054 w 432550"/>
                  <a:gd name="connsiteY17" fmla="*/ 984 h 82974"/>
                  <a:gd name="connsiteX18" fmla="*/ 168783 w 432550"/>
                  <a:gd name="connsiteY18" fmla="*/ 421 h 82974"/>
                  <a:gd name="connsiteX19" fmla="*/ 187544 w 432550"/>
                  <a:gd name="connsiteY19" fmla="*/ 13754 h 82974"/>
                  <a:gd name="connsiteX20" fmla="*/ 206710 w 432550"/>
                  <a:gd name="connsiteY20" fmla="*/ 29857 h 82974"/>
                  <a:gd name="connsiteX21" fmla="*/ 409296 w 432550"/>
                  <a:gd name="connsiteY21" fmla="*/ 29700 h 82974"/>
                  <a:gd name="connsiteX22" fmla="*/ 423147 w 432550"/>
                  <a:gd name="connsiteY22" fmla="*/ 30218 h 82974"/>
                  <a:gd name="connsiteX23" fmla="*/ 432539 w 432550"/>
                  <a:gd name="connsiteY23" fmla="*/ 40375 h 82974"/>
                  <a:gd name="connsiteX24" fmla="*/ 424003 w 432550"/>
                  <a:gd name="connsiteY24" fmla="*/ 51321 h 82974"/>
                  <a:gd name="connsiteX25" fmla="*/ 410219 w 432550"/>
                  <a:gd name="connsiteY25" fmla="*/ 52334 h 82974"/>
                  <a:gd name="connsiteX26" fmla="*/ 308915 w 432550"/>
                  <a:gd name="connsiteY26" fmla="*/ 52379 h 8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550" h="82974">
                    <a:moveTo>
                      <a:pt x="308893" y="52379"/>
                    </a:moveTo>
                    <a:cubicBezTo>
                      <a:pt x="273285" y="52379"/>
                      <a:pt x="237655" y="52289"/>
                      <a:pt x="202048" y="52515"/>
                    </a:cubicBezTo>
                    <a:cubicBezTo>
                      <a:pt x="198061" y="52537"/>
                      <a:pt x="190989" y="50082"/>
                      <a:pt x="191147" y="56839"/>
                    </a:cubicBezTo>
                    <a:cubicBezTo>
                      <a:pt x="191260" y="61816"/>
                      <a:pt x="197904" y="59902"/>
                      <a:pt x="201732" y="60330"/>
                    </a:cubicBezTo>
                    <a:cubicBezTo>
                      <a:pt x="209525" y="61186"/>
                      <a:pt x="217566" y="62514"/>
                      <a:pt x="217002" y="72447"/>
                    </a:cubicBezTo>
                    <a:cubicBezTo>
                      <a:pt x="216439" y="82334"/>
                      <a:pt x="208174" y="82942"/>
                      <a:pt x="200449" y="82964"/>
                    </a:cubicBezTo>
                    <a:cubicBezTo>
                      <a:pt x="163445" y="82964"/>
                      <a:pt x="126441" y="82987"/>
                      <a:pt x="89437" y="82964"/>
                    </a:cubicBezTo>
                    <a:cubicBezTo>
                      <a:pt x="81622" y="82964"/>
                      <a:pt x="73469" y="81928"/>
                      <a:pt x="73334" y="71996"/>
                    </a:cubicBezTo>
                    <a:cubicBezTo>
                      <a:pt x="73199" y="62109"/>
                      <a:pt x="81420" y="60983"/>
                      <a:pt x="89145" y="60420"/>
                    </a:cubicBezTo>
                    <a:cubicBezTo>
                      <a:pt x="90519" y="60330"/>
                      <a:pt x="91937" y="60487"/>
                      <a:pt x="93311" y="60262"/>
                    </a:cubicBezTo>
                    <a:cubicBezTo>
                      <a:pt x="96645" y="59699"/>
                      <a:pt x="102230" y="61276"/>
                      <a:pt x="101825" y="56006"/>
                    </a:cubicBezTo>
                    <a:cubicBezTo>
                      <a:pt x="101464" y="51276"/>
                      <a:pt x="96014" y="52515"/>
                      <a:pt x="92568" y="52492"/>
                    </a:cubicBezTo>
                    <a:cubicBezTo>
                      <a:pt x="67118" y="52334"/>
                      <a:pt x="41691" y="52379"/>
                      <a:pt x="16241" y="52379"/>
                    </a:cubicBezTo>
                    <a:cubicBezTo>
                      <a:pt x="8043" y="52379"/>
                      <a:pt x="-155" y="52582"/>
                      <a:pt x="2" y="40803"/>
                    </a:cubicBezTo>
                    <a:cubicBezTo>
                      <a:pt x="182" y="28889"/>
                      <a:pt x="8763" y="29722"/>
                      <a:pt x="16714" y="29700"/>
                    </a:cubicBezTo>
                    <a:cubicBezTo>
                      <a:pt x="41218" y="29632"/>
                      <a:pt x="65744" y="29384"/>
                      <a:pt x="90248" y="29790"/>
                    </a:cubicBezTo>
                    <a:cubicBezTo>
                      <a:pt x="100135" y="29947"/>
                      <a:pt x="104302" y="26704"/>
                      <a:pt x="104482" y="16277"/>
                    </a:cubicBezTo>
                    <a:cubicBezTo>
                      <a:pt x="104752" y="-52"/>
                      <a:pt x="107207" y="-480"/>
                      <a:pt x="124054" y="984"/>
                    </a:cubicBezTo>
                    <a:cubicBezTo>
                      <a:pt x="138873" y="2268"/>
                      <a:pt x="154143" y="2561"/>
                      <a:pt x="168783" y="421"/>
                    </a:cubicBezTo>
                    <a:cubicBezTo>
                      <a:pt x="181102" y="-1381"/>
                      <a:pt x="187634" y="2516"/>
                      <a:pt x="187544" y="13754"/>
                    </a:cubicBezTo>
                    <a:cubicBezTo>
                      <a:pt x="187408" y="28326"/>
                      <a:pt x="194773" y="29925"/>
                      <a:pt x="206710" y="29857"/>
                    </a:cubicBezTo>
                    <a:cubicBezTo>
                      <a:pt x="274231" y="29475"/>
                      <a:pt x="341775" y="29677"/>
                      <a:pt x="409296" y="29700"/>
                    </a:cubicBezTo>
                    <a:cubicBezTo>
                      <a:pt x="413913" y="29700"/>
                      <a:pt x="418575" y="29677"/>
                      <a:pt x="423147" y="30218"/>
                    </a:cubicBezTo>
                    <a:cubicBezTo>
                      <a:pt x="428913" y="30916"/>
                      <a:pt x="432314" y="34384"/>
                      <a:pt x="432539" y="40375"/>
                    </a:cubicBezTo>
                    <a:cubicBezTo>
                      <a:pt x="432764" y="46344"/>
                      <a:pt x="429611" y="50195"/>
                      <a:pt x="424003" y="51321"/>
                    </a:cubicBezTo>
                    <a:cubicBezTo>
                      <a:pt x="419521" y="52222"/>
                      <a:pt x="414836" y="52312"/>
                      <a:pt x="410219" y="52334"/>
                    </a:cubicBezTo>
                    <a:cubicBezTo>
                      <a:pt x="376459" y="52402"/>
                      <a:pt x="342676" y="52379"/>
                      <a:pt x="308915" y="52379"/>
                    </a:cubicBezTo>
                    <a:close/>
                  </a:path>
                </a:pathLst>
              </a:custGeom>
              <a:solidFill>
                <a:srgbClr val="08BCB3"/>
              </a:solidFill>
              <a:ln w="0" cap="flat">
                <a:noFill/>
                <a:prstDash val="solid"/>
                <a:miter/>
              </a:ln>
            </p:spPr>
            <p:txBody>
              <a:bodyPr rtlCol="0" anchor="ctr"/>
              <a:lstStyle/>
              <a:p>
                <a:endParaRPr lang="en-US" sz="1641"/>
              </a:p>
            </p:txBody>
          </p:sp>
          <p:sp>
            <p:nvSpPr>
              <p:cNvPr id="30" name="Freeform: Shape 29">
                <a:extLst>
                  <a:ext uri="{FF2B5EF4-FFF2-40B4-BE49-F238E27FC236}">
                    <a16:creationId xmlns:a16="http://schemas.microsoft.com/office/drawing/2014/main" id="{174C8A0B-41A2-3324-9937-03EB670A82DB}"/>
                  </a:ext>
                </a:extLst>
              </p:cNvPr>
              <p:cNvSpPr/>
              <p:nvPr/>
            </p:nvSpPr>
            <p:spPr>
              <a:xfrm>
                <a:off x="3229951" y="2414099"/>
                <a:ext cx="204617" cy="104697"/>
              </a:xfrm>
              <a:custGeom>
                <a:avLst/>
                <a:gdLst>
                  <a:gd name="connsiteX0" fmla="*/ 101757 w 204617"/>
                  <a:gd name="connsiteY0" fmla="*/ 104687 h 104697"/>
                  <a:gd name="connsiteX1" fmla="*/ 22705 w 204617"/>
                  <a:gd name="connsiteY1" fmla="*/ 104687 h 104697"/>
                  <a:gd name="connsiteX2" fmla="*/ 11624 w 204617"/>
                  <a:gd name="connsiteY2" fmla="*/ 104282 h 104697"/>
                  <a:gd name="connsiteX3" fmla="*/ 3 w 204617"/>
                  <a:gd name="connsiteY3" fmla="*/ 92885 h 104697"/>
                  <a:gd name="connsiteX4" fmla="*/ 11737 w 204617"/>
                  <a:gd name="connsiteY4" fmla="*/ 82345 h 104697"/>
                  <a:gd name="connsiteX5" fmla="*/ 30137 w 204617"/>
                  <a:gd name="connsiteY5" fmla="*/ 61805 h 104697"/>
                  <a:gd name="connsiteX6" fmla="*/ 30115 w 204617"/>
                  <a:gd name="connsiteY6" fmla="*/ 14666 h 104697"/>
                  <a:gd name="connsiteX7" fmla="*/ 47997 w 204617"/>
                  <a:gd name="connsiteY7" fmla="*/ 1874 h 104697"/>
                  <a:gd name="connsiteX8" fmla="*/ 94505 w 204617"/>
                  <a:gd name="connsiteY8" fmla="*/ 1851 h 104697"/>
                  <a:gd name="connsiteX9" fmla="*/ 116036 w 204617"/>
                  <a:gd name="connsiteY9" fmla="*/ 3540 h 104697"/>
                  <a:gd name="connsiteX10" fmla="*/ 150495 w 204617"/>
                  <a:gd name="connsiteY10" fmla="*/ 3586 h 104697"/>
                  <a:gd name="connsiteX11" fmla="*/ 175134 w 204617"/>
                  <a:gd name="connsiteY11" fmla="*/ 20792 h 104697"/>
                  <a:gd name="connsiteX12" fmla="*/ 175044 w 204617"/>
                  <a:gd name="connsiteY12" fmla="*/ 67931 h 104697"/>
                  <a:gd name="connsiteX13" fmla="*/ 188377 w 204617"/>
                  <a:gd name="connsiteY13" fmla="*/ 82120 h 104697"/>
                  <a:gd name="connsiteX14" fmla="*/ 204616 w 204617"/>
                  <a:gd name="connsiteY14" fmla="*/ 92885 h 104697"/>
                  <a:gd name="connsiteX15" fmla="*/ 187724 w 204617"/>
                  <a:gd name="connsiteY15" fmla="*/ 104620 h 104697"/>
                  <a:gd name="connsiteX16" fmla="*/ 101735 w 204617"/>
                  <a:gd name="connsiteY16" fmla="*/ 104665 h 1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617" h="104697">
                    <a:moveTo>
                      <a:pt x="101757" y="104687"/>
                    </a:moveTo>
                    <a:cubicBezTo>
                      <a:pt x="75406" y="104687"/>
                      <a:pt x="49056" y="104710"/>
                      <a:pt x="22705" y="104687"/>
                    </a:cubicBezTo>
                    <a:cubicBezTo>
                      <a:pt x="19011" y="104687"/>
                      <a:pt x="15273" y="104732"/>
                      <a:pt x="11624" y="104282"/>
                    </a:cubicBezTo>
                    <a:cubicBezTo>
                      <a:pt x="4957" y="103471"/>
                      <a:pt x="138" y="100138"/>
                      <a:pt x="3" y="92885"/>
                    </a:cubicBezTo>
                    <a:cubicBezTo>
                      <a:pt x="-133" y="85228"/>
                      <a:pt x="5115" y="81602"/>
                      <a:pt x="11737" y="82345"/>
                    </a:cubicBezTo>
                    <a:cubicBezTo>
                      <a:pt x="28245" y="84237"/>
                      <a:pt x="30993" y="75791"/>
                      <a:pt x="30137" y="61805"/>
                    </a:cubicBezTo>
                    <a:cubicBezTo>
                      <a:pt x="29191" y="46152"/>
                      <a:pt x="29619" y="30364"/>
                      <a:pt x="30115" y="14666"/>
                    </a:cubicBezTo>
                    <a:cubicBezTo>
                      <a:pt x="30520" y="1829"/>
                      <a:pt x="36241" y="-2856"/>
                      <a:pt x="47997" y="1874"/>
                    </a:cubicBezTo>
                    <a:cubicBezTo>
                      <a:pt x="63898" y="8270"/>
                      <a:pt x="78785" y="9486"/>
                      <a:pt x="94505" y="1851"/>
                    </a:cubicBezTo>
                    <a:cubicBezTo>
                      <a:pt x="101465" y="-1550"/>
                      <a:pt x="109392" y="162"/>
                      <a:pt x="116036" y="3540"/>
                    </a:cubicBezTo>
                    <a:cubicBezTo>
                      <a:pt x="127748" y="9464"/>
                      <a:pt x="138513" y="8383"/>
                      <a:pt x="150495" y="3586"/>
                    </a:cubicBezTo>
                    <a:cubicBezTo>
                      <a:pt x="169188" y="-3869"/>
                      <a:pt x="174999" y="725"/>
                      <a:pt x="175134" y="20792"/>
                    </a:cubicBezTo>
                    <a:cubicBezTo>
                      <a:pt x="175247" y="36513"/>
                      <a:pt x="175517" y="52233"/>
                      <a:pt x="175044" y="67931"/>
                    </a:cubicBezTo>
                    <a:cubicBezTo>
                      <a:pt x="174751" y="77706"/>
                      <a:pt x="177769" y="82751"/>
                      <a:pt x="188377" y="82120"/>
                    </a:cubicBezTo>
                    <a:cubicBezTo>
                      <a:pt x="196147" y="81647"/>
                      <a:pt x="204458" y="83111"/>
                      <a:pt x="204616" y="92885"/>
                    </a:cubicBezTo>
                    <a:cubicBezTo>
                      <a:pt x="204773" y="103583"/>
                      <a:pt x="195990" y="104597"/>
                      <a:pt x="187724" y="104620"/>
                    </a:cubicBezTo>
                    <a:cubicBezTo>
                      <a:pt x="159053" y="104710"/>
                      <a:pt x="130405" y="104642"/>
                      <a:pt x="101735" y="104665"/>
                    </a:cubicBezTo>
                    <a:close/>
                  </a:path>
                </a:pathLst>
              </a:custGeom>
              <a:solidFill>
                <a:srgbClr val="08BCB3"/>
              </a:solidFill>
              <a:ln w="0" cap="flat">
                <a:noFill/>
                <a:prstDash val="solid"/>
                <a:miter/>
              </a:ln>
            </p:spPr>
            <p:txBody>
              <a:bodyPr rtlCol="0" anchor="ctr"/>
              <a:lstStyle/>
              <a:p>
                <a:endParaRPr lang="en-US" sz="1641"/>
              </a:p>
            </p:txBody>
          </p:sp>
        </p:grpSp>
        <p:pic>
          <p:nvPicPr>
            <p:cNvPr id="25" name="Graphic 24">
              <a:extLst>
                <a:ext uri="{FF2B5EF4-FFF2-40B4-BE49-F238E27FC236}">
                  <a16:creationId xmlns:a16="http://schemas.microsoft.com/office/drawing/2014/main" id="{E3AA65B4-EC1E-32F8-43D6-D8AC55CDC52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937656" y="1801327"/>
              <a:ext cx="317608" cy="340080"/>
            </a:xfrm>
            <a:prstGeom prst="rect">
              <a:avLst/>
            </a:prstGeom>
          </p:spPr>
        </p:pic>
      </p:grpSp>
      <p:sp>
        <p:nvSpPr>
          <p:cNvPr id="31" name="Isosceles Triangle 30">
            <a:extLst>
              <a:ext uri="{FF2B5EF4-FFF2-40B4-BE49-F238E27FC236}">
                <a16:creationId xmlns:a16="http://schemas.microsoft.com/office/drawing/2014/main" id="{08F352EF-2227-934B-5DBF-6D56D728A68A}"/>
              </a:ext>
            </a:extLst>
          </p:cNvPr>
          <p:cNvSpPr/>
          <p:nvPr/>
        </p:nvSpPr>
        <p:spPr>
          <a:xfrm rot="10800000">
            <a:off x="5922465" y="1799456"/>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47" name="TextBox 46">
            <a:extLst>
              <a:ext uri="{FF2B5EF4-FFF2-40B4-BE49-F238E27FC236}">
                <a16:creationId xmlns:a16="http://schemas.microsoft.com/office/drawing/2014/main" id="{698F07B5-24A9-7716-6CDD-CB7BAF2B66BC}"/>
              </a:ext>
            </a:extLst>
          </p:cNvPr>
          <p:cNvSpPr txBox="1"/>
          <p:nvPr/>
        </p:nvSpPr>
        <p:spPr>
          <a:xfrm>
            <a:off x="5247720" y="1101264"/>
            <a:ext cx="2275493" cy="434853"/>
          </a:xfrm>
          <a:prstGeom prst="rect">
            <a:avLst/>
          </a:prstGeom>
          <a:noFill/>
        </p:spPr>
        <p:txBody>
          <a:bodyPr wrap="square">
            <a:spAutoFit/>
          </a:bodyPr>
          <a:lstStyle/>
          <a:p>
            <a:r>
              <a:rPr lang="es-CO" sz="1094" dirty="0">
                <a:solidFill>
                  <a:schemeClr val="tx1">
                    <a:lumMod val="85000"/>
                    <a:lumOff val="15000"/>
                  </a:schemeClr>
                </a:solidFill>
                <a:latin typeface="Avenir Next LT Pro" panose="020B0504020202020204" pitchFamily="34" charset="0"/>
                <a:ea typeface="Noto Sans JP" panose="020B0500000000000000" pitchFamily="34" charset="-128"/>
              </a:rPr>
              <a:t>Gestión inadecuada de residuos</a:t>
            </a:r>
            <a:br>
              <a:rPr lang="es-CO" sz="1094" dirty="0">
                <a:solidFill>
                  <a:schemeClr val="tx1">
                    <a:lumMod val="85000"/>
                    <a:lumOff val="15000"/>
                  </a:schemeClr>
                </a:solidFill>
                <a:latin typeface="Avenir Next LT Pro" panose="020B0504020202020204" pitchFamily="34" charset="0"/>
                <a:ea typeface="Noto Sans JP" panose="020B0500000000000000" pitchFamily="34" charset="-128"/>
              </a:rPr>
            </a:br>
            <a:r>
              <a:rPr lang="es-CO" sz="1094" dirty="0">
                <a:solidFill>
                  <a:schemeClr val="tx1">
                    <a:lumMod val="85000"/>
                    <a:lumOff val="15000"/>
                  </a:schemeClr>
                </a:solidFill>
                <a:latin typeface="Avenir Next LT Pro" panose="020B0504020202020204" pitchFamily="34" charset="0"/>
                <a:ea typeface="Noto Sans JP" panose="020B0500000000000000" pitchFamily="34" charset="-128"/>
              </a:rPr>
              <a:t>Quema y botaderos al aire libre</a:t>
            </a:r>
            <a:endParaRPr lang="en-US" sz="1094" dirty="0">
              <a:solidFill>
                <a:schemeClr val="tx1">
                  <a:lumMod val="85000"/>
                  <a:lumOff val="15000"/>
                </a:schemeClr>
              </a:solidFill>
              <a:latin typeface="Avenir Next LT Pro" panose="020B0504020202020204" pitchFamily="34" charset="0"/>
              <a:ea typeface="Noto Sans JP" panose="020B0500000000000000" pitchFamily="34" charset="-128"/>
            </a:endParaRPr>
          </a:p>
        </p:txBody>
      </p:sp>
      <p:grpSp>
        <p:nvGrpSpPr>
          <p:cNvPr id="48" name="Group 47">
            <a:extLst>
              <a:ext uri="{FF2B5EF4-FFF2-40B4-BE49-F238E27FC236}">
                <a16:creationId xmlns:a16="http://schemas.microsoft.com/office/drawing/2014/main" id="{41FB28B1-C5A6-8CFF-74A2-00C964CE261D}"/>
              </a:ext>
            </a:extLst>
          </p:cNvPr>
          <p:cNvGrpSpPr/>
          <p:nvPr/>
        </p:nvGrpSpPr>
        <p:grpSpPr>
          <a:xfrm>
            <a:off x="4663723" y="1011860"/>
            <a:ext cx="602942" cy="599920"/>
            <a:chOff x="4777286" y="1740748"/>
            <a:chExt cx="630614" cy="627452"/>
          </a:xfrm>
        </p:grpSpPr>
        <p:sp>
          <p:nvSpPr>
            <p:cNvPr id="49" name="Freeform: Shape 48">
              <a:extLst>
                <a:ext uri="{FF2B5EF4-FFF2-40B4-BE49-F238E27FC236}">
                  <a16:creationId xmlns:a16="http://schemas.microsoft.com/office/drawing/2014/main" id="{335785F8-4911-4328-4325-4FD61FC39290}"/>
                </a:ext>
              </a:extLst>
            </p:cNvPr>
            <p:cNvSpPr/>
            <p:nvPr/>
          </p:nvSpPr>
          <p:spPr>
            <a:xfrm>
              <a:off x="4777286" y="1974609"/>
              <a:ext cx="630614" cy="393591"/>
            </a:xfrm>
            <a:custGeom>
              <a:avLst/>
              <a:gdLst>
                <a:gd name="connsiteX0" fmla="*/ 319771 w 639392"/>
                <a:gd name="connsiteY0" fmla="*/ 394945 h 394963"/>
                <a:gd name="connsiteX1" fmla="*/ 57781 w 639392"/>
                <a:gd name="connsiteY1" fmla="*/ 394945 h 394963"/>
                <a:gd name="connsiteX2" fmla="*/ 24 w 639392"/>
                <a:gd name="connsiteY2" fmla="*/ 337127 h 394963"/>
                <a:gd name="connsiteX3" fmla="*/ 24 w 639392"/>
                <a:gd name="connsiteY3" fmla="*/ 260866 h 394963"/>
                <a:gd name="connsiteX4" fmla="*/ 70553 w 639392"/>
                <a:gd name="connsiteY4" fmla="*/ 184765 h 394963"/>
                <a:gd name="connsiteX5" fmla="*/ 80744 w 639392"/>
                <a:gd name="connsiteY5" fmla="*/ 175117 h 394963"/>
                <a:gd name="connsiteX6" fmla="*/ 141162 w 639392"/>
                <a:gd name="connsiteY6" fmla="*/ 115020 h 394963"/>
                <a:gd name="connsiteX7" fmla="*/ 150294 w 639392"/>
                <a:gd name="connsiteY7" fmla="*/ 106190 h 394963"/>
                <a:gd name="connsiteX8" fmla="*/ 210997 w 639392"/>
                <a:gd name="connsiteY8" fmla="*/ 45230 h 394963"/>
                <a:gd name="connsiteX9" fmla="*/ 219399 w 639392"/>
                <a:gd name="connsiteY9" fmla="*/ 36080 h 394963"/>
                <a:gd name="connsiteX10" fmla="*/ 235189 w 639392"/>
                <a:gd name="connsiteY10" fmla="*/ 3139 h 394963"/>
                <a:gd name="connsiteX11" fmla="*/ 242336 w 639392"/>
                <a:gd name="connsiteY11" fmla="*/ 282 h 394963"/>
                <a:gd name="connsiteX12" fmla="*/ 244267 w 639392"/>
                <a:gd name="connsiteY12" fmla="*/ 7500 h 394963"/>
                <a:gd name="connsiteX13" fmla="*/ 267124 w 639392"/>
                <a:gd name="connsiteY13" fmla="*/ 49004 h 394963"/>
                <a:gd name="connsiteX14" fmla="*/ 371912 w 639392"/>
                <a:gd name="connsiteY14" fmla="*/ 116560 h 394963"/>
                <a:gd name="connsiteX15" fmla="*/ 419414 w 639392"/>
                <a:gd name="connsiteY15" fmla="*/ 105425 h 394963"/>
                <a:gd name="connsiteX16" fmla="*/ 450700 w 639392"/>
                <a:gd name="connsiteY16" fmla="*/ 56222 h 394963"/>
                <a:gd name="connsiteX17" fmla="*/ 461425 w 639392"/>
                <a:gd name="connsiteY17" fmla="*/ 54291 h 394963"/>
                <a:gd name="connsiteX18" fmla="*/ 488546 w 639392"/>
                <a:gd name="connsiteY18" fmla="*/ 102150 h 394963"/>
                <a:gd name="connsiteX19" fmla="*/ 501336 w 639392"/>
                <a:gd name="connsiteY19" fmla="*/ 115723 h 394963"/>
                <a:gd name="connsiteX20" fmla="*/ 558567 w 639392"/>
                <a:gd name="connsiteY20" fmla="*/ 174725 h 394963"/>
                <a:gd name="connsiteX21" fmla="*/ 569266 w 639392"/>
                <a:gd name="connsiteY21" fmla="*/ 184988 h 394963"/>
                <a:gd name="connsiteX22" fmla="*/ 638228 w 639392"/>
                <a:gd name="connsiteY22" fmla="*/ 245566 h 394963"/>
                <a:gd name="connsiteX23" fmla="*/ 639323 w 639392"/>
                <a:gd name="connsiteY23" fmla="*/ 258926 h 394963"/>
                <a:gd name="connsiteX24" fmla="*/ 639367 w 639392"/>
                <a:gd name="connsiteY24" fmla="*/ 337883 h 394963"/>
                <a:gd name="connsiteX25" fmla="*/ 582661 w 639392"/>
                <a:gd name="connsiteY25" fmla="*/ 394945 h 394963"/>
                <a:gd name="connsiteX26" fmla="*/ 319771 w 639392"/>
                <a:gd name="connsiteY26" fmla="*/ 394954 h 394963"/>
                <a:gd name="connsiteX27" fmla="*/ 243804 w 639392"/>
                <a:gd name="connsiteY27" fmla="*/ 116497 h 394963"/>
                <a:gd name="connsiteX28" fmla="*/ 205380 w 639392"/>
                <a:gd name="connsiteY28" fmla="*/ 131112 h 394963"/>
                <a:gd name="connsiteX29" fmla="*/ 107580 w 639392"/>
                <a:gd name="connsiteY29" fmla="*/ 228654 h 394963"/>
                <a:gd name="connsiteX30" fmla="*/ 108114 w 639392"/>
                <a:gd name="connsiteY30" fmla="*/ 248601 h 394963"/>
                <a:gd name="connsiteX31" fmla="*/ 206457 w 639392"/>
                <a:gd name="connsiteY31" fmla="*/ 346926 h 394963"/>
                <a:gd name="connsiteX32" fmla="*/ 226769 w 639392"/>
                <a:gd name="connsiteY32" fmla="*/ 346704 h 394963"/>
                <a:gd name="connsiteX33" fmla="*/ 321258 w 639392"/>
                <a:gd name="connsiteY33" fmla="*/ 252134 h 394963"/>
                <a:gd name="connsiteX34" fmla="*/ 320937 w 639392"/>
                <a:gd name="connsiteY34" fmla="*/ 167498 h 394963"/>
                <a:gd name="connsiteX35" fmla="*/ 287329 w 639392"/>
                <a:gd name="connsiteY35" fmla="*/ 133854 h 394963"/>
                <a:gd name="connsiteX36" fmla="*/ 243804 w 639392"/>
                <a:gd name="connsiteY36" fmla="*/ 116497 h 394963"/>
                <a:gd name="connsiteX37" fmla="*/ 518194 w 639392"/>
                <a:gd name="connsiteY37" fmla="*/ 342636 h 394963"/>
                <a:gd name="connsiteX38" fmla="*/ 529658 w 639392"/>
                <a:gd name="connsiteY38" fmla="*/ 332498 h 394963"/>
                <a:gd name="connsiteX39" fmla="*/ 556209 w 639392"/>
                <a:gd name="connsiteY39" fmla="*/ 261987 h 394963"/>
                <a:gd name="connsiteX40" fmla="*/ 552897 w 639392"/>
                <a:gd name="connsiteY40" fmla="*/ 244791 h 394963"/>
                <a:gd name="connsiteX41" fmla="*/ 510388 w 639392"/>
                <a:gd name="connsiteY41" fmla="*/ 193835 h 394963"/>
                <a:gd name="connsiteX42" fmla="*/ 497411 w 639392"/>
                <a:gd name="connsiteY42" fmla="*/ 184872 h 394963"/>
                <a:gd name="connsiteX43" fmla="*/ 424292 w 639392"/>
                <a:gd name="connsiteY43" fmla="*/ 166653 h 394963"/>
                <a:gd name="connsiteX44" fmla="*/ 409908 w 639392"/>
                <a:gd name="connsiteY44" fmla="*/ 177235 h 394963"/>
                <a:gd name="connsiteX45" fmla="*/ 409873 w 639392"/>
                <a:gd name="connsiteY45" fmla="*/ 196060 h 394963"/>
                <a:gd name="connsiteX46" fmla="*/ 399593 w 639392"/>
                <a:gd name="connsiteY46" fmla="*/ 221125 h 394963"/>
                <a:gd name="connsiteX47" fmla="*/ 373505 w 639392"/>
                <a:gd name="connsiteY47" fmla="*/ 265530 h 394963"/>
                <a:gd name="connsiteX48" fmla="*/ 361836 w 639392"/>
                <a:gd name="connsiteY48" fmla="*/ 307888 h 394963"/>
                <a:gd name="connsiteX49" fmla="*/ 374715 w 639392"/>
                <a:gd name="connsiteY49" fmla="*/ 322886 h 394963"/>
                <a:gd name="connsiteX50" fmla="*/ 380073 w 639392"/>
                <a:gd name="connsiteY50" fmla="*/ 322405 h 394963"/>
                <a:gd name="connsiteX51" fmla="*/ 431493 w 639392"/>
                <a:gd name="connsiteY51" fmla="*/ 314688 h 394963"/>
                <a:gd name="connsiteX52" fmla="*/ 443767 w 639392"/>
                <a:gd name="connsiteY52" fmla="*/ 315881 h 394963"/>
                <a:gd name="connsiteX53" fmla="*/ 492382 w 639392"/>
                <a:gd name="connsiteY53" fmla="*/ 334287 h 394963"/>
                <a:gd name="connsiteX54" fmla="*/ 518185 w 639392"/>
                <a:gd name="connsiteY54" fmla="*/ 342645 h 394963"/>
                <a:gd name="connsiteX55" fmla="*/ 597597 w 639392"/>
                <a:gd name="connsiteY55" fmla="*/ 318987 h 394963"/>
                <a:gd name="connsiteX56" fmla="*/ 583106 w 639392"/>
                <a:gd name="connsiteY56" fmla="*/ 305360 h 394963"/>
                <a:gd name="connsiteX57" fmla="*/ 569782 w 639392"/>
                <a:gd name="connsiteY57" fmla="*/ 320144 h 394963"/>
                <a:gd name="connsiteX58" fmla="*/ 583881 w 639392"/>
                <a:gd name="connsiteY58" fmla="*/ 333415 h 394963"/>
                <a:gd name="connsiteX59" fmla="*/ 597597 w 639392"/>
                <a:gd name="connsiteY59" fmla="*/ 318987 h 394963"/>
                <a:gd name="connsiteX60" fmla="*/ 85524 w 639392"/>
                <a:gd name="connsiteY60" fmla="*/ 322992 h 394963"/>
                <a:gd name="connsiteX61" fmla="*/ 99872 w 639392"/>
                <a:gd name="connsiteY61" fmla="*/ 308947 h 394963"/>
                <a:gd name="connsiteX62" fmla="*/ 85880 w 639392"/>
                <a:gd name="connsiteY62" fmla="*/ 295098 h 394963"/>
                <a:gd name="connsiteX63" fmla="*/ 71986 w 639392"/>
                <a:gd name="connsiteY63" fmla="*/ 309597 h 394963"/>
                <a:gd name="connsiteX64" fmla="*/ 85533 w 639392"/>
                <a:gd name="connsiteY64" fmla="*/ 322992 h 394963"/>
                <a:gd name="connsiteX65" fmla="*/ 374564 w 639392"/>
                <a:gd name="connsiteY65" fmla="*/ 184133 h 394963"/>
                <a:gd name="connsiteX66" fmla="*/ 387897 w 639392"/>
                <a:gd name="connsiteY66" fmla="*/ 170328 h 394963"/>
                <a:gd name="connsiteX67" fmla="*/ 375223 w 639392"/>
                <a:gd name="connsiteY67" fmla="*/ 156176 h 394963"/>
                <a:gd name="connsiteX68" fmla="*/ 361026 w 639392"/>
                <a:gd name="connsiteY68" fmla="*/ 169697 h 394963"/>
                <a:gd name="connsiteX69" fmla="*/ 374573 w 639392"/>
                <a:gd name="connsiteY69" fmla="*/ 184133 h 39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39392" h="394963">
                  <a:moveTo>
                    <a:pt x="319771" y="394945"/>
                  </a:moveTo>
                  <a:cubicBezTo>
                    <a:pt x="232438" y="394945"/>
                    <a:pt x="145114" y="394963"/>
                    <a:pt x="57781" y="394945"/>
                  </a:cubicBezTo>
                  <a:cubicBezTo>
                    <a:pt x="20612" y="394936"/>
                    <a:pt x="60" y="374340"/>
                    <a:pt x="24" y="337127"/>
                  </a:cubicBezTo>
                  <a:cubicBezTo>
                    <a:pt x="7" y="311706"/>
                    <a:pt x="-20" y="286286"/>
                    <a:pt x="24" y="260866"/>
                  </a:cubicBezTo>
                  <a:cubicBezTo>
                    <a:pt x="96" y="219549"/>
                    <a:pt x="29459" y="187658"/>
                    <a:pt x="70553" y="184765"/>
                  </a:cubicBezTo>
                  <a:cubicBezTo>
                    <a:pt x="77389" y="184285"/>
                    <a:pt x="79685" y="181437"/>
                    <a:pt x="80744" y="175117"/>
                  </a:cubicBezTo>
                  <a:cubicBezTo>
                    <a:pt x="86165" y="142719"/>
                    <a:pt x="108781" y="120129"/>
                    <a:pt x="141162" y="115020"/>
                  </a:cubicBezTo>
                  <a:cubicBezTo>
                    <a:pt x="147054" y="114094"/>
                    <a:pt x="149306" y="111620"/>
                    <a:pt x="150294" y="106190"/>
                  </a:cubicBezTo>
                  <a:cubicBezTo>
                    <a:pt x="156516" y="71985"/>
                    <a:pt x="176934" y="51621"/>
                    <a:pt x="210997" y="45230"/>
                  </a:cubicBezTo>
                  <a:cubicBezTo>
                    <a:pt x="216782" y="44144"/>
                    <a:pt x="218972" y="41954"/>
                    <a:pt x="219399" y="36080"/>
                  </a:cubicBezTo>
                  <a:cubicBezTo>
                    <a:pt x="220333" y="23174"/>
                    <a:pt x="224463" y="11461"/>
                    <a:pt x="235189" y="3139"/>
                  </a:cubicBezTo>
                  <a:cubicBezTo>
                    <a:pt x="237262" y="1528"/>
                    <a:pt x="239612" y="-813"/>
                    <a:pt x="242336" y="282"/>
                  </a:cubicBezTo>
                  <a:cubicBezTo>
                    <a:pt x="245478" y="1545"/>
                    <a:pt x="244196" y="4981"/>
                    <a:pt x="244267" y="7500"/>
                  </a:cubicBezTo>
                  <a:cubicBezTo>
                    <a:pt x="244819" y="25266"/>
                    <a:pt x="252456" y="39373"/>
                    <a:pt x="267124" y="49004"/>
                  </a:cubicBezTo>
                  <a:cubicBezTo>
                    <a:pt x="301863" y="71807"/>
                    <a:pt x="336781" y="94353"/>
                    <a:pt x="371912" y="116560"/>
                  </a:cubicBezTo>
                  <a:cubicBezTo>
                    <a:pt x="390799" y="128495"/>
                    <a:pt x="407665" y="124099"/>
                    <a:pt x="419414" y="105425"/>
                  </a:cubicBezTo>
                  <a:cubicBezTo>
                    <a:pt x="429766" y="88977"/>
                    <a:pt x="440438" y="72724"/>
                    <a:pt x="450700" y="56222"/>
                  </a:cubicBezTo>
                  <a:cubicBezTo>
                    <a:pt x="453860" y="51149"/>
                    <a:pt x="456681" y="50802"/>
                    <a:pt x="461425" y="54291"/>
                  </a:cubicBezTo>
                  <a:cubicBezTo>
                    <a:pt x="477678" y="66244"/>
                    <a:pt x="485484" y="82969"/>
                    <a:pt x="488546" y="102150"/>
                  </a:cubicBezTo>
                  <a:cubicBezTo>
                    <a:pt x="489827" y="110160"/>
                    <a:pt x="492177" y="114121"/>
                    <a:pt x="501336" y="115723"/>
                  </a:cubicBezTo>
                  <a:cubicBezTo>
                    <a:pt x="531972" y="121099"/>
                    <a:pt x="553601" y="143974"/>
                    <a:pt x="558567" y="174725"/>
                  </a:cubicBezTo>
                  <a:cubicBezTo>
                    <a:pt x="559662" y="181481"/>
                    <a:pt x="562234" y="184142"/>
                    <a:pt x="569266" y="184988"/>
                  </a:cubicBezTo>
                  <a:cubicBezTo>
                    <a:pt x="603035" y="189020"/>
                    <a:pt x="632051" y="214761"/>
                    <a:pt x="638228" y="245566"/>
                  </a:cubicBezTo>
                  <a:cubicBezTo>
                    <a:pt x="639100" y="249918"/>
                    <a:pt x="639305" y="254466"/>
                    <a:pt x="639323" y="258926"/>
                  </a:cubicBezTo>
                  <a:cubicBezTo>
                    <a:pt x="639421" y="285245"/>
                    <a:pt x="639394" y="311564"/>
                    <a:pt x="639367" y="337883"/>
                  </a:cubicBezTo>
                  <a:cubicBezTo>
                    <a:pt x="639323" y="373958"/>
                    <a:pt x="618531" y="394928"/>
                    <a:pt x="582661" y="394945"/>
                  </a:cubicBezTo>
                  <a:cubicBezTo>
                    <a:pt x="495034" y="394981"/>
                    <a:pt x="407398" y="394954"/>
                    <a:pt x="319771" y="394954"/>
                  </a:cubicBezTo>
                  <a:close/>
                  <a:moveTo>
                    <a:pt x="243804" y="116497"/>
                  </a:moveTo>
                  <a:cubicBezTo>
                    <a:pt x="229412" y="115705"/>
                    <a:pt x="216079" y="120574"/>
                    <a:pt x="205380" y="131112"/>
                  </a:cubicBezTo>
                  <a:cubicBezTo>
                    <a:pt x="172572" y="163413"/>
                    <a:pt x="139978" y="195936"/>
                    <a:pt x="107580" y="228654"/>
                  </a:cubicBezTo>
                  <a:cubicBezTo>
                    <a:pt x="100068" y="236238"/>
                    <a:pt x="100575" y="241035"/>
                    <a:pt x="108114" y="248601"/>
                  </a:cubicBezTo>
                  <a:cubicBezTo>
                    <a:pt x="140842" y="281426"/>
                    <a:pt x="173614" y="314216"/>
                    <a:pt x="206457" y="346926"/>
                  </a:cubicBezTo>
                  <a:cubicBezTo>
                    <a:pt x="214566" y="354999"/>
                    <a:pt x="218491" y="354946"/>
                    <a:pt x="226769" y="346704"/>
                  </a:cubicBezTo>
                  <a:cubicBezTo>
                    <a:pt x="258339" y="315249"/>
                    <a:pt x="289999" y="283892"/>
                    <a:pt x="321258" y="252134"/>
                  </a:cubicBezTo>
                  <a:cubicBezTo>
                    <a:pt x="345112" y="227907"/>
                    <a:pt x="344756" y="191824"/>
                    <a:pt x="320937" y="167498"/>
                  </a:cubicBezTo>
                  <a:cubicBezTo>
                    <a:pt x="309847" y="156176"/>
                    <a:pt x="298561" y="145042"/>
                    <a:pt x="287329" y="133854"/>
                  </a:cubicBezTo>
                  <a:cubicBezTo>
                    <a:pt x="275526" y="122096"/>
                    <a:pt x="261428" y="115901"/>
                    <a:pt x="243804" y="116497"/>
                  </a:cubicBezTo>
                  <a:close/>
                  <a:moveTo>
                    <a:pt x="518194" y="342636"/>
                  </a:moveTo>
                  <a:cubicBezTo>
                    <a:pt x="525617" y="342699"/>
                    <a:pt x="527709" y="337687"/>
                    <a:pt x="529658" y="332498"/>
                  </a:cubicBezTo>
                  <a:cubicBezTo>
                    <a:pt x="538469" y="308983"/>
                    <a:pt x="547165" y="285414"/>
                    <a:pt x="556209" y="261987"/>
                  </a:cubicBezTo>
                  <a:cubicBezTo>
                    <a:pt x="558807" y="255250"/>
                    <a:pt x="557490" y="250150"/>
                    <a:pt x="552897" y="244791"/>
                  </a:cubicBezTo>
                  <a:cubicBezTo>
                    <a:pt x="538523" y="227978"/>
                    <a:pt x="524478" y="210889"/>
                    <a:pt x="510388" y="193835"/>
                  </a:cubicBezTo>
                  <a:cubicBezTo>
                    <a:pt x="506872" y="189581"/>
                    <a:pt x="503009" y="186243"/>
                    <a:pt x="497411" y="184872"/>
                  </a:cubicBezTo>
                  <a:cubicBezTo>
                    <a:pt x="473014" y="178900"/>
                    <a:pt x="448697" y="172616"/>
                    <a:pt x="424292" y="166653"/>
                  </a:cubicBezTo>
                  <a:cubicBezTo>
                    <a:pt x="415186" y="164427"/>
                    <a:pt x="410451" y="167961"/>
                    <a:pt x="409908" y="177235"/>
                  </a:cubicBezTo>
                  <a:cubicBezTo>
                    <a:pt x="409543" y="183493"/>
                    <a:pt x="409241" y="189848"/>
                    <a:pt x="409873" y="196060"/>
                  </a:cubicBezTo>
                  <a:cubicBezTo>
                    <a:pt x="410932" y="206438"/>
                    <a:pt x="408102" y="214698"/>
                    <a:pt x="399593" y="221125"/>
                  </a:cubicBezTo>
                  <a:cubicBezTo>
                    <a:pt x="384826" y="232286"/>
                    <a:pt x="377261" y="247559"/>
                    <a:pt x="373505" y="265530"/>
                  </a:cubicBezTo>
                  <a:cubicBezTo>
                    <a:pt x="370514" y="279833"/>
                    <a:pt x="365387" y="293674"/>
                    <a:pt x="361836" y="307888"/>
                  </a:cubicBezTo>
                  <a:cubicBezTo>
                    <a:pt x="359014" y="319210"/>
                    <a:pt x="363020" y="323473"/>
                    <a:pt x="374715" y="322886"/>
                  </a:cubicBezTo>
                  <a:cubicBezTo>
                    <a:pt x="376504" y="322797"/>
                    <a:pt x="378302" y="322672"/>
                    <a:pt x="380073" y="322405"/>
                  </a:cubicBezTo>
                  <a:cubicBezTo>
                    <a:pt x="397216" y="319868"/>
                    <a:pt x="414377" y="317385"/>
                    <a:pt x="431493" y="314688"/>
                  </a:cubicBezTo>
                  <a:cubicBezTo>
                    <a:pt x="435774" y="314012"/>
                    <a:pt x="439708" y="314305"/>
                    <a:pt x="443767" y="315881"/>
                  </a:cubicBezTo>
                  <a:cubicBezTo>
                    <a:pt x="459921" y="322156"/>
                    <a:pt x="476031" y="328564"/>
                    <a:pt x="492382" y="334287"/>
                  </a:cubicBezTo>
                  <a:cubicBezTo>
                    <a:pt x="501078" y="337331"/>
                    <a:pt x="509293" y="342058"/>
                    <a:pt x="518185" y="342645"/>
                  </a:cubicBezTo>
                  <a:close/>
                  <a:moveTo>
                    <a:pt x="597597" y="318987"/>
                  </a:moveTo>
                  <a:cubicBezTo>
                    <a:pt x="597383" y="310968"/>
                    <a:pt x="591126" y="305084"/>
                    <a:pt x="583106" y="305360"/>
                  </a:cubicBezTo>
                  <a:cubicBezTo>
                    <a:pt x="575149" y="305627"/>
                    <a:pt x="569328" y="312089"/>
                    <a:pt x="569782" y="320144"/>
                  </a:cubicBezTo>
                  <a:cubicBezTo>
                    <a:pt x="570200" y="327550"/>
                    <a:pt x="576493" y="333477"/>
                    <a:pt x="583881" y="333415"/>
                  </a:cubicBezTo>
                  <a:cubicBezTo>
                    <a:pt x="591811" y="333353"/>
                    <a:pt x="597810" y="327042"/>
                    <a:pt x="597597" y="318987"/>
                  </a:cubicBezTo>
                  <a:close/>
                  <a:moveTo>
                    <a:pt x="85524" y="322992"/>
                  </a:moveTo>
                  <a:cubicBezTo>
                    <a:pt x="93570" y="322992"/>
                    <a:pt x="100103" y="316593"/>
                    <a:pt x="99872" y="308947"/>
                  </a:cubicBezTo>
                  <a:cubicBezTo>
                    <a:pt x="99649" y="301853"/>
                    <a:pt x="92956" y="295222"/>
                    <a:pt x="85880" y="295098"/>
                  </a:cubicBezTo>
                  <a:cubicBezTo>
                    <a:pt x="78243" y="294964"/>
                    <a:pt x="71915" y="301560"/>
                    <a:pt x="71986" y="309597"/>
                  </a:cubicBezTo>
                  <a:cubicBezTo>
                    <a:pt x="72048" y="317768"/>
                    <a:pt x="77344" y="323001"/>
                    <a:pt x="85533" y="322992"/>
                  </a:cubicBezTo>
                  <a:close/>
                  <a:moveTo>
                    <a:pt x="374564" y="184133"/>
                  </a:moveTo>
                  <a:cubicBezTo>
                    <a:pt x="381791" y="184276"/>
                    <a:pt x="387621" y="178241"/>
                    <a:pt x="387897" y="170328"/>
                  </a:cubicBezTo>
                  <a:cubicBezTo>
                    <a:pt x="388182" y="162256"/>
                    <a:pt x="383073" y="156559"/>
                    <a:pt x="375223" y="156176"/>
                  </a:cubicBezTo>
                  <a:cubicBezTo>
                    <a:pt x="366909" y="155776"/>
                    <a:pt x="361195" y="161223"/>
                    <a:pt x="361026" y="169697"/>
                  </a:cubicBezTo>
                  <a:cubicBezTo>
                    <a:pt x="360857" y="177894"/>
                    <a:pt x="366562" y="183973"/>
                    <a:pt x="374573" y="184133"/>
                  </a:cubicBezTo>
                  <a:close/>
                </a:path>
              </a:pathLst>
            </a:custGeom>
            <a:solidFill>
              <a:srgbClr val="A1D3D0"/>
            </a:solidFill>
            <a:ln w="0" cap="flat">
              <a:noFill/>
              <a:prstDash val="solid"/>
              <a:miter/>
            </a:ln>
          </p:spPr>
          <p:txBody>
            <a:bodyPr rtlCol="0" anchor="ctr"/>
            <a:lstStyle/>
            <a:p>
              <a:endParaRPr lang="en-US" sz="1641"/>
            </a:p>
          </p:txBody>
        </p:sp>
        <p:sp>
          <p:nvSpPr>
            <p:cNvPr id="50" name="Freeform: Shape 49">
              <a:extLst>
                <a:ext uri="{FF2B5EF4-FFF2-40B4-BE49-F238E27FC236}">
                  <a16:creationId xmlns:a16="http://schemas.microsoft.com/office/drawing/2014/main" id="{AF5A029A-D06A-DD7E-91C9-172B3A39956C}"/>
                </a:ext>
              </a:extLst>
            </p:cNvPr>
            <p:cNvSpPr/>
            <p:nvPr/>
          </p:nvSpPr>
          <p:spPr>
            <a:xfrm>
              <a:off x="5072662" y="1944659"/>
              <a:ext cx="88132" cy="98965"/>
            </a:xfrm>
            <a:custGeom>
              <a:avLst/>
              <a:gdLst>
                <a:gd name="connsiteX0" fmla="*/ 88133 w 88132"/>
                <a:gd name="connsiteY0" fmla="*/ 27117 h 98965"/>
                <a:gd name="connsiteX1" fmla="*/ 85934 w 88132"/>
                <a:gd name="connsiteY1" fmla="*/ 31514 h 98965"/>
                <a:gd name="connsiteX2" fmla="*/ 46291 w 88132"/>
                <a:gd name="connsiteY2" fmla="*/ 93294 h 98965"/>
                <a:gd name="connsiteX3" fmla="*/ 31943 w 88132"/>
                <a:gd name="connsiteY3" fmla="*/ 96088 h 98965"/>
                <a:gd name="connsiteX4" fmla="*/ 4155 w 88132"/>
                <a:gd name="connsiteY4" fmla="*/ 78065 h 98965"/>
                <a:gd name="connsiteX5" fmla="*/ 2028 w 88132"/>
                <a:gd name="connsiteY5" fmla="*/ 67055 h 98965"/>
                <a:gd name="connsiteX6" fmla="*/ 41200 w 88132"/>
                <a:gd name="connsiteY6" fmla="*/ 6041 h 98965"/>
                <a:gd name="connsiteX7" fmla="*/ 55574 w 88132"/>
                <a:gd name="connsiteY7" fmla="*/ 2641 h 98965"/>
                <a:gd name="connsiteX8" fmla="*/ 83344 w 88132"/>
                <a:gd name="connsiteY8" fmla="*/ 20691 h 98965"/>
                <a:gd name="connsiteX9" fmla="*/ 88133 w 88132"/>
                <a:gd name="connsiteY9" fmla="*/ 27117 h 9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32" h="98965">
                  <a:moveTo>
                    <a:pt x="88133" y="27117"/>
                  </a:moveTo>
                  <a:cubicBezTo>
                    <a:pt x="87519" y="28355"/>
                    <a:pt x="86878" y="30037"/>
                    <a:pt x="85934" y="31514"/>
                  </a:cubicBezTo>
                  <a:cubicBezTo>
                    <a:pt x="72708" y="52101"/>
                    <a:pt x="59215" y="72520"/>
                    <a:pt x="46291" y="93294"/>
                  </a:cubicBezTo>
                  <a:cubicBezTo>
                    <a:pt x="42045" y="100120"/>
                    <a:pt x="38129" y="100441"/>
                    <a:pt x="31943" y="96088"/>
                  </a:cubicBezTo>
                  <a:cubicBezTo>
                    <a:pt x="22918" y="89742"/>
                    <a:pt x="13501" y="83948"/>
                    <a:pt x="4155" y="78065"/>
                  </a:cubicBezTo>
                  <a:cubicBezTo>
                    <a:pt x="-642" y="75047"/>
                    <a:pt x="-1194" y="71950"/>
                    <a:pt x="2028" y="67055"/>
                  </a:cubicBezTo>
                  <a:cubicBezTo>
                    <a:pt x="15308" y="46859"/>
                    <a:pt x="28392" y="26530"/>
                    <a:pt x="41200" y="6041"/>
                  </a:cubicBezTo>
                  <a:cubicBezTo>
                    <a:pt x="45196" y="-359"/>
                    <a:pt x="49032" y="-1970"/>
                    <a:pt x="55574" y="2641"/>
                  </a:cubicBezTo>
                  <a:cubicBezTo>
                    <a:pt x="64599" y="8996"/>
                    <a:pt x="74096" y="14656"/>
                    <a:pt x="83344" y="20691"/>
                  </a:cubicBezTo>
                  <a:cubicBezTo>
                    <a:pt x="85543" y="22124"/>
                    <a:pt x="88097" y="23415"/>
                    <a:pt x="88133" y="27117"/>
                  </a:cubicBezTo>
                  <a:close/>
                </a:path>
              </a:pathLst>
            </a:custGeom>
            <a:solidFill>
              <a:srgbClr val="A1D3D0"/>
            </a:solidFill>
            <a:ln w="0" cap="flat">
              <a:noFill/>
              <a:prstDash val="solid"/>
              <a:miter/>
            </a:ln>
          </p:spPr>
          <p:txBody>
            <a:bodyPr rtlCol="0" anchor="ctr"/>
            <a:lstStyle/>
            <a:p>
              <a:endParaRPr lang="en-US" sz="1641"/>
            </a:p>
          </p:txBody>
        </p:sp>
        <p:sp>
          <p:nvSpPr>
            <p:cNvPr id="51" name="Freeform: Shape 50">
              <a:extLst>
                <a:ext uri="{FF2B5EF4-FFF2-40B4-BE49-F238E27FC236}">
                  <a16:creationId xmlns:a16="http://schemas.microsoft.com/office/drawing/2014/main" id="{145D0489-B08E-4D26-F419-3CCD0FB47501}"/>
                </a:ext>
              </a:extLst>
            </p:cNvPr>
            <p:cNvSpPr/>
            <p:nvPr/>
          </p:nvSpPr>
          <p:spPr>
            <a:xfrm>
              <a:off x="5130879" y="1981559"/>
              <a:ext cx="86010" cy="98429"/>
            </a:xfrm>
            <a:custGeom>
              <a:avLst/>
              <a:gdLst>
                <a:gd name="connsiteX0" fmla="*/ 85955 w 86010"/>
                <a:gd name="connsiteY0" fmla="*/ 31195 h 98429"/>
                <a:gd name="connsiteX1" fmla="*/ 81861 w 86010"/>
                <a:gd name="connsiteY1" fmla="*/ 39143 h 98429"/>
                <a:gd name="connsiteX2" fmla="*/ 48919 w 86010"/>
                <a:gd name="connsiteY2" fmla="*/ 90464 h 98429"/>
                <a:gd name="connsiteX3" fmla="*/ 29676 w 86010"/>
                <a:gd name="connsiteY3" fmla="*/ 94888 h 98429"/>
                <a:gd name="connsiteX4" fmla="*/ 3215 w 86010"/>
                <a:gd name="connsiteY4" fmla="*/ 78012 h 98429"/>
                <a:gd name="connsiteX5" fmla="*/ 1345 w 86010"/>
                <a:gd name="connsiteY5" fmla="*/ 69886 h 98429"/>
                <a:gd name="connsiteX6" fmla="*/ 43917 w 86010"/>
                <a:gd name="connsiteY6" fmla="*/ 3443 h 98429"/>
                <a:gd name="connsiteX7" fmla="*/ 52791 w 86010"/>
                <a:gd name="connsiteY7" fmla="*/ 1538 h 98429"/>
                <a:gd name="connsiteX8" fmla="*/ 80588 w 86010"/>
                <a:gd name="connsiteY8" fmla="*/ 19660 h 98429"/>
                <a:gd name="connsiteX9" fmla="*/ 85955 w 86010"/>
                <a:gd name="connsiteY9" fmla="*/ 31204 h 9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10" h="98429">
                  <a:moveTo>
                    <a:pt x="85955" y="31195"/>
                  </a:moveTo>
                  <a:cubicBezTo>
                    <a:pt x="84860" y="33340"/>
                    <a:pt x="83605" y="36402"/>
                    <a:pt x="81861" y="39143"/>
                  </a:cubicBezTo>
                  <a:cubicBezTo>
                    <a:pt x="70949" y="56295"/>
                    <a:pt x="59992" y="73411"/>
                    <a:pt x="48919" y="90464"/>
                  </a:cubicBezTo>
                  <a:cubicBezTo>
                    <a:pt x="42965" y="99632"/>
                    <a:pt x="38986" y="100576"/>
                    <a:pt x="29676" y="94888"/>
                  </a:cubicBezTo>
                  <a:cubicBezTo>
                    <a:pt x="20749" y="89432"/>
                    <a:pt x="12106" y="83531"/>
                    <a:pt x="3215" y="78012"/>
                  </a:cubicBezTo>
                  <a:cubicBezTo>
                    <a:pt x="-390" y="75778"/>
                    <a:pt x="-889" y="73357"/>
                    <a:pt x="1345" y="69886"/>
                  </a:cubicBezTo>
                  <a:cubicBezTo>
                    <a:pt x="15578" y="47768"/>
                    <a:pt x="29792" y="25632"/>
                    <a:pt x="43917" y="3443"/>
                  </a:cubicBezTo>
                  <a:cubicBezTo>
                    <a:pt x="46374" y="-420"/>
                    <a:pt x="48982" y="-999"/>
                    <a:pt x="52791" y="1538"/>
                  </a:cubicBezTo>
                  <a:cubicBezTo>
                    <a:pt x="61994" y="7662"/>
                    <a:pt x="71358" y="13563"/>
                    <a:pt x="80588" y="19660"/>
                  </a:cubicBezTo>
                  <a:cubicBezTo>
                    <a:pt x="84317" y="22125"/>
                    <a:pt x="86382" y="25614"/>
                    <a:pt x="85955" y="31204"/>
                  </a:cubicBezTo>
                  <a:close/>
                </a:path>
              </a:pathLst>
            </a:custGeom>
            <a:solidFill>
              <a:srgbClr val="A1D3D0"/>
            </a:solidFill>
            <a:ln w="0" cap="flat">
              <a:noFill/>
              <a:prstDash val="solid"/>
              <a:miter/>
            </a:ln>
          </p:spPr>
          <p:txBody>
            <a:bodyPr rtlCol="0" anchor="ctr"/>
            <a:lstStyle/>
            <a:p>
              <a:endParaRPr lang="en-US" sz="1641"/>
            </a:p>
          </p:txBody>
        </p:sp>
        <p:sp>
          <p:nvSpPr>
            <p:cNvPr id="52" name="Freeform: Shape 51">
              <a:extLst>
                <a:ext uri="{FF2B5EF4-FFF2-40B4-BE49-F238E27FC236}">
                  <a16:creationId xmlns:a16="http://schemas.microsoft.com/office/drawing/2014/main" id="{C7980BCC-BD00-4C19-745B-A4F80FEC7A2B}"/>
                </a:ext>
              </a:extLst>
            </p:cNvPr>
            <p:cNvSpPr/>
            <p:nvPr/>
          </p:nvSpPr>
          <p:spPr>
            <a:xfrm>
              <a:off x="5125830" y="1750212"/>
              <a:ext cx="81135" cy="140905"/>
            </a:xfrm>
            <a:custGeom>
              <a:avLst/>
              <a:gdLst>
                <a:gd name="connsiteX0" fmla="*/ 39825 w 81135"/>
                <a:gd name="connsiteY0" fmla="*/ 0 h 140905"/>
                <a:gd name="connsiteX1" fmla="*/ 50853 w 81135"/>
                <a:gd name="connsiteY1" fmla="*/ 9248 h 140905"/>
                <a:gd name="connsiteX2" fmla="*/ 41587 w 81135"/>
                <a:gd name="connsiteY2" fmla="*/ 21353 h 140905"/>
                <a:gd name="connsiteX3" fmla="*/ 32945 w 81135"/>
                <a:gd name="connsiteY3" fmla="*/ 23569 h 140905"/>
                <a:gd name="connsiteX4" fmla="*/ 22050 w 81135"/>
                <a:gd name="connsiteY4" fmla="*/ 42358 h 140905"/>
                <a:gd name="connsiteX5" fmla="*/ 37262 w 81135"/>
                <a:gd name="connsiteY5" fmla="*/ 59011 h 140905"/>
                <a:gd name="connsiteX6" fmla="*/ 53051 w 81135"/>
                <a:gd name="connsiteY6" fmla="*/ 62109 h 140905"/>
                <a:gd name="connsiteX7" fmla="*/ 80848 w 81135"/>
                <a:gd name="connsiteY7" fmla="*/ 105882 h 140905"/>
                <a:gd name="connsiteX8" fmla="*/ 45050 w 81135"/>
                <a:gd name="connsiteY8" fmla="*/ 140737 h 140905"/>
                <a:gd name="connsiteX9" fmla="*/ 30871 w 81135"/>
                <a:gd name="connsiteY9" fmla="*/ 131792 h 140905"/>
                <a:gd name="connsiteX10" fmla="*/ 41151 w 81135"/>
                <a:gd name="connsiteY10" fmla="*/ 119705 h 140905"/>
                <a:gd name="connsiteX11" fmla="*/ 59166 w 81135"/>
                <a:gd name="connsiteY11" fmla="*/ 98352 h 140905"/>
                <a:gd name="connsiteX12" fmla="*/ 37938 w 81135"/>
                <a:gd name="connsiteY12" fmla="*/ 80934 h 140905"/>
                <a:gd name="connsiteX13" fmla="*/ 30 w 81135"/>
                <a:gd name="connsiteY13" fmla="*/ 39332 h 140905"/>
                <a:gd name="connsiteX14" fmla="*/ 39816 w 81135"/>
                <a:gd name="connsiteY14" fmla="*/ 0 h 14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135" h="140905">
                  <a:moveTo>
                    <a:pt x="39825" y="0"/>
                  </a:moveTo>
                  <a:cubicBezTo>
                    <a:pt x="45005" y="80"/>
                    <a:pt x="49981" y="2261"/>
                    <a:pt x="50853" y="9248"/>
                  </a:cubicBezTo>
                  <a:cubicBezTo>
                    <a:pt x="51699" y="16066"/>
                    <a:pt x="48023" y="19866"/>
                    <a:pt x="41587" y="21353"/>
                  </a:cubicBezTo>
                  <a:cubicBezTo>
                    <a:pt x="38686" y="22020"/>
                    <a:pt x="35606" y="22341"/>
                    <a:pt x="32945" y="23569"/>
                  </a:cubicBezTo>
                  <a:cubicBezTo>
                    <a:pt x="25014" y="27218"/>
                    <a:pt x="21338" y="33725"/>
                    <a:pt x="22050" y="42358"/>
                  </a:cubicBezTo>
                  <a:cubicBezTo>
                    <a:pt x="22727" y="50618"/>
                    <a:pt x="29349" y="57561"/>
                    <a:pt x="37262" y="59011"/>
                  </a:cubicBezTo>
                  <a:cubicBezTo>
                    <a:pt x="42540" y="59981"/>
                    <a:pt x="47969" y="60498"/>
                    <a:pt x="53051" y="62109"/>
                  </a:cubicBezTo>
                  <a:cubicBezTo>
                    <a:pt x="72348" y="68215"/>
                    <a:pt x="83064" y="85348"/>
                    <a:pt x="80848" y="105882"/>
                  </a:cubicBezTo>
                  <a:cubicBezTo>
                    <a:pt x="78926" y="123710"/>
                    <a:pt x="63723" y="138530"/>
                    <a:pt x="45050" y="140737"/>
                  </a:cubicBezTo>
                  <a:cubicBezTo>
                    <a:pt x="37911" y="141583"/>
                    <a:pt x="32135" y="139331"/>
                    <a:pt x="30871" y="131792"/>
                  </a:cubicBezTo>
                  <a:cubicBezTo>
                    <a:pt x="29661" y="124502"/>
                    <a:pt x="34440" y="121200"/>
                    <a:pt x="41151" y="119705"/>
                  </a:cubicBezTo>
                  <a:cubicBezTo>
                    <a:pt x="54787" y="116670"/>
                    <a:pt x="59967" y="110341"/>
                    <a:pt x="59166" y="98352"/>
                  </a:cubicBezTo>
                  <a:cubicBezTo>
                    <a:pt x="58472" y="87992"/>
                    <a:pt x="51432" y="82206"/>
                    <a:pt x="37938" y="80934"/>
                  </a:cubicBezTo>
                  <a:cubicBezTo>
                    <a:pt x="16167" y="78878"/>
                    <a:pt x="-815" y="60240"/>
                    <a:pt x="30" y="39332"/>
                  </a:cubicBezTo>
                  <a:cubicBezTo>
                    <a:pt x="849" y="19119"/>
                    <a:pt x="19229" y="409"/>
                    <a:pt x="39816" y="0"/>
                  </a:cubicBezTo>
                  <a:close/>
                </a:path>
              </a:pathLst>
            </a:custGeom>
            <a:solidFill>
              <a:schemeClr val="accent2"/>
            </a:solidFill>
            <a:ln w="0" cap="flat">
              <a:noFill/>
              <a:prstDash val="solid"/>
              <a:miter/>
            </a:ln>
          </p:spPr>
          <p:txBody>
            <a:bodyPr rtlCol="0" anchor="ctr"/>
            <a:lstStyle/>
            <a:p>
              <a:endParaRPr lang="en-US" sz="1641"/>
            </a:p>
          </p:txBody>
        </p:sp>
        <p:sp>
          <p:nvSpPr>
            <p:cNvPr id="53" name="Freeform: Shape 52">
              <a:extLst>
                <a:ext uri="{FF2B5EF4-FFF2-40B4-BE49-F238E27FC236}">
                  <a16:creationId xmlns:a16="http://schemas.microsoft.com/office/drawing/2014/main" id="{266491EC-5FDD-0099-7266-5970082492C9}"/>
                </a:ext>
              </a:extLst>
            </p:cNvPr>
            <p:cNvSpPr/>
            <p:nvPr/>
          </p:nvSpPr>
          <p:spPr>
            <a:xfrm>
              <a:off x="4947362" y="1740748"/>
              <a:ext cx="80003" cy="140381"/>
            </a:xfrm>
            <a:custGeom>
              <a:avLst/>
              <a:gdLst>
                <a:gd name="connsiteX0" fmla="*/ 80003 w 80003"/>
                <a:gd name="connsiteY0" fmla="*/ 39708 h 140381"/>
                <a:gd name="connsiteX1" fmla="*/ 41062 w 80003"/>
                <a:gd name="connsiteY1" fmla="*/ 80927 h 140381"/>
                <a:gd name="connsiteX2" fmla="*/ 25914 w 80003"/>
                <a:gd name="connsiteY2" fmla="*/ 87451 h 140381"/>
                <a:gd name="connsiteX3" fmla="*/ 36060 w 80003"/>
                <a:gd name="connsiteY3" fmla="*/ 118416 h 140381"/>
                <a:gd name="connsiteX4" fmla="*/ 39603 w 80003"/>
                <a:gd name="connsiteY4" fmla="*/ 118959 h 140381"/>
                <a:gd name="connsiteX5" fmla="*/ 50355 w 80003"/>
                <a:gd name="connsiteY5" fmla="*/ 130975 h 140381"/>
                <a:gd name="connsiteX6" fmla="*/ 35366 w 80003"/>
                <a:gd name="connsiteY6" fmla="*/ 140276 h 140381"/>
                <a:gd name="connsiteX7" fmla="*/ 582 w 80003"/>
                <a:gd name="connsiteY7" fmla="*/ 108474 h 140381"/>
                <a:gd name="connsiteX8" fmla="*/ 24044 w 80003"/>
                <a:gd name="connsiteY8" fmla="*/ 62841 h 140381"/>
                <a:gd name="connsiteX9" fmla="*/ 39701 w 80003"/>
                <a:gd name="connsiteY9" fmla="*/ 59182 h 140381"/>
                <a:gd name="connsiteX10" fmla="*/ 59318 w 80003"/>
                <a:gd name="connsiteY10" fmla="*/ 41702 h 140381"/>
                <a:gd name="connsiteX11" fmla="*/ 41730 w 80003"/>
                <a:gd name="connsiteY11" fmla="*/ 21399 h 140381"/>
                <a:gd name="connsiteX12" fmla="*/ 29937 w 80003"/>
                <a:gd name="connsiteY12" fmla="*/ 8547 h 140381"/>
                <a:gd name="connsiteX13" fmla="*/ 45477 w 80003"/>
                <a:gd name="connsiteY13" fmla="*/ 189 h 140381"/>
                <a:gd name="connsiteX14" fmla="*/ 80003 w 80003"/>
                <a:gd name="connsiteY14" fmla="*/ 39708 h 14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03" h="140381">
                  <a:moveTo>
                    <a:pt x="80003" y="39708"/>
                  </a:moveTo>
                  <a:cubicBezTo>
                    <a:pt x="80092" y="62342"/>
                    <a:pt x="65290" y="78194"/>
                    <a:pt x="41062" y="80927"/>
                  </a:cubicBezTo>
                  <a:cubicBezTo>
                    <a:pt x="35188" y="81585"/>
                    <a:pt x="29910" y="82725"/>
                    <a:pt x="25914" y="87451"/>
                  </a:cubicBezTo>
                  <a:cubicBezTo>
                    <a:pt x="16399" y="98684"/>
                    <a:pt x="21721" y="115025"/>
                    <a:pt x="36060" y="118416"/>
                  </a:cubicBezTo>
                  <a:cubicBezTo>
                    <a:pt x="37217" y="118692"/>
                    <a:pt x="38446" y="118692"/>
                    <a:pt x="39603" y="118959"/>
                  </a:cubicBezTo>
                  <a:cubicBezTo>
                    <a:pt x="46011" y="120428"/>
                    <a:pt x="50933" y="123490"/>
                    <a:pt x="50355" y="130975"/>
                  </a:cubicBezTo>
                  <a:cubicBezTo>
                    <a:pt x="49856" y="137410"/>
                    <a:pt x="43635" y="141060"/>
                    <a:pt x="35366" y="140276"/>
                  </a:cubicBezTo>
                  <a:cubicBezTo>
                    <a:pt x="19202" y="138754"/>
                    <a:pt x="2763" y="123721"/>
                    <a:pt x="582" y="108474"/>
                  </a:cubicBezTo>
                  <a:cubicBezTo>
                    <a:pt x="-2444" y="87291"/>
                    <a:pt x="6466" y="69899"/>
                    <a:pt x="24044" y="62841"/>
                  </a:cubicBezTo>
                  <a:cubicBezTo>
                    <a:pt x="29064" y="60820"/>
                    <a:pt x="34280" y="59752"/>
                    <a:pt x="39701" y="59182"/>
                  </a:cubicBezTo>
                  <a:cubicBezTo>
                    <a:pt x="51325" y="57972"/>
                    <a:pt x="58526" y="51332"/>
                    <a:pt x="59318" y="41702"/>
                  </a:cubicBezTo>
                  <a:cubicBezTo>
                    <a:pt x="60101" y="32116"/>
                    <a:pt x="53247" y="24114"/>
                    <a:pt x="41730" y="21399"/>
                  </a:cubicBezTo>
                  <a:cubicBezTo>
                    <a:pt x="34788" y="19761"/>
                    <a:pt x="28415" y="16958"/>
                    <a:pt x="29937" y="8547"/>
                  </a:cubicBezTo>
                  <a:cubicBezTo>
                    <a:pt x="31432" y="296"/>
                    <a:pt x="38428" y="-488"/>
                    <a:pt x="45477" y="189"/>
                  </a:cubicBezTo>
                  <a:cubicBezTo>
                    <a:pt x="64694" y="2022"/>
                    <a:pt x="79923" y="19477"/>
                    <a:pt x="80003" y="39708"/>
                  </a:cubicBezTo>
                  <a:close/>
                </a:path>
              </a:pathLst>
            </a:custGeom>
            <a:solidFill>
              <a:schemeClr val="accent2"/>
            </a:solidFill>
            <a:ln w="0" cap="flat">
              <a:noFill/>
              <a:prstDash val="solid"/>
              <a:miter/>
            </a:ln>
          </p:spPr>
          <p:txBody>
            <a:bodyPr rtlCol="0" anchor="ctr"/>
            <a:lstStyle/>
            <a:p>
              <a:endParaRPr lang="en-US" sz="1641"/>
            </a:p>
          </p:txBody>
        </p:sp>
        <p:sp>
          <p:nvSpPr>
            <p:cNvPr id="54" name="Freeform: Shape 53">
              <a:extLst>
                <a:ext uri="{FF2B5EF4-FFF2-40B4-BE49-F238E27FC236}">
                  <a16:creationId xmlns:a16="http://schemas.microsoft.com/office/drawing/2014/main" id="{E52EFD11-1D90-B256-9AAC-B67AC56D4A6C}"/>
                </a:ext>
              </a:extLst>
            </p:cNvPr>
            <p:cNvSpPr/>
            <p:nvPr/>
          </p:nvSpPr>
          <p:spPr>
            <a:xfrm>
              <a:off x="5285871" y="1860124"/>
              <a:ext cx="80568" cy="139950"/>
            </a:xfrm>
            <a:custGeom>
              <a:avLst/>
              <a:gdLst>
                <a:gd name="connsiteX0" fmla="*/ 80565 w 80568"/>
                <a:gd name="connsiteY0" fmla="*/ 41087 h 139950"/>
                <a:gd name="connsiteX1" fmla="*/ 43672 w 80568"/>
                <a:gd name="connsiteY1" fmla="*/ 80428 h 139950"/>
                <a:gd name="connsiteX2" fmla="*/ 30802 w 80568"/>
                <a:gd name="connsiteY2" fmla="*/ 83677 h 139950"/>
                <a:gd name="connsiteX3" fmla="*/ 21305 w 80568"/>
                <a:gd name="connsiteY3" fmla="*/ 100828 h 139950"/>
                <a:gd name="connsiteX4" fmla="*/ 31318 w 80568"/>
                <a:gd name="connsiteY4" fmla="*/ 116689 h 139950"/>
                <a:gd name="connsiteX5" fmla="*/ 41536 w 80568"/>
                <a:gd name="connsiteY5" fmla="*/ 119840 h 139950"/>
                <a:gd name="connsiteX6" fmla="*/ 50525 w 80568"/>
                <a:gd name="connsiteY6" fmla="*/ 131215 h 139950"/>
                <a:gd name="connsiteX7" fmla="*/ 39747 w 80568"/>
                <a:gd name="connsiteY7" fmla="*/ 139884 h 139950"/>
                <a:gd name="connsiteX8" fmla="*/ 1376 w 80568"/>
                <a:gd name="connsiteY8" fmla="*/ 110842 h 139950"/>
                <a:gd name="connsiteX9" fmla="*/ 36720 w 80568"/>
                <a:gd name="connsiteY9" fmla="*/ 60072 h 139950"/>
                <a:gd name="connsiteX10" fmla="*/ 42906 w 80568"/>
                <a:gd name="connsiteY10" fmla="*/ 59022 h 139950"/>
                <a:gd name="connsiteX11" fmla="*/ 58910 w 80568"/>
                <a:gd name="connsiteY11" fmla="*/ 39538 h 139950"/>
                <a:gd name="connsiteX12" fmla="*/ 42337 w 80568"/>
                <a:gd name="connsiteY12" fmla="*/ 21310 h 139950"/>
                <a:gd name="connsiteX13" fmla="*/ 30241 w 80568"/>
                <a:gd name="connsiteY13" fmla="*/ 8084 h 139950"/>
                <a:gd name="connsiteX14" fmla="*/ 46983 w 80568"/>
                <a:gd name="connsiteY14" fmla="*/ 509 h 139950"/>
                <a:gd name="connsiteX15" fmla="*/ 80565 w 80568"/>
                <a:gd name="connsiteY15" fmla="*/ 41087 h 13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568" h="139950">
                  <a:moveTo>
                    <a:pt x="80565" y="41087"/>
                  </a:moveTo>
                  <a:cubicBezTo>
                    <a:pt x="80316" y="61496"/>
                    <a:pt x="63974" y="79031"/>
                    <a:pt x="43672" y="80428"/>
                  </a:cubicBezTo>
                  <a:cubicBezTo>
                    <a:pt x="39133" y="80740"/>
                    <a:pt x="34736" y="81185"/>
                    <a:pt x="30802" y="83677"/>
                  </a:cubicBezTo>
                  <a:cubicBezTo>
                    <a:pt x="24509" y="87664"/>
                    <a:pt x="21091" y="93245"/>
                    <a:pt x="21305" y="100828"/>
                  </a:cubicBezTo>
                  <a:cubicBezTo>
                    <a:pt x="21500" y="108091"/>
                    <a:pt x="25070" y="113218"/>
                    <a:pt x="31318" y="116689"/>
                  </a:cubicBezTo>
                  <a:cubicBezTo>
                    <a:pt x="34513" y="118461"/>
                    <a:pt x="38002" y="119137"/>
                    <a:pt x="41536" y="119840"/>
                  </a:cubicBezTo>
                  <a:cubicBezTo>
                    <a:pt x="47615" y="121060"/>
                    <a:pt x="51282" y="124860"/>
                    <a:pt x="50525" y="131215"/>
                  </a:cubicBezTo>
                  <a:cubicBezTo>
                    <a:pt x="49813" y="137170"/>
                    <a:pt x="45523" y="139511"/>
                    <a:pt x="39747" y="139884"/>
                  </a:cubicBezTo>
                  <a:cubicBezTo>
                    <a:pt x="22577" y="140988"/>
                    <a:pt x="5559" y="128189"/>
                    <a:pt x="1376" y="110842"/>
                  </a:cubicBezTo>
                  <a:cubicBezTo>
                    <a:pt x="-4819" y="85172"/>
                    <a:pt x="10419" y="63303"/>
                    <a:pt x="36720" y="60072"/>
                  </a:cubicBezTo>
                  <a:cubicBezTo>
                    <a:pt x="38794" y="59814"/>
                    <a:pt x="40868" y="59503"/>
                    <a:pt x="42906" y="59022"/>
                  </a:cubicBezTo>
                  <a:cubicBezTo>
                    <a:pt x="53934" y="56432"/>
                    <a:pt x="59186" y="50006"/>
                    <a:pt x="58910" y="39538"/>
                  </a:cubicBezTo>
                  <a:cubicBezTo>
                    <a:pt x="58669" y="30095"/>
                    <a:pt x="52573" y="23393"/>
                    <a:pt x="42337" y="21310"/>
                  </a:cubicBezTo>
                  <a:cubicBezTo>
                    <a:pt x="32973" y="19405"/>
                    <a:pt x="28719" y="14759"/>
                    <a:pt x="30241" y="8084"/>
                  </a:cubicBezTo>
                  <a:cubicBezTo>
                    <a:pt x="31701" y="1666"/>
                    <a:pt x="38162" y="-1262"/>
                    <a:pt x="46983" y="509"/>
                  </a:cubicBezTo>
                  <a:cubicBezTo>
                    <a:pt x="67321" y="4594"/>
                    <a:pt x="80805" y="20892"/>
                    <a:pt x="80565" y="41087"/>
                  </a:cubicBezTo>
                  <a:close/>
                </a:path>
              </a:pathLst>
            </a:custGeom>
            <a:solidFill>
              <a:schemeClr val="accent2"/>
            </a:solidFill>
            <a:ln w="0" cap="flat">
              <a:noFill/>
              <a:prstDash val="solid"/>
              <a:miter/>
            </a:ln>
          </p:spPr>
          <p:txBody>
            <a:bodyPr rtlCol="0" anchor="ctr"/>
            <a:lstStyle/>
            <a:p>
              <a:endParaRPr lang="en-US" sz="1641"/>
            </a:p>
          </p:txBody>
        </p:sp>
        <p:sp>
          <p:nvSpPr>
            <p:cNvPr id="55" name="Freeform: Shape 54">
              <a:extLst>
                <a:ext uri="{FF2B5EF4-FFF2-40B4-BE49-F238E27FC236}">
                  <a16:creationId xmlns:a16="http://schemas.microsoft.com/office/drawing/2014/main" id="{93063867-9C93-514D-66D4-F78D4F6CC306}"/>
                </a:ext>
              </a:extLst>
            </p:cNvPr>
            <p:cNvSpPr/>
            <p:nvPr/>
          </p:nvSpPr>
          <p:spPr>
            <a:xfrm>
              <a:off x="4817568" y="1830533"/>
              <a:ext cx="80464" cy="140262"/>
            </a:xfrm>
            <a:custGeom>
              <a:avLst/>
              <a:gdLst>
                <a:gd name="connsiteX0" fmla="*/ 37712 w 80464"/>
                <a:gd name="connsiteY0" fmla="*/ 52 h 140262"/>
                <a:gd name="connsiteX1" fmla="*/ 50546 w 80464"/>
                <a:gd name="connsiteY1" fmla="*/ 8881 h 140262"/>
                <a:gd name="connsiteX2" fmla="*/ 39919 w 80464"/>
                <a:gd name="connsiteY2" fmla="*/ 20648 h 140262"/>
                <a:gd name="connsiteX3" fmla="*/ 21272 w 80464"/>
                <a:gd name="connsiteY3" fmla="*/ 40915 h 140262"/>
                <a:gd name="connsiteX4" fmla="*/ 42714 w 80464"/>
                <a:gd name="connsiteY4" fmla="*/ 59428 h 140262"/>
                <a:gd name="connsiteX5" fmla="*/ 80435 w 80464"/>
                <a:gd name="connsiteY5" fmla="*/ 97852 h 140262"/>
                <a:gd name="connsiteX6" fmla="*/ 45571 w 80464"/>
                <a:gd name="connsiteY6" fmla="*/ 140015 h 140262"/>
                <a:gd name="connsiteX7" fmla="*/ 30306 w 80464"/>
                <a:gd name="connsiteY7" fmla="*/ 131301 h 140262"/>
                <a:gd name="connsiteX8" fmla="*/ 41307 w 80464"/>
                <a:gd name="connsiteY8" fmla="*/ 118831 h 140262"/>
                <a:gd name="connsiteX9" fmla="*/ 59616 w 80464"/>
                <a:gd name="connsiteY9" fmla="*/ 99321 h 140262"/>
                <a:gd name="connsiteX10" fmla="*/ 40097 w 80464"/>
                <a:gd name="connsiteY10" fmla="*/ 80941 h 140262"/>
                <a:gd name="connsiteX11" fmla="*/ 4005 w 80464"/>
                <a:gd name="connsiteY11" fmla="*/ 58057 h 140262"/>
                <a:gd name="connsiteX12" fmla="*/ 37720 w 80464"/>
                <a:gd name="connsiteY12" fmla="*/ 79 h 14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464" h="140262">
                  <a:moveTo>
                    <a:pt x="37712" y="52"/>
                  </a:moveTo>
                  <a:cubicBezTo>
                    <a:pt x="43862" y="-358"/>
                    <a:pt x="49585" y="1574"/>
                    <a:pt x="50546" y="8881"/>
                  </a:cubicBezTo>
                  <a:cubicBezTo>
                    <a:pt x="51508" y="16189"/>
                    <a:pt x="46648" y="19233"/>
                    <a:pt x="39919" y="20648"/>
                  </a:cubicBezTo>
                  <a:cubicBezTo>
                    <a:pt x="27316" y="23283"/>
                    <a:pt x="20685" y="30804"/>
                    <a:pt x="21272" y="40915"/>
                  </a:cubicBezTo>
                  <a:cubicBezTo>
                    <a:pt x="21895" y="51631"/>
                    <a:pt x="29576" y="58262"/>
                    <a:pt x="42714" y="59428"/>
                  </a:cubicBezTo>
                  <a:cubicBezTo>
                    <a:pt x="64164" y="61333"/>
                    <a:pt x="79669" y="77131"/>
                    <a:pt x="80435" y="97852"/>
                  </a:cubicBezTo>
                  <a:cubicBezTo>
                    <a:pt x="81218" y="119151"/>
                    <a:pt x="66701" y="136704"/>
                    <a:pt x="45571" y="140015"/>
                  </a:cubicBezTo>
                  <a:cubicBezTo>
                    <a:pt x="37623" y="141261"/>
                    <a:pt x="31000" y="137736"/>
                    <a:pt x="30306" y="131301"/>
                  </a:cubicBezTo>
                  <a:cubicBezTo>
                    <a:pt x="29461" y="123477"/>
                    <a:pt x="34231" y="120131"/>
                    <a:pt x="41307" y="118831"/>
                  </a:cubicBezTo>
                  <a:cubicBezTo>
                    <a:pt x="52967" y="116677"/>
                    <a:pt x="60026" y="109023"/>
                    <a:pt x="59616" y="99321"/>
                  </a:cubicBezTo>
                  <a:cubicBezTo>
                    <a:pt x="59198" y="89370"/>
                    <a:pt x="52318" y="82525"/>
                    <a:pt x="40097" y="80941"/>
                  </a:cubicBezTo>
                  <a:cubicBezTo>
                    <a:pt x="24387" y="78903"/>
                    <a:pt x="11526" y="72984"/>
                    <a:pt x="4005" y="58057"/>
                  </a:cubicBezTo>
                  <a:cubicBezTo>
                    <a:pt x="-8572" y="33091"/>
                    <a:pt x="10066" y="381"/>
                    <a:pt x="37720" y="79"/>
                  </a:cubicBezTo>
                  <a:close/>
                </a:path>
              </a:pathLst>
            </a:custGeom>
            <a:solidFill>
              <a:schemeClr val="accent2"/>
            </a:solidFill>
            <a:ln w="0" cap="flat">
              <a:noFill/>
              <a:prstDash val="solid"/>
              <a:miter/>
            </a:ln>
          </p:spPr>
          <p:txBody>
            <a:bodyPr rtlCol="0" anchor="ctr"/>
            <a:lstStyle/>
            <a:p>
              <a:endParaRPr lang="en-US" sz="1641"/>
            </a:p>
          </p:txBody>
        </p:sp>
        <p:sp>
          <p:nvSpPr>
            <p:cNvPr id="56" name="Freeform: Shape 55">
              <a:extLst>
                <a:ext uri="{FF2B5EF4-FFF2-40B4-BE49-F238E27FC236}">
                  <a16:creationId xmlns:a16="http://schemas.microsoft.com/office/drawing/2014/main" id="{86A0AC2C-1BFC-684E-0327-D0B960DFB3EA}"/>
                </a:ext>
              </a:extLst>
            </p:cNvPr>
            <p:cNvSpPr/>
            <p:nvPr/>
          </p:nvSpPr>
          <p:spPr>
            <a:xfrm>
              <a:off x="5039987" y="1927372"/>
              <a:ext cx="61462" cy="78410"/>
            </a:xfrm>
            <a:custGeom>
              <a:avLst/>
              <a:gdLst>
                <a:gd name="connsiteX0" fmla="*/ 46879 w 61462"/>
                <a:gd name="connsiteY0" fmla="*/ 16 h 78410"/>
                <a:gd name="connsiteX1" fmla="*/ 54854 w 61462"/>
                <a:gd name="connsiteY1" fmla="*/ 942 h 78410"/>
                <a:gd name="connsiteX2" fmla="*/ 59411 w 61462"/>
                <a:gd name="connsiteY2" fmla="*/ 11658 h 78410"/>
                <a:gd name="connsiteX3" fmla="*/ 19305 w 61462"/>
                <a:gd name="connsiteY3" fmla="*/ 74158 h 78410"/>
                <a:gd name="connsiteX4" fmla="*/ 8224 w 61462"/>
                <a:gd name="connsiteY4" fmla="*/ 74870 h 78410"/>
                <a:gd name="connsiteX5" fmla="*/ 4895 w 61462"/>
                <a:gd name="connsiteY5" fmla="*/ 38876 h 78410"/>
                <a:gd name="connsiteX6" fmla="*/ 20177 w 61462"/>
                <a:gd name="connsiteY6" fmla="*/ 14666 h 78410"/>
                <a:gd name="connsiteX7" fmla="*/ 46888 w 61462"/>
                <a:gd name="connsiteY7" fmla="*/ 16 h 7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 h="78410">
                  <a:moveTo>
                    <a:pt x="46879" y="16"/>
                  </a:moveTo>
                  <a:cubicBezTo>
                    <a:pt x="49541" y="310"/>
                    <a:pt x="52255" y="363"/>
                    <a:pt x="54854" y="942"/>
                  </a:cubicBezTo>
                  <a:cubicBezTo>
                    <a:pt x="61209" y="2357"/>
                    <a:pt x="63506" y="5365"/>
                    <a:pt x="59411" y="11658"/>
                  </a:cubicBezTo>
                  <a:cubicBezTo>
                    <a:pt x="45900" y="32397"/>
                    <a:pt x="32549" y="53242"/>
                    <a:pt x="19305" y="74158"/>
                  </a:cubicBezTo>
                  <a:cubicBezTo>
                    <a:pt x="15682" y="79882"/>
                    <a:pt x="12487" y="79534"/>
                    <a:pt x="8224" y="74870"/>
                  </a:cubicBezTo>
                  <a:cubicBezTo>
                    <a:pt x="-1336" y="64421"/>
                    <a:pt x="-2715" y="50759"/>
                    <a:pt x="4895" y="38876"/>
                  </a:cubicBezTo>
                  <a:cubicBezTo>
                    <a:pt x="10039" y="30839"/>
                    <a:pt x="15433" y="22935"/>
                    <a:pt x="20177" y="14666"/>
                  </a:cubicBezTo>
                  <a:cubicBezTo>
                    <a:pt x="26185" y="4181"/>
                    <a:pt x="35086" y="-304"/>
                    <a:pt x="46888" y="16"/>
                  </a:cubicBezTo>
                  <a:close/>
                </a:path>
              </a:pathLst>
            </a:custGeom>
            <a:solidFill>
              <a:srgbClr val="A1D3D0"/>
            </a:solidFill>
            <a:ln w="0" cap="flat">
              <a:noFill/>
              <a:prstDash val="solid"/>
              <a:miter/>
            </a:ln>
          </p:spPr>
          <p:txBody>
            <a:bodyPr rtlCol="0" anchor="ctr"/>
            <a:lstStyle/>
            <a:p>
              <a:endParaRPr lang="en-US" sz="1641"/>
            </a:p>
          </p:txBody>
        </p:sp>
        <p:sp>
          <p:nvSpPr>
            <p:cNvPr id="57" name="Freeform: Shape 56">
              <a:extLst>
                <a:ext uri="{FF2B5EF4-FFF2-40B4-BE49-F238E27FC236}">
                  <a16:creationId xmlns:a16="http://schemas.microsoft.com/office/drawing/2014/main" id="{CCA3B466-5760-8A5E-9DD8-25251C4692D2}"/>
                </a:ext>
              </a:extLst>
            </p:cNvPr>
            <p:cNvSpPr/>
            <p:nvPr/>
          </p:nvSpPr>
          <p:spPr>
            <a:xfrm>
              <a:off x="4990819" y="1901486"/>
              <a:ext cx="59091" cy="60962"/>
            </a:xfrm>
            <a:custGeom>
              <a:avLst/>
              <a:gdLst>
                <a:gd name="connsiteX0" fmla="*/ 59074 w 59091"/>
                <a:gd name="connsiteY0" fmla="*/ 21114 h 60962"/>
                <a:gd name="connsiteX1" fmla="*/ 56101 w 59091"/>
                <a:gd name="connsiteY1" fmla="*/ 26988 h 60962"/>
                <a:gd name="connsiteX2" fmla="*/ 37784 w 59091"/>
                <a:gd name="connsiteY2" fmla="*/ 55737 h 60962"/>
                <a:gd name="connsiteX3" fmla="*/ 25554 w 59091"/>
                <a:gd name="connsiteY3" fmla="*/ 58781 h 60962"/>
                <a:gd name="connsiteX4" fmla="*/ 3756 w 59091"/>
                <a:gd name="connsiteY4" fmla="*/ 44603 h 60962"/>
                <a:gd name="connsiteX5" fmla="*/ 1442 w 59091"/>
                <a:gd name="connsiteY5" fmla="*/ 35960 h 60962"/>
                <a:gd name="connsiteX6" fmla="*/ 22457 w 59091"/>
                <a:gd name="connsiteY6" fmla="*/ 3606 h 60962"/>
                <a:gd name="connsiteX7" fmla="*/ 29871 w 59091"/>
                <a:gd name="connsiteY7" fmla="*/ 829 h 60962"/>
                <a:gd name="connsiteX8" fmla="*/ 56332 w 59091"/>
                <a:gd name="connsiteY8" fmla="*/ 17705 h 60962"/>
                <a:gd name="connsiteX9" fmla="*/ 59092 w 59091"/>
                <a:gd name="connsiteY9" fmla="*/ 21105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91" h="60962">
                  <a:moveTo>
                    <a:pt x="59074" y="21114"/>
                  </a:moveTo>
                  <a:cubicBezTo>
                    <a:pt x="57970" y="23312"/>
                    <a:pt x="57196" y="25253"/>
                    <a:pt x="56101" y="26988"/>
                  </a:cubicBezTo>
                  <a:cubicBezTo>
                    <a:pt x="50013" y="36583"/>
                    <a:pt x="43631" y="46000"/>
                    <a:pt x="37784" y="55737"/>
                  </a:cubicBezTo>
                  <a:cubicBezTo>
                    <a:pt x="34481" y="61220"/>
                    <a:pt x="31081" y="62644"/>
                    <a:pt x="25554" y="58781"/>
                  </a:cubicBezTo>
                  <a:cubicBezTo>
                    <a:pt x="18451" y="53824"/>
                    <a:pt x="11153" y="49115"/>
                    <a:pt x="3756" y="44603"/>
                  </a:cubicBezTo>
                  <a:cubicBezTo>
                    <a:pt x="-53" y="42280"/>
                    <a:pt x="-1219" y="39974"/>
                    <a:pt x="1442" y="35960"/>
                  </a:cubicBezTo>
                  <a:cubicBezTo>
                    <a:pt x="8554" y="25244"/>
                    <a:pt x="15443" y="14394"/>
                    <a:pt x="22457" y="3606"/>
                  </a:cubicBezTo>
                  <a:cubicBezTo>
                    <a:pt x="24228" y="883"/>
                    <a:pt x="26533" y="-1236"/>
                    <a:pt x="29871" y="829"/>
                  </a:cubicBezTo>
                  <a:cubicBezTo>
                    <a:pt x="38771" y="6321"/>
                    <a:pt x="47574" y="11991"/>
                    <a:pt x="56332" y="17705"/>
                  </a:cubicBezTo>
                  <a:cubicBezTo>
                    <a:pt x="57463" y="18444"/>
                    <a:pt x="58139" y="19894"/>
                    <a:pt x="59092" y="21105"/>
                  </a:cubicBezTo>
                  <a:close/>
                </a:path>
              </a:pathLst>
            </a:custGeom>
            <a:solidFill>
              <a:srgbClr val="A1D3D0"/>
            </a:solidFill>
            <a:ln w="0" cap="flat">
              <a:noFill/>
              <a:prstDash val="solid"/>
              <a:miter/>
            </a:ln>
          </p:spPr>
          <p:txBody>
            <a:bodyPr rtlCol="0" anchor="ctr"/>
            <a:lstStyle/>
            <a:p>
              <a:endParaRPr lang="en-US" sz="1641"/>
            </a:p>
          </p:txBody>
        </p:sp>
        <p:sp>
          <p:nvSpPr>
            <p:cNvPr id="58" name="Freeform: Shape 57">
              <a:extLst>
                <a:ext uri="{FF2B5EF4-FFF2-40B4-BE49-F238E27FC236}">
                  <a16:creationId xmlns:a16="http://schemas.microsoft.com/office/drawing/2014/main" id="{4F306A72-02A6-5908-FEAB-D8D7E3196397}"/>
                </a:ext>
              </a:extLst>
            </p:cNvPr>
            <p:cNvSpPr/>
            <p:nvPr/>
          </p:nvSpPr>
          <p:spPr>
            <a:xfrm>
              <a:off x="4837389" y="1999572"/>
              <a:ext cx="31331" cy="30699"/>
            </a:xfrm>
            <a:custGeom>
              <a:avLst/>
              <a:gdLst>
                <a:gd name="connsiteX0" fmla="*/ 31322 w 31331"/>
                <a:gd name="connsiteY0" fmla="*/ 15390 h 30699"/>
                <a:gd name="connsiteX1" fmla="*/ 15577 w 31331"/>
                <a:gd name="connsiteY1" fmla="*/ 30699 h 30699"/>
                <a:gd name="connsiteX2" fmla="*/ 1 w 31331"/>
                <a:gd name="connsiteY2" fmla="*/ 15390 h 30699"/>
                <a:gd name="connsiteX3" fmla="*/ 15631 w 31331"/>
                <a:gd name="connsiteY3" fmla="*/ 1 h 30699"/>
                <a:gd name="connsiteX4" fmla="*/ 31331 w 31331"/>
                <a:gd name="connsiteY4" fmla="*/ 15390 h 30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1" h="30699">
                  <a:moveTo>
                    <a:pt x="31322" y="15390"/>
                  </a:moveTo>
                  <a:cubicBezTo>
                    <a:pt x="31305" y="23231"/>
                    <a:pt x="23686" y="30646"/>
                    <a:pt x="15577" y="30699"/>
                  </a:cubicBezTo>
                  <a:cubicBezTo>
                    <a:pt x="7308" y="30752"/>
                    <a:pt x="-97" y="23472"/>
                    <a:pt x="1" y="15390"/>
                  </a:cubicBezTo>
                  <a:cubicBezTo>
                    <a:pt x="99" y="7210"/>
                    <a:pt x="7495" y="-79"/>
                    <a:pt x="15631" y="1"/>
                  </a:cubicBezTo>
                  <a:cubicBezTo>
                    <a:pt x="23712" y="81"/>
                    <a:pt x="31340" y="7557"/>
                    <a:pt x="31331" y="15390"/>
                  </a:cubicBezTo>
                  <a:close/>
                </a:path>
              </a:pathLst>
            </a:custGeom>
            <a:solidFill>
              <a:schemeClr val="accent2"/>
            </a:solidFill>
            <a:ln w="0" cap="flat">
              <a:noFill/>
              <a:prstDash val="solid"/>
              <a:miter/>
            </a:ln>
          </p:spPr>
          <p:txBody>
            <a:bodyPr rtlCol="0" anchor="ctr"/>
            <a:lstStyle/>
            <a:p>
              <a:endParaRPr lang="en-US" sz="1641"/>
            </a:p>
          </p:txBody>
        </p:sp>
        <p:sp>
          <p:nvSpPr>
            <p:cNvPr id="59" name="Freeform: Shape 58">
              <a:extLst>
                <a:ext uri="{FF2B5EF4-FFF2-40B4-BE49-F238E27FC236}">
                  <a16:creationId xmlns:a16="http://schemas.microsoft.com/office/drawing/2014/main" id="{AED1EB37-6DB7-C990-8CAF-F009194E103B}"/>
                </a:ext>
              </a:extLst>
            </p:cNvPr>
            <p:cNvSpPr/>
            <p:nvPr/>
          </p:nvSpPr>
          <p:spPr>
            <a:xfrm>
              <a:off x="5305581" y="1800322"/>
              <a:ext cx="31251" cy="30699"/>
            </a:xfrm>
            <a:custGeom>
              <a:avLst/>
              <a:gdLst>
                <a:gd name="connsiteX0" fmla="*/ 15720 w 31251"/>
                <a:gd name="connsiteY0" fmla="*/ 30690 h 30699"/>
                <a:gd name="connsiteX1" fmla="*/ 1 w 31251"/>
                <a:gd name="connsiteY1" fmla="*/ 15506 h 30699"/>
                <a:gd name="connsiteX2" fmla="*/ 15515 w 31251"/>
                <a:gd name="connsiteY2" fmla="*/ 1 h 30699"/>
                <a:gd name="connsiteX3" fmla="*/ 31252 w 31251"/>
                <a:gd name="connsiteY3" fmla="*/ 15265 h 30699"/>
                <a:gd name="connsiteX4" fmla="*/ 15720 w 31251"/>
                <a:gd name="connsiteY4" fmla="*/ 30699 h 30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51" h="30699">
                  <a:moveTo>
                    <a:pt x="15720" y="30690"/>
                  </a:moveTo>
                  <a:cubicBezTo>
                    <a:pt x="7558" y="30717"/>
                    <a:pt x="-114" y="23294"/>
                    <a:pt x="1" y="15506"/>
                  </a:cubicBezTo>
                  <a:cubicBezTo>
                    <a:pt x="126" y="7397"/>
                    <a:pt x="7433" y="90"/>
                    <a:pt x="15515" y="1"/>
                  </a:cubicBezTo>
                  <a:cubicBezTo>
                    <a:pt x="23570" y="-88"/>
                    <a:pt x="31189" y="7299"/>
                    <a:pt x="31252" y="15265"/>
                  </a:cubicBezTo>
                  <a:cubicBezTo>
                    <a:pt x="31314" y="23223"/>
                    <a:pt x="23819" y="30672"/>
                    <a:pt x="15720" y="30699"/>
                  </a:cubicBezTo>
                  <a:close/>
                </a:path>
              </a:pathLst>
            </a:custGeom>
            <a:solidFill>
              <a:schemeClr val="accent2"/>
            </a:solidFill>
            <a:ln w="0" cap="flat">
              <a:noFill/>
              <a:prstDash val="solid"/>
              <a:miter/>
            </a:ln>
          </p:spPr>
          <p:txBody>
            <a:bodyPr rtlCol="0" anchor="ctr"/>
            <a:lstStyle/>
            <a:p>
              <a:endParaRPr lang="en-US" sz="1641"/>
            </a:p>
          </p:txBody>
        </p:sp>
        <p:sp>
          <p:nvSpPr>
            <p:cNvPr id="60" name="Freeform: Shape 59">
              <a:extLst>
                <a:ext uri="{FF2B5EF4-FFF2-40B4-BE49-F238E27FC236}">
                  <a16:creationId xmlns:a16="http://schemas.microsoft.com/office/drawing/2014/main" id="{2FC538B9-CF89-E639-CD40-02CBC1ED286B}"/>
                </a:ext>
              </a:extLst>
            </p:cNvPr>
            <p:cNvSpPr/>
            <p:nvPr/>
          </p:nvSpPr>
          <p:spPr>
            <a:xfrm>
              <a:off x="4903633" y="2109018"/>
              <a:ext cx="193682" cy="182871"/>
            </a:xfrm>
            <a:custGeom>
              <a:avLst/>
              <a:gdLst>
                <a:gd name="connsiteX0" fmla="*/ 193674 w 193682"/>
                <a:gd name="connsiteY0" fmla="*/ 73935 h 182871"/>
                <a:gd name="connsiteX1" fmla="*/ 182521 w 193682"/>
                <a:gd name="connsiteY1" fmla="*/ 103698 h 182871"/>
                <a:gd name="connsiteX2" fmla="*/ 106999 w 193682"/>
                <a:gd name="connsiteY2" fmla="*/ 179211 h 182871"/>
                <a:gd name="connsiteX3" fmla="*/ 101294 w 193682"/>
                <a:gd name="connsiteY3" fmla="*/ 182611 h 182871"/>
                <a:gd name="connsiteX4" fmla="*/ 99701 w 193682"/>
                <a:gd name="connsiteY4" fmla="*/ 176132 h 182871"/>
                <a:gd name="connsiteX5" fmla="*/ 99478 w 193682"/>
                <a:gd name="connsiteY5" fmla="*/ 155491 h 182871"/>
                <a:gd name="connsiteX6" fmla="*/ 90364 w 193682"/>
                <a:gd name="connsiteY6" fmla="*/ 144303 h 182871"/>
                <a:gd name="connsiteX7" fmla="*/ 80698 w 193682"/>
                <a:gd name="connsiteY7" fmla="*/ 155883 h 182871"/>
                <a:gd name="connsiteX8" fmla="*/ 80502 w 193682"/>
                <a:gd name="connsiteY8" fmla="*/ 178312 h 182871"/>
                <a:gd name="connsiteX9" fmla="*/ 78651 w 193682"/>
                <a:gd name="connsiteY9" fmla="*/ 182754 h 182871"/>
                <a:gd name="connsiteX10" fmla="*/ 74930 w 193682"/>
                <a:gd name="connsiteY10" fmla="*/ 180787 h 182871"/>
                <a:gd name="connsiteX11" fmla="*/ 2541 w 193682"/>
                <a:gd name="connsiteY11" fmla="*/ 108487 h 182871"/>
                <a:gd name="connsiteX12" fmla="*/ 2648 w 193682"/>
                <a:gd name="connsiteY12" fmla="*/ 98500 h 182871"/>
                <a:gd name="connsiteX13" fmla="*/ 23538 w 193682"/>
                <a:gd name="connsiteY13" fmla="*/ 77513 h 182871"/>
                <a:gd name="connsiteX14" fmla="*/ 33818 w 193682"/>
                <a:gd name="connsiteY14" fmla="*/ 77263 h 182871"/>
                <a:gd name="connsiteX15" fmla="*/ 62639 w 193682"/>
                <a:gd name="connsiteY15" fmla="*/ 95465 h 182871"/>
                <a:gd name="connsiteX16" fmla="*/ 76541 w 193682"/>
                <a:gd name="connsiteY16" fmla="*/ 94175 h 182871"/>
                <a:gd name="connsiteX17" fmla="*/ 71771 w 193682"/>
                <a:gd name="connsiteY17" fmla="*/ 80646 h 182871"/>
                <a:gd name="connsiteX18" fmla="*/ 47294 w 193682"/>
                <a:gd name="connsiteY18" fmla="*/ 64001 h 182871"/>
                <a:gd name="connsiteX19" fmla="*/ 46306 w 193682"/>
                <a:gd name="connsiteY19" fmla="*/ 54789 h 182871"/>
                <a:gd name="connsiteX20" fmla="*/ 91005 w 193682"/>
                <a:gd name="connsiteY20" fmla="*/ 10660 h 182871"/>
                <a:gd name="connsiteX21" fmla="*/ 128557 w 193682"/>
                <a:gd name="connsiteY21" fmla="*/ 1599 h 182871"/>
                <a:gd name="connsiteX22" fmla="*/ 132144 w 193682"/>
                <a:gd name="connsiteY22" fmla="*/ 13668 h 182871"/>
                <a:gd name="connsiteX23" fmla="*/ 100457 w 193682"/>
                <a:gd name="connsiteY23" fmla="*/ 45444 h 182871"/>
                <a:gd name="connsiteX24" fmla="*/ 100190 w 193682"/>
                <a:gd name="connsiteY24" fmla="*/ 63663 h 182871"/>
                <a:gd name="connsiteX25" fmla="*/ 130640 w 193682"/>
                <a:gd name="connsiteY25" fmla="*/ 94130 h 182871"/>
                <a:gd name="connsiteX26" fmla="*/ 148432 w 193682"/>
                <a:gd name="connsiteY26" fmla="*/ 93943 h 182871"/>
                <a:gd name="connsiteX27" fmla="*/ 181507 w 193682"/>
                <a:gd name="connsiteY27" fmla="*/ 61020 h 182871"/>
                <a:gd name="connsiteX28" fmla="*/ 191876 w 193682"/>
                <a:gd name="connsiteY28" fmla="*/ 63761 h 182871"/>
                <a:gd name="connsiteX29" fmla="*/ 193683 w 193682"/>
                <a:gd name="connsiteY29" fmla="*/ 73899 h 1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3682" h="182871">
                  <a:moveTo>
                    <a:pt x="193674" y="73935"/>
                  </a:moveTo>
                  <a:cubicBezTo>
                    <a:pt x="193621" y="86840"/>
                    <a:pt x="190096" y="96106"/>
                    <a:pt x="182521" y="103698"/>
                  </a:cubicBezTo>
                  <a:cubicBezTo>
                    <a:pt x="157368" y="128887"/>
                    <a:pt x="132215" y="154076"/>
                    <a:pt x="106999" y="179211"/>
                  </a:cubicBezTo>
                  <a:cubicBezTo>
                    <a:pt x="105415" y="180787"/>
                    <a:pt x="103991" y="183769"/>
                    <a:pt x="101294" y="182611"/>
                  </a:cubicBezTo>
                  <a:cubicBezTo>
                    <a:pt x="98651" y="181472"/>
                    <a:pt x="99763" y="178384"/>
                    <a:pt x="99701" y="176132"/>
                  </a:cubicBezTo>
                  <a:cubicBezTo>
                    <a:pt x="99532" y="169252"/>
                    <a:pt x="99781" y="162362"/>
                    <a:pt x="99478" y="155491"/>
                  </a:cubicBezTo>
                  <a:cubicBezTo>
                    <a:pt x="99220" y="149679"/>
                    <a:pt x="97182" y="144383"/>
                    <a:pt x="90364" y="144303"/>
                  </a:cubicBezTo>
                  <a:cubicBezTo>
                    <a:pt x="83066" y="144214"/>
                    <a:pt x="80912" y="149679"/>
                    <a:pt x="80698" y="155883"/>
                  </a:cubicBezTo>
                  <a:cubicBezTo>
                    <a:pt x="80440" y="163350"/>
                    <a:pt x="80609" y="170836"/>
                    <a:pt x="80502" y="178312"/>
                  </a:cubicBezTo>
                  <a:cubicBezTo>
                    <a:pt x="80475" y="180004"/>
                    <a:pt x="80912" y="182362"/>
                    <a:pt x="78651" y="182754"/>
                  </a:cubicBezTo>
                  <a:cubicBezTo>
                    <a:pt x="77538" y="182950"/>
                    <a:pt x="75909" y="181766"/>
                    <a:pt x="74930" y="180787"/>
                  </a:cubicBezTo>
                  <a:cubicBezTo>
                    <a:pt x="50774" y="156711"/>
                    <a:pt x="26689" y="132572"/>
                    <a:pt x="2541" y="108487"/>
                  </a:cubicBezTo>
                  <a:cubicBezTo>
                    <a:pt x="-966" y="104989"/>
                    <a:pt x="-761" y="101865"/>
                    <a:pt x="2648" y="98500"/>
                  </a:cubicBezTo>
                  <a:cubicBezTo>
                    <a:pt x="9671" y="91558"/>
                    <a:pt x="16711" y="84633"/>
                    <a:pt x="23538" y="77513"/>
                  </a:cubicBezTo>
                  <a:cubicBezTo>
                    <a:pt x="27080" y="73810"/>
                    <a:pt x="30187" y="74914"/>
                    <a:pt x="33818" y="77263"/>
                  </a:cubicBezTo>
                  <a:cubicBezTo>
                    <a:pt x="43360" y="83431"/>
                    <a:pt x="53053" y="89359"/>
                    <a:pt x="62639" y="95465"/>
                  </a:cubicBezTo>
                  <a:cubicBezTo>
                    <a:pt x="67685" y="98687"/>
                    <a:pt x="72821" y="100405"/>
                    <a:pt x="76541" y="94175"/>
                  </a:cubicBezTo>
                  <a:cubicBezTo>
                    <a:pt x="80084" y="88256"/>
                    <a:pt x="76657" y="83992"/>
                    <a:pt x="71771" y="80646"/>
                  </a:cubicBezTo>
                  <a:cubicBezTo>
                    <a:pt x="63627" y="75074"/>
                    <a:pt x="55554" y="69395"/>
                    <a:pt x="47294" y="64001"/>
                  </a:cubicBezTo>
                  <a:cubicBezTo>
                    <a:pt x="42906" y="61135"/>
                    <a:pt x="42585" y="58456"/>
                    <a:pt x="46306" y="54789"/>
                  </a:cubicBezTo>
                  <a:cubicBezTo>
                    <a:pt x="61214" y="40085"/>
                    <a:pt x="75669" y="24901"/>
                    <a:pt x="91005" y="10660"/>
                  </a:cubicBezTo>
                  <a:cubicBezTo>
                    <a:pt x="101481" y="940"/>
                    <a:pt x="114360" y="-2273"/>
                    <a:pt x="128557" y="1599"/>
                  </a:cubicBezTo>
                  <a:cubicBezTo>
                    <a:pt x="138392" y="4287"/>
                    <a:pt x="139149" y="6574"/>
                    <a:pt x="132144" y="13668"/>
                  </a:cubicBezTo>
                  <a:cubicBezTo>
                    <a:pt x="121632" y="24313"/>
                    <a:pt x="110960" y="34789"/>
                    <a:pt x="100457" y="45444"/>
                  </a:cubicBezTo>
                  <a:cubicBezTo>
                    <a:pt x="93337" y="52671"/>
                    <a:pt x="93195" y="56454"/>
                    <a:pt x="100190" y="63663"/>
                  </a:cubicBezTo>
                  <a:cubicBezTo>
                    <a:pt x="110186" y="73970"/>
                    <a:pt x="120350" y="84126"/>
                    <a:pt x="130640" y="94130"/>
                  </a:cubicBezTo>
                  <a:cubicBezTo>
                    <a:pt x="137075" y="100387"/>
                    <a:pt x="141890" y="100325"/>
                    <a:pt x="148432" y="93943"/>
                  </a:cubicBezTo>
                  <a:cubicBezTo>
                    <a:pt x="159558" y="83075"/>
                    <a:pt x="170426" y="71941"/>
                    <a:pt x="181507" y="61020"/>
                  </a:cubicBezTo>
                  <a:cubicBezTo>
                    <a:pt x="187782" y="54843"/>
                    <a:pt x="189651" y="55332"/>
                    <a:pt x="191876" y="63761"/>
                  </a:cubicBezTo>
                  <a:cubicBezTo>
                    <a:pt x="192935" y="67775"/>
                    <a:pt x="193345" y="71959"/>
                    <a:pt x="193683" y="73899"/>
                  </a:cubicBezTo>
                  <a:close/>
                </a:path>
              </a:pathLst>
            </a:custGeom>
            <a:solidFill>
              <a:srgbClr val="A1D3D0"/>
            </a:solidFill>
            <a:ln w="0" cap="flat">
              <a:noFill/>
              <a:prstDash val="solid"/>
              <a:miter/>
            </a:ln>
          </p:spPr>
          <p:txBody>
            <a:bodyPr rtlCol="0" anchor="ctr"/>
            <a:lstStyle/>
            <a:p>
              <a:endParaRPr lang="en-US" sz="1641"/>
            </a:p>
          </p:txBody>
        </p:sp>
        <p:sp>
          <p:nvSpPr>
            <p:cNvPr id="61" name="Freeform: Shape 60">
              <a:extLst>
                <a:ext uri="{FF2B5EF4-FFF2-40B4-BE49-F238E27FC236}">
                  <a16:creationId xmlns:a16="http://schemas.microsoft.com/office/drawing/2014/main" id="{FF2869DB-93DE-9366-0419-059E7200151D}"/>
                </a:ext>
              </a:extLst>
            </p:cNvPr>
            <p:cNvSpPr/>
            <p:nvPr/>
          </p:nvSpPr>
          <p:spPr>
            <a:xfrm>
              <a:off x="5023045" y="2129650"/>
              <a:ext cx="54377" cy="52865"/>
            </a:xfrm>
            <a:custGeom>
              <a:avLst/>
              <a:gdLst>
                <a:gd name="connsiteX0" fmla="*/ 54360 w 54377"/>
                <a:gd name="connsiteY0" fmla="*/ 19436 h 52865"/>
                <a:gd name="connsiteX1" fmla="*/ 51939 w 54377"/>
                <a:gd name="connsiteY1" fmla="*/ 23993 h 52865"/>
                <a:gd name="connsiteX2" fmla="*/ 24730 w 54377"/>
                <a:gd name="connsiteY2" fmla="*/ 51229 h 52865"/>
                <a:gd name="connsiteX3" fmla="*/ 23394 w 54377"/>
                <a:gd name="connsiteY3" fmla="*/ 52395 h 52865"/>
                <a:gd name="connsiteX4" fmla="*/ 3074 w 54377"/>
                <a:gd name="connsiteY4" fmla="*/ 38759 h 52865"/>
                <a:gd name="connsiteX5" fmla="*/ 2344 w 54377"/>
                <a:gd name="connsiteY5" fmla="*/ 29930 h 52865"/>
                <a:gd name="connsiteX6" fmla="*/ 29616 w 54377"/>
                <a:gd name="connsiteY6" fmla="*/ 2765 h 52865"/>
                <a:gd name="connsiteX7" fmla="*/ 34974 w 54377"/>
                <a:gd name="connsiteY7" fmla="*/ 42 h 52865"/>
                <a:gd name="connsiteX8" fmla="*/ 54360 w 54377"/>
                <a:gd name="connsiteY8" fmla="*/ 19436 h 5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77" h="52865">
                  <a:moveTo>
                    <a:pt x="54360" y="19436"/>
                  </a:moveTo>
                  <a:cubicBezTo>
                    <a:pt x="54547" y="21483"/>
                    <a:pt x="53185" y="22738"/>
                    <a:pt x="51939" y="23993"/>
                  </a:cubicBezTo>
                  <a:cubicBezTo>
                    <a:pt x="42887" y="33090"/>
                    <a:pt x="33808" y="42159"/>
                    <a:pt x="24730" y="51229"/>
                  </a:cubicBezTo>
                  <a:cubicBezTo>
                    <a:pt x="24311" y="51648"/>
                    <a:pt x="23902" y="52262"/>
                    <a:pt x="23394" y="52395"/>
                  </a:cubicBezTo>
                  <a:cubicBezTo>
                    <a:pt x="11610" y="55439"/>
                    <a:pt x="10186" y="42854"/>
                    <a:pt x="3074" y="38759"/>
                  </a:cubicBezTo>
                  <a:cubicBezTo>
                    <a:pt x="-531" y="36686"/>
                    <a:pt x="-1207" y="33401"/>
                    <a:pt x="2344" y="29930"/>
                  </a:cubicBezTo>
                  <a:cubicBezTo>
                    <a:pt x="11521" y="20967"/>
                    <a:pt x="20511" y="11808"/>
                    <a:pt x="29616" y="2765"/>
                  </a:cubicBezTo>
                  <a:cubicBezTo>
                    <a:pt x="31076" y="1314"/>
                    <a:pt x="32571" y="-279"/>
                    <a:pt x="34974" y="42"/>
                  </a:cubicBezTo>
                  <a:cubicBezTo>
                    <a:pt x="37279" y="353"/>
                    <a:pt x="54164" y="17255"/>
                    <a:pt x="54360" y="19436"/>
                  </a:cubicBezTo>
                  <a:close/>
                </a:path>
              </a:pathLst>
            </a:custGeom>
            <a:solidFill>
              <a:srgbClr val="A1D3D0"/>
            </a:solidFill>
            <a:ln w="0" cap="flat">
              <a:noFill/>
              <a:prstDash val="solid"/>
              <a:miter/>
            </a:ln>
          </p:spPr>
          <p:txBody>
            <a:bodyPr rtlCol="0" anchor="ctr"/>
            <a:lstStyle/>
            <a:p>
              <a:endParaRPr lang="en-US" sz="1641"/>
            </a:p>
          </p:txBody>
        </p:sp>
        <p:sp>
          <p:nvSpPr>
            <p:cNvPr id="62" name="Freeform: Shape 61">
              <a:extLst>
                <a:ext uri="{FF2B5EF4-FFF2-40B4-BE49-F238E27FC236}">
                  <a16:creationId xmlns:a16="http://schemas.microsoft.com/office/drawing/2014/main" id="{BACCD3FC-A151-6F6A-243E-C72C831D3DA7}"/>
                </a:ext>
              </a:extLst>
            </p:cNvPr>
            <p:cNvSpPr/>
            <p:nvPr/>
          </p:nvSpPr>
          <p:spPr>
            <a:xfrm>
              <a:off x="5161134" y="2162970"/>
              <a:ext cx="152915" cy="132043"/>
            </a:xfrm>
            <a:custGeom>
              <a:avLst/>
              <a:gdLst>
                <a:gd name="connsiteX0" fmla="*/ 5456 w 152915"/>
                <a:gd name="connsiteY0" fmla="*/ 113698 h 132043"/>
                <a:gd name="connsiteX1" fmla="*/ 738 w 152915"/>
                <a:gd name="connsiteY1" fmla="*/ 107263 h 132043"/>
                <a:gd name="connsiteX2" fmla="*/ 12808 w 152915"/>
                <a:gd name="connsiteY2" fmla="*/ 65002 h 132043"/>
                <a:gd name="connsiteX3" fmla="*/ 17454 w 152915"/>
                <a:gd name="connsiteY3" fmla="*/ 57472 h 132043"/>
                <a:gd name="connsiteX4" fmla="*/ 28936 w 152915"/>
                <a:gd name="connsiteY4" fmla="*/ 46124 h 132043"/>
                <a:gd name="connsiteX5" fmla="*/ 45144 w 152915"/>
                <a:gd name="connsiteY5" fmla="*/ 8252 h 132043"/>
                <a:gd name="connsiteX6" fmla="*/ 54338 w 152915"/>
                <a:gd name="connsiteY6" fmla="*/ 713 h 132043"/>
                <a:gd name="connsiteX7" fmla="*/ 103078 w 152915"/>
                <a:gd name="connsiteY7" fmla="*/ 12880 h 132043"/>
                <a:gd name="connsiteX8" fmla="*/ 114943 w 152915"/>
                <a:gd name="connsiteY8" fmla="*/ 20374 h 132043"/>
                <a:gd name="connsiteX9" fmla="*/ 149317 w 152915"/>
                <a:gd name="connsiteY9" fmla="*/ 61780 h 132043"/>
                <a:gd name="connsiteX10" fmla="*/ 151738 w 152915"/>
                <a:gd name="connsiteY10" fmla="*/ 75594 h 132043"/>
                <a:gd name="connsiteX11" fmla="*/ 133251 w 152915"/>
                <a:gd name="connsiteY11" fmla="*/ 125180 h 132043"/>
                <a:gd name="connsiteX12" fmla="*/ 121209 w 152915"/>
                <a:gd name="connsiteY12" fmla="*/ 130849 h 132043"/>
                <a:gd name="connsiteX13" fmla="*/ 80871 w 152915"/>
                <a:gd name="connsiteY13" fmla="*/ 115807 h 132043"/>
                <a:gd name="connsiteX14" fmla="*/ 78530 w 152915"/>
                <a:gd name="connsiteY14" fmla="*/ 105874 h 132043"/>
                <a:gd name="connsiteX15" fmla="*/ 99518 w 152915"/>
                <a:gd name="connsiteY15" fmla="*/ 84984 h 132043"/>
                <a:gd name="connsiteX16" fmla="*/ 103621 w 152915"/>
                <a:gd name="connsiteY16" fmla="*/ 72141 h 132043"/>
                <a:gd name="connsiteX17" fmla="*/ 94400 w 152915"/>
                <a:gd name="connsiteY17" fmla="*/ 44958 h 132043"/>
                <a:gd name="connsiteX18" fmla="*/ 82811 w 152915"/>
                <a:gd name="connsiteY18" fmla="*/ 37846 h 132043"/>
                <a:gd name="connsiteX19" fmla="*/ 77142 w 152915"/>
                <a:gd name="connsiteY19" fmla="*/ 50939 h 132043"/>
                <a:gd name="connsiteX20" fmla="*/ 77435 w 152915"/>
                <a:gd name="connsiteY20" fmla="*/ 51785 h 132043"/>
                <a:gd name="connsiteX21" fmla="*/ 68196 w 152915"/>
                <a:gd name="connsiteY21" fmla="*/ 90796 h 132043"/>
                <a:gd name="connsiteX22" fmla="*/ 21788 w 152915"/>
                <a:gd name="connsiteY22" fmla="*/ 111579 h 132043"/>
                <a:gd name="connsiteX23" fmla="*/ 5474 w 152915"/>
                <a:gd name="connsiteY23" fmla="*/ 113698 h 13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915" h="132043">
                  <a:moveTo>
                    <a:pt x="5456" y="113698"/>
                  </a:moveTo>
                  <a:cubicBezTo>
                    <a:pt x="-623" y="115229"/>
                    <a:pt x="-632" y="111962"/>
                    <a:pt x="738" y="107263"/>
                  </a:cubicBezTo>
                  <a:cubicBezTo>
                    <a:pt x="4842" y="93199"/>
                    <a:pt x="8847" y="79110"/>
                    <a:pt x="12808" y="65002"/>
                  </a:cubicBezTo>
                  <a:cubicBezTo>
                    <a:pt x="13653" y="62003"/>
                    <a:pt x="15300" y="59617"/>
                    <a:pt x="17454" y="57472"/>
                  </a:cubicBezTo>
                  <a:cubicBezTo>
                    <a:pt x="21272" y="53672"/>
                    <a:pt x="24726" y="49426"/>
                    <a:pt x="28936" y="46124"/>
                  </a:cubicBezTo>
                  <a:cubicBezTo>
                    <a:pt x="41343" y="36387"/>
                    <a:pt x="48090" y="24584"/>
                    <a:pt x="45144" y="8252"/>
                  </a:cubicBezTo>
                  <a:cubicBezTo>
                    <a:pt x="43844" y="1042"/>
                    <a:pt x="46808" y="-1352"/>
                    <a:pt x="54338" y="713"/>
                  </a:cubicBezTo>
                  <a:cubicBezTo>
                    <a:pt x="70475" y="5154"/>
                    <a:pt x="86799" y="8964"/>
                    <a:pt x="103078" y="12880"/>
                  </a:cubicBezTo>
                  <a:cubicBezTo>
                    <a:pt x="107956" y="14055"/>
                    <a:pt x="111774" y="16520"/>
                    <a:pt x="114943" y="20374"/>
                  </a:cubicBezTo>
                  <a:cubicBezTo>
                    <a:pt x="126327" y="34233"/>
                    <a:pt x="137719" y="48100"/>
                    <a:pt x="149317" y="61780"/>
                  </a:cubicBezTo>
                  <a:cubicBezTo>
                    <a:pt x="152984" y="66106"/>
                    <a:pt x="153954" y="70031"/>
                    <a:pt x="151738" y="75594"/>
                  </a:cubicBezTo>
                  <a:cubicBezTo>
                    <a:pt x="145214" y="91980"/>
                    <a:pt x="139179" y="108562"/>
                    <a:pt x="133251" y="125180"/>
                  </a:cubicBezTo>
                  <a:cubicBezTo>
                    <a:pt x="130999" y="131490"/>
                    <a:pt x="127991" y="133626"/>
                    <a:pt x="121209" y="130849"/>
                  </a:cubicBezTo>
                  <a:cubicBezTo>
                    <a:pt x="107929" y="125411"/>
                    <a:pt x="94409" y="120578"/>
                    <a:pt x="80871" y="115807"/>
                  </a:cubicBezTo>
                  <a:cubicBezTo>
                    <a:pt x="74382" y="113520"/>
                    <a:pt x="73439" y="110778"/>
                    <a:pt x="78530" y="105874"/>
                  </a:cubicBezTo>
                  <a:cubicBezTo>
                    <a:pt x="85642" y="99038"/>
                    <a:pt x="92442" y="91873"/>
                    <a:pt x="99518" y="84984"/>
                  </a:cubicBezTo>
                  <a:cubicBezTo>
                    <a:pt x="103247" y="81362"/>
                    <a:pt x="105330" y="77347"/>
                    <a:pt x="103621" y="72141"/>
                  </a:cubicBezTo>
                  <a:cubicBezTo>
                    <a:pt x="100639" y="63053"/>
                    <a:pt x="97711" y="53930"/>
                    <a:pt x="94400" y="44958"/>
                  </a:cubicBezTo>
                  <a:cubicBezTo>
                    <a:pt x="92495" y="39804"/>
                    <a:pt x="88971" y="35835"/>
                    <a:pt x="82811" y="37846"/>
                  </a:cubicBezTo>
                  <a:cubicBezTo>
                    <a:pt x="76430" y="39929"/>
                    <a:pt x="75415" y="45002"/>
                    <a:pt x="77142" y="50939"/>
                  </a:cubicBezTo>
                  <a:cubicBezTo>
                    <a:pt x="77222" y="51224"/>
                    <a:pt x="77284" y="51536"/>
                    <a:pt x="77435" y="51785"/>
                  </a:cubicBezTo>
                  <a:cubicBezTo>
                    <a:pt x="87101" y="67895"/>
                    <a:pt x="80132" y="78415"/>
                    <a:pt x="68196" y="90796"/>
                  </a:cubicBezTo>
                  <a:cubicBezTo>
                    <a:pt x="54810" y="104681"/>
                    <a:pt x="40150" y="110956"/>
                    <a:pt x="21788" y="111579"/>
                  </a:cubicBezTo>
                  <a:cubicBezTo>
                    <a:pt x="16439" y="111757"/>
                    <a:pt x="11125" y="112932"/>
                    <a:pt x="5474" y="113698"/>
                  </a:cubicBezTo>
                  <a:close/>
                </a:path>
              </a:pathLst>
            </a:custGeom>
            <a:solidFill>
              <a:srgbClr val="A1D3D0"/>
            </a:solidFill>
            <a:ln w="0" cap="flat">
              <a:noFill/>
              <a:prstDash val="solid"/>
              <a:miter/>
            </a:ln>
          </p:spPr>
          <p:txBody>
            <a:bodyPr rtlCol="0" anchor="ctr"/>
            <a:lstStyle/>
            <a:p>
              <a:endParaRPr lang="en-US" sz="1641"/>
            </a:p>
          </p:txBody>
        </p:sp>
      </p:grpSp>
      <p:sp>
        <p:nvSpPr>
          <p:cNvPr id="33" name="TextBox 32">
            <a:extLst>
              <a:ext uri="{FF2B5EF4-FFF2-40B4-BE49-F238E27FC236}">
                <a16:creationId xmlns:a16="http://schemas.microsoft.com/office/drawing/2014/main" id="{C5CFF5C7-89BE-9F97-EFEC-DB7ECB478636}"/>
              </a:ext>
            </a:extLst>
          </p:cNvPr>
          <p:cNvSpPr txBox="1"/>
          <p:nvPr/>
        </p:nvSpPr>
        <p:spPr>
          <a:xfrm>
            <a:off x="3849417" y="2691685"/>
            <a:ext cx="1197777" cy="584438"/>
          </a:xfrm>
          <a:prstGeom prst="rect">
            <a:avLst/>
          </a:prstGeom>
          <a:noFill/>
        </p:spPr>
        <p:txBody>
          <a:bodyPr wrap="square">
            <a:spAutoFit/>
          </a:bodyPr>
          <a:lstStyle/>
          <a:p>
            <a:pPr algn="ctr"/>
            <a:r>
              <a:rPr lang="es-CO" sz="1049" dirty="0">
                <a:solidFill>
                  <a:schemeClr val="tx1">
                    <a:lumMod val="85000"/>
                    <a:lumOff val="15000"/>
                  </a:schemeClr>
                </a:solidFill>
                <a:latin typeface="Avenir Next LT Pro Demi" panose="020B0704020202020204" pitchFamily="34" charset="0"/>
                <a:ea typeface="Noto Sans JP" panose="020B0500000000000000" pitchFamily="34" charset="-128"/>
              </a:rPr>
              <a:t>Generación</a:t>
            </a:r>
            <a:r>
              <a:rPr lang="es-CO" sz="1049" dirty="0">
                <a:solidFill>
                  <a:schemeClr val="tx1">
                    <a:lumMod val="85000"/>
                    <a:lumOff val="15000"/>
                  </a:schemeClr>
                </a:solidFill>
                <a:latin typeface="Avenir Next LT Pro" panose="020B0504020202020204" pitchFamily="34" charset="0"/>
                <a:ea typeface="Noto Sans JP" panose="020B0500000000000000" pitchFamily="34" charset="-128"/>
              </a:rPr>
              <a:t> de gases efecto invernadero </a:t>
            </a:r>
            <a:endParaRPr lang="en-US" sz="1049" dirty="0">
              <a:solidFill>
                <a:schemeClr val="tx1">
                  <a:lumMod val="85000"/>
                  <a:lumOff val="15000"/>
                </a:schemeClr>
              </a:solidFill>
              <a:latin typeface="Avenir Next LT Pro" panose="020B0504020202020204" pitchFamily="34" charset="0"/>
              <a:ea typeface="Noto Sans JP" panose="020B0500000000000000" pitchFamily="34" charset="-128"/>
            </a:endParaRPr>
          </a:p>
        </p:txBody>
      </p:sp>
      <p:grpSp>
        <p:nvGrpSpPr>
          <p:cNvPr id="34" name="Group 33">
            <a:extLst>
              <a:ext uri="{FF2B5EF4-FFF2-40B4-BE49-F238E27FC236}">
                <a16:creationId xmlns:a16="http://schemas.microsoft.com/office/drawing/2014/main" id="{D1B29D47-9454-B4C5-D41F-80CF46C656A1}"/>
              </a:ext>
            </a:extLst>
          </p:cNvPr>
          <p:cNvGrpSpPr/>
          <p:nvPr/>
        </p:nvGrpSpPr>
        <p:grpSpPr>
          <a:xfrm>
            <a:off x="4167576" y="2118851"/>
            <a:ext cx="561462" cy="574520"/>
            <a:chOff x="4966017" y="540505"/>
            <a:chExt cx="781231" cy="799402"/>
          </a:xfrm>
        </p:grpSpPr>
        <p:sp>
          <p:nvSpPr>
            <p:cNvPr id="35" name="Freeform: Shape 34">
              <a:extLst>
                <a:ext uri="{FF2B5EF4-FFF2-40B4-BE49-F238E27FC236}">
                  <a16:creationId xmlns:a16="http://schemas.microsoft.com/office/drawing/2014/main" id="{EF922FFC-AB79-B706-93E2-5CFB40690DF9}"/>
                </a:ext>
              </a:extLst>
            </p:cNvPr>
            <p:cNvSpPr/>
            <p:nvPr/>
          </p:nvSpPr>
          <p:spPr>
            <a:xfrm>
              <a:off x="5285997" y="540505"/>
              <a:ext cx="461251" cy="353844"/>
            </a:xfrm>
            <a:custGeom>
              <a:avLst/>
              <a:gdLst>
                <a:gd name="connsiteX0" fmla="*/ 388022 w 461251"/>
                <a:gd name="connsiteY0" fmla="*/ 149692 h 353844"/>
                <a:gd name="connsiteX1" fmla="*/ 268727 w 461251"/>
                <a:gd name="connsiteY1" fmla="*/ 48959 h 353844"/>
                <a:gd name="connsiteX2" fmla="*/ 218438 w 461251"/>
                <a:gd name="connsiteY2" fmla="*/ 59908 h 353844"/>
                <a:gd name="connsiteX3" fmla="*/ 106312 w 461251"/>
                <a:gd name="connsiteY3" fmla="*/ 0 h 353844"/>
                <a:gd name="connsiteX4" fmla="*/ 0 w 461251"/>
                <a:gd name="connsiteY4" fmla="*/ 53104 h 353844"/>
                <a:gd name="connsiteX5" fmla="*/ 119269 w 461251"/>
                <a:gd name="connsiteY5" fmla="*/ 117053 h 353844"/>
                <a:gd name="connsiteX6" fmla="*/ 170991 w 461251"/>
                <a:gd name="connsiteY6" fmla="*/ 108867 h 353844"/>
                <a:gd name="connsiteX7" fmla="*/ 318963 w 461251"/>
                <a:gd name="connsiteY7" fmla="*/ 227276 h 353844"/>
                <a:gd name="connsiteX8" fmla="*/ 402334 w 461251"/>
                <a:gd name="connsiteY8" fmla="*/ 353845 h 353844"/>
                <a:gd name="connsiteX9" fmla="*/ 461252 w 461251"/>
                <a:gd name="connsiteY9" fmla="*/ 255848 h 353844"/>
                <a:gd name="connsiteX10" fmla="*/ 387996 w 461251"/>
                <a:gd name="connsiteY10" fmla="*/ 149692 h 353844"/>
                <a:gd name="connsiteX11" fmla="*/ 387996 w 461251"/>
                <a:gd name="connsiteY11" fmla="*/ 149692 h 35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1251" h="353844">
                  <a:moveTo>
                    <a:pt x="388022" y="149692"/>
                  </a:moveTo>
                  <a:cubicBezTo>
                    <a:pt x="380801" y="92495"/>
                    <a:pt x="330512" y="48959"/>
                    <a:pt x="268727" y="48959"/>
                  </a:cubicBezTo>
                  <a:cubicBezTo>
                    <a:pt x="250061" y="48959"/>
                    <a:pt x="232803" y="53104"/>
                    <a:pt x="218438" y="59908"/>
                  </a:cubicBezTo>
                  <a:cubicBezTo>
                    <a:pt x="195445" y="23124"/>
                    <a:pt x="155193" y="0"/>
                    <a:pt x="106312" y="0"/>
                  </a:cubicBezTo>
                  <a:cubicBezTo>
                    <a:pt x="61785" y="0"/>
                    <a:pt x="23020" y="21742"/>
                    <a:pt x="0" y="53104"/>
                  </a:cubicBezTo>
                  <a:cubicBezTo>
                    <a:pt x="47421" y="55737"/>
                    <a:pt x="91974" y="80269"/>
                    <a:pt x="119269" y="117053"/>
                  </a:cubicBezTo>
                  <a:cubicBezTo>
                    <a:pt x="136501" y="111605"/>
                    <a:pt x="153759" y="108867"/>
                    <a:pt x="170991" y="108867"/>
                  </a:cubicBezTo>
                  <a:cubicBezTo>
                    <a:pt x="244273" y="108867"/>
                    <a:pt x="306059" y="159182"/>
                    <a:pt x="318963" y="227276"/>
                  </a:cubicBezTo>
                  <a:cubicBezTo>
                    <a:pt x="369252" y="250426"/>
                    <a:pt x="402334" y="299411"/>
                    <a:pt x="402334" y="353845"/>
                  </a:cubicBezTo>
                  <a:cubicBezTo>
                    <a:pt x="438258" y="334840"/>
                    <a:pt x="461252" y="298055"/>
                    <a:pt x="461252" y="255848"/>
                  </a:cubicBezTo>
                  <a:cubicBezTo>
                    <a:pt x="461252" y="208219"/>
                    <a:pt x="431037" y="167368"/>
                    <a:pt x="387996" y="149692"/>
                  </a:cubicBezTo>
                  <a:lnTo>
                    <a:pt x="387996" y="149692"/>
                  </a:lnTo>
                  <a:close/>
                </a:path>
              </a:pathLst>
            </a:custGeom>
            <a:solidFill>
              <a:srgbClr val="A1D3D0"/>
            </a:solidFill>
            <a:ln w="0" cap="flat">
              <a:noFill/>
              <a:prstDash val="solid"/>
              <a:miter/>
            </a:ln>
          </p:spPr>
          <p:txBody>
            <a:bodyPr rtlCol="0" anchor="ctr"/>
            <a:lstStyle/>
            <a:p>
              <a:endParaRPr lang="en-US" sz="1049"/>
            </a:p>
          </p:txBody>
        </p:sp>
        <p:sp>
          <p:nvSpPr>
            <p:cNvPr id="36" name="Freeform: Shape 35">
              <a:extLst>
                <a:ext uri="{FF2B5EF4-FFF2-40B4-BE49-F238E27FC236}">
                  <a16:creationId xmlns:a16="http://schemas.microsoft.com/office/drawing/2014/main" id="{5E7C0E44-4C5E-D90A-E610-97758B2B5065}"/>
                </a:ext>
              </a:extLst>
            </p:cNvPr>
            <p:cNvSpPr/>
            <p:nvPr/>
          </p:nvSpPr>
          <p:spPr>
            <a:xfrm>
              <a:off x="5363581" y="785456"/>
              <a:ext cx="106338" cy="103444"/>
            </a:xfrm>
            <a:custGeom>
              <a:avLst/>
              <a:gdLst>
                <a:gd name="connsiteX0" fmla="*/ 53182 w 106338"/>
                <a:gd name="connsiteY0" fmla="*/ 0 h 103444"/>
                <a:gd name="connsiteX1" fmla="*/ 15798 w 106338"/>
                <a:gd name="connsiteY1" fmla="*/ 14964 h 103444"/>
                <a:gd name="connsiteX2" fmla="*/ 0 w 106338"/>
                <a:gd name="connsiteY2" fmla="*/ 51748 h 103444"/>
                <a:gd name="connsiteX3" fmla="*/ 15798 w 106338"/>
                <a:gd name="connsiteY3" fmla="*/ 88507 h 103444"/>
                <a:gd name="connsiteX4" fmla="*/ 53182 w 106338"/>
                <a:gd name="connsiteY4" fmla="*/ 103445 h 103444"/>
                <a:gd name="connsiteX5" fmla="*/ 90540 w 106338"/>
                <a:gd name="connsiteY5" fmla="*/ 88507 h 103444"/>
                <a:gd name="connsiteX6" fmla="*/ 106338 w 106338"/>
                <a:gd name="connsiteY6" fmla="*/ 51748 h 103444"/>
                <a:gd name="connsiteX7" fmla="*/ 90540 w 106338"/>
                <a:gd name="connsiteY7" fmla="*/ 14964 h 103444"/>
                <a:gd name="connsiteX8" fmla="*/ 53182 w 106338"/>
                <a:gd name="connsiteY8" fmla="*/ 0 h 103444"/>
                <a:gd name="connsiteX9" fmla="*/ 53182 w 106338"/>
                <a:gd name="connsiteY9" fmla="*/ 0 h 10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338" h="103444">
                  <a:moveTo>
                    <a:pt x="53182" y="0"/>
                  </a:moveTo>
                  <a:cubicBezTo>
                    <a:pt x="38844" y="0"/>
                    <a:pt x="25861" y="5475"/>
                    <a:pt x="15798" y="14964"/>
                  </a:cubicBezTo>
                  <a:cubicBezTo>
                    <a:pt x="5761" y="24506"/>
                    <a:pt x="0" y="36758"/>
                    <a:pt x="0" y="51748"/>
                  </a:cubicBezTo>
                  <a:cubicBezTo>
                    <a:pt x="0" y="65331"/>
                    <a:pt x="5761" y="77636"/>
                    <a:pt x="15798" y="88507"/>
                  </a:cubicBezTo>
                  <a:cubicBezTo>
                    <a:pt x="25835" y="97970"/>
                    <a:pt x="38844" y="103445"/>
                    <a:pt x="53182" y="103445"/>
                  </a:cubicBezTo>
                  <a:cubicBezTo>
                    <a:pt x="67521" y="103445"/>
                    <a:pt x="80477" y="97970"/>
                    <a:pt x="90540" y="88507"/>
                  </a:cubicBezTo>
                  <a:cubicBezTo>
                    <a:pt x="100577" y="78965"/>
                    <a:pt x="106338" y="66712"/>
                    <a:pt x="106338" y="51748"/>
                  </a:cubicBezTo>
                  <a:cubicBezTo>
                    <a:pt x="106338" y="38140"/>
                    <a:pt x="100577" y="25861"/>
                    <a:pt x="90540" y="14964"/>
                  </a:cubicBezTo>
                  <a:cubicBezTo>
                    <a:pt x="80451" y="4119"/>
                    <a:pt x="69007" y="0"/>
                    <a:pt x="53182" y="0"/>
                  </a:cubicBezTo>
                  <a:lnTo>
                    <a:pt x="53182" y="0"/>
                  </a:lnTo>
                  <a:close/>
                </a:path>
              </a:pathLst>
            </a:custGeom>
            <a:solidFill>
              <a:schemeClr val="accent2"/>
            </a:solidFill>
            <a:ln w="0" cap="flat">
              <a:noFill/>
              <a:prstDash val="solid"/>
              <a:miter/>
            </a:ln>
          </p:spPr>
          <p:txBody>
            <a:bodyPr rtlCol="0" anchor="ctr"/>
            <a:lstStyle/>
            <a:p>
              <a:endParaRPr lang="en-US" sz="1049"/>
            </a:p>
          </p:txBody>
        </p:sp>
        <p:sp>
          <p:nvSpPr>
            <p:cNvPr id="37" name="Freeform: Shape 36">
              <a:extLst>
                <a:ext uri="{FF2B5EF4-FFF2-40B4-BE49-F238E27FC236}">
                  <a16:creationId xmlns:a16="http://schemas.microsoft.com/office/drawing/2014/main" id="{14AFF4A7-55AC-989F-D82E-233066257DFE}"/>
                </a:ext>
              </a:extLst>
            </p:cNvPr>
            <p:cNvSpPr/>
            <p:nvPr/>
          </p:nvSpPr>
          <p:spPr>
            <a:xfrm>
              <a:off x="5057548" y="605783"/>
              <a:ext cx="616444" cy="460052"/>
            </a:xfrm>
            <a:custGeom>
              <a:avLst/>
              <a:gdLst>
                <a:gd name="connsiteX0" fmla="*/ 494282 w 616444"/>
                <a:gd name="connsiteY0" fmla="*/ 368861 h 460052"/>
                <a:gd name="connsiteX1" fmla="*/ 432497 w 616444"/>
                <a:gd name="connsiteY1" fmla="*/ 368861 h 460052"/>
                <a:gd name="connsiteX2" fmla="*/ 432497 w 616444"/>
                <a:gd name="connsiteY2" fmla="*/ 356608 h 460052"/>
                <a:gd name="connsiteX3" fmla="*/ 459818 w 616444"/>
                <a:gd name="connsiteY3" fmla="*/ 330773 h 460052"/>
                <a:gd name="connsiteX4" fmla="*/ 472749 w 616444"/>
                <a:gd name="connsiteY4" fmla="*/ 317138 h 460052"/>
                <a:gd name="connsiteX5" fmla="*/ 477050 w 616444"/>
                <a:gd name="connsiteY5" fmla="*/ 307623 h 460052"/>
                <a:gd name="connsiteX6" fmla="*/ 472749 w 616444"/>
                <a:gd name="connsiteY6" fmla="*/ 299463 h 460052"/>
                <a:gd name="connsiteX7" fmla="*/ 462660 w 616444"/>
                <a:gd name="connsiteY7" fmla="*/ 295396 h 460052"/>
                <a:gd name="connsiteX8" fmla="*/ 443968 w 616444"/>
                <a:gd name="connsiteY8" fmla="*/ 306293 h 460052"/>
                <a:gd name="connsiteX9" fmla="*/ 432471 w 616444"/>
                <a:gd name="connsiteY9" fmla="*/ 299463 h 460052"/>
                <a:gd name="connsiteX10" fmla="*/ 445428 w 616444"/>
                <a:gd name="connsiteY10" fmla="*/ 287210 h 460052"/>
                <a:gd name="connsiteX11" fmla="*/ 464093 w 616444"/>
                <a:gd name="connsiteY11" fmla="*/ 283143 h 460052"/>
                <a:gd name="connsiteX12" fmla="*/ 484193 w 616444"/>
                <a:gd name="connsiteY12" fmla="*/ 289896 h 460052"/>
                <a:gd name="connsiteX13" fmla="*/ 492822 w 616444"/>
                <a:gd name="connsiteY13" fmla="*/ 307623 h 460052"/>
                <a:gd name="connsiteX14" fmla="*/ 489955 w 616444"/>
                <a:gd name="connsiteY14" fmla="*/ 319876 h 460052"/>
                <a:gd name="connsiteX15" fmla="*/ 477050 w 616444"/>
                <a:gd name="connsiteY15" fmla="*/ 334840 h 460052"/>
                <a:gd name="connsiteX16" fmla="*/ 455464 w 616444"/>
                <a:gd name="connsiteY16" fmla="*/ 355252 h 460052"/>
                <a:gd name="connsiteX17" fmla="*/ 495716 w 616444"/>
                <a:gd name="connsiteY17" fmla="*/ 355252 h 460052"/>
                <a:gd name="connsiteX18" fmla="*/ 495716 w 616444"/>
                <a:gd name="connsiteY18" fmla="*/ 368861 h 460052"/>
                <a:gd name="connsiteX19" fmla="*/ 494256 w 616444"/>
                <a:gd name="connsiteY19" fmla="*/ 368861 h 460052"/>
                <a:gd name="connsiteX20" fmla="*/ 415265 w 616444"/>
                <a:gd name="connsiteY20" fmla="*/ 283117 h 460052"/>
                <a:gd name="connsiteX21" fmla="*/ 359215 w 616444"/>
                <a:gd name="connsiteY21" fmla="*/ 303504 h 460052"/>
                <a:gd name="connsiteX22" fmla="*/ 303191 w 616444"/>
                <a:gd name="connsiteY22" fmla="*/ 283117 h 460052"/>
                <a:gd name="connsiteX23" fmla="*/ 280198 w 616444"/>
                <a:gd name="connsiteY23" fmla="*/ 231421 h 460052"/>
                <a:gd name="connsiteX24" fmla="*/ 303191 w 616444"/>
                <a:gd name="connsiteY24" fmla="*/ 179673 h 460052"/>
                <a:gd name="connsiteX25" fmla="*/ 359215 w 616444"/>
                <a:gd name="connsiteY25" fmla="*/ 159312 h 460052"/>
                <a:gd name="connsiteX26" fmla="*/ 415265 w 616444"/>
                <a:gd name="connsiteY26" fmla="*/ 179673 h 460052"/>
                <a:gd name="connsiteX27" fmla="*/ 438232 w 616444"/>
                <a:gd name="connsiteY27" fmla="*/ 231421 h 460052"/>
                <a:gd name="connsiteX28" fmla="*/ 415265 w 616444"/>
                <a:gd name="connsiteY28" fmla="*/ 283117 h 460052"/>
                <a:gd name="connsiteX29" fmla="*/ 415265 w 616444"/>
                <a:gd name="connsiteY29" fmla="*/ 283117 h 460052"/>
                <a:gd name="connsiteX30" fmla="*/ 168124 w 616444"/>
                <a:gd name="connsiteY30" fmla="*/ 265390 h 460052"/>
                <a:gd name="connsiteX31" fmla="*/ 204022 w 616444"/>
                <a:gd name="connsiteY31" fmla="*/ 280406 h 460052"/>
                <a:gd name="connsiteX32" fmla="*/ 227015 w 616444"/>
                <a:gd name="connsiteY32" fmla="*/ 276313 h 460052"/>
                <a:gd name="connsiteX33" fmla="*/ 247115 w 616444"/>
                <a:gd name="connsiteY33" fmla="*/ 262705 h 460052"/>
                <a:gd name="connsiteX34" fmla="*/ 262939 w 616444"/>
                <a:gd name="connsiteY34" fmla="*/ 279051 h 460052"/>
                <a:gd name="connsiteX35" fmla="*/ 205482 w 616444"/>
                <a:gd name="connsiteY35" fmla="*/ 303530 h 460052"/>
                <a:gd name="connsiteX36" fmla="*/ 149458 w 616444"/>
                <a:gd name="connsiteY36" fmla="*/ 283143 h 460052"/>
                <a:gd name="connsiteX37" fmla="*/ 126438 w 616444"/>
                <a:gd name="connsiteY37" fmla="*/ 231447 h 460052"/>
                <a:gd name="connsiteX38" fmla="*/ 149458 w 616444"/>
                <a:gd name="connsiteY38" fmla="*/ 178395 h 460052"/>
                <a:gd name="connsiteX39" fmla="*/ 206915 w 616444"/>
                <a:gd name="connsiteY39" fmla="*/ 157904 h 460052"/>
                <a:gd name="connsiteX40" fmla="*/ 264373 w 616444"/>
                <a:gd name="connsiteY40" fmla="*/ 182436 h 460052"/>
                <a:gd name="connsiteX41" fmla="*/ 248549 w 616444"/>
                <a:gd name="connsiteY41" fmla="*/ 198782 h 460052"/>
                <a:gd name="connsiteX42" fmla="*/ 228423 w 616444"/>
                <a:gd name="connsiteY42" fmla="*/ 185121 h 460052"/>
                <a:gd name="connsiteX43" fmla="*/ 205456 w 616444"/>
                <a:gd name="connsiteY43" fmla="*/ 181054 h 460052"/>
                <a:gd name="connsiteX44" fmla="*/ 168124 w 616444"/>
                <a:gd name="connsiteY44" fmla="*/ 194689 h 460052"/>
                <a:gd name="connsiteX45" fmla="*/ 152299 w 616444"/>
                <a:gd name="connsiteY45" fmla="*/ 230065 h 460052"/>
                <a:gd name="connsiteX46" fmla="*/ 168124 w 616444"/>
                <a:gd name="connsiteY46" fmla="*/ 265442 h 460052"/>
                <a:gd name="connsiteX47" fmla="*/ 168124 w 616444"/>
                <a:gd name="connsiteY47" fmla="*/ 265442 h 460052"/>
                <a:gd name="connsiteX48" fmla="*/ 534534 w 616444"/>
                <a:gd name="connsiteY48" fmla="*/ 170157 h 460052"/>
                <a:gd name="connsiteX49" fmla="*/ 400926 w 616444"/>
                <a:gd name="connsiteY49" fmla="*/ 55841 h 460052"/>
                <a:gd name="connsiteX50" fmla="*/ 343417 w 616444"/>
                <a:gd name="connsiteY50" fmla="*/ 68068 h 460052"/>
                <a:gd name="connsiteX51" fmla="*/ 218386 w 616444"/>
                <a:gd name="connsiteY51" fmla="*/ 0 h 460052"/>
                <a:gd name="connsiteX52" fmla="*/ 71848 w 616444"/>
                <a:gd name="connsiteY52" fmla="*/ 137492 h 460052"/>
                <a:gd name="connsiteX53" fmla="*/ 71848 w 616444"/>
                <a:gd name="connsiteY53" fmla="*/ 149719 h 460052"/>
                <a:gd name="connsiteX54" fmla="*/ 0 w 616444"/>
                <a:gd name="connsiteY54" fmla="*/ 276313 h 460052"/>
                <a:gd name="connsiteX55" fmla="*/ 156627 w 616444"/>
                <a:gd name="connsiteY55" fmla="*/ 424624 h 460052"/>
                <a:gd name="connsiteX56" fmla="*/ 211243 w 616444"/>
                <a:gd name="connsiteY56" fmla="*/ 415161 h 460052"/>
                <a:gd name="connsiteX57" fmla="*/ 314662 w 616444"/>
                <a:gd name="connsiteY57" fmla="*/ 460053 h 460052"/>
                <a:gd name="connsiteX58" fmla="*/ 426762 w 616444"/>
                <a:gd name="connsiteY58" fmla="*/ 404211 h 460052"/>
                <a:gd name="connsiteX59" fmla="*/ 481378 w 616444"/>
                <a:gd name="connsiteY59" fmla="*/ 415161 h 460052"/>
                <a:gd name="connsiteX60" fmla="*/ 616445 w 616444"/>
                <a:gd name="connsiteY60" fmla="*/ 287184 h 460052"/>
                <a:gd name="connsiteX61" fmla="*/ 534560 w 616444"/>
                <a:gd name="connsiteY61" fmla="*/ 170157 h 460052"/>
                <a:gd name="connsiteX62" fmla="*/ 534560 w 616444"/>
                <a:gd name="connsiteY62" fmla="*/ 170157 h 46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6444" h="460052">
                  <a:moveTo>
                    <a:pt x="494282" y="368861"/>
                  </a:moveTo>
                  <a:lnTo>
                    <a:pt x="432497" y="368861"/>
                  </a:lnTo>
                  <a:lnTo>
                    <a:pt x="432497" y="356608"/>
                  </a:lnTo>
                  <a:lnTo>
                    <a:pt x="459818" y="330773"/>
                  </a:lnTo>
                  <a:cubicBezTo>
                    <a:pt x="465553" y="325298"/>
                    <a:pt x="469855" y="319876"/>
                    <a:pt x="472749" y="317138"/>
                  </a:cubicBezTo>
                  <a:cubicBezTo>
                    <a:pt x="475616" y="314401"/>
                    <a:pt x="477050" y="310308"/>
                    <a:pt x="477050" y="307623"/>
                  </a:cubicBezTo>
                  <a:cubicBezTo>
                    <a:pt x="477050" y="304938"/>
                    <a:pt x="475616" y="300845"/>
                    <a:pt x="472749" y="299463"/>
                  </a:cubicBezTo>
                  <a:cubicBezTo>
                    <a:pt x="469855" y="296752"/>
                    <a:pt x="467013" y="295396"/>
                    <a:pt x="462660" y="295396"/>
                  </a:cubicBezTo>
                  <a:cubicBezTo>
                    <a:pt x="455464" y="295396"/>
                    <a:pt x="449755" y="299463"/>
                    <a:pt x="443968" y="306293"/>
                  </a:cubicBezTo>
                  <a:lnTo>
                    <a:pt x="432471" y="299463"/>
                  </a:lnTo>
                  <a:cubicBezTo>
                    <a:pt x="436798" y="294015"/>
                    <a:pt x="441126" y="289896"/>
                    <a:pt x="445428" y="287210"/>
                  </a:cubicBezTo>
                  <a:cubicBezTo>
                    <a:pt x="449729" y="284447"/>
                    <a:pt x="456924" y="283143"/>
                    <a:pt x="464093" y="283143"/>
                  </a:cubicBezTo>
                  <a:cubicBezTo>
                    <a:pt x="471263" y="283143"/>
                    <a:pt x="478458" y="285881"/>
                    <a:pt x="484193" y="289896"/>
                  </a:cubicBezTo>
                  <a:cubicBezTo>
                    <a:pt x="489929" y="294015"/>
                    <a:pt x="492822" y="300845"/>
                    <a:pt x="492822" y="307623"/>
                  </a:cubicBezTo>
                  <a:cubicBezTo>
                    <a:pt x="492822" y="311716"/>
                    <a:pt x="491388" y="315783"/>
                    <a:pt x="489955" y="319876"/>
                  </a:cubicBezTo>
                  <a:cubicBezTo>
                    <a:pt x="487087" y="323943"/>
                    <a:pt x="482785" y="329391"/>
                    <a:pt x="477050" y="334840"/>
                  </a:cubicBezTo>
                  <a:lnTo>
                    <a:pt x="455464" y="355252"/>
                  </a:lnTo>
                  <a:lnTo>
                    <a:pt x="495716" y="355252"/>
                  </a:lnTo>
                  <a:lnTo>
                    <a:pt x="495716" y="368861"/>
                  </a:lnTo>
                  <a:lnTo>
                    <a:pt x="494256" y="368861"/>
                  </a:lnTo>
                  <a:close/>
                  <a:moveTo>
                    <a:pt x="415265" y="283117"/>
                  </a:moveTo>
                  <a:cubicBezTo>
                    <a:pt x="400900" y="296726"/>
                    <a:pt x="382208" y="303504"/>
                    <a:pt x="359215" y="303504"/>
                  </a:cubicBezTo>
                  <a:cubicBezTo>
                    <a:pt x="337681" y="303504"/>
                    <a:pt x="318989" y="296726"/>
                    <a:pt x="303191" y="283117"/>
                  </a:cubicBezTo>
                  <a:cubicBezTo>
                    <a:pt x="287367" y="269535"/>
                    <a:pt x="280198" y="251782"/>
                    <a:pt x="280198" y="231421"/>
                  </a:cubicBezTo>
                  <a:cubicBezTo>
                    <a:pt x="280198" y="211061"/>
                    <a:pt x="287367" y="193307"/>
                    <a:pt x="303191" y="179673"/>
                  </a:cubicBezTo>
                  <a:cubicBezTo>
                    <a:pt x="317529" y="166116"/>
                    <a:pt x="336221" y="159312"/>
                    <a:pt x="359215" y="159312"/>
                  </a:cubicBezTo>
                  <a:cubicBezTo>
                    <a:pt x="380775" y="159312"/>
                    <a:pt x="399467" y="166116"/>
                    <a:pt x="415265" y="179673"/>
                  </a:cubicBezTo>
                  <a:cubicBezTo>
                    <a:pt x="431089" y="193307"/>
                    <a:pt x="438232" y="211008"/>
                    <a:pt x="438232" y="231421"/>
                  </a:cubicBezTo>
                  <a:cubicBezTo>
                    <a:pt x="438232" y="251834"/>
                    <a:pt x="431089" y="268179"/>
                    <a:pt x="415265" y="283117"/>
                  </a:cubicBezTo>
                  <a:lnTo>
                    <a:pt x="415265" y="283117"/>
                  </a:lnTo>
                  <a:close/>
                  <a:moveTo>
                    <a:pt x="168124" y="265390"/>
                  </a:moveTo>
                  <a:cubicBezTo>
                    <a:pt x="178161" y="274958"/>
                    <a:pt x="189631" y="280406"/>
                    <a:pt x="204022" y="280406"/>
                  </a:cubicBezTo>
                  <a:cubicBezTo>
                    <a:pt x="212677" y="280406"/>
                    <a:pt x="219820" y="279024"/>
                    <a:pt x="227015" y="276313"/>
                  </a:cubicBezTo>
                  <a:cubicBezTo>
                    <a:pt x="232751" y="273628"/>
                    <a:pt x="239946" y="269561"/>
                    <a:pt x="247115" y="262705"/>
                  </a:cubicBezTo>
                  <a:lnTo>
                    <a:pt x="262939" y="279051"/>
                  </a:lnTo>
                  <a:cubicBezTo>
                    <a:pt x="247115" y="295396"/>
                    <a:pt x="228449" y="303530"/>
                    <a:pt x="205482" y="303530"/>
                  </a:cubicBezTo>
                  <a:cubicBezTo>
                    <a:pt x="182514" y="303530"/>
                    <a:pt x="163822" y="296752"/>
                    <a:pt x="149458" y="283143"/>
                  </a:cubicBezTo>
                  <a:cubicBezTo>
                    <a:pt x="135067" y="269561"/>
                    <a:pt x="126438" y="251808"/>
                    <a:pt x="126438" y="231447"/>
                  </a:cubicBezTo>
                  <a:cubicBezTo>
                    <a:pt x="126438" y="211087"/>
                    <a:pt x="133633" y="193333"/>
                    <a:pt x="149458" y="178395"/>
                  </a:cubicBezTo>
                  <a:cubicBezTo>
                    <a:pt x="165230" y="164735"/>
                    <a:pt x="183922" y="157904"/>
                    <a:pt x="206915" y="157904"/>
                  </a:cubicBezTo>
                  <a:cubicBezTo>
                    <a:pt x="229909" y="157904"/>
                    <a:pt x="249983" y="166116"/>
                    <a:pt x="264373" y="182436"/>
                  </a:cubicBezTo>
                  <a:lnTo>
                    <a:pt x="248549" y="198782"/>
                  </a:lnTo>
                  <a:cubicBezTo>
                    <a:pt x="241354" y="191951"/>
                    <a:pt x="234184" y="187885"/>
                    <a:pt x="228423" y="185121"/>
                  </a:cubicBezTo>
                  <a:cubicBezTo>
                    <a:pt x="222688" y="182462"/>
                    <a:pt x="214059" y="181054"/>
                    <a:pt x="205456" y="181054"/>
                  </a:cubicBezTo>
                  <a:cubicBezTo>
                    <a:pt x="191091" y="181054"/>
                    <a:pt x="178161" y="185121"/>
                    <a:pt x="168124" y="194689"/>
                  </a:cubicBezTo>
                  <a:cubicBezTo>
                    <a:pt x="158035" y="204230"/>
                    <a:pt x="152299" y="215154"/>
                    <a:pt x="152299" y="230065"/>
                  </a:cubicBezTo>
                  <a:cubicBezTo>
                    <a:pt x="153733" y="245056"/>
                    <a:pt x="158035" y="255953"/>
                    <a:pt x="168124" y="265442"/>
                  </a:cubicBezTo>
                  <a:lnTo>
                    <a:pt x="168124" y="265442"/>
                  </a:lnTo>
                  <a:close/>
                  <a:moveTo>
                    <a:pt x="534534" y="170157"/>
                  </a:moveTo>
                  <a:cubicBezTo>
                    <a:pt x="527313" y="106208"/>
                    <a:pt x="469855" y="55841"/>
                    <a:pt x="400926" y="55841"/>
                  </a:cubicBezTo>
                  <a:cubicBezTo>
                    <a:pt x="380775" y="55841"/>
                    <a:pt x="360675" y="59882"/>
                    <a:pt x="343417" y="68068"/>
                  </a:cubicBezTo>
                  <a:cubicBezTo>
                    <a:pt x="317529" y="27269"/>
                    <a:pt x="271594" y="0"/>
                    <a:pt x="218386" y="0"/>
                  </a:cubicBezTo>
                  <a:cubicBezTo>
                    <a:pt x="137935" y="0"/>
                    <a:pt x="71848" y="62620"/>
                    <a:pt x="71848" y="137492"/>
                  </a:cubicBezTo>
                  <a:lnTo>
                    <a:pt x="71848" y="149719"/>
                  </a:lnTo>
                  <a:cubicBezTo>
                    <a:pt x="28729" y="176961"/>
                    <a:pt x="0" y="223235"/>
                    <a:pt x="0" y="276313"/>
                  </a:cubicBezTo>
                  <a:cubicBezTo>
                    <a:pt x="0" y="357938"/>
                    <a:pt x="70440" y="424624"/>
                    <a:pt x="156627" y="424624"/>
                  </a:cubicBezTo>
                  <a:cubicBezTo>
                    <a:pt x="175293" y="424624"/>
                    <a:pt x="193959" y="421965"/>
                    <a:pt x="211243" y="415161"/>
                  </a:cubicBezTo>
                  <a:cubicBezTo>
                    <a:pt x="235696" y="442299"/>
                    <a:pt x="273002" y="460053"/>
                    <a:pt x="314662" y="460053"/>
                  </a:cubicBezTo>
                  <a:cubicBezTo>
                    <a:pt x="360649" y="460053"/>
                    <a:pt x="402308" y="438284"/>
                    <a:pt x="426762" y="404211"/>
                  </a:cubicBezTo>
                  <a:cubicBezTo>
                    <a:pt x="443994" y="411068"/>
                    <a:pt x="462686" y="415161"/>
                    <a:pt x="481378" y="415161"/>
                  </a:cubicBezTo>
                  <a:cubicBezTo>
                    <a:pt x="556067" y="415161"/>
                    <a:pt x="616445" y="357938"/>
                    <a:pt x="616445" y="287184"/>
                  </a:cubicBezTo>
                  <a:cubicBezTo>
                    <a:pt x="616471" y="235462"/>
                    <a:pt x="581955" y="189214"/>
                    <a:pt x="534560" y="170157"/>
                  </a:cubicBezTo>
                  <a:lnTo>
                    <a:pt x="534560" y="170157"/>
                  </a:lnTo>
                  <a:close/>
                </a:path>
              </a:pathLst>
            </a:custGeom>
            <a:solidFill>
              <a:schemeClr val="accent2"/>
            </a:solidFill>
            <a:ln w="0" cap="flat">
              <a:noFill/>
              <a:prstDash val="solid"/>
              <a:miter/>
            </a:ln>
          </p:spPr>
          <p:txBody>
            <a:bodyPr rtlCol="0" anchor="ctr"/>
            <a:lstStyle/>
            <a:p>
              <a:endParaRPr lang="en-US" sz="1049"/>
            </a:p>
          </p:txBody>
        </p:sp>
        <p:sp>
          <p:nvSpPr>
            <p:cNvPr id="38" name="Freeform: Shape 37">
              <a:extLst>
                <a:ext uri="{FF2B5EF4-FFF2-40B4-BE49-F238E27FC236}">
                  <a16:creationId xmlns:a16="http://schemas.microsoft.com/office/drawing/2014/main" id="{128BA097-60E7-4BDC-AF05-3B690D25BB70}"/>
                </a:ext>
              </a:extLst>
            </p:cNvPr>
            <p:cNvSpPr/>
            <p:nvPr/>
          </p:nvSpPr>
          <p:spPr>
            <a:xfrm>
              <a:off x="4966017" y="1028582"/>
              <a:ext cx="65461" cy="65461"/>
            </a:xfrm>
            <a:custGeom>
              <a:avLst/>
              <a:gdLst>
                <a:gd name="connsiteX0" fmla="*/ 65461 w 65461"/>
                <a:gd name="connsiteY0" fmla="*/ 32718 h 65461"/>
                <a:gd name="connsiteX1" fmla="*/ 32744 w 65461"/>
                <a:gd name="connsiteY1" fmla="*/ 65461 h 65461"/>
                <a:gd name="connsiteX2" fmla="*/ 0 w 65461"/>
                <a:gd name="connsiteY2" fmla="*/ 32718 h 65461"/>
                <a:gd name="connsiteX3" fmla="*/ 32744 w 65461"/>
                <a:gd name="connsiteY3" fmla="*/ 0 h 65461"/>
                <a:gd name="connsiteX4" fmla="*/ 65461 w 65461"/>
                <a:gd name="connsiteY4" fmla="*/ 32718 h 65461"/>
                <a:gd name="connsiteX5" fmla="*/ 65461 w 65461"/>
                <a:gd name="connsiteY5" fmla="*/ 32718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61" h="65461">
                  <a:moveTo>
                    <a:pt x="65461" y="32718"/>
                  </a:moveTo>
                  <a:cubicBezTo>
                    <a:pt x="65461" y="50784"/>
                    <a:pt x="50810" y="65461"/>
                    <a:pt x="32744" y="65461"/>
                  </a:cubicBezTo>
                  <a:cubicBezTo>
                    <a:pt x="14677" y="65461"/>
                    <a:pt x="0" y="50784"/>
                    <a:pt x="0" y="32718"/>
                  </a:cubicBezTo>
                  <a:cubicBezTo>
                    <a:pt x="0" y="14651"/>
                    <a:pt x="14651" y="0"/>
                    <a:pt x="32744" y="0"/>
                  </a:cubicBezTo>
                  <a:cubicBezTo>
                    <a:pt x="50836" y="0"/>
                    <a:pt x="65461" y="14651"/>
                    <a:pt x="65461" y="32718"/>
                  </a:cubicBezTo>
                  <a:lnTo>
                    <a:pt x="65461" y="32718"/>
                  </a:lnTo>
                  <a:close/>
                </a:path>
              </a:pathLst>
            </a:custGeom>
            <a:solidFill>
              <a:schemeClr val="accent1"/>
            </a:solidFill>
            <a:ln w="0" cap="flat">
              <a:noFill/>
              <a:prstDash val="solid"/>
              <a:miter/>
            </a:ln>
          </p:spPr>
          <p:txBody>
            <a:bodyPr rtlCol="0" anchor="ctr"/>
            <a:lstStyle/>
            <a:p>
              <a:endParaRPr lang="en-US" sz="1049"/>
            </a:p>
          </p:txBody>
        </p:sp>
        <p:sp>
          <p:nvSpPr>
            <p:cNvPr id="39" name="Freeform: Shape 38">
              <a:extLst>
                <a:ext uri="{FF2B5EF4-FFF2-40B4-BE49-F238E27FC236}">
                  <a16:creationId xmlns:a16="http://schemas.microsoft.com/office/drawing/2014/main" id="{052D5D66-284D-9B47-82FB-224220B74EC9}"/>
                </a:ext>
              </a:extLst>
            </p:cNvPr>
            <p:cNvSpPr/>
            <p:nvPr/>
          </p:nvSpPr>
          <p:spPr>
            <a:xfrm>
              <a:off x="4968416" y="868149"/>
              <a:ext cx="30345" cy="30345"/>
            </a:xfrm>
            <a:custGeom>
              <a:avLst/>
              <a:gdLst>
                <a:gd name="connsiteX0" fmla="*/ 30345 w 30345"/>
                <a:gd name="connsiteY0" fmla="*/ 15173 h 30345"/>
                <a:gd name="connsiteX1" fmla="*/ 15173 w 30345"/>
                <a:gd name="connsiteY1" fmla="*/ 30345 h 30345"/>
                <a:gd name="connsiteX2" fmla="*/ 0 w 30345"/>
                <a:gd name="connsiteY2" fmla="*/ 15173 h 30345"/>
                <a:gd name="connsiteX3" fmla="*/ 15173 w 30345"/>
                <a:gd name="connsiteY3" fmla="*/ 0 h 30345"/>
                <a:gd name="connsiteX4" fmla="*/ 30345 w 30345"/>
                <a:gd name="connsiteY4" fmla="*/ 15173 h 30345"/>
                <a:gd name="connsiteX5" fmla="*/ 30345 w 30345"/>
                <a:gd name="connsiteY5" fmla="*/ 15173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45" h="30345">
                  <a:moveTo>
                    <a:pt x="30345" y="15173"/>
                  </a:moveTo>
                  <a:cubicBezTo>
                    <a:pt x="30345" y="23541"/>
                    <a:pt x="23567" y="30345"/>
                    <a:pt x="15173" y="30345"/>
                  </a:cubicBezTo>
                  <a:cubicBezTo>
                    <a:pt x="6778" y="30345"/>
                    <a:pt x="0" y="23567"/>
                    <a:pt x="0" y="15173"/>
                  </a:cubicBezTo>
                  <a:cubicBezTo>
                    <a:pt x="0" y="6778"/>
                    <a:pt x="6778" y="0"/>
                    <a:pt x="15173" y="0"/>
                  </a:cubicBezTo>
                  <a:cubicBezTo>
                    <a:pt x="23567" y="0"/>
                    <a:pt x="30345" y="6778"/>
                    <a:pt x="30345" y="15173"/>
                  </a:cubicBezTo>
                  <a:lnTo>
                    <a:pt x="30345" y="15173"/>
                  </a:lnTo>
                  <a:close/>
                </a:path>
              </a:pathLst>
            </a:custGeom>
            <a:solidFill>
              <a:schemeClr val="accent1"/>
            </a:solidFill>
            <a:ln w="0" cap="flat">
              <a:noFill/>
              <a:prstDash val="solid"/>
              <a:miter/>
            </a:ln>
          </p:spPr>
          <p:txBody>
            <a:bodyPr rtlCol="0" anchor="ctr"/>
            <a:lstStyle/>
            <a:p>
              <a:endParaRPr lang="en-US" sz="1049"/>
            </a:p>
          </p:txBody>
        </p:sp>
        <p:sp>
          <p:nvSpPr>
            <p:cNvPr id="40" name="Freeform: Shape 39">
              <a:extLst>
                <a:ext uri="{FF2B5EF4-FFF2-40B4-BE49-F238E27FC236}">
                  <a16:creationId xmlns:a16="http://schemas.microsoft.com/office/drawing/2014/main" id="{15659D5C-49EB-75E3-035D-5E935B3CD8E6}"/>
                </a:ext>
              </a:extLst>
            </p:cNvPr>
            <p:cNvSpPr/>
            <p:nvPr/>
          </p:nvSpPr>
          <p:spPr>
            <a:xfrm>
              <a:off x="5007208" y="694290"/>
              <a:ext cx="55137" cy="55111"/>
            </a:xfrm>
            <a:custGeom>
              <a:avLst/>
              <a:gdLst>
                <a:gd name="connsiteX0" fmla="*/ 55137 w 55137"/>
                <a:gd name="connsiteY0" fmla="*/ 27556 h 55111"/>
                <a:gd name="connsiteX1" fmla="*/ 27582 w 55137"/>
                <a:gd name="connsiteY1" fmla="*/ 55111 h 55111"/>
                <a:gd name="connsiteX2" fmla="*/ 0 w 55137"/>
                <a:gd name="connsiteY2" fmla="*/ 27556 h 55111"/>
                <a:gd name="connsiteX3" fmla="*/ 27582 w 55137"/>
                <a:gd name="connsiteY3" fmla="*/ 0 h 55111"/>
                <a:gd name="connsiteX4" fmla="*/ 55137 w 55137"/>
                <a:gd name="connsiteY4" fmla="*/ 27556 h 55111"/>
                <a:gd name="connsiteX5" fmla="*/ 55137 w 55137"/>
                <a:gd name="connsiteY5" fmla="*/ 27556 h 5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37" h="55111">
                  <a:moveTo>
                    <a:pt x="55137" y="27556"/>
                  </a:moveTo>
                  <a:cubicBezTo>
                    <a:pt x="55137" y="42780"/>
                    <a:pt x="42807" y="55111"/>
                    <a:pt x="27582" y="55111"/>
                  </a:cubicBezTo>
                  <a:cubicBezTo>
                    <a:pt x="12357" y="55111"/>
                    <a:pt x="0" y="42780"/>
                    <a:pt x="0" y="27556"/>
                  </a:cubicBezTo>
                  <a:cubicBezTo>
                    <a:pt x="0" y="12331"/>
                    <a:pt x="12383" y="0"/>
                    <a:pt x="27582" y="0"/>
                  </a:cubicBezTo>
                  <a:cubicBezTo>
                    <a:pt x="42780" y="0"/>
                    <a:pt x="55137" y="12357"/>
                    <a:pt x="55137" y="27556"/>
                  </a:cubicBezTo>
                  <a:lnTo>
                    <a:pt x="55137" y="27556"/>
                  </a:lnTo>
                  <a:close/>
                </a:path>
              </a:pathLst>
            </a:custGeom>
            <a:solidFill>
              <a:schemeClr val="accent1"/>
            </a:solidFill>
            <a:ln w="0" cap="flat">
              <a:noFill/>
              <a:prstDash val="solid"/>
              <a:miter/>
            </a:ln>
          </p:spPr>
          <p:txBody>
            <a:bodyPr rtlCol="0" anchor="ctr"/>
            <a:lstStyle/>
            <a:p>
              <a:endParaRPr lang="en-US" sz="1049"/>
            </a:p>
          </p:txBody>
        </p:sp>
        <p:sp>
          <p:nvSpPr>
            <p:cNvPr id="41" name="Freeform: Shape 40">
              <a:extLst>
                <a:ext uri="{FF2B5EF4-FFF2-40B4-BE49-F238E27FC236}">
                  <a16:creationId xmlns:a16="http://schemas.microsoft.com/office/drawing/2014/main" id="{21165BA3-A6B9-D124-EA4E-223D23D82C38}"/>
                </a:ext>
              </a:extLst>
            </p:cNvPr>
            <p:cNvSpPr/>
            <p:nvPr/>
          </p:nvSpPr>
          <p:spPr>
            <a:xfrm>
              <a:off x="5432327" y="1307659"/>
              <a:ext cx="32248" cy="32248"/>
            </a:xfrm>
            <a:custGeom>
              <a:avLst/>
              <a:gdLst>
                <a:gd name="connsiteX0" fmla="*/ 32248 w 32248"/>
                <a:gd name="connsiteY0" fmla="*/ 16137 h 32248"/>
                <a:gd name="connsiteX1" fmla="*/ 16111 w 32248"/>
                <a:gd name="connsiteY1" fmla="*/ 32248 h 32248"/>
                <a:gd name="connsiteX2" fmla="*/ 0 w 32248"/>
                <a:gd name="connsiteY2" fmla="*/ 16137 h 32248"/>
                <a:gd name="connsiteX3" fmla="*/ 16111 w 32248"/>
                <a:gd name="connsiteY3" fmla="*/ 0 h 32248"/>
                <a:gd name="connsiteX4" fmla="*/ 32248 w 32248"/>
                <a:gd name="connsiteY4" fmla="*/ 16137 h 32248"/>
                <a:gd name="connsiteX5" fmla="*/ 32248 w 32248"/>
                <a:gd name="connsiteY5" fmla="*/ 16137 h 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48" h="32248">
                  <a:moveTo>
                    <a:pt x="32248" y="16137"/>
                  </a:moveTo>
                  <a:cubicBezTo>
                    <a:pt x="32248" y="25027"/>
                    <a:pt x="25027" y="32248"/>
                    <a:pt x="16111" y="32248"/>
                  </a:cubicBezTo>
                  <a:cubicBezTo>
                    <a:pt x="7195" y="32248"/>
                    <a:pt x="0" y="25027"/>
                    <a:pt x="0" y="16137"/>
                  </a:cubicBezTo>
                  <a:cubicBezTo>
                    <a:pt x="0" y="7247"/>
                    <a:pt x="7221" y="0"/>
                    <a:pt x="16111" y="0"/>
                  </a:cubicBezTo>
                  <a:cubicBezTo>
                    <a:pt x="25001" y="0"/>
                    <a:pt x="32248" y="7247"/>
                    <a:pt x="32248" y="16137"/>
                  </a:cubicBezTo>
                  <a:lnTo>
                    <a:pt x="32248" y="16137"/>
                  </a:lnTo>
                  <a:close/>
                </a:path>
              </a:pathLst>
            </a:custGeom>
            <a:solidFill>
              <a:schemeClr val="accent1"/>
            </a:solidFill>
            <a:ln w="0" cap="flat">
              <a:noFill/>
              <a:prstDash val="solid"/>
              <a:miter/>
            </a:ln>
          </p:spPr>
          <p:txBody>
            <a:bodyPr rtlCol="0" anchor="ctr"/>
            <a:lstStyle/>
            <a:p>
              <a:endParaRPr lang="en-US" sz="1049"/>
            </a:p>
          </p:txBody>
        </p:sp>
        <p:sp>
          <p:nvSpPr>
            <p:cNvPr id="42" name="Freeform: Shape 41">
              <a:extLst>
                <a:ext uri="{FF2B5EF4-FFF2-40B4-BE49-F238E27FC236}">
                  <a16:creationId xmlns:a16="http://schemas.microsoft.com/office/drawing/2014/main" id="{78660C0E-EBBC-5B4A-CFCA-CA836152450C}"/>
                </a:ext>
              </a:extLst>
            </p:cNvPr>
            <p:cNvSpPr/>
            <p:nvPr/>
          </p:nvSpPr>
          <p:spPr>
            <a:xfrm>
              <a:off x="5443563" y="1208959"/>
              <a:ext cx="37514" cy="37540"/>
            </a:xfrm>
            <a:custGeom>
              <a:avLst/>
              <a:gdLst>
                <a:gd name="connsiteX0" fmla="*/ 37514 w 37514"/>
                <a:gd name="connsiteY0" fmla="*/ 18796 h 37540"/>
                <a:gd name="connsiteX1" fmla="*/ 18770 w 37514"/>
                <a:gd name="connsiteY1" fmla="*/ 0 h 37540"/>
                <a:gd name="connsiteX2" fmla="*/ 0 w 37514"/>
                <a:gd name="connsiteY2" fmla="*/ 18796 h 37540"/>
                <a:gd name="connsiteX3" fmla="*/ 18770 w 37514"/>
                <a:gd name="connsiteY3" fmla="*/ 37540 h 37540"/>
                <a:gd name="connsiteX4" fmla="*/ 37514 w 37514"/>
                <a:gd name="connsiteY4" fmla="*/ 18796 h 37540"/>
                <a:gd name="connsiteX5" fmla="*/ 37514 w 37514"/>
                <a:gd name="connsiteY5" fmla="*/ 18796 h 3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4" h="37540">
                  <a:moveTo>
                    <a:pt x="37514" y="18796"/>
                  </a:moveTo>
                  <a:cubicBezTo>
                    <a:pt x="37514" y="8421"/>
                    <a:pt x="29120" y="0"/>
                    <a:pt x="18770" y="0"/>
                  </a:cubicBezTo>
                  <a:cubicBezTo>
                    <a:pt x="8421" y="0"/>
                    <a:pt x="0" y="8421"/>
                    <a:pt x="0" y="18796"/>
                  </a:cubicBezTo>
                  <a:cubicBezTo>
                    <a:pt x="0" y="29172"/>
                    <a:pt x="8394" y="37540"/>
                    <a:pt x="18770" y="37540"/>
                  </a:cubicBezTo>
                  <a:cubicBezTo>
                    <a:pt x="29146" y="37540"/>
                    <a:pt x="37514" y="29120"/>
                    <a:pt x="37514" y="18796"/>
                  </a:cubicBezTo>
                  <a:lnTo>
                    <a:pt x="37514" y="18796"/>
                  </a:lnTo>
                  <a:close/>
                </a:path>
              </a:pathLst>
            </a:custGeom>
            <a:solidFill>
              <a:schemeClr val="accent1"/>
            </a:solidFill>
            <a:ln w="0" cap="flat">
              <a:noFill/>
              <a:prstDash val="solid"/>
              <a:miter/>
            </a:ln>
          </p:spPr>
          <p:txBody>
            <a:bodyPr rtlCol="0" anchor="ctr"/>
            <a:lstStyle/>
            <a:p>
              <a:endParaRPr lang="en-US" sz="1049"/>
            </a:p>
          </p:txBody>
        </p:sp>
        <p:sp>
          <p:nvSpPr>
            <p:cNvPr id="43" name="Freeform: Shape 42">
              <a:extLst>
                <a:ext uri="{FF2B5EF4-FFF2-40B4-BE49-F238E27FC236}">
                  <a16:creationId xmlns:a16="http://schemas.microsoft.com/office/drawing/2014/main" id="{AE0ABB78-C772-6107-6A0E-605EDA23D112}"/>
                </a:ext>
              </a:extLst>
            </p:cNvPr>
            <p:cNvSpPr/>
            <p:nvPr/>
          </p:nvSpPr>
          <p:spPr>
            <a:xfrm>
              <a:off x="5030931" y="1155438"/>
              <a:ext cx="76488" cy="76462"/>
            </a:xfrm>
            <a:custGeom>
              <a:avLst/>
              <a:gdLst>
                <a:gd name="connsiteX0" fmla="*/ 76489 w 76488"/>
                <a:gd name="connsiteY0" fmla="*/ 38218 h 76462"/>
                <a:gd name="connsiteX1" fmla="*/ 38244 w 76488"/>
                <a:gd name="connsiteY1" fmla="*/ 76463 h 76462"/>
                <a:gd name="connsiteX2" fmla="*/ 0 w 76488"/>
                <a:gd name="connsiteY2" fmla="*/ 38218 h 76462"/>
                <a:gd name="connsiteX3" fmla="*/ 38244 w 76488"/>
                <a:gd name="connsiteY3" fmla="*/ 0 h 76462"/>
                <a:gd name="connsiteX4" fmla="*/ 76489 w 76488"/>
                <a:gd name="connsiteY4" fmla="*/ 38218 h 76462"/>
                <a:gd name="connsiteX5" fmla="*/ 76489 w 76488"/>
                <a:gd name="connsiteY5" fmla="*/ 38218 h 7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88" h="76462">
                  <a:moveTo>
                    <a:pt x="76489" y="38218"/>
                  </a:moveTo>
                  <a:cubicBezTo>
                    <a:pt x="76489" y="59335"/>
                    <a:pt x="59387" y="76463"/>
                    <a:pt x="38244" y="76463"/>
                  </a:cubicBezTo>
                  <a:cubicBezTo>
                    <a:pt x="17102" y="76463"/>
                    <a:pt x="0" y="59335"/>
                    <a:pt x="0" y="38218"/>
                  </a:cubicBezTo>
                  <a:cubicBezTo>
                    <a:pt x="0" y="17102"/>
                    <a:pt x="17102" y="0"/>
                    <a:pt x="38244" y="0"/>
                  </a:cubicBezTo>
                  <a:cubicBezTo>
                    <a:pt x="59387" y="0"/>
                    <a:pt x="76489" y="17128"/>
                    <a:pt x="76489" y="38218"/>
                  </a:cubicBezTo>
                  <a:lnTo>
                    <a:pt x="76489" y="38218"/>
                  </a:lnTo>
                  <a:close/>
                </a:path>
              </a:pathLst>
            </a:custGeom>
            <a:solidFill>
              <a:schemeClr val="accent1"/>
            </a:solidFill>
            <a:ln w="0" cap="flat">
              <a:noFill/>
              <a:prstDash val="solid"/>
              <a:miter/>
            </a:ln>
          </p:spPr>
          <p:txBody>
            <a:bodyPr rtlCol="0" anchor="ctr"/>
            <a:lstStyle/>
            <a:p>
              <a:endParaRPr lang="en-US" sz="1049"/>
            </a:p>
          </p:txBody>
        </p:sp>
        <p:sp>
          <p:nvSpPr>
            <p:cNvPr id="44" name="Freeform: Shape 43">
              <a:extLst>
                <a:ext uri="{FF2B5EF4-FFF2-40B4-BE49-F238E27FC236}">
                  <a16:creationId xmlns:a16="http://schemas.microsoft.com/office/drawing/2014/main" id="{D2E4D832-DA24-3785-8412-9E4C504F7C20}"/>
                </a:ext>
              </a:extLst>
            </p:cNvPr>
            <p:cNvSpPr/>
            <p:nvPr/>
          </p:nvSpPr>
          <p:spPr>
            <a:xfrm>
              <a:off x="5130780" y="1058643"/>
              <a:ext cx="131133" cy="223322"/>
            </a:xfrm>
            <a:custGeom>
              <a:avLst/>
              <a:gdLst>
                <a:gd name="connsiteX0" fmla="*/ 26720 w 131133"/>
                <a:gd name="connsiteY0" fmla="*/ 154825 h 223322"/>
                <a:gd name="connsiteX1" fmla="*/ 26746 w 131133"/>
                <a:gd name="connsiteY1" fmla="*/ 119527 h 223322"/>
                <a:gd name="connsiteX2" fmla="*/ 8210 w 131133"/>
                <a:gd name="connsiteY2" fmla="*/ 86366 h 223322"/>
                <a:gd name="connsiteX3" fmla="*/ 4378 w 131133"/>
                <a:gd name="connsiteY3" fmla="*/ 66293 h 223322"/>
                <a:gd name="connsiteX4" fmla="*/ 54875 w 131133"/>
                <a:gd name="connsiteY4" fmla="*/ 5759 h 223322"/>
                <a:gd name="connsiteX5" fmla="*/ 77947 w 131133"/>
                <a:gd name="connsiteY5" fmla="*/ 7114 h 223322"/>
                <a:gd name="connsiteX6" fmla="*/ 124507 w 131133"/>
                <a:gd name="connsiteY6" fmla="*/ 62904 h 223322"/>
                <a:gd name="connsiteX7" fmla="*/ 117442 w 131133"/>
                <a:gd name="connsiteY7" fmla="*/ 88739 h 223322"/>
                <a:gd name="connsiteX8" fmla="*/ 104616 w 131133"/>
                <a:gd name="connsiteY8" fmla="*/ 109047 h 223322"/>
                <a:gd name="connsiteX9" fmla="*/ 104825 w 131133"/>
                <a:gd name="connsiteY9" fmla="*/ 198310 h 223322"/>
                <a:gd name="connsiteX10" fmla="*/ 81310 w 131133"/>
                <a:gd name="connsiteY10" fmla="*/ 222268 h 223322"/>
                <a:gd name="connsiteX11" fmla="*/ 26694 w 131133"/>
                <a:gd name="connsiteY11" fmla="*/ 171406 h 223322"/>
                <a:gd name="connsiteX12" fmla="*/ 26694 w 131133"/>
                <a:gd name="connsiteY12" fmla="*/ 154851 h 223322"/>
                <a:gd name="connsiteX13" fmla="*/ 26694 w 131133"/>
                <a:gd name="connsiteY13" fmla="*/ 154851 h 22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133" h="223322">
                  <a:moveTo>
                    <a:pt x="26720" y="154825"/>
                  </a:moveTo>
                  <a:cubicBezTo>
                    <a:pt x="26720" y="143042"/>
                    <a:pt x="26642" y="131258"/>
                    <a:pt x="26746" y="119527"/>
                  </a:cubicBezTo>
                  <a:cubicBezTo>
                    <a:pt x="26902" y="104954"/>
                    <a:pt x="29275" y="90459"/>
                    <a:pt x="8210" y="86366"/>
                  </a:cubicBezTo>
                  <a:cubicBezTo>
                    <a:pt x="-1957" y="84385"/>
                    <a:pt x="-2009" y="74192"/>
                    <a:pt x="4378" y="66293"/>
                  </a:cubicBezTo>
                  <a:cubicBezTo>
                    <a:pt x="20984" y="45906"/>
                    <a:pt x="37695" y="25572"/>
                    <a:pt x="54875" y="5759"/>
                  </a:cubicBezTo>
                  <a:cubicBezTo>
                    <a:pt x="62409" y="-2949"/>
                    <a:pt x="70960" y="-1202"/>
                    <a:pt x="77947" y="7114"/>
                  </a:cubicBezTo>
                  <a:cubicBezTo>
                    <a:pt x="93563" y="25546"/>
                    <a:pt x="109048" y="44212"/>
                    <a:pt x="124507" y="62904"/>
                  </a:cubicBezTo>
                  <a:cubicBezTo>
                    <a:pt x="134362" y="74791"/>
                    <a:pt x="134179" y="84724"/>
                    <a:pt x="117442" y="88739"/>
                  </a:cubicBezTo>
                  <a:cubicBezTo>
                    <a:pt x="105685" y="91632"/>
                    <a:pt x="104590" y="99375"/>
                    <a:pt x="104616" y="109047"/>
                  </a:cubicBezTo>
                  <a:cubicBezTo>
                    <a:pt x="104746" y="138793"/>
                    <a:pt x="104016" y="168616"/>
                    <a:pt x="104825" y="198310"/>
                  </a:cubicBezTo>
                  <a:cubicBezTo>
                    <a:pt x="105346" y="215594"/>
                    <a:pt x="97290" y="221329"/>
                    <a:pt x="81310" y="222268"/>
                  </a:cubicBezTo>
                  <a:cubicBezTo>
                    <a:pt x="27684" y="225422"/>
                    <a:pt x="26694" y="224823"/>
                    <a:pt x="26694" y="171406"/>
                  </a:cubicBezTo>
                  <a:lnTo>
                    <a:pt x="26694" y="154851"/>
                  </a:lnTo>
                  <a:lnTo>
                    <a:pt x="26694" y="154851"/>
                  </a:lnTo>
                  <a:close/>
                </a:path>
              </a:pathLst>
            </a:custGeom>
            <a:solidFill>
              <a:schemeClr val="accent1"/>
            </a:solidFill>
            <a:ln w="0" cap="flat">
              <a:noFill/>
              <a:prstDash val="solid"/>
              <a:miter/>
            </a:ln>
          </p:spPr>
          <p:txBody>
            <a:bodyPr rtlCol="0" anchor="ctr"/>
            <a:lstStyle/>
            <a:p>
              <a:endParaRPr lang="en-US" sz="1049"/>
            </a:p>
          </p:txBody>
        </p:sp>
        <p:sp>
          <p:nvSpPr>
            <p:cNvPr id="45" name="Freeform: Shape 44">
              <a:extLst>
                <a:ext uri="{FF2B5EF4-FFF2-40B4-BE49-F238E27FC236}">
                  <a16:creationId xmlns:a16="http://schemas.microsoft.com/office/drawing/2014/main" id="{C4BD1BE9-070E-7A97-731E-0241483485C7}"/>
                </a:ext>
              </a:extLst>
            </p:cNvPr>
            <p:cNvSpPr/>
            <p:nvPr/>
          </p:nvSpPr>
          <p:spPr>
            <a:xfrm>
              <a:off x="5298020" y="1105221"/>
              <a:ext cx="131116" cy="223301"/>
            </a:xfrm>
            <a:custGeom>
              <a:avLst/>
              <a:gdLst>
                <a:gd name="connsiteX0" fmla="*/ 26717 w 131116"/>
                <a:gd name="connsiteY0" fmla="*/ 154861 h 223301"/>
                <a:gd name="connsiteX1" fmla="*/ 26743 w 131116"/>
                <a:gd name="connsiteY1" fmla="*/ 119536 h 223301"/>
                <a:gd name="connsiteX2" fmla="*/ 8208 w 131116"/>
                <a:gd name="connsiteY2" fmla="*/ 86401 h 223301"/>
                <a:gd name="connsiteX3" fmla="*/ 4376 w 131116"/>
                <a:gd name="connsiteY3" fmla="*/ 66328 h 223301"/>
                <a:gd name="connsiteX4" fmla="*/ 54873 w 131116"/>
                <a:gd name="connsiteY4" fmla="*/ 5742 h 223301"/>
                <a:gd name="connsiteX5" fmla="*/ 77918 w 131116"/>
                <a:gd name="connsiteY5" fmla="*/ 7071 h 223301"/>
                <a:gd name="connsiteX6" fmla="*/ 124479 w 131116"/>
                <a:gd name="connsiteY6" fmla="*/ 62887 h 223301"/>
                <a:gd name="connsiteX7" fmla="*/ 117414 w 131116"/>
                <a:gd name="connsiteY7" fmla="*/ 88722 h 223301"/>
                <a:gd name="connsiteX8" fmla="*/ 104588 w 131116"/>
                <a:gd name="connsiteY8" fmla="*/ 109004 h 223301"/>
                <a:gd name="connsiteX9" fmla="*/ 104822 w 131116"/>
                <a:gd name="connsiteY9" fmla="*/ 198293 h 223301"/>
                <a:gd name="connsiteX10" fmla="*/ 81307 w 131116"/>
                <a:gd name="connsiteY10" fmla="*/ 222251 h 223301"/>
                <a:gd name="connsiteX11" fmla="*/ 26691 w 131116"/>
                <a:gd name="connsiteY11" fmla="*/ 171389 h 223301"/>
                <a:gd name="connsiteX12" fmla="*/ 26691 w 131116"/>
                <a:gd name="connsiteY12" fmla="*/ 154835 h 223301"/>
                <a:gd name="connsiteX13" fmla="*/ 26691 w 131116"/>
                <a:gd name="connsiteY13" fmla="*/ 154835 h 22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116" h="223301">
                  <a:moveTo>
                    <a:pt x="26717" y="154861"/>
                  </a:moveTo>
                  <a:cubicBezTo>
                    <a:pt x="26717" y="143077"/>
                    <a:pt x="26613" y="131294"/>
                    <a:pt x="26743" y="119536"/>
                  </a:cubicBezTo>
                  <a:cubicBezTo>
                    <a:pt x="26874" y="104963"/>
                    <a:pt x="29272" y="90494"/>
                    <a:pt x="8208" y="86401"/>
                  </a:cubicBezTo>
                  <a:cubicBezTo>
                    <a:pt x="-1985" y="84394"/>
                    <a:pt x="-1985" y="74201"/>
                    <a:pt x="4376" y="66328"/>
                  </a:cubicBezTo>
                  <a:cubicBezTo>
                    <a:pt x="20956" y="45915"/>
                    <a:pt x="37641" y="25607"/>
                    <a:pt x="54873" y="5742"/>
                  </a:cubicBezTo>
                  <a:cubicBezTo>
                    <a:pt x="62381" y="-2940"/>
                    <a:pt x="70932" y="-1193"/>
                    <a:pt x="77918" y="7071"/>
                  </a:cubicBezTo>
                  <a:cubicBezTo>
                    <a:pt x="93560" y="25529"/>
                    <a:pt x="109020" y="44195"/>
                    <a:pt x="124479" y="62887"/>
                  </a:cubicBezTo>
                  <a:cubicBezTo>
                    <a:pt x="134359" y="74774"/>
                    <a:pt x="134151" y="84681"/>
                    <a:pt x="117414" y="88722"/>
                  </a:cubicBezTo>
                  <a:cubicBezTo>
                    <a:pt x="105657" y="91589"/>
                    <a:pt x="104562" y="99332"/>
                    <a:pt x="104588" y="109004"/>
                  </a:cubicBezTo>
                  <a:cubicBezTo>
                    <a:pt x="104718" y="138776"/>
                    <a:pt x="104014" y="168573"/>
                    <a:pt x="104822" y="198293"/>
                  </a:cubicBezTo>
                  <a:cubicBezTo>
                    <a:pt x="105292" y="215577"/>
                    <a:pt x="97236" y="221260"/>
                    <a:pt x="81307" y="222251"/>
                  </a:cubicBezTo>
                  <a:cubicBezTo>
                    <a:pt x="27682" y="225405"/>
                    <a:pt x="26691" y="224754"/>
                    <a:pt x="26691" y="171389"/>
                  </a:cubicBezTo>
                  <a:lnTo>
                    <a:pt x="26691" y="154835"/>
                  </a:lnTo>
                  <a:lnTo>
                    <a:pt x="26691" y="154835"/>
                  </a:lnTo>
                  <a:close/>
                </a:path>
              </a:pathLst>
            </a:custGeom>
            <a:solidFill>
              <a:schemeClr val="accent1"/>
            </a:solidFill>
            <a:ln w="0" cap="flat">
              <a:noFill/>
              <a:prstDash val="solid"/>
              <a:miter/>
            </a:ln>
          </p:spPr>
          <p:txBody>
            <a:bodyPr rtlCol="0" anchor="ctr"/>
            <a:lstStyle/>
            <a:p>
              <a:endParaRPr lang="en-US" sz="1049"/>
            </a:p>
          </p:txBody>
        </p:sp>
      </p:grpSp>
      <p:sp>
        <p:nvSpPr>
          <p:cNvPr id="64" name="TextBox 63">
            <a:extLst>
              <a:ext uri="{FF2B5EF4-FFF2-40B4-BE49-F238E27FC236}">
                <a16:creationId xmlns:a16="http://schemas.microsoft.com/office/drawing/2014/main" id="{E6545DF4-1123-013D-B8EB-FDD64255FF9C}"/>
              </a:ext>
            </a:extLst>
          </p:cNvPr>
          <p:cNvSpPr txBox="1"/>
          <p:nvPr/>
        </p:nvSpPr>
        <p:spPr>
          <a:xfrm>
            <a:off x="6609327" y="2691685"/>
            <a:ext cx="1728195" cy="738151"/>
          </a:xfrm>
          <a:prstGeom prst="rect">
            <a:avLst/>
          </a:prstGeom>
          <a:noFill/>
        </p:spPr>
        <p:txBody>
          <a:bodyPr wrap="square">
            <a:spAutoFit/>
          </a:bodyPr>
          <a:lstStyle/>
          <a:p>
            <a:pPr algn="ctr"/>
            <a:r>
              <a:rPr lang="es-CO" sz="1049" dirty="0">
                <a:solidFill>
                  <a:schemeClr val="tx1">
                    <a:lumMod val="85000"/>
                    <a:lumOff val="15000"/>
                  </a:schemeClr>
                </a:solidFill>
                <a:latin typeface="Avenir Next LT Pro Demi" panose="020B0704020202020204" pitchFamily="34" charset="0"/>
                <a:ea typeface="Noto Sans JP" panose="020B0500000000000000" pitchFamily="34" charset="-128"/>
              </a:rPr>
              <a:t>Filtración</a:t>
            </a:r>
            <a:r>
              <a:rPr lang="es-CO" sz="1049" dirty="0">
                <a:solidFill>
                  <a:schemeClr val="tx1">
                    <a:lumMod val="85000"/>
                    <a:lumOff val="15000"/>
                  </a:schemeClr>
                </a:solidFill>
                <a:latin typeface="Avenir Next LT Pro" panose="020B0504020202020204" pitchFamily="34" charset="0"/>
                <a:ea typeface="Noto Sans JP" panose="020B0500000000000000" pitchFamily="34" charset="-128"/>
              </a:rPr>
              <a:t> de sustancias tóxicas y contaminantes al suelo y las aguas subterráneas</a:t>
            </a:r>
            <a:endParaRPr lang="en-US" sz="1049" dirty="0">
              <a:solidFill>
                <a:schemeClr val="tx1">
                  <a:lumMod val="85000"/>
                  <a:lumOff val="15000"/>
                </a:schemeClr>
              </a:solidFill>
              <a:latin typeface="Avenir Next LT Pro" panose="020B0504020202020204" pitchFamily="34" charset="0"/>
              <a:ea typeface="Noto Sans JP" panose="020B0500000000000000" pitchFamily="34" charset="-128"/>
            </a:endParaRPr>
          </a:p>
        </p:txBody>
      </p:sp>
      <p:grpSp>
        <p:nvGrpSpPr>
          <p:cNvPr id="65" name="Group 64">
            <a:extLst>
              <a:ext uri="{FF2B5EF4-FFF2-40B4-BE49-F238E27FC236}">
                <a16:creationId xmlns:a16="http://schemas.microsoft.com/office/drawing/2014/main" id="{29485A71-709F-873E-D005-88D2941ACFF9}"/>
              </a:ext>
            </a:extLst>
          </p:cNvPr>
          <p:cNvGrpSpPr/>
          <p:nvPr/>
        </p:nvGrpSpPr>
        <p:grpSpPr>
          <a:xfrm>
            <a:off x="7243711" y="2149929"/>
            <a:ext cx="526172" cy="461756"/>
            <a:chOff x="4154459" y="1726052"/>
            <a:chExt cx="3883059" cy="3407674"/>
          </a:xfrm>
          <a:solidFill>
            <a:srgbClr val="A1D3D0"/>
          </a:solidFill>
        </p:grpSpPr>
        <p:sp>
          <p:nvSpPr>
            <p:cNvPr id="66" name="Freeform: Shape 65">
              <a:extLst>
                <a:ext uri="{FF2B5EF4-FFF2-40B4-BE49-F238E27FC236}">
                  <a16:creationId xmlns:a16="http://schemas.microsoft.com/office/drawing/2014/main" id="{9749835D-B3B1-7399-D044-B8D5B37A1E23}"/>
                </a:ext>
              </a:extLst>
            </p:cNvPr>
            <p:cNvSpPr/>
            <p:nvPr/>
          </p:nvSpPr>
          <p:spPr>
            <a:xfrm>
              <a:off x="5672693" y="3425900"/>
              <a:ext cx="357551" cy="357551"/>
            </a:xfrm>
            <a:custGeom>
              <a:avLst/>
              <a:gdLst>
                <a:gd name="connsiteX0" fmla="*/ 168932 w 357551"/>
                <a:gd name="connsiteY0" fmla="*/ 357258 h 357551"/>
                <a:gd name="connsiteX1" fmla="*/ 357258 w 357551"/>
                <a:gd name="connsiteY1" fmla="*/ 188620 h 357551"/>
                <a:gd name="connsiteX2" fmla="*/ 188620 w 357551"/>
                <a:gd name="connsiteY2" fmla="*/ 293 h 357551"/>
                <a:gd name="connsiteX3" fmla="*/ 293 w 357551"/>
                <a:gd name="connsiteY3" fmla="*/ 168932 h 357551"/>
                <a:gd name="connsiteX4" fmla="*/ 168932 w 357551"/>
                <a:gd name="connsiteY4" fmla="*/ 357258 h 357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551" h="357551">
                  <a:moveTo>
                    <a:pt x="168932" y="357258"/>
                  </a:moveTo>
                  <a:cubicBezTo>
                    <a:pt x="267315" y="362882"/>
                    <a:pt x="351634" y="286981"/>
                    <a:pt x="357258" y="188620"/>
                  </a:cubicBezTo>
                  <a:cubicBezTo>
                    <a:pt x="362882" y="90236"/>
                    <a:pt x="286981" y="5917"/>
                    <a:pt x="188620" y="293"/>
                  </a:cubicBezTo>
                  <a:cubicBezTo>
                    <a:pt x="90236" y="-5330"/>
                    <a:pt x="5917" y="70571"/>
                    <a:pt x="293" y="168932"/>
                  </a:cubicBezTo>
                  <a:cubicBezTo>
                    <a:pt x="-5330" y="267315"/>
                    <a:pt x="70571" y="351635"/>
                    <a:pt x="168932" y="357258"/>
                  </a:cubicBezTo>
                  <a:close/>
                </a:path>
              </a:pathLst>
            </a:custGeom>
            <a:grpFill/>
            <a:ln w="5715" cap="flat">
              <a:noFill/>
              <a:prstDash val="solid"/>
              <a:miter/>
            </a:ln>
          </p:spPr>
          <p:txBody>
            <a:bodyPr rtlCol="0" anchor="ctr"/>
            <a:lstStyle/>
            <a:p>
              <a:endParaRPr lang="en-US" sz="1049"/>
            </a:p>
          </p:txBody>
        </p:sp>
        <p:sp>
          <p:nvSpPr>
            <p:cNvPr id="67" name="Freeform: Shape 66">
              <a:extLst>
                <a:ext uri="{FF2B5EF4-FFF2-40B4-BE49-F238E27FC236}">
                  <a16:creationId xmlns:a16="http://schemas.microsoft.com/office/drawing/2014/main" id="{5230F62B-BA76-EDD0-DB2E-947C94DE562E}"/>
                </a:ext>
              </a:extLst>
            </p:cNvPr>
            <p:cNvSpPr/>
            <p:nvPr/>
          </p:nvSpPr>
          <p:spPr>
            <a:xfrm>
              <a:off x="6102788" y="3732197"/>
              <a:ext cx="260119" cy="320805"/>
            </a:xfrm>
            <a:custGeom>
              <a:avLst/>
              <a:gdLst>
                <a:gd name="connsiteX0" fmla="*/ 56476 w 260119"/>
                <a:gd name="connsiteY0" fmla="*/ 320766 h 320805"/>
                <a:gd name="connsiteX1" fmla="*/ 209667 w 260119"/>
                <a:gd name="connsiteY1" fmla="*/ 312325 h 320805"/>
                <a:gd name="connsiteX2" fmla="*/ 256033 w 260119"/>
                <a:gd name="connsiteY2" fmla="*/ 239236 h 320805"/>
                <a:gd name="connsiteX3" fmla="*/ 177337 w 260119"/>
                <a:gd name="connsiteY3" fmla="*/ 34079 h 320805"/>
                <a:gd name="connsiteX4" fmla="*/ 77548 w 260119"/>
                <a:gd name="connsiteY4" fmla="*/ 35490 h 320805"/>
                <a:gd name="connsiteX5" fmla="*/ 3076 w 260119"/>
                <a:gd name="connsiteY5" fmla="*/ 249106 h 320805"/>
                <a:gd name="connsiteX6" fmla="*/ 56476 w 260119"/>
                <a:gd name="connsiteY6" fmla="*/ 320766 h 3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119" h="320805">
                  <a:moveTo>
                    <a:pt x="56476" y="320766"/>
                  </a:moveTo>
                  <a:lnTo>
                    <a:pt x="209667" y="312325"/>
                  </a:lnTo>
                  <a:cubicBezTo>
                    <a:pt x="246209" y="310919"/>
                    <a:pt x="270097" y="272972"/>
                    <a:pt x="256033" y="239236"/>
                  </a:cubicBezTo>
                  <a:lnTo>
                    <a:pt x="177337" y="34079"/>
                  </a:lnTo>
                  <a:cubicBezTo>
                    <a:pt x="159078" y="-12287"/>
                    <a:pt x="93018" y="-10881"/>
                    <a:pt x="77548" y="35490"/>
                  </a:cubicBezTo>
                  <a:lnTo>
                    <a:pt x="3076" y="249106"/>
                  </a:lnTo>
                  <a:cubicBezTo>
                    <a:pt x="-9583" y="285630"/>
                    <a:pt x="18523" y="322178"/>
                    <a:pt x="56476" y="320766"/>
                  </a:cubicBezTo>
                  <a:close/>
                </a:path>
              </a:pathLst>
            </a:custGeom>
            <a:grpFill/>
            <a:ln w="5715" cap="flat">
              <a:noFill/>
              <a:prstDash val="solid"/>
              <a:miter/>
            </a:ln>
          </p:spPr>
          <p:txBody>
            <a:bodyPr rtlCol="0" anchor="ctr"/>
            <a:lstStyle/>
            <a:p>
              <a:endParaRPr lang="en-US" sz="1049"/>
            </a:p>
          </p:txBody>
        </p:sp>
        <p:sp>
          <p:nvSpPr>
            <p:cNvPr id="68" name="Freeform: Shape 67">
              <a:extLst>
                <a:ext uri="{FF2B5EF4-FFF2-40B4-BE49-F238E27FC236}">
                  <a16:creationId xmlns:a16="http://schemas.microsoft.com/office/drawing/2014/main" id="{C4486264-9B95-3975-E934-E6FEE1F5FBE7}"/>
                </a:ext>
              </a:extLst>
            </p:cNvPr>
            <p:cNvSpPr/>
            <p:nvPr/>
          </p:nvSpPr>
          <p:spPr>
            <a:xfrm>
              <a:off x="6393640" y="3390753"/>
              <a:ext cx="357551" cy="357551"/>
            </a:xfrm>
            <a:custGeom>
              <a:avLst/>
              <a:gdLst>
                <a:gd name="connsiteX0" fmla="*/ 168932 w 357551"/>
                <a:gd name="connsiteY0" fmla="*/ 357258 h 357551"/>
                <a:gd name="connsiteX1" fmla="*/ 357258 w 357551"/>
                <a:gd name="connsiteY1" fmla="*/ 188620 h 357551"/>
                <a:gd name="connsiteX2" fmla="*/ 188620 w 357551"/>
                <a:gd name="connsiteY2" fmla="*/ 293 h 357551"/>
                <a:gd name="connsiteX3" fmla="*/ 293 w 357551"/>
                <a:gd name="connsiteY3" fmla="*/ 168932 h 357551"/>
                <a:gd name="connsiteX4" fmla="*/ 168932 w 357551"/>
                <a:gd name="connsiteY4" fmla="*/ 357258 h 357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551" h="357551">
                  <a:moveTo>
                    <a:pt x="168932" y="357258"/>
                  </a:moveTo>
                  <a:cubicBezTo>
                    <a:pt x="267315" y="362882"/>
                    <a:pt x="351635" y="286981"/>
                    <a:pt x="357258" y="188620"/>
                  </a:cubicBezTo>
                  <a:cubicBezTo>
                    <a:pt x="362882" y="90236"/>
                    <a:pt x="286981" y="5917"/>
                    <a:pt x="188620" y="293"/>
                  </a:cubicBezTo>
                  <a:cubicBezTo>
                    <a:pt x="90236" y="-5330"/>
                    <a:pt x="5917" y="70571"/>
                    <a:pt x="293" y="168932"/>
                  </a:cubicBezTo>
                  <a:cubicBezTo>
                    <a:pt x="-5330" y="267315"/>
                    <a:pt x="70548" y="351657"/>
                    <a:pt x="168932" y="357258"/>
                  </a:cubicBezTo>
                  <a:close/>
                </a:path>
              </a:pathLst>
            </a:custGeom>
            <a:grpFill/>
            <a:ln w="5715" cap="flat">
              <a:noFill/>
              <a:prstDash val="solid"/>
              <a:miter/>
            </a:ln>
          </p:spPr>
          <p:txBody>
            <a:bodyPr rtlCol="0" anchor="ctr"/>
            <a:lstStyle/>
            <a:p>
              <a:endParaRPr lang="en-US" sz="1049"/>
            </a:p>
          </p:txBody>
        </p:sp>
        <p:sp>
          <p:nvSpPr>
            <p:cNvPr id="69" name="Freeform: Shape 68">
              <a:extLst>
                <a:ext uri="{FF2B5EF4-FFF2-40B4-BE49-F238E27FC236}">
                  <a16:creationId xmlns:a16="http://schemas.microsoft.com/office/drawing/2014/main" id="{E54F0B2F-20F0-6EC0-A271-0B87C3A150CC}"/>
                </a:ext>
              </a:extLst>
            </p:cNvPr>
            <p:cNvSpPr/>
            <p:nvPr/>
          </p:nvSpPr>
          <p:spPr>
            <a:xfrm>
              <a:off x="4154459" y="1726052"/>
              <a:ext cx="3883059" cy="3407674"/>
            </a:xfrm>
            <a:custGeom>
              <a:avLst/>
              <a:gdLst>
                <a:gd name="connsiteX0" fmla="*/ 3859891 w 3883062"/>
                <a:gd name="connsiteY0" fmla="*/ 3150500 h 3407674"/>
                <a:gd name="connsiteX1" fmla="*/ 2090527 w 3883062"/>
                <a:gd name="connsiteY1" fmla="*/ 85374 h 3407674"/>
                <a:gd name="connsiteX2" fmla="*/ 1793993 w 3883062"/>
                <a:gd name="connsiteY2" fmla="*/ 85374 h 3407674"/>
                <a:gd name="connsiteX3" fmla="*/ 23200 w 3883062"/>
                <a:gd name="connsiteY3" fmla="*/ 3150500 h 3407674"/>
                <a:gd name="connsiteX4" fmla="*/ 172167 w 3883062"/>
                <a:gd name="connsiteY4" fmla="*/ 3407675 h 3407674"/>
                <a:gd name="connsiteX5" fmla="*/ 3710896 w 3883062"/>
                <a:gd name="connsiteY5" fmla="*/ 3407675 h 3407674"/>
                <a:gd name="connsiteX6" fmla="*/ 3859863 w 3883062"/>
                <a:gd name="connsiteY6" fmla="*/ 3150500 h 3407674"/>
                <a:gd name="connsiteX7" fmla="*/ 2014632 w 3883062"/>
                <a:gd name="connsiteY7" fmla="*/ 1080355 h 3407674"/>
                <a:gd name="connsiteX8" fmla="*/ 2711691 w 3883062"/>
                <a:gd name="connsiteY8" fmla="*/ 1860338 h 3407674"/>
                <a:gd name="connsiteX9" fmla="*/ 2461528 w 3883062"/>
                <a:gd name="connsiteY9" fmla="*/ 2244003 h 3407674"/>
                <a:gd name="connsiteX10" fmla="*/ 2113004 w 3883062"/>
                <a:gd name="connsiteY10" fmla="*/ 2568644 h 3407674"/>
                <a:gd name="connsiteX11" fmla="*/ 1608478 w 3883062"/>
                <a:gd name="connsiteY11" fmla="*/ 2318481 h 3407674"/>
                <a:gd name="connsiteX12" fmla="*/ 1179830 w 3883062"/>
                <a:gd name="connsiteY12" fmla="*/ 1778814 h 3407674"/>
                <a:gd name="connsiteX13" fmla="*/ 2014621 w 3883062"/>
                <a:gd name="connsiteY13" fmla="*/ 1080384 h 3407674"/>
                <a:gd name="connsiteX14" fmla="*/ 1757457 w 3883062"/>
                <a:gd name="connsiteY14" fmla="*/ 2973392 h 3407674"/>
                <a:gd name="connsiteX15" fmla="*/ 1165783 w 3883062"/>
                <a:gd name="connsiteY15" fmla="*/ 3146248 h 3407674"/>
                <a:gd name="connsiteX16" fmla="*/ 1141894 w 3883062"/>
                <a:gd name="connsiteY16" fmla="*/ 3149060 h 3407674"/>
                <a:gd name="connsiteX17" fmla="*/ 1140489 w 3883062"/>
                <a:gd name="connsiteY17" fmla="*/ 3149060 h 3407674"/>
                <a:gd name="connsiteX18" fmla="*/ 1061793 w 3883062"/>
                <a:gd name="connsiteY18" fmla="*/ 3088629 h 3407674"/>
                <a:gd name="connsiteX19" fmla="*/ 1119412 w 3883062"/>
                <a:gd name="connsiteY19" fmla="*/ 2984622 h 3407674"/>
                <a:gd name="connsiteX20" fmla="*/ 1498859 w 3883062"/>
                <a:gd name="connsiteY20" fmla="*/ 2873602 h 3407674"/>
                <a:gd name="connsiteX21" fmla="*/ 1507300 w 3883062"/>
                <a:gd name="connsiteY21" fmla="*/ 2873602 h 3407674"/>
                <a:gd name="connsiteX22" fmla="*/ 1757463 w 3883062"/>
                <a:gd name="connsiteY22" fmla="*/ 2946691 h 3407674"/>
                <a:gd name="connsiteX23" fmla="*/ 1767304 w 3883062"/>
                <a:gd name="connsiteY23" fmla="*/ 2960756 h 3407674"/>
                <a:gd name="connsiteX24" fmla="*/ 1757440 w 3883062"/>
                <a:gd name="connsiteY24" fmla="*/ 2973392 h 3407674"/>
                <a:gd name="connsiteX25" fmla="*/ 2876111 w 3883062"/>
                <a:gd name="connsiteY25" fmla="*/ 3084411 h 3407674"/>
                <a:gd name="connsiteX26" fmla="*/ 2796010 w 3883062"/>
                <a:gd name="connsiteY26" fmla="*/ 3144842 h 3407674"/>
                <a:gd name="connsiteX27" fmla="*/ 2793198 w 3883062"/>
                <a:gd name="connsiteY27" fmla="*/ 3144842 h 3407674"/>
                <a:gd name="connsiteX28" fmla="*/ 2770715 w 3883062"/>
                <a:gd name="connsiteY28" fmla="*/ 3140624 h 3407674"/>
                <a:gd name="connsiteX29" fmla="*/ 1088448 w 3883062"/>
                <a:gd name="connsiteY29" fmla="*/ 2652952 h 3407674"/>
                <a:gd name="connsiteX30" fmla="*/ 1037864 w 3883062"/>
                <a:gd name="connsiteY30" fmla="*/ 2612187 h 3407674"/>
                <a:gd name="connsiteX31" fmla="*/ 1030829 w 3883062"/>
                <a:gd name="connsiteY31" fmla="*/ 2547538 h 3407674"/>
                <a:gd name="connsiteX32" fmla="*/ 1112336 w 3883062"/>
                <a:gd name="connsiteY32" fmla="*/ 2487108 h 3407674"/>
                <a:gd name="connsiteX33" fmla="*/ 1113742 w 3883062"/>
                <a:gd name="connsiteY33" fmla="*/ 2487108 h 3407674"/>
                <a:gd name="connsiteX34" fmla="*/ 1136225 w 3883062"/>
                <a:gd name="connsiteY34" fmla="*/ 2489920 h 3407674"/>
                <a:gd name="connsiteX35" fmla="*/ 2818493 w 3883062"/>
                <a:gd name="connsiteY35" fmla="*/ 2978998 h 3407674"/>
                <a:gd name="connsiteX36" fmla="*/ 2869076 w 3883062"/>
                <a:gd name="connsiteY36" fmla="*/ 3019763 h 3407674"/>
                <a:gd name="connsiteX37" fmla="*/ 2876111 w 3883062"/>
                <a:gd name="connsiteY37" fmla="*/ 3084411 h 3407674"/>
                <a:gd name="connsiteX38" fmla="*/ 2880329 w 3883062"/>
                <a:gd name="connsiteY38" fmla="*/ 2622034 h 3407674"/>
                <a:gd name="connsiteX39" fmla="*/ 2829745 w 3883062"/>
                <a:gd name="connsiteY39" fmla="*/ 2662799 h 3407674"/>
                <a:gd name="connsiteX40" fmla="*/ 2455927 w 3883062"/>
                <a:gd name="connsiteY40" fmla="*/ 2769601 h 3407674"/>
                <a:gd name="connsiteX41" fmla="*/ 2451704 w 3883062"/>
                <a:gd name="connsiteY41" fmla="*/ 2769601 h 3407674"/>
                <a:gd name="connsiteX42" fmla="*/ 2447486 w 3883062"/>
                <a:gd name="connsiteY42" fmla="*/ 2769601 h 3407674"/>
                <a:gd name="connsiteX43" fmla="*/ 2197324 w 3883062"/>
                <a:gd name="connsiteY43" fmla="*/ 2696511 h 3407674"/>
                <a:gd name="connsiteX44" fmla="*/ 2187477 w 3883062"/>
                <a:gd name="connsiteY44" fmla="*/ 2682447 h 3407674"/>
                <a:gd name="connsiteX45" fmla="*/ 2197324 w 3883062"/>
                <a:gd name="connsiteY45" fmla="*/ 2668382 h 3407674"/>
                <a:gd name="connsiteX46" fmla="*/ 2783340 w 3883062"/>
                <a:gd name="connsiteY46" fmla="*/ 2499744 h 3407674"/>
                <a:gd name="connsiteX47" fmla="*/ 2807228 w 3883062"/>
                <a:gd name="connsiteY47" fmla="*/ 2496932 h 3407674"/>
                <a:gd name="connsiteX48" fmla="*/ 2808634 w 3883062"/>
                <a:gd name="connsiteY48" fmla="*/ 2496932 h 3407674"/>
                <a:gd name="connsiteX49" fmla="*/ 2887330 w 3883062"/>
                <a:gd name="connsiteY49" fmla="*/ 2557363 h 3407674"/>
                <a:gd name="connsiteX50" fmla="*/ 2880317 w 3883062"/>
                <a:gd name="connsiteY50" fmla="*/ 2622034 h 340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83062" h="3407674">
                  <a:moveTo>
                    <a:pt x="3859891" y="3150500"/>
                  </a:moveTo>
                  <a:lnTo>
                    <a:pt x="2090527" y="85374"/>
                  </a:lnTo>
                  <a:cubicBezTo>
                    <a:pt x="2024467" y="-28458"/>
                    <a:pt x="1860053" y="-28458"/>
                    <a:pt x="1793993" y="85374"/>
                  </a:cubicBezTo>
                  <a:lnTo>
                    <a:pt x="23200" y="3150500"/>
                  </a:lnTo>
                  <a:cubicBezTo>
                    <a:pt x="-42859" y="3264331"/>
                    <a:pt x="40054" y="3407675"/>
                    <a:pt x="172167" y="3407675"/>
                  </a:cubicBezTo>
                  <a:lnTo>
                    <a:pt x="3710896" y="3407675"/>
                  </a:lnTo>
                  <a:cubicBezTo>
                    <a:pt x="3843009" y="3406269"/>
                    <a:pt x="3925922" y="3264331"/>
                    <a:pt x="3859863" y="3150500"/>
                  </a:cubicBezTo>
                  <a:close/>
                  <a:moveTo>
                    <a:pt x="2014632" y="1080355"/>
                  </a:moveTo>
                  <a:cubicBezTo>
                    <a:pt x="2422180" y="1102838"/>
                    <a:pt x="2734208" y="1451384"/>
                    <a:pt x="2711691" y="1860338"/>
                  </a:cubicBezTo>
                  <a:cubicBezTo>
                    <a:pt x="2703250" y="2006494"/>
                    <a:pt x="2609089" y="2200426"/>
                    <a:pt x="2461528" y="2244003"/>
                  </a:cubicBezTo>
                  <a:cubicBezTo>
                    <a:pt x="2292890" y="2293187"/>
                    <a:pt x="2370179" y="2516649"/>
                    <a:pt x="2113004" y="2568644"/>
                  </a:cubicBezTo>
                  <a:cubicBezTo>
                    <a:pt x="1729339" y="2644522"/>
                    <a:pt x="1799617" y="2329728"/>
                    <a:pt x="1608478" y="2318481"/>
                  </a:cubicBezTo>
                  <a:cubicBezTo>
                    <a:pt x="1441246" y="2308634"/>
                    <a:pt x="1179830" y="2169514"/>
                    <a:pt x="1179830" y="1778814"/>
                  </a:cubicBezTo>
                  <a:cubicBezTo>
                    <a:pt x="1179830" y="1369854"/>
                    <a:pt x="1607073" y="1057867"/>
                    <a:pt x="2014621" y="1080384"/>
                  </a:cubicBezTo>
                  <a:close/>
                  <a:moveTo>
                    <a:pt x="1757457" y="2973392"/>
                  </a:moveTo>
                  <a:lnTo>
                    <a:pt x="1165783" y="3146248"/>
                  </a:lnTo>
                  <a:cubicBezTo>
                    <a:pt x="1157342" y="3149060"/>
                    <a:pt x="1150335" y="3149060"/>
                    <a:pt x="1141894" y="3149060"/>
                  </a:cubicBezTo>
                  <a:lnTo>
                    <a:pt x="1140489" y="3149060"/>
                  </a:lnTo>
                  <a:cubicBezTo>
                    <a:pt x="1103947" y="3147654"/>
                    <a:pt x="1071617" y="3123765"/>
                    <a:pt x="1061793" y="3088629"/>
                  </a:cubicBezTo>
                  <a:cubicBezTo>
                    <a:pt x="1049134" y="3043669"/>
                    <a:pt x="1074452" y="2997280"/>
                    <a:pt x="1119412" y="2984622"/>
                  </a:cubicBezTo>
                  <a:lnTo>
                    <a:pt x="1498859" y="2873602"/>
                  </a:lnTo>
                  <a:lnTo>
                    <a:pt x="1507300" y="2873602"/>
                  </a:lnTo>
                  <a:lnTo>
                    <a:pt x="1757463" y="2946691"/>
                  </a:lnTo>
                  <a:cubicBezTo>
                    <a:pt x="1763086" y="2948097"/>
                    <a:pt x="1767304" y="2953727"/>
                    <a:pt x="1767304" y="2960756"/>
                  </a:cubicBezTo>
                  <a:cubicBezTo>
                    <a:pt x="1767287" y="2966362"/>
                    <a:pt x="1763063" y="2971986"/>
                    <a:pt x="1757440" y="2973392"/>
                  </a:cubicBezTo>
                  <a:close/>
                  <a:moveTo>
                    <a:pt x="2876111" y="3084411"/>
                  </a:moveTo>
                  <a:cubicBezTo>
                    <a:pt x="2866264" y="3119547"/>
                    <a:pt x="2833940" y="3144842"/>
                    <a:pt x="2796010" y="3144842"/>
                  </a:cubicBezTo>
                  <a:lnTo>
                    <a:pt x="2793198" y="3144842"/>
                  </a:lnTo>
                  <a:cubicBezTo>
                    <a:pt x="2786163" y="3144842"/>
                    <a:pt x="2777750" y="3143436"/>
                    <a:pt x="2770715" y="3140624"/>
                  </a:cubicBezTo>
                  <a:lnTo>
                    <a:pt x="1088448" y="2652952"/>
                  </a:lnTo>
                  <a:cubicBezTo>
                    <a:pt x="1065971" y="2645917"/>
                    <a:pt x="1049094" y="2631875"/>
                    <a:pt x="1037864" y="2612187"/>
                  </a:cubicBezTo>
                  <a:cubicBezTo>
                    <a:pt x="1026611" y="2592521"/>
                    <a:pt x="1025205" y="2570016"/>
                    <a:pt x="1030829" y="2547538"/>
                  </a:cubicBezTo>
                  <a:cubicBezTo>
                    <a:pt x="1042082" y="2512403"/>
                    <a:pt x="1074406" y="2487108"/>
                    <a:pt x="1112336" y="2487108"/>
                  </a:cubicBezTo>
                  <a:lnTo>
                    <a:pt x="1113742" y="2487108"/>
                  </a:lnTo>
                  <a:cubicBezTo>
                    <a:pt x="1120778" y="2487108"/>
                    <a:pt x="1129190" y="2488514"/>
                    <a:pt x="1136225" y="2489920"/>
                  </a:cubicBezTo>
                  <a:lnTo>
                    <a:pt x="2818493" y="2978998"/>
                  </a:lnTo>
                  <a:cubicBezTo>
                    <a:pt x="2840970" y="2986034"/>
                    <a:pt x="2857846" y="3000075"/>
                    <a:pt x="2869076" y="3019763"/>
                  </a:cubicBezTo>
                  <a:cubicBezTo>
                    <a:pt x="2880329" y="3040835"/>
                    <a:pt x="2881735" y="3063340"/>
                    <a:pt x="2876111" y="3084411"/>
                  </a:cubicBezTo>
                  <a:close/>
                  <a:moveTo>
                    <a:pt x="2880329" y="2622034"/>
                  </a:moveTo>
                  <a:cubicBezTo>
                    <a:pt x="2869076" y="2641699"/>
                    <a:pt x="2852222" y="2655763"/>
                    <a:pt x="2829745" y="2662799"/>
                  </a:cubicBezTo>
                  <a:lnTo>
                    <a:pt x="2455927" y="2769601"/>
                  </a:lnTo>
                  <a:lnTo>
                    <a:pt x="2451704" y="2769601"/>
                  </a:lnTo>
                  <a:lnTo>
                    <a:pt x="2447486" y="2769601"/>
                  </a:lnTo>
                  <a:lnTo>
                    <a:pt x="2197324" y="2696511"/>
                  </a:lnTo>
                  <a:cubicBezTo>
                    <a:pt x="2191700" y="2695106"/>
                    <a:pt x="2187477" y="2689476"/>
                    <a:pt x="2187477" y="2682447"/>
                  </a:cubicBezTo>
                  <a:cubicBezTo>
                    <a:pt x="2187477" y="2676818"/>
                    <a:pt x="2191700" y="2671194"/>
                    <a:pt x="2197324" y="2668382"/>
                  </a:cubicBezTo>
                  <a:lnTo>
                    <a:pt x="2783340" y="2499744"/>
                  </a:lnTo>
                  <a:cubicBezTo>
                    <a:pt x="2790375" y="2496932"/>
                    <a:pt x="2798787" y="2496932"/>
                    <a:pt x="2807228" y="2496932"/>
                  </a:cubicBezTo>
                  <a:lnTo>
                    <a:pt x="2808634" y="2496932"/>
                  </a:lnTo>
                  <a:cubicBezTo>
                    <a:pt x="2845176" y="2498338"/>
                    <a:pt x="2877506" y="2522227"/>
                    <a:pt x="2887330" y="2557363"/>
                  </a:cubicBezTo>
                  <a:cubicBezTo>
                    <a:pt x="2892976" y="2579886"/>
                    <a:pt x="2891570" y="2602368"/>
                    <a:pt x="2880317" y="2622034"/>
                  </a:cubicBezTo>
                  <a:close/>
                </a:path>
              </a:pathLst>
            </a:custGeom>
            <a:grpFill/>
            <a:ln w="5715" cap="flat">
              <a:noFill/>
              <a:prstDash val="solid"/>
              <a:miter/>
            </a:ln>
          </p:spPr>
          <p:txBody>
            <a:bodyPr rtlCol="0" anchor="ctr"/>
            <a:lstStyle/>
            <a:p>
              <a:endParaRPr lang="en-US" sz="1049"/>
            </a:p>
          </p:txBody>
        </p:sp>
      </p:grpSp>
      <p:sp>
        <p:nvSpPr>
          <p:cNvPr id="71" name="TextBox 70">
            <a:extLst>
              <a:ext uri="{FF2B5EF4-FFF2-40B4-BE49-F238E27FC236}">
                <a16:creationId xmlns:a16="http://schemas.microsoft.com/office/drawing/2014/main" id="{912A329C-1816-DB39-88F8-DB30E64BBE3A}"/>
              </a:ext>
            </a:extLst>
          </p:cNvPr>
          <p:cNvSpPr txBox="1"/>
          <p:nvPr/>
        </p:nvSpPr>
        <p:spPr>
          <a:xfrm>
            <a:off x="4985981" y="2691685"/>
            <a:ext cx="1680160" cy="576697"/>
          </a:xfrm>
          <a:prstGeom prst="rect">
            <a:avLst/>
          </a:prstGeom>
          <a:noFill/>
        </p:spPr>
        <p:txBody>
          <a:bodyPr wrap="square">
            <a:spAutoFit/>
          </a:bodyPr>
          <a:lstStyle/>
          <a:p>
            <a:pPr algn="ctr"/>
            <a:r>
              <a:rPr lang="es-CO" sz="1049" dirty="0">
                <a:solidFill>
                  <a:schemeClr val="tx1">
                    <a:lumMod val="85000"/>
                    <a:lumOff val="15000"/>
                  </a:schemeClr>
                </a:solidFill>
                <a:latin typeface="Avenir Next LT Pro Demi" panose="020B0704020202020204" pitchFamily="34" charset="0"/>
                <a:ea typeface="Noto Sans JP" panose="020B0500000000000000" pitchFamily="34" charset="-128"/>
              </a:rPr>
              <a:t>Pérdida</a:t>
            </a:r>
            <a:r>
              <a:rPr lang="es-CO" sz="1049" dirty="0">
                <a:solidFill>
                  <a:schemeClr val="tx1">
                    <a:lumMod val="85000"/>
                    <a:lumOff val="15000"/>
                  </a:schemeClr>
                </a:solidFill>
                <a:latin typeface="Avenir Next LT Pro" panose="020B0504020202020204" pitchFamily="34" charset="0"/>
                <a:ea typeface="Noto Sans JP" panose="020B0500000000000000" pitchFamily="34" charset="-128"/>
              </a:rPr>
              <a:t> de hábitats naturales y degradación del paisaje</a:t>
            </a:r>
            <a:endParaRPr lang="en-US" sz="1049" dirty="0">
              <a:solidFill>
                <a:schemeClr val="tx1">
                  <a:lumMod val="85000"/>
                  <a:lumOff val="15000"/>
                </a:schemeClr>
              </a:solidFill>
              <a:latin typeface="Avenir Next LT Pro" panose="020B0504020202020204" pitchFamily="34" charset="0"/>
              <a:ea typeface="Noto Sans JP" panose="020B0500000000000000" pitchFamily="34" charset="-128"/>
            </a:endParaRPr>
          </a:p>
        </p:txBody>
      </p:sp>
      <p:grpSp>
        <p:nvGrpSpPr>
          <p:cNvPr id="72" name="Group 71">
            <a:extLst>
              <a:ext uri="{FF2B5EF4-FFF2-40B4-BE49-F238E27FC236}">
                <a16:creationId xmlns:a16="http://schemas.microsoft.com/office/drawing/2014/main" id="{A5895A2E-C2CE-9ADE-8814-84880120A263}"/>
              </a:ext>
            </a:extLst>
          </p:cNvPr>
          <p:cNvGrpSpPr/>
          <p:nvPr/>
        </p:nvGrpSpPr>
        <p:grpSpPr>
          <a:xfrm>
            <a:off x="5527758" y="2099308"/>
            <a:ext cx="714197" cy="552151"/>
            <a:chOff x="2357040" y="2469338"/>
            <a:chExt cx="369815" cy="265895"/>
          </a:xfrm>
        </p:grpSpPr>
        <p:sp>
          <p:nvSpPr>
            <p:cNvPr id="73" name="Freeform: Shape 72">
              <a:extLst>
                <a:ext uri="{FF2B5EF4-FFF2-40B4-BE49-F238E27FC236}">
                  <a16:creationId xmlns:a16="http://schemas.microsoft.com/office/drawing/2014/main" id="{7254C0CB-0057-2B56-9777-76F3F099149F}"/>
                </a:ext>
              </a:extLst>
            </p:cNvPr>
            <p:cNvSpPr/>
            <p:nvPr/>
          </p:nvSpPr>
          <p:spPr>
            <a:xfrm>
              <a:off x="2568465" y="2469338"/>
              <a:ext cx="110405" cy="193881"/>
            </a:xfrm>
            <a:custGeom>
              <a:avLst/>
              <a:gdLst>
                <a:gd name="connsiteX0" fmla="*/ 83543 w 102246"/>
                <a:gd name="connsiteY0" fmla="*/ 103493 h 179554"/>
                <a:gd name="connsiteX1" fmla="*/ 95389 w 102246"/>
                <a:gd name="connsiteY1" fmla="*/ 83543 h 179554"/>
                <a:gd name="connsiteX2" fmla="*/ 88531 w 102246"/>
                <a:gd name="connsiteY2" fmla="*/ 81673 h 179554"/>
                <a:gd name="connsiteX3" fmla="*/ 80426 w 102246"/>
                <a:gd name="connsiteY3" fmla="*/ 98506 h 179554"/>
                <a:gd name="connsiteX4" fmla="*/ 52994 w 102246"/>
                <a:gd name="connsiteY4" fmla="*/ 108481 h 179554"/>
                <a:gd name="connsiteX5" fmla="*/ 50500 w 102246"/>
                <a:gd name="connsiteY5" fmla="*/ 82919 h 179554"/>
                <a:gd name="connsiteX6" fmla="*/ 83543 w 102246"/>
                <a:gd name="connsiteY6" fmla="*/ 69827 h 179554"/>
                <a:gd name="connsiteX7" fmla="*/ 102247 w 102246"/>
                <a:gd name="connsiteY7" fmla="*/ 52370 h 179554"/>
                <a:gd name="connsiteX8" fmla="*/ 95389 w 102246"/>
                <a:gd name="connsiteY8" fmla="*/ 52994 h 179554"/>
                <a:gd name="connsiteX9" fmla="*/ 81049 w 102246"/>
                <a:gd name="connsiteY9" fmla="*/ 66086 h 179554"/>
                <a:gd name="connsiteX10" fmla="*/ 49253 w 102246"/>
                <a:gd name="connsiteY10" fmla="*/ 75438 h 179554"/>
                <a:gd name="connsiteX11" fmla="*/ 54241 w 102246"/>
                <a:gd name="connsiteY11" fmla="*/ 55487 h 179554"/>
                <a:gd name="connsiteX12" fmla="*/ 60475 w 102246"/>
                <a:gd name="connsiteY12" fmla="*/ 39278 h 179554"/>
                <a:gd name="connsiteX13" fmla="*/ 96012 w 102246"/>
                <a:gd name="connsiteY13" fmla="*/ 18704 h 179554"/>
                <a:gd name="connsiteX14" fmla="*/ 94142 w 102246"/>
                <a:gd name="connsiteY14" fmla="*/ 13716 h 179554"/>
                <a:gd name="connsiteX15" fmla="*/ 59228 w 102246"/>
                <a:gd name="connsiteY15" fmla="*/ 33043 h 179554"/>
                <a:gd name="connsiteX16" fmla="*/ 49253 w 102246"/>
                <a:gd name="connsiteY16" fmla="*/ 48006 h 179554"/>
                <a:gd name="connsiteX17" fmla="*/ 45512 w 102246"/>
                <a:gd name="connsiteY17" fmla="*/ 31796 h 179554"/>
                <a:gd name="connsiteX18" fmla="*/ 36784 w 102246"/>
                <a:gd name="connsiteY18" fmla="*/ 12469 h 179554"/>
                <a:gd name="connsiteX19" fmla="*/ 33043 w 102246"/>
                <a:gd name="connsiteY19" fmla="*/ 12469 h 179554"/>
                <a:gd name="connsiteX20" fmla="*/ 41148 w 102246"/>
                <a:gd name="connsiteY20" fmla="*/ 31173 h 179554"/>
                <a:gd name="connsiteX21" fmla="*/ 43018 w 102246"/>
                <a:gd name="connsiteY21" fmla="*/ 47383 h 179554"/>
                <a:gd name="connsiteX22" fmla="*/ 24938 w 102246"/>
                <a:gd name="connsiteY22" fmla="*/ 33667 h 179554"/>
                <a:gd name="connsiteX23" fmla="*/ 4364 w 102246"/>
                <a:gd name="connsiteY23" fmla="*/ 0 h 179554"/>
                <a:gd name="connsiteX24" fmla="*/ 0 w 102246"/>
                <a:gd name="connsiteY24" fmla="*/ 1870 h 179554"/>
                <a:gd name="connsiteX25" fmla="*/ 20574 w 102246"/>
                <a:gd name="connsiteY25" fmla="*/ 36160 h 179554"/>
                <a:gd name="connsiteX26" fmla="*/ 44889 w 102246"/>
                <a:gd name="connsiteY26" fmla="*/ 56734 h 179554"/>
                <a:gd name="connsiteX27" fmla="*/ 37407 w 102246"/>
                <a:gd name="connsiteY27" fmla="*/ 92271 h 179554"/>
                <a:gd name="connsiteX28" fmla="*/ 39278 w 102246"/>
                <a:gd name="connsiteY28" fmla="*/ 121574 h 179554"/>
                <a:gd name="connsiteX29" fmla="*/ 28679 w 102246"/>
                <a:gd name="connsiteY29" fmla="*/ 105364 h 179554"/>
                <a:gd name="connsiteX30" fmla="*/ 10599 w 102246"/>
                <a:gd name="connsiteY30" fmla="*/ 66086 h 179554"/>
                <a:gd name="connsiteX31" fmla="*/ 3117 w 102246"/>
                <a:gd name="connsiteY31" fmla="*/ 67333 h 179554"/>
                <a:gd name="connsiteX32" fmla="*/ 19951 w 102246"/>
                <a:gd name="connsiteY32" fmla="*/ 107858 h 179554"/>
                <a:gd name="connsiteX33" fmla="*/ 33667 w 102246"/>
                <a:gd name="connsiteY33" fmla="*/ 132172 h 179554"/>
                <a:gd name="connsiteX34" fmla="*/ 33667 w 102246"/>
                <a:gd name="connsiteY34" fmla="*/ 147135 h 179554"/>
                <a:gd name="connsiteX35" fmla="*/ 31796 w 102246"/>
                <a:gd name="connsiteY35" fmla="*/ 179555 h 179554"/>
                <a:gd name="connsiteX36" fmla="*/ 50500 w 102246"/>
                <a:gd name="connsiteY36" fmla="*/ 179555 h 179554"/>
                <a:gd name="connsiteX37" fmla="*/ 49876 w 102246"/>
                <a:gd name="connsiteY37" fmla="*/ 150253 h 179554"/>
                <a:gd name="connsiteX38" fmla="*/ 70450 w 102246"/>
                <a:gd name="connsiteY38" fmla="*/ 132796 h 179554"/>
                <a:gd name="connsiteX39" fmla="*/ 69203 w 102246"/>
                <a:gd name="connsiteY39" fmla="*/ 125938 h 179554"/>
                <a:gd name="connsiteX40" fmla="*/ 50500 w 102246"/>
                <a:gd name="connsiteY40" fmla="*/ 138407 h 179554"/>
                <a:gd name="connsiteX41" fmla="*/ 51747 w 102246"/>
                <a:gd name="connsiteY41" fmla="*/ 116586 h 179554"/>
                <a:gd name="connsiteX42" fmla="*/ 82296 w 102246"/>
                <a:gd name="connsiteY42" fmla="*/ 102870 h 17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246" h="179554">
                  <a:moveTo>
                    <a:pt x="83543" y="103493"/>
                  </a:moveTo>
                  <a:lnTo>
                    <a:pt x="95389" y="83543"/>
                  </a:lnTo>
                  <a:lnTo>
                    <a:pt x="88531" y="81673"/>
                  </a:lnTo>
                  <a:lnTo>
                    <a:pt x="80426" y="98506"/>
                  </a:lnTo>
                  <a:lnTo>
                    <a:pt x="52994" y="108481"/>
                  </a:lnTo>
                  <a:lnTo>
                    <a:pt x="50500" y="82919"/>
                  </a:lnTo>
                  <a:lnTo>
                    <a:pt x="83543" y="69827"/>
                  </a:lnTo>
                  <a:lnTo>
                    <a:pt x="102247" y="52370"/>
                  </a:lnTo>
                  <a:lnTo>
                    <a:pt x="95389" y="52994"/>
                  </a:lnTo>
                  <a:lnTo>
                    <a:pt x="81049" y="66086"/>
                  </a:lnTo>
                  <a:lnTo>
                    <a:pt x="49253" y="75438"/>
                  </a:lnTo>
                  <a:lnTo>
                    <a:pt x="54241" y="55487"/>
                  </a:lnTo>
                  <a:lnTo>
                    <a:pt x="60475" y="39278"/>
                  </a:lnTo>
                  <a:lnTo>
                    <a:pt x="96012" y="18704"/>
                  </a:lnTo>
                  <a:lnTo>
                    <a:pt x="94142" y="13716"/>
                  </a:lnTo>
                  <a:lnTo>
                    <a:pt x="59228" y="33043"/>
                  </a:lnTo>
                  <a:lnTo>
                    <a:pt x="49253" y="48006"/>
                  </a:lnTo>
                  <a:lnTo>
                    <a:pt x="45512" y="31796"/>
                  </a:lnTo>
                  <a:lnTo>
                    <a:pt x="36784" y="12469"/>
                  </a:lnTo>
                  <a:lnTo>
                    <a:pt x="33043" y="12469"/>
                  </a:lnTo>
                  <a:lnTo>
                    <a:pt x="41148" y="31173"/>
                  </a:lnTo>
                  <a:lnTo>
                    <a:pt x="43018" y="47383"/>
                  </a:lnTo>
                  <a:lnTo>
                    <a:pt x="24938" y="33667"/>
                  </a:lnTo>
                  <a:lnTo>
                    <a:pt x="4364" y="0"/>
                  </a:lnTo>
                  <a:lnTo>
                    <a:pt x="0" y="1870"/>
                  </a:lnTo>
                  <a:lnTo>
                    <a:pt x="20574" y="36160"/>
                  </a:lnTo>
                  <a:lnTo>
                    <a:pt x="44889" y="56734"/>
                  </a:lnTo>
                  <a:lnTo>
                    <a:pt x="37407" y="92271"/>
                  </a:lnTo>
                  <a:lnTo>
                    <a:pt x="39278" y="121574"/>
                  </a:lnTo>
                  <a:lnTo>
                    <a:pt x="28679" y="105364"/>
                  </a:lnTo>
                  <a:lnTo>
                    <a:pt x="10599" y="66086"/>
                  </a:lnTo>
                  <a:lnTo>
                    <a:pt x="3117" y="67333"/>
                  </a:lnTo>
                  <a:lnTo>
                    <a:pt x="19951" y="107858"/>
                  </a:lnTo>
                  <a:lnTo>
                    <a:pt x="33667" y="132172"/>
                  </a:lnTo>
                  <a:lnTo>
                    <a:pt x="33667" y="147135"/>
                  </a:lnTo>
                  <a:cubicBezTo>
                    <a:pt x="33667" y="147135"/>
                    <a:pt x="32420" y="168333"/>
                    <a:pt x="31796" y="179555"/>
                  </a:cubicBezTo>
                  <a:lnTo>
                    <a:pt x="50500" y="179555"/>
                  </a:lnTo>
                  <a:lnTo>
                    <a:pt x="49876" y="150253"/>
                  </a:lnTo>
                  <a:lnTo>
                    <a:pt x="70450" y="132796"/>
                  </a:lnTo>
                  <a:lnTo>
                    <a:pt x="69203" y="125938"/>
                  </a:lnTo>
                  <a:lnTo>
                    <a:pt x="50500" y="138407"/>
                  </a:lnTo>
                  <a:lnTo>
                    <a:pt x="51747" y="116586"/>
                  </a:lnTo>
                  <a:lnTo>
                    <a:pt x="82296" y="102870"/>
                  </a:lnTo>
                  <a:close/>
                </a:path>
              </a:pathLst>
            </a:custGeom>
            <a:solidFill>
              <a:schemeClr val="accent2"/>
            </a:solidFill>
            <a:ln w="623" cap="flat">
              <a:noFill/>
              <a:prstDash val="solid"/>
              <a:miter/>
            </a:ln>
          </p:spPr>
          <p:txBody>
            <a:bodyPr rtlCol="0" anchor="ctr"/>
            <a:lstStyle/>
            <a:p>
              <a:endParaRPr lang="en-US" sz="1049"/>
            </a:p>
          </p:txBody>
        </p:sp>
        <p:sp>
          <p:nvSpPr>
            <p:cNvPr id="74" name="Freeform: Shape 73">
              <a:extLst>
                <a:ext uri="{FF2B5EF4-FFF2-40B4-BE49-F238E27FC236}">
                  <a16:creationId xmlns:a16="http://schemas.microsoft.com/office/drawing/2014/main" id="{E57A8E26-A058-1FD4-2A4B-432FFBE187CC}"/>
                </a:ext>
              </a:extLst>
            </p:cNvPr>
            <p:cNvSpPr/>
            <p:nvPr/>
          </p:nvSpPr>
          <p:spPr>
            <a:xfrm>
              <a:off x="2658863" y="2531685"/>
              <a:ext cx="67992" cy="126561"/>
            </a:xfrm>
            <a:custGeom>
              <a:avLst/>
              <a:gdLst>
                <a:gd name="connsiteX0" fmla="*/ 61722 w 62968"/>
                <a:gd name="connsiteY0" fmla="*/ 33043 h 117209"/>
                <a:gd name="connsiteX1" fmla="*/ 56734 w 62968"/>
                <a:gd name="connsiteY1" fmla="*/ 33043 h 117209"/>
                <a:gd name="connsiteX2" fmla="*/ 46136 w 62968"/>
                <a:gd name="connsiteY2" fmla="*/ 41771 h 117209"/>
                <a:gd name="connsiteX3" fmla="*/ 23068 w 62968"/>
                <a:gd name="connsiteY3" fmla="*/ 46759 h 117209"/>
                <a:gd name="connsiteX4" fmla="*/ 27432 w 62968"/>
                <a:gd name="connsiteY4" fmla="*/ 32420 h 117209"/>
                <a:gd name="connsiteX5" fmla="*/ 32420 w 62968"/>
                <a:gd name="connsiteY5" fmla="*/ 21197 h 117209"/>
                <a:gd name="connsiteX6" fmla="*/ 58605 w 62968"/>
                <a:gd name="connsiteY6" fmla="*/ 8105 h 117209"/>
                <a:gd name="connsiteX7" fmla="*/ 57981 w 62968"/>
                <a:gd name="connsiteY7" fmla="*/ 4364 h 117209"/>
                <a:gd name="connsiteX8" fmla="*/ 32420 w 62968"/>
                <a:gd name="connsiteY8" fmla="*/ 16833 h 117209"/>
                <a:gd name="connsiteX9" fmla="*/ 24315 w 62968"/>
                <a:gd name="connsiteY9" fmla="*/ 26809 h 117209"/>
                <a:gd name="connsiteX10" fmla="*/ 22444 w 62968"/>
                <a:gd name="connsiteY10" fmla="*/ 14963 h 117209"/>
                <a:gd name="connsiteX11" fmla="*/ 24315 w 62968"/>
                <a:gd name="connsiteY11" fmla="*/ 0 h 117209"/>
                <a:gd name="connsiteX12" fmla="*/ 21821 w 62968"/>
                <a:gd name="connsiteY12" fmla="*/ 0 h 117209"/>
                <a:gd name="connsiteX13" fmla="*/ 19951 w 62968"/>
                <a:gd name="connsiteY13" fmla="*/ 14339 h 117209"/>
                <a:gd name="connsiteX14" fmla="*/ 20574 w 62968"/>
                <a:gd name="connsiteY14" fmla="*/ 25562 h 117209"/>
                <a:gd name="connsiteX15" fmla="*/ 8728 w 62968"/>
                <a:gd name="connsiteY15" fmla="*/ 14963 h 117209"/>
                <a:gd name="connsiteX16" fmla="*/ 5611 w 62968"/>
                <a:gd name="connsiteY16" fmla="*/ 16833 h 117209"/>
                <a:gd name="connsiteX17" fmla="*/ 21821 w 62968"/>
                <a:gd name="connsiteY17" fmla="*/ 32420 h 117209"/>
                <a:gd name="connsiteX18" fmla="*/ 14963 w 62968"/>
                <a:gd name="connsiteY18" fmla="*/ 57358 h 117209"/>
                <a:gd name="connsiteX19" fmla="*/ 14963 w 62968"/>
                <a:gd name="connsiteY19" fmla="*/ 78555 h 117209"/>
                <a:gd name="connsiteX20" fmla="*/ 8105 w 62968"/>
                <a:gd name="connsiteY20" fmla="*/ 66710 h 117209"/>
                <a:gd name="connsiteX21" fmla="*/ 4988 w 62968"/>
                <a:gd name="connsiteY21" fmla="*/ 44889 h 117209"/>
                <a:gd name="connsiteX22" fmla="*/ 0 w 62968"/>
                <a:gd name="connsiteY22" fmla="*/ 45512 h 117209"/>
                <a:gd name="connsiteX23" fmla="*/ 1870 w 62968"/>
                <a:gd name="connsiteY23" fmla="*/ 67957 h 117209"/>
                <a:gd name="connsiteX24" fmla="*/ 10599 w 62968"/>
                <a:gd name="connsiteY24" fmla="*/ 86037 h 117209"/>
                <a:gd name="connsiteX25" fmla="*/ 9975 w 62968"/>
                <a:gd name="connsiteY25" fmla="*/ 96635 h 117209"/>
                <a:gd name="connsiteX26" fmla="*/ 7481 w 62968"/>
                <a:gd name="connsiteY26" fmla="*/ 117209 h 117209"/>
                <a:gd name="connsiteX27" fmla="*/ 23691 w 62968"/>
                <a:gd name="connsiteY27" fmla="*/ 117209 h 117209"/>
                <a:gd name="connsiteX28" fmla="*/ 22444 w 62968"/>
                <a:gd name="connsiteY28" fmla="*/ 91648 h 117209"/>
                <a:gd name="connsiteX29" fmla="*/ 24315 w 62968"/>
                <a:gd name="connsiteY29" fmla="*/ 76061 h 117209"/>
                <a:gd name="connsiteX30" fmla="*/ 35537 w 62968"/>
                <a:gd name="connsiteY30" fmla="*/ 69827 h 117209"/>
                <a:gd name="connsiteX31" fmla="*/ 44889 w 62968"/>
                <a:gd name="connsiteY31" fmla="*/ 56111 h 117209"/>
                <a:gd name="connsiteX32" fmla="*/ 39901 w 62968"/>
                <a:gd name="connsiteY32" fmla="*/ 54864 h 117209"/>
                <a:gd name="connsiteX33" fmla="*/ 33667 w 62968"/>
                <a:gd name="connsiteY33" fmla="*/ 66710 h 117209"/>
                <a:gd name="connsiteX34" fmla="*/ 24938 w 62968"/>
                <a:gd name="connsiteY34" fmla="*/ 70450 h 117209"/>
                <a:gd name="connsiteX35" fmla="*/ 24315 w 62968"/>
                <a:gd name="connsiteY35" fmla="*/ 52370 h 117209"/>
                <a:gd name="connsiteX36" fmla="*/ 48629 w 62968"/>
                <a:gd name="connsiteY36" fmla="*/ 44889 h 117209"/>
                <a:gd name="connsiteX37" fmla="*/ 62969 w 62968"/>
                <a:gd name="connsiteY37" fmla="*/ 33043 h 11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968" h="117209">
                  <a:moveTo>
                    <a:pt x="61722" y="33043"/>
                  </a:moveTo>
                  <a:lnTo>
                    <a:pt x="56734" y="33043"/>
                  </a:lnTo>
                  <a:lnTo>
                    <a:pt x="46136" y="41771"/>
                  </a:lnTo>
                  <a:lnTo>
                    <a:pt x="23068" y="46759"/>
                  </a:lnTo>
                  <a:lnTo>
                    <a:pt x="27432" y="32420"/>
                  </a:lnTo>
                  <a:lnTo>
                    <a:pt x="32420" y="21197"/>
                  </a:lnTo>
                  <a:lnTo>
                    <a:pt x="58605" y="8105"/>
                  </a:lnTo>
                  <a:lnTo>
                    <a:pt x="57981" y="4364"/>
                  </a:lnTo>
                  <a:lnTo>
                    <a:pt x="32420" y="16833"/>
                  </a:lnTo>
                  <a:lnTo>
                    <a:pt x="24315" y="26809"/>
                  </a:lnTo>
                  <a:lnTo>
                    <a:pt x="22444" y="14963"/>
                  </a:lnTo>
                  <a:lnTo>
                    <a:pt x="24315" y="0"/>
                  </a:lnTo>
                  <a:lnTo>
                    <a:pt x="21821" y="0"/>
                  </a:lnTo>
                  <a:lnTo>
                    <a:pt x="19951" y="14339"/>
                  </a:lnTo>
                  <a:lnTo>
                    <a:pt x="20574" y="25562"/>
                  </a:lnTo>
                  <a:lnTo>
                    <a:pt x="8728" y="14963"/>
                  </a:lnTo>
                  <a:lnTo>
                    <a:pt x="5611" y="16833"/>
                  </a:lnTo>
                  <a:lnTo>
                    <a:pt x="21821" y="32420"/>
                  </a:lnTo>
                  <a:lnTo>
                    <a:pt x="14963" y="57358"/>
                  </a:lnTo>
                  <a:lnTo>
                    <a:pt x="14963" y="78555"/>
                  </a:lnTo>
                  <a:lnTo>
                    <a:pt x="8105" y="66710"/>
                  </a:lnTo>
                  <a:lnTo>
                    <a:pt x="4988" y="44889"/>
                  </a:lnTo>
                  <a:lnTo>
                    <a:pt x="0" y="45512"/>
                  </a:lnTo>
                  <a:lnTo>
                    <a:pt x="1870" y="67957"/>
                  </a:lnTo>
                  <a:lnTo>
                    <a:pt x="10599" y="86037"/>
                  </a:lnTo>
                  <a:lnTo>
                    <a:pt x="9975" y="96635"/>
                  </a:lnTo>
                  <a:cubicBezTo>
                    <a:pt x="9975" y="96635"/>
                    <a:pt x="8105" y="108481"/>
                    <a:pt x="7481" y="117209"/>
                  </a:cubicBezTo>
                  <a:lnTo>
                    <a:pt x="23691" y="117209"/>
                  </a:lnTo>
                  <a:lnTo>
                    <a:pt x="22444" y="91648"/>
                  </a:lnTo>
                  <a:lnTo>
                    <a:pt x="24315" y="76061"/>
                  </a:lnTo>
                  <a:lnTo>
                    <a:pt x="35537" y="69827"/>
                  </a:lnTo>
                  <a:lnTo>
                    <a:pt x="44889" y="56111"/>
                  </a:lnTo>
                  <a:lnTo>
                    <a:pt x="39901" y="54864"/>
                  </a:lnTo>
                  <a:lnTo>
                    <a:pt x="33667" y="66710"/>
                  </a:lnTo>
                  <a:lnTo>
                    <a:pt x="24938" y="70450"/>
                  </a:lnTo>
                  <a:lnTo>
                    <a:pt x="24315" y="52370"/>
                  </a:lnTo>
                  <a:lnTo>
                    <a:pt x="48629" y="44889"/>
                  </a:lnTo>
                  <a:lnTo>
                    <a:pt x="62969" y="33043"/>
                  </a:lnTo>
                  <a:close/>
                </a:path>
              </a:pathLst>
            </a:custGeom>
            <a:solidFill>
              <a:schemeClr val="accent2"/>
            </a:solidFill>
            <a:ln w="623" cap="flat">
              <a:noFill/>
              <a:prstDash val="solid"/>
              <a:miter/>
            </a:ln>
          </p:spPr>
          <p:txBody>
            <a:bodyPr rtlCol="0" anchor="ctr"/>
            <a:lstStyle/>
            <a:p>
              <a:endParaRPr lang="en-US" sz="1049"/>
            </a:p>
          </p:txBody>
        </p:sp>
        <p:sp>
          <p:nvSpPr>
            <p:cNvPr id="75" name="Freeform: Shape 74">
              <a:extLst>
                <a:ext uri="{FF2B5EF4-FFF2-40B4-BE49-F238E27FC236}">
                  <a16:creationId xmlns:a16="http://schemas.microsoft.com/office/drawing/2014/main" id="{960C5778-CA11-1707-665F-1A159981A438}"/>
                </a:ext>
              </a:extLst>
            </p:cNvPr>
            <p:cNvSpPr/>
            <p:nvPr/>
          </p:nvSpPr>
          <p:spPr>
            <a:xfrm>
              <a:off x="2516717" y="2526697"/>
              <a:ext cx="61261" cy="100306"/>
            </a:xfrm>
            <a:custGeom>
              <a:avLst/>
              <a:gdLst>
                <a:gd name="connsiteX0" fmla="*/ 50500 w 56734"/>
                <a:gd name="connsiteY0" fmla="*/ 81049 h 92894"/>
                <a:gd name="connsiteX1" fmla="*/ 53617 w 56734"/>
                <a:gd name="connsiteY1" fmla="*/ 75438 h 92894"/>
                <a:gd name="connsiteX2" fmla="*/ 56734 w 56734"/>
                <a:gd name="connsiteY2" fmla="*/ 53617 h 92894"/>
                <a:gd name="connsiteX3" fmla="*/ 51747 w 56734"/>
                <a:gd name="connsiteY3" fmla="*/ 52994 h 92894"/>
                <a:gd name="connsiteX4" fmla="*/ 47383 w 56734"/>
                <a:gd name="connsiteY4" fmla="*/ 74191 h 92894"/>
                <a:gd name="connsiteX5" fmla="*/ 39901 w 56734"/>
                <a:gd name="connsiteY5" fmla="*/ 85413 h 92894"/>
                <a:gd name="connsiteX6" fmla="*/ 41148 w 56734"/>
                <a:gd name="connsiteY6" fmla="*/ 64216 h 92894"/>
                <a:gd name="connsiteX7" fmla="*/ 36160 w 56734"/>
                <a:gd name="connsiteY7" fmla="*/ 38654 h 92894"/>
                <a:gd name="connsiteX8" fmla="*/ 52994 w 56734"/>
                <a:gd name="connsiteY8" fmla="*/ 23691 h 92894"/>
                <a:gd name="connsiteX9" fmla="*/ 49876 w 56734"/>
                <a:gd name="connsiteY9" fmla="*/ 21821 h 92894"/>
                <a:gd name="connsiteX10" fmla="*/ 37407 w 56734"/>
                <a:gd name="connsiteY10" fmla="*/ 31796 h 92894"/>
                <a:gd name="connsiteX11" fmla="*/ 38654 w 56734"/>
                <a:gd name="connsiteY11" fmla="*/ 20574 h 92894"/>
                <a:gd name="connsiteX12" fmla="*/ 37407 w 56734"/>
                <a:gd name="connsiteY12" fmla="*/ 6235 h 92894"/>
                <a:gd name="connsiteX13" fmla="*/ 34913 w 56734"/>
                <a:gd name="connsiteY13" fmla="*/ 6235 h 92894"/>
                <a:gd name="connsiteX14" fmla="*/ 35537 w 56734"/>
                <a:gd name="connsiteY14" fmla="*/ 21197 h 92894"/>
                <a:gd name="connsiteX15" fmla="*/ 33043 w 56734"/>
                <a:gd name="connsiteY15" fmla="*/ 33043 h 92894"/>
                <a:gd name="connsiteX16" fmla="*/ 25562 w 56734"/>
                <a:gd name="connsiteY16" fmla="*/ 22444 h 92894"/>
                <a:gd name="connsiteX17" fmla="*/ 14963 w 56734"/>
                <a:gd name="connsiteY17" fmla="*/ 0 h 92894"/>
                <a:gd name="connsiteX18" fmla="*/ 13716 w 56734"/>
                <a:gd name="connsiteY18" fmla="*/ 3741 h 92894"/>
                <a:gd name="connsiteX19" fmla="*/ 24315 w 56734"/>
                <a:gd name="connsiteY19" fmla="*/ 27432 h 92894"/>
                <a:gd name="connsiteX20" fmla="*/ 28679 w 56734"/>
                <a:gd name="connsiteY20" fmla="*/ 39278 h 92894"/>
                <a:gd name="connsiteX21" fmla="*/ 32420 w 56734"/>
                <a:gd name="connsiteY21" fmla="*/ 53617 h 92894"/>
                <a:gd name="connsiteX22" fmla="*/ 14963 w 56734"/>
                <a:gd name="connsiteY22" fmla="*/ 39278 h 92894"/>
                <a:gd name="connsiteX23" fmla="*/ 4988 w 56734"/>
                <a:gd name="connsiteY23" fmla="*/ 29926 h 92894"/>
                <a:gd name="connsiteX24" fmla="*/ 0 w 56734"/>
                <a:gd name="connsiteY24" fmla="*/ 29926 h 92894"/>
                <a:gd name="connsiteX25" fmla="*/ 13093 w 56734"/>
                <a:gd name="connsiteY25" fmla="*/ 42395 h 92894"/>
                <a:gd name="connsiteX26" fmla="*/ 31173 w 56734"/>
                <a:gd name="connsiteY26" fmla="*/ 59228 h 92894"/>
                <a:gd name="connsiteX27" fmla="*/ 29302 w 56734"/>
                <a:gd name="connsiteY27" fmla="*/ 77308 h 92894"/>
                <a:gd name="connsiteX28" fmla="*/ 24315 w 56734"/>
                <a:gd name="connsiteY28" fmla="*/ 71074 h 92894"/>
                <a:gd name="connsiteX29" fmla="*/ 16833 w 56734"/>
                <a:gd name="connsiteY29" fmla="*/ 59852 h 92894"/>
                <a:gd name="connsiteX30" fmla="*/ 13716 w 56734"/>
                <a:gd name="connsiteY30" fmla="*/ 60475 h 92894"/>
                <a:gd name="connsiteX31" fmla="*/ 22444 w 56734"/>
                <a:gd name="connsiteY31" fmla="*/ 74815 h 92894"/>
                <a:gd name="connsiteX32" fmla="*/ 29926 w 56734"/>
                <a:gd name="connsiteY32" fmla="*/ 83543 h 92894"/>
                <a:gd name="connsiteX33" fmla="*/ 30549 w 56734"/>
                <a:gd name="connsiteY33" fmla="*/ 92895 h 92894"/>
                <a:gd name="connsiteX34" fmla="*/ 37407 w 56734"/>
                <a:gd name="connsiteY34" fmla="*/ 91024 h 92894"/>
                <a:gd name="connsiteX35" fmla="*/ 49253 w 56734"/>
                <a:gd name="connsiteY35" fmla="*/ 82919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734" h="92894">
                  <a:moveTo>
                    <a:pt x="50500" y="81049"/>
                  </a:moveTo>
                  <a:lnTo>
                    <a:pt x="53617" y="75438"/>
                  </a:lnTo>
                  <a:lnTo>
                    <a:pt x="56734" y="53617"/>
                  </a:lnTo>
                  <a:lnTo>
                    <a:pt x="51747" y="52994"/>
                  </a:lnTo>
                  <a:lnTo>
                    <a:pt x="47383" y="74191"/>
                  </a:lnTo>
                  <a:lnTo>
                    <a:pt x="39901" y="85413"/>
                  </a:lnTo>
                  <a:lnTo>
                    <a:pt x="41148" y="64216"/>
                  </a:lnTo>
                  <a:lnTo>
                    <a:pt x="36160" y="38654"/>
                  </a:lnTo>
                  <a:lnTo>
                    <a:pt x="52994" y="23691"/>
                  </a:lnTo>
                  <a:lnTo>
                    <a:pt x="49876" y="21821"/>
                  </a:lnTo>
                  <a:lnTo>
                    <a:pt x="37407" y="31796"/>
                  </a:lnTo>
                  <a:lnTo>
                    <a:pt x="38654" y="20574"/>
                  </a:lnTo>
                  <a:lnTo>
                    <a:pt x="37407" y="6235"/>
                  </a:lnTo>
                  <a:lnTo>
                    <a:pt x="34913" y="6235"/>
                  </a:lnTo>
                  <a:lnTo>
                    <a:pt x="35537" y="21197"/>
                  </a:lnTo>
                  <a:lnTo>
                    <a:pt x="33043" y="33043"/>
                  </a:lnTo>
                  <a:lnTo>
                    <a:pt x="25562" y="22444"/>
                  </a:lnTo>
                  <a:lnTo>
                    <a:pt x="14963" y="0"/>
                  </a:lnTo>
                  <a:lnTo>
                    <a:pt x="13716" y="3741"/>
                  </a:lnTo>
                  <a:lnTo>
                    <a:pt x="24315" y="27432"/>
                  </a:lnTo>
                  <a:lnTo>
                    <a:pt x="28679" y="39278"/>
                  </a:lnTo>
                  <a:lnTo>
                    <a:pt x="32420" y="53617"/>
                  </a:lnTo>
                  <a:lnTo>
                    <a:pt x="14963" y="39278"/>
                  </a:lnTo>
                  <a:lnTo>
                    <a:pt x="4988" y="29926"/>
                  </a:lnTo>
                  <a:lnTo>
                    <a:pt x="0" y="29926"/>
                  </a:lnTo>
                  <a:lnTo>
                    <a:pt x="13093" y="42395"/>
                  </a:lnTo>
                  <a:lnTo>
                    <a:pt x="31173" y="59228"/>
                  </a:lnTo>
                  <a:lnTo>
                    <a:pt x="29302" y="77308"/>
                  </a:lnTo>
                  <a:lnTo>
                    <a:pt x="24315" y="71074"/>
                  </a:lnTo>
                  <a:lnTo>
                    <a:pt x="16833" y="59852"/>
                  </a:lnTo>
                  <a:lnTo>
                    <a:pt x="13716" y="60475"/>
                  </a:lnTo>
                  <a:lnTo>
                    <a:pt x="22444" y="74815"/>
                  </a:lnTo>
                  <a:lnTo>
                    <a:pt x="29926" y="83543"/>
                  </a:lnTo>
                  <a:lnTo>
                    <a:pt x="30549" y="92895"/>
                  </a:lnTo>
                  <a:cubicBezTo>
                    <a:pt x="33043" y="92271"/>
                    <a:pt x="34913" y="91648"/>
                    <a:pt x="37407" y="91024"/>
                  </a:cubicBezTo>
                  <a:cubicBezTo>
                    <a:pt x="40525" y="85413"/>
                    <a:pt x="44889" y="82919"/>
                    <a:pt x="49253" y="82919"/>
                  </a:cubicBezTo>
                  <a:close/>
                </a:path>
              </a:pathLst>
            </a:custGeom>
            <a:solidFill>
              <a:schemeClr val="accent2"/>
            </a:solidFill>
            <a:ln w="623" cap="flat">
              <a:noFill/>
              <a:prstDash val="solid"/>
              <a:miter/>
            </a:ln>
          </p:spPr>
          <p:txBody>
            <a:bodyPr rtlCol="0" anchor="ctr"/>
            <a:lstStyle/>
            <a:p>
              <a:endParaRPr lang="en-US" sz="1049"/>
            </a:p>
          </p:txBody>
        </p:sp>
        <p:sp>
          <p:nvSpPr>
            <p:cNvPr id="76" name="Freeform: Shape 75">
              <a:extLst>
                <a:ext uri="{FF2B5EF4-FFF2-40B4-BE49-F238E27FC236}">
                  <a16:creationId xmlns:a16="http://schemas.microsoft.com/office/drawing/2014/main" id="{2D154E2D-7ADF-A6E7-04E7-26148F435895}"/>
                </a:ext>
              </a:extLst>
            </p:cNvPr>
            <p:cNvSpPr/>
            <p:nvPr/>
          </p:nvSpPr>
          <p:spPr>
            <a:xfrm>
              <a:off x="2357040" y="2619894"/>
              <a:ext cx="306578" cy="115339"/>
            </a:xfrm>
            <a:custGeom>
              <a:avLst/>
              <a:gdLst>
                <a:gd name="connsiteX0" fmla="*/ 124067 w 306578"/>
                <a:gd name="connsiteY0" fmla="*/ 98506 h 115339"/>
                <a:gd name="connsiteX1" fmla="*/ 124067 w 306578"/>
                <a:gd name="connsiteY1" fmla="*/ 96635 h 115339"/>
                <a:gd name="connsiteX2" fmla="*/ 77932 w 306578"/>
                <a:gd name="connsiteY2" fmla="*/ 88531 h 115339"/>
                <a:gd name="connsiteX3" fmla="*/ 69203 w 306578"/>
                <a:gd name="connsiteY3" fmla="*/ 82296 h 115339"/>
                <a:gd name="connsiteX4" fmla="*/ 80426 w 306578"/>
                <a:gd name="connsiteY4" fmla="*/ 84790 h 115339"/>
                <a:gd name="connsiteX5" fmla="*/ 120950 w 306578"/>
                <a:gd name="connsiteY5" fmla="*/ 87907 h 115339"/>
                <a:gd name="connsiteX6" fmla="*/ 193271 w 306578"/>
                <a:gd name="connsiteY6" fmla="*/ 88531 h 115339"/>
                <a:gd name="connsiteX7" fmla="*/ 192024 w 306578"/>
                <a:gd name="connsiteY7" fmla="*/ 88531 h 115339"/>
                <a:gd name="connsiteX8" fmla="*/ 185789 w 306578"/>
                <a:gd name="connsiteY8" fmla="*/ 97259 h 115339"/>
                <a:gd name="connsiteX9" fmla="*/ 193894 w 306578"/>
                <a:gd name="connsiteY9" fmla="*/ 104117 h 115339"/>
                <a:gd name="connsiteX10" fmla="*/ 194518 w 306578"/>
                <a:gd name="connsiteY10" fmla="*/ 104117 h 115339"/>
                <a:gd name="connsiteX11" fmla="*/ 266215 w 306578"/>
                <a:gd name="connsiteY11" fmla="*/ 96635 h 115339"/>
                <a:gd name="connsiteX12" fmla="*/ 273073 w 306578"/>
                <a:gd name="connsiteY12" fmla="*/ 89154 h 115339"/>
                <a:gd name="connsiteX13" fmla="*/ 266839 w 306578"/>
                <a:gd name="connsiteY13" fmla="*/ 81049 h 115339"/>
                <a:gd name="connsiteX14" fmla="*/ 240030 w 306578"/>
                <a:gd name="connsiteY14" fmla="*/ 74815 h 115339"/>
                <a:gd name="connsiteX15" fmla="*/ 260604 w 306578"/>
                <a:gd name="connsiteY15" fmla="*/ 65463 h 115339"/>
                <a:gd name="connsiteX16" fmla="*/ 294894 w 306578"/>
                <a:gd name="connsiteY16" fmla="*/ 72321 h 115339"/>
                <a:gd name="connsiteX17" fmla="*/ 302999 w 306578"/>
                <a:gd name="connsiteY17" fmla="*/ 54864 h 115339"/>
                <a:gd name="connsiteX18" fmla="*/ 278061 w 306578"/>
                <a:gd name="connsiteY18" fmla="*/ 14963 h 115339"/>
                <a:gd name="connsiteX19" fmla="*/ 284295 w 306578"/>
                <a:gd name="connsiteY19" fmla="*/ 8105 h 115339"/>
                <a:gd name="connsiteX20" fmla="*/ 273697 w 306578"/>
                <a:gd name="connsiteY20" fmla="*/ 9975 h 115339"/>
                <a:gd name="connsiteX21" fmla="*/ 270579 w 306578"/>
                <a:gd name="connsiteY21" fmla="*/ 7481 h 115339"/>
                <a:gd name="connsiteX22" fmla="*/ 266839 w 306578"/>
                <a:gd name="connsiteY22" fmla="*/ 0 h 115339"/>
                <a:gd name="connsiteX23" fmla="*/ 261851 w 306578"/>
                <a:gd name="connsiteY23" fmla="*/ 6858 h 115339"/>
                <a:gd name="connsiteX24" fmla="*/ 224444 w 306578"/>
                <a:gd name="connsiteY24" fmla="*/ 24315 h 115339"/>
                <a:gd name="connsiteX25" fmla="*/ 181425 w 306578"/>
                <a:gd name="connsiteY25" fmla="*/ 1870 h 115339"/>
                <a:gd name="connsiteX26" fmla="*/ 98506 w 306578"/>
                <a:gd name="connsiteY26" fmla="*/ 7481 h 115339"/>
                <a:gd name="connsiteX27" fmla="*/ 34913 w 306578"/>
                <a:gd name="connsiteY27" fmla="*/ 8105 h 115339"/>
                <a:gd name="connsiteX28" fmla="*/ 13716 w 306578"/>
                <a:gd name="connsiteY28" fmla="*/ 13093 h 115339"/>
                <a:gd name="connsiteX29" fmla="*/ 6858 w 306578"/>
                <a:gd name="connsiteY29" fmla="*/ 26185 h 115339"/>
                <a:gd name="connsiteX30" fmla="*/ 4364 w 306578"/>
                <a:gd name="connsiteY30" fmla="*/ 80426 h 115339"/>
                <a:gd name="connsiteX31" fmla="*/ 0 w 306578"/>
                <a:gd name="connsiteY31" fmla="*/ 92271 h 115339"/>
                <a:gd name="connsiteX32" fmla="*/ 6235 w 306578"/>
                <a:gd name="connsiteY32" fmla="*/ 115339 h 115339"/>
                <a:gd name="connsiteX33" fmla="*/ 11846 w 306578"/>
                <a:gd name="connsiteY33" fmla="*/ 92271 h 115339"/>
                <a:gd name="connsiteX34" fmla="*/ 8105 w 306578"/>
                <a:gd name="connsiteY34" fmla="*/ 80426 h 115339"/>
                <a:gd name="connsiteX35" fmla="*/ 13716 w 306578"/>
                <a:gd name="connsiteY35" fmla="*/ 29926 h 115339"/>
                <a:gd name="connsiteX36" fmla="*/ 21821 w 306578"/>
                <a:gd name="connsiteY36" fmla="*/ 23691 h 115339"/>
                <a:gd name="connsiteX37" fmla="*/ 29302 w 306578"/>
                <a:gd name="connsiteY37" fmla="*/ 63592 h 115339"/>
                <a:gd name="connsiteX38" fmla="*/ 57358 w 306578"/>
                <a:gd name="connsiteY38" fmla="*/ 107234 h 115339"/>
                <a:gd name="connsiteX39" fmla="*/ 125314 w 306578"/>
                <a:gd name="connsiteY39" fmla="*/ 96012 h 115339"/>
                <a:gd name="connsiteX40" fmla="*/ 273073 w 306578"/>
                <a:gd name="connsiteY40" fmla="*/ 29926 h 115339"/>
                <a:gd name="connsiteX41" fmla="*/ 278061 w 306578"/>
                <a:gd name="connsiteY41" fmla="*/ 34913 h 115339"/>
                <a:gd name="connsiteX42" fmla="*/ 273073 w 306578"/>
                <a:gd name="connsiteY42" fmla="*/ 39901 h 115339"/>
                <a:gd name="connsiteX43" fmla="*/ 268085 w 306578"/>
                <a:gd name="connsiteY43" fmla="*/ 34913 h 115339"/>
                <a:gd name="connsiteX44" fmla="*/ 273073 w 306578"/>
                <a:gd name="connsiteY44" fmla="*/ 29926 h 11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6578" h="115339">
                  <a:moveTo>
                    <a:pt x="124067" y="98506"/>
                  </a:moveTo>
                  <a:cubicBezTo>
                    <a:pt x="124067" y="97882"/>
                    <a:pt x="124067" y="97259"/>
                    <a:pt x="124067" y="96635"/>
                  </a:cubicBezTo>
                  <a:cubicBezTo>
                    <a:pt x="123444" y="88531"/>
                    <a:pt x="96635" y="89154"/>
                    <a:pt x="77932" y="88531"/>
                  </a:cubicBezTo>
                  <a:cubicBezTo>
                    <a:pt x="70450" y="88531"/>
                    <a:pt x="68580" y="86037"/>
                    <a:pt x="69203" y="82296"/>
                  </a:cubicBezTo>
                  <a:cubicBezTo>
                    <a:pt x="71074" y="83543"/>
                    <a:pt x="74191" y="84790"/>
                    <a:pt x="80426" y="84790"/>
                  </a:cubicBezTo>
                  <a:cubicBezTo>
                    <a:pt x="94142" y="85413"/>
                    <a:pt x="112222" y="84790"/>
                    <a:pt x="120950" y="87907"/>
                  </a:cubicBezTo>
                  <a:cubicBezTo>
                    <a:pt x="137160" y="79802"/>
                    <a:pt x="172073" y="84166"/>
                    <a:pt x="193271" y="88531"/>
                  </a:cubicBezTo>
                  <a:lnTo>
                    <a:pt x="192024" y="88531"/>
                  </a:lnTo>
                  <a:cubicBezTo>
                    <a:pt x="187660" y="89154"/>
                    <a:pt x="185166" y="92895"/>
                    <a:pt x="185789" y="97259"/>
                  </a:cubicBezTo>
                  <a:cubicBezTo>
                    <a:pt x="186413" y="101000"/>
                    <a:pt x="189530" y="104117"/>
                    <a:pt x="193894" y="104117"/>
                  </a:cubicBezTo>
                  <a:cubicBezTo>
                    <a:pt x="193894" y="104117"/>
                    <a:pt x="194518" y="104117"/>
                    <a:pt x="194518" y="104117"/>
                  </a:cubicBezTo>
                  <a:lnTo>
                    <a:pt x="266215" y="96635"/>
                  </a:lnTo>
                  <a:cubicBezTo>
                    <a:pt x="269956" y="96012"/>
                    <a:pt x="273073" y="92895"/>
                    <a:pt x="273073" y="89154"/>
                  </a:cubicBezTo>
                  <a:cubicBezTo>
                    <a:pt x="273073" y="85413"/>
                    <a:pt x="270579" y="81673"/>
                    <a:pt x="266839" y="81049"/>
                  </a:cubicBezTo>
                  <a:lnTo>
                    <a:pt x="240030" y="74815"/>
                  </a:lnTo>
                  <a:cubicBezTo>
                    <a:pt x="246888" y="70450"/>
                    <a:pt x="253746" y="66710"/>
                    <a:pt x="260604" y="65463"/>
                  </a:cubicBezTo>
                  <a:cubicBezTo>
                    <a:pt x="280555" y="63592"/>
                    <a:pt x="288659" y="71697"/>
                    <a:pt x="294894" y="72321"/>
                  </a:cubicBezTo>
                  <a:cubicBezTo>
                    <a:pt x="301129" y="72944"/>
                    <a:pt x="312351" y="63592"/>
                    <a:pt x="302999" y="54864"/>
                  </a:cubicBezTo>
                  <a:cubicBezTo>
                    <a:pt x="296141" y="48006"/>
                    <a:pt x="286789" y="26809"/>
                    <a:pt x="278061" y="14963"/>
                  </a:cubicBezTo>
                  <a:cubicBezTo>
                    <a:pt x="282425" y="11222"/>
                    <a:pt x="286789" y="9975"/>
                    <a:pt x="284295" y="8105"/>
                  </a:cubicBezTo>
                  <a:cubicBezTo>
                    <a:pt x="282425" y="6235"/>
                    <a:pt x="278061" y="6858"/>
                    <a:pt x="273697" y="9975"/>
                  </a:cubicBezTo>
                  <a:cubicBezTo>
                    <a:pt x="272450" y="8728"/>
                    <a:pt x="271826" y="8105"/>
                    <a:pt x="270579" y="7481"/>
                  </a:cubicBezTo>
                  <a:cubicBezTo>
                    <a:pt x="269956" y="2494"/>
                    <a:pt x="269332" y="0"/>
                    <a:pt x="266839" y="0"/>
                  </a:cubicBezTo>
                  <a:cubicBezTo>
                    <a:pt x="264345" y="0"/>
                    <a:pt x="262474" y="3117"/>
                    <a:pt x="261851" y="6858"/>
                  </a:cubicBezTo>
                  <a:cubicBezTo>
                    <a:pt x="248758" y="8728"/>
                    <a:pt x="229431" y="18704"/>
                    <a:pt x="224444" y="24315"/>
                  </a:cubicBezTo>
                  <a:cubicBezTo>
                    <a:pt x="218209" y="31796"/>
                    <a:pt x="200129" y="7481"/>
                    <a:pt x="181425" y="1870"/>
                  </a:cubicBezTo>
                  <a:cubicBezTo>
                    <a:pt x="162098" y="-3741"/>
                    <a:pt x="135290" y="11222"/>
                    <a:pt x="98506" y="7481"/>
                  </a:cubicBezTo>
                  <a:cubicBezTo>
                    <a:pt x="74815" y="4988"/>
                    <a:pt x="49876" y="4988"/>
                    <a:pt x="34913" y="8105"/>
                  </a:cubicBezTo>
                  <a:cubicBezTo>
                    <a:pt x="24315" y="7481"/>
                    <a:pt x="17457" y="11222"/>
                    <a:pt x="13716" y="13093"/>
                  </a:cubicBezTo>
                  <a:cubicBezTo>
                    <a:pt x="9352" y="14963"/>
                    <a:pt x="7481" y="19327"/>
                    <a:pt x="6858" y="26185"/>
                  </a:cubicBezTo>
                  <a:lnTo>
                    <a:pt x="4364" y="80426"/>
                  </a:lnTo>
                  <a:cubicBezTo>
                    <a:pt x="1870" y="81049"/>
                    <a:pt x="0" y="84166"/>
                    <a:pt x="0" y="92271"/>
                  </a:cubicBezTo>
                  <a:cubicBezTo>
                    <a:pt x="0" y="102247"/>
                    <a:pt x="3117" y="115339"/>
                    <a:pt x="6235" y="115339"/>
                  </a:cubicBezTo>
                  <a:cubicBezTo>
                    <a:pt x="9352" y="115339"/>
                    <a:pt x="11846" y="101623"/>
                    <a:pt x="11846" y="92271"/>
                  </a:cubicBezTo>
                  <a:cubicBezTo>
                    <a:pt x="11846" y="84790"/>
                    <a:pt x="9975" y="81673"/>
                    <a:pt x="8105" y="80426"/>
                  </a:cubicBezTo>
                  <a:cubicBezTo>
                    <a:pt x="8728" y="53617"/>
                    <a:pt x="13716" y="29926"/>
                    <a:pt x="13716" y="29926"/>
                  </a:cubicBezTo>
                  <a:lnTo>
                    <a:pt x="21821" y="23691"/>
                  </a:lnTo>
                  <a:cubicBezTo>
                    <a:pt x="22444" y="34290"/>
                    <a:pt x="24315" y="50500"/>
                    <a:pt x="29302" y="63592"/>
                  </a:cubicBezTo>
                  <a:cubicBezTo>
                    <a:pt x="23691" y="79802"/>
                    <a:pt x="20574" y="105987"/>
                    <a:pt x="57358" y="107234"/>
                  </a:cubicBezTo>
                  <a:cubicBezTo>
                    <a:pt x="105987" y="107858"/>
                    <a:pt x="123444" y="103493"/>
                    <a:pt x="125314" y="96012"/>
                  </a:cubicBezTo>
                  <a:close/>
                  <a:moveTo>
                    <a:pt x="273073" y="29926"/>
                  </a:moveTo>
                  <a:cubicBezTo>
                    <a:pt x="275567" y="29926"/>
                    <a:pt x="278061" y="31796"/>
                    <a:pt x="278061" y="34913"/>
                  </a:cubicBezTo>
                  <a:cubicBezTo>
                    <a:pt x="278061" y="37407"/>
                    <a:pt x="276190" y="39901"/>
                    <a:pt x="273073" y="39901"/>
                  </a:cubicBezTo>
                  <a:cubicBezTo>
                    <a:pt x="270579" y="39901"/>
                    <a:pt x="268085" y="38031"/>
                    <a:pt x="268085" y="34913"/>
                  </a:cubicBezTo>
                  <a:cubicBezTo>
                    <a:pt x="268085" y="32420"/>
                    <a:pt x="269956" y="29926"/>
                    <a:pt x="273073" y="29926"/>
                  </a:cubicBezTo>
                  <a:close/>
                </a:path>
              </a:pathLst>
            </a:custGeom>
            <a:solidFill>
              <a:srgbClr val="A1D3D0"/>
            </a:solidFill>
            <a:ln w="623" cap="flat">
              <a:noFill/>
              <a:prstDash val="solid"/>
              <a:miter/>
            </a:ln>
          </p:spPr>
          <p:txBody>
            <a:bodyPr rtlCol="0" anchor="ctr"/>
            <a:lstStyle/>
            <a:p>
              <a:endParaRPr lang="en-US" sz="1049"/>
            </a:p>
          </p:txBody>
        </p:sp>
      </p:grpSp>
      <p:cxnSp>
        <p:nvCxnSpPr>
          <p:cNvPr id="83" name="Straight Connector 82">
            <a:extLst>
              <a:ext uri="{FF2B5EF4-FFF2-40B4-BE49-F238E27FC236}">
                <a16:creationId xmlns:a16="http://schemas.microsoft.com/office/drawing/2014/main" id="{BB0318F9-B0BB-5A1F-B4EC-4359C1449682}"/>
              </a:ext>
            </a:extLst>
          </p:cNvPr>
          <p:cNvCxnSpPr>
            <a:cxnSpLocks/>
          </p:cNvCxnSpPr>
          <p:nvPr/>
        </p:nvCxnSpPr>
        <p:spPr>
          <a:xfrm>
            <a:off x="8957999" y="1545642"/>
            <a:ext cx="0" cy="212428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86" name="Rectangle: Top Corners Rounded 85">
            <a:extLst>
              <a:ext uri="{FF2B5EF4-FFF2-40B4-BE49-F238E27FC236}">
                <a16:creationId xmlns:a16="http://schemas.microsoft.com/office/drawing/2014/main" id="{62F72044-45AB-E728-3194-FCCE118B3C02}"/>
              </a:ext>
            </a:extLst>
          </p:cNvPr>
          <p:cNvSpPr/>
          <p:nvPr/>
        </p:nvSpPr>
        <p:spPr>
          <a:xfrm rot="5400000">
            <a:off x="1896147" y="2899519"/>
            <a:ext cx="462787" cy="1984549"/>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87" name="TextBox 86">
            <a:extLst>
              <a:ext uri="{FF2B5EF4-FFF2-40B4-BE49-F238E27FC236}">
                <a16:creationId xmlns:a16="http://schemas.microsoft.com/office/drawing/2014/main" id="{56DB5D06-CB3F-9287-0995-1BC269B5FEAD}"/>
              </a:ext>
            </a:extLst>
          </p:cNvPr>
          <p:cNvSpPr txBox="1"/>
          <p:nvPr/>
        </p:nvSpPr>
        <p:spPr>
          <a:xfrm>
            <a:off x="1583603" y="3744139"/>
            <a:ext cx="1427567" cy="316882"/>
          </a:xfrm>
          <a:prstGeom prst="rect">
            <a:avLst/>
          </a:prstGeom>
          <a:noFill/>
        </p:spPr>
        <p:txBody>
          <a:bodyPr wrap="square" rtlCol="0">
            <a:spAutoFit/>
          </a:bodyPr>
          <a:lstStyle/>
          <a:p>
            <a:pPr>
              <a:defRPr/>
            </a:pPr>
            <a:r>
              <a:rPr lang="en-US" sz="1459" b="1" dirty="0">
                <a:solidFill>
                  <a:srgbClr val="EF7E27"/>
                </a:solidFill>
                <a:latin typeface="Avenir Next LT Pro" panose="020B0504020202020204" pitchFamily="34" charset="0"/>
                <a:ea typeface="Noto Sans JP" panose="020B0500000000000000" pitchFamily="34" charset="-128"/>
              </a:rPr>
              <a:t>Nutricionales</a:t>
            </a:r>
          </a:p>
        </p:txBody>
      </p:sp>
      <p:grpSp>
        <p:nvGrpSpPr>
          <p:cNvPr id="88" name="Graphic 13">
            <a:extLst>
              <a:ext uri="{FF2B5EF4-FFF2-40B4-BE49-F238E27FC236}">
                <a16:creationId xmlns:a16="http://schemas.microsoft.com/office/drawing/2014/main" id="{FBEE5F3E-0F23-7CA2-4D34-D4DA3ED83E86}"/>
              </a:ext>
            </a:extLst>
          </p:cNvPr>
          <p:cNvGrpSpPr/>
          <p:nvPr/>
        </p:nvGrpSpPr>
        <p:grpSpPr>
          <a:xfrm>
            <a:off x="1209086" y="3707382"/>
            <a:ext cx="382331" cy="382331"/>
            <a:chOff x="1501743" y="3972204"/>
            <a:chExt cx="419148" cy="419148"/>
          </a:xfrm>
          <a:solidFill>
            <a:schemeClr val="accent6"/>
          </a:solidFill>
        </p:grpSpPr>
        <p:sp>
          <p:nvSpPr>
            <p:cNvPr id="89" name="Freeform: Shape 88">
              <a:extLst>
                <a:ext uri="{FF2B5EF4-FFF2-40B4-BE49-F238E27FC236}">
                  <a16:creationId xmlns:a16="http://schemas.microsoft.com/office/drawing/2014/main" id="{863F80D9-A790-ECC8-2B26-7A9CBBC59156}"/>
                </a:ext>
              </a:extLst>
            </p:cNvPr>
            <p:cNvSpPr/>
            <p:nvPr/>
          </p:nvSpPr>
          <p:spPr>
            <a:xfrm>
              <a:off x="1595994" y="4141402"/>
              <a:ext cx="126217" cy="126281"/>
            </a:xfrm>
            <a:custGeom>
              <a:avLst/>
              <a:gdLst>
                <a:gd name="connsiteX0" fmla="*/ 118238 w 126217"/>
                <a:gd name="connsiteY0" fmla="*/ 47388 h 126281"/>
                <a:gd name="connsiteX1" fmla="*/ 87058 w 126217"/>
                <a:gd name="connsiteY1" fmla="*/ 47482 h 126281"/>
                <a:gd name="connsiteX2" fmla="*/ 78675 w 126217"/>
                <a:gd name="connsiteY2" fmla="*/ 38896 h 126281"/>
                <a:gd name="connsiteX3" fmla="*/ 78675 w 126217"/>
                <a:gd name="connsiteY3" fmla="*/ 7717 h 126281"/>
                <a:gd name="connsiteX4" fmla="*/ 73830 w 126217"/>
                <a:gd name="connsiteY4" fmla="*/ 254 h 126281"/>
                <a:gd name="connsiteX5" fmla="*/ 48649 w 126217"/>
                <a:gd name="connsiteY5" fmla="*/ 20432 h 126281"/>
                <a:gd name="connsiteX6" fmla="*/ 48649 w 126217"/>
                <a:gd name="connsiteY6" fmla="*/ 22956 h 126281"/>
                <a:gd name="connsiteX7" fmla="*/ 24217 w 126217"/>
                <a:gd name="connsiteY7" fmla="*/ 47451 h 126281"/>
                <a:gd name="connsiteX8" fmla="*/ 20852 w 126217"/>
                <a:gd name="connsiteY8" fmla="*/ 47451 h 126281"/>
                <a:gd name="connsiteX9" fmla="*/ 3 w 126217"/>
                <a:gd name="connsiteY9" fmla="*/ 69421 h 126281"/>
                <a:gd name="connsiteX10" fmla="*/ 8542 w 126217"/>
                <a:gd name="connsiteY10" fmla="*/ 77726 h 126281"/>
                <a:gd name="connsiteX11" fmla="*/ 39721 w 126217"/>
                <a:gd name="connsiteY11" fmla="*/ 77633 h 126281"/>
                <a:gd name="connsiteX12" fmla="*/ 48665 w 126217"/>
                <a:gd name="connsiteY12" fmla="*/ 86748 h 126281"/>
                <a:gd name="connsiteX13" fmla="*/ 48665 w 126217"/>
                <a:gd name="connsiteY13" fmla="*/ 106132 h 126281"/>
                <a:gd name="connsiteX14" fmla="*/ 69763 w 126217"/>
                <a:gd name="connsiteY14" fmla="*/ 126279 h 126281"/>
                <a:gd name="connsiteX15" fmla="*/ 78769 w 126217"/>
                <a:gd name="connsiteY15" fmla="*/ 117413 h 126281"/>
                <a:gd name="connsiteX16" fmla="*/ 78691 w 126217"/>
                <a:gd name="connsiteY16" fmla="*/ 85392 h 126281"/>
                <a:gd name="connsiteX17" fmla="*/ 86201 w 126217"/>
                <a:gd name="connsiteY17" fmla="*/ 77695 h 126281"/>
                <a:gd name="connsiteX18" fmla="*/ 104744 w 126217"/>
                <a:gd name="connsiteY18" fmla="*/ 77648 h 126281"/>
                <a:gd name="connsiteX19" fmla="*/ 126215 w 126217"/>
                <a:gd name="connsiteY19" fmla="*/ 55351 h 126281"/>
                <a:gd name="connsiteX20" fmla="*/ 118238 w 126217"/>
                <a:gd name="connsiteY20" fmla="*/ 47404 h 12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217" h="126281">
                  <a:moveTo>
                    <a:pt x="118238" y="47388"/>
                  </a:moveTo>
                  <a:cubicBezTo>
                    <a:pt x="107844" y="47607"/>
                    <a:pt x="97451" y="47264"/>
                    <a:pt x="87058" y="47482"/>
                  </a:cubicBezTo>
                  <a:cubicBezTo>
                    <a:pt x="80872" y="47607"/>
                    <a:pt x="78535" y="44958"/>
                    <a:pt x="78675" y="38896"/>
                  </a:cubicBezTo>
                  <a:cubicBezTo>
                    <a:pt x="78909" y="28503"/>
                    <a:pt x="78738" y="18110"/>
                    <a:pt x="78675" y="7717"/>
                  </a:cubicBezTo>
                  <a:cubicBezTo>
                    <a:pt x="78675" y="4243"/>
                    <a:pt x="78551" y="394"/>
                    <a:pt x="73830" y="254"/>
                  </a:cubicBezTo>
                  <a:cubicBezTo>
                    <a:pt x="45954" y="-650"/>
                    <a:pt x="48649" y="-214"/>
                    <a:pt x="48649" y="20432"/>
                  </a:cubicBezTo>
                  <a:lnTo>
                    <a:pt x="48649" y="22956"/>
                  </a:lnTo>
                  <a:cubicBezTo>
                    <a:pt x="48649" y="39286"/>
                    <a:pt x="40505" y="47451"/>
                    <a:pt x="24217" y="47451"/>
                  </a:cubicBezTo>
                  <a:cubicBezTo>
                    <a:pt x="23095" y="47451"/>
                    <a:pt x="21973" y="47435"/>
                    <a:pt x="20852" y="47451"/>
                  </a:cubicBezTo>
                  <a:cubicBezTo>
                    <a:pt x="-3082" y="47934"/>
                    <a:pt x="486" y="43415"/>
                    <a:pt x="3" y="69421"/>
                  </a:cubicBezTo>
                  <a:cubicBezTo>
                    <a:pt x="-106" y="75732"/>
                    <a:pt x="2543" y="77866"/>
                    <a:pt x="8542" y="77726"/>
                  </a:cubicBezTo>
                  <a:cubicBezTo>
                    <a:pt x="18935" y="77477"/>
                    <a:pt x="29328" y="77851"/>
                    <a:pt x="39721" y="77633"/>
                  </a:cubicBezTo>
                  <a:cubicBezTo>
                    <a:pt x="46234" y="77492"/>
                    <a:pt x="48899" y="80359"/>
                    <a:pt x="48665" y="86748"/>
                  </a:cubicBezTo>
                  <a:cubicBezTo>
                    <a:pt x="48447" y="93199"/>
                    <a:pt x="48556" y="99665"/>
                    <a:pt x="48665" y="106132"/>
                  </a:cubicBezTo>
                  <a:cubicBezTo>
                    <a:pt x="48992" y="128787"/>
                    <a:pt x="45206" y="125905"/>
                    <a:pt x="69763" y="126279"/>
                  </a:cubicBezTo>
                  <a:cubicBezTo>
                    <a:pt x="76214" y="126372"/>
                    <a:pt x="78940" y="123988"/>
                    <a:pt x="78769" y="117413"/>
                  </a:cubicBezTo>
                  <a:cubicBezTo>
                    <a:pt x="78488" y="106739"/>
                    <a:pt x="78831" y="96066"/>
                    <a:pt x="78691" y="85392"/>
                  </a:cubicBezTo>
                  <a:cubicBezTo>
                    <a:pt x="78613" y="80063"/>
                    <a:pt x="80888" y="77617"/>
                    <a:pt x="86201" y="77695"/>
                  </a:cubicBezTo>
                  <a:cubicBezTo>
                    <a:pt x="92387" y="77773"/>
                    <a:pt x="98558" y="77757"/>
                    <a:pt x="104744" y="77648"/>
                  </a:cubicBezTo>
                  <a:cubicBezTo>
                    <a:pt x="129207" y="77212"/>
                    <a:pt x="125841" y="81684"/>
                    <a:pt x="126215" y="55351"/>
                  </a:cubicBezTo>
                  <a:cubicBezTo>
                    <a:pt x="126293" y="49554"/>
                    <a:pt x="123987" y="47279"/>
                    <a:pt x="118238" y="47404"/>
                  </a:cubicBezTo>
                  <a:close/>
                </a:path>
              </a:pathLst>
            </a:custGeom>
            <a:solidFill>
              <a:schemeClr val="accent6"/>
            </a:solidFill>
            <a:ln w="0" cap="flat">
              <a:noFill/>
              <a:prstDash val="solid"/>
              <a:miter/>
            </a:ln>
          </p:spPr>
          <p:txBody>
            <a:bodyPr rtlCol="0" anchor="ctr"/>
            <a:lstStyle/>
            <a:p>
              <a:endParaRPr lang="en-US" sz="1641"/>
            </a:p>
          </p:txBody>
        </p:sp>
        <p:sp>
          <p:nvSpPr>
            <p:cNvPr id="90" name="Freeform: Shape 89">
              <a:extLst>
                <a:ext uri="{FF2B5EF4-FFF2-40B4-BE49-F238E27FC236}">
                  <a16:creationId xmlns:a16="http://schemas.microsoft.com/office/drawing/2014/main" id="{12CD43CA-8E7A-B96D-EDCE-F7E90835422A}"/>
                </a:ext>
              </a:extLst>
            </p:cNvPr>
            <p:cNvSpPr/>
            <p:nvPr/>
          </p:nvSpPr>
          <p:spPr>
            <a:xfrm>
              <a:off x="1501743" y="3972204"/>
              <a:ext cx="419148" cy="419148"/>
            </a:xfrm>
            <a:custGeom>
              <a:avLst/>
              <a:gdLst>
                <a:gd name="connsiteX0" fmla="*/ 395184 w 419148"/>
                <a:gd name="connsiteY0" fmla="*/ 156285 h 419148"/>
                <a:gd name="connsiteX1" fmla="*/ 395044 w 419148"/>
                <a:gd name="connsiteY1" fmla="*/ 161863 h 419148"/>
                <a:gd name="connsiteX2" fmla="*/ 383576 w 419148"/>
                <a:gd name="connsiteY2" fmla="*/ 174734 h 419148"/>
                <a:gd name="connsiteX3" fmla="*/ 360655 w 419148"/>
                <a:gd name="connsiteY3" fmla="*/ 174765 h 419148"/>
                <a:gd name="connsiteX4" fmla="*/ 346367 w 419148"/>
                <a:gd name="connsiteY4" fmla="*/ 164091 h 419148"/>
                <a:gd name="connsiteX5" fmla="*/ 333621 w 419148"/>
                <a:gd name="connsiteY5" fmla="*/ 130419 h 419148"/>
                <a:gd name="connsiteX6" fmla="*/ 332561 w 419148"/>
                <a:gd name="connsiteY6" fmla="*/ 133707 h 419148"/>
                <a:gd name="connsiteX7" fmla="*/ 310825 w 419148"/>
                <a:gd name="connsiteY7" fmla="*/ 221588 h 419148"/>
                <a:gd name="connsiteX8" fmla="*/ 300852 w 419148"/>
                <a:gd name="connsiteY8" fmla="*/ 232246 h 419148"/>
                <a:gd name="connsiteX9" fmla="*/ 289852 w 419148"/>
                <a:gd name="connsiteY9" fmla="*/ 222289 h 419148"/>
                <a:gd name="connsiteX10" fmla="*/ 279085 w 419148"/>
                <a:gd name="connsiteY10" fmla="*/ 187869 h 419148"/>
                <a:gd name="connsiteX11" fmla="*/ 271714 w 419148"/>
                <a:gd name="connsiteY11" fmla="*/ 175528 h 419148"/>
                <a:gd name="connsiteX12" fmla="*/ 273179 w 419148"/>
                <a:gd name="connsiteY12" fmla="*/ 189817 h 419148"/>
                <a:gd name="connsiteX13" fmla="*/ 253453 w 419148"/>
                <a:gd name="connsiteY13" fmla="*/ 251069 h 419148"/>
                <a:gd name="connsiteX14" fmla="*/ 193884 w 419148"/>
                <a:gd name="connsiteY14" fmla="*/ 315998 h 419148"/>
                <a:gd name="connsiteX15" fmla="*/ 178878 w 419148"/>
                <a:gd name="connsiteY15" fmla="*/ 328058 h 419148"/>
                <a:gd name="connsiteX16" fmla="*/ 138631 w 419148"/>
                <a:gd name="connsiteY16" fmla="*/ 329040 h 419148"/>
                <a:gd name="connsiteX17" fmla="*/ 56982 w 419148"/>
                <a:gd name="connsiteY17" fmla="*/ 241797 h 419148"/>
                <a:gd name="connsiteX18" fmla="*/ 45031 w 419148"/>
                <a:gd name="connsiteY18" fmla="*/ 172350 h 419148"/>
                <a:gd name="connsiteX19" fmla="*/ 119979 w 419148"/>
                <a:gd name="connsiteY19" fmla="*/ 122426 h 419148"/>
                <a:gd name="connsiteX20" fmla="*/ 150800 w 419148"/>
                <a:gd name="connsiteY20" fmla="*/ 145066 h 419148"/>
                <a:gd name="connsiteX21" fmla="*/ 165151 w 419148"/>
                <a:gd name="connsiteY21" fmla="*/ 145128 h 419148"/>
                <a:gd name="connsiteX22" fmla="*/ 245958 w 419148"/>
                <a:gd name="connsiteY22" fmla="*/ 133645 h 419148"/>
                <a:gd name="connsiteX23" fmla="*/ 262459 w 419148"/>
                <a:gd name="connsiteY23" fmla="*/ 151455 h 419148"/>
                <a:gd name="connsiteX24" fmla="*/ 263254 w 419148"/>
                <a:gd name="connsiteY24" fmla="*/ 151377 h 419148"/>
                <a:gd name="connsiteX25" fmla="*/ 276295 w 419148"/>
                <a:gd name="connsiteY25" fmla="*/ 151314 h 419148"/>
                <a:gd name="connsiteX26" fmla="*/ 294090 w 419148"/>
                <a:gd name="connsiteY26" fmla="*/ 165790 h 419148"/>
                <a:gd name="connsiteX27" fmla="*/ 298577 w 419148"/>
                <a:gd name="connsiteY27" fmla="*/ 180250 h 419148"/>
                <a:gd name="connsiteX28" fmla="*/ 304062 w 419148"/>
                <a:gd name="connsiteY28" fmla="*/ 162128 h 419148"/>
                <a:gd name="connsiteX29" fmla="*/ 320781 w 419148"/>
                <a:gd name="connsiteY29" fmla="*/ 94238 h 419148"/>
                <a:gd name="connsiteX30" fmla="*/ 331143 w 419148"/>
                <a:gd name="connsiteY30" fmla="*/ 83471 h 419148"/>
                <a:gd name="connsiteX31" fmla="*/ 341941 w 419148"/>
                <a:gd name="connsiteY31" fmla="*/ 93101 h 419148"/>
                <a:gd name="connsiteX32" fmla="*/ 361496 w 419148"/>
                <a:gd name="connsiteY32" fmla="*/ 145424 h 419148"/>
                <a:gd name="connsiteX33" fmla="*/ 369973 w 419148"/>
                <a:gd name="connsiteY33" fmla="*/ 151486 h 419148"/>
                <a:gd name="connsiteX34" fmla="*/ 376502 w 419148"/>
                <a:gd name="connsiteY34" fmla="*/ 144941 h 419148"/>
                <a:gd name="connsiteX35" fmla="*/ 400186 w 419148"/>
                <a:gd name="connsiteY35" fmla="*/ 122348 h 419148"/>
                <a:gd name="connsiteX36" fmla="*/ 209574 w 419148"/>
                <a:gd name="connsiteY36" fmla="*/ 0 h 419148"/>
                <a:gd name="connsiteX37" fmla="*/ 0 w 419148"/>
                <a:gd name="connsiteY37" fmla="*/ 209574 h 419148"/>
                <a:gd name="connsiteX38" fmla="*/ 209574 w 419148"/>
                <a:gd name="connsiteY38" fmla="*/ 419149 h 419148"/>
                <a:gd name="connsiteX39" fmla="*/ 419149 w 419148"/>
                <a:gd name="connsiteY39" fmla="*/ 209574 h 419148"/>
                <a:gd name="connsiteX40" fmla="*/ 409255 w 419148"/>
                <a:gd name="connsiteY40" fmla="*/ 145798 h 419148"/>
                <a:gd name="connsiteX41" fmla="*/ 406419 w 419148"/>
                <a:gd name="connsiteY41" fmla="*/ 145331 h 419148"/>
                <a:gd name="connsiteX42" fmla="*/ 395106 w 419148"/>
                <a:gd name="connsiteY42" fmla="*/ 156300 h 41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9148" h="419148">
                  <a:moveTo>
                    <a:pt x="395184" y="156285"/>
                  </a:moveTo>
                  <a:cubicBezTo>
                    <a:pt x="394997" y="158124"/>
                    <a:pt x="395091" y="159993"/>
                    <a:pt x="395044" y="161863"/>
                  </a:cubicBezTo>
                  <a:cubicBezTo>
                    <a:pt x="394810" y="170433"/>
                    <a:pt x="391180" y="174609"/>
                    <a:pt x="383576" y="174734"/>
                  </a:cubicBezTo>
                  <a:cubicBezTo>
                    <a:pt x="375941" y="174858"/>
                    <a:pt x="368290" y="174780"/>
                    <a:pt x="360655" y="174765"/>
                  </a:cubicBezTo>
                  <a:cubicBezTo>
                    <a:pt x="351898" y="174765"/>
                    <a:pt x="349763" y="173113"/>
                    <a:pt x="346367" y="164091"/>
                  </a:cubicBezTo>
                  <a:cubicBezTo>
                    <a:pt x="342284" y="153246"/>
                    <a:pt x="338171" y="142417"/>
                    <a:pt x="333621" y="130419"/>
                  </a:cubicBezTo>
                  <a:cubicBezTo>
                    <a:pt x="332966" y="132460"/>
                    <a:pt x="332717" y="133068"/>
                    <a:pt x="332561" y="133707"/>
                  </a:cubicBezTo>
                  <a:cubicBezTo>
                    <a:pt x="325316" y="163001"/>
                    <a:pt x="318055" y="192294"/>
                    <a:pt x="310825" y="221588"/>
                  </a:cubicBezTo>
                  <a:cubicBezTo>
                    <a:pt x="309142" y="228428"/>
                    <a:pt x="305885" y="231934"/>
                    <a:pt x="300852" y="232246"/>
                  </a:cubicBezTo>
                  <a:cubicBezTo>
                    <a:pt x="295742" y="232557"/>
                    <a:pt x="292002" y="229176"/>
                    <a:pt x="289852" y="222289"/>
                  </a:cubicBezTo>
                  <a:cubicBezTo>
                    <a:pt x="286268" y="210821"/>
                    <a:pt x="282622" y="199353"/>
                    <a:pt x="279085" y="187869"/>
                  </a:cubicBezTo>
                  <a:cubicBezTo>
                    <a:pt x="276467" y="179361"/>
                    <a:pt x="275625" y="176588"/>
                    <a:pt x="271714" y="175528"/>
                  </a:cubicBezTo>
                  <a:cubicBezTo>
                    <a:pt x="272603" y="180234"/>
                    <a:pt x="273070" y="185018"/>
                    <a:pt x="273179" y="189817"/>
                  </a:cubicBezTo>
                  <a:cubicBezTo>
                    <a:pt x="273086" y="214280"/>
                    <a:pt x="264749" y="233165"/>
                    <a:pt x="253453" y="251069"/>
                  </a:cubicBezTo>
                  <a:cubicBezTo>
                    <a:pt x="237528" y="276327"/>
                    <a:pt x="216306" y="296707"/>
                    <a:pt x="193884" y="315998"/>
                  </a:cubicBezTo>
                  <a:cubicBezTo>
                    <a:pt x="189022" y="320189"/>
                    <a:pt x="184005" y="324194"/>
                    <a:pt x="178878" y="328058"/>
                  </a:cubicBezTo>
                  <a:cubicBezTo>
                    <a:pt x="166226" y="337578"/>
                    <a:pt x="151112" y="338482"/>
                    <a:pt x="138631" y="329040"/>
                  </a:cubicBezTo>
                  <a:cubicBezTo>
                    <a:pt x="106454" y="304670"/>
                    <a:pt x="77067" y="277480"/>
                    <a:pt x="56982" y="241797"/>
                  </a:cubicBezTo>
                  <a:cubicBezTo>
                    <a:pt x="44813" y="220186"/>
                    <a:pt x="39437" y="197358"/>
                    <a:pt x="45031" y="172350"/>
                  </a:cubicBezTo>
                  <a:cubicBezTo>
                    <a:pt x="52682" y="138101"/>
                    <a:pt x="88052" y="114105"/>
                    <a:pt x="119979" y="122426"/>
                  </a:cubicBezTo>
                  <a:cubicBezTo>
                    <a:pt x="133193" y="125869"/>
                    <a:pt x="143150" y="133941"/>
                    <a:pt x="150800" y="145066"/>
                  </a:cubicBezTo>
                  <a:cubicBezTo>
                    <a:pt x="156223" y="152950"/>
                    <a:pt x="159791" y="152982"/>
                    <a:pt x="165151" y="145128"/>
                  </a:cubicBezTo>
                  <a:cubicBezTo>
                    <a:pt x="186950" y="113232"/>
                    <a:pt x="222741" y="116224"/>
                    <a:pt x="245958" y="133645"/>
                  </a:cubicBezTo>
                  <a:cubicBezTo>
                    <a:pt x="252954" y="138896"/>
                    <a:pt x="258376" y="144926"/>
                    <a:pt x="262459" y="151455"/>
                  </a:cubicBezTo>
                  <a:cubicBezTo>
                    <a:pt x="262724" y="151423"/>
                    <a:pt x="262989" y="151392"/>
                    <a:pt x="263254" y="151377"/>
                  </a:cubicBezTo>
                  <a:cubicBezTo>
                    <a:pt x="267585" y="151174"/>
                    <a:pt x="271948" y="151314"/>
                    <a:pt x="276295" y="151314"/>
                  </a:cubicBezTo>
                  <a:cubicBezTo>
                    <a:pt x="288262" y="151314"/>
                    <a:pt x="290366" y="153059"/>
                    <a:pt x="294090" y="165790"/>
                  </a:cubicBezTo>
                  <a:cubicBezTo>
                    <a:pt x="295508" y="170636"/>
                    <a:pt x="297066" y="175419"/>
                    <a:pt x="298577" y="180250"/>
                  </a:cubicBezTo>
                  <a:cubicBezTo>
                    <a:pt x="301070" y="174095"/>
                    <a:pt x="302597" y="168127"/>
                    <a:pt x="304062" y="162128"/>
                  </a:cubicBezTo>
                  <a:cubicBezTo>
                    <a:pt x="309640" y="139503"/>
                    <a:pt x="315172" y="116863"/>
                    <a:pt x="320781" y="94238"/>
                  </a:cubicBezTo>
                  <a:cubicBezTo>
                    <a:pt x="322604" y="86899"/>
                    <a:pt x="325814" y="83690"/>
                    <a:pt x="331143" y="83471"/>
                  </a:cubicBezTo>
                  <a:cubicBezTo>
                    <a:pt x="335958" y="83269"/>
                    <a:pt x="339433" y="86401"/>
                    <a:pt x="341941" y="93101"/>
                  </a:cubicBezTo>
                  <a:cubicBezTo>
                    <a:pt x="348486" y="110537"/>
                    <a:pt x="355233" y="127864"/>
                    <a:pt x="361496" y="145424"/>
                  </a:cubicBezTo>
                  <a:cubicBezTo>
                    <a:pt x="363226" y="150286"/>
                    <a:pt x="365735" y="151330"/>
                    <a:pt x="369973" y="151486"/>
                  </a:cubicBezTo>
                  <a:cubicBezTo>
                    <a:pt x="374538" y="151657"/>
                    <a:pt x="375271" y="148556"/>
                    <a:pt x="376502" y="144941"/>
                  </a:cubicBezTo>
                  <a:cubicBezTo>
                    <a:pt x="380818" y="132273"/>
                    <a:pt x="388889" y="124514"/>
                    <a:pt x="400186" y="122348"/>
                  </a:cubicBezTo>
                  <a:cubicBezTo>
                    <a:pt x="367090" y="50142"/>
                    <a:pt x="294199" y="0"/>
                    <a:pt x="209574" y="0"/>
                  </a:cubicBezTo>
                  <a:cubicBezTo>
                    <a:pt x="93833" y="0"/>
                    <a:pt x="0" y="93833"/>
                    <a:pt x="0" y="209574"/>
                  </a:cubicBezTo>
                  <a:cubicBezTo>
                    <a:pt x="0" y="325316"/>
                    <a:pt x="93833" y="419149"/>
                    <a:pt x="209574" y="419149"/>
                  </a:cubicBezTo>
                  <a:cubicBezTo>
                    <a:pt x="325316" y="419149"/>
                    <a:pt x="419149" y="325316"/>
                    <a:pt x="419149" y="209574"/>
                  </a:cubicBezTo>
                  <a:cubicBezTo>
                    <a:pt x="419149" y="187339"/>
                    <a:pt x="415674" y="165899"/>
                    <a:pt x="409255" y="145798"/>
                  </a:cubicBezTo>
                  <a:cubicBezTo>
                    <a:pt x="408351" y="145533"/>
                    <a:pt x="407416" y="145362"/>
                    <a:pt x="406419" y="145331"/>
                  </a:cubicBezTo>
                  <a:cubicBezTo>
                    <a:pt x="400061" y="145144"/>
                    <a:pt x="395807" y="149226"/>
                    <a:pt x="395106" y="156300"/>
                  </a:cubicBezTo>
                  <a:close/>
                </a:path>
              </a:pathLst>
            </a:custGeom>
            <a:solidFill>
              <a:schemeClr val="accent6"/>
            </a:solidFill>
            <a:ln w="0" cap="flat">
              <a:noFill/>
              <a:prstDash val="solid"/>
              <a:miter/>
            </a:ln>
          </p:spPr>
          <p:txBody>
            <a:bodyPr rtlCol="0" anchor="ctr"/>
            <a:lstStyle/>
            <a:p>
              <a:endParaRPr lang="en-US" sz="1641"/>
            </a:p>
          </p:txBody>
        </p:sp>
      </p:grpSp>
      <p:cxnSp>
        <p:nvCxnSpPr>
          <p:cNvPr id="92" name="Straight Connector 91">
            <a:extLst>
              <a:ext uri="{FF2B5EF4-FFF2-40B4-BE49-F238E27FC236}">
                <a16:creationId xmlns:a16="http://schemas.microsoft.com/office/drawing/2014/main" id="{431FD35A-5997-5E55-5AF0-E2B22AF3FBE2}"/>
              </a:ext>
            </a:extLst>
          </p:cNvPr>
          <p:cNvCxnSpPr>
            <a:cxnSpLocks/>
          </p:cNvCxnSpPr>
          <p:nvPr/>
        </p:nvCxnSpPr>
        <p:spPr>
          <a:xfrm>
            <a:off x="3177012" y="3898546"/>
            <a:ext cx="6046972"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0579CC23-8F3A-38BD-0649-2BEE1FA008E7}"/>
              </a:ext>
            </a:extLst>
          </p:cNvPr>
          <p:cNvGrpSpPr/>
          <p:nvPr/>
        </p:nvGrpSpPr>
        <p:grpSpPr>
          <a:xfrm>
            <a:off x="9052536" y="1218178"/>
            <a:ext cx="2003016" cy="462788"/>
            <a:chOff x="376431" y="396594"/>
            <a:chExt cx="2195901" cy="507351"/>
          </a:xfrm>
        </p:grpSpPr>
        <p:sp>
          <p:nvSpPr>
            <p:cNvPr id="14" name="Rectangle: Top Corners Rounded 13">
              <a:extLst>
                <a:ext uri="{FF2B5EF4-FFF2-40B4-BE49-F238E27FC236}">
                  <a16:creationId xmlns:a16="http://schemas.microsoft.com/office/drawing/2014/main" id="{249331FC-B841-5CD1-8AFD-5258EA2E4597}"/>
                </a:ext>
              </a:extLst>
            </p:cNvPr>
            <p:cNvSpPr/>
            <p:nvPr/>
          </p:nvSpPr>
          <p:spPr>
            <a:xfrm rot="16200000" flipH="1">
              <a:off x="1220706" y="-447681"/>
              <a:ext cx="507351" cy="2195901"/>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dirty="0">
                <a:solidFill>
                  <a:prstClr val="white"/>
                </a:solidFill>
                <a:latin typeface="Avenir Next LT Pro" panose="020B0504020202020204" pitchFamily="34" charset="0"/>
              </a:endParaRPr>
            </a:p>
          </p:txBody>
        </p:sp>
        <p:sp>
          <p:nvSpPr>
            <p:cNvPr id="15" name="TextBox 14">
              <a:extLst>
                <a:ext uri="{FF2B5EF4-FFF2-40B4-BE49-F238E27FC236}">
                  <a16:creationId xmlns:a16="http://schemas.microsoft.com/office/drawing/2014/main" id="{B58E5BA3-91EE-3632-77C5-A48C684B18AD}"/>
                </a:ext>
              </a:extLst>
            </p:cNvPr>
            <p:cNvSpPr txBox="1"/>
            <p:nvPr/>
          </p:nvSpPr>
          <p:spPr>
            <a:xfrm>
              <a:off x="953021" y="480991"/>
              <a:ext cx="1545417" cy="347396"/>
            </a:xfrm>
            <a:prstGeom prst="rect">
              <a:avLst/>
            </a:prstGeom>
            <a:noFill/>
          </p:spPr>
          <p:txBody>
            <a:bodyPr wrap="square" rtlCol="0">
              <a:spAutoFit/>
            </a:bodyPr>
            <a:lstStyle/>
            <a:p>
              <a:pPr>
                <a:defRPr/>
              </a:pPr>
              <a:r>
                <a:rPr lang="en-US" sz="1459" b="1" dirty="0">
                  <a:solidFill>
                    <a:srgbClr val="EF7E27"/>
                  </a:solidFill>
                  <a:latin typeface="Avenir Next LT Pro" panose="020B0504020202020204" pitchFamily="34" charset="0"/>
                  <a:ea typeface="Noto Sans JP" panose="020B0500000000000000" pitchFamily="34" charset="-128"/>
                </a:rPr>
                <a:t>Económicos</a:t>
              </a:r>
            </a:p>
          </p:txBody>
        </p:sp>
      </p:grpSp>
      <p:grpSp>
        <p:nvGrpSpPr>
          <p:cNvPr id="109" name="Group 108">
            <a:extLst>
              <a:ext uri="{FF2B5EF4-FFF2-40B4-BE49-F238E27FC236}">
                <a16:creationId xmlns:a16="http://schemas.microsoft.com/office/drawing/2014/main" id="{AC010179-4DAC-F36F-F0F7-8B09EC3F0CE3}"/>
              </a:ext>
            </a:extLst>
          </p:cNvPr>
          <p:cNvGrpSpPr/>
          <p:nvPr/>
        </p:nvGrpSpPr>
        <p:grpSpPr>
          <a:xfrm>
            <a:off x="9201026" y="1264022"/>
            <a:ext cx="371099" cy="371101"/>
            <a:chOff x="2656840" y="1325090"/>
            <a:chExt cx="406835" cy="406835"/>
          </a:xfrm>
        </p:grpSpPr>
        <p:sp>
          <p:nvSpPr>
            <p:cNvPr id="110" name="Oval 109">
              <a:extLst>
                <a:ext uri="{FF2B5EF4-FFF2-40B4-BE49-F238E27FC236}">
                  <a16:creationId xmlns:a16="http://schemas.microsoft.com/office/drawing/2014/main" id="{5DC57129-1C8E-E0B9-E045-39F650AC7FE1}"/>
                </a:ext>
              </a:extLst>
            </p:cNvPr>
            <p:cNvSpPr/>
            <p:nvPr/>
          </p:nvSpPr>
          <p:spPr>
            <a:xfrm>
              <a:off x="2656840" y="1325090"/>
              <a:ext cx="406835" cy="406835"/>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111" name="Picture 110">
              <a:extLst>
                <a:ext uri="{FF2B5EF4-FFF2-40B4-BE49-F238E27FC236}">
                  <a16:creationId xmlns:a16="http://schemas.microsoft.com/office/drawing/2014/main" id="{E6744CAC-9E76-9ABE-6290-DE49DE6D413F}"/>
                </a:ext>
              </a:extLst>
            </p:cNvPr>
            <p:cNvPicPr>
              <a:picLocks noChangeAspect="1"/>
            </p:cNvPicPr>
            <p:nvPr/>
          </p:nvPicPr>
          <p:blipFill>
            <a:blip r:embed="rId4"/>
            <a:stretch>
              <a:fillRect/>
            </a:stretch>
          </p:blipFill>
          <p:spPr>
            <a:xfrm>
              <a:off x="2693303" y="1351110"/>
              <a:ext cx="354794" cy="354794"/>
            </a:xfrm>
            <a:prstGeom prst="rect">
              <a:avLst/>
            </a:prstGeom>
          </p:spPr>
        </p:pic>
      </p:grpSp>
      <p:sp>
        <p:nvSpPr>
          <p:cNvPr id="129" name="TextBox 128">
            <a:extLst>
              <a:ext uri="{FF2B5EF4-FFF2-40B4-BE49-F238E27FC236}">
                <a16:creationId xmlns:a16="http://schemas.microsoft.com/office/drawing/2014/main" id="{BA280492-F6DC-3E56-FC07-6CC571DAB3D7}"/>
              </a:ext>
            </a:extLst>
          </p:cNvPr>
          <p:cNvSpPr txBox="1"/>
          <p:nvPr/>
        </p:nvSpPr>
        <p:spPr>
          <a:xfrm>
            <a:off x="9192394" y="5532708"/>
            <a:ext cx="1683700" cy="899542"/>
          </a:xfrm>
          <a:prstGeom prst="rect">
            <a:avLst/>
          </a:prstGeom>
          <a:noFill/>
        </p:spPr>
        <p:txBody>
          <a:bodyPr wrap="square">
            <a:spAutoFit/>
          </a:bodyPr>
          <a:lstStyle/>
          <a:p>
            <a:pPr algn="ctr">
              <a:lnSpc>
                <a:spcPct val="110000"/>
              </a:lnSpc>
              <a:spcBef>
                <a:spcPts val="547"/>
              </a:spcBef>
            </a:pPr>
            <a:r>
              <a:rPr lang="es-ES" sz="1094" b="1" dirty="0">
                <a:solidFill>
                  <a:schemeClr val="accent1"/>
                </a:solidFill>
                <a:latin typeface="Avenir Next LT Pro" panose="020B0504020202020204" pitchFamily="34" charset="0"/>
                <a:ea typeface="Noto Sans JP" panose="020B0500000000000000" pitchFamily="34" charset="-128"/>
              </a:rPr>
              <a:t>Índice GINI </a:t>
            </a:r>
            <a:r>
              <a:rPr lang="es-ES" sz="1094" dirty="0">
                <a:solidFill>
                  <a:schemeClr val="tx1">
                    <a:lumMod val="85000"/>
                    <a:lumOff val="15000"/>
                  </a:schemeClr>
                </a:solidFill>
                <a:latin typeface="Avenir Next LT Pro" panose="020B0504020202020204" pitchFamily="34" charset="0"/>
                <a:ea typeface="Noto Sans JP" panose="020B0500000000000000" pitchFamily="34" charset="-128"/>
              </a:rPr>
              <a:t>medido por el </a:t>
            </a:r>
            <a:r>
              <a:rPr lang="es-ES" sz="1094" dirty="0">
                <a:solidFill>
                  <a:schemeClr val="tx1">
                    <a:lumMod val="85000"/>
                    <a:lumOff val="15000"/>
                  </a:schemeClr>
                </a:solidFill>
                <a:latin typeface="Avenir Next LT Pro Demi" panose="020B0704020202020204" pitchFamily="34" charset="0"/>
                <a:ea typeface="Noto Sans JP" panose="020B0500000000000000" pitchFamily="34" charset="-128"/>
              </a:rPr>
              <a:t>nivel de ingresos totales por trabajo:</a:t>
            </a:r>
          </a:p>
          <a:p>
            <a:pPr algn="ctr">
              <a:lnSpc>
                <a:spcPct val="110000"/>
              </a:lnSpc>
              <a:spcBef>
                <a:spcPts val="547"/>
              </a:spcBef>
            </a:pPr>
            <a:r>
              <a:rPr lang="es-ES" sz="1100" b="1" dirty="0">
                <a:solidFill>
                  <a:schemeClr val="accent1"/>
                </a:solidFill>
                <a:latin typeface="Avenir Next LT Pro" panose="020B0504020202020204" pitchFamily="34" charset="0"/>
                <a:ea typeface="Noto Sans JP" panose="020B0500000000000000" pitchFamily="34" charset="-128"/>
              </a:rPr>
              <a:t>0.510986</a:t>
            </a:r>
          </a:p>
        </p:txBody>
      </p:sp>
      <p:grpSp>
        <p:nvGrpSpPr>
          <p:cNvPr id="130" name="Group 129">
            <a:extLst>
              <a:ext uri="{FF2B5EF4-FFF2-40B4-BE49-F238E27FC236}">
                <a16:creationId xmlns:a16="http://schemas.microsoft.com/office/drawing/2014/main" id="{F5E78829-69AE-1080-A397-F28542BC6045}"/>
              </a:ext>
            </a:extLst>
          </p:cNvPr>
          <p:cNvGrpSpPr/>
          <p:nvPr/>
        </p:nvGrpSpPr>
        <p:grpSpPr>
          <a:xfrm>
            <a:off x="9589988" y="4592012"/>
            <a:ext cx="888512" cy="760191"/>
            <a:chOff x="8324911" y="2588316"/>
            <a:chExt cx="1041739" cy="891288"/>
          </a:xfrm>
        </p:grpSpPr>
        <p:sp>
          <p:nvSpPr>
            <p:cNvPr id="131" name="Freeform: Shape 130">
              <a:extLst>
                <a:ext uri="{FF2B5EF4-FFF2-40B4-BE49-F238E27FC236}">
                  <a16:creationId xmlns:a16="http://schemas.microsoft.com/office/drawing/2014/main" id="{3B4D33A3-EE15-90CD-37E9-6E883C012C9E}"/>
                </a:ext>
              </a:extLst>
            </p:cNvPr>
            <p:cNvSpPr/>
            <p:nvPr/>
          </p:nvSpPr>
          <p:spPr>
            <a:xfrm>
              <a:off x="8324911" y="2815973"/>
              <a:ext cx="325266" cy="400454"/>
            </a:xfrm>
            <a:custGeom>
              <a:avLst/>
              <a:gdLst>
                <a:gd name="connsiteX0" fmla="*/ 141771 w 325266"/>
                <a:gd name="connsiteY0" fmla="*/ 4757 h 400454"/>
                <a:gd name="connsiteX1" fmla="*/ 42982 w 325266"/>
                <a:gd name="connsiteY1" fmla="*/ 286688 h 400454"/>
                <a:gd name="connsiteX2" fmla="*/ 20838 w 325266"/>
                <a:gd name="connsiteY2" fmla="*/ 302804 h 400454"/>
                <a:gd name="connsiteX3" fmla="*/ 16040 w 325266"/>
                <a:gd name="connsiteY3" fmla="*/ 303009 h 400454"/>
                <a:gd name="connsiteX4" fmla="*/ 129 w 325266"/>
                <a:gd name="connsiteY4" fmla="*/ 320273 h 400454"/>
                <a:gd name="connsiteX5" fmla="*/ 211 w 325266"/>
                <a:gd name="connsiteY5" fmla="*/ 338153 h 400454"/>
                <a:gd name="connsiteX6" fmla="*/ 63486 w 325266"/>
                <a:gd name="connsiteY6" fmla="*/ 400116 h 400454"/>
                <a:gd name="connsiteX7" fmla="*/ 261596 w 325266"/>
                <a:gd name="connsiteY7" fmla="*/ 400116 h 400454"/>
                <a:gd name="connsiteX8" fmla="*/ 318926 w 325266"/>
                <a:gd name="connsiteY8" fmla="*/ 362881 h 400454"/>
                <a:gd name="connsiteX9" fmla="*/ 324421 w 325266"/>
                <a:gd name="connsiteY9" fmla="*/ 315680 h 400454"/>
                <a:gd name="connsiteX10" fmla="*/ 312036 w 325266"/>
                <a:gd name="connsiteY10" fmla="*/ 303583 h 400454"/>
                <a:gd name="connsiteX11" fmla="*/ 296289 w 325266"/>
                <a:gd name="connsiteY11" fmla="*/ 303009 h 400454"/>
                <a:gd name="connsiteX12" fmla="*/ 284807 w 325266"/>
                <a:gd name="connsiteY12" fmla="*/ 294725 h 400454"/>
                <a:gd name="connsiteX13" fmla="*/ 209639 w 325266"/>
                <a:gd name="connsiteY13" fmla="*/ 79515 h 400454"/>
                <a:gd name="connsiteX14" fmla="*/ 182697 w 325266"/>
                <a:gd name="connsiteY14" fmla="*/ 2296 h 400454"/>
                <a:gd name="connsiteX15" fmla="*/ 161495 w 325266"/>
                <a:gd name="connsiteY15" fmla="*/ 0 h 400454"/>
                <a:gd name="connsiteX16" fmla="*/ 141730 w 325266"/>
                <a:gd name="connsiteY16" fmla="*/ 4839 h 400454"/>
                <a:gd name="connsiteX17" fmla="*/ 163300 w 325266"/>
                <a:gd name="connsiteY17" fmla="*/ 45355 h 400454"/>
                <a:gd name="connsiteX18" fmla="*/ 186387 w 325266"/>
                <a:gd name="connsiteY18" fmla="*/ 111296 h 400454"/>
                <a:gd name="connsiteX19" fmla="*/ 251098 w 325266"/>
                <a:gd name="connsiteY19" fmla="*/ 295996 h 400454"/>
                <a:gd name="connsiteX20" fmla="*/ 246669 w 325266"/>
                <a:gd name="connsiteY20" fmla="*/ 302968 h 400454"/>
                <a:gd name="connsiteX21" fmla="*/ 78823 w 325266"/>
                <a:gd name="connsiteY21" fmla="*/ 302927 h 400454"/>
                <a:gd name="connsiteX22" fmla="*/ 73984 w 325266"/>
                <a:gd name="connsiteY22" fmla="*/ 296488 h 400454"/>
                <a:gd name="connsiteX23" fmla="*/ 160265 w 325266"/>
                <a:gd name="connsiteY23" fmla="*/ 50235 h 400454"/>
                <a:gd name="connsiteX24" fmla="*/ 163259 w 325266"/>
                <a:gd name="connsiteY24" fmla="*/ 45355 h 40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5266" h="400454">
                  <a:moveTo>
                    <a:pt x="141771" y="4757"/>
                  </a:moveTo>
                  <a:cubicBezTo>
                    <a:pt x="108841" y="98747"/>
                    <a:pt x="75911" y="192697"/>
                    <a:pt x="42982" y="286688"/>
                  </a:cubicBezTo>
                  <a:cubicBezTo>
                    <a:pt x="39237" y="297350"/>
                    <a:pt x="31855" y="302722"/>
                    <a:pt x="20838" y="302804"/>
                  </a:cubicBezTo>
                  <a:cubicBezTo>
                    <a:pt x="19238" y="302804"/>
                    <a:pt x="17639" y="302804"/>
                    <a:pt x="16040" y="303009"/>
                  </a:cubicBezTo>
                  <a:cubicBezTo>
                    <a:pt x="6034" y="304075"/>
                    <a:pt x="416" y="310144"/>
                    <a:pt x="129" y="320273"/>
                  </a:cubicBezTo>
                  <a:cubicBezTo>
                    <a:pt x="-36" y="326219"/>
                    <a:pt x="-77" y="332206"/>
                    <a:pt x="211" y="338153"/>
                  </a:cubicBezTo>
                  <a:cubicBezTo>
                    <a:pt x="1851" y="372476"/>
                    <a:pt x="29203" y="399870"/>
                    <a:pt x="63486" y="400116"/>
                  </a:cubicBezTo>
                  <a:cubicBezTo>
                    <a:pt x="129509" y="400567"/>
                    <a:pt x="195573" y="400567"/>
                    <a:pt x="261596" y="400116"/>
                  </a:cubicBezTo>
                  <a:cubicBezTo>
                    <a:pt x="288087" y="399911"/>
                    <a:pt x="307074" y="386337"/>
                    <a:pt x="318926" y="362881"/>
                  </a:cubicBezTo>
                  <a:cubicBezTo>
                    <a:pt x="326512" y="347913"/>
                    <a:pt x="325733" y="331673"/>
                    <a:pt x="324421" y="315680"/>
                  </a:cubicBezTo>
                  <a:cubicBezTo>
                    <a:pt x="323888" y="309037"/>
                    <a:pt x="318844" y="304567"/>
                    <a:pt x="312036" y="303583"/>
                  </a:cubicBezTo>
                  <a:cubicBezTo>
                    <a:pt x="306869" y="302845"/>
                    <a:pt x="301456" y="302435"/>
                    <a:pt x="296289" y="303009"/>
                  </a:cubicBezTo>
                  <a:cubicBezTo>
                    <a:pt x="289482" y="303747"/>
                    <a:pt x="286898" y="300794"/>
                    <a:pt x="284807" y="294725"/>
                  </a:cubicBezTo>
                  <a:cubicBezTo>
                    <a:pt x="259915" y="222920"/>
                    <a:pt x="234736" y="151238"/>
                    <a:pt x="209639" y="79515"/>
                  </a:cubicBezTo>
                  <a:cubicBezTo>
                    <a:pt x="200740" y="54090"/>
                    <a:pt x="191841" y="28583"/>
                    <a:pt x="182697" y="2296"/>
                  </a:cubicBezTo>
                  <a:cubicBezTo>
                    <a:pt x="177120" y="984"/>
                    <a:pt x="170066" y="0"/>
                    <a:pt x="161495" y="0"/>
                  </a:cubicBezTo>
                  <a:cubicBezTo>
                    <a:pt x="152310" y="0"/>
                    <a:pt x="145789" y="2543"/>
                    <a:pt x="141730" y="4839"/>
                  </a:cubicBezTo>
                  <a:close/>
                  <a:moveTo>
                    <a:pt x="163300" y="45355"/>
                  </a:moveTo>
                  <a:cubicBezTo>
                    <a:pt x="171009" y="67376"/>
                    <a:pt x="178678" y="89316"/>
                    <a:pt x="186387" y="111296"/>
                  </a:cubicBezTo>
                  <a:cubicBezTo>
                    <a:pt x="207917" y="172849"/>
                    <a:pt x="229446" y="234443"/>
                    <a:pt x="251098" y="295996"/>
                  </a:cubicBezTo>
                  <a:cubicBezTo>
                    <a:pt x="252779" y="300794"/>
                    <a:pt x="253272" y="303009"/>
                    <a:pt x="246669" y="302968"/>
                  </a:cubicBezTo>
                  <a:cubicBezTo>
                    <a:pt x="190734" y="302722"/>
                    <a:pt x="134758" y="302804"/>
                    <a:pt x="78823" y="302927"/>
                  </a:cubicBezTo>
                  <a:cubicBezTo>
                    <a:pt x="73615" y="302927"/>
                    <a:pt x="71934" y="302271"/>
                    <a:pt x="73984" y="296488"/>
                  </a:cubicBezTo>
                  <a:cubicBezTo>
                    <a:pt x="102854" y="214431"/>
                    <a:pt x="131518" y="132333"/>
                    <a:pt x="160265" y="50235"/>
                  </a:cubicBezTo>
                  <a:cubicBezTo>
                    <a:pt x="160839" y="48595"/>
                    <a:pt x="160798" y="46503"/>
                    <a:pt x="163259" y="45355"/>
                  </a:cubicBezTo>
                  <a:close/>
                </a:path>
              </a:pathLst>
            </a:custGeom>
            <a:solidFill>
              <a:srgbClr val="A1D3D0"/>
            </a:solidFill>
            <a:ln w="0" cap="flat">
              <a:noFill/>
              <a:prstDash val="solid"/>
              <a:miter/>
            </a:ln>
          </p:spPr>
          <p:txBody>
            <a:bodyPr rtlCol="0" anchor="ctr"/>
            <a:lstStyle/>
            <a:p>
              <a:endParaRPr lang="en-US" sz="1641"/>
            </a:p>
          </p:txBody>
        </p:sp>
        <p:sp>
          <p:nvSpPr>
            <p:cNvPr id="132" name="Freeform: Shape 131">
              <a:extLst>
                <a:ext uri="{FF2B5EF4-FFF2-40B4-BE49-F238E27FC236}">
                  <a16:creationId xmlns:a16="http://schemas.microsoft.com/office/drawing/2014/main" id="{EBA397CD-4AF7-E1E6-BF9A-E7DD2D485FD2}"/>
                </a:ext>
              </a:extLst>
            </p:cNvPr>
            <p:cNvSpPr/>
            <p:nvPr/>
          </p:nvSpPr>
          <p:spPr>
            <a:xfrm>
              <a:off x="8666160" y="2924832"/>
              <a:ext cx="357549" cy="554772"/>
            </a:xfrm>
            <a:custGeom>
              <a:avLst/>
              <a:gdLst>
                <a:gd name="connsiteX0" fmla="*/ 291020 w 357549"/>
                <a:gd name="connsiteY0" fmla="*/ 473658 h 554772"/>
                <a:gd name="connsiteX1" fmla="*/ 220158 w 357549"/>
                <a:gd name="connsiteY1" fmla="*/ 473658 h 554772"/>
                <a:gd name="connsiteX2" fmla="*/ 211465 w 357549"/>
                <a:gd name="connsiteY2" fmla="*/ 464677 h 554772"/>
                <a:gd name="connsiteX3" fmla="*/ 211465 w 357549"/>
                <a:gd name="connsiteY3" fmla="*/ 10021 h 554772"/>
                <a:gd name="connsiteX4" fmla="*/ 211465 w 357549"/>
                <a:gd name="connsiteY4" fmla="*/ 4526 h 554772"/>
                <a:gd name="connsiteX5" fmla="*/ 206257 w 357549"/>
                <a:gd name="connsiteY5" fmla="*/ 179 h 554772"/>
                <a:gd name="connsiteX6" fmla="*/ 153520 w 357549"/>
                <a:gd name="connsiteY6" fmla="*/ 343 h 554772"/>
                <a:gd name="connsiteX7" fmla="*/ 146098 w 357549"/>
                <a:gd name="connsiteY7" fmla="*/ 7191 h 554772"/>
                <a:gd name="connsiteX8" fmla="*/ 146221 w 357549"/>
                <a:gd name="connsiteY8" fmla="*/ 236221 h 554772"/>
                <a:gd name="connsiteX9" fmla="*/ 146385 w 357549"/>
                <a:gd name="connsiteY9" fmla="*/ 465251 h 554772"/>
                <a:gd name="connsiteX10" fmla="*/ 137568 w 357549"/>
                <a:gd name="connsiteY10" fmla="*/ 473781 h 554772"/>
                <a:gd name="connsiteX11" fmla="*/ 66706 w 357549"/>
                <a:gd name="connsiteY11" fmla="*/ 473617 h 554772"/>
                <a:gd name="connsiteX12" fmla="*/ 355 w 357549"/>
                <a:gd name="connsiteY12" fmla="*/ 531684 h 554772"/>
                <a:gd name="connsiteX13" fmla="*/ 20531 w 357549"/>
                <a:gd name="connsiteY13" fmla="*/ 554772 h 554772"/>
                <a:gd name="connsiteX14" fmla="*/ 336949 w 357549"/>
                <a:gd name="connsiteY14" fmla="*/ 554772 h 554772"/>
                <a:gd name="connsiteX15" fmla="*/ 357208 w 357549"/>
                <a:gd name="connsiteY15" fmla="*/ 531767 h 554772"/>
                <a:gd name="connsiteX16" fmla="*/ 290938 w 357549"/>
                <a:gd name="connsiteY16" fmla="*/ 473617 h 5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7549" h="554772">
                  <a:moveTo>
                    <a:pt x="291020" y="473658"/>
                  </a:moveTo>
                  <a:cubicBezTo>
                    <a:pt x="267400" y="473576"/>
                    <a:pt x="243779" y="473658"/>
                    <a:pt x="220158" y="473658"/>
                  </a:cubicBezTo>
                  <a:cubicBezTo>
                    <a:pt x="214364" y="473658"/>
                    <a:pt x="211465" y="470664"/>
                    <a:pt x="211465" y="464677"/>
                  </a:cubicBezTo>
                  <a:lnTo>
                    <a:pt x="211465" y="10021"/>
                  </a:lnTo>
                  <a:cubicBezTo>
                    <a:pt x="211465" y="8175"/>
                    <a:pt x="211301" y="6330"/>
                    <a:pt x="211465" y="4526"/>
                  </a:cubicBezTo>
                  <a:cubicBezTo>
                    <a:pt x="211875" y="425"/>
                    <a:pt x="210275" y="-436"/>
                    <a:pt x="206257" y="179"/>
                  </a:cubicBezTo>
                  <a:cubicBezTo>
                    <a:pt x="188705" y="2844"/>
                    <a:pt x="171072" y="3254"/>
                    <a:pt x="153520" y="343"/>
                  </a:cubicBezTo>
                  <a:cubicBezTo>
                    <a:pt x="146959" y="-765"/>
                    <a:pt x="146098" y="1327"/>
                    <a:pt x="146098" y="7191"/>
                  </a:cubicBezTo>
                  <a:cubicBezTo>
                    <a:pt x="146262" y="83548"/>
                    <a:pt x="146221" y="159905"/>
                    <a:pt x="146221" y="236221"/>
                  </a:cubicBezTo>
                  <a:cubicBezTo>
                    <a:pt x="146221" y="312537"/>
                    <a:pt x="146098" y="388935"/>
                    <a:pt x="146385" y="465251"/>
                  </a:cubicBezTo>
                  <a:cubicBezTo>
                    <a:pt x="146385" y="472428"/>
                    <a:pt x="144334" y="473904"/>
                    <a:pt x="137568" y="473781"/>
                  </a:cubicBezTo>
                  <a:cubicBezTo>
                    <a:pt x="113947" y="473371"/>
                    <a:pt x="90327" y="473535"/>
                    <a:pt x="66706" y="473617"/>
                  </a:cubicBezTo>
                  <a:cubicBezTo>
                    <a:pt x="31480" y="473740"/>
                    <a:pt x="5030" y="496951"/>
                    <a:pt x="355" y="531684"/>
                  </a:cubicBezTo>
                  <a:cubicBezTo>
                    <a:pt x="-1696" y="546899"/>
                    <a:pt x="5153" y="554772"/>
                    <a:pt x="20531" y="554772"/>
                  </a:cubicBezTo>
                  <a:cubicBezTo>
                    <a:pt x="126004" y="554772"/>
                    <a:pt x="231477" y="554772"/>
                    <a:pt x="336949" y="554772"/>
                  </a:cubicBezTo>
                  <a:cubicBezTo>
                    <a:pt x="352369" y="554772"/>
                    <a:pt x="359217" y="546940"/>
                    <a:pt x="357208" y="531767"/>
                  </a:cubicBezTo>
                  <a:cubicBezTo>
                    <a:pt x="352574" y="497033"/>
                    <a:pt x="326123" y="473740"/>
                    <a:pt x="290938" y="473617"/>
                  </a:cubicBezTo>
                  <a:close/>
                </a:path>
              </a:pathLst>
            </a:custGeom>
            <a:solidFill>
              <a:srgbClr val="A1D3D0"/>
            </a:solidFill>
            <a:ln w="0" cap="flat">
              <a:noFill/>
              <a:prstDash val="solid"/>
              <a:miter/>
            </a:ln>
          </p:spPr>
          <p:txBody>
            <a:bodyPr rtlCol="0" anchor="ctr"/>
            <a:lstStyle/>
            <a:p>
              <a:endParaRPr lang="en-US" sz="1641"/>
            </a:p>
          </p:txBody>
        </p:sp>
        <p:sp>
          <p:nvSpPr>
            <p:cNvPr id="133" name="Freeform: Shape 132">
              <a:extLst>
                <a:ext uri="{FF2B5EF4-FFF2-40B4-BE49-F238E27FC236}">
                  <a16:creationId xmlns:a16="http://schemas.microsoft.com/office/drawing/2014/main" id="{15D8E3CE-44B1-4E6E-7465-E7CF5E97D5F6}"/>
                </a:ext>
              </a:extLst>
            </p:cNvPr>
            <p:cNvSpPr/>
            <p:nvPr/>
          </p:nvSpPr>
          <p:spPr>
            <a:xfrm>
              <a:off x="8703827" y="2588316"/>
              <a:ext cx="292184" cy="292676"/>
            </a:xfrm>
            <a:custGeom>
              <a:avLst/>
              <a:gdLst>
                <a:gd name="connsiteX0" fmla="*/ 145620 w 292184"/>
                <a:gd name="connsiteY0" fmla="*/ 292675 h 292676"/>
                <a:gd name="connsiteX1" fmla="*/ 292183 w 292184"/>
                <a:gd name="connsiteY1" fmla="*/ 146973 h 292676"/>
                <a:gd name="connsiteX2" fmla="*/ 146235 w 292184"/>
                <a:gd name="connsiteY2" fmla="*/ 0 h 292676"/>
                <a:gd name="connsiteX3" fmla="*/ 0 w 292184"/>
                <a:gd name="connsiteY3" fmla="*/ 145989 h 292676"/>
                <a:gd name="connsiteX4" fmla="*/ 145620 w 292184"/>
                <a:gd name="connsiteY4" fmla="*/ 292634 h 292676"/>
                <a:gd name="connsiteX5" fmla="*/ 146276 w 292184"/>
                <a:gd name="connsiteY5" fmla="*/ 162597 h 292676"/>
                <a:gd name="connsiteX6" fmla="*/ 127535 w 292184"/>
                <a:gd name="connsiteY6" fmla="*/ 158824 h 292676"/>
                <a:gd name="connsiteX7" fmla="*/ 97681 w 292184"/>
                <a:gd name="connsiteY7" fmla="*/ 116258 h 292676"/>
                <a:gd name="connsiteX8" fmla="*/ 123763 w 292184"/>
                <a:gd name="connsiteY8" fmla="*/ 70657 h 292676"/>
                <a:gd name="connsiteX9" fmla="*/ 130324 w 292184"/>
                <a:gd name="connsiteY9" fmla="*/ 62455 h 292676"/>
                <a:gd name="connsiteX10" fmla="*/ 146071 w 292184"/>
                <a:gd name="connsiteY10" fmla="*/ 49046 h 292676"/>
                <a:gd name="connsiteX11" fmla="*/ 161859 w 292184"/>
                <a:gd name="connsiteY11" fmla="*/ 62373 h 292676"/>
                <a:gd name="connsiteX12" fmla="*/ 168379 w 292184"/>
                <a:gd name="connsiteY12" fmla="*/ 70616 h 292676"/>
                <a:gd name="connsiteX13" fmla="*/ 194584 w 292184"/>
                <a:gd name="connsiteY13" fmla="*/ 109369 h 292676"/>
                <a:gd name="connsiteX14" fmla="*/ 179534 w 292184"/>
                <a:gd name="connsiteY14" fmla="*/ 129996 h 292676"/>
                <a:gd name="connsiteX15" fmla="*/ 162433 w 292184"/>
                <a:gd name="connsiteY15" fmla="*/ 114044 h 292676"/>
                <a:gd name="connsiteX16" fmla="*/ 146973 w 292184"/>
                <a:gd name="connsiteY16" fmla="*/ 97640 h 292676"/>
                <a:gd name="connsiteX17" fmla="*/ 130324 w 292184"/>
                <a:gd name="connsiteY17" fmla="*/ 110271 h 292676"/>
                <a:gd name="connsiteX18" fmla="*/ 143201 w 292184"/>
                <a:gd name="connsiteY18" fmla="*/ 129627 h 292676"/>
                <a:gd name="connsiteX19" fmla="*/ 157430 w 292184"/>
                <a:gd name="connsiteY19" fmla="*/ 131636 h 292676"/>
                <a:gd name="connsiteX20" fmla="*/ 194256 w 292184"/>
                <a:gd name="connsiteY20" fmla="*/ 172275 h 292676"/>
                <a:gd name="connsiteX21" fmla="*/ 167764 w 292184"/>
                <a:gd name="connsiteY21" fmla="*/ 222264 h 292676"/>
                <a:gd name="connsiteX22" fmla="*/ 161859 w 292184"/>
                <a:gd name="connsiteY22" fmla="*/ 230219 h 292676"/>
                <a:gd name="connsiteX23" fmla="*/ 146030 w 292184"/>
                <a:gd name="connsiteY23" fmla="*/ 243629 h 292676"/>
                <a:gd name="connsiteX24" fmla="*/ 130242 w 292184"/>
                <a:gd name="connsiteY24" fmla="*/ 230260 h 292676"/>
                <a:gd name="connsiteX25" fmla="*/ 123722 w 292184"/>
                <a:gd name="connsiteY25" fmla="*/ 222018 h 292676"/>
                <a:gd name="connsiteX26" fmla="*/ 97517 w 292184"/>
                <a:gd name="connsiteY26" fmla="*/ 181256 h 292676"/>
                <a:gd name="connsiteX27" fmla="*/ 112526 w 292184"/>
                <a:gd name="connsiteY27" fmla="*/ 162638 h 292676"/>
                <a:gd name="connsiteX28" fmla="*/ 129627 w 292184"/>
                <a:gd name="connsiteY28" fmla="*/ 178590 h 292676"/>
                <a:gd name="connsiteX29" fmla="*/ 145743 w 292184"/>
                <a:gd name="connsiteY29" fmla="*/ 195076 h 292676"/>
                <a:gd name="connsiteX30" fmla="*/ 161900 w 292184"/>
                <a:gd name="connsiteY30" fmla="*/ 181748 h 292676"/>
                <a:gd name="connsiteX31" fmla="*/ 146194 w 292184"/>
                <a:gd name="connsiteY31" fmla="*/ 162597 h 29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184" h="292676">
                  <a:moveTo>
                    <a:pt x="145620" y="292675"/>
                  </a:moveTo>
                  <a:cubicBezTo>
                    <a:pt x="226037" y="293085"/>
                    <a:pt x="291855" y="227636"/>
                    <a:pt x="292183" y="146973"/>
                  </a:cubicBezTo>
                  <a:cubicBezTo>
                    <a:pt x="292552" y="65941"/>
                    <a:pt x="227144" y="82"/>
                    <a:pt x="146235" y="0"/>
                  </a:cubicBezTo>
                  <a:cubicBezTo>
                    <a:pt x="65654" y="-82"/>
                    <a:pt x="164" y="65326"/>
                    <a:pt x="0" y="145989"/>
                  </a:cubicBezTo>
                  <a:cubicBezTo>
                    <a:pt x="-123" y="226734"/>
                    <a:pt x="64916" y="292224"/>
                    <a:pt x="145620" y="292634"/>
                  </a:cubicBezTo>
                  <a:close/>
                  <a:moveTo>
                    <a:pt x="146276" y="162597"/>
                  </a:moveTo>
                  <a:cubicBezTo>
                    <a:pt x="139838" y="162064"/>
                    <a:pt x="133441" y="161531"/>
                    <a:pt x="127535" y="158824"/>
                  </a:cubicBezTo>
                  <a:cubicBezTo>
                    <a:pt x="109328" y="150500"/>
                    <a:pt x="98666" y="136516"/>
                    <a:pt x="97681" y="116258"/>
                  </a:cubicBezTo>
                  <a:cubicBezTo>
                    <a:pt x="96656" y="95713"/>
                    <a:pt x="105924" y="80540"/>
                    <a:pt x="123763" y="70657"/>
                  </a:cubicBezTo>
                  <a:cubicBezTo>
                    <a:pt x="127330" y="68689"/>
                    <a:pt x="129750" y="67130"/>
                    <a:pt x="130324" y="62455"/>
                  </a:cubicBezTo>
                  <a:cubicBezTo>
                    <a:pt x="131390" y="54090"/>
                    <a:pt x="137992" y="49046"/>
                    <a:pt x="146071" y="49046"/>
                  </a:cubicBezTo>
                  <a:cubicBezTo>
                    <a:pt x="154150" y="49046"/>
                    <a:pt x="160752" y="54008"/>
                    <a:pt x="161859" y="62373"/>
                  </a:cubicBezTo>
                  <a:cubicBezTo>
                    <a:pt x="162474" y="66966"/>
                    <a:pt x="164771" y="68689"/>
                    <a:pt x="168379" y="70616"/>
                  </a:cubicBezTo>
                  <a:cubicBezTo>
                    <a:pt x="184824" y="79433"/>
                    <a:pt x="193517" y="93416"/>
                    <a:pt x="194584" y="109369"/>
                  </a:cubicBezTo>
                  <a:cubicBezTo>
                    <a:pt x="194789" y="122122"/>
                    <a:pt x="188720" y="129340"/>
                    <a:pt x="179534" y="129996"/>
                  </a:cubicBezTo>
                  <a:cubicBezTo>
                    <a:pt x="170635" y="130652"/>
                    <a:pt x="163746" y="124214"/>
                    <a:pt x="162433" y="114044"/>
                  </a:cubicBezTo>
                  <a:cubicBezTo>
                    <a:pt x="161203" y="104243"/>
                    <a:pt x="155421" y="98132"/>
                    <a:pt x="146973" y="97640"/>
                  </a:cubicBezTo>
                  <a:cubicBezTo>
                    <a:pt x="139264" y="97189"/>
                    <a:pt x="132292" y="102438"/>
                    <a:pt x="130324" y="110271"/>
                  </a:cubicBezTo>
                  <a:cubicBezTo>
                    <a:pt x="128110" y="119088"/>
                    <a:pt x="133769" y="127781"/>
                    <a:pt x="143201" y="129627"/>
                  </a:cubicBezTo>
                  <a:cubicBezTo>
                    <a:pt x="147916" y="130529"/>
                    <a:pt x="152796" y="130529"/>
                    <a:pt x="157430" y="131636"/>
                  </a:cubicBezTo>
                  <a:cubicBezTo>
                    <a:pt x="177196" y="136393"/>
                    <a:pt x="192205" y="153124"/>
                    <a:pt x="194256" y="172275"/>
                  </a:cubicBezTo>
                  <a:cubicBezTo>
                    <a:pt x="196593" y="193886"/>
                    <a:pt x="186628" y="213078"/>
                    <a:pt x="167764" y="222264"/>
                  </a:cubicBezTo>
                  <a:cubicBezTo>
                    <a:pt x="163992" y="224109"/>
                    <a:pt x="162515" y="226160"/>
                    <a:pt x="161859" y="230219"/>
                  </a:cubicBezTo>
                  <a:cubicBezTo>
                    <a:pt x="160506" y="238585"/>
                    <a:pt x="154109" y="243629"/>
                    <a:pt x="146030" y="243629"/>
                  </a:cubicBezTo>
                  <a:cubicBezTo>
                    <a:pt x="137992" y="243629"/>
                    <a:pt x="131349" y="238585"/>
                    <a:pt x="130242" y="230260"/>
                  </a:cubicBezTo>
                  <a:cubicBezTo>
                    <a:pt x="129627" y="225627"/>
                    <a:pt x="127289" y="223945"/>
                    <a:pt x="123722" y="222018"/>
                  </a:cubicBezTo>
                  <a:cubicBezTo>
                    <a:pt x="107605" y="213283"/>
                    <a:pt x="98502" y="199750"/>
                    <a:pt x="97517" y="181256"/>
                  </a:cubicBezTo>
                  <a:cubicBezTo>
                    <a:pt x="96943" y="170717"/>
                    <a:pt x="103095" y="163335"/>
                    <a:pt x="112526" y="162638"/>
                  </a:cubicBezTo>
                  <a:cubicBezTo>
                    <a:pt x="121384" y="161982"/>
                    <a:pt x="128356" y="168502"/>
                    <a:pt x="129627" y="178590"/>
                  </a:cubicBezTo>
                  <a:cubicBezTo>
                    <a:pt x="130898" y="188555"/>
                    <a:pt x="137131" y="194953"/>
                    <a:pt x="145743" y="195076"/>
                  </a:cubicBezTo>
                  <a:cubicBezTo>
                    <a:pt x="153412" y="195199"/>
                    <a:pt x="160219" y="189580"/>
                    <a:pt x="161900" y="181748"/>
                  </a:cubicBezTo>
                  <a:cubicBezTo>
                    <a:pt x="163910" y="172234"/>
                    <a:pt x="156979" y="163458"/>
                    <a:pt x="146194" y="162597"/>
                  </a:cubicBezTo>
                  <a:close/>
                </a:path>
              </a:pathLst>
            </a:custGeom>
            <a:solidFill>
              <a:srgbClr val="A1D3D0"/>
            </a:solidFill>
            <a:ln w="0" cap="flat">
              <a:noFill/>
              <a:prstDash val="solid"/>
              <a:miter/>
            </a:ln>
          </p:spPr>
          <p:txBody>
            <a:bodyPr rtlCol="0" anchor="ctr"/>
            <a:lstStyle/>
            <a:p>
              <a:endParaRPr lang="en-US" sz="1641"/>
            </a:p>
          </p:txBody>
        </p:sp>
        <p:sp>
          <p:nvSpPr>
            <p:cNvPr id="134" name="Freeform: Shape 133">
              <a:extLst>
                <a:ext uri="{FF2B5EF4-FFF2-40B4-BE49-F238E27FC236}">
                  <a16:creationId xmlns:a16="http://schemas.microsoft.com/office/drawing/2014/main" id="{D435CF5A-121F-27DD-6D64-2E22668F9886}"/>
                </a:ext>
              </a:extLst>
            </p:cNvPr>
            <p:cNvSpPr/>
            <p:nvPr/>
          </p:nvSpPr>
          <p:spPr>
            <a:xfrm>
              <a:off x="9041384" y="2755371"/>
              <a:ext cx="325266" cy="400566"/>
            </a:xfrm>
            <a:custGeom>
              <a:avLst/>
              <a:gdLst>
                <a:gd name="connsiteX0" fmla="*/ 163771 w 325266"/>
                <a:gd name="connsiteY0" fmla="*/ 82 h 400566"/>
                <a:gd name="connsiteX1" fmla="*/ 142570 w 325266"/>
                <a:gd name="connsiteY1" fmla="*/ 2378 h 400566"/>
                <a:gd name="connsiteX2" fmla="*/ 115628 w 325266"/>
                <a:gd name="connsiteY2" fmla="*/ 79597 h 400566"/>
                <a:gd name="connsiteX3" fmla="*/ 40460 w 325266"/>
                <a:gd name="connsiteY3" fmla="*/ 294807 h 400566"/>
                <a:gd name="connsiteX4" fmla="*/ 28978 w 325266"/>
                <a:gd name="connsiteY4" fmla="*/ 303091 h 400566"/>
                <a:gd name="connsiteX5" fmla="*/ 13231 w 325266"/>
                <a:gd name="connsiteY5" fmla="*/ 303665 h 400566"/>
                <a:gd name="connsiteX6" fmla="*/ 846 w 325266"/>
                <a:gd name="connsiteY6" fmla="*/ 315762 h 400566"/>
                <a:gd name="connsiteX7" fmla="*/ 6341 w 325266"/>
                <a:gd name="connsiteY7" fmla="*/ 362963 h 400566"/>
                <a:gd name="connsiteX8" fmla="*/ 63671 w 325266"/>
                <a:gd name="connsiteY8" fmla="*/ 400198 h 400566"/>
                <a:gd name="connsiteX9" fmla="*/ 261781 w 325266"/>
                <a:gd name="connsiteY9" fmla="*/ 400198 h 400566"/>
                <a:gd name="connsiteX10" fmla="*/ 325056 w 325266"/>
                <a:gd name="connsiteY10" fmla="*/ 338235 h 400566"/>
                <a:gd name="connsiteX11" fmla="*/ 325138 w 325266"/>
                <a:gd name="connsiteY11" fmla="*/ 320355 h 400566"/>
                <a:gd name="connsiteX12" fmla="*/ 309227 w 325266"/>
                <a:gd name="connsiteY12" fmla="*/ 303091 h 400566"/>
                <a:gd name="connsiteX13" fmla="*/ 304429 w 325266"/>
                <a:gd name="connsiteY13" fmla="*/ 302886 h 400566"/>
                <a:gd name="connsiteX14" fmla="*/ 282285 w 325266"/>
                <a:gd name="connsiteY14" fmla="*/ 286770 h 400566"/>
                <a:gd name="connsiteX15" fmla="*/ 183496 w 325266"/>
                <a:gd name="connsiteY15" fmla="*/ 4839 h 400566"/>
                <a:gd name="connsiteX16" fmla="*/ 163730 w 325266"/>
                <a:gd name="connsiteY16" fmla="*/ 0 h 400566"/>
                <a:gd name="connsiteX17" fmla="*/ 165002 w 325266"/>
                <a:gd name="connsiteY17" fmla="*/ 50358 h 400566"/>
                <a:gd name="connsiteX18" fmla="*/ 251283 w 325266"/>
                <a:gd name="connsiteY18" fmla="*/ 296611 h 400566"/>
                <a:gd name="connsiteX19" fmla="*/ 246444 w 325266"/>
                <a:gd name="connsiteY19" fmla="*/ 303050 h 400566"/>
                <a:gd name="connsiteX20" fmla="*/ 78598 w 325266"/>
                <a:gd name="connsiteY20" fmla="*/ 303091 h 400566"/>
                <a:gd name="connsiteX21" fmla="*/ 74169 w 325266"/>
                <a:gd name="connsiteY21" fmla="*/ 296119 h 400566"/>
                <a:gd name="connsiteX22" fmla="*/ 138880 w 325266"/>
                <a:gd name="connsiteY22" fmla="*/ 111419 h 400566"/>
                <a:gd name="connsiteX23" fmla="*/ 161967 w 325266"/>
                <a:gd name="connsiteY23" fmla="*/ 45478 h 400566"/>
                <a:gd name="connsiteX24" fmla="*/ 164961 w 325266"/>
                <a:gd name="connsiteY24" fmla="*/ 50358 h 40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5266" h="400566">
                  <a:moveTo>
                    <a:pt x="163771" y="82"/>
                  </a:moveTo>
                  <a:cubicBezTo>
                    <a:pt x="155201" y="82"/>
                    <a:pt x="148188" y="1066"/>
                    <a:pt x="142570" y="2378"/>
                  </a:cubicBezTo>
                  <a:cubicBezTo>
                    <a:pt x="133384" y="28624"/>
                    <a:pt x="124527" y="54131"/>
                    <a:pt x="115628" y="79597"/>
                  </a:cubicBezTo>
                  <a:cubicBezTo>
                    <a:pt x="90531" y="151320"/>
                    <a:pt x="65352" y="223043"/>
                    <a:pt x="40460" y="294807"/>
                  </a:cubicBezTo>
                  <a:cubicBezTo>
                    <a:pt x="38369" y="300876"/>
                    <a:pt x="35785" y="303829"/>
                    <a:pt x="28978" y="303091"/>
                  </a:cubicBezTo>
                  <a:cubicBezTo>
                    <a:pt x="23811" y="302517"/>
                    <a:pt x="18398" y="302927"/>
                    <a:pt x="13231" y="303665"/>
                  </a:cubicBezTo>
                  <a:cubicBezTo>
                    <a:pt x="6423" y="304649"/>
                    <a:pt x="1420" y="309160"/>
                    <a:pt x="846" y="315762"/>
                  </a:cubicBezTo>
                  <a:cubicBezTo>
                    <a:pt x="-466" y="331755"/>
                    <a:pt x="-1245" y="347954"/>
                    <a:pt x="6341" y="362963"/>
                  </a:cubicBezTo>
                  <a:cubicBezTo>
                    <a:pt x="18234" y="386419"/>
                    <a:pt x="37179" y="399993"/>
                    <a:pt x="63671" y="400198"/>
                  </a:cubicBezTo>
                  <a:cubicBezTo>
                    <a:pt x="129694" y="400690"/>
                    <a:pt x="195758" y="400690"/>
                    <a:pt x="261781" y="400198"/>
                  </a:cubicBezTo>
                  <a:cubicBezTo>
                    <a:pt x="296064" y="399952"/>
                    <a:pt x="323375" y="372558"/>
                    <a:pt x="325056" y="338235"/>
                  </a:cubicBezTo>
                  <a:cubicBezTo>
                    <a:pt x="325343" y="332289"/>
                    <a:pt x="325302" y="326301"/>
                    <a:pt x="325138" y="320355"/>
                  </a:cubicBezTo>
                  <a:cubicBezTo>
                    <a:pt x="324851" y="310226"/>
                    <a:pt x="319192" y="304157"/>
                    <a:pt x="309227" y="303091"/>
                  </a:cubicBezTo>
                  <a:cubicBezTo>
                    <a:pt x="307628" y="302927"/>
                    <a:pt x="306029" y="302927"/>
                    <a:pt x="304429" y="302886"/>
                  </a:cubicBezTo>
                  <a:cubicBezTo>
                    <a:pt x="293410" y="302775"/>
                    <a:pt x="286029" y="297403"/>
                    <a:pt x="282285" y="286770"/>
                  </a:cubicBezTo>
                  <a:cubicBezTo>
                    <a:pt x="249355" y="192779"/>
                    <a:pt x="216426" y="98829"/>
                    <a:pt x="183496" y="4839"/>
                  </a:cubicBezTo>
                  <a:cubicBezTo>
                    <a:pt x="179437" y="2584"/>
                    <a:pt x="172916" y="0"/>
                    <a:pt x="163730" y="0"/>
                  </a:cubicBezTo>
                  <a:close/>
                  <a:moveTo>
                    <a:pt x="165002" y="50358"/>
                  </a:moveTo>
                  <a:cubicBezTo>
                    <a:pt x="193748" y="132456"/>
                    <a:pt x="222413" y="214554"/>
                    <a:pt x="251283" y="296611"/>
                  </a:cubicBezTo>
                  <a:cubicBezTo>
                    <a:pt x="253333" y="302394"/>
                    <a:pt x="251611" y="303050"/>
                    <a:pt x="246444" y="303050"/>
                  </a:cubicBezTo>
                  <a:cubicBezTo>
                    <a:pt x="190509" y="302927"/>
                    <a:pt x="134533" y="302886"/>
                    <a:pt x="78598" y="303091"/>
                  </a:cubicBezTo>
                  <a:cubicBezTo>
                    <a:pt x="72036" y="303091"/>
                    <a:pt x="72487" y="300917"/>
                    <a:pt x="74169" y="296119"/>
                  </a:cubicBezTo>
                  <a:cubicBezTo>
                    <a:pt x="95821" y="234566"/>
                    <a:pt x="117350" y="173013"/>
                    <a:pt x="138880" y="111419"/>
                  </a:cubicBezTo>
                  <a:cubicBezTo>
                    <a:pt x="146548" y="89439"/>
                    <a:pt x="154258" y="67499"/>
                    <a:pt x="161967" y="45478"/>
                  </a:cubicBezTo>
                  <a:cubicBezTo>
                    <a:pt x="164428" y="46585"/>
                    <a:pt x="164387" y="48718"/>
                    <a:pt x="164961" y="50358"/>
                  </a:cubicBezTo>
                  <a:close/>
                </a:path>
              </a:pathLst>
            </a:custGeom>
            <a:solidFill>
              <a:srgbClr val="A1D3D0"/>
            </a:solidFill>
            <a:ln w="0" cap="flat">
              <a:noFill/>
              <a:prstDash val="solid"/>
              <a:miter/>
            </a:ln>
          </p:spPr>
          <p:txBody>
            <a:bodyPr rtlCol="0" anchor="ctr"/>
            <a:lstStyle/>
            <a:p>
              <a:endParaRPr lang="en-US" sz="1641"/>
            </a:p>
          </p:txBody>
        </p:sp>
        <p:grpSp>
          <p:nvGrpSpPr>
            <p:cNvPr id="135" name="Group 134">
              <a:extLst>
                <a:ext uri="{FF2B5EF4-FFF2-40B4-BE49-F238E27FC236}">
                  <a16:creationId xmlns:a16="http://schemas.microsoft.com/office/drawing/2014/main" id="{EE7BD785-F27E-6F91-5405-2EC0C80FCFE3}"/>
                </a:ext>
              </a:extLst>
            </p:cNvPr>
            <p:cNvGrpSpPr/>
            <p:nvPr/>
          </p:nvGrpSpPr>
          <p:grpSpPr>
            <a:xfrm rot="21283867">
              <a:off x="8406270" y="2711770"/>
              <a:ext cx="879065" cy="65053"/>
              <a:chOff x="8399114" y="2151575"/>
              <a:chExt cx="879065" cy="65053"/>
            </a:xfrm>
          </p:grpSpPr>
          <p:sp>
            <p:nvSpPr>
              <p:cNvPr id="136" name="Freeform: Shape 135">
                <a:extLst>
                  <a:ext uri="{FF2B5EF4-FFF2-40B4-BE49-F238E27FC236}">
                    <a16:creationId xmlns:a16="http://schemas.microsoft.com/office/drawing/2014/main" id="{846B84D7-51CA-7C68-0E96-72AE641C2833}"/>
                  </a:ext>
                </a:extLst>
              </p:cNvPr>
              <p:cNvSpPr/>
              <p:nvPr/>
            </p:nvSpPr>
            <p:spPr>
              <a:xfrm>
                <a:off x="8399114" y="2151575"/>
                <a:ext cx="262413" cy="65053"/>
              </a:xfrm>
              <a:custGeom>
                <a:avLst/>
                <a:gdLst>
                  <a:gd name="connsiteX0" fmla="*/ 256349 w 262413"/>
                  <a:gd name="connsiteY0" fmla="*/ 65039 h 65053"/>
                  <a:gd name="connsiteX1" fmla="*/ 262131 w 262413"/>
                  <a:gd name="connsiteY1" fmla="*/ 58724 h 65053"/>
                  <a:gd name="connsiteX2" fmla="*/ 262131 w 262413"/>
                  <a:gd name="connsiteY2" fmla="*/ 6028 h 65053"/>
                  <a:gd name="connsiteX3" fmla="*/ 257375 w 262413"/>
                  <a:gd name="connsiteY3" fmla="*/ 0 h 65053"/>
                  <a:gd name="connsiteX4" fmla="*/ 17272 w 262413"/>
                  <a:gd name="connsiteY4" fmla="*/ 123 h 65053"/>
                  <a:gd name="connsiteX5" fmla="*/ 49 w 262413"/>
                  <a:gd name="connsiteY5" fmla="*/ 18659 h 65053"/>
                  <a:gd name="connsiteX6" fmla="*/ 9809 w 262413"/>
                  <a:gd name="connsiteY6" fmla="*/ 45355 h 65053"/>
                  <a:gd name="connsiteX7" fmla="*/ 55820 w 262413"/>
                  <a:gd name="connsiteY7" fmla="*/ 64957 h 65053"/>
                  <a:gd name="connsiteX8" fmla="*/ 57870 w 262413"/>
                  <a:gd name="connsiteY8" fmla="*/ 64875 h 65053"/>
                  <a:gd name="connsiteX9" fmla="*/ 57870 w 262413"/>
                  <a:gd name="connsiteY9" fmla="*/ 64875 h 65053"/>
                  <a:gd name="connsiteX10" fmla="*/ 58321 w 262413"/>
                  <a:gd name="connsiteY10" fmla="*/ 64875 h 65053"/>
                  <a:gd name="connsiteX11" fmla="*/ 58854 w 262413"/>
                  <a:gd name="connsiteY11" fmla="*/ 64875 h 65053"/>
                  <a:gd name="connsiteX12" fmla="*/ 114789 w 262413"/>
                  <a:gd name="connsiteY12" fmla="*/ 64875 h 65053"/>
                  <a:gd name="connsiteX13" fmla="*/ 124877 w 262413"/>
                  <a:gd name="connsiteY13" fmla="*/ 64875 h 65053"/>
                  <a:gd name="connsiteX14" fmla="*/ 256267 w 262413"/>
                  <a:gd name="connsiteY14" fmla="*/ 64957 h 6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413" h="65053">
                    <a:moveTo>
                      <a:pt x="256349" y="65039"/>
                    </a:moveTo>
                    <a:cubicBezTo>
                      <a:pt x="261229" y="65039"/>
                      <a:pt x="263198" y="64547"/>
                      <a:pt x="262131" y="58724"/>
                    </a:cubicBezTo>
                    <a:cubicBezTo>
                      <a:pt x="259015" y="41213"/>
                      <a:pt x="259138" y="23580"/>
                      <a:pt x="262131" y="6028"/>
                    </a:cubicBezTo>
                    <a:cubicBezTo>
                      <a:pt x="262870" y="1722"/>
                      <a:pt x="262419" y="0"/>
                      <a:pt x="257375" y="0"/>
                    </a:cubicBezTo>
                    <a:cubicBezTo>
                      <a:pt x="177327" y="164"/>
                      <a:pt x="97320" y="82"/>
                      <a:pt x="17272" y="123"/>
                    </a:cubicBezTo>
                    <a:cubicBezTo>
                      <a:pt x="6200" y="123"/>
                      <a:pt x="-648" y="7628"/>
                      <a:pt x="49" y="18659"/>
                    </a:cubicBezTo>
                    <a:cubicBezTo>
                      <a:pt x="664" y="28460"/>
                      <a:pt x="3739" y="37522"/>
                      <a:pt x="9809" y="45355"/>
                    </a:cubicBezTo>
                    <a:cubicBezTo>
                      <a:pt x="21455" y="60528"/>
                      <a:pt x="37243" y="65859"/>
                      <a:pt x="55820" y="64957"/>
                    </a:cubicBezTo>
                    <a:cubicBezTo>
                      <a:pt x="56599" y="64957"/>
                      <a:pt x="57255" y="64916"/>
                      <a:pt x="57870" y="64875"/>
                    </a:cubicBezTo>
                    <a:lnTo>
                      <a:pt x="57870" y="64875"/>
                    </a:lnTo>
                    <a:cubicBezTo>
                      <a:pt x="57870" y="64875"/>
                      <a:pt x="58321" y="64875"/>
                      <a:pt x="58321" y="64875"/>
                    </a:cubicBezTo>
                    <a:cubicBezTo>
                      <a:pt x="58526" y="64875"/>
                      <a:pt x="58690" y="64875"/>
                      <a:pt x="58854" y="64875"/>
                    </a:cubicBezTo>
                    <a:lnTo>
                      <a:pt x="114789" y="64875"/>
                    </a:lnTo>
                    <a:cubicBezTo>
                      <a:pt x="118193" y="64875"/>
                      <a:pt x="121556" y="64875"/>
                      <a:pt x="124877" y="64875"/>
                    </a:cubicBezTo>
                    <a:cubicBezTo>
                      <a:pt x="168674" y="64875"/>
                      <a:pt x="212471" y="64793"/>
                      <a:pt x="256267" y="64957"/>
                    </a:cubicBezTo>
                    <a:close/>
                  </a:path>
                </a:pathLst>
              </a:custGeom>
              <a:solidFill>
                <a:srgbClr val="A1D3D0"/>
              </a:solidFill>
              <a:ln w="0" cap="flat">
                <a:noFill/>
                <a:prstDash val="solid"/>
                <a:miter/>
              </a:ln>
            </p:spPr>
            <p:txBody>
              <a:bodyPr rtlCol="0" anchor="ctr"/>
              <a:lstStyle/>
              <a:p>
                <a:endParaRPr lang="en-US" sz="1641"/>
              </a:p>
            </p:txBody>
          </p:sp>
          <p:sp>
            <p:nvSpPr>
              <p:cNvPr id="137" name="Freeform: Shape 136">
                <a:extLst>
                  <a:ext uri="{FF2B5EF4-FFF2-40B4-BE49-F238E27FC236}">
                    <a16:creationId xmlns:a16="http://schemas.microsoft.com/office/drawing/2014/main" id="{CCF516D4-BCA8-D0DE-08FF-CAED9853D976}"/>
                  </a:ext>
                </a:extLst>
              </p:cNvPr>
              <p:cNvSpPr/>
              <p:nvPr/>
            </p:nvSpPr>
            <p:spPr>
              <a:xfrm>
                <a:off x="9015766" y="2151575"/>
                <a:ext cx="262413" cy="65053"/>
              </a:xfrm>
              <a:custGeom>
                <a:avLst/>
                <a:gdLst>
                  <a:gd name="connsiteX0" fmla="*/ 6064 w 262413"/>
                  <a:gd name="connsiteY0" fmla="*/ 65039 h 65053"/>
                  <a:gd name="connsiteX1" fmla="*/ 282 w 262413"/>
                  <a:gd name="connsiteY1" fmla="*/ 58724 h 65053"/>
                  <a:gd name="connsiteX2" fmla="*/ 282 w 262413"/>
                  <a:gd name="connsiteY2" fmla="*/ 6028 h 65053"/>
                  <a:gd name="connsiteX3" fmla="*/ 5039 w 262413"/>
                  <a:gd name="connsiteY3" fmla="*/ 0 h 65053"/>
                  <a:gd name="connsiteX4" fmla="*/ 245141 w 262413"/>
                  <a:gd name="connsiteY4" fmla="*/ 123 h 65053"/>
                  <a:gd name="connsiteX5" fmla="*/ 262364 w 262413"/>
                  <a:gd name="connsiteY5" fmla="*/ 18659 h 65053"/>
                  <a:gd name="connsiteX6" fmla="*/ 252605 w 262413"/>
                  <a:gd name="connsiteY6" fmla="*/ 45355 h 65053"/>
                  <a:gd name="connsiteX7" fmla="*/ 206593 w 262413"/>
                  <a:gd name="connsiteY7" fmla="*/ 64957 h 65053"/>
                  <a:gd name="connsiteX8" fmla="*/ 204543 w 262413"/>
                  <a:gd name="connsiteY8" fmla="*/ 64875 h 65053"/>
                  <a:gd name="connsiteX9" fmla="*/ 204543 w 262413"/>
                  <a:gd name="connsiteY9" fmla="*/ 64875 h 65053"/>
                  <a:gd name="connsiteX10" fmla="*/ 204092 w 262413"/>
                  <a:gd name="connsiteY10" fmla="*/ 64875 h 65053"/>
                  <a:gd name="connsiteX11" fmla="*/ 203559 w 262413"/>
                  <a:gd name="connsiteY11" fmla="*/ 64875 h 65053"/>
                  <a:gd name="connsiteX12" fmla="*/ 147624 w 262413"/>
                  <a:gd name="connsiteY12" fmla="*/ 64875 h 65053"/>
                  <a:gd name="connsiteX13" fmla="*/ 147624 w 262413"/>
                  <a:gd name="connsiteY13" fmla="*/ 64875 h 65053"/>
                  <a:gd name="connsiteX14" fmla="*/ 137536 w 262413"/>
                  <a:gd name="connsiteY14" fmla="*/ 64875 h 65053"/>
                  <a:gd name="connsiteX15" fmla="*/ 6146 w 262413"/>
                  <a:gd name="connsiteY15" fmla="*/ 64957 h 6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413" h="65053">
                    <a:moveTo>
                      <a:pt x="6064" y="65039"/>
                    </a:moveTo>
                    <a:cubicBezTo>
                      <a:pt x="1184" y="65039"/>
                      <a:pt x="-785" y="64547"/>
                      <a:pt x="282" y="58724"/>
                    </a:cubicBezTo>
                    <a:cubicBezTo>
                      <a:pt x="3398" y="41213"/>
                      <a:pt x="3275" y="23580"/>
                      <a:pt x="282" y="6028"/>
                    </a:cubicBezTo>
                    <a:cubicBezTo>
                      <a:pt x="-456" y="1722"/>
                      <a:pt x="-5" y="0"/>
                      <a:pt x="5039" y="0"/>
                    </a:cubicBezTo>
                    <a:cubicBezTo>
                      <a:pt x="85086" y="164"/>
                      <a:pt x="165093" y="82"/>
                      <a:pt x="245141" y="123"/>
                    </a:cubicBezTo>
                    <a:cubicBezTo>
                      <a:pt x="256213" y="123"/>
                      <a:pt x="263062" y="7628"/>
                      <a:pt x="262364" y="18659"/>
                    </a:cubicBezTo>
                    <a:cubicBezTo>
                      <a:pt x="261749" y="28460"/>
                      <a:pt x="258674" y="37522"/>
                      <a:pt x="252605" y="45355"/>
                    </a:cubicBezTo>
                    <a:cubicBezTo>
                      <a:pt x="240958" y="60528"/>
                      <a:pt x="225170" y="65859"/>
                      <a:pt x="206593" y="64957"/>
                    </a:cubicBezTo>
                    <a:cubicBezTo>
                      <a:pt x="205814" y="64957"/>
                      <a:pt x="205158" y="64916"/>
                      <a:pt x="204543" y="64875"/>
                    </a:cubicBezTo>
                    <a:lnTo>
                      <a:pt x="204543" y="64875"/>
                    </a:lnTo>
                    <a:cubicBezTo>
                      <a:pt x="204543" y="64875"/>
                      <a:pt x="204092" y="64875"/>
                      <a:pt x="204092" y="64875"/>
                    </a:cubicBezTo>
                    <a:cubicBezTo>
                      <a:pt x="203887" y="64875"/>
                      <a:pt x="203723" y="64875"/>
                      <a:pt x="203559" y="64875"/>
                    </a:cubicBezTo>
                    <a:lnTo>
                      <a:pt x="147624" y="64875"/>
                    </a:lnTo>
                    <a:cubicBezTo>
                      <a:pt x="147624" y="64875"/>
                      <a:pt x="147624" y="64875"/>
                      <a:pt x="147624" y="64875"/>
                    </a:cubicBezTo>
                    <a:lnTo>
                      <a:pt x="137536" y="64875"/>
                    </a:lnTo>
                    <a:cubicBezTo>
                      <a:pt x="93739" y="64875"/>
                      <a:pt x="49942" y="64793"/>
                      <a:pt x="6146" y="64957"/>
                    </a:cubicBezTo>
                    <a:close/>
                  </a:path>
                </a:pathLst>
              </a:custGeom>
              <a:solidFill>
                <a:srgbClr val="A1D3D0"/>
              </a:solidFill>
              <a:ln w="0" cap="flat">
                <a:noFill/>
                <a:prstDash val="solid"/>
                <a:miter/>
              </a:ln>
            </p:spPr>
            <p:txBody>
              <a:bodyPr rtlCol="0" anchor="ctr"/>
              <a:lstStyle/>
              <a:p>
                <a:endParaRPr lang="en-US" sz="1641"/>
              </a:p>
            </p:txBody>
          </p:sp>
        </p:grpSp>
      </p:grpSp>
      <p:grpSp>
        <p:nvGrpSpPr>
          <p:cNvPr id="122" name="Group 121">
            <a:extLst>
              <a:ext uri="{FF2B5EF4-FFF2-40B4-BE49-F238E27FC236}">
                <a16:creationId xmlns:a16="http://schemas.microsoft.com/office/drawing/2014/main" id="{2161A98C-C290-CDE4-4ED7-DC4046CE1250}"/>
              </a:ext>
            </a:extLst>
          </p:cNvPr>
          <p:cNvGrpSpPr/>
          <p:nvPr/>
        </p:nvGrpSpPr>
        <p:grpSpPr>
          <a:xfrm>
            <a:off x="9306365" y="3814391"/>
            <a:ext cx="1764522" cy="462786"/>
            <a:chOff x="637890" y="396594"/>
            <a:chExt cx="1934441" cy="507351"/>
          </a:xfrm>
        </p:grpSpPr>
        <p:sp>
          <p:nvSpPr>
            <p:cNvPr id="126" name="Rectangle: Top Corners Rounded 125">
              <a:extLst>
                <a:ext uri="{FF2B5EF4-FFF2-40B4-BE49-F238E27FC236}">
                  <a16:creationId xmlns:a16="http://schemas.microsoft.com/office/drawing/2014/main" id="{40A03165-91E8-5BCC-8D41-FFB5ACC0B3BC}"/>
                </a:ext>
              </a:extLst>
            </p:cNvPr>
            <p:cNvSpPr/>
            <p:nvPr/>
          </p:nvSpPr>
          <p:spPr>
            <a:xfrm rot="16200000" flipH="1">
              <a:off x="1351435" y="-316951"/>
              <a:ext cx="507351" cy="1934441"/>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094">
                <a:solidFill>
                  <a:prstClr val="white"/>
                </a:solidFill>
                <a:latin typeface="Avenir Next LT Pro" panose="020B0504020202020204" pitchFamily="34" charset="0"/>
              </a:endParaRPr>
            </a:p>
          </p:txBody>
        </p:sp>
        <p:sp>
          <p:nvSpPr>
            <p:cNvPr id="127" name="TextBox 126">
              <a:extLst>
                <a:ext uri="{FF2B5EF4-FFF2-40B4-BE49-F238E27FC236}">
                  <a16:creationId xmlns:a16="http://schemas.microsoft.com/office/drawing/2014/main" id="{FB1FC588-AF09-5FEA-7C4C-FA5CB567D9C9}"/>
                </a:ext>
              </a:extLst>
            </p:cNvPr>
            <p:cNvSpPr txBox="1"/>
            <p:nvPr/>
          </p:nvSpPr>
          <p:spPr>
            <a:xfrm>
              <a:off x="1108460" y="480991"/>
              <a:ext cx="1389977" cy="348783"/>
            </a:xfrm>
            <a:prstGeom prst="rect">
              <a:avLst/>
            </a:prstGeom>
            <a:noFill/>
          </p:spPr>
          <p:txBody>
            <a:bodyPr wrap="square" rtlCol="0">
              <a:spAutoFit/>
            </a:bodyPr>
            <a:lstStyle/>
            <a:p>
              <a:pPr>
                <a:defRPr/>
              </a:pPr>
              <a:r>
                <a:rPr lang="en-US" sz="1459" b="1">
                  <a:solidFill>
                    <a:srgbClr val="EF7E27"/>
                  </a:solidFill>
                  <a:latin typeface="Avenir Next LT Pro" panose="020B0504020202020204" pitchFamily="34" charset="0"/>
                  <a:ea typeface="Noto Sans JP" panose="020B0500000000000000" pitchFamily="34" charset="-128"/>
                </a:rPr>
                <a:t>Sociales</a:t>
              </a:r>
            </a:p>
          </p:txBody>
        </p:sp>
      </p:grpSp>
      <p:pic>
        <p:nvPicPr>
          <p:cNvPr id="20" name="Graphic 19">
            <a:extLst>
              <a:ext uri="{FF2B5EF4-FFF2-40B4-BE49-F238E27FC236}">
                <a16:creationId xmlns:a16="http://schemas.microsoft.com/office/drawing/2014/main" id="{D114ACC0-9B2A-41EE-6B83-3E8779A591D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393598" y="3866171"/>
            <a:ext cx="359225" cy="359226"/>
          </a:xfrm>
          <a:prstGeom prst="rect">
            <a:avLst/>
          </a:prstGeom>
        </p:spPr>
      </p:pic>
      <p:cxnSp>
        <p:nvCxnSpPr>
          <p:cNvPr id="140" name="Straight Connector 139">
            <a:extLst>
              <a:ext uri="{FF2B5EF4-FFF2-40B4-BE49-F238E27FC236}">
                <a16:creationId xmlns:a16="http://schemas.microsoft.com/office/drawing/2014/main" id="{714CD9C5-F37D-4689-9FD1-030A33A7E50B}"/>
              </a:ext>
            </a:extLst>
          </p:cNvPr>
          <p:cNvCxnSpPr>
            <a:cxnSpLocks/>
          </p:cNvCxnSpPr>
          <p:nvPr/>
        </p:nvCxnSpPr>
        <p:spPr>
          <a:xfrm>
            <a:off x="8954067" y="4119781"/>
            <a:ext cx="0" cy="246885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10C8037E-855F-D8BF-8A00-DC0B5F7F1E36}"/>
              </a:ext>
            </a:extLst>
          </p:cNvPr>
          <p:cNvSpPr txBox="1"/>
          <p:nvPr/>
        </p:nvSpPr>
        <p:spPr>
          <a:xfrm>
            <a:off x="9631711" y="2917892"/>
            <a:ext cx="851723" cy="455925"/>
          </a:xfrm>
          <a:prstGeom prst="rect">
            <a:avLst/>
          </a:prstGeom>
          <a:noFill/>
        </p:spPr>
        <p:txBody>
          <a:bodyPr rot="0" spcFirstLastPara="0" vertOverflow="overflow" horzOverflow="overflow" vert="horz" wrap="square" lIns="90303" tIns="45152" rIns="90303" bIns="45152" numCol="1" spcCol="0" rtlCol="0" fromWordArt="0" anchor="t" anchorCtr="0" forceAA="0" compatLnSpc="1">
            <a:prstTxWarp prst="textNoShape">
              <a:avLst/>
            </a:prstTxWarp>
            <a:spAutoFit/>
          </a:bodyPr>
          <a:lstStyle/>
          <a:p>
            <a:r>
              <a:rPr lang="en-US" sz="1185" dirty="0">
                <a:latin typeface="+mj-lt"/>
              </a:rPr>
              <a:t>PIB:</a:t>
            </a:r>
            <a:r>
              <a:rPr lang="en-US" sz="1185" b="1" dirty="0">
                <a:solidFill>
                  <a:schemeClr val="accent1"/>
                </a:solidFill>
              </a:rPr>
              <a:t> </a:t>
            </a:r>
            <a:r>
              <a:rPr lang="en-US" sz="1200" b="1" dirty="0">
                <a:solidFill>
                  <a:schemeClr val="accent1"/>
                </a:solidFill>
              </a:rPr>
              <a:t>$5,308</a:t>
            </a:r>
            <a:endParaRPr lang="en-US" sz="1185" b="1" dirty="0">
              <a:solidFill>
                <a:schemeClr val="accent1"/>
              </a:solidFill>
              <a:highlight>
                <a:srgbClr val="FFFF00"/>
              </a:highlight>
            </a:endParaRPr>
          </a:p>
        </p:txBody>
      </p:sp>
      <p:pic>
        <p:nvPicPr>
          <p:cNvPr id="106" name="Picture 105">
            <a:extLst>
              <a:ext uri="{FF2B5EF4-FFF2-40B4-BE49-F238E27FC236}">
                <a16:creationId xmlns:a16="http://schemas.microsoft.com/office/drawing/2014/main" id="{BFE4AC17-B369-424E-4E2A-E49F74725AE6}"/>
              </a:ext>
            </a:extLst>
          </p:cNvPr>
          <p:cNvPicPr>
            <a:picLocks noChangeAspect="1"/>
          </p:cNvPicPr>
          <p:nvPr/>
        </p:nvPicPr>
        <p:blipFill>
          <a:blip r:embed="rId7"/>
          <a:stretch>
            <a:fillRect/>
          </a:stretch>
        </p:blipFill>
        <p:spPr>
          <a:xfrm>
            <a:off x="9573210" y="2116923"/>
            <a:ext cx="851723" cy="851721"/>
          </a:xfrm>
          <a:prstGeom prst="rect">
            <a:avLst/>
          </a:prstGeom>
        </p:spPr>
      </p:pic>
      <p:sp>
        <p:nvSpPr>
          <p:cNvPr id="11" name="TextBox 10">
            <a:extLst>
              <a:ext uri="{FF2B5EF4-FFF2-40B4-BE49-F238E27FC236}">
                <a16:creationId xmlns:a16="http://schemas.microsoft.com/office/drawing/2014/main" id="{60FB9CA6-FCCD-F0A1-2722-0E98E8CFE8EB}"/>
              </a:ext>
            </a:extLst>
          </p:cNvPr>
          <p:cNvSpPr txBox="1"/>
          <p:nvPr/>
        </p:nvSpPr>
        <p:spPr>
          <a:xfrm>
            <a:off x="5694640" y="5732163"/>
            <a:ext cx="802808" cy="252654"/>
          </a:xfrm>
          <a:prstGeom prst="rect">
            <a:avLst/>
          </a:prstGeom>
          <a:noFill/>
        </p:spPr>
        <p:txBody>
          <a:bodyPr wrap="square" lIns="83408" tIns="41705" rIns="83408" bIns="41705" anchor="t">
            <a:spAutoFit/>
          </a:bodyPr>
          <a:lstStyle/>
          <a:p>
            <a:pPr algn="ctr"/>
            <a:r>
              <a:rPr lang="es-CO" sz="1094" b="1">
                <a:solidFill>
                  <a:schemeClr val="accent1"/>
                </a:solidFill>
                <a:latin typeface="Avenir Next LT Pro"/>
                <a:ea typeface="Noto Sans JP Medium"/>
              </a:rPr>
              <a:t>173</a:t>
            </a:r>
            <a:endParaRPr lang="es-CO" sz="1094" b="1">
              <a:solidFill>
                <a:schemeClr val="accent1"/>
              </a:solidFill>
              <a:latin typeface="Avenir Next LT Pro" panose="020B0504020202020204" pitchFamily="34" charset="0"/>
              <a:ea typeface="Noto Sans JP Medium" panose="020B0600000000000000" pitchFamily="34" charset="-128"/>
            </a:endParaRPr>
          </a:p>
        </p:txBody>
      </p:sp>
      <p:sp>
        <p:nvSpPr>
          <p:cNvPr id="12" name="TextBox 11">
            <a:extLst>
              <a:ext uri="{FF2B5EF4-FFF2-40B4-BE49-F238E27FC236}">
                <a16:creationId xmlns:a16="http://schemas.microsoft.com/office/drawing/2014/main" id="{9381356E-C43D-A3CE-AE1B-D6D40E173429}"/>
              </a:ext>
            </a:extLst>
          </p:cNvPr>
          <p:cNvSpPr txBox="1"/>
          <p:nvPr/>
        </p:nvSpPr>
        <p:spPr>
          <a:xfrm>
            <a:off x="5089067" y="5977408"/>
            <a:ext cx="1589535" cy="457272"/>
          </a:xfrm>
          <a:prstGeom prst="rect">
            <a:avLst/>
          </a:prstGeom>
          <a:noFill/>
        </p:spPr>
        <p:txBody>
          <a:bodyPr wrap="square">
            <a:spAutoFit/>
          </a:bodyPr>
          <a:lstStyle/>
          <a:p>
            <a:pPr algn="ctr">
              <a:lnSpc>
                <a:spcPct val="110000"/>
              </a:lnSpc>
              <a:spcBef>
                <a:spcPts val="547"/>
              </a:spcBef>
            </a:pPr>
            <a:r>
              <a:rPr lang="es-ES" sz="1094">
                <a:solidFill>
                  <a:schemeClr val="tx1">
                    <a:lumMod val="85000"/>
                    <a:lumOff val="15000"/>
                  </a:schemeClr>
                </a:solidFill>
                <a:latin typeface="Avenir Next LT Pro Demi" panose="020B0704020202020204" pitchFamily="34" charset="0"/>
                <a:ea typeface="Noto Sans JP" panose="020B0500000000000000" pitchFamily="34" charset="-128"/>
              </a:rPr>
              <a:t>Tasa de </a:t>
            </a:r>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Hipertensión</a:t>
            </a:r>
            <a:br>
              <a:rPr lang="es-ES" sz="1094">
                <a:solidFill>
                  <a:schemeClr val="tx1">
                    <a:lumMod val="85000"/>
                    <a:lumOff val="15000"/>
                  </a:schemeClr>
                </a:solidFill>
                <a:latin typeface="Avenir Next LT Pro" panose="020B0504020202020204" pitchFamily="34" charset="0"/>
                <a:ea typeface="Noto Sans JP" panose="020B0500000000000000" pitchFamily="34" charset="-128"/>
              </a:rPr>
            </a:br>
            <a:r>
              <a:rPr lang="es-ES" sz="1094">
                <a:solidFill>
                  <a:schemeClr val="tx1">
                    <a:lumMod val="85000"/>
                    <a:lumOff val="15000"/>
                  </a:schemeClr>
                </a:solidFill>
                <a:latin typeface="Avenir Next LT Pro" panose="020B0504020202020204" pitchFamily="34" charset="0"/>
                <a:ea typeface="Noto Sans JP" panose="020B0500000000000000" pitchFamily="34" charset="-128"/>
              </a:rPr>
              <a:t>x 10,000 hab. </a:t>
            </a:r>
            <a:endParaRPr lang="es-ES" sz="1094">
              <a:solidFill>
                <a:schemeClr val="accent1"/>
              </a:solidFill>
              <a:latin typeface="Avenir Next LT Pro Demi" panose="020B0704020202020204" pitchFamily="34" charset="0"/>
              <a:ea typeface="Noto Sans JP" panose="020B0500000000000000" pitchFamily="34" charset="-128"/>
            </a:endParaRPr>
          </a:p>
        </p:txBody>
      </p:sp>
      <p:grpSp>
        <p:nvGrpSpPr>
          <p:cNvPr id="17" name="Group 16">
            <a:extLst>
              <a:ext uri="{FF2B5EF4-FFF2-40B4-BE49-F238E27FC236}">
                <a16:creationId xmlns:a16="http://schemas.microsoft.com/office/drawing/2014/main" id="{9D5AAAE5-060D-CFFF-1E0B-6F4D99747F48}"/>
              </a:ext>
            </a:extLst>
          </p:cNvPr>
          <p:cNvGrpSpPr/>
          <p:nvPr/>
        </p:nvGrpSpPr>
        <p:grpSpPr>
          <a:xfrm>
            <a:off x="5477434" y="5558016"/>
            <a:ext cx="443757" cy="436507"/>
            <a:chOff x="4435243" y="2194836"/>
            <a:chExt cx="4047614" cy="3981492"/>
          </a:xfrm>
          <a:solidFill>
            <a:srgbClr val="A1D3D0"/>
          </a:solidFill>
        </p:grpSpPr>
        <p:sp>
          <p:nvSpPr>
            <p:cNvPr id="32" name="Freeform: Shape 31">
              <a:extLst>
                <a:ext uri="{FF2B5EF4-FFF2-40B4-BE49-F238E27FC236}">
                  <a16:creationId xmlns:a16="http://schemas.microsoft.com/office/drawing/2014/main" id="{C0048494-5E61-5CB0-520F-D83D47422431}"/>
                </a:ext>
              </a:extLst>
            </p:cNvPr>
            <p:cNvSpPr/>
            <p:nvPr/>
          </p:nvSpPr>
          <p:spPr>
            <a:xfrm>
              <a:off x="4975162" y="2869606"/>
              <a:ext cx="3507695" cy="3104302"/>
            </a:xfrm>
            <a:custGeom>
              <a:avLst/>
              <a:gdLst>
                <a:gd name="connsiteX0" fmla="*/ 2361884 w 3507695"/>
                <a:gd name="connsiteY0" fmla="*/ 1484729 h 3104302"/>
                <a:gd name="connsiteX1" fmla="*/ 2226913 w 3507695"/>
                <a:gd name="connsiteY1" fmla="*/ 1484729 h 3104302"/>
                <a:gd name="connsiteX2" fmla="*/ 2166528 w 3507695"/>
                <a:gd name="connsiteY2" fmla="*/ 1522053 h 3104302"/>
                <a:gd name="connsiteX3" fmla="*/ 1965834 w 3507695"/>
                <a:gd name="connsiteY3" fmla="*/ 1923509 h 3104302"/>
                <a:gd name="connsiteX4" fmla="*/ 1615254 w 3507695"/>
                <a:gd name="connsiteY4" fmla="*/ 988592 h 3104302"/>
                <a:gd name="connsiteX5" fmla="*/ 1557075 w 3507695"/>
                <a:gd name="connsiteY5" fmla="*/ 944993 h 3104302"/>
                <a:gd name="connsiteX6" fmla="*/ 1493095 w 3507695"/>
                <a:gd name="connsiteY6" fmla="*/ 979551 h 3104302"/>
                <a:gd name="connsiteX7" fmla="*/ 1174998 w 3507695"/>
                <a:gd name="connsiteY7" fmla="*/ 1552194 h 3104302"/>
                <a:gd name="connsiteX8" fmla="*/ 337408 w 3507695"/>
                <a:gd name="connsiteY8" fmla="*/ 1552194 h 3104302"/>
                <a:gd name="connsiteX9" fmla="*/ 0 w 3507695"/>
                <a:gd name="connsiteY9" fmla="*/ 1889602 h 3104302"/>
                <a:gd name="connsiteX10" fmla="*/ 337408 w 3507695"/>
                <a:gd name="connsiteY10" fmla="*/ 2227010 h 3104302"/>
                <a:gd name="connsiteX11" fmla="*/ 607327 w 3507695"/>
                <a:gd name="connsiteY11" fmla="*/ 2227010 h 3104302"/>
                <a:gd name="connsiteX12" fmla="*/ 944735 w 3507695"/>
                <a:gd name="connsiteY12" fmla="*/ 2564418 h 3104302"/>
                <a:gd name="connsiteX13" fmla="*/ 607327 w 3507695"/>
                <a:gd name="connsiteY13" fmla="*/ 2901826 h 3104302"/>
                <a:gd name="connsiteX14" fmla="*/ 607327 w 3507695"/>
                <a:gd name="connsiteY14" fmla="*/ 2834337 h 3104302"/>
                <a:gd name="connsiteX15" fmla="*/ 440855 w 3507695"/>
                <a:gd name="connsiteY15" fmla="*/ 2834337 h 3104302"/>
                <a:gd name="connsiteX16" fmla="*/ 472379 w 3507695"/>
                <a:gd name="connsiteY16" fmla="*/ 2969332 h 3104302"/>
                <a:gd name="connsiteX17" fmla="*/ 440855 w 3507695"/>
                <a:gd name="connsiteY17" fmla="*/ 3104303 h 3104302"/>
                <a:gd name="connsiteX18" fmla="*/ 607327 w 3507695"/>
                <a:gd name="connsiteY18" fmla="*/ 3104303 h 3104302"/>
                <a:gd name="connsiteX19" fmla="*/ 607327 w 3507695"/>
                <a:gd name="connsiteY19" fmla="*/ 3036814 h 3104302"/>
                <a:gd name="connsiteX20" fmla="*/ 1079706 w 3507695"/>
                <a:gd name="connsiteY20" fmla="*/ 2564435 h 3104302"/>
                <a:gd name="connsiteX21" fmla="*/ 607327 w 3507695"/>
                <a:gd name="connsiteY21" fmla="*/ 2092056 h 3104302"/>
                <a:gd name="connsiteX22" fmla="*/ 337408 w 3507695"/>
                <a:gd name="connsiteY22" fmla="*/ 2092056 h 3104302"/>
                <a:gd name="connsiteX23" fmla="*/ 134948 w 3507695"/>
                <a:gd name="connsiteY23" fmla="*/ 1889597 h 3104302"/>
                <a:gd name="connsiteX24" fmla="*/ 337408 w 3507695"/>
                <a:gd name="connsiteY24" fmla="*/ 1687137 h 3104302"/>
                <a:gd name="connsiteX25" fmla="*/ 1214660 w 3507695"/>
                <a:gd name="connsiteY25" fmla="*/ 1687137 h 3104302"/>
                <a:gd name="connsiteX26" fmla="*/ 1273639 w 3507695"/>
                <a:gd name="connsiteY26" fmla="*/ 1652378 h 3104302"/>
                <a:gd name="connsiteX27" fmla="*/ 1540124 w 3507695"/>
                <a:gd name="connsiteY27" fmla="*/ 1172718 h 3104302"/>
                <a:gd name="connsiteX28" fmla="*/ 1893739 w 3507695"/>
                <a:gd name="connsiteY28" fmla="*/ 2115808 h 3104302"/>
                <a:gd name="connsiteX29" fmla="*/ 1953393 w 3507695"/>
                <a:gd name="connsiteY29" fmla="*/ 2159476 h 3104302"/>
                <a:gd name="connsiteX30" fmla="*/ 2017309 w 3507695"/>
                <a:gd name="connsiteY30" fmla="*/ 2122214 h 3104302"/>
                <a:gd name="connsiteX31" fmla="*/ 2268615 w 3507695"/>
                <a:gd name="connsiteY31" fmla="*/ 1619694 h 3104302"/>
                <a:gd name="connsiteX32" fmla="*/ 2361884 w 3507695"/>
                <a:gd name="connsiteY32" fmla="*/ 1619694 h 3104302"/>
                <a:gd name="connsiteX33" fmla="*/ 2726347 w 3507695"/>
                <a:gd name="connsiteY33" fmla="*/ 1409759 h 3104302"/>
                <a:gd name="connsiteX34" fmla="*/ 3344595 w 3507695"/>
                <a:gd name="connsiteY34" fmla="*/ 264245 h 3104302"/>
                <a:gd name="connsiteX35" fmla="*/ 3375359 w 3507695"/>
                <a:gd name="connsiteY35" fmla="*/ 418235 h 3104302"/>
                <a:gd name="connsiteX36" fmla="*/ 3507696 w 3507695"/>
                <a:gd name="connsiteY36" fmla="*/ 391718 h 3104302"/>
                <a:gd name="connsiteX37" fmla="*/ 3440207 w 3507695"/>
                <a:gd name="connsiteY37" fmla="*/ 54310 h 3104302"/>
                <a:gd name="connsiteX38" fmla="*/ 3406186 w 3507695"/>
                <a:gd name="connsiteY38" fmla="*/ 8207 h 3104302"/>
                <a:gd name="connsiteX39" fmla="*/ 3348967 w 3507695"/>
                <a:gd name="connsiteY39" fmla="*/ 4835 h 3104302"/>
                <a:gd name="connsiteX40" fmla="*/ 3011560 w 3507695"/>
                <a:gd name="connsiteY40" fmla="*/ 139806 h 3104302"/>
                <a:gd name="connsiteX41" fmla="*/ 3061697 w 3507695"/>
                <a:gd name="connsiteY41" fmla="*/ 265113 h 3104302"/>
                <a:gd name="connsiteX42" fmla="*/ 3226226 w 3507695"/>
                <a:gd name="connsiteY42" fmla="*/ 199322 h 3104302"/>
                <a:gd name="connsiteX43" fmla="*/ 2608720 w 3507695"/>
                <a:gd name="connsiteY43" fmla="*/ 1343465 h 3104302"/>
                <a:gd name="connsiteX44" fmla="*/ 2361884 w 3507695"/>
                <a:gd name="connsiteY44" fmla="*/ 1484757 h 310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07695" h="3104302">
                  <a:moveTo>
                    <a:pt x="2361884" y="1484729"/>
                  </a:moveTo>
                  <a:lnTo>
                    <a:pt x="2226913" y="1484729"/>
                  </a:lnTo>
                  <a:cubicBezTo>
                    <a:pt x="2201327" y="1484729"/>
                    <a:pt x="2177981" y="1499170"/>
                    <a:pt x="2166528" y="1522053"/>
                  </a:cubicBezTo>
                  <a:lnTo>
                    <a:pt x="1965834" y="1923509"/>
                  </a:lnTo>
                  <a:lnTo>
                    <a:pt x="1615254" y="988592"/>
                  </a:lnTo>
                  <a:cubicBezTo>
                    <a:pt x="1606012" y="964035"/>
                    <a:pt x="1583261" y="946958"/>
                    <a:pt x="1557075" y="944993"/>
                  </a:cubicBezTo>
                  <a:cubicBezTo>
                    <a:pt x="1531020" y="942964"/>
                    <a:pt x="1505862" y="956468"/>
                    <a:pt x="1493095" y="979551"/>
                  </a:cubicBezTo>
                  <a:lnTo>
                    <a:pt x="1174998" y="1552194"/>
                  </a:lnTo>
                  <a:lnTo>
                    <a:pt x="337408" y="1552194"/>
                  </a:lnTo>
                  <a:cubicBezTo>
                    <a:pt x="151356" y="1552194"/>
                    <a:pt x="0" y="1703550"/>
                    <a:pt x="0" y="1889602"/>
                  </a:cubicBezTo>
                  <a:cubicBezTo>
                    <a:pt x="0" y="2075654"/>
                    <a:pt x="151356" y="2227010"/>
                    <a:pt x="337408" y="2227010"/>
                  </a:cubicBezTo>
                  <a:lnTo>
                    <a:pt x="607327" y="2227010"/>
                  </a:lnTo>
                  <a:cubicBezTo>
                    <a:pt x="793379" y="2227010"/>
                    <a:pt x="944735" y="2378366"/>
                    <a:pt x="944735" y="2564418"/>
                  </a:cubicBezTo>
                  <a:cubicBezTo>
                    <a:pt x="944735" y="2750470"/>
                    <a:pt x="793379" y="2901826"/>
                    <a:pt x="607327" y="2901826"/>
                  </a:cubicBezTo>
                  <a:lnTo>
                    <a:pt x="607327" y="2834337"/>
                  </a:lnTo>
                  <a:lnTo>
                    <a:pt x="440855" y="2834337"/>
                  </a:lnTo>
                  <a:cubicBezTo>
                    <a:pt x="460903" y="2876686"/>
                    <a:pt x="472379" y="2921960"/>
                    <a:pt x="472379" y="2969332"/>
                  </a:cubicBezTo>
                  <a:cubicBezTo>
                    <a:pt x="472379" y="3016703"/>
                    <a:pt x="460903" y="3061977"/>
                    <a:pt x="440855" y="3104303"/>
                  </a:cubicBezTo>
                  <a:lnTo>
                    <a:pt x="607327" y="3104303"/>
                  </a:lnTo>
                  <a:lnTo>
                    <a:pt x="607327" y="3036814"/>
                  </a:lnTo>
                  <a:cubicBezTo>
                    <a:pt x="867806" y="3036814"/>
                    <a:pt x="1079706" y="2824845"/>
                    <a:pt x="1079706" y="2564435"/>
                  </a:cubicBezTo>
                  <a:cubicBezTo>
                    <a:pt x="1079706" y="2304026"/>
                    <a:pt x="867806" y="2092056"/>
                    <a:pt x="607327" y="2092056"/>
                  </a:cubicBezTo>
                  <a:lnTo>
                    <a:pt x="337408" y="2092056"/>
                  </a:lnTo>
                  <a:cubicBezTo>
                    <a:pt x="225788" y="2092056"/>
                    <a:pt x="134948" y="2001216"/>
                    <a:pt x="134948" y="1889597"/>
                  </a:cubicBezTo>
                  <a:cubicBezTo>
                    <a:pt x="134948" y="1777977"/>
                    <a:pt x="225788" y="1687137"/>
                    <a:pt x="337408" y="1687137"/>
                  </a:cubicBezTo>
                  <a:lnTo>
                    <a:pt x="1214660" y="1687137"/>
                  </a:lnTo>
                  <a:cubicBezTo>
                    <a:pt x="1239149" y="1687137"/>
                    <a:pt x="1261764" y="1673832"/>
                    <a:pt x="1273639" y="1652378"/>
                  </a:cubicBezTo>
                  <a:lnTo>
                    <a:pt x="1540124" y="1172718"/>
                  </a:lnTo>
                  <a:lnTo>
                    <a:pt x="1893739" y="2115808"/>
                  </a:lnTo>
                  <a:cubicBezTo>
                    <a:pt x="1903181" y="2140925"/>
                    <a:pt x="1926601" y="2158047"/>
                    <a:pt x="1953393" y="2159476"/>
                  </a:cubicBezTo>
                  <a:cubicBezTo>
                    <a:pt x="1980853" y="2161036"/>
                    <a:pt x="2005296" y="2146257"/>
                    <a:pt x="2017309" y="2122214"/>
                  </a:cubicBezTo>
                  <a:lnTo>
                    <a:pt x="2268615" y="1619694"/>
                  </a:lnTo>
                  <a:lnTo>
                    <a:pt x="2361884" y="1619694"/>
                  </a:lnTo>
                  <a:cubicBezTo>
                    <a:pt x="2510605" y="1619694"/>
                    <a:pt x="2649777" y="1540061"/>
                    <a:pt x="2726347" y="1409759"/>
                  </a:cubicBezTo>
                  <a:lnTo>
                    <a:pt x="3344595" y="264245"/>
                  </a:lnTo>
                  <a:lnTo>
                    <a:pt x="3375359" y="418235"/>
                  </a:lnTo>
                  <a:lnTo>
                    <a:pt x="3507696" y="391718"/>
                  </a:lnTo>
                  <a:lnTo>
                    <a:pt x="3440207" y="54310"/>
                  </a:lnTo>
                  <a:cubicBezTo>
                    <a:pt x="3436298" y="34662"/>
                    <a:pt x="3423800" y="17808"/>
                    <a:pt x="3406186" y="8207"/>
                  </a:cubicBezTo>
                  <a:cubicBezTo>
                    <a:pt x="3388572" y="-1366"/>
                    <a:pt x="3367518" y="-2663"/>
                    <a:pt x="3348967" y="4835"/>
                  </a:cubicBezTo>
                  <a:lnTo>
                    <a:pt x="3011560" y="139806"/>
                  </a:lnTo>
                  <a:lnTo>
                    <a:pt x="3061697" y="265113"/>
                  </a:lnTo>
                  <a:lnTo>
                    <a:pt x="3226226" y="199322"/>
                  </a:lnTo>
                  <a:lnTo>
                    <a:pt x="2608720" y="1343465"/>
                  </a:lnTo>
                  <a:cubicBezTo>
                    <a:pt x="2557577" y="1430642"/>
                    <a:pt x="2462965" y="1484757"/>
                    <a:pt x="2361884" y="1484757"/>
                  </a:cubicBezTo>
                  <a:close/>
                </a:path>
              </a:pathLst>
            </a:custGeom>
            <a:grpFill/>
            <a:ln w="5715" cap="flat">
              <a:noFill/>
              <a:prstDash val="solid"/>
              <a:miter/>
            </a:ln>
          </p:spPr>
          <p:txBody>
            <a:bodyPr rtlCol="0" anchor="ctr"/>
            <a:lstStyle/>
            <a:p>
              <a:endParaRPr lang="en-US" sz="1641"/>
            </a:p>
          </p:txBody>
        </p:sp>
        <p:sp>
          <p:nvSpPr>
            <p:cNvPr id="70" name="Freeform: Shape 69">
              <a:extLst>
                <a:ext uri="{FF2B5EF4-FFF2-40B4-BE49-F238E27FC236}">
                  <a16:creationId xmlns:a16="http://schemas.microsoft.com/office/drawing/2014/main" id="{90A6E214-83A4-E16E-EEF4-DDB6EDF0F13C}"/>
                </a:ext>
              </a:extLst>
            </p:cNvPr>
            <p:cNvSpPr/>
            <p:nvPr/>
          </p:nvSpPr>
          <p:spPr>
            <a:xfrm>
              <a:off x="4435243" y="5501513"/>
              <a:ext cx="944758" cy="674815"/>
            </a:xfrm>
            <a:custGeom>
              <a:avLst/>
              <a:gdLst>
                <a:gd name="connsiteX0" fmla="*/ 944758 w 944758"/>
                <a:gd name="connsiteY0" fmla="*/ 337408 h 674815"/>
                <a:gd name="connsiteX1" fmla="*/ 472379 w 944758"/>
                <a:gd name="connsiteY1" fmla="*/ 674816 h 674815"/>
                <a:gd name="connsiteX2" fmla="*/ 0 w 944758"/>
                <a:gd name="connsiteY2" fmla="*/ 337408 h 674815"/>
                <a:gd name="connsiteX3" fmla="*/ 472379 w 944758"/>
                <a:gd name="connsiteY3" fmla="*/ 0 h 674815"/>
                <a:gd name="connsiteX4" fmla="*/ 944758 w 944758"/>
                <a:gd name="connsiteY4" fmla="*/ 337408 h 674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758" h="674815">
                  <a:moveTo>
                    <a:pt x="944758" y="337408"/>
                  </a:moveTo>
                  <a:cubicBezTo>
                    <a:pt x="944758" y="523745"/>
                    <a:pt x="733257" y="674816"/>
                    <a:pt x="472379" y="674816"/>
                  </a:cubicBezTo>
                  <a:cubicBezTo>
                    <a:pt x="211478" y="674816"/>
                    <a:pt x="0" y="523745"/>
                    <a:pt x="0" y="337408"/>
                  </a:cubicBezTo>
                  <a:cubicBezTo>
                    <a:pt x="0" y="151070"/>
                    <a:pt x="211478" y="0"/>
                    <a:pt x="472379" y="0"/>
                  </a:cubicBezTo>
                  <a:cubicBezTo>
                    <a:pt x="733257" y="0"/>
                    <a:pt x="944758" y="151070"/>
                    <a:pt x="944758" y="337408"/>
                  </a:cubicBezTo>
                </a:path>
              </a:pathLst>
            </a:custGeom>
            <a:grpFill/>
            <a:ln w="5715" cap="flat">
              <a:noFill/>
              <a:prstDash val="solid"/>
              <a:miter/>
            </a:ln>
          </p:spPr>
          <p:txBody>
            <a:bodyPr rtlCol="0" anchor="ctr"/>
            <a:lstStyle/>
            <a:p>
              <a:endParaRPr lang="en-US" sz="1641"/>
            </a:p>
          </p:txBody>
        </p:sp>
        <p:sp>
          <p:nvSpPr>
            <p:cNvPr id="78" name="Freeform: Shape 77">
              <a:extLst>
                <a:ext uri="{FF2B5EF4-FFF2-40B4-BE49-F238E27FC236}">
                  <a16:creationId xmlns:a16="http://schemas.microsoft.com/office/drawing/2014/main" id="{6BE07A48-CEBD-CE0C-EC4F-0965EBEEFF97}"/>
                </a:ext>
              </a:extLst>
            </p:cNvPr>
            <p:cNvSpPr/>
            <p:nvPr/>
          </p:nvSpPr>
          <p:spPr>
            <a:xfrm>
              <a:off x="5521505" y="2194836"/>
              <a:ext cx="2253075" cy="2429652"/>
            </a:xfrm>
            <a:custGeom>
              <a:avLst/>
              <a:gdLst>
                <a:gd name="connsiteX0" fmla="*/ 1275645 w 2253075"/>
                <a:gd name="connsiteY0" fmla="*/ 29 h 2429652"/>
                <a:gd name="connsiteX1" fmla="*/ 389649 w 2253075"/>
                <a:gd name="connsiteY1" fmla="*/ 1484671 h 2429652"/>
                <a:gd name="connsiteX2" fmla="*/ 113163 w 2253075"/>
                <a:gd name="connsiteY2" fmla="*/ 1926892 h 2429652"/>
                <a:gd name="connsiteX3" fmla="*/ 0 w 2253075"/>
                <a:gd name="connsiteY3" fmla="*/ 2159510 h 2429652"/>
                <a:gd name="connsiteX4" fmla="*/ 588874 w 2253075"/>
                <a:gd name="connsiteY4" fmla="*/ 2159510 h 2429652"/>
                <a:gd name="connsiteX5" fmla="*/ 887683 w 2253075"/>
                <a:gd name="connsiteY5" fmla="*/ 1621540 h 2429652"/>
                <a:gd name="connsiteX6" fmla="*/ 1015624 w 2253075"/>
                <a:gd name="connsiteY6" fmla="*/ 1552583 h 2429652"/>
                <a:gd name="connsiteX7" fmla="*/ 1132022 w 2253075"/>
                <a:gd name="connsiteY7" fmla="*/ 1639782 h 2429652"/>
                <a:gd name="connsiteX8" fmla="*/ 1428264 w 2253075"/>
                <a:gd name="connsiteY8" fmla="*/ 2429652 h 2429652"/>
                <a:gd name="connsiteX9" fmla="*/ 1559801 w 2253075"/>
                <a:gd name="connsiteY9" fmla="*/ 2166671 h 2429652"/>
                <a:gd name="connsiteX10" fmla="*/ 1680553 w 2253075"/>
                <a:gd name="connsiteY10" fmla="*/ 2091976 h 2429652"/>
                <a:gd name="connsiteX11" fmla="*/ 1815524 w 2253075"/>
                <a:gd name="connsiteY11" fmla="*/ 2091976 h 2429652"/>
                <a:gd name="connsiteX12" fmla="*/ 2004273 w 2253075"/>
                <a:gd name="connsiteY12" fmla="*/ 1983991 h 2429652"/>
                <a:gd name="connsiteX13" fmla="*/ 2253076 w 2253075"/>
                <a:gd name="connsiteY13" fmla="*/ 1522950 h 2429652"/>
                <a:gd name="connsiteX14" fmla="*/ 2229124 w 2253075"/>
                <a:gd name="connsiteY14" fmla="*/ 1484643 h 2429652"/>
                <a:gd name="connsiteX15" fmla="*/ 1343128 w 2253075"/>
                <a:gd name="connsiteY15" fmla="*/ 0 h 242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3075" h="2429652">
                  <a:moveTo>
                    <a:pt x="1275645" y="29"/>
                  </a:moveTo>
                  <a:lnTo>
                    <a:pt x="389649" y="1484671"/>
                  </a:lnTo>
                  <a:lnTo>
                    <a:pt x="113163" y="1926892"/>
                  </a:lnTo>
                  <a:cubicBezTo>
                    <a:pt x="66260" y="2001924"/>
                    <a:pt x="29090" y="2079946"/>
                    <a:pt x="0" y="2159510"/>
                  </a:cubicBezTo>
                  <a:lnTo>
                    <a:pt x="588874" y="2159510"/>
                  </a:lnTo>
                  <a:lnTo>
                    <a:pt x="887683" y="1621540"/>
                  </a:lnTo>
                  <a:cubicBezTo>
                    <a:pt x="913269" y="1575574"/>
                    <a:pt x="963538" y="1548319"/>
                    <a:pt x="1015624" y="1552583"/>
                  </a:cubicBezTo>
                  <a:cubicBezTo>
                    <a:pt x="1068128" y="1556492"/>
                    <a:pt x="1113539" y="1590513"/>
                    <a:pt x="1132022" y="1639782"/>
                  </a:cubicBezTo>
                  <a:lnTo>
                    <a:pt x="1428264" y="2429652"/>
                  </a:lnTo>
                  <a:lnTo>
                    <a:pt x="1559801" y="2166671"/>
                  </a:lnTo>
                  <a:cubicBezTo>
                    <a:pt x="1582706" y="2120860"/>
                    <a:pt x="1629473" y="2091976"/>
                    <a:pt x="1680553" y="2091976"/>
                  </a:cubicBezTo>
                  <a:lnTo>
                    <a:pt x="1815524" y="2091976"/>
                  </a:lnTo>
                  <a:cubicBezTo>
                    <a:pt x="1892791" y="2091976"/>
                    <a:pt x="1965143" y="2050611"/>
                    <a:pt x="2004273" y="1983991"/>
                  </a:cubicBezTo>
                  <a:lnTo>
                    <a:pt x="2253076" y="1522950"/>
                  </a:lnTo>
                  <a:lnTo>
                    <a:pt x="2229124" y="1484643"/>
                  </a:lnTo>
                  <a:lnTo>
                    <a:pt x="1343128" y="0"/>
                  </a:lnTo>
                  <a:close/>
                </a:path>
              </a:pathLst>
            </a:custGeom>
            <a:grpFill/>
            <a:ln w="5715" cap="flat">
              <a:noFill/>
              <a:prstDash val="solid"/>
              <a:miter/>
            </a:ln>
          </p:spPr>
          <p:txBody>
            <a:bodyPr rtlCol="0" anchor="ctr"/>
            <a:lstStyle/>
            <a:p>
              <a:endParaRPr lang="en-US" sz="1641"/>
            </a:p>
          </p:txBody>
        </p:sp>
        <p:sp>
          <p:nvSpPr>
            <p:cNvPr id="79" name="Freeform: Shape 78">
              <a:extLst>
                <a:ext uri="{FF2B5EF4-FFF2-40B4-BE49-F238E27FC236}">
                  <a16:creationId xmlns:a16="http://schemas.microsoft.com/office/drawing/2014/main" id="{02002DDC-D3EF-CFE9-C913-F4A81B3D5397}"/>
                </a:ext>
              </a:extLst>
            </p:cNvPr>
            <p:cNvSpPr/>
            <p:nvPr/>
          </p:nvSpPr>
          <p:spPr>
            <a:xfrm>
              <a:off x="5448434" y="3981037"/>
              <a:ext cx="2765849" cy="2060354"/>
            </a:xfrm>
            <a:custGeom>
              <a:avLst/>
              <a:gdLst>
                <a:gd name="connsiteX0" fmla="*/ 2578641 w 2765849"/>
                <a:gd name="connsiteY0" fmla="*/ 140640 h 2060354"/>
                <a:gd name="connsiteX1" fmla="*/ 2490705 w 2765849"/>
                <a:gd name="connsiteY1" fmla="*/ 0 h 2060354"/>
                <a:gd name="connsiteX2" fmla="*/ 2312426 w 2765849"/>
                <a:gd name="connsiteY2" fmla="*/ 330333 h 2060354"/>
                <a:gd name="connsiteX3" fmla="*/ 1888578 w 2765849"/>
                <a:gd name="connsiteY3" fmla="*/ 575723 h 2060354"/>
                <a:gd name="connsiteX4" fmla="*/ 1837029 w 2765849"/>
                <a:gd name="connsiteY4" fmla="*/ 575723 h 2060354"/>
                <a:gd name="connsiteX5" fmla="*/ 1604411 w 2765849"/>
                <a:gd name="connsiteY5" fmla="*/ 1041027 h 2060354"/>
                <a:gd name="connsiteX6" fmla="*/ 1476612 w 2765849"/>
                <a:gd name="connsiteY6" fmla="*/ 1115454 h 2060354"/>
                <a:gd name="connsiteX7" fmla="*/ 1357312 w 2765849"/>
                <a:gd name="connsiteY7" fmla="*/ 1028054 h 2060354"/>
                <a:gd name="connsiteX8" fmla="*/ 1055000 w 2765849"/>
                <a:gd name="connsiteY8" fmla="*/ 221782 h 2060354"/>
                <a:gd name="connsiteX9" fmla="*/ 859438 w 2765849"/>
                <a:gd name="connsiteY9" fmla="*/ 573900 h 2060354"/>
                <a:gd name="connsiteX10" fmla="*/ 741360 w 2765849"/>
                <a:gd name="connsiteY10" fmla="*/ 643217 h 2060354"/>
                <a:gd name="connsiteX11" fmla="*/ 9040 w 2765849"/>
                <a:gd name="connsiteY11" fmla="*/ 643217 h 2060354"/>
                <a:gd name="connsiteX12" fmla="*/ 6343 w 2765849"/>
                <a:gd name="connsiteY12" fmla="*/ 913137 h 2060354"/>
                <a:gd name="connsiteX13" fmla="*/ 134016 w 2765849"/>
                <a:gd name="connsiteY13" fmla="*/ 913137 h 2060354"/>
                <a:gd name="connsiteX14" fmla="*/ 673883 w 2765849"/>
                <a:gd name="connsiteY14" fmla="*/ 1453004 h 2060354"/>
                <a:gd name="connsiteX15" fmla="*/ 540878 w 2765849"/>
                <a:gd name="connsiteY15" fmla="*/ 1806751 h 2060354"/>
                <a:gd name="connsiteX16" fmla="*/ 546547 w 2765849"/>
                <a:gd name="connsiteY16" fmla="*/ 1811061 h 2060354"/>
                <a:gd name="connsiteX17" fmla="*/ 1348705 w 2765849"/>
                <a:gd name="connsiteY17" fmla="*/ 2060355 h 2060354"/>
                <a:gd name="connsiteX18" fmla="*/ 1416193 w 2765849"/>
                <a:gd name="connsiteY18" fmla="*/ 2060355 h 2060354"/>
                <a:gd name="connsiteX19" fmla="*/ 2218351 w 2765849"/>
                <a:gd name="connsiteY19" fmla="*/ 1811083 h 2060354"/>
                <a:gd name="connsiteX20" fmla="*/ 2578618 w 2765849"/>
                <a:gd name="connsiteY20" fmla="*/ 140646 h 206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5849" h="2060354">
                  <a:moveTo>
                    <a:pt x="2578641" y="140640"/>
                  </a:moveTo>
                  <a:lnTo>
                    <a:pt x="2490705" y="0"/>
                  </a:lnTo>
                  <a:lnTo>
                    <a:pt x="2312426" y="330333"/>
                  </a:lnTo>
                  <a:cubicBezTo>
                    <a:pt x="2222545" y="483323"/>
                    <a:pt x="2061057" y="575723"/>
                    <a:pt x="1888578" y="575723"/>
                  </a:cubicBezTo>
                  <a:lnTo>
                    <a:pt x="1837029" y="575723"/>
                  </a:lnTo>
                  <a:lnTo>
                    <a:pt x="1604411" y="1041027"/>
                  </a:lnTo>
                  <a:cubicBezTo>
                    <a:pt x="1580391" y="1088999"/>
                    <a:pt x="1529848" y="1118825"/>
                    <a:pt x="1476612" y="1115454"/>
                  </a:cubicBezTo>
                  <a:cubicBezTo>
                    <a:pt x="1423034" y="1112619"/>
                    <a:pt x="1376200" y="1078329"/>
                    <a:pt x="1357312" y="1028054"/>
                  </a:cubicBezTo>
                  <a:lnTo>
                    <a:pt x="1055000" y="221782"/>
                  </a:lnTo>
                  <a:lnTo>
                    <a:pt x="859438" y="573900"/>
                  </a:lnTo>
                  <a:cubicBezTo>
                    <a:pt x="835572" y="616631"/>
                    <a:pt x="790429" y="643217"/>
                    <a:pt x="741360" y="643217"/>
                  </a:cubicBezTo>
                  <a:lnTo>
                    <a:pt x="9040" y="643217"/>
                  </a:lnTo>
                  <a:cubicBezTo>
                    <a:pt x="-1830" y="733320"/>
                    <a:pt x="-3104" y="823731"/>
                    <a:pt x="6343" y="913137"/>
                  </a:cubicBezTo>
                  <a:lnTo>
                    <a:pt x="134016" y="913137"/>
                  </a:lnTo>
                  <a:cubicBezTo>
                    <a:pt x="431687" y="913137"/>
                    <a:pt x="673883" y="1155333"/>
                    <a:pt x="673883" y="1453004"/>
                  </a:cubicBezTo>
                  <a:cubicBezTo>
                    <a:pt x="673883" y="1588313"/>
                    <a:pt x="623477" y="1711877"/>
                    <a:pt x="540878" y="1806751"/>
                  </a:cubicBezTo>
                  <a:cubicBezTo>
                    <a:pt x="542844" y="1808157"/>
                    <a:pt x="544581" y="1809723"/>
                    <a:pt x="546547" y="1811061"/>
                  </a:cubicBezTo>
                  <a:cubicBezTo>
                    <a:pt x="784903" y="1977264"/>
                    <a:pt x="1066835" y="2060355"/>
                    <a:pt x="1348705" y="2060355"/>
                  </a:cubicBezTo>
                  <a:lnTo>
                    <a:pt x="1416193" y="2060355"/>
                  </a:lnTo>
                  <a:cubicBezTo>
                    <a:pt x="1698057" y="2060355"/>
                    <a:pt x="1980012" y="1977287"/>
                    <a:pt x="2218351" y="1811083"/>
                  </a:cubicBezTo>
                  <a:cubicBezTo>
                    <a:pt x="2774266" y="1423446"/>
                    <a:pt x="2929811" y="702316"/>
                    <a:pt x="2578618" y="140646"/>
                  </a:cubicBezTo>
                  <a:close/>
                </a:path>
              </a:pathLst>
            </a:custGeom>
            <a:grpFill/>
            <a:ln w="5715" cap="flat">
              <a:noFill/>
              <a:prstDash val="solid"/>
              <a:miter/>
            </a:ln>
          </p:spPr>
          <p:txBody>
            <a:bodyPr rtlCol="0" anchor="ctr"/>
            <a:lstStyle/>
            <a:p>
              <a:endParaRPr lang="en-US" sz="1641"/>
            </a:p>
          </p:txBody>
        </p:sp>
        <p:sp>
          <p:nvSpPr>
            <p:cNvPr id="81" name="Freeform: Shape 80">
              <a:extLst>
                <a:ext uri="{FF2B5EF4-FFF2-40B4-BE49-F238E27FC236}">
                  <a16:creationId xmlns:a16="http://schemas.microsoft.com/office/drawing/2014/main" id="{3B0BB9F4-A5A5-449A-D620-FD21943088CB}"/>
                </a:ext>
              </a:extLst>
            </p:cNvPr>
            <p:cNvSpPr/>
            <p:nvPr/>
          </p:nvSpPr>
          <p:spPr>
            <a:xfrm>
              <a:off x="5515601" y="5164150"/>
              <a:ext cx="336802" cy="445724"/>
            </a:xfrm>
            <a:custGeom>
              <a:avLst/>
              <a:gdLst>
                <a:gd name="connsiteX0" fmla="*/ 336802 w 336802"/>
                <a:gd name="connsiteY0" fmla="*/ 269919 h 445724"/>
                <a:gd name="connsiteX1" fmla="*/ 66883 w 336802"/>
                <a:gd name="connsiteY1" fmla="*/ 0 h 445724"/>
                <a:gd name="connsiteX2" fmla="*/ 0 w 336802"/>
                <a:gd name="connsiteY2" fmla="*/ 0 h 445724"/>
                <a:gd name="connsiteX3" fmla="*/ 269988 w 336802"/>
                <a:gd name="connsiteY3" fmla="*/ 445724 h 445724"/>
                <a:gd name="connsiteX4" fmla="*/ 336802 w 336802"/>
                <a:gd name="connsiteY4" fmla="*/ 269919 h 445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802" h="445724">
                  <a:moveTo>
                    <a:pt x="336802" y="269919"/>
                  </a:moveTo>
                  <a:cubicBezTo>
                    <a:pt x="336802" y="121061"/>
                    <a:pt x="215736" y="0"/>
                    <a:pt x="66883" y="0"/>
                  </a:cubicBezTo>
                  <a:lnTo>
                    <a:pt x="0" y="0"/>
                  </a:lnTo>
                  <a:cubicBezTo>
                    <a:pt x="56144" y="162094"/>
                    <a:pt x="146847" y="314056"/>
                    <a:pt x="269988" y="445724"/>
                  </a:cubicBezTo>
                  <a:cubicBezTo>
                    <a:pt x="311085" y="398330"/>
                    <a:pt x="336802" y="337339"/>
                    <a:pt x="336802" y="269919"/>
                  </a:cubicBezTo>
                  <a:close/>
                </a:path>
              </a:pathLst>
            </a:custGeom>
            <a:grpFill/>
            <a:ln w="5715" cap="flat">
              <a:noFill/>
              <a:prstDash val="solid"/>
              <a:miter/>
            </a:ln>
          </p:spPr>
          <p:txBody>
            <a:bodyPr rtlCol="0" anchor="ctr"/>
            <a:lstStyle/>
            <a:p>
              <a:endParaRPr lang="en-US" sz="1641"/>
            </a:p>
          </p:txBody>
        </p:sp>
      </p:grpSp>
      <p:sp>
        <p:nvSpPr>
          <p:cNvPr id="98" name="TextBox 97">
            <a:extLst>
              <a:ext uri="{FF2B5EF4-FFF2-40B4-BE49-F238E27FC236}">
                <a16:creationId xmlns:a16="http://schemas.microsoft.com/office/drawing/2014/main" id="{44D9E48F-208A-0FCD-0A17-2ADEB98FE8AA}"/>
              </a:ext>
            </a:extLst>
          </p:cNvPr>
          <p:cNvSpPr txBox="1"/>
          <p:nvPr/>
        </p:nvSpPr>
        <p:spPr>
          <a:xfrm>
            <a:off x="6837058" y="5985950"/>
            <a:ext cx="1589535" cy="457271"/>
          </a:xfrm>
          <a:prstGeom prst="rect">
            <a:avLst/>
          </a:prstGeom>
          <a:noFill/>
        </p:spPr>
        <p:txBody>
          <a:bodyPr wrap="square">
            <a:spAutoFit/>
          </a:bodyPr>
          <a:lstStyle/>
          <a:p>
            <a:pPr algn="ctr">
              <a:lnSpc>
                <a:spcPct val="110000"/>
              </a:lnSpc>
              <a:spcBef>
                <a:spcPts val="547"/>
              </a:spcBef>
            </a:pPr>
            <a:r>
              <a:rPr lang="es-ES" sz="1094">
                <a:solidFill>
                  <a:schemeClr val="tx1">
                    <a:lumMod val="85000"/>
                    <a:lumOff val="15000"/>
                  </a:schemeClr>
                </a:solidFill>
                <a:latin typeface="Avenir Next LT Pro Demi" panose="020B0704020202020204" pitchFamily="34" charset="0"/>
                <a:ea typeface="Noto Sans JP" panose="020B0500000000000000" pitchFamily="34" charset="-128"/>
              </a:rPr>
              <a:t>Tasa de </a:t>
            </a:r>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Diabetes</a:t>
            </a:r>
            <a:br>
              <a:rPr lang="es-ES" sz="1094">
                <a:solidFill>
                  <a:schemeClr val="tx1">
                    <a:lumMod val="85000"/>
                    <a:lumOff val="15000"/>
                  </a:schemeClr>
                </a:solidFill>
                <a:latin typeface="Avenir Next LT Pro" panose="020B0504020202020204" pitchFamily="34" charset="0"/>
                <a:ea typeface="Noto Sans JP" panose="020B0500000000000000" pitchFamily="34" charset="-128"/>
              </a:rPr>
            </a:br>
            <a:r>
              <a:rPr lang="es-ES" sz="1094">
                <a:solidFill>
                  <a:schemeClr val="tx1">
                    <a:lumMod val="85000"/>
                    <a:lumOff val="15000"/>
                  </a:schemeClr>
                </a:solidFill>
                <a:latin typeface="Avenir Next LT Pro" panose="020B0504020202020204" pitchFamily="34" charset="0"/>
                <a:ea typeface="Noto Sans JP" panose="020B0500000000000000" pitchFamily="34" charset="-128"/>
              </a:rPr>
              <a:t>x 10,000 hab. </a:t>
            </a:r>
            <a:endParaRPr lang="es-ES" sz="1094">
              <a:solidFill>
                <a:schemeClr val="accent1"/>
              </a:solidFill>
              <a:latin typeface="Avenir Next LT Pro Demi" panose="020B0704020202020204" pitchFamily="34" charset="0"/>
              <a:ea typeface="Noto Sans JP" panose="020B0500000000000000" pitchFamily="34" charset="-128"/>
            </a:endParaRPr>
          </a:p>
        </p:txBody>
      </p:sp>
      <p:sp>
        <p:nvSpPr>
          <p:cNvPr id="99" name="TextBox 98">
            <a:extLst>
              <a:ext uri="{FF2B5EF4-FFF2-40B4-BE49-F238E27FC236}">
                <a16:creationId xmlns:a16="http://schemas.microsoft.com/office/drawing/2014/main" id="{4AE02790-17D9-76FF-93F6-65D02A98D4DC}"/>
              </a:ext>
            </a:extLst>
          </p:cNvPr>
          <p:cNvSpPr txBox="1"/>
          <p:nvPr/>
        </p:nvSpPr>
        <p:spPr>
          <a:xfrm>
            <a:off x="7446489" y="5740706"/>
            <a:ext cx="730257" cy="252654"/>
          </a:xfrm>
          <a:prstGeom prst="rect">
            <a:avLst/>
          </a:prstGeom>
          <a:noFill/>
        </p:spPr>
        <p:txBody>
          <a:bodyPr wrap="square" lIns="83408" tIns="41705" rIns="83408" bIns="41705" anchor="t">
            <a:spAutoFit/>
          </a:bodyPr>
          <a:lstStyle/>
          <a:p>
            <a:pPr algn="ctr"/>
            <a:r>
              <a:rPr lang="es-CO" sz="1094" b="1">
                <a:solidFill>
                  <a:schemeClr val="accent1"/>
                </a:solidFill>
                <a:latin typeface="Avenir Next LT Pro"/>
                <a:ea typeface="Noto Sans JP Medium"/>
              </a:rPr>
              <a:t>85</a:t>
            </a:r>
            <a:endParaRPr lang="en-US" sz="1094" b="1">
              <a:solidFill>
                <a:schemeClr val="accent1"/>
              </a:solidFill>
              <a:latin typeface="Avenir Next LT Pro" panose="020B0504020202020204" pitchFamily="34" charset="0"/>
              <a:ea typeface="Noto Sans JP Medium" panose="020B0600000000000000" pitchFamily="34" charset="-128"/>
            </a:endParaRPr>
          </a:p>
        </p:txBody>
      </p:sp>
      <p:grpSp>
        <p:nvGrpSpPr>
          <p:cNvPr id="100" name="Group 99">
            <a:extLst>
              <a:ext uri="{FF2B5EF4-FFF2-40B4-BE49-F238E27FC236}">
                <a16:creationId xmlns:a16="http://schemas.microsoft.com/office/drawing/2014/main" id="{3E04C8FC-1C8B-A640-8FFC-83165184CCDA}"/>
              </a:ext>
            </a:extLst>
          </p:cNvPr>
          <p:cNvGrpSpPr/>
          <p:nvPr/>
        </p:nvGrpSpPr>
        <p:grpSpPr>
          <a:xfrm>
            <a:off x="6969837" y="5548762"/>
            <a:ext cx="661409" cy="406734"/>
            <a:chOff x="5483334" y="2827833"/>
            <a:chExt cx="725101" cy="445901"/>
          </a:xfrm>
          <a:solidFill>
            <a:srgbClr val="A1D3D0"/>
          </a:solidFill>
        </p:grpSpPr>
        <p:grpSp>
          <p:nvGrpSpPr>
            <p:cNvPr id="101" name="Group 100">
              <a:extLst>
                <a:ext uri="{FF2B5EF4-FFF2-40B4-BE49-F238E27FC236}">
                  <a16:creationId xmlns:a16="http://schemas.microsoft.com/office/drawing/2014/main" id="{53084174-1ACD-7DAD-786F-B82FF55D557E}"/>
                </a:ext>
              </a:extLst>
            </p:cNvPr>
            <p:cNvGrpSpPr/>
            <p:nvPr/>
          </p:nvGrpSpPr>
          <p:grpSpPr>
            <a:xfrm>
              <a:off x="5483334" y="2827833"/>
              <a:ext cx="490415" cy="445549"/>
              <a:chOff x="4206832" y="1720877"/>
              <a:chExt cx="3778535" cy="3432846"/>
            </a:xfrm>
            <a:grpFill/>
          </p:grpSpPr>
          <p:sp>
            <p:nvSpPr>
              <p:cNvPr id="103" name="Freeform: Shape 102">
                <a:extLst>
                  <a:ext uri="{FF2B5EF4-FFF2-40B4-BE49-F238E27FC236}">
                    <a16:creationId xmlns:a16="http://schemas.microsoft.com/office/drawing/2014/main" id="{76BDE89E-5687-25E0-47B2-9BC76A563591}"/>
                  </a:ext>
                </a:extLst>
              </p:cNvPr>
              <p:cNvSpPr/>
              <p:nvPr/>
            </p:nvSpPr>
            <p:spPr>
              <a:xfrm>
                <a:off x="4652928" y="2232470"/>
                <a:ext cx="3332439" cy="1767086"/>
              </a:xfrm>
              <a:custGeom>
                <a:avLst/>
                <a:gdLst>
                  <a:gd name="connsiteX0" fmla="*/ 2596873 w 3332439"/>
                  <a:gd name="connsiteY0" fmla="*/ 75818 h 1767086"/>
                  <a:gd name="connsiteX1" fmla="*/ 2540346 w 3332439"/>
                  <a:gd name="connsiteY1" fmla="*/ 72784 h 1767086"/>
                  <a:gd name="connsiteX2" fmla="*/ 1957302 w 3332439"/>
                  <a:gd name="connsiteY2" fmla="*/ 79522 h 1767086"/>
                  <a:gd name="connsiteX3" fmla="*/ 1897249 w 3332439"/>
                  <a:gd name="connsiteY3" fmla="*/ 86265 h 1767086"/>
                  <a:gd name="connsiteX4" fmla="*/ 1313861 w 3332439"/>
                  <a:gd name="connsiteY4" fmla="*/ 156120 h 1767086"/>
                  <a:gd name="connsiteX5" fmla="*/ 1260221 w 3332439"/>
                  <a:gd name="connsiteY5" fmla="*/ 173156 h 1767086"/>
                  <a:gd name="connsiteX6" fmla="*/ 1132347 w 3332439"/>
                  <a:gd name="connsiteY6" fmla="*/ 165052 h 1767086"/>
                  <a:gd name="connsiteX7" fmla="*/ 441347 w 3332439"/>
                  <a:gd name="connsiteY7" fmla="*/ 600130 h 1767086"/>
                  <a:gd name="connsiteX8" fmla="*/ 379933 w 3332439"/>
                  <a:gd name="connsiteY8" fmla="*/ 643661 h 1767086"/>
                  <a:gd name="connsiteX9" fmla="*/ 0 w 3332439"/>
                  <a:gd name="connsiteY9" fmla="*/ 1143523 h 1767086"/>
                  <a:gd name="connsiteX10" fmla="*/ 578815 w 3332439"/>
                  <a:gd name="connsiteY10" fmla="*/ 1767087 h 1767086"/>
                  <a:gd name="connsiteX11" fmla="*/ 1040902 w 3332439"/>
                  <a:gd name="connsiteY11" fmla="*/ 1489395 h 1767086"/>
                  <a:gd name="connsiteX12" fmla="*/ 1102138 w 3332439"/>
                  <a:gd name="connsiteY12" fmla="*/ 1448899 h 1767086"/>
                  <a:gd name="connsiteX13" fmla="*/ 1720958 w 3332439"/>
                  <a:gd name="connsiteY13" fmla="*/ 1146249 h 1767086"/>
                  <a:gd name="connsiteX14" fmla="*/ 1791304 w 3332439"/>
                  <a:gd name="connsiteY14" fmla="*/ 1104924 h 1767086"/>
                  <a:gd name="connsiteX15" fmla="*/ 2776056 w 3332439"/>
                  <a:gd name="connsiteY15" fmla="*/ 672682 h 1767086"/>
                  <a:gd name="connsiteX16" fmla="*/ 2823290 w 3332439"/>
                  <a:gd name="connsiteY16" fmla="*/ 637431 h 1767086"/>
                  <a:gd name="connsiteX17" fmla="*/ 3332440 w 3332439"/>
                  <a:gd name="connsiteY17" fmla="*/ 186615 h 1767086"/>
                  <a:gd name="connsiteX18" fmla="*/ 2596747 w 3332439"/>
                  <a:gd name="connsiteY18" fmla="*/ 75956 h 1767086"/>
                  <a:gd name="connsiteX19" fmla="*/ 2952341 w 3332439"/>
                  <a:gd name="connsiteY19" fmla="*/ 137900 h 1767086"/>
                  <a:gd name="connsiteX20" fmla="*/ 2986071 w 3332439"/>
                  <a:gd name="connsiteY20" fmla="*/ 226974 h 1767086"/>
                  <a:gd name="connsiteX21" fmla="*/ 2337247 w 3332439"/>
                  <a:gd name="connsiteY21" fmla="*/ 538065 h 1767086"/>
                  <a:gd name="connsiteX22" fmla="*/ 1909221 w 3332439"/>
                  <a:gd name="connsiteY22" fmla="*/ 587671 h 1767086"/>
                  <a:gd name="connsiteX23" fmla="*/ 2070333 w 3332439"/>
                  <a:gd name="connsiteY23" fmla="*/ 653976 h 1767086"/>
                  <a:gd name="connsiteX24" fmla="*/ 2097662 w 3332439"/>
                  <a:gd name="connsiteY24" fmla="*/ 745416 h 1767086"/>
                  <a:gd name="connsiteX25" fmla="*/ 2006222 w 3332439"/>
                  <a:gd name="connsiteY25" fmla="*/ 772740 h 1767086"/>
                  <a:gd name="connsiteX26" fmla="*/ 817674 w 3332439"/>
                  <a:gd name="connsiteY26" fmla="*/ 1155199 h 1767086"/>
                  <a:gd name="connsiteX27" fmla="*/ 919921 w 3332439"/>
                  <a:gd name="connsiteY27" fmla="*/ 1264521 h 1767086"/>
                  <a:gd name="connsiteX28" fmla="*/ 899335 w 3332439"/>
                  <a:gd name="connsiteY28" fmla="*/ 1357636 h 1767086"/>
                  <a:gd name="connsiteX29" fmla="*/ 863057 w 3332439"/>
                  <a:gd name="connsiteY29" fmla="*/ 1368260 h 1767086"/>
                  <a:gd name="connsiteX30" fmla="*/ 806044 w 3332439"/>
                  <a:gd name="connsiteY30" fmla="*/ 1337050 h 1767086"/>
                  <a:gd name="connsiteX31" fmla="*/ 488192 w 3332439"/>
                  <a:gd name="connsiteY31" fmla="*/ 1217950 h 1767086"/>
                  <a:gd name="connsiteX32" fmla="*/ 303975 w 3332439"/>
                  <a:gd name="connsiteY32" fmla="*/ 1396098 h 1767086"/>
                  <a:gd name="connsiteX33" fmla="*/ 289973 w 3332439"/>
                  <a:gd name="connsiteY33" fmla="*/ 1397441 h 1767086"/>
                  <a:gd name="connsiteX34" fmla="*/ 224005 w 3332439"/>
                  <a:gd name="connsiteY34" fmla="*/ 1343794 h 1767086"/>
                  <a:gd name="connsiteX35" fmla="*/ 274457 w 3332439"/>
                  <a:gd name="connsiteY35" fmla="*/ 1264161 h 1767086"/>
                  <a:gd name="connsiteX36" fmla="*/ 398804 w 3332439"/>
                  <a:gd name="connsiteY36" fmla="*/ 935011 h 1767086"/>
                  <a:gd name="connsiteX37" fmla="*/ 464435 w 3332439"/>
                  <a:gd name="connsiteY37" fmla="*/ 865671 h 1767086"/>
                  <a:gd name="connsiteX38" fmla="*/ 533775 w 3332439"/>
                  <a:gd name="connsiteY38" fmla="*/ 931302 h 1767086"/>
                  <a:gd name="connsiteX39" fmla="*/ 526186 w 3332439"/>
                  <a:gd name="connsiteY39" fmla="*/ 1076389 h 1767086"/>
                  <a:gd name="connsiteX40" fmla="*/ 690515 w 3332439"/>
                  <a:gd name="connsiteY40" fmla="*/ 1092934 h 1767086"/>
                  <a:gd name="connsiteX41" fmla="*/ 1204551 w 3332439"/>
                  <a:gd name="connsiteY41" fmla="*/ 682637 h 1767086"/>
                  <a:gd name="connsiteX42" fmla="*/ 1291590 w 3332439"/>
                  <a:gd name="connsiteY42" fmla="*/ 313505 h 1767086"/>
                  <a:gd name="connsiteX43" fmla="*/ 1385059 w 3332439"/>
                  <a:gd name="connsiteY43" fmla="*/ 294257 h 1767086"/>
                  <a:gd name="connsiteX44" fmla="*/ 1404307 w 3332439"/>
                  <a:gd name="connsiteY44" fmla="*/ 387549 h 1767086"/>
                  <a:gd name="connsiteX45" fmla="*/ 1337493 w 3332439"/>
                  <a:gd name="connsiteY45" fmla="*/ 622041 h 1767086"/>
                  <a:gd name="connsiteX46" fmla="*/ 1736983 w 3332439"/>
                  <a:gd name="connsiteY46" fmla="*/ 555558 h 1767086"/>
                  <a:gd name="connsiteX47" fmla="*/ 2191457 w 3332439"/>
                  <a:gd name="connsiteY47" fmla="*/ 377079 h 1767086"/>
                  <a:gd name="connsiteX48" fmla="*/ 2340761 w 3332439"/>
                  <a:gd name="connsiteY48" fmla="*/ 195205 h 1767086"/>
                  <a:gd name="connsiteX49" fmla="*/ 2433539 w 3332439"/>
                  <a:gd name="connsiteY49" fmla="*/ 217310 h 1767086"/>
                  <a:gd name="connsiteX50" fmla="*/ 2411616 w 3332439"/>
                  <a:gd name="connsiteY50" fmla="*/ 310088 h 1767086"/>
                  <a:gd name="connsiteX51" fmla="*/ 2329286 w 3332439"/>
                  <a:gd name="connsiteY51" fmla="*/ 396973 h 1767086"/>
                  <a:gd name="connsiteX52" fmla="*/ 2375851 w 3332439"/>
                  <a:gd name="connsiteY52" fmla="*/ 408443 h 1767086"/>
                  <a:gd name="connsiteX53" fmla="*/ 2863078 w 3332439"/>
                  <a:gd name="connsiteY53" fmla="*/ 170916 h 1767086"/>
                  <a:gd name="connsiteX54" fmla="*/ 2952329 w 3332439"/>
                  <a:gd name="connsiteY54" fmla="*/ 137523 h 17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32439" h="1767086">
                    <a:moveTo>
                      <a:pt x="2596873" y="75818"/>
                    </a:moveTo>
                    <a:cubicBezTo>
                      <a:pt x="2578477" y="83253"/>
                      <a:pt x="2557737" y="82070"/>
                      <a:pt x="2540346" y="72784"/>
                    </a:cubicBezTo>
                    <a:cubicBezTo>
                      <a:pt x="2229256" y="-91368"/>
                      <a:pt x="1968446" y="72446"/>
                      <a:pt x="1957302" y="79522"/>
                    </a:cubicBezTo>
                    <a:cubicBezTo>
                      <a:pt x="1939580" y="90997"/>
                      <a:pt x="1917320" y="93523"/>
                      <a:pt x="1897249" y="86265"/>
                    </a:cubicBezTo>
                    <a:cubicBezTo>
                      <a:pt x="1541958" y="-43637"/>
                      <a:pt x="1322948" y="148016"/>
                      <a:pt x="1313861" y="156120"/>
                    </a:cubicBezTo>
                    <a:cubicBezTo>
                      <a:pt x="1299351" y="169116"/>
                      <a:pt x="1279440" y="175699"/>
                      <a:pt x="1260221" y="173156"/>
                    </a:cubicBezTo>
                    <a:cubicBezTo>
                      <a:pt x="1215346" y="167750"/>
                      <a:pt x="1172821" y="165052"/>
                      <a:pt x="1132347" y="165052"/>
                    </a:cubicBezTo>
                    <a:cubicBezTo>
                      <a:pt x="615071" y="165052"/>
                      <a:pt x="448605" y="581087"/>
                      <a:pt x="441347" y="600130"/>
                    </a:cubicBezTo>
                    <a:cubicBezTo>
                      <a:pt x="431568" y="625601"/>
                      <a:pt x="407257" y="642992"/>
                      <a:pt x="379933" y="643661"/>
                    </a:cubicBezTo>
                    <a:cubicBezTo>
                      <a:pt x="224714" y="647364"/>
                      <a:pt x="0" y="827546"/>
                      <a:pt x="0" y="1143523"/>
                    </a:cubicBezTo>
                    <a:cubicBezTo>
                      <a:pt x="0" y="1443492"/>
                      <a:pt x="221342" y="1767087"/>
                      <a:pt x="578815" y="1767087"/>
                    </a:cubicBezTo>
                    <a:cubicBezTo>
                      <a:pt x="914372" y="1767087"/>
                      <a:pt x="1035838" y="1500694"/>
                      <a:pt x="1040902" y="1489395"/>
                    </a:cubicBezTo>
                    <a:cubicBezTo>
                      <a:pt x="1051703" y="1465106"/>
                      <a:pt x="1075660" y="1449076"/>
                      <a:pt x="1102138" y="1448899"/>
                    </a:cubicBezTo>
                    <a:cubicBezTo>
                      <a:pt x="1589519" y="1444521"/>
                      <a:pt x="1715872" y="1158394"/>
                      <a:pt x="1720958" y="1146249"/>
                    </a:cubicBezTo>
                    <a:cubicBezTo>
                      <a:pt x="1732588" y="1118412"/>
                      <a:pt x="1761786" y="1101712"/>
                      <a:pt x="1791304" y="1104924"/>
                    </a:cubicBezTo>
                    <a:cubicBezTo>
                      <a:pt x="2500193" y="1189957"/>
                      <a:pt x="2773484" y="677751"/>
                      <a:pt x="2776056" y="672682"/>
                    </a:cubicBezTo>
                    <a:cubicBezTo>
                      <a:pt x="2785497" y="654291"/>
                      <a:pt x="2802888" y="641295"/>
                      <a:pt x="2823290" y="637431"/>
                    </a:cubicBezTo>
                    <a:cubicBezTo>
                      <a:pt x="3291989" y="546660"/>
                      <a:pt x="3330942" y="265265"/>
                      <a:pt x="3332440" y="186615"/>
                    </a:cubicBezTo>
                    <a:cubicBezTo>
                      <a:pt x="3062006" y="-104736"/>
                      <a:pt x="2601263" y="73921"/>
                      <a:pt x="2596747" y="75956"/>
                    </a:cubicBezTo>
                    <a:close/>
                    <a:moveTo>
                      <a:pt x="2952341" y="137900"/>
                    </a:moveTo>
                    <a:cubicBezTo>
                      <a:pt x="2986253" y="153262"/>
                      <a:pt x="3001272" y="193062"/>
                      <a:pt x="2986071" y="226974"/>
                    </a:cubicBezTo>
                    <a:cubicBezTo>
                      <a:pt x="2916730" y="381165"/>
                      <a:pt x="2691840" y="644524"/>
                      <a:pt x="2337247" y="538065"/>
                    </a:cubicBezTo>
                    <a:cubicBezTo>
                      <a:pt x="2136147" y="477834"/>
                      <a:pt x="1993586" y="532150"/>
                      <a:pt x="1909221" y="587671"/>
                    </a:cubicBezTo>
                    <a:cubicBezTo>
                      <a:pt x="1962531" y="603519"/>
                      <a:pt x="2016355" y="624796"/>
                      <a:pt x="2070333" y="653976"/>
                    </a:cubicBezTo>
                    <a:cubicBezTo>
                      <a:pt x="2103063" y="671698"/>
                      <a:pt x="2115385" y="712687"/>
                      <a:pt x="2097662" y="745416"/>
                    </a:cubicBezTo>
                    <a:cubicBezTo>
                      <a:pt x="2079934" y="778140"/>
                      <a:pt x="2038952" y="790468"/>
                      <a:pt x="2006222" y="772740"/>
                    </a:cubicBezTo>
                    <a:cubicBezTo>
                      <a:pt x="1502114" y="500940"/>
                      <a:pt x="981974" y="981269"/>
                      <a:pt x="817674" y="1155199"/>
                    </a:cubicBezTo>
                    <a:cubicBezTo>
                      <a:pt x="855290" y="1182700"/>
                      <a:pt x="890220" y="1218133"/>
                      <a:pt x="919921" y="1264521"/>
                    </a:cubicBezTo>
                    <a:cubicBezTo>
                      <a:pt x="939986" y="1295908"/>
                      <a:pt x="930722" y="1337742"/>
                      <a:pt x="899335" y="1357636"/>
                    </a:cubicBezTo>
                    <a:cubicBezTo>
                      <a:pt x="888037" y="1364711"/>
                      <a:pt x="875538" y="1368260"/>
                      <a:pt x="863057" y="1368260"/>
                    </a:cubicBezTo>
                    <a:cubicBezTo>
                      <a:pt x="840779" y="1368260"/>
                      <a:pt x="819034" y="1357298"/>
                      <a:pt x="806044" y="1337050"/>
                    </a:cubicBezTo>
                    <a:cubicBezTo>
                      <a:pt x="713598" y="1192301"/>
                      <a:pt x="553646" y="1205451"/>
                      <a:pt x="488192" y="1217950"/>
                    </a:cubicBezTo>
                    <a:cubicBezTo>
                      <a:pt x="423070" y="1368614"/>
                      <a:pt x="310713" y="1394760"/>
                      <a:pt x="303975" y="1396098"/>
                    </a:cubicBezTo>
                    <a:cubicBezTo>
                      <a:pt x="299238" y="1397104"/>
                      <a:pt x="294528" y="1397441"/>
                      <a:pt x="289973" y="1397441"/>
                    </a:cubicBezTo>
                    <a:cubicBezTo>
                      <a:pt x="258764" y="1397441"/>
                      <a:pt x="230749" y="1375672"/>
                      <a:pt x="224005" y="1343794"/>
                    </a:cubicBezTo>
                    <a:cubicBezTo>
                      <a:pt x="216416" y="1307852"/>
                      <a:pt x="239030" y="1272602"/>
                      <a:pt x="274457" y="1264161"/>
                    </a:cubicBezTo>
                    <a:cubicBezTo>
                      <a:pt x="282721" y="1261795"/>
                      <a:pt x="406737" y="1220630"/>
                      <a:pt x="398804" y="935011"/>
                    </a:cubicBezTo>
                    <a:cubicBezTo>
                      <a:pt x="397804" y="897732"/>
                      <a:pt x="427156" y="866677"/>
                      <a:pt x="464435" y="865671"/>
                    </a:cubicBezTo>
                    <a:cubicBezTo>
                      <a:pt x="502389" y="864825"/>
                      <a:pt x="532770" y="894023"/>
                      <a:pt x="533775" y="931302"/>
                    </a:cubicBezTo>
                    <a:cubicBezTo>
                      <a:pt x="535296" y="985955"/>
                      <a:pt x="532261" y="1033704"/>
                      <a:pt x="526186" y="1076389"/>
                    </a:cubicBezTo>
                    <a:cubicBezTo>
                      <a:pt x="576461" y="1073017"/>
                      <a:pt x="633474" y="1076726"/>
                      <a:pt x="690515" y="1092934"/>
                    </a:cubicBezTo>
                    <a:cubicBezTo>
                      <a:pt x="762553" y="1011964"/>
                      <a:pt x="952690" y="814911"/>
                      <a:pt x="1204551" y="682637"/>
                    </a:cubicBezTo>
                    <a:cubicBezTo>
                      <a:pt x="1182965" y="481538"/>
                      <a:pt x="1286704" y="320917"/>
                      <a:pt x="1291590" y="313505"/>
                    </a:cubicBezTo>
                    <a:cubicBezTo>
                      <a:pt x="1312176" y="282450"/>
                      <a:pt x="1354009" y="273855"/>
                      <a:pt x="1385059" y="294257"/>
                    </a:cubicBezTo>
                    <a:cubicBezTo>
                      <a:pt x="1416114" y="314842"/>
                      <a:pt x="1424710" y="356522"/>
                      <a:pt x="1404307" y="387549"/>
                    </a:cubicBezTo>
                    <a:cubicBezTo>
                      <a:pt x="1403456" y="388732"/>
                      <a:pt x="1339368" y="491470"/>
                      <a:pt x="1337493" y="622041"/>
                    </a:cubicBezTo>
                    <a:cubicBezTo>
                      <a:pt x="1461663" y="573801"/>
                      <a:pt x="1596634" y="545780"/>
                      <a:pt x="1736983" y="555558"/>
                    </a:cubicBezTo>
                    <a:cubicBezTo>
                      <a:pt x="1795184" y="494322"/>
                      <a:pt x="1947701" y="366940"/>
                      <a:pt x="2191457" y="377079"/>
                    </a:cubicBezTo>
                    <a:cubicBezTo>
                      <a:pt x="2232777" y="263716"/>
                      <a:pt x="2335692" y="198416"/>
                      <a:pt x="2340761" y="195205"/>
                    </a:cubicBezTo>
                    <a:cubicBezTo>
                      <a:pt x="2372479" y="175631"/>
                      <a:pt x="2413982" y="185586"/>
                      <a:pt x="2433539" y="217310"/>
                    </a:cubicBezTo>
                    <a:cubicBezTo>
                      <a:pt x="2453112" y="249029"/>
                      <a:pt x="2443317" y="290354"/>
                      <a:pt x="2411616" y="310088"/>
                    </a:cubicBezTo>
                    <a:cubicBezTo>
                      <a:pt x="2409758" y="311271"/>
                      <a:pt x="2358815" y="344332"/>
                      <a:pt x="2329286" y="396973"/>
                    </a:cubicBezTo>
                    <a:cubicBezTo>
                      <a:pt x="2344642" y="400676"/>
                      <a:pt x="2359821" y="403711"/>
                      <a:pt x="2375851" y="408443"/>
                    </a:cubicBezTo>
                    <a:cubicBezTo>
                      <a:pt x="2704664" y="507141"/>
                      <a:pt x="2856672" y="184729"/>
                      <a:pt x="2863078" y="170916"/>
                    </a:cubicBezTo>
                    <a:cubicBezTo>
                      <a:pt x="2878594" y="137186"/>
                      <a:pt x="2918422" y="121984"/>
                      <a:pt x="2952329" y="137523"/>
                    </a:cubicBezTo>
                    <a:close/>
                  </a:path>
                </a:pathLst>
              </a:custGeom>
              <a:grpFill/>
              <a:ln w="5715" cap="flat">
                <a:noFill/>
                <a:prstDash val="solid"/>
                <a:miter/>
              </a:ln>
            </p:spPr>
            <p:txBody>
              <a:bodyPr rtlCol="0" anchor="ctr"/>
              <a:lstStyle/>
              <a:p>
                <a:endParaRPr lang="en-US" sz="1641"/>
              </a:p>
            </p:txBody>
          </p:sp>
          <p:sp>
            <p:nvSpPr>
              <p:cNvPr id="104" name="Freeform: Shape 103">
                <a:extLst>
                  <a:ext uri="{FF2B5EF4-FFF2-40B4-BE49-F238E27FC236}">
                    <a16:creationId xmlns:a16="http://schemas.microsoft.com/office/drawing/2014/main" id="{2710F936-1DD3-38FE-9318-CECBA4A894C4}"/>
                  </a:ext>
                </a:extLst>
              </p:cNvPr>
              <p:cNvSpPr/>
              <p:nvPr/>
            </p:nvSpPr>
            <p:spPr>
              <a:xfrm>
                <a:off x="4206832" y="1720877"/>
                <a:ext cx="2390252" cy="3432846"/>
              </a:xfrm>
              <a:custGeom>
                <a:avLst/>
                <a:gdLst>
                  <a:gd name="connsiteX0" fmla="*/ 1590387 w 2390252"/>
                  <a:gd name="connsiteY0" fmla="*/ 2094456 h 3432846"/>
                  <a:gd name="connsiteX1" fmla="*/ 1025048 w 2390252"/>
                  <a:gd name="connsiteY1" fmla="*/ 2413651 h 3432846"/>
                  <a:gd name="connsiteX2" fmla="*/ 311244 w 2390252"/>
                  <a:gd name="connsiteY2" fmla="*/ 1655155 h 3432846"/>
                  <a:gd name="connsiteX3" fmla="*/ 779943 w 2390252"/>
                  <a:gd name="connsiteY3" fmla="*/ 1023877 h 3432846"/>
                  <a:gd name="connsiteX4" fmla="*/ 1506720 w 2390252"/>
                  <a:gd name="connsiteY4" fmla="*/ 545091 h 3432846"/>
                  <a:gd name="connsiteX5" fmla="*/ 1273565 w 2390252"/>
                  <a:gd name="connsiteY5" fmla="*/ 500040 h 3432846"/>
                  <a:gd name="connsiteX6" fmla="*/ 1015790 w 2390252"/>
                  <a:gd name="connsiteY6" fmla="*/ 338591 h 3432846"/>
                  <a:gd name="connsiteX7" fmla="*/ 874743 w 2390252"/>
                  <a:gd name="connsiteY7" fmla="*/ 0 h 3432846"/>
                  <a:gd name="connsiteX8" fmla="*/ 627593 w 2390252"/>
                  <a:gd name="connsiteY8" fmla="*/ 83513 h 3432846"/>
                  <a:gd name="connsiteX9" fmla="*/ 726468 w 2390252"/>
                  <a:gd name="connsiteY9" fmla="*/ 435769 h 3432846"/>
                  <a:gd name="connsiteX10" fmla="*/ 614780 w 2390252"/>
                  <a:gd name="connsiteY10" fmla="*/ 681245 h 3432846"/>
                  <a:gd name="connsiteX11" fmla="*/ 817 w 2390252"/>
                  <a:gd name="connsiteY11" fmla="*/ 1641194 h 3432846"/>
                  <a:gd name="connsiteX12" fmla="*/ 1013915 w 2390252"/>
                  <a:gd name="connsiteY12" fmla="*/ 2719614 h 3432846"/>
                  <a:gd name="connsiteX13" fmla="*/ 1665139 w 2390252"/>
                  <a:gd name="connsiteY13" fmla="*/ 2403792 h 3432846"/>
                  <a:gd name="connsiteX14" fmla="*/ 1750510 w 2390252"/>
                  <a:gd name="connsiteY14" fmla="*/ 2391808 h 3432846"/>
                  <a:gd name="connsiteX15" fmla="*/ 2178866 w 2390252"/>
                  <a:gd name="connsiteY15" fmla="*/ 3432846 h 3432846"/>
                  <a:gd name="connsiteX16" fmla="*/ 2390253 w 2390252"/>
                  <a:gd name="connsiteY16" fmla="*/ 3432846 h 3432846"/>
                  <a:gd name="connsiteX17" fmla="*/ 1952455 w 2390252"/>
                  <a:gd name="connsiteY17" fmla="*/ 2018041 h 3432846"/>
                  <a:gd name="connsiteX18" fmla="*/ 1590736 w 2390252"/>
                  <a:gd name="connsiteY18" fmla="*/ 2094633 h 343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0252" h="3432846">
                    <a:moveTo>
                      <a:pt x="1590387" y="2094456"/>
                    </a:moveTo>
                    <a:cubicBezTo>
                      <a:pt x="1536072" y="2188262"/>
                      <a:pt x="1369891" y="2413651"/>
                      <a:pt x="1025048" y="2413651"/>
                    </a:cubicBezTo>
                    <a:cubicBezTo>
                      <a:pt x="584056" y="2413651"/>
                      <a:pt x="311244" y="2019898"/>
                      <a:pt x="311244" y="1655155"/>
                    </a:cubicBezTo>
                    <a:cubicBezTo>
                      <a:pt x="311244" y="1304420"/>
                      <a:pt x="546097" y="1056395"/>
                      <a:pt x="779943" y="1023877"/>
                    </a:cubicBezTo>
                    <a:cubicBezTo>
                      <a:pt x="838813" y="907479"/>
                      <a:pt x="1046159" y="577124"/>
                      <a:pt x="1506720" y="545091"/>
                    </a:cubicBezTo>
                    <a:cubicBezTo>
                      <a:pt x="1435014" y="504257"/>
                      <a:pt x="1346945" y="496336"/>
                      <a:pt x="1273565" y="500040"/>
                    </a:cubicBezTo>
                    <a:cubicBezTo>
                      <a:pt x="1161539" y="505600"/>
                      <a:pt x="1057955" y="439655"/>
                      <a:pt x="1015790" y="338591"/>
                    </a:cubicBezTo>
                    <a:lnTo>
                      <a:pt x="874743" y="0"/>
                    </a:lnTo>
                    <a:lnTo>
                      <a:pt x="627593" y="83513"/>
                    </a:lnTo>
                    <a:lnTo>
                      <a:pt x="726468" y="435769"/>
                    </a:lnTo>
                    <a:cubicBezTo>
                      <a:pt x="754128" y="534284"/>
                      <a:pt x="707071" y="637537"/>
                      <a:pt x="614780" y="681245"/>
                    </a:cubicBezTo>
                    <a:cubicBezTo>
                      <a:pt x="422613" y="772171"/>
                      <a:pt x="-21586" y="1047520"/>
                      <a:pt x="817" y="1641194"/>
                    </a:cubicBezTo>
                    <a:cubicBezTo>
                      <a:pt x="31175" y="2444094"/>
                      <a:pt x="638554" y="2729044"/>
                      <a:pt x="1013915" y="2719614"/>
                    </a:cubicBezTo>
                    <a:cubicBezTo>
                      <a:pt x="1380681" y="2710664"/>
                      <a:pt x="1662453" y="2406832"/>
                      <a:pt x="1665139" y="2403792"/>
                    </a:cubicBezTo>
                    <a:cubicBezTo>
                      <a:pt x="1687062" y="2379841"/>
                      <a:pt x="1722826" y="2374771"/>
                      <a:pt x="1750510" y="2391808"/>
                    </a:cubicBezTo>
                    <a:cubicBezTo>
                      <a:pt x="1767386" y="2402272"/>
                      <a:pt x="2152212" y="2648583"/>
                      <a:pt x="2178866" y="3432846"/>
                    </a:cubicBezTo>
                    <a:lnTo>
                      <a:pt x="2390253" y="3432846"/>
                    </a:lnTo>
                    <a:cubicBezTo>
                      <a:pt x="2372708" y="2645662"/>
                      <a:pt x="2052999" y="2153892"/>
                      <a:pt x="1952455" y="2018041"/>
                    </a:cubicBezTo>
                    <a:cubicBezTo>
                      <a:pt x="1857643" y="2058697"/>
                      <a:pt x="1739217" y="2088901"/>
                      <a:pt x="1590736" y="2094633"/>
                    </a:cubicBezTo>
                    <a:close/>
                  </a:path>
                </a:pathLst>
              </a:custGeom>
              <a:grpFill/>
              <a:ln w="5715" cap="flat">
                <a:noFill/>
                <a:prstDash val="solid"/>
                <a:miter/>
              </a:ln>
            </p:spPr>
            <p:txBody>
              <a:bodyPr rtlCol="0" anchor="ctr"/>
              <a:lstStyle/>
              <a:p>
                <a:endParaRPr lang="en-US" sz="1641"/>
              </a:p>
            </p:txBody>
          </p:sp>
        </p:grpSp>
        <p:sp>
          <p:nvSpPr>
            <p:cNvPr id="102" name="Freeform: Shape 101">
              <a:extLst>
                <a:ext uri="{FF2B5EF4-FFF2-40B4-BE49-F238E27FC236}">
                  <a16:creationId xmlns:a16="http://schemas.microsoft.com/office/drawing/2014/main" id="{7882DD02-6BD5-367C-545D-4D8C1E226F8A}"/>
                </a:ext>
              </a:extLst>
            </p:cNvPr>
            <p:cNvSpPr/>
            <p:nvPr/>
          </p:nvSpPr>
          <p:spPr>
            <a:xfrm>
              <a:off x="5825760" y="2885978"/>
              <a:ext cx="382675" cy="387756"/>
            </a:xfrm>
            <a:custGeom>
              <a:avLst/>
              <a:gdLst>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681332 w 1619124"/>
                <a:gd name="connsiteY32" fmla="*/ 37970 h 1705813"/>
                <a:gd name="connsiteX33" fmla="*/ 366174 w 1619124"/>
                <a:gd name="connsiteY33" fmla="*/ 359420 h 1705813"/>
                <a:gd name="connsiteX34" fmla="*/ 366092 w 1619124"/>
                <a:gd name="connsiteY34" fmla="*/ 359505 h 1705813"/>
                <a:gd name="connsiteX35" fmla="*/ 139964 w 1619124"/>
                <a:gd name="connsiteY35" fmla="*/ 472917 h 1705813"/>
                <a:gd name="connsiteX36" fmla="*/ 130711 w 1619124"/>
                <a:gd name="connsiteY36" fmla="*/ 474327 h 1705813"/>
                <a:gd name="connsiteX37" fmla="*/ 10404 w 1619124"/>
                <a:gd name="connsiteY37" fmla="*/ 597145 h 1705813"/>
                <a:gd name="connsiteX38" fmla="*/ 1398633 w 1619124"/>
                <a:gd name="connsiteY38" fmla="*/ 1610583 h 1705813"/>
                <a:gd name="connsiteX39" fmla="*/ 1322600 w 1619124"/>
                <a:gd name="connsiteY39" fmla="*/ 1705813 h 1705813"/>
                <a:gd name="connsiteX40" fmla="*/ 653016 w 1619124"/>
                <a:gd name="connsiteY40" fmla="*/ 1705813 h 1705813"/>
                <a:gd name="connsiteX41" fmla="*/ 585611 w 1619124"/>
                <a:gd name="connsiteY41" fmla="*/ 1589104 h 1705813"/>
                <a:gd name="connsiteX42" fmla="*/ 930532 w 1619124"/>
                <a:gd name="connsiteY42" fmla="*/ 991631 h 1705813"/>
                <a:gd name="connsiteX43" fmla="*/ 932803 w 1619124"/>
                <a:gd name="connsiteY43" fmla="*/ 992959 h 1705813"/>
                <a:gd name="connsiteX44" fmla="*/ 1026933 w 1619124"/>
                <a:gd name="connsiteY44" fmla="*/ 980419 h 1705813"/>
                <a:gd name="connsiteX45" fmla="*/ 1044722 w 1619124"/>
                <a:gd name="connsiteY45" fmla="*/ 990686 h 1705813"/>
                <a:gd name="connsiteX46" fmla="*/ 1044565 w 1619124"/>
                <a:gd name="connsiteY46" fmla="*/ 990925 h 1705813"/>
                <a:gd name="connsiteX47" fmla="*/ 1045033 w 1619124"/>
                <a:gd name="connsiteY47" fmla="*/ 995157 h 1705813"/>
                <a:gd name="connsiteX48" fmla="*/ 1055850 w 1619124"/>
                <a:gd name="connsiteY48" fmla="*/ 1010124 h 1705813"/>
                <a:gd name="connsiteX49" fmla="*/ 1055932 w 1619124"/>
                <a:gd name="connsiteY49" fmla="*/ 1010206 h 1705813"/>
                <a:gd name="connsiteX50" fmla="*/ 1390127 w 1619124"/>
                <a:gd name="connsiteY50" fmla="*/ 1589040 h 1705813"/>
                <a:gd name="connsiteX51" fmla="*/ 1400479 w 1619124"/>
                <a:gd name="connsiteY51" fmla="*/ 1606755 h 1705813"/>
                <a:gd name="connsiteX52" fmla="*/ 1398601 w 1619124"/>
                <a:gd name="connsiteY52" fmla="*/ 1610591 h 1705813"/>
                <a:gd name="connsiteX53" fmla="*/ 987760 w 1619124"/>
                <a:gd name="connsiteY53" fmla="*/ 1541769 h 1705813"/>
                <a:gd name="connsiteX54" fmla="*/ 952880 w 1619124"/>
                <a:gd name="connsiteY54" fmla="*/ 1626025 h 1705813"/>
                <a:gd name="connsiteX55" fmla="*/ 1037136 w 1619124"/>
                <a:gd name="connsiteY55" fmla="*/ 1591146 h 1705813"/>
                <a:gd name="connsiteX56" fmla="*/ 987757 w 1619124"/>
                <a:gd name="connsiteY56" fmla="*/ 1541766 h 1705813"/>
                <a:gd name="connsiteX57" fmla="*/ 1016913 w 1619124"/>
                <a:gd name="connsiteY57" fmla="*/ 1452107 h 1705813"/>
                <a:gd name="connsiteX58" fmla="*/ 944416 w 1619124"/>
                <a:gd name="connsiteY58" fmla="*/ 1425846 h 1705813"/>
                <a:gd name="connsiteX59" fmla="*/ 918083 w 1619124"/>
                <a:gd name="connsiteY59" fmla="*/ 1219474 h 1705813"/>
                <a:gd name="connsiteX60" fmla="*/ 957505 w 1619124"/>
                <a:gd name="connsiteY60" fmla="*/ 1152298 h 1705813"/>
                <a:gd name="connsiteX61" fmla="*/ 990497 w 1619124"/>
                <a:gd name="connsiteY61" fmla="*/ 1146731 h 1705813"/>
                <a:gd name="connsiteX62" fmla="*/ 1057591 w 1619124"/>
                <a:gd name="connsiteY62" fmla="*/ 1219381 h 1705813"/>
                <a:gd name="connsiteX63" fmla="*/ 1031258 w 1619124"/>
                <a:gd name="connsiteY63" fmla="*/ 1425753 h 1705813"/>
                <a:gd name="connsiteX64" fmla="*/ 1016915 w 1619124"/>
                <a:gd name="connsiteY64" fmla="*/ 1452086 h 1705813"/>
                <a:gd name="connsiteX65" fmla="*/ 1471276 w 1619124"/>
                <a:gd name="connsiteY65" fmla="*/ 1278417 h 1705813"/>
                <a:gd name="connsiteX66" fmla="*/ 1433731 w 1619124"/>
                <a:gd name="connsiteY66" fmla="*/ 1281871 h 1705813"/>
                <a:gd name="connsiteX67" fmla="*/ 1430277 w 1619124"/>
                <a:gd name="connsiteY67" fmla="*/ 1244326 h 1705813"/>
                <a:gd name="connsiteX68" fmla="*/ 1467272 w 1619124"/>
                <a:gd name="connsiteY68" fmla="*/ 1135935 h 1705813"/>
                <a:gd name="connsiteX69" fmla="*/ 1426358 w 1619124"/>
                <a:gd name="connsiteY69" fmla="*/ 1031381 h 1705813"/>
                <a:gd name="connsiteX70" fmla="*/ 1435372 w 1619124"/>
                <a:gd name="connsiteY70" fmla="*/ 994780 h 1705813"/>
                <a:gd name="connsiteX71" fmla="*/ 1471972 w 1619124"/>
                <a:gd name="connsiteY71" fmla="*/ 1003792 h 1705813"/>
                <a:gd name="connsiteX72" fmla="*/ 1508023 w 1619124"/>
                <a:gd name="connsiteY72" fmla="*/ 1214071 h 1705813"/>
                <a:gd name="connsiteX73" fmla="*/ 1471266 w 1619124"/>
                <a:gd name="connsiteY73" fmla="*/ 1278414 h 1705813"/>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681332 w 1619124"/>
                <a:gd name="connsiteY32" fmla="*/ 37970 h 1705813"/>
                <a:gd name="connsiteX33" fmla="*/ 366174 w 1619124"/>
                <a:gd name="connsiteY33" fmla="*/ 359420 h 1705813"/>
                <a:gd name="connsiteX34" fmla="*/ 139964 w 1619124"/>
                <a:gd name="connsiteY34" fmla="*/ 472917 h 1705813"/>
                <a:gd name="connsiteX35" fmla="*/ 130711 w 1619124"/>
                <a:gd name="connsiteY35" fmla="*/ 474327 h 1705813"/>
                <a:gd name="connsiteX36" fmla="*/ 10404 w 1619124"/>
                <a:gd name="connsiteY36" fmla="*/ 597145 h 1705813"/>
                <a:gd name="connsiteX37" fmla="*/ 10399 w 1619124"/>
                <a:gd name="connsiteY37" fmla="*/ 597060 h 1705813"/>
                <a:gd name="connsiteX38" fmla="*/ 1398633 w 1619124"/>
                <a:gd name="connsiteY38" fmla="*/ 1610583 h 1705813"/>
                <a:gd name="connsiteX39" fmla="*/ 1322600 w 1619124"/>
                <a:gd name="connsiteY39" fmla="*/ 1705813 h 1705813"/>
                <a:gd name="connsiteX40" fmla="*/ 653016 w 1619124"/>
                <a:gd name="connsiteY40" fmla="*/ 1705813 h 1705813"/>
                <a:gd name="connsiteX41" fmla="*/ 585611 w 1619124"/>
                <a:gd name="connsiteY41" fmla="*/ 1589104 h 1705813"/>
                <a:gd name="connsiteX42" fmla="*/ 930532 w 1619124"/>
                <a:gd name="connsiteY42" fmla="*/ 991631 h 1705813"/>
                <a:gd name="connsiteX43" fmla="*/ 932803 w 1619124"/>
                <a:gd name="connsiteY43" fmla="*/ 992959 h 1705813"/>
                <a:gd name="connsiteX44" fmla="*/ 1026933 w 1619124"/>
                <a:gd name="connsiteY44" fmla="*/ 980419 h 1705813"/>
                <a:gd name="connsiteX45" fmla="*/ 1044722 w 1619124"/>
                <a:gd name="connsiteY45" fmla="*/ 990686 h 1705813"/>
                <a:gd name="connsiteX46" fmla="*/ 1044565 w 1619124"/>
                <a:gd name="connsiteY46" fmla="*/ 990925 h 1705813"/>
                <a:gd name="connsiteX47" fmla="*/ 1045033 w 1619124"/>
                <a:gd name="connsiteY47" fmla="*/ 995157 h 1705813"/>
                <a:gd name="connsiteX48" fmla="*/ 1055850 w 1619124"/>
                <a:gd name="connsiteY48" fmla="*/ 1010124 h 1705813"/>
                <a:gd name="connsiteX49" fmla="*/ 1055932 w 1619124"/>
                <a:gd name="connsiteY49" fmla="*/ 1010206 h 1705813"/>
                <a:gd name="connsiteX50" fmla="*/ 1390127 w 1619124"/>
                <a:gd name="connsiteY50" fmla="*/ 1589040 h 1705813"/>
                <a:gd name="connsiteX51" fmla="*/ 1400479 w 1619124"/>
                <a:gd name="connsiteY51" fmla="*/ 1606755 h 1705813"/>
                <a:gd name="connsiteX52" fmla="*/ 1398601 w 1619124"/>
                <a:gd name="connsiteY52" fmla="*/ 1610591 h 1705813"/>
                <a:gd name="connsiteX53" fmla="*/ 1398633 w 1619124"/>
                <a:gd name="connsiteY53" fmla="*/ 1610583 h 1705813"/>
                <a:gd name="connsiteX54" fmla="*/ 987760 w 1619124"/>
                <a:gd name="connsiteY54" fmla="*/ 1541769 h 1705813"/>
                <a:gd name="connsiteX55" fmla="*/ 952880 w 1619124"/>
                <a:gd name="connsiteY55" fmla="*/ 1626025 h 1705813"/>
                <a:gd name="connsiteX56" fmla="*/ 1037136 w 1619124"/>
                <a:gd name="connsiteY56" fmla="*/ 1591146 h 1705813"/>
                <a:gd name="connsiteX57" fmla="*/ 987757 w 1619124"/>
                <a:gd name="connsiteY57" fmla="*/ 1541766 h 1705813"/>
                <a:gd name="connsiteX58" fmla="*/ 987760 w 1619124"/>
                <a:gd name="connsiteY58" fmla="*/ 1541769 h 1705813"/>
                <a:gd name="connsiteX59" fmla="*/ 1016913 w 1619124"/>
                <a:gd name="connsiteY59" fmla="*/ 1452107 h 1705813"/>
                <a:gd name="connsiteX60" fmla="*/ 944416 w 1619124"/>
                <a:gd name="connsiteY60" fmla="*/ 1425846 h 1705813"/>
                <a:gd name="connsiteX61" fmla="*/ 918083 w 1619124"/>
                <a:gd name="connsiteY61" fmla="*/ 1219474 h 1705813"/>
                <a:gd name="connsiteX62" fmla="*/ 957505 w 1619124"/>
                <a:gd name="connsiteY62" fmla="*/ 1152298 h 1705813"/>
                <a:gd name="connsiteX63" fmla="*/ 990497 w 1619124"/>
                <a:gd name="connsiteY63" fmla="*/ 1146731 h 1705813"/>
                <a:gd name="connsiteX64" fmla="*/ 1057591 w 1619124"/>
                <a:gd name="connsiteY64" fmla="*/ 1219381 h 1705813"/>
                <a:gd name="connsiteX65" fmla="*/ 1031258 w 1619124"/>
                <a:gd name="connsiteY65" fmla="*/ 1425753 h 1705813"/>
                <a:gd name="connsiteX66" fmla="*/ 1016915 w 1619124"/>
                <a:gd name="connsiteY66" fmla="*/ 1452086 h 1705813"/>
                <a:gd name="connsiteX67" fmla="*/ 1016913 w 1619124"/>
                <a:gd name="connsiteY67" fmla="*/ 1452107 h 1705813"/>
                <a:gd name="connsiteX68" fmla="*/ 1471276 w 1619124"/>
                <a:gd name="connsiteY68" fmla="*/ 1278417 h 1705813"/>
                <a:gd name="connsiteX69" fmla="*/ 1433731 w 1619124"/>
                <a:gd name="connsiteY69" fmla="*/ 1281871 h 1705813"/>
                <a:gd name="connsiteX70" fmla="*/ 1430277 w 1619124"/>
                <a:gd name="connsiteY70" fmla="*/ 1244326 h 1705813"/>
                <a:gd name="connsiteX71" fmla="*/ 1467272 w 1619124"/>
                <a:gd name="connsiteY71" fmla="*/ 1135935 h 1705813"/>
                <a:gd name="connsiteX72" fmla="*/ 1426358 w 1619124"/>
                <a:gd name="connsiteY72" fmla="*/ 1031381 h 1705813"/>
                <a:gd name="connsiteX73" fmla="*/ 1435372 w 1619124"/>
                <a:gd name="connsiteY73" fmla="*/ 994780 h 1705813"/>
                <a:gd name="connsiteX74" fmla="*/ 1471972 w 1619124"/>
                <a:gd name="connsiteY74" fmla="*/ 1003792 h 1705813"/>
                <a:gd name="connsiteX75" fmla="*/ 1508023 w 1619124"/>
                <a:gd name="connsiteY75" fmla="*/ 1214071 h 1705813"/>
                <a:gd name="connsiteX76" fmla="*/ 1471266 w 1619124"/>
                <a:gd name="connsiteY76" fmla="*/ 1278414 h 1705813"/>
                <a:gd name="connsiteX77" fmla="*/ 1471276 w 1619124"/>
                <a:gd name="connsiteY77" fmla="*/ 1278417 h 1705813"/>
                <a:gd name="connsiteX0" fmla="*/ 10399 w 1619124"/>
                <a:gd name="connsiteY0" fmla="*/ 597060 h 1705813"/>
                <a:gd name="connsiteX1" fmla="*/ 28114 w 1619124"/>
                <a:gd name="connsiteY1" fmla="*/ 1047893 h 1705813"/>
                <a:gd name="connsiteX2" fmla="*/ 160029 w 1619124"/>
                <a:gd name="connsiteY2" fmla="*/ 1162642 h 1705813"/>
                <a:gd name="connsiteX3" fmla="*/ 623579 w 1619124"/>
                <a:gd name="connsiteY3" fmla="*/ 1170005 h 1705813"/>
                <a:gd name="connsiteX4" fmla="*/ 710575 w 1619124"/>
                <a:gd name="connsiteY4" fmla="*/ 1083009 h 1705813"/>
                <a:gd name="connsiteX5" fmla="*/ 623579 w 1619124"/>
                <a:gd name="connsiteY5" fmla="*/ 996012 h 1705813"/>
                <a:gd name="connsiteX6" fmla="*/ 700151 w 1619124"/>
                <a:gd name="connsiteY6" fmla="*/ 996012 h 1705813"/>
                <a:gd name="connsiteX7" fmla="*/ 787148 w 1619124"/>
                <a:gd name="connsiteY7" fmla="*/ 909016 h 1705813"/>
                <a:gd name="connsiteX8" fmla="*/ 700151 w 1619124"/>
                <a:gd name="connsiteY8" fmla="*/ 822020 h 1705813"/>
                <a:gd name="connsiteX9" fmla="*/ 776724 w 1619124"/>
                <a:gd name="connsiteY9" fmla="*/ 822020 h 1705813"/>
                <a:gd name="connsiteX10" fmla="*/ 863720 w 1619124"/>
                <a:gd name="connsiteY10" fmla="*/ 735023 h 1705813"/>
                <a:gd name="connsiteX11" fmla="*/ 776724 w 1619124"/>
                <a:gd name="connsiteY11" fmla="*/ 648027 h 1705813"/>
                <a:gd name="connsiteX12" fmla="*/ 1335087 w 1619124"/>
                <a:gd name="connsiteY12" fmla="*/ 648027 h 1705813"/>
                <a:gd name="connsiteX13" fmla="*/ 1338063 w 1619124"/>
                <a:gd name="connsiteY13" fmla="*/ 649594 h 1705813"/>
                <a:gd name="connsiteX14" fmla="*/ 1338456 w 1619124"/>
                <a:gd name="connsiteY14" fmla="*/ 652883 h 1705813"/>
                <a:gd name="connsiteX15" fmla="*/ 1118146 w 1619124"/>
                <a:gd name="connsiteY15" fmla="*/ 1013416 h 1705813"/>
                <a:gd name="connsiteX16" fmla="*/ 1118231 w 1619124"/>
                <a:gd name="connsiteY16" fmla="*/ 1016786 h 1705813"/>
                <a:gd name="connsiteX17" fmla="*/ 1351078 w 1619124"/>
                <a:gd name="connsiteY17" fmla="*/ 1420358 h 1705813"/>
                <a:gd name="connsiteX18" fmla="*/ 1354209 w 1619124"/>
                <a:gd name="connsiteY18" fmla="*/ 1422163 h 1705813"/>
                <a:gd name="connsiteX19" fmla="*/ 1619124 w 1619124"/>
                <a:gd name="connsiteY19" fmla="*/ 1144176 h 1705813"/>
                <a:gd name="connsiteX20" fmla="*/ 1363541 w 1619124"/>
                <a:gd name="connsiteY20" fmla="*/ 652987 h 1705813"/>
                <a:gd name="connsiteX21" fmla="*/ 1363937 w 1619124"/>
                <a:gd name="connsiteY21" fmla="*/ 649697 h 1705813"/>
                <a:gd name="connsiteX22" fmla="*/ 1366842 w 1619124"/>
                <a:gd name="connsiteY22" fmla="*/ 648133 h 1705813"/>
                <a:gd name="connsiteX23" fmla="*/ 1451722 w 1619124"/>
                <a:gd name="connsiteY23" fmla="*/ 561137 h 1705813"/>
                <a:gd name="connsiteX24" fmla="*/ 1364725 w 1619124"/>
                <a:gd name="connsiteY24" fmla="*/ 474141 h 1705813"/>
                <a:gd name="connsiteX25" fmla="*/ 923292 w 1619124"/>
                <a:gd name="connsiteY25" fmla="*/ 473278 h 1705813"/>
                <a:gd name="connsiteX26" fmla="*/ 560476 w 1619124"/>
                <a:gd name="connsiteY26" fmla="*/ 473042 h 1705813"/>
                <a:gd name="connsiteX27" fmla="*/ 557186 w 1619124"/>
                <a:gd name="connsiteY27" fmla="*/ 470769 h 1705813"/>
                <a:gd name="connsiteX28" fmla="*/ 558131 w 1619124"/>
                <a:gd name="connsiteY28" fmla="*/ 466847 h 1705813"/>
                <a:gd name="connsiteX29" fmla="*/ 735347 w 1619124"/>
                <a:gd name="connsiteY29" fmla="*/ 294888 h 1705813"/>
                <a:gd name="connsiteX30" fmla="*/ 786757 w 1619124"/>
                <a:gd name="connsiteY30" fmla="*/ 12176 h 1705813"/>
                <a:gd name="connsiteX31" fmla="*/ 681571 w 1619124"/>
                <a:gd name="connsiteY31" fmla="*/ 37731 h 1705813"/>
                <a:gd name="connsiteX32" fmla="*/ 366174 w 1619124"/>
                <a:gd name="connsiteY32" fmla="*/ 359420 h 1705813"/>
                <a:gd name="connsiteX33" fmla="*/ 139964 w 1619124"/>
                <a:gd name="connsiteY33" fmla="*/ 472917 h 1705813"/>
                <a:gd name="connsiteX34" fmla="*/ 130711 w 1619124"/>
                <a:gd name="connsiteY34" fmla="*/ 474327 h 1705813"/>
                <a:gd name="connsiteX35" fmla="*/ 10404 w 1619124"/>
                <a:gd name="connsiteY35" fmla="*/ 597145 h 1705813"/>
                <a:gd name="connsiteX36" fmla="*/ 10399 w 1619124"/>
                <a:gd name="connsiteY36" fmla="*/ 597060 h 1705813"/>
                <a:gd name="connsiteX37" fmla="*/ 1398633 w 1619124"/>
                <a:gd name="connsiteY37" fmla="*/ 1610583 h 1705813"/>
                <a:gd name="connsiteX38" fmla="*/ 1322600 w 1619124"/>
                <a:gd name="connsiteY38" fmla="*/ 1705813 h 1705813"/>
                <a:gd name="connsiteX39" fmla="*/ 653016 w 1619124"/>
                <a:gd name="connsiteY39" fmla="*/ 1705813 h 1705813"/>
                <a:gd name="connsiteX40" fmla="*/ 585611 w 1619124"/>
                <a:gd name="connsiteY40" fmla="*/ 1589104 h 1705813"/>
                <a:gd name="connsiteX41" fmla="*/ 930532 w 1619124"/>
                <a:gd name="connsiteY41" fmla="*/ 991631 h 1705813"/>
                <a:gd name="connsiteX42" fmla="*/ 932803 w 1619124"/>
                <a:gd name="connsiteY42" fmla="*/ 992959 h 1705813"/>
                <a:gd name="connsiteX43" fmla="*/ 1026933 w 1619124"/>
                <a:gd name="connsiteY43" fmla="*/ 980419 h 1705813"/>
                <a:gd name="connsiteX44" fmla="*/ 1044722 w 1619124"/>
                <a:gd name="connsiteY44" fmla="*/ 990686 h 1705813"/>
                <a:gd name="connsiteX45" fmla="*/ 1044565 w 1619124"/>
                <a:gd name="connsiteY45" fmla="*/ 990925 h 1705813"/>
                <a:gd name="connsiteX46" fmla="*/ 1045033 w 1619124"/>
                <a:gd name="connsiteY46" fmla="*/ 995157 h 1705813"/>
                <a:gd name="connsiteX47" fmla="*/ 1055850 w 1619124"/>
                <a:gd name="connsiteY47" fmla="*/ 1010124 h 1705813"/>
                <a:gd name="connsiteX48" fmla="*/ 1055932 w 1619124"/>
                <a:gd name="connsiteY48" fmla="*/ 1010206 h 1705813"/>
                <a:gd name="connsiteX49" fmla="*/ 1390127 w 1619124"/>
                <a:gd name="connsiteY49" fmla="*/ 1589040 h 1705813"/>
                <a:gd name="connsiteX50" fmla="*/ 1400479 w 1619124"/>
                <a:gd name="connsiteY50" fmla="*/ 1606755 h 1705813"/>
                <a:gd name="connsiteX51" fmla="*/ 1398601 w 1619124"/>
                <a:gd name="connsiteY51" fmla="*/ 1610591 h 1705813"/>
                <a:gd name="connsiteX52" fmla="*/ 1398633 w 1619124"/>
                <a:gd name="connsiteY52" fmla="*/ 1610583 h 1705813"/>
                <a:gd name="connsiteX53" fmla="*/ 987760 w 1619124"/>
                <a:gd name="connsiteY53" fmla="*/ 1541769 h 1705813"/>
                <a:gd name="connsiteX54" fmla="*/ 952880 w 1619124"/>
                <a:gd name="connsiteY54" fmla="*/ 1626025 h 1705813"/>
                <a:gd name="connsiteX55" fmla="*/ 1037136 w 1619124"/>
                <a:gd name="connsiteY55" fmla="*/ 1591146 h 1705813"/>
                <a:gd name="connsiteX56" fmla="*/ 987757 w 1619124"/>
                <a:gd name="connsiteY56" fmla="*/ 1541766 h 1705813"/>
                <a:gd name="connsiteX57" fmla="*/ 987760 w 1619124"/>
                <a:gd name="connsiteY57" fmla="*/ 1541769 h 1705813"/>
                <a:gd name="connsiteX58" fmla="*/ 1016913 w 1619124"/>
                <a:gd name="connsiteY58" fmla="*/ 1452107 h 1705813"/>
                <a:gd name="connsiteX59" fmla="*/ 944416 w 1619124"/>
                <a:gd name="connsiteY59" fmla="*/ 1425846 h 1705813"/>
                <a:gd name="connsiteX60" fmla="*/ 918083 w 1619124"/>
                <a:gd name="connsiteY60" fmla="*/ 1219474 h 1705813"/>
                <a:gd name="connsiteX61" fmla="*/ 957505 w 1619124"/>
                <a:gd name="connsiteY61" fmla="*/ 1152298 h 1705813"/>
                <a:gd name="connsiteX62" fmla="*/ 990497 w 1619124"/>
                <a:gd name="connsiteY62" fmla="*/ 1146731 h 1705813"/>
                <a:gd name="connsiteX63" fmla="*/ 1057591 w 1619124"/>
                <a:gd name="connsiteY63" fmla="*/ 1219381 h 1705813"/>
                <a:gd name="connsiteX64" fmla="*/ 1031258 w 1619124"/>
                <a:gd name="connsiteY64" fmla="*/ 1425753 h 1705813"/>
                <a:gd name="connsiteX65" fmla="*/ 1016915 w 1619124"/>
                <a:gd name="connsiteY65" fmla="*/ 1452086 h 1705813"/>
                <a:gd name="connsiteX66" fmla="*/ 1016913 w 1619124"/>
                <a:gd name="connsiteY66" fmla="*/ 1452107 h 1705813"/>
                <a:gd name="connsiteX67" fmla="*/ 1471276 w 1619124"/>
                <a:gd name="connsiteY67" fmla="*/ 1278417 h 1705813"/>
                <a:gd name="connsiteX68" fmla="*/ 1433731 w 1619124"/>
                <a:gd name="connsiteY68" fmla="*/ 1281871 h 1705813"/>
                <a:gd name="connsiteX69" fmla="*/ 1430277 w 1619124"/>
                <a:gd name="connsiteY69" fmla="*/ 1244326 h 1705813"/>
                <a:gd name="connsiteX70" fmla="*/ 1467272 w 1619124"/>
                <a:gd name="connsiteY70" fmla="*/ 1135935 h 1705813"/>
                <a:gd name="connsiteX71" fmla="*/ 1426358 w 1619124"/>
                <a:gd name="connsiteY71" fmla="*/ 1031381 h 1705813"/>
                <a:gd name="connsiteX72" fmla="*/ 1435372 w 1619124"/>
                <a:gd name="connsiteY72" fmla="*/ 994780 h 1705813"/>
                <a:gd name="connsiteX73" fmla="*/ 1471972 w 1619124"/>
                <a:gd name="connsiteY73" fmla="*/ 1003792 h 1705813"/>
                <a:gd name="connsiteX74" fmla="*/ 1508023 w 1619124"/>
                <a:gd name="connsiteY74" fmla="*/ 1214071 h 1705813"/>
                <a:gd name="connsiteX75" fmla="*/ 1471266 w 1619124"/>
                <a:gd name="connsiteY75" fmla="*/ 1278414 h 1705813"/>
                <a:gd name="connsiteX76" fmla="*/ 1471276 w 1619124"/>
                <a:gd name="connsiteY76" fmla="*/ 1278417 h 1705813"/>
                <a:gd name="connsiteX0" fmla="*/ 10399 w 1619124"/>
                <a:gd name="connsiteY0" fmla="*/ 619372 h 1728125"/>
                <a:gd name="connsiteX1" fmla="*/ 28114 w 1619124"/>
                <a:gd name="connsiteY1" fmla="*/ 1070205 h 1728125"/>
                <a:gd name="connsiteX2" fmla="*/ 160029 w 1619124"/>
                <a:gd name="connsiteY2" fmla="*/ 1184954 h 1728125"/>
                <a:gd name="connsiteX3" fmla="*/ 623579 w 1619124"/>
                <a:gd name="connsiteY3" fmla="*/ 1192317 h 1728125"/>
                <a:gd name="connsiteX4" fmla="*/ 710575 w 1619124"/>
                <a:gd name="connsiteY4" fmla="*/ 1105321 h 1728125"/>
                <a:gd name="connsiteX5" fmla="*/ 623579 w 1619124"/>
                <a:gd name="connsiteY5" fmla="*/ 1018324 h 1728125"/>
                <a:gd name="connsiteX6" fmla="*/ 700151 w 1619124"/>
                <a:gd name="connsiteY6" fmla="*/ 1018324 h 1728125"/>
                <a:gd name="connsiteX7" fmla="*/ 787148 w 1619124"/>
                <a:gd name="connsiteY7" fmla="*/ 931328 h 1728125"/>
                <a:gd name="connsiteX8" fmla="*/ 700151 w 1619124"/>
                <a:gd name="connsiteY8" fmla="*/ 844332 h 1728125"/>
                <a:gd name="connsiteX9" fmla="*/ 776724 w 1619124"/>
                <a:gd name="connsiteY9" fmla="*/ 844332 h 1728125"/>
                <a:gd name="connsiteX10" fmla="*/ 863720 w 1619124"/>
                <a:gd name="connsiteY10" fmla="*/ 757335 h 1728125"/>
                <a:gd name="connsiteX11" fmla="*/ 776724 w 1619124"/>
                <a:gd name="connsiteY11" fmla="*/ 670339 h 1728125"/>
                <a:gd name="connsiteX12" fmla="*/ 1335087 w 1619124"/>
                <a:gd name="connsiteY12" fmla="*/ 670339 h 1728125"/>
                <a:gd name="connsiteX13" fmla="*/ 1338063 w 1619124"/>
                <a:gd name="connsiteY13" fmla="*/ 671906 h 1728125"/>
                <a:gd name="connsiteX14" fmla="*/ 1338456 w 1619124"/>
                <a:gd name="connsiteY14" fmla="*/ 675195 h 1728125"/>
                <a:gd name="connsiteX15" fmla="*/ 1118146 w 1619124"/>
                <a:gd name="connsiteY15" fmla="*/ 1035728 h 1728125"/>
                <a:gd name="connsiteX16" fmla="*/ 1118231 w 1619124"/>
                <a:gd name="connsiteY16" fmla="*/ 1039098 h 1728125"/>
                <a:gd name="connsiteX17" fmla="*/ 1351078 w 1619124"/>
                <a:gd name="connsiteY17" fmla="*/ 1442670 h 1728125"/>
                <a:gd name="connsiteX18" fmla="*/ 1354209 w 1619124"/>
                <a:gd name="connsiteY18" fmla="*/ 1444475 h 1728125"/>
                <a:gd name="connsiteX19" fmla="*/ 1619124 w 1619124"/>
                <a:gd name="connsiteY19" fmla="*/ 1166488 h 1728125"/>
                <a:gd name="connsiteX20" fmla="*/ 1363541 w 1619124"/>
                <a:gd name="connsiteY20" fmla="*/ 675299 h 1728125"/>
                <a:gd name="connsiteX21" fmla="*/ 1363937 w 1619124"/>
                <a:gd name="connsiteY21" fmla="*/ 672009 h 1728125"/>
                <a:gd name="connsiteX22" fmla="*/ 1366842 w 1619124"/>
                <a:gd name="connsiteY22" fmla="*/ 670445 h 1728125"/>
                <a:gd name="connsiteX23" fmla="*/ 1451722 w 1619124"/>
                <a:gd name="connsiteY23" fmla="*/ 583449 h 1728125"/>
                <a:gd name="connsiteX24" fmla="*/ 1364725 w 1619124"/>
                <a:gd name="connsiteY24" fmla="*/ 496453 h 1728125"/>
                <a:gd name="connsiteX25" fmla="*/ 923292 w 1619124"/>
                <a:gd name="connsiteY25" fmla="*/ 495590 h 1728125"/>
                <a:gd name="connsiteX26" fmla="*/ 560476 w 1619124"/>
                <a:gd name="connsiteY26" fmla="*/ 495354 h 1728125"/>
                <a:gd name="connsiteX27" fmla="*/ 557186 w 1619124"/>
                <a:gd name="connsiteY27" fmla="*/ 493081 h 1728125"/>
                <a:gd name="connsiteX28" fmla="*/ 558131 w 1619124"/>
                <a:gd name="connsiteY28" fmla="*/ 489159 h 1728125"/>
                <a:gd name="connsiteX29" fmla="*/ 786757 w 1619124"/>
                <a:gd name="connsiteY29" fmla="*/ 34488 h 1728125"/>
                <a:gd name="connsiteX30" fmla="*/ 681571 w 1619124"/>
                <a:gd name="connsiteY30" fmla="*/ 60043 h 1728125"/>
                <a:gd name="connsiteX31" fmla="*/ 366174 w 1619124"/>
                <a:gd name="connsiteY31" fmla="*/ 381732 h 1728125"/>
                <a:gd name="connsiteX32" fmla="*/ 139964 w 1619124"/>
                <a:gd name="connsiteY32" fmla="*/ 495229 h 1728125"/>
                <a:gd name="connsiteX33" fmla="*/ 130711 w 1619124"/>
                <a:gd name="connsiteY33" fmla="*/ 496639 h 1728125"/>
                <a:gd name="connsiteX34" fmla="*/ 10404 w 1619124"/>
                <a:gd name="connsiteY34" fmla="*/ 619457 h 1728125"/>
                <a:gd name="connsiteX35" fmla="*/ 10399 w 1619124"/>
                <a:gd name="connsiteY35" fmla="*/ 619372 h 1728125"/>
                <a:gd name="connsiteX36" fmla="*/ 1398633 w 1619124"/>
                <a:gd name="connsiteY36" fmla="*/ 1632895 h 1728125"/>
                <a:gd name="connsiteX37" fmla="*/ 1322600 w 1619124"/>
                <a:gd name="connsiteY37" fmla="*/ 1728125 h 1728125"/>
                <a:gd name="connsiteX38" fmla="*/ 653016 w 1619124"/>
                <a:gd name="connsiteY38" fmla="*/ 1728125 h 1728125"/>
                <a:gd name="connsiteX39" fmla="*/ 585611 w 1619124"/>
                <a:gd name="connsiteY39" fmla="*/ 1611416 h 1728125"/>
                <a:gd name="connsiteX40" fmla="*/ 930532 w 1619124"/>
                <a:gd name="connsiteY40" fmla="*/ 1013943 h 1728125"/>
                <a:gd name="connsiteX41" fmla="*/ 932803 w 1619124"/>
                <a:gd name="connsiteY41" fmla="*/ 1015271 h 1728125"/>
                <a:gd name="connsiteX42" fmla="*/ 1026933 w 1619124"/>
                <a:gd name="connsiteY42" fmla="*/ 1002731 h 1728125"/>
                <a:gd name="connsiteX43" fmla="*/ 1044722 w 1619124"/>
                <a:gd name="connsiteY43" fmla="*/ 1012998 h 1728125"/>
                <a:gd name="connsiteX44" fmla="*/ 1044565 w 1619124"/>
                <a:gd name="connsiteY44" fmla="*/ 1013237 h 1728125"/>
                <a:gd name="connsiteX45" fmla="*/ 1045033 w 1619124"/>
                <a:gd name="connsiteY45" fmla="*/ 1017469 h 1728125"/>
                <a:gd name="connsiteX46" fmla="*/ 1055850 w 1619124"/>
                <a:gd name="connsiteY46" fmla="*/ 1032436 h 1728125"/>
                <a:gd name="connsiteX47" fmla="*/ 1055932 w 1619124"/>
                <a:gd name="connsiteY47" fmla="*/ 1032518 h 1728125"/>
                <a:gd name="connsiteX48" fmla="*/ 1390127 w 1619124"/>
                <a:gd name="connsiteY48" fmla="*/ 1611352 h 1728125"/>
                <a:gd name="connsiteX49" fmla="*/ 1400479 w 1619124"/>
                <a:gd name="connsiteY49" fmla="*/ 1629067 h 1728125"/>
                <a:gd name="connsiteX50" fmla="*/ 1398601 w 1619124"/>
                <a:gd name="connsiteY50" fmla="*/ 1632903 h 1728125"/>
                <a:gd name="connsiteX51" fmla="*/ 1398633 w 1619124"/>
                <a:gd name="connsiteY51" fmla="*/ 1632895 h 1728125"/>
                <a:gd name="connsiteX52" fmla="*/ 987760 w 1619124"/>
                <a:gd name="connsiteY52" fmla="*/ 1564081 h 1728125"/>
                <a:gd name="connsiteX53" fmla="*/ 952880 w 1619124"/>
                <a:gd name="connsiteY53" fmla="*/ 1648337 h 1728125"/>
                <a:gd name="connsiteX54" fmla="*/ 1037136 w 1619124"/>
                <a:gd name="connsiteY54" fmla="*/ 1613458 h 1728125"/>
                <a:gd name="connsiteX55" fmla="*/ 987757 w 1619124"/>
                <a:gd name="connsiteY55" fmla="*/ 1564078 h 1728125"/>
                <a:gd name="connsiteX56" fmla="*/ 987760 w 1619124"/>
                <a:gd name="connsiteY56" fmla="*/ 1564081 h 1728125"/>
                <a:gd name="connsiteX57" fmla="*/ 1016913 w 1619124"/>
                <a:gd name="connsiteY57" fmla="*/ 1474419 h 1728125"/>
                <a:gd name="connsiteX58" fmla="*/ 944416 w 1619124"/>
                <a:gd name="connsiteY58" fmla="*/ 1448158 h 1728125"/>
                <a:gd name="connsiteX59" fmla="*/ 918083 w 1619124"/>
                <a:gd name="connsiteY59" fmla="*/ 1241786 h 1728125"/>
                <a:gd name="connsiteX60" fmla="*/ 957505 w 1619124"/>
                <a:gd name="connsiteY60" fmla="*/ 1174610 h 1728125"/>
                <a:gd name="connsiteX61" fmla="*/ 990497 w 1619124"/>
                <a:gd name="connsiteY61" fmla="*/ 1169043 h 1728125"/>
                <a:gd name="connsiteX62" fmla="*/ 1057591 w 1619124"/>
                <a:gd name="connsiteY62" fmla="*/ 1241693 h 1728125"/>
                <a:gd name="connsiteX63" fmla="*/ 1031258 w 1619124"/>
                <a:gd name="connsiteY63" fmla="*/ 1448065 h 1728125"/>
                <a:gd name="connsiteX64" fmla="*/ 1016915 w 1619124"/>
                <a:gd name="connsiteY64" fmla="*/ 1474398 h 1728125"/>
                <a:gd name="connsiteX65" fmla="*/ 1016913 w 1619124"/>
                <a:gd name="connsiteY65" fmla="*/ 1474419 h 1728125"/>
                <a:gd name="connsiteX66" fmla="*/ 1471276 w 1619124"/>
                <a:gd name="connsiteY66" fmla="*/ 1300729 h 1728125"/>
                <a:gd name="connsiteX67" fmla="*/ 1433731 w 1619124"/>
                <a:gd name="connsiteY67" fmla="*/ 1304183 h 1728125"/>
                <a:gd name="connsiteX68" fmla="*/ 1430277 w 1619124"/>
                <a:gd name="connsiteY68" fmla="*/ 1266638 h 1728125"/>
                <a:gd name="connsiteX69" fmla="*/ 1467272 w 1619124"/>
                <a:gd name="connsiteY69" fmla="*/ 1158247 h 1728125"/>
                <a:gd name="connsiteX70" fmla="*/ 1426358 w 1619124"/>
                <a:gd name="connsiteY70" fmla="*/ 1053693 h 1728125"/>
                <a:gd name="connsiteX71" fmla="*/ 1435372 w 1619124"/>
                <a:gd name="connsiteY71" fmla="*/ 1017092 h 1728125"/>
                <a:gd name="connsiteX72" fmla="*/ 1471972 w 1619124"/>
                <a:gd name="connsiteY72" fmla="*/ 1026104 h 1728125"/>
                <a:gd name="connsiteX73" fmla="*/ 1508023 w 1619124"/>
                <a:gd name="connsiteY73" fmla="*/ 1236383 h 1728125"/>
                <a:gd name="connsiteX74" fmla="*/ 1471266 w 1619124"/>
                <a:gd name="connsiteY74" fmla="*/ 1300726 h 1728125"/>
                <a:gd name="connsiteX75" fmla="*/ 1471276 w 1619124"/>
                <a:gd name="connsiteY75" fmla="*/ 1300729 h 1728125"/>
                <a:gd name="connsiteX0" fmla="*/ 10399 w 1619124"/>
                <a:gd name="connsiteY0" fmla="*/ 619664 h 1728417"/>
                <a:gd name="connsiteX1" fmla="*/ 28114 w 1619124"/>
                <a:gd name="connsiteY1" fmla="*/ 1070497 h 1728417"/>
                <a:gd name="connsiteX2" fmla="*/ 160029 w 1619124"/>
                <a:gd name="connsiteY2" fmla="*/ 1185246 h 1728417"/>
                <a:gd name="connsiteX3" fmla="*/ 623579 w 1619124"/>
                <a:gd name="connsiteY3" fmla="*/ 1192609 h 1728417"/>
                <a:gd name="connsiteX4" fmla="*/ 710575 w 1619124"/>
                <a:gd name="connsiteY4" fmla="*/ 1105613 h 1728417"/>
                <a:gd name="connsiteX5" fmla="*/ 623579 w 1619124"/>
                <a:gd name="connsiteY5" fmla="*/ 1018616 h 1728417"/>
                <a:gd name="connsiteX6" fmla="*/ 700151 w 1619124"/>
                <a:gd name="connsiteY6" fmla="*/ 1018616 h 1728417"/>
                <a:gd name="connsiteX7" fmla="*/ 787148 w 1619124"/>
                <a:gd name="connsiteY7" fmla="*/ 931620 h 1728417"/>
                <a:gd name="connsiteX8" fmla="*/ 700151 w 1619124"/>
                <a:gd name="connsiteY8" fmla="*/ 844624 h 1728417"/>
                <a:gd name="connsiteX9" fmla="*/ 776724 w 1619124"/>
                <a:gd name="connsiteY9" fmla="*/ 844624 h 1728417"/>
                <a:gd name="connsiteX10" fmla="*/ 863720 w 1619124"/>
                <a:gd name="connsiteY10" fmla="*/ 757627 h 1728417"/>
                <a:gd name="connsiteX11" fmla="*/ 776724 w 1619124"/>
                <a:gd name="connsiteY11" fmla="*/ 670631 h 1728417"/>
                <a:gd name="connsiteX12" fmla="*/ 1335087 w 1619124"/>
                <a:gd name="connsiteY12" fmla="*/ 670631 h 1728417"/>
                <a:gd name="connsiteX13" fmla="*/ 1338063 w 1619124"/>
                <a:gd name="connsiteY13" fmla="*/ 672198 h 1728417"/>
                <a:gd name="connsiteX14" fmla="*/ 1338456 w 1619124"/>
                <a:gd name="connsiteY14" fmla="*/ 675487 h 1728417"/>
                <a:gd name="connsiteX15" fmla="*/ 1118146 w 1619124"/>
                <a:gd name="connsiteY15" fmla="*/ 1036020 h 1728417"/>
                <a:gd name="connsiteX16" fmla="*/ 1118231 w 1619124"/>
                <a:gd name="connsiteY16" fmla="*/ 1039390 h 1728417"/>
                <a:gd name="connsiteX17" fmla="*/ 1351078 w 1619124"/>
                <a:gd name="connsiteY17" fmla="*/ 1442962 h 1728417"/>
                <a:gd name="connsiteX18" fmla="*/ 1354209 w 1619124"/>
                <a:gd name="connsiteY18" fmla="*/ 1444767 h 1728417"/>
                <a:gd name="connsiteX19" fmla="*/ 1619124 w 1619124"/>
                <a:gd name="connsiteY19" fmla="*/ 1166780 h 1728417"/>
                <a:gd name="connsiteX20" fmla="*/ 1363541 w 1619124"/>
                <a:gd name="connsiteY20" fmla="*/ 675591 h 1728417"/>
                <a:gd name="connsiteX21" fmla="*/ 1363937 w 1619124"/>
                <a:gd name="connsiteY21" fmla="*/ 672301 h 1728417"/>
                <a:gd name="connsiteX22" fmla="*/ 1366842 w 1619124"/>
                <a:gd name="connsiteY22" fmla="*/ 670737 h 1728417"/>
                <a:gd name="connsiteX23" fmla="*/ 1451722 w 1619124"/>
                <a:gd name="connsiteY23" fmla="*/ 583741 h 1728417"/>
                <a:gd name="connsiteX24" fmla="*/ 1364725 w 1619124"/>
                <a:gd name="connsiteY24" fmla="*/ 496745 h 1728417"/>
                <a:gd name="connsiteX25" fmla="*/ 923292 w 1619124"/>
                <a:gd name="connsiteY25" fmla="*/ 495882 h 1728417"/>
                <a:gd name="connsiteX26" fmla="*/ 560476 w 1619124"/>
                <a:gd name="connsiteY26" fmla="*/ 495646 h 1728417"/>
                <a:gd name="connsiteX27" fmla="*/ 557186 w 1619124"/>
                <a:gd name="connsiteY27" fmla="*/ 493373 h 1728417"/>
                <a:gd name="connsiteX28" fmla="*/ 786757 w 1619124"/>
                <a:gd name="connsiteY28" fmla="*/ 34780 h 1728417"/>
                <a:gd name="connsiteX29" fmla="*/ 681571 w 1619124"/>
                <a:gd name="connsiteY29" fmla="*/ 60335 h 1728417"/>
                <a:gd name="connsiteX30" fmla="*/ 366174 w 1619124"/>
                <a:gd name="connsiteY30" fmla="*/ 382024 h 1728417"/>
                <a:gd name="connsiteX31" fmla="*/ 139964 w 1619124"/>
                <a:gd name="connsiteY31" fmla="*/ 495521 h 1728417"/>
                <a:gd name="connsiteX32" fmla="*/ 130711 w 1619124"/>
                <a:gd name="connsiteY32" fmla="*/ 496931 h 1728417"/>
                <a:gd name="connsiteX33" fmla="*/ 10404 w 1619124"/>
                <a:gd name="connsiteY33" fmla="*/ 619749 h 1728417"/>
                <a:gd name="connsiteX34" fmla="*/ 10399 w 1619124"/>
                <a:gd name="connsiteY34" fmla="*/ 619664 h 1728417"/>
                <a:gd name="connsiteX35" fmla="*/ 1398633 w 1619124"/>
                <a:gd name="connsiteY35" fmla="*/ 1633187 h 1728417"/>
                <a:gd name="connsiteX36" fmla="*/ 1322600 w 1619124"/>
                <a:gd name="connsiteY36" fmla="*/ 1728417 h 1728417"/>
                <a:gd name="connsiteX37" fmla="*/ 653016 w 1619124"/>
                <a:gd name="connsiteY37" fmla="*/ 1728417 h 1728417"/>
                <a:gd name="connsiteX38" fmla="*/ 585611 w 1619124"/>
                <a:gd name="connsiteY38" fmla="*/ 1611708 h 1728417"/>
                <a:gd name="connsiteX39" fmla="*/ 930532 w 1619124"/>
                <a:gd name="connsiteY39" fmla="*/ 1014235 h 1728417"/>
                <a:gd name="connsiteX40" fmla="*/ 932803 w 1619124"/>
                <a:gd name="connsiteY40" fmla="*/ 1015563 h 1728417"/>
                <a:gd name="connsiteX41" fmla="*/ 1026933 w 1619124"/>
                <a:gd name="connsiteY41" fmla="*/ 1003023 h 1728417"/>
                <a:gd name="connsiteX42" fmla="*/ 1044722 w 1619124"/>
                <a:gd name="connsiteY42" fmla="*/ 1013290 h 1728417"/>
                <a:gd name="connsiteX43" fmla="*/ 1044565 w 1619124"/>
                <a:gd name="connsiteY43" fmla="*/ 1013529 h 1728417"/>
                <a:gd name="connsiteX44" fmla="*/ 1045033 w 1619124"/>
                <a:gd name="connsiteY44" fmla="*/ 1017761 h 1728417"/>
                <a:gd name="connsiteX45" fmla="*/ 1055850 w 1619124"/>
                <a:gd name="connsiteY45" fmla="*/ 1032728 h 1728417"/>
                <a:gd name="connsiteX46" fmla="*/ 1055932 w 1619124"/>
                <a:gd name="connsiteY46" fmla="*/ 1032810 h 1728417"/>
                <a:gd name="connsiteX47" fmla="*/ 1390127 w 1619124"/>
                <a:gd name="connsiteY47" fmla="*/ 1611644 h 1728417"/>
                <a:gd name="connsiteX48" fmla="*/ 1400479 w 1619124"/>
                <a:gd name="connsiteY48" fmla="*/ 1629359 h 1728417"/>
                <a:gd name="connsiteX49" fmla="*/ 1398601 w 1619124"/>
                <a:gd name="connsiteY49" fmla="*/ 1633195 h 1728417"/>
                <a:gd name="connsiteX50" fmla="*/ 1398633 w 1619124"/>
                <a:gd name="connsiteY50" fmla="*/ 1633187 h 1728417"/>
                <a:gd name="connsiteX51" fmla="*/ 987760 w 1619124"/>
                <a:gd name="connsiteY51" fmla="*/ 1564373 h 1728417"/>
                <a:gd name="connsiteX52" fmla="*/ 952880 w 1619124"/>
                <a:gd name="connsiteY52" fmla="*/ 1648629 h 1728417"/>
                <a:gd name="connsiteX53" fmla="*/ 1037136 w 1619124"/>
                <a:gd name="connsiteY53" fmla="*/ 1613750 h 1728417"/>
                <a:gd name="connsiteX54" fmla="*/ 987757 w 1619124"/>
                <a:gd name="connsiteY54" fmla="*/ 1564370 h 1728417"/>
                <a:gd name="connsiteX55" fmla="*/ 987760 w 1619124"/>
                <a:gd name="connsiteY55" fmla="*/ 1564373 h 1728417"/>
                <a:gd name="connsiteX56" fmla="*/ 1016913 w 1619124"/>
                <a:gd name="connsiteY56" fmla="*/ 1474711 h 1728417"/>
                <a:gd name="connsiteX57" fmla="*/ 944416 w 1619124"/>
                <a:gd name="connsiteY57" fmla="*/ 1448450 h 1728417"/>
                <a:gd name="connsiteX58" fmla="*/ 918083 w 1619124"/>
                <a:gd name="connsiteY58" fmla="*/ 1242078 h 1728417"/>
                <a:gd name="connsiteX59" fmla="*/ 957505 w 1619124"/>
                <a:gd name="connsiteY59" fmla="*/ 1174902 h 1728417"/>
                <a:gd name="connsiteX60" fmla="*/ 990497 w 1619124"/>
                <a:gd name="connsiteY60" fmla="*/ 1169335 h 1728417"/>
                <a:gd name="connsiteX61" fmla="*/ 1057591 w 1619124"/>
                <a:gd name="connsiteY61" fmla="*/ 1241985 h 1728417"/>
                <a:gd name="connsiteX62" fmla="*/ 1031258 w 1619124"/>
                <a:gd name="connsiteY62" fmla="*/ 1448357 h 1728417"/>
                <a:gd name="connsiteX63" fmla="*/ 1016915 w 1619124"/>
                <a:gd name="connsiteY63" fmla="*/ 1474690 h 1728417"/>
                <a:gd name="connsiteX64" fmla="*/ 1016913 w 1619124"/>
                <a:gd name="connsiteY64" fmla="*/ 1474711 h 1728417"/>
                <a:gd name="connsiteX65" fmla="*/ 1471276 w 1619124"/>
                <a:gd name="connsiteY65" fmla="*/ 1301021 h 1728417"/>
                <a:gd name="connsiteX66" fmla="*/ 1433731 w 1619124"/>
                <a:gd name="connsiteY66" fmla="*/ 1304475 h 1728417"/>
                <a:gd name="connsiteX67" fmla="*/ 1430277 w 1619124"/>
                <a:gd name="connsiteY67" fmla="*/ 1266930 h 1728417"/>
                <a:gd name="connsiteX68" fmla="*/ 1467272 w 1619124"/>
                <a:gd name="connsiteY68" fmla="*/ 1158539 h 1728417"/>
                <a:gd name="connsiteX69" fmla="*/ 1426358 w 1619124"/>
                <a:gd name="connsiteY69" fmla="*/ 1053985 h 1728417"/>
                <a:gd name="connsiteX70" fmla="*/ 1435372 w 1619124"/>
                <a:gd name="connsiteY70" fmla="*/ 1017384 h 1728417"/>
                <a:gd name="connsiteX71" fmla="*/ 1471972 w 1619124"/>
                <a:gd name="connsiteY71" fmla="*/ 1026396 h 1728417"/>
                <a:gd name="connsiteX72" fmla="*/ 1508023 w 1619124"/>
                <a:gd name="connsiteY72" fmla="*/ 1236675 h 1728417"/>
                <a:gd name="connsiteX73" fmla="*/ 1471266 w 1619124"/>
                <a:gd name="connsiteY73" fmla="*/ 1301018 h 1728417"/>
                <a:gd name="connsiteX74" fmla="*/ 1471276 w 1619124"/>
                <a:gd name="connsiteY74" fmla="*/ 1301021 h 1728417"/>
                <a:gd name="connsiteX0" fmla="*/ 10399 w 1619124"/>
                <a:gd name="connsiteY0" fmla="*/ 619830 h 1728583"/>
                <a:gd name="connsiteX1" fmla="*/ 28114 w 1619124"/>
                <a:gd name="connsiteY1" fmla="*/ 1070663 h 1728583"/>
                <a:gd name="connsiteX2" fmla="*/ 160029 w 1619124"/>
                <a:gd name="connsiteY2" fmla="*/ 1185412 h 1728583"/>
                <a:gd name="connsiteX3" fmla="*/ 623579 w 1619124"/>
                <a:gd name="connsiteY3" fmla="*/ 1192775 h 1728583"/>
                <a:gd name="connsiteX4" fmla="*/ 710575 w 1619124"/>
                <a:gd name="connsiteY4" fmla="*/ 1105779 h 1728583"/>
                <a:gd name="connsiteX5" fmla="*/ 623579 w 1619124"/>
                <a:gd name="connsiteY5" fmla="*/ 1018782 h 1728583"/>
                <a:gd name="connsiteX6" fmla="*/ 700151 w 1619124"/>
                <a:gd name="connsiteY6" fmla="*/ 1018782 h 1728583"/>
                <a:gd name="connsiteX7" fmla="*/ 787148 w 1619124"/>
                <a:gd name="connsiteY7" fmla="*/ 931786 h 1728583"/>
                <a:gd name="connsiteX8" fmla="*/ 700151 w 1619124"/>
                <a:gd name="connsiteY8" fmla="*/ 844790 h 1728583"/>
                <a:gd name="connsiteX9" fmla="*/ 776724 w 1619124"/>
                <a:gd name="connsiteY9" fmla="*/ 844790 h 1728583"/>
                <a:gd name="connsiteX10" fmla="*/ 863720 w 1619124"/>
                <a:gd name="connsiteY10" fmla="*/ 757793 h 1728583"/>
                <a:gd name="connsiteX11" fmla="*/ 776724 w 1619124"/>
                <a:gd name="connsiteY11" fmla="*/ 670797 h 1728583"/>
                <a:gd name="connsiteX12" fmla="*/ 1335087 w 1619124"/>
                <a:gd name="connsiteY12" fmla="*/ 670797 h 1728583"/>
                <a:gd name="connsiteX13" fmla="*/ 1338063 w 1619124"/>
                <a:gd name="connsiteY13" fmla="*/ 672364 h 1728583"/>
                <a:gd name="connsiteX14" fmla="*/ 1338456 w 1619124"/>
                <a:gd name="connsiteY14" fmla="*/ 675653 h 1728583"/>
                <a:gd name="connsiteX15" fmla="*/ 1118146 w 1619124"/>
                <a:gd name="connsiteY15" fmla="*/ 1036186 h 1728583"/>
                <a:gd name="connsiteX16" fmla="*/ 1118231 w 1619124"/>
                <a:gd name="connsiteY16" fmla="*/ 1039556 h 1728583"/>
                <a:gd name="connsiteX17" fmla="*/ 1351078 w 1619124"/>
                <a:gd name="connsiteY17" fmla="*/ 1443128 h 1728583"/>
                <a:gd name="connsiteX18" fmla="*/ 1354209 w 1619124"/>
                <a:gd name="connsiteY18" fmla="*/ 1444933 h 1728583"/>
                <a:gd name="connsiteX19" fmla="*/ 1619124 w 1619124"/>
                <a:gd name="connsiteY19" fmla="*/ 1166946 h 1728583"/>
                <a:gd name="connsiteX20" fmla="*/ 1363541 w 1619124"/>
                <a:gd name="connsiteY20" fmla="*/ 675757 h 1728583"/>
                <a:gd name="connsiteX21" fmla="*/ 1363937 w 1619124"/>
                <a:gd name="connsiteY21" fmla="*/ 672467 h 1728583"/>
                <a:gd name="connsiteX22" fmla="*/ 1366842 w 1619124"/>
                <a:gd name="connsiteY22" fmla="*/ 670903 h 1728583"/>
                <a:gd name="connsiteX23" fmla="*/ 1451722 w 1619124"/>
                <a:gd name="connsiteY23" fmla="*/ 583907 h 1728583"/>
                <a:gd name="connsiteX24" fmla="*/ 1364725 w 1619124"/>
                <a:gd name="connsiteY24" fmla="*/ 496911 h 1728583"/>
                <a:gd name="connsiteX25" fmla="*/ 923292 w 1619124"/>
                <a:gd name="connsiteY25" fmla="*/ 496048 h 1728583"/>
                <a:gd name="connsiteX26" fmla="*/ 560476 w 1619124"/>
                <a:gd name="connsiteY26" fmla="*/ 495812 h 1728583"/>
                <a:gd name="connsiteX27" fmla="*/ 786757 w 1619124"/>
                <a:gd name="connsiteY27" fmla="*/ 34946 h 1728583"/>
                <a:gd name="connsiteX28" fmla="*/ 681571 w 1619124"/>
                <a:gd name="connsiteY28" fmla="*/ 60501 h 1728583"/>
                <a:gd name="connsiteX29" fmla="*/ 366174 w 1619124"/>
                <a:gd name="connsiteY29" fmla="*/ 382190 h 1728583"/>
                <a:gd name="connsiteX30" fmla="*/ 139964 w 1619124"/>
                <a:gd name="connsiteY30" fmla="*/ 495687 h 1728583"/>
                <a:gd name="connsiteX31" fmla="*/ 130711 w 1619124"/>
                <a:gd name="connsiteY31" fmla="*/ 497097 h 1728583"/>
                <a:gd name="connsiteX32" fmla="*/ 10404 w 1619124"/>
                <a:gd name="connsiteY32" fmla="*/ 619915 h 1728583"/>
                <a:gd name="connsiteX33" fmla="*/ 10399 w 1619124"/>
                <a:gd name="connsiteY33" fmla="*/ 619830 h 1728583"/>
                <a:gd name="connsiteX34" fmla="*/ 1398633 w 1619124"/>
                <a:gd name="connsiteY34" fmla="*/ 1633353 h 1728583"/>
                <a:gd name="connsiteX35" fmla="*/ 1322600 w 1619124"/>
                <a:gd name="connsiteY35" fmla="*/ 1728583 h 1728583"/>
                <a:gd name="connsiteX36" fmla="*/ 653016 w 1619124"/>
                <a:gd name="connsiteY36" fmla="*/ 1728583 h 1728583"/>
                <a:gd name="connsiteX37" fmla="*/ 585611 w 1619124"/>
                <a:gd name="connsiteY37" fmla="*/ 1611874 h 1728583"/>
                <a:gd name="connsiteX38" fmla="*/ 930532 w 1619124"/>
                <a:gd name="connsiteY38" fmla="*/ 1014401 h 1728583"/>
                <a:gd name="connsiteX39" fmla="*/ 932803 w 1619124"/>
                <a:gd name="connsiteY39" fmla="*/ 1015729 h 1728583"/>
                <a:gd name="connsiteX40" fmla="*/ 1026933 w 1619124"/>
                <a:gd name="connsiteY40" fmla="*/ 1003189 h 1728583"/>
                <a:gd name="connsiteX41" fmla="*/ 1044722 w 1619124"/>
                <a:gd name="connsiteY41" fmla="*/ 1013456 h 1728583"/>
                <a:gd name="connsiteX42" fmla="*/ 1044565 w 1619124"/>
                <a:gd name="connsiteY42" fmla="*/ 1013695 h 1728583"/>
                <a:gd name="connsiteX43" fmla="*/ 1045033 w 1619124"/>
                <a:gd name="connsiteY43" fmla="*/ 1017927 h 1728583"/>
                <a:gd name="connsiteX44" fmla="*/ 1055850 w 1619124"/>
                <a:gd name="connsiteY44" fmla="*/ 1032894 h 1728583"/>
                <a:gd name="connsiteX45" fmla="*/ 1055932 w 1619124"/>
                <a:gd name="connsiteY45" fmla="*/ 1032976 h 1728583"/>
                <a:gd name="connsiteX46" fmla="*/ 1390127 w 1619124"/>
                <a:gd name="connsiteY46" fmla="*/ 1611810 h 1728583"/>
                <a:gd name="connsiteX47" fmla="*/ 1400479 w 1619124"/>
                <a:gd name="connsiteY47" fmla="*/ 1629525 h 1728583"/>
                <a:gd name="connsiteX48" fmla="*/ 1398601 w 1619124"/>
                <a:gd name="connsiteY48" fmla="*/ 1633361 h 1728583"/>
                <a:gd name="connsiteX49" fmla="*/ 1398633 w 1619124"/>
                <a:gd name="connsiteY49" fmla="*/ 1633353 h 1728583"/>
                <a:gd name="connsiteX50" fmla="*/ 987760 w 1619124"/>
                <a:gd name="connsiteY50" fmla="*/ 1564539 h 1728583"/>
                <a:gd name="connsiteX51" fmla="*/ 952880 w 1619124"/>
                <a:gd name="connsiteY51" fmla="*/ 1648795 h 1728583"/>
                <a:gd name="connsiteX52" fmla="*/ 1037136 w 1619124"/>
                <a:gd name="connsiteY52" fmla="*/ 1613916 h 1728583"/>
                <a:gd name="connsiteX53" fmla="*/ 987757 w 1619124"/>
                <a:gd name="connsiteY53" fmla="*/ 1564536 h 1728583"/>
                <a:gd name="connsiteX54" fmla="*/ 987760 w 1619124"/>
                <a:gd name="connsiteY54" fmla="*/ 1564539 h 1728583"/>
                <a:gd name="connsiteX55" fmla="*/ 1016913 w 1619124"/>
                <a:gd name="connsiteY55" fmla="*/ 1474877 h 1728583"/>
                <a:gd name="connsiteX56" fmla="*/ 944416 w 1619124"/>
                <a:gd name="connsiteY56" fmla="*/ 1448616 h 1728583"/>
                <a:gd name="connsiteX57" fmla="*/ 918083 w 1619124"/>
                <a:gd name="connsiteY57" fmla="*/ 1242244 h 1728583"/>
                <a:gd name="connsiteX58" fmla="*/ 957505 w 1619124"/>
                <a:gd name="connsiteY58" fmla="*/ 1175068 h 1728583"/>
                <a:gd name="connsiteX59" fmla="*/ 990497 w 1619124"/>
                <a:gd name="connsiteY59" fmla="*/ 1169501 h 1728583"/>
                <a:gd name="connsiteX60" fmla="*/ 1057591 w 1619124"/>
                <a:gd name="connsiteY60" fmla="*/ 1242151 h 1728583"/>
                <a:gd name="connsiteX61" fmla="*/ 1031258 w 1619124"/>
                <a:gd name="connsiteY61" fmla="*/ 1448523 h 1728583"/>
                <a:gd name="connsiteX62" fmla="*/ 1016915 w 1619124"/>
                <a:gd name="connsiteY62" fmla="*/ 1474856 h 1728583"/>
                <a:gd name="connsiteX63" fmla="*/ 1016913 w 1619124"/>
                <a:gd name="connsiteY63" fmla="*/ 1474877 h 1728583"/>
                <a:gd name="connsiteX64" fmla="*/ 1471276 w 1619124"/>
                <a:gd name="connsiteY64" fmla="*/ 1301187 h 1728583"/>
                <a:gd name="connsiteX65" fmla="*/ 1433731 w 1619124"/>
                <a:gd name="connsiteY65" fmla="*/ 1304641 h 1728583"/>
                <a:gd name="connsiteX66" fmla="*/ 1430277 w 1619124"/>
                <a:gd name="connsiteY66" fmla="*/ 1267096 h 1728583"/>
                <a:gd name="connsiteX67" fmla="*/ 1467272 w 1619124"/>
                <a:gd name="connsiteY67" fmla="*/ 1158705 h 1728583"/>
                <a:gd name="connsiteX68" fmla="*/ 1426358 w 1619124"/>
                <a:gd name="connsiteY68" fmla="*/ 1054151 h 1728583"/>
                <a:gd name="connsiteX69" fmla="*/ 1435372 w 1619124"/>
                <a:gd name="connsiteY69" fmla="*/ 1017550 h 1728583"/>
                <a:gd name="connsiteX70" fmla="*/ 1471972 w 1619124"/>
                <a:gd name="connsiteY70" fmla="*/ 1026562 h 1728583"/>
                <a:gd name="connsiteX71" fmla="*/ 1508023 w 1619124"/>
                <a:gd name="connsiteY71" fmla="*/ 1236841 h 1728583"/>
                <a:gd name="connsiteX72" fmla="*/ 1471266 w 1619124"/>
                <a:gd name="connsiteY72" fmla="*/ 1301184 h 1728583"/>
                <a:gd name="connsiteX73" fmla="*/ 1471276 w 1619124"/>
                <a:gd name="connsiteY73" fmla="*/ 1301187 h 1728583"/>
                <a:gd name="connsiteX0" fmla="*/ 10399 w 1619124"/>
                <a:gd name="connsiteY0" fmla="*/ 585772 h 1694525"/>
                <a:gd name="connsiteX1" fmla="*/ 28114 w 1619124"/>
                <a:gd name="connsiteY1" fmla="*/ 1036605 h 1694525"/>
                <a:gd name="connsiteX2" fmla="*/ 160029 w 1619124"/>
                <a:gd name="connsiteY2" fmla="*/ 1151354 h 1694525"/>
                <a:gd name="connsiteX3" fmla="*/ 623579 w 1619124"/>
                <a:gd name="connsiteY3" fmla="*/ 1158717 h 1694525"/>
                <a:gd name="connsiteX4" fmla="*/ 710575 w 1619124"/>
                <a:gd name="connsiteY4" fmla="*/ 1071721 h 1694525"/>
                <a:gd name="connsiteX5" fmla="*/ 623579 w 1619124"/>
                <a:gd name="connsiteY5" fmla="*/ 984724 h 1694525"/>
                <a:gd name="connsiteX6" fmla="*/ 700151 w 1619124"/>
                <a:gd name="connsiteY6" fmla="*/ 984724 h 1694525"/>
                <a:gd name="connsiteX7" fmla="*/ 787148 w 1619124"/>
                <a:gd name="connsiteY7" fmla="*/ 897728 h 1694525"/>
                <a:gd name="connsiteX8" fmla="*/ 700151 w 1619124"/>
                <a:gd name="connsiteY8" fmla="*/ 810732 h 1694525"/>
                <a:gd name="connsiteX9" fmla="*/ 776724 w 1619124"/>
                <a:gd name="connsiteY9" fmla="*/ 810732 h 1694525"/>
                <a:gd name="connsiteX10" fmla="*/ 863720 w 1619124"/>
                <a:gd name="connsiteY10" fmla="*/ 723735 h 1694525"/>
                <a:gd name="connsiteX11" fmla="*/ 776724 w 1619124"/>
                <a:gd name="connsiteY11" fmla="*/ 636739 h 1694525"/>
                <a:gd name="connsiteX12" fmla="*/ 1335087 w 1619124"/>
                <a:gd name="connsiteY12" fmla="*/ 636739 h 1694525"/>
                <a:gd name="connsiteX13" fmla="*/ 1338063 w 1619124"/>
                <a:gd name="connsiteY13" fmla="*/ 638306 h 1694525"/>
                <a:gd name="connsiteX14" fmla="*/ 1338456 w 1619124"/>
                <a:gd name="connsiteY14" fmla="*/ 641595 h 1694525"/>
                <a:gd name="connsiteX15" fmla="*/ 1118146 w 1619124"/>
                <a:gd name="connsiteY15" fmla="*/ 1002128 h 1694525"/>
                <a:gd name="connsiteX16" fmla="*/ 1118231 w 1619124"/>
                <a:gd name="connsiteY16" fmla="*/ 1005498 h 1694525"/>
                <a:gd name="connsiteX17" fmla="*/ 1351078 w 1619124"/>
                <a:gd name="connsiteY17" fmla="*/ 1409070 h 1694525"/>
                <a:gd name="connsiteX18" fmla="*/ 1354209 w 1619124"/>
                <a:gd name="connsiteY18" fmla="*/ 1410875 h 1694525"/>
                <a:gd name="connsiteX19" fmla="*/ 1619124 w 1619124"/>
                <a:gd name="connsiteY19" fmla="*/ 1132888 h 1694525"/>
                <a:gd name="connsiteX20" fmla="*/ 1363541 w 1619124"/>
                <a:gd name="connsiteY20" fmla="*/ 641699 h 1694525"/>
                <a:gd name="connsiteX21" fmla="*/ 1363937 w 1619124"/>
                <a:gd name="connsiteY21" fmla="*/ 638409 h 1694525"/>
                <a:gd name="connsiteX22" fmla="*/ 1366842 w 1619124"/>
                <a:gd name="connsiteY22" fmla="*/ 636845 h 1694525"/>
                <a:gd name="connsiteX23" fmla="*/ 1451722 w 1619124"/>
                <a:gd name="connsiteY23" fmla="*/ 549849 h 1694525"/>
                <a:gd name="connsiteX24" fmla="*/ 1364725 w 1619124"/>
                <a:gd name="connsiteY24" fmla="*/ 462853 h 1694525"/>
                <a:gd name="connsiteX25" fmla="*/ 923292 w 1619124"/>
                <a:gd name="connsiteY25" fmla="*/ 461990 h 1694525"/>
                <a:gd name="connsiteX26" fmla="*/ 560476 w 1619124"/>
                <a:gd name="connsiteY26" fmla="*/ 461754 h 1694525"/>
                <a:gd name="connsiteX27" fmla="*/ 786757 w 1619124"/>
                <a:gd name="connsiteY27" fmla="*/ 888 h 1694525"/>
                <a:gd name="connsiteX28" fmla="*/ 366174 w 1619124"/>
                <a:gd name="connsiteY28" fmla="*/ 348132 h 1694525"/>
                <a:gd name="connsiteX29" fmla="*/ 139964 w 1619124"/>
                <a:gd name="connsiteY29" fmla="*/ 461629 h 1694525"/>
                <a:gd name="connsiteX30" fmla="*/ 130711 w 1619124"/>
                <a:gd name="connsiteY30" fmla="*/ 463039 h 1694525"/>
                <a:gd name="connsiteX31" fmla="*/ 10404 w 1619124"/>
                <a:gd name="connsiteY31" fmla="*/ 585857 h 1694525"/>
                <a:gd name="connsiteX32" fmla="*/ 10399 w 1619124"/>
                <a:gd name="connsiteY32" fmla="*/ 585772 h 1694525"/>
                <a:gd name="connsiteX33" fmla="*/ 1398633 w 1619124"/>
                <a:gd name="connsiteY33" fmla="*/ 1599295 h 1694525"/>
                <a:gd name="connsiteX34" fmla="*/ 1322600 w 1619124"/>
                <a:gd name="connsiteY34" fmla="*/ 1694525 h 1694525"/>
                <a:gd name="connsiteX35" fmla="*/ 653016 w 1619124"/>
                <a:gd name="connsiteY35" fmla="*/ 1694525 h 1694525"/>
                <a:gd name="connsiteX36" fmla="*/ 585611 w 1619124"/>
                <a:gd name="connsiteY36" fmla="*/ 1577816 h 1694525"/>
                <a:gd name="connsiteX37" fmla="*/ 930532 w 1619124"/>
                <a:gd name="connsiteY37" fmla="*/ 980343 h 1694525"/>
                <a:gd name="connsiteX38" fmla="*/ 932803 w 1619124"/>
                <a:gd name="connsiteY38" fmla="*/ 981671 h 1694525"/>
                <a:gd name="connsiteX39" fmla="*/ 1026933 w 1619124"/>
                <a:gd name="connsiteY39" fmla="*/ 969131 h 1694525"/>
                <a:gd name="connsiteX40" fmla="*/ 1044722 w 1619124"/>
                <a:gd name="connsiteY40" fmla="*/ 979398 h 1694525"/>
                <a:gd name="connsiteX41" fmla="*/ 1044565 w 1619124"/>
                <a:gd name="connsiteY41" fmla="*/ 979637 h 1694525"/>
                <a:gd name="connsiteX42" fmla="*/ 1045033 w 1619124"/>
                <a:gd name="connsiteY42" fmla="*/ 983869 h 1694525"/>
                <a:gd name="connsiteX43" fmla="*/ 1055850 w 1619124"/>
                <a:gd name="connsiteY43" fmla="*/ 998836 h 1694525"/>
                <a:gd name="connsiteX44" fmla="*/ 1055932 w 1619124"/>
                <a:gd name="connsiteY44" fmla="*/ 998918 h 1694525"/>
                <a:gd name="connsiteX45" fmla="*/ 1390127 w 1619124"/>
                <a:gd name="connsiteY45" fmla="*/ 1577752 h 1694525"/>
                <a:gd name="connsiteX46" fmla="*/ 1400479 w 1619124"/>
                <a:gd name="connsiteY46" fmla="*/ 1595467 h 1694525"/>
                <a:gd name="connsiteX47" fmla="*/ 1398601 w 1619124"/>
                <a:gd name="connsiteY47" fmla="*/ 1599303 h 1694525"/>
                <a:gd name="connsiteX48" fmla="*/ 1398633 w 1619124"/>
                <a:gd name="connsiteY48" fmla="*/ 1599295 h 1694525"/>
                <a:gd name="connsiteX49" fmla="*/ 987760 w 1619124"/>
                <a:gd name="connsiteY49" fmla="*/ 1530481 h 1694525"/>
                <a:gd name="connsiteX50" fmla="*/ 952880 w 1619124"/>
                <a:gd name="connsiteY50" fmla="*/ 1614737 h 1694525"/>
                <a:gd name="connsiteX51" fmla="*/ 1037136 w 1619124"/>
                <a:gd name="connsiteY51" fmla="*/ 1579858 h 1694525"/>
                <a:gd name="connsiteX52" fmla="*/ 987757 w 1619124"/>
                <a:gd name="connsiteY52" fmla="*/ 1530478 h 1694525"/>
                <a:gd name="connsiteX53" fmla="*/ 987760 w 1619124"/>
                <a:gd name="connsiteY53" fmla="*/ 1530481 h 1694525"/>
                <a:gd name="connsiteX54" fmla="*/ 1016913 w 1619124"/>
                <a:gd name="connsiteY54" fmla="*/ 1440819 h 1694525"/>
                <a:gd name="connsiteX55" fmla="*/ 944416 w 1619124"/>
                <a:gd name="connsiteY55" fmla="*/ 1414558 h 1694525"/>
                <a:gd name="connsiteX56" fmla="*/ 918083 w 1619124"/>
                <a:gd name="connsiteY56" fmla="*/ 1208186 h 1694525"/>
                <a:gd name="connsiteX57" fmla="*/ 957505 w 1619124"/>
                <a:gd name="connsiteY57" fmla="*/ 1141010 h 1694525"/>
                <a:gd name="connsiteX58" fmla="*/ 990497 w 1619124"/>
                <a:gd name="connsiteY58" fmla="*/ 1135443 h 1694525"/>
                <a:gd name="connsiteX59" fmla="*/ 1057591 w 1619124"/>
                <a:gd name="connsiteY59" fmla="*/ 1208093 h 1694525"/>
                <a:gd name="connsiteX60" fmla="*/ 1031258 w 1619124"/>
                <a:gd name="connsiteY60" fmla="*/ 1414465 h 1694525"/>
                <a:gd name="connsiteX61" fmla="*/ 1016915 w 1619124"/>
                <a:gd name="connsiteY61" fmla="*/ 1440798 h 1694525"/>
                <a:gd name="connsiteX62" fmla="*/ 1016913 w 1619124"/>
                <a:gd name="connsiteY62" fmla="*/ 1440819 h 1694525"/>
                <a:gd name="connsiteX63" fmla="*/ 1471276 w 1619124"/>
                <a:gd name="connsiteY63" fmla="*/ 1267129 h 1694525"/>
                <a:gd name="connsiteX64" fmla="*/ 1433731 w 1619124"/>
                <a:gd name="connsiteY64" fmla="*/ 1270583 h 1694525"/>
                <a:gd name="connsiteX65" fmla="*/ 1430277 w 1619124"/>
                <a:gd name="connsiteY65" fmla="*/ 1233038 h 1694525"/>
                <a:gd name="connsiteX66" fmla="*/ 1467272 w 1619124"/>
                <a:gd name="connsiteY66" fmla="*/ 1124647 h 1694525"/>
                <a:gd name="connsiteX67" fmla="*/ 1426358 w 1619124"/>
                <a:gd name="connsiteY67" fmla="*/ 1020093 h 1694525"/>
                <a:gd name="connsiteX68" fmla="*/ 1435372 w 1619124"/>
                <a:gd name="connsiteY68" fmla="*/ 983492 h 1694525"/>
                <a:gd name="connsiteX69" fmla="*/ 1471972 w 1619124"/>
                <a:gd name="connsiteY69" fmla="*/ 992504 h 1694525"/>
                <a:gd name="connsiteX70" fmla="*/ 1508023 w 1619124"/>
                <a:gd name="connsiteY70" fmla="*/ 1202783 h 1694525"/>
                <a:gd name="connsiteX71" fmla="*/ 1471266 w 1619124"/>
                <a:gd name="connsiteY71" fmla="*/ 1267126 h 1694525"/>
                <a:gd name="connsiteX72" fmla="*/ 1471276 w 1619124"/>
                <a:gd name="connsiteY72" fmla="*/ 1267129 h 1694525"/>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623579 w 1619124"/>
                <a:gd name="connsiteY5" fmla="*/ 636592 h 1346393"/>
                <a:gd name="connsiteX6" fmla="*/ 700151 w 1619124"/>
                <a:gd name="connsiteY6" fmla="*/ 636592 h 1346393"/>
                <a:gd name="connsiteX7" fmla="*/ 787148 w 1619124"/>
                <a:gd name="connsiteY7" fmla="*/ 549596 h 1346393"/>
                <a:gd name="connsiteX8" fmla="*/ 700151 w 1619124"/>
                <a:gd name="connsiteY8" fmla="*/ 462600 h 1346393"/>
                <a:gd name="connsiteX9" fmla="*/ 776724 w 1619124"/>
                <a:gd name="connsiteY9" fmla="*/ 462600 h 1346393"/>
                <a:gd name="connsiteX10" fmla="*/ 863720 w 1619124"/>
                <a:gd name="connsiteY10" fmla="*/ 375603 h 1346393"/>
                <a:gd name="connsiteX11" fmla="*/ 776724 w 1619124"/>
                <a:gd name="connsiteY11" fmla="*/ 288607 h 1346393"/>
                <a:gd name="connsiteX12" fmla="*/ 1335087 w 1619124"/>
                <a:gd name="connsiteY12" fmla="*/ 288607 h 1346393"/>
                <a:gd name="connsiteX13" fmla="*/ 1338063 w 1619124"/>
                <a:gd name="connsiteY13" fmla="*/ 290174 h 1346393"/>
                <a:gd name="connsiteX14" fmla="*/ 1338456 w 1619124"/>
                <a:gd name="connsiteY14" fmla="*/ 293463 h 1346393"/>
                <a:gd name="connsiteX15" fmla="*/ 1118146 w 1619124"/>
                <a:gd name="connsiteY15" fmla="*/ 653996 h 1346393"/>
                <a:gd name="connsiteX16" fmla="*/ 1118231 w 1619124"/>
                <a:gd name="connsiteY16" fmla="*/ 657366 h 1346393"/>
                <a:gd name="connsiteX17" fmla="*/ 1351078 w 1619124"/>
                <a:gd name="connsiteY17" fmla="*/ 1060938 h 1346393"/>
                <a:gd name="connsiteX18" fmla="*/ 1354209 w 1619124"/>
                <a:gd name="connsiteY18" fmla="*/ 1062743 h 1346393"/>
                <a:gd name="connsiteX19" fmla="*/ 1619124 w 1619124"/>
                <a:gd name="connsiteY19" fmla="*/ 784756 h 1346393"/>
                <a:gd name="connsiteX20" fmla="*/ 1363541 w 1619124"/>
                <a:gd name="connsiteY20" fmla="*/ 293567 h 1346393"/>
                <a:gd name="connsiteX21" fmla="*/ 1363937 w 1619124"/>
                <a:gd name="connsiteY21" fmla="*/ 290277 h 1346393"/>
                <a:gd name="connsiteX22" fmla="*/ 1366842 w 1619124"/>
                <a:gd name="connsiteY22" fmla="*/ 288713 h 1346393"/>
                <a:gd name="connsiteX23" fmla="*/ 1451722 w 1619124"/>
                <a:gd name="connsiteY23" fmla="*/ 201717 h 1346393"/>
                <a:gd name="connsiteX24" fmla="*/ 1364725 w 1619124"/>
                <a:gd name="connsiteY24" fmla="*/ 114721 h 1346393"/>
                <a:gd name="connsiteX25" fmla="*/ 923292 w 1619124"/>
                <a:gd name="connsiteY25" fmla="*/ 113858 h 1346393"/>
                <a:gd name="connsiteX26" fmla="*/ 560476 w 1619124"/>
                <a:gd name="connsiteY26" fmla="*/ 113622 h 1346393"/>
                <a:gd name="connsiteX27" fmla="*/ 366174 w 1619124"/>
                <a:gd name="connsiteY27" fmla="*/ 0 h 1346393"/>
                <a:gd name="connsiteX28" fmla="*/ 139964 w 1619124"/>
                <a:gd name="connsiteY28" fmla="*/ 113497 h 1346393"/>
                <a:gd name="connsiteX29" fmla="*/ 130711 w 1619124"/>
                <a:gd name="connsiteY29" fmla="*/ 114907 h 1346393"/>
                <a:gd name="connsiteX30" fmla="*/ 10404 w 1619124"/>
                <a:gd name="connsiteY30" fmla="*/ 237725 h 1346393"/>
                <a:gd name="connsiteX31" fmla="*/ 10399 w 1619124"/>
                <a:gd name="connsiteY31" fmla="*/ 237640 h 1346393"/>
                <a:gd name="connsiteX32" fmla="*/ 1398633 w 1619124"/>
                <a:gd name="connsiteY32" fmla="*/ 1251163 h 1346393"/>
                <a:gd name="connsiteX33" fmla="*/ 1322600 w 1619124"/>
                <a:gd name="connsiteY33" fmla="*/ 1346393 h 1346393"/>
                <a:gd name="connsiteX34" fmla="*/ 653016 w 1619124"/>
                <a:gd name="connsiteY34" fmla="*/ 1346393 h 1346393"/>
                <a:gd name="connsiteX35" fmla="*/ 585611 w 1619124"/>
                <a:gd name="connsiteY35" fmla="*/ 1229684 h 1346393"/>
                <a:gd name="connsiteX36" fmla="*/ 930532 w 1619124"/>
                <a:gd name="connsiteY36" fmla="*/ 632211 h 1346393"/>
                <a:gd name="connsiteX37" fmla="*/ 932803 w 1619124"/>
                <a:gd name="connsiteY37" fmla="*/ 633539 h 1346393"/>
                <a:gd name="connsiteX38" fmla="*/ 1026933 w 1619124"/>
                <a:gd name="connsiteY38" fmla="*/ 620999 h 1346393"/>
                <a:gd name="connsiteX39" fmla="*/ 1044722 w 1619124"/>
                <a:gd name="connsiteY39" fmla="*/ 631266 h 1346393"/>
                <a:gd name="connsiteX40" fmla="*/ 1044565 w 1619124"/>
                <a:gd name="connsiteY40" fmla="*/ 631505 h 1346393"/>
                <a:gd name="connsiteX41" fmla="*/ 1045033 w 1619124"/>
                <a:gd name="connsiteY41" fmla="*/ 635737 h 1346393"/>
                <a:gd name="connsiteX42" fmla="*/ 1055850 w 1619124"/>
                <a:gd name="connsiteY42" fmla="*/ 650704 h 1346393"/>
                <a:gd name="connsiteX43" fmla="*/ 1055932 w 1619124"/>
                <a:gd name="connsiteY43" fmla="*/ 650786 h 1346393"/>
                <a:gd name="connsiteX44" fmla="*/ 1390127 w 1619124"/>
                <a:gd name="connsiteY44" fmla="*/ 1229620 h 1346393"/>
                <a:gd name="connsiteX45" fmla="*/ 1400479 w 1619124"/>
                <a:gd name="connsiteY45" fmla="*/ 1247335 h 1346393"/>
                <a:gd name="connsiteX46" fmla="*/ 1398601 w 1619124"/>
                <a:gd name="connsiteY46" fmla="*/ 1251171 h 1346393"/>
                <a:gd name="connsiteX47" fmla="*/ 1398633 w 1619124"/>
                <a:gd name="connsiteY47" fmla="*/ 1251163 h 1346393"/>
                <a:gd name="connsiteX48" fmla="*/ 987760 w 1619124"/>
                <a:gd name="connsiteY48" fmla="*/ 1182349 h 1346393"/>
                <a:gd name="connsiteX49" fmla="*/ 952880 w 1619124"/>
                <a:gd name="connsiteY49" fmla="*/ 1266605 h 1346393"/>
                <a:gd name="connsiteX50" fmla="*/ 1037136 w 1619124"/>
                <a:gd name="connsiteY50" fmla="*/ 1231726 h 1346393"/>
                <a:gd name="connsiteX51" fmla="*/ 987757 w 1619124"/>
                <a:gd name="connsiteY51" fmla="*/ 1182346 h 1346393"/>
                <a:gd name="connsiteX52" fmla="*/ 987760 w 1619124"/>
                <a:gd name="connsiteY52" fmla="*/ 1182349 h 1346393"/>
                <a:gd name="connsiteX53" fmla="*/ 1016913 w 1619124"/>
                <a:gd name="connsiteY53" fmla="*/ 1092687 h 1346393"/>
                <a:gd name="connsiteX54" fmla="*/ 944416 w 1619124"/>
                <a:gd name="connsiteY54" fmla="*/ 1066426 h 1346393"/>
                <a:gd name="connsiteX55" fmla="*/ 918083 w 1619124"/>
                <a:gd name="connsiteY55" fmla="*/ 860054 h 1346393"/>
                <a:gd name="connsiteX56" fmla="*/ 957505 w 1619124"/>
                <a:gd name="connsiteY56" fmla="*/ 792878 h 1346393"/>
                <a:gd name="connsiteX57" fmla="*/ 990497 w 1619124"/>
                <a:gd name="connsiteY57" fmla="*/ 787311 h 1346393"/>
                <a:gd name="connsiteX58" fmla="*/ 1057591 w 1619124"/>
                <a:gd name="connsiteY58" fmla="*/ 859961 h 1346393"/>
                <a:gd name="connsiteX59" fmla="*/ 1031258 w 1619124"/>
                <a:gd name="connsiteY59" fmla="*/ 1066333 h 1346393"/>
                <a:gd name="connsiteX60" fmla="*/ 1016915 w 1619124"/>
                <a:gd name="connsiteY60" fmla="*/ 1092666 h 1346393"/>
                <a:gd name="connsiteX61" fmla="*/ 1016913 w 1619124"/>
                <a:gd name="connsiteY61" fmla="*/ 1092687 h 1346393"/>
                <a:gd name="connsiteX62" fmla="*/ 1471276 w 1619124"/>
                <a:gd name="connsiteY62" fmla="*/ 918997 h 1346393"/>
                <a:gd name="connsiteX63" fmla="*/ 1433731 w 1619124"/>
                <a:gd name="connsiteY63" fmla="*/ 922451 h 1346393"/>
                <a:gd name="connsiteX64" fmla="*/ 1430277 w 1619124"/>
                <a:gd name="connsiteY64" fmla="*/ 884906 h 1346393"/>
                <a:gd name="connsiteX65" fmla="*/ 1467272 w 1619124"/>
                <a:gd name="connsiteY65" fmla="*/ 776515 h 1346393"/>
                <a:gd name="connsiteX66" fmla="*/ 1426358 w 1619124"/>
                <a:gd name="connsiteY66" fmla="*/ 671961 h 1346393"/>
                <a:gd name="connsiteX67" fmla="*/ 1435372 w 1619124"/>
                <a:gd name="connsiteY67" fmla="*/ 635360 h 1346393"/>
                <a:gd name="connsiteX68" fmla="*/ 1471972 w 1619124"/>
                <a:gd name="connsiteY68" fmla="*/ 644372 h 1346393"/>
                <a:gd name="connsiteX69" fmla="*/ 1508023 w 1619124"/>
                <a:gd name="connsiteY69" fmla="*/ 854651 h 1346393"/>
                <a:gd name="connsiteX70" fmla="*/ 1471266 w 1619124"/>
                <a:gd name="connsiteY70" fmla="*/ 918994 h 1346393"/>
                <a:gd name="connsiteX71" fmla="*/ 1471276 w 1619124"/>
                <a:gd name="connsiteY71"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700151 w 1619124"/>
                <a:gd name="connsiteY5" fmla="*/ 636592 h 1346393"/>
                <a:gd name="connsiteX6" fmla="*/ 787148 w 1619124"/>
                <a:gd name="connsiteY6" fmla="*/ 549596 h 1346393"/>
                <a:gd name="connsiteX7" fmla="*/ 700151 w 1619124"/>
                <a:gd name="connsiteY7" fmla="*/ 462600 h 1346393"/>
                <a:gd name="connsiteX8" fmla="*/ 776724 w 1619124"/>
                <a:gd name="connsiteY8" fmla="*/ 462600 h 1346393"/>
                <a:gd name="connsiteX9" fmla="*/ 863720 w 1619124"/>
                <a:gd name="connsiteY9" fmla="*/ 375603 h 1346393"/>
                <a:gd name="connsiteX10" fmla="*/ 776724 w 1619124"/>
                <a:gd name="connsiteY10" fmla="*/ 288607 h 1346393"/>
                <a:gd name="connsiteX11" fmla="*/ 1335087 w 1619124"/>
                <a:gd name="connsiteY11" fmla="*/ 288607 h 1346393"/>
                <a:gd name="connsiteX12" fmla="*/ 1338063 w 1619124"/>
                <a:gd name="connsiteY12" fmla="*/ 290174 h 1346393"/>
                <a:gd name="connsiteX13" fmla="*/ 1338456 w 1619124"/>
                <a:gd name="connsiteY13" fmla="*/ 293463 h 1346393"/>
                <a:gd name="connsiteX14" fmla="*/ 1118146 w 1619124"/>
                <a:gd name="connsiteY14" fmla="*/ 653996 h 1346393"/>
                <a:gd name="connsiteX15" fmla="*/ 1118231 w 1619124"/>
                <a:gd name="connsiteY15" fmla="*/ 657366 h 1346393"/>
                <a:gd name="connsiteX16" fmla="*/ 1351078 w 1619124"/>
                <a:gd name="connsiteY16" fmla="*/ 1060938 h 1346393"/>
                <a:gd name="connsiteX17" fmla="*/ 1354209 w 1619124"/>
                <a:gd name="connsiteY17" fmla="*/ 1062743 h 1346393"/>
                <a:gd name="connsiteX18" fmla="*/ 1619124 w 1619124"/>
                <a:gd name="connsiteY18" fmla="*/ 784756 h 1346393"/>
                <a:gd name="connsiteX19" fmla="*/ 1363541 w 1619124"/>
                <a:gd name="connsiteY19" fmla="*/ 293567 h 1346393"/>
                <a:gd name="connsiteX20" fmla="*/ 1363937 w 1619124"/>
                <a:gd name="connsiteY20" fmla="*/ 290277 h 1346393"/>
                <a:gd name="connsiteX21" fmla="*/ 1366842 w 1619124"/>
                <a:gd name="connsiteY21" fmla="*/ 288713 h 1346393"/>
                <a:gd name="connsiteX22" fmla="*/ 1451722 w 1619124"/>
                <a:gd name="connsiteY22" fmla="*/ 201717 h 1346393"/>
                <a:gd name="connsiteX23" fmla="*/ 1364725 w 1619124"/>
                <a:gd name="connsiteY23" fmla="*/ 114721 h 1346393"/>
                <a:gd name="connsiteX24" fmla="*/ 923292 w 1619124"/>
                <a:gd name="connsiteY24" fmla="*/ 113858 h 1346393"/>
                <a:gd name="connsiteX25" fmla="*/ 560476 w 1619124"/>
                <a:gd name="connsiteY25" fmla="*/ 113622 h 1346393"/>
                <a:gd name="connsiteX26" fmla="*/ 366174 w 1619124"/>
                <a:gd name="connsiteY26" fmla="*/ 0 h 1346393"/>
                <a:gd name="connsiteX27" fmla="*/ 139964 w 1619124"/>
                <a:gd name="connsiteY27" fmla="*/ 113497 h 1346393"/>
                <a:gd name="connsiteX28" fmla="*/ 130711 w 1619124"/>
                <a:gd name="connsiteY28" fmla="*/ 114907 h 1346393"/>
                <a:gd name="connsiteX29" fmla="*/ 10404 w 1619124"/>
                <a:gd name="connsiteY29" fmla="*/ 237725 h 1346393"/>
                <a:gd name="connsiteX30" fmla="*/ 10399 w 1619124"/>
                <a:gd name="connsiteY30" fmla="*/ 237640 h 1346393"/>
                <a:gd name="connsiteX31" fmla="*/ 1398633 w 1619124"/>
                <a:gd name="connsiteY31" fmla="*/ 1251163 h 1346393"/>
                <a:gd name="connsiteX32" fmla="*/ 1322600 w 1619124"/>
                <a:gd name="connsiteY32" fmla="*/ 1346393 h 1346393"/>
                <a:gd name="connsiteX33" fmla="*/ 653016 w 1619124"/>
                <a:gd name="connsiteY33" fmla="*/ 1346393 h 1346393"/>
                <a:gd name="connsiteX34" fmla="*/ 585611 w 1619124"/>
                <a:gd name="connsiteY34" fmla="*/ 1229684 h 1346393"/>
                <a:gd name="connsiteX35" fmla="*/ 930532 w 1619124"/>
                <a:gd name="connsiteY35" fmla="*/ 632211 h 1346393"/>
                <a:gd name="connsiteX36" fmla="*/ 932803 w 1619124"/>
                <a:gd name="connsiteY36" fmla="*/ 633539 h 1346393"/>
                <a:gd name="connsiteX37" fmla="*/ 1026933 w 1619124"/>
                <a:gd name="connsiteY37" fmla="*/ 620999 h 1346393"/>
                <a:gd name="connsiteX38" fmla="*/ 1044722 w 1619124"/>
                <a:gd name="connsiteY38" fmla="*/ 631266 h 1346393"/>
                <a:gd name="connsiteX39" fmla="*/ 1044565 w 1619124"/>
                <a:gd name="connsiteY39" fmla="*/ 631505 h 1346393"/>
                <a:gd name="connsiteX40" fmla="*/ 1045033 w 1619124"/>
                <a:gd name="connsiteY40" fmla="*/ 635737 h 1346393"/>
                <a:gd name="connsiteX41" fmla="*/ 1055850 w 1619124"/>
                <a:gd name="connsiteY41" fmla="*/ 650704 h 1346393"/>
                <a:gd name="connsiteX42" fmla="*/ 1055932 w 1619124"/>
                <a:gd name="connsiteY42" fmla="*/ 650786 h 1346393"/>
                <a:gd name="connsiteX43" fmla="*/ 1390127 w 1619124"/>
                <a:gd name="connsiteY43" fmla="*/ 1229620 h 1346393"/>
                <a:gd name="connsiteX44" fmla="*/ 1400479 w 1619124"/>
                <a:gd name="connsiteY44" fmla="*/ 1247335 h 1346393"/>
                <a:gd name="connsiteX45" fmla="*/ 1398601 w 1619124"/>
                <a:gd name="connsiteY45" fmla="*/ 1251171 h 1346393"/>
                <a:gd name="connsiteX46" fmla="*/ 1398633 w 1619124"/>
                <a:gd name="connsiteY46" fmla="*/ 1251163 h 1346393"/>
                <a:gd name="connsiteX47" fmla="*/ 987760 w 1619124"/>
                <a:gd name="connsiteY47" fmla="*/ 1182349 h 1346393"/>
                <a:gd name="connsiteX48" fmla="*/ 952880 w 1619124"/>
                <a:gd name="connsiteY48" fmla="*/ 1266605 h 1346393"/>
                <a:gd name="connsiteX49" fmla="*/ 1037136 w 1619124"/>
                <a:gd name="connsiteY49" fmla="*/ 1231726 h 1346393"/>
                <a:gd name="connsiteX50" fmla="*/ 987757 w 1619124"/>
                <a:gd name="connsiteY50" fmla="*/ 1182346 h 1346393"/>
                <a:gd name="connsiteX51" fmla="*/ 987760 w 1619124"/>
                <a:gd name="connsiteY51" fmla="*/ 1182349 h 1346393"/>
                <a:gd name="connsiteX52" fmla="*/ 1016913 w 1619124"/>
                <a:gd name="connsiteY52" fmla="*/ 1092687 h 1346393"/>
                <a:gd name="connsiteX53" fmla="*/ 944416 w 1619124"/>
                <a:gd name="connsiteY53" fmla="*/ 1066426 h 1346393"/>
                <a:gd name="connsiteX54" fmla="*/ 918083 w 1619124"/>
                <a:gd name="connsiteY54" fmla="*/ 860054 h 1346393"/>
                <a:gd name="connsiteX55" fmla="*/ 957505 w 1619124"/>
                <a:gd name="connsiteY55" fmla="*/ 792878 h 1346393"/>
                <a:gd name="connsiteX56" fmla="*/ 990497 w 1619124"/>
                <a:gd name="connsiteY56" fmla="*/ 787311 h 1346393"/>
                <a:gd name="connsiteX57" fmla="*/ 1057591 w 1619124"/>
                <a:gd name="connsiteY57" fmla="*/ 859961 h 1346393"/>
                <a:gd name="connsiteX58" fmla="*/ 1031258 w 1619124"/>
                <a:gd name="connsiteY58" fmla="*/ 1066333 h 1346393"/>
                <a:gd name="connsiteX59" fmla="*/ 1016915 w 1619124"/>
                <a:gd name="connsiteY59" fmla="*/ 1092666 h 1346393"/>
                <a:gd name="connsiteX60" fmla="*/ 1016913 w 1619124"/>
                <a:gd name="connsiteY60" fmla="*/ 1092687 h 1346393"/>
                <a:gd name="connsiteX61" fmla="*/ 1471276 w 1619124"/>
                <a:gd name="connsiteY61" fmla="*/ 918997 h 1346393"/>
                <a:gd name="connsiteX62" fmla="*/ 1433731 w 1619124"/>
                <a:gd name="connsiteY62" fmla="*/ 922451 h 1346393"/>
                <a:gd name="connsiteX63" fmla="*/ 1430277 w 1619124"/>
                <a:gd name="connsiteY63" fmla="*/ 884906 h 1346393"/>
                <a:gd name="connsiteX64" fmla="*/ 1467272 w 1619124"/>
                <a:gd name="connsiteY64" fmla="*/ 776515 h 1346393"/>
                <a:gd name="connsiteX65" fmla="*/ 1426358 w 1619124"/>
                <a:gd name="connsiteY65" fmla="*/ 671961 h 1346393"/>
                <a:gd name="connsiteX66" fmla="*/ 1435372 w 1619124"/>
                <a:gd name="connsiteY66" fmla="*/ 635360 h 1346393"/>
                <a:gd name="connsiteX67" fmla="*/ 1471972 w 1619124"/>
                <a:gd name="connsiteY67" fmla="*/ 644372 h 1346393"/>
                <a:gd name="connsiteX68" fmla="*/ 1508023 w 1619124"/>
                <a:gd name="connsiteY68" fmla="*/ 854651 h 1346393"/>
                <a:gd name="connsiteX69" fmla="*/ 1471266 w 1619124"/>
                <a:gd name="connsiteY69" fmla="*/ 918994 h 1346393"/>
                <a:gd name="connsiteX70" fmla="*/ 1471276 w 1619124"/>
                <a:gd name="connsiteY70"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10575 w 1619124"/>
                <a:gd name="connsiteY4" fmla="*/ 723589 h 1346393"/>
                <a:gd name="connsiteX5" fmla="*/ 787148 w 1619124"/>
                <a:gd name="connsiteY5" fmla="*/ 549596 h 1346393"/>
                <a:gd name="connsiteX6" fmla="*/ 700151 w 1619124"/>
                <a:gd name="connsiteY6" fmla="*/ 462600 h 1346393"/>
                <a:gd name="connsiteX7" fmla="*/ 776724 w 1619124"/>
                <a:gd name="connsiteY7" fmla="*/ 462600 h 1346393"/>
                <a:gd name="connsiteX8" fmla="*/ 863720 w 1619124"/>
                <a:gd name="connsiteY8" fmla="*/ 375603 h 1346393"/>
                <a:gd name="connsiteX9" fmla="*/ 776724 w 1619124"/>
                <a:gd name="connsiteY9" fmla="*/ 288607 h 1346393"/>
                <a:gd name="connsiteX10" fmla="*/ 1335087 w 1619124"/>
                <a:gd name="connsiteY10" fmla="*/ 288607 h 1346393"/>
                <a:gd name="connsiteX11" fmla="*/ 1338063 w 1619124"/>
                <a:gd name="connsiteY11" fmla="*/ 290174 h 1346393"/>
                <a:gd name="connsiteX12" fmla="*/ 1338456 w 1619124"/>
                <a:gd name="connsiteY12" fmla="*/ 293463 h 1346393"/>
                <a:gd name="connsiteX13" fmla="*/ 1118146 w 1619124"/>
                <a:gd name="connsiteY13" fmla="*/ 653996 h 1346393"/>
                <a:gd name="connsiteX14" fmla="*/ 1118231 w 1619124"/>
                <a:gd name="connsiteY14" fmla="*/ 657366 h 1346393"/>
                <a:gd name="connsiteX15" fmla="*/ 1351078 w 1619124"/>
                <a:gd name="connsiteY15" fmla="*/ 1060938 h 1346393"/>
                <a:gd name="connsiteX16" fmla="*/ 1354209 w 1619124"/>
                <a:gd name="connsiteY16" fmla="*/ 1062743 h 1346393"/>
                <a:gd name="connsiteX17" fmla="*/ 1619124 w 1619124"/>
                <a:gd name="connsiteY17" fmla="*/ 784756 h 1346393"/>
                <a:gd name="connsiteX18" fmla="*/ 1363541 w 1619124"/>
                <a:gd name="connsiteY18" fmla="*/ 293567 h 1346393"/>
                <a:gd name="connsiteX19" fmla="*/ 1363937 w 1619124"/>
                <a:gd name="connsiteY19" fmla="*/ 290277 h 1346393"/>
                <a:gd name="connsiteX20" fmla="*/ 1366842 w 1619124"/>
                <a:gd name="connsiteY20" fmla="*/ 288713 h 1346393"/>
                <a:gd name="connsiteX21" fmla="*/ 1451722 w 1619124"/>
                <a:gd name="connsiteY21" fmla="*/ 201717 h 1346393"/>
                <a:gd name="connsiteX22" fmla="*/ 1364725 w 1619124"/>
                <a:gd name="connsiteY22" fmla="*/ 114721 h 1346393"/>
                <a:gd name="connsiteX23" fmla="*/ 923292 w 1619124"/>
                <a:gd name="connsiteY23" fmla="*/ 113858 h 1346393"/>
                <a:gd name="connsiteX24" fmla="*/ 560476 w 1619124"/>
                <a:gd name="connsiteY24" fmla="*/ 113622 h 1346393"/>
                <a:gd name="connsiteX25" fmla="*/ 366174 w 1619124"/>
                <a:gd name="connsiteY25" fmla="*/ 0 h 1346393"/>
                <a:gd name="connsiteX26" fmla="*/ 139964 w 1619124"/>
                <a:gd name="connsiteY26" fmla="*/ 113497 h 1346393"/>
                <a:gd name="connsiteX27" fmla="*/ 130711 w 1619124"/>
                <a:gd name="connsiteY27" fmla="*/ 114907 h 1346393"/>
                <a:gd name="connsiteX28" fmla="*/ 10404 w 1619124"/>
                <a:gd name="connsiteY28" fmla="*/ 237725 h 1346393"/>
                <a:gd name="connsiteX29" fmla="*/ 10399 w 1619124"/>
                <a:gd name="connsiteY29" fmla="*/ 237640 h 1346393"/>
                <a:gd name="connsiteX30" fmla="*/ 1398633 w 1619124"/>
                <a:gd name="connsiteY30" fmla="*/ 1251163 h 1346393"/>
                <a:gd name="connsiteX31" fmla="*/ 1322600 w 1619124"/>
                <a:gd name="connsiteY31" fmla="*/ 1346393 h 1346393"/>
                <a:gd name="connsiteX32" fmla="*/ 653016 w 1619124"/>
                <a:gd name="connsiteY32" fmla="*/ 1346393 h 1346393"/>
                <a:gd name="connsiteX33" fmla="*/ 585611 w 1619124"/>
                <a:gd name="connsiteY33" fmla="*/ 1229684 h 1346393"/>
                <a:gd name="connsiteX34" fmla="*/ 930532 w 1619124"/>
                <a:gd name="connsiteY34" fmla="*/ 632211 h 1346393"/>
                <a:gd name="connsiteX35" fmla="*/ 932803 w 1619124"/>
                <a:gd name="connsiteY35" fmla="*/ 633539 h 1346393"/>
                <a:gd name="connsiteX36" fmla="*/ 1026933 w 1619124"/>
                <a:gd name="connsiteY36" fmla="*/ 620999 h 1346393"/>
                <a:gd name="connsiteX37" fmla="*/ 1044722 w 1619124"/>
                <a:gd name="connsiteY37" fmla="*/ 631266 h 1346393"/>
                <a:gd name="connsiteX38" fmla="*/ 1044565 w 1619124"/>
                <a:gd name="connsiteY38" fmla="*/ 631505 h 1346393"/>
                <a:gd name="connsiteX39" fmla="*/ 1045033 w 1619124"/>
                <a:gd name="connsiteY39" fmla="*/ 635737 h 1346393"/>
                <a:gd name="connsiteX40" fmla="*/ 1055850 w 1619124"/>
                <a:gd name="connsiteY40" fmla="*/ 650704 h 1346393"/>
                <a:gd name="connsiteX41" fmla="*/ 1055932 w 1619124"/>
                <a:gd name="connsiteY41" fmla="*/ 650786 h 1346393"/>
                <a:gd name="connsiteX42" fmla="*/ 1390127 w 1619124"/>
                <a:gd name="connsiteY42" fmla="*/ 1229620 h 1346393"/>
                <a:gd name="connsiteX43" fmla="*/ 1400479 w 1619124"/>
                <a:gd name="connsiteY43" fmla="*/ 1247335 h 1346393"/>
                <a:gd name="connsiteX44" fmla="*/ 1398601 w 1619124"/>
                <a:gd name="connsiteY44" fmla="*/ 1251171 h 1346393"/>
                <a:gd name="connsiteX45" fmla="*/ 1398633 w 1619124"/>
                <a:gd name="connsiteY45" fmla="*/ 1251163 h 1346393"/>
                <a:gd name="connsiteX46" fmla="*/ 987760 w 1619124"/>
                <a:gd name="connsiteY46" fmla="*/ 1182349 h 1346393"/>
                <a:gd name="connsiteX47" fmla="*/ 952880 w 1619124"/>
                <a:gd name="connsiteY47" fmla="*/ 1266605 h 1346393"/>
                <a:gd name="connsiteX48" fmla="*/ 1037136 w 1619124"/>
                <a:gd name="connsiteY48" fmla="*/ 1231726 h 1346393"/>
                <a:gd name="connsiteX49" fmla="*/ 987757 w 1619124"/>
                <a:gd name="connsiteY49" fmla="*/ 1182346 h 1346393"/>
                <a:gd name="connsiteX50" fmla="*/ 987760 w 1619124"/>
                <a:gd name="connsiteY50" fmla="*/ 1182349 h 1346393"/>
                <a:gd name="connsiteX51" fmla="*/ 1016913 w 1619124"/>
                <a:gd name="connsiteY51" fmla="*/ 1092687 h 1346393"/>
                <a:gd name="connsiteX52" fmla="*/ 944416 w 1619124"/>
                <a:gd name="connsiteY52" fmla="*/ 1066426 h 1346393"/>
                <a:gd name="connsiteX53" fmla="*/ 918083 w 1619124"/>
                <a:gd name="connsiteY53" fmla="*/ 860054 h 1346393"/>
                <a:gd name="connsiteX54" fmla="*/ 957505 w 1619124"/>
                <a:gd name="connsiteY54" fmla="*/ 792878 h 1346393"/>
                <a:gd name="connsiteX55" fmla="*/ 990497 w 1619124"/>
                <a:gd name="connsiteY55" fmla="*/ 787311 h 1346393"/>
                <a:gd name="connsiteX56" fmla="*/ 1057591 w 1619124"/>
                <a:gd name="connsiteY56" fmla="*/ 859961 h 1346393"/>
                <a:gd name="connsiteX57" fmla="*/ 1031258 w 1619124"/>
                <a:gd name="connsiteY57" fmla="*/ 1066333 h 1346393"/>
                <a:gd name="connsiteX58" fmla="*/ 1016915 w 1619124"/>
                <a:gd name="connsiteY58" fmla="*/ 1092666 h 1346393"/>
                <a:gd name="connsiteX59" fmla="*/ 1016913 w 1619124"/>
                <a:gd name="connsiteY59" fmla="*/ 1092687 h 1346393"/>
                <a:gd name="connsiteX60" fmla="*/ 1471276 w 1619124"/>
                <a:gd name="connsiteY60" fmla="*/ 918997 h 1346393"/>
                <a:gd name="connsiteX61" fmla="*/ 1433731 w 1619124"/>
                <a:gd name="connsiteY61" fmla="*/ 922451 h 1346393"/>
                <a:gd name="connsiteX62" fmla="*/ 1430277 w 1619124"/>
                <a:gd name="connsiteY62" fmla="*/ 884906 h 1346393"/>
                <a:gd name="connsiteX63" fmla="*/ 1467272 w 1619124"/>
                <a:gd name="connsiteY63" fmla="*/ 776515 h 1346393"/>
                <a:gd name="connsiteX64" fmla="*/ 1426358 w 1619124"/>
                <a:gd name="connsiteY64" fmla="*/ 671961 h 1346393"/>
                <a:gd name="connsiteX65" fmla="*/ 1435372 w 1619124"/>
                <a:gd name="connsiteY65" fmla="*/ 635360 h 1346393"/>
                <a:gd name="connsiteX66" fmla="*/ 1471972 w 1619124"/>
                <a:gd name="connsiteY66" fmla="*/ 644372 h 1346393"/>
                <a:gd name="connsiteX67" fmla="*/ 1508023 w 1619124"/>
                <a:gd name="connsiteY67" fmla="*/ 854651 h 1346393"/>
                <a:gd name="connsiteX68" fmla="*/ 1471266 w 1619124"/>
                <a:gd name="connsiteY68" fmla="*/ 918994 h 1346393"/>
                <a:gd name="connsiteX69" fmla="*/ 1471276 w 1619124"/>
                <a:gd name="connsiteY69"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623579 w 1619124"/>
                <a:gd name="connsiteY3" fmla="*/ 810585 h 1346393"/>
                <a:gd name="connsiteX4" fmla="*/ 787148 w 1619124"/>
                <a:gd name="connsiteY4" fmla="*/ 549596 h 1346393"/>
                <a:gd name="connsiteX5" fmla="*/ 700151 w 1619124"/>
                <a:gd name="connsiteY5" fmla="*/ 462600 h 1346393"/>
                <a:gd name="connsiteX6" fmla="*/ 776724 w 1619124"/>
                <a:gd name="connsiteY6" fmla="*/ 462600 h 1346393"/>
                <a:gd name="connsiteX7" fmla="*/ 863720 w 1619124"/>
                <a:gd name="connsiteY7" fmla="*/ 375603 h 1346393"/>
                <a:gd name="connsiteX8" fmla="*/ 776724 w 1619124"/>
                <a:gd name="connsiteY8" fmla="*/ 288607 h 1346393"/>
                <a:gd name="connsiteX9" fmla="*/ 1335087 w 1619124"/>
                <a:gd name="connsiteY9" fmla="*/ 288607 h 1346393"/>
                <a:gd name="connsiteX10" fmla="*/ 1338063 w 1619124"/>
                <a:gd name="connsiteY10" fmla="*/ 290174 h 1346393"/>
                <a:gd name="connsiteX11" fmla="*/ 1338456 w 1619124"/>
                <a:gd name="connsiteY11" fmla="*/ 293463 h 1346393"/>
                <a:gd name="connsiteX12" fmla="*/ 1118146 w 1619124"/>
                <a:gd name="connsiteY12" fmla="*/ 653996 h 1346393"/>
                <a:gd name="connsiteX13" fmla="*/ 1118231 w 1619124"/>
                <a:gd name="connsiteY13" fmla="*/ 657366 h 1346393"/>
                <a:gd name="connsiteX14" fmla="*/ 1351078 w 1619124"/>
                <a:gd name="connsiteY14" fmla="*/ 1060938 h 1346393"/>
                <a:gd name="connsiteX15" fmla="*/ 1354209 w 1619124"/>
                <a:gd name="connsiteY15" fmla="*/ 1062743 h 1346393"/>
                <a:gd name="connsiteX16" fmla="*/ 1619124 w 1619124"/>
                <a:gd name="connsiteY16" fmla="*/ 784756 h 1346393"/>
                <a:gd name="connsiteX17" fmla="*/ 1363541 w 1619124"/>
                <a:gd name="connsiteY17" fmla="*/ 293567 h 1346393"/>
                <a:gd name="connsiteX18" fmla="*/ 1363937 w 1619124"/>
                <a:gd name="connsiteY18" fmla="*/ 290277 h 1346393"/>
                <a:gd name="connsiteX19" fmla="*/ 1366842 w 1619124"/>
                <a:gd name="connsiteY19" fmla="*/ 288713 h 1346393"/>
                <a:gd name="connsiteX20" fmla="*/ 1451722 w 1619124"/>
                <a:gd name="connsiteY20" fmla="*/ 201717 h 1346393"/>
                <a:gd name="connsiteX21" fmla="*/ 1364725 w 1619124"/>
                <a:gd name="connsiteY21" fmla="*/ 114721 h 1346393"/>
                <a:gd name="connsiteX22" fmla="*/ 923292 w 1619124"/>
                <a:gd name="connsiteY22" fmla="*/ 113858 h 1346393"/>
                <a:gd name="connsiteX23" fmla="*/ 560476 w 1619124"/>
                <a:gd name="connsiteY23" fmla="*/ 113622 h 1346393"/>
                <a:gd name="connsiteX24" fmla="*/ 366174 w 1619124"/>
                <a:gd name="connsiteY24" fmla="*/ 0 h 1346393"/>
                <a:gd name="connsiteX25" fmla="*/ 139964 w 1619124"/>
                <a:gd name="connsiteY25" fmla="*/ 113497 h 1346393"/>
                <a:gd name="connsiteX26" fmla="*/ 130711 w 1619124"/>
                <a:gd name="connsiteY26" fmla="*/ 114907 h 1346393"/>
                <a:gd name="connsiteX27" fmla="*/ 10404 w 1619124"/>
                <a:gd name="connsiteY27" fmla="*/ 237725 h 1346393"/>
                <a:gd name="connsiteX28" fmla="*/ 10399 w 1619124"/>
                <a:gd name="connsiteY28" fmla="*/ 237640 h 1346393"/>
                <a:gd name="connsiteX29" fmla="*/ 1398633 w 1619124"/>
                <a:gd name="connsiteY29" fmla="*/ 1251163 h 1346393"/>
                <a:gd name="connsiteX30" fmla="*/ 1322600 w 1619124"/>
                <a:gd name="connsiteY30" fmla="*/ 1346393 h 1346393"/>
                <a:gd name="connsiteX31" fmla="*/ 653016 w 1619124"/>
                <a:gd name="connsiteY31" fmla="*/ 1346393 h 1346393"/>
                <a:gd name="connsiteX32" fmla="*/ 585611 w 1619124"/>
                <a:gd name="connsiteY32" fmla="*/ 1229684 h 1346393"/>
                <a:gd name="connsiteX33" fmla="*/ 930532 w 1619124"/>
                <a:gd name="connsiteY33" fmla="*/ 632211 h 1346393"/>
                <a:gd name="connsiteX34" fmla="*/ 932803 w 1619124"/>
                <a:gd name="connsiteY34" fmla="*/ 633539 h 1346393"/>
                <a:gd name="connsiteX35" fmla="*/ 1026933 w 1619124"/>
                <a:gd name="connsiteY35" fmla="*/ 620999 h 1346393"/>
                <a:gd name="connsiteX36" fmla="*/ 1044722 w 1619124"/>
                <a:gd name="connsiteY36" fmla="*/ 631266 h 1346393"/>
                <a:gd name="connsiteX37" fmla="*/ 1044565 w 1619124"/>
                <a:gd name="connsiteY37" fmla="*/ 631505 h 1346393"/>
                <a:gd name="connsiteX38" fmla="*/ 1045033 w 1619124"/>
                <a:gd name="connsiteY38" fmla="*/ 635737 h 1346393"/>
                <a:gd name="connsiteX39" fmla="*/ 1055850 w 1619124"/>
                <a:gd name="connsiteY39" fmla="*/ 650704 h 1346393"/>
                <a:gd name="connsiteX40" fmla="*/ 1055932 w 1619124"/>
                <a:gd name="connsiteY40" fmla="*/ 650786 h 1346393"/>
                <a:gd name="connsiteX41" fmla="*/ 1390127 w 1619124"/>
                <a:gd name="connsiteY41" fmla="*/ 1229620 h 1346393"/>
                <a:gd name="connsiteX42" fmla="*/ 1400479 w 1619124"/>
                <a:gd name="connsiteY42" fmla="*/ 1247335 h 1346393"/>
                <a:gd name="connsiteX43" fmla="*/ 1398601 w 1619124"/>
                <a:gd name="connsiteY43" fmla="*/ 1251171 h 1346393"/>
                <a:gd name="connsiteX44" fmla="*/ 1398633 w 1619124"/>
                <a:gd name="connsiteY44" fmla="*/ 1251163 h 1346393"/>
                <a:gd name="connsiteX45" fmla="*/ 987760 w 1619124"/>
                <a:gd name="connsiteY45" fmla="*/ 1182349 h 1346393"/>
                <a:gd name="connsiteX46" fmla="*/ 952880 w 1619124"/>
                <a:gd name="connsiteY46" fmla="*/ 1266605 h 1346393"/>
                <a:gd name="connsiteX47" fmla="*/ 1037136 w 1619124"/>
                <a:gd name="connsiteY47" fmla="*/ 1231726 h 1346393"/>
                <a:gd name="connsiteX48" fmla="*/ 987757 w 1619124"/>
                <a:gd name="connsiteY48" fmla="*/ 1182346 h 1346393"/>
                <a:gd name="connsiteX49" fmla="*/ 987760 w 1619124"/>
                <a:gd name="connsiteY49" fmla="*/ 1182349 h 1346393"/>
                <a:gd name="connsiteX50" fmla="*/ 1016913 w 1619124"/>
                <a:gd name="connsiteY50" fmla="*/ 1092687 h 1346393"/>
                <a:gd name="connsiteX51" fmla="*/ 944416 w 1619124"/>
                <a:gd name="connsiteY51" fmla="*/ 1066426 h 1346393"/>
                <a:gd name="connsiteX52" fmla="*/ 918083 w 1619124"/>
                <a:gd name="connsiteY52" fmla="*/ 860054 h 1346393"/>
                <a:gd name="connsiteX53" fmla="*/ 957505 w 1619124"/>
                <a:gd name="connsiteY53" fmla="*/ 792878 h 1346393"/>
                <a:gd name="connsiteX54" fmla="*/ 990497 w 1619124"/>
                <a:gd name="connsiteY54" fmla="*/ 787311 h 1346393"/>
                <a:gd name="connsiteX55" fmla="*/ 1057591 w 1619124"/>
                <a:gd name="connsiteY55" fmla="*/ 859961 h 1346393"/>
                <a:gd name="connsiteX56" fmla="*/ 1031258 w 1619124"/>
                <a:gd name="connsiteY56" fmla="*/ 1066333 h 1346393"/>
                <a:gd name="connsiteX57" fmla="*/ 1016915 w 1619124"/>
                <a:gd name="connsiteY57" fmla="*/ 1092666 h 1346393"/>
                <a:gd name="connsiteX58" fmla="*/ 1016913 w 1619124"/>
                <a:gd name="connsiteY58" fmla="*/ 1092687 h 1346393"/>
                <a:gd name="connsiteX59" fmla="*/ 1471276 w 1619124"/>
                <a:gd name="connsiteY59" fmla="*/ 918997 h 1346393"/>
                <a:gd name="connsiteX60" fmla="*/ 1433731 w 1619124"/>
                <a:gd name="connsiteY60" fmla="*/ 922451 h 1346393"/>
                <a:gd name="connsiteX61" fmla="*/ 1430277 w 1619124"/>
                <a:gd name="connsiteY61" fmla="*/ 884906 h 1346393"/>
                <a:gd name="connsiteX62" fmla="*/ 1467272 w 1619124"/>
                <a:gd name="connsiteY62" fmla="*/ 776515 h 1346393"/>
                <a:gd name="connsiteX63" fmla="*/ 1426358 w 1619124"/>
                <a:gd name="connsiteY63" fmla="*/ 671961 h 1346393"/>
                <a:gd name="connsiteX64" fmla="*/ 1435372 w 1619124"/>
                <a:gd name="connsiteY64" fmla="*/ 635360 h 1346393"/>
                <a:gd name="connsiteX65" fmla="*/ 1471972 w 1619124"/>
                <a:gd name="connsiteY65" fmla="*/ 644372 h 1346393"/>
                <a:gd name="connsiteX66" fmla="*/ 1508023 w 1619124"/>
                <a:gd name="connsiteY66" fmla="*/ 854651 h 1346393"/>
                <a:gd name="connsiteX67" fmla="*/ 1471266 w 1619124"/>
                <a:gd name="connsiteY67" fmla="*/ 918994 h 1346393"/>
                <a:gd name="connsiteX68" fmla="*/ 1471276 w 1619124"/>
                <a:gd name="connsiteY68" fmla="*/ 918997 h 1346393"/>
                <a:gd name="connsiteX0" fmla="*/ 10399 w 1619124"/>
                <a:gd name="connsiteY0" fmla="*/ 237640 h 1346393"/>
                <a:gd name="connsiteX1" fmla="*/ 28114 w 1619124"/>
                <a:gd name="connsiteY1" fmla="*/ 688473 h 1346393"/>
                <a:gd name="connsiteX2" fmla="*/ 160029 w 1619124"/>
                <a:gd name="connsiteY2" fmla="*/ 803222 h 1346393"/>
                <a:gd name="connsiteX3" fmla="*/ 787148 w 1619124"/>
                <a:gd name="connsiteY3" fmla="*/ 549596 h 1346393"/>
                <a:gd name="connsiteX4" fmla="*/ 700151 w 1619124"/>
                <a:gd name="connsiteY4" fmla="*/ 462600 h 1346393"/>
                <a:gd name="connsiteX5" fmla="*/ 776724 w 1619124"/>
                <a:gd name="connsiteY5" fmla="*/ 462600 h 1346393"/>
                <a:gd name="connsiteX6" fmla="*/ 863720 w 1619124"/>
                <a:gd name="connsiteY6" fmla="*/ 375603 h 1346393"/>
                <a:gd name="connsiteX7" fmla="*/ 776724 w 1619124"/>
                <a:gd name="connsiteY7" fmla="*/ 288607 h 1346393"/>
                <a:gd name="connsiteX8" fmla="*/ 1335087 w 1619124"/>
                <a:gd name="connsiteY8" fmla="*/ 288607 h 1346393"/>
                <a:gd name="connsiteX9" fmla="*/ 1338063 w 1619124"/>
                <a:gd name="connsiteY9" fmla="*/ 290174 h 1346393"/>
                <a:gd name="connsiteX10" fmla="*/ 1338456 w 1619124"/>
                <a:gd name="connsiteY10" fmla="*/ 293463 h 1346393"/>
                <a:gd name="connsiteX11" fmla="*/ 1118146 w 1619124"/>
                <a:gd name="connsiteY11" fmla="*/ 653996 h 1346393"/>
                <a:gd name="connsiteX12" fmla="*/ 1118231 w 1619124"/>
                <a:gd name="connsiteY12" fmla="*/ 657366 h 1346393"/>
                <a:gd name="connsiteX13" fmla="*/ 1351078 w 1619124"/>
                <a:gd name="connsiteY13" fmla="*/ 1060938 h 1346393"/>
                <a:gd name="connsiteX14" fmla="*/ 1354209 w 1619124"/>
                <a:gd name="connsiteY14" fmla="*/ 1062743 h 1346393"/>
                <a:gd name="connsiteX15" fmla="*/ 1619124 w 1619124"/>
                <a:gd name="connsiteY15" fmla="*/ 784756 h 1346393"/>
                <a:gd name="connsiteX16" fmla="*/ 1363541 w 1619124"/>
                <a:gd name="connsiteY16" fmla="*/ 293567 h 1346393"/>
                <a:gd name="connsiteX17" fmla="*/ 1363937 w 1619124"/>
                <a:gd name="connsiteY17" fmla="*/ 290277 h 1346393"/>
                <a:gd name="connsiteX18" fmla="*/ 1366842 w 1619124"/>
                <a:gd name="connsiteY18" fmla="*/ 288713 h 1346393"/>
                <a:gd name="connsiteX19" fmla="*/ 1451722 w 1619124"/>
                <a:gd name="connsiteY19" fmla="*/ 201717 h 1346393"/>
                <a:gd name="connsiteX20" fmla="*/ 1364725 w 1619124"/>
                <a:gd name="connsiteY20" fmla="*/ 114721 h 1346393"/>
                <a:gd name="connsiteX21" fmla="*/ 923292 w 1619124"/>
                <a:gd name="connsiteY21" fmla="*/ 113858 h 1346393"/>
                <a:gd name="connsiteX22" fmla="*/ 560476 w 1619124"/>
                <a:gd name="connsiteY22" fmla="*/ 113622 h 1346393"/>
                <a:gd name="connsiteX23" fmla="*/ 366174 w 1619124"/>
                <a:gd name="connsiteY23" fmla="*/ 0 h 1346393"/>
                <a:gd name="connsiteX24" fmla="*/ 139964 w 1619124"/>
                <a:gd name="connsiteY24" fmla="*/ 113497 h 1346393"/>
                <a:gd name="connsiteX25" fmla="*/ 130711 w 1619124"/>
                <a:gd name="connsiteY25" fmla="*/ 114907 h 1346393"/>
                <a:gd name="connsiteX26" fmla="*/ 10404 w 1619124"/>
                <a:gd name="connsiteY26" fmla="*/ 237725 h 1346393"/>
                <a:gd name="connsiteX27" fmla="*/ 10399 w 1619124"/>
                <a:gd name="connsiteY27" fmla="*/ 237640 h 1346393"/>
                <a:gd name="connsiteX28" fmla="*/ 1398633 w 1619124"/>
                <a:gd name="connsiteY28" fmla="*/ 1251163 h 1346393"/>
                <a:gd name="connsiteX29" fmla="*/ 1322600 w 1619124"/>
                <a:gd name="connsiteY29" fmla="*/ 1346393 h 1346393"/>
                <a:gd name="connsiteX30" fmla="*/ 653016 w 1619124"/>
                <a:gd name="connsiteY30" fmla="*/ 1346393 h 1346393"/>
                <a:gd name="connsiteX31" fmla="*/ 585611 w 1619124"/>
                <a:gd name="connsiteY31" fmla="*/ 1229684 h 1346393"/>
                <a:gd name="connsiteX32" fmla="*/ 930532 w 1619124"/>
                <a:gd name="connsiteY32" fmla="*/ 632211 h 1346393"/>
                <a:gd name="connsiteX33" fmla="*/ 932803 w 1619124"/>
                <a:gd name="connsiteY33" fmla="*/ 633539 h 1346393"/>
                <a:gd name="connsiteX34" fmla="*/ 1026933 w 1619124"/>
                <a:gd name="connsiteY34" fmla="*/ 620999 h 1346393"/>
                <a:gd name="connsiteX35" fmla="*/ 1044722 w 1619124"/>
                <a:gd name="connsiteY35" fmla="*/ 631266 h 1346393"/>
                <a:gd name="connsiteX36" fmla="*/ 1044565 w 1619124"/>
                <a:gd name="connsiteY36" fmla="*/ 631505 h 1346393"/>
                <a:gd name="connsiteX37" fmla="*/ 1045033 w 1619124"/>
                <a:gd name="connsiteY37" fmla="*/ 635737 h 1346393"/>
                <a:gd name="connsiteX38" fmla="*/ 1055850 w 1619124"/>
                <a:gd name="connsiteY38" fmla="*/ 650704 h 1346393"/>
                <a:gd name="connsiteX39" fmla="*/ 1055932 w 1619124"/>
                <a:gd name="connsiteY39" fmla="*/ 650786 h 1346393"/>
                <a:gd name="connsiteX40" fmla="*/ 1390127 w 1619124"/>
                <a:gd name="connsiteY40" fmla="*/ 1229620 h 1346393"/>
                <a:gd name="connsiteX41" fmla="*/ 1400479 w 1619124"/>
                <a:gd name="connsiteY41" fmla="*/ 1247335 h 1346393"/>
                <a:gd name="connsiteX42" fmla="*/ 1398601 w 1619124"/>
                <a:gd name="connsiteY42" fmla="*/ 1251171 h 1346393"/>
                <a:gd name="connsiteX43" fmla="*/ 1398633 w 1619124"/>
                <a:gd name="connsiteY43" fmla="*/ 1251163 h 1346393"/>
                <a:gd name="connsiteX44" fmla="*/ 987760 w 1619124"/>
                <a:gd name="connsiteY44" fmla="*/ 1182349 h 1346393"/>
                <a:gd name="connsiteX45" fmla="*/ 952880 w 1619124"/>
                <a:gd name="connsiteY45" fmla="*/ 1266605 h 1346393"/>
                <a:gd name="connsiteX46" fmla="*/ 1037136 w 1619124"/>
                <a:gd name="connsiteY46" fmla="*/ 1231726 h 1346393"/>
                <a:gd name="connsiteX47" fmla="*/ 987757 w 1619124"/>
                <a:gd name="connsiteY47" fmla="*/ 1182346 h 1346393"/>
                <a:gd name="connsiteX48" fmla="*/ 987760 w 1619124"/>
                <a:gd name="connsiteY48" fmla="*/ 1182349 h 1346393"/>
                <a:gd name="connsiteX49" fmla="*/ 1016913 w 1619124"/>
                <a:gd name="connsiteY49" fmla="*/ 1092687 h 1346393"/>
                <a:gd name="connsiteX50" fmla="*/ 944416 w 1619124"/>
                <a:gd name="connsiteY50" fmla="*/ 1066426 h 1346393"/>
                <a:gd name="connsiteX51" fmla="*/ 918083 w 1619124"/>
                <a:gd name="connsiteY51" fmla="*/ 860054 h 1346393"/>
                <a:gd name="connsiteX52" fmla="*/ 957505 w 1619124"/>
                <a:gd name="connsiteY52" fmla="*/ 792878 h 1346393"/>
                <a:gd name="connsiteX53" fmla="*/ 990497 w 1619124"/>
                <a:gd name="connsiteY53" fmla="*/ 787311 h 1346393"/>
                <a:gd name="connsiteX54" fmla="*/ 1057591 w 1619124"/>
                <a:gd name="connsiteY54" fmla="*/ 859961 h 1346393"/>
                <a:gd name="connsiteX55" fmla="*/ 1031258 w 1619124"/>
                <a:gd name="connsiteY55" fmla="*/ 1066333 h 1346393"/>
                <a:gd name="connsiteX56" fmla="*/ 1016915 w 1619124"/>
                <a:gd name="connsiteY56" fmla="*/ 1092666 h 1346393"/>
                <a:gd name="connsiteX57" fmla="*/ 1016913 w 1619124"/>
                <a:gd name="connsiteY57" fmla="*/ 1092687 h 1346393"/>
                <a:gd name="connsiteX58" fmla="*/ 1471276 w 1619124"/>
                <a:gd name="connsiteY58" fmla="*/ 918997 h 1346393"/>
                <a:gd name="connsiteX59" fmla="*/ 1433731 w 1619124"/>
                <a:gd name="connsiteY59" fmla="*/ 922451 h 1346393"/>
                <a:gd name="connsiteX60" fmla="*/ 1430277 w 1619124"/>
                <a:gd name="connsiteY60" fmla="*/ 884906 h 1346393"/>
                <a:gd name="connsiteX61" fmla="*/ 1467272 w 1619124"/>
                <a:gd name="connsiteY61" fmla="*/ 776515 h 1346393"/>
                <a:gd name="connsiteX62" fmla="*/ 1426358 w 1619124"/>
                <a:gd name="connsiteY62" fmla="*/ 671961 h 1346393"/>
                <a:gd name="connsiteX63" fmla="*/ 1435372 w 1619124"/>
                <a:gd name="connsiteY63" fmla="*/ 635360 h 1346393"/>
                <a:gd name="connsiteX64" fmla="*/ 1471972 w 1619124"/>
                <a:gd name="connsiteY64" fmla="*/ 644372 h 1346393"/>
                <a:gd name="connsiteX65" fmla="*/ 1508023 w 1619124"/>
                <a:gd name="connsiteY65" fmla="*/ 854651 h 1346393"/>
                <a:gd name="connsiteX66" fmla="*/ 1471266 w 1619124"/>
                <a:gd name="connsiteY66" fmla="*/ 918994 h 1346393"/>
                <a:gd name="connsiteX67" fmla="*/ 1471276 w 1619124"/>
                <a:gd name="connsiteY67" fmla="*/ 918997 h 1346393"/>
                <a:gd name="connsiteX0" fmla="*/ 49848 w 1658573"/>
                <a:gd name="connsiteY0" fmla="*/ 237640 h 1346393"/>
                <a:gd name="connsiteX1" fmla="*/ 67563 w 1658573"/>
                <a:gd name="connsiteY1" fmla="*/ 688473 h 1346393"/>
                <a:gd name="connsiteX2" fmla="*/ 826597 w 1658573"/>
                <a:gd name="connsiteY2" fmla="*/ 549596 h 1346393"/>
                <a:gd name="connsiteX3" fmla="*/ 739600 w 1658573"/>
                <a:gd name="connsiteY3" fmla="*/ 462600 h 1346393"/>
                <a:gd name="connsiteX4" fmla="*/ 816173 w 1658573"/>
                <a:gd name="connsiteY4" fmla="*/ 462600 h 1346393"/>
                <a:gd name="connsiteX5" fmla="*/ 903169 w 1658573"/>
                <a:gd name="connsiteY5" fmla="*/ 375603 h 1346393"/>
                <a:gd name="connsiteX6" fmla="*/ 816173 w 1658573"/>
                <a:gd name="connsiteY6" fmla="*/ 288607 h 1346393"/>
                <a:gd name="connsiteX7" fmla="*/ 1374536 w 1658573"/>
                <a:gd name="connsiteY7" fmla="*/ 288607 h 1346393"/>
                <a:gd name="connsiteX8" fmla="*/ 1377512 w 1658573"/>
                <a:gd name="connsiteY8" fmla="*/ 290174 h 1346393"/>
                <a:gd name="connsiteX9" fmla="*/ 1377905 w 1658573"/>
                <a:gd name="connsiteY9" fmla="*/ 293463 h 1346393"/>
                <a:gd name="connsiteX10" fmla="*/ 1157595 w 1658573"/>
                <a:gd name="connsiteY10" fmla="*/ 653996 h 1346393"/>
                <a:gd name="connsiteX11" fmla="*/ 1157680 w 1658573"/>
                <a:gd name="connsiteY11" fmla="*/ 657366 h 1346393"/>
                <a:gd name="connsiteX12" fmla="*/ 1390527 w 1658573"/>
                <a:gd name="connsiteY12" fmla="*/ 1060938 h 1346393"/>
                <a:gd name="connsiteX13" fmla="*/ 1393658 w 1658573"/>
                <a:gd name="connsiteY13" fmla="*/ 1062743 h 1346393"/>
                <a:gd name="connsiteX14" fmla="*/ 1658573 w 1658573"/>
                <a:gd name="connsiteY14" fmla="*/ 784756 h 1346393"/>
                <a:gd name="connsiteX15" fmla="*/ 1402990 w 1658573"/>
                <a:gd name="connsiteY15" fmla="*/ 293567 h 1346393"/>
                <a:gd name="connsiteX16" fmla="*/ 1403386 w 1658573"/>
                <a:gd name="connsiteY16" fmla="*/ 290277 h 1346393"/>
                <a:gd name="connsiteX17" fmla="*/ 1406291 w 1658573"/>
                <a:gd name="connsiteY17" fmla="*/ 288713 h 1346393"/>
                <a:gd name="connsiteX18" fmla="*/ 1491171 w 1658573"/>
                <a:gd name="connsiteY18" fmla="*/ 201717 h 1346393"/>
                <a:gd name="connsiteX19" fmla="*/ 1404174 w 1658573"/>
                <a:gd name="connsiteY19" fmla="*/ 114721 h 1346393"/>
                <a:gd name="connsiteX20" fmla="*/ 962741 w 1658573"/>
                <a:gd name="connsiteY20" fmla="*/ 113858 h 1346393"/>
                <a:gd name="connsiteX21" fmla="*/ 599925 w 1658573"/>
                <a:gd name="connsiteY21" fmla="*/ 113622 h 1346393"/>
                <a:gd name="connsiteX22" fmla="*/ 405623 w 1658573"/>
                <a:gd name="connsiteY22" fmla="*/ 0 h 1346393"/>
                <a:gd name="connsiteX23" fmla="*/ 179413 w 1658573"/>
                <a:gd name="connsiteY23" fmla="*/ 113497 h 1346393"/>
                <a:gd name="connsiteX24" fmla="*/ 170160 w 1658573"/>
                <a:gd name="connsiteY24" fmla="*/ 114907 h 1346393"/>
                <a:gd name="connsiteX25" fmla="*/ 49853 w 1658573"/>
                <a:gd name="connsiteY25" fmla="*/ 237725 h 1346393"/>
                <a:gd name="connsiteX26" fmla="*/ 49848 w 1658573"/>
                <a:gd name="connsiteY26" fmla="*/ 237640 h 1346393"/>
                <a:gd name="connsiteX27" fmla="*/ 1438082 w 1658573"/>
                <a:gd name="connsiteY27" fmla="*/ 1251163 h 1346393"/>
                <a:gd name="connsiteX28" fmla="*/ 1362049 w 1658573"/>
                <a:gd name="connsiteY28" fmla="*/ 1346393 h 1346393"/>
                <a:gd name="connsiteX29" fmla="*/ 692465 w 1658573"/>
                <a:gd name="connsiteY29" fmla="*/ 1346393 h 1346393"/>
                <a:gd name="connsiteX30" fmla="*/ 625060 w 1658573"/>
                <a:gd name="connsiteY30" fmla="*/ 1229684 h 1346393"/>
                <a:gd name="connsiteX31" fmla="*/ 969981 w 1658573"/>
                <a:gd name="connsiteY31" fmla="*/ 632211 h 1346393"/>
                <a:gd name="connsiteX32" fmla="*/ 972252 w 1658573"/>
                <a:gd name="connsiteY32" fmla="*/ 633539 h 1346393"/>
                <a:gd name="connsiteX33" fmla="*/ 1066382 w 1658573"/>
                <a:gd name="connsiteY33" fmla="*/ 620999 h 1346393"/>
                <a:gd name="connsiteX34" fmla="*/ 1084171 w 1658573"/>
                <a:gd name="connsiteY34" fmla="*/ 631266 h 1346393"/>
                <a:gd name="connsiteX35" fmla="*/ 1084014 w 1658573"/>
                <a:gd name="connsiteY35" fmla="*/ 631505 h 1346393"/>
                <a:gd name="connsiteX36" fmla="*/ 1084482 w 1658573"/>
                <a:gd name="connsiteY36" fmla="*/ 635737 h 1346393"/>
                <a:gd name="connsiteX37" fmla="*/ 1095299 w 1658573"/>
                <a:gd name="connsiteY37" fmla="*/ 650704 h 1346393"/>
                <a:gd name="connsiteX38" fmla="*/ 1095381 w 1658573"/>
                <a:gd name="connsiteY38" fmla="*/ 650786 h 1346393"/>
                <a:gd name="connsiteX39" fmla="*/ 1429576 w 1658573"/>
                <a:gd name="connsiteY39" fmla="*/ 1229620 h 1346393"/>
                <a:gd name="connsiteX40" fmla="*/ 1439928 w 1658573"/>
                <a:gd name="connsiteY40" fmla="*/ 1247335 h 1346393"/>
                <a:gd name="connsiteX41" fmla="*/ 1438050 w 1658573"/>
                <a:gd name="connsiteY41" fmla="*/ 1251171 h 1346393"/>
                <a:gd name="connsiteX42" fmla="*/ 1438082 w 1658573"/>
                <a:gd name="connsiteY42" fmla="*/ 1251163 h 1346393"/>
                <a:gd name="connsiteX43" fmla="*/ 1027209 w 1658573"/>
                <a:gd name="connsiteY43" fmla="*/ 1182349 h 1346393"/>
                <a:gd name="connsiteX44" fmla="*/ 992329 w 1658573"/>
                <a:gd name="connsiteY44" fmla="*/ 1266605 h 1346393"/>
                <a:gd name="connsiteX45" fmla="*/ 1076585 w 1658573"/>
                <a:gd name="connsiteY45" fmla="*/ 1231726 h 1346393"/>
                <a:gd name="connsiteX46" fmla="*/ 1027206 w 1658573"/>
                <a:gd name="connsiteY46" fmla="*/ 1182346 h 1346393"/>
                <a:gd name="connsiteX47" fmla="*/ 1027209 w 1658573"/>
                <a:gd name="connsiteY47" fmla="*/ 1182349 h 1346393"/>
                <a:gd name="connsiteX48" fmla="*/ 1056362 w 1658573"/>
                <a:gd name="connsiteY48" fmla="*/ 1092687 h 1346393"/>
                <a:gd name="connsiteX49" fmla="*/ 983865 w 1658573"/>
                <a:gd name="connsiteY49" fmla="*/ 1066426 h 1346393"/>
                <a:gd name="connsiteX50" fmla="*/ 957532 w 1658573"/>
                <a:gd name="connsiteY50" fmla="*/ 860054 h 1346393"/>
                <a:gd name="connsiteX51" fmla="*/ 996954 w 1658573"/>
                <a:gd name="connsiteY51" fmla="*/ 792878 h 1346393"/>
                <a:gd name="connsiteX52" fmla="*/ 1029946 w 1658573"/>
                <a:gd name="connsiteY52" fmla="*/ 787311 h 1346393"/>
                <a:gd name="connsiteX53" fmla="*/ 1097040 w 1658573"/>
                <a:gd name="connsiteY53" fmla="*/ 859961 h 1346393"/>
                <a:gd name="connsiteX54" fmla="*/ 1070707 w 1658573"/>
                <a:gd name="connsiteY54" fmla="*/ 1066333 h 1346393"/>
                <a:gd name="connsiteX55" fmla="*/ 1056364 w 1658573"/>
                <a:gd name="connsiteY55" fmla="*/ 1092666 h 1346393"/>
                <a:gd name="connsiteX56" fmla="*/ 1056362 w 1658573"/>
                <a:gd name="connsiteY56" fmla="*/ 1092687 h 1346393"/>
                <a:gd name="connsiteX57" fmla="*/ 1510725 w 1658573"/>
                <a:gd name="connsiteY57" fmla="*/ 918997 h 1346393"/>
                <a:gd name="connsiteX58" fmla="*/ 1473180 w 1658573"/>
                <a:gd name="connsiteY58" fmla="*/ 922451 h 1346393"/>
                <a:gd name="connsiteX59" fmla="*/ 1469726 w 1658573"/>
                <a:gd name="connsiteY59" fmla="*/ 884906 h 1346393"/>
                <a:gd name="connsiteX60" fmla="*/ 1506721 w 1658573"/>
                <a:gd name="connsiteY60" fmla="*/ 776515 h 1346393"/>
                <a:gd name="connsiteX61" fmla="*/ 1465807 w 1658573"/>
                <a:gd name="connsiteY61" fmla="*/ 671961 h 1346393"/>
                <a:gd name="connsiteX62" fmla="*/ 1474821 w 1658573"/>
                <a:gd name="connsiteY62" fmla="*/ 635360 h 1346393"/>
                <a:gd name="connsiteX63" fmla="*/ 1511421 w 1658573"/>
                <a:gd name="connsiteY63" fmla="*/ 644372 h 1346393"/>
                <a:gd name="connsiteX64" fmla="*/ 1547472 w 1658573"/>
                <a:gd name="connsiteY64" fmla="*/ 854651 h 1346393"/>
                <a:gd name="connsiteX65" fmla="*/ 1510715 w 1658573"/>
                <a:gd name="connsiteY65" fmla="*/ 918994 h 1346393"/>
                <a:gd name="connsiteX66" fmla="*/ 1510725 w 1658573"/>
                <a:gd name="connsiteY66" fmla="*/ 918997 h 1346393"/>
                <a:gd name="connsiteX0" fmla="*/ 1 w 1608726"/>
                <a:gd name="connsiteY0" fmla="*/ 237640 h 1346393"/>
                <a:gd name="connsiteX1" fmla="*/ 776750 w 1608726"/>
                <a:gd name="connsiteY1" fmla="*/ 549596 h 1346393"/>
                <a:gd name="connsiteX2" fmla="*/ 689753 w 1608726"/>
                <a:gd name="connsiteY2" fmla="*/ 462600 h 1346393"/>
                <a:gd name="connsiteX3" fmla="*/ 766326 w 1608726"/>
                <a:gd name="connsiteY3" fmla="*/ 462600 h 1346393"/>
                <a:gd name="connsiteX4" fmla="*/ 853322 w 1608726"/>
                <a:gd name="connsiteY4" fmla="*/ 375603 h 1346393"/>
                <a:gd name="connsiteX5" fmla="*/ 766326 w 1608726"/>
                <a:gd name="connsiteY5" fmla="*/ 288607 h 1346393"/>
                <a:gd name="connsiteX6" fmla="*/ 1324689 w 1608726"/>
                <a:gd name="connsiteY6" fmla="*/ 288607 h 1346393"/>
                <a:gd name="connsiteX7" fmla="*/ 1327665 w 1608726"/>
                <a:gd name="connsiteY7" fmla="*/ 290174 h 1346393"/>
                <a:gd name="connsiteX8" fmla="*/ 1328058 w 1608726"/>
                <a:gd name="connsiteY8" fmla="*/ 293463 h 1346393"/>
                <a:gd name="connsiteX9" fmla="*/ 1107748 w 1608726"/>
                <a:gd name="connsiteY9" fmla="*/ 653996 h 1346393"/>
                <a:gd name="connsiteX10" fmla="*/ 1107833 w 1608726"/>
                <a:gd name="connsiteY10" fmla="*/ 657366 h 1346393"/>
                <a:gd name="connsiteX11" fmla="*/ 1340680 w 1608726"/>
                <a:gd name="connsiteY11" fmla="*/ 1060938 h 1346393"/>
                <a:gd name="connsiteX12" fmla="*/ 1343811 w 1608726"/>
                <a:gd name="connsiteY12" fmla="*/ 1062743 h 1346393"/>
                <a:gd name="connsiteX13" fmla="*/ 1608726 w 1608726"/>
                <a:gd name="connsiteY13" fmla="*/ 784756 h 1346393"/>
                <a:gd name="connsiteX14" fmla="*/ 1353143 w 1608726"/>
                <a:gd name="connsiteY14" fmla="*/ 293567 h 1346393"/>
                <a:gd name="connsiteX15" fmla="*/ 1353539 w 1608726"/>
                <a:gd name="connsiteY15" fmla="*/ 290277 h 1346393"/>
                <a:gd name="connsiteX16" fmla="*/ 1356444 w 1608726"/>
                <a:gd name="connsiteY16" fmla="*/ 288713 h 1346393"/>
                <a:gd name="connsiteX17" fmla="*/ 1441324 w 1608726"/>
                <a:gd name="connsiteY17" fmla="*/ 201717 h 1346393"/>
                <a:gd name="connsiteX18" fmla="*/ 1354327 w 1608726"/>
                <a:gd name="connsiteY18" fmla="*/ 114721 h 1346393"/>
                <a:gd name="connsiteX19" fmla="*/ 912894 w 1608726"/>
                <a:gd name="connsiteY19" fmla="*/ 113858 h 1346393"/>
                <a:gd name="connsiteX20" fmla="*/ 550078 w 1608726"/>
                <a:gd name="connsiteY20" fmla="*/ 113622 h 1346393"/>
                <a:gd name="connsiteX21" fmla="*/ 355776 w 1608726"/>
                <a:gd name="connsiteY21" fmla="*/ 0 h 1346393"/>
                <a:gd name="connsiteX22" fmla="*/ 129566 w 1608726"/>
                <a:gd name="connsiteY22" fmla="*/ 113497 h 1346393"/>
                <a:gd name="connsiteX23" fmla="*/ 120313 w 1608726"/>
                <a:gd name="connsiteY23" fmla="*/ 114907 h 1346393"/>
                <a:gd name="connsiteX24" fmla="*/ 6 w 1608726"/>
                <a:gd name="connsiteY24" fmla="*/ 237725 h 1346393"/>
                <a:gd name="connsiteX25" fmla="*/ 1 w 1608726"/>
                <a:gd name="connsiteY25" fmla="*/ 237640 h 1346393"/>
                <a:gd name="connsiteX26" fmla="*/ 1388235 w 1608726"/>
                <a:gd name="connsiteY26" fmla="*/ 1251163 h 1346393"/>
                <a:gd name="connsiteX27" fmla="*/ 1312202 w 1608726"/>
                <a:gd name="connsiteY27" fmla="*/ 1346393 h 1346393"/>
                <a:gd name="connsiteX28" fmla="*/ 642618 w 1608726"/>
                <a:gd name="connsiteY28" fmla="*/ 1346393 h 1346393"/>
                <a:gd name="connsiteX29" fmla="*/ 575213 w 1608726"/>
                <a:gd name="connsiteY29" fmla="*/ 1229684 h 1346393"/>
                <a:gd name="connsiteX30" fmla="*/ 920134 w 1608726"/>
                <a:gd name="connsiteY30" fmla="*/ 632211 h 1346393"/>
                <a:gd name="connsiteX31" fmla="*/ 922405 w 1608726"/>
                <a:gd name="connsiteY31" fmla="*/ 633539 h 1346393"/>
                <a:gd name="connsiteX32" fmla="*/ 1016535 w 1608726"/>
                <a:gd name="connsiteY32" fmla="*/ 620999 h 1346393"/>
                <a:gd name="connsiteX33" fmla="*/ 1034324 w 1608726"/>
                <a:gd name="connsiteY33" fmla="*/ 631266 h 1346393"/>
                <a:gd name="connsiteX34" fmla="*/ 1034167 w 1608726"/>
                <a:gd name="connsiteY34" fmla="*/ 631505 h 1346393"/>
                <a:gd name="connsiteX35" fmla="*/ 1034635 w 1608726"/>
                <a:gd name="connsiteY35" fmla="*/ 635737 h 1346393"/>
                <a:gd name="connsiteX36" fmla="*/ 1045452 w 1608726"/>
                <a:gd name="connsiteY36" fmla="*/ 650704 h 1346393"/>
                <a:gd name="connsiteX37" fmla="*/ 1045534 w 1608726"/>
                <a:gd name="connsiteY37" fmla="*/ 650786 h 1346393"/>
                <a:gd name="connsiteX38" fmla="*/ 1379729 w 1608726"/>
                <a:gd name="connsiteY38" fmla="*/ 1229620 h 1346393"/>
                <a:gd name="connsiteX39" fmla="*/ 1390081 w 1608726"/>
                <a:gd name="connsiteY39" fmla="*/ 1247335 h 1346393"/>
                <a:gd name="connsiteX40" fmla="*/ 1388203 w 1608726"/>
                <a:gd name="connsiteY40" fmla="*/ 1251171 h 1346393"/>
                <a:gd name="connsiteX41" fmla="*/ 1388235 w 1608726"/>
                <a:gd name="connsiteY41" fmla="*/ 1251163 h 1346393"/>
                <a:gd name="connsiteX42" fmla="*/ 977362 w 1608726"/>
                <a:gd name="connsiteY42" fmla="*/ 1182349 h 1346393"/>
                <a:gd name="connsiteX43" fmla="*/ 942482 w 1608726"/>
                <a:gd name="connsiteY43" fmla="*/ 1266605 h 1346393"/>
                <a:gd name="connsiteX44" fmla="*/ 1026738 w 1608726"/>
                <a:gd name="connsiteY44" fmla="*/ 1231726 h 1346393"/>
                <a:gd name="connsiteX45" fmla="*/ 977359 w 1608726"/>
                <a:gd name="connsiteY45" fmla="*/ 1182346 h 1346393"/>
                <a:gd name="connsiteX46" fmla="*/ 977362 w 1608726"/>
                <a:gd name="connsiteY46" fmla="*/ 1182349 h 1346393"/>
                <a:gd name="connsiteX47" fmla="*/ 1006515 w 1608726"/>
                <a:gd name="connsiteY47" fmla="*/ 1092687 h 1346393"/>
                <a:gd name="connsiteX48" fmla="*/ 934018 w 1608726"/>
                <a:gd name="connsiteY48" fmla="*/ 1066426 h 1346393"/>
                <a:gd name="connsiteX49" fmla="*/ 907685 w 1608726"/>
                <a:gd name="connsiteY49" fmla="*/ 860054 h 1346393"/>
                <a:gd name="connsiteX50" fmla="*/ 947107 w 1608726"/>
                <a:gd name="connsiteY50" fmla="*/ 792878 h 1346393"/>
                <a:gd name="connsiteX51" fmla="*/ 980099 w 1608726"/>
                <a:gd name="connsiteY51" fmla="*/ 787311 h 1346393"/>
                <a:gd name="connsiteX52" fmla="*/ 1047193 w 1608726"/>
                <a:gd name="connsiteY52" fmla="*/ 859961 h 1346393"/>
                <a:gd name="connsiteX53" fmla="*/ 1020860 w 1608726"/>
                <a:gd name="connsiteY53" fmla="*/ 1066333 h 1346393"/>
                <a:gd name="connsiteX54" fmla="*/ 1006517 w 1608726"/>
                <a:gd name="connsiteY54" fmla="*/ 1092666 h 1346393"/>
                <a:gd name="connsiteX55" fmla="*/ 1006515 w 1608726"/>
                <a:gd name="connsiteY55" fmla="*/ 1092687 h 1346393"/>
                <a:gd name="connsiteX56" fmla="*/ 1460878 w 1608726"/>
                <a:gd name="connsiteY56" fmla="*/ 918997 h 1346393"/>
                <a:gd name="connsiteX57" fmla="*/ 1423333 w 1608726"/>
                <a:gd name="connsiteY57" fmla="*/ 922451 h 1346393"/>
                <a:gd name="connsiteX58" fmla="*/ 1419879 w 1608726"/>
                <a:gd name="connsiteY58" fmla="*/ 884906 h 1346393"/>
                <a:gd name="connsiteX59" fmla="*/ 1456874 w 1608726"/>
                <a:gd name="connsiteY59" fmla="*/ 776515 h 1346393"/>
                <a:gd name="connsiteX60" fmla="*/ 1415960 w 1608726"/>
                <a:gd name="connsiteY60" fmla="*/ 671961 h 1346393"/>
                <a:gd name="connsiteX61" fmla="*/ 1424974 w 1608726"/>
                <a:gd name="connsiteY61" fmla="*/ 635360 h 1346393"/>
                <a:gd name="connsiteX62" fmla="*/ 1461574 w 1608726"/>
                <a:gd name="connsiteY62" fmla="*/ 644372 h 1346393"/>
                <a:gd name="connsiteX63" fmla="*/ 1497625 w 1608726"/>
                <a:gd name="connsiteY63" fmla="*/ 854651 h 1346393"/>
                <a:gd name="connsiteX64" fmla="*/ 1460868 w 1608726"/>
                <a:gd name="connsiteY64" fmla="*/ 918994 h 1346393"/>
                <a:gd name="connsiteX65" fmla="*/ 1460878 w 1608726"/>
                <a:gd name="connsiteY65" fmla="*/ 918997 h 1346393"/>
                <a:gd name="connsiteX0" fmla="*/ 1 w 1608721"/>
                <a:gd name="connsiteY0" fmla="*/ 237725 h 1346393"/>
                <a:gd name="connsiteX1" fmla="*/ 776745 w 1608721"/>
                <a:gd name="connsiteY1" fmla="*/ 549596 h 1346393"/>
                <a:gd name="connsiteX2" fmla="*/ 689748 w 1608721"/>
                <a:gd name="connsiteY2" fmla="*/ 462600 h 1346393"/>
                <a:gd name="connsiteX3" fmla="*/ 766321 w 1608721"/>
                <a:gd name="connsiteY3" fmla="*/ 462600 h 1346393"/>
                <a:gd name="connsiteX4" fmla="*/ 853317 w 1608721"/>
                <a:gd name="connsiteY4" fmla="*/ 375603 h 1346393"/>
                <a:gd name="connsiteX5" fmla="*/ 766321 w 1608721"/>
                <a:gd name="connsiteY5" fmla="*/ 288607 h 1346393"/>
                <a:gd name="connsiteX6" fmla="*/ 1324684 w 1608721"/>
                <a:gd name="connsiteY6" fmla="*/ 288607 h 1346393"/>
                <a:gd name="connsiteX7" fmla="*/ 1327660 w 1608721"/>
                <a:gd name="connsiteY7" fmla="*/ 290174 h 1346393"/>
                <a:gd name="connsiteX8" fmla="*/ 1328053 w 1608721"/>
                <a:gd name="connsiteY8" fmla="*/ 293463 h 1346393"/>
                <a:gd name="connsiteX9" fmla="*/ 1107743 w 1608721"/>
                <a:gd name="connsiteY9" fmla="*/ 653996 h 1346393"/>
                <a:gd name="connsiteX10" fmla="*/ 1107828 w 1608721"/>
                <a:gd name="connsiteY10" fmla="*/ 657366 h 1346393"/>
                <a:gd name="connsiteX11" fmla="*/ 1340675 w 1608721"/>
                <a:gd name="connsiteY11" fmla="*/ 1060938 h 1346393"/>
                <a:gd name="connsiteX12" fmla="*/ 1343806 w 1608721"/>
                <a:gd name="connsiteY12" fmla="*/ 1062743 h 1346393"/>
                <a:gd name="connsiteX13" fmla="*/ 1608721 w 1608721"/>
                <a:gd name="connsiteY13" fmla="*/ 784756 h 1346393"/>
                <a:gd name="connsiteX14" fmla="*/ 1353138 w 1608721"/>
                <a:gd name="connsiteY14" fmla="*/ 293567 h 1346393"/>
                <a:gd name="connsiteX15" fmla="*/ 1353534 w 1608721"/>
                <a:gd name="connsiteY15" fmla="*/ 290277 h 1346393"/>
                <a:gd name="connsiteX16" fmla="*/ 1356439 w 1608721"/>
                <a:gd name="connsiteY16" fmla="*/ 288713 h 1346393"/>
                <a:gd name="connsiteX17" fmla="*/ 1441319 w 1608721"/>
                <a:gd name="connsiteY17" fmla="*/ 201717 h 1346393"/>
                <a:gd name="connsiteX18" fmla="*/ 1354322 w 1608721"/>
                <a:gd name="connsiteY18" fmla="*/ 114721 h 1346393"/>
                <a:gd name="connsiteX19" fmla="*/ 912889 w 1608721"/>
                <a:gd name="connsiteY19" fmla="*/ 113858 h 1346393"/>
                <a:gd name="connsiteX20" fmla="*/ 550073 w 1608721"/>
                <a:gd name="connsiteY20" fmla="*/ 113622 h 1346393"/>
                <a:gd name="connsiteX21" fmla="*/ 355771 w 1608721"/>
                <a:gd name="connsiteY21" fmla="*/ 0 h 1346393"/>
                <a:gd name="connsiteX22" fmla="*/ 129561 w 1608721"/>
                <a:gd name="connsiteY22" fmla="*/ 113497 h 1346393"/>
                <a:gd name="connsiteX23" fmla="*/ 120308 w 1608721"/>
                <a:gd name="connsiteY23" fmla="*/ 114907 h 1346393"/>
                <a:gd name="connsiteX24" fmla="*/ 1 w 1608721"/>
                <a:gd name="connsiteY24" fmla="*/ 237725 h 1346393"/>
                <a:gd name="connsiteX25" fmla="*/ 1388230 w 1608721"/>
                <a:gd name="connsiteY25" fmla="*/ 1251163 h 1346393"/>
                <a:gd name="connsiteX26" fmla="*/ 1312197 w 1608721"/>
                <a:gd name="connsiteY26" fmla="*/ 1346393 h 1346393"/>
                <a:gd name="connsiteX27" fmla="*/ 642613 w 1608721"/>
                <a:gd name="connsiteY27" fmla="*/ 1346393 h 1346393"/>
                <a:gd name="connsiteX28" fmla="*/ 575208 w 1608721"/>
                <a:gd name="connsiteY28" fmla="*/ 1229684 h 1346393"/>
                <a:gd name="connsiteX29" fmla="*/ 920129 w 1608721"/>
                <a:gd name="connsiteY29" fmla="*/ 632211 h 1346393"/>
                <a:gd name="connsiteX30" fmla="*/ 922400 w 1608721"/>
                <a:gd name="connsiteY30" fmla="*/ 633539 h 1346393"/>
                <a:gd name="connsiteX31" fmla="*/ 1016530 w 1608721"/>
                <a:gd name="connsiteY31" fmla="*/ 620999 h 1346393"/>
                <a:gd name="connsiteX32" fmla="*/ 1034319 w 1608721"/>
                <a:gd name="connsiteY32" fmla="*/ 631266 h 1346393"/>
                <a:gd name="connsiteX33" fmla="*/ 1034162 w 1608721"/>
                <a:gd name="connsiteY33" fmla="*/ 631505 h 1346393"/>
                <a:gd name="connsiteX34" fmla="*/ 1034630 w 1608721"/>
                <a:gd name="connsiteY34" fmla="*/ 635737 h 1346393"/>
                <a:gd name="connsiteX35" fmla="*/ 1045447 w 1608721"/>
                <a:gd name="connsiteY35" fmla="*/ 650704 h 1346393"/>
                <a:gd name="connsiteX36" fmla="*/ 1045529 w 1608721"/>
                <a:gd name="connsiteY36" fmla="*/ 650786 h 1346393"/>
                <a:gd name="connsiteX37" fmla="*/ 1379724 w 1608721"/>
                <a:gd name="connsiteY37" fmla="*/ 1229620 h 1346393"/>
                <a:gd name="connsiteX38" fmla="*/ 1390076 w 1608721"/>
                <a:gd name="connsiteY38" fmla="*/ 1247335 h 1346393"/>
                <a:gd name="connsiteX39" fmla="*/ 1388198 w 1608721"/>
                <a:gd name="connsiteY39" fmla="*/ 1251171 h 1346393"/>
                <a:gd name="connsiteX40" fmla="*/ 1388230 w 1608721"/>
                <a:gd name="connsiteY40" fmla="*/ 1251163 h 1346393"/>
                <a:gd name="connsiteX41" fmla="*/ 977357 w 1608721"/>
                <a:gd name="connsiteY41" fmla="*/ 1182349 h 1346393"/>
                <a:gd name="connsiteX42" fmla="*/ 942477 w 1608721"/>
                <a:gd name="connsiteY42" fmla="*/ 1266605 h 1346393"/>
                <a:gd name="connsiteX43" fmla="*/ 1026733 w 1608721"/>
                <a:gd name="connsiteY43" fmla="*/ 1231726 h 1346393"/>
                <a:gd name="connsiteX44" fmla="*/ 977354 w 1608721"/>
                <a:gd name="connsiteY44" fmla="*/ 1182346 h 1346393"/>
                <a:gd name="connsiteX45" fmla="*/ 977357 w 1608721"/>
                <a:gd name="connsiteY45" fmla="*/ 1182349 h 1346393"/>
                <a:gd name="connsiteX46" fmla="*/ 1006510 w 1608721"/>
                <a:gd name="connsiteY46" fmla="*/ 1092687 h 1346393"/>
                <a:gd name="connsiteX47" fmla="*/ 934013 w 1608721"/>
                <a:gd name="connsiteY47" fmla="*/ 1066426 h 1346393"/>
                <a:gd name="connsiteX48" fmla="*/ 907680 w 1608721"/>
                <a:gd name="connsiteY48" fmla="*/ 860054 h 1346393"/>
                <a:gd name="connsiteX49" fmla="*/ 947102 w 1608721"/>
                <a:gd name="connsiteY49" fmla="*/ 792878 h 1346393"/>
                <a:gd name="connsiteX50" fmla="*/ 980094 w 1608721"/>
                <a:gd name="connsiteY50" fmla="*/ 787311 h 1346393"/>
                <a:gd name="connsiteX51" fmla="*/ 1047188 w 1608721"/>
                <a:gd name="connsiteY51" fmla="*/ 859961 h 1346393"/>
                <a:gd name="connsiteX52" fmla="*/ 1020855 w 1608721"/>
                <a:gd name="connsiteY52" fmla="*/ 1066333 h 1346393"/>
                <a:gd name="connsiteX53" fmla="*/ 1006512 w 1608721"/>
                <a:gd name="connsiteY53" fmla="*/ 1092666 h 1346393"/>
                <a:gd name="connsiteX54" fmla="*/ 1006510 w 1608721"/>
                <a:gd name="connsiteY54" fmla="*/ 1092687 h 1346393"/>
                <a:gd name="connsiteX55" fmla="*/ 1460873 w 1608721"/>
                <a:gd name="connsiteY55" fmla="*/ 918997 h 1346393"/>
                <a:gd name="connsiteX56" fmla="*/ 1423328 w 1608721"/>
                <a:gd name="connsiteY56" fmla="*/ 922451 h 1346393"/>
                <a:gd name="connsiteX57" fmla="*/ 1419874 w 1608721"/>
                <a:gd name="connsiteY57" fmla="*/ 884906 h 1346393"/>
                <a:gd name="connsiteX58" fmla="*/ 1456869 w 1608721"/>
                <a:gd name="connsiteY58" fmla="*/ 776515 h 1346393"/>
                <a:gd name="connsiteX59" fmla="*/ 1415955 w 1608721"/>
                <a:gd name="connsiteY59" fmla="*/ 671961 h 1346393"/>
                <a:gd name="connsiteX60" fmla="*/ 1424969 w 1608721"/>
                <a:gd name="connsiteY60" fmla="*/ 635360 h 1346393"/>
                <a:gd name="connsiteX61" fmla="*/ 1461569 w 1608721"/>
                <a:gd name="connsiteY61" fmla="*/ 644372 h 1346393"/>
                <a:gd name="connsiteX62" fmla="*/ 1497620 w 1608721"/>
                <a:gd name="connsiteY62" fmla="*/ 854651 h 1346393"/>
                <a:gd name="connsiteX63" fmla="*/ 1460863 w 1608721"/>
                <a:gd name="connsiteY63" fmla="*/ 918994 h 1346393"/>
                <a:gd name="connsiteX64" fmla="*/ 1460873 w 1608721"/>
                <a:gd name="connsiteY64" fmla="*/ 918997 h 1346393"/>
                <a:gd name="connsiteX0" fmla="*/ 1 w 1608721"/>
                <a:gd name="connsiteY0" fmla="*/ 237725 h 1346393"/>
                <a:gd name="connsiteX1" fmla="*/ 776745 w 1608721"/>
                <a:gd name="connsiteY1" fmla="*/ 549596 h 1346393"/>
                <a:gd name="connsiteX2" fmla="*/ 689748 w 1608721"/>
                <a:gd name="connsiteY2" fmla="*/ 462600 h 1346393"/>
                <a:gd name="connsiteX3" fmla="*/ 766321 w 1608721"/>
                <a:gd name="connsiteY3" fmla="*/ 462600 h 1346393"/>
                <a:gd name="connsiteX4" fmla="*/ 853317 w 1608721"/>
                <a:gd name="connsiteY4" fmla="*/ 375603 h 1346393"/>
                <a:gd name="connsiteX5" fmla="*/ 766321 w 1608721"/>
                <a:gd name="connsiteY5" fmla="*/ 288607 h 1346393"/>
                <a:gd name="connsiteX6" fmla="*/ 1324684 w 1608721"/>
                <a:gd name="connsiteY6" fmla="*/ 288607 h 1346393"/>
                <a:gd name="connsiteX7" fmla="*/ 1327660 w 1608721"/>
                <a:gd name="connsiteY7" fmla="*/ 290174 h 1346393"/>
                <a:gd name="connsiteX8" fmla="*/ 1328053 w 1608721"/>
                <a:gd name="connsiteY8" fmla="*/ 293463 h 1346393"/>
                <a:gd name="connsiteX9" fmla="*/ 1107743 w 1608721"/>
                <a:gd name="connsiteY9" fmla="*/ 653996 h 1346393"/>
                <a:gd name="connsiteX10" fmla="*/ 1107828 w 1608721"/>
                <a:gd name="connsiteY10" fmla="*/ 657366 h 1346393"/>
                <a:gd name="connsiteX11" fmla="*/ 1340675 w 1608721"/>
                <a:gd name="connsiteY11" fmla="*/ 1060938 h 1346393"/>
                <a:gd name="connsiteX12" fmla="*/ 1343806 w 1608721"/>
                <a:gd name="connsiteY12" fmla="*/ 1062743 h 1346393"/>
                <a:gd name="connsiteX13" fmla="*/ 1608721 w 1608721"/>
                <a:gd name="connsiteY13" fmla="*/ 784756 h 1346393"/>
                <a:gd name="connsiteX14" fmla="*/ 1353138 w 1608721"/>
                <a:gd name="connsiteY14" fmla="*/ 293567 h 1346393"/>
                <a:gd name="connsiteX15" fmla="*/ 1353534 w 1608721"/>
                <a:gd name="connsiteY15" fmla="*/ 290277 h 1346393"/>
                <a:gd name="connsiteX16" fmla="*/ 1356439 w 1608721"/>
                <a:gd name="connsiteY16" fmla="*/ 288713 h 1346393"/>
                <a:gd name="connsiteX17" fmla="*/ 1441319 w 1608721"/>
                <a:gd name="connsiteY17" fmla="*/ 201717 h 1346393"/>
                <a:gd name="connsiteX18" fmla="*/ 1354322 w 1608721"/>
                <a:gd name="connsiteY18" fmla="*/ 114721 h 1346393"/>
                <a:gd name="connsiteX19" fmla="*/ 912889 w 1608721"/>
                <a:gd name="connsiteY19" fmla="*/ 113858 h 1346393"/>
                <a:gd name="connsiteX20" fmla="*/ 550073 w 1608721"/>
                <a:gd name="connsiteY20" fmla="*/ 113622 h 1346393"/>
                <a:gd name="connsiteX21" fmla="*/ 355771 w 1608721"/>
                <a:gd name="connsiteY21" fmla="*/ 0 h 1346393"/>
                <a:gd name="connsiteX22" fmla="*/ 129561 w 1608721"/>
                <a:gd name="connsiteY22" fmla="*/ 113497 h 1346393"/>
                <a:gd name="connsiteX23" fmla="*/ 1 w 1608721"/>
                <a:gd name="connsiteY23" fmla="*/ 237725 h 1346393"/>
                <a:gd name="connsiteX24" fmla="*/ 1388230 w 1608721"/>
                <a:gd name="connsiteY24" fmla="*/ 1251163 h 1346393"/>
                <a:gd name="connsiteX25" fmla="*/ 1312197 w 1608721"/>
                <a:gd name="connsiteY25" fmla="*/ 1346393 h 1346393"/>
                <a:gd name="connsiteX26" fmla="*/ 642613 w 1608721"/>
                <a:gd name="connsiteY26" fmla="*/ 1346393 h 1346393"/>
                <a:gd name="connsiteX27" fmla="*/ 575208 w 1608721"/>
                <a:gd name="connsiteY27" fmla="*/ 1229684 h 1346393"/>
                <a:gd name="connsiteX28" fmla="*/ 920129 w 1608721"/>
                <a:gd name="connsiteY28" fmla="*/ 632211 h 1346393"/>
                <a:gd name="connsiteX29" fmla="*/ 922400 w 1608721"/>
                <a:gd name="connsiteY29" fmla="*/ 633539 h 1346393"/>
                <a:gd name="connsiteX30" fmla="*/ 1016530 w 1608721"/>
                <a:gd name="connsiteY30" fmla="*/ 620999 h 1346393"/>
                <a:gd name="connsiteX31" fmla="*/ 1034319 w 1608721"/>
                <a:gd name="connsiteY31" fmla="*/ 631266 h 1346393"/>
                <a:gd name="connsiteX32" fmla="*/ 1034162 w 1608721"/>
                <a:gd name="connsiteY32" fmla="*/ 631505 h 1346393"/>
                <a:gd name="connsiteX33" fmla="*/ 1034630 w 1608721"/>
                <a:gd name="connsiteY33" fmla="*/ 635737 h 1346393"/>
                <a:gd name="connsiteX34" fmla="*/ 1045447 w 1608721"/>
                <a:gd name="connsiteY34" fmla="*/ 650704 h 1346393"/>
                <a:gd name="connsiteX35" fmla="*/ 1045529 w 1608721"/>
                <a:gd name="connsiteY35" fmla="*/ 650786 h 1346393"/>
                <a:gd name="connsiteX36" fmla="*/ 1379724 w 1608721"/>
                <a:gd name="connsiteY36" fmla="*/ 1229620 h 1346393"/>
                <a:gd name="connsiteX37" fmla="*/ 1390076 w 1608721"/>
                <a:gd name="connsiteY37" fmla="*/ 1247335 h 1346393"/>
                <a:gd name="connsiteX38" fmla="*/ 1388198 w 1608721"/>
                <a:gd name="connsiteY38" fmla="*/ 1251171 h 1346393"/>
                <a:gd name="connsiteX39" fmla="*/ 1388230 w 1608721"/>
                <a:gd name="connsiteY39" fmla="*/ 1251163 h 1346393"/>
                <a:gd name="connsiteX40" fmla="*/ 977357 w 1608721"/>
                <a:gd name="connsiteY40" fmla="*/ 1182349 h 1346393"/>
                <a:gd name="connsiteX41" fmla="*/ 942477 w 1608721"/>
                <a:gd name="connsiteY41" fmla="*/ 1266605 h 1346393"/>
                <a:gd name="connsiteX42" fmla="*/ 1026733 w 1608721"/>
                <a:gd name="connsiteY42" fmla="*/ 1231726 h 1346393"/>
                <a:gd name="connsiteX43" fmla="*/ 977354 w 1608721"/>
                <a:gd name="connsiteY43" fmla="*/ 1182346 h 1346393"/>
                <a:gd name="connsiteX44" fmla="*/ 977357 w 1608721"/>
                <a:gd name="connsiteY44" fmla="*/ 1182349 h 1346393"/>
                <a:gd name="connsiteX45" fmla="*/ 1006510 w 1608721"/>
                <a:gd name="connsiteY45" fmla="*/ 1092687 h 1346393"/>
                <a:gd name="connsiteX46" fmla="*/ 934013 w 1608721"/>
                <a:gd name="connsiteY46" fmla="*/ 1066426 h 1346393"/>
                <a:gd name="connsiteX47" fmla="*/ 907680 w 1608721"/>
                <a:gd name="connsiteY47" fmla="*/ 860054 h 1346393"/>
                <a:gd name="connsiteX48" fmla="*/ 947102 w 1608721"/>
                <a:gd name="connsiteY48" fmla="*/ 792878 h 1346393"/>
                <a:gd name="connsiteX49" fmla="*/ 980094 w 1608721"/>
                <a:gd name="connsiteY49" fmla="*/ 787311 h 1346393"/>
                <a:gd name="connsiteX50" fmla="*/ 1047188 w 1608721"/>
                <a:gd name="connsiteY50" fmla="*/ 859961 h 1346393"/>
                <a:gd name="connsiteX51" fmla="*/ 1020855 w 1608721"/>
                <a:gd name="connsiteY51" fmla="*/ 1066333 h 1346393"/>
                <a:gd name="connsiteX52" fmla="*/ 1006512 w 1608721"/>
                <a:gd name="connsiteY52" fmla="*/ 1092666 h 1346393"/>
                <a:gd name="connsiteX53" fmla="*/ 1006510 w 1608721"/>
                <a:gd name="connsiteY53" fmla="*/ 1092687 h 1346393"/>
                <a:gd name="connsiteX54" fmla="*/ 1460873 w 1608721"/>
                <a:gd name="connsiteY54" fmla="*/ 918997 h 1346393"/>
                <a:gd name="connsiteX55" fmla="*/ 1423328 w 1608721"/>
                <a:gd name="connsiteY55" fmla="*/ 922451 h 1346393"/>
                <a:gd name="connsiteX56" fmla="*/ 1419874 w 1608721"/>
                <a:gd name="connsiteY56" fmla="*/ 884906 h 1346393"/>
                <a:gd name="connsiteX57" fmla="*/ 1456869 w 1608721"/>
                <a:gd name="connsiteY57" fmla="*/ 776515 h 1346393"/>
                <a:gd name="connsiteX58" fmla="*/ 1415955 w 1608721"/>
                <a:gd name="connsiteY58" fmla="*/ 671961 h 1346393"/>
                <a:gd name="connsiteX59" fmla="*/ 1424969 w 1608721"/>
                <a:gd name="connsiteY59" fmla="*/ 635360 h 1346393"/>
                <a:gd name="connsiteX60" fmla="*/ 1461569 w 1608721"/>
                <a:gd name="connsiteY60" fmla="*/ 644372 h 1346393"/>
                <a:gd name="connsiteX61" fmla="*/ 1497620 w 1608721"/>
                <a:gd name="connsiteY61" fmla="*/ 854651 h 1346393"/>
                <a:gd name="connsiteX62" fmla="*/ 1460863 w 1608721"/>
                <a:gd name="connsiteY62" fmla="*/ 918994 h 1346393"/>
                <a:gd name="connsiteX63" fmla="*/ 1460873 w 1608721"/>
                <a:gd name="connsiteY63" fmla="*/ 918997 h 1346393"/>
                <a:gd name="connsiteX0" fmla="*/ 0 w 1479160"/>
                <a:gd name="connsiteY0" fmla="*/ 113497 h 1346393"/>
                <a:gd name="connsiteX1" fmla="*/ 647184 w 1479160"/>
                <a:gd name="connsiteY1" fmla="*/ 549596 h 1346393"/>
                <a:gd name="connsiteX2" fmla="*/ 560187 w 1479160"/>
                <a:gd name="connsiteY2" fmla="*/ 462600 h 1346393"/>
                <a:gd name="connsiteX3" fmla="*/ 636760 w 1479160"/>
                <a:gd name="connsiteY3" fmla="*/ 462600 h 1346393"/>
                <a:gd name="connsiteX4" fmla="*/ 723756 w 1479160"/>
                <a:gd name="connsiteY4" fmla="*/ 375603 h 1346393"/>
                <a:gd name="connsiteX5" fmla="*/ 636760 w 1479160"/>
                <a:gd name="connsiteY5" fmla="*/ 288607 h 1346393"/>
                <a:gd name="connsiteX6" fmla="*/ 1195123 w 1479160"/>
                <a:gd name="connsiteY6" fmla="*/ 288607 h 1346393"/>
                <a:gd name="connsiteX7" fmla="*/ 1198099 w 1479160"/>
                <a:gd name="connsiteY7" fmla="*/ 290174 h 1346393"/>
                <a:gd name="connsiteX8" fmla="*/ 1198492 w 1479160"/>
                <a:gd name="connsiteY8" fmla="*/ 293463 h 1346393"/>
                <a:gd name="connsiteX9" fmla="*/ 978182 w 1479160"/>
                <a:gd name="connsiteY9" fmla="*/ 653996 h 1346393"/>
                <a:gd name="connsiteX10" fmla="*/ 978267 w 1479160"/>
                <a:gd name="connsiteY10" fmla="*/ 657366 h 1346393"/>
                <a:gd name="connsiteX11" fmla="*/ 1211114 w 1479160"/>
                <a:gd name="connsiteY11" fmla="*/ 1060938 h 1346393"/>
                <a:gd name="connsiteX12" fmla="*/ 1214245 w 1479160"/>
                <a:gd name="connsiteY12" fmla="*/ 1062743 h 1346393"/>
                <a:gd name="connsiteX13" fmla="*/ 1479160 w 1479160"/>
                <a:gd name="connsiteY13" fmla="*/ 784756 h 1346393"/>
                <a:gd name="connsiteX14" fmla="*/ 1223577 w 1479160"/>
                <a:gd name="connsiteY14" fmla="*/ 293567 h 1346393"/>
                <a:gd name="connsiteX15" fmla="*/ 1223973 w 1479160"/>
                <a:gd name="connsiteY15" fmla="*/ 290277 h 1346393"/>
                <a:gd name="connsiteX16" fmla="*/ 1226878 w 1479160"/>
                <a:gd name="connsiteY16" fmla="*/ 288713 h 1346393"/>
                <a:gd name="connsiteX17" fmla="*/ 1311758 w 1479160"/>
                <a:gd name="connsiteY17" fmla="*/ 201717 h 1346393"/>
                <a:gd name="connsiteX18" fmla="*/ 1224761 w 1479160"/>
                <a:gd name="connsiteY18" fmla="*/ 114721 h 1346393"/>
                <a:gd name="connsiteX19" fmla="*/ 783328 w 1479160"/>
                <a:gd name="connsiteY19" fmla="*/ 113858 h 1346393"/>
                <a:gd name="connsiteX20" fmla="*/ 420512 w 1479160"/>
                <a:gd name="connsiteY20" fmla="*/ 113622 h 1346393"/>
                <a:gd name="connsiteX21" fmla="*/ 226210 w 1479160"/>
                <a:gd name="connsiteY21" fmla="*/ 0 h 1346393"/>
                <a:gd name="connsiteX22" fmla="*/ 0 w 1479160"/>
                <a:gd name="connsiteY22" fmla="*/ 113497 h 1346393"/>
                <a:gd name="connsiteX23" fmla="*/ 1258669 w 1479160"/>
                <a:gd name="connsiteY23" fmla="*/ 1251163 h 1346393"/>
                <a:gd name="connsiteX24" fmla="*/ 1182636 w 1479160"/>
                <a:gd name="connsiteY24" fmla="*/ 1346393 h 1346393"/>
                <a:gd name="connsiteX25" fmla="*/ 513052 w 1479160"/>
                <a:gd name="connsiteY25" fmla="*/ 1346393 h 1346393"/>
                <a:gd name="connsiteX26" fmla="*/ 445647 w 1479160"/>
                <a:gd name="connsiteY26" fmla="*/ 1229684 h 1346393"/>
                <a:gd name="connsiteX27" fmla="*/ 790568 w 1479160"/>
                <a:gd name="connsiteY27" fmla="*/ 632211 h 1346393"/>
                <a:gd name="connsiteX28" fmla="*/ 792839 w 1479160"/>
                <a:gd name="connsiteY28" fmla="*/ 633539 h 1346393"/>
                <a:gd name="connsiteX29" fmla="*/ 886969 w 1479160"/>
                <a:gd name="connsiteY29" fmla="*/ 620999 h 1346393"/>
                <a:gd name="connsiteX30" fmla="*/ 904758 w 1479160"/>
                <a:gd name="connsiteY30" fmla="*/ 631266 h 1346393"/>
                <a:gd name="connsiteX31" fmla="*/ 904601 w 1479160"/>
                <a:gd name="connsiteY31" fmla="*/ 631505 h 1346393"/>
                <a:gd name="connsiteX32" fmla="*/ 905069 w 1479160"/>
                <a:gd name="connsiteY32" fmla="*/ 635737 h 1346393"/>
                <a:gd name="connsiteX33" fmla="*/ 915886 w 1479160"/>
                <a:gd name="connsiteY33" fmla="*/ 650704 h 1346393"/>
                <a:gd name="connsiteX34" fmla="*/ 915968 w 1479160"/>
                <a:gd name="connsiteY34" fmla="*/ 650786 h 1346393"/>
                <a:gd name="connsiteX35" fmla="*/ 1250163 w 1479160"/>
                <a:gd name="connsiteY35" fmla="*/ 1229620 h 1346393"/>
                <a:gd name="connsiteX36" fmla="*/ 1260515 w 1479160"/>
                <a:gd name="connsiteY36" fmla="*/ 1247335 h 1346393"/>
                <a:gd name="connsiteX37" fmla="*/ 1258637 w 1479160"/>
                <a:gd name="connsiteY37" fmla="*/ 1251171 h 1346393"/>
                <a:gd name="connsiteX38" fmla="*/ 1258669 w 1479160"/>
                <a:gd name="connsiteY38" fmla="*/ 1251163 h 1346393"/>
                <a:gd name="connsiteX39" fmla="*/ 847796 w 1479160"/>
                <a:gd name="connsiteY39" fmla="*/ 1182349 h 1346393"/>
                <a:gd name="connsiteX40" fmla="*/ 812916 w 1479160"/>
                <a:gd name="connsiteY40" fmla="*/ 1266605 h 1346393"/>
                <a:gd name="connsiteX41" fmla="*/ 897172 w 1479160"/>
                <a:gd name="connsiteY41" fmla="*/ 1231726 h 1346393"/>
                <a:gd name="connsiteX42" fmla="*/ 847793 w 1479160"/>
                <a:gd name="connsiteY42" fmla="*/ 1182346 h 1346393"/>
                <a:gd name="connsiteX43" fmla="*/ 847796 w 1479160"/>
                <a:gd name="connsiteY43" fmla="*/ 1182349 h 1346393"/>
                <a:gd name="connsiteX44" fmla="*/ 876949 w 1479160"/>
                <a:gd name="connsiteY44" fmla="*/ 1092687 h 1346393"/>
                <a:gd name="connsiteX45" fmla="*/ 804452 w 1479160"/>
                <a:gd name="connsiteY45" fmla="*/ 1066426 h 1346393"/>
                <a:gd name="connsiteX46" fmla="*/ 778119 w 1479160"/>
                <a:gd name="connsiteY46" fmla="*/ 860054 h 1346393"/>
                <a:gd name="connsiteX47" fmla="*/ 817541 w 1479160"/>
                <a:gd name="connsiteY47" fmla="*/ 792878 h 1346393"/>
                <a:gd name="connsiteX48" fmla="*/ 850533 w 1479160"/>
                <a:gd name="connsiteY48" fmla="*/ 787311 h 1346393"/>
                <a:gd name="connsiteX49" fmla="*/ 917627 w 1479160"/>
                <a:gd name="connsiteY49" fmla="*/ 859961 h 1346393"/>
                <a:gd name="connsiteX50" fmla="*/ 891294 w 1479160"/>
                <a:gd name="connsiteY50" fmla="*/ 1066333 h 1346393"/>
                <a:gd name="connsiteX51" fmla="*/ 876951 w 1479160"/>
                <a:gd name="connsiteY51" fmla="*/ 1092666 h 1346393"/>
                <a:gd name="connsiteX52" fmla="*/ 876949 w 1479160"/>
                <a:gd name="connsiteY52" fmla="*/ 1092687 h 1346393"/>
                <a:gd name="connsiteX53" fmla="*/ 1331312 w 1479160"/>
                <a:gd name="connsiteY53" fmla="*/ 918997 h 1346393"/>
                <a:gd name="connsiteX54" fmla="*/ 1293767 w 1479160"/>
                <a:gd name="connsiteY54" fmla="*/ 922451 h 1346393"/>
                <a:gd name="connsiteX55" fmla="*/ 1290313 w 1479160"/>
                <a:gd name="connsiteY55" fmla="*/ 884906 h 1346393"/>
                <a:gd name="connsiteX56" fmla="*/ 1327308 w 1479160"/>
                <a:gd name="connsiteY56" fmla="*/ 776515 h 1346393"/>
                <a:gd name="connsiteX57" fmla="*/ 1286394 w 1479160"/>
                <a:gd name="connsiteY57" fmla="*/ 671961 h 1346393"/>
                <a:gd name="connsiteX58" fmla="*/ 1295408 w 1479160"/>
                <a:gd name="connsiteY58" fmla="*/ 635360 h 1346393"/>
                <a:gd name="connsiteX59" fmla="*/ 1332008 w 1479160"/>
                <a:gd name="connsiteY59" fmla="*/ 644372 h 1346393"/>
                <a:gd name="connsiteX60" fmla="*/ 1368059 w 1479160"/>
                <a:gd name="connsiteY60" fmla="*/ 854651 h 1346393"/>
                <a:gd name="connsiteX61" fmla="*/ 1331302 w 1479160"/>
                <a:gd name="connsiteY61" fmla="*/ 918994 h 1346393"/>
                <a:gd name="connsiteX62" fmla="*/ 1331312 w 1479160"/>
                <a:gd name="connsiteY62" fmla="*/ 918997 h 1346393"/>
                <a:gd name="connsiteX0" fmla="*/ 0 w 1252950"/>
                <a:gd name="connsiteY0" fmla="*/ 0 h 1346393"/>
                <a:gd name="connsiteX1" fmla="*/ 420974 w 1252950"/>
                <a:gd name="connsiteY1" fmla="*/ 549596 h 1346393"/>
                <a:gd name="connsiteX2" fmla="*/ 333977 w 1252950"/>
                <a:gd name="connsiteY2" fmla="*/ 462600 h 1346393"/>
                <a:gd name="connsiteX3" fmla="*/ 410550 w 1252950"/>
                <a:gd name="connsiteY3" fmla="*/ 462600 h 1346393"/>
                <a:gd name="connsiteX4" fmla="*/ 497546 w 1252950"/>
                <a:gd name="connsiteY4" fmla="*/ 375603 h 1346393"/>
                <a:gd name="connsiteX5" fmla="*/ 410550 w 1252950"/>
                <a:gd name="connsiteY5" fmla="*/ 288607 h 1346393"/>
                <a:gd name="connsiteX6" fmla="*/ 968913 w 1252950"/>
                <a:gd name="connsiteY6" fmla="*/ 288607 h 1346393"/>
                <a:gd name="connsiteX7" fmla="*/ 971889 w 1252950"/>
                <a:gd name="connsiteY7" fmla="*/ 290174 h 1346393"/>
                <a:gd name="connsiteX8" fmla="*/ 972282 w 1252950"/>
                <a:gd name="connsiteY8" fmla="*/ 293463 h 1346393"/>
                <a:gd name="connsiteX9" fmla="*/ 751972 w 1252950"/>
                <a:gd name="connsiteY9" fmla="*/ 653996 h 1346393"/>
                <a:gd name="connsiteX10" fmla="*/ 752057 w 1252950"/>
                <a:gd name="connsiteY10" fmla="*/ 657366 h 1346393"/>
                <a:gd name="connsiteX11" fmla="*/ 984904 w 1252950"/>
                <a:gd name="connsiteY11" fmla="*/ 1060938 h 1346393"/>
                <a:gd name="connsiteX12" fmla="*/ 988035 w 1252950"/>
                <a:gd name="connsiteY12" fmla="*/ 1062743 h 1346393"/>
                <a:gd name="connsiteX13" fmla="*/ 1252950 w 1252950"/>
                <a:gd name="connsiteY13" fmla="*/ 784756 h 1346393"/>
                <a:gd name="connsiteX14" fmla="*/ 997367 w 1252950"/>
                <a:gd name="connsiteY14" fmla="*/ 293567 h 1346393"/>
                <a:gd name="connsiteX15" fmla="*/ 997763 w 1252950"/>
                <a:gd name="connsiteY15" fmla="*/ 290277 h 1346393"/>
                <a:gd name="connsiteX16" fmla="*/ 1000668 w 1252950"/>
                <a:gd name="connsiteY16" fmla="*/ 288713 h 1346393"/>
                <a:gd name="connsiteX17" fmla="*/ 1085548 w 1252950"/>
                <a:gd name="connsiteY17" fmla="*/ 201717 h 1346393"/>
                <a:gd name="connsiteX18" fmla="*/ 998551 w 1252950"/>
                <a:gd name="connsiteY18" fmla="*/ 114721 h 1346393"/>
                <a:gd name="connsiteX19" fmla="*/ 557118 w 1252950"/>
                <a:gd name="connsiteY19" fmla="*/ 113858 h 1346393"/>
                <a:gd name="connsiteX20" fmla="*/ 194302 w 1252950"/>
                <a:gd name="connsiteY20" fmla="*/ 113622 h 1346393"/>
                <a:gd name="connsiteX21" fmla="*/ 0 w 1252950"/>
                <a:gd name="connsiteY21" fmla="*/ 0 h 1346393"/>
                <a:gd name="connsiteX22" fmla="*/ 1032459 w 1252950"/>
                <a:gd name="connsiteY22" fmla="*/ 1251163 h 1346393"/>
                <a:gd name="connsiteX23" fmla="*/ 956426 w 1252950"/>
                <a:gd name="connsiteY23" fmla="*/ 1346393 h 1346393"/>
                <a:gd name="connsiteX24" fmla="*/ 286842 w 1252950"/>
                <a:gd name="connsiteY24" fmla="*/ 1346393 h 1346393"/>
                <a:gd name="connsiteX25" fmla="*/ 219437 w 1252950"/>
                <a:gd name="connsiteY25" fmla="*/ 1229684 h 1346393"/>
                <a:gd name="connsiteX26" fmla="*/ 564358 w 1252950"/>
                <a:gd name="connsiteY26" fmla="*/ 632211 h 1346393"/>
                <a:gd name="connsiteX27" fmla="*/ 566629 w 1252950"/>
                <a:gd name="connsiteY27" fmla="*/ 633539 h 1346393"/>
                <a:gd name="connsiteX28" fmla="*/ 660759 w 1252950"/>
                <a:gd name="connsiteY28" fmla="*/ 620999 h 1346393"/>
                <a:gd name="connsiteX29" fmla="*/ 678548 w 1252950"/>
                <a:gd name="connsiteY29" fmla="*/ 631266 h 1346393"/>
                <a:gd name="connsiteX30" fmla="*/ 678391 w 1252950"/>
                <a:gd name="connsiteY30" fmla="*/ 631505 h 1346393"/>
                <a:gd name="connsiteX31" fmla="*/ 678859 w 1252950"/>
                <a:gd name="connsiteY31" fmla="*/ 635737 h 1346393"/>
                <a:gd name="connsiteX32" fmla="*/ 689676 w 1252950"/>
                <a:gd name="connsiteY32" fmla="*/ 650704 h 1346393"/>
                <a:gd name="connsiteX33" fmla="*/ 689758 w 1252950"/>
                <a:gd name="connsiteY33" fmla="*/ 650786 h 1346393"/>
                <a:gd name="connsiteX34" fmla="*/ 1023953 w 1252950"/>
                <a:gd name="connsiteY34" fmla="*/ 1229620 h 1346393"/>
                <a:gd name="connsiteX35" fmla="*/ 1034305 w 1252950"/>
                <a:gd name="connsiteY35" fmla="*/ 1247335 h 1346393"/>
                <a:gd name="connsiteX36" fmla="*/ 1032427 w 1252950"/>
                <a:gd name="connsiteY36" fmla="*/ 1251171 h 1346393"/>
                <a:gd name="connsiteX37" fmla="*/ 1032459 w 1252950"/>
                <a:gd name="connsiteY37" fmla="*/ 1251163 h 1346393"/>
                <a:gd name="connsiteX38" fmla="*/ 621586 w 1252950"/>
                <a:gd name="connsiteY38" fmla="*/ 1182349 h 1346393"/>
                <a:gd name="connsiteX39" fmla="*/ 586706 w 1252950"/>
                <a:gd name="connsiteY39" fmla="*/ 1266605 h 1346393"/>
                <a:gd name="connsiteX40" fmla="*/ 670962 w 1252950"/>
                <a:gd name="connsiteY40" fmla="*/ 1231726 h 1346393"/>
                <a:gd name="connsiteX41" fmla="*/ 621583 w 1252950"/>
                <a:gd name="connsiteY41" fmla="*/ 1182346 h 1346393"/>
                <a:gd name="connsiteX42" fmla="*/ 621586 w 1252950"/>
                <a:gd name="connsiteY42" fmla="*/ 1182349 h 1346393"/>
                <a:gd name="connsiteX43" fmla="*/ 650739 w 1252950"/>
                <a:gd name="connsiteY43" fmla="*/ 1092687 h 1346393"/>
                <a:gd name="connsiteX44" fmla="*/ 578242 w 1252950"/>
                <a:gd name="connsiteY44" fmla="*/ 1066426 h 1346393"/>
                <a:gd name="connsiteX45" fmla="*/ 551909 w 1252950"/>
                <a:gd name="connsiteY45" fmla="*/ 860054 h 1346393"/>
                <a:gd name="connsiteX46" fmla="*/ 591331 w 1252950"/>
                <a:gd name="connsiteY46" fmla="*/ 792878 h 1346393"/>
                <a:gd name="connsiteX47" fmla="*/ 624323 w 1252950"/>
                <a:gd name="connsiteY47" fmla="*/ 787311 h 1346393"/>
                <a:gd name="connsiteX48" fmla="*/ 691417 w 1252950"/>
                <a:gd name="connsiteY48" fmla="*/ 859961 h 1346393"/>
                <a:gd name="connsiteX49" fmla="*/ 665084 w 1252950"/>
                <a:gd name="connsiteY49" fmla="*/ 1066333 h 1346393"/>
                <a:gd name="connsiteX50" fmla="*/ 650741 w 1252950"/>
                <a:gd name="connsiteY50" fmla="*/ 1092666 h 1346393"/>
                <a:gd name="connsiteX51" fmla="*/ 650739 w 1252950"/>
                <a:gd name="connsiteY51" fmla="*/ 1092687 h 1346393"/>
                <a:gd name="connsiteX52" fmla="*/ 1105102 w 1252950"/>
                <a:gd name="connsiteY52" fmla="*/ 918997 h 1346393"/>
                <a:gd name="connsiteX53" fmla="*/ 1067557 w 1252950"/>
                <a:gd name="connsiteY53" fmla="*/ 922451 h 1346393"/>
                <a:gd name="connsiteX54" fmla="*/ 1064103 w 1252950"/>
                <a:gd name="connsiteY54" fmla="*/ 884906 h 1346393"/>
                <a:gd name="connsiteX55" fmla="*/ 1101098 w 1252950"/>
                <a:gd name="connsiteY55" fmla="*/ 776515 h 1346393"/>
                <a:gd name="connsiteX56" fmla="*/ 1060184 w 1252950"/>
                <a:gd name="connsiteY56" fmla="*/ 671961 h 1346393"/>
                <a:gd name="connsiteX57" fmla="*/ 1069198 w 1252950"/>
                <a:gd name="connsiteY57" fmla="*/ 635360 h 1346393"/>
                <a:gd name="connsiteX58" fmla="*/ 1105798 w 1252950"/>
                <a:gd name="connsiteY58" fmla="*/ 644372 h 1346393"/>
                <a:gd name="connsiteX59" fmla="*/ 1141849 w 1252950"/>
                <a:gd name="connsiteY59" fmla="*/ 854651 h 1346393"/>
                <a:gd name="connsiteX60" fmla="*/ 1105092 w 1252950"/>
                <a:gd name="connsiteY60" fmla="*/ 918994 h 1346393"/>
                <a:gd name="connsiteX61" fmla="*/ 1105102 w 1252950"/>
                <a:gd name="connsiteY61" fmla="*/ 918997 h 1346393"/>
                <a:gd name="connsiteX0" fmla="*/ 1598 w 1060246"/>
                <a:gd name="connsiteY0" fmla="*/ 0 h 1232771"/>
                <a:gd name="connsiteX1" fmla="*/ 228270 w 1060246"/>
                <a:gd name="connsiteY1" fmla="*/ 435974 h 1232771"/>
                <a:gd name="connsiteX2" fmla="*/ 141273 w 1060246"/>
                <a:gd name="connsiteY2" fmla="*/ 348978 h 1232771"/>
                <a:gd name="connsiteX3" fmla="*/ 217846 w 1060246"/>
                <a:gd name="connsiteY3" fmla="*/ 348978 h 1232771"/>
                <a:gd name="connsiteX4" fmla="*/ 304842 w 1060246"/>
                <a:gd name="connsiteY4" fmla="*/ 261981 h 1232771"/>
                <a:gd name="connsiteX5" fmla="*/ 217846 w 1060246"/>
                <a:gd name="connsiteY5" fmla="*/ 174985 h 1232771"/>
                <a:gd name="connsiteX6" fmla="*/ 776209 w 1060246"/>
                <a:gd name="connsiteY6" fmla="*/ 174985 h 1232771"/>
                <a:gd name="connsiteX7" fmla="*/ 779185 w 1060246"/>
                <a:gd name="connsiteY7" fmla="*/ 176552 h 1232771"/>
                <a:gd name="connsiteX8" fmla="*/ 779578 w 1060246"/>
                <a:gd name="connsiteY8" fmla="*/ 179841 h 1232771"/>
                <a:gd name="connsiteX9" fmla="*/ 559268 w 1060246"/>
                <a:gd name="connsiteY9" fmla="*/ 540374 h 1232771"/>
                <a:gd name="connsiteX10" fmla="*/ 559353 w 1060246"/>
                <a:gd name="connsiteY10" fmla="*/ 543744 h 1232771"/>
                <a:gd name="connsiteX11" fmla="*/ 792200 w 1060246"/>
                <a:gd name="connsiteY11" fmla="*/ 947316 h 1232771"/>
                <a:gd name="connsiteX12" fmla="*/ 795331 w 1060246"/>
                <a:gd name="connsiteY12" fmla="*/ 949121 h 1232771"/>
                <a:gd name="connsiteX13" fmla="*/ 1060246 w 1060246"/>
                <a:gd name="connsiteY13" fmla="*/ 671134 h 1232771"/>
                <a:gd name="connsiteX14" fmla="*/ 804663 w 1060246"/>
                <a:gd name="connsiteY14" fmla="*/ 179945 h 1232771"/>
                <a:gd name="connsiteX15" fmla="*/ 805059 w 1060246"/>
                <a:gd name="connsiteY15" fmla="*/ 176655 h 1232771"/>
                <a:gd name="connsiteX16" fmla="*/ 807964 w 1060246"/>
                <a:gd name="connsiteY16" fmla="*/ 175091 h 1232771"/>
                <a:gd name="connsiteX17" fmla="*/ 892844 w 1060246"/>
                <a:gd name="connsiteY17" fmla="*/ 88095 h 1232771"/>
                <a:gd name="connsiteX18" fmla="*/ 805847 w 1060246"/>
                <a:gd name="connsiteY18" fmla="*/ 1099 h 1232771"/>
                <a:gd name="connsiteX19" fmla="*/ 364414 w 1060246"/>
                <a:gd name="connsiteY19" fmla="*/ 236 h 1232771"/>
                <a:gd name="connsiteX20" fmla="*/ 1598 w 1060246"/>
                <a:gd name="connsiteY20" fmla="*/ 0 h 1232771"/>
                <a:gd name="connsiteX21" fmla="*/ 839755 w 1060246"/>
                <a:gd name="connsiteY21" fmla="*/ 1137541 h 1232771"/>
                <a:gd name="connsiteX22" fmla="*/ 763722 w 1060246"/>
                <a:gd name="connsiteY22" fmla="*/ 1232771 h 1232771"/>
                <a:gd name="connsiteX23" fmla="*/ 94138 w 1060246"/>
                <a:gd name="connsiteY23" fmla="*/ 1232771 h 1232771"/>
                <a:gd name="connsiteX24" fmla="*/ 26733 w 1060246"/>
                <a:gd name="connsiteY24" fmla="*/ 1116062 h 1232771"/>
                <a:gd name="connsiteX25" fmla="*/ 371654 w 1060246"/>
                <a:gd name="connsiteY25" fmla="*/ 518589 h 1232771"/>
                <a:gd name="connsiteX26" fmla="*/ 373925 w 1060246"/>
                <a:gd name="connsiteY26" fmla="*/ 519917 h 1232771"/>
                <a:gd name="connsiteX27" fmla="*/ 468055 w 1060246"/>
                <a:gd name="connsiteY27" fmla="*/ 507377 h 1232771"/>
                <a:gd name="connsiteX28" fmla="*/ 485844 w 1060246"/>
                <a:gd name="connsiteY28" fmla="*/ 517644 h 1232771"/>
                <a:gd name="connsiteX29" fmla="*/ 485687 w 1060246"/>
                <a:gd name="connsiteY29" fmla="*/ 517883 h 1232771"/>
                <a:gd name="connsiteX30" fmla="*/ 486155 w 1060246"/>
                <a:gd name="connsiteY30" fmla="*/ 522115 h 1232771"/>
                <a:gd name="connsiteX31" fmla="*/ 496972 w 1060246"/>
                <a:gd name="connsiteY31" fmla="*/ 537082 h 1232771"/>
                <a:gd name="connsiteX32" fmla="*/ 497054 w 1060246"/>
                <a:gd name="connsiteY32" fmla="*/ 537164 h 1232771"/>
                <a:gd name="connsiteX33" fmla="*/ 831249 w 1060246"/>
                <a:gd name="connsiteY33" fmla="*/ 1115998 h 1232771"/>
                <a:gd name="connsiteX34" fmla="*/ 841601 w 1060246"/>
                <a:gd name="connsiteY34" fmla="*/ 1133713 h 1232771"/>
                <a:gd name="connsiteX35" fmla="*/ 839723 w 1060246"/>
                <a:gd name="connsiteY35" fmla="*/ 1137549 h 1232771"/>
                <a:gd name="connsiteX36" fmla="*/ 839755 w 1060246"/>
                <a:gd name="connsiteY36" fmla="*/ 1137541 h 1232771"/>
                <a:gd name="connsiteX37" fmla="*/ 428882 w 1060246"/>
                <a:gd name="connsiteY37" fmla="*/ 1068727 h 1232771"/>
                <a:gd name="connsiteX38" fmla="*/ 394002 w 1060246"/>
                <a:gd name="connsiteY38" fmla="*/ 1152983 h 1232771"/>
                <a:gd name="connsiteX39" fmla="*/ 478258 w 1060246"/>
                <a:gd name="connsiteY39" fmla="*/ 1118104 h 1232771"/>
                <a:gd name="connsiteX40" fmla="*/ 428879 w 1060246"/>
                <a:gd name="connsiteY40" fmla="*/ 1068724 h 1232771"/>
                <a:gd name="connsiteX41" fmla="*/ 428882 w 1060246"/>
                <a:gd name="connsiteY41" fmla="*/ 1068727 h 1232771"/>
                <a:gd name="connsiteX42" fmla="*/ 458035 w 1060246"/>
                <a:gd name="connsiteY42" fmla="*/ 979065 h 1232771"/>
                <a:gd name="connsiteX43" fmla="*/ 385538 w 1060246"/>
                <a:gd name="connsiteY43" fmla="*/ 952804 h 1232771"/>
                <a:gd name="connsiteX44" fmla="*/ 359205 w 1060246"/>
                <a:gd name="connsiteY44" fmla="*/ 746432 h 1232771"/>
                <a:gd name="connsiteX45" fmla="*/ 398627 w 1060246"/>
                <a:gd name="connsiteY45" fmla="*/ 679256 h 1232771"/>
                <a:gd name="connsiteX46" fmla="*/ 431619 w 1060246"/>
                <a:gd name="connsiteY46" fmla="*/ 673689 h 1232771"/>
                <a:gd name="connsiteX47" fmla="*/ 498713 w 1060246"/>
                <a:gd name="connsiteY47" fmla="*/ 746339 h 1232771"/>
                <a:gd name="connsiteX48" fmla="*/ 472380 w 1060246"/>
                <a:gd name="connsiteY48" fmla="*/ 952711 h 1232771"/>
                <a:gd name="connsiteX49" fmla="*/ 458037 w 1060246"/>
                <a:gd name="connsiteY49" fmla="*/ 979044 h 1232771"/>
                <a:gd name="connsiteX50" fmla="*/ 458035 w 1060246"/>
                <a:gd name="connsiteY50" fmla="*/ 979065 h 1232771"/>
                <a:gd name="connsiteX51" fmla="*/ 912398 w 1060246"/>
                <a:gd name="connsiteY51" fmla="*/ 805375 h 1232771"/>
                <a:gd name="connsiteX52" fmla="*/ 874853 w 1060246"/>
                <a:gd name="connsiteY52" fmla="*/ 808829 h 1232771"/>
                <a:gd name="connsiteX53" fmla="*/ 871399 w 1060246"/>
                <a:gd name="connsiteY53" fmla="*/ 771284 h 1232771"/>
                <a:gd name="connsiteX54" fmla="*/ 908394 w 1060246"/>
                <a:gd name="connsiteY54" fmla="*/ 662893 h 1232771"/>
                <a:gd name="connsiteX55" fmla="*/ 867480 w 1060246"/>
                <a:gd name="connsiteY55" fmla="*/ 558339 h 1232771"/>
                <a:gd name="connsiteX56" fmla="*/ 876494 w 1060246"/>
                <a:gd name="connsiteY56" fmla="*/ 521738 h 1232771"/>
                <a:gd name="connsiteX57" fmla="*/ 913094 w 1060246"/>
                <a:gd name="connsiteY57" fmla="*/ 530750 h 1232771"/>
                <a:gd name="connsiteX58" fmla="*/ 949145 w 1060246"/>
                <a:gd name="connsiteY58" fmla="*/ 741029 h 1232771"/>
                <a:gd name="connsiteX59" fmla="*/ 912388 w 1060246"/>
                <a:gd name="connsiteY59" fmla="*/ 805372 h 1232771"/>
                <a:gd name="connsiteX60" fmla="*/ 912398 w 1060246"/>
                <a:gd name="connsiteY60" fmla="*/ 805375 h 1232771"/>
                <a:gd name="connsiteX0" fmla="*/ 348240 w 1044072"/>
                <a:gd name="connsiteY0" fmla="*/ 1 h 1232536"/>
                <a:gd name="connsiteX1" fmla="*/ 212096 w 1044072"/>
                <a:gd name="connsiteY1" fmla="*/ 435739 h 1232536"/>
                <a:gd name="connsiteX2" fmla="*/ 125099 w 1044072"/>
                <a:gd name="connsiteY2" fmla="*/ 348743 h 1232536"/>
                <a:gd name="connsiteX3" fmla="*/ 201672 w 1044072"/>
                <a:gd name="connsiteY3" fmla="*/ 348743 h 1232536"/>
                <a:gd name="connsiteX4" fmla="*/ 288668 w 1044072"/>
                <a:gd name="connsiteY4" fmla="*/ 261746 h 1232536"/>
                <a:gd name="connsiteX5" fmla="*/ 201672 w 1044072"/>
                <a:gd name="connsiteY5" fmla="*/ 174750 h 1232536"/>
                <a:gd name="connsiteX6" fmla="*/ 760035 w 1044072"/>
                <a:gd name="connsiteY6" fmla="*/ 174750 h 1232536"/>
                <a:gd name="connsiteX7" fmla="*/ 763011 w 1044072"/>
                <a:gd name="connsiteY7" fmla="*/ 176317 h 1232536"/>
                <a:gd name="connsiteX8" fmla="*/ 763404 w 1044072"/>
                <a:gd name="connsiteY8" fmla="*/ 179606 h 1232536"/>
                <a:gd name="connsiteX9" fmla="*/ 543094 w 1044072"/>
                <a:gd name="connsiteY9" fmla="*/ 540139 h 1232536"/>
                <a:gd name="connsiteX10" fmla="*/ 543179 w 1044072"/>
                <a:gd name="connsiteY10" fmla="*/ 543509 h 1232536"/>
                <a:gd name="connsiteX11" fmla="*/ 776026 w 1044072"/>
                <a:gd name="connsiteY11" fmla="*/ 947081 h 1232536"/>
                <a:gd name="connsiteX12" fmla="*/ 779157 w 1044072"/>
                <a:gd name="connsiteY12" fmla="*/ 948886 h 1232536"/>
                <a:gd name="connsiteX13" fmla="*/ 1044072 w 1044072"/>
                <a:gd name="connsiteY13" fmla="*/ 670899 h 1232536"/>
                <a:gd name="connsiteX14" fmla="*/ 788489 w 1044072"/>
                <a:gd name="connsiteY14" fmla="*/ 179710 h 1232536"/>
                <a:gd name="connsiteX15" fmla="*/ 788885 w 1044072"/>
                <a:gd name="connsiteY15" fmla="*/ 176420 h 1232536"/>
                <a:gd name="connsiteX16" fmla="*/ 791790 w 1044072"/>
                <a:gd name="connsiteY16" fmla="*/ 174856 h 1232536"/>
                <a:gd name="connsiteX17" fmla="*/ 876670 w 1044072"/>
                <a:gd name="connsiteY17" fmla="*/ 87860 h 1232536"/>
                <a:gd name="connsiteX18" fmla="*/ 789673 w 1044072"/>
                <a:gd name="connsiteY18" fmla="*/ 864 h 1232536"/>
                <a:gd name="connsiteX19" fmla="*/ 348240 w 1044072"/>
                <a:gd name="connsiteY19" fmla="*/ 1 h 1232536"/>
                <a:gd name="connsiteX20" fmla="*/ 823581 w 1044072"/>
                <a:gd name="connsiteY20" fmla="*/ 1137306 h 1232536"/>
                <a:gd name="connsiteX21" fmla="*/ 747548 w 1044072"/>
                <a:gd name="connsiteY21" fmla="*/ 1232536 h 1232536"/>
                <a:gd name="connsiteX22" fmla="*/ 77964 w 1044072"/>
                <a:gd name="connsiteY22" fmla="*/ 1232536 h 1232536"/>
                <a:gd name="connsiteX23" fmla="*/ 10559 w 1044072"/>
                <a:gd name="connsiteY23" fmla="*/ 1115827 h 1232536"/>
                <a:gd name="connsiteX24" fmla="*/ 355480 w 1044072"/>
                <a:gd name="connsiteY24" fmla="*/ 518354 h 1232536"/>
                <a:gd name="connsiteX25" fmla="*/ 357751 w 1044072"/>
                <a:gd name="connsiteY25" fmla="*/ 519682 h 1232536"/>
                <a:gd name="connsiteX26" fmla="*/ 451881 w 1044072"/>
                <a:gd name="connsiteY26" fmla="*/ 507142 h 1232536"/>
                <a:gd name="connsiteX27" fmla="*/ 469670 w 1044072"/>
                <a:gd name="connsiteY27" fmla="*/ 517409 h 1232536"/>
                <a:gd name="connsiteX28" fmla="*/ 469513 w 1044072"/>
                <a:gd name="connsiteY28" fmla="*/ 517648 h 1232536"/>
                <a:gd name="connsiteX29" fmla="*/ 469981 w 1044072"/>
                <a:gd name="connsiteY29" fmla="*/ 521880 h 1232536"/>
                <a:gd name="connsiteX30" fmla="*/ 480798 w 1044072"/>
                <a:gd name="connsiteY30" fmla="*/ 536847 h 1232536"/>
                <a:gd name="connsiteX31" fmla="*/ 480880 w 1044072"/>
                <a:gd name="connsiteY31" fmla="*/ 536929 h 1232536"/>
                <a:gd name="connsiteX32" fmla="*/ 815075 w 1044072"/>
                <a:gd name="connsiteY32" fmla="*/ 1115763 h 1232536"/>
                <a:gd name="connsiteX33" fmla="*/ 825427 w 1044072"/>
                <a:gd name="connsiteY33" fmla="*/ 1133478 h 1232536"/>
                <a:gd name="connsiteX34" fmla="*/ 823549 w 1044072"/>
                <a:gd name="connsiteY34" fmla="*/ 1137314 h 1232536"/>
                <a:gd name="connsiteX35" fmla="*/ 823581 w 1044072"/>
                <a:gd name="connsiteY35" fmla="*/ 1137306 h 1232536"/>
                <a:gd name="connsiteX36" fmla="*/ 412708 w 1044072"/>
                <a:gd name="connsiteY36" fmla="*/ 1068492 h 1232536"/>
                <a:gd name="connsiteX37" fmla="*/ 377828 w 1044072"/>
                <a:gd name="connsiteY37" fmla="*/ 1152748 h 1232536"/>
                <a:gd name="connsiteX38" fmla="*/ 462084 w 1044072"/>
                <a:gd name="connsiteY38" fmla="*/ 1117869 h 1232536"/>
                <a:gd name="connsiteX39" fmla="*/ 412705 w 1044072"/>
                <a:gd name="connsiteY39" fmla="*/ 1068489 h 1232536"/>
                <a:gd name="connsiteX40" fmla="*/ 412708 w 1044072"/>
                <a:gd name="connsiteY40" fmla="*/ 1068492 h 1232536"/>
                <a:gd name="connsiteX41" fmla="*/ 441861 w 1044072"/>
                <a:gd name="connsiteY41" fmla="*/ 978830 h 1232536"/>
                <a:gd name="connsiteX42" fmla="*/ 369364 w 1044072"/>
                <a:gd name="connsiteY42" fmla="*/ 952569 h 1232536"/>
                <a:gd name="connsiteX43" fmla="*/ 343031 w 1044072"/>
                <a:gd name="connsiteY43" fmla="*/ 746197 h 1232536"/>
                <a:gd name="connsiteX44" fmla="*/ 382453 w 1044072"/>
                <a:gd name="connsiteY44" fmla="*/ 679021 h 1232536"/>
                <a:gd name="connsiteX45" fmla="*/ 415445 w 1044072"/>
                <a:gd name="connsiteY45" fmla="*/ 673454 h 1232536"/>
                <a:gd name="connsiteX46" fmla="*/ 482539 w 1044072"/>
                <a:gd name="connsiteY46" fmla="*/ 746104 h 1232536"/>
                <a:gd name="connsiteX47" fmla="*/ 456206 w 1044072"/>
                <a:gd name="connsiteY47" fmla="*/ 952476 h 1232536"/>
                <a:gd name="connsiteX48" fmla="*/ 441863 w 1044072"/>
                <a:gd name="connsiteY48" fmla="*/ 978809 h 1232536"/>
                <a:gd name="connsiteX49" fmla="*/ 441861 w 1044072"/>
                <a:gd name="connsiteY49" fmla="*/ 978830 h 1232536"/>
                <a:gd name="connsiteX50" fmla="*/ 896224 w 1044072"/>
                <a:gd name="connsiteY50" fmla="*/ 805140 h 1232536"/>
                <a:gd name="connsiteX51" fmla="*/ 858679 w 1044072"/>
                <a:gd name="connsiteY51" fmla="*/ 808594 h 1232536"/>
                <a:gd name="connsiteX52" fmla="*/ 855225 w 1044072"/>
                <a:gd name="connsiteY52" fmla="*/ 771049 h 1232536"/>
                <a:gd name="connsiteX53" fmla="*/ 892220 w 1044072"/>
                <a:gd name="connsiteY53" fmla="*/ 662658 h 1232536"/>
                <a:gd name="connsiteX54" fmla="*/ 851306 w 1044072"/>
                <a:gd name="connsiteY54" fmla="*/ 558104 h 1232536"/>
                <a:gd name="connsiteX55" fmla="*/ 860320 w 1044072"/>
                <a:gd name="connsiteY55" fmla="*/ 521503 h 1232536"/>
                <a:gd name="connsiteX56" fmla="*/ 896920 w 1044072"/>
                <a:gd name="connsiteY56" fmla="*/ 530515 h 1232536"/>
                <a:gd name="connsiteX57" fmla="*/ 932971 w 1044072"/>
                <a:gd name="connsiteY57" fmla="*/ 740794 h 1232536"/>
                <a:gd name="connsiteX58" fmla="*/ 896214 w 1044072"/>
                <a:gd name="connsiteY58" fmla="*/ 805137 h 1232536"/>
                <a:gd name="connsiteX59" fmla="*/ 896224 w 1044072"/>
                <a:gd name="connsiteY59" fmla="*/ 805140 h 1232536"/>
                <a:gd name="connsiteX0" fmla="*/ 348240 w 1044072"/>
                <a:gd name="connsiteY0" fmla="*/ 1 h 1232536"/>
                <a:gd name="connsiteX1" fmla="*/ 125099 w 1044072"/>
                <a:gd name="connsiteY1" fmla="*/ 348743 h 1232536"/>
                <a:gd name="connsiteX2" fmla="*/ 201672 w 1044072"/>
                <a:gd name="connsiteY2" fmla="*/ 348743 h 1232536"/>
                <a:gd name="connsiteX3" fmla="*/ 288668 w 1044072"/>
                <a:gd name="connsiteY3" fmla="*/ 261746 h 1232536"/>
                <a:gd name="connsiteX4" fmla="*/ 201672 w 1044072"/>
                <a:gd name="connsiteY4" fmla="*/ 174750 h 1232536"/>
                <a:gd name="connsiteX5" fmla="*/ 760035 w 1044072"/>
                <a:gd name="connsiteY5" fmla="*/ 174750 h 1232536"/>
                <a:gd name="connsiteX6" fmla="*/ 763011 w 1044072"/>
                <a:gd name="connsiteY6" fmla="*/ 176317 h 1232536"/>
                <a:gd name="connsiteX7" fmla="*/ 763404 w 1044072"/>
                <a:gd name="connsiteY7" fmla="*/ 179606 h 1232536"/>
                <a:gd name="connsiteX8" fmla="*/ 543094 w 1044072"/>
                <a:gd name="connsiteY8" fmla="*/ 540139 h 1232536"/>
                <a:gd name="connsiteX9" fmla="*/ 543179 w 1044072"/>
                <a:gd name="connsiteY9" fmla="*/ 543509 h 1232536"/>
                <a:gd name="connsiteX10" fmla="*/ 776026 w 1044072"/>
                <a:gd name="connsiteY10" fmla="*/ 947081 h 1232536"/>
                <a:gd name="connsiteX11" fmla="*/ 779157 w 1044072"/>
                <a:gd name="connsiteY11" fmla="*/ 948886 h 1232536"/>
                <a:gd name="connsiteX12" fmla="*/ 1044072 w 1044072"/>
                <a:gd name="connsiteY12" fmla="*/ 670899 h 1232536"/>
                <a:gd name="connsiteX13" fmla="*/ 788489 w 1044072"/>
                <a:gd name="connsiteY13" fmla="*/ 179710 h 1232536"/>
                <a:gd name="connsiteX14" fmla="*/ 788885 w 1044072"/>
                <a:gd name="connsiteY14" fmla="*/ 176420 h 1232536"/>
                <a:gd name="connsiteX15" fmla="*/ 791790 w 1044072"/>
                <a:gd name="connsiteY15" fmla="*/ 174856 h 1232536"/>
                <a:gd name="connsiteX16" fmla="*/ 876670 w 1044072"/>
                <a:gd name="connsiteY16" fmla="*/ 87860 h 1232536"/>
                <a:gd name="connsiteX17" fmla="*/ 789673 w 1044072"/>
                <a:gd name="connsiteY17" fmla="*/ 864 h 1232536"/>
                <a:gd name="connsiteX18" fmla="*/ 348240 w 1044072"/>
                <a:gd name="connsiteY18" fmla="*/ 1 h 1232536"/>
                <a:gd name="connsiteX19" fmla="*/ 823581 w 1044072"/>
                <a:gd name="connsiteY19" fmla="*/ 1137306 h 1232536"/>
                <a:gd name="connsiteX20" fmla="*/ 747548 w 1044072"/>
                <a:gd name="connsiteY20" fmla="*/ 1232536 h 1232536"/>
                <a:gd name="connsiteX21" fmla="*/ 77964 w 1044072"/>
                <a:gd name="connsiteY21" fmla="*/ 1232536 h 1232536"/>
                <a:gd name="connsiteX22" fmla="*/ 10559 w 1044072"/>
                <a:gd name="connsiteY22" fmla="*/ 1115827 h 1232536"/>
                <a:gd name="connsiteX23" fmla="*/ 355480 w 1044072"/>
                <a:gd name="connsiteY23" fmla="*/ 518354 h 1232536"/>
                <a:gd name="connsiteX24" fmla="*/ 357751 w 1044072"/>
                <a:gd name="connsiteY24" fmla="*/ 519682 h 1232536"/>
                <a:gd name="connsiteX25" fmla="*/ 451881 w 1044072"/>
                <a:gd name="connsiteY25" fmla="*/ 507142 h 1232536"/>
                <a:gd name="connsiteX26" fmla="*/ 469670 w 1044072"/>
                <a:gd name="connsiteY26" fmla="*/ 517409 h 1232536"/>
                <a:gd name="connsiteX27" fmla="*/ 469513 w 1044072"/>
                <a:gd name="connsiteY27" fmla="*/ 517648 h 1232536"/>
                <a:gd name="connsiteX28" fmla="*/ 469981 w 1044072"/>
                <a:gd name="connsiteY28" fmla="*/ 521880 h 1232536"/>
                <a:gd name="connsiteX29" fmla="*/ 480798 w 1044072"/>
                <a:gd name="connsiteY29" fmla="*/ 536847 h 1232536"/>
                <a:gd name="connsiteX30" fmla="*/ 480880 w 1044072"/>
                <a:gd name="connsiteY30" fmla="*/ 536929 h 1232536"/>
                <a:gd name="connsiteX31" fmla="*/ 815075 w 1044072"/>
                <a:gd name="connsiteY31" fmla="*/ 1115763 h 1232536"/>
                <a:gd name="connsiteX32" fmla="*/ 825427 w 1044072"/>
                <a:gd name="connsiteY32" fmla="*/ 1133478 h 1232536"/>
                <a:gd name="connsiteX33" fmla="*/ 823549 w 1044072"/>
                <a:gd name="connsiteY33" fmla="*/ 1137314 h 1232536"/>
                <a:gd name="connsiteX34" fmla="*/ 823581 w 1044072"/>
                <a:gd name="connsiteY34" fmla="*/ 1137306 h 1232536"/>
                <a:gd name="connsiteX35" fmla="*/ 412708 w 1044072"/>
                <a:gd name="connsiteY35" fmla="*/ 1068492 h 1232536"/>
                <a:gd name="connsiteX36" fmla="*/ 377828 w 1044072"/>
                <a:gd name="connsiteY36" fmla="*/ 1152748 h 1232536"/>
                <a:gd name="connsiteX37" fmla="*/ 462084 w 1044072"/>
                <a:gd name="connsiteY37" fmla="*/ 1117869 h 1232536"/>
                <a:gd name="connsiteX38" fmla="*/ 412705 w 1044072"/>
                <a:gd name="connsiteY38" fmla="*/ 1068489 h 1232536"/>
                <a:gd name="connsiteX39" fmla="*/ 412708 w 1044072"/>
                <a:gd name="connsiteY39" fmla="*/ 1068492 h 1232536"/>
                <a:gd name="connsiteX40" fmla="*/ 441861 w 1044072"/>
                <a:gd name="connsiteY40" fmla="*/ 978830 h 1232536"/>
                <a:gd name="connsiteX41" fmla="*/ 369364 w 1044072"/>
                <a:gd name="connsiteY41" fmla="*/ 952569 h 1232536"/>
                <a:gd name="connsiteX42" fmla="*/ 343031 w 1044072"/>
                <a:gd name="connsiteY42" fmla="*/ 746197 h 1232536"/>
                <a:gd name="connsiteX43" fmla="*/ 382453 w 1044072"/>
                <a:gd name="connsiteY43" fmla="*/ 679021 h 1232536"/>
                <a:gd name="connsiteX44" fmla="*/ 415445 w 1044072"/>
                <a:gd name="connsiteY44" fmla="*/ 673454 h 1232536"/>
                <a:gd name="connsiteX45" fmla="*/ 482539 w 1044072"/>
                <a:gd name="connsiteY45" fmla="*/ 746104 h 1232536"/>
                <a:gd name="connsiteX46" fmla="*/ 456206 w 1044072"/>
                <a:gd name="connsiteY46" fmla="*/ 952476 h 1232536"/>
                <a:gd name="connsiteX47" fmla="*/ 441863 w 1044072"/>
                <a:gd name="connsiteY47" fmla="*/ 978809 h 1232536"/>
                <a:gd name="connsiteX48" fmla="*/ 441861 w 1044072"/>
                <a:gd name="connsiteY48" fmla="*/ 978830 h 1232536"/>
                <a:gd name="connsiteX49" fmla="*/ 896224 w 1044072"/>
                <a:gd name="connsiteY49" fmla="*/ 805140 h 1232536"/>
                <a:gd name="connsiteX50" fmla="*/ 858679 w 1044072"/>
                <a:gd name="connsiteY50" fmla="*/ 808594 h 1232536"/>
                <a:gd name="connsiteX51" fmla="*/ 855225 w 1044072"/>
                <a:gd name="connsiteY51" fmla="*/ 771049 h 1232536"/>
                <a:gd name="connsiteX52" fmla="*/ 892220 w 1044072"/>
                <a:gd name="connsiteY52" fmla="*/ 662658 h 1232536"/>
                <a:gd name="connsiteX53" fmla="*/ 851306 w 1044072"/>
                <a:gd name="connsiteY53" fmla="*/ 558104 h 1232536"/>
                <a:gd name="connsiteX54" fmla="*/ 860320 w 1044072"/>
                <a:gd name="connsiteY54" fmla="*/ 521503 h 1232536"/>
                <a:gd name="connsiteX55" fmla="*/ 896920 w 1044072"/>
                <a:gd name="connsiteY55" fmla="*/ 530515 h 1232536"/>
                <a:gd name="connsiteX56" fmla="*/ 932971 w 1044072"/>
                <a:gd name="connsiteY56" fmla="*/ 740794 h 1232536"/>
                <a:gd name="connsiteX57" fmla="*/ 896214 w 1044072"/>
                <a:gd name="connsiteY57" fmla="*/ 805137 h 1232536"/>
                <a:gd name="connsiteX58" fmla="*/ 896224 w 1044072"/>
                <a:gd name="connsiteY58" fmla="*/ 805140 h 1232536"/>
                <a:gd name="connsiteX0" fmla="*/ 348240 w 1044072"/>
                <a:gd name="connsiteY0" fmla="*/ 1 h 1232536"/>
                <a:gd name="connsiteX1" fmla="*/ 201672 w 1044072"/>
                <a:gd name="connsiteY1" fmla="*/ 348743 h 1232536"/>
                <a:gd name="connsiteX2" fmla="*/ 288668 w 1044072"/>
                <a:gd name="connsiteY2" fmla="*/ 261746 h 1232536"/>
                <a:gd name="connsiteX3" fmla="*/ 201672 w 1044072"/>
                <a:gd name="connsiteY3" fmla="*/ 174750 h 1232536"/>
                <a:gd name="connsiteX4" fmla="*/ 760035 w 1044072"/>
                <a:gd name="connsiteY4" fmla="*/ 174750 h 1232536"/>
                <a:gd name="connsiteX5" fmla="*/ 763011 w 1044072"/>
                <a:gd name="connsiteY5" fmla="*/ 176317 h 1232536"/>
                <a:gd name="connsiteX6" fmla="*/ 763404 w 1044072"/>
                <a:gd name="connsiteY6" fmla="*/ 179606 h 1232536"/>
                <a:gd name="connsiteX7" fmla="*/ 543094 w 1044072"/>
                <a:gd name="connsiteY7" fmla="*/ 540139 h 1232536"/>
                <a:gd name="connsiteX8" fmla="*/ 543179 w 1044072"/>
                <a:gd name="connsiteY8" fmla="*/ 543509 h 1232536"/>
                <a:gd name="connsiteX9" fmla="*/ 776026 w 1044072"/>
                <a:gd name="connsiteY9" fmla="*/ 947081 h 1232536"/>
                <a:gd name="connsiteX10" fmla="*/ 779157 w 1044072"/>
                <a:gd name="connsiteY10" fmla="*/ 948886 h 1232536"/>
                <a:gd name="connsiteX11" fmla="*/ 1044072 w 1044072"/>
                <a:gd name="connsiteY11" fmla="*/ 670899 h 1232536"/>
                <a:gd name="connsiteX12" fmla="*/ 788489 w 1044072"/>
                <a:gd name="connsiteY12" fmla="*/ 179710 h 1232536"/>
                <a:gd name="connsiteX13" fmla="*/ 788885 w 1044072"/>
                <a:gd name="connsiteY13" fmla="*/ 176420 h 1232536"/>
                <a:gd name="connsiteX14" fmla="*/ 791790 w 1044072"/>
                <a:gd name="connsiteY14" fmla="*/ 174856 h 1232536"/>
                <a:gd name="connsiteX15" fmla="*/ 876670 w 1044072"/>
                <a:gd name="connsiteY15" fmla="*/ 87860 h 1232536"/>
                <a:gd name="connsiteX16" fmla="*/ 789673 w 1044072"/>
                <a:gd name="connsiteY16" fmla="*/ 864 h 1232536"/>
                <a:gd name="connsiteX17" fmla="*/ 348240 w 1044072"/>
                <a:gd name="connsiteY17" fmla="*/ 1 h 1232536"/>
                <a:gd name="connsiteX18" fmla="*/ 823581 w 1044072"/>
                <a:gd name="connsiteY18" fmla="*/ 1137306 h 1232536"/>
                <a:gd name="connsiteX19" fmla="*/ 747548 w 1044072"/>
                <a:gd name="connsiteY19" fmla="*/ 1232536 h 1232536"/>
                <a:gd name="connsiteX20" fmla="*/ 77964 w 1044072"/>
                <a:gd name="connsiteY20" fmla="*/ 1232536 h 1232536"/>
                <a:gd name="connsiteX21" fmla="*/ 10559 w 1044072"/>
                <a:gd name="connsiteY21" fmla="*/ 1115827 h 1232536"/>
                <a:gd name="connsiteX22" fmla="*/ 355480 w 1044072"/>
                <a:gd name="connsiteY22" fmla="*/ 518354 h 1232536"/>
                <a:gd name="connsiteX23" fmla="*/ 357751 w 1044072"/>
                <a:gd name="connsiteY23" fmla="*/ 519682 h 1232536"/>
                <a:gd name="connsiteX24" fmla="*/ 451881 w 1044072"/>
                <a:gd name="connsiteY24" fmla="*/ 507142 h 1232536"/>
                <a:gd name="connsiteX25" fmla="*/ 469670 w 1044072"/>
                <a:gd name="connsiteY25" fmla="*/ 517409 h 1232536"/>
                <a:gd name="connsiteX26" fmla="*/ 469513 w 1044072"/>
                <a:gd name="connsiteY26" fmla="*/ 517648 h 1232536"/>
                <a:gd name="connsiteX27" fmla="*/ 469981 w 1044072"/>
                <a:gd name="connsiteY27" fmla="*/ 521880 h 1232536"/>
                <a:gd name="connsiteX28" fmla="*/ 480798 w 1044072"/>
                <a:gd name="connsiteY28" fmla="*/ 536847 h 1232536"/>
                <a:gd name="connsiteX29" fmla="*/ 480880 w 1044072"/>
                <a:gd name="connsiteY29" fmla="*/ 536929 h 1232536"/>
                <a:gd name="connsiteX30" fmla="*/ 815075 w 1044072"/>
                <a:gd name="connsiteY30" fmla="*/ 1115763 h 1232536"/>
                <a:gd name="connsiteX31" fmla="*/ 825427 w 1044072"/>
                <a:gd name="connsiteY31" fmla="*/ 1133478 h 1232536"/>
                <a:gd name="connsiteX32" fmla="*/ 823549 w 1044072"/>
                <a:gd name="connsiteY32" fmla="*/ 1137314 h 1232536"/>
                <a:gd name="connsiteX33" fmla="*/ 823581 w 1044072"/>
                <a:gd name="connsiteY33" fmla="*/ 1137306 h 1232536"/>
                <a:gd name="connsiteX34" fmla="*/ 412708 w 1044072"/>
                <a:gd name="connsiteY34" fmla="*/ 1068492 h 1232536"/>
                <a:gd name="connsiteX35" fmla="*/ 377828 w 1044072"/>
                <a:gd name="connsiteY35" fmla="*/ 1152748 h 1232536"/>
                <a:gd name="connsiteX36" fmla="*/ 462084 w 1044072"/>
                <a:gd name="connsiteY36" fmla="*/ 1117869 h 1232536"/>
                <a:gd name="connsiteX37" fmla="*/ 412705 w 1044072"/>
                <a:gd name="connsiteY37" fmla="*/ 1068489 h 1232536"/>
                <a:gd name="connsiteX38" fmla="*/ 412708 w 1044072"/>
                <a:gd name="connsiteY38" fmla="*/ 1068492 h 1232536"/>
                <a:gd name="connsiteX39" fmla="*/ 441861 w 1044072"/>
                <a:gd name="connsiteY39" fmla="*/ 978830 h 1232536"/>
                <a:gd name="connsiteX40" fmla="*/ 369364 w 1044072"/>
                <a:gd name="connsiteY40" fmla="*/ 952569 h 1232536"/>
                <a:gd name="connsiteX41" fmla="*/ 343031 w 1044072"/>
                <a:gd name="connsiteY41" fmla="*/ 746197 h 1232536"/>
                <a:gd name="connsiteX42" fmla="*/ 382453 w 1044072"/>
                <a:gd name="connsiteY42" fmla="*/ 679021 h 1232536"/>
                <a:gd name="connsiteX43" fmla="*/ 415445 w 1044072"/>
                <a:gd name="connsiteY43" fmla="*/ 673454 h 1232536"/>
                <a:gd name="connsiteX44" fmla="*/ 482539 w 1044072"/>
                <a:gd name="connsiteY44" fmla="*/ 746104 h 1232536"/>
                <a:gd name="connsiteX45" fmla="*/ 456206 w 1044072"/>
                <a:gd name="connsiteY45" fmla="*/ 952476 h 1232536"/>
                <a:gd name="connsiteX46" fmla="*/ 441863 w 1044072"/>
                <a:gd name="connsiteY46" fmla="*/ 978809 h 1232536"/>
                <a:gd name="connsiteX47" fmla="*/ 441861 w 1044072"/>
                <a:gd name="connsiteY47" fmla="*/ 978830 h 1232536"/>
                <a:gd name="connsiteX48" fmla="*/ 896224 w 1044072"/>
                <a:gd name="connsiteY48" fmla="*/ 805140 h 1232536"/>
                <a:gd name="connsiteX49" fmla="*/ 858679 w 1044072"/>
                <a:gd name="connsiteY49" fmla="*/ 808594 h 1232536"/>
                <a:gd name="connsiteX50" fmla="*/ 855225 w 1044072"/>
                <a:gd name="connsiteY50" fmla="*/ 771049 h 1232536"/>
                <a:gd name="connsiteX51" fmla="*/ 892220 w 1044072"/>
                <a:gd name="connsiteY51" fmla="*/ 662658 h 1232536"/>
                <a:gd name="connsiteX52" fmla="*/ 851306 w 1044072"/>
                <a:gd name="connsiteY52" fmla="*/ 558104 h 1232536"/>
                <a:gd name="connsiteX53" fmla="*/ 860320 w 1044072"/>
                <a:gd name="connsiteY53" fmla="*/ 521503 h 1232536"/>
                <a:gd name="connsiteX54" fmla="*/ 896920 w 1044072"/>
                <a:gd name="connsiteY54" fmla="*/ 530515 h 1232536"/>
                <a:gd name="connsiteX55" fmla="*/ 932971 w 1044072"/>
                <a:gd name="connsiteY55" fmla="*/ 740794 h 1232536"/>
                <a:gd name="connsiteX56" fmla="*/ 896214 w 1044072"/>
                <a:gd name="connsiteY56" fmla="*/ 805137 h 1232536"/>
                <a:gd name="connsiteX57" fmla="*/ 896224 w 1044072"/>
                <a:gd name="connsiteY57" fmla="*/ 805140 h 1232536"/>
                <a:gd name="connsiteX0" fmla="*/ 348240 w 1044072"/>
                <a:gd name="connsiteY0" fmla="*/ 1 h 1232536"/>
                <a:gd name="connsiteX1" fmla="*/ 288668 w 1044072"/>
                <a:gd name="connsiteY1" fmla="*/ 261746 h 1232536"/>
                <a:gd name="connsiteX2" fmla="*/ 201672 w 1044072"/>
                <a:gd name="connsiteY2" fmla="*/ 174750 h 1232536"/>
                <a:gd name="connsiteX3" fmla="*/ 760035 w 1044072"/>
                <a:gd name="connsiteY3" fmla="*/ 174750 h 1232536"/>
                <a:gd name="connsiteX4" fmla="*/ 763011 w 1044072"/>
                <a:gd name="connsiteY4" fmla="*/ 176317 h 1232536"/>
                <a:gd name="connsiteX5" fmla="*/ 763404 w 1044072"/>
                <a:gd name="connsiteY5" fmla="*/ 179606 h 1232536"/>
                <a:gd name="connsiteX6" fmla="*/ 543094 w 1044072"/>
                <a:gd name="connsiteY6" fmla="*/ 540139 h 1232536"/>
                <a:gd name="connsiteX7" fmla="*/ 543179 w 1044072"/>
                <a:gd name="connsiteY7" fmla="*/ 543509 h 1232536"/>
                <a:gd name="connsiteX8" fmla="*/ 776026 w 1044072"/>
                <a:gd name="connsiteY8" fmla="*/ 947081 h 1232536"/>
                <a:gd name="connsiteX9" fmla="*/ 779157 w 1044072"/>
                <a:gd name="connsiteY9" fmla="*/ 948886 h 1232536"/>
                <a:gd name="connsiteX10" fmla="*/ 1044072 w 1044072"/>
                <a:gd name="connsiteY10" fmla="*/ 670899 h 1232536"/>
                <a:gd name="connsiteX11" fmla="*/ 788489 w 1044072"/>
                <a:gd name="connsiteY11" fmla="*/ 179710 h 1232536"/>
                <a:gd name="connsiteX12" fmla="*/ 788885 w 1044072"/>
                <a:gd name="connsiteY12" fmla="*/ 176420 h 1232536"/>
                <a:gd name="connsiteX13" fmla="*/ 791790 w 1044072"/>
                <a:gd name="connsiteY13" fmla="*/ 174856 h 1232536"/>
                <a:gd name="connsiteX14" fmla="*/ 876670 w 1044072"/>
                <a:gd name="connsiteY14" fmla="*/ 87860 h 1232536"/>
                <a:gd name="connsiteX15" fmla="*/ 789673 w 1044072"/>
                <a:gd name="connsiteY15" fmla="*/ 864 h 1232536"/>
                <a:gd name="connsiteX16" fmla="*/ 348240 w 1044072"/>
                <a:gd name="connsiteY16" fmla="*/ 1 h 1232536"/>
                <a:gd name="connsiteX17" fmla="*/ 823581 w 1044072"/>
                <a:gd name="connsiteY17" fmla="*/ 1137306 h 1232536"/>
                <a:gd name="connsiteX18" fmla="*/ 747548 w 1044072"/>
                <a:gd name="connsiteY18" fmla="*/ 1232536 h 1232536"/>
                <a:gd name="connsiteX19" fmla="*/ 77964 w 1044072"/>
                <a:gd name="connsiteY19" fmla="*/ 1232536 h 1232536"/>
                <a:gd name="connsiteX20" fmla="*/ 10559 w 1044072"/>
                <a:gd name="connsiteY20" fmla="*/ 1115827 h 1232536"/>
                <a:gd name="connsiteX21" fmla="*/ 355480 w 1044072"/>
                <a:gd name="connsiteY21" fmla="*/ 518354 h 1232536"/>
                <a:gd name="connsiteX22" fmla="*/ 357751 w 1044072"/>
                <a:gd name="connsiteY22" fmla="*/ 519682 h 1232536"/>
                <a:gd name="connsiteX23" fmla="*/ 451881 w 1044072"/>
                <a:gd name="connsiteY23" fmla="*/ 507142 h 1232536"/>
                <a:gd name="connsiteX24" fmla="*/ 469670 w 1044072"/>
                <a:gd name="connsiteY24" fmla="*/ 517409 h 1232536"/>
                <a:gd name="connsiteX25" fmla="*/ 469513 w 1044072"/>
                <a:gd name="connsiteY25" fmla="*/ 517648 h 1232536"/>
                <a:gd name="connsiteX26" fmla="*/ 469981 w 1044072"/>
                <a:gd name="connsiteY26" fmla="*/ 521880 h 1232536"/>
                <a:gd name="connsiteX27" fmla="*/ 480798 w 1044072"/>
                <a:gd name="connsiteY27" fmla="*/ 536847 h 1232536"/>
                <a:gd name="connsiteX28" fmla="*/ 480880 w 1044072"/>
                <a:gd name="connsiteY28" fmla="*/ 536929 h 1232536"/>
                <a:gd name="connsiteX29" fmla="*/ 815075 w 1044072"/>
                <a:gd name="connsiteY29" fmla="*/ 1115763 h 1232536"/>
                <a:gd name="connsiteX30" fmla="*/ 825427 w 1044072"/>
                <a:gd name="connsiteY30" fmla="*/ 1133478 h 1232536"/>
                <a:gd name="connsiteX31" fmla="*/ 823549 w 1044072"/>
                <a:gd name="connsiteY31" fmla="*/ 1137314 h 1232536"/>
                <a:gd name="connsiteX32" fmla="*/ 823581 w 1044072"/>
                <a:gd name="connsiteY32" fmla="*/ 1137306 h 1232536"/>
                <a:gd name="connsiteX33" fmla="*/ 412708 w 1044072"/>
                <a:gd name="connsiteY33" fmla="*/ 1068492 h 1232536"/>
                <a:gd name="connsiteX34" fmla="*/ 377828 w 1044072"/>
                <a:gd name="connsiteY34" fmla="*/ 1152748 h 1232536"/>
                <a:gd name="connsiteX35" fmla="*/ 462084 w 1044072"/>
                <a:gd name="connsiteY35" fmla="*/ 1117869 h 1232536"/>
                <a:gd name="connsiteX36" fmla="*/ 412705 w 1044072"/>
                <a:gd name="connsiteY36" fmla="*/ 1068489 h 1232536"/>
                <a:gd name="connsiteX37" fmla="*/ 412708 w 1044072"/>
                <a:gd name="connsiteY37" fmla="*/ 1068492 h 1232536"/>
                <a:gd name="connsiteX38" fmla="*/ 441861 w 1044072"/>
                <a:gd name="connsiteY38" fmla="*/ 978830 h 1232536"/>
                <a:gd name="connsiteX39" fmla="*/ 369364 w 1044072"/>
                <a:gd name="connsiteY39" fmla="*/ 952569 h 1232536"/>
                <a:gd name="connsiteX40" fmla="*/ 343031 w 1044072"/>
                <a:gd name="connsiteY40" fmla="*/ 746197 h 1232536"/>
                <a:gd name="connsiteX41" fmla="*/ 382453 w 1044072"/>
                <a:gd name="connsiteY41" fmla="*/ 679021 h 1232536"/>
                <a:gd name="connsiteX42" fmla="*/ 415445 w 1044072"/>
                <a:gd name="connsiteY42" fmla="*/ 673454 h 1232536"/>
                <a:gd name="connsiteX43" fmla="*/ 482539 w 1044072"/>
                <a:gd name="connsiteY43" fmla="*/ 746104 h 1232536"/>
                <a:gd name="connsiteX44" fmla="*/ 456206 w 1044072"/>
                <a:gd name="connsiteY44" fmla="*/ 952476 h 1232536"/>
                <a:gd name="connsiteX45" fmla="*/ 441863 w 1044072"/>
                <a:gd name="connsiteY45" fmla="*/ 978809 h 1232536"/>
                <a:gd name="connsiteX46" fmla="*/ 441861 w 1044072"/>
                <a:gd name="connsiteY46" fmla="*/ 978830 h 1232536"/>
                <a:gd name="connsiteX47" fmla="*/ 896224 w 1044072"/>
                <a:gd name="connsiteY47" fmla="*/ 805140 h 1232536"/>
                <a:gd name="connsiteX48" fmla="*/ 858679 w 1044072"/>
                <a:gd name="connsiteY48" fmla="*/ 808594 h 1232536"/>
                <a:gd name="connsiteX49" fmla="*/ 855225 w 1044072"/>
                <a:gd name="connsiteY49" fmla="*/ 771049 h 1232536"/>
                <a:gd name="connsiteX50" fmla="*/ 892220 w 1044072"/>
                <a:gd name="connsiteY50" fmla="*/ 662658 h 1232536"/>
                <a:gd name="connsiteX51" fmla="*/ 851306 w 1044072"/>
                <a:gd name="connsiteY51" fmla="*/ 558104 h 1232536"/>
                <a:gd name="connsiteX52" fmla="*/ 860320 w 1044072"/>
                <a:gd name="connsiteY52" fmla="*/ 521503 h 1232536"/>
                <a:gd name="connsiteX53" fmla="*/ 896920 w 1044072"/>
                <a:gd name="connsiteY53" fmla="*/ 530515 h 1232536"/>
                <a:gd name="connsiteX54" fmla="*/ 932971 w 1044072"/>
                <a:gd name="connsiteY54" fmla="*/ 740794 h 1232536"/>
                <a:gd name="connsiteX55" fmla="*/ 896214 w 1044072"/>
                <a:gd name="connsiteY55" fmla="*/ 805137 h 1232536"/>
                <a:gd name="connsiteX56" fmla="*/ 896224 w 1044072"/>
                <a:gd name="connsiteY56" fmla="*/ 805140 h 1232536"/>
                <a:gd name="connsiteX0" fmla="*/ 348240 w 1044072"/>
                <a:gd name="connsiteY0" fmla="*/ 1 h 1232536"/>
                <a:gd name="connsiteX1" fmla="*/ 201672 w 1044072"/>
                <a:gd name="connsiteY1" fmla="*/ 174750 h 1232536"/>
                <a:gd name="connsiteX2" fmla="*/ 760035 w 1044072"/>
                <a:gd name="connsiteY2" fmla="*/ 174750 h 1232536"/>
                <a:gd name="connsiteX3" fmla="*/ 763011 w 1044072"/>
                <a:gd name="connsiteY3" fmla="*/ 176317 h 1232536"/>
                <a:gd name="connsiteX4" fmla="*/ 763404 w 1044072"/>
                <a:gd name="connsiteY4" fmla="*/ 179606 h 1232536"/>
                <a:gd name="connsiteX5" fmla="*/ 543094 w 1044072"/>
                <a:gd name="connsiteY5" fmla="*/ 540139 h 1232536"/>
                <a:gd name="connsiteX6" fmla="*/ 543179 w 1044072"/>
                <a:gd name="connsiteY6" fmla="*/ 543509 h 1232536"/>
                <a:gd name="connsiteX7" fmla="*/ 776026 w 1044072"/>
                <a:gd name="connsiteY7" fmla="*/ 947081 h 1232536"/>
                <a:gd name="connsiteX8" fmla="*/ 779157 w 1044072"/>
                <a:gd name="connsiteY8" fmla="*/ 948886 h 1232536"/>
                <a:gd name="connsiteX9" fmla="*/ 1044072 w 1044072"/>
                <a:gd name="connsiteY9" fmla="*/ 670899 h 1232536"/>
                <a:gd name="connsiteX10" fmla="*/ 788489 w 1044072"/>
                <a:gd name="connsiteY10" fmla="*/ 179710 h 1232536"/>
                <a:gd name="connsiteX11" fmla="*/ 788885 w 1044072"/>
                <a:gd name="connsiteY11" fmla="*/ 176420 h 1232536"/>
                <a:gd name="connsiteX12" fmla="*/ 791790 w 1044072"/>
                <a:gd name="connsiteY12" fmla="*/ 174856 h 1232536"/>
                <a:gd name="connsiteX13" fmla="*/ 876670 w 1044072"/>
                <a:gd name="connsiteY13" fmla="*/ 87860 h 1232536"/>
                <a:gd name="connsiteX14" fmla="*/ 789673 w 1044072"/>
                <a:gd name="connsiteY14" fmla="*/ 864 h 1232536"/>
                <a:gd name="connsiteX15" fmla="*/ 348240 w 1044072"/>
                <a:gd name="connsiteY15" fmla="*/ 1 h 1232536"/>
                <a:gd name="connsiteX16" fmla="*/ 823581 w 1044072"/>
                <a:gd name="connsiteY16" fmla="*/ 1137306 h 1232536"/>
                <a:gd name="connsiteX17" fmla="*/ 747548 w 1044072"/>
                <a:gd name="connsiteY17" fmla="*/ 1232536 h 1232536"/>
                <a:gd name="connsiteX18" fmla="*/ 77964 w 1044072"/>
                <a:gd name="connsiteY18" fmla="*/ 1232536 h 1232536"/>
                <a:gd name="connsiteX19" fmla="*/ 10559 w 1044072"/>
                <a:gd name="connsiteY19" fmla="*/ 1115827 h 1232536"/>
                <a:gd name="connsiteX20" fmla="*/ 355480 w 1044072"/>
                <a:gd name="connsiteY20" fmla="*/ 518354 h 1232536"/>
                <a:gd name="connsiteX21" fmla="*/ 357751 w 1044072"/>
                <a:gd name="connsiteY21" fmla="*/ 519682 h 1232536"/>
                <a:gd name="connsiteX22" fmla="*/ 451881 w 1044072"/>
                <a:gd name="connsiteY22" fmla="*/ 507142 h 1232536"/>
                <a:gd name="connsiteX23" fmla="*/ 469670 w 1044072"/>
                <a:gd name="connsiteY23" fmla="*/ 517409 h 1232536"/>
                <a:gd name="connsiteX24" fmla="*/ 469513 w 1044072"/>
                <a:gd name="connsiteY24" fmla="*/ 517648 h 1232536"/>
                <a:gd name="connsiteX25" fmla="*/ 469981 w 1044072"/>
                <a:gd name="connsiteY25" fmla="*/ 521880 h 1232536"/>
                <a:gd name="connsiteX26" fmla="*/ 480798 w 1044072"/>
                <a:gd name="connsiteY26" fmla="*/ 536847 h 1232536"/>
                <a:gd name="connsiteX27" fmla="*/ 480880 w 1044072"/>
                <a:gd name="connsiteY27" fmla="*/ 536929 h 1232536"/>
                <a:gd name="connsiteX28" fmla="*/ 815075 w 1044072"/>
                <a:gd name="connsiteY28" fmla="*/ 1115763 h 1232536"/>
                <a:gd name="connsiteX29" fmla="*/ 825427 w 1044072"/>
                <a:gd name="connsiteY29" fmla="*/ 1133478 h 1232536"/>
                <a:gd name="connsiteX30" fmla="*/ 823549 w 1044072"/>
                <a:gd name="connsiteY30" fmla="*/ 1137314 h 1232536"/>
                <a:gd name="connsiteX31" fmla="*/ 823581 w 1044072"/>
                <a:gd name="connsiteY31" fmla="*/ 1137306 h 1232536"/>
                <a:gd name="connsiteX32" fmla="*/ 412708 w 1044072"/>
                <a:gd name="connsiteY32" fmla="*/ 1068492 h 1232536"/>
                <a:gd name="connsiteX33" fmla="*/ 377828 w 1044072"/>
                <a:gd name="connsiteY33" fmla="*/ 1152748 h 1232536"/>
                <a:gd name="connsiteX34" fmla="*/ 462084 w 1044072"/>
                <a:gd name="connsiteY34" fmla="*/ 1117869 h 1232536"/>
                <a:gd name="connsiteX35" fmla="*/ 412705 w 1044072"/>
                <a:gd name="connsiteY35" fmla="*/ 1068489 h 1232536"/>
                <a:gd name="connsiteX36" fmla="*/ 412708 w 1044072"/>
                <a:gd name="connsiteY36" fmla="*/ 1068492 h 1232536"/>
                <a:gd name="connsiteX37" fmla="*/ 441861 w 1044072"/>
                <a:gd name="connsiteY37" fmla="*/ 978830 h 1232536"/>
                <a:gd name="connsiteX38" fmla="*/ 369364 w 1044072"/>
                <a:gd name="connsiteY38" fmla="*/ 952569 h 1232536"/>
                <a:gd name="connsiteX39" fmla="*/ 343031 w 1044072"/>
                <a:gd name="connsiteY39" fmla="*/ 746197 h 1232536"/>
                <a:gd name="connsiteX40" fmla="*/ 382453 w 1044072"/>
                <a:gd name="connsiteY40" fmla="*/ 679021 h 1232536"/>
                <a:gd name="connsiteX41" fmla="*/ 415445 w 1044072"/>
                <a:gd name="connsiteY41" fmla="*/ 673454 h 1232536"/>
                <a:gd name="connsiteX42" fmla="*/ 482539 w 1044072"/>
                <a:gd name="connsiteY42" fmla="*/ 746104 h 1232536"/>
                <a:gd name="connsiteX43" fmla="*/ 456206 w 1044072"/>
                <a:gd name="connsiteY43" fmla="*/ 952476 h 1232536"/>
                <a:gd name="connsiteX44" fmla="*/ 441863 w 1044072"/>
                <a:gd name="connsiteY44" fmla="*/ 978809 h 1232536"/>
                <a:gd name="connsiteX45" fmla="*/ 441861 w 1044072"/>
                <a:gd name="connsiteY45" fmla="*/ 978830 h 1232536"/>
                <a:gd name="connsiteX46" fmla="*/ 896224 w 1044072"/>
                <a:gd name="connsiteY46" fmla="*/ 805140 h 1232536"/>
                <a:gd name="connsiteX47" fmla="*/ 858679 w 1044072"/>
                <a:gd name="connsiteY47" fmla="*/ 808594 h 1232536"/>
                <a:gd name="connsiteX48" fmla="*/ 855225 w 1044072"/>
                <a:gd name="connsiteY48" fmla="*/ 771049 h 1232536"/>
                <a:gd name="connsiteX49" fmla="*/ 892220 w 1044072"/>
                <a:gd name="connsiteY49" fmla="*/ 662658 h 1232536"/>
                <a:gd name="connsiteX50" fmla="*/ 851306 w 1044072"/>
                <a:gd name="connsiteY50" fmla="*/ 558104 h 1232536"/>
                <a:gd name="connsiteX51" fmla="*/ 860320 w 1044072"/>
                <a:gd name="connsiteY51" fmla="*/ 521503 h 1232536"/>
                <a:gd name="connsiteX52" fmla="*/ 896920 w 1044072"/>
                <a:gd name="connsiteY52" fmla="*/ 530515 h 1232536"/>
                <a:gd name="connsiteX53" fmla="*/ 932971 w 1044072"/>
                <a:gd name="connsiteY53" fmla="*/ 740794 h 1232536"/>
                <a:gd name="connsiteX54" fmla="*/ 896214 w 1044072"/>
                <a:gd name="connsiteY54" fmla="*/ 805137 h 1232536"/>
                <a:gd name="connsiteX55" fmla="*/ 896224 w 1044072"/>
                <a:gd name="connsiteY55" fmla="*/ 805140 h 1232536"/>
                <a:gd name="connsiteX0" fmla="*/ 348240 w 1044072"/>
                <a:gd name="connsiteY0" fmla="*/ 1 h 1232536"/>
                <a:gd name="connsiteX1" fmla="*/ 760035 w 1044072"/>
                <a:gd name="connsiteY1" fmla="*/ 174750 h 1232536"/>
                <a:gd name="connsiteX2" fmla="*/ 763011 w 1044072"/>
                <a:gd name="connsiteY2" fmla="*/ 176317 h 1232536"/>
                <a:gd name="connsiteX3" fmla="*/ 763404 w 1044072"/>
                <a:gd name="connsiteY3" fmla="*/ 179606 h 1232536"/>
                <a:gd name="connsiteX4" fmla="*/ 543094 w 1044072"/>
                <a:gd name="connsiteY4" fmla="*/ 540139 h 1232536"/>
                <a:gd name="connsiteX5" fmla="*/ 543179 w 1044072"/>
                <a:gd name="connsiteY5" fmla="*/ 543509 h 1232536"/>
                <a:gd name="connsiteX6" fmla="*/ 776026 w 1044072"/>
                <a:gd name="connsiteY6" fmla="*/ 947081 h 1232536"/>
                <a:gd name="connsiteX7" fmla="*/ 779157 w 1044072"/>
                <a:gd name="connsiteY7" fmla="*/ 948886 h 1232536"/>
                <a:gd name="connsiteX8" fmla="*/ 1044072 w 1044072"/>
                <a:gd name="connsiteY8" fmla="*/ 670899 h 1232536"/>
                <a:gd name="connsiteX9" fmla="*/ 788489 w 1044072"/>
                <a:gd name="connsiteY9" fmla="*/ 179710 h 1232536"/>
                <a:gd name="connsiteX10" fmla="*/ 788885 w 1044072"/>
                <a:gd name="connsiteY10" fmla="*/ 176420 h 1232536"/>
                <a:gd name="connsiteX11" fmla="*/ 791790 w 1044072"/>
                <a:gd name="connsiteY11" fmla="*/ 174856 h 1232536"/>
                <a:gd name="connsiteX12" fmla="*/ 876670 w 1044072"/>
                <a:gd name="connsiteY12" fmla="*/ 87860 h 1232536"/>
                <a:gd name="connsiteX13" fmla="*/ 789673 w 1044072"/>
                <a:gd name="connsiteY13" fmla="*/ 864 h 1232536"/>
                <a:gd name="connsiteX14" fmla="*/ 348240 w 1044072"/>
                <a:gd name="connsiteY14" fmla="*/ 1 h 1232536"/>
                <a:gd name="connsiteX15" fmla="*/ 823581 w 1044072"/>
                <a:gd name="connsiteY15" fmla="*/ 1137306 h 1232536"/>
                <a:gd name="connsiteX16" fmla="*/ 747548 w 1044072"/>
                <a:gd name="connsiteY16" fmla="*/ 1232536 h 1232536"/>
                <a:gd name="connsiteX17" fmla="*/ 77964 w 1044072"/>
                <a:gd name="connsiteY17" fmla="*/ 1232536 h 1232536"/>
                <a:gd name="connsiteX18" fmla="*/ 10559 w 1044072"/>
                <a:gd name="connsiteY18" fmla="*/ 1115827 h 1232536"/>
                <a:gd name="connsiteX19" fmla="*/ 355480 w 1044072"/>
                <a:gd name="connsiteY19" fmla="*/ 518354 h 1232536"/>
                <a:gd name="connsiteX20" fmla="*/ 357751 w 1044072"/>
                <a:gd name="connsiteY20" fmla="*/ 519682 h 1232536"/>
                <a:gd name="connsiteX21" fmla="*/ 451881 w 1044072"/>
                <a:gd name="connsiteY21" fmla="*/ 507142 h 1232536"/>
                <a:gd name="connsiteX22" fmla="*/ 469670 w 1044072"/>
                <a:gd name="connsiteY22" fmla="*/ 517409 h 1232536"/>
                <a:gd name="connsiteX23" fmla="*/ 469513 w 1044072"/>
                <a:gd name="connsiteY23" fmla="*/ 517648 h 1232536"/>
                <a:gd name="connsiteX24" fmla="*/ 469981 w 1044072"/>
                <a:gd name="connsiteY24" fmla="*/ 521880 h 1232536"/>
                <a:gd name="connsiteX25" fmla="*/ 480798 w 1044072"/>
                <a:gd name="connsiteY25" fmla="*/ 536847 h 1232536"/>
                <a:gd name="connsiteX26" fmla="*/ 480880 w 1044072"/>
                <a:gd name="connsiteY26" fmla="*/ 536929 h 1232536"/>
                <a:gd name="connsiteX27" fmla="*/ 815075 w 1044072"/>
                <a:gd name="connsiteY27" fmla="*/ 1115763 h 1232536"/>
                <a:gd name="connsiteX28" fmla="*/ 825427 w 1044072"/>
                <a:gd name="connsiteY28" fmla="*/ 1133478 h 1232536"/>
                <a:gd name="connsiteX29" fmla="*/ 823549 w 1044072"/>
                <a:gd name="connsiteY29" fmla="*/ 1137314 h 1232536"/>
                <a:gd name="connsiteX30" fmla="*/ 823581 w 1044072"/>
                <a:gd name="connsiteY30" fmla="*/ 1137306 h 1232536"/>
                <a:gd name="connsiteX31" fmla="*/ 412708 w 1044072"/>
                <a:gd name="connsiteY31" fmla="*/ 1068492 h 1232536"/>
                <a:gd name="connsiteX32" fmla="*/ 377828 w 1044072"/>
                <a:gd name="connsiteY32" fmla="*/ 1152748 h 1232536"/>
                <a:gd name="connsiteX33" fmla="*/ 462084 w 1044072"/>
                <a:gd name="connsiteY33" fmla="*/ 1117869 h 1232536"/>
                <a:gd name="connsiteX34" fmla="*/ 412705 w 1044072"/>
                <a:gd name="connsiteY34" fmla="*/ 1068489 h 1232536"/>
                <a:gd name="connsiteX35" fmla="*/ 412708 w 1044072"/>
                <a:gd name="connsiteY35" fmla="*/ 1068492 h 1232536"/>
                <a:gd name="connsiteX36" fmla="*/ 441861 w 1044072"/>
                <a:gd name="connsiteY36" fmla="*/ 978830 h 1232536"/>
                <a:gd name="connsiteX37" fmla="*/ 369364 w 1044072"/>
                <a:gd name="connsiteY37" fmla="*/ 952569 h 1232536"/>
                <a:gd name="connsiteX38" fmla="*/ 343031 w 1044072"/>
                <a:gd name="connsiteY38" fmla="*/ 746197 h 1232536"/>
                <a:gd name="connsiteX39" fmla="*/ 382453 w 1044072"/>
                <a:gd name="connsiteY39" fmla="*/ 679021 h 1232536"/>
                <a:gd name="connsiteX40" fmla="*/ 415445 w 1044072"/>
                <a:gd name="connsiteY40" fmla="*/ 673454 h 1232536"/>
                <a:gd name="connsiteX41" fmla="*/ 482539 w 1044072"/>
                <a:gd name="connsiteY41" fmla="*/ 746104 h 1232536"/>
                <a:gd name="connsiteX42" fmla="*/ 456206 w 1044072"/>
                <a:gd name="connsiteY42" fmla="*/ 952476 h 1232536"/>
                <a:gd name="connsiteX43" fmla="*/ 441863 w 1044072"/>
                <a:gd name="connsiteY43" fmla="*/ 978809 h 1232536"/>
                <a:gd name="connsiteX44" fmla="*/ 441861 w 1044072"/>
                <a:gd name="connsiteY44" fmla="*/ 978830 h 1232536"/>
                <a:gd name="connsiteX45" fmla="*/ 896224 w 1044072"/>
                <a:gd name="connsiteY45" fmla="*/ 805140 h 1232536"/>
                <a:gd name="connsiteX46" fmla="*/ 858679 w 1044072"/>
                <a:gd name="connsiteY46" fmla="*/ 808594 h 1232536"/>
                <a:gd name="connsiteX47" fmla="*/ 855225 w 1044072"/>
                <a:gd name="connsiteY47" fmla="*/ 771049 h 1232536"/>
                <a:gd name="connsiteX48" fmla="*/ 892220 w 1044072"/>
                <a:gd name="connsiteY48" fmla="*/ 662658 h 1232536"/>
                <a:gd name="connsiteX49" fmla="*/ 851306 w 1044072"/>
                <a:gd name="connsiteY49" fmla="*/ 558104 h 1232536"/>
                <a:gd name="connsiteX50" fmla="*/ 860320 w 1044072"/>
                <a:gd name="connsiteY50" fmla="*/ 521503 h 1232536"/>
                <a:gd name="connsiteX51" fmla="*/ 896920 w 1044072"/>
                <a:gd name="connsiteY51" fmla="*/ 530515 h 1232536"/>
                <a:gd name="connsiteX52" fmla="*/ 932971 w 1044072"/>
                <a:gd name="connsiteY52" fmla="*/ 740794 h 1232536"/>
                <a:gd name="connsiteX53" fmla="*/ 896214 w 1044072"/>
                <a:gd name="connsiteY53" fmla="*/ 805137 h 1232536"/>
                <a:gd name="connsiteX54" fmla="*/ 896224 w 1044072"/>
                <a:gd name="connsiteY54" fmla="*/ 805140 h 1232536"/>
                <a:gd name="connsiteX0" fmla="*/ 789673 w 1044072"/>
                <a:gd name="connsiteY0" fmla="*/ -1 h 1231671"/>
                <a:gd name="connsiteX1" fmla="*/ 760035 w 1044072"/>
                <a:gd name="connsiteY1" fmla="*/ 173885 h 1231671"/>
                <a:gd name="connsiteX2" fmla="*/ 763011 w 1044072"/>
                <a:gd name="connsiteY2" fmla="*/ 175452 h 1231671"/>
                <a:gd name="connsiteX3" fmla="*/ 763404 w 1044072"/>
                <a:gd name="connsiteY3" fmla="*/ 178741 h 1231671"/>
                <a:gd name="connsiteX4" fmla="*/ 543094 w 1044072"/>
                <a:gd name="connsiteY4" fmla="*/ 539274 h 1231671"/>
                <a:gd name="connsiteX5" fmla="*/ 543179 w 1044072"/>
                <a:gd name="connsiteY5" fmla="*/ 542644 h 1231671"/>
                <a:gd name="connsiteX6" fmla="*/ 776026 w 1044072"/>
                <a:gd name="connsiteY6" fmla="*/ 946216 h 1231671"/>
                <a:gd name="connsiteX7" fmla="*/ 779157 w 1044072"/>
                <a:gd name="connsiteY7" fmla="*/ 948021 h 1231671"/>
                <a:gd name="connsiteX8" fmla="*/ 1044072 w 1044072"/>
                <a:gd name="connsiteY8" fmla="*/ 670034 h 1231671"/>
                <a:gd name="connsiteX9" fmla="*/ 788489 w 1044072"/>
                <a:gd name="connsiteY9" fmla="*/ 178845 h 1231671"/>
                <a:gd name="connsiteX10" fmla="*/ 788885 w 1044072"/>
                <a:gd name="connsiteY10" fmla="*/ 175555 h 1231671"/>
                <a:gd name="connsiteX11" fmla="*/ 791790 w 1044072"/>
                <a:gd name="connsiteY11" fmla="*/ 173991 h 1231671"/>
                <a:gd name="connsiteX12" fmla="*/ 876670 w 1044072"/>
                <a:gd name="connsiteY12" fmla="*/ 86995 h 1231671"/>
                <a:gd name="connsiteX13" fmla="*/ 789673 w 1044072"/>
                <a:gd name="connsiteY13" fmla="*/ -1 h 1231671"/>
                <a:gd name="connsiteX14" fmla="*/ 823581 w 1044072"/>
                <a:gd name="connsiteY14" fmla="*/ 1136441 h 1231671"/>
                <a:gd name="connsiteX15" fmla="*/ 747548 w 1044072"/>
                <a:gd name="connsiteY15" fmla="*/ 1231671 h 1231671"/>
                <a:gd name="connsiteX16" fmla="*/ 77964 w 1044072"/>
                <a:gd name="connsiteY16" fmla="*/ 1231671 h 1231671"/>
                <a:gd name="connsiteX17" fmla="*/ 10559 w 1044072"/>
                <a:gd name="connsiteY17" fmla="*/ 1114962 h 1231671"/>
                <a:gd name="connsiteX18" fmla="*/ 355480 w 1044072"/>
                <a:gd name="connsiteY18" fmla="*/ 517489 h 1231671"/>
                <a:gd name="connsiteX19" fmla="*/ 357751 w 1044072"/>
                <a:gd name="connsiteY19" fmla="*/ 518817 h 1231671"/>
                <a:gd name="connsiteX20" fmla="*/ 451881 w 1044072"/>
                <a:gd name="connsiteY20" fmla="*/ 506277 h 1231671"/>
                <a:gd name="connsiteX21" fmla="*/ 469670 w 1044072"/>
                <a:gd name="connsiteY21" fmla="*/ 516544 h 1231671"/>
                <a:gd name="connsiteX22" fmla="*/ 469513 w 1044072"/>
                <a:gd name="connsiteY22" fmla="*/ 516783 h 1231671"/>
                <a:gd name="connsiteX23" fmla="*/ 469981 w 1044072"/>
                <a:gd name="connsiteY23" fmla="*/ 521015 h 1231671"/>
                <a:gd name="connsiteX24" fmla="*/ 480798 w 1044072"/>
                <a:gd name="connsiteY24" fmla="*/ 535982 h 1231671"/>
                <a:gd name="connsiteX25" fmla="*/ 480880 w 1044072"/>
                <a:gd name="connsiteY25" fmla="*/ 536064 h 1231671"/>
                <a:gd name="connsiteX26" fmla="*/ 815075 w 1044072"/>
                <a:gd name="connsiteY26" fmla="*/ 1114898 h 1231671"/>
                <a:gd name="connsiteX27" fmla="*/ 825427 w 1044072"/>
                <a:gd name="connsiteY27" fmla="*/ 1132613 h 1231671"/>
                <a:gd name="connsiteX28" fmla="*/ 823549 w 1044072"/>
                <a:gd name="connsiteY28" fmla="*/ 1136449 h 1231671"/>
                <a:gd name="connsiteX29" fmla="*/ 823581 w 1044072"/>
                <a:gd name="connsiteY29" fmla="*/ 1136441 h 1231671"/>
                <a:gd name="connsiteX30" fmla="*/ 412708 w 1044072"/>
                <a:gd name="connsiteY30" fmla="*/ 1067627 h 1231671"/>
                <a:gd name="connsiteX31" fmla="*/ 377828 w 1044072"/>
                <a:gd name="connsiteY31" fmla="*/ 1151883 h 1231671"/>
                <a:gd name="connsiteX32" fmla="*/ 462084 w 1044072"/>
                <a:gd name="connsiteY32" fmla="*/ 1117004 h 1231671"/>
                <a:gd name="connsiteX33" fmla="*/ 412705 w 1044072"/>
                <a:gd name="connsiteY33" fmla="*/ 1067624 h 1231671"/>
                <a:gd name="connsiteX34" fmla="*/ 412708 w 1044072"/>
                <a:gd name="connsiteY34" fmla="*/ 1067627 h 1231671"/>
                <a:gd name="connsiteX35" fmla="*/ 441861 w 1044072"/>
                <a:gd name="connsiteY35" fmla="*/ 977965 h 1231671"/>
                <a:gd name="connsiteX36" fmla="*/ 369364 w 1044072"/>
                <a:gd name="connsiteY36" fmla="*/ 951704 h 1231671"/>
                <a:gd name="connsiteX37" fmla="*/ 343031 w 1044072"/>
                <a:gd name="connsiteY37" fmla="*/ 745332 h 1231671"/>
                <a:gd name="connsiteX38" fmla="*/ 382453 w 1044072"/>
                <a:gd name="connsiteY38" fmla="*/ 678156 h 1231671"/>
                <a:gd name="connsiteX39" fmla="*/ 415445 w 1044072"/>
                <a:gd name="connsiteY39" fmla="*/ 672589 h 1231671"/>
                <a:gd name="connsiteX40" fmla="*/ 482539 w 1044072"/>
                <a:gd name="connsiteY40" fmla="*/ 745239 h 1231671"/>
                <a:gd name="connsiteX41" fmla="*/ 456206 w 1044072"/>
                <a:gd name="connsiteY41" fmla="*/ 951611 h 1231671"/>
                <a:gd name="connsiteX42" fmla="*/ 441863 w 1044072"/>
                <a:gd name="connsiteY42" fmla="*/ 977944 h 1231671"/>
                <a:gd name="connsiteX43" fmla="*/ 441861 w 1044072"/>
                <a:gd name="connsiteY43" fmla="*/ 977965 h 1231671"/>
                <a:gd name="connsiteX44" fmla="*/ 896224 w 1044072"/>
                <a:gd name="connsiteY44" fmla="*/ 804275 h 1231671"/>
                <a:gd name="connsiteX45" fmla="*/ 858679 w 1044072"/>
                <a:gd name="connsiteY45" fmla="*/ 807729 h 1231671"/>
                <a:gd name="connsiteX46" fmla="*/ 855225 w 1044072"/>
                <a:gd name="connsiteY46" fmla="*/ 770184 h 1231671"/>
                <a:gd name="connsiteX47" fmla="*/ 892220 w 1044072"/>
                <a:gd name="connsiteY47" fmla="*/ 661793 h 1231671"/>
                <a:gd name="connsiteX48" fmla="*/ 851306 w 1044072"/>
                <a:gd name="connsiteY48" fmla="*/ 557239 h 1231671"/>
                <a:gd name="connsiteX49" fmla="*/ 860320 w 1044072"/>
                <a:gd name="connsiteY49" fmla="*/ 520638 h 1231671"/>
                <a:gd name="connsiteX50" fmla="*/ 896920 w 1044072"/>
                <a:gd name="connsiteY50" fmla="*/ 529650 h 1231671"/>
                <a:gd name="connsiteX51" fmla="*/ 932971 w 1044072"/>
                <a:gd name="connsiteY51" fmla="*/ 739929 h 1231671"/>
                <a:gd name="connsiteX52" fmla="*/ 896214 w 1044072"/>
                <a:gd name="connsiteY52" fmla="*/ 804272 h 1231671"/>
                <a:gd name="connsiteX53" fmla="*/ 896224 w 1044072"/>
                <a:gd name="connsiteY53" fmla="*/ 804275 h 1231671"/>
                <a:gd name="connsiteX0" fmla="*/ 876670 w 1044072"/>
                <a:gd name="connsiteY0" fmla="*/ 1 h 1144677"/>
                <a:gd name="connsiteX1" fmla="*/ 760035 w 1044072"/>
                <a:gd name="connsiteY1" fmla="*/ 86891 h 1144677"/>
                <a:gd name="connsiteX2" fmla="*/ 763011 w 1044072"/>
                <a:gd name="connsiteY2" fmla="*/ 88458 h 1144677"/>
                <a:gd name="connsiteX3" fmla="*/ 763404 w 1044072"/>
                <a:gd name="connsiteY3" fmla="*/ 91747 h 1144677"/>
                <a:gd name="connsiteX4" fmla="*/ 543094 w 1044072"/>
                <a:gd name="connsiteY4" fmla="*/ 452280 h 1144677"/>
                <a:gd name="connsiteX5" fmla="*/ 543179 w 1044072"/>
                <a:gd name="connsiteY5" fmla="*/ 455650 h 1144677"/>
                <a:gd name="connsiteX6" fmla="*/ 776026 w 1044072"/>
                <a:gd name="connsiteY6" fmla="*/ 859222 h 1144677"/>
                <a:gd name="connsiteX7" fmla="*/ 779157 w 1044072"/>
                <a:gd name="connsiteY7" fmla="*/ 861027 h 1144677"/>
                <a:gd name="connsiteX8" fmla="*/ 1044072 w 1044072"/>
                <a:gd name="connsiteY8" fmla="*/ 583040 h 1144677"/>
                <a:gd name="connsiteX9" fmla="*/ 788489 w 1044072"/>
                <a:gd name="connsiteY9" fmla="*/ 91851 h 1144677"/>
                <a:gd name="connsiteX10" fmla="*/ 788885 w 1044072"/>
                <a:gd name="connsiteY10" fmla="*/ 88561 h 1144677"/>
                <a:gd name="connsiteX11" fmla="*/ 791790 w 1044072"/>
                <a:gd name="connsiteY11" fmla="*/ 86997 h 1144677"/>
                <a:gd name="connsiteX12" fmla="*/ 876670 w 1044072"/>
                <a:gd name="connsiteY12" fmla="*/ 1 h 1144677"/>
                <a:gd name="connsiteX13" fmla="*/ 823581 w 1044072"/>
                <a:gd name="connsiteY13" fmla="*/ 1049447 h 1144677"/>
                <a:gd name="connsiteX14" fmla="*/ 747548 w 1044072"/>
                <a:gd name="connsiteY14" fmla="*/ 1144677 h 1144677"/>
                <a:gd name="connsiteX15" fmla="*/ 77964 w 1044072"/>
                <a:gd name="connsiteY15" fmla="*/ 1144677 h 1144677"/>
                <a:gd name="connsiteX16" fmla="*/ 10559 w 1044072"/>
                <a:gd name="connsiteY16" fmla="*/ 1027968 h 1144677"/>
                <a:gd name="connsiteX17" fmla="*/ 355480 w 1044072"/>
                <a:gd name="connsiteY17" fmla="*/ 430495 h 1144677"/>
                <a:gd name="connsiteX18" fmla="*/ 357751 w 1044072"/>
                <a:gd name="connsiteY18" fmla="*/ 431823 h 1144677"/>
                <a:gd name="connsiteX19" fmla="*/ 451881 w 1044072"/>
                <a:gd name="connsiteY19" fmla="*/ 419283 h 1144677"/>
                <a:gd name="connsiteX20" fmla="*/ 469670 w 1044072"/>
                <a:gd name="connsiteY20" fmla="*/ 429550 h 1144677"/>
                <a:gd name="connsiteX21" fmla="*/ 469513 w 1044072"/>
                <a:gd name="connsiteY21" fmla="*/ 429789 h 1144677"/>
                <a:gd name="connsiteX22" fmla="*/ 469981 w 1044072"/>
                <a:gd name="connsiteY22" fmla="*/ 434021 h 1144677"/>
                <a:gd name="connsiteX23" fmla="*/ 480798 w 1044072"/>
                <a:gd name="connsiteY23" fmla="*/ 448988 h 1144677"/>
                <a:gd name="connsiteX24" fmla="*/ 480880 w 1044072"/>
                <a:gd name="connsiteY24" fmla="*/ 449070 h 1144677"/>
                <a:gd name="connsiteX25" fmla="*/ 815075 w 1044072"/>
                <a:gd name="connsiteY25" fmla="*/ 1027904 h 1144677"/>
                <a:gd name="connsiteX26" fmla="*/ 825427 w 1044072"/>
                <a:gd name="connsiteY26" fmla="*/ 1045619 h 1144677"/>
                <a:gd name="connsiteX27" fmla="*/ 823549 w 1044072"/>
                <a:gd name="connsiteY27" fmla="*/ 1049455 h 1144677"/>
                <a:gd name="connsiteX28" fmla="*/ 823581 w 1044072"/>
                <a:gd name="connsiteY28" fmla="*/ 1049447 h 1144677"/>
                <a:gd name="connsiteX29" fmla="*/ 412708 w 1044072"/>
                <a:gd name="connsiteY29" fmla="*/ 980633 h 1144677"/>
                <a:gd name="connsiteX30" fmla="*/ 377828 w 1044072"/>
                <a:gd name="connsiteY30" fmla="*/ 1064889 h 1144677"/>
                <a:gd name="connsiteX31" fmla="*/ 462084 w 1044072"/>
                <a:gd name="connsiteY31" fmla="*/ 1030010 h 1144677"/>
                <a:gd name="connsiteX32" fmla="*/ 412705 w 1044072"/>
                <a:gd name="connsiteY32" fmla="*/ 980630 h 1144677"/>
                <a:gd name="connsiteX33" fmla="*/ 412708 w 1044072"/>
                <a:gd name="connsiteY33" fmla="*/ 980633 h 1144677"/>
                <a:gd name="connsiteX34" fmla="*/ 441861 w 1044072"/>
                <a:gd name="connsiteY34" fmla="*/ 890971 h 1144677"/>
                <a:gd name="connsiteX35" fmla="*/ 369364 w 1044072"/>
                <a:gd name="connsiteY35" fmla="*/ 864710 h 1144677"/>
                <a:gd name="connsiteX36" fmla="*/ 343031 w 1044072"/>
                <a:gd name="connsiteY36" fmla="*/ 658338 h 1144677"/>
                <a:gd name="connsiteX37" fmla="*/ 382453 w 1044072"/>
                <a:gd name="connsiteY37" fmla="*/ 591162 h 1144677"/>
                <a:gd name="connsiteX38" fmla="*/ 415445 w 1044072"/>
                <a:gd name="connsiteY38" fmla="*/ 585595 h 1144677"/>
                <a:gd name="connsiteX39" fmla="*/ 482539 w 1044072"/>
                <a:gd name="connsiteY39" fmla="*/ 658245 h 1144677"/>
                <a:gd name="connsiteX40" fmla="*/ 456206 w 1044072"/>
                <a:gd name="connsiteY40" fmla="*/ 864617 h 1144677"/>
                <a:gd name="connsiteX41" fmla="*/ 441863 w 1044072"/>
                <a:gd name="connsiteY41" fmla="*/ 890950 h 1144677"/>
                <a:gd name="connsiteX42" fmla="*/ 441861 w 1044072"/>
                <a:gd name="connsiteY42" fmla="*/ 890971 h 1144677"/>
                <a:gd name="connsiteX43" fmla="*/ 896224 w 1044072"/>
                <a:gd name="connsiteY43" fmla="*/ 717281 h 1144677"/>
                <a:gd name="connsiteX44" fmla="*/ 858679 w 1044072"/>
                <a:gd name="connsiteY44" fmla="*/ 720735 h 1144677"/>
                <a:gd name="connsiteX45" fmla="*/ 855225 w 1044072"/>
                <a:gd name="connsiteY45" fmla="*/ 683190 h 1144677"/>
                <a:gd name="connsiteX46" fmla="*/ 892220 w 1044072"/>
                <a:gd name="connsiteY46" fmla="*/ 574799 h 1144677"/>
                <a:gd name="connsiteX47" fmla="*/ 851306 w 1044072"/>
                <a:gd name="connsiteY47" fmla="*/ 470245 h 1144677"/>
                <a:gd name="connsiteX48" fmla="*/ 860320 w 1044072"/>
                <a:gd name="connsiteY48" fmla="*/ 433644 h 1144677"/>
                <a:gd name="connsiteX49" fmla="*/ 896920 w 1044072"/>
                <a:gd name="connsiteY49" fmla="*/ 442656 h 1144677"/>
                <a:gd name="connsiteX50" fmla="*/ 932971 w 1044072"/>
                <a:gd name="connsiteY50" fmla="*/ 652935 h 1144677"/>
                <a:gd name="connsiteX51" fmla="*/ 896214 w 1044072"/>
                <a:gd name="connsiteY51" fmla="*/ 717278 h 1144677"/>
                <a:gd name="connsiteX52" fmla="*/ 896224 w 1044072"/>
                <a:gd name="connsiteY52" fmla="*/ 717281 h 1144677"/>
                <a:gd name="connsiteX0" fmla="*/ 791790 w 1044072"/>
                <a:gd name="connsiteY0" fmla="*/ 255 h 1057935"/>
                <a:gd name="connsiteX1" fmla="*/ 760035 w 1044072"/>
                <a:gd name="connsiteY1" fmla="*/ 149 h 1057935"/>
                <a:gd name="connsiteX2" fmla="*/ 763011 w 1044072"/>
                <a:gd name="connsiteY2" fmla="*/ 1716 h 1057935"/>
                <a:gd name="connsiteX3" fmla="*/ 763404 w 1044072"/>
                <a:gd name="connsiteY3" fmla="*/ 5005 h 1057935"/>
                <a:gd name="connsiteX4" fmla="*/ 543094 w 1044072"/>
                <a:gd name="connsiteY4" fmla="*/ 365538 h 1057935"/>
                <a:gd name="connsiteX5" fmla="*/ 543179 w 1044072"/>
                <a:gd name="connsiteY5" fmla="*/ 368908 h 1057935"/>
                <a:gd name="connsiteX6" fmla="*/ 776026 w 1044072"/>
                <a:gd name="connsiteY6" fmla="*/ 772480 h 1057935"/>
                <a:gd name="connsiteX7" fmla="*/ 779157 w 1044072"/>
                <a:gd name="connsiteY7" fmla="*/ 774285 h 1057935"/>
                <a:gd name="connsiteX8" fmla="*/ 1044072 w 1044072"/>
                <a:gd name="connsiteY8" fmla="*/ 496298 h 1057935"/>
                <a:gd name="connsiteX9" fmla="*/ 788489 w 1044072"/>
                <a:gd name="connsiteY9" fmla="*/ 5109 h 1057935"/>
                <a:gd name="connsiteX10" fmla="*/ 788885 w 1044072"/>
                <a:gd name="connsiteY10" fmla="*/ 1819 h 1057935"/>
                <a:gd name="connsiteX11" fmla="*/ 791790 w 1044072"/>
                <a:gd name="connsiteY11" fmla="*/ 255 h 1057935"/>
                <a:gd name="connsiteX12" fmla="*/ 823581 w 1044072"/>
                <a:gd name="connsiteY12" fmla="*/ 962705 h 1057935"/>
                <a:gd name="connsiteX13" fmla="*/ 747548 w 1044072"/>
                <a:gd name="connsiteY13" fmla="*/ 1057935 h 1057935"/>
                <a:gd name="connsiteX14" fmla="*/ 77964 w 1044072"/>
                <a:gd name="connsiteY14" fmla="*/ 1057935 h 1057935"/>
                <a:gd name="connsiteX15" fmla="*/ 10559 w 1044072"/>
                <a:gd name="connsiteY15" fmla="*/ 941226 h 1057935"/>
                <a:gd name="connsiteX16" fmla="*/ 355480 w 1044072"/>
                <a:gd name="connsiteY16" fmla="*/ 343753 h 1057935"/>
                <a:gd name="connsiteX17" fmla="*/ 357751 w 1044072"/>
                <a:gd name="connsiteY17" fmla="*/ 345081 h 1057935"/>
                <a:gd name="connsiteX18" fmla="*/ 451881 w 1044072"/>
                <a:gd name="connsiteY18" fmla="*/ 332541 h 1057935"/>
                <a:gd name="connsiteX19" fmla="*/ 469670 w 1044072"/>
                <a:gd name="connsiteY19" fmla="*/ 342808 h 1057935"/>
                <a:gd name="connsiteX20" fmla="*/ 469513 w 1044072"/>
                <a:gd name="connsiteY20" fmla="*/ 343047 h 1057935"/>
                <a:gd name="connsiteX21" fmla="*/ 469981 w 1044072"/>
                <a:gd name="connsiteY21" fmla="*/ 347279 h 1057935"/>
                <a:gd name="connsiteX22" fmla="*/ 480798 w 1044072"/>
                <a:gd name="connsiteY22" fmla="*/ 362246 h 1057935"/>
                <a:gd name="connsiteX23" fmla="*/ 480880 w 1044072"/>
                <a:gd name="connsiteY23" fmla="*/ 362328 h 1057935"/>
                <a:gd name="connsiteX24" fmla="*/ 815075 w 1044072"/>
                <a:gd name="connsiteY24" fmla="*/ 941162 h 1057935"/>
                <a:gd name="connsiteX25" fmla="*/ 825427 w 1044072"/>
                <a:gd name="connsiteY25" fmla="*/ 958877 h 1057935"/>
                <a:gd name="connsiteX26" fmla="*/ 823549 w 1044072"/>
                <a:gd name="connsiteY26" fmla="*/ 962713 h 1057935"/>
                <a:gd name="connsiteX27" fmla="*/ 823581 w 1044072"/>
                <a:gd name="connsiteY27" fmla="*/ 962705 h 1057935"/>
                <a:gd name="connsiteX28" fmla="*/ 412708 w 1044072"/>
                <a:gd name="connsiteY28" fmla="*/ 893891 h 1057935"/>
                <a:gd name="connsiteX29" fmla="*/ 377828 w 1044072"/>
                <a:gd name="connsiteY29" fmla="*/ 978147 h 1057935"/>
                <a:gd name="connsiteX30" fmla="*/ 462084 w 1044072"/>
                <a:gd name="connsiteY30" fmla="*/ 943268 h 1057935"/>
                <a:gd name="connsiteX31" fmla="*/ 412705 w 1044072"/>
                <a:gd name="connsiteY31" fmla="*/ 893888 h 1057935"/>
                <a:gd name="connsiteX32" fmla="*/ 412708 w 1044072"/>
                <a:gd name="connsiteY32" fmla="*/ 893891 h 1057935"/>
                <a:gd name="connsiteX33" fmla="*/ 441861 w 1044072"/>
                <a:gd name="connsiteY33" fmla="*/ 804229 h 1057935"/>
                <a:gd name="connsiteX34" fmla="*/ 369364 w 1044072"/>
                <a:gd name="connsiteY34" fmla="*/ 777968 h 1057935"/>
                <a:gd name="connsiteX35" fmla="*/ 343031 w 1044072"/>
                <a:gd name="connsiteY35" fmla="*/ 571596 h 1057935"/>
                <a:gd name="connsiteX36" fmla="*/ 382453 w 1044072"/>
                <a:gd name="connsiteY36" fmla="*/ 504420 h 1057935"/>
                <a:gd name="connsiteX37" fmla="*/ 415445 w 1044072"/>
                <a:gd name="connsiteY37" fmla="*/ 498853 h 1057935"/>
                <a:gd name="connsiteX38" fmla="*/ 482539 w 1044072"/>
                <a:gd name="connsiteY38" fmla="*/ 571503 h 1057935"/>
                <a:gd name="connsiteX39" fmla="*/ 456206 w 1044072"/>
                <a:gd name="connsiteY39" fmla="*/ 777875 h 1057935"/>
                <a:gd name="connsiteX40" fmla="*/ 441863 w 1044072"/>
                <a:gd name="connsiteY40" fmla="*/ 804208 h 1057935"/>
                <a:gd name="connsiteX41" fmla="*/ 441861 w 1044072"/>
                <a:gd name="connsiteY41" fmla="*/ 804229 h 1057935"/>
                <a:gd name="connsiteX42" fmla="*/ 896224 w 1044072"/>
                <a:gd name="connsiteY42" fmla="*/ 630539 h 1057935"/>
                <a:gd name="connsiteX43" fmla="*/ 858679 w 1044072"/>
                <a:gd name="connsiteY43" fmla="*/ 633993 h 1057935"/>
                <a:gd name="connsiteX44" fmla="*/ 855225 w 1044072"/>
                <a:gd name="connsiteY44" fmla="*/ 596448 h 1057935"/>
                <a:gd name="connsiteX45" fmla="*/ 892220 w 1044072"/>
                <a:gd name="connsiteY45" fmla="*/ 488057 h 1057935"/>
                <a:gd name="connsiteX46" fmla="*/ 851306 w 1044072"/>
                <a:gd name="connsiteY46" fmla="*/ 383503 h 1057935"/>
                <a:gd name="connsiteX47" fmla="*/ 860320 w 1044072"/>
                <a:gd name="connsiteY47" fmla="*/ 346902 h 1057935"/>
                <a:gd name="connsiteX48" fmla="*/ 896920 w 1044072"/>
                <a:gd name="connsiteY48" fmla="*/ 355914 h 1057935"/>
                <a:gd name="connsiteX49" fmla="*/ 932971 w 1044072"/>
                <a:gd name="connsiteY49" fmla="*/ 566193 h 1057935"/>
                <a:gd name="connsiteX50" fmla="*/ 896214 w 1044072"/>
                <a:gd name="connsiteY50" fmla="*/ 630536 h 1057935"/>
                <a:gd name="connsiteX51" fmla="*/ 896224 w 1044072"/>
                <a:gd name="connsiteY51" fmla="*/ 630539 h 105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44072" h="1057935">
                  <a:moveTo>
                    <a:pt x="791790" y="255"/>
                  </a:moveTo>
                  <a:cubicBezTo>
                    <a:pt x="786982" y="-23"/>
                    <a:pt x="764831" y="-94"/>
                    <a:pt x="760035" y="149"/>
                  </a:cubicBezTo>
                  <a:cubicBezTo>
                    <a:pt x="755239" y="392"/>
                    <a:pt x="762305" y="699"/>
                    <a:pt x="763011" y="1716"/>
                  </a:cubicBezTo>
                  <a:cubicBezTo>
                    <a:pt x="763717" y="2732"/>
                    <a:pt x="763800" y="3914"/>
                    <a:pt x="763404" y="5005"/>
                  </a:cubicBezTo>
                  <a:cubicBezTo>
                    <a:pt x="711598" y="139190"/>
                    <a:pt x="600149" y="251585"/>
                    <a:pt x="543094" y="365538"/>
                  </a:cubicBezTo>
                  <a:cubicBezTo>
                    <a:pt x="542544" y="366638"/>
                    <a:pt x="542544" y="367891"/>
                    <a:pt x="543179" y="368908"/>
                  </a:cubicBezTo>
                  <a:lnTo>
                    <a:pt x="776026" y="772480"/>
                  </a:lnTo>
                  <a:cubicBezTo>
                    <a:pt x="776730" y="773650"/>
                    <a:pt x="777829" y="774285"/>
                    <a:pt x="779157" y="774285"/>
                  </a:cubicBezTo>
                  <a:cubicBezTo>
                    <a:pt x="925797" y="772480"/>
                    <a:pt x="1044072" y="648718"/>
                    <a:pt x="1044072" y="496298"/>
                  </a:cubicBezTo>
                  <a:cubicBezTo>
                    <a:pt x="1044072" y="333197"/>
                    <a:pt x="859730" y="189849"/>
                    <a:pt x="788489" y="5109"/>
                  </a:cubicBezTo>
                  <a:cubicBezTo>
                    <a:pt x="788025" y="4010"/>
                    <a:pt x="788179" y="2836"/>
                    <a:pt x="788885" y="1819"/>
                  </a:cubicBezTo>
                  <a:cubicBezTo>
                    <a:pt x="789589" y="805"/>
                    <a:pt x="796598" y="533"/>
                    <a:pt x="791790" y="255"/>
                  </a:cubicBezTo>
                  <a:close/>
                  <a:moveTo>
                    <a:pt x="823581" y="962705"/>
                  </a:moveTo>
                  <a:cubicBezTo>
                    <a:pt x="834473" y="1008641"/>
                    <a:pt x="800464" y="1057935"/>
                    <a:pt x="747548" y="1057935"/>
                  </a:cubicBezTo>
                  <a:lnTo>
                    <a:pt x="77964" y="1057935"/>
                  </a:lnTo>
                  <a:cubicBezTo>
                    <a:pt x="17146" y="1057935"/>
                    <a:pt x="-19143" y="992886"/>
                    <a:pt x="10559" y="941226"/>
                  </a:cubicBezTo>
                  <a:lnTo>
                    <a:pt x="355480" y="343753"/>
                  </a:lnTo>
                  <a:lnTo>
                    <a:pt x="357751" y="345081"/>
                  </a:lnTo>
                  <a:cubicBezTo>
                    <a:pt x="382602" y="319765"/>
                    <a:pt x="422489" y="315689"/>
                    <a:pt x="451881" y="332541"/>
                  </a:cubicBezTo>
                  <a:lnTo>
                    <a:pt x="469670" y="342808"/>
                  </a:lnTo>
                  <a:cubicBezTo>
                    <a:pt x="469618" y="342888"/>
                    <a:pt x="469565" y="342967"/>
                    <a:pt x="469513" y="343047"/>
                  </a:cubicBezTo>
                  <a:cubicBezTo>
                    <a:pt x="468725" y="344460"/>
                    <a:pt x="468892" y="346108"/>
                    <a:pt x="469981" y="347279"/>
                  </a:cubicBezTo>
                  <a:cubicBezTo>
                    <a:pt x="474449" y="352143"/>
                    <a:pt x="477033" y="356219"/>
                    <a:pt x="480798" y="362246"/>
                  </a:cubicBezTo>
                  <a:lnTo>
                    <a:pt x="480880" y="362328"/>
                  </a:lnTo>
                  <a:lnTo>
                    <a:pt x="815075" y="941162"/>
                  </a:lnTo>
                  <a:lnTo>
                    <a:pt x="825427" y="958877"/>
                  </a:lnTo>
                  <a:cubicBezTo>
                    <a:pt x="823860" y="959583"/>
                    <a:pt x="823154" y="961147"/>
                    <a:pt x="823549" y="962713"/>
                  </a:cubicBezTo>
                  <a:cubicBezTo>
                    <a:pt x="823560" y="962710"/>
                    <a:pt x="823570" y="962708"/>
                    <a:pt x="823581" y="962705"/>
                  </a:cubicBezTo>
                  <a:close/>
                  <a:moveTo>
                    <a:pt x="412708" y="893891"/>
                  </a:moveTo>
                  <a:cubicBezTo>
                    <a:pt x="368899" y="893891"/>
                    <a:pt x="346788" y="947107"/>
                    <a:pt x="377828" y="978147"/>
                  </a:cubicBezTo>
                  <a:cubicBezTo>
                    <a:pt x="408869" y="1009188"/>
                    <a:pt x="462084" y="987087"/>
                    <a:pt x="462084" y="943268"/>
                  </a:cubicBezTo>
                  <a:cubicBezTo>
                    <a:pt x="462084" y="915992"/>
                    <a:pt x="439984" y="893888"/>
                    <a:pt x="412705" y="893888"/>
                  </a:cubicBezTo>
                  <a:lnTo>
                    <a:pt x="412708" y="893891"/>
                  </a:lnTo>
                  <a:close/>
                  <a:moveTo>
                    <a:pt x="441861" y="804229"/>
                  </a:moveTo>
                  <a:cubicBezTo>
                    <a:pt x="416149" y="825937"/>
                    <a:pt x="373753" y="812298"/>
                    <a:pt x="369364" y="777968"/>
                  </a:cubicBezTo>
                  <a:lnTo>
                    <a:pt x="343031" y="571596"/>
                  </a:lnTo>
                  <a:cubicBezTo>
                    <a:pt x="339266" y="542287"/>
                    <a:pt x="356274" y="515715"/>
                    <a:pt x="382453" y="504420"/>
                  </a:cubicBezTo>
                  <a:cubicBezTo>
                    <a:pt x="394369" y="499328"/>
                    <a:pt x="403144" y="498853"/>
                    <a:pt x="415445" y="498853"/>
                  </a:cubicBezTo>
                  <a:cubicBezTo>
                    <a:pt x="455189" y="498853"/>
                    <a:pt x="487632" y="531845"/>
                    <a:pt x="482539" y="571503"/>
                  </a:cubicBezTo>
                  <a:lnTo>
                    <a:pt x="456206" y="777875"/>
                  </a:lnTo>
                  <a:cubicBezTo>
                    <a:pt x="454879" y="788299"/>
                    <a:pt x="449776" y="797549"/>
                    <a:pt x="441863" y="804208"/>
                  </a:cubicBezTo>
                  <a:cubicBezTo>
                    <a:pt x="441862" y="804215"/>
                    <a:pt x="441862" y="804222"/>
                    <a:pt x="441861" y="804229"/>
                  </a:cubicBezTo>
                  <a:close/>
                  <a:moveTo>
                    <a:pt x="896224" y="630539"/>
                  </a:moveTo>
                  <a:cubicBezTo>
                    <a:pt x="886817" y="641823"/>
                    <a:pt x="870048" y="643390"/>
                    <a:pt x="858679" y="633993"/>
                  </a:cubicBezTo>
                  <a:cubicBezTo>
                    <a:pt x="847395" y="624586"/>
                    <a:pt x="845828" y="607814"/>
                    <a:pt x="855225" y="596448"/>
                  </a:cubicBezTo>
                  <a:cubicBezTo>
                    <a:pt x="879598" y="567210"/>
                    <a:pt x="894180" y="526452"/>
                    <a:pt x="892220" y="488057"/>
                  </a:cubicBezTo>
                  <a:cubicBezTo>
                    <a:pt x="890500" y="453416"/>
                    <a:pt x="869174" y="413051"/>
                    <a:pt x="851306" y="383503"/>
                  </a:cubicBezTo>
                  <a:cubicBezTo>
                    <a:pt x="843704" y="370880"/>
                    <a:pt x="847698" y="354504"/>
                    <a:pt x="860320" y="346902"/>
                  </a:cubicBezTo>
                  <a:cubicBezTo>
                    <a:pt x="872942" y="339301"/>
                    <a:pt x="889318" y="343291"/>
                    <a:pt x="896920" y="355914"/>
                  </a:cubicBezTo>
                  <a:cubicBezTo>
                    <a:pt x="939794" y="426687"/>
                    <a:pt x="961348" y="487351"/>
                    <a:pt x="932971" y="566193"/>
                  </a:cubicBezTo>
                  <a:cubicBezTo>
                    <a:pt x="924424" y="589789"/>
                    <a:pt x="911966" y="611651"/>
                    <a:pt x="896214" y="630536"/>
                  </a:cubicBezTo>
                  <a:cubicBezTo>
                    <a:pt x="896217" y="630537"/>
                    <a:pt x="896221" y="630538"/>
                    <a:pt x="896224" y="630539"/>
                  </a:cubicBezTo>
                  <a:close/>
                </a:path>
              </a:pathLst>
            </a:custGeom>
            <a:grpFill/>
            <a:ln w="2651" cap="flat">
              <a:noFill/>
              <a:prstDash val="solid"/>
              <a:miter/>
            </a:ln>
          </p:spPr>
          <p:txBody>
            <a:bodyPr rtlCol="0" anchor="ctr"/>
            <a:lstStyle/>
            <a:p>
              <a:endParaRPr lang="en-US" sz="1641"/>
            </a:p>
          </p:txBody>
        </p:sp>
      </p:grpSp>
      <p:sp>
        <p:nvSpPr>
          <p:cNvPr id="108" name="Isosceles Triangle 107">
            <a:extLst>
              <a:ext uri="{FF2B5EF4-FFF2-40B4-BE49-F238E27FC236}">
                <a16:creationId xmlns:a16="http://schemas.microsoft.com/office/drawing/2014/main" id="{D9B9596B-B556-FAA7-A08F-E9618506404D}"/>
              </a:ext>
            </a:extLst>
          </p:cNvPr>
          <p:cNvSpPr/>
          <p:nvPr/>
        </p:nvSpPr>
        <p:spPr>
          <a:xfrm rot="5400000">
            <a:off x="4769370" y="5942344"/>
            <a:ext cx="342006" cy="9325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116" name="TextBox 115">
            <a:extLst>
              <a:ext uri="{FF2B5EF4-FFF2-40B4-BE49-F238E27FC236}">
                <a16:creationId xmlns:a16="http://schemas.microsoft.com/office/drawing/2014/main" id="{6658FACB-3FC4-9C62-E90E-63E0C3392572}"/>
              </a:ext>
            </a:extLst>
          </p:cNvPr>
          <p:cNvSpPr txBox="1"/>
          <p:nvPr/>
        </p:nvSpPr>
        <p:spPr>
          <a:xfrm>
            <a:off x="3096570" y="4431131"/>
            <a:ext cx="1018216" cy="818891"/>
          </a:xfrm>
          <a:prstGeom prst="rect">
            <a:avLst/>
          </a:prstGeom>
          <a:noFill/>
        </p:spPr>
        <p:txBody>
          <a:bodyPr wrap="square">
            <a:spAutoFit/>
          </a:bodyPr>
          <a:lstStyle/>
          <a:p>
            <a:endParaRPr lang="es-HN" sz="274" b="1" dirty="0">
              <a:solidFill>
                <a:schemeClr val="tx1">
                  <a:lumMod val="85000"/>
                  <a:lumOff val="15000"/>
                </a:schemeClr>
              </a:solidFill>
              <a:latin typeface="Avenir Next LT Pro" panose="020B0504020202020204" pitchFamily="34" charset="0"/>
              <a:ea typeface="Noto Sans JP Medium" panose="020B0600000000000000" pitchFamily="34" charset="-128"/>
            </a:endParaRPr>
          </a:p>
          <a:p>
            <a:r>
              <a:rPr lang="es-HN" sz="1094" dirty="0">
                <a:solidFill>
                  <a:schemeClr val="tx1">
                    <a:lumMod val="85000"/>
                    <a:lumOff val="15000"/>
                  </a:schemeClr>
                </a:solidFill>
                <a:latin typeface="Avenir Next LT Pro" panose="020B0504020202020204" pitchFamily="34" charset="0"/>
                <a:ea typeface="Noto Sans JP" panose="020B0500000000000000" pitchFamily="34" charset="-128"/>
              </a:rPr>
              <a:t>Tasa de </a:t>
            </a:r>
            <a:r>
              <a:rPr lang="es-HN" sz="1094" dirty="0">
                <a:solidFill>
                  <a:schemeClr val="tx1">
                    <a:lumMod val="85000"/>
                    <a:lumOff val="15000"/>
                  </a:schemeClr>
                </a:solidFill>
                <a:latin typeface="Avenir Next LT Pro Demi" panose="020B0704020202020204" pitchFamily="34" charset="0"/>
                <a:ea typeface="Noto Sans JP" panose="020B0500000000000000" pitchFamily="34" charset="-128"/>
              </a:rPr>
              <a:t>desnutrición crónica</a:t>
            </a:r>
          </a:p>
          <a:p>
            <a:r>
              <a:rPr lang="es-HN" sz="1094" b="1" dirty="0">
                <a:solidFill>
                  <a:schemeClr val="accent1"/>
                </a:solidFill>
                <a:latin typeface="Avenir Next LT Pro" panose="020B0504020202020204" pitchFamily="34" charset="0"/>
                <a:ea typeface="Noto Sans JP Medium" panose="020B0600000000000000" pitchFamily="34" charset="-128"/>
              </a:rPr>
              <a:t>24</a:t>
            </a:r>
            <a:endParaRPr lang="en-US" sz="1094" dirty="0">
              <a:solidFill>
                <a:schemeClr val="tx1">
                  <a:lumMod val="85000"/>
                  <a:lumOff val="15000"/>
                </a:schemeClr>
              </a:solidFill>
              <a:latin typeface="Avenir Next LT Pro Demi" panose="020B0704020202020204" pitchFamily="34" charset="0"/>
              <a:ea typeface="Noto Sans JP" panose="020B0500000000000000" pitchFamily="34" charset="-128"/>
            </a:endParaRPr>
          </a:p>
        </p:txBody>
      </p:sp>
      <p:grpSp>
        <p:nvGrpSpPr>
          <p:cNvPr id="117" name="Graphic 12">
            <a:extLst>
              <a:ext uri="{FF2B5EF4-FFF2-40B4-BE49-F238E27FC236}">
                <a16:creationId xmlns:a16="http://schemas.microsoft.com/office/drawing/2014/main" id="{9A8A8E0C-01D8-7111-7BAF-8F0B7075EFB1}"/>
              </a:ext>
            </a:extLst>
          </p:cNvPr>
          <p:cNvGrpSpPr/>
          <p:nvPr/>
        </p:nvGrpSpPr>
        <p:grpSpPr>
          <a:xfrm>
            <a:off x="2748736" y="4361541"/>
            <a:ext cx="334578" cy="907355"/>
            <a:chOff x="7568968" y="3890127"/>
            <a:chExt cx="366797" cy="994730"/>
          </a:xfrm>
          <a:solidFill>
            <a:srgbClr val="A1D3D0"/>
          </a:solidFill>
        </p:grpSpPr>
        <p:sp>
          <p:nvSpPr>
            <p:cNvPr id="120" name="Freeform: Shape 119">
              <a:extLst>
                <a:ext uri="{FF2B5EF4-FFF2-40B4-BE49-F238E27FC236}">
                  <a16:creationId xmlns:a16="http://schemas.microsoft.com/office/drawing/2014/main" id="{1546C6E1-E801-E04C-3818-2EEBF17F1034}"/>
                </a:ext>
              </a:extLst>
            </p:cNvPr>
            <p:cNvSpPr/>
            <p:nvPr/>
          </p:nvSpPr>
          <p:spPr>
            <a:xfrm>
              <a:off x="7568968" y="4083181"/>
              <a:ext cx="366797" cy="801676"/>
            </a:xfrm>
            <a:custGeom>
              <a:avLst/>
              <a:gdLst>
                <a:gd name="connsiteX0" fmla="*/ 84465 w 366797"/>
                <a:gd name="connsiteY0" fmla="*/ 555363 h 801676"/>
                <a:gd name="connsiteX1" fmla="*/ 84320 w 366797"/>
                <a:gd name="connsiteY1" fmla="*/ 350397 h 801676"/>
                <a:gd name="connsiteX2" fmla="*/ 97078 w 366797"/>
                <a:gd name="connsiteY2" fmla="*/ 317006 h 801676"/>
                <a:gd name="connsiteX3" fmla="*/ 125731 w 366797"/>
                <a:gd name="connsiteY3" fmla="*/ 272386 h 801676"/>
                <a:gd name="connsiteX4" fmla="*/ 129741 w 366797"/>
                <a:gd name="connsiteY4" fmla="*/ 233114 h 801676"/>
                <a:gd name="connsiteX5" fmla="*/ 125099 w 366797"/>
                <a:gd name="connsiteY5" fmla="*/ 142928 h 801676"/>
                <a:gd name="connsiteX6" fmla="*/ 91100 w 366797"/>
                <a:gd name="connsiteY6" fmla="*/ 113084 h 801676"/>
                <a:gd name="connsiteX7" fmla="*/ 66482 w 366797"/>
                <a:gd name="connsiteY7" fmla="*/ 112890 h 801676"/>
                <a:gd name="connsiteX8" fmla="*/ 58292 w 366797"/>
                <a:gd name="connsiteY8" fmla="*/ 121444 h 801676"/>
                <a:gd name="connsiteX9" fmla="*/ 58292 w 366797"/>
                <a:gd name="connsiteY9" fmla="*/ 129367 h 801676"/>
                <a:gd name="connsiteX10" fmla="*/ 58292 w 366797"/>
                <a:gd name="connsiteY10" fmla="*/ 331684 h 801676"/>
                <a:gd name="connsiteX11" fmla="*/ 56396 w 366797"/>
                <a:gd name="connsiteY11" fmla="*/ 351782 h 801676"/>
                <a:gd name="connsiteX12" fmla="*/ 32240 w 366797"/>
                <a:gd name="connsiteY12" fmla="*/ 373217 h 801676"/>
                <a:gd name="connsiteX13" fmla="*/ 3903 w 366797"/>
                <a:gd name="connsiteY13" fmla="*/ 357858 h 801676"/>
                <a:gd name="connsiteX14" fmla="*/ 209 w 366797"/>
                <a:gd name="connsiteY14" fmla="*/ 341721 h 801676"/>
                <a:gd name="connsiteX15" fmla="*/ 525 w 366797"/>
                <a:gd name="connsiteY15" fmla="*/ 98940 h 801676"/>
                <a:gd name="connsiteX16" fmla="*/ 56834 w 366797"/>
                <a:gd name="connsiteY16" fmla="*/ 7952 h 801676"/>
                <a:gd name="connsiteX17" fmla="*/ 94405 w 366797"/>
                <a:gd name="connsiteY17" fmla="*/ 54 h 801676"/>
                <a:gd name="connsiteX18" fmla="*/ 269455 w 366797"/>
                <a:gd name="connsiteY18" fmla="*/ 54 h 801676"/>
                <a:gd name="connsiteX19" fmla="*/ 366300 w 366797"/>
                <a:gd name="connsiteY19" fmla="*/ 94809 h 801676"/>
                <a:gd name="connsiteX20" fmla="*/ 366495 w 366797"/>
                <a:gd name="connsiteY20" fmla="*/ 343763 h 801676"/>
                <a:gd name="connsiteX21" fmla="*/ 338134 w 366797"/>
                <a:gd name="connsiteY21" fmla="*/ 373387 h 801676"/>
                <a:gd name="connsiteX22" fmla="*/ 309797 w 366797"/>
                <a:gd name="connsiteY22" fmla="*/ 342839 h 801676"/>
                <a:gd name="connsiteX23" fmla="*/ 309724 w 366797"/>
                <a:gd name="connsiteY23" fmla="*/ 126451 h 801676"/>
                <a:gd name="connsiteX24" fmla="*/ 296163 w 366797"/>
                <a:gd name="connsiteY24" fmla="*/ 112939 h 801676"/>
                <a:gd name="connsiteX25" fmla="*/ 266442 w 366797"/>
                <a:gd name="connsiteY25" fmla="*/ 114713 h 801676"/>
                <a:gd name="connsiteX26" fmla="*/ 242795 w 366797"/>
                <a:gd name="connsiteY26" fmla="*/ 139282 h 801676"/>
                <a:gd name="connsiteX27" fmla="*/ 236963 w 366797"/>
                <a:gd name="connsiteY27" fmla="*/ 224972 h 801676"/>
                <a:gd name="connsiteX28" fmla="*/ 238494 w 366797"/>
                <a:gd name="connsiteY28" fmla="*/ 252167 h 801676"/>
                <a:gd name="connsiteX29" fmla="*/ 266636 w 366797"/>
                <a:gd name="connsiteY29" fmla="*/ 312777 h 801676"/>
                <a:gd name="connsiteX30" fmla="*/ 283526 w 366797"/>
                <a:gd name="connsiteY30" fmla="*/ 356400 h 801676"/>
                <a:gd name="connsiteX31" fmla="*/ 283429 w 366797"/>
                <a:gd name="connsiteY31" fmla="*/ 756660 h 801676"/>
                <a:gd name="connsiteX32" fmla="*/ 270354 w 366797"/>
                <a:gd name="connsiteY32" fmla="*/ 792433 h 801676"/>
                <a:gd name="connsiteX33" fmla="*/ 234265 w 366797"/>
                <a:gd name="connsiteY33" fmla="*/ 799068 h 801676"/>
                <a:gd name="connsiteX34" fmla="*/ 211300 w 366797"/>
                <a:gd name="connsiteY34" fmla="*/ 768398 h 801676"/>
                <a:gd name="connsiteX35" fmla="*/ 211081 w 366797"/>
                <a:gd name="connsiteY35" fmla="*/ 756976 h 801676"/>
                <a:gd name="connsiteX36" fmla="*/ 211081 w 366797"/>
                <a:gd name="connsiteY36" fmla="*/ 402477 h 801676"/>
                <a:gd name="connsiteX37" fmla="*/ 198201 w 366797"/>
                <a:gd name="connsiteY37" fmla="*/ 389208 h 801676"/>
                <a:gd name="connsiteX38" fmla="*/ 164785 w 366797"/>
                <a:gd name="connsiteY38" fmla="*/ 389208 h 801676"/>
                <a:gd name="connsiteX39" fmla="*/ 156789 w 366797"/>
                <a:gd name="connsiteY39" fmla="*/ 397033 h 801676"/>
                <a:gd name="connsiteX40" fmla="*/ 156789 w 366797"/>
                <a:gd name="connsiteY40" fmla="*/ 405831 h 801676"/>
                <a:gd name="connsiteX41" fmla="*/ 156765 w 366797"/>
                <a:gd name="connsiteY41" fmla="*/ 755931 h 801676"/>
                <a:gd name="connsiteX42" fmla="*/ 144930 w 366797"/>
                <a:gd name="connsiteY42" fmla="*/ 791364 h 801676"/>
                <a:gd name="connsiteX43" fmla="*/ 107528 w 366797"/>
                <a:gd name="connsiteY43" fmla="*/ 799043 h 801676"/>
                <a:gd name="connsiteX44" fmla="*/ 84538 w 366797"/>
                <a:gd name="connsiteY44" fmla="*/ 766551 h 801676"/>
                <a:gd name="connsiteX45" fmla="*/ 84441 w 366797"/>
                <a:gd name="connsiteY45" fmla="*/ 756879 h 801676"/>
                <a:gd name="connsiteX46" fmla="*/ 84441 w 366797"/>
                <a:gd name="connsiteY46" fmla="*/ 555436 h 8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66797" h="801676">
                  <a:moveTo>
                    <a:pt x="84465" y="555363"/>
                  </a:moveTo>
                  <a:cubicBezTo>
                    <a:pt x="84465" y="487049"/>
                    <a:pt x="84636" y="418711"/>
                    <a:pt x="84320" y="350397"/>
                  </a:cubicBezTo>
                  <a:cubicBezTo>
                    <a:pt x="84247" y="337250"/>
                    <a:pt x="88232" y="326678"/>
                    <a:pt x="97078" y="317006"/>
                  </a:cubicBezTo>
                  <a:cubicBezTo>
                    <a:pt x="109132" y="303858"/>
                    <a:pt x="121356" y="290613"/>
                    <a:pt x="125731" y="272386"/>
                  </a:cubicBezTo>
                  <a:cubicBezTo>
                    <a:pt x="128817" y="259458"/>
                    <a:pt x="129157" y="246188"/>
                    <a:pt x="129741" y="233114"/>
                  </a:cubicBezTo>
                  <a:cubicBezTo>
                    <a:pt x="131126" y="202955"/>
                    <a:pt x="131539" y="172747"/>
                    <a:pt x="125099" y="142928"/>
                  </a:cubicBezTo>
                  <a:cubicBezTo>
                    <a:pt x="121138" y="124506"/>
                    <a:pt x="110080" y="114372"/>
                    <a:pt x="91100" y="113084"/>
                  </a:cubicBezTo>
                  <a:cubicBezTo>
                    <a:pt x="82934" y="112550"/>
                    <a:pt x="74696" y="113133"/>
                    <a:pt x="66482" y="112890"/>
                  </a:cubicBezTo>
                  <a:cubicBezTo>
                    <a:pt x="60333" y="112720"/>
                    <a:pt x="57976" y="115612"/>
                    <a:pt x="58292" y="121444"/>
                  </a:cubicBezTo>
                  <a:cubicBezTo>
                    <a:pt x="58438" y="124069"/>
                    <a:pt x="58292" y="126718"/>
                    <a:pt x="58292" y="129367"/>
                  </a:cubicBezTo>
                  <a:cubicBezTo>
                    <a:pt x="58292" y="196806"/>
                    <a:pt x="58267" y="264245"/>
                    <a:pt x="58292" y="331684"/>
                  </a:cubicBezTo>
                  <a:cubicBezTo>
                    <a:pt x="58292" y="338465"/>
                    <a:pt x="57903" y="345172"/>
                    <a:pt x="56396" y="351782"/>
                  </a:cubicBezTo>
                  <a:cubicBezTo>
                    <a:pt x="53844" y="362889"/>
                    <a:pt x="43759" y="371710"/>
                    <a:pt x="32240" y="373217"/>
                  </a:cubicBezTo>
                  <a:cubicBezTo>
                    <a:pt x="21060" y="374675"/>
                    <a:pt x="9079" y="368186"/>
                    <a:pt x="3903" y="357858"/>
                  </a:cubicBezTo>
                  <a:cubicBezTo>
                    <a:pt x="1351" y="352779"/>
                    <a:pt x="209" y="347408"/>
                    <a:pt x="209" y="341721"/>
                  </a:cubicBezTo>
                  <a:cubicBezTo>
                    <a:pt x="233" y="260794"/>
                    <a:pt x="-447" y="179843"/>
                    <a:pt x="525" y="98940"/>
                  </a:cubicBezTo>
                  <a:cubicBezTo>
                    <a:pt x="1011" y="58185"/>
                    <a:pt x="18047" y="25815"/>
                    <a:pt x="56834" y="7952"/>
                  </a:cubicBezTo>
                  <a:cubicBezTo>
                    <a:pt x="68693" y="2484"/>
                    <a:pt x="81330" y="54"/>
                    <a:pt x="94405" y="54"/>
                  </a:cubicBezTo>
                  <a:cubicBezTo>
                    <a:pt x="152755" y="54"/>
                    <a:pt x="211105" y="-67"/>
                    <a:pt x="269455" y="54"/>
                  </a:cubicBezTo>
                  <a:cubicBezTo>
                    <a:pt x="324500" y="175"/>
                    <a:pt x="365717" y="39570"/>
                    <a:pt x="366300" y="94809"/>
                  </a:cubicBezTo>
                  <a:cubicBezTo>
                    <a:pt x="367175" y="177777"/>
                    <a:pt x="366665" y="260770"/>
                    <a:pt x="366495" y="343763"/>
                  </a:cubicBezTo>
                  <a:cubicBezTo>
                    <a:pt x="366470" y="360920"/>
                    <a:pt x="353979" y="373436"/>
                    <a:pt x="338134" y="373387"/>
                  </a:cubicBezTo>
                  <a:cubicBezTo>
                    <a:pt x="321948" y="373338"/>
                    <a:pt x="309821" y="360556"/>
                    <a:pt x="309797" y="342839"/>
                  </a:cubicBezTo>
                  <a:cubicBezTo>
                    <a:pt x="309676" y="270710"/>
                    <a:pt x="309748" y="198580"/>
                    <a:pt x="309724" y="126451"/>
                  </a:cubicBezTo>
                  <a:cubicBezTo>
                    <a:pt x="309724" y="113036"/>
                    <a:pt x="309724" y="112914"/>
                    <a:pt x="296163" y="112939"/>
                  </a:cubicBezTo>
                  <a:cubicBezTo>
                    <a:pt x="286248" y="112939"/>
                    <a:pt x="276284" y="111894"/>
                    <a:pt x="266442" y="114713"/>
                  </a:cubicBezTo>
                  <a:cubicBezTo>
                    <a:pt x="253659" y="118358"/>
                    <a:pt x="245542" y="126353"/>
                    <a:pt x="242795" y="139282"/>
                  </a:cubicBezTo>
                  <a:cubicBezTo>
                    <a:pt x="236768" y="167546"/>
                    <a:pt x="235553" y="196174"/>
                    <a:pt x="236963" y="224972"/>
                  </a:cubicBezTo>
                  <a:cubicBezTo>
                    <a:pt x="237400" y="234037"/>
                    <a:pt x="238251" y="243102"/>
                    <a:pt x="238494" y="252167"/>
                  </a:cubicBezTo>
                  <a:cubicBezTo>
                    <a:pt x="239174" y="276469"/>
                    <a:pt x="249649" y="296300"/>
                    <a:pt x="266636" y="312777"/>
                  </a:cubicBezTo>
                  <a:cubicBezTo>
                    <a:pt x="279176" y="324928"/>
                    <a:pt x="283526" y="339485"/>
                    <a:pt x="283526" y="356400"/>
                  </a:cubicBezTo>
                  <a:cubicBezTo>
                    <a:pt x="283380" y="489820"/>
                    <a:pt x="283453" y="623240"/>
                    <a:pt x="283429" y="756660"/>
                  </a:cubicBezTo>
                  <a:cubicBezTo>
                    <a:pt x="283429" y="770124"/>
                    <a:pt x="281874" y="782931"/>
                    <a:pt x="270354" y="792433"/>
                  </a:cubicBezTo>
                  <a:cubicBezTo>
                    <a:pt x="259394" y="801474"/>
                    <a:pt x="247389" y="804147"/>
                    <a:pt x="234265" y="799068"/>
                  </a:cubicBezTo>
                  <a:cubicBezTo>
                    <a:pt x="220486" y="793721"/>
                    <a:pt x="213001" y="783028"/>
                    <a:pt x="211300" y="768398"/>
                  </a:cubicBezTo>
                  <a:cubicBezTo>
                    <a:pt x="210862" y="764631"/>
                    <a:pt x="211081" y="760791"/>
                    <a:pt x="211081" y="756976"/>
                  </a:cubicBezTo>
                  <a:cubicBezTo>
                    <a:pt x="211081" y="638818"/>
                    <a:pt x="211081" y="520635"/>
                    <a:pt x="211081" y="402477"/>
                  </a:cubicBezTo>
                  <a:cubicBezTo>
                    <a:pt x="211081" y="393648"/>
                    <a:pt x="206787" y="389225"/>
                    <a:pt x="198201" y="389208"/>
                  </a:cubicBezTo>
                  <a:cubicBezTo>
                    <a:pt x="187070" y="389208"/>
                    <a:pt x="175915" y="389330"/>
                    <a:pt x="164785" y="389208"/>
                  </a:cubicBezTo>
                  <a:cubicBezTo>
                    <a:pt x="159268" y="389135"/>
                    <a:pt x="156571" y="391419"/>
                    <a:pt x="156789" y="397033"/>
                  </a:cubicBezTo>
                  <a:cubicBezTo>
                    <a:pt x="156911" y="399950"/>
                    <a:pt x="156789" y="402890"/>
                    <a:pt x="156789" y="405831"/>
                  </a:cubicBezTo>
                  <a:cubicBezTo>
                    <a:pt x="156789" y="522531"/>
                    <a:pt x="156789" y="639231"/>
                    <a:pt x="156765" y="755931"/>
                  </a:cubicBezTo>
                  <a:cubicBezTo>
                    <a:pt x="156765" y="768981"/>
                    <a:pt x="155793" y="781691"/>
                    <a:pt x="144930" y="791364"/>
                  </a:cubicBezTo>
                  <a:cubicBezTo>
                    <a:pt x="133799" y="801279"/>
                    <a:pt x="121332" y="804487"/>
                    <a:pt x="107528" y="799043"/>
                  </a:cubicBezTo>
                  <a:cubicBezTo>
                    <a:pt x="93093" y="793357"/>
                    <a:pt x="85608" y="782032"/>
                    <a:pt x="84538" y="766551"/>
                  </a:cubicBezTo>
                  <a:cubicBezTo>
                    <a:pt x="84320" y="763343"/>
                    <a:pt x="84441" y="760111"/>
                    <a:pt x="84441" y="756879"/>
                  </a:cubicBezTo>
                  <a:cubicBezTo>
                    <a:pt x="84441" y="689731"/>
                    <a:pt x="84441" y="622584"/>
                    <a:pt x="84441" y="555436"/>
                  </a:cubicBezTo>
                  <a:close/>
                </a:path>
              </a:pathLst>
            </a:custGeom>
            <a:grpFill/>
            <a:ln w="0" cap="flat">
              <a:noFill/>
              <a:prstDash val="solid"/>
              <a:miter/>
            </a:ln>
          </p:spPr>
          <p:txBody>
            <a:bodyPr rtlCol="0" anchor="ctr"/>
            <a:lstStyle/>
            <a:p>
              <a:endParaRPr lang="en-US" sz="1641"/>
            </a:p>
          </p:txBody>
        </p:sp>
        <p:sp>
          <p:nvSpPr>
            <p:cNvPr id="123" name="Freeform: Shape 122">
              <a:extLst>
                <a:ext uri="{FF2B5EF4-FFF2-40B4-BE49-F238E27FC236}">
                  <a16:creationId xmlns:a16="http://schemas.microsoft.com/office/drawing/2014/main" id="{AA4DC06B-3C5D-1333-0258-95575DE2368D}"/>
                </a:ext>
              </a:extLst>
            </p:cNvPr>
            <p:cNvSpPr/>
            <p:nvPr/>
          </p:nvSpPr>
          <p:spPr>
            <a:xfrm>
              <a:off x="7665876" y="3890127"/>
              <a:ext cx="168883" cy="168854"/>
            </a:xfrm>
            <a:custGeom>
              <a:avLst/>
              <a:gdLst>
                <a:gd name="connsiteX0" fmla="*/ 83770 w 168883"/>
                <a:gd name="connsiteY0" fmla="*/ 168854 h 168854"/>
                <a:gd name="connsiteX1" fmla="*/ 0 w 168883"/>
                <a:gd name="connsiteY1" fmla="*/ 84598 h 168854"/>
                <a:gd name="connsiteX2" fmla="*/ 84742 w 168883"/>
                <a:gd name="connsiteY2" fmla="*/ 1 h 168854"/>
                <a:gd name="connsiteX3" fmla="*/ 168877 w 168883"/>
                <a:gd name="connsiteY3" fmla="*/ 84622 h 168854"/>
                <a:gd name="connsiteX4" fmla="*/ 83795 w 168883"/>
                <a:gd name="connsiteY4" fmla="*/ 168854 h 168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83" h="168854">
                  <a:moveTo>
                    <a:pt x="83770" y="168854"/>
                  </a:moveTo>
                  <a:cubicBezTo>
                    <a:pt x="37693" y="168757"/>
                    <a:pt x="-24" y="130821"/>
                    <a:pt x="0" y="84598"/>
                  </a:cubicBezTo>
                  <a:cubicBezTo>
                    <a:pt x="24" y="38156"/>
                    <a:pt x="38495" y="-242"/>
                    <a:pt x="84742" y="1"/>
                  </a:cubicBezTo>
                  <a:cubicBezTo>
                    <a:pt x="130139" y="244"/>
                    <a:pt x="169436" y="39735"/>
                    <a:pt x="168877" y="84622"/>
                  </a:cubicBezTo>
                  <a:cubicBezTo>
                    <a:pt x="168294" y="131453"/>
                    <a:pt x="130407" y="168951"/>
                    <a:pt x="83795" y="168854"/>
                  </a:cubicBezTo>
                  <a:close/>
                </a:path>
              </a:pathLst>
            </a:custGeom>
            <a:grpFill/>
            <a:ln w="0" cap="flat">
              <a:noFill/>
              <a:prstDash val="solid"/>
              <a:miter/>
            </a:ln>
          </p:spPr>
          <p:txBody>
            <a:bodyPr rtlCol="0" anchor="ctr"/>
            <a:lstStyle/>
            <a:p>
              <a:endParaRPr lang="en-US" sz="1641"/>
            </a:p>
          </p:txBody>
        </p:sp>
      </p:grpSp>
      <p:sp>
        <p:nvSpPr>
          <p:cNvPr id="115" name="TextBox 114">
            <a:extLst>
              <a:ext uri="{FF2B5EF4-FFF2-40B4-BE49-F238E27FC236}">
                <a16:creationId xmlns:a16="http://schemas.microsoft.com/office/drawing/2014/main" id="{1E7B3315-3492-B282-729C-1827F0C7B459}"/>
              </a:ext>
            </a:extLst>
          </p:cNvPr>
          <p:cNvSpPr txBox="1"/>
          <p:nvPr/>
        </p:nvSpPr>
        <p:spPr>
          <a:xfrm>
            <a:off x="1385694" y="4572524"/>
            <a:ext cx="1317283" cy="485389"/>
          </a:xfrm>
          <a:prstGeom prst="rect">
            <a:avLst/>
          </a:prstGeom>
          <a:noFill/>
        </p:spPr>
        <p:txBody>
          <a:bodyPr wrap="square">
            <a:spAutoFit/>
          </a:bodyPr>
          <a:lstStyle/>
          <a:p>
            <a:r>
              <a:rPr lang="es-HN" sz="1277" b="1" dirty="0">
                <a:solidFill>
                  <a:srgbClr val="EF7E27"/>
                </a:solidFill>
                <a:latin typeface="Avenir Next LT Pro" panose="020B0504020202020204" pitchFamily="34" charset="0"/>
                <a:ea typeface="Noto Sans JP" panose="020B0500000000000000" pitchFamily="34" charset="-128"/>
              </a:rPr>
              <a:t>POR FALTA DE ALIMENTOS</a:t>
            </a:r>
            <a:r>
              <a:rPr lang="es-HN" sz="1277" b="1" dirty="0">
                <a:solidFill>
                  <a:schemeClr val="accent1"/>
                </a:solidFill>
                <a:latin typeface="Avenir Next LT Pro Demi" panose="020B0704020202020204" pitchFamily="34" charset="0"/>
                <a:cs typeface="Mangal" panose="02040503050203030202" pitchFamily="18" charset="0"/>
              </a:rPr>
              <a:t> </a:t>
            </a:r>
            <a:endParaRPr lang="en-US" sz="1277" dirty="0"/>
          </a:p>
        </p:txBody>
      </p:sp>
      <p:sp>
        <p:nvSpPr>
          <p:cNvPr id="153" name="TextBox 152">
            <a:extLst>
              <a:ext uri="{FF2B5EF4-FFF2-40B4-BE49-F238E27FC236}">
                <a16:creationId xmlns:a16="http://schemas.microsoft.com/office/drawing/2014/main" id="{5576D894-C684-9A7A-FD23-2A2BB3B89396}"/>
              </a:ext>
            </a:extLst>
          </p:cNvPr>
          <p:cNvSpPr txBox="1"/>
          <p:nvPr/>
        </p:nvSpPr>
        <p:spPr>
          <a:xfrm>
            <a:off x="2942429" y="5572080"/>
            <a:ext cx="1841786" cy="946773"/>
          </a:xfrm>
          <a:prstGeom prst="rect">
            <a:avLst/>
          </a:prstGeom>
          <a:noFill/>
        </p:spPr>
        <p:txBody>
          <a:bodyPr wrap="square">
            <a:spAutoFit/>
          </a:bodyPr>
          <a:lstStyle/>
          <a:p>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Hipertensión y diabetes </a:t>
            </a:r>
            <a:r>
              <a:rPr lang="es-HN" sz="1094">
                <a:solidFill>
                  <a:schemeClr val="tx1">
                    <a:lumMod val="85000"/>
                    <a:lumOff val="15000"/>
                  </a:schemeClr>
                </a:solidFill>
                <a:latin typeface="Avenir Next LT Pro" panose="020B0504020202020204" pitchFamily="34" charset="0"/>
                <a:ea typeface="Noto Sans JP" panose="020B0500000000000000" pitchFamily="34" charset="-128"/>
              </a:rPr>
              <a:t>son las </a:t>
            </a:r>
            <a:r>
              <a:rPr lang="es-HN" sz="1094" b="1">
                <a:solidFill>
                  <a:schemeClr val="tx1">
                    <a:lumMod val="85000"/>
                    <a:lumOff val="15000"/>
                  </a:schemeClr>
                </a:solidFill>
                <a:latin typeface="Avenir Next LT Pro Demi" panose="020B0704020202020204" pitchFamily="34" charset="0"/>
                <a:ea typeface="Noto Sans JP" panose="020B0500000000000000" pitchFamily="34" charset="-128"/>
              </a:rPr>
              <a:t>enfermedades crónicas</a:t>
            </a:r>
            <a:r>
              <a:rPr lang="es-HN" sz="1094">
                <a:solidFill>
                  <a:schemeClr val="tx1">
                    <a:lumMod val="85000"/>
                    <a:lumOff val="15000"/>
                  </a:schemeClr>
                </a:solidFill>
                <a:latin typeface="Avenir Next LT Pro Demi" panose="020B0704020202020204" pitchFamily="34" charset="0"/>
                <a:ea typeface="Noto Sans JP" panose="020B0500000000000000" pitchFamily="34" charset="-128"/>
              </a:rPr>
              <a:t> </a:t>
            </a:r>
            <a:r>
              <a:rPr lang="es-HN" sz="1094">
                <a:solidFill>
                  <a:schemeClr val="tx1">
                    <a:lumMod val="85000"/>
                    <a:lumOff val="15000"/>
                  </a:schemeClr>
                </a:solidFill>
                <a:latin typeface="Avenir Next LT Pro" panose="020B0504020202020204" pitchFamily="34" charset="0"/>
                <a:ea typeface="Noto Sans JP" panose="020B0500000000000000" pitchFamily="34" charset="-128"/>
              </a:rPr>
              <a:t>de </a:t>
            </a:r>
            <a:r>
              <a:rPr lang="es-HN" sz="1094" b="1">
                <a:solidFill>
                  <a:schemeClr val="accent1"/>
                </a:solidFill>
                <a:latin typeface="Avenir Next LT Pro" panose="020B0504020202020204" pitchFamily="34" charset="0"/>
                <a:ea typeface="Noto Sans JP" panose="020B0500000000000000" pitchFamily="34" charset="-128"/>
              </a:rPr>
              <a:t>mayor</a:t>
            </a:r>
            <a:r>
              <a:rPr lang="es-HN" sz="1094">
                <a:solidFill>
                  <a:schemeClr val="accent2"/>
                </a:solidFill>
                <a:latin typeface="Avenir Next LT Pro Demi" panose="020B0704020202020204" pitchFamily="34" charset="0"/>
                <a:ea typeface="Noto Sans JP" panose="020B0500000000000000" pitchFamily="34" charset="-128"/>
              </a:rPr>
              <a:t> </a:t>
            </a:r>
            <a:r>
              <a:rPr lang="es-HN" sz="1094">
                <a:solidFill>
                  <a:schemeClr val="accent1"/>
                </a:solidFill>
                <a:latin typeface="Avenir Next LT Pro Demi" panose="020B0704020202020204" pitchFamily="34" charset="0"/>
                <a:ea typeface="Noto Sans JP" panose="020B0500000000000000" pitchFamily="34" charset="-128"/>
              </a:rPr>
              <a:t>prevalencia y</a:t>
            </a:r>
            <a:r>
              <a:rPr lang="es-HN" sz="1094">
                <a:solidFill>
                  <a:schemeClr val="tx1">
                    <a:lumMod val="85000"/>
                    <a:lumOff val="15000"/>
                  </a:schemeClr>
                </a:solidFill>
                <a:latin typeface="Avenir Next LT Pro" panose="020B0504020202020204" pitchFamily="34" charset="0"/>
                <a:ea typeface="Noto Sans JP" panose="020B0500000000000000" pitchFamily="34" charset="-128"/>
              </a:rPr>
              <a:t> la </a:t>
            </a:r>
            <a:r>
              <a:rPr lang="es-HN" sz="1094" b="1">
                <a:solidFill>
                  <a:schemeClr val="accent1"/>
                </a:solidFill>
                <a:latin typeface="Avenir Next LT Pro" panose="020B0504020202020204" pitchFamily="34" charset="0"/>
                <a:ea typeface="Noto Sans JP" panose="020B0500000000000000" pitchFamily="34" charset="-128"/>
              </a:rPr>
              <a:t>principal</a:t>
            </a:r>
            <a:r>
              <a:rPr lang="es-HN" sz="1094">
                <a:solidFill>
                  <a:schemeClr val="accent2"/>
                </a:solidFill>
                <a:latin typeface="Avenir Next LT Pro Demi" panose="020B0704020202020204" pitchFamily="34" charset="0"/>
                <a:ea typeface="Noto Sans JP" panose="020B0500000000000000" pitchFamily="34" charset="-128"/>
              </a:rPr>
              <a:t> </a:t>
            </a:r>
            <a:r>
              <a:rPr lang="es-HN" sz="1094">
                <a:solidFill>
                  <a:schemeClr val="accent1"/>
                </a:solidFill>
                <a:latin typeface="Avenir Next LT Pro Demi" panose="020B0704020202020204" pitchFamily="34" charset="0"/>
                <a:ea typeface="Noto Sans JP" panose="020B0500000000000000" pitchFamily="34" charset="-128"/>
              </a:rPr>
              <a:t>causa de mortalidad</a:t>
            </a:r>
            <a:endParaRPr lang="en-US" sz="1094">
              <a:solidFill>
                <a:schemeClr val="accent1"/>
              </a:solidFill>
              <a:latin typeface="Avenir Next LT Pro Demi" panose="020B0704020202020204" pitchFamily="34" charset="0"/>
              <a:ea typeface="Noto Sans JP" panose="020B0500000000000000" pitchFamily="34" charset="-128"/>
            </a:endParaRPr>
          </a:p>
        </p:txBody>
      </p:sp>
      <p:grpSp>
        <p:nvGrpSpPr>
          <p:cNvPr id="154" name="Group 153">
            <a:extLst>
              <a:ext uri="{FF2B5EF4-FFF2-40B4-BE49-F238E27FC236}">
                <a16:creationId xmlns:a16="http://schemas.microsoft.com/office/drawing/2014/main" id="{296CC468-4749-C658-8265-2434F34EB754}"/>
              </a:ext>
            </a:extLst>
          </p:cNvPr>
          <p:cNvGrpSpPr/>
          <p:nvPr/>
        </p:nvGrpSpPr>
        <p:grpSpPr>
          <a:xfrm>
            <a:off x="2057399" y="5479407"/>
            <a:ext cx="919236" cy="963098"/>
            <a:chOff x="6903045" y="4927115"/>
            <a:chExt cx="1007756" cy="1055843"/>
          </a:xfrm>
          <a:solidFill>
            <a:srgbClr val="A1D3D0"/>
          </a:solidFill>
        </p:grpSpPr>
        <p:sp>
          <p:nvSpPr>
            <p:cNvPr id="155" name="Freeform: Shape 154">
              <a:extLst>
                <a:ext uri="{FF2B5EF4-FFF2-40B4-BE49-F238E27FC236}">
                  <a16:creationId xmlns:a16="http://schemas.microsoft.com/office/drawing/2014/main" id="{DB80E87B-1B5E-6F7B-FF81-E7AF54494B99}"/>
                </a:ext>
              </a:extLst>
            </p:cNvPr>
            <p:cNvSpPr/>
            <p:nvPr/>
          </p:nvSpPr>
          <p:spPr>
            <a:xfrm>
              <a:off x="7013733" y="5576520"/>
              <a:ext cx="247769" cy="406438"/>
            </a:xfrm>
            <a:custGeom>
              <a:avLst/>
              <a:gdLst>
                <a:gd name="connsiteX0" fmla="*/ 50622 w 228150"/>
                <a:gd name="connsiteY0" fmla="*/ 134489 h 374256"/>
                <a:gd name="connsiteX1" fmla="*/ 50622 w 228150"/>
                <a:gd name="connsiteY1" fmla="*/ 134489 h 374256"/>
                <a:gd name="connsiteX2" fmla="*/ 124258 w 228150"/>
                <a:gd name="connsiteY2" fmla="*/ 134489 h 374256"/>
                <a:gd name="connsiteX3" fmla="*/ 126956 w 228150"/>
                <a:gd name="connsiteY3" fmla="*/ 134489 h 374256"/>
                <a:gd name="connsiteX4" fmla="*/ 126956 w 228150"/>
                <a:gd name="connsiteY4" fmla="*/ 323659 h 374256"/>
                <a:gd name="connsiteX5" fmla="*/ 177553 w 228150"/>
                <a:gd name="connsiteY5" fmla="*/ 374257 h 374256"/>
                <a:gd name="connsiteX6" fmla="*/ 228151 w 228150"/>
                <a:gd name="connsiteY6" fmla="*/ 323659 h 374256"/>
                <a:gd name="connsiteX7" fmla="*/ 228151 w 228150"/>
                <a:gd name="connsiteY7" fmla="*/ 83868 h 374256"/>
                <a:gd name="connsiteX8" fmla="*/ 213326 w 228150"/>
                <a:gd name="connsiteY8" fmla="*/ 48094 h 374256"/>
                <a:gd name="connsiteX9" fmla="*/ 177529 w 228150"/>
                <a:gd name="connsiteY9" fmla="*/ 33270 h 374256"/>
                <a:gd name="connsiteX10" fmla="*/ 156580 w 228150"/>
                <a:gd name="connsiteY10" fmla="*/ 33270 h 374256"/>
                <a:gd name="connsiteX11" fmla="*/ 124258 w 228150"/>
                <a:gd name="connsiteY11" fmla="*/ 49480 h 374256"/>
                <a:gd name="connsiteX12" fmla="*/ 114100 w 228150"/>
                <a:gd name="connsiteY12" fmla="*/ 48192 h 374256"/>
                <a:gd name="connsiteX13" fmla="*/ 66175 w 228150"/>
                <a:gd name="connsiteY13" fmla="*/ 33294 h 374256"/>
                <a:gd name="connsiteX14" fmla="*/ 65130 w 228150"/>
                <a:gd name="connsiteY14" fmla="*/ 33294 h 374256"/>
                <a:gd name="connsiteX15" fmla="*/ 65130 w 228150"/>
                <a:gd name="connsiteY15" fmla="*/ 32930 h 374256"/>
                <a:gd name="connsiteX16" fmla="*/ 0 w 228150"/>
                <a:gd name="connsiteY16" fmla="*/ 0 h 374256"/>
                <a:gd name="connsiteX17" fmla="*/ 0 w 228150"/>
                <a:gd name="connsiteY17" fmla="*/ 83916 h 374256"/>
                <a:gd name="connsiteX18" fmla="*/ 50598 w 228150"/>
                <a:gd name="connsiteY18" fmla="*/ 134514 h 374256"/>
                <a:gd name="connsiteX19" fmla="*/ 50598 w 228150"/>
                <a:gd name="connsiteY19" fmla="*/ 134514 h 37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150" h="374256">
                  <a:moveTo>
                    <a:pt x="50622" y="134489"/>
                  </a:moveTo>
                  <a:lnTo>
                    <a:pt x="50622" y="134489"/>
                  </a:lnTo>
                  <a:cubicBezTo>
                    <a:pt x="50622" y="134489"/>
                    <a:pt x="124258" y="134489"/>
                    <a:pt x="124258" y="134489"/>
                  </a:cubicBezTo>
                  <a:lnTo>
                    <a:pt x="126956" y="134489"/>
                  </a:lnTo>
                  <a:lnTo>
                    <a:pt x="126956" y="323659"/>
                  </a:lnTo>
                  <a:cubicBezTo>
                    <a:pt x="126956" y="351607"/>
                    <a:pt x="149605" y="374257"/>
                    <a:pt x="177553" y="374257"/>
                  </a:cubicBezTo>
                  <a:cubicBezTo>
                    <a:pt x="205501" y="374257"/>
                    <a:pt x="228151" y="351607"/>
                    <a:pt x="228151" y="323659"/>
                  </a:cubicBezTo>
                  <a:lnTo>
                    <a:pt x="228151" y="83868"/>
                  </a:lnTo>
                  <a:cubicBezTo>
                    <a:pt x="228151" y="70550"/>
                    <a:pt x="222756" y="57499"/>
                    <a:pt x="213326" y="48094"/>
                  </a:cubicBezTo>
                  <a:cubicBezTo>
                    <a:pt x="203897" y="38665"/>
                    <a:pt x="190871" y="33270"/>
                    <a:pt x="177529" y="33270"/>
                  </a:cubicBezTo>
                  <a:lnTo>
                    <a:pt x="156580" y="33270"/>
                  </a:lnTo>
                  <a:cubicBezTo>
                    <a:pt x="149119" y="43234"/>
                    <a:pt x="137284" y="49480"/>
                    <a:pt x="124258" y="49480"/>
                  </a:cubicBezTo>
                  <a:cubicBezTo>
                    <a:pt x="120831" y="49480"/>
                    <a:pt x="117429" y="49042"/>
                    <a:pt x="114100" y="48192"/>
                  </a:cubicBezTo>
                  <a:cubicBezTo>
                    <a:pt x="96845" y="43720"/>
                    <a:pt x="80927" y="38738"/>
                    <a:pt x="66175" y="33294"/>
                  </a:cubicBezTo>
                  <a:lnTo>
                    <a:pt x="65130" y="33294"/>
                  </a:lnTo>
                  <a:lnTo>
                    <a:pt x="65130" y="32930"/>
                  </a:lnTo>
                  <a:cubicBezTo>
                    <a:pt x="39880" y="23500"/>
                    <a:pt x="18275" y="12589"/>
                    <a:pt x="0" y="0"/>
                  </a:cubicBezTo>
                  <a:lnTo>
                    <a:pt x="0" y="83916"/>
                  </a:lnTo>
                  <a:cubicBezTo>
                    <a:pt x="0" y="111864"/>
                    <a:pt x="22650" y="134514"/>
                    <a:pt x="50598" y="134514"/>
                  </a:cubicBezTo>
                  <a:lnTo>
                    <a:pt x="50598" y="134514"/>
                  </a:lnTo>
                  <a:close/>
                </a:path>
              </a:pathLst>
            </a:custGeom>
            <a:grpFill/>
            <a:ln w="0" cap="flat">
              <a:noFill/>
              <a:prstDash val="solid"/>
              <a:miter/>
            </a:ln>
          </p:spPr>
          <p:txBody>
            <a:bodyPr rtlCol="0" anchor="ctr"/>
            <a:lstStyle/>
            <a:p>
              <a:endParaRPr lang="en-US" sz="1641">
                <a:solidFill>
                  <a:schemeClr val="accent1"/>
                </a:solidFill>
              </a:endParaRPr>
            </a:p>
          </p:txBody>
        </p:sp>
        <p:sp>
          <p:nvSpPr>
            <p:cNvPr id="156" name="Freeform: Shape 155">
              <a:extLst>
                <a:ext uri="{FF2B5EF4-FFF2-40B4-BE49-F238E27FC236}">
                  <a16:creationId xmlns:a16="http://schemas.microsoft.com/office/drawing/2014/main" id="{A082D714-8C2A-B9F8-FBA9-26FBC16571FE}"/>
                </a:ext>
              </a:extLst>
            </p:cNvPr>
            <p:cNvSpPr/>
            <p:nvPr/>
          </p:nvSpPr>
          <p:spPr>
            <a:xfrm>
              <a:off x="6947432" y="5322839"/>
              <a:ext cx="898604" cy="660092"/>
            </a:xfrm>
            <a:custGeom>
              <a:avLst/>
              <a:gdLst>
                <a:gd name="connsiteX0" fmla="*/ 5 w 827452"/>
                <a:gd name="connsiteY0" fmla="*/ 116603 h 607826"/>
                <a:gd name="connsiteX1" fmla="*/ 42509 w 827452"/>
                <a:gd name="connsiteY1" fmla="*/ 208393 h 607826"/>
                <a:gd name="connsiteX2" fmla="*/ 177218 w 827452"/>
                <a:gd name="connsiteY2" fmla="*/ 273936 h 607826"/>
                <a:gd name="connsiteX3" fmla="*/ 185335 w 827452"/>
                <a:gd name="connsiteY3" fmla="*/ 274981 h 607826"/>
                <a:gd name="connsiteX4" fmla="*/ 216660 w 827452"/>
                <a:gd name="connsiteY4" fmla="*/ 250679 h 607826"/>
                <a:gd name="connsiteX5" fmla="*/ 193403 w 827452"/>
                <a:gd name="connsiteY5" fmla="*/ 211236 h 607826"/>
                <a:gd name="connsiteX6" fmla="*/ 86934 w 827452"/>
                <a:gd name="connsiteY6" fmla="*/ 161271 h 607826"/>
                <a:gd name="connsiteX7" fmla="*/ 64770 w 827452"/>
                <a:gd name="connsiteY7" fmla="*/ 116627 h 607826"/>
                <a:gd name="connsiteX8" fmla="*/ 79376 w 827452"/>
                <a:gd name="connsiteY8" fmla="*/ 77670 h 607826"/>
                <a:gd name="connsiteX9" fmla="*/ 82730 w 827452"/>
                <a:gd name="connsiteY9" fmla="*/ 73831 h 607826"/>
                <a:gd name="connsiteX10" fmla="*/ 91187 w 827452"/>
                <a:gd name="connsiteY10" fmla="*/ 76868 h 607826"/>
                <a:gd name="connsiteX11" fmla="*/ 85719 w 827452"/>
                <a:gd name="connsiteY11" fmla="*/ 82701 h 607826"/>
                <a:gd name="connsiteX12" fmla="*/ 72887 w 827452"/>
                <a:gd name="connsiteY12" fmla="*/ 116530 h 607826"/>
                <a:gd name="connsiteX13" fmla="*/ 92572 w 827452"/>
                <a:gd name="connsiteY13" fmla="*/ 155438 h 607826"/>
                <a:gd name="connsiteX14" fmla="*/ 195444 w 827452"/>
                <a:gd name="connsiteY14" fmla="*/ 203387 h 607826"/>
                <a:gd name="connsiteX15" fmla="*/ 220208 w 827452"/>
                <a:gd name="connsiteY15" fmla="*/ 222027 h 607826"/>
                <a:gd name="connsiteX16" fmla="*/ 224534 w 827452"/>
                <a:gd name="connsiteY16" fmla="*/ 252696 h 607826"/>
                <a:gd name="connsiteX17" fmla="*/ 222420 w 827452"/>
                <a:gd name="connsiteY17" fmla="*/ 258772 h 607826"/>
                <a:gd name="connsiteX18" fmla="*/ 238630 w 827452"/>
                <a:gd name="connsiteY18" fmla="*/ 258772 h 607826"/>
                <a:gd name="connsiteX19" fmla="*/ 280138 w 827452"/>
                <a:gd name="connsiteY19" fmla="*/ 275978 h 607826"/>
                <a:gd name="connsiteX20" fmla="*/ 297344 w 827452"/>
                <a:gd name="connsiteY20" fmla="*/ 317462 h 607826"/>
                <a:gd name="connsiteX21" fmla="*/ 297344 w 827452"/>
                <a:gd name="connsiteY21" fmla="*/ 368060 h 607826"/>
                <a:gd name="connsiteX22" fmla="*/ 315571 w 827452"/>
                <a:gd name="connsiteY22" fmla="*/ 368060 h 607826"/>
                <a:gd name="connsiteX23" fmla="*/ 315571 w 827452"/>
                <a:gd name="connsiteY23" fmla="*/ 557229 h 607826"/>
                <a:gd name="connsiteX24" fmla="*/ 366169 w 827452"/>
                <a:gd name="connsiteY24" fmla="*/ 607827 h 607826"/>
                <a:gd name="connsiteX25" fmla="*/ 416766 w 827452"/>
                <a:gd name="connsiteY25" fmla="*/ 557229 h 607826"/>
                <a:gd name="connsiteX26" fmla="*/ 416766 w 827452"/>
                <a:gd name="connsiteY26" fmla="*/ 317438 h 607826"/>
                <a:gd name="connsiteX27" fmla="*/ 401942 w 827452"/>
                <a:gd name="connsiteY27" fmla="*/ 281665 h 607826"/>
                <a:gd name="connsiteX28" fmla="*/ 366144 w 827452"/>
                <a:gd name="connsiteY28" fmla="*/ 266840 h 607826"/>
                <a:gd name="connsiteX29" fmla="*/ 280065 w 827452"/>
                <a:gd name="connsiteY29" fmla="*/ 266840 h 607826"/>
                <a:gd name="connsiteX30" fmla="*/ 280065 w 827452"/>
                <a:gd name="connsiteY30" fmla="*/ 92519 h 607826"/>
                <a:gd name="connsiteX31" fmla="*/ 288936 w 827452"/>
                <a:gd name="connsiteY31" fmla="*/ 100150 h 607826"/>
                <a:gd name="connsiteX32" fmla="*/ 288936 w 827452"/>
                <a:gd name="connsiteY32" fmla="*/ 100199 h 607826"/>
                <a:gd name="connsiteX33" fmla="*/ 286603 w 827452"/>
                <a:gd name="connsiteY33" fmla="*/ 109069 h 607826"/>
                <a:gd name="connsiteX34" fmla="*/ 295983 w 827452"/>
                <a:gd name="connsiteY34" fmla="*/ 125060 h 607826"/>
                <a:gd name="connsiteX35" fmla="*/ 304343 w 827452"/>
                <a:gd name="connsiteY35" fmla="*/ 129702 h 607826"/>
                <a:gd name="connsiteX36" fmla="*/ 376108 w 827452"/>
                <a:gd name="connsiteY36" fmla="*/ 169606 h 607826"/>
                <a:gd name="connsiteX37" fmla="*/ 381649 w 827452"/>
                <a:gd name="connsiteY37" fmla="*/ 171575 h 607826"/>
                <a:gd name="connsiteX38" fmla="*/ 400289 w 827452"/>
                <a:gd name="connsiteY38" fmla="*/ 197724 h 607826"/>
                <a:gd name="connsiteX39" fmla="*/ 326847 w 827452"/>
                <a:gd name="connsiteY39" fmla="*/ 197724 h 607826"/>
                <a:gd name="connsiteX40" fmla="*/ 326847 w 827452"/>
                <a:gd name="connsiteY40" fmla="*/ 231456 h 607826"/>
                <a:gd name="connsiteX41" fmla="*/ 414676 w 827452"/>
                <a:gd name="connsiteY41" fmla="*/ 231456 h 607826"/>
                <a:gd name="connsiteX42" fmla="*/ 415624 w 827452"/>
                <a:gd name="connsiteY42" fmla="*/ 233910 h 607826"/>
                <a:gd name="connsiteX43" fmla="*/ 442454 w 827452"/>
                <a:gd name="connsiteY43" fmla="*/ 281616 h 607826"/>
                <a:gd name="connsiteX44" fmla="*/ 500731 w 827452"/>
                <a:gd name="connsiteY44" fmla="*/ 304995 h 607826"/>
                <a:gd name="connsiteX45" fmla="*/ 504668 w 827452"/>
                <a:gd name="connsiteY45" fmla="*/ 305068 h 607826"/>
                <a:gd name="connsiteX46" fmla="*/ 505105 w 827452"/>
                <a:gd name="connsiteY46" fmla="*/ 305068 h 607826"/>
                <a:gd name="connsiteX47" fmla="*/ 565059 w 827452"/>
                <a:gd name="connsiteY47" fmla="*/ 279186 h 607826"/>
                <a:gd name="connsiteX48" fmla="*/ 593031 w 827452"/>
                <a:gd name="connsiteY48" fmla="*/ 231456 h 607826"/>
                <a:gd name="connsiteX49" fmla="*/ 827452 w 827452"/>
                <a:gd name="connsiteY49" fmla="*/ 231456 h 607826"/>
                <a:gd name="connsiteX50" fmla="*/ 827452 w 827452"/>
                <a:gd name="connsiteY50" fmla="*/ 197724 h 607826"/>
                <a:gd name="connsiteX51" fmla="*/ 605353 w 827452"/>
                <a:gd name="connsiteY51" fmla="*/ 197724 h 607826"/>
                <a:gd name="connsiteX52" fmla="*/ 606738 w 827452"/>
                <a:gd name="connsiteY52" fmla="*/ 193787 h 607826"/>
                <a:gd name="connsiteX53" fmla="*/ 622267 w 827452"/>
                <a:gd name="connsiteY53" fmla="*/ 157698 h 607826"/>
                <a:gd name="connsiteX54" fmla="*/ 635002 w 827452"/>
                <a:gd name="connsiteY54" fmla="*/ 144502 h 607826"/>
                <a:gd name="connsiteX55" fmla="*/ 635002 w 827452"/>
                <a:gd name="connsiteY55" fmla="*/ 146762 h 607826"/>
                <a:gd name="connsiteX56" fmla="*/ 667372 w 827452"/>
                <a:gd name="connsiteY56" fmla="*/ 179157 h 607826"/>
                <a:gd name="connsiteX57" fmla="*/ 734836 w 827452"/>
                <a:gd name="connsiteY57" fmla="*/ 179157 h 607826"/>
                <a:gd name="connsiteX58" fmla="*/ 767207 w 827452"/>
                <a:gd name="connsiteY58" fmla="*/ 146762 h 607826"/>
                <a:gd name="connsiteX59" fmla="*/ 767207 w 827452"/>
                <a:gd name="connsiteY59" fmla="*/ 71206 h 607826"/>
                <a:gd name="connsiteX60" fmla="*/ 734836 w 827452"/>
                <a:gd name="connsiteY60" fmla="*/ 38811 h 607826"/>
                <a:gd name="connsiteX61" fmla="*/ 667372 w 827452"/>
                <a:gd name="connsiteY61" fmla="*/ 38811 h 607826"/>
                <a:gd name="connsiteX62" fmla="*/ 634977 w 827452"/>
                <a:gd name="connsiteY62" fmla="*/ 71206 h 607826"/>
                <a:gd name="connsiteX63" fmla="*/ 634977 w 827452"/>
                <a:gd name="connsiteY63" fmla="*/ 135680 h 607826"/>
                <a:gd name="connsiteX64" fmla="*/ 609460 w 827452"/>
                <a:gd name="connsiteY64" fmla="*/ 164551 h 607826"/>
                <a:gd name="connsiteX65" fmla="*/ 596774 w 827452"/>
                <a:gd name="connsiteY65" fmla="*/ 197700 h 607826"/>
                <a:gd name="connsiteX66" fmla="*/ 409354 w 827452"/>
                <a:gd name="connsiteY66" fmla="*/ 197700 h 607826"/>
                <a:gd name="connsiteX67" fmla="*/ 391808 w 827452"/>
                <a:gd name="connsiteY67" fmla="*/ 170554 h 607826"/>
                <a:gd name="connsiteX68" fmla="*/ 400897 w 827452"/>
                <a:gd name="connsiteY68" fmla="*/ 162510 h 607826"/>
                <a:gd name="connsiteX69" fmla="*/ 402063 w 827452"/>
                <a:gd name="connsiteY69" fmla="*/ 160420 h 607826"/>
                <a:gd name="connsiteX70" fmla="*/ 515944 w 827452"/>
                <a:gd name="connsiteY70" fmla="*/ 174758 h 607826"/>
                <a:gd name="connsiteX71" fmla="*/ 516406 w 827452"/>
                <a:gd name="connsiteY71" fmla="*/ 174758 h 607826"/>
                <a:gd name="connsiteX72" fmla="*/ 548801 w 827452"/>
                <a:gd name="connsiteY72" fmla="*/ 142363 h 607826"/>
                <a:gd name="connsiteX73" fmla="*/ 516406 w 827452"/>
                <a:gd name="connsiteY73" fmla="*/ 109968 h 607826"/>
                <a:gd name="connsiteX74" fmla="*/ 430035 w 827452"/>
                <a:gd name="connsiteY74" fmla="*/ 100806 h 607826"/>
                <a:gd name="connsiteX75" fmla="*/ 421092 w 827452"/>
                <a:gd name="connsiteY75" fmla="*/ 88631 h 607826"/>
                <a:gd name="connsiteX76" fmla="*/ 340991 w 827452"/>
                <a:gd name="connsiteY76" fmla="*/ 44084 h 607826"/>
                <a:gd name="connsiteX77" fmla="*/ 332121 w 827452"/>
                <a:gd name="connsiteY77" fmla="*/ 41776 h 607826"/>
                <a:gd name="connsiteX78" fmla="*/ 323105 w 827452"/>
                <a:gd name="connsiteY78" fmla="*/ 44157 h 607826"/>
                <a:gd name="connsiteX79" fmla="*/ 304100 w 827452"/>
                <a:gd name="connsiteY79" fmla="*/ 27292 h 607826"/>
                <a:gd name="connsiteX80" fmla="*/ 301719 w 827452"/>
                <a:gd name="connsiteY80" fmla="*/ 25226 h 607826"/>
                <a:gd name="connsiteX81" fmla="*/ 278826 w 827452"/>
                <a:gd name="connsiteY81" fmla="*/ 8968 h 607826"/>
                <a:gd name="connsiteX82" fmla="*/ 259141 w 827452"/>
                <a:gd name="connsiteY82" fmla="*/ 1725 h 607826"/>
                <a:gd name="connsiteX83" fmla="*/ 210998 w 827452"/>
                <a:gd name="connsiteY83" fmla="*/ 14241 h 607826"/>
                <a:gd name="connsiteX84" fmla="*/ 160206 w 827452"/>
                <a:gd name="connsiteY84" fmla="*/ 194 h 607826"/>
                <a:gd name="connsiteX85" fmla="*/ 96874 w 827452"/>
                <a:gd name="connsiteY85" fmla="*/ 194 h 607826"/>
                <a:gd name="connsiteX86" fmla="*/ 93399 w 827452"/>
                <a:gd name="connsiteY86" fmla="*/ 0 h 607826"/>
                <a:gd name="connsiteX87" fmla="*/ 93399 w 827452"/>
                <a:gd name="connsiteY87" fmla="*/ 0 h 607826"/>
                <a:gd name="connsiteX88" fmla="*/ 56702 w 827452"/>
                <a:gd name="connsiteY88" fmla="*/ 11714 h 607826"/>
                <a:gd name="connsiteX89" fmla="*/ 36944 w 827452"/>
                <a:gd name="connsiteY89" fmla="*/ 27948 h 607826"/>
                <a:gd name="connsiteX90" fmla="*/ 19179 w 827452"/>
                <a:gd name="connsiteY90" fmla="*/ 50889 h 607826"/>
                <a:gd name="connsiteX91" fmla="*/ 17575 w 827452"/>
                <a:gd name="connsiteY91" fmla="*/ 53441 h 607826"/>
                <a:gd name="connsiteX92" fmla="*/ 5 w 827452"/>
                <a:gd name="connsiteY92" fmla="*/ 116554 h 607826"/>
                <a:gd name="connsiteX93" fmla="*/ 5 w 827452"/>
                <a:gd name="connsiteY93" fmla="*/ 116554 h 607826"/>
                <a:gd name="connsiteX94" fmla="*/ 671601 w 827452"/>
                <a:gd name="connsiteY94" fmla="*/ 165669 h 607826"/>
                <a:gd name="connsiteX95" fmla="*/ 660470 w 827452"/>
                <a:gd name="connsiteY95" fmla="*/ 154539 h 607826"/>
                <a:gd name="connsiteX96" fmla="*/ 671601 w 827452"/>
                <a:gd name="connsiteY96" fmla="*/ 143408 h 607826"/>
                <a:gd name="connsiteX97" fmla="*/ 682731 w 827452"/>
                <a:gd name="connsiteY97" fmla="*/ 154539 h 607826"/>
                <a:gd name="connsiteX98" fmla="*/ 671601 w 827452"/>
                <a:gd name="connsiteY98" fmla="*/ 165669 h 607826"/>
                <a:gd name="connsiteX99" fmla="*/ 671601 w 827452"/>
                <a:gd name="connsiteY99" fmla="*/ 165669 h 607826"/>
                <a:gd name="connsiteX100" fmla="*/ 703996 w 827452"/>
                <a:gd name="connsiteY100" fmla="*/ 165669 h 607826"/>
                <a:gd name="connsiteX101" fmla="*/ 692866 w 827452"/>
                <a:gd name="connsiteY101" fmla="*/ 154539 h 607826"/>
                <a:gd name="connsiteX102" fmla="*/ 703996 w 827452"/>
                <a:gd name="connsiteY102" fmla="*/ 143408 h 607826"/>
                <a:gd name="connsiteX103" fmla="*/ 715126 w 827452"/>
                <a:gd name="connsiteY103" fmla="*/ 154539 h 607826"/>
                <a:gd name="connsiteX104" fmla="*/ 703996 w 827452"/>
                <a:gd name="connsiteY104" fmla="*/ 165669 h 607826"/>
                <a:gd name="connsiteX105" fmla="*/ 703996 w 827452"/>
                <a:gd name="connsiteY105" fmla="*/ 165669 h 607826"/>
                <a:gd name="connsiteX106" fmla="*/ 653569 w 827452"/>
                <a:gd name="connsiteY106" fmla="*/ 70185 h 607826"/>
                <a:gd name="connsiteX107" fmla="*/ 748712 w 827452"/>
                <a:gd name="connsiteY107" fmla="*/ 70185 h 607826"/>
                <a:gd name="connsiteX108" fmla="*/ 748712 w 827452"/>
                <a:gd name="connsiteY108" fmla="*/ 132934 h 607826"/>
                <a:gd name="connsiteX109" fmla="*/ 653569 w 827452"/>
                <a:gd name="connsiteY109" fmla="*/ 132934 h 607826"/>
                <a:gd name="connsiteX110" fmla="*/ 653569 w 827452"/>
                <a:gd name="connsiteY110" fmla="*/ 70185 h 607826"/>
                <a:gd name="connsiteX111" fmla="*/ 653569 w 827452"/>
                <a:gd name="connsiteY111" fmla="*/ 70185 h 607826"/>
                <a:gd name="connsiteX112" fmla="*/ 575947 w 827452"/>
                <a:gd name="connsiteY112" fmla="*/ 249221 h 607826"/>
                <a:gd name="connsiteX113" fmla="*/ 505105 w 827452"/>
                <a:gd name="connsiteY113" fmla="*/ 296975 h 607826"/>
                <a:gd name="connsiteX114" fmla="*/ 501071 w 827452"/>
                <a:gd name="connsiteY114" fmla="*/ 296902 h 607826"/>
                <a:gd name="connsiteX115" fmla="*/ 448286 w 827452"/>
                <a:gd name="connsiteY115" fmla="*/ 276002 h 607826"/>
                <a:gd name="connsiteX116" fmla="*/ 423376 w 827452"/>
                <a:gd name="connsiteY116" fmla="*/ 231456 h 607826"/>
                <a:gd name="connsiteX117" fmla="*/ 584234 w 827452"/>
                <a:gd name="connsiteY117" fmla="*/ 231456 h 607826"/>
                <a:gd name="connsiteX118" fmla="*/ 575947 w 827452"/>
                <a:gd name="connsiteY118" fmla="*/ 249221 h 607826"/>
                <a:gd name="connsiteX119" fmla="*/ 575947 w 827452"/>
                <a:gd name="connsiteY119" fmla="*/ 249221 h 607826"/>
                <a:gd name="connsiteX120" fmla="*/ 337079 w 827452"/>
                <a:gd name="connsiteY120" fmla="*/ 51181 h 607826"/>
                <a:gd name="connsiteX121" fmla="*/ 417179 w 827452"/>
                <a:gd name="connsiteY121" fmla="*/ 95727 h 607826"/>
                <a:gd name="connsiteX122" fmla="*/ 422404 w 827452"/>
                <a:gd name="connsiteY122" fmla="*/ 104622 h 607826"/>
                <a:gd name="connsiteX123" fmla="*/ 421116 w 827452"/>
                <a:gd name="connsiteY123" fmla="*/ 109555 h 607826"/>
                <a:gd name="connsiteX124" fmla="*/ 393873 w 827452"/>
                <a:gd name="connsiteY124" fmla="*/ 158573 h 607826"/>
                <a:gd name="connsiteX125" fmla="*/ 384979 w 827452"/>
                <a:gd name="connsiteY125" fmla="*/ 163798 h 607826"/>
                <a:gd name="connsiteX126" fmla="*/ 380045 w 827452"/>
                <a:gd name="connsiteY126" fmla="*/ 162510 h 607826"/>
                <a:gd name="connsiteX127" fmla="*/ 299945 w 827452"/>
                <a:gd name="connsiteY127" fmla="*/ 117964 h 607826"/>
                <a:gd name="connsiteX128" fmla="*/ 294720 w 827452"/>
                <a:gd name="connsiteY128" fmla="*/ 109045 h 607826"/>
                <a:gd name="connsiteX129" fmla="*/ 295983 w 827452"/>
                <a:gd name="connsiteY129" fmla="*/ 104136 h 607826"/>
                <a:gd name="connsiteX130" fmla="*/ 323251 w 827452"/>
                <a:gd name="connsiteY130" fmla="*/ 55093 h 607826"/>
                <a:gd name="connsiteX131" fmla="*/ 332145 w 827452"/>
                <a:gd name="connsiteY131" fmla="*/ 49868 h 607826"/>
                <a:gd name="connsiteX132" fmla="*/ 337079 w 827452"/>
                <a:gd name="connsiteY132" fmla="*/ 51156 h 607826"/>
                <a:gd name="connsiteX133" fmla="*/ 337079 w 827452"/>
                <a:gd name="connsiteY133" fmla="*/ 51156 h 60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27452" h="607826">
                  <a:moveTo>
                    <a:pt x="5" y="116603"/>
                  </a:moveTo>
                  <a:cubicBezTo>
                    <a:pt x="-287" y="147467"/>
                    <a:pt x="13298" y="181271"/>
                    <a:pt x="42509" y="208393"/>
                  </a:cubicBezTo>
                  <a:cubicBezTo>
                    <a:pt x="71697" y="235757"/>
                    <a:pt x="114955" y="257800"/>
                    <a:pt x="177218" y="273936"/>
                  </a:cubicBezTo>
                  <a:cubicBezTo>
                    <a:pt x="179939" y="274641"/>
                    <a:pt x="182661" y="274981"/>
                    <a:pt x="185335" y="274981"/>
                  </a:cubicBezTo>
                  <a:cubicBezTo>
                    <a:pt x="199746" y="274981"/>
                    <a:pt x="212893" y="265285"/>
                    <a:pt x="216660" y="250679"/>
                  </a:cubicBezTo>
                  <a:cubicBezTo>
                    <a:pt x="221132" y="233376"/>
                    <a:pt x="210731" y="215684"/>
                    <a:pt x="193403" y="211236"/>
                  </a:cubicBezTo>
                  <a:cubicBezTo>
                    <a:pt x="137994" y="196995"/>
                    <a:pt x="104796" y="178234"/>
                    <a:pt x="86934" y="161271"/>
                  </a:cubicBezTo>
                  <a:cubicBezTo>
                    <a:pt x="69121" y="144089"/>
                    <a:pt x="65062" y="130091"/>
                    <a:pt x="64770" y="116627"/>
                  </a:cubicBezTo>
                  <a:cubicBezTo>
                    <a:pt x="64649" y="102775"/>
                    <a:pt x="70919" y="88048"/>
                    <a:pt x="79376" y="77670"/>
                  </a:cubicBezTo>
                  <a:cubicBezTo>
                    <a:pt x="80470" y="76309"/>
                    <a:pt x="81612" y="75021"/>
                    <a:pt x="82730" y="73831"/>
                  </a:cubicBezTo>
                  <a:lnTo>
                    <a:pt x="91187" y="76868"/>
                  </a:lnTo>
                  <a:cubicBezTo>
                    <a:pt x="89462" y="78448"/>
                    <a:pt x="87566" y="80392"/>
                    <a:pt x="85719" y="82701"/>
                  </a:cubicBezTo>
                  <a:cubicBezTo>
                    <a:pt x="77699" y="92568"/>
                    <a:pt x="72790" y="105521"/>
                    <a:pt x="72887" y="116530"/>
                  </a:cubicBezTo>
                  <a:cubicBezTo>
                    <a:pt x="73106" y="127029"/>
                    <a:pt x="75658" y="139107"/>
                    <a:pt x="92572" y="155438"/>
                  </a:cubicBezTo>
                  <a:cubicBezTo>
                    <a:pt x="106741" y="168877"/>
                    <a:pt x="136122" y="188149"/>
                    <a:pt x="195444" y="203387"/>
                  </a:cubicBezTo>
                  <a:cubicBezTo>
                    <a:pt x="205919" y="206084"/>
                    <a:pt x="214716" y="212719"/>
                    <a:pt x="220208" y="222027"/>
                  </a:cubicBezTo>
                  <a:cubicBezTo>
                    <a:pt x="225701" y="231334"/>
                    <a:pt x="227232" y="242246"/>
                    <a:pt x="224534" y="252696"/>
                  </a:cubicBezTo>
                  <a:cubicBezTo>
                    <a:pt x="223975" y="254810"/>
                    <a:pt x="223271" y="256828"/>
                    <a:pt x="222420" y="258772"/>
                  </a:cubicBezTo>
                  <a:lnTo>
                    <a:pt x="238630" y="258772"/>
                  </a:lnTo>
                  <a:cubicBezTo>
                    <a:pt x="254062" y="258772"/>
                    <a:pt x="269202" y="265042"/>
                    <a:pt x="280138" y="275978"/>
                  </a:cubicBezTo>
                  <a:cubicBezTo>
                    <a:pt x="291074" y="286890"/>
                    <a:pt x="297344" y="302006"/>
                    <a:pt x="297344" y="317462"/>
                  </a:cubicBezTo>
                  <a:lnTo>
                    <a:pt x="297344" y="368060"/>
                  </a:lnTo>
                  <a:lnTo>
                    <a:pt x="315571" y="368060"/>
                  </a:lnTo>
                  <a:lnTo>
                    <a:pt x="315571" y="557229"/>
                  </a:lnTo>
                  <a:cubicBezTo>
                    <a:pt x="315571" y="585177"/>
                    <a:pt x="338221" y="607827"/>
                    <a:pt x="366169" y="607827"/>
                  </a:cubicBezTo>
                  <a:cubicBezTo>
                    <a:pt x="394116" y="607827"/>
                    <a:pt x="416766" y="585177"/>
                    <a:pt x="416766" y="557229"/>
                  </a:cubicBezTo>
                  <a:lnTo>
                    <a:pt x="416766" y="317438"/>
                  </a:lnTo>
                  <a:cubicBezTo>
                    <a:pt x="416766" y="304120"/>
                    <a:pt x="411371" y="291070"/>
                    <a:pt x="401942" y="281665"/>
                  </a:cubicBezTo>
                  <a:cubicBezTo>
                    <a:pt x="392512" y="272235"/>
                    <a:pt x="379486" y="266840"/>
                    <a:pt x="366144" y="266840"/>
                  </a:cubicBezTo>
                  <a:lnTo>
                    <a:pt x="280065" y="266840"/>
                  </a:lnTo>
                  <a:lnTo>
                    <a:pt x="280065" y="92519"/>
                  </a:lnTo>
                  <a:cubicBezTo>
                    <a:pt x="282860" y="94974"/>
                    <a:pt x="285825" y="97525"/>
                    <a:pt x="288936" y="100150"/>
                  </a:cubicBezTo>
                  <a:lnTo>
                    <a:pt x="288936" y="100199"/>
                  </a:lnTo>
                  <a:cubicBezTo>
                    <a:pt x="287356" y="102994"/>
                    <a:pt x="286603" y="106056"/>
                    <a:pt x="286603" y="109069"/>
                  </a:cubicBezTo>
                  <a:cubicBezTo>
                    <a:pt x="286603" y="115485"/>
                    <a:pt x="290005" y="121706"/>
                    <a:pt x="295983" y="125060"/>
                  </a:cubicBezTo>
                  <a:lnTo>
                    <a:pt x="304343" y="129702"/>
                  </a:lnTo>
                  <a:lnTo>
                    <a:pt x="376108" y="169606"/>
                  </a:lnTo>
                  <a:cubicBezTo>
                    <a:pt x="377858" y="170578"/>
                    <a:pt x="379754" y="171210"/>
                    <a:pt x="381649" y="171575"/>
                  </a:cubicBezTo>
                  <a:cubicBezTo>
                    <a:pt x="389426" y="179181"/>
                    <a:pt x="395356" y="188076"/>
                    <a:pt x="400289" y="197724"/>
                  </a:cubicBezTo>
                  <a:lnTo>
                    <a:pt x="326847" y="197724"/>
                  </a:lnTo>
                  <a:cubicBezTo>
                    <a:pt x="326847" y="197724"/>
                    <a:pt x="326847" y="231456"/>
                    <a:pt x="326847" y="231456"/>
                  </a:cubicBezTo>
                  <a:lnTo>
                    <a:pt x="414676" y="231456"/>
                  </a:lnTo>
                  <a:cubicBezTo>
                    <a:pt x="414992" y="232258"/>
                    <a:pt x="415308" y="233084"/>
                    <a:pt x="415624" y="233910"/>
                  </a:cubicBezTo>
                  <a:cubicBezTo>
                    <a:pt x="422429" y="251238"/>
                    <a:pt x="429695" y="268347"/>
                    <a:pt x="442454" y="281616"/>
                  </a:cubicBezTo>
                  <a:cubicBezTo>
                    <a:pt x="455188" y="294909"/>
                    <a:pt x="473488" y="303926"/>
                    <a:pt x="500731" y="304995"/>
                  </a:cubicBezTo>
                  <a:cubicBezTo>
                    <a:pt x="502068" y="305043"/>
                    <a:pt x="503380" y="305068"/>
                    <a:pt x="504668" y="305068"/>
                  </a:cubicBezTo>
                  <a:lnTo>
                    <a:pt x="505105" y="305068"/>
                  </a:lnTo>
                  <a:cubicBezTo>
                    <a:pt x="531498" y="305116"/>
                    <a:pt x="550891" y="294666"/>
                    <a:pt x="565059" y="279186"/>
                  </a:cubicBezTo>
                  <a:cubicBezTo>
                    <a:pt x="577332" y="265795"/>
                    <a:pt x="585984" y="248832"/>
                    <a:pt x="593031" y="231456"/>
                  </a:cubicBezTo>
                  <a:lnTo>
                    <a:pt x="827452" y="231456"/>
                  </a:lnTo>
                  <a:lnTo>
                    <a:pt x="827452" y="197724"/>
                  </a:lnTo>
                  <a:lnTo>
                    <a:pt x="605353" y="197724"/>
                  </a:lnTo>
                  <a:cubicBezTo>
                    <a:pt x="605814" y="196412"/>
                    <a:pt x="606276" y="195100"/>
                    <a:pt x="606738" y="193787"/>
                  </a:cubicBezTo>
                  <a:cubicBezTo>
                    <a:pt x="611720" y="179619"/>
                    <a:pt x="616580" y="166860"/>
                    <a:pt x="622267" y="157698"/>
                  </a:cubicBezTo>
                  <a:cubicBezTo>
                    <a:pt x="626204" y="151355"/>
                    <a:pt x="630336" y="146957"/>
                    <a:pt x="635002" y="144502"/>
                  </a:cubicBezTo>
                  <a:lnTo>
                    <a:pt x="635002" y="146762"/>
                  </a:lnTo>
                  <a:cubicBezTo>
                    <a:pt x="635002" y="164649"/>
                    <a:pt x="649486" y="179157"/>
                    <a:pt x="667372" y="179157"/>
                  </a:cubicBezTo>
                  <a:lnTo>
                    <a:pt x="734836" y="179157"/>
                  </a:lnTo>
                  <a:cubicBezTo>
                    <a:pt x="752722" y="179157"/>
                    <a:pt x="767207" y="164649"/>
                    <a:pt x="767207" y="146762"/>
                  </a:cubicBezTo>
                  <a:lnTo>
                    <a:pt x="767207" y="71206"/>
                  </a:lnTo>
                  <a:cubicBezTo>
                    <a:pt x="767207" y="53319"/>
                    <a:pt x="752722" y="38811"/>
                    <a:pt x="734836" y="38811"/>
                  </a:cubicBezTo>
                  <a:lnTo>
                    <a:pt x="667372" y="38811"/>
                  </a:lnTo>
                  <a:cubicBezTo>
                    <a:pt x="649486" y="38811"/>
                    <a:pt x="634977" y="53319"/>
                    <a:pt x="634977" y="71206"/>
                  </a:cubicBezTo>
                  <a:lnTo>
                    <a:pt x="634977" y="135680"/>
                  </a:lnTo>
                  <a:cubicBezTo>
                    <a:pt x="623434" y="139714"/>
                    <a:pt x="615778" y="150942"/>
                    <a:pt x="609460" y="164551"/>
                  </a:cubicBezTo>
                  <a:cubicBezTo>
                    <a:pt x="604939" y="174345"/>
                    <a:pt x="600930" y="185767"/>
                    <a:pt x="596774" y="197700"/>
                  </a:cubicBezTo>
                  <a:lnTo>
                    <a:pt x="409354" y="197700"/>
                  </a:lnTo>
                  <a:cubicBezTo>
                    <a:pt x="404688" y="188100"/>
                    <a:pt x="399098" y="178817"/>
                    <a:pt x="391808" y="170554"/>
                  </a:cubicBezTo>
                  <a:cubicBezTo>
                    <a:pt x="395526" y="169047"/>
                    <a:pt x="398782" y="166301"/>
                    <a:pt x="400897" y="162510"/>
                  </a:cubicBezTo>
                  <a:lnTo>
                    <a:pt x="402063" y="160420"/>
                  </a:lnTo>
                  <a:cubicBezTo>
                    <a:pt x="433559" y="169242"/>
                    <a:pt x="471058" y="174758"/>
                    <a:pt x="515944" y="174758"/>
                  </a:cubicBezTo>
                  <a:lnTo>
                    <a:pt x="516406" y="174758"/>
                  </a:lnTo>
                  <a:cubicBezTo>
                    <a:pt x="534292" y="174758"/>
                    <a:pt x="548801" y="160250"/>
                    <a:pt x="548801" y="142363"/>
                  </a:cubicBezTo>
                  <a:cubicBezTo>
                    <a:pt x="548801" y="124477"/>
                    <a:pt x="534292" y="109968"/>
                    <a:pt x="516406" y="109968"/>
                  </a:cubicBezTo>
                  <a:cubicBezTo>
                    <a:pt x="481726" y="109822"/>
                    <a:pt x="453511" y="106347"/>
                    <a:pt x="430035" y="100806"/>
                  </a:cubicBezTo>
                  <a:cubicBezTo>
                    <a:pt x="428966" y="95824"/>
                    <a:pt x="425880" y="91280"/>
                    <a:pt x="421092" y="88631"/>
                  </a:cubicBezTo>
                  <a:lnTo>
                    <a:pt x="340991" y="44084"/>
                  </a:lnTo>
                  <a:cubicBezTo>
                    <a:pt x="338172" y="42529"/>
                    <a:pt x="335110" y="41776"/>
                    <a:pt x="332121" y="41776"/>
                  </a:cubicBezTo>
                  <a:cubicBezTo>
                    <a:pt x="328962" y="41776"/>
                    <a:pt x="325851" y="42602"/>
                    <a:pt x="323105" y="44157"/>
                  </a:cubicBezTo>
                  <a:cubicBezTo>
                    <a:pt x="316592" y="38446"/>
                    <a:pt x="310395" y="32784"/>
                    <a:pt x="304100" y="27292"/>
                  </a:cubicBezTo>
                  <a:cubicBezTo>
                    <a:pt x="303298" y="26611"/>
                    <a:pt x="302521" y="25906"/>
                    <a:pt x="301719" y="25226"/>
                  </a:cubicBezTo>
                  <a:cubicBezTo>
                    <a:pt x="294865" y="19442"/>
                    <a:pt x="287721" y="13804"/>
                    <a:pt x="278826" y="8968"/>
                  </a:cubicBezTo>
                  <a:cubicBezTo>
                    <a:pt x="273163" y="5881"/>
                    <a:pt x="266480" y="3208"/>
                    <a:pt x="259141" y="1725"/>
                  </a:cubicBezTo>
                  <a:cubicBezTo>
                    <a:pt x="244875" y="9672"/>
                    <a:pt x="228447" y="14241"/>
                    <a:pt x="210998" y="14241"/>
                  </a:cubicBezTo>
                  <a:cubicBezTo>
                    <a:pt x="192431" y="14241"/>
                    <a:pt x="175079" y="9089"/>
                    <a:pt x="160206" y="194"/>
                  </a:cubicBezTo>
                  <a:lnTo>
                    <a:pt x="96874" y="194"/>
                  </a:lnTo>
                  <a:cubicBezTo>
                    <a:pt x="95732" y="73"/>
                    <a:pt x="94565" y="0"/>
                    <a:pt x="93399" y="0"/>
                  </a:cubicBezTo>
                  <a:lnTo>
                    <a:pt x="93399" y="0"/>
                  </a:lnTo>
                  <a:cubicBezTo>
                    <a:pt x="78623" y="194"/>
                    <a:pt x="67079" y="5298"/>
                    <a:pt x="56702" y="11714"/>
                  </a:cubicBezTo>
                  <a:cubicBezTo>
                    <a:pt x="49630" y="16234"/>
                    <a:pt x="43044" y="21702"/>
                    <a:pt x="36944" y="27948"/>
                  </a:cubicBezTo>
                  <a:cubicBezTo>
                    <a:pt x="30383" y="34655"/>
                    <a:pt x="24428" y="42335"/>
                    <a:pt x="19179" y="50889"/>
                  </a:cubicBezTo>
                  <a:cubicBezTo>
                    <a:pt x="18645" y="51740"/>
                    <a:pt x="18086" y="52566"/>
                    <a:pt x="17575" y="53441"/>
                  </a:cubicBezTo>
                  <a:cubicBezTo>
                    <a:pt x="7271" y="71109"/>
                    <a:pt x="29" y="92641"/>
                    <a:pt x="5" y="116554"/>
                  </a:cubicBezTo>
                  <a:lnTo>
                    <a:pt x="5" y="116554"/>
                  </a:lnTo>
                  <a:close/>
                  <a:moveTo>
                    <a:pt x="671601" y="165669"/>
                  </a:moveTo>
                  <a:cubicBezTo>
                    <a:pt x="665452" y="165669"/>
                    <a:pt x="660470" y="160687"/>
                    <a:pt x="660470" y="154539"/>
                  </a:cubicBezTo>
                  <a:cubicBezTo>
                    <a:pt x="660470" y="148390"/>
                    <a:pt x="665452" y="143408"/>
                    <a:pt x="671601" y="143408"/>
                  </a:cubicBezTo>
                  <a:cubicBezTo>
                    <a:pt x="677749" y="143408"/>
                    <a:pt x="682731" y="148390"/>
                    <a:pt x="682731" y="154539"/>
                  </a:cubicBezTo>
                  <a:cubicBezTo>
                    <a:pt x="682731" y="160687"/>
                    <a:pt x="677749" y="165669"/>
                    <a:pt x="671601" y="165669"/>
                  </a:cubicBezTo>
                  <a:lnTo>
                    <a:pt x="671601" y="165669"/>
                  </a:lnTo>
                  <a:close/>
                  <a:moveTo>
                    <a:pt x="703996" y="165669"/>
                  </a:moveTo>
                  <a:cubicBezTo>
                    <a:pt x="697848" y="165669"/>
                    <a:pt x="692866" y="160687"/>
                    <a:pt x="692866" y="154539"/>
                  </a:cubicBezTo>
                  <a:cubicBezTo>
                    <a:pt x="692866" y="148390"/>
                    <a:pt x="697848" y="143408"/>
                    <a:pt x="703996" y="143408"/>
                  </a:cubicBezTo>
                  <a:cubicBezTo>
                    <a:pt x="710145" y="143408"/>
                    <a:pt x="715126" y="148390"/>
                    <a:pt x="715126" y="154539"/>
                  </a:cubicBezTo>
                  <a:cubicBezTo>
                    <a:pt x="715126" y="160687"/>
                    <a:pt x="710145" y="165669"/>
                    <a:pt x="703996" y="165669"/>
                  </a:cubicBezTo>
                  <a:lnTo>
                    <a:pt x="703996" y="165669"/>
                  </a:lnTo>
                  <a:close/>
                  <a:moveTo>
                    <a:pt x="653569" y="70185"/>
                  </a:moveTo>
                  <a:lnTo>
                    <a:pt x="748712" y="70185"/>
                  </a:lnTo>
                  <a:lnTo>
                    <a:pt x="748712" y="132934"/>
                  </a:lnTo>
                  <a:lnTo>
                    <a:pt x="653569" y="132934"/>
                  </a:lnTo>
                  <a:lnTo>
                    <a:pt x="653569" y="70185"/>
                  </a:lnTo>
                  <a:lnTo>
                    <a:pt x="653569" y="70185"/>
                  </a:lnTo>
                  <a:close/>
                  <a:moveTo>
                    <a:pt x="575947" y="249221"/>
                  </a:moveTo>
                  <a:cubicBezTo>
                    <a:pt x="561268" y="276488"/>
                    <a:pt x="541316" y="296854"/>
                    <a:pt x="505105" y="296975"/>
                  </a:cubicBezTo>
                  <a:cubicBezTo>
                    <a:pt x="503769" y="296975"/>
                    <a:pt x="502432" y="296951"/>
                    <a:pt x="501071" y="296902"/>
                  </a:cubicBezTo>
                  <a:cubicBezTo>
                    <a:pt x="475359" y="295784"/>
                    <a:pt x="459684" y="287789"/>
                    <a:pt x="448286" y="276002"/>
                  </a:cubicBezTo>
                  <a:cubicBezTo>
                    <a:pt x="436986" y="264361"/>
                    <a:pt x="430060" y="248443"/>
                    <a:pt x="423376" y="231456"/>
                  </a:cubicBezTo>
                  <a:lnTo>
                    <a:pt x="584234" y="231456"/>
                  </a:lnTo>
                  <a:cubicBezTo>
                    <a:pt x="581682" y="237556"/>
                    <a:pt x="578985" y="243534"/>
                    <a:pt x="575947" y="249221"/>
                  </a:cubicBezTo>
                  <a:lnTo>
                    <a:pt x="575947" y="249221"/>
                  </a:lnTo>
                  <a:close/>
                  <a:moveTo>
                    <a:pt x="337079" y="51181"/>
                  </a:moveTo>
                  <a:lnTo>
                    <a:pt x="417179" y="95727"/>
                  </a:lnTo>
                  <a:cubicBezTo>
                    <a:pt x="420533" y="97574"/>
                    <a:pt x="422404" y="101025"/>
                    <a:pt x="422404" y="104622"/>
                  </a:cubicBezTo>
                  <a:cubicBezTo>
                    <a:pt x="422404" y="106299"/>
                    <a:pt x="421991" y="107975"/>
                    <a:pt x="421116" y="109555"/>
                  </a:cubicBezTo>
                  <a:lnTo>
                    <a:pt x="393873" y="158573"/>
                  </a:lnTo>
                  <a:cubicBezTo>
                    <a:pt x="392026" y="161927"/>
                    <a:pt x="388551" y="163798"/>
                    <a:pt x="384979" y="163798"/>
                  </a:cubicBezTo>
                  <a:cubicBezTo>
                    <a:pt x="383302" y="163798"/>
                    <a:pt x="381625" y="163385"/>
                    <a:pt x="380045" y="162510"/>
                  </a:cubicBezTo>
                  <a:lnTo>
                    <a:pt x="299945" y="117964"/>
                  </a:lnTo>
                  <a:cubicBezTo>
                    <a:pt x="296591" y="116092"/>
                    <a:pt x="294720" y="112642"/>
                    <a:pt x="294720" y="109045"/>
                  </a:cubicBezTo>
                  <a:cubicBezTo>
                    <a:pt x="294720" y="107368"/>
                    <a:pt x="295133" y="105691"/>
                    <a:pt x="295983" y="104136"/>
                  </a:cubicBezTo>
                  <a:lnTo>
                    <a:pt x="323251" y="55093"/>
                  </a:lnTo>
                  <a:cubicBezTo>
                    <a:pt x="325122" y="51740"/>
                    <a:pt x="328573" y="49868"/>
                    <a:pt x="332145" y="49868"/>
                  </a:cubicBezTo>
                  <a:cubicBezTo>
                    <a:pt x="333822" y="49868"/>
                    <a:pt x="335499" y="50282"/>
                    <a:pt x="337079" y="51156"/>
                  </a:cubicBezTo>
                  <a:lnTo>
                    <a:pt x="337079" y="51156"/>
                  </a:lnTo>
                  <a:close/>
                </a:path>
              </a:pathLst>
            </a:custGeom>
            <a:grpFill/>
            <a:ln w="0" cap="flat">
              <a:noFill/>
              <a:prstDash val="solid"/>
              <a:miter/>
            </a:ln>
          </p:spPr>
          <p:txBody>
            <a:bodyPr rtlCol="0" anchor="ctr"/>
            <a:lstStyle/>
            <a:p>
              <a:endParaRPr lang="en-US" sz="1641">
                <a:solidFill>
                  <a:schemeClr val="accent1"/>
                </a:solidFill>
              </a:endParaRPr>
            </a:p>
          </p:txBody>
        </p:sp>
        <p:sp>
          <p:nvSpPr>
            <p:cNvPr id="157" name="Freeform: Shape 156">
              <a:extLst>
                <a:ext uri="{FF2B5EF4-FFF2-40B4-BE49-F238E27FC236}">
                  <a16:creationId xmlns:a16="http://schemas.microsoft.com/office/drawing/2014/main" id="{19604E11-B087-02D8-AB7D-E7F7EB1A40AB}"/>
                </a:ext>
              </a:extLst>
            </p:cNvPr>
            <p:cNvSpPr/>
            <p:nvPr/>
          </p:nvSpPr>
          <p:spPr>
            <a:xfrm>
              <a:off x="6903045" y="5746749"/>
              <a:ext cx="220875" cy="223093"/>
            </a:xfrm>
            <a:custGeom>
              <a:avLst/>
              <a:gdLst>
                <a:gd name="connsiteX0" fmla="*/ 203387 w 203386"/>
                <a:gd name="connsiteY0" fmla="*/ 2017 h 205428"/>
                <a:gd name="connsiteX1" fmla="*/ 203387 w 203386"/>
                <a:gd name="connsiteY1" fmla="*/ 0 h 205428"/>
                <a:gd name="connsiteX2" fmla="*/ 135559 w 203386"/>
                <a:gd name="connsiteY2" fmla="*/ 0 h 205428"/>
                <a:gd name="connsiteX3" fmla="*/ 0 w 203386"/>
                <a:gd name="connsiteY3" fmla="*/ 0 h 205428"/>
                <a:gd name="connsiteX4" fmla="*/ 0 w 203386"/>
                <a:gd name="connsiteY4" fmla="*/ 205428 h 205428"/>
                <a:gd name="connsiteX5" fmla="*/ 203387 w 203386"/>
                <a:gd name="connsiteY5" fmla="*/ 205428 h 205428"/>
                <a:gd name="connsiteX6" fmla="*/ 203387 w 203386"/>
                <a:gd name="connsiteY6" fmla="*/ 2017 h 205428"/>
                <a:gd name="connsiteX7" fmla="*/ 203387 w 203386"/>
                <a:gd name="connsiteY7" fmla="*/ 2017 h 20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386" h="205428">
                  <a:moveTo>
                    <a:pt x="203387" y="2017"/>
                  </a:moveTo>
                  <a:lnTo>
                    <a:pt x="203387" y="0"/>
                  </a:lnTo>
                  <a:lnTo>
                    <a:pt x="135559" y="0"/>
                  </a:lnTo>
                  <a:lnTo>
                    <a:pt x="0" y="0"/>
                  </a:lnTo>
                  <a:lnTo>
                    <a:pt x="0" y="205428"/>
                  </a:lnTo>
                  <a:lnTo>
                    <a:pt x="203387" y="205428"/>
                  </a:lnTo>
                  <a:lnTo>
                    <a:pt x="203387" y="2017"/>
                  </a:lnTo>
                  <a:lnTo>
                    <a:pt x="203387" y="2017"/>
                  </a:lnTo>
                  <a:close/>
                </a:path>
              </a:pathLst>
            </a:custGeom>
            <a:grpFill/>
            <a:ln w="0" cap="flat">
              <a:noFill/>
              <a:prstDash val="solid"/>
              <a:miter/>
            </a:ln>
          </p:spPr>
          <p:txBody>
            <a:bodyPr rtlCol="0" anchor="ctr"/>
            <a:lstStyle/>
            <a:p>
              <a:endParaRPr lang="en-US" sz="1641">
                <a:solidFill>
                  <a:schemeClr val="accent1"/>
                </a:solidFill>
              </a:endParaRPr>
            </a:p>
          </p:txBody>
        </p:sp>
        <p:sp>
          <p:nvSpPr>
            <p:cNvPr id="158" name="Freeform: Shape 157">
              <a:extLst>
                <a:ext uri="{FF2B5EF4-FFF2-40B4-BE49-F238E27FC236}">
                  <a16:creationId xmlns:a16="http://schemas.microsoft.com/office/drawing/2014/main" id="{77053DBB-A548-E014-8453-74905996EF67}"/>
                </a:ext>
              </a:extLst>
            </p:cNvPr>
            <p:cNvSpPr/>
            <p:nvPr/>
          </p:nvSpPr>
          <p:spPr>
            <a:xfrm>
              <a:off x="7077655" y="5131681"/>
              <a:ext cx="197835" cy="197835"/>
            </a:xfrm>
            <a:custGeom>
              <a:avLst/>
              <a:gdLst>
                <a:gd name="connsiteX0" fmla="*/ 182171 w 182170"/>
                <a:gd name="connsiteY0" fmla="*/ 91085 h 182170"/>
                <a:gd name="connsiteX1" fmla="*/ 91085 w 182170"/>
                <a:gd name="connsiteY1" fmla="*/ 0 h 182170"/>
                <a:gd name="connsiteX2" fmla="*/ 0 w 182170"/>
                <a:gd name="connsiteY2" fmla="*/ 91085 h 182170"/>
                <a:gd name="connsiteX3" fmla="*/ 91085 w 182170"/>
                <a:gd name="connsiteY3" fmla="*/ 182171 h 182170"/>
                <a:gd name="connsiteX4" fmla="*/ 182171 w 182170"/>
                <a:gd name="connsiteY4" fmla="*/ 91085 h 182170"/>
                <a:gd name="connsiteX5" fmla="*/ 182171 w 182170"/>
                <a:gd name="connsiteY5" fmla="*/ 91085 h 18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170" h="182170">
                  <a:moveTo>
                    <a:pt x="182171" y="91085"/>
                  </a:moveTo>
                  <a:cubicBezTo>
                    <a:pt x="182171" y="40779"/>
                    <a:pt x="141391" y="0"/>
                    <a:pt x="91085" y="0"/>
                  </a:cubicBezTo>
                  <a:cubicBezTo>
                    <a:pt x="40779" y="0"/>
                    <a:pt x="0" y="40779"/>
                    <a:pt x="0" y="91085"/>
                  </a:cubicBezTo>
                  <a:cubicBezTo>
                    <a:pt x="0" y="141391"/>
                    <a:pt x="40779" y="182171"/>
                    <a:pt x="91085" y="182171"/>
                  </a:cubicBezTo>
                  <a:cubicBezTo>
                    <a:pt x="141391" y="182171"/>
                    <a:pt x="182171" y="141391"/>
                    <a:pt x="182171" y="91085"/>
                  </a:cubicBezTo>
                  <a:lnTo>
                    <a:pt x="182171" y="91085"/>
                  </a:lnTo>
                  <a:close/>
                </a:path>
              </a:pathLst>
            </a:custGeom>
            <a:grpFill/>
            <a:ln w="0" cap="flat">
              <a:noFill/>
              <a:prstDash val="solid"/>
              <a:miter/>
            </a:ln>
          </p:spPr>
          <p:txBody>
            <a:bodyPr rtlCol="0" anchor="ctr"/>
            <a:lstStyle/>
            <a:p>
              <a:endParaRPr lang="en-US" sz="1641">
                <a:solidFill>
                  <a:schemeClr val="accent1"/>
                </a:solidFill>
              </a:endParaRPr>
            </a:p>
          </p:txBody>
        </p:sp>
        <p:sp>
          <p:nvSpPr>
            <p:cNvPr id="159" name="Freeform: Shape 158">
              <a:extLst>
                <a:ext uri="{FF2B5EF4-FFF2-40B4-BE49-F238E27FC236}">
                  <a16:creationId xmlns:a16="http://schemas.microsoft.com/office/drawing/2014/main" id="{764D6AD9-4441-52A6-8934-7E8E15BC03EB}"/>
                </a:ext>
              </a:extLst>
            </p:cNvPr>
            <p:cNvSpPr/>
            <p:nvPr/>
          </p:nvSpPr>
          <p:spPr>
            <a:xfrm>
              <a:off x="6994319" y="5031567"/>
              <a:ext cx="43613" cy="90850"/>
            </a:xfrm>
            <a:custGeom>
              <a:avLst/>
              <a:gdLst>
                <a:gd name="connsiteX0" fmla="*/ 31098 w 40160"/>
                <a:gd name="connsiteY0" fmla="*/ 49002 h 83656"/>
                <a:gd name="connsiteX1" fmla="*/ 24050 w 40160"/>
                <a:gd name="connsiteY1" fmla="*/ 20908 h 83656"/>
                <a:gd name="connsiteX2" fmla="*/ 18873 w 40160"/>
                <a:gd name="connsiteY2" fmla="*/ 3654 h 83656"/>
                <a:gd name="connsiteX3" fmla="*/ 13551 w 40160"/>
                <a:gd name="connsiteY3" fmla="*/ 251 h 83656"/>
                <a:gd name="connsiteX4" fmla="*/ 6625 w 40160"/>
                <a:gd name="connsiteY4" fmla="*/ 1053 h 83656"/>
                <a:gd name="connsiteX5" fmla="*/ 1351 w 40160"/>
                <a:gd name="connsiteY5" fmla="*/ 7493 h 83656"/>
                <a:gd name="connsiteX6" fmla="*/ 963 w 40160"/>
                <a:gd name="connsiteY6" fmla="*/ 18356 h 83656"/>
                <a:gd name="connsiteX7" fmla="*/ 3490 w 40160"/>
                <a:gd name="connsiteY7" fmla="*/ 25064 h 83656"/>
                <a:gd name="connsiteX8" fmla="*/ 13041 w 40160"/>
                <a:gd name="connsiteY8" fmla="*/ 52161 h 83656"/>
                <a:gd name="connsiteX9" fmla="*/ 26820 w 40160"/>
                <a:gd name="connsiteY9" fmla="*/ 83487 h 83656"/>
                <a:gd name="connsiteX10" fmla="*/ 40138 w 40160"/>
                <a:gd name="connsiteY10" fmla="*/ 80425 h 83656"/>
                <a:gd name="connsiteX11" fmla="*/ 37732 w 40160"/>
                <a:gd name="connsiteY11" fmla="*/ 69659 h 83656"/>
                <a:gd name="connsiteX12" fmla="*/ 31098 w 40160"/>
                <a:gd name="connsiteY12" fmla="*/ 49002 h 83656"/>
                <a:gd name="connsiteX13" fmla="*/ 31098 w 40160"/>
                <a:gd name="connsiteY13" fmla="*/ 49002 h 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160" h="83656">
                  <a:moveTo>
                    <a:pt x="31098" y="49002"/>
                  </a:moveTo>
                  <a:cubicBezTo>
                    <a:pt x="29105" y="40374"/>
                    <a:pt x="26772" y="30994"/>
                    <a:pt x="24050" y="20908"/>
                  </a:cubicBezTo>
                  <a:cubicBezTo>
                    <a:pt x="21328" y="10823"/>
                    <a:pt x="19627" y="5063"/>
                    <a:pt x="18873" y="3654"/>
                  </a:cubicBezTo>
                  <a:cubicBezTo>
                    <a:pt x="17950" y="1904"/>
                    <a:pt x="16176" y="762"/>
                    <a:pt x="13551" y="251"/>
                  </a:cubicBezTo>
                  <a:cubicBezTo>
                    <a:pt x="10951" y="-259"/>
                    <a:pt x="8642" y="8"/>
                    <a:pt x="6625" y="1053"/>
                  </a:cubicBezTo>
                  <a:cubicBezTo>
                    <a:pt x="4778" y="2050"/>
                    <a:pt x="3004" y="4188"/>
                    <a:pt x="1351" y="7493"/>
                  </a:cubicBezTo>
                  <a:cubicBezTo>
                    <a:pt x="-301" y="10798"/>
                    <a:pt x="-447" y="14419"/>
                    <a:pt x="963" y="18356"/>
                  </a:cubicBezTo>
                  <a:cubicBezTo>
                    <a:pt x="2348" y="22269"/>
                    <a:pt x="3198" y="24505"/>
                    <a:pt x="3490" y="25064"/>
                  </a:cubicBezTo>
                  <a:cubicBezTo>
                    <a:pt x="6406" y="30629"/>
                    <a:pt x="9614" y="39670"/>
                    <a:pt x="13041" y="52161"/>
                  </a:cubicBezTo>
                  <a:cubicBezTo>
                    <a:pt x="16273" y="63656"/>
                    <a:pt x="20866" y="74130"/>
                    <a:pt x="26820" y="83487"/>
                  </a:cubicBezTo>
                  <a:cubicBezTo>
                    <a:pt x="30684" y="84094"/>
                    <a:pt x="35107" y="83074"/>
                    <a:pt x="40138" y="80425"/>
                  </a:cubicBezTo>
                  <a:cubicBezTo>
                    <a:pt x="40308" y="76852"/>
                    <a:pt x="39506" y="73256"/>
                    <a:pt x="37732" y="69659"/>
                  </a:cubicBezTo>
                  <a:cubicBezTo>
                    <a:pt x="35350" y="64896"/>
                    <a:pt x="33139" y="57994"/>
                    <a:pt x="31098" y="49002"/>
                  </a:cubicBezTo>
                  <a:lnTo>
                    <a:pt x="31098" y="49002"/>
                  </a:lnTo>
                  <a:close/>
                </a:path>
              </a:pathLst>
            </a:custGeom>
            <a:solidFill>
              <a:schemeClr val="accent2"/>
            </a:solidFill>
            <a:ln w="0" cap="flat">
              <a:noFill/>
              <a:prstDash val="solid"/>
              <a:miter/>
            </a:ln>
          </p:spPr>
          <p:txBody>
            <a:bodyPr rtlCol="0" anchor="ctr"/>
            <a:lstStyle/>
            <a:p>
              <a:endParaRPr lang="en-US" sz="1641">
                <a:solidFill>
                  <a:schemeClr val="accent2"/>
                </a:solidFill>
              </a:endParaRPr>
            </a:p>
          </p:txBody>
        </p:sp>
        <p:sp>
          <p:nvSpPr>
            <p:cNvPr id="160" name="Freeform: Shape 159">
              <a:extLst>
                <a:ext uri="{FF2B5EF4-FFF2-40B4-BE49-F238E27FC236}">
                  <a16:creationId xmlns:a16="http://schemas.microsoft.com/office/drawing/2014/main" id="{6A5F29F4-7E29-00C6-A4F1-21B020A32FF0}"/>
                </a:ext>
              </a:extLst>
            </p:cNvPr>
            <p:cNvSpPr/>
            <p:nvPr/>
          </p:nvSpPr>
          <p:spPr>
            <a:xfrm>
              <a:off x="7030562" y="5136645"/>
              <a:ext cx="23414" cy="27553"/>
            </a:xfrm>
            <a:custGeom>
              <a:avLst/>
              <a:gdLst>
                <a:gd name="connsiteX0" fmla="*/ 349 w 21560"/>
                <a:gd name="connsiteY0" fmla="*/ 9378 h 25371"/>
                <a:gd name="connsiteX1" fmla="*/ 1175 w 21560"/>
                <a:gd name="connsiteY1" fmla="*/ 19148 h 25371"/>
                <a:gd name="connsiteX2" fmla="*/ 14298 w 21560"/>
                <a:gd name="connsiteY2" fmla="*/ 23960 h 25371"/>
                <a:gd name="connsiteX3" fmla="*/ 19888 w 21560"/>
                <a:gd name="connsiteY3" fmla="*/ 17593 h 25371"/>
                <a:gd name="connsiteX4" fmla="*/ 20763 w 21560"/>
                <a:gd name="connsiteY4" fmla="*/ 7361 h 25371"/>
                <a:gd name="connsiteX5" fmla="*/ 19061 w 21560"/>
                <a:gd name="connsiteY5" fmla="*/ 2306 h 25371"/>
                <a:gd name="connsiteX6" fmla="*/ 13010 w 21560"/>
                <a:gd name="connsiteY6" fmla="*/ 119 h 25371"/>
                <a:gd name="connsiteX7" fmla="*/ 5306 w 21560"/>
                <a:gd name="connsiteY7" fmla="*/ 1018 h 25371"/>
                <a:gd name="connsiteX8" fmla="*/ 373 w 21560"/>
                <a:gd name="connsiteY8" fmla="*/ 9403 h 25371"/>
                <a:gd name="connsiteX9" fmla="*/ 373 w 21560"/>
                <a:gd name="connsiteY9" fmla="*/ 9403 h 2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60" h="25371">
                  <a:moveTo>
                    <a:pt x="349" y="9378"/>
                  </a:moveTo>
                  <a:cubicBezTo>
                    <a:pt x="-308" y="13558"/>
                    <a:pt x="-40" y="16839"/>
                    <a:pt x="1175" y="19148"/>
                  </a:cubicBezTo>
                  <a:cubicBezTo>
                    <a:pt x="4407" y="25272"/>
                    <a:pt x="8757" y="26876"/>
                    <a:pt x="14298" y="23960"/>
                  </a:cubicBezTo>
                  <a:cubicBezTo>
                    <a:pt x="16145" y="22988"/>
                    <a:pt x="18041" y="20849"/>
                    <a:pt x="19888" y="17593"/>
                  </a:cubicBezTo>
                  <a:cubicBezTo>
                    <a:pt x="21759" y="14336"/>
                    <a:pt x="22075" y="10910"/>
                    <a:pt x="20763" y="7361"/>
                  </a:cubicBezTo>
                  <a:lnTo>
                    <a:pt x="19061" y="2306"/>
                  </a:lnTo>
                  <a:cubicBezTo>
                    <a:pt x="18454" y="1164"/>
                    <a:pt x="16437" y="435"/>
                    <a:pt x="13010" y="119"/>
                  </a:cubicBezTo>
                  <a:cubicBezTo>
                    <a:pt x="9583" y="-197"/>
                    <a:pt x="7007" y="119"/>
                    <a:pt x="5306" y="1018"/>
                  </a:cubicBezTo>
                  <a:cubicBezTo>
                    <a:pt x="2706" y="2379"/>
                    <a:pt x="1053" y="5174"/>
                    <a:pt x="373" y="9403"/>
                  </a:cubicBezTo>
                  <a:lnTo>
                    <a:pt x="373" y="9403"/>
                  </a:lnTo>
                  <a:close/>
                </a:path>
              </a:pathLst>
            </a:custGeom>
            <a:solidFill>
              <a:schemeClr val="accent2"/>
            </a:solidFill>
            <a:ln w="0" cap="flat">
              <a:noFill/>
              <a:prstDash val="solid"/>
              <a:miter/>
            </a:ln>
          </p:spPr>
          <p:txBody>
            <a:bodyPr rtlCol="0" anchor="ctr"/>
            <a:lstStyle/>
            <a:p>
              <a:endParaRPr lang="en-US" sz="1641">
                <a:solidFill>
                  <a:schemeClr val="accent1"/>
                </a:solidFill>
              </a:endParaRPr>
            </a:p>
          </p:txBody>
        </p:sp>
        <p:sp>
          <p:nvSpPr>
            <p:cNvPr id="161" name="Freeform: Shape 160">
              <a:extLst>
                <a:ext uri="{FF2B5EF4-FFF2-40B4-BE49-F238E27FC236}">
                  <a16:creationId xmlns:a16="http://schemas.microsoft.com/office/drawing/2014/main" id="{43AC555A-CB94-1B22-060A-8E371906F189}"/>
                </a:ext>
              </a:extLst>
            </p:cNvPr>
            <p:cNvSpPr/>
            <p:nvPr/>
          </p:nvSpPr>
          <p:spPr>
            <a:xfrm>
              <a:off x="7145893" y="4998997"/>
              <a:ext cx="244967" cy="213312"/>
            </a:xfrm>
            <a:custGeom>
              <a:avLst/>
              <a:gdLst>
                <a:gd name="connsiteX0" fmla="*/ 136323 w 225570"/>
                <a:gd name="connsiteY0" fmla="*/ 326 h 196422"/>
                <a:gd name="connsiteX1" fmla="*/ 129494 w 225570"/>
                <a:gd name="connsiteY1" fmla="*/ 2440 h 196422"/>
                <a:gd name="connsiteX2" fmla="*/ 92579 w 225570"/>
                <a:gd name="connsiteY2" fmla="*/ 51726 h 196422"/>
                <a:gd name="connsiteX3" fmla="*/ 70099 w 225570"/>
                <a:gd name="connsiteY3" fmla="*/ 11335 h 196422"/>
                <a:gd name="connsiteX4" fmla="*/ 63902 w 225570"/>
                <a:gd name="connsiteY4" fmla="*/ 8297 h 196422"/>
                <a:gd name="connsiteX5" fmla="*/ 58872 w 225570"/>
                <a:gd name="connsiteY5" fmla="*/ 13036 h 196422"/>
                <a:gd name="connsiteX6" fmla="*/ 50609 w 225570"/>
                <a:gd name="connsiteY6" fmla="*/ 51507 h 196422"/>
                <a:gd name="connsiteX7" fmla="*/ 9951 w 225570"/>
                <a:gd name="connsiteY7" fmla="*/ 17848 h 196422"/>
                <a:gd name="connsiteX8" fmla="*/ 2806 w 225570"/>
                <a:gd name="connsiteY8" fmla="*/ 17411 h 196422"/>
                <a:gd name="connsiteX9" fmla="*/ 206 w 225570"/>
                <a:gd name="connsiteY9" fmla="*/ 24070 h 196422"/>
                <a:gd name="connsiteX10" fmla="*/ 14568 w 225570"/>
                <a:gd name="connsiteY10" fmla="*/ 78604 h 196422"/>
                <a:gd name="connsiteX11" fmla="*/ 22005 w 225570"/>
                <a:gd name="connsiteY11" fmla="*/ 82930 h 196422"/>
                <a:gd name="connsiteX12" fmla="*/ 26331 w 225570"/>
                <a:gd name="connsiteY12" fmla="*/ 75518 h 196422"/>
                <a:gd name="connsiteX13" fmla="*/ 16780 w 225570"/>
                <a:gd name="connsiteY13" fmla="*/ 39259 h 196422"/>
                <a:gd name="connsiteX14" fmla="*/ 50584 w 225570"/>
                <a:gd name="connsiteY14" fmla="*/ 67255 h 196422"/>
                <a:gd name="connsiteX15" fmla="*/ 56441 w 225570"/>
                <a:gd name="connsiteY15" fmla="*/ 68324 h 196422"/>
                <a:gd name="connsiteX16" fmla="*/ 60403 w 225570"/>
                <a:gd name="connsiteY16" fmla="*/ 63877 h 196422"/>
                <a:gd name="connsiteX17" fmla="*/ 67377 w 225570"/>
                <a:gd name="connsiteY17" fmla="*/ 31409 h 196422"/>
                <a:gd name="connsiteX18" fmla="*/ 86552 w 225570"/>
                <a:gd name="connsiteY18" fmla="*/ 65870 h 196422"/>
                <a:gd name="connsiteX19" fmla="*/ 91437 w 225570"/>
                <a:gd name="connsiteY19" fmla="*/ 68980 h 196422"/>
                <a:gd name="connsiteX20" fmla="*/ 96710 w 225570"/>
                <a:gd name="connsiteY20" fmla="*/ 66574 h 196422"/>
                <a:gd name="connsiteX21" fmla="*/ 128109 w 225570"/>
                <a:gd name="connsiteY21" fmla="*/ 24653 h 196422"/>
                <a:gd name="connsiteX22" fmla="*/ 127550 w 225570"/>
                <a:gd name="connsiteY22" fmla="*/ 75275 h 196422"/>
                <a:gd name="connsiteX23" fmla="*/ 130102 w 225570"/>
                <a:gd name="connsiteY23" fmla="*/ 80281 h 196422"/>
                <a:gd name="connsiteX24" fmla="*/ 135667 w 225570"/>
                <a:gd name="connsiteY24" fmla="*/ 81059 h 196422"/>
                <a:gd name="connsiteX25" fmla="*/ 179095 w 225570"/>
                <a:gd name="connsiteY25" fmla="*/ 65481 h 196422"/>
                <a:gd name="connsiteX26" fmla="*/ 153529 w 225570"/>
                <a:gd name="connsiteY26" fmla="*/ 109177 h 196422"/>
                <a:gd name="connsiteX27" fmla="*/ 153359 w 225570"/>
                <a:gd name="connsiteY27" fmla="*/ 114985 h 196422"/>
                <a:gd name="connsiteX28" fmla="*/ 158147 w 225570"/>
                <a:gd name="connsiteY28" fmla="*/ 118290 h 196422"/>
                <a:gd name="connsiteX29" fmla="*/ 201186 w 225570"/>
                <a:gd name="connsiteY29" fmla="*/ 122713 h 196422"/>
                <a:gd name="connsiteX30" fmla="*/ 153529 w 225570"/>
                <a:gd name="connsiteY30" fmla="*/ 152338 h 196422"/>
                <a:gd name="connsiteX31" fmla="*/ 150686 w 225570"/>
                <a:gd name="connsiteY31" fmla="*/ 156858 h 196422"/>
                <a:gd name="connsiteX32" fmla="*/ 152509 w 225570"/>
                <a:gd name="connsiteY32" fmla="*/ 161864 h 196422"/>
                <a:gd name="connsiteX33" fmla="*/ 175523 w 225570"/>
                <a:gd name="connsiteY33" fmla="*/ 184125 h 196422"/>
                <a:gd name="connsiteX34" fmla="*/ 144100 w 225570"/>
                <a:gd name="connsiteY34" fmla="*/ 184271 h 196422"/>
                <a:gd name="connsiteX35" fmla="*/ 138049 w 225570"/>
                <a:gd name="connsiteY35" fmla="*/ 190371 h 196422"/>
                <a:gd name="connsiteX36" fmla="*/ 144124 w 225570"/>
                <a:gd name="connsiteY36" fmla="*/ 196422 h 196422"/>
                <a:gd name="connsiteX37" fmla="*/ 144149 w 225570"/>
                <a:gd name="connsiteY37" fmla="*/ 196422 h 196422"/>
                <a:gd name="connsiteX38" fmla="*/ 190469 w 225570"/>
                <a:gd name="connsiteY38" fmla="*/ 196179 h 196422"/>
                <a:gd name="connsiteX39" fmla="*/ 196083 w 225570"/>
                <a:gd name="connsiteY39" fmla="*/ 192364 h 196422"/>
                <a:gd name="connsiteX40" fmla="*/ 194673 w 225570"/>
                <a:gd name="connsiteY40" fmla="*/ 185753 h 196422"/>
                <a:gd name="connsiteX41" fmla="*/ 166555 w 225570"/>
                <a:gd name="connsiteY41" fmla="*/ 158535 h 196422"/>
                <a:gd name="connsiteX42" fmla="*/ 222694 w 225570"/>
                <a:gd name="connsiteY42" fmla="*/ 123636 h 196422"/>
                <a:gd name="connsiteX43" fmla="*/ 225416 w 225570"/>
                <a:gd name="connsiteY43" fmla="*/ 117123 h 196422"/>
                <a:gd name="connsiteX44" fmla="*/ 220118 w 225570"/>
                <a:gd name="connsiteY44" fmla="*/ 112457 h 196422"/>
                <a:gd name="connsiteX45" fmla="*/ 168791 w 225570"/>
                <a:gd name="connsiteY45" fmla="*/ 107184 h 196422"/>
                <a:gd name="connsiteX46" fmla="*/ 198027 w 225570"/>
                <a:gd name="connsiteY46" fmla="*/ 57218 h 196422"/>
                <a:gd name="connsiteX47" fmla="*/ 197468 w 225570"/>
                <a:gd name="connsiteY47" fmla="*/ 50268 h 196422"/>
                <a:gd name="connsiteX48" fmla="*/ 190761 w 225570"/>
                <a:gd name="connsiteY48" fmla="*/ 48421 h 196422"/>
                <a:gd name="connsiteX49" fmla="*/ 139798 w 225570"/>
                <a:gd name="connsiteY49" fmla="*/ 66696 h 196422"/>
                <a:gd name="connsiteX50" fmla="*/ 140455 w 225570"/>
                <a:gd name="connsiteY50" fmla="*/ 6256 h 196422"/>
                <a:gd name="connsiteX51" fmla="*/ 136323 w 225570"/>
                <a:gd name="connsiteY51" fmla="*/ 448 h 196422"/>
                <a:gd name="connsiteX52" fmla="*/ 136323 w 225570"/>
                <a:gd name="connsiteY52" fmla="*/ 448 h 19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5570" h="196422">
                  <a:moveTo>
                    <a:pt x="136323" y="326"/>
                  </a:moveTo>
                  <a:cubicBezTo>
                    <a:pt x="133844" y="-524"/>
                    <a:pt x="131074" y="326"/>
                    <a:pt x="129494" y="2440"/>
                  </a:cubicBezTo>
                  <a:lnTo>
                    <a:pt x="92579" y="51726"/>
                  </a:lnTo>
                  <a:lnTo>
                    <a:pt x="70099" y="11335"/>
                  </a:lnTo>
                  <a:cubicBezTo>
                    <a:pt x="68860" y="9124"/>
                    <a:pt x="66405" y="7909"/>
                    <a:pt x="63902" y="8297"/>
                  </a:cubicBezTo>
                  <a:cubicBezTo>
                    <a:pt x="61399" y="8662"/>
                    <a:pt x="59406" y="10557"/>
                    <a:pt x="58872" y="13036"/>
                  </a:cubicBezTo>
                  <a:lnTo>
                    <a:pt x="50609" y="51507"/>
                  </a:lnTo>
                  <a:lnTo>
                    <a:pt x="9951" y="17848"/>
                  </a:lnTo>
                  <a:cubicBezTo>
                    <a:pt x="7909" y="16171"/>
                    <a:pt x="5042" y="15977"/>
                    <a:pt x="2806" y="17411"/>
                  </a:cubicBezTo>
                  <a:cubicBezTo>
                    <a:pt x="570" y="18845"/>
                    <a:pt x="-475" y="21518"/>
                    <a:pt x="206" y="24070"/>
                  </a:cubicBezTo>
                  <a:lnTo>
                    <a:pt x="14568" y="78604"/>
                  </a:lnTo>
                  <a:cubicBezTo>
                    <a:pt x="15419" y="81861"/>
                    <a:pt x="18748" y="83781"/>
                    <a:pt x="22005" y="82930"/>
                  </a:cubicBezTo>
                  <a:cubicBezTo>
                    <a:pt x="25237" y="82079"/>
                    <a:pt x="27181" y="78750"/>
                    <a:pt x="26331" y="75518"/>
                  </a:cubicBezTo>
                  <a:lnTo>
                    <a:pt x="16780" y="39259"/>
                  </a:lnTo>
                  <a:lnTo>
                    <a:pt x="50584" y="67255"/>
                  </a:lnTo>
                  <a:cubicBezTo>
                    <a:pt x="52213" y="68616"/>
                    <a:pt x="54424" y="69005"/>
                    <a:pt x="56441" y="68324"/>
                  </a:cubicBezTo>
                  <a:cubicBezTo>
                    <a:pt x="58458" y="67619"/>
                    <a:pt x="59941" y="65943"/>
                    <a:pt x="60403" y="63877"/>
                  </a:cubicBezTo>
                  <a:lnTo>
                    <a:pt x="67377" y="31409"/>
                  </a:lnTo>
                  <a:lnTo>
                    <a:pt x="86552" y="65870"/>
                  </a:lnTo>
                  <a:cubicBezTo>
                    <a:pt x="87548" y="67668"/>
                    <a:pt x="89395" y="68835"/>
                    <a:pt x="91437" y="68980"/>
                  </a:cubicBezTo>
                  <a:cubicBezTo>
                    <a:pt x="93478" y="69126"/>
                    <a:pt x="95471" y="68203"/>
                    <a:pt x="96710" y="66574"/>
                  </a:cubicBezTo>
                  <a:lnTo>
                    <a:pt x="128109" y="24653"/>
                  </a:lnTo>
                  <a:lnTo>
                    <a:pt x="127550" y="75275"/>
                  </a:lnTo>
                  <a:cubicBezTo>
                    <a:pt x="127526" y="77267"/>
                    <a:pt x="128474" y="79139"/>
                    <a:pt x="130102" y="80281"/>
                  </a:cubicBezTo>
                  <a:cubicBezTo>
                    <a:pt x="131730" y="81423"/>
                    <a:pt x="133796" y="81715"/>
                    <a:pt x="135667" y="81059"/>
                  </a:cubicBezTo>
                  <a:lnTo>
                    <a:pt x="179095" y="65481"/>
                  </a:lnTo>
                  <a:lnTo>
                    <a:pt x="153529" y="109177"/>
                  </a:lnTo>
                  <a:cubicBezTo>
                    <a:pt x="152484" y="110975"/>
                    <a:pt x="152411" y="113138"/>
                    <a:pt x="153359" y="114985"/>
                  </a:cubicBezTo>
                  <a:cubicBezTo>
                    <a:pt x="154283" y="116832"/>
                    <a:pt x="156081" y="118071"/>
                    <a:pt x="158147" y="118290"/>
                  </a:cubicBezTo>
                  <a:lnTo>
                    <a:pt x="201186" y="122713"/>
                  </a:lnTo>
                  <a:lnTo>
                    <a:pt x="153529" y="152338"/>
                  </a:lnTo>
                  <a:cubicBezTo>
                    <a:pt x="151950" y="153334"/>
                    <a:pt x="150880" y="154987"/>
                    <a:pt x="150686" y="156858"/>
                  </a:cubicBezTo>
                  <a:cubicBezTo>
                    <a:pt x="150492" y="158729"/>
                    <a:pt x="151172" y="160576"/>
                    <a:pt x="152509" y="161864"/>
                  </a:cubicBezTo>
                  <a:lnTo>
                    <a:pt x="175523" y="184125"/>
                  </a:lnTo>
                  <a:lnTo>
                    <a:pt x="144100" y="184271"/>
                  </a:lnTo>
                  <a:cubicBezTo>
                    <a:pt x="140746" y="184271"/>
                    <a:pt x="138049" y="187017"/>
                    <a:pt x="138049" y="190371"/>
                  </a:cubicBezTo>
                  <a:cubicBezTo>
                    <a:pt x="138049" y="193725"/>
                    <a:pt x="140795" y="196422"/>
                    <a:pt x="144124" y="196422"/>
                  </a:cubicBezTo>
                  <a:lnTo>
                    <a:pt x="144149" y="196422"/>
                  </a:lnTo>
                  <a:lnTo>
                    <a:pt x="190469" y="196179"/>
                  </a:lnTo>
                  <a:cubicBezTo>
                    <a:pt x="192923" y="196179"/>
                    <a:pt x="195159" y="194672"/>
                    <a:pt x="196083" y="192364"/>
                  </a:cubicBezTo>
                  <a:cubicBezTo>
                    <a:pt x="197006" y="190055"/>
                    <a:pt x="196447" y="187454"/>
                    <a:pt x="194673" y="185753"/>
                  </a:cubicBezTo>
                  <a:lnTo>
                    <a:pt x="166555" y="158535"/>
                  </a:lnTo>
                  <a:lnTo>
                    <a:pt x="222694" y="123636"/>
                  </a:lnTo>
                  <a:cubicBezTo>
                    <a:pt x="224905" y="122275"/>
                    <a:pt x="225999" y="119651"/>
                    <a:pt x="225416" y="117123"/>
                  </a:cubicBezTo>
                  <a:cubicBezTo>
                    <a:pt x="224832" y="114596"/>
                    <a:pt x="222718" y="112725"/>
                    <a:pt x="220118" y="112457"/>
                  </a:cubicBezTo>
                  <a:lnTo>
                    <a:pt x="168791" y="107184"/>
                  </a:lnTo>
                  <a:lnTo>
                    <a:pt x="198027" y="57218"/>
                  </a:lnTo>
                  <a:cubicBezTo>
                    <a:pt x="199315" y="55007"/>
                    <a:pt x="199096" y="52236"/>
                    <a:pt x="197468" y="50268"/>
                  </a:cubicBezTo>
                  <a:cubicBezTo>
                    <a:pt x="195840" y="48299"/>
                    <a:pt x="193142" y="47570"/>
                    <a:pt x="190761" y="48421"/>
                  </a:cubicBezTo>
                  <a:lnTo>
                    <a:pt x="139798" y="66696"/>
                  </a:lnTo>
                  <a:lnTo>
                    <a:pt x="140455" y="6256"/>
                  </a:lnTo>
                  <a:cubicBezTo>
                    <a:pt x="140479" y="3631"/>
                    <a:pt x="138826" y="1274"/>
                    <a:pt x="136323" y="448"/>
                  </a:cubicBezTo>
                  <a:lnTo>
                    <a:pt x="136323" y="448"/>
                  </a:lnTo>
                  <a:close/>
                </a:path>
              </a:pathLst>
            </a:custGeom>
            <a:solidFill>
              <a:schemeClr val="accent2"/>
            </a:solidFill>
            <a:ln w="0" cap="flat">
              <a:noFill/>
              <a:prstDash val="solid"/>
              <a:miter/>
            </a:ln>
          </p:spPr>
          <p:txBody>
            <a:bodyPr rtlCol="0" anchor="ctr"/>
            <a:lstStyle/>
            <a:p>
              <a:endParaRPr lang="en-US" sz="1641">
                <a:solidFill>
                  <a:schemeClr val="accent2"/>
                </a:solidFill>
              </a:endParaRPr>
            </a:p>
          </p:txBody>
        </p:sp>
        <p:sp>
          <p:nvSpPr>
            <p:cNvPr id="162" name="Freeform: Shape 161">
              <a:extLst>
                <a:ext uri="{FF2B5EF4-FFF2-40B4-BE49-F238E27FC236}">
                  <a16:creationId xmlns:a16="http://schemas.microsoft.com/office/drawing/2014/main" id="{B6269D18-745B-FEEE-CADF-438DC7B7792B}"/>
                </a:ext>
              </a:extLst>
            </p:cNvPr>
            <p:cNvSpPr/>
            <p:nvPr/>
          </p:nvSpPr>
          <p:spPr>
            <a:xfrm>
              <a:off x="7523919" y="4927115"/>
              <a:ext cx="386882" cy="426443"/>
            </a:xfrm>
            <a:custGeom>
              <a:avLst/>
              <a:gdLst>
                <a:gd name="connsiteX0" fmla="*/ 137649 w 356248"/>
                <a:gd name="connsiteY0" fmla="*/ 278991 h 392677"/>
                <a:gd name="connsiteX1" fmla="*/ 167006 w 356248"/>
                <a:gd name="connsiteY1" fmla="*/ 392678 h 392677"/>
                <a:gd name="connsiteX2" fmla="*/ 186229 w 356248"/>
                <a:gd name="connsiteY2" fmla="*/ 281689 h 392677"/>
                <a:gd name="connsiteX3" fmla="*/ 303634 w 356248"/>
                <a:gd name="connsiteY3" fmla="*/ 264143 h 392677"/>
                <a:gd name="connsiteX4" fmla="*/ 356249 w 356248"/>
                <a:gd name="connsiteY4" fmla="*/ 122460 h 392677"/>
                <a:gd name="connsiteX5" fmla="*/ 259088 w 356248"/>
                <a:gd name="connsiteY5" fmla="*/ 3038 h 392677"/>
                <a:gd name="connsiteX6" fmla="*/ 114367 w 356248"/>
                <a:gd name="connsiteY6" fmla="*/ 0 h 392677"/>
                <a:gd name="connsiteX7" fmla="*/ 4058 w 356248"/>
                <a:gd name="connsiteY7" fmla="*/ 63769 h 392677"/>
                <a:gd name="connsiteX8" fmla="*/ 0 w 356248"/>
                <a:gd name="connsiteY8" fmla="*/ 205452 h 392677"/>
                <a:gd name="connsiteX9" fmla="*/ 38446 w 356248"/>
                <a:gd name="connsiteY9" fmla="*/ 252016 h 392677"/>
                <a:gd name="connsiteX10" fmla="*/ 137624 w 356248"/>
                <a:gd name="connsiteY10" fmla="*/ 278991 h 392677"/>
                <a:gd name="connsiteX11" fmla="*/ 137624 w 356248"/>
                <a:gd name="connsiteY11" fmla="*/ 278991 h 392677"/>
                <a:gd name="connsiteX12" fmla="*/ 14849 w 356248"/>
                <a:gd name="connsiteY12" fmla="*/ 73904 h 392677"/>
                <a:gd name="connsiteX13" fmla="*/ 117405 w 356248"/>
                <a:gd name="connsiteY13" fmla="*/ 20268 h 392677"/>
                <a:gd name="connsiteX14" fmla="*/ 253693 w 356248"/>
                <a:gd name="connsiteY14" fmla="*/ 22626 h 392677"/>
                <a:gd name="connsiteX15" fmla="*/ 334668 w 356248"/>
                <a:gd name="connsiteY15" fmla="*/ 122484 h 392677"/>
                <a:gd name="connsiteX16" fmla="*/ 291483 w 356248"/>
                <a:gd name="connsiteY16" fmla="*/ 245284 h 392677"/>
                <a:gd name="connsiteX17" fmla="*/ 182195 w 356248"/>
                <a:gd name="connsiteY17" fmla="*/ 262830 h 392677"/>
                <a:gd name="connsiteX18" fmla="*/ 164989 w 356248"/>
                <a:gd name="connsiteY18" fmla="*/ 344122 h 392677"/>
                <a:gd name="connsiteX19" fmla="*/ 156556 w 356248"/>
                <a:gd name="connsiteY19" fmla="*/ 258772 h 392677"/>
                <a:gd name="connsiteX20" fmla="*/ 58058 w 356248"/>
                <a:gd name="connsiteY20" fmla="*/ 238528 h 392677"/>
                <a:gd name="connsiteX21" fmla="*/ 14873 w 356248"/>
                <a:gd name="connsiteY21" fmla="*/ 196703 h 392677"/>
                <a:gd name="connsiteX22" fmla="*/ 14873 w 356248"/>
                <a:gd name="connsiteY22" fmla="*/ 73904 h 392677"/>
                <a:gd name="connsiteX23" fmla="*/ 14873 w 356248"/>
                <a:gd name="connsiteY23" fmla="*/ 73904 h 39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6248" h="392677">
                  <a:moveTo>
                    <a:pt x="137649" y="278991"/>
                  </a:moveTo>
                  <a:lnTo>
                    <a:pt x="167006" y="392678"/>
                  </a:lnTo>
                  <a:lnTo>
                    <a:pt x="186229" y="281689"/>
                  </a:lnTo>
                  <a:lnTo>
                    <a:pt x="303634" y="264143"/>
                  </a:lnTo>
                  <a:lnTo>
                    <a:pt x="356249" y="122460"/>
                  </a:lnTo>
                  <a:lnTo>
                    <a:pt x="259088" y="3038"/>
                  </a:lnTo>
                  <a:lnTo>
                    <a:pt x="114367" y="0"/>
                  </a:lnTo>
                  <a:lnTo>
                    <a:pt x="4058" y="63769"/>
                  </a:lnTo>
                  <a:lnTo>
                    <a:pt x="0" y="205452"/>
                  </a:lnTo>
                  <a:lnTo>
                    <a:pt x="38446" y="252016"/>
                  </a:lnTo>
                  <a:lnTo>
                    <a:pt x="137624" y="278991"/>
                  </a:lnTo>
                  <a:lnTo>
                    <a:pt x="137624" y="278991"/>
                  </a:lnTo>
                  <a:close/>
                  <a:moveTo>
                    <a:pt x="14849" y="73904"/>
                  </a:moveTo>
                  <a:lnTo>
                    <a:pt x="117405" y="20268"/>
                  </a:lnTo>
                  <a:lnTo>
                    <a:pt x="253693" y="22626"/>
                  </a:lnTo>
                  <a:lnTo>
                    <a:pt x="334668" y="122484"/>
                  </a:lnTo>
                  <a:lnTo>
                    <a:pt x="291483" y="245284"/>
                  </a:lnTo>
                  <a:lnTo>
                    <a:pt x="182195" y="262830"/>
                  </a:lnTo>
                  <a:lnTo>
                    <a:pt x="164989" y="344122"/>
                  </a:lnTo>
                  <a:lnTo>
                    <a:pt x="156556" y="258772"/>
                  </a:lnTo>
                  <a:lnTo>
                    <a:pt x="58058" y="238528"/>
                  </a:lnTo>
                  <a:lnTo>
                    <a:pt x="14873" y="196703"/>
                  </a:lnTo>
                  <a:lnTo>
                    <a:pt x="14873" y="73904"/>
                  </a:lnTo>
                  <a:lnTo>
                    <a:pt x="14873" y="73904"/>
                  </a:lnTo>
                  <a:close/>
                </a:path>
              </a:pathLst>
            </a:custGeom>
            <a:solidFill>
              <a:schemeClr val="accent2"/>
            </a:solidFill>
            <a:ln w="0" cap="flat">
              <a:noFill/>
              <a:prstDash val="solid"/>
              <a:miter/>
            </a:ln>
          </p:spPr>
          <p:txBody>
            <a:bodyPr rtlCol="0" anchor="ctr"/>
            <a:lstStyle/>
            <a:p>
              <a:endParaRPr lang="en-US" sz="1641">
                <a:solidFill>
                  <a:schemeClr val="accent1"/>
                </a:solidFill>
              </a:endParaRPr>
            </a:p>
          </p:txBody>
        </p:sp>
      </p:grpSp>
      <p:sp>
        <p:nvSpPr>
          <p:cNvPr id="152" name="TextBox 151">
            <a:extLst>
              <a:ext uri="{FF2B5EF4-FFF2-40B4-BE49-F238E27FC236}">
                <a16:creationId xmlns:a16="http://schemas.microsoft.com/office/drawing/2014/main" id="{AFF154C3-2DC8-30E2-8AA5-3AEE7C943079}"/>
              </a:ext>
            </a:extLst>
          </p:cNvPr>
          <p:cNvSpPr txBox="1"/>
          <p:nvPr/>
        </p:nvSpPr>
        <p:spPr>
          <a:xfrm>
            <a:off x="1385694" y="5652076"/>
            <a:ext cx="970590" cy="691074"/>
          </a:xfrm>
          <a:prstGeom prst="rect">
            <a:avLst/>
          </a:prstGeom>
          <a:noFill/>
        </p:spPr>
        <p:txBody>
          <a:bodyPr wrap="square">
            <a:spAutoFit/>
          </a:bodyPr>
          <a:lstStyle/>
          <a:p>
            <a:r>
              <a:rPr lang="es-HN" sz="1277" b="1">
                <a:solidFill>
                  <a:srgbClr val="EF7E27"/>
                </a:solidFill>
                <a:latin typeface="Avenir Next LT Pro" panose="020B0504020202020204" pitchFamily="34" charset="0"/>
                <a:ea typeface="Noto Sans JP" panose="020B0500000000000000" pitchFamily="34" charset="-128"/>
              </a:rPr>
              <a:t>POR MALA DIETA</a:t>
            </a:r>
            <a:endParaRPr lang="en-US" sz="1277"/>
          </a:p>
        </p:txBody>
      </p:sp>
      <p:sp>
        <p:nvSpPr>
          <p:cNvPr id="163" name="Freeform: Shape 162">
            <a:extLst>
              <a:ext uri="{FF2B5EF4-FFF2-40B4-BE49-F238E27FC236}">
                <a16:creationId xmlns:a16="http://schemas.microsoft.com/office/drawing/2014/main" id="{FC7F7422-76F5-BE8F-6F30-78631ED864E4}"/>
              </a:ext>
            </a:extLst>
          </p:cNvPr>
          <p:cNvSpPr/>
          <p:nvPr/>
        </p:nvSpPr>
        <p:spPr>
          <a:xfrm>
            <a:off x="5355880" y="4544301"/>
            <a:ext cx="475495" cy="429010"/>
          </a:xfrm>
          <a:custGeom>
            <a:avLst/>
            <a:gdLst>
              <a:gd name="connsiteX0" fmla="*/ 337258 w 673446"/>
              <a:gd name="connsiteY0" fmla="*/ 0 h 607608"/>
              <a:gd name="connsiteX1" fmla="*/ 417845 w 673446"/>
              <a:gd name="connsiteY1" fmla="*/ 46661 h 607608"/>
              <a:gd name="connsiteX2" fmla="*/ 660674 w 673446"/>
              <a:gd name="connsiteY2" fmla="*/ 467626 h 607608"/>
              <a:gd name="connsiteX3" fmla="*/ 580087 w 673446"/>
              <a:gd name="connsiteY3" fmla="*/ 607608 h 607608"/>
              <a:gd name="connsiteX4" fmla="*/ 93359 w 673446"/>
              <a:gd name="connsiteY4" fmla="*/ 607608 h 607608"/>
              <a:gd name="connsiteX5" fmla="*/ 12772 w 673446"/>
              <a:gd name="connsiteY5" fmla="*/ 467626 h 607608"/>
              <a:gd name="connsiteX6" fmla="*/ 255602 w 673446"/>
              <a:gd name="connsiteY6" fmla="*/ 46661 h 607608"/>
              <a:gd name="connsiteX7" fmla="*/ 336189 w 673446"/>
              <a:gd name="connsiteY7" fmla="*/ 0 h 607608"/>
              <a:gd name="connsiteX8" fmla="*/ 337258 w 673446"/>
              <a:gd name="connsiteY8" fmla="*/ 0 h 607608"/>
              <a:gd name="connsiteX9" fmla="*/ 383918 w 673446"/>
              <a:gd name="connsiteY9" fmla="*/ 472949 h 607608"/>
              <a:gd name="connsiteX10" fmla="*/ 337258 w 673446"/>
              <a:gd name="connsiteY10" fmla="*/ 426288 h 607608"/>
              <a:gd name="connsiteX11" fmla="*/ 290597 w 673446"/>
              <a:gd name="connsiteY11" fmla="*/ 472949 h 607608"/>
              <a:gd name="connsiteX12" fmla="*/ 337258 w 673446"/>
              <a:gd name="connsiteY12" fmla="*/ 519609 h 607608"/>
              <a:gd name="connsiteX13" fmla="*/ 383918 w 673446"/>
              <a:gd name="connsiteY13" fmla="*/ 472949 h 607608"/>
              <a:gd name="connsiteX14" fmla="*/ 383918 w 673446"/>
              <a:gd name="connsiteY14" fmla="*/ 205720 h 607608"/>
              <a:gd name="connsiteX15" fmla="*/ 337258 w 673446"/>
              <a:gd name="connsiteY15" fmla="*/ 159059 h 607608"/>
              <a:gd name="connsiteX16" fmla="*/ 290597 w 673446"/>
              <a:gd name="connsiteY16" fmla="*/ 205720 h 607608"/>
              <a:gd name="connsiteX17" fmla="*/ 325593 w 673446"/>
              <a:gd name="connsiteY17" fmla="*/ 388109 h 607608"/>
              <a:gd name="connsiteX18" fmla="*/ 347854 w 673446"/>
              <a:gd name="connsiteY18" fmla="*/ 388109 h 607608"/>
              <a:gd name="connsiteX19" fmla="*/ 382849 w 673446"/>
              <a:gd name="connsiteY19" fmla="*/ 205720 h 607608"/>
              <a:gd name="connsiteX20" fmla="*/ 383918 w 673446"/>
              <a:gd name="connsiteY20" fmla="*/ 205720 h 60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6" h="607608">
                <a:moveTo>
                  <a:pt x="337258" y="0"/>
                </a:moveTo>
                <a:cubicBezTo>
                  <a:pt x="369070" y="0"/>
                  <a:pt x="399812" y="15918"/>
                  <a:pt x="417845" y="46661"/>
                </a:cubicBezTo>
                <a:lnTo>
                  <a:pt x="660674" y="467626"/>
                </a:lnTo>
                <a:cubicBezTo>
                  <a:pt x="696739" y="530181"/>
                  <a:pt x="652192" y="607608"/>
                  <a:pt x="580087" y="607608"/>
                </a:cubicBezTo>
                <a:lnTo>
                  <a:pt x="93359" y="607608"/>
                </a:lnTo>
                <a:cubicBezTo>
                  <a:pt x="21254" y="607608"/>
                  <a:pt x="-23292" y="529136"/>
                  <a:pt x="12772" y="467626"/>
                </a:cubicBezTo>
                <a:lnTo>
                  <a:pt x="255602" y="46661"/>
                </a:lnTo>
                <a:cubicBezTo>
                  <a:pt x="273634" y="15918"/>
                  <a:pt x="305446" y="0"/>
                  <a:pt x="336189" y="0"/>
                </a:cubicBezTo>
                <a:lnTo>
                  <a:pt x="337258" y="0"/>
                </a:lnTo>
                <a:close/>
                <a:moveTo>
                  <a:pt x="383918" y="472949"/>
                </a:moveTo>
                <a:cubicBezTo>
                  <a:pt x="383918" y="447504"/>
                  <a:pt x="362702" y="426288"/>
                  <a:pt x="337258" y="426288"/>
                </a:cubicBezTo>
                <a:cubicBezTo>
                  <a:pt x="311813" y="426288"/>
                  <a:pt x="290597" y="447504"/>
                  <a:pt x="290597" y="472949"/>
                </a:cubicBezTo>
                <a:cubicBezTo>
                  <a:pt x="290597" y="498393"/>
                  <a:pt x="311813" y="519609"/>
                  <a:pt x="337258" y="519609"/>
                </a:cubicBezTo>
                <a:cubicBezTo>
                  <a:pt x="362702" y="519609"/>
                  <a:pt x="383918" y="498393"/>
                  <a:pt x="383918" y="472949"/>
                </a:cubicBezTo>
                <a:close/>
                <a:moveTo>
                  <a:pt x="383918" y="205720"/>
                </a:moveTo>
                <a:cubicBezTo>
                  <a:pt x="383918" y="182389"/>
                  <a:pt x="362702" y="159059"/>
                  <a:pt x="337258" y="159059"/>
                </a:cubicBezTo>
                <a:cubicBezTo>
                  <a:pt x="311813" y="159059"/>
                  <a:pt x="290597" y="182389"/>
                  <a:pt x="290597" y="205720"/>
                </a:cubicBezTo>
                <a:cubicBezTo>
                  <a:pt x="290597" y="221638"/>
                  <a:pt x="302262" y="282078"/>
                  <a:pt x="325593" y="388109"/>
                </a:cubicBezTo>
                <a:cubicBezTo>
                  <a:pt x="327707" y="400843"/>
                  <a:pt x="345739" y="400843"/>
                  <a:pt x="347854" y="388109"/>
                </a:cubicBezTo>
                <a:cubicBezTo>
                  <a:pt x="371184" y="282078"/>
                  <a:pt x="383918" y="221638"/>
                  <a:pt x="382849" y="205720"/>
                </a:cubicBezTo>
                <a:lnTo>
                  <a:pt x="383918" y="205720"/>
                </a:lnTo>
                <a:close/>
              </a:path>
            </a:pathLst>
          </a:custGeom>
          <a:solidFill>
            <a:schemeClr val="accent2"/>
          </a:solidFill>
          <a:ln w="0" cap="flat">
            <a:noFill/>
            <a:prstDash val="solid"/>
            <a:miter/>
          </a:ln>
        </p:spPr>
        <p:txBody>
          <a:bodyPr rtlCol="0" anchor="ctr"/>
          <a:lstStyle/>
          <a:p>
            <a:endParaRPr lang="en-US" sz="1641"/>
          </a:p>
        </p:txBody>
      </p:sp>
      <p:sp>
        <p:nvSpPr>
          <p:cNvPr id="165" name="TextBox 164">
            <a:extLst>
              <a:ext uri="{FF2B5EF4-FFF2-40B4-BE49-F238E27FC236}">
                <a16:creationId xmlns:a16="http://schemas.microsoft.com/office/drawing/2014/main" id="{CC9FEAF3-F372-E12F-E158-A4DC00CE2AD0}"/>
              </a:ext>
            </a:extLst>
          </p:cNvPr>
          <p:cNvSpPr txBox="1"/>
          <p:nvPr/>
        </p:nvSpPr>
        <p:spPr>
          <a:xfrm>
            <a:off x="5654622" y="4434503"/>
            <a:ext cx="2412133" cy="605493"/>
          </a:xfrm>
          <a:prstGeom prst="rect">
            <a:avLst/>
          </a:prstGeom>
          <a:noFill/>
        </p:spPr>
        <p:txBody>
          <a:bodyPr wrap="square">
            <a:spAutoFit/>
          </a:bodyPr>
          <a:lstStyle/>
          <a:p>
            <a:pPr algn="r"/>
            <a:r>
              <a:rPr lang="es-HN" sz="1094" dirty="0">
                <a:solidFill>
                  <a:schemeClr val="tx1">
                    <a:lumMod val="85000"/>
                    <a:lumOff val="15000"/>
                  </a:schemeClr>
                </a:solidFill>
                <a:latin typeface="Avenir Next LT Pro" panose="020B0504020202020204" pitchFamily="34" charset="0"/>
                <a:ea typeface="Noto Sans JP" panose="020B0500000000000000" pitchFamily="34" charset="-128"/>
              </a:rPr>
              <a:t>Municipio </a:t>
            </a:r>
            <a:r>
              <a:rPr lang="es-HN" sz="1094" b="1" dirty="0">
                <a:solidFill>
                  <a:schemeClr val="accent1"/>
                </a:solidFill>
                <a:latin typeface="Avenir Next LT Pro Demi" panose="020B0704020202020204" pitchFamily="34" charset="0"/>
                <a:ea typeface="Noto Sans JP" panose="020B0500000000000000" pitchFamily="34" charset="-128"/>
              </a:rPr>
              <a:t>nivel medio </a:t>
            </a:r>
            <a:r>
              <a:rPr lang="es-HN" sz="1094" dirty="0">
                <a:solidFill>
                  <a:schemeClr val="tx1">
                    <a:lumMod val="85000"/>
                    <a:lumOff val="15000"/>
                  </a:schemeClr>
                </a:solidFill>
                <a:latin typeface="Avenir Next LT Pro" panose="020B0504020202020204" pitchFamily="34" charset="0"/>
                <a:ea typeface="Noto Sans JP" panose="020B0500000000000000" pitchFamily="34" charset="-128"/>
              </a:rPr>
              <a:t>en el </a:t>
            </a:r>
            <a:r>
              <a:rPr lang="es-HN" sz="1094" dirty="0">
                <a:solidFill>
                  <a:schemeClr val="tx1">
                    <a:lumMod val="85000"/>
                    <a:lumOff val="15000"/>
                  </a:schemeClr>
                </a:solidFill>
                <a:latin typeface="Avenir Next LT Pro Demi" panose="020B0704020202020204" pitchFamily="34" charset="0"/>
                <a:ea typeface="Noto Sans JP" panose="020B0500000000000000" pitchFamily="34" charset="-128"/>
              </a:rPr>
              <a:t>Índice de Inseguridad Alimentaria y Nutricional</a:t>
            </a:r>
            <a:r>
              <a:rPr lang="es-HN" sz="1094" dirty="0">
                <a:solidFill>
                  <a:schemeClr val="tx1">
                    <a:lumMod val="85000"/>
                    <a:lumOff val="15000"/>
                  </a:schemeClr>
                </a:solidFill>
                <a:latin typeface="Avenir Next LT Pro" panose="020B0504020202020204" pitchFamily="34" charset="0"/>
                <a:ea typeface="Noto Sans JP" panose="020B0500000000000000" pitchFamily="34" charset="-128"/>
              </a:rPr>
              <a:t> </a:t>
            </a:r>
            <a:r>
              <a:rPr lang="es-HN" sz="1094" dirty="0">
                <a:solidFill>
                  <a:schemeClr val="tx1">
                    <a:lumMod val="85000"/>
                    <a:lumOff val="15000"/>
                  </a:schemeClr>
                </a:solidFill>
                <a:latin typeface="Avenir Next LT Pro Demi" panose="020B0704020202020204" pitchFamily="34" charset="0"/>
                <a:ea typeface="Noto Sans JP" panose="020B0500000000000000" pitchFamily="34" charset="-128"/>
              </a:rPr>
              <a:t>de Honduras </a:t>
            </a:r>
            <a:endParaRPr lang="en-US" sz="1094" dirty="0">
              <a:solidFill>
                <a:schemeClr val="tx1">
                  <a:lumMod val="85000"/>
                  <a:lumOff val="15000"/>
                </a:schemeClr>
              </a:solidFill>
              <a:latin typeface="Avenir Next LT Pro Demi" panose="020B0704020202020204" pitchFamily="34" charset="0"/>
              <a:ea typeface="Noto Sans JP" panose="020B0500000000000000" pitchFamily="34" charset="-128"/>
            </a:endParaRPr>
          </a:p>
        </p:txBody>
      </p:sp>
      <p:sp>
        <p:nvSpPr>
          <p:cNvPr id="19" name="TextBox 18">
            <a:extLst>
              <a:ext uri="{FF2B5EF4-FFF2-40B4-BE49-F238E27FC236}">
                <a16:creationId xmlns:a16="http://schemas.microsoft.com/office/drawing/2014/main" id="{2670FD79-76E0-D0FA-C499-A92F97220D73}"/>
              </a:ext>
            </a:extLst>
          </p:cNvPr>
          <p:cNvSpPr txBox="1"/>
          <p:nvPr/>
        </p:nvSpPr>
        <p:spPr>
          <a:xfrm>
            <a:off x="6609328" y="6823898"/>
            <a:ext cx="4461561" cy="230832"/>
          </a:xfrm>
          <a:prstGeom prst="rect">
            <a:avLst/>
          </a:prstGeom>
          <a:noFill/>
        </p:spPr>
        <p:txBody>
          <a:bodyPr wrap="square" rtlCol="0">
            <a:spAutoFit/>
          </a:bodyPr>
          <a:lstStyle/>
          <a:p>
            <a:pPr algn="r"/>
            <a:r>
              <a:rPr lang="en-US" sz="900" i="1" dirty="0">
                <a:solidFill>
                  <a:schemeClr val="tx1">
                    <a:lumMod val="65000"/>
                    <a:lumOff val="35000"/>
                  </a:schemeClr>
                </a:solidFill>
              </a:rPr>
              <a:t>Impactos.</a:t>
            </a:r>
            <a:r>
              <a:rPr lang="en-US" sz="900" dirty="0">
                <a:solidFill>
                  <a:schemeClr val="tx1">
                    <a:lumMod val="65000"/>
                    <a:lumOff val="35000"/>
                  </a:schemeClr>
                </a:solidFill>
              </a:rPr>
              <a:t> Perfil del Sistema Alimentario de Gualaco, Honduras. </a:t>
            </a:r>
            <a:r>
              <a:rPr lang="es-CO" sz="900" dirty="0">
                <a:solidFill>
                  <a:schemeClr val="tx1">
                    <a:lumMod val="65000"/>
                    <a:lumOff val="35000"/>
                  </a:schemeClr>
                </a:solidFill>
              </a:rPr>
              <a:t>© CIAT, 2024.</a:t>
            </a:r>
            <a:endParaRPr lang="en-US" sz="900" dirty="0">
              <a:solidFill>
                <a:schemeClr val="tx1">
                  <a:lumMod val="65000"/>
                  <a:lumOff val="35000"/>
                </a:schemeClr>
              </a:solidFill>
            </a:endParaRPr>
          </a:p>
        </p:txBody>
      </p:sp>
    </p:spTree>
    <p:extLst>
      <p:ext uri="{BB962C8B-B14F-4D97-AF65-F5344CB8AC3E}">
        <p14:creationId xmlns:p14="http://schemas.microsoft.com/office/powerpoint/2010/main" val="12177417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C6BB54-DD35-A7C7-E29F-13DA8F0B1C54}"/>
              </a:ext>
            </a:extLst>
          </p:cNvPr>
          <p:cNvSpPr>
            <a:spLocks noGrp="1"/>
          </p:cNvSpPr>
          <p:nvPr>
            <p:ph type="title"/>
          </p:nvPr>
        </p:nvSpPr>
        <p:spPr/>
        <p:txBody>
          <a:bodyPr/>
          <a:lstStyle/>
          <a:p>
            <a:r>
              <a:rPr lang="en-US" dirty="0"/>
              <a:t>Gráficos adicionales</a:t>
            </a:r>
          </a:p>
        </p:txBody>
      </p:sp>
      <p:sp>
        <p:nvSpPr>
          <p:cNvPr id="3" name="Text Placeholder 2">
            <a:extLst>
              <a:ext uri="{FF2B5EF4-FFF2-40B4-BE49-F238E27FC236}">
                <a16:creationId xmlns:a16="http://schemas.microsoft.com/office/drawing/2014/main" id="{8B75DE3C-0108-A01B-EC5D-20D11F90630D}"/>
              </a:ext>
            </a:extLst>
          </p:cNvPr>
          <p:cNvSpPr>
            <a:spLocks noGrp="1"/>
          </p:cNvSpPr>
          <p:nvPr>
            <p:ph type="body" idx="1"/>
          </p:nvPr>
        </p:nvSpPr>
        <p:spPr/>
        <p:txBody>
          <a:bodyPr/>
          <a:lstStyle/>
          <a:p>
            <a:r>
              <a:rPr lang="en-US" dirty="0"/>
              <a:t>Reportes</a:t>
            </a:r>
          </a:p>
        </p:txBody>
      </p:sp>
    </p:spTree>
    <p:extLst>
      <p:ext uri="{BB962C8B-B14F-4D97-AF65-F5344CB8AC3E}">
        <p14:creationId xmlns:p14="http://schemas.microsoft.com/office/powerpoint/2010/main" val="35676995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FA001C-56A7-AA79-84A3-F202499098CB}"/>
            </a:ext>
          </a:extLst>
        </p:cNvPr>
        <p:cNvGrpSpPr/>
        <p:nvPr/>
      </p:nvGrpSpPr>
      <p:grpSpPr>
        <a:xfrm>
          <a:off x="0" y="0"/>
          <a:ext cx="0" cy="0"/>
          <a:chOff x="0" y="0"/>
          <a:chExt cx="0" cy="0"/>
        </a:xfrm>
      </p:grpSpPr>
      <p:grpSp>
        <p:nvGrpSpPr>
          <p:cNvPr id="7" name="Group 6">
            <a:extLst>
              <a:ext uri="{FF2B5EF4-FFF2-40B4-BE49-F238E27FC236}">
                <a16:creationId xmlns:a16="http://schemas.microsoft.com/office/drawing/2014/main" id="{8BABCB52-0F06-D3C2-2713-9DC629B7DD33}"/>
              </a:ext>
            </a:extLst>
          </p:cNvPr>
          <p:cNvGrpSpPr/>
          <p:nvPr/>
        </p:nvGrpSpPr>
        <p:grpSpPr>
          <a:xfrm>
            <a:off x="0" y="160"/>
            <a:ext cx="2775098" cy="2690037"/>
            <a:chOff x="0" y="160"/>
            <a:chExt cx="2775098" cy="2690037"/>
          </a:xfrm>
        </p:grpSpPr>
        <p:sp>
          <p:nvSpPr>
            <p:cNvPr id="5" name="Teardrop 4">
              <a:extLst>
                <a:ext uri="{FF2B5EF4-FFF2-40B4-BE49-F238E27FC236}">
                  <a16:creationId xmlns:a16="http://schemas.microsoft.com/office/drawing/2014/main" id="{2DA80FF2-FBD1-9C38-6825-DCCE3F9F7102}"/>
                </a:ext>
              </a:extLst>
            </p:cNvPr>
            <p:cNvSpPr/>
            <p:nvPr/>
          </p:nvSpPr>
          <p:spPr>
            <a:xfrm flipH="1">
              <a:off x="0" y="160"/>
              <a:ext cx="2775098" cy="2690037"/>
            </a:xfrm>
            <a:prstGeom prst="teardrop">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E5DC7076-6446-69C5-BBC3-354EDCA493D7}"/>
                </a:ext>
              </a:extLst>
            </p:cNvPr>
            <p:cNvSpPr txBox="1"/>
            <p:nvPr/>
          </p:nvSpPr>
          <p:spPr>
            <a:xfrm>
              <a:off x="796639" y="1004940"/>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3" name="TextBox 2">
              <a:extLst>
                <a:ext uri="{FF2B5EF4-FFF2-40B4-BE49-F238E27FC236}">
                  <a16:creationId xmlns:a16="http://schemas.microsoft.com/office/drawing/2014/main" id="{854CB933-1BA7-CD53-B2F1-5F76D7C84FE3}"/>
                </a:ext>
              </a:extLst>
            </p:cNvPr>
            <p:cNvSpPr txBox="1"/>
            <p:nvPr/>
          </p:nvSpPr>
          <p:spPr>
            <a:xfrm>
              <a:off x="655643" y="1334122"/>
              <a:ext cx="1580564" cy="553998"/>
            </a:xfrm>
            <a:prstGeom prst="rect">
              <a:avLst/>
            </a:prstGeom>
            <a:noFill/>
          </p:spPr>
          <p:txBody>
            <a:bodyPr wrap="square" lIns="91440" tIns="45720" rIns="91440" bIns="45720" rtlCol="0" anchor="t">
              <a:spAutoFit/>
            </a:bodyPr>
            <a:lstStyle/>
            <a:p>
              <a:pPr algn="ctr"/>
              <a:r>
                <a:rPr lang="en-US" sz="1500" dirty="0">
                  <a:solidFill>
                    <a:schemeClr val="bg1"/>
                  </a:solidFill>
                </a:rPr>
                <a:t>Organizaciones sociales</a:t>
              </a:r>
            </a:p>
          </p:txBody>
        </p:sp>
      </p:grpSp>
      <p:grpSp>
        <p:nvGrpSpPr>
          <p:cNvPr id="46" name="Group 45">
            <a:extLst>
              <a:ext uri="{FF2B5EF4-FFF2-40B4-BE49-F238E27FC236}">
                <a16:creationId xmlns:a16="http://schemas.microsoft.com/office/drawing/2014/main" id="{314BDC7B-E30C-6D27-7CDA-6DAC89491963}"/>
              </a:ext>
            </a:extLst>
          </p:cNvPr>
          <p:cNvGrpSpPr/>
          <p:nvPr/>
        </p:nvGrpSpPr>
        <p:grpSpPr>
          <a:xfrm>
            <a:off x="738937" y="3566319"/>
            <a:ext cx="1412863" cy="1010569"/>
            <a:chOff x="4886127" y="2704284"/>
            <a:chExt cx="2416685" cy="1728567"/>
          </a:xfrm>
        </p:grpSpPr>
        <p:sp>
          <p:nvSpPr>
            <p:cNvPr id="35" name="Freeform: Shape 34">
              <a:extLst>
                <a:ext uri="{FF2B5EF4-FFF2-40B4-BE49-F238E27FC236}">
                  <a16:creationId xmlns:a16="http://schemas.microsoft.com/office/drawing/2014/main" id="{3FC6D77C-3B9B-7A68-CD3A-2EAD8A2BD6FC}"/>
                </a:ext>
              </a:extLst>
            </p:cNvPr>
            <p:cNvSpPr/>
            <p:nvPr/>
          </p:nvSpPr>
          <p:spPr>
            <a:xfrm>
              <a:off x="4886127" y="3764893"/>
              <a:ext cx="2416685" cy="667958"/>
            </a:xfrm>
            <a:custGeom>
              <a:avLst/>
              <a:gdLst>
                <a:gd name="connsiteX0" fmla="*/ 578 w 2416685"/>
                <a:gd name="connsiteY0" fmla="*/ 412644 h 667958"/>
                <a:gd name="connsiteX1" fmla="*/ 197 w 2416685"/>
                <a:gd name="connsiteY1" fmla="*/ 222716 h 667958"/>
                <a:gd name="connsiteX2" fmla="*/ 31439 w 2416685"/>
                <a:gd name="connsiteY2" fmla="*/ 191283 h 667958"/>
                <a:gd name="connsiteX3" fmla="*/ 367291 w 2416685"/>
                <a:gd name="connsiteY3" fmla="*/ 141754 h 667958"/>
                <a:gd name="connsiteX4" fmla="*/ 538741 w 2416685"/>
                <a:gd name="connsiteY4" fmla="*/ 79174 h 667958"/>
                <a:gd name="connsiteX5" fmla="*/ 842588 w 2416685"/>
                <a:gd name="connsiteY5" fmla="*/ 3736 h 667958"/>
                <a:gd name="connsiteX6" fmla="*/ 1073093 w 2416685"/>
                <a:gd name="connsiteY6" fmla="*/ 10689 h 667958"/>
                <a:gd name="connsiteX7" fmla="*/ 1558963 w 2416685"/>
                <a:gd name="connsiteY7" fmla="*/ 84032 h 667958"/>
                <a:gd name="connsiteX8" fmla="*/ 1613351 w 2416685"/>
                <a:gd name="connsiteY8" fmla="*/ 96986 h 667958"/>
                <a:gd name="connsiteX9" fmla="*/ 1640593 w 2416685"/>
                <a:gd name="connsiteY9" fmla="*/ 184902 h 667958"/>
                <a:gd name="connsiteX10" fmla="*/ 1488383 w 2416685"/>
                <a:gd name="connsiteY10" fmla="*/ 254720 h 667958"/>
                <a:gd name="connsiteX11" fmla="*/ 1292263 w 2416685"/>
                <a:gd name="connsiteY11" fmla="*/ 238337 h 667958"/>
                <a:gd name="connsiteX12" fmla="*/ 1052900 w 2416685"/>
                <a:gd name="connsiteY12" fmla="*/ 212905 h 667958"/>
                <a:gd name="connsiteX13" fmla="*/ 994798 w 2416685"/>
                <a:gd name="connsiteY13" fmla="*/ 259197 h 667958"/>
                <a:gd name="connsiteX14" fmla="*/ 1043185 w 2416685"/>
                <a:gd name="connsiteY14" fmla="*/ 312823 h 667958"/>
                <a:gd name="connsiteX15" fmla="*/ 1444473 w 2416685"/>
                <a:gd name="connsiteY15" fmla="*/ 355971 h 667958"/>
                <a:gd name="connsiteX16" fmla="*/ 1624781 w 2416685"/>
                <a:gd name="connsiteY16" fmla="*/ 323776 h 667958"/>
                <a:gd name="connsiteX17" fmla="*/ 2234953 w 2416685"/>
                <a:gd name="connsiteY17" fmla="*/ 72983 h 667958"/>
                <a:gd name="connsiteX18" fmla="*/ 2379257 w 2416685"/>
                <a:gd name="connsiteY18" fmla="*/ 92795 h 667958"/>
                <a:gd name="connsiteX19" fmla="*/ 2351539 w 2416685"/>
                <a:gd name="connsiteY19" fmla="*/ 283866 h 667958"/>
                <a:gd name="connsiteX20" fmla="*/ 2210378 w 2416685"/>
                <a:gd name="connsiteY20" fmla="*/ 349780 h 667958"/>
                <a:gd name="connsiteX21" fmla="*/ 1743749 w 2416685"/>
                <a:gd name="connsiteY21" fmla="*/ 564378 h 667958"/>
                <a:gd name="connsiteX22" fmla="*/ 1464380 w 2416685"/>
                <a:gd name="connsiteY22" fmla="*/ 661342 h 667958"/>
                <a:gd name="connsiteX23" fmla="*/ 1222064 w 2416685"/>
                <a:gd name="connsiteY23" fmla="*/ 657532 h 667958"/>
                <a:gd name="connsiteX24" fmla="*/ 809917 w 2416685"/>
                <a:gd name="connsiteY24" fmla="*/ 601906 h 667958"/>
                <a:gd name="connsiteX25" fmla="*/ 373006 w 2416685"/>
                <a:gd name="connsiteY25" fmla="*/ 603335 h 667958"/>
                <a:gd name="connsiteX26" fmla="*/ 65443 w 2416685"/>
                <a:gd name="connsiteY26" fmla="*/ 630386 h 667958"/>
                <a:gd name="connsiteX27" fmla="*/ 29153 w 2416685"/>
                <a:gd name="connsiteY27" fmla="*/ 634196 h 667958"/>
                <a:gd name="connsiteX28" fmla="*/ 7 w 2416685"/>
                <a:gd name="connsiteY28" fmla="*/ 607336 h 667958"/>
                <a:gd name="connsiteX29" fmla="*/ 292 w 2416685"/>
                <a:gd name="connsiteY29" fmla="*/ 412549 h 66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16685" h="667958">
                  <a:moveTo>
                    <a:pt x="578" y="412644"/>
                  </a:moveTo>
                  <a:cubicBezTo>
                    <a:pt x="578" y="349303"/>
                    <a:pt x="1245" y="286057"/>
                    <a:pt x="197" y="222716"/>
                  </a:cubicBezTo>
                  <a:cubicBezTo>
                    <a:pt x="-184" y="199380"/>
                    <a:pt x="8579" y="191855"/>
                    <a:pt x="31439" y="191283"/>
                  </a:cubicBezTo>
                  <a:cubicBezTo>
                    <a:pt x="145358" y="188331"/>
                    <a:pt x="258229" y="176234"/>
                    <a:pt x="367291" y="141754"/>
                  </a:cubicBezTo>
                  <a:cubicBezTo>
                    <a:pt x="425203" y="123465"/>
                    <a:pt x="481686" y="100225"/>
                    <a:pt x="538741" y="79174"/>
                  </a:cubicBezTo>
                  <a:cubicBezTo>
                    <a:pt x="637229" y="42693"/>
                    <a:pt x="737718" y="12975"/>
                    <a:pt x="842588" y="3736"/>
                  </a:cubicBezTo>
                  <a:cubicBezTo>
                    <a:pt x="919360" y="-3027"/>
                    <a:pt x="996322" y="-550"/>
                    <a:pt x="1073093" y="10689"/>
                  </a:cubicBezTo>
                  <a:cubicBezTo>
                    <a:pt x="1235113" y="34407"/>
                    <a:pt x="1398086" y="52600"/>
                    <a:pt x="1558963" y="84032"/>
                  </a:cubicBezTo>
                  <a:cubicBezTo>
                    <a:pt x="1577252" y="87652"/>
                    <a:pt x="1595540" y="91652"/>
                    <a:pt x="1613351" y="96986"/>
                  </a:cubicBezTo>
                  <a:cubicBezTo>
                    <a:pt x="1662405" y="111750"/>
                    <a:pt x="1672692" y="144897"/>
                    <a:pt x="1640593" y="184902"/>
                  </a:cubicBezTo>
                  <a:cubicBezTo>
                    <a:pt x="1601636" y="233479"/>
                    <a:pt x="1547915" y="251672"/>
                    <a:pt x="1488383" y="254720"/>
                  </a:cubicBezTo>
                  <a:cubicBezTo>
                    <a:pt x="1422470" y="258149"/>
                    <a:pt x="1357605" y="244052"/>
                    <a:pt x="1292263" y="238337"/>
                  </a:cubicBezTo>
                  <a:cubicBezTo>
                    <a:pt x="1212349" y="231384"/>
                    <a:pt x="1132720" y="221192"/>
                    <a:pt x="1052900" y="212905"/>
                  </a:cubicBezTo>
                  <a:cubicBezTo>
                    <a:pt x="1022706" y="209762"/>
                    <a:pt x="997465" y="230622"/>
                    <a:pt x="994798" y="259197"/>
                  </a:cubicBezTo>
                  <a:cubicBezTo>
                    <a:pt x="992321" y="286057"/>
                    <a:pt x="1013371" y="309584"/>
                    <a:pt x="1043185" y="312823"/>
                  </a:cubicBezTo>
                  <a:cubicBezTo>
                    <a:pt x="1176916" y="327396"/>
                    <a:pt x="1310647" y="342636"/>
                    <a:pt x="1444473" y="355971"/>
                  </a:cubicBezTo>
                  <a:cubicBezTo>
                    <a:pt x="1507148" y="362257"/>
                    <a:pt x="1566869" y="347684"/>
                    <a:pt x="1624781" y="323776"/>
                  </a:cubicBezTo>
                  <a:cubicBezTo>
                    <a:pt x="1828045" y="239956"/>
                    <a:pt x="2031499" y="156517"/>
                    <a:pt x="2234953" y="72983"/>
                  </a:cubicBezTo>
                  <a:cubicBezTo>
                    <a:pt x="2286769" y="51742"/>
                    <a:pt x="2336204" y="50313"/>
                    <a:pt x="2379257" y="92795"/>
                  </a:cubicBezTo>
                  <a:cubicBezTo>
                    <a:pt x="2438597" y="151374"/>
                    <a:pt x="2425929" y="244528"/>
                    <a:pt x="2351539" y="283866"/>
                  </a:cubicBezTo>
                  <a:cubicBezTo>
                    <a:pt x="2305724" y="308155"/>
                    <a:pt x="2257622" y="328062"/>
                    <a:pt x="2210378" y="349780"/>
                  </a:cubicBezTo>
                  <a:cubicBezTo>
                    <a:pt x="2054835" y="421312"/>
                    <a:pt x="1899101" y="492369"/>
                    <a:pt x="1743749" y="564378"/>
                  </a:cubicBezTo>
                  <a:cubicBezTo>
                    <a:pt x="1653833" y="606097"/>
                    <a:pt x="1564012" y="646674"/>
                    <a:pt x="1464380" y="661342"/>
                  </a:cubicBezTo>
                  <a:cubicBezTo>
                    <a:pt x="1383037" y="673344"/>
                    <a:pt x="1302741" y="667153"/>
                    <a:pt x="1222064" y="657532"/>
                  </a:cubicBezTo>
                  <a:cubicBezTo>
                    <a:pt x="1084428" y="641054"/>
                    <a:pt x="948030" y="614860"/>
                    <a:pt x="809917" y="601906"/>
                  </a:cubicBezTo>
                  <a:cubicBezTo>
                    <a:pt x="664280" y="588286"/>
                    <a:pt x="518929" y="585999"/>
                    <a:pt x="373006" y="603335"/>
                  </a:cubicBezTo>
                  <a:cubicBezTo>
                    <a:pt x="270898" y="615432"/>
                    <a:pt x="168409" y="626290"/>
                    <a:pt x="65443" y="630386"/>
                  </a:cubicBezTo>
                  <a:cubicBezTo>
                    <a:pt x="53347" y="630862"/>
                    <a:pt x="41250" y="632672"/>
                    <a:pt x="29153" y="634196"/>
                  </a:cubicBezTo>
                  <a:cubicBezTo>
                    <a:pt x="8579" y="636863"/>
                    <a:pt x="-279" y="629243"/>
                    <a:pt x="7" y="607336"/>
                  </a:cubicBezTo>
                  <a:cubicBezTo>
                    <a:pt x="959" y="542375"/>
                    <a:pt x="388" y="477510"/>
                    <a:pt x="292" y="412549"/>
                  </a:cubicBezTo>
                  <a:close/>
                </a:path>
              </a:pathLst>
            </a:custGeom>
            <a:solidFill>
              <a:srgbClr val="169E9E"/>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352411C-8A1B-8770-03FF-28BB3BF62BD0}"/>
                </a:ext>
              </a:extLst>
            </p:cNvPr>
            <p:cNvSpPr/>
            <p:nvPr/>
          </p:nvSpPr>
          <p:spPr>
            <a:xfrm>
              <a:off x="6489089" y="3193758"/>
              <a:ext cx="569989" cy="725208"/>
            </a:xfrm>
            <a:custGeom>
              <a:avLst/>
              <a:gdLst>
                <a:gd name="connsiteX0" fmla="*/ 569126 w 569989"/>
                <a:gd name="connsiteY0" fmla="*/ 533342 h 725208"/>
                <a:gd name="connsiteX1" fmla="*/ 546647 w 569989"/>
                <a:gd name="connsiteY1" fmla="*/ 570965 h 725208"/>
                <a:gd name="connsiteX2" fmla="*/ 183935 w 569989"/>
                <a:gd name="connsiteY2" fmla="*/ 719365 h 725208"/>
                <a:gd name="connsiteX3" fmla="*/ 156027 w 569989"/>
                <a:gd name="connsiteY3" fmla="*/ 702982 h 725208"/>
                <a:gd name="connsiteX4" fmla="*/ 67920 w 569989"/>
                <a:gd name="connsiteY4" fmla="*/ 581824 h 725208"/>
                <a:gd name="connsiteX5" fmla="*/ 44679 w 569989"/>
                <a:gd name="connsiteY5" fmla="*/ 553154 h 725208"/>
                <a:gd name="connsiteX6" fmla="*/ 22010 w 569989"/>
                <a:gd name="connsiteY6" fmla="*/ 285215 h 725208"/>
                <a:gd name="connsiteX7" fmla="*/ 13723 w 569989"/>
                <a:gd name="connsiteY7" fmla="*/ 249782 h 725208"/>
                <a:gd name="connsiteX8" fmla="*/ 45156 w 569989"/>
                <a:gd name="connsiteY8" fmla="*/ 94144 h 725208"/>
                <a:gd name="connsiteX9" fmla="*/ 126594 w 569989"/>
                <a:gd name="connsiteY9" fmla="*/ 10895 h 725208"/>
                <a:gd name="connsiteX10" fmla="*/ 171362 w 569989"/>
                <a:gd name="connsiteY10" fmla="*/ 3752 h 725208"/>
                <a:gd name="connsiteX11" fmla="*/ 340621 w 569989"/>
                <a:gd name="connsiteY11" fmla="*/ 12800 h 725208"/>
                <a:gd name="connsiteX12" fmla="*/ 383388 w 569989"/>
                <a:gd name="connsiteY12" fmla="*/ 28136 h 725208"/>
                <a:gd name="connsiteX13" fmla="*/ 502641 w 569989"/>
                <a:gd name="connsiteY13" fmla="*/ 206920 h 725208"/>
                <a:gd name="connsiteX14" fmla="*/ 569221 w 569989"/>
                <a:gd name="connsiteY14" fmla="*/ 533342 h 72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9989" h="725208">
                  <a:moveTo>
                    <a:pt x="569126" y="533342"/>
                  </a:moveTo>
                  <a:cubicBezTo>
                    <a:pt x="572745" y="553154"/>
                    <a:pt x="564935" y="563536"/>
                    <a:pt x="546647" y="570965"/>
                  </a:cubicBezTo>
                  <a:cubicBezTo>
                    <a:pt x="425489" y="619829"/>
                    <a:pt x="304807" y="669930"/>
                    <a:pt x="183935" y="719365"/>
                  </a:cubicBezTo>
                  <a:cubicBezTo>
                    <a:pt x="159456" y="729366"/>
                    <a:pt x="158598" y="728128"/>
                    <a:pt x="156027" y="702982"/>
                  </a:cubicBezTo>
                  <a:cubicBezTo>
                    <a:pt x="150121" y="645737"/>
                    <a:pt x="121356" y="604398"/>
                    <a:pt x="67920" y="581824"/>
                  </a:cubicBezTo>
                  <a:cubicBezTo>
                    <a:pt x="54300" y="576109"/>
                    <a:pt x="43441" y="571537"/>
                    <a:pt x="44679" y="553154"/>
                  </a:cubicBezTo>
                  <a:cubicBezTo>
                    <a:pt x="50871" y="462761"/>
                    <a:pt x="40107" y="373607"/>
                    <a:pt x="22010" y="285215"/>
                  </a:cubicBezTo>
                  <a:cubicBezTo>
                    <a:pt x="19533" y="273309"/>
                    <a:pt x="19248" y="260165"/>
                    <a:pt x="13723" y="249782"/>
                  </a:cubicBezTo>
                  <a:cubicBezTo>
                    <a:pt x="-18090" y="189013"/>
                    <a:pt x="10866" y="140912"/>
                    <a:pt x="45156" y="94144"/>
                  </a:cubicBezTo>
                  <a:cubicBezTo>
                    <a:pt x="68206" y="62616"/>
                    <a:pt x="95257" y="34803"/>
                    <a:pt x="126594" y="10895"/>
                  </a:cubicBezTo>
                  <a:cubicBezTo>
                    <a:pt x="140787" y="37"/>
                    <a:pt x="153931" y="-3392"/>
                    <a:pt x="171362" y="3752"/>
                  </a:cubicBezTo>
                  <a:cubicBezTo>
                    <a:pt x="226512" y="26231"/>
                    <a:pt x="283471" y="29183"/>
                    <a:pt x="340621" y="12800"/>
                  </a:cubicBezTo>
                  <a:cubicBezTo>
                    <a:pt x="360243" y="7181"/>
                    <a:pt x="371387" y="17277"/>
                    <a:pt x="383388" y="28136"/>
                  </a:cubicBezTo>
                  <a:cubicBezTo>
                    <a:pt x="437967" y="77856"/>
                    <a:pt x="474543" y="139578"/>
                    <a:pt x="502641" y="206920"/>
                  </a:cubicBezTo>
                  <a:cubicBezTo>
                    <a:pt x="546266" y="311600"/>
                    <a:pt x="564554" y="421518"/>
                    <a:pt x="569221" y="533342"/>
                  </a:cubicBezTo>
                  <a:close/>
                </a:path>
              </a:pathLst>
            </a:custGeom>
            <a:solidFill>
              <a:srgbClr val="169E9E"/>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28A7AAA-6527-08FE-3C6B-A6D59B37B8F8}"/>
                </a:ext>
              </a:extLst>
            </p:cNvPr>
            <p:cNvSpPr/>
            <p:nvPr/>
          </p:nvSpPr>
          <p:spPr>
            <a:xfrm>
              <a:off x="5767679" y="3182483"/>
              <a:ext cx="653598" cy="556478"/>
            </a:xfrm>
            <a:custGeom>
              <a:avLst/>
              <a:gdLst>
                <a:gd name="connsiteX0" fmla="*/ 71812 w 653598"/>
                <a:gd name="connsiteY0" fmla="*/ 481657 h 556478"/>
                <a:gd name="connsiteX1" fmla="*/ 25044 w 653598"/>
                <a:gd name="connsiteY1" fmla="*/ 481847 h 556478"/>
                <a:gd name="connsiteX2" fmla="*/ 184 w 653598"/>
                <a:gd name="connsiteY2" fmla="*/ 455749 h 556478"/>
                <a:gd name="connsiteX3" fmla="*/ 150012 w 653598"/>
                <a:gd name="connsiteY3" fmla="*/ 28457 h 556478"/>
                <a:gd name="connsiteX4" fmla="*/ 201447 w 653598"/>
                <a:gd name="connsiteY4" fmla="*/ 13503 h 556478"/>
                <a:gd name="connsiteX5" fmla="*/ 440239 w 653598"/>
                <a:gd name="connsiteY5" fmla="*/ 5407 h 556478"/>
                <a:gd name="connsiteX6" fmla="*/ 486245 w 653598"/>
                <a:gd name="connsiteY6" fmla="*/ 14074 h 556478"/>
                <a:gd name="connsiteX7" fmla="*/ 608165 w 653598"/>
                <a:gd name="connsiteY7" fmla="*/ 233626 h 556478"/>
                <a:gd name="connsiteX8" fmla="*/ 653599 w 653598"/>
                <a:gd name="connsiteY8" fmla="*/ 530806 h 556478"/>
                <a:gd name="connsiteX9" fmla="*/ 625596 w 653598"/>
                <a:gd name="connsiteY9" fmla="*/ 555285 h 556478"/>
                <a:gd name="connsiteX10" fmla="*/ 168205 w 653598"/>
                <a:gd name="connsiteY10" fmla="*/ 488800 h 556478"/>
                <a:gd name="connsiteX11" fmla="*/ 71717 w 653598"/>
                <a:gd name="connsiteY11" fmla="*/ 481657 h 55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98" h="556478">
                  <a:moveTo>
                    <a:pt x="71812" y="481657"/>
                  </a:moveTo>
                  <a:cubicBezTo>
                    <a:pt x="52667" y="481657"/>
                    <a:pt x="38855" y="480895"/>
                    <a:pt x="25044" y="481847"/>
                  </a:cubicBezTo>
                  <a:cubicBezTo>
                    <a:pt x="5518" y="483181"/>
                    <a:pt x="-1245" y="474132"/>
                    <a:pt x="184" y="455749"/>
                  </a:cubicBezTo>
                  <a:cubicBezTo>
                    <a:pt x="12662" y="300205"/>
                    <a:pt x="49619" y="153330"/>
                    <a:pt x="150012" y="28457"/>
                  </a:cubicBezTo>
                  <a:cubicBezTo>
                    <a:pt x="164300" y="10741"/>
                    <a:pt x="177158" y="4359"/>
                    <a:pt x="201447" y="13503"/>
                  </a:cubicBezTo>
                  <a:cubicBezTo>
                    <a:pt x="281552" y="43888"/>
                    <a:pt x="362229" y="42173"/>
                    <a:pt x="440239" y="5407"/>
                  </a:cubicBezTo>
                  <a:cubicBezTo>
                    <a:pt x="460146" y="-3928"/>
                    <a:pt x="471767" y="-1261"/>
                    <a:pt x="486245" y="14074"/>
                  </a:cubicBezTo>
                  <a:cubicBezTo>
                    <a:pt x="545585" y="77035"/>
                    <a:pt x="582161" y="152663"/>
                    <a:pt x="608165" y="233626"/>
                  </a:cubicBezTo>
                  <a:cubicBezTo>
                    <a:pt x="639121" y="330019"/>
                    <a:pt x="653218" y="429364"/>
                    <a:pt x="653599" y="530806"/>
                  </a:cubicBezTo>
                  <a:cubicBezTo>
                    <a:pt x="653599" y="552523"/>
                    <a:pt x="647979" y="559571"/>
                    <a:pt x="625596" y="555285"/>
                  </a:cubicBezTo>
                  <a:cubicBezTo>
                    <a:pt x="474148" y="526424"/>
                    <a:pt x="320700" y="510708"/>
                    <a:pt x="168205" y="488800"/>
                  </a:cubicBezTo>
                  <a:cubicBezTo>
                    <a:pt x="134582" y="483943"/>
                    <a:pt x="100577" y="479752"/>
                    <a:pt x="71717" y="481657"/>
                  </a:cubicBezTo>
                  <a:close/>
                </a:path>
              </a:pathLst>
            </a:custGeom>
            <a:solidFill>
              <a:srgbClr val="169E9E"/>
            </a:solidFill>
            <a:ln w="95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0E6A3A24-18F3-E41A-CC63-46247BA3C161}"/>
                </a:ext>
              </a:extLst>
            </p:cNvPr>
            <p:cNvSpPr/>
            <p:nvPr/>
          </p:nvSpPr>
          <p:spPr>
            <a:xfrm>
              <a:off x="5110788" y="3290227"/>
              <a:ext cx="567510" cy="539985"/>
            </a:xfrm>
            <a:custGeom>
              <a:avLst/>
              <a:gdLst>
                <a:gd name="connsiteX0" fmla="*/ 41 w 567510"/>
                <a:gd name="connsiteY0" fmla="*/ 497166 h 539985"/>
                <a:gd name="connsiteX1" fmla="*/ 135010 w 567510"/>
                <a:gd name="connsiteY1" fmla="*/ 73209 h 539985"/>
                <a:gd name="connsiteX2" fmla="*/ 139296 w 567510"/>
                <a:gd name="connsiteY2" fmla="*/ 67303 h 539985"/>
                <a:gd name="connsiteX3" fmla="*/ 234451 w 567510"/>
                <a:gd name="connsiteY3" fmla="*/ 29584 h 539985"/>
                <a:gd name="connsiteX4" fmla="*/ 420093 w 567510"/>
                <a:gd name="connsiteY4" fmla="*/ 4724 h 539985"/>
                <a:gd name="connsiteX5" fmla="*/ 454764 w 567510"/>
                <a:gd name="connsiteY5" fmla="*/ 8629 h 539985"/>
                <a:gd name="connsiteX6" fmla="*/ 563444 w 567510"/>
                <a:gd name="connsiteY6" fmla="*/ 150647 h 539985"/>
                <a:gd name="connsiteX7" fmla="*/ 566207 w 567510"/>
                <a:gd name="connsiteY7" fmla="*/ 178936 h 539985"/>
                <a:gd name="connsiteX8" fmla="*/ 540965 w 567510"/>
                <a:gd name="connsiteY8" fmla="*/ 366674 h 539985"/>
                <a:gd name="connsiteX9" fmla="*/ 522582 w 567510"/>
                <a:gd name="connsiteY9" fmla="*/ 390772 h 539985"/>
                <a:gd name="connsiteX10" fmla="*/ 123484 w 567510"/>
                <a:gd name="connsiteY10" fmla="*/ 515550 h 539985"/>
                <a:gd name="connsiteX11" fmla="*/ 36045 w 567510"/>
                <a:gd name="connsiteY11" fmla="*/ 536695 h 539985"/>
                <a:gd name="connsiteX12" fmla="*/ 136 w 567510"/>
                <a:gd name="connsiteY12" fmla="*/ 497166 h 53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510" h="539985">
                  <a:moveTo>
                    <a:pt x="41" y="497166"/>
                  </a:moveTo>
                  <a:cubicBezTo>
                    <a:pt x="10709" y="351053"/>
                    <a:pt x="40712" y="202082"/>
                    <a:pt x="135010" y="73209"/>
                  </a:cubicBezTo>
                  <a:cubicBezTo>
                    <a:pt x="136439" y="71208"/>
                    <a:pt x="137963" y="69303"/>
                    <a:pt x="139296" y="67303"/>
                  </a:cubicBezTo>
                  <a:cubicBezTo>
                    <a:pt x="162251" y="32918"/>
                    <a:pt x="185302" y="12820"/>
                    <a:pt x="234451" y="29584"/>
                  </a:cubicBezTo>
                  <a:cubicBezTo>
                    <a:pt x="297125" y="51016"/>
                    <a:pt x="361514" y="36347"/>
                    <a:pt x="420093" y="4724"/>
                  </a:cubicBezTo>
                  <a:cubicBezTo>
                    <a:pt x="434095" y="-2896"/>
                    <a:pt x="443810" y="-1086"/>
                    <a:pt x="454764" y="8629"/>
                  </a:cubicBezTo>
                  <a:cubicBezTo>
                    <a:pt x="500389" y="48825"/>
                    <a:pt x="537917" y="95116"/>
                    <a:pt x="563444" y="150647"/>
                  </a:cubicBezTo>
                  <a:cubicBezTo>
                    <a:pt x="567731" y="159981"/>
                    <a:pt x="568588" y="168935"/>
                    <a:pt x="566207" y="178936"/>
                  </a:cubicBezTo>
                  <a:cubicBezTo>
                    <a:pt x="551348" y="240658"/>
                    <a:pt x="544394" y="303428"/>
                    <a:pt x="540965" y="366674"/>
                  </a:cubicBezTo>
                  <a:cubicBezTo>
                    <a:pt x="540299" y="379818"/>
                    <a:pt x="536393" y="388200"/>
                    <a:pt x="522582" y="390772"/>
                  </a:cubicBezTo>
                  <a:cubicBezTo>
                    <a:pt x="384660" y="416680"/>
                    <a:pt x="254739" y="468306"/>
                    <a:pt x="123484" y="515550"/>
                  </a:cubicBezTo>
                  <a:cubicBezTo>
                    <a:pt x="95100" y="525742"/>
                    <a:pt x="65477" y="531075"/>
                    <a:pt x="36045" y="536695"/>
                  </a:cubicBezTo>
                  <a:cubicBezTo>
                    <a:pt x="-150" y="543648"/>
                    <a:pt x="-531" y="543363"/>
                    <a:pt x="136" y="497166"/>
                  </a:cubicBezTo>
                  <a:close/>
                </a:path>
              </a:pathLst>
            </a:custGeom>
            <a:solidFill>
              <a:srgbClr val="169E9E"/>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4492C6A-70B3-D953-68A1-0EF2DEBD41FB}"/>
                </a:ext>
              </a:extLst>
            </p:cNvPr>
            <p:cNvSpPr/>
            <p:nvPr/>
          </p:nvSpPr>
          <p:spPr>
            <a:xfrm>
              <a:off x="5857760" y="2704284"/>
              <a:ext cx="441788" cy="438364"/>
            </a:xfrm>
            <a:custGeom>
              <a:avLst/>
              <a:gdLst>
                <a:gd name="connsiteX0" fmla="*/ 223666 w 441788"/>
                <a:gd name="connsiteY0" fmla="*/ 21 h 438364"/>
                <a:gd name="connsiteX1" fmla="*/ 441788 w 441788"/>
                <a:gd name="connsiteY1" fmla="*/ 220239 h 438364"/>
                <a:gd name="connsiteX2" fmla="*/ 222904 w 441788"/>
                <a:gd name="connsiteY2" fmla="*/ 438362 h 438364"/>
                <a:gd name="connsiteX3" fmla="*/ 19 w 441788"/>
                <a:gd name="connsiteY3" fmla="*/ 217953 h 438364"/>
                <a:gd name="connsiteX4" fmla="*/ 223666 w 441788"/>
                <a:gd name="connsiteY4" fmla="*/ 21 h 43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88" h="438364">
                  <a:moveTo>
                    <a:pt x="223666" y="21"/>
                  </a:moveTo>
                  <a:cubicBezTo>
                    <a:pt x="345776" y="307"/>
                    <a:pt x="441979" y="97367"/>
                    <a:pt x="441788" y="220239"/>
                  </a:cubicBezTo>
                  <a:cubicBezTo>
                    <a:pt x="441598" y="339969"/>
                    <a:pt x="343395" y="437790"/>
                    <a:pt x="222904" y="438362"/>
                  </a:cubicBezTo>
                  <a:cubicBezTo>
                    <a:pt x="101841" y="438933"/>
                    <a:pt x="-1600" y="339207"/>
                    <a:pt x="19" y="217953"/>
                  </a:cubicBezTo>
                  <a:cubicBezTo>
                    <a:pt x="1638" y="88985"/>
                    <a:pt x="103841" y="-1598"/>
                    <a:pt x="223666" y="21"/>
                  </a:cubicBezTo>
                  <a:close/>
                </a:path>
              </a:pathLst>
            </a:custGeom>
            <a:solidFill>
              <a:srgbClr val="169E9E"/>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61844BB-7EF0-161E-D61D-2AD602690B61}"/>
                </a:ext>
              </a:extLst>
            </p:cNvPr>
            <p:cNvSpPr/>
            <p:nvPr/>
          </p:nvSpPr>
          <p:spPr>
            <a:xfrm>
              <a:off x="5232177" y="2899377"/>
              <a:ext cx="341377" cy="341376"/>
            </a:xfrm>
            <a:custGeom>
              <a:avLst/>
              <a:gdLst>
                <a:gd name="connsiteX0" fmla="*/ 170498 w 341377"/>
                <a:gd name="connsiteY0" fmla="*/ 341376 h 341376"/>
                <a:gd name="connsiteX1" fmla="*/ 0 w 341377"/>
                <a:gd name="connsiteY1" fmla="*/ 170021 h 341376"/>
                <a:gd name="connsiteX2" fmla="*/ 170498 w 341377"/>
                <a:gd name="connsiteY2" fmla="*/ 0 h 341376"/>
                <a:gd name="connsiteX3" fmla="*/ 341376 w 341377"/>
                <a:gd name="connsiteY3" fmla="*/ 169926 h 341376"/>
                <a:gd name="connsiteX4" fmla="*/ 170498 w 341377"/>
                <a:gd name="connsiteY4" fmla="*/ 341376 h 34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7" h="341376">
                  <a:moveTo>
                    <a:pt x="170498" y="341376"/>
                  </a:moveTo>
                  <a:cubicBezTo>
                    <a:pt x="74105" y="341376"/>
                    <a:pt x="-190" y="266700"/>
                    <a:pt x="0" y="170021"/>
                  </a:cubicBezTo>
                  <a:cubicBezTo>
                    <a:pt x="96" y="76772"/>
                    <a:pt x="77058" y="95"/>
                    <a:pt x="170498" y="0"/>
                  </a:cubicBezTo>
                  <a:cubicBezTo>
                    <a:pt x="263843" y="0"/>
                    <a:pt x="341091" y="76676"/>
                    <a:pt x="341376" y="169926"/>
                  </a:cubicBezTo>
                  <a:cubicBezTo>
                    <a:pt x="341662" y="265652"/>
                    <a:pt x="266224" y="341376"/>
                    <a:pt x="170498" y="341376"/>
                  </a:cubicBezTo>
                  <a:close/>
                </a:path>
              </a:pathLst>
            </a:custGeom>
            <a:solidFill>
              <a:srgbClr val="169E9E"/>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4527807-0659-F1CC-E240-DACADF0C38AF}"/>
                </a:ext>
              </a:extLst>
            </p:cNvPr>
            <p:cNvSpPr/>
            <p:nvPr/>
          </p:nvSpPr>
          <p:spPr>
            <a:xfrm>
              <a:off x="6586631" y="2787457"/>
              <a:ext cx="341378" cy="341377"/>
            </a:xfrm>
            <a:custGeom>
              <a:avLst/>
              <a:gdLst>
                <a:gd name="connsiteX0" fmla="*/ 170498 w 341378"/>
                <a:gd name="connsiteY0" fmla="*/ 341377 h 341377"/>
                <a:gd name="connsiteX1" fmla="*/ 1 w 341378"/>
                <a:gd name="connsiteY1" fmla="*/ 171832 h 341377"/>
                <a:gd name="connsiteX2" fmla="*/ 170117 w 341378"/>
                <a:gd name="connsiteY2" fmla="*/ 1 h 341377"/>
                <a:gd name="connsiteX3" fmla="*/ 341377 w 341378"/>
                <a:gd name="connsiteY3" fmla="*/ 173928 h 341377"/>
                <a:gd name="connsiteX4" fmla="*/ 170498 w 341378"/>
                <a:gd name="connsiteY4" fmla="*/ 341377 h 34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8" h="341377">
                  <a:moveTo>
                    <a:pt x="170498" y="341377"/>
                  </a:moveTo>
                  <a:cubicBezTo>
                    <a:pt x="76582" y="341187"/>
                    <a:pt x="-285" y="264796"/>
                    <a:pt x="1" y="171832"/>
                  </a:cubicBezTo>
                  <a:cubicBezTo>
                    <a:pt x="287" y="79154"/>
                    <a:pt x="78296" y="382"/>
                    <a:pt x="170117" y="1"/>
                  </a:cubicBezTo>
                  <a:cubicBezTo>
                    <a:pt x="265939" y="-380"/>
                    <a:pt x="341758" y="76582"/>
                    <a:pt x="341377" y="173928"/>
                  </a:cubicBezTo>
                  <a:cubicBezTo>
                    <a:pt x="340996" y="269273"/>
                    <a:pt x="267272" y="341473"/>
                    <a:pt x="170498" y="341377"/>
                  </a:cubicBezTo>
                  <a:close/>
                </a:path>
              </a:pathLst>
            </a:custGeom>
            <a:solidFill>
              <a:srgbClr val="169E9E"/>
            </a:solidFill>
            <a:ln w="9525" cap="flat">
              <a:noFill/>
              <a:prstDash val="solid"/>
              <a:miter/>
            </a:ln>
          </p:spPr>
          <p:txBody>
            <a:bodyPr rtlCol="0" anchor="ctr"/>
            <a:lstStyle/>
            <a:p>
              <a:endParaRPr lang="en-US"/>
            </a:p>
          </p:txBody>
        </p:sp>
      </p:grpSp>
      <p:grpSp>
        <p:nvGrpSpPr>
          <p:cNvPr id="58" name="Group 57">
            <a:extLst>
              <a:ext uri="{FF2B5EF4-FFF2-40B4-BE49-F238E27FC236}">
                <a16:creationId xmlns:a16="http://schemas.microsoft.com/office/drawing/2014/main" id="{64E40685-43FA-C848-2D33-60F008E39BD4}"/>
              </a:ext>
            </a:extLst>
          </p:cNvPr>
          <p:cNvGrpSpPr/>
          <p:nvPr/>
        </p:nvGrpSpPr>
        <p:grpSpPr>
          <a:xfrm>
            <a:off x="3661034" y="1284571"/>
            <a:ext cx="1167461" cy="1308427"/>
            <a:chOff x="5034014" y="3377450"/>
            <a:chExt cx="1228500" cy="1376836"/>
          </a:xfrm>
        </p:grpSpPr>
        <p:sp>
          <p:nvSpPr>
            <p:cNvPr id="50" name="Freeform: Shape 49">
              <a:extLst>
                <a:ext uri="{FF2B5EF4-FFF2-40B4-BE49-F238E27FC236}">
                  <a16:creationId xmlns:a16="http://schemas.microsoft.com/office/drawing/2014/main" id="{CCF03ABA-6A27-A759-986A-6D1F6E48D5CF}"/>
                </a:ext>
              </a:extLst>
            </p:cNvPr>
            <p:cNvSpPr/>
            <p:nvPr/>
          </p:nvSpPr>
          <p:spPr>
            <a:xfrm>
              <a:off x="5044838" y="3377450"/>
              <a:ext cx="1217676" cy="1376436"/>
            </a:xfrm>
            <a:custGeom>
              <a:avLst/>
              <a:gdLst>
                <a:gd name="connsiteX0" fmla="*/ 1215634 w 1217676"/>
                <a:gd name="connsiteY0" fmla="*/ 496444 h 1376436"/>
                <a:gd name="connsiteX1" fmla="*/ 966225 w 1217676"/>
                <a:gd name="connsiteY1" fmla="*/ 424183 h 1376436"/>
                <a:gd name="connsiteX2" fmla="*/ 785545 w 1217676"/>
                <a:gd name="connsiteY2" fmla="*/ 492028 h 1376436"/>
                <a:gd name="connsiteX3" fmla="*/ 759654 w 1217676"/>
                <a:gd name="connsiteY3" fmla="*/ 508479 h 1376436"/>
                <a:gd name="connsiteX4" fmla="*/ 766334 w 1217676"/>
                <a:gd name="connsiteY4" fmla="*/ 498156 h 1376436"/>
                <a:gd name="connsiteX5" fmla="*/ 833461 w 1217676"/>
                <a:gd name="connsiteY5" fmla="*/ 419325 h 1376436"/>
                <a:gd name="connsiteX6" fmla="*/ 838264 w 1217676"/>
                <a:gd name="connsiteY6" fmla="*/ 404475 h 1376436"/>
                <a:gd name="connsiteX7" fmla="*/ 835614 w 1217676"/>
                <a:gd name="connsiteY7" fmla="*/ 363018 h 1376436"/>
                <a:gd name="connsiteX8" fmla="*/ 863381 w 1217676"/>
                <a:gd name="connsiteY8" fmla="*/ 382560 h 1376436"/>
                <a:gd name="connsiteX9" fmla="*/ 874036 w 1217676"/>
                <a:gd name="connsiteY9" fmla="*/ 381456 h 1376436"/>
                <a:gd name="connsiteX10" fmla="*/ 954246 w 1217676"/>
                <a:gd name="connsiteY10" fmla="*/ 292689 h 1376436"/>
                <a:gd name="connsiteX11" fmla="*/ 957338 w 1217676"/>
                <a:gd name="connsiteY11" fmla="*/ 280765 h 1376436"/>
                <a:gd name="connsiteX12" fmla="*/ 951762 w 1217676"/>
                <a:gd name="connsiteY12" fmla="*/ 251838 h 1376436"/>
                <a:gd name="connsiteX13" fmla="*/ 971138 w 1217676"/>
                <a:gd name="connsiteY13" fmla="*/ 258849 h 1376436"/>
                <a:gd name="connsiteX14" fmla="*/ 985050 w 1217676"/>
                <a:gd name="connsiteY14" fmla="*/ 254488 h 1376436"/>
                <a:gd name="connsiteX15" fmla="*/ 1045884 w 1217676"/>
                <a:gd name="connsiteY15" fmla="*/ 174167 h 1376436"/>
                <a:gd name="connsiteX16" fmla="*/ 1050521 w 1217676"/>
                <a:gd name="connsiteY16" fmla="*/ 164672 h 1376436"/>
                <a:gd name="connsiteX17" fmla="*/ 712455 w 1217676"/>
                <a:gd name="connsiteY17" fmla="*/ 373120 h 1376436"/>
                <a:gd name="connsiteX18" fmla="*/ 717976 w 1217676"/>
                <a:gd name="connsiteY18" fmla="*/ 337955 h 1376436"/>
                <a:gd name="connsiteX19" fmla="*/ 714498 w 1217676"/>
                <a:gd name="connsiteY19" fmla="*/ 320677 h 1376436"/>
                <a:gd name="connsiteX20" fmla="*/ 693355 w 1217676"/>
                <a:gd name="connsiteY20" fmla="*/ 288824 h 1376436"/>
                <a:gd name="connsiteX21" fmla="*/ 726477 w 1217676"/>
                <a:gd name="connsiteY21" fmla="*/ 288935 h 1376436"/>
                <a:gd name="connsiteX22" fmla="*/ 734150 w 1217676"/>
                <a:gd name="connsiteY22" fmla="*/ 283470 h 1376436"/>
                <a:gd name="connsiteX23" fmla="*/ 759765 w 1217676"/>
                <a:gd name="connsiteY23" fmla="*/ 162188 h 1376436"/>
                <a:gd name="connsiteX24" fmla="*/ 756011 w 1217676"/>
                <a:gd name="connsiteY24" fmla="*/ 150374 h 1376436"/>
                <a:gd name="connsiteX25" fmla="*/ 736690 w 1217676"/>
                <a:gd name="connsiteY25" fmla="*/ 129562 h 1376436"/>
                <a:gd name="connsiteX26" fmla="*/ 757280 w 1217676"/>
                <a:gd name="connsiteY26" fmla="*/ 124705 h 1376436"/>
                <a:gd name="connsiteX27" fmla="*/ 767548 w 1217676"/>
                <a:gd name="connsiteY27" fmla="*/ 112449 h 1376436"/>
                <a:gd name="connsiteX28" fmla="*/ 770805 w 1217676"/>
                <a:gd name="connsiteY28" fmla="*/ 85731 h 1376436"/>
                <a:gd name="connsiteX29" fmla="*/ 781570 w 1217676"/>
                <a:gd name="connsiteY29" fmla="*/ 110 h 1376436"/>
                <a:gd name="connsiteX30" fmla="*/ 609611 w 1217676"/>
                <a:gd name="connsiteY30" fmla="*/ 218219 h 1376436"/>
                <a:gd name="connsiteX31" fmla="*/ 437653 w 1217676"/>
                <a:gd name="connsiteY31" fmla="*/ 0 h 1376436"/>
                <a:gd name="connsiteX32" fmla="*/ 452558 w 1217676"/>
                <a:gd name="connsiteY32" fmla="*/ 117473 h 1376436"/>
                <a:gd name="connsiteX33" fmla="*/ 459955 w 1217676"/>
                <a:gd name="connsiteY33" fmla="*/ 124152 h 1376436"/>
                <a:gd name="connsiteX34" fmla="*/ 483637 w 1217676"/>
                <a:gd name="connsiteY34" fmla="*/ 131219 h 1376436"/>
                <a:gd name="connsiteX35" fmla="*/ 463377 w 1217676"/>
                <a:gd name="connsiteY35" fmla="*/ 150264 h 1376436"/>
                <a:gd name="connsiteX36" fmla="*/ 459568 w 1217676"/>
                <a:gd name="connsiteY36" fmla="*/ 163016 h 1376436"/>
                <a:gd name="connsiteX37" fmla="*/ 484796 w 1217676"/>
                <a:gd name="connsiteY37" fmla="*/ 282255 h 1376436"/>
                <a:gd name="connsiteX38" fmla="*/ 493518 w 1217676"/>
                <a:gd name="connsiteY38" fmla="*/ 288824 h 1376436"/>
                <a:gd name="connsiteX39" fmla="*/ 525868 w 1217676"/>
                <a:gd name="connsiteY39" fmla="*/ 288659 h 1376436"/>
                <a:gd name="connsiteX40" fmla="*/ 505277 w 1217676"/>
                <a:gd name="connsiteY40" fmla="*/ 319573 h 1376436"/>
                <a:gd name="connsiteX41" fmla="*/ 501468 w 1217676"/>
                <a:gd name="connsiteY41" fmla="*/ 339722 h 1376436"/>
                <a:gd name="connsiteX42" fmla="*/ 507430 w 1217676"/>
                <a:gd name="connsiteY42" fmla="*/ 372347 h 1376436"/>
                <a:gd name="connsiteX43" fmla="*/ 166162 w 1217676"/>
                <a:gd name="connsiteY43" fmla="*/ 164672 h 1376436"/>
                <a:gd name="connsiteX44" fmla="*/ 237154 w 1217676"/>
                <a:gd name="connsiteY44" fmla="*/ 258131 h 1376436"/>
                <a:gd name="connsiteX45" fmla="*/ 244993 w 1217676"/>
                <a:gd name="connsiteY45" fmla="*/ 259566 h 1376436"/>
                <a:gd name="connsiteX46" fmla="*/ 268344 w 1217676"/>
                <a:gd name="connsiteY46" fmla="*/ 251672 h 1376436"/>
                <a:gd name="connsiteX47" fmla="*/ 261940 w 1217676"/>
                <a:gd name="connsiteY47" fmla="*/ 280378 h 1376436"/>
                <a:gd name="connsiteX48" fmla="*/ 264866 w 1217676"/>
                <a:gd name="connsiteY48" fmla="*/ 292302 h 1376436"/>
                <a:gd name="connsiteX49" fmla="*/ 345021 w 1217676"/>
                <a:gd name="connsiteY49" fmla="*/ 381069 h 1376436"/>
                <a:gd name="connsiteX50" fmla="*/ 356504 w 1217676"/>
                <a:gd name="connsiteY50" fmla="*/ 381842 h 1376436"/>
                <a:gd name="connsiteX51" fmla="*/ 382725 w 1217676"/>
                <a:gd name="connsiteY51" fmla="*/ 363459 h 1376436"/>
                <a:gd name="connsiteX52" fmla="*/ 381014 w 1217676"/>
                <a:gd name="connsiteY52" fmla="*/ 403040 h 1376436"/>
                <a:gd name="connsiteX53" fmla="*/ 386313 w 1217676"/>
                <a:gd name="connsiteY53" fmla="*/ 419712 h 1376436"/>
                <a:gd name="connsiteX54" fmla="*/ 451509 w 1217676"/>
                <a:gd name="connsiteY54" fmla="*/ 496224 h 1376436"/>
                <a:gd name="connsiteX55" fmla="*/ 457636 w 1217676"/>
                <a:gd name="connsiteY55" fmla="*/ 506215 h 1376436"/>
                <a:gd name="connsiteX56" fmla="*/ 354792 w 1217676"/>
                <a:gd name="connsiteY56" fmla="*/ 450349 h 1376436"/>
                <a:gd name="connsiteX57" fmla="*/ 50842 w 1217676"/>
                <a:gd name="connsiteY57" fmla="*/ 463488 h 1376436"/>
                <a:gd name="connsiteX58" fmla="*/ 0 w 1217676"/>
                <a:gd name="connsiteY58" fmla="*/ 498376 h 1376436"/>
                <a:gd name="connsiteX59" fmla="*/ 105991 w 1217676"/>
                <a:gd name="connsiteY59" fmla="*/ 532106 h 1376436"/>
                <a:gd name="connsiteX60" fmla="*/ 116645 w 1217676"/>
                <a:gd name="connsiteY60" fmla="*/ 527965 h 1376436"/>
                <a:gd name="connsiteX61" fmla="*/ 130998 w 1217676"/>
                <a:gd name="connsiteY61" fmla="*/ 509914 h 1376436"/>
                <a:gd name="connsiteX62" fmla="*/ 140548 w 1217676"/>
                <a:gd name="connsiteY62" fmla="*/ 535639 h 1376436"/>
                <a:gd name="connsiteX63" fmla="*/ 150098 w 1217676"/>
                <a:gd name="connsiteY63" fmla="*/ 544527 h 1376436"/>
                <a:gd name="connsiteX64" fmla="*/ 262989 w 1217676"/>
                <a:gd name="connsiteY64" fmla="*/ 569313 h 1376436"/>
                <a:gd name="connsiteX65" fmla="*/ 273809 w 1217676"/>
                <a:gd name="connsiteY65" fmla="*/ 562744 h 1376436"/>
                <a:gd name="connsiteX66" fmla="*/ 285457 w 1217676"/>
                <a:gd name="connsiteY66" fmla="*/ 531278 h 1376436"/>
                <a:gd name="connsiteX67" fmla="*/ 306655 w 1217676"/>
                <a:gd name="connsiteY67" fmla="*/ 568154 h 1376436"/>
                <a:gd name="connsiteX68" fmla="*/ 315322 w 1217676"/>
                <a:gd name="connsiteY68" fmla="*/ 575772 h 1376436"/>
                <a:gd name="connsiteX69" fmla="*/ 437045 w 1217676"/>
                <a:gd name="connsiteY69" fmla="*/ 606630 h 1376436"/>
                <a:gd name="connsiteX70" fmla="*/ 445878 w 1217676"/>
                <a:gd name="connsiteY70" fmla="*/ 600779 h 1376436"/>
                <a:gd name="connsiteX71" fmla="*/ 452778 w 1217676"/>
                <a:gd name="connsiteY71" fmla="*/ 571466 h 1376436"/>
                <a:gd name="connsiteX72" fmla="*/ 467738 w 1217676"/>
                <a:gd name="connsiteY72" fmla="*/ 608894 h 1376436"/>
                <a:gd name="connsiteX73" fmla="*/ 478890 w 1217676"/>
                <a:gd name="connsiteY73" fmla="*/ 618057 h 1376436"/>
                <a:gd name="connsiteX74" fmla="*/ 535804 w 1217676"/>
                <a:gd name="connsiteY74" fmla="*/ 623964 h 1376436"/>
                <a:gd name="connsiteX75" fmla="*/ 536908 w 1217676"/>
                <a:gd name="connsiteY75" fmla="*/ 626945 h 1376436"/>
                <a:gd name="connsiteX76" fmla="*/ 540607 w 1217676"/>
                <a:gd name="connsiteY76" fmla="*/ 639035 h 1376436"/>
                <a:gd name="connsiteX77" fmla="*/ 529290 w 1217676"/>
                <a:gd name="connsiteY77" fmla="*/ 644169 h 1376436"/>
                <a:gd name="connsiteX78" fmla="*/ 520513 w 1217676"/>
                <a:gd name="connsiteY78" fmla="*/ 664318 h 1376436"/>
                <a:gd name="connsiteX79" fmla="*/ 536743 w 1217676"/>
                <a:gd name="connsiteY79" fmla="*/ 707984 h 1376436"/>
                <a:gd name="connsiteX80" fmla="*/ 540497 w 1217676"/>
                <a:gd name="connsiteY80" fmla="*/ 720625 h 1376436"/>
                <a:gd name="connsiteX81" fmla="*/ 529125 w 1217676"/>
                <a:gd name="connsiteY81" fmla="*/ 725649 h 1376436"/>
                <a:gd name="connsiteX82" fmla="*/ 520513 w 1217676"/>
                <a:gd name="connsiteY82" fmla="*/ 745853 h 1376436"/>
                <a:gd name="connsiteX83" fmla="*/ 536025 w 1217676"/>
                <a:gd name="connsiteY83" fmla="*/ 787311 h 1376436"/>
                <a:gd name="connsiteX84" fmla="*/ 540552 w 1217676"/>
                <a:gd name="connsiteY84" fmla="*/ 801554 h 1376436"/>
                <a:gd name="connsiteX85" fmla="*/ 528076 w 1217676"/>
                <a:gd name="connsiteY85" fmla="*/ 807405 h 1376436"/>
                <a:gd name="connsiteX86" fmla="*/ 520016 w 1217676"/>
                <a:gd name="connsiteY86" fmla="*/ 825346 h 1376436"/>
                <a:gd name="connsiteX87" fmla="*/ 550599 w 1217676"/>
                <a:gd name="connsiteY87" fmla="*/ 907268 h 1376436"/>
                <a:gd name="connsiteX88" fmla="*/ 550764 w 1217676"/>
                <a:gd name="connsiteY88" fmla="*/ 907599 h 1376436"/>
                <a:gd name="connsiteX89" fmla="*/ 550764 w 1217676"/>
                <a:gd name="connsiteY89" fmla="*/ 1343265 h 1376436"/>
                <a:gd name="connsiteX90" fmla="*/ 582120 w 1217676"/>
                <a:gd name="connsiteY90" fmla="*/ 1376332 h 1376436"/>
                <a:gd name="connsiteX91" fmla="*/ 635446 w 1217676"/>
                <a:gd name="connsiteY91" fmla="*/ 1376332 h 1376436"/>
                <a:gd name="connsiteX92" fmla="*/ 668403 w 1217676"/>
                <a:gd name="connsiteY92" fmla="*/ 1341774 h 1376436"/>
                <a:gd name="connsiteX93" fmla="*/ 668403 w 1217676"/>
                <a:gd name="connsiteY93" fmla="*/ 897000 h 1376436"/>
                <a:gd name="connsiteX94" fmla="*/ 694404 w 1217676"/>
                <a:gd name="connsiteY94" fmla="*/ 827002 h 1376436"/>
                <a:gd name="connsiteX95" fmla="*/ 686510 w 1217676"/>
                <a:gd name="connsiteY95" fmla="*/ 807295 h 1376436"/>
                <a:gd name="connsiteX96" fmla="*/ 678450 w 1217676"/>
                <a:gd name="connsiteY96" fmla="*/ 804369 h 1376436"/>
                <a:gd name="connsiteX97" fmla="*/ 675083 w 1217676"/>
                <a:gd name="connsiteY97" fmla="*/ 796972 h 1376436"/>
                <a:gd name="connsiteX98" fmla="*/ 694183 w 1217676"/>
                <a:gd name="connsiteY98" fmla="*/ 745909 h 1376436"/>
                <a:gd name="connsiteX99" fmla="*/ 685682 w 1217676"/>
                <a:gd name="connsiteY99" fmla="*/ 725594 h 1376436"/>
                <a:gd name="connsiteX100" fmla="*/ 678119 w 1217676"/>
                <a:gd name="connsiteY100" fmla="*/ 722889 h 1376436"/>
                <a:gd name="connsiteX101" fmla="*/ 675027 w 1217676"/>
                <a:gd name="connsiteY101" fmla="*/ 715823 h 1376436"/>
                <a:gd name="connsiteX102" fmla="*/ 694514 w 1217676"/>
                <a:gd name="connsiteY102" fmla="*/ 663711 h 1376436"/>
                <a:gd name="connsiteX103" fmla="*/ 686399 w 1217676"/>
                <a:gd name="connsiteY103" fmla="*/ 644500 h 1376436"/>
                <a:gd name="connsiteX104" fmla="*/ 677787 w 1217676"/>
                <a:gd name="connsiteY104" fmla="*/ 641409 h 1376436"/>
                <a:gd name="connsiteX105" fmla="*/ 674972 w 1217676"/>
                <a:gd name="connsiteY105" fmla="*/ 634618 h 1376436"/>
                <a:gd name="connsiteX106" fmla="*/ 678395 w 1217676"/>
                <a:gd name="connsiteY106" fmla="*/ 625510 h 1376436"/>
                <a:gd name="connsiteX107" fmla="*/ 738787 w 1217676"/>
                <a:gd name="connsiteY107" fmla="*/ 619382 h 1376436"/>
                <a:gd name="connsiteX108" fmla="*/ 751815 w 1217676"/>
                <a:gd name="connsiteY108" fmla="*/ 609391 h 1376436"/>
                <a:gd name="connsiteX109" fmla="*/ 766555 w 1217676"/>
                <a:gd name="connsiteY109" fmla="*/ 572515 h 1376436"/>
                <a:gd name="connsiteX110" fmla="*/ 773179 w 1217676"/>
                <a:gd name="connsiteY110" fmla="*/ 600282 h 1376436"/>
                <a:gd name="connsiteX111" fmla="*/ 783392 w 1217676"/>
                <a:gd name="connsiteY111" fmla="*/ 607403 h 1376436"/>
                <a:gd name="connsiteX112" fmla="*/ 902245 w 1217676"/>
                <a:gd name="connsiteY112" fmla="*/ 577317 h 1376436"/>
                <a:gd name="connsiteX113" fmla="*/ 913285 w 1217676"/>
                <a:gd name="connsiteY113" fmla="*/ 568264 h 1376436"/>
                <a:gd name="connsiteX114" fmla="*/ 933766 w 1217676"/>
                <a:gd name="connsiteY114" fmla="*/ 532271 h 1376436"/>
                <a:gd name="connsiteX115" fmla="*/ 946462 w 1217676"/>
                <a:gd name="connsiteY115" fmla="*/ 565835 h 1376436"/>
                <a:gd name="connsiteX116" fmla="*/ 954246 w 1217676"/>
                <a:gd name="connsiteY116" fmla="*/ 570803 h 1376436"/>
                <a:gd name="connsiteX117" fmla="*/ 1078178 w 1217676"/>
                <a:gd name="connsiteY117" fmla="*/ 545575 h 1376436"/>
                <a:gd name="connsiteX118" fmla="*/ 1085630 w 1217676"/>
                <a:gd name="connsiteY118" fmla="*/ 536908 h 1376436"/>
                <a:gd name="connsiteX119" fmla="*/ 1089163 w 1217676"/>
                <a:gd name="connsiteY119" fmla="*/ 509748 h 1376436"/>
                <a:gd name="connsiteX120" fmla="*/ 1101308 w 1217676"/>
                <a:gd name="connsiteY120" fmla="*/ 527027 h 1376436"/>
                <a:gd name="connsiteX121" fmla="*/ 1115771 w 1217676"/>
                <a:gd name="connsiteY121" fmla="*/ 532492 h 1376436"/>
                <a:gd name="connsiteX122" fmla="*/ 1210059 w 1217676"/>
                <a:gd name="connsiteY122" fmla="*/ 502406 h 1376436"/>
                <a:gd name="connsiteX123" fmla="*/ 1217677 w 1217676"/>
                <a:gd name="connsiteY123" fmla="*/ 498432 h 1376436"/>
                <a:gd name="connsiteX124" fmla="*/ 1215745 w 1217676"/>
                <a:gd name="connsiteY124" fmla="*/ 496168 h 1376436"/>
                <a:gd name="connsiteX125" fmla="*/ 492304 w 1217676"/>
                <a:gd name="connsiteY125" fmla="*/ 530891 h 1376436"/>
                <a:gd name="connsiteX126" fmla="*/ 488385 w 1217676"/>
                <a:gd name="connsiteY126" fmla="*/ 505884 h 1376436"/>
                <a:gd name="connsiteX127" fmla="*/ 499039 w 1217676"/>
                <a:gd name="connsiteY127" fmla="*/ 496500 h 1376436"/>
                <a:gd name="connsiteX128" fmla="*/ 492304 w 1217676"/>
                <a:gd name="connsiteY128" fmla="*/ 530891 h 1376436"/>
                <a:gd name="connsiteX129" fmla="*/ 610274 w 1217676"/>
                <a:gd name="connsiteY129" fmla="*/ 502075 h 1376436"/>
                <a:gd name="connsiteX130" fmla="*/ 619879 w 1217676"/>
                <a:gd name="connsiteY130" fmla="*/ 539669 h 1376436"/>
                <a:gd name="connsiteX131" fmla="*/ 614083 w 1217676"/>
                <a:gd name="connsiteY131" fmla="*/ 537571 h 1376436"/>
                <a:gd name="connsiteX132" fmla="*/ 607238 w 1217676"/>
                <a:gd name="connsiteY132" fmla="*/ 535584 h 1376436"/>
                <a:gd name="connsiteX133" fmla="*/ 600668 w 1217676"/>
                <a:gd name="connsiteY133" fmla="*/ 537626 h 1376436"/>
                <a:gd name="connsiteX134" fmla="*/ 600061 w 1217676"/>
                <a:gd name="connsiteY134" fmla="*/ 537847 h 1376436"/>
                <a:gd name="connsiteX135" fmla="*/ 603097 w 1217676"/>
                <a:gd name="connsiteY135" fmla="*/ 524377 h 1376436"/>
                <a:gd name="connsiteX136" fmla="*/ 610329 w 1217676"/>
                <a:gd name="connsiteY136" fmla="*/ 502130 h 1376436"/>
                <a:gd name="connsiteX137" fmla="*/ 740940 w 1217676"/>
                <a:gd name="connsiteY137" fmla="*/ 522059 h 1376436"/>
                <a:gd name="connsiteX138" fmla="*/ 727967 w 1217676"/>
                <a:gd name="connsiteY138" fmla="*/ 529953 h 1376436"/>
                <a:gd name="connsiteX139" fmla="*/ 723827 w 1217676"/>
                <a:gd name="connsiteY139" fmla="*/ 516262 h 1376436"/>
                <a:gd name="connsiteX140" fmla="*/ 719797 w 1217676"/>
                <a:gd name="connsiteY140" fmla="*/ 496003 h 1376436"/>
                <a:gd name="connsiteX141" fmla="*/ 741382 w 1217676"/>
                <a:gd name="connsiteY141" fmla="*/ 515876 h 1376436"/>
                <a:gd name="connsiteX142" fmla="*/ 740940 w 1217676"/>
                <a:gd name="connsiteY142" fmla="*/ 522114 h 137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7676" h="1376436">
                  <a:moveTo>
                    <a:pt x="1215634" y="496444"/>
                  </a:moveTo>
                  <a:cubicBezTo>
                    <a:pt x="1141275" y="438978"/>
                    <a:pt x="1058801" y="412425"/>
                    <a:pt x="966225" y="424183"/>
                  </a:cubicBezTo>
                  <a:cubicBezTo>
                    <a:pt x="901085" y="432464"/>
                    <a:pt x="841742" y="457636"/>
                    <a:pt x="785545" y="492028"/>
                  </a:cubicBezTo>
                  <a:cubicBezTo>
                    <a:pt x="777209" y="497162"/>
                    <a:pt x="768984" y="502572"/>
                    <a:pt x="759654" y="508479"/>
                  </a:cubicBezTo>
                  <a:cubicBezTo>
                    <a:pt x="760979" y="503069"/>
                    <a:pt x="764015" y="500861"/>
                    <a:pt x="766334" y="498156"/>
                  </a:cubicBezTo>
                  <a:cubicBezTo>
                    <a:pt x="788636" y="471824"/>
                    <a:pt x="810883" y="445436"/>
                    <a:pt x="833461" y="419325"/>
                  </a:cubicBezTo>
                  <a:cubicBezTo>
                    <a:pt x="837381" y="414798"/>
                    <a:pt x="838761" y="410437"/>
                    <a:pt x="838264" y="404475"/>
                  </a:cubicBezTo>
                  <a:cubicBezTo>
                    <a:pt x="837160" y="391558"/>
                    <a:pt x="836552" y="378530"/>
                    <a:pt x="835614" y="363018"/>
                  </a:cubicBezTo>
                  <a:cubicBezTo>
                    <a:pt x="846158" y="370415"/>
                    <a:pt x="854990" y="376211"/>
                    <a:pt x="863381" y="382560"/>
                  </a:cubicBezTo>
                  <a:cubicBezTo>
                    <a:pt x="867687" y="385817"/>
                    <a:pt x="870337" y="385596"/>
                    <a:pt x="874036" y="381456"/>
                  </a:cubicBezTo>
                  <a:cubicBezTo>
                    <a:pt x="900588" y="351701"/>
                    <a:pt x="927362" y="322167"/>
                    <a:pt x="954246" y="292689"/>
                  </a:cubicBezTo>
                  <a:cubicBezTo>
                    <a:pt x="957614" y="288990"/>
                    <a:pt x="958386" y="285733"/>
                    <a:pt x="957338" y="280765"/>
                  </a:cubicBezTo>
                  <a:cubicBezTo>
                    <a:pt x="955295" y="271546"/>
                    <a:pt x="952038" y="262547"/>
                    <a:pt x="951762" y="251838"/>
                  </a:cubicBezTo>
                  <a:cubicBezTo>
                    <a:pt x="958828" y="254322"/>
                    <a:pt x="965176" y="256144"/>
                    <a:pt x="971138" y="258849"/>
                  </a:cubicBezTo>
                  <a:cubicBezTo>
                    <a:pt x="977321" y="261719"/>
                    <a:pt x="980909" y="260118"/>
                    <a:pt x="985050" y="254488"/>
                  </a:cubicBezTo>
                  <a:cubicBezTo>
                    <a:pt x="1005033" y="227493"/>
                    <a:pt x="1025624" y="200940"/>
                    <a:pt x="1045884" y="174167"/>
                  </a:cubicBezTo>
                  <a:cubicBezTo>
                    <a:pt x="1047761" y="171683"/>
                    <a:pt x="1050907" y="169695"/>
                    <a:pt x="1050521" y="164672"/>
                  </a:cubicBezTo>
                  <a:cubicBezTo>
                    <a:pt x="896338" y="159980"/>
                    <a:pt x="788305" y="237319"/>
                    <a:pt x="712455" y="373120"/>
                  </a:cubicBezTo>
                  <a:cubicBezTo>
                    <a:pt x="713725" y="360865"/>
                    <a:pt x="715657" y="349382"/>
                    <a:pt x="717976" y="337955"/>
                  </a:cubicBezTo>
                  <a:cubicBezTo>
                    <a:pt x="719300" y="331497"/>
                    <a:pt x="718417" y="326142"/>
                    <a:pt x="714498" y="320677"/>
                  </a:cubicBezTo>
                  <a:cubicBezTo>
                    <a:pt x="707100" y="310464"/>
                    <a:pt x="700476" y="299644"/>
                    <a:pt x="693355" y="288824"/>
                  </a:cubicBezTo>
                  <a:cubicBezTo>
                    <a:pt x="705444" y="288824"/>
                    <a:pt x="715988" y="288659"/>
                    <a:pt x="726477" y="288935"/>
                  </a:cubicBezTo>
                  <a:cubicBezTo>
                    <a:pt x="730562" y="289045"/>
                    <a:pt x="733046" y="288603"/>
                    <a:pt x="734150" y="283470"/>
                  </a:cubicBezTo>
                  <a:cubicBezTo>
                    <a:pt x="742486" y="243005"/>
                    <a:pt x="751042" y="202597"/>
                    <a:pt x="759765" y="162188"/>
                  </a:cubicBezTo>
                  <a:cubicBezTo>
                    <a:pt x="760869" y="157054"/>
                    <a:pt x="759378" y="153797"/>
                    <a:pt x="756011" y="150374"/>
                  </a:cubicBezTo>
                  <a:cubicBezTo>
                    <a:pt x="749718" y="144026"/>
                    <a:pt x="743756" y="137291"/>
                    <a:pt x="736690" y="129562"/>
                  </a:cubicBezTo>
                  <a:cubicBezTo>
                    <a:pt x="744694" y="127575"/>
                    <a:pt x="750877" y="125257"/>
                    <a:pt x="757280" y="124705"/>
                  </a:cubicBezTo>
                  <a:cubicBezTo>
                    <a:pt x="765009" y="123987"/>
                    <a:pt x="766941" y="119460"/>
                    <a:pt x="767548" y="112449"/>
                  </a:cubicBezTo>
                  <a:cubicBezTo>
                    <a:pt x="768266" y="103506"/>
                    <a:pt x="769701" y="94619"/>
                    <a:pt x="770805" y="85731"/>
                  </a:cubicBezTo>
                  <a:cubicBezTo>
                    <a:pt x="774338" y="57743"/>
                    <a:pt x="777871" y="29755"/>
                    <a:pt x="781570" y="110"/>
                  </a:cubicBezTo>
                  <a:cubicBezTo>
                    <a:pt x="696833" y="48855"/>
                    <a:pt x="638869" y="119019"/>
                    <a:pt x="609611" y="218219"/>
                  </a:cubicBezTo>
                  <a:cubicBezTo>
                    <a:pt x="580298" y="118743"/>
                    <a:pt x="522390" y="48855"/>
                    <a:pt x="437653" y="0"/>
                  </a:cubicBezTo>
                  <a:cubicBezTo>
                    <a:pt x="442787" y="40354"/>
                    <a:pt x="447700" y="78886"/>
                    <a:pt x="452558" y="117473"/>
                  </a:cubicBezTo>
                  <a:cubicBezTo>
                    <a:pt x="453165" y="122276"/>
                    <a:pt x="456146" y="123324"/>
                    <a:pt x="459955" y="124152"/>
                  </a:cubicBezTo>
                  <a:cubicBezTo>
                    <a:pt x="467076" y="125698"/>
                    <a:pt x="474473" y="126581"/>
                    <a:pt x="483637" y="131219"/>
                  </a:cubicBezTo>
                  <a:cubicBezTo>
                    <a:pt x="476129" y="138340"/>
                    <a:pt x="469891" y="144523"/>
                    <a:pt x="463377" y="150264"/>
                  </a:cubicBezTo>
                  <a:cubicBezTo>
                    <a:pt x="459348" y="153852"/>
                    <a:pt x="458409" y="157716"/>
                    <a:pt x="459568" y="163016"/>
                  </a:cubicBezTo>
                  <a:cubicBezTo>
                    <a:pt x="468125" y="202707"/>
                    <a:pt x="476681" y="242453"/>
                    <a:pt x="484796" y="282255"/>
                  </a:cubicBezTo>
                  <a:cubicBezTo>
                    <a:pt x="486011" y="288217"/>
                    <a:pt x="488440" y="289100"/>
                    <a:pt x="493518" y="288824"/>
                  </a:cubicBezTo>
                  <a:cubicBezTo>
                    <a:pt x="503842" y="288383"/>
                    <a:pt x="514220" y="288659"/>
                    <a:pt x="525868" y="288659"/>
                  </a:cubicBezTo>
                  <a:cubicBezTo>
                    <a:pt x="518802" y="299423"/>
                    <a:pt x="512508" y="309912"/>
                    <a:pt x="505277" y="319573"/>
                  </a:cubicBezTo>
                  <a:cubicBezTo>
                    <a:pt x="500474" y="325976"/>
                    <a:pt x="499867" y="332269"/>
                    <a:pt x="501468" y="339722"/>
                  </a:cubicBezTo>
                  <a:cubicBezTo>
                    <a:pt x="503731" y="350542"/>
                    <a:pt x="505498" y="361472"/>
                    <a:pt x="507430" y="372347"/>
                  </a:cubicBezTo>
                  <a:cubicBezTo>
                    <a:pt x="430531" y="236933"/>
                    <a:pt x="322609" y="159759"/>
                    <a:pt x="166162" y="164672"/>
                  </a:cubicBezTo>
                  <a:cubicBezTo>
                    <a:pt x="190893" y="197187"/>
                    <a:pt x="214024" y="227659"/>
                    <a:pt x="237154" y="258131"/>
                  </a:cubicBezTo>
                  <a:cubicBezTo>
                    <a:pt x="239528" y="261278"/>
                    <a:pt x="241957" y="260671"/>
                    <a:pt x="244993" y="259566"/>
                  </a:cubicBezTo>
                  <a:cubicBezTo>
                    <a:pt x="252224" y="256917"/>
                    <a:pt x="259622" y="254598"/>
                    <a:pt x="268344" y="251672"/>
                  </a:cubicBezTo>
                  <a:cubicBezTo>
                    <a:pt x="265970" y="262437"/>
                    <a:pt x="264259" y="271490"/>
                    <a:pt x="261940" y="280378"/>
                  </a:cubicBezTo>
                  <a:cubicBezTo>
                    <a:pt x="260670" y="285236"/>
                    <a:pt x="261443" y="288548"/>
                    <a:pt x="264866" y="292302"/>
                  </a:cubicBezTo>
                  <a:cubicBezTo>
                    <a:pt x="291750" y="321726"/>
                    <a:pt x="318524" y="351259"/>
                    <a:pt x="345021" y="381069"/>
                  </a:cubicBezTo>
                  <a:cubicBezTo>
                    <a:pt x="349272" y="385872"/>
                    <a:pt x="352087" y="385209"/>
                    <a:pt x="356504" y="381842"/>
                  </a:cubicBezTo>
                  <a:cubicBezTo>
                    <a:pt x="364674" y="375659"/>
                    <a:pt x="373230" y="370084"/>
                    <a:pt x="382725" y="363459"/>
                  </a:cubicBezTo>
                  <a:cubicBezTo>
                    <a:pt x="383222" y="377867"/>
                    <a:pt x="382449" y="390509"/>
                    <a:pt x="381014" y="403040"/>
                  </a:cubicBezTo>
                  <a:cubicBezTo>
                    <a:pt x="380241" y="409665"/>
                    <a:pt x="381897" y="414633"/>
                    <a:pt x="386313" y="419712"/>
                  </a:cubicBezTo>
                  <a:cubicBezTo>
                    <a:pt x="408284" y="444995"/>
                    <a:pt x="429814" y="470664"/>
                    <a:pt x="451509" y="496224"/>
                  </a:cubicBezTo>
                  <a:cubicBezTo>
                    <a:pt x="453662" y="498763"/>
                    <a:pt x="456532" y="500971"/>
                    <a:pt x="457636" y="506215"/>
                  </a:cubicBezTo>
                  <a:cubicBezTo>
                    <a:pt x="424073" y="483637"/>
                    <a:pt x="390509" y="464813"/>
                    <a:pt x="354792" y="450349"/>
                  </a:cubicBezTo>
                  <a:cubicBezTo>
                    <a:pt x="251672" y="408616"/>
                    <a:pt x="150098" y="407401"/>
                    <a:pt x="50842" y="463488"/>
                  </a:cubicBezTo>
                  <a:cubicBezTo>
                    <a:pt x="33288" y="473425"/>
                    <a:pt x="16340" y="484410"/>
                    <a:pt x="0" y="498376"/>
                  </a:cubicBezTo>
                  <a:cubicBezTo>
                    <a:pt x="36213" y="509859"/>
                    <a:pt x="71157" y="520899"/>
                    <a:pt x="105991" y="532106"/>
                  </a:cubicBezTo>
                  <a:cubicBezTo>
                    <a:pt x="110904" y="533707"/>
                    <a:pt x="113664" y="532216"/>
                    <a:pt x="116645" y="527965"/>
                  </a:cubicBezTo>
                  <a:cubicBezTo>
                    <a:pt x="120951" y="521838"/>
                    <a:pt x="124428" y="514772"/>
                    <a:pt x="130998" y="509914"/>
                  </a:cubicBezTo>
                  <a:cubicBezTo>
                    <a:pt x="134365" y="518967"/>
                    <a:pt x="137788" y="527193"/>
                    <a:pt x="140548" y="535639"/>
                  </a:cubicBezTo>
                  <a:cubicBezTo>
                    <a:pt x="142204" y="540828"/>
                    <a:pt x="145019" y="543422"/>
                    <a:pt x="150098" y="544527"/>
                  </a:cubicBezTo>
                  <a:cubicBezTo>
                    <a:pt x="187747" y="552641"/>
                    <a:pt x="225451" y="560811"/>
                    <a:pt x="262989" y="569313"/>
                  </a:cubicBezTo>
                  <a:cubicBezTo>
                    <a:pt x="269227" y="570693"/>
                    <a:pt x="271822" y="568650"/>
                    <a:pt x="273809" y="562744"/>
                  </a:cubicBezTo>
                  <a:cubicBezTo>
                    <a:pt x="277066" y="552807"/>
                    <a:pt x="281041" y="543091"/>
                    <a:pt x="285457" y="531278"/>
                  </a:cubicBezTo>
                  <a:cubicBezTo>
                    <a:pt x="293241" y="544747"/>
                    <a:pt x="300031" y="556395"/>
                    <a:pt x="306655" y="568154"/>
                  </a:cubicBezTo>
                  <a:cubicBezTo>
                    <a:pt x="308753" y="571852"/>
                    <a:pt x="310961" y="574668"/>
                    <a:pt x="315322" y="575772"/>
                  </a:cubicBezTo>
                  <a:cubicBezTo>
                    <a:pt x="355896" y="585929"/>
                    <a:pt x="396471" y="596197"/>
                    <a:pt x="437045" y="606630"/>
                  </a:cubicBezTo>
                  <a:cubicBezTo>
                    <a:pt x="442455" y="608010"/>
                    <a:pt x="444774" y="606520"/>
                    <a:pt x="445878" y="600779"/>
                  </a:cubicBezTo>
                  <a:cubicBezTo>
                    <a:pt x="447589" y="591836"/>
                    <a:pt x="450018" y="583003"/>
                    <a:pt x="452778" y="571466"/>
                  </a:cubicBezTo>
                  <a:cubicBezTo>
                    <a:pt x="458464" y="585543"/>
                    <a:pt x="463377" y="597080"/>
                    <a:pt x="467738" y="608894"/>
                  </a:cubicBezTo>
                  <a:cubicBezTo>
                    <a:pt x="469836" y="614524"/>
                    <a:pt x="472486" y="617561"/>
                    <a:pt x="478890" y="618057"/>
                  </a:cubicBezTo>
                  <a:cubicBezTo>
                    <a:pt x="497880" y="619548"/>
                    <a:pt x="516870" y="621867"/>
                    <a:pt x="535804" y="623964"/>
                  </a:cubicBezTo>
                  <a:cubicBezTo>
                    <a:pt x="536191" y="624958"/>
                    <a:pt x="536522" y="625952"/>
                    <a:pt x="536908" y="626945"/>
                  </a:cubicBezTo>
                  <a:cubicBezTo>
                    <a:pt x="538399" y="630975"/>
                    <a:pt x="541711" y="635999"/>
                    <a:pt x="540607" y="639035"/>
                  </a:cubicBezTo>
                  <a:cubicBezTo>
                    <a:pt x="539227" y="642789"/>
                    <a:pt x="533265" y="642623"/>
                    <a:pt x="529290" y="644169"/>
                  </a:cubicBezTo>
                  <a:cubicBezTo>
                    <a:pt x="520016" y="647757"/>
                    <a:pt x="516925" y="654436"/>
                    <a:pt x="520513" y="664318"/>
                  </a:cubicBezTo>
                  <a:cubicBezTo>
                    <a:pt x="525868" y="678892"/>
                    <a:pt x="531388" y="693410"/>
                    <a:pt x="536743" y="707984"/>
                  </a:cubicBezTo>
                  <a:cubicBezTo>
                    <a:pt x="538288" y="712235"/>
                    <a:pt x="541656" y="717313"/>
                    <a:pt x="540497" y="720625"/>
                  </a:cubicBezTo>
                  <a:cubicBezTo>
                    <a:pt x="539282" y="724158"/>
                    <a:pt x="533099" y="724158"/>
                    <a:pt x="529125" y="725649"/>
                  </a:cubicBezTo>
                  <a:cubicBezTo>
                    <a:pt x="519851" y="729182"/>
                    <a:pt x="516870" y="735917"/>
                    <a:pt x="520513" y="745853"/>
                  </a:cubicBezTo>
                  <a:cubicBezTo>
                    <a:pt x="525647" y="759709"/>
                    <a:pt x="530891" y="773510"/>
                    <a:pt x="536025" y="787311"/>
                  </a:cubicBezTo>
                  <a:cubicBezTo>
                    <a:pt x="537792" y="792059"/>
                    <a:pt x="541656" y="797579"/>
                    <a:pt x="540552" y="801554"/>
                  </a:cubicBezTo>
                  <a:cubicBezTo>
                    <a:pt x="539393" y="805859"/>
                    <a:pt x="532437" y="805528"/>
                    <a:pt x="528076" y="807405"/>
                  </a:cubicBezTo>
                  <a:cubicBezTo>
                    <a:pt x="520679" y="810607"/>
                    <a:pt x="517146" y="817507"/>
                    <a:pt x="520016" y="825346"/>
                  </a:cubicBezTo>
                  <a:cubicBezTo>
                    <a:pt x="530063" y="852727"/>
                    <a:pt x="540276" y="879998"/>
                    <a:pt x="550599" y="907268"/>
                  </a:cubicBezTo>
                  <a:cubicBezTo>
                    <a:pt x="550599" y="907379"/>
                    <a:pt x="550709" y="907489"/>
                    <a:pt x="550764" y="907599"/>
                  </a:cubicBezTo>
                  <a:cubicBezTo>
                    <a:pt x="550764" y="1052840"/>
                    <a:pt x="550764" y="1198025"/>
                    <a:pt x="550764" y="1343265"/>
                  </a:cubicBezTo>
                  <a:cubicBezTo>
                    <a:pt x="550764" y="1365401"/>
                    <a:pt x="560811" y="1376111"/>
                    <a:pt x="582120" y="1376332"/>
                  </a:cubicBezTo>
                  <a:cubicBezTo>
                    <a:pt x="599895" y="1376497"/>
                    <a:pt x="617671" y="1376442"/>
                    <a:pt x="635446" y="1376332"/>
                  </a:cubicBezTo>
                  <a:cubicBezTo>
                    <a:pt x="658742" y="1376221"/>
                    <a:pt x="668403" y="1366064"/>
                    <a:pt x="668403" y="1341774"/>
                  </a:cubicBezTo>
                  <a:cubicBezTo>
                    <a:pt x="668403" y="1193498"/>
                    <a:pt x="668403" y="1045277"/>
                    <a:pt x="668403" y="897000"/>
                  </a:cubicBezTo>
                  <a:cubicBezTo>
                    <a:pt x="677070" y="873649"/>
                    <a:pt x="685792" y="850353"/>
                    <a:pt x="694404" y="827002"/>
                  </a:cubicBezTo>
                  <a:cubicBezTo>
                    <a:pt x="697826" y="817673"/>
                    <a:pt x="694956" y="810662"/>
                    <a:pt x="686510" y="807295"/>
                  </a:cubicBezTo>
                  <a:cubicBezTo>
                    <a:pt x="683860" y="806246"/>
                    <a:pt x="681210" y="804921"/>
                    <a:pt x="678450" y="804369"/>
                  </a:cubicBezTo>
                  <a:cubicBezTo>
                    <a:pt x="673868" y="803486"/>
                    <a:pt x="673371" y="801443"/>
                    <a:pt x="675083" y="796972"/>
                  </a:cubicBezTo>
                  <a:cubicBezTo>
                    <a:pt x="681652" y="780024"/>
                    <a:pt x="687890" y="762966"/>
                    <a:pt x="694183" y="745909"/>
                  </a:cubicBezTo>
                  <a:cubicBezTo>
                    <a:pt x="697826" y="736027"/>
                    <a:pt x="694845" y="729071"/>
                    <a:pt x="685682" y="725594"/>
                  </a:cubicBezTo>
                  <a:cubicBezTo>
                    <a:pt x="683142" y="724655"/>
                    <a:pt x="680713" y="723441"/>
                    <a:pt x="678119" y="722889"/>
                  </a:cubicBezTo>
                  <a:cubicBezTo>
                    <a:pt x="673813" y="721950"/>
                    <a:pt x="673426" y="720018"/>
                    <a:pt x="675027" y="715823"/>
                  </a:cubicBezTo>
                  <a:cubicBezTo>
                    <a:pt x="681707" y="698544"/>
                    <a:pt x="688166" y="681100"/>
                    <a:pt x="694514" y="663711"/>
                  </a:cubicBezTo>
                  <a:cubicBezTo>
                    <a:pt x="697771" y="654823"/>
                    <a:pt x="694625" y="647757"/>
                    <a:pt x="686399" y="644500"/>
                  </a:cubicBezTo>
                  <a:cubicBezTo>
                    <a:pt x="683584" y="643396"/>
                    <a:pt x="680768" y="642071"/>
                    <a:pt x="677787" y="641409"/>
                  </a:cubicBezTo>
                  <a:cubicBezTo>
                    <a:pt x="673482" y="640470"/>
                    <a:pt x="673537" y="638372"/>
                    <a:pt x="674972" y="634618"/>
                  </a:cubicBezTo>
                  <a:cubicBezTo>
                    <a:pt x="676131" y="631582"/>
                    <a:pt x="677291" y="628546"/>
                    <a:pt x="678395" y="625510"/>
                  </a:cubicBezTo>
                  <a:cubicBezTo>
                    <a:pt x="698544" y="623688"/>
                    <a:pt x="718638" y="621204"/>
                    <a:pt x="738787" y="619382"/>
                  </a:cubicBezTo>
                  <a:cubicBezTo>
                    <a:pt x="745467" y="618775"/>
                    <a:pt x="749386" y="616346"/>
                    <a:pt x="751815" y="609391"/>
                  </a:cubicBezTo>
                  <a:cubicBezTo>
                    <a:pt x="755900" y="597577"/>
                    <a:pt x="760979" y="586205"/>
                    <a:pt x="766555" y="572515"/>
                  </a:cubicBezTo>
                  <a:cubicBezTo>
                    <a:pt x="769260" y="583555"/>
                    <a:pt x="771744" y="591781"/>
                    <a:pt x="773179" y="600282"/>
                  </a:cubicBezTo>
                  <a:cubicBezTo>
                    <a:pt x="774338" y="607072"/>
                    <a:pt x="776215" y="609335"/>
                    <a:pt x="783392" y="607403"/>
                  </a:cubicBezTo>
                  <a:cubicBezTo>
                    <a:pt x="822917" y="596970"/>
                    <a:pt x="862553" y="587088"/>
                    <a:pt x="902245" y="577317"/>
                  </a:cubicBezTo>
                  <a:cubicBezTo>
                    <a:pt x="907599" y="575992"/>
                    <a:pt x="910691" y="572956"/>
                    <a:pt x="913285" y="568264"/>
                  </a:cubicBezTo>
                  <a:cubicBezTo>
                    <a:pt x="919634" y="556782"/>
                    <a:pt x="926258" y="545410"/>
                    <a:pt x="933766" y="532271"/>
                  </a:cubicBezTo>
                  <a:cubicBezTo>
                    <a:pt x="938568" y="544913"/>
                    <a:pt x="942653" y="555346"/>
                    <a:pt x="946462" y="565835"/>
                  </a:cubicBezTo>
                  <a:cubicBezTo>
                    <a:pt x="947953" y="569920"/>
                    <a:pt x="949388" y="571852"/>
                    <a:pt x="954246" y="570803"/>
                  </a:cubicBezTo>
                  <a:cubicBezTo>
                    <a:pt x="995483" y="562136"/>
                    <a:pt x="1036830" y="553745"/>
                    <a:pt x="1078178" y="545575"/>
                  </a:cubicBezTo>
                  <a:cubicBezTo>
                    <a:pt x="1083422" y="544527"/>
                    <a:pt x="1085244" y="542208"/>
                    <a:pt x="1085630" y="536908"/>
                  </a:cubicBezTo>
                  <a:cubicBezTo>
                    <a:pt x="1086293" y="528628"/>
                    <a:pt x="1087728" y="520458"/>
                    <a:pt x="1089163" y="509748"/>
                  </a:cubicBezTo>
                  <a:cubicBezTo>
                    <a:pt x="1094352" y="517090"/>
                    <a:pt x="1098161" y="521838"/>
                    <a:pt x="1101308" y="527027"/>
                  </a:cubicBezTo>
                  <a:cubicBezTo>
                    <a:pt x="1104896" y="532989"/>
                    <a:pt x="1108595" y="534921"/>
                    <a:pt x="1115771" y="532492"/>
                  </a:cubicBezTo>
                  <a:cubicBezTo>
                    <a:pt x="1147072" y="522059"/>
                    <a:pt x="1178648" y="512453"/>
                    <a:pt x="1210059" y="502406"/>
                  </a:cubicBezTo>
                  <a:cubicBezTo>
                    <a:pt x="1212653" y="501578"/>
                    <a:pt x="1216131" y="502020"/>
                    <a:pt x="1217677" y="498432"/>
                  </a:cubicBezTo>
                  <a:cubicBezTo>
                    <a:pt x="1217014" y="497659"/>
                    <a:pt x="1216518" y="496776"/>
                    <a:pt x="1215745" y="496168"/>
                  </a:cubicBezTo>
                  <a:close/>
                  <a:moveTo>
                    <a:pt x="492304" y="530891"/>
                  </a:moveTo>
                  <a:cubicBezTo>
                    <a:pt x="479901" y="523273"/>
                    <a:pt x="478595" y="514937"/>
                    <a:pt x="488385" y="505884"/>
                  </a:cubicBezTo>
                  <a:cubicBezTo>
                    <a:pt x="491310" y="503179"/>
                    <a:pt x="494347" y="500640"/>
                    <a:pt x="499039" y="496500"/>
                  </a:cubicBezTo>
                  <a:cubicBezTo>
                    <a:pt x="496555" y="509141"/>
                    <a:pt x="494512" y="519575"/>
                    <a:pt x="492304" y="530891"/>
                  </a:cubicBezTo>
                  <a:close/>
                  <a:moveTo>
                    <a:pt x="610274" y="502075"/>
                  </a:moveTo>
                  <a:cubicBezTo>
                    <a:pt x="613475" y="514551"/>
                    <a:pt x="616677" y="527082"/>
                    <a:pt x="619879" y="539669"/>
                  </a:cubicBezTo>
                  <a:cubicBezTo>
                    <a:pt x="617947" y="538951"/>
                    <a:pt x="616015" y="538289"/>
                    <a:pt x="614083" y="537571"/>
                  </a:cubicBezTo>
                  <a:cubicBezTo>
                    <a:pt x="611875" y="536798"/>
                    <a:pt x="609666" y="536246"/>
                    <a:pt x="607238" y="535584"/>
                  </a:cubicBezTo>
                  <a:cubicBezTo>
                    <a:pt x="605085" y="536246"/>
                    <a:pt x="602821" y="536798"/>
                    <a:pt x="600668" y="537626"/>
                  </a:cubicBezTo>
                  <a:cubicBezTo>
                    <a:pt x="600447" y="537681"/>
                    <a:pt x="600227" y="537792"/>
                    <a:pt x="600061" y="537847"/>
                  </a:cubicBezTo>
                  <a:cubicBezTo>
                    <a:pt x="600503" y="534590"/>
                    <a:pt x="601662" y="530229"/>
                    <a:pt x="603097" y="524377"/>
                  </a:cubicBezTo>
                  <a:cubicBezTo>
                    <a:pt x="604919" y="517090"/>
                    <a:pt x="606575" y="509748"/>
                    <a:pt x="610329" y="502130"/>
                  </a:cubicBezTo>
                  <a:close/>
                  <a:moveTo>
                    <a:pt x="740940" y="522059"/>
                  </a:moveTo>
                  <a:cubicBezTo>
                    <a:pt x="736469" y="524764"/>
                    <a:pt x="732604" y="531388"/>
                    <a:pt x="727967" y="529953"/>
                  </a:cubicBezTo>
                  <a:cubicBezTo>
                    <a:pt x="723772" y="528628"/>
                    <a:pt x="724876" y="521120"/>
                    <a:pt x="723827" y="516262"/>
                  </a:cubicBezTo>
                  <a:cubicBezTo>
                    <a:pt x="722557" y="510411"/>
                    <a:pt x="721453" y="504449"/>
                    <a:pt x="719797" y="496003"/>
                  </a:cubicBezTo>
                  <a:cubicBezTo>
                    <a:pt x="728188" y="503731"/>
                    <a:pt x="734702" y="509914"/>
                    <a:pt x="741382" y="515876"/>
                  </a:cubicBezTo>
                  <a:cubicBezTo>
                    <a:pt x="744252" y="518415"/>
                    <a:pt x="743921" y="520292"/>
                    <a:pt x="740940" y="522114"/>
                  </a:cubicBezTo>
                  <a:close/>
                </a:path>
              </a:pathLst>
            </a:custGeom>
            <a:solidFill>
              <a:srgbClr val="59D1C6"/>
            </a:solidFill>
            <a:ln w="5510" cap="flat">
              <a:noFill/>
              <a:prstDash val="solid"/>
              <a:miter/>
            </a:ln>
          </p:spPr>
          <p:txBody>
            <a:bodyPr rtlCol="0" anchor="ctr"/>
            <a:lstStyle/>
            <a:p>
              <a:endParaRPr lang="en-US"/>
            </a:p>
          </p:txBody>
        </p:sp>
        <p:grpSp>
          <p:nvGrpSpPr>
            <p:cNvPr id="51" name="Graphic 47">
              <a:extLst>
                <a:ext uri="{FF2B5EF4-FFF2-40B4-BE49-F238E27FC236}">
                  <a16:creationId xmlns:a16="http://schemas.microsoft.com/office/drawing/2014/main" id="{5E03C219-A0E1-CD25-FBB5-7C3B38A31554}"/>
                </a:ext>
              </a:extLst>
            </p:cNvPr>
            <p:cNvGrpSpPr/>
            <p:nvPr/>
          </p:nvGrpSpPr>
          <p:grpSpPr>
            <a:xfrm>
              <a:off x="5034014" y="4047840"/>
              <a:ext cx="357539" cy="706446"/>
              <a:chOff x="5034014" y="4047840"/>
              <a:chExt cx="357539" cy="706446"/>
            </a:xfrm>
            <a:solidFill>
              <a:srgbClr val="8BC9C5"/>
            </a:solidFill>
          </p:grpSpPr>
          <p:sp>
            <p:nvSpPr>
              <p:cNvPr id="52" name="Freeform: Shape 51">
                <a:extLst>
                  <a:ext uri="{FF2B5EF4-FFF2-40B4-BE49-F238E27FC236}">
                    <a16:creationId xmlns:a16="http://schemas.microsoft.com/office/drawing/2014/main" id="{09115A3D-F9AD-6CBE-635D-22279D4C5D07}"/>
                  </a:ext>
                </a:extLst>
              </p:cNvPr>
              <p:cNvSpPr/>
              <p:nvPr/>
            </p:nvSpPr>
            <p:spPr>
              <a:xfrm>
                <a:off x="5034014" y="4154877"/>
                <a:ext cx="357539" cy="599409"/>
              </a:xfrm>
              <a:custGeom>
                <a:avLst/>
                <a:gdLst>
                  <a:gd name="connsiteX0" fmla="*/ 341216 w 357539"/>
                  <a:gd name="connsiteY0" fmla="*/ 106766 h 599409"/>
                  <a:gd name="connsiteX1" fmla="*/ 265587 w 357539"/>
                  <a:gd name="connsiteY1" fmla="*/ 8725 h 599409"/>
                  <a:gd name="connsiteX2" fmla="*/ 237655 w 357539"/>
                  <a:gd name="connsiteY2" fmla="*/ 3 h 599409"/>
                  <a:gd name="connsiteX3" fmla="*/ 117422 w 357539"/>
                  <a:gd name="connsiteY3" fmla="*/ 169 h 599409"/>
                  <a:gd name="connsiteX4" fmla="*/ 94567 w 357539"/>
                  <a:gd name="connsiteY4" fmla="*/ 3702 h 599409"/>
                  <a:gd name="connsiteX5" fmla="*/ 33236 w 357539"/>
                  <a:gd name="connsiteY5" fmla="*/ 49797 h 599409"/>
                  <a:gd name="connsiteX6" fmla="*/ 1218 w 357539"/>
                  <a:gd name="connsiteY6" fmla="*/ 144581 h 599409"/>
                  <a:gd name="connsiteX7" fmla="*/ 5911 w 357539"/>
                  <a:gd name="connsiteY7" fmla="*/ 240580 h 599409"/>
                  <a:gd name="connsiteX8" fmla="*/ 17945 w 357539"/>
                  <a:gd name="connsiteY8" fmla="*/ 297936 h 599409"/>
                  <a:gd name="connsiteX9" fmla="*/ 43780 w 357539"/>
                  <a:gd name="connsiteY9" fmla="*/ 319079 h 599409"/>
                  <a:gd name="connsiteX10" fmla="*/ 70388 w 357539"/>
                  <a:gd name="connsiteY10" fmla="*/ 298985 h 599409"/>
                  <a:gd name="connsiteX11" fmla="*/ 69450 w 357539"/>
                  <a:gd name="connsiteY11" fmla="*/ 280988 h 599409"/>
                  <a:gd name="connsiteX12" fmla="*/ 55538 w 357539"/>
                  <a:gd name="connsiteY12" fmla="*/ 144581 h 599409"/>
                  <a:gd name="connsiteX13" fmla="*/ 76681 w 357539"/>
                  <a:gd name="connsiteY13" fmla="*/ 81870 h 599409"/>
                  <a:gd name="connsiteX14" fmla="*/ 87501 w 357539"/>
                  <a:gd name="connsiteY14" fmla="*/ 69891 h 599409"/>
                  <a:gd name="connsiteX15" fmla="*/ 87501 w 357539"/>
                  <a:gd name="connsiteY15" fmla="*/ 77398 h 599409"/>
                  <a:gd name="connsiteX16" fmla="*/ 87501 w 357539"/>
                  <a:gd name="connsiteY16" fmla="*/ 553307 h 599409"/>
                  <a:gd name="connsiteX17" fmla="*/ 89433 w 357539"/>
                  <a:gd name="connsiteY17" fmla="*/ 570254 h 599409"/>
                  <a:gd name="connsiteX18" fmla="*/ 134093 w 357539"/>
                  <a:gd name="connsiteY18" fmla="*/ 599015 h 599409"/>
                  <a:gd name="connsiteX19" fmla="*/ 170748 w 357539"/>
                  <a:gd name="connsiteY19" fmla="*/ 558386 h 599409"/>
                  <a:gd name="connsiteX20" fmla="*/ 170858 w 357539"/>
                  <a:gd name="connsiteY20" fmla="*/ 471385 h 599409"/>
                  <a:gd name="connsiteX21" fmla="*/ 170858 w 357539"/>
                  <a:gd name="connsiteY21" fmla="*/ 359929 h 599409"/>
                  <a:gd name="connsiteX22" fmla="*/ 170858 w 357539"/>
                  <a:gd name="connsiteY22" fmla="*/ 294569 h 599409"/>
                  <a:gd name="connsiteX23" fmla="*/ 182230 w 357539"/>
                  <a:gd name="connsiteY23" fmla="*/ 283307 h 599409"/>
                  <a:gd name="connsiteX24" fmla="*/ 187254 w 357539"/>
                  <a:gd name="connsiteY24" fmla="*/ 288275 h 599409"/>
                  <a:gd name="connsiteX25" fmla="*/ 187254 w 357539"/>
                  <a:gd name="connsiteY25" fmla="*/ 339780 h 599409"/>
                  <a:gd name="connsiteX26" fmla="*/ 187254 w 357539"/>
                  <a:gd name="connsiteY26" fmla="*/ 344141 h 599409"/>
                  <a:gd name="connsiteX27" fmla="*/ 187033 w 357539"/>
                  <a:gd name="connsiteY27" fmla="*/ 552479 h 599409"/>
                  <a:gd name="connsiteX28" fmla="*/ 188965 w 357539"/>
                  <a:gd name="connsiteY28" fmla="*/ 569426 h 599409"/>
                  <a:gd name="connsiteX29" fmla="*/ 233625 w 357539"/>
                  <a:gd name="connsiteY29" fmla="*/ 598187 h 599409"/>
                  <a:gd name="connsiteX30" fmla="*/ 270280 w 357539"/>
                  <a:gd name="connsiteY30" fmla="*/ 557558 h 599409"/>
                  <a:gd name="connsiteX31" fmla="*/ 270390 w 357539"/>
                  <a:gd name="connsiteY31" fmla="*/ 470557 h 599409"/>
                  <a:gd name="connsiteX32" fmla="*/ 270390 w 357539"/>
                  <a:gd name="connsiteY32" fmla="*/ 359101 h 599409"/>
                  <a:gd name="connsiteX33" fmla="*/ 270390 w 357539"/>
                  <a:gd name="connsiteY33" fmla="*/ 285681 h 599409"/>
                  <a:gd name="connsiteX34" fmla="*/ 270611 w 357539"/>
                  <a:gd name="connsiteY34" fmla="*/ 282534 h 599409"/>
                  <a:gd name="connsiteX35" fmla="*/ 270225 w 357539"/>
                  <a:gd name="connsiteY35" fmla="*/ 96940 h 599409"/>
                  <a:gd name="connsiteX36" fmla="*/ 270225 w 357539"/>
                  <a:gd name="connsiteY36" fmla="*/ 90426 h 599409"/>
                  <a:gd name="connsiteX37" fmla="*/ 271494 w 357539"/>
                  <a:gd name="connsiteY37" fmla="*/ 90040 h 599409"/>
                  <a:gd name="connsiteX38" fmla="*/ 274917 w 357539"/>
                  <a:gd name="connsiteY38" fmla="*/ 94898 h 599409"/>
                  <a:gd name="connsiteX39" fmla="*/ 303236 w 357539"/>
                  <a:gd name="connsiteY39" fmla="*/ 208948 h 599409"/>
                  <a:gd name="connsiteX40" fmla="*/ 299482 w 357539"/>
                  <a:gd name="connsiteY40" fmla="*/ 245272 h 599409"/>
                  <a:gd name="connsiteX41" fmla="*/ 322944 w 357539"/>
                  <a:gd name="connsiteY41" fmla="*/ 273426 h 599409"/>
                  <a:gd name="connsiteX42" fmla="*/ 352698 w 357539"/>
                  <a:gd name="connsiteY42" fmla="*/ 251234 h 599409"/>
                  <a:gd name="connsiteX43" fmla="*/ 356397 w 357539"/>
                  <a:gd name="connsiteY43" fmla="*/ 222694 h 599409"/>
                  <a:gd name="connsiteX44" fmla="*/ 341382 w 357539"/>
                  <a:gd name="connsiteY44" fmla="*/ 106766 h 59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7539" h="599409">
                    <a:moveTo>
                      <a:pt x="341216" y="106766"/>
                    </a:moveTo>
                    <a:cubicBezTo>
                      <a:pt x="325594" y="66744"/>
                      <a:pt x="300862" y="33677"/>
                      <a:pt x="265587" y="8725"/>
                    </a:cubicBezTo>
                    <a:cubicBezTo>
                      <a:pt x="257141" y="2763"/>
                      <a:pt x="248143" y="-107"/>
                      <a:pt x="237655" y="3"/>
                    </a:cubicBezTo>
                    <a:cubicBezTo>
                      <a:pt x="197577" y="334"/>
                      <a:pt x="157499" y="113"/>
                      <a:pt x="117422" y="169"/>
                    </a:cubicBezTo>
                    <a:cubicBezTo>
                      <a:pt x="109638" y="169"/>
                      <a:pt x="101965" y="1273"/>
                      <a:pt x="94567" y="3702"/>
                    </a:cubicBezTo>
                    <a:cubicBezTo>
                      <a:pt x="68953" y="12148"/>
                      <a:pt x="48804" y="28046"/>
                      <a:pt x="33236" y="49797"/>
                    </a:cubicBezTo>
                    <a:cubicBezTo>
                      <a:pt x="13032" y="78116"/>
                      <a:pt x="4310" y="110410"/>
                      <a:pt x="1218" y="144581"/>
                    </a:cubicBezTo>
                    <a:cubicBezTo>
                      <a:pt x="-1707" y="176764"/>
                      <a:pt x="942" y="208782"/>
                      <a:pt x="5911" y="240580"/>
                    </a:cubicBezTo>
                    <a:cubicBezTo>
                      <a:pt x="8947" y="259901"/>
                      <a:pt x="13197" y="279001"/>
                      <a:pt x="17945" y="297936"/>
                    </a:cubicBezTo>
                    <a:cubicBezTo>
                      <a:pt x="21147" y="310522"/>
                      <a:pt x="31525" y="318913"/>
                      <a:pt x="43780" y="319079"/>
                    </a:cubicBezTo>
                    <a:cubicBezTo>
                      <a:pt x="56367" y="319244"/>
                      <a:pt x="67131" y="311185"/>
                      <a:pt x="70388" y="298985"/>
                    </a:cubicBezTo>
                    <a:cubicBezTo>
                      <a:pt x="72044" y="292912"/>
                      <a:pt x="70940" y="286950"/>
                      <a:pt x="69450" y="280988"/>
                    </a:cubicBezTo>
                    <a:cubicBezTo>
                      <a:pt x="58354" y="236163"/>
                      <a:pt x="50736" y="191007"/>
                      <a:pt x="55538" y="144581"/>
                    </a:cubicBezTo>
                    <a:cubicBezTo>
                      <a:pt x="57857" y="122113"/>
                      <a:pt x="63433" y="100639"/>
                      <a:pt x="76681" y="81870"/>
                    </a:cubicBezTo>
                    <a:cubicBezTo>
                      <a:pt x="79607" y="77729"/>
                      <a:pt x="82588" y="73644"/>
                      <a:pt x="87501" y="69891"/>
                    </a:cubicBezTo>
                    <a:lnTo>
                      <a:pt x="87501" y="77398"/>
                    </a:lnTo>
                    <a:cubicBezTo>
                      <a:pt x="87501" y="236053"/>
                      <a:pt x="87501" y="394652"/>
                      <a:pt x="87501" y="553307"/>
                    </a:cubicBezTo>
                    <a:cubicBezTo>
                      <a:pt x="87501" y="559048"/>
                      <a:pt x="87667" y="564734"/>
                      <a:pt x="89433" y="570254"/>
                    </a:cubicBezTo>
                    <a:cubicBezTo>
                      <a:pt x="95616" y="589300"/>
                      <a:pt x="115048" y="601831"/>
                      <a:pt x="134093" y="599015"/>
                    </a:cubicBezTo>
                    <a:cubicBezTo>
                      <a:pt x="155457" y="595814"/>
                      <a:pt x="170527" y="579363"/>
                      <a:pt x="170748" y="558386"/>
                    </a:cubicBezTo>
                    <a:cubicBezTo>
                      <a:pt x="171024" y="529404"/>
                      <a:pt x="170803" y="500422"/>
                      <a:pt x="170858" y="471385"/>
                    </a:cubicBezTo>
                    <a:lnTo>
                      <a:pt x="170858" y="359929"/>
                    </a:lnTo>
                    <a:cubicBezTo>
                      <a:pt x="170748" y="338124"/>
                      <a:pt x="170858" y="316374"/>
                      <a:pt x="170858" y="294569"/>
                    </a:cubicBezTo>
                    <a:cubicBezTo>
                      <a:pt x="170858" y="283141"/>
                      <a:pt x="170858" y="283307"/>
                      <a:pt x="182230" y="283307"/>
                    </a:cubicBezTo>
                    <a:cubicBezTo>
                      <a:pt x="186039" y="283307"/>
                      <a:pt x="187309" y="284411"/>
                      <a:pt x="187254" y="288275"/>
                    </a:cubicBezTo>
                    <a:cubicBezTo>
                      <a:pt x="187088" y="305444"/>
                      <a:pt x="187143" y="322612"/>
                      <a:pt x="187254" y="339780"/>
                    </a:cubicBezTo>
                    <a:cubicBezTo>
                      <a:pt x="187254" y="341160"/>
                      <a:pt x="186757" y="342706"/>
                      <a:pt x="187254" y="344141"/>
                    </a:cubicBezTo>
                    <a:cubicBezTo>
                      <a:pt x="187254" y="413532"/>
                      <a:pt x="187033" y="483088"/>
                      <a:pt x="187033" y="552479"/>
                    </a:cubicBezTo>
                    <a:cubicBezTo>
                      <a:pt x="187033" y="558220"/>
                      <a:pt x="187199" y="563906"/>
                      <a:pt x="188965" y="569426"/>
                    </a:cubicBezTo>
                    <a:cubicBezTo>
                      <a:pt x="195148" y="588416"/>
                      <a:pt x="214580" y="601003"/>
                      <a:pt x="233625" y="598187"/>
                    </a:cubicBezTo>
                    <a:cubicBezTo>
                      <a:pt x="254988" y="594985"/>
                      <a:pt x="270059" y="578535"/>
                      <a:pt x="270280" y="557558"/>
                    </a:cubicBezTo>
                    <a:cubicBezTo>
                      <a:pt x="270556" y="528576"/>
                      <a:pt x="270335" y="499594"/>
                      <a:pt x="270390" y="470557"/>
                    </a:cubicBezTo>
                    <a:lnTo>
                      <a:pt x="270390" y="359101"/>
                    </a:lnTo>
                    <a:cubicBezTo>
                      <a:pt x="270335" y="344417"/>
                      <a:pt x="270390" y="311185"/>
                      <a:pt x="270390" y="285681"/>
                    </a:cubicBezTo>
                    <a:cubicBezTo>
                      <a:pt x="270611" y="284742"/>
                      <a:pt x="270611" y="283693"/>
                      <a:pt x="270611" y="282534"/>
                    </a:cubicBezTo>
                    <a:cubicBezTo>
                      <a:pt x="270445" y="220651"/>
                      <a:pt x="270335" y="158823"/>
                      <a:pt x="270225" y="96940"/>
                    </a:cubicBezTo>
                    <a:cubicBezTo>
                      <a:pt x="270225" y="94787"/>
                      <a:pt x="270225" y="92579"/>
                      <a:pt x="270225" y="90426"/>
                    </a:cubicBezTo>
                    <a:cubicBezTo>
                      <a:pt x="270666" y="90316"/>
                      <a:pt x="271053" y="90205"/>
                      <a:pt x="271494" y="90040"/>
                    </a:cubicBezTo>
                    <a:cubicBezTo>
                      <a:pt x="272654" y="91641"/>
                      <a:pt x="273813" y="93242"/>
                      <a:pt x="274917" y="94898"/>
                    </a:cubicBezTo>
                    <a:cubicBezTo>
                      <a:pt x="297495" y="129676"/>
                      <a:pt x="305058" y="168153"/>
                      <a:pt x="303236" y="208948"/>
                    </a:cubicBezTo>
                    <a:cubicBezTo>
                      <a:pt x="302684" y="221148"/>
                      <a:pt x="300255" y="233127"/>
                      <a:pt x="299482" y="245272"/>
                    </a:cubicBezTo>
                    <a:cubicBezTo>
                      <a:pt x="298489" y="259680"/>
                      <a:pt x="308977" y="271714"/>
                      <a:pt x="322944" y="273426"/>
                    </a:cubicBezTo>
                    <a:cubicBezTo>
                      <a:pt x="337076" y="275192"/>
                      <a:pt x="350159" y="265642"/>
                      <a:pt x="352698" y="251234"/>
                    </a:cubicBezTo>
                    <a:cubicBezTo>
                      <a:pt x="354355" y="241794"/>
                      <a:pt x="355624" y="232244"/>
                      <a:pt x="356397" y="222694"/>
                    </a:cubicBezTo>
                    <a:cubicBezTo>
                      <a:pt x="359764" y="183002"/>
                      <a:pt x="355955" y="144139"/>
                      <a:pt x="341382" y="106766"/>
                    </a:cubicBezTo>
                    <a:close/>
                  </a:path>
                </a:pathLst>
              </a:custGeom>
              <a:solidFill>
                <a:srgbClr val="8BC9C5"/>
              </a:solidFill>
              <a:ln w="551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055F3B9-BD7D-70E5-BC4F-1ADBDC259D59}"/>
                  </a:ext>
                </a:extLst>
              </p:cNvPr>
              <p:cNvSpPr/>
              <p:nvPr/>
            </p:nvSpPr>
            <p:spPr>
              <a:xfrm>
                <a:off x="5139070" y="4047840"/>
                <a:ext cx="151865" cy="91417"/>
              </a:xfrm>
              <a:custGeom>
                <a:avLst/>
                <a:gdLst>
                  <a:gd name="connsiteX0" fmla="*/ 81535 w 151865"/>
                  <a:gd name="connsiteY0" fmla="*/ 0 h 91417"/>
                  <a:gd name="connsiteX1" fmla="*/ 221 w 151865"/>
                  <a:gd name="connsiteY1" fmla="*/ 5023 h 91417"/>
                  <a:gd name="connsiteX2" fmla="*/ 0 w 151865"/>
                  <a:gd name="connsiteY2" fmla="*/ 15678 h 91417"/>
                  <a:gd name="connsiteX3" fmla="*/ 75794 w 151865"/>
                  <a:gd name="connsiteY3" fmla="*/ 91417 h 91417"/>
                  <a:gd name="connsiteX4" fmla="*/ 151865 w 151865"/>
                  <a:gd name="connsiteY4" fmla="*/ 15291 h 91417"/>
                  <a:gd name="connsiteX5" fmla="*/ 151865 w 151865"/>
                  <a:gd name="connsiteY5" fmla="*/ 15181 h 91417"/>
                  <a:gd name="connsiteX6" fmla="*/ 81646 w 151865"/>
                  <a:gd name="connsiteY6" fmla="*/ 55 h 9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865" h="91417">
                    <a:moveTo>
                      <a:pt x="81535" y="0"/>
                    </a:moveTo>
                    <a:cubicBezTo>
                      <a:pt x="41403" y="6569"/>
                      <a:pt x="29203" y="3699"/>
                      <a:pt x="221" y="5023"/>
                    </a:cubicBezTo>
                    <a:cubicBezTo>
                      <a:pt x="110" y="6735"/>
                      <a:pt x="0" y="13966"/>
                      <a:pt x="0" y="15678"/>
                    </a:cubicBezTo>
                    <a:cubicBezTo>
                      <a:pt x="166" y="57522"/>
                      <a:pt x="34171" y="91527"/>
                      <a:pt x="75794" y="91417"/>
                    </a:cubicBezTo>
                    <a:cubicBezTo>
                      <a:pt x="117859" y="91306"/>
                      <a:pt x="152030" y="57080"/>
                      <a:pt x="151865" y="15291"/>
                    </a:cubicBezTo>
                    <a:cubicBezTo>
                      <a:pt x="151865" y="15291"/>
                      <a:pt x="151865" y="15181"/>
                      <a:pt x="151865" y="15181"/>
                    </a:cubicBezTo>
                    <a:cubicBezTo>
                      <a:pt x="130390" y="16671"/>
                      <a:pt x="103562" y="7452"/>
                      <a:pt x="81646" y="55"/>
                    </a:cubicBezTo>
                    <a:close/>
                  </a:path>
                </a:pathLst>
              </a:custGeom>
              <a:solidFill>
                <a:srgbClr val="8BC9C5"/>
              </a:solidFill>
              <a:ln w="5510" cap="flat">
                <a:noFill/>
                <a:prstDash val="solid"/>
                <a:miter/>
              </a:ln>
            </p:spPr>
            <p:txBody>
              <a:bodyPr rtlCol="0" anchor="ctr"/>
              <a:lstStyle/>
              <a:p>
                <a:endParaRPr lang="en-US"/>
              </a:p>
            </p:txBody>
          </p:sp>
        </p:grpSp>
        <p:grpSp>
          <p:nvGrpSpPr>
            <p:cNvPr id="54" name="Graphic 47">
              <a:extLst>
                <a:ext uri="{FF2B5EF4-FFF2-40B4-BE49-F238E27FC236}">
                  <a16:creationId xmlns:a16="http://schemas.microsoft.com/office/drawing/2014/main" id="{E2F85857-9CE9-60F4-6EE2-C8501A7C0576}"/>
                </a:ext>
              </a:extLst>
            </p:cNvPr>
            <p:cNvGrpSpPr/>
            <p:nvPr/>
          </p:nvGrpSpPr>
          <p:grpSpPr>
            <a:xfrm>
              <a:off x="5138015" y="3957479"/>
              <a:ext cx="219107" cy="96940"/>
              <a:chOff x="5138015" y="3957479"/>
              <a:chExt cx="219107" cy="96940"/>
            </a:xfrm>
            <a:solidFill>
              <a:srgbClr val="8BC9C5"/>
            </a:solidFill>
          </p:grpSpPr>
          <p:sp>
            <p:nvSpPr>
              <p:cNvPr id="56" name="Freeform: Shape 55">
                <a:extLst>
                  <a:ext uri="{FF2B5EF4-FFF2-40B4-BE49-F238E27FC236}">
                    <a16:creationId xmlns:a16="http://schemas.microsoft.com/office/drawing/2014/main" id="{CE74C12E-731E-F38E-7480-CA65753D730A}"/>
                  </a:ext>
                </a:extLst>
              </p:cNvPr>
              <p:cNvSpPr/>
              <p:nvPr/>
            </p:nvSpPr>
            <p:spPr>
              <a:xfrm>
                <a:off x="5138015" y="3957479"/>
                <a:ext cx="151267" cy="81818"/>
              </a:xfrm>
              <a:custGeom>
                <a:avLst/>
                <a:gdLst>
                  <a:gd name="connsiteX0" fmla="*/ 35115 w 151267"/>
                  <a:gd name="connsiteY0" fmla="*/ 81695 h 81818"/>
                  <a:gd name="connsiteX1" fmla="*/ 3318 w 151267"/>
                  <a:gd name="connsiteY1" fmla="*/ 80480 h 81818"/>
                  <a:gd name="connsiteX2" fmla="*/ 6 w 151267"/>
                  <a:gd name="connsiteY2" fmla="*/ 77499 h 81818"/>
                  <a:gd name="connsiteX3" fmla="*/ 40304 w 151267"/>
                  <a:gd name="connsiteY3" fmla="*/ 9820 h 81818"/>
                  <a:gd name="connsiteX4" fmla="*/ 118693 w 151267"/>
                  <a:gd name="connsiteY4" fmla="*/ 8108 h 81818"/>
                  <a:gd name="connsiteX5" fmla="*/ 151097 w 151267"/>
                  <a:gd name="connsiteY5" fmla="*/ 49014 h 81818"/>
                  <a:gd name="connsiteX6" fmla="*/ 148779 w 151267"/>
                  <a:gd name="connsiteY6" fmla="*/ 52326 h 81818"/>
                  <a:gd name="connsiteX7" fmla="*/ 94514 w 151267"/>
                  <a:gd name="connsiteY7" fmla="*/ 73580 h 81818"/>
                  <a:gd name="connsiteX8" fmla="*/ 46487 w 151267"/>
                  <a:gd name="connsiteY8" fmla="*/ 81639 h 81818"/>
                  <a:gd name="connsiteX9" fmla="*/ 35170 w 151267"/>
                  <a:gd name="connsiteY9" fmla="*/ 81639 h 8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267" h="81818">
                    <a:moveTo>
                      <a:pt x="35115" y="81695"/>
                    </a:moveTo>
                    <a:cubicBezTo>
                      <a:pt x="24461" y="82081"/>
                      <a:pt x="13917" y="81529"/>
                      <a:pt x="3318" y="80480"/>
                    </a:cubicBezTo>
                    <a:cubicBezTo>
                      <a:pt x="1441" y="80314"/>
                      <a:pt x="-105" y="80149"/>
                      <a:pt x="6" y="77499"/>
                    </a:cubicBezTo>
                    <a:cubicBezTo>
                      <a:pt x="1110" y="47579"/>
                      <a:pt x="12647" y="23345"/>
                      <a:pt x="40304" y="9820"/>
                    </a:cubicBezTo>
                    <a:cubicBezTo>
                      <a:pt x="65753" y="-2656"/>
                      <a:pt x="92471" y="-3263"/>
                      <a:pt x="118693" y="8108"/>
                    </a:cubicBezTo>
                    <a:cubicBezTo>
                      <a:pt x="136524" y="15837"/>
                      <a:pt x="146295" y="30576"/>
                      <a:pt x="151097" y="49014"/>
                    </a:cubicBezTo>
                    <a:cubicBezTo>
                      <a:pt x="151760" y="51498"/>
                      <a:pt x="150380" y="51719"/>
                      <a:pt x="148779" y="52326"/>
                    </a:cubicBezTo>
                    <a:cubicBezTo>
                      <a:pt x="130672" y="59337"/>
                      <a:pt x="112234" y="65630"/>
                      <a:pt x="94514" y="73580"/>
                    </a:cubicBezTo>
                    <a:cubicBezTo>
                      <a:pt x="79002" y="80591"/>
                      <a:pt x="62772" y="80756"/>
                      <a:pt x="46487" y="81639"/>
                    </a:cubicBezTo>
                    <a:cubicBezTo>
                      <a:pt x="42733" y="81860"/>
                      <a:pt x="38924" y="81639"/>
                      <a:pt x="35170" y="81639"/>
                    </a:cubicBezTo>
                    <a:close/>
                  </a:path>
                </a:pathLst>
              </a:custGeom>
              <a:solidFill>
                <a:srgbClr val="8BC9C5"/>
              </a:solidFill>
              <a:ln w="551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04BD6CB-6A88-3783-A605-C4CFBDEA8EFE}"/>
                  </a:ext>
                </a:extLst>
              </p:cNvPr>
              <p:cNvSpPr/>
              <p:nvPr/>
            </p:nvSpPr>
            <p:spPr>
              <a:xfrm>
                <a:off x="5229327" y="4016144"/>
                <a:ext cx="127795" cy="38275"/>
              </a:xfrm>
              <a:custGeom>
                <a:avLst/>
                <a:gdLst>
                  <a:gd name="connsiteX0" fmla="*/ 0 w 127795"/>
                  <a:gd name="connsiteY0" fmla="*/ 25016 h 38275"/>
                  <a:gd name="connsiteX1" fmla="*/ 63539 w 127795"/>
                  <a:gd name="connsiteY1" fmla="*/ 451 h 38275"/>
                  <a:gd name="connsiteX2" fmla="*/ 66962 w 127795"/>
                  <a:gd name="connsiteY2" fmla="*/ 175 h 38275"/>
                  <a:gd name="connsiteX3" fmla="*/ 126526 w 127795"/>
                  <a:gd name="connsiteY3" fmla="*/ 17950 h 38275"/>
                  <a:gd name="connsiteX4" fmla="*/ 127796 w 127795"/>
                  <a:gd name="connsiteY4" fmla="*/ 18558 h 38275"/>
                  <a:gd name="connsiteX5" fmla="*/ 0 w 127795"/>
                  <a:gd name="connsiteY5" fmla="*/ 25016 h 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795" h="38275">
                    <a:moveTo>
                      <a:pt x="0" y="25016"/>
                    </a:moveTo>
                    <a:cubicBezTo>
                      <a:pt x="21419" y="16736"/>
                      <a:pt x="42507" y="8621"/>
                      <a:pt x="63539" y="451"/>
                    </a:cubicBezTo>
                    <a:cubicBezTo>
                      <a:pt x="64698" y="9"/>
                      <a:pt x="65747" y="-156"/>
                      <a:pt x="66962" y="175"/>
                    </a:cubicBezTo>
                    <a:cubicBezTo>
                      <a:pt x="86780" y="6137"/>
                      <a:pt x="106653" y="11988"/>
                      <a:pt x="126526" y="17950"/>
                    </a:cubicBezTo>
                    <a:cubicBezTo>
                      <a:pt x="126968" y="18061"/>
                      <a:pt x="127354" y="18337"/>
                      <a:pt x="127796" y="18558"/>
                    </a:cubicBezTo>
                    <a:cubicBezTo>
                      <a:pt x="104500" y="41688"/>
                      <a:pt x="36158" y="45276"/>
                      <a:pt x="0" y="25016"/>
                    </a:cubicBezTo>
                    <a:close/>
                  </a:path>
                </a:pathLst>
              </a:custGeom>
              <a:solidFill>
                <a:srgbClr val="8BC9C5"/>
              </a:solidFill>
              <a:ln w="5510" cap="flat">
                <a:noFill/>
                <a:prstDash val="solid"/>
                <a:miter/>
              </a:ln>
            </p:spPr>
            <p:txBody>
              <a:bodyPr rtlCol="0" anchor="ctr"/>
              <a:lstStyle/>
              <a:p>
                <a:endParaRPr lang="en-US"/>
              </a:p>
            </p:txBody>
          </p:sp>
        </p:grpSp>
      </p:grpSp>
      <p:grpSp>
        <p:nvGrpSpPr>
          <p:cNvPr id="67" name="Group 66">
            <a:extLst>
              <a:ext uri="{FF2B5EF4-FFF2-40B4-BE49-F238E27FC236}">
                <a16:creationId xmlns:a16="http://schemas.microsoft.com/office/drawing/2014/main" id="{F9190F93-EB9C-BB9A-5708-10B6D1054507}"/>
              </a:ext>
            </a:extLst>
          </p:cNvPr>
          <p:cNvGrpSpPr/>
          <p:nvPr/>
        </p:nvGrpSpPr>
        <p:grpSpPr>
          <a:xfrm>
            <a:off x="5340157" y="1465783"/>
            <a:ext cx="1367791" cy="946005"/>
            <a:chOff x="5053061" y="2842329"/>
            <a:chExt cx="2089926" cy="1445455"/>
          </a:xfrm>
        </p:grpSpPr>
        <p:sp>
          <p:nvSpPr>
            <p:cNvPr id="62" name="Freeform: Shape 61">
              <a:extLst>
                <a:ext uri="{FF2B5EF4-FFF2-40B4-BE49-F238E27FC236}">
                  <a16:creationId xmlns:a16="http://schemas.microsoft.com/office/drawing/2014/main" id="{E33CC009-8CE9-4327-F99E-4229BC503E32}"/>
                </a:ext>
              </a:extLst>
            </p:cNvPr>
            <p:cNvSpPr/>
            <p:nvPr/>
          </p:nvSpPr>
          <p:spPr>
            <a:xfrm>
              <a:off x="5064530" y="3253512"/>
              <a:ext cx="616911" cy="1034243"/>
            </a:xfrm>
            <a:custGeom>
              <a:avLst/>
              <a:gdLst>
                <a:gd name="connsiteX0" fmla="*/ 588747 w 616911"/>
                <a:gd name="connsiteY0" fmla="*/ 184219 h 1034243"/>
                <a:gd name="connsiteX1" fmla="*/ 458254 w 616911"/>
                <a:gd name="connsiteY1" fmla="*/ 15055 h 1034243"/>
                <a:gd name="connsiteX2" fmla="*/ 410058 w 616911"/>
                <a:gd name="connsiteY2" fmla="*/ 5 h 1034243"/>
                <a:gd name="connsiteX3" fmla="*/ 202603 w 616911"/>
                <a:gd name="connsiteY3" fmla="*/ 291 h 1034243"/>
                <a:gd name="connsiteX4" fmla="*/ 163170 w 616911"/>
                <a:gd name="connsiteY4" fmla="*/ 6387 h 1034243"/>
                <a:gd name="connsiteX5" fmla="*/ 57347 w 616911"/>
                <a:gd name="connsiteY5" fmla="*/ 85921 h 1034243"/>
                <a:gd name="connsiteX6" fmla="*/ 2102 w 616911"/>
                <a:gd name="connsiteY6" fmla="*/ 249465 h 1034243"/>
                <a:gd name="connsiteX7" fmla="*/ 10198 w 616911"/>
                <a:gd name="connsiteY7" fmla="*/ 415105 h 1034243"/>
                <a:gd name="connsiteX8" fmla="*/ 30963 w 616911"/>
                <a:gd name="connsiteY8" fmla="*/ 514070 h 1034243"/>
                <a:gd name="connsiteX9" fmla="*/ 75540 w 616911"/>
                <a:gd name="connsiteY9" fmla="*/ 550550 h 1034243"/>
                <a:gd name="connsiteX10" fmla="*/ 121450 w 616911"/>
                <a:gd name="connsiteY10" fmla="*/ 515879 h 1034243"/>
                <a:gd name="connsiteX11" fmla="*/ 119831 w 616911"/>
                <a:gd name="connsiteY11" fmla="*/ 484828 h 1034243"/>
                <a:gd name="connsiteX12" fmla="*/ 95828 w 616911"/>
                <a:gd name="connsiteY12" fmla="*/ 249465 h 1034243"/>
                <a:gd name="connsiteX13" fmla="*/ 132309 w 616911"/>
                <a:gd name="connsiteY13" fmla="*/ 141261 h 1034243"/>
                <a:gd name="connsiteX14" fmla="*/ 150978 w 616911"/>
                <a:gd name="connsiteY14" fmla="*/ 120592 h 1034243"/>
                <a:gd name="connsiteX15" fmla="*/ 150978 w 616911"/>
                <a:gd name="connsiteY15" fmla="*/ 133546 h 1034243"/>
                <a:gd name="connsiteX16" fmla="*/ 150978 w 616911"/>
                <a:gd name="connsiteY16" fmla="*/ 954696 h 1034243"/>
                <a:gd name="connsiteX17" fmla="*/ 154312 w 616911"/>
                <a:gd name="connsiteY17" fmla="*/ 983938 h 1034243"/>
                <a:gd name="connsiteX18" fmla="*/ 231369 w 616911"/>
                <a:gd name="connsiteY18" fmla="*/ 1033563 h 1034243"/>
                <a:gd name="connsiteX19" fmla="*/ 294615 w 616911"/>
                <a:gd name="connsiteY19" fmla="*/ 963459 h 1034243"/>
                <a:gd name="connsiteX20" fmla="*/ 294805 w 616911"/>
                <a:gd name="connsiteY20" fmla="*/ 813345 h 1034243"/>
                <a:gd name="connsiteX21" fmla="*/ 294805 w 616911"/>
                <a:gd name="connsiteY21" fmla="*/ 621035 h 1034243"/>
                <a:gd name="connsiteX22" fmla="*/ 294805 w 616911"/>
                <a:gd name="connsiteY22" fmla="*/ 508259 h 1034243"/>
                <a:gd name="connsiteX23" fmla="*/ 314427 w 616911"/>
                <a:gd name="connsiteY23" fmla="*/ 488828 h 1034243"/>
                <a:gd name="connsiteX24" fmla="*/ 323095 w 616911"/>
                <a:gd name="connsiteY24" fmla="*/ 497401 h 1034243"/>
                <a:gd name="connsiteX25" fmla="*/ 323095 w 616911"/>
                <a:gd name="connsiteY25" fmla="*/ 586269 h 1034243"/>
                <a:gd name="connsiteX26" fmla="*/ 323095 w 616911"/>
                <a:gd name="connsiteY26" fmla="*/ 593794 h 1034243"/>
                <a:gd name="connsiteX27" fmla="*/ 322714 w 616911"/>
                <a:gd name="connsiteY27" fmla="*/ 953267 h 1034243"/>
                <a:gd name="connsiteX28" fmla="*/ 326047 w 616911"/>
                <a:gd name="connsiteY28" fmla="*/ 982509 h 1034243"/>
                <a:gd name="connsiteX29" fmla="*/ 403105 w 616911"/>
                <a:gd name="connsiteY29" fmla="*/ 1032134 h 1034243"/>
                <a:gd name="connsiteX30" fmla="*/ 466351 w 616911"/>
                <a:gd name="connsiteY30" fmla="*/ 962030 h 1034243"/>
                <a:gd name="connsiteX31" fmla="*/ 466541 w 616911"/>
                <a:gd name="connsiteY31" fmla="*/ 811916 h 1034243"/>
                <a:gd name="connsiteX32" fmla="*/ 466541 w 616911"/>
                <a:gd name="connsiteY32" fmla="*/ 619607 h 1034243"/>
                <a:gd name="connsiteX33" fmla="*/ 466541 w 616911"/>
                <a:gd name="connsiteY33" fmla="*/ 492924 h 1034243"/>
                <a:gd name="connsiteX34" fmla="*/ 466922 w 616911"/>
                <a:gd name="connsiteY34" fmla="*/ 487495 h 1034243"/>
                <a:gd name="connsiteX35" fmla="*/ 466255 w 616911"/>
                <a:gd name="connsiteY35" fmla="*/ 167264 h 1034243"/>
                <a:gd name="connsiteX36" fmla="*/ 466255 w 616911"/>
                <a:gd name="connsiteY36" fmla="*/ 156025 h 1034243"/>
                <a:gd name="connsiteX37" fmla="*/ 468446 w 616911"/>
                <a:gd name="connsiteY37" fmla="*/ 155358 h 1034243"/>
                <a:gd name="connsiteX38" fmla="*/ 474352 w 616911"/>
                <a:gd name="connsiteY38" fmla="*/ 163740 h 1034243"/>
                <a:gd name="connsiteX39" fmla="*/ 523215 w 616911"/>
                <a:gd name="connsiteY39" fmla="*/ 360527 h 1034243"/>
                <a:gd name="connsiteX40" fmla="*/ 516738 w 616911"/>
                <a:gd name="connsiteY40" fmla="*/ 423201 h 1034243"/>
                <a:gd name="connsiteX41" fmla="*/ 557219 w 616911"/>
                <a:gd name="connsiteY41" fmla="*/ 471779 h 1034243"/>
                <a:gd name="connsiteX42" fmla="*/ 608559 w 616911"/>
                <a:gd name="connsiteY42" fmla="*/ 433488 h 1034243"/>
                <a:gd name="connsiteX43" fmla="*/ 614941 w 616911"/>
                <a:gd name="connsiteY43" fmla="*/ 384244 h 1034243"/>
                <a:gd name="connsiteX44" fmla="*/ 589033 w 616911"/>
                <a:gd name="connsiteY44" fmla="*/ 184219 h 103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6911" h="1034243">
                  <a:moveTo>
                    <a:pt x="588747" y="184219"/>
                  </a:moveTo>
                  <a:cubicBezTo>
                    <a:pt x="561791" y="115163"/>
                    <a:pt x="519119" y="58108"/>
                    <a:pt x="458254" y="15055"/>
                  </a:cubicBezTo>
                  <a:cubicBezTo>
                    <a:pt x="443681" y="4768"/>
                    <a:pt x="428155" y="-185"/>
                    <a:pt x="410058" y="5"/>
                  </a:cubicBezTo>
                  <a:cubicBezTo>
                    <a:pt x="340906" y="577"/>
                    <a:pt x="271755" y="196"/>
                    <a:pt x="202603" y="291"/>
                  </a:cubicBezTo>
                  <a:cubicBezTo>
                    <a:pt x="189173" y="291"/>
                    <a:pt x="175933" y="2196"/>
                    <a:pt x="163170" y="6387"/>
                  </a:cubicBezTo>
                  <a:cubicBezTo>
                    <a:pt x="118974" y="20960"/>
                    <a:pt x="84208" y="48392"/>
                    <a:pt x="57347" y="85921"/>
                  </a:cubicBezTo>
                  <a:cubicBezTo>
                    <a:pt x="22486" y="134784"/>
                    <a:pt x="7436" y="190505"/>
                    <a:pt x="2102" y="249465"/>
                  </a:cubicBezTo>
                  <a:cubicBezTo>
                    <a:pt x="-2946" y="304996"/>
                    <a:pt x="1626" y="360241"/>
                    <a:pt x="10198" y="415105"/>
                  </a:cubicBezTo>
                  <a:cubicBezTo>
                    <a:pt x="15437" y="448442"/>
                    <a:pt x="22771" y="481399"/>
                    <a:pt x="30963" y="514070"/>
                  </a:cubicBezTo>
                  <a:cubicBezTo>
                    <a:pt x="36487" y="535787"/>
                    <a:pt x="54394" y="550265"/>
                    <a:pt x="75540" y="550550"/>
                  </a:cubicBezTo>
                  <a:cubicBezTo>
                    <a:pt x="97257" y="550836"/>
                    <a:pt x="115831" y="536930"/>
                    <a:pt x="121450" y="515879"/>
                  </a:cubicBezTo>
                  <a:cubicBezTo>
                    <a:pt x="124308" y="505402"/>
                    <a:pt x="122403" y="495115"/>
                    <a:pt x="119831" y="484828"/>
                  </a:cubicBezTo>
                  <a:cubicBezTo>
                    <a:pt x="100686" y="407485"/>
                    <a:pt x="87541" y="329570"/>
                    <a:pt x="95828" y="249465"/>
                  </a:cubicBezTo>
                  <a:cubicBezTo>
                    <a:pt x="99829" y="210698"/>
                    <a:pt x="109449" y="173646"/>
                    <a:pt x="132309" y="141261"/>
                  </a:cubicBezTo>
                  <a:cubicBezTo>
                    <a:pt x="137357" y="134117"/>
                    <a:pt x="142501" y="127069"/>
                    <a:pt x="150978" y="120592"/>
                  </a:cubicBezTo>
                  <a:lnTo>
                    <a:pt x="150978" y="133546"/>
                  </a:lnTo>
                  <a:cubicBezTo>
                    <a:pt x="150978" y="407294"/>
                    <a:pt x="150978" y="680948"/>
                    <a:pt x="150978" y="954696"/>
                  </a:cubicBezTo>
                  <a:cubicBezTo>
                    <a:pt x="150978" y="964602"/>
                    <a:pt x="151264" y="974413"/>
                    <a:pt x="154312" y="983938"/>
                  </a:cubicBezTo>
                  <a:cubicBezTo>
                    <a:pt x="164980" y="1016799"/>
                    <a:pt x="198508" y="1038421"/>
                    <a:pt x="231369" y="1033563"/>
                  </a:cubicBezTo>
                  <a:cubicBezTo>
                    <a:pt x="268231" y="1028039"/>
                    <a:pt x="294234" y="999654"/>
                    <a:pt x="294615" y="963459"/>
                  </a:cubicBezTo>
                  <a:cubicBezTo>
                    <a:pt x="295091" y="913453"/>
                    <a:pt x="294710" y="863447"/>
                    <a:pt x="294805" y="813345"/>
                  </a:cubicBezTo>
                  <a:lnTo>
                    <a:pt x="294805" y="621035"/>
                  </a:lnTo>
                  <a:cubicBezTo>
                    <a:pt x="294615" y="583412"/>
                    <a:pt x="294805" y="545883"/>
                    <a:pt x="294805" y="508259"/>
                  </a:cubicBezTo>
                  <a:cubicBezTo>
                    <a:pt x="294805" y="488543"/>
                    <a:pt x="294805" y="488828"/>
                    <a:pt x="314427" y="488828"/>
                  </a:cubicBezTo>
                  <a:cubicBezTo>
                    <a:pt x="320999" y="488828"/>
                    <a:pt x="323190" y="490733"/>
                    <a:pt x="323095" y="497401"/>
                  </a:cubicBezTo>
                  <a:cubicBezTo>
                    <a:pt x="322809" y="527024"/>
                    <a:pt x="322904" y="556646"/>
                    <a:pt x="323095" y="586269"/>
                  </a:cubicBezTo>
                  <a:cubicBezTo>
                    <a:pt x="323095" y="588650"/>
                    <a:pt x="322237" y="591317"/>
                    <a:pt x="323095" y="593794"/>
                  </a:cubicBezTo>
                  <a:cubicBezTo>
                    <a:pt x="323095" y="713523"/>
                    <a:pt x="322714" y="833538"/>
                    <a:pt x="322714" y="953267"/>
                  </a:cubicBezTo>
                  <a:cubicBezTo>
                    <a:pt x="322714" y="963173"/>
                    <a:pt x="322999" y="972984"/>
                    <a:pt x="326047" y="982509"/>
                  </a:cubicBezTo>
                  <a:cubicBezTo>
                    <a:pt x="336715" y="1015275"/>
                    <a:pt x="370243" y="1036992"/>
                    <a:pt x="403105" y="1032134"/>
                  </a:cubicBezTo>
                  <a:cubicBezTo>
                    <a:pt x="439966" y="1026610"/>
                    <a:pt x="465970" y="998225"/>
                    <a:pt x="466351" y="962030"/>
                  </a:cubicBezTo>
                  <a:cubicBezTo>
                    <a:pt x="466827" y="912024"/>
                    <a:pt x="466446" y="862018"/>
                    <a:pt x="466541" y="811916"/>
                  </a:cubicBezTo>
                  <a:lnTo>
                    <a:pt x="466541" y="619607"/>
                  </a:lnTo>
                  <a:cubicBezTo>
                    <a:pt x="466446" y="594270"/>
                    <a:pt x="466541" y="536930"/>
                    <a:pt x="466541" y="492924"/>
                  </a:cubicBezTo>
                  <a:cubicBezTo>
                    <a:pt x="466922" y="491305"/>
                    <a:pt x="466922" y="489495"/>
                    <a:pt x="466922" y="487495"/>
                  </a:cubicBezTo>
                  <a:cubicBezTo>
                    <a:pt x="466636" y="380720"/>
                    <a:pt x="466446" y="274040"/>
                    <a:pt x="466255" y="167264"/>
                  </a:cubicBezTo>
                  <a:cubicBezTo>
                    <a:pt x="466255" y="163550"/>
                    <a:pt x="466255" y="159740"/>
                    <a:pt x="466255" y="156025"/>
                  </a:cubicBezTo>
                  <a:cubicBezTo>
                    <a:pt x="467017" y="155834"/>
                    <a:pt x="467684" y="155644"/>
                    <a:pt x="468446" y="155358"/>
                  </a:cubicBezTo>
                  <a:cubicBezTo>
                    <a:pt x="470446" y="158120"/>
                    <a:pt x="472447" y="160883"/>
                    <a:pt x="474352" y="163740"/>
                  </a:cubicBezTo>
                  <a:cubicBezTo>
                    <a:pt x="513309" y="223748"/>
                    <a:pt x="526358" y="290137"/>
                    <a:pt x="523215" y="360527"/>
                  </a:cubicBezTo>
                  <a:cubicBezTo>
                    <a:pt x="522262" y="381577"/>
                    <a:pt x="518071" y="402246"/>
                    <a:pt x="516738" y="423201"/>
                  </a:cubicBezTo>
                  <a:cubicBezTo>
                    <a:pt x="515023" y="448061"/>
                    <a:pt x="533121" y="468826"/>
                    <a:pt x="557219" y="471779"/>
                  </a:cubicBezTo>
                  <a:cubicBezTo>
                    <a:pt x="581603" y="474827"/>
                    <a:pt x="604177" y="458348"/>
                    <a:pt x="608559" y="433488"/>
                  </a:cubicBezTo>
                  <a:cubicBezTo>
                    <a:pt x="611416" y="417200"/>
                    <a:pt x="613607" y="400722"/>
                    <a:pt x="614941" y="384244"/>
                  </a:cubicBezTo>
                  <a:cubicBezTo>
                    <a:pt x="620751" y="315759"/>
                    <a:pt x="614179" y="248703"/>
                    <a:pt x="589033" y="184219"/>
                  </a:cubicBezTo>
                  <a:close/>
                </a:path>
              </a:pathLst>
            </a:custGeom>
            <a:solidFill>
              <a:srgbClr val="8BC9C5"/>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6B11A5E-A779-B3BA-EA63-D91162E3C02E}"/>
                </a:ext>
              </a:extLst>
            </p:cNvPr>
            <p:cNvSpPr/>
            <p:nvPr/>
          </p:nvSpPr>
          <p:spPr>
            <a:xfrm>
              <a:off x="5053061" y="2842329"/>
              <a:ext cx="553129" cy="347793"/>
            </a:xfrm>
            <a:custGeom>
              <a:avLst/>
              <a:gdLst>
                <a:gd name="connsiteX0" fmla="*/ 42622 w 553129"/>
                <a:gd name="connsiteY0" fmla="*/ 342894 h 347793"/>
                <a:gd name="connsiteX1" fmla="*/ 101391 w 553129"/>
                <a:gd name="connsiteY1" fmla="*/ 346990 h 347793"/>
                <a:gd name="connsiteX2" fmla="*/ 193022 w 553129"/>
                <a:gd name="connsiteY2" fmla="*/ 328988 h 347793"/>
                <a:gd name="connsiteX3" fmla="*/ 197499 w 553129"/>
                <a:gd name="connsiteY3" fmla="*/ 319177 h 347793"/>
                <a:gd name="connsiteX4" fmla="*/ 181020 w 553129"/>
                <a:gd name="connsiteY4" fmla="*/ 253169 h 347793"/>
                <a:gd name="connsiteX5" fmla="*/ 184830 w 553129"/>
                <a:gd name="connsiteY5" fmla="*/ 220022 h 347793"/>
                <a:gd name="connsiteX6" fmla="*/ 307512 w 553129"/>
                <a:gd name="connsiteY6" fmla="*/ 111151 h 347793"/>
                <a:gd name="connsiteX7" fmla="*/ 448673 w 553129"/>
                <a:gd name="connsiteY7" fmla="*/ 184874 h 347793"/>
                <a:gd name="connsiteX8" fmla="*/ 458579 w 553129"/>
                <a:gd name="connsiteY8" fmla="*/ 187160 h 347793"/>
                <a:gd name="connsiteX9" fmla="*/ 511919 w 553129"/>
                <a:gd name="connsiteY9" fmla="*/ 135154 h 347793"/>
                <a:gd name="connsiteX10" fmla="*/ 551543 w 553129"/>
                <a:gd name="connsiteY10" fmla="*/ 65336 h 347793"/>
                <a:gd name="connsiteX11" fmla="*/ 525159 w 553129"/>
                <a:gd name="connsiteY11" fmla="*/ 10091 h 347793"/>
                <a:gd name="connsiteX12" fmla="*/ 505251 w 553129"/>
                <a:gd name="connsiteY12" fmla="*/ 3518 h 347793"/>
                <a:gd name="connsiteX13" fmla="*/ 421717 w 553129"/>
                <a:gd name="connsiteY13" fmla="*/ 4566 h 347793"/>
                <a:gd name="connsiteX14" fmla="*/ 309894 w 553129"/>
                <a:gd name="connsiteY14" fmla="*/ 36189 h 347793"/>
                <a:gd name="connsiteX15" fmla="*/ 298749 w 553129"/>
                <a:gd name="connsiteY15" fmla="*/ 35618 h 347793"/>
                <a:gd name="connsiteX16" fmla="*/ 271127 w 553129"/>
                <a:gd name="connsiteY16" fmla="*/ 24188 h 347793"/>
                <a:gd name="connsiteX17" fmla="*/ 163304 w 553129"/>
                <a:gd name="connsiteY17" fmla="*/ 82671 h 347793"/>
                <a:gd name="connsiteX18" fmla="*/ 157208 w 553129"/>
                <a:gd name="connsiteY18" fmla="*/ 106388 h 347793"/>
                <a:gd name="connsiteX19" fmla="*/ 150350 w 553129"/>
                <a:gd name="connsiteY19" fmla="*/ 119342 h 347793"/>
                <a:gd name="connsiteX20" fmla="*/ 57195 w 553129"/>
                <a:gd name="connsiteY20" fmla="*/ 195161 h 347793"/>
                <a:gd name="connsiteX21" fmla="*/ 4808 w 553129"/>
                <a:gd name="connsiteY21" fmla="*/ 270695 h 347793"/>
                <a:gd name="connsiteX22" fmla="*/ 42622 w 553129"/>
                <a:gd name="connsiteY22" fmla="*/ 342799 h 3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3129" h="347793">
                  <a:moveTo>
                    <a:pt x="42622" y="342894"/>
                  </a:moveTo>
                  <a:cubicBezTo>
                    <a:pt x="61958" y="348038"/>
                    <a:pt x="81579" y="348609"/>
                    <a:pt x="101391" y="346990"/>
                  </a:cubicBezTo>
                  <a:cubicBezTo>
                    <a:pt x="132633" y="344418"/>
                    <a:pt x="163018" y="337655"/>
                    <a:pt x="193022" y="328988"/>
                  </a:cubicBezTo>
                  <a:cubicBezTo>
                    <a:pt x="199308" y="327178"/>
                    <a:pt x="201118" y="325844"/>
                    <a:pt x="197499" y="319177"/>
                  </a:cubicBezTo>
                  <a:cubicBezTo>
                    <a:pt x="186259" y="298698"/>
                    <a:pt x="180925" y="276600"/>
                    <a:pt x="181020" y="253169"/>
                  </a:cubicBezTo>
                  <a:cubicBezTo>
                    <a:pt x="181211" y="242024"/>
                    <a:pt x="182163" y="230975"/>
                    <a:pt x="184830" y="220022"/>
                  </a:cubicBezTo>
                  <a:cubicBezTo>
                    <a:pt x="199499" y="160871"/>
                    <a:pt x="246743" y="118961"/>
                    <a:pt x="307512" y="111151"/>
                  </a:cubicBezTo>
                  <a:cubicBezTo>
                    <a:pt x="363900" y="103912"/>
                    <a:pt x="420098" y="133154"/>
                    <a:pt x="448673" y="184874"/>
                  </a:cubicBezTo>
                  <a:cubicBezTo>
                    <a:pt x="451626" y="190304"/>
                    <a:pt x="453245" y="191828"/>
                    <a:pt x="458579" y="187160"/>
                  </a:cubicBezTo>
                  <a:cubicBezTo>
                    <a:pt x="477438" y="170968"/>
                    <a:pt x="495822" y="154204"/>
                    <a:pt x="511919" y="135154"/>
                  </a:cubicBezTo>
                  <a:cubicBezTo>
                    <a:pt x="529445" y="114389"/>
                    <a:pt x="545352" y="92577"/>
                    <a:pt x="551543" y="65336"/>
                  </a:cubicBezTo>
                  <a:cubicBezTo>
                    <a:pt x="557163" y="40761"/>
                    <a:pt x="547733" y="20949"/>
                    <a:pt x="525159" y="10091"/>
                  </a:cubicBezTo>
                  <a:cubicBezTo>
                    <a:pt x="518872" y="7043"/>
                    <a:pt x="512205" y="4947"/>
                    <a:pt x="505251" y="3518"/>
                  </a:cubicBezTo>
                  <a:cubicBezTo>
                    <a:pt x="477343" y="-2482"/>
                    <a:pt x="449435" y="89"/>
                    <a:pt x="421717" y="4566"/>
                  </a:cubicBezTo>
                  <a:cubicBezTo>
                    <a:pt x="383236" y="10757"/>
                    <a:pt x="346184" y="22187"/>
                    <a:pt x="309894" y="36189"/>
                  </a:cubicBezTo>
                  <a:cubicBezTo>
                    <a:pt x="306084" y="37618"/>
                    <a:pt x="302655" y="39713"/>
                    <a:pt x="298749" y="35618"/>
                  </a:cubicBezTo>
                  <a:cubicBezTo>
                    <a:pt x="291320" y="27902"/>
                    <a:pt x="281509" y="25235"/>
                    <a:pt x="271127" y="24188"/>
                  </a:cubicBezTo>
                  <a:cubicBezTo>
                    <a:pt x="231979" y="20282"/>
                    <a:pt x="181401" y="47619"/>
                    <a:pt x="163304" y="82671"/>
                  </a:cubicBezTo>
                  <a:cubicBezTo>
                    <a:pt x="159494" y="90101"/>
                    <a:pt x="156255" y="98006"/>
                    <a:pt x="157208" y="106388"/>
                  </a:cubicBezTo>
                  <a:cubicBezTo>
                    <a:pt x="157875" y="112865"/>
                    <a:pt x="155303" y="116009"/>
                    <a:pt x="150350" y="119342"/>
                  </a:cubicBezTo>
                  <a:cubicBezTo>
                    <a:pt x="116822" y="141536"/>
                    <a:pt x="85199" y="166205"/>
                    <a:pt x="57195" y="195161"/>
                  </a:cubicBezTo>
                  <a:cubicBezTo>
                    <a:pt x="35574" y="217450"/>
                    <a:pt x="15571" y="240977"/>
                    <a:pt x="4808" y="270695"/>
                  </a:cubicBezTo>
                  <a:cubicBezTo>
                    <a:pt x="-8241" y="306890"/>
                    <a:pt x="5570" y="332893"/>
                    <a:pt x="42622" y="342799"/>
                  </a:cubicBezTo>
                  <a:close/>
                </a:path>
              </a:pathLst>
            </a:custGeom>
            <a:solidFill>
              <a:srgbClr val="8BC9C5"/>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EF4A516-E121-F5AA-29E0-910384C21763}"/>
                </a:ext>
              </a:extLst>
            </p:cNvPr>
            <p:cNvSpPr/>
            <p:nvPr/>
          </p:nvSpPr>
          <p:spPr>
            <a:xfrm>
              <a:off x="5245701" y="2964624"/>
              <a:ext cx="262034" cy="261938"/>
            </a:xfrm>
            <a:custGeom>
              <a:avLst/>
              <a:gdLst>
                <a:gd name="connsiteX0" fmla="*/ 130970 w 262034"/>
                <a:gd name="connsiteY0" fmla="*/ 0 h 261938"/>
                <a:gd name="connsiteX1" fmla="*/ 1 w 262034"/>
                <a:gd name="connsiteY1" fmla="*/ 131255 h 261938"/>
                <a:gd name="connsiteX2" fmla="*/ 130779 w 262034"/>
                <a:gd name="connsiteY2" fmla="*/ 261938 h 261938"/>
                <a:gd name="connsiteX3" fmla="*/ 262034 w 262034"/>
                <a:gd name="connsiteY3" fmla="*/ 130588 h 261938"/>
                <a:gd name="connsiteX4" fmla="*/ 131065 w 262034"/>
                <a:gd name="connsiteY4" fmla="*/ 0 h 26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34" h="261938">
                  <a:moveTo>
                    <a:pt x="130970" y="0"/>
                  </a:moveTo>
                  <a:cubicBezTo>
                    <a:pt x="57913" y="286"/>
                    <a:pt x="-285" y="58579"/>
                    <a:pt x="1" y="131255"/>
                  </a:cubicBezTo>
                  <a:cubicBezTo>
                    <a:pt x="287" y="203454"/>
                    <a:pt x="58961" y="262128"/>
                    <a:pt x="130779" y="261938"/>
                  </a:cubicBezTo>
                  <a:cubicBezTo>
                    <a:pt x="203360" y="261747"/>
                    <a:pt x="262320" y="202692"/>
                    <a:pt x="262034" y="130588"/>
                  </a:cubicBezTo>
                  <a:cubicBezTo>
                    <a:pt x="261653" y="58579"/>
                    <a:pt x="202693" y="-190"/>
                    <a:pt x="131065" y="0"/>
                  </a:cubicBezTo>
                  <a:close/>
                </a:path>
              </a:pathLst>
            </a:custGeom>
            <a:solidFill>
              <a:srgbClr val="8BC9C5"/>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8C91C72-C76B-D19A-CC87-33F607864F63}"/>
                </a:ext>
              </a:extLst>
            </p:cNvPr>
            <p:cNvSpPr/>
            <p:nvPr/>
          </p:nvSpPr>
          <p:spPr>
            <a:xfrm>
              <a:off x="5630952" y="3097190"/>
              <a:ext cx="1512035" cy="1190594"/>
            </a:xfrm>
            <a:custGeom>
              <a:avLst/>
              <a:gdLst>
                <a:gd name="connsiteX0" fmla="*/ 1366779 w 1512035"/>
                <a:gd name="connsiteY0" fmla="*/ 646579 h 1190594"/>
                <a:gd name="connsiteX1" fmla="*/ 1331251 w 1512035"/>
                <a:gd name="connsiteY1" fmla="*/ 703539 h 1190594"/>
                <a:gd name="connsiteX2" fmla="*/ 1339347 w 1512035"/>
                <a:gd name="connsiteY2" fmla="*/ 787645 h 1190594"/>
                <a:gd name="connsiteX3" fmla="*/ 1352682 w 1512035"/>
                <a:gd name="connsiteY3" fmla="*/ 805647 h 1190594"/>
                <a:gd name="connsiteX4" fmla="*/ 1377161 w 1512035"/>
                <a:gd name="connsiteY4" fmla="*/ 888514 h 1190594"/>
                <a:gd name="connsiteX5" fmla="*/ 1330584 w 1512035"/>
                <a:gd name="connsiteY5" fmla="*/ 1070251 h 1190594"/>
                <a:gd name="connsiteX6" fmla="*/ 1308486 w 1512035"/>
                <a:gd name="connsiteY6" fmla="*/ 1168835 h 1190594"/>
                <a:gd name="connsiteX7" fmla="*/ 1307819 w 1512035"/>
                <a:gd name="connsiteY7" fmla="*/ 1172169 h 1190594"/>
                <a:gd name="connsiteX8" fmla="*/ 1287150 w 1512035"/>
                <a:gd name="connsiteY8" fmla="*/ 1190457 h 1190594"/>
                <a:gd name="connsiteX9" fmla="*/ 1219713 w 1512035"/>
                <a:gd name="connsiteY9" fmla="*/ 1190457 h 1190594"/>
                <a:gd name="connsiteX10" fmla="*/ 1207902 w 1512035"/>
                <a:gd name="connsiteY10" fmla="*/ 1185885 h 1190594"/>
                <a:gd name="connsiteX11" fmla="*/ 1212950 w 1512035"/>
                <a:gd name="connsiteY11" fmla="*/ 1175598 h 1190594"/>
                <a:gd name="connsiteX12" fmla="*/ 1221808 w 1512035"/>
                <a:gd name="connsiteY12" fmla="*/ 1162739 h 1190594"/>
                <a:gd name="connsiteX13" fmla="*/ 1256289 w 1512035"/>
                <a:gd name="connsiteY13" fmla="*/ 1011577 h 1190594"/>
                <a:gd name="connsiteX14" fmla="*/ 1221904 w 1512035"/>
                <a:gd name="connsiteY14" fmla="*/ 914422 h 1190594"/>
                <a:gd name="connsiteX15" fmla="*/ 1203711 w 1512035"/>
                <a:gd name="connsiteY15" fmla="*/ 904897 h 1190594"/>
                <a:gd name="connsiteX16" fmla="*/ 1187518 w 1512035"/>
                <a:gd name="connsiteY16" fmla="*/ 926138 h 1190594"/>
                <a:gd name="connsiteX17" fmla="*/ 1187709 w 1512035"/>
                <a:gd name="connsiteY17" fmla="*/ 939568 h 1190594"/>
                <a:gd name="connsiteX18" fmla="*/ 1167421 w 1512035"/>
                <a:gd name="connsiteY18" fmla="*/ 967286 h 1190594"/>
                <a:gd name="connsiteX19" fmla="*/ 1134845 w 1512035"/>
                <a:gd name="connsiteY19" fmla="*/ 954523 h 1190594"/>
                <a:gd name="connsiteX20" fmla="*/ 1118843 w 1512035"/>
                <a:gd name="connsiteY20" fmla="*/ 940902 h 1190594"/>
                <a:gd name="connsiteX21" fmla="*/ 1108746 w 1512035"/>
                <a:gd name="connsiteY21" fmla="*/ 955856 h 1190594"/>
                <a:gd name="connsiteX22" fmla="*/ 1040262 w 1512035"/>
                <a:gd name="connsiteY22" fmla="*/ 1164739 h 1190594"/>
                <a:gd name="connsiteX23" fmla="*/ 1003019 w 1512035"/>
                <a:gd name="connsiteY23" fmla="*/ 1190457 h 1190594"/>
                <a:gd name="connsiteX24" fmla="*/ 959204 w 1512035"/>
                <a:gd name="connsiteY24" fmla="*/ 1190457 h 1190594"/>
                <a:gd name="connsiteX25" fmla="*/ 950346 w 1512035"/>
                <a:gd name="connsiteY25" fmla="*/ 1175217 h 1190594"/>
                <a:gd name="connsiteX26" fmla="*/ 1019211 w 1512035"/>
                <a:gd name="connsiteY26" fmla="*/ 986431 h 1190594"/>
                <a:gd name="connsiteX27" fmla="*/ 1020069 w 1512035"/>
                <a:gd name="connsiteY27" fmla="*/ 941569 h 1190594"/>
                <a:gd name="connsiteX28" fmla="*/ 1018164 w 1512035"/>
                <a:gd name="connsiteY28" fmla="*/ 936711 h 1190594"/>
                <a:gd name="connsiteX29" fmla="*/ 1013020 w 1512035"/>
                <a:gd name="connsiteY29" fmla="*/ 940045 h 1190594"/>
                <a:gd name="connsiteX30" fmla="*/ 1002162 w 1512035"/>
                <a:gd name="connsiteY30" fmla="*/ 957094 h 1190594"/>
                <a:gd name="connsiteX31" fmla="*/ 968158 w 1512035"/>
                <a:gd name="connsiteY31" fmla="*/ 965667 h 1190594"/>
                <a:gd name="connsiteX32" fmla="*/ 951203 w 1512035"/>
                <a:gd name="connsiteY32" fmla="*/ 935187 h 1190594"/>
                <a:gd name="connsiteX33" fmla="*/ 932915 w 1512035"/>
                <a:gd name="connsiteY33" fmla="*/ 880799 h 1190594"/>
                <a:gd name="connsiteX34" fmla="*/ 867478 w 1512035"/>
                <a:gd name="connsiteY34" fmla="*/ 855844 h 1190594"/>
                <a:gd name="connsiteX35" fmla="*/ 684217 w 1512035"/>
                <a:gd name="connsiteY35" fmla="*/ 855939 h 1190594"/>
                <a:gd name="connsiteX36" fmla="*/ 668025 w 1512035"/>
                <a:gd name="connsiteY36" fmla="*/ 869179 h 1190594"/>
                <a:gd name="connsiteX37" fmla="*/ 635640 w 1512035"/>
                <a:gd name="connsiteY37" fmla="*/ 1025293 h 1190594"/>
                <a:gd name="connsiteX38" fmla="*/ 623352 w 1512035"/>
                <a:gd name="connsiteY38" fmla="*/ 1167216 h 1190594"/>
                <a:gd name="connsiteX39" fmla="*/ 623352 w 1512035"/>
                <a:gd name="connsiteY39" fmla="*/ 1171693 h 1190594"/>
                <a:gd name="connsiteX40" fmla="*/ 604588 w 1512035"/>
                <a:gd name="connsiteY40" fmla="*/ 1190552 h 1190594"/>
                <a:gd name="connsiteX41" fmla="*/ 540485 w 1512035"/>
                <a:gd name="connsiteY41" fmla="*/ 1190552 h 1190594"/>
                <a:gd name="connsiteX42" fmla="*/ 530198 w 1512035"/>
                <a:gd name="connsiteY42" fmla="*/ 1175598 h 1190594"/>
                <a:gd name="connsiteX43" fmla="*/ 533055 w 1512035"/>
                <a:gd name="connsiteY43" fmla="*/ 929567 h 1190594"/>
                <a:gd name="connsiteX44" fmla="*/ 495432 w 1512035"/>
                <a:gd name="connsiteY44" fmla="*/ 907564 h 1190594"/>
                <a:gd name="connsiteX45" fmla="*/ 417327 w 1512035"/>
                <a:gd name="connsiteY45" fmla="*/ 908803 h 1190594"/>
                <a:gd name="connsiteX46" fmla="*/ 401610 w 1512035"/>
                <a:gd name="connsiteY46" fmla="*/ 918709 h 1190594"/>
                <a:gd name="connsiteX47" fmla="*/ 369225 w 1512035"/>
                <a:gd name="connsiteY47" fmla="*/ 1066727 h 1190594"/>
                <a:gd name="connsiteX48" fmla="*/ 356176 w 1512035"/>
                <a:gd name="connsiteY48" fmla="*/ 1168073 h 1190594"/>
                <a:gd name="connsiteX49" fmla="*/ 355890 w 1512035"/>
                <a:gd name="connsiteY49" fmla="*/ 1174836 h 1190594"/>
                <a:gd name="connsiteX50" fmla="*/ 340555 w 1512035"/>
                <a:gd name="connsiteY50" fmla="*/ 1190552 h 1190594"/>
                <a:gd name="connsiteX51" fmla="*/ 274261 w 1512035"/>
                <a:gd name="connsiteY51" fmla="*/ 1190552 h 1190594"/>
                <a:gd name="connsiteX52" fmla="*/ 264546 w 1512035"/>
                <a:gd name="connsiteY52" fmla="*/ 1174836 h 1190594"/>
                <a:gd name="connsiteX53" fmla="*/ 292644 w 1512035"/>
                <a:gd name="connsiteY53" fmla="*/ 1031104 h 1190594"/>
                <a:gd name="connsiteX54" fmla="*/ 252544 w 1512035"/>
                <a:gd name="connsiteY54" fmla="*/ 826411 h 1190594"/>
                <a:gd name="connsiteX55" fmla="*/ 137292 w 1512035"/>
                <a:gd name="connsiteY55" fmla="*/ 390928 h 1190594"/>
                <a:gd name="connsiteX56" fmla="*/ 116051 w 1512035"/>
                <a:gd name="connsiteY56" fmla="*/ 244624 h 1190594"/>
                <a:gd name="connsiteX57" fmla="*/ 114622 w 1512035"/>
                <a:gd name="connsiteY57" fmla="*/ 205286 h 1190594"/>
                <a:gd name="connsiteX58" fmla="*/ 97287 w 1512035"/>
                <a:gd name="connsiteY58" fmla="*/ 188332 h 1190594"/>
                <a:gd name="connsiteX59" fmla="*/ 55377 w 1512035"/>
                <a:gd name="connsiteY59" fmla="*/ 181283 h 1190594"/>
                <a:gd name="connsiteX60" fmla="*/ 2227 w 1512035"/>
                <a:gd name="connsiteY60" fmla="*/ 124419 h 1190594"/>
                <a:gd name="connsiteX61" fmla="*/ 51662 w 1512035"/>
                <a:gd name="connsiteY61" fmla="*/ 58696 h 1190594"/>
                <a:gd name="connsiteX62" fmla="*/ 110717 w 1512035"/>
                <a:gd name="connsiteY62" fmla="*/ 64030 h 1190594"/>
                <a:gd name="connsiteX63" fmla="*/ 146436 w 1512035"/>
                <a:gd name="connsiteY63" fmla="*/ 53077 h 1190594"/>
                <a:gd name="connsiteX64" fmla="*/ 374845 w 1512035"/>
                <a:gd name="connsiteY64" fmla="*/ 58887 h 1190594"/>
                <a:gd name="connsiteX65" fmla="*/ 397800 w 1512035"/>
                <a:gd name="connsiteY65" fmla="*/ 65269 h 1190594"/>
                <a:gd name="connsiteX66" fmla="*/ 480096 w 1512035"/>
                <a:gd name="connsiteY66" fmla="*/ 62697 h 1190594"/>
                <a:gd name="connsiteX67" fmla="*/ 507243 w 1512035"/>
                <a:gd name="connsiteY67" fmla="*/ 144040 h 1190594"/>
                <a:gd name="connsiteX68" fmla="*/ 438091 w 1512035"/>
                <a:gd name="connsiteY68" fmla="*/ 185760 h 1190594"/>
                <a:gd name="connsiteX69" fmla="*/ 409040 w 1512035"/>
                <a:gd name="connsiteY69" fmla="*/ 187951 h 1190594"/>
                <a:gd name="connsiteX70" fmla="*/ 402849 w 1512035"/>
                <a:gd name="connsiteY70" fmla="*/ 199190 h 1190594"/>
                <a:gd name="connsiteX71" fmla="*/ 412564 w 1512035"/>
                <a:gd name="connsiteY71" fmla="*/ 211382 h 1190594"/>
                <a:gd name="connsiteX72" fmla="*/ 487716 w 1512035"/>
                <a:gd name="connsiteY72" fmla="*/ 264722 h 1190594"/>
                <a:gd name="connsiteX73" fmla="*/ 547438 w 1512035"/>
                <a:gd name="connsiteY73" fmla="*/ 281391 h 1190594"/>
                <a:gd name="connsiteX74" fmla="*/ 1069122 w 1512035"/>
                <a:gd name="connsiteY74" fmla="*/ 281677 h 1190594"/>
                <a:gd name="connsiteX75" fmla="*/ 1206283 w 1512035"/>
                <a:gd name="connsiteY75" fmla="*/ 281677 h 1190594"/>
                <a:gd name="connsiteX76" fmla="*/ 1360683 w 1512035"/>
                <a:gd name="connsiteY76" fmla="*/ 333493 h 1190594"/>
                <a:gd name="connsiteX77" fmla="*/ 1423643 w 1512035"/>
                <a:gd name="connsiteY77" fmla="*/ 467033 h 1190594"/>
                <a:gd name="connsiteX78" fmla="*/ 1423548 w 1512035"/>
                <a:gd name="connsiteY78" fmla="*/ 688489 h 1190594"/>
                <a:gd name="connsiteX79" fmla="*/ 1474221 w 1512035"/>
                <a:gd name="connsiteY79" fmla="*/ 780215 h 1190594"/>
                <a:gd name="connsiteX80" fmla="*/ 1510892 w 1512035"/>
                <a:gd name="connsiteY80" fmla="*/ 861559 h 1190594"/>
                <a:gd name="connsiteX81" fmla="*/ 1502605 w 1512035"/>
                <a:gd name="connsiteY81" fmla="*/ 921566 h 1190594"/>
                <a:gd name="connsiteX82" fmla="*/ 1502319 w 1512035"/>
                <a:gd name="connsiteY82" fmla="*/ 971858 h 1190594"/>
                <a:gd name="connsiteX83" fmla="*/ 1491366 w 1512035"/>
                <a:gd name="connsiteY83" fmla="*/ 981383 h 1190594"/>
                <a:gd name="connsiteX84" fmla="*/ 1402402 w 1512035"/>
                <a:gd name="connsiteY84" fmla="*/ 870512 h 1190594"/>
                <a:gd name="connsiteX85" fmla="*/ 1409546 w 1512035"/>
                <a:gd name="connsiteY85" fmla="*/ 818506 h 1190594"/>
                <a:gd name="connsiteX86" fmla="*/ 1405926 w 1512035"/>
                <a:gd name="connsiteY86" fmla="*/ 798884 h 1190594"/>
                <a:gd name="connsiteX87" fmla="*/ 1367064 w 1512035"/>
                <a:gd name="connsiteY87" fmla="*/ 691728 h 1190594"/>
                <a:gd name="connsiteX88" fmla="*/ 1367064 w 1512035"/>
                <a:gd name="connsiteY88" fmla="*/ 646484 h 1190594"/>
                <a:gd name="connsiteX89" fmla="*/ 979016 w 1512035"/>
                <a:gd name="connsiteY89" fmla="*/ 340827 h 1190594"/>
                <a:gd name="connsiteX90" fmla="*/ 998733 w 1512035"/>
                <a:gd name="connsiteY90" fmla="*/ 355972 h 1190594"/>
                <a:gd name="connsiteX91" fmla="*/ 1079505 w 1512035"/>
                <a:gd name="connsiteY91" fmla="*/ 450555 h 1190594"/>
                <a:gd name="connsiteX92" fmla="*/ 965967 w 1512035"/>
                <a:gd name="connsiteY92" fmla="*/ 663439 h 1190594"/>
                <a:gd name="connsiteX93" fmla="*/ 828426 w 1512035"/>
                <a:gd name="connsiteY93" fmla="*/ 582095 h 1190594"/>
                <a:gd name="connsiteX94" fmla="*/ 830045 w 1512035"/>
                <a:gd name="connsiteY94" fmla="*/ 513134 h 1190594"/>
                <a:gd name="connsiteX95" fmla="*/ 836046 w 1512035"/>
                <a:gd name="connsiteY95" fmla="*/ 448459 h 1190594"/>
                <a:gd name="connsiteX96" fmla="*/ 722889 w 1512035"/>
                <a:gd name="connsiteY96" fmla="*/ 340541 h 1190594"/>
                <a:gd name="connsiteX97" fmla="*/ 499337 w 1512035"/>
                <a:gd name="connsiteY97" fmla="*/ 338827 h 1190594"/>
                <a:gd name="connsiteX98" fmla="*/ 490288 w 1512035"/>
                <a:gd name="connsiteY98" fmla="*/ 340827 h 1190594"/>
                <a:gd name="connsiteX99" fmla="*/ 494574 w 1512035"/>
                <a:gd name="connsiteY99" fmla="*/ 348256 h 1190594"/>
                <a:gd name="connsiteX100" fmla="*/ 565726 w 1512035"/>
                <a:gd name="connsiteY100" fmla="*/ 375403 h 1190594"/>
                <a:gd name="connsiteX101" fmla="*/ 638497 w 1512035"/>
                <a:gd name="connsiteY101" fmla="*/ 410264 h 1190594"/>
                <a:gd name="connsiteX102" fmla="*/ 655071 w 1512035"/>
                <a:gd name="connsiteY102" fmla="*/ 518659 h 1190594"/>
                <a:gd name="connsiteX103" fmla="*/ 665643 w 1512035"/>
                <a:gd name="connsiteY103" fmla="*/ 537423 h 1190594"/>
                <a:gd name="connsiteX104" fmla="*/ 746987 w 1512035"/>
                <a:gd name="connsiteY104" fmla="*/ 605146 h 1190594"/>
                <a:gd name="connsiteX105" fmla="*/ 708125 w 1512035"/>
                <a:gd name="connsiteY105" fmla="*/ 736686 h 1190594"/>
                <a:gd name="connsiteX106" fmla="*/ 680598 w 1512035"/>
                <a:gd name="connsiteY106" fmla="*/ 784120 h 1190594"/>
                <a:gd name="connsiteX107" fmla="*/ 693552 w 1512035"/>
                <a:gd name="connsiteY107" fmla="*/ 800408 h 1190594"/>
                <a:gd name="connsiteX108" fmla="*/ 849762 w 1512035"/>
                <a:gd name="connsiteY108" fmla="*/ 800408 h 1190594"/>
                <a:gd name="connsiteX109" fmla="*/ 953775 w 1512035"/>
                <a:gd name="connsiteY109" fmla="*/ 774310 h 1190594"/>
                <a:gd name="connsiteX110" fmla="*/ 1063217 w 1512035"/>
                <a:gd name="connsiteY110" fmla="*/ 728209 h 1190594"/>
                <a:gd name="connsiteX111" fmla="*/ 1077695 w 1512035"/>
                <a:gd name="connsiteY111" fmla="*/ 700110 h 1190594"/>
                <a:gd name="connsiteX112" fmla="*/ 1095602 w 1512035"/>
                <a:gd name="connsiteY112" fmla="*/ 662296 h 1190594"/>
                <a:gd name="connsiteX113" fmla="*/ 1098745 w 1512035"/>
                <a:gd name="connsiteY113" fmla="*/ 661153 h 1190594"/>
                <a:gd name="connsiteX114" fmla="*/ 1124939 w 1512035"/>
                <a:gd name="connsiteY114" fmla="*/ 672964 h 1190594"/>
                <a:gd name="connsiteX115" fmla="*/ 1155038 w 1512035"/>
                <a:gd name="connsiteY115" fmla="*/ 736972 h 1190594"/>
                <a:gd name="connsiteX116" fmla="*/ 1297342 w 1512035"/>
                <a:gd name="connsiteY116" fmla="*/ 919185 h 1190594"/>
                <a:gd name="connsiteX117" fmla="*/ 1318582 w 1512035"/>
                <a:gd name="connsiteY117" fmla="*/ 916994 h 1190594"/>
                <a:gd name="connsiteX118" fmla="*/ 1322964 w 1512035"/>
                <a:gd name="connsiteY118" fmla="*/ 906802 h 1190594"/>
                <a:gd name="connsiteX119" fmla="*/ 1310010 w 1512035"/>
                <a:gd name="connsiteY119" fmla="*/ 840413 h 1190594"/>
                <a:gd name="connsiteX120" fmla="*/ 1276291 w 1512035"/>
                <a:gd name="connsiteY120" fmla="*/ 781072 h 1190594"/>
                <a:gd name="connsiteX121" fmla="*/ 1286388 w 1512035"/>
                <a:gd name="connsiteY121" fmla="*/ 642484 h 1190594"/>
                <a:gd name="connsiteX122" fmla="*/ 1355825 w 1512035"/>
                <a:gd name="connsiteY122" fmla="*/ 492560 h 1190594"/>
                <a:gd name="connsiteX123" fmla="*/ 1356492 w 1512035"/>
                <a:gd name="connsiteY123" fmla="*/ 424075 h 1190594"/>
                <a:gd name="connsiteX124" fmla="*/ 1324011 w 1512035"/>
                <a:gd name="connsiteY124" fmla="*/ 378736 h 1190594"/>
                <a:gd name="connsiteX125" fmla="*/ 1222094 w 1512035"/>
                <a:gd name="connsiteY125" fmla="*/ 341113 h 1190594"/>
                <a:gd name="connsiteX126" fmla="*/ 992827 w 1512035"/>
                <a:gd name="connsiteY126" fmla="*/ 340827 h 1190594"/>
                <a:gd name="connsiteX127" fmla="*/ 979016 w 1512035"/>
                <a:gd name="connsiteY127" fmla="*/ 340827 h 1190594"/>
                <a:gd name="connsiteX128" fmla="*/ 462475 w 1512035"/>
                <a:gd name="connsiteY128" fmla="*/ 802789 h 1190594"/>
                <a:gd name="connsiteX129" fmla="*/ 475715 w 1512035"/>
                <a:gd name="connsiteY129" fmla="*/ 789740 h 1190594"/>
                <a:gd name="connsiteX130" fmla="*/ 474381 w 1512035"/>
                <a:gd name="connsiteY130" fmla="*/ 785454 h 1190594"/>
                <a:gd name="connsiteX131" fmla="*/ 473810 w 1512035"/>
                <a:gd name="connsiteY131" fmla="*/ 772976 h 1190594"/>
                <a:gd name="connsiteX132" fmla="*/ 484573 w 1512035"/>
                <a:gd name="connsiteY132" fmla="*/ 778691 h 1190594"/>
                <a:gd name="connsiteX133" fmla="*/ 503814 w 1512035"/>
                <a:gd name="connsiteY133" fmla="*/ 797551 h 1190594"/>
                <a:gd name="connsiteX134" fmla="*/ 516577 w 1512035"/>
                <a:gd name="connsiteY134" fmla="*/ 794598 h 1190594"/>
                <a:gd name="connsiteX135" fmla="*/ 513148 w 1512035"/>
                <a:gd name="connsiteY135" fmla="*/ 769928 h 1190594"/>
                <a:gd name="connsiteX136" fmla="*/ 481239 w 1512035"/>
                <a:gd name="connsiteY136" fmla="*/ 715826 h 1190594"/>
                <a:gd name="connsiteX137" fmla="*/ 398277 w 1512035"/>
                <a:gd name="connsiteY137" fmla="*/ 652104 h 1190594"/>
                <a:gd name="connsiteX138" fmla="*/ 328173 w 1512035"/>
                <a:gd name="connsiteY138" fmla="*/ 603241 h 1190594"/>
                <a:gd name="connsiteX139" fmla="*/ 280262 w 1512035"/>
                <a:gd name="connsiteY139" fmla="*/ 500371 h 1190594"/>
                <a:gd name="connsiteX140" fmla="*/ 287025 w 1512035"/>
                <a:gd name="connsiteY140" fmla="*/ 423790 h 1190594"/>
                <a:gd name="connsiteX141" fmla="*/ 281310 w 1512035"/>
                <a:gd name="connsiteY141" fmla="*/ 405502 h 1190594"/>
                <a:gd name="connsiteX142" fmla="*/ 253211 w 1512035"/>
                <a:gd name="connsiteY142" fmla="*/ 386928 h 1190594"/>
                <a:gd name="connsiteX143" fmla="*/ 197871 w 1512035"/>
                <a:gd name="connsiteY143" fmla="*/ 352543 h 1190594"/>
                <a:gd name="connsiteX144" fmla="*/ 189489 w 1512035"/>
                <a:gd name="connsiteY144" fmla="*/ 351019 h 1190594"/>
                <a:gd name="connsiteX145" fmla="*/ 189679 w 1512035"/>
                <a:gd name="connsiteY145" fmla="*/ 359305 h 1190594"/>
                <a:gd name="connsiteX146" fmla="*/ 278166 w 1512035"/>
                <a:gd name="connsiteY146" fmla="*/ 639721 h 1190594"/>
                <a:gd name="connsiteX147" fmla="*/ 395895 w 1512035"/>
                <a:gd name="connsiteY147" fmla="*/ 779167 h 1190594"/>
                <a:gd name="connsiteX148" fmla="*/ 462380 w 1512035"/>
                <a:gd name="connsiteY148" fmla="*/ 802789 h 1190594"/>
                <a:gd name="connsiteX149" fmla="*/ 350175 w 1512035"/>
                <a:gd name="connsiteY149" fmla="*/ 169282 h 1190594"/>
                <a:gd name="connsiteX150" fmla="*/ 350175 w 1512035"/>
                <a:gd name="connsiteY150" fmla="*/ 141183 h 1190594"/>
                <a:gd name="connsiteX151" fmla="*/ 293121 w 1512035"/>
                <a:gd name="connsiteY151" fmla="*/ 64983 h 1190594"/>
                <a:gd name="connsiteX152" fmla="*/ 197680 w 1512035"/>
                <a:gd name="connsiteY152" fmla="*/ 81271 h 1190594"/>
                <a:gd name="connsiteX153" fmla="*/ 194156 w 1512035"/>
                <a:gd name="connsiteY153" fmla="*/ 86605 h 1190594"/>
                <a:gd name="connsiteX154" fmla="*/ 200633 w 1512035"/>
                <a:gd name="connsiteY154" fmla="*/ 89748 h 1190594"/>
                <a:gd name="connsiteX155" fmla="*/ 286548 w 1512035"/>
                <a:gd name="connsiteY155" fmla="*/ 151470 h 1190594"/>
                <a:gd name="connsiteX156" fmla="*/ 339412 w 1512035"/>
                <a:gd name="connsiteY156" fmla="*/ 246720 h 1190594"/>
                <a:gd name="connsiteX157" fmla="*/ 334459 w 1512035"/>
                <a:gd name="connsiteY157" fmla="*/ 274152 h 1190594"/>
                <a:gd name="connsiteX158" fmla="*/ 307027 w 1512035"/>
                <a:gd name="connsiteY158" fmla="*/ 349304 h 1190594"/>
                <a:gd name="connsiteX159" fmla="*/ 329411 w 1512035"/>
                <a:gd name="connsiteY159" fmla="*/ 372545 h 1190594"/>
                <a:gd name="connsiteX160" fmla="*/ 367416 w 1512035"/>
                <a:gd name="connsiteY160" fmla="*/ 375403 h 1190594"/>
                <a:gd name="connsiteX161" fmla="*/ 422661 w 1512035"/>
                <a:gd name="connsiteY161" fmla="*/ 324920 h 1190594"/>
                <a:gd name="connsiteX162" fmla="*/ 397705 w 1512035"/>
                <a:gd name="connsiteY162" fmla="*/ 270247 h 1190594"/>
                <a:gd name="connsiteX163" fmla="*/ 370273 w 1512035"/>
                <a:gd name="connsiteY163" fmla="*/ 245577 h 1190594"/>
                <a:gd name="connsiteX164" fmla="*/ 350271 w 1512035"/>
                <a:gd name="connsiteY164" fmla="*/ 169282 h 1190594"/>
                <a:gd name="connsiteX165" fmla="*/ 1069694 w 1512035"/>
                <a:gd name="connsiteY165" fmla="*/ 890705 h 1190594"/>
                <a:gd name="connsiteX166" fmla="*/ 1151514 w 1512035"/>
                <a:gd name="connsiteY166" fmla="*/ 866702 h 1190594"/>
                <a:gd name="connsiteX167" fmla="*/ 1155419 w 1512035"/>
                <a:gd name="connsiteY167" fmla="*/ 840508 h 1190594"/>
                <a:gd name="connsiteX168" fmla="*/ 1125130 w 1512035"/>
                <a:gd name="connsiteY168" fmla="*/ 795931 h 1190594"/>
                <a:gd name="connsiteX169" fmla="*/ 1090744 w 1512035"/>
                <a:gd name="connsiteY169" fmla="*/ 782501 h 1190594"/>
                <a:gd name="connsiteX170" fmla="*/ 985588 w 1512035"/>
                <a:gd name="connsiteY170" fmla="*/ 823268 h 1190594"/>
                <a:gd name="connsiteX171" fmla="*/ 981302 w 1512035"/>
                <a:gd name="connsiteY171" fmla="*/ 847462 h 1190594"/>
                <a:gd name="connsiteX172" fmla="*/ 1069694 w 1512035"/>
                <a:gd name="connsiteY172" fmla="*/ 890610 h 1190594"/>
                <a:gd name="connsiteX173" fmla="*/ 606398 w 1512035"/>
                <a:gd name="connsiteY173" fmla="*/ 888514 h 1190594"/>
                <a:gd name="connsiteX174" fmla="*/ 604779 w 1512035"/>
                <a:gd name="connsiteY174" fmla="*/ 882704 h 1190594"/>
                <a:gd name="connsiteX175" fmla="*/ 578680 w 1512035"/>
                <a:gd name="connsiteY175" fmla="*/ 865845 h 1190594"/>
                <a:gd name="connsiteX176" fmla="*/ 574584 w 1512035"/>
                <a:gd name="connsiteY176" fmla="*/ 870131 h 1190594"/>
                <a:gd name="connsiteX177" fmla="*/ 590872 w 1512035"/>
                <a:gd name="connsiteY177" fmla="*/ 932806 h 1190594"/>
                <a:gd name="connsiteX178" fmla="*/ 594682 w 1512035"/>
                <a:gd name="connsiteY178" fmla="*/ 935949 h 1190594"/>
                <a:gd name="connsiteX179" fmla="*/ 597159 w 1512035"/>
                <a:gd name="connsiteY179" fmla="*/ 932615 h 1190594"/>
                <a:gd name="connsiteX180" fmla="*/ 606493 w 1512035"/>
                <a:gd name="connsiteY180" fmla="*/ 888419 h 1190594"/>
                <a:gd name="connsiteX181" fmla="*/ 334840 w 1512035"/>
                <a:gd name="connsiteY181" fmla="*/ 936139 h 1190594"/>
                <a:gd name="connsiteX182" fmla="*/ 328744 w 1512035"/>
                <a:gd name="connsiteY182" fmla="*/ 871274 h 1190594"/>
                <a:gd name="connsiteX183" fmla="*/ 323791 w 1512035"/>
                <a:gd name="connsiteY183" fmla="*/ 869464 h 1190594"/>
                <a:gd name="connsiteX184" fmla="*/ 322267 w 1512035"/>
                <a:gd name="connsiteY184" fmla="*/ 874132 h 1190594"/>
                <a:gd name="connsiteX185" fmla="*/ 334840 w 1512035"/>
                <a:gd name="connsiteY185" fmla="*/ 936139 h 1190594"/>
                <a:gd name="connsiteX186" fmla="*/ 106907 w 1512035"/>
                <a:gd name="connsiteY186" fmla="*/ 131848 h 1190594"/>
                <a:gd name="connsiteX187" fmla="*/ 70998 w 1512035"/>
                <a:gd name="connsiteY187" fmla="*/ 119275 h 1190594"/>
                <a:gd name="connsiteX188" fmla="*/ 71855 w 1512035"/>
                <a:gd name="connsiteY188" fmla="*/ 127943 h 1190594"/>
                <a:gd name="connsiteX189" fmla="*/ 106907 w 1512035"/>
                <a:gd name="connsiteY189" fmla="*/ 131848 h 1190594"/>
                <a:gd name="connsiteX190" fmla="*/ 434757 w 1512035"/>
                <a:gd name="connsiteY190" fmla="*/ 115561 h 1190594"/>
                <a:gd name="connsiteX191" fmla="*/ 415707 w 1512035"/>
                <a:gd name="connsiteY191" fmla="*/ 125371 h 1190594"/>
                <a:gd name="connsiteX192" fmla="*/ 414183 w 1512035"/>
                <a:gd name="connsiteY192" fmla="*/ 131372 h 1190594"/>
                <a:gd name="connsiteX193" fmla="*/ 420470 w 1512035"/>
                <a:gd name="connsiteY193" fmla="*/ 132325 h 1190594"/>
                <a:gd name="connsiteX194" fmla="*/ 439044 w 1512035"/>
                <a:gd name="connsiteY194" fmla="*/ 128800 h 1190594"/>
                <a:gd name="connsiteX195" fmla="*/ 450378 w 1512035"/>
                <a:gd name="connsiteY195" fmla="*/ 124705 h 1190594"/>
                <a:gd name="connsiteX196" fmla="*/ 437710 w 1512035"/>
                <a:gd name="connsiteY196" fmla="*/ 115942 h 1190594"/>
                <a:gd name="connsiteX197" fmla="*/ 434757 w 1512035"/>
                <a:gd name="connsiteY197" fmla="*/ 115561 h 119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512035" h="1190594">
                  <a:moveTo>
                    <a:pt x="1366779" y="646579"/>
                  </a:moveTo>
                  <a:cubicBezTo>
                    <a:pt x="1345919" y="662867"/>
                    <a:pt x="1336489" y="682108"/>
                    <a:pt x="1331251" y="703539"/>
                  </a:cubicBezTo>
                  <a:cubicBezTo>
                    <a:pt x="1324107" y="732400"/>
                    <a:pt x="1324869" y="760689"/>
                    <a:pt x="1339347" y="787645"/>
                  </a:cubicBezTo>
                  <a:cubicBezTo>
                    <a:pt x="1342871" y="794217"/>
                    <a:pt x="1346967" y="800599"/>
                    <a:pt x="1352682" y="805647"/>
                  </a:cubicBezTo>
                  <a:cubicBezTo>
                    <a:pt x="1378209" y="828126"/>
                    <a:pt x="1384686" y="857082"/>
                    <a:pt x="1377161" y="888514"/>
                  </a:cubicBezTo>
                  <a:cubicBezTo>
                    <a:pt x="1362588" y="949284"/>
                    <a:pt x="1346109" y="1009672"/>
                    <a:pt x="1330584" y="1070251"/>
                  </a:cubicBezTo>
                  <a:cubicBezTo>
                    <a:pt x="1322202" y="1102922"/>
                    <a:pt x="1312296" y="1135117"/>
                    <a:pt x="1308486" y="1168835"/>
                  </a:cubicBezTo>
                  <a:cubicBezTo>
                    <a:pt x="1308390" y="1169978"/>
                    <a:pt x="1307914" y="1171026"/>
                    <a:pt x="1307819" y="1172169"/>
                  </a:cubicBezTo>
                  <a:cubicBezTo>
                    <a:pt x="1306743" y="1184294"/>
                    <a:pt x="1299847" y="1190390"/>
                    <a:pt x="1287150" y="1190457"/>
                  </a:cubicBezTo>
                  <a:cubicBezTo>
                    <a:pt x="1264671" y="1190457"/>
                    <a:pt x="1242192" y="1190457"/>
                    <a:pt x="1219713" y="1190457"/>
                  </a:cubicBezTo>
                  <a:cubicBezTo>
                    <a:pt x="1215331" y="1190457"/>
                    <a:pt x="1210188" y="1190933"/>
                    <a:pt x="1207902" y="1185885"/>
                  </a:cubicBezTo>
                  <a:cubicBezTo>
                    <a:pt x="1205711" y="1180932"/>
                    <a:pt x="1210569" y="1178741"/>
                    <a:pt x="1212950" y="1175598"/>
                  </a:cubicBezTo>
                  <a:cubicBezTo>
                    <a:pt x="1216093" y="1171407"/>
                    <a:pt x="1219808" y="1167406"/>
                    <a:pt x="1221808" y="1162739"/>
                  </a:cubicBezTo>
                  <a:cubicBezTo>
                    <a:pt x="1242287" y="1114447"/>
                    <a:pt x="1256289" y="1064727"/>
                    <a:pt x="1256289" y="1011577"/>
                  </a:cubicBezTo>
                  <a:cubicBezTo>
                    <a:pt x="1256289" y="974906"/>
                    <a:pt x="1246573" y="942140"/>
                    <a:pt x="1221904" y="914422"/>
                  </a:cubicBezTo>
                  <a:cubicBezTo>
                    <a:pt x="1216951" y="908803"/>
                    <a:pt x="1212664" y="901278"/>
                    <a:pt x="1203711" y="904897"/>
                  </a:cubicBezTo>
                  <a:cubicBezTo>
                    <a:pt x="1194471" y="908612"/>
                    <a:pt x="1188661" y="916042"/>
                    <a:pt x="1187518" y="926138"/>
                  </a:cubicBezTo>
                  <a:cubicBezTo>
                    <a:pt x="1187042" y="930520"/>
                    <a:pt x="1187804" y="935092"/>
                    <a:pt x="1187709" y="939568"/>
                  </a:cubicBezTo>
                  <a:cubicBezTo>
                    <a:pt x="1187423" y="953665"/>
                    <a:pt x="1180184" y="963571"/>
                    <a:pt x="1167421" y="967286"/>
                  </a:cubicBezTo>
                  <a:cubicBezTo>
                    <a:pt x="1153419" y="971477"/>
                    <a:pt x="1143322" y="967477"/>
                    <a:pt x="1134845" y="954523"/>
                  </a:cubicBezTo>
                  <a:cubicBezTo>
                    <a:pt x="1130749" y="948331"/>
                    <a:pt x="1126654" y="939949"/>
                    <a:pt x="1118843" y="940902"/>
                  </a:cubicBezTo>
                  <a:cubicBezTo>
                    <a:pt x="1112938" y="941569"/>
                    <a:pt x="1109794" y="949379"/>
                    <a:pt x="1108746" y="955856"/>
                  </a:cubicBezTo>
                  <a:cubicBezTo>
                    <a:pt x="1096745" y="1029008"/>
                    <a:pt x="1064836" y="1095683"/>
                    <a:pt x="1040262" y="1164739"/>
                  </a:cubicBezTo>
                  <a:cubicBezTo>
                    <a:pt x="1031022" y="1190552"/>
                    <a:pt x="1030737" y="1190457"/>
                    <a:pt x="1003019" y="1190457"/>
                  </a:cubicBezTo>
                  <a:cubicBezTo>
                    <a:pt x="988446" y="1190457"/>
                    <a:pt x="973777" y="1190647"/>
                    <a:pt x="959204" y="1190457"/>
                  </a:cubicBezTo>
                  <a:cubicBezTo>
                    <a:pt x="945583" y="1190266"/>
                    <a:pt x="943488" y="1186552"/>
                    <a:pt x="950346" y="1175217"/>
                  </a:cubicBezTo>
                  <a:cubicBezTo>
                    <a:pt x="985683" y="1116829"/>
                    <a:pt x="1008829" y="1053964"/>
                    <a:pt x="1019211" y="986431"/>
                  </a:cubicBezTo>
                  <a:cubicBezTo>
                    <a:pt x="1021497" y="971477"/>
                    <a:pt x="1020069" y="956523"/>
                    <a:pt x="1020069" y="941569"/>
                  </a:cubicBezTo>
                  <a:cubicBezTo>
                    <a:pt x="1020069" y="939759"/>
                    <a:pt x="1020354" y="937378"/>
                    <a:pt x="1018164" y="936711"/>
                  </a:cubicBezTo>
                  <a:cubicBezTo>
                    <a:pt x="1015401" y="935854"/>
                    <a:pt x="1014258" y="938235"/>
                    <a:pt x="1013020" y="940045"/>
                  </a:cubicBezTo>
                  <a:cubicBezTo>
                    <a:pt x="1009305" y="945664"/>
                    <a:pt x="1006162" y="951665"/>
                    <a:pt x="1002162" y="957094"/>
                  </a:cubicBezTo>
                  <a:cubicBezTo>
                    <a:pt x="993875" y="968429"/>
                    <a:pt x="981397" y="971382"/>
                    <a:pt x="968158" y="965667"/>
                  </a:cubicBezTo>
                  <a:cubicBezTo>
                    <a:pt x="954727" y="959857"/>
                    <a:pt x="948155" y="948998"/>
                    <a:pt x="951203" y="935187"/>
                  </a:cubicBezTo>
                  <a:cubicBezTo>
                    <a:pt x="956156" y="913089"/>
                    <a:pt x="948345" y="896801"/>
                    <a:pt x="932915" y="880799"/>
                  </a:cubicBezTo>
                  <a:cubicBezTo>
                    <a:pt x="914341" y="861559"/>
                    <a:pt x="893481" y="855272"/>
                    <a:pt x="867478" y="855844"/>
                  </a:cubicBezTo>
                  <a:cubicBezTo>
                    <a:pt x="806423" y="857082"/>
                    <a:pt x="745272" y="856415"/>
                    <a:pt x="684217" y="855939"/>
                  </a:cubicBezTo>
                  <a:cubicBezTo>
                    <a:pt x="673930" y="855939"/>
                    <a:pt x="669834" y="859082"/>
                    <a:pt x="668025" y="869179"/>
                  </a:cubicBezTo>
                  <a:cubicBezTo>
                    <a:pt x="658690" y="921471"/>
                    <a:pt x="643641" y="972715"/>
                    <a:pt x="635640" y="1025293"/>
                  </a:cubicBezTo>
                  <a:cubicBezTo>
                    <a:pt x="628401" y="1072347"/>
                    <a:pt x="623829" y="1119591"/>
                    <a:pt x="623352" y="1167216"/>
                  </a:cubicBezTo>
                  <a:cubicBezTo>
                    <a:pt x="623352" y="1168740"/>
                    <a:pt x="623352" y="1170169"/>
                    <a:pt x="623352" y="1171693"/>
                  </a:cubicBezTo>
                  <a:cubicBezTo>
                    <a:pt x="623924" y="1184266"/>
                    <a:pt x="617666" y="1190552"/>
                    <a:pt x="604588" y="1190552"/>
                  </a:cubicBezTo>
                  <a:cubicBezTo>
                    <a:pt x="583252" y="1190552"/>
                    <a:pt x="561821" y="1190647"/>
                    <a:pt x="540485" y="1190552"/>
                  </a:cubicBezTo>
                  <a:cubicBezTo>
                    <a:pt x="526483" y="1190457"/>
                    <a:pt x="524483" y="1187599"/>
                    <a:pt x="530198" y="1175598"/>
                  </a:cubicBezTo>
                  <a:cubicBezTo>
                    <a:pt x="568869" y="1093969"/>
                    <a:pt x="561440" y="1011863"/>
                    <a:pt x="533055" y="929567"/>
                  </a:cubicBezTo>
                  <a:cubicBezTo>
                    <a:pt x="523721" y="902421"/>
                    <a:pt x="523149" y="902421"/>
                    <a:pt x="495432" y="907564"/>
                  </a:cubicBezTo>
                  <a:cubicBezTo>
                    <a:pt x="469428" y="912327"/>
                    <a:pt x="443425" y="913946"/>
                    <a:pt x="417327" y="908803"/>
                  </a:cubicBezTo>
                  <a:cubicBezTo>
                    <a:pt x="408373" y="907088"/>
                    <a:pt x="403420" y="910612"/>
                    <a:pt x="401610" y="918709"/>
                  </a:cubicBezTo>
                  <a:cubicBezTo>
                    <a:pt x="390180" y="967953"/>
                    <a:pt x="375702" y="1016435"/>
                    <a:pt x="369225" y="1066727"/>
                  </a:cubicBezTo>
                  <a:cubicBezTo>
                    <a:pt x="364939" y="1100541"/>
                    <a:pt x="360462" y="1134259"/>
                    <a:pt x="356176" y="1168073"/>
                  </a:cubicBezTo>
                  <a:cubicBezTo>
                    <a:pt x="355890" y="1170264"/>
                    <a:pt x="355795" y="1172550"/>
                    <a:pt x="355890" y="1174836"/>
                  </a:cubicBezTo>
                  <a:cubicBezTo>
                    <a:pt x="356748" y="1190457"/>
                    <a:pt x="356748" y="1190552"/>
                    <a:pt x="340555" y="1190552"/>
                  </a:cubicBezTo>
                  <a:cubicBezTo>
                    <a:pt x="318457" y="1190552"/>
                    <a:pt x="296359" y="1190647"/>
                    <a:pt x="274261" y="1190552"/>
                  </a:cubicBezTo>
                  <a:cubicBezTo>
                    <a:pt x="259878" y="1190457"/>
                    <a:pt x="258259" y="1187409"/>
                    <a:pt x="264546" y="1174836"/>
                  </a:cubicBezTo>
                  <a:cubicBezTo>
                    <a:pt x="287120" y="1129497"/>
                    <a:pt x="295597" y="1081491"/>
                    <a:pt x="292644" y="1031104"/>
                  </a:cubicBezTo>
                  <a:cubicBezTo>
                    <a:pt x="288549" y="961000"/>
                    <a:pt x="268356" y="894134"/>
                    <a:pt x="252544" y="826411"/>
                  </a:cubicBezTo>
                  <a:cubicBezTo>
                    <a:pt x="218349" y="680203"/>
                    <a:pt x="179106" y="535232"/>
                    <a:pt x="137292" y="390928"/>
                  </a:cubicBezTo>
                  <a:cubicBezTo>
                    <a:pt x="123480" y="343208"/>
                    <a:pt x="116622" y="294345"/>
                    <a:pt x="116051" y="244624"/>
                  </a:cubicBezTo>
                  <a:cubicBezTo>
                    <a:pt x="115860" y="231480"/>
                    <a:pt x="115289" y="218431"/>
                    <a:pt x="114622" y="205286"/>
                  </a:cubicBezTo>
                  <a:cubicBezTo>
                    <a:pt x="114051" y="192713"/>
                    <a:pt x="110241" y="188713"/>
                    <a:pt x="97287" y="188332"/>
                  </a:cubicBezTo>
                  <a:cubicBezTo>
                    <a:pt x="82904" y="187951"/>
                    <a:pt x="68902" y="186331"/>
                    <a:pt x="55377" y="181283"/>
                  </a:cubicBezTo>
                  <a:cubicBezTo>
                    <a:pt x="28326" y="171091"/>
                    <a:pt x="10038" y="152232"/>
                    <a:pt x="2227" y="124419"/>
                  </a:cubicBezTo>
                  <a:cubicBezTo>
                    <a:pt x="-7393" y="90319"/>
                    <a:pt x="15086" y="60982"/>
                    <a:pt x="51662" y="58696"/>
                  </a:cubicBezTo>
                  <a:cubicBezTo>
                    <a:pt x="71569" y="57458"/>
                    <a:pt x="91381" y="58982"/>
                    <a:pt x="110717" y="64030"/>
                  </a:cubicBezTo>
                  <a:cubicBezTo>
                    <a:pt x="125100" y="67840"/>
                    <a:pt x="135863" y="64888"/>
                    <a:pt x="146436" y="53077"/>
                  </a:cubicBezTo>
                  <a:cubicBezTo>
                    <a:pt x="211587" y="-19980"/>
                    <a:pt x="313695" y="-17218"/>
                    <a:pt x="374845" y="58887"/>
                  </a:cubicBezTo>
                  <a:cubicBezTo>
                    <a:pt x="381703" y="67364"/>
                    <a:pt x="386751" y="70222"/>
                    <a:pt x="397800" y="65269"/>
                  </a:cubicBezTo>
                  <a:cubicBezTo>
                    <a:pt x="424470" y="53362"/>
                    <a:pt x="452379" y="53172"/>
                    <a:pt x="480096" y="62697"/>
                  </a:cubicBezTo>
                  <a:cubicBezTo>
                    <a:pt x="517053" y="75365"/>
                    <a:pt x="529245" y="111655"/>
                    <a:pt x="507243" y="144040"/>
                  </a:cubicBezTo>
                  <a:cubicBezTo>
                    <a:pt x="490669" y="168424"/>
                    <a:pt x="466666" y="181188"/>
                    <a:pt x="438091" y="185760"/>
                  </a:cubicBezTo>
                  <a:cubicBezTo>
                    <a:pt x="428471" y="187284"/>
                    <a:pt x="418755" y="188046"/>
                    <a:pt x="409040" y="187951"/>
                  </a:cubicBezTo>
                  <a:cubicBezTo>
                    <a:pt x="398753" y="187855"/>
                    <a:pt x="398372" y="191570"/>
                    <a:pt x="402849" y="199190"/>
                  </a:cubicBezTo>
                  <a:cubicBezTo>
                    <a:pt x="405516" y="203762"/>
                    <a:pt x="408278" y="208144"/>
                    <a:pt x="412564" y="211382"/>
                  </a:cubicBezTo>
                  <a:cubicBezTo>
                    <a:pt x="437139" y="229861"/>
                    <a:pt x="461713" y="248244"/>
                    <a:pt x="487716" y="264722"/>
                  </a:cubicBezTo>
                  <a:cubicBezTo>
                    <a:pt x="506100" y="276438"/>
                    <a:pt x="526007" y="281391"/>
                    <a:pt x="547438" y="281391"/>
                  </a:cubicBezTo>
                  <a:cubicBezTo>
                    <a:pt x="721365" y="281486"/>
                    <a:pt x="895196" y="281581"/>
                    <a:pt x="1069122" y="281677"/>
                  </a:cubicBezTo>
                  <a:cubicBezTo>
                    <a:pt x="1114842" y="281677"/>
                    <a:pt x="1160563" y="281296"/>
                    <a:pt x="1206283" y="281677"/>
                  </a:cubicBezTo>
                  <a:cubicBezTo>
                    <a:pt x="1263242" y="282343"/>
                    <a:pt x="1315725" y="295964"/>
                    <a:pt x="1360683" y="333493"/>
                  </a:cubicBezTo>
                  <a:cubicBezTo>
                    <a:pt x="1402497" y="368449"/>
                    <a:pt x="1423452" y="412836"/>
                    <a:pt x="1423643" y="467033"/>
                  </a:cubicBezTo>
                  <a:cubicBezTo>
                    <a:pt x="1423929" y="540852"/>
                    <a:pt x="1424405" y="614671"/>
                    <a:pt x="1423548" y="688489"/>
                  </a:cubicBezTo>
                  <a:cubicBezTo>
                    <a:pt x="1423071" y="729447"/>
                    <a:pt x="1437740" y="759927"/>
                    <a:pt x="1474221" y="780215"/>
                  </a:cubicBezTo>
                  <a:cubicBezTo>
                    <a:pt x="1505939" y="797932"/>
                    <a:pt x="1515655" y="826792"/>
                    <a:pt x="1510892" y="861559"/>
                  </a:cubicBezTo>
                  <a:cubicBezTo>
                    <a:pt x="1508130" y="881561"/>
                    <a:pt x="1505653" y="901659"/>
                    <a:pt x="1502605" y="921566"/>
                  </a:cubicBezTo>
                  <a:cubicBezTo>
                    <a:pt x="1500034" y="938330"/>
                    <a:pt x="1499938" y="955094"/>
                    <a:pt x="1502319" y="971858"/>
                  </a:cubicBezTo>
                  <a:cubicBezTo>
                    <a:pt x="1503843" y="982431"/>
                    <a:pt x="1501748" y="983955"/>
                    <a:pt x="1491366" y="981383"/>
                  </a:cubicBezTo>
                  <a:cubicBezTo>
                    <a:pt x="1446503" y="970144"/>
                    <a:pt x="1403926" y="916899"/>
                    <a:pt x="1402402" y="870512"/>
                  </a:cubicBezTo>
                  <a:cubicBezTo>
                    <a:pt x="1401831" y="852700"/>
                    <a:pt x="1403450" y="835270"/>
                    <a:pt x="1409546" y="818506"/>
                  </a:cubicBezTo>
                  <a:cubicBezTo>
                    <a:pt x="1412213" y="811076"/>
                    <a:pt x="1411546" y="804599"/>
                    <a:pt x="1405926" y="798884"/>
                  </a:cubicBezTo>
                  <a:cubicBezTo>
                    <a:pt x="1376875" y="768976"/>
                    <a:pt x="1367922" y="731828"/>
                    <a:pt x="1367064" y="691728"/>
                  </a:cubicBezTo>
                  <a:cubicBezTo>
                    <a:pt x="1366779" y="677631"/>
                    <a:pt x="1367064" y="663534"/>
                    <a:pt x="1367064" y="646484"/>
                  </a:cubicBezTo>
                  <a:close/>
                  <a:moveTo>
                    <a:pt x="979016" y="340827"/>
                  </a:moveTo>
                  <a:cubicBezTo>
                    <a:pt x="985398" y="349304"/>
                    <a:pt x="992541" y="352162"/>
                    <a:pt x="998733" y="355972"/>
                  </a:cubicBezTo>
                  <a:cubicBezTo>
                    <a:pt x="1035880" y="378832"/>
                    <a:pt x="1065217" y="408454"/>
                    <a:pt x="1079505" y="450555"/>
                  </a:cubicBezTo>
                  <a:cubicBezTo>
                    <a:pt x="1107318" y="532660"/>
                    <a:pt x="1050168" y="639436"/>
                    <a:pt x="965967" y="663439"/>
                  </a:cubicBezTo>
                  <a:cubicBezTo>
                    <a:pt x="903483" y="681250"/>
                    <a:pt x="843285" y="645436"/>
                    <a:pt x="828426" y="582095"/>
                  </a:cubicBezTo>
                  <a:cubicBezTo>
                    <a:pt x="822996" y="558854"/>
                    <a:pt x="825283" y="535899"/>
                    <a:pt x="830045" y="513134"/>
                  </a:cubicBezTo>
                  <a:cubicBezTo>
                    <a:pt x="834522" y="491798"/>
                    <a:pt x="836998" y="470367"/>
                    <a:pt x="836046" y="448459"/>
                  </a:cubicBezTo>
                  <a:cubicBezTo>
                    <a:pt x="833188" y="384070"/>
                    <a:pt x="786897" y="340351"/>
                    <a:pt x="722889" y="340541"/>
                  </a:cubicBezTo>
                  <a:cubicBezTo>
                    <a:pt x="648403" y="340732"/>
                    <a:pt x="573822" y="343018"/>
                    <a:pt x="499337" y="338827"/>
                  </a:cubicBezTo>
                  <a:cubicBezTo>
                    <a:pt x="496289" y="338636"/>
                    <a:pt x="491812" y="336826"/>
                    <a:pt x="490288" y="340827"/>
                  </a:cubicBezTo>
                  <a:cubicBezTo>
                    <a:pt x="489145" y="343780"/>
                    <a:pt x="492669" y="345970"/>
                    <a:pt x="494574" y="348256"/>
                  </a:cubicBezTo>
                  <a:cubicBezTo>
                    <a:pt x="513148" y="370640"/>
                    <a:pt x="539056" y="374164"/>
                    <a:pt x="565726" y="375403"/>
                  </a:cubicBezTo>
                  <a:cubicBezTo>
                    <a:pt x="595063" y="376736"/>
                    <a:pt x="619257" y="388166"/>
                    <a:pt x="638497" y="410264"/>
                  </a:cubicBezTo>
                  <a:cubicBezTo>
                    <a:pt x="666691" y="442744"/>
                    <a:pt x="673263" y="485321"/>
                    <a:pt x="655071" y="518659"/>
                  </a:cubicBezTo>
                  <a:cubicBezTo>
                    <a:pt x="646117" y="535042"/>
                    <a:pt x="646212" y="534565"/>
                    <a:pt x="665643" y="537423"/>
                  </a:cubicBezTo>
                  <a:cubicBezTo>
                    <a:pt x="706410" y="543328"/>
                    <a:pt x="734985" y="565236"/>
                    <a:pt x="746987" y="605146"/>
                  </a:cubicBezTo>
                  <a:cubicBezTo>
                    <a:pt x="762608" y="656962"/>
                    <a:pt x="749083" y="701348"/>
                    <a:pt x="708125" y="736686"/>
                  </a:cubicBezTo>
                  <a:cubicBezTo>
                    <a:pt x="693171" y="749545"/>
                    <a:pt x="683931" y="764785"/>
                    <a:pt x="680598" y="784120"/>
                  </a:cubicBezTo>
                  <a:cubicBezTo>
                    <a:pt x="678216" y="797932"/>
                    <a:pt x="679836" y="800408"/>
                    <a:pt x="693552" y="800408"/>
                  </a:cubicBezTo>
                  <a:cubicBezTo>
                    <a:pt x="745654" y="800408"/>
                    <a:pt x="797755" y="800218"/>
                    <a:pt x="849762" y="800408"/>
                  </a:cubicBezTo>
                  <a:cubicBezTo>
                    <a:pt x="886719" y="800599"/>
                    <a:pt x="921199" y="793931"/>
                    <a:pt x="953775" y="774310"/>
                  </a:cubicBezTo>
                  <a:cubicBezTo>
                    <a:pt x="987779" y="753926"/>
                    <a:pt x="1024260" y="737734"/>
                    <a:pt x="1063217" y="728209"/>
                  </a:cubicBezTo>
                  <a:cubicBezTo>
                    <a:pt x="1082076" y="723541"/>
                    <a:pt x="1084172" y="719065"/>
                    <a:pt x="1077695" y="700110"/>
                  </a:cubicBezTo>
                  <a:cubicBezTo>
                    <a:pt x="1069027" y="674678"/>
                    <a:pt x="1070456" y="671821"/>
                    <a:pt x="1095602" y="662296"/>
                  </a:cubicBezTo>
                  <a:cubicBezTo>
                    <a:pt x="1096650" y="661915"/>
                    <a:pt x="1097697" y="661438"/>
                    <a:pt x="1098745" y="661153"/>
                  </a:cubicBezTo>
                  <a:cubicBezTo>
                    <a:pt x="1113318" y="656200"/>
                    <a:pt x="1119414" y="658676"/>
                    <a:pt x="1124939" y="672964"/>
                  </a:cubicBezTo>
                  <a:cubicBezTo>
                    <a:pt x="1133416" y="695062"/>
                    <a:pt x="1142941" y="716588"/>
                    <a:pt x="1155038" y="736972"/>
                  </a:cubicBezTo>
                  <a:cubicBezTo>
                    <a:pt x="1194662" y="803742"/>
                    <a:pt x="1247050" y="860701"/>
                    <a:pt x="1297342" y="919185"/>
                  </a:cubicBezTo>
                  <a:cubicBezTo>
                    <a:pt x="1307533" y="930996"/>
                    <a:pt x="1310200" y="930139"/>
                    <a:pt x="1318582" y="916994"/>
                  </a:cubicBezTo>
                  <a:cubicBezTo>
                    <a:pt x="1320583" y="913851"/>
                    <a:pt x="1322868" y="910327"/>
                    <a:pt x="1322964" y="906802"/>
                  </a:cubicBezTo>
                  <a:cubicBezTo>
                    <a:pt x="1323821" y="883752"/>
                    <a:pt x="1326583" y="860892"/>
                    <a:pt x="1310010" y="840413"/>
                  </a:cubicBezTo>
                  <a:cubicBezTo>
                    <a:pt x="1295627" y="822697"/>
                    <a:pt x="1283911" y="802789"/>
                    <a:pt x="1276291" y="781072"/>
                  </a:cubicBezTo>
                  <a:cubicBezTo>
                    <a:pt x="1259432" y="733447"/>
                    <a:pt x="1266004" y="687251"/>
                    <a:pt x="1286388" y="642484"/>
                  </a:cubicBezTo>
                  <a:cubicBezTo>
                    <a:pt x="1309152" y="592382"/>
                    <a:pt x="1332393" y="542471"/>
                    <a:pt x="1355825" y="492560"/>
                  </a:cubicBezTo>
                  <a:cubicBezTo>
                    <a:pt x="1366588" y="469700"/>
                    <a:pt x="1366398" y="446935"/>
                    <a:pt x="1356492" y="424075"/>
                  </a:cubicBezTo>
                  <a:cubicBezTo>
                    <a:pt x="1348967" y="406645"/>
                    <a:pt x="1337823" y="391690"/>
                    <a:pt x="1324011" y="378736"/>
                  </a:cubicBezTo>
                  <a:cubicBezTo>
                    <a:pt x="1295341" y="351876"/>
                    <a:pt x="1260289" y="341398"/>
                    <a:pt x="1222094" y="341113"/>
                  </a:cubicBezTo>
                  <a:cubicBezTo>
                    <a:pt x="1145704" y="340541"/>
                    <a:pt x="1069218" y="340827"/>
                    <a:pt x="992827" y="340827"/>
                  </a:cubicBezTo>
                  <a:cubicBezTo>
                    <a:pt x="989112" y="340827"/>
                    <a:pt x="985398" y="340827"/>
                    <a:pt x="979016" y="340827"/>
                  </a:cubicBezTo>
                  <a:close/>
                  <a:moveTo>
                    <a:pt x="462475" y="802789"/>
                  </a:moveTo>
                  <a:cubicBezTo>
                    <a:pt x="478477" y="803551"/>
                    <a:pt x="479430" y="802408"/>
                    <a:pt x="475715" y="789740"/>
                  </a:cubicBezTo>
                  <a:cubicBezTo>
                    <a:pt x="475334" y="788311"/>
                    <a:pt x="474572" y="786883"/>
                    <a:pt x="474381" y="785454"/>
                  </a:cubicBezTo>
                  <a:cubicBezTo>
                    <a:pt x="473810" y="781263"/>
                    <a:pt x="469333" y="776024"/>
                    <a:pt x="473810" y="772976"/>
                  </a:cubicBezTo>
                  <a:cubicBezTo>
                    <a:pt x="478572" y="769833"/>
                    <a:pt x="481525" y="775834"/>
                    <a:pt x="484573" y="778691"/>
                  </a:cubicBezTo>
                  <a:cubicBezTo>
                    <a:pt x="491241" y="784787"/>
                    <a:pt x="497718" y="790978"/>
                    <a:pt x="503814" y="797551"/>
                  </a:cubicBezTo>
                  <a:cubicBezTo>
                    <a:pt x="510195" y="804409"/>
                    <a:pt x="513529" y="801646"/>
                    <a:pt x="516577" y="794598"/>
                  </a:cubicBezTo>
                  <a:cubicBezTo>
                    <a:pt x="520482" y="785549"/>
                    <a:pt x="516863" y="777643"/>
                    <a:pt x="513148" y="769928"/>
                  </a:cubicBezTo>
                  <a:cubicBezTo>
                    <a:pt x="504099" y="750973"/>
                    <a:pt x="492955" y="733162"/>
                    <a:pt x="481239" y="715826"/>
                  </a:cubicBezTo>
                  <a:cubicBezTo>
                    <a:pt x="460665" y="685441"/>
                    <a:pt x="433710" y="663724"/>
                    <a:pt x="398277" y="652104"/>
                  </a:cubicBezTo>
                  <a:cubicBezTo>
                    <a:pt x="370368" y="642960"/>
                    <a:pt x="347223" y="625720"/>
                    <a:pt x="328173" y="603241"/>
                  </a:cubicBezTo>
                  <a:cubicBezTo>
                    <a:pt x="302836" y="573332"/>
                    <a:pt x="289406" y="537899"/>
                    <a:pt x="280262" y="500371"/>
                  </a:cubicBezTo>
                  <a:cubicBezTo>
                    <a:pt x="273880" y="474082"/>
                    <a:pt x="274642" y="448459"/>
                    <a:pt x="287025" y="423790"/>
                  </a:cubicBezTo>
                  <a:cubicBezTo>
                    <a:pt x="290930" y="415979"/>
                    <a:pt x="287977" y="410074"/>
                    <a:pt x="281310" y="405502"/>
                  </a:cubicBezTo>
                  <a:cubicBezTo>
                    <a:pt x="271975" y="399215"/>
                    <a:pt x="262641" y="392929"/>
                    <a:pt x="253211" y="386928"/>
                  </a:cubicBezTo>
                  <a:cubicBezTo>
                    <a:pt x="234828" y="375307"/>
                    <a:pt x="216444" y="363877"/>
                    <a:pt x="197871" y="352543"/>
                  </a:cubicBezTo>
                  <a:cubicBezTo>
                    <a:pt x="195489" y="351114"/>
                    <a:pt x="192156" y="349018"/>
                    <a:pt x="189489" y="351019"/>
                  </a:cubicBezTo>
                  <a:cubicBezTo>
                    <a:pt x="186536" y="353305"/>
                    <a:pt x="188917" y="356734"/>
                    <a:pt x="189679" y="359305"/>
                  </a:cubicBezTo>
                  <a:cubicBezTo>
                    <a:pt x="216444" y="453603"/>
                    <a:pt x="243972" y="547805"/>
                    <a:pt x="278166" y="639721"/>
                  </a:cubicBezTo>
                  <a:cubicBezTo>
                    <a:pt x="300645" y="700110"/>
                    <a:pt x="339317" y="747354"/>
                    <a:pt x="395895" y="779167"/>
                  </a:cubicBezTo>
                  <a:cubicBezTo>
                    <a:pt x="417612" y="791359"/>
                    <a:pt x="440568" y="800122"/>
                    <a:pt x="462380" y="802789"/>
                  </a:cubicBezTo>
                  <a:close/>
                  <a:moveTo>
                    <a:pt x="350175" y="169282"/>
                  </a:moveTo>
                  <a:cubicBezTo>
                    <a:pt x="350175" y="157661"/>
                    <a:pt x="350366" y="149470"/>
                    <a:pt x="350175" y="141183"/>
                  </a:cubicBezTo>
                  <a:cubicBezTo>
                    <a:pt x="349318" y="107560"/>
                    <a:pt x="327601" y="77842"/>
                    <a:pt x="293121" y="64983"/>
                  </a:cubicBezTo>
                  <a:cubicBezTo>
                    <a:pt x="258354" y="52029"/>
                    <a:pt x="226160" y="56887"/>
                    <a:pt x="197680" y="81271"/>
                  </a:cubicBezTo>
                  <a:cubicBezTo>
                    <a:pt x="196061" y="82699"/>
                    <a:pt x="193584" y="84128"/>
                    <a:pt x="194156" y="86605"/>
                  </a:cubicBezTo>
                  <a:cubicBezTo>
                    <a:pt x="194918" y="89748"/>
                    <a:pt x="198061" y="89557"/>
                    <a:pt x="200633" y="89748"/>
                  </a:cubicBezTo>
                  <a:cubicBezTo>
                    <a:pt x="242257" y="92224"/>
                    <a:pt x="268737" y="116323"/>
                    <a:pt x="286548" y="151470"/>
                  </a:cubicBezTo>
                  <a:cubicBezTo>
                    <a:pt x="302931" y="183950"/>
                    <a:pt x="320362" y="215764"/>
                    <a:pt x="339412" y="246720"/>
                  </a:cubicBezTo>
                  <a:cubicBezTo>
                    <a:pt x="347699" y="260245"/>
                    <a:pt x="346937" y="264532"/>
                    <a:pt x="334459" y="274152"/>
                  </a:cubicBezTo>
                  <a:cubicBezTo>
                    <a:pt x="309313" y="293488"/>
                    <a:pt x="303312" y="319777"/>
                    <a:pt x="307027" y="349304"/>
                  </a:cubicBezTo>
                  <a:cubicBezTo>
                    <a:pt x="308646" y="362544"/>
                    <a:pt x="316647" y="370926"/>
                    <a:pt x="329411" y="372545"/>
                  </a:cubicBezTo>
                  <a:cubicBezTo>
                    <a:pt x="341984" y="374164"/>
                    <a:pt x="354652" y="376260"/>
                    <a:pt x="367416" y="375403"/>
                  </a:cubicBezTo>
                  <a:cubicBezTo>
                    <a:pt x="396086" y="373498"/>
                    <a:pt x="413993" y="357210"/>
                    <a:pt x="422661" y="324920"/>
                  </a:cubicBezTo>
                  <a:cubicBezTo>
                    <a:pt x="429519" y="299393"/>
                    <a:pt x="424470" y="288154"/>
                    <a:pt x="397705" y="270247"/>
                  </a:cubicBezTo>
                  <a:cubicBezTo>
                    <a:pt x="387323" y="263293"/>
                    <a:pt x="378084" y="255388"/>
                    <a:pt x="370273" y="245577"/>
                  </a:cubicBezTo>
                  <a:cubicBezTo>
                    <a:pt x="351414" y="222050"/>
                    <a:pt x="347985" y="194713"/>
                    <a:pt x="350271" y="169282"/>
                  </a:cubicBezTo>
                  <a:close/>
                  <a:moveTo>
                    <a:pt x="1069694" y="890705"/>
                  </a:moveTo>
                  <a:cubicBezTo>
                    <a:pt x="1106365" y="890991"/>
                    <a:pt x="1130654" y="884038"/>
                    <a:pt x="1151514" y="866702"/>
                  </a:cubicBezTo>
                  <a:cubicBezTo>
                    <a:pt x="1161896" y="858034"/>
                    <a:pt x="1162848" y="851748"/>
                    <a:pt x="1155419" y="840508"/>
                  </a:cubicBezTo>
                  <a:cubicBezTo>
                    <a:pt x="1145513" y="825554"/>
                    <a:pt x="1134559" y="811267"/>
                    <a:pt x="1125130" y="795931"/>
                  </a:cubicBezTo>
                  <a:cubicBezTo>
                    <a:pt x="1116747" y="782311"/>
                    <a:pt x="1105698" y="779548"/>
                    <a:pt x="1090744" y="782501"/>
                  </a:cubicBezTo>
                  <a:cubicBezTo>
                    <a:pt x="1053121" y="789835"/>
                    <a:pt x="1018735" y="804885"/>
                    <a:pt x="985588" y="823268"/>
                  </a:cubicBezTo>
                  <a:cubicBezTo>
                    <a:pt x="969586" y="832126"/>
                    <a:pt x="969300" y="833079"/>
                    <a:pt x="981302" y="847462"/>
                  </a:cubicBezTo>
                  <a:cubicBezTo>
                    <a:pt x="1006924" y="877942"/>
                    <a:pt x="1040833" y="889943"/>
                    <a:pt x="1069694" y="890610"/>
                  </a:cubicBezTo>
                  <a:close/>
                  <a:moveTo>
                    <a:pt x="606398" y="888514"/>
                  </a:moveTo>
                  <a:cubicBezTo>
                    <a:pt x="606017" y="886800"/>
                    <a:pt x="606112" y="884038"/>
                    <a:pt x="604779" y="882704"/>
                  </a:cubicBezTo>
                  <a:cubicBezTo>
                    <a:pt x="597349" y="875179"/>
                    <a:pt x="587824" y="870703"/>
                    <a:pt x="578680" y="865845"/>
                  </a:cubicBezTo>
                  <a:cubicBezTo>
                    <a:pt x="575346" y="864130"/>
                    <a:pt x="573822" y="867178"/>
                    <a:pt x="574584" y="870131"/>
                  </a:cubicBezTo>
                  <a:cubicBezTo>
                    <a:pt x="579918" y="891086"/>
                    <a:pt x="585348" y="911946"/>
                    <a:pt x="590872" y="932806"/>
                  </a:cubicBezTo>
                  <a:cubicBezTo>
                    <a:pt x="591348" y="934615"/>
                    <a:pt x="592491" y="936616"/>
                    <a:pt x="594682" y="935949"/>
                  </a:cubicBezTo>
                  <a:cubicBezTo>
                    <a:pt x="595730" y="935663"/>
                    <a:pt x="596873" y="933949"/>
                    <a:pt x="597159" y="932615"/>
                  </a:cubicBezTo>
                  <a:cubicBezTo>
                    <a:pt x="600302" y="918042"/>
                    <a:pt x="603350" y="903469"/>
                    <a:pt x="606493" y="888419"/>
                  </a:cubicBezTo>
                  <a:close/>
                  <a:moveTo>
                    <a:pt x="334840" y="936139"/>
                  </a:moveTo>
                  <a:cubicBezTo>
                    <a:pt x="354747" y="911184"/>
                    <a:pt x="351795" y="886038"/>
                    <a:pt x="328744" y="871274"/>
                  </a:cubicBezTo>
                  <a:cubicBezTo>
                    <a:pt x="327220" y="870322"/>
                    <a:pt x="325315" y="869179"/>
                    <a:pt x="323791" y="869464"/>
                  </a:cubicBezTo>
                  <a:cubicBezTo>
                    <a:pt x="321410" y="869845"/>
                    <a:pt x="321886" y="872417"/>
                    <a:pt x="322267" y="874132"/>
                  </a:cubicBezTo>
                  <a:cubicBezTo>
                    <a:pt x="326363" y="894420"/>
                    <a:pt x="330459" y="914708"/>
                    <a:pt x="334840" y="936139"/>
                  </a:cubicBezTo>
                  <a:close/>
                  <a:moveTo>
                    <a:pt x="106907" y="131848"/>
                  </a:moveTo>
                  <a:cubicBezTo>
                    <a:pt x="99096" y="113941"/>
                    <a:pt x="84428" y="109179"/>
                    <a:pt x="70998" y="119275"/>
                  </a:cubicBezTo>
                  <a:cubicBezTo>
                    <a:pt x="65949" y="123085"/>
                    <a:pt x="66521" y="125848"/>
                    <a:pt x="71855" y="127943"/>
                  </a:cubicBezTo>
                  <a:cubicBezTo>
                    <a:pt x="83094" y="132515"/>
                    <a:pt x="94620" y="133753"/>
                    <a:pt x="106907" y="131848"/>
                  </a:cubicBezTo>
                  <a:close/>
                  <a:moveTo>
                    <a:pt x="434757" y="115561"/>
                  </a:moveTo>
                  <a:cubicBezTo>
                    <a:pt x="425423" y="115275"/>
                    <a:pt x="419803" y="119085"/>
                    <a:pt x="415707" y="125371"/>
                  </a:cubicBezTo>
                  <a:cubicBezTo>
                    <a:pt x="414469" y="127181"/>
                    <a:pt x="412659" y="129277"/>
                    <a:pt x="414183" y="131372"/>
                  </a:cubicBezTo>
                  <a:cubicBezTo>
                    <a:pt x="415612" y="133372"/>
                    <a:pt x="418279" y="132706"/>
                    <a:pt x="420470" y="132325"/>
                  </a:cubicBezTo>
                  <a:cubicBezTo>
                    <a:pt x="426661" y="131277"/>
                    <a:pt x="432948" y="130229"/>
                    <a:pt x="439044" y="128800"/>
                  </a:cubicBezTo>
                  <a:cubicBezTo>
                    <a:pt x="443139" y="127753"/>
                    <a:pt x="450569" y="129372"/>
                    <a:pt x="450378" y="124705"/>
                  </a:cubicBezTo>
                  <a:cubicBezTo>
                    <a:pt x="450283" y="118990"/>
                    <a:pt x="443044" y="117370"/>
                    <a:pt x="437710" y="115942"/>
                  </a:cubicBezTo>
                  <a:cubicBezTo>
                    <a:pt x="436281" y="115561"/>
                    <a:pt x="434757" y="115561"/>
                    <a:pt x="434757" y="115561"/>
                  </a:cubicBezTo>
                  <a:close/>
                </a:path>
              </a:pathLst>
            </a:custGeom>
            <a:solidFill>
              <a:srgbClr val="59D1C6"/>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98FE6570-8586-2727-273F-AF4A9DBC516E}"/>
                </a:ext>
              </a:extLst>
            </p:cNvPr>
            <p:cNvSpPr/>
            <p:nvPr/>
          </p:nvSpPr>
          <p:spPr>
            <a:xfrm>
              <a:off x="5977556" y="3399121"/>
              <a:ext cx="61064" cy="38802"/>
            </a:xfrm>
            <a:custGeom>
              <a:avLst/>
              <a:gdLst>
                <a:gd name="connsiteX0" fmla="*/ 29098 w 61064"/>
                <a:gd name="connsiteY0" fmla="*/ 38800 h 38802"/>
                <a:gd name="connsiteX1" fmla="*/ 47 w 61064"/>
                <a:gd name="connsiteY1" fmla="*/ 14035 h 38802"/>
                <a:gd name="connsiteX2" fmla="*/ 8905 w 61064"/>
                <a:gd name="connsiteY2" fmla="*/ 1653 h 38802"/>
                <a:gd name="connsiteX3" fmla="*/ 54911 w 61064"/>
                <a:gd name="connsiteY3" fmla="*/ 5844 h 38802"/>
                <a:gd name="connsiteX4" fmla="*/ 57864 w 61064"/>
                <a:gd name="connsiteY4" fmla="*/ 22798 h 38802"/>
                <a:gd name="connsiteX5" fmla="*/ 29098 w 61064"/>
                <a:gd name="connsiteY5" fmla="*/ 38800 h 3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64" h="38802">
                  <a:moveTo>
                    <a:pt x="29098" y="38800"/>
                  </a:moveTo>
                  <a:cubicBezTo>
                    <a:pt x="13573" y="38991"/>
                    <a:pt x="1000" y="27561"/>
                    <a:pt x="47" y="14035"/>
                  </a:cubicBezTo>
                  <a:cubicBezTo>
                    <a:pt x="-429" y="7463"/>
                    <a:pt x="2714" y="3081"/>
                    <a:pt x="8905" y="1653"/>
                  </a:cubicBezTo>
                  <a:cubicBezTo>
                    <a:pt x="24622" y="-2062"/>
                    <a:pt x="40147" y="986"/>
                    <a:pt x="54911" y="5844"/>
                  </a:cubicBezTo>
                  <a:cubicBezTo>
                    <a:pt x="63007" y="8511"/>
                    <a:pt x="62150" y="16607"/>
                    <a:pt x="57864" y="22798"/>
                  </a:cubicBezTo>
                  <a:cubicBezTo>
                    <a:pt x="50530" y="33276"/>
                    <a:pt x="39576" y="37657"/>
                    <a:pt x="29098" y="38800"/>
                  </a:cubicBezTo>
                  <a:close/>
                </a:path>
              </a:pathLst>
            </a:custGeom>
            <a:solidFill>
              <a:srgbClr val="8BC9C5"/>
            </a:solidFill>
            <a:ln w="9525" cap="flat">
              <a:noFill/>
              <a:prstDash val="solid"/>
              <a:miter/>
            </a:ln>
          </p:spPr>
          <p:txBody>
            <a:bodyPr rtlCol="0" anchor="ctr"/>
            <a:lstStyle/>
            <a:p>
              <a:endParaRPr lang="en-US"/>
            </a:p>
          </p:txBody>
        </p:sp>
      </p:grpSp>
      <p:grpSp>
        <p:nvGrpSpPr>
          <p:cNvPr id="71" name="Graphic 68">
            <a:extLst>
              <a:ext uri="{FF2B5EF4-FFF2-40B4-BE49-F238E27FC236}">
                <a16:creationId xmlns:a16="http://schemas.microsoft.com/office/drawing/2014/main" id="{E982992F-E1D8-1C57-E8B4-3CD09CE3CA0A}"/>
              </a:ext>
            </a:extLst>
          </p:cNvPr>
          <p:cNvGrpSpPr/>
          <p:nvPr/>
        </p:nvGrpSpPr>
        <p:grpSpPr>
          <a:xfrm>
            <a:off x="7163025" y="1540890"/>
            <a:ext cx="1449621" cy="795790"/>
            <a:chOff x="3814285" y="3032727"/>
            <a:chExt cx="2201649" cy="1208627"/>
          </a:xfrm>
        </p:grpSpPr>
        <p:grpSp>
          <p:nvGrpSpPr>
            <p:cNvPr id="72" name="Graphic 68">
              <a:extLst>
                <a:ext uri="{FF2B5EF4-FFF2-40B4-BE49-F238E27FC236}">
                  <a16:creationId xmlns:a16="http://schemas.microsoft.com/office/drawing/2014/main" id="{3B12C063-2896-600E-A661-8B20EA473205}"/>
                </a:ext>
              </a:extLst>
            </p:cNvPr>
            <p:cNvGrpSpPr/>
            <p:nvPr/>
          </p:nvGrpSpPr>
          <p:grpSpPr>
            <a:xfrm>
              <a:off x="3824667" y="3032727"/>
              <a:ext cx="1658397" cy="1043368"/>
              <a:chOff x="3824667" y="3032727"/>
              <a:chExt cx="1658397" cy="1043368"/>
            </a:xfrm>
          </p:grpSpPr>
          <p:sp>
            <p:nvSpPr>
              <p:cNvPr id="73" name="Freeform: Shape 72">
                <a:extLst>
                  <a:ext uri="{FF2B5EF4-FFF2-40B4-BE49-F238E27FC236}">
                    <a16:creationId xmlns:a16="http://schemas.microsoft.com/office/drawing/2014/main" id="{5A7C4F17-F132-CFEB-708C-090A67595F1E}"/>
                  </a:ext>
                </a:extLst>
              </p:cNvPr>
              <p:cNvSpPr/>
              <p:nvPr/>
            </p:nvSpPr>
            <p:spPr>
              <a:xfrm>
                <a:off x="3824667" y="3267233"/>
                <a:ext cx="1600390" cy="772254"/>
              </a:xfrm>
              <a:custGeom>
                <a:avLst/>
                <a:gdLst>
                  <a:gd name="connsiteX0" fmla="*/ 1600391 w 1600390"/>
                  <a:gd name="connsiteY0" fmla="*/ 764000 h 772254"/>
                  <a:gd name="connsiteX1" fmla="*/ 1599629 w 1600390"/>
                  <a:gd name="connsiteY1" fmla="*/ 763715 h 772254"/>
                  <a:gd name="connsiteX2" fmla="*/ 1599629 w 1600390"/>
                  <a:gd name="connsiteY2" fmla="*/ 0 h 772254"/>
                  <a:gd name="connsiteX3" fmla="*/ 1581245 w 1600390"/>
                  <a:gd name="connsiteY3" fmla="*/ 0 h 772254"/>
                  <a:gd name="connsiteX4" fmla="*/ 1134237 w 1600390"/>
                  <a:gd name="connsiteY4" fmla="*/ 187928 h 772254"/>
                  <a:gd name="connsiteX5" fmla="*/ 1133094 w 1600390"/>
                  <a:gd name="connsiteY5" fmla="*/ 185738 h 772254"/>
                  <a:gd name="connsiteX6" fmla="*/ 1097947 w 1600390"/>
                  <a:gd name="connsiteY6" fmla="*/ 161354 h 772254"/>
                  <a:gd name="connsiteX7" fmla="*/ 1035653 w 1600390"/>
                  <a:gd name="connsiteY7" fmla="*/ 178594 h 772254"/>
                  <a:gd name="connsiteX8" fmla="*/ 1026319 w 1600390"/>
                  <a:gd name="connsiteY8" fmla="*/ 185738 h 772254"/>
                  <a:gd name="connsiteX9" fmla="*/ 907732 w 1600390"/>
                  <a:gd name="connsiteY9" fmla="*/ 232029 h 772254"/>
                  <a:gd name="connsiteX10" fmla="*/ 890302 w 1600390"/>
                  <a:gd name="connsiteY10" fmla="*/ 178594 h 772254"/>
                  <a:gd name="connsiteX11" fmla="*/ 879062 w 1600390"/>
                  <a:gd name="connsiteY11" fmla="*/ 142018 h 772254"/>
                  <a:gd name="connsiteX12" fmla="*/ 862489 w 1600390"/>
                  <a:gd name="connsiteY12" fmla="*/ 108776 h 772254"/>
                  <a:gd name="connsiteX13" fmla="*/ 765048 w 1600390"/>
                  <a:gd name="connsiteY13" fmla="*/ 72771 h 772254"/>
                  <a:gd name="connsiteX14" fmla="*/ 694277 w 1600390"/>
                  <a:gd name="connsiteY14" fmla="*/ 98298 h 772254"/>
                  <a:gd name="connsiteX15" fmla="*/ 473393 w 1600390"/>
                  <a:gd name="connsiteY15" fmla="*/ 422434 h 772254"/>
                  <a:gd name="connsiteX16" fmla="*/ 0 w 1600390"/>
                  <a:gd name="connsiteY16" fmla="*/ 422434 h 772254"/>
                  <a:gd name="connsiteX17" fmla="*/ 281940 w 1600390"/>
                  <a:gd name="connsiteY17" fmla="*/ 760762 h 772254"/>
                  <a:gd name="connsiteX18" fmla="*/ 339090 w 1600390"/>
                  <a:gd name="connsiteY18" fmla="*/ 697611 h 772254"/>
                  <a:gd name="connsiteX19" fmla="*/ 356140 w 1600390"/>
                  <a:gd name="connsiteY19" fmla="*/ 687134 h 772254"/>
                  <a:gd name="connsiteX20" fmla="*/ 374142 w 1600390"/>
                  <a:gd name="connsiteY20" fmla="*/ 699802 h 772254"/>
                  <a:gd name="connsiteX21" fmla="*/ 415862 w 1600390"/>
                  <a:gd name="connsiteY21" fmla="*/ 757142 h 772254"/>
                  <a:gd name="connsiteX22" fmla="*/ 571024 w 1600390"/>
                  <a:gd name="connsiteY22" fmla="*/ 699992 h 772254"/>
                  <a:gd name="connsiteX23" fmla="*/ 588264 w 1600390"/>
                  <a:gd name="connsiteY23" fmla="*/ 687134 h 772254"/>
                  <a:gd name="connsiteX24" fmla="*/ 606076 w 1600390"/>
                  <a:gd name="connsiteY24" fmla="*/ 699992 h 772254"/>
                  <a:gd name="connsiteX25" fmla="*/ 704564 w 1600390"/>
                  <a:gd name="connsiteY25" fmla="*/ 772192 h 772254"/>
                  <a:gd name="connsiteX26" fmla="*/ 803053 w 1600390"/>
                  <a:gd name="connsiteY26" fmla="*/ 699992 h 772254"/>
                  <a:gd name="connsiteX27" fmla="*/ 820674 w 1600390"/>
                  <a:gd name="connsiteY27" fmla="*/ 687134 h 772254"/>
                  <a:gd name="connsiteX28" fmla="*/ 838105 w 1600390"/>
                  <a:gd name="connsiteY28" fmla="*/ 699992 h 772254"/>
                  <a:gd name="connsiteX29" fmla="*/ 1002030 w 1600390"/>
                  <a:gd name="connsiteY29" fmla="*/ 751999 h 772254"/>
                  <a:gd name="connsiteX30" fmla="*/ 1034891 w 1600390"/>
                  <a:gd name="connsiteY30" fmla="*/ 700183 h 772254"/>
                  <a:gd name="connsiteX31" fmla="*/ 1051941 w 1600390"/>
                  <a:gd name="connsiteY31" fmla="*/ 687134 h 772254"/>
                  <a:gd name="connsiteX32" fmla="*/ 1069943 w 1600390"/>
                  <a:gd name="connsiteY32" fmla="*/ 699992 h 772254"/>
                  <a:gd name="connsiteX33" fmla="*/ 1074706 w 1600390"/>
                  <a:gd name="connsiteY33" fmla="*/ 712089 h 772254"/>
                  <a:gd name="connsiteX34" fmla="*/ 1082421 w 1600390"/>
                  <a:gd name="connsiteY34" fmla="*/ 725900 h 772254"/>
                  <a:gd name="connsiteX35" fmla="*/ 1101757 w 1600390"/>
                  <a:gd name="connsiteY35" fmla="*/ 745331 h 772254"/>
                  <a:gd name="connsiteX36" fmla="*/ 1102138 w 1600390"/>
                  <a:gd name="connsiteY36" fmla="*/ 745141 h 772254"/>
                  <a:gd name="connsiteX37" fmla="*/ 1369695 w 1600390"/>
                  <a:gd name="connsiteY37" fmla="*/ 423005 h 772254"/>
                  <a:gd name="connsiteX38" fmla="*/ 1369886 w 1600390"/>
                  <a:gd name="connsiteY38" fmla="*/ 422434 h 772254"/>
                  <a:gd name="connsiteX39" fmla="*/ 749713 w 1600390"/>
                  <a:gd name="connsiteY39" fmla="*/ 422434 h 772254"/>
                  <a:gd name="connsiteX40" fmla="*/ 791051 w 1600390"/>
                  <a:gd name="connsiteY40" fmla="*/ 336899 h 772254"/>
                  <a:gd name="connsiteX41" fmla="*/ 882396 w 1600390"/>
                  <a:gd name="connsiteY41" fmla="*/ 398621 h 772254"/>
                  <a:gd name="connsiteX42" fmla="*/ 1093946 w 1600390"/>
                  <a:gd name="connsiteY42" fmla="*/ 303848 h 772254"/>
                  <a:gd name="connsiteX43" fmla="*/ 1109948 w 1600390"/>
                  <a:gd name="connsiteY43" fmla="*/ 294323 h 772254"/>
                  <a:gd name="connsiteX44" fmla="*/ 1098233 w 1600390"/>
                  <a:gd name="connsiteY44" fmla="*/ 274701 h 772254"/>
                  <a:gd name="connsiteX45" fmla="*/ 1138809 w 1600390"/>
                  <a:gd name="connsiteY45" fmla="*/ 232982 h 772254"/>
                  <a:gd name="connsiteX46" fmla="*/ 1141000 w 1600390"/>
                  <a:gd name="connsiteY46" fmla="*/ 223838 h 772254"/>
                  <a:gd name="connsiteX47" fmla="*/ 1562481 w 1600390"/>
                  <a:gd name="connsiteY47" fmla="*/ 34862 h 772254"/>
                  <a:gd name="connsiteX48" fmla="*/ 1562481 w 1600390"/>
                  <a:gd name="connsiteY48" fmla="*/ 736854 h 772254"/>
                  <a:gd name="connsiteX49" fmla="*/ 1600010 w 1600390"/>
                  <a:gd name="connsiteY49" fmla="*/ 764096 h 7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600390" h="772254">
                    <a:moveTo>
                      <a:pt x="1600391" y="764000"/>
                    </a:moveTo>
                    <a:cubicBezTo>
                      <a:pt x="1600391" y="764000"/>
                      <a:pt x="1599819" y="763810"/>
                      <a:pt x="1599629" y="763715"/>
                    </a:cubicBezTo>
                    <a:lnTo>
                      <a:pt x="1599629" y="0"/>
                    </a:lnTo>
                    <a:lnTo>
                      <a:pt x="1581245" y="0"/>
                    </a:lnTo>
                    <a:cubicBezTo>
                      <a:pt x="1497806" y="0"/>
                      <a:pt x="1221200" y="141923"/>
                      <a:pt x="1134237" y="187928"/>
                    </a:cubicBezTo>
                    <a:cubicBezTo>
                      <a:pt x="1133856" y="187166"/>
                      <a:pt x="1133475" y="186500"/>
                      <a:pt x="1133094" y="185738"/>
                    </a:cubicBezTo>
                    <a:cubicBezTo>
                      <a:pt x="1124426" y="172498"/>
                      <a:pt x="1112330" y="164021"/>
                      <a:pt x="1097947" y="161354"/>
                    </a:cubicBezTo>
                    <a:cubicBezTo>
                      <a:pt x="1071277" y="156210"/>
                      <a:pt x="1045369" y="171831"/>
                      <a:pt x="1035653" y="178594"/>
                    </a:cubicBezTo>
                    <a:cubicBezTo>
                      <a:pt x="1033463" y="180023"/>
                      <a:pt x="1026319" y="185738"/>
                      <a:pt x="1026319" y="185738"/>
                    </a:cubicBezTo>
                    <a:cubicBezTo>
                      <a:pt x="987362" y="202787"/>
                      <a:pt x="928688" y="226695"/>
                      <a:pt x="907732" y="232029"/>
                    </a:cubicBezTo>
                    <a:cubicBezTo>
                      <a:pt x="901637" y="221933"/>
                      <a:pt x="894302" y="194215"/>
                      <a:pt x="890302" y="178594"/>
                    </a:cubicBezTo>
                    <a:cubicBezTo>
                      <a:pt x="886968" y="166116"/>
                      <a:pt x="879443" y="143351"/>
                      <a:pt x="879062" y="142018"/>
                    </a:cubicBezTo>
                    <a:cubicBezTo>
                      <a:pt x="875729" y="129731"/>
                      <a:pt x="870585" y="118491"/>
                      <a:pt x="862489" y="108776"/>
                    </a:cubicBezTo>
                    <a:cubicBezTo>
                      <a:pt x="826294" y="108395"/>
                      <a:pt x="792290" y="95155"/>
                      <a:pt x="765048" y="72771"/>
                    </a:cubicBezTo>
                    <a:cubicBezTo>
                      <a:pt x="742283" y="74962"/>
                      <a:pt x="718566" y="83630"/>
                      <a:pt x="694277" y="98298"/>
                    </a:cubicBezTo>
                    <a:cubicBezTo>
                      <a:pt x="586359" y="164021"/>
                      <a:pt x="491776" y="339090"/>
                      <a:pt x="473393" y="422434"/>
                    </a:cubicBezTo>
                    <a:lnTo>
                      <a:pt x="0" y="422434"/>
                    </a:lnTo>
                    <a:cubicBezTo>
                      <a:pt x="0" y="422434"/>
                      <a:pt x="106204" y="671513"/>
                      <a:pt x="281940" y="760762"/>
                    </a:cubicBezTo>
                    <a:cubicBezTo>
                      <a:pt x="315754" y="752666"/>
                      <a:pt x="334328" y="712661"/>
                      <a:pt x="339090" y="697611"/>
                    </a:cubicBezTo>
                    <a:cubicBezTo>
                      <a:pt x="341281" y="690467"/>
                      <a:pt x="348806" y="687324"/>
                      <a:pt x="356140" y="687134"/>
                    </a:cubicBezTo>
                    <a:cubicBezTo>
                      <a:pt x="363665" y="686943"/>
                      <a:pt x="371570" y="692468"/>
                      <a:pt x="374142" y="699802"/>
                    </a:cubicBezTo>
                    <a:cubicBezTo>
                      <a:pt x="381857" y="723138"/>
                      <a:pt x="394144" y="745331"/>
                      <a:pt x="415862" y="757142"/>
                    </a:cubicBezTo>
                    <a:cubicBezTo>
                      <a:pt x="482060" y="793337"/>
                      <a:pt x="552260" y="760667"/>
                      <a:pt x="571024" y="699992"/>
                    </a:cubicBezTo>
                    <a:cubicBezTo>
                      <a:pt x="573215" y="692849"/>
                      <a:pt x="580930" y="687324"/>
                      <a:pt x="588264" y="687134"/>
                    </a:cubicBezTo>
                    <a:cubicBezTo>
                      <a:pt x="595789" y="687134"/>
                      <a:pt x="603885" y="692468"/>
                      <a:pt x="606076" y="699992"/>
                    </a:cubicBezTo>
                    <a:cubicBezTo>
                      <a:pt x="619506" y="743141"/>
                      <a:pt x="659035" y="772192"/>
                      <a:pt x="704564" y="772192"/>
                    </a:cubicBezTo>
                    <a:cubicBezTo>
                      <a:pt x="750094" y="772192"/>
                      <a:pt x="789718" y="743141"/>
                      <a:pt x="803053" y="699992"/>
                    </a:cubicBezTo>
                    <a:cubicBezTo>
                      <a:pt x="805244" y="692658"/>
                      <a:pt x="813149" y="687134"/>
                      <a:pt x="820674" y="687134"/>
                    </a:cubicBezTo>
                    <a:cubicBezTo>
                      <a:pt x="828199" y="687134"/>
                      <a:pt x="835914" y="692658"/>
                      <a:pt x="838105" y="699992"/>
                    </a:cubicBezTo>
                    <a:cubicBezTo>
                      <a:pt x="857726" y="763143"/>
                      <a:pt x="933259" y="796004"/>
                      <a:pt x="1002030" y="751999"/>
                    </a:cubicBezTo>
                    <a:cubicBezTo>
                      <a:pt x="1019842" y="740474"/>
                      <a:pt x="1029081" y="720566"/>
                      <a:pt x="1034891" y="700183"/>
                    </a:cubicBezTo>
                    <a:cubicBezTo>
                      <a:pt x="1036892" y="693039"/>
                      <a:pt x="1044607" y="687324"/>
                      <a:pt x="1051941" y="687134"/>
                    </a:cubicBezTo>
                    <a:cubicBezTo>
                      <a:pt x="1059656" y="686943"/>
                      <a:pt x="1067753" y="692468"/>
                      <a:pt x="1069943" y="699992"/>
                    </a:cubicBezTo>
                    <a:cubicBezTo>
                      <a:pt x="1071182" y="703993"/>
                      <a:pt x="1072896" y="708089"/>
                      <a:pt x="1074706" y="712089"/>
                    </a:cubicBezTo>
                    <a:cubicBezTo>
                      <a:pt x="1075087" y="713042"/>
                      <a:pt x="1077849" y="718852"/>
                      <a:pt x="1082421" y="725900"/>
                    </a:cubicBezTo>
                    <a:cubicBezTo>
                      <a:pt x="1087184" y="732854"/>
                      <a:pt x="1093851" y="740759"/>
                      <a:pt x="1101757" y="745331"/>
                    </a:cubicBezTo>
                    <a:cubicBezTo>
                      <a:pt x="1101757" y="745331"/>
                      <a:pt x="1101757" y="745141"/>
                      <a:pt x="1102138" y="745141"/>
                    </a:cubicBezTo>
                    <a:cubicBezTo>
                      <a:pt x="1257110" y="701421"/>
                      <a:pt x="1364742" y="435483"/>
                      <a:pt x="1369695" y="423005"/>
                    </a:cubicBezTo>
                    <a:cubicBezTo>
                      <a:pt x="1369886" y="422624"/>
                      <a:pt x="1369886" y="422434"/>
                      <a:pt x="1369886" y="422434"/>
                    </a:cubicBezTo>
                    <a:lnTo>
                      <a:pt x="749713" y="422434"/>
                    </a:lnTo>
                    <a:cubicBezTo>
                      <a:pt x="759809" y="392716"/>
                      <a:pt x="773811" y="365474"/>
                      <a:pt x="791051" y="336899"/>
                    </a:cubicBezTo>
                    <a:cubicBezTo>
                      <a:pt x="813054" y="364617"/>
                      <a:pt x="847249" y="398621"/>
                      <a:pt x="882396" y="398621"/>
                    </a:cubicBezTo>
                    <a:cubicBezTo>
                      <a:pt x="931831" y="398621"/>
                      <a:pt x="1067276" y="319659"/>
                      <a:pt x="1093946" y="303848"/>
                    </a:cubicBezTo>
                    <a:lnTo>
                      <a:pt x="1109948" y="294323"/>
                    </a:lnTo>
                    <a:lnTo>
                      <a:pt x="1098233" y="274701"/>
                    </a:lnTo>
                    <a:cubicBezTo>
                      <a:pt x="1112234" y="268129"/>
                      <a:pt x="1131284" y="253746"/>
                      <a:pt x="1138809" y="232982"/>
                    </a:cubicBezTo>
                    <a:cubicBezTo>
                      <a:pt x="1139952" y="229838"/>
                      <a:pt x="1140428" y="226790"/>
                      <a:pt x="1141000" y="223838"/>
                    </a:cubicBezTo>
                    <a:cubicBezTo>
                      <a:pt x="1242822" y="169069"/>
                      <a:pt x="1474089" y="51911"/>
                      <a:pt x="1562481" y="34862"/>
                    </a:cubicBezTo>
                    <a:lnTo>
                      <a:pt x="1562481" y="736854"/>
                    </a:lnTo>
                    <a:cubicBezTo>
                      <a:pt x="1570196" y="751523"/>
                      <a:pt x="1583436" y="761810"/>
                      <a:pt x="1600010" y="764096"/>
                    </a:cubicBezTo>
                    <a:close/>
                  </a:path>
                </a:pathLst>
              </a:custGeom>
              <a:solidFill>
                <a:srgbClr val="8BC9C5"/>
              </a:solidFill>
              <a:ln w="95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9BF995E-0927-6899-2CC3-50F8000902E2}"/>
                  </a:ext>
                </a:extLst>
              </p:cNvPr>
              <p:cNvSpPr/>
              <p:nvPr/>
            </p:nvSpPr>
            <p:spPr>
              <a:xfrm>
                <a:off x="4993576" y="3951890"/>
                <a:ext cx="489489" cy="124205"/>
              </a:xfrm>
              <a:custGeom>
                <a:avLst/>
                <a:gdLst>
                  <a:gd name="connsiteX0" fmla="*/ 489299 w 489489"/>
                  <a:gd name="connsiteY0" fmla="*/ 105823 h 124205"/>
                  <a:gd name="connsiteX1" fmla="*/ 470916 w 489489"/>
                  <a:gd name="connsiteY1" fmla="*/ 87440 h 124205"/>
                  <a:gd name="connsiteX2" fmla="*/ 431482 w 489489"/>
                  <a:gd name="connsiteY2" fmla="*/ 79248 h 124205"/>
                  <a:gd name="connsiteX3" fmla="*/ 393954 w 489489"/>
                  <a:gd name="connsiteY3" fmla="*/ 52006 h 124205"/>
                  <a:gd name="connsiteX4" fmla="*/ 393954 w 489489"/>
                  <a:gd name="connsiteY4" fmla="*/ 52864 h 124205"/>
                  <a:gd name="connsiteX5" fmla="*/ 372428 w 489489"/>
                  <a:gd name="connsiteY5" fmla="*/ 15240 h 124205"/>
                  <a:gd name="connsiteX6" fmla="*/ 354425 w 489489"/>
                  <a:gd name="connsiteY6" fmla="*/ 2381 h 124205"/>
                  <a:gd name="connsiteX7" fmla="*/ 337375 w 489489"/>
                  <a:gd name="connsiteY7" fmla="*/ 15240 h 124205"/>
                  <a:gd name="connsiteX8" fmla="*/ 238887 w 489489"/>
                  <a:gd name="connsiteY8" fmla="*/ 87440 h 124205"/>
                  <a:gd name="connsiteX9" fmla="*/ 140398 w 489489"/>
                  <a:gd name="connsiteY9" fmla="*/ 15240 h 124205"/>
                  <a:gd name="connsiteX10" fmla="*/ 119444 w 489489"/>
                  <a:gd name="connsiteY10" fmla="*/ 0 h 124205"/>
                  <a:gd name="connsiteX11" fmla="*/ 98489 w 489489"/>
                  <a:gd name="connsiteY11" fmla="*/ 15240 h 124205"/>
                  <a:gd name="connsiteX12" fmla="*/ 15621 w 489489"/>
                  <a:gd name="connsiteY12" fmla="*/ 86296 h 124205"/>
                  <a:gd name="connsiteX13" fmla="*/ 0 w 489489"/>
                  <a:gd name="connsiteY13" fmla="*/ 104299 h 124205"/>
                  <a:gd name="connsiteX14" fmla="*/ 20955 w 489489"/>
                  <a:gd name="connsiteY14" fmla="*/ 122682 h 124205"/>
                  <a:gd name="connsiteX15" fmla="*/ 119444 w 489489"/>
                  <a:gd name="connsiteY15" fmla="*/ 56578 h 124205"/>
                  <a:gd name="connsiteX16" fmla="*/ 238887 w 489489"/>
                  <a:gd name="connsiteY16" fmla="*/ 124206 h 124205"/>
                  <a:gd name="connsiteX17" fmla="*/ 354902 w 489489"/>
                  <a:gd name="connsiteY17" fmla="*/ 62293 h 124205"/>
                  <a:gd name="connsiteX18" fmla="*/ 471107 w 489489"/>
                  <a:gd name="connsiteY18" fmla="*/ 124206 h 124205"/>
                  <a:gd name="connsiteX19" fmla="*/ 489490 w 489489"/>
                  <a:gd name="connsiteY19" fmla="*/ 105823 h 124205"/>
                  <a:gd name="connsiteX20" fmla="*/ 489490 w 489489"/>
                  <a:gd name="connsiteY20" fmla="*/ 105823 h 12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9489" h="124205">
                    <a:moveTo>
                      <a:pt x="489299" y="105823"/>
                    </a:moveTo>
                    <a:cubicBezTo>
                      <a:pt x="489299" y="95536"/>
                      <a:pt x="481012" y="87440"/>
                      <a:pt x="470916" y="87440"/>
                    </a:cubicBezTo>
                    <a:cubicBezTo>
                      <a:pt x="456914" y="87440"/>
                      <a:pt x="443770" y="84391"/>
                      <a:pt x="431482" y="79248"/>
                    </a:cubicBezTo>
                    <a:cubicBezTo>
                      <a:pt x="414909" y="76962"/>
                      <a:pt x="401669" y="66675"/>
                      <a:pt x="393954" y="52006"/>
                    </a:cubicBezTo>
                    <a:lnTo>
                      <a:pt x="393954" y="52864"/>
                    </a:lnTo>
                    <a:cubicBezTo>
                      <a:pt x="384429" y="42005"/>
                      <a:pt x="376809" y="29527"/>
                      <a:pt x="372428" y="15240"/>
                    </a:cubicBezTo>
                    <a:cubicBezTo>
                      <a:pt x="370046" y="7715"/>
                      <a:pt x="362140" y="2191"/>
                      <a:pt x="354425" y="2381"/>
                    </a:cubicBezTo>
                    <a:cubicBezTo>
                      <a:pt x="347091" y="2572"/>
                      <a:pt x="339566" y="8096"/>
                      <a:pt x="337375" y="15240"/>
                    </a:cubicBezTo>
                    <a:cubicBezTo>
                      <a:pt x="323945" y="58388"/>
                      <a:pt x="284416" y="87440"/>
                      <a:pt x="238887" y="87440"/>
                    </a:cubicBezTo>
                    <a:cubicBezTo>
                      <a:pt x="193357" y="87440"/>
                      <a:pt x="153829" y="58388"/>
                      <a:pt x="140398" y="15240"/>
                    </a:cubicBezTo>
                    <a:cubicBezTo>
                      <a:pt x="137636" y="6286"/>
                      <a:pt x="128683" y="0"/>
                      <a:pt x="119444" y="0"/>
                    </a:cubicBezTo>
                    <a:cubicBezTo>
                      <a:pt x="110204" y="0"/>
                      <a:pt x="101251" y="6096"/>
                      <a:pt x="98489" y="15240"/>
                    </a:cubicBezTo>
                    <a:cubicBezTo>
                      <a:pt x="86582" y="53435"/>
                      <a:pt x="54388" y="80391"/>
                      <a:pt x="15621" y="86296"/>
                    </a:cubicBezTo>
                    <a:cubicBezTo>
                      <a:pt x="6572" y="87535"/>
                      <a:pt x="0" y="95250"/>
                      <a:pt x="0" y="104299"/>
                    </a:cubicBezTo>
                    <a:cubicBezTo>
                      <a:pt x="0" y="115348"/>
                      <a:pt x="9906" y="124301"/>
                      <a:pt x="20955" y="122682"/>
                    </a:cubicBezTo>
                    <a:cubicBezTo>
                      <a:pt x="62294" y="116395"/>
                      <a:pt x="98203" y="91821"/>
                      <a:pt x="119444" y="56578"/>
                    </a:cubicBezTo>
                    <a:cubicBezTo>
                      <a:pt x="144304" y="97726"/>
                      <a:pt x="188690" y="124206"/>
                      <a:pt x="238887" y="124206"/>
                    </a:cubicBezTo>
                    <a:cubicBezTo>
                      <a:pt x="289084" y="124206"/>
                      <a:pt x="329470" y="100298"/>
                      <a:pt x="354902" y="62293"/>
                    </a:cubicBezTo>
                    <a:cubicBezTo>
                      <a:pt x="380238" y="100298"/>
                      <a:pt x="423100" y="124206"/>
                      <a:pt x="471107" y="124206"/>
                    </a:cubicBezTo>
                    <a:cubicBezTo>
                      <a:pt x="481203" y="124206"/>
                      <a:pt x="489490" y="115919"/>
                      <a:pt x="489490" y="105823"/>
                    </a:cubicBezTo>
                    <a:lnTo>
                      <a:pt x="489490" y="105823"/>
                    </a:lnTo>
                    <a:close/>
                  </a:path>
                </a:pathLst>
              </a:custGeom>
              <a:solidFill>
                <a:srgbClr val="59D1C6"/>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99B5858E-A1F8-A9DB-50AC-756BE3FA14C0}"/>
                  </a:ext>
                </a:extLst>
              </p:cNvPr>
              <p:cNvSpPr/>
              <p:nvPr/>
            </p:nvSpPr>
            <p:spPr>
              <a:xfrm>
                <a:off x="4482583" y="3032727"/>
                <a:ext cx="422145" cy="306705"/>
              </a:xfrm>
              <a:custGeom>
                <a:avLst/>
                <a:gdLst>
                  <a:gd name="connsiteX0" fmla="*/ 18265 w 422145"/>
                  <a:gd name="connsiteY0" fmla="*/ 248126 h 306705"/>
                  <a:gd name="connsiteX1" fmla="*/ 26932 w 422145"/>
                  <a:gd name="connsiteY1" fmla="*/ 245936 h 306705"/>
                  <a:gd name="connsiteX2" fmla="*/ 90750 w 422145"/>
                  <a:gd name="connsiteY2" fmla="*/ 220599 h 306705"/>
                  <a:gd name="connsiteX3" fmla="*/ 207241 w 422145"/>
                  <a:gd name="connsiteY3" fmla="*/ 306705 h 306705"/>
                  <a:gd name="connsiteX4" fmla="*/ 331161 w 422145"/>
                  <a:gd name="connsiteY4" fmla="*/ 177070 h 306705"/>
                  <a:gd name="connsiteX5" fmla="*/ 331161 w 422145"/>
                  <a:gd name="connsiteY5" fmla="*/ 177070 h 306705"/>
                  <a:gd name="connsiteX6" fmla="*/ 325827 w 422145"/>
                  <a:gd name="connsiteY6" fmla="*/ 139922 h 306705"/>
                  <a:gd name="connsiteX7" fmla="*/ 394978 w 422145"/>
                  <a:gd name="connsiteY7" fmla="*/ 125254 h 306705"/>
                  <a:gd name="connsiteX8" fmla="*/ 400122 w 422145"/>
                  <a:gd name="connsiteY8" fmla="*/ 125635 h 306705"/>
                  <a:gd name="connsiteX9" fmla="*/ 403646 w 422145"/>
                  <a:gd name="connsiteY9" fmla="*/ 126016 h 306705"/>
                  <a:gd name="connsiteX10" fmla="*/ 421839 w 422145"/>
                  <a:gd name="connsiteY10" fmla="*/ 111347 h 306705"/>
                  <a:gd name="connsiteX11" fmla="*/ 407361 w 422145"/>
                  <a:gd name="connsiteY11" fmla="*/ 89630 h 306705"/>
                  <a:gd name="connsiteX12" fmla="*/ 398217 w 422145"/>
                  <a:gd name="connsiteY12" fmla="*/ 88868 h 306705"/>
                  <a:gd name="connsiteX13" fmla="*/ 328780 w 422145"/>
                  <a:gd name="connsiteY13" fmla="*/ 101537 h 306705"/>
                  <a:gd name="connsiteX14" fmla="*/ 325636 w 422145"/>
                  <a:gd name="connsiteY14" fmla="*/ 98393 h 306705"/>
                  <a:gd name="connsiteX15" fmla="*/ 214765 w 422145"/>
                  <a:gd name="connsiteY15" fmla="*/ 11716 h 306705"/>
                  <a:gd name="connsiteX16" fmla="*/ 181142 w 422145"/>
                  <a:gd name="connsiteY16" fmla="*/ 0 h 306705"/>
                  <a:gd name="connsiteX17" fmla="*/ 153710 w 422145"/>
                  <a:gd name="connsiteY17" fmla="*/ 7525 h 306705"/>
                  <a:gd name="connsiteX18" fmla="*/ 102942 w 422145"/>
                  <a:gd name="connsiteY18" fmla="*/ 40958 h 306705"/>
                  <a:gd name="connsiteX19" fmla="*/ 76462 w 422145"/>
                  <a:gd name="connsiteY19" fmla="*/ 88487 h 306705"/>
                  <a:gd name="connsiteX20" fmla="*/ 79034 w 422145"/>
                  <a:gd name="connsiteY20" fmla="*/ 185071 h 306705"/>
                  <a:gd name="connsiteX21" fmla="*/ 8263 w 422145"/>
                  <a:gd name="connsiteY21" fmla="*/ 214313 h 306705"/>
                  <a:gd name="connsiteX22" fmla="*/ 3120 w 422145"/>
                  <a:gd name="connsiteY22" fmla="*/ 239840 h 306705"/>
                  <a:gd name="connsiteX23" fmla="*/ 18360 w 422145"/>
                  <a:gd name="connsiteY23" fmla="*/ 248126 h 3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2145" h="306705">
                    <a:moveTo>
                      <a:pt x="18265" y="248126"/>
                    </a:moveTo>
                    <a:cubicBezTo>
                      <a:pt x="21217" y="248126"/>
                      <a:pt x="24170" y="247364"/>
                      <a:pt x="26932" y="245936"/>
                    </a:cubicBezTo>
                    <a:cubicBezTo>
                      <a:pt x="35029" y="242126"/>
                      <a:pt x="58936" y="232696"/>
                      <a:pt x="90750" y="220599"/>
                    </a:cubicBezTo>
                    <a:cubicBezTo>
                      <a:pt x="107800" y="271463"/>
                      <a:pt x="153996" y="306705"/>
                      <a:pt x="207241" y="306705"/>
                    </a:cubicBezTo>
                    <a:cubicBezTo>
                      <a:pt x="275630" y="306705"/>
                      <a:pt x="331161" y="248507"/>
                      <a:pt x="331161" y="177070"/>
                    </a:cubicBezTo>
                    <a:lnTo>
                      <a:pt x="331161" y="177070"/>
                    </a:lnTo>
                    <a:cubicBezTo>
                      <a:pt x="331161" y="164211"/>
                      <a:pt x="329351" y="151733"/>
                      <a:pt x="325827" y="139922"/>
                    </a:cubicBezTo>
                    <a:cubicBezTo>
                      <a:pt x="357069" y="130969"/>
                      <a:pt x="382024" y="125254"/>
                      <a:pt x="394978" y="125254"/>
                    </a:cubicBezTo>
                    <a:cubicBezTo>
                      <a:pt x="396979" y="125254"/>
                      <a:pt x="398693" y="125254"/>
                      <a:pt x="400122" y="125635"/>
                    </a:cubicBezTo>
                    <a:cubicBezTo>
                      <a:pt x="401265" y="125825"/>
                      <a:pt x="402313" y="126016"/>
                      <a:pt x="403646" y="126016"/>
                    </a:cubicBezTo>
                    <a:cubicBezTo>
                      <a:pt x="412123" y="126016"/>
                      <a:pt x="419839" y="120110"/>
                      <a:pt x="421839" y="111347"/>
                    </a:cubicBezTo>
                    <a:cubicBezTo>
                      <a:pt x="423649" y="101441"/>
                      <a:pt x="417267" y="91726"/>
                      <a:pt x="407361" y="89630"/>
                    </a:cubicBezTo>
                    <a:cubicBezTo>
                      <a:pt x="404789" y="89059"/>
                      <a:pt x="401646" y="88868"/>
                      <a:pt x="398217" y="88868"/>
                    </a:cubicBezTo>
                    <a:cubicBezTo>
                      <a:pt x="382596" y="88868"/>
                      <a:pt x="358307" y="93631"/>
                      <a:pt x="328780" y="101537"/>
                    </a:cubicBezTo>
                    <a:cubicBezTo>
                      <a:pt x="328780" y="101537"/>
                      <a:pt x="326589" y="99536"/>
                      <a:pt x="325636" y="98393"/>
                    </a:cubicBezTo>
                    <a:lnTo>
                      <a:pt x="214765" y="11716"/>
                    </a:lnTo>
                    <a:cubicBezTo>
                      <a:pt x="205050" y="4001"/>
                      <a:pt x="193048" y="0"/>
                      <a:pt x="181142" y="0"/>
                    </a:cubicBezTo>
                    <a:cubicBezTo>
                      <a:pt x="171617" y="0"/>
                      <a:pt x="162187" y="2572"/>
                      <a:pt x="153710" y="7525"/>
                    </a:cubicBezTo>
                    <a:lnTo>
                      <a:pt x="102942" y="40958"/>
                    </a:lnTo>
                    <a:cubicBezTo>
                      <a:pt x="86559" y="50673"/>
                      <a:pt x="76462" y="68485"/>
                      <a:pt x="76462" y="88487"/>
                    </a:cubicBezTo>
                    <a:lnTo>
                      <a:pt x="79034" y="185071"/>
                    </a:lnTo>
                    <a:cubicBezTo>
                      <a:pt x="55888" y="194024"/>
                      <a:pt x="8644" y="214122"/>
                      <a:pt x="8263" y="214313"/>
                    </a:cubicBezTo>
                    <a:cubicBezTo>
                      <a:pt x="-214" y="220028"/>
                      <a:pt x="-2595" y="231362"/>
                      <a:pt x="3120" y="239840"/>
                    </a:cubicBezTo>
                    <a:cubicBezTo>
                      <a:pt x="6644" y="245174"/>
                      <a:pt x="12454" y="248126"/>
                      <a:pt x="18360" y="248126"/>
                    </a:cubicBezTo>
                    <a:close/>
                  </a:path>
                </a:pathLst>
              </a:custGeom>
              <a:solidFill>
                <a:srgbClr val="8BC9C5"/>
              </a:solidFill>
              <a:ln w="9525" cap="flat">
                <a:noFill/>
                <a:prstDash val="solid"/>
                <a:miter/>
              </a:ln>
            </p:spPr>
            <p:txBody>
              <a:bodyPr rtlCol="0" anchor="ctr"/>
              <a:lstStyle/>
              <a:p>
                <a:endParaRPr lang="en-US"/>
              </a:p>
            </p:txBody>
          </p:sp>
        </p:grpSp>
        <p:grpSp>
          <p:nvGrpSpPr>
            <p:cNvPr id="76" name="Graphic 68">
              <a:extLst>
                <a:ext uri="{FF2B5EF4-FFF2-40B4-BE49-F238E27FC236}">
                  <a16:creationId xmlns:a16="http://schemas.microsoft.com/office/drawing/2014/main" id="{94FE97A2-834A-6D9A-9BED-68B00B7E46C6}"/>
                </a:ext>
              </a:extLst>
            </p:cNvPr>
            <p:cNvGrpSpPr/>
            <p:nvPr/>
          </p:nvGrpSpPr>
          <p:grpSpPr>
            <a:xfrm>
              <a:off x="3814285" y="3954267"/>
              <a:ext cx="2201649" cy="287087"/>
              <a:chOff x="3814285" y="3954267"/>
              <a:chExt cx="2201649" cy="287087"/>
            </a:xfrm>
            <a:solidFill>
              <a:srgbClr val="59D1C6"/>
            </a:solidFill>
          </p:grpSpPr>
          <p:sp>
            <p:nvSpPr>
              <p:cNvPr id="77" name="Freeform: Shape 76">
                <a:extLst>
                  <a:ext uri="{FF2B5EF4-FFF2-40B4-BE49-F238E27FC236}">
                    <a16:creationId xmlns:a16="http://schemas.microsoft.com/office/drawing/2014/main" id="{49313938-1A64-DBBE-CA6E-7AD1C22F5C84}"/>
                  </a:ext>
                </a:extLst>
              </p:cNvPr>
              <p:cNvSpPr/>
              <p:nvPr/>
            </p:nvSpPr>
            <p:spPr>
              <a:xfrm>
                <a:off x="3814857" y="3954267"/>
                <a:ext cx="248221" cy="121828"/>
              </a:xfrm>
              <a:custGeom>
                <a:avLst/>
                <a:gdLst>
                  <a:gd name="connsiteX0" fmla="*/ 18288 w 248221"/>
                  <a:gd name="connsiteY0" fmla="*/ 121829 h 121828"/>
                  <a:gd name="connsiteX1" fmla="*/ 134493 w 248221"/>
                  <a:gd name="connsiteY1" fmla="*/ 59916 h 121828"/>
                  <a:gd name="connsiteX2" fmla="*/ 227171 w 248221"/>
                  <a:gd name="connsiteY2" fmla="*/ 119733 h 121828"/>
                  <a:gd name="connsiteX3" fmla="*/ 248222 w 248221"/>
                  <a:gd name="connsiteY3" fmla="*/ 101445 h 121828"/>
                  <a:gd name="connsiteX4" fmla="*/ 233077 w 248221"/>
                  <a:gd name="connsiteY4" fmla="*/ 83443 h 121828"/>
                  <a:gd name="connsiteX5" fmla="*/ 152019 w 248221"/>
                  <a:gd name="connsiteY5" fmla="*/ 12863 h 121828"/>
                  <a:gd name="connsiteX6" fmla="*/ 133636 w 248221"/>
                  <a:gd name="connsiteY6" fmla="*/ 4 h 121828"/>
                  <a:gd name="connsiteX7" fmla="*/ 116872 w 248221"/>
                  <a:gd name="connsiteY7" fmla="*/ 12863 h 121828"/>
                  <a:gd name="connsiteX8" fmla="*/ 18383 w 248221"/>
                  <a:gd name="connsiteY8" fmla="*/ 85062 h 121828"/>
                  <a:gd name="connsiteX9" fmla="*/ 0 w 248221"/>
                  <a:gd name="connsiteY9" fmla="*/ 103445 h 121828"/>
                  <a:gd name="connsiteX10" fmla="*/ 18383 w 248221"/>
                  <a:gd name="connsiteY10" fmla="*/ 121829 h 1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221" h="121828">
                    <a:moveTo>
                      <a:pt x="18288" y="121829"/>
                    </a:moveTo>
                    <a:cubicBezTo>
                      <a:pt x="66294" y="121829"/>
                      <a:pt x="108871" y="97921"/>
                      <a:pt x="134493" y="59916"/>
                    </a:cubicBezTo>
                    <a:cubicBezTo>
                      <a:pt x="155639" y="91634"/>
                      <a:pt x="188976" y="113447"/>
                      <a:pt x="227171" y="119733"/>
                    </a:cubicBezTo>
                    <a:cubicBezTo>
                      <a:pt x="238220" y="121543"/>
                      <a:pt x="248222" y="112589"/>
                      <a:pt x="248222" y="101445"/>
                    </a:cubicBezTo>
                    <a:cubicBezTo>
                      <a:pt x="248222" y="92587"/>
                      <a:pt x="241840" y="84967"/>
                      <a:pt x="233077" y="83443"/>
                    </a:cubicBezTo>
                    <a:cubicBezTo>
                      <a:pt x="195263" y="77061"/>
                      <a:pt x="164306" y="50105"/>
                      <a:pt x="152019" y="12863"/>
                    </a:cubicBezTo>
                    <a:cubicBezTo>
                      <a:pt x="150209" y="6767"/>
                      <a:pt x="142780" y="-187"/>
                      <a:pt x="133636" y="4"/>
                    </a:cubicBezTo>
                    <a:cubicBezTo>
                      <a:pt x="126492" y="385"/>
                      <a:pt x="119158" y="5719"/>
                      <a:pt x="116872" y="12863"/>
                    </a:cubicBezTo>
                    <a:cubicBezTo>
                      <a:pt x="103442" y="56011"/>
                      <a:pt x="63913" y="85062"/>
                      <a:pt x="18383" y="85062"/>
                    </a:cubicBezTo>
                    <a:cubicBezTo>
                      <a:pt x="8287" y="85062"/>
                      <a:pt x="0" y="93158"/>
                      <a:pt x="0" y="103445"/>
                    </a:cubicBezTo>
                    <a:cubicBezTo>
                      <a:pt x="0" y="113732"/>
                      <a:pt x="8287" y="121829"/>
                      <a:pt x="18383" y="121829"/>
                    </a:cubicBezTo>
                    <a:close/>
                  </a:path>
                </a:pathLst>
              </a:custGeom>
              <a:solidFill>
                <a:srgbClr val="59D1C6"/>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94FA19B7-2ECE-6242-7E35-E77AA341F197}"/>
                  </a:ext>
                </a:extLst>
              </p:cNvPr>
              <p:cNvSpPr/>
              <p:nvPr/>
            </p:nvSpPr>
            <p:spPr>
              <a:xfrm>
                <a:off x="3814285" y="4118673"/>
                <a:ext cx="1667827" cy="122681"/>
              </a:xfrm>
              <a:custGeom>
                <a:avLst/>
                <a:gdLst>
                  <a:gd name="connsiteX0" fmla="*/ 1650111 w 1667827"/>
                  <a:gd name="connsiteY0" fmla="*/ 85820 h 122681"/>
                  <a:gd name="connsiteX1" fmla="*/ 1650111 w 1667827"/>
                  <a:gd name="connsiteY1" fmla="*/ 85820 h 122681"/>
                  <a:gd name="connsiteX2" fmla="*/ 1551623 w 1667827"/>
                  <a:gd name="connsiteY2" fmla="*/ 13621 h 122681"/>
                  <a:gd name="connsiteX3" fmla="*/ 1533811 w 1667827"/>
                  <a:gd name="connsiteY3" fmla="*/ 857 h 122681"/>
                  <a:gd name="connsiteX4" fmla="*/ 1516475 w 1667827"/>
                  <a:gd name="connsiteY4" fmla="*/ 13621 h 122681"/>
                  <a:gd name="connsiteX5" fmla="*/ 1417987 w 1667827"/>
                  <a:gd name="connsiteY5" fmla="*/ 85820 h 122681"/>
                  <a:gd name="connsiteX6" fmla="*/ 1319498 w 1667827"/>
                  <a:gd name="connsiteY6" fmla="*/ 13621 h 122681"/>
                  <a:gd name="connsiteX7" fmla="*/ 1298543 w 1667827"/>
                  <a:gd name="connsiteY7" fmla="*/ 0 h 122681"/>
                  <a:gd name="connsiteX8" fmla="*/ 1277493 w 1667827"/>
                  <a:gd name="connsiteY8" fmla="*/ 13621 h 122681"/>
                  <a:gd name="connsiteX9" fmla="*/ 1179005 w 1667827"/>
                  <a:gd name="connsiteY9" fmla="*/ 85820 h 122681"/>
                  <a:gd name="connsiteX10" fmla="*/ 1080516 w 1667827"/>
                  <a:gd name="connsiteY10" fmla="*/ 13621 h 122681"/>
                  <a:gd name="connsiteX11" fmla="*/ 1073753 w 1667827"/>
                  <a:gd name="connsiteY11" fmla="*/ 4572 h 122681"/>
                  <a:gd name="connsiteX12" fmla="*/ 1062895 w 1667827"/>
                  <a:gd name="connsiteY12" fmla="*/ 857 h 122681"/>
                  <a:gd name="connsiteX13" fmla="*/ 1052132 w 1667827"/>
                  <a:gd name="connsiteY13" fmla="*/ 4572 h 122681"/>
                  <a:gd name="connsiteX14" fmla="*/ 1045369 w 1667827"/>
                  <a:gd name="connsiteY14" fmla="*/ 13621 h 122681"/>
                  <a:gd name="connsiteX15" fmla="*/ 946880 w 1667827"/>
                  <a:gd name="connsiteY15" fmla="*/ 85820 h 122681"/>
                  <a:gd name="connsiteX16" fmla="*/ 848392 w 1667827"/>
                  <a:gd name="connsiteY16" fmla="*/ 13621 h 122681"/>
                  <a:gd name="connsiteX17" fmla="*/ 830675 w 1667827"/>
                  <a:gd name="connsiteY17" fmla="*/ 857 h 122681"/>
                  <a:gd name="connsiteX18" fmla="*/ 820007 w 1667827"/>
                  <a:gd name="connsiteY18" fmla="*/ 4572 h 122681"/>
                  <a:gd name="connsiteX19" fmla="*/ 813245 w 1667827"/>
                  <a:gd name="connsiteY19" fmla="*/ 13621 h 122681"/>
                  <a:gd name="connsiteX20" fmla="*/ 714756 w 1667827"/>
                  <a:gd name="connsiteY20" fmla="*/ 85820 h 122681"/>
                  <a:gd name="connsiteX21" fmla="*/ 616268 w 1667827"/>
                  <a:gd name="connsiteY21" fmla="*/ 13621 h 122681"/>
                  <a:gd name="connsiteX22" fmla="*/ 609695 w 1667827"/>
                  <a:gd name="connsiteY22" fmla="*/ 4763 h 122681"/>
                  <a:gd name="connsiteX23" fmla="*/ 598742 w 1667827"/>
                  <a:gd name="connsiteY23" fmla="*/ 952 h 122681"/>
                  <a:gd name="connsiteX24" fmla="*/ 581120 w 1667827"/>
                  <a:gd name="connsiteY24" fmla="*/ 13716 h 122681"/>
                  <a:gd name="connsiteX25" fmla="*/ 482632 w 1667827"/>
                  <a:gd name="connsiteY25" fmla="*/ 85915 h 122681"/>
                  <a:gd name="connsiteX26" fmla="*/ 384143 w 1667827"/>
                  <a:gd name="connsiteY26" fmla="*/ 13716 h 122681"/>
                  <a:gd name="connsiteX27" fmla="*/ 366522 w 1667827"/>
                  <a:gd name="connsiteY27" fmla="*/ 952 h 122681"/>
                  <a:gd name="connsiteX28" fmla="*/ 348996 w 1667827"/>
                  <a:gd name="connsiteY28" fmla="*/ 13716 h 122681"/>
                  <a:gd name="connsiteX29" fmla="*/ 250508 w 1667827"/>
                  <a:gd name="connsiteY29" fmla="*/ 85915 h 122681"/>
                  <a:gd name="connsiteX30" fmla="*/ 152019 w 1667827"/>
                  <a:gd name="connsiteY30" fmla="*/ 13716 h 122681"/>
                  <a:gd name="connsiteX31" fmla="*/ 145447 w 1667827"/>
                  <a:gd name="connsiteY31" fmla="*/ 4763 h 122681"/>
                  <a:gd name="connsiteX32" fmla="*/ 134684 w 1667827"/>
                  <a:gd name="connsiteY32" fmla="*/ 952 h 122681"/>
                  <a:gd name="connsiteX33" fmla="*/ 116872 w 1667827"/>
                  <a:gd name="connsiteY33" fmla="*/ 13716 h 122681"/>
                  <a:gd name="connsiteX34" fmla="*/ 18383 w 1667827"/>
                  <a:gd name="connsiteY34" fmla="*/ 85915 h 122681"/>
                  <a:gd name="connsiteX35" fmla="*/ 0 w 1667827"/>
                  <a:gd name="connsiteY35" fmla="*/ 104299 h 122681"/>
                  <a:gd name="connsiteX36" fmla="*/ 18383 w 1667827"/>
                  <a:gd name="connsiteY36" fmla="*/ 122682 h 122681"/>
                  <a:gd name="connsiteX37" fmla="*/ 134398 w 1667827"/>
                  <a:gd name="connsiteY37" fmla="*/ 60865 h 122681"/>
                  <a:gd name="connsiteX38" fmla="*/ 250412 w 1667827"/>
                  <a:gd name="connsiteY38" fmla="*/ 122682 h 122681"/>
                  <a:gd name="connsiteX39" fmla="*/ 366427 w 1667827"/>
                  <a:gd name="connsiteY39" fmla="*/ 60865 h 122681"/>
                  <a:gd name="connsiteX40" fmla="*/ 482441 w 1667827"/>
                  <a:gd name="connsiteY40" fmla="*/ 122682 h 122681"/>
                  <a:gd name="connsiteX41" fmla="*/ 598456 w 1667827"/>
                  <a:gd name="connsiteY41" fmla="*/ 60865 h 122681"/>
                  <a:gd name="connsiteX42" fmla="*/ 714470 w 1667827"/>
                  <a:gd name="connsiteY42" fmla="*/ 122682 h 122681"/>
                  <a:gd name="connsiteX43" fmla="*/ 830485 w 1667827"/>
                  <a:gd name="connsiteY43" fmla="*/ 60865 h 122681"/>
                  <a:gd name="connsiteX44" fmla="*/ 946499 w 1667827"/>
                  <a:gd name="connsiteY44" fmla="*/ 122682 h 122681"/>
                  <a:gd name="connsiteX45" fmla="*/ 1062514 w 1667827"/>
                  <a:gd name="connsiteY45" fmla="*/ 60865 h 122681"/>
                  <a:gd name="connsiteX46" fmla="*/ 1178528 w 1667827"/>
                  <a:gd name="connsiteY46" fmla="*/ 122682 h 122681"/>
                  <a:gd name="connsiteX47" fmla="*/ 1297972 w 1667827"/>
                  <a:gd name="connsiteY47" fmla="*/ 55150 h 122681"/>
                  <a:gd name="connsiteX48" fmla="*/ 1417415 w 1667827"/>
                  <a:gd name="connsiteY48" fmla="*/ 122682 h 122681"/>
                  <a:gd name="connsiteX49" fmla="*/ 1533430 w 1667827"/>
                  <a:gd name="connsiteY49" fmla="*/ 60865 h 122681"/>
                  <a:gd name="connsiteX50" fmla="*/ 1649444 w 1667827"/>
                  <a:gd name="connsiteY50" fmla="*/ 122682 h 122681"/>
                  <a:gd name="connsiteX51" fmla="*/ 1667828 w 1667827"/>
                  <a:gd name="connsiteY51" fmla="*/ 104299 h 122681"/>
                  <a:gd name="connsiteX52" fmla="*/ 1649349 w 1667827"/>
                  <a:gd name="connsiteY52" fmla="*/ 85915 h 12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7827" h="122681">
                    <a:moveTo>
                      <a:pt x="1650111" y="85820"/>
                    </a:moveTo>
                    <a:lnTo>
                      <a:pt x="1650111" y="85820"/>
                    </a:lnTo>
                    <a:cubicBezTo>
                      <a:pt x="1604582" y="85820"/>
                      <a:pt x="1565053" y="56864"/>
                      <a:pt x="1551623" y="13621"/>
                    </a:cubicBezTo>
                    <a:cubicBezTo>
                      <a:pt x="1549337" y="6286"/>
                      <a:pt x="1541431" y="762"/>
                      <a:pt x="1533811" y="857"/>
                    </a:cubicBezTo>
                    <a:cubicBezTo>
                      <a:pt x="1526381" y="952"/>
                      <a:pt x="1518666" y="6382"/>
                      <a:pt x="1516475" y="13621"/>
                    </a:cubicBezTo>
                    <a:cubicBezTo>
                      <a:pt x="1503045" y="56769"/>
                      <a:pt x="1463516" y="85820"/>
                      <a:pt x="1417987" y="85820"/>
                    </a:cubicBezTo>
                    <a:cubicBezTo>
                      <a:pt x="1372457" y="85820"/>
                      <a:pt x="1332929" y="56864"/>
                      <a:pt x="1319498" y="13621"/>
                    </a:cubicBezTo>
                    <a:cubicBezTo>
                      <a:pt x="1316736" y="4667"/>
                      <a:pt x="1307783" y="0"/>
                      <a:pt x="1298543" y="0"/>
                    </a:cubicBezTo>
                    <a:cubicBezTo>
                      <a:pt x="1289304" y="0"/>
                      <a:pt x="1280351" y="4572"/>
                      <a:pt x="1277493" y="13621"/>
                    </a:cubicBezTo>
                    <a:cubicBezTo>
                      <a:pt x="1264063" y="56769"/>
                      <a:pt x="1224534" y="85820"/>
                      <a:pt x="1179005" y="85820"/>
                    </a:cubicBezTo>
                    <a:cubicBezTo>
                      <a:pt x="1133475" y="85820"/>
                      <a:pt x="1093946" y="56864"/>
                      <a:pt x="1080516" y="13621"/>
                    </a:cubicBezTo>
                    <a:cubicBezTo>
                      <a:pt x="1079468" y="10192"/>
                      <a:pt x="1076611" y="6763"/>
                      <a:pt x="1073753" y="4572"/>
                    </a:cubicBezTo>
                    <a:cubicBezTo>
                      <a:pt x="1070610" y="2191"/>
                      <a:pt x="1066800" y="857"/>
                      <a:pt x="1062895" y="857"/>
                    </a:cubicBezTo>
                    <a:cubicBezTo>
                      <a:pt x="1059085" y="857"/>
                      <a:pt x="1055275" y="2191"/>
                      <a:pt x="1052132" y="4572"/>
                    </a:cubicBezTo>
                    <a:cubicBezTo>
                      <a:pt x="1049274" y="6667"/>
                      <a:pt x="1046417" y="10192"/>
                      <a:pt x="1045369" y="13621"/>
                    </a:cubicBezTo>
                    <a:cubicBezTo>
                      <a:pt x="1031939" y="56769"/>
                      <a:pt x="992410" y="85820"/>
                      <a:pt x="946880" y="85820"/>
                    </a:cubicBezTo>
                    <a:cubicBezTo>
                      <a:pt x="901351" y="85820"/>
                      <a:pt x="861822" y="56864"/>
                      <a:pt x="848392" y="13621"/>
                    </a:cubicBezTo>
                    <a:cubicBezTo>
                      <a:pt x="846106" y="6286"/>
                      <a:pt x="838200" y="762"/>
                      <a:pt x="830675" y="857"/>
                    </a:cubicBezTo>
                    <a:cubicBezTo>
                      <a:pt x="826865" y="857"/>
                      <a:pt x="823055" y="2286"/>
                      <a:pt x="820007" y="4572"/>
                    </a:cubicBezTo>
                    <a:cubicBezTo>
                      <a:pt x="817150" y="6667"/>
                      <a:pt x="814292" y="10192"/>
                      <a:pt x="813245" y="13621"/>
                    </a:cubicBezTo>
                    <a:cubicBezTo>
                      <a:pt x="799814" y="56769"/>
                      <a:pt x="760285" y="85820"/>
                      <a:pt x="714756" y="85820"/>
                    </a:cubicBezTo>
                    <a:cubicBezTo>
                      <a:pt x="669227" y="85820"/>
                      <a:pt x="629698" y="56864"/>
                      <a:pt x="616268" y="13621"/>
                    </a:cubicBezTo>
                    <a:cubicBezTo>
                      <a:pt x="615220" y="10287"/>
                      <a:pt x="612458" y="6858"/>
                      <a:pt x="609695" y="4763"/>
                    </a:cubicBezTo>
                    <a:cubicBezTo>
                      <a:pt x="606552" y="2381"/>
                      <a:pt x="602742" y="952"/>
                      <a:pt x="598742" y="952"/>
                    </a:cubicBezTo>
                    <a:cubicBezTo>
                      <a:pt x="591217" y="952"/>
                      <a:pt x="583406" y="6382"/>
                      <a:pt x="581120" y="13716"/>
                    </a:cubicBezTo>
                    <a:cubicBezTo>
                      <a:pt x="567690" y="56864"/>
                      <a:pt x="528161" y="85915"/>
                      <a:pt x="482632" y="85915"/>
                    </a:cubicBezTo>
                    <a:cubicBezTo>
                      <a:pt x="437102" y="85915"/>
                      <a:pt x="397574" y="56959"/>
                      <a:pt x="384143" y="13716"/>
                    </a:cubicBezTo>
                    <a:cubicBezTo>
                      <a:pt x="383095" y="10382"/>
                      <a:pt x="378619" y="952"/>
                      <a:pt x="366522" y="952"/>
                    </a:cubicBezTo>
                    <a:cubicBezTo>
                      <a:pt x="354425" y="952"/>
                      <a:pt x="350044" y="10192"/>
                      <a:pt x="348996" y="13716"/>
                    </a:cubicBezTo>
                    <a:cubicBezTo>
                      <a:pt x="335566" y="56864"/>
                      <a:pt x="296037" y="85915"/>
                      <a:pt x="250508" y="85915"/>
                    </a:cubicBezTo>
                    <a:cubicBezTo>
                      <a:pt x="204978" y="85915"/>
                      <a:pt x="165449" y="56959"/>
                      <a:pt x="152019" y="13716"/>
                    </a:cubicBezTo>
                    <a:cubicBezTo>
                      <a:pt x="150971" y="10382"/>
                      <a:pt x="148209" y="6858"/>
                      <a:pt x="145447" y="4763"/>
                    </a:cubicBezTo>
                    <a:cubicBezTo>
                      <a:pt x="142399" y="2381"/>
                      <a:pt x="138589" y="952"/>
                      <a:pt x="134684" y="952"/>
                    </a:cubicBezTo>
                    <a:cubicBezTo>
                      <a:pt x="127064" y="952"/>
                      <a:pt x="119253" y="6382"/>
                      <a:pt x="116872" y="13716"/>
                    </a:cubicBezTo>
                    <a:cubicBezTo>
                      <a:pt x="103442" y="56864"/>
                      <a:pt x="63913" y="85915"/>
                      <a:pt x="18383" y="85915"/>
                    </a:cubicBezTo>
                    <a:cubicBezTo>
                      <a:pt x="8192" y="85915"/>
                      <a:pt x="0" y="94107"/>
                      <a:pt x="0" y="104299"/>
                    </a:cubicBezTo>
                    <a:cubicBezTo>
                      <a:pt x="0" y="114490"/>
                      <a:pt x="8192" y="122682"/>
                      <a:pt x="18383" y="122682"/>
                    </a:cubicBezTo>
                    <a:cubicBezTo>
                      <a:pt x="66199" y="122682"/>
                      <a:pt x="108966" y="98869"/>
                      <a:pt x="134398" y="60865"/>
                    </a:cubicBezTo>
                    <a:cubicBezTo>
                      <a:pt x="159830" y="98869"/>
                      <a:pt x="202597" y="122682"/>
                      <a:pt x="250412" y="122682"/>
                    </a:cubicBezTo>
                    <a:cubicBezTo>
                      <a:pt x="298228" y="122682"/>
                      <a:pt x="341090" y="98869"/>
                      <a:pt x="366427" y="60865"/>
                    </a:cubicBezTo>
                    <a:cubicBezTo>
                      <a:pt x="391859" y="98869"/>
                      <a:pt x="434626" y="122682"/>
                      <a:pt x="482441" y="122682"/>
                    </a:cubicBezTo>
                    <a:cubicBezTo>
                      <a:pt x="530257" y="122682"/>
                      <a:pt x="573119" y="98869"/>
                      <a:pt x="598456" y="60865"/>
                    </a:cubicBezTo>
                    <a:cubicBezTo>
                      <a:pt x="623888" y="98869"/>
                      <a:pt x="666655" y="122682"/>
                      <a:pt x="714470" y="122682"/>
                    </a:cubicBezTo>
                    <a:cubicBezTo>
                      <a:pt x="762286" y="122682"/>
                      <a:pt x="805148" y="98869"/>
                      <a:pt x="830485" y="60865"/>
                    </a:cubicBezTo>
                    <a:cubicBezTo>
                      <a:pt x="855917" y="98869"/>
                      <a:pt x="898684" y="122682"/>
                      <a:pt x="946499" y="122682"/>
                    </a:cubicBezTo>
                    <a:cubicBezTo>
                      <a:pt x="994315" y="122682"/>
                      <a:pt x="1037177" y="98869"/>
                      <a:pt x="1062514" y="60865"/>
                    </a:cubicBezTo>
                    <a:cubicBezTo>
                      <a:pt x="1087946" y="98869"/>
                      <a:pt x="1130713" y="122682"/>
                      <a:pt x="1178528" y="122682"/>
                    </a:cubicBezTo>
                    <a:cubicBezTo>
                      <a:pt x="1226344" y="122682"/>
                      <a:pt x="1273207" y="96393"/>
                      <a:pt x="1297972" y="55150"/>
                    </a:cubicBezTo>
                    <a:cubicBezTo>
                      <a:pt x="1322737" y="96393"/>
                      <a:pt x="1367219" y="122682"/>
                      <a:pt x="1417415" y="122682"/>
                    </a:cubicBezTo>
                    <a:cubicBezTo>
                      <a:pt x="1467612" y="122682"/>
                      <a:pt x="1508093" y="98869"/>
                      <a:pt x="1533430" y="60865"/>
                    </a:cubicBezTo>
                    <a:cubicBezTo>
                      <a:pt x="1558862" y="98869"/>
                      <a:pt x="1601629" y="122682"/>
                      <a:pt x="1649444" y="122682"/>
                    </a:cubicBezTo>
                    <a:cubicBezTo>
                      <a:pt x="1659636" y="122682"/>
                      <a:pt x="1667828" y="114490"/>
                      <a:pt x="1667828" y="104299"/>
                    </a:cubicBezTo>
                    <a:cubicBezTo>
                      <a:pt x="1667828" y="94107"/>
                      <a:pt x="1659541" y="85915"/>
                      <a:pt x="1649349" y="85915"/>
                    </a:cubicBezTo>
                    <a:close/>
                  </a:path>
                </a:pathLst>
              </a:custGeom>
              <a:solidFill>
                <a:srgbClr val="59D1C6"/>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E2EE721-E535-9F77-16B4-609685FB1430}"/>
                  </a:ext>
                </a:extLst>
              </p:cNvPr>
              <p:cNvSpPr/>
              <p:nvPr/>
            </p:nvSpPr>
            <p:spPr>
              <a:xfrm>
                <a:off x="5662908" y="3990371"/>
                <a:ext cx="353026" cy="242711"/>
              </a:xfrm>
              <a:custGeom>
                <a:avLst/>
                <a:gdLst>
                  <a:gd name="connsiteX0" fmla="*/ 53424 w 353026"/>
                  <a:gd name="connsiteY0" fmla="*/ 0 h 242711"/>
                  <a:gd name="connsiteX1" fmla="*/ 141054 w 353026"/>
                  <a:gd name="connsiteY1" fmla="*/ 32195 h 242711"/>
                  <a:gd name="connsiteX2" fmla="*/ 207348 w 353026"/>
                  <a:gd name="connsiteY2" fmla="*/ 90488 h 242711"/>
                  <a:gd name="connsiteX3" fmla="*/ 256688 w 353026"/>
                  <a:gd name="connsiteY3" fmla="*/ 91154 h 242711"/>
                  <a:gd name="connsiteX4" fmla="*/ 321362 w 353026"/>
                  <a:gd name="connsiteY4" fmla="*/ 43720 h 242711"/>
                  <a:gd name="connsiteX5" fmla="*/ 344413 w 353026"/>
                  <a:gd name="connsiteY5" fmla="*/ 41339 h 242711"/>
                  <a:gd name="connsiteX6" fmla="*/ 352128 w 353026"/>
                  <a:gd name="connsiteY6" fmla="*/ 66580 h 242711"/>
                  <a:gd name="connsiteX7" fmla="*/ 352223 w 353026"/>
                  <a:gd name="connsiteY7" fmla="*/ 176689 h 242711"/>
                  <a:gd name="connsiteX8" fmla="*/ 350890 w 353026"/>
                  <a:gd name="connsiteY8" fmla="*/ 192310 h 242711"/>
                  <a:gd name="connsiteX9" fmla="*/ 327077 w 353026"/>
                  <a:gd name="connsiteY9" fmla="*/ 201930 h 242711"/>
                  <a:gd name="connsiteX10" fmla="*/ 259164 w 353026"/>
                  <a:gd name="connsiteY10" fmla="*/ 154115 h 242711"/>
                  <a:gd name="connsiteX11" fmla="*/ 246877 w 353026"/>
                  <a:gd name="connsiteY11" fmla="*/ 142589 h 242711"/>
                  <a:gd name="connsiteX12" fmla="*/ 215444 w 353026"/>
                  <a:gd name="connsiteY12" fmla="*/ 144209 h 242711"/>
                  <a:gd name="connsiteX13" fmla="*/ 149341 w 353026"/>
                  <a:gd name="connsiteY13" fmla="*/ 204311 h 242711"/>
                  <a:gd name="connsiteX14" fmla="*/ 49233 w 353026"/>
                  <a:gd name="connsiteY14" fmla="*/ 242697 h 242711"/>
                  <a:gd name="connsiteX15" fmla="*/ 7418 w 353026"/>
                  <a:gd name="connsiteY15" fmla="*/ 234886 h 242711"/>
                  <a:gd name="connsiteX16" fmla="*/ 1322 w 353026"/>
                  <a:gd name="connsiteY16" fmla="*/ 221647 h 242711"/>
                  <a:gd name="connsiteX17" fmla="*/ 20277 w 353026"/>
                  <a:gd name="connsiteY17" fmla="*/ 126683 h 242711"/>
                  <a:gd name="connsiteX18" fmla="*/ 1703 w 353026"/>
                  <a:gd name="connsiteY18" fmla="*/ 22670 h 242711"/>
                  <a:gd name="connsiteX19" fmla="*/ 8752 w 353026"/>
                  <a:gd name="connsiteY19" fmla="*/ 7620 h 242711"/>
                  <a:gd name="connsiteX20" fmla="*/ 53234 w 353026"/>
                  <a:gd name="connsiteY20" fmla="*/ 95 h 24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3026" h="242711">
                    <a:moveTo>
                      <a:pt x="53424" y="0"/>
                    </a:moveTo>
                    <a:cubicBezTo>
                      <a:pt x="85238" y="667"/>
                      <a:pt x="114384" y="13145"/>
                      <a:pt x="141054" y="32195"/>
                    </a:cubicBezTo>
                    <a:cubicBezTo>
                      <a:pt x="165057" y="49435"/>
                      <a:pt x="186488" y="69628"/>
                      <a:pt x="207348" y="90488"/>
                    </a:cubicBezTo>
                    <a:cubicBezTo>
                      <a:pt x="229446" y="112586"/>
                      <a:pt x="234209" y="112586"/>
                      <a:pt x="256688" y="91154"/>
                    </a:cubicBezTo>
                    <a:cubicBezTo>
                      <a:pt x="276119" y="72581"/>
                      <a:pt x="297359" y="56102"/>
                      <a:pt x="321362" y="43720"/>
                    </a:cubicBezTo>
                    <a:cubicBezTo>
                      <a:pt x="328601" y="40005"/>
                      <a:pt x="336221" y="34766"/>
                      <a:pt x="344413" y="41339"/>
                    </a:cubicBezTo>
                    <a:cubicBezTo>
                      <a:pt x="352509" y="47816"/>
                      <a:pt x="354414" y="57150"/>
                      <a:pt x="352128" y="66580"/>
                    </a:cubicBezTo>
                    <a:cubicBezTo>
                      <a:pt x="343460" y="103346"/>
                      <a:pt x="343460" y="140018"/>
                      <a:pt x="352223" y="176689"/>
                    </a:cubicBezTo>
                    <a:cubicBezTo>
                      <a:pt x="353462" y="181832"/>
                      <a:pt x="352985" y="187261"/>
                      <a:pt x="350890" y="192310"/>
                    </a:cubicBezTo>
                    <a:cubicBezTo>
                      <a:pt x="346318" y="203549"/>
                      <a:pt x="338126" y="206978"/>
                      <a:pt x="327077" y="201930"/>
                    </a:cubicBezTo>
                    <a:cubicBezTo>
                      <a:pt x="301360" y="190310"/>
                      <a:pt x="279833" y="172784"/>
                      <a:pt x="259164" y="154115"/>
                    </a:cubicBezTo>
                    <a:cubicBezTo>
                      <a:pt x="254973" y="150305"/>
                      <a:pt x="251163" y="146114"/>
                      <a:pt x="246877" y="142589"/>
                    </a:cubicBezTo>
                    <a:cubicBezTo>
                      <a:pt x="235161" y="133064"/>
                      <a:pt x="226112" y="133445"/>
                      <a:pt x="215444" y="144209"/>
                    </a:cubicBezTo>
                    <a:cubicBezTo>
                      <a:pt x="194489" y="165354"/>
                      <a:pt x="173058" y="186214"/>
                      <a:pt x="149341" y="204311"/>
                    </a:cubicBezTo>
                    <a:cubicBezTo>
                      <a:pt x="119718" y="226790"/>
                      <a:pt x="87714" y="243269"/>
                      <a:pt x="49233" y="242697"/>
                    </a:cubicBezTo>
                    <a:cubicBezTo>
                      <a:pt x="34850" y="242506"/>
                      <a:pt x="21134" y="239077"/>
                      <a:pt x="7418" y="234886"/>
                    </a:cubicBezTo>
                    <a:cubicBezTo>
                      <a:pt x="-297" y="232505"/>
                      <a:pt x="-1345" y="228790"/>
                      <a:pt x="1322" y="221647"/>
                    </a:cubicBezTo>
                    <a:cubicBezTo>
                      <a:pt x="13038" y="191072"/>
                      <a:pt x="19610" y="159258"/>
                      <a:pt x="20277" y="126683"/>
                    </a:cubicBezTo>
                    <a:cubicBezTo>
                      <a:pt x="21039" y="90869"/>
                      <a:pt x="14562" y="56102"/>
                      <a:pt x="1703" y="22670"/>
                    </a:cubicBezTo>
                    <a:cubicBezTo>
                      <a:pt x="-1535" y="14288"/>
                      <a:pt x="-297" y="10192"/>
                      <a:pt x="8752" y="7620"/>
                    </a:cubicBezTo>
                    <a:cubicBezTo>
                      <a:pt x="22849" y="3524"/>
                      <a:pt x="36946" y="286"/>
                      <a:pt x="53234" y="95"/>
                    </a:cubicBezTo>
                    <a:close/>
                  </a:path>
                </a:pathLst>
              </a:custGeom>
              <a:solidFill>
                <a:srgbClr val="59D1C6"/>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8F5AB96E-522A-FD01-7526-44BD4B121F3F}"/>
                  </a:ext>
                </a:extLst>
              </p:cNvPr>
              <p:cNvSpPr/>
              <p:nvPr/>
            </p:nvSpPr>
            <p:spPr>
              <a:xfrm>
                <a:off x="5538036" y="4009752"/>
                <a:ext cx="131926" cy="204168"/>
              </a:xfrm>
              <a:custGeom>
                <a:avLst/>
                <a:gdLst>
                  <a:gd name="connsiteX0" fmla="*/ 131814 w 131926"/>
                  <a:gd name="connsiteY0" fmla="*/ 101968 h 204168"/>
                  <a:gd name="connsiteX1" fmla="*/ 115431 w 131926"/>
                  <a:gd name="connsiteY1" fmla="*/ 195217 h 204168"/>
                  <a:gd name="connsiteX2" fmla="*/ 100572 w 131926"/>
                  <a:gd name="connsiteY2" fmla="*/ 200647 h 204168"/>
                  <a:gd name="connsiteX3" fmla="*/ 6751 w 131926"/>
                  <a:gd name="connsiteY3" fmla="*/ 118922 h 204168"/>
                  <a:gd name="connsiteX4" fmla="*/ 6751 w 131926"/>
                  <a:gd name="connsiteY4" fmla="*/ 85394 h 204168"/>
                  <a:gd name="connsiteX5" fmla="*/ 96953 w 131926"/>
                  <a:gd name="connsiteY5" fmla="*/ 5479 h 204168"/>
                  <a:gd name="connsiteX6" fmla="*/ 116669 w 131926"/>
                  <a:gd name="connsiteY6" fmla="*/ 12623 h 204168"/>
                  <a:gd name="connsiteX7" fmla="*/ 131814 w 131926"/>
                  <a:gd name="connsiteY7" fmla="*/ 102158 h 204168"/>
                  <a:gd name="connsiteX8" fmla="*/ 83903 w 131926"/>
                  <a:gd name="connsiteY8" fmla="*/ 101777 h 204168"/>
                  <a:gd name="connsiteX9" fmla="*/ 61234 w 131926"/>
                  <a:gd name="connsiteY9" fmla="*/ 78631 h 204168"/>
                  <a:gd name="connsiteX10" fmla="*/ 38374 w 131926"/>
                  <a:gd name="connsiteY10" fmla="*/ 102349 h 204168"/>
                  <a:gd name="connsiteX11" fmla="*/ 61805 w 131926"/>
                  <a:gd name="connsiteY11" fmla="*/ 125494 h 204168"/>
                  <a:gd name="connsiteX12" fmla="*/ 83999 w 131926"/>
                  <a:gd name="connsiteY12" fmla="*/ 101872 h 20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26" h="204168">
                    <a:moveTo>
                      <a:pt x="131814" y="101968"/>
                    </a:moveTo>
                    <a:cubicBezTo>
                      <a:pt x="132862" y="134162"/>
                      <a:pt x="126099" y="165023"/>
                      <a:pt x="115431" y="195217"/>
                    </a:cubicBezTo>
                    <a:cubicBezTo>
                      <a:pt x="111716" y="205790"/>
                      <a:pt x="110192" y="206171"/>
                      <a:pt x="100572" y="200647"/>
                    </a:cubicBezTo>
                    <a:cubicBezTo>
                      <a:pt x="63996" y="179501"/>
                      <a:pt x="34373" y="150355"/>
                      <a:pt x="6751" y="118922"/>
                    </a:cubicBezTo>
                    <a:cubicBezTo>
                      <a:pt x="-2298" y="108635"/>
                      <a:pt x="-2203" y="95681"/>
                      <a:pt x="6751" y="85394"/>
                    </a:cubicBezTo>
                    <a:cubicBezTo>
                      <a:pt x="33230" y="54724"/>
                      <a:pt x="62282" y="26815"/>
                      <a:pt x="96953" y="5479"/>
                    </a:cubicBezTo>
                    <a:cubicBezTo>
                      <a:pt x="110573" y="-2903"/>
                      <a:pt x="111526" y="-2522"/>
                      <a:pt x="116669" y="12623"/>
                    </a:cubicBezTo>
                    <a:cubicBezTo>
                      <a:pt x="126480" y="41674"/>
                      <a:pt x="132862" y="71297"/>
                      <a:pt x="131814" y="102158"/>
                    </a:cubicBezTo>
                    <a:close/>
                    <a:moveTo>
                      <a:pt x="83903" y="101777"/>
                    </a:moveTo>
                    <a:cubicBezTo>
                      <a:pt x="83808" y="89776"/>
                      <a:pt x="72950" y="78727"/>
                      <a:pt x="61234" y="78631"/>
                    </a:cubicBezTo>
                    <a:cubicBezTo>
                      <a:pt x="48375" y="78631"/>
                      <a:pt x="38183" y="89109"/>
                      <a:pt x="38374" y="102349"/>
                    </a:cubicBezTo>
                    <a:cubicBezTo>
                      <a:pt x="38469" y="115493"/>
                      <a:pt x="49137" y="125875"/>
                      <a:pt x="61805" y="125494"/>
                    </a:cubicBezTo>
                    <a:cubicBezTo>
                      <a:pt x="73616" y="125113"/>
                      <a:pt x="84094" y="113874"/>
                      <a:pt x="83999" y="101872"/>
                    </a:cubicBezTo>
                    <a:close/>
                  </a:path>
                </a:pathLst>
              </a:custGeom>
              <a:solidFill>
                <a:srgbClr val="59D1C6"/>
              </a:solidFill>
              <a:ln w="9525" cap="flat">
                <a:noFill/>
                <a:prstDash val="solid"/>
                <a:miter/>
              </a:ln>
            </p:spPr>
            <p:txBody>
              <a:bodyPr rtlCol="0" anchor="ctr"/>
              <a:lstStyle/>
              <a:p>
                <a:endParaRPr lang="en-US"/>
              </a:p>
            </p:txBody>
          </p:sp>
        </p:grpSp>
      </p:grpSp>
      <p:grpSp>
        <p:nvGrpSpPr>
          <p:cNvPr id="196" name="Graphic 68">
            <a:extLst>
              <a:ext uri="{FF2B5EF4-FFF2-40B4-BE49-F238E27FC236}">
                <a16:creationId xmlns:a16="http://schemas.microsoft.com/office/drawing/2014/main" id="{EEBD6B78-B8FA-6B8F-38B9-BCD9A304730F}"/>
              </a:ext>
            </a:extLst>
          </p:cNvPr>
          <p:cNvGrpSpPr/>
          <p:nvPr/>
        </p:nvGrpSpPr>
        <p:grpSpPr>
          <a:xfrm>
            <a:off x="9002370" y="1453251"/>
            <a:ext cx="1154092" cy="971067"/>
            <a:chOff x="6779778" y="2894754"/>
            <a:chExt cx="1600405" cy="1346600"/>
          </a:xfrm>
        </p:grpSpPr>
        <p:grpSp>
          <p:nvGrpSpPr>
            <p:cNvPr id="197" name="Graphic 68">
              <a:extLst>
                <a:ext uri="{FF2B5EF4-FFF2-40B4-BE49-F238E27FC236}">
                  <a16:creationId xmlns:a16="http://schemas.microsoft.com/office/drawing/2014/main" id="{7F99A83A-4A8D-C159-5F4E-95DB1746A775}"/>
                </a:ext>
              </a:extLst>
            </p:cNvPr>
            <p:cNvGrpSpPr/>
            <p:nvPr/>
          </p:nvGrpSpPr>
          <p:grpSpPr>
            <a:xfrm>
              <a:off x="7715447" y="3343934"/>
              <a:ext cx="664737" cy="897373"/>
              <a:chOff x="7715447" y="3343934"/>
              <a:chExt cx="664737" cy="897373"/>
            </a:xfrm>
            <a:solidFill>
              <a:srgbClr val="59D1C6"/>
            </a:solidFill>
          </p:grpSpPr>
          <p:sp>
            <p:nvSpPr>
              <p:cNvPr id="198" name="Freeform: Shape 197">
                <a:extLst>
                  <a:ext uri="{FF2B5EF4-FFF2-40B4-BE49-F238E27FC236}">
                    <a16:creationId xmlns:a16="http://schemas.microsoft.com/office/drawing/2014/main" id="{81A5A318-5873-5ABA-815D-720F996F3220}"/>
                  </a:ext>
                </a:extLst>
              </p:cNvPr>
              <p:cNvSpPr/>
              <p:nvPr/>
            </p:nvSpPr>
            <p:spPr>
              <a:xfrm>
                <a:off x="7715447" y="3343934"/>
                <a:ext cx="664737" cy="578322"/>
              </a:xfrm>
              <a:custGeom>
                <a:avLst/>
                <a:gdLst>
                  <a:gd name="connsiteX0" fmla="*/ 508056 w 664737"/>
                  <a:gd name="connsiteY0" fmla="*/ 187808 h 578322"/>
                  <a:gd name="connsiteX1" fmla="*/ 202971 w 664737"/>
                  <a:gd name="connsiteY1" fmla="*/ 40837 h 578322"/>
                  <a:gd name="connsiteX2" fmla="*/ 202971 w 664737"/>
                  <a:gd name="connsiteY2" fmla="*/ 40837 h 578322"/>
                  <a:gd name="connsiteX3" fmla="*/ 90766 w 664737"/>
                  <a:gd name="connsiteY3" fmla="*/ 68841 h 578322"/>
                  <a:gd name="connsiteX4" fmla="*/ 64572 w 664737"/>
                  <a:gd name="connsiteY4" fmla="*/ 36360 h 578322"/>
                  <a:gd name="connsiteX5" fmla="*/ 13804 w 664737"/>
                  <a:gd name="connsiteY5" fmla="*/ 11691 h 578322"/>
                  <a:gd name="connsiteX6" fmla="*/ 38379 w 664737"/>
                  <a:gd name="connsiteY6" fmla="*/ 69603 h 578322"/>
                  <a:gd name="connsiteX7" fmla="*/ 66287 w 664737"/>
                  <a:gd name="connsiteY7" fmla="*/ 100940 h 578322"/>
                  <a:gd name="connsiteX8" fmla="*/ 53047 w 664737"/>
                  <a:gd name="connsiteY8" fmla="*/ 195237 h 578322"/>
                  <a:gd name="connsiteX9" fmla="*/ 313366 w 664737"/>
                  <a:gd name="connsiteY9" fmla="*/ 526327 h 578322"/>
                  <a:gd name="connsiteX10" fmla="*/ 652455 w 664737"/>
                  <a:gd name="connsiteY10" fmla="*/ 529279 h 578322"/>
                  <a:gd name="connsiteX11" fmla="*/ 508247 w 664737"/>
                  <a:gd name="connsiteY11" fmla="*/ 187998 h 578322"/>
                  <a:gd name="connsiteX12" fmla="*/ 591686 w 664737"/>
                  <a:gd name="connsiteY12" fmla="*/ 515277 h 578322"/>
                  <a:gd name="connsiteX13" fmla="*/ 261740 w 664737"/>
                  <a:gd name="connsiteY13" fmla="*/ 432600 h 578322"/>
                  <a:gd name="connsiteX14" fmla="*/ 132009 w 664737"/>
                  <a:gd name="connsiteY14" fmla="*/ 118180 h 578322"/>
                  <a:gd name="connsiteX15" fmla="*/ 461955 w 664737"/>
                  <a:gd name="connsiteY15" fmla="*/ 200857 h 578322"/>
                  <a:gd name="connsiteX16" fmla="*/ 591686 w 664737"/>
                  <a:gd name="connsiteY16" fmla="*/ 515277 h 57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4737" h="578322">
                    <a:moveTo>
                      <a:pt x="508056" y="187808"/>
                    </a:moveTo>
                    <a:cubicBezTo>
                      <a:pt x="399281" y="76842"/>
                      <a:pt x="230688" y="65412"/>
                      <a:pt x="202971" y="40837"/>
                    </a:cubicBezTo>
                    <a:lnTo>
                      <a:pt x="202971" y="40837"/>
                    </a:lnTo>
                    <a:cubicBezTo>
                      <a:pt x="193065" y="32074"/>
                      <a:pt x="121246" y="-978"/>
                      <a:pt x="90766" y="68841"/>
                    </a:cubicBezTo>
                    <a:cubicBezTo>
                      <a:pt x="83051" y="63411"/>
                      <a:pt x="73907" y="54172"/>
                      <a:pt x="64572" y="36360"/>
                    </a:cubicBezTo>
                    <a:cubicBezTo>
                      <a:pt x="48380" y="5499"/>
                      <a:pt x="41712" y="-13551"/>
                      <a:pt x="13804" y="11691"/>
                    </a:cubicBezTo>
                    <a:cubicBezTo>
                      <a:pt x="-13533" y="36360"/>
                      <a:pt x="2374" y="44266"/>
                      <a:pt x="38379" y="69603"/>
                    </a:cubicBezTo>
                    <a:cubicBezTo>
                      <a:pt x="53619" y="80366"/>
                      <a:pt x="61620" y="91986"/>
                      <a:pt x="66287" y="100940"/>
                    </a:cubicBezTo>
                    <a:cubicBezTo>
                      <a:pt x="45522" y="125419"/>
                      <a:pt x="20567" y="166377"/>
                      <a:pt x="53047" y="195237"/>
                    </a:cubicBezTo>
                    <a:cubicBezTo>
                      <a:pt x="105054" y="241434"/>
                      <a:pt x="105435" y="412122"/>
                      <a:pt x="313366" y="526327"/>
                    </a:cubicBezTo>
                    <a:cubicBezTo>
                      <a:pt x="462432" y="608242"/>
                      <a:pt x="615975" y="581000"/>
                      <a:pt x="652455" y="529279"/>
                    </a:cubicBezTo>
                    <a:cubicBezTo>
                      <a:pt x="682840" y="486131"/>
                      <a:pt x="664647" y="347542"/>
                      <a:pt x="508247" y="187998"/>
                    </a:cubicBezTo>
                    <a:close/>
                    <a:moveTo>
                      <a:pt x="591686" y="515277"/>
                    </a:moveTo>
                    <a:cubicBezTo>
                      <a:pt x="536441" y="579286"/>
                      <a:pt x="388708" y="542233"/>
                      <a:pt x="261740" y="432600"/>
                    </a:cubicBezTo>
                    <a:cubicBezTo>
                      <a:pt x="134772" y="322968"/>
                      <a:pt x="76764" y="182188"/>
                      <a:pt x="132009" y="118180"/>
                    </a:cubicBezTo>
                    <a:cubicBezTo>
                      <a:pt x="187254" y="54172"/>
                      <a:pt x="334987" y="91224"/>
                      <a:pt x="461955" y="200857"/>
                    </a:cubicBezTo>
                    <a:cubicBezTo>
                      <a:pt x="588924" y="310490"/>
                      <a:pt x="647026" y="451269"/>
                      <a:pt x="591686" y="515277"/>
                    </a:cubicBezTo>
                    <a:close/>
                  </a:path>
                </a:pathLst>
              </a:custGeom>
              <a:solidFill>
                <a:srgbClr val="59D1C6"/>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DA3D323A-FB9A-62EF-1432-A3D7DC440677}"/>
                  </a:ext>
                </a:extLst>
              </p:cNvPr>
              <p:cNvSpPr/>
              <p:nvPr/>
            </p:nvSpPr>
            <p:spPr>
              <a:xfrm>
                <a:off x="7859193" y="3481613"/>
                <a:ext cx="51107" cy="54539"/>
              </a:xfrm>
              <a:custGeom>
                <a:avLst/>
                <a:gdLst>
                  <a:gd name="connsiteX0" fmla="*/ 9028 w 51107"/>
                  <a:gd name="connsiteY0" fmla="*/ 50797 h 54539"/>
                  <a:gd name="connsiteX1" fmla="*/ 45032 w 51107"/>
                  <a:gd name="connsiteY1" fmla="*/ 40986 h 54539"/>
                  <a:gd name="connsiteX2" fmla="*/ 42080 w 51107"/>
                  <a:gd name="connsiteY2" fmla="*/ 3743 h 54539"/>
                  <a:gd name="connsiteX3" fmla="*/ 6075 w 51107"/>
                  <a:gd name="connsiteY3" fmla="*/ 13554 h 54539"/>
                  <a:gd name="connsiteX4" fmla="*/ 9028 w 51107"/>
                  <a:gd name="connsiteY4" fmla="*/ 50797 h 54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7" h="54539">
                    <a:moveTo>
                      <a:pt x="9028" y="50797"/>
                    </a:moveTo>
                    <a:cubicBezTo>
                      <a:pt x="19791" y="58416"/>
                      <a:pt x="35888" y="54035"/>
                      <a:pt x="45032" y="40986"/>
                    </a:cubicBezTo>
                    <a:cubicBezTo>
                      <a:pt x="54176" y="28032"/>
                      <a:pt x="52843" y="11363"/>
                      <a:pt x="42080" y="3743"/>
                    </a:cubicBezTo>
                    <a:cubicBezTo>
                      <a:pt x="31316" y="-3877"/>
                      <a:pt x="15219" y="504"/>
                      <a:pt x="6075" y="13554"/>
                    </a:cubicBezTo>
                    <a:cubicBezTo>
                      <a:pt x="-3069" y="26508"/>
                      <a:pt x="-1735" y="43176"/>
                      <a:pt x="9028" y="50797"/>
                    </a:cubicBezTo>
                    <a:close/>
                  </a:path>
                </a:pathLst>
              </a:custGeom>
              <a:solidFill>
                <a:srgbClr val="59D1C6"/>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2BC007F8-A1DE-8AAF-2B2A-909272AD430C}"/>
                  </a:ext>
                </a:extLst>
              </p:cNvPr>
              <p:cNvSpPr/>
              <p:nvPr/>
            </p:nvSpPr>
            <p:spPr>
              <a:xfrm>
                <a:off x="7922483" y="3454170"/>
                <a:ext cx="40921" cy="43606"/>
              </a:xfrm>
              <a:custGeom>
                <a:avLst/>
                <a:gdLst>
                  <a:gd name="connsiteX0" fmla="*/ 7174 w 40921"/>
                  <a:gd name="connsiteY0" fmla="*/ 40615 h 43606"/>
                  <a:gd name="connsiteX1" fmla="*/ 36034 w 40921"/>
                  <a:gd name="connsiteY1" fmla="*/ 32805 h 43606"/>
                  <a:gd name="connsiteX2" fmla="*/ 33748 w 40921"/>
                  <a:gd name="connsiteY2" fmla="*/ 2992 h 43606"/>
                  <a:gd name="connsiteX3" fmla="*/ 4887 w 40921"/>
                  <a:gd name="connsiteY3" fmla="*/ 10802 h 43606"/>
                  <a:gd name="connsiteX4" fmla="*/ 7174 w 40921"/>
                  <a:gd name="connsiteY4" fmla="*/ 40615 h 43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21" h="43606">
                    <a:moveTo>
                      <a:pt x="7174" y="40615"/>
                    </a:moveTo>
                    <a:cubicBezTo>
                      <a:pt x="15746" y="46711"/>
                      <a:pt x="28700" y="43187"/>
                      <a:pt x="36034" y="32805"/>
                    </a:cubicBezTo>
                    <a:cubicBezTo>
                      <a:pt x="43368" y="22423"/>
                      <a:pt x="42321" y="9088"/>
                      <a:pt x="33748" y="2992"/>
                    </a:cubicBezTo>
                    <a:cubicBezTo>
                      <a:pt x="25176" y="-3104"/>
                      <a:pt x="12222" y="420"/>
                      <a:pt x="4887" y="10802"/>
                    </a:cubicBezTo>
                    <a:cubicBezTo>
                      <a:pt x="-2447" y="21184"/>
                      <a:pt x="-1399" y="34519"/>
                      <a:pt x="7174" y="40615"/>
                    </a:cubicBezTo>
                    <a:close/>
                  </a:path>
                </a:pathLst>
              </a:custGeom>
              <a:solidFill>
                <a:srgbClr val="59D1C6"/>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7B8D44AC-9BD5-E57F-C233-DAA8558A2EC6}"/>
                  </a:ext>
                </a:extLst>
              </p:cNvPr>
              <p:cNvSpPr/>
              <p:nvPr/>
            </p:nvSpPr>
            <p:spPr>
              <a:xfrm>
                <a:off x="8239084" y="3807667"/>
                <a:ext cx="48151" cy="51082"/>
              </a:xfrm>
              <a:custGeom>
                <a:avLst/>
                <a:gdLst>
                  <a:gd name="connsiteX0" fmla="*/ 8708 w 48151"/>
                  <a:gd name="connsiteY0" fmla="*/ 12587 h 51082"/>
                  <a:gd name="connsiteX1" fmla="*/ 5565 w 48151"/>
                  <a:gd name="connsiteY1" fmla="*/ 47544 h 51082"/>
                  <a:gd name="connsiteX2" fmla="*/ 39474 w 48151"/>
                  <a:gd name="connsiteY2" fmla="*/ 38495 h 51082"/>
                  <a:gd name="connsiteX3" fmla="*/ 42617 w 48151"/>
                  <a:gd name="connsiteY3" fmla="*/ 3538 h 51082"/>
                  <a:gd name="connsiteX4" fmla="*/ 8708 w 48151"/>
                  <a:gd name="connsiteY4" fmla="*/ 12587 h 5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51" h="51082">
                    <a:moveTo>
                      <a:pt x="8708" y="12587"/>
                    </a:moveTo>
                    <a:cubicBezTo>
                      <a:pt x="-1579" y="24779"/>
                      <a:pt x="-2912" y="40400"/>
                      <a:pt x="5565" y="47544"/>
                    </a:cubicBezTo>
                    <a:cubicBezTo>
                      <a:pt x="14042" y="54688"/>
                      <a:pt x="29282" y="50687"/>
                      <a:pt x="39474" y="38495"/>
                    </a:cubicBezTo>
                    <a:cubicBezTo>
                      <a:pt x="49666" y="26399"/>
                      <a:pt x="51094" y="10682"/>
                      <a:pt x="42617" y="3538"/>
                    </a:cubicBezTo>
                    <a:cubicBezTo>
                      <a:pt x="34140" y="-3605"/>
                      <a:pt x="18900" y="395"/>
                      <a:pt x="8708" y="12587"/>
                    </a:cubicBezTo>
                    <a:close/>
                  </a:path>
                </a:pathLst>
              </a:custGeom>
              <a:solidFill>
                <a:srgbClr val="59D1C6"/>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F53A2C72-ED74-845C-7BC8-F3EB92899818}"/>
                  </a:ext>
                </a:extLst>
              </p:cNvPr>
              <p:cNvSpPr/>
              <p:nvPr/>
            </p:nvSpPr>
            <p:spPr>
              <a:xfrm>
                <a:off x="7967989" y="3466238"/>
                <a:ext cx="40970" cy="43377"/>
              </a:xfrm>
              <a:custGeom>
                <a:avLst/>
                <a:gdLst>
                  <a:gd name="connsiteX0" fmla="*/ 33582 w 40970"/>
                  <a:gd name="connsiteY0" fmla="*/ 32738 h 43377"/>
                  <a:gd name="connsiteX1" fmla="*/ 36249 w 40970"/>
                  <a:gd name="connsiteY1" fmla="*/ 3020 h 43377"/>
                  <a:gd name="connsiteX2" fmla="*/ 7388 w 40970"/>
                  <a:gd name="connsiteY2" fmla="*/ 10640 h 43377"/>
                  <a:gd name="connsiteX3" fmla="*/ 4721 w 40970"/>
                  <a:gd name="connsiteY3" fmla="*/ 40358 h 43377"/>
                  <a:gd name="connsiteX4" fmla="*/ 33582 w 40970"/>
                  <a:gd name="connsiteY4" fmla="*/ 32738 h 43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70" h="43377">
                    <a:moveTo>
                      <a:pt x="33582" y="32738"/>
                    </a:moveTo>
                    <a:cubicBezTo>
                      <a:pt x="42250" y="22451"/>
                      <a:pt x="43488" y="9116"/>
                      <a:pt x="36249" y="3020"/>
                    </a:cubicBezTo>
                    <a:cubicBezTo>
                      <a:pt x="29010" y="-3076"/>
                      <a:pt x="16056" y="353"/>
                      <a:pt x="7388" y="10640"/>
                    </a:cubicBezTo>
                    <a:cubicBezTo>
                      <a:pt x="-1280" y="20927"/>
                      <a:pt x="-2518" y="34262"/>
                      <a:pt x="4721" y="40358"/>
                    </a:cubicBezTo>
                    <a:cubicBezTo>
                      <a:pt x="11960" y="46454"/>
                      <a:pt x="24914" y="43025"/>
                      <a:pt x="33582" y="32738"/>
                    </a:cubicBezTo>
                    <a:close/>
                  </a:path>
                </a:pathLst>
              </a:custGeom>
              <a:solidFill>
                <a:srgbClr val="59D1C6"/>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4CE8C717-E3A1-3079-B8D1-4A7BD0AB94E0}"/>
                  </a:ext>
                </a:extLst>
              </p:cNvPr>
              <p:cNvSpPr/>
              <p:nvPr/>
            </p:nvSpPr>
            <p:spPr>
              <a:xfrm>
                <a:off x="7898666" y="3506260"/>
                <a:ext cx="53123" cy="59156"/>
              </a:xfrm>
              <a:custGeom>
                <a:avLst/>
                <a:gdLst>
                  <a:gd name="connsiteX0" fmla="*/ 3463 w 53123"/>
                  <a:gd name="connsiteY0" fmla="*/ 57010 h 59156"/>
                  <a:gd name="connsiteX1" fmla="*/ 39659 w 53123"/>
                  <a:gd name="connsiteY1" fmla="*/ 40627 h 59156"/>
                  <a:gd name="connsiteX2" fmla="*/ 49660 w 53123"/>
                  <a:gd name="connsiteY2" fmla="*/ 2146 h 59156"/>
                  <a:gd name="connsiteX3" fmla="*/ 49660 w 53123"/>
                  <a:gd name="connsiteY3" fmla="*/ 2146 h 59156"/>
                  <a:gd name="connsiteX4" fmla="*/ 13465 w 53123"/>
                  <a:gd name="connsiteY4" fmla="*/ 18529 h 59156"/>
                  <a:gd name="connsiteX5" fmla="*/ 3463 w 53123"/>
                  <a:gd name="connsiteY5" fmla="*/ 57010 h 5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23" h="59156">
                    <a:moveTo>
                      <a:pt x="3463" y="57010"/>
                    </a:moveTo>
                    <a:cubicBezTo>
                      <a:pt x="10702" y="63106"/>
                      <a:pt x="26895" y="55772"/>
                      <a:pt x="39659" y="40627"/>
                    </a:cubicBezTo>
                    <a:cubicBezTo>
                      <a:pt x="52422" y="25482"/>
                      <a:pt x="56899" y="8242"/>
                      <a:pt x="49660" y="2146"/>
                    </a:cubicBezTo>
                    <a:lnTo>
                      <a:pt x="49660" y="2146"/>
                    </a:lnTo>
                    <a:cubicBezTo>
                      <a:pt x="42421" y="-3950"/>
                      <a:pt x="26228" y="3384"/>
                      <a:pt x="13465" y="18529"/>
                    </a:cubicBezTo>
                    <a:cubicBezTo>
                      <a:pt x="701" y="33674"/>
                      <a:pt x="-3776" y="50914"/>
                      <a:pt x="3463" y="57010"/>
                    </a:cubicBezTo>
                    <a:close/>
                  </a:path>
                </a:pathLst>
              </a:custGeom>
              <a:solidFill>
                <a:srgbClr val="59D1C6"/>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6CAB0031-F94A-5167-593F-DE9DE34CEFC8}"/>
                  </a:ext>
                </a:extLst>
              </p:cNvPr>
              <p:cNvSpPr/>
              <p:nvPr/>
            </p:nvSpPr>
            <p:spPr>
              <a:xfrm>
                <a:off x="7997891" y="3484098"/>
                <a:ext cx="65556" cy="64809"/>
              </a:xfrm>
              <a:custGeom>
                <a:avLst/>
                <a:gdLst>
                  <a:gd name="connsiteX0" fmla="*/ 5679 w 65556"/>
                  <a:gd name="connsiteY0" fmla="*/ 58694 h 64809"/>
                  <a:gd name="connsiteX1" fmla="*/ 51209 w 65556"/>
                  <a:gd name="connsiteY1" fmla="*/ 51359 h 64809"/>
                  <a:gd name="connsiteX2" fmla="*/ 59877 w 65556"/>
                  <a:gd name="connsiteY2" fmla="*/ 6116 h 64809"/>
                  <a:gd name="connsiteX3" fmla="*/ 14347 w 65556"/>
                  <a:gd name="connsiteY3" fmla="*/ 13450 h 64809"/>
                  <a:gd name="connsiteX4" fmla="*/ 5679 w 65556"/>
                  <a:gd name="connsiteY4" fmla="*/ 58694 h 64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56" h="64809">
                    <a:moveTo>
                      <a:pt x="5679" y="58694"/>
                    </a:moveTo>
                    <a:cubicBezTo>
                      <a:pt x="15871" y="69171"/>
                      <a:pt x="36255" y="65837"/>
                      <a:pt x="51209" y="51359"/>
                    </a:cubicBezTo>
                    <a:cubicBezTo>
                      <a:pt x="66163" y="36786"/>
                      <a:pt x="70068" y="16593"/>
                      <a:pt x="59877" y="6116"/>
                    </a:cubicBezTo>
                    <a:cubicBezTo>
                      <a:pt x="49685" y="-4362"/>
                      <a:pt x="29301" y="-1028"/>
                      <a:pt x="14347" y="13450"/>
                    </a:cubicBezTo>
                    <a:cubicBezTo>
                      <a:pt x="-607" y="28023"/>
                      <a:pt x="-4512" y="48216"/>
                      <a:pt x="5679" y="58694"/>
                    </a:cubicBezTo>
                    <a:close/>
                  </a:path>
                </a:pathLst>
              </a:custGeom>
              <a:solidFill>
                <a:srgbClr val="59D1C6"/>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EDBEA5F8-2E41-401B-BDBD-4FFA392C2D6D}"/>
                  </a:ext>
                </a:extLst>
              </p:cNvPr>
              <p:cNvSpPr/>
              <p:nvPr/>
            </p:nvSpPr>
            <p:spPr>
              <a:xfrm>
                <a:off x="7923939" y="3533020"/>
                <a:ext cx="68776" cy="76312"/>
              </a:xfrm>
              <a:custGeom>
                <a:avLst/>
                <a:gdLst>
                  <a:gd name="connsiteX0" fmla="*/ 56010 w 68776"/>
                  <a:gd name="connsiteY0" fmla="*/ 55015 h 76312"/>
                  <a:gd name="connsiteX1" fmla="*/ 61153 w 68776"/>
                  <a:gd name="connsiteY1" fmla="*/ 3961 h 76312"/>
                  <a:gd name="connsiteX2" fmla="*/ 12766 w 68776"/>
                  <a:gd name="connsiteY2" fmla="*/ 21297 h 76312"/>
                  <a:gd name="connsiteX3" fmla="*/ 7623 w 68776"/>
                  <a:gd name="connsiteY3" fmla="*/ 72351 h 76312"/>
                  <a:gd name="connsiteX4" fmla="*/ 56010 w 68776"/>
                  <a:gd name="connsiteY4" fmla="*/ 55015 h 76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76" h="76312">
                    <a:moveTo>
                      <a:pt x="56010" y="55015"/>
                    </a:moveTo>
                    <a:cubicBezTo>
                      <a:pt x="70774" y="36156"/>
                      <a:pt x="73060" y="13296"/>
                      <a:pt x="61153" y="3961"/>
                    </a:cubicBezTo>
                    <a:cubicBezTo>
                      <a:pt x="49247" y="-5373"/>
                      <a:pt x="27530" y="2342"/>
                      <a:pt x="12766" y="21297"/>
                    </a:cubicBezTo>
                    <a:cubicBezTo>
                      <a:pt x="-1997" y="40156"/>
                      <a:pt x="-4283" y="63016"/>
                      <a:pt x="7623" y="72351"/>
                    </a:cubicBezTo>
                    <a:cubicBezTo>
                      <a:pt x="19529" y="81685"/>
                      <a:pt x="41246" y="73970"/>
                      <a:pt x="56010" y="55015"/>
                    </a:cubicBezTo>
                    <a:close/>
                  </a:path>
                </a:pathLst>
              </a:custGeom>
              <a:solidFill>
                <a:srgbClr val="59D1C6"/>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F6A61A88-0551-631F-B923-A93B1FF5DC05}"/>
                  </a:ext>
                </a:extLst>
              </p:cNvPr>
              <p:cNvSpPr/>
              <p:nvPr/>
            </p:nvSpPr>
            <p:spPr>
              <a:xfrm>
                <a:off x="7961911" y="3565586"/>
                <a:ext cx="76319" cy="83266"/>
              </a:xfrm>
              <a:custGeom>
                <a:avLst/>
                <a:gdLst>
                  <a:gd name="connsiteX0" fmla="*/ 12513 w 76319"/>
                  <a:gd name="connsiteY0" fmla="*/ 79409 h 83266"/>
                  <a:gd name="connsiteX1" fmla="*/ 63377 w 76319"/>
                  <a:gd name="connsiteY1" fmla="*/ 61216 h 83266"/>
                  <a:gd name="connsiteX2" fmla="*/ 68806 w 76319"/>
                  <a:gd name="connsiteY2" fmla="*/ 7495 h 83266"/>
                  <a:gd name="connsiteX3" fmla="*/ 68806 w 76319"/>
                  <a:gd name="connsiteY3" fmla="*/ 7495 h 83266"/>
                  <a:gd name="connsiteX4" fmla="*/ 24420 w 76319"/>
                  <a:gd name="connsiteY4" fmla="*/ 31974 h 83266"/>
                  <a:gd name="connsiteX5" fmla="*/ 12513 w 76319"/>
                  <a:gd name="connsiteY5" fmla="*/ 79409 h 8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19" h="83266">
                    <a:moveTo>
                      <a:pt x="12513" y="79409"/>
                    </a:moveTo>
                    <a:cubicBezTo>
                      <a:pt x="25563" y="88553"/>
                      <a:pt x="47851" y="81028"/>
                      <a:pt x="63377" y="61216"/>
                    </a:cubicBezTo>
                    <a:cubicBezTo>
                      <a:pt x="78903" y="41404"/>
                      <a:pt x="80141" y="18639"/>
                      <a:pt x="68806" y="7495"/>
                    </a:cubicBezTo>
                    <a:lnTo>
                      <a:pt x="68806" y="7495"/>
                    </a:lnTo>
                    <a:cubicBezTo>
                      <a:pt x="48137" y="-12698"/>
                      <a:pt x="39945" y="12162"/>
                      <a:pt x="24420" y="31974"/>
                    </a:cubicBezTo>
                    <a:cubicBezTo>
                      <a:pt x="8894" y="51786"/>
                      <a:pt x="-14823" y="60073"/>
                      <a:pt x="12513" y="79409"/>
                    </a:cubicBezTo>
                    <a:close/>
                  </a:path>
                </a:pathLst>
              </a:custGeom>
              <a:solidFill>
                <a:srgbClr val="59D1C6"/>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82B00FF6-8F22-745E-E44A-B60F969CCFA5}"/>
                  </a:ext>
                </a:extLst>
              </p:cNvPr>
              <p:cNvSpPr/>
              <p:nvPr/>
            </p:nvSpPr>
            <p:spPr>
              <a:xfrm>
                <a:off x="8005183" y="3598741"/>
                <a:ext cx="77061" cy="87979"/>
              </a:xfrm>
              <a:custGeom>
                <a:avLst/>
                <a:gdLst>
                  <a:gd name="connsiteX0" fmla="*/ 9913 w 77061"/>
                  <a:gd name="connsiteY0" fmla="*/ 85496 h 87979"/>
                  <a:gd name="connsiteX1" fmla="*/ 60300 w 77061"/>
                  <a:gd name="connsiteY1" fmla="*/ 60731 h 87979"/>
                  <a:gd name="connsiteX2" fmla="*/ 72111 w 77061"/>
                  <a:gd name="connsiteY2" fmla="*/ 5867 h 87979"/>
                  <a:gd name="connsiteX3" fmla="*/ 27058 w 77061"/>
                  <a:gd name="connsiteY3" fmla="*/ 36157 h 87979"/>
                  <a:gd name="connsiteX4" fmla="*/ 9913 w 77061"/>
                  <a:gd name="connsiteY4" fmla="*/ 85496 h 8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61" h="87979">
                    <a:moveTo>
                      <a:pt x="9913" y="85496"/>
                    </a:moveTo>
                    <a:cubicBezTo>
                      <a:pt x="21057" y="93116"/>
                      <a:pt x="43155" y="82734"/>
                      <a:pt x="60300" y="60731"/>
                    </a:cubicBezTo>
                    <a:cubicBezTo>
                      <a:pt x="77445" y="38728"/>
                      <a:pt x="81541" y="15678"/>
                      <a:pt x="72111" y="5867"/>
                    </a:cubicBezTo>
                    <a:cubicBezTo>
                      <a:pt x="55061" y="-11849"/>
                      <a:pt x="44202" y="14154"/>
                      <a:pt x="27058" y="36157"/>
                    </a:cubicBezTo>
                    <a:cubicBezTo>
                      <a:pt x="9913" y="58159"/>
                      <a:pt x="-13614" y="69399"/>
                      <a:pt x="9913" y="85496"/>
                    </a:cubicBezTo>
                    <a:close/>
                  </a:path>
                </a:pathLst>
              </a:custGeom>
              <a:solidFill>
                <a:srgbClr val="59D1C6"/>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86DBAAD5-865C-24B4-A857-6D6D6EA58386}"/>
                  </a:ext>
                </a:extLst>
              </p:cNvPr>
              <p:cNvSpPr/>
              <p:nvPr/>
            </p:nvSpPr>
            <p:spPr>
              <a:xfrm>
                <a:off x="8050147" y="3623424"/>
                <a:ext cx="76332" cy="99608"/>
              </a:xfrm>
              <a:custGeom>
                <a:avLst/>
                <a:gdLst>
                  <a:gd name="connsiteX0" fmla="*/ 10954 w 76332"/>
                  <a:gd name="connsiteY0" fmla="*/ 98056 h 99608"/>
                  <a:gd name="connsiteX1" fmla="*/ 61342 w 76332"/>
                  <a:gd name="connsiteY1" fmla="*/ 64528 h 99608"/>
                  <a:gd name="connsiteX2" fmla="*/ 70390 w 76332"/>
                  <a:gd name="connsiteY2" fmla="*/ 4711 h 99608"/>
                  <a:gd name="connsiteX3" fmla="*/ 70390 w 76332"/>
                  <a:gd name="connsiteY3" fmla="*/ 4711 h 99608"/>
                  <a:gd name="connsiteX4" fmla="*/ 25813 w 76332"/>
                  <a:gd name="connsiteY4" fmla="*/ 43382 h 99608"/>
                  <a:gd name="connsiteX5" fmla="*/ 10954 w 76332"/>
                  <a:gd name="connsiteY5" fmla="*/ 98151 h 9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32" h="99608">
                    <a:moveTo>
                      <a:pt x="10954" y="98056"/>
                    </a:moveTo>
                    <a:cubicBezTo>
                      <a:pt x="22861" y="104533"/>
                      <a:pt x="44863" y="90245"/>
                      <a:pt x="61342" y="64528"/>
                    </a:cubicBezTo>
                    <a:cubicBezTo>
                      <a:pt x="77725" y="38715"/>
                      <a:pt x="80582" y="13664"/>
                      <a:pt x="70390" y="4711"/>
                    </a:cubicBezTo>
                    <a:lnTo>
                      <a:pt x="70390" y="4711"/>
                    </a:lnTo>
                    <a:cubicBezTo>
                      <a:pt x="51912" y="-11577"/>
                      <a:pt x="42196" y="17570"/>
                      <a:pt x="25813" y="43382"/>
                    </a:cubicBezTo>
                    <a:cubicBezTo>
                      <a:pt x="9430" y="69195"/>
                      <a:pt x="-14096" y="84530"/>
                      <a:pt x="10954" y="98151"/>
                    </a:cubicBezTo>
                    <a:close/>
                  </a:path>
                </a:pathLst>
              </a:custGeom>
              <a:solidFill>
                <a:srgbClr val="59D1C6"/>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404694C-1124-A907-4D31-E602C2A7215D}"/>
                  </a:ext>
                </a:extLst>
              </p:cNvPr>
              <p:cNvSpPr/>
              <p:nvPr/>
            </p:nvSpPr>
            <p:spPr>
              <a:xfrm>
                <a:off x="8095600" y="3658092"/>
                <a:ext cx="74799" cy="101019"/>
              </a:xfrm>
              <a:custGeom>
                <a:avLst/>
                <a:gdLst>
                  <a:gd name="connsiteX0" fmla="*/ 66086 w 74799"/>
                  <a:gd name="connsiteY0" fmla="*/ 4714 h 101019"/>
                  <a:gd name="connsiteX1" fmla="*/ 22843 w 74799"/>
                  <a:gd name="connsiteY1" fmla="*/ 44053 h 101019"/>
                  <a:gd name="connsiteX2" fmla="*/ 13508 w 74799"/>
                  <a:gd name="connsiteY2" fmla="*/ 99488 h 101019"/>
                  <a:gd name="connsiteX3" fmla="*/ 63610 w 74799"/>
                  <a:gd name="connsiteY3" fmla="*/ 65293 h 101019"/>
                  <a:gd name="connsiteX4" fmla="*/ 66086 w 74799"/>
                  <a:gd name="connsiteY4" fmla="*/ 4714 h 10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99" h="101019">
                    <a:moveTo>
                      <a:pt x="66086" y="4714"/>
                    </a:moveTo>
                    <a:cubicBezTo>
                      <a:pt x="44179" y="-11668"/>
                      <a:pt x="37416" y="17859"/>
                      <a:pt x="22843" y="44053"/>
                    </a:cubicBezTo>
                    <a:cubicBezTo>
                      <a:pt x="8365" y="70247"/>
                      <a:pt x="-15067" y="85963"/>
                      <a:pt x="13508" y="99488"/>
                    </a:cubicBezTo>
                    <a:cubicBezTo>
                      <a:pt x="27129" y="105965"/>
                      <a:pt x="49036" y="91392"/>
                      <a:pt x="63610" y="65293"/>
                    </a:cubicBezTo>
                    <a:cubicBezTo>
                      <a:pt x="78088" y="39100"/>
                      <a:pt x="78088" y="13763"/>
                      <a:pt x="66086" y="4714"/>
                    </a:cubicBezTo>
                    <a:close/>
                  </a:path>
                </a:pathLst>
              </a:custGeom>
              <a:solidFill>
                <a:srgbClr val="59D1C6"/>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5EEF716-9B0F-5D31-8D3A-BC11A09A858A}"/>
                  </a:ext>
                </a:extLst>
              </p:cNvPr>
              <p:cNvSpPr/>
              <p:nvPr/>
            </p:nvSpPr>
            <p:spPr>
              <a:xfrm>
                <a:off x="8138081" y="3693144"/>
                <a:ext cx="74799" cy="101019"/>
              </a:xfrm>
              <a:custGeom>
                <a:avLst/>
                <a:gdLst>
                  <a:gd name="connsiteX0" fmla="*/ 13508 w 74799"/>
                  <a:gd name="connsiteY0" fmla="*/ 99488 h 101019"/>
                  <a:gd name="connsiteX1" fmla="*/ 63610 w 74799"/>
                  <a:gd name="connsiteY1" fmla="*/ 65294 h 101019"/>
                  <a:gd name="connsiteX2" fmla="*/ 66086 w 74799"/>
                  <a:gd name="connsiteY2" fmla="*/ 4714 h 101019"/>
                  <a:gd name="connsiteX3" fmla="*/ 22843 w 74799"/>
                  <a:gd name="connsiteY3" fmla="*/ 44053 h 101019"/>
                  <a:gd name="connsiteX4" fmla="*/ 13508 w 74799"/>
                  <a:gd name="connsiteY4" fmla="*/ 99488 h 101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99" h="101019">
                    <a:moveTo>
                      <a:pt x="13508" y="99488"/>
                    </a:moveTo>
                    <a:cubicBezTo>
                      <a:pt x="27129" y="105965"/>
                      <a:pt x="49037" y="91392"/>
                      <a:pt x="63610" y="65294"/>
                    </a:cubicBezTo>
                    <a:cubicBezTo>
                      <a:pt x="78088" y="39100"/>
                      <a:pt x="78088" y="13763"/>
                      <a:pt x="66086" y="4714"/>
                    </a:cubicBezTo>
                    <a:cubicBezTo>
                      <a:pt x="44179" y="-11669"/>
                      <a:pt x="37416" y="17859"/>
                      <a:pt x="22843" y="44053"/>
                    </a:cubicBezTo>
                    <a:cubicBezTo>
                      <a:pt x="8365" y="70247"/>
                      <a:pt x="-15067" y="85963"/>
                      <a:pt x="13508" y="99488"/>
                    </a:cubicBezTo>
                    <a:close/>
                  </a:path>
                </a:pathLst>
              </a:custGeom>
              <a:solidFill>
                <a:srgbClr val="59D1C6"/>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793FB88C-BCA6-1454-6225-442C6D446C01}"/>
                  </a:ext>
                </a:extLst>
              </p:cNvPr>
              <p:cNvSpPr/>
              <p:nvPr/>
            </p:nvSpPr>
            <p:spPr>
              <a:xfrm>
                <a:off x="8184947" y="3742874"/>
                <a:ext cx="65186" cy="79565"/>
              </a:xfrm>
              <a:custGeom>
                <a:avLst/>
                <a:gdLst>
                  <a:gd name="connsiteX0" fmla="*/ 54463 w 65186"/>
                  <a:gd name="connsiteY0" fmla="*/ 5085 h 79565"/>
                  <a:gd name="connsiteX1" fmla="*/ 54463 w 65186"/>
                  <a:gd name="connsiteY1" fmla="*/ 5085 h 79565"/>
                  <a:gd name="connsiteX2" fmla="*/ 17601 w 65186"/>
                  <a:gd name="connsiteY2" fmla="*/ 32994 h 79565"/>
                  <a:gd name="connsiteX3" fmla="*/ 14363 w 65186"/>
                  <a:gd name="connsiteY3" fmla="*/ 77475 h 79565"/>
                  <a:gd name="connsiteX4" fmla="*/ 58178 w 65186"/>
                  <a:gd name="connsiteY4" fmla="*/ 54425 h 79565"/>
                  <a:gd name="connsiteX5" fmla="*/ 54368 w 65186"/>
                  <a:gd name="connsiteY5" fmla="*/ 5085 h 7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86" h="79565">
                    <a:moveTo>
                      <a:pt x="54463" y="5085"/>
                    </a:moveTo>
                    <a:lnTo>
                      <a:pt x="54463" y="5085"/>
                    </a:lnTo>
                    <a:cubicBezTo>
                      <a:pt x="32174" y="-10536"/>
                      <a:pt x="28650" y="12991"/>
                      <a:pt x="17601" y="32994"/>
                    </a:cubicBezTo>
                    <a:cubicBezTo>
                      <a:pt x="6552" y="52996"/>
                      <a:pt x="-14022" y="63474"/>
                      <a:pt x="14363" y="77475"/>
                    </a:cubicBezTo>
                    <a:cubicBezTo>
                      <a:pt x="27888" y="84143"/>
                      <a:pt x="47129" y="74427"/>
                      <a:pt x="58178" y="54425"/>
                    </a:cubicBezTo>
                    <a:cubicBezTo>
                      <a:pt x="69226" y="34422"/>
                      <a:pt x="66655" y="13658"/>
                      <a:pt x="54368" y="5085"/>
                    </a:cubicBezTo>
                    <a:close/>
                  </a:path>
                </a:pathLst>
              </a:custGeom>
              <a:solidFill>
                <a:srgbClr val="59D1C6"/>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8469B857-9A12-1389-0D91-B9BE5C07A9D7}"/>
                  </a:ext>
                </a:extLst>
              </p:cNvPr>
              <p:cNvSpPr/>
              <p:nvPr/>
            </p:nvSpPr>
            <p:spPr>
              <a:xfrm>
                <a:off x="8044668" y="3516587"/>
                <a:ext cx="62394" cy="61605"/>
              </a:xfrm>
              <a:custGeom>
                <a:avLst/>
                <a:gdLst>
                  <a:gd name="connsiteX0" fmla="*/ 4146 w 62394"/>
                  <a:gd name="connsiteY0" fmla="*/ 57161 h 61605"/>
                  <a:gd name="connsiteX1" fmla="*/ 46723 w 62394"/>
                  <a:gd name="connsiteY1" fmla="*/ 46778 h 61605"/>
                  <a:gd name="connsiteX2" fmla="*/ 58248 w 62394"/>
                  <a:gd name="connsiteY2" fmla="*/ 4487 h 61605"/>
                  <a:gd name="connsiteX3" fmla="*/ 15672 w 62394"/>
                  <a:gd name="connsiteY3" fmla="*/ 14870 h 61605"/>
                  <a:gd name="connsiteX4" fmla="*/ 4146 w 62394"/>
                  <a:gd name="connsiteY4" fmla="*/ 57161 h 6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94" h="61605">
                    <a:moveTo>
                      <a:pt x="4146" y="57161"/>
                    </a:moveTo>
                    <a:cubicBezTo>
                      <a:pt x="12719" y="65924"/>
                      <a:pt x="31769" y="61352"/>
                      <a:pt x="46723" y="46778"/>
                    </a:cubicBezTo>
                    <a:cubicBezTo>
                      <a:pt x="61677" y="32205"/>
                      <a:pt x="66821" y="13346"/>
                      <a:pt x="58248" y="4487"/>
                    </a:cubicBezTo>
                    <a:cubicBezTo>
                      <a:pt x="49676" y="-4371"/>
                      <a:pt x="30626" y="296"/>
                      <a:pt x="15672" y="14870"/>
                    </a:cubicBezTo>
                    <a:cubicBezTo>
                      <a:pt x="717" y="29443"/>
                      <a:pt x="-4426" y="48302"/>
                      <a:pt x="4146" y="57161"/>
                    </a:cubicBezTo>
                    <a:close/>
                  </a:path>
                </a:pathLst>
              </a:custGeom>
              <a:solidFill>
                <a:srgbClr val="59D1C6"/>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69C0EAA8-D350-278C-6C56-1EAC66BFC726}"/>
                  </a:ext>
                </a:extLst>
              </p:cNvPr>
              <p:cNvSpPr/>
              <p:nvPr/>
            </p:nvSpPr>
            <p:spPr>
              <a:xfrm>
                <a:off x="8093959" y="3541753"/>
                <a:ext cx="58301" cy="57755"/>
              </a:xfrm>
              <a:custGeom>
                <a:avLst/>
                <a:gdLst>
                  <a:gd name="connsiteX0" fmla="*/ 4481 w 58301"/>
                  <a:gd name="connsiteY0" fmla="*/ 52949 h 57755"/>
                  <a:gd name="connsiteX1" fmla="*/ 44676 w 58301"/>
                  <a:gd name="connsiteY1" fmla="*/ 44853 h 57755"/>
                  <a:gd name="connsiteX2" fmla="*/ 53820 w 58301"/>
                  <a:gd name="connsiteY2" fmla="*/ 4848 h 57755"/>
                  <a:gd name="connsiteX3" fmla="*/ 13625 w 58301"/>
                  <a:gd name="connsiteY3" fmla="*/ 12944 h 57755"/>
                  <a:gd name="connsiteX4" fmla="*/ 4481 w 58301"/>
                  <a:gd name="connsiteY4" fmla="*/ 52854 h 5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01" h="57755">
                    <a:moveTo>
                      <a:pt x="4481" y="52949"/>
                    </a:moveTo>
                    <a:cubicBezTo>
                      <a:pt x="13053" y="61712"/>
                      <a:pt x="31055" y="58188"/>
                      <a:pt x="44676" y="44853"/>
                    </a:cubicBezTo>
                    <a:cubicBezTo>
                      <a:pt x="58297" y="31613"/>
                      <a:pt x="62393" y="13706"/>
                      <a:pt x="53820" y="4848"/>
                    </a:cubicBezTo>
                    <a:cubicBezTo>
                      <a:pt x="45248" y="-4010"/>
                      <a:pt x="27246" y="-391"/>
                      <a:pt x="13625" y="12944"/>
                    </a:cubicBezTo>
                    <a:cubicBezTo>
                      <a:pt x="4" y="26184"/>
                      <a:pt x="-4092" y="44091"/>
                      <a:pt x="4481" y="52854"/>
                    </a:cubicBezTo>
                    <a:close/>
                  </a:path>
                </a:pathLst>
              </a:custGeom>
              <a:solidFill>
                <a:srgbClr val="59D1C6"/>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A5950D27-5F29-9EA4-16D6-FBAA05F3E691}"/>
                  </a:ext>
                </a:extLst>
              </p:cNvPr>
              <p:cNvSpPr/>
              <p:nvPr/>
            </p:nvSpPr>
            <p:spPr>
              <a:xfrm>
                <a:off x="8175261" y="3622483"/>
                <a:ext cx="52383" cy="51880"/>
              </a:xfrm>
              <a:custGeom>
                <a:avLst/>
                <a:gdLst>
                  <a:gd name="connsiteX0" fmla="*/ 11476 w 52383"/>
                  <a:gd name="connsiteY0" fmla="*/ 10796 h 51880"/>
                  <a:gd name="connsiteX1" fmla="*/ 4522 w 52383"/>
                  <a:gd name="connsiteY1" fmla="*/ 46991 h 51880"/>
                  <a:gd name="connsiteX2" fmla="*/ 40908 w 52383"/>
                  <a:gd name="connsiteY2" fmla="*/ 41085 h 51880"/>
                  <a:gd name="connsiteX3" fmla="*/ 47861 w 52383"/>
                  <a:gd name="connsiteY3" fmla="*/ 4890 h 51880"/>
                  <a:gd name="connsiteX4" fmla="*/ 11476 w 52383"/>
                  <a:gd name="connsiteY4" fmla="*/ 10796 h 51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3" h="51880">
                    <a:moveTo>
                      <a:pt x="11476" y="10796"/>
                    </a:moveTo>
                    <a:cubicBezTo>
                      <a:pt x="-526" y="22416"/>
                      <a:pt x="-3574" y="38609"/>
                      <a:pt x="4522" y="46991"/>
                    </a:cubicBezTo>
                    <a:cubicBezTo>
                      <a:pt x="12619" y="55373"/>
                      <a:pt x="28906" y="52706"/>
                      <a:pt x="40908" y="41085"/>
                    </a:cubicBezTo>
                    <a:cubicBezTo>
                      <a:pt x="52910" y="29465"/>
                      <a:pt x="55958" y="13272"/>
                      <a:pt x="47861" y="4890"/>
                    </a:cubicBezTo>
                    <a:cubicBezTo>
                      <a:pt x="39765" y="-3492"/>
                      <a:pt x="23477" y="-825"/>
                      <a:pt x="11476" y="10796"/>
                    </a:cubicBezTo>
                    <a:close/>
                  </a:path>
                </a:pathLst>
              </a:custGeom>
              <a:solidFill>
                <a:srgbClr val="59D1C6"/>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DCA5EFAA-CE8E-45F7-DAF9-63AB2B3B33F4}"/>
                  </a:ext>
                </a:extLst>
              </p:cNvPr>
              <p:cNvSpPr/>
              <p:nvPr/>
            </p:nvSpPr>
            <p:spPr>
              <a:xfrm>
                <a:off x="8136388" y="3581502"/>
                <a:ext cx="56881" cy="56594"/>
              </a:xfrm>
              <a:custGeom>
                <a:avLst/>
                <a:gdLst>
                  <a:gd name="connsiteX0" fmla="*/ 6628 w 56881"/>
                  <a:gd name="connsiteY0" fmla="*/ 49490 h 56594"/>
                  <a:gd name="connsiteX1" fmla="*/ 46633 w 56881"/>
                  <a:gd name="connsiteY1" fmla="*/ 47014 h 56594"/>
                  <a:gd name="connsiteX2" fmla="*/ 50253 w 56881"/>
                  <a:gd name="connsiteY2" fmla="*/ 7104 h 56594"/>
                  <a:gd name="connsiteX3" fmla="*/ 10248 w 56881"/>
                  <a:gd name="connsiteY3" fmla="*/ 9580 h 56594"/>
                  <a:gd name="connsiteX4" fmla="*/ 6628 w 56881"/>
                  <a:gd name="connsiteY4" fmla="*/ 49490 h 5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81" h="56594">
                    <a:moveTo>
                      <a:pt x="6628" y="49490"/>
                    </a:moveTo>
                    <a:cubicBezTo>
                      <a:pt x="16725" y="59872"/>
                      <a:pt x="34632" y="58730"/>
                      <a:pt x="46633" y="47014"/>
                    </a:cubicBezTo>
                    <a:cubicBezTo>
                      <a:pt x="58730" y="35298"/>
                      <a:pt x="60349" y="17391"/>
                      <a:pt x="50253" y="7104"/>
                    </a:cubicBezTo>
                    <a:cubicBezTo>
                      <a:pt x="40156" y="-3278"/>
                      <a:pt x="22249" y="-2135"/>
                      <a:pt x="10248" y="9580"/>
                    </a:cubicBezTo>
                    <a:cubicBezTo>
                      <a:pt x="-1849" y="21296"/>
                      <a:pt x="-3468" y="39203"/>
                      <a:pt x="6628" y="49490"/>
                    </a:cubicBezTo>
                    <a:close/>
                  </a:path>
                </a:pathLst>
              </a:custGeom>
              <a:solidFill>
                <a:srgbClr val="59D1C6"/>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DDE698FB-0FC1-3EDE-0BA3-60D69F01AE96}"/>
                  </a:ext>
                </a:extLst>
              </p:cNvPr>
              <p:cNvSpPr/>
              <p:nvPr/>
            </p:nvSpPr>
            <p:spPr>
              <a:xfrm>
                <a:off x="8209104" y="3662424"/>
                <a:ext cx="59181" cy="49341"/>
              </a:xfrm>
              <a:custGeom>
                <a:avLst/>
                <a:gdLst>
                  <a:gd name="connsiteX0" fmla="*/ 1349 w 59181"/>
                  <a:gd name="connsiteY0" fmla="*/ 36101 h 49341"/>
                  <a:gd name="connsiteX1" fmla="*/ 38402 w 59181"/>
                  <a:gd name="connsiteY1" fmla="*/ 46483 h 49341"/>
                  <a:gd name="connsiteX2" fmla="*/ 57833 w 59181"/>
                  <a:gd name="connsiteY2" fmla="*/ 13241 h 49341"/>
                  <a:gd name="connsiteX3" fmla="*/ 20780 w 59181"/>
                  <a:gd name="connsiteY3" fmla="*/ 2859 h 49341"/>
                  <a:gd name="connsiteX4" fmla="*/ 1349 w 59181"/>
                  <a:gd name="connsiteY4" fmla="*/ 36101 h 49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81" h="49341">
                    <a:moveTo>
                      <a:pt x="1349" y="36101"/>
                    </a:moveTo>
                    <a:cubicBezTo>
                      <a:pt x="6207" y="48198"/>
                      <a:pt x="22780" y="52865"/>
                      <a:pt x="38402" y="46483"/>
                    </a:cubicBezTo>
                    <a:cubicBezTo>
                      <a:pt x="54022" y="40197"/>
                      <a:pt x="62690" y="25338"/>
                      <a:pt x="57833" y="13241"/>
                    </a:cubicBezTo>
                    <a:cubicBezTo>
                      <a:pt x="52975" y="1144"/>
                      <a:pt x="36401" y="-3523"/>
                      <a:pt x="20780" y="2859"/>
                    </a:cubicBezTo>
                    <a:cubicBezTo>
                      <a:pt x="5159" y="9145"/>
                      <a:pt x="-3508" y="24004"/>
                      <a:pt x="1349" y="36101"/>
                    </a:cubicBezTo>
                    <a:close/>
                  </a:path>
                </a:pathLst>
              </a:custGeom>
              <a:solidFill>
                <a:srgbClr val="59D1C6"/>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047BADEE-A981-254A-8716-88AA3D9EF024}"/>
                  </a:ext>
                </a:extLst>
              </p:cNvPr>
              <p:cNvSpPr/>
              <p:nvPr/>
            </p:nvSpPr>
            <p:spPr>
              <a:xfrm>
                <a:off x="8085994" y="3772587"/>
                <a:ext cx="48512" cy="59805"/>
              </a:xfrm>
              <a:custGeom>
                <a:avLst/>
                <a:gdLst>
                  <a:gd name="connsiteX0" fmla="*/ 33591 w 48512"/>
                  <a:gd name="connsiteY0" fmla="*/ 899 h 59805"/>
                  <a:gd name="connsiteX1" fmla="*/ 1873 w 48512"/>
                  <a:gd name="connsiteY1" fmla="*/ 22712 h 59805"/>
                  <a:gd name="connsiteX2" fmla="*/ 14922 w 48512"/>
                  <a:gd name="connsiteY2" fmla="*/ 58907 h 59805"/>
                  <a:gd name="connsiteX3" fmla="*/ 46640 w 48512"/>
                  <a:gd name="connsiteY3" fmla="*/ 37094 h 59805"/>
                  <a:gd name="connsiteX4" fmla="*/ 33591 w 48512"/>
                  <a:gd name="connsiteY4" fmla="*/ 899 h 59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2" h="59805">
                    <a:moveTo>
                      <a:pt x="33591" y="899"/>
                    </a:moveTo>
                    <a:cubicBezTo>
                      <a:pt x="21208" y="-3101"/>
                      <a:pt x="7016" y="6614"/>
                      <a:pt x="1873" y="22712"/>
                    </a:cubicBezTo>
                    <a:cubicBezTo>
                      <a:pt x="-3271" y="38714"/>
                      <a:pt x="2539" y="54906"/>
                      <a:pt x="14922" y="58907"/>
                    </a:cubicBezTo>
                    <a:cubicBezTo>
                      <a:pt x="27304" y="62907"/>
                      <a:pt x="41497" y="53192"/>
                      <a:pt x="46640" y="37094"/>
                    </a:cubicBezTo>
                    <a:cubicBezTo>
                      <a:pt x="51783" y="21092"/>
                      <a:pt x="45973" y="4900"/>
                      <a:pt x="33591" y="899"/>
                    </a:cubicBezTo>
                    <a:close/>
                  </a:path>
                </a:pathLst>
              </a:custGeom>
              <a:solidFill>
                <a:srgbClr val="59D1C6"/>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99252AAD-93C8-B491-543C-45F0084C882F}"/>
                  </a:ext>
                </a:extLst>
              </p:cNvPr>
              <p:cNvSpPr/>
              <p:nvPr/>
            </p:nvSpPr>
            <p:spPr>
              <a:xfrm>
                <a:off x="8039311" y="3733964"/>
                <a:ext cx="50059" cy="70567"/>
              </a:xfrm>
              <a:custGeom>
                <a:avLst/>
                <a:gdLst>
                  <a:gd name="connsiteX0" fmla="*/ 36174 w 50059"/>
                  <a:gd name="connsiteY0" fmla="*/ 756 h 70567"/>
                  <a:gd name="connsiteX1" fmla="*/ 2646 w 50059"/>
                  <a:gd name="connsiteY1" fmla="*/ 28092 h 70567"/>
                  <a:gd name="connsiteX2" fmla="*/ 13886 w 50059"/>
                  <a:gd name="connsiteY2" fmla="*/ 69812 h 70567"/>
                  <a:gd name="connsiteX3" fmla="*/ 47413 w 50059"/>
                  <a:gd name="connsiteY3" fmla="*/ 42475 h 70567"/>
                  <a:gd name="connsiteX4" fmla="*/ 36174 w 50059"/>
                  <a:gd name="connsiteY4" fmla="*/ 756 h 70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59" h="70567">
                    <a:moveTo>
                      <a:pt x="36174" y="756"/>
                    </a:moveTo>
                    <a:cubicBezTo>
                      <a:pt x="23791" y="-3245"/>
                      <a:pt x="8837" y="9042"/>
                      <a:pt x="2646" y="28092"/>
                    </a:cubicBezTo>
                    <a:cubicBezTo>
                      <a:pt x="-3545" y="47142"/>
                      <a:pt x="1503" y="65907"/>
                      <a:pt x="13886" y="69812"/>
                    </a:cubicBezTo>
                    <a:cubicBezTo>
                      <a:pt x="26268" y="73812"/>
                      <a:pt x="41222" y="61525"/>
                      <a:pt x="47413" y="42475"/>
                    </a:cubicBezTo>
                    <a:cubicBezTo>
                      <a:pt x="53605" y="23425"/>
                      <a:pt x="48556" y="4661"/>
                      <a:pt x="36174" y="756"/>
                    </a:cubicBezTo>
                    <a:close/>
                  </a:path>
                </a:pathLst>
              </a:custGeom>
              <a:solidFill>
                <a:srgbClr val="59D1C6"/>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E974651D-FAF7-545E-4F78-FB11ACBE4442}"/>
                  </a:ext>
                </a:extLst>
              </p:cNvPr>
              <p:cNvSpPr/>
              <p:nvPr/>
            </p:nvSpPr>
            <p:spPr>
              <a:xfrm>
                <a:off x="7993400" y="3702437"/>
                <a:ext cx="50059" cy="70567"/>
              </a:xfrm>
              <a:custGeom>
                <a:avLst/>
                <a:gdLst>
                  <a:gd name="connsiteX0" fmla="*/ 36174 w 50059"/>
                  <a:gd name="connsiteY0" fmla="*/ 756 h 70567"/>
                  <a:gd name="connsiteX1" fmla="*/ 2646 w 50059"/>
                  <a:gd name="connsiteY1" fmla="*/ 28092 h 70567"/>
                  <a:gd name="connsiteX2" fmla="*/ 13885 w 50059"/>
                  <a:gd name="connsiteY2" fmla="*/ 69812 h 70567"/>
                  <a:gd name="connsiteX3" fmla="*/ 47413 w 50059"/>
                  <a:gd name="connsiteY3" fmla="*/ 42475 h 70567"/>
                  <a:gd name="connsiteX4" fmla="*/ 36174 w 50059"/>
                  <a:gd name="connsiteY4" fmla="*/ 756 h 70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59" h="70567">
                    <a:moveTo>
                      <a:pt x="36174" y="756"/>
                    </a:moveTo>
                    <a:cubicBezTo>
                      <a:pt x="23792" y="-3245"/>
                      <a:pt x="8837" y="9042"/>
                      <a:pt x="2646" y="28092"/>
                    </a:cubicBezTo>
                    <a:cubicBezTo>
                      <a:pt x="-3545" y="47142"/>
                      <a:pt x="1503" y="65907"/>
                      <a:pt x="13885" y="69812"/>
                    </a:cubicBezTo>
                    <a:cubicBezTo>
                      <a:pt x="26268" y="73812"/>
                      <a:pt x="41222" y="61525"/>
                      <a:pt x="47413" y="42475"/>
                    </a:cubicBezTo>
                    <a:cubicBezTo>
                      <a:pt x="53605" y="23425"/>
                      <a:pt x="48556" y="4661"/>
                      <a:pt x="36174" y="756"/>
                    </a:cubicBezTo>
                    <a:close/>
                  </a:path>
                </a:pathLst>
              </a:custGeom>
              <a:solidFill>
                <a:srgbClr val="59D1C6"/>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388BB255-DA43-6CB5-8D13-C20A0734651D}"/>
                  </a:ext>
                </a:extLst>
              </p:cNvPr>
              <p:cNvSpPr/>
              <p:nvPr/>
            </p:nvSpPr>
            <p:spPr>
              <a:xfrm>
                <a:off x="7915557" y="3631754"/>
                <a:ext cx="48677" cy="66199"/>
              </a:xfrm>
              <a:custGeom>
                <a:avLst/>
                <a:gdLst>
                  <a:gd name="connsiteX0" fmla="*/ 24005 w 48677"/>
                  <a:gd name="connsiteY0" fmla="*/ 0 h 66199"/>
                  <a:gd name="connsiteX1" fmla="*/ 2 w 48677"/>
                  <a:gd name="connsiteY1" fmla="*/ 33338 h 66199"/>
                  <a:gd name="connsiteX2" fmla="*/ 24672 w 48677"/>
                  <a:gd name="connsiteY2" fmla="*/ 66199 h 66199"/>
                  <a:gd name="connsiteX3" fmla="*/ 48675 w 48677"/>
                  <a:gd name="connsiteY3" fmla="*/ 32862 h 66199"/>
                  <a:gd name="connsiteX4" fmla="*/ 24005 w 48677"/>
                  <a:gd name="connsiteY4" fmla="*/ 0 h 66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77" h="66199">
                    <a:moveTo>
                      <a:pt x="24005" y="0"/>
                    </a:moveTo>
                    <a:cubicBezTo>
                      <a:pt x="10575" y="96"/>
                      <a:pt x="-188" y="15050"/>
                      <a:pt x="2" y="33338"/>
                    </a:cubicBezTo>
                    <a:cubicBezTo>
                      <a:pt x="193" y="51626"/>
                      <a:pt x="11242" y="66294"/>
                      <a:pt x="24672" y="66199"/>
                    </a:cubicBezTo>
                    <a:cubicBezTo>
                      <a:pt x="38102" y="66104"/>
                      <a:pt x="48866" y="51150"/>
                      <a:pt x="48675" y="32862"/>
                    </a:cubicBezTo>
                    <a:cubicBezTo>
                      <a:pt x="48485" y="14574"/>
                      <a:pt x="37436" y="-95"/>
                      <a:pt x="24005" y="0"/>
                    </a:cubicBezTo>
                    <a:close/>
                  </a:path>
                </a:pathLst>
              </a:custGeom>
              <a:solidFill>
                <a:srgbClr val="59D1C6"/>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4576884C-9D12-D072-432E-535F16AB61B0}"/>
                  </a:ext>
                </a:extLst>
              </p:cNvPr>
              <p:cNvSpPr/>
              <p:nvPr/>
            </p:nvSpPr>
            <p:spPr>
              <a:xfrm>
                <a:off x="7883174" y="3594988"/>
                <a:ext cx="38768" cy="48769"/>
              </a:xfrm>
              <a:custGeom>
                <a:avLst/>
                <a:gdLst>
                  <a:gd name="connsiteX0" fmla="*/ 19146 w 38768"/>
                  <a:gd name="connsiteY0" fmla="*/ 1 h 48769"/>
                  <a:gd name="connsiteX1" fmla="*/ 1 w 38768"/>
                  <a:gd name="connsiteY1" fmla="*/ 24575 h 48769"/>
                  <a:gd name="connsiteX2" fmla="*/ 19622 w 38768"/>
                  <a:gd name="connsiteY2" fmla="*/ 48769 h 48769"/>
                  <a:gd name="connsiteX3" fmla="*/ 38768 w 38768"/>
                  <a:gd name="connsiteY3" fmla="*/ 24194 h 48769"/>
                  <a:gd name="connsiteX4" fmla="*/ 19146 w 38768"/>
                  <a:gd name="connsiteY4" fmla="*/ 1 h 48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8" h="48769">
                    <a:moveTo>
                      <a:pt x="19146" y="1"/>
                    </a:moveTo>
                    <a:cubicBezTo>
                      <a:pt x="8478" y="96"/>
                      <a:pt x="-95" y="11145"/>
                      <a:pt x="1" y="24575"/>
                    </a:cubicBezTo>
                    <a:cubicBezTo>
                      <a:pt x="96" y="38005"/>
                      <a:pt x="8954" y="48864"/>
                      <a:pt x="19622" y="48769"/>
                    </a:cubicBezTo>
                    <a:cubicBezTo>
                      <a:pt x="30290" y="48673"/>
                      <a:pt x="38863" y="37624"/>
                      <a:pt x="38768" y="24194"/>
                    </a:cubicBezTo>
                    <a:cubicBezTo>
                      <a:pt x="38672" y="10764"/>
                      <a:pt x="29814" y="-95"/>
                      <a:pt x="19146" y="1"/>
                    </a:cubicBezTo>
                    <a:close/>
                  </a:path>
                </a:pathLst>
              </a:custGeom>
              <a:solidFill>
                <a:srgbClr val="59D1C6"/>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478DC71B-32C3-071B-DC8D-989F540BA322}"/>
                  </a:ext>
                </a:extLst>
              </p:cNvPr>
              <p:cNvSpPr/>
              <p:nvPr/>
            </p:nvSpPr>
            <p:spPr>
              <a:xfrm>
                <a:off x="7859933" y="3550696"/>
                <a:ext cx="38768" cy="48769"/>
              </a:xfrm>
              <a:custGeom>
                <a:avLst/>
                <a:gdLst>
                  <a:gd name="connsiteX0" fmla="*/ 38768 w 38768"/>
                  <a:gd name="connsiteY0" fmla="*/ 24194 h 48769"/>
                  <a:gd name="connsiteX1" fmla="*/ 19146 w 38768"/>
                  <a:gd name="connsiteY1" fmla="*/ 1 h 48769"/>
                  <a:gd name="connsiteX2" fmla="*/ 1 w 38768"/>
                  <a:gd name="connsiteY2" fmla="*/ 24575 h 48769"/>
                  <a:gd name="connsiteX3" fmla="*/ 19622 w 38768"/>
                  <a:gd name="connsiteY3" fmla="*/ 48769 h 48769"/>
                  <a:gd name="connsiteX4" fmla="*/ 38768 w 38768"/>
                  <a:gd name="connsiteY4" fmla="*/ 24194 h 48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8" h="48769">
                    <a:moveTo>
                      <a:pt x="38768" y="24194"/>
                    </a:moveTo>
                    <a:cubicBezTo>
                      <a:pt x="38672" y="10764"/>
                      <a:pt x="29814" y="-95"/>
                      <a:pt x="19146" y="1"/>
                    </a:cubicBezTo>
                    <a:cubicBezTo>
                      <a:pt x="8478" y="96"/>
                      <a:pt x="-95" y="11145"/>
                      <a:pt x="1" y="24575"/>
                    </a:cubicBezTo>
                    <a:cubicBezTo>
                      <a:pt x="96" y="38005"/>
                      <a:pt x="8954" y="48864"/>
                      <a:pt x="19622" y="48769"/>
                    </a:cubicBezTo>
                    <a:cubicBezTo>
                      <a:pt x="30290" y="48673"/>
                      <a:pt x="38863" y="37624"/>
                      <a:pt x="38768" y="24194"/>
                    </a:cubicBezTo>
                    <a:close/>
                  </a:path>
                </a:pathLst>
              </a:custGeom>
              <a:solidFill>
                <a:srgbClr val="59D1C6"/>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D61FB7C-8FCD-5782-204C-588CE1BA9DBE}"/>
                  </a:ext>
                </a:extLst>
              </p:cNvPr>
              <p:cNvSpPr/>
              <p:nvPr/>
            </p:nvSpPr>
            <p:spPr>
              <a:xfrm>
                <a:off x="7958170" y="3674366"/>
                <a:ext cx="41366" cy="58414"/>
              </a:xfrm>
              <a:custGeom>
                <a:avLst/>
                <a:gdLst>
                  <a:gd name="connsiteX0" fmla="*/ 29875 w 41366"/>
                  <a:gd name="connsiteY0" fmla="*/ 632 h 58414"/>
                  <a:gd name="connsiteX1" fmla="*/ 2157 w 41366"/>
                  <a:gd name="connsiteY1" fmla="*/ 23206 h 58414"/>
                  <a:gd name="connsiteX2" fmla="*/ 11491 w 41366"/>
                  <a:gd name="connsiteY2" fmla="*/ 57782 h 58414"/>
                  <a:gd name="connsiteX3" fmla="*/ 39209 w 41366"/>
                  <a:gd name="connsiteY3" fmla="*/ 35208 h 58414"/>
                  <a:gd name="connsiteX4" fmla="*/ 29875 w 41366"/>
                  <a:gd name="connsiteY4" fmla="*/ 632 h 58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66" h="58414">
                    <a:moveTo>
                      <a:pt x="29875" y="632"/>
                    </a:moveTo>
                    <a:cubicBezTo>
                      <a:pt x="19683" y="-2702"/>
                      <a:pt x="7205" y="7490"/>
                      <a:pt x="2157" y="23206"/>
                    </a:cubicBezTo>
                    <a:cubicBezTo>
                      <a:pt x="-2891" y="39018"/>
                      <a:pt x="1204" y="54448"/>
                      <a:pt x="11491" y="57782"/>
                    </a:cubicBezTo>
                    <a:cubicBezTo>
                      <a:pt x="21683" y="61116"/>
                      <a:pt x="34161" y="50924"/>
                      <a:pt x="39209" y="35208"/>
                    </a:cubicBezTo>
                    <a:cubicBezTo>
                      <a:pt x="44257" y="19396"/>
                      <a:pt x="40162" y="3966"/>
                      <a:pt x="29875" y="632"/>
                    </a:cubicBezTo>
                    <a:close/>
                  </a:path>
                </a:pathLst>
              </a:custGeom>
              <a:solidFill>
                <a:srgbClr val="59D1C6"/>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5CD9775-FF76-052A-16BA-F645E88B6FC3}"/>
                  </a:ext>
                </a:extLst>
              </p:cNvPr>
              <p:cNvSpPr/>
              <p:nvPr/>
            </p:nvSpPr>
            <p:spPr>
              <a:xfrm>
                <a:off x="8181128" y="3828784"/>
                <a:ext cx="51889" cy="37901"/>
              </a:xfrm>
              <a:custGeom>
                <a:avLst/>
                <a:gdLst>
                  <a:gd name="connsiteX0" fmla="*/ 23802 w 51889"/>
                  <a:gd name="connsiteY0" fmla="*/ 234 h 37901"/>
                  <a:gd name="connsiteX1" fmla="*/ 85 w 51889"/>
                  <a:gd name="connsiteY1" fmla="*/ 21951 h 37901"/>
                  <a:gd name="connsiteX2" fmla="*/ 28088 w 51889"/>
                  <a:gd name="connsiteY2" fmla="*/ 37667 h 37901"/>
                  <a:gd name="connsiteX3" fmla="*/ 51805 w 51889"/>
                  <a:gd name="connsiteY3" fmla="*/ 15950 h 37901"/>
                  <a:gd name="connsiteX4" fmla="*/ 23802 w 51889"/>
                  <a:gd name="connsiteY4" fmla="*/ 234 h 3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89" h="37901">
                    <a:moveTo>
                      <a:pt x="23802" y="234"/>
                    </a:moveTo>
                    <a:cubicBezTo>
                      <a:pt x="9514" y="1853"/>
                      <a:pt x="-1059" y="11569"/>
                      <a:pt x="85" y="21951"/>
                    </a:cubicBezTo>
                    <a:cubicBezTo>
                      <a:pt x="1323" y="32333"/>
                      <a:pt x="13800" y="39286"/>
                      <a:pt x="28088" y="37667"/>
                    </a:cubicBezTo>
                    <a:cubicBezTo>
                      <a:pt x="42375" y="36048"/>
                      <a:pt x="52948" y="26332"/>
                      <a:pt x="51805" y="15950"/>
                    </a:cubicBezTo>
                    <a:cubicBezTo>
                      <a:pt x="50567" y="5568"/>
                      <a:pt x="38089" y="-1385"/>
                      <a:pt x="23802" y="234"/>
                    </a:cubicBezTo>
                    <a:close/>
                  </a:path>
                </a:pathLst>
              </a:custGeom>
              <a:solidFill>
                <a:srgbClr val="59D1C6"/>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7ADA8459-3EE2-40C0-ABE2-EE51C74C5F04}"/>
                  </a:ext>
                </a:extLst>
              </p:cNvPr>
              <p:cNvSpPr/>
              <p:nvPr/>
            </p:nvSpPr>
            <p:spPr>
              <a:xfrm>
                <a:off x="8248298" y="3707478"/>
                <a:ext cx="42136" cy="41720"/>
              </a:xfrm>
              <a:custGeom>
                <a:avLst/>
                <a:gdLst>
                  <a:gd name="connsiteX0" fmla="*/ 1494 w 42136"/>
                  <a:gd name="connsiteY0" fmla="*/ 28766 h 41720"/>
                  <a:gd name="connsiteX1" fmla="*/ 28831 w 42136"/>
                  <a:gd name="connsiteY1" fmla="*/ 40196 h 41720"/>
                  <a:gd name="connsiteX2" fmla="*/ 40642 w 42136"/>
                  <a:gd name="connsiteY2" fmla="*/ 12954 h 41720"/>
                  <a:gd name="connsiteX3" fmla="*/ 13305 w 42136"/>
                  <a:gd name="connsiteY3" fmla="*/ 1525 h 41720"/>
                  <a:gd name="connsiteX4" fmla="*/ 1494 w 42136"/>
                  <a:gd name="connsiteY4" fmla="*/ 28671 h 41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6" h="41720">
                    <a:moveTo>
                      <a:pt x="1494" y="28766"/>
                    </a:moveTo>
                    <a:cubicBezTo>
                      <a:pt x="5781" y="39434"/>
                      <a:pt x="18068" y="44482"/>
                      <a:pt x="28831" y="40196"/>
                    </a:cubicBezTo>
                    <a:cubicBezTo>
                      <a:pt x="39690" y="35814"/>
                      <a:pt x="44928" y="23623"/>
                      <a:pt x="40642" y="12954"/>
                    </a:cubicBezTo>
                    <a:cubicBezTo>
                      <a:pt x="36356" y="2286"/>
                      <a:pt x="24069" y="-2762"/>
                      <a:pt x="13305" y="1525"/>
                    </a:cubicBezTo>
                    <a:cubicBezTo>
                      <a:pt x="2447" y="5906"/>
                      <a:pt x="-2792" y="18098"/>
                      <a:pt x="1494" y="28671"/>
                    </a:cubicBezTo>
                    <a:close/>
                  </a:path>
                </a:pathLst>
              </a:custGeom>
              <a:solidFill>
                <a:srgbClr val="59D1C6"/>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DE38B597-BB32-AFEE-AF99-A4D3E4BBC86A}"/>
                  </a:ext>
                </a:extLst>
              </p:cNvPr>
              <p:cNvSpPr/>
              <p:nvPr/>
            </p:nvSpPr>
            <p:spPr>
              <a:xfrm>
                <a:off x="8257727" y="3755484"/>
                <a:ext cx="42136" cy="41625"/>
              </a:xfrm>
              <a:custGeom>
                <a:avLst/>
                <a:gdLst>
                  <a:gd name="connsiteX0" fmla="*/ 13306 w 42136"/>
                  <a:gd name="connsiteY0" fmla="*/ 1429 h 41625"/>
                  <a:gd name="connsiteX1" fmla="*/ 1494 w 42136"/>
                  <a:gd name="connsiteY1" fmla="*/ 28671 h 41625"/>
                  <a:gd name="connsiteX2" fmla="*/ 28831 w 42136"/>
                  <a:gd name="connsiteY2" fmla="*/ 40101 h 41625"/>
                  <a:gd name="connsiteX3" fmla="*/ 40642 w 42136"/>
                  <a:gd name="connsiteY3" fmla="*/ 12955 h 41625"/>
                  <a:gd name="connsiteX4" fmla="*/ 13306 w 42136"/>
                  <a:gd name="connsiteY4" fmla="*/ 1524 h 41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6" h="41625">
                    <a:moveTo>
                      <a:pt x="13306" y="1429"/>
                    </a:moveTo>
                    <a:cubicBezTo>
                      <a:pt x="2447" y="5811"/>
                      <a:pt x="-2792" y="18003"/>
                      <a:pt x="1494" y="28671"/>
                    </a:cubicBezTo>
                    <a:cubicBezTo>
                      <a:pt x="5781" y="39339"/>
                      <a:pt x="18068" y="44387"/>
                      <a:pt x="28831" y="40101"/>
                    </a:cubicBezTo>
                    <a:cubicBezTo>
                      <a:pt x="39690" y="35719"/>
                      <a:pt x="44929" y="23527"/>
                      <a:pt x="40642" y="12955"/>
                    </a:cubicBezTo>
                    <a:cubicBezTo>
                      <a:pt x="36356" y="2286"/>
                      <a:pt x="24069" y="-2762"/>
                      <a:pt x="13306" y="1524"/>
                    </a:cubicBezTo>
                    <a:close/>
                  </a:path>
                </a:pathLst>
              </a:custGeom>
              <a:solidFill>
                <a:srgbClr val="59D1C6"/>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93724D9-3F74-39A3-FCE7-B3223D42427B}"/>
                  </a:ext>
                </a:extLst>
              </p:cNvPr>
              <p:cNvSpPr/>
              <p:nvPr/>
            </p:nvSpPr>
            <p:spPr>
              <a:xfrm>
                <a:off x="8135903" y="3808443"/>
                <a:ext cx="42136" cy="41720"/>
              </a:xfrm>
              <a:custGeom>
                <a:avLst/>
                <a:gdLst>
                  <a:gd name="connsiteX0" fmla="*/ 13305 w 42136"/>
                  <a:gd name="connsiteY0" fmla="*/ 1620 h 41720"/>
                  <a:gd name="connsiteX1" fmla="*/ 1495 w 42136"/>
                  <a:gd name="connsiteY1" fmla="*/ 28766 h 41720"/>
                  <a:gd name="connsiteX2" fmla="*/ 28831 w 42136"/>
                  <a:gd name="connsiteY2" fmla="*/ 40196 h 41720"/>
                  <a:gd name="connsiteX3" fmla="*/ 40642 w 42136"/>
                  <a:gd name="connsiteY3" fmla="*/ 12954 h 41720"/>
                  <a:gd name="connsiteX4" fmla="*/ 13305 w 42136"/>
                  <a:gd name="connsiteY4" fmla="*/ 1525 h 41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6" h="41720">
                    <a:moveTo>
                      <a:pt x="13305" y="1620"/>
                    </a:moveTo>
                    <a:cubicBezTo>
                      <a:pt x="2447" y="6001"/>
                      <a:pt x="-2792" y="18193"/>
                      <a:pt x="1495" y="28766"/>
                    </a:cubicBezTo>
                    <a:cubicBezTo>
                      <a:pt x="5781" y="39434"/>
                      <a:pt x="18068" y="44482"/>
                      <a:pt x="28831" y="40196"/>
                    </a:cubicBezTo>
                    <a:cubicBezTo>
                      <a:pt x="39690" y="35814"/>
                      <a:pt x="44929" y="23622"/>
                      <a:pt x="40642" y="12954"/>
                    </a:cubicBezTo>
                    <a:cubicBezTo>
                      <a:pt x="36356" y="2287"/>
                      <a:pt x="24069" y="-2762"/>
                      <a:pt x="13305" y="1525"/>
                    </a:cubicBezTo>
                    <a:close/>
                  </a:path>
                </a:pathLst>
              </a:custGeom>
              <a:solidFill>
                <a:srgbClr val="59D1C6"/>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9C8A2383-D092-95B9-8141-32BA875EA4DD}"/>
                  </a:ext>
                </a:extLst>
              </p:cNvPr>
              <p:cNvSpPr/>
              <p:nvPr/>
            </p:nvSpPr>
            <p:spPr>
              <a:xfrm>
                <a:off x="7826787" y="3702716"/>
                <a:ext cx="250529" cy="538591"/>
              </a:xfrm>
              <a:custGeom>
                <a:avLst/>
                <a:gdLst>
                  <a:gd name="connsiteX0" fmla="*/ 185261 w 250529"/>
                  <a:gd name="connsiteY0" fmla="*/ 200406 h 538591"/>
                  <a:gd name="connsiteX1" fmla="*/ 0 w 250529"/>
                  <a:gd name="connsiteY1" fmla="*/ 0 h 538591"/>
                  <a:gd name="connsiteX2" fmla="*/ 38671 w 250529"/>
                  <a:gd name="connsiteY2" fmla="*/ 190405 h 538591"/>
                  <a:gd name="connsiteX3" fmla="*/ 176689 w 250529"/>
                  <a:gd name="connsiteY3" fmla="*/ 483108 h 538591"/>
                  <a:gd name="connsiteX4" fmla="*/ 250508 w 250529"/>
                  <a:gd name="connsiteY4" fmla="*/ 517874 h 538591"/>
                  <a:gd name="connsiteX5" fmla="*/ 250508 w 250529"/>
                  <a:gd name="connsiteY5" fmla="*/ 517874 h 538591"/>
                  <a:gd name="connsiteX6" fmla="*/ 185261 w 250529"/>
                  <a:gd name="connsiteY6" fmla="*/ 200406 h 53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529" h="538591">
                    <a:moveTo>
                      <a:pt x="185261" y="200406"/>
                    </a:moveTo>
                    <a:cubicBezTo>
                      <a:pt x="46863" y="133064"/>
                      <a:pt x="0" y="0"/>
                      <a:pt x="0" y="0"/>
                    </a:cubicBezTo>
                    <a:cubicBezTo>
                      <a:pt x="0" y="0"/>
                      <a:pt x="17240" y="123730"/>
                      <a:pt x="38671" y="190405"/>
                    </a:cubicBezTo>
                    <a:cubicBezTo>
                      <a:pt x="76867" y="308896"/>
                      <a:pt x="126206" y="409099"/>
                      <a:pt x="176689" y="483108"/>
                    </a:cubicBezTo>
                    <a:cubicBezTo>
                      <a:pt x="227171" y="557213"/>
                      <a:pt x="251365" y="544163"/>
                      <a:pt x="250508" y="517874"/>
                    </a:cubicBezTo>
                    <a:lnTo>
                      <a:pt x="250508" y="517874"/>
                    </a:lnTo>
                    <a:cubicBezTo>
                      <a:pt x="247269" y="414909"/>
                      <a:pt x="185261" y="200406"/>
                      <a:pt x="185261" y="200406"/>
                    </a:cubicBezTo>
                    <a:close/>
                  </a:path>
                </a:pathLst>
              </a:custGeom>
              <a:solidFill>
                <a:srgbClr val="59D1C6"/>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13DABD1-6CE1-8F12-6199-F6F79CCD06BF}"/>
                  </a:ext>
                </a:extLst>
              </p:cNvPr>
              <p:cNvSpPr/>
              <p:nvPr/>
            </p:nvSpPr>
            <p:spPr>
              <a:xfrm>
                <a:off x="7736100" y="3596127"/>
                <a:ext cx="254897" cy="609128"/>
              </a:xfrm>
              <a:custGeom>
                <a:avLst/>
                <a:gdLst>
                  <a:gd name="connsiteX0" fmla="*/ 29441 w 254897"/>
                  <a:gd name="connsiteY0" fmla="*/ 3910 h 609128"/>
                  <a:gd name="connsiteX1" fmla="*/ 5342 w 254897"/>
                  <a:gd name="connsiteY1" fmla="*/ 69918 h 609128"/>
                  <a:gd name="connsiteX2" fmla="*/ 40014 w 254897"/>
                  <a:gd name="connsiteY2" fmla="*/ 228129 h 609128"/>
                  <a:gd name="connsiteX3" fmla="*/ 90591 w 254897"/>
                  <a:gd name="connsiteY3" fmla="*/ 459491 h 609128"/>
                  <a:gd name="connsiteX4" fmla="*/ 254898 w 254897"/>
                  <a:gd name="connsiteY4" fmla="*/ 609129 h 609128"/>
                  <a:gd name="connsiteX5" fmla="*/ 65540 w 254897"/>
                  <a:gd name="connsiteY5" fmla="*/ 100303 h 609128"/>
                  <a:gd name="connsiteX6" fmla="*/ 29441 w 254897"/>
                  <a:gd name="connsiteY6" fmla="*/ 3910 h 60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897" h="609128">
                    <a:moveTo>
                      <a:pt x="29441" y="3910"/>
                    </a:moveTo>
                    <a:cubicBezTo>
                      <a:pt x="21630" y="-15616"/>
                      <a:pt x="-13136" y="42962"/>
                      <a:pt x="5342" y="69918"/>
                    </a:cubicBezTo>
                    <a:cubicBezTo>
                      <a:pt x="25916" y="99827"/>
                      <a:pt x="43633" y="147356"/>
                      <a:pt x="40014" y="228129"/>
                    </a:cubicBezTo>
                    <a:cubicBezTo>
                      <a:pt x="36394" y="308996"/>
                      <a:pt x="54968" y="374814"/>
                      <a:pt x="90591" y="459491"/>
                    </a:cubicBezTo>
                    <a:cubicBezTo>
                      <a:pt x="126215" y="544168"/>
                      <a:pt x="254898" y="609129"/>
                      <a:pt x="254898" y="609129"/>
                    </a:cubicBezTo>
                    <a:cubicBezTo>
                      <a:pt x="85257" y="349382"/>
                      <a:pt x="91067" y="228795"/>
                      <a:pt x="65540" y="100303"/>
                    </a:cubicBezTo>
                    <a:cubicBezTo>
                      <a:pt x="58778" y="66108"/>
                      <a:pt x="36299" y="21341"/>
                      <a:pt x="29441" y="3910"/>
                    </a:cubicBezTo>
                    <a:close/>
                  </a:path>
                </a:pathLst>
              </a:custGeom>
              <a:solidFill>
                <a:srgbClr val="59D1C6"/>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A23E0C73-10FA-574F-B1B6-9008741F6231}"/>
                  </a:ext>
                </a:extLst>
              </p:cNvPr>
              <p:cNvSpPr/>
              <p:nvPr/>
            </p:nvSpPr>
            <p:spPr>
              <a:xfrm>
                <a:off x="8159304" y="392817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59D1C6"/>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9A34E381-AC9C-278E-0A66-843C08E561EE}"/>
                  </a:ext>
                </a:extLst>
              </p:cNvPr>
              <p:cNvSpPr/>
              <p:nvPr/>
            </p:nvSpPr>
            <p:spPr>
              <a:xfrm>
                <a:off x="8047671" y="3915028"/>
                <a:ext cx="95297" cy="325088"/>
              </a:xfrm>
              <a:custGeom>
                <a:avLst/>
                <a:gdLst>
                  <a:gd name="connsiteX0" fmla="*/ 46006 w 95297"/>
                  <a:gd name="connsiteY0" fmla="*/ 18288 h 325088"/>
                  <a:gd name="connsiteX1" fmla="*/ 0 w 95297"/>
                  <a:gd name="connsiteY1" fmla="*/ 0 h 325088"/>
                  <a:gd name="connsiteX2" fmla="*/ 37624 w 95297"/>
                  <a:gd name="connsiteY2" fmla="*/ 208597 h 325088"/>
                  <a:gd name="connsiteX3" fmla="*/ 41815 w 95297"/>
                  <a:gd name="connsiteY3" fmla="*/ 325088 h 325088"/>
                  <a:gd name="connsiteX4" fmla="*/ 91821 w 95297"/>
                  <a:gd name="connsiteY4" fmla="*/ 32194 h 325088"/>
                  <a:gd name="connsiteX5" fmla="*/ 46101 w 95297"/>
                  <a:gd name="connsiteY5" fmla="*/ 18288 h 3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97" h="325088">
                    <a:moveTo>
                      <a:pt x="46006" y="18288"/>
                    </a:moveTo>
                    <a:cubicBezTo>
                      <a:pt x="19717" y="11430"/>
                      <a:pt x="0" y="0"/>
                      <a:pt x="0" y="0"/>
                    </a:cubicBezTo>
                    <a:cubicBezTo>
                      <a:pt x="0" y="0"/>
                      <a:pt x="27813" y="139256"/>
                      <a:pt x="37624" y="208597"/>
                    </a:cubicBezTo>
                    <a:cubicBezTo>
                      <a:pt x="47435" y="277939"/>
                      <a:pt x="41815" y="325088"/>
                      <a:pt x="41815" y="325088"/>
                    </a:cubicBezTo>
                    <a:cubicBezTo>
                      <a:pt x="114967" y="197739"/>
                      <a:pt x="91821" y="32290"/>
                      <a:pt x="91821" y="32194"/>
                    </a:cubicBezTo>
                    <a:cubicBezTo>
                      <a:pt x="91821" y="32194"/>
                      <a:pt x="72390" y="25146"/>
                      <a:pt x="46101" y="18288"/>
                    </a:cubicBezTo>
                    <a:close/>
                  </a:path>
                </a:pathLst>
              </a:custGeom>
              <a:solidFill>
                <a:srgbClr val="59D1C6"/>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743EC78B-A3CC-0308-AC02-422C919BAC59}"/>
                  </a:ext>
                </a:extLst>
              </p:cNvPr>
              <p:cNvSpPr/>
              <p:nvPr/>
            </p:nvSpPr>
            <p:spPr>
              <a:xfrm>
                <a:off x="8154161" y="3947508"/>
                <a:ext cx="31623" cy="131921"/>
              </a:xfrm>
              <a:custGeom>
                <a:avLst/>
                <a:gdLst>
                  <a:gd name="connsiteX0" fmla="*/ 5239 w 31623"/>
                  <a:gd name="connsiteY0" fmla="*/ 0 h 131921"/>
                  <a:gd name="connsiteX1" fmla="*/ 8668 w 31623"/>
                  <a:gd name="connsiteY1" fmla="*/ 57436 h 131921"/>
                  <a:gd name="connsiteX2" fmla="*/ 0 w 31623"/>
                  <a:gd name="connsiteY2" fmla="*/ 131921 h 131921"/>
                  <a:gd name="connsiteX3" fmla="*/ 31623 w 31623"/>
                  <a:gd name="connsiteY3" fmla="*/ 1810 h 131921"/>
                  <a:gd name="connsiteX4" fmla="*/ 31623 w 31623"/>
                  <a:gd name="connsiteY4" fmla="*/ 1810 h 131921"/>
                  <a:gd name="connsiteX5" fmla="*/ 5239 w 31623"/>
                  <a:gd name="connsiteY5" fmla="*/ 0 h 13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23" h="131921">
                    <a:moveTo>
                      <a:pt x="5239" y="0"/>
                    </a:moveTo>
                    <a:cubicBezTo>
                      <a:pt x="5239" y="0"/>
                      <a:pt x="9239" y="42005"/>
                      <a:pt x="8668" y="57436"/>
                    </a:cubicBezTo>
                    <a:cubicBezTo>
                      <a:pt x="8001" y="75057"/>
                      <a:pt x="0" y="131921"/>
                      <a:pt x="0" y="131921"/>
                    </a:cubicBezTo>
                    <a:cubicBezTo>
                      <a:pt x="16288" y="75914"/>
                      <a:pt x="31623" y="1810"/>
                      <a:pt x="31623" y="1810"/>
                    </a:cubicBezTo>
                    <a:lnTo>
                      <a:pt x="31623" y="1810"/>
                    </a:lnTo>
                    <a:cubicBezTo>
                      <a:pt x="31623" y="1810"/>
                      <a:pt x="5239" y="0"/>
                      <a:pt x="5239" y="0"/>
                    </a:cubicBezTo>
                    <a:close/>
                  </a:path>
                </a:pathLst>
              </a:custGeom>
              <a:solidFill>
                <a:srgbClr val="59D1C6"/>
              </a:solidFill>
              <a:ln w="9525" cap="flat">
                <a:noFill/>
                <a:prstDash val="solid"/>
                <a:miter/>
              </a:ln>
            </p:spPr>
            <p:txBody>
              <a:bodyPr rtlCol="0" anchor="ctr"/>
              <a:lstStyle/>
              <a:p>
                <a:endParaRPr lang="en-US"/>
              </a:p>
            </p:txBody>
          </p:sp>
        </p:grpSp>
        <p:grpSp>
          <p:nvGrpSpPr>
            <p:cNvPr id="233" name="Graphic 68">
              <a:extLst>
                <a:ext uri="{FF2B5EF4-FFF2-40B4-BE49-F238E27FC236}">
                  <a16:creationId xmlns:a16="http://schemas.microsoft.com/office/drawing/2014/main" id="{0B096A71-35A4-FE32-60ED-454B6BDDFB39}"/>
                </a:ext>
              </a:extLst>
            </p:cNvPr>
            <p:cNvGrpSpPr/>
            <p:nvPr/>
          </p:nvGrpSpPr>
          <p:grpSpPr>
            <a:xfrm>
              <a:off x="6779778" y="2894754"/>
              <a:ext cx="970022" cy="1346600"/>
              <a:chOff x="6779778" y="2894754"/>
              <a:chExt cx="970022" cy="1346600"/>
            </a:xfrm>
            <a:solidFill>
              <a:srgbClr val="8BC9C5"/>
            </a:solidFill>
          </p:grpSpPr>
          <p:sp>
            <p:nvSpPr>
              <p:cNvPr id="234" name="Freeform: Shape 233">
                <a:extLst>
                  <a:ext uri="{FF2B5EF4-FFF2-40B4-BE49-F238E27FC236}">
                    <a16:creationId xmlns:a16="http://schemas.microsoft.com/office/drawing/2014/main" id="{B25BF186-2787-0524-8C59-2BEF6F4227D0}"/>
                  </a:ext>
                </a:extLst>
              </p:cNvPr>
              <p:cNvSpPr/>
              <p:nvPr/>
            </p:nvSpPr>
            <p:spPr>
              <a:xfrm>
                <a:off x="7044594" y="3251176"/>
                <a:ext cx="445674" cy="300762"/>
              </a:xfrm>
              <a:custGeom>
                <a:avLst/>
                <a:gdLst>
                  <a:gd name="connsiteX0" fmla="*/ 445675 w 445674"/>
                  <a:gd name="connsiteY0" fmla="*/ 74065 h 300762"/>
                  <a:gd name="connsiteX1" fmla="*/ 445675 w 445674"/>
                  <a:gd name="connsiteY1" fmla="*/ 70731 h 300762"/>
                  <a:gd name="connsiteX2" fmla="*/ 435293 w 445674"/>
                  <a:gd name="connsiteY2" fmla="*/ 62158 h 300762"/>
                  <a:gd name="connsiteX3" fmla="*/ 343757 w 445674"/>
                  <a:gd name="connsiteY3" fmla="*/ 30631 h 300762"/>
                  <a:gd name="connsiteX4" fmla="*/ 181546 w 445674"/>
                  <a:gd name="connsiteY4" fmla="*/ 55 h 300762"/>
                  <a:gd name="connsiteX5" fmla="*/ 136208 w 445674"/>
                  <a:gd name="connsiteY5" fmla="*/ 3770 h 300762"/>
                  <a:gd name="connsiteX6" fmla="*/ 10668 w 445674"/>
                  <a:gd name="connsiteY6" fmla="*/ 43585 h 300762"/>
                  <a:gd name="connsiteX7" fmla="*/ 1238 w 445674"/>
                  <a:gd name="connsiteY7" fmla="*/ 49776 h 300762"/>
                  <a:gd name="connsiteX8" fmla="*/ 0 w 445674"/>
                  <a:gd name="connsiteY8" fmla="*/ 62254 h 300762"/>
                  <a:gd name="connsiteX9" fmla="*/ 19526 w 445674"/>
                  <a:gd name="connsiteY9" fmla="*/ 139692 h 300762"/>
                  <a:gd name="connsiteX10" fmla="*/ 111443 w 445674"/>
                  <a:gd name="connsiteY10" fmla="*/ 263231 h 300762"/>
                  <a:gd name="connsiteX11" fmla="*/ 255175 w 445674"/>
                  <a:gd name="connsiteY11" fmla="*/ 297902 h 300762"/>
                  <a:gd name="connsiteX12" fmla="*/ 365188 w 445674"/>
                  <a:gd name="connsiteY12" fmla="*/ 237895 h 300762"/>
                  <a:gd name="connsiteX13" fmla="*/ 445580 w 445674"/>
                  <a:gd name="connsiteY13" fmla="*/ 75303 h 300762"/>
                  <a:gd name="connsiteX14" fmla="*/ 445675 w 445674"/>
                  <a:gd name="connsiteY14" fmla="*/ 73969 h 30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674" h="300762">
                    <a:moveTo>
                      <a:pt x="445675" y="74065"/>
                    </a:moveTo>
                    <a:cubicBezTo>
                      <a:pt x="445675" y="72922"/>
                      <a:pt x="445675" y="71874"/>
                      <a:pt x="445675" y="70731"/>
                    </a:cubicBezTo>
                    <a:cubicBezTo>
                      <a:pt x="444818" y="66635"/>
                      <a:pt x="441198" y="64159"/>
                      <a:pt x="435293" y="62158"/>
                    </a:cubicBezTo>
                    <a:cubicBezTo>
                      <a:pt x="404622" y="51871"/>
                      <a:pt x="374428" y="40822"/>
                      <a:pt x="343757" y="30631"/>
                    </a:cubicBezTo>
                    <a:cubicBezTo>
                      <a:pt x="291941" y="13390"/>
                      <a:pt x="238601" y="722"/>
                      <a:pt x="181546" y="55"/>
                    </a:cubicBezTo>
                    <a:cubicBezTo>
                      <a:pt x="166211" y="-326"/>
                      <a:pt x="151162" y="1294"/>
                      <a:pt x="136208" y="3770"/>
                    </a:cubicBezTo>
                    <a:cubicBezTo>
                      <a:pt x="91250" y="11009"/>
                      <a:pt x="51340" y="27964"/>
                      <a:pt x="10668" y="43585"/>
                    </a:cubicBezTo>
                    <a:cubicBezTo>
                      <a:pt x="6096" y="45299"/>
                      <a:pt x="3048" y="47299"/>
                      <a:pt x="1238" y="49776"/>
                    </a:cubicBezTo>
                    <a:cubicBezTo>
                      <a:pt x="667" y="53872"/>
                      <a:pt x="286" y="58063"/>
                      <a:pt x="0" y="62254"/>
                    </a:cubicBezTo>
                    <a:cubicBezTo>
                      <a:pt x="3620" y="88543"/>
                      <a:pt x="9620" y="114451"/>
                      <a:pt x="19526" y="139692"/>
                    </a:cubicBezTo>
                    <a:cubicBezTo>
                      <a:pt x="38005" y="186364"/>
                      <a:pt x="65056" y="229322"/>
                      <a:pt x="111443" y="263231"/>
                    </a:cubicBezTo>
                    <a:cubicBezTo>
                      <a:pt x="151924" y="292854"/>
                      <a:pt x="199263" y="307332"/>
                      <a:pt x="255175" y="297902"/>
                    </a:cubicBezTo>
                    <a:cubicBezTo>
                      <a:pt x="302323" y="289996"/>
                      <a:pt x="336709" y="266851"/>
                      <a:pt x="365188" y="237895"/>
                    </a:cubicBezTo>
                    <a:cubicBezTo>
                      <a:pt x="412337" y="189889"/>
                      <a:pt x="434435" y="134167"/>
                      <a:pt x="445580" y="75303"/>
                    </a:cubicBezTo>
                    <a:cubicBezTo>
                      <a:pt x="445580" y="74827"/>
                      <a:pt x="445675" y="74446"/>
                      <a:pt x="445675" y="73969"/>
                    </a:cubicBezTo>
                    <a:close/>
                  </a:path>
                </a:pathLst>
              </a:custGeom>
              <a:solidFill>
                <a:srgbClr val="8BC9C5"/>
              </a:solidFill>
              <a:ln w="9525" cap="flat">
                <a:noFill/>
                <a:prstDash val="solid"/>
                <a:miter/>
              </a:ln>
            </p:spPr>
            <p:txBody>
              <a:bodyPr rtlCol="0" anchor="ctr"/>
              <a:lstStyle/>
              <a:p>
                <a:endParaRPr lang="en-US"/>
              </a:p>
            </p:txBody>
          </p:sp>
          <p:grpSp>
            <p:nvGrpSpPr>
              <p:cNvPr id="235" name="Graphic 68">
                <a:extLst>
                  <a:ext uri="{FF2B5EF4-FFF2-40B4-BE49-F238E27FC236}">
                    <a16:creationId xmlns:a16="http://schemas.microsoft.com/office/drawing/2014/main" id="{E97AB0D2-F4D2-4C68-9F29-9C1165CEF6E4}"/>
                  </a:ext>
                </a:extLst>
              </p:cNvPr>
              <p:cNvGrpSpPr/>
              <p:nvPr/>
            </p:nvGrpSpPr>
            <p:grpSpPr>
              <a:xfrm>
                <a:off x="6779778" y="2894754"/>
                <a:ext cx="970022" cy="1346600"/>
                <a:chOff x="6779778" y="2894754"/>
                <a:chExt cx="970022" cy="1346600"/>
              </a:xfrm>
              <a:solidFill>
                <a:srgbClr val="8BC9C5"/>
              </a:solidFill>
            </p:grpSpPr>
            <p:grpSp>
              <p:nvGrpSpPr>
                <p:cNvPr id="236" name="Graphic 68">
                  <a:extLst>
                    <a:ext uri="{FF2B5EF4-FFF2-40B4-BE49-F238E27FC236}">
                      <a16:creationId xmlns:a16="http://schemas.microsoft.com/office/drawing/2014/main" id="{EF413DA8-D91A-7140-58CB-649992480C67}"/>
                    </a:ext>
                  </a:extLst>
                </p:cNvPr>
                <p:cNvGrpSpPr/>
                <p:nvPr/>
              </p:nvGrpSpPr>
              <p:grpSpPr>
                <a:xfrm>
                  <a:off x="6842359" y="3671093"/>
                  <a:ext cx="845942" cy="570261"/>
                  <a:chOff x="6842359" y="3671093"/>
                  <a:chExt cx="845942" cy="570261"/>
                </a:xfrm>
                <a:solidFill>
                  <a:srgbClr val="8BC9C5"/>
                </a:solidFill>
              </p:grpSpPr>
              <p:sp>
                <p:nvSpPr>
                  <p:cNvPr id="237" name="Freeform: Shape 236">
                    <a:extLst>
                      <a:ext uri="{FF2B5EF4-FFF2-40B4-BE49-F238E27FC236}">
                        <a16:creationId xmlns:a16="http://schemas.microsoft.com/office/drawing/2014/main" id="{0D72A949-61B1-BF7D-609F-9CC1DB190ADE}"/>
                      </a:ext>
                    </a:extLst>
                  </p:cNvPr>
                  <p:cNvSpPr/>
                  <p:nvPr/>
                </p:nvSpPr>
                <p:spPr>
                  <a:xfrm>
                    <a:off x="6994799" y="3673790"/>
                    <a:ext cx="541830" cy="567374"/>
                  </a:xfrm>
                  <a:custGeom>
                    <a:avLst/>
                    <a:gdLst>
                      <a:gd name="connsiteX0" fmla="*/ 270680 w 541830"/>
                      <a:gd name="connsiteY0" fmla="*/ 567279 h 567374"/>
                      <a:gd name="connsiteX1" fmla="*/ 521092 w 541830"/>
                      <a:gd name="connsiteY1" fmla="*/ 567279 h 567374"/>
                      <a:gd name="connsiteX2" fmla="*/ 529474 w 541830"/>
                      <a:gd name="connsiteY2" fmla="*/ 567279 h 567374"/>
                      <a:gd name="connsiteX3" fmla="*/ 536237 w 541830"/>
                      <a:gd name="connsiteY3" fmla="*/ 559659 h 567374"/>
                      <a:gd name="connsiteX4" fmla="*/ 541571 w 541830"/>
                      <a:gd name="connsiteY4" fmla="*/ 414498 h 567374"/>
                      <a:gd name="connsiteX5" fmla="*/ 514234 w 541830"/>
                      <a:gd name="connsiteY5" fmla="*/ 310581 h 567374"/>
                      <a:gd name="connsiteX6" fmla="*/ 487374 w 541830"/>
                      <a:gd name="connsiteY6" fmla="*/ 239429 h 567374"/>
                      <a:gd name="connsiteX7" fmla="*/ 474991 w 541830"/>
                      <a:gd name="connsiteY7" fmla="*/ 90839 h 567374"/>
                      <a:gd name="connsiteX8" fmla="*/ 474991 w 541830"/>
                      <a:gd name="connsiteY8" fmla="*/ 15972 h 567374"/>
                      <a:gd name="connsiteX9" fmla="*/ 466609 w 541830"/>
                      <a:gd name="connsiteY9" fmla="*/ 5400 h 567374"/>
                      <a:gd name="connsiteX10" fmla="*/ 439939 w 541830"/>
                      <a:gd name="connsiteY10" fmla="*/ 923 h 567374"/>
                      <a:gd name="connsiteX11" fmla="*/ 429176 w 541830"/>
                      <a:gd name="connsiteY11" fmla="*/ 10924 h 567374"/>
                      <a:gd name="connsiteX12" fmla="*/ 426699 w 541830"/>
                      <a:gd name="connsiteY12" fmla="*/ 127415 h 567374"/>
                      <a:gd name="connsiteX13" fmla="*/ 423937 w 541830"/>
                      <a:gd name="connsiteY13" fmla="*/ 217140 h 567374"/>
                      <a:gd name="connsiteX14" fmla="*/ 364025 w 541830"/>
                      <a:gd name="connsiteY14" fmla="*/ 283434 h 567374"/>
                      <a:gd name="connsiteX15" fmla="*/ 161047 w 541830"/>
                      <a:gd name="connsiteY15" fmla="*/ 283434 h 567374"/>
                      <a:gd name="connsiteX16" fmla="*/ 100563 w 541830"/>
                      <a:gd name="connsiteY16" fmla="*/ 220379 h 567374"/>
                      <a:gd name="connsiteX17" fmla="*/ 101135 w 541830"/>
                      <a:gd name="connsiteY17" fmla="*/ 147703 h 567374"/>
                      <a:gd name="connsiteX18" fmla="*/ 104278 w 541830"/>
                      <a:gd name="connsiteY18" fmla="*/ 9876 h 567374"/>
                      <a:gd name="connsiteX19" fmla="*/ 96372 w 541830"/>
                      <a:gd name="connsiteY19" fmla="*/ 2066 h 567374"/>
                      <a:gd name="connsiteX20" fmla="*/ 77037 w 541830"/>
                      <a:gd name="connsiteY20" fmla="*/ 5114 h 567374"/>
                      <a:gd name="connsiteX21" fmla="*/ 65702 w 541830"/>
                      <a:gd name="connsiteY21" fmla="*/ 18925 h 567374"/>
                      <a:gd name="connsiteX22" fmla="*/ 62178 w 541830"/>
                      <a:gd name="connsiteY22" fmla="*/ 182374 h 567374"/>
                      <a:gd name="connsiteX23" fmla="*/ 27221 w 541830"/>
                      <a:gd name="connsiteY23" fmla="*/ 310485 h 567374"/>
                      <a:gd name="connsiteX24" fmla="*/ 265 w 541830"/>
                      <a:gd name="connsiteY24" fmla="*/ 411165 h 567374"/>
                      <a:gd name="connsiteX25" fmla="*/ 4647 w 541830"/>
                      <a:gd name="connsiteY25" fmla="*/ 554230 h 567374"/>
                      <a:gd name="connsiteX26" fmla="*/ 17220 w 541830"/>
                      <a:gd name="connsiteY26" fmla="*/ 567375 h 567374"/>
                      <a:gd name="connsiteX27" fmla="*/ 270489 w 541830"/>
                      <a:gd name="connsiteY27" fmla="*/ 567184 h 56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1830" h="567374">
                        <a:moveTo>
                          <a:pt x="270680" y="567279"/>
                        </a:moveTo>
                        <a:cubicBezTo>
                          <a:pt x="354119" y="567279"/>
                          <a:pt x="437653" y="567279"/>
                          <a:pt x="521092" y="567279"/>
                        </a:cubicBezTo>
                        <a:cubicBezTo>
                          <a:pt x="523854" y="567279"/>
                          <a:pt x="526712" y="567184"/>
                          <a:pt x="529474" y="567279"/>
                        </a:cubicBezTo>
                        <a:cubicBezTo>
                          <a:pt x="534141" y="567470"/>
                          <a:pt x="536142" y="564993"/>
                          <a:pt x="536237" y="559659"/>
                        </a:cubicBezTo>
                        <a:cubicBezTo>
                          <a:pt x="537475" y="511272"/>
                          <a:pt x="543095" y="462981"/>
                          <a:pt x="541571" y="414498"/>
                        </a:cubicBezTo>
                        <a:cubicBezTo>
                          <a:pt x="540428" y="377256"/>
                          <a:pt x="533284" y="341823"/>
                          <a:pt x="514234" y="310581"/>
                        </a:cubicBezTo>
                        <a:cubicBezTo>
                          <a:pt x="501090" y="288959"/>
                          <a:pt x="492708" y="264861"/>
                          <a:pt x="487374" y="239429"/>
                        </a:cubicBezTo>
                        <a:cubicBezTo>
                          <a:pt x="477182" y="190566"/>
                          <a:pt x="475848" y="140750"/>
                          <a:pt x="474991" y="90839"/>
                        </a:cubicBezTo>
                        <a:cubicBezTo>
                          <a:pt x="474515" y="65883"/>
                          <a:pt x="474800" y="40928"/>
                          <a:pt x="474991" y="15972"/>
                        </a:cubicBezTo>
                        <a:cubicBezTo>
                          <a:pt x="474991" y="8829"/>
                          <a:pt x="473086" y="5876"/>
                          <a:pt x="466609" y="5400"/>
                        </a:cubicBezTo>
                        <a:cubicBezTo>
                          <a:pt x="457656" y="4828"/>
                          <a:pt x="448607" y="3590"/>
                          <a:pt x="439939" y="923"/>
                        </a:cubicBezTo>
                        <a:cubicBezTo>
                          <a:pt x="431176" y="-1744"/>
                          <a:pt x="429271" y="1304"/>
                          <a:pt x="429176" y="10924"/>
                        </a:cubicBezTo>
                        <a:cubicBezTo>
                          <a:pt x="428795" y="49786"/>
                          <a:pt x="428604" y="88648"/>
                          <a:pt x="426699" y="127415"/>
                        </a:cubicBezTo>
                        <a:cubicBezTo>
                          <a:pt x="425271" y="157323"/>
                          <a:pt x="426414" y="187232"/>
                          <a:pt x="423937" y="217140"/>
                        </a:cubicBezTo>
                        <a:cubicBezTo>
                          <a:pt x="420984" y="254002"/>
                          <a:pt x="396124" y="283053"/>
                          <a:pt x="364025" y="283434"/>
                        </a:cubicBezTo>
                        <a:cubicBezTo>
                          <a:pt x="296397" y="284101"/>
                          <a:pt x="228675" y="284101"/>
                          <a:pt x="161047" y="283434"/>
                        </a:cubicBezTo>
                        <a:cubicBezTo>
                          <a:pt x="129519" y="283149"/>
                          <a:pt x="101992" y="254383"/>
                          <a:pt x="100563" y="220379"/>
                        </a:cubicBezTo>
                        <a:cubicBezTo>
                          <a:pt x="99516" y="196185"/>
                          <a:pt x="100658" y="171897"/>
                          <a:pt x="101135" y="147703"/>
                        </a:cubicBezTo>
                        <a:cubicBezTo>
                          <a:pt x="102087" y="101793"/>
                          <a:pt x="103135" y="55787"/>
                          <a:pt x="104278" y="9876"/>
                        </a:cubicBezTo>
                        <a:cubicBezTo>
                          <a:pt x="104468" y="3399"/>
                          <a:pt x="102373" y="732"/>
                          <a:pt x="96372" y="2066"/>
                        </a:cubicBezTo>
                        <a:cubicBezTo>
                          <a:pt x="89991" y="3495"/>
                          <a:pt x="83514" y="5304"/>
                          <a:pt x="77037" y="5114"/>
                        </a:cubicBezTo>
                        <a:cubicBezTo>
                          <a:pt x="67988" y="4828"/>
                          <a:pt x="65702" y="8829"/>
                          <a:pt x="65702" y="18925"/>
                        </a:cubicBezTo>
                        <a:cubicBezTo>
                          <a:pt x="65892" y="73408"/>
                          <a:pt x="67131" y="127986"/>
                          <a:pt x="62178" y="182374"/>
                        </a:cubicBezTo>
                        <a:cubicBezTo>
                          <a:pt x="57987" y="227808"/>
                          <a:pt x="50081" y="271909"/>
                          <a:pt x="27221" y="310485"/>
                        </a:cubicBezTo>
                        <a:cubicBezTo>
                          <a:pt x="9123" y="340965"/>
                          <a:pt x="1313" y="374684"/>
                          <a:pt x="265" y="411165"/>
                        </a:cubicBezTo>
                        <a:cubicBezTo>
                          <a:pt x="-1164" y="458980"/>
                          <a:pt x="3599" y="506510"/>
                          <a:pt x="4647" y="554230"/>
                        </a:cubicBezTo>
                        <a:cubicBezTo>
                          <a:pt x="4837" y="564041"/>
                          <a:pt x="8457" y="567375"/>
                          <a:pt x="17220" y="567375"/>
                        </a:cubicBezTo>
                        <a:cubicBezTo>
                          <a:pt x="101611" y="566994"/>
                          <a:pt x="186003" y="567184"/>
                          <a:pt x="270489" y="567184"/>
                        </a:cubicBezTo>
                        <a:close/>
                      </a:path>
                    </a:pathLst>
                  </a:custGeom>
                  <a:solidFill>
                    <a:srgbClr val="8BC9C5"/>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7BC0347E-E148-1464-9EF5-B1370017B4C1}"/>
                      </a:ext>
                    </a:extLst>
                  </p:cNvPr>
                  <p:cNvSpPr/>
                  <p:nvPr/>
                </p:nvSpPr>
                <p:spPr>
                  <a:xfrm>
                    <a:off x="7561479" y="3943795"/>
                    <a:ext cx="126822" cy="297559"/>
                  </a:xfrm>
                  <a:custGeom>
                    <a:avLst/>
                    <a:gdLst>
                      <a:gd name="connsiteX0" fmla="*/ 126719 w 126822"/>
                      <a:gd name="connsiteY0" fmla="*/ 252601 h 297559"/>
                      <a:gd name="connsiteX1" fmla="*/ 122147 w 126822"/>
                      <a:gd name="connsiteY1" fmla="*/ 105250 h 297559"/>
                      <a:gd name="connsiteX2" fmla="*/ 110622 w 126822"/>
                      <a:gd name="connsiteY2" fmla="*/ 6571 h 297559"/>
                      <a:gd name="connsiteX3" fmla="*/ 100335 w 126822"/>
                      <a:gd name="connsiteY3" fmla="*/ 3142 h 297559"/>
                      <a:gd name="connsiteX4" fmla="*/ 4608 w 126822"/>
                      <a:gd name="connsiteY4" fmla="*/ 91438 h 297559"/>
                      <a:gd name="connsiteX5" fmla="*/ 417 w 126822"/>
                      <a:gd name="connsiteY5" fmla="*/ 105250 h 297559"/>
                      <a:gd name="connsiteX6" fmla="*/ 4323 w 126822"/>
                      <a:gd name="connsiteY6" fmla="*/ 164305 h 297559"/>
                      <a:gd name="connsiteX7" fmla="*/ 4894 w 126822"/>
                      <a:gd name="connsiteY7" fmla="*/ 288034 h 297559"/>
                      <a:gd name="connsiteX8" fmla="*/ 12133 w 126822"/>
                      <a:gd name="connsiteY8" fmla="*/ 297559 h 297559"/>
                      <a:gd name="connsiteX9" fmla="*/ 118623 w 126822"/>
                      <a:gd name="connsiteY9" fmla="*/ 297559 h 297559"/>
                      <a:gd name="connsiteX10" fmla="*/ 126338 w 126822"/>
                      <a:gd name="connsiteY10" fmla="*/ 290130 h 297559"/>
                      <a:gd name="connsiteX11" fmla="*/ 126814 w 126822"/>
                      <a:gd name="connsiteY11" fmla="*/ 252697 h 29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822" h="297559">
                        <a:moveTo>
                          <a:pt x="126719" y="252601"/>
                        </a:moveTo>
                        <a:cubicBezTo>
                          <a:pt x="126243" y="198595"/>
                          <a:pt x="125576" y="151922"/>
                          <a:pt x="122147" y="105250"/>
                        </a:cubicBezTo>
                        <a:cubicBezTo>
                          <a:pt x="120051" y="77341"/>
                          <a:pt x="116432" y="34098"/>
                          <a:pt x="110622" y="6571"/>
                        </a:cubicBezTo>
                        <a:cubicBezTo>
                          <a:pt x="109193" y="-383"/>
                          <a:pt x="107288" y="-2288"/>
                          <a:pt x="100335" y="3142"/>
                        </a:cubicBezTo>
                        <a:cubicBezTo>
                          <a:pt x="68616" y="27621"/>
                          <a:pt x="36708" y="67340"/>
                          <a:pt x="4608" y="91438"/>
                        </a:cubicBezTo>
                        <a:cubicBezTo>
                          <a:pt x="-821" y="95534"/>
                          <a:pt x="-249" y="98963"/>
                          <a:pt x="417" y="105250"/>
                        </a:cubicBezTo>
                        <a:cubicBezTo>
                          <a:pt x="2799" y="128300"/>
                          <a:pt x="2894" y="143254"/>
                          <a:pt x="4323" y="164305"/>
                        </a:cubicBezTo>
                        <a:cubicBezTo>
                          <a:pt x="6990" y="204786"/>
                          <a:pt x="7656" y="247648"/>
                          <a:pt x="4894" y="288034"/>
                        </a:cubicBezTo>
                        <a:cubicBezTo>
                          <a:pt x="4513" y="292892"/>
                          <a:pt x="3751" y="297559"/>
                          <a:pt x="12133" y="297559"/>
                        </a:cubicBezTo>
                        <a:cubicBezTo>
                          <a:pt x="47661" y="297464"/>
                          <a:pt x="83094" y="297559"/>
                          <a:pt x="118623" y="297559"/>
                        </a:cubicBezTo>
                        <a:cubicBezTo>
                          <a:pt x="124719" y="297559"/>
                          <a:pt x="127195" y="295178"/>
                          <a:pt x="126338" y="290130"/>
                        </a:cubicBezTo>
                        <a:cubicBezTo>
                          <a:pt x="123957" y="275176"/>
                          <a:pt x="127005" y="260317"/>
                          <a:pt x="126814" y="252697"/>
                        </a:cubicBezTo>
                        <a:close/>
                      </a:path>
                    </a:pathLst>
                  </a:custGeom>
                  <a:solidFill>
                    <a:srgbClr val="8BC9C5"/>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598B3129-2DB0-F6B4-FBEE-D90355F80A7E}"/>
                      </a:ext>
                    </a:extLst>
                  </p:cNvPr>
                  <p:cNvSpPr/>
                  <p:nvPr/>
                </p:nvSpPr>
                <p:spPr>
                  <a:xfrm>
                    <a:off x="7492078" y="3679475"/>
                    <a:ext cx="182784" cy="325952"/>
                  </a:xfrm>
                  <a:custGeom>
                    <a:avLst/>
                    <a:gdLst>
                      <a:gd name="connsiteX0" fmla="*/ 182785 w 182784"/>
                      <a:gd name="connsiteY0" fmla="*/ 217932 h 325952"/>
                      <a:gd name="connsiteX1" fmla="*/ 0 w 182784"/>
                      <a:gd name="connsiteY1" fmla="*/ 0 h 325952"/>
                      <a:gd name="connsiteX2" fmla="*/ 2762 w 182784"/>
                      <a:gd name="connsiteY2" fmla="*/ 13811 h 325952"/>
                      <a:gd name="connsiteX3" fmla="*/ 2572 w 182784"/>
                      <a:gd name="connsiteY3" fmla="*/ 87916 h 325952"/>
                      <a:gd name="connsiteX4" fmla="*/ 13049 w 182784"/>
                      <a:gd name="connsiteY4" fmla="*/ 233267 h 325952"/>
                      <a:gd name="connsiteX5" fmla="*/ 35623 w 182784"/>
                      <a:gd name="connsiteY5" fmla="*/ 300038 h 325952"/>
                      <a:gd name="connsiteX6" fmla="*/ 44672 w 182784"/>
                      <a:gd name="connsiteY6" fmla="*/ 319564 h 325952"/>
                      <a:gd name="connsiteX7" fmla="*/ 47720 w 182784"/>
                      <a:gd name="connsiteY7" fmla="*/ 322707 h 325952"/>
                      <a:gd name="connsiteX8" fmla="*/ 48958 w 182784"/>
                      <a:gd name="connsiteY8" fmla="*/ 323850 h 325952"/>
                      <a:gd name="connsiteX9" fmla="*/ 59626 w 182784"/>
                      <a:gd name="connsiteY9" fmla="*/ 325946 h 325952"/>
                      <a:gd name="connsiteX10" fmla="*/ 70580 w 182784"/>
                      <a:gd name="connsiteY10" fmla="*/ 322517 h 325952"/>
                      <a:gd name="connsiteX11" fmla="*/ 76867 w 182784"/>
                      <a:gd name="connsiteY11" fmla="*/ 317183 h 32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784" h="325952">
                        <a:moveTo>
                          <a:pt x="182785" y="217932"/>
                        </a:moveTo>
                        <a:cubicBezTo>
                          <a:pt x="170783" y="109633"/>
                          <a:pt x="94202" y="14383"/>
                          <a:pt x="0" y="0"/>
                        </a:cubicBezTo>
                        <a:cubicBezTo>
                          <a:pt x="1714" y="3334"/>
                          <a:pt x="2762" y="7810"/>
                          <a:pt x="2762" y="13811"/>
                        </a:cubicBezTo>
                        <a:cubicBezTo>
                          <a:pt x="2476" y="38005"/>
                          <a:pt x="2191" y="62960"/>
                          <a:pt x="2572" y="87916"/>
                        </a:cubicBezTo>
                        <a:cubicBezTo>
                          <a:pt x="3238" y="140303"/>
                          <a:pt x="4572" y="187452"/>
                          <a:pt x="13049" y="233267"/>
                        </a:cubicBezTo>
                        <a:cubicBezTo>
                          <a:pt x="17907" y="259461"/>
                          <a:pt x="25337" y="281273"/>
                          <a:pt x="35623" y="300038"/>
                        </a:cubicBezTo>
                        <a:cubicBezTo>
                          <a:pt x="39053" y="306229"/>
                          <a:pt x="41910" y="312801"/>
                          <a:pt x="44672" y="319564"/>
                        </a:cubicBezTo>
                        <a:cubicBezTo>
                          <a:pt x="45625" y="320612"/>
                          <a:pt x="46672" y="321659"/>
                          <a:pt x="47720" y="322707"/>
                        </a:cubicBezTo>
                        <a:cubicBezTo>
                          <a:pt x="47911" y="322898"/>
                          <a:pt x="48387" y="323374"/>
                          <a:pt x="48958" y="323850"/>
                        </a:cubicBezTo>
                        <a:cubicBezTo>
                          <a:pt x="52483" y="325184"/>
                          <a:pt x="56102" y="326041"/>
                          <a:pt x="59626" y="325946"/>
                        </a:cubicBezTo>
                        <a:cubicBezTo>
                          <a:pt x="63341" y="325850"/>
                          <a:pt x="67056" y="324422"/>
                          <a:pt x="70580" y="322517"/>
                        </a:cubicBezTo>
                        <a:cubicBezTo>
                          <a:pt x="72676" y="320707"/>
                          <a:pt x="74771" y="318897"/>
                          <a:pt x="76867" y="317183"/>
                        </a:cubicBezTo>
                      </a:path>
                    </a:pathLst>
                  </a:custGeom>
                  <a:solidFill>
                    <a:srgbClr val="8BC9C5"/>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502F58B2-4687-376F-2D27-7E1C8219F871}"/>
                      </a:ext>
                    </a:extLst>
                  </p:cNvPr>
                  <p:cNvSpPr/>
                  <p:nvPr/>
                </p:nvSpPr>
                <p:spPr>
                  <a:xfrm>
                    <a:off x="7125295" y="3671093"/>
                    <a:ext cx="281153" cy="257174"/>
                  </a:xfrm>
                  <a:custGeom>
                    <a:avLst/>
                    <a:gdLst>
                      <a:gd name="connsiteX0" fmla="*/ 3976 w 281153"/>
                      <a:gd name="connsiteY0" fmla="*/ 21431 h 257174"/>
                      <a:gd name="connsiteX1" fmla="*/ 1023 w 281153"/>
                      <a:gd name="connsiteY1" fmla="*/ 140208 h 257174"/>
                      <a:gd name="connsiteX2" fmla="*/ 642 w 281153"/>
                      <a:gd name="connsiteY2" fmla="*/ 156400 h 257174"/>
                      <a:gd name="connsiteX3" fmla="*/ 261 w 281153"/>
                      <a:gd name="connsiteY3" fmla="*/ 208312 h 257174"/>
                      <a:gd name="connsiteX4" fmla="*/ 44362 w 281153"/>
                      <a:gd name="connsiteY4" fmla="*/ 256413 h 257174"/>
                      <a:gd name="connsiteX5" fmla="*/ 230576 w 281153"/>
                      <a:gd name="connsiteY5" fmla="*/ 256889 h 257174"/>
                      <a:gd name="connsiteX6" fmla="*/ 274486 w 281153"/>
                      <a:gd name="connsiteY6" fmla="*/ 205454 h 257174"/>
                      <a:gd name="connsiteX7" fmla="*/ 276296 w 281153"/>
                      <a:gd name="connsiteY7" fmla="*/ 157163 h 257174"/>
                      <a:gd name="connsiteX8" fmla="*/ 277248 w 281153"/>
                      <a:gd name="connsiteY8" fmla="*/ 120872 h 257174"/>
                      <a:gd name="connsiteX9" fmla="*/ 279630 w 281153"/>
                      <a:gd name="connsiteY9" fmla="*/ 23908 h 257174"/>
                      <a:gd name="connsiteX10" fmla="*/ 279820 w 281153"/>
                      <a:gd name="connsiteY10" fmla="*/ 11049 h 257174"/>
                      <a:gd name="connsiteX11" fmla="*/ 281153 w 281153"/>
                      <a:gd name="connsiteY11" fmla="*/ 857 h 257174"/>
                      <a:gd name="connsiteX12" fmla="*/ 2928 w 281153"/>
                      <a:gd name="connsiteY12" fmla="*/ 0 h 257174"/>
                      <a:gd name="connsiteX13" fmla="*/ 4357 w 281153"/>
                      <a:gd name="connsiteY13" fmla="*/ 9715 h 257174"/>
                      <a:gd name="connsiteX14" fmla="*/ 4071 w 281153"/>
                      <a:gd name="connsiteY14" fmla="*/ 21336 h 2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153" h="257174">
                        <a:moveTo>
                          <a:pt x="3976" y="21431"/>
                        </a:moveTo>
                        <a:cubicBezTo>
                          <a:pt x="2928" y="61055"/>
                          <a:pt x="1881" y="100584"/>
                          <a:pt x="1023" y="140208"/>
                        </a:cubicBezTo>
                        <a:cubicBezTo>
                          <a:pt x="928" y="145637"/>
                          <a:pt x="738" y="150971"/>
                          <a:pt x="642" y="156400"/>
                        </a:cubicBezTo>
                        <a:cubicBezTo>
                          <a:pt x="166" y="173450"/>
                          <a:pt x="-310" y="191167"/>
                          <a:pt x="261" y="208312"/>
                        </a:cubicBezTo>
                        <a:cubicBezTo>
                          <a:pt x="1214" y="234125"/>
                          <a:pt x="21502" y="256127"/>
                          <a:pt x="44362" y="256413"/>
                        </a:cubicBezTo>
                        <a:cubicBezTo>
                          <a:pt x="110370" y="257270"/>
                          <a:pt x="171330" y="257365"/>
                          <a:pt x="230576" y="256889"/>
                        </a:cubicBezTo>
                        <a:cubicBezTo>
                          <a:pt x="253245" y="256699"/>
                          <a:pt x="272105" y="234601"/>
                          <a:pt x="274486" y="205454"/>
                        </a:cubicBezTo>
                        <a:cubicBezTo>
                          <a:pt x="275819" y="189548"/>
                          <a:pt x="276010" y="173069"/>
                          <a:pt x="276296" y="157163"/>
                        </a:cubicBezTo>
                        <a:cubicBezTo>
                          <a:pt x="276486" y="145352"/>
                          <a:pt x="276677" y="133064"/>
                          <a:pt x="277248" y="120872"/>
                        </a:cubicBezTo>
                        <a:cubicBezTo>
                          <a:pt x="278867" y="88678"/>
                          <a:pt x="279249" y="55817"/>
                          <a:pt x="279630" y="23908"/>
                        </a:cubicBezTo>
                        <a:lnTo>
                          <a:pt x="279820" y="11049"/>
                        </a:lnTo>
                        <a:cubicBezTo>
                          <a:pt x="279820" y="8573"/>
                          <a:pt x="279915" y="4763"/>
                          <a:pt x="281153" y="857"/>
                        </a:cubicBezTo>
                        <a:lnTo>
                          <a:pt x="2928" y="0"/>
                        </a:lnTo>
                        <a:cubicBezTo>
                          <a:pt x="3976" y="2762"/>
                          <a:pt x="4452" y="6001"/>
                          <a:pt x="4357" y="9715"/>
                        </a:cubicBezTo>
                        <a:lnTo>
                          <a:pt x="4071" y="21336"/>
                        </a:lnTo>
                        <a:close/>
                      </a:path>
                    </a:pathLst>
                  </a:custGeom>
                  <a:solidFill>
                    <a:srgbClr val="8BC9C5"/>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18B3432-B398-BA88-E442-18CA358AA140}"/>
                      </a:ext>
                    </a:extLst>
                  </p:cNvPr>
                  <p:cNvSpPr/>
                  <p:nvPr/>
                </p:nvSpPr>
                <p:spPr>
                  <a:xfrm>
                    <a:off x="6842359" y="3943700"/>
                    <a:ext cx="126737" cy="297559"/>
                  </a:xfrm>
                  <a:custGeom>
                    <a:avLst/>
                    <a:gdLst>
                      <a:gd name="connsiteX0" fmla="*/ 400 w 126737"/>
                      <a:gd name="connsiteY0" fmla="*/ 290130 h 297559"/>
                      <a:gd name="connsiteX1" fmla="*/ 8115 w 126737"/>
                      <a:gd name="connsiteY1" fmla="*/ 297559 h 297559"/>
                      <a:gd name="connsiteX2" fmla="*/ 114605 w 126737"/>
                      <a:gd name="connsiteY2" fmla="*/ 297559 h 297559"/>
                      <a:gd name="connsiteX3" fmla="*/ 121843 w 126737"/>
                      <a:gd name="connsiteY3" fmla="*/ 288034 h 297559"/>
                      <a:gd name="connsiteX4" fmla="*/ 122415 w 126737"/>
                      <a:gd name="connsiteY4" fmla="*/ 164305 h 297559"/>
                      <a:gd name="connsiteX5" fmla="*/ 126320 w 126737"/>
                      <a:gd name="connsiteY5" fmla="*/ 105250 h 297559"/>
                      <a:gd name="connsiteX6" fmla="*/ 122129 w 126737"/>
                      <a:gd name="connsiteY6" fmla="*/ 91438 h 297559"/>
                      <a:gd name="connsiteX7" fmla="*/ 26403 w 126737"/>
                      <a:gd name="connsiteY7" fmla="*/ 3142 h 297559"/>
                      <a:gd name="connsiteX8" fmla="*/ 16116 w 126737"/>
                      <a:gd name="connsiteY8" fmla="*/ 6571 h 297559"/>
                      <a:gd name="connsiteX9" fmla="*/ 4591 w 126737"/>
                      <a:gd name="connsiteY9" fmla="*/ 105250 h 297559"/>
                      <a:gd name="connsiteX10" fmla="*/ 19 w 126737"/>
                      <a:gd name="connsiteY10" fmla="*/ 252601 h 297559"/>
                      <a:gd name="connsiteX11" fmla="*/ 495 w 126737"/>
                      <a:gd name="connsiteY11" fmla="*/ 290035 h 29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737" h="297559">
                        <a:moveTo>
                          <a:pt x="400" y="290130"/>
                        </a:moveTo>
                        <a:cubicBezTo>
                          <a:pt x="-362" y="295178"/>
                          <a:pt x="2019" y="297559"/>
                          <a:pt x="8115" y="297559"/>
                        </a:cubicBezTo>
                        <a:cubicBezTo>
                          <a:pt x="43643" y="297464"/>
                          <a:pt x="79076" y="297464"/>
                          <a:pt x="114605" y="297559"/>
                        </a:cubicBezTo>
                        <a:cubicBezTo>
                          <a:pt x="122986" y="297559"/>
                          <a:pt x="122224" y="292892"/>
                          <a:pt x="121843" y="288034"/>
                        </a:cubicBezTo>
                        <a:cubicBezTo>
                          <a:pt x="118986" y="247648"/>
                          <a:pt x="119748" y="204786"/>
                          <a:pt x="122415" y="164305"/>
                        </a:cubicBezTo>
                        <a:cubicBezTo>
                          <a:pt x="123749" y="143254"/>
                          <a:pt x="123939" y="128300"/>
                          <a:pt x="126320" y="105250"/>
                        </a:cubicBezTo>
                        <a:cubicBezTo>
                          <a:pt x="126987" y="99058"/>
                          <a:pt x="127558" y="95534"/>
                          <a:pt x="122129" y="91438"/>
                        </a:cubicBezTo>
                        <a:cubicBezTo>
                          <a:pt x="90030" y="67340"/>
                          <a:pt x="58121" y="27621"/>
                          <a:pt x="26403" y="3142"/>
                        </a:cubicBezTo>
                        <a:cubicBezTo>
                          <a:pt x="19450" y="-2288"/>
                          <a:pt x="17545" y="-383"/>
                          <a:pt x="16116" y="6571"/>
                        </a:cubicBezTo>
                        <a:cubicBezTo>
                          <a:pt x="10401" y="34193"/>
                          <a:pt x="6686" y="77341"/>
                          <a:pt x="4591" y="105250"/>
                        </a:cubicBezTo>
                        <a:cubicBezTo>
                          <a:pt x="1066" y="151827"/>
                          <a:pt x="400" y="198595"/>
                          <a:pt x="19" y="252601"/>
                        </a:cubicBezTo>
                        <a:cubicBezTo>
                          <a:pt x="-267" y="260221"/>
                          <a:pt x="2876" y="275080"/>
                          <a:pt x="495" y="290035"/>
                        </a:cubicBezTo>
                        <a:close/>
                      </a:path>
                    </a:pathLst>
                  </a:custGeom>
                  <a:solidFill>
                    <a:srgbClr val="8BC9C5"/>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2018DB8F-841C-771D-F863-E0DBB93638EE}"/>
                      </a:ext>
                    </a:extLst>
                  </p:cNvPr>
                  <p:cNvSpPr/>
                  <p:nvPr/>
                </p:nvSpPr>
                <p:spPr>
                  <a:xfrm>
                    <a:off x="6855618" y="3678141"/>
                    <a:ext cx="182784" cy="325952"/>
                  </a:xfrm>
                  <a:custGeom>
                    <a:avLst/>
                    <a:gdLst>
                      <a:gd name="connsiteX0" fmla="*/ 0 w 182784"/>
                      <a:gd name="connsiteY0" fmla="*/ 217932 h 325952"/>
                      <a:gd name="connsiteX1" fmla="*/ 182785 w 182784"/>
                      <a:gd name="connsiteY1" fmla="*/ 0 h 325952"/>
                      <a:gd name="connsiteX2" fmla="*/ 180022 w 182784"/>
                      <a:gd name="connsiteY2" fmla="*/ 13811 h 325952"/>
                      <a:gd name="connsiteX3" fmla="*/ 180213 w 182784"/>
                      <a:gd name="connsiteY3" fmla="*/ 87916 h 325952"/>
                      <a:gd name="connsiteX4" fmla="*/ 169736 w 182784"/>
                      <a:gd name="connsiteY4" fmla="*/ 233267 h 325952"/>
                      <a:gd name="connsiteX5" fmla="*/ 147161 w 182784"/>
                      <a:gd name="connsiteY5" fmla="*/ 300038 h 325952"/>
                      <a:gd name="connsiteX6" fmla="*/ 138113 w 182784"/>
                      <a:gd name="connsiteY6" fmla="*/ 319564 h 325952"/>
                      <a:gd name="connsiteX7" fmla="*/ 135064 w 182784"/>
                      <a:gd name="connsiteY7" fmla="*/ 322707 h 325952"/>
                      <a:gd name="connsiteX8" fmla="*/ 133826 w 182784"/>
                      <a:gd name="connsiteY8" fmla="*/ 323850 h 325952"/>
                      <a:gd name="connsiteX9" fmla="*/ 123158 w 182784"/>
                      <a:gd name="connsiteY9" fmla="*/ 325946 h 325952"/>
                      <a:gd name="connsiteX10" fmla="*/ 112204 w 182784"/>
                      <a:gd name="connsiteY10" fmla="*/ 322517 h 325952"/>
                      <a:gd name="connsiteX11" fmla="*/ 105918 w 182784"/>
                      <a:gd name="connsiteY11" fmla="*/ 317183 h 32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784" h="325952">
                        <a:moveTo>
                          <a:pt x="0" y="217932"/>
                        </a:moveTo>
                        <a:cubicBezTo>
                          <a:pt x="12002" y="109633"/>
                          <a:pt x="88582" y="14383"/>
                          <a:pt x="182785" y="0"/>
                        </a:cubicBezTo>
                        <a:cubicBezTo>
                          <a:pt x="181070" y="3334"/>
                          <a:pt x="180022" y="7810"/>
                          <a:pt x="180022" y="13811"/>
                        </a:cubicBezTo>
                        <a:cubicBezTo>
                          <a:pt x="180308" y="38005"/>
                          <a:pt x="180594" y="62960"/>
                          <a:pt x="180213" y="87916"/>
                        </a:cubicBezTo>
                        <a:cubicBezTo>
                          <a:pt x="179546" y="140303"/>
                          <a:pt x="178213" y="187452"/>
                          <a:pt x="169736" y="233267"/>
                        </a:cubicBezTo>
                        <a:cubicBezTo>
                          <a:pt x="164878" y="259461"/>
                          <a:pt x="157448" y="281273"/>
                          <a:pt x="147161" y="300038"/>
                        </a:cubicBezTo>
                        <a:cubicBezTo>
                          <a:pt x="143732" y="306229"/>
                          <a:pt x="140875" y="312801"/>
                          <a:pt x="138113" y="319564"/>
                        </a:cubicBezTo>
                        <a:cubicBezTo>
                          <a:pt x="137160" y="320612"/>
                          <a:pt x="136112" y="321659"/>
                          <a:pt x="135064" y="322707"/>
                        </a:cubicBezTo>
                        <a:cubicBezTo>
                          <a:pt x="134874" y="322898"/>
                          <a:pt x="134398" y="323374"/>
                          <a:pt x="133826" y="323850"/>
                        </a:cubicBezTo>
                        <a:cubicBezTo>
                          <a:pt x="130302" y="325184"/>
                          <a:pt x="126682" y="326041"/>
                          <a:pt x="123158" y="325946"/>
                        </a:cubicBezTo>
                        <a:cubicBezTo>
                          <a:pt x="119444" y="325850"/>
                          <a:pt x="115729" y="324422"/>
                          <a:pt x="112204" y="322517"/>
                        </a:cubicBezTo>
                        <a:cubicBezTo>
                          <a:pt x="110109" y="320707"/>
                          <a:pt x="108013" y="318897"/>
                          <a:pt x="105918" y="317183"/>
                        </a:cubicBezTo>
                      </a:path>
                    </a:pathLst>
                  </a:custGeom>
                  <a:solidFill>
                    <a:srgbClr val="8BC9C5"/>
                  </a:solidFill>
                  <a:ln w="9525" cap="flat">
                    <a:noFill/>
                    <a:prstDash val="solid"/>
                    <a:miter/>
                  </a:ln>
                </p:spPr>
                <p:txBody>
                  <a:bodyPr rtlCol="0" anchor="ctr"/>
                  <a:lstStyle/>
                  <a:p>
                    <a:endParaRPr lang="en-US"/>
                  </a:p>
                </p:txBody>
              </p:sp>
            </p:grpSp>
            <p:sp>
              <p:nvSpPr>
                <p:cNvPr id="243" name="Freeform: Shape 242">
                  <a:extLst>
                    <a:ext uri="{FF2B5EF4-FFF2-40B4-BE49-F238E27FC236}">
                      <a16:creationId xmlns:a16="http://schemas.microsoft.com/office/drawing/2014/main" id="{85C7C019-548D-F633-D82E-53789841AF4D}"/>
                    </a:ext>
                  </a:extLst>
                </p:cNvPr>
                <p:cNvSpPr/>
                <p:nvPr/>
              </p:nvSpPr>
              <p:spPr>
                <a:xfrm>
                  <a:off x="6779778" y="2894754"/>
                  <a:ext cx="970022" cy="784435"/>
                </a:xfrm>
                <a:custGeom>
                  <a:avLst/>
                  <a:gdLst>
                    <a:gd name="connsiteX0" fmla="*/ 792596 w 970022"/>
                    <a:gd name="connsiteY0" fmla="*/ 271228 h 784435"/>
                    <a:gd name="connsiteX1" fmla="*/ 748686 w 970022"/>
                    <a:gd name="connsiteY1" fmla="*/ 262656 h 784435"/>
                    <a:gd name="connsiteX2" fmla="*/ 738589 w 970022"/>
                    <a:gd name="connsiteY2" fmla="*/ 253702 h 784435"/>
                    <a:gd name="connsiteX3" fmla="*/ 696965 w 970022"/>
                    <a:gd name="connsiteY3" fmla="*/ 126544 h 784435"/>
                    <a:gd name="connsiteX4" fmla="*/ 507512 w 970022"/>
                    <a:gd name="connsiteY4" fmla="*/ 1385 h 784435"/>
                    <a:gd name="connsiteX5" fmla="*/ 309107 w 970022"/>
                    <a:gd name="connsiteY5" fmla="*/ 72346 h 784435"/>
                    <a:gd name="connsiteX6" fmla="*/ 219857 w 970022"/>
                    <a:gd name="connsiteY6" fmla="*/ 240939 h 784435"/>
                    <a:gd name="connsiteX7" fmla="*/ 201950 w 970022"/>
                    <a:gd name="connsiteY7" fmla="*/ 259036 h 784435"/>
                    <a:gd name="connsiteX8" fmla="*/ 105081 w 970022"/>
                    <a:gd name="connsiteY8" fmla="*/ 283135 h 784435"/>
                    <a:gd name="connsiteX9" fmla="*/ 53551 w 970022"/>
                    <a:gd name="connsiteY9" fmla="*/ 298089 h 784435"/>
                    <a:gd name="connsiteX10" fmla="*/ 32310 w 970022"/>
                    <a:gd name="connsiteY10" fmla="*/ 304566 h 784435"/>
                    <a:gd name="connsiteX11" fmla="*/ 13927 w 970022"/>
                    <a:gd name="connsiteY11" fmla="*/ 319901 h 784435"/>
                    <a:gd name="connsiteX12" fmla="*/ 10403 w 970022"/>
                    <a:gd name="connsiteY12" fmla="*/ 326378 h 784435"/>
                    <a:gd name="connsiteX13" fmla="*/ 2592 w 970022"/>
                    <a:gd name="connsiteY13" fmla="*/ 372384 h 784435"/>
                    <a:gd name="connsiteX14" fmla="*/ 178805 w 970022"/>
                    <a:gd name="connsiteY14" fmla="*/ 429820 h 784435"/>
                    <a:gd name="connsiteX15" fmla="*/ 179186 w 970022"/>
                    <a:gd name="connsiteY15" fmla="*/ 431820 h 784435"/>
                    <a:gd name="connsiteX16" fmla="*/ 198045 w 970022"/>
                    <a:gd name="connsiteY16" fmla="*/ 496209 h 784435"/>
                    <a:gd name="connsiteX17" fmla="*/ 193187 w 970022"/>
                    <a:gd name="connsiteY17" fmla="*/ 514402 h 784435"/>
                    <a:gd name="connsiteX18" fmla="*/ 164612 w 970022"/>
                    <a:gd name="connsiteY18" fmla="*/ 631083 h 784435"/>
                    <a:gd name="connsiteX19" fmla="*/ 161279 w 970022"/>
                    <a:gd name="connsiteY19" fmla="*/ 667564 h 784435"/>
                    <a:gd name="connsiteX20" fmla="*/ 159659 w 970022"/>
                    <a:gd name="connsiteY20" fmla="*/ 669945 h 784435"/>
                    <a:gd name="connsiteX21" fmla="*/ 169661 w 970022"/>
                    <a:gd name="connsiteY21" fmla="*/ 783197 h 784435"/>
                    <a:gd name="connsiteX22" fmla="*/ 170804 w 970022"/>
                    <a:gd name="connsiteY22" fmla="*/ 784435 h 784435"/>
                    <a:gd name="connsiteX23" fmla="*/ 301487 w 970022"/>
                    <a:gd name="connsiteY23" fmla="*/ 745954 h 784435"/>
                    <a:gd name="connsiteX24" fmla="*/ 462269 w 970022"/>
                    <a:gd name="connsiteY24" fmla="*/ 745954 h 784435"/>
                    <a:gd name="connsiteX25" fmla="*/ 457982 w 970022"/>
                    <a:gd name="connsiteY25" fmla="*/ 742811 h 784435"/>
                    <a:gd name="connsiteX26" fmla="*/ 457982 w 970022"/>
                    <a:gd name="connsiteY26" fmla="*/ 742811 h 784435"/>
                    <a:gd name="connsiteX27" fmla="*/ 455601 w 970022"/>
                    <a:gd name="connsiteY27" fmla="*/ 740811 h 784435"/>
                    <a:gd name="connsiteX28" fmla="*/ 440456 w 970022"/>
                    <a:gd name="connsiteY28" fmla="*/ 709855 h 784435"/>
                    <a:gd name="connsiteX29" fmla="*/ 440171 w 970022"/>
                    <a:gd name="connsiteY29" fmla="*/ 707473 h 784435"/>
                    <a:gd name="connsiteX30" fmla="*/ 440171 w 970022"/>
                    <a:gd name="connsiteY30" fmla="*/ 706140 h 784435"/>
                    <a:gd name="connsiteX31" fmla="*/ 440171 w 970022"/>
                    <a:gd name="connsiteY31" fmla="*/ 700234 h 784435"/>
                    <a:gd name="connsiteX32" fmla="*/ 440171 w 970022"/>
                    <a:gd name="connsiteY32" fmla="*/ 698044 h 784435"/>
                    <a:gd name="connsiteX33" fmla="*/ 440361 w 970022"/>
                    <a:gd name="connsiteY33" fmla="*/ 687280 h 784435"/>
                    <a:gd name="connsiteX34" fmla="*/ 440552 w 970022"/>
                    <a:gd name="connsiteY34" fmla="*/ 677660 h 784435"/>
                    <a:gd name="connsiteX35" fmla="*/ 360923 w 970022"/>
                    <a:gd name="connsiteY35" fmla="*/ 640513 h 784435"/>
                    <a:gd name="connsiteX36" fmla="*/ 260243 w 970022"/>
                    <a:gd name="connsiteY36" fmla="*/ 505639 h 784435"/>
                    <a:gd name="connsiteX37" fmla="*/ 239098 w 970022"/>
                    <a:gd name="connsiteY37" fmla="*/ 422200 h 784435"/>
                    <a:gd name="connsiteX38" fmla="*/ 238717 w 970022"/>
                    <a:gd name="connsiteY38" fmla="*/ 419533 h 784435"/>
                    <a:gd name="connsiteX39" fmla="*/ 238907 w 970022"/>
                    <a:gd name="connsiteY39" fmla="*/ 416866 h 784435"/>
                    <a:gd name="connsiteX40" fmla="*/ 240336 w 970022"/>
                    <a:gd name="connsiteY40" fmla="*/ 403054 h 784435"/>
                    <a:gd name="connsiteX41" fmla="*/ 241193 w 970022"/>
                    <a:gd name="connsiteY41" fmla="*/ 396673 h 784435"/>
                    <a:gd name="connsiteX42" fmla="*/ 244908 w 970022"/>
                    <a:gd name="connsiteY42" fmla="*/ 391434 h 784435"/>
                    <a:gd name="connsiteX43" fmla="*/ 266054 w 970022"/>
                    <a:gd name="connsiteY43" fmla="*/ 376099 h 784435"/>
                    <a:gd name="connsiteX44" fmla="*/ 281008 w 970022"/>
                    <a:gd name="connsiteY44" fmla="*/ 370288 h 784435"/>
                    <a:gd name="connsiteX45" fmla="*/ 396641 w 970022"/>
                    <a:gd name="connsiteY45" fmla="*/ 334951 h 784435"/>
                    <a:gd name="connsiteX46" fmla="*/ 446743 w 970022"/>
                    <a:gd name="connsiteY46" fmla="*/ 330950 h 784435"/>
                    <a:gd name="connsiteX47" fmla="*/ 616383 w 970022"/>
                    <a:gd name="connsiteY47" fmla="*/ 362859 h 784435"/>
                    <a:gd name="connsiteX48" fmla="*/ 665532 w 970022"/>
                    <a:gd name="connsiteY48" fmla="*/ 379718 h 784435"/>
                    <a:gd name="connsiteX49" fmla="*/ 708014 w 970022"/>
                    <a:gd name="connsiteY49" fmla="*/ 394387 h 784435"/>
                    <a:gd name="connsiteX50" fmla="*/ 735350 w 970022"/>
                    <a:gd name="connsiteY50" fmla="*/ 421914 h 784435"/>
                    <a:gd name="connsiteX51" fmla="*/ 735827 w 970022"/>
                    <a:gd name="connsiteY51" fmla="*/ 424105 h 784435"/>
                    <a:gd name="connsiteX52" fmla="*/ 735827 w 970022"/>
                    <a:gd name="connsiteY52" fmla="*/ 426295 h 784435"/>
                    <a:gd name="connsiteX53" fmla="*/ 736017 w 970022"/>
                    <a:gd name="connsiteY53" fmla="*/ 429629 h 784435"/>
                    <a:gd name="connsiteX54" fmla="*/ 736017 w 970022"/>
                    <a:gd name="connsiteY54" fmla="*/ 431153 h 784435"/>
                    <a:gd name="connsiteX55" fmla="*/ 736017 w 970022"/>
                    <a:gd name="connsiteY55" fmla="*/ 432772 h 784435"/>
                    <a:gd name="connsiteX56" fmla="*/ 736017 w 970022"/>
                    <a:gd name="connsiteY56" fmla="*/ 432772 h 784435"/>
                    <a:gd name="connsiteX57" fmla="*/ 735541 w 970022"/>
                    <a:gd name="connsiteY57" fmla="*/ 436678 h 784435"/>
                    <a:gd name="connsiteX58" fmla="*/ 648292 w 970022"/>
                    <a:gd name="connsiteY58" fmla="*/ 612414 h 784435"/>
                    <a:gd name="connsiteX59" fmla="*/ 531515 w 970022"/>
                    <a:gd name="connsiteY59" fmla="*/ 678232 h 784435"/>
                    <a:gd name="connsiteX60" fmla="*/ 531801 w 970022"/>
                    <a:gd name="connsiteY60" fmla="*/ 688042 h 784435"/>
                    <a:gd name="connsiteX61" fmla="*/ 531992 w 970022"/>
                    <a:gd name="connsiteY61" fmla="*/ 695567 h 784435"/>
                    <a:gd name="connsiteX62" fmla="*/ 531992 w 970022"/>
                    <a:gd name="connsiteY62" fmla="*/ 696996 h 784435"/>
                    <a:gd name="connsiteX63" fmla="*/ 511132 w 970022"/>
                    <a:gd name="connsiteY63" fmla="*/ 745954 h 784435"/>
                    <a:gd name="connsiteX64" fmla="*/ 673914 w 970022"/>
                    <a:gd name="connsiteY64" fmla="*/ 745954 h 784435"/>
                    <a:gd name="connsiteX65" fmla="*/ 799549 w 970022"/>
                    <a:gd name="connsiteY65" fmla="*/ 781387 h 784435"/>
                    <a:gd name="connsiteX66" fmla="*/ 797834 w 970022"/>
                    <a:gd name="connsiteY66" fmla="*/ 656991 h 784435"/>
                    <a:gd name="connsiteX67" fmla="*/ 796787 w 970022"/>
                    <a:gd name="connsiteY67" fmla="*/ 643942 h 784435"/>
                    <a:gd name="connsiteX68" fmla="*/ 772688 w 970022"/>
                    <a:gd name="connsiteY68" fmla="*/ 512592 h 784435"/>
                    <a:gd name="connsiteX69" fmla="*/ 768974 w 970022"/>
                    <a:gd name="connsiteY69" fmla="*/ 499066 h 784435"/>
                    <a:gd name="connsiteX70" fmla="*/ 788786 w 970022"/>
                    <a:gd name="connsiteY70" fmla="*/ 430010 h 784435"/>
                    <a:gd name="connsiteX71" fmla="*/ 788786 w 970022"/>
                    <a:gd name="connsiteY71" fmla="*/ 429724 h 784435"/>
                    <a:gd name="connsiteX72" fmla="*/ 967379 w 970022"/>
                    <a:gd name="connsiteY72" fmla="*/ 372384 h 784435"/>
                    <a:gd name="connsiteX73" fmla="*/ 792405 w 970022"/>
                    <a:gd name="connsiteY73" fmla="*/ 271133 h 78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70022" h="784435">
                      <a:moveTo>
                        <a:pt x="792596" y="271228"/>
                      </a:moveTo>
                      <a:cubicBezTo>
                        <a:pt x="778022" y="268276"/>
                        <a:pt x="763354" y="265418"/>
                        <a:pt x="748686" y="262656"/>
                      </a:cubicBezTo>
                      <a:cubicBezTo>
                        <a:pt x="743447" y="261703"/>
                        <a:pt x="739446" y="260751"/>
                        <a:pt x="738589" y="253702"/>
                      </a:cubicBezTo>
                      <a:cubicBezTo>
                        <a:pt x="733160" y="208554"/>
                        <a:pt x="720206" y="165691"/>
                        <a:pt x="696965" y="126544"/>
                      </a:cubicBezTo>
                      <a:cubicBezTo>
                        <a:pt x="654102" y="54439"/>
                        <a:pt x="591713" y="9958"/>
                        <a:pt x="507512" y="1385"/>
                      </a:cubicBezTo>
                      <a:cubicBezTo>
                        <a:pt x="430931" y="-6425"/>
                        <a:pt x="364447" y="19006"/>
                        <a:pt x="309107" y="72346"/>
                      </a:cubicBezTo>
                      <a:cubicBezTo>
                        <a:pt x="261101" y="118733"/>
                        <a:pt x="233954" y="176645"/>
                        <a:pt x="219857" y="240939"/>
                      </a:cubicBezTo>
                      <a:cubicBezTo>
                        <a:pt x="217381" y="251988"/>
                        <a:pt x="213095" y="256655"/>
                        <a:pt x="201950" y="259036"/>
                      </a:cubicBezTo>
                      <a:cubicBezTo>
                        <a:pt x="169375" y="266180"/>
                        <a:pt x="137180" y="274372"/>
                        <a:pt x="105081" y="283135"/>
                      </a:cubicBezTo>
                      <a:cubicBezTo>
                        <a:pt x="85936" y="287326"/>
                        <a:pt x="68505" y="292183"/>
                        <a:pt x="53551" y="298089"/>
                      </a:cubicBezTo>
                      <a:cubicBezTo>
                        <a:pt x="46502" y="300280"/>
                        <a:pt x="39359" y="302280"/>
                        <a:pt x="32310" y="304566"/>
                      </a:cubicBezTo>
                      <a:cubicBezTo>
                        <a:pt x="25357" y="308566"/>
                        <a:pt x="19261" y="313805"/>
                        <a:pt x="13927" y="319901"/>
                      </a:cubicBezTo>
                      <a:cubicBezTo>
                        <a:pt x="12593" y="321997"/>
                        <a:pt x="11450" y="324187"/>
                        <a:pt x="10403" y="326378"/>
                      </a:cubicBezTo>
                      <a:cubicBezTo>
                        <a:pt x="497" y="338761"/>
                        <a:pt x="-2837" y="353810"/>
                        <a:pt x="2592" y="372384"/>
                      </a:cubicBezTo>
                      <a:cubicBezTo>
                        <a:pt x="13641" y="409627"/>
                        <a:pt x="84412" y="434106"/>
                        <a:pt x="178805" y="429820"/>
                      </a:cubicBezTo>
                      <a:cubicBezTo>
                        <a:pt x="178900" y="430486"/>
                        <a:pt x="179090" y="431058"/>
                        <a:pt x="179186" y="431820"/>
                      </a:cubicBezTo>
                      <a:cubicBezTo>
                        <a:pt x="181376" y="454489"/>
                        <a:pt x="188520" y="475730"/>
                        <a:pt x="198045" y="496209"/>
                      </a:cubicBezTo>
                      <a:cubicBezTo>
                        <a:pt x="201760" y="504305"/>
                        <a:pt x="200807" y="508782"/>
                        <a:pt x="193187" y="514402"/>
                      </a:cubicBezTo>
                      <a:cubicBezTo>
                        <a:pt x="155945" y="541738"/>
                        <a:pt x="143181" y="590697"/>
                        <a:pt x="164612" y="631083"/>
                      </a:cubicBezTo>
                      <a:cubicBezTo>
                        <a:pt x="172518" y="645942"/>
                        <a:pt x="174614" y="656419"/>
                        <a:pt x="161279" y="667564"/>
                      </a:cubicBezTo>
                      <a:cubicBezTo>
                        <a:pt x="160612" y="668135"/>
                        <a:pt x="160231" y="669183"/>
                        <a:pt x="159659" y="669945"/>
                      </a:cubicBezTo>
                      <a:cubicBezTo>
                        <a:pt x="136895" y="706330"/>
                        <a:pt x="140705" y="749479"/>
                        <a:pt x="169661" y="783197"/>
                      </a:cubicBezTo>
                      <a:cubicBezTo>
                        <a:pt x="170042" y="783578"/>
                        <a:pt x="170423" y="784054"/>
                        <a:pt x="170804" y="784435"/>
                      </a:cubicBezTo>
                      <a:cubicBezTo>
                        <a:pt x="208618" y="760147"/>
                        <a:pt x="253386" y="745954"/>
                        <a:pt x="301487" y="745954"/>
                      </a:cubicBezTo>
                      <a:lnTo>
                        <a:pt x="462269" y="745954"/>
                      </a:lnTo>
                      <a:cubicBezTo>
                        <a:pt x="460745" y="745002"/>
                        <a:pt x="459411" y="743954"/>
                        <a:pt x="457982" y="742811"/>
                      </a:cubicBezTo>
                      <a:cubicBezTo>
                        <a:pt x="457982" y="742811"/>
                        <a:pt x="457982" y="742811"/>
                        <a:pt x="457982" y="742811"/>
                      </a:cubicBezTo>
                      <a:cubicBezTo>
                        <a:pt x="457220" y="742144"/>
                        <a:pt x="456363" y="741478"/>
                        <a:pt x="455601" y="740811"/>
                      </a:cubicBezTo>
                      <a:cubicBezTo>
                        <a:pt x="446743" y="732905"/>
                        <a:pt x="441695" y="721666"/>
                        <a:pt x="440456" y="709855"/>
                      </a:cubicBezTo>
                      <a:cubicBezTo>
                        <a:pt x="440456" y="709093"/>
                        <a:pt x="440266" y="708331"/>
                        <a:pt x="440171" y="707473"/>
                      </a:cubicBezTo>
                      <a:cubicBezTo>
                        <a:pt x="440171" y="706997"/>
                        <a:pt x="440171" y="706616"/>
                        <a:pt x="440171" y="706140"/>
                      </a:cubicBezTo>
                      <a:cubicBezTo>
                        <a:pt x="440075" y="704140"/>
                        <a:pt x="440171" y="702235"/>
                        <a:pt x="440171" y="700234"/>
                      </a:cubicBezTo>
                      <a:cubicBezTo>
                        <a:pt x="440171" y="699472"/>
                        <a:pt x="440171" y="698806"/>
                        <a:pt x="440171" y="698044"/>
                      </a:cubicBezTo>
                      <a:cubicBezTo>
                        <a:pt x="439885" y="694424"/>
                        <a:pt x="439980" y="690805"/>
                        <a:pt x="440361" y="687280"/>
                      </a:cubicBezTo>
                      <a:cubicBezTo>
                        <a:pt x="440171" y="684042"/>
                        <a:pt x="440075" y="680803"/>
                        <a:pt x="440552" y="677660"/>
                      </a:cubicBezTo>
                      <a:cubicBezTo>
                        <a:pt x="412643" y="671183"/>
                        <a:pt x="386069" y="658896"/>
                        <a:pt x="360923" y="640513"/>
                      </a:cubicBezTo>
                      <a:cubicBezTo>
                        <a:pt x="315393" y="607175"/>
                        <a:pt x="283389" y="564313"/>
                        <a:pt x="260243" y="505639"/>
                      </a:cubicBezTo>
                      <a:cubicBezTo>
                        <a:pt x="250337" y="480397"/>
                        <a:pt x="243384" y="453156"/>
                        <a:pt x="239098" y="422200"/>
                      </a:cubicBezTo>
                      <a:lnTo>
                        <a:pt x="238717" y="419533"/>
                      </a:lnTo>
                      <a:lnTo>
                        <a:pt x="238907" y="416866"/>
                      </a:lnTo>
                      <a:cubicBezTo>
                        <a:pt x="239288" y="412198"/>
                        <a:pt x="239765" y="407531"/>
                        <a:pt x="240336" y="403054"/>
                      </a:cubicBezTo>
                      <a:lnTo>
                        <a:pt x="241193" y="396673"/>
                      </a:lnTo>
                      <a:lnTo>
                        <a:pt x="244908" y="391434"/>
                      </a:lnTo>
                      <a:cubicBezTo>
                        <a:pt x="249671" y="384766"/>
                        <a:pt x="256624" y="379718"/>
                        <a:pt x="266054" y="376099"/>
                      </a:cubicBezTo>
                      <a:cubicBezTo>
                        <a:pt x="271007" y="374194"/>
                        <a:pt x="276055" y="372193"/>
                        <a:pt x="281008" y="370288"/>
                      </a:cubicBezTo>
                      <a:cubicBezTo>
                        <a:pt x="317203" y="356287"/>
                        <a:pt x="354541" y="341713"/>
                        <a:pt x="396641" y="334951"/>
                      </a:cubicBezTo>
                      <a:cubicBezTo>
                        <a:pt x="415882" y="331807"/>
                        <a:pt x="431789" y="330569"/>
                        <a:pt x="446743" y="330950"/>
                      </a:cubicBezTo>
                      <a:cubicBezTo>
                        <a:pt x="498940" y="331522"/>
                        <a:pt x="552947" y="341713"/>
                        <a:pt x="616383" y="362859"/>
                      </a:cubicBezTo>
                      <a:cubicBezTo>
                        <a:pt x="632862" y="368383"/>
                        <a:pt x="649530" y="374194"/>
                        <a:pt x="665532" y="379718"/>
                      </a:cubicBezTo>
                      <a:cubicBezTo>
                        <a:pt x="679629" y="384671"/>
                        <a:pt x="693821" y="389624"/>
                        <a:pt x="708014" y="394387"/>
                      </a:cubicBezTo>
                      <a:cubicBezTo>
                        <a:pt x="727159" y="400768"/>
                        <a:pt x="733445" y="412865"/>
                        <a:pt x="735350" y="421914"/>
                      </a:cubicBezTo>
                      <a:lnTo>
                        <a:pt x="735827" y="424105"/>
                      </a:lnTo>
                      <a:lnTo>
                        <a:pt x="735827" y="426295"/>
                      </a:lnTo>
                      <a:cubicBezTo>
                        <a:pt x="735922" y="427438"/>
                        <a:pt x="736017" y="428486"/>
                        <a:pt x="736017" y="429629"/>
                      </a:cubicBezTo>
                      <a:lnTo>
                        <a:pt x="736017" y="431153"/>
                      </a:lnTo>
                      <a:cubicBezTo>
                        <a:pt x="736017" y="431153"/>
                        <a:pt x="736017" y="432772"/>
                        <a:pt x="736017" y="432772"/>
                      </a:cubicBezTo>
                      <a:lnTo>
                        <a:pt x="736017" y="432772"/>
                      </a:lnTo>
                      <a:cubicBezTo>
                        <a:pt x="735922" y="434106"/>
                        <a:pt x="735731" y="435344"/>
                        <a:pt x="735541" y="436678"/>
                      </a:cubicBezTo>
                      <a:cubicBezTo>
                        <a:pt x="721634" y="510020"/>
                        <a:pt x="693917" y="565837"/>
                        <a:pt x="648292" y="612414"/>
                      </a:cubicBezTo>
                      <a:cubicBezTo>
                        <a:pt x="613526" y="647847"/>
                        <a:pt x="575235" y="669373"/>
                        <a:pt x="531515" y="678232"/>
                      </a:cubicBezTo>
                      <a:cubicBezTo>
                        <a:pt x="531992" y="681470"/>
                        <a:pt x="531992" y="684804"/>
                        <a:pt x="531801" y="688042"/>
                      </a:cubicBezTo>
                      <a:cubicBezTo>
                        <a:pt x="531992" y="690519"/>
                        <a:pt x="532087" y="692995"/>
                        <a:pt x="531992" y="695567"/>
                      </a:cubicBezTo>
                      <a:cubicBezTo>
                        <a:pt x="531992" y="696043"/>
                        <a:pt x="531992" y="696520"/>
                        <a:pt x="531992" y="696996"/>
                      </a:cubicBezTo>
                      <a:cubicBezTo>
                        <a:pt x="534659" y="715665"/>
                        <a:pt x="527801" y="735953"/>
                        <a:pt x="511132" y="745954"/>
                      </a:cubicBezTo>
                      <a:lnTo>
                        <a:pt x="673914" y="745954"/>
                      </a:lnTo>
                      <a:cubicBezTo>
                        <a:pt x="719825" y="745954"/>
                        <a:pt x="762878" y="758908"/>
                        <a:pt x="799549" y="781387"/>
                      </a:cubicBezTo>
                      <a:cubicBezTo>
                        <a:pt x="831648" y="745859"/>
                        <a:pt x="830981" y="691948"/>
                        <a:pt x="797834" y="656991"/>
                      </a:cubicBezTo>
                      <a:cubicBezTo>
                        <a:pt x="793358" y="652228"/>
                        <a:pt x="793548" y="649180"/>
                        <a:pt x="796787" y="643942"/>
                      </a:cubicBezTo>
                      <a:cubicBezTo>
                        <a:pt x="826124" y="597364"/>
                        <a:pt x="816599" y="545358"/>
                        <a:pt x="772688" y="512592"/>
                      </a:cubicBezTo>
                      <a:cubicBezTo>
                        <a:pt x="767164" y="508496"/>
                        <a:pt x="766402" y="505162"/>
                        <a:pt x="768974" y="499066"/>
                      </a:cubicBezTo>
                      <a:cubicBezTo>
                        <a:pt x="778403" y="476873"/>
                        <a:pt x="787547" y="454585"/>
                        <a:pt x="788786" y="430010"/>
                      </a:cubicBezTo>
                      <a:cubicBezTo>
                        <a:pt x="788786" y="429915"/>
                        <a:pt x="788786" y="429820"/>
                        <a:pt x="788786" y="429724"/>
                      </a:cubicBezTo>
                      <a:cubicBezTo>
                        <a:pt x="884417" y="434582"/>
                        <a:pt x="956330" y="410008"/>
                        <a:pt x="967379" y="372384"/>
                      </a:cubicBezTo>
                      <a:cubicBezTo>
                        <a:pt x="986715" y="306947"/>
                        <a:pt x="897085" y="284849"/>
                        <a:pt x="792405" y="271133"/>
                      </a:cubicBezTo>
                      <a:close/>
                    </a:path>
                  </a:pathLst>
                </a:custGeom>
                <a:solidFill>
                  <a:srgbClr val="8BC9C5"/>
                </a:solidFill>
                <a:ln w="9525" cap="flat">
                  <a:noFill/>
                  <a:prstDash val="solid"/>
                  <a:miter/>
                </a:ln>
              </p:spPr>
              <p:txBody>
                <a:bodyPr rtlCol="0" anchor="ctr"/>
                <a:lstStyle/>
                <a:p>
                  <a:endParaRPr lang="en-US"/>
                </a:p>
              </p:txBody>
            </p:sp>
          </p:grpSp>
        </p:grpSp>
      </p:grpSp>
      <p:grpSp>
        <p:nvGrpSpPr>
          <p:cNvPr id="247" name="Graphic 244">
            <a:extLst>
              <a:ext uri="{FF2B5EF4-FFF2-40B4-BE49-F238E27FC236}">
                <a16:creationId xmlns:a16="http://schemas.microsoft.com/office/drawing/2014/main" id="{32F461CC-4B59-C3C9-BC6C-5D215580042F}"/>
              </a:ext>
            </a:extLst>
          </p:cNvPr>
          <p:cNvGrpSpPr/>
          <p:nvPr/>
        </p:nvGrpSpPr>
        <p:grpSpPr>
          <a:xfrm>
            <a:off x="7482813" y="3090677"/>
            <a:ext cx="628985" cy="1063271"/>
            <a:chOff x="6245637" y="3174078"/>
            <a:chExt cx="846200" cy="1430464"/>
          </a:xfrm>
        </p:grpSpPr>
        <p:sp>
          <p:nvSpPr>
            <p:cNvPr id="248" name="Freeform: Shape 247">
              <a:extLst>
                <a:ext uri="{FF2B5EF4-FFF2-40B4-BE49-F238E27FC236}">
                  <a16:creationId xmlns:a16="http://schemas.microsoft.com/office/drawing/2014/main" id="{3908AC2B-FB84-AB37-46EB-F1F26328EAC4}"/>
                </a:ext>
              </a:extLst>
            </p:cNvPr>
            <p:cNvSpPr/>
            <p:nvPr/>
          </p:nvSpPr>
          <p:spPr>
            <a:xfrm>
              <a:off x="6353117" y="3436020"/>
              <a:ext cx="178003" cy="560751"/>
            </a:xfrm>
            <a:custGeom>
              <a:avLst/>
              <a:gdLst>
                <a:gd name="connsiteX0" fmla="*/ 151315 w 178003"/>
                <a:gd name="connsiteY0" fmla="*/ 556541 h 560751"/>
                <a:gd name="connsiteX1" fmla="*/ 132836 w 178003"/>
                <a:gd name="connsiteY1" fmla="*/ 346991 h 560751"/>
                <a:gd name="connsiteX2" fmla="*/ 147028 w 178003"/>
                <a:gd name="connsiteY2" fmla="*/ 173827 h 560751"/>
                <a:gd name="connsiteX3" fmla="*/ 158268 w 178003"/>
                <a:gd name="connsiteY3" fmla="*/ 24856 h 560751"/>
                <a:gd name="connsiteX4" fmla="*/ 142646 w 178003"/>
                <a:gd name="connsiteY4" fmla="*/ 1424 h 560751"/>
                <a:gd name="connsiteX5" fmla="*/ 38444 w 178003"/>
                <a:gd name="connsiteY5" fmla="*/ 73243 h 560751"/>
                <a:gd name="connsiteX6" fmla="*/ 2153 w 178003"/>
                <a:gd name="connsiteY6" fmla="*/ 264410 h 560751"/>
                <a:gd name="connsiteX7" fmla="*/ 44634 w 178003"/>
                <a:gd name="connsiteY7" fmla="*/ 387377 h 560751"/>
                <a:gd name="connsiteX8" fmla="*/ 151315 w 178003"/>
                <a:gd name="connsiteY8" fmla="*/ 556541 h 560751"/>
                <a:gd name="connsiteX9" fmla="*/ 151315 w 178003"/>
                <a:gd name="connsiteY9" fmla="*/ 556541 h 5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003" h="560751">
                  <a:moveTo>
                    <a:pt x="151315" y="556541"/>
                  </a:moveTo>
                  <a:cubicBezTo>
                    <a:pt x="163983" y="590831"/>
                    <a:pt x="154172" y="406142"/>
                    <a:pt x="132836" y="346991"/>
                  </a:cubicBezTo>
                  <a:cubicBezTo>
                    <a:pt x="111405" y="287841"/>
                    <a:pt x="84544" y="225071"/>
                    <a:pt x="147028" y="173827"/>
                  </a:cubicBezTo>
                  <a:cubicBezTo>
                    <a:pt x="209417" y="122582"/>
                    <a:pt x="158268" y="24856"/>
                    <a:pt x="158268" y="24856"/>
                  </a:cubicBezTo>
                  <a:lnTo>
                    <a:pt x="142646" y="1424"/>
                  </a:lnTo>
                  <a:cubicBezTo>
                    <a:pt x="142646" y="1424"/>
                    <a:pt x="23203" y="-16292"/>
                    <a:pt x="38444" y="73243"/>
                  </a:cubicBezTo>
                  <a:cubicBezTo>
                    <a:pt x="53683" y="162683"/>
                    <a:pt x="8725" y="221452"/>
                    <a:pt x="2153" y="264410"/>
                  </a:cubicBezTo>
                  <a:cubicBezTo>
                    <a:pt x="-4038" y="302986"/>
                    <a:pt x="1105" y="346991"/>
                    <a:pt x="44634" y="387377"/>
                  </a:cubicBezTo>
                  <a:cubicBezTo>
                    <a:pt x="93974" y="433574"/>
                    <a:pt x="145885" y="542159"/>
                    <a:pt x="151315" y="556541"/>
                  </a:cubicBezTo>
                  <a:lnTo>
                    <a:pt x="151315" y="556541"/>
                  </a:lnTo>
                  <a:close/>
                </a:path>
              </a:pathLst>
            </a:custGeom>
            <a:solidFill>
              <a:srgbClr val="59D1C6"/>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A1E810FE-BFD8-FD36-8BC6-A607E5F499A6}"/>
                </a:ext>
              </a:extLst>
            </p:cNvPr>
            <p:cNvSpPr/>
            <p:nvPr/>
          </p:nvSpPr>
          <p:spPr>
            <a:xfrm>
              <a:off x="6756082" y="3566985"/>
              <a:ext cx="238411" cy="141065"/>
            </a:xfrm>
            <a:custGeom>
              <a:avLst/>
              <a:gdLst>
                <a:gd name="connsiteX0" fmla="*/ 54673 w 238411"/>
                <a:gd name="connsiteY0" fmla="*/ 141065 h 141065"/>
                <a:gd name="connsiteX1" fmla="*/ 238411 w 238411"/>
                <a:gd name="connsiteY1" fmla="*/ 68390 h 141065"/>
                <a:gd name="connsiteX2" fmla="*/ 182594 w 238411"/>
                <a:gd name="connsiteY2" fmla="*/ 0 h 141065"/>
                <a:gd name="connsiteX3" fmla="*/ 0 w 238411"/>
                <a:gd name="connsiteY3" fmla="*/ 0 h 141065"/>
                <a:gd name="connsiteX4" fmla="*/ 54673 w 238411"/>
                <a:gd name="connsiteY4" fmla="*/ 141065 h 141065"/>
                <a:gd name="connsiteX5" fmla="*/ 54673 w 238411"/>
                <a:gd name="connsiteY5" fmla="*/ 141065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411" h="141065">
                  <a:moveTo>
                    <a:pt x="54673" y="141065"/>
                  </a:moveTo>
                  <a:lnTo>
                    <a:pt x="238411" y="68390"/>
                  </a:lnTo>
                  <a:lnTo>
                    <a:pt x="182594" y="0"/>
                  </a:lnTo>
                  <a:lnTo>
                    <a:pt x="0" y="0"/>
                  </a:lnTo>
                  <a:lnTo>
                    <a:pt x="54673" y="141065"/>
                  </a:lnTo>
                  <a:lnTo>
                    <a:pt x="54673" y="141065"/>
                  </a:lnTo>
                  <a:close/>
                </a:path>
              </a:pathLst>
            </a:custGeom>
            <a:solidFill>
              <a:srgbClr val="8BC9C5"/>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128BE5BD-C10B-44F5-65C8-5D743B54B7D2}"/>
                </a:ext>
              </a:extLst>
            </p:cNvPr>
            <p:cNvSpPr/>
            <p:nvPr/>
          </p:nvSpPr>
          <p:spPr>
            <a:xfrm>
              <a:off x="6329648" y="4168012"/>
              <a:ext cx="678274" cy="30289"/>
            </a:xfrm>
            <a:custGeom>
              <a:avLst/>
              <a:gdLst>
                <a:gd name="connsiteX0" fmla="*/ 678275 w 678274"/>
                <a:gd name="connsiteY0" fmla="*/ 30290 h 30289"/>
                <a:gd name="connsiteX1" fmla="*/ 671417 w 678274"/>
                <a:gd name="connsiteY1" fmla="*/ 0 h 30289"/>
                <a:gd name="connsiteX2" fmla="*/ 6858 w 678274"/>
                <a:gd name="connsiteY2" fmla="*/ 0 h 30289"/>
                <a:gd name="connsiteX3" fmla="*/ 0 w 678274"/>
                <a:gd name="connsiteY3" fmla="*/ 30290 h 30289"/>
                <a:gd name="connsiteX4" fmla="*/ 678275 w 678274"/>
                <a:gd name="connsiteY4" fmla="*/ 30290 h 30289"/>
                <a:gd name="connsiteX5" fmla="*/ 678275 w 678274"/>
                <a:gd name="connsiteY5" fmla="*/ 30290 h 3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274" h="30289">
                  <a:moveTo>
                    <a:pt x="678275" y="30290"/>
                  </a:moveTo>
                  <a:lnTo>
                    <a:pt x="671417" y="0"/>
                  </a:lnTo>
                  <a:lnTo>
                    <a:pt x="6858" y="0"/>
                  </a:lnTo>
                  <a:lnTo>
                    <a:pt x="0" y="30290"/>
                  </a:lnTo>
                  <a:lnTo>
                    <a:pt x="678275" y="30290"/>
                  </a:lnTo>
                  <a:lnTo>
                    <a:pt x="678275" y="30290"/>
                  </a:lnTo>
                  <a:close/>
                </a:path>
              </a:pathLst>
            </a:custGeom>
            <a:solidFill>
              <a:srgbClr val="59D1C6"/>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A8E2A59-5C1F-06FB-8966-3EF22016F4D6}"/>
                </a:ext>
              </a:extLst>
            </p:cNvPr>
            <p:cNvSpPr/>
            <p:nvPr/>
          </p:nvSpPr>
          <p:spPr>
            <a:xfrm>
              <a:off x="6269164" y="4225162"/>
              <a:ext cx="799147" cy="258508"/>
            </a:xfrm>
            <a:custGeom>
              <a:avLst/>
              <a:gdLst>
                <a:gd name="connsiteX0" fmla="*/ 56293 w 799147"/>
                <a:gd name="connsiteY0" fmla="*/ 0 h 258508"/>
                <a:gd name="connsiteX1" fmla="*/ 0 w 799147"/>
                <a:gd name="connsiteY1" fmla="*/ 258509 h 258508"/>
                <a:gd name="connsiteX2" fmla="*/ 799148 w 799147"/>
                <a:gd name="connsiteY2" fmla="*/ 258509 h 258508"/>
                <a:gd name="connsiteX3" fmla="*/ 742188 w 799147"/>
                <a:gd name="connsiteY3" fmla="*/ 0 h 258508"/>
                <a:gd name="connsiteX4" fmla="*/ 56293 w 799147"/>
                <a:gd name="connsiteY4" fmla="*/ 0 h 258508"/>
                <a:gd name="connsiteX5" fmla="*/ 56293 w 799147"/>
                <a:gd name="connsiteY5" fmla="*/ 0 h 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147" h="258508">
                  <a:moveTo>
                    <a:pt x="56293" y="0"/>
                  </a:moveTo>
                  <a:lnTo>
                    <a:pt x="0" y="258509"/>
                  </a:lnTo>
                  <a:lnTo>
                    <a:pt x="799148" y="258509"/>
                  </a:lnTo>
                  <a:lnTo>
                    <a:pt x="742188" y="0"/>
                  </a:lnTo>
                  <a:lnTo>
                    <a:pt x="56293" y="0"/>
                  </a:lnTo>
                  <a:lnTo>
                    <a:pt x="56293" y="0"/>
                  </a:lnTo>
                  <a:close/>
                </a:path>
              </a:pathLst>
            </a:custGeom>
            <a:solidFill>
              <a:srgbClr val="8BC9C5"/>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FE5D51D0-CBEB-1AF9-8433-34B94B68D575}"/>
                </a:ext>
              </a:extLst>
            </p:cNvPr>
            <p:cNvSpPr/>
            <p:nvPr/>
          </p:nvSpPr>
          <p:spPr>
            <a:xfrm>
              <a:off x="6343078" y="4107624"/>
              <a:ext cx="654748" cy="60388"/>
            </a:xfrm>
            <a:custGeom>
              <a:avLst/>
              <a:gdLst>
                <a:gd name="connsiteX0" fmla="*/ 6858 w 654748"/>
                <a:gd name="connsiteY0" fmla="*/ 0 h 60388"/>
                <a:gd name="connsiteX1" fmla="*/ 0 w 654748"/>
                <a:gd name="connsiteY1" fmla="*/ 31337 h 60388"/>
                <a:gd name="connsiteX2" fmla="*/ 9430 w 654748"/>
                <a:gd name="connsiteY2" fmla="*/ 60388 h 60388"/>
                <a:gd name="connsiteX3" fmla="*/ 26384 w 654748"/>
                <a:gd name="connsiteY3" fmla="*/ 14002 h 60388"/>
                <a:gd name="connsiteX4" fmla="*/ 41243 w 654748"/>
                <a:gd name="connsiteY4" fmla="*/ 60388 h 60388"/>
                <a:gd name="connsiteX5" fmla="*/ 60865 w 654748"/>
                <a:gd name="connsiteY5" fmla="*/ 14002 h 60388"/>
                <a:gd name="connsiteX6" fmla="*/ 73819 w 654748"/>
                <a:gd name="connsiteY6" fmla="*/ 60388 h 60388"/>
                <a:gd name="connsiteX7" fmla="*/ 86201 w 654748"/>
                <a:gd name="connsiteY7" fmla="*/ 14002 h 60388"/>
                <a:gd name="connsiteX8" fmla="*/ 101060 w 654748"/>
                <a:gd name="connsiteY8" fmla="*/ 60388 h 60388"/>
                <a:gd name="connsiteX9" fmla="*/ 114014 w 654748"/>
                <a:gd name="connsiteY9" fmla="*/ 14002 h 60388"/>
                <a:gd name="connsiteX10" fmla="*/ 126778 w 654748"/>
                <a:gd name="connsiteY10" fmla="*/ 60388 h 60388"/>
                <a:gd name="connsiteX11" fmla="*/ 143733 w 654748"/>
                <a:gd name="connsiteY11" fmla="*/ 14002 h 60388"/>
                <a:gd name="connsiteX12" fmla="*/ 158591 w 654748"/>
                <a:gd name="connsiteY12" fmla="*/ 60388 h 60388"/>
                <a:gd name="connsiteX13" fmla="*/ 173069 w 654748"/>
                <a:gd name="connsiteY13" fmla="*/ 14002 h 60388"/>
                <a:gd name="connsiteX14" fmla="*/ 185738 w 654748"/>
                <a:gd name="connsiteY14" fmla="*/ 60388 h 60388"/>
                <a:gd name="connsiteX15" fmla="*/ 197358 w 654748"/>
                <a:gd name="connsiteY15" fmla="*/ 14002 h 60388"/>
                <a:gd name="connsiteX16" fmla="*/ 210408 w 654748"/>
                <a:gd name="connsiteY16" fmla="*/ 60388 h 60388"/>
                <a:gd name="connsiteX17" fmla="*/ 227362 w 654748"/>
                <a:gd name="connsiteY17" fmla="*/ 14002 h 60388"/>
                <a:gd name="connsiteX18" fmla="*/ 242221 w 654748"/>
                <a:gd name="connsiteY18" fmla="*/ 60388 h 60388"/>
                <a:gd name="connsiteX19" fmla="*/ 259270 w 654748"/>
                <a:gd name="connsiteY19" fmla="*/ 14002 h 60388"/>
                <a:gd name="connsiteX20" fmla="*/ 274129 w 654748"/>
                <a:gd name="connsiteY20" fmla="*/ 60388 h 60388"/>
                <a:gd name="connsiteX21" fmla="*/ 293370 w 654748"/>
                <a:gd name="connsiteY21" fmla="*/ 14002 h 60388"/>
                <a:gd name="connsiteX22" fmla="*/ 306705 w 654748"/>
                <a:gd name="connsiteY22" fmla="*/ 60388 h 60388"/>
                <a:gd name="connsiteX23" fmla="*/ 318992 w 654748"/>
                <a:gd name="connsiteY23" fmla="*/ 14002 h 60388"/>
                <a:gd name="connsiteX24" fmla="*/ 333851 w 654748"/>
                <a:gd name="connsiteY24" fmla="*/ 60388 h 60388"/>
                <a:gd name="connsiteX25" fmla="*/ 346900 w 654748"/>
                <a:gd name="connsiteY25" fmla="*/ 14002 h 60388"/>
                <a:gd name="connsiteX26" fmla="*/ 359569 w 654748"/>
                <a:gd name="connsiteY26" fmla="*/ 60388 h 60388"/>
                <a:gd name="connsiteX27" fmla="*/ 376618 w 654748"/>
                <a:gd name="connsiteY27" fmla="*/ 14002 h 60388"/>
                <a:gd name="connsiteX28" fmla="*/ 391096 w 654748"/>
                <a:gd name="connsiteY28" fmla="*/ 60388 h 60388"/>
                <a:gd name="connsiteX29" fmla="*/ 405955 w 654748"/>
                <a:gd name="connsiteY29" fmla="*/ 14002 h 60388"/>
                <a:gd name="connsiteX30" fmla="*/ 418243 w 654748"/>
                <a:gd name="connsiteY30" fmla="*/ 60388 h 60388"/>
                <a:gd name="connsiteX31" fmla="*/ 430244 w 654748"/>
                <a:gd name="connsiteY31" fmla="*/ 14002 h 60388"/>
                <a:gd name="connsiteX32" fmla="*/ 443293 w 654748"/>
                <a:gd name="connsiteY32" fmla="*/ 60388 h 60388"/>
                <a:gd name="connsiteX33" fmla="*/ 459962 w 654748"/>
                <a:gd name="connsiteY33" fmla="*/ 14002 h 60388"/>
                <a:gd name="connsiteX34" fmla="*/ 475107 w 654748"/>
                <a:gd name="connsiteY34" fmla="*/ 60388 h 60388"/>
                <a:gd name="connsiteX35" fmla="*/ 492157 w 654748"/>
                <a:gd name="connsiteY35" fmla="*/ 14002 h 60388"/>
                <a:gd name="connsiteX36" fmla="*/ 507016 w 654748"/>
                <a:gd name="connsiteY36" fmla="*/ 60388 h 60388"/>
                <a:gd name="connsiteX37" fmla="*/ 526161 w 654748"/>
                <a:gd name="connsiteY37" fmla="*/ 14002 h 60388"/>
                <a:gd name="connsiteX38" fmla="*/ 539592 w 654748"/>
                <a:gd name="connsiteY38" fmla="*/ 60388 h 60388"/>
                <a:gd name="connsiteX39" fmla="*/ 551879 w 654748"/>
                <a:gd name="connsiteY39" fmla="*/ 14002 h 60388"/>
                <a:gd name="connsiteX40" fmla="*/ 566738 w 654748"/>
                <a:gd name="connsiteY40" fmla="*/ 60388 h 60388"/>
                <a:gd name="connsiteX41" fmla="*/ 579787 w 654748"/>
                <a:gd name="connsiteY41" fmla="*/ 14002 h 60388"/>
                <a:gd name="connsiteX42" fmla="*/ 592074 w 654748"/>
                <a:gd name="connsiteY42" fmla="*/ 60388 h 60388"/>
                <a:gd name="connsiteX43" fmla="*/ 609505 w 654748"/>
                <a:gd name="connsiteY43" fmla="*/ 14002 h 60388"/>
                <a:gd name="connsiteX44" fmla="*/ 623983 w 654748"/>
                <a:gd name="connsiteY44" fmla="*/ 60388 h 60388"/>
                <a:gd name="connsiteX45" fmla="*/ 638842 w 654748"/>
                <a:gd name="connsiteY45" fmla="*/ 14002 h 60388"/>
                <a:gd name="connsiteX46" fmla="*/ 651129 w 654748"/>
                <a:gd name="connsiteY46" fmla="*/ 60388 h 60388"/>
                <a:gd name="connsiteX47" fmla="*/ 654748 w 654748"/>
                <a:gd name="connsiteY47" fmla="*/ 46101 h 60388"/>
                <a:gd name="connsiteX48" fmla="*/ 644652 w 654748"/>
                <a:gd name="connsiteY48" fmla="*/ 0 h 60388"/>
                <a:gd name="connsiteX49" fmla="*/ 6858 w 654748"/>
                <a:gd name="connsiteY49" fmla="*/ 0 h 60388"/>
                <a:gd name="connsiteX50" fmla="*/ 6858 w 654748"/>
                <a:gd name="connsiteY50" fmla="*/ 0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54748" h="60388">
                  <a:moveTo>
                    <a:pt x="6858" y="0"/>
                  </a:moveTo>
                  <a:lnTo>
                    <a:pt x="0" y="31337"/>
                  </a:lnTo>
                  <a:lnTo>
                    <a:pt x="9430" y="60388"/>
                  </a:lnTo>
                  <a:lnTo>
                    <a:pt x="26384" y="14002"/>
                  </a:lnTo>
                  <a:lnTo>
                    <a:pt x="41243" y="60388"/>
                  </a:lnTo>
                  <a:lnTo>
                    <a:pt x="60865" y="14002"/>
                  </a:lnTo>
                  <a:lnTo>
                    <a:pt x="73819" y="60388"/>
                  </a:lnTo>
                  <a:lnTo>
                    <a:pt x="86201" y="14002"/>
                  </a:lnTo>
                  <a:lnTo>
                    <a:pt x="101060" y="60388"/>
                  </a:lnTo>
                  <a:lnTo>
                    <a:pt x="114014" y="14002"/>
                  </a:lnTo>
                  <a:lnTo>
                    <a:pt x="126778" y="60388"/>
                  </a:lnTo>
                  <a:lnTo>
                    <a:pt x="143733" y="14002"/>
                  </a:lnTo>
                  <a:lnTo>
                    <a:pt x="158591" y="60388"/>
                  </a:lnTo>
                  <a:lnTo>
                    <a:pt x="173069" y="14002"/>
                  </a:lnTo>
                  <a:lnTo>
                    <a:pt x="185738" y="60388"/>
                  </a:lnTo>
                  <a:lnTo>
                    <a:pt x="197358" y="14002"/>
                  </a:lnTo>
                  <a:lnTo>
                    <a:pt x="210408" y="60388"/>
                  </a:lnTo>
                  <a:lnTo>
                    <a:pt x="227362" y="14002"/>
                  </a:lnTo>
                  <a:lnTo>
                    <a:pt x="242221" y="60388"/>
                  </a:lnTo>
                  <a:lnTo>
                    <a:pt x="259270" y="14002"/>
                  </a:lnTo>
                  <a:lnTo>
                    <a:pt x="274129" y="60388"/>
                  </a:lnTo>
                  <a:lnTo>
                    <a:pt x="293370" y="14002"/>
                  </a:lnTo>
                  <a:lnTo>
                    <a:pt x="306705" y="60388"/>
                  </a:lnTo>
                  <a:lnTo>
                    <a:pt x="318992" y="14002"/>
                  </a:lnTo>
                  <a:lnTo>
                    <a:pt x="333851" y="60388"/>
                  </a:lnTo>
                  <a:lnTo>
                    <a:pt x="346900" y="14002"/>
                  </a:lnTo>
                  <a:lnTo>
                    <a:pt x="359569" y="60388"/>
                  </a:lnTo>
                  <a:lnTo>
                    <a:pt x="376618" y="14002"/>
                  </a:lnTo>
                  <a:lnTo>
                    <a:pt x="391096" y="60388"/>
                  </a:lnTo>
                  <a:lnTo>
                    <a:pt x="405955" y="14002"/>
                  </a:lnTo>
                  <a:lnTo>
                    <a:pt x="418243" y="60388"/>
                  </a:lnTo>
                  <a:lnTo>
                    <a:pt x="430244" y="14002"/>
                  </a:lnTo>
                  <a:lnTo>
                    <a:pt x="443293" y="60388"/>
                  </a:lnTo>
                  <a:lnTo>
                    <a:pt x="459962" y="14002"/>
                  </a:lnTo>
                  <a:lnTo>
                    <a:pt x="475107" y="60388"/>
                  </a:lnTo>
                  <a:lnTo>
                    <a:pt x="492157" y="14002"/>
                  </a:lnTo>
                  <a:lnTo>
                    <a:pt x="507016" y="60388"/>
                  </a:lnTo>
                  <a:lnTo>
                    <a:pt x="526161" y="14002"/>
                  </a:lnTo>
                  <a:lnTo>
                    <a:pt x="539592" y="60388"/>
                  </a:lnTo>
                  <a:lnTo>
                    <a:pt x="551879" y="14002"/>
                  </a:lnTo>
                  <a:lnTo>
                    <a:pt x="566738" y="60388"/>
                  </a:lnTo>
                  <a:lnTo>
                    <a:pt x="579787" y="14002"/>
                  </a:lnTo>
                  <a:lnTo>
                    <a:pt x="592074" y="60388"/>
                  </a:lnTo>
                  <a:lnTo>
                    <a:pt x="609505" y="14002"/>
                  </a:lnTo>
                  <a:lnTo>
                    <a:pt x="623983" y="60388"/>
                  </a:lnTo>
                  <a:lnTo>
                    <a:pt x="638842" y="14002"/>
                  </a:lnTo>
                  <a:lnTo>
                    <a:pt x="651129" y="60388"/>
                  </a:lnTo>
                  <a:lnTo>
                    <a:pt x="654748" y="46101"/>
                  </a:lnTo>
                  <a:lnTo>
                    <a:pt x="644652" y="0"/>
                  </a:lnTo>
                  <a:lnTo>
                    <a:pt x="6858" y="0"/>
                  </a:lnTo>
                  <a:lnTo>
                    <a:pt x="6858" y="0"/>
                  </a:lnTo>
                  <a:close/>
                </a:path>
              </a:pathLst>
            </a:custGeom>
            <a:solidFill>
              <a:srgbClr val="59D1C6"/>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7F5BD5B7-1865-2EA1-CD87-6BFCCFBFEA9F}"/>
                </a:ext>
              </a:extLst>
            </p:cNvPr>
            <p:cNvSpPr/>
            <p:nvPr/>
          </p:nvSpPr>
          <p:spPr>
            <a:xfrm>
              <a:off x="6279356" y="3657663"/>
              <a:ext cx="77247" cy="100774"/>
            </a:xfrm>
            <a:custGeom>
              <a:avLst/>
              <a:gdLst>
                <a:gd name="connsiteX0" fmla="*/ 53626 w 77247"/>
                <a:gd name="connsiteY0" fmla="*/ 100775 h 100774"/>
                <a:gd name="connsiteX1" fmla="*/ 66866 w 77247"/>
                <a:gd name="connsiteY1" fmla="*/ 86963 h 100774"/>
                <a:gd name="connsiteX2" fmla="*/ 68009 w 77247"/>
                <a:gd name="connsiteY2" fmla="*/ 42386 h 100774"/>
                <a:gd name="connsiteX3" fmla="*/ 77248 w 77247"/>
                <a:gd name="connsiteY3" fmla="*/ 11621 h 100774"/>
                <a:gd name="connsiteX4" fmla="*/ 47054 w 77247"/>
                <a:gd name="connsiteY4" fmla="*/ 0 h 100774"/>
                <a:gd name="connsiteX5" fmla="*/ 0 w 77247"/>
                <a:gd name="connsiteY5" fmla="*/ 56864 h 100774"/>
                <a:gd name="connsiteX6" fmla="*/ 15811 w 77247"/>
                <a:gd name="connsiteY6" fmla="*/ 43053 h 100774"/>
                <a:gd name="connsiteX7" fmla="*/ 9525 w 77247"/>
                <a:gd name="connsiteY7" fmla="*/ 78391 h 100774"/>
                <a:gd name="connsiteX8" fmla="*/ 37814 w 77247"/>
                <a:gd name="connsiteY8" fmla="*/ 54007 h 100774"/>
                <a:gd name="connsiteX9" fmla="*/ 31528 w 77247"/>
                <a:gd name="connsiteY9" fmla="*/ 89345 h 100774"/>
                <a:gd name="connsiteX10" fmla="*/ 61341 w 77247"/>
                <a:gd name="connsiteY10" fmla="*/ 65627 h 100774"/>
                <a:gd name="connsiteX11" fmla="*/ 53626 w 77247"/>
                <a:gd name="connsiteY11" fmla="*/ 100584 h 100774"/>
                <a:gd name="connsiteX12" fmla="*/ 53626 w 77247"/>
                <a:gd name="connsiteY12" fmla="*/ 100584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247" h="100774">
                  <a:moveTo>
                    <a:pt x="53626" y="100775"/>
                  </a:moveTo>
                  <a:lnTo>
                    <a:pt x="66866" y="86963"/>
                  </a:lnTo>
                  <a:cubicBezTo>
                    <a:pt x="65056" y="72866"/>
                    <a:pt x="65437" y="58007"/>
                    <a:pt x="68009" y="42386"/>
                  </a:cubicBezTo>
                  <a:cubicBezTo>
                    <a:pt x="69437" y="32861"/>
                    <a:pt x="72771" y="22574"/>
                    <a:pt x="77248" y="11621"/>
                  </a:cubicBezTo>
                  <a:lnTo>
                    <a:pt x="47054" y="0"/>
                  </a:lnTo>
                  <a:lnTo>
                    <a:pt x="0" y="56864"/>
                  </a:lnTo>
                  <a:lnTo>
                    <a:pt x="15811" y="43053"/>
                  </a:lnTo>
                  <a:lnTo>
                    <a:pt x="9525" y="78391"/>
                  </a:lnTo>
                  <a:lnTo>
                    <a:pt x="37814" y="54007"/>
                  </a:lnTo>
                  <a:lnTo>
                    <a:pt x="31528" y="89345"/>
                  </a:lnTo>
                  <a:lnTo>
                    <a:pt x="61341" y="65627"/>
                  </a:lnTo>
                  <a:lnTo>
                    <a:pt x="53626" y="100584"/>
                  </a:lnTo>
                  <a:lnTo>
                    <a:pt x="53626" y="100584"/>
                  </a:lnTo>
                  <a:close/>
                </a:path>
              </a:pathLst>
            </a:custGeom>
            <a:solidFill>
              <a:srgbClr val="8BC9C5"/>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6BE16D48-420C-1B79-6EAD-CC1C49165DB3}"/>
                </a:ext>
              </a:extLst>
            </p:cNvPr>
            <p:cNvSpPr/>
            <p:nvPr/>
          </p:nvSpPr>
          <p:spPr>
            <a:xfrm>
              <a:off x="6356127" y="3566985"/>
              <a:ext cx="735710" cy="517207"/>
            </a:xfrm>
            <a:custGeom>
              <a:avLst/>
              <a:gdLst>
                <a:gd name="connsiteX0" fmla="*/ 735711 w 735710"/>
                <a:gd name="connsiteY0" fmla="*/ 192215 h 517207"/>
                <a:gd name="connsiteX1" fmla="*/ 714375 w 735710"/>
                <a:gd name="connsiteY1" fmla="*/ 165068 h 517207"/>
                <a:gd name="connsiteX2" fmla="*/ 557784 w 735710"/>
                <a:gd name="connsiteY2" fmla="*/ 247174 h 517207"/>
                <a:gd name="connsiteX3" fmla="*/ 550545 w 735710"/>
                <a:gd name="connsiteY3" fmla="*/ 211360 h 517207"/>
                <a:gd name="connsiteX4" fmla="*/ 573691 w 735710"/>
                <a:gd name="connsiteY4" fmla="*/ 236315 h 517207"/>
                <a:gd name="connsiteX5" fmla="*/ 566833 w 735710"/>
                <a:gd name="connsiteY5" fmla="*/ 202692 h 517207"/>
                <a:gd name="connsiteX6" fmla="*/ 592836 w 735710"/>
                <a:gd name="connsiteY6" fmla="*/ 227266 h 517207"/>
                <a:gd name="connsiteX7" fmla="*/ 586645 w 735710"/>
                <a:gd name="connsiteY7" fmla="*/ 192119 h 517207"/>
                <a:gd name="connsiteX8" fmla="*/ 614077 w 735710"/>
                <a:gd name="connsiteY8" fmla="*/ 216027 h 517207"/>
                <a:gd name="connsiteX9" fmla="*/ 606457 w 735710"/>
                <a:gd name="connsiteY9" fmla="*/ 182023 h 517207"/>
                <a:gd name="connsiteX10" fmla="*/ 630269 w 735710"/>
                <a:gd name="connsiteY10" fmla="*/ 206978 h 517207"/>
                <a:gd name="connsiteX11" fmla="*/ 625221 w 735710"/>
                <a:gd name="connsiteY11" fmla="*/ 172212 h 517207"/>
                <a:gd name="connsiteX12" fmla="*/ 647986 w 735710"/>
                <a:gd name="connsiteY12" fmla="*/ 196786 h 517207"/>
                <a:gd name="connsiteX13" fmla="*/ 642557 w 735710"/>
                <a:gd name="connsiteY13" fmla="*/ 163163 h 517207"/>
                <a:gd name="connsiteX14" fmla="*/ 671513 w 735710"/>
                <a:gd name="connsiteY14" fmla="*/ 185261 h 517207"/>
                <a:gd name="connsiteX15" fmla="*/ 665702 w 735710"/>
                <a:gd name="connsiteY15" fmla="*/ 151257 h 517207"/>
                <a:gd name="connsiteX16" fmla="*/ 692468 w 735710"/>
                <a:gd name="connsiteY16" fmla="*/ 175165 h 517207"/>
                <a:gd name="connsiteX17" fmla="*/ 687419 w 735710"/>
                <a:gd name="connsiteY17" fmla="*/ 140017 h 517207"/>
                <a:gd name="connsiteX18" fmla="*/ 711232 w 735710"/>
                <a:gd name="connsiteY18" fmla="*/ 161735 h 517207"/>
                <a:gd name="connsiteX19" fmla="*/ 647224 w 735710"/>
                <a:gd name="connsiteY19" fmla="*/ 85058 h 517207"/>
                <a:gd name="connsiteX20" fmla="*/ 448723 w 735710"/>
                <a:gd name="connsiteY20" fmla="*/ 167545 h 517207"/>
                <a:gd name="connsiteX21" fmla="*/ 382619 w 735710"/>
                <a:gd name="connsiteY21" fmla="*/ 0 h 517207"/>
                <a:gd name="connsiteX22" fmla="*/ 248888 w 735710"/>
                <a:gd name="connsiteY22" fmla="*/ 0 h 517207"/>
                <a:gd name="connsiteX23" fmla="*/ 186309 w 735710"/>
                <a:gd name="connsiteY23" fmla="*/ 166116 h 517207"/>
                <a:gd name="connsiteX24" fmla="*/ 112586 w 735710"/>
                <a:gd name="connsiteY24" fmla="*/ 134302 h 517207"/>
                <a:gd name="connsiteX25" fmla="*/ 134969 w 735710"/>
                <a:gd name="connsiteY25" fmla="*/ 205264 h 517207"/>
                <a:gd name="connsiteX26" fmla="*/ 138208 w 735710"/>
                <a:gd name="connsiteY26" fmla="*/ 213931 h 517207"/>
                <a:gd name="connsiteX27" fmla="*/ 159163 w 735710"/>
                <a:gd name="connsiteY27" fmla="*/ 339090 h 517207"/>
                <a:gd name="connsiteX28" fmla="*/ 162401 w 735710"/>
                <a:gd name="connsiteY28" fmla="*/ 400622 h 517207"/>
                <a:gd name="connsiteX29" fmla="*/ 158782 w 735710"/>
                <a:gd name="connsiteY29" fmla="*/ 435769 h 517207"/>
                <a:gd name="connsiteX30" fmla="*/ 151162 w 735710"/>
                <a:gd name="connsiteY30" fmla="*/ 439769 h 517207"/>
                <a:gd name="connsiteX31" fmla="*/ 140684 w 735710"/>
                <a:gd name="connsiteY31" fmla="*/ 429959 h 517207"/>
                <a:gd name="connsiteX32" fmla="*/ 51721 w 735710"/>
                <a:gd name="connsiteY32" fmla="*/ 279464 h 517207"/>
                <a:gd name="connsiteX33" fmla="*/ 0 w 735710"/>
                <a:gd name="connsiteY33" fmla="*/ 517207 h 517207"/>
                <a:gd name="connsiteX34" fmla="*/ 625793 w 735710"/>
                <a:gd name="connsiteY34" fmla="*/ 517207 h 517207"/>
                <a:gd name="connsiteX35" fmla="*/ 573024 w 735710"/>
                <a:gd name="connsiteY35" fmla="*/ 277273 h 517207"/>
                <a:gd name="connsiteX36" fmla="*/ 735330 w 735710"/>
                <a:gd name="connsiteY36" fmla="*/ 192215 h 517207"/>
                <a:gd name="connsiteX37" fmla="*/ 735330 w 735710"/>
                <a:gd name="connsiteY37" fmla="*/ 192215 h 51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710" h="517207">
                  <a:moveTo>
                    <a:pt x="735711" y="192215"/>
                  </a:moveTo>
                  <a:lnTo>
                    <a:pt x="714375" y="165068"/>
                  </a:lnTo>
                  <a:lnTo>
                    <a:pt x="557784" y="247174"/>
                  </a:lnTo>
                  <a:lnTo>
                    <a:pt x="550545" y="211360"/>
                  </a:lnTo>
                  <a:lnTo>
                    <a:pt x="573691" y="236315"/>
                  </a:lnTo>
                  <a:lnTo>
                    <a:pt x="566833" y="202692"/>
                  </a:lnTo>
                  <a:lnTo>
                    <a:pt x="592836" y="227266"/>
                  </a:lnTo>
                  <a:lnTo>
                    <a:pt x="586645" y="192119"/>
                  </a:lnTo>
                  <a:lnTo>
                    <a:pt x="614077" y="216027"/>
                  </a:lnTo>
                  <a:lnTo>
                    <a:pt x="606457" y="182023"/>
                  </a:lnTo>
                  <a:lnTo>
                    <a:pt x="630269" y="206978"/>
                  </a:lnTo>
                  <a:lnTo>
                    <a:pt x="625221" y="172212"/>
                  </a:lnTo>
                  <a:lnTo>
                    <a:pt x="647986" y="196786"/>
                  </a:lnTo>
                  <a:lnTo>
                    <a:pt x="642557" y="163163"/>
                  </a:lnTo>
                  <a:lnTo>
                    <a:pt x="671513" y="185261"/>
                  </a:lnTo>
                  <a:lnTo>
                    <a:pt x="665702" y="151257"/>
                  </a:lnTo>
                  <a:lnTo>
                    <a:pt x="692468" y="175165"/>
                  </a:lnTo>
                  <a:lnTo>
                    <a:pt x="687419" y="140017"/>
                  </a:lnTo>
                  <a:lnTo>
                    <a:pt x="711232" y="161735"/>
                  </a:lnTo>
                  <a:lnTo>
                    <a:pt x="647224" y="85058"/>
                  </a:lnTo>
                  <a:lnTo>
                    <a:pt x="448723" y="167545"/>
                  </a:lnTo>
                  <a:lnTo>
                    <a:pt x="382619" y="0"/>
                  </a:lnTo>
                  <a:lnTo>
                    <a:pt x="248888" y="0"/>
                  </a:lnTo>
                  <a:lnTo>
                    <a:pt x="186309" y="166116"/>
                  </a:lnTo>
                  <a:lnTo>
                    <a:pt x="112586" y="134302"/>
                  </a:lnTo>
                  <a:cubicBezTo>
                    <a:pt x="116586" y="152781"/>
                    <a:pt x="127730" y="185642"/>
                    <a:pt x="134969" y="205264"/>
                  </a:cubicBezTo>
                  <a:cubicBezTo>
                    <a:pt x="136017" y="208121"/>
                    <a:pt x="137160" y="211074"/>
                    <a:pt x="138208" y="213931"/>
                  </a:cubicBezTo>
                  <a:cubicBezTo>
                    <a:pt x="150495" y="247555"/>
                    <a:pt x="156972" y="312706"/>
                    <a:pt x="159163" y="339090"/>
                  </a:cubicBezTo>
                  <a:cubicBezTo>
                    <a:pt x="160973" y="361569"/>
                    <a:pt x="162401" y="383572"/>
                    <a:pt x="162401" y="400622"/>
                  </a:cubicBezTo>
                  <a:cubicBezTo>
                    <a:pt x="162783" y="429959"/>
                    <a:pt x="160211" y="433578"/>
                    <a:pt x="158782" y="435769"/>
                  </a:cubicBezTo>
                  <a:cubicBezTo>
                    <a:pt x="156972" y="438340"/>
                    <a:pt x="154114" y="439769"/>
                    <a:pt x="151162" y="439769"/>
                  </a:cubicBezTo>
                  <a:cubicBezTo>
                    <a:pt x="144304" y="439769"/>
                    <a:pt x="141351" y="432530"/>
                    <a:pt x="140684" y="429959"/>
                  </a:cubicBezTo>
                  <a:cubicBezTo>
                    <a:pt x="135636" y="416243"/>
                    <a:pt x="94392" y="329756"/>
                    <a:pt x="51721" y="279464"/>
                  </a:cubicBezTo>
                  <a:lnTo>
                    <a:pt x="0" y="517207"/>
                  </a:lnTo>
                  <a:lnTo>
                    <a:pt x="625793" y="517207"/>
                  </a:lnTo>
                  <a:lnTo>
                    <a:pt x="573024" y="277273"/>
                  </a:lnTo>
                  <a:lnTo>
                    <a:pt x="735330" y="192215"/>
                  </a:lnTo>
                  <a:lnTo>
                    <a:pt x="735330" y="192215"/>
                  </a:lnTo>
                  <a:close/>
                </a:path>
              </a:pathLst>
            </a:custGeom>
            <a:solidFill>
              <a:srgbClr val="8BC9C5"/>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1BF8CD94-4E33-96D5-AEC7-A203734A5F21}"/>
                </a:ext>
              </a:extLst>
            </p:cNvPr>
            <p:cNvSpPr/>
            <p:nvPr/>
          </p:nvSpPr>
          <p:spPr>
            <a:xfrm>
              <a:off x="6245637" y="3724814"/>
              <a:ext cx="157829" cy="117538"/>
            </a:xfrm>
            <a:custGeom>
              <a:avLst/>
              <a:gdLst>
                <a:gd name="connsiteX0" fmla="*/ 146399 w 157829"/>
                <a:gd name="connsiteY0" fmla="*/ 105442 h 117538"/>
                <a:gd name="connsiteX1" fmla="*/ 106203 w 157829"/>
                <a:gd name="connsiteY1" fmla="*/ 43339 h 117538"/>
                <a:gd name="connsiteX2" fmla="*/ 87916 w 157829"/>
                <a:gd name="connsiteY2" fmla="*/ 33433 h 117538"/>
                <a:gd name="connsiteX3" fmla="*/ 66008 w 157829"/>
                <a:gd name="connsiteY3" fmla="*/ 21717 h 117538"/>
                <a:gd name="connsiteX4" fmla="*/ 25812 w 157829"/>
                <a:gd name="connsiteY4" fmla="*/ 0 h 117538"/>
                <a:gd name="connsiteX5" fmla="*/ 0 w 157829"/>
                <a:gd name="connsiteY5" fmla="*/ 33433 h 117538"/>
                <a:gd name="connsiteX6" fmla="*/ 157829 w 157829"/>
                <a:gd name="connsiteY6" fmla="*/ 117538 h 117538"/>
                <a:gd name="connsiteX7" fmla="*/ 146304 w 157829"/>
                <a:gd name="connsiteY7" fmla="*/ 105442 h 117538"/>
                <a:gd name="connsiteX8" fmla="*/ 146304 w 157829"/>
                <a:gd name="connsiteY8" fmla="*/ 105442 h 11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829" h="117538">
                  <a:moveTo>
                    <a:pt x="146399" y="105442"/>
                  </a:moveTo>
                  <a:cubicBezTo>
                    <a:pt x="126682" y="86678"/>
                    <a:pt x="113442" y="66104"/>
                    <a:pt x="106203" y="43339"/>
                  </a:cubicBezTo>
                  <a:lnTo>
                    <a:pt x="87916" y="33433"/>
                  </a:lnTo>
                  <a:lnTo>
                    <a:pt x="66008" y="21717"/>
                  </a:lnTo>
                  <a:lnTo>
                    <a:pt x="25812" y="0"/>
                  </a:lnTo>
                  <a:lnTo>
                    <a:pt x="0" y="33433"/>
                  </a:lnTo>
                  <a:lnTo>
                    <a:pt x="157829" y="117538"/>
                  </a:lnTo>
                  <a:cubicBezTo>
                    <a:pt x="153924" y="112776"/>
                    <a:pt x="150304" y="109061"/>
                    <a:pt x="146304" y="105442"/>
                  </a:cubicBezTo>
                  <a:lnTo>
                    <a:pt x="146304" y="105442"/>
                  </a:lnTo>
                  <a:close/>
                </a:path>
              </a:pathLst>
            </a:custGeom>
            <a:solidFill>
              <a:srgbClr val="8BC9C5"/>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DD11901-AB44-4C43-01AD-20F2F61509A7}"/>
                </a:ext>
              </a:extLst>
            </p:cNvPr>
            <p:cNvSpPr/>
            <p:nvPr/>
          </p:nvSpPr>
          <p:spPr>
            <a:xfrm>
              <a:off x="6346412" y="3587178"/>
              <a:ext cx="33623" cy="53816"/>
            </a:xfrm>
            <a:custGeom>
              <a:avLst/>
              <a:gdLst>
                <a:gd name="connsiteX0" fmla="*/ 33624 w 33623"/>
                <a:gd name="connsiteY0" fmla="*/ 0 h 53816"/>
                <a:gd name="connsiteX1" fmla="*/ 0 w 33623"/>
                <a:gd name="connsiteY1" fmla="*/ 45529 h 53816"/>
                <a:gd name="connsiteX2" fmla="*/ 18765 w 33623"/>
                <a:gd name="connsiteY2" fmla="*/ 53816 h 53816"/>
                <a:gd name="connsiteX3" fmla="*/ 33528 w 33623"/>
                <a:gd name="connsiteY3" fmla="*/ 95 h 53816"/>
                <a:gd name="connsiteX4" fmla="*/ 33528 w 33623"/>
                <a:gd name="connsiteY4" fmla="*/ 95 h 53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3" h="53816">
                  <a:moveTo>
                    <a:pt x="33624" y="0"/>
                  </a:moveTo>
                  <a:lnTo>
                    <a:pt x="0" y="45529"/>
                  </a:lnTo>
                  <a:lnTo>
                    <a:pt x="18765" y="53816"/>
                  </a:lnTo>
                  <a:cubicBezTo>
                    <a:pt x="24479" y="37338"/>
                    <a:pt x="30195" y="19812"/>
                    <a:pt x="33528" y="95"/>
                  </a:cubicBezTo>
                  <a:lnTo>
                    <a:pt x="33528" y="95"/>
                  </a:lnTo>
                  <a:close/>
                </a:path>
              </a:pathLst>
            </a:custGeom>
            <a:solidFill>
              <a:srgbClr val="8BC9C5"/>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DAACBFA-DFD9-8ECD-B9CD-999E772B91E0}"/>
                </a:ext>
              </a:extLst>
            </p:cNvPr>
            <p:cNvSpPr/>
            <p:nvPr/>
          </p:nvSpPr>
          <p:spPr>
            <a:xfrm>
              <a:off x="6470618" y="3566985"/>
              <a:ext cx="117538" cy="141065"/>
            </a:xfrm>
            <a:custGeom>
              <a:avLst/>
              <a:gdLst>
                <a:gd name="connsiteX0" fmla="*/ 65722 w 117538"/>
                <a:gd name="connsiteY0" fmla="*/ 0 h 141065"/>
                <a:gd name="connsiteX1" fmla="*/ 35052 w 117538"/>
                <a:gd name="connsiteY1" fmla="*/ 49435 h 141065"/>
                <a:gd name="connsiteX2" fmla="*/ 0 w 117538"/>
                <a:gd name="connsiteY2" fmla="*/ 115252 h 141065"/>
                <a:gd name="connsiteX3" fmla="*/ 63912 w 117538"/>
                <a:gd name="connsiteY3" fmla="*/ 141065 h 141065"/>
                <a:gd name="connsiteX4" fmla="*/ 117538 w 117538"/>
                <a:gd name="connsiteY4" fmla="*/ 0 h 141065"/>
                <a:gd name="connsiteX5" fmla="*/ 65722 w 117538"/>
                <a:gd name="connsiteY5" fmla="*/ 0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38" h="141065">
                  <a:moveTo>
                    <a:pt x="65722" y="0"/>
                  </a:moveTo>
                  <a:cubicBezTo>
                    <a:pt x="61055" y="18288"/>
                    <a:pt x="51435" y="35814"/>
                    <a:pt x="35052" y="49435"/>
                  </a:cubicBezTo>
                  <a:cubicBezTo>
                    <a:pt x="10382" y="69818"/>
                    <a:pt x="762" y="92012"/>
                    <a:pt x="0" y="115252"/>
                  </a:cubicBezTo>
                  <a:lnTo>
                    <a:pt x="63912" y="141065"/>
                  </a:lnTo>
                  <a:lnTo>
                    <a:pt x="117538" y="0"/>
                  </a:lnTo>
                  <a:lnTo>
                    <a:pt x="65722" y="0"/>
                  </a:lnTo>
                  <a:close/>
                </a:path>
              </a:pathLst>
            </a:custGeom>
            <a:solidFill>
              <a:srgbClr val="8BC9C5"/>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7A758DFE-D7D9-704E-48FA-949979C535A5}"/>
                </a:ext>
              </a:extLst>
            </p:cNvPr>
            <p:cNvSpPr/>
            <p:nvPr/>
          </p:nvSpPr>
          <p:spPr>
            <a:xfrm>
              <a:off x="6457187" y="4497101"/>
              <a:ext cx="174498" cy="107441"/>
            </a:xfrm>
            <a:custGeom>
              <a:avLst/>
              <a:gdLst>
                <a:gd name="connsiteX0" fmla="*/ 87154 w 174498"/>
                <a:gd name="connsiteY0" fmla="*/ 107442 h 107441"/>
                <a:gd name="connsiteX1" fmla="*/ 0 w 174498"/>
                <a:gd name="connsiteY1" fmla="*/ 83058 h 107441"/>
                <a:gd name="connsiteX2" fmla="*/ 0 w 174498"/>
                <a:gd name="connsiteY2" fmla="*/ 24384 h 107441"/>
                <a:gd name="connsiteX3" fmla="*/ 23717 w 174498"/>
                <a:gd name="connsiteY3" fmla="*/ 0 h 107441"/>
                <a:gd name="connsiteX4" fmla="*/ 150781 w 174498"/>
                <a:gd name="connsiteY4" fmla="*/ 0 h 107441"/>
                <a:gd name="connsiteX5" fmla="*/ 174498 w 174498"/>
                <a:gd name="connsiteY5" fmla="*/ 24384 h 107441"/>
                <a:gd name="connsiteX6" fmla="*/ 174498 w 174498"/>
                <a:gd name="connsiteY6" fmla="*/ 83058 h 107441"/>
                <a:gd name="connsiteX7" fmla="*/ 87059 w 174498"/>
                <a:gd name="connsiteY7" fmla="*/ 107442 h 107441"/>
                <a:gd name="connsiteX8" fmla="*/ 87059 w 174498"/>
                <a:gd name="connsiteY8" fmla="*/ 107442 h 10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98" h="107441">
                  <a:moveTo>
                    <a:pt x="87154" y="107442"/>
                  </a:moveTo>
                  <a:cubicBezTo>
                    <a:pt x="74200" y="107442"/>
                    <a:pt x="0" y="96393"/>
                    <a:pt x="0" y="83058"/>
                  </a:cubicBezTo>
                  <a:lnTo>
                    <a:pt x="0" y="24384"/>
                  </a:lnTo>
                  <a:cubicBezTo>
                    <a:pt x="0" y="11049"/>
                    <a:pt x="10763" y="0"/>
                    <a:pt x="23717" y="0"/>
                  </a:cubicBezTo>
                  <a:lnTo>
                    <a:pt x="150781" y="0"/>
                  </a:lnTo>
                  <a:cubicBezTo>
                    <a:pt x="163735" y="0"/>
                    <a:pt x="174498" y="11049"/>
                    <a:pt x="174498" y="24384"/>
                  </a:cubicBezTo>
                  <a:lnTo>
                    <a:pt x="174498" y="83058"/>
                  </a:lnTo>
                  <a:cubicBezTo>
                    <a:pt x="174498" y="96774"/>
                    <a:pt x="100013" y="107442"/>
                    <a:pt x="87059" y="107442"/>
                  </a:cubicBezTo>
                  <a:lnTo>
                    <a:pt x="87059" y="107442"/>
                  </a:lnTo>
                  <a:close/>
                </a:path>
              </a:pathLst>
            </a:custGeom>
            <a:solidFill>
              <a:srgbClr val="8BC9C5"/>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91484F4A-2D53-D1C0-4517-EA91E5B66F4D}"/>
                </a:ext>
              </a:extLst>
            </p:cNvPr>
            <p:cNvSpPr/>
            <p:nvPr/>
          </p:nvSpPr>
          <p:spPr>
            <a:xfrm>
              <a:off x="6682168" y="4497101"/>
              <a:ext cx="174498" cy="107441"/>
            </a:xfrm>
            <a:custGeom>
              <a:avLst/>
              <a:gdLst>
                <a:gd name="connsiteX0" fmla="*/ 87154 w 174498"/>
                <a:gd name="connsiteY0" fmla="*/ 107442 h 107441"/>
                <a:gd name="connsiteX1" fmla="*/ 0 w 174498"/>
                <a:gd name="connsiteY1" fmla="*/ 83058 h 107441"/>
                <a:gd name="connsiteX2" fmla="*/ 0 w 174498"/>
                <a:gd name="connsiteY2" fmla="*/ 24384 h 107441"/>
                <a:gd name="connsiteX3" fmla="*/ 23718 w 174498"/>
                <a:gd name="connsiteY3" fmla="*/ 0 h 107441"/>
                <a:gd name="connsiteX4" fmla="*/ 150781 w 174498"/>
                <a:gd name="connsiteY4" fmla="*/ 0 h 107441"/>
                <a:gd name="connsiteX5" fmla="*/ 174498 w 174498"/>
                <a:gd name="connsiteY5" fmla="*/ 24384 h 107441"/>
                <a:gd name="connsiteX6" fmla="*/ 174498 w 174498"/>
                <a:gd name="connsiteY6" fmla="*/ 83058 h 107441"/>
                <a:gd name="connsiteX7" fmla="*/ 87059 w 174498"/>
                <a:gd name="connsiteY7" fmla="*/ 107442 h 107441"/>
                <a:gd name="connsiteX8" fmla="*/ 87059 w 174498"/>
                <a:gd name="connsiteY8" fmla="*/ 107442 h 10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98" h="107441">
                  <a:moveTo>
                    <a:pt x="87154" y="107442"/>
                  </a:moveTo>
                  <a:cubicBezTo>
                    <a:pt x="74200" y="107442"/>
                    <a:pt x="0" y="96393"/>
                    <a:pt x="0" y="83058"/>
                  </a:cubicBezTo>
                  <a:lnTo>
                    <a:pt x="0" y="24384"/>
                  </a:lnTo>
                  <a:cubicBezTo>
                    <a:pt x="0" y="11049"/>
                    <a:pt x="10763" y="0"/>
                    <a:pt x="23718" y="0"/>
                  </a:cubicBezTo>
                  <a:lnTo>
                    <a:pt x="150781" y="0"/>
                  </a:lnTo>
                  <a:cubicBezTo>
                    <a:pt x="163735" y="0"/>
                    <a:pt x="174498" y="11049"/>
                    <a:pt x="174498" y="24384"/>
                  </a:cubicBezTo>
                  <a:lnTo>
                    <a:pt x="174498" y="83058"/>
                  </a:lnTo>
                  <a:cubicBezTo>
                    <a:pt x="174117" y="96679"/>
                    <a:pt x="100013" y="107442"/>
                    <a:pt x="87059" y="107442"/>
                  </a:cubicBezTo>
                  <a:lnTo>
                    <a:pt x="87059" y="107442"/>
                  </a:lnTo>
                  <a:close/>
                </a:path>
              </a:pathLst>
            </a:custGeom>
            <a:solidFill>
              <a:srgbClr val="8BC9C5"/>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088D46DD-EC5C-C25F-3383-3E7D9935F551}"/>
                </a:ext>
              </a:extLst>
            </p:cNvPr>
            <p:cNvSpPr/>
            <p:nvPr/>
          </p:nvSpPr>
          <p:spPr>
            <a:xfrm>
              <a:off x="6249038" y="3801967"/>
              <a:ext cx="144331" cy="228409"/>
            </a:xfrm>
            <a:custGeom>
              <a:avLst/>
              <a:gdLst>
                <a:gd name="connsiteX0" fmla="*/ 45653 w 144331"/>
                <a:gd name="connsiteY0" fmla="*/ 95 h 228409"/>
                <a:gd name="connsiteX1" fmla="*/ 105089 w 144331"/>
                <a:gd name="connsiteY1" fmla="*/ 228409 h 228409"/>
                <a:gd name="connsiteX2" fmla="*/ 144332 w 144331"/>
                <a:gd name="connsiteY2" fmla="*/ 46863 h 228409"/>
                <a:gd name="connsiteX3" fmla="*/ 45558 w 144331"/>
                <a:gd name="connsiteY3" fmla="*/ 0 h 228409"/>
                <a:gd name="connsiteX4" fmla="*/ 45558 w 144331"/>
                <a:gd name="connsiteY4" fmla="*/ 0 h 22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31" h="228409">
                  <a:moveTo>
                    <a:pt x="45653" y="95"/>
                  </a:moveTo>
                  <a:cubicBezTo>
                    <a:pt x="45653" y="95"/>
                    <a:pt x="-89411" y="183737"/>
                    <a:pt x="105089" y="228409"/>
                  </a:cubicBezTo>
                  <a:lnTo>
                    <a:pt x="144332" y="46863"/>
                  </a:lnTo>
                  <a:lnTo>
                    <a:pt x="45558" y="0"/>
                  </a:lnTo>
                  <a:lnTo>
                    <a:pt x="45558" y="0"/>
                  </a:lnTo>
                  <a:close/>
                </a:path>
              </a:pathLst>
            </a:custGeom>
            <a:solidFill>
              <a:srgbClr val="8BC9C5"/>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F0ED79D9-5F2E-88AE-C370-441F731A3028}"/>
                </a:ext>
              </a:extLst>
            </p:cNvPr>
            <p:cNvSpPr/>
            <p:nvPr/>
          </p:nvSpPr>
          <p:spPr>
            <a:xfrm>
              <a:off x="6944105" y="3801967"/>
              <a:ext cx="141069" cy="228409"/>
            </a:xfrm>
            <a:custGeom>
              <a:avLst/>
              <a:gdLst>
                <a:gd name="connsiteX0" fmla="*/ 96488 w 141069"/>
                <a:gd name="connsiteY0" fmla="*/ 95 h 228409"/>
                <a:gd name="connsiteX1" fmla="*/ 38386 w 141069"/>
                <a:gd name="connsiteY1" fmla="*/ 228409 h 228409"/>
                <a:gd name="connsiteX2" fmla="*/ 0 w 141069"/>
                <a:gd name="connsiteY2" fmla="*/ 46863 h 228409"/>
                <a:gd name="connsiteX3" fmla="*/ 96393 w 141069"/>
                <a:gd name="connsiteY3" fmla="*/ 0 h 228409"/>
                <a:gd name="connsiteX4" fmla="*/ 96393 w 141069"/>
                <a:gd name="connsiteY4" fmla="*/ 0 h 228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69" h="228409">
                  <a:moveTo>
                    <a:pt x="96488" y="95"/>
                  </a:moveTo>
                  <a:cubicBezTo>
                    <a:pt x="96488" y="95"/>
                    <a:pt x="228410" y="183737"/>
                    <a:pt x="38386" y="228409"/>
                  </a:cubicBezTo>
                  <a:lnTo>
                    <a:pt x="0" y="46863"/>
                  </a:lnTo>
                  <a:lnTo>
                    <a:pt x="96393" y="0"/>
                  </a:lnTo>
                  <a:lnTo>
                    <a:pt x="96393" y="0"/>
                  </a:lnTo>
                  <a:close/>
                </a:path>
              </a:pathLst>
            </a:custGeom>
            <a:solidFill>
              <a:srgbClr val="8BC9C5"/>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E0951E4F-8FF4-2F28-3CBF-63491D322123}"/>
                </a:ext>
              </a:extLst>
            </p:cNvPr>
            <p:cNvSpPr/>
            <p:nvPr/>
          </p:nvSpPr>
          <p:spPr>
            <a:xfrm>
              <a:off x="6497573" y="3174078"/>
              <a:ext cx="335756" cy="134302"/>
            </a:xfrm>
            <a:custGeom>
              <a:avLst/>
              <a:gdLst>
                <a:gd name="connsiteX0" fmla="*/ 212027 w 335756"/>
                <a:gd name="connsiteY0" fmla="*/ 33623 h 134302"/>
                <a:gd name="connsiteX1" fmla="*/ 215265 w 335756"/>
                <a:gd name="connsiteY1" fmla="*/ 30385 h 134302"/>
                <a:gd name="connsiteX2" fmla="*/ 218885 w 335756"/>
                <a:gd name="connsiteY2" fmla="*/ 33242 h 134302"/>
                <a:gd name="connsiteX3" fmla="*/ 335756 w 335756"/>
                <a:gd name="connsiteY3" fmla="*/ 110395 h 134302"/>
                <a:gd name="connsiteX4" fmla="*/ 171450 w 335756"/>
                <a:gd name="connsiteY4" fmla="*/ 0 h 134302"/>
                <a:gd name="connsiteX5" fmla="*/ 0 w 335756"/>
                <a:gd name="connsiteY5" fmla="*/ 134302 h 134302"/>
                <a:gd name="connsiteX6" fmla="*/ 212122 w 335756"/>
                <a:gd name="connsiteY6" fmla="*/ 33528 h 134302"/>
                <a:gd name="connsiteX7" fmla="*/ 212122 w 335756"/>
                <a:gd name="connsiteY7" fmla="*/ 33528 h 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756" h="134302">
                  <a:moveTo>
                    <a:pt x="212027" y="33623"/>
                  </a:moveTo>
                  <a:lnTo>
                    <a:pt x="215265" y="30385"/>
                  </a:lnTo>
                  <a:lnTo>
                    <a:pt x="218885" y="33242"/>
                  </a:lnTo>
                  <a:cubicBezTo>
                    <a:pt x="219646" y="34004"/>
                    <a:pt x="283274" y="83629"/>
                    <a:pt x="335756" y="110395"/>
                  </a:cubicBezTo>
                  <a:cubicBezTo>
                    <a:pt x="309468" y="45720"/>
                    <a:pt x="245840" y="0"/>
                    <a:pt x="171450" y="0"/>
                  </a:cubicBezTo>
                  <a:cubicBezTo>
                    <a:pt x="88011" y="0"/>
                    <a:pt x="18288" y="57150"/>
                    <a:pt x="0" y="134302"/>
                  </a:cubicBezTo>
                  <a:cubicBezTo>
                    <a:pt x="48863" y="120396"/>
                    <a:pt x="163259" y="82867"/>
                    <a:pt x="212122" y="33528"/>
                  </a:cubicBezTo>
                  <a:lnTo>
                    <a:pt x="212122" y="33528"/>
                  </a:lnTo>
                  <a:close/>
                </a:path>
              </a:pathLst>
            </a:custGeom>
            <a:solidFill>
              <a:srgbClr val="59D1C6"/>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9C4BF94A-3795-EFFC-3825-993A6C4DF239}"/>
                </a:ext>
              </a:extLst>
            </p:cNvPr>
            <p:cNvSpPr/>
            <p:nvPr/>
          </p:nvSpPr>
          <p:spPr>
            <a:xfrm>
              <a:off x="6490716" y="3217703"/>
              <a:ext cx="355853" cy="312324"/>
            </a:xfrm>
            <a:custGeom>
              <a:avLst/>
              <a:gdLst>
                <a:gd name="connsiteX0" fmla="*/ 222599 w 355853"/>
                <a:gd name="connsiteY0" fmla="*/ 95 h 312324"/>
                <a:gd name="connsiteX1" fmla="*/ 2572 w 355853"/>
                <a:gd name="connsiteY1" fmla="*/ 103537 h 312324"/>
                <a:gd name="connsiteX2" fmla="*/ 0 w 355853"/>
                <a:gd name="connsiteY2" fmla="*/ 134017 h 312324"/>
                <a:gd name="connsiteX3" fmla="*/ 177927 w 355853"/>
                <a:gd name="connsiteY3" fmla="*/ 312325 h 312324"/>
                <a:gd name="connsiteX4" fmla="*/ 355854 w 355853"/>
                <a:gd name="connsiteY4" fmla="*/ 134017 h 312324"/>
                <a:gd name="connsiteX5" fmla="*/ 347853 w 355853"/>
                <a:gd name="connsiteY5" fmla="*/ 81344 h 312324"/>
                <a:gd name="connsiteX6" fmla="*/ 222409 w 355853"/>
                <a:gd name="connsiteY6" fmla="*/ 0 h 312324"/>
                <a:gd name="connsiteX7" fmla="*/ 222409 w 355853"/>
                <a:gd name="connsiteY7" fmla="*/ 0 h 31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853" h="312324">
                  <a:moveTo>
                    <a:pt x="222599" y="95"/>
                  </a:moveTo>
                  <a:cubicBezTo>
                    <a:pt x="167830" y="52769"/>
                    <a:pt x="48577" y="90488"/>
                    <a:pt x="2572" y="103537"/>
                  </a:cubicBezTo>
                  <a:cubicBezTo>
                    <a:pt x="762" y="113348"/>
                    <a:pt x="0" y="123539"/>
                    <a:pt x="0" y="134017"/>
                  </a:cubicBezTo>
                  <a:cubicBezTo>
                    <a:pt x="0" y="232410"/>
                    <a:pt x="79724" y="312325"/>
                    <a:pt x="177927" y="312325"/>
                  </a:cubicBezTo>
                  <a:cubicBezTo>
                    <a:pt x="276130" y="312325"/>
                    <a:pt x="355854" y="232410"/>
                    <a:pt x="355854" y="134017"/>
                  </a:cubicBezTo>
                  <a:cubicBezTo>
                    <a:pt x="355854" y="115824"/>
                    <a:pt x="352996" y="98107"/>
                    <a:pt x="347853" y="81344"/>
                  </a:cubicBezTo>
                  <a:cubicBezTo>
                    <a:pt x="298228" y="57721"/>
                    <a:pt x="237649" y="11621"/>
                    <a:pt x="222409" y="0"/>
                  </a:cubicBezTo>
                  <a:lnTo>
                    <a:pt x="222409" y="0"/>
                  </a:lnTo>
                  <a:close/>
                </a:path>
              </a:pathLst>
            </a:custGeom>
            <a:solidFill>
              <a:srgbClr val="8BC9C5"/>
            </a:solidFill>
            <a:ln w="9525" cap="flat">
              <a:noFill/>
              <a:prstDash val="solid"/>
              <a:miter/>
            </a:ln>
          </p:spPr>
          <p:txBody>
            <a:bodyPr rtlCol="0" anchor="ctr"/>
            <a:lstStyle/>
            <a:p>
              <a:endParaRPr lang="en-US"/>
            </a:p>
          </p:txBody>
        </p:sp>
      </p:grpSp>
      <p:grpSp>
        <p:nvGrpSpPr>
          <p:cNvPr id="264" name="Graphic 244">
            <a:extLst>
              <a:ext uri="{FF2B5EF4-FFF2-40B4-BE49-F238E27FC236}">
                <a16:creationId xmlns:a16="http://schemas.microsoft.com/office/drawing/2014/main" id="{EAAF4B0C-25B7-F2C8-9349-56FBED34E095}"/>
              </a:ext>
            </a:extLst>
          </p:cNvPr>
          <p:cNvGrpSpPr/>
          <p:nvPr/>
        </p:nvGrpSpPr>
        <p:grpSpPr>
          <a:xfrm>
            <a:off x="10832528" y="3188217"/>
            <a:ext cx="965937" cy="868190"/>
            <a:chOff x="10750831" y="2523379"/>
            <a:chExt cx="1299517" cy="1168014"/>
          </a:xfrm>
        </p:grpSpPr>
        <p:sp>
          <p:nvSpPr>
            <p:cNvPr id="265" name="Freeform: Shape 264">
              <a:extLst>
                <a:ext uri="{FF2B5EF4-FFF2-40B4-BE49-F238E27FC236}">
                  <a16:creationId xmlns:a16="http://schemas.microsoft.com/office/drawing/2014/main" id="{9388EBD8-116E-62F6-10E7-F2132AED8593}"/>
                </a:ext>
              </a:extLst>
            </p:cNvPr>
            <p:cNvSpPr/>
            <p:nvPr/>
          </p:nvSpPr>
          <p:spPr>
            <a:xfrm>
              <a:off x="11273906" y="2602133"/>
              <a:ext cx="253725" cy="318742"/>
            </a:xfrm>
            <a:custGeom>
              <a:avLst/>
              <a:gdLst>
                <a:gd name="connsiteX0" fmla="*/ 147046 w 253725"/>
                <a:gd name="connsiteY0" fmla="*/ 8065 h 318742"/>
                <a:gd name="connsiteX1" fmla="*/ 89800 w 253725"/>
                <a:gd name="connsiteY1" fmla="*/ 18733 h 318742"/>
                <a:gd name="connsiteX2" fmla="*/ 3408 w 253725"/>
                <a:gd name="connsiteY2" fmla="*/ 169133 h 318742"/>
                <a:gd name="connsiteX3" fmla="*/ 43698 w 253725"/>
                <a:gd name="connsiteY3" fmla="*/ 288196 h 318742"/>
                <a:gd name="connsiteX4" fmla="*/ 180383 w 253725"/>
                <a:gd name="connsiteY4" fmla="*/ 305150 h 318742"/>
                <a:gd name="connsiteX5" fmla="*/ 253725 w 253725"/>
                <a:gd name="connsiteY5" fmla="*/ 193327 h 318742"/>
                <a:gd name="connsiteX6" fmla="*/ 147046 w 253725"/>
                <a:gd name="connsiteY6" fmla="*/ 8065 h 318742"/>
                <a:gd name="connsiteX7" fmla="*/ 147046 w 253725"/>
                <a:gd name="connsiteY7" fmla="*/ 8065 h 31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25" h="318742">
                  <a:moveTo>
                    <a:pt x="147046" y="8065"/>
                  </a:moveTo>
                  <a:cubicBezTo>
                    <a:pt x="127710" y="-7270"/>
                    <a:pt x="106183" y="922"/>
                    <a:pt x="89800" y="18733"/>
                  </a:cubicBezTo>
                  <a:cubicBezTo>
                    <a:pt x="49604" y="62167"/>
                    <a:pt x="16362" y="109507"/>
                    <a:pt x="3408" y="169133"/>
                  </a:cubicBezTo>
                  <a:cubicBezTo>
                    <a:pt x="-7165" y="217520"/>
                    <a:pt x="7027" y="258287"/>
                    <a:pt x="43698" y="288196"/>
                  </a:cubicBezTo>
                  <a:cubicBezTo>
                    <a:pt x="84561" y="321533"/>
                    <a:pt x="131138" y="328201"/>
                    <a:pt x="180383" y="305150"/>
                  </a:cubicBezTo>
                  <a:cubicBezTo>
                    <a:pt x="226102" y="283814"/>
                    <a:pt x="246009" y="245428"/>
                    <a:pt x="253725" y="193327"/>
                  </a:cubicBezTo>
                  <a:cubicBezTo>
                    <a:pt x="240771" y="120841"/>
                    <a:pt x="207434" y="56071"/>
                    <a:pt x="147046" y="8065"/>
                  </a:cubicBezTo>
                  <a:lnTo>
                    <a:pt x="147046" y="8065"/>
                  </a:lnTo>
                  <a:close/>
                </a:path>
              </a:pathLst>
            </a:custGeom>
            <a:solidFill>
              <a:srgbClr val="20CABE"/>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BC8ADDB9-F97C-65E5-95D8-AED74FC06AC8}"/>
                </a:ext>
              </a:extLst>
            </p:cNvPr>
            <p:cNvSpPr/>
            <p:nvPr/>
          </p:nvSpPr>
          <p:spPr>
            <a:xfrm>
              <a:off x="10788073" y="2523379"/>
              <a:ext cx="1217273" cy="274462"/>
            </a:xfrm>
            <a:custGeom>
              <a:avLst/>
              <a:gdLst>
                <a:gd name="connsiteX0" fmla="*/ 1207330 w 1217273"/>
                <a:gd name="connsiteY0" fmla="*/ 274462 h 274462"/>
                <a:gd name="connsiteX1" fmla="*/ 1200187 w 1217273"/>
                <a:gd name="connsiteY1" fmla="*/ 271509 h 274462"/>
                <a:gd name="connsiteX2" fmla="*/ 16801 w 1217273"/>
                <a:gd name="connsiteY2" fmla="*/ 257698 h 274462"/>
                <a:gd name="connsiteX3" fmla="*/ 2799 w 1217273"/>
                <a:gd name="connsiteY3" fmla="*/ 257508 h 274462"/>
                <a:gd name="connsiteX4" fmla="*/ 2990 w 1217273"/>
                <a:gd name="connsiteY4" fmla="*/ 243506 h 274462"/>
                <a:gd name="connsiteX5" fmla="*/ 1214474 w 1217273"/>
                <a:gd name="connsiteY5" fmla="*/ 257603 h 274462"/>
                <a:gd name="connsiteX6" fmla="*/ 1214283 w 1217273"/>
                <a:gd name="connsiteY6" fmla="*/ 271605 h 274462"/>
                <a:gd name="connsiteX7" fmla="*/ 1207330 w 1217273"/>
                <a:gd name="connsiteY7" fmla="*/ 274462 h 27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7273" h="274462">
                  <a:moveTo>
                    <a:pt x="1207330" y="274462"/>
                  </a:moveTo>
                  <a:cubicBezTo>
                    <a:pt x="1204758" y="274462"/>
                    <a:pt x="1202186" y="273414"/>
                    <a:pt x="1200187" y="271509"/>
                  </a:cubicBezTo>
                  <a:cubicBezTo>
                    <a:pt x="877765" y="-58532"/>
                    <a:pt x="346842" y="-64723"/>
                    <a:pt x="16801" y="257698"/>
                  </a:cubicBezTo>
                  <a:cubicBezTo>
                    <a:pt x="12895" y="261508"/>
                    <a:pt x="6609" y="261413"/>
                    <a:pt x="2799" y="257508"/>
                  </a:cubicBezTo>
                  <a:cubicBezTo>
                    <a:pt x="-1011" y="253602"/>
                    <a:pt x="-916" y="247316"/>
                    <a:pt x="2990" y="243506"/>
                  </a:cubicBezTo>
                  <a:cubicBezTo>
                    <a:pt x="340937" y="-86631"/>
                    <a:pt x="884337" y="-80249"/>
                    <a:pt x="1214474" y="257603"/>
                  </a:cubicBezTo>
                  <a:cubicBezTo>
                    <a:pt x="1218284" y="261508"/>
                    <a:pt x="1218189" y="267795"/>
                    <a:pt x="1214283" y="271605"/>
                  </a:cubicBezTo>
                  <a:cubicBezTo>
                    <a:pt x="1212379" y="273510"/>
                    <a:pt x="1209807" y="274462"/>
                    <a:pt x="1207330" y="274462"/>
                  </a:cubicBezTo>
                  <a:close/>
                </a:path>
              </a:pathLst>
            </a:custGeom>
            <a:solidFill>
              <a:srgbClr val="20CABE"/>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7A1D41C7-C778-DBFD-6BA5-9C498E48417A}"/>
                </a:ext>
              </a:extLst>
            </p:cNvPr>
            <p:cNvSpPr/>
            <p:nvPr/>
          </p:nvSpPr>
          <p:spPr>
            <a:xfrm>
              <a:off x="11632733" y="2896167"/>
              <a:ext cx="324915" cy="328015"/>
            </a:xfrm>
            <a:custGeom>
              <a:avLst/>
              <a:gdLst>
                <a:gd name="connsiteX0" fmla="*/ 324380 w 324915"/>
                <a:gd name="connsiteY0" fmla="*/ 163802 h 328015"/>
                <a:gd name="connsiteX1" fmla="*/ 164074 w 324915"/>
                <a:gd name="connsiteY1" fmla="*/ 328013 h 328015"/>
                <a:gd name="connsiteX2" fmla="*/ 54 w 324915"/>
                <a:gd name="connsiteY2" fmla="*/ 163326 h 328015"/>
                <a:gd name="connsiteX3" fmla="*/ 164551 w 324915"/>
                <a:gd name="connsiteY3" fmla="*/ 163 h 328015"/>
                <a:gd name="connsiteX4" fmla="*/ 324380 w 324915"/>
                <a:gd name="connsiteY4" fmla="*/ 163802 h 328015"/>
                <a:gd name="connsiteX5" fmla="*/ 324380 w 324915"/>
                <a:gd name="connsiteY5" fmla="*/ 163802 h 32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915" h="328015">
                  <a:moveTo>
                    <a:pt x="324380" y="163802"/>
                  </a:moveTo>
                  <a:cubicBezTo>
                    <a:pt x="331905" y="242860"/>
                    <a:pt x="259229" y="327537"/>
                    <a:pt x="164074" y="328013"/>
                  </a:cubicBezTo>
                  <a:cubicBezTo>
                    <a:pt x="72825" y="328490"/>
                    <a:pt x="2531" y="256195"/>
                    <a:pt x="54" y="163326"/>
                  </a:cubicBezTo>
                  <a:cubicBezTo>
                    <a:pt x="-2422" y="73220"/>
                    <a:pt x="80540" y="-4028"/>
                    <a:pt x="164551" y="163"/>
                  </a:cubicBezTo>
                  <a:cubicBezTo>
                    <a:pt x="257229" y="4640"/>
                    <a:pt x="324380" y="69600"/>
                    <a:pt x="324380" y="163802"/>
                  </a:cubicBezTo>
                  <a:lnTo>
                    <a:pt x="324380" y="163802"/>
                  </a:lnTo>
                  <a:close/>
                </a:path>
              </a:pathLst>
            </a:custGeom>
            <a:solidFill>
              <a:srgbClr val="8BC9C5"/>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2980F128-97B5-528E-734E-F9E91416251B}"/>
                </a:ext>
              </a:extLst>
            </p:cNvPr>
            <p:cNvSpPr/>
            <p:nvPr/>
          </p:nvSpPr>
          <p:spPr>
            <a:xfrm>
              <a:off x="10843665" y="2896233"/>
              <a:ext cx="324879" cy="327951"/>
            </a:xfrm>
            <a:custGeom>
              <a:avLst/>
              <a:gdLst>
                <a:gd name="connsiteX0" fmla="*/ 451 w 324879"/>
                <a:gd name="connsiteY0" fmla="*/ 162593 h 327951"/>
                <a:gd name="connsiteX1" fmla="*/ 163996 w 324879"/>
                <a:gd name="connsiteY1" fmla="*/ 2 h 327951"/>
                <a:gd name="connsiteX2" fmla="*/ 324778 w 324879"/>
                <a:gd name="connsiteY2" fmla="*/ 163260 h 327951"/>
                <a:gd name="connsiteX3" fmla="*/ 163328 w 324879"/>
                <a:gd name="connsiteY3" fmla="*/ 327947 h 327951"/>
                <a:gd name="connsiteX4" fmla="*/ 547 w 324879"/>
                <a:gd name="connsiteY4" fmla="*/ 162593 h 327951"/>
                <a:gd name="connsiteX5" fmla="*/ 547 w 324879"/>
                <a:gd name="connsiteY5" fmla="*/ 162593 h 32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79" h="327951">
                  <a:moveTo>
                    <a:pt x="451" y="162593"/>
                  </a:moveTo>
                  <a:cubicBezTo>
                    <a:pt x="451" y="67248"/>
                    <a:pt x="68364" y="-379"/>
                    <a:pt x="163996" y="2"/>
                  </a:cubicBezTo>
                  <a:cubicBezTo>
                    <a:pt x="256865" y="287"/>
                    <a:pt x="321063" y="68867"/>
                    <a:pt x="324778" y="163260"/>
                  </a:cubicBezTo>
                  <a:cubicBezTo>
                    <a:pt x="327921" y="243270"/>
                    <a:pt x="258103" y="327281"/>
                    <a:pt x="163328" y="327947"/>
                  </a:cubicBezTo>
                  <a:cubicBezTo>
                    <a:pt x="67794" y="328614"/>
                    <a:pt x="-7169" y="244127"/>
                    <a:pt x="547" y="162593"/>
                  </a:cubicBezTo>
                  <a:lnTo>
                    <a:pt x="547" y="162593"/>
                  </a:lnTo>
                  <a:close/>
                </a:path>
              </a:pathLst>
            </a:custGeom>
            <a:solidFill>
              <a:srgbClr val="8BC9C5"/>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F1AFCE6D-8755-2BA7-A2AD-F53865CE8FA4}"/>
                </a:ext>
              </a:extLst>
            </p:cNvPr>
            <p:cNvSpPr/>
            <p:nvPr/>
          </p:nvSpPr>
          <p:spPr>
            <a:xfrm>
              <a:off x="11606212" y="3276770"/>
              <a:ext cx="444136" cy="346417"/>
            </a:xfrm>
            <a:custGeom>
              <a:avLst/>
              <a:gdLst>
                <a:gd name="connsiteX0" fmla="*/ 443769 w 444136"/>
                <a:gd name="connsiteY0" fmla="*/ 244494 h 346417"/>
                <a:gd name="connsiteX1" fmla="*/ 258413 w 444136"/>
                <a:gd name="connsiteY1" fmla="*/ 9132 h 346417"/>
                <a:gd name="connsiteX2" fmla="*/ 0 w 444136"/>
                <a:gd name="connsiteY2" fmla="*/ 82950 h 346417"/>
                <a:gd name="connsiteX3" fmla="*/ 103823 w 444136"/>
                <a:gd name="connsiteY3" fmla="*/ 318789 h 346417"/>
                <a:gd name="connsiteX4" fmla="*/ 102584 w 444136"/>
                <a:gd name="connsiteY4" fmla="*/ 346031 h 346417"/>
                <a:gd name="connsiteX5" fmla="*/ 187262 w 444136"/>
                <a:gd name="connsiteY5" fmla="*/ 346221 h 346417"/>
                <a:gd name="connsiteX6" fmla="*/ 187262 w 444136"/>
                <a:gd name="connsiteY6" fmla="*/ 346221 h 346417"/>
                <a:gd name="connsiteX7" fmla="*/ 411575 w 444136"/>
                <a:gd name="connsiteY7" fmla="*/ 346412 h 346417"/>
                <a:gd name="connsiteX8" fmla="*/ 444055 w 444136"/>
                <a:gd name="connsiteY8" fmla="*/ 317456 h 346417"/>
                <a:gd name="connsiteX9" fmla="*/ 443674 w 444136"/>
                <a:gd name="connsiteY9" fmla="*/ 244685 h 34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136" h="346417">
                  <a:moveTo>
                    <a:pt x="443769" y="244494"/>
                  </a:moveTo>
                  <a:cubicBezTo>
                    <a:pt x="441388" y="136671"/>
                    <a:pt x="363570" y="38183"/>
                    <a:pt x="258413" y="9132"/>
                  </a:cubicBezTo>
                  <a:cubicBezTo>
                    <a:pt x="164306" y="-16872"/>
                    <a:pt x="63722" y="14180"/>
                    <a:pt x="0" y="82950"/>
                  </a:cubicBezTo>
                  <a:cubicBezTo>
                    <a:pt x="63722" y="140767"/>
                    <a:pt x="103823" y="224968"/>
                    <a:pt x="103823" y="318789"/>
                  </a:cubicBezTo>
                  <a:cubicBezTo>
                    <a:pt x="103823" y="327933"/>
                    <a:pt x="103346" y="336982"/>
                    <a:pt x="102584" y="346031"/>
                  </a:cubicBezTo>
                  <a:cubicBezTo>
                    <a:pt x="130778" y="346031"/>
                    <a:pt x="159067" y="346221"/>
                    <a:pt x="187262" y="346221"/>
                  </a:cubicBezTo>
                  <a:lnTo>
                    <a:pt x="187262" y="346221"/>
                  </a:lnTo>
                  <a:cubicBezTo>
                    <a:pt x="262033" y="346221"/>
                    <a:pt x="336804" y="345840"/>
                    <a:pt x="411575" y="346412"/>
                  </a:cubicBezTo>
                  <a:cubicBezTo>
                    <a:pt x="432245" y="346602"/>
                    <a:pt x="445294" y="342030"/>
                    <a:pt x="444055" y="317456"/>
                  </a:cubicBezTo>
                  <a:cubicBezTo>
                    <a:pt x="442817" y="293262"/>
                    <a:pt x="444246" y="268974"/>
                    <a:pt x="443674" y="244685"/>
                  </a:cubicBezTo>
                  <a:close/>
                </a:path>
              </a:pathLst>
            </a:custGeom>
            <a:solidFill>
              <a:srgbClr val="8BC9C5"/>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B0FFE6D-1B5E-2AD0-02B0-C8941D7B71D7}"/>
                </a:ext>
              </a:extLst>
            </p:cNvPr>
            <p:cNvSpPr/>
            <p:nvPr/>
          </p:nvSpPr>
          <p:spPr>
            <a:xfrm>
              <a:off x="10750831" y="3273691"/>
              <a:ext cx="444949" cy="349694"/>
            </a:xfrm>
            <a:custGeom>
              <a:avLst/>
              <a:gdLst>
                <a:gd name="connsiteX0" fmla="*/ 444949 w 444949"/>
                <a:gd name="connsiteY0" fmla="*/ 85363 h 349694"/>
                <a:gd name="connsiteX1" fmla="*/ 331506 w 444949"/>
                <a:gd name="connsiteY1" fmla="*/ 11354 h 349694"/>
                <a:gd name="connsiteX2" fmla="*/ 45470 w 444949"/>
                <a:gd name="connsiteY2" fmla="*/ 111081 h 349694"/>
                <a:gd name="connsiteX3" fmla="*/ 131 w 444949"/>
                <a:gd name="connsiteY3" fmla="*/ 315868 h 349694"/>
                <a:gd name="connsiteX4" fmla="*/ 34231 w 444949"/>
                <a:gd name="connsiteY4" fmla="*/ 349682 h 349694"/>
                <a:gd name="connsiteX5" fmla="*/ 252639 w 444949"/>
                <a:gd name="connsiteY5" fmla="*/ 349301 h 349694"/>
                <a:gd name="connsiteX6" fmla="*/ 252639 w 444949"/>
                <a:gd name="connsiteY6" fmla="*/ 349301 h 349694"/>
                <a:gd name="connsiteX7" fmla="*/ 341603 w 444949"/>
                <a:gd name="connsiteY7" fmla="*/ 349111 h 349694"/>
                <a:gd name="connsiteX8" fmla="*/ 340365 w 444949"/>
                <a:gd name="connsiteY8" fmla="*/ 321869 h 349694"/>
                <a:gd name="connsiteX9" fmla="*/ 444949 w 444949"/>
                <a:gd name="connsiteY9" fmla="*/ 85363 h 34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949" h="349694">
                  <a:moveTo>
                    <a:pt x="444949" y="85363"/>
                  </a:moveTo>
                  <a:cubicBezTo>
                    <a:pt x="415136" y="51835"/>
                    <a:pt x="376464" y="25832"/>
                    <a:pt x="331506" y="11354"/>
                  </a:cubicBezTo>
                  <a:cubicBezTo>
                    <a:pt x="227588" y="-21983"/>
                    <a:pt x="109669" y="20117"/>
                    <a:pt x="45470" y="111081"/>
                  </a:cubicBezTo>
                  <a:cubicBezTo>
                    <a:pt x="1369" y="173470"/>
                    <a:pt x="-726" y="243764"/>
                    <a:pt x="131" y="315868"/>
                  </a:cubicBezTo>
                  <a:cubicBezTo>
                    <a:pt x="417" y="341681"/>
                    <a:pt x="9276" y="350063"/>
                    <a:pt x="34231" y="349682"/>
                  </a:cubicBezTo>
                  <a:cubicBezTo>
                    <a:pt x="107003" y="348634"/>
                    <a:pt x="179868" y="349301"/>
                    <a:pt x="252639" y="349301"/>
                  </a:cubicBezTo>
                  <a:lnTo>
                    <a:pt x="252639" y="349301"/>
                  </a:lnTo>
                  <a:cubicBezTo>
                    <a:pt x="282262" y="349301"/>
                    <a:pt x="311884" y="349111"/>
                    <a:pt x="341603" y="349111"/>
                  </a:cubicBezTo>
                  <a:cubicBezTo>
                    <a:pt x="340841" y="340157"/>
                    <a:pt x="340365" y="331108"/>
                    <a:pt x="340365" y="321869"/>
                  </a:cubicBezTo>
                  <a:cubicBezTo>
                    <a:pt x="340365" y="227667"/>
                    <a:pt x="380846" y="143180"/>
                    <a:pt x="444949" y="85363"/>
                  </a:cubicBezTo>
                  <a:close/>
                </a:path>
              </a:pathLst>
            </a:custGeom>
            <a:solidFill>
              <a:srgbClr val="8BC9C5"/>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4BE6CCEA-246D-77A7-F57F-3C31BFE2D8BC}"/>
                </a:ext>
              </a:extLst>
            </p:cNvPr>
            <p:cNvSpPr/>
            <p:nvPr/>
          </p:nvSpPr>
          <p:spPr>
            <a:xfrm>
              <a:off x="11146881" y="3344758"/>
              <a:ext cx="510591" cy="346635"/>
            </a:xfrm>
            <a:custGeom>
              <a:avLst/>
              <a:gdLst>
                <a:gd name="connsiteX0" fmla="*/ 252639 w 510591"/>
                <a:gd name="connsiteY0" fmla="*/ 346242 h 346635"/>
                <a:gd name="connsiteX1" fmla="*/ 34231 w 510591"/>
                <a:gd name="connsiteY1" fmla="*/ 346623 h 346635"/>
                <a:gd name="connsiteX2" fmla="*/ 131 w 510591"/>
                <a:gd name="connsiteY2" fmla="*/ 313095 h 346635"/>
                <a:gd name="connsiteX3" fmla="*/ 45471 w 510591"/>
                <a:gd name="connsiteY3" fmla="*/ 110117 h 346635"/>
                <a:gd name="connsiteX4" fmla="*/ 331505 w 510591"/>
                <a:gd name="connsiteY4" fmla="*/ 11248 h 346635"/>
                <a:gd name="connsiteX5" fmla="*/ 510004 w 510591"/>
                <a:gd name="connsiteY5" fmla="*/ 251564 h 346635"/>
                <a:gd name="connsiteX6" fmla="*/ 510385 w 510591"/>
                <a:gd name="connsiteY6" fmla="*/ 312524 h 346635"/>
                <a:gd name="connsiteX7" fmla="*/ 476857 w 510591"/>
                <a:gd name="connsiteY7" fmla="*/ 346528 h 346635"/>
                <a:gd name="connsiteX8" fmla="*/ 252639 w 510591"/>
                <a:gd name="connsiteY8" fmla="*/ 346147 h 346635"/>
                <a:gd name="connsiteX9" fmla="*/ 252639 w 510591"/>
                <a:gd name="connsiteY9" fmla="*/ 346147 h 34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91" h="346635">
                  <a:moveTo>
                    <a:pt x="252639" y="346242"/>
                  </a:moveTo>
                  <a:cubicBezTo>
                    <a:pt x="179868" y="346242"/>
                    <a:pt x="107002" y="345575"/>
                    <a:pt x="34231" y="346623"/>
                  </a:cubicBezTo>
                  <a:cubicBezTo>
                    <a:pt x="9275" y="347004"/>
                    <a:pt x="416" y="338622"/>
                    <a:pt x="131" y="313095"/>
                  </a:cubicBezTo>
                  <a:cubicBezTo>
                    <a:pt x="-727" y="241658"/>
                    <a:pt x="1370" y="172030"/>
                    <a:pt x="45471" y="110117"/>
                  </a:cubicBezTo>
                  <a:cubicBezTo>
                    <a:pt x="109669" y="20011"/>
                    <a:pt x="227588" y="-21804"/>
                    <a:pt x="331505" y="11248"/>
                  </a:cubicBezTo>
                  <a:cubicBezTo>
                    <a:pt x="437138" y="44871"/>
                    <a:pt x="508766" y="141169"/>
                    <a:pt x="510004" y="251564"/>
                  </a:cubicBezTo>
                  <a:cubicBezTo>
                    <a:pt x="510290" y="271947"/>
                    <a:pt x="508956" y="292331"/>
                    <a:pt x="510385" y="312524"/>
                  </a:cubicBezTo>
                  <a:cubicBezTo>
                    <a:pt x="512196" y="337765"/>
                    <a:pt x="502194" y="346909"/>
                    <a:pt x="476857" y="346528"/>
                  </a:cubicBezTo>
                  <a:cubicBezTo>
                    <a:pt x="402086" y="345480"/>
                    <a:pt x="327410" y="346147"/>
                    <a:pt x="252639" y="346147"/>
                  </a:cubicBezTo>
                  <a:lnTo>
                    <a:pt x="252639" y="346147"/>
                  </a:lnTo>
                  <a:close/>
                </a:path>
              </a:pathLst>
            </a:custGeom>
            <a:solidFill>
              <a:srgbClr val="8BC9C5"/>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FA034E37-25DB-395A-3A26-065E93879C33}"/>
                </a:ext>
              </a:extLst>
            </p:cNvPr>
            <p:cNvSpPr/>
            <p:nvPr/>
          </p:nvSpPr>
          <p:spPr>
            <a:xfrm>
              <a:off x="11239810" y="2967385"/>
              <a:ext cx="324879" cy="324902"/>
            </a:xfrm>
            <a:custGeom>
              <a:avLst/>
              <a:gdLst>
                <a:gd name="connsiteX0" fmla="*/ 451 w 324879"/>
                <a:gd name="connsiteY0" fmla="*/ 161069 h 324902"/>
                <a:gd name="connsiteX1" fmla="*/ 163996 w 324879"/>
                <a:gd name="connsiteY1" fmla="*/ 1 h 324902"/>
                <a:gd name="connsiteX2" fmla="*/ 324778 w 324879"/>
                <a:gd name="connsiteY2" fmla="*/ 161735 h 324902"/>
                <a:gd name="connsiteX3" fmla="*/ 163329 w 324879"/>
                <a:gd name="connsiteY3" fmla="*/ 324899 h 324902"/>
                <a:gd name="connsiteX4" fmla="*/ 546 w 324879"/>
                <a:gd name="connsiteY4" fmla="*/ 161069 h 324902"/>
                <a:gd name="connsiteX5" fmla="*/ 546 w 324879"/>
                <a:gd name="connsiteY5" fmla="*/ 161069 h 32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79" h="324902">
                  <a:moveTo>
                    <a:pt x="451" y="161069"/>
                  </a:moveTo>
                  <a:cubicBezTo>
                    <a:pt x="451" y="66581"/>
                    <a:pt x="68364" y="-285"/>
                    <a:pt x="163996" y="1"/>
                  </a:cubicBezTo>
                  <a:cubicBezTo>
                    <a:pt x="256864" y="287"/>
                    <a:pt x="321063" y="68200"/>
                    <a:pt x="324778" y="161735"/>
                  </a:cubicBezTo>
                  <a:cubicBezTo>
                    <a:pt x="327921" y="240983"/>
                    <a:pt x="258103" y="324232"/>
                    <a:pt x="163329" y="324899"/>
                  </a:cubicBezTo>
                  <a:cubicBezTo>
                    <a:pt x="67793" y="325565"/>
                    <a:pt x="-7168" y="241936"/>
                    <a:pt x="546" y="161069"/>
                  </a:cubicBezTo>
                  <a:lnTo>
                    <a:pt x="546" y="161069"/>
                  </a:lnTo>
                  <a:close/>
                </a:path>
              </a:pathLst>
            </a:custGeom>
            <a:solidFill>
              <a:srgbClr val="8BC9C5"/>
            </a:solidFill>
            <a:ln w="9525" cap="flat">
              <a:noFill/>
              <a:prstDash val="solid"/>
              <a:miter/>
            </a:ln>
          </p:spPr>
          <p:txBody>
            <a:bodyPr rtlCol="0" anchor="ctr"/>
            <a:lstStyle/>
            <a:p>
              <a:endParaRPr lang="en-US"/>
            </a:p>
          </p:txBody>
        </p:sp>
      </p:grpSp>
      <p:grpSp>
        <p:nvGrpSpPr>
          <p:cNvPr id="325" name="Graphic 244">
            <a:extLst>
              <a:ext uri="{FF2B5EF4-FFF2-40B4-BE49-F238E27FC236}">
                <a16:creationId xmlns:a16="http://schemas.microsoft.com/office/drawing/2014/main" id="{21FF5BB4-97EA-5AE4-BAA3-CD6E88098136}"/>
              </a:ext>
            </a:extLst>
          </p:cNvPr>
          <p:cNvGrpSpPr/>
          <p:nvPr/>
        </p:nvGrpSpPr>
        <p:grpSpPr>
          <a:xfrm>
            <a:off x="5756044" y="3038909"/>
            <a:ext cx="518813" cy="1166807"/>
            <a:chOff x="4268641" y="3034918"/>
            <a:chExt cx="697981" cy="1569756"/>
          </a:xfrm>
        </p:grpSpPr>
        <p:sp>
          <p:nvSpPr>
            <p:cNvPr id="326" name="Freeform: Shape 325">
              <a:extLst>
                <a:ext uri="{FF2B5EF4-FFF2-40B4-BE49-F238E27FC236}">
                  <a16:creationId xmlns:a16="http://schemas.microsoft.com/office/drawing/2014/main" id="{87750BF0-683F-CB68-063D-5D8C2146DC84}"/>
                </a:ext>
              </a:extLst>
            </p:cNvPr>
            <p:cNvSpPr/>
            <p:nvPr/>
          </p:nvSpPr>
          <p:spPr>
            <a:xfrm>
              <a:off x="4348785" y="3883048"/>
              <a:ext cx="538244" cy="460780"/>
            </a:xfrm>
            <a:custGeom>
              <a:avLst/>
              <a:gdLst>
                <a:gd name="connsiteX0" fmla="*/ 329 w 538244"/>
                <a:gd name="connsiteY0" fmla="*/ 424029 h 460780"/>
                <a:gd name="connsiteX1" fmla="*/ 117201 w 538244"/>
                <a:gd name="connsiteY1" fmla="*/ 9216 h 460780"/>
                <a:gd name="connsiteX2" fmla="*/ 135965 w 538244"/>
                <a:gd name="connsiteY2" fmla="*/ 834 h 460780"/>
                <a:gd name="connsiteX3" fmla="*/ 402094 w 538244"/>
                <a:gd name="connsiteY3" fmla="*/ 1024 h 460780"/>
                <a:gd name="connsiteX4" fmla="*/ 421715 w 538244"/>
                <a:gd name="connsiteY4" fmla="*/ 9596 h 460780"/>
                <a:gd name="connsiteX5" fmla="*/ 484962 w 538244"/>
                <a:gd name="connsiteY5" fmla="*/ 157425 h 460780"/>
                <a:gd name="connsiteX6" fmla="*/ 538206 w 538244"/>
                <a:gd name="connsiteY6" fmla="*/ 450699 h 460780"/>
                <a:gd name="connsiteX7" fmla="*/ 524871 w 538244"/>
                <a:gd name="connsiteY7" fmla="*/ 459177 h 460780"/>
                <a:gd name="connsiteX8" fmla="*/ 376757 w 538244"/>
                <a:gd name="connsiteY8" fmla="*/ 442698 h 460780"/>
                <a:gd name="connsiteX9" fmla="*/ 276459 w 538244"/>
                <a:gd name="connsiteY9" fmla="*/ 453366 h 460780"/>
                <a:gd name="connsiteX10" fmla="*/ 264934 w 538244"/>
                <a:gd name="connsiteY10" fmla="*/ 454033 h 460780"/>
                <a:gd name="connsiteX11" fmla="*/ 33857 w 538244"/>
                <a:gd name="connsiteY11" fmla="*/ 455843 h 460780"/>
                <a:gd name="connsiteX12" fmla="*/ 9664 w 538244"/>
                <a:gd name="connsiteY12" fmla="*/ 460129 h 460780"/>
                <a:gd name="connsiteX13" fmla="*/ 44 w 538244"/>
                <a:gd name="connsiteY13" fmla="*/ 454128 h 460780"/>
                <a:gd name="connsiteX14" fmla="*/ 234 w 538244"/>
                <a:gd name="connsiteY14" fmla="*/ 424125 h 46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244" h="460780">
                  <a:moveTo>
                    <a:pt x="329" y="424029"/>
                  </a:moveTo>
                  <a:cubicBezTo>
                    <a:pt x="9473" y="280011"/>
                    <a:pt x="47954" y="141804"/>
                    <a:pt x="117201" y="9216"/>
                  </a:cubicBezTo>
                  <a:cubicBezTo>
                    <a:pt x="121773" y="548"/>
                    <a:pt x="125012" y="-1357"/>
                    <a:pt x="135965" y="834"/>
                  </a:cubicBezTo>
                  <a:cubicBezTo>
                    <a:pt x="224548" y="19121"/>
                    <a:pt x="313416" y="19026"/>
                    <a:pt x="402094" y="1024"/>
                  </a:cubicBezTo>
                  <a:cubicBezTo>
                    <a:pt x="413143" y="-1262"/>
                    <a:pt x="416953" y="548"/>
                    <a:pt x="421715" y="9596"/>
                  </a:cubicBezTo>
                  <a:cubicBezTo>
                    <a:pt x="446766" y="57793"/>
                    <a:pt x="467816" y="107037"/>
                    <a:pt x="484962" y="157425"/>
                  </a:cubicBezTo>
                  <a:cubicBezTo>
                    <a:pt x="517728" y="253341"/>
                    <a:pt x="536492" y="350973"/>
                    <a:pt x="538206" y="450699"/>
                  </a:cubicBezTo>
                  <a:cubicBezTo>
                    <a:pt x="538397" y="461653"/>
                    <a:pt x="538397" y="461463"/>
                    <a:pt x="524871" y="459177"/>
                  </a:cubicBezTo>
                  <a:cubicBezTo>
                    <a:pt x="476008" y="450890"/>
                    <a:pt x="427049" y="442698"/>
                    <a:pt x="376757" y="442698"/>
                  </a:cubicBezTo>
                  <a:cubicBezTo>
                    <a:pt x="342753" y="442698"/>
                    <a:pt x="309416" y="446984"/>
                    <a:pt x="276459" y="453366"/>
                  </a:cubicBezTo>
                  <a:cubicBezTo>
                    <a:pt x="272554" y="454128"/>
                    <a:pt x="268934" y="454986"/>
                    <a:pt x="264934" y="454033"/>
                  </a:cubicBezTo>
                  <a:cubicBezTo>
                    <a:pt x="187686" y="436317"/>
                    <a:pt x="110724" y="441936"/>
                    <a:pt x="33857" y="455843"/>
                  </a:cubicBezTo>
                  <a:cubicBezTo>
                    <a:pt x="25761" y="457272"/>
                    <a:pt x="17665" y="458510"/>
                    <a:pt x="9664" y="460129"/>
                  </a:cubicBezTo>
                  <a:cubicBezTo>
                    <a:pt x="2996" y="461558"/>
                    <a:pt x="-433" y="461082"/>
                    <a:pt x="44" y="454128"/>
                  </a:cubicBezTo>
                  <a:cubicBezTo>
                    <a:pt x="806" y="444127"/>
                    <a:pt x="234" y="434126"/>
                    <a:pt x="234" y="424125"/>
                  </a:cubicBezTo>
                  <a:close/>
                </a:path>
              </a:pathLst>
            </a:custGeom>
            <a:solidFill>
              <a:srgbClr val="59D1C6"/>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A783380B-9884-7282-1535-132858D72C0D}"/>
                </a:ext>
              </a:extLst>
            </p:cNvPr>
            <p:cNvSpPr/>
            <p:nvPr/>
          </p:nvSpPr>
          <p:spPr>
            <a:xfrm>
              <a:off x="4406530" y="3512422"/>
              <a:ext cx="420773" cy="173584"/>
            </a:xfrm>
            <a:custGeom>
              <a:avLst/>
              <a:gdLst>
                <a:gd name="connsiteX0" fmla="*/ 211189 w 420773"/>
                <a:gd name="connsiteY0" fmla="*/ 270 h 173584"/>
                <a:gd name="connsiteX1" fmla="*/ 413120 w 420773"/>
                <a:gd name="connsiteY1" fmla="*/ 56848 h 173584"/>
                <a:gd name="connsiteX2" fmla="*/ 416834 w 420773"/>
                <a:gd name="connsiteY2" fmla="*/ 78185 h 173584"/>
                <a:gd name="connsiteX3" fmla="*/ 3545 w 420773"/>
                <a:gd name="connsiteY3" fmla="*/ 75232 h 173584"/>
                <a:gd name="connsiteX4" fmla="*/ 6402 w 420773"/>
                <a:gd name="connsiteY4" fmla="*/ 59039 h 173584"/>
                <a:gd name="connsiteX5" fmla="*/ 179281 w 420773"/>
                <a:gd name="connsiteY5" fmla="*/ 365 h 173584"/>
                <a:gd name="connsiteX6" fmla="*/ 211094 w 420773"/>
                <a:gd name="connsiteY6" fmla="*/ 270 h 17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773" h="173584">
                  <a:moveTo>
                    <a:pt x="211189" y="270"/>
                  </a:moveTo>
                  <a:cubicBezTo>
                    <a:pt x="285104" y="-778"/>
                    <a:pt x="353493" y="15319"/>
                    <a:pt x="413120" y="56848"/>
                  </a:cubicBezTo>
                  <a:cubicBezTo>
                    <a:pt x="421883" y="62944"/>
                    <a:pt x="423121" y="70060"/>
                    <a:pt x="416834" y="78185"/>
                  </a:cubicBezTo>
                  <a:cubicBezTo>
                    <a:pt x="316346" y="206677"/>
                    <a:pt x="102414" y="205058"/>
                    <a:pt x="3545" y="75232"/>
                  </a:cubicBezTo>
                  <a:cubicBezTo>
                    <a:pt x="-2075" y="67802"/>
                    <a:pt x="-932" y="64278"/>
                    <a:pt x="6402" y="59039"/>
                  </a:cubicBezTo>
                  <a:cubicBezTo>
                    <a:pt x="57266" y="22844"/>
                    <a:pt x="115559" y="4937"/>
                    <a:pt x="179281" y="365"/>
                  </a:cubicBezTo>
                  <a:cubicBezTo>
                    <a:pt x="189854" y="-397"/>
                    <a:pt x="200521" y="270"/>
                    <a:pt x="211094" y="270"/>
                  </a:cubicBezTo>
                  <a:close/>
                </a:path>
              </a:pathLst>
            </a:custGeom>
            <a:solidFill>
              <a:srgbClr val="8BC9C5"/>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061D77E8-813F-5552-4449-C74A5ABC6278}"/>
                </a:ext>
              </a:extLst>
            </p:cNvPr>
            <p:cNvSpPr/>
            <p:nvPr/>
          </p:nvSpPr>
          <p:spPr>
            <a:xfrm>
              <a:off x="4462171" y="4343930"/>
              <a:ext cx="144203" cy="260744"/>
            </a:xfrm>
            <a:custGeom>
              <a:avLst/>
              <a:gdLst>
                <a:gd name="connsiteX0" fmla="*/ 291 w 144203"/>
                <a:gd name="connsiteY0" fmla="*/ 108308 h 260744"/>
                <a:gd name="connsiteX1" fmla="*/ 5 w 144203"/>
                <a:gd name="connsiteY1" fmla="*/ 9629 h 260744"/>
                <a:gd name="connsiteX2" fmla="*/ 11911 w 144203"/>
                <a:gd name="connsiteY2" fmla="*/ 1437 h 260744"/>
                <a:gd name="connsiteX3" fmla="*/ 17912 w 144203"/>
                <a:gd name="connsiteY3" fmla="*/ 9629 h 260744"/>
                <a:gd name="connsiteX4" fmla="*/ 18103 w 144203"/>
                <a:gd name="connsiteY4" fmla="*/ 44586 h 260744"/>
                <a:gd name="connsiteX5" fmla="*/ 28675 w 144203"/>
                <a:gd name="connsiteY5" fmla="*/ 55254 h 260744"/>
                <a:gd name="connsiteX6" fmla="*/ 39724 w 144203"/>
                <a:gd name="connsiteY6" fmla="*/ 44776 h 260744"/>
                <a:gd name="connsiteX7" fmla="*/ 39534 w 144203"/>
                <a:gd name="connsiteY7" fmla="*/ 7057 h 260744"/>
                <a:gd name="connsiteX8" fmla="*/ 50011 w 144203"/>
                <a:gd name="connsiteY8" fmla="*/ 9 h 260744"/>
                <a:gd name="connsiteX9" fmla="*/ 60679 w 144203"/>
                <a:gd name="connsiteY9" fmla="*/ 7153 h 260744"/>
                <a:gd name="connsiteX10" fmla="*/ 60489 w 144203"/>
                <a:gd name="connsiteY10" fmla="*/ 48396 h 260744"/>
                <a:gd name="connsiteX11" fmla="*/ 70681 w 144203"/>
                <a:gd name="connsiteY11" fmla="*/ 59350 h 260744"/>
                <a:gd name="connsiteX12" fmla="*/ 82111 w 144203"/>
                <a:gd name="connsiteY12" fmla="*/ 48301 h 260744"/>
                <a:gd name="connsiteX13" fmla="*/ 82111 w 144203"/>
                <a:gd name="connsiteY13" fmla="*/ 8867 h 260744"/>
                <a:gd name="connsiteX14" fmla="*/ 88778 w 144203"/>
                <a:gd name="connsiteY14" fmla="*/ 2104 h 260744"/>
                <a:gd name="connsiteX15" fmla="*/ 102970 w 144203"/>
                <a:gd name="connsiteY15" fmla="*/ 9058 h 260744"/>
                <a:gd name="connsiteX16" fmla="*/ 102970 w 144203"/>
                <a:gd name="connsiteY16" fmla="*/ 53920 h 260744"/>
                <a:gd name="connsiteX17" fmla="*/ 113734 w 144203"/>
                <a:gd name="connsiteY17" fmla="*/ 66303 h 260744"/>
                <a:gd name="connsiteX18" fmla="*/ 124687 w 144203"/>
                <a:gd name="connsiteY18" fmla="*/ 53920 h 260744"/>
                <a:gd name="connsiteX19" fmla="*/ 124878 w 144203"/>
                <a:gd name="connsiteY19" fmla="*/ 13534 h 260744"/>
                <a:gd name="connsiteX20" fmla="*/ 128974 w 144203"/>
                <a:gd name="connsiteY20" fmla="*/ 7153 h 260744"/>
                <a:gd name="connsiteX21" fmla="*/ 144118 w 144203"/>
                <a:gd name="connsiteY21" fmla="*/ 13630 h 260744"/>
                <a:gd name="connsiteX22" fmla="*/ 144118 w 144203"/>
                <a:gd name="connsiteY22" fmla="*/ 16297 h 260744"/>
                <a:gd name="connsiteX23" fmla="*/ 143928 w 144203"/>
                <a:gd name="connsiteY23" fmla="*/ 205654 h 260744"/>
                <a:gd name="connsiteX24" fmla="*/ 105923 w 144203"/>
                <a:gd name="connsiteY24" fmla="*/ 253850 h 260744"/>
                <a:gd name="connsiteX25" fmla="*/ 33152 w 144203"/>
                <a:gd name="connsiteY25" fmla="*/ 251469 h 260744"/>
                <a:gd name="connsiteX26" fmla="*/ 386 w 144203"/>
                <a:gd name="connsiteY26" fmla="*/ 204415 h 260744"/>
                <a:gd name="connsiteX27" fmla="*/ 386 w 144203"/>
                <a:gd name="connsiteY27" fmla="*/ 108403 h 26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4203" h="260744">
                  <a:moveTo>
                    <a:pt x="291" y="108308"/>
                  </a:moveTo>
                  <a:cubicBezTo>
                    <a:pt x="291" y="75447"/>
                    <a:pt x="767" y="42490"/>
                    <a:pt x="5" y="9629"/>
                  </a:cubicBezTo>
                  <a:cubicBezTo>
                    <a:pt x="-185" y="1723"/>
                    <a:pt x="4958" y="1723"/>
                    <a:pt x="11911" y="1437"/>
                  </a:cubicBezTo>
                  <a:cubicBezTo>
                    <a:pt x="21341" y="1057"/>
                    <a:pt x="17817" y="6486"/>
                    <a:pt x="17912" y="9629"/>
                  </a:cubicBezTo>
                  <a:cubicBezTo>
                    <a:pt x="18293" y="21250"/>
                    <a:pt x="18103" y="32965"/>
                    <a:pt x="18103" y="44586"/>
                  </a:cubicBezTo>
                  <a:cubicBezTo>
                    <a:pt x="18103" y="50301"/>
                    <a:pt x="20103" y="55254"/>
                    <a:pt x="28675" y="55254"/>
                  </a:cubicBezTo>
                  <a:cubicBezTo>
                    <a:pt x="37057" y="55254"/>
                    <a:pt x="39724" y="50491"/>
                    <a:pt x="39724" y="44776"/>
                  </a:cubicBezTo>
                  <a:cubicBezTo>
                    <a:pt x="39724" y="32203"/>
                    <a:pt x="40201" y="19630"/>
                    <a:pt x="39534" y="7057"/>
                  </a:cubicBezTo>
                  <a:cubicBezTo>
                    <a:pt x="39153" y="485"/>
                    <a:pt x="43153" y="-86"/>
                    <a:pt x="50011" y="9"/>
                  </a:cubicBezTo>
                  <a:cubicBezTo>
                    <a:pt x="56679" y="9"/>
                    <a:pt x="61060" y="485"/>
                    <a:pt x="60679" y="7153"/>
                  </a:cubicBezTo>
                  <a:cubicBezTo>
                    <a:pt x="60013" y="20869"/>
                    <a:pt x="60489" y="34680"/>
                    <a:pt x="60489" y="48396"/>
                  </a:cubicBezTo>
                  <a:cubicBezTo>
                    <a:pt x="60489" y="53920"/>
                    <a:pt x="62013" y="59159"/>
                    <a:pt x="70681" y="59350"/>
                  </a:cubicBezTo>
                  <a:cubicBezTo>
                    <a:pt x="80015" y="59540"/>
                    <a:pt x="82111" y="54206"/>
                    <a:pt x="82111" y="48301"/>
                  </a:cubicBezTo>
                  <a:cubicBezTo>
                    <a:pt x="82111" y="35156"/>
                    <a:pt x="82111" y="22012"/>
                    <a:pt x="82111" y="8867"/>
                  </a:cubicBezTo>
                  <a:cubicBezTo>
                    <a:pt x="82111" y="5438"/>
                    <a:pt x="80777" y="961"/>
                    <a:pt x="88778" y="2104"/>
                  </a:cubicBezTo>
                  <a:cubicBezTo>
                    <a:pt x="94684" y="2962"/>
                    <a:pt x="103066" y="485"/>
                    <a:pt x="102970" y="9058"/>
                  </a:cubicBezTo>
                  <a:cubicBezTo>
                    <a:pt x="102685" y="24012"/>
                    <a:pt x="102970" y="38966"/>
                    <a:pt x="102970" y="53920"/>
                  </a:cubicBezTo>
                  <a:cubicBezTo>
                    <a:pt x="102970" y="59921"/>
                    <a:pt x="103542" y="66303"/>
                    <a:pt x="113734" y="66303"/>
                  </a:cubicBezTo>
                  <a:cubicBezTo>
                    <a:pt x="123640" y="66303"/>
                    <a:pt x="124687" y="60016"/>
                    <a:pt x="124687" y="53920"/>
                  </a:cubicBezTo>
                  <a:cubicBezTo>
                    <a:pt x="124687" y="40490"/>
                    <a:pt x="124497" y="26965"/>
                    <a:pt x="124878" y="13534"/>
                  </a:cubicBezTo>
                  <a:cubicBezTo>
                    <a:pt x="124878" y="11153"/>
                    <a:pt x="122211" y="6295"/>
                    <a:pt x="128974" y="7153"/>
                  </a:cubicBezTo>
                  <a:cubicBezTo>
                    <a:pt x="134593" y="7915"/>
                    <a:pt x="143452" y="5629"/>
                    <a:pt x="144118" y="13630"/>
                  </a:cubicBezTo>
                  <a:cubicBezTo>
                    <a:pt x="144118" y="14487"/>
                    <a:pt x="144118" y="15439"/>
                    <a:pt x="144118" y="16297"/>
                  </a:cubicBezTo>
                  <a:cubicBezTo>
                    <a:pt x="144118" y="79447"/>
                    <a:pt x="144404" y="142503"/>
                    <a:pt x="143928" y="205654"/>
                  </a:cubicBezTo>
                  <a:cubicBezTo>
                    <a:pt x="143833" y="227085"/>
                    <a:pt x="130879" y="243658"/>
                    <a:pt x="105923" y="253850"/>
                  </a:cubicBezTo>
                  <a:cubicBezTo>
                    <a:pt x="81349" y="263851"/>
                    <a:pt x="56488" y="262899"/>
                    <a:pt x="33152" y="251469"/>
                  </a:cubicBezTo>
                  <a:cubicBezTo>
                    <a:pt x="11054" y="240610"/>
                    <a:pt x="481" y="224418"/>
                    <a:pt x="386" y="204415"/>
                  </a:cubicBezTo>
                  <a:cubicBezTo>
                    <a:pt x="196" y="172411"/>
                    <a:pt x="386" y="140407"/>
                    <a:pt x="386" y="108403"/>
                  </a:cubicBezTo>
                  <a:close/>
                </a:path>
              </a:pathLst>
            </a:custGeom>
            <a:solidFill>
              <a:srgbClr val="8BC9C5"/>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1CEADBCF-6B73-BB85-719C-2E8B275EF350}"/>
                </a:ext>
              </a:extLst>
            </p:cNvPr>
            <p:cNvSpPr/>
            <p:nvPr/>
          </p:nvSpPr>
          <p:spPr>
            <a:xfrm>
              <a:off x="4630007" y="4343748"/>
              <a:ext cx="143829" cy="260557"/>
            </a:xfrm>
            <a:custGeom>
              <a:avLst/>
              <a:gdLst>
                <a:gd name="connsiteX0" fmla="*/ 143637 w 143829"/>
                <a:gd name="connsiteY0" fmla="*/ 109157 h 260557"/>
                <a:gd name="connsiteX1" fmla="*/ 143542 w 143829"/>
                <a:gd name="connsiteY1" fmla="*/ 206026 h 260557"/>
                <a:gd name="connsiteX2" fmla="*/ 80486 w 143829"/>
                <a:gd name="connsiteY2" fmla="*/ 260033 h 260557"/>
                <a:gd name="connsiteX3" fmla="*/ 3620 w 143829"/>
                <a:gd name="connsiteY3" fmla="*/ 222504 h 260557"/>
                <a:gd name="connsiteX4" fmla="*/ 0 w 143829"/>
                <a:gd name="connsiteY4" fmla="*/ 204883 h 260557"/>
                <a:gd name="connsiteX5" fmla="*/ 0 w 143829"/>
                <a:gd name="connsiteY5" fmla="*/ 16478 h 260557"/>
                <a:gd name="connsiteX6" fmla="*/ 16002 w 143829"/>
                <a:gd name="connsiteY6" fmla="*/ 6763 h 260557"/>
                <a:gd name="connsiteX7" fmla="*/ 19240 w 143829"/>
                <a:gd name="connsiteY7" fmla="*/ 12383 h 260557"/>
                <a:gd name="connsiteX8" fmla="*/ 19336 w 143829"/>
                <a:gd name="connsiteY8" fmla="*/ 50959 h 260557"/>
                <a:gd name="connsiteX9" fmla="*/ 19526 w 143829"/>
                <a:gd name="connsiteY9" fmla="*/ 58103 h 260557"/>
                <a:gd name="connsiteX10" fmla="*/ 30004 w 143829"/>
                <a:gd name="connsiteY10" fmla="*/ 66294 h 260557"/>
                <a:gd name="connsiteX11" fmla="*/ 40767 w 143829"/>
                <a:gd name="connsiteY11" fmla="*/ 57626 h 260557"/>
                <a:gd name="connsiteX12" fmla="*/ 40958 w 143829"/>
                <a:gd name="connsiteY12" fmla="*/ 11906 h 260557"/>
                <a:gd name="connsiteX13" fmla="*/ 58388 w 143829"/>
                <a:gd name="connsiteY13" fmla="*/ 2000 h 260557"/>
                <a:gd name="connsiteX14" fmla="*/ 61627 w 143829"/>
                <a:gd name="connsiteY14" fmla="*/ 7811 h 260557"/>
                <a:gd name="connsiteX15" fmla="*/ 61722 w 143829"/>
                <a:gd name="connsiteY15" fmla="*/ 45529 h 260557"/>
                <a:gd name="connsiteX16" fmla="*/ 72866 w 143829"/>
                <a:gd name="connsiteY16" fmla="*/ 59341 h 260557"/>
                <a:gd name="connsiteX17" fmla="*/ 83344 w 143829"/>
                <a:gd name="connsiteY17" fmla="*/ 46006 h 260557"/>
                <a:gd name="connsiteX18" fmla="*/ 83153 w 143829"/>
                <a:gd name="connsiteY18" fmla="*/ 8287 h 260557"/>
                <a:gd name="connsiteX19" fmla="*/ 93631 w 143829"/>
                <a:gd name="connsiteY19" fmla="*/ 0 h 260557"/>
                <a:gd name="connsiteX20" fmla="*/ 104394 w 143829"/>
                <a:gd name="connsiteY20" fmla="*/ 7906 h 260557"/>
                <a:gd name="connsiteX21" fmla="*/ 104204 w 143829"/>
                <a:gd name="connsiteY21" fmla="*/ 43815 h 260557"/>
                <a:gd name="connsiteX22" fmla="*/ 115062 w 143829"/>
                <a:gd name="connsiteY22" fmla="*/ 55436 h 260557"/>
                <a:gd name="connsiteX23" fmla="*/ 125825 w 143829"/>
                <a:gd name="connsiteY23" fmla="*/ 44101 h 260557"/>
                <a:gd name="connsiteX24" fmla="*/ 125825 w 143829"/>
                <a:gd name="connsiteY24" fmla="*/ 9144 h 260557"/>
                <a:gd name="connsiteX25" fmla="*/ 132874 w 143829"/>
                <a:gd name="connsiteY25" fmla="*/ 1619 h 260557"/>
                <a:gd name="connsiteX26" fmla="*/ 143828 w 143829"/>
                <a:gd name="connsiteY26" fmla="*/ 9716 h 260557"/>
                <a:gd name="connsiteX27" fmla="*/ 143542 w 143829"/>
                <a:gd name="connsiteY27" fmla="*/ 109347 h 26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829" h="260557">
                  <a:moveTo>
                    <a:pt x="143637" y="109157"/>
                  </a:moveTo>
                  <a:cubicBezTo>
                    <a:pt x="143637" y="141446"/>
                    <a:pt x="144018" y="173736"/>
                    <a:pt x="143542" y="206026"/>
                  </a:cubicBezTo>
                  <a:cubicBezTo>
                    <a:pt x="143065" y="234125"/>
                    <a:pt x="117253" y="255842"/>
                    <a:pt x="80486" y="260033"/>
                  </a:cubicBezTo>
                  <a:cubicBezTo>
                    <a:pt x="47815" y="263747"/>
                    <a:pt x="14097" y="247364"/>
                    <a:pt x="3620" y="222504"/>
                  </a:cubicBezTo>
                  <a:cubicBezTo>
                    <a:pt x="1238" y="216789"/>
                    <a:pt x="0" y="210884"/>
                    <a:pt x="0" y="204883"/>
                  </a:cubicBezTo>
                  <a:cubicBezTo>
                    <a:pt x="0" y="142113"/>
                    <a:pt x="0" y="79248"/>
                    <a:pt x="0" y="16478"/>
                  </a:cubicBezTo>
                  <a:cubicBezTo>
                    <a:pt x="0" y="9811"/>
                    <a:pt x="7429" y="5525"/>
                    <a:pt x="16002" y="6763"/>
                  </a:cubicBezTo>
                  <a:cubicBezTo>
                    <a:pt x="20955" y="7525"/>
                    <a:pt x="19240" y="10382"/>
                    <a:pt x="19240" y="12383"/>
                  </a:cubicBezTo>
                  <a:cubicBezTo>
                    <a:pt x="19431" y="25241"/>
                    <a:pt x="19240" y="38100"/>
                    <a:pt x="19336" y="50959"/>
                  </a:cubicBezTo>
                  <a:cubicBezTo>
                    <a:pt x="19336" y="53340"/>
                    <a:pt x="19240" y="55721"/>
                    <a:pt x="19526" y="58103"/>
                  </a:cubicBezTo>
                  <a:cubicBezTo>
                    <a:pt x="20193" y="62770"/>
                    <a:pt x="23622" y="66199"/>
                    <a:pt x="30004" y="66294"/>
                  </a:cubicBezTo>
                  <a:cubicBezTo>
                    <a:pt x="37052" y="66294"/>
                    <a:pt x="40767" y="62865"/>
                    <a:pt x="40767" y="57626"/>
                  </a:cubicBezTo>
                  <a:cubicBezTo>
                    <a:pt x="40958" y="42386"/>
                    <a:pt x="40862" y="27146"/>
                    <a:pt x="40958" y="11906"/>
                  </a:cubicBezTo>
                  <a:cubicBezTo>
                    <a:pt x="40958" y="3905"/>
                    <a:pt x="48482" y="-190"/>
                    <a:pt x="58388" y="2000"/>
                  </a:cubicBezTo>
                  <a:cubicBezTo>
                    <a:pt x="62960" y="3048"/>
                    <a:pt x="61627" y="5715"/>
                    <a:pt x="61627" y="7811"/>
                  </a:cubicBezTo>
                  <a:cubicBezTo>
                    <a:pt x="61817" y="20383"/>
                    <a:pt x="61627" y="32957"/>
                    <a:pt x="61722" y="45529"/>
                  </a:cubicBezTo>
                  <a:cubicBezTo>
                    <a:pt x="61722" y="51911"/>
                    <a:pt x="61055" y="59436"/>
                    <a:pt x="72866" y="59341"/>
                  </a:cubicBezTo>
                  <a:cubicBezTo>
                    <a:pt x="84011" y="59341"/>
                    <a:pt x="83248" y="52007"/>
                    <a:pt x="83344" y="46006"/>
                  </a:cubicBezTo>
                  <a:cubicBezTo>
                    <a:pt x="83344" y="33433"/>
                    <a:pt x="83725" y="20860"/>
                    <a:pt x="83153" y="8287"/>
                  </a:cubicBezTo>
                  <a:cubicBezTo>
                    <a:pt x="82868" y="2191"/>
                    <a:pt x="85154" y="0"/>
                    <a:pt x="93631" y="0"/>
                  </a:cubicBezTo>
                  <a:cubicBezTo>
                    <a:pt x="101537" y="0"/>
                    <a:pt x="104775" y="1333"/>
                    <a:pt x="104394" y="7906"/>
                  </a:cubicBezTo>
                  <a:cubicBezTo>
                    <a:pt x="103727" y="19812"/>
                    <a:pt x="104299" y="31814"/>
                    <a:pt x="104204" y="43815"/>
                  </a:cubicBezTo>
                  <a:cubicBezTo>
                    <a:pt x="104204" y="49721"/>
                    <a:pt x="105918" y="55245"/>
                    <a:pt x="115062" y="55436"/>
                  </a:cubicBezTo>
                  <a:cubicBezTo>
                    <a:pt x="124396" y="55531"/>
                    <a:pt x="125921" y="50006"/>
                    <a:pt x="125825" y="44101"/>
                  </a:cubicBezTo>
                  <a:cubicBezTo>
                    <a:pt x="125730" y="32480"/>
                    <a:pt x="125730" y="20765"/>
                    <a:pt x="125825" y="9144"/>
                  </a:cubicBezTo>
                  <a:cubicBezTo>
                    <a:pt x="125825" y="5620"/>
                    <a:pt x="123825" y="1048"/>
                    <a:pt x="132874" y="1619"/>
                  </a:cubicBezTo>
                  <a:cubicBezTo>
                    <a:pt x="140018" y="2096"/>
                    <a:pt x="143923" y="2858"/>
                    <a:pt x="143828" y="9716"/>
                  </a:cubicBezTo>
                  <a:cubicBezTo>
                    <a:pt x="143351" y="42958"/>
                    <a:pt x="143637" y="76105"/>
                    <a:pt x="143542" y="109347"/>
                  </a:cubicBezTo>
                  <a:close/>
                </a:path>
              </a:pathLst>
            </a:custGeom>
            <a:solidFill>
              <a:srgbClr val="8BC9C5"/>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BC43C3D-539C-BFED-480A-FE09C1BEB7DF}"/>
                </a:ext>
              </a:extLst>
            </p:cNvPr>
            <p:cNvSpPr/>
            <p:nvPr/>
          </p:nvSpPr>
          <p:spPr>
            <a:xfrm>
              <a:off x="4443602" y="3734339"/>
              <a:ext cx="349281" cy="143552"/>
            </a:xfrm>
            <a:custGeom>
              <a:avLst/>
              <a:gdLst>
                <a:gd name="connsiteX0" fmla="*/ 349282 w 349281"/>
                <a:gd name="connsiteY0" fmla="*/ 191 h 143552"/>
                <a:gd name="connsiteX1" fmla="*/ 327755 w 349281"/>
                <a:gd name="connsiteY1" fmla="*/ 55912 h 143552"/>
                <a:gd name="connsiteX2" fmla="*/ 317945 w 349281"/>
                <a:gd name="connsiteY2" fmla="*/ 119348 h 143552"/>
                <a:gd name="connsiteX3" fmla="*/ 310134 w 349281"/>
                <a:gd name="connsiteY3" fmla="*/ 127635 h 143552"/>
                <a:gd name="connsiteX4" fmla="*/ 103061 w 349281"/>
                <a:gd name="connsiteY4" fmla="*/ 138779 h 143552"/>
                <a:gd name="connsiteX5" fmla="*/ 39434 w 349281"/>
                <a:gd name="connsiteY5" fmla="*/ 127540 h 143552"/>
                <a:gd name="connsiteX6" fmla="*/ 31147 w 349281"/>
                <a:gd name="connsiteY6" fmla="*/ 120682 h 143552"/>
                <a:gd name="connsiteX7" fmla="*/ 2286 w 349281"/>
                <a:gd name="connsiteY7" fmla="*/ 6572 h 143552"/>
                <a:gd name="connsiteX8" fmla="*/ 0 w 349281"/>
                <a:gd name="connsiteY8" fmla="*/ 476 h 143552"/>
                <a:gd name="connsiteX9" fmla="*/ 18955 w 349281"/>
                <a:gd name="connsiteY9" fmla="*/ 21241 h 143552"/>
                <a:gd name="connsiteX10" fmla="*/ 19145 w 349281"/>
                <a:gd name="connsiteY10" fmla="*/ 34100 h 143552"/>
                <a:gd name="connsiteX11" fmla="*/ 30480 w 349281"/>
                <a:gd name="connsiteY11" fmla="*/ 44101 h 143552"/>
                <a:gd name="connsiteX12" fmla="*/ 40386 w 349281"/>
                <a:gd name="connsiteY12" fmla="*/ 34100 h 143552"/>
                <a:gd name="connsiteX13" fmla="*/ 40386 w 349281"/>
                <a:gd name="connsiteY13" fmla="*/ 33052 h 143552"/>
                <a:gd name="connsiteX14" fmla="*/ 59817 w 349281"/>
                <a:gd name="connsiteY14" fmla="*/ 21146 h 143552"/>
                <a:gd name="connsiteX15" fmla="*/ 67151 w 349281"/>
                <a:gd name="connsiteY15" fmla="*/ 30290 h 143552"/>
                <a:gd name="connsiteX16" fmla="*/ 67342 w 349281"/>
                <a:gd name="connsiteY16" fmla="*/ 51816 h 143552"/>
                <a:gd name="connsiteX17" fmla="*/ 77534 w 349281"/>
                <a:gd name="connsiteY17" fmla="*/ 61627 h 143552"/>
                <a:gd name="connsiteX18" fmla="*/ 88392 w 349281"/>
                <a:gd name="connsiteY18" fmla="*/ 52292 h 143552"/>
                <a:gd name="connsiteX19" fmla="*/ 88678 w 349281"/>
                <a:gd name="connsiteY19" fmla="*/ 35147 h 143552"/>
                <a:gd name="connsiteX20" fmla="*/ 95821 w 349281"/>
                <a:gd name="connsiteY20" fmla="*/ 29718 h 143552"/>
                <a:gd name="connsiteX21" fmla="*/ 115062 w 349281"/>
                <a:gd name="connsiteY21" fmla="*/ 48578 h 143552"/>
                <a:gd name="connsiteX22" fmla="*/ 115062 w 349281"/>
                <a:gd name="connsiteY22" fmla="*/ 66866 h 143552"/>
                <a:gd name="connsiteX23" fmla="*/ 124968 w 349281"/>
                <a:gd name="connsiteY23" fmla="*/ 76771 h 143552"/>
                <a:gd name="connsiteX24" fmla="*/ 136208 w 349281"/>
                <a:gd name="connsiteY24" fmla="*/ 66866 h 143552"/>
                <a:gd name="connsiteX25" fmla="*/ 136208 w 349281"/>
                <a:gd name="connsiteY25" fmla="*/ 44291 h 143552"/>
                <a:gd name="connsiteX26" fmla="*/ 146304 w 349281"/>
                <a:gd name="connsiteY26" fmla="*/ 35909 h 143552"/>
                <a:gd name="connsiteX27" fmla="*/ 154591 w 349281"/>
                <a:gd name="connsiteY27" fmla="*/ 36100 h 143552"/>
                <a:gd name="connsiteX28" fmla="*/ 163544 w 349281"/>
                <a:gd name="connsiteY28" fmla="*/ 44101 h 143552"/>
                <a:gd name="connsiteX29" fmla="*/ 163449 w 349281"/>
                <a:gd name="connsiteY29" fmla="*/ 74200 h 143552"/>
                <a:gd name="connsiteX30" fmla="*/ 174688 w 349281"/>
                <a:gd name="connsiteY30" fmla="*/ 88678 h 143552"/>
                <a:gd name="connsiteX31" fmla="*/ 185261 w 349281"/>
                <a:gd name="connsiteY31" fmla="*/ 74676 h 143552"/>
                <a:gd name="connsiteX32" fmla="*/ 185071 w 349281"/>
                <a:gd name="connsiteY32" fmla="*/ 45625 h 143552"/>
                <a:gd name="connsiteX33" fmla="*/ 195929 w 349281"/>
                <a:gd name="connsiteY33" fmla="*/ 36004 h 143552"/>
                <a:gd name="connsiteX34" fmla="*/ 204216 w 349281"/>
                <a:gd name="connsiteY34" fmla="*/ 35719 h 143552"/>
                <a:gd name="connsiteX35" fmla="*/ 212408 w 349281"/>
                <a:gd name="connsiteY35" fmla="*/ 42672 h 143552"/>
                <a:gd name="connsiteX36" fmla="*/ 212408 w 349281"/>
                <a:gd name="connsiteY36" fmla="*/ 65246 h 143552"/>
                <a:gd name="connsiteX37" fmla="*/ 223266 w 349281"/>
                <a:gd name="connsiteY37" fmla="*/ 76676 h 143552"/>
                <a:gd name="connsiteX38" fmla="*/ 233744 w 349281"/>
                <a:gd name="connsiteY38" fmla="*/ 65056 h 143552"/>
                <a:gd name="connsiteX39" fmla="*/ 233648 w 349281"/>
                <a:gd name="connsiteY39" fmla="*/ 40386 h 143552"/>
                <a:gd name="connsiteX40" fmla="*/ 242126 w 349281"/>
                <a:gd name="connsiteY40" fmla="*/ 31528 h 143552"/>
                <a:gd name="connsiteX41" fmla="*/ 260223 w 349281"/>
                <a:gd name="connsiteY41" fmla="*/ 45434 h 143552"/>
                <a:gd name="connsiteX42" fmla="*/ 260604 w 349281"/>
                <a:gd name="connsiteY42" fmla="*/ 52959 h 143552"/>
                <a:gd name="connsiteX43" fmla="*/ 270891 w 349281"/>
                <a:gd name="connsiteY43" fmla="*/ 61627 h 143552"/>
                <a:gd name="connsiteX44" fmla="*/ 281559 w 349281"/>
                <a:gd name="connsiteY44" fmla="*/ 52292 h 143552"/>
                <a:gd name="connsiteX45" fmla="*/ 281940 w 349281"/>
                <a:gd name="connsiteY45" fmla="*/ 29718 h 143552"/>
                <a:gd name="connsiteX46" fmla="*/ 306705 w 349281"/>
                <a:gd name="connsiteY46" fmla="*/ 17336 h 143552"/>
                <a:gd name="connsiteX47" fmla="*/ 308325 w 349281"/>
                <a:gd name="connsiteY47" fmla="*/ 20955 h 143552"/>
                <a:gd name="connsiteX48" fmla="*/ 308420 w 349281"/>
                <a:gd name="connsiteY48" fmla="*/ 29528 h 143552"/>
                <a:gd name="connsiteX49" fmla="*/ 319183 w 349281"/>
                <a:gd name="connsiteY49" fmla="*/ 44101 h 143552"/>
                <a:gd name="connsiteX50" fmla="*/ 329946 w 349281"/>
                <a:gd name="connsiteY50" fmla="*/ 29146 h 143552"/>
                <a:gd name="connsiteX51" fmla="*/ 329946 w 349281"/>
                <a:gd name="connsiteY51" fmla="*/ 21622 h 143552"/>
                <a:gd name="connsiteX52" fmla="*/ 349187 w 349281"/>
                <a:gd name="connsiteY52" fmla="*/ 0 h 14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49281" h="143552">
                  <a:moveTo>
                    <a:pt x="349282" y="191"/>
                  </a:moveTo>
                  <a:cubicBezTo>
                    <a:pt x="341567" y="19050"/>
                    <a:pt x="333470" y="37147"/>
                    <a:pt x="327755" y="55912"/>
                  </a:cubicBezTo>
                  <a:cubicBezTo>
                    <a:pt x="321469" y="76676"/>
                    <a:pt x="316516" y="97726"/>
                    <a:pt x="317945" y="119348"/>
                  </a:cubicBezTo>
                  <a:cubicBezTo>
                    <a:pt x="318326" y="125349"/>
                    <a:pt x="315182" y="126587"/>
                    <a:pt x="310134" y="127635"/>
                  </a:cubicBezTo>
                  <a:cubicBezTo>
                    <a:pt x="241840" y="142494"/>
                    <a:pt x="172974" y="148590"/>
                    <a:pt x="103061" y="138779"/>
                  </a:cubicBezTo>
                  <a:cubicBezTo>
                    <a:pt x="81725" y="135731"/>
                    <a:pt x="60388" y="132493"/>
                    <a:pt x="39434" y="127540"/>
                  </a:cubicBezTo>
                  <a:cubicBezTo>
                    <a:pt x="35624" y="126587"/>
                    <a:pt x="30861" y="126873"/>
                    <a:pt x="31147" y="120682"/>
                  </a:cubicBezTo>
                  <a:cubicBezTo>
                    <a:pt x="32861" y="80296"/>
                    <a:pt x="18288" y="43243"/>
                    <a:pt x="2286" y="6572"/>
                  </a:cubicBezTo>
                  <a:cubicBezTo>
                    <a:pt x="1429" y="4667"/>
                    <a:pt x="857" y="2667"/>
                    <a:pt x="0" y="476"/>
                  </a:cubicBezTo>
                  <a:cubicBezTo>
                    <a:pt x="12640" y="3334"/>
                    <a:pt x="18955" y="10258"/>
                    <a:pt x="18955" y="21241"/>
                  </a:cubicBezTo>
                  <a:cubicBezTo>
                    <a:pt x="18955" y="25527"/>
                    <a:pt x="18764" y="29813"/>
                    <a:pt x="19145" y="34100"/>
                  </a:cubicBezTo>
                  <a:cubicBezTo>
                    <a:pt x="19717" y="40291"/>
                    <a:pt x="23432" y="44387"/>
                    <a:pt x="30480" y="44101"/>
                  </a:cubicBezTo>
                  <a:cubicBezTo>
                    <a:pt x="36862" y="43815"/>
                    <a:pt x="40196" y="40005"/>
                    <a:pt x="40386" y="34100"/>
                  </a:cubicBezTo>
                  <a:cubicBezTo>
                    <a:pt x="40386" y="33718"/>
                    <a:pt x="40386" y="33338"/>
                    <a:pt x="40386" y="33052"/>
                  </a:cubicBezTo>
                  <a:cubicBezTo>
                    <a:pt x="41910" y="15430"/>
                    <a:pt x="41815" y="15621"/>
                    <a:pt x="59817" y="21146"/>
                  </a:cubicBezTo>
                  <a:cubicBezTo>
                    <a:pt x="65151" y="22765"/>
                    <a:pt x="67437" y="25146"/>
                    <a:pt x="67151" y="30290"/>
                  </a:cubicBezTo>
                  <a:cubicBezTo>
                    <a:pt x="66770" y="37433"/>
                    <a:pt x="66961" y="44577"/>
                    <a:pt x="67342" y="51816"/>
                  </a:cubicBezTo>
                  <a:cubicBezTo>
                    <a:pt x="67628" y="57531"/>
                    <a:pt x="71057" y="61436"/>
                    <a:pt x="77534" y="61627"/>
                  </a:cubicBezTo>
                  <a:cubicBezTo>
                    <a:pt x="84106" y="61817"/>
                    <a:pt x="87725" y="57912"/>
                    <a:pt x="88392" y="52292"/>
                  </a:cubicBezTo>
                  <a:cubicBezTo>
                    <a:pt x="89059" y="46577"/>
                    <a:pt x="88868" y="40862"/>
                    <a:pt x="88678" y="35147"/>
                  </a:cubicBezTo>
                  <a:cubicBezTo>
                    <a:pt x="88487" y="30194"/>
                    <a:pt x="90773" y="29242"/>
                    <a:pt x="95821" y="29718"/>
                  </a:cubicBezTo>
                  <a:cubicBezTo>
                    <a:pt x="115062" y="31433"/>
                    <a:pt x="115062" y="31242"/>
                    <a:pt x="115062" y="48578"/>
                  </a:cubicBezTo>
                  <a:cubicBezTo>
                    <a:pt x="115062" y="54674"/>
                    <a:pt x="115062" y="60770"/>
                    <a:pt x="115062" y="66866"/>
                  </a:cubicBezTo>
                  <a:cubicBezTo>
                    <a:pt x="115157" y="72771"/>
                    <a:pt x="118491" y="76581"/>
                    <a:pt x="124968" y="76771"/>
                  </a:cubicBezTo>
                  <a:cubicBezTo>
                    <a:pt x="132112" y="77057"/>
                    <a:pt x="135922" y="72962"/>
                    <a:pt x="136208" y="66866"/>
                  </a:cubicBezTo>
                  <a:cubicBezTo>
                    <a:pt x="136588" y="59341"/>
                    <a:pt x="136875" y="51816"/>
                    <a:pt x="136208" y="44291"/>
                  </a:cubicBezTo>
                  <a:cubicBezTo>
                    <a:pt x="135541" y="36862"/>
                    <a:pt x="138779" y="34671"/>
                    <a:pt x="146304" y="35909"/>
                  </a:cubicBezTo>
                  <a:cubicBezTo>
                    <a:pt x="148971" y="36386"/>
                    <a:pt x="151829" y="36386"/>
                    <a:pt x="154591" y="36100"/>
                  </a:cubicBezTo>
                  <a:cubicBezTo>
                    <a:pt x="161163" y="35624"/>
                    <a:pt x="163735" y="38005"/>
                    <a:pt x="163544" y="44101"/>
                  </a:cubicBezTo>
                  <a:cubicBezTo>
                    <a:pt x="163163" y="54102"/>
                    <a:pt x="163544" y="64199"/>
                    <a:pt x="163449" y="74200"/>
                  </a:cubicBezTo>
                  <a:cubicBezTo>
                    <a:pt x="163449" y="81534"/>
                    <a:pt x="164497" y="88773"/>
                    <a:pt x="174688" y="88678"/>
                  </a:cubicBezTo>
                  <a:cubicBezTo>
                    <a:pt x="184023" y="88487"/>
                    <a:pt x="185261" y="81629"/>
                    <a:pt x="185261" y="74676"/>
                  </a:cubicBezTo>
                  <a:cubicBezTo>
                    <a:pt x="185261" y="64961"/>
                    <a:pt x="185738" y="55340"/>
                    <a:pt x="185071" y="45625"/>
                  </a:cubicBezTo>
                  <a:cubicBezTo>
                    <a:pt x="184595" y="37909"/>
                    <a:pt x="187928" y="35242"/>
                    <a:pt x="195929" y="36004"/>
                  </a:cubicBezTo>
                  <a:cubicBezTo>
                    <a:pt x="198596" y="36290"/>
                    <a:pt x="201454" y="36100"/>
                    <a:pt x="204216" y="35719"/>
                  </a:cubicBezTo>
                  <a:cubicBezTo>
                    <a:pt x="210312" y="34862"/>
                    <a:pt x="212693" y="36862"/>
                    <a:pt x="212408" y="42672"/>
                  </a:cubicBezTo>
                  <a:cubicBezTo>
                    <a:pt x="211931" y="50197"/>
                    <a:pt x="212312" y="57721"/>
                    <a:pt x="212408" y="65246"/>
                  </a:cubicBezTo>
                  <a:cubicBezTo>
                    <a:pt x="212408" y="71818"/>
                    <a:pt x="215456" y="76771"/>
                    <a:pt x="223266" y="76676"/>
                  </a:cubicBezTo>
                  <a:cubicBezTo>
                    <a:pt x="231172" y="76676"/>
                    <a:pt x="233839" y="71628"/>
                    <a:pt x="233744" y="65056"/>
                  </a:cubicBezTo>
                  <a:cubicBezTo>
                    <a:pt x="233744" y="56864"/>
                    <a:pt x="234029" y="48578"/>
                    <a:pt x="233648" y="40386"/>
                  </a:cubicBezTo>
                  <a:cubicBezTo>
                    <a:pt x="233363" y="34576"/>
                    <a:pt x="235649" y="32385"/>
                    <a:pt x="242126" y="31528"/>
                  </a:cubicBezTo>
                  <a:cubicBezTo>
                    <a:pt x="260033" y="28956"/>
                    <a:pt x="259937" y="28670"/>
                    <a:pt x="260223" y="45434"/>
                  </a:cubicBezTo>
                  <a:cubicBezTo>
                    <a:pt x="260223" y="47911"/>
                    <a:pt x="260128" y="50483"/>
                    <a:pt x="260604" y="52959"/>
                  </a:cubicBezTo>
                  <a:cubicBezTo>
                    <a:pt x="261652" y="58103"/>
                    <a:pt x="264986" y="61627"/>
                    <a:pt x="270891" y="61627"/>
                  </a:cubicBezTo>
                  <a:cubicBezTo>
                    <a:pt x="277368" y="61627"/>
                    <a:pt x="281178" y="58007"/>
                    <a:pt x="281559" y="52292"/>
                  </a:cubicBezTo>
                  <a:cubicBezTo>
                    <a:pt x="282035" y="44767"/>
                    <a:pt x="281750" y="37243"/>
                    <a:pt x="281940" y="29718"/>
                  </a:cubicBezTo>
                  <a:cubicBezTo>
                    <a:pt x="282131" y="24575"/>
                    <a:pt x="302038" y="14573"/>
                    <a:pt x="306705" y="17336"/>
                  </a:cubicBezTo>
                  <a:cubicBezTo>
                    <a:pt x="307753" y="17907"/>
                    <a:pt x="308229" y="19621"/>
                    <a:pt x="308325" y="20955"/>
                  </a:cubicBezTo>
                  <a:cubicBezTo>
                    <a:pt x="308610" y="23813"/>
                    <a:pt x="308515" y="26670"/>
                    <a:pt x="308420" y="29528"/>
                  </a:cubicBezTo>
                  <a:cubicBezTo>
                    <a:pt x="308134" y="36767"/>
                    <a:pt x="308991" y="44387"/>
                    <a:pt x="319183" y="44101"/>
                  </a:cubicBezTo>
                  <a:cubicBezTo>
                    <a:pt x="328994" y="43910"/>
                    <a:pt x="330232" y="36576"/>
                    <a:pt x="329946" y="29146"/>
                  </a:cubicBezTo>
                  <a:cubicBezTo>
                    <a:pt x="329851" y="26670"/>
                    <a:pt x="329946" y="24098"/>
                    <a:pt x="329946" y="21622"/>
                  </a:cubicBezTo>
                  <a:cubicBezTo>
                    <a:pt x="329946" y="10887"/>
                    <a:pt x="336357" y="3686"/>
                    <a:pt x="349187" y="0"/>
                  </a:cubicBezTo>
                  <a:close/>
                </a:path>
              </a:pathLst>
            </a:custGeom>
            <a:solidFill>
              <a:srgbClr val="8BC9C5"/>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8290572D-DC14-F316-E103-A762699D8AA3}"/>
                </a:ext>
              </a:extLst>
            </p:cNvPr>
            <p:cNvSpPr/>
            <p:nvPr/>
          </p:nvSpPr>
          <p:spPr>
            <a:xfrm>
              <a:off x="4349601" y="3598280"/>
              <a:ext cx="536656" cy="157331"/>
            </a:xfrm>
            <a:custGeom>
              <a:avLst/>
              <a:gdLst>
                <a:gd name="connsiteX0" fmla="*/ 267928 w 536656"/>
                <a:gd name="connsiteY0" fmla="*/ 157109 h 157331"/>
                <a:gd name="connsiteX1" fmla="*/ 20182 w 536656"/>
                <a:gd name="connsiteY1" fmla="*/ 59002 h 157331"/>
                <a:gd name="connsiteX2" fmla="*/ 21325 w 536656"/>
                <a:gd name="connsiteY2" fmla="*/ 7471 h 157331"/>
                <a:gd name="connsiteX3" fmla="*/ 40566 w 536656"/>
                <a:gd name="connsiteY3" fmla="*/ 8805 h 157331"/>
                <a:gd name="connsiteX4" fmla="*/ 498813 w 536656"/>
                <a:gd name="connsiteY4" fmla="*/ 5281 h 157331"/>
                <a:gd name="connsiteX5" fmla="*/ 512339 w 536656"/>
                <a:gd name="connsiteY5" fmla="*/ 4138 h 157331"/>
                <a:gd name="connsiteX6" fmla="*/ 514530 w 536656"/>
                <a:gd name="connsiteY6" fmla="*/ 61383 h 157331"/>
                <a:gd name="connsiteX7" fmla="*/ 312790 w 536656"/>
                <a:gd name="connsiteY7" fmla="*/ 155490 h 157331"/>
                <a:gd name="connsiteX8" fmla="*/ 294026 w 536656"/>
                <a:gd name="connsiteY8" fmla="*/ 157204 h 157331"/>
                <a:gd name="connsiteX9" fmla="*/ 268118 w 536656"/>
                <a:gd name="connsiteY9" fmla="*/ 157204 h 15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6656" h="157331">
                  <a:moveTo>
                    <a:pt x="267928" y="157109"/>
                  </a:moveTo>
                  <a:cubicBezTo>
                    <a:pt x="169915" y="156728"/>
                    <a:pt x="85047" y="127772"/>
                    <a:pt x="20182" y="59002"/>
                  </a:cubicBezTo>
                  <a:cubicBezTo>
                    <a:pt x="-6773" y="30427"/>
                    <a:pt x="-7059" y="38047"/>
                    <a:pt x="21325" y="7471"/>
                  </a:cubicBezTo>
                  <a:cubicBezTo>
                    <a:pt x="30946" y="-2816"/>
                    <a:pt x="31422" y="-2435"/>
                    <a:pt x="40566" y="8805"/>
                  </a:cubicBezTo>
                  <a:cubicBezTo>
                    <a:pt x="155913" y="151108"/>
                    <a:pt x="385561" y="149394"/>
                    <a:pt x="498813" y="5281"/>
                  </a:cubicBezTo>
                  <a:cubicBezTo>
                    <a:pt x="503767" y="-1101"/>
                    <a:pt x="506529" y="-1958"/>
                    <a:pt x="512339" y="4138"/>
                  </a:cubicBezTo>
                  <a:cubicBezTo>
                    <a:pt x="544629" y="38428"/>
                    <a:pt x="544153" y="30046"/>
                    <a:pt x="514530" y="61383"/>
                  </a:cubicBezTo>
                  <a:cubicBezTo>
                    <a:pt x="461571" y="117295"/>
                    <a:pt x="392896" y="146917"/>
                    <a:pt x="312790" y="155490"/>
                  </a:cubicBezTo>
                  <a:cubicBezTo>
                    <a:pt x="306504" y="156157"/>
                    <a:pt x="300313" y="157014"/>
                    <a:pt x="294026" y="157204"/>
                  </a:cubicBezTo>
                  <a:cubicBezTo>
                    <a:pt x="285358" y="157490"/>
                    <a:pt x="276691" y="157204"/>
                    <a:pt x="268118" y="157204"/>
                  </a:cubicBezTo>
                  <a:close/>
                </a:path>
              </a:pathLst>
            </a:custGeom>
            <a:solidFill>
              <a:srgbClr val="59D1C6"/>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7FE76C33-B1F2-B955-29D8-F4E3E3CB98EC}"/>
                </a:ext>
              </a:extLst>
            </p:cNvPr>
            <p:cNvSpPr/>
            <p:nvPr/>
          </p:nvSpPr>
          <p:spPr>
            <a:xfrm>
              <a:off x="4273412" y="3878400"/>
              <a:ext cx="100672" cy="204689"/>
            </a:xfrm>
            <a:custGeom>
              <a:avLst/>
              <a:gdLst>
                <a:gd name="connsiteX0" fmla="*/ 264 w 100672"/>
                <a:gd name="connsiteY0" fmla="*/ 96826 h 204689"/>
                <a:gd name="connsiteX1" fmla="*/ 7027 w 100672"/>
                <a:gd name="connsiteY1" fmla="*/ 9196 h 204689"/>
                <a:gd name="connsiteX2" fmla="*/ 21410 w 100672"/>
                <a:gd name="connsiteY2" fmla="*/ 433 h 204689"/>
                <a:gd name="connsiteX3" fmla="*/ 93705 w 100672"/>
                <a:gd name="connsiteY3" fmla="*/ 8720 h 204689"/>
                <a:gd name="connsiteX4" fmla="*/ 100563 w 100672"/>
                <a:gd name="connsiteY4" fmla="*/ 15006 h 204689"/>
                <a:gd name="connsiteX5" fmla="*/ 93705 w 100672"/>
                <a:gd name="connsiteY5" fmla="*/ 165501 h 204689"/>
                <a:gd name="connsiteX6" fmla="*/ 59605 w 100672"/>
                <a:gd name="connsiteY6" fmla="*/ 203315 h 204689"/>
                <a:gd name="connsiteX7" fmla="*/ 169 w 100672"/>
                <a:gd name="connsiteY7" fmla="*/ 167216 h 204689"/>
                <a:gd name="connsiteX8" fmla="*/ 169 w 100672"/>
                <a:gd name="connsiteY8" fmla="*/ 127496 h 204689"/>
                <a:gd name="connsiteX9" fmla="*/ 169 w 100672"/>
                <a:gd name="connsiteY9" fmla="*/ 97016 h 20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672" h="204689">
                  <a:moveTo>
                    <a:pt x="264" y="96826"/>
                  </a:moveTo>
                  <a:cubicBezTo>
                    <a:pt x="1693" y="67584"/>
                    <a:pt x="4074" y="38342"/>
                    <a:pt x="7027" y="9196"/>
                  </a:cubicBezTo>
                  <a:cubicBezTo>
                    <a:pt x="7885" y="909"/>
                    <a:pt x="11123" y="-996"/>
                    <a:pt x="21410" y="433"/>
                  </a:cubicBezTo>
                  <a:cubicBezTo>
                    <a:pt x="45413" y="3767"/>
                    <a:pt x="69511" y="6148"/>
                    <a:pt x="93705" y="8720"/>
                  </a:cubicBezTo>
                  <a:cubicBezTo>
                    <a:pt x="98848" y="9291"/>
                    <a:pt x="101229" y="10244"/>
                    <a:pt x="100563" y="15006"/>
                  </a:cubicBezTo>
                  <a:cubicBezTo>
                    <a:pt x="93610" y="65012"/>
                    <a:pt x="93990" y="115304"/>
                    <a:pt x="93705" y="165501"/>
                  </a:cubicBezTo>
                  <a:cubicBezTo>
                    <a:pt x="93705" y="184551"/>
                    <a:pt x="80370" y="198839"/>
                    <a:pt x="59605" y="203315"/>
                  </a:cubicBezTo>
                  <a:cubicBezTo>
                    <a:pt x="29221" y="209792"/>
                    <a:pt x="836" y="192648"/>
                    <a:pt x="169" y="167216"/>
                  </a:cubicBezTo>
                  <a:cubicBezTo>
                    <a:pt x="-212" y="153976"/>
                    <a:pt x="169" y="140736"/>
                    <a:pt x="169" y="127496"/>
                  </a:cubicBezTo>
                  <a:cubicBezTo>
                    <a:pt x="169" y="117305"/>
                    <a:pt x="169" y="107208"/>
                    <a:pt x="169" y="97016"/>
                  </a:cubicBezTo>
                  <a:close/>
                </a:path>
              </a:pathLst>
            </a:custGeom>
            <a:solidFill>
              <a:srgbClr val="8BC9C5"/>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1A2AA850-AEDC-121D-F824-44FF2FF93014}"/>
                </a:ext>
              </a:extLst>
            </p:cNvPr>
            <p:cNvSpPr/>
            <p:nvPr/>
          </p:nvSpPr>
          <p:spPr>
            <a:xfrm>
              <a:off x="4862365" y="3878244"/>
              <a:ext cx="100244" cy="204815"/>
            </a:xfrm>
            <a:custGeom>
              <a:avLst/>
              <a:gdLst>
                <a:gd name="connsiteX0" fmla="*/ 6529 w 100244"/>
                <a:gd name="connsiteY0" fmla="*/ 90505 h 204815"/>
                <a:gd name="connsiteX1" fmla="*/ 147 w 100244"/>
                <a:gd name="connsiteY1" fmla="*/ 17353 h 204815"/>
                <a:gd name="connsiteX2" fmla="*/ 8529 w 100244"/>
                <a:gd name="connsiteY2" fmla="*/ 8590 h 204815"/>
                <a:gd name="connsiteX3" fmla="*/ 83110 w 100244"/>
                <a:gd name="connsiteY3" fmla="*/ 208 h 204815"/>
                <a:gd name="connsiteX4" fmla="*/ 93111 w 100244"/>
                <a:gd name="connsiteY4" fmla="*/ 8876 h 204815"/>
                <a:gd name="connsiteX5" fmla="*/ 100159 w 100244"/>
                <a:gd name="connsiteY5" fmla="*/ 146417 h 204815"/>
                <a:gd name="connsiteX6" fmla="*/ 100159 w 100244"/>
                <a:gd name="connsiteY6" fmla="*/ 166800 h 204815"/>
                <a:gd name="connsiteX7" fmla="*/ 54059 w 100244"/>
                <a:gd name="connsiteY7" fmla="*/ 204805 h 204815"/>
                <a:gd name="connsiteX8" fmla="*/ 6624 w 100244"/>
                <a:gd name="connsiteY8" fmla="*/ 166896 h 204815"/>
                <a:gd name="connsiteX9" fmla="*/ 6529 w 100244"/>
                <a:gd name="connsiteY9" fmla="*/ 90505 h 2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4" h="204815">
                  <a:moveTo>
                    <a:pt x="6529" y="90505"/>
                  </a:moveTo>
                  <a:cubicBezTo>
                    <a:pt x="4528" y="67169"/>
                    <a:pt x="2719" y="42213"/>
                    <a:pt x="147" y="17353"/>
                  </a:cubicBezTo>
                  <a:cubicBezTo>
                    <a:pt x="-424" y="11543"/>
                    <a:pt x="337" y="9352"/>
                    <a:pt x="8529" y="8590"/>
                  </a:cubicBezTo>
                  <a:cubicBezTo>
                    <a:pt x="33484" y="6304"/>
                    <a:pt x="58345" y="3447"/>
                    <a:pt x="83110" y="208"/>
                  </a:cubicBezTo>
                  <a:cubicBezTo>
                    <a:pt x="93587" y="-1125"/>
                    <a:pt x="92540" y="4209"/>
                    <a:pt x="93111" y="8876"/>
                  </a:cubicBezTo>
                  <a:cubicBezTo>
                    <a:pt x="98635" y="54596"/>
                    <a:pt x="99874" y="100506"/>
                    <a:pt x="100159" y="146417"/>
                  </a:cubicBezTo>
                  <a:cubicBezTo>
                    <a:pt x="100159" y="153180"/>
                    <a:pt x="100350" y="159942"/>
                    <a:pt x="100159" y="166800"/>
                  </a:cubicBezTo>
                  <a:cubicBezTo>
                    <a:pt x="99588" y="188231"/>
                    <a:pt x="79967" y="204329"/>
                    <a:pt x="54059" y="204805"/>
                  </a:cubicBezTo>
                  <a:cubicBezTo>
                    <a:pt x="28055" y="205281"/>
                    <a:pt x="7100" y="188803"/>
                    <a:pt x="6624" y="166896"/>
                  </a:cubicBezTo>
                  <a:cubicBezTo>
                    <a:pt x="6148" y="141940"/>
                    <a:pt x="6529" y="116984"/>
                    <a:pt x="6529" y="90505"/>
                  </a:cubicBezTo>
                  <a:close/>
                </a:path>
              </a:pathLst>
            </a:custGeom>
            <a:solidFill>
              <a:srgbClr val="8BC9C5"/>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720DC726-7D08-535C-B952-ECF5D16EB11B}"/>
                </a:ext>
              </a:extLst>
            </p:cNvPr>
            <p:cNvSpPr/>
            <p:nvPr/>
          </p:nvSpPr>
          <p:spPr>
            <a:xfrm>
              <a:off x="4800331" y="3650043"/>
              <a:ext cx="166292" cy="216348"/>
            </a:xfrm>
            <a:custGeom>
              <a:avLst/>
              <a:gdLst>
                <a:gd name="connsiteX0" fmla="*/ 24843 w 166292"/>
                <a:gd name="connsiteY0" fmla="*/ 64865 h 216348"/>
                <a:gd name="connsiteX1" fmla="*/ 34368 w 166292"/>
                <a:gd name="connsiteY1" fmla="*/ 87630 h 216348"/>
                <a:gd name="connsiteX2" fmla="*/ 48846 w 166292"/>
                <a:gd name="connsiteY2" fmla="*/ 94774 h 216348"/>
                <a:gd name="connsiteX3" fmla="*/ 54276 w 166292"/>
                <a:gd name="connsiteY3" fmla="*/ 80581 h 216348"/>
                <a:gd name="connsiteX4" fmla="*/ 50751 w 166292"/>
                <a:gd name="connsiteY4" fmla="*/ 71438 h 216348"/>
                <a:gd name="connsiteX5" fmla="*/ 64563 w 166292"/>
                <a:gd name="connsiteY5" fmla="*/ 35528 h 216348"/>
                <a:gd name="connsiteX6" fmla="*/ 73135 w 166292"/>
                <a:gd name="connsiteY6" fmla="*/ 56388 h 216348"/>
                <a:gd name="connsiteX7" fmla="*/ 87042 w 166292"/>
                <a:gd name="connsiteY7" fmla="*/ 63056 h 216348"/>
                <a:gd name="connsiteX8" fmla="*/ 93423 w 166292"/>
                <a:gd name="connsiteY8" fmla="*/ 49911 h 216348"/>
                <a:gd name="connsiteX9" fmla="*/ 88089 w 166292"/>
                <a:gd name="connsiteY9" fmla="*/ 36862 h 216348"/>
                <a:gd name="connsiteX10" fmla="*/ 97424 w 166292"/>
                <a:gd name="connsiteY10" fmla="*/ 0 h 216348"/>
                <a:gd name="connsiteX11" fmla="*/ 105234 w 166292"/>
                <a:gd name="connsiteY11" fmla="*/ 11906 h 216348"/>
                <a:gd name="connsiteX12" fmla="*/ 164671 w 166292"/>
                <a:gd name="connsiteY12" fmla="*/ 180594 h 216348"/>
                <a:gd name="connsiteX13" fmla="*/ 145049 w 166292"/>
                <a:gd name="connsiteY13" fmla="*/ 203835 h 216348"/>
                <a:gd name="connsiteX14" fmla="*/ 49323 w 166292"/>
                <a:gd name="connsiteY14" fmla="*/ 215932 h 216348"/>
                <a:gd name="connsiteX15" fmla="*/ 39036 w 166292"/>
                <a:gd name="connsiteY15" fmla="*/ 210217 h 216348"/>
                <a:gd name="connsiteX16" fmla="*/ 1031 w 166292"/>
                <a:gd name="connsiteY16" fmla="*/ 84487 h 216348"/>
                <a:gd name="connsiteX17" fmla="*/ 3603 w 166292"/>
                <a:gd name="connsiteY17" fmla="*/ 76676 h 216348"/>
                <a:gd name="connsiteX18" fmla="*/ 24843 w 166292"/>
                <a:gd name="connsiteY18" fmla="*/ 64579 h 21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292" h="216348">
                  <a:moveTo>
                    <a:pt x="24843" y="64865"/>
                  </a:moveTo>
                  <a:cubicBezTo>
                    <a:pt x="28272" y="72961"/>
                    <a:pt x="31416" y="80296"/>
                    <a:pt x="34368" y="87630"/>
                  </a:cubicBezTo>
                  <a:cubicBezTo>
                    <a:pt x="36940" y="94012"/>
                    <a:pt x="41607" y="97345"/>
                    <a:pt x="48846" y="94774"/>
                  </a:cubicBezTo>
                  <a:cubicBezTo>
                    <a:pt x="56085" y="92202"/>
                    <a:pt x="57133" y="86868"/>
                    <a:pt x="54276" y="80581"/>
                  </a:cubicBezTo>
                  <a:cubicBezTo>
                    <a:pt x="52942" y="77629"/>
                    <a:pt x="51990" y="74486"/>
                    <a:pt x="50751" y="71438"/>
                  </a:cubicBezTo>
                  <a:cubicBezTo>
                    <a:pt x="44913" y="56893"/>
                    <a:pt x="49513" y="44929"/>
                    <a:pt x="64563" y="35528"/>
                  </a:cubicBezTo>
                  <a:cubicBezTo>
                    <a:pt x="67420" y="42577"/>
                    <a:pt x="70087" y="49530"/>
                    <a:pt x="73135" y="56388"/>
                  </a:cubicBezTo>
                  <a:cubicBezTo>
                    <a:pt x="75612" y="61817"/>
                    <a:pt x="79993" y="65342"/>
                    <a:pt x="87042" y="63056"/>
                  </a:cubicBezTo>
                  <a:cubicBezTo>
                    <a:pt x="93995" y="60769"/>
                    <a:pt x="95233" y="55721"/>
                    <a:pt x="93423" y="49911"/>
                  </a:cubicBezTo>
                  <a:cubicBezTo>
                    <a:pt x="91995" y="45434"/>
                    <a:pt x="90661" y="40767"/>
                    <a:pt x="88089" y="36862"/>
                  </a:cubicBezTo>
                  <a:cubicBezTo>
                    <a:pt x="78660" y="22479"/>
                    <a:pt x="81898" y="10668"/>
                    <a:pt x="97424" y="0"/>
                  </a:cubicBezTo>
                  <a:cubicBezTo>
                    <a:pt x="99900" y="3715"/>
                    <a:pt x="102663" y="7715"/>
                    <a:pt x="105234" y="11906"/>
                  </a:cubicBezTo>
                  <a:cubicBezTo>
                    <a:pt x="137238" y="64579"/>
                    <a:pt x="154383" y="121634"/>
                    <a:pt x="164671" y="180594"/>
                  </a:cubicBezTo>
                  <a:cubicBezTo>
                    <a:pt x="168195" y="200977"/>
                    <a:pt x="167718" y="200977"/>
                    <a:pt x="145049" y="203835"/>
                  </a:cubicBezTo>
                  <a:cubicBezTo>
                    <a:pt x="113140" y="207836"/>
                    <a:pt x="81231" y="211741"/>
                    <a:pt x="49323" y="215932"/>
                  </a:cubicBezTo>
                  <a:cubicBezTo>
                    <a:pt x="43513" y="216694"/>
                    <a:pt x="40179" y="217170"/>
                    <a:pt x="39036" y="210217"/>
                  </a:cubicBezTo>
                  <a:cubicBezTo>
                    <a:pt x="31987" y="166878"/>
                    <a:pt x="21510" y="124397"/>
                    <a:pt x="1031" y="84487"/>
                  </a:cubicBezTo>
                  <a:cubicBezTo>
                    <a:pt x="-874" y="80677"/>
                    <a:pt x="-207" y="78772"/>
                    <a:pt x="3603" y="76676"/>
                  </a:cubicBezTo>
                  <a:cubicBezTo>
                    <a:pt x="10365" y="73057"/>
                    <a:pt x="16938" y="69152"/>
                    <a:pt x="24843" y="64579"/>
                  </a:cubicBezTo>
                  <a:close/>
                </a:path>
              </a:pathLst>
            </a:custGeom>
            <a:solidFill>
              <a:srgbClr val="8BC9C5"/>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FC5A950A-2C17-53C8-0FF9-FC2749E4C1C0}"/>
                </a:ext>
              </a:extLst>
            </p:cNvPr>
            <p:cNvSpPr/>
            <p:nvPr/>
          </p:nvSpPr>
          <p:spPr>
            <a:xfrm>
              <a:off x="4268641" y="3651500"/>
              <a:ext cx="164480" cy="215095"/>
            </a:xfrm>
            <a:custGeom>
              <a:avLst/>
              <a:gdLst>
                <a:gd name="connsiteX0" fmla="*/ 102572 w 164480"/>
                <a:gd name="connsiteY0" fmla="*/ 34166 h 215095"/>
                <a:gd name="connsiteX1" fmla="*/ 106001 w 164480"/>
                <a:gd name="connsiteY1" fmla="*/ 35690 h 215095"/>
                <a:gd name="connsiteX2" fmla="*/ 116097 w 164480"/>
                <a:gd name="connsiteY2" fmla="*/ 70742 h 215095"/>
                <a:gd name="connsiteX3" fmla="*/ 112192 w 164480"/>
                <a:gd name="connsiteY3" fmla="*/ 80839 h 215095"/>
                <a:gd name="connsiteX4" fmla="*/ 117811 w 164480"/>
                <a:gd name="connsiteY4" fmla="*/ 93317 h 215095"/>
                <a:gd name="connsiteX5" fmla="*/ 132194 w 164480"/>
                <a:gd name="connsiteY5" fmla="*/ 87697 h 215095"/>
                <a:gd name="connsiteX6" fmla="*/ 142291 w 164480"/>
                <a:gd name="connsiteY6" fmla="*/ 63789 h 215095"/>
                <a:gd name="connsiteX7" fmla="*/ 158102 w 164480"/>
                <a:gd name="connsiteY7" fmla="*/ 100556 h 215095"/>
                <a:gd name="connsiteX8" fmla="*/ 128384 w 164480"/>
                <a:gd name="connsiteY8" fmla="*/ 207426 h 215095"/>
                <a:gd name="connsiteX9" fmla="*/ 117240 w 164480"/>
                <a:gd name="connsiteY9" fmla="*/ 214760 h 215095"/>
                <a:gd name="connsiteX10" fmla="*/ 8655 w 164480"/>
                <a:gd name="connsiteY10" fmla="*/ 200949 h 215095"/>
                <a:gd name="connsiteX11" fmla="*/ 273 w 164480"/>
                <a:gd name="connsiteY11" fmla="*/ 191424 h 215095"/>
                <a:gd name="connsiteX12" fmla="*/ 65234 w 164480"/>
                <a:gd name="connsiteY12" fmla="*/ 5401 h 215095"/>
                <a:gd name="connsiteX13" fmla="*/ 76664 w 164480"/>
                <a:gd name="connsiteY13" fmla="*/ 4353 h 215095"/>
                <a:gd name="connsiteX14" fmla="*/ 80950 w 164480"/>
                <a:gd name="connsiteY14" fmla="*/ 31118 h 215095"/>
                <a:gd name="connsiteX15" fmla="*/ 73711 w 164480"/>
                <a:gd name="connsiteY15" fmla="*/ 49216 h 215095"/>
                <a:gd name="connsiteX16" fmla="*/ 80759 w 164480"/>
                <a:gd name="connsiteY16" fmla="*/ 61979 h 215095"/>
                <a:gd name="connsiteX17" fmla="*/ 93809 w 164480"/>
                <a:gd name="connsiteY17" fmla="*/ 55598 h 215095"/>
                <a:gd name="connsiteX18" fmla="*/ 102667 w 164480"/>
                <a:gd name="connsiteY18" fmla="*/ 34166 h 21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480" h="215095">
                  <a:moveTo>
                    <a:pt x="102572" y="34166"/>
                  </a:moveTo>
                  <a:cubicBezTo>
                    <a:pt x="104667" y="35119"/>
                    <a:pt x="105429" y="35214"/>
                    <a:pt x="106001" y="35690"/>
                  </a:cubicBezTo>
                  <a:cubicBezTo>
                    <a:pt x="118259" y="45215"/>
                    <a:pt x="121622" y="56903"/>
                    <a:pt x="116097" y="70742"/>
                  </a:cubicBezTo>
                  <a:cubicBezTo>
                    <a:pt x="114764" y="74076"/>
                    <a:pt x="113430" y="77505"/>
                    <a:pt x="112192" y="80839"/>
                  </a:cubicBezTo>
                  <a:cubicBezTo>
                    <a:pt x="110001" y="86459"/>
                    <a:pt x="111906" y="91031"/>
                    <a:pt x="117811" y="93317"/>
                  </a:cubicBezTo>
                  <a:cubicBezTo>
                    <a:pt x="124289" y="95888"/>
                    <a:pt x="129527" y="93602"/>
                    <a:pt x="132194" y="87697"/>
                  </a:cubicBezTo>
                  <a:cubicBezTo>
                    <a:pt x="135814" y="79886"/>
                    <a:pt x="138957" y="71885"/>
                    <a:pt x="142291" y="63789"/>
                  </a:cubicBezTo>
                  <a:cubicBezTo>
                    <a:pt x="168294" y="76743"/>
                    <a:pt x="168389" y="76743"/>
                    <a:pt x="158102" y="100556"/>
                  </a:cubicBezTo>
                  <a:cubicBezTo>
                    <a:pt x="143053" y="135036"/>
                    <a:pt x="134194" y="170945"/>
                    <a:pt x="128384" y="207426"/>
                  </a:cubicBezTo>
                  <a:cubicBezTo>
                    <a:pt x="127241" y="214665"/>
                    <a:pt x="124860" y="215808"/>
                    <a:pt x="117240" y="214760"/>
                  </a:cubicBezTo>
                  <a:cubicBezTo>
                    <a:pt x="81140" y="209712"/>
                    <a:pt x="44850" y="205235"/>
                    <a:pt x="8655" y="200949"/>
                  </a:cubicBezTo>
                  <a:cubicBezTo>
                    <a:pt x="1511" y="200092"/>
                    <a:pt x="-870" y="197996"/>
                    <a:pt x="273" y="191424"/>
                  </a:cubicBezTo>
                  <a:cubicBezTo>
                    <a:pt x="11322" y="126273"/>
                    <a:pt x="28848" y="63122"/>
                    <a:pt x="65234" y="5401"/>
                  </a:cubicBezTo>
                  <a:cubicBezTo>
                    <a:pt x="69043" y="-695"/>
                    <a:pt x="70567" y="-2410"/>
                    <a:pt x="76664" y="4353"/>
                  </a:cubicBezTo>
                  <a:cubicBezTo>
                    <a:pt x="84569" y="13116"/>
                    <a:pt x="87332" y="20831"/>
                    <a:pt x="80950" y="31118"/>
                  </a:cubicBezTo>
                  <a:cubicBezTo>
                    <a:pt x="77521" y="36643"/>
                    <a:pt x="75616" y="43025"/>
                    <a:pt x="73711" y="49216"/>
                  </a:cubicBezTo>
                  <a:cubicBezTo>
                    <a:pt x="71806" y="55121"/>
                    <a:pt x="73711" y="60074"/>
                    <a:pt x="80759" y="61979"/>
                  </a:cubicBezTo>
                  <a:cubicBezTo>
                    <a:pt x="87236" y="63789"/>
                    <a:pt x="91523" y="60646"/>
                    <a:pt x="93809" y="55598"/>
                  </a:cubicBezTo>
                  <a:cubicBezTo>
                    <a:pt x="97047" y="48740"/>
                    <a:pt x="99619" y="41596"/>
                    <a:pt x="102667" y="34166"/>
                  </a:cubicBezTo>
                  <a:close/>
                </a:path>
              </a:pathLst>
            </a:custGeom>
            <a:solidFill>
              <a:srgbClr val="8BC9C5"/>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586CC6C5-58D8-A8A4-011D-0D2EF290A647}"/>
                </a:ext>
              </a:extLst>
            </p:cNvPr>
            <p:cNvSpPr/>
            <p:nvPr/>
          </p:nvSpPr>
          <p:spPr>
            <a:xfrm>
              <a:off x="4358295" y="4356965"/>
              <a:ext cx="21971" cy="49950"/>
            </a:xfrm>
            <a:custGeom>
              <a:avLst/>
              <a:gdLst>
                <a:gd name="connsiteX0" fmla="*/ 21681 w 21971"/>
                <a:gd name="connsiteY0" fmla="*/ 22978 h 49950"/>
                <a:gd name="connsiteX1" fmla="*/ 21681 w 21971"/>
                <a:gd name="connsiteY1" fmla="*/ 41171 h 49950"/>
                <a:gd name="connsiteX2" fmla="*/ 11584 w 21971"/>
                <a:gd name="connsiteY2" fmla="*/ 49934 h 49950"/>
                <a:gd name="connsiteX3" fmla="*/ 440 w 21971"/>
                <a:gd name="connsiteY3" fmla="*/ 41933 h 49950"/>
                <a:gd name="connsiteX4" fmla="*/ 440 w 21971"/>
                <a:gd name="connsiteY4" fmla="*/ 6500 h 49950"/>
                <a:gd name="connsiteX5" fmla="*/ 18156 w 21971"/>
                <a:gd name="connsiteY5" fmla="*/ 118 h 49950"/>
                <a:gd name="connsiteX6" fmla="*/ 21490 w 21971"/>
                <a:gd name="connsiteY6" fmla="*/ 6595 h 49950"/>
                <a:gd name="connsiteX7" fmla="*/ 21681 w 21971"/>
                <a:gd name="connsiteY7" fmla="*/ 23073 h 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71" h="49950">
                  <a:moveTo>
                    <a:pt x="21681" y="22978"/>
                  </a:moveTo>
                  <a:cubicBezTo>
                    <a:pt x="21681" y="29074"/>
                    <a:pt x="21681" y="35075"/>
                    <a:pt x="21681" y="41171"/>
                  </a:cubicBezTo>
                  <a:cubicBezTo>
                    <a:pt x="21681" y="46124"/>
                    <a:pt x="18918" y="49648"/>
                    <a:pt x="11584" y="49934"/>
                  </a:cubicBezTo>
                  <a:cubicBezTo>
                    <a:pt x="4345" y="50220"/>
                    <a:pt x="535" y="46886"/>
                    <a:pt x="440" y="41933"/>
                  </a:cubicBezTo>
                  <a:cubicBezTo>
                    <a:pt x="59" y="30122"/>
                    <a:pt x="-322" y="18216"/>
                    <a:pt x="440" y="6500"/>
                  </a:cubicBezTo>
                  <a:cubicBezTo>
                    <a:pt x="1012" y="-1692"/>
                    <a:pt x="11965" y="1166"/>
                    <a:pt x="18156" y="118"/>
                  </a:cubicBezTo>
                  <a:cubicBezTo>
                    <a:pt x="24062" y="-834"/>
                    <a:pt x="21300" y="4214"/>
                    <a:pt x="21490" y="6595"/>
                  </a:cubicBezTo>
                  <a:cubicBezTo>
                    <a:pt x="21966" y="12024"/>
                    <a:pt x="21681" y="17549"/>
                    <a:pt x="21681" y="23073"/>
                  </a:cubicBezTo>
                  <a:close/>
                </a:path>
              </a:pathLst>
            </a:custGeom>
            <a:solidFill>
              <a:srgbClr val="8BC9C5"/>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89F1BBC7-584E-3FD3-CA1B-1BABADC3497F}"/>
                </a:ext>
              </a:extLst>
            </p:cNvPr>
            <p:cNvSpPr/>
            <p:nvPr/>
          </p:nvSpPr>
          <p:spPr>
            <a:xfrm>
              <a:off x="4855834" y="4356758"/>
              <a:ext cx="22086" cy="50143"/>
            </a:xfrm>
            <a:custGeom>
              <a:avLst/>
              <a:gdLst>
                <a:gd name="connsiteX0" fmla="*/ 296 w 22086"/>
                <a:gd name="connsiteY0" fmla="*/ 23376 h 50143"/>
                <a:gd name="connsiteX1" fmla="*/ 487 w 22086"/>
                <a:gd name="connsiteY1" fmla="*/ 6897 h 50143"/>
                <a:gd name="connsiteX2" fmla="*/ 4773 w 22086"/>
                <a:gd name="connsiteY2" fmla="*/ 135 h 50143"/>
                <a:gd name="connsiteX3" fmla="*/ 21537 w 22086"/>
                <a:gd name="connsiteY3" fmla="*/ 6326 h 50143"/>
                <a:gd name="connsiteX4" fmla="*/ 21537 w 22086"/>
                <a:gd name="connsiteY4" fmla="*/ 42711 h 50143"/>
                <a:gd name="connsiteX5" fmla="*/ 10773 w 22086"/>
                <a:gd name="connsiteY5" fmla="*/ 50141 h 50143"/>
                <a:gd name="connsiteX6" fmla="*/ 487 w 22086"/>
                <a:gd name="connsiteY6" fmla="*/ 42426 h 50143"/>
                <a:gd name="connsiteX7" fmla="*/ 487 w 22086"/>
                <a:gd name="connsiteY7" fmla="*/ 23376 h 50143"/>
                <a:gd name="connsiteX8" fmla="*/ 391 w 22086"/>
                <a:gd name="connsiteY8" fmla="*/ 23376 h 5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86" h="50143">
                  <a:moveTo>
                    <a:pt x="296" y="23376"/>
                  </a:moveTo>
                  <a:cubicBezTo>
                    <a:pt x="296" y="17851"/>
                    <a:pt x="-85" y="12422"/>
                    <a:pt x="487" y="6897"/>
                  </a:cubicBezTo>
                  <a:cubicBezTo>
                    <a:pt x="677" y="4421"/>
                    <a:pt x="-2371" y="-913"/>
                    <a:pt x="4773" y="135"/>
                  </a:cubicBezTo>
                  <a:cubicBezTo>
                    <a:pt x="10678" y="992"/>
                    <a:pt x="20965" y="-1104"/>
                    <a:pt x="21537" y="6326"/>
                  </a:cubicBezTo>
                  <a:cubicBezTo>
                    <a:pt x="22489" y="18423"/>
                    <a:pt x="22013" y="30519"/>
                    <a:pt x="21537" y="42711"/>
                  </a:cubicBezTo>
                  <a:cubicBezTo>
                    <a:pt x="21346" y="47188"/>
                    <a:pt x="17441" y="50236"/>
                    <a:pt x="10773" y="50141"/>
                  </a:cubicBezTo>
                  <a:cubicBezTo>
                    <a:pt x="4201" y="50046"/>
                    <a:pt x="677" y="47188"/>
                    <a:pt x="487" y="42426"/>
                  </a:cubicBezTo>
                  <a:cubicBezTo>
                    <a:pt x="296" y="36044"/>
                    <a:pt x="487" y="29757"/>
                    <a:pt x="487" y="23376"/>
                  </a:cubicBezTo>
                  <a:lnTo>
                    <a:pt x="391" y="23376"/>
                  </a:lnTo>
                  <a:close/>
                </a:path>
              </a:pathLst>
            </a:custGeom>
            <a:solidFill>
              <a:srgbClr val="8BC9C5"/>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3134175C-1006-9D90-E22D-4CC421CF5892}"/>
                </a:ext>
              </a:extLst>
            </p:cNvPr>
            <p:cNvSpPr/>
            <p:nvPr/>
          </p:nvSpPr>
          <p:spPr>
            <a:xfrm>
              <a:off x="4819747" y="4351813"/>
              <a:ext cx="22105" cy="49180"/>
            </a:xfrm>
            <a:custGeom>
              <a:avLst/>
              <a:gdLst>
                <a:gd name="connsiteX0" fmla="*/ 378 w 22105"/>
                <a:gd name="connsiteY0" fmla="*/ 22225 h 49180"/>
                <a:gd name="connsiteX1" fmla="*/ 569 w 22105"/>
                <a:gd name="connsiteY1" fmla="*/ 7556 h 49180"/>
                <a:gd name="connsiteX2" fmla="*/ 5236 w 22105"/>
                <a:gd name="connsiteY2" fmla="*/ 127 h 49180"/>
                <a:gd name="connsiteX3" fmla="*/ 22095 w 22105"/>
                <a:gd name="connsiteY3" fmla="*/ 8032 h 49180"/>
                <a:gd name="connsiteX4" fmla="*/ 22095 w 22105"/>
                <a:gd name="connsiteY4" fmla="*/ 38322 h 49180"/>
                <a:gd name="connsiteX5" fmla="*/ 10856 w 22105"/>
                <a:gd name="connsiteY5" fmla="*/ 49181 h 49180"/>
                <a:gd name="connsiteX6" fmla="*/ 474 w 22105"/>
                <a:gd name="connsiteY6" fmla="*/ 38798 h 49180"/>
                <a:gd name="connsiteX7" fmla="*/ 474 w 22105"/>
                <a:gd name="connsiteY7" fmla="*/ 22415 h 4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05" h="49180">
                  <a:moveTo>
                    <a:pt x="378" y="22225"/>
                  </a:moveTo>
                  <a:cubicBezTo>
                    <a:pt x="378" y="17367"/>
                    <a:pt x="-98" y="12414"/>
                    <a:pt x="569" y="7556"/>
                  </a:cubicBezTo>
                  <a:cubicBezTo>
                    <a:pt x="950" y="4794"/>
                    <a:pt x="-2860" y="-921"/>
                    <a:pt x="5236" y="127"/>
                  </a:cubicBezTo>
                  <a:cubicBezTo>
                    <a:pt x="11523" y="889"/>
                    <a:pt x="22476" y="-1683"/>
                    <a:pt x="22095" y="8032"/>
                  </a:cubicBezTo>
                  <a:cubicBezTo>
                    <a:pt x="21715" y="18129"/>
                    <a:pt x="22000" y="28225"/>
                    <a:pt x="22095" y="38322"/>
                  </a:cubicBezTo>
                  <a:cubicBezTo>
                    <a:pt x="22095" y="44132"/>
                    <a:pt x="19905" y="49181"/>
                    <a:pt x="10856" y="49181"/>
                  </a:cubicBezTo>
                  <a:cubicBezTo>
                    <a:pt x="2379" y="49181"/>
                    <a:pt x="378" y="44227"/>
                    <a:pt x="474" y="38798"/>
                  </a:cubicBezTo>
                  <a:cubicBezTo>
                    <a:pt x="474" y="33369"/>
                    <a:pt x="474" y="27844"/>
                    <a:pt x="474" y="22415"/>
                  </a:cubicBezTo>
                  <a:close/>
                </a:path>
              </a:pathLst>
            </a:custGeom>
            <a:solidFill>
              <a:srgbClr val="8BC9C5"/>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9AB9EF0E-5331-27B3-7C6B-1870FC741A21}"/>
                </a:ext>
              </a:extLst>
            </p:cNvPr>
            <p:cNvSpPr/>
            <p:nvPr/>
          </p:nvSpPr>
          <p:spPr>
            <a:xfrm>
              <a:off x="4394149" y="4351751"/>
              <a:ext cx="22028" cy="49155"/>
            </a:xfrm>
            <a:custGeom>
              <a:avLst/>
              <a:gdLst>
                <a:gd name="connsiteX0" fmla="*/ 21736 w 22028"/>
                <a:gd name="connsiteY0" fmla="*/ 22287 h 49155"/>
                <a:gd name="connsiteX1" fmla="*/ 21736 w 22028"/>
                <a:gd name="connsiteY1" fmla="*/ 40385 h 49155"/>
                <a:gd name="connsiteX2" fmla="*/ 11544 w 22028"/>
                <a:gd name="connsiteY2" fmla="*/ 49148 h 49155"/>
                <a:gd name="connsiteX3" fmla="*/ 400 w 22028"/>
                <a:gd name="connsiteY3" fmla="*/ 40956 h 49155"/>
                <a:gd name="connsiteX4" fmla="*/ 400 w 22028"/>
                <a:gd name="connsiteY4" fmla="*/ 6381 h 49155"/>
                <a:gd name="connsiteX5" fmla="*/ 16878 w 22028"/>
                <a:gd name="connsiteY5" fmla="*/ 189 h 49155"/>
                <a:gd name="connsiteX6" fmla="*/ 21736 w 22028"/>
                <a:gd name="connsiteY6" fmla="*/ 6571 h 49155"/>
                <a:gd name="connsiteX7" fmla="*/ 21831 w 22028"/>
                <a:gd name="connsiteY7" fmla="*/ 22097 h 49155"/>
                <a:gd name="connsiteX8" fmla="*/ 21831 w 22028"/>
                <a:gd name="connsiteY8" fmla="*/ 22097 h 4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28" h="49155">
                  <a:moveTo>
                    <a:pt x="21736" y="22287"/>
                  </a:moveTo>
                  <a:cubicBezTo>
                    <a:pt x="21736" y="28288"/>
                    <a:pt x="21736" y="34384"/>
                    <a:pt x="21736" y="40385"/>
                  </a:cubicBezTo>
                  <a:cubicBezTo>
                    <a:pt x="21736" y="45338"/>
                    <a:pt x="18497" y="48958"/>
                    <a:pt x="11544" y="49148"/>
                  </a:cubicBezTo>
                  <a:cubicBezTo>
                    <a:pt x="4591" y="49338"/>
                    <a:pt x="591" y="45909"/>
                    <a:pt x="400" y="40956"/>
                  </a:cubicBezTo>
                  <a:cubicBezTo>
                    <a:pt x="19" y="29431"/>
                    <a:pt x="-267" y="17906"/>
                    <a:pt x="400" y="6381"/>
                  </a:cubicBezTo>
                  <a:cubicBezTo>
                    <a:pt x="781" y="-1811"/>
                    <a:pt x="11068" y="1237"/>
                    <a:pt x="16878" y="189"/>
                  </a:cubicBezTo>
                  <a:cubicBezTo>
                    <a:pt x="24117" y="-1049"/>
                    <a:pt x="21546" y="4095"/>
                    <a:pt x="21736" y="6571"/>
                  </a:cubicBezTo>
                  <a:cubicBezTo>
                    <a:pt x="22212" y="11715"/>
                    <a:pt x="21831" y="16954"/>
                    <a:pt x="21831" y="22097"/>
                  </a:cubicBezTo>
                  <a:lnTo>
                    <a:pt x="21831" y="22097"/>
                  </a:lnTo>
                  <a:close/>
                </a:path>
              </a:pathLst>
            </a:custGeom>
            <a:solidFill>
              <a:srgbClr val="8BC9C5"/>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00DBB620-D454-F115-93D9-A31DB3EA5673}"/>
                </a:ext>
              </a:extLst>
            </p:cNvPr>
            <p:cNvSpPr/>
            <p:nvPr/>
          </p:nvSpPr>
          <p:spPr>
            <a:xfrm>
              <a:off x="4430524" y="4347614"/>
              <a:ext cx="21682" cy="48522"/>
            </a:xfrm>
            <a:custGeom>
              <a:avLst/>
              <a:gdLst>
                <a:gd name="connsiteX0" fmla="*/ 21556 w 21682"/>
                <a:gd name="connsiteY0" fmla="*/ 22614 h 48522"/>
                <a:gd name="connsiteX1" fmla="*/ 21556 w 21682"/>
                <a:gd name="connsiteY1" fmla="*/ 39950 h 48522"/>
                <a:gd name="connsiteX2" fmla="*/ 10793 w 21682"/>
                <a:gd name="connsiteY2" fmla="*/ 48522 h 48522"/>
                <a:gd name="connsiteX3" fmla="*/ 220 w 21682"/>
                <a:gd name="connsiteY3" fmla="*/ 40045 h 48522"/>
                <a:gd name="connsiteX4" fmla="*/ 220 w 21682"/>
                <a:gd name="connsiteY4" fmla="*/ 6231 h 48522"/>
                <a:gd name="connsiteX5" fmla="*/ 15460 w 21682"/>
                <a:gd name="connsiteY5" fmla="*/ 231 h 48522"/>
                <a:gd name="connsiteX6" fmla="*/ 21651 w 21682"/>
                <a:gd name="connsiteY6" fmla="*/ 6231 h 48522"/>
                <a:gd name="connsiteX7" fmla="*/ 21651 w 21682"/>
                <a:gd name="connsiteY7" fmla="*/ 22710 h 48522"/>
                <a:gd name="connsiteX8" fmla="*/ 21651 w 21682"/>
                <a:gd name="connsiteY8" fmla="*/ 22710 h 48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82" h="48522">
                  <a:moveTo>
                    <a:pt x="21556" y="22614"/>
                  </a:moveTo>
                  <a:cubicBezTo>
                    <a:pt x="21556" y="28425"/>
                    <a:pt x="21842" y="34140"/>
                    <a:pt x="21556" y="39950"/>
                  </a:cubicBezTo>
                  <a:cubicBezTo>
                    <a:pt x="21270" y="44808"/>
                    <a:pt x="18032" y="48427"/>
                    <a:pt x="10793" y="48522"/>
                  </a:cubicBezTo>
                  <a:cubicBezTo>
                    <a:pt x="3649" y="48522"/>
                    <a:pt x="315" y="44998"/>
                    <a:pt x="220" y="40045"/>
                  </a:cubicBezTo>
                  <a:cubicBezTo>
                    <a:pt x="29" y="28806"/>
                    <a:pt x="-161" y="17471"/>
                    <a:pt x="220" y="6231"/>
                  </a:cubicBezTo>
                  <a:cubicBezTo>
                    <a:pt x="506" y="-1484"/>
                    <a:pt x="9840" y="1278"/>
                    <a:pt x="15460" y="231"/>
                  </a:cubicBezTo>
                  <a:cubicBezTo>
                    <a:pt x="22318" y="-1008"/>
                    <a:pt x="21651" y="2993"/>
                    <a:pt x="21651" y="6231"/>
                  </a:cubicBezTo>
                  <a:cubicBezTo>
                    <a:pt x="21651" y="11756"/>
                    <a:pt x="21651" y="17185"/>
                    <a:pt x="21651" y="22710"/>
                  </a:cubicBezTo>
                  <a:lnTo>
                    <a:pt x="21651" y="22710"/>
                  </a:lnTo>
                  <a:close/>
                </a:path>
              </a:pathLst>
            </a:custGeom>
            <a:solidFill>
              <a:srgbClr val="8BC9C5"/>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527C8769-B67C-52E2-0F32-DB6F4F2D6727}"/>
                </a:ext>
              </a:extLst>
            </p:cNvPr>
            <p:cNvSpPr/>
            <p:nvPr/>
          </p:nvSpPr>
          <p:spPr>
            <a:xfrm>
              <a:off x="4783828" y="4347563"/>
              <a:ext cx="21809" cy="48574"/>
            </a:xfrm>
            <a:custGeom>
              <a:avLst/>
              <a:gdLst>
                <a:gd name="connsiteX0" fmla="*/ 103 w 21809"/>
                <a:gd name="connsiteY0" fmla="*/ 21998 h 48574"/>
                <a:gd name="connsiteX1" fmla="*/ 103 w 21809"/>
                <a:gd name="connsiteY1" fmla="*/ 6377 h 48574"/>
                <a:gd name="connsiteX2" fmla="*/ 5913 w 21809"/>
                <a:gd name="connsiteY2" fmla="*/ 186 h 48574"/>
                <a:gd name="connsiteX3" fmla="*/ 21439 w 21809"/>
                <a:gd name="connsiteY3" fmla="*/ 5996 h 48574"/>
                <a:gd name="connsiteX4" fmla="*/ 21439 w 21809"/>
                <a:gd name="connsiteY4" fmla="*/ 40667 h 48574"/>
                <a:gd name="connsiteX5" fmla="*/ 11247 w 21809"/>
                <a:gd name="connsiteY5" fmla="*/ 48573 h 48574"/>
                <a:gd name="connsiteX6" fmla="*/ 198 w 21809"/>
                <a:gd name="connsiteY6" fmla="*/ 40286 h 48574"/>
                <a:gd name="connsiteX7" fmla="*/ 103 w 21809"/>
                <a:gd name="connsiteY7" fmla="*/ 22093 h 48574"/>
                <a:gd name="connsiteX8" fmla="*/ 8 w 21809"/>
                <a:gd name="connsiteY8" fmla="*/ 22093 h 4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9" h="48574">
                  <a:moveTo>
                    <a:pt x="103" y="21998"/>
                  </a:moveTo>
                  <a:cubicBezTo>
                    <a:pt x="103" y="16759"/>
                    <a:pt x="8" y="11616"/>
                    <a:pt x="103" y="6377"/>
                  </a:cubicBezTo>
                  <a:cubicBezTo>
                    <a:pt x="103" y="3425"/>
                    <a:pt x="-1231" y="-957"/>
                    <a:pt x="5913" y="186"/>
                  </a:cubicBezTo>
                  <a:cubicBezTo>
                    <a:pt x="11628" y="1043"/>
                    <a:pt x="20963" y="-1529"/>
                    <a:pt x="21439" y="5996"/>
                  </a:cubicBezTo>
                  <a:cubicBezTo>
                    <a:pt x="22106" y="17521"/>
                    <a:pt x="21724" y="29047"/>
                    <a:pt x="21439" y="40667"/>
                  </a:cubicBezTo>
                  <a:cubicBezTo>
                    <a:pt x="21344" y="45334"/>
                    <a:pt x="17724" y="48478"/>
                    <a:pt x="11247" y="48573"/>
                  </a:cubicBezTo>
                  <a:cubicBezTo>
                    <a:pt x="4103" y="48668"/>
                    <a:pt x="579" y="45144"/>
                    <a:pt x="198" y="40286"/>
                  </a:cubicBezTo>
                  <a:cubicBezTo>
                    <a:pt x="-183" y="34190"/>
                    <a:pt x="103" y="28189"/>
                    <a:pt x="103" y="22093"/>
                  </a:cubicBezTo>
                  <a:lnTo>
                    <a:pt x="8" y="22093"/>
                  </a:lnTo>
                  <a:close/>
                </a:path>
              </a:pathLst>
            </a:custGeom>
            <a:solidFill>
              <a:srgbClr val="8BC9C5"/>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2264EFEF-1A56-DEDD-7731-0D85DBCE69E9}"/>
                </a:ext>
              </a:extLst>
            </p:cNvPr>
            <p:cNvSpPr/>
            <p:nvPr/>
          </p:nvSpPr>
          <p:spPr>
            <a:xfrm>
              <a:off x="4396168" y="3034918"/>
              <a:ext cx="442912" cy="419100"/>
            </a:xfrm>
            <a:custGeom>
              <a:avLst/>
              <a:gdLst>
                <a:gd name="connsiteX0" fmla="*/ 442913 w 442912"/>
                <a:gd name="connsiteY0" fmla="*/ 221456 h 419100"/>
                <a:gd name="connsiteX1" fmla="*/ 221456 w 442912"/>
                <a:gd name="connsiteY1" fmla="*/ 0 h 419100"/>
                <a:gd name="connsiteX2" fmla="*/ 0 w 442912"/>
                <a:gd name="connsiteY2" fmla="*/ 221456 h 419100"/>
                <a:gd name="connsiteX3" fmla="*/ 121634 w 442912"/>
                <a:gd name="connsiteY3" fmla="*/ 419100 h 419100"/>
                <a:gd name="connsiteX4" fmla="*/ 83344 w 442912"/>
                <a:gd name="connsiteY4" fmla="*/ 323850 h 419100"/>
                <a:gd name="connsiteX5" fmla="*/ 221456 w 442912"/>
                <a:gd name="connsiteY5" fmla="*/ 185738 h 419100"/>
                <a:gd name="connsiteX6" fmla="*/ 359569 w 442912"/>
                <a:gd name="connsiteY6" fmla="*/ 323850 h 419100"/>
                <a:gd name="connsiteX7" fmla="*/ 321278 w 442912"/>
                <a:gd name="connsiteY7" fmla="*/ 419100 h 419100"/>
                <a:gd name="connsiteX8" fmla="*/ 442913 w 442912"/>
                <a:gd name="connsiteY8" fmla="*/ 221456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912" h="419100">
                  <a:moveTo>
                    <a:pt x="442913" y="221456"/>
                  </a:moveTo>
                  <a:cubicBezTo>
                    <a:pt x="442913" y="99155"/>
                    <a:pt x="343757" y="0"/>
                    <a:pt x="221456" y="0"/>
                  </a:cubicBezTo>
                  <a:cubicBezTo>
                    <a:pt x="99155" y="0"/>
                    <a:pt x="0" y="99155"/>
                    <a:pt x="0" y="221456"/>
                  </a:cubicBezTo>
                  <a:cubicBezTo>
                    <a:pt x="0" y="307848"/>
                    <a:pt x="49530" y="382619"/>
                    <a:pt x="121634" y="419100"/>
                  </a:cubicBezTo>
                  <a:cubicBezTo>
                    <a:pt x="98012" y="394335"/>
                    <a:pt x="83344" y="360807"/>
                    <a:pt x="83344" y="323850"/>
                  </a:cubicBezTo>
                  <a:cubicBezTo>
                    <a:pt x="83344" y="247555"/>
                    <a:pt x="145161" y="185738"/>
                    <a:pt x="221456" y="185738"/>
                  </a:cubicBezTo>
                  <a:cubicBezTo>
                    <a:pt x="297751" y="185738"/>
                    <a:pt x="359569" y="247555"/>
                    <a:pt x="359569" y="323850"/>
                  </a:cubicBezTo>
                  <a:cubicBezTo>
                    <a:pt x="359569" y="360807"/>
                    <a:pt x="344996" y="394335"/>
                    <a:pt x="321278" y="419100"/>
                  </a:cubicBezTo>
                  <a:cubicBezTo>
                    <a:pt x="393382" y="382619"/>
                    <a:pt x="442913" y="307848"/>
                    <a:pt x="442913" y="221456"/>
                  </a:cubicBezTo>
                  <a:close/>
                </a:path>
              </a:pathLst>
            </a:custGeom>
            <a:solidFill>
              <a:srgbClr val="59D1C6"/>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030C24C-A92A-B079-797C-723D05F8AC67}"/>
                </a:ext>
              </a:extLst>
            </p:cNvPr>
            <p:cNvSpPr/>
            <p:nvPr/>
          </p:nvSpPr>
          <p:spPr>
            <a:xfrm>
              <a:off x="4498562" y="3249231"/>
              <a:ext cx="238125" cy="238125"/>
            </a:xfrm>
            <a:custGeom>
              <a:avLst/>
              <a:gdLst>
                <a:gd name="connsiteX0" fmla="*/ 238125 w 238125"/>
                <a:gd name="connsiteY0" fmla="*/ 119062 h 238125"/>
                <a:gd name="connsiteX1" fmla="*/ 119063 w 238125"/>
                <a:gd name="connsiteY1" fmla="*/ 238125 h 238125"/>
                <a:gd name="connsiteX2" fmla="*/ 0 w 238125"/>
                <a:gd name="connsiteY2" fmla="*/ 119062 h 238125"/>
                <a:gd name="connsiteX3" fmla="*/ 119063 w 238125"/>
                <a:gd name="connsiteY3" fmla="*/ 0 h 238125"/>
                <a:gd name="connsiteX4" fmla="*/ 238125 w 238125"/>
                <a:gd name="connsiteY4" fmla="*/ 119062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5" h="238125">
                  <a:moveTo>
                    <a:pt x="238125" y="119062"/>
                  </a:moveTo>
                  <a:cubicBezTo>
                    <a:pt x="238125" y="184819"/>
                    <a:pt x="184819" y="238125"/>
                    <a:pt x="119063" y="238125"/>
                  </a:cubicBezTo>
                  <a:cubicBezTo>
                    <a:pt x="53306" y="238125"/>
                    <a:pt x="0" y="184819"/>
                    <a:pt x="0" y="119062"/>
                  </a:cubicBezTo>
                  <a:cubicBezTo>
                    <a:pt x="0" y="53306"/>
                    <a:pt x="53306" y="0"/>
                    <a:pt x="119063" y="0"/>
                  </a:cubicBezTo>
                  <a:cubicBezTo>
                    <a:pt x="184819" y="0"/>
                    <a:pt x="238125" y="53306"/>
                    <a:pt x="238125" y="119062"/>
                  </a:cubicBezTo>
                  <a:close/>
                </a:path>
              </a:pathLst>
            </a:custGeom>
            <a:solidFill>
              <a:srgbClr val="8BC9C5"/>
            </a:solidFill>
            <a:ln w="9525" cap="flat">
              <a:noFill/>
              <a:prstDash val="solid"/>
              <a:miter/>
            </a:ln>
          </p:spPr>
          <p:txBody>
            <a:bodyPr rtlCol="0" anchor="ctr"/>
            <a:lstStyle/>
            <a:p>
              <a:endParaRPr lang="en-US"/>
            </a:p>
          </p:txBody>
        </p:sp>
      </p:grpSp>
      <p:grpSp>
        <p:nvGrpSpPr>
          <p:cNvPr id="361" name="Graphic 244">
            <a:extLst>
              <a:ext uri="{FF2B5EF4-FFF2-40B4-BE49-F238E27FC236}">
                <a16:creationId xmlns:a16="http://schemas.microsoft.com/office/drawing/2014/main" id="{9D186C2C-C5B7-9E93-4CCC-5C23A2AA7686}"/>
              </a:ext>
            </a:extLst>
          </p:cNvPr>
          <p:cNvGrpSpPr/>
          <p:nvPr/>
        </p:nvGrpSpPr>
        <p:grpSpPr>
          <a:xfrm>
            <a:off x="11043846" y="1400629"/>
            <a:ext cx="543301" cy="1076311"/>
            <a:chOff x="142906" y="3163410"/>
            <a:chExt cx="730927" cy="1448008"/>
          </a:xfrm>
        </p:grpSpPr>
        <p:sp>
          <p:nvSpPr>
            <p:cNvPr id="362" name="Freeform: Shape 361">
              <a:extLst>
                <a:ext uri="{FF2B5EF4-FFF2-40B4-BE49-F238E27FC236}">
                  <a16:creationId xmlns:a16="http://schemas.microsoft.com/office/drawing/2014/main" id="{BF8FADDA-F146-0D5C-A486-E1FDE861B334}"/>
                </a:ext>
              </a:extLst>
            </p:cNvPr>
            <p:cNvSpPr/>
            <p:nvPr/>
          </p:nvSpPr>
          <p:spPr>
            <a:xfrm>
              <a:off x="142906" y="3525170"/>
              <a:ext cx="730927" cy="1086248"/>
            </a:xfrm>
            <a:custGeom>
              <a:avLst/>
              <a:gdLst>
                <a:gd name="connsiteX0" fmla="*/ 521081 w 730927"/>
                <a:gd name="connsiteY0" fmla="*/ 253651 h 1086248"/>
                <a:gd name="connsiteX1" fmla="*/ 537750 w 730927"/>
                <a:gd name="connsiteY1" fmla="*/ 367951 h 1086248"/>
                <a:gd name="connsiteX2" fmla="*/ 630619 w 730927"/>
                <a:gd name="connsiteY2" fmla="*/ 629222 h 1086248"/>
                <a:gd name="connsiteX3" fmla="*/ 633667 w 730927"/>
                <a:gd name="connsiteY3" fmla="*/ 638747 h 1086248"/>
                <a:gd name="connsiteX4" fmla="*/ 602330 w 730927"/>
                <a:gd name="connsiteY4" fmla="*/ 681037 h 1086248"/>
                <a:gd name="connsiteX5" fmla="*/ 532511 w 730927"/>
                <a:gd name="connsiteY5" fmla="*/ 681228 h 1086248"/>
                <a:gd name="connsiteX6" fmla="*/ 517652 w 730927"/>
                <a:gd name="connsiteY6" fmla="*/ 695801 h 1086248"/>
                <a:gd name="connsiteX7" fmla="*/ 517652 w 730927"/>
                <a:gd name="connsiteY7" fmla="*/ 1014127 h 1086248"/>
                <a:gd name="connsiteX8" fmla="*/ 463931 w 730927"/>
                <a:gd name="connsiteY8" fmla="*/ 1084326 h 1086248"/>
                <a:gd name="connsiteX9" fmla="*/ 379445 w 730927"/>
                <a:gd name="connsiteY9" fmla="*/ 1013174 h 1086248"/>
                <a:gd name="connsiteX10" fmla="*/ 379445 w 730927"/>
                <a:gd name="connsiteY10" fmla="*/ 730758 h 1086248"/>
                <a:gd name="connsiteX11" fmla="*/ 379540 w 730927"/>
                <a:gd name="connsiteY11" fmla="*/ 691801 h 1086248"/>
                <a:gd name="connsiteX12" fmla="*/ 369443 w 730927"/>
                <a:gd name="connsiteY12" fmla="*/ 681133 h 1086248"/>
                <a:gd name="connsiteX13" fmla="*/ 344488 w 730927"/>
                <a:gd name="connsiteY13" fmla="*/ 705517 h 1086248"/>
                <a:gd name="connsiteX14" fmla="*/ 344297 w 730927"/>
                <a:gd name="connsiteY14" fmla="*/ 1017841 h 1086248"/>
                <a:gd name="connsiteX15" fmla="*/ 277622 w 730927"/>
                <a:gd name="connsiteY15" fmla="*/ 1086231 h 1086248"/>
                <a:gd name="connsiteX16" fmla="*/ 207423 w 730927"/>
                <a:gd name="connsiteY16" fmla="*/ 1018318 h 1086248"/>
                <a:gd name="connsiteX17" fmla="*/ 207328 w 730927"/>
                <a:gd name="connsiteY17" fmla="*/ 695039 h 1086248"/>
                <a:gd name="connsiteX18" fmla="*/ 193707 w 730927"/>
                <a:gd name="connsiteY18" fmla="*/ 681323 h 1086248"/>
                <a:gd name="connsiteX19" fmla="*/ 133795 w 730927"/>
                <a:gd name="connsiteY19" fmla="*/ 681323 h 1086248"/>
                <a:gd name="connsiteX20" fmla="*/ 99219 w 730927"/>
                <a:gd name="connsiteY20" fmla="*/ 633317 h 1086248"/>
                <a:gd name="connsiteX21" fmla="*/ 201613 w 730927"/>
                <a:gd name="connsiteY21" fmla="*/ 343757 h 1086248"/>
                <a:gd name="connsiteX22" fmla="*/ 211328 w 730927"/>
                <a:gd name="connsiteY22" fmla="*/ 288417 h 1086248"/>
                <a:gd name="connsiteX23" fmla="*/ 209614 w 730927"/>
                <a:gd name="connsiteY23" fmla="*/ 253460 h 1086248"/>
                <a:gd name="connsiteX24" fmla="*/ 192088 w 730927"/>
                <a:gd name="connsiteY24" fmla="*/ 301657 h 1086248"/>
                <a:gd name="connsiteX25" fmla="*/ 124365 w 730927"/>
                <a:gd name="connsiteY25" fmla="*/ 490347 h 1086248"/>
                <a:gd name="connsiteX26" fmla="*/ 74740 w 730927"/>
                <a:gd name="connsiteY26" fmla="*/ 539877 h 1086248"/>
                <a:gd name="connsiteX27" fmla="*/ 2921 w 730927"/>
                <a:gd name="connsiteY27" fmla="*/ 461296 h 1086248"/>
                <a:gd name="connsiteX28" fmla="*/ 28544 w 730927"/>
                <a:gd name="connsiteY28" fmla="*/ 388906 h 1086248"/>
                <a:gd name="connsiteX29" fmla="*/ 150273 w 730927"/>
                <a:gd name="connsiteY29" fmla="*/ 51149 h 1086248"/>
                <a:gd name="connsiteX30" fmla="*/ 222758 w 730927"/>
                <a:gd name="connsiteY30" fmla="*/ 0 h 1086248"/>
                <a:gd name="connsiteX31" fmla="*/ 509080 w 730927"/>
                <a:gd name="connsiteY31" fmla="*/ 0 h 1086248"/>
                <a:gd name="connsiteX32" fmla="*/ 580232 w 730927"/>
                <a:gd name="connsiteY32" fmla="*/ 50197 h 1086248"/>
                <a:gd name="connsiteX33" fmla="*/ 725964 w 730927"/>
                <a:gd name="connsiteY33" fmla="*/ 454533 h 1086248"/>
                <a:gd name="connsiteX34" fmla="*/ 716249 w 730927"/>
                <a:gd name="connsiteY34" fmla="*/ 519112 h 1086248"/>
                <a:gd name="connsiteX35" fmla="*/ 610807 w 730927"/>
                <a:gd name="connsiteY35" fmla="*/ 500729 h 1086248"/>
                <a:gd name="connsiteX36" fmla="*/ 568611 w 730927"/>
                <a:gd name="connsiteY36" fmla="*/ 384524 h 1086248"/>
                <a:gd name="connsiteX37" fmla="*/ 523272 w 730927"/>
                <a:gd name="connsiteY37" fmla="*/ 258794 h 1086248"/>
                <a:gd name="connsiteX38" fmla="*/ 521081 w 730927"/>
                <a:gd name="connsiteY38" fmla="*/ 254127 h 108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30927" h="1086248">
                  <a:moveTo>
                    <a:pt x="521081" y="253651"/>
                  </a:moveTo>
                  <a:cubicBezTo>
                    <a:pt x="515176" y="293370"/>
                    <a:pt x="523939" y="330613"/>
                    <a:pt x="537750" y="367951"/>
                  </a:cubicBezTo>
                  <a:cubicBezTo>
                    <a:pt x="569849" y="454628"/>
                    <a:pt x="599758" y="542068"/>
                    <a:pt x="630619" y="629222"/>
                  </a:cubicBezTo>
                  <a:cubicBezTo>
                    <a:pt x="631762" y="632365"/>
                    <a:pt x="632810" y="635508"/>
                    <a:pt x="633667" y="638747"/>
                  </a:cubicBezTo>
                  <a:cubicBezTo>
                    <a:pt x="639858" y="661607"/>
                    <a:pt x="626142" y="680561"/>
                    <a:pt x="602330" y="681037"/>
                  </a:cubicBezTo>
                  <a:cubicBezTo>
                    <a:pt x="579089" y="681609"/>
                    <a:pt x="555752" y="681228"/>
                    <a:pt x="532511" y="681228"/>
                  </a:cubicBezTo>
                  <a:cubicBezTo>
                    <a:pt x="522605" y="681228"/>
                    <a:pt x="517652" y="686086"/>
                    <a:pt x="517652" y="695801"/>
                  </a:cubicBezTo>
                  <a:cubicBezTo>
                    <a:pt x="517652" y="801910"/>
                    <a:pt x="517652" y="908018"/>
                    <a:pt x="517652" y="1014127"/>
                  </a:cubicBezTo>
                  <a:cubicBezTo>
                    <a:pt x="517652" y="1049179"/>
                    <a:pt x="495554" y="1077659"/>
                    <a:pt x="463931" y="1084326"/>
                  </a:cubicBezTo>
                  <a:cubicBezTo>
                    <a:pt x="418592" y="1093851"/>
                    <a:pt x="379540" y="1061180"/>
                    <a:pt x="379445" y="1013174"/>
                  </a:cubicBezTo>
                  <a:cubicBezTo>
                    <a:pt x="379254" y="919067"/>
                    <a:pt x="379445" y="824960"/>
                    <a:pt x="379445" y="730758"/>
                  </a:cubicBezTo>
                  <a:cubicBezTo>
                    <a:pt x="379445" y="717804"/>
                    <a:pt x="379159" y="704850"/>
                    <a:pt x="379540" y="691801"/>
                  </a:cubicBezTo>
                  <a:cubicBezTo>
                    <a:pt x="379730" y="684371"/>
                    <a:pt x="377635" y="680942"/>
                    <a:pt x="369443" y="681133"/>
                  </a:cubicBezTo>
                  <a:cubicBezTo>
                    <a:pt x="339249" y="681990"/>
                    <a:pt x="344583" y="677037"/>
                    <a:pt x="344488" y="705517"/>
                  </a:cubicBezTo>
                  <a:cubicBezTo>
                    <a:pt x="344202" y="809625"/>
                    <a:pt x="344488" y="913733"/>
                    <a:pt x="344297" y="1017841"/>
                  </a:cubicBezTo>
                  <a:cubicBezTo>
                    <a:pt x="344297" y="1055370"/>
                    <a:pt x="314675" y="1085374"/>
                    <a:pt x="277622" y="1086231"/>
                  </a:cubicBezTo>
                  <a:cubicBezTo>
                    <a:pt x="239427" y="1087088"/>
                    <a:pt x="207518" y="1056608"/>
                    <a:pt x="207423" y="1018318"/>
                  </a:cubicBezTo>
                  <a:cubicBezTo>
                    <a:pt x="207233" y="910590"/>
                    <a:pt x="207423" y="802767"/>
                    <a:pt x="207328" y="695039"/>
                  </a:cubicBezTo>
                  <a:cubicBezTo>
                    <a:pt x="207328" y="685895"/>
                    <a:pt x="202787" y="681323"/>
                    <a:pt x="193707" y="681323"/>
                  </a:cubicBezTo>
                  <a:cubicBezTo>
                    <a:pt x="173705" y="681323"/>
                    <a:pt x="153797" y="681323"/>
                    <a:pt x="133795" y="681323"/>
                  </a:cubicBezTo>
                  <a:cubicBezTo>
                    <a:pt x="103220" y="681228"/>
                    <a:pt x="89123" y="661987"/>
                    <a:pt x="99219" y="633317"/>
                  </a:cubicBezTo>
                  <a:cubicBezTo>
                    <a:pt x="133128" y="536734"/>
                    <a:pt x="167132" y="440150"/>
                    <a:pt x="201613" y="343757"/>
                  </a:cubicBezTo>
                  <a:cubicBezTo>
                    <a:pt x="208090" y="325660"/>
                    <a:pt x="212662" y="307753"/>
                    <a:pt x="211328" y="288417"/>
                  </a:cubicBezTo>
                  <a:cubicBezTo>
                    <a:pt x="210566" y="276892"/>
                    <a:pt x="211138" y="265366"/>
                    <a:pt x="209614" y="253460"/>
                  </a:cubicBezTo>
                  <a:cubicBezTo>
                    <a:pt x="203804" y="269557"/>
                    <a:pt x="197898" y="285560"/>
                    <a:pt x="192088" y="301657"/>
                  </a:cubicBezTo>
                  <a:cubicBezTo>
                    <a:pt x="169418" y="364522"/>
                    <a:pt x="146558" y="427291"/>
                    <a:pt x="124365" y="490347"/>
                  </a:cubicBezTo>
                  <a:cubicBezTo>
                    <a:pt x="115602" y="515207"/>
                    <a:pt x="101791" y="533876"/>
                    <a:pt x="74740" y="539877"/>
                  </a:cubicBezTo>
                  <a:cubicBezTo>
                    <a:pt x="29020" y="549878"/>
                    <a:pt x="-11366" y="506063"/>
                    <a:pt x="2921" y="461296"/>
                  </a:cubicBezTo>
                  <a:cubicBezTo>
                    <a:pt x="10732" y="436912"/>
                    <a:pt x="19876" y="413004"/>
                    <a:pt x="28544" y="388906"/>
                  </a:cubicBezTo>
                  <a:cubicBezTo>
                    <a:pt x="69120" y="276320"/>
                    <a:pt x="109792" y="163735"/>
                    <a:pt x="150273" y="51149"/>
                  </a:cubicBezTo>
                  <a:cubicBezTo>
                    <a:pt x="163703" y="13906"/>
                    <a:pt x="183039" y="0"/>
                    <a:pt x="222758" y="0"/>
                  </a:cubicBezTo>
                  <a:cubicBezTo>
                    <a:pt x="318199" y="0"/>
                    <a:pt x="413639" y="0"/>
                    <a:pt x="509080" y="0"/>
                  </a:cubicBezTo>
                  <a:cubicBezTo>
                    <a:pt x="547370" y="0"/>
                    <a:pt x="567278" y="14192"/>
                    <a:pt x="580232" y="50197"/>
                  </a:cubicBezTo>
                  <a:cubicBezTo>
                    <a:pt x="628714" y="184975"/>
                    <a:pt x="677196" y="319849"/>
                    <a:pt x="725964" y="454533"/>
                  </a:cubicBezTo>
                  <a:cubicBezTo>
                    <a:pt x="734537" y="478155"/>
                    <a:pt x="732441" y="499967"/>
                    <a:pt x="716249" y="519112"/>
                  </a:cubicBezTo>
                  <a:cubicBezTo>
                    <a:pt x="685102" y="555879"/>
                    <a:pt x="628142" y="545973"/>
                    <a:pt x="610807" y="500729"/>
                  </a:cubicBezTo>
                  <a:cubicBezTo>
                    <a:pt x="596043" y="462248"/>
                    <a:pt x="582613" y="423291"/>
                    <a:pt x="568611" y="384524"/>
                  </a:cubicBezTo>
                  <a:cubicBezTo>
                    <a:pt x="553466" y="342614"/>
                    <a:pt x="538417" y="300704"/>
                    <a:pt x="523272" y="258794"/>
                  </a:cubicBezTo>
                  <a:cubicBezTo>
                    <a:pt x="522701" y="257080"/>
                    <a:pt x="522986" y="254698"/>
                    <a:pt x="521081" y="254127"/>
                  </a:cubicBezTo>
                  <a:close/>
                </a:path>
              </a:pathLst>
            </a:custGeom>
            <a:solidFill>
              <a:srgbClr val="8BC9C5"/>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3656ACD-DBE6-DB3D-A46B-831E8147B26A}"/>
                </a:ext>
              </a:extLst>
            </p:cNvPr>
            <p:cNvSpPr/>
            <p:nvPr/>
          </p:nvSpPr>
          <p:spPr>
            <a:xfrm>
              <a:off x="381428" y="3291646"/>
              <a:ext cx="253789" cy="190375"/>
            </a:xfrm>
            <a:custGeom>
              <a:avLst/>
              <a:gdLst>
                <a:gd name="connsiteX0" fmla="*/ 60150 w 253789"/>
                <a:gd name="connsiteY0" fmla="*/ 2447 h 190375"/>
                <a:gd name="connsiteX1" fmla="*/ 6334 w 253789"/>
                <a:gd name="connsiteY1" fmla="*/ 49406 h 190375"/>
                <a:gd name="connsiteX2" fmla="*/ 238 w 253789"/>
                <a:gd name="connsiteY2" fmla="*/ 63122 h 190375"/>
                <a:gd name="connsiteX3" fmla="*/ 127873 w 253789"/>
                <a:gd name="connsiteY3" fmla="*/ 190376 h 190375"/>
                <a:gd name="connsiteX4" fmla="*/ 253222 w 253789"/>
                <a:gd name="connsiteY4" fmla="*/ 74361 h 190375"/>
                <a:gd name="connsiteX5" fmla="*/ 247507 w 253789"/>
                <a:gd name="connsiteY5" fmla="*/ 65027 h 190375"/>
                <a:gd name="connsiteX6" fmla="*/ 68437 w 253789"/>
                <a:gd name="connsiteY6" fmla="*/ 1400 h 190375"/>
                <a:gd name="connsiteX7" fmla="*/ 60246 w 253789"/>
                <a:gd name="connsiteY7" fmla="*/ 2543 h 19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89" h="190375">
                  <a:moveTo>
                    <a:pt x="60150" y="2447"/>
                  </a:moveTo>
                  <a:cubicBezTo>
                    <a:pt x="48816" y="20640"/>
                    <a:pt x="25289" y="38261"/>
                    <a:pt x="6334" y="49406"/>
                  </a:cubicBezTo>
                  <a:cubicBezTo>
                    <a:pt x="1667" y="52073"/>
                    <a:pt x="-810" y="57692"/>
                    <a:pt x="238" y="63122"/>
                  </a:cubicBezTo>
                  <a:cubicBezTo>
                    <a:pt x="14335" y="134369"/>
                    <a:pt x="63389" y="190471"/>
                    <a:pt x="127873" y="190376"/>
                  </a:cubicBezTo>
                  <a:cubicBezTo>
                    <a:pt x="179689" y="190185"/>
                    <a:pt x="229981" y="127225"/>
                    <a:pt x="253222" y="74361"/>
                  </a:cubicBezTo>
                  <a:cubicBezTo>
                    <a:pt x="255127" y="69980"/>
                    <a:pt x="251984" y="64360"/>
                    <a:pt x="247507" y="65027"/>
                  </a:cubicBezTo>
                  <a:cubicBezTo>
                    <a:pt x="171021" y="76457"/>
                    <a:pt x="118824" y="45119"/>
                    <a:pt x="68437" y="1400"/>
                  </a:cubicBezTo>
                  <a:cubicBezTo>
                    <a:pt x="65865" y="-791"/>
                    <a:pt x="62055" y="-410"/>
                    <a:pt x="60246" y="2543"/>
                  </a:cubicBezTo>
                  <a:close/>
                </a:path>
              </a:pathLst>
            </a:custGeom>
            <a:solidFill>
              <a:srgbClr val="8BC9C5"/>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16899BC5-B825-AA56-E960-0FDCA792D418}"/>
                </a:ext>
              </a:extLst>
            </p:cNvPr>
            <p:cNvSpPr/>
            <p:nvPr/>
          </p:nvSpPr>
          <p:spPr>
            <a:xfrm>
              <a:off x="332708" y="3163410"/>
              <a:ext cx="351282" cy="350901"/>
            </a:xfrm>
            <a:custGeom>
              <a:avLst/>
              <a:gdLst>
                <a:gd name="connsiteX0" fmla="*/ 189167 w 351282"/>
                <a:gd name="connsiteY0" fmla="*/ 95 h 350901"/>
                <a:gd name="connsiteX1" fmla="*/ 162116 w 351282"/>
                <a:gd name="connsiteY1" fmla="*/ 95 h 350901"/>
                <a:gd name="connsiteX2" fmla="*/ 0 w 351282"/>
                <a:gd name="connsiteY2" fmla="*/ 171545 h 350901"/>
                <a:gd name="connsiteX3" fmla="*/ 0 w 351282"/>
                <a:gd name="connsiteY3" fmla="*/ 306705 h 350901"/>
                <a:gd name="connsiteX4" fmla="*/ 41815 w 351282"/>
                <a:gd name="connsiteY4" fmla="*/ 350901 h 350901"/>
                <a:gd name="connsiteX5" fmla="*/ 134017 w 351282"/>
                <a:gd name="connsiteY5" fmla="*/ 350901 h 350901"/>
                <a:gd name="connsiteX6" fmla="*/ 132588 w 351282"/>
                <a:gd name="connsiteY6" fmla="*/ 330041 h 350901"/>
                <a:gd name="connsiteX7" fmla="*/ 35147 w 351282"/>
                <a:gd name="connsiteY7" fmla="*/ 200787 h 350901"/>
                <a:gd name="connsiteX8" fmla="*/ 54007 w 351282"/>
                <a:gd name="connsiteY8" fmla="*/ 157544 h 350901"/>
                <a:gd name="connsiteX9" fmla="*/ 92964 w 351282"/>
                <a:gd name="connsiteY9" fmla="*/ 124492 h 350901"/>
                <a:gd name="connsiteX10" fmla="*/ 114776 w 351282"/>
                <a:gd name="connsiteY10" fmla="*/ 109728 h 350901"/>
                <a:gd name="connsiteX11" fmla="*/ 140113 w 351282"/>
                <a:gd name="connsiteY11" fmla="*/ 117158 h 350901"/>
                <a:gd name="connsiteX12" fmla="*/ 280416 w 351282"/>
                <a:gd name="connsiteY12" fmla="*/ 168307 h 350901"/>
                <a:gd name="connsiteX13" fmla="*/ 310420 w 351282"/>
                <a:gd name="connsiteY13" fmla="*/ 181642 h 350901"/>
                <a:gd name="connsiteX14" fmla="*/ 313944 w 351282"/>
                <a:gd name="connsiteY14" fmla="*/ 216980 h 350901"/>
                <a:gd name="connsiteX15" fmla="*/ 218503 w 351282"/>
                <a:gd name="connsiteY15" fmla="*/ 327660 h 350901"/>
                <a:gd name="connsiteX16" fmla="*/ 217265 w 351282"/>
                <a:gd name="connsiteY16" fmla="*/ 350806 h 350901"/>
                <a:gd name="connsiteX17" fmla="*/ 309467 w 351282"/>
                <a:gd name="connsiteY17" fmla="*/ 350806 h 350901"/>
                <a:gd name="connsiteX18" fmla="*/ 351282 w 351282"/>
                <a:gd name="connsiteY18" fmla="*/ 306610 h 350901"/>
                <a:gd name="connsiteX19" fmla="*/ 351282 w 351282"/>
                <a:gd name="connsiteY19" fmla="*/ 171450 h 350901"/>
                <a:gd name="connsiteX20" fmla="*/ 189167 w 351282"/>
                <a:gd name="connsiteY20" fmla="*/ 0 h 35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1282" h="350901">
                  <a:moveTo>
                    <a:pt x="189167" y="95"/>
                  </a:moveTo>
                  <a:lnTo>
                    <a:pt x="162116" y="95"/>
                  </a:lnTo>
                  <a:cubicBezTo>
                    <a:pt x="72962" y="95"/>
                    <a:pt x="0" y="77248"/>
                    <a:pt x="0" y="171545"/>
                  </a:cubicBezTo>
                  <a:lnTo>
                    <a:pt x="0" y="306705"/>
                  </a:lnTo>
                  <a:cubicBezTo>
                    <a:pt x="0" y="330994"/>
                    <a:pt x="18764" y="350901"/>
                    <a:pt x="41815" y="350901"/>
                  </a:cubicBezTo>
                  <a:lnTo>
                    <a:pt x="134017" y="350901"/>
                  </a:lnTo>
                  <a:cubicBezTo>
                    <a:pt x="132302" y="344138"/>
                    <a:pt x="131826" y="336995"/>
                    <a:pt x="132588" y="330041"/>
                  </a:cubicBezTo>
                  <a:cubicBezTo>
                    <a:pt x="84773" y="311944"/>
                    <a:pt x="47816" y="264605"/>
                    <a:pt x="35147" y="200787"/>
                  </a:cubicBezTo>
                  <a:cubicBezTo>
                    <a:pt x="31718" y="183547"/>
                    <a:pt x="39338" y="166211"/>
                    <a:pt x="54007" y="157544"/>
                  </a:cubicBezTo>
                  <a:cubicBezTo>
                    <a:pt x="71628" y="147161"/>
                    <a:pt x="86963" y="134207"/>
                    <a:pt x="92964" y="124492"/>
                  </a:cubicBezTo>
                  <a:cubicBezTo>
                    <a:pt x="97917" y="116491"/>
                    <a:pt x="105823" y="111157"/>
                    <a:pt x="114776" y="109728"/>
                  </a:cubicBezTo>
                  <a:cubicBezTo>
                    <a:pt x="123825" y="108299"/>
                    <a:pt x="133064" y="110966"/>
                    <a:pt x="140113" y="117158"/>
                  </a:cubicBezTo>
                  <a:cubicBezTo>
                    <a:pt x="183833" y="155162"/>
                    <a:pt x="222599" y="176975"/>
                    <a:pt x="280416" y="168307"/>
                  </a:cubicBezTo>
                  <a:cubicBezTo>
                    <a:pt x="291941" y="166592"/>
                    <a:pt x="303371" y="171736"/>
                    <a:pt x="310420" y="181642"/>
                  </a:cubicBezTo>
                  <a:cubicBezTo>
                    <a:pt x="317659" y="191929"/>
                    <a:pt x="318992" y="205454"/>
                    <a:pt x="313944" y="216980"/>
                  </a:cubicBezTo>
                  <a:cubicBezTo>
                    <a:pt x="298609" y="251841"/>
                    <a:pt x="264223" y="305372"/>
                    <a:pt x="218503" y="327660"/>
                  </a:cubicBezTo>
                  <a:cubicBezTo>
                    <a:pt x="219647" y="335375"/>
                    <a:pt x="219266" y="343281"/>
                    <a:pt x="217265" y="350806"/>
                  </a:cubicBezTo>
                  <a:lnTo>
                    <a:pt x="309467" y="350806"/>
                  </a:lnTo>
                  <a:cubicBezTo>
                    <a:pt x="332423" y="350806"/>
                    <a:pt x="351282" y="330899"/>
                    <a:pt x="351282" y="306610"/>
                  </a:cubicBezTo>
                  <a:lnTo>
                    <a:pt x="351282" y="171450"/>
                  </a:lnTo>
                  <a:cubicBezTo>
                    <a:pt x="351282" y="77153"/>
                    <a:pt x="278321" y="0"/>
                    <a:pt x="189167" y="0"/>
                  </a:cubicBezTo>
                  <a:close/>
                </a:path>
              </a:pathLst>
            </a:custGeom>
            <a:solidFill>
              <a:srgbClr val="59D1C6"/>
            </a:solidFill>
            <a:ln w="9525" cap="flat">
              <a:noFill/>
              <a:prstDash val="solid"/>
              <a:miter/>
            </a:ln>
          </p:spPr>
          <p:txBody>
            <a:bodyPr rtlCol="0" anchor="ctr"/>
            <a:lstStyle/>
            <a:p>
              <a:endParaRPr lang="en-US"/>
            </a:p>
          </p:txBody>
        </p:sp>
      </p:grpSp>
      <p:grpSp>
        <p:nvGrpSpPr>
          <p:cNvPr id="365" name="Graphic 244">
            <a:extLst>
              <a:ext uri="{FF2B5EF4-FFF2-40B4-BE49-F238E27FC236}">
                <a16:creationId xmlns:a16="http://schemas.microsoft.com/office/drawing/2014/main" id="{A52A0A35-2947-7B79-797E-8F908DF04BC9}"/>
              </a:ext>
            </a:extLst>
          </p:cNvPr>
          <p:cNvGrpSpPr/>
          <p:nvPr/>
        </p:nvGrpSpPr>
        <p:grpSpPr>
          <a:xfrm>
            <a:off x="9020904" y="3066744"/>
            <a:ext cx="1082611" cy="1076725"/>
            <a:chOff x="8029278" y="3162839"/>
            <a:chExt cx="1456485" cy="1448566"/>
          </a:xfrm>
        </p:grpSpPr>
        <p:sp>
          <p:nvSpPr>
            <p:cNvPr id="366" name="Freeform: Shape 365">
              <a:extLst>
                <a:ext uri="{FF2B5EF4-FFF2-40B4-BE49-F238E27FC236}">
                  <a16:creationId xmlns:a16="http://schemas.microsoft.com/office/drawing/2014/main" id="{12F1C3F7-E71B-87CC-F368-840BBA9C3502}"/>
                </a:ext>
              </a:extLst>
            </p:cNvPr>
            <p:cNvSpPr/>
            <p:nvPr/>
          </p:nvSpPr>
          <p:spPr>
            <a:xfrm>
              <a:off x="8352930" y="3579637"/>
              <a:ext cx="809180" cy="810047"/>
            </a:xfrm>
            <a:custGeom>
              <a:avLst/>
              <a:gdLst>
                <a:gd name="connsiteX0" fmla="*/ 18 w 809180"/>
                <a:gd name="connsiteY0" fmla="*/ 401305 h 810047"/>
                <a:gd name="connsiteX1" fmla="*/ 407212 w 809180"/>
                <a:gd name="connsiteY1" fmla="*/ 16 h 810047"/>
                <a:gd name="connsiteX2" fmla="*/ 809167 w 809180"/>
                <a:gd name="connsiteY2" fmla="*/ 408163 h 810047"/>
                <a:gd name="connsiteX3" fmla="*/ 399496 w 809180"/>
                <a:gd name="connsiteY3" fmla="*/ 810022 h 810047"/>
                <a:gd name="connsiteX4" fmla="*/ 18 w 809180"/>
                <a:gd name="connsiteY4" fmla="*/ 401305 h 810047"/>
                <a:gd name="connsiteX5" fmla="*/ 458837 w 809180"/>
                <a:gd name="connsiteY5" fmla="*/ 496078 h 810047"/>
                <a:gd name="connsiteX6" fmla="*/ 404926 w 809180"/>
                <a:gd name="connsiteY6" fmla="*/ 550466 h 810047"/>
                <a:gd name="connsiteX7" fmla="*/ 349871 w 809180"/>
                <a:gd name="connsiteY7" fmla="*/ 496745 h 810047"/>
                <a:gd name="connsiteX8" fmla="*/ 309390 w 809180"/>
                <a:gd name="connsiteY8" fmla="*/ 460074 h 810047"/>
                <a:gd name="connsiteX9" fmla="*/ 277671 w 809180"/>
                <a:gd name="connsiteY9" fmla="*/ 506651 h 810047"/>
                <a:gd name="connsiteX10" fmla="*/ 344918 w 809180"/>
                <a:gd name="connsiteY10" fmla="*/ 604187 h 810047"/>
                <a:gd name="connsiteX11" fmla="*/ 369016 w 809180"/>
                <a:gd name="connsiteY11" fmla="*/ 638763 h 810047"/>
                <a:gd name="connsiteX12" fmla="*/ 404926 w 809180"/>
                <a:gd name="connsiteY12" fmla="*/ 672958 h 810047"/>
                <a:gd name="connsiteX13" fmla="*/ 440645 w 809180"/>
                <a:gd name="connsiteY13" fmla="*/ 638001 h 810047"/>
                <a:gd name="connsiteX14" fmla="*/ 440930 w 809180"/>
                <a:gd name="connsiteY14" fmla="*/ 627047 h 810047"/>
                <a:gd name="connsiteX15" fmla="*/ 452455 w 809180"/>
                <a:gd name="connsiteY15" fmla="*/ 610188 h 810047"/>
                <a:gd name="connsiteX16" fmla="*/ 499794 w 809180"/>
                <a:gd name="connsiteY16" fmla="*/ 411496 h 810047"/>
                <a:gd name="connsiteX17" fmla="*/ 402735 w 809180"/>
                <a:gd name="connsiteY17" fmla="*/ 368443 h 810047"/>
                <a:gd name="connsiteX18" fmla="*/ 354253 w 809180"/>
                <a:gd name="connsiteY18" fmla="*/ 335487 h 810047"/>
                <a:gd name="connsiteX19" fmla="*/ 363682 w 809180"/>
                <a:gd name="connsiteY19" fmla="*/ 277003 h 810047"/>
                <a:gd name="connsiteX20" fmla="*/ 422356 w 809180"/>
                <a:gd name="connsiteY20" fmla="*/ 262335 h 810047"/>
                <a:gd name="connsiteX21" fmla="*/ 459123 w 809180"/>
                <a:gd name="connsiteY21" fmla="*/ 313008 h 810047"/>
                <a:gd name="connsiteX22" fmla="*/ 499414 w 809180"/>
                <a:gd name="connsiteY22" fmla="*/ 349965 h 810047"/>
                <a:gd name="connsiteX23" fmla="*/ 531322 w 809180"/>
                <a:gd name="connsiteY23" fmla="*/ 305293 h 810047"/>
                <a:gd name="connsiteX24" fmla="*/ 464457 w 809180"/>
                <a:gd name="connsiteY24" fmla="*/ 206042 h 810047"/>
                <a:gd name="connsiteX25" fmla="*/ 439882 w 809180"/>
                <a:gd name="connsiteY25" fmla="*/ 169942 h 810047"/>
                <a:gd name="connsiteX26" fmla="*/ 408545 w 809180"/>
                <a:gd name="connsiteY26" fmla="*/ 137081 h 810047"/>
                <a:gd name="connsiteX27" fmla="*/ 370159 w 809180"/>
                <a:gd name="connsiteY27" fmla="*/ 163180 h 810047"/>
                <a:gd name="connsiteX28" fmla="*/ 368064 w 809180"/>
                <a:gd name="connsiteY28" fmla="*/ 183277 h 810047"/>
                <a:gd name="connsiteX29" fmla="*/ 356348 w 809180"/>
                <a:gd name="connsiteY29" fmla="*/ 199756 h 810047"/>
                <a:gd name="connsiteX30" fmla="*/ 317105 w 809180"/>
                <a:gd name="connsiteY30" fmla="*/ 406448 h 810047"/>
                <a:gd name="connsiteX31" fmla="*/ 403497 w 809180"/>
                <a:gd name="connsiteY31" fmla="*/ 441310 h 810047"/>
                <a:gd name="connsiteX32" fmla="*/ 458837 w 809180"/>
                <a:gd name="connsiteY32" fmla="*/ 496078 h 8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180" h="810047">
                  <a:moveTo>
                    <a:pt x="18" y="401305"/>
                  </a:moveTo>
                  <a:cubicBezTo>
                    <a:pt x="2113" y="178801"/>
                    <a:pt x="185565" y="-1984"/>
                    <a:pt x="407212" y="16"/>
                  </a:cubicBezTo>
                  <a:cubicBezTo>
                    <a:pt x="630668" y="2017"/>
                    <a:pt x="810977" y="185087"/>
                    <a:pt x="809167" y="408163"/>
                  </a:cubicBezTo>
                  <a:cubicBezTo>
                    <a:pt x="807357" y="632191"/>
                    <a:pt x="623619" y="812499"/>
                    <a:pt x="399496" y="810022"/>
                  </a:cubicBezTo>
                  <a:cubicBezTo>
                    <a:pt x="180231" y="807641"/>
                    <a:pt x="-2078" y="621237"/>
                    <a:pt x="18" y="401305"/>
                  </a:cubicBezTo>
                  <a:close/>
                  <a:moveTo>
                    <a:pt x="458837" y="496078"/>
                  </a:moveTo>
                  <a:cubicBezTo>
                    <a:pt x="458837" y="527987"/>
                    <a:pt x="436644" y="550371"/>
                    <a:pt x="404926" y="550466"/>
                  </a:cubicBezTo>
                  <a:cubicBezTo>
                    <a:pt x="373493" y="550561"/>
                    <a:pt x="354920" y="532464"/>
                    <a:pt x="349871" y="496745"/>
                  </a:cubicBezTo>
                  <a:cubicBezTo>
                    <a:pt x="346633" y="473599"/>
                    <a:pt x="328630" y="457216"/>
                    <a:pt x="309390" y="460074"/>
                  </a:cubicBezTo>
                  <a:cubicBezTo>
                    <a:pt x="288721" y="463122"/>
                    <a:pt x="274624" y="483505"/>
                    <a:pt x="277671" y="506651"/>
                  </a:cubicBezTo>
                  <a:cubicBezTo>
                    <a:pt x="283482" y="550561"/>
                    <a:pt x="305675" y="584089"/>
                    <a:pt x="344918" y="604187"/>
                  </a:cubicBezTo>
                  <a:cubicBezTo>
                    <a:pt x="360634" y="612283"/>
                    <a:pt x="369969" y="618760"/>
                    <a:pt x="369016" y="638763"/>
                  </a:cubicBezTo>
                  <a:cubicBezTo>
                    <a:pt x="368159" y="657908"/>
                    <a:pt x="387114" y="673148"/>
                    <a:pt x="404926" y="672958"/>
                  </a:cubicBezTo>
                  <a:cubicBezTo>
                    <a:pt x="422928" y="672767"/>
                    <a:pt x="438453" y="657718"/>
                    <a:pt x="440645" y="638001"/>
                  </a:cubicBezTo>
                  <a:cubicBezTo>
                    <a:pt x="441025" y="634381"/>
                    <a:pt x="441406" y="630667"/>
                    <a:pt x="440930" y="627047"/>
                  </a:cubicBezTo>
                  <a:cubicBezTo>
                    <a:pt x="439787" y="617808"/>
                    <a:pt x="443597" y="613617"/>
                    <a:pt x="452455" y="610188"/>
                  </a:cubicBezTo>
                  <a:cubicBezTo>
                    <a:pt x="534085" y="578851"/>
                    <a:pt x="558373" y="476552"/>
                    <a:pt x="499794" y="411496"/>
                  </a:cubicBezTo>
                  <a:cubicBezTo>
                    <a:pt x="473982" y="382826"/>
                    <a:pt x="441311" y="369301"/>
                    <a:pt x="402735" y="368443"/>
                  </a:cubicBezTo>
                  <a:cubicBezTo>
                    <a:pt x="380065" y="367872"/>
                    <a:pt x="362444" y="357490"/>
                    <a:pt x="354253" y="335487"/>
                  </a:cubicBezTo>
                  <a:cubicBezTo>
                    <a:pt x="346442" y="314532"/>
                    <a:pt x="348252" y="294053"/>
                    <a:pt x="363682" y="277003"/>
                  </a:cubicBezTo>
                  <a:cubicBezTo>
                    <a:pt x="379589" y="259382"/>
                    <a:pt x="400163" y="255382"/>
                    <a:pt x="422356" y="262335"/>
                  </a:cubicBezTo>
                  <a:cubicBezTo>
                    <a:pt x="446740" y="269955"/>
                    <a:pt x="457123" y="288148"/>
                    <a:pt x="459123" y="313008"/>
                  </a:cubicBezTo>
                  <a:cubicBezTo>
                    <a:pt x="461028" y="336249"/>
                    <a:pt x="479697" y="352441"/>
                    <a:pt x="499414" y="349965"/>
                  </a:cubicBezTo>
                  <a:cubicBezTo>
                    <a:pt x="519607" y="347393"/>
                    <a:pt x="533703" y="327962"/>
                    <a:pt x="531322" y="305293"/>
                  </a:cubicBezTo>
                  <a:cubicBezTo>
                    <a:pt x="526655" y="260430"/>
                    <a:pt x="504081" y="226426"/>
                    <a:pt x="464457" y="206042"/>
                  </a:cubicBezTo>
                  <a:cubicBezTo>
                    <a:pt x="447788" y="197470"/>
                    <a:pt x="439120" y="189850"/>
                    <a:pt x="439882" y="169942"/>
                  </a:cubicBezTo>
                  <a:cubicBezTo>
                    <a:pt x="440549" y="151273"/>
                    <a:pt x="425786" y="138510"/>
                    <a:pt x="408545" y="137081"/>
                  </a:cubicBezTo>
                  <a:cubicBezTo>
                    <a:pt x="391781" y="135748"/>
                    <a:pt x="375874" y="146701"/>
                    <a:pt x="370159" y="163180"/>
                  </a:cubicBezTo>
                  <a:cubicBezTo>
                    <a:pt x="367873" y="169752"/>
                    <a:pt x="367207" y="176515"/>
                    <a:pt x="368064" y="183277"/>
                  </a:cubicBezTo>
                  <a:cubicBezTo>
                    <a:pt x="369207" y="192802"/>
                    <a:pt x="364921" y="196517"/>
                    <a:pt x="356348" y="199756"/>
                  </a:cubicBezTo>
                  <a:cubicBezTo>
                    <a:pt x="270528" y="232617"/>
                    <a:pt x="249478" y="343964"/>
                    <a:pt x="317105" y="406448"/>
                  </a:cubicBezTo>
                  <a:cubicBezTo>
                    <a:pt x="341394" y="428927"/>
                    <a:pt x="370159" y="440262"/>
                    <a:pt x="403497" y="441310"/>
                  </a:cubicBezTo>
                  <a:cubicBezTo>
                    <a:pt x="437977" y="442357"/>
                    <a:pt x="458837" y="463503"/>
                    <a:pt x="458837" y="496078"/>
                  </a:cubicBezTo>
                  <a:close/>
                </a:path>
              </a:pathLst>
            </a:custGeom>
            <a:solidFill>
              <a:srgbClr val="59D1C6"/>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F1DAB4F8-EE12-528E-0E72-04928471C0F2}"/>
                </a:ext>
              </a:extLst>
            </p:cNvPr>
            <p:cNvSpPr/>
            <p:nvPr/>
          </p:nvSpPr>
          <p:spPr>
            <a:xfrm>
              <a:off x="8121026" y="3802441"/>
              <a:ext cx="520223" cy="808964"/>
            </a:xfrm>
            <a:custGeom>
              <a:avLst/>
              <a:gdLst>
                <a:gd name="connsiteX0" fmla="*/ 478429 w 520223"/>
                <a:gd name="connsiteY0" fmla="*/ 808865 h 808964"/>
                <a:gd name="connsiteX1" fmla="*/ 468428 w 520223"/>
                <a:gd name="connsiteY1" fmla="*/ 806769 h 808964"/>
                <a:gd name="connsiteX2" fmla="*/ 174677 w 520223"/>
                <a:gd name="connsiteY2" fmla="*/ 631223 h 808964"/>
                <a:gd name="connsiteX3" fmla="*/ 172772 w 520223"/>
                <a:gd name="connsiteY3" fmla="*/ 614936 h 808964"/>
                <a:gd name="connsiteX4" fmla="*/ 38279 w 520223"/>
                <a:gd name="connsiteY4" fmla="*/ 369381 h 808964"/>
                <a:gd name="connsiteX5" fmla="*/ 20753 w 520223"/>
                <a:gd name="connsiteY5" fmla="*/ 354808 h 808964"/>
                <a:gd name="connsiteX6" fmla="*/ 21038 w 520223"/>
                <a:gd name="connsiteY6" fmla="*/ 32101 h 808964"/>
                <a:gd name="connsiteX7" fmla="*/ 69140 w 520223"/>
                <a:gd name="connsiteY7" fmla="*/ 1335 h 808964"/>
                <a:gd name="connsiteX8" fmla="*/ 95429 w 520223"/>
                <a:gd name="connsiteY8" fmla="*/ 51246 h 808964"/>
                <a:gd name="connsiteX9" fmla="*/ 83903 w 520223"/>
                <a:gd name="connsiteY9" fmla="*/ 280417 h 808964"/>
                <a:gd name="connsiteX10" fmla="*/ 125909 w 520223"/>
                <a:gd name="connsiteY10" fmla="*/ 305373 h 808964"/>
                <a:gd name="connsiteX11" fmla="*/ 174772 w 520223"/>
                <a:gd name="connsiteY11" fmla="*/ 286418 h 808964"/>
                <a:gd name="connsiteX12" fmla="*/ 186678 w 520223"/>
                <a:gd name="connsiteY12" fmla="*/ 292514 h 808964"/>
                <a:gd name="connsiteX13" fmla="*/ 241542 w 520223"/>
                <a:gd name="connsiteY13" fmla="*/ 425293 h 808964"/>
                <a:gd name="connsiteX14" fmla="*/ 329458 w 520223"/>
                <a:gd name="connsiteY14" fmla="*/ 529687 h 808964"/>
                <a:gd name="connsiteX15" fmla="*/ 329172 w 520223"/>
                <a:gd name="connsiteY15" fmla="*/ 542926 h 808964"/>
                <a:gd name="connsiteX16" fmla="*/ 281738 w 520223"/>
                <a:gd name="connsiteY16" fmla="*/ 581312 h 808964"/>
                <a:gd name="connsiteX17" fmla="*/ 281452 w 520223"/>
                <a:gd name="connsiteY17" fmla="*/ 625318 h 808964"/>
                <a:gd name="connsiteX18" fmla="*/ 479572 w 520223"/>
                <a:gd name="connsiteY18" fmla="*/ 729902 h 808964"/>
                <a:gd name="connsiteX19" fmla="*/ 495859 w 520223"/>
                <a:gd name="connsiteY19" fmla="*/ 735046 h 808964"/>
                <a:gd name="connsiteX20" fmla="*/ 519577 w 520223"/>
                <a:gd name="connsiteY20" fmla="*/ 777146 h 808964"/>
                <a:gd name="connsiteX21" fmla="*/ 478429 w 520223"/>
                <a:gd name="connsiteY21" fmla="*/ 808960 h 80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0223" h="808964">
                  <a:moveTo>
                    <a:pt x="478429" y="808865"/>
                  </a:moveTo>
                  <a:cubicBezTo>
                    <a:pt x="476715" y="808483"/>
                    <a:pt x="472524" y="807817"/>
                    <a:pt x="468428" y="806769"/>
                  </a:cubicBezTo>
                  <a:cubicBezTo>
                    <a:pt x="354318" y="775241"/>
                    <a:pt x="256497" y="716758"/>
                    <a:pt x="174677" y="631223"/>
                  </a:cubicBezTo>
                  <a:cubicBezTo>
                    <a:pt x="169247" y="625508"/>
                    <a:pt x="169152" y="621698"/>
                    <a:pt x="172772" y="614936"/>
                  </a:cubicBezTo>
                  <a:cubicBezTo>
                    <a:pt x="230112" y="508065"/>
                    <a:pt x="159246" y="378620"/>
                    <a:pt x="38279" y="369381"/>
                  </a:cubicBezTo>
                  <a:cubicBezTo>
                    <a:pt x="27611" y="368524"/>
                    <a:pt x="23515" y="365190"/>
                    <a:pt x="20753" y="354808"/>
                  </a:cubicBezTo>
                  <a:cubicBezTo>
                    <a:pt x="-6965" y="247175"/>
                    <a:pt x="-6965" y="139638"/>
                    <a:pt x="21038" y="32101"/>
                  </a:cubicBezTo>
                  <a:cubicBezTo>
                    <a:pt x="27230" y="8193"/>
                    <a:pt x="47137" y="-4285"/>
                    <a:pt x="69140" y="1335"/>
                  </a:cubicBezTo>
                  <a:cubicBezTo>
                    <a:pt x="90285" y="6764"/>
                    <a:pt x="101525" y="27719"/>
                    <a:pt x="95429" y="51246"/>
                  </a:cubicBezTo>
                  <a:cubicBezTo>
                    <a:pt x="75807" y="126874"/>
                    <a:pt x="71997" y="203265"/>
                    <a:pt x="83903" y="280417"/>
                  </a:cubicBezTo>
                  <a:cubicBezTo>
                    <a:pt x="87904" y="306516"/>
                    <a:pt x="101143" y="314612"/>
                    <a:pt x="125909" y="305373"/>
                  </a:cubicBezTo>
                  <a:cubicBezTo>
                    <a:pt x="142292" y="299277"/>
                    <a:pt x="158675" y="293276"/>
                    <a:pt x="174772" y="286418"/>
                  </a:cubicBezTo>
                  <a:cubicBezTo>
                    <a:pt x="182297" y="283180"/>
                    <a:pt x="184869" y="284513"/>
                    <a:pt x="186678" y="292514"/>
                  </a:cubicBezTo>
                  <a:cubicBezTo>
                    <a:pt x="197632" y="339758"/>
                    <a:pt x="216206" y="383954"/>
                    <a:pt x="241542" y="425293"/>
                  </a:cubicBezTo>
                  <a:cubicBezTo>
                    <a:pt x="265545" y="464536"/>
                    <a:pt x="294882" y="499397"/>
                    <a:pt x="329458" y="529687"/>
                  </a:cubicBezTo>
                  <a:cubicBezTo>
                    <a:pt x="335935" y="535402"/>
                    <a:pt x="335650" y="537878"/>
                    <a:pt x="329172" y="542926"/>
                  </a:cubicBezTo>
                  <a:cubicBezTo>
                    <a:pt x="313075" y="555309"/>
                    <a:pt x="297454" y="568358"/>
                    <a:pt x="281738" y="581312"/>
                  </a:cubicBezTo>
                  <a:cubicBezTo>
                    <a:pt x="264878" y="595219"/>
                    <a:pt x="264783" y="611602"/>
                    <a:pt x="281452" y="625318"/>
                  </a:cubicBezTo>
                  <a:cubicBezTo>
                    <a:pt x="340317" y="673705"/>
                    <a:pt x="406325" y="708662"/>
                    <a:pt x="479572" y="729902"/>
                  </a:cubicBezTo>
                  <a:cubicBezTo>
                    <a:pt x="485001" y="731521"/>
                    <a:pt x="490621" y="732950"/>
                    <a:pt x="495859" y="735046"/>
                  </a:cubicBezTo>
                  <a:cubicBezTo>
                    <a:pt x="513100" y="741904"/>
                    <a:pt x="522911" y="759716"/>
                    <a:pt x="519577" y="777146"/>
                  </a:cubicBezTo>
                  <a:cubicBezTo>
                    <a:pt x="515767" y="796482"/>
                    <a:pt x="500337" y="809245"/>
                    <a:pt x="478429" y="808960"/>
                  </a:cubicBezTo>
                  <a:close/>
                </a:path>
              </a:pathLst>
            </a:custGeom>
            <a:solidFill>
              <a:srgbClr val="8BC9C5"/>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A0A26BED-0731-A622-C8AA-390037963064}"/>
                </a:ext>
              </a:extLst>
            </p:cNvPr>
            <p:cNvSpPr/>
            <p:nvPr/>
          </p:nvSpPr>
          <p:spPr>
            <a:xfrm>
              <a:off x="8873768" y="3802749"/>
              <a:ext cx="520356" cy="808585"/>
            </a:xfrm>
            <a:custGeom>
              <a:avLst/>
              <a:gdLst>
                <a:gd name="connsiteX0" fmla="*/ 520072 w 520356"/>
                <a:gd name="connsiteY0" fmla="*/ 186765 h 808585"/>
                <a:gd name="connsiteX1" fmla="*/ 499498 w 520356"/>
                <a:gd name="connsiteY1" fmla="*/ 354500 h 808585"/>
                <a:gd name="connsiteX2" fmla="*/ 481972 w 520356"/>
                <a:gd name="connsiteY2" fmla="*/ 369073 h 808585"/>
                <a:gd name="connsiteX3" fmla="*/ 327381 w 520356"/>
                <a:gd name="connsiteY3" fmla="*/ 539952 h 808585"/>
                <a:gd name="connsiteX4" fmla="*/ 348622 w 520356"/>
                <a:gd name="connsiteY4" fmla="*/ 616438 h 808585"/>
                <a:gd name="connsiteX5" fmla="*/ 347098 w 520356"/>
                <a:gd name="connsiteY5" fmla="*/ 629201 h 808585"/>
                <a:gd name="connsiteX6" fmla="*/ 49823 w 520356"/>
                <a:gd name="connsiteY6" fmla="*/ 807033 h 808585"/>
                <a:gd name="connsiteX7" fmla="*/ 1626 w 520356"/>
                <a:gd name="connsiteY7" fmla="*/ 781030 h 808585"/>
                <a:gd name="connsiteX8" fmla="*/ 29439 w 520356"/>
                <a:gd name="connsiteY8" fmla="*/ 733119 h 808585"/>
                <a:gd name="connsiteX9" fmla="*/ 236418 w 520356"/>
                <a:gd name="connsiteY9" fmla="*/ 627106 h 808585"/>
                <a:gd name="connsiteX10" fmla="*/ 236418 w 520356"/>
                <a:gd name="connsiteY10" fmla="*/ 579004 h 808585"/>
                <a:gd name="connsiteX11" fmla="*/ 189840 w 520356"/>
                <a:gd name="connsiteY11" fmla="*/ 541285 h 808585"/>
                <a:gd name="connsiteX12" fmla="*/ 189364 w 520356"/>
                <a:gd name="connsiteY12" fmla="*/ 530998 h 808585"/>
                <a:gd name="connsiteX13" fmla="*/ 334334 w 520356"/>
                <a:gd name="connsiteY13" fmla="*/ 290302 h 808585"/>
                <a:gd name="connsiteX14" fmla="*/ 343669 w 520356"/>
                <a:gd name="connsiteY14" fmla="*/ 285539 h 808585"/>
                <a:gd name="connsiteX15" fmla="*/ 396533 w 520356"/>
                <a:gd name="connsiteY15" fmla="*/ 305827 h 808585"/>
                <a:gd name="connsiteX16" fmla="*/ 436061 w 520356"/>
                <a:gd name="connsiteY16" fmla="*/ 283444 h 808585"/>
                <a:gd name="connsiteX17" fmla="*/ 426442 w 520356"/>
                <a:gd name="connsiteY17" fmla="*/ 57320 h 808585"/>
                <a:gd name="connsiteX18" fmla="*/ 423393 w 520356"/>
                <a:gd name="connsiteY18" fmla="*/ 41604 h 808585"/>
                <a:gd name="connsiteX19" fmla="*/ 454445 w 520356"/>
                <a:gd name="connsiteY19" fmla="*/ 646 h 808585"/>
                <a:gd name="connsiteX20" fmla="*/ 498355 w 520356"/>
                <a:gd name="connsiteY20" fmla="*/ 27793 h 808585"/>
                <a:gd name="connsiteX21" fmla="*/ 515500 w 520356"/>
                <a:gd name="connsiteY21" fmla="*/ 114756 h 808585"/>
                <a:gd name="connsiteX22" fmla="*/ 520263 w 520356"/>
                <a:gd name="connsiteY22" fmla="*/ 186955 h 8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0356" h="808585">
                  <a:moveTo>
                    <a:pt x="520072" y="186765"/>
                  </a:moveTo>
                  <a:cubicBezTo>
                    <a:pt x="520072" y="248106"/>
                    <a:pt x="512833" y="301636"/>
                    <a:pt x="499498" y="354500"/>
                  </a:cubicBezTo>
                  <a:cubicBezTo>
                    <a:pt x="496831" y="364978"/>
                    <a:pt x="492640" y="368311"/>
                    <a:pt x="481972" y="369073"/>
                  </a:cubicBezTo>
                  <a:cubicBezTo>
                    <a:pt x="392627" y="375646"/>
                    <a:pt x="325095" y="450512"/>
                    <a:pt x="327381" y="539952"/>
                  </a:cubicBezTo>
                  <a:cubicBezTo>
                    <a:pt x="328048" y="567098"/>
                    <a:pt x="335096" y="592816"/>
                    <a:pt x="348622" y="616438"/>
                  </a:cubicBezTo>
                  <a:cubicBezTo>
                    <a:pt x="351575" y="621676"/>
                    <a:pt x="351384" y="624724"/>
                    <a:pt x="347098" y="629201"/>
                  </a:cubicBezTo>
                  <a:cubicBezTo>
                    <a:pt x="264611" y="716260"/>
                    <a:pt x="165456" y="775505"/>
                    <a:pt x="49823" y="807033"/>
                  </a:cubicBezTo>
                  <a:cubicBezTo>
                    <a:pt x="28201" y="812938"/>
                    <a:pt x="7436" y="801508"/>
                    <a:pt x="1626" y="781030"/>
                  </a:cubicBezTo>
                  <a:cubicBezTo>
                    <a:pt x="-4470" y="759789"/>
                    <a:pt x="6960" y="739310"/>
                    <a:pt x="29439" y="733119"/>
                  </a:cubicBezTo>
                  <a:cubicBezTo>
                    <a:pt x="105734" y="711878"/>
                    <a:pt x="174981" y="677207"/>
                    <a:pt x="236418" y="627106"/>
                  </a:cubicBezTo>
                  <a:cubicBezTo>
                    <a:pt x="256420" y="610818"/>
                    <a:pt x="256515" y="595387"/>
                    <a:pt x="236418" y="579004"/>
                  </a:cubicBezTo>
                  <a:cubicBezTo>
                    <a:pt x="220892" y="566431"/>
                    <a:pt x="205461" y="553668"/>
                    <a:pt x="189840" y="541285"/>
                  </a:cubicBezTo>
                  <a:cubicBezTo>
                    <a:pt x="185173" y="537571"/>
                    <a:pt x="184316" y="535475"/>
                    <a:pt x="189364" y="530998"/>
                  </a:cubicBezTo>
                  <a:cubicBezTo>
                    <a:pt x="262897" y="465943"/>
                    <a:pt x="311475" y="385837"/>
                    <a:pt x="334334" y="290302"/>
                  </a:cubicBezTo>
                  <a:cubicBezTo>
                    <a:pt x="335763" y="284491"/>
                    <a:pt x="337668" y="283063"/>
                    <a:pt x="343669" y="285539"/>
                  </a:cubicBezTo>
                  <a:cubicBezTo>
                    <a:pt x="361100" y="292683"/>
                    <a:pt x="378911" y="299160"/>
                    <a:pt x="396533" y="305827"/>
                  </a:cubicBezTo>
                  <a:cubicBezTo>
                    <a:pt x="418059" y="313924"/>
                    <a:pt x="432442" y="305827"/>
                    <a:pt x="436061" y="283444"/>
                  </a:cubicBezTo>
                  <a:cubicBezTo>
                    <a:pt x="448158" y="207434"/>
                    <a:pt x="445396" y="131996"/>
                    <a:pt x="426442" y="57320"/>
                  </a:cubicBezTo>
                  <a:cubicBezTo>
                    <a:pt x="425108" y="52177"/>
                    <a:pt x="423774" y="46938"/>
                    <a:pt x="423393" y="41604"/>
                  </a:cubicBezTo>
                  <a:cubicBezTo>
                    <a:pt x="421774" y="21125"/>
                    <a:pt x="434824" y="4075"/>
                    <a:pt x="454445" y="646"/>
                  </a:cubicBezTo>
                  <a:cubicBezTo>
                    <a:pt x="474257" y="-2878"/>
                    <a:pt x="492735" y="8266"/>
                    <a:pt x="498355" y="27793"/>
                  </a:cubicBezTo>
                  <a:cubicBezTo>
                    <a:pt x="506451" y="56272"/>
                    <a:pt x="511976" y="85419"/>
                    <a:pt x="515500" y="114756"/>
                  </a:cubicBezTo>
                  <a:cubicBezTo>
                    <a:pt x="518739" y="140950"/>
                    <a:pt x="520834" y="167334"/>
                    <a:pt x="520263" y="186955"/>
                  </a:cubicBezTo>
                  <a:close/>
                </a:path>
              </a:pathLst>
            </a:custGeom>
            <a:solidFill>
              <a:srgbClr val="8BC9C5"/>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985BDF84-4BFE-19F3-DFF5-2F659DE7A361}"/>
                </a:ext>
              </a:extLst>
            </p:cNvPr>
            <p:cNvSpPr/>
            <p:nvPr/>
          </p:nvSpPr>
          <p:spPr>
            <a:xfrm>
              <a:off x="8296134" y="3375918"/>
              <a:ext cx="922567" cy="235548"/>
            </a:xfrm>
            <a:custGeom>
              <a:avLst/>
              <a:gdLst>
                <a:gd name="connsiteX0" fmla="*/ 882537 w 922567"/>
                <a:gd name="connsiteY0" fmla="*/ 235358 h 235548"/>
                <a:gd name="connsiteX1" fmla="*/ 852342 w 922567"/>
                <a:gd name="connsiteY1" fmla="*/ 220118 h 235548"/>
                <a:gd name="connsiteX2" fmla="*/ 660033 w 922567"/>
                <a:gd name="connsiteY2" fmla="*/ 97055 h 235548"/>
                <a:gd name="connsiteX3" fmla="*/ 619647 w 922567"/>
                <a:gd name="connsiteY3" fmla="*/ 120392 h 235548"/>
                <a:gd name="connsiteX4" fmla="*/ 613075 w 922567"/>
                <a:gd name="connsiteY4" fmla="*/ 162683 h 235548"/>
                <a:gd name="connsiteX5" fmla="*/ 603740 w 922567"/>
                <a:gd name="connsiteY5" fmla="*/ 168969 h 235548"/>
                <a:gd name="connsiteX6" fmla="*/ 319705 w 922567"/>
                <a:gd name="connsiteY6" fmla="*/ 168779 h 235548"/>
                <a:gd name="connsiteX7" fmla="*/ 309417 w 922567"/>
                <a:gd name="connsiteY7" fmla="*/ 162587 h 235548"/>
                <a:gd name="connsiteX8" fmla="*/ 302846 w 922567"/>
                <a:gd name="connsiteY8" fmla="*/ 120296 h 235548"/>
                <a:gd name="connsiteX9" fmla="*/ 263412 w 922567"/>
                <a:gd name="connsiteY9" fmla="*/ 96579 h 235548"/>
                <a:gd name="connsiteX10" fmla="*/ 70149 w 922567"/>
                <a:gd name="connsiteY10" fmla="*/ 220118 h 235548"/>
                <a:gd name="connsiteX11" fmla="*/ 44813 w 922567"/>
                <a:gd name="connsiteY11" fmla="*/ 234977 h 235548"/>
                <a:gd name="connsiteX12" fmla="*/ 4523 w 922567"/>
                <a:gd name="connsiteY12" fmla="*/ 214975 h 235548"/>
                <a:gd name="connsiteX13" fmla="*/ 12428 w 922567"/>
                <a:gd name="connsiteY13" fmla="*/ 168874 h 235548"/>
                <a:gd name="connsiteX14" fmla="*/ 117203 w 922567"/>
                <a:gd name="connsiteY14" fmla="*/ 84482 h 235548"/>
                <a:gd name="connsiteX15" fmla="*/ 313990 w 922567"/>
                <a:gd name="connsiteY15" fmla="*/ 853 h 235548"/>
                <a:gd name="connsiteX16" fmla="*/ 328277 w 922567"/>
                <a:gd name="connsiteY16" fmla="*/ 5520 h 235548"/>
                <a:gd name="connsiteX17" fmla="*/ 594406 w 922567"/>
                <a:gd name="connsiteY17" fmla="*/ 5425 h 235548"/>
                <a:gd name="connsiteX18" fmla="*/ 607741 w 922567"/>
                <a:gd name="connsiteY18" fmla="*/ 567 h 235548"/>
                <a:gd name="connsiteX19" fmla="*/ 909492 w 922567"/>
                <a:gd name="connsiteY19" fmla="*/ 168398 h 235548"/>
                <a:gd name="connsiteX20" fmla="*/ 919399 w 922567"/>
                <a:gd name="connsiteY20" fmla="*/ 212403 h 235548"/>
                <a:gd name="connsiteX21" fmla="*/ 882442 w 922567"/>
                <a:gd name="connsiteY21" fmla="*/ 235549 h 23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2567" h="235548">
                  <a:moveTo>
                    <a:pt x="882537" y="235358"/>
                  </a:moveTo>
                  <a:cubicBezTo>
                    <a:pt x="870821" y="235835"/>
                    <a:pt x="861296" y="228881"/>
                    <a:pt x="852342" y="220118"/>
                  </a:cubicBezTo>
                  <a:cubicBezTo>
                    <a:pt x="796907" y="165635"/>
                    <a:pt x="732899" y="124487"/>
                    <a:pt x="660033" y="97055"/>
                  </a:cubicBezTo>
                  <a:cubicBezTo>
                    <a:pt x="637078" y="88388"/>
                    <a:pt x="623266" y="96389"/>
                    <a:pt x="619647" y="120392"/>
                  </a:cubicBezTo>
                  <a:cubicBezTo>
                    <a:pt x="617552" y="134489"/>
                    <a:pt x="615170" y="148586"/>
                    <a:pt x="613075" y="162683"/>
                  </a:cubicBezTo>
                  <a:cubicBezTo>
                    <a:pt x="612218" y="168398"/>
                    <a:pt x="611170" y="171255"/>
                    <a:pt x="603740" y="168969"/>
                  </a:cubicBezTo>
                  <a:cubicBezTo>
                    <a:pt x="509157" y="139061"/>
                    <a:pt x="414383" y="138870"/>
                    <a:pt x="319705" y="168779"/>
                  </a:cubicBezTo>
                  <a:cubicBezTo>
                    <a:pt x="312561" y="171065"/>
                    <a:pt x="310370" y="169541"/>
                    <a:pt x="309417" y="162587"/>
                  </a:cubicBezTo>
                  <a:cubicBezTo>
                    <a:pt x="307513" y="148490"/>
                    <a:pt x="304941" y="134393"/>
                    <a:pt x="302846" y="120296"/>
                  </a:cubicBezTo>
                  <a:cubicBezTo>
                    <a:pt x="299226" y="96674"/>
                    <a:pt x="285415" y="88292"/>
                    <a:pt x="263412" y="96579"/>
                  </a:cubicBezTo>
                  <a:cubicBezTo>
                    <a:pt x="190355" y="124202"/>
                    <a:pt x="125966" y="165350"/>
                    <a:pt x="70149" y="220118"/>
                  </a:cubicBezTo>
                  <a:cubicBezTo>
                    <a:pt x="62911" y="227262"/>
                    <a:pt x="55291" y="233453"/>
                    <a:pt x="44813" y="234977"/>
                  </a:cubicBezTo>
                  <a:cubicBezTo>
                    <a:pt x="27573" y="237359"/>
                    <a:pt x="12333" y="229834"/>
                    <a:pt x="4523" y="214975"/>
                  </a:cubicBezTo>
                  <a:cubicBezTo>
                    <a:pt x="-3574" y="199544"/>
                    <a:pt x="-717" y="182018"/>
                    <a:pt x="12428" y="168874"/>
                  </a:cubicBezTo>
                  <a:cubicBezTo>
                    <a:pt x="44337" y="137060"/>
                    <a:pt x="79294" y="108771"/>
                    <a:pt x="117203" y="84482"/>
                  </a:cubicBezTo>
                  <a:cubicBezTo>
                    <a:pt x="178068" y="45525"/>
                    <a:pt x="243505" y="17426"/>
                    <a:pt x="313990" y="853"/>
                  </a:cubicBezTo>
                  <a:cubicBezTo>
                    <a:pt x="320467" y="-671"/>
                    <a:pt x="323991" y="91"/>
                    <a:pt x="328277" y="5520"/>
                  </a:cubicBezTo>
                  <a:cubicBezTo>
                    <a:pt x="397143" y="93817"/>
                    <a:pt x="525540" y="93722"/>
                    <a:pt x="594406" y="5425"/>
                  </a:cubicBezTo>
                  <a:cubicBezTo>
                    <a:pt x="598216" y="567"/>
                    <a:pt x="601359" y="-957"/>
                    <a:pt x="607741" y="567"/>
                  </a:cubicBezTo>
                  <a:cubicBezTo>
                    <a:pt x="723946" y="28571"/>
                    <a:pt x="824434" y="84578"/>
                    <a:pt x="909492" y="168398"/>
                  </a:cubicBezTo>
                  <a:cubicBezTo>
                    <a:pt x="922352" y="181066"/>
                    <a:pt x="925876" y="197354"/>
                    <a:pt x="919399" y="212403"/>
                  </a:cubicBezTo>
                  <a:cubicBezTo>
                    <a:pt x="913303" y="226691"/>
                    <a:pt x="899777" y="235549"/>
                    <a:pt x="882442" y="235549"/>
                  </a:cubicBezTo>
                  <a:close/>
                </a:path>
              </a:pathLst>
            </a:custGeom>
            <a:solidFill>
              <a:srgbClr val="8BC9C5"/>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3C394BB1-2F1F-E5B9-48CA-EC626F53CCBA}"/>
                </a:ext>
              </a:extLst>
            </p:cNvPr>
            <p:cNvSpPr/>
            <p:nvPr/>
          </p:nvSpPr>
          <p:spPr>
            <a:xfrm>
              <a:off x="8029278" y="4221155"/>
              <a:ext cx="234236" cy="234044"/>
            </a:xfrm>
            <a:custGeom>
              <a:avLst/>
              <a:gdLst>
                <a:gd name="connsiteX0" fmla="*/ 234135 w 234236"/>
                <a:gd name="connsiteY0" fmla="*/ 117926 h 234044"/>
                <a:gd name="connsiteX1" fmla="*/ 115549 w 234236"/>
                <a:gd name="connsiteY1" fmla="*/ 234036 h 234044"/>
                <a:gd name="connsiteX2" fmla="*/ 11 w 234236"/>
                <a:gd name="connsiteY2" fmla="*/ 114687 h 234044"/>
                <a:gd name="connsiteX3" fmla="*/ 119359 w 234236"/>
                <a:gd name="connsiteY3" fmla="*/ 6 h 234044"/>
                <a:gd name="connsiteX4" fmla="*/ 234231 w 234236"/>
                <a:gd name="connsiteY4" fmla="*/ 117926 h 234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36" h="234044">
                  <a:moveTo>
                    <a:pt x="234135" y="117926"/>
                  </a:moveTo>
                  <a:cubicBezTo>
                    <a:pt x="233373" y="183648"/>
                    <a:pt x="180986" y="234798"/>
                    <a:pt x="115549" y="234036"/>
                  </a:cubicBezTo>
                  <a:cubicBezTo>
                    <a:pt x="50398" y="233274"/>
                    <a:pt x="-846" y="180315"/>
                    <a:pt x="11" y="114687"/>
                  </a:cubicBezTo>
                  <a:cubicBezTo>
                    <a:pt x="868" y="50584"/>
                    <a:pt x="54113" y="-660"/>
                    <a:pt x="119359" y="6"/>
                  </a:cubicBezTo>
                  <a:cubicBezTo>
                    <a:pt x="183081" y="673"/>
                    <a:pt x="234897" y="53918"/>
                    <a:pt x="234231" y="117926"/>
                  </a:cubicBezTo>
                  <a:close/>
                </a:path>
              </a:pathLst>
            </a:custGeom>
            <a:solidFill>
              <a:srgbClr val="8BC9C5"/>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A99DCFD5-66D3-80F9-BABA-269867A87180}"/>
                </a:ext>
              </a:extLst>
            </p:cNvPr>
            <p:cNvSpPr/>
            <p:nvPr/>
          </p:nvSpPr>
          <p:spPr>
            <a:xfrm>
              <a:off x="8640127" y="3162839"/>
              <a:ext cx="234697" cy="233934"/>
            </a:xfrm>
            <a:custGeom>
              <a:avLst/>
              <a:gdLst>
                <a:gd name="connsiteX0" fmla="*/ 117063 w 234697"/>
                <a:gd name="connsiteY0" fmla="*/ 233934 h 233934"/>
                <a:gd name="connsiteX1" fmla="*/ 0 w 234697"/>
                <a:gd name="connsiteY1" fmla="*/ 117729 h 233934"/>
                <a:gd name="connsiteX2" fmla="*/ 117634 w 234697"/>
                <a:gd name="connsiteY2" fmla="*/ 0 h 233934"/>
                <a:gd name="connsiteX3" fmla="*/ 234696 w 234697"/>
                <a:gd name="connsiteY3" fmla="*/ 117158 h 233934"/>
                <a:gd name="connsiteX4" fmla="*/ 117158 w 234697"/>
                <a:gd name="connsiteY4" fmla="*/ 233934 h 23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97" h="233934">
                  <a:moveTo>
                    <a:pt x="117063" y="233934"/>
                  </a:moveTo>
                  <a:cubicBezTo>
                    <a:pt x="52864" y="233839"/>
                    <a:pt x="0" y="181356"/>
                    <a:pt x="0" y="117729"/>
                  </a:cubicBezTo>
                  <a:cubicBezTo>
                    <a:pt x="0" y="52292"/>
                    <a:pt x="52388" y="-95"/>
                    <a:pt x="117634" y="0"/>
                  </a:cubicBezTo>
                  <a:cubicBezTo>
                    <a:pt x="182404" y="95"/>
                    <a:pt x="234982" y="52673"/>
                    <a:pt x="234696" y="117158"/>
                  </a:cubicBezTo>
                  <a:cubicBezTo>
                    <a:pt x="234411" y="181832"/>
                    <a:pt x="181833" y="234029"/>
                    <a:pt x="117158" y="233934"/>
                  </a:cubicBezTo>
                  <a:close/>
                </a:path>
              </a:pathLst>
            </a:custGeom>
            <a:solidFill>
              <a:srgbClr val="8BC9C5"/>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7582678E-5BFB-CC96-5096-737AE468A424}"/>
                </a:ext>
              </a:extLst>
            </p:cNvPr>
            <p:cNvSpPr/>
            <p:nvPr/>
          </p:nvSpPr>
          <p:spPr>
            <a:xfrm>
              <a:off x="9251721" y="4221063"/>
              <a:ext cx="234042" cy="234037"/>
            </a:xfrm>
            <a:custGeom>
              <a:avLst/>
              <a:gdLst>
                <a:gd name="connsiteX0" fmla="*/ 117164 w 234042"/>
                <a:gd name="connsiteY0" fmla="*/ 234032 h 234037"/>
                <a:gd name="connsiteX1" fmla="*/ 6 w 234042"/>
                <a:gd name="connsiteY1" fmla="*/ 118399 h 234037"/>
                <a:gd name="connsiteX2" fmla="*/ 115640 w 234042"/>
                <a:gd name="connsiteY2" fmla="*/ 3 h 234037"/>
                <a:gd name="connsiteX3" fmla="*/ 234036 w 234042"/>
                <a:gd name="connsiteY3" fmla="*/ 114684 h 234037"/>
                <a:gd name="connsiteX4" fmla="*/ 117259 w 234042"/>
                <a:gd name="connsiteY4" fmla="*/ 234032 h 23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42" h="234037">
                  <a:moveTo>
                    <a:pt x="117164" y="234032"/>
                  </a:moveTo>
                  <a:cubicBezTo>
                    <a:pt x="53061" y="234604"/>
                    <a:pt x="578" y="182883"/>
                    <a:pt x="6" y="118399"/>
                  </a:cubicBezTo>
                  <a:cubicBezTo>
                    <a:pt x="-660" y="53439"/>
                    <a:pt x="51156" y="479"/>
                    <a:pt x="115640" y="3"/>
                  </a:cubicBezTo>
                  <a:cubicBezTo>
                    <a:pt x="180219" y="-473"/>
                    <a:pt x="233369" y="51057"/>
                    <a:pt x="234036" y="114684"/>
                  </a:cubicBezTo>
                  <a:cubicBezTo>
                    <a:pt x="234703" y="181073"/>
                    <a:pt x="183553" y="233366"/>
                    <a:pt x="117259" y="234032"/>
                  </a:cubicBezTo>
                  <a:close/>
                </a:path>
              </a:pathLst>
            </a:custGeom>
            <a:solidFill>
              <a:srgbClr val="8BC9C5"/>
            </a:solidFill>
            <a:ln w="9525" cap="flat">
              <a:noFill/>
              <a:prstDash val="solid"/>
              <a:miter/>
            </a:ln>
          </p:spPr>
          <p:txBody>
            <a:bodyPr rtlCol="0" anchor="ctr"/>
            <a:lstStyle/>
            <a:p>
              <a:endParaRPr lang="en-US"/>
            </a:p>
          </p:txBody>
        </p:sp>
      </p:grpSp>
      <p:grpSp>
        <p:nvGrpSpPr>
          <p:cNvPr id="373" name="Graphic 244">
            <a:extLst>
              <a:ext uri="{FF2B5EF4-FFF2-40B4-BE49-F238E27FC236}">
                <a16:creationId xmlns:a16="http://schemas.microsoft.com/office/drawing/2014/main" id="{B04575A6-AE9D-25F7-2BC7-2E685F282040}"/>
              </a:ext>
            </a:extLst>
          </p:cNvPr>
          <p:cNvGrpSpPr/>
          <p:nvPr/>
        </p:nvGrpSpPr>
        <p:grpSpPr>
          <a:xfrm>
            <a:off x="4001594" y="3087803"/>
            <a:ext cx="383103" cy="1069020"/>
            <a:chOff x="2310062" y="3163501"/>
            <a:chExt cx="515405" cy="1438198"/>
          </a:xfrm>
        </p:grpSpPr>
        <p:sp>
          <p:nvSpPr>
            <p:cNvPr id="374" name="Freeform: Shape 373">
              <a:extLst>
                <a:ext uri="{FF2B5EF4-FFF2-40B4-BE49-F238E27FC236}">
                  <a16:creationId xmlns:a16="http://schemas.microsoft.com/office/drawing/2014/main" id="{4DFD16DD-7AA0-4A60-8511-C53EC8C1BC47}"/>
                </a:ext>
              </a:extLst>
            </p:cNvPr>
            <p:cNvSpPr/>
            <p:nvPr/>
          </p:nvSpPr>
          <p:spPr>
            <a:xfrm>
              <a:off x="2355968" y="3903339"/>
              <a:ext cx="423014" cy="698361"/>
            </a:xfrm>
            <a:custGeom>
              <a:avLst/>
              <a:gdLst>
                <a:gd name="connsiteX0" fmla="*/ 412282 w 423014"/>
                <a:gd name="connsiteY0" fmla="*/ 477748 h 698361"/>
                <a:gd name="connsiteX1" fmla="*/ 392565 w 423014"/>
                <a:gd name="connsiteY1" fmla="*/ 229526 h 698361"/>
                <a:gd name="connsiteX2" fmla="*/ 375325 w 423014"/>
                <a:gd name="connsiteY2" fmla="*/ 7308 h 698361"/>
                <a:gd name="connsiteX3" fmla="*/ 366848 w 423014"/>
                <a:gd name="connsiteY3" fmla="*/ 546 h 698361"/>
                <a:gd name="connsiteX4" fmla="*/ 227878 w 423014"/>
                <a:gd name="connsiteY4" fmla="*/ 16357 h 698361"/>
                <a:gd name="connsiteX5" fmla="*/ 56237 w 423014"/>
                <a:gd name="connsiteY5" fmla="*/ 355 h 698361"/>
                <a:gd name="connsiteX6" fmla="*/ 47189 w 423014"/>
                <a:gd name="connsiteY6" fmla="*/ 7594 h 698361"/>
                <a:gd name="connsiteX7" fmla="*/ 33949 w 423014"/>
                <a:gd name="connsiteY7" fmla="*/ 177901 h 698361"/>
                <a:gd name="connsiteX8" fmla="*/ 18233 w 423014"/>
                <a:gd name="connsiteY8" fmla="*/ 378974 h 698361"/>
                <a:gd name="connsiteX9" fmla="*/ 230 w 423014"/>
                <a:gd name="connsiteY9" fmla="*/ 605097 h 698361"/>
                <a:gd name="connsiteX10" fmla="*/ 68906 w 423014"/>
                <a:gd name="connsiteY10" fmla="*/ 697680 h 698361"/>
                <a:gd name="connsiteX11" fmla="*/ 146058 w 423014"/>
                <a:gd name="connsiteY11" fmla="*/ 626814 h 698361"/>
                <a:gd name="connsiteX12" fmla="*/ 155774 w 423014"/>
                <a:gd name="connsiteY12" fmla="*/ 505561 h 698361"/>
                <a:gd name="connsiteX13" fmla="*/ 171776 w 423014"/>
                <a:gd name="connsiteY13" fmla="*/ 304488 h 698361"/>
                <a:gd name="connsiteX14" fmla="*/ 184539 w 423014"/>
                <a:gd name="connsiteY14" fmla="*/ 141896 h 698361"/>
                <a:gd name="connsiteX15" fmla="*/ 191492 w 423014"/>
                <a:gd name="connsiteY15" fmla="*/ 134658 h 698361"/>
                <a:gd name="connsiteX16" fmla="*/ 230736 w 423014"/>
                <a:gd name="connsiteY16" fmla="*/ 134658 h 698361"/>
                <a:gd name="connsiteX17" fmla="*/ 237689 w 423014"/>
                <a:gd name="connsiteY17" fmla="*/ 141992 h 698361"/>
                <a:gd name="connsiteX18" fmla="*/ 246261 w 423014"/>
                <a:gd name="connsiteY18" fmla="*/ 247814 h 698361"/>
                <a:gd name="connsiteX19" fmla="*/ 276360 w 423014"/>
                <a:gd name="connsiteY19" fmla="*/ 628814 h 698361"/>
                <a:gd name="connsiteX20" fmla="*/ 354084 w 423014"/>
                <a:gd name="connsiteY20" fmla="*/ 698156 h 698361"/>
                <a:gd name="connsiteX21" fmla="*/ 422855 w 423014"/>
                <a:gd name="connsiteY21" fmla="*/ 618147 h 698361"/>
                <a:gd name="connsiteX22" fmla="*/ 412187 w 423014"/>
                <a:gd name="connsiteY22" fmla="*/ 477653 h 69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014" h="698361">
                  <a:moveTo>
                    <a:pt x="412282" y="477748"/>
                  </a:moveTo>
                  <a:cubicBezTo>
                    <a:pt x="405710" y="394976"/>
                    <a:pt x="399042" y="312299"/>
                    <a:pt x="392565" y="229526"/>
                  </a:cubicBezTo>
                  <a:cubicBezTo>
                    <a:pt x="386755" y="155422"/>
                    <a:pt x="380945" y="81317"/>
                    <a:pt x="375325" y="7308"/>
                  </a:cubicBezTo>
                  <a:cubicBezTo>
                    <a:pt x="374849" y="1117"/>
                    <a:pt x="373420" y="-597"/>
                    <a:pt x="366848" y="546"/>
                  </a:cubicBezTo>
                  <a:cubicBezTo>
                    <a:pt x="320842" y="8737"/>
                    <a:pt x="274551" y="14833"/>
                    <a:pt x="227878" y="16357"/>
                  </a:cubicBezTo>
                  <a:cubicBezTo>
                    <a:pt x="170061" y="18262"/>
                    <a:pt x="113102" y="10166"/>
                    <a:pt x="56237" y="355"/>
                  </a:cubicBezTo>
                  <a:cubicBezTo>
                    <a:pt x="49284" y="-883"/>
                    <a:pt x="47665" y="1022"/>
                    <a:pt x="47189" y="7594"/>
                  </a:cubicBezTo>
                  <a:cubicBezTo>
                    <a:pt x="42902" y="64363"/>
                    <a:pt x="38330" y="121132"/>
                    <a:pt x="33949" y="177901"/>
                  </a:cubicBezTo>
                  <a:cubicBezTo>
                    <a:pt x="28710" y="244957"/>
                    <a:pt x="23567" y="311918"/>
                    <a:pt x="18233" y="378974"/>
                  </a:cubicBezTo>
                  <a:cubicBezTo>
                    <a:pt x="12041" y="457841"/>
                    <a:pt x="5660" y="536708"/>
                    <a:pt x="230" y="605097"/>
                  </a:cubicBezTo>
                  <a:cubicBezTo>
                    <a:pt x="-2913" y="659485"/>
                    <a:pt x="26424" y="694251"/>
                    <a:pt x="68906" y="697680"/>
                  </a:cubicBezTo>
                  <a:cubicBezTo>
                    <a:pt x="108530" y="700824"/>
                    <a:pt x="142439" y="669963"/>
                    <a:pt x="146058" y="626814"/>
                  </a:cubicBezTo>
                  <a:cubicBezTo>
                    <a:pt x="149487" y="586428"/>
                    <a:pt x="152535" y="546042"/>
                    <a:pt x="155774" y="505561"/>
                  </a:cubicBezTo>
                  <a:cubicBezTo>
                    <a:pt x="161108" y="438505"/>
                    <a:pt x="166442" y="371544"/>
                    <a:pt x="171776" y="304488"/>
                  </a:cubicBezTo>
                  <a:cubicBezTo>
                    <a:pt x="176062" y="250291"/>
                    <a:pt x="180443" y="196094"/>
                    <a:pt x="184539" y="141896"/>
                  </a:cubicBezTo>
                  <a:cubicBezTo>
                    <a:pt x="184920" y="136848"/>
                    <a:pt x="185968" y="134467"/>
                    <a:pt x="191492" y="134658"/>
                  </a:cubicBezTo>
                  <a:cubicBezTo>
                    <a:pt x="204542" y="135038"/>
                    <a:pt x="217591" y="135038"/>
                    <a:pt x="230736" y="134658"/>
                  </a:cubicBezTo>
                  <a:cubicBezTo>
                    <a:pt x="236355" y="134467"/>
                    <a:pt x="237308" y="137039"/>
                    <a:pt x="237689" y="141992"/>
                  </a:cubicBezTo>
                  <a:cubicBezTo>
                    <a:pt x="240356" y="177234"/>
                    <a:pt x="243404" y="212572"/>
                    <a:pt x="246261" y="247814"/>
                  </a:cubicBezTo>
                  <a:cubicBezTo>
                    <a:pt x="256358" y="374783"/>
                    <a:pt x="266359" y="501846"/>
                    <a:pt x="276360" y="628814"/>
                  </a:cubicBezTo>
                  <a:cubicBezTo>
                    <a:pt x="279599" y="669867"/>
                    <a:pt x="314746" y="701205"/>
                    <a:pt x="354084" y="698156"/>
                  </a:cubicBezTo>
                  <a:cubicBezTo>
                    <a:pt x="394565" y="695013"/>
                    <a:pt x="425522" y="659485"/>
                    <a:pt x="422855" y="618147"/>
                  </a:cubicBezTo>
                  <a:cubicBezTo>
                    <a:pt x="419711" y="571284"/>
                    <a:pt x="415806" y="524516"/>
                    <a:pt x="412187" y="477653"/>
                  </a:cubicBezTo>
                  <a:close/>
                </a:path>
              </a:pathLst>
            </a:custGeom>
            <a:solidFill>
              <a:srgbClr val="8BC9C5"/>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B4D5C5F5-67DB-A437-90D7-8EDD39F77CC5}"/>
                </a:ext>
              </a:extLst>
            </p:cNvPr>
            <p:cNvSpPr/>
            <p:nvPr/>
          </p:nvSpPr>
          <p:spPr>
            <a:xfrm>
              <a:off x="2310062" y="3497455"/>
              <a:ext cx="515405" cy="488849"/>
            </a:xfrm>
            <a:custGeom>
              <a:avLst/>
              <a:gdLst>
                <a:gd name="connsiteX0" fmla="*/ 514766 w 515405"/>
                <a:gd name="connsiteY0" fmla="*/ 310132 h 488849"/>
                <a:gd name="connsiteX1" fmla="*/ 514766 w 515405"/>
                <a:gd name="connsiteY1" fmla="*/ 183163 h 488849"/>
                <a:gd name="connsiteX2" fmla="*/ 508289 w 515405"/>
                <a:gd name="connsiteY2" fmla="*/ 100772 h 488849"/>
                <a:gd name="connsiteX3" fmla="*/ 454949 w 515405"/>
                <a:gd name="connsiteY3" fmla="*/ 25810 h 488849"/>
                <a:gd name="connsiteX4" fmla="*/ 396751 w 515405"/>
                <a:gd name="connsiteY4" fmla="*/ 379 h 488849"/>
                <a:gd name="connsiteX5" fmla="*/ 391322 w 515405"/>
                <a:gd name="connsiteY5" fmla="*/ 1045 h 488849"/>
                <a:gd name="connsiteX6" fmla="*/ 355032 w 515405"/>
                <a:gd name="connsiteY6" fmla="*/ 15714 h 488849"/>
                <a:gd name="connsiteX7" fmla="*/ 350365 w 515405"/>
                <a:gd name="connsiteY7" fmla="*/ 22572 h 488849"/>
                <a:gd name="connsiteX8" fmla="*/ 350365 w 515405"/>
                <a:gd name="connsiteY8" fmla="*/ 116012 h 488849"/>
                <a:gd name="connsiteX9" fmla="*/ 350269 w 515405"/>
                <a:gd name="connsiteY9" fmla="*/ 121346 h 488849"/>
                <a:gd name="connsiteX10" fmla="*/ 343411 w 515405"/>
                <a:gd name="connsiteY10" fmla="*/ 128204 h 488849"/>
                <a:gd name="connsiteX11" fmla="*/ 334934 w 515405"/>
                <a:gd name="connsiteY11" fmla="*/ 122584 h 488849"/>
                <a:gd name="connsiteX12" fmla="*/ 334458 w 515405"/>
                <a:gd name="connsiteY12" fmla="*/ 116774 h 488849"/>
                <a:gd name="connsiteX13" fmla="*/ 334458 w 515405"/>
                <a:gd name="connsiteY13" fmla="*/ 41431 h 488849"/>
                <a:gd name="connsiteX14" fmla="*/ 334458 w 515405"/>
                <a:gd name="connsiteY14" fmla="*/ 22858 h 488849"/>
                <a:gd name="connsiteX15" fmla="*/ 328076 w 515405"/>
                <a:gd name="connsiteY15" fmla="*/ 24667 h 488849"/>
                <a:gd name="connsiteX16" fmla="*/ 269307 w 515405"/>
                <a:gd name="connsiteY16" fmla="*/ 35812 h 488849"/>
                <a:gd name="connsiteX17" fmla="*/ 186344 w 515405"/>
                <a:gd name="connsiteY17" fmla="*/ 24096 h 488849"/>
                <a:gd name="connsiteX18" fmla="*/ 181391 w 515405"/>
                <a:gd name="connsiteY18" fmla="*/ 27811 h 488849"/>
                <a:gd name="connsiteX19" fmla="*/ 181391 w 515405"/>
                <a:gd name="connsiteY19" fmla="*/ 116488 h 488849"/>
                <a:gd name="connsiteX20" fmla="*/ 181010 w 515405"/>
                <a:gd name="connsiteY20" fmla="*/ 122299 h 488849"/>
                <a:gd name="connsiteX21" fmla="*/ 172819 w 515405"/>
                <a:gd name="connsiteY21" fmla="*/ 128299 h 488849"/>
                <a:gd name="connsiteX22" fmla="*/ 165484 w 515405"/>
                <a:gd name="connsiteY22" fmla="*/ 121251 h 488849"/>
                <a:gd name="connsiteX23" fmla="*/ 165389 w 515405"/>
                <a:gd name="connsiteY23" fmla="*/ 115917 h 488849"/>
                <a:gd name="connsiteX24" fmla="*/ 165389 w 515405"/>
                <a:gd name="connsiteY24" fmla="*/ 22477 h 488849"/>
                <a:gd name="connsiteX25" fmla="*/ 161103 w 515405"/>
                <a:gd name="connsiteY25" fmla="*/ 15904 h 488849"/>
                <a:gd name="connsiteX26" fmla="*/ 123860 w 515405"/>
                <a:gd name="connsiteY26" fmla="*/ 760 h 488849"/>
                <a:gd name="connsiteX27" fmla="*/ 118336 w 515405"/>
                <a:gd name="connsiteY27" fmla="*/ 569 h 488849"/>
                <a:gd name="connsiteX28" fmla="*/ 67663 w 515405"/>
                <a:gd name="connsiteY28" fmla="*/ 22000 h 488849"/>
                <a:gd name="connsiteX29" fmla="*/ 11942 w 515405"/>
                <a:gd name="connsiteY29" fmla="*/ 83341 h 488849"/>
                <a:gd name="connsiteX30" fmla="*/ 2226 w 515405"/>
                <a:gd name="connsiteY30" fmla="*/ 142301 h 488849"/>
                <a:gd name="connsiteX31" fmla="*/ 797 w 515405"/>
                <a:gd name="connsiteY31" fmla="*/ 299940 h 488849"/>
                <a:gd name="connsiteX32" fmla="*/ 1464 w 515405"/>
                <a:gd name="connsiteY32" fmla="*/ 415859 h 488849"/>
                <a:gd name="connsiteX33" fmla="*/ 6036 w 515405"/>
                <a:gd name="connsiteY33" fmla="*/ 455674 h 488849"/>
                <a:gd name="connsiteX34" fmla="*/ 46613 w 515405"/>
                <a:gd name="connsiteY34" fmla="*/ 488630 h 488849"/>
                <a:gd name="connsiteX35" fmla="*/ 81379 w 515405"/>
                <a:gd name="connsiteY35" fmla="*/ 449483 h 488849"/>
                <a:gd name="connsiteX36" fmla="*/ 78045 w 515405"/>
                <a:gd name="connsiteY36" fmla="*/ 390713 h 488849"/>
                <a:gd name="connsiteX37" fmla="*/ 74235 w 515405"/>
                <a:gd name="connsiteY37" fmla="*/ 346327 h 488849"/>
                <a:gd name="connsiteX38" fmla="*/ 74235 w 515405"/>
                <a:gd name="connsiteY38" fmla="*/ 194974 h 488849"/>
                <a:gd name="connsiteX39" fmla="*/ 74235 w 515405"/>
                <a:gd name="connsiteY39" fmla="*/ 191260 h 488849"/>
                <a:gd name="connsiteX40" fmla="*/ 82426 w 515405"/>
                <a:gd name="connsiteY40" fmla="*/ 181163 h 488849"/>
                <a:gd name="connsiteX41" fmla="*/ 90237 w 515405"/>
                <a:gd name="connsiteY41" fmla="*/ 191069 h 488849"/>
                <a:gd name="connsiteX42" fmla="*/ 90237 w 515405"/>
                <a:gd name="connsiteY42" fmla="*/ 290987 h 488849"/>
                <a:gd name="connsiteX43" fmla="*/ 89666 w 515405"/>
                <a:gd name="connsiteY43" fmla="*/ 290987 h 488849"/>
                <a:gd name="connsiteX44" fmla="*/ 89666 w 515405"/>
                <a:gd name="connsiteY44" fmla="*/ 374711 h 488849"/>
                <a:gd name="connsiteX45" fmla="*/ 95762 w 515405"/>
                <a:gd name="connsiteY45" fmla="*/ 384617 h 488849"/>
                <a:gd name="connsiteX46" fmla="*/ 245876 w 515405"/>
                <a:gd name="connsiteY46" fmla="*/ 399381 h 488849"/>
                <a:gd name="connsiteX47" fmla="*/ 412658 w 515405"/>
                <a:gd name="connsiteY47" fmla="*/ 385855 h 488849"/>
                <a:gd name="connsiteX48" fmla="*/ 425898 w 515405"/>
                <a:gd name="connsiteY48" fmla="*/ 370425 h 488849"/>
                <a:gd name="connsiteX49" fmla="*/ 425898 w 515405"/>
                <a:gd name="connsiteY49" fmla="*/ 290987 h 488849"/>
                <a:gd name="connsiteX50" fmla="*/ 425422 w 515405"/>
                <a:gd name="connsiteY50" fmla="*/ 290987 h 488849"/>
                <a:gd name="connsiteX51" fmla="*/ 425517 w 515405"/>
                <a:gd name="connsiteY51" fmla="*/ 189926 h 488849"/>
                <a:gd name="connsiteX52" fmla="*/ 433423 w 515405"/>
                <a:gd name="connsiteY52" fmla="*/ 181163 h 488849"/>
                <a:gd name="connsiteX53" fmla="*/ 441519 w 515405"/>
                <a:gd name="connsiteY53" fmla="*/ 189831 h 488849"/>
                <a:gd name="connsiteX54" fmla="*/ 441519 w 515405"/>
                <a:gd name="connsiteY54" fmla="*/ 193546 h 488849"/>
                <a:gd name="connsiteX55" fmla="*/ 441519 w 515405"/>
                <a:gd name="connsiteY55" fmla="*/ 346136 h 488849"/>
                <a:gd name="connsiteX56" fmla="*/ 437804 w 515405"/>
                <a:gd name="connsiteY56" fmla="*/ 390523 h 488849"/>
                <a:gd name="connsiteX57" fmla="*/ 434471 w 515405"/>
                <a:gd name="connsiteY57" fmla="*/ 449483 h 488849"/>
                <a:gd name="connsiteX58" fmla="*/ 468951 w 515405"/>
                <a:gd name="connsiteY58" fmla="*/ 488725 h 488849"/>
                <a:gd name="connsiteX59" fmla="*/ 509337 w 515405"/>
                <a:gd name="connsiteY59" fmla="*/ 455674 h 488849"/>
                <a:gd name="connsiteX60" fmla="*/ 513909 w 515405"/>
                <a:gd name="connsiteY60" fmla="*/ 415764 h 488849"/>
                <a:gd name="connsiteX61" fmla="*/ 514957 w 515405"/>
                <a:gd name="connsiteY61" fmla="*/ 310227 h 48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5405" h="488849">
                  <a:moveTo>
                    <a:pt x="514766" y="310132"/>
                  </a:moveTo>
                  <a:cubicBezTo>
                    <a:pt x="514766" y="259363"/>
                    <a:pt x="514766" y="196308"/>
                    <a:pt x="514766" y="183163"/>
                  </a:cubicBezTo>
                  <a:cubicBezTo>
                    <a:pt x="514766" y="155541"/>
                    <a:pt x="513528" y="128014"/>
                    <a:pt x="508289" y="100772"/>
                  </a:cubicBezTo>
                  <a:cubicBezTo>
                    <a:pt x="501908" y="67625"/>
                    <a:pt x="485143" y="42003"/>
                    <a:pt x="454949" y="25810"/>
                  </a:cubicBezTo>
                  <a:cubicBezTo>
                    <a:pt x="436185" y="15809"/>
                    <a:pt x="416468" y="8094"/>
                    <a:pt x="396751" y="379"/>
                  </a:cubicBezTo>
                  <a:cubicBezTo>
                    <a:pt x="394561" y="-479"/>
                    <a:pt x="393037" y="283"/>
                    <a:pt x="391322" y="1045"/>
                  </a:cubicBezTo>
                  <a:cubicBezTo>
                    <a:pt x="379416" y="6570"/>
                    <a:pt x="367415" y="11618"/>
                    <a:pt x="355032" y="15714"/>
                  </a:cubicBezTo>
                  <a:cubicBezTo>
                    <a:pt x="351317" y="16952"/>
                    <a:pt x="350365" y="18857"/>
                    <a:pt x="350365" y="22572"/>
                  </a:cubicBezTo>
                  <a:cubicBezTo>
                    <a:pt x="350555" y="53719"/>
                    <a:pt x="350365" y="84865"/>
                    <a:pt x="350365" y="116012"/>
                  </a:cubicBezTo>
                  <a:cubicBezTo>
                    <a:pt x="350365" y="117822"/>
                    <a:pt x="350460" y="119536"/>
                    <a:pt x="350269" y="121346"/>
                  </a:cubicBezTo>
                  <a:cubicBezTo>
                    <a:pt x="349698" y="125347"/>
                    <a:pt x="347412" y="127728"/>
                    <a:pt x="343411" y="128204"/>
                  </a:cubicBezTo>
                  <a:cubicBezTo>
                    <a:pt x="339125" y="128680"/>
                    <a:pt x="336173" y="126680"/>
                    <a:pt x="334934" y="122584"/>
                  </a:cubicBezTo>
                  <a:cubicBezTo>
                    <a:pt x="334363" y="120775"/>
                    <a:pt x="334458" y="118774"/>
                    <a:pt x="334458" y="116774"/>
                  </a:cubicBezTo>
                  <a:cubicBezTo>
                    <a:pt x="334458" y="91628"/>
                    <a:pt x="334458" y="66482"/>
                    <a:pt x="334458" y="41431"/>
                  </a:cubicBezTo>
                  <a:lnTo>
                    <a:pt x="334458" y="22858"/>
                  </a:lnTo>
                  <a:cubicBezTo>
                    <a:pt x="331696" y="23620"/>
                    <a:pt x="329886" y="24191"/>
                    <a:pt x="328076" y="24667"/>
                  </a:cubicBezTo>
                  <a:cubicBezTo>
                    <a:pt x="308836" y="30192"/>
                    <a:pt x="289405" y="34478"/>
                    <a:pt x="269307" y="35812"/>
                  </a:cubicBezTo>
                  <a:cubicBezTo>
                    <a:pt x="240827" y="37717"/>
                    <a:pt x="213395" y="32192"/>
                    <a:pt x="186344" y="24096"/>
                  </a:cubicBezTo>
                  <a:cubicBezTo>
                    <a:pt x="182249" y="22858"/>
                    <a:pt x="181391" y="23524"/>
                    <a:pt x="181391" y="27811"/>
                  </a:cubicBezTo>
                  <a:cubicBezTo>
                    <a:pt x="181582" y="57338"/>
                    <a:pt x="181487" y="86866"/>
                    <a:pt x="181391" y="116488"/>
                  </a:cubicBezTo>
                  <a:cubicBezTo>
                    <a:pt x="181391" y="118393"/>
                    <a:pt x="181582" y="120489"/>
                    <a:pt x="181010" y="122299"/>
                  </a:cubicBezTo>
                  <a:cubicBezTo>
                    <a:pt x="179867" y="126299"/>
                    <a:pt x="177105" y="128585"/>
                    <a:pt x="172819" y="128299"/>
                  </a:cubicBezTo>
                  <a:cubicBezTo>
                    <a:pt x="168533" y="128014"/>
                    <a:pt x="166056" y="125537"/>
                    <a:pt x="165484" y="121251"/>
                  </a:cubicBezTo>
                  <a:cubicBezTo>
                    <a:pt x="165294" y="119536"/>
                    <a:pt x="165389" y="117727"/>
                    <a:pt x="165389" y="115917"/>
                  </a:cubicBezTo>
                  <a:cubicBezTo>
                    <a:pt x="165389" y="84770"/>
                    <a:pt x="165389" y="53623"/>
                    <a:pt x="165389" y="22477"/>
                  </a:cubicBezTo>
                  <a:cubicBezTo>
                    <a:pt x="165389" y="19048"/>
                    <a:pt x="164627" y="17143"/>
                    <a:pt x="161103" y="15904"/>
                  </a:cubicBezTo>
                  <a:cubicBezTo>
                    <a:pt x="148435" y="11618"/>
                    <a:pt x="135957" y="6475"/>
                    <a:pt x="123860" y="760"/>
                  </a:cubicBezTo>
                  <a:cubicBezTo>
                    <a:pt x="121955" y="-98"/>
                    <a:pt x="120336" y="-193"/>
                    <a:pt x="118336" y="569"/>
                  </a:cubicBezTo>
                  <a:cubicBezTo>
                    <a:pt x="101191" y="7237"/>
                    <a:pt x="84046" y="13809"/>
                    <a:pt x="67663" y="22000"/>
                  </a:cubicBezTo>
                  <a:cubicBezTo>
                    <a:pt x="41088" y="35240"/>
                    <a:pt x="20990" y="54195"/>
                    <a:pt x="11942" y="83341"/>
                  </a:cubicBezTo>
                  <a:cubicBezTo>
                    <a:pt x="5941" y="102582"/>
                    <a:pt x="3464" y="122299"/>
                    <a:pt x="2226" y="142301"/>
                  </a:cubicBezTo>
                  <a:cubicBezTo>
                    <a:pt x="797" y="164494"/>
                    <a:pt x="797" y="239742"/>
                    <a:pt x="797" y="299940"/>
                  </a:cubicBezTo>
                  <a:cubicBezTo>
                    <a:pt x="-441" y="338040"/>
                    <a:pt x="-250" y="378331"/>
                    <a:pt x="1464" y="415859"/>
                  </a:cubicBezTo>
                  <a:cubicBezTo>
                    <a:pt x="2131" y="430337"/>
                    <a:pt x="4226" y="441291"/>
                    <a:pt x="6036" y="455674"/>
                  </a:cubicBezTo>
                  <a:cubicBezTo>
                    <a:pt x="8608" y="475867"/>
                    <a:pt x="26801" y="490250"/>
                    <a:pt x="46613" y="488630"/>
                  </a:cubicBezTo>
                  <a:cubicBezTo>
                    <a:pt x="66520" y="487011"/>
                    <a:pt x="81950" y="470152"/>
                    <a:pt x="81379" y="449483"/>
                  </a:cubicBezTo>
                  <a:cubicBezTo>
                    <a:pt x="80807" y="429861"/>
                    <a:pt x="78902" y="410335"/>
                    <a:pt x="78045" y="390713"/>
                  </a:cubicBezTo>
                  <a:cubicBezTo>
                    <a:pt x="77474" y="377188"/>
                    <a:pt x="75950" y="361948"/>
                    <a:pt x="74235" y="346327"/>
                  </a:cubicBezTo>
                  <a:cubicBezTo>
                    <a:pt x="74235" y="298416"/>
                    <a:pt x="74235" y="208119"/>
                    <a:pt x="74235" y="194974"/>
                  </a:cubicBezTo>
                  <a:cubicBezTo>
                    <a:pt x="74235" y="193736"/>
                    <a:pt x="74235" y="192498"/>
                    <a:pt x="74235" y="191260"/>
                  </a:cubicBezTo>
                  <a:cubicBezTo>
                    <a:pt x="74235" y="184687"/>
                    <a:pt x="77188" y="181068"/>
                    <a:pt x="82426" y="181163"/>
                  </a:cubicBezTo>
                  <a:cubicBezTo>
                    <a:pt x="87380" y="181163"/>
                    <a:pt x="90237" y="184783"/>
                    <a:pt x="90237" y="191069"/>
                  </a:cubicBezTo>
                  <a:cubicBezTo>
                    <a:pt x="90237" y="200689"/>
                    <a:pt x="90237" y="247076"/>
                    <a:pt x="90237" y="290987"/>
                  </a:cubicBezTo>
                  <a:lnTo>
                    <a:pt x="89666" y="290987"/>
                  </a:lnTo>
                  <a:cubicBezTo>
                    <a:pt x="89666" y="318895"/>
                    <a:pt x="89666" y="346803"/>
                    <a:pt x="89666" y="374711"/>
                  </a:cubicBezTo>
                  <a:cubicBezTo>
                    <a:pt x="89666" y="379093"/>
                    <a:pt x="88427" y="383569"/>
                    <a:pt x="95762" y="384617"/>
                  </a:cubicBezTo>
                  <a:cubicBezTo>
                    <a:pt x="142244" y="391380"/>
                    <a:pt x="198727" y="397857"/>
                    <a:pt x="245876" y="399381"/>
                  </a:cubicBezTo>
                  <a:cubicBezTo>
                    <a:pt x="302073" y="401191"/>
                    <a:pt x="357413" y="394142"/>
                    <a:pt x="412658" y="385855"/>
                  </a:cubicBezTo>
                  <a:cubicBezTo>
                    <a:pt x="425993" y="383855"/>
                    <a:pt x="425898" y="383569"/>
                    <a:pt x="425898" y="370425"/>
                  </a:cubicBezTo>
                  <a:cubicBezTo>
                    <a:pt x="425898" y="343946"/>
                    <a:pt x="425898" y="317466"/>
                    <a:pt x="425898" y="290987"/>
                  </a:cubicBezTo>
                  <a:lnTo>
                    <a:pt x="425422" y="290987"/>
                  </a:lnTo>
                  <a:cubicBezTo>
                    <a:pt x="425422" y="246790"/>
                    <a:pt x="425422" y="199832"/>
                    <a:pt x="425517" y="189926"/>
                  </a:cubicBezTo>
                  <a:cubicBezTo>
                    <a:pt x="425517" y="184592"/>
                    <a:pt x="428756" y="181163"/>
                    <a:pt x="433423" y="181163"/>
                  </a:cubicBezTo>
                  <a:cubicBezTo>
                    <a:pt x="438090" y="181163"/>
                    <a:pt x="441233" y="184497"/>
                    <a:pt x="441519" y="189831"/>
                  </a:cubicBezTo>
                  <a:cubicBezTo>
                    <a:pt x="441519" y="191069"/>
                    <a:pt x="441519" y="192307"/>
                    <a:pt x="441519" y="193546"/>
                  </a:cubicBezTo>
                  <a:cubicBezTo>
                    <a:pt x="441519" y="207166"/>
                    <a:pt x="441519" y="297463"/>
                    <a:pt x="441519" y="346136"/>
                  </a:cubicBezTo>
                  <a:cubicBezTo>
                    <a:pt x="439900" y="361757"/>
                    <a:pt x="438376" y="376997"/>
                    <a:pt x="437804" y="390523"/>
                  </a:cubicBezTo>
                  <a:cubicBezTo>
                    <a:pt x="436947" y="410144"/>
                    <a:pt x="435137" y="429861"/>
                    <a:pt x="434471" y="449483"/>
                  </a:cubicBezTo>
                  <a:cubicBezTo>
                    <a:pt x="433804" y="470247"/>
                    <a:pt x="449139" y="487106"/>
                    <a:pt x="468951" y="488725"/>
                  </a:cubicBezTo>
                  <a:cubicBezTo>
                    <a:pt x="488668" y="490345"/>
                    <a:pt x="506765" y="475962"/>
                    <a:pt x="509337" y="455674"/>
                  </a:cubicBezTo>
                  <a:cubicBezTo>
                    <a:pt x="511147" y="441196"/>
                    <a:pt x="513242" y="430242"/>
                    <a:pt x="513909" y="415764"/>
                  </a:cubicBezTo>
                  <a:cubicBezTo>
                    <a:pt x="515433" y="381664"/>
                    <a:pt x="515814" y="345279"/>
                    <a:pt x="514957" y="310227"/>
                  </a:cubicBezTo>
                  <a:close/>
                </a:path>
              </a:pathLst>
            </a:custGeom>
            <a:solidFill>
              <a:srgbClr val="8BC9C5"/>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262165FF-7DF7-E767-7793-20B567BC3CA4}"/>
                </a:ext>
              </a:extLst>
            </p:cNvPr>
            <p:cNvSpPr/>
            <p:nvPr/>
          </p:nvSpPr>
          <p:spPr>
            <a:xfrm>
              <a:off x="2440572" y="3163501"/>
              <a:ext cx="256217" cy="139151"/>
            </a:xfrm>
            <a:custGeom>
              <a:avLst/>
              <a:gdLst>
                <a:gd name="connsiteX0" fmla="*/ 2685 w 256217"/>
                <a:gd name="connsiteY0" fmla="*/ 137451 h 139151"/>
                <a:gd name="connsiteX1" fmla="*/ 32593 w 256217"/>
                <a:gd name="connsiteY1" fmla="*/ 119067 h 139151"/>
                <a:gd name="connsiteX2" fmla="*/ 88315 w 256217"/>
                <a:gd name="connsiteY2" fmla="*/ 85063 h 139151"/>
                <a:gd name="connsiteX3" fmla="*/ 141274 w 256217"/>
                <a:gd name="connsiteY3" fmla="*/ 96112 h 139151"/>
                <a:gd name="connsiteX4" fmla="*/ 199091 w 256217"/>
                <a:gd name="connsiteY4" fmla="*/ 127259 h 139151"/>
                <a:gd name="connsiteX5" fmla="*/ 252050 w 256217"/>
                <a:gd name="connsiteY5" fmla="*/ 138879 h 139151"/>
                <a:gd name="connsiteX6" fmla="*/ 256050 w 256217"/>
                <a:gd name="connsiteY6" fmla="*/ 134879 h 139151"/>
                <a:gd name="connsiteX7" fmla="*/ 255288 w 256217"/>
                <a:gd name="connsiteY7" fmla="*/ 81825 h 139151"/>
                <a:gd name="connsiteX8" fmla="*/ 218998 w 256217"/>
                <a:gd name="connsiteY8" fmla="*/ 27437 h 139151"/>
                <a:gd name="connsiteX9" fmla="*/ 188041 w 256217"/>
                <a:gd name="connsiteY9" fmla="*/ 21341 h 139151"/>
                <a:gd name="connsiteX10" fmla="*/ 178612 w 256217"/>
                <a:gd name="connsiteY10" fmla="*/ 17436 h 139151"/>
                <a:gd name="connsiteX11" fmla="*/ 136987 w 256217"/>
                <a:gd name="connsiteY11" fmla="*/ 5 h 139151"/>
                <a:gd name="connsiteX12" fmla="*/ 89267 w 256217"/>
                <a:gd name="connsiteY12" fmla="*/ 5 h 139151"/>
                <a:gd name="connsiteX13" fmla="*/ 35641 w 256217"/>
                <a:gd name="connsiteY13" fmla="*/ 5 h 139151"/>
                <a:gd name="connsiteX14" fmla="*/ 31070 w 256217"/>
                <a:gd name="connsiteY14" fmla="*/ 4386 h 139151"/>
                <a:gd name="connsiteX15" fmla="*/ 34022 w 256217"/>
                <a:gd name="connsiteY15" fmla="*/ 25246 h 139151"/>
                <a:gd name="connsiteX16" fmla="*/ 24212 w 256217"/>
                <a:gd name="connsiteY16" fmla="*/ 39057 h 139151"/>
                <a:gd name="connsiteX17" fmla="*/ 113 w 256217"/>
                <a:gd name="connsiteY17" fmla="*/ 63346 h 139151"/>
                <a:gd name="connsiteX18" fmla="*/ 113 w 256217"/>
                <a:gd name="connsiteY18" fmla="*/ 97350 h 139151"/>
                <a:gd name="connsiteX19" fmla="*/ 113 w 256217"/>
                <a:gd name="connsiteY19" fmla="*/ 133926 h 139151"/>
                <a:gd name="connsiteX20" fmla="*/ 2780 w 256217"/>
                <a:gd name="connsiteY20" fmla="*/ 137451 h 13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217" h="139151">
                  <a:moveTo>
                    <a:pt x="2685" y="137451"/>
                  </a:moveTo>
                  <a:cubicBezTo>
                    <a:pt x="14877" y="134974"/>
                    <a:pt x="26116" y="131450"/>
                    <a:pt x="32593" y="119067"/>
                  </a:cubicBezTo>
                  <a:cubicBezTo>
                    <a:pt x="44214" y="96588"/>
                    <a:pt x="64312" y="87159"/>
                    <a:pt x="88315" y="85063"/>
                  </a:cubicBezTo>
                  <a:cubicBezTo>
                    <a:pt x="106888" y="83444"/>
                    <a:pt x="124319" y="89064"/>
                    <a:pt x="141274" y="96112"/>
                  </a:cubicBezTo>
                  <a:cubicBezTo>
                    <a:pt x="161562" y="104589"/>
                    <a:pt x="180041" y="116496"/>
                    <a:pt x="199091" y="127259"/>
                  </a:cubicBezTo>
                  <a:cubicBezTo>
                    <a:pt x="215759" y="136689"/>
                    <a:pt x="233190" y="140213"/>
                    <a:pt x="252050" y="138879"/>
                  </a:cubicBezTo>
                  <a:cubicBezTo>
                    <a:pt x="255002" y="138689"/>
                    <a:pt x="256050" y="137832"/>
                    <a:pt x="256050" y="134879"/>
                  </a:cubicBezTo>
                  <a:cubicBezTo>
                    <a:pt x="255764" y="117162"/>
                    <a:pt x="257002" y="99446"/>
                    <a:pt x="255288" y="81825"/>
                  </a:cubicBezTo>
                  <a:cubicBezTo>
                    <a:pt x="252907" y="57345"/>
                    <a:pt x="242620" y="37819"/>
                    <a:pt x="218998" y="27437"/>
                  </a:cubicBezTo>
                  <a:cubicBezTo>
                    <a:pt x="209187" y="23151"/>
                    <a:pt x="198805" y="21055"/>
                    <a:pt x="188041" y="21341"/>
                  </a:cubicBezTo>
                  <a:cubicBezTo>
                    <a:pt x="184232" y="21341"/>
                    <a:pt x="181279" y="20293"/>
                    <a:pt x="178612" y="17436"/>
                  </a:cubicBezTo>
                  <a:cubicBezTo>
                    <a:pt x="167372" y="5244"/>
                    <a:pt x="153370" y="-186"/>
                    <a:pt x="136987" y="5"/>
                  </a:cubicBezTo>
                  <a:cubicBezTo>
                    <a:pt x="121081" y="195"/>
                    <a:pt x="105174" y="5"/>
                    <a:pt x="89267" y="5"/>
                  </a:cubicBezTo>
                  <a:cubicBezTo>
                    <a:pt x="71360" y="5"/>
                    <a:pt x="53549" y="5"/>
                    <a:pt x="35641" y="5"/>
                  </a:cubicBezTo>
                  <a:cubicBezTo>
                    <a:pt x="32308" y="5"/>
                    <a:pt x="30974" y="767"/>
                    <a:pt x="31070" y="4386"/>
                  </a:cubicBezTo>
                  <a:cubicBezTo>
                    <a:pt x="31260" y="11530"/>
                    <a:pt x="31641" y="18483"/>
                    <a:pt x="34022" y="25246"/>
                  </a:cubicBezTo>
                  <a:cubicBezTo>
                    <a:pt x="37356" y="34676"/>
                    <a:pt x="34308" y="38772"/>
                    <a:pt x="24212" y="39057"/>
                  </a:cubicBezTo>
                  <a:cubicBezTo>
                    <a:pt x="9162" y="39343"/>
                    <a:pt x="304" y="48201"/>
                    <a:pt x="113" y="63346"/>
                  </a:cubicBezTo>
                  <a:cubicBezTo>
                    <a:pt x="18" y="74681"/>
                    <a:pt x="113" y="86016"/>
                    <a:pt x="113" y="97350"/>
                  </a:cubicBezTo>
                  <a:cubicBezTo>
                    <a:pt x="113" y="109542"/>
                    <a:pt x="113" y="121734"/>
                    <a:pt x="113" y="133926"/>
                  </a:cubicBezTo>
                  <a:cubicBezTo>
                    <a:pt x="113" y="135546"/>
                    <a:pt x="-839" y="138213"/>
                    <a:pt x="2780" y="137451"/>
                  </a:cubicBezTo>
                  <a:close/>
                </a:path>
              </a:pathLst>
            </a:custGeom>
            <a:solidFill>
              <a:srgbClr val="59D1C6"/>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5CC9545C-B97D-11B0-DEEC-4A946135E387}"/>
                </a:ext>
              </a:extLst>
            </p:cNvPr>
            <p:cNvSpPr/>
            <p:nvPr/>
          </p:nvSpPr>
          <p:spPr>
            <a:xfrm>
              <a:off x="2404518" y="3317850"/>
              <a:ext cx="36849" cy="57791"/>
            </a:xfrm>
            <a:custGeom>
              <a:avLst/>
              <a:gdLst>
                <a:gd name="connsiteX0" fmla="*/ 31405 w 36849"/>
                <a:gd name="connsiteY0" fmla="*/ 57778 h 57791"/>
                <a:gd name="connsiteX1" fmla="*/ 36835 w 36849"/>
                <a:gd name="connsiteY1" fmla="*/ 52539 h 57791"/>
                <a:gd name="connsiteX2" fmla="*/ 36739 w 36849"/>
                <a:gd name="connsiteY2" fmla="*/ 29203 h 57791"/>
                <a:gd name="connsiteX3" fmla="*/ 36739 w 36849"/>
                <a:gd name="connsiteY3" fmla="*/ 4247 h 57791"/>
                <a:gd name="connsiteX4" fmla="*/ 34453 w 36849"/>
                <a:gd name="connsiteY4" fmla="*/ 437 h 57791"/>
                <a:gd name="connsiteX5" fmla="*/ 2735 w 36849"/>
                <a:gd name="connsiteY5" fmla="*/ 16725 h 57791"/>
                <a:gd name="connsiteX6" fmla="*/ 31405 w 36849"/>
                <a:gd name="connsiteY6" fmla="*/ 57778 h 5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9" h="57791">
                  <a:moveTo>
                    <a:pt x="31405" y="57778"/>
                  </a:moveTo>
                  <a:cubicBezTo>
                    <a:pt x="35406" y="57683"/>
                    <a:pt x="37025" y="56921"/>
                    <a:pt x="36835" y="52539"/>
                  </a:cubicBezTo>
                  <a:cubicBezTo>
                    <a:pt x="36454" y="44824"/>
                    <a:pt x="36739" y="37013"/>
                    <a:pt x="36739" y="29203"/>
                  </a:cubicBezTo>
                  <a:cubicBezTo>
                    <a:pt x="36739" y="20916"/>
                    <a:pt x="36739" y="12629"/>
                    <a:pt x="36739" y="4247"/>
                  </a:cubicBezTo>
                  <a:cubicBezTo>
                    <a:pt x="36739" y="2628"/>
                    <a:pt x="37216" y="914"/>
                    <a:pt x="34453" y="437"/>
                  </a:cubicBezTo>
                  <a:cubicBezTo>
                    <a:pt x="21785" y="-1849"/>
                    <a:pt x="8260" y="5009"/>
                    <a:pt x="2735" y="16725"/>
                  </a:cubicBezTo>
                  <a:cubicBezTo>
                    <a:pt x="-5933" y="35108"/>
                    <a:pt x="6640" y="58445"/>
                    <a:pt x="31405" y="57778"/>
                  </a:cubicBezTo>
                  <a:close/>
                </a:path>
              </a:pathLst>
            </a:custGeom>
            <a:solidFill>
              <a:srgbClr val="8BC9C5"/>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04A0689A-2D75-1974-954D-A2A8C1BA4793}"/>
                </a:ext>
              </a:extLst>
            </p:cNvPr>
            <p:cNvSpPr/>
            <p:nvPr/>
          </p:nvSpPr>
          <p:spPr>
            <a:xfrm>
              <a:off x="2695765" y="3318325"/>
              <a:ext cx="36901" cy="57527"/>
            </a:xfrm>
            <a:custGeom>
              <a:avLst/>
              <a:gdLst>
                <a:gd name="connsiteX0" fmla="*/ 0 w 36901"/>
                <a:gd name="connsiteY0" fmla="*/ 4058 h 57527"/>
                <a:gd name="connsiteX1" fmla="*/ 0 w 36901"/>
                <a:gd name="connsiteY1" fmla="*/ 28442 h 57527"/>
                <a:gd name="connsiteX2" fmla="*/ 0 w 36901"/>
                <a:gd name="connsiteY2" fmla="*/ 53397 h 57527"/>
                <a:gd name="connsiteX3" fmla="*/ 2858 w 36901"/>
                <a:gd name="connsiteY3" fmla="*/ 57303 h 57527"/>
                <a:gd name="connsiteX4" fmla="*/ 34671 w 36901"/>
                <a:gd name="connsiteY4" fmla="*/ 39300 h 57527"/>
                <a:gd name="connsiteX5" fmla="*/ 29909 w 36901"/>
                <a:gd name="connsiteY5" fmla="*/ 10059 h 57527"/>
                <a:gd name="connsiteX6" fmla="*/ 2191 w 36901"/>
                <a:gd name="connsiteY6" fmla="*/ 153 h 57527"/>
                <a:gd name="connsiteX7" fmla="*/ 96 w 36901"/>
                <a:gd name="connsiteY7" fmla="*/ 4153 h 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1" h="57527">
                  <a:moveTo>
                    <a:pt x="0" y="4058"/>
                  </a:moveTo>
                  <a:cubicBezTo>
                    <a:pt x="0" y="12154"/>
                    <a:pt x="0" y="20346"/>
                    <a:pt x="0" y="28442"/>
                  </a:cubicBezTo>
                  <a:cubicBezTo>
                    <a:pt x="0" y="36538"/>
                    <a:pt x="0" y="45016"/>
                    <a:pt x="0" y="53397"/>
                  </a:cubicBezTo>
                  <a:cubicBezTo>
                    <a:pt x="0" y="55398"/>
                    <a:pt x="-95" y="57017"/>
                    <a:pt x="2858" y="57303"/>
                  </a:cubicBezTo>
                  <a:cubicBezTo>
                    <a:pt x="16574" y="58922"/>
                    <a:pt x="29814" y="51683"/>
                    <a:pt x="34671" y="39300"/>
                  </a:cubicBezTo>
                  <a:cubicBezTo>
                    <a:pt x="38767" y="28728"/>
                    <a:pt x="37243" y="18822"/>
                    <a:pt x="29909" y="10059"/>
                  </a:cubicBezTo>
                  <a:cubicBezTo>
                    <a:pt x="22670" y="1296"/>
                    <a:pt x="12859" y="-609"/>
                    <a:pt x="2191" y="153"/>
                  </a:cubicBezTo>
                  <a:cubicBezTo>
                    <a:pt x="-666" y="343"/>
                    <a:pt x="96" y="2534"/>
                    <a:pt x="96" y="4153"/>
                  </a:cubicBezTo>
                  <a:close/>
                </a:path>
              </a:pathLst>
            </a:custGeom>
            <a:solidFill>
              <a:srgbClr val="8BC9C5"/>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E61384E0-37A4-6530-2D58-B06323B29EA3}"/>
                </a:ext>
              </a:extLst>
            </p:cNvPr>
            <p:cNvSpPr/>
            <p:nvPr/>
          </p:nvSpPr>
          <p:spPr>
            <a:xfrm>
              <a:off x="2460402" y="3264239"/>
              <a:ext cx="216503" cy="229307"/>
            </a:xfrm>
            <a:custGeom>
              <a:avLst/>
              <a:gdLst>
                <a:gd name="connsiteX0" fmla="*/ 216408 w 216503"/>
                <a:gd name="connsiteY0" fmla="*/ 124723 h 229307"/>
                <a:gd name="connsiteX1" fmla="*/ 216408 w 216503"/>
                <a:gd name="connsiteY1" fmla="*/ 54810 h 229307"/>
                <a:gd name="connsiteX2" fmla="*/ 213455 w 216503"/>
                <a:gd name="connsiteY2" fmla="*/ 54048 h 229307"/>
                <a:gd name="connsiteX3" fmla="*/ 183737 w 216503"/>
                <a:gd name="connsiteY3" fmla="*/ 47285 h 229307"/>
                <a:gd name="connsiteX4" fmla="*/ 141351 w 216503"/>
                <a:gd name="connsiteY4" fmla="*/ 24425 h 229307"/>
                <a:gd name="connsiteX5" fmla="*/ 80582 w 216503"/>
                <a:gd name="connsiteY5" fmla="*/ 612 h 229307"/>
                <a:gd name="connsiteX6" fmla="*/ 23717 w 216503"/>
                <a:gd name="connsiteY6" fmla="*/ 27568 h 229307"/>
                <a:gd name="connsiteX7" fmla="*/ 0 w 216503"/>
                <a:gd name="connsiteY7" fmla="*/ 47761 h 229307"/>
                <a:gd name="connsiteX8" fmla="*/ 0 w 216503"/>
                <a:gd name="connsiteY8" fmla="*/ 124533 h 229307"/>
                <a:gd name="connsiteX9" fmla="*/ 104775 w 216503"/>
                <a:gd name="connsiteY9" fmla="*/ 229308 h 229307"/>
                <a:gd name="connsiteX10" fmla="*/ 111728 w 216503"/>
                <a:gd name="connsiteY10" fmla="*/ 229308 h 229307"/>
                <a:gd name="connsiteX11" fmla="*/ 216503 w 216503"/>
                <a:gd name="connsiteY11" fmla="*/ 124533 h 22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503" h="229307">
                  <a:moveTo>
                    <a:pt x="216408" y="124723"/>
                  </a:moveTo>
                  <a:lnTo>
                    <a:pt x="216408" y="54810"/>
                  </a:lnTo>
                  <a:cubicBezTo>
                    <a:pt x="215837" y="54238"/>
                    <a:pt x="214884" y="54048"/>
                    <a:pt x="213455" y="54048"/>
                  </a:cubicBezTo>
                  <a:cubicBezTo>
                    <a:pt x="202978" y="54333"/>
                    <a:pt x="193262" y="51381"/>
                    <a:pt x="183737" y="47285"/>
                  </a:cubicBezTo>
                  <a:cubicBezTo>
                    <a:pt x="168973" y="40903"/>
                    <a:pt x="155257" y="32426"/>
                    <a:pt x="141351" y="24425"/>
                  </a:cubicBezTo>
                  <a:cubicBezTo>
                    <a:pt x="122206" y="13566"/>
                    <a:pt x="102679" y="4041"/>
                    <a:pt x="80582" y="612"/>
                  </a:cubicBezTo>
                  <a:cubicBezTo>
                    <a:pt x="60008" y="-2531"/>
                    <a:pt x="33338" y="6423"/>
                    <a:pt x="23717" y="27568"/>
                  </a:cubicBezTo>
                  <a:cubicBezTo>
                    <a:pt x="19050" y="37760"/>
                    <a:pt x="10478" y="44142"/>
                    <a:pt x="0" y="47761"/>
                  </a:cubicBezTo>
                  <a:lnTo>
                    <a:pt x="0" y="124533"/>
                  </a:lnTo>
                  <a:cubicBezTo>
                    <a:pt x="0" y="182159"/>
                    <a:pt x="47149" y="229308"/>
                    <a:pt x="104775" y="229308"/>
                  </a:cubicBezTo>
                  <a:lnTo>
                    <a:pt x="111728" y="229308"/>
                  </a:lnTo>
                  <a:cubicBezTo>
                    <a:pt x="169354" y="229308"/>
                    <a:pt x="216503" y="182159"/>
                    <a:pt x="216503" y="124533"/>
                  </a:cubicBezTo>
                  <a:close/>
                </a:path>
              </a:pathLst>
            </a:custGeom>
            <a:solidFill>
              <a:srgbClr val="8BC9C5"/>
            </a:solidFill>
            <a:ln w="9525" cap="flat">
              <a:noFill/>
              <a:prstDash val="solid"/>
              <a:miter/>
            </a:ln>
          </p:spPr>
          <p:txBody>
            <a:bodyPr rtlCol="0" anchor="ctr"/>
            <a:lstStyle/>
            <a:p>
              <a:endParaRPr lang="en-US"/>
            </a:p>
          </p:txBody>
        </p:sp>
      </p:grpSp>
      <p:grpSp>
        <p:nvGrpSpPr>
          <p:cNvPr id="383" name="Graphic 380">
            <a:extLst>
              <a:ext uri="{FF2B5EF4-FFF2-40B4-BE49-F238E27FC236}">
                <a16:creationId xmlns:a16="http://schemas.microsoft.com/office/drawing/2014/main" id="{186E04AA-5A6F-D2EA-1B83-916C8C223140}"/>
              </a:ext>
            </a:extLst>
          </p:cNvPr>
          <p:cNvGrpSpPr/>
          <p:nvPr/>
        </p:nvGrpSpPr>
        <p:grpSpPr>
          <a:xfrm>
            <a:off x="7300378" y="4755565"/>
            <a:ext cx="993854" cy="1008461"/>
            <a:chOff x="7303564" y="2987930"/>
            <a:chExt cx="1370979" cy="1391129"/>
          </a:xfrm>
        </p:grpSpPr>
        <p:sp>
          <p:nvSpPr>
            <p:cNvPr id="384" name="Freeform: Shape 383">
              <a:extLst>
                <a:ext uri="{FF2B5EF4-FFF2-40B4-BE49-F238E27FC236}">
                  <a16:creationId xmlns:a16="http://schemas.microsoft.com/office/drawing/2014/main" id="{DF7F6C8F-977E-A6CC-06FE-629199ED5343}"/>
                </a:ext>
              </a:extLst>
            </p:cNvPr>
            <p:cNvSpPr/>
            <p:nvPr/>
          </p:nvSpPr>
          <p:spPr>
            <a:xfrm>
              <a:off x="7450552" y="3668123"/>
              <a:ext cx="880407" cy="710936"/>
            </a:xfrm>
            <a:custGeom>
              <a:avLst/>
              <a:gdLst>
                <a:gd name="connsiteX0" fmla="*/ 381160 w 880407"/>
                <a:gd name="connsiteY0" fmla="*/ 90869 h 710936"/>
                <a:gd name="connsiteX1" fmla="*/ 314434 w 880407"/>
                <a:gd name="connsiteY1" fmla="*/ 142035 h 710936"/>
                <a:gd name="connsiteX2" fmla="*/ 254389 w 880407"/>
                <a:gd name="connsiteY2" fmla="*/ 192927 h 710936"/>
                <a:gd name="connsiteX3" fmla="*/ 247525 w 880407"/>
                <a:gd name="connsiteY3" fmla="*/ 222492 h 710936"/>
                <a:gd name="connsiteX4" fmla="*/ 368529 w 880407"/>
                <a:gd name="connsiteY4" fmla="*/ 286014 h 710936"/>
                <a:gd name="connsiteX5" fmla="*/ 474339 w 880407"/>
                <a:gd name="connsiteY5" fmla="*/ 243635 h 710936"/>
                <a:gd name="connsiteX6" fmla="*/ 525231 w 880407"/>
                <a:gd name="connsiteY6" fmla="*/ 217549 h 710936"/>
                <a:gd name="connsiteX7" fmla="*/ 543354 w 880407"/>
                <a:gd name="connsiteY7" fmla="*/ 210776 h 710936"/>
                <a:gd name="connsiteX8" fmla="*/ 578868 w 880407"/>
                <a:gd name="connsiteY8" fmla="*/ 226794 h 710936"/>
                <a:gd name="connsiteX9" fmla="*/ 595802 w 880407"/>
                <a:gd name="connsiteY9" fmla="*/ 267251 h 710936"/>
                <a:gd name="connsiteX10" fmla="*/ 619508 w 880407"/>
                <a:gd name="connsiteY10" fmla="*/ 308897 h 710936"/>
                <a:gd name="connsiteX11" fmla="*/ 719919 w 880407"/>
                <a:gd name="connsiteY11" fmla="*/ 361070 h 710936"/>
                <a:gd name="connsiteX12" fmla="*/ 734289 w 880407"/>
                <a:gd name="connsiteY12" fmla="*/ 366837 h 710936"/>
                <a:gd name="connsiteX13" fmla="*/ 868017 w 880407"/>
                <a:gd name="connsiteY13" fmla="*/ 500747 h 710936"/>
                <a:gd name="connsiteX14" fmla="*/ 870488 w 880407"/>
                <a:gd name="connsiteY14" fmla="*/ 551730 h 710936"/>
                <a:gd name="connsiteX15" fmla="*/ 818773 w 880407"/>
                <a:gd name="connsiteY15" fmla="*/ 549351 h 710936"/>
                <a:gd name="connsiteX16" fmla="*/ 708843 w 880407"/>
                <a:gd name="connsiteY16" fmla="*/ 439421 h 710936"/>
                <a:gd name="connsiteX17" fmla="*/ 701429 w 880407"/>
                <a:gd name="connsiteY17" fmla="*/ 432373 h 710936"/>
                <a:gd name="connsiteX18" fmla="*/ 678180 w 880407"/>
                <a:gd name="connsiteY18" fmla="*/ 433289 h 710936"/>
                <a:gd name="connsiteX19" fmla="*/ 676807 w 880407"/>
                <a:gd name="connsiteY19" fmla="*/ 456538 h 710936"/>
                <a:gd name="connsiteX20" fmla="*/ 683123 w 880407"/>
                <a:gd name="connsiteY20" fmla="*/ 463219 h 710936"/>
                <a:gd name="connsiteX21" fmla="*/ 771359 w 880407"/>
                <a:gd name="connsiteY21" fmla="*/ 551456 h 710936"/>
                <a:gd name="connsiteX22" fmla="*/ 774197 w 880407"/>
                <a:gd name="connsiteY22" fmla="*/ 602439 h 710936"/>
                <a:gd name="connsiteX23" fmla="*/ 722481 w 880407"/>
                <a:gd name="connsiteY23" fmla="*/ 600242 h 710936"/>
                <a:gd name="connsiteX24" fmla="*/ 623353 w 880407"/>
                <a:gd name="connsiteY24" fmla="*/ 501205 h 710936"/>
                <a:gd name="connsiteX25" fmla="*/ 616762 w 880407"/>
                <a:gd name="connsiteY25" fmla="*/ 494798 h 710936"/>
                <a:gd name="connsiteX26" fmla="*/ 593514 w 880407"/>
                <a:gd name="connsiteY26" fmla="*/ 495347 h 710936"/>
                <a:gd name="connsiteX27" fmla="*/ 592324 w 880407"/>
                <a:gd name="connsiteY27" fmla="*/ 519328 h 710936"/>
                <a:gd name="connsiteX28" fmla="*/ 598731 w 880407"/>
                <a:gd name="connsiteY28" fmla="*/ 525919 h 710936"/>
                <a:gd name="connsiteX29" fmla="*/ 676166 w 880407"/>
                <a:gd name="connsiteY29" fmla="*/ 603263 h 710936"/>
                <a:gd name="connsiteX30" fmla="*/ 677905 w 880407"/>
                <a:gd name="connsiteY30" fmla="*/ 653514 h 710936"/>
                <a:gd name="connsiteX31" fmla="*/ 627655 w 880407"/>
                <a:gd name="connsiteY31" fmla="*/ 652415 h 710936"/>
                <a:gd name="connsiteX32" fmla="*/ 542164 w 880407"/>
                <a:gd name="connsiteY32" fmla="*/ 567291 h 710936"/>
                <a:gd name="connsiteX33" fmla="*/ 510860 w 880407"/>
                <a:gd name="connsiteY33" fmla="*/ 573606 h 710936"/>
                <a:gd name="connsiteX34" fmla="*/ 518092 w 880407"/>
                <a:gd name="connsiteY34" fmla="*/ 592645 h 710936"/>
                <a:gd name="connsiteX35" fmla="*/ 577312 w 880407"/>
                <a:gd name="connsiteY35" fmla="*/ 651958 h 710936"/>
                <a:gd name="connsiteX36" fmla="*/ 584177 w 880407"/>
                <a:gd name="connsiteY36" fmla="*/ 691499 h 710936"/>
                <a:gd name="connsiteX37" fmla="*/ 549945 w 880407"/>
                <a:gd name="connsiteY37" fmla="*/ 710812 h 710936"/>
                <a:gd name="connsiteX38" fmla="*/ 527519 w 880407"/>
                <a:gd name="connsiteY38" fmla="*/ 699828 h 710936"/>
                <a:gd name="connsiteX39" fmla="*/ 451457 w 880407"/>
                <a:gd name="connsiteY39" fmla="*/ 624040 h 710936"/>
                <a:gd name="connsiteX40" fmla="*/ 452006 w 880407"/>
                <a:gd name="connsiteY40" fmla="*/ 612782 h 710936"/>
                <a:gd name="connsiteX41" fmla="*/ 477360 w 880407"/>
                <a:gd name="connsiteY41" fmla="*/ 587519 h 710936"/>
                <a:gd name="connsiteX42" fmla="*/ 454020 w 880407"/>
                <a:gd name="connsiteY42" fmla="*/ 470633 h 710936"/>
                <a:gd name="connsiteX43" fmla="*/ 449717 w 880407"/>
                <a:gd name="connsiteY43" fmla="*/ 468528 h 710936"/>
                <a:gd name="connsiteX44" fmla="*/ 469397 w 880407"/>
                <a:gd name="connsiteY44" fmla="*/ 429994 h 710936"/>
                <a:gd name="connsiteX45" fmla="*/ 377499 w 880407"/>
                <a:gd name="connsiteY45" fmla="*/ 353016 h 710936"/>
                <a:gd name="connsiteX46" fmla="*/ 364867 w 880407"/>
                <a:gd name="connsiteY46" fmla="*/ 347432 h 710936"/>
                <a:gd name="connsiteX47" fmla="*/ 288439 w 880407"/>
                <a:gd name="connsiteY47" fmla="*/ 303588 h 710936"/>
                <a:gd name="connsiteX48" fmla="*/ 276265 w 880407"/>
                <a:gd name="connsiteY48" fmla="*/ 296083 h 710936"/>
                <a:gd name="connsiteX49" fmla="*/ 160844 w 880407"/>
                <a:gd name="connsiteY49" fmla="*/ 265694 h 710936"/>
                <a:gd name="connsiteX50" fmla="*/ 95033 w 880407"/>
                <a:gd name="connsiteY50" fmla="*/ 331506 h 710936"/>
                <a:gd name="connsiteX51" fmla="*/ 84415 w 880407"/>
                <a:gd name="connsiteY51" fmla="*/ 331323 h 710936"/>
                <a:gd name="connsiteX52" fmla="*/ 3776 w 880407"/>
                <a:gd name="connsiteY52" fmla="*/ 241713 h 710936"/>
                <a:gd name="connsiteX53" fmla="*/ 3776 w 880407"/>
                <a:gd name="connsiteY53" fmla="*/ 228990 h 710936"/>
                <a:gd name="connsiteX54" fmla="*/ 228760 w 880407"/>
                <a:gd name="connsiteY54" fmla="*/ 4097 h 710936"/>
                <a:gd name="connsiteX55" fmla="*/ 240110 w 880407"/>
                <a:gd name="connsiteY55" fmla="*/ 2541 h 710936"/>
                <a:gd name="connsiteX56" fmla="*/ 381252 w 880407"/>
                <a:gd name="connsiteY56" fmla="*/ 90412 h 71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80407" h="710936">
                  <a:moveTo>
                    <a:pt x="381160" y="90869"/>
                  </a:moveTo>
                  <a:cubicBezTo>
                    <a:pt x="358094" y="108535"/>
                    <a:pt x="335852" y="124827"/>
                    <a:pt x="314434" y="142035"/>
                  </a:cubicBezTo>
                  <a:cubicBezTo>
                    <a:pt x="294022" y="158511"/>
                    <a:pt x="274252" y="175719"/>
                    <a:pt x="254389" y="192927"/>
                  </a:cubicBezTo>
                  <a:cubicBezTo>
                    <a:pt x="242673" y="203087"/>
                    <a:pt x="241849" y="207755"/>
                    <a:pt x="247525" y="222492"/>
                  </a:cubicBezTo>
                  <a:cubicBezTo>
                    <a:pt x="266380" y="271003"/>
                    <a:pt x="317912" y="298005"/>
                    <a:pt x="368529" y="286014"/>
                  </a:cubicBezTo>
                  <a:cubicBezTo>
                    <a:pt x="405874" y="277136"/>
                    <a:pt x="441113" y="262857"/>
                    <a:pt x="474339" y="243635"/>
                  </a:cubicBezTo>
                  <a:cubicBezTo>
                    <a:pt x="490815" y="234116"/>
                    <a:pt x="507657" y="225146"/>
                    <a:pt x="525231" y="217549"/>
                  </a:cubicBezTo>
                  <a:cubicBezTo>
                    <a:pt x="531181" y="214986"/>
                    <a:pt x="537222" y="212606"/>
                    <a:pt x="543354" y="210776"/>
                  </a:cubicBezTo>
                  <a:cubicBezTo>
                    <a:pt x="563033" y="205101"/>
                    <a:pt x="570356" y="208213"/>
                    <a:pt x="578868" y="226794"/>
                  </a:cubicBezTo>
                  <a:cubicBezTo>
                    <a:pt x="585001" y="240066"/>
                    <a:pt x="589944" y="253887"/>
                    <a:pt x="595802" y="267251"/>
                  </a:cubicBezTo>
                  <a:cubicBezTo>
                    <a:pt x="602209" y="281987"/>
                    <a:pt x="609989" y="295900"/>
                    <a:pt x="619508" y="308897"/>
                  </a:cubicBezTo>
                  <a:cubicBezTo>
                    <a:pt x="644405" y="342764"/>
                    <a:pt x="678089" y="359972"/>
                    <a:pt x="719919" y="361070"/>
                  </a:cubicBezTo>
                  <a:cubicBezTo>
                    <a:pt x="725685" y="361253"/>
                    <a:pt x="730079" y="362626"/>
                    <a:pt x="734289" y="366837"/>
                  </a:cubicBezTo>
                  <a:cubicBezTo>
                    <a:pt x="778773" y="411596"/>
                    <a:pt x="823441" y="456080"/>
                    <a:pt x="868017" y="500747"/>
                  </a:cubicBezTo>
                  <a:cubicBezTo>
                    <a:pt x="883669" y="516399"/>
                    <a:pt x="884492" y="537452"/>
                    <a:pt x="870488" y="551730"/>
                  </a:cubicBezTo>
                  <a:cubicBezTo>
                    <a:pt x="856209" y="566192"/>
                    <a:pt x="834791" y="565369"/>
                    <a:pt x="818773" y="549351"/>
                  </a:cubicBezTo>
                  <a:cubicBezTo>
                    <a:pt x="782068" y="512738"/>
                    <a:pt x="745456" y="476034"/>
                    <a:pt x="708843" y="439421"/>
                  </a:cubicBezTo>
                  <a:cubicBezTo>
                    <a:pt x="706463" y="437041"/>
                    <a:pt x="704083" y="434479"/>
                    <a:pt x="701429" y="432373"/>
                  </a:cubicBezTo>
                  <a:cubicBezTo>
                    <a:pt x="694107" y="426607"/>
                    <a:pt x="684496" y="427065"/>
                    <a:pt x="678180" y="433289"/>
                  </a:cubicBezTo>
                  <a:cubicBezTo>
                    <a:pt x="671956" y="439421"/>
                    <a:pt x="671315" y="449307"/>
                    <a:pt x="676807" y="456538"/>
                  </a:cubicBezTo>
                  <a:cubicBezTo>
                    <a:pt x="678638" y="458917"/>
                    <a:pt x="681018" y="461023"/>
                    <a:pt x="683123" y="463219"/>
                  </a:cubicBezTo>
                  <a:cubicBezTo>
                    <a:pt x="712505" y="492601"/>
                    <a:pt x="741978" y="521983"/>
                    <a:pt x="771359" y="551456"/>
                  </a:cubicBezTo>
                  <a:cubicBezTo>
                    <a:pt x="787102" y="567291"/>
                    <a:pt x="788201" y="587977"/>
                    <a:pt x="774197" y="602439"/>
                  </a:cubicBezTo>
                  <a:cubicBezTo>
                    <a:pt x="760010" y="616992"/>
                    <a:pt x="738499" y="616260"/>
                    <a:pt x="722481" y="600242"/>
                  </a:cubicBezTo>
                  <a:cubicBezTo>
                    <a:pt x="689347" y="567291"/>
                    <a:pt x="656396" y="534248"/>
                    <a:pt x="623353" y="501205"/>
                  </a:cubicBezTo>
                  <a:cubicBezTo>
                    <a:pt x="621156" y="499008"/>
                    <a:pt x="619142" y="496720"/>
                    <a:pt x="616762" y="494798"/>
                  </a:cubicBezTo>
                  <a:cubicBezTo>
                    <a:pt x="609348" y="488848"/>
                    <a:pt x="600012" y="489214"/>
                    <a:pt x="593514" y="495347"/>
                  </a:cubicBezTo>
                  <a:cubicBezTo>
                    <a:pt x="586649" y="501846"/>
                    <a:pt x="586100" y="511457"/>
                    <a:pt x="592324" y="519328"/>
                  </a:cubicBezTo>
                  <a:cubicBezTo>
                    <a:pt x="594245" y="521708"/>
                    <a:pt x="596534" y="523813"/>
                    <a:pt x="598731" y="525919"/>
                  </a:cubicBezTo>
                  <a:cubicBezTo>
                    <a:pt x="624542" y="551730"/>
                    <a:pt x="650446" y="577359"/>
                    <a:pt x="676166" y="603263"/>
                  </a:cubicBezTo>
                  <a:cubicBezTo>
                    <a:pt x="691269" y="618548"/>
                    <a:pt x="691818" y="639418"/>
                    <a:pt x="677905" y="653514"/>
                  </a:cubicBezTo>
                  <a:cubicBezTo>
                    <a:pt x="663993" y="667609"/>
                    <a:pt x="642849" y="667335"/>
                    <a:pt x="627655" y="652415"/>
                  </a:cubicBezTo>
                  <a:cubicBezTo>
                    <a:pt x="599005" y="624132"/>
                    <a:pt x="570722" y="595574"/>
                    <a:pt x="542164" y="567291"/>
                  </a:cubicBezTo>
                  <a:cubicBezTo>
                    <a:pt x="530632" y="555849"/>
                    <a:pt x="514522" y="559236"/>
                    <a:pt x="510860" y="573606"/>
                  </a:cubicBezTo>
                  <a:cubicBezTo>
                    <a:pt x="508847" y="581570"/>
                    <a:pt x="512691" y="587336"/>
                    <a:pt x="518092" y="592645"/>
                  </a:cubicBezTo>
                  <a:cubicBezTo>
                    <a:pt x="537862" y="612416"/>
                    <a:pt x="557724" y="632004"/>
                    <a:pt x="577312" y="651958"/>
                  </a:cubicBezTo>
                  <a:cubicBezTo>
                    <a:pt x="588480" y="663307"/>
                    <a:pt x="590676" y="677861"/>
                    <a:pt x="584177" y="691499"/>
                  </a:cubicBezTo>
                  <a:cubicBezTo>
                    <a:pt x="577953" y="704588"/>
                    <a:pt x="564773" y="712002"/>
                    <a:pt x="549945" y="710812"/>
                  </a:cubicBezTo>
                  <a:cubicBezTo>
                    <a:pt x="541066" y="710080"/>
                    <a:pt x="533743" y="706053"/>
                    <a:pt x="527519" y="699828"/>
                  </a:cubicBezTo>
                  <a:cubicBezTo>
                    <a:pt x="502165" y="674474"/>
                    <a:pt x="476994" y="649028"/>
                    <a:pt x="451457" y="624040"/>
                  </a:cubicBezTo>
                  <a:cubicBezTo>
                    <a:pt x="446514" y="619189"/>
                    <a:pt x="447795" y="616809"/>
                    <a:pt x="452006" y="612782"/>
                  </a:cubicBezTo>
                  <a:cubicBezTo>
                    <a:pt x="460701" y="604636"/>
                    <a:pt x="469030" y="596032"/>
                    <a:pt x="477360" y="587519"/>
                  </a:cubicBezTo>
                  <a:cubicBezTo>
                    <a:pt x="515712" y="548801"/>
                    <a:pt x="504270" y="491686"/>
                    <a:pt x="454020" y="470633"/>
                  </a:cubicBezTo>
                  <a:cubicBezTo>
                    <a:pt x="452738" y="470084"/>
                    <a:pt x="451548" y="469444"/>
                    <a:pt x="449717" y="468528"/>
                  </a:cubicBezTo>
                  <a:cubicBezTo>
                    <a:pt x="459603" y="457178"/>
                    <a:pt x="467017" y="444913"/>
                    <a:pt x="469397" y="429994"/>
                  </a:cubicBezTo>
                  <a:cubicBezTo>
                    <a:pt x="477909" y="376997"/>
                    <a:pt x="427933" y="334892"/>
                    <a:pt x="377499" y="353016"/>
                  </a:cubicBezTo>
                  <a:cubicBezTo>
                    <a:pt x="370268" y="355578"/>
                    <a:pt x="367705" y="355395"/>
                    <a:pt x="364867" y="347432"/>
                  </a:cubicBezTo>
                  <a:cubicBezTo>
                    <a:pt x="353518" y="315579"/>
                    <a:pt x="322488" y="297914"/>
                    <a:pt x="288439" y="303588"/>
                  </a:cubicBezTo>
                  <a:cubicBezTo>
                    <a:pt x="281116" y="304778"/>
                    <a:pt x="278371" y="304046"/>
                    <a:pt x="276265" y="296083"/>
                  </a:cubicBezTo>
                  <a:cubicBezTo>
                    <a:pt x="262444" y="245283"/>
                    <a:pt x="199012" y="228716"/>
                    <a:pt x="160844" y="265694"/>
                  </a:cubicBezTo>
                  <a:cubicBezTo>
                    <a:pt x="138602" y="287296"/>
                    <a:pt x="116817" y="309446"/>
                    <a:pt x="95033" y="331506"/>
                  </a:cubicBezTo>
                  <a:cubicBezTo>
                    <a:pt x="90914" y="335624"/>
                    <a:pt x="88717" y="337181"/>
                    <a:pt x="84415" y="331323"/>
                  </a:cubicBezTo>
                  <a:cubicBezTo>
                    <a:pt x="60525" y="298829"/>
                    <a:pt x="32334" y="270088"/>
                    <a:pt x="3776" y="241713"/>
                  </a:cubicBezTo>
                  <a:cubicBezTo>
                    <a:pt x="-1259" y="236679"/>
                    <a:pt x="-1259" y="234025"/>
                    <a:pt x="3776" y="228990"/>
                  </a:cubicBezTo>
                  <a:cubicBezTo>
                    <a:pt x="78923" y="154209"/>
                    <a:pt x="153796" y="79153"/>
                    <a:pt x="228760" y="4097"/>
                  </a:cubicBezTo>
                  <a:cubicBezTo>
                    <a:pt x="232330" y="528"/>
                    <a:pt x="234618" y="-2218"/>
                    <a:pt x="240110" y="2541"/>
                  </a:cubicBezTo>
                  <a:cubicBezTo>
                    <a:pt x="282032" y="38879"/>
                    <a:pt x="327340" y="70092"/>
                    <a:pt x="381252" y="90412"/>
                  </a:cubicBezTo>
                  <a:close/>
                </a:path>
              </a:pathLst>
            </a:custGeom>
            <a:solidFill>
              <a:srgbClr val="59D1C6"/>
            </a:solidFill>
            <a:ln w="9153"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3E6FF662-684D-5448-3528-78A96506B427}"/>
                </a:ext>
              </a:extLst>
            </p:cNvPr>
            <p:cNvSpPr/>
            <p:nvPr/>
          </p:nvSpPr>
          <p:spPr>
            <a:xfrm>
              <a:off x="7734073" y="3685093"/>
              <a:ext cx="801431" cy="452230"/>
            </a:xfrm>
            <a:custGeom>
              <a:avLst/>
              <a:gdLst>
                <a:gd name="connsiteX0" fmla="*/ 489210 w 801431"/>
                <a:gd name="connsiteY0" fmla="*/ 339341 h 452230"/>
                <a:gd name="connsiteX1" fmla="*/ 502757 w 801431"/>
                <a:gd name="connsiteY1" fmla="*/ 335863 h 452230"/>
                <a:gd name="connsiteX2" fmla="*/ 515297 w 801431"/>
                <a:gd name="connsiteY2" fmla="*/ 314536 h 452230"/>
                <a:gd name="connsiteX3" fmla="*/ 493878 w 801431"/>
                <a:gd name="connsiteY3" fmla="*/ 302179 h 452230"/>
                <a:gd name="connsiteX4" fmla="*/ 434200 w 801431"/>
                <a:gd name="connsiteY4" fmla="*/ 308129 h 452230"/>
                <a:gd name="connsiteX5" fmla="*/ 362623 w 801431"/>
                <a:gd name="connsiteY5" fmla="*/ 267672 h 452230"/>
                <a:gd name="connsiteX6" fmla="*/ 332692 w 801431"/>
                <a:gd name="connsiteY6" fmla="*/ 208726 h 452230"/>
                <a:gd name="connsiteX7" fmla="*/ 317955 w 801431"/>
                <a:gd name="connsiteY7" fmla="*/ 179710 h 452230"/>
                <a:gd name="connsiteX8" fmla="*/ 254707 w 801431"/>
                <a:gd name="connsiteY8" fmla="*/ 159390 h 452230"/>
                <a:gd name="connsiteX9" fmla="*/ 174159 w 801431"/>
                <a:gd name="connsiteY9" fmla="*/ 196186 h 452230"/>
                <a:gd name="connsiteX10" fmla="*/ 78875 w 801431"/>
                <a:gd name="connsiteY10" fmla="*/ 234812 h 452230"/>
                <a:gd name="connsiteX11" fmla="*/ 2171 w 801431"/>
                <a:gd name="connsiteY11" fmla="*/ 205339 h 452230"/>
                <a:gd name="connsiteX12" fmla="*/ 3636 w 801431"/>
                <a:gd name="connsiteY12" fmla="*/ 193348 h 452230"/>
                <a:gd name="connsiteX13" fmla="*/ 153107 w 801431"/>
                <a:gd name="connsiteY13" fmla="*/ 81405 h 452230"/>
                <a:gd name="connsiteX14" fmla="*/ 245096 w 801431"/>
                <a:gd name="connsiteY14" fmla="*/ 55776 h 452230"/>
                <a:gd name="connsiteX15" fmla="*/ 277956 w 801431"/>
                <a:gd name="connsiteY15" fmla="*/ 62916 h 452230"/>
                <a:gd name="connsiteX16" fmla="*/ 568202 w 801431"/>
                <a:gd name="connsiteY16" fmla="*/ 3695 h 452230"/>
                <a:gd name="connsiteX17" fmla="*/ 581749 w 801431"/>
                <a:gd name="connsiteY17" fmla="*/ 4153 h 452230"/>
                <a:gd name="connsiteX18" fmla="*/ 797306 w 801431"/>
                <a:gd name="connsiteY18" fmla="*/ 219618 h 452230"/>
                <a:gd name="connsiteX19" fmla="*/ 797031 w 801431"/>
                <a:gd name="connsiteY19" fmla="*/ 233622 h 452230"/>
                <a:gd name="connsiteX20" fmla="*/ 607835 w 801431"/>
                <a:gd name="connsiteY20" fmla="*/ 447989 h 452230"/>
                <a:gd name="connsiteX21" fmla="*/ 599597 w 801431"/>
                <a:gd name="connsiteY21" fmla="*/ 450003 h 452230"/>
                <a:gd name="connsiteX22" fmla="*/ 489119 w 801431"/>
                <a:gd name="connsiteY22" fmla="*/ 339433 h 45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1431" h="452230">
                  <a:moveTo>
                    <a:pt x="489210" y="339341"/>
                  </a:moveTo>
                  <a:cubicBezTo>
                    <a:pt x="494977" y="337877"/>
                    <a:pt x="498913" y="337053"/>
                    <a:pt x="502757" y="335863"/>
                  </a:cubicBezTo>
                  <a:cubicBezTo>
                    <a:pt x="512826" y="332659"/>
                    <a:pt x="517769" y="324055"/>
                    <a:pt x="515297" y="314536"/>
                  </a:cubicBezTo>
                  <a:cubicBezTo>
                    <a:pt x="512826" y="305108"/>
                    <a:pt x="504130" y="299708"/>
                    <a:pt x="493878" y="302179"/>
                  </a:cubicBezTo>
                  <a:cubicBezTo>
                    <a:pt x="474200" y="306847"/>
                    <a:pt x="454520" y="310051"/>
                    <a:pt x="434200" y="308129"/>
                  </a:cubicBezTo>
                  <a:cubicBezTo>
                    <a:pt x="404178" y="305291"/>
                    <a:pt x="380654" y="291562"/>
                    <a:pt x="362623" y="267672"/>
                  </a:cubicBezTo>
                  <a:cubicBezTo>
                    <a:pt x="349167" y="249823"/>
                    <a:pt x="340197" y="229595"/>
                    <a:pt x="332692" y="208726"/>
                  </a:cubicBezTo>
                  <a:cubicBezTo>
                    <a:pt x="328939" y="198383"/>
                    <a:pt x="324362" y="188589"/>
                    <a:pt x="317955" y="179710"/>
                  </a:cubicBezTo>
                  <a:cubicBezTo>
                    <a:pt x="302944" y="158658"/>
                    <a:pt x="283082" y="152159"/>
                    <a:pt x="254707" y="159390"/>
                  </a:cubicBezTo>
                  <a:cubicBezTo>
                    <a:pt x="225691" y="166804"/>
                    <a:pt x="199879" y="181541"/>
                    <a:pt x="174159" y="196186"/>
                  </a:cubicBezTo>
                  <a:cubicBezTo>
                    <a:pt x="144045" y="213302"/>
                    <a:pt x="112467" y="226483"/>
                    <a:pt x="78875" y="234812"/>
                  </a:cubicBezTo>
                  <a:cubicBezTo>
                    <a:pt x="48761" y="242318"/>
                    <a:pt x="17915" y="230419"/>
                    <a:pt x="2171" y="205339"/>
                  </a:cubicBezTo>
                  <a:cubicBezTo>
                    <a:pt x="-849" y="200488"/>
                    <a:pt x="-1033" y="197467"/>
                    <a:pt x="3636" y="193348"/>
                  </a:cubicBezTo>
                  <a:cubicBezTo>
                    <a:pt x="50134" y="151518"/>
                    <a:pt x="99378" y="113350"/>
                    <a:pt x="153107" y="81405"/>
                  </a:cubicBezTo>
                  <a:cubicBezTo>
                    <a:pt x="181207" y="64655"/>
                    <a:pt x="211138" y="52756"/>
                    <a:pt x="245096" y="55776"/>
                  </a:cubicBezTo>
                  <a:cubicBezTo>
                    <a:pt x="256354" y="56783"/>
                    <a:pt x="267246" y="59255"/>
                    <a:pt x="277956" y="62916"/>
                  </a:cubicBezTo>
                  <a:cubicBezTo>
                    <a:pt x="386329" y="100078"/>
                    <a:pt x="483078" y="80124"/>
                    <a:pt x="568202" y="3695"/>
                  </a:cubicBezTo>
                  <a:cubicBezTo>
                    <a:pt x="574152" y="-1614"/>
                    <a:pt x="576714" y="-973"/>
                    <a:pt x="581749" y="4153"/>
                  </a:cubicBezTo>
                  <a:cubicBezTo>
                    <a:pt x="653418" y="76188"/>
                    <a:pt x="725179" y="148040"/>
                    <a:pt x="797306" y="219618"/>
                  </a:cubicBezTo>
                  <a:cubicBezTo>
                    <a:pt x="803164" y="225476"/>
                    <a:pt x="802523" y="228222"/>
                    <a:pt x="797031" y="233622"/>
                  </a:cubicBezTo>
                  <a:cubicBezTo>
                    <a:pt x="728565" y="300257"/>
                    <a:pt x="662754" y="369363"/>
                    <a:pt x="607835" y="447989"/>
                  </a:cubicBezTo>
                  <a:cubicBezTo>
                    <a:pt x="605639" y="451193"/>
                    <a:pt x="604174" y="454579"/>
                    <a:pt x="599597" y="450003"/>
                  </a:cubicBezTo>
                  <a:cubicBezTo>
                    <a:pt x="563351" y="413573"/>
                    <a:pt x="526922" y="377235"/>
                    <a:pt x="489119" y="339433"/>
                  </a:cubicBezTo>
                  <a:close/>
                </a:path>
              </a:pathLst>
            </a:custGeom>
            <a:solidFill>
              <a:srgbClr val="59D1C6"/>
            </a:solidFill>
            <a:ln w="9153"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93B8DD90-727F-1B79-ADBB-CB2BD0451482}"/>
                </a:ext>
              </a:extLst>
            </p:cNvPr>
            <p:cNvSpPr/>
            <p:nvPr/>
          </p:nvSpPr>
          <p:spPr>
            <a:xfrm>
              <a:off x="7833725" y="3318358"/>
              <a:ext cx="311116" cy="311208"/>
            </a:xfrm>
            <a:custGeom>
              <a:avLst/>
              <a:gdLst>
                <a:gd name="connsiteX0" fmla="*/ 155513 w 311116"/>
                <a:gd name="connsiteY0" fmla="*/ 311209 h 311208"/>
                <a:gd name="connsiteX1" fmla="*/ 0 w 311116"/>
                <a:gd name="connsiteY1" fmla="*/ 155880 h 311208"/>
                <a:gd name="connsiteX2" fmla="*/ 155054 w 311116"/>
                <a:gd name="connsiteY2" fmla="*/ 1 h 311208"/>
                <a:gd name="connsiteX3" fmla="*/ 311116 w 311116"/>
                <a:gd name="connsiteY3" fmla="*/ 155880 h 311208"/>
                <a:gd name="connsiteX4" fmla="*/ 155604 w 311116"/>
                <a:gd name="connsiteY4" fmla="*/ 311209 h 311208"/>
                <a:gd name="connsiteX5" fmla="*/ 134460 w 311116"/>
                <a:gd name="connsiteY5" fmla="*/ 244940 h 311208"/>
                <a:gd name="connsiteX6" fmla="*/ 162194 w 311116"/>
                <a:gd name="connsiteY6" fmla="*/ 233864 h 311208"/>
                <a:gd name="connsiteX7" fmla="*/ 260499 w 311116"/>
                <a:gd name="connsiteY7" fmla="*/ 135560 h 311208"/>
                <a:gd name="connsiteX8" fmla="*/ 271116 w 311116"/>
                <a:gd name="connsiteY8" fmla="*/ 99771 h 311208"/>
                <a:gd name="connsiteX9" fmla="*/ 242650 w 311116"/>
                <a:gd name="connsiteY9" fmla="*/ 68009 h 311208"/>
                <a:gd name="connsiteX10" fmla="*/ 202010 w 311116"/>
                <a:gd name="connsiteY10" fmla="*/ 77712 h 311208"/>
                <a:gd name="connsiteX11" fmla="*/ 140684 w 311116"/>
                <a:gd name="connsiteY11" fmla="*/ 139221 h 311208"/>
                <a:gd name="connsiteX12" fmla="*/ 127137 w 311116"/>
                <a:gd name="connsiteY12" fmla="*/ 139038 h 311208"/>
                <a:gd name="connsiteX13" fmla="*/ 109838 w 311116"/>
                <a:gd name="connsiteY13" fmla="*/ 121647 h 311208"/>
                <a:gd name="connsiteX14" fmla="*/ 51075 w 311116"/>
                <a:gd name="connsiteY14" fmla="*/ 120915 h 311208"/>
                <a:gd name="connsiteX15" fmla="*/ 51350 w 311116"/>
                <a:gd name="connsiteY15" fmla="*/ 179586 h 311208"/>
                <a:gd name="connsiteX16" fmla="*/ 104804 w 311116"/>
                <a:gd name="connsiteY16" fmla="*/ 233132 h 311208"/>
                <a:gd name="connsiteX17" fmla="*/ 134277 w 311116"/>
                <a:gd name="connsiteY17" fmla="*/ 244940 h 31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1116" h="311208">
                  <a:moveTo>
                    <a:pt x="155513" y="311209"/>
                  </a:moveTo>
                  <a:cubicBezTo>
                    <a:pt x="69747" y="311209"/>
                    <a:pt x="0" y="241553"/>
                    <a:pt x="0" y="155880"/>
                  </a:cubicBezTo>
                  <a:cubicBezTo>
                    <a:pt x="0" y="69932"/>
                    <a:pt x="69198" y="368"/>
                    <a:pt x="155054" y="1"/>
                  </a:cubicBezTo>
                  <a:cubicBezTo>
                    <a:pt x="241094" y="-365"/>
                    <a:pt x="311207" y="69657"/>
                    <a:pt x="311116" y="155880"/>
                  </a:cubicBezTo>
                  <a:cubicBezTo>
                    <a:pt x="311025" y="241645"/>
                    <a:pt x="241460" y="311209"/>
                    <a:pt x="155604" y="311209"/>
                  </a:cubicBezTo>
                  <a:close/>
                  <a:moveTo>
                    <a:pt x="134460" y="244940"/>
                  </a:moveTo>
                  <a:cubicBezTo>
                    <a:pt x="145261" y="245123"/>
                    <a:pt x="154689" y="241370"/>
                    <a:pt x="162194" y="233864"/>
                  </a:cubicBezTo>
                  <a:cubicBezTo>
                    <a:pt x="195145" y="201279"/>
                    <a:pt x="227914" y="168603"/>
                    <a:pt x="260499" y="135560"/>
                  </a:cubicBezTo>
                  <a:cubicBezTo>
                    <a:pt x="270110" y="125766"/>
                    <a:pt x="273954" y="113409"/>
                    <a:pt x="271116" y="99771"/>
                  </a:cubicBezTo>
                  <a:cubicBezTo>
                    <a:pt x="267821" y="83844"/>
                    <a:pt x="258486" y="72677"/>
                    <a:pt x="242650" y="68009"/>
                  </a:cubicBezTo>
                  <a:cubicBezTo>
                    <a:pt x="227456" y="63524"/>
                    <a:pt x="213452" y="66545"/>
                    <a:pt x="202010" y="77712"/>
                  </a:cubicBezTo>
                  <a:cubicBezTo>
                    <a:pt x="181324" y="97940"/>
                    <a:pt x="160729" y="118352"/>
                    <a:pt x="140684" y="139221"/>
                  </a:cubicBezTo>
                  <a:cubicBezTo>
                    <a:pt x="135192" y="144896"/>
                    <a:pt x="132080" y="144713"/>
                    <a:pt x="127137" y="139038"/>
                  </a:cubicBezTo>
                  <a:cubicBezTo>
                    <a:pt x="121828" y="132814"/>
                    <a:pt x="115788" y="127230"/>
                    <a:pt x="109838" y="121647"/>
                  </a:cubicBezTo>
                  <a:cubicBezTo>
                    <a:pt x="92539" y="105171"/>
                    <a:pt x="67368" y="104897"/>
                    <a:pt x="51075" y="120915"/>
                  </a:cubicBezTo>
                  <a:cubicBezTo>
                    <a:pt x="34691" y="137116"/>
                    <a:pt x="34599" y="162195"/>
                    <a:pt x="51350" y="179586"/>
                  </a:cubicBezTo>
                  <a:cubicBezTo>
                    <a:pt x="68924" y="197710"/>
                    <a:pt x="86864" y="215375"/>
                    <a:pt x="104804" y="233132"/>
                  </a:cubicBezTo>
                  <a:cubicBezTo>
                    <a:pt x="112859" y="241095"/>
                    <a:pt x="122744" y="245306"/>
                    <a:pt x="134277" y="244940"/>
                  </a:cubicBezTo>
                  <a:close/>
                </a:path>
              </a:pathLst>
            </a:custGeom>
            <a:solidFill>
              <a:srgbClr val="8BC9C5"/>
            </a:solidFill>
            <a:ln w="9153"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DFB9E46-C779-56A4-FB71-312F7BB93C53}"/>
                </a:ext>
              </a:extLst>
            </p:cNvPr>
            <p:cNvSpPr/>
            <p:nvPr/>
          </p:nvSpPr>
          <p:spPr>
            <a:xfrm>
              <a:off x="8163999" y="3181407"/>
              <a:ext cx="367088" cy="193335"/>
            </a:xfrm>
            <a:custGeom>
              <a:avLst/>
              <a:gdLst>
                <a:gd name="connsiteX0" fmla="*/ 224865 w 367088"/>
                <a:gd name="connsiteY0" fmla="*/ 193153 h 193335"/>
                <a:gd name="connsiteX1" fmla="*/ 92968 w 367088"/>
                <a:gd name="connsiteY1" fmla="*/ 193336 h 193335"/>
                <a:gd name="connsiteX2" fmla="*/ 79421 w 367088"/>
                <a:gd name="connsiteY2" fmla="*/ 184732 h 193335"/>
                <a:gd name="connsiteX3" fmla="*/ 4732 w 367088"/>
                <a:gd name="connsiteY3" fmla="*/ 81393 h 193335"/>
                <a:gd name="connsiteX4" fmla="*/ 3816 w 367088"/>
                <a:gd name="connsiteY4" fmla="*/ 68029 h 193335"/>
                <a:gd name="connsiteX5" fmla="*/ 218824 w 367088"/>
                <a:gd name="connsiteY5" fmla="*/ 9998 h 193335"/>
                <a:gd name="connsiteX6" fmla="*/ 365366 w 367088"/>
                <a:gd name="connsiteY6" fmla="*/ 175029 h 193335"/>
                <a:gd name="connsiteX7" fmla="*/ 349622 w 367088"/>
                <a:gd name="connsiteY7" fmla="*/ 193244 h 193335"/>
                <a:gd name="connsiteX8" fmla="*/ 224865 w 367088"/>
                <a:gd name="connsiteY8" fmla="*/ 193244 h 1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088" h="193335">
                  <a:moveTo>
                    <a:pt x="224865" y="193153"/>
                  </a:moveTo>
                  <a:cubicBezTo>
                    <a:pt x="180930" y="193153"/>
                    <a:pt x="136903" y="193061"/>
                    <a:pt x="92968" y="193336"/>
                  </a:cubicBezTo>
                  <a:cubicBezTo>
                    <a:pt x="86012" y="193336"/>
                    <a:pt x="82259" y="191780"/>
                    <a:pt x="79421" y="184732"/>
                  </a:cubicBezTo>
                  <a:cubicBezTo>
                    <a:pt x="63037" y="144275"/>
                    <a:pt x="38049" y="109676"/>
                    <a:pt x="4732" y="81393"/>
                  </a:cubicBezTo>
                  <a:cubicBezTo>
                    <a:pt x="-1126" y="76450"/>
                    <a:pt x="-1676" y="73612"/>
                    <a:pt x="3816" y="68029"/>
                  </a:cubicBezTo>
                  <a:cubicBezTo>
                    <a:pt x="64227" y="6794"/>
                    <a:pt x="136628" y="-14624"/>
                    <a:pt x="218824" y="9998"/>
                  </a:cubicBezTo>
                  <a:cubicBezTo>
                    <a:pt x="300195" y="34345"/>
                    <a:pt x="348707" y="91553"/>
                    <a:pt x="365366" y="175029"/>
                  </a:cubicBezTo>
                  <a:cubicBezTo>
                    <a:pt x="368935" y="193153"/>
                    <a:pt x="368386" y="193244"/>
                    <a:pt x="349622" y="193244"/>
                  </a:cubicBezTo>
                  <a:cubicBezTo>
                    <a:pt x="308067" y="193244"/>
                    <a:pt x="266420" y="193244"/>
                    <a:pt x="224865" y="193244"/>
                  </a:cubicBezTo>
                  <a:close/>
                </a:path>
              </a:pathLst>
            </a:custGeom>
            <a:solidFill>
              <a:srgbClr val="8BC9C5"/>
            </a:solidFill>
            <a:ln w="9153"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DC5FA91-52D3-23D0-B061-D8905861CBA5}"/>
                </a:ext>
              </a:extLst>
            </p:cNvPr>
            <p:cNvSpPr/>
            <p:nvPr/>
          </p:nvSpPr>
          <p:spPr>
            <a:xfrm>
              <a:off x="7447000" y="3181260"/>
              <a:ext cx="367159" cy="193577"/>
            </a:xfrm>
            <a:custGeom>
              <a:avLst/>
              <a:gdLst>
                <a:gd name="connsiteX0" fmla="*/ 141971 w 367159"/>
                <a:gd name="connsiteY0" fmla="*/ 193300 h 193577"/>
                <a:gd name="connsiteX1" fmla="*/ 9067 w 367159"/>
                <a:gd name="connsiteY1" fmla="*/ 193483 h 193577"/>
                <a:gd name="connsiteX2" fmla="*/ 372 w 367159"/>
                <a:gd name="connsiteY2" fmla="*/ 183597 h 193577"/>
                <a:gd name="connsiteX3" fmla="*/ 145266 w 367159"/>
                <a:gd name="connsiteY3" fmla="*/ 11152 h 193577"/>
                <a:gd name="connsiteX4" fmla="*/ 363203 w 367159"/>
                <a:gd name="connsiteY4" fmla="*/ 67810 h 193577"/>
                <a:gd name="connsiteX5" fmla="*/ 362287 w 367159"/>
                <a:gd name="connsiteY5" fmla="*/ 81906 h 193577"/>
                <a:gd name="connsiteX6" fmla="*/ 288238 w 367159"/>
                <a:gd name="connsiteY6" fmla="*/ 184513 h 193577"/>
                <a:gd name="connsiteX7" fmla="*/ 273868 w 367159"/>
                <a:gd name="connsiteY7" fmla="*/ 193574 h 193577"/>
                <a:gd name="connsiteX8" fmla="*/ 141971 w 367159"/>
                <a:gd name="connsiteY8" fmla="*/ 193391 h 19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159" h="193577">
                  <a:moveTo>
                    <a:pt x="141971" y="193300"/>
                  </a:moveTo>
                  <a:cubicBezTo>
                    <a:pt x="97670" y="193300"/>
                    <a:pt x="53368" y="193117"/>
                    <a:pt x="9067" y="193483"/>
                  </a:cubicBezTo>
                  <a:cubicBezTo>
                    <a:pt x="921" y="193483"/>
                    <a:pt x="-910" y="191011"/>
                    <a:pt x="372" y="183597"/>
                  </a:cubicBezTo>
                  <a:cubicBezTo>
                    <a:pt x="14925" y="97741"/>
                    <a:pt x="62064" y="37513"/>
                    <a:pt x="145266" y="11152"/>
                  </a:cubicBezTo>
                  <a:cubicBezTo>
                    <a:pt x="228285" y="-15209"/>
                    <a:pt x="301693" y="5751"/>
                    <a:pt x="363203" y="67810"/>
                  </a:cubicBezTo>
                  <a:cubicBezTo>
                    <a:pt x="368969" y="73668"/>
                    <a:pt x="368237" y="76688"/>
                    <a:pt x="362287" y="81906"/>
                  </a:cubicBezTo>
                  <a:cubicBezTo>
                    <a:pt x="329336" y="110006"/>
                    <a:pt x="304531" y="144330"/>
                    <a:pt x="288238" y="184513"/>
                  </a:cubicBezTo>
                  <a:cubicBezTo>
                    <a:pt x="285309" y="191835"/>
                    <a:pt x="281373" y="193666"/>
                    <a:pt x="273868" y="193574"/>
                  </a:cubicBezTo>
                  <a:cubicBezTo>
                    <a:pt x="229932" y="193208"/>
                    <a:pt x="185906" y="193391"/>
                    <a:pt x="141971" y="193391"/>
                  </a:cubicBezTo>
                  <a:close/>
                </a:path>
              </a:pathLst>
            </a:custGeom>
            <a:solidFill>
              <a:srgbClr val="8BC9C5"/>
            </a:solidFill>
            <a:ln w="9153"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D2934B6-2723-13C2-8F6C-74E3717EDFD4}"/>
                </a:ext>
              </a:extLst>
            </p:cNvPr>
            <p:cNvSpPr/>
            <p:nvPr/>
          </p:nvSpPr>
          <p:spPr>
            <a:xfrm>
              <a:off x="7303564" y="3544134"/>
              <a:ext cx="370532" cy="370645"/>
            </a:xfrm>
            <a:custGeom>
              <a:avLst/>
              <a:gdLst>
                <a:gd name="connsiteX0" fmla="*/ 370531 w 370532"/>
                <a:gd name="connsiteY0" fmla="*/ 78934 h 370645"/>
                <a:gd name="connsiteX1" fmla="*/ 363117 w 370532"/>
                <a:gd name="connsiteY1" fmla="*/ 91749 h 370645"/>
                <a:gd name="connsiteX2" fmla="*/ 267649 w 370532"/>
                <a:gd name="connsiteY2" fmla="*/ 187216 h 370645"/>
                <a:gd name="connsiteX3" fmla="*/ 93373 w 370532"/>
                <a:gd name="connsiteY3" fmla="*/ 361492 h 370645"/>
                <a:gd name="connsiteX4" fmla="*/ 64724 w 370532"/>
                <a:gd name="connsiteY4" fmla="*/ 361675 h 370645"/>
                <a:gd name="connsiteX5" fmla="*/ 7608 w 370532"/>
                <a:gd name="connsiteY5" fmla="*/ 304560 h 370645"/>
                <a:gd name="connsiteX6" fmla="*/ 7700 w 370532"/>
                <a:gd name="connsiteY6" fmla="*/ 278839 h 370645"/>
                <a:gd name="connsiteX7" fmla="*/ 278816 w 370532"/>
                <a:gd name="connsiteY7" fmla="*/ 7631 h 370645"/>
                <a:gd name="connsiteX8" fmla="*/ 304628 w 370532"/>
                <a:gd name="connsiteY8" fmla="*/ 7540 h 370645"/>
                <a:gd name="connsiteX9" fmla="*/ 363941 w 370532"/>
                <a:gd name="connsiteY9" fmla="*/ 66852 h 370645"/>
                <a:gd name="connsiteX10" fmla="*/ 370531 w 370532"/>
                <a:gd name="connsiteY10" fmla="*/ 79026 h 37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532" h="370645">
                  <a:moveTo>
                    <a:pt x="370531" y="78934"/>
                  </a:moveTo>
                  <a:cubicBezTo>
                    <a:pt x="370531" y="84701"/>
                    <a:pt x="366687" y="88179"/>
                    <a:pt x="363117" y="91749"/>
                  </a:cubicBezTo>
                  <a:cubicBezTo>
                    <a:pt x="331264" y="123602"/>
                    <a:pt x="299503" y="155363"/>
                    <a:pt x="267649" y="187216"/>
                  </a:cubicBezTo>
                  <a:cubicBezTo>
                    <a:pt x="209527" y="245339"/>
                    <a:pt x="151496" y="303370"/>
                    <a:pt x="93373" y="361492"/>
                  </a:cubicBezTo>
                  <a:cubicBezTo>
                    <a:pt x="81200" y="373666"/>
                    <a:pt x="76806" y="373666"/>
                    <a:pt x="64724" y="361675"/>
                  </a:cubicBezTo>
                  <a:cubicBezTo>
                    <a:pt x="45685" y="342637"/>
                    <a:pt x="26556" y="323598"/>
                    <a:pt x="7608" y="304560"/>
                  </a:cubicBezTo>
                  <a:cubicBezTo>
                    <a:pt x="-2551" y="294308"/>
                    <a:pt x="-2551" y="289091"/>
                    <a:pt x="7700" y="278839"/>
                  </a:cubicBezTo>
                  <a:cubicBezTo>
                    <a:pt x="98042" y="188406"/>
                    <a:pt x="188475" y="97973"/>
                    <a:pt x="278816" y="7631"/>
                  </a:cubicBezTo>
                  <a:cubicBezTo>
                    <a:pt x="288976" y="-2529"/>
                    <a:pt x="294468" y="-2529"/>
                    <a:pt x="304628" y="7540"/>
                  </a:cubicBezTo>
                  <a:cubicBezTo>
                    <a:pt x="324399" y="27311"/>
                    <a:pt x="344170" y="47082"/>
                    <a:pt x="363941" y="66852"/>
                  </a:cubicBezTo>
                  <a:cubicBezTo>
                    <a:pt x="367419" y="70239"/>
                    <a:pt x="370622" y="73717"/>
                    <a:pt x="370531" y="79026"/>
                  </a:cubicBezTo>
                  <a:close/>
                </a:path>
              </a:pathLst>
            </a:custGeom>
            <a:solidFill>
              <a:srgbClr val="59D1C6"/>
            </a:solidFill>
            <a:ln w="9153"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0182A84B-FFD1-B3E1-0910-B11DEED0A9F5}"/>
                </a:ext>
              </a:extLst>
            </p:cNvPr>
            <p:cNvSpPr/>
            <p:nvPr/>
          </p:nvSpPr>
          <p:spPr>
            <a:xfrm>
              <a:off x="8304014" y="3544030"/>
              <a:ext cx="370528" cy="370680"/>
            </a:xfrm>
            <a:custGeom>
              <a:avLst/>
              <a:gdLst>
                <a:gd name="connsiteX0" fmla="*/ 370520 w 370528"/>
                <a:gd name="connsiteY0" fmla="*/ 291665 h 370680"/>
                <a:gd name="connsiteX1" fmla="*/ 364662 w 370528"/>
                <a:gd name="connsiteY1" fmla="*/ 303107 h 370680"/>
                <a:gd name="connsiteX2" fmla="*/ 303152 w 370528"/>
                <a:gd name="connsiteY2" fmla="*/ 364525 h 370680"/>
                <a:gd name="connsiteX3" fmla="*/ 280361 w 370528"/>
                <a:gd name="connsiteY3" fmla="*/ 364341 h 370680"/>
                <a:gd name="connsiteX4" fmla="*/ 6407 w 370528"/>
                <a:gd name="connsiteY4" fmla="*/ 90296 h 370680"/>
                <a:gd name="connsiteX5" fmla="*/ 6224 w 370528"/>
                <a:gd name="connsiteY5" fmla="*/ 67596 h 370680"/>
                <a:gd name="connsiteX6" fmla="*/ 67642 w 370528"/>
                <a:gd name="connsiteY6" fmla="*/ 6087 h 370680"/>
                <a:gd name="connsiteX7" fmla="*/ 90525 w 370528"/>
                <a:gd name="connsiteY7" fmla="*/ 6270 h 370680"/>
                <a:gd name="connsiteX8" fmla="*/ 364570 w 370528"/>
                <a:gd name="connsiteY8" fmla="*/ 280224 h 370680"/>
                <a:gd name="connsiteX9" fmla="*/ 370520 w 370528"/>
                <a:gd name="connsiteY9" fmla="*/ 291665 h 37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528" h="370680">
                  <a:moveTo>
                    <a:pt x="370520" y="291665"/>
                  </a:moveTo>
                  <a:cubicBezTo>
                    <a:pt x="370703" y="296517"/>
                    <a:pt x="367865" y="299903"/>
                    <a:pt x="364662" y="303107"/>
                  </a:cubicBezTo>
                  <a:cubicBezTo>
                    <a:pt x="344159" y="323610"/>
                    <a:pt x="323747" y="344113"/>
                    <a:pt x="303152" y="364525"/>
                  </a:cubicBezTo>
                  <a:cubicBezTo>
                    <a:pt x="294823" y="372762"/>
                    <a:pt x="288782" y="372762"/>
                    <a:pt x="280361" y="364341"/>
                  </a:cubicBezTo>
                  <a:cubicBezTo>
                    <a:pt x="189013" y="273085"/>
                    <a:pt x="97665" y="181736"/>
                    <a:pt x="6407" y="90296"/>
                  </a:cubicBezTo>
                  <a:cubicBezTo>
                    <a:pt x="-2105" y="81784"/>
                    <a:pt x="-2105" y="76017"/>
                    <a:pt x="6224" y="67596"/>
                  </a:cubicBezTo>
                  <a:cubicBezTo>
                    <a:pt x="26636" y="47002"/>
                    <a:pt x="47047" y="26499"/>
                    <a:pt x="67642" y="6087"/>
                  </a:cubicBezTo>
                  <a:cubicBezTo>
                    <a:pt x="75880" y="-2059"/>
                    <a:pt x="82196" y="-2059"/>
                    <a:pt x="90525" y="6270"/>
                  </a:cubicBezTo>
                  <a:cubicBezTo>
                    <a:pt x="181873" y="97527"/>
                    <a:pt x="273222" y="188967"/>
                    <a:pt x="364570" y="280224"/>
                  </a:cubicBezTo>
                  <a:cubicBezTo>
                    <a:pt x="367774" y="283428"/>
                    <a:pt x="370520" y="286814"/>
                    <a:pt x="370520" y="291665"/>
                  </a:cubicBezTo>
                  <a:close/>
                </a:path>
              </a:pathLst>
            </a:custGeom>
            <a:solidFill>
              <a:srgbClr val="59D1C6"/>
            </a:solidFill>
            <a:ln w="9153"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AAD1CE10-65A0-FEED-565C-A79CCEA03C3B}"/>
                </a:ext>
              </a:extLst>
            </p:cNvPr>
            <p:cNvSpPr/>
            <p:nvPr/>
          </p:nvSpPr>
          <p:spPr>
            <a:xfrm>
              <a:off x="7749952" y="3230526"/>
              <a:ext cx="477276" cy="223251"/>
            </a:xfrm>
            <a:custGeom>
              <a:avLst/>
              <a:gdLst>
                <a:gd name="connsiteX0" fmla="*/ 453653 w 477276"/>
                <a:gd name="connsiteY0" fmla="*/ 223118 h 223251"/>
                <a:gd name="connsiteX1" fmla="*/ 425095 w 477276"/>
                <a:gd name="connsiteY1" fmla="*/ 200784 h 223251"/>
                <a:gd name="connsiteX2" fmla="*/ 234069 w 477276"/>
                <a:gd name="connsiteY2" fmla="*/ 52869 h 223251"/>
                <a:gd name="connsiteX3" fmla="*/ 51189 w 477276"/>
                <a:gd name="connsiteY3" fmla="*/ 214147 h 223251"/>
                <a:gd name="connsiteX4" fmla="*/ 41029 w 477276"/>
                <a:gd name="connsiteY4" fmla="*/ 223209 h 223251"/>
                <a:gd name="connsiteX5" fmla="*/ 8352 w 477276"/>
                <a:gd name="connsiteY5" fmla="*/ 223209 h 223251"/>
                <a:gd name="connsiteX6" fmla="*/ 297 w 477276"/>
                <a:gd name="connsiteY6" fmla="*/ 213598 h 223251"/>
                <a:gd name="connsiteX7" fmla="*/ 132011 w 477276"/>
                <a:gd name="connsiteY7" fmla="*/ 25867 h 223251"/>
                <a:gd name="connsiteX8" fmla="*/ 476994 w 477276"/>
                <a:gd name="connsiteY8" fmla="*/ 206733 h 223251"/>
                <a:gd name="connsiteX9" fmla="*/ 461800 w 477276"/>
                <a:gd name="connsiteY9" fmla="*/ 223026 h 223251"/>
                <a:gd name="connsiteX10" fmla="*/ 453653 w 477276"/>
                <a:gd name="connsiteY10" fmla="*/ 223026 h 2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276" h="223251">
                  <a:moveTo>
                    <a:pt x="453653" y="223118"/>
                  </a:moveTo>
                  <a:cubicBezTo>
                    <a:pt x="437974" y="223118"/>
                    <a:pt x="428455" y="215673"/>
                    <a:pt x="425095" y="200784"/>
                  </a:cubicBezTo>
                  <a:cubicBezTo>
                    <a:pt x="405416" y="113097"/>
                    <a:pt x="323495" y="49665"/>
                    <a:pt x="234069" y="52869"/>
                  </a:cubicBezTo>
                  <a:cubicBezTo>
                    <a:pt x="141439" y="56164"/>
                    <a:pt x="64278" y="123989"/>
                    <a:pt x="51189" y="214147"/>
                  </a:cubicBezTo>
                  <a:cubicBezTo>
                    <a:pt x="50182" y="220921"/>
                    <a:pt x="48077" y="223575"/>
                    <a:pt x="41029" y="223209"/>
                  </a:cubicBezTo>
                  <a:cubicBezTo>
                    <a:pt x="30137" y="222660"/>
                    <a:pt x="19153" y="222660"/>
                    <a:pt x="8352" y="223209"/>
                  </a:cubicBezTo>
                  <a:cubicBezTo>
                    <a:pt x="572" y="223667"/>
                    <a:pt x="-710" y="220463"/>
                    <a:pt x="297" y="213598"/>
                  </a:cubicBezTo>
                  <a:cubicBezTo>
                    <a:pt x="12379" y="128657"/>
                    <a:pt x="55399" y="64676"/>
                    <a:pt x="132011" y="25867"/>
                  </a:cubicBezTo>
                  <a:cubicBezTo>
                    <a:pt x="278187" y="-48182"/>
                    <a:pt x="453653" y="44356"/>
                    <a:pt x="476994" y="206733"/>
                  </a:cubicBezTo>
                  <a:cubicBezTo>
                    <a:pt x="478577" y="217595"/>
                    <a:pt x="473515" y="223026"/>
                    <a:pt x="461800" y="223026"/>
                  </a:cubicBezTo>
                  <a:cubicBezTo>
                    <a:pt x="459053" y="223026"/>
                    <a:pt x="456307" y="223026"/>
                    <a:pt x="453653" y="223026"/>
                  </a:cubicBezTo>
                  <a:close/>
                </a:path>
              </a:pathLst>
            </a:custGeom>
            <a:solidFill>
              <a:srgbClr val="8BC9C5"/>
            </a:solidFill>
            <a:ln w="9153"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368206BD-F04C-8AF8-9990-633CC5608744}"/>
                </a:ext>
              </a:extLst>
            </p:cNvPr>
            <p:cNvSpPr/>
            <p:nvPr/>
          </p:nvSpPr>
          <p:spPr>
            <a:xfrm>
              <a:off x="7896974" y="3010997"/>
              <a:ext cx="184435" cy="184893"/>
            </a:xfrm>
            <a:custGeom>
              <a:avLst/>
              <a:gdLst>
                <a:gd name="connsiteX0" fmla="*/ 184436 w 184435"/>
                <a:gd name="connsiteY0" fmla="*/ 92447 h 184893"/>
                <a:gd name="connsiteX1" fmla="*/ 92264 w 184435"/>
                <a:gd name="connsiteY1" fmla="*/ 184894 h 184893"/>
                <a:gd name="connsiteX2" fmla="*/ 0 w 184435"/>
                <a:gd name="connsiteY2" fmla="*/ 92538 h 184893"/>
                <a:gd name="connsiteX3" fmla="*/ 92172 w 184435"/>
                <a:gd name="connsiteY3" fmla="*/ 0 h 184893"/>
                <a:gd name="connsiteX4" fmla="*/ 184436 w 184435"/>
                <a:gd name="connsiteY4" fmla="*/ 92447 h 184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435" h="184893">
                  <a:moveTo>
                    <a:pt x="184436" y="92447"/>
                  </a:moveTo>
                  <a:cubicBezTo>
                    <a:pt x="184436" y="143613"/>
                    <a:pt x="143338" y="184802"/>
                    <a:pt x="92264" y="184894"/>
                  </a:cubicBezTo>
                  <a:cubicBezTo>
                    <a:pt x="41281" y="184894"/>
                    <a:pt x="0" y="143613"/>
                    <a:pt x="0" y="92538"/>
                  </a:cubicBezTo>
                  <a:cubicBezTo>
                    <a:pt x="0" y="41464"/>
                    <a:pt x="41281" y="0"/>
                    <a:pt x="92172" y="0"/>
                  </a:cubicBezTo>
                  <a:cubicBezTo>
                    <a:pt x="143064" y="0"/>
                    <a:pt x="184436" y="41464"/>
                    <a:pt x="184436" y="92447"/>
                  </a:cubicBezTo>
                  <a:close/>
                </a:path>
              </a:pathLst>
            </a:custGeom>
            <a:solidFill>
              <a:srgbClr val="8BC9C5"/>
            </a:solidFill>
            <a:ln w="9153"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A1ADAB1C-4F3A-7352-877F-08014F01273D}"/>
                </a:ext>
              </a:extLst>
            </p:cNvPr>
            <p:cNvSpPr/>
            <p:nvPr/>
          </p:nvSpPr>
          <p:spPr>
            <a:xfrm>
              <a:off x="7643301" y="4051769"/>
              <a:ext cx="242963" cy="242934"/>
            </a:xfrm>
            <a:custGeom>
              <a:avLst/>
              <a:gdLst>
                <a:gd name="connsiteX0" fmla="*/ 242964 w 242963"/>
                <a:gd name="connsiteY0" fmla="*/ 34357 h 242934"/>
                <a:gd name="connsiteX1" fmla="*/ 232712 w 242963"/>
                <a:gd name="connsiteY1" fmla="*/ 59253 h 242934"/>
                <a:gd name="connsiteX2" fmla="*/ 59260 w 242963"/>
                <a:gd name="connsiteY2" fmla="*/ 232523 h 242934"/>
                <a:gd name="connsiteX3" fmla="*/ 10565 w 242963"/>
                <a:gd name="connsiteY3" fmla="*/ 232889 h 242934"/>
                <a:gd name="connsiteX4" fmla="*/ 10108 w 242963"/>
                <a:gd name="connsiteY4" fmla="*/ 184286 h 242934"/>
                <a:gd name="connsiteX5" fmla="*/ 184109 w 242963"/>
                <a:gd name="connsiteY5" fmla="*/ 10193 h 242934"/>
                <a:gd name="connsiteX6" fmla="*/ 221820 w 242963"/>
                <a:gd name="connsiteY6" fmla="*/ 3236 h 242934"/>
                <a:gd name="connsiteX7" fmla="*/ 242872 w 242963"/>
                <a:gd name="connsiteY7" fmla="*/ 34448 h 24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63" h="242934">
                  <a:moveTo>
                    <a:pt x="242964" y="34357"/>
                  </a:moveTo>
                  <a:cubicBezTo>
                    <a:pt x="242506" y="43876"/>
                    <a:pt x="239577" y="52389"/>
                    <a:pt x="232712" y="59253"/>
                  </a:cubicBezTo>
                  <a:cubicBezTo>
                    <a:pt x="174956" y="117010"/>
                    <a:pt x="117291" y="174949"/>
                    <a:pt x="59260" y="232523"/>
                  </a:cubicBezTo>
                  <a:cubicBezTo>
                    <a:pt x="45164" y="246527"/>
                    <a:pt x="24112" y="246161"/>
                    <a:pt x="10565" y="232889"/>
                  </a:cubicBezTo>
                  <a:cubicBezTo>
                    <a:pt x="-3073" y="219525"/>
                    <a:pt x="-3805" y="198381"/>
                    <a:pt x="10108" y="184286"/>
                  </a:cubicBezTo>
                  <a:cubicBezTo>
                    <a:pt x="67864" y="126071"/>
                    <a:pt x="125986" y="68041"/>
                    <a:pt x="184109" y="10193"/>
                  </a:cubicBezTo>
                  <a:cubicBezTo>
                    <a:pt x="194727" y="-334"/>
                    <a:pt x="207907" y="-2805"/>
                    <a:pt x="221820" y="3236"/>
                  </a:cubicBezTo>
                  <a:cubicBezTo>
                    <a:pt x="235367" y="9003"/>
                    <a:pt x="241774" y="20078"/>
                    <a:pt x="242872" y="34448"/>
                  </a:cubicBezTo>
                  <a:close/>
                </a:path>
              </a:pathLst>
            </a:custGeom>
            <a:solidFill>
              <a:srgbClr val="59D1C6"/>
            </a:solidFill>
            <a:ln w="9153"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58F1C0D5-5D0E-1410-6F91-394719AC049E}"/>
                </a:ext>
              </a:extLst>
            </p:cNvPr>
            <p:cNvSpPr/>
            <p:nvPr/>
          </p:nvSpPr>
          <p:spPr>
            <a:xfrm>
              <a:off x="7576156" y="2987930"/>
              <a:ext cx="159265" cy="158992"/>
            </a:xfrm>
            <a:custGeom>
              <a:avLst/>
              <a:gdLst>
                <a:gd name="connsiteX0" fmla="*/ 159173 w 159265"/>
                <a:gd name="connsiteY0" fmla="*/ 79999 h 158992"/>
                <a:gd name="connsiteX1" fmla="*/ 79266 w 159265"/>
                <a:gd name="connsiteY1" fmla="*/ 158991 h 158992"/>
                <a:gd name="connsiteX2" fmla="*/ 0 w 159265"/>
                <a:gd name="connsiteY2" fmla="*/ 79359 h 158992"/>
                <a:gd name="connsiteX3" fmla="*/ 80456 w 159265"/>
                <a:gd name="connsiteY3" fmla="*/ 1 h 158992"/>
                <a:gd name="connsiteX4" fmla="*/ 159265 w 159265"/>
                <a:gd name="connsiteY4" fmla="*/ 79908 h 158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265" h="158992">
                  <a:moveTo>
                    <a:pt x="159173" y="79999"/>
                  </a:moveTo>
                  <a:cubicBezTo>
                    <a:pt x="158899" y="123477"/>
                    <a:pt x="122744" y="159266"/>
                    <a:pt x="79266" y="158991"/>
                  </a:cubicBezTo>
                  <a:cubicBezTo>
                    <a:pt x="35606" y="158716"/>
                    <a:pt x="-91" y="122928"/>
                    <a:pt x="0" y="79359"/>
                  </a:cubicBezTo>
                  <a:cubicBezTo>
                    <a:pt x="0" y="35240"/>
                    <a:pt x="35972" y="-182"/>
                    <a:pt x="80456" y="1"/>
                  </a:cubicBezTo>
                  <a:cubicBezTo>
                    <a:pt x="124025" y="275"/>
                    <a:pt x="159448" y="36156"/>
                    <a:pt x="159265" y="79908"/>
                  </a:cubicBezTo>
                  <a:close/>
                </a:path>
              </a:pathLst>
            </a:custGeom>
            <a:solidFill>
              <a:srgbClr val="8BC9C5"/>
            </a:solidFill>
            <a:ln w="9153"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937F316D-B850-CA6F-CFF2-220695B18EFC}"/>
                </a:ext>
              </a:extLst>
            </p:cNvPr>
            <p:cNvSpPr/>
            <p:nvPr/>
          </p:nvSpPr>
          <p:spPr>
            <a:xfrm>
              <a:off x="8242962" y="2988022"/>
              <a:ext cx="159174" cy="158991"/>
            </a:xfrm>
            <a:custGeom>
              <a:avLst/>
              <a:gdLst>
                <a:gd name="connsiteX0" fmla="*/ 1 w 159174"/>
                <a:gd name="connsiteY0" fmla="*/ 79725 h 158991"/>
                <a:gd name="connsiteX1" fmla="*/ 78901 w 159174"/>
                <a:gd name="connsiteY1" fmla="*/ 1 h 158991"/>
                <a:gd name="connsiteX2" fmla="*/ 159174 w 159174"/>
                <a:gd name="connsiteY2" fmla="*/ 79542 h 158991"/>
                <a:gd name="connsiteX3" fmla="*/ 79633 w 159174"/>
                <a:gd name="connsiteY3" fmla="*/ 158991 h 158991"/>
                <a:gd name="connsiteX4" fmla="*/ 1 w 159174"/>
                <a:gd name="connsiteY4" fmla="*/ 79725 h 15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74" h="158991">
                  <a:moveTo>
                    <a:pt x="1" y="79725"/>
                  </a:moveTo>
                  <a:cubicBezTo>
                    <a:pt x="-183" y="35881"/>
                    <a:pt x="35240" y="184"/>
                    <a:pt x="78901" y="1"/>
                  </a:cubicBezTo>
                  <a:cubicBezTo>
                    <a:pt x="123202" y="-182"/>
                    <a:pt x="159266" y="35515"/>
                    <a:pt x="159174" y="79542"/>
                  </a:cubicBezTo>
                  <a:cubicBezTo>
                    <a:pt x="159083" y="123111"/>
                    <a:pt x="123294" y="158808"/>
                    <a:pt x="79633" y="158991"/>
                  </a:cubicBezTo>
                  <a:cubicBezTo>
                    <a:pt x="36064" y="159174"/>
                    <a:pt x="92" y="123385"/>
                    <a:pt x="1" y="79725"/>
                  </a:cubicBezTo>
                  <a:close/>
                </a:path>
              </a:pathLst>
            </a:custGeom>
            <a:solidFill>
              <a:srgbClr val="8BC9C5"/>
            </a:solidFill>
            <a:ln w="9153"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937A8119-D3C7-7910-68E9-B1B699958B67}"/>
                </a:ext>
              </a:extLst>
            </p:cNvPr>
            <p:cNvSpPr/>
            <p:nvPr/>
          </p:nvSpPr>
          <p:spPr>
            <a:xfrm>
              <a:off x="7597173" y="4005455"/>
              <a:ext cx="187949" cy="188221"/>
            </a:xfrm>
            <a:custGeom>
              <a:avLst/>
              <a:gdLst>
                <a:gd name="connsiteX0" fmla="*/ 187949 w 187949"/>
                <a:gd name="connsiteY0" fmla="*/ 35271 h 188221"/>
                <a:gd name="connsiteX1" fmla="*/ 177332 w 187949"/>
                <a:gd name="connsiteY1" fmla="*/ 59893 h 188221"/>
                <a:gd name="connsiteX2" fmla="*/ 59622 w 187949"/>
                <a:gd name="connsiteY2" fmla="*/ 177511 h 188221"/>
                <a:gd name="connsiteX3" fmla="*/ 10195 w 187949"/>
                <a:gd name="connsiteY3" fmla="*/ 178060 h 188221"/>
                <a:gd name="connsiteX4" fmla="*/ 10195 w 187949"/>
                <a:gd name="connsiteY4" fmla="*/ 129366 h 188221"/>
                <a:gd name="connsiteX5" fmla="*/ 129278 w 187949"/>
                <a:gd name="connsiteY5" fmla="*/ 10191 h 188221"/>
                <a:gd name="connsiteX6" fmla="*/ 167904 w 187949"/>
                <a:gd name="connsiteY6" fmla="*/ 3510 h 188221"/>
                <a:gd name="connsiteX7" fmla="*/ 187858 w 187949"/>
                <a:gd name="connsiteY7" fmla="*/ 35271 h 18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949" h="188221">
                  <a:moveTo>
                    <a:pt x="187949" y="35271"/>
                  </a:moveTo>
                  <a:cubicBezTo>
                    <a:pt x="187949" y="45065"/>
                    <a:pt x="184197" y="53120"/>
                    <a:pt x="177332" y="59893"/>
                  </a:cubicBezTo>
                  <a:cubicBezTo>
                    <a:pt x="138065" y="99069"/>
                    <a:pt x="98981" y="138427"/>
                    <a:pt x="59622" y="177511"/>
                  </a:cubicBezTo>
                  <a:cubicBezTo>
                    <a:pt x="45344" y="191699"/>
                    <a:pt x="23742" y="191699"/>
                    <a:pt x="10195" y="178060"/>
                  </a:cubicBezTo>
                  <a:cubicBezTo>
                    <a:pt x="-3169" y="164605"/>
                    <a:pt x="-3626" y="143461"/>
                    <a:pt x="10195" y="129366"/>
                  </a:cubicBezTo>
                  <a:cubicBezTo>
                    <a:pt x="49645" y="89366"/>
                    <a:pt x="89462" y="49733"/>
                    <a:pt x="129278" y="10191"/>
                  </a:cubicBezTo>
                  <a:cubicBezTo>
                    <a:pt x="140170" y="-609"/>
                    <a:pt x="154815" y="-2806"/>
                    <a:pt x="167904" y="3510"/>
                  </a:cubicBezTo>
                  <a:cubicBezTo>
                    <a:pt x="181084" y="9825"/>
                    <a:pt x="187675" y="20626"/>
                    <a:pt x="187858" y="35271"/>
                  </a:cubicBezTo>
                  <a:close/>
                </a:path>
              </a:pathLst>
            </a:custGeom>
            <a:solidFill>
              <a:srgbClr val="59D1C6"/>
            </a:solidFill>
            <a:ln w="9153"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70FFD44A-C3F9-D5B1-D551-B0C565CFC610}"/>
                </a:ext>
              </a:extLst>
            </p:cNvPr>
            <p:cNvSpPr/>
            <p:nvPr/>
          </p:nvSpPr>
          <p:spPr>
            <a:xfrm>
              <a:off x="7540481" y="3948965"/>
              <a:ext cx="154299" cy="154216"/>
            </a:xfrm>
            <a:custGeom>
              <a:avLst/>
              <a:gdLst>
                <a:gd name="connsiteX0" fmla="*/ 154299 w 154299"/>
                <a:gd name="connsiteY0" fmla="*/ 33365 h 154216"/>
                <a:gd name="connsiteX1" fmla="*/ 143041 w 154299"/>
                <a:gd name="connsiteY1" fmla="*/ 60184 h 154216"/>
                <a:gd name="connsiteX2" fmla="*/ 59839 w 154299"/>
                <a:gd name="connsiteY2" fmla="*/ 143294 h 154216"/>
                <a:gd name="connsiteX3" fmla="*/ 10320 w 154299"/>
                <a:gd name="connsiteY3" fmla="*/ 144393 h 154216"/>
                <a:gd name="connsiteX4" fmla="*/ 10412 w 154299"/>
                <a:gd name="connsiteY4" fmla="*/ 94874 h 154216"/>
                <a:gd name="connsiteX5" fmla="*/ 76864 w 154299"/>
                <a:gd name="connsiteY5" fmla="*/ 28330 h 154216"/>
                <a:gd name="connsiteX6" fmla="*/ 96543 w 154299"/>
                <a:gd name="connsiteY6" fmla="*/ 8926 h 154216"/>
                <a:gd name="connsiteX7" fmla="*/ 133705 w 154299"/>
                <a:gd name="connsiteY7" fmla="*/ 3342 h 154216"/>
                <a:gd name="connsiteX8" fmla="*/ 154208 w 154299"/>
                <a:gd name="connsiteY8" fmla="*/ 33456 h 15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99" h="154216">
                  <a:moveTo>
                    <a:pt x="154299" y="33365"/>
                  </a:moveTo>
                  <a:cubicBezTo>
                    <a:pt x="154117" y="44806"/>
                    <a:pt x="150180" y="53136"/>
                    <a:pt x="143041" y="60184"/>
                  </a:cubicBezTo>
                  <a:cubicBezTo>
                    <a:pt x="115216" y="87826"/>
                    <a:pt x="87665" y="115652"/>
                    <a:pt x="59839" y="143294"/>
                  </a:cubicBezTo>
                  <a:cubicBezTo>
                    <a:pt x="45560" y="157481"/>
                    <a:pt x="24050" y="157848"/>
                    <a:pt x="10320" y="144393"/>
                  </a:cubicBezTo>
                  <a:cubicBezTo>
                    <a:pt x="-3318" y="130937"/>
                    <a:pt x="-3593" y="109244"/>
                    <a:pt x="10412" y="94874"/>
                  </a:cubicBezTo>
                  <a:cubicBezTo>
                    <a:pt x="32288" y="72449"/>
                    <a:pt x="54713" y="50481"/>
                    <a:pt x="76864" y="28330"/>
                  </a:cubicBezTo>
                  <a:cubicBezTo>
                    <a:pt x="83362" y="21832"/>
                    <a:pt x="89586" y="14967"/>
                    <a:pt x="96543" y="8926"/>
                  </a:cubicBezTo>
                  <a:cubicBezTo>
                    <a:pt x="107618" y="-685"/>
                    <a:pt x="120524" y="-2516"/>
                    <a:pt x="133705" y="3342"/>
                  </a:cubicBezTo>
                  <a:cubicBezTo>
                    <a:pt x="147068" y="9200"/>
                    <a:pt x="153750" y="20184"/>
                    <a:pt x="154208" y="33456"/>
                  </a:cubicBezTo>
                  <a:close/>
                </a:path>
              </a:pathLst>
            </a:custGeom>
            <a:solidFill>
              <a:srgbClr val="59D1C6"/>
            </a:solidFill>
            <a:ln w="9153"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1D4A57B3-0007-6084-F443-9C4084909105}"/>
                </a:ext>
              </a:extLst>
            </p:cNvPr>
            <p:cNvSpPr/>
            <p:nvPr/>
          </p:nvSpPr>
          <p:spPr>
            <a:xfrm>
              <a:off x="7761599" y="4169621"/>
              <a:ext cx="154139" cy="154422"/>
            </a:xfrm>
            <a:custGeom>
              <a:avLst/>
              <a:gdLst>
                <a:gd name="connsiteX0" fmla="*/ 154139 w 154139"/>
                <a:gd name="connsiteY0" fmla="*/ 33391 h 154422"/>
                <a:gd name="connsiteX1" fmla="*/ 143522 w 154139"/>
                <a:gd name="connsiteY1" fmla="*/ 59660 h 154422"/>
                <a:gd name="connsiteX2" fmla="*/ 59679 w 154139"/>
                <a:gd name="connsiteY2" fmla="*/ 143412 h 154422"/>
                <a:gd name="connsiteX3" fmla="*/ 10252 w 154139"/>
                <a:gd name="connsiteY3" fmla="*/ 144418 h 154422"/>
                <a:gd name="connsiteX4" fmla="*/ 10618 w 154139"/>
                <a:gd name="connsiteY4" fmla="*/ 94900 h 154422"/>
                <a:gd name="connsiteX5" fmla="*/ 95101 w 154139"/>
                <a:gd name="connsiteY5" fmla="*/ 10325 h 154422"/>
                <a:gd name="connsiteX6" fmla="*/ 133819 w 154139"/>
                <a:gd name="connsiteY6" fmla="*/ 3368 h 154422"/>
                <a:gd name="connsiteX7" fmla="*/ 154139 w 154139"/>
                <a:gd name="connsiteY7" fmla="*/ 33299 h 15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139" h="154422">
                  <a:moveTo>
                    <a:pt x="154139" y="33391"/>
                  </a:moveTo>
                  <a:cubicBezTo>
                    <a:pt x="153956" y="44649"/>
                    <a:pt x="150387" y="52887"/>
                    <a:pt x="143522" y="59660"/>
                  </a:cubicBezTo>
                  <a:cubicBezTo>
                    <a:pt x="115604" y="87577"/>
                    <a:pt x="87779" y="115678"/>
                    <a:pt x="59679" y="143412"/>
                  </a:cubicBezTo>
                  <a:cubicBezTo>
                    <a:pt x="45034" y="157874"/>
                    <a:pt x="23982" y="157965"/>
                    <a:pt x="10252" y="144418"/>
                  </a:cubicBezTo>
                  <a:cubicBezTo>
                    <a:pt x="-3387" y="131055"/>
                    <a:pt x="-3569" y="109270"/>
                    <a:pt x="10618" y="94900"/>
                  </a:cubicBezTo>
                  <a:cubicBezTo>
                    <a:pt x="38535" y="66525"/>
                    <a:pt x="66727" y="38333"/>
                    <a:pt x="95101" y="10325"/>
                  </a:cubicBezTo>
                  <a:cubicBezTo>
                    <a:pt x="106177" y="-567"/>
                    <a:pt x="119723" y="-2764"/>
                    <a:pt x="133819" y="3368"/>
                  </a:cubicBezTo>
                  <a:cubicBezTo>
                    <a:pt x="147274" y="9226"/>
                    <a:pt x="153590" y="20393"/>
                    <a:pt x="154139" y="33299"/>
                  </a:cubicBezTo>
                  <a:close/>
                </a:path>
              </a:pathLst>
            </a:custGeom>
            <a:solidFill>
              <a:srgbClr val="59D1C6"/>
            </a:solidFill>
            <a:ln w="9153" cap="flat">
              <a:noFill/>
              <a:prstDash val="solid"/>
              <a:miter/>
            </a:ln>
          </p:spPr>
          <p:txBody>
            <a:bodyPr rtlCol="0" anchor="ctr"/>
            <a:lstStyle/>
            <a:p>
              <a:endParaRPr lang="en-US"/>
            </a:p>
          </p:txBody>
        </p:sp>
      </p:grpSp>
      <p:grpSp>
        <p:nvGrpSpPr>
          <p:cNvPr id="399" name="Graphic 380">
            <a:extLst>
              <a:ext uri="{FF2B5EF4-FFF2-40B4-BE49-F238E27FC236}">
                <a16:creationId xmlns:a16="http://schemas.microsoft.com/office/drawing/2014/main" id="{07898B9D-7304-068E-4C40-FD47724EE143}"/>
              </a:ext>
            </a:extLst>
          </p:cNvPr>
          <p:cNvGrpSpPr/>
          <p:nvPr/>
        </p:nvGrpSpPr>
        <p:grpSpPr>
          <a:xfrm>
            <a:off x="3494233" y="4671523"/>
            <a:ext cx="1311793" cy="1176545"/>
            <a:chOff x="-4" y="2756276"/>
            <a:chExt cx="1809563" cy="1622995"/>
          </a:xfrm>
        </p:grpSpPr>
        <p:sp>
          <p:nvSpPr>
            <p:cNvPr id="400" name="Freeform: Shape 399">
              <a:extLst>
                <a:ext uri="{FF2B5EF4-FFF2-40B4-BE49-F238E27FC236}">
                  <a16:creationId xmlns:a16="http://schemas.microsoft.com/office/drawing/2014/main" id="{8CFE41F0-9915-D778-1C96-7EBB0C929011}"/>
                </a:ext>
              </a:extLst>
            </p:cNvPr>
            <p:cNvSpPr/>
            <p:nvPr/>
          </p:nvSpPr>
          <p:spPr>
            <a:xfrm>
              <a:off x="529143" y="4017477"/>
              <a:ext cx="192765" cy="140487"/>
            </a:xfrm>
            <a:custGeom>
              <a:avLst/>
              <a:gdLst>
                <a:gd name="connsiteX0" fmla="*/ 174917 w 192765"/>
                <a:gd name="connsiteY0" fmla="*/ 92 h 140487"/>
                <a:gd name="connsiteX1" fmla="*/ 174917 w 192765"/>
                <a:gd name="connsiteY1" fmla="*/ 86223 h 140487"/>
                <a:gd name="connsiteX2" fmla="*/ 168510 w 192765"/>
                <a:gd name="connsiteY2" fmla="*/ 92264 h 140487"/>
                <a:gd name="connsiteX3" fmla="*/ 84026 w 192765"/>
                <a:gd name="connsiteY3" fmla="*/ 92264 h 140487"/>
                <a:gd name="connsiteX4" fmla="*/ 76154 w 192765"/>
                <a:gd name="connsiteY4" fmla="*/ 86680 h 140487"/>
                <a:gd name="connsiteX5" fmla="*/ 31944 w 192765"/>
                <a:gd name="connsiteY5" fmla="*/ 62241 h 140487"/>
                <a:gd name="connsiteX6" fmla="*/ 0 w 192765"/>
                <a:gd name="connsiteY6" fmla="*/ 100959 h 140487"/>
                <a:gd name="connsiteX7" fmla="*/ 31853 w 192765"/>
                <a:gd name="connsiteY7" fmla="*/ 139769 h 140487"/>
                <a:gd name="connsiteX8" fmla="*/ 76063 w 192765"/>
                <a:gd name="connsiteY8" fmla="*/ 115421 h 140487"/>
                <a:gd name="connsiteX9" fmla="*/ 84575 w 192765"/>
                <a:gd name="connsiteY9" fmla="*/ 109929 h 140487"/>
                <a:gd name="connsiteX10" fmla="*/ 184985 w 192765"/>
                <a:gd name="connsiteY10" fmla="*/ 109929 h 140487"/>
                <a:gd name="connsiteX11" fmla="*/ 192765 w 192765"/>
                <a:gd name="connsiteY11" fmla="*/ 102424 h 140487"/>
                <a:gd name="connsiteX12" fmla="*/ 192765 w 192765"/>
                <a:gd name="connsiteY12" fmla="*/ 458 h 140487"/>
                <a:gd name="connsiteX13" fmla="*/ 174825 w 192765"/>
                <a:gd name="connsiteY13" fmla="*/ 0 h 14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765" h="140487">
                  <a:moveTo>
                    <a:pt x="174917" y="92"/>
                  </a:moveTo>
                  <a:cubicBezTo>
                    <a:pt x="174917" y="28833"/>
                    <a:pt x="174734" y="57482"/>
                    <a:pt x="174917" y="86223"/>
                  </a:cubicBezTo>
                  <a:cubicBezTo>
                    <a:pt x="174917" y="91440"/>
                    <a:pt x="173178" y="92264"/>
                    <a:pt x="168510" y="92264"/>
                  </a:cubicBezTo>
                  <a:cubicBezTo>
                    <a:pt x="140318" y="92081"/>
                    <a:pt x="112218" y="92081"/>
                    <a:pt x="84026" y="92264"/>
                  </a:cubicBezTo>
                  <a:cubicBezTo>
                    <a:pt x="79541" y="92264"/>
                    <a:pt x="77710" y="90891"/>
                    <a:pt x="76154" y="86680"/>
                  </a:cubicBezTo>
                  <a:cubicBezTo>
                    <a:pt x="69472" y="68832"/>
                    <a:pt x="50525" y="58672"/>
                    <a:pt x="31944" y="62241"/>
                  </a:cubicBezTo>
                  <a:cubicBezTo>
                    <a:pt x="13638" y="65811"/>
                    <a:pt x="92" y="82287"/>
                    <a:pt x="0" y="100959"/>
                  </a:cubicBezTo>
                  <a:cubicBezTo>
                    <a:pt x="0" y="119632"/>
                    <a:pt x="13730" y="136382"/>
                    <a:pt x="31853" y="139769"/>
                  </a:cubicBezTo>
                  <a:cubicBezTo>
                    <a:pt x="50708" y="143338"/>
                    <a:pt x="69564" y="133362"/>
                    <a:pt x="76063" y="115421"/>
                  </a:cubicBezTo>
                  <a:cubicBezTo>
                    <a:pt x="77802" y="110570"/>
                    <a:pt x="80273" y="109929"/>
                    <a:pt x="84575" y="109929"/>
                  </a:cubicBezTo>
                  <a:cubicBezTo>
                    <a:pt x="118076" y="110021"/>
                    <a:pt x="151485" y="109929"/>
                    <a:pt x="184985" y="109929"/>
                  </a:cubicBezTo>
                  <a:cubicBezTo>
                    <a:pt x="190172" y="109929"/>
                    <a:pt x="192765" y="107431"/>
                    <a:pt x="192765" y="102424"/>
                  </a:cubicBezTo>
                  <a:cubicBezTo>
                    <a:pt x="192765" y="68374"/>
                    <a:pt x="192765" y="34416"/>
                    <a:pt x="192765" y="458"/>
                  </a:cubicBezTo>
                  <a:cubicBezTo>
                    <a:pt x="186816" y="275"/>
                    <a:pt x="180866" y="92"/>
                    <a:pt x="174825" y="0"/>
                  </a:cubicBezTo>
                  <a:close/>
                </a:path>
              </a:pathLst>
            </a:custGeom>
            <a:solidFill>
              <a:srgbClr val="8BC9C5"/>
            </a:solidFill>
            <a:ln w="9153"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4854EDE3-1595-9BD9-B5FF-2A2289D641DD}"/>
                </a:ext>
              </a:extLst>
            </p:cNvPr>
            <p:cNvSpPr/>
            <p:nvPr/>
          </p:nvSpPr>
          <p:spPr>
            <a:xfrm>
              <a:off x="1325559" y="4220586"/>
              <a:ext cx="177582" cy="138929"/>
            </a:xfrm>
            <a:custGeom>
              <a:avLst/>
              <a:gdLst>
                <a:gd name="connsiteX0" fmla="*/ 138853 w 177582"/>
                <a:gd name="connsiteY0" fmla="*/ 59953 h 138929"/>
                <a:gd name="connsiteX1" fmla="*/ 101234 w 177582"/>
                <a:gd name="connsiteY1" fmla="*/ 85307 h 138929"/>
                <a:gd name="connsiteX2" fmla="*/ 96108 w 177582"/>
                <a:gd name="connsiteY2" fmla="*/ 90525 h 138929"/>
                <a:gd name="connsiteX3" fmla="*/ 21693 w 177582"/>
                <a:gd name="connsiteY3" fmla="*/ 90525 h 138929"/>
                <a:gd name="connsiteX4" fmla="*/ 17849 w 177582"/>
                <a:gd name="connsiteY4" fmla="*/ 86223 h 138929"/>
                <a:gd name="connsiteX5" fmla="*/ 17849 w 177582"/>
                <a:gd name="connsiteY5" fmla="*/ 0 h 138929"/>
                <a:gd name="connsiteX6" fmla="*/ 183 w 177582"/>
                <a:gd name="connsiteY6" fmla="*/ 2014 h 138929"/>
                <a:gd name="connsiteX7" fmla="*/ 0 w 177582"/>
                <a:gd name="connsiteY7" fmla="*/ 102058 h 138929"/>
                <a:gd name="connsiteX8" fmla="*/ 6590 w 177582"/>
                <a:gd name="connsiteY8" fmla="*/ 108556 h 138929"/>
                <a:gd name="connsiteX9" fmla="*/ 92813 w 177582"/>
                <a:gd name="connsiteY9" fmla="*/ 108373 h 138929"/>
                <a:gd name="connsiteX10" fmla="*/ 101783 w 177582"/>
                <a:gd name="connsiteY10" fmla="*/ 114231 h 138929"/>
                <a:gd name="connsiteX11" fmla="*/ 152400 w 177582"/>
                <a:gd name="connsiteY11" fmla="*/ 136199 h 138929"/>
                <a:gd name="connsiteX12" fmla="*/ 175100 w 177582"/>
                <a:gd name="connsiteY12" fmla="*/ 85674 h 138929"/>
                <a:gd name="connsiteX13" fmla="*/ 138853 w 177582"/>
                <a:gd name="connsiteY13" fmla="*/ 60045 h 13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582" h="138929">
                  <a:moveTo>
                    <a:pt x="138853" y="59953"/>
                  </a:moveTo>
                  <a:cubicBezTo>
                    <a:pt x="121920" y="59679"/>
                    <a:pt x="107458" y="69473"/>
                    <a:pt x="101234" y="85307"/>
                  </a:cubicBezTo>
                  <a:cubicBezTo>
                    <a:pt x="100227" y="87779"/>
                    <a:pt x="100135" y="90525"/>
                    <a:pt x="96108" y="90525"/>
                  </a:cubicBezTo>
                  <a:cubicBezTo>
                    <a:pt x="71303" y="90342"/>
                    <a:pt x="46498" y="90433"/>
                    <a:pt x="21693" y="90525"/>
                  </a:cubicBezTo>
                  <a:cubicBezTo>
                    <a:pt x="18398" y="90525"/>
                    <a:pt x="17849" y="89152"/>
                    <a:pt x="17849" y="86223"/>
                  </a:cubicBezTo>
                  <a:cubicBezTo>
                    <a:pt x="17849" y="57482"/>
                    <a:pt x="17849" y="28741"/>
                    <a:pt x="17849" y="0"/>
                  </a:cubicBezTo>
                  <a:cubicBezTo>
                    <a:pt x="11991" y="824"/>
                    <a:pt x="6041" y="1373"/>
                    <a:pt x="183" y="2014"/>
                  </a:cubicBezTo>
                  <a:cubicBezTo>
                    <a:pt x="183" y="35331"/>
                    <a:pt x="183" y="68740"/>
                    <a:pt x="0" y="102058"/>
                  </a:cubicBezTo>
                  <a:cubicBezTo>
                    <a:pt x="0" y="107367"/>
                    <a:pt x="1556" y="108556"/>
                    <a:pt x="6590" y="108556"/>
                  </a:cubicBezTo>
                  <a:cubicBezTo>
                    <a:pt x="35331" y="108282"/>
                    <a:pt x="64072" y="108556"/>
                    <a:pt x="92813" y="108373"/>
                  </a:cubicBezTo>
                  <a:cubicBezTo>
                    <a:pt x="97481" y="108373"/>
                    <a:pt x="99952" y="109289"/>
                    <a:pt x="101783" y="114231"/>
                  </a:cubicBezTo>
                  <a:cubicBezTo>
                    <a:pt x="109563" y="134368"/>
                    <a:pt x="132446" y="144071"/>
                    <a:pt x="152400" y="136199"/>
                  </a:cubicBezTo>
                  <a:cubicBezTo>
                    <a:pt x="172537" y="128236"/>
                    <a:pt x="182605" y="105994"/>
                    <a:pt x="175100" y="85674"/>
                  </a:cubicBezTo>
                  <a:cubicBezTo>
                    <a:pt x="169516" y="70388"/>
                    <a:pt x="155146" y="60319"/>
                    <a:pt x="138853" y="60045"/>
                  </a:cubicBezTo>
                  <a:close/>
                </a:path>
              </a:pathLst>
            </a:custGeom>
            <a:solidFill>
              <a:srgbClr val="8BC9C5"/>
            </a:solidFill>
            <a:ln w="9153"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9E5A37D9-BC1C-AA5E-85D4-9A3F02A8E1F2}"/>
                </a:ext>
              </a:extLst>
            </p:cNvPr>
            <p:cNvSpPr/>
            <p:nvPr/>
          </p:nvSpPr>
          <p:spPr>
            <a:xfrm>
              <a:off x="244018" y="3771086"/>
              <a:ext cx="308263" cy="405168"/>
            </a:xfrm>
            <a:custGeom>
              <a:avLst/>
              <a:gdLst>
                <a:gd name="connsiteX0" fmla="*/ 4 w 308263"/>
                <a:gd name="connsiteY0" fmla="*/ 156599 h 405168"/>
                <a:gd name="connsiteX1" fmla="*/ 125494 w 308263"/>
                <a:gd name="connsiteY1" fmla="*/ 2734 h 405168"/>
                <a:gd name="connsiteX2" fmla="*/ 305628 w 308263"/>
                <a:gd name="connsiteY2" fmla="*/ 126119 h 405168"/>
                <a:gd name="connsiteX3" fmla="*/ 304072 w 308263"/>
                <a:gd name="connsiteY3" fmla="*/ 194218 h 405168"/>
                <a:gd name="connsiteX4" fmla="*/ 258398 w 308263"/>
                <a:gd name="connsiteY4" fmla="*/ 298655 h 405168"/>
                <a:gd name="connsiteX5" fmla="*/ 162564 w 308263"/>
                <a:gd name="connsiteY5" fmla="*/ 401995 h 405168"/>
                <a:gd name="connsiteX6" fmla="*/ 146180 w 308263"/>
                <a:gd name="connsiteY6" fmla="*/ 402361 h 405168"/>
                <a:gd name="connsiteX7" fmla="*/ 104350 w 308263"/>
                <a:gd name="connsiteY7" fmla="*/ 364924 h 405168"/>
                <a:gd name="connsiteX8" fmla="*/ 32589 w 308263"/>
                <a:gd name="connsiteY8" fmla="*/ 270006 h 405168"/>
                <a:gd name="connsiteX9" fmla="*/ 3665 w 308263"/>
                <a:gd name="connsiteY9" fmla="*/ 191472 h 405168"/>
                <a:gd name="connsiteX10" fmla="*/ 4 w 308263"/>
                <a:gd name="connsiteY10" fmla="*/ 156599 h 405168"/>
                <a:gd name="connsiteX11" fmla="*/ 154326 w 308263"/>
                <a:gd name="connsiteY11" fmla="*/ 91794 h 405168"/>
                <a:gd name="connsiteX12" fmla="*/ 91902 w 308263"/>
                <a:gd name="connsiteY12" fmla="*/ 153670 h 405168"/>
                <a:gd name="connsiteX13" fmla="*/ 153777 w 308263"/>
                <a:gd name="connsiteY13" fmla="*/ 216369 h 405168"/>
                <a:gd name="connsiteX14" fmla="*/ 216385 w 308263"/>
                <a:gd name="connsiteY14" fmla="*/ 154310 h 405168"/>
                <a:gd name="connsiteX15" fmla="*/ 154326 w 308263"/>
                <a:gd name="connsiteY15" fmla="*/ 91794 h 40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263" h="405168">
                  <a:moveTo>
                    <a:pt x="4" y="156599"/>
                  </a:moveTo>
                  <a:cubicBezTo>
                    <a:pt x="-545" y="80902"/>
                    <a:pt x="52543" y="16555"/>
                    <a:pt x="125494" y="2734"/>
                  </a:cubicBezTo>
                  <a:cubicBezTo>
                    <a:pt x="209154" y="-13192"/>
                    <a:pt x="289885" y="42093"/>
                    <a:pt x="305628" y="126119"/>
                  </a:cubicBezTo>
                  <a:cubicBezTo>
                    <a:pt x="309930" y="148910"/>
                    <a:pt x="308649" y="171701"/>
                    <a:pt x="304072" y="194218"/>
                  </a:cubicBezTo>
                  <a:cubicBezTo>
                    <a:pt x="296383" y="232295"/>
                    <a:pt x="279908" y="266619"/>
                    <a:pt x="258398" y="298655"/>
                  </a:cubicBezTo>
                  <a:cubicBezTo>
                    <a:pt x="231854" y="338014"/>
                    <a:pt x="199451" y="372155"/>
                    <a:pt x="162564" y="401995"/>
                  </a:cubicBezTo>
                  <a:cubicBezTo>
                    <a:pt x="157530" y="406022"/>
                    <a:pt x="151397" y="406297"/>
                    <a:pt x="146180" y="402361"/>
                  </a:cubicBezTo>
                  <a:cubicBezTo>
                    <a:pt x="131169" y="391102"/>
                    <a:pt x="117531" y="378288"/>
                    <a:pt x="104350" y="364924"/>
                  </a:cubicBezTo>
                  <a:cubicBezTo>
                    <a:pt x="76342" y="336366"/>
                    <a:pt x="51720" y="305246"/>
                    <a:pt x="32589" y="270006"/>
                  </a:cubicBezTo>
                  <a:cubicBezTo>
                    <a:pt x="19134" y="245293"/>
                    <a:pt x="8883" y="219298"/>
                    <a:pt x="3665" y="191472"/>
                  </a:cubicBezTo>
                  <a:cubicBezTo>
                    <a:pt x="1377" y="179390"/>
                    <a:pt x="187" y="167308"/>
                    <a:pt x="4" y="156599"/>
                  </a:cubicBezTo>
                  <a:close/>
                  <a:moveTo>
                    <a:pt x="154326" y="91794"/>
                  </a:moveTo>
                  <a:cubicBezTo>
                    <a:pt x="120277" y="91611"/>
                    <a:pt x="92085" y="119528"/>
                    <a:pt x="91902" y="153670"/>
                  </a:cubicBezTo>
                  <a:cubicBezTo>
                    <a:pt x="91627" y="188085"/>
                    <a:pt x="119361" y="216094"/>
                    <a:pt x="153777" y="216369"/>
                  </a:cubicBezTo>
                  <a:cubicBezTo>
                    <a:pt x="188468" y="216552"/>
                    <a:pt x="216293" y="189001"/>
                    <a:pt x="216385" y="154310"/>
                  </a:cubicBezTo>
                  <a:cubicBezTo>
                    <a:pt x="216476" y="119894"/>
                    <a:pt x="188834" y="92069"/>
                    <a:pt x="154326" y="91794"/>
                  </a:cubicBezTo>
                  <a:close/>
                </a:path>
              </a:pathLst>
            </a:custGeom>
            <a:solidFill>
              <a:srgbClr val="59D1C6"/>
            </a:solidFill>
            <a:ln w="9153"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D6ED70B1-EEE3-B1C2-3705-116537A5213A}"/>
                </a:ext>
              </a:extLst>
            </p:cNvPr>
            <p:cNvSpPr/>
            <p:nvPr/>
          </p:nvSpPr>
          <p:spPr>
            <a:xfrm>
              <a:off x="1501295" y="3974103"/>
              <a:ext cx="308263" cy="405168"/>
            </a:xfrm>
            <a:custGeom>
              <a:avLst/>
              <a:gdLst>
                <a:gd name="connsiteX0" fmla="*/ 4 w 308263"/>
                <a:gd name="connsiteY0" fmla="*/ 156599 h 405168"/>
                <a:gd name="connsiteX1" fmla="*/ 125494 w 308263"/>
                <a:gd name="connsiteY1" fmla="*/ 2734 h 405168"/>
                <a:gd name="connsiteX2" fmla="*/ 305628 w 308263"/>
                <a:gd name="connsiteY2" fmla="*/ 126119 h 405168"/>
                <a:gd name="connsiteX3" fmla="*/ 304072 w 308263"/>
                <a:gd name="connsiteY3" fmla="*/ 194218 h 405168"/>
                <a:gd name="connsiteX4" fmla="*/ 258398 w 308263"/>
                <a:gd name="connsiteY4" fmla="*/ 298655 h 405168"/>
                <a:gd name="connsiteX5" fmla="*/ 162564 w 308263"/>
                <a:gd name="connsiteY5" fmla="*/ 401995 h 405168"/>
                <a:gd name="connsiteX6" fmla="*/ 146180 w 308263"/>
                <a:gd name="connsiteY6" fmla="*/ 402361 h 405168"/>
                <a:gd name="connsiteX7" fmla="*/ 104350 w 308263"/>
                <a:gd name="connsiteY7" fmla="*/ 364924 h 405168"/>
                <a:gd name="connsiteX8" fmla="*/ 32589 w 308263"/>
                <a:gd name="connsiteY8" fmla="*/ 270006 h 405168"/>
                <a:gd name="connsiteX9" fmla="*/ 3665 w 308263"/>
                <a:gd name="connsiteY9" fmla="*/ 191472 h 405168"/>
                <a:gd name="connsiteX10" fmla="*/ 4 w 308263"/>
                <a:gd name="connsiteY10" fmla="*/ 156599 h 405168"/>
                <a:gd name="connsiteX11" fmla="*/ 154326 w 308263"/>
                <a:gd name="connsiteY11" fmla="*/ 91886 h 405168"/>
                <a:gd name="connsiteX12" fmla="*/ 91902 w 308263"/>
                <a:gd name="connsiteY12" fmla="*/ 153761 h 405168"/>
                <a:gd name="connsiteX13" fmla="*/ 153777 w 308263"/>
                <a:gd name="connsiteY13" fmla="*/ 216460 h 405168"/>
                <a:gd name="connsiteX14" fmla="*/ 216385 w 308263"/>
                <a:gd name="connsiteY14" fmla="*/ 154402 h 405168"/>
                <a:gd name="connsiteX15" fmla="*/ 154326 w 308263"/>
                <a:gd name="connsiteY15" fmla="*/ 91886 h 40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263" h="405168">
                  <a:moveTo>
                    <a:pt x="4" y="156599"/>
                  </a:moveTo>
                  <a:cubicBezTo>
                    <a:pt x="-545" y="80902"/>
                    <a:pt x="52543" y="16555"/>
                    <a:pt x="125494" y="2734"/>
                  </a:cubicBezTo>
                  <a:cubicBezTo>
                    <a:pt x="209154" y="-13192"/>
                    <a:pt x="289885" y="42093"/>
                    <a:pt x="305628" y="126119"/>
                  </a:cubicBezTo>
                  <a:cubicBezTo>
                    <a:pt x="309930" y="148910"/>
                    <a:pt x="308649" y="171701"/>
                    <a:pt x="304072" y="194218"/>
                  </a:cubicBezTo>
                  <a:cubicBezTo>
                    <a:pt x="296383" y="232295"/>
                    <a:pt x="279908" y="266619"/>
                    <a:pt x="258398" y="298655"/>
                  </a:cubicBezTo>
                  <a:cubicBezTo>
                    <a:pt x="231854" y="338014"/>
                    <a:pt x="199451" y="372155"/>
                    <a:pt x="162564" y="401995"/>
                  </a:cubicBezTo>
                  <a:cubicBezTo>
                    <a:pt x="157530" y="406022"/>
                    <a:pt x="151397" y="406297"/>
                    <a:pt x="146180" y="402361"/>
                  </a:cubicBezTo>
                  <a:cubicBezTo>
                    <a:pt x="131169" y="391102"/>
                    <a:pt x="117531" y="378288"/>
                    <a:pt x="104350" y="364924"/>
                  </a:cubicBezTo>
                  <a:cubicBezTo>
                    <a:pt x="76341" y="336366"/>
                    <a:pt x="51719" y="305246"/>
                    <a:pt x="32589" y="270006"/>
                  </a:cubicBezTo>
                  <a:cubicBezTo>
                    <a:pt x="19134" y="245293"/>
                    <a:pt x="8883" y="219298"/>
                    <a:pt x="3665" y="191472"/>
                  </a:cubicBezTo>
                  <a:cubicBezTo>
                    <a:pt x="1377" y="179390"/>
                    <a:pt x="187" y="167308"/>
                    <a:pt x="4" y="156599"/>
                  </a:cubicBezTo>
                  <a:close/>
                  <a:moveTo>
                    <a:pt x="154326" y="91886"/>
                  </a:moveTo>
                  <a:cubicBezTo>
                    <a:pt x="120277" y="91703"/>
                    <a:pt x="92085" y="119620"/>
                    <a:pt x="91902" y="153761"/>
                  </a:cubicBezTo>
                  <a:cubicBezTo>
                    <a:pt x="91627" y="188177"/>
                    <a:pt x="119361" y="216186"/>
                    <a:pt x="153777" y="216460"/>
                  </a:cubicBezTo>
                  <a:cubicBezTo>
                    <a:pt x="188468" y="216643"/>
                    <a:pt x="216293" y="189092"/>
                    <a:pt x="216385" y="154402"/>
                  </a:cubicBezTo>
                  <a:cubicBezTo>
                    <a:pt x="216476" y="119986"/>
                    <a:pt x="188834" y="92160"/>
                    <a:pt x="154326" y="91886"/>
                  </a:cubicBezTo>
                  <a:close/>
                </a:path>
              </a:pathLst>
            </a:custGeom>
            <a:solidFill>
              <a:srgbClr val="59D1C6"/>
            </a:solidFill>
            <a:ln w="9153"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BE896A1F-FF47-653B-4116-DE0BE7FDB2BC}"/>
                </a:ext>
              </a:extLst>
            </p:cNvPr>
            <p:cNvSpPr/>
            <p:nvPr/>
          </p:nvSpPr>
          <p:spPr>
            <a:xfrm>
              <a:off x="235671" y="3478995"/>
              <a:ext cx="332739" cy="78887"/>
            </a:xfrm>
            <a:custGeom>
              <a:avLst/>
              <a:gdLst>
                <a:gd name="connsiteX0" fmla="*/ 332556 w 332739"/>
                <a:gd name="connsiteY0" fmla="*/ 30574 h 78887"/>
                <a:gd name="connsiteX1" fmla="*/ 81485 w 332739"/>
                <a:gd name="connsiteY1" fmla="*/ 30574 h 78887"/>
                <a:gd name="connsiteX2" fmla="*/ 76359 w 332739"/>
                <a:gd name="connsiteY2" fmla="*/ 25357 h 78887"/>
                <a:gd name="connsiteX3" fmla="*/ 38740 w 332739"/>
                <a:gd name="connsiteY3" fmla="*/ 3 h 78887"/>
                <a:gd name="connsiteX4" fmla="*/ 2493 w 332739"/>
                <a:gd name="connsiteY4" fmla="*/ 25631 h 78887"/>
                <a:gd name="connsiteX5" fmla="*/ 25193 w 332739"/>
                <a:gd name="connsiteY5" fmla="*/ 76157 h 78887"/>
                <a:gd name="connsiteX6" fmla="*/ 75810 w 332739"/>
                <a:gd name="connsiteY6" fmla="*/ 54189 h 78887"/>
                <a:gd name="connsiteX7" fmla="*/ 84780 w 332739"/>
                <a:gd name="connsiteY7" fmla="*/ 48331 h 78887"/>
                <a:gd name="connsiteX8" fmla="*/ 332739 w 332739"/>
                <a:gd name="connsiteY8" fmla="*/ 48514 h 78887"/>
                <a:gd name="connsiteX9" fmla="*/ 332556 w 332739"/>
                <a:gd name="connsiteY9" fmla="*/ 30574 h 7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739" h="78887">
                  <a:moveTo>
                    <a:pt x="332556" y="30574"/>
                  </a:moveTo>
                  <a:cubicBezTo>
                    <a:pt x="309856" y="30574"/>
                    <a:pt x="104185" y="30483"/>
                    <a:pt x="81485" y="30574"/>
                  </a:cubicBezTo>
                  <a:cubicBezTo>
                    <a:pt x="77458" y="30574"/>
                    <a:pt x="77366" y="27828"/>
                    <a:pt x="76359" y="25357"/>
                  </a:cubicBezTo>
                  <a:cubicBezTo>
                    <a:pt x="70135" y="9522"/>
                    <a:pt x="55673" y="-180"/>
                    <a:pt x="38740" y="3"/>
                  </a:cubicBezTo>
                  <a:cubicBezTo>
                    <a:pt x="22447" y="277"/>
                    <a:pt x="8168" y="10346"/>
                    <a:pt x="2493" y="25631"/>
                  </a:cubicBezTo>
                  <a:cubicBezTo>
                    <a:pt x="-5012" y="45951"/>
                    <a:pt x="4965" y="68194"/>
                    <a:pt x="25193" y="76157"/>
                  </a:cubicBezTo>
                  <a:cubicBezTo>
                    <a:pt x="45147" y="84028"/>
                    <a:pt x="68122" y="74326"/>
                    <a:pt x="75810" y="54189"/>
                  </a:cubicBezTo>
                  <a:cubicBezTo>
                    <a:pt x="77732" y="49246"/>
                    <a:pt x="80112" y="48331"/>
                    <a:pt x="84780" y="48331"/>
                  </a:cubicBezTo>
                  <a:cubicBezTo>
                    <a:pt x="106382" y="48423"/>
                    <a:pt x="311138" y="48331"/>
                    <a:pt x="332739" y="48514"/>
                  </a:cubicBezTo>
                  <a:cubicBezTo>
                    <a:pt x="332739" y="42565"/>
                    <a:pt x="332648" y="36524"/>
                    <a:pt x="332556" y="30574"/>
                  </a:cubicBezTo>
                  <a:close/>
                </a:path>
              </a:pathLst>
            </a:custGeom>
            <a:solidFill>
              <a:srgbClr val="8BC9C5"/>
            </a:solidFill>
            <a:ln w="9153"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1FCBAD18-7B9B-BA8D-1135-037C6CAA3E8F}"/>
                </a:ext>
              </a:extLst>
            </p:cNvPr>
            <p:cNvSpPr/>
            <p:nvPr/>
          </p:nvSpPr>
          <p:spPr>
            <a:xfrm>
              <a:off x="1205927" y="3474052"/>
              <a:ext cx="332739" cy="78887"/>
            </a:xfrm>
            <a:custGeom>
              <a:avLst/>
              <a:gdLst>
                <a:gd name="connsiteX0" fmla="*/ 183 w 332739"/>
                <a:gd name="connsiteY0" fmla="*/ 30574 h 78887"/>
                <a:gd name="connsiteX1" fmla="*/ 251254 w 332739"/>
                <a:gd name="connsiteY1" fmla="*/ 30574 h 78887"/>
                <a:gd name="connsiteX2" fmla="*/ 256380 w 332739"/>
                <a:gd name="connsiteY2" fmla="*/ 25357 h 78887"/>
                <a:gd name="connsiteX3" fmla="*/ 293999 w 332739"/>
                <a:gd name="connsiteY3" fmla="*/ 3 h 78887"/>
                <a:gd name="connsiteX4" fmla="*/ 330246 w 332739"/>
                <a:gd name="connsiteY4" fmla="*/ 25631 h 78887"/>
                <a:gd name="connsiteX5" fmla="*/ 307546 w 332739"/>
                <a:gd name="connsiteY5" fmla="*/ 76157 h 78887"/>
                <a:gd name="connsiteX6" fmla="*/ 256929 w 332739"/>
                <a:gd name="connsiteY6" fmla="*/ 54189 h 78887"/>
                <a:gd name="connsiteX7" fmla="*/ 247959 w 332739"/>
                <a:gd name="connsiteY7" fmla="*/ 48331 h 78887"/>
                <a:gd name="connsiteX8" fmla="*/ 0 w 332739"/>
                <a:gd name="connsiteY8" fmla="*/ 48514 h 78887"/>
                <a:gd name="connsiteX9" fmla="*/ 183 w 332739"/>
                <a:gd name="connsiteY9" fmla="*/ 30574 h 7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739" h="78887">
                  <a:moveTo>
                    <a:pt x="183" y="30574"/>
                  </a:moveTo>
                  <a:cubicBezTo>
                    <a:pt x="22883" y="30574"/>
                    <a:pt x="228554" y="30483"/>
                    <a:pt x="251254" y="30574"/>
                  </a:cubicBezTo>
                  <a:cubicBezTo>
                    <a:pt x="255281" y="30574"/>
                    <a:pt x="255373" y="27828"/>
                    <a:pt x="256380" y="25357"/>
                  </a:cubicBezTo>
                  <a:cubicBezTo>
                    <a:pt x="262604" y="9522"/>
                    <a:pt x="277066" y="-180"/>
                    <a:pt x="293999" y="3"/>
                  </a:cubicBezTo>
                  <a:cubicBezTo>
                    <a:pt x="310292" y="277"/>
                    <a:pt x="324571" y="10346"/>
                    <a:pt x="330246" y="25631"/>
                  </a:cubicBezTo>
                  <a:cubicBezTo>
                    <a:pt x="337751" y="45951"/>
                    <a:pt x="327774" y="68194"/>
                    <a:pt x="307546" y="76157"/>
                  </a:cubicBezTo>
                  <a:cubicBezTo>
                    <a:pt x="287592" y="84028"/>
                    <a:pt x="264618" y="74326"/>
                    <a:pt x="256929" y="54189"/>
                  </a:cubicBezTo>
                  <a:cubicBezTo>
                    <a:pt x="255007" y="49247"/>
                    <a:pt x="252627" y="48331"/>
                    <a:pt x="247959" y="48331"/>
                  </a:cubicBezTo>
                  <a:cubicBezTo>
                    <a:pt x="226357" y="48423"/>
                    <a:pt x="21601" y="48331"/>
                    <a:pt x="0" y="48514"/>
                  </a:cubicBezTo>
                  <a:cubicBezTo>
                    <a:pt x="0" y="42565"/>
                    <a:pt x="91" y="36524"/>
                    <a:pt x="183" y="30574"/>
                  </a:cubicBezTo>
                  <a:close/>
                </a:path>
              </a:pathLst>
            </a:custGeom>
            <a:solidFill>
              <a:srgbClr val="8BC9C5"/>
            </a:solidFill>
            <a:ln w="9153"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6CC99E5A-6348-7601-F6BE-17ED964DCCE3}"/>
                </a:ext>
              </a:extLst>
            </p:cNvPr>
            <p:cNvSpPr/>
            <p:nvPr/>
          </p:nvSpPr>
          <p:spPr>
            <a:xfrm>
              <a:off x="1473653" y="3140709"/>
              <a:ext cx="308263" cy="405168"/>
            </a:xfrm>
            <a:custGeom>
              <a:avLst/>
              <a:gdLst>
                <a:gd name="connsiteX0" fmla="*/ 4 w 308263"/>
                <a:gd name="connsiteY0" fmla="*/ 156599 h 405168"/>
                <a:gd name="connsiteX1" fmla="*/ 125494 w 308263"/>
                <a:gd name="connsiteY1" fmla="*/ 2734 h 405168"/>
                <a:gd name="connsiteX2" fmla="*/ 305628 w 308263"/>
                <a:gd name="connsiteY2" fmla="*/ 126119 h 405168"/>
                <a:gd name="connsiteX3" fmla="*/ 304072 w 308263"/>
                <a:gd name="connsiteY3" fmla="*/ 194218 h 405168"/>
                <a:gd name="connsiteX4" fmla="*/ 258398 w 308263"/>
                <a:gd name="connsiteY4" fmla="*/ 298655 h 405168"/>
                <a:gd name="connsiteX5" fmla="*/ 162564 w 308263"/>
                <a:gd name="connsiteY5" fmla="*/ 401995 h 405168"/>
                <a:gd name="connsiteX6" fmla="*/ 146180 w 308263"/>
                <a:gd name="connsiteY6" fmla="*/ 402361 h 405168"/>
                <a:gd name="connsiteX7" fmla="*/ 104350 w 308263"/>
                <a:gd name="connsiteY7" fmla="*/ 364924 h 405168"/>
                <a:gd name="connsiteX8" fmla="*/ 32589 w 308263"/>
                <a:gd name="connsiteY8" fmla="*/ 270006 h 405168"/>
                <a:gd name="connsiteX9" fmla="*/ 3665 w 308263"/>
                <a:gd name="connsiteY9" fmla="*/ 191472 h 405168"/>
                <a:gd name="connsiteX10" fmla="*/ 4 w 308263"/>
                <a:gd name="connsiteY10" fmla="*/ 156599 h 405168"/>
                <a:gd name="connsiteX11" fmla="*/ 154326 w 308263"/>
                <a:gd name="connsiteY11" fmla="*/ 91794 h 405168"/>
                <a:gd name="connsiteX12" fmla="*/ 91902 w 308263"/>
                <a:gd name="connsiteY12" fmla="*/ 153670 h 405168"/>
                <a:gd name="connsiteX13" fmla="*/ 153777 w 308263"/>
                <a:gd name="connsiteY13" fmla="*/ 216369 h 405168"/>
                <a:gd name="connsiteX14" fmla="*/ 216385 w 308263"/>
                <a:gd name="connsiteY14" fmla="*/ 154310 h 405168"/>
                <a:gd name="connsiteX15" fmla="*/ 154326 w 308263"/>
                <a:gd name="connsiteY15" fmla="*/ 91794 h 40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263" h="405168">
                  <a:moveTo>
                    <a:pt x="4" y="156599"/>
                  </a:moveTo>
                  <a:cubicBezTo>
                    <a:pt x="-545" y="80902"/>
                    <a:pt x="52543" y="16555"/>
                    <a:pt x="125494" y="2734"/>
                  </a:cubicBezTo>
                  <a:cubicBezTo>
                    <a:pt x="209154" y="-13192"/>
                    <a:pt x="289885" y="42093"/>
                    <a:pt x="305628" y="126119"/>
                  </a:cubicBezTo>
                  <a:cubicBezTo>
                    <a:pt x="309930" y="148910"/>
                    <a:pt x="308649" y="171701"/>
                    <a:pt x="304072" y="194218"/>
                  </a:cubicBezTo>
                  <a:cubicBezTo>
                    <a:pt x="296383" y="232295"/>
                    <a:pt x="279908" y="266619"/>
                    <a:pt x="258398" y="298655"/>
                  </a:cubicBezTo>
                  <a:cubicBezTo>
                    <a:pt x="231854" y="338014"/>
                    <a:pt x="199451" y="372155"/>
                    <a:pt x="162564" y="401995"/>
                  </a:cubicBezTo>
                  <a:cubicBezTo>
                    <a:pt x="157530" y="406022"/>
                    <a:pt x="151397" y="406297"/>
                    <a:pt x="146180" y="402361"/>
                  </a:cubicBezTo>
                  <a:cubicBezTo>
                    <a:pt x="131169" y="391102"/>
                    <a:pt x="117531" y="378288"/>
                    <a:pt x="104350" y="364924"/>
                  </a:cubicBezTo>
                  <a:cubicBezTo>
                    <a:pt x="76341" y="336366"/>
                    <a:pt x="51719" y="305246"/>
                    <a:pt x="32589" y="270006"/>
                  </a:cubicBezTo>
                  <a:cubicBezTo>
                    <a:pt x="19134" y="245293"/>
                    <a:pt x="8883" y="219298"/>
                    <a:pt x="3665" y="191472"/>
                  </a:cubicBezTo>
                  <a:cubicBezTo>
                    <a:pt x="1377" y="179390"/>
                    <a:pt x="187" y="167308"/>
                    <a:pt x="4" y="156599"/>
                  </a:cubicBezTo>
                  <a:close/>
                  <a:moveTo>
                    <a:pt x="154326" y="91794"/>
                  </a:moveTo>
                  <a:cubicBezTo>
                    <a:pt x="120277" y="91611"/>
                    <a:pt x="92085" y="119528"/>
                    <a:pt x="91902" y="153670"/>
                  </a:cubicBezTo>
                  <a:cubicBezTo>
                    <a:pt x="91627" y="188085"/>
                    <a:pt x="119361" y="216094"/>
                    <a:pt x="153777" y="216369"/>
                  </a:cubicBezTo>
                  <a:cubicBezTo>
                    <a:pt x="188468" y="216552"/>
                    <a:pt x="216293" y="189001"/>
                    <a:pt x="216385" y="154310"/>
                  </a:cubicBezTo>
                  <a:cubicBezTo>
                    <a:pt x="216476" y="119894"/>
                    <a:pt x="188834" y="92069"/>
                    <a:pt x="154326" y="91794"/>
                  </a:cubicBezTo>
                  <a:close/>
                </a:path>
              </a:pathLst>
            </a:custGeom>
            <a:solidFill>
              <a:srgbClr val="59D1C6"/>
            </a:solidFill>
            <a:ln w="9153"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04E93AB7-914F-AF4E-2826-2A79CC907F2A}"/>
                </a:ext>
              </a:extLst>
            </p:cNvPr>
            <p:cNvSpPr/>
            <p:nvPr/>
          </p:nvSpPr>
          <p:spPr>
            <a:xfrm>
              <a:off x="750554" y="2756276"/>
              <a:ext cx="308263" cy="405168"/>
            </a:xfrm>
            <a:custGeom>
              <a:avLst/>
              <a:gdLst>
                <a:gd name="connsiteX0" fmla="*/ 4 w 308263"/>
                <a:gd name="connsiteY0" fmla="*/ 156599 h 405168"/>
                <a:gd name="connsiteX1" fmla="*/ 125494 w 308263"/>
                <a:gd name="connsiteY1" fmla="*/ 2734 h 405168"/>
                <a:gd name="connsiteX2" fmla="*/ 305628 w 308263"/>
                <a:gd name="connsiteY2" fmla="*/ 126119 h 405168"/>
                <a:gd name="connsiteX3" fmla="*/ 304072 w 308263"/>
                <a:gd name="connsiteY3" fmla="*/ 194218 h 405168"/>
                <a:gd name="connsiteX4" fmla="*/ 258398 w 308263"/>
                <a:gd name="connsiteY4" fmla="*/ 298655 h 405168"/>
                <a:gd name="connsiteX5" fmla="*/ 162564 w 308263"/>
                <a:gd name="connsiteY5" fmla="*/ 401995 h 405168"/>
                <a:gd name="connsiteX6" fmla="*/ 146180 w 308263"/>
                <a:gd name="connsiteY6" fmla="*/ 402361 h 405168"/>
                <a:gd name="connsiteX7" fmla="*/ 104350 w 308263"/>
                <a:gd name="connsiteY7" fmla="*/ 364924 h 405168"/>
                <a:gd name="connsiteX8" fmla="*/ 32589 w 308263"/>
                <a:gd name="connsiteY8" fmla="*/ 270006 h 405168"/>
                <a:gd name="connsiteX9" fmla="*/ 3665 w 308263"/>
                <a:gd name="connsiteY9" fmla="*/ 191472 h 405168"/>
                <a:gd name="connsiteX10" fmla="*/ 4 w 308263"/>
                <a:gd name="connsiteY10" fmla="*/ 156599 h 405168"/>
                <a:gd name="connsiteX11" fmla="*/ 154326 w 308263"/>
                <a:gd name="connsiteY11" fmla="*/ 91794 h 405168"/>
                <a:gd name="connsiteX12" fmla="*/ 91902 w 308263"/>
                <a:gd name="connsiteY12" fmla="*/ 153670 h 405168"/>
                <a:gd name="connsiteX13" fmla="*/ 153777 w 308263"/>
                <a:gd name="connsiteY13" fmla="*/ 216369 h 405168"/>
                <a:gd name="connsiteX14" fmla="*/ 216385 w 308263"/>
                <a:gd name="connsiteY14" fmla="*/ 154310 h 405168"/>
                <a:gd name="connsiteX15" fmla="*/ 154326 w 308263"/>
                <a:gd name="connsiteY15" fmla="*/ 91794 h 40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263" h="405168">
                  <a:moveTo>
                    <a:pt x="4" y="156599"/>
                  </a:moveTo>
                  <a:cubicBezTo>
                    <a:pt x="-545" y="80902"/>
                    <a:pt x="52543" y="16555"/>
                    <a:pt x="125494" y="2734"/>
                  </a:cubicBezTo>
                  <a:cubicBezTo>
                    <a:pt x="209154" y="-13192"/>
                    <a:pt x="289885" y="42093"/>
                    <a:pt x="305628" y="126119"/>
                  </a:cubicBezTo>
                  <a:cubicBezTo>
                    <a:pt x="309930" y="148910"/>
                    <a:pt x="308649" y="171701"/>
                    <a:pt x="304072" y="194218"/>
                  </a:cubicBezTo>
                  <a:cubicBezTo>
                    <a:pt x="296383" y="232295"/>
                    <a:pt x="279908" y="266619"/>
                    <a:pt x="258398" y="298655"/>
                  </a:cubicBezTo>
                  <a:cubicBezTo>
                    <a:pt x="231854" y="338014"/>
                    <a:pt x="199451" y="372155"/>
                    <a:pt x="162564" y="401995"/>
                  </a:cubicBezTo>
                  <a:cubicBezTo>
                    <a:pt x="157530" y="406022"/>
                    <a:pt x="151397" y="406297"/>
                    <a:pt x="146180" y="402361"/>
                  </a:cubicBezTo>
                  <a:cubicBezTo>
                    <a:pt x="131169" y="391102"/>
                    <a:pt x="117531" y="378288"/>
                    <a:pt x="104350" y="364924"/>
                  </a:cubicBezTo>
                  <a:cubicBezTo>
                    <a:pt x="76341" y="336366"/>
                    <a:pt x="51720" y="305246"/>
                    <a:pt x="32589" y="270006"/>
                  </a:cubicBezTo>
                  <a:cubicBezTo>
                    <a:pt x="19134" y="245293"/>
                    <a:pt x="8883" y="219298"/>
                    <a:pt x="3665" y="191472"/>
                  </a:cubicBezTo>
                  <a:cubicBezTo>
                    <a:pt x="1377" y="179390"/>
                    <a:pt x="187" y="167308"/>
                    <a:pt x="4" y="156599"/>
                  </a:cubicBezTo>
                  <a:close/>
                  <a:moveTo>
                    <a:pt x="154326" y="91794"/>
                  </a:moveTo>
                  <a:cubicBezTo>
                    <a:pt x="120277" y="91611"/>
                    <a:pt x="92085" y="119528"/>
                    <a:pt x="91902" y="153670"/>
                  </a:cubicBezTo>
                  <a:cubicBezTo>
                    <a:pt x="91627" y="188085"/>
                    <a:pt x="119361" y="216094"/>
                    <a:pt x="153777" y="216369"/>
                  </a:cubicBezTo>
                  <a:cubicBezTo>
                    <a:pt x="188468" y="216552"/>
                    <a:pt x="216293" y="189001"/>
                    <a:pt x="216385" y="154310"/>
                  </a:cubicBezTo>
                  <a:cubicBezTo>
                    <a:pt x="216476" y="119894"/>
                    <a:pt x="188834" y="92069"/>
                    <a:pt x="154326" y="91794"/>
                  </a:cubicBezTo>
                  <a:close/>
                </a:path>
              </a:pathLst>
            </a:custGeom>
            <a:solidFill>
              <a:srgbClr val="59D1C6"/>
            </a:solidFill>
            <a:ln w="9153"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6496C92E-E26B-C537-EB0E-C48428FC0BB8}"/>
                </a:ext>
              </a:extLst>
            </p:cNvPr>
            <p:cNvSpPr/>
            <p:nvPr/>
          </p:nvSpPr>
          <p:spPr>
            <a:xfrm>
              <a:off x="-4" y="3140709"/>
              <a:ext cx="308263" cy="405168"/>
            </a:xfrm>
            <a:custGeom>
              <a:avLst/>
              <a:gdLst>
                <a:gd name="connsiteX0" fmla="*/ 4 w 308263"/>
                <a:gd name="connsiteY0" fmla="*/ 156599 h 405168"/>
                <a:gd name="connsiteX1" fmla="*/ 125494 w 308263"/>
                <a:gd name="connsiteY1" fmla="*/ 2734 h 405168"/>
                <a:gd name="connsiteX2" fmla="*/ 305628 w 308263"/>
                <a:gd name="connsiteY2" fmla="*/ 126119 h 405168"/>
                <a:gd name="connsiteX3" fmla="*/ 304072 w 308263"/>
                <a:gd name="connsiteY3" fmla="*/ 194218 h 405168"/>
                <a:gd name="connsiteX4" fmla="*/ 258398 w 308263"/>
                <a:gd name="connsiteY4" fmla="*/ 298655 h 405168"/>
                <a:gd name="connsiteX5" fmla="*/ 162564 w 308263"/>
                <a:gd name="connsiteY5" fmla="*/ 401995 h 405168"/>
                <a:gd name="connsiteX6" fmla="*/ 146180 w 308263"/>
                <a:gd name="connsiteY6" fmla="*/ 402361 h 405168"/>
                <a:gd name="connsiteX7" fmla="*/ 104350 w 308263"/>
                <a:gd name="connsiteY7" fmla="*/ 364924 h 405168"/>
                <a:gd name="connsiteX8" fmla="*/ 32589 w 308263"/>
                <a:gd name="connsiteY8" fmla="*/ 270006 h 405168"/>
                <a:gd name="connsiteX9" fmla="*/ 3665 w 308263"/>
                <a:gd name="connsiteY9" fmla="*/ 191472 h 405168"/>
                <a:gd name="connsiteX10" fmla="*/ 4 w 308263"/>
                <a:gd name="connsiteY10" fmla="*/ 156599 h 405168"/>
                <a:gd name="connsiteX11" fmla="*/ 154326 w 308263"/>
                <a:gd name="connsiteY11" fmla="*/ 91794 h 405168"/>
                <a:gd name="connsiteX12" fmla="*/ 91902 w 308263"/>
                <a:gd name="connsiteY12" fmla="*/ 153670 h 405168"/>
                <a:gd name="connsiteX13" fmla="*/ 153777 w 308263"/>
                <a:gd name="connsiteY13" fmla="*/ 216369 h 405168"/>
                <a:gd name="connsiteX14" fmla="*/ 216385 w 308263"/>
                <a:gd name="connsiteY14" fmla="*/ 154310 h 405168"/>
                <a:gd name="connsiteX15" fmla="*/ 154326 w 308263"/>
                <a:gd name="connsiteY15" fmla="*/ 91794 h 40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263" h="405168">
                  <a:moveTo>
                    <a:pt x="4" y="156599"/>
                  </a:moveTo>
                  <a:cubicBezTo>
                    <a:pt x="-545" y="80902"/>
                    <a:pt x="52543" y="16555"/>
                    <a:pt x="125494" y="2734"/>
                  </a:cubicBezTo>
                  <a:cubicBezTo>
                    <a:pt x="209154" y="-13192"/>
                    <a:pt x="289885" y="42093"/>
                    <a:pt x="305628" y="126119"/>
                  </a:cubicBezTo>
                  <a:cubicBezTo>
                    <a:pt x="309930" y="148910"/>
                    <a:pt x="308649" y="171701"/>
                    <a:pt x="304072" y="194218"/>
                  </a:cubicBezTo>
                  <a:cubicBezTo>
                    <a:pt x="296383" y="232295"/>
                    <a:pt x="279908" y="266619"/>
                    <a:pt x="258398" y="298655"/>
                  </a:cubicBezTo>
                  <a:cubicBezTo>
                    <a:pt x="231854" y="338014"/>
                    <a:pt x="199451" y="372155"/>
                    <a:pt x="162564" y="401995"/>
                  </a:cubicBezTo>
                  <a:cubicBezTo>
                    <a:pt x="157530" y="406022"/>
                    <a:pt x="151397" y="406297"/>
                    <a:pt x="146180" y="402361"/>
                  </a:cubicBezTo>
                  <a:cubicBezTo>
                    <a:pt x="131169" y="391102"/>
                    <a:pt x="117531" y="378288"/>
                    <a:pt x="104350" y="364924"/>
                  </a:cubicBezTo>
                  <a:cubicBezTo>
                    <a:pt x="76342" y="336366"/>
                    <a:pt x="51720" y="305246"/>
                    <a:pt x="32589" y="270006"/>
                  </a:cubicBezTo>
                  <a:cubicBezTo>
                    <a:pt x="19134" y="245293"/>
                    <a:pt x="8883" y="219298"/>
                    <a:pt x="3665" y="191472"/>
                  </a:cubicBezTo>
                  <a:cubicBezTo>
                    <a:pt x="1377" y="179390"/>
                    <a:pt x="187" y="167216"/>
                    <a:pt x="4" y="156599"/>
                  </a:cubicBezTo>
                  <a:close/>
                  <a:moveTo>
                    <a:pt x="154326" y="91794"/>
                  </a:moveTo>
                  <a:cubicBezTo>
                    <a:pt x="120277" y="91611"/>
                    <a:pt x="92085" y="119528"/>
                    <a:pt x="91902" y="153670"/>
                  </a:cubicBezTo>
                  <a:cubicBezTo>
                    <a:pt x="91627" y="188085"/>
                    <a:pt x="119361" y="216094"/>
                    <a:pt x="153777" y="216369"/>
                  </a:cubicBezTo>
                  <a:cubicBezTo>
                    <a:pt x="188468" y="216552"/>
                    <a:pt x="216293" y="189001"/>
                    <a:pt x="216385" y="154310"/>
                  </a:cubicBezTo>
                  <a:cubicBezTo>
                    <a:pt x="216476" y="119894"/>
                    <a:pt x="188834" y="92069"/>
                    <a:pt x="154326" y="91794"/>
                  </a:cubicBezTo>
                  <a:close/>
                </a:path>
              </a:pathLst>
            </a:custGeom>
            <a:solidFill>
              <a:srgbClr val="59D1C6"/>
            </a:solidFill>
            <a:ln w="9153"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499B1900-A0A8-83EC-94BA-59590F03785C}"/>
                </a:ext>
              </a:extLst>
            </p:cNvPr>
            <p:cNvSpPr/>
            <p:nvPr/>
          </p:nvSpPr>
          <p:spPr>
            <a:xfrm>
              <a:off x="865815" y="3173374"/>
              <a:ext cx="79063" cy="135375"/>
            </a:xfrm>
            <a:custGeom>
              <a:avLst/>
              <a:gdLst>
                <a:gd name="connsiteX0" fmla="*/ 53161 w 79063"/>
                <a:gd name="connsiteY0" fmla="*/ 76246 h 135375"/>
                <a:gd name="connsiteX1" fmla="*/ 48310 w 79063"/>
                <a:gd name="connsiteY1" fmla="*/ 83477 h 135375"/>
                <a:gd name="connsiteX2" fmla="*/ 48310 w 79063"/>
                <a:gd name="connsiteY2" fmla="*/ 134185 h 135375"/>
                <a:gd name="connsiteX3" fmla="*/ 30553 w 79063"/>
                <a:gd name="connsiteY3" fmla="*/ 135375 h 135375"/>
                <a:gd name="connsiteX4" fmla="*/ 30553 w 79063"/>
                <a:gd name="connsiteY4" fmla="*/ 83294 h 135375"/>
                <a:gd name="connsiteX5" fmla="*/ 25518 w 79063"/>
                <a:gd name="connsiteY5" fmla="*/ 76246 h 135375"/>
                <a:gd name="connsiteX6" fmla="*/ 713 w 79063"/>
                <a:gd name="connsiteY6" fmla="*/ 31670 h 135375"/>
                <a:gd name="connsiteX7" fmla="*/ 39614 w 79063"/>
                <a:gd name="connsiteY7" fmla="*/ 0 h 135375"/>
                <a:gd name="connsiteX8" fmla="*/ 78332 w 79063"/>
                <a:gd name="connsiteY8" fmla="*/ 31853 h 135375"/>
                <a:gd name="connsiteX9" fmla="*/ 53253 w 79063"/>
                <a:gd name="connsiteY9" fmla="*/ 76246 h 13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63" h="135375">
                  <a:moveTo>
                    <a:pt x="53161" y="76246"/>
                  </a:moveTo>
                  <a:cubicBezTo>
                    <a:pt x="49317" y="77710"/>
                    <a:pt x="48218" y="79541"/>
                    <a:pt x="48310" y="83477"/>
                  </a:cubicBezTo>
                  <a:cubicBezTo>
                    <a:pt x="48401" y="100410"/>
                    <a:pt x="48310" y="117252"/>
                    <a:pt x="48310" y="134185"/>
                  </a:cubicBezTo>
                  <a:cubicBezTo>
                    <a:pt x="42360" y="134551"/>
                    <a:pt x="36502" y="134917"/>
                    <a:pt x="30553" y="135375"/>
                  </a:cubicBezTo>
                  <a:cubicBezTo>
                    <a:pt x="30553" y="117984"/>
                    <a:pt x="30370" y="100593"/>
                    <a:pt x="30553" y="83294"/>
                  </a:cubicBezTo>
                  <a:cubicBezTo>
                    <a:pt x="30553" y="79175"/>
                    <a:pt x="29180" y="77619"/>
                    <a:pt x="25518" y="76246"/>
                  </a:cubicBezTo>
                  <a:cubicBezTo>
                    <a:pt x="7212" y="69381"/>
                    <a:pt x="-2856" y="50892"/>
                    <a:pt x="713" y="31670"/>
                  </a:cubicBezTo>
                  <a:cubicBezTo>
                    <a:pt x="4100" y="13547"/>
                    <a:pt x="20759" y="0"/>
                    <a:pt x="39614" y="0"/>
                  </a:cubicBezTo>
                  <a:cubicBezTo>
                    <a:pt x="58470" y="0"/>
                    <a:pt x="74671" y="13364"/>
                    <a:pt x="78332" y="31853"/>
                  </a:cubicBezTo>
                  <a:cubicBezTo>
                    <a:pt x="81993" y="50708"/>
                    <a:pt x="71650" y="69381"/>
                    <a:pt x="53253" y="76246"/>
                  </a:cubicBezTo>
                  <a:close/>
                </a:path>
              </a:pathLst>
            </a:custGeom>
            <a:solidFill>
              <a:srgbClr val="8BC9C5"/>
            </a:solidFill>
            <a:ln w="9153" cap="flat">
              <a:noFill/>
              <a:prstDash val="solid"/>
              <a:miter/>
            </a:ln>
          </p:spPr>
          <p:txBody>
            <a:bodyPr rtlCol="0" anchor="ctr"/>
            <a:lstStyle/>
            <a:p>
              <a:endParaRPr lang="en-US"/>
            </a:p>
          </p:txBody>
        </p:sp>
        <p:grpSp>
          <p:nvGrpSpPr>
            <p:cNvPr id="410" name="Graphic 380">
              <a:extLst>
                <a:ext uri="{FF2B5EF4-FFF2-40B4-BE49-F238E27FC236}">
                  <a16:creationId xmlns:a16="http://schemas.microsoft.com/office/drawing/2014/main" id="{50FE01F4-3E7C-773C-95F8-77B374175B61}"/>
                </a:ext>
              </a:extLst>
            </p:cNvPr>
            <p:cNvGrpSpPr/>
            <p:nvPr/>
          </p:nvGrpSpPr>
          <p:grpSpPr>
            <a:xfrm>
              <a:off x="567617" y="3337451"/>
              <a:ext cx="951989" cy="948396"/>
              <a:chOff x="567617" y="3337451"/>
              <a:chExt cx="951989" cy="948396"/>
            </a:xfrm>
            <a:solidFill>
              <a:srgbClr val="8BC9C5"/>
            </a:solidFill>
          </p:grpSpPr>
          <p:sp>
            <p:nvSpPr>
              <p:cNvPr id="411" name="Freeform: Shape 410">
                <a:extLst>
                  <a:ext uri="{FF2B5EF4-FFF2-40B4-BE49-F238E27FC236}">
                    <a16:creationId xmlns:a16="http://schemas.microsoft.com/office/drawing/2014/main" id="{EA2A4B51-21F2-3156-68BD-7EFDA8560EEB}"/>
                  </a:ext>
                </a:extLst>
              </p:cNvPr>
              <p:cNvSpPr/>
              <p:nvPr/>
            </p:nvSpPr>
            <p:spPr>
              <a:xfrm>
                <a:off x="628370" y="3409969"/>
                <a:ext cx="510950" cy="510935"/>
              </a:xfrm>
              <a:custGeom>
                <a:avLst/>
                <a:gdLst>
                  <a:gd name="connsiteX0" fmla="*/ 182690 w 510950"/>
                  <a:gd name="connsiteY0" fmla="*/ 495749 h 510935"/>
                  <a:gd name="connsiteX1" fmla="*/ 187359 w 510950"/>
                  <a:gd name="connsiteY1" fmla="*/ 501607 h 510935"/>
                  <a:gd name="connsiteX2" fmla="*/ 273947 w 510950"/>
                  <a:gd name="connsiteY2" fmla="*/ 510211 h 510935"/>
                  <a:gd name="connsiteX3" fmla="*/ 280904 w 510950"/>
                  <a:gd name="connsiteY3" fmla="*/ 504810 h 510935"/>
                  <a:gd name="connsiteX4" fmla="*/ 295640 w 510950"/>
                  <a:gd name="connsiteY4" fmla="*/ 466367 h 510935"/>
                  <a:gd name="connsiteX5" fmla="*/ 318706 w 510950"/>
                  <a:gd name="connsiteY5" fmla="*/ 444400 h 510935"/>
                  <a:gd name="connsiteX6" fmla="*/ 330148 w 510950"/>
                  <a:gd name="connsiteY6" fmla="*/ 446230 h 510935"/>
                  <a:gd name="connsiteX7" fmla="*/ 373076 w 510950"/>
                  <a:gd name="connsiteY7" fmla="*/ 476253 h 510935"/>
                  <a:gd name="connsiteX8" fmla="*/ 382961 w 510950"/>
                  <a:gd name="connsiteY8" fmla="*/ 476893 h 510935"/>
                  <a:gd name="connsiteX9" fmla="*/ 448040 w 510950"/>
                  <a:gd name="connsiteY9" fmla="*/ 423347 h 510935"/>
                  <a:gd name="connsiteX10" fmla="*/ 449779 w 510950"/>
                  <a:gd name="connsiteY10" fmla="*/ 413645 h 510935"/>
                  <a:gd name="connsiteX11" fmla="*/ 432388 w 510950"/>
                  <a:gd name="connsiteY11" fmla="*/ 374744 h 510935"/>
                  <a:gd name="connsiteX12" fmla="*/ 432846 w 510950"/>
                  <a:gd name="connsiteY12" fmla="*/ 345912 h 510935"/>
                  <a:gd name="connsiteX13" fmla="*/ 444837 w 510950"/>
                  <a:gd name="connsiteY13" fmla="*/ 337308 h 510935"/>
                  <a:gd name="connsiteX14" fmla="*/ 494355 w 510950"/>
                  <a:gd name="connsiteY14" fmla="*/ 328612 h 510935"/>
                  <a:gd name="connsiteX15" fmla="*/ 502502 w 510950"/>
                  <a:gd name="connsiteY15" fmla="*/ 321015 h 510935"/>
                  <a:gd name="connsiteX16" fmla="*/ 510556 w 510950"/>
                  <a:gd name="connsiteY16" fmla="*/ 237813 h 510935"/>
                  <a:gd name="connsiteX17" fmla="*/ 504607 w 510950"/>
                  <a:gd name="connsiteY17" fmla="*/ 229850 h 510935"/>
                  <a:gd name="connsiteX18" fmla="*/ 466713 w 510950"/>
                  <a:gd name="connsiteY18" fmla="*/ 215479 h 510935"/>
                  <a:gd name="connsiteX19" fmla="*/ 444379 w 510950"/>
                  <a:gd name="connsiteY19" fmla="*/ 191864 h 510935"/>
                  <a:gd name="connsiteX20" fmla="*/ 446210 w 510950"/>
                  <a:gd name="connsiteY20" fmla="*/ 180972 h 510935"/>
                  <a:gd name="connsiteX21" fmla="*/ 477056 w 510950"/>
                  <a:gd name="connsiteY21" fmla="*/ 136854 h 510935"/>
                  <a:gd name="connsiteX22" fmla="*/ 477513 w 510950"/>
                  <a:gd name="connsiteY22" fmla="*/ 128799 h 510935"/>
                  <a:gd name="connsiteX23" fmla="*/ 422778 w 510950"/>
                  <a:gd name="connsiteY23" fmla="*/ 62072 h 510935"/>
                  <a:gd name="connsiteX24" fmla="*/ 414174 w 510950"/>
                  <a:gd name="connsiteY24" fmla="*/ 61157 h 510935"/>
                  <a:gd name="connsiteX25" fmla="*/ 377195 w 510950"/>
                  <a:gd name="connsiteY25" fmla="*/ 77633 h 510935"/>
                  <a:gd name="connsiteX26" fmla="*/ 343420 w 510950"/>
                  <a:gd name="connsiteY26" fmla="*/ 76534 h 510935"/>
                  <a:gd name="connsiteX27" fmla="*/ 338111 w 510950"/>
                  <a:gd name="connsiteY27" fmla="*/ 69212 h 510935"/>
                  <a:gd name="connsiteX28" fmla="*/ 328500 w 510950"/>
                  <a:gd name="connsiteY28" fmla="*/ 15574 h 510935"/>
                  <a:gd name="connsiteX29" fmla="*/ 323374 w 510950"/>
                  <a:gd name="connsiteY29" fmla="*/ 9167 h 510935"/>
                  <a:gd name="connsiteX30" fmla="*/ 236786 w 510950"/>
                  <a:gd name="connsiteY30" fmla="*/ 746 h 510935"/>
                  <a:gd name="connsiteX31" fmla="*/ 230287 w 510950"/>
                  <a:gd name="connsiteY31" fmla="*/ 5689 h 510935"/>
                  <a:gd name="connsiteX32" fmla="*/ 215276 w 510950"/>
                  <a:gd name="connsiteY32" fmla="*/ 44773 h 510935"/>
                  <a:gd name="connsiteX33" fmla="*/ 192759 w 510950"/>
                  <a:gd name="connsiteY33" fmla="*/ 66374 h 510935"/>
                  <a:gd name="connsiteX34" fmla="*/ 180677 w 510950"/>
                  <a:gd name="connsiteY34" fmla="*/ 64452 h 510935"/>
                  <a:gd name="connsiteX35" fmla="*/ 137748 w 510950"/>
                  <a:gd name="connsiteY35" fmla="*/ 34430 h 510935"/>
                  <a:gd name="connsiteX36" fmla="*/ 127772 w 510950"/>
                  <a:gd name="connsiteY36" fmla="*/ 34155 h 510935"/>
                  <a:gd name="connsiteX37" fmla="*/ 63150 w 510950"/>
                  <a:gd name="connsiteY37" fmla="*/ 87152 h 510935"/>
                  <a:gd name="connsiteX38" fmla="*/ 61411 w 510950"/>
                  <a:gd name="connsiteY38" fmla="*/ 97587 h 510935"/>
                  <a:gd name="connsiteX39" fmla="*/ 78528 w 510950"/>
                  <a:gd name="connsiteY39" fmla="*/ 135847 h 510935"/>
                  <a:gd name="connsiteX40" fmla="*/ 77978 w 510950"/>
                  <a:gd name="connsiteY40" fmla="*/ 165228 h 510935"/>
                  <a:gd name="connsiteX41" fmla="*/ 66537 w 510950"/>
                  <a:gd name="connsiteY41" fmla="*/ 173558 h 510935"/>
                  <a:gd name="connsiteX42" fmla="*/ 16286 w 510950"/>
                  <a:gd name="connsiteY42" fmla="*/ 182253 h 510935"/>
                  <a:gd name="connsiteX43" fmla="*/ 8597 w 510950"/>
                  <a:gd name="connsiteY43" fmla="*/ 189484 h 510935"/>
                  <a:gd name="connsiteX44" fmla="*/ 726 w 510950"/>
                  <a:gd name="connsiteY44" fmla="*/ 274059 h 510935"/>
                  <a:gd name="connsiteX45" fmla="*/ 5577 w 510950"/>
                  <a:gd name="connsiteY45" fmla="*/ 280558 h 510935"/>
                  <a:gd name="connsiteX46" fmla="*/ 44020 w 510950"/>
                  <a:gd name="connsiteY46" fmla="*/ 295203 h 510935"/>
                  <a:gd name="connsiteX47" fmla="*/ 66811 w 510950"/>
                  <a:gd name="connsiteY47" fmla="*/ 319276 h 510935"/>
                  <a:gd name="connsiteX48" fmla="*/ 64981 w 510950"/>
                  <a:gd name="connsiteY48" fmla="*/ 329436 h 510935"/>
                  <a:gd name="connsiteX49" fmla="*/ 34135 w 510950"/>
                  <a:gd name="connsiteY49" fmla="*/ 373554 h 510935"/>
                  <a:gd name="connsiteX50" fmla="*/ 33677 w 510950"/>
                  <a:gd name="connsiteY50" fmla="*/ 382250 h 510935"/>
                  <a:gd name="connsiteX51" fmla="*/ 87589 w 510950"/>
                  <a:gd name="connsiteY51" fmla="*/ 447878 h 510935"/>
                  <a:gd name="connsiteX52" fmla="*/ 97383 w 510950"/>
                  <a:gd name="connsiteY52" fmla="*/ 449434 h 510935"/>
                  <a:gd name="connsiteX53" fmla="*/ 146627 w 510950"/>
                  <a:gd name="connsiteY53" fmla="*/ 427832 h 510935"/>
                  <a:gd name="connsiteX54" fmla="*/ 151295 w 510950"/>
                  <a:gd name="connsiteY54" fmla="*/ 425727 h 510935"/>
                  <a:gd name="connsiteX55" fmla="*/ 165391 w 510950"/>
                  <a:gd name="connsiteY55" fmla="*/ 433050 h 510935"/>
                  <a:gd name="connsiteX56" fmla="*/ 173263 w 510950"/>
                  <a:gd name="connsiteY56" fmla="*/ 443301 h 510935"/>
                  <a:gd name="connsiteX57" fmla="*/ 182599 w 510950"/>
                  <a:gd name="connsiteY57" fmla="*/ 495566 h 510935"/>
                  <a:gd name="connsiteX58" fmla="*/ 91891 w 510950"/>
                  <a:gd name="connsiteY58" fmla="*/ 249712 h 510935"/>
                  <a:gd name="connsiteX59" fmla="*/ 255275 w 510950"/>
                  <a:gd name="connsiteY59" fmla="*/ 86603 h 510935"/>
                  <a:gd name="connsiteX60" fmla="*/ 418384 w 510950"/>
                  <a:gd name="connsiteY60" fmla="*/ 249895 h 510935"/>
                  <a:gd name="connsiteX61" fmla="*/ 255092 w 510950"/>
                  <a:gd name="connsiteY61" fmla="*/ 413004 h 510935"/>
                  <a:gd name="connsiteX62" fmla="*/ 91983 w 510950"/>
                  <a:gd name="connsiteY62" fmla="*/ 249712 h 51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0950" h="510935">
                    <a:moveTo>
                      <a:pt x="182690" y="495749"/>
                    </a:moveTo>
                    <a:cubicBezTo>
                      <a:pt x="183240" y="498769"/>
                      <a:pt x="183972" y="500692"/>
                      <a:pt x="187359" y="501607"/>
                    </a:cubicBezTo>
                    <a:cubicBezTo>
                      <a:pt x="215733" y="509295"/>
                      <a:pt x="244566" y="512499"/>
                      <a:pt x="273947" y="510211"/>
                    </a:cubicBezTo>
                    <a:cubicBezTo>
                      <a:pt x="277792" y="509936"/>
                      <a:pt x="279531" y="508289"/>
                      <a:pt x="280904" y="504810"/>
                    </a:cubicBezTo>
                    <a:cubicBezTo>
                      <a:pt x="285755" y="491996"/>
                      <a:pt x="291613" y="479456"/>
                      <a:pt x="295640" y="466367"/>
                    </a:cubicBezTo>
                    <a:cubicBezTo>
                      <a:pt x="299393" y="454285"/>
                      <a:pt x="305068" y="446047"/>
                      <a:pt x="318706" y="444400"/>
                    </a:cubicBezTo>
                    <a:cubicBezTo>
                      <a:pt x="323100" y="443850"/>
                      <a:pt x="326303" y="443484"/>
                      <a:pt x="330148" y="446230"/>
                    </a:cubicBezTo>
                    <a:cubicBezTo>
                      <a:pt x="344335" y="456390"/>
                      <a:pt x="358889" y="466184"/>
                      <a:pt x="373076" y="476253"/>
                    </a:cubicBezTo>
                    <a:cubicBezTo>
                      <a:pt x="376463" y="478724"/>
                      <a:pt x="379026" y="479273"/>
                      <a:pt x="382961" y="476893"/>
                    </a:cubicBezTo>
                    <a:cubicBezTo>
                      <a:pt x="407583" y="462523"/>
                      <a:pt x="429276" y="444857"/>
                      <a:pt x="448040" y="423347"/>
                    </a:cubicBezTo>
                    <a:cubicBezTo>
                      <a:pt x="450878" y="420144"/>
                      <a:pt x="451610" y="417672"/>
                      <a:pt x="449779" y="413645"/>
                    </a:cubicBezTo>
                    <a:cubicBezTo>
                      <a:pt x="443738" y="400739"/>
                      <a:pt x="438887" y="387375"/>
                      <a:pt x="432388" y="374744"/>
                    </a:cubicBezTo>
                    <a:cubicBezTo>
                      <a:pt x="427171" y="364676"/>
                      <a:pt x="425890" y="355980"/>
                      <a:pt x="432846" y="345912"/>
                    </a:cubicBezTo>
                    <a:cubicBezTo>
                      <a:pt x="436141" y="341061"/>
                      <a:pt x="439070" y="338223"/>
                      <a:pt x="444837" y="337308"/>
                    </a:cubicBezTo>
                    <a:cubicBezTo>
                      <a:pt x="461404" y="334653"/>
                      <a:pt x="477880" y="331358"/>
                      <a:pt x="494355" y="328612"/>
                    </a:cubicBezTo>
                    <a:cubicBezTo>
                      <a:pt x="499023" y="327788"/>
                      <a:pt x="501220" y="325958"/>
                      <a:pt x="502502" y="321015"/>
                    </a:cubicBezTo>
                    <a:cubicBezTo>
                      <a:pt x="509824" y="293739"/>
                      <a:pt x="511929" y="266005"/>
                      <a:pt x="510556" y="237813"/>
                    </a:cubicBezTo>
                    <a:cubicBezTo>
                      <a:pt x="510373" y="233328"/>
                      <a:pt x="508543" y="231314"/>
                      <a:pt x="504607" y="229850"/>
                    </a:cubicBezTo>
                    <a:cubicBezTo>
                      <a:pt x="491975" y="225182"/>
                      <a:pt x="479619" y="219324"/>
                      <a:pt x="466713" y="215479"/>
                    </a:cubicBezTo>
                    <a:cubicBezTo>
                      <a:pt x="454173" y="211726"/>
                      <a:pt x="446210" y="205502"/>
                      <a:pt x="444379" y="191864"/>
                    </a:cubicBezTo>
                    <a:cubicBezTo>
                      <a:pt x="443830" y="187562"/>
                      <a:pt x="443738" y="184542"/>
                      <a:pt x="446210" y="180972"/>
                    </a:cubicBezTo>
                    <a:cubicBezTo>
                      <a:pt x="456644" y="166327"/>
                      <a:pt x="466713" y="151499"/>
                      <a:pt x="477056" y="136854"/>
                    </a:cubicBezTo>
                    <a:cubicBezTo>
                      <a:pt x="479070" y="134016"/>
                      <a:pt x="479344" y="132002"/>
                      <a:pt x="477513" y="128799"/>
                    </a:cubicBezTo>
                    <a:cubicBezTo>
                      <a:pt x="462960" y="103445"/>
                      <a:pt x="444837" y="81203"/>
                      <a:pt x="422778" y="62072"/>
                    </a:cubicBezTo>
                    <a:cubicBezTo>
                      <a:pt x="419757" y="59418"/>
                      <a:pt x="417469" y="59601"/>
                      <a:pt x="414174" y="61157"/>
                    </a:cubicBezTo>
                    <a:cubicBezTo>
                      <a:pt x="401908" y="66741"/>
                      <a:pt x="388911" y="71043"/>
                      <a:pt x="377195" y="77633"/>
                    </a:cubicBezTo>
                    <a:cubicBezTo>
                      <a:pt x="365113" y="84406"/>
                      <a:pt x="354587" y="84772"/>
                      <a:pt x="343420" y="76534"/>
                    </a:cubicBezTo>
                    <a:cubicBezTo>
                      <a:pt x="340582" y="74429"/>
                      <a:pt x="338752" y="72873"/>
                      <a:pt x="338111" y="69212"/>
                    </a:cubicBezTo>
                    <a:cubicBezTo>
                      <a:pt x="335090" y="51272"/>
                      <a:pt x="331704" y="33423"/>
                      <a:pt x="328500" y="15574"/>
                    </a:cubicBezTo>
                    <a:cubicBezTo>
                      <a:pt x="327951" y="12371"/>
                      <a:pt x="327127" y="10174"/>
                      <a:pt x="323374" y="9167"/>
                    </a:cubicBezTo>
                    <a:cubicBezTo>
                      <a:pt x="295000" y="1479"/>
                      <a:pt x="266167" y="-1542"/>
                      <a:pt x="236786" y="746"/>
                    </a:cubicBezTo>
                    <a:cubicBezTo>
                      <a:pt x="233307" y="1021"/>
                      <a:pt x="231568" y="2302"/>
                      <a:pt x="230287" y="5689"/>
                    </a:cubicBezTo>
                    <a:cubicBezTo>
                      <a:pt x="225436" y="18778"/>
                      <a:pt x="219395" y="31501"/>
                      <a:pt x="215276" y="44773"/>
                    </a:cubicBezTo>
                    <a:cubicBezTo>
                      <a:pt x="211614" y="56672"/>
                      <a:pt x="206031" y="64544"/>
                      <a:pt x="192759" y="66374"/>
                    </a:cubicBezTo>
                    <a:cubicBezTo>
                      <a:pt x="188091" y="67015"/>
                      <a:pt x="184613" y="67290"/>
                      <a:pt x="180677" y="64452"/>
                    </a:cubicBezTo>
                    <a:cubicBezTo>
                      <a:pt x="166489" y="54292"/>
                      <a:pt x="151936" y="44590"/>
                      <a:pt x="137748" y="34430"/>
                    </a:cubicBezTo>
                    <a:cubicBezTo>
                      <a:pt x="134087" y="31775"/>
                      <a:pt x="131524" y="32050"/>
                      <a:pt x="127772" y="34155"/>
                    </a:cubicBezTo>
                    <a:cubicBezTo>
                      <a:pt x="103333" y="48343"/>
                      <a:pt x="81823" y="66008"/>
                      <a:pt x="63150" y="87152"/>
                    </a:cubicBezTo>
                    <a:cubicBezTo>
                      <a:pt x="60130" y="90630"/>
                      <a:pt x="59397" y="93285"/>
                      <a:pt x="61411" y="97587"/>
                    </a:cubicBezTo>
                    <a:cubicBezTo>
                      <a:pt x="67269" y="110218"/>
                      <a:pt x="71937" y="123490"/>
                      <a:pt x="78528" y="135847"/>
                    </a:cubicBezTo>
                    <a:cubicBezTo>
                      <a:pt x="84111" y="146281"/>
                      <a:pt x="85118" y="155068"/>
                      <a:pt x="77978" y="165228"/>
                    </a:cubicBezTo>
                    <a:cubicBezTo>
                      <a:pt x="74775" y="169805"/>
                      <a:pt x="72120" y="172734"/>
                      <a:pt x="66537" y="173558"/>
                    </a:cubicBezTo>
                    <a:cubicBezTo>
                      <a:pt x="49787" y="176212"/>
                      <a:pt x="33036" y="179507"/>
                      <a:pt x="16286" y="182253"/>
                    </a:cubicBezTo>
                    <a:cubicBezTo>
                      <a:pt x="11801" y="182986"/>
                      <a:pt x="9787" y="184908"/>
                      <a:pt x="8597" y="189484"/>
                    </a:cubicBezTo>
                    <a:cubicBezTo>
                      <a:pt x="1366" y="217310"/>
                      <a:pt x="-1471" y="245410"/>
                      <a:pt x="726" y="274059"/>
                    </a:cubicBezTo>
                    <a:cubicBezTo>
                      <a:pt x="1000" y="277721"/>
                      <a:pt x="2282" y="279277"/>
                      <a:pt x="5577" y="280558"/>
                    </a:cubicBezTo>
                    <a:cubicBezTo>
                      <a:pt x="18483" y="285409"/>
                      <a:pt x="30931" y="291359"/>
                      <a:pt x="44020" y="295203"/>
                    </a:cubicBezTo>
                    <a:cubicBezTo>
                      <a:pt x="56835" y="298956"/>
                      <a:pt x="64889" y="305546"/>
                      <a:pt x="66811" y="319276"/>
                    </a:cubicBezTo>
                    <a:cubicBezTo>
                      <a:pt x="67361" y="323303"/>
                      <a:pt x="67361" y="326141"/>
                      <a:pt x="64981" y="329436"/>
                    </a:cubicBezTo>
                    <a:cubicBezTo>
                      <a:pt x="54546" y="344081"/>
                      <a:pt x="44569" y="358909"/>
                      <a:pt x="34135" y="373554"/>
                    </a:cubicBezTo>
                    <a:cubicBezTo>
                      <a:pt x="31938" y="376666"/>
                      <a:pt x="31755" y="378863"/>
                      <a:pt x="33677" y="382250"/>
                    </a:cubicBezTo>
                    <a:cubicBezTo>
                      <a:pt x="47956" y="407146"/>
                      <a:pt x="65988" y="429022"/>
                      <a:pt x="87589" y="447878"/>
                    </a:cubicBezTo>
                    <a:cubicBezTo>
                      <a:pt x="90793" y="450715"/>
                      <a:pt x="93356" y="451264"/>
                      <a:pt x="97383" y="449434"/>
                    </a:cubicBezTo>
                    <a:cubicBezTo>
                      <a:pt x="113676" y="442020"/>
                      <a:pt x="130243" y="434972"/>
                      <a:pt x="146627" y="427832"/>
                    </a:cubicBezTo>
                    <a:cubicBezTo>
                      <a:pt x="148092" y="427192"/>
                      <a:pt x="149648" y="426551"/>
                      <a:pt x="151295" y="425727"/>
                    </a:cubicBezTo>
                    <a:cubicBezTo>
                      <a:pt x="155963" y="428199"/>
                      <a:pt x="160448" y="431036"/>
                      <a:pt x="165391" y="433050"/>
                    </a:cubicBezTo>
                    <a:cubicBezTo>
                      <a:pt x="170242" y="435063"/>
                      <a:pt x="172347" y="437992"/>
                      <a:pt x="173263" y="443301"/>
                    </a:cubicBezTo>
                    <a:cubicBezTo>
                      <a:pt x="176100" y="460784"/>
                      <a:pt x="179578" y="478175"/>
                      <a:pt x="182599" y="495566"/>
                    </a:cubicBezTo>
                    <a:close/>
                    <a:moveTo>
                      <a:pt x="91891" y="249712"/>
                    </a:moveTo>
                    <a:cubicBezTo>
                      <a:pt x="91891" y="159553"/>
                      <a:pt x="165116" y="86511"/>
                      <a:pt x="255275" y="86603"/>
                    </a:cubicBezTo>
                    <a:cubicBezTo>
                      <a:pt x="345525" y="86694"/>
                      <a:pt x="418476" y="159645"/>
                      <a:pt x="418384" y="249895"/>
                    </a:cubicBezTo>
                    <a:cubicBezTo>
                      <a:pt x="418384" y="340145"/>
                      <a:pt x="345342" y="413004"/>
                      <a:pt x="255092" y="413004"/>
                    </a:cubicBezTo>
                    <a:cubicBezTo>
                      <a:pt x="164933" y="413004"/>
                      <a:pt x="91891" y="339871"/>
                      <a:pt x="91983" y="249712"/>
                    </a:cubicBezTo>
                    <a:close/>
                  </a:path>
                </a:pathLst>
              </a:custGeom>
              <a:solidFill>
                <a:srgbClr val="8BC9C5"/>
              </a:solidFill>
              <a:ln w="9153"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A8D00CFB-9558-853B-1FFB-189AE3B6F4A3}"/>
                  </a:ext>
                </a:extLst>
              </p:cNvPr>
              <p:cNvSpPr/>
              <p:nvPr/>
            </p:nvSpPr>
            <p:spPr>
              <a:xfrm>
                <a:off x="1164375" y="3759776"/>
                <a:ext cx="310449" cy="310500"/>
              </a:xfrm>
              <a:custGeom>
                <a:avLst/>
                <a:gdLst>
                  <a:gd name="connsiteX0" fmla="*/ 146081 w 310449"/>
                  <a:gd name="connsiteY0" fmla="*/ 275550 h 310500"/>
                  <a:gd name="connsiteX1" fmla="*/ 154319 w 310449"/>
                  <a:gd name="connsiteY1" fmla="*/ 280584 h 310500"/>
                  <a:gd name="connsiteX2" fmla="*/ 170429 w 310449"/>
                  <a:gd name="connsiteY2" fmla="*/ 306762 h 310500"/>
                  <a:gd name="connsiteX3" fmla="*/ 177751 w 310449"/>
                  <a:gd name="connsiteY3" fmla="*/ 310332 h 310500"/>
                  <a:gd name="connsiteX4" fmla="*/ 209513 w 310449"/>
                  <a:gd name="connsiteY4" fmla="*/ 302094 h 310500"/>
                  <a:gd name="connsiteX5" fmla="*/ 221778 w 310449"/>
                  <a:gd name="connsiteY5" fmla="*/ 284520 h 310500"/>
                  <a:gd name="connsiteX6" fmla="*/ 221686 w 310449"/>
                  <a:gd name="connsiteY6" fmla="*/ 273353 h 310500"/>
                  <a:gd name="connsiteX7" fmla="*/ 233677 w 310449"/>
                  <a:gd name="connsiteY7" fmla="*/ 246626 h 310500"/>
                  <a:gd name="connsiteX8" fmla="*/ 244478 w 310449"/>
                  <a:gd name="connsiteY8" fmla="*/ 244338 h 310500"/>
                  <a:gd name="connsiteX9" fmla="*/ 272303 w 310449"/>
                  <a:gd name="connsiteY9" fmla="*/ 251020 h 310500"/>
                  <a:gd name="connsiteX10" fmla="*/ 281548 w 310449"/>
                  <a:gd name="connsiteY10" fmla="*/ 247816 h 310500"/>
                  <a:gd name="connsiteX11" fmla="*/ 296285 w 310449"/>
                  <a:gd name="connsiteY11" fmla="*/ 223286 h 310500"/>
                  <a:gd name="connsiteX12" fmla="*/ 291983 w 310449"/>
                  <a:gd name="connsiteY12" fmla="*/ 197748 h 310500"/>
                  <a:gd name="connsiteX13" fmla="*/ 286491 w 310449"/>
                  <a:gd name="connsiteY13" fmla="*/ 192348 h 310500"/>
                  <a:gd name="connsiteX14" fmla="*/ 275324 w 310449"/>
                  <a:gd name="connsiteY14" fmla="*/ 163790 h 310500"/>
                  <a:gd name="connsiteX15" fmla="*/ 280358 w 310449"/>
                  <a:gd name="connsiteY15" fmla="*/ 155552 h 310500"/>
                  <a:gd name="connsiteX16" fmla="*/ 306628 w 310449"/>
                  <a:gd name="connsiteY16" fmla="*/ 139534 h 310500"/>
                  <a:gd name="connsiteX17" fmla="*/ 310289 w 310449"/>
                  <a:gd name="connsiteY17" fmla="*/ 132303 h 310500"/>
                  <a:gd name="connsiteX18" fmla="*/ 301593 w 310449"/>
                  <a:gd name="connsiteY18" fmla="*/ 99260 h 310500"/>
                  <a:gd name="connsiteX19" fmla="*/ 285301 w 310449"/>
                  <a:gd name="connsiteY19" fmla="*/ 88368 h 310500"/>
                  <a:gd name="connsiteX20" fmla="*/ 272029 w 310449"/>
                  <a:gd name="connsiteY20" fmla="*/ 88460 h 310500"/>
                  <a:gd name="connsiteX21" fmla="*/ 246674 w 310449"/>
                  <a:gd name="connsiteY21" fmla="*/ 76469 h 310500"/>
                  <a:gd name="connsiteX22" fmla="*/ 244295 w 310449"/>
                  <a:gd name="connsiteY22" fmla="*/ 65760 h 310500"/>
                  <a:gd name="connsiteX23" fmla="*/ 251343 w 310449"/>
                  <a:gd name="connsiteY23" fmla="*/ 36561 h 310500"/>
                  <a:gd name="connsiteX24" fmla="*/ 249054 w 310449"/>
                  <a:gd name="connsiteY24" fmla="*/ 29422 h 310500"/>
                  <a:gd name="connsiteX25" fmla="*/ 212533 w 310449"/>
                  <a:gd name="connsiteY25" fmla="*/ 9102 h 310500"/>
                  <a:gd name="connsiteX26" fmla="*/ 204570 w 310449"/>
                  <a:gd name="connsiteY26" fmla="*/ 11116 h 310500"/>
                  <a:gd name="connsiteX27" fmla="*/ 190474 w 310449"/>
                  <a:gd name="connsiteY27" fmla="*/ 25669 h 310500"/>
                  <a:gd name="connsiteX28" fmla="*/ 164662 w 310449"/>
                  <a:gd name="connsiteY28" fmla="*/ 34914 h 310500"/>
                  <a:gd name="connsiteX29" fmla="*/ 154868 w 310449"/>
                  <a:gd name="connsiteY29" fmla="*/ 28598 h 310500"/>
                  <a:gd name="connsiteX30" fmla="*/ 139949 w 310449"/>
                  <a:gd name="connsiteY30" fmla="*/ 4159 h 310500"/>
                  <a:gd name="connsiteX31" fmla="*/ 131436 w 310449"/>
                  <a:gd name="connsiteY31" fmla="*/ 223 h 310500"/>
                  <a:gd name="connsiteX32" fmla="*/ 106265 w 310449"/>
                  <a:gd name="connsiteY32" fmla="*/ 6173 h 310500"/>
                  <a:gd name="connsiteX33" fmla="*/ 88325 w 310449"/>
                  <a:gd name="connsiteY33" fmla="*/ 30795 h 310500"/>
                  <a:gd name="connsiteX34" fmla="*/ 88325 w 310449"/>
                  <a:gd name="connsiteY34" fmla="*/ 33632 h 310500"/>
                  <a:gd name="connsiteX35" fmla="*/ 88325 w 310449"/>
                  <a:gd name="connsiteY35" fmla="*/ 36470 h 310500"/>
                  <a:gd name="connsiteX36" fmla="*/ 75327 w 310449"/>
                  <a:gd name="connsiteY36" fmla="*/ 64661 h 310500"/>
                  <a:gd name="connsiteX37" fmla="*/ 67181 w 310449"/>
                  <a:gd name="connsiteY37" fmla="*/ 66401 h 310500"/>
                  <a:gd name="connsiteX38" fmla="*/ 37983 w 310449"/>
                  <a:gd name="connsiteY38" fmla="*/ 59353 h 310500"/>
                  <a:gd name="connsiteX39" fmla="*/ 28555 w 310449"/>
                  <a:gd name="connsiteY39" fmla="*/ 62648 h 310500"/>
                  <a:gd name="connsiteX40" fmla="*/ 9425 w 310449"/>
                  <a:gd name="connsiteY40" fmla="*/ 97430 h 310500"/>
                  <a:gd name="connsiteX41" fmla="*/ 11164 w 310449"/>
                  <a:gd name="connsiteY41" fmla="*/ 105942 h 310500"/>
                  <a:gd name="connsiteX42" fmla="*/ 25168 w 310449"/>
                  <a:gd name="connsiteY42" fmla="*/ 119580 h 310500"/>
                  <a:gd name="connsiteX43" fmla="*/ 34871 w 310449"/>
                  <a:gd name="connsiteY43" fmla="*/ 146582 h 310500"/>
                  <a:gd name="connsiteX44" fmla="*/ 29287 w 310449"/>
                  <a:gd name="connsiteY44" fmla="*/ 155369 h 310500"/>
                  <a:gd name="connsiteX45" fmla="*/ 4207 w 310449"/>
                  <a:gd name="connsiteY45" fmla="*/ 170655 h 310500"/>
                  <a:gd name="connsiteX46" fmla="*/ 180 w 310449"/>
                  <a:gd name="connsiteY46" fmla="*/ 179076 h 310500"/>
                  <a:gd name="connsiteX47" fmla="*/ 9150 w 310449"/>
                  <a:gd name="connsiteY47" fmla="*/ 212760 h 310500"/>
                  <a:gd name="connsiteX48" fmla="*/ 23155 w 310449"/>
                  <a:gd name="connsiteY48" fmla="*/ 222370 h 310500"/>
                  <a:gd name="connsiteX49" fmla="*/ 37067 w 310449"/>
                  <a:gd name="connsiteY49" fmla="*/ 222096 h 310500"/>
                  <a:gd name="connsiteX50" fmla="*/ 64161 w 310449"/>
                  <a:gd name="connsiteY50" fmla="*/ 234727 h 310500"/>
                  <a:gd name="connsiteX51" fmla="*/ 66174 w 310449"/>
                  <a:gd name="connsiteY51" fmla="*/ 244155 h 310500"/>
                  <a:gd name="connsiteX52" fmla="*/ 59126 w 310449"/>
                  <a:gd name="connsiteY52" fmla="*/ 273353 h 310500"/>
                  <a:gd name="connsiteX53" fmla="*/ 62055 w 310449"/>
                  <a:gd name="connsiteY53" fmla="*/ 281591 h 310500"/>
                  <a:gd name="connsiteX54" fmla="*/ 87776 w 310449"/>
                  <a:gd name="connsiteY54" fmla="*/ 296969 h 310500"/>
                  <a:gd name="connsiteX55" fmla="*/ 112215 w 310449"/>
                  <a:gd name="connsiteY55" fmla="*/ 292850 h 310500"/>
                  <a:gd name="connsiteX56" fmla="*/ 118073 w 310449"/>
                  <a:gd name="connsiteY56" fmla="*/ 286900 h 310500"/>
                  <a:gd name="connsiteX57" fmla="*/ 146630 w 310449"/>
                  <a:gd name="connsiteY57" fmla="*/ 275733 h 310500"/>
                  <a:gd name="connsiteX58" fmla="*/ 101505 w 310449"/>
                  <a:gd name="connsiteY58" fmla="*/ 152715 h 310500"/>
                  <a:gd name="connsiteX59" fmla="*/ 156333 w 310449"/>
                  <a:gd name="connsiteY59" fmla="*/ 98162 h 310500"/>
                  <a:gd name="connsiteX60" fmla="*/ 210703 w 310449"/>
                  <a:gd name="connsiteY60" fmla="*/ 152623 h 310500"/>
                  <a:gd name="connsiteX61" fmla="*/ 156058 w 310449"/>
                  <a:gd name="connsiteY61" fmla="*/ 207359 h 310500"/>
                  <a:gd name="connsiteX62" fmla="*/ 101597 w 310449"/>
                  <a:gd name="connsiteY62" fmla="*/ 152715 h 31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0449" h="310500">
                    <a:moveTo>
                      <a:pt x="146081" y="275550"/>
                    </a:moveTo>
                    <a:cubicBezTo>
                      <a:pt x="149651" y="276557"/>
                      <a:pt x="152306" y="277198"/>
                      <a:pt x="154319" y="280584"/>
                    </a:cubicBezTo>
                    <a:cubicBezTo>
                      <a:pt x="159536" y="289463"/>
                      <a:pt x="165120" y="297975"/>
                      <a:pt x="170429" y="306762"/>
                    </a:cubicBezTo>
                    <a:cubicBezTo>
                      <a:pt x="172168" y="309783"/>
                      <a:pt x="173998" y="310973"/>
                      <a:pt x="177751" y="310332"/>
                    </a:cubicBezTo>
                    <a:cubicBezTo>
                      <a:pt x="188552" y="308410"/>
                      <a:pt x="199170" y="306030"/>
                      <a:pt x="209513" y="302094"/>
                    </a:cubicBezTo>
                    <a:cubicBezTo>
                      <a:pt x="217686" y="298982"/>
                      <a:pt x="221778" y="293124"/>
                      <a:pt x="221778" y="284520"/>
                    </a:cubicBezTo>
                    <a:cubicBezTo>
                      <a:pt x="221778" y="280767"/>
                      <a:pt x="222236" y="277015"/>
                      <a:pt x="221686" y="273353"/>
                    </a:cubicBezTo>
                    <a:cubicBezTo>
                      <a:pt x="219947" y="261729"/>
                      <a:pt x="222785" y="252850"/>
                      <a:pt x="233677" y="246626"/>
                    </a:cubicBezTo>
                    <a:cubicBezTo>
                      <a:pt x="237430" y="244521"/>
                      <a:pt x="240176" y="243148"/>
                      <a:pt x="244478" y="244338"/>
                    </a:cubicBezTo>
                    <a:cubicBezTo>
                      <a:pt x="253722" y="246809"/>
                      <a:pt x="263150" y="248457"/>
                      <a:pt x="272303" y="251020"/>
                    </a:cubicBezTo>
                    <a:cubicBezTo>
                      <a:pt x="276605" y="252210"/>
                      <a:pt x="279077" y="251477"/>
                      <a:pt x="281548" y="247816"/>
                    </a:cubicBezTo>
                    <a:cubicBezTo>
                      <a:pt x="286948" y="239944"/>
                      <a:pt x="292166" y="231890"/>
                      <a:pt x="296285" y="223286"/>
                    </a:cubicBezTo>
                    <a:cubicBezTo>
                      <a:pt x="300861" y="213647"/>
                      <a:pt x="299424" y="205135"/>
                      <a:pt x="291983" y="197748"/>
                    </a:cubicBezTo>
                    <a:cubicBezTo>
                      <a:pt x="290152" y="195918"/>
                      <a:pt x="288504" y="193904"/>
                      <a:pt x="286491" y="192348"/>
                    </a:cubicBezTo>
                    <a:cubicBezTo>
                      <a:pt x="276788" y="185117"/>
                      <a:pt x="271571" y="176513"/>
                      <a:pt x="275324" y="163790"/>
                    </a:cubicBezTo>
                    <a:cubicBezTo>
                      <a:pt x="276331" y="160220"/>
                      <a:pt x="276880" y="157566"/>
                      <a:pt x="280358" y="155552"/>
                    </a:cubicBezTo>
                    <a:cubicBezTo>
                      <a:pt x="289237" y="150335"/>
                      <a:pt x="297749" y="144752"/>
                      <a:pt x="306628" y="139534"/>
                    </a:cubicBezTo>
                    <a:cubicBezTo>
                      <a:pt x="309648" y="137795"/>
                      <a:pt x="310930" y="135965"/>
                      <a:pt x="310289" y="132303"/>
                    </a:cubicBezTo>
                    <a:cubicBezTo>
                      <a:pt x="308275" y="121045"/>
                      <a:pt x="305712" y="109970"/>
                      <a:pt x="301593" y="99260"/>
                    </a:cubicBezTo>
                    <a:cubicBezTo>
                      <a:pt x="298728" y="91938"/>
                      <a:pt x="293292" y="88304"/>
                      <a:pt x="285301" y="88368"/>
                    </a:cubicBezTo>
                    <a:cubicBezTo>
                      <a:pt x="280907" y="88368"/>
                      <a:pt x="276331" y="87819"/>
                      <a:pt x="272029" y="88460"/>
                    </a:cubicBezTo>
                    <a:cubicBezTo>
                      <a:pt x="260679" y="90290"/>
                      <a:pt x="252624" y="86629"/>
                      <a:pt x="246674" y="76469"/>
                    </a:cubicBezTo>
                    <a:cubicBezTo>
                      <a:pt x="244569" y="72808"/>
                      <a:pt x="243105" y="70062"/>
                      <a:pt x="244295" y="65760"/>
                    </a:cubicBezTo>
                    <a:cubicBezTo>
                      <a:pt x="246949" y="56058"/>
                      <a:pt x="248780" y="46264"/>
                      <a:pt x="251343" y="36561"/>
                    </a:cubicBezTo>
                    <a:cubicBezTo>
                      <a:pt x="252166" y="33449"/>
                      <a:pt x="251709" y="31436"/>
                      <a:pt x="249054" y="29422"/>
                    </a:cubicBezTo>
                    <a:cubicBezTo>
                      <a:pt x="237796" y="21001"/>
                      <a:pt x="225531" y="14319"/>
                      <a:pt x="212533" y="9102"/>
                    </a:cubicBezTo>
                    <a:cubicBezTo>
                      <a:pt x="209147" y="7729"/>
                      <a:pt x="206950" y="8553"/>
                      <a:pt x="204570" y="11116"/>
                    </a:cubicBezTo>
                    <a:cubicBezTo>
                      <a:pt x="199993" y="16058"/>
                      <a:pt x="194502" y="20360"/>
                      <a:pt x="190474" y="25669"/>
                    </a:cubicBezTo>
                    <a:cubicBezTo>
                      <a:pt x="183701" y="34639"/>
                      <a:pt x="175646" y="37477"/>
                      <a:pt x="164662" y="34914"/>
                    </a:cubicBezTo>
                    <a:cubicBezTo>
                      <a:pt x="160177" y="33907"/>
                      <a:pt x="157157" y="32717"/>
                      <a:pt x="154868" y="28598"/>
                    </a:cubicBezTo>
                    <a:cubicBezTo>
                      <a:pt x="150109" y="20269"/>
                      <a:pt x="144708" y="12397"/>
                      <a:pt x="139949" y="4159"/>
                    </a:cubicBezTo>
                    <a:cubicBezTo>
                      <a:pt x="137844" y="498"/>
                      <a:pt x="135372" y="-509"/>
                      <a:pt x="131436" y="223"/>
                    </a:cubicBezTo>
                    <a:cubicBezTo>
                      <a:pt x="122924" y="1688"/>
                      <a:pt x="114503" y="3518"/>
                      <a:pt x="106265" y="6173"/>
                    </a:cubicBezTo>
                    <a:cubicBezTo>
                      <a:pt x="94247" y="10081"/>
                      <a:pt x="88261" y="18283"/>
                      <a:pt x="88325" y="30795"/>
                    </a:cubicBezTo>
                    <a:cubicBezTo>
                      <a:pt x="88325" y="31710"/>
                      <a:pt x="88325" y="32625"/>
                      <a:pt x="88325" y="33632"/>
                    </a:cubicBezTo>
                    <a:cubicBezTo>
                      <a:pt x="88325" y="34548"/>
                      <a:pt x="88233" y="35554"/>
                      <a:pt x="88325" y="36470"/>
                    </a:cubicBezTo>
                    <a:cubicBezTo>
                      <a:pt x="90522" y="48918"/>
                      <a:pt x="86860" y="58346"/>
                      <a:pt x="75327" y="64661"/>
                    </a:cubicBezTo>
                    <a:cubicBezTo>
                      <a:pt x="72490" y="66218"/>
                      <a:pt x="70476" y="67316"/>
                      <a:pt x="67181" y="66401"/>
                    </a:cubicBezTo>
                    <a:cubicBezTo>
                      <a:pt x="57479" y="63838"/>
                      <a:pt x="47685" y="61824"/>
                      <a:pt x="37983" y="59353"/>
                    </a:cubicBezTo>
                    <a:cubicBezTo>
                      <a:pt x="33955" y="58346"/>
                      <a:pt x="31118" y="58895"/>
                      <a:pt x="28555" y="62648"/>
                    </a:cubicBezTo>
                    <a:cubicBezTo>
                      <a:pt x="20866" y="73540"/>
                      <a:pt x="14367" y="85073"/>
                      <a:pt x="9425" y="97430"/>
                    </a:cubicBezTo>
                    <a:cubicBezTo>
                      <a:pt x="7960" y="101000"/>
                      <a:pt x="8235" y="103379"/>
                      <a:pt x="11164" y="105942"/>
                    </a:cubicBezTo>
                    <a:cubicBezTo>
                      <a:pt x="16015" y="110336"/>
                      <a:pt x="20042" y="115645"/>
                      <a:pt x="25168" y="119580"/>
                    </a:cubicBezTo>
                    <a:cubicBezTo>
                      <a:pt x="34596" y="126628"/>
                      <a:pt x="37799" y="135049"/>
                      <a:pt x="34871" y="146582"/>
                    </a:cubicBezTo>
                    <a:cubicBezTo>
                      <a:pt x="33864" y="150427"/>
                      <a:pt x="32857" y="153264"/>
                      <a:pt x="29287" y="155369"/>
                    </a:cubicBezTo>
                    <a:cubicBezTo>
                      <a:pt x="20866" y="160312"/>
                      <a:pt x="12720" y="165804"/>
                      <a:pt x="4207" y="170655"/>
                    </a:cubicBezTo>
                    <a:cubicBezTo>
                      <a:pt x="546" y="172760"/>
                      <a:pt x="-461" y="175140"/>
                      <a:pt x="180" y="179076"/>
                    </a:cubicBezTo>
                    <a:cubicBezTo>
                      <a:pt x="2102" y="190609"/>
                      <a:pt x="5397" y="201684"/>
                      <a:pt x="9150" y="212760"/>
                    </a:cubicBezTo>
                    <a:cubicBezTo>
                      <a:pt x="11621" y="219990"/>
                      <a:pt x="15100" y="223652"/>
                      <a:pt x="23155" y="222370"/>
                    </a:cubicBezTo>
                    <a:cubicBezTo>
                      <a:pt x="27731" y="221730"/>
                      <a:pt x="32582" y="222920"/>
                      <a:pt x="37067" y="222096"/>
                    </a:cubicBezTo>
                    <a:cubicBezTo>
                      <a:pt x="49241" y="219990"/>
                      <a:pt x="57936" y="223926"/>
                      <a:pt x="64161" y="234727"/>
                    </a:cubicBezTo>
                    <a:cubicBezTo>
                      <a:pt x="66083" y="238022"/>
                      <a:pt x="67181" y="240402"/>
                      <a:pt x="66174" y="244155"/>
                    </a:cubicBezTo>
                    <a:cubicBezTo>
                      <a:pt x="63611" y="253857"/>
                      <a:pt x="61598" y="263651"/>
                      <a:pt x="59126" y="273353"/>
                    </a:cubicBezTo>
                    <a:cubicBezTo>
                      <a:pt x="58211" y="276923"/>
                      <a:pt x="58852" y="279303"/>
                      <a:pt x="62055" y="281591"/>
                    </a:cubicBezTo>
                    <a:cubicBezTo>
                      <a:pt x="70293" y="287358"/>
                      <a:pt x="78714" y="292758"/>
                      <a:pt x="87776" y="296969"/>
                    </a:cubicBezTo>
                    <a:cubicBezTo>
                      <a:pt x="97048" y="301298"/>
                      <a:pt x="105194" y="299925"/>
                      <a:pt x="112215" y="292850"/>
                    </a:cubicBezTo>
                    <a:cubicBezTo>
                      <a:pt x="114228" y="290836"/>
                      <a:pt x="116425" y="289097"/>
                      <a:pt x="118073" y="286900"/>
                    </a:cubicBezTo>
                    <a:cubicBezTo>
                      <a:pt x="125304" y="277198"/>
                      <a:pt x="133816" y="271980"/>
                      <a:pt x="146630" y="275733"/>
                    </a:cubicBezTo>
                    <a:close/>
                    <a:moveTo>
                      <a:pt x="101505" y="152715"/>
                    </a:moveTo>
                    <a:cubicBezTo>
                      <a:pt x="101505" y="122509"/>
                      <a:pt x="126036" y="98071"/>
                      <a:pt x="156333" y="98162"/>
                    </a:cubicBezTo>
                    <a:cubicBezTo>
                      <a:pt x="185989" y="98254"/>
                      <a:pt x="210428" y="122784"/>
                      <a:pt x="210703" y="152623"/>
                    </a:cubicBezTo>
                    <a:cubicBezTo>
                      <a:pt x="210886" y="182646"/>
                      <a:pt x="186264" y="207268"/>
                      <a:pt x="156058" y="207359"/>
                    </a:cubicBezTo>
                    <a:cubicBezTo>
                      <a:pt x="125761" y="207359"/>
                      <a:pt x="101505" y="183103"/>
                      <a:pt x="101597" y="152715"/>
                    </a:cubicBezTo>
                    <a:close/>
                  </a:path>
                </a:pathLst>
              </a:custGeom>
              <a:solidFill>
                <a:srgbClr val="8BC9C5"/>
              </a:solidFill>
              <a:ln w="9153"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377CFC1A-E4D1-B8F9-B08A-D34DEB72DD98}"/>
                  </a:ext>
                </a:extLst>
              </p:cNvPr>
              <p:cNvSpPr/>
              <p:nvPr/>
            </p:nvSpPr>
            <p:spPr>
              <a:xfrm>
                <a:off x="980965" y="4028456"/>
                <a:ext cx="188811" cy="190774"/>
              </a:xfrm>
              <a:custGeom>
                <a:avLst/>
                <a:gdLst>
                  <a:gd name="connsiteX0" fmla="*/ 157229 w 188811"/>
                  <a:gd name="connsiteY0" fmla="*/ 145358 h 190774"/>
                  <a:gd name="connsiteX1" fmla="*/ 168396 w 188811"/>
                  <a:gd name="connsiteY1" fmla="*/ 145449 h 190774"/>
                  <a:gd name="connsiteX2" fmla="*/ 179563 w 188811"/>
                  <a:gd name="connsiteY2" fmla="*/ 138584 h 190774"/>
                  <a:gd name="connsiteX3" fmla="*/ 188442 w 188811"/>
                  <a:gd name="connsiteY3" fmla="*/ 112864 h 190774"/>
                  <a:gd name="connsiteX4" fmla="*/ 184872 w 188811"/>
                  <a:gd name="connsiteY4" fmla="*/ 103345 h 190774"/>
                  <a:gd name="connsiteX5" fmla="*/ 164277 w 188811"/>
                  <a:gd name="connsiteY5" fmla="*/ 87693 h 190774"/>
                  <a:gd name="connsiteX6" fmla="*/ 162081 w 188811"/>
                  <a:gd name="connsiteY6" fmla="*/ 77075 h 190774"/>
                  <a:gd name="connsiteX7" fmla="*/ 175719 w 188811"/>
                  <a:gd name="connsiteY7" fmla="*/ 54284 h 190774"/>
                  <a:gd name="connsiteX8" fmla="*/ 175810 w 188811"/>
                  <a:gd name="connsiteY8" fmla="*/ 45405 h 190774"/>
                  <a:gd name="connsiteX9" fmla="*/ 155124 w 188811"/>
                  <a:gd name="connsiteY9" fmla="*/ 21882 h 190774"/>
                  <a:gd name="connsiteX10" fmla="*/ 147619 w 188811"/>
                  <a:gd name="connsiteY10" fmla="*/ 20783 h 190774"/>
                  <a:gd name="connsiteX11" fmla="*/ 121807 w 188811"/>
                  <a:gd name="connsiteY11" fmla="*/ 31401 h 190774"/>
                  <a:gd name="connsiteX12" fmla="*/ 112654 w 188811"/>
                  <a:gd name="connsiteY12" fmla="*/ 28197 h 190774"/>
                  <a:gd name="connsiteX13" fmla="*/ 99381 w 188811"/>
                  <a:gd name="connsiteY13" fmla="*/ 4399 h 190774"/>
                  <a:gd name="connsiteX14" fmla="*/ 91693 w 188811"/>
                  <a:gd name="connsiteY14" fmla="*/ 6 h 190774"/>
                  <a:gd name="connsiteX15" fmla="*/ 62952 w 188811"/>
                  <a:gd name="connsiteY15" fmla="*/ 5223 h 190774"/>
                  <a:gd name="connsiteX16" fmla="*/ 55904 w 188811"/>
                  <a:gd name="connsiteY16" fmla="*/ 14010 h 190774"/>
                  <a:gd name="connsiteX17" fmla="*/ 52883 w 188811"/>
                  <a:gd name="connsiteY17" fmla="*/ 38266 h 190774"/>
                  <a:gd name="connsiteX18" fmla="*/ 43822 w 188811"/>
                  <a:gd name="connsiteY18" fmla="*/ 46046 h 190774"/>
                  <a:gd name="connsiteX19" fmla="*/ 18651 w 188811"/>
                  <a:gd name="connsiteY19" fmla="*/ 45497 h 190774"/>
                  <a:gd name="connsiteX20" fmla="*/ 10047 w 188811"/>
                  <a:gd name="connsiteY20" fmla="*/ 50714 h 190774"/>
                  <a:gd name="connsiteX21" fmla="*/ 253 w 188811"/>
                  <a:gd name="connsiteY21" fmla="*/ 78997 h 190774"/>
                  <a:gd name="connsiteX22" fmla="*/ 3182 w 188811"/>
                  <a:gd name="connsiteY22" fmla="*/ 86686 h 190774"/>
                  <a:gd name="connsiteX23" fmla="*/ 23227 w 188811"/>
                  <a:gd name="connsiteY23" fmla="*/ 101880 h 190774"/>
                  <a:gd name="connsiteX24" fmla="*/ 25699 w 188811"/>
                  <a:gd name="connsiteY24" fmla="*/ 115701 h 190774"/>
                  <a:gd name="connsiteX25" fmla="*/ 13067 w 188811"/>
                  <a:gd name="connsiteY25" fmla="*/ 136662 h 190774"/>
                  <a:gd name="connsiteX26" fmla="*/ 13159 w 188811"/>
                  <a:gd name="connsiteY26" fmla="*/ 145449 h 190774"/>
                  <a:gd name="connsiteX27" fmla="*/ 32746 w 188811"/>
                  <a:gd name="connsiteY27" fmla="*/ 168149 h 190774"/>
                  <a:gd name="connsiteX28" fmla="*/ 42815 w 188811"/>
                  <a:gd name="connsiteY28" fmla="*/ 169522 h 190774"/>
                  <a:gd name="connsiteX29" fmla="*/ 65332 w 188811"/>
                  <a:gd name="connsiteY29" fmla="*/ 160094 h 190774"/>
                  <a:gd name="connsiteX30" fmla="*/ 77048 w 188811"/>
                  <a:gd name="connsiteY30" fmla="*/ 164030 h 190774"/>
                  <a:gd name="connsiteX31" fmla="*/ 89588 w 188811"/>
                  <a:gd name="connsiteY31" fmla="*/ 186638 h 190774"/>
                  <a:gd name="connsiteX32" fmla="*/ 96727 w 188811"/>
                  <a:gd name="connsiteY32" fmla="*/ 190757 h 190774"/>
                  <a:gd name="connsiteX33" fmla="*/ 123546 w 188811"/>
                  <a:gd name="connsiteY33" fmla="*/ 186364 h 190774"/>
                  <a:gd name="connsiteX34" fmla="*/ 133157 w 188811"/>
                  <a:gd name="connsiteY34" fmla="*/ 175014 h 190774"/>
                  <a:gd name="connsiteX35" fmla="*/ 135719 w 188811"/>
                  <a:gd name="connsiteY35" fmla="*/ 154968 h 190774"/>
                  <a:gd name="connsiteX36" fmla="*/ 147527 w 188811"/>
                  <a:gd name="connsiteY36" fmla="*/ 144992 h 190774"/>
                  <a:gd name="connsiteX37" fmla="*/ 157321 w 188811"/>
                  <a:gd name="connsiteY37" fmla="*/ 144992 h 190774"/>
                  <a:gd name="connsiteX38" fmla="*/ 157321 w 188811"/>
                  <a:gd name="connsiteY38" fmla="*/ 145266 h 190774"/>
                  <a:gd name="connsiteX39" fmla="*/ 94347 w 188811"/>
                  <a:gd name="connsiteY39" fmla="*/ 111491 h 190774"/>
                  <a:gd name="connsiteX40" fmla="*/ 78329 w 188811"/>
                  <a:gd name="connsiteY40" fmla="*/ 95381 h 190774"/>
                  <a:gd name="connsiteX41" fmla="*/ 94439 w 188811"/>
                  <a:gd name="connsiteY41" fmla="*/ 79546 h 190774"/>
                  <a:gd name="connsiteX42" fmla="*/ 110365 w 188811"/>
                  <a:gd name="connsiteY42" fmla="*/ 95473 h 190774"/>
                  <a:gd name="connsiteX43" fmla="*/ 94347 w 188811"/>
                  <a:gd name="connsiteY43" fmla="*/ 111491 h 19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8811" h="190774">
                    <a:moveTo>
                      <a:pt x="157229" y="145358"/>
                    </a:moveTo>
                    <a:cubicBezTo>
                      <a:pt x="160982" y="145358"/>
                      <a:pt x="164735" y="144900"/>
                      <a:pt x="168396" y="145449"/>
                    </a:cubicBezTo>
                    <a:cubicBezTo>
                      <a:pt x="174346" y="146364"/>
                      <a:pt x="177183" y="143710"/>
                      <a:pt x="179563" y="138584"/>
                    </a:cubicBezTo>
                    <a:cubicBezTo>
                      <a:pt x="183407" y="130255"/>
                      <a:pt x="186336" y="121742"/>
                      <a:pt x="188442" y="112864"/>
                    </a:cubicBezTo>
                    <a:cubicBezTo>
                      <a:pt x="189448" y="108745"/>
                      <a:pt x="188442" y="105908"/>
                      <a:pt x="184872" y="103345"/>
                    </a:cubicBezTo>
                    <a:cubicBezTo>
                      <a:pt x="177824" y="98310"/>
                      <a:pt x="171325" y="92727"/>
                      <a:pt x="164277" y="87693"/>
                    </a:cubicBezTo>
                    <a:cubicBezTo>
                      <a:pt x="159975" y="84581"/>
                      <a:pt x="159426" y="81469"/>
                      <a:pt x="162081" y="77075"/>
                    </a:cubicBezTo>
                    <a:cubicBezTo>
                      <a:pt x="166749" y="69570"/>
                      <a:pt x="171051" y="61789"/>
                      <a:pt x="175719" y="54284"/>
                    </a:cubicBezTo>
                    <a:cubicBezTo>
                      <a:pt x="177732" y="51172"/>
                      <a:pt x="177915" y="48609"/>
                      <a:pt x="175810" y="45405"/>
                    </a:cubicBezTo>
                    <a:cubicBezTo>
                      <a:pt x="170044" y="36527"/>
                      <a:pt x="163179" y="28747"/>
                      <a:pt x="155124" y="21882"/>
                    </a:cubicBezTo>
                    <a:cubicBezTo>
                      <a:pt x="152744" y="19776"/>
                      <a:pt x="150639" y="19410"/>
                      <a:pt x="147619" y="20783"/>
                    </a:cubicBezTo>
                    <a:cubicBezTo>
                      <a:pt x="139106" y="24536"/>
                      <a:pt x="130319" y="27740"/>
                      <a:pt x="121807" y="31401"/>
                    </a:cubicBezTo>
                    <a:cubicBezTo>
                      <a:pt x="117505" y="33231"/>
                      <a:pt x="114850" y="32225"/>
                      <a:pt x="112654" y="28197"/>
                    </a:cubicBezTo>
                    <a:cubicBezTo>
                      <a:pt x="108352" y="20234"/>
                      <a:pt x="103592" y="12454"/>
                      <a:pt x="99381" y="4399"/>
                    </a:cubicBezTo>
                    <a:cubicBezTo>
                      <a:pt x="97551" y="921"/>
                      <a:pt x="95354" y="-86"/>
                      <a:pt x="91693" y="6"/>
                    </a:cubicBezTo>
                    <a:cubicBezTo>
                      <a:pt x="81807" y="280"/>
                      <a:pt x="72380" y="2385"/>
                      <a:pt x="62952" y="5223"/>
                    </a:cubicBezTo>
                    <a:cubicBezTo>
                      <a:pt x="58101" y="6687"/>
                      <a:pt x="56362" y="9433"/>
                      <a:pt x="55904" y="14010"/>
                    </a:cubicBezTo>
                    <a:cubicBezTo>
                      <a:pt x="55080" y="22156"/>
                      <a:pt x="53616" y="30211"/>
                      <a:pt x="52883" y="38266"/>
                    </a:cubicBezTo>
                    <a:cubicBezTo>
                      <a:pt x="52334" y="44215"/>
                      <a:pt x="49588" y="46321"/>
                      <a:pt x="43822" y="46046"/>
                    </a:cubicBezTo>
                    <a:cubicBezTo>
                      <a:pt x="35401" y="45588"/>
                      <a:pt x="26980" y="46046"/>
                      <a:pt x="18651" y="45497"/>
                    </a:cubicBezTo>
                    <a:cubicBezTo>
                      <a:pt x="14257" y="45222"/>
                      <a:pt x="11877" y="46870"/>
                      <a:pt x="10047" y="50714"/>
                    </a:cubicBezTo>
                    <a:cubicBezTo>
                      <a:pt x="5562" y="59776"/>
                      <a:pt x="2266" y="69112"/>
                      <a:pt x="253" y="78997"/>
                    </a:cubicBezTo>
                    <a:cubicBezTo>
                      <a:pt x="-479" y="82475"/>
                      <a:pt x="344" y="84672"/>
                      <a:pt x="3182" y="86686"/>
                    </a:cubicBezTo>
                    <a:cubicBezTo>
                      <a:pt x="9955" y="91629"/>
                      <a:pt x="16271" y="97304"/>
                      <a:pt x="23227" y="101880"/>
                    </a:cubicBezTo>
                    <a:cubicBezTo>
                      <a:pt x="29360" y="105999"/>
                      <a:pt x="29634" y="109843"/>
                      <a:pt x="25699" y="115701"/>
                    </a:cubicBezTo>
                    <a:cubicBezTo>
                      <a:pt x="21122" y="122383"/>
                      <a:pt x="17461" y="129797"/>
                      <a:pt x="13067" y="136662"/>
                    </a:cubicBezTo>
                    <a:cubicBezTo>
                      <a:pt x="10962" y="139866"/>
                      <a:pt x="11145" y="142337"/>
                      <a:pt x="13159" y="145449"/>
                    </a:cubicBezTo>
                    <a:cubicBezTo>
                      <a:pt x="18651" y="153962"/>
                      <a:pt x="25332" y="161376"/>
                      <a:pt x="32746" y="168149"/>
                    </a:cubicBezTo>
                    <a:cubicBezTo>
                      <a:pt x="36042" y="171170"/>
                      <a:pt x="38879" y="171353"/>
                      <a:pt x="42815" y="169522"/>
                    </a:cubicBezTo>
                    <a:cubicBezTo>
                      <a:pt x="50229" y="166135"/>
                      <a:pt x="58009" y="163572"/>
                      <a:pt x="65332" y="160094"/>
                    </a:cubicBezTo>
                    <a:cubicBezTo>
                      <a:pt x="70915" y="157440"/>
                      <a:pt x="74302" y="158355"/>
                      <a:pt x="77048" y="164030"/>
                    </a:cubicBezTo>
                    <a:cubicBezTo>
                      <a:pt x="80892" y="171719"/>
                      <a:pt x="85469" y="179041"/>
                      <a:pt x="89588" y="186638"/>
                    </a:cubicBezTo>
                    <a:cubicBezTo>
                      <a:pt x="91235" y="189659"/>
                      <a:pt x="93249" y="190940"/>
                      <a:pt x="96727" y="190757"/>
                    </a:cubicBezTo>
                    <a:cubicBezTo>
                      <a:pt x="105880" y="190483"/>
                      <a:pt x="114759" y="188835"/>
                      <a:pt x="123546" y="186364"/>
                    </a:cubicBezTo>
                    <a:cubicBezTo>
                      <a:pt x="129678" y="184716"/>
                      <a:pt x="133065" y="182062"/>
                      <a:pt x="133157" y="175014"/>
                    </a:cubicBezTo>
                    <a:cubicBezTo>
                      <a:pt x="133157" y="168332"/>
                      <a:pt x="134804" y="161650"/>
                      <a:pt x="135719" y="154968"/>
                    </a:cubicBezTo>
                    <a:cubicBezTo>
                      <a:pt x="136909" y="145266"/>
                      <a:pt x="137459" y="144808"/>
                      <a:pt x="147527" y="144992"/>
                    </a:cubicBezTo>
                    <a:cubicBezTo>
                      <a:pt x="150822" y="144992"/>
                      <a:pt x="154026" y="144992"/>
                      <a:pt x="157321" y="144992"/>
                    </a:cubicBezTo>
                    <a:lnTo>
                      <a:pt x="157321" y="145266"/>
                    </a:lnTo>
                    <a:close/>
                    <a:moveTo>
                      <a:pt x="94347" y="111491"/>
                    </a:moveTo>
                    <a:cubicBezTo>
                      <a:pt x="85652" y="111491"/>
                      <a:pt x="78329" y="104077"/>
                      <a:pt x="78329" y="95381"/>
                    </a:cubicBezTo>
                    <a:cubicBezTo>
                      <a:pt x="78329" y="86594"/>
                      <a:pt x="85560" y="79546"/>
                      <a:pt x="94439" y="79546"/>
                    </a:cubicBezTo>
                    <a:cubicBezTo>
                      <a:pt x="103409" y="79546"/>
                      <a:pt x="110365" y="86503"/>
                      <a:pt x="110365" y="95473"/>
                    </a:cubicBezTo>
                    <a:cubicBezTo>
                      <a:pt x="110365" y="104260"/>
                      <a:pt x="103134" y="111491"/>
                      <a:pt x="94347" y="111491"/>
                    </a:cubicBezTo>
                    <a:close/>
                  </a:path>
                </a:pathLst>
              </a:custGeom>
              <a:solidFill>
                <a:srgbClr val="8BC9C5"/>
              </a:solidFill>
              <a:ln w="9153"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BE5CAB88-8A1B-AFE8-785A-CD9FF2C43036}"/>
                  </a:ext>
                </a:extLst>
              </p:cNvPr>
              <p:cNvSpPr/>
              <p:nvPr/>
            </p:nvSpPr>
            <p:spPr>
              <a:xfrm>
                <a:off x="1132748" y="4231661"/>
                <a:ext cx="65216" cy="54186"/>
              </a:xfrm>
              <a:custGeom>
                <a:avLst/>
                <a:gdLst>
                  <a:gd name="connsiteX0" fmla="*/ 8833 w 65216"/>
                  <a:gd name="connsiteY0" fmla="*/ 10618 h 54186"/>
                  <a:gd name="connsiteX1" fmla="*/ 5355 w 65216"/>
                  <a:gd name="connsiteY1" fmla="*/ 19588 h 54186"/>
                  <a:gd name="connsiteX2" fmla="*/ 504 w 65216"/>
                  <a:gd name="connsiteY2" fmla="*/ 27551 h 54186"/>
                  <a:gd name="connsiteX3" fmla="*/ 18352 w 65216"/>
                  <a:gd name="connsiteY3" fmla="*/ 37528 h 54186"/>
                  <a:gd name="connsiteX4" fmla="*/ 26041 w 65216"/>
                  <a:gd name="connsiteY4" fmla="*/ 40274 h 54186"/>
                  <a:gd name="connsiteX5" fmla="*/ 34096 w 65216"/>
                  <a:gd name="connsiteY5" fmla="*/ 54187 h 54186"/>
                  <a:gd name="connsiteX6" fmla="*/ 65216 w 65216"/>
                  <a:gd name="connsiteY6" fmla="*/ 0 h 54186"/>
                  <a:gd name="connsiteX7" fmla="*/ 2517 w 65216"/>
                  <a:gd name="connsiteY7" fmla="*/ 0 h 54186"/>
                  <a:gd name="connsiteX8" fmla="*/ 8833 w 65216"/>
                  <a:gd name="connsiteY8" fmla="*/ 10709 h 5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16" h="54186">
                    <a:moveTo>
                      <a:pt x="8833" y="10618"/>
                    </a:moveTo>
                    <a:cubicBezTo>
                      <a:pt x="12769" y="15835"/>
                      <a:pt x="11945" y="18764"/>
                      <a:pt x="5355" y="19588"/>
                    </a:cubicBezTo>
                    <a:cubicBezTo>
                      <a:pt x="229" y="20228"/>
                      <a:pt x="-778" y="22517"/>
                      <a:pt x="504" y="27551"/>
                    </a:cubicBezTo>
                    <a:cubicBezTo>
                      <a:pt x="4348" y="42196"/>
                      <a:pt x="4165" y="42471"/>
                      <a:pt x="18352" y="37528"/>
                    </a:cubicBezTo>
                    <a:cubicBezTo>
                      <a:pt x="22105" y="36246"/>
                      <a:pt x="24210" y="36338"/>
                      <a:pt x="26041" y="40274"/>
                    </a:cubicBezTo>
                    <a:cubicBezTo>
                      <a:pt x="28146" y="44759"/>
                      <a:pt x="31075" y="48878"/>
                      <a:pt x="34096" y="54187"/>
                    </a:cubicBezTo>
                    <a:cubicBezTo>
                      <a:pt x="44805" y="35606"/>
                      <a:pt x="54782" y="18123"/>
                      <a:pt x="65216" y="0"/>
                    </a:cubicBezTo>
                    <a:lnTo>
                      <a:pt x="2517" y="0"/>
                    </a:lnTo>
                    <a:cubicBezTo>
                      <a:pt x="5080" y="4393"/>
                      <a:pt x="6636" y="7780"/>
                      <a:pt x="8833" y="10709"/>
                    </a:cubicBezTo>
                    <a:close/>
                  </a:path>
                </a:pathLst>
              </a:custGeom>
              <a:solidFill>
                <a:srgbClr val="8BC9C5"/>
              </a:solidFill>
              <a:ln w="9153"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596B8E19-CD8A-84CF-C6B1-3C126F8B26CD}"/>
                  </a:ext>
                </a:extLst>
              </p:cNvPr>
              <p:cNvSpPr/>
              <p:nvPr/>
            </p:nvSpPr>
            <p:spPr>
              <a:xfrm>
                <a:off x="1297261" y="4093233"/>
                <a:ext cx="54706" cy="24510"/>
              </a:xfrm>
              <a:custGeom>
                <a:avLst/>
                <a:gdLst>
                  <a:gd name="connsiteX0" fmla="*/ 47154 w 54706"/>
                  <a:gd name="connsiteY0" fmla="*/ 491 h 24510"/>
                  <a:gd name="connsiteX1" fmla="*/ 17314 w 54706"/>
                  <a:gd name="connsiteY1" fmla="*/ 2687 h 24510"/>
                  <a:gd name="connsiteX2" fmla="*/ 3036 w 54706"/>
                  <a:gd name="connsiteY2" fmla="*/ 3237 h 24510"/>
                  <a:gd name="connsiteX3" fmla="*/ 198 w 54706"/>
                  <a:gd name="connsiteY3" fmla="*/ 17973 h 24510"/>
                  <a:gd name="connsiteX4" fmla="*/ 4317 w 54706"/>
                  <a:gd name="connsiteY4" fmla="*/ 23282 h 24510"/>
                  <a:gd name="connsiteX5" fmla="*/ 26559 w 54706"/>
                  <a:gd name="connsiteY5" fmla="*/ 24289 h 24510"/>
                  <a:gd name="connsiteX6" fmla="*/ 49442 w 54706"/>
                  <a:gd name="connsiteY6" fmla="*/ 21909 h 24510"/>
                  <a:gd name="connsiteX7" fmla="*/ 54568 w 54706"/>
                  <a:gd name="connsiteY7" fmla="*/ 18156 h 24510"/>
                  <a:gd name="connsiteX8" fmla="*/ 49900 w 54706"/>
                  <a:gd name="connsiteY8" fmla="*/ 124 h 24510"/>
                  <a:gd name="connsiteX9" fmla="*/ 47245 w 54706"/>
                  <a:gd name="connsiteY9" fmla="*/ 399 h 2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06" h="24510">
                    <a:moveTo>
                      <a:pt x="47154" y="491"/>
                    </a:moveTo>
                    <a:cubicBezTo>
                      <a:pt x="37268" y="1772"/>
                      <a:pt x="27291" y="2321"/>
                      <a:pt x="17314" y="2687"/>
                    </a:cubicBezTo>
                    <a:cubicBezTo>
                      <a:pt x="12372" y="2870"/>
                      <a:pt x="6056" y="-791"/>
                      <a:pt x="3036" y="3237"/>
                    </a:cubicBezTo>
                    <a:cubicBezTo>
                      <a:pt x="290" y="6806"/>
                      <a:pt x="1205" y="13030"/>
                      <a:pt x="198" y="17973"/>
                    </a:cubicBezTo>
                    <a:cubicBezTo>
                      <a:pt x="-534" y="21634"/>
                      <a:pt x="747" y="23099"/>
                      <a:pt x="4317" y="23282"/>
                    </a:cubicBezTo>
                    <a:cubicBezTo>
                      <a:pt x="11731" y="23740"/>
                      <a:pt x="19054" y="25021"/>
                      <a:pt x="26559" y="24289"/>
                    </a:cubicBezTo>
                    <a:cubicBezTo>
                      <a:pt x="34156" y="23465"/>
                      <a:pt x="41845" y="22824"/>
                      <a:pt x="49442" y="21909"/>
                    </a:cubicBezTo>
                    <a:cubicBezTo>
                      <a:pt x="51639" y="21634"/>
                      <a:pt x="55483" y="22184"/>
                      <a:pt x="54568" y="18156"/>
                    </a:cubicBezTo>
                    <a:cubicBezTo>
                      <a:pt x="53195" y="12115"/>
                      <a:pt x="55026" y="5159"/>
                      <a:pt x="49900" y="124"/>
                    </a:cubicBezTo>
                    <a:cubicBezTo>
                      <a:pt x="49534" y="-242"/>
                      <a:pt x="48161" y="308"/>
                      <a:pt x="47245" y="399"/>
                    </a:cubicBezTo>
                    <a:close/>
                  </a:path>
                </a:pathLst>
              </a:custGeom>
              <a:solidFill>
                <a:srgbClr val="8BC9C5"/>
              </a:solidFill>
              <a:ln w="9153"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EB4EA1F4-799C-D670-A6D2-BEE5638FF45F}"/>
                  </a:ext>
                </a:extLst>
              </p:cNvPr>
              <p:cNvSpPr/>
              <p:nvPr/>
            </p:nvSpPr>
            <p:spPr>
              <a:xfrm>
                <a:off x="1169197" y="3744976"/>
                <a:ext cx="49453" cy="48923"/>
              </a:xfrm>
              <a:custGeom>
                <a:avLst/>
                <a:gdLst>
                  <a:gd name="connsiteX0" fmla="*/ 8722 w 49453"/>
                  <a:gd name="connsiteY0" fmla="*/ 24267 h 48923"/>
                  <a:gd name="connsiteX1" fmla="*/ 9545 w 49453"/>
                  <a:gd name="connsiteY1" fmla="*/ 46967 h 48923"/>
                  <a:gd name="connsiteX2" fmla="*/ 16776 w 49453"/>
                  <a:gd name="connsiteY2" fmla="*/ 46693 h 48923"/>
                  <a:gd name="connsiteX3" fmla="*/ 46982 w 49453"/>
                  <a:gd name="connsiteY3" fmla="*/ 18684 h 48923"/>
                  <a:gd name="connsiteX4" fmla="*/ 49453 w 49453"/>
                  <a:gd name="connsiteY4" fmla="*/ 15114 h 48923"/>
                  <a:gd name="connsiteX5" fmla="*/ 40483 w 49453"/>
                  <a:gd name="connsiteY5" fmla="*/ 2208 h 48923"/>
                  <a:gd name="connsiteX6" fmla="*/ 34442 w 49453"/>
                  <a:gd name="connsiteY6" fmla="*/ 1568 h 48923"/>
                  <a:gd name="connsiteX7" fmla="*/ 8722 w 49453"/>
                  <a:gd name="connsiteY7" fmla="*/ 24176 h 4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53" h="48923">
                    <a:moveTo>
                      <a:pt x="8722" y="24267"/>
                    </a:moveTo>
                    <a:cubicBezTo>
                      <a:pt x="-3086" y="36075"/>
                      <a:pt x="-2994" y="35983"/>
                      <a:pt x="9545" y="46967"/>
                    </a:cubicBezTo>
                    <a:cubicBezTo>
                      <a:pt x="12383" y="49439"/>
                      <a:pt x="14030" y="49805"/>
                      <a:pt x="16776" y="46693"/>
                    </a:cubicBezTo>
                    <a:cubicBezTo>
                      <a:pt x="25930" y="36350"/>
                      <a:pt x="35815" y="26830"/>
                      <a:pt x="46982" y="18684"/>
                    </a:cubicBezTo>
                    <a:cubicBezTo>
                      <a:pt x="48080" y="17860"/>
                      <a:pt x="49362" y="17128"/>
                      <a:pt x="49453" y="15114"/>
                    </a:cubicBezTo>
                    <a:cubicBezTo>
                      <a:pt x="46524" y="10995"/>
                      <a:pt x="43321" y="6785"/>
                      <a:pt x="40483" y="2208"/>
                    </a:cubicBezTo>
                    <a:cubicBezTo>
                      <a:pt x="38561" y="-904"/>
                      <a:pt x="36913" y="-355"/>
                      <a:pt x="34442" y="1568"/>
                    </a:cubicBezTo>
                    <a:cubicBezTo>
                      <a:pt x="25289" y="8524"/>
                      <a:pt x="16868" y="16121"/>
                      <a:pt x="8722" y="24176"/>
                    </a:cubicBezTo>
                    <a:close/>
                  </a:path>
                </a:pathLst>
              </a:custGeom>
              <a:solidFill>
                <a:srgbClr val="8BC9C5"/>
              </a:solidFill>
              <a:ln w="9153"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7F260AF4-0495-6C70-8F45-0E631A58E0F9}"/>
                  </a:ext>
                </a:extLst>
              </p:cNvPr>
              <p:cNvSpPr/>
              <p:nvPr/>
            </p:nvSpPr>
            <p:spPr>
              <a:xfrm>
                <a:off x="1057650" y="4255169"/>
                <a:ext cx="54309" cy="23480"/>
              </a:xfrm>
              <a:custGeom>
                <a:avLst/>
                <a:gdLst>
                  <a:gd name="connsiteX0" fmla="*/ 48234 w 54309"/>
                  <a:gd name="connsiteY0" fmla="*/ 1755 h 23480"/>
                  <a:gd name="connsiteX1" fmla="*/ 18943 w 54309"/>
                  <a:gd name="connsiteY1" fmla="*/ 1023 h 23480"/>
                  <a:gd name="connsiteX2" fmla="*/ 271 w 54309"/>
                  <a:gd name="connsiteY2" fmla="*/ 13837 h 23480"/>
                  <a:gd name="connsiteX3" fmla="*/ 4848 w 54309"/>
                  <a:gd name="connsiteY3" fmla="*/ 20153 h 23480"/>
                  <a:gd name="connsiteX4" fmla="*/ 34687 w 54309"/>
                  <a:gd name="connsiteY4" fmla="*/ 23448 h 23480"/>
                  <a:gd name="connsiteX5" fmla="*/ 37524 w 54309"/>
                  <a:gd name="connsiteY5" fmla="*/ 23448 h 23480"/>
                  <a:gd name="connsiteX6" fmla="*/ 53451 w 54309"/>
                  <a:gd name="connsiteY6" fmla="*/ 6149 h 23480"/>
                  <a:gd name="connsiteX7" fmla="*/ 48325 w 54309"/>
                  <a:gd name="connsiteY7" fmla="*/ 1755 h 2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09" h="23480">
                    <a:moveTo>
                      <a:pt x="48234" y="1755"/>
                    </a:moveTo>
                    <a:cubicBezTo>
                      <a:pt x="38440" y="2671"/>
                      <a:pt x="28646" y="2396"/>
                      <a:pt x="18943" y="1023"/>
                    </a:cubicBezTo>
                    <a:cubicBezTo>
                      <a:pt x="3292" y="-1082"/>
                      <a:pt x="3475" y="-1265"/>
                      <a:pt x="271" y="13837"/>
                    </a:cubicBezTo>
                    <a:cubicBezTo>
                      <a:pt x="-644" y="18139"/>
                      <a:pt x="729" y="19421"/>
                      <a:pt x="4848" y="20153"/>
                    </a:cubicBezTo>
                    <a:cubicBezTo>
                      <a:pt x="14733" y="22075"/>
                      <a:pt x="24710" y="22808"/>
                      <a:pt x="34687" y="23448"/>
                    </a:cubicBezTo>
                    <a:cubicBezTo>
                      <a:pt x="35602" y="23448"/>
                      <a:pt x="36518" y="23448"/>
                      <a:pt x="37524" y="23448"/>
                    </a:cubicBezTo>
                    <a:cubicBezTo>
                      <a:pt x="55556" y="23631"/>
                      <a:pt x="55373" y="23631"/>
                      <a:pt x="53451" y="6149"/>
                    </a:cubicBezTo>
                    <a:cubicBezTo>
                      <a:pt x="52993" y="2488"/>
                      <a:pt x="51895" y="1389"/>
                      <a:pt x="48325" y="1755"/>
                    </a:cubicBezTo>
                    <a:close/>
                  </a:path>
                </a:pathLst>
              </a:custGeom>
              <a:solidFill>
                <a:srgbClr val="8BC9C5"/>
              </a:solidFill>
              <a:ln w="9153"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84349C4D-3932-3214-EB28-B5CDC6DEC701}"/>
                  </a:ext>
                </a:extLst>
              </p:cNvPr>
              <p:cNvSpPr/>
              <p:nvPr/>
            </p:nvSpPr>
            <p:spPr>
              <a:xfrm>
                <a:off x="1433696" y="3755151"/>
                <a:ext cx="48854" cy="45679"/>
              </a:xfrm>
              <a:custGeom>
                <a:avLst/>
                <a:gdLst>
                  <a:gd name="connsiteX0" fmla="*/ 2251 w 48854"/>
                  <a:gd name="connsiteY0" fmla="*/ 17205 h 45679"/>
                  <a:gd name="connsiteX1" fmla="*/ 23120 w 48854"/>
                  <a:gd name="connsiteY1" fmla="*/ 38715 h 45679"/>
                  <a:gd name="connsiteX2" fmla="*/ 46369 w 48854"/>
                  <a:gd name="connsiteY2" fmla="*/ 40912 h 45679"/>
                  <a:gd name="connsiteX3" fmla="*/ 48840 w 48854"/>
                  <a:gd name="connsiteY3" fmla="*/ 37708 h 45679"/>
                  <a:gd name="connsiteX4" fmla="*/ 46186 w 48854"/>
                  <a:gd name="connsiteY4" fmla="*/ 33864 h 45679"/>
                  <a:gd name="connsiteX5" fmla="*/ 24767 w 48854"/>
                  <a:gd name="connsiteY5" fmla="*/ 9059 h 45679"/>
                  <a:gd name="connsiteX6" fmla="*/ 1518 w 48854"/>
                  <a:gd name="connsiteY6" fmla="*/ 10523 h 45679"/>
                  <a:gd name="connsiteX7" fmla="*/ 2251 w 48854"/>
                  <a:gd name="connsiteY7" fmla="*/ 17114 h 4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4" h="45679">
                    <a:moveTo>
                      <a:pt x="2251" y="17205"/>
                    </a:moveTo>
                    <a:cubicBezTo>
                      <a:pt x="9848" y="23704"/>
                      <a:pt x="16804" y="30935"/>
                      <a:pt x="23120" y="38715"/>
                    </a:cubicBezTo>
                    <a:cubicBezTo>
                      <a:pt x="29957" y="47200"/>
                      <a:pt x="37701" y="47932"/>
                      <a:pt x="46369" y="40912"/>
                    </a:cubicBezTo>
                    <a:cubicBezTo>
                      <a:pt x="47376" y="40088"/>
                      <a:pt x="49023" y="39814"/>
                      <a:pt x="48840" y="37708"/>
                    </a:cubicBezTo>
                    <a:cubicBezTo>
                      <a:pt x="48016" y="36518"/>
                      <a:pt x="47192" y="35145"/>
                      <a:pt x="46186" y="33864"/>
                    </a:cubicBezTo>
                    <a:cubicBezTo>
                      <a:pt x="39687" y="25077"/>
                      <a:pt x="32639" y="16748"/>
                      <a:pt x="24767" y="9059"/>
                    </a:cubicBezTo>
                    <a:cubicBezTo>
                      <a:pt x="12227" y="-3298"/>
                      <a:pt x="12319" y="-3206"/>
                      <a:pt x="1518" y="10523"/>
                    </a:cubicBezTo>
                    <a:cubicBezTo>
                      <a:pt x="-862" y="13544"/>
                      <a:pt x="-312" y="14917"/>
                      <a:pt x="2251" y="17114"/>
                    </a:cubicBezTo>
                    <a:close/>
                  </a:path>
                </a:pathLst>
              </a:custGeom>
              <a:solidFill>
                <a:srgbClr val="8BC9C5"/>
              </a:solidFill>
              <a:ln w="9153"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30A71055-1AFB-3D11-0632-6FC3E71C46EF}"/>
                  </a:ext>
                </a:extLst>
              </p:cNvPr>
              <p:cNvSpPr/>
              <p:nvPr/>
            </p:nvSpPr>
            <p:spPr>
              <a:xfrm>
                <a:off x="1225424" y="4071352"/>
                <a:ext cx="54552" cy="38879"/>
              </a:xfrm>
              <a:custGeom>
                <a:avLst/>
                <a:gdLst>
                  <a:gd name="connsiteX0" fmla="*/ 50525 w 54552"/>
                  <a:gd name="connsiteY0" fmla="*/ 17703 h 38879"/>
                  <a:gd name="connsiteX1" fmla="*/ 14096 w 54552"/>
                  <a:gd name="connsiteY1" fmla="*/ 1960 h 38879"/>
                  <a:gd name="connsiteX2" fmla="*/ 8238 w 54552"/>
                  <a:gd name="connsiteY2" fmla="*/ 1685 h 38879"/>
                  <a:gd name="connsiteX3" fmla="*/ 0 w 54552"/>
                  <a:gd name="connsiteY3" fmla="*/ 17978 h 38879"/>
                  <a:gd name="connsiteX4" fmla="*/ 1648 w 54552"/>
                  <a:gd name="connsiteY4" fmla="*/ 19168 h 38879"/>
                  <a:gd name="connsiteX5" fmla="*/ 45674 w 54552"/>
                  <a:gd name="connsiteY5" fmla="*/ 38389 h 38879"/>
                  <a:gd name="connsiteX6" fmla="*/ 50251 w 54552"/>
                  <a:gd name="connsiteY6" fmla="*/ 36925 h 38879"/>
                  <a:gd name="connsiteX7" fmla="*/ 54553 w 54552"/>
                  <a:gd name="connsiteY7" fmla="*/ 21273 h 38879"/>
                  <a:gd name="connsiteX8" fmla="*/ 50617 w 54552"/>
                  <a:gd name="connsiteY8" fmla="*/ 17703 h 3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52" h="38879">
                    <a:moveTo>
                      <a:pt x="50525" y="17703"/>
                    </a:moveTo>
                    <a:cubicBezTo>
                      <a:pt x="37802" y="13767"/>
                      <a:pt x="25720" y="8367"/>
                      <a:pt x="14096" y="1960"/>
                    </a:cubicBezTo>
                    <a:cubicBezTo>
                      <a:pt x="12357" y="1045"/>
                      <a:pt x="10068" y="-1793"/>
                      <a:pt x="8238" y="1685"/>
                    </a:cubicBezTo>
                    <a:cubicBezTo>
                      <a:pt x="5400" y="7086"/>
                      <a:pt x="641" y="11479"/>
                      <a:pt x="0" y="17978"/>
                    </a:cubicBezTo>
                    <a:cubicBezTo>
                      <a:pt x="0" y="18344"/>
                      <a:pt x="1007" y="18802"/>
                      <a:pt x="1648" y="19168"/>
                    </a:cubicBezTo>
                    <a:cubicBezTo>
                      <a:pt x="15560" y="27223"/>
                      <a:pt x="30297" y="33721"/>
                      <a:pt x="45674" y="38389"/>
                    </a:cubicBezTo>
                    <a:cubicBezTo>
                      <a:pt x="47505" y="38939"/>
                      <a:pt x="49518" y="39579"/>
                      <a:pt x="50251" y="36925"/>
                    </a:cubicBezTo>
                    <a:cubicBezTo>
                      <a:pt x="51715" y="31799"/>
                      <a:pt x="53088" y="26582"/>
                      <a:pt x="54553" y="21273"/>
                    </a:cubicBezTo>
                    <a:cubicBezTo>
                      <a:pt x="54553" y="19168"/>
                      <a:pt x="54644" y="18985"/>
                      <a:pt x="50617" y="17703"/>
                    </a:cubicBezTo>
                    <a:close/>
                  </a:path>
                </a:pathLst>
              </a:custGeom>
              <a:solidFill>
                <a:srgbClr val="8BC9C5"/>
              </a:solidFill>
              <a:ln w="9153"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98E24880-FBB5-E0B2-F05B-B3A587ECEBCF}"/>
                  </a:ext>
                </a:extLst>
              </p:cNvPr>
              <p:cNvSpPr/>
              <p:nvPr/>
            </p:nvSpPr>
            <p:spPr>
              <a:xfrm>
                <a:off x="1474711" y="3958863"/>
                <a:ext cx="36524" cy="55318"/>
              </a:xfrm>
              <a:custGeom>
                <a:avLst/>
                <a:gdLst>
                  <a:gd name="connsiteX0" fmla="*/ 22561 w 36524"/>
                  <a:gd name="connsiteY0" fmla="*/ 400 h 55318"/>
                  <a:gd name="connsiteX1" fmla="*/ 16154 w 36524"/>
                  <a:gd name="connsiteY1" fmla="*/ 3878 h 55318"/>
                  <a:gd name="connsiteX2" fmla="*/ 1600 w 36524"/>
                  <a:gd name="connsiteY2" fmla="*/ 41406 h 55318"/>
                  <a:gd name="connsiteX3" fmla="*/ 594 w 36524"/>
                  <a:gd name="connsiteY3" fmla="*/ 45708 h 55318"/>
                  <a:gd name="connsiteX4" fmla="*/ 16978 w 36524"/>
                  <a:gd name="connsiteY4" fmla="*/ 55319 h 55318"/>
                  <a:gd name="connsiteX5" fmla="*/ 20273 w 36524"/>
                  <a:gd name="connsiteY5" fmla="*/ 51200 h 55318"/>
                  <a:gd name="connsiteX6" fmla="*/ 33454 w 36524"/>
                  <a:gd name="connsiteY6" fmla="*/ 19805 h 55318"/>
                  <a:gd name="connsiteX7" fmla="*/ 22470 w 36524"/>
                  <a:gd name="connsiteY7" fmla="*/ 308 h 5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24" h="55318">
                    <a:moveTo>
                      <a:pt x="22561" y="400"/>
                    </a:moveTo>
                    <a:cubicBezTo>
                      <a:pt x="18808" y="-515"/>
                      <a:pt x="17161" y="-58"/>
                      <a:pt x="16154" y="3878"/>
                    </a:cubicBezTo>
                    <a:cubicBezTo>
                      <a:pt x="12676" y="16967"/>
                      <a:pt x="7825" y="29415"/>
                      <a:pt x="1600" y="41406"/>
                    </a:cubicBezTo>
                    <a:cubicBezTo>
                      <a:pt x="960" y="42687"/>
                      <a:pt x="-962" y="44701"/>
                      <a:pt x="594" y="45708"/>
                    </a:cubicBezTo>
                    <a:cubicBezTo>
                      <a:pt x="5811" y="49186"/>
                      <a:pt x="11303" y="52115"/>
                      <a:pt x="16978" y="55319"/>
                    </a:cubicBezTo>
                    <a:cubicBezTo>
                      <a:pt x="18900" y="54587"/>
                      <a:pt x="19449" y="52756"/>
                      <a:pt x="20273" y="51200"/>
                    </a:cubicBezTo>
                    <a:cubicBezTo>
                      <a:pt x="25490" y="41131"/>
                      <a:pt x="29884" y="30605"/>
                      <a:pt x="33454" y="19805"/>
                    </a:cubicBezTo>
                    <a:cubicBezTo>
                      <a:pt x="38671" y="4061"/>
                      <a:pt x="38579" y="4244"/>
                      <a:pt x="22470" y="308"/>
                    </a:cubicBezTo>
                    <a:close/>
                  </a:path>
                </a:pathLst>
              </a:custGeom>
              <a:solidFill>
                <a:srgbClr val="8BC9C5"/>
              </a:solidFill>
              <a:ln w="9153"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34B98D7F-FC31-06EA-F3B9-1FB0D9286834}"/>
                  </a:ext>
                </a:extLst>
              </p:cNvPr>
              <p:cNvSpPr/>
              <p:nvPr/>
            </p:nvSpPr>
            <p:spPr>
              <a:xfrm>
                <a:off x="730737" y="3920896"/>
                <a:ext cx="54613" cy="38471"/>
              </a:xfrm>
              <a:custGeom>
                <a:avLst/>
                <a:gdLst>
                  <a:gd name="connsiteX0" fmla="*/ 50759 w 54613"/>
                  <a:gd name="connsiteY0" fmla="*/ 18413 h 38471"/>
                  <a:gd name="connsiteX1" fmla="*/ 14055 w 54613"/>
                  <a:gd name="connsiteY1" fmla="*/ 1755 h 38471"/>
                  <a:gd name="connsiteX2" fmla="*/ 10577 w 54613"/>
                  <a:gd name="connsiteY2" fmla="*/ 16 h 38471"/>
                  <a:gd name="connsiteX3" fmla="*/ 7373 w 54613"/>
                  <a:gd name="connsiteY3" fmla="*/ 2487 h 38471"/>
                  <a:gd name="connsiteX4" fmla="*/ 1241 w 54613"/>
                  <a:gd name="connsiteY4" fmla="*/ 13379 h 38471"/>
                  <a:gd name="connsiteX5" fmla="*/ 3346 w 54613"/>
                  <a:gd name="connsiteY5" fmla="*/ 20061 h 38471"/>
                  <a:gd name="connsiteX6" fmla="*/ 33551 w 54613"/>
                  <a:gd name="connsiteY6" fmla="*/ 34340 h 38471"/>
                  <a:gd name="connsiteX7" fmla="*/ 53871 w 54613"/>
                  <a:gd name="connsiteY7" fmla="*/ 25553 h 38471"/>
                  <a:gd name="connsiteX8" fmla="*/ 50851 w 54613"/>
                  <a:gd name="connsiteY8" fmla="*/ 18413 h 3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13" h="38471">
                    <a:moveTo>
                      <a:pt x="50759" y="18413"/>
                    </a:moveTo>
                    <a:cubicBezTo>
                      <a:pt x="38036" y="13837"/>
                      <a:pt x="25954" y="8070"/>
                      <a:pt x="14055" y="1755"/>
                    </a:cubicBezTo>
                    <a:cubicBezTo>
                      <a:pt x="12865" y="1114"/>
                      <a:pt x="11584" y="473"/>
                      <a:pt x="10577" y="16"/>
                    </a:cubicBezTo>
                    <a:cubicBezTo>
                      <a:pt x="8472" y="-167"/>
                      <a:pt x="8014" y="1297"/>
                      <a:pt x="7373" y="2487"/>
                    </a:cubicBezTo>
                    <a:cubicBezTo>
                      <a:pt x="5359" y="6148"/>
                      <a:pt x="3529" y="9901"/>
                      <a:pt x="1241" y="13379"/>
                    </a:cubicBezTo>
                    <a:cubicBezTo>
                      <a:pt x="-956" y="16766"/>
                      <a:pt x="-224" y="18505"/>
                      <a:pt x="3346" y="20061"/>
                    </a:cubicBezTo>
                    <a:cubicBezTo>
                      <a:pt x="13506" y="24638"/>
                      <a:pt x="23391" y="29763"/>
                      <a:pt x="33551" y="34340"/>
                    </a:cubicBezTo>
                    <a:cubicBezTo>
                      <a:pt x="48379" y="40930"/>
                      <a:pt x="48288" y="40747"/>
                      <a:pt x="53871" y="25553"/>
                    </a:cubicBezTo>
                    <a:cubicBezTo>
                      <a:pt x="55244" y="21800"/>
                      <a:pt x="54970" y="19878"/>
                      <a:pt x="50851" y="18413"/>
                    </a:cubicBezTo>
                    <a:close/>
                  </a:path>
                </a:pathLst>
              </a:custGeom>
              <a:solidFill>
                <a:srgbClr val="8BC9C5"/>
              </a:solidFill>
              <a:ln w="9153"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2446D8ED-2269-61FF-33A6-52777EA88DC3}"/>
                  </a:ext>
                </a:extLst>
              </p:cNvPr>
              <p:cNvSpPr/>
              <p:nvPr/>
            </p:nvSpPr>
            <p:spPr>
              <a:xfrm>
                <a:off x="1477685" y="3813504"/>
                <a:ext cx="36295" cy="55327"/>
              </a:xfrm>
              <a:custGeom>
                <a:avLst/>
                <a:gdLst>
                  <a:gd name="connsiteX0" fmla="*/ 0 w 36295"/>
                  <a:gd name="connsiteY0" fmla="*/ 11941 h 55327"/>
                  <a:gd name="connsiteX1" fmla="*/ 275 w 36295"/>
                  <a:gd name="connsiteY1" fmla="*/ 12581 h 55327"/>
                  <a:gd name="connsiteX2" fmla="*/ 15377 w 36295"/>
                  <a:gd name="connsiteY2" fmla="*/ 52306 h 55327"/>
                  <a:gd name="connsiteX3" fmla="*/ 19130 w 36295"/>
                  <a:gd name="connsiteY3" fmla="*/ 55144 h 55327"/>
                  <a:gd name="connsiteX4" fmla="*/ 32768 w 36295"/>
                  <a:gd name="connsiteY4" fmla="*/ 52031 h 55327"/>
                  <a:gd name="connsiteX5" fmla="*/ 35972 w 36295"/>
                  <a:gd name="connsiteY5" fmla="*/ 46631 h 55327"/>
                  <a:gd name="connsiteX6" fmla="*/ 19313 w 36295"/>
                  <a:gd name="connsiteY6" fmla="*/ 3062 h 55327"/>
                  <a:gd name="connsiteX7" fmla="*/ 14187 w 36295"/>
                  <a:gd name="connsiteY7" fmla="*/ 1048 h 55327"/>
                  <a:gd name="connsiteX8" fmla="*/ 0 w 36295"/>
                  <a:gd name="connsiteY8" fmla="*/ 11941 h 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5" h="55327">
                    <a:moveTo>
                      <a:pt x="0" y="11941"/>
                    </a:moveTo>
                    <a:cubicBezTo>
                      <a:pt x="0" y="11941"/>
                      <a:pt x="183" y="12398"/>
                      <a:pt x="275" y="12581"/>
                    </a:cubicBezTo>
                    <a:cubicBezTo>
                      <a:pt x="6865" y="25213"/>
                      <a:pt x="11991" y="38393"/>
                      <a:pt x="15377" y="52306"/>
                    </a:cubicBezTo>
                    <a:cubicBezTo>
                      <a:pt x="15835" y="54320"/>
                      <a:pt x="16567" y="55876"/>
                      <a:pt x="19130" y="55144"/>
                    </a:cubicBezTo>
                    <a:cubicBezTo>
                      <a:pt x="23615" y="54045"/>
                      <a:pt x="28192" y="52855"/>
                      <a:pt x="32768" y="52031"/>
                    </a:cubicBezTo>
                    <a:cubicBezTo>
                      <a:pt x="36155" y="51391"/>
                      <a:pt x="36796" y="49743"/>
                      <a:pt x="35972" y="46631"/>
                    </a:cubicBezTo>
                    <a:cubicBezTo>
                      <a:pt x="31944" y="31528"/>
                      <a:pt x="26453" y="16975"/>
                      <a:pt x="19313" y="3062"/>
                    </a:cubicBezTo>
                    <a:cubicBezTo>
                      <a:pt x="18123" y="774"/>
                      <a:pt x="16750" y="-1331"/>
                      <a:pt x="14187" y="1048"/>
                    </a:cubicBezTo>
                    <a:cubicBezTo>
                      <a:pt x="9794" y="5167"/>
                      <a:pt x="1281" y="3886"/>
                      <a:pt x="0" y="11941"/>
                    </a:cubicBezTo>
                    <a:close/>
                  </a:path>
                </a:pathLst>
              </a:custGeom>
              <a:solidFill>
                <a:srgbClr val="8BC9C5"/>
              </a:solidFill>
              <a:ln w="9153"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82CDD414-CED8-F9C4-3F15-71C6612B2F49}"/>
                  </a:ext>
                </a:extLst>
              </p:cNvPr>
              <p:cNvSpPr/>
              <p:nvPr/>
            </p:nvSpPr>
            <p:spPr>
              <a:xfrm>
                <a:off x="829002" y="3337451"/>
                <a:ext cx="53822" cy="25222"/>
              </a:xfrm>
              <a:custGeom>
                <a:avLst/>
                <a:gdLst>
                  <a:gd name="connsiteX0" fmla="*/ 8419 w 53822"/>
                  <a:gd name="connsiteY0" fmla="*/ 25027 h 25222"/>
                  <a:gd name="connsiteX1" fmla="*/ 47320 w 53822"/>
                  <a:gd name="connsiteY1" fmla="*/ 21457 h 25222"/>
                  <a:gd name="connsiteX2" fmla="*/ 53819 w 53822"/>
                  <a:gd name="connsiteY2" fmla="*/ 14684 h 25222"/>
                  <a:gd name="connsiteX3" fmla="*/ 38625 w 53822"/>
                  <a:gd name="connsiteY3" fmla="*/ 405 h 25222"/>
                  <a:gd name="connsiteX4" fmla="*/ 15650 w 53822"/>
                  <a:gd name="connsiteY4" fmla="*/ 2602 h 25222"/>
                  <a:gd name="connsiteX5" fmla="*/ 2195 w 53822"/>
                  <a:gd name="connsiteY5" fmla="*/ 20908 h 25222"/>
                  <a:gd name="connsiteX6" fmla="*/ 8328 w 53822"/>
                  <a:gd name="connsiteY6" fmla="*/ 25027 h 2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22" h="25222">
                    <a:moveTo>
                      <a:pt x="8419" y="25027"/>
                    </a:moveTo>
                    <a:cubicBezTo>
                      <a:pt x="21234" y="22739"/>
                      <a:pt x="34323" y="21549"/>
                      <a:pt x="47320" y="21457"/>
                    </a:cubicBezTo>
                    <a:cubicBezTo>
                      <a:pt x="52446" y="21457"/>
                      <a:pt x="53910" y="19901"/>
                      <a:pt x="53819" y="14684"/>
                    </a:cubicBezTo>
                    <a:cubicBezTo>
                      <a:pt x="53544" y="-602"/>
                      <a:pt x="53819" y="-693"/>
                      <a:pt x="38625" y="405"/>
                    </a:cubicBezTo>
                    <a:cubicBezTo>
                      <a:pt x="30936" y="1137"/>
                      <a:pt x="23247" y="1412"/>
                      <a:pt x="15650" y="2602"/>
                    </a:cubicBezTo>
                    <a:cubicBezTo>
                      <a:pt x="-4395" y="5897"/>
                      <a:pt x="-459" y="1229"/>
                      <a:pt x="2195" y="20908"/>
                    </a:cubicBezTo>
                    <a:cubicBezTo>
                      <a:pt x="2744" y="24844"/>
                      <a:pt x="4575" y="25668"/>
                      <a:pt x="8328" y="25027"/>
                    </a:cubicBezTo>
                    <a:close/>
                  </a:path>
                </a:pathLst>
              </a:custGeom>
              <a:solidFill>
                <a:srgbClr val="8BC9C5"/>
              </a:solidFill>
              <a:ln w="9153"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E6F644A9-DAF6-3493-E4F6-47CB3AEF6259}"/>
                  </a:ext>
                </a:extLst>
              </p:cNvPr>
              <p:cNvSpPr/>
              <p:nvPr/>
            </p:nvSpPr>
            <p:spPr>
              <a:xfrm>
                <a:off x="903338" y="3338267"/>
                <a:ext cx="54097" cy="26553"/>
              </a:xfrm>
              <a:custGeom>
                <a:avLst/>
                <a:gdLst>
                  <a:gd name="connsiteX0" fmla="*/ 4746 w 54097"/>
                  <a:gd name="connsiteY0" fmla="*/ 21465 h 26553"/>
                  <a:gd name="connsiteX1" fmla="*/ 35775 w 54097"/>
                  <a:gd name="connsiteY1" fmla="*/ 25492 h 26553"/>
                  <a:gd name="connsiteX2" fmla="*/ 53807 w 54097"/>
                  <a:gd name="connsiteY2" fmla="*/ 12586 h 26553"/>
                  <a:gd name="connsiteX3" fmla="*/ 49963 w 54097"/>
                  <a:gd name="connsiteY3" fmla="*/ 6637 h 26553"/>
                  <a:gd name="connsiteX4" fmla="*/ 6943 w 54097"/>
                  <a:gd name="connsiteY4" fmla="*/ 321 h 26553"/>
                  <a:gd name="connsiteX5" fmla="*/ 444 w 54097"/>
                  <a:gd name="connsiteY5" fmla="*/ 6820 h 26553"/>
                  <a:gd name="connsiteX6" fmla="*/ 78 w 54097"/>
                  <a:gd name="connsiteY6" fmla="*/ 16522 h 26553"/>
                  <a:gd name="connsiteX7" fmla="*/ 4655 w 54097"/>
                  <a:gd name="connsiteY7" fmla="*/ 21465 h 2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97" h="26553">
                    <a:moveTo>
                      <a:pt x="4746" y="21465"/>
                    </a:moveTo>
                    <a:cubicBezTo>
                      <a:pt x="15089" y="22563"/>
                      <a:pt x="25524" y="23936"/>
                      <a:pt x="35775" y="25492"/>
                    </a:cubicBezTo>
                    <a:cubicBezTo>
                      <a:pt x="50787" y="27689"/>
                      <a:pt x="50604" y="27781"/>
                      <a:pt x="53807" y="12586"/>
                    </a:cubicBezTo>
                    <a:cubicBezTo>
                      <a:pt x="54631" y="8651"/>
                      <a:pt x="53807" y="7369"/>
                      <a:pt x="49963" y="6637"/>
                    </a:cubicBezTo>
                    <a:cubicBezTo>
                      <a:pt x="36050" y="3799"/>
                      <a:pt x="22046" y="1786"/>
                      <a:pt x="6943" y="321"/>
                    </a:cubicBezTo>
                    <a:cubicBezTo>
                      <a:pt x="2458" y="-869"/>
                      <a:pt x="170" y="1237"/>
                      <a:pt x="444" y="6820"/>
                    </a:cubicBezTo>
                    <a:cubicBezTo>
                      <a:pt x="627" y="10024"/>
                      <a:pt x="444" y="13319"/>
                      <a:pt x="78" y="16522"/>
                    </a:cubicBezTo>
                    <a:cubicBezTo>
                      <a:pt x="-379" y="20184"/>
                      <a:pt x="1177" y="21190"/>
                      <a:pt x="4655" y="21465"/>
                    </a:cubicBezTo>
                    <a:close/>
                  </a:path>
                </a:pathLst>
              </a:custGeom>
              <a:solidFill>
                <a:srgbClr val="8BC9C5"/>
              </a:solidFill>
              <a:ln w="9153"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ED16D540-9080-2A98-9FD8-CC6C7CFD10F7}"/>
                  </a:ext>
                </a:extLst>
              </p:cNvPr>
              <p:cNvSpPr/>
              <p:nvPr/>
            </p:nvSpPr>
            <p:spPr>
              <a:xfrm>
                <a:off x="988200" y="4225985"/>
                <a:ext cx="53863" cy="40854"/>
              </a:xfrm>
              <a:custGeom>
                <a:avLst/>
                <a:gdLst>
                  <a:gd name="connsiteX0" fmla="*/ 49859 w 53863"/>
                  <a:gd name="connsiteY0" fmla="*/ 19955 h 40854"/>
                  <a:gd name="connsiteX1" fmla="*/ 24047 w 53863"/>
                  <a:gd name="connsiteY1" fmla="*/ 6042 h 40854"/>
                  <a:gd name="connsiteX2" fmla="*/ 1438 w 53863"/>
                  <a:gd name="connsiteY2" fmla="*/ 10253 h 40854"/>
                  <a:gd name="connsiteX3" fmla="*/ 2079 w 53863"/>
                  <a:gd name="connsiteY3" fmla="*/ 16294 h 40854"/>
                  <a:gd name="connsiteX4" fmla="*/ 43085 w 53863"/>
                  <a:gd name="connsiteY4" fmla="*/ 39909 h 40854"/>
                  <a:gd name="connsiteX5" fmla="*/ 47845 w 53863"/>
                  <a:gd name="connsiteY5" fmla="*/ 39360 h 40854"/>
                  <a:gd name="connsiteX6" fmla="*/ 53794 w 53863"/>
                  <a:gd name="connsiteY6" fmla="*/ 23799 h 40854"/>
                  <a:gd name="connsiteX7" fmla="*/ 49859 w 53863"/>
                  <a:gd name="connsiteY7" fmla="*/ 19863 h 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63" h="40854">
                    <a:moveTo>
                      <a:pt x="49859" y="19955"/>
                    </a:moveTo>
                    <a:cubicBezTo>
                      <a:pt x="40797" y="16111"/>
                      <a:pt x="32193" y="11534"/>
                      <a:pt x="24047" y="6042"/>
                    </a:cubicBezTo>
                    <a:cubicBezTo>
                      <a:pt x="11049" y="-2653"/>
                      <a:pt x="11141" y="-2562"/>
                      <a:pt x="1438" y="10253"/>
                    </a:cubicBezTo>
                    <a:cubicBezTo>
                      <a:pt x="-575" y="12907"/>
                      <a:pt x="-575" y="14280"/>
                      <a:pt x="2079" y="16294"/>
                    </a:cubicBezTo>
                    <a:cubicBezTo>
                      <a:pt x="14711" y="25996"/>
                      <a:pt x="28349" y="33959"/>
                      <a:pt x="43085" y="39909"/>
                    </a:cubicBezTo>
                    <a:cubicBezTo>
                      <a:pt x="44733" y="40550"/>
                      <a:pt x="46838" y="41922"/>
                      <a:pt x="47845" y="39360"/>
                    </a:cubicBezTo>
                    <a:cubicBezTo>
                      <a:pt x="49950" y="34234"/>
                      <a:pt x="51872" y="28925"/>
                      <a:pt x="53794" y="23799"/>
                    </a:cubicBezTo>
                    <a:cubicBezTo>
                      <a:pt x="54344" y="20596"/>
                      <a:pt x="51506" y="20596"/>
                      <a:pt x="49859" y="19863"/>
                    </a:cubicBezTo>
                    <a:close/>
                  </a:path>
                </a:pathLst>
              </a:custGeom>
              <a:solidFill>
                <a:srgbClr val="8BC9C5"/>
              </a:solidFill>
              <a:ln w="9153"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0D0B0A65-DDDB-06C5-547D-B4A6D9554244}"/>
                  </a:ext>
                </a:extLst>
              </p:cNvPr>
              <p:cNvSpPr/>
              <p:nvPr/>
            </p:nvSpPr>
            <p:spPr>
              <a:xfrm>
                <a:off x="940067" y="4170309"/>
                <a:ext cx="44995" cy="53105"/>
              </a:xfrm>
              <a:custGeom>
                <a:avLst/>
                <a:gdLst>
                  <a:gd name="connsiteX0" fmla="*/ 19824 w 44995"/>
                  <a:gd name="connsiteY0" fmla="*/ 3047 h 53105"/>
                  <a:gd name="connsiteX1" fmla="*/ 16528 w 44995"/>
                  <a:gd name="connsiteY1" fmla="*/ 26 h 53105"/>
                  <a:gd name="connsiteX2" fmla="*/ 3348 w 44995"/>
                  <a:gd name="connsiteY2" fmla="*/ 6251 h 53105"/>
                  <a:gd name="connsiteX3" fmla="*/ 1151 w 44995"/>
                  <a:gd name="connsiteY3" fmla="*/ 12932 h 53105"/>
                  <a:gd name="connsiteX4" fmla="*/ 19824 w 44995"/>
                  <a:gd name="connsiteY4" fmla="*/ 41582 h 53105"/>
                  <a:gd name="connsiteX5" fmla="*/ 43256 w 44995"/>
                  <a:gd name="connsiteY5" fmla="*/ 42314 h 53105"/>
                  <a:gd name="connsiteX6" fmla="*/ 43439 w 44995"/>
                  <a:gd name="connsiteY6" fmla="*/ 36639 h 53105"/>
                  <a:gd name="connsiteX7" fmla="*/ 19824 w 44995"/>
                  <a:gd name="connsiteY7" fmla="*/ 2955 h 5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95" h="53105">
                    <a:moveTo>
                      <a:pt x="19824" y="3047"/>
                    </a:moveTo>
                    <a:cubicBezTo>
                      <a:pt x="19091" y="1674"/>
                      <a:pt x="18908" y="-248"/>
                      <a:pt x="16528" y="26"/>
                    </a:cubicBezTo>
                    <a:cubicBezTo>
                      <a:pt x="12226" y="2132"/>
                      <a:pt x="7925" y="4511"/>
                      <a:pt x="3348" y="6251"/>
                    </a:cubicBezTo>
                    <a:cubicBezTo>
                      <a:pt x="-588" y="7715"/>
                      <a:pt x="-679" y="9546"/>
                      <a:pt x="1151" y="12932"/>
                    </a:cubicBezTo>
                    <a:cubicBezTo>
                      <a:pt x="6552" y="23001"/>
                      <a:pt x="12410" y="32886"/>
                      <a:pt x="19824" y="41582"/>
                    </a:cubicBezTo>
                    <a:cubicBezTo>
                      <a:pt x="33553" y="57600"/>
                      <a:pt x="27512" y="56044"/>
                      <a:pt x="43256" y="42314"/>
                    </a:cubicBezTo>
                    <a:cubicBezTo>
                      <a:pt x="45544" y="40300"/>
                      <a:pt x="45544" y="38927"/>
                      <a:pt x="43439" y="36639"/>
                    </a:cubicBezTo>
                    <a:cubicBezTo>
                      <a:pt x="34011" y="26571"/>
                      <a:pt x="26231" y="15221"/>
                      <a:pt x="19824" y="2955"/>
                    </a:cubicBezTo>
                    <a:close/>
                  </a:path>
                </a:pathLst>
              </a:custGeom>
              <a:solidFill>
                <a:srgbClr val="8BC9C5"/>
              </a:solidFill>
              <a:ln w="9153"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B9B54289-986E-FB42-075E-B50575649CEC}"/>
                  </a:ext>
                </a:extLst>
              </p:cNvPr>
              <p:cNvSpPr/>
              <p:nvPr/>
            </p:nvSpPr>
            <p:spPr>
              <a:xfrm>
                <a:off x="1166426" y="4027149"/>
                <a:ext cx="50943" cy="48922"/>
              </a:xfrm>
              <a:custGeom>
                <a:avLst/>
                <a:gdLst>
                  <a:gd name="connsiteX0" fmla="*/ 47099 w 50943"/>
                  <a:gd name="connsiteY0" fmla="*/ 29047 h 48922"/>
                  <a:gd name="connsiteX1" fmla="*/ 25131 w 50943"/>
                  <a:gd name="connsiteY1" fmla="*/ 9733 h 48922"/>
                  <a:gd name="connsiteX2" fmla="*/ 14514 w 50943"/>
                  <a:gd name="connsiteY2" fmla="*/ 31 h 48922"/>
                  <a:gd name="connsiteX3" fmla="*/ 2432 w 50943"/>
                  <a:gd name="connsiteY3" fmla="*/ 9001 h 48922"/>
                  <a:gd name="connsiteX4" fmla="*/ 1608 w 50943"/>
                  <a:gd name="connsiteY4" fmla="*/ 15500 h 48922"/>
                  <a:gd name="connsiteX5" fmla="*/ 35841 w 50943"/>
                  <a:gd name="connsiteY5" fmla="*/ 47078 h 48922"/>
                  <a:gd name="connsiteX6" fmla="*/ 39319 w 50943"/>
                  <a:gd name="connsiteY6" fmla="*/ 48543 h 48922"/>
                  <a:gd name="connsiteX7" fmla="*/ 50943 w 50943"/>
                  <a:gd name="connsiteY7" fmla="*/ 33532 h 48922"/>
                  <a:gd name="connsiteX8" fmla="*/ 47008 w 50943"/>
                  <a:gd name="connsiteY8" fmla="*/ 29047 h 4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43" h="48922">
                    <a:moveTo>
                      <a:pt x="47099" y="29047"/>
                    </a:moveTo>
                    <a:cubicBezTo>
                      <a:pt x="39319" y="23097"/>
                      <a:pt x="32179" y="16415"/>
                      <a:pt x="25131" y="9733"/>
                    </a:cubicBezTo>
                    <a:cubicBezTo>
                      <a:pt x="21562" y="6347"/>
                      <a:pt x="19182" y="-518"/>
                      <a:pt x="14514" y="31"/>
                    </a:cubicBezTo>
                    <a:cubicBezTo>
                      <a:pt x="10212" y="580"/>
                      <a:pt x="6550" y="5981"/>
                      <a:pt x="2432" y="9001"/>
                    </a:cubicBezTo>
                    <a:cubicBezTo>
                      <a:pt x="-406" y="11015"/>
                      <a:pt x="-864" y="12662"/>
                      <a:pt x="1608" y="15500"/>
                    </a:cubicBezTo>
                    <a:cubicBezTo>
                      <a:pt x="11951" y="27216"/>
                      <a:pt x="23392" y="37742"/>
                      <a:pt x="35841" y="47078"/>
                    </a:cubicBezTo>
                    <a:cubicBezTo>
                      <a:pt x="36848" y="47811"/>
                      <a:pt x="38312" y="49733"/>
                      <a:pt x="39319" y="48543"/>
                    </a:cubicBezTo>
                    <a:cubicBezTo>
                      <a:pt x="43438" y="43600"/>
                      <a:pt x="47282" y="38383"/>
                      <a:pt x="50943" y="33532"/>
                    </a:cubicBezTo>
                    <a:cubicBezTo>
                      <a:pt x="50211" y="30969"/>
                      <a:pt x="48380" y="30145"/>
                      <a:pt x="47008" y="29047"/>
                    </a:cubicBezTo>
                    <a:close/>
                  </a:path>
                </a:pathLst>
              </a:custGeom>
              <a:solidFill>
                <a:srgbClr val="8BC9C5"/>
              </a:solidFill>
              <a:ln w="9153"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F36A615A-6430-E288-537D-0F0B934EC80A}"/>
                  </a:ext>
                </a:extLst>
              </p:cNvPr>
              <p:cNvSpPr/>
              <p:nvPr/>
            </p:nvSpPr>
            <p:spPr>
              <a:xfrm>
                <a:off x="1112765" y="3980860"/>
                <a:ext cx="53712" cy="42612"/>
              </a:xfrm>
              <a:custGeom>
                <a:avLst/>
                <a:gdLst>
                  <a:gd name="connsiteX0" fmla="*/ 3461 w 53712"/>
                  <a:gd name="connsiteY0" fmla="*/ 20417 h 42612"/>
                  <a:gd name="connsiteX1" fmla="*/ 36596 w 53712"/>
                  <a:gd name="connsiteY1" fmla="*/ 40554 h 42612"/>
                  <a:gd name="connsiteX2" fmla="*/ 39891 w 53712"/>
                  <a:gd name="connsiteY2" fmla="*/ 42293 h 42612"/>
                  <a:gd name="connsiteX3" fmla="*/ 53712 w 53712"/>
                  <a:gd name="connsiteY3" fmla="*/ 29570 h 42612"/>
                  <a:gd name="connsiteX4" fmla="*/ 50692 w 53712"/>
                  <a:gd name="connsiteY4" fmla="*/ 24810 h 42612"/>
                  <a:gd name="connsiteX5" fmla="*/ 21402 w 53712"/>
                  <a:gd name="connsiteY5" fmla="*/ 4948 h 42612"/>
                  <a:gd name="connsiteX6" fmla="*/ 624 w 53712"/>
                  <a:gd name="connsiteY6" fmla="*/ 13735 h 42612"/>
                  <a:gd name="connsiteX7" fmla="*/ 3553 w 53712"/>
                  <a:gd name="connsiteY7" fmla="*/ 20417 h 4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12" h="42612">
                    <a:moveTo>
                      <a:pt x="3461" y="20417"/>
                    </a:moveTo>
                    <a:cubicBezTo>
                      <a:pt x="15727" y="24993"/>
                      <a:pt x="26802" y="31766"/>
                      <a:pt x="36596" y="40554"/>
                    </a:cubicBezTo>
                    <a:cubicBezTo>
                      <a:pt x="37511" y="41377"/>
                      <a:pt x="38701" y="43391"/>
                      <a:pt x="39891" y="42293"/>
                    </a:cubicBezTo>
                    <a:cubicBezTo>
                      <a:pt x="44834" y="38082"/>
                      <a:pt x="49410" y="33506"/>
                      <a:pt x="53712" y="29570"/>
                    </a:cubicBezTo>
                    <a:cubicBezTo>
                      <a:pt x="53438" y="26641"/>
                      <a:pt x="51882" y="25817"/>
                      <a:pt x="50692" y="24810"/>
                    </a:cubicBezTo>
                    <a:cubicBezTo>
                      <a:pt x="41905" y="16755"/>
                      <a:pt x="32019" y="10257"/>
                      <a:pt x="21402" y="4948"/>
                    </a:cubicBezTo>
                    <a:cubicBezTo>
                      <a:pt x="5750" y="-2741"/>
                      <a:pt x="5933" y="-2649"/>
                      <a:pt x="624" y="13735"/>
                    </a:cubicBezTo>
                    <a:cubicBezTo>
                      <a:pt x="-566" y="17396"/>
                      <a:pt x="-291" y="18952"/>
                      <a:pt x="3553" y="20417"/>
                    </a:cubicBezTo>
                    <a:close/>
                  </a:path>
                </a:pathLst>
              </a:custGeom>
              <a:solidFill>
                <a:srgbClr val="8BC9C5"/>
              </a:solidFill>
              <a:ln w="9153"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D95FC4C1-ABE9-983A-C824-1BDDC48F2D4B}"/>
                  </a:ext>
                </a:extLst>
              </p:cNvPr>
              <p:cNvSpPr/>
              <p:nvPr/>
            </p:nvSpPr>
            <p:spPr>
              <a:xfrm>
                <a:off x="574827" y="3545014"/>
                <a:ext cx="33611" cy="54820"/>
              </a:xfrm>
              <a:custGeom>
                <a:avLst/>
                <a:gdLst>
                  <a:gd name="connsiteX0" fmla="*/ 14270 w 33611"/>
                  <a:gd name="connsiteY0" fmla="*/ 54531 h 54820"/>
                  <a:gd name="connsiteX1" fmla="*/ 20677 w 33611"/>
                  <a:gd name="connsiteY1" fmla="*/ 50137 h 54820"/>
                  <a:gd name="connsiteX2" fmla="*/ 29098 w 33611"/>
                  <a:gd name="connsiteY2" fmla="*/ 20023 h 54820"/>
                  <a:gd name="connsiteX3" fmla="*/ 33583 w 33611"/>
                  <a:gd name="connsiteY3" fmla="*/ 7575 h 54820"/>
                  <a:gd name="connsiteX4" fmla="*/ 30654 w 33611"/>
                  <a:gd name="connsiteY4" fmla="*/ 5470 h 54820"/>
                  <a:gd name="connsiteX5" fmla="*/ 20311 w 33611"/>
                  <a:gd name="connsiteY5" fmla="*/ 1351 h 54820"/>
                  <a:gd name="connsiteX6" fmla="*/ 11981 w 33611"/>
                  <a:gd name="connsiteY6" fmla="*/ 4737 h 54820"/>
                  <a:gd name="connsiteX7" fmla="*/ 2370 w 33611"/>
                  <a:gd name="connsiteY7" fmla="*/ 35217 h 54820"/>
                  <a:gd name="connsiteX8" fmla="*/ 14178 w 33611"/>
                  <a:gd name="connsiteY8" fmla="*/ 54439 h 5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11" h="54820">
                    <a:moveTo>
                      <a:pt x="14270" y="54531"/>
                    </a:moveTo>
                    <a:cubicBezTo>
                      <a:pt x="18938" y="55537"/>
                      <a:pt x="19945" y="53890"/>
                      <a:pt x="20677" y="50137"/>
                    </a:cubicBezTo>
                    <a:cubicBezTo>
                      <a:pt x="22690" y="39885"/>
                      <a:pt x="25803" y="29909"/>
                      <a:pt x="29098" y="20023"/>
                    </a:cubicBezTo>
                    <a:cubicBezTo>
                      <a:pt x="30379" y="16270"/>
                      <a:pt x="31752" y="12609"/>
                      <a:pt x="33583" y="7575"/>
                    </a:cubicBezTo>
                    <a:cubicBezTo>
                      <a:pt x="33857" y="6660"/>
                      <a:pt x="32118" y="6110"/>
                      <a:pt x="30654" y="5470"/>
                    </a:cubicBezTo>
                    <a:cubicBezTo>
                      <a:pt x="27267" y="4097"/>
                      <a:pt x="23606" y="3090"/>
                      <a:pt x="20311" y="1351"/>
                    </a:cubicBezTo>
                    <a:cubicBezTo>
                      <a:pt x="15917" y="-1029"/>
                      <a:pt x="13720" y="-480"/>
                      <a:pt x="11981" y="4737"/>
                    </a:cubicBezTo>
                    <a:cubicBezTo>
                      <a:pt x="8595" y="14897"/>
                      <a:pt x="5116" y="24966"/>
                      <a:pt x="2370" y="35217"/>
                    </a:cubicBezTo>
                    <a:cubicBezTo>
                      <a:pt x="-1840" y="51235"/>
                      <a:pt x="-1840" y="50961"/>
                      <a:pt x="14178" y="54439"/>
                    </a:cubicBezTo>
                    <a:close/>
                  </a:path>
                </a:pathLst>
              </a:custGeom>
              <a:solidFill>
                <a:srgbClr val="8BC9C5"/>
              </a:solidFill>
              <a:ln w="9153"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781AF900-F623-B15D-0947-46C5D76FB484}"/>
                  </a:ext>
                </a:extLst>
              </p:cNvPr>
              <p:cNvSpPr/>
              <p:nvPr/>
            </p:nvSpPr>
            <p:spPr>
              <a:xfrm>
                <a:off x="668965" y="3881487"/>
                <a:ext cx="52577" cy="45017"/>
              </a:xfrm>
              <a:custGeom>
                <a:avLst/>
                <a:gdLst>
                  <a:gd name="connsiteX0" fmla="*/ 48917 w 52577"/>
                  <a:gd name="connsiteY0" fmla="*/ 25146 h 45017"/>
                  <a:gd name="connsiteX1" fmla="*/ 24752 w 52577"/>
                  <a:gd name="connsiteY1" fmla="*/ 7297 h 45017"/>
                  <a:gd name="connsiteX2" fmla="*/ 1595 w 52577"/>
                  <a:gd name="connsiteY2" fmla="*/ 9494 h 45017"/>
                  <a:gd name="connsiteX3" fmla="*/ 2327 w 52577"/>
                  <a:gd name="connsiteY3" fmla="*/ 16084 h 45017"/>
                  <a:gd name="connsiteX4" fmla="*/ 37933 w 52577"/>
                  <a:gd name="connsiteY4" fmla="*/ 43086 h 45017"/>
                  <a:gd name="connsiteX5" fmla="*/ 42143 w 52577"/>
                  <a:gd name="connsiteY5" fmla="*/ 44550 h 45017"/>
                  <a:gd name="connsiteX6" fmla="*/ 52578 w 52577"/>
                  <a:gd name="connsiteY6" fmla="*/ 29356 h 45017"/>
                  <a:gd name="connsiteX7" fmla="*/ 48917 w 52577"/>
                  <a:gd name="connsiteY7" fmla="*/ 25054 h 4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77" h="45017">
                    <a:moveTo>
                      <a:pt x="48917" y="25146"/>
                    </a:moveTo>
                    <a:cubicBezTo>
                      <a:pt x="40862" y="19196"/>
                      <a:pt x="32624" y="13430"/>
                      <a:pt x="24752" y="7297"/>
                    </a:cubicBezTo>
                    <a:cubicBezTo>
                      <a:pt x="11938" y="-2771"/>
                      <a:pt x="12121" y="-2771"/>
                      <a:pt x="1595" y="9494"/>
                    </a:cubicBezTo>
                    <a:cubicBezTo>
                      <a:pt x="-968" y="12514"/>
                      <a:pt x="-236" y="13887"/>
                      <a:pt x="2327" y="16084"/>
                    </a:cubicBezTo>
                    <a:cubicBezTo>
                      <a:pt x="13585" y="25878"/>
                      <a:pt x="25393" y="34940"/>
                      <a:pt x="37933" y="43086"/>
                    </a:cubicBezTo>
                    <a:cubicBezTo>
                      <a:pt x="39214" y="43910"/>
                      <a:pt x="41045" y="45923"/>
                      <a:pt x="42143" y="44550"/>
                    </a:cubicBezTo>
                    <a:cubicBezTo>
                      <a:pt x="45988" y="39608"/>
                      <a:pt x="49283" y="34299"/>
                      <a:pt x="52578" y="29356"/>
                    </a:cubicBezTo>
                    <a:cubicBezTo>
                      <a:pt x="52486" y="26519"/>
                      <a:pt x="50290" y="26061"/>
                      <a:pt x="48917" y="25054"/>
                    </a:cubicBezTo>
                    <a:close/>
                  </a:path>
                </a:pathLst>
              </a:custGeom>
              <a:solidFill>
                <a:srgbClr val="8BC9C5"/>
              </a:solidFill>
              <a:ln w="9153"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9F49E12C-2C4E-CF93-CF9A-8AC8206514DF}"/>
                  </a:ext>
                </a:extLst>
              </p:cNvPr>
              <p:cNvSpPr/>
              <p:nvPr/>
            </p:nvSpPr>
            <p:spPr>
              <a:xfrm>
                <a:off x="692384" y="3376688"/>
                <a:ext cx="53597" cy="44198"/>
              </a:xfrm>
              <a:custGeom>
                <a:avLst/>
                <a:gdLst>
                  <a:gd name="connsiteX0" fmla="*/ 15795 w 53597"/>
                  <a:gd name="connsiteY0" fmla="*/ 42723 h 44198"/>
                  <a:gd name="connsiteX1" fmla="*/ 50485 w 53597"/>
                  <a:gd name="connsiteY1" fmla="*/ 19382 h 44198"/>
                  <a:gd name="connsiteX2" fmla="*/ 53597 w 53597"/>
                  <a:gd name="connsiteY2" fmla="*/ 15721 h 44198"/>
                  <a:gd name="connsiteX3" fmla="*/ 47465 w 53597"/>
                  <a:gd name="connsiteY3" fmla="*/ 4371 h 44198"/>
                  <a:gd name="connsiteX4" fmla="*/ 38678 w 53597"/>
                  <a:gd name="connsiteY4" fmla="*/ 1625 h 44198"/>
                  <a:gd name="connsiteX5" fmla="*/ 11859 w 53597"/>
                  <a:gd name="connsiteY5" fmla="*/ 19199 h 44198"/>
                  <a:gd name="connsiteX6" fmla="*/ 9570 w 53597"/>
                  <a:gd name="connsiteY6" fmla="*/ 42174 h 44198"/>
                  <a:gd name="connsiteX7" fmla="*/ 15795 w 53597"/>
                  <a:gd name="connsiteY7" fmla="*/ 42723 h 4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597" h="44198">
                    <a:moveTo>
                      <a:pt x="15795" y="42723"/>
                    </a:moveTo>
                    <a:cubicBezTo>
                      <a:pt x="26687" y="34027"/>
                      <a:pt x="38311" y="26339"/>
                      <a:pt x="50485" y="19382"/>
                    </a:cubicBezTo>
                    <a:cubicBezTo>
                      <a:pt x="51767" y="18650"/>
                      <a:pt x="53597" y="18192"/>
                      <a:pt x="53597" y="15721"/>
                    </a:cubicBezTo>
                    <a:cubicBezTo>
                      <a:pt x="51675" y="12151"/>
                      <a:pt x="49295" y="8398"/>
                      <a:pt x="47465" y="4371"/>
                    </a:cubicBezTo>
                    <a:cubicBezTo>
                      <a:pt x="45451" y="-206"/>
                      <a:pt x="43437" y="-1304"/>
                      <a:pt x="38678" y="1625"/>
                    </a:cubicBezTo>
                    <a:cubicBezTo>
                      <a:pt x="29616" y="7300"/>
                      <a:pt x="20371" y="12700"/>
                      <a:pt x="11859" y="19199"/>
                    </a:cubicBezTo>
                    <a:cubicBezTo>
                      <a:pt x="-4068" y="31647"/>
                      <a:pt x="-3061" y="25149"/>
                      <a:pt x="9570" y="42174"/>
                    </a:cubicBezTo>
                    <a:cubicBezTo>
                      <a:pt x="11676" y="45011"/>
                      <a:pt x="13415" y="44553"/>
                      <a:pt x="15795" y="42723"/>
                    </a:cubicBezTo>
                    <a:close/>
                  </a:path>
                </a:pathLst>
              </a:custGeom>
              <a:solidFill>
                <a:srgbClr val="8BC9C5"/>
              </a:solidFill>
              <a:ln w="9153"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5902A216-BC57-1675-95AD-AD8FD71AA375}"/>
                  </a:ext>
                </a:extLst>
              </p:cNvPr>
              <p:cNvSpPr/>
              <p:nvPr/>
            </p:nvSpPr>
            <p:spPr>
              <a:xfrm>
                <a:off x="1227120" y="3714568"/>
                <a:ext cx="55304" cy="34478"/>
              </a:xfrm>
              <a:custGeom>
                <a:avLst/>
                <a:gdLst>
                  <a:gd name="connsiteX0" fmla="*/ 12033 w 55304"/>
                  <a:gd name="connsiteY0" fmla="*/ 34172 h 34478"/>
                  <a:gd name="connsiteX1" fmla="*/ 52307 w 55304"/>
                  <a:gd name="connsiteY1" fmla="*/ 20900 h 34478"/>
                  <a:gd name="connsiteX2" fmla="*/ 55053 w 55304"/>
                  <a:gd name="connsiteY2" fmla="*/ 17422 h 34478"/>
                  <a:gd name="connsiteX3" fmla="*/ 52490 w 55304"/>
                  <a:gd name="connsiteY3" fmla="*/ 3326 h 34478"/>
                  <a:gd name="connsiteX4" fmla="*/ 47090 w 55304"/>
                  <a:gd name="connsiteY4" fmla="*/ 306 h 34478"/>
                  <a:gd name="connsiteX5" fmla="*/ 3155 w 55304"/>
                  <a:gd name="connsiteY5" fmla="*/ 15500 h 34478"/>
                  <a:gd name="connsiteX6" fmla="*/ 1233 w 55304"/>
                  <a:gd name="connsiteY6" fmla="*/ 21175 h 34478"/>
                  <a:gd name="connsiteX7" fmla="*/ 12033 w 55304"/>
                  <a:gd name="connsiteY7" fmla="*/ 34081 h 3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04" h="34478">
                    <a:moveTo>
                      <a:pt x="12033" y="34172"/>
                    </a:moveTo>
                    <a:cubicBezTo>
                      <a:pt x="25397" y="29687"/>
                      <a:pt x="38303" y="23738"/>
                      <a:pt x="52307" y="20900"/>
                    </a:cubicBezTo>
                    <a:cubicBezTo>
                      <a:pt x="54229" y="20534"/>
                      <a:pt x="55968" y="19710"/>
                      <a:pt x="55053" y="17422"/>
                    </a:cubicBezTo>
                    <a:cubicBezTo>
                      <a:pt x="54138" y="12479"/>
                      <a:pt x="53131" y="7994"/>
                      <a:pt x="52490" y="3326"/>
                    </a:cubicBezTo>
                    <a:cubicBezTo>
                      <a:pt x="51941" y="-243"/>
                      <a:pt x="50110" y="-335"/>
                      <a:pt x="47090" y="306"/>
                    </a:cubicBezTo>
                    <a:cubicBezTo>
                      <a:pt x="31804" y="3601"/>
                      <a:pt x="17159" y="8635"/>
                      <a:pt x="3155" y="15500"/>
                    </a:cubicBezTo>
                    <a:cubicBezTo>
                      <a:pt x="317" y="16873"/>
                      <a:pt x="-1239" y="18612"/>
                      <a:pt x="1233" y="21175"/>
                    </a:cubicBezTo>
                    <a:cubicBezTo>
                      <a:pt x="5260" y="25385"/>
                      <a:pt x="4253" y="36735"/>
                      <a:pt x="12033" y="34081"/>
                    </a:cubicBezTo>
                    <a:close/>
                  </a:path>
                </a:pathLst>
              </a:custGeom>
              <a:solidFill>
                <a:srgbClr val="8BC9C5"/>
              </a:solidFill>
              <a:ln w="9153"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B9BC9957-632E-57F4-3D1C-344A8AF2CAF7}"/>
                  </a:ext>
                </a:extLst>
              </p:cNvPr>
              <p:cNvSpPr/>
              <p:nvPr/>
            </p:nvSpPr>
            <p:spPr>
              <a:xfrm>
                <a:off x="1372390" y="3717043"/>
                <a:ext cx="54334" cy="37838"/>
              </a:xfrm>
              <a:custGeom>
                <a:avLst/>
                <a:gdLst>
                  <a:gd name="connsiteX0" fmla="*/ 4885 w 54334"/>
                  <a:gd name="connsiteY0" fmla="*/ 21812 h 37838"/>
                  <a:gd name="connsiteX1" fmla="*/ 31154 w 54334"/>
                  <a:gd name="connsiteY1" fmla="*/ 32887 h 37838"/>
                  <a:gd name="connsiteX2" fmla="*/ 53213 w 54334"/>
                  <a:gd name="connsiteY2" fmla="*/ 26572 h 37838"/>
                  <a:gd name="connsiteX3" fmla="*/ 51566 w 54334"/>
                  <a:gd name="connsiteY3" fmla="*/ 20073 h 37838"/>
                  <a:gd name="connsiteX4" fmla="*/ 9827 w 54334"/>
                  <a:gd name="connsiteY4" fmla="*/ 943 h 37838"/>
                  <a:gd name="connsiteX5" fmla="*/ 5983 w 54334"/>
                  <a:gd name="connsiteY5" fmla="*/ 28 h 37838"/>
                  <a:gd name="connsiteX6" fmla="*/ 4061 w 54334"/>
                  <a:gd name="connsiteY6" fmla="*/ 3140 h 37838"/>
                  <a:gd name="connsiteX7" fmla="*/ 857 w 54334"/>
                  <a:gd name="connsiteY7" fmla="*/ 13849 h 37838"/>
                  <a:gd name="connsiteX8" fmla="*/ 4793 w 54334"/>
                  <a:gd name="connsiteY8" fmla="*/ 21812 h 3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4" h="37838">
                    <a:moveTo>
                      <a:pt x="4885" y="21812"/>
                    </a:moveTo>
                    <a:cubicBezTo>
                      <a:pt x="14038" y="24375"/>
                      <a:pt x="22733" y="28402"/>
                      <a:pt x="31154" y="32887"/>
                    </a:cubicBezTo>
                    <a:cubicBezTo>
                      <a:pt x="45067" y="40301"/>
                      <a:pt x="44975" y="40301"/>
                      <a:pt x="53213" y="26572"/>
                    </a:cubicBezTo>
                    <a:cubicBezTo>
                      <a:pt x="55135" y="23368"/>
                      <a:pt x="54586" y="21995"/>
                      <a:pt x="51566" y="20073"/>
                    </a:cubicBezTo>
                    <a:cubicBezTo>
                      <a:pt x="38385" y="12018"/>
                      <a:pt x="24472" y="5611"/>
                      <a:pt x="9827" y="943"/>
                    </a:cubicBezTo>
                    <a:cubicBezTo>
                      <a:pt x="8912" y="668"/>
                      <a:pt x="7997" y="485"/>
                      <a:pt x="5983" y="28"/>
                    </a:cubicBezTo>
                    <a:cubicBezTo>
                      <a:pt x="4702" y="-247"/>
                      <a:pt x="4518" y="1584"/>
                      <a:pt x="4061" y="3140"/>
                    </a:cubicBezTo>
                    <a:cubicBezTo>
                      <a:pt x="3054" y="6709"/>
                      <a:pt x="2322" y="10371"/>
                      <a:pt x="857" y="13849"/>
                    </a:cubicBezTo>
                    <a:cubicBezTo>
                      <a:pt x="-973" y="18334"/>
                      <a:pt x="33" y="20439"/>
                      <a:pt x="4793" y="21812"/>
                    </a:cubicBezTo>
                    <a:close/>
                  </a:path>
                </a:pathLst>
              </a:custGeom>
              <a:solidFill>
                <a:srgbClr val="8BC9C5"/>
              </a:solidFill>
              <a:ln w="9153"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F5B3EBB1-D1E7-CE5F-CA7D-101C15B0FB01}"/>
                  </a:ext>
                </a:extLst>
              </p:cNvPr>
              <p:cNvSpPr/>
              <p:nvPr/>
            </p:nvSpPr>
            <p:spPr>
              <a:xfrm>
                <a:off x="756566" y="3347833"/>
                <a:ext cx="55664" cy="36122"/>
              </a:xfrm>
              <a:custGeom>
                <a:avLst/>
                <a:gdLst>
                  <a:gd name="connsiteX0" fmla="*/ 7631 w 55664"/>
                  <a:gd name="connsiteY0" fmla="*/ 35240 h 36122"/>
                  <a:gd name="connsiteX1" fmla="*/ 10010 w 55664"/>
                  <a:gd name="connsiteY1" fmla="*/ 35880 h 36122"/>
                  <a:gd name="connsiteX2" fmla="*/ 10651 w 55664"/>
                  <a:gd name="connsiteY2" fmla="*/ 35606 h 36122"/>
                  <a:gd name="connsiteX3" fmla="*/ 53122 w 55664"/>
                  <a:gd name="connsiteY3" fmla="*/ 20045 h 36122"/>
                  <a:gd name="connsiteX4" fmla="*/ 52573 w 55664"/>
                  <a:gd name="connsiteY4" fmla="*/ 7963 h 36122"/>
                  <a:gd name="connsiteX5" fmla="*/ 48179 w 55664"/>
                  <a:gd name="connsiteY5" fmla="*/ 0 h 36122"/>
                  <a:gd name="connsiteX6" fmla="*/ 46806 w 55664"/>
                  <a:gd name="connsiteY6" fmla="*/ 275 h 36122"/>
                  <a:gd name="connsiteX7" fmla="*/ 2871 w 55664"/>
                  <a:gd name="connsiteY7" fmla="*/ 15927 h 36122"/>
                  <a:gd name="connsiteX8" fmla="*/ 217 w 55664"/>
                  <a:gd name="connsiteY8" fmla="*/ 19313 h 36122"/>
                  <a:gd name="connsiteX9" fmla="*/ 7539 w 55664"/>
                  <a:gd name="connsiteY9" fmla="*/ 35148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64" h="36122">
                    <a:moveTo>
                      <a:pt x="7631" y="35240"/>
                    </a:moveTo>
                    <a:cubicBezTo>
                      <a:pt x="7997" y="35972"/>
                      <a:pt x="9004" y="36430"/>
                      <a:pt x="10010" y="35880"/>
                    </a:cubicBezTo>
                    <a:cubicBezTo>
                      <a:pt x="10193" y="35880"/>
                      <a:pt x="10468" y="35697"/>
                      <a:pt x="10651" y="35606"/>
                    </a:cubicBezTo>
                    <a:cubicBezTo>
                      <a:pt x="24472" y="29473"/>
                      <a:pt x="39026" y="25171"/>
                      <a:pt x="53122" y="20045"/>
                    </a:cubicBezTo>
                    <a:cubicBezTo>
                      <a:pt x="58888" y="17940"/>
                      <a:pt x="53122" y="11991"/>
                      <a:pt x="52573" y="7963"/>
                    </a:cubicBezTo>
                    <a:cubicBezTo>
                      <a:pt x="52206" y="5309"/>
                      <a:pt x="53396" y="549"/>
                      <a:pt x="48179" y="0"/>
                    </a:cubicBezTo>
                    <a:cubicBezTo>
                      <a:pt x="47721" y="0"/>
                      <a:pt x="47264" y="183"/>
                      <a:pt x="46806" y="275"/>
                    </a:cubicBezTo>
                    <a:cubicBezTo>
                      <a:pt x="31703" y="4302"/>
                      <a:pt x="17058" y="9611"/>
                      <a:pt x="2871" y="15927"/>
                    </a:cubicBezTo>
                    <a:cubicBezTo>
                      <a:pt x="1498" y="16567"/>
                      <a:pt x="-699" y="17116"/>
                      <a:pt x="217" y="19313"/>
                    </a:cubicBezTo>
                    <a:cubicBezTo>
                      <a:pt x="2505" y="24622"/>
                      <a:pt x="4976" y="29931"/>
                      <a:pt x="7539" y="35148"/>
                    </a:cubicBezTo>
                    <a:close/>
                  </a:path>
                </a:pathLst>
              </a:custGeom>
              <a:solidFill>
                <a:srgbClr val="8BC9C5"/>
              </a:solidFill>
              <a:ln w="9153"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5F622F2-BE19-BFB8-6681-0EA93B9425E5}"/>
                  </a:ext>
                </a:extLst>
              </p:cNvPr>
              <p:cNvSpPr/>
              <p:nvPr/>
            </p:nvSpPr>
            <p:spPr>
              <a:xfrm>
                <a:off x="973906" y="3352491"/>
                <a:ext cx="54911" cy="37570"/>
              </a:xfrm>
              <a:custGeom>
                <a:avLst/>
                <a:gdLst>
                  <a:gd name="connsiteX0" fmla="*/ 2369 w 54911"/>
                  <a:gd name="connsiteY0" fmla="*/ 20421 h 37570"/>
                  <a:gd name="connsiteX1" fmla="*/ 43100 w 54911"/>
                  <a:gd name="connsiteY1" fmla="*/ 36714 h 37570"/>
                  <a:gd name="connsiteX2" fmla="*/ 46762 w 54911"/>
                  <a:gd name="connsiteY2" fmla="*/ 36714 h 37570"/>
                  <a:gd name="connsiteX3" fmla="*/ 54908 w 54911"/>
                  <a:gd name="connsiteY3" fmla="*/ 20879 h 37570"/>
                  <a:gd name="connsiteX4" fmla="*/ 51704 w 54911"/>
                  <a:gd name="connsiteY4" fmla="*/ 17492 h 37570"/>
                  <a:gd name="connsiteX5" fmla="*/ 9691 w 54911"/>
                  <a:gd name="connsiteY5" fmla="*/ 559 h 37570"/>
                  <a:gd name="connsiteX6" fmla="*/ 4016 w 54911"/>
                  <a:gd name="connsiteY6" fmla="*/ 3122 h 37570"/>
                  <a:gd name="connsiteX7" fmla="*/ 1637 w 54911"/>
                  <a:gd name="connsiteY7" fmla="*/ 20238 h 37570"/>
                  <a:gd name="connsiteX8" fmla="*/ 2277 w 54911"/>
                  <a:gd name="connsiteY8" fmla="*/ 20513 h 3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11" h="37570">
                    <a:moveTo>
                      <a:pt x="2369" y="20421"/>
                    </a:moveTo>
                    <a:cubicBezTo>
                      <a:pt x="16373" y="24815"/>
                      <a:pt x="29920" y="30306"/>
                      <a:pt x="43100" y="36714"/>
                    </a:cubicBezTo>
                    <a:cubicBezTo>
                      <a:pt x="44382" y="37354"/>
                      <a:pt x="45938" y="38270"/>
                      <a:pt x="46762" y="36714"/>
                    </a:cubicBezTo>
                    <a:cubicBezTo>
                      <a:pt x="49691" y="31405"/>
                      <a:pt x="52345" y="26005"/>
                      <a:pt x="54908" y="20879"/>
                    </a:cubicBezTo>
                    <a:cubicBezTo>
                      <a:pt x="55000" y="18316"/>
                      <a:pt x="53077" y="18133"/>
                      <a:pt x="51704" y="17492"/>
                    </a:cubicBezTo>
                    <a:cubicBezTo>
                      <a:pt x="38158" y="10810"/>
                      <a:pt x="24062" y="5318"/>
                      <a:pt x="9691" y="559"/>
                    </a:cubicBezTo>
                    <a:cubicBezTo>
                      <a:pt x="6854" y="-357"/>
                      <a:pt x="4200" y="-540"/>
                      <a:pt x="4016" y="3122"/>
                    </a:cubicBezTo>
                    <a:cubicBezTo>
                      <a:pt x="3742" y="8888"/>
                      <a:pt x="-3031" y="13831"/>
                      <a:pt x="1637" y="20238"/>
                    </a:cubicBezTo>
                    <a:cubicBezTo>
                      <a:pt x="1728" y="20421"/>
                      <a:pt x="2003" y="20513"/>
                      <a:pt x="2277" y="20513"/>
                    </a:cubicBezTo>
                    <a:close/>
                  </a:path>
                </a:pathLst>
              </a:custGeom>
              <a:solidFill>
                <a:srgbClr val="8BC9C5"/>
              </a:solidFill>
              <a:ln w="9153"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C00871C2-12B0-7F03-5E38-C6414CDD45C7}"/>
                  </a:ext>
                </a:extLst>
              </p:cNvPr>
              <p:cNvSpPr/>
              <p:nvPr/>
            </p:nvSpPr>
            <p:spPr>
              <a:xfrm>
                <a:off x="1121787" y="3798772"/>
                <a:ext cx="46887" cy="51419"/>
              </a:xfrm>
              <a:custGeom>
                <a:avLst/>
                <a:gdLst>
                  <a:gd name="connsiteX0" fmla="*/ 46888 w 46887"/>
                  <a:gd name="connsiteY0" fmla="*/ 12210 h 51419"/>
                  <a:gd name="connsiteX1" fmla="*/ 44416 w 46887"/>
                  <a:gd name="connsiteY1" fmla="*/ 9647 h 51419"/>
                  <a:gd name="connsiteX2" fmla="*/ 36453 w 46887"/>
                  <a:gd name="connsiteY2" fmla="*/ 2874 h 51419"/>
                  <a:gd name="connsiteX3" fmla="*/ 26842 w 46887"/>
                  <a:gd name="connsiteY3" fmla="*/ 3515 h 51419"/>
                  <a:gd name="connsiteX4" fmla="*/ 7804 w 46887"/>
                  <a:gd name="connsiteY4" fmla="*/ 26764 h 51419"/>
                  <a:gd name="connsiteX5" fmla="*/ 10733 w 46887"/>
                  <a:gd name="connsiteY5" fmla="*/ 50013 h 51419"/>
                  <a:gd name="connsiteX6" fmla="*/ 16865 w 46887"/>
                  <a:gd name="connsiteY6" fmla="*/ 49372 h 51419"/>
                  <a:gd name="connsiteX7" fmla="*/ 44782 w 46887"/>
                  <a:gd name="connsiteY7" fmla="*/ 15322 h 51419"/>
                  <a:gd name="connsiteX8" fmla="*/ 46888 w 46887"/>
                  <a:gd name="connsiteY8" fmla="*/ 12302 h 5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87" h="51419">
                    <a:moveTo>
                      <a:pt x="46888" y="12210"/>
                    </a:moveTo>
                    <a:cubicBezTo>
                      <a:pt x="45972" y="11295"/>
                      <a:pt x="45240" y="10380"/>
                      <a:pt x="44416" y="9647"/>
                    </a:cubicBezTo>
                    <a:cubicBezTo>
                      <a:pt x="41762" y="7359"/>
                      <a:pt x="38833" y="5346"/>
                      <a:pt x="36453" y="2874"/>
                    </a:cubicBezTo>
                    <a:cubicBezTo>
                      <a:pt x="32792" y="-970"/>
                      <a:pt x="30320" y="-1153"/>
                      <a:pt x="26842" y="3515"/>
                    </a:cubicBezTo>
                    <a:cubicBezTo>
                      <a:pt x="20893" y="11570"/>
                      <a:pt x="14119" y="18984"/>
                      <a:pt x="7804" y="26764"/>
                    </a:cubicBezTo>
                    <a:cubicBezTo>
                      <a:pt x="-3089" y="40036"/>
                      <a:pt x="-2997" y="39944"/>
                      <a:pt x="10733" y="50013"/>
                    </a:cubicBezTo>
                    <a:cubicBezTo>
                      <a:pt x="13478" y="52027"/>
                      <a:pt x="14760" y="51935"/>
                      <a:pt x="16865" y="49372"/>
                    </a:cubicBezTo>
                    <a:cubicBezTo>
                      <a:pt x="26018" y="37931"/>
                      <a:pt x="35446" y="26672"/>
                      <a:pt x="44782" y="15322"/>
                    </a:cubicBezTo>
                    <a:cubicBezTo>
                      <a:pt x="45515" y="14407"/>
                      <a:pt x="46155" y="13492"/>
                      <a:pt x="46888" y="12302"/>
                    </a:cubicBezTo>
                    <a:close/>
                  </a:path>
                </a:pathLst>
              </a:custGeom>
              <a:solidFill>
                <a:srgbClr val="8BC9C5"/>
              </a:solidFill>
              <a:ln w="9153"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AF446A7F-8E19-5187-05AF-E270160CAFAC}"/>
                  </a:ext>
                </a:extLst>
              </p:cNvPr>
              <p:cNvSpPr/>
              <p:nvPr/>
            </p:nvSpPr>
            <p:spPr>
              <a:xfrm>
                <a:off x="586104" y="3761672"/>
                <a:ext cx="38231" cy="55273"/>
              </a:xfrm>
              <a:custGeom>
                <a:avLst/>
                <a:gdLst>
                  <a:gd name="connsiteX0" fmla="*/ 38140 w 38231"/>
                  <a:gd name="connsiteY0" fmla="*/ 43269 h 55273"/>
                  <a:gd name="connsiteX1" fmla="*/ 37866 w 38231"/>
                  <a:gd name="connsiteY1" fmla="*/ 42628 h 55273"/>
                  <a:gd name="connsiteX2" fmla="*/ 20658 w 38231"/>
                  <a:gd name="connsiteY2" fmla="*/ 2995 h 55273"/>
                  <a:gd name="connsiteX3" fmla="*/ 17729 w 38231"/>
                  <a:gd name="connsiteY3" fmla="*/ 66 h 55273"/>
                  <a:gd name="connsiteX4" fmla="*/ 1619 w 38231"/>
                  <a:gd name="connsiteY4" fmla="*/ 5467 h 55273"/>
                  <a:gd name="connsiteX5" fmla="*/ 795 w 38231"/>
                  <a:gd name="connsiteY5" fmla="*/ 10135 h 55273"/>
                  <a:gd name="connsiteX6" fmla="*/ 19193 w 38231"/>
                  <a:gd name="connsiteY6" fmla="*/ 52331 h 55273"/>
                  <a:gd name="connsiteX7" fmla="*/ 24319 w 38231"/>
                  <a:gd name="connsiteY7" fmla="*/ 54161 h 55273"/>
                  <a:gd name="connsiteX8" fmla="*/ 38232 w 38231"/>
                  <a:gd name="connsiteY8" fmla="*/ 43178 h 5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31" h="55273">
                    <a:moveTo>
                      <a:pt x="38140" y="43269"/>
                    </a:moveTo>
                    <a:cubicBezTo>
                      <a:pt x="38140" y="43269"/>
                      <a:pt x="37957" y="42811"/>
                      <a:pt x="37866" y="42628"/>
                    </a:cubicBezTo>
                    <a:cubicBezTo>
                      <a:pt x="31184" y="29814"/>
                      <a:pt x="25326" y="16634"/>
                      <a:pt x="20658" y="2995"/>
                    </a:cubicBezTo>
                    <a:cubicBezTo>
                      <a:pt x="20200" y="1622"/>
                      <a:pt x="19834" y="-391"/>
                      <a:pt x="17729" y="66"/>
                    </a:cubicBezTo>
                    <a:cubicBezTo>
                      <a:pt x="12145" y="1897"/>
                      <a:pt x="6836" y="3636"/>
                      <a:pt x="1619" y="5467"/>
                    </a:cubicBezTo>
                    <a:cubicBezTo>
                      <a:pt x="-1035" y="6382"/>
                      <a:pt x="246" y="8396"/>
                      <a:pt x="795" y="10135"/>
                    </a:cubicBezTo>
                    <a:cubicBezTo>
                      <a:pt x="5830" y="24688"/>
                      <a:pt x="11962" y="38784"/>
                      <a:pt x="19193" y="52331"/>
                    </a:cubicBezTo>
                    <a:cubicBezTo>
                      <a:pt x="20475" y="54711"/>
                      <a:pt x="21756" y="56541"/>
                      <a:pt x="24319" y="54161"/>
                    </a:cubicBezTo>
                    <a:cubicBezTo>
                      <a:pt x="28804" y="50226"/>
                      <a:pt x="36950" y="51049"/>
                      <a:pt x="38232" y="43178"/>
                    </a:cubicBezTo>
                    <a:close/>
                  </a:path>
                </a:pathLst>
              </a:custGeom>
              <a:solidFill>
                <a:srgbClr val="8BC9C5"/>
              </a:solidFill>
              <a:ln w="9153"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6085A8B5-8D2C-1CCA-4325-224764A33265}"/>
                  </a:ext>
                </a:extLst>
              </p:cNvPr>
              <p:cNvSpPr/>
              <p:nvPr/>
            </p:nvSpPr>
            <p:spPr>
              <a:xfrm>
                <a:off x="947061" y="3940587"/>
                <a:ext cx="55154" cy="33125"/>
              </a:xfrm>
              <a:custGeom>
                <a:avLst/>
                <a:gdLst>
                  <a:gd name="connsiteX0" fmla="*/ 50083 w 55154"/>
                  <a:gd name="connsiteY0" fmla="*/ 4581 h 33125"/>
                  <a:gd name="connsiteX1" fmla="*/ 44774 w 55154"/>
                  <a:gd name="connsiteY1" fmla="*/ 462 h 33125"/>
                  <a:gd name="connsiteX2" fmla="*/ 3219 w 55154"/>
                  <a:gd name="connsiteY2" fmla="*/ 12086 h 33125"/>
                  <a:gd name="connsiteX3" fmla="*/ 107 w 55154"/>
                  <a:gd name="connsiteY3" fmla="*/ 15565 h 33125"/>
                  <a:gd name="connsiteX4" fmla="*/ 3036 w 55154"/>
                  <a:gd name="connsiteY4" fmla="*/ 31308 h 33125"/>
                  <a:gd name="connsiteX5" fmla="*/ 6148 w 55154"/>
                  <a:gd name="connsiteY5" fmla="*/ 32956 h 33125"/>
                  <a:gd name="connsiteX6" fmla="*/ 52921 w 55154"/>
                  <a:gd name="connsiteY6" fmla="*/ 19500 h 33125"/>
                  <a:gd name="connsiteX7" fmla="*/ 50266 w 55154"/>
                  <a:gd name="connsiteY7" fmla="*/ 4581 h 3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154" h="33125">
                    <a:moveTo>
                      <a:pt x="50083" y="4581"/>
                    </a:moveTo>
                    <a:cubicBezTo>
                      <a:pt x="49809" y="2292"/>
                      <a:pt x="49259" y="-1277"/>
                      <a:pt x="44774" y="462"/>
                    </a:cubicBezTo>
                    <a:cubicBezTo>
                      <a:pt x="31319" y="5679"/>
                      <a:pt x="17315" y="9066"/>
                      <a:pt x="3219" y="12086"/>
                    </a:cubicBezTo>
                    <a:cubicBezTo>
                      <a:pt x="1205" y="12544"/>
                      <a:pt x="-442" y="12910"/>
                      <a:pt x="107" y="15565"/>
                    </a:cubicBezTo>
                    <a:cubicBezTo>
                      <a:pt x="1114" y="20782"/>
                      <a:pt x="2029" y="26091"/>
                      <a:pt x="3036" y="31308"/>
                    </a:cubicBezTo>
                    <a:cubicBezTo>
                      <a:pt x="3402" y="33230"/>
                      <a:pt x="4592" y="33322"/>
                      <a:pt x="6148" y="32956"/>
                    </a:cubicBezTo>
                    <a:cubicBezTo>
                      <a:pt x="22166" y="29843"/>
                      <a:pt x="38367" y="26823"/>
                      <a:pt x="52921" y="19500"/>
                    </a:cubicBezTo>
                    <a:cubicBezTo>
                      <a:pt x="58962" y="16480"/>
                      <a:pt x="50907" y="9798"/>
                      <a:pt x="50266" y="4581"/>
                    </a:cubicBezTo>
                    <a:close/>
                  </a:path>
                </a:pathLst>
              </a:custGeom>
              <a:solidFill>
                <a:srgbClr val="8BC9C5"/>
              </a:solidFill>
              <a:ln w="9153"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566AFD9-0C54-CEC6-E1BC-EFD99F93AC82}"/>
                  </a:ext>
                </a:extLst>
              </p:cNvPr>
              <p:cNvSpPr/>
              <p:nvPr/>
            </p:nvSpPr>
            <p:spPr>
              <a:xfrm>
                <a:off x="800424" y="3949729"/>
                <a:ext cx="54633" cy="28706"/>
              </a:xfrm>
              <a:custGeom>
                <a:avLst/>
                <a:gdLst>
                  <a:gd name="connsiteX0" fmla="*/ 48988 w 54633"/>
                  <a:gd name="connsiteY0" fmla="*/ 7612 h 28706"/>
                  <a:gd name="connsiteX1" fmla="*/ 19606 w 54633"/>
                  <a:gd name="connsiteY1" fmla="*/ 1937 h 28706"/>
                  <a:gd name="connsiteX2" fmla="*/ 476 w 54633"/>
                  <a:gd name="connsiteY2" fmla="*/ 13378 h 28706"/>
                  <a:gd name="connsiteX3" fmla="*/ 3863 w 54633"/>
                  <a:gd name="connsiteY3" fmla="*/ 19694 h 28706"/>
                  <a:gd name="connsiteX4" fmla="*/ 37821 w 54633"/>
                  <a:gd name="connsiteY4" fmla="*/ 27383 h 28706"/>
                  <a:gd name="connsiteX5" fmla="*/ 54297 w 54633"/>
                  <a:gd name="connsiteY5" fmla="*/ 13745 h 28706"/>
                  <a:gd name="connsiteX6" fmla="*/ 49080 w 54633"/>
                  <a:gd name="connsiteY6" fmla="*/ 7612 h 2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633" h="28706">
                    <a:moveTo>
                      <a:pt x="48988" y="7612"/>
                    </a:moveTo>
                    <a:cubicBezTo>
                      <a:pt x="39011" y="6697"/>
                      <a:pt x="29309" y="4317"/>
                      <a:pt x="19606" y="1937"/>
                    </a:cubicBezTo>
                    <a:cubicBezTo>
                      <a:pt x="4687" y="-1633"/>
                      <a:pt x="4870" y="-1541"/>
                      <a:pt x="476" y="13378"/>
                    </a:cubicBezTo>
                    <a:cubicBezTo>
                      <a:pt x="-714" y="17406"/>
                      <a:pt x="293" y="18687"/>
                      <a:pt x="3863" y="19694"/>
                    </a:cubicBezTo>
                    <a:cubicBezTo>
                      <a:pt x="15030" y="22715"/>
                      <a:pt x="26380" y="25461"/>
                      <a:pt x="37821" y="27383"/>
                    </a:cubicBezTo>
                    <a:cubicBezTo>
                      <a:pt x="53290" y="30037"/>
                      <a:pt x="53290" y="30129"/>
                      <a:pt x="54297" y="13745"/>
                    </a:cubicBezTo>
                    <a:cubicBezTo>
                      <a:pt x="55487" y="9809"/>
                      <a:pt x="53473" y="7978"/>
                      <a:pt x="49080" y="7612"/>
                    </a:cubicBezTo>
                    <a:close/>
                  </a:path>
                </a:pathLst>
              </a:custGeom>
              <a:solidFill>
                <a:srgbClr val="8BC9C5"/>
              </a:solidFill>
              <a:ln w="9153"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C16D25CA-9D3C-F39C-5DB3-279C234A71BD}"/>
                  </a:ext>
                </a:extLst>
              </p:cNvPr>
              <p:cNvSpPr/>
              <p:nvPr/>
            </p:nvSpPr>
            <p:spPr>
              <a:xfrm>
                <a:off x="930183" y="4030152"/>
                <a:ext cx="40874" cy="54004"/>
              </a:xfrm>
              <a:custGeom>
                <a:avLst/>
                <a:gdLst>
                  <a:gd name="connsiteX0" fmla="*/ 21378 w 40874"/>
                  <a:gd name="connsiteY0" fmla="*/ 3068 h 54004"/>
                  <a:gd name="connsiteX1" fmla="*/ 3072 w 40874"/>
                  <a:gd name="connsiteY1" fmla="*/ 35928 h 54004"/>
                  <a:gd name="connsiteX2" fmla="*/ 11493 w 40874"/>
                  <a:gd name="connsiteY2" fmla="*/ 52404 h 54004"/>
                  <a:gd name="connsiteX3" fmla="*/ 14879 w 40874"/>
                  <a:gd name="connsiteY3" fmla="*/ 53228 h 54004"/>
                  <a:gd name="connsiteX4" fmla="*/ 20646 w 40874"/>
                  <a:gd name="connsiteY4" fmla="*/ 50024 h 54004"/>
                  <a:gd name="connsiteX5" fmla="*/ 38586 w 40874"/>
                  <a:gd name="connsiteY5" fmla="*/ 15517 h 54004"/>
                  <a:gd name="connsiteX6" fmla="*/ 40874 w 40874"/>
                  <a:gd name="connsiteY6" fmla="*/ 12313 h 54004"/>
                  <a:gd name="connsiteX7" fmla="*/ 38128 w 40874"/>
                  <a:gd name="connsiteY7" fmla="*/ 9384 h 54004"/>
                  <a:gd name="connsiteX8" fmla="*/ 29524 w 40874"/>
                  <a:gd name="connsiteY8" fmla="*/ 2245 h 54004"/>
                  <a:gd name="connsiteX9" fmla="*/ 21378 w 40874"/>
                  <a:gd name="connsiteY9" fmla="*/ 3068 h 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74" h="54004">
                    <a:moveTo>
                      <a:pt x="21378" y="3068"/>
                    </a:moveTo>
                    <a:cubicBezTo>
                      <a:pt x="13964" y="13320"/>
                      <a:pt x="7740" y="24121"/>
                      <a:pt x="3072" y="35928"/>
                    </a:cubicBezTo>
                    <a:cubicBezTo>
                      <a:pt x="-1963" y="48651"/>
                      <a:pt x="-1871" y="48743"/>
                      <a:pt x="11493" y="52404"/>
                    </a:cubicBezTo>
                    <a:cubicBezTo>
                      <a:pt x="12591" y="52678"/>
                      <a:pt x="13872" y="52678"/>
                      <a:pt x="14879" y="53228"/>
                    </a:cubicBezTo>
                    <a:cubicBezTo>
                      <a:pt x="18632" y="55241"/>
                      <a:pt x="19730" y="53045"/>
                      <a:pt x="20646" y="50024"/>
                    </a:cubicBezTo>
                    <a:cubicBezTo>
                      <a:pt x="24490" y="37393"/>
                      <a:pt x="30714" y="26043"/>
                      <a:pt x="38586" y="15517"/>
                    </a:cubicBezTo>
                    <a:cubicBezTo>
                      <a:pt x="39318" y="14601"/>
                      <a:pt x="39959" y="13686"/>
                      <a:pt x="40874" y="12313"/>
                    </a:cubicBezTo>
                    <a:cubicBezTo>
                      <a:pt x="39959" y="11306"/>
                      <a:pt x="39044" y="10299"/>
                      <a:pt x="38128" y="9384"/>
                    </a:cubicBezTo>
                    <a:cubicBezTo>
                      <a:pt x="35291" y="7004"/>
                      <a:pt x="32179" y="4807"/>
                      <a:pt x="29524" y="2245"/>
                    </a:cubicBezTo>
                    <a:cubicBezTo>
                      <a:pt x="26229" y="-959"/>
                      <a:pt x="24124" y="-776"/>
                      <a:pt x="21378" y="3068"/>
                    </a:cubicBezTo>
                    <a:close/>
                  </a:path>
                </a:pathLst>
              </a:custGeom>
              <a:solidFill>
                <a:srgbClr val="8BC9C5"/>
              </a:solidFill>
              <a:ln w="9153"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C5FCE80-E7A0-25BE-5711-C0273BEFDC3B}"/>
                  </a:ext>
                </a:extLst>
              </p:cNvPr>
              <p:cNvSpPr/>
              <p:nvPr/>
            </p:nvSpPr>
            <p:spPr>
              <a:xfrm>
                <a:off x="1369317" y="4070387"/>
                <a:ext cx="54821" cy="37919"/>
              </a:xfrm>
              <a:custGeom>
                <a:avLst/>
                <a:gdLst>
                  <a:gd name="connsiteX0" fmla="*/ 38712 w 54821"/>
                  <a:gd name="connsiteY0" fmla="*/ 1734 h 37919"/>
                  <a:gd name="connsiteX1" fmla="*/ 12900 w 54821"/>
                  <a:gd name="connsiteY1" fmla="*/ 13908 h 37919"/>
                  <a:gd name="connsiteX2" fmla="*/ 3564 w 54821"/>
                  <a:gd name="connsiteY2" fmla="*/ 34869 h 37919"/>
                  <a:gd name="connsiteX3" fmla="*/ 8689 w 54821"/>
                  <a:gd name="connsiteY3" fmla="*/ 37615 h 37919"/>
                  <a:gd name="connsiteX4" fmla="*/ 52075 w 54821"/>
                  <a:gd name="connsiteY4" fmla="*/ 18576 h 37919"/>
                  <a:gd name="connsiteX5" fmla="*/ 54821 w 54821"/>
                  <a:gd name="connsiteY5" fmla="*/ 15464 h 37919"/>
                  <a:gd name="connsiteX6" fmla="*/ 48048 w 54821"/>
                  <a:gd name="connsiteY6" fmla="*/ 4389 h 37919"/>
                  <a:gd name="connsiteX7" fmla="*/ 38712 w 54821"/>
                  <a:gd name="connsiteY7" fmla="*/ 1734 h 3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1" h="37919">
                    <a:moveTo>
                      <a:pt x="38712" y="1734"/>
                    </a:moveTo>
                    <a:cubicBezTo>
                      <a:pt x="30748" y="6952"/>
                      <a:pt x="21870" y="10613"/>
                      <a:pt x="12900" y="13908"/>
                    </a:cubicBezTo>
                    <a:cubicBezTo>
                      <a:pt x="-2203" y="19492"/>
                      <a:pt x="-2203" y="19492"/>
                      <a:pt x="3564" y="34869"/>
                    </a:cubicBezTo>
                    <a:cubicBezTo>
                      <a:pt x="4570" y="37615"/>
                      <a:pt x="5852" y="38439"/>
                      <a:pt x="8689" y="37615"/>
                    </a:cubicBezTo>
                    <a:cubicBezTo>
                      <a:pt x="23884" y="32855"/>
                      <a:pt x="38437" y="26814"/>
                      <a:pt x="52075" y="18576"/>
                    </a:cubicBezTo>
                    <a:cubicBezTo>
                      <a:pt x="53174" y="17936"/>
                      <a:pt x="54730" y="17478"/>
                      <a:pt x="54821" y="15464"/>
                    </a:cubicBezTo>
                    <a:cubicBezTo>
                      <a:pt x="52625" y="11894"/>
                      <a:pt x="50062" y="8325"/>
                      <a:pt x="48048" y="4389"/>
                    </a:cubicBezTo>
                    <a:cubicBezTo>
                      <a:pt x="45760" y="-188"/>
                      <a:pt x="43471" y="-1378"/>
                      <a:pt x="38712" y="1734"/>
                    </a:cubicBezTo>
                    <a:close/>
                  </a:path>
                </a:pathLst>
              </a:custGeom>
              <a:solidFill>
                <a:srgbClr val="8BC9C5"/>
              </a:solidFill>
              <a:ln w="9153"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F81EFCC-19BF-AAAC-DEDF-9F7EBEEE8943}"/>
                  </a:ext>
                </a:extLst>
              </p:cNvPr>
              <p:cNvSpPr/>
              <p:nvPr/>
            </p:nvSpPr>
            <p:spPr>
              <a:xfrm>
                <a:off x="1038971" y="3383332"/>
                <a:ext cx="52622" cy="44115"/>
              </a:xfrm>
              <a:custGeom>
                <a:avLst/>
                <a:gdLst>
                  <a:gd name="connsiteX0" fmla="*/ 2841 w 52622"/>
                  <a:gd name="connsiteY0" fmla="*/ 19694 h 44115"/>
                  <a:gd name="connsiteX1" fmla="*/ 28103 w 52622"/>
                  <a:gd name="connsiteY1" fmla="*/ 37177 h 44115"/>
                  <a:gd name="connsiteX2" fmla="*/ 50803 w 52622"/>
                  <a:gd name="connsiteY2" fmla="*/ 34797 h 44115"/>
                  <a:gd name="connsiteX3" fmla="*/ 50071 w 52622"/>
                  <a:gd name="connsiteY3" fmla="*/ 27749 h 44115"/>
                  <a:gd name="connsiteX4" fmla="*/ 14465 w 52622"/>
                  <a:gd name="connsiteY4" fmla="*/ 1937 h 44115"/>
                  <a:gd name="connsiteX5" fmla="*/ 11170 w 52622"/>
                  <a:gd name="connsiteY5" fmla="*/ 15 h 44115"/>
                  <a:gd name="connsiteX6" fmla="*/ 7783 w 52622"/>
                  <a:gd name="connsiteY6" fmla="*/ 2486 h 44115"/>
                  <a:gd name="connsiteX7" fmla="*/ 1285 w 52622"/>
                  <a:gd name="connsiteY7" fmla="*/ 13287 h 44115"/>
                  <a:gd name="connsiteX8" fmla="*/ 2841 w 52622"/>
                  <a:gd name="connsiteY8" fmla="*/ 19786 h 4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2" h="44115">
                    <a:moveTo>
                      <a:pt x="2841" y="19694"/>
                    </a:moveTo>
                    <a:cubicBezTo>
                      <a:pt x="11719" y="24911"/>
                      <a:pt x="20048" y="30861"/>
                      <a:pt x="28103" y="37177"/>
                    </a:cubicBezTo>
                    <a:cubicBezTo>
                      <a:pt x="40643" y="46879"/>
                      <a:pt x="40460" y="46696"/>
                      <a:pt x="50803" y="34797"/>
                    </a:cubicBezTo>
                    <a:cubicBezTo>
                      <a:pt x="53549" y="31685"/>
                      <a:pt x="53091" y="30220"/>
                      <a:pt x="50071" y="27749"/>
                    </a:cubicBezTo>
                    <a:cubicBezTo>
                      <a:pt x="38721" y="18413"/>
                      <a:pt x="26913" y="9717"/>
                      <a:pt x="14465" y="1937"/>
                    </a:cubicBezTo>
                    <a:cubicBezTo>
                      <a:pt x="13275" y="1205"/>
                      <a:pt x="12085" y="564"/>
                      <a:pt x="11170" y="15"/>
                    </a:cubicBezTo>
                    <a:cubicBezTo>
                      <a:pt x="8973" y="-168"/>
                      <a:pt x="8516" y="1388"/>
                      <a:pt x="7783" y="2486"/>
                    </a:cubicBezTo>
                    <a:cubicBezTo>
                      <a:pt x="5587" y="6056"/>
                      <a:pt x="3664" y="9809"/>
                      <a:pt x="1285" y="13287"/>
                    </a:cubicBezTo>
                    <a:cubicBezTo>
                      <a:pt x="-821" y="16307"/>
                      <a:pt x="-363" y="17863"/>
                      <a:pt x="2841" y="19786"/>
                    </a:cubicBezTo>
                    <a:close/>
                  </a:path>
                </a:pathLst>
              </a:custGeom>
              <a:solidFill>
                <a:srgbClr val="8BC9C5"/>
              </a:solidFill>
              <a:ln w="9153"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1695AF6A-BA04-9481-E8FC-8698DE80E3D8}"/>
                  </a:ext>
                </a:extLst>
              </p:cNvPr>
              <p:cNvSpPr/>
              <p:nvPr/>
            </p:nvSpPr>
            <p:spPr>
              <a:xfrm>
                <a:off x="1497121" y="3886734"/>
                <a:ext cx="22485" cy="54212"/>
              </a:xfrm>
              <a:custGeom>
                <a:avLst/>
                <a:gdLst>
                  <a:gd name="connsiteX0" fmla="*/ 22394 w 22485"/>
                  <a:gd name="connsiteY0" fmla="*/ 22279 h 54212"/>
                  <a:gd name="connsiteX1" fmla="*/ 22394 w 22485"/>
                  <a:gd name="connsiteY1" fmla="*/ 15963 h 54212"/>
                  <a:gd name="connsiteX2" fmla="*/ 5094 w 22485"/>
                  <a:gd name="connsiteY2" fmla="*/ 1501 h 54212"/>
                  <a:gd name="connsiteX3" fmla="*/ 609 w 22485"/>
                  <a:gd name="connsiteY3" fmla="*/ 7085 h 54212"/>
                  <a:gd name="connsiteX4" fmla="*/ 609 w 22485"/>
                  <a:gd name="connsiteY4" fmla="*/ 36375 h 54212"/>
                  <a:gd name="connsiteX5" fmla="*/ 14522 w 22485"/>
                  <a:gd name="connsiteY5" fmla="*/ 54040 h 54212"/>
                  <a:gd name="connsiteX6" fmla="*/ 20838 w 22485"/>
                  <a:gd name="connsiteY6" fmla="*/ 48732 h 54212"/>
                  <a:gd name="connsiteX7" fmla="*/ 22394 w 22485"/>
                  <a:gd name="connsiteY7" fmla="*/ 22187 h 5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5" h="54212">
                    <a:moveTo>
                      <a:pt x="22394" y="22279"/>
                    </a:moveTo>
                    <a:cubicBezTo>
                      <a:pt x="22394" y="20174"/>
                      <a:pt x="22485" y="18069"/>
                      <a:pt x="22394" y="15963"/>
                    </a:cubicBezTo>
                    <a:cubicBezTo>
                      <a:pt x="21295" y="-3808"/>
                      <a:pt x="23950" y="-421"/>
                      <a:pt x="5094" y="1501"/>
                    </a:cubicBezTo>
                    <a:cubicBezTo>
                      <a:pt x="1067" y="1867"/>
                      <a:pt x="60" y="3149"/>
                      <a:pt x="609" y="7085"/>
                    </a:cubicBezTo>
                    <a:cubicBezTo>
                      <a:pt x="1891" y="16787"/>
                      <a:pt x="1616" y="26672"/>
                      <a:pt x="609" y="36375"/>
                    </a:cubicBezTo>
                    <a:cubicBezTo>
                      <a:pt x="-855" y="51935"/>
                      <a:pt x="-855" y="51661"/>
                      <a:pt x="14522" y="54040"/>
                    </a:cubicBezTo>
                    <a:cubicBezTo>
                      <a:pt x="19831" y="54864"/>
                      <a:pt x="20563" y="52667"/>
                      <a:pt x="20838" y="48732"/>
                    </a:cubicBezTo>
                    <a:cubicBezTo>
                      <a:pt x="21478" y="39945"/>
                      <a:pt x="22851" y="31066"/>
                      <a:pt x="22394" y="22187"/>
                    </a:cubicBezTo>
                    <a:close/>
                  </a:path>
                </a:pathLst>
              </a:custGeom>
              <a:solidFill>
                <a:srgbClr val="8BC9C5"/>
              </a:solidFill>
              <a:ln w="9153"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FCB2E2DC-75FD-F63D-15A7-11562D1C5D87}"/>
                  </a:ext>
                </a:extLst>
              </p:cNvPr>
              <p:cNvSpPr/>
              <p:nvPr/>
            </p:nvSpPr>
            <p:spPr>
              <a:xfrm>
                <a:off x="1301040" y="3709417"/>
                <a:ext cx="54112" cy="22391"/>
              </a:xfrm>
              <a:custGeom>
                <a:avLst/>
                <a:gdLst>
                  <a:gd name="connsiteX0" fmla="*/ 7220 w 54112"/>
                  <a:gd name="connsiteY0" fmla="*/ 22299 h 22391"/>
                  <a:gd name="connsiteX1" fmla="*/ 28272 w 54112"/>
                  <a:gd name="connsiteY1" fmla="*/ 21110 h 22391"/>
                  <a:gd name="connsiteX2" fmla="*/ 36601 w 54112"/>
                  <a:gd name="connsiteY2" fmla="*/ 21842 h 22391"/>
                  <a:gd name="connsiteX3" fmla="*/ 53901 w 54112"/>
                  <a:gd name="connsiteY3" fmla="*/ 8021 h 22391"/>
                  <a:gd name="connsiteX4" fmla="*/ 48867 w 54112"/>
                  <a:gd name="connsiteY4" fmla="*/ 1522 h 22391"/>
                  <a:gd name="connsiteX5" fmla="*/ 15366 w 54112"/>
                  <a:gd name="connsiteY5" fmla="*/ 423 h 22391"/>
                  <a:gd name="connsiteX6" fmla="*/ 1087 w 54112"/>
                  <a:gd name="connsiteY6" fmla="*/ 17540 h 22391"/>
                  <a:gd name="connsiteX7" fmla="*/ 7311 w 54112"/>
                  <a:gd name="connsiteY7" fmla="*/ 22299 h 2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12" h="22391">
                    <a:moveTo>
                      <a:pt x="7220" y="22299"/>
                    </a:moveTo>
                    <a:cubicBezTo>
                      <a:pt x="14908" y="21659"/>
                      <a:pt x="22597" y="21476"/>
                      <a:pt x="28272" y="21110"/>
                    </a:cubicBezTo>
                    <a:cubicBezTo>
                      <a:pt x="32391" y="21476"/>
                      <a:pt x="34496" y="21659"/>
                      <a:pt x="36601" y="21842"/>
                    </a:cubicBezTo>
                    <a:cubicBezTo>
                      <a:pt x="51612" y="23215"/>
                      <a:pt x="51338" y="23123"/>
                      <a:pt x="53901" y="8021"/>
                    </a:cubicBezTo>
                    <a:cubicBezTo>
                      <a:pt x="54725" y="2986"/>
                      <a:pt x="53169" y="1888"/>
                      <a:pt x="48867" y="1522"/>
                    </a:cubicBezTo>
                    <a:cubicBezTo>
                      <a:pt x="37700" y="606"/>
                      <a:pt x="26533" y="-675"/>
                      <a:pt x="15366" y="423"/>
                    </a:cubicBezTo>
                    <a:cubicBezTo>
                      <a:pt x="-2849" y="2254"/>
                      <a:pt x="-560" y="-3055"/>
                      <a:pt x="1087" y="17540"/>
                    </a:cubicBezTo>
                    <a:cubicBezTo>
                      <a:pt x="1453" y="22299"/>
                      <a:pt x="3558" y="22574"/>
                      <a:pt x="7311" y="22299"/>
                    </a:cubicBezTo>
                    <a:close/>
                  </a:path>
                </a:pathLst>
              </a:custGeom>
              <a:solidFill>
                <a:srgbClr val="8BC9C5"/>
              </a:solidFill>
              <a:ln w="9153"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2F19E392-6E19-59CE-7710-FB597E9883D5}"/>
                  </a:ext>
                </a:extLst>
              </p:cNvPr>
              <p:cNvSpPr/>
              <p:nvPr/>
            </p:nvSpPr>
            <p:spPr>
              <a:xfrm>
                <a:off x="1431263" y="4022451"/>
                <a:ext cx="48815" cy="50220"/>
              </a:xfrm>
              <a:custGeom>
                <a:avLst/>
                <a:gdLst>
                  <a:gd name="connsiteX0" fmla="*/ 46421 w 48815"/>
                  <a:gd name="connsiteY0" fmla="*/ 8756 h 50220"/>
                  <a:gd name="connsiteX1" fmla="*/ 36170 w 48815"/>
                  <a:gd name="connsiteY1" fmla="*/ 1525 h 50220"/>
                  <a:gd name="connsiteX2" fmla="*/ 29580 w 48815"/>
                  <a:gd name="connsiteY2" fmla="*/ 2532 h 50220"/>
                  <a:gd name="connsiteX3" fmla="*/ 9443 w 48815"/>
                  <a:gd name="connsiteY3" fmla="*/ 25598 h 50220"/>
                  <a:gd name="connsiteX4" fmla="*/ 15 w 48815"/>
                  <a:gd name="connsiteY4" fmla="*/ 35575 h 50220"/>
                  <a:gd name="connsiteX5" fmla="*/ 8253 w 48815"/>
                  <a:gd name="connsiteY5" fmla="*/ 47199 h 50220"/>
                  <a:gd name="connsiteX6" fmla="*/ 15758 w 48815"/>
                  <a:gd name="connsiteY6" fmla="*/ 48298 h 50220"/>
                  <a:gd name="connsiteX7" fmla="*/ 46513 w 48815"/>
                  <a:gd name="connsiteY7" fmla="*/ 15163 h 50220"/>
                  <a:gd name="connsiteX8" fmla="*/ 48801 w 48815"/>
                  <a:gd name="connsiteY8" fmla="*/ 11960 h 50220"/>
                  <a:gd name="connsiteX9" fmla="*/ 46330 w 48815"/>
                  <a:gd name="connsiteY9" fmla="*/ 8665 h 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15" h="50220">
                    <a:moveTo>
                      <a:pt x="46421" y="8756"/>
                    </a:moveTo>
                    <a:cubicBezTo>
                      <a:pt x="43035" y="6285"/>
                      <a:pt x="39373" y="4179"/>
                      <a:pt x="36170" y="1525"/>
                    </a:cubicBezTo>
                    <a:cubicBezTo>
                      <a:pt x="33332" y="-855"/>
                      <a:pt x="31685" y="-397"/>
                      <a:pt x="29580" y="2532"/>
                    </a:cubicBezTo>
                    <a:cubicBezTo>
                      <a:pt x="23722" y="10953"/>
                      <a:pt x="16674" y="18367"/>
                      <a:pt x="9443" y="25598"/>
                    </a:cubicBezTo>
                    <a:cubicBezTo>
                      <a:pt x="6147" y="28985"/>
                      <a:pt x="-351" y="31273"/>
                      <a:pt x="15" y="35575"/>
                    </a:cubicBezTo>
                    <a:cubicBezTo>
                      <a:pt x="381" y="39694"/>
                      <a:pt x="5507" y="43263"/>
                      <a:pt x="8253" y="47199"/>
                    </a:cubicBezTo>
                    <a:cubicBezTo>
                      <a:pt x="10541" y="50403"/>
                      <a:pt x="12189" y="51501"/>
                      <a:pt x="15758" y="48298"/>
                    </a:cubicBezTo>
                    <a:cubicBezTo>
                      <a:pt x="27108" y="38229"/>
                      <a:pt x="37543" y="27429"/>
                      <a:pt x="46513" y="15163"/>
                    </a:cubicBezTo>
                    <a:cubicBezTo>
                      <a:pt x="47337" y="14065"/>
                      <a:pt x="48069" y="12875"/>
                      <a:pt x="48801" y="11960"/>
                    </a:cubicBezTo>
                    <a:cubicBezTo>
                      <a:pt x="48984" y="9855"/>
                      <a:pt x="47428" y="9397"/>
                      <a:pt x="46330" y="8665"/>
                    </a:cubicBezTo>
                    <a:close/>
                  </a:path>
                </a:pathLst>
              </a:custGeom>
              <a:solidFill>
                <a:srgbClr val="8BC9C5"/>
              </a:solidFill>
              <a:ln w="9153"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FAC57D13-1C87-9E28-3030-99B2614EE877}"/>
                  </a:ext>
                </a:extLst>
              </p:cNvPr>
              <p:cNvSpPr/>
              <p:nvPr/>
            </p:nvSpPr>
            <p:spPr>
              <a:xfrm>
                <a:off x="1167561" y="3559933"/>
                <a:ext cx="32155" cy="54199"/>
              </a:xfrm>
              <a:custGeom>
                <a:avLst/>
                <a:gdLst>
                  <a:gd name="connsiteX0" fmla="*/ 381 w 32155"/>
                  <a:gd name="connsiteY0" fmla="*/ 9223 h 54199"/>
                  <a:gd name="connsiteX1" fmla="*/ 10632 w 32155"/>
                  <a:gd name="connsiteY1" fmla="*/ 50413 h 54199"/>
                  <a:gd name="connsiteX2" fmla="*/ 15850 w 32155"/>
                  <a:gd name="connsiteY2" fmla="*/ 53982 h 54199"/>
                  <a:gd name="connsiteX3" fmla="*/ 28206 w 32155"/>
                  <a:gd name="connsiteY3" fmla="*/ 51602 h 54199"/>
                  <a:gd name="connsiteX4" fmla="*/ 32142 w 32155"/>
                  <a:gd name="connsiteY4" fmla="*/ 47575 h 54199"/>
                  <a:gd name="connsiteX5" fmla="*/ 24087 w 32155"/>
                  <a:gd name="connsiteY5" fmla="*/ 14441 h 54199"/>
                  <a:gd name="connsiteX6" fmla="*/ 3127 w 32155"/>
                  <a:gd name="connsiteY6" fmla="*/ 3731 h 54199"/>
                  <a:gd name="connsiteX7" fmla="*/ 472 w 32155"/>
                  <a:gd name="connsiteY7" fmla="*/ 9223 h 5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55" h="54199">
                    <a:moveTo>
                      <a:pt x="381" y="9223"/>
                    </a:moveTo>
                    <a:cubicBezTo>
                      <a:pt x="4591" y="22770"/>
                      <a:pt x="8253" y="36408"/>
                      <a:pt x="10632" y="50413"/>
                    </a:cubicBezTo>
                    <a:cubicBezTo>
                      <a:pt x="11181" y="53616"/>
                      <a:pt x="12646" y="54715"/>
                      <a:pt x="15850" y="53982"/>
                    </a:cubicBezTo>
                    <a:cubicBezTo>
                      <a:pt x="19877" y="52975"/>
                      <a:pt x="24087" y="52243"/>
                      <a:pt x="28206" y="51602"/>
                    </a:cubicBezTo>
                    <a:cubicBezTo>
                      <a:pt x="30586" y="51236"/>
                      <a:pt x="32325" y="50504"/>
                      <a:pt x="32142" y="47575"/>
                    </a:cubicBezTo>
                    <a:cubicBezTo>
                      <a:pt x="29488" y="36500"/>
                      <a:pt x="27016" y="25424"/>
                      <a:pt x="24087" y="14441"/>
                    </a:cubicBezTo>
                    <a:cubicBezTo>
                      <a:pt x="19602" y="-2493"/>
                      <a:pt x="19602" y="-2310"/>
                      <a:pt x="3127" y="3731"/>
                    </a:cubicBezTo>
                    <a:cubicBezTo>
                      <a:pt x="-260" y="4921"/>
                      <a:pt x="-443" y="6203"/>
                      <a:pt x="472" y="9223"/>
                    </a:cubicBezTo>
                    <a:close/>
                  </a:path>
                </a:pathLst>
              </a:custGeom>
              <a:solidFill>
                <a:srgbClr val="8BC9C5"/>
              </a:solidFill>
              <a:ln w="9153"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989C10F5-1B25-DBE8-CCEE-EA8F7D288DB0}"/>
                  </a:ext>
                </a:extLst>
              </p:cNvPr>
              <p:cNvSpPr/>
              <p:nvPr/>
            </p:nvSpPr>
            <p:spPr>
              <a:xfrm>
                <a:off x="924421" y="4101242"/>
                <a:ext cx="26003" cy="55859"/>
              </a:xfrm>
              <a:custGeom>
                <a:avLst/>
                <a:gdLst>
                  <a:gd name="connsiteX0" fmla="*/ 25402 w 26003"/>
                  <a:gd name="connsiteY0" fmla="*/ 46118 h 55859"/>
                  <a:gd name="connsiteX1" fmla="*/ 21283 w 26003"/>
                  <a:gd name="connsiteY1" fmla="*/ 6760 h 55859"/>
                  <a:gd name="connsiteX2" fmla="*/ 17896 w 26003"/>
                  <a:gd name="connsiteY2" fmla="*/ 1817 h 55859"/>
                  <a:gd name="connsiteX3" fmla="*/ 47 w 26003"/>
                  <a:gd name="connsiteY3" fmla="*/ 17286 h 55859"/>
                  <a:gd name="connsiteX4" fmla="*/ 4807 w 26003"/>
                  <a:gd name="connsiteY4" fmla="*/ 50878 h 55859"/>
                  <a:gd name="connsiteX5" fmla="*/ 7004 w 26003"/>
                  <a:gd name="connsiteY5" fmla="*/ 55821 h 55859"/>
                  <a:gd name="connsiteX6" fmla="*/ 25493 w 26003"/>
                  <a:gd name="connsiteY6" fmla="*/ 50146 h 55859"/>
                  <a:gd name="connsiteX7" fmla="*/ 25402 w 26003"/>
                  <a:gd name="connsiteY7" fmla="*/ 46210 h 5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3" h="55859">
                    <a:moveTo>
                      <a:pt x="25402" y="46118"/>
                    </a:moveTo>
                    <a:cubicBezTo>
                      <a:pt x="21832" y="33212"/>
                      <a:pt x="20550" y="20123"/>
                      <a:pt x="21283" y="6760"/>
                    </a:cubicBezTo>
                    <a:cubicBezTo>
                      <a:pt x="21374" y="4197"/>
                      <a:pt x="21008" y="2549"/>
                      <a:pt x="17896" y="1817"/>
                    </a:cubicBezTo>
                    <a:cubicBezTo>
                      <a:pt x="1054" y="-2027"/>
                      <a:pt x="-319" y="-1020"/>
                      <a:pt x="47" y="17286"/>
                    </a:cubicBezTo>
                    <a:cubicBezTo>
                      <a:pt x="-136" y="27629"/>
                      <a:pt x="1787" y="39345"/>
                      <a:pt x="4807" y="50878"/>
                    </a:cubicBezTo>
                    <a:cubicBezTo>
                      <a:pt x="5265" y="52617"/>
                      <a:pt x="5265" y="54631"/>
                      <a:pt x="7004" y="55821"/>
                    </a:cubicBezTo>
                    <a:cubicBezTo>
                      <a:pt x="7736" y="56370"/>
                      <a:pt x="24852" y="50969"/>
                      <a:pt x="25493" y="50146"/>
                    </a:cubicBezTo>
                    <a:cubicBezTo>
                      <a:pt x="26500" y="48773"/>
                      <a:pt x="25768" y="47400"/>
                      <a:pt x="25402" y="46210"/>
                    </a:cubicBezTo>
                    <a:close/>
                  </a:path>
                </a:pathLst>
              </a:custGeom>
              <a:solidFill>
                <a:srgbClr val="8BC9C5"/>
              </a:solidFill>
              <a:ln w="9153"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FE11ABC1-095B-2CE2-345D-16060DA94A83}"/>
                  </a:ext>
                </a:extLst>
              </p:cNvPr>
              <p:cNvSpPr/>
              <p:nvPr/>
            </p:nvSpPr>
            <p:spPr>
              <a:xfrm>
                <a:off x="1138248" y="3491137"/>
                <a:ext cx="40308" cy="54126"/>
              </a:xfrm>
              <a:custGeom>
                <a:avLst/>
                <a:gdLst>
                  <a:gd name="connsiteX0" fmla="*/ 862 w 40308"/>
                  <a:gd name="connsiteY0" fmla="*/ 12391 h 54126"/>
                  <a:gd name="connsiteX1" fmla="*/ 19992 w 40308"/>
                  <a:gd name="connsiteY1" fmla="*/ 51109 h 54126"/>
                  <a:gd name="connsiteX2" fmla="*/ 23104 w 40308"/>
                  <a:gd name="connsiteY2" fmla="*/ 53947 h 54126"/>
                  <a:gd name="connsiteX3" fmla="*/ 39305 w 40308"/>
                  <a:gd name="connsiteY3" fmla="*/ 47539 h 54126"/>
                  <a:gd name="connsiteX4" fmla="*/ 39854 w 40308"/>
                  <a:gd name="connsiteY4" fmla="*/ 44153 h 54126"/>
                  <a:gd name="connsiteX5" fmla="*/ 38756 w 40308"/>
                  <a:gd name="connsiteY5" fmla="*/ 41407 h 54126"/>
                  <a:gd name="connsiteX6" fmla="*/ 25118 w 40308"/>
                  <a:gd name="connsiteY6" fmla="*/ 12483 h 54126"/>
                  <a:gd name="connsiteX7" fmla="*/ 2235 w 40308"/>
                  <a:gd name="connsiteY7" fmla="*/ 7082 h 54126"/>
                  <a:gd name="connsiteX8" fmla="*/ 862 w 40308"/>
                  <a:gd name="connsiteY8" fmla="*/ 12483 h 5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08" h="54126">
                    <a:moveTo>
                      <a:pt x="862" y="12391"/>
                    </a:moveTo>
                    <a:cubicBezTo>
                      <a:pt x="8276" y="24748"/>
                      <a:pt x="14409" y="37746"/>
                      <a:pt x="19992" y="51109"/>
                    </a:cubicBezTo>
                    <a:cubicBezTo>
                      <a:pt x="20633" y="52574"/>
                      <a:pt x="20907" y="54770"/>
                      <a:pt x="23104" y="53947"/>
                    </a:cubicBezTo>
                    <a:cubicBezTo>
                      <a:pt x="28596" y="51933"/>
                      <a:pt x="33905" y="49645"/>
                      <a:pt x="39305" y="47539"/>
                    </a:cubicBezTo>
                    <a:cubicBezTo>
                      <a:pt x="40312" y="47173"/>
                      <a:pt x="40678" y="46349"/>
                      <a:pt x="39854" y="44153"/>
                    </a:cubicBezTo>
                    <a:cubicBezTo>
                      <a:pt x="39854" y="43970"/>
                      <a:pt x="39305" y="42688"/>
                      <a:pt x="38756" y="41407"/>
                    </a:cubicBezTo>
                    <a:cubicBezTo>
                      <a:pt x="34271" y="31704"/>
                      <a:pt x="29877" y="22002"/>
                      <a:pt x="25118" y="12483"/>
                    </a:cubicBezTo>
                    <a:cubicBezTo>
                      <a:pt x="17155" y="-3169"/>
                      <a:pt x="17063" y="-3078"/>
                      <a:pt x="2235" y="7082"/>
                    </a:cubicBezTo>
                    <a:cubicBezTo>
                      <a:pt x="-236" y="8822"/>
                      <a:pt x="-603" y="10011"/>
                      <a:pt x="862" y="12483"/>
                    </a:cubicBezTo>
                    <a:close/>
                  </a:path>
                </a:pathLst>
              </a:custGeom>
              <a:solidFill>
                <a:srgbClr val="8BC9C5"/>
              </a:solidFill>
              <a:ln w="9153"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67C3DB47-6334-FDB6-B954-DD654F843C25}"/>
                  </a:ext>
                </a:extLst>
              </p:cNvPr>
              <p:cNvSpPr/>
              <p:nvPr/>
            </p:nvSpPr>
            <p:spPr>
              <a:xfrm>
                <a:off x="1018248" y="3906352"/>
                <a:ext cx="50290" cy="43615"/>
              </a:xfrm>
              <a:custGeom>
                <a:avLst/>
                <a:gdLst>
                  <a:gd name="connsiteX0" fmla="*/ 47819 w 50290"/>
                  <a:gd name="connsiteY0" fmla="*/ 17946 h 43615"/>
                  <a:gd name="connsiteX1" fmla="*/ 50290 w 50290"/>
                  <a:gd name="connsiteY1" fmla="*/ 14559 h 43615"/>
                  <a:gd name="connsiteX2" fmla="*/ 40588 w 50290"/>
                  <a:gd name="connsiteY2" fmla="*/ 2111 h 43615"/>
                  <a:gd name="connsiteX3" fmla="*/ 34456 w 50290"/>
                  <a:gd name="connsiteY3" fmla="*/ 1470 h 43615"/>
                  <a:gd name="connsiteX4" fmla="*/ 8918 w 50290"/>
                  <a:gd name="connsiteY4" fmla="*/ 18495 h 43615"/>
                  <a:gd name="connsiteX5" fmla="*/ 2694 w 50290"/>
                  <a:gd name="connsiteY5" fmla="*/ 40371 h 43615"/>
                  <a:gd name="connsiteX6" fmla="*/ 2969 w 50290"/>
                  <a:gd name="connsiteY6" fmla="*/ 41012 h 43615"/>
                  <a:gd name="connsiteX7" fmla="*/ 8278 w 50290"/>
                  <a:gd name="connsiteY7" fmla="*/ 42843 h 43615"/>
                  <a:gd name="connsiteX8" fmla="*/ 47819 w 50290"/>
                  <a:gd name="connsiteY8" fmla="*/ 17946 h 4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90" h="43615">
                    <a:moveTo>
                      <a:pt x="47819" y="17946"/>
                    </a:moveTo>
                    <a:cubicBezTo>
                      <a:pt x="48826" y="17122"/>
                      <a:pt x="50290" y="16573"/>
                      <a:pt x="50290" y="14559"/>
                    </a:cubicBezTo>
                    <a:cubicBezTo>
                      <a:pt x="47178" y="10624"/>
                      <a:pt x="43700" y="6505"/>
                      <a:pt x="40588" y="2111"/>
                    </a:cubicBezTo>
                    <a:cubicBezTo>
                      <a:pt x="38574" y="-635"/>
                      <a:pt x="37018" y="-543"/>
                      <a:pt x="34456" y="1470"/>
                    </a:cubicBezTo>
                    <a:cubicBezTo>
                      <a:pt x="26401" y="7878"/>
                      <a:pt x="17797" y="13370"/>
                      <a:pt x="8918" y="18495"/>
                    </a:cubicBezTo>
                    <a:cubicBezTo>
                      <a:pt x="-299" y="23804"/>
                      <a:pt x="-2368" y="31099"/>
                      <a:pt x="2694" y="40371"/>
                    </a:cubicBezTo>
                    <a:cubicBezTo>
                      <a:pt x="2694" y="40371"/>
                      <a:pt x="2877" y="40829"/>
                      <a:pt x="2969" y="41012"/>
                    </a:cubicBezTo>
                    <a:cubicBezTo>
                      <a:pt x="3976" y="43850"/>
                      <a:pt x="5440" y="44216"/>
                      <a:pt x="8278" y="42843"/>
                    </a:cubicBezTo>
                    <a:cubicBezTo>
                      <a:pt x="22282" y="35795"/>
                      <a:pt x="35462" y="27465"/>
                      <a:pt x="47819" y="17946"/>
                    </a:cubicBezTo>
                    <a:close/>
                  </a:path>
                </a:pathLst>
              </a:custGeom>
              <a:solidFill>
                <a:srgbClr val="8BC9C5"/>
              </a:solidFill>
              <a:ln w="9153"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4E92E88B-682C-D097-95F0-23365EB68135}"/>
                  </a:ext>
                </a:extLst>
              </p:cNvPr>
              <p:cNvSpPr/>
              <p:nvPr/>
            </p:nvSpPr>
            <p:spPr>
              <a:xfrm>
                <a:off x="875032" y="3956823"/>
                <a:ext cx="53304" cy="23903"/>
              </a:xfrm>
              <a:custGeom>
                <a:avLst/>
                <a:gdLst>
                  <a:gd name="connsiteX0" fmla="*/ 51999 w 53304"/>
                  <a:gd name="connsiteY0" fmla="*/ 4637 h 23903"/>
                  <a:gd name="connsiteX1" fmla="*/ 46141 w 53304"/>
                  <a:gd name="connsiteY1" fmla="*/ 60 h 23903"/>
                  <a:gd name="connsiteX2" fmla="*/ 14929 w 53304"/>
                  <a:gd name="connsiteY2" fmla="*/ 2165 h 23903"/>
                  <a:gd name="connsiteX3" fmla="*/ 101 w 53304"/>
                  <a:gd name="connsiteY3" fmla="*/ 18275 h 23903"/>
                  <a:gd name="connsiteX4" fmla="*/ 5593 w 53304"/>
                  <a:gd name="connsiteY4" fmla="*/ 23858 h 23903"/>
                  <a:gd name="connsiteX5" fmla="*/ 19506 w 53304"/>
                  <a:gd name="connsiteY5" fmla="*/ 23858 h 23903"/>
                  <a:gd name="connsiteX6" fmla="*/ 19506 w 53304"/>
                  <a:gd name="connsiteY6" fmla="*/ 23401 h 23903"/>
                  <a:gd name="connsiteX7" fmla="*/ 38910 w 53304"/>
                  <a:gd name="connsiteY7" fmla="*/ 22028 h 23903"/>
                  <a:gd name="connsiteX8" fmla="*/ 51908 w 53304"/>
                  <a:gd name="connsiteY8" fmla="*/ 4728 h 2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04" h="23903">
                    <a:moveTo>
                      <a:pt x="51999" y="4637"/>
                    </a:moveTo>
                    <a:cubicBezTo>
                      <a:pt x="51359" y="975"/>
                      <a:pt x="50169" y="-306"/>
                      <a:pt x="46141" y="60"/>
                    </a:cubicBezTo>
                    <a:cubicBezTo>
                      <a:pt x="35707" y="1067"/>
                      <a:pt x="25272" y="1616"/>
                      <a:pt x="14929" y="2165"/>
                    </a:cubicBezTo>
                    <a:cubicBezTo>
                      <a:pt x="-448" y="2897"/>
                      <a:pt x="-265" y="2806"/>
                      <a:pt x="101" y="18275"/>
                    </a:cubicBezTo>
                    <a:cubicBezTo>
                      <a:pt x="192" y="22394"/>
                      <a:pt x="1199" y="24224"/>
                      <a:pt x="5593" y="23858"/>
                    </a:cubicBezTo>
                    <a:cubicBezTo>
                      <a:pt x="10169" y="23492"/>
                      <a:pt x="14837" y="23858"/>
                      <a:pt x="19506" y="23858"/>
                    </a:cubicBezTo>
                    <a:cubicBezTo>
                      <a:pt x="19506" y="23675"/>
                      <a:pt x="19506" y="23584"/>
                      <a:pt x="19506" y="23401"/>
                    </a:cubicBezTo>
                    <a:cubicBezTo>
                      <a:pt x="26004" y="22943"/>
                      <a:pt x="32503" y="22760"/>
                      <a:pt x="38910" y="22028"/>
                    </a:cubicBezTo>
                    <a:cubicBezTo>
                      <a:pt x="54745" y="20380"/>
                      <a:pt x="54654" y="20289"/>
                      <a:pt x="51908" y="4728"/>
                    </a:cubicBezTo>
                    <a:close/>
                  </a:path>
                </a:pathLst>
              </a:custGeom>
              <a:solidFill>
                <a:srgbClr val="8BC9C5"/>
              </a:solidFill>
              <a:ln w="9153"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E2EF7178-FD14-05BD-3036-24C0F506D2D7}"/>
                  </a:ext>
                </a:extLst>
              </p:cNvPr>
              <p:cNvSpPr/>
              <p:nvPr/>
            </p:nvSpPr>
            <p:spPr>
              <a:xfrm>
                <a:off x="569953" y="3691621"/>
                <a:ext cx="28996" cy="54200"/>
              </a:xfrm>
              <a:custGeom>
                <a:avLst/>
                <a:gdLst>
                  <a:gd name="connsiteX0" fmla="*/ 28662 w 28996"/>
                  <a:gd name="connsiteY0" fmla="*/ 45404 h 54200"/>
                  <a:gd name="connsiteX1" fmla="*/ 22530 w 28996"/>
                  <a:gd name="connsiteY1" fmla="*/ 13917 h 54200"/>
                  <a:gd name="connsiteX2" fmla="*/ 4590 w 28996"/>
                  <a:gd name="connsiteY2" fmla="*/ 1469 h 54200"/>
                  <a:gd name="connsiteX3" fmla="*/ 196 w 28996"/>
                  <a:gd name="connsiteY3" fmla="*/ 6046 h 54200"/>
                  <a:gd name="connsiteX4" fmla="*/ 5688 w 28996"/>
                  <a:gd name="connsiteY4" fmla="*/ 40004 h 54200"/>
                  <a:gd name="connsiteX5" fmla="*/ 25276 w 28996"/>
                  <a:gd name="connsiteY5" fmla="*/ 51354 h 54200"/>
                  <a:gd name="connsiteX6" fmla="*/ 28662 w 28996"/>
                  <a:gd name="connsiteY6" fmla="*/ 45496 h 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96" h="54200">
                    <a:moveTo>
                      <a:pt x="28662" y="45404"/>
                    </a:moveTo>
                    <a:cubicBezTo>
                      <a:pt x="26008" y="35061"/>
                      <a:pt x="24086" y="24535"/>
                      <a:pt x="22530" y="13917"/>
                    </a:cubicBezTo>
                    <a:cubicBezTo>
                      <a:pt x="20333" y="-1460"/>
                      <a:pt x="20241" y="-1368"/>
                      <a:pt x="4590" y="1469"/>
                    </a:cubicBezTo>
                    <a:cubicBezTo>
                      <a:pt x="1203" y="2110"/>
                      <a:pt x="-628" y="3208"/>
                      <a:pt x="196" y="6046"/>
                    </a:cubicBezTo>
                    <a:cubicBezTo>
                      <a:pt x="1569" y="18036"/>
                      <a:pt x="3308" y="29112"/>
                      <a:pt x="5688" y="40004"/>
                    </a:cubicBezTo>
                    <a:cubicBezTo>
                      <a:pt x="9166" y="56296"/>
                      <a:pt x="9166" y="56205"/>
                      <a:pt x="25276" y="51354"/>
                    </a:cubicBezTo>
                    <a:cubicBezTo>
                      <a:pt x="28662" y="50347"/>
                      <a:pt x="29578" y="48974"/>
                      <a:pt x="28662" y="45496"/>
                    </a:cubicBezTo>
                    <a:close/>
                  </a:path>
                </a:pathLst>
              </a:custGeom>
              <a:solidFill>
                <a:srgbClr val="8BC9C5"/>
              </a:solidFill>
              <a:ln w="9153"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E5DA97D7-FA5E-FEE5-53DE-66EE28766BC5}"/>
                  </a:ext>
                </a:extLst>
              </p:cNvPr>
              <p:cNvSpPr/>
              <p:nvPr/>
            </p:nvSpPr>
            <p:spPr>
              <a:xfrm>
                <a:off x="1040322" y="3971986"/>
                <a:ext cx="55929" cy="23981"/>
              </a:xfrm>
              <a:custGeom>
                <a:avLst/>
                <a:gdLst>
                  <a:gd name="connsiteX0" fmla="*/ 51740 w 55929"/>
                  <a:gd name="connsiteY0" fmla="*/ 1464 h 23981"/>
                  <a:gd name="connsiteX1" fmla="*/ 33617 w 55929"/>
                  <a:gd name="connsiteY1" fmla="*/ 0 h 23981"/>
                  <a:gd name="connsiteX2" fmla="*/ 3686 w 55929"/>
                  <a:gd name="connsiteY2" fmla="*/ 3112 h 23981"/>
                  <a:gd name="connsiteX3" fmla="*/ 848 w 55929"/>
                  <a:gd name="connsiteY3" fmla="*/ 9153 h 23981"/>
                  <a:gd name="connsiteX4" fmla="*/ 7622 w 55929"/>
                  <a:gd name="connsiteY4" fmla="*/ 23981 h 23981"/>
                  <a:gd name="connsiteX5" fmla="*/ 8262 w 55929"/>
                  <a:gd name="connsiteY5" fmla="*/ 23798 h 23981"/>
                  <a:gd name="connsiteX6" fmla="*/ 48628 w 55929"/>
                  <a:gd name="connsiteY6" fmla="*/ 22059 h 23981"/>
                  <a:gd name="connsiteX7" fmla="*/ 54577 w 55929"/>
                  <a:gd name="connsiteY7" fmla="*/ 9153 h 23981"/>
                  <a:gd name="connsiteX8" fmla="*/ 51648 w 55929"/>
                  <a:gd name="connsiteY8" fmla="*/ 1464 h 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29" h="23981">
                    <a:moveTo>
                      <a:pt x="51740" y="1464"/>
                    </a:moveTo>
                    <a:cubicBezTo>
                      <a:pt x="45699" y="1007"/>
                      <a:pt x="39658" y="458"/>
                      <a:pt x="33617" y="0"/>
                    </a:cubicBezTo>
                    <a:cubicBezTo>
                      <a:pt x="23548" y="183"/>
                      <a:pt x="13571" y="1281"/>
                      <a:pt x="3686" y="3112"/>
                    </a:cubicBezTo>
                    <a:cubicBezTo>
                      <a:pt x="-799" y="3936"/>
                      <a:pt x="-433" y="6956"/>
                      <a:pt x="848" y="9153"/>
                    </a:cubicBezTo>
                    <a:cubicBezTo>
                      <a:pt x="3594" y="13913"/>
                      <a:pt x="-616" y="21784"/>
                      <a:pt x="7622" y="23981"/>
                    </a:cubicBezTo>
                    <a:cubicBezTo>
                      <a:pt x="7805" y="23981"/>
                      <a:pt x="8079" y="23890"/>
                      <a:pt x="8262" y="23798"/>
                    </a:cubicBezTo>
                    <a:cubicBezTo>
                      <a:pt x="21626" y="21052"/>
                      <a:pt x="35081" y="21510"/>
                      <a:pt x="48628" y="22059"/>
                    </a:cubicBezTo>
                    <a:cubicBezTo>
                      <a:pt x="57232" y="22425"/>
                      <a:pt x="52472" y="13455"/>
                      <a:pt x="54577" y="9153"/>
                    </a:cubicBezTo>
                    <a:cubicBezTo>
                      <a:pt x="55584" y="7048"/>
                      <a:pt x="58147" y="1922"/>
                      <a:pt x="51648" y="1464"/>
                    </a:cubicBezTo>
                    <a:close/>
                  </a:path>
                </a:pathLst>
              </a:custGeom>
              <a:solidFill>
                <a:srgbClr val="8BC9C5"/>
              </a:solidFill>
              <a:ln w="9153"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D946A624-2FCF-CBFC-B74F-B38A1AEE58C0}"/>
                  </a:ext>
                </a:extLst>
              </p:cNvPr>
              <p:cNvSpPr/>
              <p:nvPr/>
            </p:nvSpPr>
            <p:spPr>
              <a:xfrm>
                <a:off x="619287" y="3829844"/>
                <a:ext cx="46879" cy="47011"/>
              </a:xfrm>
              <a:custGeom>
                <a:avLst/>
                <a:gdLst>
                  <a:gd name="connsiteX0" fmla="*/ 25461 w 46879"/>
                  <a:gd name="connsiteY0" fmla="*/ 7591 h 47011"/>
                  <a:gd name="connsiteX1" fmla="*/ 2395 w 46879"/>
                  <a:gd name="connsiteY1" fmla="*/ 4387 h 47011"/>
                  <a:gd name="connsiteX2" fmla="*/ 15 w 46879"/>
                  <a:gd name="connsiteY2" fmla="*/ 7865 h 47011"/>
                  <a:gd name="connsiteX3" fmla="*/ 2486 w 46879"/>
                  <a:gd name="connsiteY3" fmla="*/ 11618 h 47011"/>
                  <a:gd name="connsiteX4" fmla="*/ 21433 w 46879"/>
                  <a:gd name="connsiteY4" fmla="*/ 36698 h 47011"/>
                  <a:gd name="connsiteX5" fmla="*/ 44957 w 46879"/>
                  <a:gd name="connsiteY5" fmla="*/ 37888 h 47011"/>
                  <a:gd name="connsiteX6" fmla="*/ 44957 w 46879"/>
                  <a:gd name="connsiteY6" fmla="*/ 31206 h 47011"/>
                  <a:gd name="connsiteX7" fmla="*/ 25369 w 46879"/>
                  <a:gd name="connsiteY7" fmla="*/ 7499 h 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79" h="47011">
                    <a:moveTo>
                      <a:pt x="25461" y="7591"/>
                    </a:moveTo>
                    <a:cubicBezTo>
                      <a:pt x="18809" y="-1315"/>
                      <a:pt x="11120" y="-2386"/>
                      <a:pt x="2395" y="4387"/>
                    </a:cubicBezTo>
                    <a:cubicBezTo>
                      <a:pt x="1388" y="5211"/>
                      <a:pt x="-168" y="5669"/>
                      <a:pt x="15" y="7865"/>
                    </a:cubicBezTo>
                    <a:cubicBezTo>
                      <a:pt x="747" y="8964"/>
                      <a:pt x="1571" y="10337"/>
                      <a:pt x="2486" y="11618"/>
                    </a:cubicBezTo>
                    <a:cubicBezTo>
                      <a:pt x="8253" y="20405"/>
                      <a:pt x="14751" y="28552"/>
                      <a:pt x="21433" y="36698"/>
                    </a:cubicBezTo>
                    <a:cubicBezTo>
                      <a:pt x="32692" y="50244"/>
                      <a:pt x="32600" y="50244"/>
                      <a:pt x="44957" y="37888"/>
                    </a:cubicBezTo>
                    <a:cubicBezTo>
                      <a:pt x="47611" y="35233"/>
                      <a:pt x="47428" y="33677"/>
                      <a:pt x="44957" y="31206"/>
                    </a:cubicBezTo>
                    <a:cubicBezTo>
                      <a:pt x="37817" y="23792"/>
                      <a:pt x="31502" y="15737"/>
                      <a:pt x="25369" y="7499"/>
                    </a:cubicBezTo>
                    <a:close/>
                  </a:path>
                </a:pathLst>
              </a:custGeom>
              <a:solidFill>
                <a:srgbClr val="8BC9C5"/>
              </a:solidFill>
              <a:ln w="9153"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CF14ECAB-4446-8947-8005-7A5BCD7F7A80}"/>
                  </a:ext>
                </a:extLst>
              </p:cNvPr>
              <p:cNvSpPr/>
              <p:nvPr/>
            </p:nvSpPr>
            <p:spPr>
              <a:xfrm>
                <a:off x="567617" y="3618277"/>
                <a:ext cx="22772" cy="53777"/>
              </a:xfrm>
              <a:custGeom>
                <a:avLst/>
                <a:gdLst>
                  <a:gd name="connsiteX0" fmla="*/ 16080 w 22772"/>
                  <a:gd name="connsiteY0" fmla="*/ 53302 h 53777"/>
                  <a:gd name="connsiteX1" fmla="*/ 21388 w 22772"/>
                  <a:gd name="connsiteY1" fmla="*/ 47444 h 53777"/>
                  <a:gd name="connsiteX2" fmla="*/ 21754 w 22772"/>
                  <a:gd name="connsiteY2" fmla="*/ 16690 h 53777"/>
                  <a:gd name="connsiteX3" fmla="*/ 8025 w 22772"/>
                  <a:gd name="connsiteY3" fmla="*/ 214 h 53777"/>
                  <a:gd name="connsiteX4" fmla="*/ 1434 w 22772"/>
                  <a:gd name="connsiteY4" fmla="*/ 5431 h 53777"/>
                  <a:gd name="connsiteX5" fmla="*/ 61 w 22772"/>
                  <a:gd name="connsiteY5" fmla="*/ 31243 h 53777"/>
                  <a:gd name="connsiteX6" fmla="*/ 61 w 22772"/>
                  <a:gd name="connsiteY6" fmla="*/ 38291 h 53777"/>
                  <a:gd name="connsiteX7" fmla="*/ 16080 w 22772"/>
                  <a:gd name="connsiteY7" fmla="*/ 53485 h 5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72" h="53777">
                    <a:moveTo>
                      <a:pt x="16080" y="53302"/>
                    </a:moveTo>
                    <a:cubicBezTo>
                      <a:pt x="20473" y="53028"/>
                      <a:pt x="21571" y="51563"/>
                      <a:pt x="21388" y="47444"/>
                    </a:cubicBezTo>
                    <a:cubicBezTo>
                      <a:pt x="21022" y="37193"/>
                      <a:pt x="21022" y="26941"/>
                      <a:pt x="21754" y="16690"/>
                    </a:cubicBezTo>
                    <a:cubicBezTo>
                      <a:pt x="23036" y="-1708"/>
                      <a:pt x="26056" y="3326"/>
                      <a:pt x="8025" y="214"/>
                    </a:cubicBezTo>
                    <a:cubicBezTo>
                      <a:pt x="3723" y="-518"/>
                      <a:pt x="1618" y="489"/>
                      <a:pt x="1434" y="5431"/>
                    </a:cubicBezTo>
                    <a:cubicBezTo>
                      <a:pt x="1068" y="14493"/>
                      <a:pt x="-305" y="23555"/>
                      <a:pt x="61" y="31243"/>
                    </a:cubicBezTo>
                    <a:cubicBezTo>
                      <a:pt x="61" y="34538"/>
                      <a:pt x="61" y="36369"/>
                      <a:pt x="61" y="38291"/>
                    </a:cubicBezTo>
                    <a:cubicBezTo>
                      <a:pt x="61" y="54492"/>
                      <a:pt x="61" y="54309"/>
                      <a:pt x="16080" y="53485"/>
                    </a:cubicBezTo>
                    <a:close/>
                  </a:path>
                </a:pathLst>
              </a:custGeom>
              <a:solidFill>
                <a:srgbClr val="8BC9C5"/>
              </a:solidFill>
              <a:ln w="9153"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9839BDA9-C9E4-B8F4-2348-3E1ABC82D5BE}"/>
                  </a:ext>
                </a:extLst>
              </p:cNvPr>
              <p:cNvSpPr/>
              <p:nvPr/>
            </p:nvSpPr>
            <p:spPr>
              <a:xfrm>
                <a:off x="638689" y="3420973"/>
                <a:ext cx="47739" cy="50976"/>
              </a:xfrm>
              <a:custGeom>
                <a:avLst/>
                <a:gdLst>
                  <a:gd name="connsiteX0" fmla="*/ 19239 w 47739"/>
                  <a:gd name="connsiteY0" fmla="*/ 47499 h 50976"/>
                  <a:gd name="connsiteX1" fmla="*/ 39285 w 47739"/>
                  <a:gd name="connsiteY1" fmla="*/ 25256 h 50976"/>
                  <a:gd name="connsiteX2" fmla="*/ 39102 w 47739"/>
                  <a:gd name="connsiteY2" fmla="*/ 2007 h 50976"/>
                  <a:gd name="connsiteX3" fmla="*/ 33061 w 47739"/>
                  <a:gd name="connsiteY3" fmla="*/ 1550 h 50976"/>
                  <a:gd name="connsiteX4" fmla="*/ 1940 w 47739"/>
                  <a:gd name="connsiteY4" fmla="*/ 35325 h 50976"/>
                  <a:gd name="connsiteX5" fmla="*/ 18 w 47739"/>
                  <a:gd name="connsiteY5" fmla="*/ 38712 h 50976"/>
                  <a:gd name="connsiteX6" fmla="*/ 14571 w 47739"/>
                  <a:gd name="connsiteY6" fmla="*/ 50977 h 50976"/>
                  <a:gd name="connsiteX7" fmla="*/ 19239 w 47739"/>
                  <a:gd name="connsiteY7" fmla="*/ 47499 h 5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39" h="50976">
                    <a:moveTo>
                      <a:pt x="19239" y="47499"/>
                    </a:moveTo>
                    <a:cubicBezTo>
                      <a:pt x="25921" y="40085"/>
                      <a:pt x="32328" y="32487"/>
                      <a:pt x="39285" y="25256"/>
                    </a:cubicBezTo>
                    <a:cubicBezTo>
                      <a:pt x="50543" y="13449"/>
                      <a:pt x="50635" y="13632"/>
                      <a:pt x="39102" y="2007"/>
                    </a:cubicBezTo>
                    <a:cubicBezTo>
                      <a:pt x="36996" y="-189"/>
                      <a:pt x="35715" y="-922"/>
                      <a:pt x="33061" y="1550"/>
                    </a:cubicBezTo>
                    <a:cubicBezTo>
                      <a:pt x="22077" y="12259"/>
                      <a:pt x="11459" y="23334"/>
                      <a:pt x="1940" y="35325"/>
                    </a:cubicBezTo>
                    <a:cubicBezTo>
                      <a:pt x="1116" y="36332"/>
                      <a:pt x="-165" y="38528"/>
                      <a:pt x="18" y="38712"/>
                    </a:cubicBezTo>
                    <a:cubicBezTo>
                      <a:pt x="4869" y="43014"/>
                      <a:pt x="9903" y="47132"/>
                      <a:pt x="14571" y="50977"/>
                    </a:cubicBezTo>
                    <a:cubicBezTo>
                      <a:pt x="17226" y="50794"/>
                      <a:pt x="18049" y="48872"/>
                      <a:pt x="19239" y="47499"/>
                    </a:cubicBezTo>
                    <a:close/>
                  </a:path>
                </a:pathLst>
              </a:custGeom>
              <a:solidFill>
                <a:srgbClr val="8BC9C5"/>
              </a:solidFill>
              <a:ln w="9153"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874B5EA8-DB8F-A09F-5D7E-E8BFA5409898}"/>
                  </a:ext>
                </a:extLst>
              </p:cNvPr>
              <p:cNvSpPr/>
              <p:nvPr/>
            </p:nvSpPr>
            <p:spPr>
              <a:xfrm>
                <a:off x="972627" y="3983683"/>
                <a:ext cx="52767" cy="43212"/>
              </a:xfrm>
              <a:custGeom>
                <a:avLst/>
                <a:gdLst>
                  <a:gd name="connsiteX0" fmla="*/ 9414 w 52767"/>
                  <a:gd name="connsiteY0" fmla="*/ 41392 h 43212"/>
                  <a:gd name="connsiteX1" fmla="*/ 15730 w 52767"/>
                  <a:gd name="connsiteY1" fmla="*/ 41666 h 43212"/>
                  <a:gd name="connsiteX2" fmla="*/ 49322 w 52767"/>
                  <a:gd name="connsiteY2" fmla="*/ 20523 h 43212"/>
                  <a:gd name="connsiteX3" fmla="*/ 52709 w 52767"/>
                  <a:gd name="connsiteY3" fmla="*/ 16404 h 43212"/>
                  <a:gd name="connsiteX4" fmla="*/ 47491 w 52767"/>
                  <a:gd name="connsiteY4" fmla="*/ 3223 h 43212"/>
                  <a:gd name="connsiteX5" fmla="*/ 41267 w 52767"/>
                  <a:gd name="connsiteY5" fmla="*/ 935 h 43212"/>
                  <a:gd name="connsiteX6" fmla="*/ 11062 w 52767"/>
                  <a:gd name="connsiteY6" fmla="*/ 18326 h 43212"/>
                  <a:gd name="connsiteX7" fmla="*/ 9414 w 52767"/>
                  <a:gd name="connsiteY7" fmla="*/ 41392 h 4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67" h="43212">
                    <a:moveTo>
                      <a:pt x="9414" y="41392"/>
                    </a:moveTo>
                    <a:cubicBezTo>
                      <a:pt x="11794" y="43772"/>
                      <a:pt x="13350" y="43772"/>
                      <a:pt x="15730" y="41666"/>
                    </a:cubicBezTo>
                    <a:cubicBezTo>
                      <a:pt x="25798" y="32880"/>
                      <a:pt x="37057" y="25923"/>
                      <a:pt x="49322" y="20523"/>
                    </a:cubicBezTo>
                    <a:cubicBezTo>
                      <a:pt x="50878" y="19882"/>
                      <a:pt x="53166" y="19607"/>
                      <a:pt x="52709" y="16404"/>
                    </a:cubicBezTo>
                    <a:cubicBezTo>
                      <a:pt x="51061" y="12285"/>
                      <a:pt x="49047" y="7800"/>
                      <a:pt x="47491" y="3223"/>
                    </a:cubicBezTo>
                    <a:cubicBezTo>
                      <a:pt x="46301" y="-621"/>
                      <a:pt x="44562" y="-530"/>
                      <a:pt x="41267" y="935"/>
                    </a:cubicBezTo>
                    <a:cubicBezTo>
                      <a:pt x="30558" y="5695"/>
                      <a:pt x="20490" y="11370"/>
                      <a:pt x="11062" y="18326"/>
                    </a:cubicBezTo>
                    <a:cubicBezTo>
                      <a:pt x="-3400" y="28944"/>
                      <a:pt x="-3400" y="28852"/>
                      <a:pt x="9414" y="41392"/>
                    </a:cubicBezTo>
                    <a:close/>
                  </a:path>
                </a:pathLst>
              </a:custGeom>
              <a:solidFill>
                <a:srgbClr val="8BC9C5"/>
              </a:solidFill>
              <a:ln w="9153"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2B5AA5B7-C30E-7D9C-2A96-642F1CD6E507}"/>
                  </a:ext>
                </a:extLst>
              </p:cNvPr>
              <p:cNvSpPr/>
              <p:nvPr/>
            </p:nvSpPr>
            <p:spPr>
              <a:xfrm>
                <a:off x="1074133" y="3855615"/>
                <a:ext cx="48774" cy="50470"/>
              </a:xfrm>
              <a:custGeom>
                <a:avLst/>
                <a:gdLst>
                  <a:gd name="connsiteX0" fmla="*/ 48775 w 48774"/>
                  <a:gd name="connsiteY0" fmla="*/ 11476 h 50470"/>
                  <a:gd name="connsiteX1" fmla="*/ 45571 w 48774"/>
                  <a:gd name="connsiteY1" fmla="*/ 9828 h 50470"/>
                  <a:gd name="connsiteX2" fmla="*/ 35869 w 48774"/>
                  <a:gd name="connsiteY2" fmla="*/ 1865 h 50470"/>
                  <a:gd name="connsiteX3" fmla="*/ 28729 w 48774"/>
                  <a:gd name="connsiteY3" fmla="*/ 2506 h 50470"/>
                  <a:gd name="connsiteX4" fmla="*/ 8409 w 48774"/>
                  <a:gd name="connsiteY4" fmla="*/ 25389 h 50470"/>
                  <a:gd name="connsiteX5" fmla="*/ 8409 w 48774"/>
                  <a:gd name="connsiteY5" fmla="*/ 48455 h 50470"/>
                  <a:gd name="connsiteX6" fmla="*/ 15000 w 48774"/>
                  <a:gd name="connsiteY6" fmla="*/ 48638 h 50470"/>
                  <a:gd name="connsiteX7" fmla="*/ 45205 w 48774"/>
                  <a:gd name="connsiteY7" fmla="*/ 15869 h 50470"/>
                  <a:gd name="connsiteX8" fmla="*/ 48683 w 48774"/>
                  <a:gd name="connsiteY8" fmla="*/ 11384 h 5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74" h="50470">
                    <a:moveTo>
                      <a:pt x="48775" y="11476"/>
                    </a:moveTo>
                    <a:cubicBezTo>
                      <a:pt x="47676" y="10927"/>
                      <a:pt x="46487" y="10560"/>
                      <a:pt x="45571" y="9828"/>
                    </a:cubicBezTo>
                    <a:cubicBezTo>
                      <a:pt x="42276" y="7265"/>
                      <a:pt x="38889" y="4702"/>
                      <a:pt x="35869" y="1865"/>
                    </a:cubicBezTo>
                    <a:cubicBezTo>
                      <a:pt x="32940" y="-973"/>
                      <a:pt x="31201" y="-423"/>
                      <a:pt x="28729" y="2506"/>
                    </a:cubicBezTo>
                    <a:cubicBezTo>
                      <a:pt x="22139" y="10286"/>
                      <a:pt x="15366" y="17975"/>
                      <a:pt x="8409" y="25389"/>
                    </a:cubicBezTo>
                    <a:cubicBezTo>
                      <a:pt x="-2757" y="37288"/>
                      <a:pt x="-2849" y="37105"/>
                      <a:pt x="8409" y="48455"/>
                    </a:cubicBezTo>
                    <a:cubicBezTo>
                      <a:pt x="10972" y="51017"/>
                      <a:pt x="12345" y="51200"/>
                      <a:pt x="15000" y="48638"/>
                    </a:cubicBezTo>
                    <a:cubicBezTo>
                      <a:pt x="25617" y="38203"/>
                      <a:pt x="35686" y="27311"/>
                      <a:pt x="45205" y="15869"/>
                    </a:cubicBezTo>
                    <a:cubicBezTo>
                      <a:pt x="46120" y="14771"/>
                      <a:pt x="46853" y="13673"/>
                      <a:pt x="48683" y="11384"/>
                    </a:cubicBezTo>
                    <a:close/>
                  </a:path>
                </a:pathLst>
              </a:custGeom>
              <a:solidFill>
                <a:srgbClr val="8BC9C5"/>
              </a:solidFill>
              <a:ln w="9153"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7E0CDD12-3811-74E2-953F-FD5F2101F33B}"/>
                  </a:ext>
                </a:extLst>
              </p:cNvPr>
              <p:cNvSpPr/>
              <p:nvPr/>
            </p:nvSpPr>
            <p:spPr>
              <a:xfrm>
                <a:off x="598607" y="3478952"/>
                <a:ext cx="42870" cy="53566"/>
              </a:xfrm>
              <a:custGeom>
                <a:avLst/>
                <a:gdLst>
                  <a:gd name="connsiteX0" fmla="*/ 1107 w 42870"/>
                  <a:gd name="connsiteY0" fmla="*/ 45995 h 53566"/>
                  <a:gd name="connsiteX1" fmla="*/ 16667 w 42870"/>
                  <a:gd name="connsiteY1" fmla="*/ 53500 h 53566"/>
                  <a:gd name="connsiteX2" fmla="*/ 20145 w 42870"/>
                  <a:gd name="connsiteY2" fmla="*/ 50571 h 53566"/>
                  <a:gd name="connsiteX3" fmla="*/ 41472 w 42870"/>
                  <a:gd name="connsiteY3" fmla="*/ 13684 h 53566"/>
                  <a:gd name="connsiteX4" fmla="*/ 40831 w 42870"/>
                  <a:gd name="connsiteY4" fmla="*/ 8101 h 53566"/>
                  <a:gd name="connsiteX5" fmla="*/ 25180 w 42870"/>
                  <a:gd name="connsiteY5" fmla="*/ 137 h 53566"/>
                  <a:gd name="connsiteX6" fmla="*/ 24356 w 42870"/>
                  <a:gd name="connsiteY6" fmla="*/ 1236 h 53566"/>
                  <a:gd name="connsiteX7" fmla="*/ 1015 w 42870"/>
                  <a:gd name="connsiteY7" fmla="*/ 41784 h 53566"/>
                  <a:gd name="connsiteX8" fmla="*/ 1198 w 42870"/>
                  <a:gd name="connsiteY8" fmla="*/ 45903 h 5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0" h="53566">
                    <a:moveTo>
                      <a:pt x="1107" y="45995"/>
                    </a:moveTo>
                    <a:cubicBezTo>
                      <a:pt x="6324" y="48649"/>
                      <a:pt x="11541" y="51029"/>
                      <a:pt x="16667" y="53500"/>
                    </a:cubicBezTo>
                    <a:cubicBezTo>
                      <a:pt x="19230" y="53958"/>
                      <a:pt x="19413" y="51944"/>
                      <a:pt x="20145" y="50571"/>
                    </a:cubicBezTo>
                    <a:cubicBezTo>
                      <a:pt x="26461" y="37848"/>
                      <a:pt x="33509" y="25492"/>
                      <a:pt x="41472" y="13684"/>
                    </a:cubicBezTo>
                    <a:cubicBezTo>
                      <a:pt x="42937" y="11487"/>
                      <a:pt x="43944" y="9474"/>
                      <a:pt x="40831" y="8101"/>
                    </a:cubicBezTo>
                    <a:cubicBezTo>
                      <a:pt x="35431" y="5812"/>
                      <a:pt x="32319" y="-1053"/>
                      <a:pt x="25180" y="137"/>
                    </a:cubicBezTo>
                    <a:cubicBezTo>
                      <a:pt x="24813" y="137"/>
                      <a:pt x="24630" y="870"/>
                      <a:pt x="24356" y="1236"/>
                    </a:cubicBezTo>
                    <a:cubicBezTo>
                      <a:pt x="15660" y="14233"/>
                      <a:pt x="7789" y="27688"/>
                      <a:pt x="1015" y="41784"/>
                    </a:cubicBezTo>
                    <a:cubicBezTo>
                      <a:pt x="375" y="43157"/>
                      <a:pt x="-998" y="44805"/>
                      <a:pt x="1198" y="45903"/>
                    </a:cubicBezTo>
                    <a:close/>
                  </a:path>
                </a:pathLst>
              </a:custGeom>
              <a:solidFill>
                <a:srgbClr val="8BC9C5"/>
              </a:solidFill>
              <a:ln w="9153"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331EF04B-2D11-A592-BA97-F3AE8FF8B8AA}"/>
                  </a:ext>
                </a:extLst>
              </p:cNvPr>
              <p:cNvSpPr/>
              <p:nvPr/>
            </p:nvSpPr>
            <p:spPr>
              <a:xfrm>
                <a:off x="1094874" y="3431321"/>
                <a:ext cx="48903" cy="49800"/>
              </a:xfrm>
              <a:custGeom>
                <a:avLst/>
                <a:gdLst>
                  <a:gd name="connsiteX0" fmla="*/ 22268 w 48903"/>
                  <a:gd name="connsiteY0" fmla="*/ 39530 h 49800"/>
                  <a:gd name="connsiteX1" fmla="*/ 45883 w 48903"/>
                  <a:gd name="connsiteY1" fmla="*/ 41635 h 49800"/>
                  <a:gd name="connsiteX2" fmla="*/ 48903 w 48903"/>
                  <a:gd name="connsiteY2" fmla="*/ 39988 h 49800"/>
                  <a:gd name="connsiteX3" fmla="*/ 45700 w 48903"/>
                  <a:gd name="connsiteY3" fmla="*/ 35503 h 49800"/>
                  <a:gd name="connsiteX4" fmla="*/ 25197 w 48903"/>
                  <a:gd name="connsiteY4" fmla="*/ 9874 h 49800"/>
                  <a:gd name="connsiteX5" fmla="*/ 1765 w 48903"/>
                  <a:gd name="connsiteY5" fmla="*/ 9691 h 49800"/>
                  <a:gd name="connsiteX6" fmla="*/ 1673 w 48903"/>
                  <a:gd name="connsiteY6" fmla="*/ 15732 h 49800"/>
                  <a:gd name="connsiteX7" fmla="*/ 22268 w 48903"/>
                  <a:gd name="connsiteY7" fmla="*/ 39439 h 4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903" h="49800">
                    <a:moveTo>
                      <a:pt x="22268" y="39530"/>
                    </a:moveTo>
                    <a:cubicBezTo>
                      <a:pt x="32885" y="52802"/>
                      <a:pt x="32977" y="52894"/>
                      <a:pt x="45883" y="41635"/>
                    </a:cubicBezTo>
                    <a:cubicBezTo>
                      <a:pt x="46707" y="40903"/>
                      <a:pt x="47897" y="40537"/>
                      <a:pt x="48903" y="39988"/>
                    </a:cubicBezTo>
                    <a:cubicBezTo>
                      <a:pt x="47347" y="37791"/>
                      <a:pt x="46524" y="36601"/>
                      <a:pt x="45700" y="35503"/>
                    </a:cubicBezTo>
                    <a:cubicBezTo>
                      <a:pt x="39384" y="26533"/>
                      <a:pt x="32428" y="18112"/>
                      <a:pt x="25197" y="9874"/>
                    </a:cubicBezTo>
                    <a:cubicBezTo>
                      <a:pt x="13664" y="-3307"/>
                      <a:pt x="13755" y="-3215"/>
                      <a:pt x="1765" y="9691"/>
                    </a:cubicBezTo>
                    <a:cubicBezTo>
                      <a:pt x="-432" y="12071"/>
                      <a:pt x="-707" y="13261"/>
                      <a:pt x="1673" y="15732"/>
                    </a:cubicBezTo>
                    <a:cubicBezTo>
                      <a:pt x="8721" y="23421"/>
                      <a:pt x="15678" y="31292"/>
                      <a:pt x="22268" y="39439"/>
                    </a:cubicBezTo>
                    <a:close/>
                  </a:path>
                </a:pathLst>
              </a:custGeom>
              <a:solidFill>
                <a:srgbClr val="8BC9C5"/>
              </a:solidFill>
              <a:ln w="9153"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854689FB-4BFA-0C20-697A-C22878293605}"/>
                  </a:ext>
                </a:extLst>
              </p:cNvPr>
              <p:cNvSpPr/>
              <p:nvPr/>
            </p:nvSpPr>
            <p:spPr>
              <a:xfrm>
                <a:off x="1183294" y="3632479"/>
                <a:ext cx="22321" cy="27479"/>
              </a:xfrm>
              <a:custGeom>
                <a:avLst/>
                <a:gdLst>
                  <a:gd name="connsiteX0" fmla="*/ 391 w 22321"/>
                  <a:gd name="connsiteY0" fmla="*/ 16584 h 27479"/>
                  <a:gd name="connsiteX1" fmla="*/ 483 w 22321"/>
                  <a:gd name="connsiteY1" fmla="*/ 18689 h 27479"/>
                  <a:gd name="connsiteX2" fmla="*/ 11009 w 22321"/>
                  <a:gd name="connsiteY2" fmla="*/ 27385 h 27479"/>
                  <a:gd name="connsiteX3" fmla="*/ 19338 w 22321"/>
                  <a:gd name="connsiteY3" fmla="*/ 26744 h 27479"/>
                  <a:gd name="connsiteX4" fmla="*/ 22267 w 22321"/>
                  <a:gd name="connsiteY4" fmla="*/ 23174 h 27479"/>
                  <a:gd name="connsiteX5" fmla="*/ 20162 w 22321"/>
                  <a:gd name="connsiteY5" fmla="*/ 3037 h 27479"/>
                  <a:gd name="connsiteX6" fmla="*/ 15952 w 22321"/>
                  <a:gd name="connsiteY6" fmla="*/ 17 h 27479"/>
                  <a:gd name="connsiteX7" fmla="*/ 300 w 22321"/>
                  <a:gd name="connsiteY7" fmla="*/ 16493 h 2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21" h="27479">
                    <a:moveTo>
                      <a:pt x="391" y="16584"/>
                    </a:moveTo>
                    <a:cubicBezTo>
                      <a:pt x="391" y="17316"/>
                      <a:pt x="391" y="17957"/>
                      <a:pt x="483" y="18689"/>
                    </a:cubicBezTo>
                    <a:cubicBezTo>
                      <a:pt x="913" y="25158"/>
                      <a:pt x="4418" y="28056"/>
                      <a:pt x="11009" y="27385"/>
                    </a:cubicBezTo>
                    <a:cubicBezTo>
                      <a:pt x="13755" y="27202"/>
                      <a:pt x="16592" y="26836"/>
                      <a:pt x="19338" y="26744"/>
                    </a:cubicBezTo>
                    <a:cubicBezTo>
                      <a:pt x="21810" y="26744"/>
                      <a:pt x="22542" y="25554"/>
                      <a:pt x="22267" y="23174"/>
                    </a:cubicBezTo>
                    <a:cubicBezTo>
                      <a:pt x="21535" y="16493"/>
                      <a:pt x="20711" y="9811"/>
                      <a:pt x="20162" y="3037"/>
                    </a:cubicBezTo>
                    <a:cubicBezTo>
                      <a:pt x="19887" y="108"/>
                      <a:pt x="18423" y="-75"/>
                      <a:pt x="15952" y="17"/>
                    </a:cubicBezTo>
                    <a:cubicBezTo>
                      <a:pt x="-433" y="475"/>
                      <a:pt x="-616" y="658"/>
                      <a:pt x="300" y="16493"/>
                    </a:cubicBezTo>
                    <a:close/>
                  </a:path>
                </a:pathLst>
              </a:custGeom>
              <a:solidFill>
                <a:srgbClr val="8BC9C5"/>
              </a:solidFill>
              <a:ln w="9153"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EC7C8325-7E8D-2858-2E0E-8D5959622D9D}"/>
                  </a:ext>
                </a:extLst>
              </p:cNvPr>
              <p:cNvSpPr/>
              <p:nvPr/>
            </p:nvSpPr>
            <p:spPr>
              <a:xfrm>
                <a:off x="741313" y="3517624"/>
                <a:ext cx="284296" cy="284297"/>
              </a:xfrm>
              <a:custGeom>
                <a:avLst/>
                <a:gdLst>
                  <a:gd name="connsiteX0" fmla="*/ 284297 w 284296"/>
                  <a:gd name="connsiteY0" fmla="*/ 142149 h 284297"/>
                  <a:gd name="connsiteX1" fmla="*/ 142606 w 284296"/>
                  <a:gd name="connsiteY1" fmla="*/ 0 h 284297"/>
                  <a:gd name="connsiteX2" fmla="*/ 0 w 284296"/>
                  <a:gd name="connsiteY2" fmla="*/ 142057 h 284297"/>
                  <a:gd name="connsiteX3" fmla="*/ 141782 w 284296"/>
                  <a:gd name="connsiteY3" fmla="*/ 284297 h 284297"/>
                  <a:gd name="connsiteX4" fmla="*/ 284297 w 284296"/>
                  <a:gd name="connsiteY4" fmla="*/ 142240 h 284297"/>
                  <a:gd name="connsiteX5" fmla="*/ 142057 w 284296"/>
                  <a:gd name="connsiteY5" fmla="*/ 198532 h 284297"/>
                  <a:gd name="connsiteX6" fmla="*/ 90891 w 284296"/>
                  <a:gd name="connsiteY6" fmla="*/ 147366 h 284297"/>
                  <a:gd name="connsiteX7" fmla="*/ 142057 w 284296"/>
                  <a:gd name="connsiteY7" fmla="*/ 96200 h 284297"/>
                  <a:gd name="connsiteX8" fmla="*/ 193223 w 284296"/>
                  <a:gd name="connsiteY8" fmla="*/ 147366 h 284297"/>
                  <a:gd name="connsiteX9" fmla="*/ 142057 w 284296"/>
                  <a:gd name="connsiteY9" fmla="*/ 198532 h 28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296" h="284297">
                    <a:moveTo>
                      <a:pt x="284297" y="142149"/>
                    </a:moveTo>
                    <a:cubicBezTo>
                      <a:pt x="284297" y="63706"/>
                      <a:pt x="220866" y="92"/>
                      <a:pt x="142606" y="0"/>
                    </a:cubicBezTo>
                    <a:cubicBezTo>
                      <a:pt x="63889" y="-91"/>
                      <a:pt x="92" y="63523"/>
                      <a:pt x="0" y="142057"/>
                    </a:cubicBezTo>
                    <a:cubicBezTo>
                      <a:pt x="0" y="220408"/>
                      <a:pt x="63523" y="284114"/>
                      <a:pt x="141782" y="284297"/>
                    </a:cubicBezTo>
                    <a:cubicBezTo>
                      <a:pt x="220500" y="284480"/>
                      <a:pt x="284297" y="220866"/>
                      <a:pt x="284297" y="142240"/>
                    </a:cubicBezTo>
                    <a:close/>
                    <a:moveTo>
                      <a:pt x="142057" y="198532"/>
                    </a:moveTo>
                    <a:cubicBezTo>
                      <a:pt x="113774" y="198532"/>
                      <a:pt x="90891" y="175649"/>
                      <a:pt x="90891" y="147366"/>
                    </a:cubicBezTo>
                    <a:cubicBezTo>
                      <a:pt x="90891" y="119083"/>
                      <a:pt x="113774" y="96200"/>
                      <a:pt x="142057" y="96200"/>
                    </a:cubicBezTo>
                    <a:cubicBezTo>
                      <a:pt x="170340" y="96200"/>
                      <a:pt x="193223" y="119083"/>
                      <a:pt x="193223" y="147366"/>
                    </a:cubicBezTo>
                    <a:cubicBezTo>
                      <a:pt x="193223" y="175649"/>
                      <a:pt x="170340" y="198532"/>
                      <a:pt x="142057" y="198532"/>
                    </a:cubicBezTo>
                    <a:close/>
                  </a:path>
                </a:pathLst>
              </a:custGeom>
              <a:solidFill>
                <a:srgbClr val="8BC9C5"/>
              </a:solidFill>
              <a:ln w="9153"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786A9BB3-E24E-0848-0740-E98E5CF0715D}"/>
                  </a:ext>
                </a:extLst>
              </p:cNvPr>
              <p:cNvSpPr/>
              <p:nvPr/>
            </p:nvSpPr>
            <p:spPr>
              <a:xfrm>
                <a:off x="1288487" y="3880729"/>
                <a:ext cx="63616" cy="63798"/>
              </a:xfrm>
              <a:custGeom>
                <a:avLst/>
                <a:gdLst>
                  <a:gd name="connsiteX0" fmla="*/ 63616 w 63616"/>
                  <a:gd name="connsiteY0" fmla="*/ 32036 h 63798"/>
                  <a:gd name="connsiteX1" fmla="*/ 31763 w 63616"/>
                  <a:gd name="connsiteY1" fmla="*/ 0 h 63798"/>
                  <a:gd name="connsiteX2" fmla="*/ 2 w 63616"/>
                  <a:gd name="connsiteY2" fmla="*/ 31487 h 63798"/>
                  <a:gd name="connsiteX3" fmla="*/ 31580 w 63616"/>
                  <a:gd name="connsiteY3" fmla="*/ 63798 h 63798"/>
                  <a:gd name="connsiteX4" fmla="*/ 63616 w 63616"/>
                  <a:gd name="connsiteY4" fmla="*/ 31945 h 63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16" h="63798">
                    <a:moveTo>
                      <a:pt x="63616" y="32036"/>
                    </a:moveTo>
                    <a:cubicBezTo>
                      <a:pt x="63616" y="14279"/>
                      <a:pt x="49337" y="-91"/>
                      <a:pt x="31763" y="0"/>
                    </a:cubicBezTo>
                    <a:cubicBezTo>
                      <a:pt x="14281" y="184"/>
                      <a:pt x="185" y="14188"/>
                      <a:pt x="2" y="31487"/>
                    </a:cubicBezTo>
                    <a:cubicBezTo>
                      <a:pt x="-181" y="49244"/>
                      <a:pt x="13914" y="63706"/>
                      <a:pt x="31580" y="63798"/>
                    </a:cubicBezTo>
                    <a:cubicBezTo>
                      <a:pt x="49246" y="63889"/>
                      <a:pt x="63616" y="49702"/>
                      <a:pt x="63616" y="31945"/>
                    </a:cubicBezTo>
                    <a:close/>
                  </a:path>
                </a:pathLst>
              </a:custGeom>
              <a:solidFill>
                <a:srgbClr val="8BC9C5"/>
              </a:solidFill>
              <a:ln w="9153" cap="flat">
                <a:noFill/>
                <a:prstDash val="solid"/>
                <a:miter/>
              </a:ln>
            </p:spPr>
            <p:txBody>
              <a:bodyPr rtlCol="0" anchor="ctr"/>
              <a:lstStyle/>
              <a:p>
                <a:endParaRPr lang="en-US"/>
              </a:p>
            </p:txBody>
          </p:sp>
        </p:grpSp>
      </p:grpSp>
      <p:grpSp>
        <p:nvGrpSpPr>
          <p:cNvPr id="463" name="Graphic 380">
            <a:extLst>
              <a:ext uri="{FF2B5EF4-FFF2-40B4-BE49-F238E27FC236}">
                <a16:creationId xmlns:a16="http://schemas.microsoft.com/office/drawing/2014/main" id="{AB08B0FD-5C88-4409-B6DD-059ECAEC8664}"/>
              </a:ext>
            </a:extLst>
          </p:cNvPr>
          <p:cNvGrpSpPr/>
          <p:nvPr/>
        </p:nvGrpSpPr>
        <p:grpSpPr>
          <a:xfrm>
            <a:off x="8905045" y="4826172"/>
            <a:ext cx="1297122" cy="867245"/>
            <a:chOff x="10129278" y="2997298"/>
            <a:chExt cx="2067125" cy="1382063"/>
          </a:xfrm>
        </p:grpSpPr>
        <p:sp>
          <p:nvSpPr>
            <p:cNvPr id="464" name="Freeform: Shape 463">
              <a:extLst>
                <a:ext uri="{FF2B5EF4-FFF2-40B4-BE49-F238E27FC236}">
                  <a16:creationId xmlns:a16="http://schemas.microsoft.com/office/drawing/2014/main" id="{72291DCF-FEF6-3BC2-F17F-504E1EB8BA67}"/>
                </a:ext>
              </a:extLst>
            </p:cNvPr>
            <p:cNvSpPr/>
            <p:nvPr/>
          </p:nvSpPr>
          <p:spPr>
            <a:xfrm>
              <a:off x="10661241" y="2997298"/>
              <a:ext cx="1006038" cy="1382063"/>
            </a:xfrm>
            <a:custGeom>
              <a:avLst/>
              <a:gdLst>
                <a:gd name="connsiteX0" fmla="*/ 541577 w 1006038"/>
                <a:gd name="connsiteY0" fmla="*/ 1103199 h 1382063"/>
                <a:gd name="connsiteX1" fmla="*/ 541211 w 1006038"/>
                <a:gd name="connsiteY1" fmla="*/ 1313538 h 1382063"/>
                <a:gd name="connsiteX2" fmla="*/ 570227 w 1006038"/>
                <a:gd name="connsiteY2" fmla="*/ 1342646 h 1382063"/>
                <a:gd name="connsiteX3" fmla="*/ 611324 w 1006038"/>
                <a:gd name="connsiteY3" fmla="*/ 1342554 h 1382063"/>
                <a:gd name="connsiteX4" fmla="*/ 645374 w 1006038"/>
                <a:gd name="connsiteY4" fmla="*/ 1362233 h 1382063"/>
                <a:gd name="connsiteX5" fmla="*/ 609951 w 1006038"/>
                <a:gd name="connsiteY5" fmla="*/ 1381913 h 1382063"/>
                <a:gd name="connsiteX6" fmla="*/ 498832 w 1006038"/>
                <a:gd name="connsiteY6" fmla="*/ 1382004 h 1382063"/>
                <a:gd name="connsiteX7" fmla="*/ 390092 w 1006038"/>
                <a:gd name="connsiteY7" fmla="*/ 1381821 h 1382063"/>
                <a:gd name="connsiteX8" fmla="*/ 360253 w 1006038"/>
                <a:gd name="connsiteY8" fmla="*/ 1361318 h 1382063"/>
                <a:gd name="connsiteX9" fmla="*/ 390641 w 1006038"/>
                <a:gd name="connsiteY9" fmla="*/ 1342554 h 1382063"/>
                <a:gd name="connsiteX10" fmla="*/ 443821 w 1006038"/>
                <a:gd name="connsiteY10" fmla="*/ 1342554 h 1382063"/>
                <a:gd name="connsiteX11" fmla="*/ 464233 w 1006038"/>
                <a:gd name="connsiteY11" fmla="*/ 1322417 h 1382063"/>
                <a:gd name="connsiteX12" fmla="*/ 464233 w 1006038"/>
                <a:gd name="connsiteY12" fmla="*/ 1283699 h 1382063"/>
                <a:gd name="connsiteX13" fmla="*/ 464507 w 1006038"/>
                <a:gd name="connsiteY13" fmla="*/ 894507 h 1382063"/>
                <a:gd name="connsiteX14" fmla="*/ 445378 w 1006038"/>
                <a:gd name="connsiteY14" fmla="*/ 847551 h 1382063"/>
                <a:gd name="connsiteX15" fmla="*/ 273756 w 1006038"/>
                <a:gd name="connsiteY15" fmla="*/ 677394 h 1382063"/>
                <a:gd name="connsiteX16" fmla="*/ 259477 w 1006038"/>
                <a:gd name="connsiteY16" fmla="*/ 664397 h 1382063"/>
                <a:gd name="connsiteX17" fmla="*/ 237967 w 1006038"/>
                <a:gd name="connsiteY17" fmla="*/ 664397 h 1382063"/>
                <a:gd name="connsiteX18" fmla="*/ 237509 w 1006038"/>
                <a:gd name="connsiteY18" fmla="*/ 686456 h 1382063"/>
                <a:gd name="connsiteX19" fmla="*/ 252245 w 1006038"/>
                <a:gd name="connsiteY19" fmla="*/ 702382 h 1382063"/>
                <a:gd name="connsiteX20" fmla="*/ 414805 w 1006038"/>
                <a:gd name="connsiteY20" fmla="*/ 861007 h 1382063"/>
                <a:gd name="connsiteX21" fmla="*/ 435126 w 1006038"/>
                <a:gd name="connsiteY21" fmla="*/ 910251 h 1382063"/>
                <a:gd name="connsiteX22" fmla="*/ 435126 w 1006038"/>
                <a:gd name="connsiteY22" fmla="*/ 999677 h 1382063"/>
                <a:gd name="connsiteX23" fmla="*/ 403456 w 1006038"/>
                <a:gd name="connsiteY23" fmla="*/ 1029882 h 1382063"/>
                <a:gd name="connsiteX24" fmla="*/ 244008 w 1006038"/>
                <a:gd name="connsiteY24" fmla="*/ 925811 h 1382063"/>
                <a:gd name="connsiteX25" fmla="*/ 239248 w 1006038"/>
                <a:gd name="connsiteY25" fmla="*/ 914736 h 1382063"/>
                <a:gd name="connsiteX26" fmla="*/ 215359 w 1006038"/>
                <a:gd name="connsiteY26" fmla="*/ 886910 h 1382063"/>
                <a:gd name="connsiteX27" fmla="*/ 206846 w 1006038"/>
                <a:gd name="connsiteY27" fmla="*/ 921417 h 1382063"/>
                <a:gd name="connsiteX28" fmla="*/ 186801 w 1006038"/>
                <a:gd name="connsiteY28" fmla="*/ 937985 h 1382063"/>
                <a:gd name="connsiteX29" fmla="*/ 56734 w 1006038"/>
                <a:gd name="connsiteY29" fmla="*/ 865583 h 1382063"/>
                <a:gd name="connsiteX30" fmla="*/ 63050 w 1006038"/>
                <a:gd name="connsiteY30" fmla="*/ 712268 h 1382063"/>
                <a:gd name="connsiteX31" fmla="*/ 136824 w 1006038"/>
                <a:gd name="connsiteY31" fmla="*/ 656068 h 1382063"/>
                <a:gd name="connsiteX32" fmla="*/ 154947 w 1006038"/>
                <a:gd name="connsiteY32" fmla="*/ 633276 h 1382063"/>
                <a:gd name="connsiteX33" fmla="*/ 125291 w 1006038"/>
                <a:gd name="connsiteY33" fmla="*/ 626960 h 1382063"/>
                <a:gd name="connsiteX34" fmla="*/ 115956 w 1006038"/>
                <a:gd name="connsiteY34" fmla="*/ 629706 h 1382063"/>
                <a:gd name="connsiteX35" fmla="*/ 41998 w 1006038"/>
                <a:gd name="connsiteY35" fmla="*/ 608196 h 1382063"/>
                <a:gd name="connsiteX36" fmla="*/ 38703 w 1006038"/>
                <a:gd name="connsiteY36" fmla="*/ 382663 h 1382063"/>
                <a:gd name="connsiteX37" fmla="*/ 255723 w 1006038"/>
                <a:gd name="connsiteY37" fmla="*/ 329117 h 1382063"/>
                <a:gd name="connsiteX38" fmla="*/ 271559 w 1006038"/>
                <a:gd name="connsiteY38" fmla="*/ 335158 h 1382063"/>
                <a:gd name="connsiteX39" fmla="*/ 292336 w 1006038"/>
                <a:gd name="connsiteY39" fmla="*/ 328476 h 1382063"/>
                <a:gd name="connsiteX40" fmla="*/ 284099 w 1006038"/>
                <a:gd name="connsiteY40" fmla="*/ 308156 h 1382063"/>
                <a:gd name="connsiteX41" fmla="*/ 199798 w 1006038"/>
                <a:gd name="connsiteY41" fmla="*/ 281246 h 1382063"/>
                <a:gd name="connsiteX42" fmla="*/ 170142 w 1006038"/>
                <a:gd name="connsiteY42" fmla="*/ 249851 h 1382063"/>
                <a:gd name="connsiteX43" fmla="*/ 337645 w 1006038"/>
                <a:gd name="connsiteY43" fmla="*/ 126558 h 1382063"/>
                <a:gd name="connsiteX44" fmla="*/ 367118 w 1006038"/>
                <a:gd name="connsiteY44" fmla="*/ 137267 h 1382063"/>
                <a:gd name="connsiteX45" fmla="*/ 387712 w 1006038"/>
                <a:gd name="connsiteY45" fmla="*/ 129212 h 1382063"/>
                <a:gd name="connsiteX46" fmla="*/ 379566 w 1006038"/>
                <a:gd name="connsiteY46" fmla="*/ 109258 h 1382063"/>
                <a:gd name="connsiteX47" fmla="*/ 372701 w 1006038"/>
                <a:gd name="connsiteY47" fmla="*/ 66238 h 1382063"/>
                <a:gd name="connsiteX48" fmla="*/ 642262 w 1006038"/>
                <a:gd name="connsiteY48" fmla="*/ 77588 h 1382063"/>
                <a:gd name="connsiteX49" fmla="*/ 635031 w 1006038"/>
                <a:gd name="connsiteY49" fmla="*/ 105048 h 1382063"/>
                <a:gd name="connsiteX50" fmla="*/ 618555 w 1006038"/>
                <a:gd name="connsiteY50" fmla="*/ 129029 h 1382063"/>
                <a:gd name="connsiteX51" fmla="*/ 650134 w 1006038"/>
                <a:gd name="connsiteY51" fmla="*/ 132873 h 1382063"/>
                <a:gd name="connsiteX52" fmla="*/ 835302 w 1006038"/>
                <a:gd name="connsiteY52" fmla="*/ 240148 h 1382063"/>
                <a:gd name="connsiteX53" fmla="*/ 803906 w 1006038"/>
                <a:gd name="connsiteY53" fmla="*/ 280880 h 1382063"/>
                <a:gd name="connsiteX54" fmla="*/ 728209 w 1006038"/>
                <a:gd name="connsiteY54" fmla="*/ 304129 h 1382063"/>
                <a:gd name="connsiteX55" fmla="*/ 713931 w 1006038"/>
                <a:gd name="connsiteY55" fmla="*/ 328202 h 1382063"/>
                <a:gd name="connsiteX56" fmla="*/ 741299 w 1006038"/>
                <a:gd name="connsiteY56" fmla="*/ 332595 h 1382063"/>
                <a:gd name="connsiteX57" fmla="*/ 868161 w 1006038"/>
                <a:gd name="connsiteY57" fmla="*/ 318042 h 1382063"/>
                <a:gd name="connsiteX58" fmla="*/ 1001432 w 1006038"/>
                <a:gd name="connsiteY58" fmla="*/ 456437 h 1382063"/>
                <a:gd name="connsiteX59" fmla="*/ 940197 w 1006038"/>
                <a:gd name="connsiteY59" fmla="*/ 632178 h 1382063"/>
                <a:gd name="connsiteX60" fmla="*/ 903035 w 1006038"/>
                <a:gd name="connsiteY60" fmla="*/ 635748 h 1382063"/>
                <a:gd name="connsiteX61" fmla="*/ 868893 w 1006038"/>
                <a:gd name="connsiteY61" fmla="*/ 624306 h 1382063"/>
                <a:gd name="connsiteX62" fmla="*/ 849947 w 1006038"/>
                <a:gd name="connsiteY62" fmla="*/ 635290 h 1382063"/>
                <a:gd name="connsiteX63" fmla="*/ 859923 w 1006038"/>
                <a:gd name="connsiteY63" fmla="*/ 652498 h 1382063"/>
                <a:gd name="connsiteX64" fmla="*/ 895072 w 1006038"/>
                <a:gd name="connsiteY64" fmla="*/ 668516 h 1382063"/>
                <a:gd name="connsiteX65" fmla="*/ 962805 w 1006038"/>
                <a:gd name="connsiteY65" fmla="*/ 834279 h 1382063"/>
                <a:gd name="connsiteX66" fmla="*/ 824317 w 1006038"/>
                <a:gd name="connsiteY66" fmla="*/ 938076 h 1382063"/>
                <a:gd name="connsiteX67" fmla="*/ 800977 w 1006038"/>
                <a:gd name="connsiteY67" fmla="*/ 911990 h 1382063"/>
                <a:gd name="connsiteX68" fmla="*/ 791001 w 1006038"/>
                <a:gd name="connsiteY68" fmla="*/ 886361 h 1382063"/>
                <a:gd name="connsiteX69" fmla="*/ 770497 w 1006038"/>
                <a:gd name="connsiteY69" fmla="*/ 905399 h 1382063"/>
                <a:gd name="connsiteX70" fmla="*/ 626884 w 1006038"/>
                <a:gd name="connsiteY70" fmla="*/ 1027228 h 1382063"/>
                <a:gd name="connsiteX71" fmla="*/ 607755 w 1006038"/>
                <a:gd name="connsiteY71" fmla="*/ 1029425 h 1382063"/>
                <a:gd name="connsiteX72" fmla="*/ 570501 w 1006038"/>
                <a:gd name="connsiteY72" fmla="*/ 995100 h 1382063"/>
                <a:gd name="connsiteX73" fmla="*/ 646106 w 1006038"/>
                <a:gd name="connsiteY73" fmla="*/ 808742 h 1382063"/>
                <a:gd name="connsiteX74" fmla="*/ 756127 w 1006038"/>
                <a:gd name="connsiteY74" fmla="*/ 700186 h 1382063"/>
                <a:gd name="connsiteX75" fmla="*/ 770223 w 1006038"/>
                <a:gd name="connsiteY75" fmla="*/ 683710 h 1382063"/>
                <a:gd name="connsiteX76" fmla="*/ 767751 w 1006038"/>
                <a:gd name="connsiteY76" fmla="*/ 663756 h 1382063"/>
                <a:gd name="connsiteX77" fmla="*/ 748072 w 1006038"/>
                <a:gd name="connsiteY77" fmla="*/ 663207 h 1382063"/>
                <a:gd name="connsiteX78" fmla="*/ 733610 w 1006038"/>
                <a:gd name="connsiteY78" fmla="*/ 676021 h 1382063"/>
                <a:gd name="connsiteX79" fmla="*/ 559151 w 1006038"/>
                <a:gd name="connsiteY79" fmla="*/ 850114 h 1382063"/>
                <a:gd name="connsiteX80" fmla="*/ 541486 w 1006038"/>
                <a:gd name="connsiteY80" fmla="*/ 892768 h 1382063"/>
                <a:gd name="connsiteX81" fmla="*/ 541760 w 1006038"/>
                <a:gd name="connsiteY81" fmla="*/ 1103108 h 1382063"/>
                <a:gd name="connsiteX82" fmla="*/ 541668 w 1006038"/>
                <a:gd name="connsiteY82" fmla="*/ 1103108 h 1382063"/>
                <a:gd name="connsiteX83" fmla="*/ 541760 w 1006038"/>
                <a:gd name="connsiteY83" fmla="*/ 637670 h 1382063"/>
                <a:gd name="connsiteX84" fmla="*/ 541760 w 1006038"/>
                <a:gd name="connsiteY84" fmla="*/ 716936 h 1382063"/>
                <a:gd name="connsiteX85" fmla="*/ 552194 w 1006038"/>
                <a:gd name="connsiteY85" fmla="*/ 736707 h 1382063"/>
                <a:gd name="connsiteX86" fmla="*/ 571691 w 1006038"/>
                <a:gd name="connsiteY86" fmla="*/ 730391 h 1382063"/>
                <a:gd name="connsiteX87" fmla="*/ 687661 w 1006038"/>
                <a:gd name="connsiteY87" fmla="*/ 614329 h 1382063"/>
                <a:gd name="connsiteX88" fmla="*/ 691506 w 1006038"/>
                <a:gd name="connsiteY88" fmla="*/ 588792 h 1382063"/>
                <a:gd name="connsiteX89" fmla="*/ 666152 w 1006038"/>
                <a:gd name="connsiteY89" fmla="*/ 592911 h 1382063"/>
                <a:gd name="connsiteX90" fmla="*/ 607755 w 1006038"/>
                <a:gd name="connsiteY90" fmla="*/ 650484 h 1382063"/>
                <a:gd name="connsiteX91" fmla="*/ 577457 w 1006038"/>
                <a:gd name="connsiteY91" fmla="*/ 673459 h 1382063"/>
                <a:gd name="connsiteX92" fmla="*/ 570775 w 1006038"/>
                <a:gd name="connsiteY92" fmla="*/ 635473 h 1382063"/>
                <a:gd name="connsiteX93" fmla="*/ 608578 w 1006038"/>
                <a:gd name="connsiteY93" fmla="*/ 542751 h 1382063"/>
                <a:gd name="connsiteX94" fmla="*/ 682261 w 1006038"/>
                <a:gd name="connsiteY94" fmla="*/ 469801 h 1382063"/>
                <a:gd name="connsiteX95" fmla="*/ 691048 w 1006038"/>
                <a:gd name="connsiteY95" fmla="*/ 437124 h 1382063"/>
                <a:gd name="connsiteX96" fmla="*/ 661667 w 1006038"/>
                <a:gd name="connsiteY96" fmla="*/ 446918 h 1382063"/>
                <a:gd name="connsiteX97" fmla="*/ 598143 w 1006038"/>
                <a:gd name="connsiteY97" fmla="*/ 509526 h 1382063"/>
                <a:gd name="connsiteX98" fmla="*/ 541760 w 1006038"/>
                <a:gd name="connsiteY98" fmla="*/ 637761 h 1382063"/>
                <a:gd name="connsiteX99" fmla="*/ 541760 w 1006038"/>
                <a:gd name="connsiteY99" fmla="*/ 637761 h 1382063"/>
                <a:gd name="connsiteX100" fmla="*/ 464049 w 1006038"/>
                <a:gd name="connsiteY100" fmla="*/ 638310 h 1382063"/>
                <a:gd name="connsiteX101" fmla="*/ 406842 w 1006038"/>
                <a:gd name="connsiteY101" fmla="*/ 509159 h 1382063"/>
                <a:gd name="connsiteX102" fmla="*/ 391374 w 1006038"/>
                <a:gd name="connsiteY102" fmla="*/ 493874 h 1382063"/>
                <a:gd name="connsiteX103" fmla="*/ 336638 w 1006038"/>
                <a:gd name="connsiteY103" fmla="*/ 439412 h 1382063"/>
                <a:gd name="connsiteX104" fmla="*/ 315494 w 1006038"/>
                <a:gd name="connsiteY104" fmla="*/ 435568 h 1382063"/>
                <a:gd name="connsiteX105" fmla="*/ 314396 w 1006038"/>
                <a:gd name="connsiteY105" fmla="*/ 459458 h 1382063"/>
                <a:gd name="connsiteX106" fmla="*/ 329040 w 1006038"/>
                <a:gd name="connsiteY106" fmla="*/ 475476 h 1382063"/>
                <a:gd name="connsiteX107" fmla="*/ 417827 w 1006038"/>
                <a:gd name="connsiteY107" fmla="*/ 564170 h 1382063"/>
                <a:gd name="connsiteX108" fmla="*/ 434576 w 1006038"/>
                <a:gd name="connsiteY108" fmla="*/ 597670 h 1382063"/>
                <a:gd name="connsiteX109" fmla="*/ 434576 w 1006038"/>
                <a:gd name="connsiteY109" fmla="*/ 660370 h 1382063"/>
                <a:gd name="connsiteX110" fmla="*/ 428810 w 1006038"/>
                <a:gd name="connsiteY110" fmla="*/ 675106 h 1382063"/>
                <a:gd name="connsiteX111" fmla="*/ 414989 w 1006038"/>
                <a:gd name="connsiteY111" fmla="*/ 667417 h 1382063"/>
                <a:gd name="connsiteX112" fmla="*/ 339475 w 1006038"/>
                <a:gd name="connsiteY112" fmla="*/ 592819 h 1382063"/>
                <a:gd name="connsiteX113" fmla="*/ 314121 w 1006038"/>
                <a:gd name="connsiteY113" fmla="*/ 588975 h 1382063"/>
                <a:gd name="connsiteX114" fmla="*/ 318240 w 1006038"/>
                <a:gd name="connsiteY114" fmla="*/ 614421 h 1382063"/>
                <a:gd name="connsiteX115" fmla="*/ 434485 w 1006038"/>
                <a:gd name="connsiteY115" fmla="*/ 730208 h 1382063"/>
                <a:gd name="connsiteX116" fmla="*/ 453981 w 1006038"/>
                <a:gd name="connsiteY116" fmla="*/ 736341 h 1382063"/>
                <a:gd name="connsiteX117" fmla="*/ 464049 w 1006038"/>
                <a:gd name="connsiteY117" fmla="*/ 716295 h 1382063"/>
                <a:gd name="connsiteX118" fmla="*/ 464049 w 1006038"/>
                <a:gd name="connsiteY118" fmla="*/ 638402 h 1382063"/>
                <a:gd name="connsiteX119" fmla="*/ 464049 w 1006038"/>
                <a:gd name="connsiteY119" fmla="*/ 638402 h 1382063"/>
                <a:gd name="connsiteX120" fmla="*/ 541668 w 1006038"/>
                <a:gd name="connsiteY120" fmla="*/ 397949 h 1382063"/>
                <a:gd name="connsiteX121" fmla="*/ 541943 w 1006038"/>
                <a:gd name="connsiteY121" fmla="*/ 397949 h 1382063"/>
                <a:gd name="connsiteX122" fmla="*/ 542218 w 1006038"/>
                <a:gd name="connsiteY122" fmla="*/ 467787 h 1382063"/>
                <a:gd name="connsiteX123" fmla="*/ 569677 w 1006038"/>
                <a:gd name="connsiteY123" fmla="*/ 479961 h 1382063"/>
                <a:gd name="connsiteX124" fmla="*/ 641346 w 1006038"/>
                <a:gd name="connsiteY124" fmla="*/ 408475 h 1382063"/>
                <a:gd name="connsiteX125" fmla="*/ 642719 w 1006038"/>
                <a:gd name="connsiteY125" fmla="*/ 386782 h 1382063"/>
                <a:gd name="connsiteX126" fmla="*/ 619196 w 1006038"/>
                <a:gd name="connsiteY126" fmla="*/ 388155 h 1382063"/>
                <a:gd name="connsiteX127" fmla="*/ 593292 w 1006038"/>
                <a:gd name="connsiteY127" fmla="*/ 413326 h 1382063"/>
                <a:gd name="connsiteX128" fmla="*/ 578007 w 1006038"/>
                <a:gd name="connsiteY128" fmla="*/ 423120 h 1382063"/>
                <a:gd name="connsiteX129" fmla="*/ 571234 w 1006038"/>
                <a:gd name="connsiteY129" fmla="*/ 404173 h 1382063"/>
                <a:gd name="connsiteX130" fmla="*/ 570684 w 1006038"/>
                <a:gd name="connsiteY130" fmla="*/ 334243 h 1382063"/>
                <a:gd name="connsiteX131" fmla="*/ 556862 w 1006038"/>
                <a:gd name="connsiteY131" fmla="*/ 310444 h 1382063"/>
                <a:gd name="connsiteX132" fmla="*/ 541760 w 1006038"/>
                <a:gd name="connsiteY132" fmla="*/ 335158 h 1382063"/>
                <a:gd name="connsiteX133" fmla="*/ 541668 w 1006038"/>
                <a:gd name="connsiteY133" fmla="*/ 397857 h 1382063"/>
                <a:gd name="connsiteX134" fmla="*/ 541668 w 1006038"/>
                <a:gd name="connsiteY134" fmla="*/ 397857 h 1382063"/>
                <a:gd name="connsiteX135" fmla="*/ 463958 w 1006038"/>
                <a:gd name="connsiteY135" fmla="*/ 398955 h 1382063"/>
                <a:gd name="connsiteX136" fmla="*/ 464233 w 1006038"/>
                <a:gd name="connsiteY136" fmla="*/ 398955 h 1382063"/>
                <a:gd name="connsiteX137" fmla="*/ 464141 w 1006038"/>
                <a:gd name="connsiteY137" fmla="*/ 336256 h 1382063"/>
                <a:gd name="connsiteX138" fmla="*/ 449954 w 1006038"/>
                <a:gd name="connsiteY138" fmla="*/ 310536 h 1382063"/>
                <a:gd name="connsiteX139" fmla="*/ 435126 w 1006038"/>
                <a:gd name="connsiteY139" fmla="*/ 335707 h 1382063"/>
                <a:gd name="connsiteX140" fmla="*/ 434668 w 1006038"/>
                <a:gd name="connsiteY140" fmla="*/ 408017 h 1382063"/>
                <a:gd name="connsiteX141" fmla="*/ 429451 w 1006038"/>
                <a:gd name="connsiteY141" fmla="*/ 423120 h 1382063"/>
                <a:gd name="connsiteX142" fmla="*/ 415538 w 1006038"/>
                <a:gd name="connsiteY142" fmla="*/ 416255 h 1382063"/>
                <a:gd name="connsiteX143" fmla="*/ 387896 w 1006038"/>
                <a:gd name="connsiteY143" fmla="*/ 389436 h 1382063"/>
                <a:gd name="connsiteX144" fmla="*/ 362633 w 1006038"/>
                <a:gd name="connsiteY144" fmla="*/ 387422 h 1382063"/>
                <a:gd name="connsiteX145" fmla="*/ 366386 w 1006038"/>
                <a:gd name="connsiteY145" fmla="*/ 410946 h 1382063"/>
                <a:gd name="connsiteX146" fmla="*/ 434851 w 1006038"/>
                <a:gd name="connsiteY146" fmla="*/ 478862 h 1382063"/>
                <a:gd name="connsiteX147" fmla="*/ 454439 w 1006038"/>
                <a:gd name="connsiteY147" fmla="*/ 484446 h 1382063"/>
                <a:gd name="connsiteX148" fmla="*/ 463958 w 1006038"/>
                <a:gd name="connsiteY148" fmla="*/ 466414 h 1382063"/>
                <a:gd name="connsiteX149" fmla="*/ 463958 w 1006038"/>
                <a:gd name="connsiteY149" fmla="*/ 398955 h 1382063"/>
                <a:gd name="connsiteX150" fmla="*/ 463958 w 1006038"/>
                <a:gd name="connsiteY150" fmla="*/ 398955 h 138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006038" h="1382063">
                  <a:moveTo>
                    <a:pt x="541577" y="1103199"/>
                  </a:moveTo>
                  <a:cubicBezTo>
                    <a:pt x="541577" y="1173312"/>
                    <a:pt x="542218" y="1243425"/>
                    <a:pt x="541211" y="1313538"/>
                  </a:cubicBezTo>
                  <a:cubicBezTo>
                    <a:pt x="540936" y="1335414"/>
                    <a:pt x="547709" y="1344842"/>
                    <a:pt x="570227" y="1342646"/>
                  </a:cubicBezTo>
                  <a:cubicBezTo>
                    <a:pt x="583773" y="1341272"/>
                    <a:pt x="597595" y="1342096"/>
                    <a:pt x="611324" y="1342554"/>
                  </a:cubicBezTo>
                  <a:cubicBezTo>
                    <a:pt x="626152" y="1343103"/>
                    <a:pt x="646289" y="1339716"/>
                    <a:pt x="645374" y="1362233"/>
                  </a:cubicBezTo>
                  <a:cubicBezTo>
                    <a:pt x="644550" y="1383011"/>
                    <a:pt x="625236" y="1381729"/>
                    <a:pt x="609951" y="1381913"/>
                  </a:cubicBezTo>
                  <a:cubicBezTo>
                    <a:pt x="572880" y="1382187"/>
                    <a:pt x="535811" y="1382004"/>
                    <a:pt x="498832" y="1382004"/>
                  </a:cubicBezTo>
                  <a:cubicBezTo>
                    <a:pt x="461853" y="1382004"/>
                    <a:pt x="426338" y="1382096"/>
                    <a:pt x="390092" y="1381821"/>
                  </a:cubicBezTo>
                  <a:cubicBezTo>
                    <a:pt x="375722" y="1381729"/>
                    <a:pt x="360161" y="1379350"/>
                    <a:pt x="360253" y="1361318"/>
                  </a:cubicBezTo>
                  <a:cubicBezTo>
                    <a:pt x="360253" y="1342188"/>
                    <a:pt x="376821" y="1342737"/>
                    <a:pt x="390641" y="1342554"/>
                  </a:cubicBezTo>
                  <a:cubicBezTo>
                    <a:pt x="408399" y="1342279"/>
                    <a:pt x="426065" y="1342005"/>
                    <a:pt x="443821" y="1342554"/>
                  </a:cubicBezTo>
                  <a:cubicBezTo>
                    <a:pt x="458101" y="1342920"/>
                    <a:pt x="464599" y="1336696"/>
                    <a:pt x="464233" y="1322417"/>
                  </a:cubicBezTo>
                  <a:cubicBezTo>
                    <a:pt x="463866" y="1309511"/>
                    <a:pt x="464233" y="1296605"/>
                    <a:pt x="464233" y="1283699"/>
                  </a:cubicBezTo>
                  <a:cubicBezTo>
                    <a:pt x="464233" y="1153907"/>
                    <a:pt x="463958" y="1024207"/>
                    <a:pt x="464507" y="894507"/>
                  </a:cubicBezTo>
                  <a:cubicBezTo>
                    <a:pt x="464507" y="875377"/>
                    <a:pt x="459199" y="861007"/>
                    <a:pt x="445378" y="847551"/>
                  </a:cubicBezTo>
                  <a:cubicBezTo>
                    <a:pt x="387712" y="791351"/>
                    <a:pt x="330872" y="734235"/>
                    <a:pt x="273756" y="677394"/>
                  </a:cubicBezTo>
                  <a:cubicBezTo>
                    <a:pt x="269179" y="672818"/>
                    <a:pt x="264511" y="668333"/>
                    <a:pt x="259477" y="664397"/>
                  </a:cubicBezTo>
                  <a:cubicBezTo>
                    <a:pt x="252520" y="658905"/>
                    <a:pt x="244923" y="656800"/>
                    <a:pt x="237967" y="664397"/>
                  </a:cubicBezTo>
                  <a:cubicBezTo>
                    <a:pt x="231651" y="671353"/>
                    <a:pt x="232017" y="679317"/>
                    <a:pt x="237509" y="686456"/>
                  </a:cubicBezTo>
                  <a:cubicBezTo>
                    <a:pt x="241902" y="692222"/>
                    <a:pt x="247120" y="697348"/>
                    <a:pt x="252245" y="702382"/>
                  </a:cubicBezTo>
                  <a:cubicBezTo>
                    <a:pt x="306341" y="755379"/>
                    <a:pt x="360161" y="808651"/>
                    <a:pt x="414805" y="861007"/>
                  </a:cubicBezTo>
                  <a:cubicBezTo>
                    <a:pt x="429360" y="875011"/>
                    <a:pt x="435766" y="890297"/>
                    <a:pt x="435126" y="910251"/>
                  </a:cubicBezTo>
                  <a:cubicBezTo>
                    <a:pt x="434210" y="939998"/>
                    <a:pt x="433936" y="969929"/>
                    <a:pt x="435126" y="999677"/>
                  </a:cubicBezTo>
                  <a:cubicBezTo>
                    <a:pt x="436133" y="1023200"/>
                    <a:pt x="425973" y="1031255"/>
                    <a:pt x="403456" y="1029882"/>
                  </a:cubicBezTo>
                  <a:cubicBezTo>
                    <a:pt x="330322" y="1025489"/>
                    <a:pt x="277143" y="991073"/>
                    <a:pt x="244008" y="925811"/>
                  </a:cubicBezTo>
                  <a:cubicBezTo>
                    <a:pt x="242177" y="922241"/>
                    <a:pt x="241354" y="918122"/>
                    <a:pt x="239248" y="914736"/>
                  </a:cubicBezTo>
                  <a:cubicBezTo>
                    <a:pt x="232749" y="903935"/>
                    <a:pt x="234214" y="882791"/>
                    <a:pt x="215359" y="886910"/>
                  </a:cubicBezTo>
                  <a:cubicBezTo>
                    <a:pt x="195863" y="891212"/>
                    <a:pt x="205199" y="908695"/>
                    <a:pt x="206846" y="921417"/>
                  </a:cubicBezTo>
                  <a:cubicBezTo>
                    <a:pt x="208951" y="937710"/>
                    <a:pt x="197510" y="937710"/>
                    <a:pt x="186801" y="937985"/>
                  </a:cubicBezTo>
                  <a:cubicBezTo>
                    <a:pt x="129411" y="939266"/>
                    <a:pt x="84743" y="915376"/>
                    <a:pt x="56734" y="865583"/>
                  </a:cubicBezTo>
                  <a:cubicBezTo>
                    <a:pt x="27811" y="814142"/>
                    <a:pt x="31197" y="762153"/>
                    <a:pt x="63050" y="712268"/>
                  </a:cubicBezTo>
                  <a:cubicBezTo>
                    <a:pt x="80807" y="684534"/>
                    <a:pt x="107443" y="668516"/>
                    <a:pt x="136824" y="656068"/>
                  </a:cubicBezTo>
                  <a:cubicBezTo>
                    <a:pt x="146802" y="651857"/>
                    <a:pt x="161355" y="648653"/>
                    <a:pt x="154947" y="633276"/>
                  </a:cubicBezTo>
                  <a:cubicBezTo>
                    <a:pt x="149272" y="619638"/>
                    <a:pt x="136367" y="624031"/>
                    <a:pt x="125291" y="626960"/>
                  </a:cubicBezTo>
                  <a:cubicBezTo>
                    <a:pt x="122179" y="627784"/>
                    <a:pt x="118976" y="628608"/>
                    <a:pt x="115956" y="629706"/>
                  </a:cubicBezTo>
                  <a:cubicBezTo>
                    <a:pt x="75957" y="644077"/>
                    <a:pt x="69092" y="642063"/>
                    <a:pt x="41998" y="608196"/>
                  </a:cubicBezTo>
                  <a:cubicBezTo>
                    <a:pt x="-12738" y="539731"/>
                    <a:pt x="-14111" y="452318"/>
                    <a:pt x="38703" y="382663"/>
                  </a:cubicBezTo>
                  <a:cubicBezTo>
                    <a:pt x="88862" y="316486"/>
                    <a:pt x="175725" y="295067"/>
                    <a:pt x="255723" y="329117"/>
                  </a:cubicBezTo>
                  <a:cubicBezTo>
                    <a:pt x="260941" y="331314"/>
                    <a:pt x="266158" y="333602"/>
                    <a:pt x="271559" y="335158"/>
                  </a:cubicBezTo>
                  <a:cubicBezTo>
                    <a:pt x="279796" y="337538"/>
                    <a:pt x="288309" y="337629"/>
                    <a:pt x="292336" y="328476"/>
                  </a:cubicBezTo>
                  <a:cubicBezTo>
                    <a:pt x="296272" y="319598"/>
                    <a:pt x="291604" y="312641"/>
                    <a:pt x="284099" y="308156"/>
                  </a:cubicBezTo>
                  <a:cubicBezTo>
                    <a:pt x="258103" y="292779"/>
                    <a:pt x="229820" y="282344"/>
                    <a:pt x="199798" y="281246"/>
                  </a:cubicBezTo>
                  <a:cubicBezTo>
                    <a:pt x="177190" y="280422"/>
                    <a:pt x="170233" y="269896"/>
                    <a:pt x="170142" y="249851"/>
                  </a:cubicBezTo>
                  <a:cubicBezTo>
                    <a:pt x="170142" y="163811"/>
                    <a:pt x="255632" y="100746"/>
                    <a:pt x="337645" y="126558"/>
                  </a:cubicBezTo>
                  <a:cubicBezTo>
                    <a:pt x="347622" y="129670"/>
                    <a:pt x="357141" y="134246"/>
                    <a:pt x="367118" y="137267"/>
                  </a:cubicBezTo>
                  <a:cubicBezTo>
                    <a:pt x="375631" y="139921"/>
                    <a:pt x="383502" y="137541"/>
                    <a:pt x="387712" y="129212"/>
                  </a:cubicBezTo>
                  <a:cubicBezTo>
                    <a:pt x="392381" y="119967"/>
                    <a:pt x="386797" y="114384"/>
                    <a:pt x="379566" y="109258"/>
                  </a:cubicBezTo>
                  <a:cubicBezTo>
                    <a:pt x="353205" y="90677"/>
                    <a:pt x="352473" y="89853"/>
                    <a:pt x="372701" y="66238"/>
                  </a:cubicBezTo>
                  <a:cubicBezTo>
                    <a:pt x="456361" y="-31151"/>
                    <a:pt x="572789" y="-15865"/>
                    <a:pt x="642262" y="77588"/>
                  </a:cubicBezTo>
                  <a:cubicBezTo>
                    <a:pt x="652147" y="90860"/>
                    <a:pt x="649950" y="98640"/>
                    <a:pt x="635031" y="105048"/>
                  </a:cubicBezTo>
                  <a:cubicBezTo>
                    <a:pt x="625054" y="109350"/>
                    <a:pt x="611141" y="114201"/>
                    <a:pt x="618555" y="129029"/>
                  </a:cubicBezTo>
                  <a:cubicBezTo>
                    <a:pt x="625878" y="143674"/>
                    <a:pt x="638875" y="138365"/>
                    <a:pt x="650134" y="132873"/>
                  </a:cubicBezTo>
                  <a:cubicBezTo>
                    <a:pt x="732969" y="92874"/>
                    <a:pt x="829260" y="152644"/>
                    <a:pt x="835302" y="240148"/>
                  </a:cubicBezTo>
                  <a:cubicBezTo>
                    <a:pt x="837407" y="270354"/>
                    <a:pt x="833014" y="277585"/>
                    <a:pt x="803906" y="280880"/>
                  </a:cubicBezTo>
                  <a:cubicBezTo>
                    <a:pt x="777271" y="283900"/>
                    <a:pt x="751825" y="291314"/>
                    <a:pt x="728209" y="304129"/>
                  </a:cubicBezTo>
                  <a:cubicBezTo>
                    <a:pt x="718874" y="309163"/>
                    <a:pt x="708164" y="315479"/>
                    <a:pt x="713931" y="328202"/>
                  </a:cubicBezTo>
                  <a:cubicBezTo>
                    <a:pt x="719789" y="341107"/>
                    <a:pt x="731779" y="337263"/>
                    <a:pt x="741299" y="332595"/>
                  </a:cubicBezTo>
                  <a:cubicBezTo>
                    <a:pt x="781938" y="312824"/>
                    <a:pt x="824409" y="306509"/>
                    <a:pt x="868161" y="318042"/>
                  </a:cubicBezTo>
                  <a:cubicBezTo>
                    <a:pt x="940197" y="336989"/>
                    <a:pt x="985414" y="384219"/>
                    <a:pt x="1001432" y="456437"/>
                  </a:cubicBezTo>
                  <a:cubicBezTo>
                    <a:pt x="1016992" y="526550"/>
                    <a:pt x="992279" y="584581"/>
                    <a:pt x="940197" y="632178"/>
                  </a:cubicBezTo>
                  <a:cubicBezTo>
                    <a:pt x="928664" y="642612"/>
                    <a:pt x="916673" y="644809"/>
                    <a:pt x="903035" y="635748"/>
                  </a:cubicBezTo>
                  <a:cubicBezTo>
                    <a:pt x="892875" y="628974"/>
                    <a:pt x="880884" y="626045"/>
                    <a:pt x="868893" y="624306"/>
                  </a:cubicBezTo>
                  <a:cubicBezTo>
                    <a:pt x="860106" y="623025"/>
                    <a:pt x="852418" y="626045"/>
                    <a:pt x="849947" y="635290"/>
                  </a:cubicBezTo>
                  <a:cubicBezTo>
                    <a:pt x="847750" y="643619"/>
                    <a:pt x="852967" y="649203"/>
                    <a:pt x="859923" y="652498"/>
                  </a:cubicBezTo>
                  <a:cubicBezTo>
                    <a:pt x="871548" y="658081"/>
                    <a:pt x="883813" y="662383"/>
                    <a:pt x="895072" y="668516"/>
                  </a:cubicBezTo>
                  <a:cubicBezTo>
                    <a:pt x="953194" y="700186"/>
                    <a:pt x="980562" y="767644"/>
                    <a:pt x="962805" y="834279"/>
                  </a:cubicBezTo>
                  <a:cubicBezTo>
                    <a:pt x="946513" y="895331"/>
                    <a:pt x="888481" y="938351"/>
                    <a:pt x="824317" y="938076"/>
                  </a:cubicBezTo>
                  <a:cubicBezTo>
                    <a:pt x="805646" y="938076"/>
                    <a:pt x="794021" y="934781"/>
                    <a:pt x="800977" y="911990"/>
                  </a:cubicBezTo>
                  <a:cubicBezTo>
                    <a:pt x="803998" y="902013"/>
                    <a:pt x="805004" y="889473"/>
                    <a:pt x="791001" y="886361"/>
                  </a:cubicBezTo>
                  <a:cubicBezTo>
                    <a:pt x="776996" y="883157"/>
                    <a:pt x="774067" y="895789"/>
                    <a:pt x="770497" y="905399"/>
                  </a:cubicBezTo>
                  <a:cubicBezTo>
                    <a:pt x="745052" y="972492"/>
                    <a:pt x="698461" y="1014688"/>
                    <a:pt x="626884" y="1027228"/>
                  </a:cubicBezTo>
                  <a:cubicBezTo>
                    <a:pt x="620569" y="1028326"/>
                    <a:pt x="614161" y="1029150"/>
                    <a:pt x="607755" y="1029425"/>
                  </a:cubicBezTo>
                  <a:cubicBezTo>
                    <a:pt x="574894" y="1030798"/>
                    <a:pt x="575169" y="1027045"/>
                    <a:pt x="570501" y="995100"/>
                  </a:cubicBezTo>
                  <a:cubicBezTo>
                    <a:pt x="559151" y="917207"/>
                    <a:pt x="583498" y="857620"/>
                    <a:pt x="646106" y="808742"/>
                  </a:cubicBezTo>
                  <a:cubicBezTo>
                    <a:pt x="686380" y="777255"/>
                    <a:pt x="719789" y="736798"/>
                    <a:pt x="756127" y="700186"/>
                  </a:cubicBezTo>
                  <a:cubicBezTo>
                    <a:pt x="761253" y="695060"/>
                    <a:pt x="766378" y="689751"/>
                    <a:pt x="770223" y="683710"/>
                  </a:cubicBezTo>
                  <a:cubicBezTo>
                    <a:pt x="774433" y="677028"/>
                    <a:pt x="773610" y="669706"/>
                    <a:pt x="767751" y="663756"/>
                  </a:cubicBezTo>
                  <a:cubicBezTo>
                    <a:pt x="761527" y="657441"/>
                    <a:pt x="754479" y="658539"/>
                    <a:pt x="748072" y="663207"/>
                  </a:cubicBezTo>
                  <a:cubicBezTo>
                    <a:pt x="742855" y="667051"/>
                    <a:pt x="738187" y="671445"/>
                    <a:pt x="733610" y="676021"/>
                  </a:cubicBezTo>
                  <a:cubicBezTo>
                    <a:pt x="675488" y="734052"/>
                    <a:pt x="617640" y="792541"/>
                    <a:pt x="559151" y="850114"/>
                  </a:cubicBezTo>
                  <a:cubicBezTo>
                    <a:pt x="546703" y="862380"/>
                    <a:pt x="541303" y="875377"/>
                    <a:pt x="541486" y="892768"/>
                  </a:cubicBezTo>
                  <a:cubicBezTo>
                    <a:pt x="542126" y="962881"/>
                    <a:pt x="541760" y="1032994"/>
                    <a:pt x="541760" y="1103108"/>
                  </a:cubicBezTo>
                  <a:lnTo>
                    <a:pt x="541668" y="1103108"/>
                  </a:lnTo>
                  <a:close/>
                  <a:moveTo>
                    <a:pt x="541760" y="637670"/>
                  </a:moveTo>
                  <a:cubicBezTo>
                    <a:pt x="541760" y="670346"/>
                    <a:pt x="541577" y="693687"/>
                    <a:pt x="541760" y="716936"/>
                  </a:cubicBezTo>
                  <a:cubicBezTo>
                    <a:pt x="541760" y="725082"/>
                    <a:pt x="542584" y="733503"/>
                    <a:pt x="552194" y="736707"/>
                  </a:cubicBezTo>
                  <a:cubicBezTo>
                    <a:pt x="560066" y="739361"/>
                    <a:pt x="566382" y="735608"/>
                    <a:pt x="571691" y="730391"/>
                  </a:cubicBezTo>
                  <a:cubicBezTo>
                    <a:pt x="610408" y="691765"/>
                    <a:pt x="649127" y="653139"/>
                    <a:pt x="687661" y="614329"/>
                  </a:cubicBezTo>
                  <a:cubicBezTo>
                    <a:pt x="694801" y="607098"/>
                    <a:pt x="700201" y="597487"/>
                    <a:pt x="691506" y="588792"/>
                  </a:cubicBezTo>
                  <a:cubicBezTo>
                    <a:pt x="682810" y="580096"/>
                    <a:pt x="673474" y="585771"/>
                    <a:pt x="666152" y="592911"/>
                  </a:cubicBezTo>
                  <a:cubicBezTo>
                    <a:pt x="646564" y="612041"/>
                    <a:pt x="627799" y="631903"/>
                    <a:pt x="607755" y="650484"/>
                  </a:cubicBezTo>
                  <a:cubicBezTo>
                    <a:pt x="598143" y="659363"/>
                    <a:pt x="589905" y="678584"/>
                    <a:pt x="577457" y="673459"/>
                  </a:cubicBezTo>
                  <a:cubicBezTo>
                    <a:pt x="565101" y="668424"/>
                    <a:pt x="572789" y="648653"/>
                    <a:pt x="570775" y="635473"/>
                  </a:cubicBezTo>
                  <a:cubicBezTo>
                    <a:pt x="565009" y="596938"/>
                    <a:pt x="578739" y="567740"/>
                    <a:pt x="608578" y="542751"/>
                  </a:cubicBezTo>
                  <a:cubicBezTo>
                    <a:pt x="634939" y="520601"/>
                    <a:pt x="657914" y="494331"/>
                    <a:pt x="682261" y="469801"/>
                  </a:cubicBezTo>
                  <a:cubicBezTo>
                    <a:pt x="691323" y="460556"/>
                    <a:pt x="703221" y="449664"/>
                    <a:pt x="691048" y="437124"/>
                  </a:cubicBezTo>
                  <a:cubicBezTo>
                    <a:pt x="678233" y="423944"/>
                    <a:pt x="669630" y="439229"/>
                    <a:pt x="661667" y="446918"/>
                  </a:cubicBezTo>
                  <a:cubicBezTo>
                    <a:pt x="640248" y="467513"/>
                    <a:pt x="621118" y="490853"/>
                    <a:pt x="598143" y="509526"/>
                  </a:cubicBezTo>
                  <a:cubicBezTo>
                    <a:pt x="553659" y="545589"/>
                    <a:pt x="527115" y="587510"/>
                    <a:pt x="541760" y="637761"/>
                  </a:cubicBezTo>
                  <a:lnTo>
                    <a:pt x="541760" y="637761"/>
                  </a:lnTo>
                  <a:close/>
                  <a:moveTo>
                    <a:pt x="464049" y="638310"/>
                  </a:moveTo>
                  <a:cubicBezTo>
                    <a:pt x="479702" y="587876"/>
                    <a:pt x="452608" y="544765"/>
                    <a:pt x="406842" y="509159"/>
                  </a:cubicBezTo>
                  <a:cubicBezTo>
                    <a:pt x="401167" y="504766"/>
                    <a:pt x="396499" y="498999"/>
                    <a:pt x="391374" y="493874"/>
                  </a:cubicBezTo>
                  <a:cubicBezTo>
                    <a:pt x="373159" y="475750"/>
                    <a:pt x="355036" y="457444"/>
                    <a:pt x="336638" y="439412"/>
                  </a:cubicBezTo>
                  <a:cubicBezTo>
                    <a:pt x="330688" y="433554"/>
                    <a:pt x="323457" y="428520"/>
                    <a:pt x="315494" y="435568"/>
                  </a:cubicBezTo>
                  <a:cubicBezTo>
                    <a:pt x="307347" y="442707"/>
                    <a:pt x="308812" y="451586"/>
                    <a:pt x="314396" y="459458"/>
                  </a:cubicBezTo>
                  <a:cubicBezTo>
                    <a:pt x="318515" y="465316"/>
                    <a:pt x="323915" y="470350"/>
                    <a:pt x="329040" y="475476"/>
                  </a:cubicBezTo>
                  <a:cubicBezTo>
                    <a:pt x="358605" y="505132"/>
                    <a:pt x="388079" y="534788"/>
                    <a:pt x="417827" y="564170"/>
                  </a:cubicBezTo>
                  <a:cubicBezTo>
                    <a:pt x="427345" y="573506"/>
                    <a:pt x="434576" y="583666"/>
                    <a:pt x="434576" y="597670"/>
                  </a:cubicBezTo>
                  <a:cubicBezTo>
                    <a:pt x="434576" y="618540"/>
                    <a:pt x="434760" y="639500"/>
                    <a:pt x="434576" y="660370"/>
                  </a:cubicBezTo>
                  <a:cubicBezTo>
                    <a:pt x="434576" y="665861"/>
                    <a:pt x="435035" y="672909"/>
                    <a:pt x="428810" y="675106"/>
                  </a:cubicBezTo>
                  <a:cubicBezTo>
                    <a:pt x="422677" y="677303"/>
                    <a:pt x="418833" y="671170"/>
                    <a:pt x="414989" y="667417"/>
                  </a:cubicBezTo>
                  <a:cubicBezTo>
                    <a:pt x="389817" y="642612"/>
                    <a:pt x="364829" y="617533"/>
                    <a:pt x="339475" y="592819"/>
                  </a:cubicBezTo>
                  <a:cubicBezTo>
                    <a:pt x="332153" y="585680"/>
                    <a:pt x="322725" y="580188"/>
                    <a:pt x="314121" y="588975"/>
                  </a:cubicBezTo>
                  <a:cubicBezTo>
                    <a:pt x="305517" y="597670"/>
                    <a:pt x="311101" y="607281"/>
                    <a:pt x="318240" y="614421"/>
                  </a:cubicBezTo>
                  <a:cubicBezTo>
                    <a:pt x="356866" y="653230"/>
                    <a:pt x="395676" y="691673"/>
                    <a:pt x="434485" y="730208"/>
                  </a:cubicBezTo>
                  <a:cubicBezTo>
                    <a:pt x="439794" y="735425"/>
                    <a:pt x="446201" y="739270"/>
                    <a:pt x="453981" y="736341"/>
                  </a:cubicBezTo>
                  <a:cubicBezTo>
                    <a:pt x="463317" y="732862"/>
                    <a:pt x="463958" y="724442"/>
                    <a:pt x="464049" y="716295"/>
                  </a:cubicBezTo>
                  <a:cubicBezTo>
                    <a:pt x="464233" y="693778"/>
                    <a:pt x="464049" y="671262"/>
                    <a:pt x="464049" y="638402"/>
                  </a:cubicBezTo>
                  <a:lnTo>
                    <a:pt x="464049" y="638402"/>
                  </a:lnTo>
                  <a:close/>
                  <a:moveTo>
                    <a:pt x="541668" y="397949"/>
                  </a:moveTo>
                  <a:lnTo>
                    <a:pt x="541943" y="397949"/>
                  </a:lnTo>
                  <a:cubicBezTo>
                    <a:pt x="541943" y="421289"/>
                    <a:pt x="540936" y="444630"/>
                    <a:pt x="542218" y="467787"/>
                  </a:cubicBezTo>
                  <a:cubicBezTo>
                    <a:pt x="543224" y="486460"/>
                    <a:pt x="556131" y="492409"/>
                    <a:pt x="569677" y="479961"/>
                  </a:cubicBezTo>
                  <a:cubicBezTo>
                    <a:pt x="594482" y="457169"/>
                    <a:pt x="617731" y="432639"/>
                    <a:pt x="641346" y="408475"/>
                  </a:cubicBezTo>
                  <a:cubicBezTo>
                    <a:pt x="647387" y="402251"/>
                    <a:pt x="649584" y="393921"/>
                    <a:pt x="642719" y="386782"/>
                  </a:cubicBezTo>
                  <a:cubicBezTo>
                    <a:pt x="634939" y="378635"/>
                    <a:pt x="626335" y="381839"/>
                    <a:pt x="619196" y="388155"/>
                  </a:cubicBezTo>
                  <a:cubicBezTo>
                    <a:pt x="610226" y="396210"/>
                    <a:pt x="602080" y="405088"/>
                    <a:pt x="593292" y="413326"/>
                  </a:cubicBezTo>
                  <a:cubicBezTo>
                    <a:pt x="588807" y="417536"/>
                    <a:pt x="584872" y="425500"/>
                    <a:pt x="578007" y="423120"/>
                  </a:cubicBezTo>
                  <a:cubicBezTo>
                    <a:pt x="570044" y="420282"/>
                    <a:pt x="571416" y="411038"/>
                    <a:pt x="571234" y="404173"/>
                  </a:cubicBezTo>
                  <a:cubicBezTo>
                    <a:pt x="570775" y="380832"/>
                    <a:pt x="571234" y="357583"/>
                    <a:pt x="570684" y="334243"/>
                  </a:cubicBezTo>
                  <a:cubicBezTo>
                    <a:pt x="570501" y="323991"/>
                    <a:pt x="571325" y="310811"/>
                    <a:pt x="556862" y="310444"/>
                  </a:cubicBezTo>
                  <a:cubicBezTo>
                    <a:pt x="540296" y="309987"/>
                    <a:pt x="541943" y="324266"/>
                    <a:pt x="541760" y="335158"/>
                  </a:cubicBezTo>
                  <a:cubicBezTo>
                    <a:pt x="541303" y="356027"/>
                    <a:pt x="541668" y="376988"/>
                    <a:pt x="541668" y="397857"/>
                  </a:cubicBezTo>
                  <a:lnTo>
                    <a:pt x="541668" y="397857"/>
                  </a:lnTo>
                  <a:close/>
                  <a:moveTo>
                    <a:pt x="463958" y="398955"/>
                  </a:moveTo>
                  <a:lnTo>
                    <a:pt x="464233" y="398955"/>
                  </a:lnTo>
                  <a:cubicBezTo>
                    <a:pt x="464233" y="378086"/>
                    <a:pt x="464507" y="357126"/>
                    <a:pt x="464141" y="336256"/>
                  </a:cubicBezTo>
                  <a:cubicBezTo>
                    <a:pt x="463866" y="325456"/>
                    <a:pt x="466154" y="310811"/>
                    <a:pt x="449954" y="310536"/>
                  </a:cubicBezTo>
                  <a:cubicBezTo>
                    <a:pt x="433661" y="310261"/>
                    <a:pt x="435308" y="324815"/>
                    <a:pt x="435126" y="335707"/>
                  </a:cubicBezTo>
                  <a:cubicBezTo>
                    <a:pt x="434576" y="359780"/>
                    <a:pt x="434943" y="383944"/>
                    <a:pt x="434668" y="408017"/>
                  </a:cubicBezTo>
                  <a:cubicBezTo>
                    <a:pt x="434668" y="413509"/>
                    <a:pt x="435492" y="420282"/>
                    <a:pt x="429451" y="423120"/>
                  </a:cubicBezTo>
                  <a:cubicBezTo>
                    <a:pt x="423043" y="426140"/>
                    <a:pt x="419474" y="419916"/>
                    <a:pt x="415538" y="416255"/>
                  </a:cubicBezTo>
                  <a:cubicBezTo>
                    <a:pt x="406202" y="407468"/>
                    <a:pt x="397324" y="398132"/>
                    <a:pt x="387896" y="389436"/>
                  </a:cubicBezTo>
                  <a:cubicBezTo>
                    <a:pt x="380207" y="382297"/>
                    <a:pt x="371054" y="377903"/>
                    <a:pt x="362633" y="387422"/>
                  </a:cubicBezTo>
                  <a:cubicBezTo>
                    <a:pt x="355310" y="395660"/>
                    <a:pt x="359704" y="404173"/>
                    <a:pt x="366386" y="410946"/>
                  </a:cubicBezTo>
                  <a:cubicBezTo>
                    <a:pt x="389086" y="433737"/>
                    <a:pt x="411877" y="456346"/>
                    <a:pt x="434851" y="478862"/>
                  </a:cubicBezTo>
                  <a:cubicBezTo>
                    <a:pt x="440160" y="484080"/>
                    <a:pt x="446659" y="487741"/>
                    <a:pt x="454439" y="484446"/>
                  </a:cubicBezTo>
                  <a:cubicBezTo>
                    <a:pt x="462402" y="481151"/>
                    <a:pt x="463866" y="473920"/>
                    <a:pt x="463958" y="466414"/>
                  </a:cubicBezTo>
                  <a:cubicBezTo>
                    <a:pt x="464141" y="443897"/>
                    <a:pt x="463958" y="421381"/>
                    <a:pt x="463958" y="398955"/>
                  </a:cubicBezTo>
                  <a:lnTo>
                    <a:pt x="463958" y="398955"/>
                  </a:lnTo>
                  <a:close/>
                </a:path>
              </a:pathLst>
            </a:custGeom>
            <a:solidFill>
              <a:srgbClr val="59D1C6"/>
            </a:solidFill>
            <a:ln w="9153" cap="flat">
              <a:noFill/>
              <a:prstDash val="solid"/>
              <a:miter/>
            </a:ln>
          </p:spPr>
          <p:txBody>
            <a:bodyPr rtlCol="0" anchor="ctr"/>
            <a:lstStyle/>
            <a:p>
              <a:endParaRPr lang="en-US"/>
            </a:p>
          </p:txBody>
        </p:sp>
        <p:grpSp>
          <p:nvGrpSpPr>
            <p:cNvPr id="465" name="Graphic 380">
              <a:extLst>
                <a:ext uri="{FF2B5EF4-FFF2-40B4-BE49-F238E27FC236}">
                  <a16:creationId xmlns:a16="http://schemas.microsoft.com/office/drawing/2014/main" id="{47291FA3-AAA5-88AD-8A4C-2FFAF3A9F060}"/>
                </a:ext>
              </a:extLst>
            </p:cNvPr>
            <p:cNvGrpSpPr/>
            <p:nvPr/>
          </p:nvGrpSpPr>
          <p:grpSpPr>
            <a:xfrm>
              <a:off x="10129278" y="3012494"/>
              <a:ext cx="2067125" cy="973263"/>
              <a:chOff x="10129278" y="3012494"/>
              <a:chExt cx="2067125" cy="973263"/>
            </a:xfrm>
            <a:solidFill>
              <a:srgbClr val="00A99D"/>
            </a:solidFill>
          </p:grpSpPr>
          <p:sp>
            <p:nvSpPr>
              <p:cNvPr id="466" name="Freeform: Shape 465">
                <a:extLst>
                  <a:ext uri="{FF2B5EF4-FFF2-40B4-BE49-F238E27FC236}">
                    <a16:creationId xmlns:a16="http://schemas.microsoft.com/office/drawing/2014/main" id="{8AC27273-C768-93B3-41DE-CAB65800B37E}"/>
                  </a:ext>
                </a:extLst>
              </p:cNvPr>
              <p:cNvSpPr/>
              <p:nvPr/>
            </p:nvSpPr>
            <p:spPr>
              <a:xfrm>
                <a:off x="10456012" y="3293555"/>
                <a:ext cx="9153" cy="9153"/>
              </a:xfrm>
              <a:custGeom>
                <a:avLst/>
                <a:gdLst>
                  <a:gd name="connsiteX0" fmla="*/ 0 w 9153"/>
                  <a:gd name="connsiteY0" fmla="*/ 0 h 9153"/>
                  <a:gd name="connsiteX1" fmla="*/ 0 w 9153"/>
                  <a:gd name="connsiteY1" fmla="*/ 0 h 9153"/>
                  <a:gd name="connsiteX2" fmla="*/ 0 w 9153"/>
                  <a:gd name="connsiteY2" fmla="*/ 0 h 9153"/>
                  <a:gd name="connsiteX3" fmla="*/ 0 w 9153"/>
                  <a:gd name="connsiteY3" fmla="*/ 0 h 9153"/>
                </a:gdLst>
                <a:ahLst/>
                <a:cxnLst>
                  <a:cxn ang="0">
                    <a:pos x="connsiteX0" y="connsiteY0"/>
                  </a:cxn>
                  <a:cxn ang="0">
                    <a:pos x="connsiteX1" y="connsiteY1"/>
                  </a:cxn>
                  <a:cxn ang="0">
                    <a:pos x="connsiteX2" y="connsiteY2"/>
                  </a:cxn>
                  <a:cxn ang="0">
                    <a:pos x="connsiteX3" y="connsiteY3"/>
                  </a:cxn>
                </a:cxnLst>
                <a:rect l="l" t="t" r="r" b="b"/>
                <a:pathLst>
                  <a:path w="9153" h="9153">
                    <a:moveTo>
                      <a:pt x="0" y="0"/>
                    </a:moveTo>
                    <a:lnTo>
                      <a:pt x="0" y="0"/>
                    </a:lnTo>
                    <a:lnTo>
                      <a:pt x="0" y="0"/>
                    </a:lnTo>
                    <a:lnTo>
                      <a:pt x="0" y="0"/>
                    </a:lnTo>
                    <a:close/>
                  </a:path>
                </a:pathLst>
              </a:custGeom>
              <a:solidFill>
                <a:srgbClr val="00A99D"/>
              </a:solidFill>
              <a:ln w="9153"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06600FA-FE5A-16E3-BA18-DDBAEC7B1176}"/>
                  </a:ext>
                </a:extLst>
              </p:cNvPr>
              <p:cNvSpPr/>
              <p:nvPr/>
            </p:nvSpPr>
            <p:spPr>
              <a:xfrm>
                <a:off x="10129278" y="3012677"/>
                <a:ext cx="667689" cy="973080"/>
              </a:xfrm>
              <a:custGeom>
                <a:avLst/>
                <a:gdLst>
                  <a:gd name="connsiteX0" fmla="*/ 539088 w 667689"/>
                  <a:gd name="connsiteY0" fmla="*/ 337170 h 973080"/>
                  <a:gd name="connsiteX1" fmla="*/ 667690 w 667689"/>
                  <a:gd name="connsiteY1" fmla="*/ 256622 h 973080"/>
                  <a:gd name="connsiteX2" fmla="*/ 666500 w 667689"/>
                  <a:gd name="connsiteY2" fmla="*/ 252778 h 973080"/>
                  <a:gd name="connsiteX3" fmla="*/ 611307 w 667689"/>
                  <a:gd name="connsiteY3" fmla="*/ 223945 h 973080"/>
                  <a:gd name="connsiteX4" fmla="*/ 521972 w 667689"/>
                  <a:gd name="connsiteY4" fmla="*/ 234197 h 973080"/>
                  <a:gd name="connsiteX5" fmla="*/ 502750 w 667689"/>
                  <a:gd name="connsiteY5" fmla="*/ 231085 h 973080"/>
                  <a:gd name="connsiteX6" fmla="*/ 512819 w 667689"/>
                  <a:gd name="connsiteY6" fmla="*/ 214151 h 973080"/>
                  <a:gd name="connsiteX7" fmla="*/ 566090 w 667689"/>
                  <a:gd name="connsiteY7" fmla="*/ 197767 h 973080"/>
                  <a:gd name="connsiteX8" fmla="*/ 588149 w 667689"/>
                  <a:gd name="connsiteY8" fmla="*/ 169118 h 973080"/>
                  <a:gd name="connsiteX9" fmla="*/ 457808 w 667689"/>
                  <a:gd name="connsiteY9" fmla="*/ 93604 h 973080"/>
                  <a:gd name="connsiteX10" fmla="*/ 435566 w 667689"/>
                  <a:gd name="connsiteY10" fmla="*/ 90858 h 973080"/>
                  <a:gd name="connsiteX11" fmla="*/ 447190 w 667689"/>
                  <a:gd name="connsiteY11" fmla="*/ 74017 h 973080"/>
                  <a:gd name="connsiteX12" fmla="*/ 452317 w 667689"/>
                  <a:gd name="connsiteY12" fmla="*/ 54612 h 973080"/>
                  <a:gd name="connsiteX13" fmla="*/ 262479 w 667689"/>
                  <a:gd name="connsiteY13" fmla="*/ 46649 h 973080"/>
                  <a:gd name="connsiteX14" fmla="*/ 267331 w 667689"/>
                  <a:gd name="connsiteY14" fmla="*/ 76946 h 973080"/>
                  <a:gd name="connsiteX15" fmla="*/ 273006 w 667689"/>
                  <a:gd name="connsiteY15" fmla="*/ 90950 h 973080"/>
                  <a:gd name="connsiteX16" fmla="*/ 258452 w 667689"/>
                  <a:gd name="connsiteY16" fmla="*/ 96625 h 973080"/>
                  <a:gd name="connsiteX17" fmla="*/ 237675 w 667689"/>
                  <a:gd name="connsiteY17" fmla="*/ 89028 h 973080"/>
                  <a:gd name="connsiteX18" fmla="*/ 119690 w 667689"/>
                  <a:gd name="connsiteY18" fmla="*/ 175891 h 973080"/>
                  <a:gd name="connsiteX19" fmla="*/ 140560 w 667689"/>
                  <a:gd name="connsiteY19" fmla="*/ 197950 h 973080"/>
                  <a:gd name="connsiteX20" fmla="*/ 199964 w 667689"/>
                  <a:gd name="connsiteY20" fmla="*/ 216897 h 973080"/>
                  <a:gd name="connsiteX21" fmla="*/ 205822 w 667689"/>
                  <a:gd name="connsiteY21" fmla="*/ 231176 h 973080"/>
                  <a:gd name="connsiteX22" fmla="*/ 191177 w 667689"/>
                  <a:gd name="connsiteY22" fmla="*/ 235936 h 973080"/>
                  <a:gd name="connsiteX23" fmla="*/ 180010 w 667689"/>
                  <a:gd name="connsiteY23" fmla="*/ 231726 h 973080"/>
                  <a:gd name="connsiteX24" fmla="*/ 27244 w 667689"/>
                  <a:gd name="connsiteY24" fmla="*/ 269436 h 973080"/>
                  <a:gd name="connsiteX25" fmla="*/ 29624 w 667689"/>
                  <a:gd name="connsiteY25" fmla="*/ 428244 h 973080"/>
                  <a:gd name="connsiteX26" fmla="*/ 81705 w 667689"/>
                  <a:gd name="connsiteY26" fmla="*/ 443438 h 973080"/>
                  <a:gd name="connsiteX27" fmla="*/ 88296 w 667689"/>
                  <a:gd name="connsiteY27" fmla="*/ 441516 h 973080"/>
                  <a:gd name="connsiteX28" fmla="*/ 109164 w 667689"/>
                  <a:gd name="connsiteY28" fmla="*/ 445909 h 973080"/>
                  <a:gd name="connsiteX29" fmla="*/ 96442 w 667689"/>
                  <a:gd name="connsiteY29" fmla="*/ 461927 h 973080"/>
                  <a:gd name="connsiteX30" fmla="*/ 44543 w 667689"/>
                  <a:gd name="connsiteY30" fmla="*/ 501469 h 973080"/>
                  <a:gd name="connsiteX31" fmla="*/ 40150 w 667689"/>
                  <a:gd name="connsiteY31" fmla="*/ 609385 h 973080"/>
                  <a:gd name="connsiteX32" fmla="*/ 131681 w 667689"/>
                  <a:gd name="connsiteY32" fmla="*/ 660368 h 973080"/>
                  <a:gd name="connsiteX33" fmla="*/ 145777 w 667689"/>
                  <a:gd name="connsiteY33" fmla="*/ 648743 h 973080"/>
                  <a:gd name="connsiteX34" fmla="*/ 151818 w 667689"/>
                  <a:gd name="connsiteY34" fmla="*/ 624396 h 973080"/>
                  <a:gd name="connsiteX35" fmla="*/ 168659 w 667689"/>
                  <a:gd name="connsiteY35" fmla="*/ 643984 h 973080"/>
                  <a:gd name="connsiteX36" fmla="*/ 172046 w 667689"/>
                  <a:gd name="connsiteY36" fmla="*/ 651764 h 973080"/>
                  <a:gd name="connsiteX37" fmla="*/ 284264 w 667689"/>
                  <a:gd name="connsiteY37" fmla="*/ 725080 h 973080"/>
                  <a:gd name="connsiteX38" fmla="*/ 306598 w 667689"/>
                  <a:gd name="connsiteY38" fmla="*/ 703845 h 973080"/>
                  <a:gd name="connsiteX39" fmla="*/ 306598 w 667689"/>
                  <a:gd name="connsiteY39" fmla="*/ 640871 h 973080"/>
                  <a:gd name="connsiteX40" fmla="*/ 292227 w 667689"/>
                  <a:gd name="connsiteY40" fmla="*/ 606181 h 973080"/>
                  <a:gd name="connsiteX41" fmla="*/ 177813 w 667689"/>
                  <a:gd name="connsiteY41" fmla="*/ 494513 h 973080"/>
                  <a:gd name="connsiteX42" fmla="*/ 167470 w 667689"/>
                  <a:gd name="connsiteY42" fmla="*/ 483254 h 973080"/>
                  <a:gd name="connsiteX43" fmla="*/ 167836 w 667689"/>
                  <a:gd name="connsiteY43" fmla="*/ 467694 h 973080"/>
                  <a:gd name="connsiteX44" fmla="*/ 183031 w 667689"/>
                  <a:gd name="connsiteY44" fmla="*/ 467694 h 973080"/>
                  <a:gd name="connsiteX45" fmla="*/ 193099 w 667689"/>
                  <a:gd name="connsiteY45" fmla="*/ 476847 h 973080"/>
                  <a:gd name="connsiteX46" fmla="*/ 313920 w 667689"/>
                  <a:gd name="connsiteY46" fmla="*/ 596662 h 973080"/>
                  <a:gd name="connsiteX47" fmla="*/ 327376 w 667689"/>
                  <a:gd name="connsiteY47" fmla="*/ 629705 h 973080"/>
                  <a:gd name="connsiteX48" fmla="*/ 327193 w 667689"/>
                  <a:gd name="connsiteY48" fmla="*/ 903750 h 973080"/>
                  <a:gd name="connsiteX49" fmla="*/ 327193 w 667689"/>
                  <a:gd name="connsiteY49" fmla="*/ 931026 h 973080"/>
                  <a:gd name="connsiteX50" fmla="*/ 312822 w 667689"/>
                  <a:gd name="connsiteY50" fmla="*/ 945214 h 973080"/>
                  <a:gd name="connsiteX51" fmla="*/ 275386 w 667689"/>
                  <a:gd name="connsiteY51" fmla="*/ 945214 h 973080"/>
                  <a:gd name="connsiteX52" fmla="*/ 253967 w 667689"/>
                  <a:gd name="connsiteY52" fmla="*/ 958394 h 973080"/>
                  <a:gd name="connsiteX53" fmla="*/ 275019 w 667689"/>
                  <a:gd name="connsiteY53" fmla="*/ 972856 h 973080"/>
                  <a:gd name="connsiteX54" fmla="*/ 351540 w 667689"/>
                  <a:gd name="connsiteY54" fmla="*/ 973039 h 973080"/>
                  <a:gd name="connsiteX55" fmla="*/ 429799 w 667689"/>
                  <a:gd name="connsiteY55" fmla="*/ 973039 h 973080"/>
                  <a:gd name="connsiteX56" fmla="*/ 454696 w 667689"/>
                  <a:gd name="connsiteY56" fmla="*/ 959218 h 973080"/>
                  <a:gd name="connsiteX57" fmla="*/ 430714 w 667689"/>
                  <a:gd name="connsiteY57" fmla="*/ 945305 h 973080"/>
                  <a:gd name="connsiteX58" fmla="*/ 401791 w 667689"/>
                  <a:gd name="connsiteY58" fmla="*/ 945305 h 973080"/>
                  <a:gd name="connsiteX59" fmla="*/ 381380 w 667689"/>
                  <a:gd name="connsiteY59" fmla="*/ 924802 h 973080"/>
                  <a:gd name="connsiteX60" fmla="*/ 381654 w 667689"/>
                  <a:gd name="connsiteY60" fmla="*/ 776704 h 973080"/>
                  <a:gd name="connsiteX61" fmla="*/ 381654 w 667689"/>
                  <a:gd name="connsiteY61" fmla="*/ 776704 h 973080"/>
                  <a:gd name="connsiteX62" fmla="*/ 381470 w 667689"/>
                  <a:gd name="connsiteY62" fmla="*/ 628606 h 973080"/>
                  <a:gd name="connsiteX63" fmla="*/ 393920 w 667689"/>
                  <a:gd name="connsiteY63" fmla="*/ 598584 h 973080"/>
                  <a:gd name="connsiteX64" fmla="*/ 494878 w 667689"/>
                  <a:gd name="connsiteY64" fmla="*/ 497899 h 973080"/>
                  <a:gd name="connsiteX65" fmla="*/ 539272 w 667689"/>
                  <a:gd name="connsiteY65" fmla="*/ 337170 h 973080"/>
                  <a:gd name="connsiteX66" fmla="*/ 255432 w 667689"/>
                  <a:gd name="connsiteY66" fmla="*/ 272732 h 973080"/>
                  <a:gd name="connsiteX67" fmla="*/ 273189 w 667689"/>
                  <a:gd name="connsiteY67" fmla="*/ 274105 h 973080"/>
                  <a:gd name="connsiteX68" fmla="*/ 292685 w 667689"/>
                  <a:gd name="connsiteY68" fmla="*/ 292960 h 973080"/>
                  <a:gd name="connsiteX69" fmla="*/ 302479 w 667689"/>
                  <a:gd name="connsiteY69" fmla="*/ 297811 h 973080"/>
                  <a:gd name="connsiteX70" fmla="*/ 306140 w 667689"/>
                  <a:gd name="connsiteY70" fmla="*/ 287194 h 973080"/>
                  <a:gd name="connsiteX71" fmla="*/ 306415 w 667689"/>
                  <a:gd name="connsiteY71" fmla="*/ 236302 h 973080"/>
                  <a:gd name="connsiteX72" fmla="*/ 316850 w 667689"/>
                  <a:gd name="connsiteY72" fmla="*/ 218545 h 973080"/>
                  <a:gd name="connsiteX73" fmla="*/ 326826 w 667689"/>
                  <a:gd name="connsiteY73" fmla="*/ 236668 h 973080"/>
                  <a:gd name="connsiteX74" fmla="*/ 326826 w 667689"/>
                  <a:gd name="connsiteY74" fmla="*/ 280786 h 973080"/>
                  <a:gd name="connsiteX75" fmla="*/ 326643 w 667689"/>
                  <a:gd name="connsiteY75" fmla="*/ 280786 h 973080"/>
                  <a:gd name="connsiteX76" fmla="*/ 326643 w 667689"/>
                  <a:gd name="connsiteY76" fmla="*/ 328291 h 973080"/>
                  <a:gd name="connsiteX77" fmla="*/ 319961 w 667689"/>
                  <a:gd name="connsiteY77" fmla="*/ 341014 h 973080"/>
                  <a:gd name="connsiteX78" fmla="*/ 306140 w 667689"/>
                  <a:gd name="connsiteY78" fmla="*/ 337078 h 973080"/>
                  <a:gd name="connsiteX79" fmla="*/ 257994 w 667689"/>
                  <a:gd name="connsiteY79" fmla="*/ 289299 h 973080"/>
                  <a:gd name="connsiteX80" fmla="*/ 255341 w 667689"/>
                  <a:gd name="connsiteY80" fmla="*/ 272732 h 973080"/>
                  <a:gd name="connsiteX81" fmla="*/ 326826 w 667689"/>
                  <a:gd name="connsiteY81" fmla="*/ 449387 h 973080"/>
                  <a:gd name="connsiteX82" fmla="*/ 326826 w 667689"/>
                  <a:gd name="connsiteY82" fmla="*/ 449387 h 973080"/>
                  <a:gd name="connsiteX83" fmla="*/ 326826 w 667689"/>
                  <a:gd name="connsiteY83" fmla="*/ 504306 h 973080"/>
                  <a:gd name="connsiteX84" fmla="*/ 319778 w 667689"/>
                  <a:gd name="connsiteY84" fmla="*/ 518402 h 973080"/>
                  <a:gd name="connsiteX85" fmla="*/ 306048 w 667689"/>
                  <a:gd name="connsiteY85" fmla="*/ 514100 h 973080"/>
                  <a:gd name="connsiteX86" fmla="*/ 224220 w 667689"/>
                  <a:gd name="connsiteY86" fmla="*/ 432546 h 973080"/>
                  <a:gd name="connsiteX87" fmla="*/ 221290 w 667689"/>
                  <a:gd name="connsiteY87" fmla="*/ 414605 h 973080"/>
                  <a:gd name="connsiteX88" fmla="*/ 239139 w 667689"/>
                  <a:gd name="connsiteY88" fmla="*/ 417351 h 973080"/>
                  <a:gd name="connsiteX89" fmla="*/ 292319 w 667689"/>
                  <a:gd name="connsiteY89" fmla="*/ 469891 h 973080"/>
                  <a:gd name="connsiteX90" fmla="*/ 302022 w 667689"/>
                  <a:gd name="connsiteY90" fmla="*/ 475291 h 973080"/>
                  <a:gd name="connsiteX91" fmla="*/ 306048 w 667689"/>
                  <a:gd name="connsiteY91" fmla="*/ 464948 h 973080"/>
                  <a:gd name="connsiteX92" fmla="*/ 306048 w 667689"/>
                  <a:gd name="connsiteY92" fmla="*/ 420738 h 973080"/>
                  <a:gd name="connsiteX93" fmla="*/ 294242 w 667689"/>
                  <a:gd name="connsiteY93" fmla="*/ 397215 h 973080"/>
                  <a:gd name="connsiteX94" fmla="*/ 231725 w 667689"/>
                  <a:gd name="connsiteY94" fmla="*/ 334790 h 973080"/>
                  <a:gd name="connsiteX95" fmla="*/ 221473 w 667689"/>
                  <a:gd name="connsiteY95" fmla="*/ 323532 h 973080"/>
                  <a:gd name="connsiteX96" fmla="*/ 222206 w 667689"/>
                  <a:gd name="connsiteY96" fmla="*/ 306690 h 973080"/>
                  <a:gd name="connsiteX97" fmla="*/ 237126 w 667689"/>
                  <a:gd name="connsiteY97" fmla="*/ 309436 h 973080"/>
                  <a:gd name="connsiteX98" fmla="*/ 275660 w 667689"/>
                  <a:gd name="connsiteY98" fmla="*/ 347787 h 973080"/>
                  <a:gd name="connsiteX99" fmla="*/ 286552 w 667689"/>
                  <a:gd name="connsiteY99" fmla="*/ 358497 h 973080"/>
                  <a:gd name="connsiteX100" fmla="*/ 326826 w 667689"/>
                  <a:gd name="connsiteY100" fmla="*/ 449387 h 973080"/>
                  <a:gd name="connsiteX101" fmla="*/ 381562 w 667689"/>
                  <a:gd name="connsiteY101" fmla="*/ 236027 h 973080"/>
                  <a:gd name="connsiteX102" fmla="*/ 392180 w 667689"/>
                  <a:gd name="connsiteY102" fmla="*/ 218636 h 973080"/>
                  <a:gd name="connsiteX103" fmla="*/ 401883 w 667689"/>
                  <a:gd name="connsiteY103" fmla="*/ 235387 h 973080"/>
                  <a:gd name="connsiteX104" fmla="*/ 402248 w 667689"/>
                  <a:gd name="connsiteY104" fmla="*/ 284631 h 973080"/>
                  <a:gd name="connsiteX105" fmla="*/ 407008 w 667689"/>
                  <a:gd name="connsiteY105" fmla="*/ 297994 h 973080"/>
                  <a:gd name="connsiteX106" fmla="*/ 417809 w 667689"/>
                  <a:gd name="connsiteY106" fmla="*/ 291129 h 973080"/>
                  <a:gd name="connsiteX107" fmla="*/ 436024 w 667689"/>
                  <a:gd name="connsiteY107" fmla="*/ 273464 h 973080"/>
                  <a:gd name="connsiteX108" fmla="*/ 452590 w 667689"/>
                  <a:gd name="connsiteY108" fmla="*/ 272457 h 973080"/>
                  <a:gd name="connsiteX109" fmla="*/ 451584 w 667689"/>
                  <a:gd name="connsiteY109" fmla="*/ 287743 h 973080"/>
                  <a:gd name="connsiteX110" fmla="*/ 401150 w 667689"/>
                  <a:gd name="connsiteY110" fmla="*/ 338085 h 973080"/>
                  <a:gd name="connsiteX111" fmla="*/ 381837 w 667689"/>
                  <a:gd name="connsiteY111" fmla="*/ 329481 h 973080"/>
                  <a:gd name="connsiteX112" fmla="*/ 381654 w 667689"/>
                  <a:gd name="connsiteY112" fmla="*/ 280237 h 973080"/>
                  <a:gd name="connsiteX113" fmla="*/ 381470 w 667689"/>
                  <a:gd name="connsiteY113" fmla="*/ 280237 h 973080"/>
                  <a:gd name="connsiteX114" fmla="*/ 381470 w 667689"/>
                  <a:gd name="connsiteY114" fmla="*/ 280237 h 973080"/>
                  <a:gd name="connsiteX115" fmla="*/ 381470 w 667689"/>
                  <a:gd name="connsiteY115" fmla="*/ 236119 h 973080"/>
                  <a:gd name="connsiteX116" fmla="*/ 402065 w 667689"/>
                  <a:gd name="connsiteY116" fmla="*/ 447374 h 973080"/>
                  <a:gd name="connsiteX117" fmla="*/ 406733 w 667689"/>
                  <a:gd name="connsiteY117" fmla="*/ 474101 h 973080"/>
                  <a:gd name="connsiteX118" fmla="*/ 428061 w 667689"/>
                  <a:gd name="connsiteY118" fmla="*/ 457900 h 973080"/>
                  <a:gd name="connsiteX119" fmla="*/ 469158 w 667689"/>
                  <a:gd name="connsiteY119" fmla="*/ 417351 h 973080"/>
                  <a:gd name="connsiteX120" fmla="*/ 487006 w 667689"/>
                  <a:gd name="connsiteY120" fmla="*/ 414514 h 973080"/>
                  <a:gd name="connsiteX121" fmla="*/ 484261 w 667689"/>
                  <a:gd name="connsiteY121" fmla="*/ 432454 h 973080"/>
                  <a:gd name="connsiteX122" fmla="*/ 402615 w 667689"/>
                  <a:gd name="connsiteY122" fmla="*/ 514192 h 973080"/>
                  <a:gd name="connsiteX123" fmla="*/ 388885 w 667689"/>
                  <a:gd name="connsiteY123" fmla="*/ 518677 h 973080"/>
                  <a:gd name="connsiteX124" fmla="*/ 381562 w 667689"/>
                  <a:gd name="connsiteY124" fmla="*/ 504764 h 973080"/>
                  <a:gd name="connsiteX125" fmla="*/ 381562 w 667689"/>
                  <a:gd name="connsiteY125" fmla="*/ 448930 h 973080"/>
                  <a:gd name="connsiteX126" fmla="*/ 381562 w 667689"/>
                  <a:gd name="connsiteY126" fmla="*/ 448930 h 973080"/>
                  <a:gd name="connsiteX127" fmla="*/ 421287 w 667689"/>
                  <a:gd name="connsiteY127" fmla="*/ 358588 h 973080"/>
                  <a:gd name="connsiteX128" fmla="*/ 466046 w 667689"/>
                  <a:gd name="connsiteY128" fmla="*/ 314562 h 973080"/>
                  <a:gd name="connsiteX129" fmla="*/ 486732 w 667689"/>
                  <a:gd name="connsiteY129" fmla="*/ 307697 h 973080"/>
                  <a:gd name="connsiteX130" fmla="*/ 480600 w 667689"/>
                  <a:gd name="connsiteY130" fmla="*/ 330763 h 973080"/>
                  <a:gd name="connsiteX131" fmla="*/ 428701 w 667689"/>
                  <a:gd name="connsiteY131" fmla="*/ 382112 h 973080"/>
                  <a:gd name="connsiteX132" fmla="*/ 402065 w 667689"/>
                  <a:gd name="connsiteY132" fmla="*/ 447465 h 97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67689" h="973080">
                    <a:moveTo>
                      <a:pt x="539088" y="337170"/>
                    </a:moveTo>
                    <a:cubicBezTo>
                      <a:pt x="571765" y="293967"/>
                      <a:pt x="617439" y="266416"/>
                      <a:pt x="667690" y="256622"/>
                    </a:cubicBezTo>
                    <a:cubicBezTo>
                      <a:pt x="667233" y="255341"/>
                      <a:pt x="666866" y="254059"/>
                      <a:pt x="666500" y="252778"/>
                    </a:cubicBezTo>
                    <a:cubicBezTo>
                      <a:pt x="651672" y="239597"/>
                      <a:pt x="633457" y="229803"/>
                      <a:pt x="611307" y="223945"/>
                    </a:cubicBezTo>
                    <a:cubicBezTo>
                      <a:pt x="580461" y="215799"/>
                      <a:pt x="550622" y="220284"/>
                      <a:pt x="521972" y="234197"/>
                    </a:cubicBezTo>
                    <a:cubicBezTo>
                      <a:pt x="515289" y="237400"/>
                      <a:pt x="506869" y="240146"/>
                      <a:pt x="502750" y="231085"/>
                    </a:cubicBezTo>
                    <a:cubicBezTo>
                      <a:pt x="498631" y="222206"/>
                      <a:pt x="506228" y="217721"/>
                      <a:pt x="512819" y="214151"/>
                    </a:cubicBezTo>
                    <a:cubicBezTo>
                      <a:pt x="529477" y="205090"/>
                      <a:pt x="547325" y="199873"/>
                      <a:pt x="566090" y="197767"/>
                    </a:cubicBezTo>
                    <a:cubicBezTo>
                      <a:pt x="586593" y="195479"/>
                      <a:pt x="589614" y="190353"/>
                      <a:pt x="588149" y="169118"/>
                    </a:cubicBezTo>
                    <a:cubicBezTo>
                      <a:pt x="583938" y="107517"/>
                      <a:pt x="516114" y="65413"/>
                      <a:pt x="457808" y="93604"/>
                    </a:cubicBezTo>
                    <a:cubicBezTo>
                      <a:pt x="449937" y="97449"/>
                      <a:pt x="440692" y="101202"/>
                      <a:pt x="435566" y="90858"/>
                    </a:cubicBezTo>
                    <a:cubicBezTo>
                      <a:pt x="430349" y="80424"/>
                      <a:pt x="440142" y="77037"/>
                      <a:pt x="447190" y="74017"/>
                    </a:cubicBezTo>
                    <a:cubicBezTo>
                      <a:pt x="457717" y="69440"/>
                      <a:pt x="459272" y="64040"/>
                      <a:pt x="452317" y="54612"/>
                    </a:cubicBezTo>
                    <a:cubicBezTo>
                      <a:pt x="403346" y="-11199"/>
                      <a:pt x="321426" y="-21908"/>
                      <a:pt x="262479" y="46649"/>
                    </a:cubicBezTo>
                    <a:cubicBezTo>
                      <a:pt x="248201" y="63307"/>
                      <a:pt x="248750" y="63857"/>
                      <a:pt x="267331" y="76946"/>
                    </a:cubicBezTo>
                    <a:cubicBezTo>
                      <a:pt x="272457" y="80515"/>
                      <a:pt x="276392" y="84451"/>
                      <a:pt x="273006" y="90950"/>
                    </a:cubicBezTo>
                    <a:cubicBezTo>
                      <a:pt x="269986" y="96808"/>
                      <a:pt x="264494" y="98456"/>
                      <a:pt x="258452" y="96625"/>
                    </a:cubicBezTo>
                    <a:cubicBezTo>
                      <a:pt x="251404" y="94428"/>
                      <a:pt x="244723" y="91225"/>
                      <a:pt x="237675" y="89028"/>
                    </a:cubicBezTo>
                    <a:cubicBezTo>
                      <a:pt x="179919" y="70813"/>
                      <a:pt x="119690" y="115206"/>
                      <a:pt x="119690" y="175891"/>
                    </a:cubicBezTo>
                    <a:cubicBezTo>
                      <a:pt x="119690" y="189987"/>
                      <a:pt x="124633" y="197401"/>
                      <a:pt x="140560" y="197950"/>
                    </a:cubicBezTo>
                    <a:cubicBezTo>
                      <a:pt x="161704" y="198683"/>
                      <a:pt x="181657" y="206005"/>
                      <a:pt x="199964" y="216897"/>
                    </a:cubicBezTo>
                    <a:cubicBezTo>
                      <a:pt x="205272" y="220009"/>
                      <a:pt x="208568" y="224952"/>
                      <a:pt x="205822" y="231176"/>
                    </a:cubicBezTo>
                    <a:cubicBezTo>
                      <a:pt x="202984" y="237584"/>
                      <a:pt x="197035" y="237584"/>
                      <a:pt x="191177" y="235936"/>
                    </a:cubicBezTo>
                    <a:cubicBezTo>
                      <a:pt x="187332" y="234838"/>
                      <a:pt x="183671" y="233282"/>
                      <a:pt x="180010" y="231726"/>
                    </a:cubicBezTo>
                    <a:cubicBezTo>
                      <a:pt x="123718" y="207744"/>
                      <a:pt x="62483" y="222847"/>
                      <a:pt x="27244" y="269436"/>
                    </a:cubicBezTo>
                    <a:cubicBezTo>
                      <a:pt x="-9918" y="318497"/>
                      <a:pt x="-9002" y="380007"/>
                      <a:pt x="29624" y="428244"/>
                    </a:cubicBezTo>
                    <a:cubicBezTo>
                      <a:pt x="48753" y="452133"/>
                      <a:pt x="53605" y="453506"/>
                      <a:pt x="81705" y="443438"/>
                    </a:cubicBezTo>
                    <a:cubicBezTo>
                      <a:pt x="83811" y="442706"/>
                      <a:pt x="86099" y="442156"/>
                      <a:pt x="88296" y="441516"/>
                    </a:cubicBezTo>
                    <a:cubicBezTo>
                      <a:pt x="96076" y="439410"/>
                      <a:pt x="105137" y="436390"/>
                      <a:pt x="109164" y="445909"/>
                    </a:cubicBezTo>
                    <a:cubicBezTo>
                      <a:pt x="113650" y="456710"/>
                      <a:pt x="103489" y="458907"/>
                      <a:pt x="96442" y="461927"/>
                    </a:cubicBezTo>
                    <a:cubicBezTo>
                      <a:pt x="75756" y="470714"/>
                      <a:pt x="56991" y="481973"/>
                      <a:pt x="44543" y="501469"/>
                    </a:cubicBezTo>
                    <a:cubicBezTo>
                      <a:pt x="22119" y="536617"/>
                      <a:pt x="19739" y="573138"/>
                      <a:pt x="40150" y="609385"/>
                    </a:cubicBezTo>
                    <a:cubicBezTo>
                      <a:pt x="59829" y="644441"/>
                      <a:pt x="91316" y="661283"/>
                      <a:pt x="131681" y="660368"/>
                    </a:cubicBezTo>
                    <a:cubicBezTo>
                      <a:pt x="139187" y="660185"/>
                      <a:pt x="147241" y="660185"/>
                      <a:pt x="145777" y="648743"/>
                    </a:cubicBezTo>
                    <a:cubicBezTo>
                      <a:pt x="144678" y="639773"/>
                      <a:pt x="138088" y="627416"/>
                      <a:pt x="151818" y="624396"/>
                    </a:cubicBezTo>
                    <a:cubicBezTo>
                      <a:pt x="165091" y="621467"/>
                      <a:pt x="164083" y="636386"/>
                      <a:pt x="168659" y="643984"/>
                    </a:cubicBezTo>
                    <a:cubicBezTo>
                      <a:pt x="170124" y="646363"/>
                      <a:pt x="170766" y="649292"/>
                      <a:pt x="172046" y="651764"/>
                    </a:cubicBezTo>
                    <a:cubicBezTo>
                      <a:pt x="195387" y="697804"/>
                      <a:pt x="232823" y="721968"/>
                      <a:pt x="284264" y="725080"/>
                    </a:cubicBezTo>
                    <a:cubicBezTo>
                      <a:pt x="300100" y="725996"/>
                      <a:pt x="307238" y="720412"/>
                      <a:pt x="306598" y="703845"/>
                    </a:cubicBezTo>
                    <a:cubicBezTo>
                      <a:pt x="305775" y="682884"/>
                      <a:pt x="305957" y="661832"/>
                      <a:pt x="306598" y="640871"/>
                    </a:cubicBezTo>
                    <a:cubicBezTo>
                      <a:pt x="307055" y="626867"/>
                      <a:pt x="302479" y="616066"/>
                      <a:pt x="292227" y="606181"/>
                    </a:cubicBezTo>
                    <a:cubicBezTo>
                      <a:pt x="253784" y="569294"/>
                      <a:pt x="215890" y="531766"/>
                      <a:pt x="177813" y="494513"/>
                    </a:cubicBezTo>
                    <a:cubicBezTo>
                      <a:pt x="174152" y="490943"/>
                      <a:pt x="170491" y="487373"/>
                      <a:pt x="167470" y="483254"/>
                    </a:cubicBezTo>
                    <a:cubicBezTo>
                      <a:pt x="163626" y="478220"/>
                      <a:pt x="163351" y="472636"/>
                      <a:pt x="167836" y="467694"/>
                    </a:cubicBezTo>
                    <a:cubicBezTo>
                      <a:pt x="172687" y="462385"/>
                      <a:pt x="178087" y="463849"/>
                      <a:pt x="183031" y="467694"/>
                    </a:cubicBezTo>
                    <a:cubicBezTo>
                      <a:pt x="186600" y="470440"/>
                      <a:pt x="189895" y="473643"/>
                      <a:pt x="193099" y="476847"/>
                    </a:cubicBezTo>
                    <a:cubicBezTo>
                      <a:pt x="233373" y="516846"/>
                      <a:pt x="273372" y="557029"/>
                      <a:pt x="313920" y="596662"/>
                    </a:cubicBezTo>
                    <a:cubicBezTo>
                      <a:pt x="323623" y="606181"/>
                      <a:pt x="327468" y="616249"/>
                      <a:pt x="327376" y="629705"/>
                    </a:cubicBezTo>
                    <a:cubicBezTo>
                      <a:pt x="326918" y="721053"/>
                      <a:pt x="327193" y="812401"/>
                      <a:pt x="327193" y="903750"/>
                    </a:cubicBezTo>
                    <a:cubicBezTo>
                      <a:pt x="327193" y="912812"/>
                      <a:pt x="326918" y="921965"/>
                      <a:pt x="327193" y="931026"/>
                    </a:cubicBezTo>
                    <a:cubicBezTo>
                      <a:pt x="327468" y="941095"/>
                      <a:pt x="322891" y="945488"/>
                      <a:pt x="312822" y="945214"/>
                    </a:cubicBezTo>
                    <a:cubicBezTo>
                      <a:pt x="300373" y="944848"/>
                      <a:pt x="287925" y="945031"/>
                      <a:pt x="275386" y="945214"/>
                    </a:cubicBezTo>
                    <a:cubicBezTo>
                      <a:pt x="265592" y="945305"/>
                      <a:pt x="253967" y="944939"/>
                      <a:pt x="253967" y="958394"/>
                    </a:cubicBezTo>
                    <a:cubicBezTo>
                      <a:pt x="253967" y="971117"/>
                      <a:pt x="264859" y="972765"/>
                      <a:pt x="275019" y="972856"/>
                    </a:cubicBezTo>
                    <a:cubicBezTo>
                      <a:pt x="300557" y="973039"/>
                      <a:pt x="326094" y="973039"/>
                      <a:pt x="351540" y="973039"/>
                    </a:cubicBezTo>
                    <a:cubicBezTo>
                      <a:pt x="376985" y="973039"/>
                      <a:pt x="403713" y="973131"/>
                      <a:pt x="429799" y="973039"/>
                    </a:cubicBezTo>
                    <a:cubicBezTo>
                      <a:pt x="440509" y="973039"/>
                      <a:pt x="454147" y="973863"/>
                      <a:pt x="454696" y="959218"/>
                    </a:cubicBezTo>
                    <a:cubicBezTo>
                      <a:pt x="455337" y="943292"/>
                      <a:pt x="441149" y="945671"/>
                      <a:pt x="430714" y="945305"/>
                    </a:cubicBezTo>
                    <a:cubicBezTo>
                      <a:pt x="421104" y="944939"/>
                      <a:pt x="411401" y="944390"/>
                      <a:pt x="401791" y="945305"/>
                    </a:cubicBezTo>
                    <a:cubicBezTo>
                      <a:pt x="385956" y="946861"/>
                      <a:pt x="381105" y="940179"/>
                      <a:pt x="381380" y="924802"/>
                    </a:cubicBezTo>
                    <a:cubicBezTo>
                      <a:pt x="382112" y="875467"/>
                      <a:pt x="381654" y="826131"/>
                      <a:pt x="381654" y="776704"/>
                    </a:cubicBezTo>
                    <a:lnTo>
                      <a:pt x="381654" y="776704"/>
                    </a:lnTo>
                    <a:cubicBezTo>
                      <a:pt x="381654" y="727369"/>
                      <a:pt x="381928" y="678033"/>
                      <a:pt x="381470" y="628606"/>
                    </a:cubicBezTo>
                    <a:cubicBezTo>
                      <a:pt x="381380" y="616341"/>
                      <a:pt x="385132" y="607188"/>
                      <a:pt x="393920" y="598584"/>
                    </a:cubicBezTo>
                    <a:cubicBezTo>
                      <a:pt x="427786" y="565266"/>
                      <a:pt x="461287" y="531491"/>
                      <a:pt x="494878" y="497899"/>
                    </a:cubicBezTo>
                    <a:cubicBezTo>
                      <a:pt x="487648" y="442706"/>
                      <a:pt x="502293" y="385956"/>
                      <a:pt x="539272" y="337170"/>
                    </a:cubicBezTo>
                    <a:close/>
                    <a:moveTo>
                      <a:pt x="255432" y="272732"/>
                    </a:moveTo>
                    <a:cubicBezTo>
                      <a:pt x="261381" y="266050"/>
                      <a:pt x="267789" y="269162"/>
                      <a:pt x="273189" y="274105"/>
                    </a:cubicBezTo>
                    <a:cubicBezTo>
                      <a:pt x="279871" y="280237"/>
                      <a:pt x="286095" y="286827"/>
                      <a:pt x="292685" y="292960"/>
                    </a:cubicBezTo>
                    <a:cubicBezTo>
                      <a:pt x="295432" y="295523"/>
                      <a:pt x="297902" y="300008"/>
                      <a:pt x="302479" y="297811"/>
                    </a:cubicBezTo>
                    <a:cubicBezTo>
                      <a:pt x="306690" y="295798"/>
                      <a:pt x="306048" y="291038"/>
                      <a:pt x="306140" y="287194"/>
                    </a:cubicBezTo>
                    <a:cubicBezTo>
                      <a:pt x="306323" y="270260"/>
                      <a:pt x="306140" y="253235"/>
                      <a:pt x="306415" y="236302"/>
                    </a:cubicBezTo>
                    <a:cubicBezTo>
                      <a:pt x="306507" y="228613"/>
                      <a:pt x="305408" y="218362"/>
                      <a:pt x="316850" y="218545"/>
                    </a:cubicBezTo>
                    <a:cubicBezTo>
                      <a:pt x="328291" y="218728"/>
                      <a:pt x="326643" y="229071"/>
                      <a:pt x="326826" y="236668"/>
                    </a:cubicBezTo>
                    <a:cubicBezTo>
                      <a:pt x="327101" y="251405"/>
                      <a:pt x="326826" y="266050"/>
                      <a:pt x="326826" y="280786"/>
                    </a:cubicBezTo>
                    <a:lnTo>
                      <a:pt x="326643" y="280786"/>
                    </a:lnTo>
                    <a:cubicBezTo>
                      <a:pt x="326643" y="296621"/>
                      <a:pt x="326643" y="312456"/>
                      <a:pt x="326643" y="328291"/>
                    </a:cubicBezTo>
                    <a:cubicBezTo>
                      <a:pt x="326643" y="333509"/>
                      <a:pt x="325545" y="338634"/>
                      <a:pt x="319961" y="341014"/>
                    </a:cubicBezTo>
                    <a:cubicBezTo>
                      <a:pt x="314470" y="343302"/>
                      <a:pt x="309893" y="340740"/>
                      <a:pt x="306140" y="337078"/>
                    </a:cubicBezTo>
                    <a:cubicBezTo>
                      <a:pt x="290030" y="321243"/>
                      <a:pt x="273921" y="305317"/>
                      <a:pt x="257994" y="289299"/>
                    </a:cubicBezTo>
                    <a:cubicBezTo>
                      <a:pt x="253326" y="284539"/>
                      <a:pt x="250214" y="278590"/>
                      <a:pt x="255341" y="272732"/>
                    </a:cubicBezTo>
                    <a:close/>
                    <a:moveTo>
                      <a:pt x="326826" y="449387"/>
                    </a:moveTo>
                    <a:lnTo>
                      <a:pt x="326826" y="449387"/>
                    </a:lnTo>
                    <a:cubicBezTo>
                      <a:pt x="326826" y="472545"/>
                      <a:pt x="326826" y="488380"/>
                      <a:pt x="326826" y="504306"/>
                    </a:cubicBezTo>
                    <a:cubicBezTo>
                      <a:pt x="326826" y="509981"/>
                      <a:pt x="326278" y="515931"/>
                      <a:pt x="319778" y="518402"/>
                    </a:cubicBezTo>
                    <a:cubicBezTo>
                      <a:pt x="314286" y="520507"/>
                      <a:pt x="309802" y="517762"/>
                      <a:pt x="306048" y="514100"/>
                    </a:cubicBezTo>
                    <a:cubicBezTo>
                      <a:pt x="278681" y="487007"/>
                      <a:pt x="251404" y="459914"/>
                      <a:pt x="224220" y="432546"/>
                    </a:cubicBezTo>
                    <a:cubicBezTo>
                      <a:pt x="219185" y="427511"/>
                      <a:pt x="215250" y="420738"/>
                      <a:pt x="221290" y="414605"/>
                    </a:cubicBezTo>
                    <a:cubicBezTo>
                      <a:pt x="227331" y="408381"/>
                      <a:pt x="234013" y="412317"/>
                      <a:pt x="239139" y="417351"/>
                    </a:cubicBezTo>
                    <a:cubicBezTo>
                      <a:pt x="256988" y="434742"/>
                      <a:pt x="274562" y="452408"/>
                      <a:pt x="292319" y="469891"/>
                    </a:cubicBezTo>
                    <a:cubicBezTo>
                      <a:pt x="295065" y="472545"/>
                      <a:pt x="297720" y="476847"/>
                      <a:pt x="302022" y="475291"/>
                    </a:cubicBezTo>
                    <a:cubicBezTo>
                      <a:pt x="306323" y="473735"/>
                      <a:pt x="306048" y="468792"/>
                      <a:pt x="306048" y="464948"/>
                    </a:cubicBezTo>
                    <a:cubicBezTo>
                      <a:pt x="306140" y="450211"/>
                      <a:pt x="306048" y="435475"/>
                      <a:pt x="306048" y="420738"/>
                    </a:cubicBezTo>
                    <a:cubicBezTo>
                      <a:pt x="306048" y="410944"/>
                      <a:pt x="300923" y="403805"/>
                      <a:pt x="294242" y="397215"/>
                    </a:cubicBezTo>
                    <a:cubicBezTo>
                      <a:pt x="273281" y="376528"/>
                      <a:pt x="252503" y="355568"/>
                      <a:pt x="231725" y="334790"/>
                    </a:cubicBezTo>
                    <a:cubicBezTo>
                      <a:pt x="228155" y="331129"/>
                      <a:pt x="224311" y="327651"/>
                      <a:pt x="221473" y="323532"/>
                    </a:cubicBezTo>
                    <a:cubicBezTo>
                      <a:pt x="217538" y="317948"/>
                      <a:pt x="216531" y="311724"/>
                      <a:pt x="222206" y="306690"/>
                    </a:cubicBezTo>
                    <a:cubicBezTo>
                      <a:pt x="227881" y="301747"/>
                      <a:pt x="232915" y="305317"/>
                      <a:pt x="237126" y="309436"/>
                    </a:cubicBezTo>
                    <a:cubicBezTo>
                      <a:pt x="250031" y="322159"/>
                      <a:pt x="262846" y="334973"/>
                      <a:pt x="275660" y="347787"/>
                    </a:cubicBezTo>
                    <a:cubicBezTo>
                      <a:pt x="279322" y="351357"/>
                      <a:pt x="282525" y="355476"/>
                      <a:pt x="286552" y="358497"/>
                    </a:cubicBezTo>
                    <a:cubicBezTo>
                      <a:pt x="318863" y="383485"/>
                      <a:pt x="337902" y="413873"/>
                      <a:pt x="326826" y="449387"/>
                    </a:cubicBezTo>
                    <a:close/>
                    <a:moveTo>
                      <a:pt x="381562" y="236027"/>
                    </a:moveTo>
                    <a:cubicBezTo>
                      <a:pt x="381654" y="228339"/>
                      <a:pt x="380555" y="218270"/>
                      <a:pt x="392180" y="218636"/>
                    </a:cubicBezTo>
                    <a:cubicBezTo>
                      <a:pt x="402431" y="218911"/>
                      <a:pt x="401791" y="228156"/>
                      <a:pt x="401883" y="235387"/>
                    </a:cubicBezTo>
                    <a:cubicBezTo>
                      <a:pt x="402248" y="251771"/>
                      <a:pt x="401883" y="268247"/>
                      <a:pt x="402248" y="284631"/>
                    </a:cubicBezTo>
                    <a:cubicBezTo>
                      <a:pt x="402340" y="289482"/>
                      <a:pt x="401333" y="295981"/>
                      <a:pt x="407008" y="297994"/>
                    </a:cubicBezTo>
                    <a:cubicBezTo>
                      <a:pt x="411859" y="299733"/>
                      <a:pt x="414605" y="294058"/>
                      <a:pt x="417809" y="291129"/>
                    </a:cubicBezTo>
                    <a:cubicBezTo>
                      <a:pt x="424033" y="285363"/>
                      <a:pt x="429799" y="279047"/>
                      <a:pt x="436024" y="273464"/>
                    </a:cubicBezTo>
                    <a:cubicBezTo>
                      <a:pt x="441057" y="268979"/>
                      <a:pt x="447099" y="266691"/>
                      <a:pt x="452590" y="272457"/>
                    </a:cubicBezTo>
                    <a:cubicBezTo>
                      <a:pt x="457350" y="277400"/>
                      <a:pt x="455885" y="283349"/>
                      <a:pt x="451584" y="287743"/>
                    </a:cubicBezTo>
                    <a:cubicBezTo>
                      <a:pt x="435017" y="304768"/>
                      <a:pt x="418633" y="321976"/>
                      <a:pt x="401150" y="338085"/>
                    </a:cubicBezTo>
                    <a:cubicBezTo>
                      <a:pt x="391631" y="346872"/>
                      <a:pt x="382478" y="342662"/>
                      <a:pt x="381837" y="329481"/>
                    </a:cubicBezTo>
                    <a:cubicBezTo>
                      <a:pt x="380922" y="313097"/>
                      <a:pt x="381654" y="296713"/>
                      <a:pt x="381654" y="280237"/>
                    </a:cubicBezTo>
                    <a:lnTo>
                      <a:pt x="381470" y="280237"/>
                    </a:lnTo>
                    <a:lnTo>
                      <a:pt x="381470" y="280237"/>
                    </a:lnTo>
                    <a:cubicBezTo>
                      <a:pt x="381470" y="265501"/>
                      <a:pt x="381288" y="250764"/>
                      <a:pt x="381470" y="236119"/>
                    </a:cubicBezTo>
                    <a:close/>
                    <a:moveTo>
                      <a:pt x="402065" y="447374"/>
                    </a:moveTo>
                    <a:cubicBezTo>
                      <a:pt x="403438" y="456618"/>
                      <a:pt x="398038" y="470531"/>
                      <a:pt x="406733" y="474101"/>
                    </a:cubicBezTo>
                    <a:cubicBezTo>
                      <a:pt x="415521" y="477762"/>
                      <a:pt x="421379" y="464216"/>
                      <a:pt x="428061" y="457900"/>
                    </a:cubicBezTo>
                    <a:cubicBezTo>
                      <a:pt x="442156" y="444811"/>
                      <a:pt x="455428" y="430807"/>
                      <a:pt x="469158" y="417351"/>
                    </a:cubicBezTo>
                    <a:cubicBezTo>
                      <a:pt x="474283" y="412317"/>
                      <a:pt x="480875" y="408381"/>
                      <a:pt x="487006" y="414514"/>
                    </a:cubicBezTo>
                    <a:cubicBezTo>
                      <a:pt x="493048" y="420647"/>
                      <a:pt x="489295" y="427420"/>
                      <a:pt x="484261" y="432454"/>
                    </a:cubicBezTo>
                    <a:cubicBezTo>
                      <a:pt x="457167" y="459822"/>
                      <a:pt x="429891" y="487007"/>
                      <a:pt x="402615" y="514192"/>
                    </a:cubicBezTo>
                    <a:cubicBezTo>
                      <a:pt x="398862" y="517945"/>
                      <a:pt x="394377" y="520507"/>
                      <a:pt x="388885" y="518677"/>
                    </a:cubicBezTo>
                    <a:cubicBezTo>
                      <a:pt x="382203" y="516480"/>
                      <a:pt x="381654" y="510531"/>
                      <a:pt x="381562" y="504764"/>
                    </a:cubicBezTo>
                    <a:cubicBezTo>
                      <a:pt x="381380" y="488380"/>
                      <a:pt x="381562" y="471904"/>
                      <a:pt x="381562" y="448930"/>
                    </a:cubicBezTo>
                    <a:lnTo>
                      <a:pt x="381562" y="448930"/>
                    </a:lnTo>
                    <a:cubicBezTo>
                      <a:pt x="371219" y="413507"/>
                      <a:pt x="389983" y="383942"/>
                      <a:pt x="421287" y="358588"/>
                    </a:cubicBezTo>
                    <a:cubicBezTo>
                      <a:pt x="437488" y="345499"/>
                      <a:pt x="450944" y="329023"/>
                      <a:pt x="466046" y="314562"/>
                    </a:cubicBezTo>
                    <a:cubicBezTo>
                      <a:pt x="471721" y="309161"/>
                      <a:pt x="477762" y="298360"/>
                      <a:pt x="486732" y="307697"/>
                    </a:cubicBezTo>
                    <a:cubicBezTo>
                      <a:pt x="495336" y="316575"/>
                      <a:pt x="487006" y="324264"/>
                      <a:pt x="480600" y="330763"/>
                    </a:cubicBezTo>
                    <a:cubicBezTo>
                      <a:pt x="463483" y="348062"/>
                      <a:pt x="447282" y="366551"/>
                      <a:pt x="428701" y="382112"/>
                    </a:cubicBezTo>
                    <a:cubicBezTo>
                      <a:pt x="407649" y="399777"/>
                      <a:pt x="397946" y="420280"/>
                      <a:pt x="402065" y="447465"/>
                    </a:cubicBezTo>
                    <a:close/>
                  </a:path>
                </a:pathLst>
              </a:custGeom>
              <a:solidFill>
                <a:srgbClr val="00A99D"/>
              </a:solidFill>
              <a:ln w="9153"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499744D8-2A44-0818-69C9-FD86CADD0E2C}"/>
                  </a:ext>
                </a:extLst>
              </p:cNvPr>
              <p:cNvSpPr/>
              <p:nvPr/>
            </p:nvSpPr>
            <p:spPr>
              <a:xfrm>
                <a:off x="10529094" y="3539225"/>
                <a:ext cx="155838" cy="198435"/>
              </a:xfrm>
              <a:custGeom>
                <a:avLst/>
                <a:gdLst>
                  <a:gd name="connsiteX0" fmla="*/ 100554 w 155838"/>
                  <a:gd name="connsiteY0" fmla="*/ 0 h 198435"/>
                  <a:gd name="connsiteX1" fmla="*/ 55154 w 155838"/>
                  <a:gd name="connsiteY1" fmla="*/ 42837 h 198435"/>
                  <a:gd name="connsiteX2" fmla="*/ 1883 w 155838"/>
                  <a:gd name="connsiteY2" fmla="*/ 174093 h 198435"/>
                  <a:gd name="connsiteX3" fmla="*/ 28061 w 155838"/>
                  <a:gd name="connsiteY3" fmla="*/ 198257 h 198435"/>
                  <a:gd name="connsiteX4" fmla="*/ 41516 w 155838"/>
                  <a:gd name="connsiteY4" fmla="*/ 196701 h 198435"/>
                  <a:gd name="connsiteX5" fmla="*/ 142659 w 155838"/>
                  <a:gd name="connsiteY5" fmla="*/ 110936 h 198435"/>
                  <a:gd name="connsiteX6" fmla="*/ 155839 w 155838"/>
                  <a:gd name="connsiteY6" fmla="*/ 97390 h 198435"/>
                  <a:gd name="connsiteX7" fmla="*/ 143207 w 155838"/>
                  <a:gd name="connsiteY7" fmla="*/ 82745 h 198435"/>
                  <a:gd name="connsiteX8" fmla="*/ 100463 w 155838"/>
                  <a:gd name="connsiteY8" fmla="*/ 0 h 19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838" h="198435">
                    <a:moveTo>
                      <a:pt x="100554" y="0"/>
                    </a:moveTo>
                    <a:cubicBezTo>
                      <a:pt x="86183" y="15194"/>
                      <a:pt x="71447" y="30022"/>
                      <a:pt x="55154" y="42837"/>
                    </a:cubicBezTo>
                    <a:cubicBezTo>
                      <a:pt x="11128" y="77253"/>
                      <a:pt x="-6080" y="119174"/>
                      <a:pt x="1883" y="174093"/>
                    </a:cubicBezTo>
                    <a:cubicBezTo>
                      <a:pt x="5178" y="196610"/>
                      <a:pt x="4995" y="199264"/>
                      <a:pt x="28061" y="198257"/>
                    </a:cubicBezTo>
                    <a:cubicBezTo>
                      <a:pt x="32546" y="198074"/>
                      <a:pt x="37122" y="197525"/>
                      <a:pt x="41516" y="196701"/>
                    </a:cubicBezTo>
                    <a:cubicBezTo>
                      <a:pt x="91950" y="187823"/>
                      <a:pt x="124718" y="158166"/>
                      <a:pt x="142659" y="110936"/>
                    </a:cubicBezTo>
                    <a:cubicBezTo>
                      <a:pt x="145130" y="104437"/>
                      <a:pt x="147143" y="96200"/>
                      <a:pt x="155839" y="97390"/>
                    </a:cubicBezTo>
                    <a:cubicBezTo>
                      <a:pt x="151720" y="92996"/>
                      <a:pt x="147600" y="88236"/>
                      <a:pt x="143207" y="82745"/>
                    </a:cubicBezTo>
                    <a:cubicBezTo>
                      <a:pt x="122704" y="57116"/>
                      <a:pt x="108426" y="29015"/>
                      <a:pt x="100463" y="0"/>
                    </a:cubicBezTo>
                    <a:close/>
                  </a:path>
                </a:pathLst>
              </a:custGeom>
              <a:solidFill>
                <a:srgbClr val="00A99D"/>
              </a:solidFill>
              <a:ln w="9153"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4B279AB7-C5DF-F8E6-4DDF-8D9D527BCCBA}"/>
                  </a:ext>
                </a:extLst>
              </p:cNvPr>
              <p:cNvSpPr/>
              <p:nvPr/>
            </p:nvSpPr>
            <p:spPr>
              <a:xfrm>
                <a:off x="11638874" y="3537852"/>
                <a:ext cx="155643" cy="199908"/>
              </a:xfrm>
              <a:custGeom>
                <a:avLst/>
                <a:gdLst>
                  <a:gd name="connsiteX0" fmla="*/ 916 w 155643"/>
                  <a:gd name="connsiteY0" fmla="*/ 99129 h 199908"/>
                  <a:gd name="connsiteX1" fmla="*/ 17758 w 155643"/>
                  <a:gd name="connsiteY1" fmla="*/ 118716 h 199908"/>
                  <a:gd name="connsiteX2" fmla="*/ 21053 w 155643"/>
                  <a:gd name="connsiteY2" fmla="*/ 126497 h 199908"/>
                  <a:gd name="connsiteX3" fmla="*/ 133270 w 155643"/>
                  <a:gd name="connsiteY3" fmla="*/ 199813 h 199908"/>
                  <a:gd name="connsiteX4" fmla="*/ 155604 w 155643"/>
                  <a:gd name="connsiteY4" fmla="*/ 178578 h 199908"/>
                  <a:gd name="connsiteX5" fmla="*/ 155604 w 155643"/>
                  <a:gd name="connsiteY5" fmla="*/ 115604 h 199908"/>
                  <a:gd name="connsiteX6" fmla="*/ 141234 w 155643"/>
                  <a:gd name="connsiteY6" fmla="*/ 80914 h 199908"/>
                  <a:gd name="connsiteX7" fmla="*/ 58215 w 155643"/>
                  <a:gd name="connsiteY7" fmla="*/ 0 h 199908"/>
                  <a:gd name="connsiteX8" fmla="*/ 0 w 155643"/>
                  <a:gd name="connsiteY8" fmla="*/ 99403 h 199908"/>
                  <a:gd name="connsiteX9" fmla="*/ 916 w 155643"/>
                  <a:gd name="connsiteY9" fmla="*/ 99129 h 19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643" h="199908">
                    <a:moveTo>
                      <a:pt x="916" y="99129"/>
                    </a:moveTo>
                    <a:cubicBezTo>
                      <a:pt x="14188" y="96200"/>
                      <a:pt x="13181" y="111119"/>
                      <a:pt x="17758" y="118716"/>
                    </a:cubicBezTo>
                    <a:cubicBezTo>
                      <a:pt x="19223" y="121096"/>
                      <a:pt x="19863" y="124025"/>
                      <a:pt x="21053" y="126497"/>
                    </a:cubicBezTo>
                    <a:cubicBezTo>
                      <a:pt x="44394" y="172537"/>
                      <a:pt x="81830" y="196701"/>
                      <a:pt x="133270" y="199813"/>
                    </a:cubicBezTo>
                    <a:cubicBezTo>
                      <a:pt x="149105" y="200729"/>
                      <a:pt x="156245" y="195145"/>
                      <a:pt x="155604" y="178578"/>
                    </a:cubicBezTo>
                    <a:cubicBezTo>
                      <a:pt x="154780" y="157617"/>
                      <a:pt x="154963" y="136565"/>
                      <a:pt x="155604" y="115604"/>
                    </a:cubicBezTo>
                    <a:cubicBezTo>
                      <a:pt x="156062" y="101600"/>
                      <a:pt x="151485" y="90799"/>
                      <a:pt x="141234" y="80914"/>
                    </a:cubicBezTo>
                    <a:cubicBezTo>
                      <a:pt x="113316" y="54187"/>
                      <a:pt x="85765" y="27093"/>
                      <a:pt x="58215" y="0"/>
                    </a:cubicBezTo>
                    <a:cubicBezTo>
                      <a:pt x="48787" y="35697"/>
                      <a:pt x="29291" y="69198"/>
                      <a:pt x="0" y="99403"/>
                    </a:cubicBezTo>
                    <a:cubicBezTo>
                      <a:pt x="366" y="99403"/>
                      <a:pt x="550" y="99129"/>
                      <a:pt x="916" y="99129"/>
                    </a:cubicBezTo>
                    <a:close/>
                  </a:path>
                </a:pathLst>
              </a:custGeom>
              <a:solidFill>
                <a:srgbClr val="00A99D"/>
              </a:solidFill>
              <a:ln w="9153"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F0789011-8361-F93A-BB00-7768D8E26BD0}"/>
                  </a:ext>
                </a:extLst>
              </p:cNvPr>
              <p:cNvSpPr/>
              <p:nvPr/>
            </p:nvSpPr>
            <p:spPr>
              <a:xfrm>
                <a:off x="11528854" y="3012494"/>
                <a:ext cx="667549" cy="973263"/>
              </a:xfrm>
              <a:custGeom>
                <a:avLst/>
                <a:gdLst>
                  <a:gd name="connsiteX0" fmla="*/ 589462 w 667549"/>
                  <a:gd name="connsiteY0" fmla="*/ 470897 h 973263"/>
                  <a:gd name="connsiteX1" fmla="*/ 564749 w 667549"/>
                  <a:gd name="connsiteY1" fmla="*/ 459639 h 973263"/>
                  <a:gd name="connsiteX2" fmla="*/ 557701 w 667549"/>
                  <a:gd name="connsiteY2" fmla="*/ 447465 h 973263"/>
                  <a:gd name="connsiteX3" fmla="*/ 571064 w 667549"/>
                  <a:gd name="connsiteY3" fmla="*/ 439685 h 973263"/>
                  <a:gd name="connsiteX4" fmla="*/ 595047 w 667549"/>
                  <a:gd name="connsiteY4" fmla="*/ 447740 h 973263"/>
                  <a:gd name="connsiteX5" fmla="*/ 621224 w 667549"/>
                  <a:gd name="connsiteY5" fmla="*/ 445177 h 973263"/>
                  <a:gd name="connsiteX6" fmla="*/ 664335 w 667549"/>
                  <a:gd name="connsiteY6" fmla="*/ 321426 h 973263"/>
                  <a:gd name="connsiteX7" fmla="*/ 570516 w 667549"/>
                  <a:gd name="connsiteY7" fmla="*/ 223945 h 973263"/>
                  <a:gd name="connsiteX8" fmla="*/ 481181 w 667549"/>
                  <a:gd name="connsiteY8" fmla="*/ 234197 h 973263"/>
                  <a:gd name="connsiteX9" fmla="*/ 461959 w 667549"/>
                  <a:gd name="connsiteY9" fmla="*/ 231085 h 973263"/>
                  <a:gd name="connsiteX10" fmla="*/ 471936 w 667549"/>
                  <a:gd name="connsiteY10" fmla="*/ 214151 h 973263"/>
                  <a:gd name="connsiteX11" fmla="*/ 525208 w 667549"/>
                  <a:gd name="connsiteY11" fmla="*/ 197767 h 973263"/>
                  <a:gd name="connsiteX12" fmla="*/ 547266 w 667549"/>
                  <a:gd name="connsiteY12" fmla="*/ 169118 h 973263"/>
                  <a:gd name="connsiteX13" fmla="*/ 416925 w 667549"/>
                  <a:gd name="connsiteY13" fmla="*/ 93604 h 973263"/>
                  <a:gd name="connsiteX14" fmla="*/ 394684 w 667549"/>
                  <a:gd name="connsiteY14" fmla="*/ 90858 h 973263"/>
                  <a:gd name="connsiteX15" fmla="*/ 406308 w 667549"/>
                  <a:gd name="connsiteY15" fmla="*/ 74017 h 973263"/>
                  <a:gd name="connsiteX16" fmla="*/ 411434 w 667549"/>
                  <a:gd name="connsiteY16" fmla="*/ 54612 h 973263"/>
                  <a:gd name="connsiteX17" fmla="*/ 221597 w 667549"/>
                  <a:gd name="connsiteY17" fmla="*/ 46649 h 973263"/>
                  <a:gd name="connsiteX18" fmla="*/ 226449 w 667549"/>
                  <a:gd name="connsiteY18" fmla="*/ 76946 h 973263"/>
                  <a:gd name="connsiteX19" fmla="*/ 232124 w 667549"/>
                  <a:gd name="connsiteY19" fmla="*/ 90950 h 973263"/>
                  <a:gd name="connsiteX20" fmla="*/ 217570 w 667549"/>
                  <a:gd name="connsiteY20" fmla="*/ 96625 h 973263"/>
                  <a:gd name="connsiteX21" fmla="*/ 196793 w 667549"/>
                  <a:gd name="connsiteY21" fmla="*/ 89028 h 973263"/>
                  <a:gd name="connsiteX22" fmla="*/ 78809 w 667549"/>
                  <a:gd name="connsiteY22" fmla="*/ 175891 h 973263"/>
                  <a:gd name="connsiteX23" fmla="*/ 99677 w 667549"/>
                  <a:gd name="connsiteY23" fmla="*/ 197950 h 973263"/>
                  <a:gd name="connsiteX24" fmla="*/ 159082 w 667549"/>
                  <a:gd name="connsiteY24" fmla="*/ 216897 h 973263"/>
                  <a:gd name="connsiteX25" fmla="*/ 164939 w 667549"/>
                  <a:gd name="connsiteY25" fmla="*/ 231176 h 973263"/>
                  <a:gd name="connsiteX26" fmla="*/ 150294 w 667549"/>
                  <a:gd name="connsiteY26" fmla="*/ 235936 h 973263"/>
                  <a:gd name="connsiteX27" fmla="*/ 139127 w 667549"/>
                  <a:gd name="connsiteY27" fmla="*/ 231726 h 973263"/>
                  <a:gd name="connsiteX28" fmla="*/ 1007 w 667549"/>
                  <a:gd name="connsiteY28" fmla="*/ 253235 h 973263"/>
                  <a:gd name="connsiteX29" fmla="*/ 0 w 667549"/>
                  <a:gd name="connsiteY29" fmla="*/ 256897 h 973263"/>
                  <a:gd name="connsiteX30" fmla="*/ 8603 w 667549"/>
                  <a:gd name="connsiteY30" fmla="*/ 259002 h 973263"/>
                  <a:gd name="connsiteX31" fmla="*/ 169242 w 667549"/>
                  <a:gd name="connsiteY31" fmla="*/ 425864 h 973263"/>
                  <a:gd name="connsiteX32" fmla="*/ 173269 w 667549"/>
                  <a:gd name="connsiteY32" fmla="*/ 498357 h 973263"/>
                  <a:gd name="connsiteX33" fmla="*/ 272672 w 667549"/>
                  <a:gd name="connsiteY33" fmla="*/ 596845 h 973263"/>
                  <a:gd name="connsiteX34" fmla="*/ 286128 w 667549"/>
                  <a:gd name="connsiteY34" fmla="*/ 629888 h 973263"/>
                  <a:gd name="connsiteX35" fmla="*/ 285944 w 667549"/>
                  <a:gd name="connsiteY35" fmla="*/ 903933 h 973263"/>
                  <a:gd name="connsiteX36" fmla="*/ 285944 w 667549"/>
                  <a:gd name="connsiteY36" fmla="*/ 931209 h 973263"/>
                  <a:gd name="connsiteX37" fmla="*/ 271573 w 667549"/>
                  <a:gd name="connsiteY37" fmla="*/ 945397 h 973263"/>
                  <a:gd name="connsiteX38" fmla="*/ 234137 w 667549"/>
                  <a:gd name="connsiteY38" fmla="*/ 945397 h 973263"/>
                  <a:gd name="connsiteX39" fmla="*/ 212719 w 667549"/>
                  <a:gd name="connsiteY39" fmla="*/ 958577 h 973263"/>
                  <a:gd name="connsiteX40" fmla="*/ 233771 w 667549"/>
                  <a:gd name="connsiteY40" fmla="*/ 973039 h 973263"/>
                  <a:gd name="connsiteX41" fmla="*/ 310291 w 667549"/>
                  <a:gd name="connsiteY41" fmla="*/ 973222 h 973263"/>
                  <a:gd name="connsiteX42" fmla="*/ 388551 w 667549"/>
                  <a:gd name="connsiteY42" fmla="*/ 973222 h 973263"/>
                  <a:gd name="connsiteX43" fmla="*/ 413447 w 667549"/>
                  <a:gd name="connsiteY43" fmla="*/ 959401 h 973263"/>
                  <a:gd name="connsiteX44" fmla="*/ 389466 w 667549"/>
                  <a:gd name="connsiteY44" fmla="*/ 945488 h 973263"/>
                  <a:gd name="connsiteX45" fmla="*/ 360542 w 667549"/>
                  <a:gd name="connsiteY45" fmla="*/ 945488 h 973263"/>
                  <a:gd name="connsiteX46" fmla="*/ 340130 w 667549"/>
                  <a:gd name="connsiteY46" fmla="*/ 924985 h 973263"/>
                  <a:gd name="connsiteX47" fmla="*/ 340405 w 667549"/>
                  <a:gd name="connsiteY47" fmla="*/ 776887 h 973263"/>
                  <a:gd name="connsiteX48" fmla="*/ 340405 w 667549"/>
                  <a:gd name="connsiteY48" fmla="*/ 776887 h 973263"/>
                  <a:gd name="connsiteX49" fmla="*/ 340222 w 667549"/>
                  <a:gd name="connsiteY49" fmla="*/ 628789 h 973263"/>
                  <a:gd name="connsiteX50" fmla="*/ 352670 w 667549"/>
                  <a:gd name="connsiteY50" fmla="*/ 598767 h 973263"/>
                  <a:gd name="connsiteX51" fmla="*/ 475506 w 667549"/>
                  <a:gd name="connsiteY51" fmla="*/ 476115 h 973263"/>
                  <a:gd name="connsiteX52" fmla="*/ 485666 w 667549"/>
                  <a:gd name="connsiteY52" fmla="*/ 467145 h 973263"/>
                  <a:gd name="connsiteX53" fmla="*/ 499487 w 667549"/>
                  <a:gd name="connsiteY53" fmla="*/ 467511 h 973263"/>
                  <a:gd name="connsiteX54" fmla="*/ 501227 w 667549"/>
                  <a:gd name="connsiteY54" fmla="*/ 481515 h 973263"/>
                  <a:gd name="connsiteX55" fmla="*/ 491341 w 667549"/>
                  <a:gd name="connsiteY55" fmla="*/ 493048 h 973263"/>
                  <a:gd name="connsiteX56" fmla="*/ 413905 w 667549"/>
                  <a:gd name="connsiteY56" fmla="*/ 569477 h 973263"/>
                  <a:gd name="connsiteX57" fmla="*/ 360633 w 667549"/>
                  <a:gd name="connsiteY57" fmla="*/ 700733 h 973263"/>
                  <a:gd name="connsiteX58" fmla="*/ 386812 w 667549"/>
                  <a:gd name="connsiteY58" fmla="*/ 724897 h 973263"/>
                  <a:gd name="connsiteX59" fmla="*/ 400267 w 667549"/>
                  <a:gd name="connsiteY59" fmla="*/ 723341 h 973263"/>
                  <a:gd name="connsiteX60" fmla="*/ 501409 w 667549"/>
                  <a:gd name="connsiteY60" fmla="*/ 637576 h 973263"/>
                  <a:gd name="connsiteX61" fmla="*/ 515872 w 667549"/>
                  <a:gd name="connsiteY61" fmla="*/ 624213 h 973263"/>
                  <a:gd name="connsiteX62" fmla="*/ 522920 w 667549"/>
                  <a:gd name="connsiteY62" fmla="*/ 642244 h 973263"/>
                  <a:gd name="connsiteX63" fmla="*/ 539395 w 667549"/>
                  <a:gd name="connsiteY63" fmla="*/ 660642 h 973263"/>
                  <a:gd name="connsiteX64" fmla="*/ 636876 w 667549"/>
                  <a:gd name="connsiteY64" fmla="*/ 587509 h 973263"/>
                  <a:gd name="connsiteX65" fmla="*/ 589188 w 667549"/>
                  <a:gd name="connsiteY65" fmla="*/ 470806 h 973263"/>
                  <a:gd name="connsiteX66" fmla="*/ 214641 w 667549"/>
                  <a:gd name="connsiteY66" fmla="*/ 272915 h 973263"/>
                  <a:gd name="connsiteX67" fmla="*/ 232398 w 667549"/>
                  <a:gd name="connsiteY67" fmla="*/ 274288 h 973263"/>
                  <a:gd name="connsiteX68" fmla="*/ 251894 w 667549"/>
                  <a:gd name="connsiteY68" fmla="*/ 293143 h 973263"/>
                  <a:gd name="connsiteX69" fmla="*/ 261688 w 667549"/>
                  <a:gd name="connsiteY69" fmla="*/ 297994 h 973263"/>
                  <a:gd name="connsiteX70" fmla="*/ 265350 w 667549"/>
                  <a:gd name="connsiteY70" fmla="*/ 287377 h 973263"/>
                  <a:gd name="connsiteX71" fmla="*/ 265624 w 667549"/>
                  <a:gd name="connsiteY71" fmla="*/ 236485 h 973263"/>
                  <a:gd name="connsiteX72" fmla="*/ 276058 w 667549"/>
                  <a:gd name="connsiteY72" fmla="*/ 218728 h 973263"/>
                  <a:gd name="connsiteX73" fmla="*/ 286036 w 667549"/>
                  <a:gd name="connsiteY73" fmla="*/ 236851 h 973263"/>
                  <a:gd name="connsiteX74" fmla="*/ 286036 w 667549"/>
                  <a:gd name="connsiteY74" fmla="*/ 280969 h 973263"/>
                  <a:gd name="connsiteX75" fmla="*/ 285853 w 667549"/>
                  <a:gd name="connsiteY75" fmla="*/ 280969 h 973263"/>
                  <a:gd name="connsiteX76" fmla="*/ 285853 w 667549"/>
                  <a:gd name="connsiteY76" fmla="*/ 328474 h 973263"/>
                  <a:gd name="connsiteX77" fmla="*/ 279171 w 667549"/>
                  <a:gd name="connsiteY77" fmla="*/ 341197 h 973263"/>
                  <a:gd name="connsiteX78" fmla="*/ 265350 w 667549"/>
                  <a:gd name="connsiteY78" fmla="*/ 337261 h 973263"/>
                  <a:gd name="connsiteX79" fmla="*/ 217204 w 667549"/>
                  <a:gd name="connsiteY79" fmla="*/ 289482 h 973263"/>
                  <a:gd name="connsiteX80" fmla="*/ 214549 w 667549"/>
                  <a:gd name="connsiteY80" fmla="*/ 272915 h 973263"/>
                  <a:gd name="connsiteX81" fmla="*/ 286036 w 667549"/>
                  <a:gd name="connsiteY81" fmla="*/ 449571 h 973263"/>
                  <a:gd name="connsiteX82" fmla="*/ 286036 w 667549"/>
                  <a:gd name="connsiteY82" fmla="*/ 449571 h 973263"/>
                  <a:gd name="connsiteX83" fmla="*/ 286036 w 667549"/>
                  <a:gd name="connsiteY83" fmla="*/ 504489 h 973263"/>
                  <a:gd name="connsiteX84" fmla="*/ 278988 w 667549"/>
                  <a:gd name="connsiteY84" fmla="*/ 518585 h 973263"/>
                  <a:gd name="connsiteX85" fmla="*/ 265258 w 667549"/>
                  <a:gd name="connsiteY85" fmla="*/ 514283 h 973263"/>
                  <a:gd name="connsiteX86" fmla="*/ 183428 w 667549"/>
                  <a:gd name="connsiteY86" fmla="*/ 432729 h 973263"/>
                  <a:gd name="connsiteX87" fmla="*/ 180500 w 667549"/>
                  <a:gd name="connsiteY87" fmla="*/ 414789 h 973263"/>
                  <a:gd name="connsiteX88" fmla="*/ 198348 w 667549"/>
                  <a:gd name="connsiteY88" fmla="*/ 417535 h 973263"/>
                  <a:gd name="connsiteX89" fmla="*/ 251528 w 667549"/>
                  <a:gd name="connsiteY89" fmla="*/ 470074 h 973263"/>
                  <a:gd name="connsiteX90" fmla="*/ 261230 w 667549"/>
                  <a:gd name="connsiteY90" fmla="*/ 475474 h 973263"/>
                  <a:gd name="connsiteX91" fmla="*/ 265258 w 667549"/>
                  <a:gd name="connsiteY91" fmla="*/ 465131 h 973263"/>
                  <a:gd name="connsiteX92" fmla="*/ 265258 w 667549"/>
                  <a:gd name="connsiteY92" fmla="*/ 420921 h 973263"/>
                  <a:gd name="connsiteX93" fmla="*/ 253450 w 667549"/>
                  <a:gd name="connsiteY93" fmla="*/ 397398 h 973263"/>
                  <a:gd name="connsiteX94" fmla="*/ 190935 w 667549"/>
                  <a:gd name="connsiteY94" fmla="*/ 334973 h 973263"/>
                  <a:gd name="connsiteX95" fmla="*/ 180592 w 667549"/>
                  <a:gd name="connsiteY95" fmla="*/ 323715 h 973263"/>
                  <a:gd name="connsiteX96" fmla="*/ 181323 w 667549"/>
                  <a:gd name="connsiteY96" fmla="*/ 306873 h 973263"/>
                  <a:gd name="connsiteX97" fmla="*/ 196243 w 667549"/>
                  <a:gd name="connsiteY97" fmla="*/ 309619 h 973263"/>
                  <a:gd name="connsiteX98" fmla="*/ 234777 w 667549"/>
                  <a:gd name="connsiteY98" fmla="*/ 347971 h 973263"/>
                  <a:gd name="connsiteX99" fmla="*/ 245670 w 667549"/>
                  <a:gd name="connsiteY99" fmla="*/ 358680 h 973263"/>
                  <a:gd name="connsiteX100" fmla="*/ 285944 w 667549"/>
                  <a:gd name="connsiteY100" fmla="*/ 449571 h 973263"/>
                  <a:gd name="connsiteX101" fmla="*/ 340863 w 667549"/>
                  <a:gd name="connsiteY101" fmla="*/ 236211 h 973263"/>
                  <a:gd name="connsiteX102" fmla="*/ 351480 w 667549"/>
                  <a:gd name="connsiteY102" fmla="*/ 218820 h 973263"/>
                  <a:gd name="connsiteX103" fmla="*/ 361183 w 667549"/>
                  <a:gd name="connsiteY103" fmla="*/ 235570 h 973263"/>
                  <a:gd name="connsiteX104" fmla="*/ 361550 w 667549"/>
                  <a:gd name="connsiteY104" fmla="*/ 284814 h 973263"/>
                  <a:gd name="connsiteX105" fmla="*/ 366308 w 667549"/>
                  <a:gd name="connsiteY105" fmla="*/ 298177 h 973263"/>
                  <a:gd name="connsiteX106" fmla="*/ 377109 w 667549"/>
                  <a:gd name="connsiteY106" fmla="*/ 291313 h 973263"/>
                  <a:gd name="connsiteX107" fmla="*/ 395324 w 667549"/>
                  <a:gd name="connsiteY107" fmla="*/ 273647 h 973263"/>
                  <a:gd name="connsiteX108" fmla="*/ 411892 w 667549"/>
                  <a:gd name="connsiteY108" fmla="*/ 272640 h 973263"/>
                  <a:gd name="connsiteX109" fmla="*/ 410884 w 667549"/>
                  <a:gd name="connsiteY109" fmla="*/ 287926 h 973263"/>
                  <a:gd name="connsiteX110" fmla="*/ 360451 w 667549"/>
                  <a:gd name="connsiteY110" fmla="*/ 338268 h 973263"/>
                  <a:gd name="connsiteX111" fmla="*/ 341137 w 667549"/>
                  <a:gd name="connsiteY111" fmla="*/ 329664 h 973263"/>
                  <a:gd name="connsiteX112" fmla="*/ 340955 w 667549"/>
                  <a:gd name="connsiteY112" fmla="*/ 280420 h 973263"/>
                  <a:gd name="connsiteX113" fmla="*/ 340772 w 667549"/>
                  <a:gd name="connsiteY113" fmla="*/ 280420 h 973263"/>
                  <a:gd name="connsiteX114" fmla="*/ 340772 w 667549"/>
                  <a:gd name="connsiteY114" fmla="*/ 280420 h 973263"/>
                  <a:gd name="connsiteX115" fmla="*/ 340772 w 667549"/>
                  <a:gd name="connsiteY115" fmla="*/ 236302 h 973263"/>
                  <a:gd name="connsiteX116" fmla="*/ 361275 w 667549"/>
                  <a:gd name="connsiteY116" fmla="*/ 447557 h 973263"/>
                  <a:gd name="connsiteX117" fmla="*/ 365943 w 667549"/>
                  <a:gd name="connsiteY117" fmla="*/ 474284 h 973263"/>
                  <a:gd name="connsiteX118" fmla="*/ 387269 w 667549"/>
                  <a:gd name="connsiteY118" fmla="*/ 458083 h 973263"/>
                  <a:gd name="connsiteX119" fmla="*/ 428367 w 667549"/>
                  <a:gd name="connsiteY119" fmla="*/ 417535 h 973263"/>
                  <a:gd name="connsiteX120" fmla="*/ 446216 w 667549"/>
                  <a:gd name="connsiteY120" fmla="*/ 414697 h 973263"/>
                  <a:gd name="connsiteX121" fmla="*/ 443470 w 667549"/>
                  <a:gd name="connsiteY121" fmla="*/ 432637 h 973263"/>
                  <a:gd name="connsiteX122" fmla="*/ 361823 w 667549"/>
                  <a:gd name="connsiteY122" fmla="*/ 514375 h 973263"/>
                  <a:gd name="connsiteX123" fmla="*/ 348094 w 667549"/>
                  <a:gd name="connsiteY123" fmla="*/ 518860 h 973263"/>
                  <a:gd name="connsiteX124" fmla="*/ 340772 w 667549"/>
                  <a:gd name="connsiteY124" fmla="*/ 504947 h 973263"/>
                  <a:gd name="connsiteX125" fmla="*/ 340772 w 667549"/>
                  <a:gd name="connsiteY125" fmla="*/ 449113 h 973263"/>
                  <a:gd name="connsiteX126" fmla="*/ 340772 w 667549"/>
                  <a:gd name="connsiteY126" fmla="*/ 449113 h 973263"/>
                  <a:gd name="connsiteX127" fmla="*/ 380496 w 667549"/>
                  <a:gd name="connsiteY127" fmla="*/ 358771 h 973263"/>
                  <a:gd name="connsiteX128" fmla="*/ 425255 w 667549"/>
                  <a:gd name="connsiteY128" fmla="*/ 314745 h 973263"/>
                  <a:gd name="connsiteX129" fmla="*/ 445941 w 667549"/>
                  <a:gd name="connsiteY129" fmla="*/ 307880 h 973263"/>
                  <a:gd name="connsiteX130" fmla="*/ 439808 w 667549"/>
                  <a:gd name="connsiteY130" fmla="*/ 330946 h 973263"/>
                  <a:gd name="connsiteX131" fmla="*/ 387911 w 667549"/>
                  <a:gd name="connsiteY131" fmla="*/ 382295 h 973263"/>
                  <a:gd name="connsiteX132" fmla="*/ 361275 w 667549"/>
                  <a:gd name="connsiteY132" fmla="*/ 447648 h 97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67549" h="973263">
                    <a:moveTo>
                      <a:pt x="589462" y="470897"/>
                    </a:moveTo>
                    <a:cubicBezTo>
                      <a:pt x="581499" y="466595"/>
                      <a:pt x="572896" y="463575"/>
                      <a:pt x="564749" y="459639"/>
                    </a:cubicBezTo>
                    <a:cubicBezTo>
                      <a:pt x="559806" y="457259"/>
                      <a:pt x="556146" y="453323"/>
                      <a:pt x="557701" y="447465"/>
                    </a:cubicBezTo>
                    <a:cubicBezTo>
                      <a:pt x="559441" y="440967"/>
                      <a:pt x="564841" y="438861"/>
                      <a:pt x="571064" y="439685"/>
                    </a:cubicBezTo>
                    <a:cubicBezTo>
                      <a:pt x="579486" y="440875"/>
                      <a:pt x="587907" y="442980"/>
                      <a:pt x="595047" y="447740"/>
                    </a:cubicBezTo>
                    <a:cubicBezTo>
                      <a:pt x="604657" y="454147"/>
                      <a:pt x="613170" y="452591"/>
                      <a:pt x="621224" y="445177"/>
                    </a:cubicBezTo>
                    <a:cubicBezTo>
                      <a:pt x="657837" y="411676"/>
                      <a:pt x="675227" y="370762"/>
                      <a:pt x="664335" y="321426"/>
                    </a:cubicBezTo>
                    <a:cubicBezTo>
                      <a:pt x="653077" y="270535"/>
                      <a:pt x="621224" y="237400"/>
                      <a:pt x="570516" y="223945"/>
                    </a:cubicBezTo>
                    <a:cubicBezTo>
                      <a:pt x="539670" y="215799"/>
                      <a:pt x="509830" y="220284"/>
                      <a:pt x="481181" y="234197"/>
                    </a:cubicBezTo>
                    <a:cubicBezTo>
                      <a:pt x="474499" y="237400"/>
                      <a:pt x="466078" y="240146"/>
                      <a:pt x="461959" y="231085"/>
                    </a:cubicBezTo>
                    <a:cubicBezTo>
                      <a:pt x="457840" y="222206"/>
                      <a:pt x="465438" y="217721"/>
                      <a:pt x="471936" y="214151"/>
                    </a:cubicBezTo>
                    <a:cubicBezTo>
                      <a:pt x="488595" y="205090"/>
                      <a:pt x="506444" y="199873"/>
                      <a:pt x="525208" y="197767"/>
                    </a:cubicBezTo>
                    <a:cubicBezTo>
                      <a:pt x="545711" y="195479"/>
                      <a:pt x="548731" y="190353"/>
                      <a:pt x="547266" y="169118"/>
                    </a:cubicBezTo>
                    <a:cubicBezTo>
                      <a:pt x="543056" y="107517"/>
                      <a:pt x="475231" y="65413"/>
                      <a:pt x="416925" y="93604"/>
                    </a:cubicBezTo>
                    <a:cubicBezTo>
                      <a:pt x="409054" y="97449"/>
                      <a:pt x="399809" y="101202"/>
                      <a:pt x="394684" y="90858"/>
                    </a:cubicBezTo>
                    <a:cubicBezTo>
                      <a:pt x="389466" y="80424"/>
                      <a:pt x="399261" y="77037"/>
                      <a:pt x="406308" y="74017"/>
                    </a:cubicBezTo>
                    <a:cubicBezTo>
                      <a:pt x="416834" y="69440"/>
                      <a:pt x="418390" y="64040"/>
                      <a:pt x="411434" y="54612"/>
                    </a:cubicBezTo>
                    <a:cubicBezTo>
                      <a:pt x="362465" y="-11199"/>
                      <a:pt x="280543" y="-21908"/>
                      <a:pt x="221597" y="46649"/>
                    </a:cubicBezTo>
                    <a:cubicBezTo>
                      <a:pt x="207318" y="63307"/>
                      <a:pt x="207868" y="63857"/>
                      <a:pt x="226449" y="76946"/>
                    </a:cubicBezTo>
                    <a:cubicBezTo>
                      <a:pt x="231482" y="80515"/>
                      <a:pt x="235510" y="84451"/>
                      <a:pt x="232124" y="90950"/>
                    </a:cubicBezTo>
                    <a:cubicBezTo>
                      <a:pt x="229103" y="96808"/>
                      <a:pt x="223611" y="98456"/>
                      <a:pt x="217570" y="96625"/>
                    </a:cubicBezTo>
                    <a:cubicBezTo>
                      <a:pt x="210523" y="94428"/>
                      <a:pt x="203840" y="91225"/>
                      <a:pt x="196793" y="89028"/>
                    </a:cubicBezTo>
                    <a:cubicBezTo>
                      <a:pt x="139036" y="70813"/>
                      <a:pt x="78809" y="115206"/>
                      <a:pt x="78809" y="175891"/>
                    </a:cubicBezTo>
                    <a:cubicBezTo>
                      <a:pt x="78809" y="189987"/>
                      <a:pt x="83750" y="197401"/>
                      <a:pt x="99677" y="197950"/>
                    </a:cubicBezTo>
                    <a:cubicBezTo>
                      <a:pt x="120821" y="198683"/>
                      <a:pt x="140776" y="206005"/>
                      <a:pt x="159082" y="216897"/>
                    </a:cubicBezTo>
                    <a:cubicBezTo>
                      <a:pt x="164390" y="220009"/>
                      <a:pt x="167685" y="224952"/>
                      <a:pt x="164939" y="231176"/>
                    </a:cubicBezTo>
                    <a:cubicBezTo>
                      <a:pt x="162102" y="237584"/>
                      <a:pt x="156152" y="237584"/>
                      <a:pt x="150294" y="235936"/>
                    </a:cubicBezTo>
                    <a:cubicBezTo>
                      <a:pt x="146450" y="234838"/>
                      <a:pt x="142789" y="233282"/>
                      <a:pt x="139127" y="231726"/>
                    </a:cubicBezTo>
                    <a:cubicBezTo>
                      <a:pt x="89975" y="210765"/>
                      <a:pt x="37161" y="219643"/>
                      <a:pt x="1007" y="253235"/>
                    </a:cubicBezTo>
                    <a:cubicBezTo>
                      <a:pt x="640" y="254425"/>
                      <a:pt x="457" y="255707"/>
                      <a:pt x="0" y="256897"/>
                    </a:cubicBezTo>
                    <a:cubicBezTo>
                      <a:pt x="2837" y="257537"/>
                      <a:pt x="5675" y="258178"/>
                      <a:pt x="8603" y="259002"/>
                    </a:cubicBezTo>
                    <a:cubicBezTo>
                      <a:pt x="94460" y="281702"/>
                      <a:pt x="150019" y="339367"/>
                      <a:pt x="169242" y="425864"/>
                    </a:cubicBezTo>
                    <a:cubicBezTo>
                      <a:pt x="174733" y="450669"/>
                      <a:pt x="176015" y="474925"/>
                      <a:pt x="173269" y="498357"/>
                    </a:cubicBezTo>
                    <a:cubicBezTo>
                      <a:pt x="206311" y="531308"/>
                      <a:pt x="239262" y="564260"/>
                      <a:pt x="272672" y="596845"/>
                    </a:cubicBezTo>
                    <a:cubicBezTo>
                      <a:pt x="282375" y="606364"/>
                      <a:pt x="286218" y="616432"/>
                      <a:pt x="286128" y="629888"/>
                    </a:cubicBezTo>
                    <a:cubicBezTo>
                      <a:pt x="285670" y="721236"/>
                      <a:pt x="285944" y="812585"/>
                      <a:pt x="285944" y="903933"/>
                    </a:cubicBezTo>
                    <a:cubicBezTo>
                      <a:pt x="285944" y="912995"/>
                      <a:pt x="285670" y="922148"/>
                      <a:pt x="285944" y="931209"/>
                    </a:cubicBezTo>
                    <a:cubicBezTo>
                      <a:pt x="286218" y="941278"/>
                      <a:pt x="281642" y="945671"/>
                      <a:pt x="271573" y="945397"/>
                    </a:cubicBezTo>
                    <a:cubicBezTo>
                      <a:pt x="259125" y="945031"/>
                      <a:pt x="246677" y="945214"/>
                      <a:pt x="234137" y="945397"/>
                    </a:cubicBezTo>
                    <a:cubicBezTo>
                      <a:pt x="224344" y="945488"/>
                      <a:pt x="212719" y="945122"/>
                      <a:pt x="212719" y="958577"/>
                    </a:cubicBezTo>
                    <a:cubicBezTo>
                      <a:pt x="212719" y="971300"/>
                      <a:pt x="223611" y="972948"/>
                      <a:pt x="233771" y="973039"/>
                    </a:cubicBezTo>
                    <a:cubicBezTo>
                      <a:pt x="259308" y="973222"/>
                      <a:pt x="284846" y="973222"/>
                      <a:pt x="310291" y="973222"/>
                    </a:cubicBezTo>
                    <a:cubicBezTo>
                      <a:pt x="335737" y="973222"/>
                      <a:pt x="362465" y="973314"/>
                      <a:pt x="388551" y="973222"/>
                    </a:cubicBezTo>
                    <a:cubicBezTo>
                      <a:pt x="399261" y="973222"/>
                      <a:pt x="412899" y="974046"/>
                      <a:pt x="413447" y="959401"/>
                    </a:cubicBezTo>
                    <a:cubicBezTo>
                      <a:pt x="414089" y="943475"/>
                      <a:pt x="399901" y="945854"/>
                      <a:pt x="389466" y="945488"/>
                    </a:cubicBezTo>
                    <a:cubicBezTo>
                      <a:pt x="379856" y="945122"/>
                      <a:pt x="370153" y="944573"/>
                      <a:pt x="360542" y="945488"/>
                    </a:cubicBezTo>
                    <a:cubicBezTo>
                      <a:pt x="344707" y="947044"/>
                      <a:pt x="339857" y="940363"/>
                      <a:pt x="340130" y="924985"/>
                    </a:cubicBezTo>
                    <a:cubicBezTo>
                      <a:pt x="340863" y="875650"/>
                      <a:pt x="340405" y="826314"/>
                      <a:pt x="340405" y="776887"/>
                    </a:cubicBezTo>
                    <a:lnTo>
                      <a:pt x="340405" y="776887"/>
                    </a:lnTo>
                    <a:cubicBezTo>
                      <a:pt x="340405" y="727552"/>
                      <a:pt x="340680" y="678216"/>
                      <a:pt x="340222" y="628789"/>
                    </a:cubicBezTo>
                    <a:cubicBezTo>
                      <a:pt x="340130" y="616524"/>
                      <a:pt x="343883" y="607371"/>
                      <a:pt x="352670" y="598767"/>
                    </a:cubicBezTo>
                    <a:cubicBezTo>
                      <a:pt x="393859" y="558218"/>
                      <a:pt x="434592" y="517029"/>
                      <a:pt x="475506" y="476115"/>
                    </a:cubicBezTo>
                    <a:cubicBezTo>
                      <a:pt x="478709" y="472911"/>
                      <a:pt x="482004" y="469799"/>
                      <a:pt x="485666" y="467145"/>
                    </a:cubicBezTo>
                    <a:cubicBezTo>
                      <a:pt x="490151" y="463849"/>
                      <a:pt x="495094" y="463026"/>
                      <a:pt x="499487" y="467511"/>
                    </a:cubicBezTo>
                    <a:cubicBezTo>
                      <a:pt x="503606" y="471721"/>
                      <a:pt x="504155" y="476847"/>
                      <a:pt x="501227" y="481515"/>
                    </a:cubicBezTo>
                    <a:cubicBezTo>
                      <a:pt x="498572" y="485725"/>
                      <a:pt x="494911" y="489478"/>
                      <a:pt x="491341" y="493048"/>
                    </a:cubicBezTo>
                    <a:cubicBezTo>
                      <a:pt x="465712" y="518768"/>
                      <a:pt x="442280" y="547235"/>
                      <a:pt x="413905" y="569477"/>
                    </a:cubicBezTo>
                    <a:cubicBezTo>
                      <a:pt x="369878" y="603893"/>
                      <a:pt x="352670" y="645814"/>
                      <a:pt x="360633" y="700733"/>
                    </a:cubicBezTo>
                    <a:cubicBezTo>
                      <a:pt x="363929" y="723250"/>
                      <a:pt x="363746" y="725904"/>
                      <a:pt x="386812" y="724897"/>
                    </a:cubicBezTo>
                    <a:cubicBezTo>
                      <a:pt x="391297" y="724714"/>
                      <a:pt x="395874" y="724165"/>
                      <a:pt x="400267" y="723341"/>
                    </a:cubicBezTo>
                    <a:cubicBezTo>
                      <a:pt x="450701" y="714463"/>
                      <a:pt x="483469" y="684807"/>
                      <a:pt x="501409" y="637576"/>
                    </a:cubicBezTo>
                    <a:cubicBezTo>
                      <a:pt x="503972" y="630803"/>
                      <a:pt x="505985" y="621924"/>
                      <a:pt x="515872" y="624213"/>
                    </a:cubicBezTo>
                    <a:cubicBezTo>
                      <a:pt x="525757" y="626409"/>
                      <a:pt x="525025" y="635196"/>
                      <a:pt x="522920" y="642244"/>
                    </a:cubicBezTo>
                    <a:cubicBezTo>
                      <a:pt x="518068" y="658262"/>
                      <a:pt x="526215" y="660551"/>
                      <a:pt x="539395" y="660642"/>
                    </a:cubicBezTo>
                    <a:cubicBezTo>
                      <a:pt x="584612" y="660825"/>
                      <a:pt x="625435" y="630528"/>
                      <a:pt x="636876" y="587509"/>
                    </a:cubicBezTo>
                    <a:cubicBezTo>
                      <a:pt x="649416" y="540644"/>
                      <a:pt x="630103" y="493140"/>
                      <a:pt x="589188" y="470806"/>
                    </a:cubicBezTo>
                    <a:close/>
                    <a:moveTo>
                      <a:pt x="214641" y="272915"/>
                    </a:moveTo>
                    <a:cubicBezTo>
                      <a:pt x="220591" y="266233"/>
                      <a:pt x="226998" y="269345"/>
                      <a:pt x="232398" y="274288"/>
                    </a:cubicBezTo>
                    <a:cubicBezTo>
                      <a:pt x="239080" y="280420"/>
                      <a:pt x="245304" y="287011"/>
                      <a:pt x="251894" y="293143"/>
                    </a:cubicBezTo>
                    <a:cubicBezTo>
                      <a:pt x="254640" y="295706"/>
                      <a:pt x="257112" y="300191"/>
                      <a:pt x="261688" y="297994"/>
                    </a:cubicBezTo>
                    <a:cubicBezTo>
                      <a:pt x="265898" y="295981"/>
                      <a:pt x="265258" y="291221"/>
                      <a:pt x="265350" y="287377"/>
                    </a:cubicBezTo>
                    <a:cubicBezTo>
                      <a:pt x="265533" y="270443"/>
                      <a:pt x="265350" y="253418"/>
                      <a:pt x="265624" y="236485"/>
                    </a:cubicBezTo>
                    <a:cubicBezTo>
                      <a:pt x="265715" y="228796"/>
                      <a:pt x="264617" y="218545"/>
                      <a:pt x="276058" y="218728"/>
                    </a:cubicBezTo>
                    <a:cubicBezTo>
                      <a:pt x="287500" y="218911"/>
                      <a:pt x="285853" y="229254"/>
                      <a:pt x="286036" y="236851"/>
                    </a:cubicBezTo>
                    <a:cubicBezTo>
                      <a:pt x="286310" y="251588"/>
                      <a:pt x="286036" y="266233"/>
                      <a:pt x="286036" y="280969"/>
                    </a:cubicBezTo>
                    <a:lnTo>
                      <a:pt x="285853" y="280969"/>
                    </a:lnTo>
                    <a:cubicBezTo>
                      <a:pt x="285853" y="296804"/>
                      <a:pt x="285853" y="312639"/>
                      <a:pt x="285853" y="328474"/>
                    </a:cubicBezTo>
                    <a:cubicBezTo>
                      <a:pt x="285853" y="333692"/>
                      <a:pt x="284754" y="338817"/>
                      <a:pt x="279171" y="341197"/>
                    </a:cubicBezTo>
                    <a:cubicBezTo>
                      <a:pt x="273678" y="343485"/>
                      <a:pt x="269102" y="340923"/>
                      <a:pt x="265350" y="337261"/>
                    </a:cubicBezTo>
                    <a:cubicBezTo>
                      <a:pt x="249240" y="321426"/>
                      <a:pt x="233131" y="305500"/>
                      <a:pt x="217204" y="289482"/>
                    </a:cubicBezTo>
                    <a:cubicBezTo>
                      <a:pt x="212536" y="284722"/>
                      <a:pt x="209424" y="278773"/>
                      <a:pt x="214549" y="272915"/>
                    </a:cubicBezTo>
                    <a:close/>
                    <a:moveTo>
                      <a:pt x="286036" y="449571"/>
                    </a:moveTo>
                    <a:lnTo>
                      <a:pt x="286036" y="449571"/>
                    </a:lnTo>
                    <a:cubicBezTo>
                      <a:pt x="286036" y="472728"/>
                      <a:pt x="286036" y="488563"/>
                      <a:pt x="286036" y="504489"/>
                    </a:cubicBezTo>
                    <a:cubicBezTo>
                      <a:pt x="286036" y="510164"/>
                      <a:pt x="285486" y="516114"/>
                      <a:pt x="278988" y="518585"/>
                    </a:cubicBezTo>
                    <a:cubicBezTo>
                      <a:pt x="273496" y="520691"/>
                      <a:pt x="269010" y="517945"/>
                      <a:pt x="265258" y="514283"/>
                    </a:cubicBezTo>
                    <a:cubicBezTo>
                      <a:pt x="237890" y="487190"/>
                      <a:pt x="210614" y="460097"/>
                      <a:pt x="183428" y="432729"/>
                    </a:cubicBezTo>
                    <a:cubicBezTo>
                      <a:pt x="178395" y="427695"/>
                      <a:pt x="174459" y="420921"/>
                      <a:pt x="180500" y="414789"/>
                    </a:cubicBezTo>
                    <a:cubicBezTo>
                      <a:pt x="186541" y="408564"/>
                      <a:pt x="193223" y="412500"/>
                      <a:pt x="198348" y="417535"/>
                    </a:cubicBezTo>
                    <a:cubicBezTo>
                      <a:pt x="216197" y="434926"/>
                      <a:pt x="233771" y="452591"/>
                      <a:pt x="251528" y="470074"/>
                    </a:cubicBezTo>
                    <a:cubicBezTo>
                      <a:pt x="254274" y="472728"/>
                      <a:pt x="256929" y="477030"/>
                      <a:pt x="261230" y="475474"/>
                    </a:cubicBezTo>
                    <a:cubicBezTo>
                      <a:pt x="265533" y="473918"/>
                      <a:pt x="265258" y="468975"/>
                      <a:pt x="265258" y="465131"/>
                    </a:cubicBezTo>
                    <a:cubicBezTo>
                      <a:pt x="265350" y="450394"/>
                      <a:pt x="265258" y="435658"/>
                      <a:pt x="265258" y="420921"/>
                    </a:cubicBezTo>
                    <a:cubicBezTo>
                      <a:pt x="265258" y="411127"/>
                      <a:pt x="260132" y="403988"/>
                      <a:pt x="253450" y="397398"/>
                    </a:cubicBezTo>
                    <a:cubicBezTo>
                      <a:pt x="232489" y="376711"/>
                      <a:pt x="211712" y="355751"/>
                      <a:pt x="190935" y="334973"/>
                    </a:cubicBezTo>
                    <a:cubicBezTo>
                      <a:pt x="187365" y="331312"/>
                      <a:pt x="183520" y="327834"/>
                      <a:pt x="180592" y="323715"/>
                    </a:cubicBezTo>
                    <a:cubicBezTo>
                      <a:pt x="176655" y="318131"/>
                      <a:pt x="175648" y="311907"/>
                      <a:pt x="181323" y="306873"/>
                    </a:cubicBezTo>
                    <a:cubicBezTo>
                      <a:pt x="186998" y="301930"/>
                      <a:pt x="192033" y="305500"/>
                      <a:pt x="196243" y="309619"/>
                    </a:cubicBezTo>
                    <a:cubicBezTo>
                      <a:pt x="209149" y="322342"/>
                      <a:pt x="221964" y="335156"/>
                      <a:pt x="234777" y="347971"/>
                    </a:cubicBezTo>
                    <a:cubicBezTo>
                      <a:pt x="238439" y="351540"/>
                      <a:pt x="241642" y="355659"/>
                      <a:pt x="245670" y="358680"/>
                    </a:cubicBezTo>
                    <a:cubicBezTo>
                      <a:pt x="277981" y="383668"/>
                      <a:pt x="297019" y="414056"/>
                      <a:pt x="285944" y="449571"/>
                    </a:cubicBezTo>
                    <a:close/>
                    <a:moveTo>
                      <a:pt x="340863" y="236211"/>
                    </a:moveTo>
                    <a:cubicBezTo>
                      <a:pt x="341047" y="228522"/>
                      <a:pt x="339857" y="218453"/>
                      <a:pt x="351480" y="218820"/>
                    </a:cubicBezTo>
                    <a:cubicBezTo>
                      <a:pt x="361732" y="219094"/>
                      <a:pt x="361091" y="228339"/>
                      <a:pt x="361183" y="235570"/>
                    </a:cubicBezTo>
                    <a:cubicBezTo>
                      <a:pt x="361550" y="251954"/>
                      <a:pt x="361183" y="268430"/>
                      <a:pt x="361550" y="284814"/>
                    </a:cubicBezTo>
                    <a:cubicBezTo>
                      <a:pt x="361641" y="289665"/>
                      <a:pt x="360633" y="296164"/>
                      <a:pt x="366308" y="298177"/>
                    </a:cubicBezTo>
                    <a:cubicBezTo>
                      <a:pt x="371160" y="299916"/>
                      <a:pt x="373906" y="294242"/>
                      <a:pt x="377109" y="291313"/>
                    </a:cubicBezTo>
                    <a:cubicBezTo>
                      <a:pt x="383334" y="285546"/>
                      <a:pt x="389101" y="279230"/>
                      <a:pt x="395324" y="273647"/>
                    </a:cubicBezTo>
                    <a:cubicBezTo>
                      <a:pt x="400359" y="269162"/>
                      <a:pt x="406399" y="266874"/>
                      <a:pt x="411892" y="272640"/>
                    </a:cubicBezTo>
                    <a:cubicBezTo>
                      <a:pt x="416651" y="277583"/>
                      <a:pt x="415187" y="283532"/>
                      <a:pt x="410884" y="287926"/>
                    </a:cubicBezTo>
                    <a:cubicBezTo>
                      <a:pt x="394317" y="304951"/>
                      <a:pt x="377933" y="322159"/>
                      <a:pt x="360451" y="338268"/>
                    </a:cubicBezTo>
                    <a:cubicBezTo>
                      <a:pt x="350932" y="347055"/>
                      <a:pt x="341778" y="342845"/>
                      <a:pt x="341137" y="329664"/>
                    </a:cubicBezTo>
                    <a:cubicBezTo>
                      <a:pt x="340222" y="313280"/>
                      <a:pt x="340955" y="296896"/>
                      <a:pt x="340955" y="280420"/>
                    </a:cubicBezTo>
                    <a:lnTo>
                      <a:pt x="340772" y="280420"/>
                    </a:lnTo>
                    <a:lnTo>
                      <a:pt x="340772" y="280420"/>
                    </a:lnTo>
                    <a:cubicBezTo>
                      <a:pt x="340772" y="265684"/>
                      <a:pt x="340588" y="250947"/>
                      <a:pt x="340772" y="236302"/>
                    </a:cubicBezTo>
                    <a:close/>
                    <a:moveTo>
                      <a:pt x="361275" y="447557"/>
                    </a:moveTo>
                    <a:cubicBezTo>
                      <a:pt x="362648" y="456802"/>
                      <a:pt x="357247" y="470714"/>
                      <a:pt x="365943" y="474284"/>
                    </a:cubicBezTo>
                    <a:cubicBezTo>
                      <a:pt x="374730" y="477945"/>
                      <a:pt x="380588" y="464399"/>
                      <a:pt x="387269" y="458083"/>
                    </a:cubicBezTo>
                    <a:cubicBezTo>
                      <a:pt x="401366" y="444994"/>
                      <a:pt x="414637" y="430990"/>
                      <a:pt x="428367" y="417535"/>
                    </a:cubicBezTo>
                    <a:cubicBezTo>
                      <a:pt x="433493" y="412500"/>
                      <a:pt x="440083" y="408564"/>
                      <a:pt x="446216" y="414697"/>
                    </a:cubicBezTo>
                    <a:cubicBezTo>
                      <a:pt x="452257" y="420830"/>
                      <a:pt x="448505" y="427603"/>
                      <a:pt x="443470" y="432637"/>
                    </a:cubicBezTo>
                    <a:cubicBezTo>
                      <a:pt x="416377" y="460005"/>
                      <a:pt x="389101" y="487190"/>
                      <a:pt x="361823" y="514375"/>
                    </a:cubicBezTo>
                    <a:cubicBezTo>
                      <a:pt x="358071" y="518128"/>
                      <a:pt x="353586" y="520691"/>
                      <a:pt x="348094" y="518860"/>
                    </a:cubicBezTo>
                    <a:cubicBezTo>
                      <a:pt x="341412" y="516663"/>
                      <a:pt x="340863" y="510714"/>
                      <a:pt x="340772" y="504947"/>
                    </a:cubicBezTo>
                    <a:cubicBezTo>
                      <a:pt x="340588" y="488563"/>
                      <a:pt x="340772" y="472087"/>
                      <a:pt x="340772" y="449113"/>
                    </a:cubicBezTo>
                    <a:lnTo>
                      <a:pt x="340772" y="449113"/>
                    </a:lnTo>
                    <a:cubicBezTo>
                      <a:pt x="330429" y="413690"/>
                      <a:pt x="349192" y="384125"/>
                      <a:pt x="380496" y="358771"/>
                    </a:cubicBezTo>
                    <a:cubicBezTo>
                      <a:pt x="396697" y="345682"/>
                      <a:pt x="410152" y="329207"/>
                      <a:pt x="425255" y="314745"/>
                    </a:cubicBezTo>
                    <a:cubicBezTo>
                      <a:pt x="430930" y="309344"/>
                      <a:pt x="436971" y="298544"/>
                      <a:pt x="445941" y="307880"/>
                    </a:cubicBezTo>
                    <a:cubicBezTo>
                      <a:pt x="454545" y="316758"/>
                      <a:pt x="446216" y="324447"/>
                      <a:pt x="439808" y="330946"/>
                    </a:cubicBezTo>
                    <a:cubicBezTo>
                      <a:pt x="422692" y="348245"/>
                      <a:pt x="406491" y="366734"/>
                      <a:pt x="387911" y="382295"/>
                    </a:cubicBezTo>
                    <a:cubicBezTo>
                      <a:pt x="366858" y="399960"/>
                      <a:pt x="357155" y="420464"/>
                      <a:pt x="361275" y="447648"/>
                    </a:cubicBezTo>
                    <a:close/>
                  </a:path>
                </a:pathLst>
              </a:custGeom>
              <a:solidFill>
                <a:srgbClr val="00A99D"/>
              </a:solidFill>
              <a:ln w="9153"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52827E41-EEEF-FAFC-9D33-F4CF5B105D8B}"/>
                  </a:ext>
                </a:extLst>
              </p:cNvPr>
              <p:cNvSpPr/>
              <p:nvPr/>
            </p:nvSpPr>
            <p:spPr>
              <a:xfrm>
                <a:off x="11814798" y="3293555"/>
                <a:ext cx="91" cy="9153"/>
              </a:xfrm>
              <a:custGeom>
                <a:avLst/>
                <a:gdLst>
                  <a:gd name="connsiteX0" fmla="*/ 0 w 91"/>
                  <a:gd name="connsiteY0" fmla="*/ 0 h 9153"/>
                  <a:gd name="connsiteX1" fmla="*/ 92 w 91"/>
                  <a:gd name="connsiteY1" fmla="*/ 0 h 9153"/>
                  <a:gd name="connsiteX2" fmla="*/ 92 w 91"/>
                  <a:gd name="connsiteY2" fmla="*/ 0 h 9153"/>
                  <a:gd name="connsiteX3" fmla="*/ 0 w 91"/>
                  <a:gd name="connsiteY3" fmla="*/ 0 h 9153"/>
                </a:gdLst>
                <a:ahLst/>
                <a:cxnLst>
                  <a:cxn ang="0">
                    <a:pos x="connsiteX0" y="connsiteY0"/>
                  </a:cxn>
                  <a:cxn ang="0">
                    <a:pos x="connsiteX1" y="connsiteY1"/>
                  </a:cxn>
                  <a:cxn ang="0">
                    <a:pos x="connsiteX2" y="connsiteY2"/>
                  </a:cxn>
                  <a:cxn ang="0">
                    <a:pos x="connsiteX3" y="connsiteY3"/>
                  </a:cxn>
                </a:cxnLst>
                <a:rect l="l" t="t" r="r" b="b"/>
                <a:pathLst>
                  <a:path w="91" h="9153">
                    <a:moveTo>
                      <a:pt x="0" y="0"/>
                    </a:moveTo>
                    <a:lnTo>
                      <a:pt x="92" y="0"/>
                    </a:lnTo>
                    <a:lnTo>
                      <a:pt x="92" y="0"/>
                    </a:lnTo>
                    <a:lnTo>
                      <a:pt x="0" y="0"/>
                    </a:lnTo>
                    <a:close/>
                  </a:path>
                </a:pathLst>
              </a:custGeom>
              <a:solidFill>
                <a:srgbClr val="00A99D"/>
              </a:solidFill>
              <a:ln w="9153" cap="flat">
                <a:noFill/>
                <a:prstDash val="solid"/>
                <a:miter/>
              </a:ln>
            </p:spPr>
            <p:txBody>
              <a:bodyPr rtlCol="0" anchor="ctr"/>
              <a:lstStyle/>
              <a:p>
                <a:endParaRPr lang="en-US"/>
              </a:p>
            </p:txBody>
          </p:sp>
        </p:grpSp>
      </p:grpSp>
      <p:grpSp>
        <p:nvGrpSpPr>
          <p:cNvPr id="472" name="Graphic 380">
            <a:extLst>
              <a:ext uri="{FF2B5EF4-FFF2-40B4-BE49-F238E27FC236}">
                <a16:creationId xmlns:a16="http://schemas.microsoft.com/office/drawing/2014/main" id="{D143BDC1-437C-4C05-900E-E23F1BC3FC20}"/>
              </a:ext>
            </a:extLst>
          </p:cNvPr>
          <p:cNvGrpSpPr/>
          <p:nvPr/>
        </p:nvGrpSpPr>
        <p:grpSpPr>
          <a:xfrm>
            <a:off x="5228897" y="4899465"/>
            <a:ext cx="1523183" cy="719817"/>
            <a:chOff x="3054407" y="2990499"/>
            <a:chExt cx="2939077" cy="1388934"/>
          </a:xfrm>
        </p:grpSpPr>
        <p:grpSp>
          <p:nvGrpSpPr>
            <p:cNvPr id="473" name="Graphic 380">
              <a:extLst>
                <a:ext uri="{FF2B5EF4-FFF2-40B4-BE49-F238E27FC236}">
                  <a16:creationId xmlns:a16="http://schemas.microsoft.com/office/drawing/2014/main" id="{82CCFF2B-7F4A-AEB8-419A-EA4664071D3E}"/>
                </a:ext>
              </a:extLst>
            </p:cNvPr>
            <p:cNvGrpSpPr/>
            <p:nvPr/>
          </p:nvGrpSpPr>
          <p:grpSpPr>
            <a:xfrm>
              <a:off x="3368591" y="2990499"/>
              <a:ext cx="2008337" cy="1388934"/>
              <a:chOff x="3368591" y="2990499"/>
              <a:chExt cx="2008337" cy="1388934"/>
            </a:xfrm>
          </p:grpSpPr>
          <p:sp>
            <p:nvSpPr>
              <p:cNvPr id="474" name="Freeform: Shape 473">
                <a:extLst>
                  <a:ext uri="{FF2B5EF4-FFF2-40B4-BE49-F238E27FC236}">
                    <a16:creationId xmlns:a16="http://schemas.microsoft.com/office/drawing/2014/main" id="{4CBAC554-5F18-0C8B-70F4-498A60156ED6}"/>
                  </a:ext>
                </a:extLst>
              </p:cNvPr>
              <p:cNvSpPr/>
              <p:nvPr/>
            </p:nvSpPr>
            <p:spPr>
              <a:xfrm>
                <a:off x="3379612" y="3385539"/>
                <a:ext cx="592828" cy="993867"/>
              </a:xfrm>
              <a:custGeom>
                <a:avLst/>
                <a:gdLst>
                  <a:gd name="connsiteX0" fmla="*/ 565763 w 592828"/>
                  <a:gd name="connsiteY0" fmla="*/ 177027 h 993867"/>
                  <a:gd name="connsiteX1" fmla="*/ 440365 w 592828"/>
                  <a:gd name="connsiteY1" fmla="*/ 14467 h 993867"/>
                  <a:gd name="connsiteX2" fmla="*/ 394050 w 592828"/>
                  <a:gd name="connsiteY2" fmla="*/ 5 h 993867"/>
                  <a:gd name="connsiteX3" fmla="*/ 194694 w 592828"/>
                  <a:gd name="connsiteY3" fmla="*/ 280 h 993867"/>
                  <a:gd name="connsiteX4" fmla="*/ 156800 w 592828"/>
                  <a:gd name="connsiteY4" fmla="*/ 6138 h 993867"/>
                  <a:gd name="connsiteX5" fmla="*/ 55108 w 592828"/>
                  <a:gd name="connsiteY5" fmla="*/ 82566 h 993867"/>
                  <a:gd name="connsiteX6" fmla="*/ 2020 w 592828"/>
                  <a:gd name="connsiteY6" fmla="*/ 239726 h 993867"/>
                  <a:gd name="connsiteX7" fmla="*/ 9800 w 592828"/>
                  <a:gd name="connsiteY7" fmla="*/ 398900 h 993867"/>
                  <a:gd name="connsiteX8" fmla="*/ 29754 w 592828"/>
                  <a:gd name="connsiteY8" fmla="*/ 494001 h 993867"/>
                  <a:gd name="connsiteX9" fmla="*/ 72591 w 592828"/>
                  <a:gd name="connsiteY9" fmla="*/ 529057 h 993867"/>
                  <a:gd name="connsiteX10" fmla="*/ 116709 w 592828"/>
                  <a:gd name="connsiteY10" fmla="*/ 495740 h 993867"/>
                  <a:gd name="connsiteX11" fmla="*/ 115153 w 592828"/>
                  <a:gd name="connsiteY11" fmla="*/ 465901 h 993867"/>
                  <a:gd name="connsiteX12" fmla="*/ 92087 w 592828"/>
                  <a:gd name="connsiteY12" fmla="*/ 239726 h 993867"/>
                  <a:gd name="connsiteX13" fmla="*/ 127144 w 592828"/>
                  <a:gd name="connsiteY13" fmla="*/ 135746 h 993867"/>
                  <a:gd name="connsiteX14" fmla="*/ 145084 w 592828"/>
                  <a:gd name="connsiteY14" fmla="*/ 115884 h 993867"/>
                  <a:gd name="connsiteX15" fmla="*/ 145084 w 592828"/>
                  <a:gd name="connsiteY15" fmla="*/ 128332 h 993867"/>
                  <a:gd name="connsiteX16" fmla="*/ 145084 w 592828"/>
                  <a:gd name="connsiteY16" fmla="*/ 917426 h 993867"/>
                  <a:gd name="connsiteX17" fmla="*/ 148287 w 592828"/>
                  <a:gd name="connsiteY17" fmla="*/ 945526 h 993867"/>
                  <a:gd name="connsiteX18" fmla="*/ 222336 w 592828"/>
                  <a:gd name="connsiteY18" fmla="*/ 993214 h 993867"/>
                  <a:gd name="connsiteX19" fmla="*/ 283113 w 592828"/>
                  <a:gd name="connsiteY19" fmla="*/ 925846 h 993867"/>
                  <a:gd name="connsiteX20" fmla="*/ 283296 w 592828"/>
                  <a:gd name="connsiteY20" fmla="*/ 781593 h 993867"/>
                  <a:gd name="connsiteX21" fmla="*/ 283296 w 592828"/>
                  <a:gd name="connsiteY21" fmla="*/ 596791 h 993867"/>
                  <a:gd name="connsiteX22" fmla="*/ 283296 w 592828"/>
                  <a:gd name="connsiteY22" fmla="*/ 488417 h 993867"/>
                  <a:gd name="connsiteX23" fmla="*/ 302152 w 592828"/>
                  <a:gd name="connsiteY23" fmla="*/ 469745 h 993867"/>
                  <a:gd name="connsiteX24" fmla="*/ 310481 w 592828"/>
                  <a:gd name="connsiteY24" fmla="*/ 477983 h 993867"/>
                  <a:gd name="connsiteX25" fmla="*/ 310481 w 592828"/>
                  <a:gd name="connsiteY25" fmla="*/ 563382 h 993867"/>
                  <a:gd name="connsiteX26" fmla="*/ 310481 w 592828"/>
                  <a:gd name="connsiteY26" fmla="*/ 570613 h 993867"/>
                  <a:gd name="connsiteX27" fmla="*/ 310115 w 592828"/>
                  <a:gd name="connsiteY27" fmla="*/ 916053 h 993867"/>
                  <a:gd name="connsiteX28" fmla="*/ 313319 w 592828"/>
                  <a:gd name="connsiteY28" fmla="*/ 944153 h 993867"/>
                  <a:gd name="connsiteX29" fmla="*/ 387368 w 592828"/>
                  <a:gd name="connsiteY29" fmla="*/ 991841 h 993867"/>
                  <a:gd name="connsiteX30" fmla="*/ 448145 w 592828"/>
                  <a:gd name="connsiteY30" fmla="*/ 924474 h 993867"/>
                  <a:gd name="connsiteX31" fmla="*/ 448328 w 592828"/>
                  <a:gd name="connsiteY31" fmla="*/ 780220 h 993867"/>
                  <a:gd name="connsiteX32" fmla="*/ 448328 w 592828"/>
                  <a:gd name="connsiteY32" fmla="*/ 595418 h 993867"/>
                  <a:gd name="connsiteX33" fmla="*/ 448328 w 592828"/>
                  <a:gd name="connsiteY33" fmla="*/ 473681 h 993867"/>
                  <a:gd name="connsiteX34" fmla="*/ 448694 w 592828"/>
                  <a:gd name="connsiteY34" fmla="*/ 468463 h 993867"/>
                  <a:gd name="connsiteX35" fmla="*/ 448053 w 592828"/>
                  <a:gd name="connsiteY35" fmla="*/ 160734 h 993867"/>
                  <a:gd name="connsiteX36" fmla="*/ 448053 w 592828"/>
                  <a:gd name="connsiteY36" fmla="*/ 149934 h 993867"/>
                  <a:gd name="connsiteX37" fmla="*/ 450158 w 592828"/>
                  <a:gd name="connsiteY37" fmla="*/ 149293 h 993867"/>
                  <a:gd name="connsiteX38" fmla="*/ 455833 w 592828"/>
                  <a:gd name="connsiteY38" fmla="*/ 157348 h 993867"/>
                  <a:gd name="connsiteX39" fmla="*/ 502789 w 592828"/>
                  <a:gd name="connsiteY39" fmla="*/ 346452 h 993867"/>
                  <a:gd name="connsiteX40" fmla="*/ 496565 w 592828"/>
                  <a:gd name="connsiteY40" fmla="*/ 406680 h 993867"/>
                  <a:gd name="connsiteX41" fmla="*/ 535466 w 592828"/>
                  <a:gd name="connsiteY41" fmla="*/ 453361 h 993867"/>
                  <a:gd name="connsiteX42" fmla="*/ 584801 w 592828"/>
                  <a:gd name="connsiteY42" fmla="*/ 416565 h 993867"/>
                  <a:gd name="connsiteX43" fmla="*/ 590934 w 592828"/>
                  <a:gd name="connsiteY43" fmla="*/ 369243 h 993867"/>
                  <a:gd name="connsiteX44" fmla="*/ 566037 w 592828"/>
                  <a:gd name="connsiteY44" fmla="*/ 177027 h 99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2828" h="993867">
                    <a:moveTo>
                      <a:pt x="565763" y="177027"/>
                    </a:moveTo>
                    <a:cubicBezTo>
                      <a:pt x="539859" y="110667"/>
                      <a:pt x="498853" y="55839"/>
                      <a:pt x="440365" y="14467"/>
                    </a:cubicBezTo>
                    <a:cubicBezTo>
                      <a:pt x="426360" y="4582"/>
                      <a:pt x="411441" y="-178"/>
                      <a:pt x="394050" y="5"/>
                    </a:cubicBezTo>
                    <a:cubicBezTo>
                      <a:pt x="327598" y="554"/>
                      <a:pt x="261146" y="188"/>
                      <a:pt x="194694" y="280"/>
                    </a:cubicBezTo>
                    <a:cubicBezTo>
                      <a:pt x="181788" y="280"/>
                      <a:pt x="169065" y="2110"/>
                      <a:pt x="156800" y="6138"/>
                    </a:cubicBezTo>
                    <a:cubicBezTo>
                      <a:pt x="114329" y="20142"/>
                      <a:pt x="80920" y="46503"/>
                      <a:pt x="55108" y="82566"/>
                    </a:cubicBezTo>
                    <a:cubicBezTo>
                      <a:pt x="21608" y="129522"/>
                      <a:pt x="7146" y="183068"/>
                      <a:pt x="2020" y="239726"/>
                    </a:cubicBezTo>
                    <a:cubicBezTo>
                      <a:pt x="-2831" y="293089"/>
                      <a:pt x="1562" y="346177"/>
                      <a:pt x="9800" y="398900"/>
                    </a:cubicBezTo>
                    <a:cubicBezTo>
                      <a:pt x="14834" y="430936"/>
                      <a:pt x="21882" y="462605"/>
                      <a:pt x="29754" y="494001"/>
                    </a:cubicBezTo>
                    <a:cubicBezTo>
                      <a:pt x="35063" y="514870"/>
                      <a:pt x="52271" y="528783"/>
                      <a:pt x="72591" y="529057"/>
                    </a:cubicBezTo>
                    <a:cubicBezTo>
                      <a:pt x="93460" y="529332"/>
                      <a:pt x="111309" y="515968"/>
                      <a:pt x="116709" y="495740"/>
                    </a:cubicBezTo>
                    <a:cubicBezTo>
                      <a:pt x="119455" y="485671"/>
                      <a:pt x="117624" y="475786"/>
                      <a:pt x="115153" y="465901"/>
                    </a:cubicBezTo>
                    <a:cubicBezTo>
                      <a:pt x="96755" y="391577"/>
                      <a:pt x="84124" y="316704"/>
                      <a:pt x="92087" y="239726"/>
                    </a:cubicBezTo>
                    <a:cubicBezTo>
                      <a:pt x="95931" y="202473"/>
                      <a:pt x="105176" y="166867"/>
                      <a:pt x="127144" y="135746"/>
                    </a:cubicBezTo>
                    <a:cubicBezTo>
                      <a:pt x="131995" y="128881"/>
                      <a:pt x="136938" y="122108"/>
                      <a:pt x="145084" y="115884"/>
                    </a:cubicBezTo>
                    <a:lnTo>
                      <a:pt x="145084" y="128332"/>
                    </a:lnTo>
                    <a:cubicBezTo>
                      <a:pt x="145084" y="391394"/>
                      <a:pt x="145084" y="654364"/>
                      <a:pt x="145084" y="917426"/>
                    </a:cubicBezTo>
                    <a:cubicBezTo>
                      <a:pt x="145084" y="926945"/>
                      <a:pt x="145358" y="936373"/>
                      <a:pt x="148287" y="945526"/>
                    </a:cubicBezTo>
                    <a:cubicBezTo>
                      <a:pt x="158539" y="977104"/>
                      <a:pt x="190758" y="997882"/>
                      <a:pt x="222336" y="993214"/>
                    </a:cubicBezTo>
                    <a:cubicBezTo>
                      <a:pt x="257759" y="987905"/>
                      <a:pt x="282747" y="960628"/>
                      <a:pt x="283113" y="925846"/>
                    </a:cubicBezTo>
                    <a:cubicBezTo>
                      <a:pt x="283571" y="877792"/>
                      <a:pt x="283205" y="829738"/>
                      <a:pt x="283296" y="781593"/>
                    </a:cubicBezTo>
                    <a:lnTo>
                      <a:pt x="283296" y="596791"/>
                    </a:lnTo>
                    <a:cubicBezTo>
                      <a:pt x="283113" y="560636"/>
                      <a:pt x="283296" y="524572"/>
                      <a:pt x="283296" y="488417"/>
                    </a:cubicBezTo>
                    <a:cubicBezTo>
                      <a:pt x="283296" y="469470"/>
                      <a:pt x="283296" y="469745"/>
                      <a:pt x="302152" y="469745"/>
                    </a:cubicBezTo>
                    <a:cubicBezTo>
                      <a:pt x="308468" y="469745"/>
                      <a:pt x="310573" y="471575"/>
                      <a:pt x="310481" y="477983"/>
                    </a:cubicBezTo>
                    <a:cubicBezTo>
                      <a:pt x="310207" y="506449"/>
                      <a:pt x="310298" y="534915"/>
                      <a:pt x="310481" y="563382"/>
                    </a:cubicBezTo>
                    <a:cubicBezTo>
                      <a:pt x="310481" y="565670"/>
                      <a:pt x="309657" y="568233"/>
                      <a:pt x="310481" y="570613"/>
                    </a:cubicBezTo>
                    <a:cubicBezTo>
                      <a:pt x="310481" y="685668"/>
                      <a:pt x="310115" y="800997"/>
                      <a:pt x="310115" y="916053"/>
                    </a:cubicBezTo>
                    <a:cubicBezTo>
                      <a:pt x="310115" y="925572"/>
                      <a:pt x="310390" y="935000"/>
                      <a:pt x="313319" y="944153"/>
                    </a:cubicBezTo>
                    <a:cubicBezTo>
                      <a:pt x="323570" y="975640"/>
                      <a:pt x="355789" y="996509"/>
                      <a:pt x="387368" y="991841"/>
                    </a:cubicBezTo>
                    <a:cubicBezTo>
                      <a:pt x="422791" y="986532"/>
                      <a:pt x="447779" y="959256"/>
                      <a:pt x="448145" y="924474"/>
                    </a:cubicBezTo>
                    <a:cubicBezTo>
                      <a:pt x="448602" y="876419"/>
                      <a:pt x="448236" y="828365"/>
                      <a:pt x="448328" y="780220"/>
                    </a:cubicBezTo>
                    <a:lnTo>
                      <a:pt x="448328" y="595418"/>
                    </a:lnTo>
                    <a:cubicBezTo>
                      <a:pt x="448236" y="571070"/>
                      <a:pt x="448328" y="515968"/>
                      <a:pt x="448328" y="473681"/>
                    </a:cubicBezTo>
                    <a:cubicBezTo>
                      <a:pt x="448694" y="472125"/>
                      <a:pt x="448694" y="470386"/>
                      <a:pt x="448694" y="468463"/>
                    </a:cubicBezTo>
                    <a:cubicBezTo>
                      <a:pt x="448419" y="365857"/>
                      <a:pt x="448236" y="263341"/>
                      <a:pt x="448053" y="160734"/>
                    </a:cubicBezTo>
                    <a:cubicBezTo>
                      <a:pt x="448053" y="157165"/>
                      <a:pt x="448053" y="153503"/>
                      <a:pt x="448053" y="149934"/>
                    </a:cubicBezTo>
                    <a:cubicBezTo>
                      <a:pt x="448786" y="149751"/>
                      <a:pt x="449426" y="149568"/>
                      <a:pt x="450158" y="149293"/>
                    </a:cubicBezTo>
                    <a:cubicBezTo>
                      <a:pt x="452081" y="151947"/>
                      <a:pt x="454003" y="154602"/>
                      <a:pt x="455833" y="157348"/>
                    </a:cubicBezTo>
                    <a:cubicBezTo>
                      <a:pt x="493270" y="215013"/>
                      <a:pt x="505810" y="278810"/>
                      <a:pt x="502789" y="346452"/>
                    </a:cubicBezTo>
                    <a:cubicBezTo>
                      <a:pt x="501874" y="366680"/>
                      <a:pt x="497846" y="386543"/>
                      <a:pt x="496565" y="406680"/>
                    </a:cubicBezTo>
                    <a:cubicBezTo>
                      <a:pt x="494917" y="430569"/>
                      <a:pt x="512308" y="450523"/>
                      <a:pt x="535466" y="453361"/>
                    </a:cubicBezTo>
                    <a:cubicBezTo>
                      <a:pt x="558898" y="456290"/>
                      <a:pt x="580591" y="440455"/>
                      <a:pt x="584801" y="416565"/>
                    </a:cubicBezTo>
                    <a:cubicBezTo>
                      <a:pt x="587547" y="400913"/>
                      <a:pt x="589652" y="385078"/>
                      <a:pt x="590934" y="369243"/>
                    </a:cubicBezTo>
                    <a:cubicBezTo>
                      <a:pt x="596517" y="303432"/>
                      <a:pt x="590202" y="238994"/>
                      <a:pt x="566037" y="177027"/>
                    </a:cubicBezTo>
                    <a:close/>
                  </a:path>
                </a:pathLst>
              </a:custGeom>
              <a:solidFill>
                <a:srgbClr val="8BC9C5"/>
              </a:solidFill>
              <a:ln w="9153"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DD23061C-CA11-2238-401C-C1D701A3DE41}"/>
                  </a:ext>
                </a:extLst>
              </p:cNvPr>
              <p:cNvSpPr/>
              <p:nvPr/>
            </p:nvSpPr>
            <p:spPr>
              <a:xfrm>
                <a:off x="3368591" y="2990499"/>
                <a:ext cx="531535" cy="334216"/>
              </a:xfrm>
              <a:custGeom>
                <a:avLst/>
                <a:gdLst>
                  <a:gd name="connsiteX0" fmla="*/ 40958 w 531535"/>
                  <a:gd name="connsiteY0" fmla="*/ 329508 h 334216"/>
                  <a:gd name="connsiteX1" fmla="*/ 97433 w 531535"/>
                  <a:gd name="connsiteY1" fmla="*/ 333444 h 334216"/>
                  <a:gd name="connsiteX2" fmla="*/ 185487 w 531535"/>
                  <a:gd name="connsiteY2" fmla="*/ 316144 h 334216"/>
                  <a:gd name="connsiteX3" fmla="*/ 189789 w 531535"/>
                  <a:gd name="connsiteY3" fmla="*/ 306717 h 334216"/>
                  <a:gd name="connsiteX4" fmla="*/ 173953 w 531535"/>
                  <a:gd name="connsiteY4" fmla="*/ 243285 h 334216"/>
                  <a:gd name="connsiteX5" fmla="*/ 177615 w 531535"/>
                  <a:gd name="connsiteY5" fmla="*/ 211432 h 334216"/>
                  <a:gd name="connsiteX6" fmla="*/ 295507 w 531535"/>
                  <a:gd name="connsiteY6" fmla="*/ 106812 h 334216"/>
                  <a:gd name="connsiteX7" fmla="*/ 431157 w 531535"/>
                  <a:gd name="connsiteY7" fmla="*/ 177657 h 334216"/>
                  <a:gd name="connsiteX8" fmla="*/ 440677 w 531535"/>
                  <a:gd name="connsiteY8" fmla="*/ 179854 h 334216"/>
                  <a:gd name="connsiteX9" fmla="*/ 491934 w 531535"/>
                  <a:gd name="connsiteY9" fmla="*/ 129878 h 334216"/>
                  <a:gd name="connsiteX10" fmla="*/ 530011 w 531535"/>
                  <a:gd name="connsiteY10" fmla="*/ 62785 h 334216"/>
                  <a:gd name="connsiteX11" fmla="*/ 504657 w 531535"/>
                  <a:gd name="connsiteY11" fmla="*/ 9697 h 334216"/>
                  <a:gd name="connsiteX12" fmla="*/ 485527 w 531535"/>
                  <a:gd name="connsiteY12" fmla="*/ 3381 h 334216"/>
                  <a:gd name="connsiteX13" fmla="*/ 405254 w 531535"/>
                  <a:gd name="connsiteY13" fmla="*/ 4388 h 334216"/>
                  <a:gd name="connsiteX14" fmla="*/ 297796 w 531535"/>
                  <a:gd name="connsiteY14" fmla="*/ 34776 h 334216"/>
                  <a:gd name="connsiteX15" fmla="*/ 287087 w 531535"/>
                  <a:gd name="connsiteY15" fmla="*/ 34227 h 334216"/>
                  <a:gd name="connsiteX16" fmla="*/ 260542 w 531535"/>
                  <a:gd name="connsiteY16" fmla="*/ 23243 h 334216"/>
                  <a:gd name="connsiteX17" fmla="*/ 156929 w 531535"/>
                  <a:gd name="connsiteY17" fmla="*/ 79444 h 334216"/>
                  <a:gd name="connsiteX18" fmla="*/ 151071 w 531535"/>
                  <a:gd name="connsiteY18" fmla="*/ 102235 h 334216"/>
                  <a:gd name="connsiteX19" fmla="*/ 144480 w 531535"/>
                  <a:gd name="connsiteY19" fmla="*/ 114683 h 334216"/>
                  <a:gd name="connsiteX20" fmla="*/ 54962 w 531535"/>
                  <a:gd name="connsiteY20" fmla="*/ 187543 h 334216"/>
                  <a:gd name="connsiteX21" fmla="*/ 4620 w 531535"/>
                  <a:gd name="connsiteY21" fmla="*/ 260127 h 334216"/>
                  <a:gd name="connsiteX22" fmla="*/ 40958 w 531535"/>
                  <a:gd name="connsiteY22" fmla="*/ 329416 h 33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1535" h="334216">
                    <a:moveTo>
                      <a:pt x="40958" y="329508"/>
                    </a:moveTo>
                    <a:cubicBezTo>
                      <a:pt x="59539" y="334451"/>
                      <a:pt x="78395" y="335000"/>
                      <a:pt x="97433" y="333444"/>
                    </a:cubicBezTo>
                    <a:cubicBezTo>
                      <a:pt x="127456" y="330972"/>
                      <a:pt x="156654" y="324474"/>
                      <a:pt x="185487" y="316144"/>
                    </a:cubicBezTo>
                    <a:cubicBezTo>
                      <a:pt x="191528" y="314405"/>
                      <a:pt x="193267" y="313124"/>
                      <a:pt x="189789" y="306717"/>
                    </a:cubicBezTo>
                    <a:cubicBezTo>
                      <a:pt x="178988" y="287037"/>
                      <a:pt x="173862" y="265802"/>
                      <a:pt x="173953" y="243285"/>
                    </a:cubicBezTo>
                    <a:cubicBezTo>
                      <a:pt x="174136" y="232576"/>
                      <a:pt x="175052" y="221958"/>
                      <a:pt x="177615" y="211432"/>
                    </a:cubicBezTo>
                    <a:cubicBezTo>
                      <a:pt x="191711" y="154591"/>
                      <a:pt x="237110" y="114317"/>
                      <a:pt x="295507" y="106812"/>
                    </a:cubicBezTo>
                    <a:cubicBezTo>
                      <a:pt x="349694" y="99855"/>
                      <a:pt x="403698" y="127955"/>
                      <a:pt x="431157" y="177657"/>
                    </a:cubicBezTo>
                    <a:cubicBezTo>
                      <a:pt x="433995" y="182874"/>
                      <a:pt x="435550" y="184339"/>
                      <a:pt x="440677" y="179854"/>
                    </a:cubicBezTo>
                    <a:cubicBezTo>
                      <a:pt x="458800" y="164294"/>
                      <a:pt x="476465" y="148184"/>
                      <a:pt x="491934" y="129878"/>
                    </a:cubicBezTo>
                    <a:cubicBezTo>
                      <a:pt x="508776" y="109924"/>
                      <a:pt x="524062" y="88963"/>
                      <a:pt x="530011" y="62785"/>
                    </a:cubicBezTo>
                    <a:cubicBezTo>
                      <a:pt x="535411" y="39170"/>
                      <a:pt x="526350" y="20131"/>
                      <a:pt x="504657" y="9697"/>
                    </a:cubicBezTo>
                    <a:cubicBezTo>
                      <a:pt x="498616" y="6768"/>
                      <a:pt x="492209" y="4754"/>
                      <a:pt x="485527" y="3381"/>
                    </a:cubicBezTo>
                    <a:cubicBezTo>
                      <a:pt x="458708" y="-2385"/>
                      <a:pt x="431889" y="86"/>
                      <a:pt x="405254" y="4388"/>
                    </a:cubicBezTo>
                    <a:cubicBezTo>
                      <a:pt x="368275" y="10337"/>
                      <a:pt x="332669" y="21321"/>
                      <a:pt x="297796" y="34776"/>
                    </a:cubicBezTo>
                    <a:cubicBezTo>
                      <a:pt x="294134" y="36149"/>
                      <a:pt x="290839" y="38163"/>
                      <a:pt x="287087" y="34227"/>
                    </a:cubicBezTo>
                    <a:cubicBezTo>
                      <a:pt x="279947" y="26813"/>
                      <a:pt x="270519" y="24250"/>
                      <a:pt x="260542" y="23243"/>
                    </a:cubicBezTo>
                    <a:cubicBezTo>
                      <a:pt x="222923" y="19491"/>
                      <a:pt x="174320" y="45760"/>
                      <a:pt x="156929" y="79444"/>
                    </a:cubicBezTo>
                    <a:cubicBezTo>
                      <a:pt x="153267" y="86583"/>
                      <a:pt x="150155" y="94180"/>
                      <a:pt x="151071" y="102235"/>
                    </a:cubicBezTo>
                    <a:cubicBezTo>
                      <a:pt x="151711" y="108459"/>
                      <a:pt x="149240" y="111480"/>
                      <a:pt x="144480" y="114683"/>
                    </a:cubicBezTo>
                    <a:cubicBezTo>
                      <a:pt x="112261" y="136010"/>
                      <a:pt x="81873" y="159717"/>
                      <a:pt x="54962" y="187543"/>
                    </a:cubicBezTo>
                    <a:cubicBezTo>
                      <a:pt x="34185" y="208961"/>
                      <a:pt x="14963" y="231569"/>
                      <a:pt x="4620" y="260127"/>
                    </a:cubicBezTo>
                    <a:cubicBezTo>
                      <a:pt x="-7920" y="294909"/>
                      <a:pt x="5352" y="319897"/>
                      <a:pt x="40958" y="329416"/>
                    </a:cubicBezTo>
                    <a:close/>
                  </a:path>
                </a:pathLst>
              </a:custGeom>
              <a:solidFill>
                <a:srgbClr val="8BC9C5"/>
              </a:solidFill>
              <a:ln w="9153"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3F0E608F-5EB2-F81F-1602-A3D24C062EF6}"/>
                  </a:ext>
                </a:extLst>
              </p:cNvPr>
              <p:cNvSpPr/>
              <p:nvPr/>
            </p:nvSpPr>
            <p:spPr>
              <a:xfrm>
                <a:off x="3553710" y="3107928"/>
                <a:ext cx="251805" cy="251712"/>
              </a:xfrm>
              <a:custGeom>
                <a:avLst/>
                <a:gdLst>
                  <a:gd name="connsiteX0" fmla="*/ 125857 w 251805"/>
                  <a:gd name="connsiteY0" fmla="*/ 0 h 251712"/>
                  <a:gd name="connsiteX1" fmla="*/ 1 w 251805"/>
                  <a:gd name="connsiteY1" fmla="*/ 126131 h 251712"/>
                  <a:gd name="connsiteX2" fmla="*/ 125674 w 251805"/>
                  <a:gd name="connsiteY2" fmla="*/ 251712 h 251712"/>
                  <a:gd name="connsiteX3" fmla="*/ 251804 w 251805"/>
                  <a:gd name="connsiteY3" fmla="*/ 125490 h 251712"/>
                  <a:gd name="connsiteX4" fmla="*/ 125948 w 251805"/>
                  <a:gd name="connsiteY4" fmla="*/ 0 h 251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805" h="251712">
                    <a:moveTo>
                      <a:pt x="125857" y="0"/>
                    </a:moveTo>
                    <a:cubicBezTo>
                      <a:pt x="55652" y="275"/>
                      <a:pt x="-274" y="56292"/>
                      <a:pt x="1" y="126131"/>
                    </a:cubicBezTo>
                    <a:cubicBezTo>
                      <a:pt x="276" y="195512"/>
                      <a:pt x="56659" y="251895"/>
                      <a:pt x="125674" y="251712"/>
                    </a:cubicBezTo>
                    <a:cubicBezTo>
                      <a:pt x="195421" y="251529"/>
                      <a:pt x="252079" y="194780"/>
                      <a:pt x="251804" y="125490"/>
                    </a:cubicBezTo>
                    <a:cubicBezTo>
                      <a:pt x="251438" y="56292"/>
                      <a:pt x="194780" y="-183"/>
                      <a:pt x="125948" y="0"/>
                    </a:cubicBezTo>
                    <a:close/>
                  </a:path>
                </a:pathLst>
              </a:custGeom>
              <a:solidFill>
                <a:srgbClr val="8BC9C5"/>
              </a:solidFill>
              <a:ln w="9153"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65C338E4-F1CC-6EB7-7DAC-D03189A15647}"/>
                  </a:ext>
                </a:extLst>
              </p:cNvPr>
              <p:cNvSpPr/>
              <p:nvPr/>
            </p:nvSpPr>
            <p:spPr>
              <a:xfrm>
                <a:off x="3923921" y="3235319"/>
                <a:ext cx="1453007" cy="1144114"/>
              </a:xfrm>
              <a:custGeom>
                <a:avLst/>
                <a:gdLst>
                  <a:gd name="connsiteX0" fmla="*/ 1313421 w 1453007"/>
                  <a:gd name="connsiteY0" fmla="*/ 621338 h 1144114"/>
                  <a:gd name="connsiteX1" fmla="*/ 1279280 w 1453007"/>
                  <a:gd name="connsiteY1" fmla="*/ 676073 h 1144114"/>
                  <a:gd name="connsiteX2" fmla="*/ 1287060 w 1453007"/>
                  <a:gd name="connsiteY2" fmla="*/ 756896 h 1144114"/>
                  <a:gd name="connsiteX3" fmla="*/ 1299875 w 1453007"/>
                  <a:gd name="connsiteY3" fmla="*/ 774195 h 1144114"/>
                  <a:gd name="connsiteX4" fmla="*/ 1323398 w 1453007"/>
                  <a:gd name="connsiteY4" fmla="*/ 853828 h 1144114"/>
                  <a:gd name="connsiteX5" fmla="*/ 1278639 w 1453007"/>
                  <a:gd name="connsiteY5" fmla="*/ 1028470 h 1144114"/>
                  <a:gd name="connsiteX6" fmla="*/ 1257404 w 1453007"/>
                  <a:gd name="connsiteY6" fmla="*/ 1123205 h 1144114"/>
                  <a:gd name="connsiteX7" fmla="*/ 1256763 w 1453007"/>
                  <a:gd name="connsiteY7" fmla="*/ 1126408 h 1144114"/>
                  <a:gd name="connsiteX8" fmla="*/ 1236901 w 1453007"/>
                  <a:gd name="connsiteY8" fmla="*/ 1143983 h 1144114"/>
                  <a:gd name="connsiteX9" fmla="*/ 1172096 w 1453007"/>
                  <a:gd name="connsiteY9" fmla="*/ 1143983 h 1144114"/>
                  <a:gd name="connsiteX10" fmla="*/ 1160746 w 1453007"/>
                  <a:gd name="connsiteY10" fmla="*/ 1139589 h 1144114"/>
                  <a:gd name="connsiteX11" fmla="*/ 1165597 w 1453007"/>
                  <a:gd name="connsiteY11" fmla="*/ 1129704 h 1144114"/>
                  <a:gd name="connsiteX12" fmla="*/ 1174110 w 1453007"/>
                  <a:gd name="connsiteY12" fmla="*/ 1117347 h 1144114"/>
                  <a:gd name="connsiteX13" fmla="*/ 1207245 w 1453007"/>
                  <a:gd name="connsiteY13" fmla="*/ 972086 h 1144114"/>
                  <a:gd name="connsiteX14" fmla="*/ 1174201 w 1453007"/>
                  <a:gd name="connsiteY14" fmla="*/ 878724 h 1144114"/>
                  <a:gd name="connsiteX15" fmla="*/ 1156719 w 1453007"/>
                  <a:gd name="connsiteY15" fmla="*/ 869571 h 1144114"/>
                  <a:gd name="connsiteX16" fmla="*/ 1141159 w 1453007"/>
                  <a:gd name="connsiteY16" fmla="*/ 889983 h 1144114"/>
                  <a:gd name="connsiteX17" fmla="*/ 1141342 w 1453007"/>
                  <a:gd name="connsiteY17" fmla="*/ 902888 h 1144114"/>
                  <a:gd name="connsiteX18" fmla="*/ 1121846 w 1453007"/>
                  <a:gd name="connsiteY18" fmla="*/ 929524 h 1144114"/>
                  <a:gd name="connsiteX19" fmla="*/ 1090542 w 1453007"/>
                  <a:gd name="connsiteY19" fmla="*/ 917259 h 1144114"/>
                  <a:gd name="connsiteX20" fmla="*/ 1075164 w 1453007"/>
                  <a:gd name="connsiteY20" fmla="*/ 904170 h 1144114"/>
                  <a:gd name="connsiteX21" fmla="*/ 1065462 w 1453007"/>
                  <a:gd name="connsiteY21" fmla="*/ 918540 h 1144114"/>
                  <a:gd name="connsiteX22" fmla="*/ 999651 w 1453007"/>
                  <a:gd name="connsiteY22" fmla="*/ 1119269 h 1144114"/>
                  <a:gd name="connsiteX23" fmla="*/ 963862 w 1453007"/>
                  <a:gd name="connsiteY23" fmla="*/ 1143983 h 1144114"/>
                  <a:gd name="connsiteX24" fmla="*/ 921758 w 1453007"/>
                  <a:gd name="connsiteY24" fmla="*/ 1143983 h 1144114"/>
                  <a:gd name="connsiteX25" fmla="*/ 913245 w 1453007"/>
                  <a:gd name="connsiteY25" fmla="*/ 1129338 h 1144114"/>
                  <a:gd name="connsiteX26" fmla="*/ 979423 w 1453007"/>
                  <a:gd name="connsiteY26" fmla="*/ 947922 h 1144114"/>
                  <a:gd name="connsiteX27" fmla="*/ 980246 w 1453007"/>
                  <a:gd name="connsiteY27" fmla="*/ 904811 h 1144114"/>
                  <a:gd name="connsiteX28" fmla="*/ 978416 w 1453007"/>
                  <a:gd name="connsiteY28" fmla="*/ 900142 h 1144114"/>
                  <a:gd name="connsiteX29" fmla="*/ 973473 w 1453007"/>
                  <a:gd name="connsiteY29" fmla="*/ 903346 h 1144114"/>
                  <a:gd name="connsiteX30" fmla="*/ 963038 w 1453007"/>
                  <a:gd name="connsiteY30" fmla="*/ 919730 h 1144114"/>
                  <a:gd name="connsiteX31" fmla="*/ 930362 w 1453007"/>
                  <a:gd name="connsiteY31" fmla="*/ 927968 h 1144114"/>
                  <a:gd name="connsiteX32" fmla="*/ 914069 w 1453007"/>
                  <a:gd name="connsiteY32" fmla="*/ 898678 h 1144114"/>
                  <a:gd name="connsiteX33" fmla="*/ 896495 w 1453007"/>
                  <a:gd name="connsiteY33" fmla="*/ 846414 h 1144114"/>
                  <a:gd name="connsiteX34" fmla="*/ 833613 w 1453007"/>
                  <a:gd name="connsiteY34" fmla="*/ 822432 h 1144114"/>
                  <a:gd name="connsiteX35" fmla="*/ 657506 w 1453007"/>
                  <a:gd name="connsiteY35" fmla="*/ 822524 h 1144114"/>
                  <a:gd name="connsiteX36" fmla="*/ 641946 w 1453007"/>
                  <a:gd name="connsiteY36" fmla="*/ 835247 h 1144114"/>
                  <a:gd name="connsiteX37" fmla="*/ 610825 w 1453007"/>
                  <a:gd name="connsiteY37" fmla="*/ 985267 h 1144114"/>
                  <a:gd name="connsiteX38" fmla="*/ 599018 w 1453007"/>
                  <a:gd name="connsiteY38" fmla="*/ 1121649 h 1144114"/>
                  <a:gd name="connsiteX39" fmla="*/ 599018 w 1453007"/>
                  <a:gd name="connsiteY39" fmla="*/ 1125951 h 1144114"/>
                  <a:gd name="connsiteX40" fmla="*/ 580986 w 1453007"/>
                  <a:gd name="connsiteY40" fmla="*/ 1144074 h 1144114"/>
                  <a:gd name="connsiteX41" fmla="*/ 519385 w 1453007"/>
                  <a:gd name="connsiteY41" fmla="*/ 1144074 h 1144114"/>
                  <a:gd name="connsiteX42" fmla="*/ 509499 w 1453007"/>
                  <a:gd name="connsiteY42" fmla="*/ 1129704 h 1144114"/>
                  <a:gd name="connsiteX43" fmla="*/ 512245 w 1453007"/>
                  <a:gd name="connsiteY43" fmla="*/ 893278 h 1144114"/>
                  <a:gd name="connsiteX44" fmla="*/ 476090 w 1453007"/>
                  <a:gd name="connsiteY44" fmla="*/ 872134 h 1144114"/>
                  <a:gd name="connsiteX45" fmla="*/ 401035 w 1453007"/>
                  <a:gd name="connsiteY45" fmla="*/ 873324 h 1144114"/>
                  <a:gd name="connsiteX46" fmla="*/ 385932 w 1453007"/>
                  <a:gd name="connsiteY46" fmla="*/ 882843 h 1144114"/>
                  <a:gd name="connsiteX47" fmla="*/ 354811 w 1453007"/>
                  <a:gd name="connsiteY47" fmla="*/ 1025083 h 1144114"/>
                  <a:gd name="connsiteX48" fmla="*/ 342271 w 1453007"/>
                  <a:gd name="connsiteY48" fmla="*/ 1122473 h 1144114"/>
                  <a:gd name="connsiteX49" fmla="*/ 341997 w 1453007"/>
                  <a:gd name="connsiteY49" fmla="*/ 1128971 h 1144114"/>
                  <a:gd name="connsiteX50" fmla="*/ 327260 w 1453007"/>
                  <a:gd name="connsiteY50" fmla="*/ 1144074 h 1144114"/>
                  <a:gd name="connsiteX51" fmla="*/ 263554 w 1453007"/>
                  <a:gd name="connsiteY51" fmla="*/ 1144074 h 1144114"/>
                  <a:gd name="connsiteX52" fmla="*/ 254218 w 1453007"/>
                  <a:gd name="connsiteY52" fmla="*/ 1128971 h 1144114"/>
                  <a:gd name="connsiteX53" fmla="*/ 281220 w 1453007"/>
                  <a:gd name="connsiteY53" fmla="*/ 990850 h 1144114"/>
                  <a:gd name="connsiteX54" fmla="*/ 242685 w 1453007"/>
                  <a:gd name="connsiteY54" fmla="*/ 794149 h 1144114"/>
                  <a:gd name="connsiteX55" fmla="*/ 131932 w 1453007"/>
                  <a:gd name="connsiteY55" fmla="*/ 375667 h 1144114"/>
                  <a:gd name="connsiteX56" fmla="*/ 111520 w 1453007"/>
                  <a:gd name="connsiteY56" fmla="*/ 235074 h 1144114"/>
                  <a:gd name="connsiteX57" fmla="*/ 110148 w 1453007"/>
                  <a:gd name="connsiteY57" fmla="*/ 197272 h 1144114"/>
                  <a:gd name="connsiteX58" fmla="*/ 93489 w 1453007"/>
                  <a:gd name="connsiteY58" fmla="*/ 180979 h 1144114"/>
                  <a:gd name="connsiteX59" fmla="*/ 53215 w 1453007"/>
                  <a:gd name="connsiteY59" fmla="*/ 174206 h 1144114"/>
                  <a:gd name="connsiteX60" fmla="*/ 2140 w 1453007"/>
                  <a:gd name="connsiteY60" fmla="*/ 119562 h 1144114"/>
                  <a:gd name="connsiteX61" fmla="*/ 49645 w 1453007"/>
                  <a:gd name="connsiteY61" fmla="*/ 56405 h 1144114"/>
                  <a:gd name="connsiteX62" fmla="*/ 106395 w 1453007"/>
                  <a:gd name="connsiteY62" fmla="*/ 61531 h 1144114"/>
                  <a:gd name="connsiteX63" fmla="*/ 140719 w 1453007"/>
                  <a:gd name="connsiteY63" fmla="*/ 51005 h 1144114"/>
                  <a:gd name="connsiteX64" fmla="*/ 360211 w 1453007"/>
                  <a:gd name="connsiteY64" fmla="*/ 56588 h 1144114"/>
                  <a:gd name="connsiteX65" fmla="*/ 382271 w 1453007"/>
                  <a:gd name="connsiteY65" fmla="*/ 62721 h 1144114"/>
                  <a:gd name="connsiteX66" fmla="*/ 461354 w 1453007"/>
                  <a:gd name="connsiteY66" fmla="*/ 60249 h 1144114"/>
                  <a:gd name="connsiteX67" fmla="*/ 487441 w 1453007"/>
                  <a:gd name="connsiteY67" fmla="*/ 138417 h 1144114"/>
                  <a:gd name="connsiteX68" fmla="*/ 420989 w 1453007"/>
                  <a:gd name="connsiteY68" fmla="*/ 178508 h 1144114"/>
                  <a:gd name="connsiteX69" fmla="*/ 393072 w 1453007"/>
                  <a:gd name="connsiteY69" fmla="*/ 180613 h 1144114"/>
                  <a:gd name="connsiteX70" fmla="*/ 387122 w 1453007"/>
                  <a:gd name="connsiteY70" fmla="*/ 191414 h 1144114"/>
                  <a:gd name="connsiteX71" fmla="*/ 396458 w 1453007"/>
                  <a:gd name="connsiteY71" fmla="*/ 203130 h 1144114"/>
                  <a:gd name="connsiteX72" fmla="*/ 468676 w 1453007"/>
                  <a:gd name="connsiteY72" fmla="*/ 254388 h 1144114"/>
                  <a:gd name="connsiteX73" fmla="*/ 526067 w 1453007"/>
                  <a:gd name="connsiteY73" fmla="*/ 270406 h 1144114"/>
                  <a:gd name="connsiteX74" fmla="*/ 1027385 w 1453007"/>
                  <a:gd name="connsiteY74" fmla="*/ 270680 h 1144114"/>
                  <a:gd name="connsiteX75" fmla="*/ 1159191 w 1453007"/>
                  <a:gd name="connsiteY75" fmla="*/ 270680 h 1144114"/>
                  <a:gd name="connsiteX76" fmla="*/ 1307563 w 1453007"/>
                  <a:gd name="connsiteY76" fmla="*/ 320473 h 1144114"/>
                  <a:gd name="connsiteX77" fmla="*/ 1368065 w 1453007"/>
                  <a:gd name="connsiteY77" fmla="*/ 448801 h 1144114"/>
                  <a:gd name="connsiteX78" fmla="*/ 1367974 w 1453007"/>
                  <a:gd name="connsiteY78" fmla="*/ 661611 h 1144114"/>
                  <a:gd name="connsiteX79" fmla="*/ 1416668 w 1453007"/>
                  <a:gd name="connsiteY79" fmla="*/ 749756 h 1144114"/>
                  <a:gd name="connsiteX80" fmla="*/ 1451908 w 1453007"/>
                  <a:gd name="connsiteY80" fmla="*/ 827924 h 1144114"/>
                  <a:gd name="connsiteX81" fmla="*/ 1443945 w 1453007"/>
                  <a:gd name="connsiteY81" fmla="*/ 885589 h 1144114"/>
                  <a:gd name="connsiteX82" fmla="*/ 1443670 w 1453007"/>
                  <a:gd name="connsiteY82" fmla="*/ 933918 h 1144114"/>
                  <a:gd name="connsiteX83" fmla="*/ 1433144 w 1453007"/>
                  <a:gd name="connsiteY83" fmla="*/ 943071 h 1144114"/>
                  <a:gd name="connsiteX84" fmla="*/ 1347654 w 1453007"/>
                  <a:gd name="connsiteY84" fmla="*/ 836528 h 1144114"/>
                  <a:gd name="connsiteX85" fmla="*/ 1354519 w 1453007"/>
                  <a:gd name="connsiteY85" fmla="*/ 786552 h 1144114"/>
                  <a:gd name="connsiteX86" fmla="*/ 1351040 w 1453007"/>
                  <a:gd name="connsiteY86" fmla="*/ 767696 h 1144114"/>
                  <a:gd name="connsiteX87" fmla="*/ 1313695 w 1453007"/>
                  <a:gd name="connsiteY87" fmla="*/ 664723 h 1144114"/>
                  <a:gd name="connsiteX88" fmla="*/ 1313695 w 1453007"/>
                  <a:gd name="connsiteY88" fmla="*/ 621246 h 1144114"/>
                  <a:gd name="connsiteX89" fmla="*/ 940796 w 1453007"/>
                  <a:gd name="connsiteY89" fmla="*/ 327521 h 1144114"/>
                  <a:gd name="connsiteX90" fmla="*/ 959743 w 1453007"/>
                  <a:gd name="connsiteY90" fmla="*/ 342075 h 1144114"/>
                  <a:gd name="connsiteX91" fmla="*/ 1037362 w 1453007"/>
                  <a:gd name="connsiteY91" fmla="*/ 432966 h 1144114"/>
                  <a:gd name="connsiteX92" fmla="*/ 928256 w 1453007"/>
                  <a:gd name="connsiteY92" fmla="*/ 637539 h 1144114"/>
                  <a:gd name="connsiteX93" fmla="*/ 796085 w 1453007"/>
                  <a:gd name="connsiteY93" fmla="*/ 559371 h 1144114"/>
                  <a:gd name="connsiteX94" fmla="*/ 797641 w 1453007"/>
                  <a:gd name="connsiteY94" fmla="*/ 493102 h 1144114"/>
                  <a:gd name="connsiteX95" fmla="*/ 803407 w 1453007"/>
                  <a:gd name="connsiteY95" fmla="*/ 430952 h 1144114"/>
                  <a:gd name="connsiteX96" fmla="*/ 694668 w 1453007"/>
                  <a:gd name="connsiteY96" fmla="*/ 327247 h 1144114"/>
                  <a:gd name="connsiteX97" fmla="*/ 479843 w 1453007"/>
                  <a:gd name="connsiteY97" fmla="*/ 325599 h 1144114"/>
                  <a:gd name="connsiteX98" fmla="*/ 471148 w 1453007"/>
                  <a:gd name="connsiteY98" fmla="*/ 327521 h 1144114"/>
                  <a:gd name="connsiteX99" fmla="*/ 475267 w 1453007"/>
                  <a:gd name="connsiteY99" fmla="*/ 334661 h 1144114"/>
                  <a:gd name="connsiteX100" fmla="*/ 543641 w 1453007"/>
                  <a:gd name="connsiteY100" fmla="*/ 360747 h 1144114"/>
                  <a:gd name="connsiteX101" fmla="*/ 613571 w 1453007"/>
                  <a:gd name="connsiteY101" fmla="*/ 394248 h 1144114"/>
                  <a:gd name="connsiteX102" fmla="*/ 629497 w 1453007"/>
                  <a:gd name="connsiteY102" fmla="*/ 498411 h 1144114"/>
                  <a:gd name="connsiteX103" fmla="*/ 639657 w 1453007"/>
                  <a:gd name="connsiteY103" fmla="*/ 516442 h 1144114"/>
                  <a:gd name="connsiteX104" fmla="*/ 717825 w 1453007"/>
                  <a:gd name="connsiteY104" fmla="*/ 581521 h 1144114"/>
                  <a:gd name="connsiteX105" fmla="*/ 680481 w 1453007"/>
                  <a:gd name="connsiteY105" fmla="*/ 707926 h 1144114"/>
                  <a:gd name="connsiteX106" fmla="*/ 654028 w 1453007"/>
                  <a:gd name="connsiteY106" fmla="*/ 753509 h 1144114"/>
                  <a:gd name="connsiteX107" fmla="*/ 666476 w 1453007"/>
                  <a:gd name="connsiteY107" fmla="*/ 769161 h 1144114"/>
                  <a:gd name="connsiteX108" fmla="*/ 816588 w 1453007"/>
                  <a:gd name="connsiteY108" fmla="*/ 769161 h 1144114"/>
                  <a:gd name="connsiteX109" fmla="*/ 916540 w 1453007"/>
                  <a:gd name="connsiteY109" fmla="*/ 744081 h 1144114"/>
                  <a:gd name="connsiteX110" fmla="*/ 1021710 w 1453007"/>
                  <a:gd name="connsiteY110" fmla="*/ 699780 h 1144114"/>
                  <a:gd name="connsiteX111" fmla="*/ 1035623 w 1453007"/>
                  <a:gd name="connsiteY111" fmla="*/ 672778 h 1144114"/>
                  <a:gd name="connsiteX112" fmla="*/ 1052830 w 1453007"/>
                  <a:gd name="connsiteY112" fmla="*/ 636440 h 1144114"/>
                  <a:gd name="connsiteX113" fmla="*/ 1055851 w 1453007"/>
                  <a:gd name="connsiteY113" fmla="*/ 635342 h 1144114"/>
                  <a:gd name="connsiteX114" fmla="*/ 1081022 w 1453007"/>
                  <a:gd name="connsiteY114" fmla="*/ 646692 h 1144114"/>
                  <a:gd name="connsiteX115" fmla="*/ 1109947 w 1453007"/>
                  <a:gd name="connsiteY115" fmla="*/ 708201 h 1144114"/>
                  <a:gd name="connsiteX116" fmla="*/ 1246695 w 1453007"/>
                  <a:gd name="connsiteY116" fmla="*/ 883301 h 1144114"/>
                  <a:gd name="connsiteX117" fmla="*/ 1267106 w 1453007"/>
                  <a:gd name="connsiteY117" fmla="*/ 881196 h 1144114"/>
                  <a:gd name="connsiteX118" fmla="*/ 1271317 w 1453007"/>
                  <a:gd name="connsiteY118" fmla="*/ 871402 h 1144114"/>
                  <a:gd name="connsiteX119" fmla="*/ 1258868 w 1453007"/>
                  <a:gd name="connsiteY119" fmla="*/ 807604 h 1144114"/>
                  <a:gd name="connsiteX120" fmla="*/ 1226466 w 1453007"/>
                  <a:gd name="connsiteY120" fmla="*/ 750580 h 1144114"/>
                  <a:gd name="connsiteX121" fmla="*/ 1236168 w 1453007"/>
                  <a:gd name="connsiteY121" fmla="*/ 617402 h 1144114"/>
                  <a:gd name="connsiteX122" fmla="*/ 1302895 w 1453007"/>
                  <a:gd name="connsiteY122" fmla="*/ 473331 h 1144114"/>
                  <a:gd name="connsiteX123" fmla="*/ 1303535 w 1453007"/>
                  <a:gd name="connsiteY123" fmla="*/ 407520 h 1144114"/>
                  <a:gd name="connsiteX124" fmla="*/ 1272323 w 1453007"/>
                  <a:gd name="connsiteY124" fmla="*/ 363951 h 1144114"/>
                  <a:gd name="connsiteX125" fmla="*/ 1174385 w 1453007"/>
                  <a:gd name="connsiteY125" fmla="*/ 327796 h 1144114"/>
                  <a:gd name="connsiteX126" fmla="*/ 954068 w 1453007"/>
                  <a:gd name="connsiteY126" fmla="*/ 327521 h 1144114"/>
                  <a:gd name="connsiteX127" fmla="*/ 940796 w 1453007"/>
                  <a:gd name="connsiteY127" fmla="*/ 327521 h 1144114"/>
                  <a:gd name="connsiteX128" fmla="*/ 444421 w 1453007"/>
                  <a:gd name="connsiteY128" fmla="*/ 771449 h 1144114"/>
                  <a:gd name="connsiteX129" fmla="*/ 457144 w 1453007"/>
                  <a:gd name="connsiteY129" fmla="*/ 758909 h 1144114"/>
                  <a:gd name="connsiteX130" fmla="*/ 455862 w 1453007"/>
                  <a:gd name="connsiteY130" fmla="*/ 754791 h 1144114"/>
                  <a:gd name="connsiteX131" fmla="*/ 455313 w 1453007"/>
                  <a:gd name="connsiteY131" fmla="*/ 742800 h 1144114"/>
                  <a:gd name="connsiteX132" fmla="*/ 465656 w 1453007"/>
                  <a:gd name="connsiteY132" fmla="*/ 748292 h 1144114"/>
                  <a:gd name="connsiteX133" fmla="*/ 484145 w 1453007"/>
                  <a:gd name="connsiteY133" fmla="*/ 766415 h 1144114"/>
                  <a:gd name="connsiteX134" fmla="*/ 496410 w 1453007"/>
                  <a:gd name="connsiteY134" fmla="*/ 763577 h 1144114"/>
                  <a:gd name="connsiteX135" fmla="*/ 493115 w 1453007"/>
                  <a:gd name="connsiteY135" fmla="*/ 739871 h 1144114"/>
                  <a:gd name="connsiteX136" fmla="*/ 462452 w 1453007"/>
                  <a:gd name="connsiteY136" fmla="*/ 687881 h 1144114"/>
                  <a:gd name="connsiteX137" fmla="*/ 382728 w 1453007"/>
                  <a:gd name="connsiteY137" fmla="*/ 626646 h 1144114"/>
                  <a:gd name="connsiteX138" fmla="*/ 315361 w 1453007"/>
                  <a:gd name="connsiteY138" fmla="*/ 579691 h 1144114"/>
                  <a:gd name="connsiteX139" fmla="*/ 269321 w 1453007"/>
                  <a:gd name="connsiteY139" fmla="*/ 480837 h 1144114"/>
                  <a:gd name="connsiteX140" fmla="*/ 275819 w 1453007"/>
                  <a:gd name="connsiteY140" fmla="*/ 407245 h 1144114"/>
                  <a:gd name="connsiteX141" fmla="*/ 270328 w 1453007"/>
                  <a:gd name="connsiteY141" fmla="*/ 389671 h 1144114"/>
                  <a:gd name="connsiteX142" fmla="*/ 243326 w 1453007"/>
                  <a:gd name="connsiteY142" fmla="*/ 371823 h 1144114"/>
                  <a:gd name="connsiteX143" fmla="*/ 190146 w 1453007"/>
                  <a:gd name="connsiteY143" fmla="*/ 338780 h 1144114"/>
                  <a:gd name="connsiteX144" fmla="*/ 182091 w 1453007"/>
                  <a:gd name="connsiteY144" fmla="*/ 337315 h 1144114"/>
                  <a:gd name="connsiteX145" fmla="*/ 182274 w 1453007"/>
                  <a:gd name="connsiteY145" fmla="*/ 345278 h 1144114"/>
                  <a:gd name="connsiteX146" fmla="*/ 267307 w 1453007"/>
                  <a:gd name="connsiteY146" fmla="*/ 614747 h 1144114"/>
                  <a:gd name="connsiteX147" fmla="*/ 380440 w 1453007"/>
                  <a:gd name="connsiteY147" fmla="*/ 748749 h 1144114"/>
                  <a:gd name="connsiteX148" fmla="*/ 444329 w 1453007"/>
                  <a:gd name="connsiteY148" fmla="*/ 771449 h 1144114"/>
                  <a:gd name="connsiteX149" fmla="*/ 336505 w 1453007"/>
                  <a:gd name="connsiteY149" fmla="*/ 162673 h 1144114"/>
                  <a:gd name="connsiteX150" fmla="*/ 336505 w 1453007"/>
                  <a:gd name="connsiteY150" fmla="*/ 135671 h 1144114"/>
                  <a:gd name="connsiteX151" fmla="*/ 281678 w 1453007"/>
                  <a:gd name="connsiteY151" fmla="*/ 62446 h 1144114"/>
                  <a:gd name="connsiteX152" fmla="*/ 189963 w 1453007"/>
                  <a:gd name="connsiteY152" fmla="*/ 78098 h 1144114"/>
                  <a:gd name="connsiteX153" fmla="*/ 186576 w 1453007"/>
                  <a:gd name="connsiteY153" fmla="*/ 83224 h 1144114"/>
                  <a:gd name="connsiteX154" fmla="*/ 192800 w 1453007"/>
                  <a:gd name="connsiteY154" fmla="*/ 86244 h 1144114"/>
                  <a:gd name="connsiteX155" fmla="*/ 275362 w 1453007"/>
                  <a:gd name="connsiteY155" fmla="*/ 145557 h 1144114"/>
                  <a:gd name="connsiteX156" fmla="*/ 326162 w 1453007"/>
                  <a:gd name="connsiteY156" fmla="*/ 237088 h 1144114"/>
                  <a:gd name="connsiteX157" fmla="*/ 321402 w 1453007"/>
                  <a:gd name="connsiteY157" fmla="*/ 263449 h 1144114"/>
                  <a:gd name="connsiteX158" fmla="*/ 295041 w 1453007"/>
                  <a:gd name="connsiteY158" fmla="*/ 335668 h 1144114"/>
                  <a:gd name="connsiteX159" fmla="*/ 316551 w 1453007"/>
                  <a:gd name="connsiteY159" fmla="*/ 358001 h 1144114"/>
                  <a:gd name="connsiteX160" fmla="*/ 353072 w 1453007"/>
                  <a:gd name="connsiteY160" fmla="*/ 360747 h 1144114"/>
                  <a:gd name="connsiteX161" fmla="*/ 406160 w 1453007"/>
                  <a:gd name="connsiteY161" fmla="*/ 312236 h 1144114"/>
                  <a:gd name="connsiteX162" fmla="*/ 382179 w 1453007"/>
                  <a:gd name="connsiteY162" fmla="*/ 259696 h 1144114"/>
                  <a:gd name="connsiteX163" fmla="*/ 355818 w 1453007"/>
                  <a:gd name="connsiteY163" fmla="*/ 235990 h 1144114"/>
                  <a:gd name="connsiteX164" fmla="*/ 336596 w 1453007"/>
                  <a:gd name="connsiteY164" fmla="*/ 162673 h 1144114"/>
                  <a:gd name="connsiteX165" fmla="*/ 1027934 w 1453007"/>
                  <a:gd name="connsiteY165" fmla="*/ 856024 h 1144114"/>
                  <a:gd name="connsiteX166" fmla="*/ 1106560 w 1453007"/>
                  <a:gd name="connsiteY166" fmla="*/ 832958 h 1144114"/>
                  <a:gd name="connsiteX167" fmla="*/ 1110313 w 1453007"/>
                  <a:gd name="connsiteY167" fmla="*/ 807787 h 1144114"/>
                  <a:gd name="connsiteX168" fmla="*/ 1081206 w 1453007"/>
                  <a:gd name="connsiteY168" fmla="*/ 764951 h 1144114"/>
                  <a:gd name="connsiteX169" fmla="*/ 1048163 w 1453007"/>
                  <a:gd name="connsiteY169" fmla="*/ 752045 h 1144114"/>
                  <a:gd name="connsiteX170" fmla="*/ 947112 w 1453007"/>
                  <a:gd name="connsiteY170" fmla="*/ 791220 h 1144114"/>
                  <a:gd name="connsiteX171" fmla="*/ 942993 w 1453007"/>
                  <a:gd name="connsiteY171" fmla="*/ 814469 h 1144114"/>
                  <a:gd name="connsiteX172" fmla="*/ 1027934 w 1453007"/>
                  <a:gd name="connsiteY172" fmla="*/ 855933 h 1144114"/>
                  <a:gd name="connsiteX173" fmla="*/ 582725 w 1453007"/>
                  <a:gd name="connsiteY173" fmla="*/ 853828 h 1144114"/>
                  <a:gd name="connsiteX174" fmla="*/ 581169 w 1453007"/>
                  <a:gd name="connsiteY174" fmla="*/ 848244 h 1144114"/>
                  <a:gd name="connsiteX175" fmla="*/ 556089 w 1453007"/>
                  <a:gd name="connsiteY175" fmla="*/ 832043 h 1144114"/>
                  <a:gd name="connsiteX176" fmla="*/ 552153 w 1453007"/>
                  <a:gd name="connsiteY176" fmla="*/ 836162 h 1144114"/>
                  <a:gd name="connsiteX177" fmla="*/ 567805 w 1453007"/>
                  <a:gd name="connsiteY177" fmla="*/ 896390 h 1144114"/>
                  <a:gd name="connsiteX178" fmla="*/ 571466 w 1453007"/>
                  <a:gd name="connsiteY178" fmla="*/ 899410 h 1144114"/>
                  <a:gd name="connsiteX179" fmla="*/ 573846 w 1453007"/>
                  <a:gd name="connsiteY179" fmla="*/ 896207 h 1144114"/>
                  <a:gd name="connsiteX180" fmla="*/ 582816 w 1453007"/>
                  <a:gd name="connsiteY180" fmla="*/ 853736 h 1144114"/>
                  <a:gd name="connsiteX181" fmla="*/ 321768 w 1453007"/>
                  <a:gd name="connsiteY181" fmla="*/ 899685 h 1144114"/>
                  <a:gd name="connsiteX182" fmla="*/ 315910 w 1453007"/>
                  <a:gd name="connsiteY182" fmla="*/ 837352 h 1144114"/>
                  <a:gd name="connsiteX183" fmla="*/ 311151 w 1453007"/>
                  <a:gd name="connsiteY183" fmla="*/ 835613 h 1144114"/>
                  <a:gd name="connsiteX184" fmla="*/ 309686 w 1453007"/>
                  <a:gd name="connsiteY184" fmla="*/ 840098 h 1144114"/>
                  <a:gd name="connsiteX185" fmla="*/ 321768 w 1453007"/>
                  <a:gd name="connsiteY185" fmla="*/ 899685 h 1144114"/>
                  <a:gd name="connsiteX186" fmla="*/ 102734 w 1453007"/>
                  <a:gd name="connsiteY186" fmla="*/ 126793 h 1144114"/>
                  <a:gd name="connsiteX187" fmla="*/ 68226 w 1453007"/>
                  <a:gd name="connsiteY187" fmla="*/ 114711 h 1144114"/>
                  <a:gd name="connsiteX188" fmla="*/ 69050 w 1453007"/>
                  <a:gd name="connsiteY188" fmla="*/ 123040 h 1144114"/>
                  <a:gd name="connsiteX189" fmla="*/ 102734 w 1453007"/>
                  <a:gd name="connsiteY189" fmla="*/ 126793 h 1144114"/>
                  <a:gd name="connsiteX190" fmla="*/ 417785 w 1453007"/>
                  <a:gd name="connsiteY190" fmla="*/ 111141 h 1144114"/>
                  <a:gd name="connsiteX191" fmla="*/ 399479 w 1453007"/>
                  <a:gd name="connsiteY191" fmla="*/ 120569 h 1144114"/>
                  <a:gd name="connsiteX192" fmla="*/ 398014 w 1453007"/>
                  <a:gd name="connsiteY192" fmla="*/ 126335 h 1144114"/>
                  <a:gd name="connsiteX193" fmla="*/ 404055 w 1453007"/>
                  <a:gd name="connsiteY193" fmla="*/ 127250 h 1144114"/>
                  <a:gd name="connsiteX194" fmla="*/ 421904 w 1453007"/>
                  <a:gd name="connsiteY194" fmla="*/ 123864 h 1144114"/>
                  <a:gd name="connsiteX195" fmla="*/ 432796 w 1453007"/>
                  <a:gd name="connsiteY195" fmla="*/ 119928 h 1144114"/>
                  <a:gd name="connsiteX196" fmla="*/ 420622 w 1453007"/>
                  <a:gd name="connsiteY196" fmla="*/ 111507 h 1144114"/>
                  <a:gd name="connsiteX197" fmla="*/ 417785 w 1453007"/>
                  <a:gd name="connsiteY197" fmla="*/ 111141 h 114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3007" h="1144114">
                    <a:moveTo>
                      <a:pt x="1313421" y="621338"/>
                    </a:moveTo>
                    <a:cubicBezTo>
                      <a:pt x="1293376" y="636989"/>
                      <a:pt x="1284314" y="655479"/>
                      <a:pt x="1279280" y="676073"/>
                    </a:cubicBezTo>
                    <a:cubicBezTo>
                      <a:pt x="1272415" y="703807"/>
                      <a:pt x="1273147" y="730992"/>
                      <a:pt x="1287060" y="756896"/>
                    </a:cubicBezTo>
                    <a:cubicBezTo>
                      <a:pt x="1290447" y="763211"/>
                      <a:pt x="1294382" y="769344"/>
                      <a:pt x="1299875" y="774195"/>
                    </a:cubicBezTo>
                    <a:cubicBezTo>
                      <a:pt x="1324405" y="795797"/>
                      <a:pt x="1330629" y="823622"/>
                      <a:pt x="1323398" y="853828"/>
                    </a:cubicBezTo>
                    <a:cubicBezTo>
                      <a:pt x="1309394" y="912225"/>
                      <a:pt x="1293559" y="970256"/>
                      <a:pt x="1278639" y="1028470"/>
                    </a:cubicBezTo>
                    <a:cubicBezTo>
                      <a:pt x="1270584" y="1059865"/>
                      <a:pt x="1261065" y="1090803"/>
                      <a:pt x="1257404" y="1123205"/>
                    </a:cubicBezTo>
                    <a:cubicBezTo>
                      <a:pt x="1257312" y="1124303"/>
                      <a:pt x="1256855" y="1125310"/>
                      <a:pt x="1256763" y="1126408"/>
                    </a:cubicBezTo>
                    <a:cubicBezTo>
                      <a:pt x="1255729" y="1138061"/>
                      <a:pt x="1249102" y="1143919"/>
                      <a:pt x="1236901" y="1143983"/>
                    </a:cubicBezTo>
                    <a:cubicBezTo>
                      <a:pt x="1215299" y="1143983"/>
                      <a:pt x="1193698" y="1143983"/>
                      <a:pt x="1172096" y="1143983"/>
                    </a:cubicBezTo>
                    <a:cubicBezTo>
                      <a:pt x="1167886" y="1143983"/>
                      <a:pt x="1162943" y="1144440"/>
                      <a:pt x="1160746" y="1139589"/>
                    </a:cubicBezTo>
                    <a:cubicBezTo>
                      <a:pt x="1158641" y="1134829"/>
                      <a:pt x="1163309" y="1132724"/>
                      <a:pt x="1165597" y="1129704"/>
                    </a:cubicBezTo>
                    <a:cubicBezTo>
                      <a:pt x="1168618" y="1125676"/>
                      <a:pt x="1172188" y="1121832"/>
                      <a:pt x="1174110" y="1117347"/>
                    </a:cubicBezTo>
                    <a:cubicBezTo>
                      <a:pt x="1193789" y="1070940"/>
                      <a:pt x="1207245" y="1023161"/>
                      <a:pt x="1207245" y="972086"/>
                    </a:cubicBezTo>
                    <a:cubicBezTo>
                      <a:pt x="1207245" y="936847"/>
                      <a:pt x="1197908" y="905360"/>
                      <a:pt x="1174201" y="878724"/>
                    </a:cubicBezTo>
                    <a:cubicBezTo>
                      <a:pt x="1169442" y="873324"/>
                      <a:pt x="1165323" y="866093"/>
                      <a:pt x="1156719" y="869571"/>
                    </a:cubicBezTo>
                    <a:cubicBezTo>
                      <a:pt x="1147840" y="873141"/>
                      <a:pt x="1142257" y="880280"/>
                      <a:pt x="1141159" y="889983"/>
                    </a:cubicBezTo>
                    <a:cubicBezTo>
                      <a:pt x="1140701" y="894193"/>
                      <a:pt x="1141433" y="898586"/>
                      <a:pt x="1141342" y="902888"/>
                    </a:cubicBezTo>
                    <a:cubicBezTo>
                      <a:pt x="1141067" y="916435"/>
                      <a:pt x="1134111" y="925954"/>
                      <a:pt x="1121846" y="929524"/>
                    </a:cubicBezTo>
                    <a:cubicBezTo>
                      <a:pt x="1108390" y="933552"/>
                      <a:pt x="1098688" y="929707"/>
                      <a:pt x="1090542" y="917259"/>
                    </a:cubicBezTo>
                    <a:cubicBezTo>
                      <a:pt x="1086606" y="911309"/>
                      <a:pt x="1082670" y="903255"/>
                      <a:pt x="1075164" y="904170"/>
                    </a:cubicBezTo>
                    <a:cubicBezTo>
                      <a:pt x="1069489" y="904811"/>
                      <a:pt x="1066469" y="912316"/>
                      <a:pt x="1065462" y="918540"/>
                    </a:cubicBezTo>
                    <a:cubicBezTo>
                      <a:pt x="1053929" y="988837"/>
                      <a:pt x="1023266" y="1052909"/>
                      <a:pt x="999651" y="1119269"/>
                    </a:cubicBezTo>
                    <a:cubicBezTo>
                      <a:pt x="990772" y="1144074"/>
                      <a:pt x="990497" y="1143983"/>
                      <a:pt x="963862" y="1143983"/>
                    </a:cubicBezTo>
                    <a:cubicBezTo>
                      <a:pt x="949857" y="1143983"/>
                      <a:pt x="935762" y="1144166"/>
                      <a:pt x="921758" y="1143983"/>
                    </a:cubicBezTo>
                    <a:cubicBezTo>
                      <a:pt x="908668" y="1143800"/>
                      <a:pt x="906655" y="1140230"/>
                      <a:pt x="913245" y="1129338"/>
                    </a:cubicBezTo>
                    <a:cubicBezTo>
                      <a:pt x="947203" y="1073229"/>
                      <a:pt x="969445" y="1012818"/>
                      <a:pt x="979423" y="947922"/>
                    </a:cubicBezTo>
                    <a:cubicBezTo>
                      <a:pt x="981619" y="933552"/>
                      <a:pt x="980246" y="919181"/>
                      <a:pt x="980246" y="904811"/>
                    </a:cubicBezTo>
                    <a:cubicBezTo>
                      <a:pt x="980246" y="903072"/>
                      <a:pt x="980521" y="900783"/>
                      <a:pt x="978416" y="900142"/>
                    </a:cubicBezTo>
                    <a:cubicBezTo>
                      <a:pt x="975761" y="899319"/>
                      <a:pt x="974663" y="901607"/>
                      <a:pt x="973473" y="903346"/>
                    </a:cubicBezTo>
                    <a:cubicBezTo>
                      <a:pt x="969903" y="908746"/>
                      <a:pt x="966883" y="914513"/>
                      <a:pt x="963038" y="919730"/>
                    </a:cubicBezTo>
                    <a:cubicBezTo>
                      <a:pt x="955075" y="930622"/>
                      <a:pt x="943084" y="933460"/>
                      <a:pt x="930362" y="927968"/>
                    </a:cubicBezTo>
                    <a:cubicBezTo>
                      <a:pt x="917456" y="922385"/>
                      <a:pt x="911140" y="911950"/>
                      <a:pt x="914069" y="898678"/>
                    </a:cubicBezTo>
                    <a:cubicBezTo>
                      <a:pt x="918829" y="877443"/>
                      <a:pt x="911323" y="861791"/>
                      <a:pt x="896495" y="846414"/>
                    </a:cubicBezTo>
                    <a:cubicBezTo>
                      <a:pt x="878646" y="827924"/>
                      <a:pt x="858601" y="821883"/>
                      <a:pt x="833613" y="822432"/>
                    </a:cubicBezTo>
                    <a:cubicBezTo>
                      <a:pt x="774941" y="823622"/>
                      <a:pt x="716178" y="822981"/>
                      <a:pt x="657506" y="822524"/>
                    </a:cubicBezTo>
                    <a:cubicBezTo>
                      <a:pt x="647621" y="822524"/>
                      <a:pt x="643685" y="825544"/>
                      <a:pt x="641946" y="835247"/>
                    </a:cubicBezTo>
                    <a:cubicBezTo>
                      <a:pt x="632976" y="885498"/>
                      <a:pt x="618513" y="934742"/>
                      <a:pt x="610825" y="985267"/>
                    </a:cubicBezTo>
                    <a:cubicBezTo>
                      <a:pt x="603869" y="1030483"/>
                      <a:pt x="599475" y="1075883"/>
                      <a:pt x="599018" y="1121649"/>
                    </a:cubicBezTo>
                    <a:cubicBezTo>
                      <a:pt x="599018" y="1123113"/>
                      <a:pt x="599018" y="1124486"/>
                      <a:pt x="599018" y="1125951"/>
                    </a:cubicBezTo>
                    <a:cubicBezTo>
                      <a:pt x="599567" y="1138033"/>
                      <a:pt x="593553" y="1144074"/>
                      <a:pt x="580986" y="1144074"/>
                    </a:cubicBezTo>
                    <a:cubicBezTo>
                      <a:pt x="560483" y="1144074"/>
                      <a:pt x="539888" y="1144166"/>
                      <a:pt x="519385" y="1144074"/>
                    </a:cubicBezTo>
                    <a:cubicBezTo>
                      <a:pt x="505930" y="1143983"/>
                      <a:pt x="504008" y="1141237"/>
                      <a:pt x="509499" y="1129704"/>
                    </a:cubicBezTo>
                    <a:cubicBezTo>
                      <a:pt x="546661" y="1051261"/>
                      <a:pt x="539522" y="972361"/>
                      <a:pt x="512245" y="893278"/>
                    </a:cubicBezTo>
                    <a:cubicBezTo>
                      <a:pt x="503275" y="867191"/>
                      <a:pt x="502726" y="867191"/>
                      <a:pt x="476090" y="872134"/>
                    </a:cubicBezTo>
                    <a:cubicBezTo>
                      <a:pt x="451102" y="876710"/>
                      <a:pt x="426114" y="878266"/>
                      <a:pt x="401035" y="873324"/>
                    </a:cubicBezTo>
                    <a:cubicBezTo>
                      <a:pt x="392431" y="871676"/>
                      <a:pt x="387671" y="875063"/>
                      <a:pt x="385932" y="882843"/>
                    </a:cubicBezTo>
                    <a:cubicBezTo>
                      <a:pt x="374948" y="930165"/>
                      <a:pt x="361036" y="976754"/>
                      <a:pt x="354811" y="1025083"/>
                    </a:cubicBezTo>
                    <a:cubicBezTo>
                      <a:pt x="350692" y="1057577"/>
                      <a:pt x="346390" y="1089979"/>
                      <a:pt x="342271" y="1122473"/>
                    </a:cubicBezTo>
                    <a:cubicBezTo>
                      <a:pt x="341997" y="1124578"/>
                      <a:pt x="341905" y="1126775"/>
                      <a:pt x="341997" y="1128971"/>
                    </a:cubicBezTo>
                    <a:cubicBezTo>
                      <a:pt x="342821" y="1143983"/>
                      <a:pt x="342821" y="1144074"/>
                      <a:pt x="327260" y="1144074"/>
                    </a:cubicBezTo>
                    <a:cubicBezTo>
                      <a:pt x="306025" y="1144074"/>
                      <a:pt x="284790" y="1144166"/>
                      <a:pt x="263554" y="1144074"/>
                    </a:cubicBezTo>
                    <a:cubicBezTo>
                      <a:pt x="249733" y="1143983"/>
                      <a:pt x="248177" y="1141054"/>
                      <a:pt x="254218" y="1128971"/>
                    </a:cubicBezTo>
                    <a:cubicBezTo>
                      <a:pt x="275911" y="1085402"/>
                      <a:pt x="284057" y="1039271"/>
                      <a:pt x="281220" y="990850"/>
                    </a:cubicBezTo>
                    <a:cubicBezTo>
                      <a:pt x="277284" y="923483"/>
                      <a:pt x="257879" y="859228"/>
                      <a:pt x="242685" y="794149"/>
                    </a:cubicBezTo>
                    <a:cubicBezTo>
                      <a:pt x="209825" y="653648"/>
                      <a:pt x="172114" y="514337"/>
                      <a:pt x="131932" y="375667"/>
                    </a:cubicBezTo>
                    <a:cubicBezTo>
                      <a:pt x="118660" y="329810"/>
                      <a:pt x="112070" y="282854"/>
                      <a:pt x="111520" y="235074"/>
                    </a:cubicBezTo>
                    <a:cubicBezTo>
                      <a:pt x="111337" y="222443"/>
                      <a:pt x="110788" y="209903"/>
                      <a:pt x="110148" y="197272"/>
                    </a:cubicBezTo>
                    <a:cubicBezTo>
                      <a:pt x="109598" y="185190"/>
                      <a:pt x="105937" y="181345"/>
                      <a:pt x="93489" y="180979"/>
                    </a:cubicBezTo>
                    <a:cubicBezTo>
                      <a:pt x="79667" y="180613"/>
                      <a:pt x="66212" y="179057"/>
                      <a:pt x="53215" y="174206"/>
                    </a:cubicBezTo>
                    <a:cubicBezTo>
                      <a:pt x="27220" y="164412"/>
                      <a:pt x="9646" y="146289"/>
                      <a:pt x="2140" y="119562"/>
                    </a:cubicBezTo>
                    <a:cubicBezTo>
                      <a:pt x="-7104" y="86793"/>
                      <a:pt x="14497" y="58602"/>
                      <a:pt x="49645" y="56405"/>
                    </a:cubicBezTo>
                    <a:cubicBezTo>
                      <a:pt x="68775" y="55215"/>
                      <a:pt x="87814" y="56679"/>
                      <a:pt x="106395" y="61531"/>
                    </a:cubicBezTo>
                    <a:cubicBezTo>
                      <a:pt x="120216" y="65192"/>
                      <a:pt x="130559" y="62354"/>
                      <a:pt x="140719" y="51005"/>
                    </a:cubicBezTo>
                    <a:cubicBezTo>
                      <a:pt x="203327" y="-19200"/>
                      <a:pt x="301448" y="-16546"/>
                      <a:pt x="360211" y="56588"/>
                    </a:cubicBezTo>
                    <a:cubicBezTo>
                      <a:pt x="366802" y="64734"/>
                      <a:pt x="371653" y="67480"/>
                      <a:pt x="382271" y="62721"/>
                    </a:cubicBezTo>
                    <a:cubicBezTo>
                      <a:pt x="407900" y="51279"/>
                      <a:pt x="434718" y="51096"/>
                      <a:pt x="461354" y="60249"/>
                    </a:cubicBezTo>
                    <a:cubicBezTo>
                      <a:pt x="496868" y="72423"/>
                      <a:pt x="508584" y="107296"/>
                      <a:pt x="487441" y="138417"/>
                    </a:cubicBezTo>
                    <a:cubicBezTo>
                      <a:pt x="471514" y="161849"/>
                      <a:pt x="448448" y="174114"/>
                      <a:pt x="420989" y="178508"/>
                    </a:cubicBezTo>
                    <a:cubicBezTo>
                      <a:pt x="411744" y="179972"/>
                      <a:pt x="402408" y="180705"/>
                      <a:pt x="393072" y="180613"/>
                    </a:cubicBezTo>
                    <a:cubicBezTo>
                      <a:pt x="383186" y="180522"/>
                      <a:pt x="382820" y="184091"/>
                      <a:pt x="387122" y="191414"/>
                    </a:cubicBezTo>
                    <a:cubicBezTo>
                      <a:pt x="389685" y="195807"/>
                      <a:pt x="392339" y="200018"/>
                      <a:pt x="396458" y="203130"/>
                    </a:cubicBezTo>
                    <a:cubicBezTo>
                      <a:pt x="420073" y="220887"/>
                      <a:pt x="443688" y="238553"/>
                      <a:pt x="468676" y="254388"/>
                    </a:cubicBezTo>
                    <a:cubicBezTo>
                      <a:pt x="486342" y="265646"/>
                      <a:pt x="505472" y="270406"/>
                      <a:pt x="526067" y="270406"/>
                    </a:cubicBezTo>
                    <a:cubicBezTo>
                      <a:pt x="693203" y="270497"/>
                      <a:pt x="860248" y="270589"/>
                      <a:pt x="1027385" y="270680"/>
                    </a:cubicBezTo>
                    <a:cubicBezTo>
                      <a:pt x="1071320" y="270680"/>
                      <a:pt x="1115255" y="270314"/>
                      <a:pt x="1159191" y="270680"/>
                    </a:cubicBezTo>
                    <a:cubicBezTo>
                      <a:pt x="1213926" y="271321"/>
                      <a:pt x="1264360" y="284410"/>
                      <a:pt x="1307563" y="320473"/>
                    </a:cubicBezTo>
                    <a:cubicBezTo>
                      <a:pt x="1347745" y="354065"/>
                      <a:pt x="1367882" y="396719"/>
                      <a:pt x="1368065" y="448801"/>
                    </a:cubicBezTo>
                    <a:cubicBezTo>
                      <a:pt x="1368340" y="519738"/>
                      <a:pt x="1368797" y="590674"/>
                      <a:pt x="1367974" y="661611"/>
                    </a:cubicBezTo>
                    <a:cubicBezTo>
                      <a:pt x="1367516" y="700970"/>
                      <a:pt x="1381612" y="730260"/>
                      <a:pt x="1416668" y="749756"/>
                    </a:cubicBezTo>
                    <a:cubicBezTo>
                      <a:pt x="1447148" y="766781"/>
                      <a:pt x="1456485" y="794515"/>
                      <a:pt x="1451908" y="827924"/>
                    </a:cubicBezTo>
                    <a:cubicBezTo>
                      <a:pt x="1449254" y="847146"/>
                      <a:pt x="1446874" y="866459"/>
                      <a:pt x="1443945" y="885589"/>
                    </a:cubicBezTo>
                    <a:cubicBezTo>
                      <a:pt x="1441474" y="901699"/>
                      <a:pt x="1441382" y="917808"/>
                      <a:pt x="1443670" y="933918"/>
                    </a:cubicBezTo>
                    <a:cubicBezTo>
                      <a:pt x="1445135" y="944078"/>
                      <a:pt x="1443121" y="945542"/>
                      <a:pt x="1433144" y="943071"/>
                    </a:cubicBezTo>
                    <a:cubicBezTo>
                      <a:pt x="1390033" y="932270"/>
                      <a:pt x="1349119" y="881104"/>
                      <a:pt x="1347654" y="836528"/>
                    </a:cubicBezTo>
                    <a:cubicBezTo>
                      <a:pt x="1347105" y="819412"/>
                      <a:pt x="1348660" y="802661"/>
                      <a:pt x="1354519" y="786552"/>
                    </a:cubicBezTo>
                    <a:cubicBezTo>
                      <a:pt x="1357082" y="779413"/>
                      <a:pt x="1356441" y="773188"/>
                      <a:pt x="1351040" y="767696"/>
                    </a:cubicBezTo>
                    <a:cubicBezTo>
                      <a:pt x="1323123" y="738956"/>
                      <a:pt x="1314519" y="703258"/>
                      <a:pt x="1313695" y="664723"/>
                    </a:cubicBezTo>
                    <a:cubicBezTo>
                      <a:pt x="1313421" y="651177"/>
                      <a:pt x="1313695" y="637630"/>
                      <a:pt x="1313695" y="621246"/>
                    </a:cubicBezTo>
                    <a:close/>
                    <a:moveTo>
                      <a:pt x="940796" y="327521"/>
                    </a:moveTo>
                    <a:cubicBezTo>
                      <a:pt x="946929" y="335668"/>
                      <a:pt x="953794" y="338414"/>
                      <a:pt x="959743" y="342075"/>
                    </a:cubicBezTo>
                    <a:cubicBezTo>
                      <a:pt x="995441" y="364042"/>
                      <a:pt x="1023632" y="392509"/>
                      <a:pt x="1037362" y="432966"/>
                    </a:cubicBezTo>
                    <a:cubicBezTo>
                      <a:pt x="1064089" y="511866"/>
                      <a:pt x="1009170" y="614473"/>
                      <a:pt x="928256" y="637539"/>
                    </a:cubicBezTo>
                    <a:cubicBezTo>
                      <a:pt x="868211" y="654655"/>
                      <a:pt x="810363" y="620239"/>
                      <a:pt x="796085" y="559371"/>
                    </a:cubicBezTo>
                    <a:cubicBezTo>
                      <a:pt x="790867" y="537037"/>
                      <a:pt x="793064" y="514978"/>
                      <a:pt x="797641" y="493102"/>
                    </a:cubicBezTo>
                    <a:cubicBezTo>
                      <a:pt x="801943" y="472599"/>
                      <a:pt x="804323" y="452004"/>
                      <a:pt x="803407" y="430952"/>
                    </a:cubicBezTo>
                    <a:cubicBezTo>
                      <a:pt x="800661" y="369077"/>
                      <a:pt x="756177" y="327064"/>
                      <a:pt x="694668" y="327247"/>
                    </a:cubicBezTo>
                    <a:cubicBezTo>
                      <a:pt x="623090" y="327430"/>
                      <a:pt x="551421" y="329627"/>
                      <a:pt x="479843" y="325599"/>
                    </a:cubicBezTo>
                    <a:cubicBezTo>
                      <a:pt x="476914" y="325416"/>
                      <a:pt x="472612" y="323677"/>
                      <a:pt x="471148" y="327521"/>
                    </a:cubicBezTo>
                    <a:cubicBezTo>
                      <a:pt x="470049" y="330359"/>
                      <a:pt x="473436" y="332464"/>
                      <a:pt x="475267" y="334661"/>
                    </a:cubicBezTo>
                    <a:cubicBezTo>
                      <a:pt x="493115" y="356171"/>
                      <a:pt x="518012" y="359557"/>
                      <a:pt x="543641" y="360747"/>
                    </a:cubicBezTo>
                    <a:cubicBezTo>
                      <a:pt x="571833" y="362029"/>
                      <a:pt x="595081" y="373012"/>
                      <a:pt x="613571" y="394248"/>
                    </a:cubicBezTo>
                    <a:cubicBezTo>
                      <a:pt x="640664" y="425460"/>
                      <a:pt x="646980" y="466375"/>
                      <a:pt x="629497" y="498411"/>
                    </a:cubicBezTo>
                    <a:cubicBezTo>
                      <a:pt x="620893" y="514154"/>
                      <a:pt x="620985" y="513696"/>
                      <a:pt x="639657" y="516442"/>
                    </a:cubicBezTo>
                    <a:cubicBezTo>
                      <a:pt x="678833" y="522117"/>
                      <a:pt x="706292" y="543170"/>
                      <a:pt x="717825" y="581521"/>
                    </a:cubicBezTo>
                    <a:cubicBezTo>
                      <a:pt x="732837" y="631314"/>
                      <a:pt x="719839" y="673968"/>
                      <a:pt x="680481" y="707926"/>
                    </a:cubicBezTo>
                    <a:cubicBezTo>
                      <a:pt x="666110" y="720283"/>
                      <a:pt x="657231" y="734928"/>
                      <a:pt x="654028" y="753509"/>
                    </a:cubicBezTo>
                    <a:cubicBezTo>
                      <a:pt x="651739" y="766781"/>
                      <a:pt x="653296" y="769161"/>
                      <a:pt x="666476" y="769161"/>
                    </a:cubicBezTo>
                    <a:cubicBezTo>
                      <a:pt x="716544" y="769161"/>
                      <a:pt x="766612" y="768978"/>
                      <a:pt x="816588" y="769161"/>
                    </a:cubicBezTo>
                    <a:cubicBezTo>
                      <a:pt x="852102" y="769344"/>
                      <a:pt x="885236" y="762937"/>
                      <a:pt x="916540" y="744081"/>
                    </a:cubicBezTo>
                    <a:cubicBezTo>
                      <a:pt x="949217" y="724494"/>
                      <a:pt x="984273" y="708933"/>
                      <a:pt x="1021710" y="699780"/>
                    </a:cubicBezTo>
                    <a:cubicBezTo>
                      <a:pt x="1039833" y="695295"/>
                      <a:pt x="1041847" y="690993"/>
                      <a:pt x="1035623" y="672778"/>
                    </a:cubicBezTo>
                    <a:cubicBezTo>
                      <a:pt x="1027293" y="648339"/>
                      <a:pt x="1028667" y="645593"/>
                      <a:pt x="1052830" y="636440"/>
                    </a:cubicBezTo>
                    <a:cubicBezTo>
                      <a:pt x="1053838" y="636074"/>
                      <a:pt x="1054844" y="635616"/>
                      <a:pt x="1055851" y="635342"/>
                    </a:cubicBezTo>
                    <a:cubicBezTo>
                      <a:pt x="1069856" y="630582"/>
                      <a:pt x="1075713" y="632962"/>
                      <a:pt x="1081022" y="646692"/>
                    </a:cubicBezTo>
                    <a:cubicBezTo>
                      <a:pt x="1089169" y="667927"/>
                      <a:pt x="1098322" y="688613"/>
                      <a:pt x="1109947" y="708201"/>
                    </a:cubicBezTo>
                    <a:cubicBezTo>
                      <a:pt x="1148023" y="772365"/>
                      <a:pt x="1198366" y="827100"/>
                      <a:pt x="1246695" y="883301"/>
                    </a:cubicBezTo>
                    <a:cubicBezTo>
                      <a:pt x="1256488" y="894651"/>
                      <a:pt x="1259051" y="893827"/>
                      <a:pt x="1267106" y="881196"/>
                    </a:cubicBezTo>
                    <a:cubicBezTo>
                      <a:pt x="1269028" y="878175"/>
                      <a:pt x="1271225" y="874788"/>
                      <a:pt x="1271317" y="871402"/>
                    </a:cubicBezTo>
                    <a:cubicBezTo>
                      <a:pt x="1272140" y="849251"/>
                      <a:pt x="1274794" y="827283"/>
                      <a:pt x="1258868" y="807604"/>
                    </a:cubicBezTo>
                    <a:cubicBezTo>
                      <a:pt x="1245047" y="790579"/>
                      <a:pt x="1233788" y="771449"/>
                      <a:pt x="1226466" y="750580"/>
                    </a:cubicBezTo>
                    <a:cubicBezTo>
                      <a:pt x="1210265" y="704814"/>
                      <a:pt x="1216581" y="660421"/>
                      <a:pt x="1236168" y="617402"/>
                    </a:cubicBezTo>
                    <a:cubicBezTo>
                      <a:pt x="1258045" y="569256"/>
                      <a:pt x="1280378" y="521294"/>
                      <a:pt x="1302895" y="473331"/>
                    </a:cubicBezTo>
                    <a:cubicBezTo>
                      <a:pt x="1313238" y="451363"/>
                      <a:pt x="1313055" y="429487"/>
                      <a:pt x="1303535" y="407520"/>
                    </a:cubicBezTo>
                    <a:cubicBezTo>
                      <a:pt x="1296305" y="390770"/>
                      <a:pt x="1285596" y="376399"/>
                      <a:pt x="1272323" y="363951"/>
                    </a:cubicBezTo>
                    <a:cubicBezTo>
                      <a:pt x="1244772" y="338139"/>
                      <a:pt x="1211089" y="328070"/>
                      <a:pt x="1174385" y="327796"/>
                    </a:cubicBezTo>
                    <a:cubicBezTo>
                      <a:pt x="1100976" y="327247"/>
                      <a:pt x="1027477" y="327521"/>
                      <a:pt x="954068" y="327521"/>
                    </a:cubicBezTo>
                    <a:cubicBezTo>
                      <a:pt x="950498" y="327521"/>
                      <a:pt x="946929" y="327521"/>
                      <a:pt x="940796" y="327521"/>
                    </a:cubicBezTo>
                    <a:close/>
                    <a:moveTo>
                      <a:pt x="444421" y="771449"/>
                    </a:moveTo>
                    <a:cubicBezTo>
                      <a:pt x="459798" y="772181"/>
                      <a:pt x="460713" y="771083"/>
                      <a:pt x="457144" y="758909"/>
                    </a:cubicBezTo>
                    <a:cubicBezTo>
                      <a:pt x="456777" y="757536"/>
                      <a:pt x="456045" y="756163"/>
                      <a:pt x="455862" y="754791"/>
                    </a:cubicBezTo>
                    <a:cubicBezTo>
                      <a:pt x="455313" y="750763"/>
                      <a:pt x="451011" y="745729"/>
                      <a:pt x="455313" y="742800"/>
                    </a:cubicBezTo>
                    <a:cubicBezTo>
                      <a:pt x="459889" y="739779"/>
                      <a:pt x="462727" y="745546"/>
                      <a:pt x="465656" y="748292"/>
                    </a:cubicBezTo>
                    <a:cubicBezTo>
                      <a:pt x="472063" y="754150"/>
                      <a:pt x="478287" y="760099"/>
                      <a:pt x="484145" y="766415"/>
                    </a:cubicBezTo>
                    <a:cubicBezTo>
                      <a:pt x="490278" y="773005"/>
                      <a:pt x="493481" y="770351"/>
                      <a:pt x="496410" y="763577"/>
                    </a:cubicBezTo>
                    <a:cubicBezTo>
                      <a:pt x="500163" y="754882"/>
                      <a:pt x="496685" y="747285"/>
                      <a:pt x="493115" y="739871"/>
                    </a:cubicBezTo>
                    <a:cubicBezTo>
                      <a:pt x="484420" y="721656"/>
                      <a:pt x="473711" y="704540"/>
                      <a:pt x="462452" y="687881"/>
                    </a:cubicBezTo>
                    <a:cubicBezTo>
                      <a:pt x="442681" y="658682"/>
                      <a:pt x="416778" y="637813"/>
                      <a:pt x="382728" y="626646"/>
                    </a:cubicBezTo>
                    <a:cubicBezTo>
                      <a:pt x="355909" y="617859"/>
                      <a:pt x="333667" y="601292"/>
                      <a:pt x="315361" y="579691"/>
                    </a:cubicBezTo>
                    <a:cubicBezTo>
                      <a:pt x="291014" y="550950"/>
                      <a:pt x="278108" y="516900"/>
                      <a:pt x="269321" y="480837"/>
                    </a:cubicBezTo>
                    <a:cubicBezTo>
                      <a:pt x="263188" y="455574"/>
                      <a:pt x="263920" y="430952"/>
                      <a:pt x="275819" y="407245"/>
                    </a:cubicBezTo>
                    <a:cubicBezTo>
                      <a:pt x="279572" y="399740"/>
                      <a:pt x="276735" y="394065"/>
                      <a:pt x="270328" y="389671"/>
                    </a:cubicBezTo>
                    <a:cubicBezTo>
                      <a:pt x="261358" y="383630"/>
                      <a:pt x="252387" y="377589"/>
                      <a:pt x="243326" y="371823"/>
                    </a:cubicBezTo>
                    <a:cubicBezTo>
                      <a:pt x="225660" y="360656"/>
                      <a:pt x="207995" y="349672"/>
                      <a:pt x="190146" y="338780"/>
                    </a:cubicBezTo>
                    <a:cubicBezTo>
                      <a:pt x="187858" y="337407"/>
                      <a:pt x="184654" y="335393"/>
                      <a:pt x="182091" y="337315"/>
                    </a:cubicBezTo>
                    <a:cubicBezTo>
                      <a:pt x="179254" y="339512"/>
                      <a:pt x="181542" y="342807"/>
                      <a:pt x="182274" y="345278"/>
                    </a:cubicBezTo>
                    <a:cubicBezTo>
                      <a:pt x="207995" y="435895"/>
                      <a:pt x="234447" y="526419"/>
                      <a:pt x="267307" y="614747"/>
                    </a:cubicBezTo>
                    <a:cubicBezTo>
                      <a:pt x="288909" y="672778"/>
                      <a:pt x="326070" y="718178"/>
                      <a:pt x="380440" y="748749"/>
                    </a:cubicBezTo>
                    <a:cubicBezTo>
                      <a:pt x="401309" y="760465"/>
                      <a:pt x="423368" y="768886"/>
                      <a:pt x="444329" y="771449"/>
                    </a:cubicBezTo>
                    <a:close/>
                    <a:moveTo>
                      <a:pt x="336505" y="162673"/>
                    </a:moveTo>
                    <a:cubicBezTo>
                      <a:pt x="336505" y="151506"/>
                      <a:pt x="336688" y="143634"/>
                      <a:pt x="336505" y="135671"/>
                    </a:cubicBezTo>
                    <a:cubicBezTo>
                      <a:pt x="335681" y="103361"/>
                      <a:pt x="314812" y="74803"/>
                      <a:pt x="281678" y="62446"/>
                    </a:cubicBezTo>
                    <a:cubicBezTo>
                      <a:pt x="248269" y="49998"/>
                      <a:pt x="217331" y="54666"/>
                      <a:pt x="189963" y="78098"/>
                    </a:cubicBezTo>
                    <a:cubicBezTo>
                      <a:pt x="188407" y="79471"/>
                      <a:pt x="186027" y="80844"/>
                      <a:pt x="186576" y="83224"/>
                    </a:cubicBezTo>
                    <a:cubicBezTo>
                      <a:pt x="187309" y="86244"/>
                      <a:pt x="190329" y="86061"/>
                      <a:pt x="192800" y="86244"/>
                    </a:cubicBezTo>
                    <a:cubicBezTo>
                      <a:pt x="232800" y="88624"/>
                      <a:pt x="258245" y="111782"/>
                      <a:pt x="275362" y="145557"/>
                    </a:cubicBezTo>
                    <a:cubicBezTo>
                      <a:pt x="291105" y="176769"/>
                      <a:pt x="307855" y="207340"/>
                      <a:pt x="326162" y="237088"/>
                    </a:cubicBezTo>
                    <a:cubicBezTo>
                      <a:pt x="334125" y="250086"/>
                      <a:pt x="333393" y="254205"/>
                      <a:pt x="321402" y="263449"/>
                    </a:cubicBezTo>
                    <a:cubicBezTo>
                      <a:pt x="297238" y="282030"/>
                      <a:pt x="291471" y="307293"/>
                      <a:pt x="295041" y="335668"/>
                    </a:cubicBezTo>
                    <a:cubicBezTo>
                      <a:pt x="296597" y="348391"/>
                      <a:pt x="304286" y="356445"/>
                      <a:pt x="316551" y="358001"/>
                    </a:cubicBezTo>
                    <a:cubicBezTo>
                      <a:pt x="328633" y="359557"/>
                      <a:pt x="340807" y="361571"/>
                      <a:pt x="353072" y="360747"/>
                    </a:cubicBezTo>
                    <a:cubicBezTo>
                      <a:pt x="380623" y="358917"/>
                      <a:pt x="397831" y="343265"/>
                      <a:pt x="406160" y="312236"/>
                    </a:cubicBezTo>
                    <a:cubicBezTo>
                      <a:pt x="412751" y="287705"/>
                      <a:pt x="407900" y="276904"/>
                      <a:pt x="382179" y="259696"/>
                    </a:cubicBezTo>
                    <a:cubicBezTo>
                      <a:pt x="372202" y="253015"/>
                      <a:pt x="363324" y="245418"/>
                      <a:pt x="355818" y="235990"/>
                    </a:cubicBezTo>
                    <a:cubicBezTo>
                      <a:pt x="337695" y="213382"/>
                      <a:pt x="334400" y="187112"/>
                      <a:pt x="336596" y="162673"/>
                    </a:cubicBezTo>
                    <a:close/>
                    <a:moveTo>
                      <a:pt x="1027934" y="856024"/>
                    </a:moveTo>
                    <a:cubicBezTo>
                      <a:pt x="1063174" y="856299"/>
                      <a:pt x="1086515" y="849617"/>
                      <a:pt x="1106560" y="832958"/>
                    </a:cubicBezTo>
                    <a:cubicBezTo>
                      <a:pt x="1116537" y="824629"/>
                      <a:pt x="1117452" y="818588"/>
                      <a:pt x="1110313" y="807787"/>
                    </a:cubicBezTo>
                    <a:cubicBezTo>
                      <a:pt x="1100793" y="793417"/>
                      <a:pt x="1090267" y="779687"/>
                      <a:pt x="1081206" y="764951"/>
                    </a:cubicBezTo>
                    <a:cubicBezTo>
                      <a:pt x="1073151" y="751861"/>
                      <a:pt x="1062533" y="749207"/>
                      <a:pt x="1048163" y="752045"/>
                    </a:cubicBezTo>
                    <a:cubicBezTo>
                      <a:pt x="1012008" y="759093"/>
                      <a:pt x="978965" y="773555"/>
                      <a:pt x="947112" y="791220"/>
                    </a:cubicBezTo>
                    <a:cubicBezTo>
                      <a:pt x="931734" y="799733"/>
                      <a:pt x="931460" y="800648"/>
                      <a:pt x="942993" y="814469"/>
                    </a:cubicBezTo>
                    <a:cubicBezTo>
                      <a:pt x="967615" y="843759"/>
                      <a:pt x="1000200" y="855292"/>
                      <a:pt x="1027934" y="855933"/>
                    </a:cubicBezTo>
                    <a:close/>
                    <a:moveTo>
                      <a:pt x="582725" y="853828"/>
                    </a:moveTo>
                    <a:cubicBezTo>
                      <a:pt x="582359" y="852180"/>
                      <a:pt x="582450" y="849526"/>
                      <a:pt x="581169" y="848244"/>
                    </a:cubicBezTo>
                    <a:cubicBezTo>
                      <a:pt x="574029" y="841013"/>
                      <a:pt x="564876" y="836711"/>
                      <a:pt x="556089" y="832043"/>
                    </a:cubicBezTo>
                    <a:cubicBezTo>
                      <a:pt x="552886" y="830396"/>
                      <a:pt x="551421" y="833325"/>
                      <a:pt x="552153" y="836162"/>
                    </a:cubicBezTo>
                    <a:cubicBezTo>
                      <a:pt x="557279" y="856299"/>
                      <a:pt x="562496" y="876344"/>
                      <a:pt x="567805" y="896390"/>
                    </a:cubicBezTo>
                    <a:cubicBezTo>
                      <a:pt x="568263" y="898129"/>
                      <a:pt x="569361" y="900051"/>
                      <a:pt x="571466" y="899410"/>
                    </a:cubicBezTo>
                    <a:cubicBezTo>
                      <a:pt x="572473" y="899136"/>
                      <a:pt x="573571" y="897488"/>
                      <a:pt x="573846" y="896207"/>
                    </a:cubicBezTo>
                    <a:cubicBezTo>
                      <a:pt x="576867" y="882202"/>
                      <a:pt x="579796" y="868198"/>
                      <a:pt x="582816" y="853736"/>
                    </a:cubicBezTo>
                    <a:close/>
                    <a:moveTo>
                      <a:pt x="321768" y="899685"/>
                    </a:moveTo>
                    <a:cubicBezTo>
                      <a:pt x="340898" y="875704"/>
                      <a:pt x="338061" y="851539"/>
                      <a:pt x="315910" y="837352"/>
                    </a:cubicBezTo>
                    <a:cubicBezTo>
                      <a:pt x="314446" y="836437"/>
                      <a:pt x="312615" y="835338"/>
                      <a:pt x="311151" y="835613"/>
                    </a:cubicBezTo>
                    <a:cubicBezTo>
                      <a:pt x="308862" y="835979"/>
                      <a:pt x="309320" y="838450"/>
                      <a:pt x="309686" y="840098"/>
                    </a:cubicBezTo>
                    <a:cubicBezTo>
                      <a:pt x="313622" y="859594"/>
                      <a:pt x="317558" y="879090"/>
                      <a:pt x="321768" y="899685"/>
                    </a:cubicBezTo>
                    <a:close/>
                    <a:moveTo>
                      <a:pt x="102734" y="126793"/>
                    </a:moveTo>
                    <a:cubicBezTo>
                      <a:pt x="95228" y="109585"/>
                      <a:pt x="81132" y="105008"/>
                      <a:pt x="68226" y="114711"/>
                    </a:cubicBezTo>
                    <a:cubicBezTo>
                      <a:pt x="63375" y="118372"/>
                      <a:pt x="63924" y="121026"/>
                      <a:pt x="69050" y="123040"/>
                    </a:cubicBezTo>
                    <a:cubicBezTo>
                      <a:pt x="79851" y="127433"/>
                      <a:pt x="90926" y="128623"/>
                      <a:pt x="102734" y="126793"/>
                    </a:cubicBezTo>
                    <a:close/>
                    <a:moveTo>
                      <a:pt x="417785" y="111141"/>
                    </a:moveTo>
                    <a:cubicBezTo>
                      <a:pt x="408815" y="110866"/>
                      <a:pt x="403414" y="114527"/>
                      <a:pt x="399479" y="120569"/>
                    </a:cubicBezTo>
                    <a:cubicBezTo>
                      <a:pt x="398289" y="122308"/>
                      <a:pt x="396550" y="124321"/>
                      <a:pt x="398014" y="126335"/>
                    </a:cubicBezTo>
                    <a:cubicBezTo>
                      <a:pt x="399387" y="128257"/>
                      <a:pt x="401950" y="127616"/>
                      <a:pt x="404055" y="127250"/>
                    </a:cubicBezTo>
                    <a:cubicBezTo>
                      <a:pt x="410005" y="126243"/>
                      <a:pt x="416046" y="125237"/>
                      <a:pt x="421904" y="123864"/>
                    </a:cubicBezTo>
                    <a:cubicBezTo>
                      <a:pt x="425840" y="122857"/>
                      <a:pt x="432979" y="124413"/>
                      <a:pt x="432796" y="119928"/>
                    </a:cubicBezTo>
                    <a:cubicBezTo>
                      <a:pt x="432705" y="114436"/>
                      <a:pt x="425748" y="112880"/>
                      <a:pt x="420622" y="111507"/>
                    </a:cubicBezTo>
                    <a:cubicBezTo>
                      <a:pt x="419249" y="111141"/>
                      <a:pt x="417785" y="111141"/>
                      <a:pt x="417785" y="111141"/>
                    </a:cubicBezTo>
                    <a:close/>
                  </a:path>
                </a:pathLst>
              </a:custGeom>
              <a:solidFill>
                <a:srgbClr val="59D1C6"/>
              </a:solidFill>
              <a:ln w="9153"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9A17BE5B-5923-BEAE-980A-2C03332D2C14}"/>
                  </a:ext>
                </a:extLst>
              </p:cNvPr>
              <p:cNvSpPr/>
              <p:nvPr/>
            </p:nvSpPr>
            <p:spPr>
              <a:xfrm>
                <a:off x="4256994" y="3525555"/>
                <a:ext cx="58680" cy="37287"/>
              </a:xfrm>
              <a:custGeom>
                <a:avLst/>
                <a:gdLst>
                  <a:gd name="connsiteX0" fmla="*/ 27963 w 58680"/>
                  <a:gd name="connsiteY0" fmla="*/ 37285 h 37287"/>
                  <a:gd name="connsiteX1" fmla="*/ 45 w 58680"/>
                  <a:gd name="connsiteY1" fmla="*/ 13487 h 37287"/>
                  <a:gd name="connsiteX2" fmla="*/ 8558 w 58680"/>
                  <a:gd name="connsiteY2" fmla="*/ 1588 h 37287"/>
                  <a:gd name="connsiteX3" fmla="*/ 52768 w 58680"/>
                  <a:gd name="connsiteY3" fmla="*/ 5615 h 37287"/>
                  <a:gd name="connsiteX4" fmla="*/ 55605 w 58680"/>
                  <a:gd name="connsiteY4" fmla="*/ 21908 h 37287"/>
                  <a:gd name="connsiteX5" fmla="*/ 27963 w 58680"/>
                  <a:gd name="connsiteY5" fmla="*/ 37285 h 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680" h="37287">
                    <a:moveTo>
                      <a:pt x="27963" y="37285"/>
                    </a:moveTo>
                    <a:cubicBezTo>
                      <a:pt x="13043" y="37468"/>
                      <a:pt x="961" y="26485"/>
                      <a:pt x="45" y="13487"/>
                    </a:cubicBezTo>
                    <a:cubicBezTo>
                      <a:pt x="-412" y="7171"/>
                      <a:pt x="2608" y="2961"/>
                      <a:pt x="8558" y="1588"/>
                    </a:cubicBezTo>
                    <a:cubicBezTo>
                      <a:pt x="23661" y="-1982"/>
                      <a:pt x="38580" y="947"/>
                      <a:pt x="52768" y="5615"/>
                    </a:cubicBezTo>
                    <a:cubicBezTo>
                      <a:pt x="60548" y="8178"/>
                      <a:pt x="59724" y="15959"/>
                      <a:pt x="55605" y="21908"/>
                    </a:cubicBezTo>
                    <a:cubicBezTo>
                      <a:pt x="48557" y="31977"/>
                      <a:pt x="38031" y="36187"/>
                      <a:pt x="27963" y="37285"/>
                    </a:cubicBezTo>
                    <a:close/>
                  </a:path>
                </a:pathLst>
              </a:custGeom>
              <a:solidFill>
                <a:srgbClr val="8BC9C5"/>
              </a:solidFill>
              <a:ln w="9153" cap="flat">
                <a:noFill/>
                <a:prstDash val="solid"/>
                <a:miter/>
              </a:ln>
            </p:spPr>
            <p:txBody>
              <a:bodyPr rtlCol="0" anchor="ctr"/>
              <a:lstStyle/>
              <a:p>
                <a:endParaRPr lang="en-US"/>
              </a:p>
            </p:txBody>
          </p:sp>
        </p:grpSp>
        <p:sp>
          <p:nvSpPr>
            <p:cNvPr id="479" name="Freeform: Shape 478">
              <a:extLst>
                <a:ext uri="{FF2B5EF4-FFF2-40B4-BE49-F238E27FC236}">
                  <a16:creationId xmlns:a16="http://schemas.microsoft.com/office/drawing/2014/main" id="{B6910E0F-B4FE-F876-A00E-32DBDABB14B1}"/>
                </a:ext>
              </a:extLst>
            </p:cNvPr>
            <p:cNvSpPr/>
            <p:nvPr/>
          </p:nvSpPr>
          <p:spPr>
            <a:xfrm>
              <a:off x="3054407" y="4008076"/>
              <a:ext cx="390009" cy="371134"/>
            </a:xfrm>
            <a:custGeom>
              <a:avLst/>
              <a:gdLst>
                <a:gd name="connsiteX0" fmla="*/ 287592 w 390009"/>
                <a:gd name="connsiteY0" fmla="*/ 321982 h 371134"/>
                <a:gd name="connsiteX1" fmla="*/ 214916 w 390009"/>
                <a:gd name="connsiteY1" fmla="*/ 293149 h 371134"/>
                <a:gd name="connsiteX2" fmla="*/ 204481 w 390009"/>
                <a:gd name="connsiteY2" fmla="*/ 293698 h 371134"/>
                <a:gd name="connsiteX3" fmla="*/ 196427 w 390009"/>
                <a:gd name="connsiteY3" fmla="*/ 295712 h 371134"/>
                <a:gd name="connsiteX4" fmla="*/ 195511 w 390009"/>
                <a:gd name="connsiteY4" fmla="*/ 250679 h 371134"/>
                <a:gd name="connsiteX5" fmla="*/ 203932 w 390009"/>
                <a:gd name="connsiteY5" fmla="*/ 214524 h 371134"/>
                <a:gd name="connsiteX6" fmla="*/ 237616 w 390009"/>
                <a:gd name="connsiteY6" fmla="*/ 174707 h 371134"/>
                <a:gd name="connsiteX7" fmla="*/ 352854 w 390009"/>
                <a:gd name="connsiteY7" fmla="*/ 137546 h 371134"/>
                <a:gd name="connsiteX8" fmla="*/ 388734 w 390009"/>
                <a:gd name="connsiteY8" fmla="*/ 1255 h 371134"/>
                <a:gd name="connsiteX9" fmla="*/ 252352 w 390009"/>
                <a:gd name="connsiteY9" fmla="*/ 37136 h 371134"/>
                <a:gd name="connsiteX10" fmla="*/ 215282 w 390009"/>
                <a:gd name="connsiteY10" fmla="*/ 155028 h 371134"/>
                <a:gd name="connsiteX11" fmla="*/ 178944 w 390009"/>
                <a:gd name="connsiteY11" fmla="*/ 200245 h 371134"/>
                <a:gd name="connsiteX12" fmla="*/ 172903 w 390009"/>
                <a:gd name="connsiteY12" fmla="*/ 191824 h 371134"/>
                <a:gd name="connsiteX13" fmla="*/ 142331 w 390009"/>
                <a:gd name="connsiteY13" fmla="*/ 94983 h 371134"/>
                <a:gd name="connsiteX14" fmla="*/ 30114 w 390009"/>
                <a:gd name="connsiteY14" fmla="*/ 65419 h 371134"/>
                <a:gd name="connsiteX15" fmla="*/ 59678 w 390009"/>
                <a:gd name="connsiteY15" fmla="*/ 177636 h 371134"/>
                <a:gd name="connsiteX16" fmla="*/ 149288 w 390009"/>
                <a:gd name="connsiteY16" fmla="*/ 208208 h 371134"/>
                <a:gd name="connsiteX17" fmla="*/ 164757 w 390009"/>
                <a:gd name="connsiteY17" fmla="*/ 237223 h 371134"/>
                <a:gd name="connsiteX18" fmla="*/ 165946 w 390009"/>
                <a:gd name="connsiteY18" fmla="*/ 250496 h 371134"/>
                <a:gd name="connsiteX19" fmla="*/ 165946 w 390009"/>
                <a:gd name="connsiteY19" fmla="*/ 305048 h 371134"/>
                <a:gd name="connsiteX20" fmla="*/ 139311 w 390009"/>
                <a:gd name="connsiteY20" fmla="*/ 324453 h 371134"/>
                <a:gd name="connsiteX21" fmla="*/ 0 w 390009"/>
                <a:gd name="connsiteY21" fmla="*/ 371134 h 371134"/>
                <a:gd name="connsiteX22" fmla="*/ 368872 w 390009"/>
                <a:gd name="connsiteY22" fmla="*/ 371134 h 371134"/>
                <a:gd name="connsiteX23" fmla="*/ 287592 w 390009"/>
                <a:gd name="connsiteY23" fmla="*/ 321890 h 371134"/>
                <a:gd name="connsiteX24" fmla="*/ 287592 w 390009"/>
                <a:gd name="connsiteY24" fmla="*/ 321890 h 37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0009" h="371134">
                  <a:moveTo>
                    <a:pt x="287592" y="321982"/>
                  </a:moveTo>
                  <a:cubicBezTo>
                    <a:pt x="267913" y="303492"/>
                    <a:pt x="241918" y="293149"/>
                    <a:pt x="214916" y="293149"/>
                  </a:cubicBezTo>
                  <a:cubicBezTo>
                    <a:pt x="211438" y="293149"/>
                    <a:pt x="207960" y="293332"/>
                    <a:pt x="204481" y="293698"/>
                  </a:cubicBezTo>
                  <a:lnTo>
                    <a:pt x="196427" y="295712"/>
                  </a:lnTo>
                  <a:lnTo>
                    <a:pt x="195511" y="250679"/>
                  </a:lnTo>
                  <a:cubicBezTo>
                    <a:pt x="196060" y="238230"/>
                    <a:pt x="198898" y="225965"/>
                    <a:pt x="203932" y="214524"/>
                  </a:cubicBezTo>
                  <a:cubicBezTo>
                    <a:pt x="210523" y="197956"/>
                    <a:pt x="222330" y="183952"/>
                    <a:pt x="237616" y="174707"/>
                  </a:cubicBezTo>
                  <a:cubicBezTo>
                    <a:pt x="266814" y="175074"/>
                    <a:pt x="319811" y="170680"/>
                    <a:pt x="352854" y="137546"/>
                  </a:cubicBezTo>
                  <a:cubicBezTo>
                    <a:pt x="400450" y="89949"/>
                    <a:pt x="388734" y="1255"/>
                    <a:pt x="388734" y="1255"/>
                  </a:cubicBezTo>
                  <a:cubicBezTo>
                    <a:pt x="388734" y="1255"/>
                    <a:pt x="299949" y="-10369"/>
                    <a:pt x="252352" y="37136"/>
                  </a:cubicBezTo>
                  <a:cubicBezTo>
                    <a:pt x="218211" y="71185"/>
                    <a:pt x="214641" y="126470"/>
                    <a:pt x="215282" y="155028"/>
                  </a:cubicBezTo>
                  <a:cubicBezTo>
                    <a:pt x="199447" y="166744"/>
                    <a:pt x="186999" y="182304"/>
                    <a:pt x="178944" y="200245"/>
                  </a:cubicBezTo>
                  <a:cubicBezTo>
                    <a:pt x="177113" y="197316"/>
                    <a:pt x="175100" y="194478"/>
                    <a:pt x="172903" y="191824"/>
                  </a:cubicBezTo>
                  <a:cubicBezTo>
                    <a:pt x="173452" y="168209"/>
                    <a:pt x="170340" y="122992"/>
                    <a:pt x="142331" y="94983"/>
                  </a:cubicBezTo>
                  <a:cubicBezTo>
                    <a:pt x="103156" y="55808"/>
                    <a:pt x="30114" y="65419"/>
                    <a:pt x="30114" y="65419"/>
                  </a:cubicBezTo>
                  <a:cubicBezTo>
                    <a:pt x="30114" y="65419"/>
                    <a:pt x="20503" y="138461"/>
                    <a:pt x="59678" y="177636"/>
                  </a:cubicBezTo>
                  <a:cubicBezTo>
                    <a:pt x="85033" y="202991"/>
                    <a:pt x="124574" y="207842"/>
                    <a:pt x="149288" y="208208"/>
                  </a:cubicBezTo>
                  <a:cubicBezTo>
                    <a:pt x="156244" y="216812"/>
                    <a:pt x="161461" y="226697"/>
                    <a:pt x="164757" y="237223"/>
                  </a:cubicBezTo>
                  <a:cubicBezTo>
                    <a:pt x="165763" y="241617"/>
                    <a:pt x="166221" y="246010"/>
                    <a:pt x="165946" y="250496"/>
                  </a:cubicBezTo>
                  <a:lnTo>
                    <a:pt x="165946" y="305048"/>
                  </a:lnTo>
                  <a:cubicBezTo>
                    <a:pt x="156153" y="310083"/>
                    <a:pt x="147091" y="316673"/>
                    <a:pt x="139311" y="324453"/>
                  </a:cubicBezTo>
                  <a:cubicBezTo>
                    <a:pt x="87870" y="300197"/>
                    <a:pt x="26452" y="320792"/>
                    <a:pt x="0" y="371134"/>
                  </a:cubicBezTo>
                  <a:lnTo>
                    <a:pt x="368872" y="371134"/>
                  </a:lnTo>
                  <a:cubicBezTo>
                    <a:pt x="351023" y="342851"/>
                    <a:pt x="320910" y="324636"/>
                    <a:pt x="287592" y="321890"/>
                  </a:cubicBezTo>
                  <a:lnTo>
                    <a:pt x="287592" y="321890"/>
                  </a:lnTo>
                  <a:close/>
                </a:path>
              </a:pathLst>
            </a:custGeom>
            <a:solidFill>
              <a:srgbClr val="59D1C6"/>
            </a:solidFill>
            <a:ln w="9153" cap="flat">
              <a:noFill/>
              <a:prstDash val="solid"/>
              <a:miter/>
            </a:ln>
          </p:spPr>
          <p:txBody>
            <a:bodyPr rtlCol="0" anchor="ctr"/>
            <a:lstStyle/>
            <a:p>
              <a:endParaRPr lang="en-US"/>
            </a:p>
          </p:txBody>
        </p:sp>
        <p:grpSp>
          <p:nvGrpSpPr>
            <p:cNvPr id="480" name="Graphic 380">
              <a:extLst>
                <a:ext uri="{FF2B5EF4-FFF2-40B4-BE49-F238E27FC236}">
                  <a16:creationId xmlns:a16="http://schemas.microsoft.com/office/drawing/2014/main" id="{DA82687A-8CBE-EAE1-4DD5-D1510E044978}"/>
                </a:ext>
              </a:extLst>
            </p:cNvPr>
            <p:cNvGrpSpPr/>
            <p:nvPr/>
          </p:nvGrpSpPr>
          <p:grpSpPr>
            <a:xfrm>
              <a:off x="5443105" y="3694656"/>
              <a:ext cx="550379" cy="684737"/>
              <a:chOff x="5443105" y="3694656"/>
              <a:chExt cx="550379" cy="684737"/>
            </a:xfrm>
            <a:solidFill>
              <a:srgbClr val="59D1C6"/>
            </a:solidFill>
          </p:grpSpPr>
          <p:sp>
            <p:nvSpPr>
              <p:cNvPr id="481" name="Freeform: Shape 480">
                <a:extLst>
                  <a:ext uri="{FF2B5EF4-FFF2-40B4-BE49-F238E27FC236}">
                    <a16:creationId xmlns:a16="http://schemas.microsoft.com/office/drawing/2014/main" id="{EB8645FE-5F58-8D5D-66AA-2D2D03C49609}"/>
                  </a:ext>
                </a:extLst>
              </p:cNvPr>
              <p:cNvSpPr/>
              <p:nvPr/>
            </p:nvSpPr>
            <p:spPr>
              <a:xfrm>
                <a:off x="5556238" y="3694665"/>
                <a:ext cx="150640" cy="91237"/>
              </a:xfrm>
              <a:custGeom>
                <a:avLst/>
                <a:gdLst>
                  <a:gd name="connsiteX0" fmla="*/ 150020 w 150640"/>
                  <a:gd name="connsiteY0" fmla="*/ 85745 h 91237"/>
                  <a:gd name="connsiteX1" fmla="*/ 87687 w 150640"/>
                  <a:gd name="connsiteY1" fmla="*/ 9042 h 91237"/>
                  <a:gd name="connsiteX2" fmla="*/ 0 w 150640"/>
                  <a:gd name="connsiteY2" fmla="*/ 72 h 91237"/>
                  <a:gd name="connsiteX3" fmla="*/ 366 w 150640"/>
                  <a:gd name="connsiteY3" fmla="*/ 3275 h 91237"/>
                  <a:gd name="connsiteX4" fmla="*/ 103247 w 150640"/>
                  <a:gd name="connsiteY4" fmla="*/ 90871 h 91237"/>
                  <a:gd name="connsiteX5" fmla="*/ 150386 w 150640"/>
                  <a:gd name="connsiteY5" fmla="*/ 91237 h 91237"/>
                  <a:gd name="connsiteX6" fmla="*/ 150111 w 150640"/>
                  <a:gd name="connsiteY6" fmla="*/ 85745 h 9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40" h="91237">
                    <a:moveTo>
                      <a:pt x="150020" y="85745"/>
                    </a:moveTo>
                    <a:cubicBezTo>
                      <a:pt x="142057" y="49773"/>
                      <a:pt x="121004" y="24419"/>
                      <a:pt x="87687" y="9042"/>
                    </a:cubicBezTo>
                    <a:cubicBezTo>
                      <a:pt x="59495" y="-3956"/>
                      <a:pt x="29565" y="1262"/>
                      <a:pt x="0" y="72"/>
                    </a:cubicBezTo>
                    <a:cubicBezTo>
                      <a:pt x="183" y="1628"/>
                      <a:pt x="183" y="2452"/>
                      <a:pt x="366" y="3275"/>
                    </a:cubicBezTo>
                    <a:cubicBezTo>
                      <a:pt x="8878" y="52519"/>
                      <a:pt x="52813" y="89956"/>
                      <a:pt x="103247" y="90871"/>
                    </a:cubicBezTo>
                    <a:cubicBezTo>
                      <a:pt x="118991" y="91146"/>
                      <a:pt x="134643" y="91146"/>
                      <a:pt x="150386" y="91237"/>
                    </a:cubicBezTo>
                    <a:cubicBezTo>
                      <a:pt x="150935" y="89407"/>
                      <a:pt x="150477" y="87576"/>
                      <a:pt x="150111" y="85745"/>
                    </a:cubicBezTo>
                    <a:close/>
                  </a:path>
                </a:pathLst>
              </a:custGeom>
              <a:solidFill>
                <a:srgbClr val="59D1C6"/>
              </a:solidFill>
              <a:ln w="9153"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92BD6A22-F4FB-7541-6D6F-0A37A78C9297}"/>
                  </a:ext>
                </a:extLst>
              </p:cNvPr>
              <p:cNvSpPr/>
              <p:nvPr/>
            </p:nvSpPr>
            <p:spPr>
              <a:xfrm>
                <a:off x="5706533" y="3785811"/>
                <a:ext cx="182" cy="183"/>
              </a:xfrm>
              <a:custGeom>
                <a:avLst/>
                <a:gdLst>
                  <a:gd name="connsiteX0" fmla="*/ 0 w 182"/>
                  <a:gd name="connsiteY0" fmla="*/ 0 h 183"/>
                  <a:gd name="connsiteX1" fmla="*/ 0 w 182"/>
                  <a:gd name="connsiteY1" fmla="*/ 183 h 183"/>
                  <a:gd name="connsiteX2" fmla="*/ 0 w 182"/>
                  <a:gd name="connsiteY2" fmla="*/ 183 h 183"/>
                  <a:gd name="connsiteX3" fmla="*/ 183 w 182"/>
                  <a:gd name="connsiteY3" fmla="*/ 183 h 183"/>
                  <a:gd name="connsiteX4" fmla="*/ 183 w 182"/>
                  <a:gd name="connsiteY4" fmla="*/ 0 h 183"/>
                  <a:gd name="connsiteX5" fmla="*/ 0 w 182"/>
                  <a:gd name="connsiteY5" fmla="*/ 0 h 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 h="183">
                    <a:moveTo>
                      <a:pt x="0" y="0"/>
                    </a:moveTo>
                    <a:cubicBezTo>
                      <a:pt x="0" y="0"/>
                      <a:pt x="0" y="91"/>
                      <a:pt x="0" y="183"/>
                    </a:cubicBezTo>
                    <a:lnTo>
                      <a:pt x="0" y="183"/>
                    </a:lnTo>
                    <a:cubicBezTo>
                      <a:pt x="0" y="183"/>
                      <a:pt x="183" y="183"/>
                      <a:pt x="183" y="183"/>
                    </a:cubicBezTo>
                    <a:cubicBezTo>
                      <a:pt x="183" y="183"/>
                      <a:pt x="183" y="91"/>
                      <a:pt x="183" y="0"/>
                    </a:cubicBezTo>
                    <a:cubicBezTo>
                      <a:pt x="183" y="0"/>
                      <a:pt x="92" y="0"/>
                      <a:pt x="0" y="0"/>
                    </a:cubicBezTo>
                    <a:close/>
                  </a:path>
                </a:pathLst>
              </a:custGeom>
              <a:solidFill>
                <a:srgbClr val="59D1C6"/>
              </a:solidFill>
              <a:ln w="9153"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027BD7C5-7076-1775-E59A-9C2EFD07BAFE}"/>
                  </a:ext>
                </a:extLst>
              </p:cNvPr>
              <p:cNvSpPr/>
              <p:nvPr/>
            </p:nvSpPr>
            <p:spPr>
              <a:xfrm>
                <a:off x="5737963" y="3694656"/>
                <a:ext cx="150168" cy="91155"/>
              </a:xfrm>
              <a:custGeom>
                <a:avLst/>
                <a:gdLst>
                  <a:gd name="connsiteX0" fmla="*/ 72367 w 150168"/>
                  <a:gd name="connsiteY0" fmla="*/ 87128 h 91155"/>
                  <a:gd name="connsiteX1" fmla="*/ 150168 w 150168"/>
                  <a:gd name="connsiteY1" fmla="*/ 81 h 91155"/>
                  <a:gd name="connsiteX2" fmla="*/ 103579 w 150168"/>
                  <a:gd name="connsiteY2" fmla="*/ 81 h 91155"/>
                  <a:gd name="connsiteX3" fmla="*/ 4176 w 150168"/>
                  <a:gd name="connsiteY3" fmla="*/ 71567 h 91155"/>
                  <a:gd name="connsiteX4" fmla="*/ 57 w 150168"/>
                  <a:gd name="connsiteY4" fmla="*/ 91155 h 91155"/>
                  <a:gd name="connsiteX5" fmla="*/ 43260 w 150168"/>
                  <a:gd name="connsiteY5" fmla="*/ 90881 h 91155"/>
                  <a:gd name="connsiteX6" fmla="*/ 72367 w 150168"/>
                  <a:gd name="connsiteY6" fmla="*/ 87128 h 9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68" h="91155">
                    <a:moveTo>
                      <a:pt x="72367" y="87128"/>
                    </a:moveTo>
                    <a:cubicBezTo>
                      <a:pt x="113282" y="76327"/>
                      <a:pt x="146050" y="39898"/>
                      <a:pt x="150168" y="81"/>
                    </a:cubicBezTo>
                    <a:cubicBezTo>
                      <a:pt x="134609" y="81"/>
                      <a:pt x="119048" y="-102"/>
                      <a:pt x="103579" y="81"/>
                    </a:cubicBezTo>
                    <a:cubicBezTo>
                      <a:pt x="59003" y="631"/>
                      <a:pt x="18821" y="29555"/>
                      <a:pt x="4176" y="71567"/>
                    </a:cubicBezTo>
                    <a:cubicBezTo>
                      <a:pt x="1979" y="77883"/>
                      <a:pt x="-401" y="84199"/>
                      <a:pt x="57" y="91155"/>
                    </a:cubicBezTo>
                    <a:cubicBezTo>
                      <a:pt x="14428" y="91064"/>
                      <a:pt x="28889" y="90881"/>
                      <a:pt x="43260" y="90881"/>
                    </a:cubicBezTo>
                    <a:cubicBezTo>
                      <a:pt x="53145" y="90881"/>
                      <a:pt x="62756" y="89691"/>
                      <a:pt x="72367" y="87128"/>
                    </a:cubicBezTo>
                    <a:close/>
                  </a:path>
                </a:pathLst>
              </a:custGeom>
              <a:solidFill>
                <a:srgbClr val="59D1C6"/>
              </a:solidFill>
              <a:ln w="9153"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0EC0A9A9-3F5F-173C-8FF3-13DFA850C1C6}"/>
                  </a:ext>
                </a:extLst>
              </p:cNvPr>
              <p:cNvSpPr/>
              <p:nvPr/>
            </p:nvSpPr>
            <p:spPr>
              <a:xfrm>
                <a:off x="5737837" y="3785811"/>
                <a:ext cx="183" cy="183"/>
              </a:xfrm>
              <a:custGeom>
                <a:avLst/>
                <a:gdLst>
                  <a:gd name="connsiteX0" fmla="*/ 183 w 183"/>
                  <a:gd name="connsiteY0" fmla="*/ 0 h 183"/>
                  <a:gd name="connsiteX1" fmla="*/ 0 w 183"/>
                  <a:gd name="connsiteY1" fmla="*/ 0 h 183"/>
                  <a:gd name="connsiteX2" fmla="*/ 0 w 183"/>
                  <a:gd name="connsiteY2" fmla="*/ 0 h 183"/>
                  <a:gd name="connsiteX3" fmla="*/ 0 w 183"/>
                  <a:gd name="connsiteY3" fmla="*/ 183 h 183"/>
                  <a:gd name="connsiteX4" fmla="*/ 183 w 183"/>
                  <a:gd name="connsiteY4" fmla="*/ 183 h 183"/>
                  <a:gd name="connsiteX5" fmla="*/ 183 w 183"/>
                  <a:gd name="connsiteY5" fmla="*/ 0 h 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 h="183">
                    <a:moveTo>
                      <a:pt x="183" y="0"/>
                    </a:moveTo>
                    <a:cubicBezTo>
                      <a:pt x="183" y="0"/>
                      <a:pt x="92" y="0"/>
                      <a:pt x="0" y="0"/>
                    </a:cubicBezTo>
                    <a:cubicBezTo>
                      <a:pt x="0" y="0"/>
                      <a:pt x="0" y="0"/>
                      <a:pt x="0" y="0"/>
                    </a:cubicBezTo>
                    <a:cubicBezTo>
                      <a:pt x="0" y="0"/>
                      <a:pt x="0" y="91"/>
                      <a:pt x="0" y="183"/>
                    </a:cubicBezTo>
                    <a:cubicBezTo>
                      <a:pt x="0" y="183"/>
                      <a:pt x="92" y="183"/>
                      <a:pt x="183" y="183"/>
                    </a:cubicBezTo>
                    <a:cubicBezTo>
                      <a:pt x="183" y="183"/>
                      <a:pt x="183" y="0"/>
                      <a:pt x="183" y="0"/>
                    </a:cubicBezTo>
                    <a:close/>
                  </a:path>
                </a:pathLst>
              </a:custGeom>
              <a:solidFill>
                <a:srgbClr val="59D1C6"/>
              </a:solidFill>
              <a:ln w="9153"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C32BBEC3-6174-05B4-5DE3-B66A0CFFD13C}"/>
                  </a:ext>
                </a:extLst>
              </p:cNvPr>
              <p:cNvSpPr/>
              <p:nvPr/>
            </p:nvSpPr>
            <p:spPr>
              <a:xfrm>
                <a:off x="5616363" y="3981959"/>
                <a:ext cx="60515" cy="60506"/>
              </a:xfrm>
              <a:custGeom>
                <a:avLst/>
                <a:gdLst>
                  <a:gd name="connsiteX0" fmla="*/ 30217 w 60515"/>
                  <a:gd name="connsiteY0" fmla="*/ 60507 h 60506"/>
                  <a:gd name="connsiteX1" fmla="*/ 60514 w 60515"/>
                  <a:gd name="connsiteY1" fmla="*/ 30484 h 60506"/>
                  <a:gd name="connsiteX2" fmla="*/ 30674 w 60515"/>
                  <a:gd name="connsiteY2" fmla="*/ 4 h 60506"/>
                  <a:gd name="connsiteX3" fmla="*/ 11 w 60515"/>
                  <a:gd name="connsiteY3" fmla="*/ 29660 h 60506"/>
                  <a:gd name="connsiteX4" fmla="*/ 30217 w 60515"/>
                  <a:gd name="connsiteY4" fmla="*/ 60507 h 6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5" h="60506">
                    <a:moveTo>
                      <a:pt x="30217" y="60507"/>
                    </a:moveTo>
                    <a:cubicBezTo>
                      <a:pt x="46692" y="60507"/>
                      <a:pt x="60330" y="47051"/>
                      <a:pt x="60514" y="30484"/>
                    </a:cubicBezTo>
                    <a:cubicBezTo>
                      <a:pt x="60696" y="14008"/>
                      <a:pt x="47333" y="279"/>
                      <a:pt x="30674" y="4"/>
                    </a:cubicBezTo>
                    <a:cubicBezTo>
                      <a:pt x="14290" y="-270"/>
                      <a:pt x="469" y="13093"/>
                      <a:pt x="11" y="29660"/>
                    </a:cubicBezTo>
                    <a:cubicBezTo>
                      <a:pt x="-447" y="46228"/>
                      <a:pt x="13466" y="60415"/>
                      <a:pt x="30217" y="60507"/>
                    </a:cubicBezTo>
                    <a:close/>
                  </a:path>
                </a:pathLst>
              </a:custGeom>
              <a:solidFill>
                <a:srgbClr val="59D1C6"/>
              </a:solidFill>
              <a:ln w="9153"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CE4723D5-C8DD-8751-AC82-D87331BD37EF}"/>
                  </a:ext>
                </a:extLst>
              </p:cNvPr>
              <p:cNvSpPr/>
              <p:nvPr/>
            </p:nvSpPr>
            <p:spPr>
              <a:xfrm>
                <a:off x="5525849" y="3981963"/>
                <a:ext cx="60503" cy="60506"/>
              </a:xfrm>
              <a:custGeom>
                <a:avLst/>
                <a:gdLst>
                  <a:gd name="connsiteX0" fmla="*/ 0 w 60503"/>
                  <a:gd name="connsiteY0" fmla="*/ 30022 h 60506"/>
                  <a:gd name="connsiteX1" fmla="*/ 29839 w 60503"/>
                  <a:gd name="connsiteY1" fmla="*/ 60502 h 60506"/>
                  <a:gd name="connsiteX2" fmla="*/ 60503 w 60503"/>
                  <a:gd name="connsiteY2" fmla="*/ 30114 h 60506"/>
                  <a:gd name="connsiteX3" fmla="*/ 30206 w 60503"/>
                  <a:gd name="connsiteY3" fmla="*/ 0 h 60506"/>
                  <a:gd name="connsiteX4" fmla="*/ 0 w 60503"/>
                  <a:gd name="connsiteY4" fmla="*/ 30022 h 6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03" h="60506">
                    <a:moveTo>
                      <a:pt x="0" y="30022"/>
                    </a:moveTo>
                    <a:cubicBezTo>
                      <a:pt x="-91" y="46590"/>
                      <a:pt x="13181" y="60228"/>
                      <a:pt x="29839" y="60502"/>
                    </a:cubicBezTo>
                    <a:cubicBezTo>
                      <a:pt x="46407" y="60777"/>
                      <a:pt x="60594" y="46773"/>
                      <a:pt x="60503" y="30114"/>
                    </a:cubicBezTo>
                    <a:cubicBezTo>
                      <a:pt x="60411" y="13638"/>
                      <a:pt x="46773" y="91"/>
                      <a:pt x="30206" y="0"/>
                    </a:cubicBezTo>
                    <a:cubicBezTo>
                      <a:pt x="13639" y="0"/>
                      <a:pt x="183" y="13455"/>
                      <a:pt x="0" y="30022"/>
                    </a:cubicBezTo>
                    <a:close/>
                  </a:path>
                </a:pathLst>
              </a:custGeom>
              <a:solidFill>
                <a:srgbClr val="59D1C6"/>
              </a:solidFill>
              <a:ln w="9153"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7708EA41-238F-825A-9F40-D909A0A28B81}"/>
                  </a:ext>
                </a:extLst>
              </p:cNvPr>
              <p:cNvSpPr/>
              <p:nvPr/>
            </p:nvSpPr>
            <p:spPr>
              <a:xfrm>
                <a:off x="5828178" y="4087772"/>
                <a:ext cx="60411" cy="60321"/>
              </a:xfrm>
              <a:custGeom>
                <a:avLst/>
                <a:gdLst>
                  <a:gd name="connsiteX0" fmla="*/ 30205 w 60411"/>
                  <a:gd name="connsiteY0" fmla="*/ 60321 h 60321"/>
                  <a:gd name="connsiteX1" fmla="*/ 60411 w 60411"/>
                  <a:gd name="connsiteY1" fmla="*/ 30299 h 60321"/>
                  <a:gd name="connsiteX2" fmla="*/ 29748 w 60411"/>
                  <a:gd name="connsiteY2" fmla="*/ 2 h 60321"/>
                  <a:gd name="connsiteX3" fmla="*/ 0 w 60411"/>
                  <a:gd name="connsiteY3" fmla="*/ 30390 h 60321"/>
                  <a:gd name="connsiteX4" fmla="*/ 30114 w 60411"/>
                  <a:gd name="connsiteY4" fmla="*/ 60321 h 6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11" h="60321">
                    <a:moveTo>
                      <a:pt x="30205" y="60321"/>
                    </a:moveTo>
                    <a:cubicBezTo>
                      <a:pt x="46864" y="60321"/>
                      <a:pt x="60320" y="46958"/>
                      <a:pt x="60411" y="30299"/>
                    </a:cubicBezTo>
                    <a:cubicBezTo>
                      <a:pt x="60411" y="13548"/>
                      <a:pt x="46590" y="-181"/>
                      <a:pt x="29748" y="2"/>
                    </a:cubicBezTo>
                    <a:cubicBezTo>
                      <a:pt x="13089" y="185"/>
                      <a:pt x="0" y="13640"/>
                      <a:pt x="0" y="30390"/>
                    </a:cubicBezTo>
                    <a:cubicBezTo>
                      <a:pt x="0" y="47140"/>
                      <a:pt x="13364" y="60321"/>
                      <a:pt x="30114" y="60321"/>
                    </a:cubicBezTo>
                    <a:close/>
                  </a:path>
                </a:pathLst>
              </a:custGeom>
              <a:solidFill>
                <a:srgbClr val="59D1C6"/>
              </a:solidFill>
              <a:ln w="9153"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5005C288-E6B5-9831-A762-58BB3345EA15}"/>
                  </a:ext>
                </a:extLst>
              </p:cNvPr>
              <p:cNvSpPr/>
              <p:nvPr/>
            </p:nvSpPr>
            <p:spPr>
              <a:xfrm>
                <a:off x="5797789" y="3981963"/>
                <a:ext cx="60319" cy="60504"/>
              </a:xfrm>
              <a:custGeom>
                <a:avLst/>
                <a:gdLst>
                  <a:gd name="connsiteX0" fmla="*/ 60320 w 60319"/>
                  <a:gd name="connsiteY0" fmla="*/ 30114 h 60504"/>
                  <a:gd name="connsiteX1" fmla="*/ 30297 w 60319"/>
                  <a:gd name="connsiteY1" fmla="*/ 0 h 60504"/>
                  <a:gd name="connsiteX2" fmla="*/ 0 w 60319"/>
                  <a:gd name="connsiteY2" fmla="*/ 30022 h 60504"/>
                  <a:gd name="connsiteX3" fmla="*/ 30481 w 60319"/>
                  <a:gd name="connsiteY3" fmla="*/ 60502 h 60504"/>
                  <a:gd name="connsiteX4" fmla="*/ 60320 w 60319"/>
                  <a:gd name="connsiteY4" fmla="*/ 30114 h 60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19" h="60504">
                    <a:moveTo>
                      <a:pt x="60320" y="30114"/>
                    </a:moveTo>
                    <a:cubicBezTo>
                      <a:pt x="60320" y="13455"/>
                      <a:pt x="46865" y="0"/>
                      <a:pt x="30297" y="0"/>
                    </a:cubicBezTo>
                    <a:cubicBezTo>
                      <a:pt x="13822" y="0"/>
                      <a:pt x="92" y="13547"/>
                      <a:pt x="0" y="30022"/>
                    </a:cubicBezTo>
                    <a:cubicBezTo>
                      <a:pt x="-91" y="46773"/>
                      <a:pt x="13822" y="60685"/>
                      <a:pt x="30481" y="60502"/>
                    </a:cubicBezTo>
                    <a:cubicBezTo>
                      <a:pt x="47139" y="60319"/>
                      <a:pt x="60320" y="46864"/>
                      <a:pt x="60320" y="30114"/>
                    </a:cubicBezTo>
                    <a:close/>
                  </a:path>
                </a:pathLst>
              </a:custGeom>
              <a:solidFill>
                <a:srgbClr val="59D1C6"/>
              </a:solidFill>
              <a:ln w="9153"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1407AA0-27CF-7C3D-CA62-605A37D8CA43}"/>
                  </a:ext>
                </a:extLst>
              </p:cNvPr>
              <p:cNvSpPr/>
              <p:nvPr/>
            </p:nvSpPr>
            <p:spPr>
              <a:xfrm>
                <a:off x="5888589" y="4012167"/>
                <a:ext cx="60318" cy="60321"/>
              </a:xfrm>
              <a:custGeom>
                <a:avLst/>
                <a:gdLst>
                  <a:gd name="connsiteX0" fmla="*/ 0 w 60318"/>
                  <a:gd name="connsiteY0" fmla="*/ 30390 h 60321"/>
                  <a:gd name="connsiteX1" fmla="*/ 30114 w 60318"/>
                  <a:gd name="connsiteY1" fmla="*/ 60321 h 60321"/>
                  <a:gd name="connsiteX2" fmla="*/ 60319 w 60318"/>
                  <a:gd name="connsiteY2" fmla="*/ 30390 h 60321"/>
                  <a:gd name="connsiteX3" fmla="*/ 30571 w 60318"/>
                  <a:gd name="connsiteY3" fmla="*/ 2 h 60321"/>
                  <a:gd name="connsiteX4" fmla="*/ 91 w 60318"/>
                  <a:gd name="connsiteY4" fmla="*/ 30299 h 6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18" h="60321">
                    <a:moveTo>
                      <a:pt x="0" y="30390"/>
                    </a:moveTo>
                    <a:cubicBezTo>
                      <a:pt x="0" y="47141"/>
                      <a:pt x="13363" y="60321"/>
                      <a:pt x="30114" y="60321"/>
                    </a:cubicBezTo>
                    <a:cubicBezTo>
                      <a:pt x="46864" y="60321"/>
                      <a:pt x="60227" y="47141"/>
                      <a:pt x="60319" y="30390"/>
                    </a:cubicBezTo>
                    <a:cubicBezTo>
                      <a:pt x="60319" y="13732"/>
                      <a:pt x="47138" y="185"/>
                      <a:pt x="30571" y="2"/>
                    </a:cubicBezTo>
                    <a:cubicBezTo>
                      <a:pt x="13638" y="-181"/>
                      <a:pt x="0" y="13365"/>
                      <a:pt x="91" y="30299"/>
                    </a:cubicBezTo>
                    <a:close/>
                  </a:path>
                </a:pathLst>
              </a:custGeom>
              <a:solidFill>
                <a:srgbClr val="59D1C6"/>
              </a:solidFill>
              <a:ln w="9153"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3F79D07B-2CA2-64B6-8B7A-2839C3D40C0D}"/>
                  </a:ext>
                </a:extLst>
              </p:cNvPr>
              <p:cNvSpPr/>
              <p:nvPr/>
            </p:nvSpPr>
            <p:spPr>
              <a:xfrm>
                <a:off x="5480450" y="3891255"/>
                <a:ext cx="60319" cy="60412"/>
              </a:xfrm>
              <a:custGeom>
                <a:avLst/>
                <a:gdLst>
                  <a:gd name="connsiteX0" fmla="*/ 30297 w 60319"/>
                  <a:gd name="connsiteY0" fmla="*/ 92 h 60412"/>
                  <a:gd name="connsiteX1" fmla="*/ 0 w 60319"/>
                  <a:gd name="connsiteY1" fmla="*/ 29931 h 60412"/>
                  <a:gd name="connsiteX2" fmla="*/ 30481 w 60319"/>
                  <a:gd name="connsiteY2" fmla="*/ 60411 h 60412"/>
                  <a:gd name="connsiteX3" fmla="*/ 60320 w 60319"/>
                  <a:gd name="connsiteY3" fmla="*/ 30022 h 60412"/>
                  <a:gd name="connsiteX4" fmla="*/ 30297 w 60319"/>
                  <a:gd name="connsiteY4" fmla="*/ 0 h 60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19" h="60412">
                    <a:moveTo>
                      <a:pt x="30297" y="92"/>
                    </a:moveTo>
                    <a:cubicBezTo>
                      <a:pt x="13639" y="92"/>
                      <a:pt x="92" y="13364"/>
                      <a:pt x="0" y="29931"/>
                    </a:cubicBezTo>
                    <a:cubicBezTo>
                      <a:pt x="-91" y="46681"/>
                      <a:pt x="13822" y="60594"/>
                      <a:pt x="30481" y="60411"/>
                    </a:cubicBezTo>
                    <a:cubicBezTo>
                      <a:pt x="47048" y="60228"/>
                      <a:pt x="60320" y="46773"/>
                      <a:pt x="60320" y="30022"/>
                    </a:cubicBezTo>
                    <a:cubicBezTo>
                      <a:pt x="60320" y="13272"/>
                      <a:pt x="47048" y="0"/>
                      <a:pt x="30297" y="0"/>
                    </a:cubicBezTo>
                    <a:close/>
                  </a:path>
                </a:pathLst>
              </a:custGeom>
              <a:solidFill>
                <a:srgbClr val="59D1C6"/>
              </a:solidFill>
              <a:ln w="9153"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2DE7F0A-6FB3-14F6-08C3-0DE1D0D2C442}"/>
                  </a:ext>
                </a:extLst>
              </p:cNvPr>
              <p:cNvSpPr/>
              <p:nvPr/>
            </p:nvSpPr>
            <p:spPr>
              <a:xfrm>
                <a:off x="5571245" y="3891343"/>
                <a:ext cx="60325" cy="60416"/>
              </a:xfrm>
              <a:custGeom>
                <a:avLst/>
                <a:gdLst>
                  <a:gd name="connsiteX0" fmla="*/ 30668 w 60325"/>
                  <a:gd name="connsiteY0" fmla="*/ 4 h 60416"/>
                  <a:gd name="connsiteX1" fmla="*/ 4 w 60325"/>
                  <a:gd name="connsiteY1" fmla="*/ 29386 h 60416"/>
                  <a:gd name="connsiteX2" fmla="*/ 29935 w 60325"/>
                  <a:gd name="connsiteY2" fmla="*/ 60415 h 60416"/>
                  <a:gd name="connsiteX3" fmla="*/ 60324 w 60325"/>
                  <a:gd name="connsiteY3" fmla="*/ 30484 h 60416"/>
                  <a:gd name="connsiteX4" fmla="*/ 30759 w 60325"/>
                  <a:gd name="connsiteY4" fmla="*/ 4 h 60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25" h="60416">
                    <a:moveTo>
                      <a:pt x="30668" y="4"/>
                    </a:moveTo>
                    <a:cubicBezTo>
                      <a:pt x="14009" y="-270"/>
                      <a:pt x="187" y="12910"/>
                      <a:pt x="4" y="29386"/>
                    </a:cubicBezTo>
                    <a:cubicBezTo>
                      <a:pt x="-270" y="46319"/>
                      <a:pt x="13185" y="60232"/>
                      <a:pt x="29935" y="60415"/>
                    </a:cubicBezTo>
                    <a:cubicBezTo>
                      <a:pt x="46411" y="60598"/>
                      <a:pt x="60140" y="47051"/>
                      <a:pt x="60324" y="30484"/>
                    </a:cubicBezTo>
                    <a:cubicBezTo>
                      <a:pt x="60507" y="13642"/>
                      <a:pt x="47509" y="279"/>
                      <a:pt x="30759" y="4"/>
                    </a:cubicBezTo>
                    <a:close/>
                  </a:path>
                </a:pathLst>
              </a:custGeom>
              <a:solidFill>
                <a:srgbClr val="59D1C6"/>
              </a:solidFill>
              <a:ln w="9153"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9108AD54-E46A-250A-6FFB-B674CD485703}"/>
                  </a:ext>
                </a:extLst>
              </p:cNvPr>
              <p:cNvSpPr/>
              <p:nvPr/>
            </p:nvSpPr>
            <p:spPr>
              <a:xfrm>
                <a:off x="5443105" y="3785342"/>
                <a:ext cx="550379" cy="594051"/>
              </a:xfrm>
              <a:custGeom>
                <a:avLst/>
                <a:gdLst>
                  <a:gd name="connsiteX0" fmla="*/ 429466 w 550379"/>
                  <a:gd name="connsiteY0" fmla="*/ 544716 h 594051"/>
                  <a:gd name="connsiteX1" fmla="*/ 321001 w 550379"/>
                  <a:gd name="connsiteY1" fmla="*/ 515884 h 594051"/>
                  <a:gd name="connsiteX2" fmla="*/ 305441 w 550379"/>
                  <a:gd name="connsiteY2" fmla="*/ 516433 h 594051"/>
                  <a:gd name="connsiteX3" fmla="*/ 294548 w 550379"/>
                  <a:gd name="connsiteY3" fmla="*/ 518172 h 594051"/>
                  <a:gd name="connsiteX4" fmla="*/ 294457 w 550379"/>
                  <a:gd name="connsiteY4" fmla="*/ 446411 h 594051"/>
                  <a:gd name="connsiteX5" fmla="*/ 302786 w 550379"/>
                  <a:gd name="connsiteY5" fmla="*/ 438356 h 594051"/>
                  <a:gd name="connsiteX6" fmla="*/ 352030 w 550379"/>
                  <a:gd name="connsiteY6" fmla="*/ 438356 h 594051"/>
                  <a:gd name="connsiteX7" fmla="*/ 401091 w 550379"/>
                  <a:gd name="connsiteY7" fmla="*/ 435519 h 594051"/>
                  <a:gd name="connsiteX8" fmla="*/ 535368 w 550379"/>
                  <a:gd name="connsiteY8" fmla="*/ 292547 h 594051"/>
                  <a:gd name="connsiteX9" fmla="*/ 534087 w 550379"/>
                  <a:gd name="connsiteY9" fmla="*/ 287329 h 594051"/>
                  <a:gd name="connsiteX10" fmla="*/ 526673 w 550379"/>
                  <a:gd name="connsiteY10" fmla="*/ 289435 h 594051"/>
                  <a:gd name="connsiteX11" fmla="*/ 525574 w 550379"/>
                  <a:gd name="connsiteY11" fmla="*/ 290991 h 594051"/>
                  <a:gd name="connsiteX12" fmla="*/ 480083 w 550379"/>
                  <a:gd name="connsiteY12" fmla="*/ 317260 h 594051"/>
                  <a:gd name="connsiteX13" fmla="*/ 474774 w 550379"/>
                  <a:gd name="connsiteY13" fmla="*/ 323667 h 594051"/>
                  <a:gd name="connsiteX14" fmla="*/ 422052 w 550379"/>
                  <a:gd name="connsiteY14" fmla="*/ 392865 h 594051"/>
                  <a:gd name="connsiteX15" fmla="*/ 355234 w 550379"/>
                  <a:gd name="connsiteY15" fmla="*/ 340601 h 594051"/>
                  <a:gd name="connsiteX16" fmla="*/ 354319 w 550379"/>
                  <a:gd name="connsiteY16" fmla="*/ 325590 h 594051"/>
                  <a:gd name="connsiteX17" fmla="*/ 295007 w 550379"/>
                  <a:gd name="connsiteY17" fmla="*/ 429203 h 594051"/>
                  <a:gd name="connsiteX18" fmla="*/ 294366 w 550379"/>
                  <a:gd name="connsiteY18" fmla="*/ 424352 h 594051"/>
                  <a:gd name="connsiteX19" fmla="*/ 294182 w 550379"/>
                  <a:gd name="connsiteY19" fmla="*/ 172183 h 594051"/>
                  <a:gd name="connsiteX20" fmla="*/ 300407 w 550379"/>
                  <a:gd name="connsiteY20" fmla="*/ 166325 h 594051"/>
                  <a:gd name="connsiteX21" fmla="*/ 365669 w 550379"/>
                  <a:gd name="connsiteY21" fmla="*/ 166325 h 594051"/>
                  <a:gd name="connsiteX22" fmla="*/ 403837 w 550379"/>
                  <a:gd name="connsiteY22" fmla="*/ 162663 h 594051"/>
                  <a:gd name="connsiteX23" fmla="*/ 535459 w 550379"/>
                  <a:gd name="connsiteY23" fmla="*/ 20698 h 594051"/>
                  <a:gd name="connsiteX24" fmla="*/ 530334 w 550379"/>
                  <a:gd name="connsiteY24" fmla="*/ 15023 h 594051"/>
                  <a:gd name="connsiteX25" fmla="*/ 457383 w 550379"/>
                  <a:gd name="connsiteY25" fmla="*/ 15389 h 594051"/>
                  <a:gd name="connsiteX26" fmla="*/ 309560 w 550379"/>
                  <a:gd name="connsiteY26" fmla="*/ 110765 h 594051"/>
                  <a:gd name="connsiteX27" fmla="*/ 294366 w 550379"/>
                  <a:gd name="connsiteY27" fmla="*/ 156439 h 594051"/>
                  <a:gd name="connsiteX28" fmla="*/ 294366 w 550379"/>
                  <a:gd name="connsiteY28" fmla="*/ 148842 h 594051"/>
                  <a:gd name="connsiteX29" fmla="*/ 294366 w 550379"/>
                  <a:gd name="connsiteY29" fmla="*/ 15115 h 594051"/>
                  <a:gd name="connsiteX30" fmla="*/ 294732 w 550379"/>
                  <a:gd name="connsiteY30" fmla="*/ 653 h 594051"/>
                  <a:gd name="connsiteX31" fmla="*/ 263611 w 550379"/>
                  <a:gd name="connsiteY31" fmla="*/ 653 h 594051"/>
                  <a:gd name="connsiteX32" fmla="*/ 263886 w 550379"/>
                  <a:gd name="connsiteY32" fmla="*/ 3582 h 594051"/>
                  <a:gd name="connsiteX33" fmla="*/ 263886 w 550379"/>
                  <a:gd name="connsiteY33" fmla="*/ 152686 h 594051"/>
                  <a:gd name="connsiteX34" fmla="*/ 262879 w 550379"/>
                  <a:gd name="connsiteY34" fmla="*/ 156348 h 594051"/>
                  <a:gd name="connsiteX35" fmla="*/ 262512 w 550379"/>
                  <a:gd name="connsiteY35" fmla="*/ 154426 h 594051"/>
                  <a:gd name="connsiteX36" fmla="*/ 104071 w 550379"/>
                  <a:gd name="connsiteY36" fmla="*/ 15389 h 594051"/>
                  <a:gd name="connsiteX37" fmla="*/ 27277 w 550379"/>
                  <a:gd name="connsiteY37" fmla="*/ 15115 h 594051"/>
                  <a:gd name="connsiteX38" fmla="*/ 22700 w 550379"/>
                  <a:gd name="connsiteY38" fmla="*/ 20057 h 594051"/>
                  <a:gd name="connsiteX39" fmla="*/ 40640 w 550379"/>
                  <a:gd name="connsiteY39" fmla="*/ 76349 h 594051"/>
                  <a:gd name="connsiteX40" fmla="*/ 47505 w 550379"/>
                  <a:gd name="connsiteY40" fmla="*/ 79095 h 594051"/>
                  <a:gd name="connsiteX41" fmla="*/ 109106 w 550379"/>
                  <a:gd name="connsiteY41" fmla="*/ 92367 h 594051"/>
                  <a:gd name="connsiteX42" fmla="*/ 116611 w 550379"/>
                  <a:gd name="connsiteY42" fmla="*/ 92367 h 594051"/>
                  <a:gd name="connsiteX43" fmla="*/ 174002 w 550379"/>
                  <a:gd name="connsiteY43" fmla="*/ 77722 h 594051"/>
                  <a:gd name="connsiteX44" fmla="*/ 213086 w 550379"/>
                  <a:gd name="connsiteY44" fmla="*/ 161016 h 594051"/>
                  <a:gd name="connsiteX45" fmla="*/ 216656 w 550379"/>
                  <a:gd name="connsiteY45" fmla="*/ 166508 h 594051"/>
                  <a:gd name="connsiteX46" fmla="*/ 256929 w 550379"/>
                  <a:gd name="connsiteY46" fmla="*/ 166325 h 594051"/>
                  <a:gd name="connsiteX47" fmla="*/ 263977 w 550379"/>
                  <a:gd name="connsiteY47" fmla="*/ 173281 h 594051"/>
                  <a:gd name="connsiteX48" fmla="*/ 263794 w 550379"/>
                  <a:gd name="connsiteY48" fmla="*/ 392774 h 594051"/>
                  <a:gd name="connsiteX49" fmla="*/ 263794 w 550379"/>
                  <a:gd name="connsiteY49" fmla="*/ 395977 h 594051"/>
                  <a:gd name="connsiteX50" fmla="*/ 262879 w 550379"/>
                  <a:gd name="connsiteY50" fmla="*/ 398540 h 594051"/>
                  <a:gd name="connsiteX51" fmla="*/ 197342 w 550379"/>
                  <a:gd name="connsiteY51" fmla="*/ 290167 h 594051"/>
                  <a:gd name="connsiteX52" fmla="*/ 186633 w 550379"/>
                  <a:gd name="connsiteY52" fmla="*/ 284766 h 594051"/>
                  <a:gd name="connsiteX53" fmla="*/ 162011 w 550379"/>
                  <a:gd name="connsiteY53" fmla="*/ 270579 h 594051"/>
                  <a:gd name="connsiteX54" fmla="*/ 154048 w 550379"/>
                  <a:gd name="connsiteY54" fmla="*/ 270671 h 594051"/>
                  <a:gd name="connsiteX55" fmla="*/ 70296 w 550379"/>
                  <a:gd name="connsiteY55" fmla="*/ 268931 h 594051"/>
                  <a:gd name="connsiteX56" fmla="*/ 40366 w 550379"/>
                  <a:gd name="connsiteY56" fmla="*/ 257124 h 594051"/>
                  <a:gd name="connsiteX57" fmla="*/ 37803 w 550379"/>
                  <a:gd name="connsiteY57" fmla="*/ 257124 h 594051"/>
                  <a:gd name="connsiteX58" fmla="*/ 24256 w 550379"/>
                  <a:gd name="connsiteY58" fmla="*/ 272959 h 594051"/>
                  <a:gd name="connsiteX59" fmla="*/ 173361 w 550379"/>
                  <a:gd name="connsiteY59" fmla="*/ 407419 h 594051"/>
                  <a:gd name="connsiteX60" fmla="*/ 255831 w 550379"/>
                  <a:gd name="connsiteY60" fmla="*/ 408059 h 594051"/>
                  <a:gd name="connsiteX61" fmla="*/ 263886 w 550379"/>
                  <a:gd name="connsiteY61" fmla="*/ 416114 h 594051"/>
                  <a:gd name="connsiteX62" fmla="*/ 263611 w 550379"/>
                  <a:gd name="connsiteY62" fmla="*/ 523023 h 594051"/>
                  <a:gd name="connsiteX63" fmla="*/ 263702 w 550379"/>
                  <a:gd name="connsiteY63" fmla="*/ 524579 h 594051"/>
                  <a:gd name="connsiteX64" fmla="*/ 247593 w 550379"/>
                  <a:gd name="connsiteY64" fmla="*/ 527966 h 594051"/>
                  <a:gd name="connsiteX65" fmla="*/ 207868 w 550379"/>
                  <a:gd name="connsiteY65" fmla="*/ 547370 h 594051"/>
                  <a:gd name="connsiteX66" fmla="*/ 0 w 550379"/>
                  <a:gd name="connsiteY66" fmla="*/ 594052 h 594051"/>
                  <a:gd name="connsiteX67" fmla="*/ 550379 w 550379"/>
                  <a:gd name="connsiteY67" fmla="*/ 594052 h 594051"/>
                  <a:gd name="connsiteX68" fmla="*/ 429192 w 550379"/>
                  <a:gd name="connsiteY68" fmla="*/ 544808 h 5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50379" h="594051">
                    <a:moveTo>
                      <a:pt x="429466" y="544716"/>
                    </a:moveTo>
                    <a:cubicBezTo>
                      <a:pt x="400085" y="526227"/>
                      <a:pt x="361275" y="515884"/>
                      <a:pt x="321001" y="515884"/>
                    </a:cubicBezTo>
                    <a:cubicBezTo>
                      <a:pt x="315784" y="515884"/>
                      <a:pt x="310566" y="516067"/>
                      <a:pt x="305441" y="516433"/>
                    </a:cubicBezTo>
                    <a:lnTo>
                      <a:pt x="294548" y="518172"/>
                    </a:lnTo>
                    <a:cubicBezTo>
                      <a:pt x="294274" y="494282"/>
                      <a:pt x="294457" y="470301"/>
                      <a:pt x="294457" y="446411"/>
                    </a:cubicBezTo>
                    <a:cubicBezTo>
                      <a:pt x="294457" y="441038"/>
                      <a:pt x="297231" y="438356"/>
                      <a:pt x="302786" y="438356"/>
                    </a:cubicBezTo>
                    <a:cubicBezTo>
                      <a:pt x="319170" y="438356"/>
                      <a:pt x="335647" y="438356"/>
                      <a:pt x="352030" y="438356"/>
                    </a:cubicBezTo>
                    <a:cubicBezTo>
                      <a:pt x="368414" y="438356"/>
                      <a:pt x="384799" y="438448"/>
                      <a:pt x="401091" y="435519"/>
                    </a:cubicBezTo>
                    <a:cubicBezTo>
                      <a:pt x="470564" y="423162"/>
                      <a:pt x="528229" y="362019"/>
                      <a:pt x="535368" y="292547"/>
                    </a:cubicBezTo>
                    <a:cubicBezTo>
                      <a:pt x="535551" y="290716"/>
                      <a:pt x="537473" y="287879"/>
                      <a:pt x="534087" y="287329"/>
                    </a:cubicBezTo>
                    <a:cubicBezTo>
                      <a:pt x="531524" y="286872"/>
                      <a:pt x="528412" y="286231"/>
                      <a:pt x="526673" y="289435"/>
                    </a:cubicBezTo>
                    <a:cubicBezTo>
                      <a:pt x="526398" y="289984"/>
                      <a:pt x="525940" y="290533"/>
                      <a:pt x="525574" y="290991"/>
                    </a:cubicBezTo>
                    <a:cubicBezTo>
                      <a:pt x="514499" y="306734"/>
                      <a:pt x="499213" y="315613"/>
                      <a:pt x="480083" y="317260"/>
                    </a:cubicBezTo>
                    <a:cubicBezTo>
                      <a:pt x="475232" y="317718"/>
                      <a:pt x="474042" y="318359"/>
                      <a:pt x="474774" y="323667"/>
                    </a:cubicBezTo>
                    <a:cubicBezTo>
                      <a:pt x="479351" y="358724"/>
                      <a:pt x="456651" y="388197"/>
                      <a:pt x="422052" y="392865"/>
                    </a:cubicBezTo>
                    <a:cubicBezTo>
                      <a:pt x="390107" y="397167"/>
                      <a:pt x="360451" y="374010"/>
                      <a:pt x="355234" y="340601"/>
                    </a:cubicBezTo>
                    <a:cubicBezTo>
                      <a:pt x="354502" y="335933"/>
                      <a:pt x="354593" y="331173"/>
                      <a:pt x="354319" y="325590"/>
                    </a:cubicBezTo>
                    <a:cubicBezTo>
                      <a:pt x="321642" y="353598"/>
                      <a:pt x="302421" y="388014"/>
                      <a:pt x="295007" y="429203"/>
                    </a:cubicBezTo>
                    <a:cubicBezTo>
                      <a:pt x="294548" y="427556"/>
                      <a:pt x="294366" y="425908"/>
                      <a:pt x="294366" y="424352"/>
                    </a:cubicBezTo>
                    <a:cubicBezTo>
                      <a:pt x="294366" y="340326"/>
                      <a:pt x="294366" y="256300"/>
                      <a:pt x="294182" y="172183"/>
                    </a:cubicBezTo>
                    <a:cubicBezTo>
                      <a:pt x="294182" y="167057"/>
                      <a:pt x="295922" y="166325"/>
                      <a:pt x="300407" y="166325"/>
                    </a:cubicBezTo>
                    <a:cubicBezTo>
                      <a:pt x="322191" y="166508"/>
                      <a:pt x="343884" y="166416"/>
                      <a:pt x="365669" y="166325"/>
                    </a:cubicBezTo>
                    <a:cubicBezTo>
                      <a:pt x="378483" y="166325"/>
                      <a:pt x="391206" y="165226"/>
                      <a:pt x="403837" y="162663"/>
                    </a:cubicBezTo>
                    <a:cubicBezTo>
                      <a:pt x="472761" y="148751"/>
                      <a:pt x="528686" y="88248"/>
                      <a:pt x="535459" y="20698"/>
                    </a:cubicBezTo>
                    <a:cubicBezTo>
                      <a:pt x="535917" y="15938"/>
                      <a:pt x="534728" y="15023"/>
                      <a:pt x="530334" y="15023"/>
                    </a:cubicBezTo>
                    <a:cubicBezTo>
                      <a:pt x="505987" y="15206"/>
                      <a:pt x="481639" y="14382"/>
                      <a:pt x="457383" y="15389"/>
                    </a:cubicBezTo>
                    <a:cubicBezTo>
                      <a:pt x="389650" y="18227"/>
                      <a:pt x="340497" y="50537"/>
                      <a:pt x="309560" y="110765"/>
                    </a:cubicBezTo>
                    <a:cubicBezTo>
                      <a:pt x="302146" y="125135"/>
                      <a:pt x="298118" y="140696"/>
                      <a:pt x="294366" y="156439"/>
                    </a:cubicBezTo>
                    <a:lnTo>
                      <a:pt x="294366" y="148842"/>
                    </a:lnTo>
                    <a:cubicBezTo>
                      <a:pt x="294366" y="104266"/>
                      <a:pt x="294366" y="59690"/>
                      <a:pt x="294366" y="15115"/>
                    </a:cubicBezTo>
                    <a:cubicBezTo>
                      <a:pt x="294366" y="10263"/>
                      <a:pt x="294548" y="5504"/>
                      <a:pt x="294732" y="653"/>
                    </a:cubicBezTo>
                    <a:cubicBezTo>
                      <a:pt x="284389" y="-263"/>
                      <a:pt x="273954" y="-171"/>
                      <a:pt x="263611" y="653"/>
                    </a:cubicBezTo>
                    <a:cubicBezTo>
                      <a:pt x="263702" y="1659"/>
                      <a:pt x="263886" y="2666"/>
                      <a:pt x="263886" y="3582"/>
                    </a:cubicBezTo>
                    <a:cubicBezTo>
                      <a:pt x="263886" y="53283"/>
                      <a:pt x="263886" y="102985"/>
                      <a:pt x="263886" y="152686"/>
                    </a:cubicBezTo>
                    <a:cubicBezTo>
                      <a:pt x="263886" y="153876"/>
                      <a:pt x="264618" y="155432"/>
                      <a:pt x="262879" y="156348"/>
                    </a:cubicBezTo>
                    <a:cubicBezTo>
                      <a:pt x="262787" y="155707"/>
                      <a:pt x="262604" y="155066"/>
                      <a:pt x="262512" y="154426"/>
                    </a:cubicBezTo>
                    <a:cubicBezTo>
                      <a:pt x="249881" y="76898"/>
                      <a:pt x="182331" y="17403"/>
                      <a:pt x="104071" y="15389"/>
                    </a:cubicBezTo>
                    <a:cubicBezTo>
                      <a:pt x="78534" y="14748"/>
                      <a:pt x="52905" y="15298"/>
                      <a:pt x="27277" y="15115"/>
                    </a:cubicBezTo>
                    <a:cubicBezTo>
                      <a:pt x="23524" y="15115"/>
                      <a:pt x="22151" y="15755"/>
                      <a:pt x="22700" y="20057"/>
                    </a:cubicBezTo>
                    <a:cubicBezTo>
                      <a:pt x="25354" y="39920"/>
                      <a:pt x="31395" y="58592"/>
                      <a:pt x="40640" y="76349"/>
                    </a:cubicBezTo>
                    <a:cubicBezTo>
                      <a:pt x="42379" y="79644"/>
                      <a:pt x="43844" y="80285"/>
                      <a:pt x="47505" y="79095"/>
                    </a:cubicBezTo>
                    <a:cubicBezTo>
                      <a:pt x="70571" y="71406"/>
                      <a:pt x="91257" y="75983"/>
                      <a:pt x="109106" y="92367"/>
                    </a:cubicBezTo>
                    <a:cubicBezTo>
                      <a:pt x="112218" y="95205"/>
                      <a:pt x="113591" y="95113"/>
                      <a:pt x="116611" y="92367"/>
                    </a:cubicBezTo>
                    <a:cubicBezTo>
                      <a:pt x="132996" y="77173"/>
                      <a:pt x="152400" y="71956"/>
                      <a:pt x="174002" y="77722"/>
                    </a:cubicBezTo>
                    <a:cubicBezTo>
                      <a:pt x="210157" y="87333"/>
                      <a:pt x="228371" y="126325"/>
                      <a:pt x="213086" y="161016"/>
                    </a:cubicBezTo>
                    <a:cubicBezTo>
                      <a:pt x="210980" y="165775"/>
                      <a:pt x="211804" y="166599"/>
                      <a:pt x="216656" y="166508"/>
                    </a:cubicBezTo>
                    <a:cubicBezTo>
                      <a:pt x="230110" y="166233"/>
                      <a:pt x="243566" y="166691"/>
                      <a:pt x="256929" y="166325"/>
                    </a:cubicBezTo>
                    <a:cubicBezTo>
                      <a:pt x="262512" y="166142"/>
                      <a:pt x="263977" y="167515"/>
                      <a:pt x="263977" y="173281"/>
                    </a:cubicBezTo>
                    <a:cubicBezTo>
                      <a:pt x="263794" y="246415"/>
                      <a:pt x="263794" y="319640"/>
                      <a:pt x="263794" y="392774"/>
                    </a:cubicBezTo>
                    <a:cubicBezTo>
                      <a:pt x="263794" y="393872"/>
                      <a:pt x="263794" y="394879"/>
                      <a:pt x="263794" y="395977"/>
                    </a:cubicBezTo>
                    <a:cubicBezTo>
                      <a:pt x="263702" y="396801"/>
                      <a:pt x="264160" y="397899"/>
                      <a:pt x="262879" y="398540"/>
                    </a:cubicBezTo>
                    <a:cubicBezTo>
                      <a:pt x="255098" y="353781"/>
                      <a:pt x="233497" y="317535"/>
                      <a:pt x="197342" y="290167"/>
                    </a:cubicBezTo>
                    <a:cubicBezTo>
                      <a:pt x="194047" y="287695"/>
                      <a:pt x="190660" y="285865"/>
                      <a:pt x="186633" y="284766"/>
                    </a:cubicBezTo>
                    <a:cubicBezTo>
                      <a:pt x="177205" y="282204"/>
                      <a:pt x="168784" y="277627"/>
                      <a:pt x="162011" y="270579"/>
                    </a:cubicBezTo>
                    <a:cubicBezTo>
                      <a:pt x="158808" y="267284"/>
                      <a:pt x="157160" y="267742"/>
                      <a:pt x="154048" y="270671"/>
                    </a:cubicBezTo>
                    <a:cubicBezTo>
                      <a:pt x="129975" y="293370"/>
                      <a:pt x="91989" y="293553"/>
                      <a:pt x="70296" y="268931"/>
                    </a:cubicBezTo>
                    <a:cubicBezTo>
                      <a:pt x="61235" y="258588"/>
                      <a:pt x="52356" y="255843"/>
                      <a:pt x="40366" y="257124"/>
                    </a:cubicBezTo>
                    <a:cubicBezTo>
                      <a:pt x="39542" y="257124"/>
                      <a:pt x="38627" y="257124"/>
                      <a:pt x="37803" y="257124"/>
                    </a:cubicBezTo>
                    <a:cubicBezTo>
                      <a:pt x="26883" y="257124"/>
                      <a:pt x="22361" y="262405"/>
                      <a:pt x="24256" y="272959"/>
                    </a:cubicBezTo>
                    <a:cubicBezTo>
                      <a:pt x="36796" y="344262"/>
                      <a:pt x="101325" y="402476"/>
                      <a:pt x="173361" y="407419"/>
                    </a:cubicBezTo>
                    <a:cubicBezTo>
                      <a:pt x="200820" y="409341"/>
                      <a:pt x="228371" y="408059"/>
                      <a:pt x="255831" y="408059"/>
                    </a:cubicBezTo>
                    <a:cubicBezTo>
                      <a:pt x="262238" y="408059"/>
                      <a:pt x="263977" y="409524"/>
                      <a:pt x="263886" y="416114"/>
                    </a:cubicBezTo>
                    <a:cubicBezTo>
                      <a:pt x="263520" y="451720"/>
                      <a:pt x="263886" y="487326"/>
                      <a:pt x="263611" y="523023"/>
                    </a:cubicBezTo>
                    <a:cubicBezTo>
                      <a:pt x="263611" y="523572"/>
                      <a:pt x="263611" y="524030"/>
                      <a:pt x="263702" y="524579"/>
                    </a:cubicBezTo>
                    <a:lnTo>
                      <a:pt x="247593" y="527966"/>
                    </a:lnTo>
                    <a:cubicBezTo>
                      <a:pt x="232948" y="533000"/>
                      <a:pt x="219493" y="539590"/>
                      <a:pt x="207868" y="547370"/>
                    </a:cubicBezTo>
                    <a:cubicBezTo>
                      <a:pt x="131073" y="523115"/>
                      <a:pt x="39450" y="543709"/>
                      <a:pt x="0" y="594052"/>
                    </a:cubicBezTo>
                    <a:lnTo>
                      <a:pt x="550379" y="594052"/>
                    </a:lnTo>
                    <a:cubicBezTo>
                      <a:pt x="523744" y="565768"/>
                      <a:pt x="478893" y="547553"/>
                      <a:pt x="429192" y="544808"/>
                    </a:cubicBezTo>
                    <a:close/>
                  </a:path>
                </a:pathLst>
              </a:custGeom>
              <a:solidFill>
                <a:srgbClr val="59D1C6"/>
              </a:solidFill>
              <a:ln w="9153" cap="flat">
                <a:noFill/>
                <a:prstDash val="solid"/>
                <a:miter/>
              </a:ln>
            </p:spPr>
            <p:txBody>
              <a:bodyPr rtlCol="0" anchor="ctr"/>
              <a:lstStyle/>
              <a:p>
                <a:endParaRPr lang="en-US"/>
              </a:p>
            </p:txBody>
          </p:sp>
        </p:grpSp>
      </p:grpSp>
      <p:grpSp>
        <p:nvGrpSpPr>
          <p:cNvPr id="505" name="Group 504">
            <a:extLst>
              <a:ext uri="{FF2B5EF4-FFF2-40B4-BE49-F238E27FC236}">
                <a16:creationId xmlns:a16="http://schemas.microsoft.com/office/drawing/2014/main" id="{5F5C5018-91C0-A2A3-BE97-FCA23EF40CED}"/>
              </a:ext>
            </a:extLst>
          </p:cNvPr>
          <p:cNvGrpSpPr/>
          <p:nvPr/>
        </p:nvGrpSpPr>
        <p:grpSpPr>
          <a:xfrm>
            <a:off x="10784124" y="4738676"/>
            <a:ext cx="1062744" cy="1042239"/>
            <a:chOff x="10385796" y="4653481"/>
            <a:chExt cx="1333143" cy="1307421"/>
          </a:xfrm>
        </p:grpSpPr>
        <p:grpSp>
          <p:nvGrpSpPr>
            <p:cNvPr id="496" name="Graphic 493">
              <a:extLst>
                <a:ext uri="{FF2B5EF4-FFF2-40B4-BE49-F238E27FC236}">
                  <a16:creationId xmlns:a16="http://schemas.microsoft.com/office/drawing/2014/main" id="{586E484F-DEBA-5948-BDF7-A6559BEF826A}"/>
                </a:ext>
              </a:extLst>
            </p:cNvPr>
            <p:cNvGrpSpPr/>
            <p:nvPr/>
          </p:nvGrpSpPr>
          <p:grpSpPr>
            <a:xfrm>
              <a:off x="10385796" y="5126800"/>
              <a:ext cx="367677" cy="834102"/>
              <a:chOff x="10385796" y="5126800"/>
              <a:chExt cx="367677" cy="834102"/>
            </a:xfrm>
            <a:solidFill>
              <a:srgbClr val="59D1C6"/>
            </a:solidFill>
          </p:grpSpPr>
          <p:sp>
            <p:nvSpPr>
              <p:cNvPr id="497" name="Freeform: Shape 496">
                <a:extLst>
                  <a:ext uri="{FF2B5EF4-FFF2-40B4-BE49-F238E27FC236}">
                    <a16:creationId xmlns:a16="http://schemas.microsoft.com/office/drawing/2014/main" id="{2556886A-DF4D-8C08-B4D5-B6837F015446}"/>
                  </a:ext>
                </a:extLst>
              </p:cNvPr>
              <p:cNvSpPr/>
              <p:nvPr/>
            </p:nvSpPr>
            <p:spPr>
              <a:xfrm>
                <a:off x="10462763" y="5126800"/>
                <a:ext cx="213714" cy="50171"/>
              </a:xfrm>
              <a:custGeom>
                <a:avLst/>
                <a:gdLst>
                  <a:gd name="connsiteX0" fmla="*/ 106999 w 213714"/>
                  <a:gd name="connsiteY0" fmla="*/ 50042 h 50171"/>
                  <a:gd name="connsiteX1" fmla="*/ 26423 w 213714"/>
                  <a:gd name="connsiteY1" fmla="*/ 50042 h 50171"/>
                  <a:gd name="connsiteX2" fmla="*/ 447 w 213714"/>
                  <a:gd name="connsiteY2" fmla="*/ 29535 h 50171"/>
                  <a:gd name="connsiteX3" fmla="*/ 23261 w 213714"/>
                  <a:gd name="connsiteY3" fmla="*/ 141 h 50171"/>
                  <a:gd name="connsiteX4" fmla="*/ 35480 w 213714"/>
                  <a:gd name="connsiteY4" fmla="*/ 56 h 50171"/>
                  <a:gd name="connsiteX5" fmla="*/ 187063 w 213714"/>
                  <a:gd name="connsiteY5" fmla="*/ 56 h 50171"/>
                  <a:gd name="connsiteX6" fmla="*/ 213295 w 213714"/>
                  <a:gd name="connsiteY6" fmla="*/ 20990 h 50171"/>
                  <a:gd name="connsiteX7" fmla="*/ 190139 w 213714"/>
                  <a:gd name="connsiteY7" fmla="*/ 49957 h 50171"/>
                  <a:gd name="connsiteX8" fmla="*/ 106914 w 213714"/>
                  <a:gd name="connsiteY8" fmla="*/ 50042 h 50171"/>
                  <a:gd name="connsiteX9" fmla="*/ 106914 w 213714"/>
                  <a:gd name="connsiteY9" fmla="*/ 50042 h 50171"/>
                  <a:gd name="connsiteX10" fmla="*/ 106914 w 213714"/>
                  <a:gd name="connsiteY10" fmla="*/ 50128 h 5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714" h="50171">
                    <a:moveTo>
                      <a:pt x="106999" y="50042"/>
                    </a:moveTo>
                    <a:cubicBezTo>
                      <a:pt x="80169" y="50042"/>
                      <a:pt x="53339" y="50128"/>
                      <a:pt x="26423" y="50042"/>
                    </a:cubicBezTo>
                    <a:cubicBezTo>
                      <a:pt x="11640" y="50042"/>
                      <a:pt x="2839" y="42865"/>
                      <a:pt x="447" y="29535"/>
                    </a:cubicBezTo>
                    <a:cubicBezTo>
                      <a:pt x="-2287" y="14240"/>
                      <a:pt x="7795" y="1167"/>
                      <a:pt x="23261" y="141"/>
                    </a:cubicBezTo>
                    <a:cubicBezTo>
                      <a:pt x="27277" y="-115"/>
                      <a:pt x="31379" y="56"/>
                      <a:pt x="35480" y="56"/>
                    </a:cubicBezTo>
                    <a:cubicBezTo>
                      <a:pt x="85979" y="56"/>
                      <a:pt x="136478" y="56"/>
                      <a:pt x="187063" y="56"/>
                    </a:cubicBezTo>
                    <a:cubicBezTo>
                      <a:pt x="201845" y="56"/>
                      <a:pt x="210988" y="7404"/>
                      <a:pt x="213295" y="20990"/>
                    </a:cubicBezTo>
                    <a:cubicBezTo>
                      <a:pt x="215944" y="36371"/>
                      <a:pt x="205776" y="49700"/>
                      <a:pt x="190139" y="49957"/>
                    </a:cubicBezTo>
                    <a:cubicBezTo>
                      <a:pt x="162454" y="50384"/>
                      <a:pt x="134684" y="50042"/>
                      <a:pt x="106914" y="50042"/>
                    </a:cubicBezTo>
                    <a:lnTo>
                      <a:pt x="106914" y="50042"/>
                    </a:lnTo>
                    <a:cubicBezTo>
                      <a:pt x="106914" y="50042"/>
                      <a:pt x="106914" y="50128"/>
                      <a:pt x="106914" y="50128"/>
                    </a:cubicBezTo>
                    <a:close/>
                  </a:path>
                </a:pathLst>
              </a:custGeom>
              <a:solidFill>
                <a:srgbClr val="59D1C6"/>
              </a:solidFill>
              <a:ln w="8487"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E41357A9-3A1C-D6A2-14DD-5C02744C0AF1}"/>
                  </a:ext>
                </a:extLst>
              </p:cNvPr>
              <p:cNvSpPr/>
              <p:nvPr/>
            </p:nvSpPr>
            <p:spPr>
              <a:xfrm>
                <a:off x="10385796" y="5218455"/>
                <a:ext cx="367677" cy="742447"/>
              </a:xfrm>
              <a:custGeom>
                <a:avLst/>
                <a:gdLst>
                  <a:gd name="connsiteX0" fmla="*/ 365371 w 367677"/>
                  <a:gd name="connsiteY0" fmla="*/ 218488 h 742447"/>
                  <a:gd name="connsiteX1" fmla="*/ 319144 w 367677"/>
                  <a:gd name="connsiteY1" fmla="*/ 116037 h 742447"/>
                  <a:gd name="connsiteX2" fmla="*/ 281035 w 367677"/>
                  <a:gd name="connsiteY2" fmla="*/ 5639 h 742447"/>
                  <a:gd name="connsiteX3" fmla="*/ 273772 w 367677"/>
                  <a:gd name="connsiteY3" fmla="*/ 0 h 742447"/>
                  <a:gd name="connsiteX4" fmla="*/ 128768 w 367677"/>
                  <a:gd name="connsiteY4" fmla="*/ 85 h 742447"/>
                  <a:gd name="connsiteX5" fmla="*/ 95017 w 367677"/>
                  <a:gd name="connsiteY5" fmla="*/ 85 h 742447"/>
                  <a:gd name="connsiteX6" fmla="*/ 90488 w 367677"/>
                  <a:gd name="connsiteY6" fmla="*/ 3076 h 742447"/>
                  <a:gd name="connsiteX7" fmla="*/ 58018 w 367677"/>
                  <a:gd name="connsiteY7" fmla="*/ 98606 h 742447"/>
                  <a:gd name="connsiteX8" fmla="*/ 2136 w 367677"/>
                  <a:gd name="connsiteY8" fmla="*/ 218829 h 742447"/>
                  <a:gd name="connsiteX9" fmla="*/ 0 w 367677"/>
                  <a:gd name="connsiteY9" fmla="*/ 229083 h 742447"/>
                  <a:gd name="connsiteX10" fmla="*/ 0 w 367677"/>
                  <a:gd name="connsiteY10" fmla="*/ 694085 h 742447"/>
                  <a:gd name="connsiteX11" fmla="*/ 342 w 367677"/>
                  <a:gd name="connsiteY11" fmla="*/ 700066 h 742447"/>
                  <a:gd name="connsiteX12" fmla="*/ 0 w 367677"/>
                  <a:gd name="connsiteY12" fmla="*/ 700066 h 742447"/>
                  <a:gd name="connsiteX13" fmla="*/ 0 w 367677"/>
                  <a:gd name="connsiteY13" fmla="*/ 721257 h 742447"/>
                  <a:gd name="connsiteX14" fmla="*/ 21191 w 367677"/>
                  <a:gd name="connsiteY14" fmla="*/ 742448 h 742447"/>
                  <a:gd name="connsiteX15" fmla="*/ 349392 w 367677"/>
                  <a:gd name="connsiteY15" fmla="*/ 742448 h 742447"/>
                  <a:gd name="connsiteX16" fmla="*/ 367080 w 367677"/>
                  <a:gd name="connsiteY16" fmla="*/ 724760 h 742447"/>
                  <a:gd name="connsiteX17" fmla="*/ 367080 w 367677"/>
                  <a:gd name="connsiteY17" fmla="*/ 397328 h 742447"/>
                  <a:gd name="connsiteX18" fmla="*/ 367678 w 367677"/>
                  <a:gd name="connsiteY18" fmla="*/ 396815 h 742447"/>
                  <a:gd name="connsiteX19" fmla="*/ 367678 w 367677"/>
                  <a:gd name="connsiteY19" fmla="*/ 229767 h 742447"/>
                  <a:gd name="connsiteX20" fmla="*/ 365371 w 367677"/>
                  <a:gd name="connsiteY20" fmla="*/ 218488 h 742447"/>
                  <a:gd name="connsiteX21" fmla="*/ 37511 w 367677"/>
                  <a:gd name="connsiteY21" fmla="*/ 693401 h 742447"/>
                  <a:gd name="connsiteX22" fmla="*/ 37511 w 367677"/>
                  <a:gd name="connsiteY22" fmla="*/ 273259 h 742447"/>
                  <a:gd name="connsiteX23" fmla="*/ 37511 w 367677"/>
                  <a:gd name="connsiteY23" fmla="*/ 273259 h 742447"/>
                  <a:gd name="connsiteX24" fmla="*/ 75962 w 367677"/>
                  <a:gd name="connsiteY24" fmla="*/ 288810 h 742447"/>
                  <a:gd name="connsiteX25" fmla="*/ 172261 w 367677"/>
                  <a:gd name="connsiteY25" fmla="*/ 324613 h 742447"/>
                  <a:gd name="connsiteX26" fmla="*/ 280778 w 367677"/>
                  <a:gd name="connsiteY26" fmla="*/ 326407 h 742447"/>
                  <a:gd name="connsiteX27" fmla="*/ 324442 w 367677"/>
                  <a:gd name="connsiteY27" fmla="*/ 307011 h 742447"/>
                  <a:gd name="connsiteX28" fmla="*/ 324784 w 367677"/>
                  <a:gd name="connsiteY28" fmla="*/ 306840 h 742447"/>
                  <a:gd name="connsiteX29" fmla="*/ 324784 w 367677"/>
                  <a:gd name="connsiteY29" fmla="*/ 700152 h 742447"/>
                  <a:gd name="connsiteX30" fmla="*/ 39647 w 367677"/>
                  <a:gd name="connsiteY30" fmla="*/ 700152 h 742447"/>
                  <a:gd name="connsiteX31" fmla="*/ 37511 w 367677"/>
                  <a:gd name="connsiteY31" fmla="*/ 693572 h 74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7677" h="742447">
                    <a:moveTo>
                      <a:pt x="365371" y="218488"/>
                    </a:moveTo>
                    <a:cubicBezTo>
                      <a:pt x="350674" y="184053"/>
                      <a:pt x="334268" y="150301"/>
                      <a:pt x="319144" y="116037"/>
                    </a:cubicBezTo>
                    <a:cubicBezTo>
                      <a:pt x="303336" y="80320"/>
                      <a:pt x="288041" y="44347"/>
                      <a:pt x="281035" y="5639"/>
                    </a:cubicBezTo>
                    <a:cubicBezTo>
                      <a:pt x="280180" y="769"/>
                      <a:pt x="278215" y="0"/>
                      <a:pt x="273772" y="0"/>
                    </a:cubicBezTo>
                    <a:cubicBezTo>
                      <a:pt x="225409" y="171"/>
                      <a:pt x="177131" y="85"/>
                      <a:pt x="128768" y="85"/>
                    </a:cubicBezTo>
                    <a:cubicBezTo>
                      <a:pt x="117489" y="85"/>
                      <a:pt x="106296" y="85"/>
                      <a:pt x="95017" y="85"/>
                    </a:cubicBezTo>
                    <a:cubicBezTo>
                      <a:pt x="92795" y="85"/>
                      <a:pt x="91086" y="0"/>
                      <a:pt x="90488" y="3076"/>
                    </a:cubicBezTo>
                    <a:cubicBezTo>
                      <a:pt x="84592" y="36571"/>
                      <a:pt x="71775" y="67759"/>
                      <a:pt x="58018" y="98606"/>
                    </a:cubicBezTo>
                    <a:cubicBezTo>
                      <a:pt x="39989" y="138937"/>
                      <a:pt x="19567" y="178157"/>
                      <a:pt x="2136" y="218829"/>
                    </a:cubicBezTo>
                    <a:cubicBezTo>
                      <a:pt x="684" y="222162"/>
                      <a:pt x="0" y="225409"/>
                      <a:pt x="0" y="229083"/>
                    </a:cubicBezTo>
                    <a:cubicBezTo>
                      <a:pt x="0" y="384084"/>
                      <a:pt x="0" y="539084"/>
                      <a:pt x="0" y="694085"/>
                    </a:cubicBezTo>
                    <a:cubicBezTo>
                      <a:pt x="0" y="696136"/>
                      <a:pt x="85" y="698101"/>
                      <a:pt x="342" y="700066"/>
                    </a:cubicBezTo>
                    <a:lnTo>
                      <a:pt x="0" y="700066"/>
                    </a:lnTo>
                    <a:lnTo>
                      <a:pt x="0" y="721257"/>
                    </a:lnTo>
                    <a:cubicBezTo>
                      <a:pt x="0" y="732878"/>
                      <a:pt x="9570" y="742448"/>
                      <a:pt x="21191" y="742448"/>
                    </a:cubicBezTo>
                    <a:lnTo>
                      <a:pt x="349392" y="742448"/>
                    </a:lnTo>
                    <a:cubicBezTo>
                      <a:pt x="359133" y="742448"/>
                      <a:pt x="367080" y="734501"/>
                      <a:pt x="367080" y="724760"/>
                    </a:cubicBezTo>
                    <a:lnTo>
                      <a:pt x="367080" y="397328"/>
                    </a:lnTo>
                    <a:lnTo>
                      <a:pt x="367678" y="396815"/>
                    </a:lnTo>
                    <a:cubicBezTo>
                      <a:pt x="367678" y="341104"/>
                      <a:pt x="367678" y="285478"/>
                      <a:pt x="367678" y="229767"/>
                    </a:cubicBezTo>
                    <a:cubicBezTo>
                      <a:pt x="367678" y="225751"/>
                      <a:pt x="366909" y="222162"/>
                      <a:pt x="365371" y="218488"/>
                    </a:cubicBezTo>
                    <a:close/>
                    <a:moveTo>
                      <a:pt x="37511" y="693401"/>
                    </a:moveTo>
                    <a:lnTo>
                      <a:pt x="37511" y="273259"/>
                    </a:lnTo>
                    <a:lnTo>
                      <a:pt x="37511" y="273259"/>
                    </a:lnTo>
                    <a:cubicBezTo>
                      <a:pt x="50926" y="277873"/>
                      <a:pt x="63402" y="283427"/>
                      <a:pt x="75962" y="288810"/>
                    </a:cubicBezTo>
                    <a:cubicBezTo>
                      <a:pt x="107492" y="302311"/>
                      <a:pt x="138851" y="316068"/>
                      <a:pt x="172261" y="324613"/>
                    </a:cubicBezTo>
                    <a:cubicBezTo>
                      <a:pt x="208319" y="333841"/>
                      <a:pt x="244463" y="336661"/>
                      <a:pt x="280778" y="326407"/>
                    </a:cubicBezTo>
                    <a:cubicBezTo>
                      <a:pt x="296330" y="322049"/>
                      <a:pt x="310770" y="315384"/>
                      <a:pt x="324442" y="307011"/>
                    </a:cubicBezTo>
                    <a:cubicBezTo>
                      <a:pt x="324527" y="307011"/>
                      <a:pt x="324613" y="306840"/>
                      <a:pt x="324784" y="306840"/>
                    </a:cubicBezTo>
                    <a:lnTo>
                      <a:pt x="324784" y="700152"/>
                    </a:lnTo>
                    <a:lnTo>
                      <a:pt x="39647" y="700152"/>
                    </a:lnTo>
                    <a:cubicBezTo>
                      <a:pt x="38280" y="698614"/>
                      <a:pt x="37511" y="696477"/>
                      <a:pt x="37511" y="693572"/>
                    </a:cubicBezTo>
                    <a:close/>
                  </a:path>
                </a:pathLst>
              </a:custGeom>
              <a:solidFill>
                <a:srgbClr val="59D1C6"/>
              </a:solidFill>
              <a:ln w="8487" cap="flat">
                <a:noFill/>
                <a:prstDash val="solid"/>
                <a:miter/>
              </a:ln>
            </p:spPr>
            <p:txBody>
              <a:bodyPr rtlCol="0" anchor="ctr"/>
              <a:lstStyle/>
              <a:p>
                <a:endParaRPr lang="en-US"/>
              </a:p>
            </p:txBody>
          </p:sp>
        </p:grpSp>
        <p:grpSp>
          <p:nvGrpSpPr>
            <p:cNvPr id="499" name="Graphic 493">
              <a:extLst>
                <a:ext uri="{FF2B5EF4-FFF2-40B4-BE49-F238E27FC236}">
                  <a16:creationId xmlns:a16="http://schemas.microsoft.com/office/drawing/2014/main" id="{D69DD1D3-B5C7-A0AE-5D20-2A36D1625A7F}"/>
                </a:ext>
              </a:extLst>
            </p:cNvPr>
            <p:cNvGrpSpPr/>
            <p:nvPr/>
          </p:nvGrpSpPr>
          <p:grpSpPr>
            <a:xfrm>
              <a:off x="10792621" y="4653481"/>
              <a:ext cx="926318" cy="1306824"/>
              <a:chOff x="10792621" y="4653481"/>
              <a:chExt cx="926318" cy="1306824"/>
            </a:xfrm>
            <a:solidFill>
              <a:srgbClr val="8BC9C5"/>
            </a:solidFill>
          </p:grpSpPr>
          <p:sp>
            <p:nvSpPr>
              <p:cNvPr id="500" name="Freeform: Shape 499">
                <a:extLst>
                  <a:ext uri="{FF2B5EF4-FFF2-40B4-BE49-F238E27FC236}">
                    <a16:creationId xmlns:a16="http://schemas.microsoft.com/office/drawing/2014/main" id="{60842EC9-32BF-2195-435C-3393C7E4FCD0}"/>
                  </a:ext>
                </a:extLst>
              </p:cNvPr>
              <p:cNvSpPr/>
              <p:nvPr/>
            </p:nvSpPr>
            <p:spPr>
              <a:xfrm>
                <a:off x="10792621" y="4653481"/>
                <a:ext cx="926318" cy="1306824"/>
              </a:xfrm>
              <a:custGeom>
                <a:avLst/>
                <a:gdLst>
                  <a:gd name="connsiteX0" fmla="*/ 463279 w 926318"/>
                  <a:gd name="connsiteY0" fmla="*/ 1306824 h 1306824"/>
                  <a:gd name="connsiteX1" fmla="*/ 170538 w 926318"/>
                  <a:gd name="connsiteY1" fmla="*/ 1306824 h 1306824"/>
                  <a:gd name="connsiteX2" fmla="*/ 100814 w 926318"/>
                  <a:gd name="connsiteY2" fmla="*/ 1236843 h 1306824"/>
                  <a:gd name="connsiteX3" fmla="*/ 100985 w 926318"/>
                  <a:gd name="connsiteY3" fmla="*/ 765604 h 1306824"/>
                  <a:gd name="connsiteX4" fmla="*/ 90218 w 926318"/>
                  <a:gd name="connsiteY4" fmla="*/ 754923 h 1306824"/>
                  <a:gd name="connsiteX5" fmla="*/ 46470 w 926318"/>
                  <a:gd name="connsiteY5" fmla="*/ 755094 h 1306824"/>
                  <a:gd name="connsiteX6" fmla="*/ 585 w 926318"/>
                  <a:gd name="connsiteY6" fmla="*/ 709380 h 1306824"/>
                  <a:gd name="connsiteX7" fmla="*/ 841 w 926318"/>
                  <a:gd name="connsiteY7" fmla="*/ 314017 h 1306824"/>
                  <a:gd name="connsiteX8" fmla="*/ 276322 w 926318"/>
                  <a:gd name="connsiteY8" fmla="*/ 3162 h 1306824"/>
                  <a:gd name="connsiteX9" fmla="*/ 321779 w 926318"/>
                  <a:gd name="connsiteY9" fmla="*/ 0 h 1306824"/>
                  <a:gd name="connsiteX10" fmla="*/ 604694 w 926318"/>
                  <a:gd name="connsiteY10" fmla="*/ 0 h 1306824"/>
                  <a:gd name="connsiteX11" fmla="*/ 922385 w 926318"/>
                  <a:gd name="connsiteY11" fmla="*/ 273174 h 1306824"/>
                  <a:gd name="connsiteX12" fmla="*/ 925974 w 926318"/>
                  <a:gd name="connsiteY12" fmla="*/ 322049 h 1306824"/>
                  <a:gd name="connsiteX13" fmla="*/ 926316 w 926318"/>
                  <a:gd name="connsiteY13" fmla="*/ 703142 h 1306824"/>
                  <a:gd name="connsiteX14" fmla="*/ 873766 w 926318"/>
                  <a:gd name="connsiteY14" fmla="*/ 755350 h 1306824"/>
                  <a:gd name="connsiteX15" fmla="*/ 831812 w 926318"/>
                  <a:gd name="connsiteY15" fmla="*/ 755094 h 1306824"/>
                  <a:gd name="connsiteX16" fmla="*/ 825660 w 926318"/>
                  <a:gd name="connsiteY16" fmla="*/ 761161 h 1306824"/>
                  <a:gd name="connsiteX17" fmla="*/ 825660 w 926318"/>
                  <a:gd name="connsiteY17" fmla="*/ 768253 h 1306824"/>
                  <a:gd name="connsiteX18" fmla="*/ 825660 w 926318"/>
                  <a:gd name="connsiteY18" fmla="*/ 1235903 h 1306824"/>
                  <a:gd name="connsiteX19" fmla="*/ 754140 w 926318"/>
                  <a:gd name="connsiteY19" fmla="*/ 1306824 h 1306824"/>
                  <a:gd name="connsiteX20" fmla="*/ 463194 w 926318"/>
                  <a:gd name="connsiteY20" fmla="*/ 1306824 h 1306824"/>
                  <a:gd name="connsiteX21" fmla="*/ 463365 w 926318"/>
                  <a:gd name="connsiteY21" fmla="*/ 665973 h 1306824"/>
                  <a:gd name="connsiteX22" fmla="*/ 631097 w 926318"/>
                  <a:gd name="connsiteY22" fmla="*/ 665973 h 1306824"/>
                  <a:gd name="connsiteX23" fmla="*/ 816688 w 926318"/>
                  <a:gd name="connsiteY23" fmla="*/ 665802 h 1306824"/>
                  <a:gd name="connsiteX24" fmla="*/ 825916 w 926318"/>
                  <a:gd name="connsiteY24" fmla="*/ 675201 h 1306824"/>
                  <a:gd name="connsiteX25" fmla="*/ 825660 w 926318"/>
                  <a:gd name="connsiteY25" fmla="*/ 705535 h 1306824"/>
                  <a:gd name="connsiteX26" fmla="*/ 833093 w 926318"/>
                  <a:gd name="connsiteY26" fmla="*/ 713225 h 1306824"/>
                  <a:gd name="connsiteX27" fmla="*/ 874108 w 926318"/>
                  <a:gd name="connsiteY27" fmla="*/ 713225 h 1306824"/>
                  <a:gd name="connsiteX28" fmla="*/ 884362 w 926318"/>
                  <a:gd name="connsiteY28" fmla="*/ 702715 h 1306824"/>
                  <a:gd name="connsiteX29" fmla="*/ 884191 w 926318"/>
                  <a:gd name="connsiteY29" fmla="*/ 321707 h 1306824"/>
                  <a:gd name="connsiteX30" fmla="*/ 881371 w 926318"/>
                  <a:gd name="connsiteY30" fmla="*/ 283513 h 1306824"/>
                  <a:gd name="connsiteX31" fmla="*/ 605976 w 926318"/>
                  <a:gd name="connsiteY31" fmla="*/ 42382 h 1306824"/>
                  <a:gd name="connsiteX32" fmla="*/ 320412 w 926318"/>
                  <a:gd name="connsiteY32" fmla="*/ 42382 h 1306824"/>
                  <a:gd name="connsiteX33" fmla="*/ 280423 w 926318"/>
                  <a:gd name="connsiteY33" fmla="*/ 45201 h 1306824"/>
                  <a:gd name="connsiteX34" fmla="*/ 42368 w 926318"/>
                  <a:gd name="connsiteY34" fmla="*/ 322818 h 1306824"/>
                  <a:gd name="connsiteX35" fmla="*/ 42368 w 926318"/>
                  <a:gd name="connsiteY35" fmla="*/ 657428 h 1306824"/>
                  <a:gd name="connsiteX36" fmla="*/ 42283 w 926318"/>
                  <a:gd name="connsiteY36" fmla="*/ 705620 h 1306824"/>
                  <a:gd name="connsiteX37" fmla="*/ 49887 w 926318"/>
                  <a:gd name="connsiteY37" fmla="*/ 713310 h 1306824"/>
                  <a:gd name="connsiteX38" fmla="*/ 93636 w 926318"/>
                  <a:gd name="connsiteY38" fmla="*/ 713310 h 1306824"/>
                  <a:gd name="connsiteX39" fmla="*/ 100899 w 926318"/>
                  <a:gd name="connsiteY39" fmla="*/ 705449 h 1306824"/>
                  <a:gd name="connsiteX40" fmla="*/ 100643 w 926318"/>
                  <a:gd name="connsiteY40" fmla="*/ 676056 h 1306824"/>
                  <a:gd name="connsiteX41" fmla="*/ 110897 w 926318"/>
                  <a:gd name="connsiteY41" fmla="*/ 665887 h 1306824"/>
                  <a:gd name="connsiteX42" fmla="*/ 463365 w 926318"/>
                  <a:gd name="connsiteY42" fmla="*/ 666058 h 1306824"/>
                  <a:gd name="connsiteX43" fmla="*/ 463023 w 926318"/>
                  <a:gd name="connsiteY43" fmla="*/ 1067488 h 1306824"/>
                  <a:gd name="connsiteX44" fmla="*/ 617340 w 926318"/>
                  <a:gd name="connsiteY44" fmla="*/ 1067488 h 1306824"/>
                  <a:gd name="connsiteX45" fmla="*/ 642974 w 926318"/>
                  <a:gd name="connsiteY45" fmla="*/ 1042024 h 1306824"/>
                  <a:gd name="connsiteX46" fmla="*/ 642974 w 926318"/>
                  <a:gd name="connsiteY46" fmla="*/ 888647 h 1306824"/>
                  <a:gd name="connsiteX47" fmla="*/ 617340 w 926318"/>
                  <a:gd name="connsiteY47" fmla="*/ 863013 h 1306824"/>
                  <a:gd name="connsiteX48" fmla="*/ 308706 w 926318"/>
                  <a:gd name="connsiteY48" fmla="*/ 863013 h 1306824"/>
                  <a:gd name="connsiteX49" fmla="*/ 283585 w 926318"/>
                  <a:gd name="connsiteY49" fmla="*/ 888135 h 1306824"/>
                  <a:gd name="connsiteX50" fmla="*/ 283585 w 926318"/>
                  <a:gd name="connsiteY50" fmla="*/ 1042452 h 1306824"/>
                  <a:gd name="connsiteX51" fmla="*/ 308706 w 926318"/>
                  <a:gd name="connsiteY51" fmla="*/ 1067488 h 1306824"/>
                  <a:gd name="connsiteX52" fmla="*/ 463023 w 926318"/>
                  <a:gd name="connsiteY52" fmla="*/ 1067488 h 130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6318" h="1306824">
                    <a:moveTo>
                      <a:pt x="463279" y="1306824"/>
                    </a:moveTo>
                    <a:cubicBezTo>
                      <a:pt x="365699" y="1306824"/>
                      <a:pt x="268119" y="1306824"/>
                      <a:pt x="170538" y="1306824"/>
                    </a:cubicBezTo>
                    <a:cubicBezTo>
                      <a:pt x="130549" y="1306824"/>
                      <a:pt x="100814" y="1277089"/>
                      <a:pt x="100814" y="1236843"/>
                    </a:cubicBezTo>
                    <a:cubicBezTo>
                      <a:pt x="100814" y="1079792"/>
                      <a:pt x="100814" y="922655"/>
                      <a:pt x="100985" y="765604"/>
                    </a:cubicBezTo>
                    <a:cubicBezTo>
                      <a:pt x="100985" y="756888"/>
                      <a:pt x="98849" y="754496"/>
                      <a:pt x="90218" y="754923"/>
                    </a:cubicBezTo>
                    <a:cubicBezTo>
                      <a:pt x="75692" y="755692"/>
                      <a:pt x="61081" y="755265"/>
                      <a:pt x="46470" y="755094"/>
                    </a:cubicBezTo>
                    <a:cubicBezTo>
                      <a:pt x="20152" y="754752"/>
                      <a:pt x="585" y="735612"/>
                      <a:pt x="585" y="709380"/>
                    </a:cubicBezTo>
                    <a:cubicBezTo>
                      <a:pt x="414" y="577621"/>
                      <a:pt x="-783" y="445776"/>
                      <a:pt x="841" y="314017"/>
                    </a:cubicBezTo>
                    <a:cubicBezTo>
                      <a:pt x="2721" y="157051"/>
                      <a:pt x="120381" y="25720"/>
                      <a:pt x="276322" y="3162"/>
                    </a:cubicBezTo>
                    <a:cubicBezTo>
                      <a:pt x="291531" y="1111"/>
                      <a:pt x="306570" y="0"/>
                      <a:pt x="321779" y="0"/>
                    </a:cubicBezTo>
                    <a:cubicBezTo>
                      <a:pt x="416113" y="0"/>
                      <a:pt x="510361" y="0"/>
                      <a:pt x="604694" y="0"/>
                    </a:cubicBezTo>
                    <a:cubicBezTo>
                      <a:pt x="763796" y="85"/>
                      <a:pt x="898546" y="116037"/>
                      <a:pt x="922385" y="273174"/>
                    </a:cubicBezTo>
                    <a:cubicBezTo>
                      <a:pt x="924863" y="289409"/>
                      <a:pt x="925974" y="305643"/>
                      <a:pt x="925974" y="322049"/>
                    </a:cubicBezTo>
                    <a:cubicBezTo>
                      <a:pt x="925974" y="449109"/>
                      <a:pt x="925376" y="576083"/>
                      <a:pt x="926316" y="703142"/>
                    </a:cubicBezTo>
                    <a:cubicBezTo>
                      <a:pt x="926572" y="735954"/>
                      <a:pt x="903587" y="757486"/>
                      <a:pt x="873766" y="755350"/>
                    </a:cubicBezTo>
                    <a:cubicBezTo>
                      <a:pt x="859838" y="754325"/>
                      <a:pt x="845825" y="755350"/>
                      <a:pt x="831812" y="755094"/>
                    </a:cubicBezTo>
                    <a:cubicBezTo>
                      <a:pt x="827283" y="755094"/>
                      <a:pt x="825147" y="756376"/>
                      <a:pt x="825660" y="761161"/>
                    </a:cubicBezTo>
                    <a:cubicBezTo>
                      <a:pt x="825916" y="763553"/>
                      <a:pt x="825660" y="765946"/>
                      <a:pt x="825660" y="768253"/>
                    </a:cubicBezTo>
                    <a:cubicBezTo>
                      <a:pt x="825660" y="924108"/>
                      <a:pt x="825660" y="1080048"/>
                      <a:pt x="825660" y="1235903"/>
                    </a:cubicBezTo>
                    <a:cubicBezTo>
                      <a:pt x="825660" y="1277687"/>
                      <a:pt x="796010" y="1306824"/>
                      <a:pt x="754140" y="1306824"/>
                    </a:cubicBezTo>
                    <a:cubicBezTo>
                      <a:pt x="657158" y="1306739"/>
                      <a:pt x="560176" y="1306824"/>
                      <a:pt x="463194" y="1306824"/>
                    </a:cubicBezTo>
                    <a:close/>
                    <a:moveTo>
                      <a:pt x="463365" y="665973"/>
                    </a:moveTo>
                    <a:cubicBezTo>
                      <a:pt x="519247" y="665973"/>
                      <a:pt x="575215" y="665973"/>
                      <a:pt x="631097" y="665973"/>
                    </a:cubicBezTo>
                    <a:cubicBezTo>
                      <a:pt x="692961" y="665973"/>
                      <a:pt x="754824" y="666144"/>
                      <a:pt x="816688" y="665802"/>
                    </a:cubicBezTo>
                    <a:cubicBezTo>
                      <a:pt x="824292" y="665802"/>
                      <a:pt x="826343" y="667853"/>
                      <a:pt x="825916" y="675201"/>
                    </a:cubicBezTo>
                    <a:cubicBezTo>
                      <a:pt x="825232" y="685284"/>
                      <a:pt x="826001" y="695452"/>
                      <a:pt x="825660" y="705535"/>
                    </a:cubicBezTo>
                    <a:cubicBezTo>
                      <a:pt x="825403" y="711260"/>
                      <a:pt x="827112" y="713396"/>
                      <a:pt x="833093" y="713225"/>
                    </a:cubicBezTo>
                    <a:cubicBezTo>
                      <a:pt x="846765" y="712798"/>
                      <a:pt x="860522" y="712627"/>
                      <a:pt x="874108" y="713225"/>
                    </a:cubicBezTo>
                    <a:cubicBezTo>
                      <a:pt x="882567" y="713652"/>
                      <a:pt x="884362" y="710662"/>
                      <a:pt x="884362" y="702715"/>
                    </a:cubicBezTo>
                    <a:cubicBezTo>
                      <a:pt x="884105" y="575741"/>
                      <a:pt x="884191" y="448681"/>
                      <a:pt x="884191" y="321707"/>
                    </a:cubicBezTo>
                    <a:cubicBezTo>
                      <a:pt x="884191" y="308890"/>
                      <a:pt x="883080" y="296159"/>
                      <a:pt x="881371" y="283513"/>
                    </a:cubicBezTo>
                    <a:cubicBezTo>
                      <a:pt x="862658" y="145858"/>
                      <a:pt x="744656" y="42467"/>
                      <a:pt x="605976" y="42382"/>
                    </a:cubicBezTo>
                    <a:cubicBezTo>
                      <a:pt x="510788" y="42382"/>
                      <a:pt x="415600" y="42382"/>
                      <a:pt x="320412" y="42382"/>
                    </a:cubicBezTo>
                    <a:cubicBezTo>
                      <a:pt x="306997" y="42382"/>
                      <a:pt x="293667" y="43151"/>
                      <a:pt x="280423" y="45201"/>
                    </a:cubicBezTo>
                    <a:cubicBezTo>
                      <a:pt x="143025" y="66221"/>
                      <a:pt x="42197" y="183967"/>
                      <a:pt x="42368" y="322818"/>
                    </a:cubicBezTo>
                    <a:cubicBezTo>
                      <a:pt x="42539" y="434326"/>
                      <a:pt x="42368" y="545920"/>
                      <a:pt x="42368" y="657428"/>
                    </a:cubicBezTo>
                    <a:cubicBezTo>
                      <a:pt x="42368" y="673492"/>
                      <a:pt x="42624" y="689556"/>
                      <a:pt x="42283" y="705620"/>
                    </a:cubicBezTo>
                    <a:cubicBezTo>
                      <a:pt x="42197" y="711516"/>
                      <a:pt x="44077" y="713396"/>
                      <a:pt x="49887" y="713310"/>
                    </a:cubicBezTo>
                    <a:cubicBezTo>
                      <a:pt x="64413" y="712969"/>
                      <a:pt x="79025" y="712969"/>
                      <a:pt x="93636" y="713310"/>
                    </a:cubicBezTo>
                    <a:cubicBezTo>
                      <a:pt x="99788" y="713481"/>
                      <a:pt x="101156" y="711003"/>
                      <a:pt x="100899" y="705449"/>
                    </a:cubicBezTo>
                    <a:cubicBezTo>
                      <a:pt x="100557" y="695623"/>
                      <a:pt x="101412" y="685797"/>
                      <a:pt x="100643" y="676056"/>
                    </a:cubicBezTo>
                    <a:cubicBezTo>
                      <a:pt x="99959" y="667767"/>
                      <a:pt x="102865" y="665887"/>
                      <a:pt x="110897" y="665887"/>
                    </a:cubicBezTo>
                    <a:cubicBezTo>
                      <a:pt x="228386" y="666144"/>
                      <a:pt x="345875" y="666058"/>
                      <a:pt x="463365" y="666058"/>
                    </a:cubicBezTo>
                    <a:close/>
                    <a:moveTo>
                      <a:pt x="463023" y="1067488"/>
                    </a:moveTo>
                    <a:cubicBezTo>
                      <a:pt x="514462" y="1067488"/>
                      <a:pt x="565901" y="1067488"/>
                      <a:pt x="617340" y="1067488"/>
                    </a:cubicBezTo>
                    <a:cubicBezTo>
                      <a:pt x="635113" y="1067488"/>
                      <a:pt x="642974" y="1059797"/>
                      <a:pt x="642974" y="1042024"/>
                    </a:cubicBezTo>
                    <a:cubicBezTo>
                      <a:pt x="642974" y="990927"/>
                      <a:pt x="642974" y="939745"/>
                      <a:pt x="642974" y="888647"/>
                    </a:cubicBezTo>
                    <a:cubicBezTo>
                      <a:pt x="642974" y="870874"/>
                      <a:pt x="635198" y="863013"/>
                      <a:pt x="617340" y="863013"/>
                    </a:cubicBezTo>
                    <a:cubicBezTo>
                      <a:pt x="514462" y="863013"/>
                      <a:pt x="411584" y="863013"/>
                      <a:pt x="308706" y="863013"/>
                    </a:cubicBezTo>
                    <a:cubicBezTo>
                      <a:pt x="291446" y="863013"/>
                      <a:pt x="283585" y="870960"/>
                      <a:pt x="283585" y="888135"/>
                    </a:cubicBezTo>
                    <a:cubicBezTo>
                      <a:pt x="283585" y="939574"/>
                      <a:pt x="283585" y="991013"/>
                      <a:pt x="283585" y="1042452"/>
                    </a:cubicBezTo>
                    <a:cubicBezTo>
                      <a:pt x="283585" y="1059712"/>
                      <a:pt x="291531" y="1067488"/>
                      <a:pt x="308706" y="1067488"/>
                    </a:cubicBezTo>
                    <a:cubicBezTo>
                      <a:pt x="360145" y="1067488"/>
                      <a:pt x="411584" y="1067488"/>
                      <a:pt x="463023" y="1067488"/>
                    </a:cubicBezTo>
                    <a:close/>
                  </a:path>
                </a:pathLst>
              </a:custGeom>
              <a:solidFill>
                <a:srgbClr val="8BC9C5"/>
              </a:solidFill>
              <a:ln w="8487"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07F1B15C-550C-9404-3112-64A10AC86F0D}"/>
                  </a:ext>
                </a:extLst>
              </p:cNvPr>
              <p:cNvSpPr/>
              <p:nvPr/>
            </p:nvSpPr>
            <p:spPr>
              <a:xfrm>
                <a:off x="10904287" y="5112928"/>
                <a:ext cx="701719" cy="164645"/>
              </a:xfrm>
              <a:custGeom>
                <a:avLst/>
                <a:gdLst>
                  <a:gd name="connsiteX0" fmla="*/ 0 w 701719"/>
                  <a:gd name="connsiteY0" fmla="*/ 164400 h 164645"/>
                  <a:gd name="connsiteX1" fmla="*/ 6067 w 701719"/>
                  <a:gd name="connsiteY1" fmla="*/ 155342 h 164645"/>
                  <a:gd name="connsiteX2" fmla="*/ 112790 w 701719"/>
                  <a:gd name="connsiteY2" fmla="*/ 6836 h 164645"/>
                  <a:gd name="connsiteX3" fmla="*/ 125949 w 701719"/>
                  <a:gd name="connsiteY3" fmla="*/ 0 h 164645"/>
                  <a:gd name="connsiteX4" fmla="*/ 577450 w 701719"/>
                  <a:gd name="connsiteY4" fmla="*/ 0 h 164645"/>
                  <a:gd name="connsiteX5" fmla="*/ 590096 w 701719"/>
                  <a:gd name="connsiteY5" fmla="*/ 6067 h 164645"/>
                  <a:gd name="connsiteX6" fmla="*/ 697845 w 701719"/>
                  <a:gd name="connsiteY6" fmla="*/ 156026 h 164645"/>
                  <a:gd name="connsiteX7" fmla="*/ 701519 w 701719"/>
                  <a:gd name="connsiteY7" fmla="*/ 162691 h 164645"/>
                  <a:gd name="connsiteX8" fmla="*/ 693487 w 701719"/>
                  <a:gd name="connsiteY8" fmla="*/ 164229 h 164645"/>
                  <a:gd name="connsiteX9" fmla="*/ 9912 w 701719"/>
                  <a:gd name="connsiteY9" fmla="*/ 164229 h 164645"/>
                  <a:gd name="connsiteX10" fmla="*/ 85 w 701719"/>
                  <a:gd name="connsiteY10" fmla="*/ 164229 h 16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719" h="164645">
                    <a:moveTo>
                      <a:pt x="0" y="164400"/>
                    </a:moveTo>
                    <a:cubicBezTo>
                      <a:pt x="2820" y="160213"/>
                      <a:pt x="4358" y="157735"/>
                      <a:pt x="6067" y="155342"/>
                    </a:cubicBezTo>
                    <a:cubicBezTo>
                      <a:pt x="41698" y="105869"/>
                      <a:pt x="77329" y="56480"/>
                      <a:pt x="112790" y="6836"/>
                    </a:cubicBezTo>
                    <a:cubicBezTo>
                      <a:pt x="116293" y="1965"/>
                      <a:pt x="119882" y="0"/>
                      <a:pt x="125949" y="0"/>
                    </a:cubicBezTo>
                    <a:cubicBezTo>
                      <a:pt x="276421" y="171"/>
                      <a:pt x="426978" y="171"/>
                      <a:pt x="577450" y="0"/>
                    </a:cubicBezTo>
                    <a:cubicBezTo>
                      <a:pt x="583004" y="0"/>
                      <a:pt x="586678" y="1282"/>
                      <a:pt x="590096" y="6067"/>
                    </a:cubicBezTo>
                    <a:cubicBezTo>
                      <a:pt x="625898" y="56139"/>
                      <a:pt x="661957" y="106040"/>
                      <a:pt x="697845" y="156026"/>
                    </a:cubicBezTo>
                    <a:cubicBezTo>
                      <a:pt x="699383" y="158077"/>
                      <a:pt x="702544" y="160213"/>
                      <a:pt x="701519" y="162691"/>
                    </a:cubicBezTo>
                    <a:cubicBezTo>
                      <a:pt x="700152" y="165852"/>
                      <a:pt x="696221" y="164229"/>
                      <a:pt x="693487" y="164229"/>
                    </a:cubicBezTo>
                    <a:cubicBezTo>
                      <a:pt x="465600" y="164229"/>
                      <a:pt x="237799" y="164229"/>
                      <a:pt x="9912" y="164229"/>
                    </a:cubicBezTo>
                    <a:lnTo>
                      <a:pt x="85" y="164229"/>
                    </a:lnTo>
                    <a:close/>
                  </a:path>
                </a:pathLst>
              </a:custGeom>
              <a:solidFill>
                <a:srgbClr val="8BC9C5"/>
              </a:solidFill>
              <a:ln w="8487"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F7BE5F32-F1A1-ED11-106C-5B89723FC0CC}"/>
                  </a:ext>
                </a:extLst>
              </p:cNvPr>
              <p:cNvSpPr/>
              <p:nvPr/>
            </p:nvSpPr>
            <p:spPr>
              <a:xfrm>
                <a:off x="10992711" y="4858895"/>
                <a:ext cx="526527" cy="115161"/>
              </a:xfrm>
              <a:custGeom>
                <a:avLst/>
                <a:gdLst>
                  <a:gd name="connsiteX0" fmla="*/ 264130 w 526527"/>
                  <a:gd name="connsiteY0" fmla="*/ 0 h 115161"/>
                  <a:gd name="connsiteX1" fmla="*/ 489026 w 526527"/>
                  <a:gd name="connsiteY1" fmla="*/ 0 h 115161"/>
                  <a:gd name="connsiteX2" fmla="*/ 526451 w 526527"/>
                  <a:gd name="connsiteY2" fmla="*/ 37340 h 115161"/>
                  <a:gd name="connsiteX3" fmla="*/ 526451 w 526527"/>
                  <a:gd name="connsiteY3" fmla="*/ 80149 h 115161"/>
                  <a:gd name="connsiteX4" fmla="*/ 491247 w 526527"/>
                  <a:gd name="connsiteY4" fmla="*/ 115097 h 115161"/>
                  <a:gd name="connsiteX5" fmla="*/ 35217 w 526527"/>
                  <a:gd name="connsiteY5" fmla="*/ 115097 h 115161"/>
                  <a:gd name="connsiteX6" fmla="*/ 99 w 526527"/>
                  <a:gd name="connsiteY6" fmla="*/ 80149 h 115161"/>
                  <a:gd name="connsiteX7" fmla="*/ 99 w 526527"/>
                  <a:gd name="connsiteY7" fmla="*/ 36400 h 115161"/>
                  <a:gd name="connsiteX8" fmla="*/ 36670 w 526527"/>
                  <a:gd name="connsiteY8" fmla="*/ 0 h 115161"/>
                  <a:gd name="connsiteX9" fmla="*/ 264215 w 526527"/>
                  <a:gd name="connsiteY9" fmla="*/ 0 h 11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527" h="115161">
                    <a:moveTo>
                      <a:pt x="264130" y="0"/>
                    </a:moveTo>
                    <a:cubicBezTo>
                      <a:pt x="339066" y="0"/>
                      <a:pt x="414089" y="0"/>
                      <a:pt x="489026" y="0"/>
                    </a:cubicBezTo>
                    <a:cubicBezTo>
                      <a:pt x="513720" y="0"/>
                      <a:pt x="526366" y="12561"/>
                      <a:pt x="526451" y="37340"/>
                    </a:cubicBezTo>
                    <a:cubicBezTo>
                      <a:pt x="526451" y="51610"/>
                      <a:pt x="526622" y="65880"/>
                      <a:pt x="526451" y="80149"/>
                    </a:cubicBezTo>
                    <a:cubicBezTo>
                      <a:pt x="526195" y="102109"/>
                      <a:pt x="513207" y="115097"/>
                      <a:pt x="491247" y="115097"/>
                    </a:cubicBezTo>
                    <a:cubicBezTo>
                      <a:pt x="339237" y="115182"/>
                      <a:pt x="187227" y="115182"/>
                      <a:pt x="35217" y="115097"/>
                    </a:cubicBezTo>
                    <a:cubicBezTo>
                      <a:pt x="13258" y="115097"/>
                      <a:pt x="355" y="102024"/>
                      <a:pt x="99" y="80149"/>
                    </a:cubicBezTo>
                    <a:cubicBezTo>
                      <a:pt x="-72" y="65538"/>
                      <a:pt x="13" y="51012"/>
                      <a:pt x="99" y="36400"/>
                    </a:cubicBezTo>
                    <a:cubicBezTo>
                      <a:pt x="270" y="12817"/>
                      <a:pt x="13087" y="0"/>
                      <a:pt x="36670" y="0"/>
                    </a:cubicBezTo>
                    <a:cubicBezTo>
                      <a:pt x="112547" y="0"/>
                      <a:pt x="188424" y="0"/>
                      <a:pt x="264215" y="0"/>
                    </a:cubicBezTo>
                    <a:close/>
                  </a:path>
                </a:pathLst>
              </a:custGeom>
              <a:solidFill>
                <a:srgbClr val="8BC9C5"/>
              </a:solidFill>
              <a:ln w="848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E0104235-0775-5AA1-182B-D796F8240F9D}"/>
                  </a:ext>
                </a:extLst>
              </p:cNvPr>
              <p:cNvSpPr/>
              <p:nvPr/>
            </p:nvSpPr>
            <p:spPr>
              <a:xfrm>
                <a:off x="11041656" y="5016028"/>
                <a:ext cx="428502" cy="55291"/>
              </a:xfrm>
              <a:custGeom>
                <a:avLst/>
                <a:gdLst>
                  <a:gd name="connsiteX0" fmla="*/ 214244 w 428502"/>
                  <a:gd name="connsiteY0" fmla="*/ 55117 h 55291"/>
                  <a:gd name="connsiteX1" fmla="*/ 9087 w 428502"/>
                  <a:gd name="connsiteY1" fmla="*/ 55288 h 55291"/>
                  <a:gd name="connsiteX2" fmla="*/ 29 w 428502"/>
                  <a:gd name="connsiteY2" fmla="*/ 46572 h 55291"/>
                  <a:gd name="connsiteX3" fmla="*/ 29 w 428502"/>
                  <a:gd name="connsiteY3" fmla="*/ 8207 h 55291"/>
                  <a:gd name="connsiteX4" fmla="*/ 8659 w 428502"/>
                  <a:gd name="connsiteY4" fmla="*/ 4 h 55291"/>
                  <a:gd name="connsiteX5" fmla="*/ 172803 w 428502"/>
                  <a:gd name="connsiteY5" fmla="*/ 175 h 55291"/>
                  <a:gd name="connsiteX6" fmla="*/ 418975 w 428502"/>
                  <a:gd name="connsiteY6" fmla="*/ 4 h 55291"/>
                  <a:gd name="connsiteX7" fmla="*/ 428460 w 428502"/>
                  <a:gd name="connsiteY7" fmla="*/ 9232 h 55291"/>
                  <a:gd name="connsiteX8" fmla="*/ 428460 w 428502"/>
                  <a:gd name="connsiteY8" fmla="*/ 46658 h 55291"/>
                  <a:gd name="connsiteX9" fmla="*/ 419317 w 428502"/>
                  <a:gd name="connsiteY9" fmla="*/ 55288 h 55291"/>
                  <a:gd name="connsiteX10" fmla="*/ 214159 w 428502"/>
                  <a:gd name="connsiteY10" fmla="*/ 55117 h 5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502" h="55291">
                    <a:moveTo>
                      <a:pt x="214244" y="55117"/>
                    </a:moveTo>
                    <a:cubicBezTo>
                      <a:pt x="145887" y="55117"/>
                      <a:pt x="77529" y="55032"/>
                      <a:pt x="9087" y="55288"/>
                    </a:cubicBezTo>
                    <a:cubicBezTo>
                      <a:pt x="2336" y="55288"/>
                      <a:pt x="-313" y="53921"/>
                      <a:pt x="29" y="46572"/>
                    </a:cubicBezTo>
                    <a:cubicBezTo>
                      <a:pt x="713" y="33841"/>
                      <a:pt x="627" y="21024"/>
                      <a:pt x="29" y="8207"/>
                    </a:cubicBezTo>
                    <a:cubicBezTo>
                      <a:pt x="-313" y="1200"/>
                      <a:pt x="2336" y="-82"/>
                      <a:pt x="8659" y="4"/>
                    </a:cubicBezTo>
                    <a:cubicBezTo>
                      <a:pt x="63345" y="260"/>
                      <a:pt x="118031" y="175"/>
                      <a:pt x="172803" y="175"/>
                    </a:cubicBezTo>
                    <a:cubicBezTo>
                      <a:pt x="254832" y="175"/>
                      <a:pt x="336946" y="260"/>
                      <a:pt x="418975" y="4"/>
                    </a:cubicBezTo>
                    <a:cubicBezTo>
                      <a:pt x="426153" y="4"/>
                      <a:pt x="428887" y="1542"/>
                      <a:pt x="428460" y="9232"/>
                    </a:cubicBezTo>
                    <a:cubicBezTo>
                      <a:pt x="427776" y="21707"/>
                      <a:pt x="427776" y="34183"/>
                      <a:pt x="428460" y="46658"/>
                    </a:cubicBezTo>
                    <a:cubicBezTo>
                      <a:pt x="428887" y="54092"/>
                      <a:pt x="425982" y="55373"/>
                      <a:pt x="419317" y="55288"/>
                    </a:cubicBezTo>
                    <a:cubicBezTo>
                      <a:pt x="350959" y="55117"/>
                      <a:pt x="282602" y="55117"/>
                      <a:pt x="214159" y="55117"/>
                    </a:cubicBezTo>
                    <a:close/>
                  </a:path>
                </a:pathLst>
              </a:custGeom>
              <a:solidFill>
                <a:srgbClr val="8BC9C5"/>
              </a:solidFill>
              <a:ln w="848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0CB9693B-D8E6-A3EC-2A21-A39674D50820}"/>
                  </a:ext>
                </a:extLst>
              </p:cNvPr>
              <p:cNvSpPr/>
              <p:nvPr/>
            </p:nvSpPr>
            <p:spPr>
              <a:xfrm>
                <a:off x="11118239" y="5558534"/>
                <a:ext cx="275149" cy="120397"/>
              </a:xfrm>
              <a:custGeom>
                <a:avLst/>
                <a:gdLst>
                  <a:gd name="connsiteX0" fmla="*/ 136722 w 275149"/>
                  <a:gd name="connsiteY0" fmla="*/ 120224 h 120397"/>
                  <a:gd name="connsiteX1" fmla="*/ 10090 w 275149"/>
                  <a:gd name="connsiteY1" fmla="*/ 120395 h 120397"/>
                  <a:gd name="connsiteX2" fmla="*/ 7 w 275149"/>
                  <a:gd name="connsiteY2" fmla="*/ 110910 h 120397"/>
                  <a:gd name="connsiteX3" fmla="*/ 7 w 275149"/>
                  <a:gd name="connsiteY3" fmla="*/ 8374 h 120397"/>
                  <a:gd name="connsiteX4" fmla="*/ 8381 w 275149"/>
                  <a:gd name="connsiteY4" fmla="*/ 0 h 120397"/>
                  <a:gd name="connsiteX5" fmla="*/ 266943 w 275149"/>
                  <a:gd name="connsiteY5" fmla="*/ 0 h 120397"/>
                  <a:gd name="connsiteX6" fmla="*/ 275146 w 275149"/>
                  <a:gd name="connsiteY6" fmla="*/ 8545 h 120397"/>
                  <a:gd name="connsiteX7" fmla="*/ 275146 w 275149"/>
                  <a:gd name="connsiteY7" fmla="*/ 111935 h 120397"/>
                  <a:gd name="connsiteX8" fmla="*/ 266772 w 275149"/>
                  <a:gd name="connsiteY8" fmla="*/ 120395 h 120397"/>
                  <a:gd name="connsiteX9" fmla="*/ 136636 w 275149"/>
                  <a:gd name="connsiteY9" fmla="*/ 120224 h 12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149" h="120397">
                    <a:moveTo>
                      <a:pt x="136722" y="120224"/>
                    </a:moveTo>
                    <a:cubicBezTo>
                      <a:pt x="94511" y="120224"/>
                      <a:pt x="52300" y="120053"/>
                      <a:pt x="10090" y="120395"/>
                    </a:cubicBezTo>
                    <a:cubicBezTo>
                      <a:pt x="2827" y="120395"/>
                      <a:pt x="-164" y="119284"/>
                      <a:pt x="7" y="110910"/>
                    </a:cubicBezTo>
                    <a:cubicBezTo>
                      <a:pt x="605" y="76731"/>
                      <a:pt x="434" y="42553"/>
                      <a:pt x="7" y="8374"/>
                    </a:cubicBezTo>
                    <a:cubicBezTo>
                      <a:pt x="7" y="1709"/>
                      <a:pt x="1716" y="0"/>
                      <a:pt x="8381" y="0"/>
                    </a:cubicBezTo>
                    <a:cubicBezTo>
                      <a:pt x="94597" y="256"/>
                      <a:pt x="180727" y="256"/>
                      <a:pt x="266943" y="0"/>
                    </a:cubicBezTo>
                    <a:cubicBezTo>
                      <a:pt x="273864" y="0"/>
                      <a:pt x="275231" y="2136"/>
                      <a:pt x="275146" y="8545"/>
                    </a:cubicBezTo>
                    <a:cubicBezTo>
                      <a:pt x="274804" y="42980"/>
                      <a:pt x="274804" y="77500"/>
                      <a:pt x="275146" y="111935"/>
                    </a:cubicBezTo>
                    <a:cubicBezTo>
                      <a:pt x="275146" y="118600"/>
                      <a:pt x="273437" y="120480"/>
                      <a:pt x="266772" y="120395"/>
                    </a:cubicBezTo>
                    <a:cubicBezTo>
                      <a:pt x="223365" y="120138"/>
                      <a:pt x="179958" y="120224"/>
                      <a:pt x="136636" y="120224"/>
                    </a:cubicBezTo>
                    <a:close/>
                  </a:path>
                </a:pathLst>
              </a:custGeom>
              <a:solidFill>
                <a:srgbClr val="8BC9C5"/>
              </a:solidFill>
              <a:ln w="848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491170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0646D17-D14A-F48F-8EF4-C72FA758DCCA}"/>
              </a:ext>
            </a:extLst>
          </p:cNvPr>
          <p:cNvSpPr txBox="1"/>
          <p:nvPr/>
        </p:nvSpPr>
        <p:spPr>
          <a:xfrm>
            <a:off x="527895" y="393555"/>
            <a:ext cx="11272677" cy="6587829"/>
          </a:xfrm>
          <a:prstGeom prst="rect">
            <a:avLst/>
          </a:prstGeom>
          <a:noFill/>
        </p:spPr>
        <p:txBody>
          <a:bodyPr wrap="square" rtlCol="0">
            <a:spAutoFit/>
          </a:bodyPr>
          <a:lstStyle/>
          <a:p>
            <a:pPr>
              <a:lnSpc>
                <a:spcPct val="107000"/>
              </a:lnSpc>
              <a:spcAft>
                <a:spcPts val="600"/>
              </a:spcAft>
            </a:pPr>
            <a:r>
              <a:rPr lang="es-ES" sz="1000" dirty="0">
                <a:ea typeface="Open Sans Condensed Light" panose="020B0306030504020204" pitchFamily="34" charset="0"/>
                <a:cs typeface="Open Sans Condensed Light" panose="020B0306030504020204" pitchFamily="34" charset="0"/>
              </a:rPr>
              <a:t>El Proyecto de inclusión económica y social de pequeños productores rurales en la región noreste de Honduras (PROINORTE) es financiado por el Fondo Internacional de Desarrollo Agrícola (FIDA) y ejecutado por la Secretaría de Agricultura y Ganadería (SAG) de Honduras. El Centro Internacional de Agricultura Tropical implementa una Alianza de aprendizaje al interior de PROINORTE para fortalecer las capacidades de la SAG para la evaluación participativa y mejora de cadenas de valor y alianzas comerciales inclusivas. Esta Alianza de aprendizaje es financiada también por el FIDA y prevé como uno de sus resultados, la generación de una serie de análisis con enfoque territorial multidimensional (desarrollo económico, nutrición, sostenibilidad ambiental y resiliencia). Estos análisis, en forma de perfil del sistema alimentario, están dirigidos a tomadores de decisión tanto de la SAG como de aliados estratégicos dentro y fuera de Honduras. </a:t>
            </a:r>
          </a:p>
          <a:p>
            <a:pPr>
              <a:lnSpc>
                <a:spcPct val="107000"/>
              </a:lnSpc>
              <a:spcAft>
                <a:spcPts val="600"/>
              </a:spcAft>
            </a:pPr>
            <a:r>
              <a:rPr lang="es-ES" sz="1000" dirty="0">
                <a:ea typeface="Open Sans Condensed Light" panose="020B0306030504020204" pitchFamily="34" charset="0"/>
                <a:cs typeface="Open Sans Condensed Light" panose="020B0306030504020204" pitchFamily="34" charset="0"/>
              </a:rPr>
              <a:t>La presente guía de recursos gráficos fue creada para facilitar la elaboración estandarizada de dichos perfiles, con la financiación de la Iniciativa de Investigación del CGIAR sobre Dietas Saludables Sostenibles a través de la Transformación de los Sistemas Alimentarios (</a:t>
            </a:r>
            <a:r>
              <a:rPr lang="es-ES" sz="1000" dirty="0" err="1">
                <a:ea typeface="Open Sans Condensed Light" panose="020B0306030504020204" pitchFamily="34" charset="0"/>
                <a:cs typeface="Open Sans Condensed Light" panose="020B0306030504020204" pitchFamily="34" charset="0"/>
              </a:rPr>
              <a:t>SHiFT</a:t>
            </a:r>
            <a:r>
              <a:rPr lang="es-ES" sz="1000" dirty="0">
                <a:ea typeface="Open Sans Condensed Light" panose="020B0306030504020204" pitchFamily="34" charset="0"/>
                <a:cs typeface="Open Sans Condensed Light" panose="020B0306030504020204" pitchFamily="34" charset="0"/>
              </a:rPr>
              <a:t>, por sus siglas en inglés). </a:t>
            </a:r>
            <a:r>
              <a:rPr lang="es-ES" sz="1000" dirty="0" err="1">
                <a:ea typeface="Open Sans Condensed Light" panose="020B0306030504020204" pitchFamily="34" charset="0"/>
                <a:cs typeface="Open Sans Condensed Light" panose="020B0306030504020204" pitchFamily="34" charset="0"/>
              </a:rPr>
              <a:t>SHiFT</a:t>
            </a:r>
            <a:r>
              <a:rPr lang="es-ES" sz="1000" dirty="0">
                <a:ea typeface="Open Sans Condensed Light" panose="020B0306030504020204" pitchFamily="34" charset="0"/>
                <a:cs typeface="Open Sans Condensed Light" panose="020B0306030504020204" pitchFamily="34" charset="0"/>
              </a:rPr>
              <a:t> combina una capacidad de investigación de alta calidad en nutrición y ciencias sociales con asociaciones de desarrollo para generar soluciones innovadoras y sólidas que contribuyan a elecciones alimentarias más saludables y sostenibles y al consumo de dietas saludables sostenibles. Esta iniciativa se basa en la trayectoria sin precedentes del CGIAR en materia de investigación agrícola para el desarrollo, que incluye diez años de trabajo sobre sistemas alimentarios y nutrición en el marco del Programa de Investigación del CGIAR sobre Agricultura para la Nutrición y la Salud (A4NH), en particular en el marco de la investigación insignia sobre Sistemas alimentarios para dietas más sanas.</a:t>
            </a:r>
          </a:p>
          <a:p>
            <a:pPr>
              <a:lnSpc>
                <a:spcPct val="107000"/>
              </a:lnSpc>
              <a:spcAft>
                <a:spcPts val="600"/>
              </a:spcAft>
            </a:pPr>
            <a:r>
              <a:rPr lang="es-ES" sz="1000" dirty="0">
                <a:ea typeface="Open Sans Condensed Light" panose="020B0306030504020204" pitchFamily="34" charset="0"/>
                <a:cs typeface="Open Sans Condensed Light" panose="020B0306030504020204" pitchFamily="34" charset="0"/>
              </a:rPr>
              <a:t>Para saber más sobre esta Iniciativa, visite: cgiar.org/</a:t>
            </a:r>
            <a:r>
              <a:rPr lang="es-ES" sz="1000" dirty="0" err="1">
                <a:ea typeface="Open Sans Condensed Light" panose="020B0306030504020204" pitchFamily="34" charset="0"/>
                <a:cs typeface="Open Sans Condensed Light" panose="020B0306030504020204" pitchFamily="34" charset="0"/>
              </a:rPr>
              <a:t>SHiFT</a:t>
            </a:r>
            <a:r>
              <a:rPr lang="es-ES" sz="1000" dirty="0">
                <a:ea typeface="Open Sans Condensed Light" panose="020B0306030504020204" pitchFamily="34" charset="0"/>
                <a:cs typeface="Open Sans Condensed Light" panose="020B0306030504020204" pitchFamily="34" charset="0"/>
              </a:rPr>
              <a:t> </a:t>
            </a:r>
            <a:endParaRPr lang="es-CO" sz="799" dirty="0">
              <a:solidFill>
                <a:srgbClr val="5E5351"/>
              </a:solidFill>
            </a:endParaRPr>
          </a:p>
          <a:p>
            <a:pPr algn="l"/>
            <a:endParaRPr lang="es-CO" sz="799" dirty="0">
              <a:solidFill>
                <a:srgbClr val="5E5351"/>
              </a:solidFill>
            </a:endParaRPr>
          </a:p>
          <a:p>
            <a:pPr algn="l"/>
            <a:r>
              <a:rPr lang="es-CO" sz="1000" b="1" dirty="0">
                <a:solidFill>
                  <a:srgbClr val="574D4B"/>
                </a:solidFill>
                <a:ea typeface="Open Sans Condensed Light" panose="020B0306030504020204" pitchFamily="34" charset="0"/>
                <a:cs typeface="Open Sans Condensed Light" panose="020B0306030504020204" pitchFamily="34" charset="0"/>
              </a:rPr>
              <a:t>Citación:</a:t>
            </a:r>
          </a:p>
          <a:p>
            <a:pPr algn="l"/>
            <a:r>
              <a:rPr lang="es-CO" sz="1000" dirty="0">
                <a:solidFill>
                  <a:srgbClr val="574D4B"/>
                </a:solidFill>
                <a:ea typeface="Open Sans Condensed Light" panose="020B0306030504020204" pitchFamily="34" charset="0"/>
                <a:cs typeface="Open Sans Condensed Light" panose="020B0306030504020204" pitchFamily="34" charset="0"/>
              </a:rPr>
              <a:t>Polo, C; Rankin, S; Wiegel, J; Martínez, O; Mosquera, E. 2024. Guía de recursos gráficos para la construcción de perfiles municipales del sistema alimentario en Honduras.</a:t>
            </a:r>
            <a:r>
              <a:rPr lang="es-ES" sz="1000" dirty="0">
                <a:solidFill>
                  <a:srgbClr val="574D4B"/>
                </a:solidFill>
                <a:ea typeface="Open Sans Condensed Light" panose="020B0306030504020204" pitchFamily="34" charset="0"/>
                <a:cs typeface="Open Sans Condensed Light" panose="020B0306030504020204" pitchFamily="34" charset="0"/>
              </a:rPr>
              <a:t> Centro Internacional de Agricultura Tropical (CIAT). Cali, Colombia. 23 p.</a:t>
            </a:r>
          </a:p>
          <a:p>
            <a:pPr algn="l"/>
            <a:endParaRPr lang="es-CO" sz="1000" b="1"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r>
              <a:rPr lang="en-US" sz="1000" dirty="0">
                <a:solidFill>
                  <a:srgbClr val="574D4B"/>
                </a:solidFill>
                <a:ea typeface="Open Sans Condensed Light" panose="020B0306030504020204" pitchFamily="34" charset="0"/>
                <a:cs typeface="Open Sans Condensed Light" panose="020B0306030504020204" pitchFamily="34" charset="0"/>
              </a:rPr>
              <a:t>© CIAT 2024. </a:t>
            </a:r>
            <a:r>
              <a:rPr lang="en-US" sz="1000" dirty="0" err="1">
                <a:solidFill>
                  <a:srgbClr val="574D4B"/>
                </a:solidFill>
                <a:ea typeface="Open Sans Condensed Light" panose="020B0306030504020204" pitchFamily="34" charset="0"/>
                <a:cs typeface="Open Sans Condensed Light" panose="020B0306030504020204" pitchFamily="34" charset="0"/>
              </a:rPr>
              <a:t>Algunos</a:t>
            </a:r>
            <a:r>
              <a:rPr lang="en-US" sz="1000" dirty="0">
                <a:solidFill>
                  <a:srgbClr val="574D4B"/>
                </a:solidFill>
                <a:ea typeface="Open Sans Condensed Light" panose="020B0306030504020204" pitchFamily="34" charset="0"/>
                <a:cs typeface="Open Sans Condensed Light" panose="020B0306030504020204" pitchFamily="34" charset="0"/>
              </a:rPr>
              <a:t> derechos </a:t>
            </a:r>
            <a:r>
              <a:rPr lang="en-US" sz="1000" dirty="0" err="1">
                <a:solidFill>
                  <a:srgbClr val="574D4B"/>
                </a:solidFill>
                <a:ea typeface="Open Sans Condensed Light" panose="020B0306030504020204" pitchFamily="34" charset="0"/>
                <a:cs typeface="Open Sans Condensed Light" panose="020B0306030504020204" pitchFamily="34" charset="0"/>
              </a:rPr>
              <a:t>reservados</a:t>
            </a:r>
            <a:r>
              <a:rPr lang="en-US" sz="1000" dirty="0">
                <a:solidFill>
                  <a:srgbClr val="574D4B"/>
                </a:solidFill>
                <a:ea typeface="Open Sans Condensed Light" panose="020B0306030504020204" pitchFamily="34" charset="0"/>
                <a:cs typeface="Open Sans Condensed Light" panose="020B0306030504020204" pitchFamily="34" charset="0"/>
              </a:rPr>
              <a:t>.</a:t>
            </a:r>
          </a:p>
          <a:p>
            <a:pPr algn="l"/>
            <a:endParaRPr lang="en-US" sz="1000" dirty="0">
              <a:solidFill>
                <a:srgbClr val="574D4B"/>
              </a:solidFill>
              <a:ea typeface="Open Sans Condensed Light" panose="020B0306030504020204" pitchFamily="34" charset="0"/>
              <a:cs typeface="Open Sans Condensed Light" panose="020B0306030504020204" pitchFamily="34" charset="0"/>
            </a:endParaRPr>
          </a:p>
          <a:p>
            <a:pPr algn="l"/>
            <a:r>
              <a:rPr lang="es-CO" sz="1000" dirty="0">
                <a:solidFill>
                  <a:srgbClr val="574D4B"/>
                </a:solidFill>
                <a:ea typeface="Open Sans Condensed Light" panose="020B0306030504020204" pitchFamily="34" charset="0"/>
                <a:cs typeface="Open Sans Condensed Light" panose="020B0306030504020204" pitchFamily="34" charset="0"/>
              </a:rPr>
              <a:t>Este trabajo tiene una licencia Creative </a:t>
            </a:r>
            <a:r>
              <a:rPr lang="es-CO" sz="1000" dirty="0" err="1">
                <a:solidFill>
                  <a:srgbClr val="574D4B"/>
                </a:solidFill>
                <a:ea typeface="Open Sans Condensed Light" panose="020B0306030504020204" pitchFamily="34" charset="0"/>
                <a:cs typeface="Open Sans Condensed Light" panose="020B0306030504020204" pitchFamily="34" charset="0"/>
              </a:rPr>
              <a:t>Commons</a:t>
            </a:r>
            <a:r>
              <a:rPr lang="es-CO" sz="1000" dirty="0">
                <a:solidFill>
                  <a:srgbClr val="574D4B"/>
                </a:solidFill>
                <a:ea typeface="Open Sans Condensed Light" panose="020B0306030504020204" pitchFamily="34" charset="0"/>
                <a:cs typeface="Open Sans Condensed Light" panose="020B0306030504020204" pitchFamily="34" charset="0"/>
              </a:rPr>
              <a:t> </a:t>
            </a:r>
            <a:r>
              <a:rPr lang="es-CO" sz="1000" dirty="0" err="1">
                <a:solidFill>
                  <a:srgbClr val="574D4B"/>
                </a:solidFill>
                <a:ea typeface="Open Sans Condensed Light" panose="020B0306030504020204" pitchFamily="34" charset="0"/>
                <a:cs typeface="Open Sans Condensed Light" panose="020B0306030504020204" pitchFamily="34" charset="0"/>
              </a:rPr>
              <a:t>Attribución</a:t>
            </a:r>
            <a:r>
              <a:rPr lang="es-CO" sz="1000" dirty="0">
                <a:solidFill>
                  <a:srgbClr val="574D4B"/>
                </a:solidFill>
                <a:ea typeface="Open Sans Condensed Light" panose="020B0306030504020204" pitchFamily="34" charset="0"/>
                <a:cs typeface="Open Sans Condensed Light" panose="020B0306030504020204" pitchFamily="34" charset="0"/>
              </a:rPr>
              <a:t> 4.0 Internacional (CC-BY 4.0)</a:t>
            </a:r>
          </a:p>
          <a:p>
            <a:pPr algn="l"/>
            <a:r>
              <a:rPr lang="es-CO" sz="1000" dirty="0">
                <a:solidFill>
                  <a:srgbClr val="00B4F1"/>
                </a:solidFill>
                <a:ea typeface="Open Sans Condensed Light" panose="020B0306030504020204" pitchFamily="34" charset="0"/>
                <a:cs typeface="Open Sans Condensed Light" panose="020B0306030504020204" pitchFamily="34" charset="0"/>
                <a:hlinkClick r:id="rId2"/>
              </a:rPr>
              <a:t>https://creativecommons.org/licenses/by/4.0/deed.es</a:t>
            </a:r>
            <a:endParaRPr lang="es-CO" sz="1000" dirty="0">
              <a:solidFill>
                <a:srgbClr val="00B4F1"/>
              </a:solidFill>
              <a:ea typeface="Open Sans Condensed Light" panose="020B0306030504020204" pitchFamily="34" charset="0"/>
              <a:cs typeface="Open Sans Condensed Light" panose="020B0306030504020204" pitchFamily="34" charset="0"/>
            </a:endParaRPr>
          </a:p>
          <a:p>
            <a:pPr algn="l"/>
            <a:endParaRPr lang="es-CO" sz="1000" dirty="0">
              <a:solidFill>
                <a:srgbClr val="574D4B"/>
              </a:solidFill>
              <a:ea typeface="Open Sans Condensed Light" panose="020B0306030504020204" pitchFamily="34" charset="0"/>
              <a:cs typeface="Open Sans Condensed Light" panose="020B0306030504020204" pitchFamily="34" charset="0"/>
            </a:endParaRPr>
          </a:p>
          <a:p>
            <a:pPr algn="l"/>
            <a:r>
              <a:rPr lang="es-CO" sz="1000" dirty="0">
                <a:solidFill>
                  <a:srgbClr val="574D4B"/>
                </a:solidFill>
                <a:ea typeface="Open Sans Condensed Light" panose="020B0306030504020204" pitchFamily="34" charset="0"/>
                <a:cs typeface="Open Sans Condensed Light" panose="020B0306030504020204" pitchFamily="34" charset="0"/>
              </a:rPr>
              <a:t>Diciembre de 2024</a:t>
            </a:r>
            <a:endParaRPr lang="en-US" sz="1000" dirty="0">
              <a:ea typeface="Open Sans Condensed Light" panose="020B0306030504020204" pitchFamily="34" charset="0"/>
              <a:cs typeface="Open Sans Condensed Light" panose="020B0306030504020204" pitchFamily="34" charset="0"/>
            </a:endParaRPr>
          </a:p>
        </p:txBody>
      </p:sp>
    </p:spTree>
    <p:extLst>
      <p:ext uri="{BB962C8B-B14F-4D97-AF65-F5344CB8AC3E}">
        <p14:creationId xmlns:p14="http://schemas.microsoft.com/office/powerpoint/2010/main" val="36845681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36">
            <a:extLst>
              <a:ext uri="{FF2B5EF4-FFF2-40B4-BE49-F238E27FC236}">
                <a16:creationId xmlns:a16="http://schemas.microsoft.com/office/drawing/2014/main" id="{1903B55F-10EA-7EAE-47E1-EAFBCFF92224}"/>
              </a:ext>
            </a:extLst>
          </p:cNvPr>
          <p:cNvSpPr txBox="1"/>
          <p:nvPr/>
        </p:nvSpPr>
        <p:spPr>
          <a:xfrm>
            <a:off x="6787081" y="6632888"/>
            <a:ext cx="5404919" cy="230832"/>
          </a:xfrm>
          <a:prstGeom prst="rect">
            <a:avLst/>
          </a:prstGeom>
          <a:noFill/>
        </p:spPr>
        <p:txBody>
          <a:bodyPr wrap="square" rtlCol="0">
            <a:spAutoFit/>
          </a:bodyPr>
          <a:lstStyle/>
          <a:p>
            <a:r>
              <a:rPr lang="en-US" sz="900" i="1" dirty="0">
                <a:solidFill>
                  <a:schemeClr val="tx1">
                    <a:lumMod val="50000"/>
                    <a:lumOff val="50000"/>
                  </a:schemeClr>
                </a:solidFill>
              </a:rPr>
              <a:t>Organizaciones sociales</a:t>
            </a:r>
            <a:r>
              <a:rPr lang="en-US" sz="900" dirty="0">
                <a:solidFill>
                  <a:schemeClr val="tx1">
                    <a:lumMod val="50000"/>
                    <a:lumOff val="50000"/>
                  </a:schemeClr>
                </a:solidFill>
              </a:rPr>
              <a:t>. Perfil del Sistema Alimentario de Gualaco, Honduras. © CIAT, 2024.</a:t>
            </a:r>
          </a:p>
        </p:txBody>
      </p:sp>
      <p:sp>
        <p:nvSpPr>
          <p:cNvPr id="21" name="Freeform: Shape 20">
            <a:extLst>
              <a:ext uri="{FF2B5EF4-FFF2-40B4-BE49-F238E27FC236}">
                <a16:creationId xmlns:a16="http://schemas.microsoft.com/office/drawing/2014/main" id="{30B82B52-BB1F-8744-66D8-4ED5781FC02C}"/>
              </a:ext>
            </a:extLst>
          </p:cNvPr>
          <p:cNvSpPr/>
          <p:nvPr/>
        </p:nvSpPr>
        <p:spPr>
          <a:xfrm>
            <a:off x="2984760" y="1683704"/>
            <a:ext cx="17433" cy="3765231"/>
          </a:xfrm>
          <a:custGeom>
            <a:avLst/>
            <a:gdLst>
              <a:gd name="connsiteX0" fmla="*/ 0 w 17433"/>
              <a:gd name="connsiteY0" fmla="*/ 0 h 3765231"/>
              <a:gd name="connsiteX1" fmla="*/ 17433 w 17433"/>
              <a:gd name="connsiteY1" fmla="*/ 0 h 3765231"/>
              <a:gd name="connsiteX2" fmla="*/ 17433 w 17433"/>
              <a:gd name="connsiteY2" fmla="*/ 3765231 h 3765231"/>
              <a:gd name="connsiteX3" fmla="*/ 0 w 17433"/>
              <a:gd name="connsiteY3" fmla="*/ 3765231 h 3765231"/>
            </a:gdLst>
            <a:ahLst/>
            <a:cxnLst>
              <a:cxn ang="0">
                <a:pos x="connsiteX0" y="connsiteY0"/>
              </a:cxn>
              <a:cxn ang="0">
                <a:pos x="connsiteX1" y="connsiteY1"/>
              </a:cxn>
              <a:cxn ang="0">
                <a:pos x="connsiteX2" y="connsiteY2"/>
              </a:cxn>
              <a:cxn ang="0">
                <a:pos x="connsiteX3" y="connsiteY3"/>
              </a:cxn>
            </a:cxnLst>
            <a:rect l="l" t="t" r="r" b="b"/>
            <a:pathLst>
              <a:path w="17433" h="3765231">
                <a:moveTo>
                  <a:pt x="0" y="0"/>
                </a:moveTo>
                <a:lnTo>
                  <a:pt x="17433" y="0"/>
                </a:lnTo>
                <a:lnTo>
                  <a:pt x="17433" y="3765231"/>
                </a:lnTo>
                <a:lnTo>
                  <a:pt x="0" y="3765231"/>
                </a:lnTo>
                <a:close/>
              </a:path>
            </a:pathLst>
          </a:custGeom>
          <a:solidFill>
            <a:srgbClr val="EF7E27"/>
          </a:solidFill>
          <a:ln w="5811" cap="flat">
            <a:noFill/>
            <a:prstDash val="solid"/>
            <a:miter/>
          </a:ln>
        </p:spPr>
        <p:txBody>
          <a:bodyPr rtlCol="0" anchor="ctr"/>
          <a:lstStyle/>
          <a:p>
            <a:endParaRPr lang="en-US"/>
          </a:p>
        </p:txBody>
      </p:sp>
      <p:sp>
        <p:nvSpPr>
          <p:cNvPr id="22" name="TextBox 21">
            <a:extLst>
              <a:ext uri="{FF2B5EF4-FFF2-40B4-BE49-F238E27FC236}">
                <a16:creationId xmlns:a16="http://schemas.microsoft.com/office/drawing/2014/main" id="{77D640B6-3508-2068-74B1-BCB4661BD9DE}"/>
              </a:ext>
            </a:extLst>
          </p:cNvPr>
          <p:cNvSpPr txBox="1"/>
          <p:nvPr/>
        </p:nvSpPr>
        <p:spPr>
          <a:xfrm>
            <a:off x="3313683" y="3102041"/>
            <a:ext cx="1539145" cy="276999"/>
          </a:xfrm>
          <a:prstGeom prst="rect">
            <a:avLst/>
          </a:prstGeom>
          <a:noFill/>
        </p:spPr>
        <p:txBody>
          <a:bodyPr wrap="square" rtlCol="0">
            <a:spAutoFit/>
          </a:bodyPr>
          <a:lstStyle/>
          <a:p>
            <a:pPr algn="ctr"/>
            <a:r>
              <a:rPr lang="en-US" sz="1200" spc="0" baseline="0" dirty="0">
                <a:ln/>
                <a:solidFill>
                  <a:srgbClr val="000000"/>
                </a:solidFill>
                <a:latin typeface="+mj-lt"/>
                <a:sym typeface="AvenirLTPro-Heavy"/>
                <a:rtl val="0"/>
              </a:rPr>
              <a:t>Mancomunidad (1)</a:t>
            </a:r>
          </a:p>
        </p:txBody>
      </p:sp>
      <p:sp>
        <p:nvSpPr>
          <p:cNvPr id="24" name="TextBox 23">
            <a:extLst>
              <a:ext uri="{FF2B5EF4-FFF2-40B4-BE49-F238E27FC236}">
                <a16:creationId xmlns:a16="http://schemas.microsoft.com/office/drawing/2014/main" id="{3F2A9736-FE2B-4CDD-1932-E8D18D367A7C}"/>
              </a:ext>
            </a:extLst>
          </p:cNvPr>
          <p:cNvSpPr txBox="1"/>
          <p:nvPr/>
        </p:nvSpPr>
        <p:spPr>
          <a:xfrm>
            <a:off x="5691713" y="3102041"/>
            <a:ext cx="1372299" cy="461665"/>
          </a:xfrm>
          <a:prstGeom prst="rect">
            <a:avLst/>
          </a:prstGeom>
          <a:noFill/>
        </p:spPr>
        <p:txBody>
          <a:bodyPr wrap="none" rtlCol="0">
            <a:spAutoFit/>
          </a:bodyPr>
          <a:lstStyle/>
          <a:p>
            <a:pPr algn="ctr"/>
            <a:r>
              <a:rPr lang="en-US" sz="1200" b="1" spc="0" baseline="0" dirty="0">
                <a:ln/>
                <a:solidFill>
                  <a:srgbClr val="000000"/>
                </a:solidFill>
                <a:latin typeface="+mj-lt"/>
                <a:sym typeface="AvenirLTPro-Heavy"/>
                <a:rtl val="0"/>
              </a:rPr>
              <a:t>Asociaciones de </a:t>
            </a:r>
          </a:p>
          <a:p>
            <a:pPr algn="ctr"/>
            <a:r>
              <a:rPr lang="en-US" sz="1200" spc="0" baseline="0" dirty="0">
                <a:ln/>
                <a:solidFill>
                  <a:srgbClr val="000000"/>
                </a:solidFill>
                <a:latin typeface="+mj-lt"/>
                <a:sym typeface="AvenirLTPro-Heavy"/>
                <a:rtl val="0"/>
              </a:rPr>
              <a:t>productores (3)</a:t>
            </a:r>
          </a:p>
        </p:txBody>
      </p:sp>
      <p:sp>
        <p:nvSpPr>
          <p:cNvPr id="26" name="TextBox 25">
            <a:extLst>
              <a:ext uri="{FF2B5EF4-FFF2-40B4-BE49-F238E27FC236}">
                <a16:creationId xmlns:a16="http://schemas.microsoft.com/office/drawing/2014/main" id="{5D25D408-7770-84D6-8189-36DC7FBB9032}"/>
              </a:ext>
            </a:extLst>
          </p:cNvPr>
          <p:cNvSpPr txBox="1"/>
          <p:nvPr/>
        </p:nvSpPr>
        <p:spPr>
          <a:xfrm>
            <a:off x="5419683" y="4683662"/>
            <a:ext cx="1916358" cy="461665"/>
          </a:xfrm>
          <a:prstGeom prst="rect">
            <a:avLst/>
          </a:prstGeom>
          <a:noFill/>
        </p:spPr>
        <p:txBody>
          <a:bodyPr wrap="none" rtlCol="0">
            <a:spAutoFit/>
          </a:bodyPr>
          <a:lstStyle/>
          <a:p>
            <a:pPr algn="ctr"/>
            <a:r>
              <a:rPr lang="en-US" sz="1200" b="1" spc="0" baseline="0" dirty="0">
                <a:ln/>
                <a:solidFill>
                  <a:srgbClr val="000000"/>
                </a:solidFill>
                <a:latin typeface="+mj-lt"/>
                <a:sym typeface="AvenirLTPro-Heavy"/>
                <a:rtl val="0"/>
              </a:rPr>
              <a:t>Centros de Recolección </a:t>
            </a:r>
          </a:p>
          <a:p>
            <a:pPr algn="ctr"/>
            <a:r>
              <a:rPr lang="en-US" sz="1200" spc="0" baseline="0" dirty="0">
                <a:ln/>
                <a:solidFill>
                  <a:srgbClr val="000000"/>
                </a:solidFill>
                <a:latin typeface="+mj-lt"/>
                <a:sym typeface="AvenirLTPro-Heavy"/>
                <a:rtl val="0"/>
              </a:rPr>
              <a:t>de Leche - CREL (3)</a:t>
            </a:r>
          </a:p>
        </p:txBody>
      </p:sp>
      <p:sp>
        <p:nvSpPr>
          <p:cNvPr id="27" name="TextBox 26">
            <a:extLst>
              <a:ext uri="{FF2B5EF4-FFF2-40B4-BE49-F238E27FC236}">
                <a16:creationId xmlns:a16="http://schemas.microsoft.com/office/drawing/2014/main" id="{D23F2B3E-C95C-09B8-4E7E-EDB0FA535716}"/>
              </a:ext>
            </a:extLst>
          </p:cNvPr>
          <p:cNvSpPr txBox="1"/>
          <p:nvPr/>
        </p:nvSpPr>
        <p:spPr>
          <a:xfrm>
            <a:off x="7927422" y="3102041"/>
            <a:ext cx="1359859" cy="276999"/>
          </a:xfrm>
          <a:prstGeom prst="rect">
            <a:avLst/>
          </a:prstGeom>
          <a:noFill/>
        </p:spPr>
        <p:txBody>
          <a:bodyPr wrap="none" rtlCol="0">
            <a:spAutoFit/>
          </a:bodyPr>
          <a:lstStyle/>
          <a:p>
            <a:pPr algn="ctr"/>
            <a:r>
              <a:rPr lang="en-US" sz="1200" spc="0" baseline="0" dirty="0">
                <a:ln/>
                <a:solidFill>
                  <a:srgbClr val="000000"/>
                </a:solidFill>
                <a:latin typeface="+mj-lt"/>
                <a:sym typeface="AvenirLTPro-Heavy"/>
                <a:rtl val="0"/>
              </a:rPr>
              <a:t>Cooperativas (4)</a:t>
            </a:r>
          </a:p>
        </p:txBody>
      </p:sp>
      <p:sp>
        <p:nvSpPr>
          <p:cNvPr id="30" name="TextBox 29">
            <a:extLst>
              <a:ext uri="{FF2B5EF4-FFF2-40B4-BE49-F238E27FC236}">
                <a16:creationId xmlns:a16="http://schemas.microsoft.com/office/drawing/2014/main" id="{F4B6C9CA-73F0-54D8-652B-D2639C28BB0D}"/>
              </a:ext>
            </a:extLst>
          </p:cNvPr>
          <p:cNvSpPr txBox="1"/>
          <p:nvPr/>
        </p:nvSpPr>
        <p:spPr>
          <a:xfrm>
            <a:off x="10030875" y="3102041"/>
            <a:ext cx="1436419" cy="461665"/>
          </a:xfrm>
          <a:prstGeom prst="rect">
            <a:avLst/>
          </a:prstGeom>
          <a:noFill/>
        </p:spPr>
        <p:txBody>
          <a:bodyPr wrap="none" rtlCol="0">
            <a:spAutoFit/>
          </a:bodyPr>
          <a:lstStyle/>
          <a:p>
            <a:pPr algn="ctr"/>
            <a:r>
              <a:rPr lang="en-US" sz="1200" b="1" spc="0" baseline="0" dirty="0">
                <a:ln/>
                <a:solidFill>
                  <a:srgbClr val="000000"/>
                </a:solidFill>
                <a:latin typeface="+mj-lt"/>
                <a:sym typeface="AvenirLTPro-Heavy"/>
                <a:rtl val="0"/>
              </a:rPr>
              <a:t>Cooperativas </a:t>
            </a:r>
          </a:p>
          <a:p>
            <a:pPr algn="ctr"/>
            <a:r>
              <a:rPr lang="en-US" sz="1200" spc="0" baseline="0" dirty="0">
                <a:ln/>
                <a:solidFill>
                  <a:srgbClr val="000000"/>
                </a:solidFill>
                <a:latin typeface="+mj-lt"/>
                <a:sym typeface="AvenirLTPro-Heavy"/>
                <a:rtl val="0"/>
              </a:rPr>
              <a:t>agroforestales (6)</a:t>
            </a:r>
          </a:p>
        </p:txBody>
      </p:sp>
      <p:grpSp>
        <p:nvGrpSpPr>
          <p:cNvPr id="31" name="Graphic 6">
            <a:extLst>
              <a:ext uri="{FF2B5EF4-FFF2-40B4-BE49-F238E27FC236}">
                <a16:creationId xmlns:a16="http://schemas.microsoft.com/office/drawing/2014/main" id="{8D8801D1-132A-9E5A-4BF2-94A5A232A8C0}"/>
              </a:ext>
            </a:extLst>
          </p:cNvPr>
          <p:cNvGrpSpPr/>
          <p:nvPr/>
        </p:nvGrpSpPr>
        <p:grpSpPr>
          <a:xfrm>
            <a:off x="10352669" y="3895337"/>
            <a:ext cx="792831" cy="712601"/>
            <a:chOff x="10045133" y="3863415"/>
            <a:chExt cx="792831" cy="712601"/>
          </a:xfrm>
        </p:grpSpPr>
        <p:sp>
          <p:nvSpPr>
            <p:cNvPr id="105" name="Freeform: Shape 104">
              <a:extLst>
                <a:ext uri="{FF2B5EF4-FFF2-40B4-BE49-F238E27FC236}">
                  <a16:creationId xmlns:a16="http://schemas.microsoft.com/office/drawing/2014/main" id="{0EF792C1-A339-5D04-7A17-423EAEFA9F0D}"/>
                </a:ext>
              </a:extLst>
            </p:cNvPr>
            <p:cNvSpPr/>
            <p:nvPr/>
          </p:nvSpPr>
          <p:spPr>
            <a:xfrm>
              <a:off x="10364259" y="3911463"/>
              <a:ext cx="154796" cy="194463"/>
            </a:xfrm>
            <a:custGeom>
              <a:avLst/>
              <a:gdLst>
                <a:gd name="connsiteX0" fmla="*/ 89712 w 154796"/>
                <a:gd name="connsiteY0" fmla="*/ 4921 h 194463"/>
                <a:gd name="connsiteX1" fmla="*/ 54787 w 154796"/>
                <a:gd name="connsiteY1" fmla="*/ 11429 h 194463"/>
                <a:gd name="connsiteX2" fmla="*/ 2079 w 154796"/>
                <a:gd name="connsiteY2" fmla="*/ 103187 h 194463"/>
                <a:gd name="connsiteX3" fmla="*/ 26660 w 154796"/>
                <a:gd name="connsiteY3" fmla="*/ 175827 h 194463"/>
                <a:gd name="connsiteX4" fmla="*/ 110051 w 154796"/>
                <a:gd name="connsiteY4" fmla="*/ 186171 h 194463"/>
                <a:gd name="connsiteX5" fmla="*/ 154797 w 154796"/>
                <a:gd name="connsiteY5" fmla="*/ 117948 h 194463"/>
                <a:gd name="connsiteX6" fmla="*/ 89712 w 154796"/>
                <a:gd name="connsiteY6" fmla="*/ 4921 h 194463"/>
                <a:gd name="connsiteX7" fmla="*/ 89712 w 154796"/>
                <a:gd name="connsiteY7" fmla="*/ 4921 h 19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96" h="194463">
                  <a:moveTo>
                    <a:pt x="89712" y="4921"/>
                  </a:moveTo>
                  <a:cubicBezTo>
                    <a:pt x="77915" y="-4435"/>
                    <a:pt x="64782" y="562"/>
                    <a:pt x="54787" y="11429"/>
                  </a:cubicBezTo>
                  <a:cubicBezTo>
                    <a:pt x="30263" y="37928"/>
                    <a:pt x="9982" y="66810"/>
                    <a:pt x="2079" y="103187"/>
                  </a:cubicBezTo>
                  <a:cubicBezTo>
                    <a:pt x="-4371" y="132708"/>
                    <a:pt x="4287" y="157580"/>
                    <a:pt x="26660" y="175827"/>
                  </a:cubicBezTo>
                  <a:cubicBezTo>
                    <a:pt x="51590" y="196166"/>
                    <a:pt x="80007" y="200234"/>
                    <a:pt x="110051" y="186171"/>
                  </a:cubicBezTo>
                  <a:cubicBezTo>
                    <a:pt x="137944" y="173154"/>
                    <a:pt x="150089" y="149735"/>
                    <a:pt x="154797" y="117948"/>
                  </a:cubicBezTo>
                  <a:cubicBezTo>
                    <a:pt x="146894" y="73725"/>
                    <a:pt x="126555" y="34209"/>
                    <a:pt x="89712" y="4921"/>
                  </a:cubicBezTo>
                  <a:lnTo>
                    <a:pt x="89712" y="4921"/>
                  </a:lnTo>
                  <a:close/>
                </a:path>
              </a:pathLst>
            </a:custGeom>
            <a:solidFill>
              <a:srgbClr val="20CABE"/>
            </a:solidFill>
            <a:ln w="5811"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8DBEF2D-9A3D-0766-A551-87F7DF2ECB81}"/>
                </a:ext>
              </a:extLst>
            </p:cNvPr>
            <p:cNvSpPr/>
            <p:nvPr/>
          </p:nvSpPr>
          <p:spPr>
            <a:xfrm>
              <a:off x="10067854" y="3863415"/>
              <a:ext cx="742654" cy="167448"/>
            </a:xfrm>
            <a:custGeom>
              <a:avLst/>
              <a:gdLst>
                <a:gd name="connsiteX0" fmla="*/ 736588 w 742654"/>
                <a:gd name="connsiteY0" fmla="*/ 167448 h 167448"/>
                <a:gd name="connsiteX1" fmla="*/ 732230 w 742654"/>
                <a:gd name="connsiteY1" fmla="*/ 165647 h 167448"/>
                <a:gd name="connsiteX2" fmla="*/ 10250 w 742654"/>
                <a:gd name="connsiteY2" fmla="*/ 157221 h 167448"/>
                <a:gd name="connsiteX3" fmla="*/ 1708 w 742654"/>
                <a:gd name="connsiteY3" fmla="*/ 157105 h 167448"/>
                <a:gd name="connsiteX4" fmla="*/ 1824 w 742654"/>
                <a:gd name="connsiteY4" fmla="*/ 148562 h 167448"/>
                <a:gd name="connsiteX5" fmla="*/ 740947 w 742654"/>
                <a:gd name="connsiteY5" fmla="*/ 157163 h 167448"/>
                <a:gd name="connsiteX6" fmla="*/ 740830 w 742654"/>
                <a:gd name="connsiteY6" fmla="*/ 165705 h 167448"/>
                <a:gd name="connsiteX7" fmla="*/ 736588 w 742654"/>
                <a:gd name="connsiteY7" fmla="*/ 167448 h 1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2654" h="167448">
                  <a:moveTo>
                    <a:pt x="736588" y="167448"/>
                  </a:moveTo>
                  <a:cubicBezTo>
                    <a:pt x="735019" y="167448"/>
                    <a:pt x="733450" y="166809"/>
                    <a:pt x="732230" y="165647"/>
                  </a:cubicBezTo>
                  <a:cubicBezTo>
                    <a:pt x="535522" y="-35710"/>
                    <a:pt x="211607" y="-39487"/>
                    <a:pt x="10250" y="157221"/>
                  </a:cubicBezTo>
                  <a:cubicBezTo>
                    <a:pt x="7867" y="159545"/>
                    <a:pt x="4032" y="159487"/>
                    <a:pt x="1708" y="157105"/>
                  </a:cubicBezTo>
                  <a:cubicBezTo>
                    <a:pt x="-617" y="154722"/>
                    <a:pt x="-559" y="150887"/>
                    <a:pt x="1824" y="148562"/>
                  </a:cubicBezTo>
                  <a:cubicBezTo>
                    <a:pt x="208004" y="-52853"/>
                    <a:pt x="539531" y="-48959"/>
                    <a:pt x="740947" y="157163"/>
                  </a:cubicBezTo>
                  <a:cubicBezTo>
                    <a:pt x="743271" y="159545"/>
                    <a:pt x="743213" y="163381"/>
                    <a:pt x="740830" y="165705"/>
                  </a:cubicBezTo>
                  <a:cubicBezTo>
                    <a:pt x="739668" y="166867"/>
                    <a:pt x="738099" y="167448"/>
                    <a:pt x="736588" y="167448"/>
                  </a:cubicBezTo>
                  <a:close/>
                </a:path>
              </a:pathLst>
            </a:custGeom>
            <a:solidFill>
              <a:srgbClr val="20CABE"/>
            </a:solidFill>
            <a:ln w="5811"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2DE8B22-D989-7B2D-90D9-99FB6FB4C653}"/>
                </a:ext>
              </a:extLst>
            </p:cNvPr>
            <p:cNvSpPr/>
            <p:nvPr/>
          </p:nvSpPr>
          <p:spPr>
            <a:xfrm>
              <a:off x="10583178" y="4090851"/>
              <a:ext cx="198229" cy="200121"/>
            </a:xfrm>
            <a:custGeom>
              <a:avLst/>
              <a:gdLst>
                <a:gd name="connsiteX0" fmla="*/ 197903 w 198229"/>
                <a:gd name="connsiteY0" fmla="*/ 99935 h 200121"/>
                <a:gd name="connsiteX1" fmla="*/ 100101 w 198229"/>
                <a:gd name="connsiteY1" fmla="*/ 200120 h 200121"/>
                <a:gd name="connsiteX2" fmla="*/ 33 w 198229"/>
                <a:gd name="connsiteY2" fmla="*/ 99645 h 200121"/>
                <a:gd name="connsiteX3" fmla="*/ 100391 w 198229"/>
                <a:gd name="connsiteY3" fmla="*/ 99 h 200121"/>
                <a:gd name="connsiteX4" fmla="*/ 197903 w 198229"/>
                <a:gd name="connsiteY4" fmla="*/ 99935 h 200121"/>
                <a:gd name="connsiteX5" fmla="*/ 197903 w 198229"/>
                <a:gd name="connsiteY5" fmla="*/ 99935 h 20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229" h="200121">
                  <a:moveTo>
                    <a:pt x="197903" y="99935"/>
                  </a:moveTo>
                  <a:cubicBezTo>
                    <a:pt x="202494" y="148168"/>
                    <a:pt x="158155" y="199829"/>
                    <a:pt x="100101" y="200120"/>
                  </a:cubicBezTo>
                  <a:cubicBezTo>
                    <a:pt x="44430" y="200410"/>
                    <a:pt x="1544" y="156304"/>
                    <a:pt x="33" y="99645"/>
                  </a:cubicBezTo>
                  <a:cubicBezTo>
                    <a:pt x="-1478" y="44671"/>
                    <a:pt x="49137" y="-2458"/>
                    <a:pt x="100391" y="99"/>
                  </a:cubicBezTo>
                  <a:cubicBezTo>
                    <a:pt x="156935" y="2831"/>
                    <a:pt x="197903" y="42463"/>
                    <a:pt x="197903" y="99935"/>
                  </a:cubicBezTo>
                  <a:lnTo>
                    <a:pt x="197903" y="99935"/>
                  </a:lnTo>
                  <a:close/>
                </a:path>
              </a:pathLst>
            </a:custGeom>
            <a:solidFill>
              <a:srgbClr val="8BC9C5"/>
            </a:solidFill>
            <a:ln w="5811"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56A9900-FC25-ABA9-A9B1-8EE49827B090}"/>
                </a:ext>
              </a:extLst>
            </p:cNvPr>
            <p:cNvSpPr/>
            <p:nvPr/>
          </p:nvSpPr>
          <p:spPr>
            <a:xfrm>
              <a:off x="10101771" y="4090834"/>
              <a:ext cx="198208" cy="200081"/>
            </a:xfrm>
            <a:custGeom>
              <a:avLst/>
              <a:gdLst>
                <a:gd name="connsiteX0" fmla="*/ 275 w 198208"/>
                <a:gd name="connsiteY0" fmla="*/ 99198 h 200081"/>
                <a:gd name="connsiteX1" fmla="*/ 100053 w 198208"/>
                <a:gd name="connsiteY1" fmla="*/ 1 h 200081"/>
                <a:gd name="connsiteX2" fmla="*/ 198146 w 198208"/>
                <a:gd name="connsiteY2" fmla="*/ 99604 h 200081"/>
                <a:gd name="connsiteX3" fmla="*/ 99646 w 198208"/>
                <a:gd name="connsiteY3" fmla="*/ 200080 h 200081"/>
                <a:gd name="connsiteX4" fmla="*/ 333 w 198208"/>
                <a:gd name="connsiteY4" fmla="*/ 99198 h 200081"/>
                <a:gd name="connsiteX5" fmla="*/ 333 w 198208"/>
                <a:gd name="connsiteY5" fmla="*/ 99198 h 20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208" h="200081">
                  <a:moveTo>
                    <a:pt x="275" y="99198"/>
                  </a:moveTo>
                  <a:cubicBezTo>
                    <a:pt x="275" y="41028"/>
                    <a:pt x="41709" y="-232"/>
                    <a:pt x="100053" y="1"/>
                  </a:cubicBezTo>
                  <a:cubicBezTo>
                    <a:pt x="156712" y="175"/>
                    <a:pt x="195879" y="42016"/>
                    <a:pt x="198146" y="99604"/>
                  </a:cubicBezTo>
                  <a:cubicBezTo>
                    <a:pt x="200063" y="148418"/>
                    <a:pt x="157468" y="199673"/>
                    <a:pt x="99646" y="200080"/>
                  </a:cubicBezTo>
                  <a:cubicBezTo>
                    <a:pt x="41360" y="200486"/>
                    <a:pt x="-4374" y="148941"/>
                    <a:pt x="333" y="99198"/>
                  </a:cubicBezTo>
                  <a:lnTo>
                    <a:pt x="333" y="99198"/>
                  </a:lnTo>
                  <a:close/>
                </a:path>
              </a:pathLst>
            </a:custGeom>
            <a:solidFill>
              <a:srgbClr val="8BC9C5"/>
            </a:solidFill>
            <a:ln w="5811"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39167A6-5D08-7EE8-89EE-209652A945E8}"/>
                </a:ext>
              </a:extLst>
            </p:cNvPr>
            <p:cNvSpPr/>
            <p:nvPr/>
          </p:nvSpPr>
          <p:spPr>
            <a:xfrm>
              <a:off x="10566998" y="4323057"/>
              <a:ext cx="270966" cy="211348"/>
            </a:xfrm>
            <a:custGeom>
              <a:avLst/>
              <a:gdLst>
                <a:gd name="connsiteX0" fmla="*/ 270742 w 270966"/>
                <a:gd name="connsiteY0" fmla="*/ 149165 h 211348"/>
                <a:gd name="connsiteX1" fmla="*/ 157657 w 270966"/>
                <a:gd name="connsiteY1" fmla="*/ 5571 h 211348"/>
                <a:gd name="connsiteX2" fmla="*/ 0 w 270966"/>
                <a:gd name="connsiteY2" fmla="*/ 50608 h 211348"/>
                <a:gd name="connsiteX3" fmla="*/ 63342 w 270966"/>
                <a:gd name="connsiteY3" fmla="*/ 194492 h 211348"/>
                <a:gd name="connsiteX4" fmla="*/ 62586 w 270966"/>
                <a:gd name="connsiteY4" fmla="*/ 211112 h 211348"/>
                <a:gd name="connsiteX5" fmla="*/ 114248 w 270966"/>
                <a:gd name="connsiteY5" fmla="*/ 211229 h 211348"/>
                <a:gd name="connsiteX6" fmla="*/ 114248 w 270966"/>
                <a:gd name="connsiteY6" fmla="*/ 211229 h 211348"/>
                <a:gd name="connsiteX7" fmla="*/ 251100 w 270966"/>
                <a:gd name="connsiteY7" fmla="*/ 211345 h 211348"/>
                <a:gd name="connsiteX8" fmla="*/ 270917 w 270966"/>
                <a:gd name="connsiteY8" fmla="*/ 193679 h 211348"/>
                <a:gd name="connsiteX9" fmla="*/ 270684 w 270966"/>
                <a:gd name="connsiteY9" fmla="*/ 149281 h 21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966" h="211348">
                  <a:moveTo>
                    <a:pt x="270742" y="149165"/>
                  </a:moveTo>
                  <a:cubicBezTo>
                    <a:pt x="269289" y="83383"/>
                    <a:pt x="221813" y="23295"/>
                    <a:pt x="157657" y="5571"/>
                  </a:cubicBezTo>
                  <a:cubicBezTo>
                    <a:pt x="100243" y="-10293"/>
                    <a:pt x="38876" y="8651"/>
                    <a:pt x="0" y="50608"/>
                  </a:cubicBezTo>
                  <a:cubicBezTo>
                    <a:pt x="38876" y="85882"/>
                    <a:pt x="63342" y="137252"/>
                    <a:pt x="63342" y="194492"/>
                  </a:cubicBezTo>
                  <a:cubicBezTo>
                    <a:pt x="63342" y="200071"/>
                    <a:pt x="63051" y="205592"/>
                    <a:pt x="62586" y="211112"/>
                  </a:cubicBezTo>
                  <a:cubicBezTo>
                    <a:pt x="79787" y="211112"/>
                    <a:pt x="97046" y="211229"/>
                    <a:pt x="114248" y="211229"/>
                  </a:cubicBezTo>
                  <a:lnTo>
                    <a:pt x="114248" y="211229"/>
                  </a:lnTo>
                  <a:cubicBezTo>
                    <a:pt x="159865" y="211229"/>
                    <a:pt x="205483" y="210996"/>
                    <a:pt x="251100" y="211345"/>
                  </a:cubicBezTo>
                  <a:cubicBezTo>
                    <a:pt x="263711" y="211461"/>
                    <a:pt x="271672" y="208672"/>
                    <a:pt x="270917" y="193679"/>
                  </a:cubicBezTo>
                  <a:cubicBezTo>
                    <a:pt x="270161" y="178918"/>
                    <a:pt x="271033" y="164100"/>
                    <a:pt x="270684" y="149281"/>
                  </a:cubicBezTo>
                  <a:close/>
                </a:path>
              </a:pathLst>
            </a:custGeom>
            <a:solidFill>
              <a:srgbClr val="8BC9C5"/>
            </a:solidFill>
            <a:ln w="5811"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20AD272A-C0AE-5333-64A1-59926C6E8343}"/>
                </a:ext>
              </a:extLst>
            </p:cNvPr>
            <p:cNvSpPr/>
            <p:nvPr/>
          </p:nvSpPr>
          <p:spPr>
            <a:xfrm>
              <a:off x="10045133" y="4321119"/>
              <a:ext cx="271462" cy="213347"/>
            </a:xfrm>
            <a:custGeom>
              <a:avLst/>
              <a:gdLst>
                <a:gd name="connsiteX0" fmla="*/ 271462 w 271462"/>
                <a:gd name="connsiteY0" fmla="*/ 52080 h 213347"/>
                <a:gd name="connsiteX1" fmla="*/ 202251 w 271462"/>
                <a:gd name="connsiteY1" fmla="*/ 6927 h 213347"/>
                <a:gd name="connsiteX2" fmla="*/ 27741 w 271462"/>
                <a:gd name="connsiteY2" fmla="*/ 67770 h 213347"/>
                <a:gd name="connsiteX3" fmla="*/ 80 w 271462"/>
                <a:gd name="connsiteY3" fmla="*/ 192710 h 213347"/>
                <a:gd name="connsiteX4" fmla="*/ 20884 w 271462"/>
                <a:gd name="connsiteY4" fmla="*/ 213340 h 213347"/>
                <a:gd name="connsiteX5" fmla="*/ 154134 w 271462"/>
                <a:gd name="connsiteY5" fmla="*/ 213108 h 213347"/>
                <a:gd name="connsiteX6" fmla="*/ 154134 w 271462"/>
                <a:gd name="connsiteY6" fmla="*/ 213108 h 213347"/>
                <a:gd name="connsiteX7" fmla="*/ 208410 w 271462"/>
                <a:gd name="connsiteY7" fmla="*/ 212991 h 213347"/>
                <a:gd name="connsiteX8" fmla="*/ 207656 w 271462"/>
                <a:gd name="connsiteY8" fmla="*/ 196371 h 213347"/>
                <a:gd name="connsiteX9" fmla="*/ 271462 w 271462"/>
                <a:gd name="connsiteY9" fmla="*/ 52080 h 2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462" h="213347">
                  <a:moveTo>
                    <a:pt x="271462" y="52080"/>
                  </a:moveTo>
                  <a:cubicBezTo>
                    <a:pt x="253273" y="31625"/>
                    <a:pt x="229679" y="15760"/>
                    <a:pt x="202251" y="6927"/>
                  </a:cubicBezTo>
                  <a:cubicBezTo>
                    <a:pt x="138851" y="-13412"/>
                    <a:pt x="66908" y="12274"/>
                    <a:pt x="27741" y="67770"/>
                  </a:cubicBezTo>
                  <a:cubicBezTo>
                    <a:pt x="836" y="105833"/>
                    <a:pt x="-443" y="148720"/>
                    <a:pt x="80" y="192710"/>
                  </a:cubicBezTo>
                  <a:cubicBezTo>
                    <a:pt x="255" y="208459"/>
                    <a:pt x="5659" y="213573"/>
                    <a:pt x="20884" y="213340"/>
                  </a:cubicBezTo>
                  <a:cubicBezTo>
                    <a:pt x="65282" y="212701"/>
                    <a:pt x="109737" y="213108"/>
                    <a:pt x="154134" y="213108"/>
                  </a:cubicBezTo>
                  <a:lnTo>
                    <a:pt x="154134" y="213108"/>
                  </a:lnTo>
                  <a:cubicBezTo>
                    <a:pt x="172207" y="213108"/>
                    <a:pt x="190280" y="212991"/>
                    <a:pt x="208410" y="212991"/>
                  </a:cubicBezTo>
                  <a:cubicBezTo>
                    <a:pt x="207946" y="207529"/>
                    <a:pt x="207656" y="202008"/>
                    <a:pt x="207656" y="196371"/>
                  </a:cubicBezTo>
                  <a:cubicBezTo>
                    <a:pt x="207656" y="138899"/>
                    <a:pt x="232353" y="87354"/>
                    <a:pt x="271462" y="52080"/>
                  </a:cubicBezTo>
                  <a:close/>
                </a:path>
              </a:pathLst>
            </a:custGeom>
            <a:solidFill>
              <a:srgbClr val="8BC9C5"/>
            </a:solidFill>
            <a:ln w="5811"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73FBD63D-1F04-ECA7-C67D-AA0A6DC30787}"/>
                </a:ext>
              </a:extLst>
            </p:cNvPr>
            <p:cNvSpPr/>
            <p:nvPr/>
          </p:nvSpPr>
          <p:spPr>
            <a:xfrm>
              <a:off x="10286762" y="4364536"/>
              <a:ext cx="311510" cy="211480"/>
            </a:xfrm>
            <a:custGeom>
              <a:avLst/>
              <a:gdLst>
                <a:gd name="connsiteX0" fmla="*/ 154134 w 311510"/>
                <a:gd name="connsiteY0" fmla="*/ 211241 h 211480"/>
                <a:gd name="connsiteX1" fmla="*/ 20884 w 311510"/>
                <a:gd name="connsiteY1" fmla="*/ 211473 h 211480"/>
                <a:gd name="connsiteX2" fmla="*/ 80 w 311510"/>
                <a:gd name="connsiteY2" fmla="*/ 191018 h 211480"/>
                <a:gd name="connsiteX3" fmla="*/ 27741 w 311510"/>
                <a:gd name="connsiteY3" fmla="*/ 67182 h 211480"/>
                <a:gd name="connsiteX4" fmla="*/ 202250 w 311510"/>
                <a:gd name="connsiteY4" fmla="*/ 6862 h 211480"/>
                <a:gd name="connsiteX5" fmla="*/ 311152 w 311510"/>
                <a:gd name="connsiteY5" fmla="*/ 153478 h 211480"/>
                <a:gd name="connsiteX6" fmla="*/ 311384 w 311510"/>
                <a:gd name="connsiteY6" fmla="*/ 190670 h 211480"/>
                <a:gd name="connsiteX7" fmla="*/ 290929 w 311510"/>
                <a:gd name="connsiteY7" fmla="*/ 211415 h 211480"/>
                <a:gd name="connsiteX8" fmla="*/ 154134 w 311510"/>
                <a:gd name="connsiteY8" fmla="*/ 211183 h 211480"/>
                <a:gd name="connsiteX9" fmla="*/ 154134 w 311510"/>
                <a:gd name="connsiteY9" fmla="*/ 211183 h 2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510" h="211480">
                  <a:moveTo>
                    <a:pt x="154134" y="211241"/>
                  </a:moveTo>
                  <a:cubicBezTo>
                    <a:pt x="109737" y="211241"/>
                    <a:pt x="65281" y="210834"/>
                    <a:pt x="20884" y="211473"/>
                  </a:cubicBezTo>
                  <a:cubicBezTo>
                    <a:pt x="5659" y="211706"/>
                    <a:pt x="254" y="206592"/>
                    <a:pt x="80" y="191018"/>
                  </a:cubicBezTo>
                  <a:cubicBezTo>
                    <a:pt x="-443" y="147434"/>
                    <a:pt x="836" y="104955"/>
                    <a:pt x="27741" y="67182"/>
                  </a:cubicBezTo>
                  <a:cubicBezTo>
                    <a:pt x="66909" y="12208"/>
                    <a:pt x="138851" y="-13303"/>
                    <a:pt x="202250" y="6862"/>
                  </a:cubicBezTo>
                  <a:cubicBezTo>
                    <a:pt x="266697" y="27376"/>
                    <a:pt x="310396" y="86126"/>
                    <a:pt x="311152" y="153478"/>
                  </a:cubicBezTo>
                  <a:cubicBezTo>
                    <a:pt x="311326" y="165914"/>
                    <a:pt x="310512" y="178350"/>
                    <a:pt x="311384" y="190670"/>
                  </a:cubicBezTo>
                  <a:cubicBezTo>
                    <a:pt x="312489" y="206069"/>
                    <a:pt x="306387" y="211648"/>
                    <a:pt x="290929" y="211415"/>
                  </a:cubicBezTo>
                  <a:cubicBezTo>
                    <a:pt x="245311" y="210776"/>
                    <a:pt x="199752" y="211183"/>
                    <a:pt x="154134" y="211183"/>
                  </a:cubicBezTo>
                  <a:lnTo>
                    <a:pt x="154134" y="211183"/>
                  </a:lnTo>
                  <a:close/>
                </a:path>
              </a:pathLst>
            </a:custGeom>
            <a:solidFill>
              <a:srgbClr val="8BC9C5"/>
            </a:solidFill>
            <a:ln w="5811"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2BD789-FFC6-F93F-BF77-467782CEBC12}"/>
                </a:ext>
              </a:extLst>
            </p:cNvPr>
            <p:cNvSpPr/>
            <p:nvPr/>
          </p:nvSpPr>
          <p:spPr>
            <a:xfrm>
              <a:off x="10343457" y="4134244"/>
              <a:ext cx="198208" cy="198221"/>
            </a:xfrm>
            <a:custGeom>
              <a:avLst/>
              <a:gdLst>
                <a:gd name="connsiteX0" fmla="*/ 275 w 198208"/>
                <a:gd name="connsiteY0" fmla="*/ 98267 h 198221"/>
                <a:gd name="connsiteX1" fmla="*/ 100053 w 198208"/>
                <a:gd name="connsiteY1" fmla="*/ 1 h 198221"/>
                <a:gd name="connsiteX2" fmla="*/ 198146 w 198208"/>
                <a:gd name="connsiteY2" fmla="*/ 98674 h 198221"/>
                <a:gd name="connsiteX3" fmla="*/ 99647 w 198208"/>
                <a:gd name="connsiteY3" fmla="*/ 198219 h 198221"/>
                <a:gd name="connsiteX4" fmla="*/ 333 w 198208"/>
                <a:gd name="connsiteY4" fmla="*/ 98267 h 198221"/>
                <a:gd name="connsiteX5" fmla="*/ 333 w 198208"/>
                <a:gd name="connsiteY5" fmla="*/ 98267 h 1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208" h="198221">
                  <a:moveTo>
                    <a:pt x="275" y="98267"/>
                  </a:moveTo>
                  <a:cubicBezTo>
                    <a:pt x="275" y="40621"/>
                    <a:pt x="41709" y="-174"/>
                    <a:pt x="100053" y="1"/>
                  </a:cubicBezTo>
                  <a:cubicBezTo>
                    <a:pt x="156712" y="175"/>
                    <a:pt x="195879" y="41609"/>
                    <a:pt x="198146" y="98674"/>
                  </a:cubicBezTo>
                  <a:cubicBezTo>
                    <a:pt x="200063" y="147023"/>
                    <a:pt x="157468" y="197813"/>
                    <a:pt x="99647" y="198219"/>
                  </a:cubicBezTo>
                  <a:cubicBezTo>
                    <a:pt x="41361" y="198626"/>
                    <a:pt x="-4373" y="147604"/>
                    <a:pt x="333" y="98267"/>
                  </a:cubicBezTo>
                  <a:lnTo>
                    <a:pt x="333" y="98267"/>
                  </a:lnTo>
                  <a:close/>
                </a:path>
              </a:pathLst>
            </a:custGeom>
            <a:solidFill>
              <a:srgbClr val="8BC9C5"/>
            </a:solidFill>
            <a:ln w="5811" cap="flat">
              <a:noFill/>
              <a:prstDash val="solid"/>
              <a:miter/>
            </a:ln>
          </p:spPr>
          <p:txBody>
            <a:bodyPr rtlCol="0" anchor="ctr"/>
            <a:lstStyle/>
            <a:p>
              <a:endParaRPr lang="en-US"/>
            </a:p>
          </p:txBody>
        </p:sp>
      </p:grpSp>
      <p:sp>
        <p:nvSpPr>
          <p:cNvPr id="114" name="TextBox 113">
            <a:extLst>
              <a:ext uri="{FF2B5EF4-FFF2-40B4-BE49-F238E27FC236}">
                <a16:creationId xmlns:a16="http://schemas.microsoft.com/office/drawing/2014/main" id="{442757C8-6D93-6CE6-4E86-3CC02501B7B3}"/>
              </a:ext>
            </a:extLst>
          </p:cNvPr>
          <p:cNvSpPr txBox="1"/>
          <p:nvPr/>
        </p:nvSpPr>
        <p:spPr>
          <a:xfrm>
            <a:off x="3419242" y="4683662"/>
            <a:ext cx="1328027" cy="461665"/>
          </a:xfrm>
          <a:prstGeom prst="rect">
            <a:avLst/>
          </a:prstGeom>
          <a:noFill/>
        </p:spPr>
        <p:txBody>
          <a:bodyPr wrap="square" rtlCol="0">
            <a:spAutoFit/>
          </a:bodyPr>
          <a:lstStyle/>
          <a:p>
            <a:pPr algn="ctr"/>
            <a:r>
              <a:rPr lang="en-US" sz="1200" dirty="0">
                <a:ln/>
                <a:solidFill>
                  <a:srgbClr val="000000"/>
                </a:solidFill>
                <a:latin typeface="+mj-lt"/>
                <a:sym typeface="AvenirLTPro-Heavy"/>
                <a:rtl val="0"/>
              </a:rPr>
              <a:t>Grupos de  </a:t>
            </a:r>
            <a:r>
              <a:rPr lang="en-US" sz="1200" spc="0" baseline="0" dirty="0">
                <a:ln/>
                <a:solidFill>
                  <a:srgbClr val="000000"/>
                </a:solidFill>
                <a:latin typeface="+mj-lt"/>
                <a:sym typeface="AvenirLTPro-Heavy"/>
                <a:rtl val="0"/>
              </a:rPr>
              <a:t>mujeres (4)</a:t>
            </a:r>
          </a:p>
        </p:txBody>
      </p:sp>
      <p:sp>
        <p:nvSpPr>
          <p:cNvPr id="116" name="TextBox 115">
            <a:extLst>
              <a:ext uri="{FF2B5EF4-FFF2-40B4-BE49-F238E27FC236}">
                <a16:creationId xmlns:a16="http://schemas.microsoft.com/office/drawing/2014/main" id="{D0321E3F-546E-F9E1-C227-F18C4F9DABB9}"/>
              </a:ext>
            </a:extLst>
          </p:cNvPr>
          <p:cNvSpPr txBox="1"/>
          <p:nvPr/>
        </p:nvSpPr>
        <p:spPr>
          <a:xfrm>
            <a:off x="9949827" y="4683662"/>
            <a:ext cx="1598515" cy="276999"/>
          </a:xfrm>
          <a:prstGeom prst="rect">
            <a:avLst/>
          </a:prstGeom>
          <a:noFill/>
        </p:spPr>
        <p:txBody>
          <a:bodyPr wrap="none" rtlCol="0">
            <a:spAutoFit/>
          </a:bodyPr>
          <a:lstStyle/>
          <a:p>
            <a:pPr algn="ctr"/>
            <a:r>
              <a:rPr lang="en-US" sz="1200" spc="0" baseline="0" dirty="0">
                <a:ln/>
                <a:solidFill>
                  <a:srgbClr val="000000"/>
                </a:solidFill>
                <a:latin typeface="+mj-lt"/>
                <a:sym typeface="AvenirLTPro-Heavy"/>
                <a:rtl val="0"/>
              </a:rPr>
              <a:t>Juntas de agua (32)</a:t>
            </a:r>
          </a:p>
        </p:txBody>
      </p:sp>
      <p:grpSp>
        <p:nvGrpSpPr>
          <p:cNvPr id="117" name="Graphic 6">
            <a:extLst>
              <a:ext uri="{FF2B5EF4-FFF2-40B4-BE49-F238E27FC236}">
                <a16:creationId xmlns:a16="http://schemas.microsoft.com/office/drawing/2014/main" id="{BC8E472C-F934-A30F-99A9-94CE5683A406}"/>
              </a:ext>
            </a:extLst>
          </p:cNvPr>
          <p:cNvGrpSpPr/>
          <p:nvPr/>
        </p:nvGrpSpPr>
        <p:grpSpPr>
          <a:xfrm>
            <a:off x="3860287" y="3724514"/>
            <a:ext cx="445936" cy="883424"/>
            <a:chOff x="3705884" y="3692653"/>
            <a:chExt cx="445936" cy="883424"/>
          </a:xfrm>
        </p:grpSpPr>
        <p:sp>
          <p:nvSpPr>
            <p:cNvPr id="118" name="Freeform: Shape 117">
              <a:extLst>
                <a:ext uri="{FF2B5EF4-FFF2-40B4-BE49-F238E27FC236}">
                  <a16:creationId xmlns:a16="http://schemas.microsoft.com/office/drawing/2014/main" id="{5CF19AA5-0791-8B67-3063-22BFF015F1F0}"/>
                </a:ext>
              </a:extLst>
            </p:cNvPr>
            <p:cNvSpPr/>
            <p:nvPr/>
          </p:nvSpPr>
          <p:spPr>
            <a:xfrm>
              <a:off x="3705884" y="3913362"/>
              <a:ext cx="445936" cy="662716"/>
            </a:xfrm>
            <a:custGeom>
              <a:avLst/>
              <a:gdLst>
                <a:gd name="connsiteX0" fmla="*/ 317910 w 445936"/>
                <a:gd name="connsiteY0" fmla="*/ 154751 h 662716"/>
                <a:gd name="connsiteX1" fmla="*/ 328079 w 445936"/>
                <a:gd name="connsiteY1" fmla="*/ 224486 h 662716"/>
                <a:gd name="connsiteX2" fmla="*/ 384738 w 445936"/>
                <a:gd name="connsiteY2" fmla="*/ 383886 h 662716"/>
                <a:gd name="connsiteX3" fmla="*/ 386598 w 445936"/>
                <a:gd name="connsiteY3" fmla="*/ 389697 h 662716"/>
                <a:gd name="connsiteX4" fmla="*/ 367479 w 445936"/>
                <a:gd name="connsiteY4" fmla="*/ 415499 h 662716"/>
                <a:gd name="connsiteX5" fmla="*/ 324883 w 445936"/>
                <a:gd name="connsiteY5" fmla="*/ 415615 h 662716"/>
                <a:gd name="connsiteX6" fmla="*/ 315818 w 445936"/>
                <a:gd name="connsiteY6" fmla="*/ 424506 h 662716"/>
                <a:gd name="connsiteX7" fmla="*/ 315818 w 445936"/>
                <a:gd name="connsiteY7" fmla="*/ 618715 h 662716"/>
                <a:gd name="connsiteX8" fmla="*/ 283043 w 445936"/>
                <a:gd name="connsiteY8" fmla="*/ 661544 h 662716"/>
                <a:gd name="connsiteX9" fmla="*/ 231498 w 445936"/>
                <a:gd name="connsiteY9" fmla="*/ 618134 h 662716"/>
                <a:gd name="connsiteX10" fmla="*/ 231498 w 445936"/>
                <a:gd name="connsiteY10" fmla="*/ 445833 h 662716"/>
                <a:gd name="connsiteX11" fmla="*/ 231556 w 445936"/>
                <a:gd name="connsiteY11" fmla="*/ 422065 h 662716"/>
                <a:gd name="connsiteX12" fmla="*/ 225396 w 445936"/>
                <a:gd name="connsiteY12" fmla="*/ 415557 h 662716"/>
                <a:gd name="connsiteX13" fmla="*/ 210171 w 445936"/>
                <a:gd name="connsiteY13" fmla="*/ 430433 h 662716"/>
                <a:gd name="connsiteX14" fmla="*/ 210054 w 445936"/>
                <a:gd name="connsiteY14" fmla="*/ 620982 h 662716"/>
                <a:gd name="connsiteX15" fmla="*/ 169376 w 445936"/>
                <a:gd name="connsiteY15" fmla="*/ 662706 h 662716"/>
                <a:gd name="connsiteX16" fmla="*/ 126548 w 445936"/>
                <a:gd name="connsiteY16" fmla="*/ 621272 h 662716"/>
                <a:gd name="connsiteX17" fmla="*/ 126490 w 445936"/>
                <a:gd name="connsiteY17" fmla="*/ 424041 h 662716"/>
                <a:gd name="connsiteX18" fmla="*/ 118180 w 445936"/>
                <a:gd name="connsiteY18" fmla="*/ 415673 h 662716"/>
                <a:gd name="connsiteX19" fmla="*/ 81628 w 445936"/>
                <a:gd name="connsiteY19" fmla="*/ 415673 h 662716"/>
                <a:gd name="connsiteX20" fmla="*/ 60533 w 445936"/>
                <a:gd name="connsiteY20" fmla="*/ 386385 h 662716"/>
                <a:gd name="connsiteX21" fmla="*/ 123003 w 445936"/>
                <a:gd name="connsiteY21" fmla="*/ 209725 h 662716"/>
                <a:gd name="connsiteX22" fmla="*/ 128931 w 445936"/>
                <a:gd name="connsiteY22" fmla="*/ 175962 h 662716"/>
                <a:gd name="connsiteX23" fmla="*/ 127885 w 445936"/>
                <a:gd name="connsiteY23" fmla="*/ 154635 h 662716"/>
                <a:gd name="connsiteX24" fmla="*/ 117192 w 445936"/>
                <a:gd name="connsiteY24" fmla="*/ 184040 h 662716"/>
                <a:gd name="connsiteX25" fmla="*/ 75875 w 445936"/>
                <a:gd name="connsiteY25" fmla="*/ 299159 h 662716"/>
                <a:gd name="connsiteX26" fmla="*/ 45598 w 445936"/>
                <a:gd name="connsiteY26" fmla="*/ 329377 h 662716"/>
                <a:gd name="connsiteX27" fmla="*/ 1782 w 445936"/>
                <a:gd name="connsiteY27" fmla="*/ 281435 h 662716"/>
                <a:gd name="connsiteX28" fmla="*/ 17414 w 445936"/>
                <a:gd name="connsiteY28" fmla="*/ 237270 h 662716"/>
                <a:gd name="connsiteX29" fmla="*/ 91681 w 445936"/>
                <a:gd name="connsiteY29" fmla="*/ 31206 h 662716"/>
                <a:gd name="connsiteX30" fmla="*/ 135904 w 445936"/>
                <a:gd name="connsiteY30" fmla="*/ 0 h 662716"/>
                <a:gd name="connsiteX31" fmla="*/ 310588 w 445936"/>
                <a:gd name="connsiteY31" fmla="*/ 0 h 662716"/>
                <a:gd name="connsiteX32" fmla="*/ 353997 w 445936"/>
                <a:gd name="connsiteY32" fmla="*/ 30625 h 662716"/>
                <a:gd name="connsiteX33" fmla="*/ 442908 w 445936"/>
                <a:gd name="connsiteY33" fmla="*/ 277309 h 662716"/>
                <a:gd name="connsiteX34" fmla="*/ 436981 w 445936"/>
                <a:gd name="connsiteY34" fmla="*/ 316709 h 662716"/>
                <a:gd name="connsiteX35" fmla="*/ 372651 w 445936"/>
                <a:gd name="connsiteY35" fmla="*/ 305493 h 662716"/>
                <a:gd name="connsiteX36" fmla="*/ 346908 w 445936"/>
                <a:gd name="connsiteY36" fmla="*/ 234597 h 662716"/>
                <a:gd name="connsiteX37" fmla="*/ 319247 w 445936"/>
                <a:gd name="connsiteY37" fmla="*/ 157890 h 662716"/>
                <a:gd name="connsiteX38" fmla="*/ 317910 w 445936"/>
                <a:gd name="connsiteY38" fmla="*/ 155042 h 66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5936" h="662716">
                  <a:moveTo>
                    <a:pt x="317910" y="154751"/>
                  </a:moveTo>
                  <a:cubicBezTo>
                    <a:pt x="314307" y="178984"/>
                    <a:pt x="319653" y="201706"/>
                    <a:pt x="328079" y="224486"/>
                  </a:cubicBezTo>
                  <a:cubicBezTo>
                    <a:pt x="347663" y="277367"/>
                    <a:pt x="365910" y="330714"/>
                    <a:pt x="384738" y="383886"/>
                  </a:cubicBezTo>
                  <a:cubicBezTo>
                    <a:pt x="385436" y="385803"/>
                    <a:pt x="386075" y="387721"/>
                    <a:pt x="386598" y="389697"/>
                  </a:cubicBezTo>
                  <a:cubicBezTo>
                    <a:pt x="390375" y="403644"/>
                    <a:pt x="382007" y="415208"/>
                    <a:pt x="367479" y="415499"/>
                  </a:cubicBezTo>
                  <a:cubicBezTo>
                    <a:pt x="353300" y="415847"/>
                    <a:pt x="339063" y="415615"/>
                    <a:pt x="324883" y="415615"/>
                  </a:cubicBezTo>
                  <a:cubicBezTo>
                    <a:pt x="318840" y="415615"/>
                    <a:pt x="315818" y="418579"/>
                    <a:pt x="315818" y="424506"/>
                  </a:cubicBezTo>
                  <a:cubicBezTo>
                    <a:pt x="315818" y="489242"/>
                    <a:pt x="315818" y="553979"/>
                    <a:pt x="315818" y="618715"/>
                  </a:cubicBezTo>
                  <a:cubicBezTo>
                    <a:pt x="315818" y="640100"/>
                    <a:pt x="302336" y="657476"/>
                    <a:pt x="283043" y="661544"/>
                  </a:cubicBezTo>
                  <a:cubicBezTo>
                    <a:pt x="255382" y="667355"/>
                    <a:pt x="231556" y="647422"/>
                    <a:pt x="231498" y="618134"/>
                  </a:cubicBezTo>
                  <a:cubicBezTo>
                    <a:pt x="231382" y="560720"/>
                    <a:pt x="231498" y="503305"/>
                    <a:pt x="231498" y="445833"/>
                  </a:cubicBezTo>
                  <a:cubicBezTo>
                    <a:pt x="231498" y="437930"/>
                    <a:pt x="231324" y="430027"/>
                    <a:pt x="231556" y="422065"/>
                  </a:cubicBezTo>
                  <a:cubicBezTo>
                    <a:pt x="231672" y="417533"/>
                    <a:pt x="230394" y="415440"/>
                    <a:pt x="225396" y="415557"/>
                  </a:cubicBezTo>
                  <a:cubicBezTo>
                    <a:pt x="206975" y="416080"/>
                    <a:pt x="210229" y="413058"/>
                    <a:pt x="210171" y="430433"/>
                  </a:cubicBezTo>
                  <a:cubicBezTo>
                    <a:pt x="209997" y="493949"/>
                    <a:pt x="210171" y="557466"/>
                    <a:pt x="210054" y="620982"/>
                  </a:cubicBezTo>
                  <a:cubicBezTo>
                    <a:pt x="210054" y="643878"/>
                    <a:pt x="191982" y="662183"/>
                    <a:pt x="169376" y="662706"/>
                  </a:cubicBezTo>
                  <a:cubicBezTo>
                    <a:pt x="146074" y="663229"/>
                    <a:pt x="126606" y="644633"/>
                    <a:pt x="126548" y="621272"/>
                  </a:cubicBezTo>
                  <a:cubicBezTo>
                    <a:pt x="126432" y="555548"/>
                    <a:pt x="126548" y="489765"/>
                    <a:pt x="126490" y="424041"/>
                  </a:cubicBezTo>
                  <a:cubicBezTo>
                    <a:pt x="126490" y="418462"/>
                    <a:pt x="123718" y="415673"/>
                    <a:pt x="118180" y="415673"/>
                  </a:cubicBezTo>
                  <a:cubicBezTo>
                    <a:pt x="105977" y="415673"/>
                    <a:pt x="93831" y="415673"/>
                    <a:pt x="81628" y="415673"/>
                  </a:cubicBezTo>
                  <a:cubicBezTo>
                    <a:pt x="62974" y="415615"/>
                    <a:pt x="54373" y="403876"/>
                    <a:pt x="60533" y="386385"/>
                  </a:cubicBezTo>
                  <a:cubicBezTo>
                    <a:pt x="81221" y="327459"/>
                    <a:pt x="101967" y="268534"/>
                    <a:pt x="123003" y="209725"/>
                  </a:cubicBezTo>
                  <a:cubicBezTo>
                    <a:pt x="126955" y="198684"/>
                    <a:pt x="129744" y="187759"/>
                    <a:pt x="128931" y="175962"/>
                  </a:cubicBezTo>
                  <a:cubicBezTo>
                    <a:pt x="128466" y="168931"/>
                    <a:pt x="128814" y="161899"/>
                    <a:pt x="127885" y="154635"/>
                  </a:cubicBezTo>
                  <a:cubicBezTo>
                    <a:pt x="124340" y="164456"/>
                    <a:pt x="120737" y="174219"/>
                    <a:pt x="117192" y="184040"/>
                  </a:cubicBezTo>
                  <a:cubicBezTo>
                    <a:pt x="103361" y="222393"/>
                    <a:pt x="89415" y="260689"/>
                    <a:pt x="75875" y="299159"/>
                  </a:cubicBezTo>
                  <a:cubicBezTo>
                    <a:pt x="70529" y="314326"/>
                    <a:pt x="62102" y="325716"/>
                    <a:pt x="45598" y="329377"/>
                  </a:cubicBezTo>
                  <a:cubicBezTo>
                    <a:pt x="17705" y="335479"/>
                    <a:pt x="-6934" y="308747"/>
                    <a:pt x="1782" y="281435"/>
                  </a:cubicBezTo>
                  <a:cubicBezTo>
                    <a:pt x="6548" y="266558"/>
                    <a:pt x="12126" y="251972"/>
                    <a:pt x="17414" y="237270"/>
                  </a:cubicBezTo>
                  <a:cubicBezTo>
                    <a:pt x="42170" y="168582"/>
                    <a:pt x="66983" y="99894"/>
                    <a:pt x="91681" y="31206"/>
                  </a:cubicBezTo>
                  <a:cubicBezTo>
                    <a:pt x="99875" y="8484"/>
                    <a:pt x="111671" y="0"/>
                    <a:pt x="135904" y="0"/>
                  </a:cubicBezTo>
                  <a:cubicBezTo>
                    <a:pt x="194132" y="0"/>
                    <a:pt x="252360" y="0"/>
                    <a:pt x="310588" y="0"/>
                  </a:cubicBezTo>
                  <a:cubicBezTo>
                    <a:pt x="333949" y="0"/>
                    <a:pt x="346094" y="8659"/>
                    <a:pt x="353997" y="30625"/>
                  </a:cubicBezTo>
                  <a:cubicBezTo>
                    <a:pt x="383576" y="112853"/>
                    <a:pt x="413155" y="195139"/>
                    <a:pt x="442908" y="277309"/>
                  </a:cubicBezTo>
                  <a:cubicBezTo>
                    <a:pt x="448138" y="291721"/>
                    <a:pt x="446860" y="305028"/>
                    <a:pt x="436981" y="316709"/>
                  </a:cubicBezTo>
                  <a:cubicBezTo>
                    <a:pt x="417978" y="339140"/>
                    <a:pt x="383228" y="333096"/>
                    <a:pt x="372651" y="305493"/>
                  </a:cubicBezTo>
                  <a:cubicBezTo>
                    <a:pt x="363644" y="282016"/>
                    <a:pt x="355450" y="258248"/>
                    <a:pt x="346908" y="234597"/>
                  </a:cubicBezTo>
                  <a:cubicBezTo>
                    <a:pt x="337668" y="209028"/>
                    <a:pt x="328486" y="183459"/>
                    <a:pt x="319247" y="157890"/>
                  </a:cubicBezTo>
                  <a:cubicBezTo>
                    <a:pt x="318898" y="156843"/>
                    <a:pt x="319072" y="155391"/>
                    <a:pt x="317910" y="155042"/>
                  </a:cubicBezTo>
                  <a:close/>
                </a:path>
              </a:pathLst>
            </a:custGeom>
            <a:solidFill>
              <a:srgbClr val="8BC9C5"/>
            </a:solidFill>
            <a:ln w="5811"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6ADBA10-ECBA-AC56-AD46-05D98A7C5C39}"/>
                </a:ext>
              </a:extLst>
            </p:cNvPr>
            <p:cNvSpPr/>
            <p:nvPr/>
          </p:nvSpPr>
          <p:spPr>
            <a:xfrm>
              <a:off x="3851464" y="3770948"/>
              <a:ext cx="154835" cy="116147"/>
            </a:xfrm>
            <a:custGeom>
              <a:avLst/>
              <a:gdLst>
                <a:gd name="connsiteX0" fmla="*/ 36698 w 154835"/>
                <a:gd name="connsiteY0" fmla="*/ 1493 h 116147"/>
                <a:gd name="connsiteX1" fmla="*/ 3864 w 154835"/>
                <a:gd name="connsiteY1" fmla="*/ 30142 h 116147"/>
                <a:gd name="connsiteX2" fmla="*/ 145 w 154835"/>
                <a:gd name="connsiteY2" fmla="*/ 38510 h 116147"/>
                <a:gd name="connsiteX3" fmla="*/ 78015 w 154835"/>
                <a:gd name="connsiteY3" fmla="*/ 116148 h 116147"/>
                <a:gd name="connsiteX4" fmla="*/ 154490 w 154835"/>
                <a:gd name="connsiteY4" fmla="*/ 45367 h 116147"/>
                <a:gd name="connsiteX5" fmla="*/ 151003 w 154835"/>
                <a:gd name="connsiteY5" fmla="*/ 39673 h 116147"/>
                <a:gd name="connsiteX6" fmla="*/ 41753 w 154835"/>
                <a:gd name="connsiteY6" fmla="*/ 854 h 116147"/>
                <a:gd name="connsiteX7" fmla="*/ 36756 w 154835"/>
                <a:gd name="connsiteY7" fmla="*/ 1551 h 11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35" h="116147">
                  <a:moveTo>
                    <a:pt x="36698" y="1493"/>
                  </a:moveTo>
                  <a:cubicBezTo>
                    <a:pt x="29782" y="12592"/>
                    <a:pt x="15428" y="23343"/>
                    <a:pt x="3864" y="30142"/>
                  </a:cubicBezTo>
                  <a:cubicBezTo>
                    <a:pt x="1017" y="31769"/>
                    <a:pt x="-494" y="35198"/>
                    <a:pt x="145" y="38510"/>
                  </a:cubicBezTo>
                  <a:cubicBezTo>
                    <a:pt x="8746" y="81978"/>
                    <a:pt x="38673" y="116206"/>
                    <a:pt x="78015" y="116148"/>
                  </a:cubicBezTo>
                  <a:cubicBezTo>
                    <a:pt x="109628" y="116031"/>
                    <a:pt x="140311" y="77619"/>
                    <a:pt x="154490" y="45367"/>
                  </a:cubicBezTo>
                  <a:cubicBezTo>
                    <a:pt x="155652" y="42694"/>
                    <a:pt x="153735" y="39266"/>
                    <a:pt x="151003" y="39673"/>
                  </a:cubicBezTo>
                  <a:cubicBezTo>
                    <a:pt x="104340" y="46646"/>
                    <a:pt x="72494" y="27527"/>
                    <a:pt x="41753" y="854"/>
                  </a:cubicBezTo>
                  <a:cubicBezTo>
                    <a:pt x="40184" y="-483"/>
                    <a:pt x="37860" y="-250"/>
                    <a:pt x="36756" y="1551"/>
                  </a:cubicBezTo>
                  <a:close/>
                </a:path>
              </a:pathLst>
            </a:custGeom>
            <a:solidFill>
              <a:srgbClr val="8BC9C5"/>
            </a:solidFill>
            <a:ln w="5811"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EB317E4-3082-27C5-5E0F-DB12B7376696}"/>
                </a:ext>
              </a:extLst>
            </p:cNvPr>
            <p:cNvSpPr/>
            <p:nvPr/>
          </p:nvSpPr>
          <p:spPr>
            <a:xfrm>
              <a:off x="3821740" y="3692653"/>
              <a:ext cx="214316" cy="214083"/>
            </a:xfrm>
            <a:custGeom>
              <a:avLst/>
              <a:gdLst>
                <a:gd name="connsiteX0" fmla="*/ 115410 w 214316"/>
                <a:gd name="connsiteY0" fmla="*/ 58 h 214083"/>
                <a:gd name="connsiteX1" fmla="*/ 98906 w 214316"/>
                <a:gd name="connsiteY1" fmla="*/ 58 h 214083"/>
                <a:gd name="connsiteX2" fmla="*/ 0 w 214316"/>
                <a:gd name="connsiteY2" fmla="*/ 104659 h 214083"/>
                <a:gd name="connsiteX3" fmla="*/ 0 w 214316"/>
                <a:gd name="connsiteY3" fmla="*/ 187120 h 214083"/>
                <a:gd name="connsiteX4" fmla="*/ 25511 w 214316"/>
                <a:gd name="connsiteY4" fmla="*/ 214083 h 214083"/>
                <a:gd name="connsiteX5" fmla="*/ 81763 w 214316"/>
                <a:gd name="connsiteY5" fmla="*/ 214083 h 214083"/>
                <a:gd name="connsiteX6" fmla="*/ 80891 w 214316"/>
                <a:gd name="connsiteY6" fmla="*/ 201357 h 214083"/>
                <a:gd name="connsiteX7" fmla="*/ 21443 w 214316"/>
                <a:gd name="connsiteY7" fmla="*/ 122500 h 214083"/>
                <a:gd name="connsiteX8" fmla="*/ 32949 w 214316"/>
                <a:gd name="connsiteY8" fmla="*/ 96117 h 214083"/>
                <a:gd name="connsiteX9" fmla="*/ 56717 w 214316"/>
                <a:gd name="connsiteY9" fmla="*/ 75952 h 214083"/>
                <a:gd name="connsiteX10" fmla="*/ 70025 w 214316"/>
                <a:gd name="connsiteY10" fmla="*/ 66945 h 214083"/>
                <a:gd name="connsiteX11" fmla="*/ 85482 w 214316"/>
                <a:gd name="connsiteY11" fmla="*/ 71477 h 214083"/>
                <a:gd name="connsiteX12" fmla="*/ 171081 w 214316"/>
                <a:gd name="connsiteY12" fmla="*/ 102683 h 214083"/>
                <a:gd name="connsiteX13" fmla="*/ 189386 w 214316"/>
                <a:gd name="connsiteY13" fmla="*/ 110819 h 214083"/>
                <a:gd name="connsiteX14" fmla="*/ 191536 w 214316"/>
                <a:gd name="connsiteY14" fmla="*/ 132378 h 214083"/>
                <a:gd name="connsiteX15" fmla="*/ 133308 w 214316"/>
                <a:gd name="connsiteY15" fmla="*/ 199904 h 214083"/>
                <a:gd name="connsiteX16" fmla="*/ 132553 w 214316"/>
                <a:gd name="connsiteY16" fmla="*/ 214025 h 214083"/>
                <a:gd name="connsiteX17" fmla="*/ 188805 w 214316"/>
                <a:gd name="connsiteY17" fmla="*/ 214025 h 214083"/>
                <a:gd name="connsiteX18" fmla="*/ 214316 w 214316"/>
                <a:gd name="connsiteY18" fmla="*/ 187062 h 214083"/>
                <a:gd name="connsiteX19" fmla="*/ 214316 w 214316"/>
                <a:gd name="connsiteY19" fmla="*/ 104601 h 214083"/>
                <a:gd name="connsiteX20" fmla="*/ 115410 w 214316"/>
                <a:gd name="connsiteY20" fmla="*/ 0 h 21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316" h="214083">
                  <a:moveTo>
                    <a:pt x="115410" y="58"/>
                  </a:moveTo>
                  <a:lnTo>
                    <a:pt x="98906" y="58"/>
                  </a:lnTo>
                  <a:cubicBezTo>
                    <a:pt x="44513" y="58"/>
                    <a:pt x="0" y="47129"/>
                    <a:pt x="0" y="104659"/>
                  </a:cubicBezTo>
                  <a:lnTo>
                    <a:pt x="0" y="187120"/>
                  </a:lnTo>
                  <a:cubicBezTo>
                    <a:pt x="0" y="201938"/>
                    <a:pt x="11448" y="214083"/>
                    <a:pt x="25511" y="214083"/>
                  </a:cubicBezTo>
                  <a:lnTo>
                    <a:pt x="81763" y="214083"/>
                  </a:lnTo>
                  <a:cubicBezTo>
                    <a:pt x="80717" y="209958"/>
                    <a:pt x="80426" y="205599"/>
                    <a:pt x="80891" y="201357"/>
                  </a:cubicBezTo>
                  <a:cubicBezTo>
                    <a:pt x="51719" y="190316"/>
                    <a:pt x="29172" y="161434"/>
                    <a:pt x="21443" y="122500"/>
                  </a:cubicBezTo>
                  <a:cubicBezTo>
                    <a:pt x="19351" y="111981"/>
                    <a:pt x="24000" y="101405"/>
                    <a:pt x="32949" y="96117"/>
                  </a:cubicBezTo>
                  <a:cubicBezTo>
                    <a:pt x="43700" y="89783"/>
                    <a:pt x="53056" y="81879"/>
                    <a:pt x="56717" y="75952"/>
                  </a:cubicBezTo>
                  <a:cubicBezTo>
                    <a:pt x="59739" y="71071"/>
                    <a:pt x="64562" y="67816"/>
                    <a:pt x="70025" y="66945"/>
                  </a:cubicBezTo>
                  <a:cubicBezTo>
                    <a:pt x="75545" y="66073"/>
                    <a:pt x="81182" y="67700"/>
                    <a:pt x="85482" y="71477"/>
                  </a:cubicBezTo>
                  <a:cubicBezTo>
                    <a:pt x="112156" y="94664"/>
                    <a:pt x="135807" y="107972"/>
                    <a:pt x="171081" y="102683"/>
                  </a:cubicBezTo>
                  <a:cubicBezTo>
                    <a:pt x="178112" y="101637"/>
                    <a:pt x="185086" y="104775"/>
                    <a:pt x="189386" y="110819"/>
                  </a:cubicBezTo>
                  <a:cubicBezTo>
                    <a:pt x="193802" y="117095"/>
                    <a:pt x="194616" y="125347"/>
                    <a:pt x="191536" y="132378"/>
                  </a:cubicBezTo>
                  <a:cubicBezTo>
                    <a:pt x="182180" y="153647"/>
                    <a:pt x="161202" y="186306"/>
                    <a:pt x="133308" y="199904"/>
                  </a:cubicBezTo>
                  <a:cubicBezTo>
                    <a:pt x="134006" y="204611"/>
                    <a:pt x="133773" y="209435"/>
                    <a:pt x="132553" y="214025"/>
                  </a:cubicBezTo>
                  <a:lnTo>
                    <a:pt x="188805" y="214025"/>
                  </a:lnTo>
                  <a:cubicBezTo>
                    <a:pt x="202810" y="214025"/>
                    <a:pt x="214316" y="201880"/>
                    <a:pt x="214316" y="187062"/>
                  </a:cubicBezTo>
                  <a:lnTo>
                    <a:pt x="214316" y="104601"/>
                  </a:lnTo>
                  <a:cubicBezTo>
                    <a:pt x="214316" y="47071"/>
                    <a:pt x="169802" y="0"/>
                    <a:pt x="115410" y="0"/>
                  </a:cubicBezTo>
                  <a:close/>
                </a:path>
              </a:pathLst>
            </a:custGeom>
            <a:solidFill>
              <a:srgbClr val="59D1C6"/>
            </a:solidFill>
            <a:ln w="5811" cap="flat">
              <a:noFill/>
              <a:prstDash val="solid"/>
              <a:miter/>
            </a:ln>
          </p:spPr>
          <p:txBody>
            <a:bodyPr rtlCol="0" anchor="ctr"/>
            <a:lstStyle/>
            <a:p>
              <a:endParaRPr lang="en-US"/>
            </a:p>
          </p:txBody>
        </p:sp>
      </p:grpSp>
      <p:grpSp>
        <p:nvGrpSpPr>
          <p:cNvPr id="121" name="Graphic 6">
            <a:extLst>
              <a:ext uri="{FF2B5EF4-FFF2-40B4-BE49-F238E27FC236}">
                <a16:creationId xmlns:a16="http://schemas.microsoft.com/office/drawing/2014/main" id="{4CDB957C-4122-8AD0-491E-3948B165A631}"/>
              </a:ext>
            </a:extLst>
          </p:cNvPr>
          <p:cNvGrpSpPr/>
          <p:nvPr/>
        </p:nvGrpSpPr>
        <p:grpSpPr>
          <a:xfrm>
            <a:off x="8163053" y="3724173"/>
            <a:ext cx="888596" cy="883765"/>
            <a:chOff x="7982299" y="3692305"/>
            <a:chExt cx="888596" cy="883765"/>
          </a:xfrm>
        </p:grpSpPr>
        <p:sp>
          <p:nvSpPr>
            <p:cNvPr id="122" name="Freeform: Shape 121">
              <a:extLst>
                <a:ext uri="{FF2B5EF4-FFF2-40B4-BE49-F238E27FC236}">
                  <a16:creationId xmlns:a16="http://schemas.microsoft.com/office/drawing/2014/main" id="{6E1C6044-657C-491B-04B4-BA8FE17A2863}"/>
                </a:ext>
              </a:extLst>
            </p:cNvPr>
            <p:cNvSpPr/>
            <p:nvPr/>
          </p:nvSpPr>
          <p:spPr>
            <a:xfrm>
              <a:off x="8179758" y="3946591"/>
              <a:ext cx="493678" cy="494207"/>
            </a:xfrm>
            <a:custGeom>
              <a:avLst/>
              <a:gdLst>
                <a:gd name="connsiteX0" fmla="*/ 11 w 493678"/>
                <a:gd name="connsiteY0" fmla="*/ 244835 h 494207"/>
                <a:gd name="connsiteX1" fmla="*/ 248438 w 493678"/>
                <a:gd name="connsiteY1" fmla="*/ 10 h 494207"/>
                <a:gd name="connsiteX2" fmla="*/ 493670 w 493678"/>
                <a:gd name="connsiteY2" fmla="*/ 249019 h 494207"/>
                <a:gd name="connsiteX3" fmla="*/ 243732 w 493678"/>
                <a:gd name="connsiteY3" fmla="*/ 494192 h 494207"/>
                <a:gd name="connsiteX4" fmla="*/ 11 w 493678"/>
                <a:gd name="connsiteY4" fmla="*/ 244835 h 494207"/>
                <a:gd name="connsiteX5" fmla="*/ 279935 w 493678"/>
                <a:gd name="connsiteY5" fmla="*/ 302656 h 494207"/>
                <a:gd name="connsiteX6" fmla="*/ 247044 w 493678"/>
                <a:gd name="connsiteY6" fmla="*/ 335838 h 494207"/>
                <a:gd name="connsiteX7" fmla="*/ 213456 w 493678"/>
                <a:gd name="connsiteY7" fmla="*/ 303063 h 494207"/>
                <a:gd name="connsiteX8" fmla="*/ 188758 w 493678"/>
                <a:gd name="connsiteY8" fmla="*/ 280689 h 494207"/>
                <a:gd name="connsiteX9" fmla="*/ 169407 w 493678"/>
                <a:gd name="connsiteY9" fmla="*/ 309106 h 494207"/>
                <a:gd name="connsiteX10" fmla="*/ 210434 w 493678"/>
                <a:gd name="connsiteY10" fmla="*/ 368612 h 494207"/>
                <a:gd name="connsiteX11" fmla="*/ 225136 w 493678"/>
                <a:gd name="connsiteY11" fmla="*/ 389707 h 494207"/>
                <a:gd name="connsiteX12" fmla="*/ 247044 w 493678"/>
                <a:gd name="connsiteY12" fmla="*/ 410569 h 494207"/>
                <a:gd name="connsiteX13" fmla="*/ 268836 w 493678"/>
                <a:gd name="connsiteY13" fmla="*/ 389242 h 494207"/>
                <a:gd name="connsiteX14" fmla="*/ 269010 w 493678"/>
                <a:gd name="connsiteY14" fmla="*/ 382559 h 494207"/>
                <a:gd name="connsiteX15" fmla="*/ 276042 w 493678"/>
                <a:gd name="connsiteY15" fmla="*/ 372274 h 494207"/>
                <a:gd name="connsiteX16" fmla="*/ 304924 w 493678"/>
                <a:gd name="connsiteY16" fmla="*/ 251053 h 494207"/>
                <a:gd name="connsiteX17" fmla="*/ 245707 w 493678"/>
                <a:gd name="connsiteY17" fmla="*/ 224786 h 494207"/>
                <a:gd name="connsiteX18" fmla="*/ 216129 w 493678"/>
                <a:gd name="connsiteY18" fmla="*/ 204679 h 494207"/>
                <a:gd name="connsiteX19" fmla="*/ 221882 w 493678"/>
                <a:gd name="connsiteY19" fmla="*/ 168999 h 494207"/>
                <a:gd name="connsiteX20" fmla="*/ 257679 w 493678"/>
                <a:gd name="connsiteY20" fmla="*/ 160050 h 494207"/>
                <a:gd name="connsiteX21" fmla="*/ 280110 w 493678"/>
                <a:gd name="connsiteY21" fmla="*/ 190965 h 494207"/>
                <a:gd name="connsiteX22" fmla="*/ 304691 w 493678"/>
                <a:gd name="connsiteY22" fmla="*/ 213512 h 494207"/>
                <a:gd name="connsiteX23" fmla="*/ 324158 w 493678"/>
                <a:gd name="connsiteY23" fmla="*/ 186258 h 494207"/>
                <a:gd name="connsiteX24" fmla="*/ 283364 w 493678"/>
                <a:gd name="connsiteY24" fmla="*/ 125706 h 494207"/>
                <a:gd name="connsiteX25" fmla="*/ 268371 w 493678"/>
                <a:gd name="connsiteY25" fmla="*/ 103681 h 494207"/>
                <a:gd name="connsiteX26" fmla="*/ 249252 w 493678"/>
                <a:gd name="connsiteY26" fmla="*/ 83633 h 494207"/>
                <a:gd name="connsiteX27" fmla="*/ 225833 w 493678"/>
                <a:gd name="connsiteY27" fmla="*/ 99555 h 494207"/>
                <a:gd name="connsiteX28" fmla="*/ 224555 w 493678"/>
                <a:gd name="connsiteY28" fmla="*/ 111817 h 494207"/>
                <a:gd name="connsiteX29" fmla="*/ 217407 w 493678"/>
                <a:gd name="connsiteY29" fmla="*/ 121870 h 494207"/>
                <a:gd name="connsiteX30" fmla="*/ 193465 w 493678"/>
                <a:gd name="connsiteY30" fmla="*/ 247973 h 494207"/>
                <a:gd name="connsiteX31" fmla="*/ 246172 w 493678"/>
                <a:gd name="connsiteY31" fmla="*/ 269241 h 494207"/>
                <a:gd name="connsiteX32" fmla="*/ 279935 w 493678"/>
                <a:gd name="connsiteY32" fmla="*/ 302656 h 4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3678" h="494207">
                  <a:moveTo>
                    <a:pt x="11" y="244835"/>
                  </a:moveTo>
                  <a:cubicBezTo>
                    <a:pt x="1290" y="109086"/>
                    <a:pt x="113213" y="-1210"/>
                    <a:pt x="248438" y="10"/>
                  </a:cubicBezTo>
                  <a:cubicBezTo>
                    <a:pt x="384769" y="1230"/>
                    <a:pt x="494774" y="112921"/>
                    <a:pt x="493670" y="249019"/>
                  </a:cubicBezTo>
                  <a:cubicBezTo>
                    <a:pt x="492566" y="385697"/>
                    <a:pt x="380469" y="495703"/>
                    <a:pt x="243732" y="494192"/>
                  </a:cubicBezTo>
                  <a:cubicBezTo>
                    <a:pt x="109959" y="492739"/>
                    <a:pt x="-1267" y="379015"/>
                    <a:pt x="11" y="244835"/>
                  </a:cubicBezTo>
                  <a:close/>
                  <a:moveTo>
                    <a:pt x="279935" y="302656"/>
                  </a:moveTo>
                  <a:cubicBezTo>
                    <a:pt x="279935" y="322123"/>
                    <a:pt x="266396" y="335779"/>
                    <a:pt x="247044" y="335838"/>
                  </a:cubicBezTo>
                  <a:cubicBezTo>
                    <a:pt x="227867" y="335896"/>
                    <a:pt x="216535" y="324854"/>
                    <a:pt x="213456" y="303063"/>
                  </a:cubicBezTo>
                  <a:cubicBezTo>
                    <a:pt x="211480" y="288941"/>
                    <a:pt x="200496" y="278946"/>
                    <a:pt x="188758" y="280689"/>
                  </a:cubicBezTo>
                  <a:cubicBezTo>
                    <a:pt x="176148" y="282549"/>
                    <a:pt x="167547" y="294985"/>
                    <a:pt x="169407" y="309106"/>
                  </a:cubicBezTo>
                  <a:cubicBezTo>
                    <a:pt x="172951" y="335896"/>
                    <a:pt x="186492" y="356351"/>
                    <a:pt x="210434" y="368612"/>
                  </a:cubicBezTo>
                  <a:cubicBezTo>
                    <a:pt x="220022" y="373552"/>
                    <a:pt x="225717" y="377504"/>
                    <a:pt x="225136" y="389707"/>
                  </a:cubicBezTo>
                  <a:cubicBezTo>
                    <a:pt x="224613" y="401388"/>
                    <a:pt x="236177" y="410685"/>
                    <a:pt x="247044" y="410569"/>
                  </a:cubicBezTo>
                  <a:cubicBezTo>
                    <a:pt x="258027" y="410453"/>
                    <a:pt x="267499" y="401271"/>
                    <a:pt x="268836" y="389242"/>
                  </a:cubicBezTo>
                  <a:cubicBezTo>
                    <a:pt x="269068" y="387034"/>
                    <a:pt x="269301" y="384768"/>
                    <a:pt x="269010" y="382559"/>
                  </a:cubicBezTo>
                  <a:cubicBezTo>
                    <a:pt x="268313" y="376922"/>
                    <a:pt x="270638" y="374366"/>
                    <a:pt x="276042" y="372274"/>
                  </a:cubicBezTo>
                  <a:cubicBezTo>
                    <a:pt x="325844" y="353155"/>
                    <a:pt x="340662" y="290743"/>
                    <a:pt x="304924" y="251053"/>
                  </a:cubicBezTo>
                  <a:cubicBezTo>
                    <a:pt x="289175" y="233561"/>
                    <a:pt x="269243" y="225309"/>
                    <a:pt x="245707" y="224786"/>
                  </a:cubicBezTo>
                  <a:cubicBezTo>
                    <a:pt x="231877" y="224437"/>
                    <a:pt x="221126" y="218103"/>
                    <a:pt x="216129" y="204679"/>
                  </a:cubicBezTo>
                  <a:cubicBezTo>
                    <a:pt x="211363" y="191895"/>
                    <a:pt x="212468" y="179401"/>
                    <a:pt x="221882" y="168999"/>
                  </a:cubicBezTo>
                  <a:cubicBezTo>
                    <a:pt x="231587" y="158248"/>
                    <a:pt x="244138" y="155807"/>
                    <a:pt x="257679" y="160050"/>
                  </a:cubicBezTo>
                  <a:cubicBezTo>
                    <a:pt x="272555" y="164699"/>
                    <a:pt x="278889" y="175798"/>
                    <a:pt x="280110" y="190965"/>
                  </a:cubicBezTo>
                  <a:cubicBezTo>
                    <a:pt x="281272" y="205144"/>
                    <a:pt x="292661" y="215023"/>
                    <a:pt x="304691" y="213512"/>
                  </a:cubicBezTo>
                  <a:cubicBezTo>
                    <a:pt x="317011" y="211943"/>
                    <a:pt x="325611" y="200089"/>
                    <a:pt x="324158" y="186258"/>
                  </a:cubicBezTo>
                  <a:cubicBezTo>
                    <a:pt x="321311" y="158887"/>
                    <a:pt x="307538" y="138141"/>
                    <a:pt x="283364" y="125706"/>
                  </a:cubicBezTo>
                  <a:cubicBezTo>
                    <a:pt x="273194" y="120476"/>
                    <a:pt x="267906" y="115827"/>
                    <a:pt x="268371" y="103681"/>
                  </a:cubicBezTo>
                  <a:cubicBezTo>
                    <a:pt x="268778" y="92291"/>
                    <a:pt x="259771" y="84504"/>
                    <a:pt x="249252" y="83633"/>
                  </a:cubicBezTo>
                  <a:cubicBezTo>
                    <a:pt x="239024" y="82819"/>
                    <a:pt x="229320" y="89502"/>
                    <a:pt x="225833" y="99555"/>
                  </a:cubicBezTo>
                  <a:cubicBezTo>
                    <a:pt x="224438" y="103565"/>
                    <a:pt x="224032" y="107691"/>
                    <a:pt x="224555" y="111817"/>
                  </a:cubicBezTo>
                  <a:cubicBezTo>
                    <a:pt x="225252" y="117628"/>
                    <a:pt x="222637" y="119894"/>
                    <a:pt x="217407" y="121870"/>
                  </a:cubicBezTo>
                  <a:cubicBezTo>
                    <a:pt x="165048" y="141919"/>
                    <a:pt x="152206" y="209851"/>
                    <a:pt x="193465" y="247973"/>
                  </a:cubicBezTo>
                  <a:cubicBezTo>
                    <a:pt x="208284" y="261687"/>
                    <a:pt x="225833" y="268602"/>
                    <a:pt x="246172" y="269241"/>
                  </a:cubicBezTo>
                  <a:cubicBezTo>
                    <a:pt x="267209" y="269881"/>
                    <a:pt x="279935" y="282782"/>
                    <a:pt x="279935" y="302656"/>
                  </a:cubicBezTo>
                  <a:close/>
                </a:path>
              </a:pathLst>
            </a:custGeom>
            <a:solidFill>
              <a:srgbClr val="59D1C6"/>
            </a:solidFill>
            <a:ln w="5811"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778AB32-E4BF-1B7A-2E0B-25393EC7292F}"/>
                </a:ext>
              </a:extLst>
            </p:cNvPr>
            <p:cNvSpPr/>
            <p:nvPr/>
          </p:nvSpPr>
          <p:spPr>
            <a:xfrm>
              <a:off x="8038274" y="4082524"/>
              <a:ext cx="317386" cy="493546"/>
            </a:xfrm>
            <a:custGeom>
              <a:avLst/>
              <a:gdLst>
                <a:gd name="connsiteX0" fmla="*/ 291888 w 317386"/>
                <a:gd name="connsiteY0" fmla="*/ 493485 h 493546"/>
                <a:gd name="connsiteX1" fmla="*/ 285786 w 317386"/>
                <a:gd name="connsiteY1" fmla="*/ 492207 h 493546"/>
                <a:gd name="connsiteX2" fmla="*/ 106569 w 317386"/>
                <a:gd name="connsiteY2" fmla="*/ 385107 h 493546"/>
                <a:gd name="connsiteX3" fmla="*/ 105407 w 317386"/>
                <a:gd name="connsiteY3" fmla="*/ 375170 h 493546"/>
                <a:gd name="connsiteX4" fmla="*/ 23354 w 317386"/>
                <a:gd name="connsiteY4" fmla="*/ 225358 h 493546"/>
                <a:gd name="connsiteX5" fmla="*/ 12661 w 317386"/>
                <a:gd name="connsiteY5" fmla="*/ 216467 h 493546"/>
                <a:gd name="connsiteX6" fmla="*/ 12835 w 317386"/>
                <a:gd name="connsiteY6" fmla="*/ 19585 h 493546"/>
                <a:gd name="connsiteX7" fmla="*/ 42182 w 317386"/>
                <a:gd name="connsiteY7" fmla="*/ 814 h 493546"/>
                <a:gd name="connsiteX8" fmla="*/ 58221 w 317386"/>
                <a:gd name="connsiteY8" fmla="*/ 31265 h 493546"/>
                <a:gd name="connsiteX9" fmla="*/ 51189 w 317386"/>
                <a:gd name="connsiteY9" fmla="*/ 171082 h 493546"/>
                <a:gd name="connsiteX10" fmla="*/ 76816 w 317386"/>
                <a:gd name="connsiteY10" fmla="*/ 186307 h 493546"/>
                <a:gd name="connsiteX11" fmla="*/ 106628 w 317386"/>
                <a:gd name="connsiteY11" fmla="*/ 174743 h 493546"/>
                <a:gd name="connsiteX12" fmla="*/ 113892 w 317386"/>
                <a:gd name="connsiteY12" fmla="*/ 178462 h 493546"/>
                <a:gd name="connsiteX13" fmla="*/ 147364 w 317386"/>
                <a:gd name="connsiteY13" fmla="*/ 259470 h 493546"/>
                <a:gd name="connsiteX14" fmla="*/ 201001 w 317386"/>
                <a:gd name="connsiteY14" fmla="*/ 323160 h 493546"/>
                <a:gd name="connsiteX15" fmla="*/ 200827 w 317386"/>
                <a:gd name="connsiteY15" fmla="*/ 331237 h 493546"/>
                <a:gd name="connsiteX16" fmla="*/ 171888 w 317386"/>
                <a:gd name="connsiteY16" fmla="*/ 354656 h 493546"/>
                <a:gd name="connsiteX17" fmla="*/ 171713 w 317386"/>
                <a:gd name="connsiteY17" fmla="*/ 381504 h 493546"/>
                <a:gd name="connsiteX18" fmla="*/ 292585 w 317386"/>
                <a:gd name="connsiteY18" fmla="*/ 445311 h 493546"/>
                <a:gd name="connsiteX19" fmla="*/ 302523 w 317386"/>
                <a:gd name="connsiteY19" fmla="*/ 448449 h 493546"/>
                <a:gd name="connsiteX20" fmla="*/ 316992 w 317386"/>
                <a:gd name="connsiteY20" fmla="*/ 474134 h 493546"/>
                <a:gd name="connsiteX21" fmla="*/ 291888 w 317386"/>
                <a:gd name="connsiteY21" fmla="*/ 493544 h 49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386" h="493546">
                  <a:moveTo>
                    <a:pt x="291888" y="493485"/>
                  </a:moveTo>
                  <a:cubicBezTo>
                    <a:pt x="290842" y="493253"/>
                    <a:pt x="288285" y="492846"/>
                    <a:pt x="285786" y="492207"/>
                  </a:cubicBezTo>
                  <a:cubicBezTo>
                    <a:pt x="216169" y="472972"/>
                    <a:pt x="156488" y="437291"/>
                    <a:pt x="106569" y="385107"/>
                  </a:cubicBezTo>
                  <a:cubicBezTo>
                    <a:pt x="103257" y="381620"/>
                    <a:pt x="103199" y="379296"/>
                    <a:pt x="105407" y="375170"/>
                  </a:cubicBezTo>
                  <a:cubicBezTo>
                    <a:pt x="140391" y="309969"/>
                    <a:pt x="97155" y="230995"/>
                    <a:pt x="23354" y="225358"/>
                  </a:cubicBezTo>
                  <a:cubicBezTo>
                    <a:pt x="16845" y="224835"/>
                    <a:pt x="14346" y="222801"/>
                    <a:pt x="12661" y="216467"/>
                  </a:cubicBezTo>
                  <a:cubicBezTo>
                    <a:pt x="-4249" y="150801"/>
                    <a:pt x="-4249" y="85193"/>
                    <a:pt x="12835" y="19585"/>
                  </a:cubicBezTo>
                  <a:cubicBezTo>
                    <a:pt x="16613" y="4998"/>
                    <a:pt x="28758" y="-2614"/>
                    <a:pt x="42182" y="814"/>
                  </a:cubicBezTo>
                  <a:cubicBezTo>
                    <a:pt x="55083" y="4127"/>
                    <a:pt x="61940" y="16911"/>
                    <a:pt x="58221" y="31265"/>
                  </a:cubicBezTo>
                  <a:cubicBezTo>
                    <a:pt x="46249" y="77406"/>
                    <a:pt x="43926" y="124011"/>
                    <a:pt x="51189" y="171082"/>
                  </a:cubicBezTo>
                  <a:cubicBezTo>
                    <a:pt x="53630" y="187004"/>
                    <a:pt x="61707" y="191944"/>
                    <a:pt x="76816" y="186307"/>
                  </a:cubicBezTo>
                  <a:cubicBezTo>
                    <a:pt x="86812" y="182588"/>
                    <a:pt x="96807" y="178927"/>
                    <a:pt x="106628" y="174743"/>
                  </a:cubicBezTo>
                  <a:cubicBezTo>
                    <a:pt x="111219" y="172767"/>
                    <a:pt x="112788" y="173581"/>
                    <a:pt x="113892" y="178462"/>
                  </a:cubicBezTo>
                  <a:cubicBezTo>
                    <a:pt x="120575" y="207285"/>
                    <a:pt x="131907" y="234249"/>
                    <a:pt x="147364" y="259470"/>
                  </a:cubicBezTo>
                  <a:cubicBezTo>
                    <a:pt x="162008" y="283412"/>
                    <a:pt x="179906" y="304681"/>
                    <a:pt x="201001" y="323160"/>
                  </a:cubicBezTo>
                  <a:cubicBezTo>
                    <a:pt x="204953" y="326647"/>
                    <a:pt x="204778" y="328158"/>
                    <a:pt x="200827" y="331237"/>
                  </a:cubicBezTo>
                  <a:cubicBezTo>
                    <a:pt x="191006" y="338792"/>
                    <a:pt x="181475" y="346753"/>
                    <a:pt x="171888" y="354656"/>
                  </a:cubicBezTo>
                  <a:cubicBezTo>
                    <a:pt x="161602" y="363141"/>
                    <a:pt x="161544" y="373136"/>
                    <a:pt x="171713" y="381504"/>
                  </a:cubicBezTo>
                  <a:cubicBezTo>
                    <a:pt x="207626" y="411025"/>
                    <a:pt x="247897" y="432352"/>
                    <a:pt x="292585" y="445311"/>
                  </a:cubicBezTo>
                  <a:cubicBezTo>
                    <a:pt x="295898" y="446299"/>
                    <a:pt x="299326" y="447170"/>
                    <a:pt x="302523" y="448449"/>
                  </a:cubicBezTo>
                  <a:cubicBezTo>
                    <a:pt x="313040" y="452633"/>
                    <a:pt x="319026" y="463500"/>
                    <a:pt x="316992" y="474134"/>
                  </a:cubicBezTo>
                  <a:cubicBezTo>
                    <a:pt x="314668" y="485931"/>
                    <a:pt x="305254" y="493718"/>
                    <a:pt x="291888" y="493544"/>
                  </a:cubicBezTo>
                  <a:close/>
                </a:path>
              </a:pathLst>
            </a:custGeom>
            <a:solidFill>
              <a:srgbClr val="8BC9C5"/>
            </a:solidFill>
            <a:ln w="5811"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05A703A-DDA5-54AF-4770-B3E2272639A3}"/>
                </a:ext>
              </a:extLst>
            </p:cNvPr>
            <p:cNvSpPr/>
            <p:nvPr/>
          </p:nvSpPr>
          <p:spPr>
            <a:xfrm>
              <a:off x="8497520" y="4082711"/>
              <a:ext cx="317467" cy="493315"/>
            </a:xfrm>
            <a:custGeom>
              <a:avLst/>
              <a:gdLst>
                <a:gd name="connsiteX0" fmla="*/ 317294 w 317467"/>
                <a:gd name="connsiteY0" fmla="*/ 113945 h 493315"/>
                <a:gd name="connsiteX1" fmla="*/ 304741 w 317467"/>
                <a:gd name="connsiteY1" fmla="*/ 216279 h 493315"/>
                <a:gd name="connsiteX2" fmla="*/ 294049 w 317467"/>
                <a:gd name="connsiteY2" fmla="*/ 225170 h 493315"/>
                <a:gd name="connsiteX3" fmla="*/ 199734 w 317467"/>
                <a:gd name="connsiteY3" fmla="*/ 329423 h 493315"/>
                <a:gd name="connsiteX4" fmla="*/ 212693 w 317467"/>
                <a:gd name="connsiteY4" fmla="*/ 376086 h 493315"/>
                <a:gd name="connsiteX5" fmla="*/ 211763 w 317467"/>
                <a:gd name="connsiteY5" fmla="*/ 383874 h 493315"/>
                <a:gd name="connsiteX6" fmla="*/ 30396 w 317467"/>
                <a:gd name="connsiteY6" fmla="*/ 492368 h 493315"/>
                <a:gd name="connsiteX7" fmla="*/ 992 w 317467"/>
                <a:gd name="connsiteY7" fmla="*/ 476503 h 493315"/>
                <a:gd name="connsiteX8" fmla="*/ 17960 w 317467"/>
                <a:gd name="connsiteY8" fmla="*/ 447273 h 493315"/>
                <a:gd name="connsiteX9" fmla="*/ 144237 w 317467"/>
                <a:gd name="connsiteY9" fmla="*/ 382595 h 493315"/>
                <a:gd name="connsiteX10" fmla="*/ 144237 w 317467"/>
                <a:gd name="connsiteY10" fmla="*/ 353249 h 493315"/>
                <a:gd name="connsiteX11" fmla="*/ 115820 w 317467"/>
                <a:gd name="connsiteY11" fmla="*/ 330236 h 493315"/>
                <a:gd name="connsiteX12" fmla="*/ 115530 w 317467"/>
                <a:gd name="connsiteY12" fmla="*/ 323960 h 493315"/>
                <a:gd name="connsiteX13" fmla="*/ 203976 w 317467"/>
                <a:gd name="connsiteY13" fmla="*/ 177112 h 493315"/>
                <a:gd name="connsiteX14" fmla="*/ 209671 w 317467"/>
                <a:gd name="connsiteY14" fmla="*/ 174206 h 493315"/>
                <a:gd name="connsiteX15" fmla="*/ 241923 w 317467"/>
                <a:gd name="connsiteY15" fmla="*/ 186584 h 493315"/>
                <a:gd name="connsiteX16" fmla="*/ 266040 w 317467"/>
                <a:gd name="connsiteY16" fmla="*/ 172928 h 493315"/>
                <a:gd name="connsiteX17" fmla="*/ 260170 w 317467"/>
                <a:gd name="connsiteY17" fmla="*/ 34971 h 493315"/>
                <a:gd name="connsiteX18" fmla="*/ 258310 w 317467"/>
                <a:gd name="connsiteY18" fmla="*/ 25382 h 493315"/>
                <a:gd name="connsiteX19" fmla="*/ 277255 w 317467"/>
                <a:gd name="connsiteY19" fmla="*/ 394 h 493315"/>
                <a:gd name="connsiteX20" fmla="*/ 304044 w 317467"/>
                <a:gd name="connsiteY20" fmla="*/ 16956 h 493315"/>
                <a:gd name="connsiteX21" fmla="*/ 314505 w 317467"/>
                <a:gd name="connsiteY21" fmla="*/ 70012 h 493315"/>
                <a:gd name="connsiteX22" fmla="*/ 317410 w 317467"/>
                <a:gd name="connsiteY22" fmla="*/ 114061 h 49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67" h="493315">
                  <a:moveTo>
                    <a:pt x="317294" y="113945"/>
                  </a:moveTo>
                  <a:cubicBezTo>
                    <a:pt x="317294" y="151369"/>
                    <a:pt x="312877" y="184027"/>
                    <a:pt x="304741" y="216279"/>
                  </a:cubicBezTo>
                  <a:cubicBezTo>
                    <a:pt x="303115" y="222672"/>
                    <a:pt x="300558" y="224706"/>
                    <a:pt x="294049" y="225170"/>
                  </a:cubicBezTo>
                  <a:cubicBezTo>
                    <a:pt x="239540" y="229180"/>
                    <a:pt x="198339" y="274856"/>
                    <a:pt x="199734" y="329423"/>
                  </a:cubicBezTo>
                  <a:cubicBezTo>
                    <a:pt x="200140" y="345985"/>
                    <a:pt x="204441" y="361675"/>
                    <a:pt x="212693" y="376086"/>
                  </a:cubicBezTo>
                  <a:cubicBezTo>
                    <a:pt x="214494" y="379283"/>
                    <a:pt x="214378" y="381142"/>
                    <a:pt x="211763" y="383874"/>
                  </a:cubicBezTo>
                  <a:cubicBezTo>
                    <a:pt x="161438" y="436988"/>
                    <a:pt x="100944" y="473133"/>
                    <a:pt x="30396" y="492368"/>
                  </a:cubicBezTo>
                  <a:cubicBezTo>
                    <a:pt x="17205" y="495971"/>
                    <a:pt x="4537" y="488998"/>
                    <a:pt x="992" y="476503"/>
                  </a:cubicBezTo>
                  <a:cubicBezTo>
                    <a:pt x="-2727" y="463545"/>
                    <a:pt x="4246" y="451051"/>
                    <a:pt x="17960" y="447273"/>
                  </a:cubicBezTo>
                  <a:cubicBezTo>
                    <a:pt x="64508" y="434314"/>
                    <a:pt x="106755" y="413162"/>
                    <a:pt x="144237" y="382595"/>
                  </a:cubicBezTo>
                  <a:cubicBezTo>
                    <a:pt x="156441" y="372658"/>
                    <a:pt x="156498" y="363244"/>
                    <a:pt x="144237" y="353249"/>
                  </a:cubicBezTo>
                  <a:cubicBezTo>
                    <a:pt x="134765" y="345578"/>
                    <a:pt x="125351" y="337791"/>
                    <a:pt x="115820" y="330236"/>
                  </a:cubicBezTo>
                  <a:cubicBezTo>
                    <a:pt x="112973" y="327970"/>
                    <a:pt x="112450" y="326692"/>
                    <a:pt x="115530" y="323960"/>
                  </a:cubicBezTo>
                  <a:cubicBezTo>
                    <a:pt x="160392" y="284270"/>
                    <a:pt x="190029" y="235398"/>
                    <a:pt x="203976" y="177112"/>
                  </a:cubicBezTo>
                  <a:cubicBezTo>
                    <a:pt x="204848" y="173567"/>
                    <a:pt x="206010" y="172696"/>
                    <a:pt x="209671" y="174206"/>
                  </a:cubicBezTo>
                  <a:cubicBezTo>
                    <a:pt x="220306" y="178565"/>
                    <a:pt x="231173" y="182516"/>
                    <a:pt x="241923" y="186584"/>
                  </a:cubicBezTo>
                  <a:cubicBezTo>
                    <a:pt x="255056" y="191524"/>
                    <a:pt x="263831" y="186584"/>
                    <a:pt x="266040" y="172928"/>
                  </a:cubicBezTo>
                  <a:cubicBezTo>
                    <a:pt x="273420" y="126555"/>
                    <a:pt x="271734" y="80530"/>
                    <a:pt x="260170" y="34971"/>
                  </a:cubicBezTo>
                  <a:cubicBezTo>
                    <a:pt x="259357" y="31833"/>
                    <a:pt x="258543" y="28637"/>
                    <a:pt x="258310" y="25382"/>
                  </a:cubicBezTo>
                  <a:cubicBezTo>
                    <a:pt x="257323" y="12888"/>
                    <a:pt x="265284" y="2486"/>
                    <a:pt x="277255" y="394"/>
                  </a:cubicBezTo>
                  <a:cubicBezTo>
                    <a:pt x="289342" y="-1756"/>
                    <a:pt x="300616" y="5043"/>
                    <a:pt x="304044" y="16956"/>
                  </a:cubicBezTo>
                  <a:cubicBezTo>
                    <a:pt x="308984" y="34332"/>
                    <a:pt x="312354" y="52114"/>
                    <a:pt x="314505" y="70012"/>
                  </a:cubicBezTo>
                  <a:cubicBezTo>
                    <a:pt x="316480" y="85993"/>
                    <a:pt x="317758" y="102090"/>
                    <a:pt x="317410" y="114061"/>
                  </a:cubicBezTo>
                  <a:close/>
                </a:path>
              </a:pathLst>
            </a:custGeom>
            <a:solidFill>
              <a:srgbClr val="8BC9C5"/>
            </a:solidFill>
            <a:ln w="5811"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FC335E69-8740-463C-F284-32EF77C25446}"/>
                </a:ext>
              </a:extLst>
            </p:cNvPr>
            <p:cNvSpPr/>
            <p:nvPr/>
          </p:nvSpPr>
          <p:spPr>
            <a:xfrm>
              <a:off x="8145107" y="3822303"/>
              <a:ext cx="562855" cy="143707"/>
            </a:xfrm>
            <a:custGeom>
              <a:avLst/>
              <a:gdLst>
                <a:gd name="connsiteX0" fmla="*/ 538433 w 562855"/>
                <a:gd name="connsiteY0" fmla="*/ 143591 h 143707"/>
                <a:gd name="connsiteX1" fmla="*/ 520011 w 562855"/>
                <a:gd name="connsiteY1" fmla="*/ 134294 h 143707"/>
                <a:gd name="connsiteX2" fmla="*/ 402684 w 562855"/>
                <a:gd name="connsiteY2" fmla="*/ 59213 h 143707"/>
                <a:gd name="connsiteX3" fmla="*/ 378045 w 562855"/>
                <a:gd name="connsiteY3" fmla="*/ 73451 h 143707"/>
                <a:gd name="connsiteX4" fmla="*/ 374035 w 562855"/>
                <a:gd name="connsiteY4" fmla="*/ 99252 h 143707"/>
                <a:gd name="connsiteX5" fmla="*/ 368340 w 562855"/>
                <a:gd name="connsiteY5" fmla="*/ 103088 h 143707"/>
                <a:gd name="connsiteX6" fmla="*/ 195051 w 562855"/>
                <a:gd name="connsiteY6" fmla="*/ 102971 h 143707"/>
                <a:gd name="connsiteX7" fmla="*/ 188775 w 562855"/>
                <a:gd name="connsiteY7" fmla="*/ 99194 h 143707"/>
                <a:gd name="connsiteX8" fmla="*/ 184765 w 562855"/>
                <a:gd name="connsiteY8" fmla="*/ 73392 h 143707"/>
                <a:gd name="connsiteX9" fmla="*/ 160707 w 562855"/>
                <a:gd name="connsiteY9" fmla="*/ 58923 h 143707"/>
                <a:gd name="connsiteX10" fmla="*/ 42798 w 562855"/>
                <a:gd name="connsiteY10" fmla="*/ 134294 h 143707"/>
                <a:gd name="connsiteX11" fmla="*/ 27340 w 562855"/>
                <a:gd name="connsiteY11" fmla="*/ 143359 h 143707"/>
                <a:gd name="connsiteX12" fmla="*/ 2759 w 562855"/>
                <a:gd name="connsiteY12" fmla="*/ 131155 h 143707"/>
                <a:gd name="connsiteX13" fmla="*/ 7583 w 562855"/>
                <a:gd name="connsiteY13" fmla="*/ 103029 h 143707"/>
                <a:gd name="connsiteX14" fmla="*/ 71505 w 562855"/>
                <a:gd name="connsiteY14" fmla="*/ 51542 h 143707"/>
                <a:gd name="connsiteX15" fmla="*/ 191564 w 562855"/>
                <a:gd name="connsiteY15" fmla="*/ 520 h 143707"/>
                <a:gd name="connsiteX16" fmla="*/ 200281 w 562855"/>
                <a:gd name="connsiteY16" fmla="*/ 3368 h 143707"/>
                <a:gd name="connsiteX17" fmla="*/ 362645 w 562855"/>
                <a:gd name="connsiteY17" fmla="*/ 3310 h 143707"/>
                <a:gd name="connsiteX18" fmla="*/ 370781 w 562855"/>
                <a:gd name="connsiteY18" fmla="*/ 346 h 143707"/>
                <a:gd name="connsiteX19" fmla="*/ 554878 w 562855"/>
                <a:gd name="connsiteY19" fmla="*/ 102739 h 143707"/>
                <a:gd name="connsiteX20" fmla="*/ 560922 w 562855"/>
                <a:gd name="connsiteY20" fmla="*/ 129586 h 143707"/>
                <a:gd name="connsiteX21" fmla="*/ 538375 w 562855"/>
                <a:gd name="connsiteY21" fmla="*/ 143708 h 14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2855" h="143707">
                  <a:moveTo>
                    <a:pt x="538433" y="143591"/>
                  </a:moveTo>
                  <a:cubicBezTo>
                    <a:pt x="531285" y="143882"/>
                    <a:pt x="525474" y="139640"/>
                    <a:pt x="520011" y="134294"/>
                  </a:cubicBezTo>
                  <a:cubicBezTo>
                    <a:pt x="486191" y="101054"/>
                    <a:pt x="447140" y="75949"/>
                    <a:pt x="402684" y="59213"/>
                  </a:cubicBezTo>
                  <a:cubicBezTo>
                    <a:pt x="388679" y="53925"/>
                    <a:pt x="380253" y="58806"/>
                    <a:pt x="378045" y="73451"/>
                  </a:cubicBezTo>
                  <a:cubicBezTo>
                    <a:pt x="376766" y="82051"/>
                    <a:pt x="375313" y="90652"/>
                    <a:pt x="374035" y="99252"/>
                  </a:cubicBezTo>
                  <a:cubicBezTo>
                    <a:pt x="373512" y="102739"/>
                    <a:pt x="372873" y="104482"/>
                    <a:pt x="368340" y="103088"/>
                  </a:cubicBezTo>
                  <a:cubicBezTo>
                    <a:pt x="310635" y="84840"/>
                    <a:pt x="252814" y="84724"/>
                    <a:pt x="195051" y="102971"/>
                  </a:cubicBezTo>
                  <a:cubicBezTo>
                    <a:pt x="190693" y="104366"/>
                    <a:pt x="189356" y="103436"/>
                    <a:pt x="188775" y="99194"/>
                  </a:cubicBezTo>
                  <a:cubicBezTo>
                    <a:pt x="187613" y="90594"/>
                    <a:pt x="186043" y="81993"/>
                    <a:pt x="184765" y="73392"/>
                  </a:cubicBezTo>
                  <a:cubicBezTo>
                    <a:pt x="182557" y="58981"/>
                    <a:pt x="174130" y="53867"/>
                    <a:pt x="160707" y="58923"/>
                  </a:cubicBezTo>
                  <a:cubicBezTo>
                    <a:pt x="116135" y="75775"/>
                    <a:pt x="76851" y="100879"/>
                    <a:pt x="42798" y="134294"/>
                  </a:cubicBezTo>
                  <a:cubicBezTo>
                    <a:pt x="38381" y="138652"/>
                    <a:pt x="33733" y="142429"/>
                    <a:pt x="27340" y="143359"/>
                  </a:cubicBezTo>
                  <a:cubicBezTo>
                    <a:pt x="16822" y="144812"/>
                    <a:pt x="7524" y="140221"/>
                    <a:pt x="2759" y="131155"/>
                  </a:cubicBezTo>
                  <a:cubicBezTo>
                    <a:pt x="-2180" y="121741"/>
                    <a:pt x="-437" y="111049"/>
                    <a:pt x="7583" y="103029"/>
                  </a:cubicBezTo>
                  <a:cubicBezTo>
                    <a:pt x="27050" y="83620"/>
                    <a:pt x="48376" y="66361"/>
                    <a:pt x="71505" y="51542"/>
                  </a:cubicBezTo>
                  <a:cubicBezTo>
                    <a:pt x="108639" y="27775"/>
                    <a:pt x="148562" y="10632"/>
                    <a:pt x="191564" y="520"/>
                  </a:cubicBezTo>
                  <a:cubicBezTo>
                    <a:pt x="195516" y="-409"/>
                    <a:pt x="197666" y="55"/>
                    <a:pt x="200281" y="3368"/>
                  </a:cubicBezTo>
                  <a:cubicBezTo>
                    <a:pt x="242296" y="57237"/>
                    <a:pt x="320630" y="57179"/>
                    <a:pt x="362645" y="3310"/>
                  </a:cubicBezTo>
                  <a:cubicBezTo>
                    <a:pt x="364970" y="346"/>
                    <a:pt x="366887" y="-584"/>
                    <a:pt x="370781" y="346"/>
                  </a:cubicBezTo>
                  <a:cubicBezTo>
                    <a:pt x="441677" y="17431"/>
                    <a:pt x="502985" y="51600"/>
                    <a:pt x="554878" y="102739"/>
                  </a:cubicBezTo>
                  <a:cubicBezTo>
                    <a:pt x="562723" y="110468"/>
                    <a:pt x="564873" y="120405"/>
                    <a:pt x="560922" y="129586"/>
                  </a:cubicBezTo>
                  <a:cubicBezTo>
                    <a:pt x="557203" y="138303"/>
                    <a:pt x="548951" y="143708"/>
                    <a:pt x="538375" y="143708"/>
                  </a:cubicBezTo>
                  <a:close/>
                </a:path>
              </a:pathLst>
            </a:custGeom>
            <a:solidFill>
              <a:srgbClr val="8BC9C5"/>
            </a:solidFill>
            <a:ln w="5811"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9DA60436-D9E5-8010-63AD-C87A710CB9BD}"/>
                </a:ext>
              </a:extLst>
            </p:cNvPr>
            <p:cNvSpPr/>
            <p:nvPr/>
          </p:nvSpPr>
          <p:spPr>
            <a:xfrm>
              <a:off x="7982299" y="4337980"/>
              <a:ext cx="142906" cy="142789"/>
            </a:xfrm>
            <a:custGeom>
              <a:avLst/>
              <a:gdLst>
                <a:gd name="connsiteX0" fmla="*/ 142846 w 142906"/>
                <a:gd name="connsiteY0" fmla="*/ 71946 h 142789"/>
                <a:gd name="connsiteX1" fmla="*/ 70496 w 142906"/>
                <a:gd name="connsiteY1" fmla="*/ 142784 h 142789"/>
                <a:gd name="connsiteX2" fmla="*/ 6 w 142906"/>
                <a:gd name="connsiteY2" fmla="*/ 69970 h 142789"/>
                <a:gd name="connsiteX3" fmla="*/ 72821 w 142906"/>
                <a:gd name="connsiteY3" fmla="*/ 4 h 142789"/>
                <a:gd name="connsiteX4" fmla="*/ 142903 w 142906"/>
                <a:gd name="connsiteY4" fmla="*/ 71946 h 142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06" h="142789">
                  <a:moveTo>
                    <a:pt x="142846" y="71946"/>
                  </a:moveTo>
                  <a:cubicBezTo>
                    <a:pt x="142380" y="112043"/>
                    <a:pt x="110419" y="143249"/>
                    <a:pt x="70496" y="142784"/>
                  </a:cubicBezTo>
                  <a:cubicBezTo>
                    <a:pt x="30748" y="142319"/>
                    <a:pt x="-516" y="110009"/>
                    <a:pt x="6" y="69970"/>
                  </a:cubicBezTo>
                  <a:cubicBezTo>
                    <a:pt x="529" y="30861"/>
                    <a:pt x="33014" y="-403"/>
                    <a:pt x="72821" y="4"/>
                  </a:cubicBezTo>
                  <a:cubicBezTo>
                    <a:pt x="111697" y="411"/>
                    <a:pt x="143310" y="32895"/>
                    <a:pt x="142903" y="71946"/>
                  </a:cubicBezTo>
                  <a:close/>
                </a:path>
              </a:pathLst>
            </a:custGeom>
            <a:solidFill>
              <a:srgbClr val="8BC9C5"/>
            </a:solidFill>
            <a:ln w="5811"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9268A66-D1C8-2EA0-34A2-45EB7F35E01B}"/>
                </a:ext>
              </a:extLst>
            </p:cNvPr>
            <p:cNvSpPr/>
            <p:nvPr/>
          </p:nvSpPr>
          <p:spPr>
            <a:xfrm>
              <a:off x="8354976" y="3692305"/>
              <a:ext cx="143188" cy="142722"/>
            </a:xfrm>
            <a:custGeom>
              <a:avLst/>
              <a:gdLst>
                <a:gd name="connsiteX0" fmla="*/ 71420 w 143188"/>
                <a:gd name="connsiteY0" fmla="*/ 142722 h 142722"/>
                <a:gd name="connsiteX1" fmla="*/ 0 w 143188"/>
                <a:gd name="connsiteY1" fmla="*/ 71826 h 142722"/>
                <a:gd name="connsiteX2" fmla="*/ 71768 w 143188"/>
                <a:gd name="connsiteY2" fmla="*/ 0 h 142722"/>
                <a:gd name="connsiteX3" fmla="*/ 143187 w 143188"/>
                <a:gd name="connsiteY3" fmla="*/ 71478 h 142722"/>
                <a:gd name="connsiteX4" fmla="*/ 71478 w 143188"/>
                <a:gd name="connsiteY4" fmla="*/ 142722 h 142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88" h="142722">
                  <a:moveTo>
                    <a:pt x="71420" y="142722"/>
                  </a:moveTo>
                  <a:cubicBezTo>
                    <a:pt x="32252" y="142664"/>
                    <a:pt x="0" y="110645"/>
                    <a:pt x="0" y="71826"/>
                  </a:cubicBezTo>
                  <a:cubicBezTo>
                    <a:pt x="0" y="31904"/>
                    <a:pt x="31961" y="-58"/>
                    <a:pt x="71768" y="0"/>
                  </a:cubicBezTo>
                  <a:cubicBezTo>
                    <a:pt x="111284" y="58"/>
                    <a:pt x="143362" y="32136"/>
                    <a:pt x="143187" y="71478"/>
                  </a:cubicBezTo>
                  <a:cubicBezTo>
                    <a:pt x="143013" y="110935"/>
                    <a:pt x="110935" y="142781"/>
                    <a:pt x="71478" y="142722"/>
                  </a:cubicBezTo>
                  <a:close/>
                </a:path>
              </a:pathLst>
            </a:custGeom>
            <a:solidFill>
              <a:srgbClr val="8BC9C5"/>
            </a:solidFill>
            <a:ln w="5811"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6B7D5A74-194C-47C2-A9A1-0DB87AA2A539}"/>
                </a:ext>
              </a:extLst>
            </p:cNvPr>
            <p:cNvSpPr/>
            <p:nvPr/>
          </p:nvSpPr>
          <p:spPr>
            <a:xfrm>
              <a:off x="8728107" y="4337924"/>
              <a:ext cx="142788" cy="142785"/>
            </a:xfrm>
            <a:custGeom>
              <a:avLst/>
              <a:gdLst>
                <a:gd name="connsiteX0" fmla="*/ 71482 w 142788"/>
                <a:gd name="connsiteY0" fmla="*/ 142782 h 142785"/>
                <a:gd name="connsiteX1" fmla="*/ 4 w 142788"/>
                <a:gd name="connsiteY1" fmla="*/ 72235 h 142785"/>
                <a:gd name="connsiteX2" fmla="*/ 70552 w 142788"/>
                <a:gd name="connsiteY2" fmla="*/ 2 h 142785"/>
                <a:gd name="connsiteX3" fmla="*/ 142785 w 142788"/>
                <a:gd name="connsiteY3" fmla="*/ 69969 h 142785"/>
                <a:gd name="connsiteX4" fmla="*/ 71540 w 142788"/>
                <a:gd name="connsiteY4" fmla="*/ 142782 h 142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88" h="142785">
                  <a:moveTo>
                    <a:pt x="71482" y="142782"/>
                  </a:moveTo>
                  <a:cubicBezTo>
                    <a:pt x="32372" y="143131"/>
                    <a:pt x="353" y="111577"/>
                    <a:pt x="4" y="72235"/>
                  </a:cubicBezTo>
                  <a:cubicBezTo>
                    <a:pt x="-403" y="32603"/>
                    <a:pt x="31211" y="292"/>
                    <a:pt x="70552" y="2"/>
                  </a:cubicBezTo>
                  <a:cubicBezTo>
                    <a:pt x="109951" y="-288"/>
                    <a:pt x="142378" y="31150"/>
                    <a:pt x="142785" y="69969"/>
                  </a:cubicBezTo>
                  <a:cubicBezTo>
                    <a:pt x="143191" y="110472"/>
                    <a:pt x="111985" y="142376"/>
                    <a:pt x="71540" y="142782"/>
                  </a:cubicBezTo>
                  <a:close/>
                </a:path>
              </a:pathLst>
            </a:custGeom>
            <a:solidFill>
              <a:srgbClr val="8BC9C5"/>
            </a:solidFill>
            <a:ln w="5811" cap="flat">
              <a:noFill/>
              <a:prstDash val="solid"/>
              <a:miter/>
            </a:ln>
          </p:spPr>
          <p:txBody>
            <a:bodyPr rtlCol="0" anchor="ctr"/>
            <a:lstStyle/>
            <a:p>
              <a:endParaRPr lang="en-US"/>
            </a:p>
          </p:txBody>
        </p:sp>
      </p:grpSp>
      <p:sp>
        <p:nvSpPr>
          <p:cNvPr id="130" name="TextBox 129">
            <a:extLst>
              <a:ext uri="{FF2B5EF4-FFF2-40B4-BE49-F238E27FC236}">
                <a16:creationId xmlns:a16="http://schemas.microsoft.com/office/drawing/2014/main" id="{F30E460B-6DC5-FD88-D205-9440DBCBB1E3}"/>
              </a:ext>
            </a:extLst>
          </p:cNvPr>
          <p:cNvSpPr txBox="1"/>
          <p:nvPr/>
        </p:nvSpPr>
        <p:spPr>
          <a:xfrm>
            <a:off x="7946048" y="4683662"/>
            <a:ext cx="1322606" cy="276999"/>
          </a:xfrm>
          <a:prstGeom prst="rect">
            <a:avLst/>
          </a:prstGeom>
          <a:noFill/>
        </p:spPr>
        <p:txBody>
          <a:bodyPr wrap="none" rtlCol="0">
            <a:spAutoFit/>
          </a:bodyPr>
          <a:lstStyle/>
          <a:p>
            <a:pPr algn="ctr"/>
            <a:r>
              <a:rPr lang="en-US" sz="1200" spc="0" baseline="0" dirty="0">
                <a:ln/>
                <a:solidFill>
                  <a:srgbClr val="000000"/>
                </a:solidFill>
                <a:latin typeface="+mj-lt"/>
                <a:sym typeface="AvenirLTPro-Heavy"/>
                <a:rtl val="0"/>
              </a:rPr>
              <a:t>Cajas rurales (9)</a:t>
            </a:r>
          </a:p>
        </p:txBody>
      </p:sp>
      <p:grpSp>
        <p:nvGrpSpPr>
          <p:cNvPr id="131" name="Graphic 6">
            <a:extLst>
              <a:ext uri="{FF2B5EF4-FFF2-40B4-BE49-F238E27FC236}">
                <a16:creationId xmlns:a16="http://schemas.microsoft.com/office/drawing/2014/main" id="{65E4B871-3D87-F438-9025-38843132162B}"/>
              </a:ext>
            </a:extLst>
          </p:cNvPr>
          <p:cNvGrpSpPr/>
          <p:nvPr/>
        </p:nvGrpSpPr>
        <p:grpSpPr>
          <a:xfrm>
            <a:off x="8172176" y="2134636"/>
            <a:ext cx="870351" cy="883144"/>
            <a:chOff x="7991422" y="2197729"/>
            <a:chExt cx="870351" cy="883144"/>
          </a:xfrm>
        </p:grpSpPr>
        <p:sp>
          <p:nvSpPr>
            <p:cNvPr id="132" name="Freeform: Shape 131">
              <a:extLst>
                <a:ext uri="{FF2B5EF4-FFF2-40B4-BE49-F238E27FC236}">
                  <a16:creationId xmlns:a16="http://schemas.microsoft.com/office/drawing/2014/main" id="{D142CFEE-8B85-75E4-131F-469DD9EDEFB5}"/>
                </a:ext>
              </a:extLst>
            </p:cNvPr>
            <p:cNvSpPr/>
            <p:nvPr/>
          </p:nvSpPr>
          <p:spPr>
            <a:xfrm>
              <a:off x="8084684" y="2629514"/>
              <a:ext cx="558954" cy="451360"/>
            </a:xfrm>
            <a:custGeom>
              <a:avLst/>
              <a:gdLst>
                <a:gd name="connsiteX0" fmla="*/ 241992 w 558954"/>
                <a:gd name="connsiteY0" fmla="*/ 57691 h 451360"/>
                <a:gd name="connsiteX1" fmla="*/ 199628 w 558954"/>
                <a:gd name="connsiteY1" fmla="*/ 90176 h 451360"/>
                <a:gd name="connsiteX2" fmla="*/ 161507 w 558954"/>
                <a:gd name="connsiteY2" fmla="*/ 122486 h 451360"/>
                <a:gd name="connsiteX3" fmla="*/ 157149 w 558954"/>
                <a:gd name="connsiteY3" fmla="*/ 141256 h 451360"/>
                <a:gd name="connsiteX4" fmla="*/ 233972 w 558954"/>
                <a:gd name="connsiteY4" fmla="*/ 181585 h 451360"/>
                <a:gd name="connsiteX5" fmla="*/ 301150 w 558954"/>
                <a:gd name="connsiteY5" fmla="*/ 154680 h 451360"/>
                <a:gd name="connsiteX6" fmla="*/ 333460 w 558954"/>
                <a:gd name="connsiteY6" fmla="*/ 138118 h 451360"/>
                <a:gd name="connsiteX7" fmla="*/ 344966 w 558954"/>
                <a:gd name="connsiteY7" fmla="*/ 133818 h 451360"/>
                <a:gd name="connsiteX8" fmla="*/ 367513 w 558954"/>
                <a:gd name="connsiteY8" fmla="*/ 143987 h 451360"/>
                <a:gd name="connsiteX9" fmla="*/ 378264 w 558954"/>
                <a:gd name="connsiteY9" fmla="*/ 169672 h 451360"/>
                <a:gd name="connsiteX10" fmla="*/ 393315 w 558954"/>
                <a:gd name="connsiteY10" fmla="*/ 196113 h 451360"/>
                <a:gd name="connsiteX11" fmla="*/ 457063 w 558954"/>
                <a:gd name="connsiteY11" fmla="*/ 229237 h 451360"/>
                <a:gd name="connsiteX12" fmla="*/ 466187 w 558954"/>
                <a:gd name="connsiteY12" fmla="*/ 232898 h 451360"/>
                <a:gd name="connsiteX13" fmla="*/ 551088 w 558954"/>
                <a:gd name="connsiteY13" fmla="*/ 317915 h 451360"/>
                <a:gd name="connsiteX14" fmla="*/ 552657 w 558954"/>
                <a:gd name="connsiteY14" fmla="*/ 350284 h 451360"/>
                <a:gd name="connsiteX15" fmla="*/ 519824 w 558954"/>
                <a:gd name="connsiteY15" fmla="*/ 348773 h 451360"/>
                <a:gd name="connsiteX16" fmla="*/ 450032 w 558954"/>
                <a:gd name="connsiteY16" fmla="*/ 278981 h 451360"/>
                <a:gd name="connsiteX17" fmla="*/ 445325 w 558954"/>
                <a:gd name="connsiteY17" fmla="*/ 274506 h 451360"/>
                <a:gd name="connsiteX18" fmla="*/ 430565 w 558954"/>
                <a:gd name="connsiteY18" fmla="*/ 275087 h 451360"/>
                <a:gd name="connsiteX19" fmla="*/ 429693 w 558954"/>
                <a:gd name="connsiteY19" fmla="*/ 289847 h 451360"/>
                <a:gd name="connsiteX20" fmla="*/ 433702 w 558954"/>
                <a:gd name="connsiteY20" fmla="*/ 294090 h 451360"/>
                <a:gd name="connsiteX21" fmla="*/ 489722 w 558954"/>
                <a:gd name="connsiteY21" fmla="*/ 350109 h 451360"/>
                <a:gd name="connsiteX22" fmla="*/ 491524 w 558954"/>
                <a:gd name="connsiteY22" fmla="*/ 382477 h 451360"/>
                <a:gd name="connsiteX23" fmla="*/ 458691 w 558954"/>
                <a:gd name="connsiteY23" fmla="*/ 381083 h 451360"/>
                <a:gd name="connsiteX24" fmla="*/ 395755 w 558954"/>
                <a:gd name="connsiteY24" fmla="*/ 318206 h 451360"/>
                <a:gd name="connsiteX25" fmla="*/ 391571 w 558954"/>
                <a:gd name="connsiteY25" fmla="*/ 314138 h 451360"/>
                <a:gd name="connsiteX26" fmla="*/ 376811 w 558954"/>
                <a:gd name="connsiteY26" fmla="*/ 314487 h 451360"/>
                <a:gd name="connsiteX27" fmla="*/ 376056 w 558954"/>
                <a:gd name="connsiteY27" fmla="*/ 329712 h 451360"/>
                <a:gd name="connsiteX28" fmla="*/ 380123 w 558954"/>
                <a:gd name="connsiteY28" fmla="*/ 333896 h 451360"/>
                <a:gd name="connsiteX29" fmla="*/ 429286 w 558954"/>
                <a:gd name="connsiteY29" fmla="*/ 383000 h 451360"/>
                <a:gd name="connsiteX30" fmla="*/ 430390 w 558954"/>
                <a:gd name="connsiteY30" fmla="*/ 414904 h 451360"/>
                <a:gd name="connsiteX31" fmla="*/ 398487 w 558954"/>
                <a:gd name="connsiteY31" fmla="*/ 414206 h 451360"/>
                <a:gd name="connsiteX32" fmla="*/ 344210 w 558954"/>
                <a:gd name="connsiteY32" fmla="*/ 360163 h 451360"/>
                <a:gd name="connsiteX33" fmla="*/ 324336 w 558954"/>
                <a:gd name="connsiteY33" fmla="*/ 364172 h 451360"/>
                <a:gd name="connsiteX34" fmla="*/ 328927 w 558954"/>
                <a:gd name="connsiteY34" fmla="*/ 376259 h 451360"/>
                <a:gd name="connsiteX35" fmla="*/ 366525 w 558954"/>
                <a:gd name="connsiteY35" fmla="*/ 413916 h 451360"/>
                <a:gd name="connsiteX36" fmla="*/ 370884 w 558954"/>
                <a:gd name="connsiteY36" fmla="*/ 439020 h 451360"/>
                <a:gd name="connsiteX37" fmla="*/ 349150 w 558954"/>
                <a:gd name="connsiteY37" fmla="*/ 451282 h 451360"/>
                <a:gd name="connsiteX38" fmla="*/ 334912 w 558954"/>
                <a:gd name="connsiteY38" fmla="*/ 444308 h 451360"/>
                <a:gd name="connsiteX39" fmla="*/ 286622 w 558954"/>
                <a:gd name="connsiteY39" fmla="*/ 396192 h 451360"/>
                <a:gd name="connsiteX40" fmla="*/ 286970 w 558954"/>
                <a:gd name="connsiteY40" fmla="*/ 389044 h 451360"/>
                <a:gd name="connsiteX41" fmla="*/ 303067 w 558954"/>
                <a:gd name="connsiteY41" fmla="*/ 373005 h 451360"/>
                <a:gd name="connsiteX42" fmla="*/ 288248 w 558954"/>
                <a:gd name="connsiteY42" fmla="*/ 298797 h 451360"/>
                <a:gd name="connsiteX43" fmla="*/ 285517 w 558954"/>
                <a:gd name="connsiteY43" fmla="*/ 297460 h 451360"/>
                <a:gd name="connsiteX44" fmla="*/ 298012 w 558954"/>
                <a:gd name="connsiteY44" fmla="*/ 272995 h 451360"/>
                <a:gd name="connsiteX45" fmla="*/ 239667 w 558954"/>
                <a:gd name="connsiteY45" fmla="*/ 224123 h 451360"/>
                <a:gd name="connsiteX46" fmla="*/ 231648 w 558954"/>
                <a:gd name="connsiteY46" fmla="*/ 220578 h 451360"/>
                <a:gd name="connsiteX47" fmla="*/ 183125 w 558954"/>
                <a:gd name="connsiteY47" fmla="*/ 192743 h 451360"/>
                <a:gd name="connsiteX48" fmla="*/ 175396 w 558954"/>
                <a:gd name="connsiteY48" fmla="*/ 187978 h 451360"/>
                <a:gd name="connsiteX49" fmla="*/ 102117 w 558954"/>
                <a:gd name="connsiteY49" fmla="*/ 168685 h 451360"/>
                <a:gd name="connsiteX50" fmla="*/ 60335 w 558954"/>
                <a:gd name="connsiteY50" fmla="*/ 210467 h 451360"/>
                <a:gd name="connsiteX51" fmla="*/ 53593 w 558954"/>
                <a:gd name="connsiteY51" fmla="*/ 210351 h 451360"/>
                <a:gd name="connsiteX52" fmla="*/ 2397 w 558954"/>
                <a:gd name="connsiteY52" fmla="*/ 153459 h 451360"/>
                <a:gd name="connsiteX53" fmla="*/ 2397 w 558954"/>
                <a:gd name="connsiteY53" fmla="*/ 145382 h 451360"/>
                <a:gd name="connsiteX54" fmla="*/ 145236 w 558954"/>
                <a:gd name="connsiteY54" fmla="*/ 2601 h 451360"/>
                <a:gd name="connsiteX55" fmla="*/ 152441 w 558954"/>
                <a:gd name="connsiteY55" fmla="*/ 1613 h 451360"/>
                <a:gd name="connsiteX56" fmla="*/ 242050 w 558954"/>
                <a:gd name="connsiteY56" fmla="*/ 57401 h 45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58954" h="451360">
                  <a:moveTo>
                    <a:pt x="241992" y="57691"/>
                  </a:moveTo>
                  <a:cubicBezTo>
                    <a:pt x="227348" y="68907"/>
                    <a:pt x="213227" y="79251"/>
                    <a:pt x="199628" y="90176"/>
                  </a:cubicBezTo>
                  <a:cubicBezTo>
                    <a:pt x="186669" y="100636"/>
                    <a:pt x="174118" y="111561"/>
                    <a:pt x="161507" y="122486"/>
                  </a:cubicBezTo>
                  <a:cubicBezTo>
                    <a:pt x="154069" y="128936"/>
                    <a:pt x="153546" y="131900"/>
                    <a:pt x="157149" y="141256"/>
                  </a:cubicBezTo>
                  <a:cubicBezTo>
                    <a:pt x="169119" y="172055"/>
                    <a:pt x="201836" y="189198"/>
                    <a:pt x="233972" y="181585"/>
                  </a:cubicBezTo>
                  <a:cubicBezTo>
                    <a:pt x="257682" y="175949"/>
                    <a:pt x="280055" y="166883"/>
                    <a:pt x="301150" y="154680"/>
                  </a:cubicBezTo>
                  <a:cubicBezTo>
                    <a:pt x="311610" y="148636"/>
                    <a:pt x="322303" y="142941"/>
                    <a:pt x="333460" y="138118"/>
                  </a:cubicBezTo>
                  <a:cubicBezTo>
                    <a:pt x="337237" y="136491"/>
                    <a:pt x="341073" y="134980"/>
                    <a:pt x="344966" y="133818"/>
                  </a:cubicBezTo>
                  <a:cubicBezTo>
                    <a:pt x="357460" y="130215"/>
                    <a:pt x="362109" y="132190"/>
                    <a:pt x="367513" y="143987"/>
                  </a:cubicBezTo>
                  <a:cubicBezTo>
                    <a:pt x="371407" y="152413"/>
                    <a:pt x="374545" y="161188"/>
                    <a:pt x="378264" y="169672"/>
                  </a:cubicBezTo>
                  <a:cubicBezTo>
                    <a:pt x="382332" y="179028"/>
                    <a:pt x="387271" y="187861"/>
                    <a:pt x="393315" y="196113"/>
                  </a:cubicBezTo>
                  <a:cubicBezTo>
                    <a:pt x="409121" y="217615"/>
                    <a:pt x="430507" y="228540"/>
                    <a:pt x="457063" y="229237"/>
                  </a:cubicBezTo>
                  <a:cubicBezTo>
                    <a:pt x="460724" y="229353"/>
                    <a:pt x="463514" y="230225"/>
                    <a:pt x="466187" y="232898"/>
                  </a:cubicBezTo>
                  <a:cubicBezTo>
                    <a:pt x="494429" y="261315"/>
                    <a:pt x="522788" y="289557"/>
                    <a:pt x="551088" y="317915"/>
                  </a:cubicBezTo>
                  <a:cubicBezTo>
                    <a:pt x="561025" y="327853"/>
                    <a:pt x="561548" y="341218"/>
                    <a:pt x="552657" y="350284"/>
                  </a:cubicBezTo>
                  <a:cubicBezTo>
                    <a:pt x="543592" y="359465"/>
                    <a:pt x="529994" y="358942"/>
                    <a:pt x="519824" y="348773"/>
                  </a:cubicBezTo>
                  <a:cubicBezTo>
                    <a:pt x="496521" y="325528"/>
                    <a:pt x="473277" y="302225"/>
                    <a:pt x="450032" y="278981"/>
                  </a:cubicBezTo>
                  <a:cubicBezTo>
                    <a:pt x="448521" y="277470"/>
                    <a:pt x="447010" y="275842"/>
                    <a:pt x="445325" y="274506"/>
                  </a:cubicBezTo>
                  <a:cubicBezTo>
                    <a:pt x="440676" y="270845"/>
                    <a:pt x="434574" y="271135"/>
                    <a:pt x="430565" y="275087"/>
                  </a:cubicBezTo>
                  <a:cubicBezTo>
                    <a:pt x="426613" y="278981"/>
                    <a:pt x="426206" y="285257"/>
                    <a:pt x="429693" y="289847"/>
                  </a:cubicBezTo>
                  <a:cubicBezTo>
                    <a:pt x="430855" y="291358"/>
                    <a:pt x="432366" y="292695"/>
                    <a:pt x="433702" y="294090"/>
                  </a:cubicBezTo>
                  <a:cubicBezTo>
                    <a:pt x="452357" y="312743"/>
                    <a:pt x="471068" y="331397"/>
                    <a:pt x="489722" y="350109"/>
                  </a:cubicBezTo>
                  <a:cubicBezTo>
                    <a:pt x="499717" y="360163"/>
                    <a:pt x="500414" y="373296"/>
                    <a:pt x="491524" y="382477"/>
                  </a:cubicBezTo>
                  <a:cubicBezTo>
                    <a:pt x="482516" y="391717"/>
                    <a:pt x="468860" y="391252"/>
                    <a:pt x="458691" y="381083"/>
                  </a:cubicBezTo>
                  <a:cubicBezTo>
                    <a:pt x="437654" y="360163"/>
                    <a:pt x="416734" y="339184"/>
                    <a:pt x="395755" y="318206"/>
                  </a:cubicBezTo>
                  <a:cubicBezTo>
                    <a:pt x="394361" y="316811"/>
                    <a:pt x="393082" y="315358"/>
                    <a:pt x="391571" y="314138"/>
                  </a:cubicBezTo>
                  <a:cubicBezTo>
                    <a:pt x="386865" y="310361"/>
                    <a:pt x="380937" y="310593"/>
                    <a:pt x="376811" y="314487"/>
                  </a:cubicBezTo>
                  <a:cubicBezTo>
                    <a:pt x="372453" y="318613"/>
                    <a:pt x="372104" y="324714"/>
                    <a:pt x="376056" y="329712"/>
                  </a:cubicBezTo>
                  <a:cubicBezTo>
                    <a:pt x="377276" y="331223"/>
                    <a:pt x="378729" y="332560"/>
                    <a:pt x="380123" y="333896"/>
                  </a:cubicBezTo>
                  <a:cubicBezTo>
                    <a:pt x="396511" y="350284"/>
                    <a:pt x="412957" y="366555"/>
                    <a:pt x="429286" y="383000"/>
                  </a:cubicBezTo>
                  <a:cubicBezTo>
                    <a:pt x="438874" y="392705"/>
                    <a:pt x="439223" y="405955"/>
                    <a:pt x="430390" y="414904"/>
                  </a:cubicBezTo>
                  <a:cubicBezTo>
                    <a:pt x="421557" y="423853"/>
                    <a:pt x="408133" y="423679"/>
                    <a:pt x="398487" y="414206"/>
                  </a:cubicBezTo>
                  <a:cubicBezTo>
                    <a:pt x="380298" y="396250"/>
                    <a:pt x="362341" y="378119"/>
                    <a:pt x="344210" y="360163"/>
                  </a:cubicBezTo>
                  <a:cubicBezTo>
                    <a:pt x="336888" y="352899"/>
                    <a:pt x="326661" y="355049"/>
                    <a:pt x="324336" y="364172"/>
                  </a:cubicBezTo>
                  <a:cubicBezTo>
                    <a:pt x="323058" y="369228"/>
                    <a:pt x="325498" y="372889"/>
                    <a:pt x="328927" y="376259"/>
                  </a:cubicBezTo>
                  <a:cubicBezTo>
                    <a:pt x="341479" y="388812"/>
                    <a:pt x="354090" y="401248"/>
                    <a:pt x="366525" y="413916"/>
                  </a:cubicBezTo>
                  <a:cubicBezTo>
                    <a:pt x="373615" y="421122"/>
                    <a:pt x="375010" y="430362"/>
                    <a:pt x="370884" y="439020"/>
                  </a:cubicBezTo>
                  <a:cubicBezTo>
                    <a:pt x="366932" y="447330"/>
                    <a:pt x="358564" y="452037"/>
                    <a:pt x="349150" y="451282"/>
                  </a:cubicBezTo>
                  <a:cubicBezTo>
                    <a:pt x="343513" y="450817"/>
                    <a:pt x="338864" y="448260"/>
                    <a:pt x="334912" y="444308"/>
                  </a:cubicBezTo>
                  <a:cubicBezTo>
                    <a:pt x="318815" y="428211"/>
                    <a:pt x="302835" y="412056"/>
                    <a:pt x="286622" y="396192"/>
                  </a:cubicBezTo>
                  <a:cubicBezTo>
                    <a:pt x="283484" y="393112"/>
                    <a:pt x="284297" y="391601"/>
                    <a:pt x="286970" y="389044"/>
                  </a:cubicBezTo>
                  <a:cubicBezTo>
                    <a:pt x="292491" y="383872"/>
                    <a:pt x="297779" y="378410"/>
                    <a:pt x="303067" y="373005"/>
                  </a:cubicBezTo>
                  <a:cubicBezTo>
                    <a:pt x="327416" y="348424"/>
                    <a:pt x="320152" y="312162"/>
                    <a:pt x="288248" y="298797"/>
                  </a:cubicBezTo>
                  <a:cubicBezTo>
                    <a:pt x="287436" y="298448"/>
                    <a:pt x="286680" y="298041"/>
                    <a:pt x="285517" y="297460"/>
                  </a:cubicBezTo>
                  <a:cubicBezTo>
                    <a:pt x="291794" y="290254"/>
                    <a:pt x="296501" y="282467"/>
                    <a:pt x="298012" y="272995"/>
                  </a:cubicBezTo>
                  <a:cubicBezTo>
                    <a:pt x="303416" y="239348"/>
                    <a:pt x="271687" y="212617"/>
                    <a:pt x="239667" y="224123"/>
                  </a:cubicBezTo>
                  <a:cubicBezTo>
                    <a:pt x="235077" y="225750"/>
                    <a:pt x="233450" y="225634"/>
                    <a:pt x="231648" y="220578"/>
                  </a:cubicBezTo>
                  <a:cubicBezTo>
                    <a:pt x="224442" y="200355"/>
                    <a:pt x="204742" y="189140"/>
                    <a:pt x="183125" y="192743"/>
                  </a:cubicBezTo>
                  <a:cubicBezTo>
                    <a:pt x="178476" y="193498"/>
                    <a:pt x="176732" y="193033"/>
                    <a:pt x="175396" y="187978"/>
                  </a:cubicBezTo>
                  <a:cubicBezTo>
                    <a:pt x="166621" y="155726"/>
                    <a:pt x="126349" y="145207"/>
                    <a:pt x="102117" y="168685"/>
                  </a:cubicBezTo>
                  <a:cubicBezTo>
                    <a:pt x="87996" y="182399"/>
                    <a:pt x="74165" y="196462"/>
                    <a:pt x="60335" y="210467"/>
                  </a:cubicBezTo>
                  <a:cubicBezTo>
                    <a:pt x="57720" y="213082"/>
                    <a:pt x="56325" y="214070"/>
                    <a:pt x="53593" y="210351"/>
                  </a:cubicBezTo>
                  <a:cubicBezTo>
                    <a:pt x="38426" y="189721"/>
                    <a:pt x="20528" y="171474"/>
                    <a:pt x="2397" y="153459"/>
                  </a:cubicBezTo>
                  <a:cubicBezTo>
                    <a:pt x="-799" y="150263"/>
                    <a:pt x="-799" y="148578"/>
                    <a:pt x="2397" y="145382"/>
                  </a:cubicBezTo>
                  <a:cubicBezTo>
                    <a:pt x="50107" y="97904"/>
                    <a:pt x="97642" y="50253"/>
                    <a:pt x="145236" y="2601"/>
                  </a:cubicBezTo>
                  <a:cubicBezTo>
                    <a:pt x="147502" y="335"/>
                    <a:pt x="148955" y="-1408"/>
                    <a:pt x="152441" y="1613"/>
                  </a:cubicBezTo>
                  <a:cubicBezTo>
                    <a:pt x="179057" y="24684"/>
                    <a:pt x="207822" y="44500"/>
                    <a:pt x="242050" y="57401"/>
                  </a:cubicBezTo>
                  <a:close/>
                </a:path>
              </a:pathLst>
            </a:custGeom>
            <a:solidFill>
              <a:srgbClr val="59D1C6"/>
            </a:solidFill>
            <a:ln w="5811"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00A385C-3D3B-C92C-4B3B-206D503FB002}"/>
                </a:ext>
              </a:extLst>
            </p:cNvPr>
            <p:cNvSpPr/>
            <p:nvPr/>
          </p:nvSpPr>
          <p:spPr>
            <a:xfrm>
              <a:off x="8264686" y="2640287"/>
              <a:ext cx="508814" cy="287113"/>
            </a:xfrm>
            <a:custGeom>
              <a:avLst/>
              <a:gdLst>
                <a:gd name="connsiteX0" fmla="*/ 310591 w 508814"/>
                <a:gd name="connsiteY0" fmla="*/ 215441 h 287113"/>
                <a:gd name="connsiteX1" fmla="*/ 319191 w 508814"/>
                <a:gd name="connsiteY1" fmla="*/ 213233 h 287113"/>
                <a:gd name="connsiteX2" fmla="*/ 327153 w 508814"/>
                <a:gd name="connsiteY2" fmla="*/ 199693 h 287113"/>
                <a:gd name="connsiteX3" fmla="*/ 313555 w 508814"/>
                <a:gd name="connsiteY3" fmla="*/ 191848 h 287113"/>
                <a:gd name="connsiteX4" fmla="*/ 275666 w 508814"/>
                <a:gd name="connsiteY4" fmla="*/ 195625 h 287113"/>
                <a:gd name="connsiteX5" fmla="*/ 230223 w 508814"/>
                <a:gd name="connsiteY5" fmla="*/ 169940 h 287113"/>
                <a:gd name="connsiteX6" fmla="*/ 211220 w 508814"/>
                <a:gd name="connsiteY6" fmla="*/ 132516 h 287113"/>
                <a:gd name="connsiteX7" fmla="*/ 201864 w 508814"/>
                <a:gd name="connsiteY7" fmla="*/ 114095 h 287113"/>
                <a:gd name="connsiteX8" fmla="*/ 161709 w 508814"/>
                <a:gd name="connsiteY8" fmla="*/ 101194 h 287113"/>
                <a:gd name="connsiteX9" fmla="*/ 110570 w 508814"/>
                <a:gd name="connsiteY9" fmla="*/ 124555 h 287113"/>
                <a:gd name="connsiteX10" fmla="*/ 50076 w 508814"/>
                <a:gd name="connsiteY10" fmla="*/ 149078 h 287113"/>
                <a:gd name="connsiteX11" fmla="*/ 1379 w 508814"/>
                <a:gd name="connsiteY11" fmla="*/ 130366 h 287113"/>
                <a:gd name="connsiteX12" fmla="*/ 2308 w 508814"/>
                <a:gd name="connsiteY12" fmla="*/ 122753 h 287113"/>
                <a:gd name="connsiteX13" fmla="*/ 97205 w 508814"/>
                <a:gd name="connsiteY13" fmla="*/ 51683 h 287113"/>
                <a:gd name="connsiteX14" fmla="*/ 155607 w 508814"/>
                <a:gd name="connsiteY14" fmla="*/ 35411 h 287113"/>
                <a:gd name="connsiteX15" fmla="*/ 176469 w 508814"/>
                <a:gd name="connsiteY15" fmla="*/ 39944 h 287113"/>
                <a:gd name="connsiteX16" fmla="*/ 360741 w 508814"/>
                <a:gd name="connsiteY16" fmla="*/ 2346 h 287113"/>
                <a:gd name="connsiteX17" fmla="*/ 369342 w 508814"/>
                <a:gd name="connsiteY17" fmla="*/ 2636 h 287113"/>
                <a:gd name="connsiteX18" fmla="*/ 506195 w 508814"/>
                <a:gd name="connsiteY18" fmla="*/ 139431 h 287113"/>
                <a:gd name="connsiteX19" fmla="*/ 506021 w 508814"/>
                <a:gd name="connsiteY19" fmla="*/ 148322 h 287113"/>
                <a:gd name="connsiteX20" fmla="*/ 385904 w 508814"/>
                <a:gd name="connsiteY20" fmla="*/ 284420 h 287113"/>
                <a:gd name="connsiteX21" fmla="*/ 380673 w 508814"/>
                <a:gd name="connsiteY21" fmla="*/ 285699 h 287113"/>
                <a:gd name="connsiteX22" fmla="*/ 310533 w 508814"/>
                <a:gd name="connsiteY22" fmla="*/ 215500 h 28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8814" h="287113">
                  <a:moveTo>
                    <a:pt x="310591" y="215441"/>
                  </a:moveTo>
                  <a:cubicBezTo>
                    <a:pt x="314252" y="214512"/>
                    <a:pt x="316751" y="213989"/>
                    <a:pt x="319191" y="213233"/>
                  </a:cubicBezTo>
                  <a:cubicBezTo>
                    <a:pt x="325584" y="211199"/>
                    <a:pt x="328722" y="205737"/>
                    <a:pt x="327153" y="199693"/>
                  </a:cubicBezTo>
                  <a:cubicBezTo>
                    <a:pt x="325584" y="193708"/>
                    <a:pt x="320063" y="190279"/>
                    <a:pt x="313555" y="191848"/>
                  </a:cubicBezTo>
                  <a:cubicBezTo>
                    <a:pt x="301061" y="194812"/>
                    <a:pt x="288566" y="196846"/>
                    <a:pt x="275666" y="195625"/>
                  </a:cubicBezTo>
                  <a:cubicBezTo>
                    <a:pt x="256605" y="193824"/>
                    <a:pt x="241671" y="185107"/>
                    <a:pt x="230223" y="169940"/>
                  </a:cubicBezTo>
                  <a:cubicBezTo>
                    <a:pt x="221680" y="158608"/>
                    <a:pt x="215985" y="145766"/>
                    <a:pt x="211220" y="132516"/>
                  </a:cubicBezTo>
                  <a:cubicBezTo>
                    <a:pt x="208837" y="125949"/>
                    <a:pt x="205932" y="119731"/>
                    <a:pt x="201864" y="114095"/>
                  </a:cubicBezTo>
                  <a:cubicBezTo>
                    <a:pt x="192334" y="100729"/>
                    <a:pt x="179723" y="96603"/>
                    <a:pt x="161709" y="101194"/>
                  </a:cubicBezTo>
                  <a:cubicBezTo>
                    <a:pt x="143287" y="105901"/>
                    <a:pt x="126900" y="115257"/>
                    <a:pt x="110570" y="124555"/>
                  </a:cubicBezTo>
                  <a:cubicBezTo>
                    <a:pt x="91452" y="135422"/>
                    <a:pt x="71403" y="143790"/>
                    <a:pt x="50076" y="149078"/>
                  </a:cubicBezTo>
                  <a:cubicBezTo>
                    <a:pt x="30958" y="153843"/>
                    <a:pt x="11374" y="146289"/>
                    <a:pt x="1379" y="130366"/>
                  </a:cubicBezTo>
                  <a:cubicBezTo>
                    <a:pt x="-539" y="127286"/>
                    <a:pt x="-656" y="125368"/>
                    <a:pt x="2308" y="122753"/>
                  </a:cubicBezTo>
                  <a:cubicBezTo>
                    <a:pt x="31829" y="96196"/>
                    <a:pt x="63093" y="71964"/>
                    <a:pt x="97205" y="51683"/>
                  </a:cubicBezTo>
                  <a:cubicBezTo>
                    <a:pt x="115045" y="41048"/>
                    <a:pt x="134048" y="33494"/>
                    <a:pt x="155607" y="35411"/>
                  </a:cubicBezTo>
                  <a:cubicBezTo>
                    <a:pt x="162754" y="36051"/>
                    <a:pt x="169670" y="37620"/>
                    <a:pt x="176469" y="39944"/>
                  </a:cubicBezTo>
                  <a:cubicBezTo>
                    <a:pt x="245274" y="63537"/>
                    <a:pt x="306697" y="50869"/>
                    <a:pt x="360741" y="2346"/>
                  </a:cubicBezTo>
                  <a:cubicBezTo>
                    <a:pt x="364519" y="-1025"/>
                    <a:pt x="366145" y="-618"/>
                    <a:pt x="369342" y="2636"/>
                  </a:cubicBezTo>
                  <a:cubicBezTo>
                    <a:pt x="414843" y="48370"/>
                    <a:pt x="460403" y="93988"/>
                    <a:pt x="506195" y="139431"/>
                  </a:cubicBezTo>
                  <a:cubicBezTo>
                    <a:pt x="509914" y="143151"/>
                    <a:pt x="509507" y="144894"/>
                    <a:pt x="506021" y="148322"/>
                  </a:cubicBezTo>
                  <a:cubicBezTo>
                    <a:pt x="462553" y="190628"/>
                    <a:pt x="420771" y="234502"/>
                    <a:pt x="385904" y="284420"/>
                  </a:cubicBezTo>
                  <a:cubicBezTo>
                    <a:pt x="384509" y="286454"/>
                    <a:pt x="383579" y="288604"/>
                    <a:pt x="380673" y="285699"/>
                  </a:cubicBezTo>
                  <a:cubicBezTo>
                    <a:pt x="357661" y="262570"/>
                    <a:pt x="334533" y="239500"/>
                    <a:pt x="310533" y="215500"/>
                  </a:cubicBezTo>
                  <a:close/>
                </a:path>
              </a:pathLst>
            </a:custGeom>
            <a:solidFill>
              <a:srgbClr val="59D1C6"/>
            </a:solidFill>
            <a:ln w="5811"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3877A8C-9553-63FC-45CE-C64372ADA237}"/>
                </a:ext>
              </a:extLst>
            </p:cNvPr>
            <p:cNvSpPr/>
            <p:nvPr/>
          </p:nvSpPr>
          <p:spPr>
            <a:xfrm>
              <a:off x="8327954" y="2407512"/>
              <a:ext cx="197521" cy="197580"/>
            </a:xfrm>
            <a:custGeom>
              <a:avLst/>
              <a:gdLst>
                <a:gd name="connsiteX0" fmla="*/ 98732 w 197521"/>
                <a:gd name="connsiteY0" fmla="*/ 197581 h 197580"/>
                <a:gd name="connsiteX1" fmla="*/ 0 w 197521"/>
                <a:gd name="connsiteY1" fmla="*/ 98965 h 197580"/>
                <a:gd name="connsiteX2" fmla="*/ 98442 w 197521"/>
                <a:gd name="connsiteY2" fmla="*/ 1 h 197580"/>
                <a:gd name="connsiteX3" fmla="*/ 197522 w 197521"/>
                <a:gd name="connsiteY3" fmla="*/ 98965 h 197580"/>
                <a:gd name="connsiteX4" fmla="*/ 98790 w 197521"/>
                <a:gd name="connsiteY4" fmla="*/ 197581 h 197580"/>
                <a:gd name="connsiteX5" fmla="*/ 85366 w 197521"/>
                <a:gd name="connsiteY5" fmla="*/ 155450 h 197580"/>
                <a:gd name="connsiteX6" fmla="*/ 102974 w 197521"/>
                <a:gd name="connsiteY6" fmla="*/ 148418 h 197580"/>
                <a:gd name="connsiteX7" fmla="*/ 165386 w 197521"/>
                <a:gd name="connsiteY7" fmla="*/ 86006 h 197580"/>
                <a:gd name="connsiteX8" fmla="*/ 172127 w 197521"/>
                <a:gd name="connsiteY8" fmla="*/ 63285 h 197580"/>
                <a:gd name="connsiteX9" fmla="*/ 154054 w 197521"/>
                <a:gd name="connsiteY9" fmla="*/ 43120 h 197580"/>
                <a:gd name="connsiteX10" fmla="*/ 128253 w 197521"/>
                <a:gd name="connsiteY10" fmla="*/ 49280 h 197580"/>
                <a:gd name="connsiteX11" fmla="*/ 89318 w 197521"/>
                <a:gd name="connsiteY11" fmla="*/ 88331 h 197580"/>
                <a:gd name="connsiteX12" fmla="*/ 80717 w 197521"/>
                <a:gd name="connsiteY12" fmla="*/ 88215 h 197580"/>
                <a:gd name="connsiteX13" fmla="*/ 69734 w 197521"/>
                <a:gd name="connsiteY13" fmla="*/ 77173 h 197580"/>
                <a:gd name="connsiteX14" fmla="*/ 32427 w 197521"/>
                <a:gd name="connsiteY14" fmla="*/ 76708 h 197580"/>
                <a:gd name="connsiteX15" fmla="*/ 32601 w 197521"/>
                <a:gd name="connsiteY15" fmla="*/ 113958 h 197580"/>
                <a:gd name="connsiteX16" fmla="*/ 66538 w 197521"/>
                <a:gd name="connsiteY16" fmla="*/ 147953 h 197580"/>
                <a:gd name="connsiteX17" fmla="*/ 85250 w 197521"/>
                <a:gd name="connsiteY17" fmla="*/ 155450 h 19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521" h="197580">
                  <a:moveTo>
                    <a:pt x="98732" y="197581"/>
                  </a:moveTo>
                  <a:cubicBezTo>
                    <a:pt x="44281" y="197581"/>
                    <a:pt x="0" y="153358"/>
                    <a:pt x="0" y="98965"/>
                  </a:cubicBezTo>
                  <a:cubicBezTo>
                    <a:pt x="0" y="44398"/>
                    <a:pt x="43933" y="233"/>
                    <a:pt x="98442" y="1"/>
                  </a:cubicBezTo>
                  <a:cubicBezTo>
                    <a:pt x="153067" y="-232"/>
                    <a:pt x="197580" y="44224"/>
                    <a:pt x="197522" y="98965"/>
                  </a:cubicBezTo>
                  <a:cubicBezTo>
                    <a:pt x="197464" y="153416"/>
                    <a:pt x="153299" y="197581"/>
                    <a:pt x="98790" y="197581"/>
                  </a:cubicBezTo>
                  <a:close/>
                  <a:moveTo>
                    <a:pt x="85366" y="155450"/>
                  </a:moveTo>
                  <a:cubicBezTo>
                    <a:pt x="92223" y="155566"/>
                    <a:pt x="98209" y="153183"/>
                    <a:pt x="102974" y="148418"/>
                  </a:cubicBezTo>
                  <a:cubicBezTo>
                    <a:pt x="123895" y="127730"/>
                    <a:pt x="144698" y="106985"/>
                    <a:pt x="165386" y="86006"/>
                  </a:cubicBezTo>
                  <a:cubicBezTo>
                    <a:pt x="171488" y="79788"/>
                    <a:pt x="173929" y="71943"/>
                    <a:pt x="172127" y="63285"/>
                  </a:cubicBezTo>
                  <a:cubicBezTo>
                    <a:pt x="170035" y="53173"/>
                    <a:pt x="164107" y="46084"/>
                    <a:pt x="154054" y="43120"/>
                  </a:cubicBezTo>
                  <a:cubicBezTo>
                    <a:pt x="144408" y="40272"/>
                    <a:pt x="135517" y="42190"/>
                    <a:pt x="128253" y="49280"/>
                  </a:cubicBezTo>
                  <a:cubicBezTo>
                    <a:pt x="115120" y="62122"/>
                    <a:pt x="102045" y="75081"/>
                    <a:pt x="89318" y="88331"/>
                  </a:cubicBezTo>
                  <a:cubicBezTo>
                    <a:pt x="85831" y="91934"/>
                    <a:pt x="83856" y="91817"/>
                    <a:pt x="80717" y="88215"/>
                  </a:cubicBezTo>
                  <a:cubicBezTo>
                    <a:pt x="77347" y="84263"/>
                    <a:pt x="73511" y="80718"/>
                    <a:pt x="69734" y="77173"/>
                  </a:cubicBezTo>
                  <a:cubicBezTo>
                    <a:pt x="58751" y="66713"/>
                    <a:pt x="42770" y="66539"/>
                    <a:pt x="32427" y="76708"/>
                  </a:cubicBezTo>
                  <a:cubicBezTo>
                    <a:pt x="22025" y="86994"/>
                    <a:pt x="21966" y="102917"/>
                    <a:pt x="32601" y="113958"/>
                  </a:cubicBezTo>
                  <a:cubicBezTo>
                    <a:pt x="43758" y="125464"/>
                    <a:pt x="55148" y="136680"/>
                    <a:pt x="66538" y="147953"/>
                  </a:cubicBezTo>
                  <a:cubicBezTo>
                    <a:pt x="71652" y="153009"/>
                    <a:pt x="77928" y="155682"/>
                    <a:pt x="85250" y="155450"/>
                  </a:cubicBezTo>
                  <a:close/>
                </a:path>
              </a:pathLst>
            </a:custGeom>
            <a:solidFill>
              <a:srgbClr val="8BC9C5"/>
            </a:solidFill>
            <a:ln w="5811"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B3D742E-9328-7F8A-4150-D5823C879F40}"/>
                </a:ext>
              </a:extLst>
            </p:cNvPr>
            <p:cNvSpPr/>
            <p:nvPr/>
          </p:nvSpPr>
          <p:spPr>
            <a:xfrm>
              <a:off x="8537697" y="2320565"/>
              <a:ext cx="233057" cy="122745"/>
            </a:xfrm>
            <a:custGeom>
              <a:avLst/>
              <a:gdLst>
                <a:gd name="connsiteX0" fmla="*/ 142763 w 233057"/>
                <a:gd name="connsiteY0" fmla="*/ 122629 h 122745"/>
                <a:gd name="connsiteX1" fmla="*/ 59023 w 233057"/>
                <a:gd name="connsiteY1" fmla="*/ 122745 h 122745"/>
                <a:gd name="connsiteX2" fmla="*/ 50423 w 233057"/>
                <a:gd name="connsiteY2" fmla="*/ 117283 h 122745"/>
                <a:gd name="connsiteX3" fmla="*/ 3004 w 233057"/>
                <a:gd name="connsiteY3" fmla="*/ 51675 h 122745"/>
                <a:gd name="connsiteX4" fmla="*/ 2423 w 233057"/>
                <a:gd name="connsiteY4" fmla="*/ 43190 h 122745"/>
                <a:gd name="connsiteX5" fmla="*/ 138927 w 233057"/>
                <a:gd name="connsiteY5" fmla="*/ 6348 h 122745"/>
                <a:gd name="connsiteX6" fmla="*/ 231964 w 233057"/>
                <a:gd name="connsiteY6" fmla="*/ 111123 h 122745"/>
                <a:gd name="connsiteX7" fmla="*/ 221969 w 233057"/>
                <a:gd name="connsiteY7" fmla="*/ 122687 h 122745"/>
                <a:gd name="connsiteX8" fmla="*/ 142763 w 233057"/>
                <a:gd name="connsiteY8" fmla="*/ 122687 h 12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057" h="122745">
                  <a:moveTo>
                    <a:pt x="142763" y="122629"/>
                  </a:moveTo>
                  <a:cubicBezTo>
                    <a:pt x="114869" y="122629"/>
                    <a:pt x="86917" y="122571"/>
                    <a:pt x="59023" y="122745"/>
                  </a:cubicBezTo>
                  <a:cubicBezTo>
                    <a:pt x="54607" y="122745"/>
                    <a:pt x="52225" y="121757"/>
                    <a:pt x="50423" y="117283"/>
                  </a:cubicBezTo>
                  <a:cubicBezTo>
                    <a:pt x="40021" y="91597"/>
                    <a:pt x="24156" y="69631"/>
                    <a:pt x="3004" y="51675"/>
                  </a:cubicBezTo>
                  <a:cubicBezTo>
                    <a:pt x="-715" y="48537"/>
                    <a:pt x="-1064" y="46735"/>
                    <a:pt x="2423" y="43190"/>
                  </a:cubicBezTo>
                  <a:cubicBezTo>
                    <a:pt x="40776" y="4314"/>
                    <a:pt x="86743" y="-9284"/>
                    <a:pt x="138927" y="6348"/>
                  </a:cubicBezTo>
                  <a:cubicBezTo>
                    <a:pt x="190588" y="21805"/>
                    <a:pt x="221388" y="58125"/>
                    <a:pt x="231964" y="111123"/>
                  </a:cubicBezTo>
                  <a:cubicBezTo>
                    <a:pt x="234230" y="122629"/>
                    <a:pt x="233882" y="122687"/>
                    <a:pt x="221969" y="122687"/>
                  </a:cubicBezTo>
                  <a:cubicBezTo>
                    <a:pt x="195586" y="122687"/>
                    <a:pt x="169146" y="122687"/>
                    <a:pt x="142763" y="122687"/>
                  </a:cubicBezTo>
                  <a:close/>
                </a:path>
              </a:pathLst>
            </a:custGeom>
            <a:solidFill>
              <a:srgbClr val="8BC9C5"/>
            </a:solidFill>
            <a:ln w="5811"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0ACFF7FA-F071-A82E-B87C-F3A759D4044D}"/>
                </a:ext>
              </a:extLst>
            </p:cNvPr>
            <p:cNvSpPr/>
            <p:nvPr/>
          </p:nvSpPr>
          <p:spPr>
            <a:xfrm>
              <a:off x="8082429" y="2320471"/>
              <a:ext cx="233103" cy="122898"/>
            </a:xfrm>
            <a:custGeom>
              <a:avLst/>
              <a:gdLst>
                <a:gd name="connsiteX0" fmla="*/ 90134 w 233103"/>
                <a:gd name="connsiteY0" fmla="*/ 122722 h 122898"/>
                <a:gd name="connsiteX1" fmla="*/ 5756 w 233103"/>
                <a:gd name="connsiteY1" fmla="*/ 122839 h 122898"/>
                <a:gd name="connsiteX2" fmla="*/ 236 w 233103"/>
                <a:gd name="connsiteY2" fmla="*/ 116563 h 122898"/>
                <a:gd name="connsiteX3" fmla="*/ 92226 w 233103"/>
                <a:gd name="connsiteY3" fmla="*/ 7080 h 122898"/>
                <a:gd name="connsiteX4" fmla="*/ 230591 w 233103"/>
                <a:gd name="connsiteY4" fmla="*/ 43051 h 122898"/>
                <a:gd name="connsiteX5" fmla="*/ 230010 w 233103"/>
                <a:gd name="connsiteY5" fmla="*/ 52000 h 122898"/>
                <a:gd name="connsiteX6" fmla="*/ 182997 w 233103"/>
                <a:gd name="connsiteY6" fmla="*/ 117144 h 122898"/>
                <a:gd name="connsiteX7" fmla="*/ 173874 w 233103"/>
                <a:gd name="connsiteY7" fmla="*/ 122897 h 122898"/>
                <a:gd name="connsiteX8" fmla="*/ 90134 w 233103"/>
                <a:gd name="connsiteY8" fmla="*/ 122781 h 1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103" h="122898">
                  <a:moveTo>
                    <a:pt x="90134" y="122722"/>
                  </a:moveTo>
                  <a:cubicBezTo>
                    <a:pt x="62009" y="122722"/>
                    <a:pt x="33883" y="122606"/>
                    <a:pt x="5756" y="122839"/>
                  </a:cubicBezTo>
                  <a:cubicBezTo>
                    <a:pt x="585" y="122839"/>
                    <a:pt x="-578" y="121270"/>
                    <a:pt x="236" y="116563"/>
                  </a:cubicBezTo>
                  <a:cubicBezTo>
                    <a:pt x="9475" y="62054"/>
                    <a:pt x="39403" y="23816"/>
                    <a:pt x="92226" y="7080"/>
                  </a:cubicBezTo>
                  <a:cubicBezTo>
                    <a:pt x="144934" y="-9656"/>
                    <a:pt x="191540" y="3652"/>
                    <a:pt x="230591" y="43051"/>
                  </a:cubicBezTo>
                  <a:cubicBezTo>
                    <a:pt x="234252" y="46770"/>
                    <a:pt x="233787" y="48688"/>
                    <a:pt x="230010" y="52000"/>
                  </a:cubicBezTo>
                  <a:cubicBezTo>
                    <a:pt x="209090" y="69841"/>
                    <a:pt x="193341" y="91633"/>
                    <a:pt x="182997" y="117144"/>
                  </a:cubicBezTo>
                  <a:cubicBezTo>
                    <a:pt x="181138" y="121793"/>
                    <a:pt x="178639" y="122955"/>
                    <a:pt x="173874" y="122897"/>
                  </a:cubicBezTo>
                  <a:cubicBezTo>
                    <a:pt x="145980" y="122664"/>
                    <a:pt x="118028" y="122781"/>
                    <a:pt x="90134" y="122781"/>
                  </a:cubicBezTo>
                  <a:close/>
                </a:path>
              </a:pathLst>
            </a:custGeom>
            <a:solidFill>
              <a:srgbClr val="8BC9C5"/>
            </a:solidFill>
            <a:ln w="5811"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61A39A07-6414-8020-BAE0-4C50B9345CC9}"/>
                </a:ext>
              </a:extLst>
            </p:cNvPr>
            <p:cNvSpPr/>
            <p:nvPr/>
          </p:nvSpPr>
          <p:spPr>
            <a:xfrm>
              <a:off x="7991422" y="2550795"/>
              <a:ext cx="235244" cy="235316"/>
            </a:xfrm>
            <a:custGeom>
              <a:avLst/>
              <a:gdLst>
                <a:gd name="connsiteX0" fmla="*/ 235244 w 235244"/>
                <a:gd name="connsiteY0" fmla="*/ 50114 h 235316"/>
                <a:gd name="connsiteX1" fmla="*/ 230536 w 235244"/>
                <a:gd name="connsiteY1" fmla="*/ 58250 h 235316"/>
                <a:gd name="connsiteX2" fmla="*/ 169926 w 235244"/>
                <a:gd name="connsiteY2" fmla="*/ 118860 h 235316"/>
                <a:gd name="connsiteX3" fmla="*/ 59281 w 235244"/>
                <a:gd name="connsiteY3" fmla="*/ 229505 h 235316"/>
                <a:gd name="connsiteX4" fmla="*/ 41092 w 235244"/>
                <a:gd name="connsiteY4" fmla="*/ 229621 h 235316"/>
                <a:gd name="connsiteX5" fmla="*/ 4830 w 235244"/>
                <a:gd name="connsiteY5" fmla="*/ 193359 h 235316"/>
                <a:gd name="connsiteX6" fmla="*/ 4889 w 235244"/>
                <a:gd name="connsiteY6" fmla="*/ 177030 h 235316"/>
                <a:gd name="connsiteX7" fmla="*/ 177016 w 235244"/>
                <a:gd name="connsiteY7" fmla="*/ 4845 h 235316"/>
                <a:gd name="connsiteX8" fmla="*/ 193403 w 235244"/>
                <a:gd name="connsiteY8" fmla="*/ 4787 h 235316"/>
                <a:gd name="connsiteX9" fmla="*/ 231060 w 235244"/>
                <a:gd name="connsiteY9" fmla="*/ 42443 h 235316"/>
                <a:gd name="connsiteX10" fmla="*/ 235244 w 235244"/>
                <a:gd name="connsiteY10" fmla="*/ 50172 h 23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44" h="235316">
                  <a:moveTo>
                    <a:pt x="235244" y="50114"/>
                  </a:moveTo>
                  <a:cubicBezTo>
                    <a:pt x="235244" y="53775"/>
                    <a:pt x="232803" y="55983"/>
                    <a:pt x="230536" y="58250"/>
                  </a:cubicBezTo>
                  <a:cubicBezTo>
                    <a:pt x="210313" y="78473"/>
                    <a:pt x="190149" y="98637"/>
                    <a:pt x="169926" y="118860"/>
                  </a:cubicBezTo>
                  <a:cubicBezTo>
                    <a:pt x="133025" y="155761"/>
                    <a:pt x="96182" y="192604"/>
                    <a:pt x="59281" y="229505"/>
                  </a:cubicBezTo>
                  <a:cubicBezTo>
                    <a:pt x="51553" y="237234"/>
                    <a:pt x="48763" y="237234"/>
                    <a:pt x="41092" y="229621"/>
                  </a:cubicBezTo>
                  <a:cubicBezTo>
                    <a:pt x="29005" y="217534"/>
                    <a:pt x="16859" y="205447"/>
                    <a:pt x="4830" y="193359"/>
                  </a:cubicBezTo>
                  <a:cubicBezTo>
                    <a:pt x="-1620" y="186851"/>
                    <a:pt x="-1620" y="183539"/>
                    <a:pt x="4889" y="177030"/>
                  </a:cubicBezTo>
                  <a:cubicBezTo>
                    <a:pt x="62245" y="119616"/>
                    <a:pt x="119659" y="62201"/>
                    <a:pt x="177016" y="4845"/>
                  </a:cubicBezTo>
                  <a:cubicBezTo>
                    <a:pt x="183466" y="-1605"/>
                    <a:pt x="186952" y="-1605"/>
                    <a:pt x="193403" y="4787"/>
                  </a:cubicBezTo>
                  <a:cubicBezTo>
                    <a:pt x="205955" y="17339"/>
                    <a:pt x="218507" y="29891"/>
                    <a:pt x="231060" y="42443"/>
                  </a:cubicBezTo>
                  <a:cubicBezTo>
                    <a:pt x="233268" y="44593"/>
                    <a:pt x="235302" y="46802"/>
                    <a:pt x="235244" y="50172"/>
                  </a:cubicBezTo>
                  <a:close/>
                </a:path>
              </a:pathLst>
            </a:custGeom>
            <a:solidFill>
              <a:srgbClr val="59D1C6"/>
            </a:solidFill>
            <a:ln w="5811"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7C38996-1806-3AA1-F687-C30A00F02D49}"/>
                </a:ext>
              </a:extLst>
            </p:cNvPr>
            <p:cNvSpPr/>
            <p:nvPr/>
          </p:nvSpPr>
          <p:spPr>
            <a:xfrm>
              <a:off x="8626532" y="2550729"/>
              <a:ext cx="235241" cy="235338"/>
            </a:xfrm>
            <a:custGeom>
              <a:avLst/>
              <a:gdLst>
                <a:gd name="connsiteX0" fmla="*/ 235236 w 235241"/>
                <a:gd name="connsiteY0" fmla="*/ 185173 h 235338"/>
                <a:gd name="connsiteX1" fmla="*/ 231518 w 235241"/>
                <a:gd name="connsiteY1" fmla="*/ 192437 h 235338"/>
                <a:gd name="connsiteX2" fmla="*/ 192466 w 235241"/>
                <a:gd name="connsiteY2" fmla="*/ 231430 h 235338"/>
                <a:gd name="connsiteX3" fmla="*/ 177996 w 235241"/>
                <a:gd name="connsiteY3" fmla="*/ 231314 h 235338"/>
                <a:gd name="connsiteX4" fmla="*/ 4068 w 235241"/>
                <a:gd name="connsiteY4" fmla="*/ 57327 h 235338"/>
                <a:gd name="connsiteX5" fmla="*/ 3952 w 235241"/>
                <a:gd name="connsiteY5" fmla="*/ 42916 h 235338"/>
                <a:gd name="connsiteX6" fmla="*/ 42945 w 235241"/>
                <a:gd name="connsiteY6" fmla="*/ 3865 h 235338"/>
                <a:gd name="connsiteX7" fmla="*/ 57473 w 235241"/>
                <a:gd name="connsiteY7" fmla="*/ 3981 h 235338"/>
                <a:gd name="connsiteX8" fmla="*/ 231459 w 235241"/>
                <a:gd name="connsiteY8" fmla="*/ 177909 h 235338"/>
                <a:gd name="connsiteX9" fmla="*/ 235236 w 235241"/>
                <a:gd name="connsiteY9" fmla="*/ 185173 h 2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41" h="235338">
                  <a:moveTo>
                    <a:pt x="235236" y="185173"/>
                  </a:moveTo>
                  <a:cubicBezTo>
                    <a:pt x="235352" y="188253"/>
                    <a:pt x="233551" y="190403"/>
                    <a:pt x="231518" y="192437"/>
                  </a:cubicBezTo>
                  <a:cubicBezTo>
                    <a:pt x="218501" y="205454"/>
                    <a:pt x="205541" y="218471"/>
                    <a:pt x="192466" y="231430"/>
                  </a:cubicBezTo>
                  <a:cubicBezTo>
                    <a:pt x="187178" y="236660"/>
                    <a:pt x="183343" y="236660"/>
                    <a:pt x="177996" y="231314"/>
                  </a:cubicBezTo>
                  <a:cubicBezTo>
                    <a:pt x="120001" y="173376"/>
                    <a:pt x="62005" y="115381"/>
                    <a:pt x="4068" y="57327"/>
                  </a:cubicBezTo>
                  <a:cubicBezTo>
                    <a:pt x="-1337" y="51923"/>
                    <a:pt x="-1337" y="48262"/>
                    <a:pt x="3952" y="42916"/>
                  </a:cubicBezTo>
                  <a:cubicBezTo>
                    <a:pt x="16911" y="29840"/>
                    <a:pt x="29869" y="16824"/>
                    <a:pt x="42945" y="3865"/>
                  </a:cubicBezTo>
                  <a:cubicBezTo>
                    <a:pt x="48175" y="-1307"/>
                    <a:pt x="52184" y="-1307"/>
                    <a:pt x="57473" y="3981"/>
                  </a:cubicBezTo>
                  <a:cubicBezTo>
                    <a:pt x="115468" y="61918"/>
                    <a:pt x="173464" y="119972"/>
                    <a:pt x="231459" y="177909"/>
                  </a:cubicBezTo>
                  <a:cubicBezTo>
                    <a:pt x="233493" y="179943"/>
                    <a:pt x="235236" y="182093"/>
                    <a:pt x="235236" y="185173"/>
                  </a:cubicBezTo>
                  <a:close/>
                </a:path>
              </a:pathLst>
            </a:custGeom>
            <a:solidFill>
              <a:srgbClr val="59D1C6"/>
            </a:solidFill>
            <a:ln w="5811"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6A5F0A70-BDC7-35D9-C78C-2817C9A73E48}"/>
                </a:ext>
              </a:extLst>
            </p:cNvPr>
            <p:cNvSpPr/>
            <p:nvPr/>
          </p:nvSpPr>
          <p:spPr>
            <a:xfrm>
              <a:off x="8274767" y="2351749"/>
              <a:ext cx="303009" cy="141738"/>
            </a:xfrm>
            <a:custGeom>
              <a:avLst/>
              <a:gdLst>
                <a:gd name="connsiteX0" fmla="*/ 288016 w 303009"/>
                <a:gd name="connsiteY0" fmla="*/ 141653 h 141738"/>
                <a:gd name="connsiteX1" fmla="*/ 269885 w 303009"/>
                <a:gd name="connsiteY1" fmla="*/ 127474 h 141738"/>
                <a:gd name="connsiteX2" fmla="*/ 148606 w 303009"/>
                <a:gd name="connsiteY2" fmla="*/ 33565 h 141738"/>
                <a:gd name="connsiteX3" fmla="*/ 32499 w 303009"/>
                <a:gd name="connsiteY3" fmla="*/ 135958 h 141738"/>
                <a:gd name="connsiteX4" fmla="*/ 26049 w 303009"/>
                <a:gd name="connsiteY4" fmla="*/ 141711 h 141738"/>
                <a:gd name="connsiteX5" fmla="*/ 5303 w 303009"/>
                <a:gd name="connsiteY5" fmla="*/ 141711 h 141738"/>
                <a:gd name="connsiteX6" fmla="*/ 189 w 303009"/>
                <a:gd name="connsiteY6" fmla="*/ 135610 h 141738"/>
                <a:gd name="connsiteX7" fmla="*/ 83812 w 303009"/>
                <a:gd name="connsiteY7" fmla="*/ 16423 h 141738"/>
                <a:gd name="connsiteX8" fmla="*/ 302835 w 303009"/>
                <a:gd name="connsiteY8" fmla="*/ 131251 h 141738"/>
                <a:gd name="connsiteX9" fmla="*/ 293188 w 303009"/>
                <a:gd name="connsiteY9" fmla="*/ 141595 h 141738"/>
                <a:gd name="connsiteX10" fmla="*/ 288016 w 303009"/>
                <a:gd name="connsiteY10" fmla="*/ 141595 h 14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009" h="141738">
                  <a:moveTo>
                    <a:pt x="288016" y="141653"/>
                  </a:moveTo>
                  <a:cubicBezTo>
                    <a:pt x="278079" y="141653"/>
                    <a:pt x="272035" y="136929"/>
                    <a:pt x="269885" y="127474"/>
                  </a:cubicBezTo>
                  <a:cubicBezTo>
                    <a:pt x="257391" y="71803"/>
                    <a:pt x="205381" y="31532"/>
                    <a:pt x="148606" y="33565"/>
                  </a:cubicBezTo>
                  <a:cubicBezTo>
                    <a:pt x="89797" y="35657"/>
                    <a:pt x="40809" y="78718"/>
                    <a:pt x="32499" y="135958"/>
                  </a:cubicBezTo>
                  <a:cubicBezTo>
                    <a:pt x="31860" y="140259"/>
                    <a:pt x="30524" y="141944"/>
                    <a:pt x="26049" y="141711"/>
                  </a:cubicBezTo>
                  <a:cubicBezTo>
                    <a:pt x="19133" y="141363"/>
                    <a:pt x="12160" y="141363"/>
                    <a:pt x="5303" y="141711"/>
                  </a:cubicBezTo>
                  <a:cubicBezTo>
                    <a:pt x="363" y="142002"/>
                    <a:pt x="-450" y="139968"/>
                    <a:pt x="189" y="135610"/>
                  </a:cubicBezTo>
                  <a:cubicBezTo>
                    <a:pt x="7860" y="81682"/>
                    <a:pt x="35172" y="41062"/>
                    <a:pt x="83812" y="16423"/>
                  </a:cubicBezTo>
                  <a:cubicBezTo>
                    <a:pt x="176616" y="-30590"/>
                    <a:pt x="288016" y="28161"/>
                    <a:pt x="302835" y="131251"/>
                  </a:cubicBezTo>
                  <a:cubicBezTo>
                    <a:pt x="303822" y="138149"/>
                    <a:pt x="300627" y="141595"/>
                    <a:pt x="293188" y="141595"/>
                  </a:cubicBezTo>
                  <a:cubicBezTo>
                    <a:pt x="291445" y="141595"/>
                    <a:pt x="289702" y="141595"/>
                    <a:pt x="288016" y="141595"/>
                  </a:cubicBezTo>
                  <a:close/>
                </a:path>
              </a:pathLst>
            </a:custGeom>
            <a:solidFill>
              <a:srgbClr val="8BC9C5"/>
            </a:solidFill>
            <a:ln w="5811"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C343659-5749-A0FF-D5D2-A36F58D8B00C}"/>
                </a:ext>
              </a:extLst>
            </p:cNvPr>
            <p:cNvSpPr/>
            <p:nvPr/>
          </p:nvSpPr>
          <p:spPr>
            <a:xfrm>
              <a:off x="8368167" y="2212316"/>
              <a:ext cx="117095" cy="117385"/>
            </a:xfrm>
            <a:custGeom>
              <a:avLst/>
              <a:gdLst>
                <a:gd name="connsiteX0" fmla="*/ 117095 w 117095"/>
                <a:gd name="connsiteY0" fmla="*/ 58693 h 117385"/>
                <a:gd name="connsiteX1" fmla="*/ 58576 w 117095"/>
                <a:gd name="connsiteY1" fmla="*/ 117386 h 117385"/>
                <a:gd name="connsiteX2" fmla="*/ 0 w 117095"/>
                <a:gd name="connsiteY2" fmla="*/ 58751 h 117385"/>
                <a:gd name="connsiteX3" fmla="*/ 58518 w 117095"/>
                <a:gd name="connsiteY3" fmla="*/ 0 h 117385"/>
                <a:gd name="connsiteX4" fmla="*/ 117095 w 117095"/>
                <a:gd name="connsiteY4" fmla="*/ 58693 h 117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95" h="117385">
                  <a:moveTo>
                    <a:pt x="117095" y="58693"/>
                  </a:moveTo>
                  <a:cubicBezTo>
                    <a:pt x="117095" y="91177"/>
                    <a:pt x="91003" y="117328"/>
                    <a:pt x="58576" y="117386"/>
                  </a:cubicBezTo>
                  <a:cubicBezTo>
                    <a:pt x="26208" y="117386"/>
                    <a:pt x="0" y="91177"/>
                    <a:pt x="0" y="58751"/>
                  </a:cubicBezTo>
                  <a:cubicBezTo>
                    <a:pt x="0" y="26325"/>
                    <a:pt x="26208" y="0"/>
                    <a:pt x="58518" y="0"/>
                  </a:cubicBezTo>
                  <a:cubicBezTo>
                    <a:pt x="90829" y="0"/>
                    <a:pt x="117095" y="26325"/>
                    <a:pt x="117095" y="58693"/>
                  </a:cubicBezTo>
                  <a:close/>
                </a:path>
              </a:pathLst>
            </a:custGeom>
            <a:solidFill>
              <a:srgbClr val="8BC9C5"/>
            </a:solidFill>
            <a:ln w="5811"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E3C7694-7467-334D-1C46-0DBD13E1C03E}"/>
                </a:ext>
              </a:extLst>
            </p:cNvPr>
            <p:cNvSpPr/>
            <p:nvPr/>
          </p:nvSpPr>
          <p:spPr>
            <a:xfrm>
              <a:off x="8207057" y="2873142"/>
              <a:ext cx="154253" cy="154234"/>
            </a:xfrm>
            <a:custGeom>
              <a:avLst/>
              <a:gdLst>
                <a:gd name="connsiteX0" fmla="*/ 154253 w 154253"/>
                <a:gd name="connsiteY0" fmla="*/ 21813 h 154234"/>
                <a:gd name="connsiteX1" fmla="*/ 147745 w 154253"/>
                <a:gd name="connsiteY1" fmla="*/ 37619 h 154234"/>
                <a:gd name="connsiteX2" fmla="*/ 37623 w 154253"/>
                <a:gd name="connsiteY2" fmla="*/ 147624 h 154234"/>
                <a:gd name="connsiteX3" fmla="*/ 6708 w 154253"/>
                <a:gd name="connsiteY3" fmla="*/ 147857 h 154234"/>
                <a:gd name="connsiteX4" fmla="*/ 6417 w 154253"/>
                <a:gd name="connsiteY4" fmla="*/ 117000 h 154234"/>
                <a:gd name="connsiteX5" fmla="*/ 116888 w 154253"/>
                <a:gd name="connsiteY5" fmla="*/ 6471 h 154234"/>
                <a:gd name="connsiteX6" fmla="*/ 140830 w 154253"/>
                <a:gd name="connsiteY6" fmla="*/ 2055 h 154234"/>
                <a:gd name="connsiteX7" fmla="*/ 154196 w 154253"/>
                <a:gd name="connsiteY7" fmla="*/ 21871 h 15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253" h="154234">
                  <a:moveTo>
                    <a:pt x="154253" y="21813"/>
                  </a:moveTo>
                  <a:cubicBezTo>
                    <a:pt x="153963" y="27856"/>
                    <a:pt x="152103" y="33261"/>
                    <a:pt x="147745" y="37619"/>
                  </a:cubicBezTo>
                  <a:cubicBezTo>
                    <a:pt x="111077" y="74287"/>
                    <a:pt x="74466" y="111072"/>
                    <a:pt x="37623" y="147624"/>
                  </a:cubicBezTo>
                  <a:cubicBezTo>
                    <a:pt x="28674" y="156515"/>
                    <a:pt x="15309" y="156283"/>
                    <a:pt x="6708" y="147857"/>
                  </a:cubicBezTo>
                  <a:cubicBezTo>
                    <a:pt x="-1951" y="139372"/>
                    <a:pt x="-2416" y="125949"/>
                    <a:pt x="6417" y="117000"/>
                  </a:cubicBezTo>
                  <a:cubicBezTo>
                    <a:pt x="43085" y="80041"/>
                    <a:pt x="79987" y="43198"/>
                    <a:pt x="116888" y="6471"/>
                  </a:cubicBezTo>
                  <a:cubicBezTo>
                    <a:pt x="123629" y="-212"/>
                    <a:pt x="131997" y="-1781"/>
                    <a:pt x="140830" y="2055"/>
                  </a:cubicBezTo>
                  <a:cubicBezTo>
                    <a:pt x="149430" y="5716"/>
                    <a:pt x="153498" y="12747"/>
                    <a:pt x="154196" y="21871"/>
                  </a:cubicBezTo>
                  <a:close/>
                </a:path>
              </a:pathLst>
            </a:custGeom>
            <a:solidFill>
              <a:srgbClr val="59D1C6"/>
            </a:solidFill>
            <a:ln w="5811"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4174783-CD54-285C-526B-76E379841C3E}"/>
                </a:ext>
              </a:extLst>
            </p:cNvPr>
            <p:cNvSpPr/>
            <p:nvPr/>
          </p:nvSpPr>
          <p:spPr>
            <a:xfrm>
              <a:off x="8164485" y="2197729"/>
              <a:ext cx="101115" cy="100941"/>
            </a:xfrm>
            <a:custGeom>
              <a:avLst/>
              <a:gdLst>
                <a:gd name="connsiteX0" fmla="*/ 101056 w 101115"/>
                <a:gd name="connsiteY0" fmla="*/ 50790 h 100941"/>
                <a:gd name="connsiteX1" fmla="*/ 50325 w 101115"/>
                <a:gd name="connsiteY1" fmla="*/ 100940 h 100941"/>
                <a:gd name="connsiteX2" fmla="*/ 0 w 101115"/>
                <a:gd name="connsiteY2" fmla="*/ 50383 h 100941"/>
                <a:gd name="connsiteX3" fmla="*/ 51081 w 101115"/>
                <a:gd name="connsiteY3" fmla="*/ 0 h 100941"/>
                <a:gd name="connsiteX4" fmla="*/ 101115 w 101115"/>
                <a:gd name="connsiteY4" fmla="*/ 50732 h 100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5" h="100941">
                  <a:moveTo>
                    <a:pt x="101056" y="50790"/>
                  </a:moveTo>
                  <a:cubicBezTo>
                    <a:pt x="100883" y="78393"/>
                    <a:pt x="77928" y="101115"/>
                    <a:pt x="50325" y="100940"/>
                  </a:cubicBezTo>
                  <a:cubicBezTo>
                    <a:pt x="22606" y="100766"/>
                    <a:pt x="-58" y="78044"/>
                    <a:pt x="0" y="50383"/>
                  </a:cubicBezTo>
                  <a:cubicBezTo>
                    <a:pt x="0" y="22373"/>
                    <a:pt x="22838" y="-116"/>
                    <a:pt x="51081" y="0"/>
                  </a:cubicBezTo>
                  <a:cubicBezTo>
                    <a:pt x="78742" y="175"/>
                    <a:pt x="101231" y="22955"/>
                    <a:pt x="101115" y="50732"/>
                  </a:cubicBezTo>
                  <a:close/>
                </a:path>
              </a:pathLst>
            </a:custGeom>
            <a:solidFill>
              <a:srgbClr val="8BC9C5"/>
            </a:solidFill>
            <a:ln w="5811"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A9535E4-5E2D-A884-5ECE-A036299FFE2D}"/>
                </a:ext>
              </a:extLst>
            </p:cNvPr>
            <p:cNvSpPr/>
            <p:nvPr/>
          </p:nvSpPr>
          <p:spPr>
            <a:xfrm>
              <a:off x="8587771" y="2197729"/>
              <a:ext cx="101056" cy="100940"/>
            </a:xfrm>
            <a:custGeom>
              <a:avLst/>
              <a:gdLst>
                <a:gd name="connsiteX0" fmla="*/ 0 w 101056"/>
                <a:gd name="connsiteY0" fmla="*/ 50616 h 100940"/>
                <a:gd name="connsiteX1" fmla="*/ 50093 w 101056"/>
                <a:gd name="connsiteY1" fmla="*/ 0 h 100940"/>
                <a:gd name="connsiteX2" fmla="*/ 101057 w 101056"/>
                <a:gd name="connsiteY2" fmla="*/ 50500 h 100940"/>
                <a:gd name="connsiteX3" fmla="*/ 50557 w 101056"/>
                <a:gd name="connsiteY3" fmla="*/ 100940 h 100940"/>
                <a:gd name="connsiteX4" fmla="*/ 0 w 101056"/>
                <a:gd name="connsiteY4" fmla="*/ 50616 h 100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56" h="100940">
                  <a:moveTo>
                    <a:pt x="0" y="50616"/>
                  </a:moveTo>
                  <a:cubicBezTo>
                    <a:pt x="-116" y="22780"/>
                    <a:pt x="22373" y="117"/>
                    <a:pt x="50093" y="0"/>
                  </a:cubicBezTo>
                  <a:cubicBezTo>
                    <a:pt x="78219" y="-116"/>
                    <a:pt x="101114" y="22548"/>
                    <a:pt x="101057" y="50500"/>
                  </a:cubicBezTo>
                  <a:cubicBezTo>
                    <a:pt x="100999" y="78161"/>
                    <a:pt x="78277" y="100824"/>
                    <a:pt x="50557" y="100940"/>
                  </a:cubicBezTo>
                  <a:cubicBezTo>
                    <a:pt x="22896" y="101057"/>
                    <a:pt x="59" y="78335"/>
                    <a:pt x="0" y="50616"/>
                  </a:cubicBezTo>
                  <a:close/>
                </a:path>
              </a:pathLst>
            </a:custGeom>
            <a:solidFill>
              <a:srgbClr val="8BC9C5"/>
            </a:solidFill>
            <a:ln w="5811"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C19AFE2-1BAD-C277-F593-758A528B1BAD}"/>
                </a:ext>
              </a:extLst>
            </p:cNvPr>
            <p:cNvSpPr/>
            <p:nvPr/>
          </p:nvSpPr>
          <p:spPr>
            <a:xfrm>
              <a:off x="8177771" y="2843680"/>
              <a:ext cx="119325" cy="119498"/>
            </a:xfrm>
            <a:custGeom>
              <a:avLst/>
              <a:gdLst>
                <a:gd name="connsiteX0" fmla="*/ 119326 w 119325"/>
                <a:gd name="connsiteY0" fmla="*/ 22393 h 119498"/>
                <a:gd name="connsiteX1" fmla="*/ 112585 w 119325"/>
                <a:gd name="connsiteY1" fmla="*/ 38025 h 119498"/>
                <a:gd name="connsiteX2" fmla="*/ 37853 w 119325"/>
                <a:gd name="connsiteY2" fmla="*/ 112699 h 119498"/>
                <a:gd name="connsiteX3" fmla="*/ 6473 w 119325"/>
                <a:gd name="connsiteY3" fmla="*/ 113047 h 119498"/>
                <a:gd name="connsiteX4" fmla="*/ 6473 w 119325"/>
                <a:gd name="connsiteY4" fmla="*/ 82132 h 119498"/>
                <a:gd name="connsiteX5" fmla="*/ 82076 w 119325"/>
                <a:gd name="connsiteY5" fmla="*/ 6470 h 119498"/>
                <a:gd name="connsiteX6" fmla="*/ 106599 w 119325"/>
                <a:gd name="connsiteY6" fmla="*/ 2228 h 119498"/>
                <a:gd name="connsiteX7" fmla="*/ 119268 w 119325"/>
                <a:gd name="connsiteY7" fmla="*/ 22393 h 11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325" h="119498">
                  <a:moveTo>
                    <a:pt x="119326" y="22393"/>
                  </a:moveTo>
                  <a:cubicBezTo>
                    <a:pt x="119326" y="28611"/>
                    <a:pt x="116943" y="33725"/>
                    <a:pt x="112585" y="38025"/>
                  </a:cubicBezTo>
                  <a:cubicBezTo>
                    <a:pt x="87654" y="62897"/>
                    <a:pt x="62841" y="87885"/>
                    <a:pt x="37853" y="112699"/>
                  </a:cubicBezTo>
                  <a:cubicBezTo>
                    <a:pt x="28787" y="121706"/>
                    <a:pt x="15073" y="121706"/>
                    <a:pt x="6473" y="113047"/>
                  </a:cubicBezTo>
                  <a:cubicBezTo>
                    <a:pt x="-2011" y="104505"/>
                    <a:pt x="-2302" y="91081"/>
                    <a:pt x="6473" y="82132"/>
                  </a:cubicBezTo>
                  <a:cubicBezTo>
                    <a:pt x="31519" y="56737"/>
                    <a:pt x="56798" y="31575"/>
                    <a:pt x="82076" y="6470"/>
                  </a:cubicBezTo>
                  <a:cubicBezTo>
                    <a:pt x="88992" y="-387"/>
                    <a:pt x="98289" y="-1781"/>
                    <a:pt x="106599" y="2228"/>
                  </a:cubicBezTo>
                  <a:cubicBezTo>
                    <a:pt x="114967" y="6238"/>
                    <a:pt x="119151" y="13095"/>
                    <a:pt x="119268" y="22393"/>
                  </a:cubicBezTo>
                  <a:close/>
                </a:path>
              </a:pathLst>
            </a:custGeom>
            <a:solidFill>
              <a:srgbClr val="59D1C6"/>
            </a:solidFill>
            <a:ln w="5811"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348EAB1-242A-50ED-5AB1-52C452C8389D}"/>
                </a:ext>
              </a:extLst>
            </p:cNvPr>
            <p:cNvSpPr/>
            <p:nvPr/>
          </p:nvSpPr>
          <p:spPr>
            <a:xfrm>
              <a:off x="8141779" y="2807815"/>
              <a:ext cx="97961" cy="97909"/>
            </a:xfrm>
            <a:custGeom>
              <a:avLst/>
              <a:gdLst>
                <a:gd name="connsiteX0" fmla="*/ 97962 w 97961"/>
                <a:gd name="connsiteY0" fmla="*/ 21183 h 97909"/>
                <a:gd name="connsiteX1" fmla="*/ 90814 w 97961"/>
                <a:gd name="connsiteY1" fmla="*/ 38209 h 97909"/>
                <a:gd name="connsiteX2" fmla="*/ 37990 w 97961"/>
                <a:gd name="connsiteY2" fmla="*/ 90975 h 97909"/>
                <a:gd name="connsiteX3" fmla="*/ 6552 w 97961"/>
                <a:gd name="connsiteY3" fmla="*/ 91672 h 97909"/>
                <a:gd name="connsiteX4" fmla="*/ 6610 w 97961"/>
                <a:gd name="connsiteY4" fmla="*/ 60234 h 97909"/>
                <a:gd name="connsiteX5" fmla="*/ 48799 w 97961"/>
                <a:gd name="connsiteY5" fmla="*/ 17987 h 97909"/>
                <a:gd name="connsiteX6" fmla="*/ 61293 w 97961"/>
                <a:gd name="connsiteY6" fmla="*/ 5667 h 97909"/>
                <a:gd name="connsiteX7" fmla="*/ 84887 w 97961"/>
                <a:gd name="connsiteY7" fmla="*/ 2122 h 97909"/>
                <a:gd name="connsiteX8" fmla="*/ 97904 w 97961"/>
                <a:gd name="connsiteY8" fmla="*/ 21241 h 9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961" h="97909">
                  <a:moveTo>
                    <a:pt x="97962" y="21183"/>
                  </a:moveTo>
                  <a:cubicBezTo>
                    <a:pt x="97845" y="28447"/>
                    <a:pt x="95346" y="33735"/>
                    <a:pt x="90814" y="38209"/>
                  </a:cubicBezTo>
                  <a:cubicBezTo>
                    <a:pt x="73148" y="55759"/>
                    <a:pt x="55656" y="73425"/>
                    <a:pt x="37990" y="90975"/>
                  </a:cubicBezTo>
                  <a:cubicBezTo>
                    <a:pt x="28925" y="99982"/>
                    <a:pt x="15269" y="100215"/>
                    <a:pt x="6552" y="91672"/>
                  </a:cubicBezTo>
                  <a:cubicBezTo>
                    <a:pt x="-2106" y="83130"/>
                    <a:pt x="-2281" y="69357"/>
                    <a:pt x="6610" y="60234"/>
                  </a:cubicBezTo>
                  <a:cubicBezTo>
                    <a:pt x="20498" y="45996"/>
                    <a:pt x="34736" y="32050"/>
                    <a:pt x="48799" y="17987"/>
                  </a:cubicBezTo>
                  <a:cubicBezTo>
                    <a:pt x="52925" y="13861"/>
                    <a:pt x="56876" y="9502"/>
                    <a:pt x="61293" y="5667"/>
                  </a:cubicBezTo>
                  <a:cubicBezTo>
                    <a:pt x="68325" y="-435"/>
                    <a:pt x="76518" y="-1597"/>
                    <a:pt x="84887" y="2122"/>
                  </a:cubicBezTo>
                  <a:cubicBezTo>
                    <a:pt x="93371" y="5841"/>
                    <a:pt x="97613" y="12815"/>
                    <a:pt x="97904" y="21241"/>
                  </a:cubicBezTo>
                  <a:close/>
                </a:path>
              </a:pathLst>
            </a:custGeom>
            <a:solidFill>
              <a:srgbClr val="59D1C6"/>
            </a:solidFill>
            <a:ln w="5811"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69B04BB-08C3-B8C3-A10E-E704477EB763}"/>
                </a:ext>
              </a:extLst>
            </p:cNvPr>
            <p:cNvSpPr/>
            <p:nvPr/>
          </p:nvSpPr>
          <p:spPr>
            <a:xfrm>
              <a:off x="8282162" y="2947905"/>
              <a:ext cx="97860" cy="98039"/>
            </a:xfrm>
            <a:custGeom>
              <a:avLst/>
              <a:gdLst>
                <a:gd name="connsiteX0" fmla="*/ 97860 w 97860"/>
                <a:gd name="connsiteY0" fmla="*/ 21199 h 98039"/>
                <a:gd name="connsiteX1" fmla="*/ 91119 w 97860"/>
                <a:gd name="connsiteY1" fmla="*/ 37877 h 98039"/>
                <a:gd name="connsiteX2" fmla="*/ 37889 w 97860"/>
                <a:gd name="connsiteY2" fmla="*/ 91049 h 98039"/>
                <a:gd name="connsiteX3" fmla="*/ 6508 w 97860"/>
                <a:gd name="connsiteY3" fmla="*/ 91689 h 98039"/>
                <a:gd name="connsiteX4" fmla="*/ 6741 w 97860"/>
                <a:gd name="connsiteY4" fmla="*/ 60250 h 98039"/>
                <a:gd name="connsiteX5" fmla="*/ 60378 w 97860"/>
                <a:gd name="connsiteY5" fmla="*/ 6555 h 98039"/>
                <a:gd name="connsiteX6" fmla="*/ 84959 w 97860"/>
                <a:gd name="connsiteY6" fmla="*/ 2138 h 98039"/>
                <a:gd name="connsiteX7" fmla="*/ 97860 w 97860"/>
                <a:gd name="connsiteY7" fmla="*/ 21141 h 9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60" h="98039">
                  <a:moveTo>
                    <a:pt x="97860" y="21199"/>
                  </a:moveTo>
                  <a:cubicBezTo>
                    <a:pt x="97744" y="28347"/>
                    <a:pt x="95478" y="33577"/>
                    <a:pt x="91119" y="37877"/>
                  </a:cubicBezTo>
                  <a:cubicBezTo>
                    <a:pt x="73395" y="55601"/>
                    <a:pt x="55729" y="73442"/>
                    <a:pt x="37889" y="91049"/>
                  </a:cubicBezTo>
                  <a:cubicBezTo>
                    <a:pt x="28591" y="100231"/>
                    <a:pt x="15225" y="100289"/>
                    <a:pt x="6508" y="91689"/>
                  </a:cubicBezTo>
                  <a:cubicBezTo>
                    <a:pt x="-2150" y="83204"/>
                    <a:pt x="-2266" y="69374"/>
                    <a:pt x="6741" y="60250"/>
                  </a:cubicBezTo>
                  <a:cubicBezTo>
                    <a:pt x="24465" y="42236"/>
                    <a:pt x="42363" y="24337"/>
                    <a:pt x="60378" y="6555"/>
                  </a:cubicBezTo>
                  <a:cubicBezTo>
                    <a:pt x="67410" y="-360"/>
                    <a:pt x="76010" y="-1755"/>
                    <a:pt x="84959" y="2138"/>
                  </a:cubicBezTo>
                  <a:cubicBezTo>
                    <a:pt x="93502" y="5858"/>
                    <a:pt x="97511" y="12947"/>
                    <a:pt x="97860" y="21141"/>
                  </a:cubicBezTo>
                  <a:close/>
                </a:path>
              </a:pathLst>
            </a:custGeom>
            <a:solidFill>
              <a:srgbClr val="59D1C6"/>
            </a:solidFill>
            <a:ln w="5811" cap="flat">
              <a:noFill/>
              <a:prstDash val="solid"/>
              <a:miter/>
            </a:ln>
          </p:spPr>
          <p:txBody>
            <a:bodyPr rtlCol="0" anchor="ctr"/>
            <a:lstStyle/>
            <a:p>
              <a:endParaRPr lang="en-US"/>
            </a:p>
          </p:txBody>
        </p:sp>
      </p:grpSp>
      <p:grpSp>
        <p:nvGrpSpPr>
          <p:cNvPr id="147" name="Graphic 6">
            <a:extLst>
              <a:ext uri="{FF2B5EF4-FFF2-40B4-BE49-F238E27FC236}">
                <a16:creationId xmlns:a16="http://schemas.microsoft.com/office/drawing/2014/main" id="{401A55B1-A790-4815-4512-E2594787D603}"/>
              </a:ext>
            </a:extLst>
          </p:cNvPr>
          <p:cNvGrpSpPr/>
          <p:nvPr/>
        </p:nvGrpSpPr>
        <p:grpSpPr>
          <a:xfrm>
            <a:off x="5924561" y="3718655"/>
            <a:ext cx="906602" cy="889283"/>
            <a:chOff x="5773363" y="3686784"/>
            <a:chExt cx="906602" cy="889283"/>
          </a:xfrm>
        </p:grpSpPr>
        <p:grpSp>
          <p:nvGrpSpPr>
            <p:cNvPr id="148" name="Graphic 6">
              <a:extLst>
                <a:ext uri="{FF2B5EF4-FFF2-40B4-BE49-F238E27FC236}">
                  <a16:creationId xmlns:a16="http://schemas.microsoft.com/office/drawing/2014/main" id="{777FCCB2-07F5-2A74-794A-A879568A8C13}"/>
                </a:ext>
              </a:extLst>
            </p:cNvPr>
            <p:cNvGrpSpPr/>
            <p:nvPr/>
          </p:nvGrpSpPr>
          <p:grpSpPr>
            <a:xfrm>
              <a:off x="5773363" y="4008801"/>
              <a:ext cx="250054" cy="567266"/>
              <a:chOff x="5773363" y="4008801"/>
              <a:chExt cx="250054" cy="567266"/>
            </a:xfrm>
            <a:solidFill>
              <a:srgbClr val="59D1C6"/>
            </a:solidFill>
          </p:grpSpPr>
          <p:sp>
            <p:nvSpPr>
              <p:cNvPr id="149" name="Freeform: Shape 148">
                <a:extLst>
                  <a:ext uri="{FF2B5EF4-FFF2-40B4-BE49-F238E27FC236}">
                    <a16:creationId xmlns:a16="http://schemas.microsoft.com/office/drawing/2014/main" id="{D3000271-F9FB-C4A6-3A82-BE5FBC990A34}"/>
                  </a:ext>
                </a:extLst>
              </p:cNvPr>
              <p:cNvSpPr/>
              <p:nvPr/>
            </p:nvSpPr>
            <p:spPr>
              <a:xfrm>
                <a:off x="5825708" y="4008801"/>
                <a:ext cx="145345" cy="34121"/>
              </a:xfrm>
              <a:custGeom>
                <a:avLst/>
                <a:gdLst>
                  <a:gd name="connsiteX0" fmla="*/ 72769 w 145345"/>
                  <a:gd name="connsiteY0" fmla="*/ 34033 h 34121"/>
                  <a:gd name="connsiteX1" fmla="*/ 17970 w 145345"/>
                  <a:gd name="connsiteY1" fmla="*/ 34033 h 34121"/>
                  <a:gd name="connsiteX2" fmla="*/ 304 w 145345"/>
                  <a:gd name="connsiteY2" fmla="*/ 20087 h 34121"/>
                  <a:gd name="connsiteX3" fmla="*/ 15820 w 145345"/>
                  <a:gd name="connsiteY3" fmla="*/ 96 h 34121"/>
                  <a:gd name="connsiteX4" fmla="*/ 24130 w 145345"/>
                  <a:gd name="connsiteY4" fmla="*/ 38 h 34121"/>
                  <a:gd name="connsiteX5" fmla="*/ 127220 w 145345"/>
                  <a:gd name="connsiteY5" fmla="*/ 38 h 34121"/>
                  <a:gd name="connsiteX6" fmla="*/ 145060 w 145345"/>
                  <a:gd name="connsiteY6" fmla="*/ 14275 h 34121"/>
                  <a:gd name="connsiteX7" fmla="*/ 129312 w 145345"/>
                  <a:gd name="connsiteY7" fmla="*/ 33975 h 34121"/>
                  <a:gd name="connsiteX8" fmla="*/ 72711 w 145345"/>
                  <a:gd name="connsiteY8" fmla="*/ 34033 h 34121"/>
                  <a:gd name="connsiteX9" fmla="*/ 72711 w 145345"/>
                  <a:gd name="connsiteY9" fmla="*/ 34033 h 34121"/>
                  <a:gd name="connsiteX10" fmla="*/ 72711 w 145345"/>
                  <a:gd name="connsiteY10" fmla="*/ 34091 h 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5" h="34121">
                    <a:moveTo>
                      <a:pt x="72769" y="34033"/>
                    </a:moveTo>
                    <a:cubicBezTo>
                      <a:pt x="54522" y="34033"/>
                      <a:pt x="36275" y="34091"/>
                      <a:pt x="17970" y="34033"/>
                    </a:cubicBezTo>
                    <a:cubicBezTo>
                      <a:pt x="7917" y="34033"/>
                      <a:pt x="1931" y="29152"/>
                      <a:pt x="304" y="20087"/>
                    </a:cubicBezTo>
                    <a:cubicBezTo>
                      <a:pt x="-1556" y="9684"/>
                      <a:pt x="5302" y="793"/>
                      <a:pt x="15820" y="96"/>
                    </a:cubicBezTo>
                    <a:cubicBezTo>
                      <a:pt x="18551" y="-78"/>
                      <a:pt x="21340" y="38"/>
                      <a:pt x="24130" y="38"/>
                    </a:cubicBezTo>
                    <a:cubicBezTo>
                      <a:pt x="58474" y="38"/>
                      <a:pt x="92818" y="38"/>
                      <a:pt x="127220" y="38"/>
                    </a:cubicBezTo>
                    <a:cubicBezTo>
                      <a:pt x="137273" y="38"/>
                      <a:pt x="143491" y="5036"/>
                      <a:pt x="145060" y="14275"/>
                    </a:cubicBezTo>
                    <a:cubicBezTo>
                      <a:pt x="146862" y="24735"/>
                      <a:pt x="139947" y="33801"/>
                      <a:pt x="129312" y="33975"/>
                    </a:cubicBezTo>
                    <a:cubicBezTo>
                      <a:pt x="110484" y="34266"/>
                      <a:pt x="91598" y="34033"/>
                      <a:pt x="72711" y="34033"/>
                    </a:cubicBezTo>
                    <a:lnTo>
                      <a:pt x="72711" y="34033"/>
                    </a:lnTo>
                    <a:cubicBezTo>
                      <a:pt x="72711" y="34033"/>
                      <a:pt x="72711" y="34091"/>
                      <a:pt x="72711" y="34091"/>
                    </a:cubicBezTo>
                    <a:close/>
                  </a:path>
                </a:pathLst>
              </a:custGeom>
              <a:solidFill>
                <a:srgbClr val="59D1C6"/>
              </a:solidFill>
              <a:ln w="5811"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C7BE15E7-F4F4-8E3A-BF7A-E2D1CE1C519B}"/>
                  </a:ext>
                </a:extLst>
              </p:cNvPr>
              <p:cNvSpPr/>
              <p:nvPr/>
            </p:nvSpPr>
            <p:spPr>
              <a:xfrm>
                <a:off x="5773363" y="4071135"/>
                <a:ext cx="250054" cy="504932"/>
              </a:xfrm>
              <a:custGeom>
                <a:avLst/>
                <a:gdLst>
                  <a:gd name="connsiteX0" fmla="*/ 248486 w 250054"/>
                  <a:gd name="connsiteY0" fmla="*/ 148592 h 504932"/>
                  <a:gd name="connsiteX1" fmla="*/ 217047 w 250054"/>
                  <a:gd name="connsiteY1" fmla="*/ 78916 h 504932"/>
                  <a:gd name="connsiteX2" fmla="*/ 191130 w 250054"/>
                  <a:gd name="connsiteY2" fmla="*/ 3835 h 504932"/>
                  <a:gd name="connsiteX3" fmla="*/ 186190 w 250054"/>
                  <a:gd name="connsiteY3" fmla="*/ 0 h 504932"/>
                  <a:gd name="connsiteX4" fmla="*/ 87574 w 250054"/>
                  <a:gd name="connsiteY4" fmla="*/ 58 h 504932"/>
                  <a:gd name="connsiteX5" fmla="*/ 64620 w 250054"/>
                  <a:gd name="connsiteY5" fmla="*/ 58 h 504932"/>
                  <a:gd name="connsiteX6" fmla="*/ 61540 w 250054"/>
                  <a:gd name="connsiteY6" fmla="*/ 2092 h 504932"/>
                  <a:gd name="connsiteX7" fmla="*/ 39458 w 250054"/>
                  <a:gd name="connsiteY7" fmla="*/ 67061 h 504932"/>
                  <a:gd name="connsiteX8" fmla="*/ 1453 w 250054"/>
                  <a:gd name="connsiteY8" fmla="*/ 148824 h 504932"/>
                  <a:gd name="connsiteX9" fmla="*/ 0 w 250054"/>
                  <a:gd name="connsiteY9" fmla="*/ 155797 h 504932"/>
                  <a:gd name="connsiteX10" fmla="*/ 0 w 250054"/>
                  <a:gd name="connsiteY10" fmla="*/ 472041 h 504932"/>
                  <a:gd name="connsiteX11" fmla="*/ 233 w 250054"/>
                  <a:gd name="connsiteY11" fmla="*/ 476109 h 504932"/>
                  <a:gd name="connsiteX12" fmla="*/ 0 w 250054"/>
                  <a:gd name="connsiteY12" fmla="*/ 476109 h 504932"/>
                  <a:gd name="connsiteX13" fmla="*/ 0 w 250054"/>
                  <a:gd name="connsiteY13" fmla="*/ 490521 h 504932"/>
                  <a:gd name="connsiteX14" fmla="*/ 14412 w 250054"/>
                  <a:gd name="connsiteY14" fmla="*/ 504933 h 504932"/>
                  <a:gd name="connsiteX15" fmla="*/ 237619 w 250054"/>
                  <a:gd name="connsiteY15" fmla="*/ 504933 h 504932"/>
                  <a:gd name="connsiteX16" fmla="*/ 249648 w 250054"/>
                  <a:gd name="connsiteY16" fmla="*/ 492903 h 504932"/>
                  <a:gd name="connsiteX17" fmla="*/ 249648 w 250054"/>
                  <a:gd name="connsiteY17" fmla="*/ 270219 h 504932"/>
                  <a:gd name="connsiteX18" fmla="*/ 250055 w 250054"/>
                  <a:gd name="connsiteY18" fmla="*/ 269871 h 504932"/>
                  <a:gd name="connsiteX19" fmla="*/ 250055 w 250054"/>
                  <a:gd name="connsiteY19" fmla="*/ 156262 h 504932"/>
                  <a:gd name="connsiteX20" fmla="*/ 248486 w 250054"/>
                  <a:gd name="connsiteY20" fmla="*/ 148592 h 504932"/>
                  <a:gd name="connsiteX21" fmla="*/ 25569 w 250054"/>
                  <a:gd name="connsiteY21" fmla="*/ 471576 h 504932"/>
                  <a:gd name="connsiteX22" fmla="*/ 25569 w 250054"/>
                  <a:gd name="connsiteY22" fmla="*/ 185841 h 504932"/>
                  <a:gd name="connsiteX23" fmla="*/ 25569 w 250054"/>
                  <a:gd name="connsiteY23" fmla="*/ 185841 h 504932"/>
                  <a:gd name="connsiteX24" fmla="*/ 51720 w 250054"/>
                  <a:gd name="connsiteY24" fmla="*/ 196418 h 504932"/>
                  <a:gd name="connsiteX25" fmla="*/ 117212 w 250054"/>
                  <a:gd name="connsiteY25" fmla="*/ 220766 h 504932"/>
                  <a:gd name="connsiteX26" fmla="*/ 191013 w 250054"/>
                  <a:gd name="connsiteY26" fmla="*/ 221987 h 504932"/>
                  <a:gd name="connsiteX27" fmla="*/ 220709 w 250054"/>
                  <a:gd name="connsiteY27" fmla="*/ 208795 h 504932"/>
                  <a:gd name="connsiteX28" fmla="*/ 220941 w 250054"/>
                  <a:gd name="connsiteY28" fmla="*/ 208679 h 504932"/>
                  <a:gd name="connsiteX29" fmla="*/ 220941 w 250054"/>
                  <a:gd name="connsiteY29" fmla="*/ 476167 h 504932"/>
                  <a:gd name="connsiteX30" fmla="*/ 27080 w 250054"/>
                  <a:gd name="connsiteY30" fmla="*/ 476167 h 504932"/>
                  <a:gd name="connsiteX31" fmla="*/ 25627 w 250054"/>
                  <a:gd name="connsiteY31" fmla="*/ 471693 h 50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0054" h="504932">
                    <a:moveTo>
                      <a:pt x="248486" y="148592"/>
                    </a:moveTo>
                    <a:cubicBezTo>
                      <a:pt x="238491" y="125173"/>
                      <a:pt x="227333" y="102218"/>
                      <a:pt x="217047" y="78916"/>
                    </a:cubicBezTo>
                    <a:cubicBezTo>
                      <a:pt x="206297" y="54625"/>
                      <a:pt x="195895" y="30160"/>
                      <a:pt x="191130" y="3835"/>
                    </a:cubicBezTo>
                    <a:cubicBezTo>
                      <a:pt x="190549" y="523"/>
                      <a:pt x="189212" y="0"/>
                      <a:pt x="186190" y="0"/>
                    </a:cubicBezTo>
                    <a:cubicBezTo>
                      <a:pt x="153299" y="116"/>
                      <a:pt x="120466" y="58"/>
                      <a:pt x="87574" y="58"/>
                    </a:cubicBezTo>
                    <a:cubicBezTo>
                      <a:pt x="79904" y="58"/>
                      <a:pt x="72291" y="58"/>
                      <a:pt x="64620" y="58"/>
                    </a:cubicBezTo>
                    <a:cubicBezTo>
                      <a:pt x="63110" y="58"/>
                      <a:pt x="61947" y="0"/>
                      <a:pt x="61540" y="2092"/>
                    </a:cubicBezTo>
                    <a:cubicBezTo>
                      <a:pt x="57531" y="24872"/>
                      <a:pt x="48814" y="46083"/>
                      <a:pt x="39458" y="67061"/>
                    </a:cubicBezTo>
                    <a:cubicBezTo>
                      <a:pt x="27196" y="94490"/>
                      <a:pt x="13308" y="121163"/>
                      <a:pt x="1453" y="148824"/>
                    </a:cubicBezTo>
                    <a:cubicBezTo>
                      <a:pt x="465" y="151090"/>
                      <a:pt x="0" y="153299"/>
                      <a:pt x="0" y="155797"/>
                    </a:cubicBezTo>
                    <a:cubicBezTo>
                      <a:pt x="0" y="261212"/>
                      <a:pt x="0" y="366627"/>
                      <a:pt x="0" y="472041"/>
                    </a:cubicBezTo>
                    <a:cubicBezTo>
                      <a:pt x="0" y="473436"/>
                      <a:pt x="58" y="474773"/>
                      <a:pt x="233" y="476109"/>
                    </a:cubicBezTo>
                    <a:lnTo>
                      <a:pt x="0" y="476109"/>
                    </a:lnTo>
                    <a:lnTo>
                      <a:pt x="0" y="490521"/>
                    </a:lnTo>
                    <a:cubicBezTo>
                      <a:pt x="0" y="498424"/>
                      <a:pt x="6508" y="504933"/>
                      <a:pt x="14412" y="504933"/>
                    </a:cubicBezTo>
                    <a:lnTo>
                      <a:pt x="237619" y="504933"/>
                    </a:lnTo>
                    <a:cubicBezTo>
                      <a:pt x="244244" y="504933"/>
                      <a:pt x="249648" y="499528"/>
                      <a:pt x="249648" y="492903"/>
                    </a:cubicBezTo>
                    <a:lnTo>
                      <a:pt x="249648" y="270219"/>
                    </a:lnTo>
                    <a:lnTo>
                      <a:pt x="250055" y="269871"/>
                    </a:lnTo>
                    <a:cubicBezTo>
                      <a:pt x="250055" y="231982"/>
                      <a:pt x="250055" y="194151"/>
                      <a:pt x="250055" y="156262"/>
                    </a:cubicBezTo>
                    <a:cubicBezTo>
                      <a:pt x="250055" y="153531"/>
                      <a:pt x="249532" y="151090"/>
                      <a:pt x="248486" y="148592"/>
                    </a:cubicBezTo>
                    <a:close/>
                    <a:moveTo>
                      <a:pt x="25569" y="471576"/>
                    </a:moveTo>
                    <a:lnTo>
                      <a:pt x="25569" y="185841"/>
                    </a:lnTo>
                    <a:lnTo>
                      <a:pt x="25569" y="185841"/>
                    </a:lnTo>
                    <a:cubicBezTo>
                      <a:pt x="34693" y="188979"/>
                      <a:pt x="43177" y="192757"/>
                      <a:pt x="51720" y="196418"/>
                    </a:cubicBezTo>
                    <a:cubicBezTo>
                      <a:pt x="73163" y="205599"/>
                      <a:pt x="94490" y="214955"/>
                      <a:pt x="117212" y="220766"/>
                    </a:cubicBezTo>
                    <a:cubicBezTo>
                      <a:pt x="141735" y="227042"/>
                      <a:pt x="166316" y="228960"/>
                      <a:pt x="191013" y="221987"/>
                    </a:cubicBezTo>
                    <a:cubicBezTo>
                      <a:pt x="201590" y="219023"/>
                      <a:pt x="211410" y="214490"/>
                      <a:pt x="220709" y="208795"/>
                    </a:cubicBezTo>
                    <a:cubicBezTo>
                      <a:pt x="220766" y="208795"/>
                      <a:pt x="220824" y="208679"/>
                      <a:pt x="220941" y="208679"/>
                    </a:cubicBezTo>
                    <a:lnTo>
                      <a:pt x="220941" y="476167"/>
                    </a:lnTo>
                    <a:lnTo>
                      <a:pt x="27080" y="476167"/>
                    </a:lnTo>
                    <a:cubicBezTo>
                      <a:pt x="26150" y="475121"/>
                      <a:pt x="25627" y="473669"/>
                      <a:pt x="25627" y="471693"/>
                    </a:cubicBezTo>
                    <a:close/>
                  </a:path>
                </a:pathLst>
              </a:custGeom>
              <a:solidFill>
                <a:srgbClr val="59D1C6"/>
              </a:solidFill>
              <a:ln w="5811" cap="flat">
                <a:noFill/>
                <a:prstDash val="solid"/>
                <a:miter/>
              </a:ln>
            </p:spPr>
            <p:txBody>
              <a:bodyPr rtlCol="0" anchor="ctr"/>
              <a:lstStyle/>
              <a:p>
                <a:endParaRPr lang="en-US"/>
              </a:p>
            </p:txBody>
          </p:sp>
        </p:grpSp>
        <p:grpSp>
          <p:nvGrpSpPr>
            <p:cNvPr id="151" name="Graphic 6">
              <a:extLst>
                <a:ext uri="{FF2B5EF4-FFF2-40B4-BE49-F238E27FC236}">
                  <a16:creationId xmlns:a16="http://schemas.microsoft.com/office/drawing/2014/main" id="{BAEE1B96-87A3-34EE-0C13-3101856720D0}"/>
                </a:ext>
              </a:extLst>
            </p:cNvPr>
            <p:cNvGrpSpPr/>
            <p:nvPr/>
          </p:nvGrpSpPr>
          <p:grpSpPr>
            <a:xfrm>
              <a:off x="6050101" y="3686784"/>
              <a:ext cx="629864" cy="888876"/>
              <a:chOff x="6050101" y="3686784"/>
              <a:chExt cx="629864" cy="888876"/>
            </a:xfrm>
            <a:solidFill>
              <a:srgbClr val="8BC9C5"/>
            </a:solidFill>
          </p:grpSpPr>
          <p:sp>
            <p:nvSpPr>
              <p:cNvPr id="152" name="Freeform: Shape 151">
                <a:extLst>
                  <a:ext uri="{FF2B5EF4-FFF2-40B4-BE49-F238E27FC236}">
                    <a16:creationId xmlns:a16="http://schemas.microsoft.com/office/drawing/2014/main" id="{74456316-3F83-CF18-5067-0A08A48A2EE0}"/>
                  </a:ext>
                </a:extLst>
              </p:cNvPr>
              <p:cNvSpPr/>
              <p:nvPr/>
            </p:nvSpPr>
            <p:spPr>
              <a:xfrm>
                <a:off x="6050101" y="3686784"/>
                <a:ext cx="629864" cy="888876"/>
              </a:xfrm>
              <a:custGeom>
                <a:avLst/>
                <a:gdLst>
                  <a:gd name="connsiteX0" fmla="*/ 315072 w 629864"/>
                  <a:gd name="connsiteY0" fmla="*/ 888877 h 888876"/>
                  <a:gd name="connsiteX1" fmla="*/ 115982 w 629864"/>
                  <a:gd name="connsiteY1" fmla="*/ 888877 h 888876"/>
                  <a:gd name="connsiteX2" fmla="*/ 68563 w 629864"/>
                  <a:gd name="connsiteY2" fmla="*/ 841283 h 888876"/>
                  <a:gd name="connsiteX3" fmla="*/ 68679 w 629864"/>
                  <a:gd name="connsiteY3" fmla="*/ 520797 h 888876"/>
                  <a:gd name="connsiteX4" fmla="*/ 61357 w 629864"/>
                  <a:gd name="connsiteY4" fmla="*/ 513533 h 888876"/>
                  <a:gd name="connsiteX5" fmla="*/ 31603 w 629864"/>
                  <a:gd name="connsiteY5" fmla="*/ 513649 h 888876"/>
                  <a:gd name="connsiteX6" fmla="*/ 397 w 629864"/>
                  <a:gd name="connsiteY6" fmla="*/ 482559 h 888876"/>
                  <a:gd name="connsiteX7" fmla="*/ 572 w 629864"/>
                  <a:gd name="connsiteY7" fmla="*/ 213677 h 888876"/>
                  <a:gd name="connsiteX8" fmla="*/ 187924 w 629864"/>
                  <a:gd name="connsiteY8" fmla="*/ 2266 h 888876"/>
                  <a:gd name="connsiteX9" fmla="*/ 218723 w 629864"/>
                  <a:gd name="connsiteY9" fmla="*/ 0 h 888876"/>
                  <a:gd name="connsiteX10" fmla="*/ 411131 w 629864"/>
                  <a:gd name="connsiteY10" fmla="*/ 0 h 888876"/>
                  <a:gd name="connsiteX11" fmla="*/ 627191 w 629864"/>
                  <a:gd name="connsiteY11" fmla="*/ 185783 h 888876"/>
                  <a:gd name="connsiteX12" fmla="*/ 629631 w 629864"/>
                  <a:gd name="connsiteY12" fmla="*/ 219023 h 888876"/>
                  <a:gd name="connsiteX13" fmla="*/ 629864 w 629864"/>
                  <a:gd name="connsiteY13" fmla="*/ 478201 h 888876"/>
                  <a:gd name="connsiteX14" fmla="*/ 594125 w 629864"/>
                  <a:gd name="connsiteY14" fmla="*/ 513707 h 888876"/>
                  <a:gd name="connsiteX15" fmla="*/ 565592 w 629864"/>
                  <a:gd name="connsiteY15" fmla="*/ 513533 h 888876"/>
                  <a:gd name="connsiteX16" fmla="*/ 561408 w 629864"/>
                  <a:gd name="connsiteY16" fmla="*/ 517659 h 888876"/>
                  <a:gd name="connsiteX17" fmla="*/ 561408 w 629864"/>
                  <a:gd name="connsiteY17" fmla="*/ 522482 h 888876"/>
                  <a:gd name="connsiteX18" fmla="*/ 561408 w 629864"/>
                  <a:gd name="connsiteY18" fmla="*/ 840528 h 888876"/>
                  <a:gd name="connsiteX19" fmla="*/ 512769 w 629864"/>
                  <a:gd name="connsiteY19" fmla="*/ 888760 h 888876"/>
                  <a:gd name="connsiteX20" fmla="*/ 314898 w 629864"/>
                  <a:gd name="connsiteY20" fmla="*/ 888760 h 888876"/>
                  <a:gd name="connsiteX21" fmla="*/ 315131 w 629864"/>
                  <a:gd name="connsiteY21" fmla="*/ 453039 h 888876"/>
                  <a:gd name="connsiteX22" fmla="*/ 429204 w 629864"/>
                  <a:gd name="connsiteY22" fmla="*/ 453039 h 888876"/>
                  <a:gd name="connsiteX23" fmla="*/ 555422 w 629864"/>
                  <a:gd name="connsiteY23" fmla="*/ 452923 h 888876"/>
                  <a:gd name="connsiteX24" fmla="*/ 561699 w 629864"/>
                  <a:gd name="connsiteY24" fmla="*/ 459315 h 888876"/>
                  <a:gd name="connsiteX25" fmla="*/ 561524 w 629864"/>
                  <a:gd name="connsiteY25" fmla="*/ 479945 h 888876"/>
                  <a:gd name="connsiteX26" fmla="*/ 566580 w 629864"/>
                  <a:gd name="connsiteY26" fmla="*/ 485175 h 888876"/>
                  <a:gd name="connsiteX27" fmla="*/ 594474 w 629864"/>
                  <a:gd name="connsiteY27" fmla="*/ 485175 h 888876"/>
                  <a:gd name="connsiteX28" fmla="*/ 601447 w 629864"/>
                  <a:gd name="connsiteY28" fmla="*/ 478027 h 888876"/>
                  <a:gd name="connsiteX29" fmla="*/ 601330 w 629864"/>
                  <a:gd name="connsiteY29" fmla="*/ 218907 h 888876"/>
                  <a:gd name="connsiteX30" fmla="*/ 599413 w 629864"/>
                  <a:gd name="connsiteY30" fmla="*/ 192931 h 888876"/>
                  <a:gd name="connsiteX31" fmla="*/ 412119 w 629864"/>
                  <a:gd name="connsiteY31" fmla="*/ 28940 h 888876"/>
                  <a:gd name="connsiteX32" fmla="*/ 217910 w 629864"/>
                  <a:gd name="connsiteY32" fmla="*/ 28940 h 888876"/>
                  <a:gd name="connsiteX33" fmla="*/ 190713 w 629864"/>
                  <a:gd name="connsiteY33" fmla="*/ 30857 h 888876"/>
                  <a:gd name="connsiteX34" fmla="*/ 28814 w 629864"/>
                  <a:gd name="connsiteY34" fmla="*/ 219662 h 888876"/>
                  <a:gd name="connsiteX35" fmla="*/ 28814 w 629864"/>
                  <a:gd name="connsiteY35" fmla="*/ 447228 h 888876"/>
                  <a:gd name="connsiteX36" fmla="*/ 28756 w 629864"/>
                  <a:gd name="connsiteY36" fmla="*/ 480002 h 888876"/>
                  <a:gd name="connsiteX37" fmla="*/ 33928 w 629864"/>
                  <a:gd name="connsiteY37" fmla="*/ 485233 h 888876"/>
                  <a:gd name="connsiteX38" fmla="*/ 63681 w 629864"/>
                  <a:gd name="connsiteY38" fmla="*/ 485233 h 888876"/>
                  <a:gd name="connsiteX39" fmla="*/ 68621 w 629864"/>
                  <a:gd name="connsiteY39" fmla="*/ 479886 h 888876"/>
                  <a:gd name="connsiteX40" fmla="*/ 68446 w 629864"/>
                  <a:gd name="connsiteY40" fmla="*/ 459896 h 888876"/>
                  <a:gd name="connsiteX41" fmla="*/ 75420 w 629864"/>
                  <a:gd name="connsiteY41" fmla="*/ 452981 h 888876"/>
                  <a:gd name="connsiteX42" fmla="*/ 315131 w 629864"/>
                  <a:gd name="connsiteY42" fmla="*/ 453097 h 888876"/>
                  <a:gd name="connsiteX43" fmla="*/ 314898 w 629864"/>
                  <a:gd name="connsiteY43" fmla="*/ 726164 h 888876"/>
                  <a:gd name="connsiteX44" fmla="*/ 419848 w 629864"/>
                  <a:gd name="connsiteY44" fmla="*/ 726164 h 888876"/>
                  <a:gd name="connsiteX45" fmla="*/ 437281 w 629864"/>
                  <a:gd name="connsiteY45" fmla="*/ 708846 h 888876"/>
                  <a:gd name="connsiteX46" fmla="*/ 437281 w 629864"/>
                  <a:gd name="connsiteY46" fmla="*/ 604536 h 888876"/>
                  <a:gd name="connsiteX47" fmla="*/ 419848 w 629864"/>
                  <a:gd name="connsiteY47" fmla="*/ 587103 h 888876"/>
                  <a:gd name="connsiteX48" fmla="*/ 209948 w 629864"/>
                  <a:gd name="connsiteY48" fmla="*/ 587103 h 888876"/>
                  <a:gd name="connsiteX49" fmla="*/ 192863 w 629864"/>
                  <a:gd name="connsiteY49" fmla="*/ 604187 h 888876"/>
                  <a:gd name="connsiteX50" fmla="*/ 192863 w 629864"/>
                  <a:gd name="connsiteY50" fmla="*/ 709137 h 888876"/>
                  <a:gd name="connsiteX51" fmla="*/ 209948 w 629864"/>
                  <a:gd name="connsiteY51" fmla="*/ 726164 h 888876"/>
                  <a:gd name="connsiteX52" fmla="*/ 314898 w 629864"/>
                  <a:gd name="connsiteY52" fmla="*/ 726164 h 8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864" h="888876">
                    <a:moveTo>
                      <a:pt x="315072" y="888877"/>
                    </a:moveTo>
                    <a:cubicBezTo>
                      <a:pt x="248709" y="888877"/>
                      <a:pt x="182345" y="888877"/>
                      <a:pt x="115982" y="888877"/>
                    </a:cubicBezTo>
                    <a:cubicBezTo>
                      <a:pt x="88785" y="888877"/>
                      <a:pt x="68563" y="868654"/>
                      <a:pt x="68563" y="841283"/>
                    </a:cubicBezTo>
                    <a:cubicBezTo>
                      <a:pt x="68563" y="734474"/>
                      <a:pt x="68563" y="627606"/>
                      <a:pt x="68679" y="520797"/>
                    </a:cubicBezTo>
                    <a:cubicBezTo>
                      <a:pt x="68679" y="514870"/>
                      <a:pt x="67226" y="513242"/>
                      <a:pt x="61357" y="513533"/>
                    </a:cubicBezTo>
                    <a:cubicBezTo>
                      <a:pt x="51478" y="514056"/>
                      <a:pt x="41541" y="513766"/>
                      <a:pt x="31603" y="513649"/>
                    </a:cubicBezTo>
                    <a:cubicBezTo>
                      <a:pt x="13705" y="513417"/>
                      <a:pt x="397" y="500400"/>
                      <a:pt x="397" y="482559"/>
                    </a:cubicBezTo>
                    <a:cubicBezTo>
                      <a:pt x="281" y="392951"/>
                      <a:pt x="-532" y="303285"/>
                      <a:pt x="572" y="213677"/>
                    </a:cubicBezTo>
                    <a:cubicBezTo>
                      <a:pt x="1850" y="106925"/>
                      <a:pt x="81870" y="17608"/>
                      <a:pt x="187924" y="2266"/>
                    </a:cubicBezTo>
                    <a:cubicBezTo>
                      <a:pt x="198152" y="813"/>
                      <a:pt x="208437" y="0"/>
                      <a:pt x="218723" y="0"/>
                    </a:cubicBezTo>
                    <a:cubicBezTo>
                      <a:pt x="282879" y="0"/>
                      <a:pt x="346976" y="0"/>
                      <a:pt x="411131" y="0"/>
                    </a:cubicBezTo>
                    <a:cubicBezTo>
                      <a:pt x="519335" y="58"/>
                      <a:pt x="610977" y="78916"/>
                      <a:pt x="627191" y="185783"/>
                    </a:cubicBezTo>
                    <a:cubicBezTo>
                      <a:pt x="628875" y="196824"/>
                      <a:pt x="629631" y="207865"/>
                      <a:pt x="629631" y="219023"/>
                    </a:cubicBezTo>
                    <a:cubicBezTo>
                      <a:pt x="629631" y="305435"/>
                      <a:pt x="629224" y="391789"/>
                      <a:pt x="629864" y="478201"/>
                    </a:cubicBezTo>
                    <a:cubicBezTo>
                      <a:pt x="630038" y="500516"/>
                      <a:pt x="614406" y="515160"/>
                      <a:pt x="594125" y="513707"/>
                    </a:cubicBezTo>
                    <a:cubicBezTo>
                      <a:pt x="584653" y="513010"/>
                      <a:pt x="575122" y="513707"/>
                      <a:pt x="565592" y="513533"/>
                    </a:cubicBezTo>
                    <a:cubicBezTo>
                      <a:pt x="562512" y="513533"/>
                      <a:pt x="561059" y="514405"/>
                      <a:pt x="561408" y="517659"/>
                    </a:cubicBezTo>
                    <a:cubicBezTo>
                      <a:pt x="561582" y="519286"/>
                      <a:pt x="561408" y="520913"/>
                      <a:pt x="561408" y="522482"/>
                    </a:cubicBezTo>
                    <a:cubicBezTo>
                      <a:pt x="561408" y="628478"/>
                      <a:pt x="561408" y="734532"/>
                      <a:pt x="561408" y="840528"/>
                    </a:cubicBezTo>
                    <a:cubicBezTo>
                      <a:pt x="561408" y="868944"/>
                      <a:pt x="541243" y="888760"/>
                      <a:pt x="512769" y="888760"/>
                    </a:cubicBezTo>
                    <a:cubicBezTo>
                      <a:pt x="446812" y="888702"/>
                      <a:pt x="380855" y="888760"/>
                      <a:pt x="314898" y="888760"/>
                    </a:cubicBezTo>
                    <a:close/>
                    <a:moveTo>
                      <a:pt x="315131" y="453039"/>
                    </a:moveTo>
                    <a:cubicBezTo>
                      <a:pt x="353136" y="453039"/>
                      <a:pt x="391199" y="453039"/>
                      <a:pt x="429204" y="453039"/>
                    </a:cubicBezTo>
                    <a:cubicBezTo>
                      <a:pt x="471277" y="453039"/>
                      <a:pt x="513350" y="453155"/>
                      <a:pt x="555422" y="452923"/>
                    </a:cubicBezTo>
                    <a:cubicBezTo>
                      <a:pt x="560594" y="452923"/>
                      <a:pt x="561989" y="454317"/>
                      <a:pt x="561699" y="459315"/>
                    </a:cubicBezTo>
                    <a:cubicBezTo>
                      <a:pt x="561234" y="466172"/>
                      <a:pt x="561757" y="473087"/>
                      <a:pt x="561524" y="479945"/>
                    </a:cubicBezTo>
                    <a:cubicBezTo>
                      <a:pt x="561350" y="483838"/>
                      <a:pt x="562512" y="485291"/>
                      <a:pt x="566580" y="485175"/>
                    </a:cubicBezTo>
                    <a:cubicBezTo>
                      <a:pt x="575878" y="484884"/>
                      <a:pt x="585234" y="484768"/>
                      <a:pt x="594474" y="485175"/>
                    </a:cubicBezTo>
                    <a:cubicBezTo>
                      <a:pt x="600227" y="485465"/>
                      <a:pt x="601447" y="483431"/>
                      <a:pt x="601447" y="478027"/>
                    </a:cubicBezTo>
                    <a:cubicBezTo>
                      <a:pt x="601272" y="391673"/>
                      <a:pt x="601330" y="305261"/>
                      <a:pt x="601330" y="218907"/>
                    </a:cubicBezTo>
                    <a:cubicBezTo>
                      <a:pt x="601330" y="210190"/>
                      <a:pt x="600575" y="201531"/>
                      <a:pt x="599413" y="192931"/>
                    </a:cubicBezTo>
                    <a:cubicBezTo>
                      <a:pt x="586687" y="99313"/>
                      <a:pt x="506434" y="28998"/>
                      <a:pt x="412119" y="28940"/>
                    </a:cubicBezTo>
                    <a:cubicBezTo>
                      <a:pt x="347383" y="28940"/>
                      <a:pt x="282646" y="28940"/>
                      <a:pt x="217910" y="28940"/>
                    </a:cubicBezTo>
                    <a:cubicBezTo>
                      <a:pt x="208786" y="28940"/>
                      <a:pt x="199721" y="29462"/>
                      <a:pt x="190713" y="30857"/>
                    </a:cubicBezTo>
                    <a:cubicBezTo>
                      <a:pt x="97270" y="45153"/>
                      <a:pt x="28698" y="125231"/>
                      <a:pt x="28814" y="219662"/>
                    </a:cubicBezTo>
                    <a:cubicBezTo>
                      <a:pt x="28930" y="295498"/>
                      <a:pt x="28814" y="371392"/>
                      <a:pt x="28814" y="447228"/>
                    </a:cubicBezTo>
                    <a:cubicBezTo>
                      <a:pt x="28814" y="458153"/>
                      <a:pt x="28989" y="469078"/>
                      <a:pt x="28756" y="480002"/>
                    </a:cubicBezTo>
                    <a:cubicBezTo>
                      <a:pt x="28698" y="484012"/>
                      <a:pt x="29976" y="485291"/>
                      <a:pt x="33928" y="485233"/>
                    </a:cubicBezTo>
                    <a:cubicBezTo>
                      <a:pt x="43807" y="485000"/>
                      <a:pt x="53744" y="485000"/>
                      <a:pt x="63681" y="485233"/>
                    </a:cubicBezTo>
                    <a:cubicBezTo>
                      <a:pt x="67865" y="485349"/>
                      <a:pt x="68795" y="483664"/>
                      <a:pt x="68621" y="479886"/>
                    </a:cubicBezTo>
                    <a:cubicBezTo>
                      <a:pt x="68388" y="473204"/>
                      <a:pt x="68969" y="466521"/>
                      <a:pt x="68446" y="459896"/>
                    </a:cubicBezTo>
                    <a:cubicBezTo>
                      <a:pt x="67981" y="454259"/>
                      <a:pt x="69957" y="452981"/>
                      <a:pt x="75420" y="452981"/>
                    </a:cubicBezTo>
                    <a:cubicBezTo>
                      <a:pt x="155323" y="453155"/>
                      <a:pt x="235227" y="453097"/>
                      <a:pt x="315131" y="453097"/>
                    </a:cubicBezTo>
                    <a:close/>
                    <a:moveTo>
                      <a:pt x="314898" y="726164"/>
                    </a:moveTo>
                    <a:cubicBezTo>
                      <a:pt x="349881" y="726164"/>
                      <a:pt x="384865" y="726164"/>
                      <a:pt x="419848" y="726164"/>
                    </a:cubicBezTo>
                    <a:cubicBezTo>
                      <a:pt x="431935" y="726164"/>
                      <a:pt x="437281" y="720934"/>
                      <a:pt x="437281" y="708846"/>
                    </a:cubicBezTo>
                    <a:cubicBezTo>
                      <a:pt x="437281" y="674096"/>
                      <a:pt x="437281" y="639287"/>
                      <a:pt x="437281" y="604536"/>
                    </a:cubicBezTo>
                    <a:cubicBezTo>
                      <a:pt x="437281" y="592449"/>
                      <a:pt x="431993" y="587103"/>
                      <a:pt x="419848" y="587103"/>
                    </a:cubicBezTo>
                    <a:cubicBezTo>
                      <a:pt x="349881" y="587103"/>
                      <a:pt x="279915" y="587103"/>
                      <a:pt x="209948" y="587103"/>
                    </a:cubicBezTo>
                    <a:cubicBezTo>
                      <a:pt x="198210" y="587103"/>
                      <a:pt x="192863" y="592507"/>
                      <a:pt x="192863" y="604187"/>
                    </a:cubicBezTo>
                    <a:cubicBezTo>
                      <a:pt x="192863" y="639171"/>
                      <a:pt x="192863" y="674154"/>
                      <a:pt x="192863" y="709137"/>
                    </a:cubicBezTo>
                    <a:cubicBezTo>
                      <a:pt x="192863" y="720876"/>
                      <a:pt x="198268" y="726164"/>
                      <a:pt x="209948" y="726164"/>
                    </a:cubicBezTo>
                    <a:cubicBezTo>
                      <a:pt x="244932" y="726164"/>
                      <a:pt x="279915" y="726164"/>
                      <a:pt x="314898" y="726164"/>
                    </a:cubicBezTo>
                    <a:close/>
                  </a:path>
                </a:pathLst>
              </a:custGeom>
              <a:solidFill>
                <a:srgbClr val="8BC9C5"/>
              </a:solidFill>
              <a:ln w="5811"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4B2FE4B9-5C72-D1FA-E302-9B221CBF4C56}"/>
                  </a:ext>
                </a:extLst>
              </p:cNvPr>
              <p:cNvSpPr/>
              <p:nvPr/>
            </p:nvSpPr>
            <p:spPr>
              <a:xfrm>
                <a:off x="6125985" y="3999367"/>
                <a:ext cx="477233" cy="111974"/>
              </a:xfrm>
              <a:custGeom>
                <a:avLst/>
                <a:gdLst>
                  <a:gd name="connsiteX0" fmla="*/ 0 w 477233"/>
                  <a:gd name="connsiteY0" fmla="*/ 111807 h 111974"/>
                  <a:gd name="connsiteX1" fmla="*/ 4126 w 477233"/>
                  <a:gd name="connsiteY1" fmla="*/ 105647 h 111974"/>
                  <a:gd name="connsiteX2" fmla="*/ 76708 w 477233"/>
                  <a:gd name="connsiteY2" fmla="*/ 4649 h 111974"/>
                  <a:gd name="connsiteX3" fmla="*/ 85657 w 477233"/>
                  <a:gd name="connsiteY3" fmla="*/ 0 h 111974"/>
                  <a:gd name="connsiteX4" fmla="*/ 392719 w 477233"/>
                  <a:gd name="connsiteY4" fmla="*/ 0 h 111974"/>
                  <a:gd name="connsiteX5" fmla="*/ 401319 w 477233"/>
                  <a:gd name="connsiteY5" fmla="*/ 4126 h 111974"/>
                  <a:gd name="connsiteX6" fmla="*/ 474599 w 477233"/>
                  <a:gd name="connsiteY6" fmla="*/ 106112 h 111974"/>
                  <a:gd name="connsiteX7" fmla="*/ 477097 w 477233"/>
                  <a:gd name="connsiteY7" fmla="*/ 110645 h 111974"/>
                  <a:gd name="connsiteX8" fmla="*/ 471635 w 477233"/>
                  <a:gd name="connsiteY8" fmla="*/ 111691 h 111974"/>
                  <a:gd name="connsiteX9" fmla="*/ 6741 w 477233"/>
                  <a:gd name="connsiteY9" fmla="*/ 111691 h 111974"/>
                  <a:gd name="connsiteX10" fmla="*/ 58 w 477233"/>
                  <a:gd name="connsiteY10" fmla="*/ 111691 h 11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233" h="111974">
                    <a:moveTo>
                      <a:pt x="0" y="111807"/>
                    </a:moveTo>
                    <a:cubicBezTo>
                      <a:pt x="1918" y="108959"/>
                      <a:pt x="2964" y="107274"/>
                      <a:pt x="4126" y="105647"/>
                    </a:cubicBezTo>
                    <a:cubicBezTo>
                      <a:pt x="28359" y="72000"/>
                      <a:pt x="52591" y="38412"/>
                      <a:pt x="76708" y="4649"/>
                    </a:cubicBezTo>
                    <a:cubicBezTo>
                      <a:pt x="79090" y="1337"/>
                      <a:pt x="81531" y="0"/>
                      <a:pt x="85657" y="0"/>
                    </a:cubicBezTo>
                    <a:cubicBezTo>
                      <a:pt x="187992" y="116"/>
                      <a:pt x="290384" y="116"/>
                      <a:pt x="392719" y="0"/>
                    </a:cubicBezTo>
                    <a:cubicBezTo>
                      <a:pt x="396496" y="0"/>
                      <a:pt x="398995" y="872"/>
                      <a:pt x="401319" y="4126"/>
                    </a:cubicBezTo>
                    <a:cubicBezTo>
                      <a:pt x="425668" y="38179"/>
                      <a:pt x="450192" y="72117"/>
                      <a:pt x="474599" y="106112"/>
                    </a:cubicBezTo>
                    <a:cubicBezTo>
                      <a:pt x="475645" y="107507"/>
                      <a:pt x="477795" y="108959"/>
                      <a:pt x="477097" y="110645"/>
                    </a:cubicBezTo>
                    <a:cubicBezTo>
                      <a:pt x="476167" y="112795"/>
                      <a:pt x="473494" y="111691"/>
                      <a:pt x="471635" y="111691"/>
                    </a:cubicBezTo>
                    <a:cubicBezTo>
                      <a:pt x="316651" y="111691"/>
                      <a:pt x="161725" y="111691"/>
                      <a:pt x="6741" y="111691"/>
                    </a:cubicBezTo>
                    <a:lnTo>
                      <a:pt x="58" y="111691"/>
                    </a:lnTo>
                    <a:close/>
                  </a:path>
                </a:pathLst>
              </a:custGeom>
              <a:solidFill>
                <a:srgbClr val="8BC9C5"/>
              </a:solidFill>
              <a:ln w="5811"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4EE3B621-FD0D-6AC0-68C4-DA708AE8D261}"/>
                  </a:ext>
                </a:extLst>
              </p:cNvPr>
              <p:cNvSpPr/>
              <p:nvPr/>
            </p:nvSpPr>
            <p:spPr>
              <a:xfrm>
                <a:off x="6186122" y="3826601"/>
                <a:ext cx="358086" cy="78319"/>
              </a:xfrm>
              <a:custGeom>
                <a:avLst/>
                <a:gdLst>
                  <a:gd name="connsiteX0" fmla="*/ 179632 w 358086"/>
                  <a:gd name="connsiteY0" fmla="*/ 0 h 78319"/>
                  <a:gd name="connsiteX1" fmla="*/ 332582 w 358086"/>
                  <a:gd name="connsiteY1" fmla="*/ 0 h 78319"/>
                  <a:gd name="connsiteX2" fmla="*/ 358035 w 358086"/>
                  <a:gd name="connsiteY2" fmla="*/ 25395 h 78319"/>
                  <a:gd name="connsiteX3" fmla="*/ 358035 w 358086"/>
                  <a:gd name="connsiteY3" fmla="*/ 54509 h 78319"/>
                  <a:gd name="connsiteX4" fmla="*/ 334093 w 358086"/>
                  <a:gd name="connsiteY4" fmla="*/ 78276 h 78319"/>
                  <a:gd name="connsiteX5" fmla="*/ 23951 w 358086"/>
                  <a:gd name="connsiteY5" fmla="*/ 78276 h 78319"/>
                  <a:gd name="connsiteX6" fmla="*/ 67 w 358086"/>
                  <a:gd name="connsiteY6" fmla="*/ 54509 h 78319"/>
                  <a:gd name="connsiteX7" fmla="*/ 67 w 358086"/>
                  <a:gd name="connsiteY7" fmla="*/ 24755 h 78319"/>
                  <a:gd name="connsiteX8" fmla="*/ 24939 w 358086"/>
                  <a:gd name="connsiteY8" fmla="*/ 0 h 78319"/>
                  <a:gd name="connsiteX9" fmla="*/ 179690 w 358086"/>
                  <a:gd name="connsiteY9" fmla="*/ 0 h 7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086" h="78319">
                    <a:moveTo>
                      <a:pt x="179632" y="0"/>
                    </a:moveTo>
                    <a:cubicBezTo>
                      <a:pt x="230596" y="0"/>
                      <a:pt x="281618" y="0"/>
                      <a:pt x="332582" y="0"/>
                    </a:cubicBezTo>
                    <a:cubicBezTo>
                      <a:pt x="349377" y="0"/>
                      <a:pt x="357977" y="8542"/>
                      <a:pt x="358035" y="25395"/>
                    </a:cubicBezTo>
                    <a:cubicBezTo>
                      <a:pt x="358035" y="35099"/>
                      <a:pt x="358151" y="44804"/>
                      <a:pt x="358035" y="54509"/>
                    </a:cubicBezTo>
                    <a:cubicBezTo>
                      <a:pt x="357861" y="69443"/>
                      <a:pt x="349028" y="78276"/>
                      <a:pt x="334093" y="78276"/>
                    </a:cubicBezTo>
                    <a:cubicBezTo>
                      <a:pt x="230713" y="78334"/>
                      <a:pt x="127332" y="78334"/>
                      <a:pt x="23951" y="78276"/>
                    </a:cubicBezTo>
                    <a:cubicBezTo>
                      <a:pt x="9016" y="78276"/>
                      <a:pt x="241" y="69385"/>
                      <a:pt x="67" y="54509"/>
                    </a:cubicBezTo>
                    <a:cubicBezTo>
                      <a:pt x="-49" y="44572"/>
                      <a:pt x="9" y="34693"/>
                      <a:pt x="67" y="24755"/>
                    </a:cubicBezTo>
                    <a:cubicBezTo>
                      <a:pt x="183" y="8717"/>
                      <a:pt x="8900" y="0"/>
                      <a:pt x="24939" y="0"/>
                    </a:cubicBezTo>
                    <a:cubicBezTo>
                      <a:pt x="76542" y="0"/>
                      <a:pt x="128145" y="0"/>
                      <a:pt x="179690" y="0"/>
                    </a:cubicBezTo>
                    <a:close/>
                  </a:path>
                </a:pathLst>
              </a:custGeom>
              <a:solidFill>
                <a:srgbClr val="8BC9C5"/>
              </a:solidFill>
              <a:ln w="5811"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45AC6884-E121-F926-3215-88D92BDB9C71}"/>
                  </a:ext>
                </a:extLst>
              </p:cNvPr>
              <p:cNvSpPr/>
              <p:nvPr/>
            </p:nvSpPr>
            <p:spPr>
              <a:xfrm>
                <a:off x="6219409" y="3933466"/>
                <a:ext cx="291421" cy="37603"/>
              </a:xfrm>
              <a:custGeom>
                <a:avLst/>
                <a:gdLst>
                  <a:gd name="connsiteX0" fmla="*/ 145706 w 291421"/>
                  <a:gd name="connsiteY0" fmla="*/ 37485 h 37603"/>
                  <a:gd name="connsiteX1" fmla="*/ 6180 w 291421"/>
                  <a:gd name="connsiteY1" fmla="*/ 37601 h 37603"/>
                  <a:gd name="connsiteX2" fmla="*/ 20 w 291421"/>
                  <a:gd name="connsiteY2" fmla="*/ 31674 h 37603"/>
                  <a:gd name="connsiteX3" fmla="*/ 20 w 291421"/>
                  <a:gd name="connsiteY3" fmla="*/ 5581 h 37603"/>
                  <a:gd name="connsiteX4" fmla="*/ 5889 w 291421"/>
                  <a:gd name="connsiteY4" fmla="*/ 3 h 37603"/>
                  <a:gd name="connsiteX5" fmla="*/ 117522 w 291421"/>
                  <a:gd name="connsiteY5" fmla="*/ 119 h 37603"/>
                  <a:gd name="connsiteX6" fmla="*/ 284942 w 291421"/>
                  <a:gd name="connsiteY6" fmla="*/ 3 h 37603"/>
                  <a:gd name="connsiteX7" fmla="*/ 291392 w 291421"/>
                  <a:gd name="connsiteY7" fmla="*/ 6279 h 37603"/>
                  <a:gd name="connsiteX8" fmla="*/ 291392 w 291421"/>
                  <a:gd name="connsiteY8" fmla="*/ 31732 h 37603"/>
                  <a:gd name="connsiteX9" fmla="*/ 285174 w 291421"/>
                  <a:gd name="connsiteY9" fmla="*/ 37601 h 37603"/>
                  <a:gd name="connsiteX10" fmla="*/ 145648 w 291421"/>
                  <a:gd name="connsiteY10" fmla="*/ 37485 h 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21" h="37603">
                    <a:moveTo>
                      <a:pt x="145706" y="37485"/>
                    </a:moveTo>
                    <a:cubicBezTo>
                      <a:pt x="99217" y="37485"/>
                      <a:pt x="52727" y="37427"/>
                      <a:pt x="6180" y="37601"/>
                    </a:cubicBezTo>
                    <a:cubicBezTo>
                      <a:pt x="1589" y="37601"/>
                      <a:pt x="-213" y="36671"/>
                      <a:pt x="20" y="31674"/>
                    </a:cubicBezTo>
                    <a:cubicBezTo>
                      <a:pt x="485" y="23015"/>
                      <a:pt x="427" y="14298"/>
                      <a:pt x="20" y="5581"/>
                    </a:cubicBezTo>
                    <a:cubicBezTo>
                      <a:pt x="-213" y="816"/>
                      <a:pt x="1589" y="-55"/>
                      <a:pt x="5889" y="3"/>
                    </a:cubicBezTo>
                    <a:cubicBezTo>
                      <a:pt x="43081" y="177"/>
                      <a:pt x="80272" y="119"/>
                      <a:pt x="117522" y="119"/>
                    </a:cubicBezTo>
                    <a:cubicBezTo>
                      <a:pt x="173309" y="119"/>
                      <a:pt x="229154" y="177"/>
                      <a:pt x="284942" y="3"/>
                    </a:cubicBezTo>
                    <a:cubicBezTo>
                      <a:pt x="289823" y="3"/>
                      <a:pt x="291683" y="1049"/>
                      <a:pt x="291392" y="6279"/>
                    </a:cubicBezTo>
                    <a:cubicBezTo>
                      <a:pt x="290927" y="14763"/>
                      <a:pt x="290927" y="23247"/>
                      <a:pt x="291392" y="31732"/>
                    </a:cubicBezTo>
                    <a:cubicBezTo>
                      <a:pt x="291683" y="36787"/>
                      <a:pt x="289707" y="37659"/>
                      <a:pt x="285174" y="37601"/>
                    </a:cubicBezTo>
                    <a:cubicBezTo>
                      <a:pt x="238685" y="37485"/>
                      <a:pt x="192195" y="37485"/>
                      <a:pt x="145648" y="37485"/>
                    </a:cubicBezTo>
                    <a:close/>
                  </a:path>
                </a:pathLst>
              </a:custGeom>
              <a:solidFill>
                <a:srgbClr val="8BC9C5"/>
              </a:solidFill>
              <a:ln w="5811"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6EC8FAB-CA99-AB81-EE73-5F703EF1AFBD}"/>
                  </a:ext>
                </a:extLst>
              </p:cNvPr>
              <p:cNvSpPr/>
              <p:nvPr/>
            </p:nvSpPr>
            <p:spPr>
              <a:xfrm>
                <a:off x="6271492" y="4302477"/>
                <a:ext cx="187126" cy="81881"/>
              </a:xfrm>
              <a:custGeom>
                <a:avLst/>
                <a:gdLst>
                  <a:gd name="connsiteX0" fmla="*/ 92983 w 187126"/>
                  <a:gd name="connsiteY0" fmla="*/ 81763 h 81881"/>
                  <a:gd name="connsiteX1" fmla="*/ 6862 w 187126"/>
                  <a:gd name="connsiteY1" fmla="*/ 81879 h 81881"/>
                  <a:gd name="connsiteX2" fmla="*/ 5 w 187126"/>
                  <a:gd name="connsiteY2" fmla="*/ 75429 h 81881"/>
                  <a:gd name="connsiteX3" fmla="*/ 5 w 187126"/>
                  <a:gd name="connsiteY3" fmla="*/ 5695 h 81881"/>
                  <a:gd name="connsiteX4" fmla="*/ 5700 w 187126"/>
                  <a:gd name="connsiteY4" fmla="*/ 0 h 81881"/>
                  <a:gd name="connsiteX5" fmla="*/ 181546 w 187126"/>
                  <a:gd name="connsiteY5" fmla="*/ 0 h 81881"/>
                  <a:gd name="connsiteX6" fmla="*/ 187124 w 187126"/>
                  <a:gd name="connsiteY6" fmla="*/ 5811 h 81881"/>
                  <a:gd name="connsiteX7" fmla="*/ 187124 w 187126"/>
                  <a:gd name="connsiteY7" fmla="*/ 76126 h 81881"/>
                  <a:gd name="connsiteX8" fmla="*/ 181429 w 187126"/>
                  <a:gd name="connsiteY8" fmla="*/ 81879 h 81881"/>
                  <a:gd name="connsiteX9" fmla="*/ 92925 w 187126"/>
                  <a:gd name="connsiteY9" fmla="*/ 81763 h 8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26" h="81881">
                    <a:moveTo>
                      <a:pt x="92983" y="81763"/>
                    </a:moveTo>
                    <a:cubicBezTo>
                      <a:pt x="64276" y="81763"/>
                      <a:pt x="35569" y="81647"/>
                      <a:pt x="6862" y="81879"/>
                    </a:cubicBezTo>
                    <a:cubicBezTo>
                      <a:pt x="1922" y="81879"/>
                      <a:pt x="-112" y="81124"/>
                      <a:pt x="5" y="75429"/>
                    </a:cubicBezTo>
                    <a:cubicBezTo>
                      <a:pt x="412" y="52184"/>
                      <a:pt x="295" y="28940"/>
                      <a:pt x="5" y="5695"/>
                    </a:cubicBezTo>
                    <a:cubicBezTo>
                      <a:pt x="5" y="1162"/>
                      <a:pt x="1167" y="0"/>
                      <a:pt x="5700" y="0"/>
                    </a:cubicBezTo>
                    <a:cubicBezTo>
                      <a:pt x="64334" y="174"/>
                      <a:pt x="122911" y="174"/>
                      <a:pt x="181546" y="0"/>
                    </a:cubicBezTo>
                    <a:cubicBezTo>
                      <a:pt x="186253" y="0"/>
                      <a:pt x="187182" y="1453"/>
                      <a:pt x="187124" y="5811"/>
                    </a:cubicBezTo>
                    <a:cubicBezTo>
                      <a:pt x="186892" y="29230"/>
                      <a:pt x="186892" y="52707"/>
                      <a:pt x="187124" y="76126"/>
                    </a:cubicBezTo>
                    <a:cubicBezTo>
                      <a:pt x="187124" y="80659"/>
                      <a:pt x="185962" y="81938"/>
                      <a:pt x="181429" y="81879"/>
                    </a:cubicBezTo>
                    <a:cubicBezTo>
                      <a:pt x="151909" y="81705"/>
                      <a:pt x="122388" y="81763"/>
                      <a:pt x="92925" y="81763"/>
                    </a:cubicBezTo>
                    <a:close/>
                  </a:path>
                </a:pathLst>
              </a:custGeom>
              <a:solidFill>
                <a:srgbClr val="8BC9C5"/>
              </a:solidFill>
              <a:ln w="5811" cap="flat">
                <a:noFill/>
                <a:prstDash val="solid"/>
                <a:miter/>
              </a:ln>
            </p:spPr>
            <p:txBody>
              <a:bodyPr rtlCol="0" anchor="ctr"/>
              <a:lstStyle/>
              <a:p>
                <a:endParaRPr lang="en-US"/>
              </a:p>
            </p:txBody>
          </p:sp>
        </p:grpSp>
      </p:grpSp>
      <p:grpSp>
        <p:nvGrpSpPr>
          <p:cNvPr id="157" name="Graphic 6">
            <a:extLst>
              <a:ext uri="{FF2B5EF4-FFF2-40B4-BE49-F238E27FC236}">
                <a16:creationId xmlns:a16="http://schemas.microsoft.com/office/drawing/2014/main" id="{178E0D3C-726D-EC4E-7435-0014E4B2B693}"/>
              </a:ext>
            </a:extLst>
          </p:cNvPr>
          <p:cNvGrpSpPr/>
          <p:nvPr/>
        </p:nvGrpSpPr>
        <p:grpSpPr>
          <a:xfrm>
            <a:off x="3508826" y="1987312"/>
            <a:ext cx="1148858" cy="1030468"/>
            <a:chOff x="3354461" y="2050599"/>
            <a:chExt cx="1148858" cy="1030468"/>
          </a:xfrm>
        </p:grpSpPr>
        <p:sp>
          <p:nvSpPr>
            <p:cNvPr id="158" name="Freeform: Shape 157">
              <a:extLst>
                <a:ext uri="{FF2B5EF4-FFF2-40B4-BE49-F238E27FC236}">
                  <a16:creationId xmlns:a16="http://schemas.microsoft.com/office/drawing/2014/main" id="{D38A52F5-DD0A-0302-F3B1-93F6B13DC73F}"/>
                </a:ext>
              </a:extLst>
            </p:cNvPr>
            <p:cNvSpPr/>
            <p:nvPr/>
          </p:nvSpPr>
          <p:spPr>
            <a:xfrm>
              <a:off x="3690407" y="2851370"/>
              <a:ext cx="122383" cy="89192"/>
            </a:xfrm>
            <a:custGeom>
              <a:avLst/>
              <a:gdLst>
                <a:gd name="connsiteX0" fmla="*/ 111052 w 122383"/>
                <a:gd name="connsiteY0" fmla="*/ 58 h 89192"/>
                <a:gd name="connsiteX1" fmla="*/ 111052 w 122383"/>
                <a:gd name="connsiteY1" fmla="*/ 54741 h 89192"/>
                <a:gd name="connsiteX2" fmla="*/ 106984 w 122383"/>
                <a:gd name="connsiteY2" fmla="*/ 58577 h 89192"/>
                <a:gd name="connsiteX3" fmla="*/ 53347 w 122383"/>
                <a:gd name="connsiteY3" fmla="*/ 58577 h 89192"/>
                <a:gd name="connsiteX4" fmla="*/ 48349 w 122383"/>
                <a:gd name="connsiteY4" fmla="*/ 55032 h 89192"/>
                <a:gd name="connsiteX5" fmla="*/ 20281 w 122383"/>
                <a:gd name="connsiteY5" fmla="*/ 39516 h 89192"/>
                <a:gd name="connsiteX6" fmla="*/ 0 w 122383"/>
                <a:gd name="connsiteY6" fmla="*/ 64097 h 89192"/>
                <a:gd name="connsiteX7" fmla="*/ 20223 w 122383"/>
                <a:gd name="connsiteY7" fmla="*/ 88737 h 89192"/>
                <a:gd name="connsiteX8" fmla="*/ 48291 w 122383"/>
                <a:gd name="connsiteY8" fmla="*/ 73279 h 89192"/>
                <a:gd name="connsiteX9" fmla="*/ 53696 w 122383"/>
                <a:gd name="connsiteY9" fmla="*/ 69792 h 89192"/>
                <a:gd name="connsiteX10" fmla="*/ 117444 w 122383"/>
                <a:gd name="connsiteY10" fmla="*/ 69792 h 89192"/>
                <a:gd name="connsiteX11" fmla="*/ 122383 w 122383"/>
                <a:gd name="connsiteY11" fmla="*/ 65027 h 89192"/>
                <a:gd name="connsiteX12" fmla="*/ 122383 w 122383"/>
                <a:gd name="connsiteY12" fmla="*/ 291 h 89192"/>
                <a:gd name="connsiteX13" fmla="*/ 110994 w 122383"/>
                <a:gd name="connsiteY13" fmla="*/ 0 h 8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383" h="89192">
                  <a:moveTo>
                    <a:pt x="111052" y="58"/>
                  </a:moveTo>
                  <a:cubicBezTo>
                    <a:pt x="111052" y="18305"/>
                    <a:pt x="110935" y="36494"/>
                    <a:pt x="111052" y="54741"/>
                  </a:cubicBezTo>
                  <a:cubicBezTo>
                    <a:pt x="111052" y="58054"/>
                    <a:pt x="109948" y="58577"/>
                    <a:pt x="106984" y="58577"/>
                  </a:cubicBezTo>
                  <a:cubicBezTo>
                    <a:pt x="89085" y="58460"/>
                    <a:pt x="71245" y="58460"/>
                    <a:pt x="53347" y="58577"/>
                  </a:cubicBezTo>
                  <a:cubicBezTo>
                    <a:pt x="50499" y="58577"/>
                    <a:pt x="49337" y="57705"/>
                    <a:pt x="48349" y="55032"/>
                  </a:cubicBezTo>
                  <a:cubicBezTo>
                    <a:pt x="44107" y="43700"/>
                    <a:pt x="32078" y="37250"/>
                    <a:pt x="20281" y="39516"/>
                  </a:cubicBezTo>
                  <a:cubicBezTo>
                    <a:pt x="8659" y="41782"/>
                    <a:pt x="58" y="52242"/>
                    <a:pt x="0" y="64097"/>
                  </a:cubicBezTo>
                  <a:cubicBezTo>
                    <a:pt x="0" y="75952"/>
                    <a:pt x="8717" y="86586"/>
                    <a:pt x="20223" y="88737"/>
                  </a:cubicBezTo>
                  <a:cubicBezTo>
                    <a:pt x="32194" y="91003"/>
                    <a:pt x="44165" y="84669"/>
                    <a:pt x="48291" y="73279"/>
                  </a:cubicBezTo>
                  <a:cubicBezTo>
                    <a:pt x="49395" y="70199"/>
                    <a:pt x="50964" y="69792"/>
                    <a:pt x="53696" y="69792"/>
                  </a:cubicBezTo>
                  <a:cubicBezTo>
                    <a:pt x="74964" y="69850"/>
                    <a:pt x="96175" y="69792"/>
                    <a:pt x="117444" y="69792"/>
                  </a:cubicBezTo>
                  <a:cubicBezTo>
                    <a:pt x="120739" y="69792"/>
                    <a:pt x="122383" y="68206"/>
                    <a:pt x="122383" y="65027"/>
                  </a:cubicBezTo>
                  <a:cubicBezTo>
                    <a:pt x="122383" y="43409"/>
                    <a:pt x="122383" y="21850"/>
                    <a:pt x="122383" y="291"/>
                  </a:cubicBezTo>
                  <a:cubicBezTo>
                    <a:pt x="118606" y="174"/>
                    <a:pt x="114829" y="58"/>
                    <a:pt x="110994" y="0"/>
                  </a:cubicBezTo>
                  <a:close/>
                </a:path>
              </a:pathLst>
            </a:custGeom>
            <a:solidFill>
              <a:srgbClr val="8BC9C5"/>
            </a:solidFill>
            <a:ln w="5811"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188D7F6-796D-F2D6-3AC8-5092AAD78E53}"/>
                </a:ext>
              </a:extLst>
            </p:cNvPr>
            <p:cNvSpPr/>
            <p:nvPr/>
          </p:nvSpPr>
          <p:spPr>
            <a:xfrm>
              <a:off x="4196037" y="2980320"/>
              <a:ext cx="112744" cy="88203"/>
            </a:xfrm>
            <a:custGeom>
              <a:avLst/>
              <a:gdLst>
                <a:gd name="connsiteX0" fmla="*/ 88155 w 112744"/>
                <a:gd name="connsiteY0" fmla="*/ 38063 h 88203"/>
                <a:gd name="connsiteX1" fmla="*/ 64272 w 112744"/>
                <a:gd name="connsiteY1" fmla="*/ 54160 h 88203"/>
                <a:gd name="connsiteX2" fmla="*/ 61017 w 112744"/>
                <a:gd name="connsiteY2" fmla="*/ 57472 h 88203"/>
                <a:gd name="connsiteX3" fmla="*/ 13772 w 112744"/>
                <a:gd name="connsiteY3" fmla="*/ 57472 h 88203"/>
                <a:gd name="connsiteX4" fmla="*/ 11332 w 112744"/>
                <a:gd name="connsiteY4" fmla="*/ 54741 h 88203"/>
                <a:gd name="connsiteX5" fmla="*/ 11332 w 112744"/>
                <a:gd name="connsiteY5" fmla="*/ 0 h 88203"/>
                <a:gd name="connsiteX6" fmla="*/ 116 w 112744"/>
                <a:gd name="connsiteY6" fmla="*/ 1278 h 88203"/>
                <a:gd name="connsiteX7" fmla="*/ 0 w 112744"/>
                <a:gd name="connsiteY7" fmla="*/ 64795 h 88203"/>
                <a:gd name="connsiteX8" fmla="*/ 4184 w 112744"/>
                <a:gd name="connsiteY8" fmla="*/ 68920 h 88203"/>
                <a:gd name="connsiteX9" fmla="*/ 58925 w 112744"/>
                <a:gd name="connsiteY9" fmla="*/ 68804 h 88203"/>
                <a:gd name="connsiteX10" fmla="*/ 64620 w 112744"/>
                <a:gd name="connsiteY10" fmla="*/ 72523 h 88203"/>
                <a:gd name="connsiteX11" fmla="*/ 96756 w 112744"/>
                <a:gd name="connsiteY11" fmla="*/ 86470 h 88203"/>
                <a:gd name="connsiteX12" fmla="*/ 111168 w 112744"/>
                <a:gd name="connsiteY12" fmla="*/ 54393 h 88203"/>
                <a:gd name="connsiteX13" fmla="*/ 88155 w 112744"/>
                <a:gd name="connsiteY13" fmla="*/ 38121 h 8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744" h="88203">
                  <a:moveTo>
                    <a:pt x="88155" y="38063"/>
                  </a:moveTo>
                  <a:cubicBezTo>
                    <a:pt x="77405" y="37889"/>
                    <a:pt x="68223" y="44107"/>
                    <a:pt x="64272" y="54160"/>
                  </a:cubicBezTo>
                  <a:cubicBezTo>
                    <a:pt x="63632" y="55729"/>
                    <a:pt x="63574" y="57472"/>
                    <a:pt x="61017" y="57472"/>
                  </a:cubicBezTo>
                  <a:cubicBezTo>
                    <a:pt x="45269" y="57356"/>
                    <a:pt x="29521" y="57414"/>
                    <a:pt x="13772" y="57472"/>
                  </a:cubicBezTo>
                  <a:cubicBezTo>
                    <a:pt x="11681" y="57472"/>
                    <a:pt x="11332" y="56601"/>
                    <a:pt x="11332" y="54741"/>
                  </a:cubicBezTo>
                  <a:cubicBezTo>
                    <a:pt x="11332" y="36494"/>
                    <a:pt x="11332" y="18247"/>
                    <a:pt x="11332" y="0"/>
                  </a:cubicBezTo>
                  <a:cubicBezTo>
                    <a:pt x="7613" y="523"/>
                    <a:pt x="3836" y="872"/>
                    <a:pt x="116" y="1278"/>
                  </a:cubicBezTo>
                  <a:cubicBezTo>
                    <a:pt x="116" y="22431"/>
                    <a:pt x="116" y="43642"/>
                    <a:pt x="0" y="64795"/>
                  </a:cubicBezTo>
                  <a:cubicBezTo>
                    <a:pt x="0" y="68165"/>
                    <a:pt x="988" y="68920"/>
                    <a:pt x="4184" y="68920"/>
                  </a:cubicBezTo>
                  <a:cubicBezTo>
                    <a:pt x="22431" y="68746"/>
                    <a:pt x="40678" y="68920"/>
                    <a:pt x="58925" y="68804"/>
                  </a:cubicBezTo>
                  <a:cubicBezTo>
                    <a:pt x="61889" y="68804"/>
                    <a:pt x="63458" y="69385"/>
                    <a:pt x="64620" y="72523"/>
                  </a:cubicBezTo>
                  <a:cubicBezTo>
                    <a:pt x="69560" y="85308"/>
                    <a:pt x="84088" y="91468"/>
                    <a:pt x="96756" y="86470"/>
                  </a:cubicBezTo>
                  <a:cubicBezTo>
                    <a:pt x="109541" y="81414"/>
                    <a:pt x="115933" y="67293"/>
                    <a:pt x="111168" y="54393"/>
                  </a:cubicBezTo>
                  <a:cubicBezTo>
                    <a:pt x="107623" y="44688"/>
                    <a:pt x="98499" y="38296"/>
                    <a:pt x="88155" y="38121"/>
                  </a:cubicBezTo>
                  <a:close/>
                </a:path>
              </a:pathLst>
            </a:custGeom>
            <a:solidFill>
              <a:srgbClr val="8BC9C5"/>
            </a:solidFill>
            <a:ln w="5811"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9E3ADBE0-B778-6F0C-5B72-4957E40C8362}"/>
                </a:ext>
              </a:extLst>
            </p:cNvPr>
            <p:cNvSpPr/>
            <p:nvPr/>
          </p:nvSpPr>
          <p:spPr>
            <a:xfrm>
              <a:off x="3509445" y="2694941"/>
              <a:ext cx="195710" cy="257234"/>
            </a:xfrm>
            <a:custGeom>
              <a:avLst/>
              <a:gdLst>
                <a:gd name="connsiteX0" fmla="*/ 3 w 195710"/>
                <a:gd name="connsiteY0" fmla="*/ 99422 h 257234"/>
                <a:gd name="connsiteX1" fmla="*/ 79674 w 195710"/>
                <a:gd name="connsiteY1" fmla="*/ 1736 h 257234"/>
                <a:gd name="connsiteX2" fmla="*/ 194038 w 195710"/>
                <a:gd name="connsiteY2" fmla="*/ 80070 h 257234"/>
                <a:gd name="connsiteX3" fmla="*/ 193050 w 195710"/>
                <a:gd name="connsiteY3" fmla="*/ 123305 h 257234"/>
                <a:gd name="connsiteX4" fmla="*/ 164052 w 195710"/>
                <a:gd name="connsiteY4" fmla="*/ 189611 h 257234"/>
                <a:gd name="connsiteX5" fmla="*/ 103209 w 195710"/>
                <a:gd name="connsiteY5" fmla="*/ 255219 h 257234"/>
                <a:gd name="connsiteX6" fmla="*/ 92807 w 195710"/>
                <a:gd name="connsiteY6" fmla="*/ 255451 h 257234"/>
                <a:gd name="connsiteX7" fmla="*/ 66250 w 195710"/>
                <a:gd name="connsiteY7" fmla="*/ 231684 h 257234"/>
                <a:gd name="connsiteX8" fmla="*/ 20690 w 195710"/>
                <a:gd name="connsiteY8" fmla="*/ 171422 h 257234"/>
                <a:gd name="connsiteX9" fmla="*/ 2327 w 195710"/>
                <a:gd name="connsiteY9" fmla="*/ 121562 h 257234"/>
                <a:gd name="connsiteX10" fmla="*/ 3 w 195710"/>
                <a:gd name="connsiteY10" fmla="*/ 99422 h 257234"/>
                <a:gd name="connsiteX11" fmla="*/ 97921 w 195710"/>
                <a:gd name="connsiteY11" fmla="*/ 58278 h 257234"/>
                <a:gd name="connsiteX12" fmla="*/ 58289 w 195710"/>
                <a:gd name="connsiteY12" fmla="*/ 97562 h 257234"/>
                <a:gd name="connsiteX13" fmla="*/ 97572 w 195710"/>
                <a:gd name="connsiteY13" fmla="*/ 137368 h 257234"/>
                <a:gd name="connsiteX14" fmla="*/ 137321 w 195710"/>
                <a:gd name="connsiteY14" fmla="*/ 97969 h 257234"/>
                <a:gd name="connsiteX15" fmla="*/ 97921 w 195710"/>
                <a:gd name="connsiteY15" fmla="*/ 58278 h 25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710" h="257234">
                  <a:moveTo>
                    <a:pt x="3" y="99422"/>
                  </a:moveTo>
                  <a:cubicBezTo>
                    <a:pt x="-346" y="51363"/>
                    <a:pt x="33359" y="10511"/>
                    <a:pt x="79674" y="1736"/>
                  </a:cubicBezTo>
                  <a:cubicBezTo>
                    <a:pt x="132788" y="-8376"/>
                    <a:pt x="184043" y="26724"/>
                    <a:pt x="194038" y="80070"/>
                  </a:cubicBezTo>
                  <a:cubicBezTo>
                    <a:pt x="196769" y="94540"/>
                    <a:pt x="195955" y="109010"/>
                    <a:pt x="193050" y="123305"/>
                  </a:cubicBezTo>
                  <a:cubicBezTo>
                    <a:pt x="188169" y="147480"/>
                    <a:pt x="177708" y="169272"/>
                    <a:pt x="164052" y="189611"/>
                  </a:cubicBezTo>
                  <a:cubicBezTo>
                    <a:pt x="147200" y="214599"/>
                    <a:pt x="126628" y="236275"/>
                    <a:pt x="103209" y="255219"/>
                  </a:cubicBezTo>
                  <a:cubicBezTo>
                    <a:pt x="100013" y="257776"/>
                    <a:pt x="96119" y="257950"/>
                    <a:pt x="92807" y="255451"/>
                  </a:cubicBezTo>
                  <a:cubicBezTo>
                    <a:pt x="83277" y="248304"/>
                    <a:pt x="74618" y="240168"/>
                    <a:pt x="66250" y="231684"/>
                  </a:cubicBezTo>
                  <a:cubicBezTo>
                    <a:pt x="48468" y="213553"/>
                    <a:pt x="32836" y="193795"/>
                    <a:pt x="20690" y="171422"/>
                  </a:cubicBezTo>
                  <a:cubicBezTo>
                    <a:pt x="12148" y="155732"/>
                    <a:pt x="5640" y="139228"/>
                    <a:pt x="2327" y="121562"/>
                  </a:cubicBezTo>
                  <a:cubicBezTo>
                    <a:pt x="874" y="113891"/>
                    <a:pt x="119" y="106221"/>
                    <a:pt x="3" y="99422"/>
                  </a:cubicBezTo>
                  <a:close/>
                  <a:moveTo>
                    <a:pt x="97921" y="58278"/>
                  </a:moveTo>
                  <a:cubicBezTo>
                    <a:pt x="76303" y="58162"/>
                    <a:pt x="58405" y="75886"/>
                    <a:pt x="58289" y="97562"/>
                  </a:cubicBezTo>
                  <a:cubicBezTo>
                    <a:pt x="58114" y="119412"/>
                    <a:pt x="75722" y="137194"/>
                    <a:pt x="97572" y="137368"/>
                  </a:cubicBezTo>
                  <a:cubicBezTo>
                    <a:pt x="119597" y="137485"/>
                    <a:pt x="137263" y="119993"/>
                    <a:pt x="137321" y="97969"/>
                  </a:cubicBezTo>
                  <a:cubicBezTo>
                    <a:pt x="137379" y="76119"/>
                    <a:pt x="119829" y="58453"/>
                    <a:pt x="97921" y="58278"/>
                  </a:cubicBezTo>
                  <a:close/>
                </a:path>
              </a:pathLst>
            </a:custGeom>
            <a:solidFill>
              <a:srgbClr val="59D1C6"/>
            </a:solidFill>
            <a:ln w="5811"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B71F298-E820-6BCC-AA4F-501ECED7AE69}"/>
                </a:ext>
              </a:extLst>
            </p:cNvPr>
            <p:cNvSpPr/>
            <p:nvPr/>
          </p:nvSpPr>
          <p:spPr>
            <a:xfrm>
              <a:off x="4307609" y="2823833"/>
              <a:ext cx="195710" cy="257234"/>
            </a:xfrm>
            <a:custGeom>
              <a:avLst/>
              <a:gdLst>
                <a:gd name="connsiteX0" fmla="*/ 3 w 195710"/>
                <a:gd name="connsiteY0" fmla="*/ 99422 h 257234"/>
                <a:gd name="connsiteX1" fmla="*/ 79674 w 195710"/>
                <a:gd name="connsiteY1" fmla="*/ 1736 h 257234"/>
                <a:gd name="connsiteX2" fmla="*/ 194038 w 195710"/>
                <a:gd name="connsiteY2" fmla="*/ 80070 h 257234"/>
                <a:gd name="connsiteX3" fmla="*/ 193050 w 195710"/>
                <a:gd name="connsiteY3" fmla="*/ 123305 h 257234"/>
                <a:gd name="connsiteX4" fmla="*/ 164052 w 195710"/>
                <a:gd name="connsiteY4" fmla="*/ 189611 h 257234"/>
                <a:gd name="connsiteX5" fmla="*/ 103209 w 195710"/>
                <a:gd name="connsiteY5" fmla="*/ 255219 h 257234"/>
                <a:gd name="connsiteX6" fmla="*/ 92807 w 195710"/>
                <a:gd name="connsiteY6" fmla="*/ 255452 h 257234"/>
                <a:gd name="connsiteX7" fmla="*/ 66250 w 195710"/>
                <a:gd name="connsiteY7" fmla="*/ 231684 h 257234"/>
                <a:gd name="connsiteX8" fmla="*/ 20690 w 195710"/>
                <a:gd name="connsiteY8" fmla="*/ 171422 h 257234"/>
                <a:gd name="connsiteX9" fmla="*/ 2327 w 195710"/>
                <a:gd name="connsiteY9" fmla="*/ 121562 h 257234"/>
                <a:gd name="connsiteX10" fmla="*/ 3 w 195710"/>
                <a:gd name="connsiteY10" fmla="*/ 99422 h 257234"/>
                <a:gd name="connsiteX11" fmla="*/ 97979 w 195710"/>
                <a:gd name="connsiteY11" fmla="*/ 58278 h 257234"/>
                <a:gd name="connsiteX12" fmla="*/ 58347 w 195710"/>
                <a:gd name="connsiteY12" fmla="*/ 97562 h 257234"/>
                <a:gd name="connsiteX13" fmla="*/ 97630 w 195710"/>
                <a:gd name="connsiteY13" fmla="*/ 137368 h 257234"/>
                <a:gd name="connsiteX14" fmla="*/ 137379 w 195710"/>
                <a:gd name="connsiteY14" fmla="*/ 97969 h 257234"/>
                <a:gd name="connsiteX15" fmla="*/ 97979 w 195710"/>
                <a:gd name="connsiteY15" fmla="*/ 58278 h 25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710" h="257234">
                  <a:moveTo>
                    <a:pt x="3" y="99422"/>
                  </a:moveTo>
                  <a:cubicBezTo>
                    <a:pt x="-346" y="51363"/>
                    <a:pt x="33359" y="10511"/>
                    <a:pt x="79674" y="1736"/>
                  </a:cubicBezTo>
                  <a:cubicBezTo>
                    <a:pt x="132788" y="-8376"/>
                    <a:pt x="184042" y="26724"/>
                    <a:pt x="194038" y="80070"/>
                  </a:cubicBezTo>
                  <a:cubicBezTo>
                    <a:pt x="196769" y="94540"/>
                    <a:pt x="195955" y="109010"/>
                    <a:pt x="193050" y="123305"/>
                  </a:cubicBezTo>
                  <a:cubicBezTo>
                    <a:pt x="188168" y="147480"/>
                    <a:pt x="177708" y="169272"/>
                    <a:pt x="164052" y="189611"/>
                  </a:cubicBezTo>
                  <a:cubicBezTo>
                    <a:pt x="147200" y="214599"/>
                    <a:pt x="126628" y="236275"/>
                    <a:pt x="103209" y="255219"/>
                  </a:cubicBezTo>
                  <a:cubicBezTo>
                    <a:pt x="100013" y="257776"/>
                    <a:pt x="96119" y="257950"/>
                    <a:pt x="92807" y="255452"/>
                  </a:cubicBezTo>
                  <a:cubicBezTo>
                    <a:pt x="83277" y="248304"/>
                    <a:pt x="74618" y="240168"/>
                    <a:pt x="66250" y="231684"/>
                  </a:cubicBezTo>
                  <a:cubicBezTo>
                    <a:pt x="48468" y="213553"/>
                    <a:pt x="32836" y="193795"/>
                    <a:pt x="20690" y="171422"/>
                  </a:cubicBezTo>
                  <a:cubicBezTo>
                    <a:pt x="12148" y="155732"/>
                    <a:pt x="5639" y="139228"/>
                    <a:pt x="2327" y="121562"/>
                  </a:cubicBezTo>
                  <a:cubicBezTo>
                    <a:pt x="874" y="113891"/>
                    <a:pt x="119" y="106221"/>
                    <a:pt x="3" y="99422"/>
                  </a:cubicBezTo>
                  <a:close/>
                  <a:moveTo>
                    <a:pt x="97979" y="58278"/>
                  </a:moveTo>
                  <a:cubicBezTo>
                    <a:pt x="76362" y="58162"/>
                    <a:pt x="58463" y="75886"/>
                    <a:pt x="58347" y="97562"/>
                  </a:cubicBezTo>
                  <a:cubicBezTo>
                    <a:pt x="58173" y="119412"/>
                    <a:pt x="75780" y="137194"/>
                    <a:pt x="97630" y="137368"/>
                  </a:cubicBezTo>
                  <a:cubicBezTo>
                    <a:pt x="119655" y="137485"/>
                    <a:pt x="137321" y="119993"/>
                    <a:pt x="137379" y="97969"/>
                  </a:cubicBezTo>
                  <a:cubicBezTo>
                    <a:pt x="137437" y="76119"/>
                    <a:pt x="119887" y="58453"/>
                    <a:pt x="97979" y="58278"/>
                  </a:cubicBezTo>
                  <a:close/>
                </a:path>
              </a:pathLst>
            </a:custGeom>
            <a:solidFill>
              <a:srgbClr val="59D1C6"/>
            </a:solidFill>
            <a:ln w="5811"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8327D8A5-8293-FDFD-E06C-4B61A86FEA84}"/>
                </a:ext>
              </a:extLst>
            </p:cNvPr>
            <p:cNvSpPr/>
            <p:nvPr/>
          </p:nvSpPr>
          <p:spPr>
            <a:xfrm>
              <a:off x="3504087" y="2509498"/>
              <a:ext cx="211250" cy="50084"/>
            </a:xfrm>
            <a:custGeom>
              <a:avLst/>
              <a:gdLst>
                <a:gd name="connsiteX0" fmla="*/ 211134 w 211250"/>
                <a:gd name="connsiteY0" fmla="*/ 19411 h 50084"/>
                <a:gd name="connsiteX1" fmla="*/ 51734 w 211250"/>
                <a:gd name="connsiteY1" fmla="*/ 19411 h 50084"/>
                <a:gd name="connsiteX2" fmla="*/ 48479 w 211250"/>
                <a:gd name="connsiteY2" fmla="*/ 16099 h 50084"/>
                <a:gd name="connsiteX3" fmla="*/ 24595 w 211250"/>
                <a:gd name="connsiteY3" fmla="*/ 2 h 50084"/>
                <a:gd name="connsiteX4" fmla="*/ 1583 w 211250"/>
                <a:gd name="connsiteY4" fmla="*/ 16273 h 50084"/>
                <a:gd name="connsiteX5" fmla="*/ 15995 w 211250"/>
                <a:gd name="connsiteY5" fmla="*/ 48351 h 50084"/>
                <a:gd name="connsiteX6" fmla="*/ 48131 w 211250"/>
                <a:gd name="connsiteY6" fmla="*/ 34404 h 50084"/>
                <a:gd name="connsiteX7" fmla="*/ 53825 w 211250"/>
                <a:gd name="connsiteY7" fmla="*/ 30685 h 50084"/>
                <a:gd name="connsiteX8" fmla="*/ 211250 w 211250"/>
                <a:gd name="connsiteY8" fmla="*/ 30801 h 50084"/>
                <a:gd name="connsiteX9" fmla="*/ 211134 w 211250"/>
                <a:gd name="connsiteY9" fmla="*/ 19411 h 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50" h="50084">
                  <a:moveTo>
                    <a:pt x="211134" y="19411"/>
                  </a:moveTo>
                  <a:cubicBezTo>
                    <a:pt x="196722" y="19411"/>
                    <a:pt x="66145" y="19353"/>
                    <a:pt x="51734" y="19411"/>
                  </a:cubicBezTo>
                  <a:cubicBezTo>
                    <a:pt x="49177" y="19411"/>
                    <a:pt x="49118" y="17668"/>
                    <a:pt x="48479" y="16099"/>
                  </a:cubicBezTo>
                  <a:cubicBezTo>
                    <a:pt x="44528" y="6045"/>
                    <a:pt x="35346" y="-115"/>
                    <a:pt x="24595" y="2"/>
                  </a:cubicBezTo>
                  <a:cubicBezTo>
                    <a:pt x="14251" y="176"/>
                    <a:pt x="5186" y="6568"/>
                    <a:pt x="1583" y="16273"/>
                  </a:cubicBezTo>
                  <a:cubicBezTo>
                    <a:pt x="-3182" y="29174"/>
                    <a:pt x="3152" y="43295"/>
                    <a:pt x="15995" y="48351"/>
                  </a:cubicBezTo>
                  <a:cubicBezTo>
                    <a:pt x="28663" y="53348"/>
                    <a:pt x="43249" y="47188"/>
                    <a:pt x="48131" y="34404"/>
                  </a:cubicBezTo>
                  <a:cubicBezTo>
                    <a:pt x="49351" y="31266"/>
                    <a:pt x="50862" y="30685"/>
                    <a:pt x="53825" y="30685"/>
                  </a:cubicBezTo>
                  <a:cubicBezTo>
                    <a:pt x="67540" y="30743"/>
                    <a:pt x="197536" y="30685"/>
                    <a:pt x="211250" y="30801"/>
                  </a:cubicBezTo>
                  <a:cubicBezTo>
                    <a:pt x="211250" y="27024"/>
                    <a:pt x="211192" y="23188"/>
                    <a:pt x="211134" y="19411"/>
                  </a:cubicBezTo>
                  <a:close/>
                </a:path>
              </a:pathLst>
            </a:custGeom>
            <a:solidFill>
              <a:srgbClr val="8BC9C5"/>
            </a:solidFill>
            <a:ln w="5811"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84C47836-D2C3-FD24-94DB-E6623F6E9A12}"/>
                </a:ext>
              </a:extLst>
            </p:cNvPr>
            <p:cNvSpPr/>
            <p:nvPr/>
          </p:nvSpPr>
          <p:spPr>
            <a:xfrm>
              <a:off x="4120085" y="2506301"/>
              <a:ext cx="211250" cy="50084"/>
            </a:xfrm>
            <a:custGeom>
              <a:avLst/>
              <a:gdLst>
                <a:gd name="connsiteX0" fmla="*/ 116 w 211250"/>
                <a:gd name="connsiteY0" fmla="*/ 19411 h 50084"/>
                <a:gd name="connsiteX1" fmla="*/ 159517 w 211250"/>
                <a:gd name="connsiteY1" fmla="*/ 19411 h 50084"/>
                <a:gd name="connsiteX2" fmla="*/ 162771 w 211250"/>
                <a:gd name="connsiteY2" fmla="*/ 16099 h 50084"/>
                <a:gd name="connsiteX3" fmla="*/ 186655 w 211250"/>
                <a:gd name="connsiteY3" fmla="*/ 2 h 50084"/>
                <a:gd name="connsiteX4" fmla="*/ 209667 w 211250"/>
                <a:gd name="connsiteY4" fmla="*/ 16273 h 50084"/>
                <a:gd name="connsiteX5" fmla="*/ 195256 w 211250"/>
                <a:gd name="connsiteY5" fmla="*/ 48351 h 50084"/>
                <a:gd name="connsiteX6" fmla="*/ 163120 w 211250"/>
                <a:gd name="connsiteY6" fmla="*/ 34404 h 50084"/>
                <a:gd name="connsiteX7" fmla="*/ 157425 w 211250"/>
                <a:gd name="connsiteY7" fmla="*/ 30685 h 50084"/>
                <a:gd name="connsiteX8" fmla="*/ 0 w 211250"/>
                <a:gd name="connsiteY8" fmla="*/ 30801 h 50084"/>
                <a:gd name="connsiteX9" fmla="*/ 116 w 211250"/>
                <a:gd name="connsiteY9" fmla="*/ 19411 h 5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50" h="50084">
                  <a:moveTo>
                    <a:pt x="116" y="19411"/>
                  </a:moveTo>
                  <a:cubicBezTo>
                    <a:pt x="14528" y="19411"/>
                    <a:pt x="145105" y="19353"/>
                    <a:pt x="159517" y="19411"/>
                  </a:cubicBezTo>
                  <a:cubicBezTo>
                    <a:pt x="162074" y="19411"/>
                    <a:pt x="162132" y="17668"/>
                    <a:pt x="162771" y="16099"/>
                  </a:cubicBezTo>
                  <a:cubicBezTo>
                    <a:pt x="166723" y="6045"/>
                    <a:pt x="175904" y="-115"/>
                    <a:pt x="186655" y="2"/>
                  </a:cubicBezTo>
                  <a:cubicBezTo>
                    <a:pt x="196999" y="176"/>
                    <a:pt x="206064" y="6568"/>
                    <a:pt x="209667" y="16273"/>
                  </a:cubicBezTo>
                  <a:cubicBezTo>
                    <a:pt x="214432" y="29174"/>
                    <a:pt x="208098" y="43295"/>
                    <a:pt x="195256" y="48351"/>
                  </a:cubicBezTo>
                  <a:cubicBezTo>
                    <a:pt x="182587" y="53348"/>
                    <a:pt x="168001" y="47188"/>
                    <a:pt x="163120" y="34404"/>
                  </a:cubicBezTo>
                  <a:cubicBezTo>
                    <a:pt x="161899" y="31266"/>
                    <a:pt x="160389" y="30685"/>
                    <a:pt x="157425" y="30685"/>
                  </a:cubicBezTo>
                  <a:cubicBezTo>
                    <a:pt x="143711" y="30743"/>
                    <a:pt x="13715" y="30685"/>
                    <a:pt x="0" y="30801"/>
                  </a:cubicBezTo>
                  <a:cubicBezTo>
                    <a:pt x="0" y="27024"/>
                    <a:pt x="58" y="23188"/>
                    <a:pt x="116" y="19411"/>
                  </a:cubicBezTo>
                  <a:close/>
                </a:path>
              </a:pathLst>
            </a:custGeom>
            <a:solidFill>
              <a:srgbClr val="8BC9C5"/>
            </a:solidFill>
            <a:ln w="5811"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E25EE56E-4127-F064-A885-49925BD77E83}"/>
                </a:ext>
              </a:extLst>
            </p:cNvPr>
            <p:cNvSpPr/>
            <p:nvPr/>
          </p:nvSpPr>
          <p:spPr>
            <a:xfrm>
              <a:off x="4290059" y="2294668"/>
              <a:ext cx="195710" cy="257234"/>
            </a:xfrm>
            <a:custGeom>
              <a:avLst/>
              <a:gdLst>
                <a:gd name="connsiteX0" fmla="*/ 3 w 195710"/>
                <a:gd name="connsiteY0" fmla="*/ 99422 h 257234"/>
                <a:gd name="connsiteX1" fmla="*/ 79674 w 195710"/>
                <a:gd name="connsiteY1" fmla="*/ 1736 h 257234"/>
                <a:gd name="connsiteX2" fmla="*/ 194038 w 195710"/>
                <a:gd name="connsiteY2" fmla="*/ 80070 h 257234"/>
                <a:gd name="connsiteX3" fmla="*/ 193050 w 195710"/>
                <a:gd name="connsiteY3" fmla="*/ 123305 h 257234"/>
                <a:gd name="connsiteX4" fmla="*/ 164052 w 195710"/>
                <a:gd name="connsiteY4" fmla="*/ 189611 h 257234"/>
                <a:gd name="connsiteX5" fmla="*/ 103209 w 195710"/>
                <a:gd name="connsiteY5" fmla="*/ 255219 h 257234"/>
                <a:gd name="connsiteX6" fmla="*/ 92807 w 195710"/>
                <a:gd name="connsiteY6" fmla="*/ 255451 h 257234"/>
                <a:gd name="connsiteX7" fmla="*/ 66250 w 195710"/>
                <a:gd name="connsiteY7" fmla="*/ 231684 h 257234"/>
                <a:gd name="connsiteX8" fmla="*/ 20690 w 195710"/>
                <a:gd name="connsiteY8" fmla="*/ 171422 h 257234"/>
                <a:gd name="connsiteX9" fmla="*/ 2327 w 195710"/>
                <a:gd name="connsiteY9" fmla="*/ 121562 h 257234"/>
                <a:gd name="connsiteX10" fmla="*/ 3 w 195710"/>
                <a:gd name="connsiteY10" fmla="*/ 99422 h 257234"/>
                <a:gd name="connsiteX11" fmla="*/ 97979 w 195710"/>
                <a:gd name="connsiteY11" fmla="*/ 58337 h 257234"/>
                <a:gd name="connsiteX12" fmla="*/ 58347 w 195710"/>
                <a:gd name="connsiteY12" fmla="*/ 97620 h 257234"/>
                <a:gd name="connsiteX13" fmla="*/ 97631 w 195710"/>
                <a:gd name="connsiteY13" fmla="*/ 137427 h 257234"/>
                <a:gd name="connsiteX14" fmla="*/ 137379 w 195710"/>
                <a:gd name="connsiteY14" fmla="*/ 98027 h 257234"/>
                <a:gd name="connsiteX15" fmla="*/ 97979 w 195710"/>
                <a:gd name="connsiteY15" fmla="*/ 58337 h 25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710" h="257234">
                  <a:moveTo>
                    <a:pt x="3" y="99422"/>
                  </a:moveTo>
                  <a:cubicBezTo>
                    <a:pt x="-346" y="51363"/>
                    <a:pt x="33359" y="10511"/>
                    <a:pt x="79674" y="1736"/>
                  </a:cubicBezTo>
                  <a:cubicBezTo>
                    <a:pt x="132788" y="-8376"/>
                    <a:pt x="184043" y="26724"/>
                    <a:pt x="194038" y="80070"/>
                  </a:cubicBezTo>
                  <a:cubicBezTo>
                    <a:pt x="196769" y="94540"/>
                    <a:pt x="195956" y="109010"/>
                    <a:pt x="193050" y="123305"/>
                  </a:cubicBezTo>
                  <a:cubicBezTo>
                    <a:pt x="188168" y="147480"/>
                    <a:pt x="177708" y="169272"/>
                    <a:pt x="164052" y="189611"/>
                  </a:cubicBezTo>
                  <a:cubicBezTo>
                    <a:pt x="147200" y="214599"/>
                    <a:pt x="126628" y="236275"/>
                    <a:pt x="103209" y="255219"/>
                  </a:cubicBezTo>
                  <a:cubicBezTo>
                    <a:pt x="100013" y="257776"/>
                    <a:pt x="96120" y="257950"/>
                    <a:pt x="92807" y="255451"/>
                  </a:cubicBezTo>
                  <a:cubicBezTo>
                    <a:pt x="83277" y="248304"/>
                    <a:pt x="74618" y="240168"/>
                    <a:pt x="66250" y="231684"/>
                  </a:cubicBezTo>
                  <a:cubicBezTo>
                    <a:pt x="48468" y="213553"/>
                    <a:pt x="32836" y="193795"/>
                    <a:pt x="20690" y="171422"/>
                  </a:cubicBezTo>
                  <a:cubicBezTo>
                    <a:pt x="12148" y="155732"/>
                    <a:pt x="5640" y="139228"/>
                    <a:pt x="2327" y="121562"/>
                  </a:cubicBezTo>
                  <a:cubicBezTo>
                    <a:pt x="874" y="113891"/>
                    <a:pt x="119" y="106221"/>
                    <a:pt x="3" y="99422"/>
                  </a:cubicBezTo>
                  <a:close/>
                  <a:moveTo>
                    <a:pt x="97979" y="58337"/>
                  </a:moveTo>
                  <a:cubicBezTo>
                    <a:pt x="76362" y="58220"/>
                    <a:pt x="58463" y="75944"/>
                    <a:pt x="58347" y="97620"/>
                  </a:cubicBezTo>
                  <a:cubicBezTo>
                    <a:pt x="58173" y="119470"/>
                    <a:pt x="75781" y="137252"/>
                    <a:pt x="97631" y="137427"/>
                  </a:cubicBezTo>
                  <a:cubicBezTo>
                    <a:pt x="119655" y="137543"/>
                    <a:pt x="137321" y="120051"/>
                    <a:pt x="137379" y="98027"/>
                  </a:cubicBezTo>
                  <a:cubicBezTo>
                    <a:pt x="137437" y="76177"/>
                    <a:pt x="119887" y="58511"/>
                    <a:pt x="97979" y="58337"/>
                  </a:cubicBezTo>
                  <a:close/>
                </a:path>
              </a:pathLst>
            </a:custGeom>
            <a:solidFill>
              <a:srgbClr val="59D1C6"/>
            </a:solidFill>
            <a:ln w="5811"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07D736F6-47BA-5C05-BA24-12698624356E}"/>
                </a:ext>
              </a:extLst>
            </p:cNvPr>
            <p:cNvSpPr/>
            <p:nvPr/>
          </p:nvSpPr>
          <p:spPr>
            <a:xfrm>
              <a:off x="3830977" y="2050599"/>
              <a:ext cx="195710" cy="257234"/>
            </a:xfrm>
            <a:custGeom>
              <a:avLst/>
              <a:gdLst>
                <a:gd name="connsiteX0" fmla="*/ 3 w 195710"/>
                <a:gd name="connsiteY0" fmla="*/ 99422 h 257234"/>
                <a:gd name="connsiteX1" fmla="*/ 79674 w 195710"/>
                <a:gd name="connsiteY1" fmla="*/ 1736 h 257234"/>
                <a:gd name="connsiteX2" fmla="*/ 194038 w 195710"/>
                <a:gd name="connsiteY2" fmla="*/ 80070 h 257234"/>
                <a:gd name="connsiteX3" fmla="*/ 193050 w 195710"/>
                <a:gd name="connsiteY3" fmla="*/ 123305 h 257234"/>
                <a:gd name="connsiteX4" fmla="*/ 164052 w 195710"/>
                <a:gd name="connsiteY4" fmla="*/ 189611 h 257234"/>
                <a:gd name="connsiteX5" fmla="*/ 103209 w 195710"/>
                <a:gd name="connsiteY5" fmla="*/ 255219 h 257234"/>
                <a:gd name="connsiteX6" fmla="*/ 92807 w 195710"/>
                <a:gd name="connsiteY6" fmla="*/ 255451 h 257234"/>
                <a:gd name="connsiteX7" fmla="*/ 66250 w 195710"/>
                <a:gd name="connsiteY7" fmla="*/ 231684 h 257234"/>
                <a:gd name="connsiteX8" fmla="*/ 20690 w 195710"/>
                <a:gd name="connsiteY8" fmla="*/ 171422 h 257234"/>
                <a:gd name="connsiteX9" fmla="*/ 2327 w 195710"/>
                <a:gd name="connsiteY9" fmla="*/ 121562 h 257234"/>
                <a:gd name="connsiteX10" fmla="*/ 3 w 195710"/>
                <a:gd name="connsiteY10" fmla="*/ 99422 h 257234"/>
                <a:gd name="connsiteX11" fmla="*/ 97979 w 195710"/>
                <a:gd name="connsiteY11" fmla="*/ 58337 h 257234"/>
                <a:gd name="connsiteX12" fmla="*/ 58347 w 195710"/>
                <a:gd name="connsiteY12" fmla="*/ 97620 h 257234"/>
                <a:gd name="connsiteX13" fmla="*/ 97631 w 195710"/>
                <a:gd name="connsiteY13" fmla="*/ 137427 h 257234"/>
                <a:gd name="connsiteX14" fmla="*/ 137379 w 195710"/>
                <a:gd name="connsiteY14" fmla="*/ 98027 h 257234"/>
                <a:gd name="connsiteX15" fmla="*/ 97979 w 195710"/>
                <a:gd name="connsiteY15" fmla="*/ 58337 h 25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710" h="257234">
                  <a:moveTo>
                    <a:pt x="3" y="99422"/>
                  </a:moveTo>
                  <a:cubicBezTo>
                    <a:pt x="-346" y="51363"/>
                    <a:pt x="33359" y="10511"/>
                    <a:pt x="79674" y="1736"/>
                  </a:cubicBezTo>
                  <a:cubicBezTo>
                    <a:pt x="132788" y="-8376"/>
                    <a:pt x="184043" y="26724"/>
                    <a:pt x="194038" y="80070"/>
                  </a:cubicBezTo>
                  <a:cubicBezTo>
                    <a:pt x="196769" y="94540"/>
                    <a:pt x="195956" y="109010"/>
                    <a:pt x="193050" y="123305"/>
                  </a:cubicBezTo>
                  <a:cubicBezTo>
                    <a:pt x="188168" y="147480"/>
                    <a:pt x="177708" y="169272"/>
                    <a:pt x="164052" y="189611"/>
                  </a:cubicBezTo>
                  <a:cubicBezTo>
                    <a:pt x="147200" y="214599"/>
                    <a:pt x="126628" y="236275"/>
                    <a:pt x="103209" y="255219"/>
                  </a:cubicBezTo>
                  <a:cubicBezTo>
                    <a:pt x="100013" y="257776"/>
                    <a:pt x="96120" y="257950"/>
                    <a:pt x="92807" y="255451"/>
                  </a:cubicBezTo>
                  <a:cubicBezTo>
                    <a:pt x="83277" y="248304"/>
                    <a:pt x="74618" y="240168"/>
                    <a:pt x="66250" y="231684"/>
                  </a:cubicBezTo>
                  <a:cubicBezTo>
                    <a:pt x="48468" y="213553"/>
                    <a:pt x="32836" y="193795"/>
                    <a:pt x="20690" y="171422"/>
                  </a:cubicBezTo>
                  <a:cubicBezTo>
                    <a:pt x="12148" y="155732"/>
                    <a:pt x="5640" y="139228"/>
                    <a:pt x="2327" y="121562"/>
                  </a:cubicBezTo>
                  <a:cubicBezTo>
                    <a:pt x="874" y="113891"/>
                    <a:pt x="119" y="106221"/>
                    <a:pt x="3" y="99422"/>
                  </a:cubicBezTo>
                  <a:close/>
                  <a:moveTo>
                    <a:pt x="97979" y="58337"/>
                  </a:moveTo>
                  <a:cubicBezTo>
                    <a:pt x="76362" y="58220"/>
                    <a:pt x="58463" y="75944"/>
                    <a:pt x="58347" y="97620"/>
                  </a:cubicBezTo>
                  <a:cubicBezTo>
                    <a:pt x="58173" y="119470"/>
                    <a:pt x="75781" y="137252"/>
                    <a:pt x="97631" y="137427"/>
                  </a:cubicBezTo>
                  <a:cubicBezTo>
                    <a:pt x="119655" y="137543"/>
                    <a:pt x="137321" y="120051"/>
                    <a:pt x="137379" y="98027"/>
                  </a:cubicBezTo>
                  <a:cubicBezTo>
                    <a:pt x="137437" y="76177"/>
                    <a:pt x="119887" y="58511"/>
                    <a:pt x="97979" y="58337"/>
                  </a:cubicBezTo>
                  <a:close/>
                </a:path>
              </a:pathLst>
            </a:custGeom>
            <a:solidFill>
              <a:srgbClr val="59D1C6"/>
            </a:solidFill>
            <a:ln w="5811"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5B1D0B73-0B23-4AF5-B0AC-61DD54BF8FF2}"/>
                </a:ext>
              </a:extLst>
            </p:cNvPr>
            <p:cNvSpPr/>
            <p:nvPr/>
          </p:nvSpPr>
          <p:spPr>
            <a:xfrm>
              <a:off x="3354461" y="2294668"/>
              <a:ext cx="195710" cy="257234"/>
            </a:xfrm>
            <a:custGeom>
              <a:avLst/>
              <a:gdLst>
                <a:gd name="connsiteX0" fmla="*/ 3 w 195710"/>
                <a:gd name="connsiteY0" fmla="*/ 99422 h 257234"/>
                <a:gd name="connsiteX1" fmla="*/ 79674 w 195710"/>
                <a:gd name="connsiteY1" fmla="*/ 1736 h 257234"/>
                <a:gd name="connsiteX2" fmla="*/ 194038 w 195710"/>
                <a:gd name="connsiteY2" fmla="*/ 80070 h 257234"/>
                <a:gd name="connsiteX3" fmla="*/ 193050 w 195710"/>
                <a:gd name="connsiteY3" fmla="*/ 123305 h 257234"/>
                <a:gd name="connsiteX4" fmla="*/ 164052 w 195710"/>
                <a:gd name="connsiteY4" fmla="*/ 189611 h 257234"/>
                <a:gd name="connsiteX5" fmla="*/ 103209 w 195710"/>
                <a:gd name="connsiteY5" fmla="*/ 255219 h 257234"/>
                <a:gd name="connsiteX6" fmla="*/ 92807 w 195710"/>
                <a:gd name="connsiteY6" fmla="*/ 255451 h 257234"/>
                <a:gd name="connsiteX7" fmla="*/ 66250 w 195710"/>
                <a:gd name="connsiteY7" fmla="*/ 231684 h 257234"/>
                <a:gd name="connsiteX8" fmla="*/ 20690 w 195710"/>
                <a:gd name="connsiteY8" fmla="*/ 171422 h 257234"/>
                <a:gd name="connsiteX9" fmla="*/ 2327 w 195710"/>
                <a:gd name="connsiteY9" fmla="*/ 121562 h 257234"/>
                <a:gd name="connsiteX10" fmla="*/ 3 w 195710"/>
                <a:gd name="connsiteY10" fmla="*/ 99422 h 257234"/>
                <a:gd name="connsiteX11" fmla="*/ 97979 w 195710"/>
                <a:gd name="connsiteY11" fmla="*/ 58337 h 257234"/>
                <a:gd name="connsiteX12" fmla="*/ 58347 w 195710"/>
                <a:gd name="connsiteY12" fmla="*/ 97620 h 257234"/>
                <a:gd name="connsiteX13" fmla="*/ 97630 w 195710"/>
                <a:gd name="connsiteY13" fmla="*/ 137427 h 257234"/>
                <a:gd name="connsiteX14" fmla="*/ 137379 w 195710"/>
                <a:gd name="connsiteY14" fmla="*/ 98027 h 257234"/>
                <a:gd name="connsiteX15" fmla="*/ 97979 w 195710"/>
                <a:gd name="connsiteY15" fmla="*/ 58337 h 25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710" h="257234">
                  <a:moveTo>
                    <a:pt x="3" y="99422"/>
                  </a:moveTo>
                  <a:cubicBezTo>
                    <a:pt x="-346" y="51363"/>
                    <a:pt x="33359" y="10511"/>
                    <a:pt x="79674" y="1736"/>
                  </a:cubicBezTo>
                  <a:cubicBezTo>
                    <a:pt x="132788" y="-8376"/>
                    <a:pt x="184042" y="26724"/>
                    <a:pt x="194038" y="80070"/>
                  </a:cubicBezTo>
                  <a:cubicBezTo>
                    <a:pt x="196769" y="94540"/>
                    <a:pt x="195955" y="109010"/>
                    <a:pt x="193050" y="123305"/>
                  </a:cubicBezTo>
                  <a:cubicBezTo>
                    <a:pt x="188168" y="147480"/>
                    <a:pt x="177708" y="169272"/>
                    <a:pt x="164052" y="189611"/>
                  </a:cubicBezTo>
                  <a:cubicBezTo>
                    <a:pt x="147200" y="214599"/>
                    <a:pt x="126628" y="236275"/>
                    <a:pt x="103209" y="255219"/>
                  </a:cubicBezTo>
                  <a:cubicBezTo>
                    <a:pt x="100013" y="257776"/>
                    <a:pt x="96119" y="257950"/>
                    <a:pt x="92807" y="255451"/>
                  </a:cubicBezTo>
                  <a:cubicBezTo>
                    <a:pt x="83277" y="248304"/>
                    <a:pt x="74618" y="240168"/>
                    <a:pt x="66250" y="231684"/>
                  </a:cubicBezTo>
                  <a:cubicBezTo>
                    <a:pt x="48468" y="213553"/>
                    <a:pt x="32836" y="193795"/>
                    <a:pt x="20690" y="171422"/>
                  </a:cubicBezTo>
                  <a:cubicBezTo>
                    <a:pt x="12148" y="155732"/>
                    <a:pt x="5640" y="139228"/>
                    <a:pt x="2327" y="121562"/>
                  </a:cubicBezTo>
                  <a:cubicBezTo>
                    <a:pt x="874" y="113891"/>
                    <a:pt x="119" y="106221"/>
                    <a:pt x="3" y="99422"/>
                  </a:cubicBezTo>
                  <a:close/>
                  <a:moveTo>
                    <a:pt x="97979" y="58337"/>
                  </a:moveTo>
                  <a:cubicBezTo>
                    <a:pt x="76361" y="58220"/>
                    <a:pt x="58463" y="75944"/>
                    <a:pt x="58347" y="97620"/>
                  </a:cubicBezTo>
                  <a:cubicBezTo>
                    <a:pt x="58172" y="119470"/>
                    <a:pt x="75780" y="137252"/>
                    <a:pt x="97630" y="137427"/>
                  </a:cubicBezTo>
                  <a:cubicBezTo>
                    <a:pt x="119655" y="137543"/>
                    <a:pt x="137321" y="120051"/>
                    <a:pt x="137379" y="98027"/>
                  </a:cubicBezTo>
                  <a:cubicBezTo>
                    <a:pt x="137437" y="76177"/>
                    <a:pt x="119887" y="58511"/>
                    <a:pt x="97979" y="58337"/>
                  </a:cubicBezTo>
                  <a:close/>
                </a:path>
              </a:pathLst>
            </a:custGeom>
            <a:solidFill>
              <a:srgbClr val="59D1C6"/>
            </a:solidFill>
            <a:ln w="5811"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386575B7-8B89-BB8C-02FE-A4EFE2C475AA}"/>
                </a:ext>
              </a:extLst>
            </p:cNvPr>
            <p:cNvSpPr/>
            <p:nvPr/>
          </p:nvSpPr>
          <p:spPr>
            <a:xfrm>
              <a:off x="3904154" y="2315464"/>
              <a:ext cx="50196" cy="85947"/>
            </a:xfrm>
            <a:custGeom>
              <a:avLst/>
              <a:gdLst>
                <a:gd name="connsiteX0" fmla="*/ 33751 w 50196"/>
                <a:gd name="connsiteY0" fmla="*/ 48407 h 85947"/>
                <a:gd name="connsiteX1" fmla="*/ 30671 w 50196"/>
                <a:gd name="connsiteY1" fmla="*/ 52998 h 85947"/>
                <a:gd name="connsiteX2" fmla="*/ 30671 w 50196"/>
                <a:gd name="connsiteY2" fmla="*/ 85192 h 85947"/>
                <a:gd name="connsiteX3" fmla="*/ 19397 w 50196"/>
                <a:gd name="connsiteY3" fmla="*/ 85947 h 85947"/>
                <a:gd name="connsiteX4" fmla="*/ 19397 w 50196"/>
                <a:gd name="connsiteY4" fmla="*/ 52882 h 85947"/>
                <a:gd name="connsiteX5" fmla="*/ 16201 w 50196"/>
                <a:gd name="connsiteY5" fmla="*/ 48407 h 85947"/>
                <a:gd name="connsiteX6" fmla="*/ 453 w 50196"/>
                <a:gd name="connsiteY6" fmla="*/ 20107 h 85947"/>
                <a:gd name="connsiteX7" fmla="*/ 25150 w 50196"/>
                <a:gd name="connsiteY7" fmla="*/ 0 h 85947"/>
                <a:gd name="connsiteX8" fmla="*/ 49732 w 50196"/>
                <a:gd name="connsiteY8" fmla="*/ 20223 h 85947"/>
                <a:gd name="connsiteX9" fmla="*/ 33809 w 50196"/>
                <a:gd name="connsiteY9" fmla="*/ 48407 h 8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96" h="85947">
                  <a:moveTo>
                    <a:pt x="33751" y="48407"/>
                  </a:moveTo>
                  <a:cubicBezTo>
                    <a:pt x="31310" y="49337"/>
                    <a:pt x="30613" y="50499"/>
                    <a:pt x="30671" y="52998"/>
                  </a:cubicBezTo>
                  <a:cubicBezTo>
                    <a:pt x="30729" y="63749"/>
                    <a:pt x="30671" y="74441"/>
                    <a:pt x="30671" y="85192"/>
                  </a:cubicBezTo>
                  <a:cubicBezTo>
                    <a:pt x="26894" y="85424"/>
                    <a:pt x="23174" y="85657"/>
                    <a:pt x="19397" y="85947"/>
                  </a:cubicBezTo>
                  <a:cubicBezTo>
                    <a:pt x="19397" y="74906"/>
                    <a:pt x="19281" y="63865"/>
                    <a:pt x="19397" y="52882"/>
                  </a:cubicBezTo>
                  <a:cubicBezTo>
                    <a:pt x="19397" y="50267"/>
                    <a:pt x="18526" y="49279"/>
                    <a:pt x="16201" y="48407"/>
                  </a:cubicBezTo>
                  <a:cubicBezTo>
                    <a:pt x="4579" y="44049"/>
                    <a:pt x="-1813" y="32310"/>
                    <a:pt x="453" y="20107"/>
                  </a:cubicBezTo>
                  <a:cubicBezTo>
                    <a:pt x="2603" y="8601"/>
                    <a:pt x="13179" y="0"/>
                    <a:pt x="25150" y="0"/>
                  </a:cubicBezTo>
                  <a:cubicBezTo>
                    <a:pt x="37121" y="0"/>
                    <a:pt x="47407" y="8484"/>
                    <a:pt x="49732" y="20223"/>
                  </a:cubicBezTo>
                  <a:cubicBezTo>
                    <a:pt x="52056" y="32194"/>
                    <a:pt x="45490" y="44049"/>
                    <a:pt x="33809" y="48407"/>
                  </a:cubicBezTo>
                  <a:close/>
                </a:path>
              </a:pathLst>
            </a:custGeom>
            <a:solidFill>
              <a:srgbClr val="8BC9C5"/>
            </a:solidFill>
            <a:ln w="5811" cap="flat">
              <a:noFill/>
              <a:prstDash val="solid"/>
              <a:miter/>
            </a:ln>
          </p:spPr>
          <p:txBody>
            <a:bodyPr rtlCol="0" anchor="ctr"/>
            <a:lstStyle/>
            <a:p>
              <a:endParaRPr lang="en-US"/>
            </a:p>
          </p:txBody>
        </p:sp>
        <p:grpSp>
          <p:nvGrpSpPr>
            <p:cNvPr id="284" name="Graphic 6">
              <a:extLst>
                <a:ext uri="{FF2B5EF4-FFF2-40B4-BE49-F238E27FC236}">
                  <a16:creationId xmlns:a16="http://schemas.microsoft.com/office/drawing/2014/main" id="{D4E7784C-C110-594A-AB05-ECF22B491AD4}"/>
                </a:ext>
              </a:extLst>
            </p:cNvPr>
            <p:cNvGrpSpPr/>
            <p:nvPr/>
          </p:nvGrpSpPr>
          <p:grpSpPr>
            <a:xfrm>
              <a:off x="3714891" y="2419576"/>
              <a:ext cx="604342" cy="602178"/>
              <a:chOff x="3714891" y="2419576"/>
              <a:chExt cx="604342" cy="602178"/>
            </a:xfrm>
            <a:solidFill>
              <a:srgbClr val="8BC9C5"/>
            </a:solidFill>
          </p:grpSpPr>
          <p:sp>
            <p:nvSpPr>
              <p:cNvPr id="285" name="Freeform: Shape 284">
                <a:extLst>
                  <a:ext uri="{FF2B5EF4-FFF2-40B4-BE49-F238E27FC236}">
                    <a16:creationId xmlns:a16="http://schemas.microsoft.com/office/drawing/2014/main" id="{B4BDD50F-7521-FA39-E9C7-5518FC6318C7}"/>
                  </a:ext>
                </a:extLst>
              </p:cNvPr>
              <p:cNvSpPr/>
              <p:nvPr/>
            </p:nvSpPr>
            <p:spPr>
              <a:xfrm>
                <a:off x="3753404" y="2465616"/>
                <a:ext cx="324393" cy="324383"/>
              </a:xfrm>
              <a:custGeom>
                <a:avLst/>
                <a:gdLst>
                  <a:gd name="connsiteX0" fmla="*/ 115987 w 324393"/>
                  <a:gd name="connsiteY0" fmla="*/ 314742 h 324383"/>
                  <a:gd name="connsiteX1" fmla="*/ 118950 w 324393"/>
                  <a:gd name="connsiteY1" fmla="*/ 318461 h 324383"/>
                  <a:gd name="connsiteX2" fmla="*/ 173924 w 324393"/>
                  <a:gd name="connsiteY2" fmla="*/ 323924 h 324383"/>
                  <a:gd name="connsiteX3" fmla="*/ 178341 w 324393"/>
                  <a:gd name="connsiteY3" fmla="*/ 320495 h 324383"/>
                  <a:gd name="connsiteX4" fmla="*/ 187697 w 324393"/>
                  <a:gd name="connsiteY4" fmla="*/ 296088 h 324383"/>
                  <a:gd name="connsiteX5" fmla="*/ 202341 w 324393"/>
                  <a:gd name="connsiteY5" fmla="*/ 282141 h 324383"/>
                  <a:gd name="connsiteX6" fmla="*/ 209605 w 324393"/>
                  <a:gd name="connsiteY6" fmla="*/ 283303 h 324383"/>
                  <a:gd name="connsiteX7" fmla="*/ 236859 w 324393"/>
                  <a:gd name="connsiteY7" fmla="*/ 302364 h 324383"/>
                  <a:gd name="connsiteX8" fmla="*/ 243135 w 324393"/>
                  <a:gd name="connsiteY8" fmla="*/ 302771 h 324383"/>
                  <a:gd name="connsiteX9" fmla="*/ 284453 w 324393"/>
                  <a:gd name="connsiteY9" fmla="*/ 268776 h 324383"/>
                  <a:gd name="connsiteX10" fmla="*/ 285557 w 324393"/>
                  <a:gd name="connsiteY10" fmla="*/ 262616 h 324383"/>
                  <a:gd name="connsiteX11" fmla="*/ 274516 w 324393"/>
                  <a:gd name="connsiteY11" fmla="*/ 237918 h 324383"/>
                  <a:gd name="connsiteX12" fmla="*/ 274806 w 324393"/>
                  <a:gd name="connsiteY12" fmla="*/ 219613 h 324383"/>
                  <a:gd name="connsiteX13" fmla="*/ 282419 w 324393"/>
                  <a:gd name="connsiteY13" fmla="*/ 214151 h 324383"/>
                  <a:gd name="connsiteX14" fmla="*/ 313857 w 324393"/>
                  <a:gd name="connsiteY14" fmla="*/ 208630 h 324383"/>
                  <a:gd name="connsiteX15" fmla="*/ 319029 w 324393"/>
                  <a:gd name="connsiteY15" fmla="*/ 203807 h 324383"/>
                  <a:gd name="connsiteX16" fmla="*/ 324143 w 324393"/>
                  <a:gd name="connsiteY16" fmla="*/ 150983 h 324383"/>
                  <a:gd name="connsiteX17" fmla="*/ 320366 w 324393"/>
                  <a:gd name="connsiteY17" fmla="*/ 145927 h 324383"/>
                  <a:gd name="connsiteX18" fmla="*/ 296307 w 324393"/>
                  <a:gd name="connsiteY18" fmla="*/ 136804 h 324383"/>
                  <a:gd name="connsiteX19" fmla="*/ 282128 w 324393"/>
                  <a:gd name="connsiteY19" fmla="*/ 121811 h 324383"/>
                  <a:gd name="connsiteX20" fmla="*/ 283290 w 324393"/>
                  <a:gd name="connsiteY20" fmla="*/ 114896 h 324383"/>
                  <a:gd name="connsiteX21" fmla="*/ 302874 w 324393"/>
                  <a:gd name="connsiteY21" fmla="*/ 86886 h 324383"/>
                  <a:gd name="connsiteX22" fmla="*/ 303165 w 324393"/>
                  <a:gd name="connsiteY22" fmla="*/ 81772 h 324383"/>
                  <a:gd name="connsiteX23" fmla="*/ 268414 w 324393"/>
                  <a:gd name="connsiteY23" fmla="*/ 39409 h 324383"/>
                  <a:gd name="connsiteX24" fmla="*/ 262951 w 324393"/>
                  <a:gd name="connsiteY24" fmla="*/ 38828 h 324383"/>
                  <a:gd name="connsiteX25" fmla="*/ 239474 w 324393"/>
                  <a:gd name="connsiteY25" fmla="*/ 49288 h 324383"/>
                  <a:gd name="connsiteX26" fmla="*/ 218031 w 324393"/>
                  <a:gd name="connsiteY26" fmla="*/ 48590 h 324383"/>
                  <a:gd name="connsiteX27" fmla="*/ 214661 w 324393"/>
                  <a:gd name="connsiteY27" fmla="*/ 43941 h 324383"/>
                  <a:gd name="connsiteX28" fmla="*/ 208559 w 324393"/>
                  <a:gd name="connsiteY28" fmla="*/ 9888 h 324383"/>
                  <a:gd name="connsiteX29" fmla="*/ 205305 w 324393"/>
                  <a:gd name="connsiteY29" fmla="*/ 5820 h 324383"/>
                  <a:gd name="connsiteX30" fmla="*/ 150331 w 324393"/>
                  <a:gd name="connsiteY30" fmla="*/ 474 h 324383"/>
                  <a:gd name="connsiteX31" fmla="*/ 146205 w 324393"/>
                  <a:gd name="connsiteY31" fmla="*/ 3612 h 324383"/>
                  <a:gd name="connsiteX32" fmla="*/ 136675 w 324393"/>
                  <a:gd name="connsiteY32" fmla="*/ 28426 h 324383"/>
                  <a:gd name="connsiteX33" fmla="*/ 122379 w 324393"/>
                  <a:gd name="connsiteY33" fmla="*/ 42140 h 324383"/>
                  <a:gd name="connsiteX34" fmla="*/ 114708 w 324393"/>
                  <a:gd name="connsiteY34" fmla="*/ 40920 h 324383"/>
                  <a:gd name="connsiteX35" fmla="*/ 87454 w 324393"/>
                  <a:gd name="connsiteY35" fmla="*/ 21859 h 324383"/>
                  <a:gd name="connsiteX36" fmla="*/ 81120 w 324393"/>
                  <a:gd name="connsiteY36" fmla="*/ 21685 h 324383"/>
                  <a:gd name="connsiteX37" fmla="*/ 40093 w 324393"/>
                  <a:gd name="connsiteY37" fmla="*/ 55331 h 324383"/>
                  <a:gd name="connsiteX38" fmla="*/ 38989 w 324393"/>
                  <a:gd name="connsiteY38" fmla="*/ 61956 h 324383"/>
                  <a:gd name="connsiteX39" fmla="*/ 49856 w 324393"/>
                  <a:gd name="connsiteY39" fmla="*/ 86247 h 324383"/>
                  <a:gd name="connsiteX40" fmla="*/ 49507 w 324393"/>
                  <a:gd name="connsiteY40" fmla="*/ 104901 h 324383"/>
                  <a:gd name="connsiteX41" fmla="*/ 42243 w 324393"/>
                  <a:gd name="connsiteY41" fmla="*/ 110189 h 324383"/>
                  <a:gd name="connsiteX42" fmla="*/ 10340 w 324393"/>
                  <a:gd name="connsiteY42" fmla="*/ 115709 h 324383"/>
                  <a:gd name="connsiteX43" fmla="*/ 5458 w 324393"/>
                  <a:gd name="connsiteY43" fmla="*/ 120300 h 324383"/>
                  <a:gd name="connsiteX44" fmla="*/ 461 w 324393"/>
                  <a:gd name="connsiteY44" fmla="*/ 173995 h 324383"/>
                  <a:gd name="connsiteX45" fmla="*/ 3541 w 324393"/>
                  <a:gd name="connsiteY45" fmla="*/ 178121 h 324383"/>
                  <a:gd name="connsiteX46" fmla="*/ 27948 w 324393"/>
                  <a:gd name="connsiteY46" fmla="*/ 187419 h 324383"/>
                  <a:gd name="connsiteX47" fmla="*/ 42417 w 324393"/>
                  <a:gd name="connsiteY47" fmla="*/ 202703 h 324383"/>
                  <a:gd name="connsiteX48" fmla="*/ 41255 w 324393"/>
                  <a:gd name="connsiteY48" fmla="*/ 209153 h 324383"/>
                  <a:gd name="connsiteX49" fmla="*/ 21671 w 324393"/>
                  <a:gd name="connsiteY49" fmla="*/ 237163 h 324383"/>
                  <a:gd name="connsiteX50" fmla="*/ 21381 w 324393"/>
                  <a:gd name="connsiteY50" fmla="*/ 242683 h 324383"/>
                  <a:gd name="connsiteX51" fmla="*/ 55609 w 324393"/>
                  <a:gd name="connsiteY51" fmla="*/ 284349 h 324383"/>
                  <a:gd name="connsiteX52" fmla="*/ 61827 w 324393"/>
                  <a:gd name="connsiteY52" fmla="*/ 285337 h 324383"/>
                  <a:gd name="connsiteX53" fmla="*/ 93091 w 324393"/>
                  <a:gd name="connsiteY53" fmla="*/ 271623 h 324383"/>
                  <a:gd name="connsiteX54" fmla="*/ 96054 w 324393"/>
                  <a:gd name="connsiteY54" fmla="*/ 270286 h 324383"/>
                  <a:gd name="connsiteX55" fmla="*/ 105004 w 324393"/>
                  <a:gd name="connsiteY55" fmla="*/ 274935 h 324383"/>
                  <a:gd name="connsiteX56" fmla="*/ 110001 w 324393"/>
                  <a:gd name="connsiteY56" fmla="*/ 281444 h 324383"/>
                  <a:gd name="connsiteX57" fmla="*/ 115929 w 324393"/>
                  <a:gd name="connsiteY57" fmla="*/ 314626 h 324383"/>
                  <a:gd name="connsiteX58" fmla="*/ 58340 w 324393"/>
                  <a:gd name="connsiteY58" fmla="*/ 158538 h 324383"/>
                  <a:gd name="connsiteX59" fmla="*/ 162070 w 324393"/>
                  <a:gd name="connsiteY59" fmla="*/ 54983 h 324383"/>
                  <a:gd name="connsiteX60" fmla="*/ 265625 w 324393"/>
                  <a:gd name="connsiteY60" fmla="*/ 158654 h 324383"/>
                  <a:gd name="connsiteX61" fmla="*/ 161953 w 324393"/>
                  <a:gd name="connsiteY61" fmla="*/ 262209 h 324383"/>
                  <a:gd name="connsiteX62" fmla="*/ 58398 w 324393"/>
                  <a:gd name="connsiteY62" fmla="*/ 158538 h 324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4393" h="324383">
                    <a:moveTo>
                      <a:pt x="115987" y="314742"/>
                    </a:moveTo>
                    <a:cubicBezTo>
                      <a:pt x="116336" y="316660"/>
                      <a:pt x="116800" y="317880"/>
                      <a:pt x="118950" y="318461"/>
                    </a:cubicBezTo>
                    <a:cubicBezTo>
                      <a:pt x="136965" y="323342"/>
                      <a:pt x="155270" y="325376"/>
                      <a:pt x="173924" y="323924"/>
                    </a:cubicBezTo>
                    <a:cubicBezTo>
                      <a:pt x="176365" y="323749"/>
                      <a:pt x="177469" y="322703"/>
                      <a:pt x="178341" y="320495"/>
                    </a:cubicBezTo>
                    <a:cubicBezTo>
                      <a:pt x="181420" y="312359"/>
                      <a:pt x="185140" y="304398"/>
                      <a:pt x="187697" y="296088"/>
                    </a:cubicBezTo>
                    <a:cubicBezTo>
                      <a:pt x="190079" y="288417"/>
                      <a:pt x="193682" y="283187"/>
                      <a:pt x="202341" y="282141"/>
                    </a:cubicBezTo>
                    <a:cubicBezTo>
                      <a:pt x="205130" y="281793"/>
                      <a:pt x="207164" y="281560"/>
                      <a:pt x="209605" y="283303"/>
                    </a:cubicBezTo>
                    <a:cubicBezTo>
                      <a:pt x="218612" y="289754"/>
                      <a:pt x="227852" y="295972"/>
                      <a:pt x="236859" y="302364"/>
                    </a:cubicBezTo>
                    <a:cubicBezTo>
                      <a:pt x="239009" y="303933"/>
                      <a:pt x="240636" y="304282"/>
                      <a:pt x="243135" y="302771"/>
                    </a:cubicBezTo>
                    <a:cubicBezTo>
                      <a:pt x="258767" y="293647"/>
                      <a:pt x="272540" y="282432"/>
                      <a:pt x="284453" y="268776"/>
                    </a:cubicBezTo>
                    <a:cubicBezTo>
                      <a:pt x="286254" y="266742"/>
                      <a:pt x="286719" y="265173"/>
                      <a:pt x="285557" y="262616"/>
                    </a:cubicBezTo>
                    <a:cubicBezTo>
                      <a:pt x="281721" y="254422"/>
                      <a:pt x="278642" y="245938"/>
                      <a:pt x="274516" y="237918"/>
                    </a:cubicBezTo>
                    <a:cubicBezTo>
                      <a:pt x="271203" y="231526"/>
                      <a:pt x="270389" y="226005"/>
                      <a:pt x="274806" y="219613"/>
                    </a:cubicBezTo>
                    <a:cubicBezTo>
                      <a:pt x="276898" y="216533"/>
                      <a:pt x="278758" y="214732"/>
                      <a:pt x="282419" y="214151"/>
                    </a:cubicBezTo>
                    <a:cubicBezTo>
                      <a:pt x="292937" y="212465"/>
                      <a:pt x="303397" y="210373"/>
                      <a:pt x="313857" y="208630"/>
                    </a:cubicBezTo>
                    <a:cubicBezTo>
                      <a:pt x="316821" y="208107"/>
                      <a:pt x="318216" y="206945"/>
                      <a:pt x="319029" y="203807"/>
                    </a:cubicBezTo>
                    <a:cubicBezTo>
                      <a:pt x="323678" y="186489"/>
                      <a:pt x="325015" y="168881"/>
                      <a:pt x="324143" y="150983"/>
                    </a:cubicBezTo>
                    <a:cubicBezTo>
                      <a:pt x="324027" y="148136"/>
                      <a:pt x="322865" y="146857"/>
                      <a:pt x="320366" y="145927"/>
                    </a:cubicBezTo>
                    <a:cubicBezTo>
                      <a:pt x="312346" y="142964"/>
                      <a:pt x="304501" y="139245"/>
                      <a:pt x="296307" y="136804"/>
                    </a:cubicBezTo>
                    <a:cubicBezTo>
                      <a:pt x="288346" y="134421"/>
                      <a:pt x="283290" y="130470"/>
                      <a:pt x="282128" y="121811"/>
                    </a:cubicBezTo>
                    <a:cubicBezTo>
                      <a:pt x="281780" y="119080"/>
                      <a:pt x="281721" y="117162"/>
                      <a:pt x="283290" y="114896"/>
                    </a:cubicBezTo>
                    <a:cubicBezTo>
                      <a:pt x="289915" y="105598"/>
                      <a:pt x="296307" y="96184"/>
                      <a:pt x="302874" y="86886"/>
                    </a:cubicBezTo>
                    <a:cubicBezTo>
                      <a:pt x="304152" y="85084"/>
                      <a:pt x="304327" y="83806"/>
                      <a:pt x="303165" y="81772"/>
                    </a:cubicBezTo>
                    <a:cubicBezTo>
                      <a:pt x="293925" y="65675"/>
                      <a:pt x="282419" y="51554"/>
                      <a:pt x="268414" y="39409"/>
                    </a:cubicBezTo>
                    <a:cubicBezTo>
                      <a:pt x="266496" y="37723"/>
                      <a:pt x="265043" y="37840"/>
                      <a:pt x="262951" y="38828"/>
                    </a:cubicBezTo>
                    <a:cubicBezTo>
                      <a:pt x="255164" y="42372"/>
                      <a:pt x="246912" y="45104"/>
                      <a:pt x="239474" y="49288"/>
                    </a:cubicBezTo>
                    <a:cubicBezTo>
                      <a:pt x="231804" y="53588"/>
                      <a:pt x="225121" y="53820"/>
                      <a:pt x="218031" y="48590"/>
                    </a:cubicBezTo>
                    <a:cubicBezTo>
                      <a:pt x="216230" y="47254"/>
                      <a:pt x="215067" y="46266"/>
                      <a:pt x="214661" y="43941"/>
                    </a:cubicBezTo>
                    <a:cubicBezTo>
                      <a:pt x="212743" y="32551"/>
                      <a:pt x="210593" y="21220"/>
                      <a:pt x="208559" y="9888"/>
                    </a:cubicBezTo>
                    <a:cubicBezTo>
                      <a:pt x="208210" y="7854"/>
                      <a:pt x="207687" y="6459"/>
                      <a:pt x="205305" y="5820"/>
                    </a:cubicBezTo>
                    <a:cubicBezTo>
                      <a:pt x="187290" y="939"/>
                      <a:pt x="168985" y="-979"/>
                      <a:pt x="150331" y="474"/>
                    </a:cubicBezTo>
                    <a:cubicBezTo>
                      <a:pt x="148123" y="648"/>
                      <a:pt x="147018" y="1462"/>
                      <a:pt x="146205" y="3612"/>
                    </a:cubicBezTo>
                    <a:cubicBezTo>
                      <a:pt x="143125" y="11922"/>
                      <a:pt x="139289" y="19999"/>
                      <a:pt x="136675" y="28426"/>
                    </a:cubicBezTo>
                    <a:cubicBezTo>
                      <a:pt x="134350" y="35980"/>
                      <a:pt x="130805" y="40978"/>
                      <a:pt x="122379" y="42140"/>
                    </a:cubicBezTo>
                    <a:cubicBezTo>
                      <a:pt x="119415" y="42547"/>
                      <a:pt x="117207" y="42721"/>
                      <a:pt x="114708" y="40920"/>
                    </a:cubicBezTo>
                    <a:cubicBezTo>
                      <a:pt x="105701" y="34469"/>
                      <a:pt x="96461" y="28309"/>
                      <a:pt x="87454" y="21859"/>
                    </a:cubicBezTo>
                    <a:cubicBezTo>
                      <a:pt x="85130" y="20174"/>
                      <a:pt x="83502" y="20348"/>
                      <a:pt x="81120" y="21685"/>
                    </a:cubicBezTo>
                    <a:cubicBezTo>
                      <a:pt x="65604" y="30692"/>
                      <a:pt x="51948" y="41907"/>
                      <a:pt x="40093" y="55331"/>
                    </a:cubicBezTo>
                    <a:cubicBezTo>
                      <a:pt x="38175" y="57540"/>
                      <a:pt x="37710" y="59225"/>
                      <a:pt x="38989" y="61956"/>
                    </a:cubicBezTo>
                    <a:cubicBezTo>
                      <a:pt x="42708" y="69975"/>
                      <a:pt x="45672" y="78402"/>
                      <a:pt x="49856" y="86247"/>
                    </a:cubicBezTo>
                    <a:cubicBezTo>
                      <a:pt x="53401" y="92871"/>
                      <a:pt x="54040" y="98450"/>
                      <a:pt x="49507" y="104901"/>
                    </a:cubicBezTo>
                    <a:cubicBezTo>
                      <a:pt x="47473" y="107806"/>
                      <a:pt x="45788" y="109666"/>
                      <a:pt x="42243" y="110189"/>
                    </a:cubicBezTo>
                    <a:cubicBezTo>
                      <a:pt x="31609" y="111874"/>
                      <a:pt x="20974" y="113966"/>
                      <a:pt x="10340" y="115709"/>
                    </a:cubicBezTo>
                    <a:cubicBezTo>
                      <a:pt x="7492" y="116174"/>
                      <a:pt x="6214" y="117395"/>
                      <a:pt x="5458" y="120300"/>
                    </a:cubicBezTo>
                    <a:cubicBezTo>
                      <a:pt x="868" y="137966"/>
                      <a:pt x="-934" y="155806"/>
                      <a:pt x="461" y="173995"/>
                    </a:cubicBezTo>
                    <a:cubicBezTo>
                      <a:pt x="635" y="176320"/>
                      <a:pt x="1449" y="177308"/>
                      <a:pt x="3541" y="178121"/>
                    </a:cubicBezTo>
                    <a:cubicBezTo>
                      <a:pt x="11735" y="181201"/>
                      <a:pt x="19638" y="184978"/>
                      <a:pt x="27948" y="187419"/>
                    </a:cubicBezTo>
                    <a:cubicBezTo>
                      <a:pt x="36083" y="189802"/>
                      <a:pt x="41197" y="193986"/>
                      <a:pt x="42417" y="202703"/>
                    </a:cubicBezTo>
                    <a:cubicBezTo>
                      <a:pt x="42766" y="205259"/>
                      <a:pt x="42766" y="207061"/>
                      <a:pt x="41255" y="209153"/>
                    </a:cubicBezTo>
                    <a:cubicBezTo>
                      <a:pt x="34631" y="218451"/>
                      <a:pt x="28296" y="227865"/>
                      <a:pt x="21671" y="237163"/>
                    </a:cubicBezTo>
                    <a:cubicBezTo>
                      <a:pt x="20277" y="239139"/>
                      <a:pt x="20160" y="240533"/>
                      <a:pt x="21381" y="242683"/>
                    </a:cubicBezTo>
                    <a:cubicBezTo>
                      <a:pt x="30446" y="258490"/>
                      <a:pt x="41895" y="272379"/>
                      <a:pt x="55609" y="284349"/>
                    </a:cubicBezTo>
                    <a:cubicBezTo>
                      <a:pt x="57643" y="286151"/>
                      <a:pt x="59270" y="286500"/>
                      <a:pt x="61827" y="285337"/>
                    </a:cubicBezTo>
                    <a:cubicBezTo>
                      <a:pt x="72171" y="280630"/>
                      <a:pt x="82689" y="276156"/>
                      <a:pt x="93091" y="271623"/>
                    </a:cubicBezTo>
                    <a:cubicBezTo>
                      <a:pt x="94021" y="271216"/>
                      <a:pt x="95008" y="270809"/>
                      <a:pt x="96054" y="270286"/>
                    </a:cubicBezTo>
                    <a:cubicBezTo>
                      <a:pt x="99018" y="271855"/>
                      <a:pt x="101866" y="273657"/>
                      <a:pt x="105004" y="274935"/>
                    </a:cubicBezTo>
                    <a:cubicBezTo>
                      <a:pt x="108084" y="276214"/>
                      <a:pt x="109420" y="278073"/>
                      <a:pt x="110001" y="281444"/>
                    </a:cubicBezTo>
                    <a:cubicBezTo>
                      <a:pt x="111803" y="292543"/>
                      <a:pt x="114011" y="303584"/>
                      <a:pt x="115929" y="314626"/>
                    </a:cubicBezTo>
                    <a:close/>
                    <a:moveTo>
                      <a:pt x="58340" y="158538"/>
                    </a:moveTo>
                    <a:cubicBezTo>
                      <a:pt x="58340" y="101298"/>
                      <a:pt x="104829" y="54924"/>
                      <a:pt x="162070" y="54983"/>
                    </a:cubicBezTo>
                    <a:cubicBezTo>
                      <a:pt x="219368" y="55041"/>
                      <a:pt x="265682" y="101356"/>
                      <a:pt x="265625" y="158654"/>
                    </a:cubicBezTo>
                    <a:cubicBezTo>
                      <a:pt x="265625" y="215952"/>
                      <a:pt x="219251" y="262209"/>
                      <a:pt x="161953" y="262209"/>
                    </a:cubicBezTo>
                    <a:cubicBezTo>
                      <a:pt x="104713" y="262209"/>
                      <a:pt x="58340" y="215778"/>
                      <a:pt x="58398" y="158538"/>
                    </a:cubicBezTo>
                    <a:close/>
                  </a:path>
                </a:pathLst>
              </a:custGeom>
              <a:solidFill>
                <a:srgbClr val="8BC9C5"/>
              </a:solidFill>
              <a:ln w="5811"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1D1B2C33-B864-49DE-85AF-C0CDF77928D1}"/>
                  </a:ext>
                </a:extLst>
              </p:cNvPr>
              <p:cNvSpPr/>
              <p:nvPr/>
            </p:nvSpPr>
            <p:spPr>
              <a:xfrm>
                <a:off x="4093704" y="2687702"/>
                <a:ext cx="197098" cy="197131"/>
              </a:xfrm>
              <a:custGeom>
                <a:avLst/>
                <a:gdLst>
                  <a:gd name="connsiteX0" fmla="*/ 92744 w 197098"/>
                  <a:gd name="connsiteY0" fmla="*/ 174942 h 197131"/>
                  <a:gd name="connsiteX1" fmla="*/ 97974 w 197098"/>
                  <a:gd name="connsiteY1" fmla="*/ 178138 h 197131"/>
                  <a:gd name="connsiteX2" fmla="*/ 108202 w 197098"/>
                  <a:gd name="connsiteY2" fmla="*/ 194758 h 197131"/>
                  <a:gd name="connsiteX3" fmla="*/ 112851 w 197098"/>
                  <a:gd name="connsiteY3" fmla="*/ 197024 h 197131"/>
                  <a:gd name="connsiteX4" fmla="*/ 133016 w 197098"/>
                  <a:gd name="connsiteY4" fmla="*/ 191794 h 197131"/>
                  <a:gd name="connsiteX5" fmla="*/ 140803 w 197098"/>
                  <a:gd name="connsiteY5" fmla="*/ 180637 h 197131"/>
                  <a:gd name="connsiteX6" fmla="*/ 140744 w 197098"/>
                  <a:gd name="connsiteY6" fmla="*/ 173547 h 197131"/>
                  <a:gd name="connsiteX7" fmla="*/ 148357 w 197098"/>
                  <a:gd name="connsiteY7" fmla="*/ 156578 h 197131"/>
                  <a:gd name="connsiteX8" fmla="*/ 155215 w 197098"/>
                  <a:gd name="connsiteY8" fmla="*/ 155126 h 197131"/>
                  <a:gd name="connsiteX9" fmla="*/ 172880 w 197098"/>
                  <a:gd name="connsiteY9" fmla="*/ 159368 h 197131"/>
                  <a:gd name="connsiteX10" fmla="*/ 178750 w 197098"/>
                  <a:gd name="connsiteY10" fmla="*/ 157334 h 197131"/>
                  <a:gd name="connsiteX11" fmla="*/ 188106 w 197098"/>
                  <a:gd name="connsiteY11" fmla="*/ 141760 h 197131"/>
                  <a:gd name="connsiteX12" fmla="*/ 185375 w 197098"/>
                  <a:gd name="connsiteY12" fmla="*/ 125547 h 197131"/>
                  <a:gd name="connsiteX13" fmla="*/ 181888 w 197098"/>
                  <a:gd name="connsiteY13" fmla="*/ 122118 h 197131"/>
                  <a:gd name="connsiteX14" fmla="*/ 174798 w 197098"/>
                  <a:gd name="connsiteY14" fmla="*/ 103987 h 197131"/>
                  <a:gd name="connsiteX15" fmla="*/ 177994 w 197098"/>
                  <a:gd name="connsiteY15" fmla="*/ 98757 h 197131"/>
                  <a:gd name="connsiteX16" fmla="*/ 194672 w 197098"/>
                  <a:gd name="connsiteY16" fmla="*/ 88588 h 197131"/>
                  <a:gd name="connsiteX17" fmla="*/ 196997 w 197098"/>
                  <a:gd name="connsiteY17" fmla="*/ 83997 h 197131"/>
                  <a:gd name="connsiteX18" fmla="*/ 191476 w 197098"/>
                  <a:gd name="connsiteY18" fmla="*/ 63019 h 197131"/>
                  <a:gd name="connsiteX19" fmla="*/ 181132 w 197098"/>
                  <a:gd name="connsiteY19" fmla="*/ 56103 h 197131"/>
                  <a:gd name="connsiteX20" fmla="*/ 172706 w 197098"/>
                  <a:gd name="connsiteY20" fmla="*/ 56161 h 197131"/>
                  <a:gd name="connsiteX21" fmla="*/ 156609 w 197098"/>
                  <a:gd name="connsiteY21" fmla="*/ 48549 h 197131"/>
                  <a:gd name="connsiteX22" fmla="*/ 155098 w 197098"/>
                  <a:gd name="connsiteY22" fmla="*/ 41750 h 197131"/>
                  <a:gd name="connsiteX23" fmla="*/ 159573 w 197098"/>
                  <a:gd name="connsiteY23" fmla="*/ 23212 h 197131"/>
                  <a:gd name="connsiteX24" fmla="*/ 158120 w 197098"/>
                  <a:gd name="connsiteY24" fmla="*/ 18679 h 197131"/>
                  <a:gd name="connsiteX25" fmla="*/ 134933 w 197098"/>
                  <a:gd name="connsiteY25" fmla="*/ 5779 h 197131"/>
                  <a:gd name="connsiteX26" fmla="*/ 129878 w 197098"/>
                  <a:gd name="connsiteY26" fmla="*/ 7057 h 197131"/>
                  <a:gd name="connsiteX27" fmla="*/ 120928 w 197098"/>
                  <a:gd name="connsiteY27" fmla="*/ 16297 h 197131"/>
                  <a:gd name="connsiteX28" fmla="*/ 104541 w 197098"/>
                  <a:gd name="connsiteY28" fmla="*/ 22166 h 197131"/>
                  <a:gd name="connsiteX29" fmla="*/ 98323 w 197098"/>
                  <a:gd name="connsiteY29" fmla="*/ 18156 h 197131"/>
                  <a:gd name="connsiteX30" fmla="*/ 88851 w 197098"/>
                  <a:gd name="connsiteY30" fmla="*/ 2641 h 197131"/>
                  <a:gd name="connsiteX31" fmla="*/ 83446 w 197098"/>
                  <a:gd name="connsiteY31" fmla="*/ 142 h 197131"/>
                  <a:gd name="connsiteX32" fmla="*/ 67466 w 197098"/>
                  <a:gd name="connsiteY32" fmla="*/ 3919 h 197131"/>
                  <a:gd name="connsiteX33" fmla="*/ 56076 w 197098"/>
                  <a:gd name="connsiteY33" fmla="*/ 19551 h 197131"/>
                  <a:gd name="connsiteX34" fmla="*/ 56076 w 197098"/>
                  <a:gd name="connsiteY34" fmla="*/ 21353 h 197131"/>
                  <a:gd name="connsiteX35" fmla="*/ 56076 w 197098"/>
                  <a:gd name="connsiteY35" fmla="*/ 23154 h 197131"/>
                  <a:gd name="connsiteX36" fmla="*/ 47824 w 197098"/>
                  <a:gd name="connsiteY36" fmla="*/ 41052 h 197131"/>
                  <a:gd name="connsiteX37" fmla="*/ 42652 w 197098"/>
                  <a:gd name="connsiteY37" fmla="*/ 42157 h 197131"/>
                  <a:gd name="connsiteX38" fmla="*/ 24115 w 197098"/>
                  <a:gd name="connsiteY38" fmla="*/ 37682 h 197131"/>
                  <a:gd name="connsiteX39" fmla="*/ 18129 w 197098"/>
                  <a:gd name="connsiteY39" fmla="*/ 39774 h 197131"/>
                  <a:gd name="connsiteX40" fmla="*/ 5983 w 197098"/>
                  <a:gd name="connsiteY40" fmla="*/ 61856 h 197131"/>
                  <a:gd name="connsiteX41" fmla="*/ 7087 w 197098"/>
                  <a:gd name="connsiteY41" fmla="*/ 67261 h 197131"/>
                  <a:gd name="connsiteX42" fmla="*/ 15979 w 197098"/>
                  <a:gd name="connsiteY42" fmla="*/ 75919 h 197131"/>
                  <a:gd name="connsiteX43" fmla="*/ 22139 w 197098"/>
                  <a:gd name="connsiteY43" fmla="*/ 93062 h 197131"/>
                  <a:gd name="connsiteX44" fmla="*/ 18594 w 197098"/>
                  <a:gd name="connsiteY44" fmla="*/ 98641 h 197131"/>
                  <a:gd name="connsiteX45" fmla="*/ 2671 w 197098"/>
                  <a:gd name="connsiteY45" fmla="*/ 108346 h 197131"/>
                  <a:gd name="connsiteX46" fmla="*/ 114 w 197098"/>
                  <a:gd name="connsiteY46" fmla="*/ 113692 h 197131"/>
                  <a:gd name="connsiteX47" fmla="*/ 5809 w 197098"/>
                  <a:gd name="connsiteY47" fmla="*/ 135077 h 197131"/>
                  <a:gd name="connsiteX48" fmla="*/ 14700 w 197098"/>
                  <a:gd name="connsiteY48" fmla="*/ 141179 h 197131"/>
                  <a:gd name="connsiteX49" fmla="*/ 23533 w 197098"/>
                  <a:gd name="connsiteY49" fmla="*/ 141005 h 197131"/>
                  <a:gd name="connsiteX50" fmla="*/ 40734 w 197098"/>
                  <a:gd name="connsiteY50" fmla="*/ 149024 h 197131"/>
                  <a:gd name="connsiteX51" fmla="*/ 42013 w 197098"/>
                  <a:gd name="connsiteY51" fmla="*/ 155009 h 197131"/>
                  <a:gd name="connsiteX52" fmla="*/ 37538 w 197098"/>
                  <a:gd name="connsiteY52" fmla="*/ 173547 h 197131"/>
                  <a:gd name="connsiteX53" fmla="*/ 39398 w 197098"/>
                  <a:gd name="connsiteY53" fmla="*/ 178777 h 197131"/>
                  <a:gd name="connsiteX54" fmla="*/ 55727 w 197098"/>
                  <a:gd name="connsiteY54" fmla="*/ 188540 h 197131"/>
                  <a:gd name="connsiteX55" fmla="*/ 71243 w 197098"/>
                  <a:gd name="connsiteY55" fmla="*/ 185925 h 197131"/>
                  <a:gd name="connsiteX56" fmla="*/ 74962 w 197098"/>
                  <a:gd name="connsiteY56" fmla="*/ 182148 h 197131"/>
                  <a:gd name="connsiteX57" fmla="*/ 93093 w 197098"/>
                  <a:gd name="connsiteY57" fmla="*/ 175058 h 197131"/>
                  <a:gd name="connsiteX58" fmla="*/ 64444 w 197098"/>
                  <a:gd name="connsiteY58" fmla="*/ 96956 h 197131"/>
                  <a:gd name="connsiteX59" fmla="*/ 99253 w 197098"/>
                  <a:gd name="connsiteY59" fmla="*/ 62321 h 197131"/>
                  <a:gd name="connsiteX60" fmla="*/ 133771 w 197098"/>
                  <a:gd name="connsiteY60" fmla="*/ 96898 h 197131"/>
                  <a:gd name="connsiteX61" fmla="*/ 99078 w 197098"/>
                  <a:gd name="connsiteY61" fmla="*/ 131649 h 197131"/>
                  <a:gd name="connsiteX62" fmla="*/ 64502 w 197098"/>
                  <a:gd name="connsiteY62" fmla="*/ 96956 h 1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7098" h="197131">
                    <a:moveTo>
                      <a:pt x="92744" y="174942"/>
                    </a:moveTo>
                    <a:cubicBezTo>
                      <a:pt x="95011" y="175581"/>
                      <a:pt x="96696" y="175988"/>
                      <a:pt x="97974" y="178138"/>
                    </a:cubicBezTo>
                    <a:cubicBezTo>
                      <a:pt x="101287" y="183775"/>
                      <a:pt x="104831" y="189179"/>
                      <a:pt x="108202" y="194758"/>
                    </a:cubicBezTo>
                    <a:cubicBezTo>
                      <a:pt x="109306" y="196676"/>
                      <a:pt x="110468" y="197431"/>
                      <a:pt x="112851" y="197024"/>
                    </a:cubicBezTo>
                    <a:cubicBezTo>
                      <a:pt x="119708" y="195804"/>
                      <a:pt x="126449" y="194293"/>
                      <a:pt x="133016" y="191794"/>
                    </a:cubicBezTo>
                    <a:cubicBezTo>
                      <a:pt x="138205" y="189818"/>
                      <a:pt x="140803" y="186099"/>
                      <a:pt x="140803" y="180637"/>
                    </a:cubicBezTo>
                    <a:cubicBezTo>
                      <a:pt x="140803" y="178254"/>
                      <a:pt x="141093" y="175872"/>
                      <a:pt x="140744" y="173547"/>
                    </a:cubicBezTo>
                    <a:cubicBezTo>
                      <a:pt x="139640" y="166167"/>
                      <a:pt x="141442" y="160530"/>
                      <a:pt x="148357" y="156578"/>
                    </a:cubicBezTo>
                    <a:cubicBezTo>
                      <a:pt x="150740" y="155242"/>
                      <a:pt x="152483" y="154370"/>
                      <a:pt x="155215" y="155126"/>
                    </a:cubicBezTo>
                    <a:cubicBezTo>
                      <a:pt x="161084" y="156695"/>
                      <a:pt x="167069" y="157741"/>
                      <a:pt x="172880" y="159368"/>
                    </a:cubicBezTo>
                    <a:cubicBezTo>
                      <a:pt x="175611" y="160123"/>
                      <a:pt x="177181" y="159658"/>
                      <a:pt x="178750" y="157334"/>
                    </a:cubicBezTo>
                    <a:cubicBezTo>
                      <a:pt x="182178" y="152336"/>
                      <a:pt x="185490" y="147222"/>
                      <a:pt x="188106" y="141760"/>
                    </a:cubicBezTo>
                    <a:cubicBezTo>
                      <a:pt x="191011" y="135641"/>
                      <a:pt x="190099" y="130236"/>
                      <a:pt x="185375" y="125547"/>
                    </a:cubicBezTo>
                    <a:cubicBezTo>
                      <a:pt x="184212" y="124385"/>
                      <a:pt x="183166" y="123106"/>
                      <a:pt x="181888" y="122118"/>
                    </a:cubicBezTo>
                    <a:cubicBezTo>
                      <a:pt x="175728" y="117527"/>
                      <a:pt x="172415" y="112065"/>
                      <a:pt x="174798" y="103987"/>
                    </a:cubicBezTo>
                    <a:cubicBezTo>
                      <a:pt x="175437" y="101721"/>
                      <a:pt x="175786" y="100036"/>
                      <a:pt x="177994" y="98757"/>
                    </a:cubicBezTo>
                    <a:cubicBezTo>
                      <a:pt x="183631" y="95445"/>
                      <a:pt x="189035" y="91900"/>
                      <a:pt x="194672" y="88588"/>
                    </a:cubicBezTo>
                    <a:cubicBezTo>
                      <a:pt x="196590" y="87484"/>
                      <a:pt x="197403" y="86321"/>
                      <a:pt x="196997" y="83997"/>
                    </a:cubicBezTo>
                    <a:cubicBezTo>
                      <a:pt x="195718" y="76849"/>
                      <a:pt x="194091" y="69818"/>
                      <a:pt x="191476" y="63019"/>
                    </a:cubicBezTo>
                    <a:cubicBezTo>
                      <a:pt x="189657" y="58370"/>
                      <a:pt x="186205" y="56063"/>
                      <a:pt x="181132" y="56103"/>
                    </a:cubicBezTo>
                    <a:cubicBezTo>
                      <a:pt x="178343" y="56103"/>
                      <a:pt x="175437" y="55755"/>
                      <a:pt x="172706" y="56161"/>
                    </a:cubicBezTo>
                    <a:cubicBezTo>
                      <a:pt x="165500" y="57324"/>
                      <a:pt x="160386" y="54999"/>
                      <a:pt x="156609" y="48549"/>
                    </a:cubicBezTo>
                    <a:cubicBezTo>
                      <a:pt x="155272" y="46224"/>
                      <a:pt x="154343" y="44481"/>
                      <a:pt x="155098" y="41750"/>
                    </a:cubicBezTo>
                    <a:cubicBezTo>
                      <a:pt x="156783" y="35590"/>
                      <a:pt x="157946" y="29372"/>
                      <a:pt x="159573" y="23212"/>
                    </a:cubicBezTo>
                    <a:cubicBezTo>
                      <a:pt x="160096" y="21236"/>
                      <a:pt x="159805" y="19958"/>
                      <a:pt x="158120" y="18679"/>
                    </a:cubicBezTo>
                    <a:cubicBezTo>
                      <a:pt x="150972" y="13333"/>
                      <a:pt x="143185" y="9091"/>
                      <a:pt x="134933" y="5779"/>
                    </a:cubicBezTo>
                    <a:cubicBezTo>
                      <a:pt x="132783" y="4907"/>
                      <a:pt x="131389" y="5430"/>
                      <a:pt x="129878" y="7057"/>
                    </a:cubicBezTo>
                    <a:cubicBezTo>
                      <a:pt x="126972" y="10195"/>
                      <a:pt x="123485" y="12926"/>
                      <a:pt x="120928" y="16297"/>
                    </a:cubicBezTo>
                    <a:cubicBezTo>
                      <a:pt x="116628" y="21992"/>
                      <a:pt x="111514" y="23793"/>
                      <a:pt x="104541" y="22166"/>
                    </a:cubicBezTo>
                    <a:cubicBezTo>
                      <a:pt x="101694" y="21527"/>
                      <a:pt x="99776" y="20771"/>
                      <a:pt x="98323" y="18156"/>
                    </a:cubicBezTo>
                    <a:cubicBezTo>
                      <a:pt x="95301" y="12868"/>
                      <a:pt x="91873" y="7871"/>
                      <a:pt x="88851" y="2641"/>
                    </a:cubicBezTo>
                    <a:cubicBezTo>
                      <a:pt x="87514" y="316"/>
                      <a:pt x="85945" y="-323"/>
                      <a:pt x="83446" y="142"/>
                    </a:cubicBezTo>
                    <a:cubicBezTo>
                      <a:pt x="78042" y="1072"/>
                      <a:pt x="72696" y="2234"/>
                      <a:pt x="67466" y="3919"/>
                    </a:cubicBezTo>
                    <a:cubicBezTo>
                      <a:pt x="59836" y="6400"/>
                      <a:pt x="56035" y="11607"/>
                      <a:pt x="56076" y="19551"/>
                    </a:cubicBezTo>
                    <a:cubicBezTo>
                      <a:pt x="56076" y="20132"/>
                      <a:pt x="56076" y="20713"/>
                      <a:pt x="56076" y="21353"/>
                    </a:cubicBezTo>
                    <a:cubicBezTo>
                      <a:pt x="56076" y="21934"/>
                      <a:pt x="56018" y="22573"/>
                      <a:pt x="56076" y="23154"/>
                    </a:cubicBezTo>
                    <a:cubicBezTo>
                      <a:pt x="57471" y="31057"/>
                      <a:pt x="55146" y="37043"/>
                      <a:pt x="47824" y="41052"/>
                    </a:cubicBezTo>
                    <a:cubicBezTo>
                      <a:pt x="46022" y="42040"/>
                      <a:pt x="44744" y="42738"/>
                      <a:pt x="42652" y="42157"/>
                    </a:cubicBezTo>
                    <a:cubicBezTo>
                      <a:pt x="36492" y="40529"/>
                      <a:pt x="30274" y="39251"/>
                      <a:pt x="24115" y="37682"/>
                    </a:cubicBezTo>
                    <a:cubicBezTo>
                      <a:pt x="21558" y="37043"/>
                      <a:pt x="19756" y="37391"/>
                      <a:pt x="18129" y="39774"/>
                    </a:cubicBezTo>
                    <a:cubicBezTo>
                      <a:pt x="13247" y="46689"/>
                      <a:pt x="9122" y="54011"/>
                      <a:pt x="5983" y="61856"/>
                    </a:cubicBezTo>
                    <a:cubicBezTo>
                      <a:pt x="5054" y="64123"/>
                      <a:pt x="5228" y="65634"/>
                      <a:pt x="7087" y="67261"/>
                    </a:cubicBezTo>
                    <a:cubicBezTo>
                      <a:pt x="10168" y="70050"/>
                      <a:pt x="12724" y="73421"/>
                      <a:pt x="15979" y="75919"/>
                    </a:cubicBezTo>
                    <a:cubicBezTo>
                      <a:pt x="21964" y="80394"/>
                      <a:pt x="23998" y="85740"/>
                      <a:pt x="22139" y="93062"/>
                    </a:cubicBezTo>
                    <a:cubicBezTo>
                      <a:pt x="21499" y="95503"/>
                      <a:pt x="20860" y="97305"/>
                      <a:pt x="18594" y="98641"/>
                    </a:cubicBezTo>
                    <a:cubicBezTo>
                      <a:pt x="13247" y="101779"/>
                      <a:pt x="8076" y="105266"/>
                      <a:pt x="2671" y="108346"/>
                    </a:cubicBezTo>
                    <a:cubicBezTo>
                      <a:pt x="347" y="109682"/>
                      <a:pt x="-292" y="111193"/>
                      <a:pt x="114" y="113692"/>
                    </a:cubicBezTo>
                    <a:cubicBezTo>
                      <a:pt x="1334" y="121014"/>
                      <a:pt x="3427" y="128046"/>
                      <a:pt x="5809" y="135077"/>
                    </a:cubicBezTo>
                    <a:cubicBezTo>
                      <a:pt x="7378" y="139668"/>
                      <a:pt x="9587" y="141992"/>
                      <a:pt x="14700" y="141179"/>
                    </a:cubicBezTo>
                    <a:cubicBezTo>
                      <a:pt x="17606" y="140772"/>
                      <a:pt x="20686" y="141528"/>
                      <a:pt x="23533" y="141005"/>
                    </a:cubicBezTo>
                    <a:cubicBezTo>
                      <a:pt x="31262" y="139668"/>
                      <a:pt x="36783" y="142167"/>
                      <a:pt x="40734" y="149024"/>
                    </a:cubicBezTo>
                    <a:cubicBezTo>
                      <a:pt x="41954" y="151116"/>
                      <a:pt x="42652" y="152627"/>
                      <a:pt x="42013" y="155009"/>
                    </a:cubicBezTo>
                    <a:cubicBezTo>
                      <a:pt x="40386" y="161169"/>
                      <a:pt x="39107" y="167387"/>
                      <a:pt x="37538" y="173547"/>
                    </a:cubicBezTo>
                    <a:cubicBezTo>
                      <a:pt x="36957" y="175813"/>
                      <a:pt x="37364" y="177324"/>
                      <a:pt x="39398" y="178777"/>
                    </a:cubicBezTo>
                    <a:cubicBezTo>
                      <a:pt x="44628" y="182438"/>
                      <a:pt x="49974" y="185867"/>
                      <a:pt x="55727" y="188540"/>
                    </a:cubicBezTo>
                    <a:cubicBezTo>
                      <a:pt x="61614" y="191289"/>
                      <a:pt x="66786" y="190417"/>
                      <a:pt x="71243" y="185925"/>
                    </a:cubicBezTo>
                    <a:cubicBezTo>
                      <a:pt x="72521" y="184646"/>
                      <a:pt x="73916" y="183542"/>
                      <a:pt x="74962" y="182148"/>
                    </a:cubicBezTo>
                    <a:cubicBezTo>
                      <a:pt x="79553" y="175988"/>
                      <a:pt x="84957" y="172675"/>
                      <a:pt x="93093" y="175058"/>
                    </a:cubicBezTo>
                    <a:close/>
                    <a:moveTo>
                      <a:pt x="64444" y="96956"/>
                    </a:moveTo>
                    <a:cubicBezTo>
                      <a:pt x="64444" y="77779"/>
                      <a:pt x="80018" y="62263"/>
                      <a:pt x="99253" y="62321"/>
                    </a:cubicBezTo>
                    <a:cubicBezTo>
                      <a:pt x="118081" y="62379"/>
                      <a:pt x="133597" y="77953"/>
                      <a:pt x="133771" y="96898"/>
                    </a:cubicBezTo>
                    <a:cubicBezTo>
                      <a:pt x="133887" y="115958"/>
                      <a:pt x="118255" y="131590"/>
                      <a:pt x="99078" y="131649"/>
                    </a:cubicBezTo>
                    <a:cubicBezTo>
                      <a:pt x="79843" y="131649"/>
                      <a:pt x="64444" y="116249"/>
                      <a:pt x="64502" y="96956"/>
                    </a:cubicBezTo>
                    <a:close/>
                  </a:path>
                </a:pathLst>
              </a:custGeom>
              <a:solidFill>
                <a:srgbClr val="8BC9C5"/>
              </a:solidFill>
              <a:ln w="5811"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833F5B98-45A3-762E-81F8-589B69781656}"/>
                  </a:ext>
                </a:extLst>
              </p:cNvPr>
              <p:cNvSpPr/>
              <p:nvPr/>
            </p:nvSpPr>
            <p:spPr>
              <a:xfrm>
                <a:off x="3977260" y="2858340"/>
                <a:ext cx="119872" cy="121119"/>
              </a:xfrm>
              <a:custGeom>
                <a:avLst/>
                <a:gdLst>
                  <a:gd name="connsiteX0" fmla="*/ 99822 w 119872"/>
                  <a:gd name="connsiteY0" fmla="*/ 92285 h 121119"/>
                  <a:gd name="connsiteX1" fmla="*/ 106912 w 119872"/>
                  <a:gd name="connsiteY1" fmla="*/ 92343 h 121119"/>
                  <a:gd name="connsiteX2" fmla="*/ 114002 w 119872"/>
                  <a:gd name="connsiteY2" fmla="*/ 87985 h 121119"/>
                  <a:gd name="connsiteX3" fmla="*/ 119638 w 119872"/>
                  <a:gd name="connsiteY3" fmla="*/ 71655 h 121119"/>
                  <a:gd name="connsiteX4" fmla="*/ 117372 w 119872"/>
                  <a:gd name="connsiteY4" fmla="*/ 65612 h 121119"/>
                  <a:gd name="connsiteX5" fmla="*/ 104297 w 119872"/>
                  <a:gd name="connsiteY5" fmla="*/ 55675 h 121119"/>
                  <a:gd name="connsiteX6" fmla="*/ 102902 w 119872"/>
                  <a:gd name="connsiteY6" fmla="*/ 48934 h 121119"/>
                  <a:gd name="connsiteX7" fmla="*/ 111561 w 119872"/>
                  <a:gd name="connsiteY7" fmla="*/ 34464 h 121119"/>
                  <a:gd name="connsiteX8" fmla="*/ 111619 w 119872"/>
                  <a:gd name="connsiteY8" fmla="*/ 28827 h 121119"/>
                  <a:gd name="connsiteX9" fmla="*/ 98485 w 119872"/>
                  <a:gd name="connsiteY9" fmla="*/ 13892 h 121119"/>
                  <a:gd name="connsiteX10" fmla="*/ 93721 w 119872"/>
                  <a:gd name="connsiteY10" fmla="*/ 13195 h 121119"/>
                  <a:gd name="connsiteX11" fmla="*/ 77333 w 119872"/>
                  <a:gd name="connsiteY11" fmla="*/ 19936 h 121119"/>
                  <a:gd name="connsiteX12" fmla="*/ 71522 w 119872"/>
                  <a:gd name="connsiteY12" fmla="*/ 17902 h 121119"/>
                  <a:gd name="connsiteX13" fmla="*/ 63096 w 119872"/>
                  <a:gd name="connsiteY13" fmla="*/ 2793 h 121119"/>
                  <a:gd name="connsiteX14" fmla="*/ 58214 w 119872"/>
                  <a:gd name="connsiteY14" fmla="*/ 4 h 121119"/>
                  <a:gd name="connsiteX15" fmla="*/ 39967 w 119872"/>
                  <a:gd name="connsiteY15" fmla="*/ 3316 h 121119"/>
                  <a:gd name="connsiteX16" fmla="*/ 35493 w 119872"/>
                  <a:gd name="connsiteY16" fmla="*/ 8895 h 121119"/>
                  <a:gd name="connsiteX17" fmla="*/ 33575 w 119872"/>
                  <a:gd name="connsiteY17" fmla="*/ 24294 h 121119"/>
                  <a:gd name="connsiteX18" fmla="*/ 27822 w 119872"/>
                  <a:gd name="connsiteY18" fmla="*/ 29234 h 121119"/>
                  <a:gd name="connsiteX19" fmla="*/ 11841 w 119872"/>
                  <a:gd name="connsiteY19" fmla="*/ 28885 h 121119"/>
                  <a:gd name="connsiteX20" fmla="*/ 6379 w 119872"/>
                  <a:gd name="connsiteY20" fmla="*/ 32197 h 121119"/>
                  <a:gd name="connsiteX21" fmla="*/ 161 w 119872"/>
                  <a:gd name="connsiteY21" fmla="*/ 50154 h 121119"/>
                  <a:gd name="connsiteX22" fmla="*/ 2020 w 119872"/>
                  <a:gd name="connsiteY22" fmla="*/ 55035 h 121119"/>
                  <a:gd name="connsiteX23" fmla="*/ 14747 w 119872"/>
                  <a:gd name="connsiteY23" fmla="*/ 64682 h 121119"/>
                  <a:gd name="connsiteX24" fmla="*/ 16316 w 119872"/>
                  <a:gd name="connsiteY24" fmla="*/ 73457 h 121119"/>
                  <a:gd name="connsiteX25" fmla="*/ 8296 w 119872"/>
                  <a:gd name="connsiteY25" fmla="*/ 86764 h 121119"/>
                  <a:gd name="connsiteX26" fmla="*/ 8354 w 119872"/>
                  <a:gd name="connsiteY26" fmla="*/ 92343 h 121119"/>
                  <a:gd name="connsiteX27" fmla="*/ 20790 w 119872"/>
                  <a:gd name="connsiteY27" fmla="*/ 106755 h 121119"/>
                  <a:gd name="connsiteX28" fmla="*/ 27183 w 119872"/>
                  <a:gd name="connsiteY28" fmla="*/ 107626 h 121119"/>
                  <a:gd name="connsiteX29" fmla="*/ 41478 w 119872"/>
                  <a:gd name="connsiteY29" fmla="*/ 101641 h 121119"/>
                  <a:gd name="connsiteX30" fmla="*/ 48916 w 119872"/>
                  <a:gd name="connsiteY30" fmla="*/ 104140 h 121119"/>
                  <a:gd name="connsiteX31" fmla="*/ 56878 w 119872"/>
                  <a:gd name="connsiteY31" fmla="*/ 118493 h 121119"/>
                  <a:gd name="connsiteX32" fmla="*/ 61410 w 119872"/>
                  <a:gd name="connsiteY32" fmla="*/ 121108 h 121119"/>
                  <a:gd name="connsiteX33" fmla="*/ 78437 w 119872"/>
                  <a:gd name="connsiteY33" fmla="*/ 118319 h 121119"/>
                  <a:gd name="connsiteX34" fmla="*/ 84539 w 119872"/>
                  <a:gd name="connsiteY34" fmla="*/ 111113 h 121119"/>
                  <a:gd name="connsiteX35" fmla="*/ 86166 w 119872"/>
                  <a:gd name="connsiteY35" fmla="*/ 98387 h 121119"/>
                  <a:gd name="connsiteX36" fmla="*/ 93662 w 119872"/>
                  <a:gd name="connsiteY36" fmla="*/ 92052 h 121119"/>
                  <a:gd name="connsiteX37" fmla="*/ 99880 w 119872"/>
                  <a:gd name="connsiteY37" fmla="*/ 92052 h 121119"/>
                  <a:gd name="connsiteX38" fmla="*/ 99880 w 119872"/>
                  <a:gd name="connsiteY38" fmla="*/ 92227 h 121119"/>
                  <a:gd name="connsiteX39" fmla="*/ 59900 w 119872"/>
                  <a:gd name="connsiteY39" fmla="*/ 70784 h 121119"/>
                  <a:gd name="connsiteX40" fmla="*/ 49730 w 119872"/>
                  <a:gd name="connsiteY40" fmla="*/ 60556 h 121119"/>
                  <a:gd name="connsiteX41" fmla="*/ 59957 w 119872"/>
                  <a:gd name="connsiteY41" fmla="*/ 50503 h 121119"/>
                  <a:gd name="connsiteX42" fmla="*/ 70069 w 119872"/>
                  <a:gd name="connsiteY42" fmla="*/ 60614 h 121119"/>
                  <a:gd name="connsiteX43" fmla="*/ 59900 w 119872"/>
                  <a:gd name="connsiteY43" fmla="*/ 70784 h 12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9872" h="121119">
                    <a:moveTo>
                      <a:pt x="99822" y="92285"/>
                    </a:moveTo>
                    <a:cubicBezTo>
                      <a:pt x="102205" y="92285"/>
                      <a:pt x="104587" y="91994"/>
                      <a:pt x="106912" y="92343"/>
                    </a:cubicBezTo>
                    <a:cubicBezTo>
                      <a:pt x="110689" y="92924"/>
                      <a:pt x="112491" y="91239"/>
                      <a:pt x="114002" y="87985"/>
                    </a:cubicBezTo>
                    <a:cubicBezTo>
                      <a:pt x="116442" y="82696"/>
                      <a:pt x="118302" y="77292"/>
                      <a:pt x="119638" y="71655"/>
                    </a:cubicBezTo>
                    <a:cubicBezTo>
                      <a:pt x="120277" y="69040"/>
                      <a:pt x="119638" y="67239"/>
                      <a:pt x="117372" y="65612"/>
                    </a:cubicBezTo>
                    <a:cubicBezTo>
                      <a:pt x="112897" y="62416"/>
                      <a:pt x="108771" y="58871"/>
                      <a:pt x="104297" y="55675"/>
                    </a:cubicBezTo>
                    <a:cubicBezTo>
                      <a:pt x="101566" y="53699"/>
                      <a:pt x="101217" y="51723"/>
                      <a:pt x="102902" y="48934"/>
                    </a:cubicBezTo>
                    <a:cubicBezTo>
                      <a:pt x="105866" y="44168"/>
                      <a:pt x="108597" y="39229"/>
                      <a:pt x="111561" y="34464"/>
                    </a:cubicBezTo>
                    <a:cubicBezTo>
                      <a:pt x="112839" y="32488"/>
                      <a:pt x="112956" y="30861"/>
                      <a:pt x="111619" y="28827"/>
                    </a:cubicBezTo>
                    <a:cubicBezTo>
                      <a:pt x="107958" y="23190"/>
                      <a:pt x="103599" y="18251"/>
                      <a:pt x="98485" y="13892"/>
                    </a:cubicBezTo>
                    <a:cubicBezTo>
                      <a:pt x="96975" y="12556"/>
                      <a:pt x="95638" y="12323"/>
                      <a:pt x="93721" y="13195"/>
                    </a:cubicBezTo>
                    <a:cubicBezTo>
                      <a:pt x="88316" y="15578"/>
                      <a:pt x="82737" y="17611"/>
                      <a:pt x="77333" y="19936"/>
                    </a:cubicBezTo>
                    <a:cubicBezTo>
                      <a:pt x="74602" y="21098"/>
                      <a:pt x="72916" y="20459"/>
                      <a:pt x="71522" y="17902"/>
                    </a:cubicBezTo>
                    <a:cubicBezTo>
                      <a:pt x="68790" y="12846"/>
                      <a:pt x="65769" y="7907"/>
                      <a:pt x="63096" y="2793"/>
                    </a:cubicBezTo>
                    <a:cubicBezTo>
                      <a:pt x="61933" y="585"/>
                      <a:pt x="60539" y="-55"/>
                      <a:pt x="58214" y="4"/>
                    </a:cubicBezTo>
                    <a:cubicBezTo>
                      <a:pt x="51938" y="178"/>
                      <a:pt x="45953" y="1514"/>
                      <a:pt x="39967" y="3316"/>
                    </a:cubicBezTo>
                    <a:cubicBezTo>
                      <a:pt x="36887" y="4246"/>
                      <a:pt x="35783" y="5989"/>
                      <a:pt x="35493" y="8895"/>
                    </a:cubicBezTo>
                    <a:cubicBezTo>
                      <a:pt x="34969" y="14067"/>
                      <a:pt x="34040" y="19180"/>
                      <a:pt x="33575" y="24294"/>
                    </a:cubicBezTo>
                    <a:cubicBezTo>
                      <a:pt x="33226" y="28072"/>
                      <a:pt x="31483" y="29408"/>
                      <a:pt x="27822" y="29234"/>
                    </a:cubicBezTo>
                    <a:cubicBezTo>
                      <a:pt x="22476" y="28943"/>
                      <a:pt x="17129" y="29234"/>
                      <a:pt x="11841" y="28885"/>
                    </a:cubicBezTo>
                    <a:cubicBezTo>
                      <a:pt x="9052" y="28711"/>
                      <a:pt x="7541" y="29757"/>
                      <a:pt x="6379" y="32197"/>
                    </a:cubicBezTo>
                    <a:cubicBezTo>
                      <a:pt x="3531" y="37951"/>
                      <a:pt x="1439" y="43878"/>
                      <a:pt x="161" y="50154"/>
                    </a:cubicBezTo>
                    <a:cubicBezTo>
                      <a:pt x="-304" y="52362"/>
                      <a:pt x="219" y="53757"/>
                      <a:pt x="2020" y="55035"/>
                    </a:cubicBezTo>
                    <a:cubicBezTo>
                      <a:pt x="6320" y="58173"/>
                      <a:pt x="10330" y="61776"/>
                      <a:pt x="14747" y="64682"/>
                    </a:cubicBezTo>
                    <a:cubicBezTo>
                      <a:pt x="18640" y="67297"/>
                      <a:pt x="18814" y="69738"/>
                      <a:pt x="16316" y="73457"/>
                    </a:cubicBezTo>
                    <a:cubicBezTo>
                      <a:pt x="13410" y="77699"/>
                      <a:pt x="11086" y="82406"/>
                      <a:pt x="8296" y="86764"/>
                    </a:cubicBezTo>
                    <a:cubicBezTo>
                      <a:pt x="6959" y="88798"/>
                      <a:pt x="7076" y="90367"/>
                      <a:pt x="8354" y="92343"/>
                    </a:cubicBezTo>
                    <a:cubicBezTo>
                      <a:pt x="11841" y="97747"/>
                      <a:pt x="16083" y="102455"/>
                      <a:pt x="20790" y="106755"/>
                    </a:cubicBezTo>
                    <a:cubicBezTo>
                      <a:pt x="22882" y="108672"/>
                      <a:pt x="24684" y="108789"/>
                      <a:pt x="27183" y="107626"/>
                    </a:cubicBezTo>
                    <a:cubicBezTo>
                      <a:pt x="31890" y="105476"/>
                      <a:pt x="36829" y="103849"/>
                      <a:pt x="41478" y="101641"/>
                    </a:cubicBezTo>
                    <a:cubicBezTo>
                      <a:pt x="45023" y="99956"/>
                      <a:pt x="47173" y="100537"/>
                      <a:pt x="48916" y="104140"/>
                    </a:cubicBezTo>
                    <a:cubicBezTo>
                      <a:pt x="51357" y="109021"/>
                      <a:pt x="54262" y="113670"/>
                      <a:pt x="56878" y="118493"/>
                    </a:cubicBezTo>
                    <a:cubicBezTo>
                      <a:pt x="57924" y="120411"/>
                      <a:pt x="59202" y="121225"/>
                      <a:pt x="61410" y="121108"/>
                    </a:cubicBezTo>
                    <a:cubicBezTo>
                      <a:pt x="67221" y="120934"/>
                      <a:pt x="72858" y="119888"/>
                      <a:pt x="78437" y="118319"/>
                    </a:cubicBezTo>
                    <a:cubicBezTo>
                      <a:pt x="82331" y="117273"/>
                      <a:pt x="84481" y="115588"/>
                      <a:pt x="84539" y="111113"/>
                    </a:cubicBezTo>
                    <a:cubicBezTo>
                      <a:pt x="84539" y="106871"/>
                      <a:pt x="85585" y="102629"/>
                      <a:pt x="86166" y="98387"/>
                    </a:cubicBezTo>
                    <a:cubicBezTo>
                      <a:pt x="86921" y="92227"/>
                      <a:pt x="87270" y="91936"/>
                      <a:pt x="93662" y="92052"/>
                    </a:cubicBezTo>
                    <a:cubicBezTo>
                      <a:pt x="95754" y="92052"/>
                      <a:pt x="97788" y="92052"/>
                      <a:pt x="99880" y="92052"/>
                    </a:cubicBezTo>
                    <a:lnTo>
                      <a:pt x="99880" y="92227"/>
                    </a:lnTo>
                    <a:close/>
                    <a:moveTo>
                      <a:pt x="59900" y="70784"/>
                    </a:moveTo>
                    <a:cubicBezTo>
                      <a:pt x="54379" y="70784"/>
                      <a:pt x="49730" y="66077"/>
                      <a:pt x="49730" y="60556"/>
                    </a:cubicBezTo>
                    <a:cubicBezTo>
                      <a:pt x="49730" y="54977"/>
                      <a:pt x="54321" y="50503"/>
                      <a:pt x="59957" y="50503"/>
                    </a:cubicBezTo>
                    <a:cubicBezTo>
                      <a:pt x="65653" y="50503"/>
                      <a:pt x="70069" y="54919"/>
                      <a:pt x="70069" y="60614"/>
                    </a:cubicBezTo>
                    <a:cubicBezTo>
                      <a:pt x="70069" y="66193"/>
                      <a:pt x="65478" y="70784"/>
                      <a:pt x="59900" y="70784"/>
                    </a:cubicBezTo>
                    <a:close/>
                  </a:path>
                </a:pathLst>
              </a:custGeom>
              <a:solidFill>
                <a:srgbClr val="8BC9C5"/>
              </a:solidFill>
              <a:ln w="5811"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3F70969-6954-BB64-8DE6-B9D1C62EA37C}"/>
                  </a:ext>
                </a:extLst>
              </p:cNvPr>
              <p:cNvSpPr/>
              <p:nvPr/>
            </p:nvSpPr>
            <p:spPr>
              <a:xfrm>
                <a:off x="4073625" y="2987352"/>
                <a:ext cx="41404" cy="34402"/>
              </a:xfrm>
              <a:custGeom>
                <a:avLst/>
                <a:gdLst>
                  <a:gd name="connsiteX0" fmla="*/ 5608 w 41404"/>
                  <a:gd name="connsiteY0" fmla="*/ 6741 h 34402"/>
                  <a:gd name="connsiteX1" fmla="*/ 3400 w 41404"/>
                  <a:gd name="connsiteY1" fmla="*/ 12436 h 34402"/>
                  <a:gd name="connsiteX2" fmla="*/ 320 w 41404"/>
                  <a:gd name="connsiteY2" fmla="*/ 17492 h 34402"/>
                  <a:gd name="connsiteX3" fmla="*/ 11651 w 41404"/>
                  <a:gd name="connsiteY3" fmla="*/ 23826 h 34402"/>
                  <a:gd name="connsiteX4" fmla="*/ 16533 w 41404"/>
                  <a:gd name="connsiteY4" fmla="*/ 25569 h 34402"/>
                  <a:gd name="connsiteX5" fmla="*/ 21647 w 41404"/>
                  <a:gd name="connsiteY5" fmla="*/ 34402 h 34402"/>
                  <a:gd name="connsiteX6" fmla="*/ 41405 w 41404"/>
                  <a:gd name="connsiteY6" fmla="*/ 0 h 34402"/>
                  <a:gd name="connsiteX7" fmla="*/ 1598 w 41404"/>
                  <a:gd name="connsiteY7" fmla="*/ 0 h 34402"/>
                  <a:gd name="connsiteX8" fmla="*/ 5608 w 41404"/>
                  <a:gd name="connsiteY8" fmla="*/ 6799 h 3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04" h="34402">
                    <a:moveTo>
                      <a:pt x="5608" y="6741"/>
                    </a:moveTo>
                    <a:cubicBezTo>
                      <a:pt x="8107" y="10053"/>
                      <a:pt x="7584" y="11913"/>
                      <a:pt x="3400" y="12436"/>
                    </a:cubicBezTo>
                    <a:cubicBezTo>
                      <a:pt x="145" y="12843"/>
                      <a:pt x="-494" y="14296"/>
                      <a:pt x="320" y="17492"/>
                    </a:cubicBezTo>
                    <a:cubicBezTo>
                      <a:pt x="2761" y="26789"/>
                      <a:pt x="2644" y="26964"/>
                      <a:pt x="11651" y="23826"/>
                    </a:cubicBezTo>
                    <a:cubicBezTo>
                      <a:pt x="14034" y="23012"/>
                      <a:pt x="15371" y="23070"/>
                      <a:pt x="16533" y="25569"/>
                    </a:cubicBezTo>
                    <a:cubicBezTo>
                      <a:pt x="17869" y="28417"/>
                      <a:pt x="19729" y="31032"/>
                      <a:pt x="21647" y="34402"/>
                    </a:cubicBezTo>
                    <a:cubicBezTo>
                      <a:pt x="28446" y="22605"/>
                      <a:pt x="34780" y="11506"/>
                      <a:pt x="41405" y="0"/>
                    </a:cubicBezTo>
                    <a:lnTo>
                      <a:pt x="1598" y="0"/>
                    </a:lnTo>
                    <a:cubicBezTo>
                      <a:pt x="3225" y="2789"/>
                      <a:pt x="4213" y="4940"/>
                      <a:pt x="5608" y="6799"/>
                    </a:cubicBezTo>
                    <a:close/>
                  </a:path>
                </a:pathLst>
              </a:custGeom>
              <a:solidFill>
                <a:srgbClr val="8BC9C5"/>
              </a:solidFill>
              <a:ln w="5811"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83EF244E-B6B1-9215-DC9E-63CA469CAEDB}"/>
                  </a:ext>
                </a:extLst>
              </p:cNvPr>
              <p:cNvSpPr/>
              <p:nvPr/>
            </p:nvSpPr>
            <p:spPr>
              <a:xfrm>
                <a:off x="4178071" y="2899408"/>
                <a:ext cx="34731" cy="15560"/>
              </a:xfrm>
              <a:custGeom>
                <a:avLst/>
                <a:gdLst>
                  <a:gd name="connsiteX0" fmla="*/ 29937 w 34731"/>
                  <a:gd name="connsiteY0" fmla="*/ 311 h 15560"/>
                  <a:gd name="connsiteX1" fmla="*/ 10993 w 34731"/>
                  <a:gd name="connsiteY1" fmla="*/ 1706 h 15560"/>
                  <a:gd name="connsiteX2" fmla="*/ 1927 w 34731"/>
                  <a:gd name="connsiteY2" fmla="*/ 2055 h 15560"/>
                  <a:gd name="connsiteX3" fmla="*/ 126 w 34731"/>
                  <a:gd name="connsiteY3" fmla="*/ 11411 h 15560"/>
                  <a:gd name="connsiteX4" fmla="*/ 2741 w 34731"/>
                  <a:gd name="connsiteY4" fmla="*/ 14781 h 15560"/>
                  <a:gd name="connsiteX5" fmla="*/ 16862 w 34731"/>
                  <a:gd name="connsiteY5" fmla="*/ 15420 h 15560"/>
                  <a:gd name="connsiteX6" fmla="*/ 31390 w 34731"/>
                  <a:gd name="connsiteY6" fmla="*/ 13910 h 15560"/>
                  <a:gd name="connsiteX7" fmla="*/ 34644 w 34731"/>
                  <a:gd name="connsiteY7" fmla="*/ 11527 h 15560"/>
                  <a:gd name="connsiteX8" fmla="*/ 31680 w 34731"/>
                  <a:gd name="connsiteY8" fmla="*/ 79 h 15560"/>
                  <a:gd name="connsiteX9" fmla="*/ 29995 w 34731"/>
                  <a:gd name="connsiteY9" fmla="*/ 253 h 1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1" h="15560">
                    <a:moveTo>
                      <a:pt x="29937" y="311"/>
                    </a:moveTo>
                    <a:cubicBezTo>
                      <a:pt x="23661" y="1125"/>
                      <a:pt x="17327" y="1474"/>
                      <a:pt x="10993" y="1706"/>
                    </a:cubicBezTo>
                    <a:cubicBezTo>
                      <a:pt x="7855" y="1822"/>
                      <a:pt x="3845" y="-502"/>
                      <a:pt x="1927" y="2055"/>
                    </a:cubicBezTo>
                    <a:cubicBezTo>
                      <a:pt x="184" y="4321"/>
                      <a:pt x="765" y="8273"/>
                      <a:pt x="126" y="11411"/>
                    </a:cubicBezTo>
                    <a:cubicBezTo>
                      <a:pt x="-339" y="13735"/>
                      <a:pt x="474" y="14665"/>
                      <a:pt x="2741" y="14781"/>
                    </a:cubicBezTo>
                    <a:cubicBezTo>
                      <a:pt x="7448" y="15072"/>
                      <a:pt x="12097" y="15885"/>
                      <a:pt x="16862" y="15420"/>
                    </a:cubicBezTo>
                    <a:cubicBezTo>
                      <a:pt x="21685" y="14898"/>
                      <a:pt x="26567" y="14491"/>
                      <a:pt x="31390" y="13910"/>
                    </a:cubicBezTo>
                    <a:cubicBezTo>
                      <a:pt x="32784" y="13735"/>
                      <a:pt x="35225" y="14084"/>
                      <a:pt x="34644" y="11527"/>
                    </a:cubicBezTo>
                    <a:cubicBezTo>
                      <a:pt x="33773" y="7692"/>
                      <a:pt x="34935" y="3275"/>
                      <a:pt x="31680" y="79"/>
                    </a:cubicBezTo>
                    <a:cubicBezTo>
                      <a:pt x="31448" y="-153"/>
                      <a:pt x="30576" y="195"/>
                      <a:pt x="29995" y="253"/>
                    </a:cubicBezTo>
                    <a:close/>
                  </a:path>
                </a:pathLst>
              </a:custGeom>
              <a:solidFill>
                <a:srgbClr val="8BC9C5"/>
              </a:solidFill>
              <a:ln w="5811"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B8D11559-3E19-2DAE-0DFC-797F0AAE9B3D}"/>
                  </a:ext>
                </a:extLst>
              </p:cNvPr>
              <p:cNvSpPr/>
              <p:nvPr/>
            </p:nvSpPr>
            <p:spPr>
              <a:xfrm>
                <a:off x="4096766" y="2678306"/>
                <a:ext cx="31396" cy="31060"/>
              </a:xfrm>
              <a:custGeom>
                <a:avLst/>
                <a:gdLst>
                  <a:gd name="connsiteX0" fmla="*/ 5537 w 31396"/>
                  <a:gd name="connsiteY0" fmla="*/ 15407 h 31060"/>
                  <a:gd name="connsiteX1" fmla="*/ 6060 w 31396"/>
                  <a:gd name="connsiteY1" fmla="*/ 29819 h 31060"/>
                  <a:gd name="connsiteX2" fmla="*/ 10651 w 31396"/>
                  <a:gd name="connsiteY2" fmla="*/ 29644 h 31060"/>
                  <a:gd name="connsiteX3" fmla="*/ 29828 w 31396"/>
                  <a:gd name="connsiteY3" fmla="*/ 11862 h 31060"/>
                  <a:gd name="connsiteX4" fmla="*/ 31397 w 31396"/>
                  <a:gd name="connsiteY4" fmla="*/ 9596 h 31060"/>
                  <a:gd name="connsiteX5" fmla="*/ 25702 w 31396"/>
                  <a:gd name="connsiteY5" fmla="*/ 1402 h 31060"/>
                  <a:gd name="connsiteX6" fmla="*/ 21866 w 31396"/>
                  <a:gd name="connsiteY6" fmla="*/ 995 h 31060"/>
                  <a:gd name="connsiteX7" fmla="*/ 5537 w 31396"/>
                  <a:gd name="connsiteY7" fmla="*/ 15349 h 3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96" h="31060">
                    <a:moveTo>
                      <a:pt x="5537" y="15407"/>
                    </a:moveTo>
                    <a:cubicBezTo>
                      <a:pt x="-1959" y="22903"/>
                      <a:pt x="-1901" y="22845"/>
                      <a:pt x="6060" y="29819"/>
                    </a:cubicBezTo>
                    <a:cubicBezTo>
                      <a:pt x="7862" y="31388"/>
                      <a:pt x="8908" y="31620"/>
                      <a:pt x="10651" y="29644"/>
                    </a:cubicBezTo>
                    <a:cubicBezTo>
                      <a:pt x="16462" y="23078"/>
                      <a:pt x="22738" y="17034"/>
                      <a:pt x="29828" y="11862"/>
                    </a:cubicBezTo>
                    <a:cubicBezTo>
                      <a:pt x="30525" y="11339"/>
                      <a:pt x="31339" y="10874"/>
                      <a:pt x="31397" y="9596"/>
                    </a:cubicBezTo>
                    <a:cubicBezTo>
                      <a:pt x="29537" y="6981"/>
                      <a:pt x="27503" y="4308"/>
                      <a:pt x="25702" y="1402"/>
                    </a:cubicBezTo>
                    <a:cubicBezTo>
                      <a:pt x="24482" y="-574"/>
                      <a:pt x="23436" y="-225"/>
                      <a:pt x="21866" y="995"/>
                    </a:cubicBezTo>
                    <a:cubicBezTo>
                      <a:pt x="16055" y="5412"/>
                      <a:pt x="10709" y="10235"/>
                      <a:pt x="5537" y="15349"/>
                    </a:cubicBezTo>
                    <a:close/>
                  </a:path>
                </a:pathLst>
              </a:custGeom>
              <a:solidFill>
                <a:srgbClr val="8BC9C5"/>
              </a:solidFill>
              <a:ln w="5811"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470A7CA-1437-C9EE-69D3-1348F2D35849}"/>
                  </a:ext>
                </a:extLst>
              </p:cNvPr>
              <p:cNvSpPr/>
              <p:nvPr/>
            </p:nvSpPr>
            <p:spPr>
              <a:xfrm>
                <a:off x="4025947" y="3002218"/>
                <a:ext cx="34479" cy="14907"/>
              </a:xfrm>
              <a:custGeom>
                <a:avLst/>
                <a:gdLst>
                  <a:gd name="connsiteX0" fmla="*/ 30623 w 34479"/>
                  <a:gd name="connsiteY0" fmla="*/ 1114 h 14907"/>
                  <a:gd name="connsiteX1" fmla="*/ 12027 w 34479"/>
                  <a:gd name="connsiteY1" fmla="*/ 649 h 14907"/>
                  <a:gd name="connsiteX2" fmla="*/ 172 w 34479"/>
                  <a:gd name="connsiteY2" fmla="*/ 8785 h 14907"/>
                  <a:gd name="connsiteX3" fmla="*/ 3078 w 34479"/>
                  <a:gd name="connsiteY3" fmla="*/ 12795 h 14907"/>
                  <a:gd name="connsiteX4" fmla="*/ 22022 w 34479"/>
                  <a:gd name="connsiteY4" fmla="*/ 14887 h 14907"/>
                  <a:gd name="connsiteX5" fmla="*/ 23824 w 34479"/>
                  <a:gd name="connsiteY5" fmla="*/ 14887 h 14907"/>
                  <a:gd name="connsiteX6" fmla="*/ 33935 w 34479"/>
                  <a:gd name="connsiteY6" fmla="*/ 3904 h 14907"/>
                  <a:gd name="connsiteX7" fmla="*/ 30681 w 34479"/>
                  <a:gd name="connsiteY7" fmla="*/ 1114 h 1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79" h="14907">
                    <a:moveTo>
                      <a:pt x="30623" y="1114"/>
                    </a:moveTo>
                    <a:cubicBezTo>
                      <a:pt x="24405" y="1696"/>
                      <a:pt x="18187" y="1521"/>
                      <a:pt x="12027" y="649"/>
                    </a:cubicBezTo>
                    <a:cubicBezTo>
                      <a:pt x="2090" y="-687"/>
                      <a:pt x="2206" y="-803"/>
                      <a:pt x="172" y="8785"/>
                    </a:cubicBezTo>
                    <a:cubicBezTo>
                      <a:pt x="-409" y="11516"/>
                      <a:pt x="463" y="12330"/>
                      <a:pt x="3078" y="12795"/>
                    </a:cubicBezTo>
                    <a:cubicBezTo>
                      <a:pt x="9354" y="14015"/>
                      <a:pt x="15688" y="14480"/>
                      <a:pt x="22022" y="14887"/>
                    </a:cubicBezTo>
                    <a:cubicBezTo>
                      <a:pt x="22603" y="14887"/>
                      <a:pt x="23184" y="14887"/>
                      <a:pt x="23824" y="14887"/>
                    </a:cubicBezTo>
                    <a:cubicBezTo>
                      <a:pt x="35271" y="15003"/>
                      <a:pt x="35155" y="15003"/>
                      <a:pt x="33935" y="3904"/>
                    </a:cubicBezTo>
                    <a:cubicBezTo>
                      <a:pt x="33644" y="1579"/>
                      <a:pt x="32947" y="882"/>
                      <a:pt x="30681" y="1114"/>
                    </a:cubicBezTo>
                    <a:close/>
                  </a:path>
                </a:pathLst>
              </a:custGeom>
              <a:solidFill>
                <a:srgbClr val="8BC9C5"/>
              </a:solidFill>
              <a:ln w="5811"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AFDC0E50-CF33-B994-5E29-643D8AA0D29D}"/>
                  </a:ext>
                </a:extLst>
              </p:cNvPr>
              <p:cNvSpPr/>
              <p:nvPr/>
            </p:nvSpPr>
            <p:spPr>
              <a:xfrm>
                <a:off x="4264691" y="2684824"/>
                <a:ext cx="31016" cy="29001"/>
              </a:xfrm>
              <a:custGeom>
                <a:avLst/>
                <a:gdLst>
                  <a:gd name="connsiteX0" fmla="*/ 1429 w 31016"/>
                  <a:gd name="connsiteY0" fmla="*/ 10923 h 29001"/>
                  <a:gd name="connsiteX1" fmla="*/ 14678 w 31016"/>
                  <a:gd name="connsiteY1" fmla="*/ 24579 h 29001"/>
                  <a:gd name="connsiteX2" fmla="*/ 29439 w 31016"/>
                  <a:gd name="connsiteY2" fmla="*/ 25974 h 29001"/>
                  <a:gd name="connsiteX3" fmla="*/ 31008 w 31016"/>
                  <a:gd name="connsiteY3" fmla="*/ 23940 h 29001"/>
                  <a:gd name="connsiteX4" fmla="*/ 29322 w 31016"/>
                  <a:gd name="connsiteY4" fmla="*/ 21500 h 29001"/>
                  <a:gd name="connsiteX5" fmla="*/ 15724 w 31016"/>
                  <a:gd name="connsiteY5" fmla="*/ 5751 h 29001"/>
                  <a:gd name="connsiteX6" fmla="*/ 964 w 31016"/>
                  <a:gd name="connsiteY6" fmla="*/ 6681 h 29001"/>
                  <a:gd name="connsiteX7" fmla="*/ 1429 w 31016"/>
                  <a:gd name="connsiteY7" fmla="*/ 10865 h 2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16" h="29001">
                    <a:moveTo>
                      <a:pt x="1429" y="10923"/>
                    </a:moveTo>
                    <a:cubicBezTo>
                      <a:pt x="6252" y="15049"/>
                      <a:pt x="10669" y="19640"/>
                      <a:pt x="14678" y="24579"/>
                    </a:cubicBezTo>
                    <a:cubicBezTo>
                      <a:pt x="19019" y="29966"/>
                      <a:pt x="23935" y="30431"/>
                      <a:pt x="29439" y="25974"/>
                    </a:cubicBezTo>
                    <a:cubicBezTo>
                      <a:pt x="30078" y="25451"/>
                      <a:pt x="31124" y="25277"/>
                      <a:pt x="31008" y="23940"/>
                    </a:cubicBezTo>
                    <a:cubicBezTo>
                      <a:pt x="30484" y="23185"/>
                      <a:pt x="29962" y="22313"/>
                      <a:pt x="29322" y="21500"/>
                    </a:cubicBezTo>
                    <a:cubicBezTo>
                      <a:pt x="25196" y="15921"/>
                      <a:pt x="20722" y="10633"/>
                      <a:pt x="15724" y="5751"/>
                    </a:cubicBezTo>
                    <a:cubicBezTo>
                      <a:pt x="7763" y="-2094"/>
                      <a:pt x="7821" y="-2036"/>
                      <a:pt x="964" y="6681"/>
                    </a:cubicBezTo>
                    <a:cubicBezTo>
                      <a:pt x="-547" y="8599"/>
                      <a:pt x="-198" y="9470"/>
                      <a:pt x="1429" y="10865"/>
                    </a:cubicBezTo>
                    <a:close/>
                  </a:path>
                </a:pathLst>
              </a:custGeom>
              <a:solidFill>
                <a:srgbClr val="8BC9C5"/>
              </a:solidFill>
              <a:ln w="5811"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5B772CA8-7405-CD74-96A2-7907431E268E}"/>
                  </a:ext>
                </a:extLst>
              </p:cNvPr>
              <p:cNvSpPr/>
              <p:nvPr/>
            </p:nvSpPr>
            <p:spPr>
              <a:xfrm>
                <a:off x="4132521" y="2885574"/>
                <a:ext cx="34634" cy="24683"/>
              </a:xfrm>
              <a:custGeom>
                <a:avLst/>
                <a:gdLst>
                  <a:gd name="connsiteX0" fmla="*/ 32078 w 34634"/>
                  <a:gd name="connsiteY0" fmla="*/ 11239 h 24683"/>
                  <a:gd name="connsiteX1" fmla="*/ 8949 w 34634"/>
                  <a:gd name="connsiteY1" fmla="*/ 1244 h 24683"/>
                  <a:gd name="connsiteX2" fmla="*/ 5230 w 34634"/>
                  <a:gd name="connsiteY2" fmla="*/ 1070 h 24683"/>
                  <a:gd name="connsiteX3" fmla="*/ 0 w 34634"/>
                  <a:gd name="connsiteY3" fmla="*/ 11414 h 24683"/>
                  <a:gd name="connsiteX4" fmla="*/ 1046 w 34634"/>
                  <a:gd name="connsiteY4" fmla="*/ 12169 h 24683"/>
                  <a:gd name="connsiteX5" fmla="*/ 28998 w 34634"/>
                  <a:gd name="connsiteY5" fmla="*/ 24373 h 24683"/>
                  <a:gd name="connsiteX6" fmla="*/ 31903 w 34634"/>
                  <a:gd name="connsiteY6" fmla="*/ 23443 h 24683"/>
                  <a:gd name="connsiteX7" fmla="*/ 34635 w 34634"/>
                  <a:gd name="connsiteY7" fmla="*/ 13506 h 24683"/>
                  <a:gd name="connsiteX8" fmla="*/ 32136 w 34634"/>
                  <a:gd name="connsiteY8" fmla="*/ 11239 h 24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4" h="24683">
                    <a:moveTo>
                      <a:pt x="32078" y="11239"/>
                    </a:moveTo>
                    <a:cubicBezTo>
                      <a:pt x="24000" y="8741"/>
                      <a:pt x="16329" y="5312"/>
                      <a:pt x="8949" y="1244"/>
                    </a:cubicBezTo>
                    <a:cubicBezTo>
                      <a:pt x="7845" y="663"/>
                      <a:pt x="6392" y="-1138"/>
                      <a:pt x="5230" y="1070"/>
                    </a:cubicBezTo>
                    <a:cubicBezTo>
                      <a:pt x="3429" y="4499"/>
                      <a:pt x="407" y="7288"/>
                      <a:pt x="0" y="11414"/>
                    </a:cubicBezTo>
                    <a:cubicBezTo>
                      <a:pt x="0" y="11646"/>
                      <a:pt x="639" y="11937"/>
                      <a:pt x="1046" y="12169"/>
                    </a:cubicBezTo>
                    <a:cubicBezTo>
                      <a:pt x="9879" y="17283"/>
                      <a:pt x="19235" y="21409"/>
                      <a:pt x="28998" y="24373"/>
                    </a:cubicBezTo>
                    <a:cubicBezTo>
                      <a:pt x="30160" y="24721"/>
                      <a:pt x="31439" y="25128"/>
                      <a:pt x="31903" y="23443"/>
                    </a:cubicBezTo>
                    <a:cubicBezTo>
                      <a:pt x="32833" y="20189"/>
                      <a:pt x="33705" y="16876"/>
                      <a:pt x="34635" y="13506"/>
                    </a:cubicBezTo>
                    <a:cubicBezTo>
                      <a:pt x="34635" y="12169"/>
                      <a:pt x="34693" y="12053"/>
                      <a:pt x="32136" y="11239"/>
                    </a:cubicBezTo>
                    <a:close/>
                  </a:path>
                </a:pathLst>
              </a:custGeom>
              <a:solidFill>
                <a:srgbClr val="8BC9C5"/>
              </a:solidFill>
              <a:ln w="5811"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EBC8D551-3784-C0DF-0404-E9FC1A97441A}"/>
                  </a:ext>
                </a:extLst>
              </p:cNvPr>
              <p:cNvSpPr/>
              <p:nvPr/>
            </p:nvSpPr>
            <p:spPr>
              <a:xfrm>
                <a:off x="4290731" y="2814157"/>
                <a:ext cx="23188" cy="35120"/>
              </a:xfrm>
              <a:custGeom>
                <a:avLst/>
                <a:gdLst>
                  <a:gd name="connsiteX0" fmla="*/ 14324 w 23188"/>
                  <a:gd name="connsiteY0" fmla="*/ 254 h 35120"/>
                  <a:gd name="connsiteX1" fmla="*/ 10256 w 23188"/>
                  <a:gd name="connsiteY1" fmla="*/ 2462 h 35120"/>
                  <a:gd name="connsiteX2" fmla="*/ 1016 w 23188"/>
                  <a:gd name="connsiteY2" fmla="*/ 26288 h 35120"/>
                  <a:gd name="connsiteX3" fmla="*/ 377 w 23188"/>
                  <a:gd name="connsiteY3" fmla="*/ 29019 h 35120"/>
                  <a:gd name="connsiteX4" fmla="*/ 10779 w 23188"/>
                  <a:gd name="connsiteY4" fmla="*/ 35121 h 35120"/>
                  <a:gd name="connsiteX5" fmla="*/ 12871 w 23188"/>
                  <a:gd name="connsiteY5" fmla="*/ 32506 h 35120"/>
                  <a:gd name="connsiteX6" fmla="*/ 21239 w 23188"/>
                  <a:gd name="connsiteY6" fmla="*/ 12574 h 35120"/>
                  <a:gd name="connsiteX7" fmla="*/ 14266 w 23188"/>
                  <a:gd name="connsiteY7" fmla="*/ 196 h 3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8" h="35120">
                    <a:moveTo>
                      <a:pt x="14324" y="254"/>
                    </a:moveTo>
                    <a:cubicBezTo>
                      <a:pt x="11941" y="-327"/>
                      <a:pt x="10895" y="-37"/>
                      <a:pt x="10256" y="2462"/>
                    </a:cubicBezTo>
                    <a:cubicBezTo>
                      <a:pt x="8048" y="10772"/>
                      <a:pt x="4968" y="18675"/>
                      <a:pt x="1016" y="26288"/>
                    </a:cubicBezTo>
                    <a:cubicBezTo>
                      <a:pt x="609" y="27101"/>
                      <a:pt x="-611" y="28380"/>
                      <a:pt x="377" y="29019"/>
                    </a:cubicBezTo>
                    <a:cubicBezTo>
                      <a:pt x="3689" y="31227"/>
                      <a:pt x="7176" y="33087"/>
                      <a:pt x="10779" y="35121"/>
                    </a:cubicBezTo>
                    <a:cubicBezTo>
                      <a:pt x="11999" y="34656"/>
                      <a:pt x="12348" y="33494"/>
                      <a:pt x="12871" y="32506"/>
                    </a:cubicBezTo>
                    <a:cubicBezTo>
                      <a:pt x="16183" y="26114"/>
                      <a:pt x="18973" y="19431"/>
                      <a:pt x="21239" y="12574"/>
                    </a:cubicBezTo>
                    <a:cubicBezTo>
                      <a:pt x="24551" y="2578"/>
                      <a:pt x="24493" y="2695"/>
                      <a:pt x="14266" y="196"/>
                    </a:cubicBezTo>
                    <a:close/>
                  </a:path>
                </a:pathLst>
              </a:custGeom>
              <a:solidFill>
                <a:srgbClr val="8BC9C5"/>
              </a:solidFill>
              <a:ln w="5811"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3ED285F2-7B2D-AC44-9FD0-F581A35CE02D}"/>
                  </a:ext>
                </a:extLst>
              </p:cNvPr>
              <p:cNvSpPr/>
              <p:nvPr/>
            </p:nvSpPr>
            <p:spPr>
              <a:xfrm>
                <a:off x="3818395" y="2790053"/>
                <a:ext cx="34673" cy="24424"/>
              </a:xfrm>
              <a:custGeom>
                <a:avLst/>
                <a:gdLst>
                  <a:gd name="connsiteX0" fmla="*/ 32226 w 34673"/>
                  <a:gd name="connsiteY0" fmla="*/ 11690 h 24424"/>
                  <a:gd name="connsiteX1" fmla="*/ 8923 w 34673"/>
                  <a:gd name="connsiteY1" fmla="*/ 1114 h 24424"/>
                  <a:gd name="connsiteX2" fmla="*/ 6715 w 34673"/>
                  <a:gd name="connsiteY2" fmla="*/ 10 h 24424"/>
                  <a:gd name="connsiteX3" fmla="*/ 4681 w 34673"/>
                  <a:gd name="connsiteY3" fmla="*/ 1579 h 24424"/>
                  <a:gd name="connsiteX4" fmla="*/ 788 w 34673"/>
                  <a:gd name="connsiteY4" fmla="*/ 8494 h 24424"/>
                  <a:gd name="connsiteX5" fmla="*/ 2124 w 34673"/>
                  <a:gd name="connsiteY5" fmla="*/ 12736 h 24424"/>
                  <a:gd name="connsiteX6" fmla="*/ 21301 w 34673"/>
                  <a:gd name="connsiteY6" fmla="*/ 21802 h 24424"/>
                  <a:gd name="connsiteX7" fmla="*/ 34202 w 34673"/>
                  <a:gd name="connsiteY7" fmla="*/ 16223 h 24424"/>
                  <a:gd name="connsiteX8" fmla="*/ 32284 w 34673"/>
                  <a:gd name="connsiteY8" fmla="*/ 11690 h 2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73" h="24424">
                    <a:moveTo>
                      <a:pt x="32226" y="11690"/>
                    </a:moveTo>
                    <a:cubicBezTo>
                      <a:pt x="24148" y="8785"/>
                      <a:pt x="16478" y="5124"/>
                      <a:pt x="8923" y="1114"/>
                    </a:cubicBezTo>
                    <a:cubicBezTo>
                      <a:pt x="8168" y="707"/>
                      <a:pt x="7354" y="300"/>
                      <a:pt x="6715" y="10"/>
                    </a:cubicBezTo>
                    <a:cubicBezTo>
                      <a:pt x="5378" y="-106"/>
                      <a:pt x="5088" y="823"/>
                      <a:pt x="4681" y="1579"/>
                    </a:cubicBezTo>
                    <a:cubicBezTo>
                      <a:pt x="3403" y="3903"/>
                      <a:pt x="2240" y="6286"/>
                      <a:pt x="788" y="8494"/>
                    </a:cubicBezTo>
                    <a:cubicBezTo>
                      <a:pt x="-607" y="10644"/>
                      <a:pt x="-142" y="11748"/>
                      <a:pt x="2124" y="12736"/>
                    </a:cubicBezTo>
                    <a:cubicBezTo>
                      <a:pt x="8574" y="15642"/>
                      <a:pt x="14851" y="18896"/>
                      <a:pt x="21301" y="21802"/>
                    </a:cubicBezTo>
                    <a:cubicBezTo>
                      <a:pt x="30715" y="25986"/>
                      <a:pt x="30657" y="25870"/>
                      <a:pt x="34202" y="16223"/>
                    </a:cubicBezTo>
                    <a:cubicBezTo>
                      <a:pt x="35073" y="13841"/>
                      <a:pt x="34899" y="12620"/>
                      <a:pt x="32284" y="11690"/>
                    </a:cubicBezTo>
                    <a:close/>
                  </a:path>
                </a:pathLst>
              </a:custGeom>
              <a:solidFill>
                <a:srgbClr val="8BC9C5"/>
              </a:solidFill>
              <a:ln w="5811"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2075DC19-0E05-516E-90F1-05F237619E0D}"/>
                  </a:ext>
                </a:extLst>
              </p:cNvPr>
              <p:cNvSpPr/>
              <p:nvPr/>
            </p:nvSpPr>
            <p:spPr>
              <a:xfrm>
                <a:off x="4292619" y="2721871"/>
                <a:ext cx="23043" cy="35126"/>
              </a:xfrm>
              <a:custGeom>
                <a:avLst/>
                <a:gdLst>
                  <a:gd name="connsiteX0" fmla="*/ 0 w 23043"/>
                  <a:gd name="connsiteY0" fmla="*/ 7581 h 35126"/>
                  <a:gd name="connsiteX1" fmla="*/ 175 w 23043"/>
                  <a:gd name="connsiteY1" fmla="*/ 7988 h 35126"/>
                  <a:gd name="connsiteX2" fmla="*/ 9763 w 23043"/>
                  <a:gd name="connsiteY2" fmla="*/ 33208 h 35126"/>
                  <a:gd name="connsiteX3" fmla="*/ 12146 w 23043"/>
                  <a:gd name="connsiteY3" fmla="*/ 35010 h 35126"/>
                  <a:gd name="connsiteX4" fmla="*/ 20804 w 23043"/>
                  <a:gd name="connsiteY4" fmla="*/ 33034 h 35126"/>
                  <a:gd name="connsiteX5" fmla="*/ 22838 w 23043"/>
                  <a:gd name="connsiteY5" fmla="*/ 29605 h 35126"/>
                  <a:gd name="connsiteX6" fmla="*/ 12262 w 23043"/>
                  <a:gd name="connsiteY6" fmla="*/ 1944 h 35126"/>
                  <a:gd name="connsiteX7" fmla="*/ 9007 w 23043"/>
                  <a:gd name="connsiteY7" fmla="*/ 666 h 35126"/>
                  <a:gd name="connsiteX8" fmla="*/ 0 w 23043"/>
                  <a:gd name="connsiteY8" fmla="*/ 7581 h 3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43" h="35126">
                    <a:moveTo>
                      <a:pt x="0" y="7581"/>
                    </a:moveTo>
                    <a:cubicBezTo>
                      <a:pt x="0" y="7581"/>
                      <a:pt x="116" y="7871"/>
                      <a:pt x="175" y="7988"/>
                    </a:cubicBezTo>
                    <a:cubicBezTo>
                      <a:pt x="4358" y="16007"/>
                      <a:pt x="7613" y="24375"/>
                      <a:pt x="9763" y="33208"/>
                    </a:cubicBezTo>
                    <a:cubicBezTo>
                      <a:pt x="10054" y="34487"/>
                      <a:pt x="10518" y="35474"/>
                      <a:pt x="12146" y="35010"/>
                    </a:cubicBezTo>
                    <a:cubicBezTo>
                      <a:pt x="14993" y="34312"/>
                      <a:pt x="17899" y="33557"/>
                      <a:pt x="20804" y="33034"/>
                    </a:cubicBezTo>
                    <a:cubicBezTo>
                      <a:pt x="22954" y="32627"/>
                      <a:pt x="23361" y="31581"/>
                      <a:pt x="22838" y="29605"/>
                    </a:cubicBezTo>
                    <a:cubicBezTo>
                      <a:pt x="20281" y="20017"/>
                      <a:pt x="16794" y="10777"/>
                      <a:pt x="12262" y="1944"/>
                    </a:cubicBezTo>
                    <a:cubicBezTo>
                      <a:pt x="11506" y="491"/>
                      <a:pt x="10635" y="-845"/>
                      <a:pt x="9007" y="666"/>
                    </a:cubicBezTo>
                    <a:cubicBezTo>
                      <a:pt x="6218" y="3281"/>
                      <a:pt x="814" y="2467"/>
                      <a:pt x="0" y="7581"/>
                    </a:cubicBezTo>
                    <a:close/>
                  </a:path>
                </a:pathLst>
              </a:custGeom>
              <a:solidFill>
                <a:srgbClr val="8BC9C5"/>
              </a:solidFill>
              <a:ln w="5811"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68497480-A040-1D5D-ACA5-FA1F4E20D446}"/>
                  </a:ext>
                </a:extLst>
              </p:cNvPr>
              <p:cNvSpPr/>
              <p:nvPr/>
            </p:nvSpPr>
            <p:spPr>
              <a:xfrm>
                <a:off x="3880782" y="2419576"/>
                <a:ext cx="34171" cy="16013"/>
              </a:xfrm>
              <a:custGeom>
                <a:avLst/>
                <a:gdLst>
                  <a:gd name="connsiteX0" fmla="*/ 5345 w 34171"/>
                  <a:gd name="connsiteY0" fmla="*/ 15889 h 16013"/>
                  <a:gd name="connsiteX1" fmla="*/ 30042 w 34171"/>
                  <a:gd name="connsiteY1" fmla="*/ 13623 h 16013"/>
                  <a:gd name="connsiteX2" fmla="*/ 34169 w 34171"/>
                  <a:gd name="connsiteY2" fmla="*/ 9323 h 16013"/>
                  <a:gd name="connsiteX3" fmla="*/ 24522 w 34171"/>
                  <a:gd name="connsiteY3" fmla="*/ 257 h 16013"/>
                  <a:gd name="connsiteX4" fmla="*/ 9936 w 34171"/>
                  <a:gd name="connsiteY4" fmla="*/ 1652 h 16013"/>
                  <a:gd name="connsiteX5" fmla="*/ 1393 w 34171"/>
                  <a:gd name="connsiteY5" fmla="*/ 13274 h 16013"/>
                  <a:gd name="connsiteX6" fmla="*/ 5287 w 34171"/>
                  <a:gd name="connsiteY6" fmla="*/ 15889 h 1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71" h="16013">
                    <a:moveTo>
                      <a:pt x="5345" y="15889"/>
                    </a:moveTo>
                    <a:cubicBezTo>
                      <a:pt x="13481" y="14436"/>
                      <a:pt x="21791" y="13681"/>
                      <a:pt x="30042" y="13623"/>
                    </a:cubicBezTo>
                    <a:cubicBezTo>
                      <a:pt x="33297" y="13623"/>
                      <a:pt x="34227" y="12635"/>
                      <a:pt x="34169" y="9323"/>
                    </a:cubicBezTo>
                    <a:cubicBezTo>
                      <a:pt x="33994" y="-382"/>
                      <a:pt x="34169" y="-440"/>
                      <a:pt x="24522" y="257"/>
                    </a:cubicBezTo>
                    <a:cubicBezTo>
                      <a:pt x="19641" y="722"/>
                      <a:pt x="14759" y="896"/>
                      <a:pt x="9936" y="1652"/>
                    </a:cubicBezTo>
                    <a:cubicBezTo>
                      <a:pt x="-2790" y="3744"/>
                      <a:pt x="-292" y="780"/>
                      <a:pt x="1393" y="13274"/>
                    </a:cubicBezTo>
                    <a:cubicBezTo>
                      <a:pt x="1742" y="15773"/>
                      <a:pt x="2904" y="16296"/>
                      <a:pt x="5287" y="15889"/>
                    </a:cubicBezTo>
                    <a:close/>
                  </a:path>
                </a:pathLst>
              </a:custGeom>
              <a:solidFill>
                <a:srgbClr val="8BC9C5"/>
              </a:solidFill>
              <a:ln w="5811"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2DFFD9B-F532-62D8-97DE-EB87B73F7ABB}"/>
                  </a:ext>
                </a:extLst>
              </p:cNvPr>
              <p:cNvSpPr/>
              <p:nvPr/>
            </p:nvSpPr>
            <p:spPr>
              <a:xfrm>
                <a:off x="3927976" y="2420152"/>
                <a:ext cx="34345" cy="16858"/>
              </a:xfrm>
              <a:custGeom>
                <a:avLst/>
                <a:gdLst>
                  <a:gd name="connsiteX0" fmla="*/ 3013 w 34345"/>
                  <a:gd name="connsiteY0" fmla="*/ 13628 h 16858"/>
                  <a:gd name="connsiteX1" fmla="*/ 22713 w 34345"/>
                  <a:gd name="connsiteY1" fmla="*/ 16185 h 16858"/>
                  <a:gd name="connsiteX2" fmla="*/ 34161 w 34345"/>
                  <a:gd name="connsiteY2" fmla="*/ 7991 h 16858"/>
                  <a:gd name="connsiteX3" fmla="*/ 31721 w 34345"/>
                  <a:gd name="connsiteY3" fmla="*/ 4214 h 16858"/>
                  <a:gd name="connsiteX4" fmla="*/ 4408 w 34345"/>
                  <a:gd name="connsiteY4" fmla="*/ 204 h 16858"/>
                  <a:gd name="connsiteX5" fmla="*/ 282 w 34345"/>
                  <a:gd name="connsiteY5" fmla="*/ 4330 h 16858"/>
                  <a:gd name="connsiteX6" fmla="*/ 50 w 34345"/>
                  <a:gd name="connsiteY6" fmla="*/ 10490 h 16858"/>
                  <a:gd name="connsiteX7" fmla="*/ 2955 w 34345"/>
                  <a:gd name="connsiteY7" fmla="*/ 13628 h 1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45" h="16858">
                    <a:moveTo>
                      <a:pt x="3013" y="13628"/>
                    </a:moveTo>
                    <a:cubicBezTo>
                      <a:pt x="9580" y="14325"/>
                      <a:pt x="16205" y="15197"/>
                      <a:pt x="22713" y="16185"/>
                    </a:cubicBezTo>
                    <a:cubicBezTo>
                      <a:pt x="32243" y="17579"/>
                      <a:pt x="32127" y="17637"/>
                      <a:pt x="34161" y="7991"/>
                    </a:cubicBezTo>
                    <a:cubicBezTo>
                      <a:pt x="34684" y="5492"/>
                      <a:pt x="34161" y="4679"/>
                      <a:pt x="31721" y="4214"/>
                    </a:cubicBezTo>
                    <a:cubicBezTo>
                      <a:pt x="22887" y="2412"/>
                      <a:pt x="13997" y="1134"/>
                      <a:pt x="4408" y="204"/>
                    </a:cubicBezTo>
                    <a:cubicBezTo>
                      <a:pt x="1561" y="-552"/>
                      <a:pt x="108" y="785"/>
                      <a:pt x="282" y="4330"/>
                    </a:cubicBezTo>
                    <a:cubicBezTo>
                      <a:pt x="398" y="6364"/>
                      <a:pt x="282" y="8456"/>
                      <a:pt x="50" y="10490"/>
                    </a:cubicBezTo>
                    <a:cubicBezTo>
                      <a:pt x="-241" y="12814"/>
                      <a:pt x="747" y="13453"/>
                      <a:pt x="2955" y="13628"/>
                    </a:cubicBezTo>
                    <a:close/>
                  </a:path>
                </a:pathLst>
              </a:custGeom>
              <a:solidFill>
                <a:srgbClr val="8BC9C5"/>
              </a:solidFill>
              <a:ln w="5811"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D7F8DAD2-FA04-6778-49DE-72F5DA39456E}"/>
                  </a:ext>
                </a:extLst>
              </p:cNvPr>
              <p:cNvSpPr/>
              <p:nvPr/>
            </p:nvSpPr>
            <p:spPr>
              <a:xfrm>
                <a:off x="3981912" y="2983748"/>
                <a:ext cx="34197" cy="25937"/>
              </a:xfrm>
              <a:custGeom>
                <a:avLst/>
                <a:gdLst>
                  <a:gd name="connsiteX0" fmla="*/ 31654 w 34197"/>
                  <a:gd name="connsiteY0" fmla="*/ 12669 h 25937"/>
                  <a:gd name="connsiteX1" fmla="*/ 15267 w 34197"/>
                  <a:gd name="connsiteY1" fmla="*/ 3836 h 25937"/>
                  <a:gd name="connsiteX2" fmla="*/ 913 w 34197"/>
                  <a:gd name="connsiteY2" fmla="*/ 6509 h 25937"/>
                  <a:gd name="connsiteX3" fmla="*/ 1320 w 34197"/>
                  <a:gd name="connsiteY3" fmla="*/ 10345 h 25937"/>
                  <a:gd name="connsiteX4" fmla="*/ 27354 w 34197"/>
                  <a:gd name="connsiteY4" fmla="*/ 25337 h 25937"/>
                  <a:gd name="connsiteX5" fmla="*/ 30376 w 34197"/>
                  <a:gd name="connsiteY5" fmla="*/ 24989 h 25937"/>
                  <a:gd name="connsiteX6" fmla="*/ 34153 w 34197"/>
                  <a:gd name="connsiteY6" fmla="*/ 15110 h 25937"/>
                  <a:gd name="connsiteX7" fmla="*/ 31654 w 34197"/>
                  <a:gd name="connsiteY7" fmla="*/ 12611 h 2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97" h="25937">
                    <a:moveTo>
                      <a:pt x="31654" y="12669"/>
                    </a:moveTo>
                    <a:cubicBezTo>
                      <a:pt x="25901" y="10228"/>
                      <a:pt x="20439" y="7323"/>
                      <a:pt x="15267" y="3836"/>
                    </a:cubicBezTo>
                    <a:cubicBezTo>
                      <a:pt x="7015" y="-1685"/>
                      <a:pt x="7073" y="-1626"/>
                      <a:pt x="913" y="6509"/>
                    </a:cubicBezTo>
                    <a:cubicBezTo>
                      <a:pt x="-365" y="8194"/>
                      <a:pt x="-365" y="9066"/>
                      <a:pt x="1320" y="10345"/>
                    </a:cubicBezTo>
                    <a:cubicBezTo>
                      <a:pt x="9339" y="16504"/>
                      <a:pt x="17998" y="21560"/>
                      <a:pt x="27354" y="25337"/>
                    </a:cubicBezTo>
                    <a:cubicBezTo>
                      <a:pt x="28400" y="25744"/>
                      <a:pt x="29737" y="26616"/>
                      <a:pt x="30376" y="24989"/>
                    </a:cubicBezTo>
                    <a:cubicBezTo>
                      <a:pt x="31712" y="21734"/>
                      <a:pt x="32933" y="18364"/>
                      <a:pt x="34153" y="15110"/>
                    </a:cubicBezTo>
                    <a:cubicBezTo>
                      <a:pt x="34502" y="13076"/>
                      <a:pt x="32700" y="13076"/>
                      <a:pt x="31654" y="12611"/>
                    </a:cubicBezTo>
                    <a:close/>
                  </a:path>
                </a:pathLst>
              </a:custGeom>
              <a:solidFill>
                <a:srgbClr val="8BC9C5"/>
              </a:solidFill>
              <a:ln w="5811"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5517957-E1F1-C61D-1AD0-33924854CE33}"/>
                  </a:ext>
                </a:extLst>
              </p:cNvPr>
              <p:cNvSpPr/>
              <p:nvPr/>
            </p:nvSpPr>
            <p:spPr>
              <a:xfrm>
                <a:off x="3951295" y="2948342"/>
                <a:ext cx="28566" cy="33715"/>
              </a:xfrm>
              <a:custGeom>
                <a:avLst/>
                <a:gdLst>
                  <a:gd name="connsiteX0" fmla="*/ 12586 w 28566"/>
                  <a:gd name="connsiteY0" fmla="*/ 1934 h 33715"/>
                  <a:gd name="connsiteX1" fmla="*/ 10494 w 28566"/>
                  <a:gd name="connsiteY1" fmla="*/ 17 h 33715"/>
                  <a:gd name="connsiteX2" fmla="*/ 2126 w 28566"/>
                  <a:gd name="connsiteY2" fmla="*/ 3968 h 33715"/>
                  <a:gd name="connsiteX3" fmla="*/ 731 w 28566"/>
                  <a:gd name="connsiteY3" fmla="*/ 8211 h 33715"/>
                  <a:gd name="connsiteX4" fmla="*/ 12586 w 28566"/>
                  <a:gd name="connsiteY4" fmla="*/ 26399 h 33715"/>
                  <a:gd name="connsiteX5" fmla="*/ 27462 w 28566"/>
                  <a:gd name="connsiteY5" fmla="*/ 26864 h 33715"/>
                  <a:gd name="connsiteX6" fmla="*/ 27578 w 28566"/>
                  <a:gd name="connsiteY6" fmla="*/ 23261 h 33715"/>
                  <a:gd name="connsiteX7" fmla="*/ 12586 w 28566"/>
                  <a:gd name="connsiteY7" fmla="*/ 1876 h 3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66" h="33715">
                    <a:moveTo>
                      <a:pt x="12586" y="1934"/>
                    </a:moveTo>
                    <a:cubicBezTo>
                      <a:pt x="12121" y="1063"/>
                      <a:pt x="12005" y="-158"/>
                      <a:pt x="10494" y="17"/>
                    </a:cubicBezTo>
                    <a:cubicBezTo>
                      <a:pt x="7763" y="1353"/>
                      <a:pt x="5031" y="2864"/>
                      <a:pt x="2126" y="3968"/>
                    </a:cubicBezTo>
                    <a:cubicBezTo>
                      <a:pt x="-373" y="4898"/>
                      <a:pt x="-431" y="6060"/>
                      <a:pt x="731" y="8211"/>
                    </a:cubicBezTo>
                    <a:cubicBezTo>
                      <a:pt x="4160" y="14603"/>
                      <a:pt x="7879" y="20879"/>
                      <a:pt x="12586" y="26399"/>
                    </a:cubicBezTo>
                    <a:cubicBezTo>
                      <a:pt x="21302" y="36569"/>
                      <a:pt x="17467" y="35581"/>
                      <a:pt x="27462" y="26864"/>
                    </a:cubicBezTo>
                    <a:cubicBezTo>
                      <a:pt x="28915" y="25586"/>
                      <a:pt x="28915" y="24714"/>
                      <a:pt x="27578" y="23261"/>
                    </a:cubicBezTo>
                    <a:cubicBezTo>
                      <a:pt x="21593" y="16869"/>
                      <a:pt x="16653" y="9663"/>
                      <a:pt x="12586" y="1876"/>
                    </a:cubicBezTo>
                    <a:close/>
                  </a:path>
                </a:pathLst>
              </a:custGeom>
              <a:solidFill>
                <a:srgbClr val="8BC9C5"/>
              </a:solidFill>
              <a:ln w="5811"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CFAC89D3-994A-5990-C5A8-C4C84134AC34}"/>
                  </a:ext>
                </a:extLst>
              </p:cNvPr>
              <p:cNvSpPr/>
              <p:nvPr/>
            </p:nvSpPr>
            <p:spPr>
              <a:xfrm>
                <a:off x="4095064" y="2857510"/>
                <a:ext cx="32342" cy="31059"/>
              </a:xfrm>
              <a:custGeom>
                <a:avLst/>
                <a:gdLst>
                  <a:gd name="connsiteX0" fmla="*/ 29902 w 32342"/>
                  <a:gd name="connsiteY0" fmla="*/ 18441 h 31059"/>
                  <a:gd name="connsiteX1" fmla="*/ 15955 w 32342"/>
                  <a:gd name="connsiteY1" fmla="*/ 6180 h 31059"/>
                  <a:gd name="connsiteX2" fmla="*/ 9215 w 32342"/>
                  <a:gd name="connsiteY2" fmla="*/ 20 h 31059"/>
                  <a:gd name="connsiteX3" fmla="*/ 1544 w 32342"/>
                  <a:gd name="connsiteY3" fmla="*/ 5715 h 31059"/>
                  <a:gd name="connsiteX4" fmla="*/ 1021 w 32342"/>
                  <a:gd name="connsiteY4" fmla="*/ 9841 h 31059"/>
                  <a:gd name="connsiteX5" fmla="*/ 22755 w 32342"/>
                  <a:gd name="connsiteY5" fmla="*/ 29889 h 31059"/>
                  <a:gd name="connsiteX6" fmla="*/ 24963 w 32342"/>
                  <a:gd name="connsiteY6" fmla="*/ 30819 h 31059"/>
                  <a:gd name="connsiteX7" fmla="*/ 32343 w 32342"/>
                  <a:gd name="connsiteY7" fmla="*/ 21289 h 31059"/>
                  <a:gd name="connsiteX8" fmla="*/ 29844 w 32342"/>
                  <a:gd name="connsiteY8" fmla="*/ 18441 h 3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2" h="31059">
                    <a:moveTo>
                      <a:pt x="29902" y="18441"/>
                    </a:moveTo>
                    <a:cubicBezTo>
                      <a:pt x="24963" y="14664"/>
                      <a:pt x="20430" y="10422"/>
                      <a:pt x="15955" y="6180"/>
                    </a:cubicBezTo>
                    <a:cubicBezTo>
                      <a:pt x="13689" y="4029"/>
                      <a:pt x="12178" y="-329"/>
                      <a:pt x="9215" y="20"/>
                    </a:cubicBezTo>
                    <a:cubicBezTo>
                      <a:pt x="6483" y="368"/>
                      <a:pt x="4159" y="3797"/>
                      <a:pt x="1544" y="5715"/>
                    </a:cubicBezTo>
                    <a:cubicBezTo>
                      <a:pt x="-258" y="6993"/>
                      <a:pt x="-548" y="8039"/>
                      <a:pt x="1021" y="9841"/>
                    </a:cubicBezTo>
                    <a:cubicBezTo>
                      <a:pt x="7587" y="17279"/>
                      <a:pt x="14851" y="23962"/>
                      <a:pt x="22755" y="29889"/>
                    </a:cubicBezTo>
                    <a:cubicBezTo>
                      <a:pt x="23394" y="30354"/>
                      <a:pt x="24323" y="31574"/>
                      <a:pt x="24963" y="30819"/>
                    </a:cubicBezTo>
                    <a:cubicBezTo>
                      <a:pt x="27578" y="27681"/>
                      <a:pt x="30019" y="24369"/>
                      <a:pt x="32343" y="21289"/>
                    </a:cubicBezTo>
                    <a:cubicBezTo>
                      <a:pt x="31878" y="19662"/>
                      <a:pt x="30716" y="19139"/>
                      <a:pt x="29844" y="18441"/>
                    </a:cubicBezTo>
                    <a:close/>
                  </a:path>
                </a:pathLst>
              </a:custGeom>
              <a:solidFill>
                <a:srgbClr val="8BC9C5"/>
              </a:solidFill>
              <a:ln w="5811"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01615BD3-D7A2-DE50-C2D8-7FAE02FB514F}"/>
                  </a:ext>
                </a:extLst>
              </p:cNvPr>
              <p:cNvSpPr/>
              <p:nvPr/>
            </p:nvSpPr>
            <p:spPr>
              <a:xfrm>
                <a:off x="4060938" y="2828122"/>
                <a:ext cx="34100" cy="27054"/>
              </a:xfrm>
              <a:custGeom>
                <a:avLst/>
                <a:gdLst>
                  <a:gd name="connsiteX0" fmla="*/ 2198 w 34100"/>
                  <a:gd name="connsiteY0" fmla="*/ 12962 h 27054"/>
                  <a:gd name="connsiteX1" fmla="*/ 23234 w 34100"/>
                  <a:gd name="connsiteY1" fmla="*/ 25747 h 27054"/>
                  <a:gd name="connsiteX2" fmla="*/ 25326 w 34100"/>
                  <a:gd name="connsiteY2" fmla="*/ 26851 h 27054"/>
                  <a:gd name="connsiteX3" fmla="*/ 34101 w 34100"/>
                  <a:gd name="connsiteY3" fmla="*/ 18773 h 27054"/>
                  <a:gd name="connsiteX4" fmla="*/ 32183 w 34100"/>
                  <a:gd name="connsiteY4" fmla="*/ 15751 h 27054"/>
                  <a:gd name="connsiteX5" fmla="*/ 13588 w 34100"/>
                  <a:gd name="connsiteY5" fmla="*/ 3141 h 27054"/>
                  <a:gd name="connsiteX6" fmla="*/ 396 w 34100"/>
                  <a:gd name="connsiteY6" fmla="*/ 8720 h 27054"/>
                  <a:gd name="connsiteX7" fmla="*/ 2256 w 34100"/>
                  <a:gd name="connsiteY7" fmla="*/ 12962 h 2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00" h="27054">
                    <a:moveTo>
                      <a:pt x="2198" y="12962"/>
                    </a:moveTo>
                    <a:cubicBezTo>
                      <a:pt x="9985" y="15868"/>
                      <a:pt x="17016" y="20168"/>
                      <a:pt x="23234" y="25747"/>
                    </a:cubicBezTo>
                    <a:cubicBezTo>
                      <a:pt x="23815" y="26270"/>
                      <a:pt x="24571" y="27548"/>
                      <a:pt x="25326" y="26851"/>
                    </a:cubicBezTo>
                    <a:cubicBezTo>
                      <a:pt x="28464" y="24178"/>
                      <a:pt x="31370" y="21272"/>
                      <a:pt x="34101" y="18773"/>
                    </a:cubicBezTo>
                    <a:cubicBezTo>
                      <a:pt x="33927" y="16914"/>
                      <a:pt x="32939" y="16391"/>
                      <a:pt x="32183" y="15751"/>
                    </a:cubicBezTo>
                    <a:cubicBezTo>
                      <a:pt x="26605" y="10638"/>
                      <a:pt x="20328" y="6512"/>
                      <a:pt x="13588" y="3141"/>
                    </a:cubicBezTo>
                    <a:cubicBezTo>
                      <a:pt x="3650" y="-1740"/>
                      <a:pt x="3767" y="-1682"/>
                      <a:pt x="396" y="8720"/>
                    </a:cubicBezTo>
                    <a:cubicBezTo>
                      <a:pt x="-359" y="11044"/>
                      <a:pt x="-185" y="12032"/>
                      <a:pt x="2256" y="12962"/>
                    </a:cubicBezTo>
                    <a:close/>
                  </a:path>
                </a:pathLst>
              </a:custGeom>
              <a:solidFill>
                <a:srgbClr val="8BC9C5"/>
              </a:solidFill>
              <a:ln w="5811"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36358DF-792F-397F-9E7F-D07E8D2FA9B4}"/>
                  </a:ext>
                </a:extLst>
              </p:cNvPr>
              <p:cNvSpPr/>
              <p:nvPr/>
            </p:nvSpPr>
            <p:spPr>
              <a:xfrm>
                <a:off x="3719469" y="2551412"/>
                <a:ext cx="21339" cy="34804"/>
              </a:xfrm>
              <a:custGeom>
                <a:avLst/>
                <a:gdLst>
                  <a:gd name="connsiteX0" fmla="*/ 9059 w 21339"/>
                  <a:gd name="connsiteY0" fmla="*/ 34620 h 34804"/>
                  <a:gd name="connsiteX1" fmla="*/ 13127 w 21339"/>
                  <a:gd name="connsiteY1" fmla="*/ 31831 h 34804"/>
                  <a:gd name="connsiteX2" fmla="*/ 18473 w 21339"/>
                  <a:gd name="connsiteY2" fmla="*/ 12712 h 34804"/>
                  <a:gd name="connsiteX3" fmla="*/ 21321 w 21339"/>
                  <a:gd name="connsiteY3" fmla="*/ 4809 h 34804"/>
                  <a:gd name="connsiteX4" fmla="*/ 19461 w 21339"/>
                  <a:gd name="connsiteY4" fmla="*/ 3473 h 34804"/>
                  <a:gd name="connsiteX5" fmla="*/ 12895 w 21339"/>
                  <a:gd name="connsiteY5" fmla="*/ 858 h 34804"/>
                  <a:gd name="connsiteX6" fmla="*/ 7606 w 21339"/>
                  <a:gd name="connsiteY6" fmla="*/ 3008 h 34804"/>
                  <a:gd name="connsiteX7" fmla="*/ 1505 w 21339"/>
                  <a:gd name="connsiteY7" fmla="*/ 22359 h 34804"/>
                  <a:gd name="connsiteX8" fmla="*/ 9001 w 21339"/>
                  <a:gd name="connsiteY8" fmla="*/ 34562 h 3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9" h="34804">
                    <a:moveTo>
                      <a:pt x="9059" y="34620"/>
                    </a:moveTo>
                    <a:cubicBezTo>
                      <a:pt x="12023" y="35260"/>
                      <a:pt x="12662" y="34214"/>
                      <a:pt x="13127" y="31831"/>
                    </a:cubicBezTo>
                    <a:cubicBezTo>
                      <a:pt x="14406" y="25323"/>
                      <a:pt x="16381" y="18988"/>
                      <a:pt x="18473" y="12712"/>
                    </a:cubicBezTo>
                    <a:cubicBezTo>
                      <a:pt x="19287" y="10330"/>
                      <a:pt x="20159" y="8005"/>
                      <a:pt x="21321" y="4809"/>
                    </a:cubicBezTo>
                    <a:cubicBezTo>
                      <a:pt x="21495" y="4228"/>
                      <a:pt x="20391" y="3879"/>
                      <a:pt x="19461" y="3473"/>
                    </a:cubicBezTo>
                    <a:cubicBezTo>
                      <a:pt x="17311" y="2601"/>
                      <a:pt x="14987" y="1962"/>
                      <a:pt x="12895" y="858"/>
                    </a:cubicBezTo>
                    <a:cubicBezTo>
                      <a:pt x="10106" y="-653"/>
                      <a:pt x="8711" y="-305"/>
                      <a:pt x="7606" y="3008"/>
                    </a:cubicBezTo>
                    <a:cubicBezTo>
                      <a:pt x="5456" y="9458"/>
                      <a:pt x="3248" y="15850"/>
                      <a:pt x="1505" y="22359"/>
                    </a:cubicBezTo>
                    <a:cubicBezTo>
                      <a:pt x="-1168" y="32528"/>
                      <a:pt x="-1168" y="32354"/>
                      <a:pt x="9001" y="34562"/>
                    </a:cubicBezTo>
                    <a:close/>
                  </a:path>
                </a:pathLst>
              </a:custGeom>
              <a:solidFill>
                <a:srgbClr val="8BC9C5"/>
              </a:solidFill>
              <a:ln w="5811"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6E842458-2181-5960-5C39-89CBC89E1879}"/>
                  </a:ext>
                </a:extLst>
              </p:cNvPr>
              <p:cNvSpPr/>
              <p:nvPr/>
            </p:nvSpPr>
            <p:spPr>
              <a:xfrm>
                <a:off x="3779235" y="2765032"/>
                <a:ext cx="33380" cy="28580"/>
              </a:xfrm>
              <a:custGeom>
                <a:avLst/>
                <a:gdLst>
                  <a:gd name="connsiteX0" fmla="*/ 31056 w 33380"/>
                  <a:gd name="connsiteY0" fmla="*/ 15965 h 28580"/>
                  <a:gd name="connsiteX1" fmla="*/ 15715 w 33380"/>
                  <a:gd name="connsiteY1" fmla="*/ 4633 h 28580"/>
                  <a:gd name="connsiteX2" fmla="*/ 1013 w 33380"/>
                  <a:gd name="connsiteY2" fmla="*/ 6027 h 28580"/>
                  <a:gd name="connsiteX3" fmla="*/ 1478 w 33380"/>
                  <a:gd name="connsiteY3" fmla="*/ 10211 h 28580"/>
                  <a:gd name="connsiteX4" fmla="*/ 24083 w 33380"/>
                  <a:gd name="connsiteY4" fmla="*/ 27354 h 28580"/>
                  <a:gd name="connsiteX5" fmla="*/ 26756 w 33380"/>
                  <a:gd name="connsiteY5" fmla="*/ 28284 h 28580"/>
                  <a:gd name="connsiteX6" fmla="*/ 33381 w 33380"/>
                  <a:gd name="connsiteY6" fmla="*/ 18638 h 28580"/>
                  <a:gd name="connsiteX7" fmla="*/ 31056 w 33380"/>
                  <a:gd name="connsiteY7" fmla="*/ 15906 h 2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80" h="28580">
                    <a:moveTo>
                      <a:pt x="31056" y="15965"/>
                    </a:moveTo>
                    <a:cubicBezTo>
                      <a:pt x="25942" y="12187"/>
                      <a:pt x="20713" y="8526"/>
                      <a:pt x="15715" y="4633"/>
                    </a:cubicBezTo>
                    <a:cubicBezTo>
                      <a:pt x="7579" y="-1760"/>
                      <a:pt x="7696" y="-1760"/>
                      <a:pt x="1013" y="6027"/>
                    </a:cubicBezTo>
                    <a:cubicBezTo>
                      <a:pt x="-615" y="7945"/>
                      <a:pt x="-150" y="8817"/>
                      <a:pt x="1478" y="10211"/>
                    </a:cubicBezTo>
                    <a:cubicBezTo>
                      <a:pt x="8625" y="16429"/>
                      <a:pt x="16121" y="22182"/>
                      <a:pt x="24083" y="27354"/>
                    </a:cubicBezTo>
                    <a:cubicBezTo>
                      <a:pt x="24896" y="27877"/>
                      <a:pt x="26059" y="29156"/>
                      <a:pt x="26756" y="28284"/>
                    </a:cubicBezTo>
                    <a:cubicBezTo>
                      <a:pt x="29197" y="25146"/>
                      <a:pt x="31289" y="21776"/>
                      <a:pt x="33381" y="18638"/>
                    </a:cubicBezTo>
                    <a:cubicBezTo>
                      <a:pt x="33323" y="16836"/>
                      <a:pt x="31928" y="16546"/>
                      <a:pt x="31056" y="15906"/>
                    </a:cubicBezTo>
                    <a:close/>
                  </a:path>
                </a:pathLst>
              </a:custGeom>
              <a:solidFill>
                <a:srgbClr val="8BC9C5"/>
              </a:solidFill>
              <a:ln w="5811"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3B38A3BF-0668-CC01-EBCD-EB08E522C9E5}"/>
                  </a:ext>
                </a:extLst>
              </p:cNvPr>
              <p:cNvSpPr/>
              <p:nvPr/>
            </p:nvSpPr>
            <p:spPr>
              <a:xfrm>
                <a:off x="3794046" y="2444545"/>
                <a:ext cx="34027" cy="28061"/>
              </a:xfrm>
              <a:custGeom>
                <a:avLst/>
                <a:gdLst>
                  <a:gd name="connsiteX0" fmla="*/ 10028 w 34027"/>
                  <a:gd name="connsiteY0" fmla="*/ 27124 h 28061"/>
                  <a:gd name="connsiteX1" fmla="*/ 32052 w 34027"/>
                  <a:gd name="connsiteY1" fmla="*/ 12305 h 28061"/>
                  <a:gd name="connsiteX2" fmla="*/ 34028 w 34027"/>
                  <a:gd name="connsiteY2" fmla="*/ 9981 h 28061"/>
                  <a:gd name="connsiteX3" fmla="*/ 30134 w 34027"/>
                  <a:gd name="connsiteY3" fmla="*/ 2775 h 28061"/>
                  <a:gd name="connsiteX4" fmla="*/ 24556 w 34027"/>
                  <a:gd name="connsiteY4" fmla="*/ 1032 h 28061"/>
                  <a:gd name="connsiteX5" fmla="*/ 7529 w 34027"/>
                  <a:gd name="connsiteY5" fmla="*/ 12189 h 28061"/>
                  <a:gd name="connsiteX6" fmla="*/ 6076 w 34027"/>
                  <a:gd name="connsiteY6" fmla="*/ 26775 h 28061"/>
                  <a:gd name="connsiteX7" fmla="*/ 10028 w 34027"/>
                  <a:gd name="connsiteY7" fmla="*/ 27124 h 2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7" h="28061">
                    <a:moveTo>
                      <a:pt x="10028" y="27124"/>
                    </a:moveTo>
                    <a:cubicBezTo>
                      <a:pt x="16943" y="21603"/>
                      <a:pt x="24323" y="16722"/>
                      <a:pt x="32052" y="12305"/>
                    </a:cubicBezTo>
                    <a:cubicBezTo>
                      <a:pt x="32866" y="11840"/>
                      <a:pt x="34028" y="11550"/>
                      <a:pt x="34028" y="9981"/>
                    </a:cubicBezTo>
                    <a:cubicBezTo>
                      <a:pt x="32808" y="7715"/>
                      <a:pt x="31297" y="5332"/>
                      <a:pt x="30134" y="2775"/>
                    </a:cubicBezTo>
                    <a:cubicBezTo>
                      <a:pt x="28856" y="-131"/>
                      <a:pt x="27577" y="-828"/>
                      <a:pt x="24556" y="1032"/>
                    </a:cubicBezTo>
                    <a:cubicBezTo>
                      <a:pt x="18803" y="4635"/>
                      <a:pt x="12933" y="8063"/>
                      <a:pt x="7529" y="12189"/>
                    </a:cubicBezTo>
                    <a:cubicBezTo>
                      <a:pt x="-2582" y="20092"/>
                      <a:pt x="-1943" y="15966"/>
                      <a:pt x="6076" y="26775"/>
                    </a:cubicBezTo>
                    <a:cubicBezTo>
                      <a:pt x="7413" y="28577"/>
                      <a:pt x="8517" y="28286"/>
                      <a:pt x="10028" y="27124"/>
                    </a:cubicBezTo>
                    <a:close/>
                  </a:path>
                </a:pathLst>
              </a:custGeom>
              <a:solidFill>
                <a:srgbClr val="8BC9C5"/>
              </a:solidFill>
              <a:ln w="5811"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4F6A7739-AE0C-E5BF-F13C-618CA23E9195}"/>
                  </a:ext>
                </a:extLst>
              </p:cNvPr>
              <p:cNvSpPr/>
              <p:nvPr/>
            </p:nvSpPr>
            <p:spPr>
              <a:xfrm>
                <a:off x="4133540" y="2659059"/>
                <a:ext cx="35111" cy="21889"/>
              </a:xfrm>
              <a:custGeom>
                <a:avLst/>
                <a:gdLst>
                  <a:gd name="connsiteX0" fmla="*/ 7640 w 35111"/>
                  <a:gd name="connsiteY0" fmla="*/ 21695 h 21889"/>
                  <a:gd name="connsiteX1" fmla="*/ 33209 w 35111"/>
                  <a:gd name="connsiteY1" fmla="*/ 13269 h 21889"/>
                  <a:gd name="connsiteX2" fmla="*/ 34952 w 35111"/>
                  <a:gd name="connsiteY2" fmla="*/ 11061 h 21889"/>
                  <a:gd name="connsiteX3" fmla="*/ 33325 w 35111"/>
                  <a:gd name="connsiteY3" fmla="*/ 2112 h 21889"/>
                  <a:gd name="connsiteX4" fmla="*/ 29897 w 35111"/>
                  <a:gd name="connsiteY4" fmla="*/ 194 h 21889"/>
                  <a:gd name="connsiteX5" fmla="*/ 2003 w 35111"/>
                  <a:gd name="connsiteY5" fmla="*/ 9841 h 21889"/>
                  <a:gd name="connsiteX6" fmla="*/ 783 w 35111"/>
                  <a:gd name="connsiteY6" fmla="*/ 13444 h 21889"/>
                  <a:gd name="connsiteX7" fmla="*/ 7640 w 35111"/>
                  <a:gd name="connsiteY7" fmla="*/ 21637 h 2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11" h="21889">
                    <a:moveTo>
                      <a:pt x="7640" y="21695"/>
                    </a:moveTo>
                    <a:cubicBezTo>
                      <a:pt x="16124" y="18848"/>
                      <a:pt x="24318" y="15071"/>
                      <a:pt x="33209" y="13269"/>
                    </a:cubicBezTo>
                    <a:cubicBezTo>
                      <a:pt x="34429" y="13037"/>
                      <a:pt x="35533" y="12514"/>
                      <a:pt x="34952" y="11061"/>
                    </a:cubicBezTo>
                    <a:cubicBezTo>
                      <a:pt x="34371" y="7923"/>
                      <a:pt x="33732" y="5076"/>
                      <a:pt x="33325" y="2112"/>
                    </a:cubicBezTo>
                    <a:cubicBezTo>
                      <a:pt x="32976" y="-154"/>
                      <a:pt x="31814" y="-213"/>
                      <a:pt x="29897" y="194"/>
                    </a:cubicBezTo>
                    <a:cubicBezTo>
                      <a:pt x="20192" y="2286"/>
                      <a:pt x="10894" y="5482"/>
                      <a:pt x="2003" y="9841"/>
                    </a:cubicBezTo>
                    <a:cubicBezTo>
                      <a:pt x="202" y="10712"/>
                      <a:pt x="-787" y="11817"/>
                      <a:pt x="783" y="13444"/>
                    </a:cubicBezTo>
                    <a:cubicBezTo>
                      <a:pt x="3340" y="16117"/>
                      <a:pt x="2700" y="23323"/>
                      <a:pt x="7640" y="21637"/>
                    </a:cubicBezTo>
                    <a:close/>
                  </a:path>
                </a:pathLst>
              </a:custGeom>
              <a:solidFill>
                <a:srgbClr val="8BC9C5"/>
              </a:solidFill>
              <a:ln w="5811"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A69328A0-706F-5625-800E-ABEA8CBC12F1}"/>
                  </a:ext>
                </a:extLst>
              </p:cNvPr>
              <p:cNvSpPr/>
              <p:nvPr/>
            </p:nvSpPr>
            <p:spPr>
              <a:xfrm>
                <a:off x="4225769" y="2660630"/>
                <a:ext cx="34496" cy="24022"/>
              </a:xfrm>
              <a:custGeom>
                <a:avLst/>
                <a:gdLst>
                  <a:gd name="connsiteX0" fmla="*/ 3101 w 34496"/>
                  <a:gd name="connsiteY0" fmla="*/ 13848 h 24022"/>
                  <a:gd name="connsiteX1" fmla="*/ 19779 w 34496"/>
                  <a:gd name="connsiteY1" fmla="*/ 20880 h 24022"/>
                  <a:gd name="connsiteX2" fmla="*/ 33784 w 34496"/>
                  <a:gd name="connsiteY2" fmla="*/ 16870 h 24022"/>
                  <a:gd name="connsiteX3" fmla="*/ 32738 w 34496"/>
                  <a:gd name="connsiteY3" fmla="*/ 12744 h 24022"/>
                  <a:gd name="connsiteX4" fmla="*/ 6239 w 34496"/>
                  <a:gd name="connsiteY4" fmla="*/ 599 h 24022"/>
                  <a:gd name="connsiteX5" fmla="*/ 3799 w 34496"/>
                  <a:gd name="connsiteY5" fmla="*/ 17 h 24022"/>
                  <a:gd name="connsiteX6" fmla="*/ 2578 w 34496"/>
                  <a:gd name="connsiteY6" fmla="*/ 1993 h 24022"/>
                  <a:gd name="connsiteX7" fmla="*/ 544 w 34496"/>
                  <a:gd name="connsiteY7" fmla="*/ 8792 h 24022"/>
                  <a:gd name="connsiteX8" fmla="*/ 3043 w 34496"/>
                  <a:gd name="connsiteY8" fmla="*/ 13848 h 2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496" h="24022">
                    <a:moveTo>
                      <a:pt x="3101" y="13848"/>
                    </a:moveTo>
                    <a:cubicBezTo>
                      <a:pt x="8912" y="15475"/>
                      <a:pt x="14433" y="18032"/>
                      <a:pt x="19779" y="20880"/>
                    </a:cubicBezTo>
                    <a:cubicBezTo>
                      <a:pt x="28612" y="25587"/>
                      <a:pt x="28554" y="25587"/>
                      <a:pt x="33784" y="16870"/>
                    </a:cubicBezTo>
                    <a:cubicBezTo>
                      <a:pt x="35005" y="14836"/>
                      <a:pt x="34656" y="13964"/>
                      <a:pt x="32738" y="12744"/>
                    </a:cubicBezTo>
                    <a:cubicBezTo>
                      <a:pt x="24370" y="7630"/>
                      <a:pt x="15537" y="3562"/>
                      <a:pt x="6239" y="599"/>
                    </a:cubicBezTo>
                    <a:cubicBezTo>
                      <a:pt x="5658" y="424"/>
                      <a:pt x="5077" y="308"/>
                      <a:pt x="3799" y="17"/>
                    </a:cubicBezTo>
                    <a:cubicBezTo>
                      <a:pt x="2985" y="-157"/>
                      <a:pt x="2869" y="1005"/>
                      <a:pt x="2578" y="1993"/>
                    </a:cubicBezTo>
                    <a:cubicBezTo>
                      <a:pt x="1939" y="4260"/>
                      <a:pt x="1474" y="6584"/>
                      <a:pt x="544" y="8792"/>
                    </a:cubicBezTo>
                    <a:cubicBezTo>
                      <a:pt x="-618" y="11640"/>
                      <a:pt x="21" y="12976"/>
                      <a:pt x="3043" y="13848"/>
                    </a:cubicBezTo>
                    <a:close/>
                  </a:path>
                </a:pathLst>
              </a:custGeom>
              <a:solidFill>
                <a:srgbClr val="8BC9C5"/>
              </a:solidFill>
              <a:ln w="5811"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31C55EC3-F8F1-072A-1B63-1393C211EFD4}"/>
                  </a:ext>
                </a:extLst>
              </p:cNvPr>
              <p:cNvSpPr/>
              <p:nvPr/>
            </p:nvSpPr>
            <p:spPr>
              <a:xfrm>
                <a:off x="3834793" y="2426225"/>
                <a:ext cx="35340" cy="22933"/>
              </a:xfrm>
              <a:custGeom>
                <a:avLst/>
                <a:gdLst>
                  <a:gd name="connsiteX0" fmla="*/ 4844 w 35340"/>
                  <a:gd name="connsiteY0" fmla="*/ 22373 h 22933"/>
                  <a:gd name="connsiteX1" fmla="*/ 6355 w 35340"/>
                  <a:gd name="connsiteY1" fmla="*/ 22780 h 22933"/>
                  <a:gd name="connsiteX2" fmla="*/ 6762 w 35340"/>
                  <a:gd name="connsiteY2" fmla="*/ 22605 h 22933"/>
                  <a:gd name="connsiteX3" fmla="*/ 33726 w 35340"/>
                  <a:gd name="connsiteY3" fmla="*/ 12726 h 22933"/>
                  <a:gd name="connsiteX4" fmla="*/ 33378 w 35340"/>
                  <a:gd name="connsiteY4" fmla="*/ 5056 h 22933"/>
                  <a:gd name="connsiteX5" fmla="*/ 30588 w 35340"/>
                  <a:gd name="connsiteY5" fmla="*/ 0 h 22933"/>
                  <a:gd name="connsiteX6" fmla="*/ 29716 w 35340"/>
                  <a:gd name="connsiteY6" fmla="*/ 174 h 22933"/>
                  <a:gd name="connsiteX7" fmla="*/ 1823 w 35340"/>
                  <a:gd name="connsiteY7" fmla="*/ 10111 h 22933"/>
                  <a:gd name="connsiteX8" fmla="*/ 137 w 35340"/>
                  <a:gd name="connsiteY8" fmla="*/ 12262 h 22933"/>
                  <a:gd name="connsiteX9" fmla="*/ 4787 w 35340"/>
                  <a:gd name="connsiteY9" fmla="*/ 22315 h 2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340" h="22933">
                    <a:moveTo>
                      <a:pt x="4844" y="22373"/>
                    </a:moveTo>
                    <a:cubicBezTo>
                      <a:pt x="5077" y="22838"/>
                      <a:pt x="5716" y="23128"/>
                      <a:pt x="6355" y="22780"/>
                    </a:cubicBezTo>
                    <a:cubicBezTo>
                      <a:pt x="6472" y="22780"/>
                      <a:pt x="6646" y="22664"/>
                      <a:pt x="6762" y="22605"/>
                    </a:cubicBezTo>
                    <a:cubicBezTo>
                      <a:pt x="15537" y="18712"/>
                      <a:pt x="24777" y="15981"/>
                      <a:pt x="33726" y="12726"/>
                    </a:cubicBezTo>
                    <a:cubicBezTo>
                      <a:pt x="37387" y="11390"/>
                      <a:pt x="33726" y="7613"/>
                      <a:pt x="33378" y="5056"/>
                    </a:cubicBezTo>
                    <a:cubicBezTo>
                      <a:pt x="33145" y="3370"/>
                      <a:pt x="33900" y="349"/>
                      <a:pt x="30588" y="0"/>
                    </a:cubicBezTo>
                    <a:cubicBezTo>
                      <a:pt x="30297" y="0"/>
                      <a:pt x="30007" y="116"/>
                      <a:pt x="29716" y="174"/>
                    </a:cubicBezTo>
                    <a:cubicBezTo>
                      <a:pt x="20128" y="2731"/>
                      <a:pt x="10830" y="6102"/>
                      <a:pt x="1823" y="10111"/>
                    </a:cubicBezTo>
                    <a:cubicBezTo>
                      <a:pt x="951" y="10518"/>
                      <a:pt x="-444" y="10867"/>
                      <a:pt x="137" y="12262"/>
                    </a:cubicBezTo>
                    <a:cubicBezTo>
                      <a:pt x="1590" y="15632"/>
                      <a:pt x="3159" y="19003"/>
                      <a:pt x="4787" y="22315"/>
                    </a:cubicBezTo>
                    <a:close/>
                  </a:path>
                </a:pathLst>
              </a:custGeom>
              <a:solidFill>
                <a:srgbClr val="8BC9C5"/>
              </a:solidFill>
              <a:ln w="5811"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7491C19A-942D-E9AC-49A8-08A97926667E}"/>
                  </a:ext>
                </a:extLst>
              </p:cNvPr>
              <p:cNvSpPr/>
              <p:nvPr/>
            </p:nvSpPr>
            <p:spPr>
              <a:xfrm>
                <a:off x="3972837" y="2429183"/>
                <a:ext cx="34862" cy="23852"/>
              </a:xfrm>
              <a:custGeom>
                <a:avLst/>
                <a:gdLst>
                  <a:gd name="connsiteX0" fmla="*/ 1504 w 34862"/>
                  <a:gd name="connsiteY0" fmla="*/ 12965 h 23852"/>
                  <a:gd name="connsiteX1" fmla="*/ 27364 w 34862"/>
                  <a:gd name="connsiteY1" fmla="*/ 23309 h 23852"/>
                  <a:gd name="connsiteX2" fmla="*/ 29688 w 34862"/>
                  <a:gd name="connsiteY2" fmla="*/ 23309 h 23852"/>
                  <a:gd name="connsiteX3" fmla="*/ 34860 w 34862"/>
                  <a:gd name="connsiteY3" fmla="*/ 13256 h 23852"/>
                  <a:gd name="connsiteX4" fmla="*/ 32826 w 34862"/>
                  <a:gd name="connsiteY4" fmla="*/ 11105 h 23852"/>
                  <a:gd name="connsiteX5" fmla="*/ 6153 w 34862"/>
                  <a:gd name="connsiteY5" fmla="*/ 355 h 23852"/>
                  <a:gd name="connsiteX6" fmla="*/ 2550 w 34862"/>
                  <a:gd name="connsiteY6" fmla="*/ 1982 h 23852"/>
                  <a:gd name="connsiteX7" fmla="*/ 1039 w 34862"/>
                  <a:gd name="connsiteY7" fmla="*/ 12849 h 23852"/>
                  <a:gd name="connsiteX8" fmla="*/ 1446 w 34862"/>
                  <a:gd name="connsiteY8" fmla="*/ 13023 h 2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62" h="23852">
                    <a:moveTo>
                      <a:pt x="1504" y="12965"/>
                    </a:moveTo>
                    <a:cubicBezTo>
                      <a:pt x="10395" y="15754"/>
                      <a:pt x="18995" y="19241"/>
                      <a:pt x="27364" y="23309"/>
                    </a:cubicBezTo>
                    <a:cubicBezTo>
                      <a:pt x="28177" y="23716"/>
                      <a:pt x="29165" y="24297"/>
                      <a:pt x="29688" y="23309"/>
                    </a:cubicBezTo>
                    <a:cubicBezTo>
                      <a:pt x="31548" y="19938"/>
                      <a:pt x="33233" y="16510"/>
                      <a:pt x="34860" y="13256"/>
                    </a:cubicBezTo>
                    <a:cubicBezTo>
                      <a:pt x="34918" y="11628"/>
                      <a:pt x="33698" y="11512"/>
                      <a:pt x="32826" y="11105"/>
                    </a:cubicBezTo>
                    <a:cubicBezTo>
                      <a:pt x="24226" y="6863"/>
                      <a:pt x="15277" y="3377"/>
                      <a:pt x="6153" y="355"/>
                    </a:cubicBezTo>
                    <a:cubicBezTo>
                      <a:pt x="4352" y="-226"/>
                      <a:pt x="2666" y="-343"/>
                      <a:pt x="2550" y="1982"/>
                    </a:cubicBezTo>
                    <a:cubicBezTo>
                      <a:pt x="2376" y="5643"/>
                      <a:pt x="-1925" y="8781"/>
                      <a:pt x="1039" y="12849"/>
                    </a:cubicBezTo>
                    <a:cubicBezTo>
                      <a:pt x="1097" y="12965"/>
                      <a:pt x="1271" y="13023"/>
                      <a:pt x="1446" y="13023"/>
                    </a:cubicBezTo>
                    <a:close/>
                  </a:path>
                </a:pathLst>
              </a:custGeom>
              <a:solidFill>
                <a:srgbClr val="8BC9C5"/>
              </a:solidFill>
              <a:ln w="5811"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DA5ADDD8-A0C3-047A-D4FC-7A79FFE5A84B}"/>
                  </a:ext>
                </a:extLst>
              </p:cNvPr>
              <p:cNvSpPr/>
              <p:nvPr/>
            </p:nvSpPr>
            <p:spPr>
              <a:xfrm>
                <a:off x="4066666" y="2712518"/>
                <a:ext cx="29767" cy="32645"/>
              </a:xfrm>
              <a:custGeom>
                <a:avLst/>
                <a:gdLst>
                  <a:gd name="connsiteX0" fmla="*/ 29768 w 29767"/>
                  <a:gd name="connsiteY0" fmla="*/ 7752 h 32645"/>
                  <a:gd name="connsiteX1" fmla="*/ 28199 w 29767"/>
                  <a:gd name="connsiteY1" fmla="*/ 6125 h 32645"/>
                  <a:gd name="connsiteX2" fmla="*/ 23143 w 29767"/>
                  <a:gd name="connsiteY2" fmla="*/ 1825 h 32645"/>
                  <a:gd name="connsiteX3" fmla="*/ 17041 w 29767"/>
                  <a:gd name="connsiteY3" fmla="*/ 2232 h 32645"/>
                  <a:gd name="connsiteX4" fmla="*/ 4954 w 29767"/>
                  <a:gd name="connsiteY4" fmla="*/ 16992 h 32645"/>
                  <a:gd name="connsiteX5" fmla="*/ 6814 w 29767"/>
                  <a:gd name="connsiteY5" fmla="*/ 31752 h 32645"/>
                  <a:gd name="connsiteX6" fmla="*/ 10707 w 29767"/>
                  <a:gd name="connsiteY6" fmla="*/ 31345 h 32645"/>
                  <a:gd name="connsiteX7" fmla="*/ 28431 w 29767"/>
                  <a:gd name="connsiteY7" fmla="*/ 9728 h 32645"/>
                  <a:gd name="connsiteX8" fmla="*/ 29768 w 29767"/>
                  <a:gd name="connsiteY8" fmla="*/ 7810 h 3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67" h="32645">
                    <a:moveTo>
                      <a:pt x="29768" y="7752"/>
                    </a:moveTo>
                    <a:cubicBezTo>
                      <a:pt x="29187" y="7171"/>
                      <a:pt x="28722" y="6590"/>
                      <a:pt x="28199" y="6125"/>
                    </a:cubicBezTo>
                    <a:cubicBezTo>
                      <a:pt x="26514" y="4672"/>
                      <a:pt x="24654" y="3394"/>
                      <a:pt x="23143" y="1825"/>
                    </a:cubicBezTo>
                    <a:cubicBezTo>
                      <a:pt x="20819" y="-616"/>
                      <a:pt x="19250" y="-732"/>
                      <a:pt x="17041" y="2232"/>
                    </a:cubicBezTo>
                    <a:cubicBezTo>
                      <a:pt x="13264" y="7345"/>
                      <a:pt x="8964" y="12052"/>
                      <a:pt x="4954" y="16992"/>
                    </a:cubicBezTo>
                    <a:cubicBezTo>
                      <a:pt x="-1961" y="25418"/>
                      <a:pt x="-1903" y="25360"/>
                      <a:pt x="6814" y="31752"/>
                    </a:cubicBezTo>
                    <a:cubicBezTo>
                      <a:pt x="8557" y="33031"/>
                      <a:pt x="9371" y="32973"/>
                      <a:pt x="10707" y="31345"/>
                    </a:cubicBezTo>
                    <a:cubicBezTo>
                      <a:pt x="16518" y="24082"/>
                      <a:pt x="22504" y="16934"/>
                      <a:pt x="28431" y="9728"/>
                    </a:cubicBezTo>
                    <a:cubicBezTo>
                      <a:pt x="28896" y="9147"/>
                      <a:pt x="29303" y="8566"/>
                      <a:pt x="29768" y="7810"/>
                    </a:cubicBezTo>
                    <a:close/>
                  </a:path>
                </a:pathLst>
              </a:custGeom>
              <a:solidFill>
                <a:srgbClr val="8BC9C5"/>
              </a:solidFill>
              <a:ln w="5811"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CB82148F-B8EF-DE8B-9634-2F920E75AAE8}"/>
                  </a:ext>
                </a:extLst>
              </p:cNvPr>
              <p:cNvSpPr/>
              <p:nvPr/>
            </p:nvSpPr>
            <p:spPr>
              <a:xfrm>
                <a:off x="3726571" y="2688906"/>
                <a:ext cx="24272" cy="35092"/>
              </a:xfrm>
              <a:custGeom>
                <a:avLst/>
                <a:gdLst>
                  <a:gd name="connsiteX0" fmla="*/ 24215 w 24272"/>
                  <a:gd name="connsiteY0" fmla="*/ 27471 h 35092"/>
                  <a:gd name="connsiteX1" fmla="*/ 24040 w 24272"/>
                  <a:gd name="connsiteY1" fmla="*/ 27064 h 35092"/>
                  <a:gd name="connsiteX2" fmla="*/ 13115 w 24272"/>
                  <a:gd name="connsiteY2" fmla="*/ 1902 h 35092"/>
                  <a:gd name="connsiteX3" fmla="*/ 11256 w 24272"/>
                  <a:gd name="connsiteY3" fmla="*/ 42 h 35092"/>
                  <a:gd name="connsiteX4" fmla="*/ 1028 w 24272"/>
                  <a:gd name="connsiteY4" fmla="*/ 3471 h 35092"/>
                  <a:gd name="connsiteX5" fmla="*/ 505 w 24272"/>
                  <a:gd name="connsiteY5" fmla="*/ 6434 h 35092"/>
                  <a:gd name="connsiteX6" fmla="*/ 12185 w 24272"/>
                  <a:gd name="connsiteY6" fmla="*/ 33224 h 35092"/>
                  <a:gd name="connsiteX7" fmla="*/ 15440 w 24272"/>
                  <a:gd name="connsiteY7" fmla="*/ 34386 h 35092"/>
                  <a:gd name="connsiteX8" fmla="*/ 24273 w 24272"/>
                  <a:gd name="connsiteY8" fmla="*/ 27413 h 3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72" h="35092">
                    <a:moveTo>
                      <a:pt x="24215" y="27471"/>
                    </a:moveTo>
                    <a:cubicBezTo>
                      <a:pt x="24215" y="27471"/>
                      <a:pt x="24098" y="27180"/>
                      <a:pt x="24040" y="27064"/>
                    </a:cubicBezTo>
                    <a:cubicBezTo>
                      <a:pt x="19798" y="18928"/>
                      <a:pt x="16079" y="10560"/>
                      <a:pt x="13115" y="1902"/>
                    </a:cubicBezTo>
                    <a:cubicBezTo>
                      <a:pt x="12824" y="1030"/>
                      <a:pt x="12592" y="-248"/>
                      <a:pt x="11256" y="42"/>
                    </a:cubicBezTo>
                    <a:cubicBezTo>
                      <a:pt x="7711" y="1204"/>
                      <a:pt x="4340" y="2308"/>
                      <a:pt x="1028" y="3471"/>
                    </a:cubicBezTo>
                    <a:cubicBezTo>
                      <a:pt x="-657" y="4052"/>
                      <a:pt x="156" y="5330"/>
                      <a:pt x="505" y="6434"/>
                    </a:cubicBezTo>
                    <a:cubicBezTo>
                      <a:pt x="3701" y="15674"/>
                      <a:pt x="7595" y="24623"/>
                      <a:pt x="12185" y="33224"/>
                    </a:cubicBezTo>
                    <a:cubicBezTo>
                      <a:pt x="12999" y="34735"/>
                      <a:pt x="13813" y="35897"/>
                      <a:pt x="15440" y="34386"/>
                    </a:cubicBezTo>
                    <a:cubicBezTo>
                      <a:pt x="18287" y="31887"/>
                      <a:pt x="23459" y="32410"/>
                      <a:pt x="24273" y="27413"/>
                    </a:cubicBezTo>
                    <a:close/>
                  </a:path>
                </a:pathLst>
              </a:custGeom>
              <a:solidFill>
                <a:srgbClr val="8BC9C5"/>
              </a:solidFill>
              <a:ln w="5811"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82E21797-B1F0-3166-4D7E-C68194E8FCCD}"/>
                  </a:ext>
                </a:extLst>
              </p:cNvPr>
              <p:cNvSpPr/>
              <p:nvPr/>
            </p:nvSpPr>
            <p:spPr>
              <a:xfrm>
                <a:off x="3955736" y="2802496"/>
                <a:ext cx="35016" cy="21030"/>
              </a:xfrm>
              <a:custGeom>
                <a:avLst/>
                <a:gdLst>
                  <a:gd name="connsiteX0" fmla="*/ 31797 w 35016"/>
                  <a:gd name="connsiteY0" fmla="*/ 2908 h 21030"/>
                  <a:gd name="connsiteX1" fmla="*/ 28426 w 35016"/>
                  <a:gd name="connsiteY1" fmla="*/ 293 h 21030"/>
                  <a:gd name="connsiteX2" fmla="*/ 2043 w 35016"/>
                  <a:gd name="connsiteY2" fmla="*/ 7673 h 21030"/>
                  <a:gd name="connsiteX3" fmla="*/ 68 w 35016"/>
                  <a:gd name="connsiteY3" fmla="*/ 9882 h 21030"/>
                  <a:gd name="connsiteX4" fmla="*/ 1927 w 35016"/>
                  <a:gd name="connsiteY4" fmla="*/ 19877 h 21030"/>
                  <a:gd name="connsiteX5" fmla="*/ 3903 w 35016"/>
                  <a:gd name="connsiteY5" fmla="*/ 20923 h 21030"/>
                  <a:gd name="connsiteX6" fmla="*/ 33598 w 35016"/>
                  <a:gd name="connsiteY6" fmla="*/ 12380 h 21030"/>
                  <a:gd name="connsiteX7" fmla="*/ 31913 w 35016"/>
                  <a:gd name="connsiteY7" fmla="*/ 2908 h 2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16" h="21030">
                    <a:moveTo>
                      <a:pt x="31797" y="2908"/>
                    </a:moveTo>
                    <a:cubicBezTo>
                      <a:pt x="31622" y="1455"/>
                      <a:pt x="31274" y="-811"/>
                      <a:pt x="28426" y="293"/>
                    </a:cubicBezTo>
                    <a:cubicBezTo>
                      <a:pt x="19884" y="3606"/>
                      <a:pt x="10993" y="5756"/>
                      <a:pt x="2043" y="7673"/>
                    </a:cubicBezTo>
                    <a:cubicBezTo>
                      <a:pt x="765" y="7964"/>
                      <a:pt x="-281" y="8196"/>
                      <a:pt x="68" y="9882"/>
                    </a:cubicBezTo>
                    <a:cubicBezTo>
                      <a:pt x="707" y="13194"/>
                      <a:pt x="1288" y="16565"/>
                      <a:pt x="1927" y="19877"/>
                    </a:cubicBezTo>
                    <a:cubicBezTo>
                      <a:pt x="2160" y="21097"/>
                      <a:pt x="2915" y="21155"/>
                      <a:pt x="3903" y="20923"/>
                    </a:cubicBezTo>
                    <a:cubicBezTo>
                      <a:pt x="14073" y="18947"/>
                      <a:pt x="24358" y="17029"/>
                      <a:pt x="33598" y="12380"/>
                    </a:cubicBezTo>
                    <a:cubicBezTo>
                      <a:pt x="37434" y="10463"/>
                      <a:pt x="32320" y="6221"/>
                      <a:pt x="31913" y="2908"/>
                    </a:cubicBezTo>
                    <a:close/>
                  </a:path>
                </a:pathLst>
              </a:custGeom>
              <a:solidFill>
                <a:srgbClr val="8BC9C5"/>
              </a:solidFill>
              <a:ln w="5811"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30E6E58A-18F5-F6B4-AAEB-4D771255E7A8}"/>
                  </a:ext>
                </a:extLst>
              </p:cNvPr>
              <p:cNvSpPr/>
              <p:nvPr/>
            </p:nvSpPr>
            <p:spPr>
              <a:xfrm>
                <a:off x="3862638" y="2808358"/>
                <a:ext cx="34686" cy="18225"/>
              </a:xfrm>
              <a:custGeom>
                <a:avLst/>
                <a:gdLst>
                  <a:gd name="connsiteX0" fmla="*/ 31102 w 34686"/>
                  <a:gd name="connsiteY0" fmla="*/ 4833 h 18225"/>
                  <a:gd name="connsiteX1" fmla="*/ 12448 w 34686"/>
                  <a:gd name="connsiteY1" fmla="*/ 1230 h 18225"/>
                  <a:gd name="connsiteX2" fmla="*/ 302 w 34686"/>
                  <a:gd name="connsiteY2" fmla="*/ 8494 h 18225"/>
                  <a:gd name="connsiteX3" fmla="*/ 2453 w 34686"/>
                  <a:gd name="connsiteY3" fmla="*/ 12503 h 18225"/>
                  <a:gd name="connsiteX4" fmla="*/ 24012 w 34686"/>
                  <a:gd name="connsiteY4" fmla="*/ 17385 h 18225"/>
                  <a:gd name="connsiteX5" fmla="*/ 34472 w 34686"/>
                  <a:gd name="connsiteY5" fmla="*/ 8726 h 18225"/>
                  <a:gd name="connsiteX6" fmla="*/ 31160 w 34686"/>
                  <a:gd name="connsiteY6" fmla="*/ 4833 h 1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86" h="18225">
                    <a:moveTo>
                      <a:pt x="31102" y="4833"/>
                    </a:moveTo>
                    <a:cubicBezTo>
                      <a:pt x="24768" y="4252"/>
                      <a:pt x="18608" y="2741"/>
                      <a:pt x="12448" y="1230"/>
                    </a:cubicBezTo>
                    <a:cubicBezTo>
                      <a:pt x="2976" y="-1037"/>
                      <a:pt x="3092" y="-979"/>
                      <a:pt x="302" y="8494"/>
                    </a:cubicBezTo>
                    <a:cubicBezTo>
                      <a:pt x="-453" y="11051"/>
                      <a:pt x="186" y="11864"/>
                      <a:pt x="2453" y="12503"/>
                    </a:cubicBezTo>
                    <a:cubicBezTo>
                      <a:pt x="9542" y="14421"/>
                      <a:pt x="16748" y="16165"/>
                      <a:pt x="24012" y="17385"/>
                    </a:cubicBezTo>
                    <a:cubicBezTo>
                      <a:pt x="33833" y="19070"/>
                      <a:pt x="33833" y="19128"/>
                      <a:pt x="34472" y="8726"/>
                    </a:cubicBezTo>
                    <a:cubicBezTo>
                      <a:pt x="35228" y="6227"/>
                      <a:pt x="33949" y="5065"/>
                      <a:pt x="31160" y="4833"/>
                    </a:cubicBezTo>
                    <a:close/>
                  </a:path>
                </a:pathLst>
              </a:custGeom>
              <a:solidFill>
                <a:srgbClr val="8BC9C5"/>
              </a:solidFill>
              <a:ln w="5811"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1BBA119A-5554-9BBC-0AF2-A250BEB6B075}"/>
                  </a:ext>
                </a:extLst>
              </p:cNvPr>
              <p:cNvSpPr/>
              <p:nvPr/>
            </p:nvSpPr>
            <p:spPr>
              <a:xfrm>
                <a:off x="3945078" y="2859417"/>
                <a:ext cx="25950" cy="34286"/>
              </a:xfrm>
              <a:custGeom>
                <a:avLst/>
                <a:gdLst>
                  <a:gd name="connsiteX0" fmla="*/ 13573 w 25950"/>
                  <a:gd name="connsiteY0" fmla="*/ 1948 h 34286"/>
                  <a:gd name="connsiteX1" fmla="*/ 1950 w 25950"/>
                  <a:gd name="connsiteY1" fmla="*/ 22810 h 34286"/>
                  <a:gd name="connsiteX2" fmla="*/ 7296 w 25950"/>
                  <a:gd name="connsiteY2" fmla="*/ 33270 h 34286"/>
                  <a:gd name="connsiteX3" fmla="*/ 9446 w 25950"/>
                  <a:gd name="connsiteY3" fmla="*/ 33793 h 34286"/>
                  <a:gd name="connsiteX4" fmla="*/ 13108 w 25950"/>
                  <a:gd name="connsiteY4" fmla="*/ 31759 h 34286"/>
                  <a:gd name="connsiteX5" fmla="*/ 24498 w 25950"/>
                  <a:gd name="connsiteY5" fmla="*/ 9851 h 34286"/>
                  <a:gd name="connsiteX6" fmla="*/ 25950 w 25950"/>
                  <a:gd name="connsiteY6" fmla="*/ 7817 h 34286"/>
                  <a:gd name="connsiteX7" fmla="*/ 24207 w 25950"/>
                  <a:gd name="connsiteY7" fmla="*/ 5958 h 34286"/>
                  <a:gd name="connsiteX8" fmla="*/ 18745 w 25950"/>
                  <a:gd name="connsiteY8" fmla="*/ 1425 h 34286"/>
                  <a:gd name="connsiteX9" fmla="*/ 13573 w 25950"/>
                  <a:gd name="connsiteY9" fmla="*/ 1948 h 3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50" h="34286">
                    <a:moveTo>
                      <a:pt x="13573" y="1948"/>
                    </a:moveTo>
                    <a:cubicBezTo>
                      <a:pt x="8865" y="8457"/>
                      <a:pt x="4914" y="15314"/>
                      <a:pt x="1950" y="22810"/>
                    </a:cubicBezTo>
                    <a:cubicBezTo>
                      <a:pt x="-1246" y="30888"/>
                      <a:pt x="-1188" y="30946"/>
                      <a:pt x="7296" y="33270"/>
                    </a:cubicBezTo>
                    <a:cubicBezTo>
                      <a:pt x="7994" y="33445"/>
                      <a:pt x="8807" y="33445"/>
                      <a:pt x="9446" y="33793"/>
                    </a:cubicBezTo>
                    <a:cubicBezTo>
                      <a:pt x="11829" y="35072"/>
                      <a:pt x="12527" y="33677"/>
                      <a:pt x="13108" y="31759"/>
                    </a:cubicBezTo>
                    <a:cubicBezTo>
                      <a:pt x="15548" y="23740"/>
                      <a:pt x="19500" y="16534"/>
                      <a:pt x="24498" y="9851"/>
                    </a:cubicBezTo>
                    <a:cubicBezTo>
                      <a:pt x="24962" y="9270"/>
                      <a:pt x="25369" y="8689"/>
                      <a:pt x="25950" y="7817"/>
                    </a:cubicBezTo>
                    <a:cubicBezTo>
                      <a:pt x="25369" y="7178"/>
                      <a:pt x="24788" y="6539"/>
                      <a:pt x="24207" y="5958"/>
                    </a:cubicBezTo>
                    <a:cubicBezTo>
                      <a:pt x="22405" y="4447"/>
                      <a:pt x="20430" y="3052"/>
                      <a:pt x="18745" y="1425"/>
                    </a:cubicBezTo>
                    <a:cubicBezTo>
                      <a:pt x="16652" y="-609"/>
                      <a:pt x="15316" y="-493"/>
                      <a:pt x="13573" y="1948"/>
                    </a:cubicBezTo>
                    <a:close/>
                  </a:path>
                </a:pathLst>
              </a:custGeom>
              <a:solidFill>
                <a:srgbClr val="8BC9C5"/>
              </a:solidFill>
              <a:ln w="5811"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B09BB736-A113-78AB-05A0-E8899403CF91}"/>
                  </a:ext>
                </a:extLst>
              </p:cNvPr>
              <p:cNvSpPr/>
              <p:nvPr/>
            </p:nvSpPr>
            <p:spPr>
              <a:xfrm>
                <a:off x="4223877" y="2884904"/>
                <a:ext cx="34805" cy="24074"/>
              </a:xfrm>
              <a:custGeom>
                <a:avLst/>
                <a:gdLst>
                  <a:gd name="connsiteX0" fmla="*/ 24578 w 34805"/>
                  <a:gd name="connsiteY0" fmla="*/ 1101 h 24074"/>
                  <a:gd name="connsiteX1" fmla="*/ 8190 w 34805"/>
                  <a:gd name="connsiteY1" fmla="*/ 8830 h 24074"/>
                  <a:gd name="connsiteX2" fmla="*/ 2262 w 34805"/>
                  <a:gd name="connsiteY2" fmla="*/ 22138 h 24074"/>
                  <a:gd name="connsiteX3" fmla="*/ 5517 w 34805"/>
                  <a:gd name="connsiteY3" fmla="*/ 23881 h 24074"/>
                  <a:gd name="connsiteX4" fmla="*/ 33062 w 34805"/>
                  <a:gd name="connsiteY4" fmla="*/ 11794 h 24074"/>
                  <a:gd name="connsiteX5" fmla="*/ 34805 w 34805"/>
                  <a:gd name="connsiteY5" fmla="*/ 9818 h 24074"/>
                  <a:gd name="connsiteX6" fmla="*/ 30505 w 34805"/>
                  <a:gd name="connsiteY6" fmla="*/ 2786 h 24074"/>
                  <a:gd name="connsiteX7" fmla="*/ 24578 w 34805"/>
                  <a:gd name="connsiteY7" fmla="*/ 1101 h 2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05" h="24074">
                    <a:moveTo>
                      <a:pt x="24578" y="1101"/>
                    </a:moveTo>
                    <a:cubicBezTo>
                      <a:pt x="19522" y="4414"/>
                      <a:pt x="13885" y="6738"/>
                      <a:pt x="8190" y="8830"/>
                    </a:cubicBezTo>
                    <a:cubicBezTo>
                      <a:pt x="-1399" y="12375"/>
                      <a:pt x="-1399" y="12375"/>
                      <a:pt x="2262" y="22138"/>
                    </a:cubicBezTo>
                    <a:cubicBezTo>
                      <a:pt x="2902" y="23881"/>
                      <a:pt x="3715" y="24404"/>
                      <a:pt x="5517" y="23881"/>
                    </a:cubicBezTo>
                    <a:cubicBezTo>
                      <a:pt x="15163" y="20859"/>
                      <a:pt x="24403" y="17024"/>
                      <a:pt x="33062" y="11794"/>
                    </a:cubicBezTo>
                    <a:cubicBezTo>
                      <a:pt x="33759" y="11387"/>
                      <a:pt x="34747" y="11096"/>
                      <a:pt x="34805" y="9818"/>
                    </a:cubicBezTo>
                    <a:cubicBezTo>
                      <a:pt x="33411" y="7552"/>
                      <a:pt x="31783" y="5285"/>
                      <a:pt x="30505" y="2786"/>
                    </a:cubicBezTo>
                    <a:cubicBezTo>
                      <a:pt x="29052" y="-119"/>
                      <a:pt x="27599" y="-875"/>
                      <a:pt x="24578" y="1101"/>
                    </a:cubicBezTo>
                    <a:close/>
                  </a:path>
                </a:pathLst>
              </a:custGeom>
              <a:solidFill>
                <a:srgbClr val="8BC9C5"/>
              </a:solidFill>
              <a:ln w="5811"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3D0C1326-A305-00F0-6A6B-5589C67FD981}"/>
                  </a:ext>
                </a:extLst>
              </p:cNvPr>
              <p:cNvSpPr/>
              <p:nvPr/>
            </p:nvSpPr>
            <p:spPr>
              <a:xfrm>
                <a:off x="4014088" y="2448705"/>
                <a:ext cx="33408" cy="28008"/>
              </a:xfrm>
              <a:custGeom>
                <a:avLst/>
                <a:gdLst>
                  <a:gd name="connsiteX0" fmla="*/ 1803 w 33408"/>
                  <a:gd name="connsiteY0" fmla="*/ 12503 h 28008"/>
                  <a:gd name="connsiteX1" fmla="*/ 17842 w 33408"/>
                  <a:gd name="connsiteY1" fmla="*/ 23603 h 28008"/>
                  <a:gd name="connsiteX2" fmla="*/ 32254 w 33408"/>
                  <a:gd name="connsiteY2" fmla="*/ 22092 h 28008"/>
                  <a:gd name="connsiteX3" fmla="*/ 31789 w 33408"/>
                  <a:gd name="connsiteY3" fmla="*/ 17617 h 28008"/>
                  <a:gd name="connsiteX4" fmla="*/ 9184 w 33408"/>
                  <a:gd name="connsiteY4" fmla="*/ 1230 h 28008"/>
                  <a:gd name="connsiteX5" fmla="*/ 7092 w 33408"/>
                  <a:gd name="connsiteY5" fmla="*/ 9 h 28008"/>
                  <a:gd name="connsiteX6" fmla="*/ 4942 w 33408"/>
                  <a:gd name="connsiteY6" fmla="*/ 1578 h 28008"/>
                  <a:gd name="connsiteX7" fmla="*/ 815 w 33408"/>
                  <a:gd name="connsiteY7" fmla="*/ 8436 h 28008"/>
                  <a:gd name="connsiteX8" fmla="*/ 1803 w 33408"/>
                  <a:gd name="connsiteY8" fmla="*/ 12562 h 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08" h="28008">
                    <a:moveTo>
                      <a:pt x="1803" y="12503"/>
                    </a:moveTo>
                    <a:cubicBezTo>
                      <a:pt x="7440" y="15816"/>
                      <a:pt x="12728" y="19593"/>
                      <a:pt x="17842" y="23603"/>
                    </a:cubicBezTo>
                    <a:cubicBezTo>
                      <a:pt x="25803" y="29763"/>
                      <a:pt x="25687" y="29646"/>
                      <a:pt x="32254" y="22092"/>
                    </a:cubicBezTo>
                    <a:cubicBezTo>
                      <a:pt x="33997" y="20116"/>
                      <a:pt x="33707" y="19186"/>
                      <a:pt x="31789" y="17617"/>
                    </a:cubicBezTo>
                    <a:cubicBezTo>
                      <a:pt x="24583" y="11690"/>
                      <a:pt x="17087" y="6169"/>
                      <a:pt x="9184" y="1230"/>
                    </a:cubicBezTo>
                    <a:cubicBezTo>
                      <a:pt x="8428" y="765"/>
                      <a:pt x="7673" y="358"/>
                      <a:pt x="7092" y="9"/>
                    </a:cubicBezTo>
                    <a:cubicBezTo>
                      <a:pt x="5697" y="-107"/>
                      <a:pt x="5406" y="881"/>
                      <a:pt x="4942" y="1578"/>
                    </a:cubicBezTo>
                    <a:cubicBezTo>
                      <a:pt x="3547" y="3845"/>
                      <a:pt x="2326" y="6227"/>
                      <a:pt x="815" y="8436"/>
                    </a:cubicBezTo>
                    <a:cubicBezTo>
                      <a:pt x="-521" y="10353"/>
                      <a:pt x="-230" y="11341"/>
                      <a:pt x="1803" y="12562"/>
                    </a:cubicBezTo>
                    <a:close/>
                  </a:path>
                </a:pathLst>
              </a:custGeom>
              <a:solidFill>
                <a:srgbClr val="8BC9C5"/>
              </a:solidFill>
              <a:ln w="5811"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14ABD53D-CC4F-E2A4-23B5-C5A75B873913}"/>
                  </a:ext>
                </a:extLst>
              </p:cNvPr>
              <p:cNvSpPr/>
              <p:nvPr/>
            </p:nvSpPr>
            <p:spPr>
              <a:xfrm>
                <a:off x="4304959" y="2768363"/>
                <a:ext cx="14275" cy="34418"/>
              </a:xfrm>
              <a:custGeom>
                <a:avLst/>
                <a:gdLst>
                  <a:gd name="connsiteX0" fmla="*/ 14217 w 14275"/>
                  <a:gd name="connsiteY0" fmla="*/ 14144 h 34418"/>
                  <a:gd name="connsiteX1" fmla="*/ 14217 w 14275"/>
                  <a:gd name="connsiteY1" fmla="*/ 10135 h 34418"/>
                  <a:gd name="connsiteX2" fmla="*/ 3234 w 14275"/>
                  <a:gd name="connsiteY2" fmla="*/ 953 h 34418"/>
                  <a:gd name="connsiteX3" fmla="*/ 387 w 14275"/>
                  <a:gd name="connsiteY3" fmla="*/ 4498 h 34418"/>
                  <a:gd name="connsiteX4" fmla="*/ 387 w 14275"/>
                  <a:gd name="connsiteY4" fmla="*/ 23094 h 34418"/>
                  <a:gd name="connsiteX5" fmla="*/ 9220 w 14275"/>
                  <a:gd name="connsiteY5" fmla="*/ 34309 h 34418"/>
                  <a:gd name="connsiteX6" fmla="*/ 13230 w 14275"/>
                  <a:gd name="connsiteY6" fmla="*/ 30939 h 34418"/>
                  <a:gd name="connsiteX7" fmla="*/ 14217 w 14275"/>
                  <a:gd name="connsiteY7" fmla="*/ 14086 h 3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75" h="34418">
                    <a:moveTo>
                      <a:pt x="14217" y="14144"/>
                    </a:moveTo>
                    <a:cubicBezTo>
                      <a:pt x="14217" y="12808"/>
                      <a:pt x="14276" y="11471"/>
                      <a:pt x="14217" y="10135"/>
                    </a:cubicBezTo>
                    <a:cubicBezTo>
                      <a:pt x="13520" y="-2417"/>
                      <a:pt x="15205" y="-267"/>
                      <a:pt x="3234" y="953"/>
                    </a:cubicBezTo>
                    <a:cubicBezTo>
                      <a:pt x="677" y="1186"/>
                      <a:pt x="38" y="1999"/>
                      <a:pt x="387" y="4498"/>
                    </a:cubicBezTo>
                    <a:cubicBezTo>
                      <a:pt x="1200" y="10658"/>
                      <a:pt x="1026" y="16934"/>
                      <a:pt x="387" y="23094"/>
                    </a:cubicBezTo>
                    <a:cubicBezTo>
                      <a:pt x="-543" y="32973"/>
                      <a:pt x="-543" y="32798"/>
                      <a:pt x="9220" y="34309"/>
                    </a:cubicBezTo>
                    <a:cubicBezTo>
                      <a:pt x="12590" y="34832"/>
                      <a:pt x="13055" y="33438"/>
                      <a:pt x="13230" y="30939"/>
                    </a:cubicBezTo>
                    <a:cubicBezTo>
                      <a:pt x="13636" y="25360"/>
                      <a:pt x="14508" y="19723"/>
                      <a:pt x="14217" y="14086"/>
                    </a:cubicBezTo>
                    <a:close/>
                  </a:path>
                </a:pathLst>
              </a:custGeom>
              <a:solidFill>
                <a:srgbClr val="8BC9C5"/>
              </a:solidFill>
              <a:ln w="5811"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C98D5D26-CCB2-E3DA-01FA-DDAF883B6661}"/>
                  </a:ext>
                </a:extLst>
              </p:cNvPr>
              <p:cNvSpPr/>
              <p:nvPr/>
            </p:nvSpPr>
            <p:spPr>
              <a:xfrm>
                <a:off x="4180470" y="2655730"/>
                <a:ext cx="34355" cy="14216"/>
              </a:xfrm>
              <a:custGeom>
                <a:avLst/>
                <a:gdLst>
                  <a:gd name="connsiteX0" fmla="*/ 4584 w 34355"/>
                  <a:gd name="connsiteY0" fmla="*/ 14158 h 14216"/>
                  <a:gd name="connsiteX1" fmla="*/ 17950 w 34355"/>
                  <a:gd name="connsiteY1" fmla="*/ 13402 h 14216"/>
                  <a:gd name="connsiteX2" fmla="*/ 23238 w 34355"/>
                  <a:gd name="connsiteY2" fmla="*/ 13867 h 14216"/>
                  <a:gd name="connsiteX3" fmla="*/ 34221 w 34355"/>
                  <a:gd name="connsiteY3" fmla="*/ 5092 h 14216"/>
                  <a:gd name="connsiteX4" fmla="*/ 31025 w 34355"/>
                  <a:gd name="connsiteY4" fmla="*/ 966 h 14216"/>
                  <a:gd name="connsiteX5" fmla="*/ 9756 w 34355"/>
                  <a:gd name="connsiteY5" fmla="*/ 269 h 14216"/>
                  <a:gd name="connsiteX6" fmla="*/ 690 w 34355"/>
                  <a:gd name="connsiteY6" fmla="*/ 11136 h 14216"/>
                  <a:gd name="connsiteX7" fmla="*/ 4642 w 34355"/>
                  <a:gd name="connsiteY7" fmla="*/ 14158 h 1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55" h="14216">
                    <a:moveTo>
                      <a:pt x="4584" y="14158"/>
                    </a:moveTo>
                    <a:cubicBezTo>
                      <a:pt x="9465" y="13751"/>
                      <a:pt x="14347" y="13634"/>
                      <a:pt x="17950" y="13402"/>
                    </a:cubicBezTo>
                    <a:cubicBezTo>
                      <a:pt x="20564" y="13634"/>
                      <a:pt x="21901" y="13751"/>
                      <a:pt x="23238" y="13867"/>
                    </a:cubicBezTo>
                    <a:cubicBezTo>
                      <a:pt x="32768" y="14739"/>
                      <a:pt x="32593" y="14680"/>
                      <a:pt x="34221" y="5092"/>
                    </a:cubicBezTo>
                    <a:cubicBezTo>
                      <a:pt x="34744" y="1896"/>
                      <a:pt x="33756" y="1199"/>
                      <a:pt x="31025" y="966"/>
                    </a:cubicBezTo>
                    <a:cubicBezTo>
                      <a:pt x="23935" y="385"/>
                      <a:pt x="16845" y="-429"/>
                      <a:pt x="9756" y="269"/>
                    </a:cubicBezTo>
                    <a:cubicBezTo>
                      <a:pt x="-1809" y="1431"/>
                      <a:pt x="-356" y="-1939"/>
                      <a:pt x="690" y="11136"/>
                    </a:cubicBezTo>
                    <a:cubicBezTo>
                      <a:pt x="923" y="14158"/>
                      <a:pt x="2259" y="14332"/>
                      <a:pt x="4642" y="14158"/>
                    </a:cubicBezTo>
                    <a:close/>
                  </a:path>
                </a:pathLst>
              </a:custGeom>
              <a:solidFill>
                <a:srgbClr val="8BC9C5"/>
              </a:solidFill>
              <a:ln w="5811"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285C06AC-7008-A74D-084C-DA6D48DE70FF}"/>
                  </a:ext>
                </a:extLst>
              </p:cNvPr>
              <p:cNvSpPr/>
              <p:nvPr/>
            </p:nvSpPr>
            <p:spPr>
              <a:xfrm>
                <a:off x="4263147" y="2854528"/>
                <a:ext cx="30992" cy="31884"/>
              </a:xfrm>
              <a:custGeom>
                <a:avLst/>
                <a:gdLst>
                  <a:gd name="connsiteX0" fmla="*/ 29472 w 30992"/>
                  <a:gd name="connsiteY0" fmla="*/ 5559 h 31884"/>
                  <a:gd name="connsiteX1" fmla="*/ 22964 w 30992"/>
                  <a:gd name="connsiteY1" fmla="*/ 968 h 31884"/>
                  <a:gd name="connsiteX2" fmla="*/ 18780 w 30992"/>
                  <a:gd name="connsiteY2" fmla="*/ 1607 h 31884"/>
                  <a:gd name="connsiteX3" fmla="*/ 5995 w 30992"/>
                  <a:gd name="connsiteY3" fmla="*/ 16252 h 31884"/>
                  <a:gd name="connsiteX4" fmla="*/ 9 w 30992"/>
                  <a:gd name="connsiteY4" fmla="*/ 22586 h 31884"/>
                  <a:gd name="connsiteX5" fmla="*/ 5240 w 30992"/>
                  <a:gd name="connsiteY5" fmla="*/ 29966 h 31884"/>
                  <a:gd name="connsiteX6" fmla="*/ 10005 w 30992"/>
                  <a:gd name="connsiteY6" fmla="*/ 30663 h 31884"/>
                  <a:gd name="connsiteX7" fmla="*/ 29530 w 30992"/>
                  <a:gd name="connsiteY7" fmla="*/ 9627 h 31884"/>
                  <a:gd name="connsiteX8" fmla="*/ 30983 w 30992"/>
                  <a:gd name="connsiteY8" fmla="*/ 7593 h 31884"/>
                  <a:gd name="connsiteX9" fmla="*/ 29414 w 30992"/>
                  <a:gd name="connsiteY9" fmla="*/ 5501 h 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92" h="31884">
                    <a:moveTo>
                      <a:pt x="29472" y="5559"/>
                    </a:moveTo>
                    <a:cubicBezTo>
                      <a:pt x="27322" y="3990"/>
                      <a:pt x="24998" y="2654"/>
                      <a:pt x="22964" y="968"/>
                    </a:cubicBezTo>
                    <a:cubicBezTo>
                      <a:pt x="21162" y="-543"/>
                      <a:pt x="20116" y="-252"/>
                      <a:pt x="18780" y="1607"/>
                    </a:cubicBezTo>
                    <a:cubicBezTo>
                      <a:pt x="15061" y="6954"/>
                      <a:pt x="10586" y="11661"/>
                      <a:pt x="5995" y="16252"/>
                    </a:cubicBezTo>
                    <a:cubicBezTo>
                      <a:pt x="3903" y="18402"/>
                      <a:pt x="-223" y="19855"/>
                      <a:pt x="9" y="22586"/>
                    </a:cubicBezTo>
                    <a:cubicBezTo>
                      <a:pt x="242" y="25201"/>
                      <a:pt x="3496" y="27467"/>
                      <a:pt x="5240" y="29966"/>
                    </a:cubicBezTo>
                    <a:cubicBezTo>
                      <a:pt x="6692" y="32000"/>
                      <a:pt x="7738" y="32697"/>
                      <a:pt x="10005" y="30663"/>
                    </a:cubicBezTo>
                    <a:cubicBezTo>
                      <a:pt x="17211" y="24271"/>
                      <a:pt x="23835" y="17414"/>
                      <a:pt x="29530" y="9627"/>
                    </a:cubicBezTo>
                    <a:cubicBezTo>
                      <a:pt x="30053" y="8930"/>
                      <a:pt x="30518" y="8174"/>
                      <a:pt x="30983" y="7593"/>
                    </a:cubicBezTo>
                    <a:cubicBezTo>
                      <a:pt x="31099" y="6256"/>
                      <a:pt x="30112" y="5966"/>
                      <a:pt x="29414" y="5501"/>
                    </a:cubicBezTo>
                    <a:close/>
                  </a:path>
                </a:pathLst>
              </a:custGeom>
              <a:solidFill>
                <a:srgbClr val="8BC9C5"/>
              </a:solidFill>
              <a:ln w="5811"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31BA8928-7187-0A7E-0497-2787B558E6FD}"/>
                  </a:ext>
                </a:extLst>
              </p:cNvPr>
              <p:cNvSpPr/>
              <p:nvPr/>
            </p:nvSpPr>
            <p:spPr>
              <a:xfrm>
                <a:off x="4095727" y="2560825"/>
                <a:ext cx="20414" cy="34410"/>
              </a:xfrm>
              <a:custGeom>
                <a:avLst/>
                <a:gdLst>
                  <a:gd name="connsiteX0" fmla="*/ 242 w 20414"/>
                  <a:gd name="connsiteY0" fmla="*/ 5856 h 34410"/>
                  <a:gd name="connsiteX1" fmla="*/ 6750 w 20414"/>
                  <a:gd name="connsiteY1" fmla="*/ 32006 h 34410"/>
                  <a:gd name="connsiteX2" fmla="*/ 10063 w 20414"/>
                  <a:gd name="connsiteY2" fmla="*/ 34272 h 34410"/>
                  <a:gd name="connsiteX3" fmla="*/ 17908 w 20414"/>
                  <a:gd name="connsiteY3" fmla="*/ 32761 h 34410"/>
                  <a:gd name="connsiteX4" fmla="*/ 20406 w 20414"/>
                  <a:gd name="connsiteY4" fmla="*/ 30205 h 34410"/>
                  <a:gd name="connsiteX5" fmla="*/ 15293 w 20414"/>
                  <a:gd name="connsiteY5" fmla="*/ 9168 h 34410"/>
                  <a:gd name="connsiteX6" fmla="*/ 1985 w 20414"/>
                  <a:gd name="connsiteY6" fmla="*/ 2369 h 34410"/>
                  <a:gd name="connsiteX7" fmla="*/ 300 w 20414"/>
                  <a:gd name="connsiteY7" fmla="*/ 5856 h 3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14" h="34410">
                    <a:moveTo>
                      <a:pt x="242" y="5856"/>
                    </a:moveTo>
                    <a:cubicBezTo>
                      <a:pt x="2915" y="14456"/>
                      <a:pt x="5239" y="23115"/>
                      <a:pt x="6750" y="32006"/>
                    </a:cubicBezTo>
                    <a:cubicBezTo>
                      <a:pt x="7099" y="34040"/>
                      <a:pt x="8029" y="34737"/>
                      <a:pt x="10063" y="34272"/>
                    </a:cubicBezTo>
                    <a:cubicBezTo>
                      <a:pt x="12620" y="33633"/>
                      <a:pt x="15293" y="33168"/>
                      <a:pt x="17908" y="32761"/>
                    </a:cubicBezTo>
                    <a:cubicBezTo>
                      <a:pt x="19419" y="32529"/>
                      <a:pt x="20523" y="32064"/>
                      <a:pt x="20406" y="30205"/>
                    </a:cubicBezTo>
                    <a:cubicBezTo>
                      <a:pt x="18721" y="23173"/>
                      <a:pt x="17152" y="16142"/>
                      <a:pt x="15293" y="9168"/>
                    </a:cubicBezTo>
                    <a:cubicBezTo>
                      <a:pt x="12445" y="-1583"/>
                      <a:pt x="12445" y="-1466"/>
                      <a:pt x="1985" y="2369"/>
                    </a:cubicBezTo>
                    <a:cubicBezTo>
                      <a:pt x="-165" y="3124"/>
                      <a:pt x="-281" y="3938"/>
                      <a:pt x="300" y="5856"/>
                    </a:cubicBezTo>
                    <a:close/>
                  </a:path>
                </a:pathLst>
              </a:custGeom>
              <a:solidFill>
                <a:srgbClr val="8BC9C5"/>
              </a:solidFill>
              <a:ln w="5811"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586E3424-7A8A-3539-5C14-2C96D012DCB0}"/>
                  </a:ext>
                </a:extLst>
              </p:cNvPr>
              <p:cNvSpPr/>
              <p:nvPr/>
            </p:nvSpPr>
            <p:spPr>
              <a:xfrm>
                <a:off x="3941362" y="2904493"/>
                <a:ext cx="16509" cy="35464"/>
              </a:xfrm>
              <a:custGeom>
                <a:avLst/>
                <a:gdLst>
                  <a:gd name="connsiteX0" fmla="*/ 16127 w 16509"/>
                  <a:gd name="connsiteY0" fmla="*/ 29280 h 35464"/>
                  <a:gd name="connsiteX1" fmla="*/ 13512 w 16509"/>
                  <a:gd name="connsiteY1" fmla="*/ 4292 h 35464"/>
                  <a:gd name="connsiteX2" fmla="*/ 11362 w 16509"/>
                  <a:gd name="connsiteY2" fmla="*/ 1154 h 35464"/>
                  <a:gd name="connsiteX3" fmla="*/ 30 w 16509"/>
                  <a:gd name="connsiteY3" fmla="*/ 10974 h 35464"/>
                  <a:gd name="connsiteX4" fmla="*/ 3052 w 16509"/>
                  <a:gd name="connsiteY4" fmla="*/ 32301 h 35464"/>
                  <a:gd name="connsiteX5" fmla="*/ 4447 w 16509"/>
                  <a:gd name="connsiteY5" fmla="*/ 35440 h 35464"/>
                  <a:gd name="connsiteX6" fmla="*/ 16185 w 16509"/>
                  <a:gd name="connsiteY6" fmla="*/ 31837 h 35464"/>
                  <a:gd name="connsiteX7" fmla="*/ 16127 w 16509"/>
                  <a:gd name="connsiteY7" fmla="*/ 29338 h 3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9" h="35464">
                    <a:moveTo>
                      <a:pt x="16127" y="29280"/>
                    </a:moveTo>
                    <a:cubicBezTo>
                      <a:pt x="13861" y="21086"/>
                      <a:pt x="13047" y="12776"/>
                      <a:pt x="13512" y="4292"/>
                    </a:cubicBezTo>
                    <a:cubicBezTo>
                      <a:pt x="13570" y="2665"/>
                      <a:pt x="13338" y="1618"/>
                      <a:pt x="11362" y="1154"/>
                    </a:cubicBezTo>
                    <a:cubicBezTo>
                      <a:pt x="670" y="-1287"/>
                      <a:pt x="-202" y="-648"/>
                      <a:pt x="30" y="10974"/>
                    </a:cubicBezTo>
                    <a:cubicBezTo>
                      <a:pt x="-86" y="17541"/>
                      <a:pt x="1134" y="24979"/>
                      <a:pt x="3052" y="32301"/>
                    </a:cubicBezTo>
                    <a:cubicBezTo>
                      <a:pt x="3343" y="33406"/>
                      <a:pt x="3343" y="34684"/>
                      <a:pt x="4447" y="35440"/>
                    </a:cubicBezTo>
                    <a:cubicBezTo>
                      <a:pt x="4912" y="35788"/>
                      <a:pt x="15778" y="32360"/>
                      <a:pt x="16185" y="31837"/>
                    </a:cubicBezTo>
                    <a:cubicBezTo>
                      <a:pt x="16824" y="30965"/>
                      <a:pt x="16359" y="30093"/>
                      <a:pt x="16127" y="29338"/>
                    </a:cubicBezTo>
                    <a:close/>
                  </a:path>
                </a:pathLst>
              </a:custGeom>
              <a:solidFill>
                <a:srgbClr val="8BC9C5"/>
              </a:solidFill>
              <a:ln w="5811"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845532A7-9C10-6822-0FE0-3AB6DC8C90B7}"/>
                  </a:ext>
                </a:extLst>
              </p:cNvPr>
              <p:cNvSpPr/>
              <p:nvPr/>
            </p:nvSpPr>
            <p:spPr>
              <a:xfrm>
                <a:off x="4077175" y="2517206"/>
                <a:ext cx="25590" cy="34363"/>
              </a:xfrm>
              <a:custGeom>
                <a:avLst/>
                <a:gdLst>
                  <a:gd name="connsiteX0" fmla="*/ 547 w 25590"/>
                  <a:gd name="connsiteY0" fmla="*/ 7867 h 34363"/>
                  <a:gd name="connsiteX1" fmla="*/ 12693 w 25590"/>
                  <a:gd name="connsiteY1" fmla="*/ 32448 h 34363"/>
                  <a:gd name="connsiteX2" fmla="*/ 14668 w 25590"/>
                  <a:gd name="connsiteY2" fmla="*/ 34250 h 34363"/>
                  <a:gd name="connsiteX3" fmla="*/ 24954 w 25590"/>
                  <a:gd name="connsiteY3" fmla="*/ 30182 h 34363"/>
                  <a:gd name="connsiteX4" fmla="*/ 25303 w 25590"/>
                  <a:gd name="connsiteY4" fmla="*/ 28032 h 34363"/>
                  <a:gd name="connsiteX5" fmla="*/ 24605 w 25590"/>
                  <a:gd name="connsiteY5" fmla="*/ 26288 h 34363"/>
                  <a:gd name="connsiteX6" fmla="*/ 15947 w 25590"/>
                  <a:gd name="connsiteY6" fmla="*/ 7925 h 34363"/>
                  <a:gd name="connsiteX7" fmla="*/ 1419 w 25590"/>
                  <a:gd name="connsiteY7" fmla="*/ 4497 h 34363"/>
                  <a:gd name="connsiteX8" fmla="*/ 547 w 25590"/>
                  <a:gd name="connsiteY8" fmla="*/ 7925 h 3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90" h="34363">
                    <a:moveTo>
                      <a:pt x="547" y="7867"/>
                    </a:moveTo>
                    <a:cubicBezTo>
                      <a:pt x="5254" y="15712"/>
                      <a:pt x="9148" y="23964"/>
                      <a:pt x="12693" y="32448"/>
                    </a:cubicBezTo>
                    <a:cubicBezTo>
                      <a:pt x="13099" y="33378"/>
                      <a:pt x="13274" y="34773"/>
                      <a:pt x="14668" y="34250"/>
                    </a:cubicBezTo>
                    <a:cubicBezTo>
                      <a:pt x="18155" y="32971"/>
                      <a:pt x="21525" y="31518"/>
                      <a:pt x="24954" y="30182"/>
                    </a:cubicBezTo>
                    <a:cubicBezTo>
                      <a:pt x="25593" y="29949"/>
                      <a:pt x="25826" y="29426"/>
                      <a:pt x="25303" y="28032"/>
                    </a:cubicBezTo>
                    <a:cubicBezTo>
                      <a:pt x="25303" y="27916"/>
                      <a:pt x="24954" y="27102"/>
                      <a:pt x="24605" y="26288"/>
                    </a:cubicBezTo>
                    <a:cubicBezTo>
                      <a:pt x="21758" y="20129"/>
                      <a:pt x="18968" y="13969"/>
                      <a:pt x="15947" y="7925"/>
                    </a:cubicBezTo>
                    <a:cubicBezTo>
                      <a:pt x="10891" y="-2012"/>
                      <a:pt x="10833" y="-1954"/>
                      <a:pt x="1419" y="4497"/>
                    </a:cubicBezTo>
                    <a:cubicBezTo>
                      <a:pt x="-150" y="5601"/>
                      <a:pt x="-383" y="6356"/>
                      <a:pt x="547" y="7925"/>
                    </a:cubicBezTo>
                    <a:close/>
                  </a:path>
                </a:pathLst>
              </a:custGeom>
              <a:solidFill>
                <a:srgbClr val="8BC9C5"/>
              </a:solidFill>
              <a:ln w="5811"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102CA4D5-754E-ACF2-939D-9B01750435D4}"/>
                  </a:ext>
                </a:extLst>
              </p:cNvPr>
              <p:cNvSpPr/>
              <p:nvPr/>
            </p:nvSpPr>
            <p:spPr>
              <a:xfrm>
                <a:off x="4000931" y="2780819"/>
                <a:ext cx="31928" cy="27690"/>
              </a:xfrm>
              <a:custGeom>
                <a:avLst/>
                <a:gdLst>
                  <a:gd name="connsiteX0" fmla="*/ 30360 w 31928"/>
                  <a:gd name="connsiteY0" fmla="*/ 11394 h 27690"/>
                  <a:gd name="connsiteX1" fmla="*/ 31928 w 31928"/>
                  <a:gd name="connsiteY1" fmla="*/ 9244 h 27690"/>
                  <a:gd name="connsiteX2" fmla="*/ 25769 w 31928"/>
                  <a:gd name="connsiteY2" fmla="*/ 1340 h 27690"/>
                  <a:gd name="connsiteX3" fmla="*/ 21875 w 31928"/>
                  <a:gd name="connsiteY3" fmla="*/ 934 h 27690"/>
                  <a:gd name="connsiteX4" fmla="*/ 5662 w 31928"/>
                  <a:gd name="connsiteY4" fmla="*/ 11742 h 27690"/>
                  <a:gd name="connsiteX5" fmla="*/ 1711 w 31928"/>
                  <a:gd name="connsiteY5" fmla="*/ 25631 h 27690"/>
                  <a:gd name="connsiteX6" fmla="*/ 1885 w 31928"/>
                  <a:gd name="connsiteY6" fmla="*/ 26038 h 27690"/>
                  <a:gd name="connsiteX7" fmla="*/ 5255 w 31928"/>
                  <a:gd name="connsiteY7" fmla="*/ 27200 h 27690"/>
                  <a:gd name="connsiteX8" fmla="*/ 30360 w 31928"/>
                  <a:gd name="connsiteY8" fmla="*/ 11394 h 2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28" h="27690">
                    <a:moveTo>
                      <a:pt x="30360" y="11394"/>
                    </a:moveTo>
                    <a:cubicBezTo>
                      <a:pt x="30999" y="10871"/>
                      <a:pt x="31928" y="10522"/>
                      <a:pt x="31928" y="9244"/>
                    </a:cubicBezTo>
                    <a:cubicBezTo>
                      <a:pt x="29953" y="6745"/>
                      <a:pt x="27745" y="4130"/>
                      <a:pt x="25769" y="1340"/>
                    </a:cubicBezTo>
                    <a:cubicBezTo>
                      <a:pt x="24490" y="-403"/>
                      <a:pt x="23502" y="-345"/>
                      <a:pt x="21875" y="934"/>
                    </a:cubicBezTo>
                    <a:cubicBezTo>
                      <a:pt x="16761" y="5001"/>
                      <a:pt x="11299" y="8488"/>
                      <a:pt x="5662" y="11742"/>
                    </a:cubicBezTo>
                    <a:cubicBezTo>
                      <a:pt x="-190" y="15113"/>
                      <a:pt x="-1503" y="19744"/>
                      <a:pt x="1711" y="25631"/>
                    </a:cubicBezTo>
                    <a:cubicBezTo>
                      <a:pt x="1711" y="25631"/>
                      <a:pt x="1827" y="25922"/>
                      <a:pt x="1885" y="26038"/>
                    </a:cubicBezTo>
                    <a:cubicBezTo>
                      <a:pt x="2524" y="27839"/>
                      <a:pt x="3454" y="28072"/>
                      <a:pt x="5255" y="27200"/>
                    </a:cubicBezTo>
                    <a:cubicBezTo>
                      <a:pt x="14146" y="22725"/>
                      <a:pt x="22514" y="17437"/>
                      <a:pt x="30360" y="11394"/>
                    </a:cubicBezTo>
                    <a:close/>
                  </a:path>
                </a:pathLst>
              </a:custGeom>
              <a:solidFill>
                <a:srgbClr val="8BC9C5"/>
              </a:solidFill>
              <a:ln w="5811"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83D8985-6FF6-C55E-49F4-D7BD8C219B98}"/>
                  </a:ext>
                </a:extLst>
              </p:cNvPr>
              <p:cNvSpPr/>
              <p:nvPr/>
            </p:nvSpPr>
            <p:spPr>
              <a:xfrm>
                <a:off x="3910006" y="2812804"/>
                <a:ext cx="33841" cy="15176"/>
              </a:xfrm>
              <a:custGeom>
                <a:avLst/>
                <a:gdLst>
                  <a:gd name="connsiteX0" fmla="*/ 33013 w 33841"/>
                  <a:gd name="connsiteY0" fmla="*/ 2944 h 15176"/>
                  <a:gd name="connsiteX1" fmla="*/ 29294 w 33841"/>
                  <a:gd name="connsiteY1" fmla="*/ 38 h 15176"/>
                  <a:gd name="connsiteX2" fmla="*/ 9478 w 33841"/>
                  <a:gd name="connsiteY2" fmla="*/ 1375 h 15176"/>
                  <a:gd name="connsiteX3" fmla="*/ 64 w 33841"/>
                  <a:gd name="connsiteY3" fmla="*/ 11602 h 15176"/>
                  <a:gd name="connsiteX4" fmla="*/ 3551 w 33841"/>
                  <a:gd name="connsiteY4" fmla="*/ 15147 h 15176"/>
                  <a:gd name="connsiteX5" fmla="*/ 12384 w 33841"/>
                  <a:gd name="connsiteY5" fmla="*/ 15147 h 15176"/>
                  <a:gd name="connsiteX6" fmla="*/ 12384 w 33841"/>
                  <a:gd name="connsiteY6" fmla="*/ 14857 h 15176"/>
                  <a:gd name="connsiteX7" fmla="*/ 24703 w 33841"/>
                  <a:gd name="connsiteY7" fmla="*/ 13985 h 15176"/>
                  <a:gd name="connsiteX8" fmla="*/ 32955 w 33841"/>
                  <a:gd name="connsiteY8" fmla="*/ 3002 h 1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41" h="15176">
                    <a:moveTo>
                      <a:pt x="33013" y="2944"/>
                    </a:moveTo>
                    <a:cubicBezTo>
                      <a:pt x="32607" y="619"/>
                      <a:pt x="31851" y="-194"/>
                      <a:pt x="29294" y="38"/>
                    </a:cubicBezTo>
                    <a:cubicBezTo>
                      <a:pt x="22669" y="677"/>
                      <a:pt x="16045" y="1026"/>
                      <a:pt x="9478" y="1375"/>
                    </a:cubicBezTo>
                    <a:cubicBezTo>
                      <a:pt x="-285" y="1840"/>
                      <a:pt x="-169" y="1781"/>
                      <a:pt x="64" y="11602"/>
                    </a:cubicBezTo>
                    <a:cubicBezTo>
                      <a:pt x="122" y="14217"/>
                      <a:pt x="761" y="15380"/>
                      <a:pt x="3551" y="15147"/>
                    </a:cubicBezTo>
                    <a:cubicBezTo>
                      <a:pt x="6456" y="14915"/>
                      <a:pt x="9420" y="15147"/>
                      <a:pt x="12384" y="15147"/>
                    </a:cubicBezTo>
                    <a:cubicBezTo>
                      <a:pt x="12384" y="15031"/>
                      <a:pt x="12384" y="14973"/>
                      <a:pt x="12384" y="14857"/>
                    </a:cubicBezTo>
                    <a:cubicBezTo>
                      <a:pt x="16509" y="14566"/>
                      <a:pt x="20636" y="14450"/>
                      <a:pt x="24703" y="13985"/>
                    </a:cubicBezTo>
                    <a:cubicBezTo>
                      <a:pt x="34757" y="12939"/>
                      <a:pt x="34698" y="12881"/>
                      <a:pt x="32955" y="3002"/>
                    </a:cubicBezTo>
                    <a:close/>
                  </a:path>
                </a:pathLst>
              </a:custGeom>
              <a:solidFill>
                <a:srgbClr val="8BC9C5"/>
              </a:solidFill>
              <a:ln w="5811"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4098FFB7-F6FA-ECC6-6C4C-306728C598A5}"/>
                  </a:ext>
                </a:extLst>
              </p:cNvPr>
              <p:cNvSpPr/>
              <p:nvPr/>
            </p:nvSpPr>
            <p:spPr>
              <a:xfrm>
                <a:off x="3716317" y="2644490"/>
                <a:ext cx="18409" cy="34410"/>
              </a:xfrm>
              <a:custGeom>
                <a:avLst/>
                <a:gdLst>
                  <a:gd name="connsiteX0" fmla="*/ 18197 w 18409"/>
                  <a:gd name="connsiteY0" fmla="*/ 28826 h 34410"/>
                  <a:gd name="connsiteX1" fmla="*/ 14304 w 18409"/>
                  <a:gd name="connsiteY1" fmla="*/ 8836 h 34410"/>
                  <a:gd name="connsiteX2" fmla="*/ 2914 w 18409"/>
                  <a:gd name="connsiteY2" fmla="*/ 933 h 34410"/>
                  <a:gd name="connsiteX3" fmla="*/ 125 w 18409"/>
                  <a:gd name="connsiteY3" fmla="*/ 3838 h 34410"/>
                  <a:gd name="connsiteX4" fmla="*/ 3611 w 18409"/>
                  <a:gd name="connsiteY4" fmla="*/ 25398 h 34410"/>
                  <a:gd name="connsiteX5" fmla="*/ 16047 w 18409"/>
                  <a:gd name="connsiteY5" fmla="*/ 32604 h 34410"/>
                  <a:gd name="connsiteX6" fmla="*/ 18197 w 18409"/>
                  <a:gd name="connsiteY6" fmla="*/ 28884 h 3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9" h="34410">
                    <a:moveTo>
                      <a:pt x="18197" y="28826"/>
                    </a:moveTo>
                    <a:cubicBezTo>
                      <a:pt x="16512" y="22260"/>
                      <a:pt x="15292" y="15577"/>
                      <a:pt x="14304" y="8836"/>
                    </a:cubicBezTo>
                    <a:cubicBezTo>
                      <a:pt x="12909" y="-927"/>
                      <a:pt x="12851" y="-869"/>
                      <a:pt x="2914" y="933"/>
                    </a:cubicBezTo>
                    <a:cubicBezTo>
                      <a:pt x="764" y="1339"/>
                      <a:pt x="-399" y="2037"/>
                      <a:pt x="125" y="3838"/>
                    </a:cubicBezTo>
                    <a:cubicBezTo>
                      <a:pt x="996" y="11451"/>
                      <a:pt x="2100" y="18482"/>
                      <a:pt x="3611" y="25398"/>
                    </a:cubicBezTo>
                    <a:cubicBezTo>
                      <a:pt x="5819" y="35742"/>
                      <a:pt x="5819" y="35683"/>
                      <a:pt x="16047" y="32604"/>
                    </a:cubicBezTo>
                    <a:cubicBezTo>
                      <a:pt x="18197" y="31964"/>
                      <a:pt x="18778" y="31093"/>
                      <a:pt x="18197" y="28884"/>
                    </a:cubicBezTo>
                    <a:close/>
                  </a:path>
                </a:pathLst>
              </a:custGeom>
              <a:solidFill>
                <a:srgbClr val="8BC9C5"/>
              </a:solidFill>
              <a:ln w="5811"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FD327585-CB97-296C-4A40-7AD0E76D4974}"/>
                  </a:ext>
                </a:extLst>
              </p:cNvPr>
              <p:cNvSpPr/>
              <p:nvPr/>
            </p:nvSpPr>
            <p:spPr>
              <a:xfrm>
                <a:off x="4015003" y="2822489"/>
                <a:ext cx="35508" cy="15225"/>
              </a:xfrm>
              <a:custGeom>
                <a:avLst/>
                <a:gdLst>
                  <a:gd name="connsiteX0" fmla="*/ 32849 w 35508"/>
                  <a:gd name="connsiteY0" fmla="*/ 930 h 15225"/>
                  <a:gd name="connsiteX1" fmla="*/ 21343 w 35508"/>
                  <a:gd name="connsiteY1" fmla="*/ 0 h 15225"/>
                  <a:gd name="connsiteX2" fmla="*/ 2340 w 35508"/>
                  <a:gd name="connsiteY2" fmla="*/ 1976 h 15225"/>
                  <a:gd name="connsiteX3" fmla="*/ 539 w 35508"/>
                  <a:gd name="connsiteY3" fmla="*/ 5811 h 15225"/>
                  <a:gd name="connsiteX4" fmla="*/ 4839 w 35508"/>
                  <a:gd name="connsiteY4" fmla="*/ 15225 h 15225"/>
                  <a:gd name="connsiteX5" fmla="*/ 5246 w 35508"/>
                  <a:gd name="connsiteY5" fmla="*/ 15109 h 15225"/>
                  <a:gd name="connsiteX6" fmla="*/ 30873 w 35508"/>
                  <a:gd name="connsiteY6" fmla="*/ 14005 h 15225"/>
                  <a:gd name="connsiteX7" fmla="*/ 34650 w 35508"/>
                  <a:gd name="connsiteY7" fmla="*/ 5811 h 15225"/>
                  <a:gd name="connsiteX8" fmla="*/ 32791 w 35508"/>
                  <a:gd name="connsiteY8" fmla="*/ 930 h 1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08" h="15225">
                    <a:moveTo>
                      <a:pt x="32849" y="930"/>
                    </a:moveTo>
                    <a:cubicBezTo>
                      <a:pt x="29014" y="639"/>
                      <a:pt x="25178" y="291"/>
                      <a:pt x="21343" y="0"/>
                    </a:cubicBezTo>
                    <a:cubicBezTo>
                      <a:pt x="14950" y="116"/>
                      <a:pt x="8616" y="814"/>
                      <a:pt x="2340" y="1976"/>
                    </a:cubicBezTo>
                    <a:cubicBezTo>
                      <a:pt x="-507" y="2499"/>
                      <a:pt x="-275" y="4416"/>
                      <a:pt x="539" y="5811"/>
                    </a:cubicBezTo>
                    <a:cubicBezTo>
                      <a:pt x="2282" y="8833"/>
                      <a:pt x="-391" y="13831"/>
                      <a:pt x="4839" y="15225"/>
                    </a:cubicBezTo>
                    <a:cubicBezTo>
                      <a:pt x="4955" y="15225"/>
                      <a:pt x="5130" y="15167"/>
                      <a:pt x="5246" y="15109"/>
                    </a:cubicBezTo>
                    <a:cubicBezTo>
                      <a:pt x="13730" y="13366"/>
                      <a:pt x="22272" y="13656"/>
                      <a:pt x="30873" y="14005"/>
                    </a:cubicBezTo>
                    <a:cubicBezTo>
                      <a:pt x="36336" y="14237"/>
                      <a:pt x="33314" y="8542"/>
                      <a:pt x="34650" y="5811"/>
                    </a:cubicBezTo>
                    <a:cubicBezTo>
                      <a:pt x="35289" y="4475"/>
                      <a:pt x="36917" y="1220"/>
                      <a:pt x="32791" y="930"/>
                    </a:cubicBezTo>
                    <a:close/>
                  </a:path>
                </a:pathLst>
              </a:custGeom>
              <a:solidFill>
                <a:srgbClr val="8BC9C5"/>
              </a:solidFill>
              <a:ln w="5811"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512B551E-1C0E-6289-43B6-84F9C9D5EA6F}"/>
                  </a:ext>
                </a:extLst>
              </p:cNvPr>
              <p:cNvSpPr/>
              <p:nvPr/>
            </p:nvSpPr>
            <p:spPr>
              <a:xfrm>
                <a:off x="3747638" y="2732245"/>
                <a:ext cx="29762" cy="29846"/>
              </a:xfrm>
              <a:custGeom>
                <a:avLst/>
                <a:gdLst>
                  <a:gd name="connsiteX0" fmla="*/ 16164 w 29762"/>
                  <a:gd name="connsiteY0" fmla="*/ 4819 h 29846"/>
                  <a:gd name="connsiteX1" fmla="*/ 1520 w 29762"/>
                  <a:gd name="connsiteY1" fmla="*/ 2785 h 29846"/>
                  <a:gd name="connsiteX2" fmla="*/ 9 w 29762"/>
                  <a:gd name="connsiteY2" fmla="*/ 4994 h 29846"/>
                  <a:gd name="connsiteX3" fmla="*/ 1578 w 29762"/>
                  <a:gd name="connsiteY3" fmla="*/ 7376 h 29846"/>
                  <a:gd name="connsiteX4" fmla="*/ 13607 w 29762"/>
                  <a:gd name="connsiteY4" fmla="*/ 23299 h 29846"/>
                  <a:gd name="connsiteX5" fmla="*/ 28542 w 29762"/>
                  <a:gd name="connsiteY5" fmla="*/ 24054 h 29846"/>
                  <a:gd name="connsiteX6" fmla="*/ 28542 w 29762"/>
                  <a:gd name="connsiteY6" fmla="*/ 19812 h 29846"/>
                  <a:gd name="connsiteX7" fmla="*/ 16106 w 29762"/>
                  <a:gd name="connsiteY7" fmla="*/ 4761 h 2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62" h="29846">
                    <a:moveTo>
                      <a:pt x="16164" y="4819"/>
                    </a:moveTo>
                    <a:cubicBezTo>
                      <a:pt x="11940" y="-835"/>
                      <a:pt x="7058" y="-1515"/>
                      <a:pt x="1520" y="2785"/>
                    </a:cubicBezTo>
                    <a:cubicBezTo>
                      <a:pt x="881" y="3308"/>
                      <a:pt x="-107" y="3599"/>
                      <a:pt x="9" y="4994"/>
                    </a:cubicBezTo>
                    <a:cubicBezTo>
                      <a:pt x="474" y="5691"/>
                      <a:pt x="997" y="6563"/>
                      <a:pt x="1578" y="7376"/>
                    </a:cubicBezTo>
                    <a:cubicBezTo>
                      <a:pt x="5239" y="12955"/>
                      <a:pt x="9365" y="18127"/>
                      <a:pt x="13607" y="23299"/>
                    </a:cubicBezTo>
                    <a:cubicBezTo>
                      <a:pt x="20755" y="31899"/>
                      <a:pt x="20697" y="31899"/>
                      <a:pt x="28542" y="24054"/>
                    </a:cubicBezTo>
                    <a:cubicBezTo>
                      <a:pt x="30228" y="22369"/>
                      <a:pt x="30111" y="21381"/>
                      <a:pt x="28542" y="19812"/>
                    </a:cubicBezTo>
                    <a:cubicBezTo>
                      <a:pt x="24010" y="15105"/>
                      <a:pt x="20000" y="9991"/>
                      <a:pt x="16106" y="4761"/>
                    </a:cubicBezTo>
                    <a:close/>
                  </a:path>
                </a:pathLst>
              </a:custGeom>
              <a:solidFill>
                <a:srgbClr val="8BC9C5"/>
              </a:solidFill>
              <a:ln w="5811"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1BFF222F-8868-1A53-F81F-742D7FD429B0}"/>
                  </a:ext>
                </a:extLst>
              </p:cNvPr>
              <p:cNvSpPr/>
              <p:nvPr/>
            </p:nvSpPr>
            <p:spPr>
              <a:xfrm>
                <a:off x="3714891" y="2597926"/>
                <a:ext cx="14457" cy="34142"/>
              </a:xfrm>
              <a:custGeom>
                <a:avLst/>
                <a:gdLst>
                  <a:gd name="connsiteX0" fmla="*/ 10209 w 14457"/>
                  <a:gd name="connsiteY0" fmla="*/ 33841 h 34142"/>
                  <a:gd name="connsiteX1" fmla="*/ 13579 w 14457"/>
                  <a:gd name="connsiteY1" fmla="*/ 30121 h 34142"/>
                  <a:gd name="connsiteX2" fmla="*/ 13812 w 14457"/>
                  <a:gd name="connsiteY2" fmla="*/ 10596 h 34142"/>
                  <a:gd name="connsiteX3" fmla="*/ 5095 w 14457"/>
                  <a:gd name="connsiteY3" fmla="*/ 136 h 34142"/>
                  <a:gd name="connsiteX4" fmla="*/ 911 w 14457"/>
                  <a:gd name="connsiteY4" fmla="*/ 3448 h 34142"/>
                  <a:gd name="connsiteX5" fmla="*/ 39 w 14457"/>
                  <a:gd name="connsiteY5" fmla="*/ 19836 h 34142"/>
                  <a:gd name="connsiteX6" fmla="*/ 39 w 14457"/>
                  <a:gd name="connsiteY6" fmla="*/ 24310 h 34142"/>
                  <a:gd name="connsiteX7" fmla="*/ 10209 w 14457"/>
                  <a:gd name="connsiteY7" fmla="*/ 33957 h 3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57" h="34142">
                    <a:moveTo>
                      <a:pt x="10209" y="33841"/>
                    </a:moveTo>
                    <a:cubicBezTo>
                      <a:pt x="12998" y="33666"/>
                      <a:pt x="13695" y="32737"/>
                      <a:pt x="13579" y="30121"/>
                    </a:cubicBezTo>
                    <a:cubicBezTo>
                      <a:pt x="13347" y="23613"/>
                      <a:pt x="13347" y="17104"/>
                      <a:pt x="13812" y="10596"/>
                    </a:cubicBezTo>
                    <a:cubicBezTo>
                      <a:pt x="14625" y="-1085"/>
                      <a:pt x="16543" y="2112"/>
                      <a:pt x="5095" y="136"/>
                    </a:cubicBezTo>
                    <a:cubicBezTo>
                      <a:pt x="2363" y="-329"/>
                      <a:pt x="1027" y="310"/>
                      <a:pt x="911" y="3448"/>
                    </a:cubicBezTo>
                    <a:cubicBezTo>
                      <a:pt x="678" y="9201"/>
                      <a:pt x="-194" y="14954"/>
                      <a:pt x="39" y="19836"/>
                    </a:cubicBezTo>
                    <a:cubicBezTo>
                      <a:pt x="39" y="21928"/>
                      <a:pt x="39" y="23090"/>
                      <a:pt x="39" y="24310"/>
                    </a:cubicBezTo>
                    <a:cubicBezTo>
                      <a:pt x="39" y="34596"/>
                      <a:pt x="39" y="34480"/>
                      <a:pt x="10209" y="33957"/>
                    </a:cubicBezTo>
                    <a:close/>
                  </a:path>
                </a:pathLst>
              </a:custGeom>
              <a:solidFill>
                <a:srgbClr val="8BC9C5"/>
              </a:solidFill>
              <a:ln w="5811"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1D66A31-F45A-4BC7-CB14-1BC28E6F76AC}"/>
                  </a:ext>
                </a:extLst>
              </p:cNvPr>
              <p:cNvSpPr/>
              <p:nvPr/>
            </p:nvSpPr>
            <p:spPr>
              <a:xfrm>
                <a:off x="3759956" y="2472660"/>
                <a:ext cx="30309" cy="32364"/>
              </a:xfrm>
              <a:custGeom>
                <a:avLst/>
                <a:gdLst>
                  <a:gd name="connsiteX0" fmla="*/ 12215 w 30309"/>
                  <a:gd name="connsiteY0" fmla="*/ 30156 h 32364"/>
                  <a:gd name="connsiteX1" fmla="*/ 24941 w 30309"/>
                  <a:gd name="connsiteY1" fmla="*/ 16035 h 32364"/>
                  <a:gd name="connsiteX2" fmla="*/ 24825 w 30309"/>
                  <a:gd name="connsiteY2" fmla="*/ 1274 h 32364"/>
                  <a:gd name="connsiteX3" fmla="*/ 20989 w 30309"/>
                  <a:gd name="connsiteY3" fmla="*/ 984 h 32364"/>
                  <a:gd name="connsiteX4" fmla="*/ 1231 w 30309"/>
                  <a:gd name="connsiteY4" fmla="*/ 22427 h 32364"/>
                  <a:gd name="connsiteX5" fmla="*/ 11 w 30309"/>
                  <a:gd name="connsiteY5" fmla="*/ 24577 h 32364"/>
                  <a:gd name="connsiteX6" fmla="*/ 9251 w 30309"/>
                  <a:gd name="connsiteY6" fmla="*/ 32364 h 32364"/>
                  <a:gd name="connsiteX7" fmla="*/ 12215 w 30309"/>
                  <a:gd name="connsiteY7" fmla="*/ 30156 h 3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09" h="32364">
                    <a:moveTo>
                      <a:pt x="12215" y="30156"/>
                    </a:moveTo>
                    <a:cubicBezTo>
                      <a:pt x="16457" y="25449"/>
                      <a:pt x="20524" y="20626"/>
                      <a:pt x="24941" y="16035"/>
                    </a:cubicBezTo>
                    <a:cubicBezTo>
                      <a:pt x="32089" y="8538"/>
                      <a:pt x="32147" y="8655"/>
                      <a:pt x="24825" y="1274"/>
                    </a:cubicBezTo>
                    <a:cubicBezTo>
                      <a:pt x="23488" y="-120"/>
                      <a:pt x="22675" y="-585"/>
                      <a:pt x="20989" y="984"/>
                    </a:cubicBezTo>
                    <a:cubicBezTo>
                      <a:pt x="14016" y="7783"/>
                      <a:pt x="7275" y="14815"/>
                      <a:pt x="1231" y="22427"/>
                    </a:cubicBezTo>
                    <a:cubicBezTo>
                      <a:pt x="709" y="23066"/>
                      <a:pt x="-105" y="24461"/>
                      <a:pt x="11" y="24577"/>
                    </a:cubicBezTo>
                    <a:cubicBezTo>
                      <a:pt x="3091" y="27308"/>
                      <a:pt x="6287" y="29923"/>
                      <a:pt x="9251" y="32364"/>
                    </a:cubicBezTo>
                    <a:cubicBezTo>
                      <a:pt x="10936" y="32248"/>
                      <a:pt x="11459" y="31028"/>
                      <a:pt x="12215" y="30156"/>
                    </a:cubicBezTo>
                    <a:close/>
                  </a:path>
                </a:pathLst>
              </a:custGeom>
              <a:solidFill>
                <a:srgbClr val="8BC9C5"/>
              </a:solidFill>
              <a:ln w="5811"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7D89151C-5225-8D4E-4B42-41BE0676B8BF}"/>
                  </a:ext>
                </a:extLst>
              </p:cNvPr>
              <p:cNvSpPr/>
              <p:nvPr/>
            </p:nvSpPr>
            <p:spPr>
              <a:xfrm>
                <a:off x="3972025" y="2829915"/>
                <a:ext cx="33501" cy="27434"/>
              </a:xfrm>
              <a:custGeom>
                <a:avLst/>
                <a:gdLst>
                  <a:gd name="connsiteX0" fmla="*/ 5977 w 33501"/>
                  <a:gd name="connsiteY0" fmla="*/ 26279 h 27434"/>
                  <a:gd name="connsiteX1" fmla="*/ 9986 w 33501"/>
                  <a:gd name="connsiteY1" fmla="*/ 26453 h 27434"/>
                  <a:gd name="connsiteX2" fmla="*/ 31314 w 33501"/>
                  <a:gd name="connsiteY2" fmla="*/ 13029 h 27434"/>
                  <a:gd name="connsiteX3" fmla="*/ 33464 w 33501"/>
                  <a:gd name="connsiteY3" fmla="*/ 10414 h 27434"/>
                  <a:gd name="connsiteX4" fmla="*/ 30151 w 33501"/>
                  <a:gd name="connsiteY4" fmla="*/ 2046 h 27434"/>
                  <a:gd name="connsiteX5" fmla="*/ 26200 w 33501"/>
                  <a:gd name="connsiteY5" fmla="*/ 594 h 27434"/>
                  <a:gd name="connsiteX6" fmla="*/ 7023 w 33501"/>
                  <a:gd name="connsiteY6" fmla="*/ 11635 h 27434"/>
                  <a:gd name="connsiteX7" fmla="*/ 5977 w 33501"/>
                  <a:gd name="connsiteY7" fmla="*/ 26279 h 2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01" h="27434">
                    <a:moveTo>
                      <a:pt x="5977" y="26279"/>
                    </a:moveTo>
                    <a:cubicBezTo>
                      <a:pt x="7488" y="27790"/>
                      <a:pt x="8476" y="27790"/>
                      <a:pt x="9986" y="26453"/>
                    </a:cubicBezTo>
                    <a:cubicBezTo>
                      <a:pt x="16379" y="20875"/>
                      <a:pt x="23527" y="16458"/>
                      <a:pt x="31314" y="13029"/>
                    </a:cubicBezTo>
                    <a:cubicBezTo>
                      <a:pt x="32301" y="12623"/>
                      <a:pt x="33754" y="12448"/>
                      <a:pt x="33464" y="10414"/>
                    </a:cubicBezTo>
                    <a:cubicBezTo>
                      <a:pt x="32418" y="7799"/>
                      <a:pt x="31139" y="4952"/>
                      <a:pt x="30151" y="2046"/>
                    </a:cubicBezTo>
                    <a:cubicBezTo>
                      <a:pt x="29396" y="-394"/>
                      <a:pt x="28292" y="-336"/>
                      <a:pt x="26200" y="594"/>
                    </a:cubicBezTo>
                    <a:cubicBezTo>
                      <a:pt x="19401" y="3615"/>
                      <a:pt x="13008" y="7218"/>
                      <a:pt x="7023" y="11635"/>
                    </a:cubicBezTo>
                    <a:cubicBezTo>
                      <a:pt x="-2159" y="18376"/>
                      <a:pt x="-2159" y="18318"/>
                      <a:pt x="5977" y="26279"/>
                    </a:cubicBezTo>
                    <a:close/>
                  </a:path>
                </a:pathLst>
              </a:custGeom>
              <a:solidFill>
                <a:srgbClr val="8BC9C5"/>
              </a:solidFill>
              <a:ln w="5811"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AFE21799-6C0B-3AAE-76F4-F0D035731DBF}"/>
                  </a:ext>
                </a:extLst>
              </p:cNvPr>
              <p:cNvSpPr/>
              <p:nvPr/>
            </p:nvSpPr>
            <p:spPr>
              <a:xfrm>
                <a:off x="4036412" y="2748607"/>
                <a:ext cx="30966" cy="32042"/>
              </a:xfrm>
              <a:custGeom>
                <a:avLst/>
                <a:gdLst>
                  <a:gd name="connsiteX0" fmla="*/ 30966 w 30966"/>
                  <a:gd name="connsiteY0" fmla="*/ 7286 h 32042"/>
                  <a:gd name="connsiteX1" fmla="*/ 28932 w 30966"/>
                  <a:gd name="connsiteY1" fmla="*/ 6240 h 32042"/>
                  <a:gd name="connsiteX2" fmla="*/ 22772 w 30966"/>
                  <a:gd name="connsiteY2" fmla="*/ 1184 h 32042"/>
                  <a:gd name="connsiteX3" fmla="*/ 18240 w 30966"/>
                  <a:gd name="connsiteY3" fmla="*/ 1591 h 32042"/>
                  <a:gd name="connsiteX4" fmla="*/ 5339 w 30966"/>
                  <a:gd name="connsiteY4" fmla="*/ 16119 h 32042"/>
                  <a:gd name="connsiteX5" fmla="*/ 5339 w 30966"/>
                  <a:gd name="connsiteY5" fmla="*/ 30763 h 32042"/>
                  <a:gd name="connsiteX6" fmla="*/ 9523 w 30966"/>
                  <a:gd name="connsiteY6" fmla="*/ 30879 h 32042"/>
                  <a:gd name="connsiteX7" fmla="*/ 28700 w 30966"/>
                  <a:gd name="connsiteY7" fmla="*/ 10075 h 32042"/>
                  <a:gd name="connsiteX8" fmla="*/ 30908 w 30966"/>
                  <a:gd name="connsiteY8" fmla="*/ 7228 h 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66" h="32042">
                    <a:moveTo>
                      <a:pt x="30966" y="7286"/>
                    </a:moveTo>
                    <a:cubicBezTo>
                      <a:pt x="30269" y="6937"/>
                      <a:pt x="29513" y="6705"/>
                      <a:pt x="28932" y="6240"/>
                    </a:cubicBezTo>
                    <a:cubicBezTo>
                      <a:pt x="26840" y="4613"/>
                      <a:pt x="24690" y="2986"/>
                      <a:pt x="22772" y="1184"/>
                    </a:cubicBezTo>
                    <a:cubicBezTo>
                      <a:pt x="20913" y="-617"/>
                      <a:pt x="19809" y="-269"/>
                      <a:pt x="18240" y="1591"/>
                    </a:cubicBezTo>
                    <a:cubicBezTo>
                      <a:pt x="14056" y="6530"/>
                      <a:pt x="9755" y="11412"/>
                      <a:pt x="5339" y="16119"/>
                    </a:cubicBezTo>
                    <a:cubicBezTo>
                      <a:pt x="-1751" y="23673"/>
                      <a:pt x="-1809" y="23557"/>
                      <a:pt x="5339" y="30763"/>
                    </a:cubicBezTo>
                    <a:cubicBezTo>
                      <a:pt x="6966" y="32390"/>
                      <a:pt x="7838" y="32506"/>
                      <a:pt x="9523" y="30879"/>
                    </a:cubicBezTo>
                    <a:cubicBezTo>
                      <a:pt x="16264" y="24254"/>
                      <a:pt x="22656" y="17339"/>
                      <a:pt x="28700" y="10075"/>
                    </a:cubicBezTo>
                    <a:cubicBezTo>
                      <a:pt x="29281" y="9378"/>
                      <a:pt x="29746" y="8680"/>
                      <a:pt x="30908" y="7228"/>
                    </a:cubicBezTo>
                    <a:close/>
                  </a:path>
                </a:pathLst>
              </a:custGeom>
              <a:solidFill>
                <a:srgbClr val="8BC9C5"/>
              </a:solidFill>
              <a:ln w="5811"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17497B7-D869-9DAD-DFBD-A08ACA642F29}"/>
                  </a:ext>
                </a:extLst>
              </p:cNvPr>
              <p:cNvSpPr/>
              <p:nvPr/>
            </p:nvSpPr>
            <p:spPr>
              <a:xfrm>
                <a:off x="3734509" y="2509412"/>
                <a:ext cx="27217" cy="34008"/>
              </a:xfrm>
              <a:custGeom>
                <a:avLst/>
                <a:gdLst>
                  <a:gd name="connsiteX0" fmla="*/ 703 w 27217"/>
                  <a:gd name="connsiteY0" fmla="*/ 29201 h 34008"/>
                  <a:gd name="connsiteX1" fmla="*/ 10582 w 27217"/>
                  <a:gd name="connsiteY1" fmla="*/ 33966 h 34008"/>
                  <a:gd name="connsiteX2" fmla="*/ 12790 w 27217"/>
                  <a:gd name="connsiteY2" fmla="*/ 32107 h 34008"/>
                  <a:gd name="connsiteX3" fmla="*/ 26330 w 27217"/>
                  <a:gd name="connsiteY3" fmla="*/ 8688 h 34008"/>
                  <a:gd name="connsiteX4" fmla="*/ 25923 w 27217"/>
                  <a:gd name="connsiteY4" fmla="*/ 5143 h 34008"/>
                  <a:gd name="connsiteX5" fmla="*/ 15986 w 27217"/>
                  <a:gd name="connsiteY5" fmla="*/ 87 h 34008"/>
                  <a:gd name="connsiteX6" fmla="*/ 15463 w 27217"/>
                  <a:gd name="connsiteY6" fmla="*/ 785 h 34008"/>
                  <a:gd name="connsiteX7" fmla="*/ 644 w 27217"/>
                  <a:gd name="connsiteY7" fmla="*/ 26528 h 34008"/>
                  <a:gd name="connsiteX8" fmla="*/ 761 w 27217"/>
                  <a:gd name="connsiteY8" fmla="*/ 29143 h 3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17" h="34008">
                    <a:moveTo>
                      <a:pt x="703" y="29201"/>
                    </a:moveTo>
                    <a:cubicBezTo>
                      <a:pt x="4015" y="30886"/>
                      <a:pt x="7327" y="32397"/>
                      <a:pt x="10582" y="33966"/>
                    </a:cubicBezTo>
                    <a:cubicBezTo>
                      <a:pt x="12209" y="34257"/>
                      <a:pt x="12325" y="32979"/>
                      <a:pt x="12790" y="32107"/>
                    </a:cubicBezTo>
                    <a:cubicBezTo>
                      <a:pt x="16800" y="24029"/>
                      <a:pt x="21274" y="16184"/>
                      <a:pt x="26330" y="8688"/>
                    </a:cubicBezTo>
                    <a:cubicBezTo>
                      <a:pt x="27260" y="7293"/>
                      <a:pt x="27899" y="6015"/>
                      <a:pt x="25923" y="5143"/>
                    </a:cubicBezTo>
                    <a:cubicBezTo>
                      <a:pt x="22495" y="3690"/>
                      <a:pt x="20519" y="-668"/>
                      <a:pt x="15986" y="87"/>
                    </a:cubicBezTo>
                    <a:cubicBezTo>
                      <a:pt x="15754" y="87"/>
                      <a:pt x="15637" y="552"/>
                      <a:pt x="15463" y="785"/>
                    </a:cubicBezTo>
                    <a:cubicBezTo>
                      <a:pt x="9943" y="9036"/>
                      <a:pt x="4945" y="17579"/>
                      <a:pt x="644" y="26528"/>
                    </a:cubicBezTo>
                    <a:cubicBezTo>
                      <a:pt x="238" y="27400"/>
                      <a:pt x="-634" y="28446"/>
                      <a:pt x="761" y="29143"/>
                    </a:cubicBezTo>
                    <a:close/>
                  </a:path>
                </a:pathLst>
              </a:custGeom>
              <a:solidFill>
                <a:srgbClr val="8BC9C5"/>
              </a:solidFill>
              <a:ln w="5811"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62BAAC57-CF0E-6D4A-F086-C095948B91BA}"/>
                  </a:ext>
                </a:extLst>
              </p:cNvPr>
              <p:cNvSpPr/>
              <p:nvPr/>
            </p:nvSpPr>
            <p:spPr>
              <a:xfrm>
                <a:off x="4049579" y="2479230"/>
                <a:ext cx="31047" cy="31617"/>
              </a:xfrm>
              <a:custGeom>
                <a:avLst/>
                <a:gdLst>
                  <a:gd name="connsiteX0" fmla="*/ 14138 w 31047"/>
                  <a:gd name="connsiteY0" fmla="*/ 25097 h 31617"/>
                  <a:gd name="connsiteX1" fmla="*/ 29130 w 31047"/>
                  <a:gd name="connsiteY1" fmla="*/ 26434 h 31617"/>
                  <a:gd name="connsiteX2" fmla="*/ 31048 w 31047"/>
                  <a:gd name="connsiteY2" fmla="*/ 25388 h 31617"/>
                  <a:gd name="connsiteX3" fmla="*/ 29014 w 31047"/>
                  <a:gd name="connsiteY3" fmla="*/ 22540 h 31617"/>
                  <a:gd name="connsiteX4" fmla="*/ 15997 w 31047"/>
                  <a:gd name="connsiteY4" fmla="*/ 6269 h 31617"/>
                  <a:gd name="connsiteX5" fmla="*/ 1120 w 31047"/>
                  <a:gd name="connsiteY5" fmla="*/ 6153 h 31617"/>
                  <a:gd name="connsiteX6" fmla="*/ 1062 w 31047"/>
                  <a:gd name="connsiteY6" fmla="*/ 9988 h 31617"/>
                  <a:gd name="connsiteX7" fmla="*/ 14138 w 31047"/>
                  <a:gd name="connsiteY7" fmla="*/ 25039 h 3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47" h="31617">
                    <a:moveTo>
                      <a:pt x="14138" y="25097"/>
                    </a:moveTo>
                    <a:cubicBezTo>
                      <a:pt x="20878" y="33523"/>
                      <a:pt x="20937" y="33581"/>
                      <a:pt x="29130" y="26434"/>
                    </a:cubicBezTo>
                    <a:cubicBezTo>
                      <a:pt x="29653" y="25969"/>
                      <a:pt x="30409" y="25736"/>
                      <a:pt x="31048" y="25388"/>
                    </a:cubicBezTo>
                    <a:cubicBezTo>
                      <a:pt x="30060" y="23993"/>
                      <a:pt x="29537" y="23237"/>
                      <a:pt x="29014" y="22540"/>
                    </a:cubicBezTo>
                    <a:cubicBezTo>
                      <a:pt x="25004" y="16845"/>
                      <a:pt x="20588" y="11499"/>
                      <a:pt x="15997" y="6269"/>
                    </a:cubicBezTo>
                    <a:cubicBezTo>
                      <a:pt x="8675" y="-2099"/>
                      <a:pt x="8733" y="-2041"/>
                      <a:pt x="1120" y="6153"/>
                    </a:cubicBezTo>
                    <a:cubicBezTo>
                      <a:pt x="-274" y="7663"/>
                      <a:pt x="-449" y="8419"/>
                      <a:pt x="1062" y="9988"/>
                    </a:cubicBezTo>
                    <a:cubicBezTo>
                      <a:pt x="5537" y="14869"/>
                      <a:pt x="9953" y="19867"/>
                      <a:pt x="14138" y="25039"/>
                    </a:cubicBezTo>
                    <a:close/>
                  </a:path>
                </a:pathLst>
              </a:custGeom>
              <a:solidFill>
                <a:srgbClr val="8BC9C5"/>
              </a:solidFill>
              <a:ln w="5811"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A456EA78-3E2B-3802-DA11-3A19FC269231}"/>
                  </a:ext>
                </a:extLst>
              </p:cNvPr>
              <p:cNvSpPr/>
              <p:nvPr/>
            </p:nvSpPr>
            <p:spPr>
              <a:xfrm>
                <a:off x="4105716" y="2606884"/>
                <a:ext cx="14171" cy="17445"/>
              </a:xfrm>
              <a:custGeom>
                <a:avLst/>
                <a:gdLst>
                  <a:gd name="connsiteX0" fmla="*/ 248 w 14171"/>
                  <a:gd name="connsiteY0" fmla="*/ 10529 h 17445"/>
                  <a:gd name="connsiteX1" fmla="*/ 306 w 14171"/>
                  <a:gd name="connsiteY1" fmla="*/ 11866 h 17445"/>
                  <a:gd name="connsiteX2" fmla="*/ 6989 w 14171"/>
                  <a:gd name="connsiteY2" fmla="*/ 17386 h 17445"/>
                  <a:gd name="connsiteX3" fmla="*/ 12277 w 14171"/>
                  <a:gd name="connsiteY3" fmla="*/ 16979 h 17445"/>
                  <a:gd name="connsiteX4" fmla="*/ 14137 w 14171"/>
                  <a:gd name="connsiteY4" fmla="*/ 14713 h 17445"/>
                  <a:gd name="connsiteX5" fmla="*/ 12801 w 14171"/>
                  <a:gd name="connsiteY5" fmla="*/ 1928 h 17445"/>
                  <a:gd name="connsiteX6" fmla="*/ 10127 w 14171"/>
                  <a:gd name="connsiteY6" fmla="*/ 11 h 17445"/>
                  <a:gd name="connsiteX7" fmla="*/ 190 w 14171"/>
                  <a:gd name="connsiteY7" fmla="*/ 10471 h 1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1" h="17445">
                    <a:moveTo>
                      <a:pt x="248" y="10529"/>
                    </a:moveTo>
                    <a:cubicBezTo>
                      <a:pt x="248" y="10994"/>
                      <a:pt x="248" y="11401"/>
                      <a:pt x="306" y="11866"/>
                    </a:cubicBezTo>
                    <a:cubicBezTo>
                      <a:pt x="580" y="15974"/>
                      <a:pt x="2805" y="17810"/>
                      <a:pt x="6989" y="17386"/>
                    </a:cubicBezTo>
                    <a:cubicBezTo>
                      <a:pt x="8733" y="17270"/>
                      <a:pt x="10534" y="17038"/>
                      <a:pt x="12277" y="16979"/>
                    </a:cubicBezTo>
                    <a:cubicBezTo>
                      <a:pt x="13847" y="16979"/>
                      <a:pt x="14311" y="16224"/>
                      <a:pt x="14137" y="14713"/>
                    </a:cubicBezTo>
                    <a:cubicBezTo>
                      <a:pt x="13672" y="10471"/>
                      <a:pt x="13149" y="6229"/>
                      <a:pt x="12801" y="1928"/>
                    </a:cubicBezTo>
                    <a:cubicBezTo>
                      <a:pt x="12626" y="69"/>
                      <a:pt x="11697" y="-47"/>
                      <a:pt x="10127" y="11"/>
                    </a:cubicBezTo>
                    <a:cubicBezTo>
                      <a:pt x="-274" y="301"/>
                      <a:pt x="-391" y="418"/>
                      <a:pt x="190" y="10471"/>
                    </a:cubicBezTo>
                    <a:close/>
                  </a:path>
                </a:pathLst>
              </a:custGeom>
              <a:solidFill>
                <a:srgbClr val="8BC9C5"/>
              </a:solidFill>
              <a:ln w="5811"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759B53FF-DA2F-D2C3-6693-914B5B142DB9}"/>
                  </a:ext>
                </a:extLst>
              </p:cNvPr>
              <p:cNvSpPr/>
              <p:nvPr/>
            </p:nvSpPr>
            <p:spPr>
              <a:xfrm>
                <a:off x="3825110" y="2534022"/>
                <a:ext cx="180495" cy="180495"/>
              </a:xfrm>
              <a:custGeom>
                <a:avLst/>
                <a:gdLst>
                  <a:gd name="connsiteX0" fmla="*/ 180495 w 180495"/>
                  <a:gd name="connsiteY0" fmla="*/ 90248 h 180495"/>
                  <a:gd name="connsiteX1" fmla="*/ 90538 w 180495"/>
                  <a:gd name="connsiteY1" fmla="*/ 0 h 180495"/>
                  <a:gd name="connsiteX2" fmla="*/ 0 w 180495"/>
                  <a:gd name="connsiteY2" fmla="*/ 90189 h 180495"/>
                  <a:gd name="connsiteX3" fmla="*/ 90015 w 180495"/>
                  <a:gd name="connsiteY3" fmla="*/ 180495 h 180495"/>
                  <a:gd name="connsiteX4" fmla="*/ 180495 w 180495"/>
                  <a:gd name="connsiteY4" fmla="*/ 90306 h 180495"/>
                  <a:gd name="connsiteX5" fmla="*/ 90248 w 180495"/>
                  <a:gd name="connsiteY5" fmla="*/ 125986 h 180495"/>
                  <a:gd name="connsiteX6" fmla="*/ 57763 w 180495"/>
                  <a:gd name="connsiteY6" fmla="*/ 93502 h 180495"/>
                  <a:gd name="connsiteX7" fmla="*/ 90248 w 180495"/>
                  <a:gd name="connsiteY7" fmla="*/ 61017 h 180495"/>
                  <a:gd name="connsiteX8" fmla="*/ 122732 w 180495"/>
                  <a:gd name="connsiteY8" fmla="*/ 93502 h 180495"/>
                  <a:gd name="connsiteX9" fmla="*/ 90248 w 180495"/>
                  <a:gd name="connsiteY9" fmla="*/ 125986 h 18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495" h="180495">
                    <a:moveTo>
                      <a:pt x="180495" y="90248"/>
                    </a:moveTo>
                    <a:cubicBezTo>
                      <a:pt x="180495" y="40446"/>
                      <a:pt x="140224" y="58"/>
                      <a:pt x="90538" y="0"/>
                    </a:cubicBezTo>
                    <a:cubicBezTo>
                      <a:pt x="40562" y="-58"/>
                      <a:pt x="58" y="40330"/>
                      <a:pt x="0" y="90189"/>
                    </a:cubicBezTo>
                    <a:cubicBezTo>
                      <a:pt x="0" y="139933"/>
                      <a:pt x="40330" y="180379"/>
                      <a:pt x="90015" y="180495"/>
                    </a:cubicBezTo>
                    <a:cubicBezTo>
                      <a:pt x="139991" y="180611"/>
                      <a:pt x="180495" y="140224"/>
                      <a:pt x="180495" y="90306"/>
                    </a:cubicBezTo>
                    <a:close/>
                    <a:moveTo>
                      <a:pt x="90248" y="125986"/>
                    </a:moveTo>
                    <a:cubicBezTo>
                      <a:pt x="72291" y="125986"/>
                      <a:pt x="57763" y="111458"/>
                      <a:pt x="57763" y="93502"/>
                    </a:cubicBezTo>
                    <a:cubicBezTo>
                      <a:pt x="57763" y="75545"/>
                      <a:pt x="72291" y="61017"/>
                      <a:pt x="90248" y="61017"/>
                    </a:cubicBezTo>
                    <a:cubicBezTo>
                      <a:pt x="108204" y="61017"/>
                      <a:pt x="122732" y="75545"/>
                      <a:pt x="122732" y="93502"/>
                    </a:cubicBezTo>
                    <a:cubicBezTo>
                      <a:pt x="122732" y="111458"/>
                      <a:pt x="108204" y="125986"/>
                      <a:pt x="90248" y="125986"/>
                    </a:cubicBezTo>
                    <a:close/>
                  </a:path>
                </a:pathLst>
              </a:custGeom>
              <a:solidFill>
                <a:srgbClr val="8BC9C5"/>
              </a:solidFill>
              <a:ln w="5811"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2E94FBB2-5503-469D-5A16-B3C559FBFCC4}"/>
                  </a:ext>
                </a:extLst>
              </p:cNvPr>
              <p:cNvSpPr/>
              <p:nvPr/>
            </p:nvSpPr>
            <p:spPr>
              <a:xfrm>
                <a:off x="4172501" y="2764493"/>
                <a:ext cx="40388" cy="40504"/>
              </a:xfrm>
              <a:custGeom>
                <a:avLst/>
                <a:gdLst>
                  <a:gd name="connsiteX0" fmla="*/ 40389 w 40388"/>
                  <a:gd name="connsiteY0" fmla="*/ 20339 h 40504"/>
                  <a:gd name="connsiteX1" fmla="*/ 20166 w 40388"/>
                  <a:gd name="connsiteY1" fmla="*/ 0 h 40504"/>
                  <a:gd name="connsiteX2" fmla="*/ 1 w 40388"/>
                  <a:gd name="connsiteY2" fmla="*/ 19991 h 40504"/>
                  <a:gd name="connsiteX3" fmla="*/ 20050 w 40388"/>
                  <a:gd name="connsiteY3" fmla="*/ 40504 h 40504"/>
                  <a:gd name="connsiteX4" fmla="*/ 40389 w 40388"/>
                  <a:gd name="connsiteY4" fmla="*/ 20281 h 40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88" h="40504">
                    <a:moveTo>
                      <a:pt x="40389" y="20339"/>
                    </a:moveTo>
                    <a:cubicBezTo>
                      <a:pt x="40389" y="9066"/>
                      <a:pt x="31323" y="-58"/>
                      <a:pt x="20166" y="0"/>
                    </a:cubicBezTo>
                    <a:cubicBezTo>
                      <a:pt x="9067" y="116"/>
                      <a:pt x="117" y="9008"/>
                      <a:pt x="1" y="19991"/>
                    </a:cubicBezTo>
                    <a:cubicBezTo>
                      <a:pt x="-115" y="31264"/>
                      <a:pt x="8834" y="40446"/>
                      <a:pt x="20050" y="40504"/>
                    </a:cubicBezTo>
                    <a:cubicBezTo>
                      <a:pt x="31265" y="40562"/>
                      <a:pt x="40389" y="31555"/>
                      <a:pt x="40389" y="20281"/>
                    </a:cubicBezTo>
                    <a:close/>
                  </a:path>
                </a:pathLst>
              </a:custGeom>
              <a:solidFill>
                <a:srgbClr val="8BC9C5"/>
              </a:solidFill>
              <a:ln w="5811" cap="flat">
                <a:noFill/>
                <a:prstDash val="solid"/>
                <a:miter/>
              </a:ln>
            </p:spPr>
            <p:txBody>
              <a:bodyPr rtlCol="0" anchor="ctr"/>
              <a:lstStyle/>
              <a:p>
                <a:endParaRPr lang="en-US"/>
              </a:p>
            </p:txBody>
          </p:sp>
        </p:grpSp>
      </p:grpSp>
      <p:grpSp>
        <p:nvGrpSpPr>
          <p:cNvPr id="337" name="Graphic 6">
            <a:extLst>
              <a:ext uri="{FF2B5EF4-FFF2-40B4-BE49-F238E27FC236}">
                <a16:creationId xmlns:a16="http://schemas.microsoft.com/office/drawing/2014/main" id="{0698D55A-FDF4-8501-BF23-A410E2D632D4}"/>
              </a:ext>
            </a:extLst>
          </p:cNvPr>
          <p:cNvGrpSpPr/>
          <p:nvPr/>
        </p:nvGrpSpPr>
        <p:grpSpPr>
          <a:xfrm>
            <a:off x="10092865" y="2140333"/>
            <a:ext cx="1312439" cy="877447"/>
            <a:chOff x="9785358" y="2203619"/>
            <a:chExt cx="1312439" cy="877447"/>
          </a:xfrm>
        </p:grpSpPr>
        <p:sp>
          <p:nvSpPr>
            <p:cNvPr id="338" name="Freeform: Shape 337">
              <a:extLst>
                <a:ext uri="{FF2B5EF4-FFF2-40B4-BE49-F238E27FC236}">
                  <a16:creationId xmlns:a16="http://schemas.microsoft.com/office/drawing/2014/main" id="{6D549002-A3D7-91B6-0795-AF8AB11D633C}"/>
                </a:ext>
              </a:extLst>
            </p:cNvPr>
            <p:cNvSpPr/>
            <p:nvPr/>
          </p:nvSpPr>
          <p:spPr>
            <a:xfrm>
              <a:off x="10123150" y="2203619"/>
              <a:ext cx="638715" cy="877447"/>
            </a:xfrm>
            <a:custGeom>
              <a:avLst/>
              <a:gdLst>
                <a:gd name="connsiteX0" fmla="*/ 343838 w 638715"/>
                <a:gd name="connsiteY0" fmla="*/ 700401 h 877447"/>
                <a:gd name="connsiteX1" fmla="*/ 343605 w 638715"/>
                <a:gd name="connsiteY1" fmla="*/ 833942 h 877447"/>
                <a:gd name="connsiteX2" fmla="*/ 362027 w 638715"/>
                <a:gd name="connsiteY2" fmla="*/ 852421 h 877447"/>
                <a:gd name="connsiteX3" fmla="*/ 388119 w 638715"/>
                <a:gd name="connsiteY3" fmla="*/ 852363 h 877447"/>
                <a:gd name="connsiteX4" fmla="*/ 409736 w 638715"/>
                <a:gd name="connsiteY4" fmla="*/ 864857 h 877447"/>
                <a:gd name="connsiteX5" fmla="*/ 387247 w 638715"/>
                <a:gd name="connsiteY5" fmla="*/ 877351 h 877447"/>
                <a:gd name="connsiteX6" fmla="*/ 316699 w 638715"/>
                <a:gd name="connsiteY6" fmla="*/ 877409 h 877447"/>
                <a:gd name="connsiteX7" fmla="*/ 247663 w 638715"/>
                <a:gd name="connsiteY7" fmla="*/ 877293 h 877447"/>
                <a:gd name="connsiteX8" fmla="*/ 228718 w 638715"/>
                <a:gd name="connsiteY8" fmla="*/ 864276 h 877447"/>
                <a:gd name="connsiteX9" fmla="*/ 248012 w 638715"/>
                <a:gd name="connsiteY9" fmla="*/ 852363 h 877447"/>
                <a:gd name="connsiteX10" fmla="*/ 281774 w 638715"/>
                <a:gd name="connsiteY10" fmla="*/ 852363 h 877447"/>
                <a:gd name="connsiteX11" fmla="*/ 294733 w 638715"/>
                <a:gd name="connsiteY11" fmla="*/ 839578 h 877447"/>
                <a:gd name="connsiteX12" fmla="*/ 294733 w 638715"/>
                <a:gd name="connsiteY12" fmla="*/ 814997 h 877447"/>
                <a:gd name="connsiteX13" fmla="*/ 294907 w 638715"/>
                <a:gd name="connsiteY13" fmla="*/ 567906 h 877447"/>
                <a:gd name="connsiteX14" fmla="*/ 282762 w 638715"/>
                <a:gd name="connsiteY14" fmla="*/ 538095 h 877447"/>
                <a:gd name="connsiteX15" fmla="*/ 173803 w 638715"/>
                <a:gd name="connsiteY15" fmla="*/ 430065 h 877447"/>
                <a:gd name="connsiteX16" fmla="*/ 164737 w 638715"/>
                <a:gd name="connsiteY16" fmla="*/ 421813 h 877447"/>
                <a:gd name="connsiteX17" fmla="*/ 151081 w 638715"/>
                <a:gd name="connsiteY17" fmla="*/ 421813 h 877447"/>
                <a:gd name="connsiteX18" fmla="*/ 150790 w 638715"/>
                <a:gd name="connsiteY18" fmla="*/ 435818 h 877447"/>
                <a:gd name="connsiteX19" fmla="*/ 160147 w 638715"/>
                <a:gd name="connsiteY19" fmla="*/ 445930 h 877447"/>
                <a:gd name="connsiteX20" fmla="*/ 263352 w 638715"/>
                <a:gd name="connsiteY20" fmla="*/ 546637 h 877447"/>
                <a:gd name="connsiteX21" fmla="*/ 276254 w 638715"/>
                <a:gd name="connsiteY21" fmla="*/ 577901 h 877447"/>
                <a:gd name="connsiteX22" fmla="*/ 276254 w 638715"/>
                <a:gd name="connsiteY22" fmla="*/ 634677 h 877447"/>
                <a:gd name="connsiteX23" fmla="*/ 256147 w 638715"/>
                <a:gd name="connsiteY23" fmla="*/ 653854 h 877447"/>
                <a:gd name="connsiteX24" fmla="*/ 154916 w 638715"/>
                <a:gd name="connsiteY24" fmla="*/ 587780 h 877447"/>
                <a:gd name="connsiteX25" fmla="*/ 151895 w 638715"/>
                <a:gd name="connsiteY25" fmla="*/ 580749 h 877447"/>
                <a:gd name="connsiteX26" fmla="*/ 136727 w 638715"/>
                <a:gd name="connsiteY26" fmla="*/ 563083 h 877447"/>
                <a:gd name="connsiteX27" fmla="*/ 131323 w 638715"/>
                <a:gd name="connsiteY27" fmla="*/ 584991 h 877447"/>
                <a:gd name="connsiteX28" fmla="*/ 118597 w 638715"/>
                <a:gd name="connsiteY28" fmla="*/ 595509 h 877447"/>
                <a:gd name="connsiteX29" fmla="*/ 36019 w 638715"/>
                <a:gd name="connsiteY29" fmla="*/ 549543 h 877447"/>
                <a:gd name="connsiteX30" fmla="*/ 40029 w 638715"/>
                <a:gd name="connsiteY30" fmla="*/ 452206 h 877447"/>
                <a:gd name="connsiteX31" fmla="*/ 86867 w 638715"/>
                <a:gd name="connsiteY31" fmla="*/ 416525 h 877447"/>
                <a:gd name="connsiteX32" fmla="*/ 98374 w 638715"/>
                <a:gd name="connsiteY32" fmla="*/ 402056 h 877447"/>
                <a:gd name="connsiteX33" fmla="*/ 79545 w 638715"/>
                <a:gd name="connsiteY33" fmla="*/ 398046 h 877447"/>
                <a:gd name="connsiteX34" fmla="*/ 73618 w 638715"/>
                <a:gd name="connsiteY34" fmla="*/ 399789 h 877447"/>
                <a:gd name="connsiteX35" fmla="*/ 26663 w 638715"/>
                <a:gd name="connsiteY35" fmla="*/ 386133 h 877447"/>
                <a:gd name="connsiteX36" fmla="*/ 24572 w 638715"/>
                <a:gd name="connsiteY36" fmla="*/ 242946 h 877447"/>
                <a:gd name="connsiteX37" fmla="*/ 162354 w 638715"/>
                <a:gd name="connsiteY37" fmla="*/ 208950 h 877447"/>
                <a:gd name="connsiteX38" fmla="*/ 172408 w 638715"/>
                <a:gd name="connsiteY38" fmla="*/ 212786 h 877447"/>
                <a:gd name="connsiteX39" fmla="*/ 185599 w 638715"/>
                <a:gd name="connsiteY39" fmla="*/ 208544 h 877447"/>
                <a:gd name="connsiteX40" fmla="*/ 180369 w 638715"/>
                <a:gd name="connsiteY40" fmla="*/ 195643 h 877447"/>
                <a:gd name="connsiteX41" fmla="*/ 126848 w 638715"/>
                <a:gd name="connsiteY41" fmla="*/ 178558 h 877447"/>
                <a:gd name="connsiteX42" fmla="*/ 108020 w 638715"/>
                <a:gd name="connsiteY42" fmla="*/ 158626 h 877447"/>
                <a:gd name="connsiteX43" fmla="*/ 214365 w 638715"/>
                <a:gd name="connsiteY43" fmla="*/ 80349 h 877447"/>
                <a:gd name="connsiteX44" fmla="*/ 233076 w 638715"/>
                <a:gd name="connsiteY44" fmla="*/ 87148 h 877447"/>
                <a:gd name="connsiteX45" fmla="*/ 246152 w 638715"/>
                <a:gd name="connsiteY45" fmla="*/ 82034 h 877447"/>
                <a:gd name="connsiteX46" fmla="*/ 240980 w 638715"/>
                <a:gd name="connsiteY46" fmla="*/ 69366 h 877447"/>
                <a:gd name="connsiteX47" fmla="*/ 236621 w 638715"/>
                <a:gd name="connsiteY47" fmla="*/ 42054 h 877447"/>
                <a:gd name="connsiteX48" fmla="*/ 407761 w 638715"/>
                <a:gd name="connsiteY48" fmla="*/ 49259 h 877447"/>
                <a:gd name="connsiteX49" fmla="*/ 403169 w 638715"/>
                <a:gd name="connsiteY49" fmla="*/ 66693 h 877447"/>
                <a:gd name="connsiteX50" fmla="*/ 392709 w 638715"/>
                <a:gd name="connsiteY50" fmla="*/ 81918 h 877447"/>
                <a:gd name="connsiteX51" fmla="*/ 412758 w 638715"/>
                <a:gd name="connsiteY51" fmla="*/ 84359 h 877447"/>
                <a:gd name="connsiteX52" fmla="*/ 530318 w 638715"/>
                <a:gd name="connsiteY52" fmla="*/ 152466 h 877447"/>
                <a:gd name="connsiteX53" fmla="*/ 510385 w 638715"/>
                <a:gd name="connsiteY53" fmla="*/ 178325 h 877447"/>
                <a:gd name="connsiteX54" fmla="*/ 462328 w 638715"/>
                <a:gd name="connsiteY54" fmla="*/ 193086 h 877447"/>
                <a:gd name="connsiteX55" fmla="*/ 453262 w 638715"/>
                <a:gd name="connsiteY55" fmla="*/ 208369 h 877447"/>
                <a:gd name="connsiteX56" fmla="*/ 470637 w 638715"/>
                <a:gd name="connsiteY56" fmla="*/ 211159 h 877447"/>
                <a:gd name="connsiteX57" fmla="*/ 551180 w 638715"/>
                <a:gd name="connsiteY57" fmla="*/ 201919 h 877447"/>
                <a:gd name="connsiteX58" fmla="*/ 635791 w 638715"/>
                <a:gd name="connsiteY58" fmla="*/ 289784 h 877447"/>
                <a:gd name="connsiteX59" fmla="*/ 596914 w 638715"/>
                <a:gd name="connsiteY59" fmla="*/ 401358 h 877447"/>
                <a:gd name="connsiteX60" fmla="*/ 573321 w 638715"/>
                <a:gd name="connsiteY60" fmla="*/ 403625 h 877447"/>
                <a:gd name="connsiteX61" fmla="*/ 551645 w 638715"/>
                <a:gd name="connsiteY61" fmla="*/ 396361 h 877447"/>
                <a:gd name="connsiteX62" fmla="*/ 539616 w 638715"/>
                <a:gd name="connsiteY62" fmla="*/ 403334 h 877447"/>
                <a:gd name="connsiteX63" fmla="*/ 545950 w 638715"/>
                <a:gd name="connsiteY63" fmla="*/ 414259 h 877447"/>
                <a:gd name="connsiteX64" fmla="*/ 568265 w 638715"/>
                <a:gd name="connsiteY64" fmla="*/ 424428 h 877447"/>
                <a:gd name="connsiteX65" fmla="*/ 611267 w 638715"/>
                <a:gd name="connsiteY65" fmla="*/ 529669 h 877447"/>
                <a:gd name="connsiteX66" fmla="*/ 523345 w 638715"/>
                <a:gd name="connsiteY66" fmla="*/ 595567 h 877447"/>
                <a:gd name="connsiteX67" fmla="*/ 508526 w 638715"/>
                <a:gd name="connsiteY67" fmla="*/ 579006 h 877447"/>
                <a:gd name="connsiteX68" fmla="*/ 502192 w 638715"/>
                <a:gd name="connsiteY68" fmla="*/ 562734 h 877447"/>
                <a:gd name="connsiteX69" fmla="*/ 489175 w 638715"/>
                <a:gd name="connsiteY69" fmla="*/ 574822 h 877447"/>
                <a:gd name="connsiteX70" fmla="*/ 397997 w 638715"/>
                <a:gd name="connsiteY70" fmla="*/ 652168 h 877447"/>
                <a:gd name="connsiteX71" fmla="*/ 385852 w 638715"/>
                <a:gd name="connsiteY71" fmla="*/ 653563 h 877447"/>
                <a:gd name="connsiteX72" fmla="*/ 362200 w 638715"/>
                <a:gd name="connsiteY72" fmla="*/ 631771 h 877447"/>
                <a:gd name="connsiteX73" fmla="*/ 410201 w 638715"/>
                <a:gd name="connsiteY73" fmla="*/ 513456 h 877447"/>
                <a:gd name="connsiteX74" fmla="*/ 480051 w 638715"/>
                <a:gd name="connsiteY74" fmla="*/ 444535 h 877447"/>
                <a:gd name="connsiteX75" fmla="*/ 489001 w 638715"/>
                <a:gd name="connsiteY75" fmla="*/ 434075 h 877447"/>
                <a:gd name="connsiteX76" fmla="*/ 487431 w 638715"/>
                <a:gd name="connsiteY76" fmla="*/ 421407 h 877447"/>
                <a:gd name="connsiteX77" fmla="*/ 474937 w 638715"/>
                <a:gd name="connsiteY77" fmla="*/ 421058 h 877447"/>
                <a:gd name="connsiteX78" fmla="*/ 465756 w 638715"/>
                <a:gd name="connsiteY78" fmla="*/ 429194 h 877447"/>
                <a:gd name="connsiteX79" fmla="*/ 354995 w 638715"/>
                <a:gd name="connsiteY79" fmla="*/ 539722 h 877447"/>
                <a:gd name="connsiteX80" fmla="*/ 343780 w 638715"/>
                <a:gd name="connsiteY80" fmla="*/ 566802 h 877447"/>
                <a:gd name="connsiteX81" fmla="*/ 343953 w 638715"/>
                <a:gd name="connsiteY81" fmla="*/ 700343 h 877447"/>
                <a:gd name="connsiteX82" fmla="*/ 343896 w 638715"/>
                <a:gd name="connsiteY82" fmla="*/ 700343 h 877447"/>
                <a:gd name="connsiteX83" fmla="*/ 343953 w 638715"/>
                <a:gd name="connsiteY83" fmla="*/ 404903 h 877447"/>
                <a:gd name="connsiteX84" fmla="*/ 343953 w 638715"/>
                <a:gd name="connsiteY84" fmla="*/ 455228 h 877447"/>
                <a:gd name="connsiteX85" fmla="*/ 350578 w 638715"/>
                <a:gd name="connsiteY85" fmla="*/ 467780 h 877447"/>
                <a:gd name="connsiteX86" fmla="*/ 362956 w 638715"/>
                <a:gd name="connsiteY86" fmla="*/ 463770 h 877447"/>
                <a:gd name="connsiteX87" fmla="*/ 436584 w 638715"/>
                <a:gd name="connsiteY87" fmla="*/ 390085 h 877447"/>
                <a:gd name="connsiteX88" fmla="*/ 439025 w 638715"/>
                <a:gd name="connsiteY88" fmla="*/ 373871 h 877447"/>
                <a:gd name="connsiteX89" fmla="*/ 422928 w 638715"/>
                <a:gd name="connsiteY89" fmla="*/ 376486 h 877447"/>
                <a:gd name="connsiteX90" fmla="*/ 385852 w 638715"/>
                <a:gd name="connsiteY90" fmla="*/ 413039 h 877447"/>
                <a:gd name="connsiteX91" fmla="*/ 366617 w 638715"/>
                <a:gd name="connsiteY91" fmla="*/ 427625 h 877447"/>
                <a:gd name="connsiteX92" fmla="*/ 362375 w 638715"/>
                <a:gd name="connsiteY92" fmla="*/ 403508 h 877447"/>
                <a:gd name="connsiteX93" fmla="*/ 386375 w 638715"/>
                <a:gd name="connsiteY93" fmla="*/ 344641 h 877447"/>
                <a:gd name="connsiteX94" fmla="*/ 433155 w 638715"/>
                <a:gd name="connsiteY94" fmla="*/ 298326 h 877447"/>
                <a:gd name="connsiteX95" fmla="*/ 438734 w 638715"/>
                <a:gd name="connsiteY95" fmla="*/ 277580 h 877447"/>
                <a:gd name="connsiteX96" fmla="*/ 420080 w 638715"/>
                <a:gd name="connsiteY96" fmla="*/ 283798 h 877447"/>
                <a:gd name="connsiteX97" fmla="*/ 379750 w 638715"/>
                <a:gd name="connsiteY97" fmla="*/ 323547 h 877447"/>
                <a:gd name="connsiteX98" fmla="*/ 343953 w 638715"/>
                <a:gd name="connsiteY98" fmla="*/ 404961 h 877447"/>
                <a:gd name="connsiteX99" fmla="*/ 343953 w 638715"/>
                <a:gd name="connsiteY99" fmla="*/ 404961 h 877447"/>
                <a:gd name="connsiteX100" fmla="*/ 294558 w 638715"/>
                <a:gd name="connsiteY100" fmla="*/ 405252 h 877447"/>
                <a:gd name="connsiteX101" fmla="*/ 258239 w 638715"/>
                <a:gd name="connsiteY101" fmla="*/ 323256 h 877447"/>
                <a:gd name="connsiteX102" fmla="*/ 248418 w 638715"/>
                <a:gd name="connsiteY102" fmla="*/ 313551 h 877447"/>
                <a:gd name="connsiteX103" fmla="*/ 213667 w 638715"/>
                <a:gd name="connsiteY103" fmla="*/ 278975 h 877447"/>
                <a:gd name="connsiteX104" fmla="*/ 200243 w 638715"/>
                <a:gd name="connsiteY104" fmla="*/ 276534 h 877447"/>
                <a:gd name="connsiteX105" fmla="*/ 199546 w 638715"/>
                <a:gd name="connsiteY105" fmla="*/ 291701 h 877447"/>
                <a:gd name="connsiteX106" fmla="*/ 208844 w 638715"/>
                <a:gd name="connsiteY106" fmla="*/ 301871 h 877447"/>
                <a:gd name="connsiteX107" fmla="*/ 265212 w 638715"/>
                <a:gd name="connsiteY107" fmla="*/ 358181 h 877447"/>
                <a:gd name="connsiteX108" fmla="*/ 275847 w 638715"/>
                <a:gd name="connsiteY108" fmla="*/ 379450 h 877447"/>
                <a:gd name="connsiteX109" fmla="*/ 275847 w 638715"/>
                <a:gd name="connsiteY109" fmla="*/ 419257 h 877447"/>
                <a:gd name="connsiteX110" fmla="*/ 272185 w 638715"/>
                <a:gd name="connsiteY110" fmla="*/ 428613 h 877447"/>
                <a:gd name="connsiteX111" fmla="*/ 263411 w 638715"/>
                <a:gd name="connsiteY111" fmla="*/ 423731 h 877447"/>
                <a:gd name="connsiteX112" fmla="*/ 215468 w 638715"/>
                <a:gd name="connsiteY112" fmla="*/ 376370 h 877447"/>
                <a:gd name="connsiteX113" fmla="*/ 199372 w 638715"/>
                <a:gd name="connsiteY113" fmla="*/ 373929 h 877447"/>
                <a:gd name="connsiteX114" fmla="*/ 201987 w 638715"/>
                <a:gd name="connsiteY114" fmla="*/ 390085 h 877447"/>
                <a:gd name="connsiteX115" fmla="*/ 275788 w 638715"/>
                <a:gd name="connsiteY115" fmla="*/ 463596 h 877447"/>
                <a:gd name="connsiteX116" fmla="*/ 288166 w 638715"/>
                <a:gd name="connsiteY116" fmla="*/ 467489 h 877447"/>
                <a:gd name="connsiteX117" fmla="*/ 294558 w 638715"/>
                <a:gd name="connsiteY117" fmla="*/ 454763 h 877447"/>
                <a:gd name="connsiteX118" fmla="*/ 294558 w 638715"/>
                <a:gd name="connsiteY118" fmla="*/ 405310 h 877447"/>
                <a:gd name="connsiteX119" fmla="*/ 294558 w 638715"/>
                <a:gd name="connsiteY119" fmla="*/ 405310 h 877447"/>
                <a:gd name="connsiteX120" fmla="*/ 343838 w 638715"/>
                <a:gd name="connsiteY120" fmla="*/ 252708 h 877447"/>
                <a:gd name="connsiteX121" fmla="*/ 344011 w 638715"/>
                <a:gd name="connsiteY121" fmla="*/ 252708 h 877447"/>
                <a:gd name="connsiteX122" fmla="*/ 344186 w 638715"/>
                <a:gd name="connsiteY122" fmla="*/ 297048 h 877447"/>
                <a:gd name="connsiteX123" fmla="*/ 361619 w 638715"/>
                <a:gd name="connsiteY123" fmla="*/ 304776 h 877447"/>
                <a:gd name="connsiteX124" fmla="*/ 407121 w 638715"/>
                <a:gd name="connsiteY124" fmla="*/ 259391 h 877447"/>
                <a:gd name="connsiteX125" fmla="*/ 407993 w 638715"/>
                <a:gd name="connsiteY125" fmla="*/ 245619 h 877447"/>
                <a:gd name="connsiteX126" fmla="*/ 393058 w 638715"/>
                <a:gd name="connsiteY126" fmla="*/ 246490 h 877447"/>
                <a:gd name="connsiteX127" fmla="*/ 376613 w 638715"/>
                <a:gd name="connsiteY127" fmla="*/ 262471 h 877447"/>
                <a:gd name="connsiteX128" fmla="*/ 366908 w 638715"/>
                <a:gd name="connsiteY128" fmla="*/ 268689 h 877447"/>
                <a:gd name="connsiteX129" fmla="*/ 362608 w 638715"/>
                <a:gd name="connsiteY129" fmla="*/ 256660 h 877447"/>
                <a:gd name="connsiteX130" fmla="*/ 362259 w 638715"/>
                <a:gd name="connsiteY130" fmla="*/ 212263 h 877447"/>
                <a:gd name="connsiteX131" fmla="*/ 353484 w 638715"/>
                <a:gd name="connsiteY131" fmla="*/ 197154 h 877447"/>
                <a:gd name="connsiteX132" fmla="*/ 343896 w 638715"/>
                <a:gd name="connsiteY132" fmla="*/ 212844 h 877447"/>
                <a:gd name="connsiteX133" fmla="*/ 343838 w 638715"/>
                <a:gd name="connsiteY133" fmla="*/ 252650 h 877447"/>
                <a:gd name="connsiteX134" fmla="*/ 343838 w 638715"/>
                <a:gd name="connsiteY134" fmla="*/ 252650 h 877447"/>
                <a:gd name="connsiteX135" fmla="*/ 294501 w 638715"/>
                <a:gd name="connsiteY135" fmla="*/ 253348 h 877447"/>
                <a:gd name="connsiteX136" fmla="*/ 294675 w 638715"/>
                <a:gd name="connsiteY136" fmla="*/ 253348 h 877447"/>
                <a:gd name="connsiteX137" fmla="*/ 294617 w 638715"/>
                <a:gd name="connsiteY137" fmla="*/ 213541 h 877447"/>
                <a:gd name="connsiteX138" fmla="*/ 285610 w 638715"/>
                <a:gd name="connsiteY138" fmla="*/ 197212 h 877447"/>
                <a:gd name="connsiteX139" fmla="*/ 276196 w 638715"/>
                <a:gd name="connsiteY139" fmla="*/ 213192 h 877447"/>
                <a:gd name="connsiteX140" fmla="*/ 275905 w 638715"/>
                <a:gd name="connsiteY140" fmla="*/ 259101 h 877447"/>
                <a:gd name="connsiteX141" fmla="*/ 272593 w 638715"/>
                <a:gd name="connsiteY141" fmla="*/ 268689 h 877447"/>
                <a:gd name="connsiteX142" fmla="*/ 263760 w 638715"/>
                <a:gd name="connsiteY142" fmla="*/ 264331 h 877447"/>
                <a:gd name="connsiteX143" fmla="*/ 246210 w 638715"/>
                <a:gd name="connsiteY143" fmla="*/ 247304 h 877447"/>
                <a:gd name="connsiteX144" fmla="*/ 230171 w 638715"/>
                <a:gd name="connsiteY144" fmla="*/ 246026 h 877447"/>
                <a:gd name="connsiteX145" fmla="*/ 232554 w 638715"/>
                <a:gd name="connsiteY145" fmla="*/ 260960 h 877447"/>
                <a:gd name="connsiteX146" fmla="*/ 276021 w 638715"/>
                <a:gd name="connsiteY146" fmla="*/ 304079 h 877447"/>
                <a:gd name="connsiteX147" fmla="*/ 288457 w 638715"/>
                <a:gd name="connsiteY147" fmla="*/ 307624 h 877447"/>
                <a:gd name="connsiteX148" fmla="*/ 294501 w 638715"/>
                <a:gd name="connsiteY148" fmla="*/ 296176 h 877447"/>
                <a:gd name="connsiteX149" fmla="*/ 294501 w 638715"/>
                <a:gd name="connsiteY149" fmla="*/ 253348 h 877447"/>
                <a:gd name="connsiteX150" fmla="*/ 294501 w 638715"/>
                <a:gd name="connsiteY150" fmla="*/ 253348 h 87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38715" h="877447">
                  <a:moveTo>
                    <a:pt x="343838" y="700401"/>
                  </a:moveTo>
                  <a:cubicBezTo>
                    <a:pt x="343838" y="744915"/>
                    <a:pt x="344244" y="789428"/>
                    <a:pt x="343605" y="833942"/>
                  </a:cubicBezTo>
                  <a:cubicBezTo>
                    <a:pt x="343430" y="847830"/>
                    <a:pt x="347731" y="853816"/>
                    <a:pt x="362027" y="852421"/>
                  </a:cubicBezTo>
                  <a:cubicBezTo>
                    <a:pt x="370627" y="851549"/>
                    <a:pt x="379402" y="852073"/>
                    <a:pt x="388119" y="852363"/>
                  </a:cubicBezTo>
                  <a:cubicBezTo>
                    <a:pt x="397533" y="852712"/>
                    <a:pt x="410317" y="850562"/>
                    <a:pt x="409736" y="864857"/>
                  </a:cubicBezTo>
                  <a:cubicBezTo>
                    <a:pt x="409213" y="878048"/>
                    <a:pt x="396952" y="877235"/>
                    <a:pt x="387247" y="877351"/>
                  </a:cubicBezTo>
                  <a:cubicBezTo>
                    <a:pt x="363711" y="877525"/>
                    <a:pt x="340177" y="877409"/>
                    <a:pt x="316699" y="877409"/>
                  </a:cubicBezTo>
                  <a:cubicBezTo>
                    <a:pt x="293222" y="877409"/>
                    <a:pt x="270675" y="877467"/>
                    <a:pt x="247663" y="877293"/>
                  </a:cubicBezTo>
                  <a:cubicBezTo>
                    <a:pt x="238539" y="877235"/>
                    <a:pt x="228660" y="875724"/>
                    <a:pt x="228718" y="864276"/>
                  </a:cubicBezTo>
                  <a:cubicBezTo>
                    <a:pt x="228718" y="852131"/>
                    <a:pt x="239237" y="852479"/>
                    <a:pt x="248012" y="852363"/>
                  </a:cubicBezTo>
                  <a:cubicBezTo>
                    <a:pt x="259285" y="852189"/>
                    <a:pt x="270501" y="852014"/>
                    <a:pt x="281774" y="852363"/>
                  </a:cubicBezTo>
                  <a:cubicBezTo>
                    <a:pt x="290840" y="852596"/>
                    <a:pt x="294966" y="848644"/>
                    <a:pt x="294733" y="839578"/>
                  </a:cubicBezTo>
                  <a:cubicBezTo>
                    <a:pt x="294501" y="831385"/>
                    <a:pt x="294733" y="823191"/>
                    <a:pt x="294733" y="814997"/>
                  </a:cubicBezTo>
                  <a:cubicBezTo>
                    <a:pt x="294733" y="732595"/>
                    <a:pt x="294558" y="650251"/>
                    <a:pt x="294907" y="567906"/>
                  </a:cubicBezTo>
                  <a:cubicBezTo>
                    <a:pt x="294907" y="555761"/>
                    <a:pt x="291537" y="546637"/>
                    <a:pt x="282762" y="538095"/>
                  </a:cubicBezTo>
                  <a:cubicBezTo>
                    <a:pt x="246152" y="502414"/>
                    <a:pt x="210064" y="466153"/>
                    <a:pt x="173803" y="430065"/>
                  </a:cubicBezTo>
                  <a:cubicBezTo>
                    <a:pt x="170897" y="427160"/>
                    <a:pt x="167933" y="424312"/>
                    <a:pt x="164737" y="421813"/>
                  </a:cubicBezTo>
                  <a:cubicBezTo>
                    <a:pt x="160320" y="418327"/>
                    <a:pt x="155497" y="416990"/>
                    <a:pt x="151081" y="421813"/>
                  </a:cubicBezTo>
                  <a:cubicBezTo>
                    <a:pt x="147072" y="426230"/>
                    <a:pt x="147303" y="431286"/>
                    <a:pt x="150790" y="435818"/>
                  </a:cubicBezTo>
                  <a:cubicBezTo>
                    <a:pt x="153580" y="439479"/>
                    <a:pt x="156892" y="442734"/>
                    <a:pt x="160147" y="445930"/>
                  </a:cubicBezTo>
                  <a:cubicBezTo>
                    <a:pt x="194490" y="479576"/>
                    <a:pt x="228660" y="513398"/>
                    <a:pt x="263352" y="546637"/>
                  </a:cubicBezTo>
                  <a:cubicBezTo>
                    <a:pt x="272593" y="555529"/>
                    <a:pt x="276660" y="565233"/>
                    <a:pt x="276254" y="577901"/>
                  </a:cubicBezTo>
                  <a:cubicBezTo>
                    <a:pt x="275672" y="596788"/>
                    <a:pt x="275498" y="615790"/>
                    <a:pt x="276254" y="634677"/>
                  </a:cubicBezTo>
                  <a:cubicBezTo>
                    <a:pt x="276893" y="649611"/>
                    <a:pt x="270443" y="654725"/>
                    <a:pt x="256147" y="653854"/>
                  </a:cubicBezTo>
                  <a:cubicBezTo>
                    <a:pt x="209715" y="651064"/>
                    <a:pt x="175953" y="629214"/>
                    <a:pt x="154916" y="587780"/>
                  </a:cubicBezTo>
                  <a:cubicBezTo>
                    <a:pt x="153754" y="585514"/>
                    <a:pt x="153231" y="582899"/>
                    <a:pt x="151895" y="580749"/>
                  </a:cubicBezTo>
                  <a:cubicBezTo>
                    <a:pt x="147769" y="573892"/>
                    <a:pt x="148698" y="560468"/>
                    <a:pt x="136727" y="563083"/>
                  </a:cubicBezTo>
                  <a:cubicBezTo>
                    <a:pt x="124350" y="565814"/>
                    <a:pt x="130277" y="576914"/>
                    <a:pt x="131323" y="584991"/>
                  </a:cubicBezTo>
                  <a:cubicBezTo>
                    <a:pt x="132659" y="595335"/>
                    <a:pt x="125395" y="595335"/>
                    <a:pt x="118597" y="595509"/>
                  </a:cubicBezTo>
                  <a:cubicBezTo>
                    <a:pt x="82160" y="596323"/>
                    <a:pt x="53802" y="581156"/>
                    <a:pt x="36019" y="549543"/>
                  </a:cubicBezTo>
                  <a:cubicBezTo>
                    <a:pt x="17657" y="516884"/>
                    <a:pt x="19807" y="483877"/>
                    <a:pt x="40029" y="452206"/>
                  </a:cubicBezTo>
                  <a:cubicBezTo>
                    <a:pt x="51303" y="434598"/>
                    <a:pt x="68214" y="424428"/>
                    <a:pt x="86867" y="416525"/>
                  </a:cubicBezTo>
                  <a:cubicBezTo>
                    <a:pt x="93202" y="413852"/>
                    <a:pt x="102441" y="411818"/>
                    <a:pt x="98374" y="402056"/>
                  </a:cubicBezTo>
                  <a:cubicBezTo>
                    <a:pt x="94771" y="393397"/>
                    <a:pt x="86577" y="396186"/>
                    <a:pt x="79545" y="398046"/>
                  </a:cubicBezTo>
                  <a:cubicBezTo>
                    <a:pt x="77569" y="398569"/>
                    <a:pt x="75536" y="399092"/>
                    <a:pt x="73618" y="399789"/>
                  </a:cubicBezTo>
                  <a:cubicBezTo>
                    <a:pt x="48223" y="408913"/>
                    <a:pt x="43865" y="407634"/>
                    <a:pt x="26663" y="386133"/>
                  </a:cubicBezTo>
                  <a:cubicBezTo>
                    <a:pt x="-8087" y="342665"/>
                    <a:pt x="-8959" y="287169"/>
                    <a:pt x="24572" y="242946"/>
                  </a:cubicBezTo>
                  <a:cubicBezTo>
                    <a:pt x="56417" y="200931"/>
                    <a:pt x="111565" y="187333"/>
                    <a:pt x="162354" y="208950"/>
                  </a:cubicBezTo>
                  <a:cubicBezTo>
                    <a:pt x="165667" y="210345"/>
                    <a:pt x="168979" y="211798"/>
                    <a:pt x="172408" y="212786"/>
                  </a:cubicBezTo>
                  <a:cubicBezTo>
                    <a:pt x="177638" y="214297"/>
                    <a:pt x="183042" y="214355"/>
                    <a:pt x="185599" y="208544"/>
                  </a:cubicBezTo>
                  <a:cubicBezTo>
                    <a:pt x="188098" y="202907"/>
                    <a:pt x="185134" y="198490"/>
                    <a:pt x="180369" y="195643"/>
                  </a:cubicBezTo>
                  <a:cubicBezTo>
                    <a:pt x="163865" y="185880"/>
                    <a:pt x="145909" y="179255"/>
                    <a:pt x="126848" y="178558"/>
                  </a:cubicBezTo>
                  <a:cubicBezTo>
                    <a:pt x="112495" y="178035"/>
                    <a:pt x="108078" y="171352"/>
                    <a:pt x="108020" y="158626"/>
                  </a:cubicBezTo>
                  <a:cubicBezTo>
                    <a:pt x="108020" y="104001"/>
                    <a:pt x="162297" y="63962"/>
                    <a:pt x="214365" y="80349"/>
                  </a:cubicBezTo>
                  <a:cubicBezTo>
                    <a:pt x="220699" y="82325"/>
                    <a:pt x="226742" y="85230"/>
                    <a:pt x="233076" y="87148"/>
                  </a:cubicBezTo>
                  <a:cubicBezTo>
                    <a:pt x="238481" y="88833"/>
                    <a:pt x="243479" y="87323"/>
                    <a:pt x="246152" y="82034"/>
                  </a:cubicBezTo>
                  <a:cubicBezTo>
                    <a:pt x="249115" y="76165"/>
                    <a:pt x="245571" y="72620"/>
                    <a:pt x="240980" y="69366"/>
                  </a:cubicBezTo>
                  <a:cubicBezTo>
                    <a:pt x="224243" y="57569"/>
                    <a:pt x="223779" y="57046"/>
                    <a:pt x="236621" y="42054"/>
                  </a:cubicBezTo>
                  <a:cubicBezTo>
                    <a:pt x="289735" y="-19777"/>
                    <a:pt x="363653" y="-10073"/>
                    <a:pt x="407761" y="49259"/>
                  </a:cubicBezTo>
                  <a:cubicBezTo>
                    <a:pt x="414036" y="57686"/>
                    <a:pt x="412642" y="62625"/>
                    <a:pt x="403169" y="66693"/>
                  </a:cubicBezTo>
                  <a:cubicBezTo>
                    <a:pt x="396836" y="69424"/>
                    <a:pt x="388002" y="72504"/>
                    <a:pt x="392709" y="81918"/>
                  </a:cubicBezTo>
                  <a:cubicBezTo>
                    <a:pt x="397358" y="91216"/>
                    <a:pt x="405610" y="87846"/>
                    <a:pt x="412758" y="84359"/>
                  </a:cubicBezTo>
                  <a:cubicBezTo>
                    <a:pt x="465349" y="58964"/>
                    <a:pt x="526482" y="96911"/>
                    <a:pt x="530318" y="152466"/>
                  </a:cubicBezTo>
                  <a:cubicBezTo>
                    <a:pt x="531654" y="171643"/>
                    <a:pt x="528865" y="176233"/>
                    <a:pt x="510385" y="178325"/>
                  </a:cubicBezTo>
                  <a:cubicBezTo>
                    <a:pt x="493475" y="180243"/>
                    <a:pt x="477320" y="184950"/>
                    <a:pt x="462328" y="193086"/>
                  </a:cubicBezTo>
                  <a:cubicBezTo>
                    <a:pt x="456400" y="196282"/>
                    <a:pt x="449601" y="200292"/>
                    <a:pt x="453262" y="208369"/>
                  </a:cubicBezTo>
                  <a:cubicBezTo>
                    <a:pt x="456981" y="216563"/>
                    <a:pt x="464593" y="214122"/>
                    <a:pt x="470637" y="211159"/>
                  </a:cubicBezTo>
                  <a:cubicBezTo>
                    <a:pt x="496439" y="198606"/>
                    <a:pt x="523402" y="194597"/>
                    <a:pt x="551180" y="201919"/>
                  </a:cubicBezTo>
                  <a:cubicBezTo>
                    <a:pt x="596914" y="213948"/>
                    <a:pt x="625621" y="243934"/>
                    <a:pt x="635791" y="289784"/>
                  </a:cubicBezTo>
                  <a:cubicBezTo>
                    <a:pt x="645670" y="334297"/>
                    <a:pt x="629980" y="371140"/>
                    <a:pt x="596914" y="401358"/>
                  </a:cubicBezTo>
                  <a:cubicBezTo>
                    <a:pt x="589592" y="407983"/>
                    <a:pt x="581979" y="409378"/>
                    <a:pt x="573321" y="403625"/>
                  </a:cubicBezTo>
                  <a:cubicBezTo>
                    <a:pt x="566870" y="399324"/>
                    <a:pt x="559257" y="397465"/>
                    <a:pt x="551645" y="396361"/>
                  </a:cubicBezTo>
                  <a:cubicBezTo>
                    <a:pt x="546066" y="395547"/>
                    <a:pt x="541185" y="397465"/>
                    <a:pt x="539616" y="403334"/>
                  </a:cubicBezTo>
                  <a:cubicBezTo>
                    <a:pt x="538221" y="408622"/>
                    <a:pt x="541533" y="412167"/>
                    <a:pt x="545950" y="414259"/>
                  </a:cubicBezTo>
                  <a:cubicBezTo>
                    <a:pt x="553330" y="417804"/>
                    <a:pt x="561117" y="420535"/>
                    <a:pt x="568265" y="424428"/>
                  </a:cubicBezTo>
                  <a:cubicBezTo>
                    <a:pt x="605166" y="444535"/>
                    <a:pt x="622541" y="487363"/>
                    <a:pt x="611267" y="529669"/>
                  </a:cubicBezTo>
                  <a:cubicBezTo>
                    <a:pt x="600924" y="568429"/>
                    <a:pt x="564080" y="595742"/>
                    <a:pt x="523345" y="595567"/>
                  </a:cubicBezTo>
                  <a:cubicBezTo>
                    <a:pt x="511490" y="595567"/>
                    <a:pt x="504110" y="593475"/>
                    <a:pt x="508526" y="579006"/>
                  </a:cubicBezTo>
                  <a:cubicBezTo>
                    <a:pt x="510443" y="572671"/>
                    <a:pt x="511083" y="564710"/>
                    <a:pt x="502192" y="562734"/>
                  </a:cubicBezTo>
                  <a:cubicBezTo>
                    <a:pt x="493301" y="560700"/>
                    <a:pt x="491441" y="568720"/>
                    <a:pt x="489175" y="574822"/>
                  </a:cubicBezTo>
                  <a:cubicBezTo>
                    <a:pt x="473020" y="617417"/>
                    <a:pt x="443441" y="644207"/>
                    <a:pt x="397997" y="652168"/>
                  </a:cubicBezTo>
                  <a:cubicBezTo>
                    <a:pt x="393988" y="652866"/>
                    <a:pt x="389920" y="653389"/>
                    <a:pt x="385852" y="653563"/>
                  </a:cubicBezTo>
                  <a:cubicBezTo>
                    <a:pt x="364990" y="654435"/>
                    <a:pt x="365164" y="652052"/>
                    <a:pt x="362200" y="631771"/>
                  </a:cubicBezTo>
                  <a:cubicBezTo>
                    <a:pt x="354995" y="582318"/>
                    <a:pt x="370453" y="544487"/>
                    <a:pt x="410201" y="513456"/>
                  </a:cubicBezTo>
                  <a:cubicBezTo>
                    <a:pt x="435770" y="493465"/>
                    <a:pt x="456981" y="467780"/>
                    <a:pt x="480051" y="444535"/>
                  </a:cubicBezTo>
                  <a:cubicBezTo>
                    <a:pt x="483306" y="441281"/>
                    <a:pt x="486560" y="437910"/>
                    <a:pt x="489001" y="434075"/>
                  </a:cubicBezTo>
                  <a:cubicBezTo>
                    <a:pt x="491674" y="429833"/>
                    <a:pt x="491151" y="425184"/>
                    <a:pt x="487431" y="421407"/>
                  </a:cubicBezTo>
                  <a:cubicBezTo>
                    <a:pt x="483480" y="417397"/>
                    <a:pt x="479006" y="418094"/>
                    <a:pt x="474937" y="421058"/>
                  </a:cubicBezTo>
                  <a:cubicBezTo>
                    <a:pt x="471625" y="423499"/>
                    <a:pt x="468662" y="426288"/>
                    <a:pt x="465756" y="429194"/>
                  </a:cubicBezTo>
                  <a:cubicBezTo>
                    <a:pt x="428855" y="466036"/>
                    <a:pt x="392128" y="503170"/>
                    <a:pt x="354995" y="539722"/>
                  </a:cubicBezTo>
                  <a:cubicBezTo>
                    <a:pt x="347092" y="547509"/>
                    <a:pt x="343663" y="555761"/>
                    <a:pt x="343780" y="566802"/>
                  </a:cubicBezTo>
                  <a:cubicBezTo>
                    <a:pt x="344186" y="611316"/>
                    <a:pt x="343953" y="655829"/>
                    <a:pt x="343953" y="700343"/>
                  </a:cubicBezTo>
                  <a:lnTo>
                    <a:pt x="343896" y="700343"/>
                  </a:lnTo>
                  <a:close/>
                  <a:moveTo>
                    <a:pt x="343953" y="404903"/>
                  </a:moveTo>
                  <a:cubicBezTo>
                    <a:pt x="343953" y="425649"/>
                    <a:pt x="343838" y="440467"/>
                    <a:pt x="343953" y="455228"/>
                  </a:cubicBezTo>
                  <a:cubicBezTo>
                    <a:pt x="343953" y="460400"/>
                    <a:pt x="344477" y="465746"/>
                    <a:pt x="350578" y="467780"/>
                  </a:cubicBezTo>
                  <a:cubicBezTo>
                    <a:pt x="355576" y="469465"/>
                    <a:pt x="359586" y="467083"/>
                    <a:pt x="362956" y="463770"/>
                  </a:cubicBezTo>
                  <a:cubicBezTo>
                    <a:pt x="387537" y="439247"/>
                    <a:pt x="412119" y="414724"/>
                    <a:pt x="436584" y="390085"/>
                  </a:cubicBezTo>
                  <a:cubicBezTo>
                    <a:pt x="441117" y="385494"/>
                    <a:pt x="444545" y="379392"/>
                    <a:pt x="439025" y="373871"/>
                  </a:cubicBezTo>
                  <a:cubicBezTo>
                    <a:pt x="433504" y="368351"/>
                    <a:pt x="427576" y="371954"/>
                    <a:pt x="422928" y="376486"/>
                  </a:cubicBezTo>
                  <a:cubicBezTo>
                    <a:pt x="410492" y="388632"/>
                    <a:pt x="398578" y="401242"/>
                    <a:pt x="385852" y="413039"/>
                  </a:cubicBezTo>
                  <a:cubicBezTo>
                    <a:pt x="379750" y="418675"/>
                    <a:pt x="374520" y="430879"/>
                    <a:pt x="366617" y="427625"/>
                  </a:cubicBezTo>
                  <a:cubicBezTo>
                    <a:pt x="358772" y="424428"/>
                    <a:pt x="363653" y="411876"/>
                    <a:pt x="362375" y="403508"/>
                  </a:cubicBezTo>
                  <a:cubicBezTo>
                    <a:pt x="358714" y="379043"/>
                    <a:pt x="367431" y="360506"/>
                    <a:pt x="386375" y="344641"/>
                  </a:cubicBezTo>
                  <a:cubicBezTo>
                    <a:pt x="403111" y="330578"/>
                    <a:pt x="417697" y="313900"/>
                    <a:pt x="433155" y="298326"/>
                  </a:cubicBezTo>
                  <a:cubicBezTo>
                    <a:pt x="438908" y="292457"/>
                    <a:pt x="446462" y="285542"/>
                    <a:pt x="438734" y="277580"/>
                  </a:cubicBezTo>
                  <a:cubicBezTo>
                    <a:pt x="430598" y="269212"/>
                    <a:pt x="425136" y="278917"/>
                    <a:pt x="420080" y="283798"/>
                  </a:cubicBezTo>
                  <a:cubicBezTo>
                    <a:pt x="406482" y="296873"/>
                    <a:pt x="394336" y="311692"/>
                    <a:pt x="379750" y="323547"/>
                  </a:cubicBezTo>
                  <a:cubicBezTo>
                    <a:pt x="351508" y="346443"/>
                    <a:pt x="334656" y="373058"/>
                    <a:pt x="343953" y="404961"/>
                  </a:cubicBezTo>
                  <a:lnTo>
                    <a:pt x="343953" y="404961"/>
                  </a:lnTo>
                  <a:close/>
                  <a:moveTo>
                    <a:pt x="294558" y="405252"/>
                  </a:moveTo>
                  <a:cubicBezTo>
                    <a:pt x="304496" y="373232"/>
                    <a:pt x="287294" y="345862"/>
                    <a:pt x="258239" y="323256"/>
                  </a:cubicBezTo>
                  <a:cubicBezTo>
                    <a:pt x="254636" y="320467"/>
                    <a:pt x="251673" y="316806"/>
                    <a:pt x="248418" y="313551"/>
                  </a:cubicBezTo>
                  <a:cubicBezTo>
                    <a:pt x="236854" y="302045"/>
                    <a:pt x="225348" y="290423"/>
                    <a:pt x="213667" y="278975"/>
                  </a:cubicBezTo>
                  <a:cubicBezTo>
                    <a:pt x="209890" y="275256"/>
                    <a:pt x="205299" y="272060"/>
                    <a:pt x="200243" y="276534"/>
                  </a:cubicBezTo>
                  <a:cubicBezTo>
                    <a:pt x="195071" y="281067"/>
                    <a:pt x="196001" y="286704"/>
                    <a:pt x="199546" y="291701"/>
                  </a:cubicBezTo>
                  <a:cubicBezTo>
                    <a:pt x="202161" y="295421"/>
                    <a:pt x="205590" y="298617"/>
                    <a:pt x="208844" y="301871"/>
                  </a:cubicBezTo>
                  <a:cubicBezTo>
                    <a:pt x="227614" y="320699"/>
                    <a:pt x="246326" y="339527"/>
                    <a:pt x="265212" y="358181"/>
                  </a:cubicBezTo>
                  <a:cubicBezTo>
                    <a:pt x="271256" y="364109"/>
                    <a:pt x="275847" y="370559"/>
                    <a:pt x="275847" y="379450"/>
                  </a:cubicBezTo>
                  <a:cubicBezTo>
                    <a:pt x="275847" y="392700"/>
                    <a:pt x="275963" y="406007"/>
                    <a:pt x="275847" y="419257"/>
                  </a:cubicBezTo>
                  <a:cubicBezTo>
                    <a:pt x="275847" y="422743"/>
                    <a:pt x="276137" y="427218"/>
                    <a:pt x="272185" y="428613"/>
                  </a:cubicBezTo>
                  <a:cubicBezTo>
                    <a:pt x="268292" y="430007"/>
                    <a:pt x="265852" y="426114"/>
                    <a:pt x="263411" y="423731"/>
                  </a:cubicBezTo>
                  <a:cubicBezTo>
                    <a:pt x="247430" y="407983"/>
                    <a:pt x="231565" y="392060"/>
                    <a:pt x="215468" y="376370"/>
                  </a:cubicBezTo>
                  <a:cubicBezTo>
                    <a:pt x="210820" y="371837"/>
                    <a:pt x="204834" y="368351"/>
                    <a:pt x="199372" y="373929"/>
                  </a:cubicBezTo>
                  <a:cubicBezTo>
                    <a:pt x="193909" y="379450"/>
                    <a:pt x="197454" y="385552"/>
                    <a:pt x="201987" y="390085"/>
                  </a:cubicBezTo>
                  <a:cubicBezTo>
                    <a:pt x="226510" y="414724"/>
                    <a:pt x="251149" y="439131"/>
                    <a:pt x="275788" y="463596"/>
                  </a:cubicBezTo>
                  <a:cubicBezTo>
                    <a:pt x="279159" y="466908"/>
                    <a:pt x="283227" y="469349"/>
                    <a:pt x="288166" y="467489"/>
                  </a:cubicBezTo>
                  <a:cubicBezTo>
                    <a:pt x="294094" y="465281"/>
                    <a:pt x="294501" y="459935"/>
                    <a:pt x="294558" y="454763"/>
                  </a:cubicBezTo>
                  <a:cubicBezTo>
                    <a:pt x="294675" y="440467"/>
                    <a:pt x="294558" y="426172"/>
                    <a:pt x="294558" y="405310"/>
                  </a:cubicBezTo>
                  <a:lnTo>
                    <a:pt x="294558" y="405310"/>
                  </a:lnTo>
                  <a:close/>
                  <a:moveTo>
                    <a:pt x="343838" y="252708"/>
                  </a:moveTo>
                  <a:lnTo>
                    <a:pt x="344011" y="252708"/>
                  </a:lnTo>
                  <a:cubicBezTo>
                    <a:pt x="344011" y="267527"/>
                    <a:pt x="343372" y="282345"/>
                    <a:pt x="344186" y="297048"/>
                  </a:cubicBezTo>
                  <a:cubicBezTo>
                    <a:pt x="344825" y="308902"/>
                    <a:pt x="353019" y="312680"/>
                    <a:pt x="361619" y="304776"/>
                  </a:cubicBezTo>
                  <a:cubicBezTo>
                    <a:pt x="377368" y="290307"/>
                    <a:pt x="392128" y="274733"/>
                    <a:pt x="407121" y="259391"/>
                  </a:cubicBezTo>
                  <a:cubicBezTo>
                    <a:pt x="410956" y="255440"/>
                    <a:pt x="412351" y="250152"/>
                    <a:pt x="407993" y="245619"/>
                  </a:cubicBezTo>
                  <a:cubicBezTo>
                    <a:pt x="403053" y="240447"/>
                    <a:pt x="397591" y="242481"/>
                    <a:pt x="393058" y="246490"/>
                  </a:cubicBezTo>
                  <a:cubicBezTo>
                    <a:pt x="387363" y="251604"/>
                    <a:pt x="382191" y="257241"/>
                    <a:pt x="376613" y="262471"/>
                  </a:cubicBezTo>
                  <a:cubicBezTo>
                    <a:pt x="373765" y="265144"/>
                    <a:pt x="371266" y="270200"/>
                    <a:pt x="366908" y="268689"/>
                  </a:cubicBezTo>
                  <a:cubicBezTo>
                    <a:pt x="361852" y="266888"/>
                    <a:pt x="362724" y="261018"/>
                    <a:pt x="362608" y="256660"/>
                  </a:cubicBezTo>
                  <a:cubicBezTo>
                    <a:pt x="362317" y="241842"/>
                    <a:pt x="362608" y="227081"/>
                    <a:pt x="362259" y="212263"/>
                  </a:cubicBezTo>
                  <a:cubicBezTo>
                    <a:pt x="362142" y="205754"/>
                    <a:pt x="362666" y="197386"/>
                    <a:pt x="353484" y="197154"/>
                  </a:cubicBezTo>
                  <a:cubicBezTo>
                    <a:pt x="342966" y="196863"/>
                    <a:pt x="344011" y="205929"/>
                    <a:pt x="343896" y="212844"/>
                  </a:cubicBezTo>
                  <a:cubicBezTo>
                    <a:pt x="343605" y="226093"/>
                    <a:pt x="343838" y="239401"/>
                    <a:pt x="343838" y="252650"/>
                  </a:cubicBezTo>
                  <a:lnTo>
                    <a:pt x="343838" y="252650"/>
                  </a:lnTo>
                  <a:close/>
                  <a:moveTo>
                    <a:pt x="294501" y="253348"/>
                  </a:moveTo>
                  <a:lnTo>
                    <a:pt x="294675" y="253348"/>
                  </a:lnTo>
                  <a:cubicBezTo>
                    <a:pt x="294675" y="240098"/>
                    <a:pt x="294849" y="226791"/>
                    <a:pt x="294617" y="213541"/>
                  </a:cubicBezTo>
                  <a:cubicBezTo>
                    <a:pt x="294443" y="206684"/>
                    <a:pt x="295896" y="197386"/>
                    <a:pt x="285610" y="197212"/>
                  </a:cubicBezTo>
                  <a:cubicBezTo>
                    <a:pt x="275266" y="197037"/>
                    <a:pt x="276312" y="206277"/>
                    <a:pt x="276196" y="213192"/>
                  </a:cubicBezTo>
                  <a:cubicBezTo>
                    <a:pt x="275847" y="228476"/>
                    <a:pt x="276079" y="243817"/>
                    <a:pt x="275905" y="259101"/>
                  </a:cubicBezTo>
                  <a:cubicBezTo>
                    <a:pt x="275905" y="262587"/>
                    <a:pt x="276428" y="266888"/>
                    <a:pt x="272593" y="268689"/>
                  </a:cubicBezTo>
                  <a:cubicBezTo>
                    <a:pt x="268524" y="270607"/>
                    <a:pt x="266258" y="266655"/>
                    <a:pt x="263760" y="264331"/>
                  </a:cubicBezTo>
                  <a:cubicBezTo>
                    <a:pt x="257832" y="258752"/>
                    <a:pt x="252195" y="252825"/>
                    <a:pt x="246210" y="247304"/>
                  </a:cubicBezTo>
                  <a:cubicBezTo>
                    <a:pt x="241329" y="242771"/>
                    <a:pt x="235517" y="239982"/>
                    <a:pt x="230171" y="246026"/>
                  </a:cubicBezTo>
                  <a:cubicBezTo>
                    <a:pt x="225522" y="251256"/>
                    <a:pt x="228312" y="256660"/>
                    <a:pt x="232554" y="260960"/>
                  </a:cubicBezTo>
                  <a:cubicBezTo>
                    <a:pt x="246965" y="275430"/>
                    <a:pt x="261435" y="289784"/>
                    <a:pt x="276021" y="304079"/>
                  </a:cubicBezTo>
                  <a:cubicBezTo>
                    <a:pt x="279391" y="307392"/>
                    <a:pt x="283518" y="309716"/>
                    <a:pt x="288457" y="307624"/>
                  </a:cubicBezTo>
                  <a:cubicBezTo>
                    <a:pt x="293513" y="305532"/>
                    <a:pt x="294443" y="300941"/>
                    <a:pt x="294501" y="296176"/>
                  </a:cubicBezTo>
                  <a:cubicBezTo>
                    <a:pt x="294617" y="281880"/>
                    <a:pt x="294501" y="267585"/>
                    <a:pt x="294501" y="253348"/>
                  </a:cubicBezTo>
                  <a:lnTo>
                    <a:pt x="294501" y="253348"/>
                  </a:lnTo>
                  <a:close/>
                </a:path>
              </a:pathLst>
            </a:custGeom>
            <a:solidFill>
              <a:srgbClr val="59D1C6"/>
            </a:solidFill>
            <a:ln w="5811" cap="flat">
              <a:noFill/>
              <a:prstDash val="solid"/>
              <a:miter/>
            </a:ln>
          </p:spPr>
          <p:txBody>
            <a:bodyPr rtlCol="0" anchor="ctr"/>
            <a:lstStyle/>
            <a:p>
              <a:endParaRPr lang="en-US"/>
            </a:p>
          </p:txBody>
        </p:sp>
        <p:grpSp>
          <p:nvGrpSpPr>
            <p:cNvPr id="339" name="Graphic 6">
              <a:extLst>
                <a:ext uri="{FF2B5EF4-FFF2-40B4-BE49-F238E27FC236}">
                  <a16:creationId xmlns:a16="http://schemas.microsoft.com/office/drawing/2014/main" id="{6EF9247A-408E-C4BC-429E-BF5D7F272F75}"/>
                </a:ext>
              </a:extLst>
            </p:cNvPr>
            <p:cNvGrpSpPr/>
            <p:nvPr/>
          </p:nvGrpSpPr>
          <p:grpSpPr>
            <a:xfrm>
              <a:off x="9785358" y="2213324"/>
              <a:ext cx="1312439" cy="617906"/>
              <a:chOff x="9785358" y="2213324"/>
              <a:chExt cx="1312439" cy="617906"/>
            </a:xfrm>
            <a:solidFill>
              <a:srgbClr val="00A99D"/>
            </a:solidFill>
          </p:grpSpPr>
          <p:sp>
            <p:nvSpPr>
              <p:cNvPr id="340" name="Freeform: Shape 339">
                <a:extLst>
                  <a:ext uri="{FF2B5EF4-FFF2-40B4-BE49-F238E27FC236}">
                    <a16:creationId xmlns:a16="http://schemas.microsoft.com/office/drawing/2014/main" id="{19DEBEED-E97C-E9C7-6AF2-E06667E88AFA}"/>
                  </a:ext>
                </a:extLst>
              </p:cNvPr>
              <p:cNvSpPr/>
              <p:nvPr/>
            </p:nvSpPr>
            <p:spPr>
              <a:xfrm>
                <a:off x="9992796" y="2391707"/>
                <a:ext cx="5811" cy="58"/>
              </a:xfrm>
              <a:custGeom>
                <a:avLst/>
                <a:gdLst>
                  <a:gd name="connsiteX0" fmla="*/ 0 w 5811"/>
                  <a:gd name="connsiteY0" fmla="*/ 58 h 58"/>
                  <a:gd name="connsiteX1" fmla="*/ 0 w 5811"/>
                  <a:gd name="connsiteY1" fmla="*/ 58 h 58"/>
                  <a:gd name="connsiteX2" fmla="*/ 0 w 5811"/>
                  <a:gd name="connsiteY2" fmla="*/ 0 h 58"/>
                  <a:gd name="connsiteX3" fmla="*/ 0 w 5811"/>
                  <a:gd name="connsiteY3" fmla="*/ 58 h 58"/>
                </a:gdLst>
                <a:ahLst/>
                <a:cxnLst>
                  <a:cxn ang="0">
                    <a:pos x="connsiteX0" y="connsiteY0"/>
                  </a:cxn>
                  <a:cxn ang="0">
                    <a:pos x="connsiteX1" y="connsiteY1"/>
                  </a:cxn>
                  <a:cxn ang="0">
                    <a:pos x="connsiteX2" y="connsiteY2"/>
                  </a:cxn>
                  <a:cxn ang="0">
                    <a:pos x="connsiteX3" y="connsiteY3"/>
                  </a:cxn>
                </a:cxnLst>
                <a:rect l="l" t="t" r="r" b="b"/>
                <a:pathLst>
                  <a:path w="5811" h="58">
                    <a:moveTo>
                      <a:pt x="0" y="58"/>
                    </a:moveTo>
                    <a:lnTo>
                      <a:pt x="0" y="58"/>
                    </a:lnTo>
                    <a:lnTo>
                      <a:pt x="0" y="0"/>
                    </a:lnTo>
                    <a:lnTo>
                      <a:pt x="0" y="58"/>
                    </a:lnTo>
                    <a:close/>
                  </a:path>
                </a:pathLst>
              </a:custGeom>
              <a:solidFill>
                <a:srgbClr val="00A99D"/>
              </a:solidFill>
              <a:ln w="5811"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052A163D-B399-5E4E-070C-E64466A45F74}"/>
                  </a:ext>
                </a:extLst>
              </p:cNvPr>
              <p:cNvSpPr/>
              <p:nvPr/>
            </p:nvSpPr>
            <p:spPr>
              <a:xfrm>
                <a:off x="9785358" y="2213382"/>
                <a:ext cx="423903" cy="617790"/>
              </a:xfrm>
              <a:custGeom>
                <a:avLst/>
                <a:gdLst>
                  <a:gd name="connsiteX0" fmla="*/ 342257 w 423903"/>
                  <a:gd name="connsiteY0" fmla="*/ 214063 h 617790"/>
                  <a:gd name="connsiteX1" fmla="*/ 423904 w 423903"/>
                  <a:gd name="connsiteY1" fmla="*/ 162925 h 617790"/>
                  <a:gd name="connsiteX2" fmla="*/ 423149 w 423903"/>
                  <a:gd name="connsiteY2" fmla="*/ 160484 h 617790"/>
                  <a:gd name="connsiteX3" fmla="*/ 388108 w 423903"/>
                  <a:gd name="connsiteY3" fmla="*/ 142179 h 617790"/>
                  <a:gd name="connsiteX4" fmla="*/ 331391 w 423903"/>
                  <a:gd name="connsiteY4" fmla="*/ 148687 h 617790"/>
                  <a:gd name="connsiteX5" fmla="*/ 319187 w 423903"/>
                  <a:gd name="connsiteY5" fmla="*/ 146712 h 617790"/>
                  <a:gd name="connsiteX6" fmla="*/ 325579 w 423903"/>
                  <a:gd name="connsiteY6" fmla="*/ 135961 h 617790"/>
                  <a:gd name="connsiteX7" fmla="*/ 359400 w 423903"/>
                  <a:gd name="connsiteY7" fmla="*/ 125559 h 617790"/>
                  <a:gd name="connsiteX8" fmla="*/ 373405 w 423903"/>
                  <a:gd name="connsiteY8" fmla="*/ 107370 h 617790"/>
                  <a:gd name="connsiteX9" fmla="*/ 290654 w 423903"/>
                  <a:gd name="connsiteY9" fmla="*/ 59428 h 617790"/>
                  <a:gd name="connsiteX10" fmla="*/ 276533 w 423903"/>
                  <a:gd name="connsiteY10" fmla="*/ 57684 h 617790"/>
                  <a:gd name="connsiteX11" fmla="*/ 283913 w 423903"/>
                  <a:gd name="connsiteY11" fmla="*/ 46992 h 617790"/>
                  <a:gd name="connsiteX12" fmla="*/ 287168 w 423903"/>
                  <a:gd name="connsiteY12" fmla="*/ 34672 h 617790"/>
                  <a:gd name="connsiteX13" fmla="*/ 166644 w 423903"/>
                  <a:gd name="connsiteY13" fmla="*/ 29616 h 617790"/>
                  <a:gd name="connsiteX14" fmla="*/ 169723 w 423903"/>
                  <a:gd name="connsiteY14" fmla="*/ 48851 h 617790"/>
                  <a:gd name="connsiteX15" fmla="*/ 173326 w 423903"/>
                  <a:gd name="connsiteY15" fmla="*/ 57743 h 617790"/>
                  <a:gd name="connsiteX16" fmla="*/ 164087 w 423903"/>
                  <a:gd name="connsiteY16" fmla="*/ 61345 h 617790"/>
                  <a:gd name="connsiteX17" fmla="*/ 150895 w 423903"/>
                  <a:gd name="connsiteY17" fmla="*/ 56522 h 617790"/>
                  <a:gd name="connsiteX18" fmla="*/ 75989 w 423903"/>
                  <a:gd name="connsiteY18" fmla="*/ 111670 h 617790"/>
                  <a:gd name="connsiteX19" fmla="*/ 89239 w 423903"/>
                  <a:gd name="connsiteY19" fmla="*/ 125675 h 617790"/>
                  <a:gd name="connsiteX20" fmla="*/ 126953 w 423903"/>
                  <a:gd name="connsiteY20" fmla="*/ 137704 h 617790"/>
                  <a:gd name="connsiteX21" fmla="*/ 130673 w 423903"/>
                  <a:gd name="connsiteY21" fmla="*/ 146770 h 617790"/>
                  <a:gd name="connsiteX22" fmla="*/ 121375 w 423903"/>
                  <a:gd name="connsiteY22" fmla="*/ 149791 h 617790"/>
                  <a:gd name="connsiteX23" fmla="*/ 114285 w 423903"/>
                  <a:gd name="connsiteY23" fmla="*/ 147118 h 617790"/>
                  <a:gd name="connsiteX24" fmla="*/ 17297 w 423903"/>
                  <a:gd name="connsiteY24" fmla="*/ 171060 h 617790"/>
                  <a:gd name="connsiteX25" fmla="*/ 18807 w 423903"/>
                  <a:gd name="connsiteY25" fmla="*/ 271884 h 617790"/>
                  <a:gd name="connsiteX26" fmla="*/ 51873 w 423903"/>
                  <a:gd name="connsiteY26" fmla="*/ 281531 h 617790"/>
                  <a:gd name="connsiteX27" fmla="*/ 56057 w 423903"/>
                  <a:gd name="connsiteY27" fmla="*/ 280310 h 617790"/>
                  <a:gd name="connsiteX28" fmla="*/ 69307 w 423903"/>
                  <a:gd name="connsiteY28" fmla="*/ 283100 h 617790"/>
                  <a:gd name="connsiteX29" fmla="*/ 61229 w 423903"/>
                  <a:gd name="connsiteY29" fmla="*/ 293269 h 617790"/>
                  <a:gd name="connsiteX30" fmla="*/ 28280 w 423903"/>
                  <a:gd name="connsiteY30" fmla="*/ 318373 h 617790"/>
                  <a:gd name="connsiteX31" fmla="*/ 25490 w 423903"/>
                  <a:gd name="connsiteY31" fmla="*/ 386887 h 617790"/>
                  <a:gd name="connsiteX32" fmla="*/ 83602 w 423903"/>
                  <a:gd name="connsiteY32" fmla="*/ 419255 h 617790"/>
                  <a:gd name="connsiteX33" fmla="*/ 92552 w 423903"/>
                  <a:gd name="connsiteY33" fmla="*/ 411875 h 617790"/>
                  <a:gd name="connsiteX34" fmla="*/ 96386 w 423903"/>
                  <a:gd name="connsiteY34" fmla="*/ 396417 h 617790"/>
                  <a:gd name="connsiteX35" fmla="*/ 107080 w 423903"/>
                  <a:gd name="connsiteY35" fmla="*/ 408853 h 617790"/>
                  <a:gd name="connsiteX36" fmla="*/ 109230 w 423903"/>
                  <a:gd name="connsiteY36" fmla="*/ 413793 h 617790"/>
                  <a:gd name="connsiteX37" fmla="*/ 180475 w 423903"/>
                  <a:gd name="connsiteY37" fmla="*/ 460340 h 617790"/>
                  <a:gd name="connsiteX38" fmla="*/ 194654 w 423903"/>
                  <a:gd name="connsiteY38" fmla="*/ 446858 h 617790"/>
                  <a:gd name="connsiteX39" fmla="*/ 194654 w 423903"/>
                  <a:gd name="connsiteY39" fmla="*/ 406878 h 617790"/>
                  <a:gd name="connsiteX40" fmla="*/ 185530 w 423903"/>
                  <a:gd name="connsiteY40" fmla="*/ 384853 h 617790"/>
                  <a:gd name="connsiteX41" fmla="*/ 112891 w 423903"/>
                  <a:gd name="connsiteY41" fmla="*/ 313957 h 617790"/>
                  <a:gd name="connsiteX42" fmla="*/ 106324 w 423903"/>
                  <a:gd name="connsiteY42" fmla="*/ 306809 h 617790"/>
                  <a:gd name="connsiteX43" fmla="*/ 106556 w 423903"/>
                  <a:gd name="connsiteY43" fmla="*/ 296930 h 617790"/>
                  <a:gd name="connsiteX44" fmla="*/ 116203 w 423903"/>
                  <a:gd name="connsiteY44" fmla="*/ 296930 h 617790"/>
                  <a:gd name="connsiteX45" fmla="*/ 122595 w 423903"/>
                  <a:gd name="connsiteY45" fmla="*/ 302741 h 617790"/>
                  <a:gd name="connsiteX46" fmla="*/ 199303 w 423903"/>
                  <a:gd name="connsiteY46" fmla="*/ 378810 h 617790"/>
                  <a:gd name="connsiteX47" fmla="*/ 207845 w 423903"/>
                  <a:gd name="connsiteY47" fmla="*/ 399788 h 617790"/>
                  <a:gd name="connsiteX48" fmla="*/ 207729 w 423903"/>
                  <a:gd name="connsiteY48" fmla="*/ 573774 h 617790"/>
                  <a:gd name="connsiteX49" fmla="*/ 207729 w 423903"/>
                  <a:gd name="connsiteY49" fmla="*/ 591092 h 617790"/>
                  <a:gd name="connsiteX50" fmla="*/ 198605 w 423903"/>
                  <a:gd name="connsiteY50" fmla="*/ 600099 h 617790"/>
                  <a:gd name="connsiteX51" fmla="*/ 174837 w 423903"/>
                  <a:gd name="connsiteY51" fmla="*/ 600099 h 617790"/>
                  <a:gd name="connsiteX52" fmla="*/ 161239 w 423903"/>
                  <a:gd name="connsiteY52" fmla="*/ 608467 h 617790"/>
                  <a:gd name="connsiteX53" fmla="*/ 174605 w 423903"/>
                  <a:gd name="connsiteY53" fmla="*/ 617649 h 617790"/>
                  <a:gd name="connsiteX54" fmla="*/ 223187 w 423903"/>
                  <a:gd name="connsiteY54" fmla="*/ 617765 h 617790"/>
                  <a:gd name="connsiteX55" fmla="*/ 272872 w 423903"/>
                  <a:gd name="connsiteY55" fmla="*/ 617765 h 617790"/>
                  <a:gd name="connsiteX56" fmla="*/ 288679 w 423903"/>
                  <a:gd name="connsiteY56" fmla="*/ 608990 h 617790"/>
                  <a:gd name="connsiteX57" fmla="*/ 273453 w 423903"/>
                  <a:gd name="connsiteY57" fmla="*/ 600157 h 617790"/>
                  <a:gd name="connsiteX58" fmla="*/ 255090 w 423903"/>
                  <a:gd name="connsiteY58" fmla="*/ 600157 h 617790"/>
                  <a:gd name="connsiteX59" fmla="*/ 242131 w 423903"/>
                  <a:gd name="connsiteY59" fmla="*/ 587140 h 617790"/>
                  <a:gd name="connsiteX60" fmla="*/ 242305 w 423903"/>
                  <a:gd name="connsiteY60" fmla="*/ 493115 h 617790"/>
                  <a:gd name="connsiteX61" fmla="*/ 242305 w 423903"/>
                  <a:gd name="connsiteY61" fmla="*/ 493115 h 617790"/>
                  <a:gd name="connsiteX62" fmla="*/ 242189 w 423903"/>
                  <a:gd name="connsiteY62" fmla="*/ 399091 h 617790"/>
                  <a:gd name="connsiteX63" fmla="*/ 250092 w 423903"/>
                  <a:gd name="connsiteY63" fmla="*/ 380030 h 617790"/>
                  <a:gd name="connsiteX64" fmla="*/ 314189 w 423903"/>
                  <a:gd name="connsiteY64" fmla="*/ 316107 h 617790"/>
                  <a:gd name="connsiteX65" fmla="*/ 342374 w 423903"/>
                  <a:gd name="connsiteY65" fmla="*/ 214063 h 617790"/>
                  <a:gd name="connsiteX66" fmla="*/ 162169 w 423903"/>
                  <a:gd name="connsiteY66" fmla="*/ 173210 h 617790"/>
                  <a:gd name="connsiteX67" fmla="*/ 173443 w 423903"/>
                  <a:gd name="connsiteY67" fmla="*/ 174082 h 617790"/>
                  <a:gd name="connsiteX68" fmla="*/ 185820 w 423903"/>
                  <a:gd name="connsiteY68" fmla="*/ 186053 h 617790"/>
                  <a:gd name="connsiteX69" fmla="*/ 192039 w 423903"/>
                  <a:gd name="connsiteY69" fmla="*/ 189133 h 617790"/>
                  <a:gd name="connsiteX70" fmla="*/ 194363 w 423903"/>
                  <a:gd name="connsiteY70" fmla="*/ 182392 h 617790"/>
                  <a:gd name="connsiteX71" fmla="*/ 194537 w 423903"/>
                  <a:gd name="connsiteY71" fmla="*/ 150082 h 617790"/>
                  <a:gd name="connsiteX72" fmla="*/ 201162 w 423903"/>
                  <a:gd name="connsiteY72" fmla="*/ 138808 h 617790"/>
                  <a:gd name="connsiteX73" fmla="*/ 207496 w 423903"/>
                  <a:gd name="connsiteY73" fmla="*/ 150314 h 617790"/>
                  <a:gd name="connsiteX74" fmla="*/ 207496 w 423903"/>
                  <a:gd name="connsiteY74" fmla="*/ 178324 h 617790"/>
                  <a:gd name="connsiteX75" fmla="*/ 207380 w 423903"/>
                  <a:gd name="connsiteY75" fmla="*/ 178324 h 617790"/>
                  <a:gd name="connsiteX76" fmla="*/ 207380 w 423903"/>
                  <a:gd name="connsiteY76" fmla="*/ 208484 h 617790"/>
                  <a:gd name="connsiteX77" fmla="*/ 203138 w 423903"/>
                  <a:gd name="connsiteY77" fmla="*/ 216562 h 617790"/>
                  <a:gd name="connsiteX78" fmla="*/ 194363 w 423903"/>
                  <a:gd name="connsiteY78" fmla="*/ 214063 h 617790"/>
                  <a:gd name="connsiteX79" fmla="*/ 163797 w 423903"/>
                  <a:gd name="connsiteY79" fmla="*/ 183729 h 617790"/>
                  <a:gd name="connsiteX80" fmla="*/ 162111 w 423903"/>
                  <a:gd name="connsiteY80" fmla="*/ 173210 h 617790"/>
                  <a:gd name="connsiteX81" fmla="*/ 207496 w 423903"/>
                  <a:gd name="connsiteY81" fmla="*/ 285366 h 617790"/>
                  <a:gd name="connsiteX82" fmla="*/ 207496 w 423903"/>
                  <a:gd name="connsiteY82" fmla="*/ 285366 h 617790"/>
                  <a:gd name="connsiteX83" fmla="*/ 207496 w 423903"/>
                  <a:gd name="connsiteY83" fmla="*/ 320233 h 617790"/>
                  <a:gd name="connsiteX84" fmla="*/ 203022 w 423903"/>
                  <a:gd name="connsiteY84" fmla="*/ 329182 h 617790"/>
                  <a:gd name="connsiteX85" fmla="*/ 194305 w 423903"/>
                  <a:gd name="connsiteY85" fmla="*/ 326451 h 617790"/>
                  <a:gd name="connsiteX86" fmla="*/ 142353 w 423903"/>
                  <a:gd name="connsiteY86" fmla="*/ 274673 h 617790"/>
                  <a:gd name="connsiteX87" fmla="*/ 140494 w 423903"/>
                  <a:gd name="connsiteY87" fmla="*/ 263284 h 617790"/>
                  <a:gd name="connsiteX88" fmla="*/ 151825 w 423903"/>
                  <a:gd name="connsiteY88" fmla="*/ 265027 h 617790"/>
                  <a:gd name="connsiteX89" fmla="*/ 185589 w 423903"/>
                  <a:gd name="connsiteY89" fmla="*/ 298383 h 617790"/>
                  <a:gd name="connsiteX90" fmla="*/ 191748 w 423903"/>
                  <a:gd name="connsiteY90" fmla="*/ 301812 h 617790"/>
                  <a:gd name="connsiteX91" fmla="*/ 194305 w 423903"/>
                  <a:gd name="connsiteY91" fmla="*/ 295245 h 617790"/>
                  <a:gd name="connsiteX92" fmla="*/ 194305 w 423903"/>
                  <a:gd name="connsiteY92" fmla="*/ 267177 h 617790"/>
                  <a:gd name="connsiteX93" fmla="*/ 186809 w 423903"/>
                  <a:gd name="connsiteY93" fmla="*/ 252242 h 617790"/>
                  <a:gd name="connsiteX94" fmla="*/ 147118 w 423903"/>
                  <a:gd name="connsiteY94" fmla="*/ 212610 h 617790"/>
                  <a:gd name="connsiteX95" fmla="*/ 140609 w 423903"/>
                  <a:gd name="connsiteY95" fmla="*/ 205462 h 617790"/>
                  <a:gd name="connsiteX96" fmla="*/ 141075 w 423903"/>
                  <a:gd name="connsiteY96" fmla="*/ 194770 h 617790"/>
                  <a:gd name="connsiteX97" fmla="*/ 150547 w 423903"/>
                  <a:gd name="connsiteY97" fmla="*/ 196513 h 617790"/>
                  <a:gd name="connsiteX98" fmla="*/ 175012 w 423903"/>
                  <a:gd name="connsiteY98" fmla="*/ 220862 h 617790"/>
                  <a:gd name="connsiteX99" fmla="*/ 181927 w 423903"/>
                  <a:gd name="connsiteY99" fmla="*/ 227661 h 617790"/>
                  <a:gd name="connsiteX100" fmla="*/ 207496 w 423903"/>
                  <a:gd name="connsiteY100" fmla="*/ 285366 h 617790"/>
                  <a:gd name="connsiteX101" fmla="*/ 242247 w 423903"/>
                  <a:gd name="connsiteY101" fmla="*/ 149908 h 617790"/>
                  <a:gd name="connsiteX102" fmla="*/ 248988 w 423903"/>
                  <a:gd name="connsiteY102" fmla="*/ 138866 h 617790"/>
                  <a:gd name="connsiteX103" fmla="*/ 255148 w 423903"/>
                  <a:gd name="connsiteY103" fmla="*/ 149501 h 617790"/>
                  <a:gd name="connsiteX104" fmla="*/ 255380 w 423903"/>
                  <a:gd name="connsiteY104" fmla="*/ 180765 h 617790"/>
                  <a:gd name="connsiteX105" fmla="*/ 258402 w 423903"/>
                  <a:gd name="connsiteY105" fmla="*/ 189249 h 617790"/>
                  <a:gd name="connsiteX106" fmla="*/ 265259 w 423903"/>
                  <a:gd name="connsiteY106" fmla="*/ 184891 h 617790"/>
                  <a:gd name="connsiteX107" fmla="*/ 276824 w 423903"/>
                  <a:gd name="connsiteY107" fmla="*/ 173675 h 617790"/>
                  <a:gd name="connsiteX108" fmla="*/ 287341 w 423903"/>
                  <a:gd name="connsiteY108" fmla="*/ 173036 h 617790"/>
                  <a:gd name="connsiteX109" fmla="*/ 286702 w 423903"/>
                  <a:gd name="connsiteY109" fmla="*/ 182741 h 617790"/>
                  <a:gd name="connsiteX110" fmla="*/ 254683 w 423903"/>
                  <a:gd name="connsiteY110" fmla="*/ 214702 h 617790"/>
                  <a:gd name="connsiteX111" fmla="*/ 242421 w 423903"/>
                  <a:gd name="connsiteY111" fmla="*/ 209240 h 617790"/>
                  <a:gd name="connsiteX112" fmla="*/ 242305 w 423903"/>
                  <a:gd name="connsiteY112" fmla="*/ 177976 h 617790"/>
                  <a:gd name="connsiteX113" fmla="*/ 242189 w 423903"/>
                  <a:gd name="connsiteY113" fmla="*/ 177976 h 617790"/>
                  <a:gd name="connsiteX114" fmla="*/ 242189 w 423903"/>
                  <a:gd name="connsiteY114" fmla="*/ 177976 h 617790"/>
                  <a:gd name="connsiteX115" fmla="*/ 242189 w 423903"/>
                  <a:gd name="connsiteY115" fmla="*/ 149966 h 617790"/>
                  <a:gd name="connsiteX116" fmla="*/ 255264 w 423903"/>
                  <a:gd name="connsiteY116" fmla="*/ 284088 h 617790"/>
                  <a:gd name="connsiteX117" fmla="*/ 258228 w 423903"/>
                  <a:gd name="connsiteY117" fmla="*/ 301056 h 617790"/>
                  <a:gd name="connsiteX118" fmla="*/ 271768 w 423903"/>
                  <a:gd name="connsiteY118" fmla="*/ 290770 h 617790"/>
                  <a:gd name="connsiteX119" fmla="*/ 297860 w 423903"/>
                  <a:gd name="connsiteY119" fmla="*/ 265027 h 617790"/>
                  <a:gd name="connsiteX120" fmla="*/ 309192 w 423903"/>
                  <a:gd name="connsiteY120" fmla="*/ 263225 h 617790"/>
                  <a:gd name="connsiteX121" fmla="*/ 307449 w 423903"/>
                  <a:gd name="connsiteY121" fmla="*/ 274615 h 617790"/>
                  <a:gd name="connsiteX122" fmla="*/ 255613 w 423903"/>
                  <a:gd name="connsiteY122" fmla="*/ 326509 h 617790"/>
                  <a:gd name="connsiteX123" fmla="*/ 246896 w 423903"/>
                  <a:gd name="connsiteY123" fmla="*/ 329357 h 617790"/>
                  <a:gd name="connsiteX124" fmla="*/ 242247 w 423903"/>
                  <a:gd name="connsiteY124" fmla="*/ 320524 h 617790"/>
                  <a:gd name="connsiteX125" fmla="*/ 242247 w 423903"/>
                  <a:gd name="connsiteY125" fmla="*/ 285076 h 617790"/>
                  <a:gd name="connsiteX126" fmla="*/ 242247 w 423903"/>
                  <a:gd name="connsiteY126" fmla="*/ 285076 h 617790"/>
                  <a:gd name="connsiteX127" fmla="*/ 267468 w 423903"/>
                  <a:gd name="connsiteY127" fmla="*/ 227719 h 617790"/>
                  <a:gd name="connsiteX128" fmla="*/ 295884 w 423903"/>
                  <a:gd name="connsiteY128" fmla="*/ 199767 h 617790"/>
                  <a:gd name="connsiteX129" fmla="*/ 309018 w 423903"/>
                  <a:gd name="connsiteY129" fmla="*/ 195409 h 617790"/>
                  <a:gd name="connsiteX130" fmla="*/ 305124 w 423903"/>
                  <a:gd name="connsiteY130" fmla="*/ 210053 h 617790"/>
                  <a:gd name="connsiteX131" fmla="*/ 272174 w 423903"/>
                  <a:gd name="connsiteY131" fmla="*/ 242654 h 617790"/>
                  <a:gd name="connsiteX132" fmla="*/ 255264 w 423903"/>
                  <a:gd name="connsiteY132" fmla="*/ 284146 h 61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23903" h="617790">
                    <a:moveTo>
                      <a:pt x="342257" y="214063"/>
                    </a:moveTo>
                    <a:cubicBezTo>
                      <a:pt x="363003" y="186634"/>
                      <a:pt x="392001" y="169143"/>
                      <a:pt x="423904" y="162925"/>
                    </a:cubicBezTo>
                    <a:cubicBezTo>
                      <a:pt x="423614" y="162111"/>
                      <a:pt x="423381" y="161298"/>
                      <a:pt x="423149" y="160484"/>
                    </a:cubicBezTo>
                    <a:cubicBezTo>
                      <a:pt x="413734" y="152116"/>
                      <a:pt x="402170" y="145898"/>
                      <a:pt x="388108" y="142179"/>
                    </a:cubicBezTo>
                    <a:cubicBezTo>
                      <a:pt x="368524" y="137007"/>
                      <a:pt x="349580" y="139854"/>
                      <a:pt x="331391" y="148687"/>
                    </a:cubicBezTo>
                    <a:cubicBezTo>
                      <a:pt x="327149" y="150721"/>
                      <a:pt x="321802" y="152465"/>
                      <a:pt x="319187" y="146712"/>
                    </a:cubicBezTo>
                    <a:cubicBezTo>
                      <a:pt x="316572" y="141075"/>
                      <a:pt x="321396" y="138227"/>
                      <a:pt x="325579" y="135961"/>
                    </a:cubicBezTo>
                    <a:cubicBezTo>
                      <a:pt x="336155" y="130208"/>
                      <a:pt x="347488" y="126895"/>
                      <a:pt x="359400" y="125559"/>
                    </a:cubicBezTo>
                    <a:cubicBezTo>
                      <a:pt x="372417" y="124106"/>
                      <a:pt x="374335" y="120852"/>
                      <a:pt x="373405" y="107370"/>
                    </a:cubicBezTo>
                    <a:cubicBezTo>
                      <a:pt x="370732" y="68261"/>
                      <a:pt x="327671" y="41529"/>
                      <a:pt x="290654" y="59428"/>
                    </a:cubicBezTo>
                    <a:cubicBezTo>
                      <a:pt x="285657" y="61868"/>
                      <a:pt x="279787" y="64251"/>
                      <a:pt x="276533" y="57684"/>
                    </a:cubicBezTo>
                    <a:cubicBezTo>
                      <a:pt x="273221" y="51060"/>
                      <a:pt x="279438" y="48910"/>
                      <a:pt x="283913" y="46992"/>
                    </a:cubicBezTo>
                    <a:cubicBezTo>
                      <a:pt x="290596" y="44086"/>
                      <a:pt x="291584" y="40658"/>
                      <a:pt x="287168" y="34672"/>
                    </a:cubicBezTo>
                    <a:cubicBezTo>
                      <a:pt x="256077" y="-7110"/>
                      <a:pt x="204068" y="-13909"/>
                      <a:pt x="166644" y="29616"/>
                    </a:cubicBezTo>
                    <a:cubicBezTo>
                      <a:pt x="157578" y="40193"/>
                      <a:pt x="157927" y="40541"/>
                      <a:pt x="169723" y="48851"/>
                    </a:cubicBezTo>
                    <a:cubicBezTo>
                      <a:pt x="172978" y="51118"/>
                      <a:pt x="175476" y="53617"/>
                      <a:pt x="173326" y="57743"/>
                    </a:cubicBezTo>
                    <a:cubicBezTo>
                      <a:pt x="171409" y="61462"/>
                      <a:pt x="167922" y="62508"/>
                      <a:pt x="164087" y="61345"/>
                    </a:cubicBezTo>
                    <a:cubicBezTo>
                      <a:pt x="159612" y="59951"/>
                      <a:pt x="155370" y="57917"/>
                      <a:pt x="150895" y="56522"/>
                    </a:cubicBezTo>
                    <a:cubicBezTo>
                      <a:pt x="114227" y="44958"/>
                      <a:pt x="75989" y="73142"/>
                      <a:pt x="75989" y="111670"/>
                    </a:cubicBezTo>
                    <a:cubicBezTo>
                      <a:pt x="75989" y="120619"/>
                      <a:pt x="79127" y="125326"/>
                      <a:pt x="89239" y="125675"/>
                    </a:cubicBezTo>
                    <a:cubicBezTo>
                      <a:pt x="102663" y="126140"/>
                      <a:pt x="115331" y="130789"/>
                      <a:pt x="126953" y="137704"/>
                    </a:cubicBezTo>
                    <a:cubicBezTo>
                      <a:pt x="130324" y="139680"/>
                      <a:pt x="132416" y="142818"/>
                      <a:pt x="130673" y="146770"/>
                    </a:cubicBezTo>
                    <a:cubicBezTo>
                      <a:pt x="128871" y="150837"/>
                      <a:pt x="125094" y="150837"/>
                      <a:pt x="121375" y="149791"/>
                    </a:cubicBezTo>
                    <a:cubicBezTo>
                      <a:pt x="118934" y="149094"/>
                      <a:pt x="116609" y="148106"/>
                      <a:pt x="114285" y="147118"/>
                    </a:cubicBezTo>
                    <a:cubicBezTo>
                      <a:pt x="78546" y="131893"/>
                      <a:pt x="39669" y="141481"/>
                      <a:pt x="17297" y="171060"/>
                    </a:cubicBezTo>
                    <a:cubicBezTo>
                      <a:pt x="-6296" y="202208"/>
                      <a:pt x="-5715" y="241259"/>
                      <a:pt x="18807" y="271884"/>
                    </a:cubicBezTo>
                    <a:cubicBezTo>
                      <a:pt x="30953" y="287051"/>
                      <a:pt x="34033" y="287923"/>
                      <a:pt x="51873" y="281531"/>
                    </a:cubicBezTo>
                    <a:cubicBezTo>
                      <a:pt x="53210" y="281066"/>
                      <a:pt x="54663" y="280717"/>
                      <a:pt x="56057" y="280310"/>
                    </a:cubicBezTo>
                    <a:cubicBezTo>
                      <a:pt x="60997" y="278974"/>
                      <a:pt x="66750" y="277056"/>
                      <a:pt x="69307" y="283100"/>
                    </a:cubicBezTo>
                    <a:cubicBezTo>
                      <a:pt x="72154" y="289957"/>
                      <a:pt x="65704" y="291352"/>
                      <a:pt x="61229" y="293269"/>
                    </a:cubicBezTo>
                    <a:cubicBezTo>
                      <a:pt x="48096" y="298848"/>
                      <a:pt x="36183" y="305996"/>
                      <a:pt x="28280" y="318373"/>
                    </a:cubicBezTo>
                    <a:cubicBezTo>
                      <a:pt x="14043" y="340688"/>
                      <a:pt x="12532" y="363875"/>
                      <a:pt x="25490" y="386887"/>
                    </a:cubicBezTo>
                    <a:cubicBezTo>
                      <a:pt x="37985" y="409144"/>
                      <a:pt x="57975" y="419836"/>
                      <a:pt x="83602" y="419255"/>
                    </a:cubicBezTo>
                    <a:cubicBezTo>
                      <a:pt x="88367" y="419139"/>
                      <a:pt x="93481" y="419139"/>
                      <a:pt x="92552" y="411875"/>
                    </a:cubicBezTo>
                    <a:cubicBezTo>
                      <a:pt x="91854" y="406180"/>
                      <a:pt x="87670" y="398335"/>
                      <a:pt x="96386" y="396417"/>
                    </a:cubicBezTo>
                    <a:cubicBezTo>
                      <a:pt x="104813" y="394558"/>
                      <a:pt x="104174" y="404030"/>
                      <a:pt x="107080" y="408853"/>
                    </a:cubicBezTo>
                    <a:cubicBezTo>
                      <a:pt x="108009" y="410364"/>
                      <a:pt x="108416" y="412224"/>
                      <a:pt x="109230" y="413793"/>
                    </a:cubicBezTo>
                    <a:cubicBezTo>
                      <a:pt x="124048" y="443023"/>
                      <a:pt x="147816" y="458365"/>
                      <a:pt x="180475" y="460340"/>
                    </a:cubicBezTo>
                    <a:cubicBezTo>
                      <a:pt x="190528" y="460921"/>
                      <a:pt x="195060" y="457377"/>
                      <a:pt x="194654" y="446858"/>
                    </a:cubicBezTo>
                    <a:cubicBezTo>
                      <a:pt x="194131" y="433551"/>
                      <a:pt x="194247" y="420185"/>
                      <a:pt x="194654" y="406878"/>
                    </a:cubicBezTo>
                    <a:cubicBezTo>
                      <a:pt x="194944" y="397986"/>
                      <a:pt x="192039" y="391129"/>
                      <a:pt x="185530" y="384853"/>
                    </a:cubicBezTo>
                    <a:cubicBezTo>
                      <a:pt x="161123" y="361434"/>
                      <a:pt x="137065" y="337608"/>
                      <a:pt x="112891" y="313957"/>
                    </a:cubicBezTo>
                    <a:cubicBezTo>
                      <a:pt x="110566" y="311691"/>
                      <a:pt x="108241" y="309424"/>
                      <a:pt x="106324" y="306809"/>
                    </a:cubicBezTo>
                    <a:cubicBezTo>
                      <a:pt x="103883" y="303613"/>
                      <a:pt x="103709" y="300068"/>
                      <a:pt x="106556" y="296930"/>
                    </a:cubicBezTo>
                    <a:cubicBezTo>
                      <a:pt x="109636" y="293560"/>
                      <a:pt x="113065" y="294490"/>
                      <a:pt x="116203" y="296930"/>
                    </a:cubicBezTo>
                    <a:cubicBezTo>
                      <a:pt x="118469" y="298674"/>
                      <a:pt x="120561" y="300707"/>
                      <a:pt x="122595" y="302741"/>
                    </a:cubicBezTo>
                    <a:cubicBezTo>
                      <a:pt x="148164" y="328136"/>
                      <a:pt x="173559" y="353647"/>
                      <a:pt x="199303" y="378810"/>
                    </a:cubicBezTo>
                    <a:cubicBezTo>
                      <a:pt x="205462" y="384853"/>
                      <a:pt x="207903" y="391246"/>
                      <a:pt x="207845" y="399788"/>
                    </a:cubicBezTo>
                    <a:cubicBezTo>
                      <a:pt x="207554" y="457783"/>
                      <a:pt x="207729" y="515779"/>
                      <a:pt x="207729" y="573774"/>
                    </a:cubicBezTo>
                    <a:cubicBezTo>
                      <a:pt x="207729" y="579527"/>
                      <a:pt x="207554" y="585339"/>
                      <a:pt x="207729" y="591092"/>
                    </a:cubicBezTo>
                    <a:cubicBezTo>
                      <a:pt x="207903" y="597484"/>
                      <a:pt x="204998" y="600273"/>
                      <a:pt x="198605" y="600099"/>
                    </a:cubicBezTo>
                    <a:cubicBezTo>
                      <a:pt x="190702" y="599867"/>
                      <a:pt x="182799" y="599983"/>
                      <a:pt x="174837" y="600099"/>
                    </a:cubicBezTo>
                    <a:cubicBezTo>
                      <a:pt x="168620" y="600157"/>
                      <a:pt x="161239" y="599925"/>
                      <a:pt x="161239" y="608467"/>
                    </a:cubicBezTo>
                    <a:cubicBezTo>
                      <a:pt x="161239" y="616545"/>
                      <a:pt x="168155" y="617591"/>
                      <a:pt x="174605" y="617649"/>
                    </a:cubicBezTo>
                    <a:cubicBezTo>
                      <a:pt x="190818" y="617765"/>
                      <a:pt x="207031" y="617765"/>
                      <a:pt x="223187" y="617765"/>
                    </a:cubicBezTo>
                    <a:cubicBezTo>
                      <a:pt x="239342" y="617765"/>
                      <a:pt x="256310" y="617823"/>
                      <a:pt x="272872" y="617765"/>
                    </a:cubicBezTo>
                    <a:cubicBezTo>
                      <a:pt x="279671" y="617765"/>
                      <a:pt x="288330" y="618288"/>
                      <a:pt x="288679" y="608990"/>
                    </a:cubicBezTo>
                    <a:cubicBezTo>
                      <a:pt x="289085" y="598879"/>
                      <a:pt x="280078" y="600390"/>
                      <a:pt x="273453" y="600157"/>
                    </a:cubicBezTo>
                    <a:cubicBezTo>
                      <a:pt x="267351" y="599925"/>
                      <a:pt x="261191" y="599576"/>
                      <a:pt x="255090" y="600157"/>
                    </a:cubicBezTo>
                    <a:cubicBezTo>
                      <a:pt x="245037" y="601145"/>
                      <a:pt x="241957" y="596903"/>
                      <a:pt x="242131" y="587140"/>
                    </a:cubicBezTo>
                    <a:cubicBezTo>
                      <a:pt x="242596" y="555818"/>
                      <a:pt x="242305" y="524496"/>
                      <a:pt x="242305" y="493115"/>
                    </a:cubicBezTo>
                    <a:lnTo>
                      <a:pt x="242305" y="493115"/>
                    </a:lnTo>
                    <a:cubicBezTo>
                      <a:pt x="242305" y="461793"/>
                      <a:pt x="242479" y="430471"/>
                      <a:pt x="242189" y="399091"/>
                    </a:cubicBezTo>
                    <a:cubicBezTo>
                      <a:pt x="242131" y="391304"/>
                      <a:pt x="244513" y="385493"/>
                      <a:pt x="250092" y="380030"/>
                    </a:cubicBezTo>
                    <a:cubicBezTo>
                      <a:pt x="271593" y="358877"/>
                      <a:pt x="292863" y="337434"/>
                      <a:pt x="314189" y="316107"/>
                    </a:cubicBezTo>
                    <a:cubicBezTo>
                      <a:pt x="309599" y="281066"/>
                      <a:pt x="318896" y="245037"/>
                      <a:pt x="342374" y="214063"/>
                    </a:cubicBezTo>
                    <a:close/>
                    <a:moveTo>
                      <a:pt x="162169" y="173210"/>
                    </a:moveTo>
                    <a:cubicBezTo>
                      <a:pt x="165947" y="168968"/>
                      <a:pt x="170014" y="170944"/>
                      <a:pt x="173443" y="174082"/>
                    </a:cubicBezTo>
                    <a:cubicBezTo>
                      <a:pt x="177685" y="177976"/>
                      <a:pt x="181637" y="182160"/>
                      <a:pt x="185820" y="186053"/>
                    </a:cubicBezTo>
                    <a:cubicBezTo>
                      <a:pt x="187564" y="187680"/>
                      <a:pt x="189133" y="190528"/>
                      <a:pt x="192039" y="189133"/>
                    </a:cubicBezTo>
                    <a:cubicBezTo>
                      <a:pt x="194712" y="187855"/>
                      <a:pt x="194305" y="184833"/>
                      <a:pt x="194363" y="182392"/>
                    </a:cubicBezTo>
                    <a:cubicBezTo>
                      <a:pt x="194479" y="171641"/>
                      <a:pt x="194363" y="160833"/>
                      <a:pt x="194537" y="150082"/>
                    </a:cubicBezTo>
                    <a:cubicBezTo>
                      <a:pt x="194595" y="145201"/>
                      <a:pt x="193898" y="138692"/>
                      <a:pt x="201162" y="138808"/>
                    </a:cubicBezTo>
                    <a:cubicBezTo>
                      <a:pt x="208426" y="138925"/>
                      <a:pt x="207380" y="145491"/>
                      <a:pt x="207496" y="150314"/>
                    </a:cubicBezTo>
                    <a:cubicBezTo>
                      <a:pt x="207671" y="159670"/>
                      <a:pt x="207496" y="168968"/>
                      <a:pt x="207496" y="178324"/>
                    </a:cubicBezTo>
                    <a:lnTo>
                      <a:pt x="207380" y="178324"/>
                    </a:lnTo>
                    <a:cubicBezTo>
                      <a:pt x="207380" y="188378"/>
                      <a:pt x="207380" y="198431"/>
                      <a:pt x="207380" y="208484"/>
                    </a:cubicBezTo>
                    <a:cubicBezTo>
                      <a:pt x="207380" y="211797"/>
                      <a:pt x="206682" y="215051"/>
                      <a:pt x="203138" y="216562"/>
                    </a:cubicBezTo>
                    <a:cubicBezTo>
                      <a:pt x="199651" y="218015"/>
                      <a:pt x="196746" y="216387"/>
                      <a:pt x="194363" y="214063"/>
                    </a:cubicBezTo>
                    <a:cubicBezTo>
                      <a:pt x="184136" y="204010"/>
                      <a:pt x="173908" y="193898"/>
                      <a:pt x="163797" y="183729"/>
                    </a:cubicBezTo>
                    <a:cubicBezTo>
                      <a:pt x="160833" y="180707"/>
                      <a:pt x="158857" y="176930"/>
                      <a:pt x="162111" y="173210"/>
                    </a:cubicBezTo>
                    <a:close/>
                    <a:moveTo>
                      <a:pt x="207496" y="285366"/>
                    </a:moveTo>
                    <a:lnTo>
                      <a:pt x="207496" y="285366"/>
                    </a:lnTo>
                    <a:cubicBezTo>
                      <a:pt x="207496" y="300068"/>
                      <a:pt x="207496" y="310122"/>
                      <a:pt x="207496" y="320233"/>
                    </a:cubicBezTo>
                    <a:cubicBezTo>
                      <a:pt x="207496" y="323836"/>
                      <a:pt x="207148" y="327613"/>
                      <a:pt x="203022" y="329182"/>
                    </a:cubicBezTo>
                    <a:cubicBezTo>
                      <a:pt x="199535" y="330519"/>
                      <a:pt x="196687" y="328775"/>
                      <a:pt x="194305" y="326451"/>
                    </a:cubicBezTo>
                    <a:cubicBezTo>
                      <a:pt x="176929" y="309250"/>
                      <a:pt x="159612" y="292049"/>
                      <a:pt x="142353" y="274673"/>
                    </a:cubicBezTo>
                    <a:cubicBezTo>
                      <a:pt x="139157" y="271477"/>
                      <a:pt x="136658" y="267177"/>
                      <a:pt x="140494" y="263284"/>
                    </a:cubicBezTo>
                    <a:cubicBezTo>
                      <a:pt x="144329" y="259332"/>
                      <a:pt x="148571" y="261831"/>
                      <a:pt x="151825" y="265027"/>
                    </a:cubicBezTo>
                    <a:cubicBezTo>
                      <a:pt x="163157" y="276068"/>
                      <a:pt x="174314" y="287284"/>
                      <a:pt x="185589" y="298383"/>
                    </a:cubicBezTo>
                    <a:cubicBezTo>
                      <a:pt x="187331" y="300068"/>
                      <a:pt x="189017" y="302800"/>
                      <a:pt x="191748" y="301812"/>
                    </a:cubicBezTo>
                    <a:cubicBezTo>
                      <a:pt x="194479" y="300824"/>
                      <a:pt x="194305" y="297686"/>
                      <a:pt x="194305" y="295245"/>
                    </a:cubicBezTo>
                    <a:cubicBezTo>
                      <a:pt x="194363" y="285889"/>
                      <a:pt x="194305" y="276533"/>
                      <a:pt x="194305" y="267177"/>
                    </a:cubicBezTo>
                    <a:cubicBezTo>
                      <a:pt x="194305" y="260959"/>
                      <a:pt x="191051" y="256426"/>
                      <a:pt x="186809" y="252242"/>
                    </a:cubicBezTo>
                    <a:cubicBezTo>
                      <a:pt x="173501" y="239109"/>
                      <a:pt x="160309" y="225801"/>
                      <a:pt x="147118" y="212610"/>
                    </a:cubicBezTo>
                    <a:cubicBezTo>
                      <a:pt x="144852" y="210286"/>
                      <a:pt x="142411" y="208077"/>
                      <a:pt x="140609" y="205462"/>
                    </a:cubicBezTo>
                    <a:cubicBezTo>
                      <a:pt x="138111" y="201918"/>
                      <a:pt x="137472" y="197966"/>
                      <a:pt x="141075" y="194770"/>
                    </a:cubicBezTo>
                    <a:cubicBezTo>
                      <a:pt x="144678" y="191632"/>
                      <a:pt x="147873" y="193898"/>
                      <a:pt x="150547" y="196513"/>
                    </a:cubicBezTo>
                    <a:cubicBezTo>
                      <a:pt x="158740" y="204591"/>
                      <a:pt x="166876" y="212726"/>
                      <a:pt x="175012" y="220862"/>
                    </a:cubicBezTo>
                    <a:cubicBezTo>
                      <a:pt x="177336" y="223128"/>
                      <a:pt x="179370" y="225743"/>
                      <a:pt x="181927" y="227661"/>
                    </a:cubicBezTo>
                    <a:cubicBezTo>
                      <a:pt x="202440" y="243526"/>
                      <a:pt x="214528" y="262819"/>
                      <a:pt x="207496" y="285366"/>
                    </a:cubicBezTo>
                    <a:close/>
                    <a:moveTo>
                      <a:pt x="242247" y="149908"/>
                    </a:moveTo>
                    <a:cubicBezTo>
                      <a:pt x="242305" y="145026"/>
                      <a:pt x="241608" y="138634"/>
                      <a:pt x="248988" y="138866"/>
                    </a:cubicBezTo>
                    <a:cubicBezTo>
                      <a:pt x="255496" y="139041"/>
                      <a:pt x="255090" y="144910"/>
                      <a:pt x="255148" y="149501"/>
                    </a:cubicBezTo>
                    <a:cubicBezTo>
                      <a:pt x="255380" y="159903"/>
                      <a:pt x="255148" y="170363"/>
                      <a:pt x="255380" y="180765"/>
                    </a:cubicBezTo>
                    <a:cubicBezTo>
                      <a:pt x="255438" y="183845"/>
                      <a:pt x="254799" y="187971"/>
                      <a:pt x="258402" y="189249"/>
                    </a:cubicBezTo>
                    <a:cubicBezTo>
                      <a:pt x="261482" y="190353"/>
                      <a:pt x="263226" y="186750"/>
                      <a:pt x="265259" y="184891"/>
                    </a:cubicBezTo>
                    <a:cubicBezTo>
                      <a:pt x="269211" y="181230"/>
                      <a:pt x="272872" y="177220"/>
                      <a:pt x="276824" y="173675"/>
                    </a:cubicBezTo>
                    <a:cubicBezTo>
                      <a:pt x="280020" y="170828"/>
                      <a:pt x="283855" y="169375"/>
                      <a:pt x="287341" y="173036"/>
                    </a:cubicBezTo>
                    <a:cubicBezTo>
                      <a:pt x="290363" y="176174"/>
                      <a:pt x="289434" y="179951"/>
                      <a:pt x="286702" y="182741"/>
                    </a:cubicBezTo>
                    <a:cubicBezTo>
                      <a:pt x="276184" y="193550"/>
                      <a:pt x="265782" y="204475"/>
                      <a:pt x="254683" y="214702"/>
                    </a:cubicBezTo>
                    <a:cubicBezTo>
                      <a:pt x="248640" y="220281"/>
                      <a:pt x="242828" y="217608"/>
                      <a:pt x="242421" y="209240"/>
                    </a:cubicBezTo>
                    <a:cubicBezTo>
                      <a:pt x="241840" y="198838"/>
                      <a:pt x="242305" y="188436"/>
                      <a:pt x="242305" y="177976"/>
                    </a:cubicBezTo>
                    <a:lnTo>
                      <a:pt x="242189" y="177976"/>
                    </a:lnTo>
                    <a:lnTo>
                      <a:pt x="242189" y="177976"/>
                    </a:lnTo>
                    <a:cubicBezTo>
                      <a:pt x="242189" y="168620"/>
                      <a:pt x="242073" y="159264"/>
                      <a:pt x="242189" y="149966"/>
                    </a:cubicBezTo>
                    <a:close/>
                    <a:moveTo>
                      <a:pt x="255264" y="284088"/>
                    </a:moveTo>
                    <a:cubicBezTo>
                      <a:pt x="256136" y="289957"/>
                      <a:pt x="252707" y="298790"/>
                      <a:pt x="258228" y="301056"/>
                    </a:cubicBezTo>
                    <a:cubicBezTo>
                      <a:pt x="263807" y="303381"/>
                      <a:pt x="267526" y="294780"/>
                      <a:pt x="271768" y="290770"/>
                    </a:cubicBezTo>
                    <a:cubicBezTo>
                      <a:pt x="280717" y="282460"/>
                      <a:pt x="289143" y="273569"/>
                      <a:pt x="297860" y="265027"/>
                    </a:cubicBezTo>
                    <a:cubicBezTo>
                      <a:pt x="301114" y="261831"/>
                      <a:pt x="305299" y="259332"/>
                      <a:pt x="309192" y="263225"/>
                    </a:cubicBezTo>
                    <a:cubicBezTo>
                      <a:pt x="313027" y="267119"/>
                      <a:pt x="310644" y="271419"/>
                      <a:pt x="307449" y="274615"/>
                    </a:cubicBezTo>
                    <a:cubicBezTo>
                      <a:pt x="290247" y="291991"/>
                      <a:pt x="272930" y="309250"/>
                      <a:pt x="255613" y="326509"/>
                    </a:cubicBezTo>
                    <a:cubicBezTo>
                      <a:pt x="253230" y="328892"/>
                      <a:pt x="250383" y="330519"/>
                      <a:pt x="246896" y="329357"/>
                    </a:cubicBezTo>
                    <a:cubicBezTo>
                      <a:pt x="242654" y="327962"/>
                      <a:pt x="242305" y="324185"/>
                      <a:pt x="242247" y="320524"/>
                    </a:cubicBezTo>
                    <a:cubicBezTo>
                      <a:pt x="242131" y="310122"/>
                      <a:pt x="242247" y="299662"/>
                      <a:pt x="242247" y="285076"/>
                    </a:cubicBezTo>
                    <a:lnTo>
                      <a:pt x="242247" y="285076"/>
                    </a:lnTo>
                    <a:cubicBezTo>
                      <a:pt x="235681" y="262586"/>
                      <a:pt x="247593" y="243816"/>
                      <a:pt x="267468" y="227719"/>
                    </a:cubicBezTo>
                    <a:cubicBezTo>
                      <a:pt x="277754" y="219409"/>
                      <a:pt x="286296" y="208949"/>
                      <a:pt x="295884" y="199767"/>
                    </a:cubicBezTo>
                    <a:cubicBezTo>
                      <a:pt x="299487" y="196339"/>
                      <a:pt x="303322" y="189482"/>
                      <a:pt x="309018" y="195409"/>
                    </a:cubicBezTo>
                    <a:cubicBezTo>
                      <a:pt x="314480" y="201046"/>
                      <a:pt x="309192" y="205927"/>
                      <a:pt x="305124" y="210053"/>
                    </a:cubicBezTo>
                    <a:cubicBezTo>
                      <a:pt x="294257" y="221036"/>
                      <a:pt x="283971" y="232775"/>
                      <a:pt x="272174" y="242654"/>
                    </a:cubicBezTo>
                    <a:cubicBezTo>
                      <a:pt x="258809" y="253869"/>
                      <a:pt x="252649" y="266887"/>
                      <a:pt x="255264" y="284146"/>
                    </a:cubicBezTo>
                    <a:close/>
                  </a:path>
                </a:pathLst>
              </a:custGeom>
              <a:solidFill>
                <a:srgbClr val="00A99D"/>
              </a:solidFill>
              <a:ln w="5811"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B1285322-EDC6-096E-6FA0-BF8D42F009CA}"/>
                  </a:ext>
                </a:extLst>
              </p:cNvPr>
              <p:cNvSpPr/>
              <p:nvPr/>
            </p:nvSpPr>
            <p:spPr>
              <a:xfrm>
                <a:off x="10039194" y="2547737"/>
                <a:ext cx="98939" cy="125982"/>
              </a:xfrm>
              <a:custGeom>
                <a:avLst/>
                <a:gdLst>
                  <a:gd name="connsiteX0" fmla="*/ 63840 w 98939"/>
                  <a:gd name="connsiteY0" fmla="*/ 0 h 125982"/>
                  <a:gd name="connsiteX1" fmla="*/ 35016 w 98939"/>
                  <a:gd name="connsiteY1" fmla="*/ 27196 h 125982"/>
                  <a:gd name="connsiteX2" fmla="*/ 1195 w 98939"/>
                  <a:gd name="connsiteY2" fmla="*/ 110528 h 125982"/>
                  <a:gd name="connsiteX3" fmla="*/ 17815 w 98939"/>
                  <a:gd name="connsiteY3" fmla="*/ 125870 h 125982"/>
                  <a:gd name="connsiteX4" fmla="*/ 26358 w 98939"/>
                  <a:gd name="connsiteY4" fmla="*/ 124882 h 125982"/>
                  <a:gd name="connsiteX5" fmla="*/ 90571 w 98939"/>
                  <a:gd name="connsiteY5" fmla="*/ 70431 h 125982"/>
                  <a:gd name="connsiteX6" fmla="*/ 98939 w 98939"/>
                  <a:gd name="connsiteY6" fmla="*/ 61831 h 125982"/>
                  <a:gd name="connsiteX7" fmla="*/ 90920 w 98939"/>
                  <a:gd name="connsiteY7" fmla="*/ 52533 h 125982"/>
                  <a:gd name="connsiteX8" fmla="*/ 63782 w 98939"/>
                  <a:gd name="connsiteY8" fmla="*/ 0 h 12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39" h="125982">
                    <a:moveTo>
                      <a:pt x="63840" y="0"/>
                    </a:moveTo>
                    <a:cubicBezTo>
                      <a:pt x="54716" y="9647"/>
                      <a:pt x="45360" y="19061"/>
                      <a:pt x="35016" y="27196"/>
                    </a:cubicBezTo>
                    <a:cubicBezTo>
                      <a:pt x="7065" y="49046"/>
                      <a:pt x="-3860" y="75661"/>
                      <a:pt x="1195" y="110528"/>
                    </a:cubicBezTo>
                    <a:cubicBezTo>
                      <a:pt x="3287" y="124824"/>
                      <a:pt x="3171" y="126509"/>
                      <a:pt x="17815" y="125870"/>
                    </a:cubicBezTo>
                    <a:cubicBezTo>
                      <a:pt x="20663" y="125754"/>
                      <a:pt x="23568" y="125405"/>
                      <a:pt x="26358" y="124882"/>
                    </a:cubicBezTo>
                    <a:cubicBezTo>
                      <a:pt x="58377" y="119245"/>
                      <a:pt x="79182" y="100417"/>
                      <a:pt x="90571" y="70431"/>
                    </a:cubicBezTo>
                    <a:cubicBezTo>
                      <a:pt x="92140" y="66305"/>
                      <a:pt x="93419" y="61075"/>
                      <a:pt x="98939" y="61831"/>
                    </a:cubicBezTo>
                    <a:cubicBezTo>
                      <a:pt x="96324" y="59042"/>
                      <a:pt x="93710" y="56020"/>
                      <a:pt x="90920" y="52533"/>
                    </a:cubicBezTo>
                    <a:cubicBezTo>
                      <a:pt x="77903" y="36262"/>
                      <a:pt x="68838" y="18421"/>
                      <a:pt x="63782" y="0"/>
                    </a:cubicBezTo>
                    <a:close/>
                  </a:path>
                </a:pathLst>
              </a:custGeom>
              <a:solidFill>
                <a:srgbClr val="00A99D"/>
              </a:solidFill>
              <a:ln w="5811"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8DB7C1A6-69D1-0D8F-E3AE-DBBB6EC28548}"/>
                  </a:ext>
                </a:extLst>
              </p:cNvPr>
              <p:cNvSpPr/>
              <p:nvPr/>
            </p:nvSpPr>
            <p:spPr>
              <a:xfrm>
                <a:off x="10743774" y="2546865"/>
                <a:ext cx="98814" cy="126918"/>
              </a:xfrm>
              <a:custGeom>
                <a:avLst/>
                <a:gdLst>
                  <a:gd name="connsiteX0" fmla="*/ 581 w 98814"/>
                  <a:gd name="connsiteY0" fmla="*/ 62935 h 126918"/>
                  <a:gd name="connsiteX1" fmla="*/ 11273 w 98814"/>
                  <a:gd name="connsiteY1" fmla="*/ 75371 h 126918"/>
                  <a:gd name="connsiteX2" fmla="*/ 13365 w 98814"/>
                  <a:gd name="connsiteY2" fmla="*/ 80310 h 126918"/>
                  <a:gd name="connsiteX3" fmla="*/ 84610 w 98814"/>
                  <a:gd name="connsiteY3" fmla="*/ 126858 h 126918"/>
                  <a:gd name="connsiteX4" fmla="*/ 98790 w 98814"/>
                  <a:gd name="connsiteY4" fmla="*/ 113376 h 126918"/>
                  <a:gd name="connsiteX5" fmla="*/ 98790 w 98814"/>
                  <a:gd name="connsiteY5" fmla="*/ 73395 h 126918"/>
                  <a:gd name="connsiteX6" fmla="*/ 89666 w 98814"/>
                  <a:gd name="connsiteY6" fmla="*/ 51371 h 126918"/>
                  <a:gd name="connsiteX7" fmla="*/ 36959 w 98814"/>
                  <a:gd name="connsiteY7" fmla="*/ 0 h 126918"/>
                  <a:gd name="connsiteX8" fmla="*/ 0 w 98814"/>
                  <a:gd name="connsiteY8" fmla="*/ 63109 h 126918"/>
                  <a:gd name="connsiteX9" fmla="*/ 581 w 98814"/>
                  <a:gd name="connsiteY9" fmla="*/ 62935 h 12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14" h="126918">
                    <a:moveTo>
                      <a:pt x="581" y="62935"/>
                    </a:moveTo>
                    <a:cubicBezTo>
                      <a:pt x="9007" y="61075"/>
                      <a:pt x="8368" y="70548"/>
                      <a:pt x="11273" y="75371"/>
                    </a:cubicBezTo>
                    <a:cubicBezTo>
                      <a:pt x="12203" y="76882"/>
                      <a:pt x="12610" y="78741"/>
                      <a:pt x="13365" y="80310"/>
                    </a:cubicBezTo>
                    <a:cubicBezTo>
                      <a:pt x="28184" y="109541"/>
                      <a:pt x="51952" y="124882"/>
                      <a:pt x="84610" y="126858"/>
                    </a:cubicBezTo>
                    <a:cubicBezTo>
                      <a:pt x="94663" y="127439"/>
                      <a:pt x="99196" y="123894"/>
                      <a:pt x="98790" y="113376"/>
                    </a:cubicBezTo>
                    <a:cubicBezTo>
                      <a:pt x="98266" y="100068"/>
                      <a:pt x="98383" y="86703"/>
                      <a:pt x="98790" y="73395"/>
                    </a:cubicBezTo>
                    <a:cubicBezTo>
                      <a:pt x="99080" y="64504"/>
                      <a:pt x="96174" y="57647"/>
                      <a:pt x="89666" y="51371"/>
                    </a:cubicBezTo>
                    <a:cubicBezTo>
                      <a:pt x="71942" y="34402"/>
                      <a:pt x="54451" y="17201"/>
                      <a:pt x="36959" y="0"/>
                    </a:cubicBezTo>
                    <a:cubicBezTo>
                      <a:pt x="30973" y="22664"/>
                      <a:pt x="18595" y="43932"/>
                      <a:pt x="0" y="63109"/>
                    </a:cubicBezTo>
                    <a:cubicBezTo>
                      <a:pt x="232" y="63109"/>
                      <a:pt x="348" y="62935"/>
                      <a:pt x="581" y="62935"/>
                    </a:cubicBezTo>
                    <a:close/>
                  </a:path>
                </a:pathLst>
              </a:custGeom>
              <a:solidFill>
                <a:srgbClr val="00A99D"/>
              </a:solidFill>
              <a:ln w="5811"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7413BB1-C28A-AC4D-F5C6-C2BC74CEF324}"/>
                  </a:ext>
                </a:extLst>
              </p:cNvPr>
              <p:cNvSpPr/>
              <p:nvPr/>
            </p:nvSpPr>
            <p:spPr>
              <a:xfrm>
                <a:off x="10673982" y="2213324"/>
                <a:ext cx="423815" cy="617906"/>
              </a:xfrm>
              <a:custGeom>
                <a:avLst/>
                <a:gdLst>
                  <a:gd name="connsiteX0" fmla="*/ 374239 w 423815"/>
                  <a:gd name="connsiteY0" fmla="*/ 298964 h 617906"/>
                  <a:gd name="connsiteX1" fmla="*/ 358549 w 423815"/>
                  <a:gd name="connsiteY1" fmla="*/ 291816 h 617906"/>
                  <a:gd name="connsiteX2" fmla="*/ 354074 w 423815"/>
                  <a:gd name="connsiteY2" fmla="*/ 284088 h 617906"/>
                  <a:gd name="connsiteX3" fmla="*/ 362559 w 423815"/>
                  <a:gd name="connsiteY3" fmla="*/ 279148 h 617906"/>
                  <a:gd name="connsiteX4" fmla="*/ 377784 w 423815"/>
                  <a:gd name="connsiteY4" fmla="*/ 284262 h 617906"/>
                  <a:gd name="connsiteX5" fmla="*/ 394404 w 423815"/>
                  <a:gd name="connsiteY5" fmla="*/ 282635 h 617906"/>
                  <a:gd name="connsiteX6" fmla="*/ 421775 w 423815"/>
                  <a:gd name="connsiteY6" fmla="*/ 204068 h 617906"/>
                  <a:gd name="connsiteX7" fmla="*/ 362210 w 423815"/>
                  <a:gd name="connsiteY7" fmla="*/ 142179 h 617906"/>
                  <a:gd name="connsiteX8" fmla="*/ 305493 w 423815"/>
                  <a:gd name="connsiteY8" fmla="*/ 148687 h 617906"/>
                  <a:gd name="connsiteX9" fmla="*/ 293290 w 423815"/>
                  <a:gd name="connsiteY9" fmla="*/ 146712 h 617906"/>
                  <a:gd name="connsiteX10" fmla="*/ 299624 w 423815"/>
                  <a:gd name="connsiteY10" fmla="*/ 135961 h 617906"/>
                  <a:gd name="connsiteX11" fmla="*/ 333445 w 423815"/>
                  <a:gd name="connsiteY11" fmla="*/ 125559 h 617906"/>
                  <a:gd name="connsiteX12" fmla="*/ 347449 w 423815"/>
                  <a:gd name="connsiteY12" fmla="*/ 107370 h 617906"/>
                  <a:gd name="connsiteX13" fmla="*/ 264698 w 423815"/>
                  <a:gd name="connsiteY13" fmla="*/ 59428 h 617906"/>
                  <a:gd name="connsiteX14" fmla="*/ 250578 w 423815"/>
                  <a:gd name="connsiteY14" fmla="*/ 57684 h 617906"/>
                  <a:gd name="connsiteX15" fmla="*/ 257958 w 423815"/>
                  <a:gd name="connsiteY15" fmla="*/ 46992 h 617906"/>
                  <a:gd name="connsiteX16" fmla="*/ 261212 w 423815"/>
                  <a:gd name="connsiteY16" fmla="*/ 34672 h 617906"/>
                  <a:gd name="connsiteX17" fmla="*/ 140688 w 423815"/>
                  <a:gd name="connsiteY17" fmla="*/ 29616 h 617906"/>
                  <a:gd name="connsiteX18" fmla="*/ 143768 w 423815"/>
                  <a:gd name="connsiteY18" fmla="*/ 48851 h 617906"/>
                  <a:gd name="connsiteX19" fmla="*/ 147371 w 423815"/>
                  <a:gd name="connsiteY19" fmla="*/ 57743 h 617906"/>
                  <a:gd name="connsiteX20" fmla="*/ 138132 w 423815"/>
                  <a:gd name="connsiteY20" fmla="*/ 61345 h 617906"/>
                  <a:gd name="connsiteX21" fmla="*/ 124940 w 423815"/>
                  <a:gd name="connsiteY21" fmla="*/ 56522 h 617906"/>
                  <a:gd name="connsiteX22" fmla="*/ 50034 w 423815"/>
                  <a:gd name="connsiteY22" fmla="*/ 111670 h 617906"/>
                  <a:gd name="connsiteX23" fmla="*/ 63284 w 423815"/>
                  <a:gd name="connsiteY23" fmla="*/ 125675 h 617906"/>
                  <a:gd name="connsiteX24" fmla="*/ 100998 w 423815"/>
                  <a:gd name="connsiteY24" fmla="*/ 137704 h 617906"/>
                  <a:gd name="connsiteX25" fmla="*/ 104717 w 423815"/>
                  <a:gd name="connsiteY25" fmla="*/ 146770 h 617906"/>
                  <a:gd name="connsiteX26" fmla="*/ 95419 w 423815"/>
                  <a:gd name="connsiteY26" fmla="*/ 149791 h 617906"/>
                  <a:gd name="connsiteX27" fmla="*/ 88330 w 423815"/>
                  <a:gd name="connsiteY27" fmla="*/ 147118 h 617906"/>
                  <a:gd name="connsiteX28" fmla="*/ 639 w 423815"/>
                  <a:gd name="connsiteY28" fmla="*/ 160775 h 617906"/>
                  <a:gd name="connsiteX29" fmla="*/ 0 w 423815"/>
                  <a:gd name="connsiteY29" fmla="*/ 163099 h 617906"/>
                  <a:gd name="connsiteX30" fmla="*/ 5462 w 423815"/>
                  <a:gd name="connsiteY30" fmla="*/ 164436 h 617906"/>
                  <a:gd name="connsiteX31" fmla="*/ 107448 w 423815"/>
                  <a:gd name="connsiteY31" fmla="*/ 270373 h 617906"/>
                  <a:gd name="connsiteX32" fmla="*/ 110005 w 423815"/>
                  <a:gd name="connsiteY32" fmla="*/ 316398 h 617906"/>
                  <a:gd name="connsiteX33" fmla="*/ 173114 w 423815"/>
                  <a:gd name="connsiteY33" fmla="*/ 378926 h 617906"/>
                  <a:gd name="connsiteX34" fmla="*/ 181657 w 423815"/>
                  <a:gd name="connsiteY34" fmla="*/ 399904 h 617906"/>
                  <a:gd name="connsiteX35" fmla="*/ 181541 w 423815"/>
                  <a:gd name="connsiteY35" fmla="*/ 573891 h 617906"/>
                  <a:gd name="connsiteX36" fmla="*/ 181541 w 423815"/>
                  <a:gd name="connsiteY36" fmla="*/ 591208 h 617906"/>
                  <a:gd name="connsiteX37" fmla="*/ 172417 w 423815"/>
                  <a:gd name="connsiteY37" fmla="*/ 600215 h 617906"/>
                  <a:gd name="connsiteX38" fmla="*/ 148650 w 423815"/>
                  <a:gd name="connsiteY38" fmla="*/ 600215 h 617906"/>
                  <a:gd name="connsiteX39" fmla="*/ 135052 w 423815"/>
                  <a:gd name="connsiteY39" fmla="*/ 608583 h 617906"/>
                  <a:gd name="connsiteX40" fmla="*/ 148417 w 423815"/>
                  <a:gd name="connsiteY40" fmla="*/ 617765 h 617906"/>
                  <a:gd name="connsiteX41" fmla="*/ 196998 w 423815"/>
                  <a:gd name="connsiteY41" fmla="*/ 617881 h 617906"/>
                  <a:gd name="connsiteX42" fmla="*/ 246684 w 423815"/>
                  <a:gd name="connsiteY42" fmla="*/ 617881 h 617906"/>
                  <a:gd name="connsiteX43" fmla="*/ 262490 w 423815"/>
                  <a:gd name="connsiteY43" fmla="*/ 609106 h 617906"/>
                  <a:gd name="connsiteX44" fmla="*/ 247265 w 423815"/>
                  <a:gd name="connsiteY44" fmla="*/ 600273 h 617906"/>
                  <a:gd name="connsiteX45" fmla="*/ 228902 w 423815"/>
                  <a:gd name="connsiteY45" fmla="*/ 600273 h 617906"/>
                  <a:gd name="connsiteX46" fmla="*/ 215943 w 423815"/>
                  <a:gd name="connsiteY46" fmla="*/ 587256 h 617906"/>
                  <a:gd name="connsiteX47" fmla="*/ 216117 w 423815"/>
                  <a:gd name="connsiteY47" fmla="*/ 493232 h 617906"/>
                  <a:gd name="connsiteX48" fmla="*/ 216117 w 423815"/>
                  <a:gd name="connsiteY48" fmla="*/ 493232 h 617906"/>
                  <a:gd name="connsiteX49" fmla="*/ 216001 w 423815"/>
                  <a:gd name="connsiteY49" fmla="*/ 399207 h 617906"/>
                  <a:gd name="connsiteX50" fmla="*/ 223904 w 423815"/>
                  <a:gd name="connsiteY50" fmla="*/ 380146 h 617906"/>
                  <a:gd name="connsiteX51" fmla="*/ 301890 w 423815"/>
                  <a:gd name="connsiteY51" fmla="*/ 302277 h 617906"/>
                  <a:gd name="connsiteX52" fmla="*/ 308340 w 423815"/>
                  <a:gd name="connsiteY52" fmla="*/ 296582 h 617906"/>
                  <a:gd name="connsiteX53" fmla="*/ 317115 w 423815"/>
                  <a:gd name="connsiteY53" fmla="*/ 296814 h 617906"/>
                  <a:gd name="connsiteX54" fmla="*/ 318220 w 423815"/>
                  <a:gd name="connsiteY54" fmla="*/ 305705 h 617906"/>
                  <a:gd name="connsiteX55" fmla="*/ 311943 w 423815"/>
                  <a:gd name="connsiteY55" fmla="*/ 313027 h 617906"/>
                  <a:gd name="connsiteX56" fmla="*/ 262781 w 423815"/>
                  <a:gd name="connsiteY56" fmla="*/ 361550 h 617906"/>
                  <a:gd name="connsiteX57" fmla="*/ 228960 w 423815"/>
                  <a:gd name="connsiteY57" fmla="*/ 444883 h 617906"/>
                  <a:gd name="connsiteX58" fmla="*/ 245580 w 423815"/>
                  <a:gd name="connsiteY58" fmla="*/ 460224 h 617906"/>
                  <a:gd name="connsiteX59" fmla="*/ 254122 w 423815"/>
                  <a:gd name="connsiteY59" fmla="*/ 459236 h 617906"/>
                  <a:gd name="connsiteX60" fmla="*/ 318335 w 423815"/>
                  <a:gd name="connsiteY60" fmla="*/ 404786 h 617906"/>
                  <a:gd name="connsiteX61" fmla="*/ 327518 w 423815"/>
                  <a:gd name="connsiteY61" fmla="*/ 396301 h 617906"/>
                  <a:gd name="connsiteX62" fmla="*/ 331992 w 423815"/>
                  <a:gd name="connsiteY62" fmla="*/ 407749 h 617906"/>
                  <a:gd name="connsiteX63" fmla="*/ 342452 w 423815"/>
                  <a:gd name="connsiteY63" fmla="*/ 419430 h 617906"/>
                  <a:gd name="connsiteX64" fmla="*/ 404341 w 423815"/>
                  <a:gd name="connsiteY64" fmla="*/ 372998 h 617906"/>
                  <a:gd name="connsiteX65" fmla="*/ 374065 w 423815"/>
                  <a:gd name="connsiteY65" fmla="*/ 298906 h 617906"/>
                  <a:gd name="connsiteX66" fmla="*/ 136214 w 423815"/>
                  <a:gd name="connsiteY66" fmla="*/ 173269 h 617906"/>
                  <a:gd name="connsiteX67" fmla="*/ 147488 w 423815"/>
                  <a:gd name="connsiteY67" fmla="*/ 174140 h 617906"/>
                  <a:gd name="connsiteX68" fmla="*/ 159865 w 423815"/>
                  <a:gd name="connsiteY68" fmla="*/ 186111 h 617906"/>
                  <a:gd name="connsiteX69" fmla="*/ 166083 w 423815"/>
                  <a:gd name="connsiteY69" fmla="*/ 189191 h 617906"/>
                  <a:gd name="connsiteX70" fmla="*/ 168408 w 423815"/>
                  <a:gd name="connsiteY70" fmla="*/ 182450 h 617906"/>
                  <a:gd name="connsiteX71" fmla="*/ 168582 w 423815"/>
                  <a:gd name="connsiteY71" fmla="*/ 150140 h 617906"/>
                  <a:gd name="connsiteX72" fmla="*/ 175206 w 423815"/>
                  <a:gd name="connsiteY72" fmla="*/ 138866 h 617906"/>
                  <a:gd name="connsiteX73" fmla="*/ 181541 w 423815"/>
                  <a:gd name="connsiteY73" fmla="*/ 150373 h 617906"/>
                  <a:gd name="connsiteX74" fmla="*/ 181541 w 423815"/>
                  <a:gd name="connsiteY74" fmla="*/ 178382 h 617906"/>
                  <a:gd name="connsiteX75" fmla="*/ 181425 w 423815"/>
                  <a:gd name="connsiteY75" fmla="*/ 178382 h 617906"/>
                  <a:gd name="connsiteX76" fmla="*/ 181425 w 423815"/>
                  <a:gd name="connsiteY76" fmla="*/ 208542 h 617906"/>
                  <a:gd name="connsiteX77" fmla="*/ 177183 w 423815"/>
                  <a:gd name="connsiteY77" fmla="*/ 216620 h 617906"/>
                  <a:gd name="connsiteX78" fmla="*/ 168408 w 423815"/>
                  <a:gd name="connsiteY78" fmla="*/ 214121 h 617906"/>
                  <a:gd name="connsiteX79" fmla="*/ 137841 w 423815"/>
                  <a:gd name="connsiteY79" fmla="*/ 183787 h 617906"/>
                  <a:gd name="connsiteX80" fmla="*/ 136155 w 423815"/>
                  <a:gd name="connsiteY80" fmla="*/ 173269 h 617906"/>
                  <a:gd name="connsiteX81" fmla="*/ 181599 w 423815"/>
                  <a:gd name="connsiteY81" fmla="*/ 285424 h 617906"/>
                  <a:gd name="connsiteX82" fmla="*/ 181599 w 423815"/>
                  <a:gd name="connsiteY82" fmla="*/ 285424 h 617906"/>
                  <a:gd name="connsiteX83" fmla="*/ 181599 w 423815"/>
                  <a:gd name="connsiteY83" fmla="*/ 320291 h 617906"/>
                  <a:gd name="connsiteX84" fmla="*/ 177124 w 423815"/>
                  <a:gd name="connsiteY84" fmla="*/ 329240 h 617906"/>
                  <a:gd name="connsiteX85" fmla="*/ 168408 w 423815"/>
                  <a:gd name="connsiteY85" fmla="*/ 326509 h 617906"/>
                  <a:gd name="connsiteX86" fmla="*/ 116455 w 423815"/>
                  <a:gd name="connsiteY86" fmla="*/ 274732 h 617906"/>
                  <a:gd name="connsiteX87" fmla="*/ 114596 w 423815"/>
                  <a:gd name="connsiteY87" fmla="*/ 263342 h 617906"/>
                  <a:gd name="connsiteX88" fmla="*/ 125928 w 423815"/>
                  <a:gd name="connsiteY88" fmla="*/ 265085 h 617906"/>
                  <a:gd name="connsiteX89" fmla="*/ 159691 w 423815"/>
                  <a:gd name="connsiteY89" fmla="*/ 298441 h 617906"/>
                  <a:gd name="connsiteX90" fmla="*/ 165850 w 423815"/>
                  <a:gd name="connsiteY90" fmla="*/ 301870 h 617906"/>
                  <a:gd name="connsiteX91" fmla="*/ 168408 w 423815"/>
                  <a:gd name="connsiteY91" fmla="*/ 295303 h 617906"/>
                  <a:gd name="connsiteX92" fmla="*/ 168408 w 423815"/>
                  <a:gd name="connsiteY92" fmla="*/ 267235 h 617906"/>
                  <a:gd name="connsiteX93" fmla="*/ 160911 w 423815"/>
                  <a:gd name="connsiteY93" fmla="*/ 252300 h 617906"/>
                  <a:gd name="connsiteX94" fmla="*/ 121221 w 423815"/>
                  <a:gd name="connsiteY94" fmla="*/ 212668 h 617906"/>
                  <a:gd name="connsiteX95" fmla="*/ 114654 w 423815"/>
                  <a:gd name="connsiteY95" fmla="*/ 205521 h 617906"/>
                  <a:gd name="connsiteX96" fmla="*/ 115119 w 423815"/>
                  <a:gd name="connsiteY96" fmla="*/ 194828 h 617906"/>
                  <a:gd name="connsiteX97" fmla="*/ 124591 w 423815"/>
                  <a:gd name="connsiteY97" fmla="*/ 196571 h 617906"/>
                  <a:gd name="connsiteX98" fmla="*/ 149056 w 423815"/>
                  <a:gd name="connsiteY98" fmla="*/ 220920 h 617906"/>
                  <a:gd name="connsiteX99" fmla="*/ 155972 w 423815"/>
                  <a:gd name="connsiteY99" fmla="*/ 227719 h 617906"/>
                  <a:gd name="connsiteX100" fmla="*/ 181541 w 423815"/>
                  <a:gd name="connsiteY100" fmla="*/ 285424 h 617906"/>
                  <a:gd name="connsiteX101" fmla="*/ 216350 w 423815"/>
                  <a:gd name="connsiteY101" fmla="*/ 149966 h 617906"/>
                  <a:gd name="connsiteX102" fmla="*/ 223091 w 423815"/>
                  <a:gd name="connsiteY102" fmla="*/ 138925 h 617906"/>
                  <a:gd name="connsiteX103" fmla="*/ 229250 w 423815"/>
                  <a:gd name="connsiteY103" fmla="*/ 149559 h 617906"/>
                  <a:gd name="connsiteX104" fmla="*/ 229483 w 423815"/>
                  <a:gd name="connsiteY104" fmla="*/ 180823 h 617906"/>
                  <a:gd name="connsiteX105" fmla="*/ 232505 w 423815"/>
                  <a:gd name="connsiteY105" fmla="*/ 189307 h 617906"/>
                  <a:gd name="connsiteX106" fmla="*/ 239362 w 423815"/>
                  <a:gd name="connsiteY106" fmla="*/ 184949 h 617906"/>
                  <a:gd name="connsiteX107" fmla="*/ 250926 w 423815"/>
                  <a:gd name="connsiteY107" fmla="*/ 173733 h 617906"/>
                  <a:gd name="connsiteX108" fmla="*/ 261445 w 423815"/>
                  <a:gd name="connsiteY108" fmla="*/ 173094 h 617906"/>
                  <a:gd name="connsiteX109" fmla="*/ 260805 w 423815"/>
                  <a:gd name="connsiteY109" fmla="*/ 182799 h 617906"/>
                  <a:gd name="connsiteX110" fmla="*/ 228786 w 423815"/>
                  <a:gd name="connsiteY110" fmla="*/ 214760 h 617906"/>
                  <a:gd name="connsiteX111" fmla="*/ 216524 w 423815"/>
                  <a:gd name="connsiteY111" fmla="*/ 209298 h 617906"/>
                  <a:gd name="connsiteX112" fmla="*/ 216408 w 423815"/>
                  <a:gd name="connsiteY112" fmla="*/ 178034 h 617906"/>
                  <a:gd name="connsiteX113" fmla="*/ 216292 w 423815"/>
                  <a:gd name="connsiteY113" fmla="*/ 178034 h 617906"/>
                  <a:gd name="connsiteX114" fmla="*/ 216292 w 423815"/>
                  <a:gd name="connsiteY114" fmla="*/ 178034 h 617906"/>
                  <a:gd name="connsiteX115" fmla="*/ 216292 w 423815"/>
                  <a:gd name="connsiteY115" fmla="*/ 150024 h 617906"/>
                  <a:gd name="connsiteX116" fmla="*/ 229367 w 423815"/>
                  <a:gd name="connsiteY116" fmla="*/ 284146 h 617906"/>
                  <a:gd name="connsiteX117" fmla="*/ 232331 w 423815"/>
                  <a:gd name="connsiteY117" fmla="*/ 301114 h 617906"/>
                  <a:gd name="connsiteX118" fmla="*/ 245870 w 423815"/>
                  <a:gd name="connsiteY118" fmla="*/ 290829 h 617906"/>
                  <a:gd name="connsiteX119" fmla="*/ 271962 w 423815"/>
                  <a:gd name="connsiteY119" fmla="*/ 265085 h 617906"/>
                  <a:gd name="connsiteX120" fmla="*/ 283295 w 423815"/>
                  <a:gd name="connsiteY120" fmla="*/ 263284 h 617906"/>
                  <a:gd name="connsiteX121" fmla="*/ 281551 w 423815"/>
                  <a:gd name="connsiteY121" fmla="*/ 274674 h 617906"/>
                  <a:gd name="connsiteX122" fmla="*/ 229715 w 423815"/>
                  <a:gd name="connsiteY122" fmla="*/ 326567 h 617906"/>
                  <a:gd name="connsiteX123" fmla="*/ 220998 w 423815"/>
                  <a:gd name="connsiteY123" fmla="*/ 329415 h 617906"/>
                  <a:gd name="connsiteX124" fmla="*/ 216350 w 423815"/>
                  <a:gd name="connsiteY124" fmla="*/ 320582 h 617906"/>
                  <a:gd name="connsiteX125" fmla="*/ 216350 w 423815"/>
                  <a:gd name="connsiteY125" fmla="*/ 285134 h 617906"/>
                  <a:gd name="connsiteX126" fmla="*/ 216350 w 423815"/>
                  <a:gd name="connsiteY126" fmla="*/ 285134 h 617906"/>
                  <a:gd name="connsiteX127" fmla="*/ 241570 w 423815"/>
                  <a:gd name="connsiteY127" fmla="*/ 227777 h 617906"/>
                  <a:gd name="connsiteX128" fmla="*/ 269987 w 423815"/>
                  <a:gd name="connsiteY128" fmla="*/ 199826 h 617906"/>
                  <a:gd name="connsiteX129" fmla="*/ 283120 w 423815"/>
                  <a:gd name="connsiteY129" fmla="*/ 195467 h 617906"/>
                  <a:gd name="connsiteX130" fmla="*/ 279226 w 423815"/>
                  <a:gd name="connsiteY130" fmla="*/ 210111 h 617906"/>
                  <a:gd name="connsiteX131" fmla="*/ 246277 w 423815"/>
                  <a:gd name="connsiteY131" fmla="*/ 242712 h 617906"/>
                  <a:gd name="connsiteX132" fmla="*/ 229367 w 423815"/>
                  <a:gd name="connsiteY132" fmla="*/ 284204 h 61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23815" h="617906">
                    <a:moveTo>
                      <a:pt x="374239" y="298964"/>
                    </a:moveTo>
                    <a:cubicBezTo>
                      <a:pt x="369183" y="296233"/>
                      <a:pt x="363721" y="294315"/>
                      <a:pt x="358549" y="291816"/>
                    </a:cubicBezTo>
                    <a:cubicBezTo>
                      <a:pt x="355411" y="290306"/>
                      <a:pt x="353087" y="287807"/>
                      <a:pt x="354074" y="284088"/>
                    </a:cubicBezTo>
                    <a:cubicBezTo>
                      <a:pt x="355179" y="279962"/>
                      <a:pt x="358607" y="278625"/>
                      <a:pt x="362559" y="279148"/>
                    </a:cubicBezTo>
                    <a:cubicBezTo>
                      <a:pt x="367905" y="279904"/>
                      <a:pt x="373251" y="281240"/>
                      <a:pt x="377784" y="284262"/>
                    </a:cubicBezTo>
                    <a:cubicBezTo>
                      <a:pt x="383886" y="288330"/>
                      <a:pt x="389290" y="287342"/>
                      <a:pt x="394404" y="282635"/>
                    </a:cubicBezTo>
                    <a:cubicBezTo>
                      <a:pt x="417649" y="261366"/>
                      <a:pt x="428690" y="235390"/>
                      <a:pt x="421775" y="204068"/>
                    </a:cubicBezTo>
                    <a:cubicBezTo>
                      <a:pt x="414627" y="171758"/>
                      <a:pt x="394404" y="150721"/>
                      <a:pt x="362210" y="142179"/>
                    </a:cubicBezTo>
                    <a:cubicBezTo>
                      <a:pt x="342626" y="137007"/>
                      <a:pt x="323682" y="139854"/>
                      <a:pt x="305493" y="148687"/>
                    </a:cubicBezTo>
                    <a:cubicBezTo>
                      <a:pt x="301251" y="150721"/>
                      <a:pt x="295904" y="152465"/>
                      <a:pt x="293290" y="146712"/>
                    </a:cubicBezTo>
                    <a:cubicBezTo>
                      <a:pt x="290675" y="141075"/>
                      <a:pt x="295498" y="138227"/>
                      <a:pt x="299624" y="135961"/>
                    </a:cubicBezTo>
                    <a:cubicBezTo>
                      <a:pt x="310200" y="130208"/>
                      <a:pt x="321532" y="126895"/>
                      <a:pt x="333445" y="125559"/>
                    </a:cubicBezTo>
                    <a:cubicBezTo>
                      <a:pt x="346462" y="124106"/>
                      <a:pt x="348379" y="120852"/>
                      <a:pt x="347449" y="107370"/>
                    </a:cubicBezTo>
                    <a:cubicBezTo>
                      <a:pt x="344777" y="68261"/>
                      <a:pt x="301716" y="41529"/>
                      <a:pt x="264698" y="59428"/>
                    </a:cubicBezTo>
                    <a:cubicBezTo>
                      <a:pt x="259701" y="61868"/>
                      <a:pt x="253832" y="64251"/>
                      <a:pt x="250578" y="57684"/>
                    </a:cubicBezTo>
                    <a:cubicBezTo>
                      <a:pt x="247265" y="51060"/>
                      <a:pt x="253483" y="48910"/>
                      <a:pt x="257958" y="46992"/>
                    </a:cubicBezTo>
                    <a:cubicBezTo>
                      <a:pt x="264640" y="44086"/>
                      <a:pt x="265628" y="40658"/>
                      <a:pt x="261212" y="34672"/>
                    </a:cubicBezTo>
                    <a:cubicBezTo>
                      <a:pt x="230122" y="-7110"/>
                      <a:pt x="178112" y="-13909"/>
                      <a:pt x="140688" y="29616"/>
                    </a:cubicBezTo>
                    <a:cubicBezTo>
                      <a:pt x="131622" y="40193"/>
                      <a:pt x="131971" y="40541"/>
                      <a:pt x="143768" y="48851"/>
                    </a:cubicBezTo>
                    <a:cubicBezTo>
                      <a:pt x="146964" y="51118"/>
                      <a:pt x="149521" y="53617"/>
                      <a:pt x="147371" y="57743"/>
                    </a:cubicBezTo>
                    <a:cubicBezTo>
                      <a:pt x="145453" y="61462"/>
                      <a:pt x="141967" y="62508"/>
                      <a:pt x="138132" y="61345"/>
                    </a:cubicBezTo>
                    <a:cubicBezTo>
                      <a:pt x="133657" y="59951"/>
                      <a:pt x="129415" y="57917"/>
                      <a:pt x="124940" y="56522"/>
                    </a:cubicBezTo>
                    <a:cubicBezTo>
                      <a:pt x="88271" y="44958"/>
                      <a:pt x="50034" y="73142"/>
                      <a:pt x="50034" y="111670"/>
                    </a:cubicBezTo>
                    <a:cubicBezTo>
                      <a:pt x="50034" y="120619"/>
                      <a:pt x="53172" y="125326"/>
                      <a:pt x="63284" y="125675"/>
                    </a:cubicBezTo>
                    <a:cubicBezTo>
                      <a:pt x="76707" y="126140"/>
                      <a:pt x="89376" y="130789"/>
                      <a:pt x="100998" y="137704"/>
                    </a:cubicBezTo>
                    <a:cubicBezTo>
                      <a:pt x="104368" y="139680"/>
                      <a:pt x="106460" y="142818"/>
                      <a:pt x="104717" y="146770"/>
                    </a:cubicBezTo>
                    <a:cubicBezTo>
                      <a:pt x="102916" y="150837"/>
                      <a:pt x="99138" y="150837"/>
                      <a:pt x="95419" y="149791"/>
                    </a:cubicBezTo>
                    <a:cubicBezTo>
                      <a:pt x="92979" y="149094"/>
                      <a:pt x="90654" y="148106"/>
                      <a:pt x="88330" y="147118"/>
                    </a:cubicBezTo>
                    <a:cubicBezTo>
                      <a:pt x="57124" y="133811"/>
                      <a:pt x="23593" y="139448"/>
                      <a:pt x="639" y="160775"/>
                    </a:cubicBezTo>
                    <a:cubicBezTo>
                      <a:pt x="406" y="161530"/>
                      <a:pt x="290" y="162344"/>
                      <a:pt x="0" y="163099"/>
                    </a:cubicBezTo>
                    <a:cubicBezTo>
                      <a:pt x="1801" y="163506"/>
                      <a:pt x="3603" y="163913"/>
                      <a:pt x="5462" y="164436"/>
                    </a:cubicBezTo>
                    <a:cubicBezTo>
                      <a:pt x="59971" y="178847"/>
                      <a:pt x="95245" y="215458"/>
                      <a:pt x="107448" y="270373"/>
                    </a:cubicBezTo>
                    <a:cubicBezTo>
                      <a:pt x="110935" y="286122"/>
                      <a:pt x="111749" y="301521"/>
                      <a:pt x="110005" y="316398"/>
                    </a:cubicBezTo>
                    <a:cubicBezTo>
                      <a:pt x="130983" y="337318"/>
                      <a:pt x="151904" y="358238"/>
                      <a:pt x="173114" y="378926"/>
                    </a:cubicBezTo>
                    <a:cubicBezTo>
                      <a:pt x="179274" y="384969"/>
                      <a:pt x="181715" y="391362"/>
                      <a:pt x="181657" y="399904"/>
                    </a:cubicBezTo>
                    <a:cubicBezTo>
                      <a:pt x="181366" y="457900"/>
                      <a:pt x="181541" y="515895"/>
                      <a:pt x="181541" y="573891"/>
                    </a:cubicBezTo>
                    <a:cubicBezTo>
                      <a:pt x="181541" y="579644"/>
                      <a:pt x="181366" y="585455"/>
                      <a:pt x="181541" y="591208"/>
                    </a:cubicBezTo>
                    <a:cubicBezTo>
                      <a:pt x="181715" y="597600"/>
                      <a:pt x="178810" y="600390"/>
                      <a:pt x="172417" y="600215"/>
                    </a:cubicBezTo>
                    <a:cubicBezTo>
                      <a:pt x="164514" y="599983"/>
                      <a:pt x="156611" y="600099"/>
                      <a:pt x="148650" y="600215"/>
                    </a:cubicBezTo>
                    <a:cubicBezTo>
                      <a:pt x="142432" y="600273"/>
                      <a:pt x="135052" y="600041"/>
                      <a:pt x="135052" y="608583"/>
                    </a:cubicBezTo>
                    <a:cubicBezTo>
                      <a:pt x="135052" y="616661"/>
                      <a:pt x="141967" y="617707"/>
                      <a:pt x="148417" y="617765"/>
                    </a:cubicBezTo>
                    <a:cubicBezTo>
                      <a:pt x="164630" y="617881"/>
                      <a:pt x="180844" y="617881"/>
                      <a:pt x="196998" y="617881"/>
                    </a:cubicBezTo>
                    <a:cubicBezTo>
                      <a:pt x="213153" y="617881"/>
                      <a:pt x="230122" y="617939"/>
                      <a:pt x="246684" y="617881"/>
                    </a:cubicBezTo>
                    <a:cubicBezTo>
                      <a:pt x="253483" y="617881"/>
                      <a:pt x="262142" y="618404"/>
                      <a:pt x="262490" y="609106"/>
                    </a:cubicBezTo>
                    <a:cubicBezTo>
                      <a:pt x="262897" y="598995"/>
                      <a:pt x="253890" y="600506"/>
                      <a:pt x="247265" y="600273"/>
                    </a:cubicBezTo>
                    <a:cubicBezTo>
                      <a:pt x="241164" y="600041"/>
                      <a:pt x="235003" y="599692"/>
                      <a:pt x="228902" y="600273"/>
                    </a:cubicBezTo>
                    <a:cubicBezTo>
                      <a:pt x="218848" y="601261"/>
                      <a:pt x="215769" y="597019"/>
                      <a:pt x="215943" y="587256"/>
                    </a:cubicBezTo>
                    <a:cubicBezTo>
                      <a:pt x="216408" y="555934"/>
                      <a:pt x="216117" y="524612"/>
                      <a:pt x="216117" y="493232"/>
                    </a:cubicBezTo>
                    <a:lnTo>
                      <a:pt x="216117" y="493232"/>
                    </a:lnTo>
                    <a:cubicBezTo>
                      <a:pt x="216117" y="461909"/>
                      <a:pt x="216292" y="430587"/>
                      <a:pt x="216001" y="399207"/>
                    </a:cubicBezTo>
                    <a:cubicBezTo>
                      <a:pt x="215943" y="391420"/>
                      <a:pt x="218325" y="385609"/>
                      <a:pt x="223904" y="380146"/>
                    </a:cubicBezTo>
                    <a:cubicBezTo>
                      <a:pt x="250054" y="354403"/>
                      <a:pt x="275914" y="328252"/>
                      <a:pt x="301890" y="302277"/>
                    </a:cubicBezTo>
                    <a:cubicBezTo>
                      <a:pt x="303924" y="300243"/>
                      <a:pt x="306016" y="298267"/>
                      <a:pt x="308340" y="296582"/>
                    </a:cubicBezTo>
                    <a:cubicBezTo>
                      <a:pt x="311188" y="294490"/>
                      <a:pt x="314326" y="293967"/>
                      <a:pt x="317115" y="296814"/>
                    </a:cubicBezTo>
                    <a:cubicBezTo>
                      <a:pt x="319731" y="299487"/>
                      <a:pt x="320079" y="302741"/>
                      <a:pt x="318220" y="305705"/>
                    </a:cubicBezTo>
                    <a:cubicBezTo>
                      <a:pt x="316534" y="308378"/>
                      <a:pt x="314210" y="310761"/>
                      <a:pt x="311943" y="313027"/>
                    </a:cubicBezTo>
                    <a:cubicBezTo>
                      <a:pt x="295672" y="329357"/>
                      <a:pt x="280795" y="347429"/>
                      <a:pt x="262781" y="361550"/>
                    </a:cubicBezTo>
                    <a:cubicBezTo>
                      <a:pt x="234829" y="383400"/>
                      <a:pt x="223904" y="410016"/>
                      <a:pt x="228960" y="444883"/>
                    </a:cubicBezTo>
                    <a:cubicBezTo>
                      <a:pt x="231052" y="459178"/>
                      <a:pt x="230936" y="460863"/>
                      <a:pt x="245580" y="460224"/>
                    </a:cubicBezTo>
                    <a:cubicBezTo>
                      <a:pt x="248428" y="460108"/>
                      <a:pt x="251333" y="459759"/>
                      <a:pt x="254122" y="459236"/>
                    </a:cubicBezTo>
                    <a:cubicBezTo>
                      <a:pt x="286142" y="453599"/>
                      <a:pt x="306946" y="434771"/>
                      <a:pt x="318335" y="404786"/>
                    </a:cubicBezTo>
                    <a:cubicBezTo>
                      <a:pt x="319963" y="400485"/>
                      <a:pt x="321241" y="394848"/>
                      <a:pt x="327518" y="396301"/>
                    </a:cubicBezTo>
                    <a:cubicBezTo>
                      <a:pt x="333793" y="397696"/>
                      <a:pt x="333329" y="403275"/>
                      <a:pt x="331992" y="407749"/>
                    </a:cubicBezTo>
                    <a:cubicBezTo>
                      <a:pt x="328912" y="417919"/>
                      <a:pt x="334084" y="419372"/>
                      <a:pt x="342452" y="419430"/>
                    </a:cubicBezTo>
                    <a:cubicBezTo>
                      <a:pt x="371159" y="419546"/>
                      <a:pt x="397077" y="400311"/>
                      <a:pt x="404341" y="372998"/>
                    </a:cubicBezTo>
                    <a:cubicBezTo>
                      <a:pt x="412302" y="343245"/>
                      <a:pt x="400041" y="313085"/>
                      <a:pt x="374065" y="298906"/>
                    </a:cubicBezTo>
                    <a:close/>
                    <a:moveTo>
                      <a:pt x="136214" y="173269"/>
                    </a:moveTo>
                    <a:cubicBezTo>
                      <a:pt x="139991" y="169026"/>
                      <a:pt x="144058" y="171002"/>
                      <a:pt x="147488" y="174140"/>
                    </a:cubicBezTo>
                    <a:cubicBezTo>
                      <a:pt x="151730" y="178034"/>
                      <a:pt x="155681" y="182218"/>
                      <a:pt x="159865" y="186111"/>
                    </a:cubicBezTo>
                    <a:cubicBezTo>
                      <a:pt x="161608" y="187738"/>
                      <a:pt x="163177" y="190586"/>
                      <a:pt x="166083" y="189191"/>
                    </a:cubicBezTo>
                    <a:cubicBezTo>
                      <a:pt x="168756" y="187913"/>
                      <a:pt x="168349" y="184891"/>
                      <a:pt x="168408" y="182450"/>
                    </a:cubicBezTo>
                    <a:cubicBezTo>
                      <a:pt x="168524" y="171700"/>
                      <a:pt x="168408" y="160891"/>
                      <a:pt x="168582" y="150140"/>
                    </a:cubicBezTo>
                    <a:cubicBezTo>
                      <a:pt x="168640" y="145259"/>
                      <a:pt x="167942" y="138750"/>
                      <a:pt x="175206" y="138866"/>
                    </a:cubicBezTo>
                    <a:cubicBezTo>
                      <a:pt x="182470" y="138983"/>
                      <a:pt x="181425" y="145549"/>
                      <a:pt x="181541" y="150373"/>
                    </a:cubicBezTo>
                    <a:cubicBezTo>
                      <a:pt x="181715" y="159729"/>
                      <a:pt x="181541" y="169026"/>
                      <a:pt x="181541" y="178382"/>
                    </a:cubicBezTo>
                    <a:lnTo>
                      <a:pt x="181425" y="178382"/>
                    </a:lnTo>
                    <a:cubicBezTo>
                      <a:pt x="181425" y="188436"/>
                      <a:pt x="181425" y="198489"/>
                      <a:pt x="181425" y="208542"/>
                    </a:cubicBezTo>
                    <a:cubicBezTo>
                      <a:pt x="181425" y="211855"/>
                      <a:pt x="180727" y="215109"/>
                      <a:pt x="177183" y="216620"/>
                    </a:cubicBezTo>
                    <a:cubicBezTo>
                      <a:pt x="173696" y="218073"/>
                      <a:pt x="170790" y="216446"/>
                      <a:pt x="168408" y="214121"/>
                    </a:cubicBezTo>
                    <a:cubicBezTo>
                      <a:pt x="158180" y="204068"/>
                      <a:pt x="147952" y="193956"/>
                      <a:pt x="137841" y="183787"/>
                    </a:cubicBezTo>
                    <a:cubicBezTo>
                      <a:pt x="134877" y="180765"/>
                      <a:pt x="132901" y="176988"/>
                      <a:pt x="136155" y="173269"/>
                    </a:cubicBezTo>
                    <a:close/>
                    <a:moveTo>
                      <a:pt x="181599" y="285424"/>
                    </a:moveTo>
                    <a:lnTo>
                      <a:pt x="181599" y="285424"/>
                    </a:lnTo>
                    <a:cubicBezTo>
                      <a:pt x="181599" y="300126"/>
                      <a:pt x="181599" y="310180"/>
                      <a:pt x="181599" y="320291"/>
                    </a:cubicBezTo>
                    <a:cubicBezTo>
                      <a:pt x="181599" y="323894"/>
                      <a:pt x="181250" y="327671"/>
                      <a:pt x="177124" y="329240"/>
                    </a:cubicBezTo>
                    <a:cubicBezTo>
                      <a:pt x="173638" y="330577"/>
                      <a:pt x="170790" y="328834"/>
                      <a:pt x="168408" y="326509"/>
                    </a:cubicBezTo>
                    <a:cubicBezTo>
                      <a:pt x="151032" y="309308"/>
                      <a:pt x="133715" y="292107"/>
                      <a:pt x="116455" y="274732"/>
                    </a:cubicBezTo>
                    <a:cubicBezTo>
                      <a:pt x="113260" y="271535"/>
                      <a:pt x="110761" y="267235"/>
                      <a:pt x="114596" y="263342"/>
                    </a:cubicBezTo>
                    <a:cubicBezTo>
                      <a:pt x="118432" y="259390"/>
                      <a:pt x="122674" y="261889"/>
                      <a:pt x="125928" y="265085"/>
                    </a:cubicBezTo>
                    <a:cubicBezTo>
                      <a:pt x="137260" y="276126"/>
                      <a:pt x="148417" y="287342"/>
                      <a:pt x="159691" y="298441"/>
                    </a:cubicBezTo>
                    <a:cubicBezTo>
                      <a:pt x="161434" y="300126"/>
                      <a:pt x="163119" y="302858"/>
                      <a:pt x="165850" y="301870"/>
                    </a:cubicBezTo>
                    <a:cubicBezTo>
                      <a:pt x="168582" y="300882"/>
                      <a:pt x="168408" y="297744"/>
                      <a:pt x="168408" y="295303"/>
                    </a:cubicBezTo>
                    <a:cubicBezTo>
                      <a:pt x="168466" y="285947"/>
                      <a:pt x="168408" y="276591"/>
                      <a:pt x="168408" y="267235"/>
                    </a:cubicBezTo>
                    <a:cubicBezTo>
                      <a:pt x="168408" y="261017"/>
                      <a:pt x="165153" y="256485"/>
                      <a:pt x="160911" y="252300"/>
                    </a:cubicBezTo>
                    <a:cubicBezTo>
                      <a:pt x="147603" y="239167"/>
                      <a:pt x="134412" y="225860"/>
                      <a:pt x="121221" y="212668"/>
                    </a:cubicBezTo>
                    <a:cubicBezTo>
                      <a:pt x="118954" y="210344"/>
                      <a:pt x="116514" y="208136"/>
                      <a:pt x="114654" y="205521"/>
                    </a:cubicBezTo>
                    <a:cubicBezTo>
                      <a:pt x="112155" y="201976"/>
                      <a:pt x="111516" y="198024"/>
                      <a:pt x="115119" y="194828"/>
                    </a:cubicBezTo>
                    <a:cubicBezTo>
                      <a:pt x="118722" y="191690"/>
                      <a:pt x="121918" y="193956"/>
                      <a:pt x="124591" y="196571"/>
                    </a:cubicBezTo>
                    <a:cubicBezTo>
                      <a:pt x="132785" y="204649"/>
                      <a:pt x="140921" y="212785"/>
                      <a:pt x="149056" y="220920"/>
                    </a:cubicBezTo>
                    <a:cubicBezTo>
                      <a:pt x="151381" y="223187"/>
                      <a:pt x="153414" y="225802"/>
                      <a:pt x="155972" y="227719"/>
                    </a:cubicBezTo>
                    <a:cubicBezTo>
                      <a:pt x="176485" y="243584"/>
                      <a:pt x="188572" y="262877"/>
                      <a:pt x="181541" y="285424"/>
                    </a:cubicBezTo>
                    <a:close/>
                    <a:moveTo>
                      <a:pt x="216350" y="149966"/>
                    </a:moveTo>
                    <a:cubicBezTo>
                      <a:pt x="216466" y="145084"/>
                      <a:pt x="215711" y="138692"/>
                      <a:pt x="223091" y="138925"/>
                    </a:cubicBezTo>
                    <a:cubicBezTo>
                      <a:pt x="229599" y="139099"/>
                      <a:pt x="229192" y="144968"/>
                      <a:pt x="229250" y="149559"/>
                    </a:cubicBezTo>
                    <a:cubicBezTo>
                      <a:pt x="229483" y="159961"/>
                      <a:pt x="229250" y="170421"/>
                      <a:pt x="229483" y="180823"/>
                    </a:cubicBezTo>
                    <a:cubicBezTo>
                      <a:pt x="229541" y="183903"/>
                      <a:pt x="228902" y="188029"/>
                      <a:pt x="232505" y="189307"/>
                    </a:cubicBezTo>
                    <a:cubicBezTo>
                      <a:pt x="235584" y="190412"/>
                      <a:pt x="237328" y="186809"/>
                      <a:pt x="239362" y="184949"/>
                    </a:cubicBezTo>
                    <a:cubicBezTo>
                      <a:pt x="243314" y="181288"/>
                      <a:pt x="246975" y="177278"/>
                      <a:pt x="250926" y="173733"/>
                    </a:cubicBezTo>
                    <a:cubicBezTo>
                      <a:pt x="254122" y="170886"/>
                      <a:pt x="257958" y="169433"/>
                      <a:pt x="261445" y="173094"/>
                    </a:cubicBezTo>
                    <a:cubicBezTo>
                      <a:pt x="264466" y="176232"/>
                      <a:pt x="263536" y="180010"/>
                      <a:pt x="260805" y="182799"/>
                    </a:cubicBezTo>
                    <a:cubicBezTo>
                      <a:pt x="250287" y="193608"/>
                      <a:pt x="239885" y="204533"/>
                      <a:pt x="228786" y="214760"/>
                    </a:cubicBezTo>
                    <a:cubicBezTo>
                      <a:pt x="222742" y="220339"/>
                      <a:pt x="216931" y="217666"/>
                      <a:pt x="216524" y="209298"/>
                    </a:cubicBezTo>
                    <a:cubicBezTo>
                      <a:pt x="215943" y="198896"/>
                      <a:pt x="216408" y="188494"/>
                      <a:pt x="216408" y="178034"/>
                    </a:cubicBezTo>
                    <a:lnTo>
                      <a:pt x="216292" y="178034"/>
                    </a:lnTo>
                    <a:lnTo>
                      <a:pt x="216292" y="178034"/>
                    </a:lnTo>
                    <a:cubicBezTo>
                      <a:pt x="216292" y="168678"/>
                      <a:pt x="216175" y="159322"/>
                      <a:pt x="216292" y="150024"/>
                    </a:cubicBezTo>
                    <a:close/>
                    <a:moveTo>
                      <a:pt x="229367" y="284146"/>
                    </a:moveTo>
                    <a:cubicBezTo>
                      <a:pt x="230239" y="290015"/>
                      <a:pt x="226809" y="298848"/>
                      <a:pt x="232331" y="301114"/>
                    </a:cubicBezTo>
                    <a:cubicBezTo>
                      <a:pt x="237909" y="303439"/>
                      <a:pt x="241628" y="294838"/>
                      <a:pt x="245870" y="290829"/>
                    </a:cubicBezTo>
                    <a:cubicBezTo>
                      <a:pt x="254820" y="282519"/>
                      <a:pt x="263246" y="273627"/>
                      <a:pt x="271962" y="265085"/>
                    </a:cubicBezTo>
                    <a:cubicBezTo>
                      <a:pt x="275217" y="261889"/>
                      <a:pt x="279401" y="259390"/>
                      <a:pt x="283295" y="263284"/>
                    </a:cubicBezTo>
                    <a:cubicBezTo>
                      <a:pt x="287129" y="267177"/>
                      <a:pt x="284747" y="271477"/>
                      <a:pt x="281551" y="274674"/>
                    </a:cubicBezTo>
                    <a:cubicBezTo>
                      <a:pt x="264350" y="292049"/>
                      <a:pt x="247033" y="309308"/>
                      <a:pt x="229715" y="326567"/>
                    </a:cubicBezTo>
                    <a:cubicBezTo>
                      <a:pt x="227333" y="328950"/>
                      <a:pt x="224486" y="330577"/>
                      <a:pt x="220998" y="329415"/>
                    </a:cubicBezTo>
                    <a:cubicBezTo>
                      <a:pt x="216756" y="328020"/>
                      <a:pt x="216408" y="324243"/>
                      <a:pt x="216350" y="320582"/>
                    </a:cubicBezTo>
                    <a:cubicBezTo>
                      <a:pt x="216233" y="310180"/>
                      <a:pt x="216350" y="299720"/>
                      <a:pt x="216350" y="285134"/>
                    </a:cubicBezTo>
                    <a:lnTo>
                      <a:pt x="216350" y="285134"/>
                    </a:lnTo>
                    <a:cubicBezTo>
                      <a:pt x="209783" y="262644"/>
                      <a:pt x="221696" y="243874"/>
                      <a:pt x="241570" y="227777"/>
                    </a:cubicBezTo>
                    <a:cubicBezTo>
                      <a:pt x="251856" y="219467"/>
                      <a:pt x="260398" y="209007"/>
                      <a:pt x="269987" y="199826"/>
                    </a:cubicBezTo>
                    <a:cubicBezTo>
                      <a:pt x="273590" y="196397"/>
                      <a:pt x="277425" y="189540"/>
                      <a:pt x="283120" y="195467"/>
                    </a:cubicBezTo>
                    <a:cubicBezTo>
                      <a:pt x="288582" y="201104"/>
                      <a:pt x="283295" y="205985"/>
                      <a:pt x="279226" y="210111"/>
                    </a:cubicBezTo>
                    <a:cubicBezTo>
                      <a:pt x="268359" y="221095"/>
                      <a:pt x="258074" y="232833"/>
                      <a:pt x="246277" y="242712"/>
                    </a:cubicBezTo>
                    <a:cubicBezTo>
                      <a:pt x="232911" y="253928"/>
                      <a:pt x="226752" y="266945"/>
                      <a:pt x="229367" y="284204"/>
                    </a:cubicBezTo>
                    <a:close/>
                  </a:path>
                </a:pathLst>
              </a:custGeom>
              <a:solidFill>
                <a:srgbClr val="00A99D"/>
              </a:solidFill>
              <a:ln w="5811"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692094B-8F10-D4F1-9F22-38C038B49AC3}"/>
                  </a:ext>
                </a:extLst>
              </p:cNvPr>
              <p:cNvSpPr/>
              <p:nvPr/>
            </p:nvSpPr>
            <p:spPr>
              <a:xfrm>
                <a:off x="10855523" y="2391707"/>
                <a:ext cx="5811" cy="58"/>
              </a:xfrm>
              <a:custGeom>
                <a:avLst/>
                <a:gdLst>
                  <a:gd name="connsiteX0" fmla="*/ 0 w 5811"/>
                  <a:gd name="connsiteY0" fmla="*/ 58 h 58"/>
                  <a:gd name="connsiteX1" fmla="*/ 0 w 5811"/>
                  <a:gd name="connsiteY1" fmla="*/ 58 h 58"/>
                  <a:gd name="connsiteX2" fmla="*/ 0 w 5811"/>
                  <a:gd name="connsiteY2" fmla="*/ 0 h 58"/>
                  <a:gd name="connsiteX3" fmla="*/ 0 w 5811"/>
                  <a:gd name="connsiteY3" fmla="*/ 58 h 58"/>
                </a:gdLst>
                <a:ahLst/>
                <a:cxnLst>
                  <a:cxn ang="0">
                    <a:pos x="connsiteX0" y="connsiteY0"/>
                  </a:cxn>
                  <a:cxn ang="0">
                    <a:pos x="connsiteX1" y="connsiteY1"/>
                  </a:cxn>
                  <a:cxn ang="0">
                    <a:pos x="connsiteX2" y="connsiteY2"/>
                  </a:cxn>
                  <a:cxn ang="0">
                    <a:pos x="connsiteX3" y="connsiteY3"/>
                  </a:cxn>
                </a:cxnLst>
                <a:rect l="l" t="t" r="r" b="b"/>
                <a:pathLst>
                  <a:path w="5811" h="58">
                    <a:moveTo>
                      <a:pt x="0" y="58"/>
                    </a:moveTo>
                    <a:lnTo>
                      <a:pt x="0" y="58"/>
                    </a:lnTo>
                    <a:lnTo>
                      <a:pt x="0" y="0"/>
                    </a:lnTo>
                    <a:lnTo>
                      <a:pt x="0" y="58"/>
                    </a:lnTo>
                    <a:close/>
                  </a:path>
                </a:pathLst>
              </a:custGeom>
              <a:solidFill>
                <a:srgbClr val="00A99D"/>
              </a:solidFill>
              <a:ln w="5811" cap="flat">
                <a:noFill/>
                <a:prstDash val="solid"/>
                <a:miter/>
              </a:ln>
            </p:spPr>
            <p:txBody>
              <a:bodyPr rtlCol="0" anchor="ctr"/>
              <a:lstStyle/>
              <a:p>
                <a:endParaRPr lang="en-US"/>
              </a:p>
            </p:txBody>
          </p:sp>
        </p:grpSp>
      </p:grpSp>
      <p:grpSp>
        <p:nvGrpSpPr>
          <p:cNvPr id="346" name="Graphic 6">
            <a:extLst>
              <a:ext uri="{FF2B5EF4-FFF2-40B4-BE49-F238E27FC236}">
                <a16:creationId xmlns:a16="http://schemas.microsoft.com/office/drawing/2014/main" id="{1B58C5F6-2E5C-F679-1339-C50F45D910E7}"/>
              </a:ext>
            </a:extLst>
          </p:cNvPr>
          <p:cNvGrpSpPr/>
          <p:nvPr/>
        </p:nvGrpSpPr>
        <p:grpSpPr>
          <a:xfrm>
            <a:off x="5444879" y="2135913"/>
            <a:ext cx="1865967" cy="881867"/>
            <a:chOff x="5293651" y="2199302"/>
            <a:chExt cx="1865967" cy="881867"/>
          </a:xfrm>
        </p:grpSpPr>
        <p:grpSp>
          <p:nvGrpSpPr>
            <p:cNvPr id="347" name="Graphic 6">
              <a:extLst>
                <a:ext uri="{FF2B5EF4-FFF2-40B4-BE49-F238E27FC236}">
                  <a16:creationId xmlns:a16="http://schemas.microsoft.com/office/drawing/2014/main" id="{4ED35591-6118-A6BA-0570-969EC3AD093C}"/>
                </a:ext>
              </a:extLst>
            </p:cNvPr>
            <p:cNvGrpSpPr/>
            <p:nvPr/>
          </p:nvGrpSpPr>
          <p:grpSpPr>
            <a:xfrm>
              <a:off x="5493121" y="2199302"/>
              <a:ext cx="1275057" cy="881867"/>
              <a:chOff x="5493121" y="2199302"/>
              <a:chExt cx="1275057" cy="881867"/>
            </a:xfrm>
          </p:grpSpPr>
          <p:sp>
            <p:nvSpPr>
              <p:cNvPr id="348" name="Freeform: Shape 347">
                <a:extLst>
                  <a:ext uri="{FF2B5EF4-FFF2-40B4-BE49-F238E27FC236}">
                    <a16:creationId xmlns:a16="http://schemas.microsoft.com/office/drawing/2014/main" id="{B952DFF3-A602-B3A9-7818-F693ACB409A4}"/>
                  </a:ext>
                </a:extLst>
              </p:cNvPr>
              <p:cNvSpPr/>
              <p:nvPr/>
            </p:nvSpPr>
            <p:spPr>
              <a:xfrm>
                <a:off x="5500118" y="2450164"/>
                <a:ext cx="376375" cy="630988"/>
              </a:xfrm>
              <a:custGeom>
                <a:avLst/>
                <a:gdLst>
                  <a:gd name="connsiteX0" fmla="*/ 359193 w 376375"/>
                  <a:gd name="connsiteY0" fmla="*/ 112391 h 630988"/>
                  <a:gd name="connsiteX1" fmla="*/ 279580 w 376375"/>
                  <a:gd name="connsiteY1" fmla="*/ 9185 h 630988"/>
                  <a:gd name="connsiteX2" fmla="*/ 250175 w 376375"/>
                  <a:gd name="connsiteY2" fmla="*/ 3 h 630988"/>
                  <a:gd name="connsiteX3" fmla="*/ 123608 w 376375"/>
                  <a:gd name="connsiteY3" fmla="*/ 178 h 630988"/>
                  <a:gd name="connsiteX4" fmla="*/ 99550 w 376375"/>
                  <a:gd name="connsiteY4" fmla="*/ 3897 h 630988"/>
                  <a:gd name="connsiteX5" fmla="*/ 34987 w 376375"/>
                  <a:gd name="connsiteY5" fmla="*/ 52420 h 630988"/>
                  <a:gd name="connsiteX6" fmla="*/ 1282 w 376375"/>
                  <a:gd name="connsiteY6" fmla="*/ 152198 h 630988"/>
                  <a:gd name="connsiteX7" fmla="*/ 6222 w 376375"/>
                  <a:gd name="connsiteY7" fmla="*/ 253254 h 630988"/>
                  <a:gd name="connsiteX8" fmla="*/ 18890 w 376375"/>
                  <a:gd name="connsiteY8" fmla="*/ 313632 h 630988"/>
                  <a:gd name="connsiteX9" fmla="*/ 46087 w 376375"/>
                  <a:gd name="connsiteY9" fmla="*/ 335889 h 630988"/>
                  <a:gd name="connsiteX10" fmla="*/ 74097 w 376375"/>
                  <a:gd name="connsiteY10" fmla="*/ 314736 h 630988"/>
                  <a:gd name="connsiteX11" fmla="*/ 73108 w 376375"/>
                  <a:gd name="connsiteY11" fmla="*/ 295792 h 630988"/>
                  <a:gd name="connsiteX12" fmla="*/ 58465 w 376375"/>
                  <a:gd name="connsiteY12" fmla="*/ 152198 h 630988"/>
                  <a:gd name="connsiteX13" fmla="*/ 80721 w 376375"/>
                  <a:gd name="connsiteY13" fmla="*/ 86183 h 630988"/>
                  <a:gd name="connsiteX14" fmla="*/ 92111 w 376375"/>
                  <a:gd name="connsiteY14" fmla="*/ 73573 h 630988"/>
                  <a:gd name="connsiteX15" fmla="*/ 92111 w 376375"/>
                  <a:gd name="connsiteY15" fmla="*/ 81476 h 630988"/>
                  <a:gd name="connsiteX16" fmla="*/ 92111 w 376375"/>
                  <a:gd name="connsiteY16" fmla="*/ 582457 h 630988"/>
                  <a:gd name="connsiteX17" fmla="*/ 94145 w 376375"/>
                  <a:gd name="connsiteY17" fmla="*/ 600297 h 630988"/>
                  <a:gd name="connsiteX18" fmla="*/ 141157 w 376375"/>
                  <a:gd name="connsiteY18" fmla="*/ 630573 h 630988"/>
                  <a:gd name="connsiteX19" fmla="*/ 179744 w 376375"/>
                  <a:gd name="connsiteY19" fmla="*/ 587803 h 630988"/>
                  <a:gd name="connsiteX20" fmla="*/ 179860 w 376375"/>
                  <a:gd name="connsiteY20" fmla="*/ 496219 h 630988"/>
                  <a:gd name="connsiteX21" fmla="*/ 179860 w 376375"/>
                  <a:gd name="connsiteY21" fmla="*/ 378892 h 630988"/>
                  <a:gd name="connsiteX22" fmla="*/ 179860 w 376375"/>
                  <a:gd name="connsiteY22" fmla="*/ 310087 h 630988"/>
                  <a:gd name="connsiteX23" fmla="*/ 191831 w 376375"/>
                  <a:gd name="connsiteY23" fmla="*/ 298233 h 630988"/>
                  <a:gd name="connsiteX24" fmla="*/ 197119 w 376375"/>
                  <a:gd name="connsiteY24" fmla="*/ 303463 h 630988"/>
                  <a:gd name="connsiteX25" fmla="*/ 197119 w 376375"/>
                  <a:gd name="connsiteY25" fmla="*/ 357681 h 630988"/>
                  <a:gd name="connsiteX26" fmla="*/ 197119 w 376375"/>
                  <a:gd name="connsiteY26" fmla="*/ 362272 h 630988"/>
                  <a:gd name="connsiteX27" fmla="*/ 196887 w 376375"/>
                  <a:gd name="connsiteY27" fmla="*/ 581585 h 630988"/>
                  <a:gd name="connsiteX28" fmla="*/ 198920 w 376375"/>
                  <a:gd name="connsiteY28" fmla="*/ 599425 h 630988"/>
                  <a:gd name="connsiteX29" fmla="*/ 245933 w 376375"/>
                  <a:gd name="connsiteY29" fmla="*/ 629702 h 630988"/>
                  <a:gd name="connsiteX30" fmla="*/ 284519 w 376375"/>
                  <a:gd name="connsiteY30" fmla="*/ 586931 h 630988"/>
                  <a:gd name="connsiteX31" fmla="*/ 284635 w 376375"/>
                  <a:gd name="connsiteY31" fmla="*/ 495347 h 630988"/>
                  <a:gd name="connsiteX32" fmla="*/ 284635 w 376375"/>
                  <a:gd name="connsiteY32" fmla="*/ 378020 h 630988"/>
                  <a:gd name="connsiteX33" fmla="*/ 284635 w 376375"/>
                  <a:gd name="connsiteY33" fmla="*/ 300731 h 630988"/>
                  <a:gd name="connsiteX34" fmla="*/ 284868 w 376375"/>
                  <a:gd name="connsiteY34" fmla="*/ 297419 h 630988"/>
                  <a:gd name="connsiteX35" fmla="*/ 284461 w 376375"/>
                  <a:gd name="connsiteY35" fmla="*/ 102047 h 630988"/>
                  <a:gd name="connsiteX36" fmla="*/ 284461 w 376375"/>
                  <a:gd name="connsiteY36" fmla="*/ 95190 h 630988"/>
                  <a:gd name="connsiteX37" fmla="*/ 285797 w 376375"/>
                  <a:gd name="connsiteY37" fmla="*/ 94783 h 630988"/>
                  <a:gd name="connsiteX38" fmla="*/ 289400 w 376375"/>
                  <a:gd name="connsiteY38" fmla="*/ 99897 h 630988"/>
                  <a:gd name="connsiteX39" fmla="*/ 319212 w 376375"/>
                  <a:gd name="connsiteY39" fmla="*/ 219956 h 630988"/>
                  <a:gd name="connsiteX40" fmla="*/ 315260 w 376375"/>
                  <a:gd name="connsiteY40" fmla="*/ 258194 h 630988"/>
                  <a:gd name="connsiteX41" fmla="*/ 339958 w 376375"/>
                  <a:gd name="connsiteY41" fmla="*/ 287831 h 630988"/>
                  <a:gd name="connsiteX42" fmla="*/ 371280 w 376375"/>
                  <a:gd name="connsiteY42" fmla="*/ 264470 h 630988"/>
                  <a:gd name="connsiteX43" fmla="*/ 375173 w 376375"/>
                  <a:gd name="connsiteY43" fmla="*/ 234426 h 630988"/>
                  <a:gd name="connsiteX44" fmla="*/ 359367 w 376375"/>
                  <a:gd name="connsiteY44" fmla="*/ 112391 h 63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6375" h="630988">
                    <a:moveTo>
                      <a:pt x="359193" y="112391"/>
                    </a:moveTo>
                    <a:cubicBezTo>
                      <a:pt x="342747" y="70260"/>
                      <a:pt x="316713" y="35451"/>
                      <a:pt x="279580" y="9185"/>
                    </a:cubicBezTo>
                    <a:cubicBezTo>
                      <a:pt x="270688" y="2909"/>
                      <a:pt x="261216" y="-113"/>
                      <a:pt x="250175" y="3"/>
                    </a:cubicBezTo>
                    <a:cubicBezTo>
                      <a:pt x="207986" y="352"/>
                      <a:pt x="165797" y="119"/>
                      <a:pt x="123608" y="178"/>
                    </a:cubicBezTo>
                    <a:cubicBezTo>
                      <a:pt x="115414" y="178"/>
                      <a:pt x="107336" y="1340"/>
                      <a:pt x="99550" y="3897"/>
                    </a:cubicBezTo>
                    <a:cubicBezTo>
                      <a:pt x="72586" y="12788"/>
                      <a:pt x="51375" y="29524"/>
                      <a:pt x="34987" y="52420"/>
                    </a:cubicBezTo>
                    <a:cubicBezTo>
                      <a:pt x="13718" y="82231"/>
                      <a:pt x="4537" y="116227"/>
                      <a:pt x="1282" y="152198"/>
                    </a:cubicBezTo>
                    <a:cubicBezTo>
                      <a:pt x="-1797" y="186077"/>
                      <a:pt x="992" y="219782"/>
                      <a:pt x="6222" y="253254"/>
                    </a:cubicBezTo>
                    <a:cubicBezTo>
                      <a:pt x="9418" y="273593"/>
                      <a:pt x="13893" y="293700"/>
                      <a:pt x="18890" y="313632"/>
                    </a:cubicBezTo>
                    <a:cubicBezTo>
                      <a:pt x="22261" y="326882"/>
                      <a:pt x="33186" y="335715"/>
                      <a:pt x="46087" y="335889"/>
                    </a:cubicBezTo>
                    <a:cubicBezTo>
                      <a:pt x="59336" y="336063"/>
                      <a:pt x="70668" y="327579"/>
                      <a:pt x="74097" y="314736"/>
                    </a:cubicBezTo>
                    <a:cubicBezTo>
                      <a:pt x="75840" y="308344"/>
                      <a:pt x="74678" y="302068"/>
                      <a:pt x="73108" y="295792"/>
                    </a:cubicBezTo>
                    <a:cubicBezTo>
                      <a:pt x="61428" y="248605"/>
                      <a:pt x="53409" y="201070"/>
                      <a:pt x="58465" y="152198"/>
                    </a:cubicBezTo>
                    <a:cubicBezTo>
                      <a:pt x="60905" y="128546"/>
                      <a:pt x="66774" y="105941"/>
                      <a:pt x="80721" y="86183"/>
                    </a:cubicBezTo>
                    <a:cubicBezTo>
                      <a:pt x="83801" y="81825"/>
                      <a:pt x="86939" y="77524"/>
                      <a:pt x="92111" y="73573"/>
                    </a:cubicBezTo>
                    <a:lnTo>
                      <a:pt x="92111" y="81476"/>
                    </a:lnTo>
                    <a:cubicBezTo>
                      <a:pt x="92111" y="248489"/>
                      <a:pt x="92111" y="415444"/>
                      <a:pt x="92111" y="582457"/>
                    </a:cubicBezTo>
                    <a:cubicBezTo>
                      <a:pt x="92111" y="588500"/>
                      <a:pt x="92286" y="594486"/>
                      <a:pt x="94145" y="600297"/>
                    </a:cubicBezTo>
                    <a:cubicBezTo>
                      <a:pt x="100654" y="620346"/>
                      <a:pt x="121109" y="633537"/>
                      <a:pt x="141157" y="630573"/>
                    </a:cubicBezTo>
                    <a:cubicBezTo>
                      <a:pt x="163647" y="627203"/>
                      <a:pt x="179511" y="609886"/>
                      <a:pt x="179744" y="587803"/>
                    </a:cubicBezTo>
                    <a:cubicBezTo>
                      <a:pt x="180034" y="557294"/>
                      <a:pt x="179802" y="526786"/>
                      <a:pt x="179860" y="496219"/>
                    </a:cubicBezTo>
                    <a:lnTo>
                      <a:pt x="179860" y="378892"/>
                    </a:lnTo>
                    <a:cubicBezTo>
                      <a:pt x="179744" y="355937"/>
                      <a:pt x="179860" y="333041"/>
                      <a:pt x="179860" y="310087"/>
                    </a:cubicBezTo>
                    <a:cubicBezTo>
                      <a:pt x="179860" y="298058"/>
                      <a:pt x="179860" y="298233"/>
                      <a:pt x="191831" y="298233"/>
                    </a:cubicBezTo>
                    <a:cubicBezTo>
                      <a:pt x="195840" y="298233"/>
                      <a:pt x="197177" y="299395"/>
                      <a:pt x="197119" y="303463"/>
                    </a:cubicBezTo>
                    <a:cubicBezTo>
                      <a:pt x="196944" y="321535"/>
                      <a:pt x="197003" y="339608"/>
                      <a:pt x="197119" y="357681"/>
                    </a:cubicBezTo>
                    <a:cubicBezTo>
                      <a:pt x="197119" y="359134"/>
                      <a:pt x="196596" y="360761"/>
                      <a:pt x="197119" y="362272"/>
                    </a:cubicBezTo>
                    <a:cubicBezTo>
                      <a:pt x="197119" y="435318"/>
                      <a:pt x="196887" y="508539"/>
                      <a:pt x="196887" y="581585"/>
                    </a:cubicBezTo>
                    <a:cubicBezTo>
                      <a:pt x="196887" y="587629"/>
                      <a:pt x="197061" y="593614"/>
                      <a:pt x="198920" y="599425"/>
                    </a:cubicBezTo>
                    <a:cubicBezTo>
                      <a:pt x="205429" y="619416"/>
                      <a:pt x="225884" y="632665"/>
                      <a:pt x="245933" y="629702"/>
                    </a:cubicBezTo>
                    <a:cubicBezTo>
                      <a:pt x="268422" y="626331"/>
                      <a:pt x="284287" y="609014"/>
                      <a:pt x="284519" y="586931"/>
                    </a:cubicBezTo>
                    <a:cubicBezTo>
                      <a:pt x="284809" y="556423"/>
                      <a:pt x="284577" y="525914"/>
                      <a:pt x="284635" y="495347"/>
                    </a:cubicBezTo>
                    <a:lnTo>
                      <a:pt x="284635" y="378020"/>
                    </a:lnTo>
                    <a:cubicBezTo>
                      <a:pt x="284577" y="362562"/>
                      <a:pt x="284635" y="327579"/>
                      <a:pt x="284635" y="300731"/>
                    </a:cubicBezTo>
                    <a:cubicBezTo>
                      <a:pt x="284868" y="299743"/>
                      <a:pt x="284868" y="298639"/>
                      <a:pt x="284868" y="297419"/>
                    </a:cubicBezTo>
                    <a:cubicBezTo>
                      <a:pt x="284693" y="232276"/>
                      <a:pt x="284577" y="167191"/>
                      <a:pt x="284461" y="102047"/>
                    </a:cubicBezTo>
                    <a:cubicBezTo>
                      <a:pt x="284461" y="99781"/>
                      <a:pt x="284461" y="97457"/>
                      <a:pt x="284461" y="95190"/>
                    </a:cubicBezTo>
                    <a:cubicBezTo>
                      <a:pt x="284926" y="95074"/>
                      <a:pt x="285333" y="94958"/>
                      <a:pt x="285797" y="94783"/>
                    </a:cubicBezTo>
                    <a:cubicBezTo>
                      <a:pt x="287018" y="96469"/>
                      <a:pt x="288238" y="98154"/>
                      <a:pt x="289400" y="99897"/>
                    </a:cubicBezTo>
                    <a:cubicBezTo>
                      <a:pt x="313168" y="136508"/>
                      <a:pt x="321129" y="177012"/>
                      <a:pt x="319212" y="219956"/>
                    </a:cubicBezTo>
                    <a:cubicBezTo>
                      <a:pt x="318630" y="232799"/>
                      <a:pt x="316073" y="245409"/>
                      <a:pt x="315260" y="258194"/>
                    </a:cubicBezTo>
                    <a:cubicBezTo>
                      <a:pt x="314214" y="273361"/>
                      <a:pt x="325255" y="286029"/>
                      <a:pt x="339958" y="287831"/>
                    </a:cubicBezTo>
                    <a:cubicBezTo>
                      <a:pt x="354834" y="289690"/>
                      <a:pt x="368607" y="279637"/>
                      <a:pt x="371280" y="264470"/>
                    </a:cubicBezTo>
                    <a:cubicBezTo>
                      <a:pt x="373023" y="254532"/>
                      <a:pt x="374360" y="244479"/>
                      <a:pt x="375173" y="234426"/>
                    </a:cubicBezTo>
                    <a:cubicBezTo>
                      <a:pt x="378718" y="192644"/>
                      <a:pt x="374708" y="151733"/>
                      <a:pt x="359367" y="112391"/>
                    </a:cubicBezTo>
                    <a:close/>
                  </a:path>
                </a:pathLst>
              </a:custGeom>
              <a:solidFill>
                <a:srgbClr val="8BC9C5"/>
              </a:solidFill>
              <a:ln w="5811"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EA878390-A4C4-9421-1E74-8638E91F3ED9}"/>
                  </a:ext>
                </a:extLst>
              </p:cNvPr>
              <p:cNvSpPr/>
              <p:nvPr/>
            </p:nvSpPr>
            <p:spPr>
              <a:xfrm>
                <a:off x="5493121" y="2199302"/>
                <a:ext cx="337462" cy="212187"/>
              </a:xfrm>
              <a:custGeom>
                <a:avLst/>
                <a:gdLst>
                  <a:gd name="connsiteX0" fmla="*/ 26003 w 337462"/>
                  <a:gd name="connsiteY0" fmla="*/ 209199 h 212187"/>
                  <a:gd name="connsiteX1" fmla="*/ 61859 w 337462"/>
                  <a:gd name="connsiteY1" fmla="*/ 211697 h 212187"/>
                  <a:gd name="connsiteX2" fmla="*/ 117762 w 337462"/>
                  <a:gd name="connsiteY2" fmla="*/ 200714 h 212187"/>
                  <a:gd name="connsiteX3" fmla="*/ 120493 w 337462"/>
                  <a:gd name="connsiteY3" fmla="*/ 194729 h 212187"/>
                  <a:gd name="connsiteX4" fmla="*/ 110440 w 337462"/>
                  <a:gd name="connsiteY4" fmla="*/ 154457 h 212187"/>
                  <a:gd name="connsiteX5" fmla="*/ 112764 w 337462"/>
                  <a:gd name="connsiteY5" fmla="*/ 134234 h 212187"/>
                  <a:gd name="connsiteX6" fmla="*/ 187612 w 337462"/>
                  <a:gd name="connsiteY6" fmla="*/ 67813 h 212187"/>
                  <a:gd name="connsiteX7" fmla="*/ 273734 w 337462"/>
                  <a:gd name="connsiteY7" fmla="*/ 112791 h 212187"/>
                  <a:gd name="connsiteX8" fmla="*/ 279778 w 337462"/>
                  <a:gd name="connsiteY8" fmla="*/ 114186 h 212187"/>
                  <a:gd name="connsiteX9" fmla="*/ 312320 w 337462"/>
                  <a:gd name="connsiteY9" fmla="*/ 82457 h 212187"/>
                  <a:gd name="connsiteX10" fmla="*/ 336494 w 337462"/>
                  <a:gd name="connsiteY10" fmla="*/ 39861 h 212187"/>
                  <a:gd name="connsiteX11" fmla="*/ 320398 w 337462"/>
                  <a:gd name="connsiteY11" fmla="*/ 6156 h 212187"/>
                  <a:gd name="connsiteX12" fmla="*/ 308252 w 337462"/>
                  <a:gd name="connsiteY12" fmla="*/ 2147 h 212187"/>
                  <a:gd name="connsiteX13" fmla="*/ 257288 w 337462"/>
                  <a:gd name="connsiteY13" fmla="*/ 2786 h 212187"/>
                  <a:gd name="connsiteX14" fmla="*/ 189065 w 337462"/>
                  <a:gd name="connsiteY14" fmla="*/ 22079 h 212187"/>
                  <a:gd name="connsiteX15" fmla="*/ 182266 w 337462"/>
                  <a:gd name="connsiteY15" fmla="*/ 21730 h 212187"/>
                  <a:gd name="connsiteX16" fmla="*/ 165413 w 337462"/>
                  <a:gd name="connsiteY16" fmla="*/ 14757 h 212187"/>
                  <a:gd name="connsiteX17" fmla="*/ 99631 w 337462"/>
                  <a:gd name="connsiteY17" fmla="*/ 50437 h 212187"/>
                  <a:gd name="connsiteX18" fmla="*/ 95912 w 337462"/>
                  <a:gd name="connsiteY18" fmla="*/ 64907 h 212187"/>
                  <a:gd name="connsiteX19" fmla="*/ 91728 w 337462"/>
                  <a:gd name="connsiteY19" fmla="*/ 72810 h 212187"/>
                  <a:gd name="connsiteX20" fmla="*/ 34895 w 337462"/>
                  <a:gd name="connsiteY20" fmla="*/ 119067 h 212187"/>
                  <a:gd name="connsiteX21" fmla="*/ 2933 w 337462"/>
                  <a:gd name="connsiteY21" fmla="*/ 165150 h 212187"/>
                  <a:gd name="connsiteX22" fmla="*/ 26003 w 337462"/>
                  <a:gd name="connsiteY22" fmla="*/ 209140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7462" h="212187">
                    <a:moveTo>
                      <a:pt x="26003" y="209199"/>
                    </a:moveTo>
                    <a:cubicBezTo>
                      <a:pt x="37800" y="212337"/>
                      <a:pt x="49771" y="212685"/>
                      <a:pt x="61859" y="211697"/>
                    </a:cubicBezTo>
                    <a:cubicBezTo>
                      <a:pt x="80919" y="210128"/>
                      <a:pt x="99457" y="206002"/>
                      <a:pt x="117762" y="200714"/>
                    </a:cubicBezTo>
                    <a:cubicBezTo>
                      <a:pt x="121597" y="199610"/>
                      <a:pt x="122701" y="198797"/>
                      <a:pt x="120493" y="194729"/>
                    </a:cubicBezTo>
                    <a:cubicBezTo>
                      <a:pt x="113636" y="182235"/>
                      <a:pt x="110382" y="168753"/>
                      <a:pt x="110440" y="154457"/>
                    </a:cubicBezTo>
                    <a:cubicBezTo>
                      <a:pt x="110556" y="147658"/>
                      <a:pt x="111137" y="140917"/>
                      <a:pt x="112764" y="134234"/>
                    </a:cubicBezTo>
                    <a:cubicBezTo>
                      <a:pt x="121714" y="98147"/>
                      <a:pt x="150537" y="72578"/>
                      <a:pt x="187612" y="67813"/>
                    </a:cubicBezTo>
                    <a:cubicBezTo>
                      <a:pt x="222014" y="63396"/>
                      <a:pt x="256300" y="81237"/>
                      <a:pt x="273734" y="112791"/>
                    </a:cubicBezTo>
                    <a:cubicBezTo>
                      <a:pt x="275535" y="116104"/>
                      <a:pt x="276523" y="117033"/>
                      <a:pt x="279778" y="114186"/>
                    </a:cubicBezTo>
                    <a:cubicBezTo>
                      <a:pt x="291284" y="104307"/>
                      <a:pt x="302499" y="94079"/>
                      <a:pt x="312320" y="82457"/>
                    </a:cubicBezTo>
                    <a:cubicBezTo>
                      <a:pt x="323013" y="69789"/>
                      <a:pt x="332717" y="56481"/>
                      <a:pt x="336494" y="39861"/>
                    </a:cubicBezTo>
                    <a:cubicBezTo>
                      <a:pt x="339923" y="24868"/>
                      <a:pt x="334170" y="12781"/>
                      <a:pt x="320398" y="6156"/>
                    </a:cubicBezTo>
                    <a:cubicBezTo>
                      <a:pt x="316562" y="4297"/>
                      <a:pt x="312494" y="3018"/>
                      <a:pt x="308252" y="2147"/>
                    </a:cubicBezTo>
                    <a:cubicBezTo>
                      <a:pt x="291225" y="-1514"/>
                      <a:pt x="274199" y="55"/>
                      <a:pt x="257288" y="2786"/>
                    </a:cubicBezTo>
                    <a:cubicBezTo>
                      <a:pt x="233811" y="6563"/>
                      <a:pt x="211205" y="13536"/>
                      <a:pt x="189065" y="22079"/>
                    </a:cubicBezTo>
                    <a:cubicBezTo>
                      <a:pt x="186741" y="22951"/>
                      <a:pt x="184649" y="24229"/>
                      <a:pt x="182266" y="21730"/>
                    </a:cubicBezTo>
                    <a:cubicBezTo>
                      <a:pt x="177733" y="17023"/>
                      <a:pt x="171748" y="15396"/>
                      <a:pt x="165413" y="14757"/>
                    </a:cubicBezTo>
                    <a:cubicBezTo>
                      <a:pt x="141530" y="12374"/>
                      <a:pt x="110672" y="29052"/>
                      <a:pt x="99631" y="50437"/>
                    </a:cubicBezTo>
                    <a:cubicBezTo>
                      <a:pt x="97307" y="54970"/>
                      <a:pt x="95331" y="59793"/>
                      <a:pt x="95912" y="64907"/>
                    </a:cubicBezTo>
                    <a:cubicBezTo>
                      <a:pt x="96319" y="68859"/>
                      <a:pt x="94750" y="70777"/>
                      <a:pt x="91728" y="72810"/>
                    </a:cubicBezTo>
                    <a:cubicBezTo>
                      <a:pt x="71273" y="86350"/>
                      <a:pt x="51980" y="101401"/>
                      <a:pt x="34895" y="119067"/>
                    </a:cubicBezTo>
                    <a:cubicBezTo>
                      <a:pt x="21703" y="132665"/>
                      <a:pt x="9500" y="147019"/>
                      <a:pt x="2933" y="165150"/>
                    </a:cubicBezTo>
                    <a:cubicBezTo>
                      <a:pt x="-5028" y="187232"/>
                      <a:pt x="3398" y="203097"/>
                      <a:pt x="26003" y="209140"/>
                    </a:cubicBezTo>
                    <a:close/>
                  </a:path>
                </a:pathLst>
              </a:custGeom>
              <a:solidFill>
                <a:srgbClr val="8BC9C5"/>
              </a:solidFill>
              <a:ln w="5811"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EBF53A5-2425-1529-3F5A-803950E871ED}"/>
                  </a:ext>
                </a:extLst>
              </p:cNvPr>
              <p:cNvSpPr/>
              <p:nvPr/>
            </p:nvSpPr>
            <p:spPr>
              <a:xfrm>
                <a:off x="5610708" y="2273856"/>
                <a:ext cx="159866" cy="159807"/>
              </a:xfrm>
              <a:custGeom>
                <a:avLst/>
                <a:gdLst>
                  <a:gd name="connsiteX0" fmla="*/ 79904 w 159866"/>
                  <a:gd name="connsiteY0" fmla="*/ 0 h 159807"/>
                  <a:gd name="connsiteX1" fmla="*/ 1 w 159866"/>
                  <a:gd name="connsiteY1" fmla="*/ 80078 h 159807"/>
                  <a:gd name="connsiteX2" fmla="*/ 79788 w 159866"/>
                  <a:gd name="connsiteY2" fmla="*/ 159807 h 159807"/>
                  <a:gd name="connsiteX3" fmla="*/ 159866 w 159866"/>
                  <a:gd name="connsiteY3" fmla="*/ 79671 h 159807"/>
                  <a:gd name="connsiteX4" fmla="*/ 79962 w 159866"/>
                  <a:gd name="connsiteY4" fmla="*/ 0 h 1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66" h="159807">
                    <a:moveTo>
                      <a:pt x="79904" y="0"/>
                    </a:moveTo>
                    <a:cubicBezTo>
                      <a:pt x="35333" y="175"/>
                      <a:pt x="-174" y="35739"/>
                      <a:pt x="1" y="80078"/>
                    </a:cubicBezTo>
                    <a:cubicBezTo>
                      <a:pt x="175" y="124127"/>
                      <a:pt x="35972" y="159924"/>
                      <a:pt x="79788" y="159807"/>
                    </a:cubicBezTo>
                    <a:cubicBezTo>
                      <a:pt x="124069" y="159691"/>
                      <a:pt x="160041" y="123662"/>
                      <a:pt x="159866" y="79671"/>
                    </a:cubicBezTo>
                    <a:cubicBezTo>
                      <a:pt x="159634" y="35739"/>
                      <a:pt x="123663" y="-116"/>
                      <a:pt x="79962" y="0"/>
                    </a:cubicBezTo>
                    <a:close/>
                  </a:path>
                </a:pathLst>
              </a:custGeom>
              <a:solidFill>
                <a:srgbClr val="8BC9C5"/>
              </a:solidFill>
              <a:ln w="5811"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904E80B0-13F7-F0C2-9360-C7318FAC7153}"/>
                  </a:ext>
                </a:extLst>
              </p:cNvPr>
              <p:cNvSpPr/>
              <p:nvPr/>
            </p:nvSpPr>
            <p:spPr>
              <a:xfrm>
                <a:off x="5845690" y="2354792"/>
                <a:ext cx="922488" cy="726377"/>
              </a:xfrm>
              <a:custGeom>
                <a:avLst/>
                <a:gdLst>
                  <a:gd name="connsiteX0" fmla="*/ 833867 w 922488"/>
                  <a:gd name="connsiteY0" fmla="*/ 394476 h 726377"/>
                  <a:gd name="connsiteX1" fmla="*/ 812191 w 922488"/>
                  <a:gd name="connsiteY1" fmla="*/ 429227 h 726377"/>
                  <a:gd name="connsiteX2" fmla="*/ 817131 w 922488"/>
                  <a:gd name="connsiteY2" fmla="*/ 480539 h 726377"/>
                  <a:gd name="connsiteX3" fmla="*/ 825266 w 922488"/>
                  <a:gd name="connsiteY3" fmla="*/ 491522 h 726377"/>
                  <a:gd name="connsiteX4" fmla="*/ 840201 w 922488"/>
                  <a:gd name="connsiteY4" fmla="*/ 542080 h 726377"/>
                  <a:gd name="connsiteX5" fmla="*/ 811785 w 922488"/>
                  <a:gd name="connsiteY5" fmla="*/ 652957 h 726377"/>
                  <a:gd name="connsiteX6" fmla="*/ 798303 w 922488"/>
                  <a:gd name="connsiteY6" fmla="*/ 713102 h 726377"/>
                  <a:gd name="connsiteX7" fmla="*/ 797896 w 922488"/>
                  <a:gd name="connsiteY7" fmla="*/ 715136 h 726377"/>
                  <a:gd name="connsiteX8" fmla="*/ 785286 w 922488"/>
                  <a:gd name="connsiteY8" fmla="*/ 726294 h 726377"/>
                  <a:gd name="connsiteX9" fmla="*/ 744143 w 922488"/>
                  <a:gd name="connsiteY9" fmla="*/ 726294 h 726377"/>
                  <a:gd name="connsiteX10" fmla="*/ 736937 w 922488"/>
                  <a:gd name="connsiteY10" fmla="*/ 723504 h 726377"/>
                  <a:gd name="connsiteX11" fmla="*/ 740017 w 922488"/>
                  <a:gd name="connsiteY11" fmla="*/ 717228 h 726377"/>
                  <a:gd name="connsiteX12" fmla="*/ 745421 w 922488"/>
                  <a:gd name="connsiteY12" fmla="*/ 709383 h 726377"/>
                  <a:gd name="connsiteX13" fmla="*/ 766458 w 922488"/>
                  <a:gd name="connsiteY13" fmla="*/ 617160 h 726377"/>
                  <a:gd name="connsiteX14" fmla="*/ 745479 w 922488"/>
                  <a:gd name="connsiteY14" fmla="*/ 557886 h 726377"/>
                  <a:gd name="connsiteX15" fmla="*/ 734380 w 922488"/>
                  <a:gd name="connsiteY15" fmla="*/ 552075 h 726377"/>
                  <a:gd name="connsiteX16" fmla="*/ 724501 w 922488"/>
                  <a:gd name="connsiteY16" fmla="*/ 565034 h 726377"/>
                  <a:gd name="connsiteX17" fmla="*/ 724617 w 922488"/>
                  <a:gd name="connsiteY17" fmla="*/ 573227 h 726377"/>
                  <a:gd name="connsiteX18" fmla="*/ 712239 w 922488"/>
                  <a:gd name="connsiteY18" fmla="*/ 590138 h 726377"/>
                  <a:gd name="connsiteX19" fmla="*/ 692365 w 922488"/>
                  <a:gd name="connsiteY19" fmla="*/ 582351 h 726377"/>
                  <a:gd name="connsiteX20" fmla="*/ 682602 w 922488"/>
                  <a:gd name="connsiteY20" fmla="*/ 574041 h 726377"/>
                  <a:gd name="connsiteX21" fmla="*/ 676443 w 922488"/>
                  <a:gd name="connsiteY21" fmla="*/ 583165 h 726377"/>
                  <a:gd name="connsiteX22" fmla="*/ 634660 w 922488"/>
                  <a:gd name="connsiteY22" fmla="*/ 710604 h 726377"/>
                  <a:gd name="connsiteX23" fmla="*/ 611938 w 922488"/>
                  <a:gd name="connsiteY23" fmla="*/ 726294 h 726377"/>
                  <a:gd name="connsiteX24" fmla="*/ 585207 w 922488"/>
                  <a:gd name="connsiteY24" fmla="*/ 726294 h 726377"/>
                  <a:gd name="connsiteX25" fmla="*/ 579803 w 922488"/>
                  <a:gd name="connsiteY25" fmla="*/ 716996 h 726377"/>
                  <a:gd name="connsiteX26" fmla="*/ 621818 w 922488"/>
                  <a:gd name="connsiteY26" fmla="*/ 601818 h 726377"/>
                  <a:gd name="connsiteX27" fmla="*/ 622341 w 922488"/>
                  <a:gd name="connsiteY27" fmla="*/ 574448 h 726377"/>
                  <a:gd name="connsiteX28" fmla="*/ 621178 w 922488"/>
                  <a:gd name="connsiteY28" fmla="*/ 571484 h 726377"/>
                  <a:gd name="connsiteX29" fmla="*/ 618040 w 922488"/>
                  <a:gd name="connsiteY29" fmla="*/ 573518 h 726377"/>
                  <a:gd name="connsiteX30" fmla="*/ 611416 w 922488"/>
                  <a:gd name="connsiteY30" fmla="*/ 583920 h 726377"/>
                  <a:gd name="connsiteX31" fmla="*/ 590670 w 922488"/>
                  <a:gd name="connsiteY31" fmla="*/ 589150 h 726377"/>
                  <a:gd name="connsiteX32" fmla="*/ 580326 w 922488"/>
                  <a:gd name="connsiteY32" fmla="*/ 570554 h 726377"/>
                  <a:gd name="connsiteX33" fmla="*/ 569168 w 922488"/>
                  <a:gd name="connsiteY33" fmla="*/ 537373 h 726377"/>
                  <a:gd name="connsiteX34" fmla="*/ 529246 w 922488"/>
                  <a:gd name="connsiteY34" fmla="*/ 522147 h 726377"/>
                  <a:gd name="connsiteX35" fmla="*/ 417439 w 922488"/>
                  <a:gd name="connsiteY35" fmla="*/ 522205 h 726377"/>
                  <a:gd name="connsiteX36" fmla="*/ 407560 w 922488"/>
                  <a:gd name="connsiteY36" fmla="*/ 530283 h 726377"/>
                  <a:gd name="connsiteX37" fmla="*/ 387802 w 922488"/>
                  <a:gd name="connsiteY37" fmla="*/ 625528 h 726377"/>
                  <a:gd name="connsiteX38" fmla="*/ 380305 w 922488"/>
                  <a:gd name="connsiteY38" fmla="*/ 712114 h 726377"/>
                  <a:gd name="connsiteX39" fmla="*/ 380305 w 922488"/>
                  <a:gd name="connsiteY39" fmla="*/ 714846 h 726377"/>
                  <a:gd name="connsiteX40" fmla="*/ 368857 w 922488"/>
                  <a:gd name="connsiteY40" fmla="*/ 726352 h 726377"/>
                  <a:gd name="connsiteX41" fmla="*/ 329748 w 922488"/>
                  <a:gd name="connsiteY41" fmla="*/ 726352 h 726377"/>
                  <a:gd name="connsiteX42" fmla="*/ 323472 w 922488"/>
                  <a:gd name="connsiteY42" fmla="*/ 717228 h 726377"/>
                  <a:gd name="connsiteX43" fmla="*/ 325215 w 922488"/>
                  <a:gd name="connsiteY43" fmla="*/ 567126 h 726377"/>
                  <a:gd name="connsiteX44" fmla="*/ 302261 w 922488"/>
                  <a:gd name="connsiteY44" fmla="*/ 553702 h 726377"/>
                  <a:gd name="connsiteX45" fmla="*/ 254610 w 922488"/>
                  <a:gd name="connsiteY45" fmla="*/ 554457 h 726377"/>
                  <a:gd name="connsiteX46" fmla="*/ 245021 w 922488"/>
                  <a:gd name="connsiteY46" fmla="*/ 560501 h 726377"/>
                  <a:gd name="connsiteX47" fmla="*/ 225263 w 922488"/>
                  <a:gd name="connsiteY47" fmla="*/ 650807 h 726377"/>
                  <a:gd name="connsiteX48" fmla="*/ 217302 w 922488"/>
                  <a:gd name="connsiteY48" fmla="*/ 712637 h 726377"/>
                  <a:gd name="connsiteX49" fmla="*/ 217127 w 922488"/>
                  <a:gd name="connsiteY49" fmla="*/ 716763 h 726377"/>
                  <a:gd name="connsiteX50" fmla="*/ 207772 w 922488"/>
                  <a:gd name="connsiteY50" fmla="*/ 726352 h 726377"/>
                  <a:gd name="connsiteX51" fmla="*/ 167326 w 922488"/>
                  <a:gd name="connsiteY51" fmla="*/ 726352 h 726377"/>
                  <a:gd name="connsiteX52" fmla="*/ 161399 w 922488"/>
                  <a:gd name="connsiteY52" fmla="*/ 716763 h 726377"/>
                  <a:gd name="connsiteX53" fmla="*/ 178542 w 922488"/>
                  <a:gd name="connsiteY53" fmla="*/ 629073 h 726377"/>
                  <a:gd name="connsiteX54" fmla="*/ 154076 w 922488"/>
                  <a:gd name="connsiteY54" fmla="*/ 504191 h 726377"/>
                  <a:gd name="connsiteX55" fmla="*/ 83761 w 922488"/>
                  <a:gd name="connsiteY55" fmla="*/ 238504 h 726377"/>
                  <a:gd name="connsiteX56" fmla="*/ 70802 w 922488"/>
                  <a:gd name="connsiteY56" fmla="*/ 149244 h 726377"/>
                  <a:gd name="connsiteX57" fmla="*/ 69931 w 922488"/>
                  <a:gd name="connsiteY57" fmla="*/ 125244 h 726377"/>
                  <a:gd name="connsiteX58" fmla="*/ 59354 w 922488"/>
                  <a:gd name="connsiteY58" fmla="*/ 114900 h 726377"/>
                  <a:gd name="connsiteX59" fmla="*/ 33785 w 922488"/>
                  <a:gd name="connsiteY59" fmla="*/ 110600 h 726377"/>
                  <a:gd name="connsiteX60" fmla="*/ 1359 w 922488"/>
                  <a:gd name="connsiteY60" fmla="*/ 75908 h 726377"/>
                  <a:gd name="connsiteX61" fmla="*/ 31519 w 922488"/>
                  <a:gd name="connsiteY61" fmla="*/ 35810 h 726377"/>
                  <a:gd name="connsiteX62" fmla="*/ 67548 w 922488"/>
                  <a:gd name="connsiteY62" fmla="*/ 39065 h 726377"/>
                  <a:gd name="connsiteX63" fmla="*/ 89340 w 922488"/>
                  <a:gd name="connsiteY63" fmla="*/ 32382 h 726377"/>
                  <a:gd name="connsiteX64" fmla="*/ 228692 w 922488"/>
                  <a:gd name="connsiteY64" fmla="*/ 35927 h 726377"/>
                  <a:gd name="connsiteX65" fmla="*/ 242697 w 922488"/>
                  <a:gd name="connsiteY65" fmla="*/ 39820 h 726377"/>
                  <a:gd name="connsiteX66" fmla="*/ 292905 w 922488"/>
                  <a:gd name="connsiteY66" fmla="*/ 38251 h 726377"/>
                  <a:gd name="connsiteX67" fmla="*/ 309467 w 922488"/>
                  <a:gd name="connsiteY67" fmla="*/ 87879 h 726377"/>
                  <a:gd name="connsiteX68" fmla="*/ 267278 w 922488"/>
                  <a:gd name="connsiteY68" fmla="*/ 113331 h 726377"/>
                  <a:gd name="connsiteX69" fmla="*/ 249554 w 922488"/>
                  <a:gd name="connsiteY69" fmla="*/ 114668 h 726377"/>
                  <a:gd name="connsiteX70" fmla="*/ 245777 w 922488"/>
                  <a:gd name="connsiteY70" fmla="*/ 121525 h 726377"/>
                  <a:gd name="connsiteX71" fmla="*/ 251704 w 922488"/>
                  <a:gd name="connsiteY71" fmla="*/ 128964 h 726377"/>
                  <a:gd name="connsiteX72" fmla="*/ 297554 w 922488"/>
                  <a:gd name="connsiteY72" fmla="*/ 161506 h 726377"/>
                  <a:gd name="connsiteX73" fmla="*/ 333990 w 922488"/>
                  <a:gd name="connsiteY73" fmla="*/ 171676 h 726377"/>
                  <a:gd name="connsiteX74" fmla="*/ 652268 w 922488"/>
                  <a:gd name="connsiteY74" fmla="*/ 171850 h 726377"/>
                  <a:gd name="connsiteX75" fmla="*/ 735949 w 922488"/>
                  <a:gd name="connsiteY75" fmla="*/ 171850 h 726377"/>
                  <a:gd name="connsiteX76" fmla="*/ 830148 w 922488"/>
                  <a:gd name="connsiteY76" fmla="*/ 203463 h 726377"/>
                  <a:gd name="connsiteX77" fmla="*/ 868560 w 922488"/>
                  <a:gd name="connsiteY77" fmla="*/ 284935 h 726377"/>
                  <a:gd name="connsiteX78" fmla="*/ 868502 w 922488"/>
                  <a:gd name="connsiteY78" fmla="*/ 420045 h 726377"/>
                  <a:gd name="connsiteX79" fmla="*/ 899417 w 922488"/>
                  <a:gd name="connsiteY79" fmla="*/ 476007 h 726377"/>
                  <a:gd name="connsiteX80" fmla="*/ 921790 w 922488"/>
                  <a:gd name="connsiteY80" fmla="*/ 525634 h 726377"/>
                  <a:gd name="connsiteX81" fmla="*/ 916735 w 922488"/>
                  <a:gd name="connsiteY81" fmla="*/ 562244 h 726377"/>
                  <a:gd name="connsiteX82" fmla="*/ 916560 w 922488"/>
                  <a:gd name="connsiteY82" fmla="*/ 592927 h 726377"/>
                  <a:gd name="connsiteX83" fmla="*/ 909877 w 922488"/>
                  <a:gd name="connsiteY83" fmla="*/ 598739 h 726377"/>
                  <a:gd name="connsiteX84" fmla="*/ 855601 w 922488"/>
                  <a:gd name="connsiteY84" fmla="*/ 531097 h 726377"/>
                  <a:gd name="connsiteX85" fmla="*/ 859960 w 922488"/>
                  <a:gd name="connsiteY85" fmla="*/ 499367 h 726377"/>
                  <a:gd name="connsiteX86" fmla="*/ 857751 w 922488"/>
                  <a:gd name="connsiteY86" fmla="*/ 487396 h 726377"/>
                  <a:gd name="connsiteX87" fmla="*/ 834041 w 922488"/>
                  <a:gd name="connsiteY87" fmla="*/ 422021 h 726377"/>
                  <a:gd name="connsiteX88" fmla="*/ 834041 w 922488"/>
                  <a:gd name="connsiteY88" fmla="*/ 394418 h 726377"/>
                  <a:gd name="connsiteX89" fmla="*/ 597295 w 922488"/>
                  <a:gd name="connsiteY89" fmla="*/ 207937 h 726377"/>
                  <a:gd name="connsiteX90" fmla="*/ 609324 w 922488"/>
                  <a:gd name="connsiteY90" fmla="*/ 217177 h 726377"/>
                  <a:gd name="connsiteX91" fmla="*/ 658602 w 922488"/>
                  <a:gd name="connsiteY91" fmla="*/ 274882 h 726377"/>
                  <a:gd name="connsiteX92" fmla="*/ 589333 w 922488"/>
                  <a:gd name="connsiteY92" fmla="*/ 404762 h 726377"/>
                  <a:gd name="connsiteX93" fmla="*/ 505420 w 922488"/>
                  <a:gd name="connsiteY93" fmla="*/ 355134 h 726377"/>
                  <a:gd name="connsiteX94" fmla="*/ 506408 w 922488"/>
                  <a:gd name="connsiteY94" fmla="*/ 313061 h 726377"/>
                  <a:gd name="connsiteX95" fmla="*/ 510069 w 922488"/>
                  <a:gd name="connsiteY95" fmla="*/ 273604 h 726377"/>
                  <a:gd name="connsiteX96" fmla="*/ 441032 w 922488"/>
                  <a:gd name="connsiteY96" fmla="*/ 207763 h 726377"/>
                  <a:gd name="connsiteX97" fmla="*/ 304644 w 922488"/>
                  <a:gd name="connsiteY97" fmla="*/ 206717 h 726377"/>
                  <a:gd name="connsiteX98" fmla="*/ 299123 w 922488"/>
                  <a:gd name="connsiteY98" fmla="*/ 207937 h 726377"/>
                  <a:gd name="connsiteX99" fmla="*/ 301738 w 922488"/>
                  <a:gd name="connsiteY99" fmla="*/ 212470 h 726377"/>
                  <a:gd name="connsiteX100" fmla="*/ 345148 w 922488"/>
                  <a:gd name="connsiteY100" fmla="*/ 229032 h 726377"/>
                  <a:gd name="connsiteX101" fmla="*/ 389545 w 922488"/>
                  <a:gd name="connsiteY101" fmla="*/ 250301 h 726377"/>
                  <a:gd name="connsiteX102" fmla="*/ 399657 w 922488"/>
                  <a:gd name="connsiteY102" fmla="*/ 316432 h 726377"/>
                  <a:gd name="connsiteX103" fmla="*/ 406107 w 922488"/>
                  <a:gd name="connsiteY103" fmla="*/ 327880 h 726377"/>
                  <a:gd name="connsiteX104" fmla="*/ 455734 w 922488"/>
                  <a:gd name="connsiteY104" fmla="*/ 369197 h 726377"/>
                  <a:gd name="connsiteX105" fmla="*/ 432025 w 922488"/>
                  <a:gd name="connsiteY105" fmla="*/ 449450 h 726377"/>
                  <a:gd name="connsiteX106" fmla="*/ 415230 w 922488"/>
                  <a:gd name="connsiteY106" fmla="*/ 478389 h 726377"/>
                  <a:gd name="connsiteX107" fmla="*/ 423134 w 922488"/>
                  <a:gd name="connsiteY107" fmla="*/ 488326 h 726377"/>
                  <a:gd name="connsiteX108" fmla="*/ 518437 w 922488"/>
                  <a:gd name="connsiteY108" fmla="*/ 488326 h 726377"/>
                  <a:gd name="connsiteX109" fmla="*/ 581895 w 922488"/>
                  <a:gd name="connsiteY109" fmla="*/ 472404 h 726377"/>
                  <a:gd name="connsiteX110" fmla="*/ 648665 w 922488"/>
                  <a:gd name="connsiteY110" fmla="*/ 444278 h 726377"/>
                  <a:gd name="connsiteX111" fmla="*/ 657498 w 922488"/>
                  <a:gd name="connsiteY111" fmla="*/ 427135 h 726377"/>
                  <a:gd name="connsiteX112" fmla="*/ 668423 w 922488"/>
                  <a:gd name="connsiteY112" fmla="*/ 404064 h 726377"/>
                  <a:gd name="connsiteX113" fmla="*/ 670341 w 922488"/>
                  <a:gd name="connsiteY113" fmla="*/ 403367 h 726377"/>
                  <a:gd name="connsiteX114" fmla="*/ 686322 w 922488"/>
                  <a:gd name="connsiteY114" fmla="*/ 410573 h 726377"/>
                  <a:gd name="connsiteX115" fmla="*/ 704685 w 922488"/>
                  <a:gd name="connsiteY115" fmla="*/ 449624 h 726377"/>
                  <a:gd name="connsiteX116" fmla="*/ 791504 w 922488"/>
                  <a:gd name="connsiteY116" fmla="*/ 560792 h 726377"/>
                  <a:gd name="connsiteX117" fmla="*/ 804463 w 922488"/>
                  <a:gd name="connsiteY117" fmla="*/ 559455 h 726377"/>
                  <a:gd name="connsiteX118" fmla="*/ 807135 w 922488"/>
                  <a:gd name="connsiteY118" fmla="*/ 553237 h 726377"/>
                  <a:gd name="connsiteX119" fmla="*/ 799232 w 922488"/>
                  <a:gd name="connsiteY119" fmla="*/ 512733 h 726377"/>
                  <a:gd name="connsiteX120" fmla="*/ 778661 w 922488"/>
                  <a:gd name="connsiteY120" fmla="*/ 476530 h 726377"/>
                  <a:gd name="connsiteX121" fmla="*/ 784821 w 922488"/>
                  <a:gd name="connsiteY121" fmla="*/ 391977 h 726377"/>
                  <a:gd name="connsiteX122" fmla="*/ 827184 w 922488"/>
                  <a:gd name="connsiteY122" fmla="*/ 300509 h 726377"/>
                  <a:gd name="connsiteX123" fmla="*/ 827591 w 922488"/>
                  <a:gd name="connsiteY123" fmla="*/ 258727 h 726377"/>
                  <a:gd name="connsiteX124" fmla="*/ 807775 w 922488"/>
                  <a:gd name="connsiteY124" fmla="*/ 231066 h 726377"/>
                  <a:gd name="connsiteX125" fmla="*/ 745595 w 922488"/>
                  <a:gd name="connsiteY125" fmla="*/ 208112 h 726377"/>
                  <a:gd name="connsiteX126" fmla="*/ 605720 w 922488"/>
                  <a:gd name="connsiteY126" fmla="*/ 207937 h 726377"/>
                  <a:gd name="connsiteX127" fmla="*/ 597295 w 922488"/>
                  <a:gd name="connsiteY127" fmla="*/ 207937 h 726377"/>
                  <a:gd name="connsiteX128" fmla="*/ 282155 w 922488"/>
                  <a:gd name="connsiteY128" fmla="*/ 489779 h 726377"/>
                  <a:gd name="connsiteX129" fmla="*/ 290232 w 922488"/>
                  <a:gd name="connsiteY129" fmla="*/ 481818 h 726377"/>
                  <a:gd name="connsiteX130" fmla="*/ 289418 w 922488"/>
                  <a:gd name="connsiteY130" fmla="*/ 479203 h 726377"/>
                  <a:gd name="connsiteX131" fmla="*/ 289070 w 922488"/>
                  <a:gd name="connsiteY131" fmla="*/ 471590 h 726377"/>
                  <a:gd name="connsiteX132" fmla="*/ 295636 w 922488"/>
                  <a:gd name="connsiteY132" fmla="*/ 475077 h 726377"/>
                  <a:gd name="connsiteX133" fmla="*/ 307375 w 922488"/>
                  <a:gd name="connsiteY133" fmla="*/ 486583 h 726377"/>
                  <a:gd name="connsiteX134" fmla="*/ 315162 w 922488"/>
                  <a:gd name="connsiteY134" fmla="*/ 484781 h 726377"/>
                  <a:gd name="connsiteX135" fmla="*/ 313070 w 922488"/>
                  <a:gd name="connsiteY135" fmla="*/ 469731 h 726377"/>
                  <a:gd name="connsiteX136" fmla="*/ 293603 w 922488"/>
                  <a:gd name="connsiteY136" fmla="*/ 436723 h 726377"/>
                  <a:gd name="connsiteX137" fmla="*/ 242987 w 922488"/>
                  <a:gd name="connsiteY137" fmla="*/ 397846 h 726377"/>
                  <a:gd name="connsiteX138" fmla="*/ 200217 w 922488"/>
                  <a:gd name="connsiteY138" fmla="*/ 368035 h 726377"/>
                  <a:gd name="connsiteX139" fmla="*/ 170987 w 922488"/>
                  <a:gd name="connsiteY139" fmla="*/ 305274 h 726377"/>
                  <a:gd name="connsiteX140" fmla="*/ 175113 w 922488"/>
                  <a:gd name="connsiteY140" fmla="*/ 258553 h 726377"/>
                  <a:gd name="connsiteX141" fmla="*/ 171626 w 922488"/>
                  <a:gd name="connsiteY141" fmla="*/ 247395 h 726377"/>
                  <a:gd name="connsiteX142" fmla="*/ 154483 w 922488"/>
                  <a:gd name="connsiteY142" fmla="*/ 236063 h 726377"/>
                  <a:gd name="connsiteX143" fmla="*/ 120720 w 922488"/>
                  <a:gd name="connsiteY143" fmla="*/ 215085 h 726377"/>
                  <a:gd name="connsiteX144" fmla="*/ 115606 w 922488"/>
                  <a:gd name="connsiteY144" fmla="*/ 214155 h 726377"/>
                  <a:gd name="connsiteX145" fmla="*/ 115723 w 922488"/>
                  <a:gd name="connsiteY145" fmla="*/ 219211 h 726377"/>
                  <a:gd name="connsiteX146" fmla="*/ 169708 w 922488"/>
                  <a:gd name="connsiteY146" fmla="*/ 390292 h 726377"/>
                  <a:gd name="connsiteX147" fmla="*/ 241534 w 922488"/>
                  <a:gd name="connsiteY147" fmla="*/ 475367 h 726377"/>
                  <a:gd name="connsiteX148" fmla="*/ 282096 w 922488"/>
                  <a:gd name="connsiteY148" fmla="*/ 489779 h 726377"/>
                  <a:gd name="connsiteX149" fmla="*/ 213641 w 922488"/>
                  <a:gd name="connsiteY149" fmla="*/ 103278 h 726377"/>
                  <a:gd name="connsiteX150" fmla="*/ 213641 w 922488"/>
                  <a:gd name="connsiteY150" fmla="*/ 86135 h 726377"/>
                  <a:gd name="connsiteX151" fmla="*/ 178832 w 922488"/>
                  <a:gd name="connsiteY151" fmla="*/ 39646 h 726377"/>
                  <a:gd name="connsiteX152" fmla="*/ 120604 w 922488"/>
                  <a:gd name="connsiteY152" fmla="*/ 49583 h 726377"/>
                  <a:gd name="connsiteX153" fmla="*/ 118454 w 922488"/>
                  <a:gd name="connsiteY153" fmla="*/ 52837 h 726377"/>
                  <a:gd name="connsiteX154" fmla="*/ 122405 w 922488"/>
                  <a:gd name="connsiteY154" fmla="*/ 54755 h 726377"/>
                  <a:gd name="connsiteX155" fmla="*/ 174822 w 922488"/>
                  <a:gd name="connsiteY155" fmla="*/ 92411 h 726377"/>
                  <a:gd name="connsiteX156" fmla="*/ 207074 w 922488"/>
                  <a:gd name="connsiteY156" fmla="*/ 150523 h 726377"/>
                  <a:gd name="connsiteX157" fmla="*/ 204052 w 922488"/>
                  <a:gd name="connsiteY157" fmla="*/ 167259 h 726377"/>
                  <a:gd name="connsiteX158" fmla="*/ 187316 w 922488"/>
                  <a:gd name="connsiteY158" fmla="*/ 213109 h 726377"/>
                  <a:gd name="connsiteX159" fmla="*/ 200973 w 922488"/>
                  <a:gd name="connsiteY159" fmla="*/ 227289 h 726377"/>
                  <a:gd name="connsiteX160" fmla="*/ 224159 w 922488"/>
                  <a:gd name="connsiteY160" fmla="*/ 229032 h 726377"/>
                  <a:gd name="connsiteX161" fmla="*/ 257864 w 922488"/>
                  <a:gd name="connsiteY161" fmla="*/ 198233 h 726377"/>
                  <a:gd name="connsiteX162" fmla="*/ 242639 w 922488"/>
                  <a:gd name="connsiteY162" fmla="*/ 164877 h 726377"/>
                  <a:gd name="connsiteX163" fmla="*/ 225902 w 922488"/>
                  <a:gd name="connsiteY163" fmla="*/ 149826 h 726377"/>
                  <a:gd name="connsiteX164" fmla="*/ 213699 w 922488"/>
                  <a:gd name="connsiteY164" fmla="*/ 103278 h 726377"/>
                  <a:gd name="connsiteX165" fmla="*/ 652617 w 922488"/>
                  <a:gd name="connsiteY165" fmla="*/ 543416 h 726377"/>
                  <a:gd name="connsiteX166" fmla="*/ 702535 w 922488"/>
                  <a:gd name="connsiteY166" fmla="*/ 528772 h 726377"/>
                  <a:gd name="connsiteX167" fmla="*/ 704917 w 922488"/>
                  <a:gd name="connsiteY167" fmla="*/ 512791 h 726377"/>
                  <a:gd name="connsiteX168" fmla="*/ 686438 w 922488"/>
                  <a:gd name="connsiteY168" fmla="*/ 485595 h 726377"/>
                  <a:gd name="connsiteX169" fmla="*/ 665459 w 922488"/>
                  <a:gd name="connsiteY169" fmla="*/ 477401 h 726377"/>
                  <a:gd name="connsiteX170" fmla="*/ 601304 w 922488"/>
                  <a:gd name="connsiteY170" fmla="*/ 502273 h 726377"/>
                  <a:gd name="connsiteX171" fmla="*/ 598689 w 922488"/>
                  <a:gd name="connsiteY171" fmla="*/ 517033 h 726377"/>
                  <a:gd name="connsiteX172" fmla="*/ 652617 w 922488"/>
                  <a:gd name="connsiteY172" fmla="*/ 543358 h 726377"/>
                  <a:gd name="connsiteX173" fmla="*/ 369962 w 922488"/>
                  <a:gd name="connsiteY173" fmla="*/ 542080 h 726377"/>
                  <a:gd name="connsiteX174" fmla="*/ 368973 w 922488"/>
                  <a:gd name="connsiteY174" fmla="*/ 538535 h 726377"/>
                  <a:gd name="connsiteX175" fmla="*/ 353051 w 922488"/>
                  <a:gd name="connsiteY175" fmla="*/ 528249 h 726377"/>
                  <a:gd name="connsiteX176" fmla="*/ 350552 w 922488"/>
                  <a:gd name="connsiteY176" fmla="*/ 530864 h 726377"/>
                  <a:gd name="connsiteX177" fmla="*/ 360489 w 922488"/>
                  <a:gd name="connsiteY177" fmla="*/ 569102 h 726377"/>
                  <a:gd name="connsiteX178" fmla="*/ 362814 w 922488"/>
                  <a:gd name="connsiteY178" fmla="*/ 571019 h 726377"/>
                  <a:gd name="connsiteX179" fmla="*/ 364325 w 922488"/>
                  <a:gd name="connsiteY179" fmla="*/ 568985 h 726377"/>
                  <a:gd name="connsiteX180" fmla="*/ 370019 w 922488"/>
                  <a:gd name="connsiteY180" fmla="*/ 542021 h 726377"/>
                  <a:gd name="connsiteX181" fmla="*/ 204285 w 922488"/>
                  <a:gd name="connsiteY181" fmla="*/ 571135 h 726377"/>
                  <a:gd name="connsiteX182" fmla="*/ 200566 w 922488"/>
                  <a:gd name="connsiteY182" fmla="*/ 531561 h 726377"/>
                  <a:gd name="connsiteX183" fmla="*/ 197544 w 922488"/>
                  <a:gd name="connsiteY183" fmla="*/ 530457 h 726377"/>
                  <a:gd name="connsiteX184" fmla="*/ 196614 w 922488"/>
                  <a:gd name="connsiteY184" fmla="*/ 533305 h 726377"/>
                  <a:gd name="connsiteX185" fmla="*/ 204285 w 922488"/>
                  <a:gd name="connsiteY185" fmla="*/ 571135 h 726377"/>
                  <a:gd name="connsiteX186" fmla="*/ 65224 w 922488"/>
                  <a:gd name="connsiteY186" fmla="*/ 80440 h 726377"/>
                  <a:gd name="connsiteX187" fmla="*/ 43316 w 922488"/>
                  <a:gd name="connsiteY187" fmla="*/ 72769 h 726377"/>
                  <a:gd name="connsiteX188" fmla="*/ 43838 w 922488"/>
                  <a:gd name="connsiteY188" fmla="*/ 78058 h 726377"/>
                  <a:gd name="connsiteX189" fmla="*/ 65224 w 922488"/>
                  <a:gd name="connsiteY189" fmla="*/ 80440 h 726377"/>
                  <a:gd name="connsiteX190" fmla="*/ 265244 w 922488"/>
                  <a:gd name="connsiteY190" fmla="*/ 70503 h 726377"/>
                  <a:gd name="connsiteX191" fmla="*/ 253622 w 922488"/>
                  <a:gd name="connsiteY191" fmla="*/ 76489 h 726377"/>
                  <a:gd name="connsiteX192" fmla="*/ 252692 w 922488"/>
                  <a:gd name="connsiteY192" fmla="*/ 80150 h 726377"/>
                  <a:gd name="connsiteX193" fmla="*/ 256527 w 922488"/>
                  <a:gd name="connsiteY193" fmla="*/ 80731 h 726377"/>
                  <a:gd name="connsiteX194" fmla="*/ 267859 w 922488"/>
                  <a:gd name="connsiteY194" fmla="*/ 78581 h 726377"/>
                  <a:gd name="connsiteX195" fmla="*/ 274775 w 922488"/>
                  <a:gd name="connsiteY195" fmla="*/ 76082 h 726377"/>
                  <a:gd name="connsiteX196" fmla="*/ 267046 w 922488"/>
                  <a:gd name="connsiteY196" fmla="*/ 70736 h 726377"/>
                  <a:gd name="connsiteX197" fmla="*/ 265244 w 922488"/>
                  <a:gd name="connsiteY197" fmla="*/ 70503 h 72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922488" h="726377">
                    <a:moveTo>
                      <a:pt x="833867" y="394476"/>
                    </a:moveTo>
                    <a:cubicBezTo>
                      <a:pt x="821141" y="404413"/>
                      <a:pt x="815388" y="416152"/>
                      <a:pt x="812191" y="429227"/>
                    </a:cubicBezTo>
                    <a:cubicBezTo>
                      <a:pt x="807833" y="446835"/>
                      <a:pt x="808298" y="464094"/>
                      <a:pt x="817131" y="480539"/>
                    </a:cubicBezTo>
                    <a:cubicBezTo>
                      <a:pt x="819281" y="484549"/>
                      <a:pt x="821780" y="488443"/>
                      <a:pt x="825266" y="491522"/>
                    </a:cubicBezTo>
                    <a:cubicBezTo>
                      <a:pt x="840841" y="505237"/>
                      <a:pt x="844792" y="522903"/>
                      <a:pt x="840201" y="542080"/>
                    </a:cubicBezTo>
                    <a:cubicBezTo>
                      <a:pt x="831310" y="579155"/>
                      <a:pt x="821257" y="615998"/>
                      <a:pt x="811785" y="652957"/>
                    </a:cubicBezTo>
                    <a:cubicBezTo>
                      <a:pt x="806671" y="672889"/>
                      <a:pt x="800627" y="692531"/>
                      <a:pt x="798303" y="713102"/>
                    </a:cubicBezTo>
                    <a:cubicBezTo>
                      <a:pt x="798245" y="713800"/>
                      <a:pt x="797954" y="714439"/>
                      <a:pt x="797896" y="715136"/>
                    </a:cubicBezTo>
                    <a:cubicBezTo>
                      <a:pt x="797257" y="722534"/>
                      <a:pt x="793015" y="726253"/>
                      <a:pt x="785286" y="726294"/>
                    </a:cubicBezTo>
                    <a:cubicBezTo>
                      <a:pt x="771572" y="726294"/>
                      <a:pt x="757857" y="726294"/>
                      <a:pt x="744143" y="726294"/>
                    </a:cubicBezTo>
                    <a:cubicBezTo>
                      <a:pt x="741470" y="726294"/>
                      <a:pt x="738331" y="726584"/>
                      <a:pt x="736937" y="723504"/>
                    </a:cubicBezTo>
                    <a:cubicBezTo>
                      <a:pt x="735600" y="720483"/>
                      <a:pt x="738564" y="719146"/>
                      <a:pt x="740017" y="717228"/>
                    </a:cubicBezTo>
                    <a:cubicBezTo>
                      <a:pt x="741934" y="714671"/>
                      <a:pt x="744201" y="712231"/>
                      <a:pt x="745421" y="709383"/>
                    </a:cubicBezTo>
                    <a:cubicBezTo>
                      <a:pt x="757915" y="679921"/>
                      <a:pt x="766458" y="649586"/>
                      <a:pt x="766458" y="617160"/>
                    </a:cubicBezTo>
                    <a:cubicBezTo>
                      <a:pt x="766458" y="594787"/>
                      <a:pt x="760530" y="574796"/>
                      <a:pt x="745479" y="557886"/>
                    </a:cubicBezTo>
                    <a:cubicBezTo>
                      <a:pt x="742457" y="554457"/>
                      <a:pt x="739842" y="549867"/>
                      <a:pt x="734380" y="552075"/>
                    </a:cubicBezTo>
                    <a:cubicBezTo>
                      <a:pt x="728743" y="554341"/>
                      <a:pt x="725198" y="558874"/>
                      <a:pt x="724501" y="565034"/>
                    </a:cubicBezTo>
                    <a:cubicBezTo>
                      <a:pt x="724210" y="567707"/>
                      <a:pt x="724675" y="570496"/>
                      <a:pt x="724617" y="573227"/>
                    </a:cubicBezTo>
                    <a:cubicBezTo>
                      <a:pt x="724443" y="581828"/>
                      <a:pt x="720026" y="587872"/>
                      <a:pt x="712239" y="590138"/>
                    </a:cubicBezTo>
                    <a:cubicBezTo>
                      <a:pt x="703697" y="592695"/>
                      <a:pt x="697537" y="590254"/>
                      <a:pt x="692365" y="582351"/>
                    </a:cubicBezTo>
                    <a:cubicBezTo>
                      <a:pt x="689866" y="578574"/>
                      <a:pt x="687368" y="573460"/>
                      <a:pt x="682602" y="574041"/>
                    </a:cubicBezTo>
                    <a:cubicBezTo>
                      <a:pt x="679000" y="574448"/>
                      <a:pt x="677082" y="579213"/>
                      <a:pt x="676443" y="583165"/>
                    </a:cubicBezTo>
                    <a:cubicBezTo>
                      <a:pt x="669121" y="627794"/>
                      <a:pt x="649653" y="668473"/>
                      <a:pt x="634660" y="710604"/>
                    </a:cubicBezTo>
                    <a:cubicBezTo>
                      <a:pt x="629023" y="726352"/>
                      <a:pt x="628849" y="726294"/>
                      <a:pt x="611938" y="726294"/>
                    </a:cubicBezTo>
                    <a:cubicBezTo>
                      <a:pt x="603048" y="726294"/>
                      <a:pt x="594098" y="726410"/>
                      <a:pt x="585207" y="726294"/>
                    </a:cubicBezTo>
                    <a:cubicBezTo>
                      <a:pt x="576897" y="726177"/>
                      <a:pt x="575619" y="723911"/>
                      <a:pt x="579803" y="716996"/>
                    </a:cubicBezTo>
                    <a:cubicBezTo>
                      <a:pt x="601362" y="681373"/>
                      <a:pt x="615484" y="643020"/>
                      <a:pt x="621818" y="601818"/>
                    </a:cubicBezTo>
                    <a:cubicBezTo>
                      <a:pt x="623212" y="592695"/>
                      <a:pt x="622341" y="583571"/>
                      <a:pt x="622341" y="574448"/>
                    </a:cubicBezTo>
                    <a:cubicBezTo>
                      <a:pt x="622341" y="573344"/>
                      <a:pt x="622515" y="571891"/>
                      <a:pt x="621178" y="571484"/>
                    </a:cubicBezTo>
                    <a:cubicBezTo>
                      <a:pt x="619493" y="570961"/>
                      <a:pt x="618796" y="572414"/>
                      <a:pt x="618040" y="573518"/>
                    </a:cubicBezTo>
                    <a:cubicBezTo>
                      <a:pt x="615774" y="576947"/>
                      <a:pt x="613856" y="580608"/>
                      <a:pt x="611416" y="583920"/>
                    </a:cubicBezTo>
                    <a:cubicBezTo>
                      <a:pt x="606360" y="590835"/>
                      <a:pt x="598747" y="592637"/>
                      <a:pt x="590670" y="589150"/>
                    </a:cubicBezTo>
                    <a:cubicBezTo>
                      <a:pt x="582476" y="585605"/>
                      <a:pt x="578466" y="578980"/>
                      <a:pt x="580326" y="570554"/>
                    </a:cubicBezTo>
                    <a:cubicBezTo>
                      <a:pt x="583348" y="557072"/>
                      <a:pt x="578582" y="547135"/>
                      <a:pt x="569168" y="537373"/>
                    </a:cubicBezTo>
                    <a:cubicBezTo>
                      <a:pt x="557836" y="525634"/>
                      <a:pt x="545110" y="521799"/>
                      <a:pt x="529246" y="522147"/>
                    </a:cubicBezTo>
                    <a:cubicBezTo>
                      <a:pt x="491996" y="522903"/>
                      <a:pt x="454688" y="522496"/>
                      <a:pt x="417439" y="522205"/>
                    </a:cubicBezTo>
                    <a:cubicBezTo>
                      <a:pt x="411163" y="522205"/>
                      <a:pt x="408664" y="524123"/>
                      <a:pt x="407560" y="530283"/>
                    </a:cubicBezTo>
                    <a:cubicBezTo>
                      <a:pt x="401865" y="562186"/>
                      <a:pt x="392683" y="593450"/>
                      <a:pt x="387802" y="625528"/>
                    </a:cubicBezTo>
                    <a:cubicBezTo>
                      <a:pt x="383385" y="654235"/>
                      <a:pt x="380596" y="683059"/>
                      <a:pt x="380305" y="712114"/>
                    </a:cubicBezTo>
                    <a:cubicBezTo>
                      <a:pt x="380305" y="713044"/>
                      <a:pt x="380305" y="713916"/>
                      <a:pt x="380305" y="714846"/>
                    </a:cubicBezTo>
                    <a:cubicBezTo>
                      <a:pt x="380654" y="722516"/>
                      <a:pt x="376836" y="726352"/>
                      <a:pt x="368857" y="726352"/>
                    </a:cubicBezTo>
                    <a:cubicBezTo>
                      <a:pt x="355840" y="726352"/>
                      <a:pt x="342765" y="726410"/>
                      <a:pt x="329748" y="726352"/>
                    </a:cubicBezTo>
                    <a:cubicBezTo>
                      <a:pt x="321206" y="726294"/>
                      <a:pt x="319985" y="724550"/>
                      <a:pt x="323472" y="717228"/>
                    </a:cubicBezTo>
                    <a:cubicBezTo>
                      <a:pt x="347066" y="667427"/>
                      <a:pt x="342533" y="617334"/>
                      <a:pt x="325215" y="567126"/>
                    </a:cubicBezTo>
                    <a:cubicBezTo>
                      <a:pt x="319520" y="550564"/>
                      <a:pt x="319172" y="550564"/>
                      <a:pt x="302261" y="553702"/>
                    </a:cubicBezTo>
                    <a:cubicBezTo>
                      <a:pt x="286397" y="556608"/>
                      <a:pt x="270532" y="557595"/>
                      <a:pt x="254610" y="554457"/>
                    </a:cubicBezTo>
                    <a:cubicBezTo>
                      <a:pt x="249147" y="553411"/>
                      <a:pt x="246126" y="555561"/>
                      <a:pt x="245021" y="560501"/>
                    </a:cubicBezTo>
                    <a:cubicBezTo>
                      <a:pt x="238048" y="590545"/>
                      <a:pt x="229215" y="620124"/>
                      <a:pt x="225263" y="650807"/>
                    </a:cubicBezTo>
                    <a:cubicBezTo>
                      <a:pt x="222648" y="671436"/>
                      <a:pt x="219917" y="692008"/>
                      <a:pt x="217302" y="712637"/>
                    </a:cubicBezTo>
                    <a:cubicBezTo>
                      <a:pt x="217127" y="713974"/>
                      <a:pt x="217070" y="715369"/>
                      <a:pt x="217127" y="716763"/>
                    </a:cubicBezTo>
                    <a:cubicBezTo>
                      <a:pt x="217651" y="726294"/>
                      <a:pt x="217651" y="726352"/>
                      <a:pt x="207772" y="726352"/>
                    </a:cubicBezTo>
                    <a:cubicBezTo>
                      <a:pt x="194290" y="726352"/>
                      <a:pt x="180808" y="726410"/>
                      <a:pt x="167326" y="726352"/>
                    </a:cubicBezTo>
                    <a:cubicBezTo>
                      <a:pt x="158551" y="726294"/>
                      <a:pt x="157563" y="724434"/>
                      <a:pt x="161399" y="716763"/>
                    </a:cubicBezTo>
                    <a:cubicBezTo>
                      <a:pt x="175171" y="689102"/>
                      <a:pt x="180343" y="659814"/>
                      <a:pt x="178542" y="629073"/>
                    </a:cubicBezTo>
                    <a:cubicBezTo>
                      <a:pt x="176042" y="586303"/>
                      <a:pt x="163723" y="545508"/>
                      <a:pt x="154076" y="504191"/>
                    </a:cubicBezTo>
                    <a:cubicBezTo>
                      <a:pt x="133214" y="414989"/>
                      <a:pt x="109272" y="326543"/>
                      <a:pt x="83761" y="238504"/>
                    </a:cubicBezTo>
                    <a:cubicBezTo>
                      <a:pt x="75335" y="209390"/>
                      <a:pt x="71151" y="179579"/>
                      <a:pt x="70802" y="149244"/>
                    </a:cubicBezTo>
                    <a:cubicBezTo>
                      <a:pt x="70686" y="141225"/>
                      <a:pt x="70338" y="133264"/>
                      <a:pt x="69931" y="125244"/>
                    </a:cubicBezTo>
                    <a:cubicBezTo>
                      <a:pt x="69582" y="117574"/>
                      <a:pt x="67258" y="115133"/>
                      <a:pt x="59354" y="114900"/>
                    </a:cubicBezTo>
                    <a:cubicBezTo>
                      <a:pt x="50579" y="114668"/>
                      <a:pt x="42037" y="113680"/>
                      <a:pt x="33785" y="110600"/>
                    </a:cubicBezTo>
                    <a:cubicBezTo>
                      <a:pt x="17282" y="104382"/>
                      <a:pt x="6124" y="92876"/>
                      <a:pt x="1359" y="75908"/>
                    </a:cubicBezTo>
                    <a:cubicBezTo>
                      <a:pt x="-4510" y="55104"/>
                      <a:pt x="9204" y="37205"/>
                      <a:pt x="31519" y="35810"/>
                    </a:cubicBezTo>
                    <a:cubicBezTo>
                      <a:pt x="43664" y="35055"/>
                      <a:pt x="55752" y="35985"/>
                      <a:pt x="67548" y="39065"/>
                    </a:cubicBezTo>
                    <a:cubicBezTo>
                      <a:pt x="76323" y="41389"/>
                      <a:pt x="82890" y="39588"/>
                      <a:pt x="89340" y="32382"/>
                    </a:cubicBezTo>
                    <a:cubicBezTo>
                      <a:pt x="129088" y="-12190"/>
                      <a:pt x="191384" y="-10505"/>
                      <a:pt x="228692" y="35927"/>
                    </a:cubicBezTo>
                    <a:cubicBezTo>
                      <a:pt x="232876" y="41099"/>
                      <a:pt x="235956" y="42842"/>
                      <a:pt x="242697" y="39820"/>
                    </a:cubicBezTo>
                    <a:cubicBezTo>
                      <a:pt x="258968" y="32556"/>
                      <a:pt x="275995" y="32440"/>
                      <a:pt x="292905" y="38251"/>
                    </a:cubicBezTo>
                    <a:cubicBezTo>
                      <a:pt x="315453" y="45980"/>
                      <a:pt x="322891" y="68121"/>
                      <a:pt x="309467" y="87879"/>
                    </a:cubicBezTo>
                    <a:cubicBezTo>
                      <a:pt x="299356" y="102755"/>
                      <a:pt x="284711" y="110542"/>
                      <a:pt x="267278" y="113331"/>
                    </a:cubicBezTo>
                    <a:cubicBezTo>
                      <a:pt x="261409" y="114261"/>
                      <a:pt x="255481" y="114726"/>
                      <a:pt x="249554" y="114668"/>
                    </a:cubicBezTo>
                    <a:cubicBezTo>
                      <a:pt x="243278" y="114610"/>
                      <a:pt x="243045" y="116876"/>
                      <a:pt x="245777" y="121525"/>
                    </a:cubicBezTo>
                    <a:cubicBezTo>
                      <a:pt x="247404" y="124315"/>
                      <a:pt x="249089" y="126988"/>
                      <a:pt x="251704" y="128964"/>
                    </a:cubicBezTo>
                    <a:cubicBezTo>
                      <a:pt x="266697" y="140237"/>
                      <a:pt x="281690" y="151453"/>
                      <a:pt x="297554" y="161506"/>
                    </a:cubicBezTo>
                    <a:cubicBezTo>
                      <a:pt x="308770" y="168654"/>
                      <a:pt x="320915" y="171676"/>
                      <a:pt x="333990" y="171676"/>
                    </a:cubicBezTo>
                    <a:cubicBezTo>
                      <a:pt x="440102" y="171734"/>
                      <a:pt x="546156" y="171792"/>
                      <a:pt x="652268" y="171850"/>
                    </a:cubicBezTo>
                    <a:cubicBezTo>
                      <a:pt x="680162" y="171850"/>
                      <a:pt x="708055" y="171618"/>
                      <a:pt x="735949" y="171850"/>
                    </a:cubicBezTo>
                    <a:cubicBezTo>
                      <a:pt x="770700" y="172257"/>
                      <a:pt x="802720" y="180567"/>
                      <a:pt x="830148" y="203463"/>
                    </a:cubicBezTo>
                    <a:cubicBezTo>
                      <a:pt x="855659" y="224790"/>
                      <a:pt x="868444" y="251870"/>
                      <a:pt x="868560" y="284935"/>
                    </a:cubicBezTo>
                    <a:cubicBezTo>
                      <a:pt x="868734" y="329972"/>
                      <a:pt x="869025" y="375008"/>
                      <a:pt x="868502" y="420045"/>
                    </a:cubicBezTo>
                    <a:cubicBezTo>
                      <a:pt x="868211" y="445033"/>
                      <a:pt x="877160" y="463629"/>
                      <a:pt x="899417" y="476007"/>
                    </a:cubicBezTo>
                    <a:cubicBezTo>
                      <a:pt x="918769" y="486815"/>
                      <a:pt x="924696" y="504423"/>
                      <a:pt x="921790" y="525634"/>
                    </a:cubicBezTo>
                    <a:cubicBezTo>
                      <a:pt x="920105" y="537837"/>
                      <a:pt x="918594" y="550099"/>
                      <a:pt x="916735" y="562244"/>
                    </a:cubicBezTo>
                    <a:cubicBezTo>
                      <a:pt x="915166" y="572472"/>
                      <a:pt x="915107" y="582700"/>
                      <a:pt x="916560" y="592927"/>
                    </a:cubicBezTo>
                    <a:cubicBezTo>
                      <a:pt x="917490" y="599378"/>
                      <a:pt x="916211" y="600308"/>
                      <a:pt x="909877" y="598739"/>
                    </a:cubicBezTo>
                    <a:cubicBezTo>
                      <a:pt x="882507" y="591881"/>
                      <a:pt x="856530" y="559397"/>
                      <a:pt x="855601" y="531097"/>
                    </a:cubicBezTo>
                    <a:cubicBezTo>
                      <a:pt x="855252" y="520230"/>
                      <a:pt x="856240" y="509595"/>
                      <a:pt x="859960" y="499367"/>
                    </a:cubicBezTo>
                    <a:cubicBezTo>
                      <a:pt x="861586" y="494835"/>
                      <a:pt x="861180" y="490883"/>
                      <a:pt x="857751" y="487396"/>
                    </a:cubicBezTo>
                    <a:cubicBezTo>
                      <a:pt x="840027" y="469149"/>
                      <a:pt x="834565" y="446486"/>
                      <a:pt x="834041" y="422021"/>
                    </a:cubicBezTo>
                    <a:cubicBezTo>
                      <a:pt x="833867" y="413420"/>
                      <a:pt x="834041" y="404820"/>
                      <a:pt x="834041" y="394418"/>
                    </a:cubicBezTo>
                    <a:close/>
                    <a:moveTo>
                      <a:pt x="597295" y="207937"/>
                    </a:moveTo>
                    <a:cubicBezTo>
                      <a:pt x="601188" y="213109"/>
                      <a:pt x="605546" y="214853"/>
                      <a:pt x="609324" y="217177"/>
                    </a:cubicBezTo>
                    <a:cubicBezTo>
                      <a:pt x="631987" y="231124"/>
                      <a:pt x="649886" y="249197"/>
                      <a:pt x="658602" y="274882"/>
                    </a:cubicBezTo>
                    <a:cubicBezTo>
                      <a:pt x="675571" y="324974"/>
                      <a:pt x="640704" y="390117"/>
                      <a:pt x="589333" y="404762"/>
                    </a:cubicBezTo>
                    <a:cubicBezTo>
                      <a:pt x="551212" y="415628"/>
                      <a:pt x="514485" y="393779"/>
                      <a:pt x="505420" y="355134"/>
                    </a:cubicBezTo>
                    <a:cubicBezTo>
                      <a:pt x="502108" y="340955"/>
                      <a:pt x="503502" y="326950"/>
                      <a:pt x="506408" y="313061"/>
                    </a:cubicBezTo>
                    <a:cubicBezTo>
                      <a:pt x="509139" y="300044"/>
                      <a:pt x="510650" y="286969"/>
                      <a:pt x="510069" y="273604"/>
                    </a:cubicBezTo>
                    <a:cubicBezTo>
                      <a:pt x="508326" y="234320"/>
                      <a:pt x="480083" y="207647"/>
                      <a:pt x="441032" y="207763"/>
                    </a:cubicBezTo>
                    <a:cubicBezTo>
                      <a:pt x="395589" y="207879"/>
                      <a:pt x="350087" y="209274"/>
                      <a:pt x="304644" y="206717"/>
                    </a:cubicBezTo>
                    <a:cubicBezTo>
                      <a:pt x="302784" y="206601"/>
                      <a:pt x="300053" y="205497"/>
                      <a:pt x="299123" y="207937"/>
                    </a:cubicBezTo>
                    <a:cubicBezTo>
                      <a:pt x="298426" y="209739"/>
                      <a:pt x="300576" y="211075"/>
                      <a:pt x="301738" y="212470"/>
                    </a:cubicBezTo>
                    <a:cubicBezTo>
                      <a:pt x="313070" y="226126"/>
                      <a:pt x="328877" y="228276"/>
                      <a:pt x="345148" y="229032"/>
                    </a:cubicBezTo>
                    <a:cubicBezTo>
                      <a:pt x="363046" y="229845"/>
                      <a:pt x="377807" y="236819"/>
                      <a:pt x="389545" y="250301"/>
                    </a:cubicBezTo>
                    <a:cubicBezTo>
                      <a:pt x="406746" y="270117"/>
                      <a:pt x="410756" y="296093"/>
                      <a:pt x="399657" y="316432"/>
                    </a:cubicBezTo>
                    <a:cubicBezTo>
                      <a:pt x="394194" y="326427"/>
                      <a:pt x="394252" y="326137"/>
                      <a:pt x="406107" y="327880"/>
                    </a:cubicBezTo>
                    <a:cubicBezTo>
                      <a:pt x="430979" y="331483"/>
                      <a:pt x="448412" y="344848"/>
                      <a:pt x="455734" y="369197"/>
                    </a:cubicBezTo>
                    <a:cubicBezTo>
                      <a:pt x="465265" y="400810"/>
                      <a:pt x="457013" y="427890"/>
                      <a:pt x="432025" y="449450"/>
                    </a:cubicBezTo>
                    <a:cubicBezTo>
                      <a:pt x="422901" y="457295"/>
                      <a:pt x="417264" y="466592"/>
                      <a:pt x="415230" y="478389"/>
                    </a:cubicBezTo>
                    <a:cubicBezTo>
                      <a:pt x="413778" y="486815"/>
                      <a:pt x="414765" y="488326"/>
                      <a:pt x="423134" y="488326"/>
                    </a:cubicBezTo>
                    <a:cubicBezTo>
                      <a:pt x="454921" y="488326"/>
                      <a:pt x="486708" y="488210"/>
                      <a:pt x="518437" y="488326"/>
                    </a:cubicBezTo>
                    <a:cubicBezTo>
                      <a:pt x="540984" y="488443"/>
                      <a:pt x="562021" y="484375"/>
                      <a:pt x="581895" y="472404"/>
                    </a:cubicBezTo>
                    <a:cubicBezTo>
                      <a:pt x="602641" y="459968"/>
                      <a:pt x="624898" y="450089"/>
                      <a:pt x="648665" y="444278"/>
                    </a:cubicBezTo>
                    <a:cubicBezTo>
                      <a:pt x="660171" y="441430"/>
                      <a:pt x="661450" y="438699"/>
                      <a:pt x="657498" y="427135"/>
                    </a:cubicBezTo>
                    <a:cubicBezTo>
                      <a:pt x="652210" y="411619"/>
                      <a:pt x="653082" y="409875"/>
                      <a:pt x="668423" y="404064"/>
                    </a:cubicBezTo>
                    <a:cubicBezTo>
                      <a:pt x="669062" y="403832"/>
                      <a:pt x="669702" y="403541"/>
                      <a:pt x="670341" y="403367"/>
                    </a:cubicBezTo>
                    <a:cubicBezTo>
                      <a:pt x="679232" y="400345"/>
                      <a:pt x="682951" y="401856"/>
                      <a:pt x="686322" y="410573"/>
                    </a:cubicBezTo>
                    <a:cubicBezTo>
                      <a:pt x="691493" y="424055"/>
                      <a:pt x="697305" y="437188"/>
                      <a:pt x="704685" y="449624"/>
                    </a:cubicBezTo>
                    <a:cubicBezTo>
                      <a:pt x="728859" y="490360"/>
                      <a:pt x="760821" y="525111"/>
                      <a:pt x="791504" y="560792"/>
                    </a:cubicBezTo>
                    <a:cubicBezTo>
                      <a:pt x="797721" y="567997"/>
                      <a:pt x="799349" y="567474"/>
                      <a:pt x="804463" y="559455"/>
                    </a:cubicBezTo>
                    <a:cubicBezTo>
                      <a:pt x="805683" y="557537"/>
                      <a:pt x="807078" y="555387"/>
                      <a:pt x="807135" y="553237"/>
                    </a:cubicBezTo>
                    <a:cubicBezTo>
                      <a:pt x="807659" y="539174"/>
                      <a:pt x="809344" y="525227"/>
                      <a:pt x="799232" y="512733"/>
                    </a:cubicBezTo>
                    <a:cubicBezTo>
                      <a:pt x="790458" y="501924"/>
                      <a:pt x="783310" y="489779"/>
                      <a:pt x="778661" y="476530"/>
                    </a:cubicBezTo>
                    <a:cubicBezTo>
                      <a:pt x="768375" y="447474"/>
                      <a:pt x="772385" y="419290"/>
                      <a:pt x="784821" y="391977"/>
                    </a:cubicBezTo>
                    <a:cubicBezTo>
                      <a:pt x="798710" y="361410"/>
                      <a:pt x="812889" y="330960"/>
                      <a:pt x="827184" y="300509"/>
                    </a:cubicBezTo>
                    <a:cubicBezTo>
                      <a:pt x="833751" y="286562"/>
                      <a:pt x="833635" y="272674"/>
                      <a:pt x="827591" y="258727"/>
                    </a:cubicBezTo>
                    <a:cubicBezTo>
                      <a:pt x="823001" y="248093"/>
                      <a:pt x="816201" y="238969"/>
                      <a:pt x="807775" y="231066"/>
                    </a:cubicBezTo>
                    <a:cubicBezTo>
                      <a:pt x="790283" y="214678"/>
                      <a:pt x="768898" y="208286"/>
                      <a:pt x="745595" y="208112"/>
                    </a:cubicBezTo>
                    <a:cubicBezTo>
                      <a:pt x="698990" y="207763"/>
                      <a:pt x="652326" y="207937"/>
                      <a:pt x="605720" y="207937"/>
                    </a:cubicBezTo>
                    <a:cubicBezTo>
                      <a:pt x="603454" y="207937"/>
                      <a:pt x="601188" y="207937"/>
                      <a:pt x="597295" y="207937"/>
                    </a:cubicBezTo>
                    <a:close/>
                    <a:moveTo>
                      <a:pt x="282155" y="489779"/>
                    </a:moveTo>
                    <a:cubicBezTo>
                      <a:pt x="291917" y="490244"/>
                      <a:pt x="292499" y="489547"/>
                      <a:pt x="290232" y="481818"/>
                    </a:cubicBezTo>
                    <a:cubicBezTo>
                      <a:pt x="290000" y="480946"/>
                      <a:pt x="289535" y="480074"/>
                      <a:pt x="289418" y="479203"/>
                    </a:cubicBezTo>
                    <a:cubicBezTo>
                      <a:pt x="289070" y="476646"/>
                      <a:pt x="286339" y="473450"/>
                      <a:pt x="289070" y="471590"/>
                    </a:cubicBezTo>
                    <a:cubicBezTo>
                      <a:pt x="291975" y="469672"/>
                      <a:pt x="293777" y="473333"/>
                      <a:pt x="295636" y="475077"/>
                    </a:cubicBezTo>
                    <a:cubicBezTo>
                      <a:pt x="299704" y="478796"/>
                      <a:pt x="303656" y="482573"/>
                      <a:pt x="307375" y="486583"/>
                    </a:cubicBezTo>
                    <a:cubicBezTo>
                      <a:pt x="311269" y="490767"/>
                      <a:pt x="313303" y="489082"/>
                      <a:pt x="315162" y="484781"/>
                    </a:cubicBezTo>
                    <a:cubicBezTo>
                      <a:pt x="317545" y="479261"/>
                      <a:pt x="315336" y="474438"/>
                      <a:pt x="313070" y="469731"/>
                    </a:cubicBezTo>
                    <a:cubicBezTo>
                      <a:pt x="307549" y="458166"/>
                      <a:pt x="300750" y="447299"/>
                      <a:pt x="293603" y="436723"/>
                    </a:cubicBezTo>
                    <a:cubicBezTo>
                      <a:pt x="281050" y="418185"/>
                      <a:pt x="264605" y="404936"/>
                      <a:pt x="242987" y="397846"/>
                    </a:cubicBezTo>
                    <a:cubicBezTo>
                      <a:pt x="225961" y="392268"/>
                      <a:pt x="211839" y="381749"/>
                      <a:pt x="200217" y="368035"/>
                    </a:cubicBezTo>
                    <a:cubicBezTo>
                      <a:pt x="184759" y="349788"/>
                      <a:pt x="176566" y="328170"/>
                      <a:pt x="170987" y="305274"/>
                    </a:cubicBezTo>
                    <a:cubicBezTo>
                      <a:pt x="167093" y="289236"/>
                      <a:pt x="167558" y="273604"/>
                      <a:pt x="175113" y="258553"/>
                    </a:cubicBezTo>
                    <a:cubicBezTo>
                      <a:pt x="177495" y="253787"/>
                      <a:pt x="175694" y="250185"/>
                      <a:pt x="171626" y="247395"/>
                    </a:cubicBezTo>
                    <a:cubicBezTo>
                      <a:pt x="165931" y="243560"/>
                      <a:pt x="160236" y="239724"/>
                      <a:pt x="154483" y="236063"/>
                    </a:cubicBezTo>
                    <a:cubicBezTo>
                      <a:pt x="143268" y="228974"/>
                      <a:pt x="132052" y="222000"/>
                      <a:pt x="120720" y="215085"/>
                    </a:cubicBezTo>
                    <a:cubicBezTo>
                      <a:pt x="119268" y="214213"/>
                      <a:pt x="117233" y="212935"/>
                      <a:pt x="115606" y="214155"/>
                    </a:cubicBezTo>
                    <a:cubicBezTo>
                      <a:pt x="113805" y="215550"/>
                      <a:pt x="115258" y="217642"/>
                      <a:pt x="115723" y="219211"/>
                    </a:cubicBezTo>
                    <a:cubicBezTo>
                      <a:pt x="132052" y="276742"/>
                      <a:pt x="148846" y="334214"/>
                      <a:pt x="169708" y="390292"/>
                    </a:cubicBezTo>
                    <a:cubicBezTo>
                      <a:pt x="183423" y="427135"/>
                      <a:pt x="207016" y="455958"/>
                      <a:pt x="241534" y="475367"/>
                    </a:cubicBezTo>
                    <a:cubicBezTo>
                      <a:pt x="254784" y="482806"/>
                      <a:pt x="268789" y="488152"/>
                      <a:pt x="282096" y="489779"/>
                    </a:cubicBezTo>
                    <a:close/>
                    <a:moveTo>
                      <a:pt x="213641" y="103278"/>
                    </a:moveTo>
                    <a:cubicBezTo>
                      <a:pt x="213641" y="96189"/>
                      <a:pt x="213757" y="91191"/>
                      <a:pt x="213641" y="86135"/>
                    </a:cubicBezTo>
                    <a:cubicBezTo>
                      <a:pt x="213118" y="65622"/>
                      <a:pt x="199868" y="47491"/>
                      <a:pt x="178832" y="39646"/>
                    </a:cubicBezTo>
                    <a:cubicBezTo>
                      <a:pt x="157621" y="31743"/>
                      <a:pt x="137979" y="34706"/>
                      <a:pt x="120604" y="49583"/>
                    </a:cubicBezTo>
                    <a:cubicBezTo>
                      <a:pt x="119616" y="50455"/>
                      <a:pt x="118105" y="51326"/>
                      <a:pt x="118454" y="52837"/>
                    </a:cubicBezTo>
                    <a:cubicBezTo>
                      <a:pt x="118919" y="54755"/>
                      <a:pt x="120836" y="54639"/>
                      <a:pt x="122405" y="54755"/>
                    </a:cubicBezTo>
                    <a:cubicBezTo>
                      <a:pt x="147800" y="56266"/>
                      <a:pt x="163955" y="70968"/>
                      <a:pt x="174822" y="92411"/>
                    </a:cubicBezTo>
                    <a:cubicBezTo>
                      <a:pt x="184817" y="112227"/>
                      <a:pt x="195452" y="131637"/>
                      <a:pt x="207074" y="150523"/>
                    </a:cubicBezTo>
                    <a:cubicBezTo>
                      <a:pt x="212130" y="158775"/>
                      <a:pt x="211665" y="161390"/>
                      <a:pt x="204052" y="167259"/>
                    </a:cubicBezTo>
                    <a:cubicBezTo>
                      <a:pt x="188711" y="179056"/>
                      <a:pt x="185050" y="195095"/>
                      <a:pt x="187316" y="213109"/>
                    </a:cubicBezTo>
                    <a:cubicBezTo>
                      <a:pt x="188304" y="221187"/>
                      <a:pt x="193185" y="226301"/>
                      <a:pt x="200973" y="227289"/>
                    </a:cubicBezTo>
                    <a:cubicBezTo>
                      <a:pt x="208643" y="228276"/>
                      <a:pt x="216372" y="229555"/>
                      <a:pt x="224159" y="229032"/>
                    </a:cubicBezTo>
                    <a:cubicBezTo>
                      <a:pt x="241651" y="227870"/>
                      <a:pt x="252576" y="217933"/>
                      <a:pt x="257864" y="198233"/>
                    </a:cubicBezTo>
                    <a:cubicBezTo>
                      <a:pt x="262048" y="182659"/>
                      <a:pt x="258968" y="175802"/>
                      <a:pt x="242639" y="164877"/>
                    </a:cubicBezTo>
                    <a:cubicBezTo>
                      <a:pt x="236305" y="160634"/>
                      <a:pt x="230668" y="155811"/>
                      <a:pt x="225902" y="149826"/>
                    </a:cubicBezTo>
                    <a:cubicBezTo>
                      <a:pt x="214396" y="135472"/>
                      <a:pt x="212304" y="118794"/>
                      <a:pt x="213699" y="103278"/>
                    </a:cubicBezTo>
                    <a:close/>
                    <a:moveTo>
                      <a:pt x="652617" y="543416"/>
                    </a:moveTo>
                    <a:cubicBezTo>
                      <a:pt x="674990" y="543590"/>
                      <a:pt x="689808" y="539348"/>
                      <a:pt x="702535" y="528772"/>
                    </a:cubicBezTo>
                    <a:cubicBezTo>
                      <a:pt x="708869" y="523484"/>
                      <a:pt x="709450" y="519648"/>
                      <a:pt x="704917" y="512791"/>
                    </a:cubicBezTo>
                    <a:cubicBezTo>
                      <a:pt x="698874" y="503668"/>
                      <a:pt x="692191" y="494951"/>
                      <a:pt x="686438" y="485595"/>
                    </a:cubicBezTo>
                    <a:cubicBezTo>
                      <a:pt x="681324" y="477285"/>
                      <a:pt x="674583" y="475600"/>
                      <a:pt x="665459" y="477401"/>
                    </a:cubicBezTo>
                    <a:cubicBezTo>
                      <a:pt x="642505" y="481876"/>
                      <a:pt x="621527" y="491058"/>
                      <a:pt x="601304" y="502273"/>
                    </a:cubicBezTo>
                    <a:cubicBezTo>
                      <a:pt x="591541" y="507677"/>
                      <a:pt x="591367" y="508259"/>
                      <a:pt x="598689" y="517033"/>
                    </a:cubicBezTo>
                    <a:cubicBezTo>
                      <a:pt x="614321" y="535629"/>
                      <a:pt x="635009" y="542951"/>
                      <a:pt x="652617" y="543358"/>
                    </a:cubicBezTo>
                    <a:close/>
                    <a:moveTo>
                      <a:pt x="369962" y="542080"/>
                    </a:moveTo>
                    <a:cubicBezTo>
                      <a:pt x="369729" y="541034"/>
                      <a:pt x="369787" y="539348"/>
                      <a:pt x="368973" y="538535"/>
                    </a:cubicBezTo>
                    <a:cubicBezTo>
                      <a:pt x="364441" y="533944"/>
                      <a:pt x="358630" y="531213"/>
                      <a:pt x="353051" y="528249"/>
                    </a:cubicBezTo>
                    <a:cubicBezTo>
                      <a:pt x="351017" y="527203"/>
                      <a:pt x="350087" y="529063"/>
                      <a:pt x="350552" y="530864"/>
                    </a:cubicBezTo>
                    <a:cubicBezTo>
                      <a:pt x="353806" y="543649"/>
                      <a:pt x="357119" y="556375"/>
                      <a:pt x="360489" y="569102"/>
                    </a:cubicBezTo>
                    <a:cubicBezTo>
                      <a:pt x="360780" y="570206"/>
                      <a:pt x="361477" y="571426"/>
                      <a:pt x="362814" y="571019"/>
                    </a:cubicBezTo>
                    <a:cubicBezTo>
                      <a:pt x="363453" y="570845"/>
                      <a:pt x="364150" y="569799"/>
                      <a:pt x="364325" y="568985"/>
                    </a:cubicBezTo>
                    <a:cubicBezTo>
                      <a:pt x="366242" y="560094"/>
                      <a:pt x="368102" y="551203"/>
                      <a:pt x="370019" y="542021"/>
                    </a:cubicBezTo>
                    <a:close/>
                    <a:moveTo>
                      <a:pt x="204285" y="571135"/>
                    </a:moveTo>
                    <a:cubicBezTo>
                      <a:pt x="216430" y="555910"/>
                      <a:pt x="214629" y="540569"/>
                      <a:pt x="200566" y="531561"/>
                    </a:cubicBezTo>
                    <a:cubicBezTo>
                      <a:pt x="199636" y="530980"/>
                      <a:pt x="198474" y="530283"/>
                      <a:pt x="197544" y="530457"/>
                    </a:cubicBezTo>
                    <a:cubicBezTo>
                      <a:pt x="196091" y="530690"/>
                      <a:pt x="196382" y="532259"/>
                      <a:pt x="196614" y="533305"/>
                    </a:cubicBezTo>
                    <a:cubicBezTo>
                      <a:pt x="199113" y="545683"/>
                      <a:pt x="201612" y="558060"/>
                      <a:pt x="204285" y="571135"/>
                    </a:cubicBezTo>
                    <a:close/>
                    <a:moveTo>
                      <a:pt x="65224" y="80440"/>
                    </a:moveTo>
                    <a:cubicBezTo>
                      <a:pt x="60459" y="69515"/>
                      <a:pt x="51509" y="66610"/>
                      <a:pt x="43316" y="72769"/>
                    </a:cubicBezTo>
                    <a:cubicBezTo>
                      <a:pt x="40235" y="75094"/>
                      <a:pt x="40584" y="76779"/>
                      <a:pt x="43838" y="78058"/>
                    </a:cubicBezTo>
                    <a:cubicBezTo>
                      <a:pt x="50696" y="80847"/>
                      <a:pt x="57727" y="81602"/>
                      <a:pt x="65224" y="80440"/>
                    </a:cubicBezTo>
                    <a:close/>
                    <a:moveTo>
                      <a:pt x="265244" y="70503"/>
                    </a:moveTo>
                    <a:cubicBezTo>
                      <a:pt x="259549" y="70329"/>
                      <a:pt x="256121" y="72653"/>
                      <a:pt x="253622" y="76489"/>
                    </a:cubicBezTo>
                    <a:cubicBezTo>
                      <a:pt x="252866" y="77593"/>
                      <a:pt x="251762" y="78871"/>
                      <a:pt x="252692" y="80150"/>
                    </a:cubicBezTo>
                    <a:cubicBezTo>
                      <a:pt x="253564" y="81370"/>
                      <a:pt x="255191" y="80963"/>
                      <a:pt x="256527" y="80731"/>
                    </a:cubicBezTo>
                    <a:cubicBezTo>
                      <a:pt x="260304" y="80092"/>
                      <a:pt x="264140" y="79452"/>
                      <a:pt x="267859" y="78581"/>
                    </a:cubicBezTo>
                    <a:cubicBezTo>
                      <a:pt x="270358" y="77941"/>
                      <a:pt x="274891" y="78929"/>
                      <a:pt x="274775" y="76082"/>
                    </a:cubicBezTo>
                    <a:cubicBezTo>
                      <a:pt x="274716" y="72595"/>
                      <a:pt x="270300" y="71607"/>
                      <a:pt x="267046" y="70736"/>
                    </a:cubicBezTo>
                    <a:cubicBezTo>
                      <a:pt x="266174" y="70503"/>
                      <a:pt x="265244" y="70503"/>
                      <a:pt x="265244" y="70503"/>
                    </a:cubicBezTo>
                    <a:close/>
                  </a:path>
                </a:pathLst>
              </a:custGeom>
              <a:solidFill>
                <a:srgbClr val="59D1C6"/>
              </a:solidFill>
              <a:ln w="5811"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3930E593-95CD-A666-F794-F24BA5ECDC9E}"/>
                  </a:ext>
                </a:extLst>
              </p:cNvPr>
              <p:cNvSpPr/>
              <p:nvPr/>
            </p:nvSpPr>
            <p:spPr>
              <a:xfrm>
                <a:off x="6057152" y="2539000"/>
                <a:ext cx="37255" cy="23673"/>
              </a:xfrm>
              <a:custGeom>
                <a:avLst/>
                <a:gdLst>
                  <a:gd name="connsiteX0" fmla="*/ 17753 w 37255"/>
                  <a:gd name="connsiteY0" fmla="*/ 23672 h 23673"/>
                  <a:gd name="connsiteX1" fmla="*/ 29 w 37255"/>
                  <a:gd name="connsiteY1" fmla="*/ 8563 h 23673"/>
                  <a:gd name="connsiteX2" fmla="*/ 5433 w 37255"/>
                  <a:gd name="connsiteY2" fmla="*/ 1008 h 23673"/>
                  <a:gd name="connsiteX3" fmla="*/ 33501 w 37255"/>
                  <a:gd name="connsiteY3" fmla="*/ 3565 h 23673"/>
                  <a:gd name="connsiteX4" fmla="*/ 35303 w 37255"/>
                  <a:gd name="connsiteY4" fmla="*/ 13909 h 23673"/>
                  <a:gd name="connsiteX5" fmla="*/ 17753 w 37255"/>
                  <a:gd name="connsiteY5" fmla="*/ 23672 h 2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55" h="23673">
                    <a:moveTo>
                      <a:pt x="17753" y="23672"/>
                    </a:moveTo>
                    <a:cubicBezTo>
                      <a:pt x="8281" y="23788"/>
                      <a:pt x="610" y="16815"/>
                      <a:pt x="29" y="8563"/>
                    </a:cubicBezTo>
                    <a:cubicBezTo>
                      <a:pt x="-262" y="4553"/>
                      <a:pt x="1656" y="1880"/>
                      <a:pt x="5433" y="1008"/>
                    </a:cubicBezTo>
                    <a:cubicBezTo>
                      <a:pt x="15022" y="-1258"/>
                      <a:pt x="24494" y="601"/>
                      <a:pt x="33501" y="3565"/>
                    </a:cubicBezTo>
                    <a:cubicBezTo>
                      <a:pt x="38441" y="5192"/>
                      <a:pt x="37918" y="10132"/>
                      <a:pt x="35303" y="13909"/>
                    </a:cubicBezTo>
                    <a:cubicBezTo>
                      <a:pt x="30828" y="20301"/>
                      <a:pt x="24145" y="22974"/>
                      <a:pt x="17753" y="23672"/>
                    </a:cubicBezTo>
                    <a:close/>
                  </a:path>
                </a:pathLst>
              </a:custGeom>
              <a:solidFill>
                <a:srgbClr val="8BC9C5"/>
              </a:solidFill>
              <a:ln w="5811" cap="flat">
                <a:noFill/>
                <a:prstDash val="solid"/>
                <a:miter/>
              </a:ln>
            </p:spPr>
            <p:txBody>
              <a:bodyPr rtlCol="0" anchor="ctr"/>
              <a:lstStyle/>
              <a:p>
                <a:endParaRPr lang="en-US"/>
              </a:p>
            </p:txBody>
          </p:sp>
        </p:grpSp>
        <p:sp>
          <p:nvSpPr>
            <p:cNvPr id="353" name="Freeform: Shape 352">
              <a:extLst>
                <a:ext uri="{FF2B5EF4-FFF2-40B4-BE49-F238E27FC236}">
                  <a16:creationId xmlns:a16="http://schemas.microsoft.com/office/drawing/2014/main" id="{BF7CC905-F89A-A055-37A7-BBAB1E85639C}"/>
                </a:ext>
              </a:extLst>
            </p:cNvPr>
            <p:cNvSpPr/>
            <p:nvPr/>
          </p:nvSpPr>
          <p:spPr>
            <a:xfrm>
              <a:off x="5293651" y="2845402"/>
              <a:ext cx="247610" cy="235626"/>
            </a:xfrm>
            <a:custGeom>
              <a:avLst/>
              <a:gdLst>
                <a:gd name="connsiteX0" fmla="*/ 182587 w 247610"/>
                <a:gd name="connsiteY0" fmla="*/ 204420 h 235626"/>
                <a:gd name="connsiteX1" fmla="*/ 136446 w 247610"/>
                <a:gd name="connsiteY1" fmla="*/ 186115 h 235626"/>
                <a:gd name="connsiteX2" fmla="*/ 129822 w 247610"/>
                <a:gd name="connsiteY2" fmla="*/ 186464 h 235626"/>
                <a:gd name="connsiteX3" fmla="*/ 124708 w 247610"/>
                <a:gd name="connsiteY3" fmla="*/ 187742 h 235626"/>
                <a:gd name="connsiteX4" fmla="*/ 124127 w 247610"/>
                <a:gd name="connsiteY4" fmla="*/ 159151 h 235626"/>
                <a:gd name="connsiteX5" fmla="*/ 129473 w 247610"/>
                <a:gd name="connsiteY5" fmla="*/ 136197 h 235626"/>
                <a:gd name="connsiteX6" fmla="*/ 150858 w 247610"/>
                <a:gd name="connsiteY6" fmla="*/ 110919 h 235626"/>
                <a:gd name="connsiteX7" fmla="*/ 224021 w 247610"/>
                <a:gd name="connsiteY7" fmla="*/ 87325 h 235626"/>
                <a:gd name="connsiteX8" fmla="*/ 246801 w 247610"/>
                <a:gd name="connsiteY8" fmla="*/ 797 h 235626"/>
                <a:gd name="connsiteX9" fmla="*/ 160214 w 247610"/>
                <a:gd name="connsiteY9" fmla="*/ 23577 h 235626"/>
                <a:gd name="connsiteX10" fmla="*/ 136679 w 247610"/>
                <a:gd name="connsiteY10" fmla="*/ 98425 h 235626"/>
                <a:gd name="connsiteX11" fmla="*/ 113608 w 247610"/>
                <a:gd name="connsiteY11" fmla="*/ 127132 h 235626"/>
                <a:gd name="connsiteX12" fmla="*/ 109773 w 247610"/>
                <a:gd name="connsiteY12" fmla="*/ 121785 h 235626"/>
                <a:gd name="connsiteX13" fmla="*/ 90364 w 247610"/>
                <a:gd name="connsiteY13" fmla="*/ 60303 h 235626"/>
                <a:gd name="connsiteX14" fmla="*/ 19119 w 247610"/>
                <a:gd name="connsiteY14" fmla="*/ 41533 h 235626"/>
                <a:gd name="connsiteX15" fmla="*/ 37889 w 247610"/>
                <a:gd name="connsiteY15" fmla="*/ 112778 h 235626"/>
                <a:gd name="connsiteX16" fmla="*/ 94780 w 247610"/>
                <a:gd name="connsiteY16" fmla="*/ 132187 h 235626"/>
                <a:gd name="connsiteX17" fmla="*/ 104601 w 247610"/>
                <a:gd name="connsiteY17" fmla="*/ 150609 h 235626"/>
                <a:gd name="connsiteX18" fmla="*/ 105357 w 247610"/>
                <a:gd name="connsiteY18" fmla="*/ 159035 h 235626"/>
                <a:gd name="connsiteX19" fmla="*/ 105357 w 247610"/>
                <a:gd name="connsiteY19" fmla="*/ 193670 h 235626"/>
                <a:gd name="connsiteX20" fmla="*/ 88446 w 247610"/>
                <a:gd name="connsiteY20" fmla="*/ 205989 h 235626"/>
                <a:gd name="connsiteX21" fmla="*/ 0 w 247610"/>
                <a:gd name="connsiteY21" fmla="*/ 235626 h 235626"/>
                <a:gd name="connsiteX22" fmla="*/ 234190 w 247610"/>
                <a:gd name="connsiteY22" fmla="*/ 235626 h 235626"/>
                <a:gd name="connsiteX23" fmla="*/ 182587 w 247610"/>
                <a:gd name="connsiteY23" fmla="*/ 204362 h 235626"/>
                <a:gd name="connsiteX24" fmla="*/ 182587 w 247610"/>
                <a:gd name="connsiteY24" fmla="*/ 204362 h 23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610" h="235626">
                  <a:moveTo>
                    <a:pt x="182587" y="204420"/>
                  </a:moveTo>
                  <a:cubicBezTo>
                    <a:pt x="170093" y="192682"/>
                    <a:pt x="153589" y="186115"/>
                    <a:pt x="136446" y="186115"/>
                  </a:cubicBezTo>
                  <a:cubicBezTo>
                    <a:pt x="134238" y="186115"/>
                    <a:pt x="132030" y="186231"/>
                    <a:pt x="129822" y="186464"/>
                  </a:cubicBezTo>
                  <a:lnTo>
                    <a:pt x="124708" y="187742"/>
                  </a:lnTo>
                  <a:lnTo>
                    <a:pt x="124127" y="159151"/>
                  </a:lnTo>
                  <a:cubicBezTo>
                    <a:pt x="124475" y="151248"/>
                    <a:pt x="126277" y="143461"/>
                    <a:pt x="129473" y="136197"/>
                  </a:cubicBezTo>
                  <a:cubicBezTo>
                    <a:pt x="133657" y="125679"/>
                    <a:pt x="141153" y="116788"/>
                    <a:pt x="150858" y="110919"/>
                  </a:cubicBezTo>
                  <a:cubicBezTo>
                    <a:pt x="169396" y="111151"/>
                    <a:pt x="203042" y="108362"/>
                    <a:pt x="224021" y="87325"/>
                  </a:cubicBezTo>
                  <a:cubicBezTo>
                    <a:pt x="254239" y="57107"/>
                    <a:pt x="246801" y="797"/>
                    <a:pt x="246801" y="797"/>
                  </a:cubicBezTo>
                  <a:cubicBezTo>
                    <a:pt x="246801" y="797"/>
                    <a:pt x="190432" y="-6583"/>
                    <a:pt x="160214" y="23577"/>
                  </a:cubicBezTo>
                  <a:cubicBezTo>
                    <a:pt x="138538" y="45194"/>
                    <a:pt x="136272" y="80294"/>
                    <a:pt x="136679" y="98425"/>
                  </a:cubicBezTo>
                  <a:cubicBezTo>
                    <a:pt x="126625" y="105863"/>
                    <a:pt x="118722" y="115742"/>
                    <a:pt x="113608" y="127132"/>
                  </a:cubicBezTo>
                  <a:cubicBezTo>
                    <a:pt x="112446" y="125272"/>
                    <a:pt x="111168" y="123471"/>
                    <a:pt x="109773" y="121785"/>
                  </a:cubicBezTo>
                  <a:cubicBezTo>
                    <a:pt x="110122" y="106793"/>
                    <a:pt x="108146" y="78085"/>
                    <a:pt x="90364" y="60303"/>
                  </a:cubicBezTo>
                  <a:cubicBezTo>
                    <a:pt x="65492" y="35431"/>
                    <a:pt x="19119" y="41533"/>
                    <a:pt x="19119" y="41533"/>
                  </a:cubicBezTo>
                  <a:cubicBezTo>
                    <a:pt x="19119" y="41533"/>
                    <a:pt x="13017" y="87906"/>
                    <a:pt x="37889" y="112778"/>
                  </a:cubicBezTo>
                  <a:cubicBezTo>
                    <a:pt x="53986" y="128875"/>
                    <a:pt x="79090" y="131955"/>
                    <a:pt x="94780" y="132187"/>
                  </a:cubicBezTo>
                  <a:cubicBezTo>
                    <a:pt x="99197" y="137650"/>
                    <a:pt x="102509" y="143926"/>
                    <a:pt x="104601" y="150609"/>
                  </a:cubicBezTo>
                  <a:cubicBezTo>
                    <a:pt x="105240" y="153398"/>
                    <a:pt x="105531" y="156188"/>
                    <a:pt x="105357" y="159035"/>
                  </a:cubicBezTo>
                  <a:lnTo>
                    <a:pt x="105357" y="193670"/>
                  </a:lnTo>
                  <a:cubicBezTo>
                    <a:pt x="99139" y="196866"/>
                    <a:pt x="93386" y="201050"/>
                    <a:pt x="88446" y="205989"/>
                  </a:cubicBezTo>
                  <a:cubicBezTo>
                    <a:pt x="55787" y="190590"/>
                    <a:pt x="16794" y="203665"/>
                    <a:pt x="0" y="235626"/>
                  </a:cubicBezTo>
                  <a:lnTo>
                    <a:pt x="234190" y="235626"/>
                  </a:lnTo>
                  <a:cubicBezTo>
                    <a:pt x="222859" y="217670"/>
                    <a:pt x="203740" y="206106"/>
                    <a:pt x="182587" y="204362"/>
                  </a:cubicBezTo>
                  <a:lnTo>
                    <a:pt x="182587" y="204362"/>
                  </a:lnTo>
                  <a:close/>
                </a:path>
              </a:pathLst>
            </a:custGeom>
            <a:solidFill>
              <a:srgbClr val="59D1C6"/>
            </a:solidFill>
            <a:ln w="5811" cap="flat">
              <a:noFill/>
              <a:prstDash val="solid"/>
              <a:miter/>
            </a:ln>
          </p:spPr>
          <p:txBody>
            <a:bodyPr rtlCol="0" anchor="ctr"/>
            <a:lstStyle/>
            <a:p>
              <a:endParaRPr lang="en-US"/>
            </a:p>
          </p:txBody>
        </p:sp>
        <p:grpSp>
          <p:nvGrpSpPr>
            <p:cNvPr id="354" name="Graphic 6">
              <a:extLst>
                <a:ext uri="{FF2B5EF4-FFF2-40B4-BE49-F238E27FC236}">
                  <a16:creationId xmlns:a16="http://schemas.microsoft.com/office/drawing/2014/main" id="{402CD7C5-22BA-2E4C-C560-3ABFADAAF696}"/>
                </a:ext>
              </a:extLst>
            </p:cNvPr>
            <p:cNvGrpSpPr/>
            <p:nvPr/>
          </p:nvGrpSpPr>
          <p:grpSpPr>
            <a:xfrm>
              <a:off x="6810193" y="2646365"/>
              <a:ext cx="349425" cy="434779"/>
              <a:chOff x="6810193" y="2646365"/>
              <a:chExt cx="349425" cy="434779"/>
            </a:xfrm>
            <a:solidFill>
              <a:srgbClr val="59D1C6"/>
            </a:solidFill>
          </p:grpSpPr>
          <p:sp>
            <p:nvSpPr>
              <p:cNvPr id="355" name="Freeform: Shape 354">
                <a:extLst>
                  <a:ext uri="{FF2B5EF4-FFF2-40B4-BE49-F238E27FC236}">
                    <a16:creationId xmlns:a16="http://schemas.microsoft.com/office/drawing/2014/main" id="{3437C837-B9A0-A19F-F7D9-9AD0A35449BC}"/>
                  </a:ext>
                </a:extLst>
              </p:cNvPr>
              <p:cNvSpPr/>
              <p:nvPr/>
            </p:nvSpPr>
            <p:spPr>
              <a:xfrm>
                <a:off x="6882019" y="2646365"/>
                <a:ext cx="95638" cy="57924"/>
              </a:xfrm>
              <a:custGeom>
                <a:avLst/>
                <a:gdLst>
                  <a:gd name="connsiteX0" fmla="*/ 95245 w 95638"/>
                  <a:gd name="connsiteY0" fmla="*/ 54438 h 57924"/>
                  <a:gd name="connsiteX1" fmla="*/ 55671 w 95638"/>
                  <a:gd name="connsiteY1" fmla="*/ 5740 h 57924"/>
                  <a:gd name="connsiteX2" fmla="*/ 0 w 95638"/>
                  <a:gd name="connsiteY2" fmla="*/ 46 h 57924"/>
                  <a:gd name="connsiteX3" fmla="*/ 233 w 95638"/>
                  <a:gd name="connsiteY3" fmla="*/ 2079 h 57924"/>
                  <a:gd name="connsiteX4" fmla="*/ 65550 w 95638"/>
                  <a:gd name="connsiteY4" fmla="*/ 57692 h 57924"/>
                  <a:gd name="connsiteX5" fmla="*/ 95477 w 95638"/>
                  <a:gd name="connsiteY5" fmla="*/ 57925 h 57924"/>
                  <a:gd name="connsiteX6" fmla="*/ 95303 w 95638"/>
                  <a:gd name="connsiteY6" fmla="*/ 54438 h 5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638" h="57924">
                    <a:moveTo>
                      <a:pt x="95245" y="54438"/>
                    </a:moveTo>
                    <a:cubicBezTo>
                      <a:pt x="90189" y="31600"/>
                      <a:pt x="76824" y="15503"/>
                      <a:pt x="55671" y="5740"/>
                    </a:cubicBezTo>
                    <a:cubicBezTo>
                      <a:pt x="37773" y="-2511"/>
                      <a:pt x="18770" y="801"/>
                      <a:pt x="0" y="46"/>
                    </a:cubicBezTo>
                    <a:cubicBezTo>
                      <a:pt x="116" y="1033"/>
                      <a:pt x="116" y="1557"/>
                      <a:pt x="233" y="2079"/>
                    </a:cubicBezTo>
                    <a:cubicBezTo>
                      <a:pt x="5637" y="33344"/>
                      <a:pt x="33531" y="57111"/>
                      <a:pt x="65550" y="57692"/>
                    </a:cubicBezTo>
                    <a:cubicBezTo>
                      <a:pt x="75545" y="57867"/>
                      <a:pt x="85482" y="57867"/>
                      <a:pt x="95477" y="57925"/>
                    </a:cubicBezTo>
                    <a:cubicBezTo>
                      <a:pt x="95826" y="56763"/>
                      <a:pt x="95535" y="55600"/>
                      <a:pt x="95303" y="54438"/>
                    </a:cubicBezTo>
                    <a:close/>
                  </a:path>
                </a:pathLst>
              </a:custGeom>
              <a:solidFill>
                <a:srgbClr val="59D1C6"/>
              </a:solidFill>
              <a:ln w="5811"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F8456F3E-79A0-D2BA-CF7F-F82EFC9507B3}"/>
                  </a:ext>
                </a:extLst>
              </p:cNvPr>
              <p:cNvSpPr/>
              <p:nvPr/>
            </p:nvSpPr>
            <p:spPr>
              <a:xfrm>
                <a:off x="6977438" y="2704290"/>
                <a:ext cx="115" cy="116"/>
              </a:xfrm>
              <a:custGeom>
                <a:avLst/>
                <a:gdLst>
                  <a:gd name="connsiteX0" fmla="*/ 0 w 115"/>
                  <a:gd name="connsiteY0" fmla="*/ 0 h 116"/>
                  <a:gd name="connsiteX1" fmla="*/ 0 w 115"/>
                  <a:gd name="connsiteY1" fmla="*/ 116 h 116"/>
                  <a:gd name="connsiteX2" fmla="*/ 0 w 115"/>
                  <a:gd name="connsiteY2" fmla="*/ 116 h 116"/>
                  <a:gd name="connsiteX3" fmla="*/ 116 w 115"/>
                  <a:gd name="connsiteY3" fmla="*/ 116 h 116"/>
                  <a:gd name="connsiteX4" fmla="*/ 116 w 115"/>
                  <a:gd name="connsiteY4" fmla="*/ 0 h 116"/>
                  <a:gd name="connsiteX5" fmla="*/ 0 w 115"/>
                  <a:gd name="connsiteY5" fmla="*/ 0 h 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 h="116">
                    <a:moveTo>
                      <a:pt x="0" y="0"/>
                    </a:moveTo>
                    <a:cubicBezTo>
                      <a:pt x="0" y="0"/>
                      <a:pt x="0" y="58"/>
                      <a:pt x="0" y="116"/>
                    </a:cubicBezTo>
                    <a:lnTo>
                      <a:pt x="0" y="116"/>
                    </a:lnTo>
                    <a:cubicBezTo>
                      <a:pt x="0" y="116"/>
                      <a:pt x="116" y="116"/>
                      <a:pt x="116" y="116"/>
                    </a:cubicBezTo>
                    <a:cubicBezTo>
                      <a:pt x="116" y="116"/>
                      <a:pt x="116" y="58"/>
                      <a:pt x="116" y="0"/>
                    </a:cubicBezTo>
                    <a:cubicBezTo>
                      <a:pt x="116" y="0"/>
                      <a:pt x="57" y="0"/>
                      <a:pt x="0" y="0"/>
                    </a:cubicBezTo>
                    <a:close/>
                  </a:path>
                </a:pathLst>
              </a:custGeom>
              <a:solidFill>
                <a:srgbClr val="59D1C6"/>
              </a:solidFill>
              <a:ln w="5811"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8960CC5B-EBCF-E0B8-575A-91C7BCA08871}"/>
                  </a:ext>
                </a:extLst>
              </p:cNvPr>
              <p:cNvSpPr/>
              <p:nvPr/>
            </p:nvSpPr>
            <p:spPr>
              <a:xfrm>
                <a:off x="6997392" y="2646417"/>
                <a:ext cx="95339" cy="57872"/>
              </a:xfrm>
              <a:custGeom>
                <a:avLst/>
                <a:gdLst>
                  <a:gd name="connsiteX0" fmla="*/ 45945 w 95339"/>
                  <a:gd name="connsiteY0" fmla="*/ 55316 h 57872"/>
                  <a:gd name="connsiteX1" fmla="*/ 95340 w 95339"/>
                  <a:gd name="connsiteY1" fmla="*/ 52 h 57872"/>
                  <a:gd name="connsiteX2" fmla="*/ 65761 w 95339"/>
                  <a:gd name="connsiteY2" fmla="*/ 52 h 57872"/>
                  <a:gd name="connsiteX3" fmla="*/ 2651 w 95339"/>
                  <a:gd name="connsiteY3" fmla="*/ 45437 h 57872"/>
                  <a:gd name="connsiteX4" fmla="*/ 36 w 95339"/>
                  <a:gd name="connsiteY4" fmla="*/ 57873 h 57872"/>
                  <a:gd name="connsiteX5" fmla="*/ 27465 w 95339"/>
                  <a:gd name="connsiteY5" fmla="*/ 57698 h 57872"/>
                  <a:gd name="connsiteX6" fmla="*/ 45945 w 95339"/>
                  <a:gd name="connsiteY6" fmla="*/ 55316 h 5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39" h="57872">
                    <a:moveTo>
                      <a:pt x="45945" y="55316"/>
                    </a:moveTo>
                    <a:cubicBezTo>
                      <a:pt x="71920" y="48459"/>
                      <a:pt x="92724" y="25330"/>
                      <a:pt x="95340" y="52"/>
                    </a:cubicBezTo>
                    <a:cubicBezTo>
                      <a:pt x="85460" y="52"/>
                      <a:pt x="75582" y="-65"/>
                      <a:pt x="65761" y="52"/>
                    </a:cubicBezTo>
                    <a:cubicBezTo>
                      <a:pt x="37461" y="400"/>
                      <a:pt x="11949" y="18764"/>
                      <a:pt x="2651" y="45437"/>
                    </a:cubicBezTo>
                    <a:cubicBezTo>
                      <a:pt x="1256" y="49447"/>
                      <a:pt x="-255" y="53456"/>
                      <a:pt x="36" y="57873"/>
                    </a:cubicBezTo>
                    <a:cubicBezTo>
                      <a:pt x="9160" y="57815"/>
                      <a:pt x="18342" y="57698"/>
                      <a:pt x="27465" y="57698"/>
                    </a:cubicBezTo>
                    <a:cubicBezTo>
                      <a:pt x="33741" y="57698"/>
                      <a:pt x="39843" y="56943"/>
                      <a:pt x="45945" y="55316"/>
                    </a:cubicBezTo>
                    <a:close/>
                  </a:path>
                </a:pathLst>
              </a:custGeom>
              <a:solidFill>
                <a:srgbClr val="59D1C6"/>
              </a:solidFill>
              <a:ln w="5811"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FE544B2-6ED6-EE51-CFD9-FA81CCDDFC80}"/>
                  </a:ext>
                </a:extLst>
              </p:cNvPr>
              <p:cNvSpPr/>
              <p:nvPr/>
            </p:nvSpPr>
            <p:spPr>
              <a:xfrm>
                <a:off x="6997312" y="2704290"/>
                <a:ext cx="116" cy="116"/>
              </a:xfrm>
              <a:custGeom>
                <a:avLst/>
                <a:gdLst>
                  <a:gd name="connsiteX0" fmla="*/ 116 w 116"/>
                  <a:gd name="connsiteY0" fmla="*/ 0 h 116"/>
                  <a:gd name="connsiteX1" fmla="*/ 0 w 116"/>
                  <a:gd name="connsiteY1" fmla="*/ 0 h 116"/>
                  <a:gd name="connsiteX2" fmla="*/ 0 w 116"/>
                  <a:gd name="connsiteY2" fmla="*/ 0 h 116"/>
                  <a:gd name="connsiteX3" fmla="*/ 0 w 116"/>
                  <a:gd name="connsiteY3" fmla="*/ 116 h 116"/>
                  <a:gd name="connsiteX4" fmla="*/ 116 w 116"/>
                  <a:gd name="connsiteY4" fmla="*/ 116 h 116"/>
                  <a:gd name="connsiteX5" fmla="*/ 116 w 116"/>
                  <a:gd name="connsiteY5" fmla="*/ 0 h 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 h="116">
                    <a:moveTo>
                      <a:pt x="116" y="0"/>
                    </a:moveTo>
                    <a:cubicBezTo>
                      <a:pt x="116" y="0"/>
                      <a:pt x="58" y="0"/>
                      <a:pt x="0" y="0"/>
                    </a:cubicBezTo>
                    <a:cubicBezTo>
                      <a:pt x="0" y="0"/>
                      <a:pt x="0" y="0"/>
                      <a:pt x="0" y="0"/>
                    </a:cubicBezTo>
                    <a:cubicBezTo>
                      <a:pt x="0" y="0"/>
                      <a:pt x="0" y="58"/>
                      <a:pt x="0" y="116"/>
                    </a:cubicBezTo>
                    <a:cubicBezTo>
                      <a:pt x="0" y="116"/>
                      <a:pt x="58" y="116"/>
                      <a:pt x="116" y="116"/>
                    </a:cubicBezTo>
                    <a:cubicBezTo>
                      <a:pt x="116" y="116"/>
                      <a:pt x="116" y="0"/>
                      <a:pt x="116" y="0"/>
                    </a:cubicBezTo>
                    <a:close/>
                  </a:path>
                </a:pathLst>
              </a:custGeom>
              <a:solidFill>
                <a:srgbClr val="59D1C6"/>
              </a:solidFill>
              <a:ln w="5811"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467420E0-3A11-D005-98AC-EEC92970CF06}"/>
                  </a:ext>
                </a:extLst>
              </p:cNvPr>
              <p:cNvSpPr/>
              <p:nvPr/>
            </p:nvSpPr>
            <p:spPr>
              <a:xfrm>
                <a:off x="6920191" y="2828762"/>
                <a:ext cx="38419" cy="38414"/>
              </a:xfrm>
              <a:custGeom>
                <a:avLst/>
                <a:gdLst>
                  <a:gd name="connsiteX0" fmla="*/ 19184 w 38419"/>
                  <a:gd name="connsiteY0" fmla="*/ 38414 h 38414"/>
                  <a:gd name="connsiteX1" fmla="*/ 38419 w 38419"/>
                  <a:gd name="connsiteY1" fmla="*/ 19354 h 38414"/>
                  <a:gd name="connsiteX2" fmla="*/ 19475 w 38419"/>
                  <a:gd name="connsiteY2" fmla="*/ 3 h 38414"/>
                  <a:gd name="connsiteX3" fmla="*/ 7 w 38419"/>
                  <a:gd name="connsiteY3" fmla="*/ 18831 h 38414"/>
                  <a:gd name="connsiteX4" fmla="*/ 19184 w 38419"/>
                  <a:gd name="connsiteY4" fmla="*/ 38414 h 38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9" h="38414">
                    <a:moveTo>
                      <a:pt x="19184" y="38414"/>
                    </a:moveTo>
                    <a:cubicBezTo>
                      <a:pt x="29644" y="38414"/>
                      <a:pt x="38303" y="29872"/>
                      <a:pt x="38419" y="19354"/>
                    </a:cubicBezTo>
                    <a:cubicBezTo>
                      <a:pt x="38535" y="8894"/>
                      <a:pt x="30051" y="177"/>
                      <a:pt x="19475" y="3"/>
                    </a:cubicBezTo>
                    <a:cubicBezTo>
                      <a:pt x="9073" y="-172"/>
                      <a:pt x="298" y="8313"/>
                      <a:pt x="7" y="18831"/>
                    </a:cubicBezTo>
                    <a:cubicBezTo>
                      <a:pt x="-283" y="29349"/>
                      <a:pt x="8550" y="38356"/>
                      <a:pt x="19184" y="38414"/>
                    </a:cubicBezTo>
                    <a:close/>
                  </a:path>
                </a:pathLst>
              </a:custGeom>
              <a:solidFill>
                <a:srgbClr val="59D1C6"/>
              </a:solidFill>
              <a:ln w="5811"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5628A847-DB59-F54E-2104-9783C38727B4}"/>
                  </a:ext>
                </a:extLst>
              </p:cNvPr>
              <p:cNvSpPr/>
              <p:nvPr/>
            </p:nvSpPr>
            <p:spPr>
              <a:xfrm>
                <a:off x="6862725" y="2828823"/>
                <a:ext cx="38413" cy="38414"/>
              </a:xfrm>
              <a:custGeom>
                <a:avLst/>
                <a:gdLst>
                  <a:gd name="connsiteX0" fmla="*/ 0 w 38413"/>
                  <a:gd name="connsiteY0" fmla="*/ 19061 h 38414"/>
                  <a:gd name="connsiteX1" fmla="*/ 18945 w 38413"/>
                  <a:gd name="connsiteY1" fmla="*/ 38412 h 38414"/>
                  <a:gd name="connsiteX2" fmla="*/ 38413 w 38413"/>
                  <a:gd name="connsiteY2" fmla="*/ 19119 h 38414"/>
                  <a:gd name="connsiteX3" fmla="*/ 19177 w 38413"/>
                  <a:gd name="connsiteY3" fmla="*/ 0 h 38414"/>
                  <a:gd name="connsiteX4" fmla="*/ 0 w 38413"/>
                  <a:gd name="connsiteY4" fmla="*/ 19061 h 38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3" h="38414">
                    <a:moveTo>
                      <a:pt x="0" y="19061"/>
                    </a:moveTo>
                    <a:cubicBezTo>
                      <a:pt x="-57" y="29579"/>
                      <a:pt x="8369" y="38238"/>
                      <a:pt x="18945" y="38412"/>
                    </a:cubicBezTo>
                    <a:cubicBezTo>
                      <a:pt x="29463" y="38586"/>
                      <a:pt x="38471" y="29695"/>
                      <a:pt x="38413" y="19119"/>
                    </a:cubicBezTo>
                    <a:cubicBezTo>
                      <a:pt x="38355" y="8659"/>
                      <a:pt x="29696" y="58"/>
                      <a:pt x="19177" y="0"/>
                    </a:cubicBezTo>
                    <a:cubicBezTo>
                      <a:pt x="8660" y="0"/>
                      <a:pt x="117" y="8542"/>
                      <a:pt x="0" y="19061"/>
                    </a:cubicBezTo>
                    <a:close/>
                  </a:path>
                </a:pathLst>
              </a:custGeom>
              <a:solidFill>
                <a:srgbClr val="59D1C6"/>
              </a:solidFill>
              <a:ln w="5811"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8C144F4-7B6B-8EF7-3AFB-F9B05C822F1A}"/>
                  </a:ext>
                </a:extLst>
              </p:cNvPr>
              <p:cNvSpPr/>
              <p:nvPr/>
            </p:nvSpPr>
            <p:spPr>
              <a:xfrm>
                <a:off x="7054668" y="2895941"/>
                <a:ext cx="38353" cy="38296"/>
              </a:xfrm>
              <a:custGeom>
                <a:avLst/>
                <a:gdLst>
                  <a:gd name="connsiteX0" fmla="*/ 19177 w 38353"/>
                  <a:gd name="connsiteY0" fmla="*/ 38297 h 38296"/>
                  <a:gd name="connsiteX1" fmla="*/ 38354 w 38353"/>
                  <a:gd name="connsiteY1" fmla="*/ 19236 h 38296"/>
                  <a:gd name="connsiteX2" fmla="*/ 18886 w 38353"/>
                  <a:gd name="connsiteY2" fmla="*/ 1 h 38296"/>
                  <a:gd name="connsiteX3" fmla="*/ 0 w 38353"/>
                  <a:gd name="connsiteY3" fmla="*/ 19294 h 38296"/>
                  <a:gd name="connsiteX4" fmla="*/ 19119 w 38353"/>
                  <a:gd name="connsiteY4" fmla="*/ 38297 h 38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53" h="38296">
                    <a:moveTo>
                      <a:pt x="19177" y="38297"/>
                    </a:moveTo>
                    <a:cubicBezTo>
                      <a:pt x="29753" y="38297"/>
                      <a:pt x="38296" y="29812"/>
                      <a:pt x="38354" y="19236"/>
                    </a:cubicBezTo>
                    <a:cubicBezTo>
                      <a:pt x="38354" y="8602"/>
                      <a:pt x="29579" y="-115"/>
                      <a:pt x="18886" y="1"/>
                    </a:cubicBezTo>
                    <a:cubicBezTo>
                      <a:pt x="8310" y="117"/>
                      <a:pt x="0" y="8660"/>
                      <a:pt x="0" y="19294"/>
                    </a:cubicBezTo>
                    <a:cubicBezTo>
                      <a:pt x="0" y="29929"/>
                      <a:pt x="8485" y="38297"/>
                      <a:pt x="19119" y="38297"/>
                    </a:cubicBezTo>
                    <a:close/>
                  </a:path>
                </a:pathLst>
              </a:custGeom>
              <a:solidFill>
                <a:srgbClr val="59D1C6"/>
              </a:solidFill>
              <a:ln w="5811"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07EBC7F7-EA47-4D8F-2FA1-980E46B44356}"/>
                  </a:ext>
                </a:extLst>
              </p:cNvPr>
              <p:cNvSpPr/>
              <p:nvPr/>
            </p:nvSpPr>
            <p:spPr>
              <a:xfrm>
                <a:off x="7035375" y="2828765"/>
                <a:ext cx="38295" cy="38412"/>
              </a:xfrm>
              <a:custGeom>
                <a:avLst/>
                <a:gdLst>
                  <a:gd name="connsiteX0" fmla="*/ 38296 w 38295"/>
                  <a:gd name="connsiteY0" fmla="*/ 19119 h 38412"/>
                  <a:gd name="connsiteX1" fmla="*/ 19235 w 38295"/>
                  <a:gd name="connsiteY1" fmla="*/ 0 h 38412"/>
                  <a:gd name="connsiteX2" fmla="*/ 0 w 38295"/>
                  <a:gd name="connsiteY2" fmla="*/ 19061 h 38412"/>
                  <a:gd name="connsiteX3" fmla="*/ 19351 w 38295"/>
                  <a:gd name="connsiteY3" fmla="*/ 38412 h 38412"/>
                  <a:gd name="connsiteX4" fmla="*/ 38296 w 38295"/>
                  <a:gd name="connsiteY4" fmla="*/ 19119 h 38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5" h="38412">
                    <a:moveTo>
                      <a:pt x="38296" y="19119"/>
                    </a:moveTo>
                    <a:cubicBezTo>
                      <a:pt x="38296" y="8542"/>
                      <a:pt x="29753" y="0"/>
                      <a:pt x="19235" y="0"/>
                    </a:cubicBezTo>
                    <a:cubicBezTo>
                      <a:pt x="8775" y="0"/>
                      <a:pt x="58" y="8601"/>
                      <a:pt x="0" y="19061"/>
                    </a:cubicBezTo>
                    <a:cubicBezTo>
                      <a:pt x="-58" y="29695"/>
                      <a:pt x="8775" y="38528"/>
                      <a:pt x="19351" y="38412"/>
                    </a:cubicBezTo>
                    <a:cubicBezTo>
                      <a:pt x="29928" y="38296"/>
                      <a:pt x="38296" y="29753"/>
                      <a:pt x="38296" y="19119"/>
                    </a:cubicBezTo>
                    <a:close/>
                  </a:path>
                </a:pathLst>
              </a:custGeom>
              <a:solidFill>
                <a:srgbClr val="59D1C6"/>
              </a:solidFill>
              <a:ln w="5811"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1823E197-88E7-563C-0AA0-633F7A90AD64}"/>
                  </a:ext>
                </a:extLst>
              </p:cNvPr>
              <p:cNvSpPr/>
              <p:nvPr/>
            </p:nvSpPr>
            <p:spPr>
              <a:xfrm>
                <a:off x="7093022" y="2847941"/>
                <a:ext cx="38296" cy="38296"/>
              </a:xfrm>
              <a:custGeom>
                <a:avLst/>
                <a:gdLst>
                  <a:gd name="connsiteX0" fmla="*/ 0 w 38296"/>
                  <a:gd name="connsiteY0" fmla="*/ 19294 h 38296"/>
                  <a:gd name="connsiteX1" fmla="*/ 19119 w 38296"/>
                  <a:gd name="connsiteY1" fmla="*/ 38297 h 38296"/>
                  <a:gd name="connsiteX2" fmla="*/ 38296 w 38296"/>
                  <a:gd name="connsiteY2" fmla="*/ 19294 h 38296"/>
                  <a:gd name="connsiteX3" fmla="*/ 19410 w 38296"/>
                  <a:gd name="connsiteY3" fmla="*/ 1 h 38296"/>
                  <a:gd name="connsiteX4" fmla="*/ 58 w 38296"/>
                  <a:gd name="connsiteY4" fmla="*/ 19236 h 38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6" h="38296">
                    <a:moveTo>
                      <a:pt x="0" y="19294"/>
                    </a:moveTo>
                    <a:cubicBezTo>
                      <a:pt x="0" y="29929"/>
                      <a:pt x="8485" y="38297"/>
                      <a:pt x="19119" y="38297"/>
                    </a:cubicBezTo>
                    <a:cubicBezTo>
                      <a:pt x="29753" y="38297"/>
                      <a:pt x="38238" y="29929"/>
                      <a:pt x="38296" y="19294"/>
                    </a:cubicBezTo>
                    <a:cubicBezTo>
                      <a:pt x="38296" y="8718"/>
                      <a:pt x="29928" y="117"/>
                      <a:pt x="19410" y="1"/>
                    </a:cubicBezTo>
                    <a:cubicBezTo>
                      <a:pt x="8659" y="-115"/>
                      <a:pt x="0" y="8485"/>
                      <a:pt x="58" y="19236"/>
                    </a:cubicBezTo>
                    <a:close/>
                  </a:path>
                </a:pathLst>
              </a:custGeom>
              <a:solidFill>
                <a:srgbClr val="59D1C6"/>
              </a:solidFill>
              <a:ln w="5811"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BAB4DC09-4C5D-1AC5-73B4-180A06D62003}"/>
                  </a:ext>
                </a:extLst>
              </p:cNvPr>
              <p:cNvSpPr/>
              <p:nvPr/>
            </p:nvSpPr>
            <p:spPr>
              <a:xfrm>
                <a:off x="6833902" y="2771234"/>
                <a:ext cx="38295" cy="38354"/>
              </a:xfrm>
              <a:custGeom>
                <a:avLst/>
                <a:gdLst>
                  <a:gd name="connsiteX0" fmla="*/ 19236 w 38295"/>
                  <a:gd name="connsiteY0" fmla="*/ 58 h 38354"/>
                  <a:gd name="connsiteX1" fmla="*/ 0 w 38295"/>
                  <a:gd name="connsiteY1" fmla="*/ 19003 h 38354"/>
                  <a:gd name="connsiteX2" fmla="*/ 19352 w 38295"/>
                  <a:gd name="connsiteY2" fmla="*/ 38354 h 38354"/>
                  <a:gd name="connsiteX3" fmla="*/ 38296 w 38295"/>
                  <a:gd name="connsiteY3" fmla="*/ 19061 h 38354"/>
                  <a:gd name="connsiteX4" fmla="*/ 19236 w 38295"/>
                  <a:gd name="connsiteY4" fmla="*/ 0 h 3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5" h="38354">
                    <a:moveTo>
                      <a:pt x="19236" y="58"/>
                    </a:moveTo>
                    <a:cubicBezTo>
                      <a:pt x="8659" y="58"/>
                      <a:pt x="58" y="8484"/>
                      <a:pt x="0" y="19003"/>
                    </a:cubicBezTo>
                    <a:cubicBezTo>
                      <a:pt x="-58" y="29637"/>
                      <a:pt x="8775" y="38470"/>
                      <a:pt x="19352" y="38354"/>
                    </a:cubicBezTo>
                    <a:cubicBezTo>
                      <a:pt x="29870" y="38238"/>
                      <a:pt x="38296" y="29695"/>
                      <a:pt x="38296" y="19061"/>
                    </a:cubicBezTo>
                    <a:cubicBezTo>
                      <a:pt x="38296" y="8426"/>
                      <a:pt x="29870" y="0"/>
                      <a:pt x="19236" y="0"/>
                    </a:cubicBezTo>
                    <a:close/>
                  </a:path>
                </a:pathLst>
              </a:custGeom>
              <a:solidFill>
                <a:srgbClr val="59D1C6"/>
              </a:solidFill>
              <a:ln w="5811"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47629E2D-4BF0-89F5-95C6-B0326B6A6C63}"/>
                  </a:ext>
                </a:extLst>
              </p:cNvPr>
              <p:cNvSpPr/>
              <p:nvPr/>
            </p:nvSpPr>
            <p:spPr>
              <a:xfrm>
                <a:off x="6891546" y="2771290"/>
                <a:ext cx="38299" cy="38357"/>
              </a:xfrm>
              <a:custGeom>
                <a:avLst/>
                <a:gdLst>
                  <a:gd name="connsiteX0" fmla="*/ 19470 w 38299"/>
                  <a:gd name="connsiteY0" fmla="*/ 3 h 38357"/>
                  <a:gd name="connsiteX1" fmla="*/ 3 w 38299"/>
                  <a:gd name="connsiteY1" fmla="*/ 18656 h 38357"/>
                  <a:gd name="connsiteX2" fmla="*/ 19005 w 38299"/>
                  <a:gd name="connsiteY2" fmla="*/ 38356 h 38357"/>
                  <a:gd name="connsiteX3" fmla="*/ 38298 w 38299"/>
                  <a:gd name="connsiteY3" fmla="*/ 19354 h 38357"/>
                  <a:gd name="connsiteX4" fmla="*/ 19528 w 38299"/>
                  <a:gd name="connsiteY4" fmla="*/ 3 h 3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99" h="38357">
                    <a:moveTo>
                      <a:pt x="19470" y="3"/>
                    </a:moveTo>
                    <a:cubicBezTo>
                      <a:pt x="8894" y="-172"/>
                      <a:pt x="119" y="8196"/>
                      <a:pt x="3" y="18656"/>
                    </a:cubicBezTo>
                    <a:cubicBezTo>
                      <a:pt x="-172" y="29407"/>
                      <a:pt x="8370" y="38240"/>
                      <a:pt x="19005" y="38356"/>
                    </a:cubicBezTo>
                    <a:cubicBezTo>
                      <a:pt x="29465" y="38473"/>
                      <a:pt x="38182" y="29872"/>
                      <a:pt x="38298" y="19354"/>
                    </a:cubicBezTo>
                    <a:cubicBezTo>
                      <a:pt x="38414" y="8661"/>
                      <a:pt x="30162" y="177"/>
                      <a:pt x="19528" y="3"/>
                    </a:cubicBezTo>
                    <a:close/>
                  </a:path>
                </a:pathLst>
              </a:custGeom>
              <a:solidFill>
                <a:srgbClr val="59D1C6"/>
              </a:solidFill>
              <a:ln w="5811"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9657ADCF-7C51-810E-D268-625BB1DC7DD8}"/>
                  </a:ext>
                </a:extLst>
              </p:cNvPr>
              <p:cNvSpPr/>
              <p:nvPr/>
            </p:nvSpPr>
            <p:spPr>
              <a:xfrm>
                <a:off x="6810193" y="2703991"/>
                <a:ext cx="349425" cy="377152"/>
              </a:xfrm>
              <a:custGeom>
                <a:avLst/>
                <a:gdLst>
                  <a:gd name="connsiteX0" fmla="*/ 272660 w 349425"/>
                  <a:gd name="connsiteY0" fmla="*/ 345830 h 377152"/>
                  <a:gd name="connsiteX1" fmla="*/ 203797 w 349425"/>
                  <a:gd name="connsiteY1" fmla="*/ 327525 h 377152"/>
                  <a:gd name="connsiteX2" fmla="*/ 193919 w 349425"/>
                  <a:gd name="connsiteY2" fmla="*/ 327874 h 377152"/>
                  <a:gd name="connsiteX3" fmla="*/ 187003 w 349425"/>
                  <a:gd name="connsiteY3" fmla="*/ 328978 h 377152"/>
                  <a:gd name="connsiteX4" fmla="*/ 186945 w 349425"/>
                  <a:gd name="connsiteY4" fmla="*/ 283418 h 377152"/>
                  <a:gd name="connsiteX5" fmla="*/ 192233 w 349425"/>
                  <a:gd name="connsiteY5" fmla="*/ 278304 h 377152"/>
                  <a:gd name="connsiteX6" fmla="*/ 223497 w 349425"/>
                  <a:gd name="connsiteY6" fmla="*/ 278304 h 377152"/>
                  <a:gd name="connsiteX7" fmla="*/ 254645 w 349425"/>
                  <a:gd name="connsiteY7" fmla="*/ 276503 h 377152"/>
                  <a:gd name="connsiteX8" fmla="*/ 339895 w 349425"/>
                  <a:gd name="connsiteY8" fmla="*/ 185733 h 377152"/>
                  <a:gd name="connsiteX9" fmla="*/ 339082 w 349425"/>
                  <a:gd name="connsiteY9" fmla="*/ 182420 h 377152"/>
                  <a:gd name="connsiteX10" fmla="*/ 334374 w 349425"/>
                  <a:gd name="connsiteY10" fmla="*/ 183757 h 377152"/>
                  <a:gd name="connsiteX11" fmla="*/ 333677 w 349425"/>
                  <a:gd name="connsiteY11" fmla="*/ 184745 h 377152"/>
                  <a:gd name="connsiteX12" fmla="*/ 304796 w 349425"/>
                  <a:gd name="connsiteY12" fmla="*/ 201423 h 377152"/>
                  <a:gd name="connsiteX13" fmla="*/ 301425 w 349425"/>
                  <a:gd name="connsiteY13" fmla="*/ 205491 h 377152"/>
                  <a:gd name="connsiteX14" fmla="*/ 267953 w 349425"/>
                  <a:gd name="connsiteY14" fmla="*/ 249423 h 377152"/>
                  <a:gd name="connsiteX15" fmla="*/ 225531 w 349425"/>
                  <a:gd name="connsiteY15" fmla="*/ 216241 h 377152"/>
                  <a:gd name="connsiteX16" fmla="*/ 224950 w 349425"/>
                  <a:gd name="connsiteY16" fmla="*/ 206711 h 377152"/>
                  <a:gd name="connsiteX17" fmla="*/ 187294 w 349425"/>
                  <a:gd name="connsiteY17" fmla="*/ 272493 h 377152"/>
                  <a:gd name="connsiteX18" fmla="*/ 186887 w 349425"/>
                  <a:gd name="connsiteY18" fmla="*/ 269413 h 377152"/>
                  <a:gd name="connsiteX19" fmla="*/ 186771 w 349425"/>
                  <a:gd name="connsiteY19" fmla="*/ 109316 h 377152"/>
                  <a:gd name="connsiteX20" fmla="*/ 190722 w 349425"/>
                  <a:gd name="connsiteY20" fmla="*/ 105597 h 377152"/>
                  <a:gd name="connsiteX21" fmla="*/ 232156 w 349425"/>
                  <a:gd name="connsiteY21" fmla="*/ 105597 h 377152"/>
                  <a:gd name="connsiteX22" fmla="*/ 256389 w 349425"/>
                  <a:gd name="connsiteY22" fmla="*/ 103272 h 377152"/>
                  <a:gd name="connsiteX23" fmla="*/ 339954 w 349425"/>
                  <a:gd name="connsiteY23" fmla="*/ 13141 h 377152"/>
                  <a:gd name="connsiteX24" fmla="*/ 336699 w 349425"/>
                  <a:gd name="connsiteY24" fmla="*/ 9538 h 377152"/>
                  <a:gd name="connsiteX25" fmla="*/ 290384 w 349425"/>
                  <a:gd name="connsiteY25" fmla="*/ 9770 h 377152"/>
                  <a:gd name="connsiteX26" fmla="*/ 196533 w 349425"/>
                  <a:gd name="connsiteY26" fmla="*/ 70323 h 377152"/>
                  <a:gd name="connsiteX27" fmla="*/ 186887 w 349425"/>
                  <a:gd name="connsiteY27" fmla="*/ 99320 h 377152"/>
                  <a:gd name="connsiteX28" fmla="*/ 186887 w 349425"/>
                  <a:gd name="connsiteY28" fmla="*/ 94497 h 377152"/>
                  <a:gd name="connsiteX29" fmla="*/ 186887 w 349425"/>
                  <a:gd name="connsiteY29" fmla="*/ 9596 h 377152"/>
                  <a:gd name="connsiteX30" fmla="*/ 187119 w 349425"/>
                  <a:gd name="connsiteY30" fmla="*/ 414 h 377152"/>
                  <a:gd name="connsiteX31" fmla="*/ 167361 w 349425"/>
                  <a:gd name="connsiteY31" fmla="*/ 414 h 377152"/>
                  <a:gd name="connsiteX32" fmla="*/ 167536 w 349425"/>
                  <a:gd name="connsiteY32" fmla="*/ 2274 h 377152"/>
                  <a:gd name="connsiteX33" fmla="*/ 167536 w 349425"/>
                  <a:gd name="connsiteY33" fmla="*/ 96938 h 377152"/>
                  <a:gd name="connsiteX34" fmla="*/ 166897 w 349425"/>
                  <a:gd name="connsiteY34" fmla="*/ 99262 h 377152"/>
                  <a:gd name="connsiteX35" fmla="*/ 166664 w 349425"/>
                  <a:gd name="connsiteY35" fmla="*/ 98042 h 377152"/>
                  <a:gd name="connsiteX36" fmla="*/ 66073 w 349425"/>
                  <a:gd name="connsiteY36" fmla="*/ 9770 h 377152"/>
                  <a:gd name="connsiteX37" fmla="*/ 17317 w 349425"/>
                  <a:gd name="connsiteY37" fmla="*/ 9596 h 377152"/>
                  <a:gd name="connsiteX38" fmla="*/ 14412 w 349425"/>
                  <a:gd name="connsiteY38" fmla="*/ 12734 h 377152"/>
                  <a:gd name="connsiteX39" fmla="*/ 25801 w 349425"/>
                  <a:gd name="connsiteY39" fmla="*/ 48473 h 377152"/>
                  <a:gd name="connsiteX40" fmla="*/ 30160 w 349425"/>
                  <a:gd name="connsiteY40" fmla="*/ 50216 h 377152"/>
                  <a:gd name="connsiteX41" fmla="*/ 69269 w 349425"/>
                  <a:gd name="connsiteY41" fmla="*/ 58642 h 377152"/>
                  <a:gd name="connsiteX42" fmla="*/ 74034 w 349425"/>
                  <a:gd name="connsiteY42" fmla="*/ 58642 h 377152"/>
                  <a:gd name="connsiteX43" fmla="*/ 110470 w 349425"/>
                  <a:gd name="connsiteY43" fmla="*/ 49344 h 377152"/>
                  <a:gd name="connsiteX44" fmla="*/ 135284 w 349425"/>
                  <a:gd name="connsiteY44" fmla="*/ 102226 h 377152"/>
                  <a:gd name="connsiteX45" fmla="*/ 137550 w 349425"/>
                  <a:gd name="connsiteY45" fmla="*/ 105713 h 377152"/>
                  <a:gd name="connsiteX46" fmla="*/ 163119 w 349425"/>
                  <a:gd name="connsiteY46" fmla="*/ 105597 h 377152"/>
                  <a:gd name="connsiteX47" fmla="*/ 167594 w 349425"/>
                  <a:gd name="connsiteY47" fmla="*/ 110013 h 377152"/>
                  <a:gd name="connsiteX48" fmla="*/ 167478 w 349425"/>
                  <a:gd name="connsiteY48" fmla="*/ 249365 h 377152"/>
                  <a:gd name="connsiteX49" fmla="*/ 167478 w 349425"/>
                  <a:gd name="connsiteY49" fmla="*/ 251399 h 377152"/>
                  <a:gd name="connsiteX50" fmla="*/ 166897 w 349425"/>
                  <a:gd name="connsiteY50" fmla="*/ 253026 h 377152"/>
                  <a:gd name="connsiteX51" fmla="*/ 125288 w 349425"/>
                  <a:gd name="connsiteY51" fmla="*/ 184222 h 377152"/>
                  <a:gd name="connsiteX52" fmla="*/ 118490 w 349425"/>
                  <a:gd name="connsiteY52" fmla="*/ 180793 h 377152"/>
                  <a:gd name="connsiteX53" fmla="*/ 102857 w 349425"/>
                  <a:gd name="connsiteY53" fmla="*/ 171786 h 377152"/>
                  <a:gd name="connsiteX54" fmla="*/ 97802 w 349425"/>
                  <a:gd name="connsiteY54" fmla="*/ 171844 h 377152"/>
                  <a:gd name="connsiteX55" fmla="*/ 44629 w 349425"/>
                  <a:gd name="connsiteY55" fmla="*/ 170740 h 377152"/>
                  <a:gd name="connsiteX56" fmla="*/ 25627 w 349425"/>
                  <a:gd name="connsiteY56" fmla="*/ 163243 h 377152"/>
                  <a:gd name="connsiteX57" fmla="*/ 24000 w 349425"/>
                  <a:gd name="connsiteY57" fmla="*/ 163243 h 377152"/>
                  <a:gd name="connsiteX58" fmla="*/ 15400 w 349425"/>
                  <a:gd name="connsiteY58" fmla="*/ 173297 h 377152"/>
                  <a:gd name="connsiteX59" fmla="*/ 110063 w 349425"/>
                  <a:gd name="connsiteY59" fmla="*/ 258663 h 377152"/>
                  <a:gd name="connsiteX60" fmla="*/ 162422 w 349425"/>
                  <a:gd name="connsiteY60" fmla="*/ 259070 h 377152"/>
                  <a:gd name="connsiteX61" fmla="*/ 167536 w 349425"/>
                  <a:gd name="connsiteY61" fmla="*/ 264183 h 377152"/>
                  <a:gd name="connsiteX62" fmla="*/ 167361 w 349425"/>
                  <a:gd name="connsiteY62" fmla="*/ 332058 h 377152"/>
                  <a:gd name="connsiteX63" fmla="*/ 167419 w 349425"/>
                  <a:gd name="connsiteY63" fmla="*/ 333046 h 377152"/>
                  <a:gd name="connsiteX64" fmla="*/ 157192 w 349425"/>
                  <a:gd name="connsiteY64" fmla="*/ 335196 h 377152"/>
                  <a:gd name="connsiteX65" fmla="*/ 131971 w 349425"/>
                  <a:gd name="connsiteY65" fmla="*/ 347516 h 377152"/>
                  <a:gd name="connsiteX66" fmla="*/ 0 w 349425"/>
                  <a:gd name="connsiteY66" fmla="*/ 377152 h 377152"/>
                  <a:gd name="connsiteX67" fmla="*/ 349426 w 349425"/>
                  <a:gd name="connsiteY67" fmla="*/ 377152 h 377152"/>
                  <a:gd name="connsiteX68" fmla="*/ 272486 w 349425"/>
                  <a:gd name="connsiteY68" fmla="*/ 345888 h 37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49425" h="377152">
                    <a:moveTo>
                      <a:pt x="272660" y="345830"/>
                    </a:moveTo>
                    <a:cubicBezTo>
                      <a:pt x="254006" y="334092"/>
                      <a:pt x="229367" y="327525"/>
                      <a:pt x="203797" y="327525"/>
                    </a:cubicBezTo>
                    <a:cubicBezTo>
                      <a:pt x="200485" y="327525"/>
                      <a:pt x="197173" y="327641"/>
                      <a:pt x="193919" y="327874"/>
                    </a:cubicBezTo>
                    <a:lnTo>
                      <a:pt x="187003" y="328978"/>
                    </a:lnTo>
                    <a:cubicBezTo>
                      <a:pt x="186829" y="313811"/>
                      <a:pt x="186945" y="298586"/>
                      <a:pt x="186945" y="283418"/>
                    </a:cubicBezTo>
                    <a:cubicBezTo>
                      <a:pt x="186945" y="280007"/>
                      <a:pt x="188689" y="278304"/>
                      <a:pt x="192233" y="278304"/>
                    </a:cubicBezTo>
                    <a:cubicBezTo>
                      <a:pt x="202636" y="278304"/>
                      <a:pt x="213095" y="278304"/>
                      <a:pt x="223497" y="278304"/>
                    </a:cubicBezTo>
                    <a:cubicBezTo>
                      <a:pt x="233900" y="278304"/>
                      <a:pt x="244301" y="278363"/>
                      <a:pt x="254645" y="276503"/>
                    </a:cubicBezTo>
                    <a:cubicBezTo>
                      <a:pt x="298753" y="268658"/>
                      <a:pt x="335362" y="229839"/>
                      <a:pt x="339895" y="185733"/>
                    </a:cubicBezTo>
                    <a:cubicBezTo>
                      <a:pt x="340012" y="184570"/>
                      <a:pt x="341232" y="182769"/>
                      <a:pt x="339082" y="182420"/>
                    </a:cubicBezTo>
                    <a:cubicBezTo>
                      <a:pt x="337454" y="182130"/>
                      <a:pt x="335479" y="181723"/>
                      <a:pt x="334374" y="183757"/>
                    </a:cubicBezTo>
                    <a:cubicBezTo>
                      <a:pt x="334201" y="184105"/>
                      <a:pt x="333910" y="184454"/>
                      <a:pt x="333677" y="184745"/>
                    </a:cubicBezTo>
                    <a:cubicBezTo>
                      <a:pt x="326646" y="194740"/>
                      <a:pt x="316941" y="200377"/>
                      <a:pt x="304796" y="201423"/>
                    </a:cubicBezTo>
                    <a:cubicBezTo>
                      <a:pt x="301716" y="201713"/>
                      <a:pt x="300960" y="202120"/>
                      <a:pt x="301425" y="205491"/>
                    </a:cubicBezTo>
                    <a:cubicBezTo>
                      <a:pt x="304331" y="227747"/>
                      <a:pt x="289919" y="246459"/>
                      <a:pt x="267953" y="249423"/>
                    </a:cubicBezTo>
                    <a:cubicBezTo>
                      <a:pt x="247672" y="252154"/>
                      <a:pt x="228844" y="237452"/>
                      <a:pt x="225531" y="216241"/>
                    </a:cubicBezTo>
                    <a:cubicBezTo>
                      <a:pt x="225067" y="213277"/>
                      <a:pt x="225125" y="210256"/>
                      <a:pt x="224950" y="206711"/>
                    </a:cubicBezTo>
                    <a:cubicBezTo>
                      <a:pt x="204205" y="224493"/>
                      <a:pt x="192001" y="246343"/>
                      <a:pt x="187294" y="272493"/>
                    </a:cubicBezTo>
                    <a:cubicBezTo>
                      <a:pt x="187003" y="271447"/>
                      <a:pt x="186887" y="270401"/>
                      <a:pt x="186887" y="269413"/>
                    </a:cubicBezTo>
                    <a:cubicBezTo>
                      <a:pt x="186887" y="216067"/>
                      <a:pt x="186887" y="162720"/>
                      <a:pt x="186771" y="109316"/>
                    </a:cubicBezTo>
                    <a:cubicBezTo>
                      <a:pt x="186771" y="106061"/>
                      <a:pt x="187875" y="105597"/>
                      <a:pt x="190722" y="105597"/>
                    </a:cubicBezTo>
                    <a:cubicBezTo>
                      <a:pt x="204553" y="105713"/>
                      <a:pt x="218325" y="105655"/>
                      <a:pt x="232156" y="105597"/>
                    </a:cubicBezTo>
                    <a:cubicBezTo>
                      <a:pt x="240292" y="105597"/>
                      <a:pt x="248369" y="104899"/>
                      <a:pt x="256389" y="103272"/>
                    </a:cubicBezTo>
                    <a:cubicBezTo>
                      <a:pt x="300147" y="94439"/>
                      <a:pt x="335653" y="56027"/>
                      <a:pt x="339954" y="13141"/>
                    </a:cubicBezTo>
                    <a:cubicBezTo>
                      <a:pt x="340244" y="10119"/>
                      <a:pt x="339488" y="9538"/>
                      <a:pt x="336699" y="9538"/>
                    </a:cubicBezTo>
                    <a:cubicBezTo>
                      <a:pt x="321242" y="9654"/>
                      <a:pt x="305784" y="9131"/>
                      <a:pt x="290384" y="9770"/>
                    </a:cubicBezTo>
                    <a:cubicBezTo>
                      <a:pt x="247381" y="11572"/>
                      <a:pt x="216175" y="32085"/>
                      <a:pt x="196533" y="70323"/>
                    </a:cubicBezTo>
                    <a:cubicBezTo>
                      <a:pt x="191827" y="79446"/>
                      <a:pt x="189270" y="89325"/>
                      <a:pt x="186887" y="99320"/>
                    </a:cubicBezTo>
                    <a:lnTo>
                      <a:pt x="186887" y="94497"/>
                    </a:lnTo>
                    <a:cubicBezTo>
                      <a:pt x="186887" y="66197"/>
                      <a:pt x="186887" y="37896"/>
                      <a:pt x="186887" y="9596"/>
                    </a:cubicBezTo>
                    <a:cubicBezTo>
                      <a:pt x="186887" y="6516"/>
                      <a:pt x="187003" y="3494"/>
                      <a:pt x="187119" y="414"/>
                    </a:cubicBezTo>
                    <a:cubicBezTo>
                      <a:pt x="180553" y="-167"/>
                      <a:pt x="173928" y="-109"/>
                      <a:pt x="167361" y="414"/>
                    </a:cubicBezTo>
                    <a:cubicBezTo>
                      <a:pt x="167419" y="1054"/>
                      <a:pt x="167536" y="1693"/>
                      <a:pt x="167536" y="2274"/>
                    </a:cubicBezTo>
                    <a:cubicBezTo>
                      <a:pt x="167536" y="33829"/>
                      <a:pt x="167536" y="65383"/>
                      <a:pt x="167536" y="96938"/>
                    </a:cubicBezTo>
                    <a:cubicBezTo>
                      <a:pt x="167536" y="97693"/>
                      <a:pt x="168001" y="98681"/>
                      <a:pt x="166897" y="99262"/>
                    </a:cubicBezTo>
                    <a:cubicBezTo>
                      <a:pt x="166838" y="98856"/>
                      <a:pt x="166722" y="98449"/>
                      <a:pt x="166664" y="98042"/>
                    </a:cubicBezTo>
                    <a:cubicBezTo>
                      <a:pt x="158645" y="48821"/>
                      <a:pt x="115758" y="11049"/>
                      <a:pt x="66073" y="9770"/>
                    </a:cubicBezTo>
                    <a:cubicBezTo>
                      <a:pt x="49860" y="9364"/>
                      <a:pt x="33589" y="9712"/>
                      <a:pt x="17317" y="9596"/>
                    </a:cubicBezTo>
                    <a:cubicBezTo>
                      <a:pt x="14934" y="9596"/>
                      <a:pt x="14063" y="10003"/>
                      <a:pt x="14412" y="12734"/>
                    </a:cubicBezTo>
                    <a:cubicBezTo>
                      <a:pt x="16097" y="25344"/>
                      <a:pt x="19932" y="37199"/>
                      <a:pt x="25801" y="48473"/>
                    </a:cubicBezTo>
                    <a:cubicBezTo>
                      <a:pt x="26906" y="50565"/>
                      <a:pt x="27835" y="50972"/>
                      <a:pt x="30160" y="50216"/>
                    </a:cubicBezTo>
                    <a:cubicBezTo>
                      <a:pt x="44804" y="45335"/>
                      <a:pt x="57937" y="48240"/>
                      <a:pt x="69269" y="58642"/>
                    </a:cubicBezTo>
                    <a:cubicBezTo>
                      <a:pt x="71245" y="60444"/>
                      <a:pt x="72117" y="60386"/>
                      <a:pt x="74034" y="58642"/>
                    </a:cubicBezTo>
                    <a:cubicBezTo>
                      <a:pt x="84436" y="48996"/>
                      <a:pt x="96756" y="45683"/>
                      <a:pt x="110470" y="49344"/>
                    </a:cubicBezTo>
                    <a:cubicBezTo>
                      <a:pt x="133424" y="55446"/>
                      <a:pt x="144988" y="80202"/>
                      <a:pt x="135284" y="102226"/>
                    </a:cubicBezTo>
                    <a:cubicBezTo>
                      <a:pt x="133947" y="105248"/>
                      <a:pt x="134471" y="105771"/>
                      <a:pt x="137550" y="105713"/>
                    </a:cubicBezTo>
                    <a:cubicBezTo>
                      <a:pt x="146093" y="105538"/>
                      <a:pt x="154635" y="105829"/>
                      <a:pt x="163119" y="105597"/>
                    </a:cubicBezTo>
                    <a:cubicBezTo>
                      <a:pt x="166664" y="105480"/>
                      <a:pt x="167594" y="106352"/>
                      <a:pt x="167594" y="110013"/>
                    </a:cubicBezTo>
                    <a:cubicBezTo>
                      <a:pt x="167478" y="156444"/>
                      <a:pt x="167478" y="202934"/>
                      <a:pt x="167478" y="249365"/>
                    </a:cubicBezTo>
                    <a:cubicBezTo>
                      <a:pt x="167478" y="250062"/>
                      <a:pt x="167478" y="250701"/>
                      <a:pt x="167478" y="251399"/>
                    </a:cubicBezTo>
                    <a:cubicBezTo>
                      <a:pt x="167419" y="251922"/>
                      <a:pt x="167710" y="252619"/>
                      <a:pt x="166897" y="253026"/>
                    </a:cubicBezTo>
                    <a:cubicBezTo>
                      <a:pt x="161957" y="224609"/>
                      <a:pt x="148243" y="201597"/>
                      <a:pt x="125288" y="184222"/>
                    </a:cubicBezTo>
                    <a:cubicBezTo>
                      <a:pt x="123197" y="182653"/>
                      <a:pt x="121046" y="181490"/>
                      <a:pt x="118490" y="180793"/>
                    </a:cubicBezTo>
                    <a:cubicBezTo>
                      <a:pt x="112504" y="179166"/>
                      <a:pt x="107158" y="176260"/>
                      <a:pt x="102857" y="171786"/>
                    </a:cubicBezTo>
                    <a:cubicBezTo>
                      <a:pt x="100824" y="169694"/>
                      <a:pt x="99777" y="169984"/>
                      <a:pt x="97802" y="171844"/>
                    </a:cubicBezTo>
                    <a:cubicBezTo>
                      <a:pt x="82518" y="186256"/>
                      <a:pt x="58402" y="186372"/>
                      <a:pt x="44629" y="170740"/>
                    </a:cubicBezTo>
                    <a:cubicBezTo>
                      <a:pt x="38876" y="164173"/>
                      <a:pt x="33240" y="162430"/>
                      <a:pt x="25627" y="163243"/>
                    </a:cubicBezTo>
                    <a:cubicBezTo>
                      <a:pt x="25104" y="163243"/>
                      <a:pt x="24523" y="163243"/>
                      <a:pt x="24000" y="163243"/>
                    </a:cubicBezTo>
                    <a:cubicBezTo>
                      <a:pt x="17085" y="163243"/>
                      <a:pt x="14179" y="166596"/>
                      <a:pt x="15400" y="173297"/>
                    </a:cubicBezTo>
                    <a:cubicBezTo>
                      <a:pt x="23361" y="218566"/>
                      <a:pt x="64329" y="255525"/>
                      <a:pt x="110063" y="258663"/>
                    </a:cubicBezTo>
                    <a:cubicBezTo>
                      <a:pt x="127497" y="259883"/>
                      <a:pt x="144988" y="259070"/>
                      <a:pt x="162422" y="259070"/>
                    </a:cubicBezTo>
                    <a:cubicBezTo>
                      <a:pt x="166490" y="259070"/>
                      <a:pt x="167594" y="259999"/>
                      <a:pt x="167536" y="264183"/>
                    </a:cubicBezTo>
                    <a:cubicBezTo>
                      <a:pt x="167303" y="286789"/>
                      <a:pt x="167536" y="309394"/>
                      <a:pt x="167361" y="332058"/>
                    </a:cubicBezTo>
                    <a:cubicBezTo>
                      <a:pt x="167361" y="332406"/>
                      <a:pt x="167361" y="332697"/>
                      <a:pt x="167419" y="333046"/>
                    </a:cubicBezTo>
                    <a:lnTo>
                      <a:pt x="157192" y="335196"/>
                    </a:lnTo>
                    <a:cubicBezTo>
                      <a:pt x="147894" y="338392"/>
                      <a:pt x="139352" y="342576"/>
                      <a:pt x="131971" y="347516"/>
                    </a:cubicBezTo>
                    <a:cubicBezTo>
                      <a:pt x="83216" y="332116"/>
                      <a:pt x="25046" y="345191"/>
                      <a:pt x="0" y="377152"/>
                    </a:cubicBezTo>
                    <a:lnTo>
                      <a:pt x="349426" y="377152"/>
                    </a:lnTo>
                    <a:cubicBezTo>
                      <a:pt x="332515" y="359196"/>
                      <a:pt x="304040" y="347632"/>
                      <a:pt x="272486" y="345888"/>
                    </a:cubicBezTo>
                    <a:close/>
                  </a:path>
                </a:pathLst>
              </a:custGeom>
              <a:solidFill>
                <a:srgbClr val="59D1C6"/>
              </a:solidFill>
              <a:ln w="5811" cap="flat">
                <a:noFill/>
                <a:prstDash val="solid"/>
                <a:miter/>
              </a:ln>
            </p:spPr>
            <p:txBody>
              <a:bodyPr rtlCol="0" anchor="ctr"/>
              <a:lstStyle/>
              <a:p>
                <a:endParaRPr lang="en-US"/>
              </a:p>
            </p:txBody>
          </p:sp>
        </p:grpSp>
      </p:grpSp>
      <p:grpSp>
        <p:nvGrpSpPr>
          <p:cNvPr id="371" name="Group 370">
            <a:extLst>
              <a:ext uri="{FF2B5EF4-FFF2-40B4-BE49-F238E27FC236}">
                <a16:creationId xmlns:a16="http://schemas.microsoft.com/office/drawing/2014/main" id="{B4A874FE-F848-A290-AF0B-18F82BF94D69}"/>
              </a:ext>
            </a:extLst>
          </p:cNvPr>
          <p:cNvGrpSpPr/>
          <p:nvPr/>
        </p:nvGrpSpPr>
        <p:grpSpPr>
          <a:xfrm>
            <a:off x="643658" y="2503642"/>
            <a:ext cx="2197780" cy="2125354"/>
            <a:chOff x="543819" y="2531569"/>
            <a:chExt cx="2197780" cy="2125354"/>
          </a:xfrm>
        </p:grpSpPr>
        <p:grpSp>
          <p:nvGrpSpPr>
            <p:cNvPr id="10" name="Graphic 6">
              <a:extLst>
                <a:ext uri="{FF2B5EF4-FFF2-40B4-BE49-F238E27FC236}">
                  <a16:creationId xmlns:a16="http://schemas.microsoft.com/office/drawing/2014/main" id="{77E76B86-DEE8-A9C1-AA80-04D6DC0E4EE7}"/>
                </a:ext>
              </a:extLst>
            </p:cNvPr>
            <p:cNvGrpSpPr/>
            <p:nvPr/>
          </p:nvGrpSpPr>
          <p:grpSpPr>
            <a:xfrm>
              <a:off x="600969" y="2531569"/>
              <a:ext cx="1474411" cy="1054592"/>
              <a:chOff x="685679" y="2531569"/>
              <a:chExt cx="1474411" cy="1054592"/>
            </a:xfrm>
            <a:solidFill>
              <a:srgbClr val="169E9E"/>
            </a:solidFill>
          </p:grpSpPr>
          <p:sp>
            <p:nvSpPr>
              <p:cNvPr id="11" name="Freeform: Shape 10">
                <a:extLst>
                  <a:ext uri="{FF2B5EF4-FFF2-40B4-BE49-F238E27FC236}">
                    <a16:creationId xmlns:a16="http://schemas.microsoft.com/office/drawing/2014/main" id="{7F342088-6A7B-8966-4993-B3B9938BAF07}"/>
                  </a:ext>
                </a:extLst>
              </p:cNvPr>
              <p:cNvSpPr/>
              <p:nvPr/>
            </p:nvSpPr>
            <p:spPr>
              <a:xfrm>
                <a:off x="685679" y="3178642"/>
                <a:ext cx="1474411" cy="407519"/>
              </a:xfrm>
              <a:custGeom>
                <a:avLst/>
                <a:gdLst>
                  <a:gd name="connsiteX0" fmla="*/ 353 w 1474411"/>
                  <a:gd name="connsiteY0" fmla="*/ 251753 h 407519"/>
                  <a:gd name="connsiteX1" fmla="*/ 120 w 1474411"/>
                  <a:gd name="connsiteY1" fmla="*/ 135878 h 407519"/>
                  <a:gd name="connsiteX2" fmla="*/ 19181 w 1474411"/>
                  <a:gd name="connsiteY2" fmla="*/ 116701 h 407519"/>
                  <a:gd name="connsiteX3" fmla="*/ 224083 w 1474411"/>
                  <a:gd name="connsiteY3" fmla="*/ 86483 h 407519"/>
                  <a:gd name="connsiteX4" fmla="*/ 328684 w 1474411"/>
                  <a:gd name="connsiteY4" fmla="*/ 48304 h 407519"/>
                  <a:gd name="connsiteX5" fmla="*/ 514060 w 1474411"/>
                  <a:gd name="connsiteY5" fmla="*/ 2279 h 407519"/>
                  <a:gd name="connsiteX6" fmla="*/ 654691 w 1474411"/>
                  <a:gd name="connsiteY6" fmla="*/ 6522 h 407519"/>
                  <a:gd name="connsiteX7" fmla="*/ 951118 w 1474411"/>
                  <a:gd name="connsiteY7" fmla="*/ 51268 h 407519"/>
                  <a:gd name="connsiteX8" fmla="*/ 984300 w 1474411"/>
                  <a:gd name="connsiteY8" fmla="*/ 59171 h 407519"/>
                  <a:gd name="connsiteX9" fmla="*/ 1000920 w 1474411"/>
                  <a:gd name="connsiteY9" fmla="*/ 112808 h 407519"/>
                  <a:gd name="connsiteX10" fmla="*/ 908058 w 1474411"/>
                  <a:gd name="connsiteY10" fmla="*/ 155404 h 407519"/>
                  <a:gd name="connsiteX11" fmla="*/ 788406 w 1474411"/>
                  <a:gd name="connsiteY11" fmla="*/ 145409 h 407519"/>
                  <a:gd name="connsiteX12" fmla="*/ 642371 w 1474411"/>
                  <a:gd name="connsiteY12" fmla="*/ 129893 h 407519"/>
                  <a:gd name="connsiteX13" fmla="*/ 606923 w 1474411"/>
                  <a:gd name="connsiteY13" fmla="*/ 158135 h 407519"/>
                  <a:gd name="connsiteX14" fmla="*/ 636444 w 1474411"/>
                  <a:gd name="connsiteY14" fmla="*/ 190852 h 407519"/>
                  <a:gd name="connsiteX15" fmla="*/ 881268 w 1474411"/>
                  <a:gd name="connsiteY15" fmla="*/ 217177 h 407519"/>
                  <a:gd name="connsiteX16" fmla="*/ 991274 w 1474411"/>
                  <a:gd name="connsiteY16" fmla="*/ 197535 h 407519"/>
                  <a:gd name="connsiteX17" fmla="*/ 1363537 w 1474411"/>
                  <a:gd name="connsiteY17" fmla="*/ 44527 h 407519"/>
                  <a:gd name="connsiteX18" fmla="*/ 1451577 w 1474411"/>
                  <a:gd name="connsiteY18" fmla="*/ 56614 h 407519"/>
                  <a:gd name="connsiteX19" fmla="*/ 1434666 w 1474411"/>
                  <a:gd name="connsiteY19" fmla="*/ 173186 h 407519"/>
                  <a:gd name="connsiteX20" fmla="*/ 1348544 w 1474411"/>
                  <a:gd name="connsiteY20" fmla="*/ 213399 h 407519"/>
                  <a:gd name="connsiteX21" fmla="*/ 1063855 w 1474411"/>
                  <a:gd name="connsiteY21" fmla="*/ 344325 h 407519"/>
                  <a:gd name="connsiteX22" fmla="*/ 893414 w 1474411"/>
                  <a:gd name="connsiteY22" fmla="*/ 403483 h 407519"/>
                  <a:gd name="connsiteX23" fmla="*/ 745577 w 1474411"/>
                  <a:gd name="connsiteY23" fmla="*/ 401158 h 407519"/>
                  <a:gd name="connsiteX24" fmla="*/ 494128 w 1474411"/>
                  <a:gd name="connsiteY24" fmla="*/ 367221 h 407519"/>
                  <a:gd name="connsiteX25" fmla="*/ 227570 w 1474411"/>
                  <a:gd name="connsiteY25" fmla="*/ 368093 h 407519"/>
                  <a:gd name="connsiteX26" fmla="*/ 39927 w 1474411"/>
                  <a:gd name="connsiteY26" fmla="*/ 384596 h 407519"/>
                  <a:gd name="connsiteX27" fmla="*/ 17786 w 1474411"/>
                  <a:gd name="connsiteY27" fmla="*/ 386921 h 407519"/>
                  <a:gd name="connsiteX28" fmla="*/ 4 w 1474411"/>
                  <a:gd name="connsiteY28" fmla="*/ 370533 h 407519"/>
                  <a:gd name="connsiteX29" fmla="*/ 178 w 1474411"/>
                  <a:gd name="connsiteY29" fmla="*/ 251695 h 40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74411" h="407519">
                    <a:moveTo>
                      <a:pt x="353" y="251753"/>
                    </a:moveTo>
                    <a:cubicBezTo>
                      <a:pt x="353" y="213109"/>
                      <a:pt x="760" y="174523"/>
                      <a:pt x="120" y="135878"/>
                    </a:cubicBezTo>
                    <a:cubicBezTo>
                      <a:pt x="-112" y="121641"/>
                      <a:pt x="5234" y="117050"/>
                      <a:pt x="19181" y="116701"/>
                    </a:cubicBezTo>
                    <a:cubicBezTo>
                      <a:pt x="88683" y="114900"/>
                      <a:pt x="157545" y="107520"/>
                      <a:pt x="224083" y="86483"/>
                    </a:cubicBezTo>
                    <a:cubicBezTo>
                      <a:pt x="259415" y="75326"/>
                      <a:pt x="293875" y="61147"/>
                      <a:pt x="328684" y="48304"/>
                    </a:cubicBezTo>
                    <a:cubicBezTo>
                      <a:pt x="388771" y="26047"/>
                      <a:pt x="450079" y="7916"/>
                      <a:pt x="514060" y="2279"/>
                    </a:cubicBezTo>
                    <a:cubicBezTo>
                      <a:pt x="560898" y="-1846"/>
                      <a:pt x="607853" y="-336"/>
                      <a:pt x="654691" y="6522"/>
                    </a:cubicBezTo>
                    <a:cubicBezTo>
                      <a:pt x="753539" y="20991"/>
                      <a:pt x="852968" y="32091"/>
                      <a:pt x="951118" y="51268"/>
                    </a:cubicBezTo>
                    <a:cubicBezTo>
                      <a:pt x="962276" y="53476"/>
                      <a:pt x="973433" y="55917"/>
                      <a:pt x="984300" y="59171"/>
                    </a:cubicBezTo>
                    <a:cubicBezTo>
                      <a:pt x="1014228" y="68178"/>
                      <a:pt x="1020504" y="88401"/>
                      <a:pt x="1000920" y="112808"/>
                    </a:cubicBezTo>
                    <a:cubicBezTo>
                      <a:pt x="977153" y="142445"/>
                      <a:pt x="944378" y="153544"/>
                      <a:pt x="908058" y="155404"/>
                    </a:cubicBezTo>
                    <a:cubicBezTo>
                      <a:pt x="867844" y="157496"/>
                      <a:pt x="828270" y="148895"/>
                      <a:pt x="788406" y="145409"/>
                    </a:cubicBezTo>
                    <a:cubicBezTo>
                      <a:pt x="739650" y="141166"/>
                      <a:pt x="691069" y="134949"/>
                      <a:pt x="642371" y="129893"/>
                    </a:cubicBezTo>
                    <a:cubicBezTo>
                      <a:pt x="623950" y="127975"/>
                      <a:pt x="608550" y="140702"/>
                      <a:pt x="606923" y="158135"/>
                    </a:cubicBezTo>
                    <a:cubicBezTo>
                      <a:pt x="605412" y="174523"/>
                      <a:pt x="618255" y="188876"/>
                      <a:pt x="636444" y="190852"/>
                    </a:cubicBezTo>
                    <a:cubicBezTo>
                      <a:pt x="718032" y="199743"/>
                      <a:pt x="799621" y="209041"/>
                      <a:pt x="881268" y="217177"/>
                    </a:cubicBezTo>
                    <a:cubicBezTo>
                      <a:pt x="919506" y="221012"/>
                      <a:pt x="955942" y="212121"/>
                      <a:pt x="991274" y="197535"/>
                    </a:cubicBezTo>
                    <a:cubicBezTo>
                      <a:pt x="1115284" y="146397"/>
                      <a:pt x="1239411" y="95491"/>
                      <a:pt x="1363537" y="44527"/>
                    </a:cubicBezTo>
                    <a:cubicBezTo>
                      <a:pt x="1395150" y="31568"/>
                      <a:pt x="1425310" y="30696"/>
                      <a:pt x="1451577" y="56614"/>
                    </a:cubicBezTo>
                    <a:cubicBezTo>
                      <a:pt x="1487780" y="92353"/>
                      <a:pt x="1480051" y="149186"/>
                      <a:pt x="1434666" y="173186"/>
                    </a:cubicBezTo>
                    <a:cubicBezTo>
                      <a:pt x="1406714" y="188005"/>
                      <a:pt x="1377368" y="200150"/>
                      <a:pt x="1348544" y="213399"/>
                    </a:cubicBezTo>
                    <a:cubicBezTo>
                      <a:pt x="1253648" y="257041"/>
                      <a:pt x="1158635" y="300393"/>
                      <a:pt x="1063855" y="344325"/>
                    </a:cubicBezTo>
                    <a:cubicBezTo>
                      <a:pt x="1008998" y="369778"/>
                      <a:pt x="954198" y="394533"/>
                      <a:pt x="893414" y="403483"/>
                    </a:cubicBezTo>
                    <a:cubicBezTo>
                      <a:pt x="843786" y="410805"/>
                      <a:pt x="794798" y="407027"/>
                      <a:pt x="745577" y="401158"/>
                    </a:cubicBezTo>
                    <a:cubicBezTo>
                      <a:pt x="661606" y="391105"/>
                      <a:pt x="578390" y="375124"/>
                      <a:pt x="494128" y="367221"/>
                    </a:cubicBezTo>
                    <a:cubicBezTo>
                      <a:pt x="405275" y="358911"/>
                      <a:pt x="316597" y="357516"/>
                      <a:pt x="227570" y="368093"/>
                    </a:cubicBezTo>
                    <a:cubicBezTo>
                      <a:pt x="165274" y="375473"/>
                      <a:pt x="102746" y="382098"/>
                      <a:pt x="39927" y="384596"/>
                    </a:cubicBezTo>
                    <a:cubicBezTo>
                      <a:pt x="32547" y="384887"/>
                      <a:pt x="25166" y="385991"/>
                      <a:pt x="17786" y="386921"/>
                    </a:cubicBezTo>
                    <a:cubicBezTo>
                      <a:pt x="5234" y="388548"/>
                      <a:pt x="-170" y="383899"/>
                      <a:pt x="4" y="370533"/>
                    </a:cubicBezTo>
                    <a:cubicBezTo>
                      <a:pt x="585" y="330901"/>
                      <a:pt x="237" y="291327"/>
                      <a:pt x="178" y="251695"/>
                    </a:cubicBezTo>
                    <a:close/>
                  </a:path>
                </a:pathLst>
              </a:custGeom>
              <a:solidFill>
                <a:srgbClr val="169E9E"/>
              </a:solidFill>
              <a:ln w="5811"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F660350-D15E-6230-6862-E65DAA267295}"/>
                  </a:ext>
                </a:extLst>
              </p:cNvPr>
              <p:cNvSpPr/>
              <p:nvPr/>
            </p:nvSpPr>
            <p:spPr>
              <a:xfrm>
                <a:off x="1663641" y="2830137"/>
                <a:ext cx="347748" cy="442447"/>
              </a:xfrm>
              <a:custGeom>
                <a:avLst/>
                <a:gdLst>
                  <a:gd name="connsiteX0" fmla="*/ 347222 w 347748"/>
                  <a:gd name="connsiteY0" fmla="*/ 325390 h 442447"/>
                  <a:gd name="connsiteX1" fmla="*/ 333507 w 347748"/>
                  <a:gd name="connsiteY1" fmla="*/ 348344 h 442447"/>
                  <a:gd name="connsiteX2" fmla="*/ 112218 w 347748"/>
                  <a:gd name="connsiteY2" fmla="*/ 438882 h 442447"/>
                  <a:gd name="connsiteX3" fmla="*/ 95191 w 347748"/>
                  <a:gd name="connsiteY3" fmla="*/ 428887 h 442447"/>
                  <a:gd name="connsiteX4" fmla="*/ 41438 w 347748"/>
                  <a:gd name="connsiteY4" fmla="*/ 354969 h 442447"/>
                  <a:gd name="connsiteX5" fmla="*/ 27259 w 347748"/>
                  <a:gd name="connsiteY5" fmla="*/ 337477 h 442447"/>
                  <a:gd name="connsiteX6" fmla="*/ 13428 w 347748"/>
                  <a:gd name="connsiteY6" fmla="*/ 174009 h 442447"/>
                  <a:gd name="connsiteX7" fmla="*/ 8372 w 347748"/>
                  <a:gd name="connsiteY7" fmla="*/ 152391 h 442447"/>
                  <a:gd name="connsiteX8" fmla="*/ 27549 w 347748"/>
                  <a:gd name="connsiteY8" fmla="*/ 57437 h 442447"/>
                  <a:gd name="connsiteX9" fmla="*/ 77235 w 347748"/>
                  <a:gd name="connsiteY9" fmla="*/ 6647 h 442447"/>
                  <a:gd name="connsiteX10" fmla="*/ 104547 w 347748"/>
                  <a:gd name="connsiteY10" fmla="*/ 2289 h 442447"/>
                  <a:gd name="connsiteX11" fmla="*/ 207812 w 347748"/>
                  <a:gd name="connsiteY11" fmla="*/ 7809 h 442447"/>
                  <a:gd name="connsiteX12" fmla="*/ 233904 w 347748"/>
                  <a:gd name="connsiteY12" fmla="*/ 17165 h 442447"/>
                  <a:gd name="connsiteX13" fmla="*/ 306660 w 347748"/>
                  <a:gd name="connsiteY13" fmla="*/ 126241 h 442447"/>
                  <a:gd name="connsiteX14" fmla="*/ 347280 w 347748"/>
                  <a:gd name="connsiteY14" fmla="*/ 325390 h 44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7748" h="442447">
                    <a:moveTo>
                      <a:pt x="347222" y="325390"/>
                    </a:moveTo>
                    <a:cubicBezTo>
                      <a:pt x="349430" y="337477"/>
                      <a:pt x="344665" y="343811"/>
                      <a:pt x="333507" y="348344"/>
                    </a:cubicBezTo>
                    <a:cubicBezTo>
                      <a:pt x="259589" y="378155"/>
                      <a:pt x="185962" y="408722"/>
                      <a:pt x="112218" y="438882"/>
                    </a:cubicBezTo>
                    <a:cubicBezTo>
                      <a:pt x="97283" y="444984"/>
                      <a:pt x="96760" y="444228"/>
                      <a:pt x="95191" y="428887"/>
                    </a:cubicBezTo>
                    <a:cubicBezTo>
                      <a:pt x="91588" y="393962"/>
                      <a:pt x="74039" y="368741"/>
                      <a:pt x="41438" y="354969"/>
                    </a:cubicBezTo>
                    <a:cubicBezTo>
                      <a:pt x="33128" y="351482"/>
                      <a:pt x="26503" y="348693"/>
                      <a:pt x="27259" y="337477"/>
                    </a:cubicBezTo>
                    <a:cubicBezTo>
                      <a:pt x="31036" y="282329"/>
                      <a:pt x="24469" y="227936"/>
                      <a:pt x="13428" y="174009"/>
                    </a:cubicBezTo>
                    <a:cubicBezTo>
                      <a:pt x="11917" y="166745"/>
                      <a:pt x="11743" y="158725"/>
                      <a:pt x="8372" y="152391"/>
                    </a:cubicBezTo>
                    <a:cubicBezTo>
                      <a:pt x="-11037" y="115316"/>
                      <a:pt x="6629" y="85970"/>
                      <a:pt x="27549" y="57437"/>
                    </a:cubicBezTo>
                    <a:cubicBezTo>
                      <a:pt x="41612" y="38202"/>
                      <a:pt x="58116" y="21233"/>
                      <a:pt x="77235" y="6647"/>
                    </a:cubicBezTo>
                    <a:cubicBezTo>
                      <a:pt x="85893" y="22"/>
                      <a:pt x="93913" y="-2070"/>
                      <a:pt x="104547" y="2289"/>
                    </a:cubicBezTo>
                    <a:cubicBezTo>
                      <a:pt x="138194" y="16003"/>
                      <a:pt x="172945" y="17805"/>
                      <a:pt x="207812" y="7809"/>
                    </a:cubicBezTo>
                    <a:cubicBezTo>
                      <a:pt x="219783" y="4381"/>
                      <a:pt x="226582" y="10541"/>
                      <a:pt x="233904" y="17165"/>
                    </a:cubicBezTo>
                    <a:cubicBezTo>
                      <a:pt x="267202" y="47500"/>
                      <a:pt x="289517" y="85156"/>
                      <a:pt x="306660" y="126241"/>
                    </a:cubicBezTo>
                    <a:cubicBezTo>
                      <a:pt x="333275" y="190106"/>
                      <a:pt x="344432" y="257167"/>
                      <a:pt x="347280" y="325390"/>
                    </a:cubicBezTo>
                    <a:close/>
                  </a:path>
                </a:pathLst>
              </a:custGeom>
              <a:solidFill>
                <a:srgbClr val="169E9E"/>
              </a:solidFill>
              <a:ln w="5811"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A2AF788-7984-B5EB-2254-97C96B20923D}"/>
                  </a:ext>
                </a:extLst>
              </p:cNvPr>
              <p:cNvSpPr/>
              <p:nvPr/>
            </p:nvSpPr>
            <p:spPr>
              <a:xfrm>
                <a:off x="1223511" y="2823316"/>
                <a:ext cx="398758" cy="339505"/>
              </a:xfrm>
              <a:custGeom>
                <a:avLst/>
                <a:gdLst>
                  <a:gd name="connsiteX0" fmla="*/ 43812 w 398758"/>
                  <a:gd name="connsiteY0" fmla="*/ 293857 h 339505"/>
                  <a:gd name="connsiteX1" fmla="*/ 15279 w 398758"/>
                  <a:gd name="connsiteY1" fmla="*/ 293973 h 339505"/>
                  <a:gd name="connsiteX2" fmla="*/ 112 w 398758"/>
                  <a:gd name="connsiteY2" fmla="*/ 278051 h 339505"/>
                  <a:gd name="connsiteX3" fmla="*/ 91522 w 398758"/>
                  <a:gd name="connsiteY3" fmla="*/ 17362 h 339505"/>
                  <a:gd name="connsiteX4" fmla="*/ 122902 w 398758"/>
                  <a:gd name="connsiteY4" fmla="*/ 8238 h 339505"/>
                  <a:gd name="connsiteX5" fmla="*/ 268588 w 398758"/>
                  <a:gd name="connsiteY5" fmla="*/ 3299 h 339505"/>
                  <a:gd name="connsiteX6" fmla="*/ 296656 w 398758"/>
                  <a:gd name="connsiteY6" fmla="*/ 8587 h 339505"/>
                  <a:gd name="connsiteX7" fmla="*/ 371039 w 398758"/>
                  <a:gd name="connsiteY7" fmla="*/ 142534 h 339505"/>
                  <a:gd name="connsiteX8" fmla="*/ 398759 w 398758"/>
                  <a:gd name="connsiteY8" fmla="*/ 323843 h 339505"/>
                  <a:gd name="connsiteX9" fmla="*/ 381674 w 398758"/>
                  <a:gd name="connsiteY9" fmla="*/ 338777 h 339505"/>
                  <a:gd name="connsiteX10" fmla="*/ 102621 w 398758"/>
                  <a:gd name="connsiteY10" fmla="*/ 298215 h 339505"/>
                  <a:gd name="connsiteX11" fmla="*/ 43754 w 398758"/>
                  <a:gd name="connsiteY11" fmla="*/ 293857 h 33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8758" h="339505">
                    <a:moveTo>
                      <a:pt x="43812" y="293857"/>
                    </a:moveTo>
                    <a:cubicBezTo>
                      <a:pt x="32132" y="293857"/>
                      <a:pt x="23706" y="293392"/>
                      <a:pt x="15279" y="293973"/>
                    </a:cubicBezTo>
                    <a:cubicBezTo>
                      <a:pt x="3366" y="294787"/>
                      <a:pt x="-759" y="289266"/>
                      <a:pt x="112" y="278051"/>
                    </a:cubicBezTo>
                    <a:cubicBezTo>
                      <a:pt x="7725" y="183154"/>
                      <a:pt x="30272" y="93546"/>
                      <a:pt x="91522" y="17362"/>
                    </a:cubicBezTo>
                    <a:cubicBezTo>
                      <a:pt x="100239" y="6553"/>
                      <a:pt x="108084" y="2659"/>
                      <a:pt x="122902" y="8238"/>
                    </a:cubicBezTo>
                    <a:cubicBezTo>
                      <a:pt x="171774" y="26776"/>
                      <a:pt x="220995" y="25730"/>
                      <a:pt x="268588" y="3299"/>
                    </a:cubicBezTo>
                    <a:cubicBezTo>
                      <a:pt x="280734" y="-2396"/>
                      <a:pt x="287823" y="-769"/>
                      <a:pt x="296656" y="8587"/>
                    </a:cubicBezTo>
                    <a:cubicBezTo>
                      <a:pt x="332860" y="46998"/>
                      <a:pt x="355175" y="93139"/>
                      <a:pt x="371039" y="142534"/>
                    </a:cubicBezTo>
                    <a:cubicBezTo>
                      <a:pt x="389926" y="201343"/>
                      <a:pt x="398526" y="261954"/>
                      <a:pt x="398759" y="323843"/>
                    </a:cubicBezTo>
                    <a:cubicBezTo>
                      <a:pt x="398759" y="337092"/>
                      <a:pt x="395330" y="341392"/>
                      <a:pt x="381674" y="338777"/>
                    </a:cubicBezTo>
                    <a:cubicBezTo>
                      <a:pt x="289276" y="321170"/>
                      <a:pt x="195658" y="311581"/>
                      <a:pt x="102621" y="298215"/>
                    </a:cubicBezTo>
                    <a:cubicBezTo>
                      <a:pt x="82108" y="295252"/>
                      <a:pt x="61362" y="292695"/>
                      <a:pt x="43754" y="293857"/>
                    </a:cubicBezTo>
                    <a:close/>
                  </a:path>
                </a:pathLst>
              </a:custGeom>
              <a:solidFill>
                <a:srgbClr val="169E9E"/>
              </a:solidFill>
              <a:ln w="5811"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DCDCEDC-2D9F-3E5D-BD7D-037F99CA3CEB}"/>
                  </a:ext>
                </a:extLst>
              </p:cNvPr>
              <p:cNvSpPr/>
              <p:nvPr/>
            </p:nvSpPr>
            <p:spPr>
              <a:xfrm>
                <a:off x="822744" y="2889050"/>
                <a:ext cx="346236" cy="329443"/>
              </a:xfrm>
              <a:custGeom>
                <a:avLst/>
                <a:gdLst>
                  <a:gd name="connsiteX0" fmla="*/ 25 w 346236"/>
                  <a:gd name="connsiteY0" fmla="*/ 303320 h 329443"/>
                  <a:gd name="connsiteX1" fmla="*/ 82369 w 346236"/>
                  <a:gd name="connsiteY1" fmla="*/ 44664 h 329443"/>
                  <a:gd name="connsiteX2" fmla="*/ 84984 w 346236"/>
                  <a:gd name="connsiteY2" fmla="*/ 41062 h 329443"/>
                  <a:gd name="connsiteX3" fmla="*/ 143038 w 346236"/>
                  <a:gd name="connsiteY3" fmla="*/ 18049 h 329443"/>
                  <a:gd name="connsiteX4" fmla="*/ 256297 w 346236"/>
                  <a:gd name="connsiteY4" fmla="*/ 2882 h 329443"/>
                  <a:gd name="connsiteX5" fmla="*/ 277450 w 346236"/>
                  <a:gd name="connsiteY5" fmla="*/ 5265 h 329443"/>
                  <a:gd name="connsiteX6" fmla="*/ 343755 w 346236"/>
                  <a:gd name="connsiteY6" fmla="*/ 91909 h 329443"/>
                  <a:gd name="connsiteX7" fmla="*/ 345441 w 346236"/>
                  <a:gd name="connsiteY7" fmla="*/ 109168 h 329443"/>
                  <a:gd name="connsiteX8" fmla="*/ 330041 w 346236"/>
                  <a:gd name="connsiteY8" fmla="*/ 223707 h 329443"/>
                  <a:gd name="connsiteX9" fmla="*/ 318826 w 346236"/>
                  <a:gd name="connsiteY9" fmla="*/ 238409 h 329443"/>
                  <a:gd name="connsiteX10" fmla="*/ 75337 w 346236"/>
                  <a:gd name="connsiteY10" fmla="*/ 314535 h 329443"/>
                  <a:gd name="connsiteX11" fmla="*/ 21991 w 346236"/>
                  <a:gd name="connsiteY11" fmla="*/ 327436 h 329443"/>
                  <a:gd name="connsiteX12" fmla="*/ 83 w 346236"/>
                  <a:gd name="connsiteY12" fmla="*/ 303320 h 32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236" h="329443">
                    <a:moveTo>
                      <a:pt x="25" y="303320"/>
                    </a:moveTo>
                    <a:cubicBezTo>
                      <a:pt x="6533" y="214176"/>
                      <a:pt x="24838" y="123290"/>
                      <a:pt x="82369" y="44664"/>
                    </a:cubicBezTo>
                    <a:cubicBezTo>
                      <a:pt x="83241" y="43444"/>
                      <a:pt x="84170" y="42282"/>
                      <a:pt x="84984" y="41062"/>
                    </a:cubicBezTo>
                    <a:cubicBezTo>
                      <a:pt x="98989" y="20083"/>
                      <a:pt x="113052" y="7822"/>
                      <a:pt x="143038" y="18049"/>
                    </a:cubicBezTo>
                    <a:cubicBezTo>
                      <a:pt x="181275" y="31124"/>
                      <a:pt x="220559" y="22175"/>
                      <a:pt x="256297" y="2882"/>
                    </a:cubicBezTo>
                    <a:cubicBezTo>
                      <a:pt x="264840" y="-1767"/>
                      <a:pt x="270767" y="-663"/>
                      <a:pt x="277450" y="5265"/>
                    </a:cubicBezTo>
                    <a:cubicBezTo>
                      <a:pt x="305286" y="29788"/>
                      <a:pt x="328182" y="58030"/>
                      <a:pt x="343755" y="91909"/>
                    </a:cubicBezTo>
                    <a:cubicBezTo>
                      <a:pt x="346370" y="97604"/>
                      <a:pt x="346894" y="103067"/>
                      <a:pt x="345441" y="109168"/>
                    </a:cubicBezTo>
                    <a:cubicBezTo>
                      <a:pt x="336375" y="146825"/>
                      <a:pt x="332133" y="185120"/>
                      <a:pt x="330041" y="223707"/>
                    </a:cubicBezTo>
                    <a:cubicBezTo>
                      <a:pt x="329634" y="231726"/>
                      <a:pt x="327252" y="236840"/>
                      <a:pt x="318826" y="238409"/>
                    </a:cubicBezTo>
                    <a:cubicBezTo>
                      <a:pt x="234680" y="254215"/>
                      <a:pt x="155415" y="285712"/>
                      <a:pt x="75337" y="314535"/>
                    </a:cubicBezTo>
                    <a:cubicBezTo>
                      <a:pt x="58020" y="320753"/>
                      <a:pt x="39947" y="324007"/>
                      <a:pt x="21991" y="327436"/>
                    </a:cubicBezTo>
                    <a:cubicBezTo>
                      <a:pt x="-92" y="331678"/>
                      <a:pt x="-324" y="331504"/>
                      <a:pt x="83" y="303320"/>
                    </a:cubicBezTo>
                    <a:close/>
                  </a:path>
                </a:pathLst>
              </a:custGeom>
              <a:solidFill>
                <a:srgbClr val="169E9E"/>
              </a:solidFill>
              <a:ln w="5811"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44BCA7FA-56CA-76A1-8B14-673054B383A7}"/>
                  </a:ext>
                </a:extLst>
              </p:cNvPr>
              <p:cNvSpPr/>
              <p:nvPr/>
            </p:nvSpPr>
            <p:spPr>
              <a:xfrm>
                <a:off x="1278469" y="2531569"/>
                <a:ext cx="269533" cy="267444"/>
              </a:xfrm>
              <a:custGeom>
                <a:avLst/>
                <a:gdLst>
                  <a:gd name="connsiteX0" fmla="*/ 136458 w 269533"/>
                  <a:gd name="connsiteY0" fmla="*/ 13 h 267444"/>
                  <a:gd name="connsiteX1" fmla="*/ 269534 w 269533"/>
                  <a:gd name="connsiteY1" fmla="*/ 134367 h 267444"/>
                  <a:gd name="connsiteX2" fmla="*/ 135993 w 269533"/>
                  <a:gd name="connsiteY2" fmla="*/ 267443 h 267444"/>
                  <a:gd name="connsiteX3" fmla="*/ 11 w 269533"/>
                  <a:gd name="connsiteY3" fmla="*/ 132973 h 267444"/>
                  <a:gd name="connsiteX4" fmla="*/ 136458 w 269533"/>
                  <a:gd name="connsiteY4" fmla="*/ 13 h 26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33" h="267444">
                    <a:moveTo>
                      <a:pt x="136458" y="13"/>
                    </a:moveTo>
                    <a:cubicBezTo>
                      <a:pt x="210957" y="187"/>
                      <a:pt x="269650" y="59403"/>
                      <a:pt x="269534" y="134367"/>
                    </a:cubicBezTo>
                    <a:cubicBezTo>
                      <a:pt x="269417" y="207414"/>
                      <a:pt x="209504" y="267094"/>
                      <a:pt x="135993" y="267443"/>
                    </a:cubicBezTo>
                    <a:cubicBezTo>
                      <a:pt x="62133" y="267792"/>
                      <a:pt x="-976" y="206949"/>
                      <a:pt x="11" y="132973"/>
                    </a:cubicBezTo>
                    <a:cubicBezTo>
                      <a:pt x="999" y="54289"/>
                      <a:pt x="63353" y="-975"/>
                      <a:pt x="136458" y="13"/>
                    </a:cubicBezTo>
                    <a:close/>
                  </a:path>
                </a:pathLst>
              </a:custGeom>
              <a:solidFill>
                <a:srgbClr val="169E9E"/>
              </a:solidFill>
              <a:ln w="5811"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0C870C65-C824-D5DE-DF42-22DEDC04B4F9}"/>
                  </a:ext>
                </a:extLst>
              </p:cNvPr>
              <p:cNvSpPr/>
              <p:nvPr/>
            </p:nvSpPr>
            <p:spPr>
              <a:xfrm>
                <a:off x="896803" y="2650594"/>
                <a:ext cx="208273" cy="208272"/>
              </a:xfrm>
              <a:custGeom>
                <a:avLst/>
                <a:gdLst>
                  <a:gd name="connsiteX0" fmla="*/ 104020 w 208273"/>
                  <a:gd name="connsiteY0" fmla="*/ 208272 h 208272"/>
                  <a:gd name="connsiteX1" fmla="*/ 0 w 208273"/>
                  <a:gd name="connsiteY1" fmla="*/ 103729 h 208272"/>
                  <a:gd name="connsiteX2" fmla="*/ 104020 w 208273"/>
                  <a:gd name="connsiteY2" fmla="*/ 0 h 208272"/>
                  <a:gd name="connsiteX3" fmla="*/ 208273 w 208273"/>
                  <a:gd name="connsiteY3" fmla="*/ 103671 h 208272"/>
                  <a:gd name="connsiteX4" fmla="*/ 104020 w 208273"/>
                  <a:gd name="connsiteY4" fmla="*/ 208272 h 208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73" h="208272">
                    <a:moveTo>
                      <a:pt x="104020" y="208272"/>
                    </a:moveTo>
                    <a:cubicBezTo>
                      <a:pt x="45211" y="208272"/>
                      <a:pt x="-116" y="162713"/>
                      <a:pt x="0" y="103729"/>
                    </a:cubicBezTo>
                    <a:cubicBezTo>
                      <a:pt x="58" y="46838"/>
                      <a:pt x="47013" y="58"/>
                      <a:pt x="104020" y="0"/>
                    </a:cubicBezTo>
                    <a:cubicBezTo>
                      <a:pt x="160970" y="0"/>
                      <a:pt x="208098" y="46780"/>
                      <a:pt x="208273" y="103671"/>
                    </a:cubicBezTo>
                    <a:cubicBezTo>
                      <a:pt x="208447" y="162074"/>
                      <a:pt x="162422" y="208272"/>
                      <a:pt x="104020" y="208272"/>
                    </a:cubicBezTo>
                    <a:close/>
                  </a:path>
                </a:pathLst>
              </a:custGeom>
              <a:solidFill>
                <a:srgbClr val="169E9E"/>
              </a:solidFill>
              <a:ln w="5811"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615C49E-9DB2-0614-CB50-C795FA0DC797}"/>
                  </a:ext>
                </a:extLst>
              </p:cNvPr>
              <p:cNvSpPr/>
              <p:nvPr/>
            </p:nvSpPr>
            <p:spPr>
              <a:xfrm>
                <a:off x="1723151" y="2582312"/>
                <a:ext cx="208273" cy="208273"/>
              </a:xfrm>
              <a:custGeom>
                <a:avLst/>
                <a:gdLst>
                  <a:gd name="connsiteX0" fmla="*/ 104020 w 208273"/>
                  <a:gd name="connsiteY0" fmla="*/ 208273 h 208273"/>
                  <a:gd name="connsiteX1" fmla="*/ 0 w 208273"/>
                  <a:gd name="connsiteY1" fmla="*/ 104834 h 208273"/>
                  <a:gd name="connsiteX2" fmla="*/ 103788 w 208273"/>
                  <a:gd name="connsiteY2" fmla="*/ 1 h 208273"/>
                  <a:gd name="connsiteX3" fmla="*/ 208273 w 208273"/>
                  <a:gd name="connsiteY3" fmla="*/ 106113 h 208273"/>
                  <a:gd name="connsiteX4" fmla="*/ 104020 w 208273"/>
                  <a:gd name="connsiteY4" fmla="*/ 208273 h 20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73" h="208273">
                    <a:moveTo>
                      <a:pt x="104020" y="208273"/>
                    </a:moveTo>
                    <a:cubicBezTo>
                      <a:pt x="46722" y="208157"/>
                      <a:pt x="-174" y="161551"/>
                      <a:pt x="0" y="104834"/>
                    </a:cubicBezTo>
                    <a:cubicBezTo>
                      <a:pt x="175" y="48292"/>
                      <a:pt x="47768" y="233"/>
                      <a:pt x="103788" y="1"/>
                    </a:cubicBezTo>
                    <a:cubicBezTo>
                      <a:pt x="162248" y="-232"/>
                      <a:pt x="208505" y="46723"/>
                      <a:pt x="208273" y="106113"/>
                    </a:cubicBezTo>
                    <a:cubicBezTo>
                      <a:pt x="208040" y="164283"/>
                      <a:pt x="163062" y="208331"/>
                      <a:pt x="104020" y="208273"/>
                    </a:cubicBezTo>
                    <a:close/>
                  </a:path>
                </a:pathLst>
              </a:custGeom>
              <a:solidFill>
                <a:srgbClr val="169E9E"/>
              </a:solidFill>
              <a:ln w="5811" cap="flat">
                <a:noFill/>
                <a:prstDash val="solid"/>
                <a:miter/>
              </a:ln>
            </p:spPr>
            <p:txBody>
              <a:bodyPr rtlCol="0" anchor="ctr"/>
              <a:lstStyle/>
              <a:p>
                <a:endParaRPr lang="en-US"/>
              </a:p>
            </p:txBody>
          </p:sp>
        </p:grpSp>
        <p:sp>
          <p:nvSpPr>
            <p:cNvPr id="367" name="TextBox 366">
              <a:extLst>
                <a:ext uri="{FF2B5EF4-FFF2-40B4-BE49-F238E27FC236}">
                  <a16:creationId xmlns:a16="http://schemas.microsoft.com/office/drawing/2014/main" id="{A1EA9548-F449-0E95-55B1-E0EB6795B787}"/>
                </a:ext>
              </a:extLst>
            </p:cNvPr>
            <p:cNvSpPr txBox="1"/>
            <p:nvPr/>
          </p:nvSpPr>
          <p:spPr>
            <a:xfrm>
              <a:off x="543819" y="3611281"/>
              <a:ext cx="713657" cy="584775"/>
            </a:xfrm>
            <a:prstGeom prst="rect">
              <a:avLst/>
            </a:prstGeom>
            <a:noFill/>
          </p:spPr>
          <p:txBody>
            <a:bodyPr wrap="none" rtlCol="0">
              <a:spAutoFit/>
            </a:bodyPr>
            <a:lstStyle/>
            <a:p>
              <a:r>
                <a:rPr lang="en-US" sz="3200" b="1" spc="0" baseline="0" dirty="0">
                  <a:ln/>
                  <a:solidFill>
                    <a:schemeClr val="accent1"/>
                  </a:solidFill>
                  <a:sym typeface="AvenirLTPro-Heavy"/>
                  <a:rtl val="0"/>
                </a:rPr>
                <a:t>62</a:t>
              </a:r>
              <a:endParaRPr lang="en-US" sz="3200" spc="0" baseline="0" dirty="0">
                <a:ln/>
                <a:solidFill>
                  <a:schemeClr val="accent1"/>
                </a:solidFill>
                <a:sym typeface="AvenirLTPro-Heavy"/>
                <a:rtl val="0"/>
              </a:endParaRPr>
            </a:p>
          </p:txBody>
        </p:sp>
        <p:sp>
          <p:nvSpPr>
            <p:cNvPr id="368" name="TextBox 367">
              <a:extLst>
                <a:ext uri="{FF2B5EF4-FFF2-40B4-BE49-F238E27FC236}">
                  <a16:creationId xmlns:a16="http://schemas.microsoft.com/office/drawing/2014/main" id="{28C66449-D1E9-6988-7A55-1AFFC9B4DC17}"/>
                </a:ext>
              </a:extLst>
            </p:cNvPr>
            <p:cNvSpPr txBox="1"/>
            <p:nvPr/>
          </p:nvSpPr>
          <p:spPr>
            <a:xfrm>
              <a:off x="543819" y="4072148"/>
              <a:ext cx="2197780" cy="584775"/>
            </a:xfrm>
            <a:prstGeom prst="rect">
              <a:avLst/>
            </a:prstGeom>
            <a:noFill/>
          </p:spPr>
          <p:txBody>
            <a:bodyPr wrap="square" rtlCol="0">
              <a:spAutoFit/>
            </a:bodyPr>
            <a:lstStyle/>
            <a:p>
              <a:r>
                <a:rPr lang="en-US" sz="1600" b="1" spc="0" baseline="0" dirty="0">
                  <a:ln/>
                  <a:solidFill>
                    <a:srgbClr val="000000"/>
                  </a:solidFill>
                  <a:sym typeface="AvenirLTPro-Heavy"/>
                  <a:rtl val="0"/>
                </a:rPr>
                <a:t>Organizaciones sociales existentes</a:t>
              </a:r>
              <a:endParaRPr lang="en-US" sz="1600" spc="0" baseline="0" dirty="0">
                <a:ln/>
                <a:solidFill>
                  <a:srgbClr val="000000"/>
                </a:solidFill>
                <a:sym typeface="AvenirLTPro-Heavy"/>
                <a:rtl val="0"/>
              </a:endParaRPr>
            </a:p>
          </p:txBody>
        </p:sp>
      </p:grpSp>
    </p:spTree>
    <p:extLst>
      <p:ext uri="{BB962C8B-B14F-4D97-AF65-F5344CB8AC3E}">
        <p14:creationId xmlns:p14="http://schemas.microsoft.com/office/powerpoint/2010/main" val="26162314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39915954-60E8-D88E-F3A9-52498BAC076E}"/>
              </a:ext>
            </a:extLst>
          </p:cNvPr>
          <p:cNvGrpSpPr/>
          <p:nvPr/>
        </p:nvGrpSpPr>
        <p:grpSpPr>
          <a:xfrm>
            <a:off x="0" y="160"/>
            <a:ext cx="2775098" cy="2690037"/>
            <a:chOff x="0" y="160"/>
            <a:chExt cx="2775098" cy="2690037"/>
          </a:xfrm>
        </p:grpSpPr>
        <p:sp>
          <p:nvSpPr>
            <p:cNvPr id="5" name="Teardrop 4">
              <a:extLst>
                <a:ext uri="{FF2B5EF4-FFF2-40B4-BE49-F238E27FC236}">
                  <a16:creationId xmlns:a16="http://schemas.microsoft.com/office/drawing/2014/main" id="{7C3D5C29-5D5A-BF52-B7F6-E8CD5C910BA3}"/>
                </a:ext>
              </a:extLst>
            </p:cNvPr>
            <p:cNvSpPr/>
            <p:nvPr/>
          </p:nvSpPr>
          <p:spPr>
            <a:xfrm flipH="1">
              <a:off x="0" y="160"/>
              <a:ext cx="2775098" cy="2690037"/>
            </a:xfrm>
            <a:prstGeom prst="teardrop">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AA21777F-8195-13D5-263E-70B27B49471E}"/>
                </a:ext>
              </a:extLst>
            </p:cNvPr>
            <p:cNvSpPr txBox="1"/>
            <p:nvPr/>
          </p:nvSpPr>
          <p:spPr>
            <a:xfrm>
              <a:off x="796639" y="1004940"/>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3" name="TextBox 2">
              <a:extLst>
                <a:ext uri="{FF2B5EF4-FFF2-40B4-BE49-F238E27FC236}">
                  <a16:creationId xmlns:a16="http://schemas.microsoft.com/office/drawing/2014/main" id="{64EEF496-8B80-C858-E769-46AD820F6219}"/>
                </a:ext>
              </a:extLst>
            </p:cNvPr>
            <p:cNvSpPr txBox="1"/>
            <p:nvPr/>
          </p:nvSpPr>
          <p:spPr>
            <a:xfrm>
              <a:off x="673749" y="1316016"/>
              <a:ext cx="1521684" cy="323165"/>
            </a:xfrm>
            <a:prstGeom prst="rect">
              <a:avLst/>
            </a:prstGeom>
            <a:noFill/>
          </p:spPr>
          <p:txBody>
            <a:bodyPr wrap="square" lIns="91440" tIns="45720" rIns="91440" bIns="45720" rtlCol="0" anchor="t">
              <a:spAutoFit/>
            </a:bodyPr>
            <a:lstStyle/>
            <a:p>
              <a:r>
                <a:rPr lang="en-US" sz="1500" dirty="0">
                  <a:solidFill>
                    <a:schemeClr val="bg1"/>
                  </a:solidFill>
                </a:rPr>
                <a:t>Comidas al día</a:t>
              </a:r>
            </a:p>
          </p:txBody>
        </p:sp>
      </p:grpSp>
      <p:grpSp>
        <p:nvGrpSpPr>
          <p:cNvPr id="347" name="Group 346">
            <a:extLst>
              <a:ext uri="{FF2B5EF4-FFF2-40B4-BE49-F238E27FC236}">
                <a16:creationId xmlns:a16="http://schemas.microsoft.com/office/drawing/2014/main" id="{E72763CA-76A3-6367-21A6-7DB1D71A4729}"/>
              </a:ext>
            </a:extLst>
          </p:cNvPr>
          <p:cNvGrpSpPr/>
          <p:nvPr/>
        </p:nvGrpSpPr>
        <p:grpSpPr>
          <a:xfrm>
            <a:off x="275310" y="3377164"/>
            <a:ext cx="1196110" cy="1363366"/>
            <a:chOff x="288042" y="3277945"/>
            <a:chExt cx="1196110" cy="1363366"/>
          </a:xfrm>
        </p:grpSpPr>
        <p:grpSp>
          <p:nvGrpSpPr>
            <p:cNvPr id="338" name="Group 337">
              <a:extLst>
                <a:ext uri="{FF2B5EF4-FFF2-40B4-BE49-F238E27FC236}">
                  <a16:creationId xmlns:a16="http://schemas.microsoft.com/office/drawing/2014/main" id="{0283810F-C313-22DA-9777-8CCCC8FA3DF4}"/>
                </a:ext>
              </a:extLst>
            </p:cNvPr>
            <p:cNvGrpSpPr/>
            <p:nvPr/>
          </p:nvGrpSpPr>
          <p:grpSpPr>
            <a:xfrm>
              <a:off x="288042" y="3277945"/>
              <a:ext cx="1196110" cy="1363366"/>
              <a:chOff x="187338" y="3325157"/>
              <a:chExt cx="1033190" cy="1177665"/>
            </a:xfrm>
          </p:grpSpPr>
          <p:sp>
            <p:nvSpPr>
              <p:cNvPr id="270" name="Freeform: Shape 269">
                <a:extLst>
                  <a:ext uri="{FF2B5EF4-FFF2-40B4-BE49-F238E27FC236}">
                    <a16:creationId xmlns:a16="http://schemas.microsoft.com/office/drawing/2014/main" id="{59A649A8-480D-DAB9-1CAE-F066507CB23B}"/>
                  </a:ext>
                </a:extLst>
              </p:cNvPr>
              <p:cNvSpPr/>
              <p:nvPr/>
            </p:nvSpPr>
            <p:spPr>
              <a:xfrm>
                <a:off x="187338" y="3325157"/>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FFA861"/>
              </a:solidFill>
              <a:ln w="0" cap="flat">
                <a:noFill/>
                <a:prstDash val="solid"/>
                <a:miter/>
              </a:ln>
            </p:spPr>
            <p:txBody>
              <a:bodyPr rtlCol="0" anchor="ctr"/>
              <a:lstStyle/>
              <a:p>
                <a:endParaRPr lang="en-US"/>
              </a:p>
            </p:txBody>
          </p:sp>
          <p:grpSp>
            <p:nvGrpSpPr>
              <p:cNvPr id="273" name="Graphic 196">
                <a:extLst>
                  <a:ext uri="{FF2B5EF4-FFF2-40B4-BE49-F238E27FC236}">
                    <a16:creationId xmlns:a16="http://schemas.microsoft.com/office/drawing/2014/main" id="{BBB2DEFD-4560-1F40-CA7B-D2DD4F1DF63E}"/>
                  </a:ext>
                </a:extLst>
              </p:cNvPr>
              <p:cNvGrpSpPr/>
              <p:nvPr/>
            </p:nvGrpSpPr>
            <p:grpSpPr>
              <a:xfrm>
                <a:off x="446153" y="3787057"/>
                <a:ext cx="528687" cy="541509"/>
                <a:chOff x="446153" y="3787057"/>
                <a:chExt cx="528687" cy="541509"/>
              </a:xfrm>
            </p:grpSpPr>
            <p:sp>
              <p:nvSpPr>
                <p:cNvPr id="274" name="Freeform: Shape 273">
                  <a:extLst>
                    <a:ext uri="{FF2B5EF4-FFF2-40B4-BE49-F238E27FC236}">
                      <a16:creationId xmlns:a16="http://schemas.microsoft.com/office/drawing/2014/main" id="{E7FC7DDE-5FAB-1D00-E6EC-92D2199EB2B3}"/>
                    </a:ext>
                  </a:extLst>
                </p:cNvPr>
                <p:cNvSpPr/>
                <p:nvPr/>
              </p:nvSpPr>
              <p:spPr>
                <a:xfrm>
                  <a:off x="538354" y="3867938"/>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solidFill>
                <a:ln w="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AD9289EE-784F-DC38-A3C4-AE2FB5CE27CB}"/>
                    </a:ext>
                  </a:extLst>
                </p:cNvPr>
                <p:cNvSpPr/>
                <p:nvPr/>
              </p:nvSpPr>
              <p:spPr>
                <a:xfrm>
                  <a:off x="451848" y="3983261"/>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0"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50000"/>
                  </a:srgbClr>
                </a:solidFill>
                <a:ln w="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C2792E7A-4295-2AF2-7D1B-6EF2805112A7}"/>
                    </a:ext>
                  </a:extLst>
                </p:cNvPr>
                <p:cNvSpPr/>
                <p:nvPr/>
              </p:nvSpPr>
              <p:spPr>
                <a:xfrm>
                  <a:off x="446153" y="3873169"/>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80" y="451124"/>
                        <a:pt x="435306" y="453761"/>
                        <a:pt x="432138" y="455376"/>
                      </a:cubicBezTo>
                      <a:cubicBezTo>
                        <a:pt x="431811" y="455540"/>
                        <a:pt x="430871" y="454742"/>
                        <a:pt x="430339" y="454252"/>
                      </a:cubicBezTo>
                      <a:cubicBezTo>
                        <a:pt x="429338"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542BE918-8E56-C51A-C14C-8128A54BC694}"/>
                    </a:ext>
                  </a:extLst>
                </p:cNvPr>
                <p:cNvSpPr/>
                <p:nvPr/>
              </p:nvSpPr>
              <p:spPr>
                <a:xfrm>
                  <a:off x="856409" y="4244433"/>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solidFill>
                <a:ln w="0"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D2823BC-0F13-F055-FA77-932A47A21DEB}"/>
                    </a:ext>
                  </a:extLst>
                </p:cNvPr>
                <p:cNvSpPr/>
                <p:nvPr/>
              </p:nvSpPr>
              <p:spPr>
                <a:xfrm>
                  <a:off x="478726" y="3853255"/>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3"/>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8"/>
                        <a:pt x="27955" y="12228"/>
                        <a:pt x="31921" y="16357"/>
                      </a:cubicBezTo>
                      <a:close/>
                    </a:path>
                  </a:pathLst>
                </a:custGeom>
                <a:solidFill>
                  <a:srgbClr val="FFFFFF"/>
                </a:solidFill>
                <a:ln w="0"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0137A429-B65F-D1F4-D5C1-807874DA5FB0}"/>
                    </a:ext>
                  </a:extLst>
                </p:cNvPr>
                <p:cNvSpPr/>
                <p:nvPr/>
              </p:nvSpPr>
              <p:spPr>
                <a:xfrm>
                  <a:off x="917990" y="3995063"/>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9"/>
                        <a:pt x="57149" y="15426"/>
                        <a:pt x="53449" y="19146"/>
                      </a:cubicBezTo>
                      <a:close/>
                    </a:path>
                  </a:pathLst>
                </a:custGeom>
                <a:solidFill>
                  <a:srgbClr val="FFFFFF"/>
                </a:solidFill>
                <a:ln w="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08848AA3-32E2-81D5-A322-EAEAE7795188}"/>
                    </a:ext>
                  </a:extLst>
                </p:cNvPr>
                <p:cNvSpPr/>
                <p:nvPr/>
              </p:nvSpPr>
              <p:spPr>
                <a:xfrm>
                  <a:off x="859689" y="3873795"/>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2 w 41482"/>
                    <a:gd name="connsiteY5" fmla="*/ 40051 h 42883"/>
                    <a:gd name="connsiteX6" fmla="*/ 2413 w 41482"/>
                    <a:gd name="connsiteY6" fmla="*/ 26786 h 42883"/>
                    <a:gd name="connsiteX7" fmla="*/ 14411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2" y="40051"/>
                      </a:cubicBezTo>
                      <a:cubicBezTo>
                        <a:pt x="-694" y="36556"/>
                        <a:pt x="-1042" y="30812"/>
                        <a:pt x="2413" y="26786"/>
                      </a:cubicBezTo>
                      <a:cubicBezTo>
                        <a:pt x="6276" y="22268"/>
                        <a:pt x="10405" y="17996"/>
                        <a:pt x="14411" y="13622"/>
                      </a:cubicBezTo>
                      <a:cubicBezTo>
                        <a:pt x="14411" y="13622"/>
                        <a:pt x="14432" y="13642"/>
                        <a:pt x="14452" y="13663"/>
                      </a:cubicBezTo>
                      <a:close/>
                    </a:path>
                  </a:pathLst>
                </a:custGeom>
                <a:solidFill>
                  <a:srgbClr val="FFFFFF"/>
                </a:solidFill>
                <a:ln w="0"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13D066A-C069-B0D5-B736-497B4019A9CF}"/>
                    </a:ext>
                  </a:extLst>
                </p:cNvPr>
                <p:cNvSpPr/>
                <p:nvPr/>
              </p:nvSpPr>
              <p:spPr>
                <a:xfrm>
                  <a:off x="746126" y="3792541"/>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1"/>
                        <a:pt x="31066" y="12520"/>
                      </a:cubicBezTo>
                      <a:cubicBezTo>
                        <a:pt x="28245" y="25214"/>
                        <a:pt x="24852" y="37764"/>
                        <a:pt x="21561" y="50355"/>
                      </a:cubicBezTo>
                      <a:cubicBezTo>
                        <a:pt x="21193" y="51786"/>
                        <a:pt x="19967" y="52992"/>
                        <a:pt x="19517" y="53708"/>
                      </a:cubicBezTo>
                      <a:close/>
                    </a:path>
                  </a:pathLst>
                </a:custGeom>
                <a:solidFill>
                  <a:srgbClr val="FFFFFF"/>
                </a:solidFill>
                <a:ln w="0"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4CFAFA0E-EC82-C71C-CEEA-982A9BA2D8C8}"/>
                    </a:ext>
                  </a:extLst>
                </p:cNvPr>
                <p:cNvSpPr/>
                <p:nvPr/>
              </p:nvSpPr>
              <p:spPr>
                <a:xfrm>
                  <a:off x="898950" y="4129636"/>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8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8" y="26738"/>
                      </a:cubicBezTo>
                      <a:cubicBezTo>
                        <a:pt x="30361" y="24734"/>
                        <a:pt x="18567" y="22118"/>
                        <a:pt x="6732" y="19706"/>
                      </a:cubicBezTo>
                      <a:cubicBezTo>
                        <a:pt x="5117" y="19379"/>
                        <a:pt x="3931" y="18255"/>
                        <a:pt x="2051" y="16251"/>
                      </a:cubicBezTo>
                      <a:close/>
                    </a:path>
                  </a:pathLst>
                </a:custGeom>
                <a:solidFill>
                  <a:srgbClr val="FFFFFF"/>
                </a:solidFill>
                <a:ln w="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3BC9132-9FAD-B547-09EF-6BEA09D4D6C1}"/>
                    </a:ext>
                  </a:extLst>
                </p:cNvPr>
                <p:cNvSpPr/>
                <p:nvPr/>
              </p:nvSpPr>
              <p:spPr>
                <a:xfrm>
                  <a:off x="608967" y="3787057"/>
                  <a:ext cx="31765" cy="57423"/>
                </a:xfrm>
                <a:custGeom>
                  <a:avLst/>
                  <a:gdLst>
                    <a:gd name="connsiteX0" fmla="*/ 3330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5" y="32088"/>
                        <a:pt x="31498" y="44577"/>
                      </a:cubicBezTo>
                      <a:cubicBezTo>
                        <a:pt x="32867" y="50443"/>
                        <a:pt x="28820" y="55758"/>
                        <a:pt x="23117" y="57107"/>
                      </a:cubicBezTo>
                      <a:cubicBezTo>
                        <a:pt x="17618" y="58395"/>
                        <a:pt x="11834" y="55697"/>
                        <a:pt x="10219" y="50137"/>
                      </a:cubicBezTo>
                      <a:cubicBezTo>
                        <a:pt x="6621" y="37831"/>
                        <a:pt x="3412" y="25383"/>
                        <a:pt x="285" y="12935"/>
                      </a:cubicBezTo>
                      <a:cubicBezTo>
                        <a:pt x="-615" y="9378"/>
                        <a:pt x="673" y="6067"/>
                        <a:pt x="3351" y="3450"/>
                      </a:cubicBezTo>
                      <a:close/>
                    </a:path>
                  </a:pathLst>
                </a:custGeom>
                <a:solidFill>
                  <a:srgbClr val="FFFFFF"/>
                </a:solidFill>
                <a:ln w="0" cap="flat">
                  <a:noFill/>
                  <a:prstDash val="solid"/>
                  <a:miter/>
                </a:ln>
              </p:spPr>
              <p:txBody>
                <a:bodyPr rtlCol="0" anchor="ctr"/>
                <a:lstStyle/>
                <a:p>
                  <a:endParaRPr lang="en-US"/>
                </a:p>
              </p:txBody>
            </p:sp>
          </p:grpSp>
          <p:sp>
            <p:nvSpPr>
              <p:cNvPr id="334" name="Freeform: Shape 333">
                <a:extLst>
                  <a:ext uri="{FF2B5EF4-FFF2-40B4-BE49-F238E27FC236}">
                    <a16:creationId xmlns:a16="http://schemas.microsoft.com/office/drawing/2014/main" id="{24CE678A-2901-AE7F-3585-9499160D00BF}"/>
                  </a:ext>
                </a:extLst>
              </p:cNvPr>
              <p:cNvSpPr/>
              <p:nvPr/>
            </p:nvSpPr>
            <p:spPr>
              <a:xfrm>
                <a:off x="368625" y="3724198"/>
                <a:ext cx="66513" cy="66534"/>
              </a:xfrm>
              <a:custGeom>
                <a:avLst/>
                <a:gdLst>
                  <a:gd name="connsiteX0" fmla="*/ 66514 w 66513"/>
                  <a:gd name="connsiteY0" fmla="*/ 0 h 66534"/>
                  <a:gd name="connsiteX1" fmla="*/ 66514 w 66513"/>
                  <a:gd name="connsiteY1" fmla="*/ 66534 h 66534"/>
                  <a:gd name="connsiteX2" fmla="*/ 0 w 66513"/>
                  <a:gd name="connsiteY2" fmla="*/ 66534 h 66534"/>
                </a:gdLst>
                <a:ahLst/>
                <a:cxnLst>
                  <a:cxn ang="0">
                    <a:pos x="connsiteX0" y="connsiteY0"/>
                  </a:cxn>
                  <a:cxn ang="0">
                    <a:pos x="connsiteX1" y="connsiteY1"/>
                  </a:cxn>
                  <a:cxn ang="0">
                    <a:pos x="connsiteX2" y="connsiteY2"/>
                  </a:cxn>
                </a:cxnLst>
                <a:rect l="l" t="t" r="r" b="b"/>
                <a:pathLst>
                  <a:path w="66513" h="66534">
                    <a:moveTo>
                      <a:pt x="66514" y="0"/>
                    </a:moveTo>
                    <a:lnTo>
                      <a:pt x="66514" y="66534"/>
                    </a:lnTo>
                    <a:lnTo>
                      <a:pt x="0" y="66534"/>
                    </a:lnTo>
                  </a:path>
                </a:pathLst>
              </a:custGeom>
              <a:solidFill>
                <a:srgbClr val="FF0000"/>
              </a:solidFill>
              <a:ln w="0" cap="flat">
                <a:noFill/>
                <a:prstDash val="solid"/>
                <a:miter/>
              </a:ln>
            </p:spPr>
            <p:txBody>
              <a:bodyPr rtlCol="0" anchor="ctr"/>
              <a:lstStyle/>
              <a:p>
                <a:endParaRPr lang="en-US"/>
              </a:p>
            </p:txBody>
          </p:sp>
        </p:grpSp>
        <p:sp>
          <p:nvSpPr>
            <p:cNvPr id="342" name="TextBox 341">
              <a:extLst>
                <a:ext uri="{FF2B5EF4-FFF2-40B4-BE49-F238E27FC236}">
                  <a16:creationId xmlns:a16="http://schemas.microsoft.com/office/drawing/2014/main" id="{3B93AE6C-538A-1220-B8C0-2B73E1A80D7F}"/>
                </a:ext>
              </a:extLst>
            </p:cNvPr>
            <p:cNvSpPr txBox="1"/>
            <p:nvPr/>
          </p:nvSpPr>
          <p:spPr>
            <a:xfrm>
              <a:off x="341176" y="3342508"/>
              <a:ext cx="1089842" cy="292388"/>
            </a:xfrm>
            <a:prstGeom prst="rect">
              <a:avLst/>
            </a:prstGeom>
            <a:noFill/>
          </p:spPr>
          <p:txBody>
            <a:bodyPr wrap="square" lIns="91440" tIns="45720" rIns="91440" bIns="45720" rtlCol="0" anchor="t">
              <a:spAutoFit/>
            </a:bodyPr>
            <a:lstStyle/>
            <a:p>
              <a:pPr algn="ctr"/>
              <a:r>
                <a:rPr lang="en-US" sz="1300" dirty="0">
                  <a:solidFill>
                    <a:schemeClr val="bg1"/>
                  </a:solidFill>
                </a:rPr>
                <a:t>DESAYUNO</a:t>
              </a:r>
            </a:p>
          </p:txBody>
        </p:sp>
      </p:grpSp>
      <p:grpSp>
        <p:nvGrpSpPr>
          <p:cNvPr id="346" name="Group 345">
            <a:extLst>
              <a:ext uri="{FF2B5EF4-FFF2-40B4-BE49-F238E27FC236}">
                <a16:creationId xmlns:a16="http://schemas.microsoft.com/office/drawing/2014/main" id="{F5A69D16-56E0-8F6B-836B-16E974CEF25D}"/>
              </a:ext>
            </a:extLst>
          </p:cNvPr>
          <p:cNvGrpSpPr/>
          <p:nvPr/>
        </p:nvGrpSpPr>
        <p:grpSpPr>
          <a:xfrm>
            <a:off x="1616918" y="3372807"/>
            <a:ext cx="1196110" cy="1363366"/>
            <a:chOff x="1604284" y="3273588"/>
            <a:chExt cx="1196110" cy="1363366"/>
          </a:xfrm>
        </p:grpSpPr>
        <p:grpSp>
          <p:nvGrpSpPr>
            <p:cNvPr id="339" name="Group 338">
              <a:extLst>
                <a:ext uri="{FF2B5EF4-FFF2-40B4-BE49-F238E27FC236}">
                  <a16:creationId xmlns:a16="http://schemas.microsoft.com/office/drawing/2014/main" id="{A0E9BFFD-B03E-95AE-BEA8-F0125BA294F0}"/>
                </a:ext>
              </a:extLst>
            </p:cNvPr>
            <p:cNvGrpSpPr/>
            <p:nvPr/>
          </p:nvGrpSpPr>
          <p:grpSpPr>
            <a:xfrm>
              <a:off x="1604284" y="3273588"/>
              <a:ext cx="1196110" cy="1363366"/>
              <a:chOff x="1264312" y="3325157"/>
              <a:chExt cx="1033190" cy="1177665"/>
            </a:xfrm>
          </p:grpSpPr>
          <p:sp>
            <p:nvSpPr>
              <p:cNvPr id="269" name="Freeform: Shape 268">
                <a:extLst>
                  <a:ext uri="{FF2B5EF4-FFF2-40B4-BE49-F238E27FC236}">
                    <a16:creationId xmlns:a16="http://schemas.microsoft.com/office/drawing/2014/main" id="{653F6C59-2DA5-5969-4513-6E92ED871630}"/>
                  </a:ext>
                </a:extLst>
              </p:cNvPr>
              <p:cNvSpPr/>
              <p:nvPr/>
            </p:nvSpPr>
            <p:spPr>
              <a:xfrm>
                <a:off x="1264312" y="3325157"/>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F48414"/>
              </a:solidFill>
              <a:ln w="0" cap="flat">
                <a:noFill/>
                <a:prstDash val="solid"/>
                <a:miter/>
              </a:ln>
            </p:spPr>
            <p:txBody>
              <a:bodyPr rtlCol="0" anchor="ctr"/>
              <a:lstStyle/>
              <a:p>
                <a:endParaRPr lang="en-US"/>
              </a:p>
            </p:txBody>
          </p:sp>
          <p:grpSp>
            <p:nvGrpSpPr>
              <p:cNvPr id="284" name="Graphic 196">
                <a:extLst>
                  <a:ext uri="{FF2B5EF4-FFF2-40B4-BE49-F238E27FC236}">
                    <a16:creationId xmlns:a16="http://schemas.microsoft.com/office/drawing/2014/main" id="{5DBF83DA-6D95-1E01-006D-89B4599F7236}"/>
                  </a:ext>
                </a:extLst>
              </p:cNvPr>
              <p:cNvGrpSpPr/>
              <p:nvPr/>
            </p:nvGrpSpPr>
            <p:grpSpPr>
              <a:xfrm>
                <a:off x="1516464" y="3826487"/>
                <a:ext cx="528687" cy="541509"/>
                <a:chOff x="1516464" y="3826487"/>
                <a:chExt cx="528687" cy="541509"/>
              </a:xfrm>
            </p:grpSpPr>
            <p:sp>
              <p:nvSpPr>
                <p:cNvPr id="285" name="Freeform: Shape 284">
                  <a:extLst>
                    <a:ext uri="{FF2B5EF4-FFF2-40B4-BE49-F238E27FC236}">
                      <a16:creationId xmlns:a16="http://schemas.microsoft.com/office/drawing/2014/main" id="{98FF78DD-CCE1-B59E-F9E1-AD420FB15011}"/>
                    </a:ext>
                  </a:extLst>
                </p:cNvPr>
                <p:cNvSpPr/>
                <p:nvPr/>
              </p:nvSpPr>
              <p:spPr>
                <a:xfrm>
                  <a:off x="1608665" y="3907368"/>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solidFill>
                <a:ln w="0"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33E4DEA1-B86C-C2E2-1F2D-728915E26A36}"/>
                    </a:ext>
                  </a:extLst>
                </p:cNvPr>
                <p:cNvSpPr/>
                <p:nvPr/>
              </p:nvSpPr>
              <p:spPr>
                <a:xfrm>
                  <a:off x="1522159" y="4022691"/>
                  <a:ext cx="325673" cy="330229"/>
                </a:xfrm>
                <a:custGeom>
                  <a:avLst/>
                  <a:gdLst>
                    <a:gd name="connsiteX0" fmla="*/ 54567 w 325673"/>
                    <a:gd name="connsiteY0" fmla="*/ 275316 h 330229"/>
                    <a:gd name="connsiteX1" fmla="*/ 27831 w 325673"/>
                    <a:gd name="connsiteY1" fmla="*/ 45012 h 330229"/>
                    <a:gd name="connsiteX2" fmla="*/ 64685 w 325673"/>
                    <a:gd name="connsiteY2" fmla="*/ 2168 h 330229"/>
                    <a:gd name="connsiteX3" fmla="*/ 69161 w 325673"/>
                    <a:gd name="connsiteY3" fmla="*/ 717 h 330229"/>
                    <a:gd name="connsiteX4" fmla="*/ 69427 w 325673"/>
                    <a:gd name="connsiteY4" fmla="*/ 6236 h 330229"/>
                    <a:gd name="connsiteX5" fmla="*/ 44163 w 325673"/>
                    <a:gd name="connsiteY5" fmla="*/ 126631 h 330229"/>
                    <a:gd name="connsiteX6" fmla="*/ 267129 w 325673"/>
                    <a:gd name="connsiteY6" fmla="*/ 284882 h 330229"/>
                    <a:gd name="connsiteX7" fmla="*/ 318843 w 325673"/>
                    <a:gd name="connsiteY7" fmla="*/ 265770 h 330229"/>
                    <a:gd name="connsiteX8" fmla="*/ 324812 w 325673"/>
                    <a:gd name="connsiteY8" fmla="*/ 265505 h 330229"/>
                    <a:gd name="connsiteX9" fmla="*/ 322809 w 325673"/>
                    <a:gd name="connsiteY9" fmla="*/ 271044 h 330229"/>
                    <a:gd name="connsiteX10" fmla="*/ 244542 w 325673"/>
                    <a:gd name="connsiteY10" fmla="*/ 320837 h 330229"/>
                    <a:gd name="connsiteX11" fmla="*/ 79893 w 325673"/>
                    <a:gd name="connsiteY11" fmla="*/ 296574 h 330229"/>
                    <a:gd name="connsiteX12" fmla="*/ 54587 w 325673"/>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3"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50000"/>
                  </a:srgbClr>
                </a:solidFill>
                <a:ln w="0"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C2B59B98-8C5F-3B12-D27A-527E6B2ED45C}"/>
                    </a:ext>
                  </a:extLst>
                </p:cNvPr>
                <p:cNvSpPr/>
                <p:nvPr/>
              </p:nvSpPr>
              <p:spPr>
                <a:xfrm>
                  <a:off x="1516464" y="3912599"/>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1" y="454742"/>
                        <a:pt x="430339" y="454252"/>
                      </a:cubicBezTo>
                      <a:cubicBezTo>
                        <a:pt x="429338"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21814CAA-3314-D76A-CFF1-5C563D4F1A85}"/>
                    </a:ext>
                  </a:extLst>
                </p:cNvPr>
                <p:cNvSpPr/>
                <p:nvPr/>
              </p:nvSpPr>
              <p:spPr>
                <a:xfrm>
                  <a:off x="1926700" y="4283884"/>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solidFill>
                <a:ln w="0"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9C49FDC8-B51B-9B5D-5546-FB1A49CF9BA2}"/>
                    </a:ext>
                  </a:extLst>
                </p:cNvPr>
                <p:cNvSpPr/>
                <p:nvPr/>
              </p:nvSpPr>
              <p:spPr>
                <a:xfrm>
                  <a:off x="1549016" y="3892685"/>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3"/>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8"/>
                        <a:pt x="27955" y="12228"/>
                        <a:pt x="31921" y="16357"/>
                      </a:cubicBezTo>
                      <a:close/>
                    </a:path>
                  </a:pathLst>
                </a:custGeom>
                <a:solidFill>
                  <a:srgbClr val="FFFFFF"/>
                </a:solidFill>
                <a:ln w="0"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B8344C55-75A2-91A7-83AA-92F03BF40AC8}"/>
                    </a:ext>
                  </a:extLst>
                </p:cNvPr>
                <p:cNvSpPr/>
                <p:nvPr/>
              </p:nvSpPr>
              <p:spPr>
                <a:xfrm>
                  <a:off x="1988301" y="4034493"/>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9"/>
                        <a:pt x="57149" y="15426"/>
                        <a:pt x="53449" y="19146"/>
                      </a:cubicBezTo>
                      <a:close/>
                    </a:path>
                  </a:pathLst>
                </a:custGeom>
                <a:solidFill>
                  <a:srgbClr val="FFFFFF"/>
                </a:solidFill>
                <a:ln w="0"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6C4E6089-F72C-21ED-4406-76D4F796CC56}"/>
                    </a:ext>
                  </a:extLst>
                </p:cNvPr>
                <p:cNvSpPr/>
                <p:nvPr/>
              </p:nvSpPr>
              <p:spPr>
                <a:xfrm>
                  <a:off x="1930000" y="3913224"/>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5 w 41482"/>
                    <a:gd name="connsiteY4" fmla="*/ 40072 h 42883"/>
                    <a:gd name="connsiteX5" fmla="*/ 2863 w 41482"/>
                    <a:gd name="connsiteY5" fmla="*/ 40052 h 42883"/>
                    <a:gd name="connsiteX6" fmla="*/ 2413 w 41482"/>
                    <a:gd name="connsiteY6" fmla="*/ 26786 h 42883"/>
                    <a:gd name="connsiteX7" fmla="*/ 14411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2" y="11925"/>
                        <a:pt x="38695" y="16463"/>
                      </a:cubicBezTo>
                      <a:cubicBezTo>
                        <a:pt x="31479" y="24517"/>
                        <a:pt x="24039" y="32366"/>
                        <a:pt x="16455" y="40072"/>
                      </a:cubicBezTo>
                      <a:cubicBezTo>
                        <a:pt x="12633" y="43956"/>
                        <a:pt x="6583" y="43690"/>
                        <a:pt x="2863" y="40052"/>
                      </a:cubicBezTo>
                      <a:cubicBezTo>
                        <a:pt x="-694" y="36556"/>
                        <a:pt x="-1042" y="30812"/>
                        <a:pt x="2413" y="26786"/>
                      </a:cubicBezTo>
                      <a:cubicBezTo>
                        <a:pt x="6276" y="22268"/>
                        <a:pt x="10405" y="17996"/>
                        <a:pt x="14411" y="13622"/>
                      </a:cubicBezTo>
                      <a:cubicBezTo>
                        <a:pt x="14411" y="13622"/>
                        <a:pt x="14432" y="13642"/>
                        <a:pt x="14452" y="13663"/>
                      </a:cubicBezTo>
                      <a:close/>
                    </a:path>
                  </a:pathLst>
                </a:custGeom>
                <a:solidFill>
                  <a:srgbClr val="FFFFFF"/>
                </a:solidFill>
                <a:ln w="0"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7236B8B-EDE7-B8C5-C863-895587261F7A}"/>
                    </a:ext>
                  </a:extLst>
                </p:cNvPr>
                <p:cNvSpPr/>
                <p:nvPr/>
              </p:nvSpPr>
              <p:spPr>
                <a:xfrm>
                  <a:off x="1816437" y="3831971"/>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50"/>
                        <a:pt x="6292" y="19470"/>
                        <a:pt x="9971" y="6653"/>
                      </a:cubicBezTo>
                      <a:cubicBezTo>
                        <a:pt x="11463" y="1462"/>
                        <a:pt x="17636" y="-971"/>
                        <a:pt x="22808" y="358"/>
                      </a:cubicBezTo>
                      <a:cubicBezTo>
                        <a:pt x="28225" y="1748"/>
                        <a:pt x="32292" y="6981"/>
                        <a:pt x="31066" y="12520"/>
                      </a:cubicBezTo>
                      <a:cubicBezTo>
                        <a:pt x="28245" y="25214"/>
                        <a:pt x="24852" y="37764"/>
                        <a:pt x="21561" y="50355"/>
                      </a:cubicBezTo>
                      <a:cubicBezTo>
                        <a:pt x="21193" y="51786"/>
                        <a:pt x="19967" y="52992"/>
                        <a:pt x="19517" y="53708"/>
                      </a:cubicBezTo>
                      <a:close/>
                    </a:path>
                  </a:pathLst>
                </a:custGeom>
                <a:solidFill>
                  <a:srgbClr val="FFFFFF"/>
                </a:solidFill>
                <a:ln w="0"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10E7008A-B184-EACE-3572-0489591B624A}"/>
                    </a:ext>
                  </a:extLst>
                </p:cNvPr>
                <p:cNvSpPr/>
                <p:nvPr/>
              </p:nvSpPr>
              <p:spPr>
                <a:xfrm>
                  <a:off x="1969260" y="4169066"/>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8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8" y="26738"/>
                      </a:cubicBezTo>
                      <a:cubicBezTo>
                        <a:pt x="30361" y="24734"/>
                        <a:pt x="18567" y="22118"/>
                        <a:pt x="6732" y="19706"/>
                      </a:cubicBezTo>
                      <a:cubicBezTo>
                        <a:pt x="5117" y="19379"/>
                        <a:pt x="3931" y="18255"/>
                        <a:pt x="2051" y="16251"/>
                      </a:cubicBezTo>
                      <a:close/>
                    </a:path>
                  </a:pathLst>
                </a:custGeom>
                <a:solidFill>
                  <a:srgbClr val="FFFFFF"/>
                </a:solidFill>
                <a:ln w="0"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6405802D-2253-4A94-7C4F-52FEABCE7CF4}"/>
                    </a:ext>
                  </a:extLst>
                </p:cNvPr>
                <p:cNvSpPr/>
                <p:nvPr/>
              </p:nvSpPr>
              <p:spPr>
                <a:xfrm>
                  <a:off x="1679257" y="3826487"/>
                  <a:ext cx="31765" cy="57423"/>
                </a:xfrm>
                <a:custGeom>
                  <a:avLst/>
                  <a:gdLst>
                    <a:gd name="connsiteX0" fmla="*/ 3330 w 31765"/>
                    <a:gd name="connsiteY0" fmla="*/ 3430 h 57423"/>
                    <a:gd name="connsiteX1" fmla="*/ 21584 w 31765"/>
                    <a:gd name="connsiteY1" fmla="*/ 7375 h 57423"/>
                    <a:gd name="connsiteX2" fmla="*/ 31497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4" y="32088"/>
                        <a:pt x="31497" y="44577"/>
                      </a:cubicBezTo>
                      <a:cubicBezTo>
                        <a:pt x="32867" y="50443"/>
                        <a:pt x="28820" y="55758"/>
                        <a:pt x="23117" y="57107"/>
                      </a:cubicBezTo>
                      <a:cubicBezTo>
                        <a:pt x="17618" y="58395"/>
                        <a:pt x="11834" y="55697"/>
                        <a:pt x="10219" y="50137"/>
                      </a:cubicBezTo>
                      <a:cubicBezTo>
                        <a:pt x="6621" y="37831"/>
                        <a:pt x="3412" y="25383"/>
                        <a:pt x="285" y="12935"/>
                      </a:cubicBezTo>
                      <a:cubicBezTo>
                        <a:pt x="-615" y="9378"/>
                        <a:pt x="673" y="6067"/>
                        <a:pt x="3351" y="3450"/>
                      </a:cubicBezTo>
                      <a:close/>
                    </a:path>
                  </a:pathLst>
                </a:custGeom>
                <a:solidFill>
                  <a:srgbClr val="FFFFFF"/>
                </a:solidFill>
                <a:ln w="0" cap="flat">
                  <a:noFill/>
                  <a:prstDash val="solid"/>
                  <a:miter/>
                </a:ln>
              </p:spPr>
              <p:txBody>
                <a:bodyPr rtlCol="0" anchor="ctr"/>
                <a:lstStyle/>
                <a:p>
                  <a:endParaRPr lang="en-US"/>
                </a:p>
              </p:txBody>
            </p:sp>
          </p:grpSp>
          <p:sp>
            <p:nvSpPr>
              <p:cNvPr id="335" name="Freeform: Shape 334">
                <a:extLst>
                  <a:ext uri="{FF2B5EF4-FFF2-40B4-BE49-F238E27FC236}">
                    <a16:creationId xmlns:a16="http://schemas.microsoft.com/office/drawing/2014/main" id="{B060B170-B2B6-ECA6-AA89-A836EAEED5E1}"/>
                  </a:ext>
                </a:extLst>
              </p:cNvPr>
              <p:cNvSpPr/>
              <p:nvPr/>
            </p:nvSpPr>
            <p:spPr>
              <a:xfrm>
                <a:off x="2017855" y="3803855"/>
                <a:ext cx="66452" cy="69620"/>
              </a:xfrm>
              <a:custGeom>
                <a:avLst/>
                <a:gdLst>
                  <a:gd name="connsiteX0" fmla="*/ 66452 w 66452"/>
                  <a:gd name="connsiteY0" fmla="*/ 69621 h 69620"/>
                  <a:gd name="connsiteX1" fmla="*/ 0 w 66452"/>
                  <a:gd name="connsiteY1" fmla="*/ 66452 h 69620"/>
                  <a:gd name="connsiteX2" fmla="*/ 3168 w 66452"/>
                  <a:gd name="connsiteY2" fmla="*/ 0 h 69620"/>
                </a:gdLst>
                <a:ahLst/>
                <a:cxnLst>
                  <a:cxn ang="0">
                    <a:pos x="connsiteX0" y="connsiteY0"/>
                  </a:cxn>
                  <a:cxn ang="0">
                    <a:pos x="connsiteX1" y="connsiteY1"/>
                  </a:cxn>
                  <a:cxn ang="0">
                    <a:pos x="connsiteX2" y="connsiteY2"/>
                  </a:cxn>
                </a:cxnLst>
                <a:rect l="l" t="t" r="r" b="b"/>
                <a:pathLst>
                  <a:path w="66452" h="69620">
                    <a:moveTo>
                      <a:pt x="66452" y="69621"/>
                    </a:moveTo>
                    <a:lnTo>
                      <a:pt x="0" y="66452"/>
                    </a:lnTo>
                    <a:lnTo>
                      <a:pt x="3168" y="0"/>
                    </a:lnTo>
                  </a:path>
                </a:pathLst>
              </a:custGeom>
              <a:solidFill>
                <a:srgbClr val="FF0000"/>
              </a:solidFill>
              <a:ln w="0" cap="flat">
                <a:noFill/>
                <a:prstDash val="solid"/>
                <a:miter/>
              </a:ln>
            </p:spPr>
            <p:txBody>
              <a:bodyPr rtlCol="0" anchor="ctr"/>
              <a:lstStyle/>
              <a:p>
                <a:endParaRPr lang="en-US"/>
              </a:p>
            </p:txBody>
          </p:sp>
        </p:grpSp>
        <p:sp>
          <p:nvSpPr>
            <p:cNvPr id="343" name="TextBox 342">
              <a:extLst>
                <a:ext uri="{FF2B5EF4-FFF2-40B4-BE49-F238E27FC236}">
                  <a16:creationId xmlns:a16="http://schemas.microsoft.com/office/drawing/2014/main" id="{FE702D68-026C-501E-81B4-DA27F19DCEDB}"/>
                </a:ext>
              </a:extLst>
            </p:cNvPr>
            <p:cNvSpPr txBox="1"/>
            <p:nvPr/>
          </p:nvSpPr>
          <p:spPr>
            <a:xfrm>
              <a:off x="1657418" y="3348974"/>
              <a:ext cx="1089842" cy="292388"/>
            </a:xfrm>
            <a:prstGeom prst="rect">
              <a:avLst/>
            </a:prstGeom>
            <a:noFill/>
          </p:spPr>
          <p:txBody>
            <a:bodyPr wrap="square" lIns="91440" tIns="45720" rIns="91440" bIns="45720" rtlCol="0" anchor="t">
              <a:spAutoFit/>
            </a:bodyPr>
            <a:lstStyle/>
            <a:p>
              <a:pPr algn="ctr"/>
              <a:r>
                <a:rPr lang="en-US" sz="1300" dirty="0">
                  <a:solidFill>
                    <a:schemeClr val="bg1"/>
                  </a:solidFill>
                </a:rPr>
                <a:t>ALMUERZO</a:t>
              </a:r>
            </a:p>
          </p:txBody>
        </p:sp>
      </p:grpSp>
      <p:grpSp>
        <p:nvGrpSpPr>
          <p:cNvPr id="348" name="Group 347">
            <a:extLst>
              <a:ext uri="{FF2B5EF4-FFF2-40B4-BE49-F238E27FC236}">
                <a16:creationId xmlns:a16="http://schemas.microsoft.com/office/drawing/2014/main" id="{3E82069C-1598-BD99-5F8C-E360FDD3C4EB}"/>
              </a:ext>
            </a:extLst>
          </p:cNvPr>
          <p:cNvGrpSpPr/>
          <p:nvPr/>
        </p:nvGrpSpPr>
        <p:grpSpPr>
          <a:xfrm>
            <a:off x="216942" y="4866362"/>
            <a:ext cx="1312849" cy="1363366"/>
            <a:chOff x="235229" y="4767143"/>
            <a:chExt cx="1312849" cy="1363366"/>
          </a:xfrm>
        </p:grpSpPr>
        <p:grpSp>
          <p:nvGrpSpPr>
            <p:cNvPr id="340" name="Group 339">
              <a:extLst>
                <a:ext uri="{FF2B5EF4-FFF2-40B4-BE49-F238E27FC236}">
                  <a16:creationId xmlns:a16="http://schemas.microsoft.com/office/drawing/2014/main" id="{4FEC5E76-7A7D-8E9B-5DBB-D0A0AECEFBBB}"/>
                </a:ext>
              </a:extLst>
            </p:cNvPr>
            <p:cNvGrpSpPr/>
            <p:nvPr/>
          </p:nvGrpSpPr>
          <p:grpSpPr>
            <a:xfrm>
              <a:off x="293598" y="4767143"/>
              <a:ext cx="1196110" cy="1363366"/>
              <a:chOff x="710418" y="3507297"/>
              <a:chExt cx="1033190" cy="1177665"/>
            </a:xfrm>
          </p:grpSpPr>
          <p:sp>
            <p:nvSpPr>
              <p:cNvPr id="272" name="Freeform: Shape 271">
                <a:extLst>
                  <a:ext uri="{FF2B5EF4-FFF2-40B4-BE49-F238E27FC236}">
                    <a16:creationId xmlns:a16="http://schemas.microsoft.com/office/drawing/2014/main" id="{ECB07376-D5EE-5623-BC4E-F69D1090519F}"/>
                  </a:ext>
                </a:extLst>
              </p:cNvPr>
              <p:cNvSpPr/>
              <p:nvPr/>
            </p:nvSpPr>
            <p:spPr>
              <a:xfrm>
                <a:off x="710418" y="3507297"/>
                <a:ext cx="1033190" cy="1177665"/>
              </a:xfrm>
              <a:custGeom>
                <a:avLst/>
                <a:gdLst>
                  <a:gd name="connsiteX0" fmla="*/ 1008662 w 1033190"/>
                  <a:gd name="connsiteY0" fmla="*/ 0 h 1177665"/>
                  <a:gd name="connsiteX1" fmla="*/ 1033190 w 1033190"/>
                  <a:gd name="connsiteY1" fmla="*/ 24529 h 1177665"/>
                  <a:gd name="connsiteX2" fmla="*/ 1033190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0" y="10982"/>
                      <a:pt x="1033190" y="24529"/>
                    </a:cubicBezTo>
                    <a:lnTo>
                      <a:pt x="1033190" y="1153137"/>
                    </a:lnTo>
                    <a:cubicBezTo>
                      <a:pt x="1033190"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22BFB0"/>
              </a:solidFill>
              <a:ln w="0" cap="flat">
                <a:noFill/>
                <a:prstDash val="solid"/>
                <a:miter/>
              </a:ln>
            </p:spPr>
            <p:txBody>
              <a:bodyPr rtlCol="0" anchor="ctr"/>
              <a:lstStyle/>
              <a:p>
                <a:endParaRPr lang="en-US"/>
              </a:p>
            </p:txBody>
          </p:sp>
          <p:grpSp>
            <p:nvGrpSpPr>
              <p:cNvPr id="308" name="Graphic 196">
                <a:extLst>
                  <a:ext uri="{FF2B5EF4-FFF2-40B4-BE49-F238E27FC236}">
                    <a16:creationId xmlns:a16="http://schemas.microsoft.com/office/drawing/2014/main" id="{68ADEE6C-AA6A-BB55-7957-FFD558BCC0B1}"/>
                  </a:ext>
                </a:extLst>
              </p:cNvPr>
              <p:cNvGrpSpPr/>
              <p:nvPr/>
            </p:nvGrpSpPr>
            <p:grpSpPr>
              <a:xfrm>
                <a:off x="880279" y="3963576"/>
                <a:ext cx="662733" cy="541509"/>
                <a:chOff x="2509062" y="3781436"/>
                <a:chExt cx="662733" cy="541509"/>
              </a:xfrm>
            </p:grpSpPr>
            <p:sp>
              <p:nvSpPr>
                <p:cNvPr id="309" name="Freeform: Shape 308">
                  <a:extLst>
                    <a:ext uri="{FF2B5EF4-FFF2-40B4-BE49-F238E27FC236}">
                      <a16:creationId xmlns:a16="http://schemas.microsoft.com/office/drawing/2014/main" id="{B39FE95C-A4E7-D763-4FEF-28E6C1EEE370}"/>
                    </a:ext>
                  </a:extLst>
                </p:cNvPr>
                <p:cNvSpPr/>
                <p:nvPr/>
              </p:nvSpPr>
              <p:spPr>
                <a:xfrm>
                  <a:off x="2735310" y="3862297"/>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1" y="367173"/>
                        <a:pt x="293046" y="366682"/>
                        <a:pt x="289980" y="363473"/>
                      </a:cubicBezTo>
                      <a:cubicBezTo>
                        <a:pt x="242108" y="313700"/>
                        <a:pt x="194134" y="264050"/>
                        <a:pt x="146160" y="214379"/>
                      </a:cubicBezTo>
                      <a:close/>
                    </a:path>
                  </a:pathLst>
                </a:custGeom>
                <a:solidFill>
                  <a:srgbClr val="FFFFFF">
                    <a:alpha val="70000"/>
                  </a:srgbClr>
                </a:solidFill>
                <a:ln w="0"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828EDF21-40C6-50D4-8C27-67C1CCC7B713}"/>
                    </a:ext>
                  </a:extLst>
                </p:cNvPr>
                <p:cNvSpPr/>
                <p:nvPr/>
              </p:nvSpPr>
              <p:spPr>
                <a:xfrm>
                  <a:off x="2648784" y="3977619"/>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90000"/>
                  </a:srgbClr>
                </a:solidFill>
                <a:ln w="0"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0F55CF45-EAEA-0A35-D494-EEB05C1D60A4}"/>
                    </a:ext>
                  </a:extLst>
                </p:cNvPr>
                <p:cNvSpPr/>
                <p:nvPr/>
              </p:nvSpPr>
              <p:spPr>
                <a:xfrm>
                  <a:off x="2643088" y="3867548"/>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0" y="454742"/>
                        <a:pt x="430339" y="454252"/>
                      </a:cubicBezTo>
                      <a:cubicBezTo>
                        <a:pt x="429337"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2527BF5B-47E0-B5D3-CDF1-F8B5640DD810}"/>
                    </a:ext>
                  </a:extLst>
                </p:cNvPr>
                <p:cNvSpPr/>
                <p:nvPr/>
              </p:nvSpPr>
              <p:spPr>
                <a:xfrm>
                  <a:off x="2509062" y="4008915"/>
                  <a:ext cx="106986" cy="107047"/>
                </a:xfrm>
                <a:custGeom>
                  <a:avLst/>
                  <a:gdLst>
                    <a:gd name="connsiteX0" fmla="*/ 106986 w 106986"/>
                    <a:gd name="connsiteY0" fmla="*/ 60893 h 107047"/>
                    <a:gd name="connsiteX1" fmla="*/ 72809 w 106986"/>
                    <a:gd name="connsiteY1" fmla="*/ 64040 h 107047"/>
                    <a:gd name="connsiteX2" fmla="*/ 63775 w 106986"/>
                    <a:gd name="connsiteY2" fmla="*/ 72564 h 107047"/>
                    <a:gd name="connsiteX3" fmla="*/ 59421 w 106986"/>
                    <a:gd name="connsiteY3" fmla="*/ 107047 h 107047"/>
                    <a:gd name="connsiteX4" fmla="*/ 57254 w 106986"/>
                    <a:gd name="connsiteY4" fmla="*/ 103675 h 107047"/>
                    <a:gd name="connsiteX5" fmla="*/ 43436 w 106986"/>
                    <a:gd name="connsiteY5" fmla="*/ 71276 h 107047"/>
                    <a:gd name="connsiteX6" fmla="*/ 38285 w 106986"/>
                    <a:gd name="connsiteY6" fmla="*/ 68599 h 107047"/>
                    <a:gd name="connsiteX7" fmla="*/ 5029 w 106986"/>
                    <a:gd name="connsiteY7" fmla="*/ 74997 h 107047"/>
                    <a:gd name="connsiteX8" fmla="*/ 0 w 106986"/>
                    <a:gd name="connsiteY8" fmla="*/ 75160 h 107047"/>
                    <a:gd name="connsiteX9" fmla="*/ 22096 w 106986"/>
                    <a:gd name="connsiteY9" fmla="*/ 55742 h 107047"/>
                    <a:gd name="connsiteX10" fmla="*/ 25694 w 106986"/>
                    <a:gd name="connsiteY10" fmla="*/ 36078 h 107047"/>
                    <a:gd name="connsiteX11" fmla="*/ 11529 w 106986"/>
                    <a:gd name="connsiteY11" fmla="*/ 10322 h 107047"/>
                    <a:gd name="connsiteX12" fmla="*/ 16577 w 106986"/>
                    <a:gd name="connsiteY12" fmla="*/ 12305 h 107047"/>
                    <a:gd name="connsiteX13" fmla="*/ 45256 w 106986"/>
                    <a:gd name="connsiteY13" fmla="*/ 29414 h 107047"/>
                    <a:gd name="connsiteX14" fmla="*/ 51020 w 106986"/>
                    <a:gd name="connsiteY14" fmla="*/ 28596 h 107047"/>
                    <a:gd name="connsiteX15" fmla="*/ 71317 w 106986"/>
                    <a:gd name="connsiteY15" fmla="*/ 6827 h 107047"/>
                    <a:gd name="connsiteX16" fmla="*/ 78349 w 106986"/>
                    <a:gd name="connsiteY16" fmla="*/ 0 h 107047"/>
                    <a:gd name="connsiteX17" fmla="*/ 74547 w 106986"/>
                    <a:gd name="connsiteY17" fmla="*/ 16782 h 107047"/>
                    <a:gd name="connsiteX18" fmla="*/ 69682 w 106986"/>
                    <a:gd name="connsiteY18" fmla="*/ 37733 h 107047"/>
                    <a:gd name="connsiteX19" fmla="*/ 72626 w 106986"/>
                    <a:gd name="connsiteY19" fmla="*/ 43947 h 107047"/>
                    <a:gd name="connsiteX20" fmla="*/ 106966 w 106986"/>
                    <a:gd name="connsiteY20" fmla="*/ 59952 h 107047"/>
                    <a:gd name="connsiteX21" fmla="*/ 106966 w 106986"/>
                    <a:gd name="connsiteY21" fmla="*/ 60831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86" h="107047">
                      <a:moveTo>
                        <a:pt x="106986" y="60893"/>
                      </a:moveTo>
                      <a:cubicBezTo>
                        <a:pt x="95601" y="61935"/>
                        <a:pt x="84215" y="62998"/>
                        <a:pt x="72809" y="64040"/>
                      </a:cubicBezTo>
                      <a:cubicBezTo>
                        <a:pt x="67434" y="64531"/>
                        <a:pt x="64408" y="67372"/>
                        <a:pt x="63775" y="72564"/>
                      </a:cubicBezTo>
                      <a:cubicBezTo>
                        <a:pt x="62364" y="83909"/>
                        <a:pt x="60913" y="95274"/>
                        <a:pt x="59421" y="107047"/>
                      </a:cubicBezTo>
                      <a:cubicBezTo>
                        <a:pt x="57867" y="106128"/>
                        <a:pt x="57704" y="104758"/>
                        <a:pt x="57254" y="103675"/>
                      </a:cubicBezTo>
                      <a:cubicBezTo>
                        <a:pt x="52594" y="92903"/>
                        <a:pt x="47872" y="82151"/>
                        <a:pt x="43436" y="71276"/>
                      </a:cubicBezTo>
                      <a:cubicBezTo>
                        <a:pt x="42312" y="68537"/>
                        <a:pt x="41024" y="68047"/>
                        <a:pt x="38285" y="68599"/>
                      </a:cubicBezTo>
                      <a:cubicBezTo>
                        <a:pt x="27227" y="70868"/>
                        <a:pt x="16128" y="72932"/>
                        <a:pt x="5029" y="74997"/>
                      </a:cubicBezTo>
                      <a:cubicBezTo>
                        <a:pt x="3618" y="75262"/>
                        <a:pt x="2187" y="75998"/>
                        <a:pt x="0" y="75160"/>
                      </a:cubicBezTo>
                      <a:cubicBezTo>
                        <a:pt x="7543" y="68517"/>
                        <a:pt x="14717" y="62017"/>
                        <a:pt x="22096" y="55742"/>
                      </a:cubicBezTo>
                      <a:cubicBezTo>
                        <a:pt x="31949" y="47361"/>
                        <a:pt x="31990" y="47463"/>
                        <a:pt x="25694" y="36078"/>
                      </a:cubicBezTo>
                      <a:cubicBezTo>
                        <a:pt x="20972" y="27554"/>
                        <a:pt x="16291" y="19010"/>
                        <a:pt x="11529" y="10322"/>
                      </a:cubicBezTo>
                      <a:cubicBezTo>
                        <a:pt x="13859" y="9791"/>
                        <a:pt x="15126" y="11447"/>
                        <a:pt x="16577" y="12305"/>
                      </a:cubicBezTo>
                      <a:cubicBezTo>
                        <a:pt x="26185" y="17906"/>
                        <a:pt x="35792" y="23548"/>
                        <a:pt x="45256" y="29414"/>
                      </a:cubicBezTo>
                      <a:cubicBezTo>
                        <a:pt x="47709" y="30927"/>
                        <a:pt x="49160" y="30661"/>
                        <a:pt x="51020" y="28596"/>
                      </a:cubicBezTo>
                      <a:cubicBezTo>
                        <a:pt x="57704" y="21258"/>
                        <a:pt x="64511" y="14043"/>
                        <a:pt x="71317" y="6827"/>
                      </a:cubicBezTo>
                      <a:cubicBezTo>
                        <a:pt x="73259" y="4763"/>
                        <a:pt x="75405" y="2862"/>
                        <a:pt x="78349" y="0"/>
                      </a:cubicBezTo>
                      <a:cubicBezTo>
                        <a:pt x="76918" y="6296"/>
                        <a:pt x="75753" y="11528"/>
                        <a:pt x="74547" y="16782"/>
                      </a:cubicBezTo>
                      <a:cubicBezTo>
                        <a:pt x="72953" y="23772"/>
                        <a:pt x="71522" y="30804"/>
                        <a:pt x="69682" y="37733"/>
                      </a:cubicBezTo>
                      <a:cubicBezTo>
                        <a:pt x="68824" y="40983"/>
                        <a:pt x="69437" y="42537"/>
                        <a:pt x="72626" y="43947"/>
                      </a:cubicBezTo>
                      <a:cubicBezTo>
                        <a:pt x="84154" y="49098"/>
                        <a:pt x="95539" y="54597"/>
                        <a:pt x="106966" y="59952"/>
                      </a:cubicBezTo>
                      <a:cubicBezTo>
                        <a:pt x="106966" y="60238"/>
                        <a:pt x="106966" y="60525"/>
                        <a:pt x="106966" y="60831"/>
                      </a:cubicBezTo>
                      <a:close/>
                    </a:path>
                  </a:pathLst>
                </a:custGeom>
                <a:solidFill>
                  <a:srgbClr val="FFFFFF">
                    <a:alpha val="90000"/>
                  </a:srgbClr>
                </a:solidFill>
                <a:ln w="0"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50378D1B-CCD6-902B-5FBF-14341E0E8A97}"/>
                    </a:ext>
                  </a:extLst>
                </p:cNvPr>
                <p:cNvSpPr/>
                <p:nvPr/>
              </p:nvSpPr>
              <p:spPr>
                <a:xfrm>
                  <a:off x="3053345" y="4238812"/>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alpha val="70000"/>
                  </a:srgbClr>
                </a:solidFill>
                <a:ln w="0"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85380E3E-E4AD-54B2-4043-176B98198573}"/>
                    </a:ext>
                  </a:extLst>
                </p:cNvPr>
                <p:cNvSpPr/>
                <p:nvPr/>
              </p:nvSpPr>
              <p:spPr>
                <a:xfrm>
                  <a:off x="2675661" y="3847614"/>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4"/>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7"/>
                        <a:pt x="27955" y="12228"/>
                        <a:pt x="31921" y="16357"/>
                      </a:cubicBezTo>
                      <a:close/>
                    </a:path>
                  </a:pathLst>
                </a:custGeom>
                <a:solidFill>
                  <a:srgbClr val="FFFFFF">
                    <a:alpha val="70000"/>
                  </a:srgbClr>
                </a:solidFill>
                <a:ln w="0"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75B861E5-829B-81E9-47C1-38AA3588AFFB}"/>
                    </a:ext>
                  </a:extLst>
                </p:cNvPr>
                <p:cNvSpPr/>
                <p:nvPr/>
              </p:nvSpPr>
              <p:spPr>
                <a:xfrm>
                  <a:off x="3114945" y="3989422"/>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8"/>
                        <a:pt x="57149" y="15426"/>
                        <a:pt x="53449" y="19146"/>
                      </a:cubicBezTo>
                      <a:close/>
                    </a:path>
                  </a:pathLst>
                </a:custGeom>
                <a:solidFill>
                  <a:srgbClr val="FFFFFF">
                    <a:alpha val="50000"/>
                  </a:srgbClr>
                </a:solidFill>
                <a:ln w="0"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E129C5E8-DE8B-72C8-06BE-0F1BE5C02A09}"/>
                    </a:ext>
                  </a:extLst>
                </p:cNvPr>
                <p:cNvSpPr/>
                <p:nvPr/>
              </p:nvSpPr>
              <p:spPr>
                <a:xfrm>
                  <a:off x="3056624" y="3868153"/>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3 w 41482"/>
                    <a:gd name="connsiteY5" fmla="*/ 40051 h 42883"/>
                    <a:gd name="connsiteX6" fmla="*/ 2413 w 41482"/>
                    <a:gd name="connsiteY6" fmla="*/ 26786 h 42883"/>
                    <a:gd name="connsiteX7" fmla="*/ 14412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3" y="40051"/>
                      </a:cubicBezTo>
                      <a:cubicBezTo>
                        <a:pt x="-694" y="36556"/>
                        <a:pt x="-1042" y="30812"/>
                        <a:pt x="2413" y="26786"/>
                      </a:cubicBezTo>
                      <a:cubicBezTo>
                        <a:pt x="6276" y="22268"/>
                        <a:pt x="10405" y="17996"/>
                        <a:pt x="14412" y="13622"/>
                      </a:cubicBezTo>
                      <a:cubicBezTo>
                        <a:pt x="14412" y="13622"/>
                        <a:pt x="14432" y="13642"/>
                        <a:pt x="14452" y="13663"/>
                      </a:cubicBezTo>
                      <a:close/>
                    </a:path>
                  </a:pathLst>
                </a:custGeom>
                <a:solidFill>
                  <a:srgbClr val="FFFFFF">
                    <a:alpha val="70000"/>
                  </a:srgbClr>
                </a:solidFill>
                <a:ln w="0"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FE126DC9-E553-68FF-421F-AEBE996F97D2}"/>
                    </a:ext>
                  </a:extLst>
                </p:cNvPr>
                <p:cNvSpPr/>
                <p:nvPr/>
              </p:nvSpPr>
              <p:spPr>
                <a:xfrm>
                  <a:off x="2943061" y="3786900"/>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0"/>
                        <a:pt x="31066" y="12520"/>
                      </a:cubicBezTo>
                      <a:cubicBezTo>
                        <a:pt x="28245" y="25214"/>
                        <a:pt x="24852" y="37764"/>
                        <a:pt x="21561" y="50355"/>
                      </a:cubicBezTo>
                      <a:cubicBezTo>
                        <a:pt x="21193" y="51786"/>
                        <a:pt x="19967" y="52992"/>
                        <a:pt x="19517" y="53708"/>
                      </a:cubicBezTo>
                      <a:close/>
                    </a:path>
                  </a:pathLst>
                </a:custGeom>
                <a:solidFill>
                  <a:srgbClr val="FFFFFF">
                    <a:alpha val="70000"/>
                  </a:srgbClr>
                </a:solidFill>
                <a:ln w="0"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66E65FC-C98D-5DA0-44EB-655C19DF4B3F}"/>
                    </a:ext>
                  </a:extLst>
                </p:cNvPr>
                <p:cNvSpPr/>
                <p:nvPr/>
              </p:nvSpPr>
              <p:spPr>
                <a:xfrm>
                  <a:off x="3095885" y="4124015"/>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7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7" y="26738"/>
                      </a:cubicBezTo>
                      <a:cubicBezTo>
                        <a:pt x="30361" y="24734"/>
                        <a:pt x="18567" y="22118"/>
                        <a:pt x="6732" y="19706"/>
                      </a:cubicBezTo>
                      <a:cubicBezTo>
                        <a:pt x="5117" y="19379"/>
                        <a:pt x="3931" y="18255"/>
                        <a:pt x="2051" y="16251"/>
                      </a:cubicBezTo>
                      <a:close/>
                    </a:path>
                  </a:pathLst>
                </a:custGeom>
                <a:solidFill>
                  <a:srgbClr val="FFFFFF">
                    <a:alpha val="70000"/>
                  </a:srgbClr>
                </a:solidFill>
                <a:ln w="0"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24B1A547-45EC-0990-1485-EBD486614AF1}"/>
                    </a:ext>
                  </a:extLst>
                </p:cNvPr>
                <p:cNvSpPr/>
                <p:nvPr/>
              </p:nvSpPr>
              <p:spPr>
                <a:xfrm>
                  <a:off x="2805902" y="3781436"/>
                  <a:ext cx="31765" cy="57423"/>
                </a:xfrm>
                <a:custGeom>
                  <a:avLst/>
                  <a:gdLst>
                    <a:gd name="connsiteX0" fmla="*/ 3330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5" y="32088"/>
                        <a:pt x="31498" y="44577"/>
                      </a:cubicBezTo>
                      <a:cubicBezTo>
                        <a:pt x="32867" y="50443"/>
                        <a:pt x="28820" y="55758"/>
                        <a:pt x="23117" y="57107"/>
                      </a:cubicBezTo>
                      <a:cubicBezTo>
                        <a:pt x="17619" y="58395"/>
                        <a:pt x="11834" y="55697"/>
                        <a:pt x="10219" y="50137"/>
                      </a:cubicBezTo>
                      <a:cubicBezTo>
                        <a:pt x="6621" y="37831"/>
                        <a:pt x="3412" y="25383"/>
                        <a:pt x="285" y="12935"/>
                      </a:cubicBezTo>
                      <a:cubicBezTo>
                        <a:pt x="-615" y="9378"/>
                        <a:pt x="673" y="6067"/>
                        <a:pt x="3351" y="3450"/>
                      </a:cubicBezTo>
                      <a:close/>
                    </a:path>
                  </a:pathLst>
                </a:custGeom>
                <a:solidFill>
                  <a:srgbClr val="FFFFFF">
                    <a:alpha val="70000"/>
                  </a:srgbClr>
                </a:solidFill>
                <a:ln w="0"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0B31930F-FF07-9997-8B0F-CC603ABC11F7}"/>
                    </a:ext>
                  </a:extLst>
                </p:cNvPr>
                <p:cNvSpPr/>
                <p:nvPr/>
              </p:nvSpPr>
              <p:spPr>
                <a:xfrm>
                  <a:off x="2556873" y="4153962"/>
                  <a:ext cx="52471" cy="53595"/>
                </a:xfrm>
                <a:custGeom>
                  <a:avLst/>
                  <a:gdLst>
                    <a:gd name="connsiteX0" fmla="*/ 39041 w 52471"/>
                    <a:gd name="connsiteY0" fmla="*/ 552 h 53595"/>
                    <a:gd name="connsiteX1" fmla="*/ 35342 w 52471"/>
                    <a:gd name="connsiteY1" fmla="*/ 16577 h 53595"/>
                    <a:gd name="connsiteX2" fmla="*/ 38122 w 52471"/>
                    <a:gd name="connsiteY2" fmla="*/ 22076 h 53595"/>
                    <a:gd name="connsiteX3" fmla="*/ 52471 w 52471"/>
                    <a:gd name="connsiteY3" fmla="*/ 29925 h 53595"/>
                    <a:gd name="connsiteX4" fmla="*/ 36589 w 52471"/>
                    <a:gd name="connsiteY4" fmla="*/ 31335 h 53595"/>
                    <a:gd name="connsiteX5" fmla="*/ 31928 w 52471"/>
                    <a:gd name="connsiteY5" fmla="*/ 35873 h 53595"/>
                    <a:gd name="connsiteX6" fmla="*/ 29700 w 52471"/>
                    <a:gd name="connsiteY6" fmla="*/ 53595 h 53595"/>
                    <a:gd name="connsiteX7" fmla="*/ 23507 w 52471"/>
                    <a:gd name="connsiteY7" fmla="*/ 39369 h 53595"/>
                    <a:gd name="connsiteX8" fmla="*/ 14390 w 52471"/>
                    <a:gd name="connsiteY8" fmla="*/ 34626 h 53595"/>
                    <a:gd name="connsiteX9" fmla="*/ 0 w 52471"/>
                    <a:gd name="connsiteY9" fmla="*/ 37386 h 53595"/>
                    <a:gd name="connsiteX10" fmla="*/ 13184 w 52471"/>
                    <a:gd name="connsiteY10" fmla="*/ 25469 h 53595"/>
                    <a:gd name="connsiteX11" fmla="*/ 14186 w 52471"/>
                    <a:gd name="connsiteY11" fmla="*/ 19766 h 53595"/>
                    <a:gd name="connsiteX12" fmla="*/ 6766 w 52471"/>
                    <a:gd name="connsiteY12" fmla="*/ 4640 h 53595"/>
                    <a:gd name="connsiteX13" fmla="*/ 18703 w 52471"/>
                    <a:gd name="connsiteY13" fmla="*/ 11528 h 53595"/>
                    <a:gd name="connsiteX14" fmla="*/ 28923 w 52471"/>
                    <a:gd name="connsiteY14" fmla="*/ 9955 h 53595"/>
                    <a:gd name="connsiteX15" fmla="*/ 38142 w 52471"/>
                    <a:gd name="connsiteY15" fmla="*/ 0 h 53595"/>
                    <a:gd name="connsiteX16" fmla="*/ 39001 w 52471"/>
                    <a:gd name="connsiteY16" fmla="*/ 572 h 5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71" h="53595">
                      <a:moveTo>
                        <a:pt x="39041" y="552"/>
                      </a:moveTo>
                      <a:cubicBezTo>
                        <a:pt x="37836" y="5907"/>
                        <a:pt x="36834" y="11304"/>
                        <a:pt x="35342" y="16577"/>
                      </a:cubicBezTo>
                      <a:cubicBezTo>
                        <a:pt x="34483" y="19603"/>
                        <a:pt x="35403" y="20931"/>
                        <a:pt x="38122" y="22076"/>
                      </a:cubicBezTo>
                      <a:cubicBezTo>
                        <a:pt x="43007" y="24140"/>
                        <a:pt x="47729" y="26532"/>
                        <a:pt x="52471" y="29925"/>
                      </a:cubicBezTo>
                      <a:cubicBezTo>
                        <a:pt x="47177" y="30416"/>
                        <a:pt x="41903" y="31131"/>
                        <a:pt x="36589" y="31335"/>
                      </a:cubicBezTo>
                      <a:cubicBezTo>
                        <a:pt x="33339" y="31458"/>
                        <a:pt x="32153" y="32603"/>
                        <a:pt x="31928" y="35873"/>
                      </a:cubicBezTo>
                      <a:cubicBezTo>
                        <a:pt x="31540" y="41331"/>
                        <a:pt x="30600" y="46768"/>
                        <a:pt x="29700" y="53595"/>
                      </a:cubicBezTo>
                      <a:cubicBezTo>
                        <a:pt x="27288" y="48076"/>
                        <a:pt x="25387" y="43722"/>
                        <a:pt x="23507" y="39369"/>
                      </a:cubicBezTo>
                      <a:cubicBezTo>
                        <a:pt x="21790" y="35362"/>
                        <a:pt x="18744" y="33782"/>
                        <a:pt x="14390" y="34626"/>
                      </a:cubicBezTo>
                      <a:cubicBezTo>
                        <a:pt x="9955" y="35485"/>
                        <a:pt x="5519" y="36323"/>
                        <a:pt x="0" y="37386"/>
                      </a:cubicBezTo>
                      <a:cubicBezTo>
                        <a:pt x="4395" y="32296"/>
                        <a:pt x="8953" y="29026"/>
                        <a:pt x="13184" y="25469"/>
                      </a:cubicBezTo>
                      <a:cubicBezTo>
                        <a:pt x="15351" y="23650"/>
                        <a:pt x="15617" y="22158"/>
                        <a:pt x="14186" y="19766"/>
                      </a:cubicBezTo>
                      <a:cubicBezTo>
                        <a:pt x="11386" y="15065"/>
                        <a:pt x="8871" y="10200"/>
                        <a:pt x="6766" y="4640"/>
                      </a:cubicBezTo>
                      <a:cubicBezTo>
                        <a:pt x="10752" y="6929"/>
                        <a:pt x="14738" y="9198"/>
                        <a:pt x="18703" y="11528"/>
                      </a:cubicBezTo>
                      <a:cubicBezTo>
                        <a:pt x="22505" y="13763"/>
                        <a:pt x="25919" y="13239"/>
                        <a:pt x="28923" y="9955"/>
                      </a:cubicBezTo>
                      <a:cubicBezTo>
                        <a:pt x="31990" y="6623"/>
                        <a:pt x="35076" y="3311"/>
                        <a:pt x="38142" y="0"/>
                      </a:cubicBezTo>
                      <a:cubicBezTo>
                        <a:pt x="38428" y="184"/>
                        <a:pt x="38715" y="388"/>
                        <a:pt x="39001" y="572"/>
                      </a:cubicBezTo>
                      <a:close/>
                    </a:path>
                  </a:pathLst>
                </a:custGeom>
                <a:solidFill>
                  <a:srgbClr val="FFFFFF">
                    <a:alpha val="90000"/>
                  </a:srgbClr>
                </a:solidFill>
                <a:ln w="0" cap="flat">
                  <a:noFill/>
                  <a:prstDash val="solid"/>
                  <a:miter/>
                </a:ln>
              </p:spPr>
              <p:txBody>
                <a:bodyPr rtlCol="0" anchor="ctr"/>
                <a:lstStyle/>
                <a:p>
                  <a:endParaRPr lang="en-US"/>
                </a:p>
              </p:txBody>
            </p:sp>
          </p:grpSp>
          <p:sp>
            <p:nvSpPr>
              <p:cNvPr id="329" name="TextBox 328">
                <a:extLst>
                  <a:ext uri="{FF2B5EF4-FFF2-40B4-BE49-F238E27FC236}">
                    <a16:creationId xmlns:a16="http://schemas.microsoft.com/office/drawing/2014/main" id="{B69203BA-4B11-6EA6-A98A-D563BF1F3887}"/>
                  </a:ext>
                </a:extLst>
              </p:cNvPr>
              <p:cNvSpPr txBox="1"/>
              <p:nvPr/>
            </p:nvSpPr>
            <p:spPr>
              <a:xfrm>
                <a:off x="1124535" y="3603434"/>
                <a:ext cx="270951" cy="677930"/>
              </a:xfrm>
              <a:prstGeom prst="rect">
                <a:avLst/>
              </a:prstGeom>
              <a:noFill/>
            </p:spPr>
            <p:txBody>
              <a:bodyPr wrap="none" rtlCol="0">
                <a:spAutoFit/>
              </a:bodyPr>
              <a:lstStyle/>
              <a:p>
                <a:pPr algn="l"/>
                <a:r>
                  <a:rPr lang="en-US" sz="4500" spc="-119">
                    <a:ln w="4088" cap="rnd">
                      <a:solidFill>
                        <a:srgbClr val="FFFFFF"/>
                      </a:solidFill>
                      <a:round/>
                    </a:ln>
                    <a:solidFill>
                      <a:srgbClr val="FFFFFF"/>
                    </a:solidFill>
                    <a:latin typeface="AvenirNextLTPro-Regular"/>
                    <a:sym typeface="AvenirNextLTPro-Regular"/>
                    <a:rtl val="0"/>
                  </a:rPr>
                  <a:t> </a:t>
                </a:r>
              </a:p>
            </p:txBody>
          </p:sp>
          <p:sp>
            <p:nvSpPr>
              <p:cNvPr id="336" name="Freeform: Shape 335">
                <a:extLst>
                  <a:ext uri="{FF2B5EF4-FFF2-40B4-BE49-F238E27FC236}">
                    <a16:creationId xmlns:a16="http://schemas.microsoft.com/office/drawing/2014/main" id="{DB67E004-6936-BCA1-2A78-FC1D22981D39}"/>
                  </a:ext>
                </a:extLst>
              </p:cNvPr>
              <p:cNvSpPr/>
              <p:nvPr/>
            </p:nvSpPr>
            <p:spPr>
              <a:xfrm>
                <a:off x="1591735" y="4278827"/>
                <a:ext cx="47646" cy="94067"/>
              </a:xfrm>
              <a:custGeom>
                <a:avLst/>
                <a:gdLst>
                  <a:gd name="connsiteX0" fmla="*/ 47647 w 47646"/>
                  <a:gd name="connsiteY0" fmla="*/ 94068 h 94067"/>
                  <a:gd name="connsiteX1" fmla="*/ 0 w 47646"/>
                  <a:gd name="connsiteY1" fmla="*/ 47647 h 94067"/>
                  <a:gd name="connsiteX2" fmla="*/ 46441 w 47646"/>
                  <a:gd name="connsiteY2" fmla="*/ 0 h 94067"/>
                </a:gdLst>
                <a:ahLst/>
                <a:cxnLst>
                  <a:cxn ang="0">
                    <a:pos x="connsiteX0" y="connsiteY0"/>
                  </a:cxn>
                  <a:cxn ang="0">
                    <a:pos x="connsiteX1" y="connsiteY1"/>
                  </a:cxn>
                  <a:cxn ang="0">
                    <a:pos x="connsiteX2" y="connsiteY2"/>
                  </a:cxn>
                </a:cxnLst>
                <a:rect l="l" t="t" r="r" b="b"/>
                <a:pathLst>
                  <a:path w="47646" h="94067">
                    <a:moveTo>
                      <a:pt x="47647" y="94068"/>
                    </a:moveTo>
                    <a:lnTo>
                      <a:pt x="0" y="47647"/>
                    </a:lnTo>
                    <a:lnTo>
                      <a:pt x="46441" y="0"/>
                    </a:lnTo>
                  </a:path>
                </a:pathLst>
              </a:custGeom>
              <a:solidFill>
                <a:srgbClr val="FF0000"/>
              </a:solidFill>
              <a:ln w="0" cap="flat">
                <a:noFill/>
                <a:prstDash val="solid"/>
                <a:miter/>
              </a:ln>
            </p:spPr>
            <p:txBody>
              <a:bodyPr rtlCol="0" anchor="ctr"/>
              <a:lstStyle/>
              <a:p>
                <a:endParaRPr lang="en-US"/>
              </a:p>
            </p:txBody>
          </p:sp>
        </p:grpSp>
        <p:sp>
          <p:nvSpPr>
            <p:cNvPr id="344" name="TextBox 343">
              <a:extLst>
                <a:ext uri="{FF2B5EF4-FFF2-40B4-BE49-F238E27FC236}">
                  <a16:creationId xmlns:a16="http://schemas.microsoft.com/office/drawing/2014/main" id="{AAAD99EF-3325-C074-27AA-00E2B35F05D4}"/>
                </a:ext>
              </a:extLst>
            </p:cNvPr>
            <p:cNvSpPr txBox="1"/>
            <p:nvPr/>
          </p:nvSpPr>
          <p:spPr>
            <a:xfrm>
              <a:off x="235229" y="4857763"/>
              <a:ext cx="1312849" cy="276999"/>
            </a:xfrm>
            <a:prstGeom prst="rect">
              <a:avLst/>
            </a:prstGeom>
            <a:noFill/>
          </p:spPr>
          <p:txBody>
            <a:bodyPr wrap="square" lIns="91440" tIns="45720" rIns="91440" bIns="45720" rtlCol="0" anchor="t">
              <a:spAutoFit/>
            </a:bodyPr>
            <a:lstStyle/>
            <a:p>
              <a:pPr algn="ctr"/>
              <a:r>
                <a:rPr lang="en-US" sz="1200" dirty="0">
                  <a:solidFill>
                    <a:schemeClr val="bg1"/>
                  </a:solidFill>
                </a:rPr>
                <a:t>MEDIA TARDE</a:t>
              </a:r>
            </a:p>
          </p:txBody>
        </p:sp>
      </p:grpSp>
      <p:grpSp>
        <p:nvGrpSpPr>
          <p:cNvPr id="349" name="Group 348">
            <a:extLst>
              <a:ext uri="{FF2B5EF4-FFF2-40B4-BE49-F238E27FC236}">
                <a16:creationId xmlns:a16="http://schemas.microsoft.com/office/drawing/2014/main" id="{8F37BFDC-D687-CA4C-2ED2-A3D26784C0C5}"/>
              </a:ext>
            </a:extLst>
          </p:cNvPr>
          <p:cNvGrpSpPr/>
          <p:nvPr/>
        </p:nvGrpSpPr>
        <p:grpSpPr>
          <a:xfrm>
            <a:off x="1558550" y="4876112"/>
            <a:ext cx="1312849" cy="1363366"/>
            <a:chOff x="1576837" y="4776893"/>
            <a:chExt cx="1312849" cy="1363366"/>
          </a:xfrm>
        </p:grpSpPr>
        <p:grpSp>
          <p:nvGrpSpPr>
            <p:cNvPr id="341" name="Group 340">
              <a:extLst>
                <a:ext uri="{FF2B5EF4-FFF2-40B4-BE49-F238E27FC236}">
                  <a16:creationId xmlns:a16="http://schemas.microsoft.com/office/drawing/2014/main" id="{895CB8DC-3431-408A-7228-CC606439B586}"/>
                </a:ext>
              </a:extLst>
            </p:cNvPr>
            <p:cNvGrpSpPr/>
            <p:nvPr/>
          </p:nvGrpSpPr>
          <p:grpSpPr>
            <a:xfrm>
              <a:off x="1635206" y="4776893"/>
              <a:ext cx="1196110" cy="1363366"/>
              <a:chOff x="1414413" y="3023583"/>
              <a:chExt cx="1033190" cy="1177665"/>
            </a:xfrm>
          </p:grpSpPr>
          <p:sp>
            <p:nvSpPr>
              <p:cNvPr id="271" name="Freeform: Shape 270">
                <a:extLst>
                  <a:ext uri="{FF2B5EF4-FFF2-40B4-BE49-F238E27FC236}">
                    <a16:creationId xmlns:a16="http://schemas.microsoft.com/office/drawing/2014/main" id="{C0836CC2-21F6-7BBB-E348-39A995A24060}"/>
                  </a:ext>
                </a:extLst>
              </p:cNvPr>
              <p:cNvSpPr/>
              <p:nvPr/>
            </p:nvSpPr>
            <p:spPr>
              <a:xfrm>
                <a:off x="1414413" y="3023583"/>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17948B"/>
              </a:solidFill>
              <a:ln w="0" cap="flat">
                <a:noFill/>
                <a:prstDash val="solid"/>
                <a:miter/>
              </a:ln>
            </p:spPr>
            <p:txBody>
              <a:bodyPr rtlCol="0" anchor="ctr"/>
              <a:lstStyle/>
              <a:p>
                <a:endParaRPr lang="en-US"/>
              </a:p>
            </p:txBody>
          </p:sp>
          <p:grpSp>
            <p:nvGrpSpPr>
              <p:cNvPr id="295" name="Graphic 196">
                <a:extLst>
                  <a:ext uri="{FF2B5EF4-FFF2-40B4-BE49-F238E27FC236}">
                    <a16:creationId xmlns:a16="http://schemas.microsoft.com/office/drawing/2014/main" id="{CA4341CD-C482-B946-255F-B691C023CEC6}"/>
                  </a:ext>
                </a:extLst>
              </p:cNvPr>
              <p:cNvGrpSpPr/>
              <p:nvPr/>
            </p:nvGrpSpPr>
            <p:grpSpPr>
              <a:xfrm>
                <a:off x="1577611" y="3479862"/>
                <a:ext cx="662713" cy="541509"/>
                <a:chOff x="3579373" y="3781436"/>
                <a:chExt cx="662713" cy="541509"/>
              </a:xfrm>
            </p:grpSpPr>
            <p:sp>
              <p:nvSpPr>
                <p:cNvPr id="296" name="Freeform: Shape 295">
                  <a:extLst>
                    <a:ext uri="{FF2B5EF4-FFF2-40B4-BE49-F238E27FC236}">
                      <a16:creationId xmlns:a16="http://schemas.microsoft.com/office/drawing/2014/main" id="{69BB5405-B6AD-4822-76D5-255D5CA17578}"/>
                    </a:ext>
                  </a:extLst>
                </p:cNvPr>
                <p:cNvSpPr/>
                <p:nvPr/>
              </p:nvSpPr>
              <p:spPr>
                <a:xfrm>
                  <a:off x="3805600" y="3862297"/>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alpha val="50000"/>
                  </a:srgbClr>
                </a:solidFill>
                <a:ln w="0"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B1613DA8-894C-97D3-908B-288A1F05C9FE}"/>
                    </a:ext>
                  </a:extLst>
                </p:cNvPr>
                <p:cNvSpPr/>
                <p:nvPr/>
              </p:nvSpPr>
              <p:spPr>
                <a:xfrm>
                  <a:off x="3719094" y="3977619"/>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solidFill>
                <a:ln w="0"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EAC413F1-90FE-FAF2-7DA0-03C907915074}"/>
                    </a:ext>
                  </a:extLst>
                </p:cNvPr>
                <p:cNvSpPr/>
                <p:nvPr/>
              </p:nvSpPr>
              <p:spPr>
                <a:xfrm>
                  <a:off x="3713399" y="3867548"/>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0" y="454742"/>
                        <a:pt x="430339" y="454252"/>
                      </a:cubicBezTo>
                      <a:cubicBezTo>
                        <a:pt x="429337"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82B9E80B-1EC2-75A1-D85C-699E877740DB}"/>
                    </a:ext>
                  </a:extLst>
                </p:cNvPr>
                <p:cNvSpPr/>
                <p:nvPr/>
              </p:nvSpPr>
              <p:spPr>
                <a:xfrm>
                  <a:off x="3579373" y="4008915"/>
                  <a:ext cx="106986" cy="107047"/>
                </a:xfrm>
                <a:custGeom>
                  <a:avLst/>
                  <a:gdLst>
                    <a:gd name="connsiteX0" fmla="*/ 106986 w 106986"/>
                    <a:gd name="connsiteY0" fmla="*/ 60893 h 107047"/>
                    <a:gd name="connsiteX1" fmla="*/ 72809 w 106986"/>
                    <a:gd name="connsiteY1" fmla="*/ 64040 h 107047"/>
                    <a:gd name="connsiteX2" fmla="*/ 63775 w 106986"/>
                    <a:gd name="connsiteY2" fmla="*/ 72564 h 107047"/>
                    <a:gd name="connsiteX3" fmla="*/ 59421 w 106986"/>
                    <a:gd name="connsiteY3" fmla="*/ 107047 h 107047"/>
                    <a:gd name="connsiteX4" fmla="*/ 57254 w 106986"/>
                    <a:gd name="connsiteY4" fmla="*/ 103675 h 107047"/>
                    <a:gd name="connsiteX5" fmla="*/ 43436 w 106986"/>
                    <a:gd name="connsiteY5" fmla="*/ 71276 h 107047"/>
                    <a:gd name="connsiteX6" fmla="*/ 38285 w 106986"/>
                    <a:gd name="connsiteY6" fmla="*/ 68599 h 107047"/>
                    <a:gd name="connsiteX7" fmla="*/ 5029 w 106986"/>
                    <a:gd name="connsiteY7" fmla="*/ 74997 h 107047"/>
                    <a:gd name="connsiteX8" fmla="*/ 0 w 106986"/>
                    <a:gd name="connsiteY8" fmla="*/ 75160 h 107047"/>
                    <a:gd name="connsiteX9" fmla="*/ 22096 w 106986"/>
                    <a:gd name="connsiteY9" fmla="*/ 55742 h 107047"/>
                    <a:gd name="connsiteX10" fmla="*/ 25694 w 106986"/>
                    <a:gd name="connsiteY10" fmla="*/ 36078 h 107047"/>
                    <a:gd name="connsiteX11" fmla="*/ 11529 w 106986"/>
                    <a:gd name="connsiteY11" fmla="*/ 10322 h 107047"/>
                    <a:gd name="connsiteX12" fmla="*/ 16577 w 106986"/>
                    <a:gd name="connsiteY12" fmla="*/ 12305 h 107047"/>
                    <a:gd name="connsiteX13" fmla="*/ 45256 w 106986"/>
                    <a:gd name="connsiteY13" fmla="*/ 29414 h 107047"/>
                    <a:gd name="connsiteX14" fmla="*/ 51020 w 106986"/>
                    <a:gd name="connsiteY14" fmla="*/ 28596 h 107047"/>
                    <a:gd name="connsiteX15" fmla="*/ 71317 w 106986"/>
                    <a:gd name="connsiteY15" fmla="*/ 6827 h 107047"/>
                    <a:gd name="connsiteX16" fmla="*/ 78349 w 106986"/>
                    <a:gd name="connsiteY16" fmla="*/ 0 h 107047"/>
                    <a:gd name="connsiteX17" fmla="*/ 74547 w 106986"/>
                    <a:gd name="connsiteY17" fmla="*/ 16782 h 107047"/>
                    <a:gd name="connsiteX18" fmla="*/ 69682 w 106986"/>
                    <a:gd name="connsiteY18" fmla="*/ 37733 h 107047"/>
                    <a:gd name="connsiteX19" fmla="*/ 72626 w 106986"/>
                    <a:gd name="connsiteY19" fmla="*/ 43947 h 107047"/>
                    <a:gd name="connsiteX20" fmla="*/ 106966 w 106986"/>
                    <a:gd name="connsiteY20" fmla="*/ 59952 h 107047"/>
                    <a:gd name="connsiteX21" fmla="*/ 106966 w 106986"/>
                    <a:gd name="connsiteY21" fmla="*/ 60831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86" h="107047">
                      <a:moveTo>
                        <a:pt x="106986" y="60893"/>
                      </a:moveTo>
                      <a:cubicBezTo>
                        <a:pt x="95601" y="61935"/>
                        <a:pt x="84215" y="62998"/>
                        <a:pt x="72809" y="64040"/>
                      </a:cubicBezTo>
                      <a:cubicBezTo>
                        <a:pt x="67434" y="64531"/>
                        <a:pt x="64408" y="67372"/>
                        <a:pt x="63775" y="72564"/>
                      </a:cubicBezTo>
                      <a:cubicBezTo>
                        <a:pt x="62364" y="83909"/>
                        <a:pt x="60913" y="95274"/>
                        <a:pt x="59421" y="107047"/>
                      </a:cubicBezTo>
                      <a:cubicBezTo>
                        <a:pt x="57867" y="106128"/>
                        <a:pt x="57704" y="104758"/>
                        <a:pt x="57254" y="103675"/>
                      </a:cubicBezTo>
                      <a:cubicBezTo>
                        <a:pt x="52594" y="92903"/>
                        <a:pt x="47872" y="82151"/>
                        <a:pt x="43436" y="71276"/>
                      </a:cubicBezTo>
                      <a:cubicBezTo>
                        <a:pt x="42312" y="68537"/>
                        <a:pt x="41024" y="68047"/>
                        <a:pt x="38285" y="68599"/>
                      </a:cubicBezTo>
                      <a:cubicBezTo>
                        <a:pt x="27227" y="70868"/>
                        <a:pt x="16128" y="72932"/>
                        <a:pt x="5029" y="74997"/>
                      </a:cubicBezTo>
                      <a:cubicBezTo>
                        <a:pt x="3618" y="75262"/>
                        <a:pt x="2187" y="75998"/>
                        <a:pt x="0" y="75160"/>
                      </a:cubicBezTo>
                      <a:cubicBezTo>
                        <a:pt x="7543" y="68517"/>
                        <a:pt x="14717" y="62017"/>
                        <a:pt x="22096" y="55742"/>
                      </a:cubicBezTo>
                      <a:cubicBezTo>
                        <a:pt x="31949" y="47361"/>
                        <a:pt x="31990" y="47463"/>
                        <a:pt x="25694" y="36078"/>
                      </a:cubicBezTo>
                      <a:cubicBezTo>
                        <a:pt x="20972" y="27554"/>
                        <a:pt x="16291" y="19010"/>
                        <a:pt x="11529" y="10322"/>
                      </a:cubicBezTo>
                      <a:cubicBezTo>
                        <a:pt x="13859" y="9791"/>
                        <a:pt x="15126" y="11447"/>
                        <a:pt x="16577" y="12305"/>
                      </a:cubicBezTo>
                      <a:cubicBezTo>
                        <a:pt x="26185" y="17906"/>
                        <a:pt x="35792" y="23548"/>
                        <a:pt x="45256" y="29414"/>
                      </a:cubicBezTo>
                      <a:cubicBezTo>
                        <a:pt x="47709" y="30927"/>
                        <a:pt x="49160" y="30661"/>
                        <a:pt x="51020" y="28596"/>
                      </a:cubicBezTo>
                      <a:cubicBezTo>
                        <a:pt x="57704" y="21258"/>
                        <a:pt x="64511" y="14043"/>
                        <a:pt x="71317" y="6827"/>
                      </a:cubicBezTo>
                      <a:cubicBezTo>
                        <a:pt x="73259" y="4763"/>
                        <a:pt x="75405" y="2862"/>
                        <a:pt x="78349" y="0"/>
                      </a:cubicBezTo>
                      <a:cubicBezTo>
                        <a:pt x="76918" y="6296"/>
                        <a:pt x="75753" y="11528"/>
                        <a:pt x="74547" y="16782"/>
                      </a:cubicBezTo>
                      <a:cubicBezTo>
                        <a:pt x="72953" y="23772"/>
                        <a:pt x="71522" y="30804"/>
                        <a:pt x="69682" y="37733"/>
                      </a:cubicBezTo>
                      <a:cubicBezTo>
                        <a:pt x="68824" y="40983"/>
                        <a:pt x="69437" y="42537"/>
                        <a:pt x="72626" y="43947"/>
                      </a:cubicBezTo>
                      <a:cubicBezTo>
                        <a:pt x="84154" y="49098"/>
                        <a:pt x="95539" y="54597"/>
                        <a:pt x="106966" y="59952"/>
                      </a:cubicBezTo>
                      <a:cubicBezTo>
                        <a:pt x="106966" y="60238"/>
                        <a:pt x="106966" y="60525"/>
                        <a:pt x="106966" y="60831"/>
                      </a:cubicBezTo>
                      <a:close/>
                    </a:path>
                  </a:pathLst>
                </a:custGeom>
                <a:solidFill>
                  <a:srgbClr val="FFFFFF"/>
                </a:solidFill>
                <a:ln w="0"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EACA841-6A7E-B558-B39C-2794F61C48C6}"/>
                    </a:ext>
                  </a:extLst>
                </p:cNvPr>
                <p:cNvSpPr/>
                <p:nvPr/>
              </p:nvSpPr>
              <p:spPr>
                <a:xfrm>
                  <a:off x="4123655" y="4238812"/>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alpha val="50000"/>
                  </a:srgbClr>
                </a:solidFill>
                <a:ln w="0"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40F6B96E-F2FF-B12D-F1E5-858272F6A71F}"/>
                    </a:ext>
                  </a:extLst>
                </p:cNvPr>
                <p:cNvSpPr/>
                <p:nvPr/>
              </p:nvSpPr>
              <p:spPr>
                <a:xfrm>
                  <a:off x="3745972" y="3847614"/>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0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4"/>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7"/>
                        <a:pt x="27955" y="12228"/>
                        <a:pt x="31920" y="16357"/>
                      </a:cubicBezTo>
                      <a:close/>
                    </a:path>
                  </a:pathLst>
                </a:custGeom>
                <a:solidFill>
                  <a:srgbClr val="FFFFFF">
                    <a:alpha val="50000"/>
                  </a:srgbClr>
                </a:solidFill>
                <a:ln w="0"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18E4F0E-449C-2E6E-10E2-8137BED25846}"/>
                    </a:ext>
                  </a:extLst>
                </p:cNvPr>
                <p:cNvSpPr/>
                <p:nvPr/>
              </p:nvSpPr>
              <p:spPr>
                <a:xfrm>
                  <a:off x="4185236" y="3989422"/>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8"/>
                        <a:pt x="57149" y="15426"/>
                        <a:pt x="53449" y="19146"/>
                      </a:cubicBezTo>
                      <a:close/>
                    </a:path>
                  </a:pathLst>
                </a:custGeom>
                <a:solidFill>
                  <a:srgbClr val="FFFFFF">
                    <a:alpha val="50000"/>
                  </a:srgbClr>
                </a:solidFill>
                <a:ln w="0"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0B021111-B401-CD05-E3D2-AD20858D075C}"/>
                    </a:ext>
                  </a:extLst>
                </p:cNvPr>
                <p:cNvSpPr/>
                <p:nvPr/>
              </p:nvSpPr>
              <p:spPr>
                <a:xfrm>
                  <a:off x="4126935" y="3868153"/>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3 w 41482"/>
                    <a:gd name="connsiteY5" fmla="*/ 40051 h 42883"/>
                    <a:gd name="connsiteX6" fmla="*/ 2413 w 41482"/>
                    <a:gd name="connsiteY6" fmla="*/ 26786 h 42883"/>
                    <a:gd name="connsiteX7" fmla="*/ 14412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3" y="40051"/>
                      </a:cubicBezTo>
                      <a:cubicBezTo>
                        <a:pt x="-694" y="36556"/>
                        <a:pt x="-1042" y="30812"/>
                        <a:pt x="2413" y="26786"/>
                      </a:cubicBezTo>
                      <a:cubicBezTo>
                        <a:pt x="6276" y="22268"/>
                        <a:pt x="10405" y="17996"/>
                        <a:pt x="14412" y="13622"/>
                      </a:cubicBezTo>
                      <a:cubicBezTo>
                        <a:pt x="14412" y="13622"/>
                        <a:pt x="14432" y="13642"/>
                        <a:pt x="14452" y="13663"/>
                      </a:cubicBezTo>
                      <a:close/>
                    </a:path>
                  </a:pathLst>
                </a:custGeom>
                <a:solidFill>
                  <a:srgbClr val="FFFFFF">
                    <a:alpha val="50000"/>
                  </a:srgbClr>
                </a:solidFill>
                <a:ln w="0"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EDB4868-1AFD-30A8-BA82-F93B372886BA}"/>
                    </a:ext>
                  </a:extLst>
                </p:cNvPr>
                <p:cNvSpPr/>
                <p:nvPr/>
              </p:nvSpPr>
              <p:spPr>
                <a:xfrm>
                  <a:off x="4013372" y="3786900"/>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0"/>
                        <a:pt x="31066" y="12520"/>
                      </a:cubicBezTo>
                      <a:cubicBezTo>
                        <a:pt x="28245" y="25214"/>
                        <a:pt x="24852" y="37764"/>
                        <a:pt x="21561" y="50355"/>
                      </a:cubicBezTo>
                      <a:cubicBezTo>
                        <a:pt x="21193" y="51786"/>
                        <a:pt x="19967" y="52992"/>
                        <a:pt x="19517" y="53708"/>
                      </a:cubicBezTo>
                      <a:close/>
                    </a:path>
                  </a:pathLst>
                </a:custGeom>
                <a:solidFill>
                  <a:srgbClr val="FFFFFF">
                    <a:alpha val="50000"/>
                  </a:srgbClr>
                </a:solidFill>
                <a:ln w="0"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20952F4D-2D8F-CC08-8B1E-A2D07E16BA8C}"/>
                    </a:ext>
                  </a:extLst>
                </p:cNvPr>
                <p:cNvSpPr/>
                <p:nvPr/>
              </p:nvSpPr>
              <p:spPr>
                <a:xfrm>
                  <a:off x="4166196" y="4124015"/>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7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7" y="26738"/>
                      </a:cubicBezTo>
                      <a:cubicBezTo>
                        <a:pt x="30361" y="24734"/>
                        <a:pt x="18567" y="22118"/>
                        <a:pt x="6732" y="19706"/>
                      </a:cubicBezTo>
                      <a:cubicBezTo>
                        <a:pt x="5117" y="19379"/>
                        <a:pt x="3931" y="18255"/>
                        <a:pt x="2051" y="16251"/>
                      </a:cubicBezTo>
                      <a:close/>
                    </a:path>
                  </a:pathLst>
                </a:custGeom>
                <a:solidFill>
                  <a:srgbClr val="FFFFFF">
                    <a:alpha val="50000"/>
                  </a:srgbClr>
                </a:solidFill>
                <a:ln w="0"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9F1CFA53-CDFD-813B-7191-3C0A93C57D97}"/>
                    </a:ext>
                  </a:extLst>
                </p:cNvPr>
                <p:cNvSpPr/>
                <p:nvPr/>
              </p:nvSpPr>
              <p:spPr>
                <a:xfrm>
                  <a:off x="3876213" y="3781436"/>
                  <a:ext cx="31765" cy="57423"/>
                </a:xfrm>
                <a:custGeom>
                  <a:avLst/>
                  <a:gdLst>
                    <a:gd name="connsiteX0" fmla="*/ 3331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1" y="3430"/>
                      </a:moveTo>
                      <a:cubicBezTo>
                        <a:pt x="9156" y="-2396"/>
                        <a:pt x="19070" y="-617"/>
                        <a:pt x="21584" y="7375"/>
                      </a:cubicBezTo>
                      <a:cubicBezTo>
                        <a:pt x="25427" y="19619"/>
                        <a:pt x="28575" y="32088"/>
                        <a:pt x="31498" y="44577"/>
                      </a:cubicBezTo>
                      <a:cubicBezTo>
                        <a:pt x="32867" y="50443"/>
                        <a:pt x="28820" y="55758"/>
                        <a:pt x="23117" y="57107"/>
                      </a:cubicBezTo>
                      <a:cubicBezTo>
                        <a:pt x="17619" y="58395"/>
                        <a:pt x="11834" y="55697"/>
                        <a:pt x="10219" y="50137"/>
                      </a:cubicBezTo>
                      <a:cubicBezTo>
                        <a:pt x="6621" y="37831"/>
                        <a:pt x="3412" y="25383"/>
                        <a:pt x="285" y="12935"/>
                      </a:cubicBezTo>
                      <a:cubicBezTo>
                        <a:pt x="-615" y="9378"/>
                        <a:pt x="673" y="6067"/>
                        <a:pt x="3351" y="3450"/>
                      </a:cubicBezTo>
                      <a:close/>
                    </a:path>
                  </a:pathLst>
                </a:custGeom>
                <a:solidFill>
                  <a:srgbClr val="FFFFFF">
                    <a:alpha val="50000"/>
                  </a:srgbClr>
                </a:solidFill>
                <a:ln w="0"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3F37B08-D7B9-7C0E-2E66-F7B6732EB802}"/>
                    </a:ext>
                  </a:extLst>
                </p:cNvPr>
                <p:cNvSpPr/>
                <p:nvPr/>
              </p:nvSpPr>
              <p:spPr>
                <a:xfrm>
                  <a:off x="3627184" y="4153962"/>
                  <a:ext cx="52471" cy="53595"/>
                </a:xfrm>
                <a:custGeom>
                  <a:avLst/>
                  <a:gdLst>
                    <a:gd name="connsiteX0" fmla="*/ 39041 w 52471"/>
                    <a:gd name="connsiteY0" fmla="*/ 552 h 53595"/>
                    <a:gd name="connsiteX1" fmla="*/ 35342 w 52471"/>
                    <a:gd name="connsiteY1" fmla="*/ 16577 h 53595"/>
                    <a:gd name="connsiteX2" fmla="*/ 38122 w 52471"/>
                    <a:gd name="connsiteY2" fmla="*/ 22076 h 53595"/>
                    <a:gd name="connsiteX3" fmla="*/ 52471 w 52471"/>
                    <a:gd name="connsiteY3" fmla="*/ 29925 h 53595"/>
                    <a:gd name="connsiteX4" fmla="*/ 36589 w 52471"/>
                    <a:gd name="connsiteY4" fmla="*/ 31335 h 53595"/>
                    <a:gd name="connsiteX5" fmla="*/ 31928 w 52471"/>
                    <a:gd name="connsiteY5" fmla="*/ 35873 h 53595"/>
                    <a:gd name="connsiteX6" fmla="*/ 29700 w 52471"/>
                    <a:gd name="connsiteY6" fmla="*/ 53595 h 53595"/>
                    <a:gd name="connsiteX7" fmla="*/ 23507 w 52471"/>
                    <a:gd name="connsiteY7" fmla="*/ 39369 h 53595"/>
                    <a:gd name="connsiteX8" fmla="*/ 14390 w 52471"/>
                    <a:gd name="connsiteY8" fmla="*/ 34626 h 53595"/>
                    <a:gd name="connsiteX9" fmla="*/ 0 w 52471"/>
                    <a:gd name="connsiteY9" fmla="*/ 37386 h 53595"/>
                    <a:gd name="connsiteX10" fmla="*/ 13184 w 52471"/>
                    <a:gd name="connsiteY10" fmla="*/ 25469 h 53595"/>
                    <a:gd name="connsiteX11" fmla="*/ 14186 w 52471"/>
                    <a:gd name="connsiteY11" fmla="*/ 19766 h 53595"/>
                    <a:gd name="connsiteX12" fmla="*/ 6766 w 52471"/>
                    <a:gd name="connsiteY12" fmla="*/ 4640 h 53595"/>
                    <a:gd name="connsiteX13" fmla="*/ 18703 w 52471"/>
                    <a:gd name="connsiteY13" fmla="*/ 11528 h 53595"/>
                    <a:gd name="connsiteX14" fmla="*/ 28923 w 52471"/>
                    <a:gd name="connsiteY14" fmla="*/ 9955 h 53595"/>
                    <a:gd name="connsiteX15" fmla="*/ 38142 w 52471"/>
                    <a:gd name="connsiteY15" fmla="*/ 0 h 53595"/>
                    <a:gd name="connsiteX16" fmla="*/ 39001 w 52471"/>
                    <a:gd name="connsiteY16" fmla="*/ 572 h 5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71" h="53595">
                      <a:moveTo>
                        <a:pt x="39041" y="552"/>
                      </a:moveTo>
                      <a:cubicBezTo>
                        <a:pt x="37836" y="5907"/>
                        <a:pt x="36834" y="11304"/>
                        <a:pt x="35342" y="16577"/>
                      </a:cubicBezTo>
                      <a:cubicBezTo>
                        <a:pt x="34483" y="19603"/>
                        <a:pt x="35403" y="20931"/>
                        <a:pt x="38122" y="22076"/>
                      </a:cubicBezTo>
                      <a:cubicBezTo>
                        <a:pt x="43007" y="24140"/>
                        <a:pt x="47729" y="26532"/>
                        <a:pt x="52471" y="29925"/>
                      </a:cubicBezTo>
                      <a:cubicBezTo>
                        <a:pt x="47177" y="30416"/>
                        <a:pt x="41903" y="31131"/>
                        <a:pt x="36589" y="31335"/>
                      </a:cubicBezTo>
                      <a:cubicBezTo>
                        <a:pt x="33339" y="31458"/>
                        <a:pt x="32153" y="32603"/>
                        <a:pt x="31928" y="35873"/>
                      </a:cubicBezTo>
                      <a:cubicBezTo>
                        <a:pt x="31540" y="41331"/>
                        <a:pt x="30600" y="46768"/>
                        <a:pt x="29700" y="53595"/>
                      </a:cubicBezTo>
                      <a:cubicBezTo>
                        <a:pt x="27288" y="48076"/>
                        <a:pt x="25387" y="43722"/>
                        <a:pt x="23507" y="39369"/>
                      </a:cubicBezTo>
                      <a:cubicBezTo>
                        <a:pt x="21790" y="35362"/>
                        <a:pt x="18744" y="33782"/>
                        <a:pt x="14390" y="34626"/>
                      </a:cubicBezTo>
                      <a:cubicBezTo>
                        <a:pt x="9955" y="35485"/>
                        <a:pt x="5519" y="36323"/>
                        <a:pt x="0" y="37386"/>
                      </a:cubicBezTo>
                      <a:cubicBezTo>
                        <a:pt x="4395" y="32296"/>
                        <a:pt x="8953" y="29026"/>
                        <a:pt x="13184" y="25469"/>
                      </a:cubicBezTo>
                      <a:cubicBezTo>
                        <a:pt x="15351" y="23650"/>
                        <a:pt x="15617" y="22158"/>
                        <a:pt x="14186" y="19766"/>
                      </a:cubicBezTo>
                      <a:cubicBezTo>
                        <a:pt x="11386" y="15065"/>
                        <a:pt x="8871" y="10200"/>
                        <a:pt x="6766" y="4640"/>
                      </a:cubicBezTo>
                      <a:cubicBezTo>
                        <a:pt x="10752" y="6929"/>
                        <a:pt x="14738" y="9198"/>
                        <a:pt x="18703" y="11528"/>
                      </a:cubicBezTo>
                      <a:cubicBezTo>
                        <a:pt x="22505" y="13763"/>
                        <a:pt x="25919" y="13239"/>
                        <a:pt x="28923" y="9955"/>
                      </a:cubicBezTo>
                      <a:cubicBezTo>
                        <a:pt x="31990" y="6623"/>
                        <a:pt x="35076" y="3311"/>
                        <a:pt x="38142" y="0"/>
                      </a:cubicBezTo>
                      <a:cubicBezTo>
                        <a:pt x="38428" y="184"/>
                        <a:pt x="38715" y="388"/>
                        <a:pt x="39001" y="572"/>
                      </a:cubicBezTo>
                      <a:close/>
                    </a:path>
                  </a:pathLst>
                </a:custGeom>
                <a:solidFill>
                  <a:srgbClr val="FFFFFF"/>
                </a:solidFill>
                <a:ln w="0" cap="flat">
                  <a:noFill/>
                  <a:prstDash val="solid"/>
                  <a:miter/>
                </a:ln>
              </p:spPr>
              <p:txBody>
                <a:bodyPr rtlCol="0" anchor="ctr"/>
                <a:lstStyle/>
                <a:p>
                  <a:endParaRPr lang="en-US"/>
                </a:p>
              </p:txBody>
            </p:sp>
          </p:grpSp>
          <p:sp>
            <p:nvSpPr>
              <p:cNvPr id="337" name="Freeform: Shape 336">
                <a:extLst>
                  <a:ext uri="{FF2B5EF4-FFF2-40B4-BE49-F238E27FC236}">
                    <a16:creationId xmlns:a16="http://schemas.microsoft.com/office/drawing/2014/main" id="{2319C36E-AED5-0AD2-7DD4-AC9093B6580B}"/>
                  </a:ext>
                </a:extLst>
              </p:cNvPr>
              <p:cNvSpPr/>
              <p:nvPr/>
            </p:nvSpPr>
            <p:spPr>
              <a:xfrm>
                <a:off x="2201070" y="4022944"/>
                <a:ext cx="74751" cy="65941"/>
              </a:xfrm>
              <a:custGeom>
                <a:avLst/>
                <a:gdLst>
                  <a:gd name="connsiteX0" fmla="*/ 0 w 74751"/>
                  <a:gd name="connsiteY0" fmla="*/ 65941 h 65941"/>
                  <a:gd name="connsiteX1" fmla="*/ 8830 w 74751"/>
                  <a:gd name="connsiteY1" fmla="*/ 0 h 65941"/>
                  <a:gd name="connsiteX2" fmla="*/ 74751 w 74751"/>
                  <a:gd name="connsiteY2" fmla="*/ 8830 h 65941"/>
                </a:gdLst>
                <a:ahLst/>
                <a:cxnLst>
                  <a:cxn ang="0">
                    <a:pos x="connsiteX0" y="connsiteY0"/>
                  </a:cxn>
                  <a:cxn ang="0">
                    <a:pos x="connsiteX1" y="connsiteY1"/>
                  </a:cxn>
                  <a:cxn ang="0">
                    <a:pos x="connsiteX2" y="connsiteY2"/>
                  </a:cxn>
                </a:cxnLst>
                <a:rect l="l" t="t" r="r" b="b"/>
                <a:pathLst>
                  <a:path w="74751" h="65941">
                    <a:moveTo>
                      <a:pt x="0" y="65941"/>
                    </a:moveTo>
                    <a:lnTo>
                      <a:pt x="8830" y="0"/>
                    </a:lnTo>
                    <a:lnTo>
                      <a:pt x="74751" y="8830"/>
                    </a:lnTo>
                  </a:path>
                </a:pathLst>
              </a:custGeom>
              <a:solidFill>
                <a:srgbClr val="FF0000"/>
              </a:solidFill>
              <a:ln w="0" cap="flat">
                <a:noFill/>
                <a:prstDash val="solid"/>
                <a:miter/>
              </a:ln>
            </p:spPr>
            <p:txBody>
              <a:bodyPr rtlCol="0" anchor="ctr"/>
              <a:lstStyle/>
              <a:p>
                <a:endParaRPr lang="en-US"/>
              </a:p>
            </p:txBody>
          </p:sp>
        </p:grpSp>
        <p:sp>
          <p:nvSpPr>
            <p:cNvPr id="345" name="TextBox 344">
              <a:extLst>
                <a:ext uri="{FF2B5EF4-FFF2-40B4-BE49-F238E27FC236}">
                  <a16:creationId xmlns:a16="http://schemas.microsoft.com/office/drawing/2014/main" id="{0ECE3614-FB24-502D-2182-7208E686E28E}"/>
                </a:ext>
              </a:extLst>
            </p:cNvPr>
            <p:cNvSpPr txBox="1"/>
            <p:nvPr/>
          </p:nvSpPr>
          <p:spPr>
            <a:xfrm>
              <a:off x="1576837" y="4863448"/>
              <a:ext cx="1312849" cy="276999"/>
            </a:xfrm>
            <a:prstGeom prst="rect">
              <a:avLst/>
            </a:prstGeom>
            <a:noFill/>
          </p:spPr>
          <p:txBody>
            <a:bodyPr wrap="square" lIns="91440" tIns="45720" rIns="91440" bIns="45720" rtlCol="0" anchor="t">
              <a:spAutoFit/>
            </a:bodyPr>
            <a:lstStyle/>
            <a:p>
              <a:pPr algn="ctr"/>
              <a:r>
                <a:rPr lang="en-US" sz="1200" dirty="0">
                  <a:solidFill>
                    <a:schemeClr val="bg1"/>
                  </a:solidFill>
                </a:rPr>
                <a:t>CENA</a:t>
              </a:r>
            </a:p>
          </p:txBody>
        </p:sp>
      </p:grpSp>
      <p:grpSp>
        <p:nvGrpSpPr>
          <p:cNvPr id="11" name="Graphic 6">
            <a:extLst>
              <a:ext uri="{FF2B5EF4-FFF2-40B4-BE49-F238E27FC236}">
                <a16:creationId xmlns:a16="http://schemas.microsoft.com/office/drawing/2014/main" id="{37F69013-2375-60D0-28CB-2992635A5F7C}"/>
              </a:ext>
            </a:extLst>
          </p:cNvPr>
          <p:cNvGrpSpPr/>
          <p:nvPr/>
        </p:nvGrpSpPr>
        <p:grpSpPr>
          <a:xfrm>
            <a:off x="9111352" y="5361916"/>
            <a:ext cx="389862" cy="858097"/>
            <a:chOff x="9214799" y="5235867"/>
            <a:chExt cx="389862" cy="858097"/>
          </a:xfrm>
        </p:grpSpPr>
        <p:sp>
          <p:nvSpPr>
            <p:cNvPr id="13" name="Freeform: Shape 12">
              <a:extLst>
                <a:ext uri="{FF2B5EF4-FFF2-40B4-BE49-F238E27FC236}">
                  <a16:creationId xmlns:a16="http://schemas.microsoft.com/office/drawing/2014/main" id="{1D01BF4D-3298-DB2B-7C26-A6DAD4CBCA39}"/>
                </a:ext>
              </a:extLst>
            </p:cNvPr>
            <p:cNvSpPr/>
            <p:nvPr/>
          </p:nvSpPr>
          <p:spPr>
            <a:xfrm>
              <a:off x="9214799" y="5300280"/>
              <a:ext cx="389862" cy="793684"/>
            </a:xfrm>
            <a:custGeom>
              <a:avLst/>
              <a:gdLst>
                <a:gd name="connsiteX0" fmla="*/ 389825 w 389862"/>
                <a:gd name="connsiteY0" fmla="*/ 495566 h 793684"/>
                <a:gd name="connsiteX1" fmla="*/ 389825 w 389862"/>
                <a:gd name="connsiteY1" fmla="*/ 742986 h 793684"/>
                <a:gd name="connsiteX2" fmla="*/ 385705 w 389862"/>
                <a:gd name="connsiteY2" fmla="*/ 766820 h 793684"/>
                <a:gd name="connsiteX3" fmla="*/ 345869 w 389862"/>
                <a:gd name="connsiteY3" fmla="*/ 793567 h 793684"/>
                <a:gd name="connsiteX4" fmla="*/ 273796 w 389862"/>
                <a:gd name="connsiteY4" fmla="*/ 793629 h 793684"/>
                <a:gd name="connsiteX5" fmla="*/ 50779 w 389862"/>
                <a:gd name="connsiteY5" fmla="*/ 793629 h 793684"/>
                <a:gd name="connsiteX6" fmla="*/ 61 w 389862"/>
                <a:gd name="connsiteY6" fmla="*/ 742850 h 793684"/>
                <a:gd name="connsiteX7" fmla="*/ 0 w 389862"/>
                <a:gd name="connsiteY7" fmla="*/ 245174 h 793684"/>
                <a:gd name="connsiteX8" fmla="*/ 2307 w 389862"/>
                <a:gd name="connsiteY8" fmla="*/ 234218 h 793684"/>
                <a:gd name="connsiteX9" fmla="*/ 61562 w 389862"/>
                <a:gd name="connsiteY9" fmla="*/ 105568 h 793684"/>
                <a:gd name="connsiteX10" fmla="*/ 96031 w 389862"/>
                <a:gd name="connsiteY10" fmla="*/ 3306 h 793684"/>
                <a:gd name="connsiteX11" fmla="*/ 100794 w 389862"/>
                <a:gd name="connsiteY11" fmla="*/ 99 h 793684"/>
                <a:gd name="connsiteX12" fmla="*/ 136546 w 389862"/>
                <a:gd name="connsiteY12" fmla="*/ 99 h 793684"/>
                <a:gd name="connsiteX13" fmla="*/ 290327 w 389862"/>
                <a:gd name="connsiteY13" fmla="*/ 0 h 793684"/>
                <a:gd name="connsiteX14" fmla="*/ 297989 w 389862"/>
                <a:gd name="connsiteY14" fmla="*/ 6008 h 793684"/>
                <a:gd name="connsiteX15" fmla="*/ 338380 w 389862"/>
                <a:gd name="connsiteY15" fmla="*/ 124172 h 793684"/>
                <a:gd name="connsiteX16" fmla="*/ 387407 w 389862"/>
                <a:gd name="connsiteY16" fmla="*/ 233812 h 793684"/>
                <a:gd name="connsiteX17" fmla="*/ 389862 w 389862"/>
                <a:gd name="connsiteY17" fmla="*/ 245865 h 793684"/>
                <a:gd name="connsiteX18" fmla="*/ 389813 w 389862"/>
                <a:gd name="connsiteY18" fmla="*/ 495554 h 7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862" h="793684">
                  <a:moveTo>
                    <a:pt x="389825" y="495566"/>
                  </a:moveTo>
                  <a:cubicBezTo>
                    <a:pt x="389825" y="578039"/>
                    <a:pt x="389825" y="660512"/>
                    <a:pt x="389825" y="742986"/>
                  </a:cubicBezTo>
                  <a:cubicBezTo>
                    <a:pt x="389825" y="751177"/>
                    <a:pt x="389110" y="759246"/>
                    <a:pt x="385705" y="766820"/>
                  </a:cubicBezTo>
                  <a:cubicBezTo>
                    <a:pt x="377982" y="783969"/>
                    <a:pt x="364855" y="793382"/>
                    <a:pt x="345869" y="793567"/>
                  </a:cubicBezTo>
                  <a:cubicBezTo>
                    <a:pt x="321848" y="793790"/>
                    <a:pt x="297828" y="793629"/>
                    <a:pt x="273796" y="793629"/>
                  </a:cubicBezTo>
                  <a:cubicBezTo>
                    <a:pt x="199453" y="793629"/>
                    <a:pt x="125122" y="793629"/>
                    <a:pt x="50779" y="793629"/>
                  </a:cubicBezTo>
                  <a:cubicBezTo>
                    <a:pt x="20023" y="793629"/>
                    <a:pt x="74" y="773668"/>
                    <a:pt x="61" y="742850"/>
                  </a:cubicBezTo>
                  <a:cubicBezTo>
                    <a:pt x="49" y="576954"/>
                    <a:pt x="61" y="411070"/>
                    <a:pt x="0" y="245174"/>
                  </a:cubicBezTo>
                  <a:cubicBezTo>
                    <a:pt x="0" y="241276"/>
                    <a:pt x="802" y="237759"/>
                    <a:pt x="2307" y="234218"/>
                  </a:cubicBezTo>
                  <a:cubicBezTo>
                    <a:pt x="20751" y="190730"/>
                    <a:pt x="42427" y="148735"/>
                    <a:pt x="61562" y="105568"/>
                  </a:cubicBezTo>
                  <a:cubicBezTo>
                    <a:pt x="76206" y="72554"/>
                    <a:pt x="89801" y="39146"/>
                    <a:pt x="96031" y="3306"/>
                  </a:cubicBezTo>
                  <a:cubicBezTo>
                    <a:pt x="96611" y="-37"/>
                    <a:pt x="98462" y="99"/>
                    <a:pt x="100794" y="99"/>
                  </a:cubicBezTo>
                  <a:cubicBezTo>
                    <a:pt x="112711" y="111"/>
                    <a:pt x="124629" y="99"/>
                    <a:pt x="136546" y="99"/>
                  </a:cubicBezTo>
                  <a:cubicBezTo>
                    <a:pt x="187807" y="99"/>
                    <a:pt x="239067" y="148"/>
                    <a:pt x="290327" y="0"/>
                  </a:cubicBezTo>
                  <a:cubicBezTo>
                    <a:pt x="294966" y="-12"/>
                    <a:pt x="297063" y="839"/>
                    <a:pt x="297989" y="6008"/>
                  </a:cubicBezTo>
                  <a:cubicBezTo>
                    <a:pt x="305378" y="47448"/>
                    <a:pt x="321627" y="85915"/>
                    <a:pt x="338380" y="124172"/>
                  </a:cubicBezTo>
                  <a:cubicBezTo>
                    <a:pt x="354431" y="160850"/>
                    <a:pt x="371826" y="196924"/>
                    <a:pt x="387407" y="233812"/>
                  </a:cubicBezTo>
                  <a:cubicBezTo>
                    <a:pt x="389060" y="237722"/>
                    <a:pt x="389862" y="241608"/>
                    <a:pt x="389862" y="245865"/>
                  </a:cubicBezTo>
                  <a:cubicBezTo>
                    <a:pt x="389789" y="329090"/>
                    <a:pt x="389813" y="412328"/>
                    <a:pt x="389813" y="495554"/>
                  </a:cubicBezTo>
                  <a:close/>
                </a:path>
              </a:pathLst>
            </a:custGeom>
            <a:solidFill>
              <a:srgbClr val="B3B3B3"/>
            </a:solidFill>
            <a:ln w="0" cap="flat">
              <a:noFill/>
              <a:prstDash val="solid"/>
              <a:miter/>
            </a:ln>
          </p:spPr>
          <p:txBody>
            <a:bodyPr rtlCol="0" anchor="ctr"/>
            <a:lstStyle/>
            <a:p>
              <a:endParaRPr lang="en-US"/>
            </a:p>
          </p:txBody>
        </p:sp>
        <p:grpSp>
          <p:nvGrpSpPr>
            <p:cNvPr id="14" name="Graphic 6">
              <a:extLst>
                <a:ext uri="{FF2B5EF4-FFF2-40B4-BE49-F238E27FC236}">
                  <a16:creationId xmlns:a16="http://schemas.microsoft.com/office/drawing/2014/main" id="{A9A152DF-7250-67C2-6F3A-438BDFD8DDD6}"/>
                </a:ext>
              </a:extLst>
            </p:cNvPr>
            <p:cNvGrpSpPr/>
            <p:nvPr/>
          </p:nvGrpSpPr>
          <p:grpSpPr>
            <a:xfrm>
              <a:off x="9254228" y="5235867"/>
              <a:ext cx="311115" cy="815022"/>
              <a:chOff x="9254228" y="5235867"/>
              <a:chExt cx="311115" cy="815022"/>
            </a:xfrm>
          </p:grpSpPr>
          <p:sp>
            <p:nvSpPr>
              <p:cNvPr id="16" name="Freeform: Shape 15">
                <a:extLst>
                  <a:ext uri="{FF2B5EF4-FFF2-40B4-BE49-F238E27FC236}">
                    <a16:creationId xmlns:a16="http://schemas.microsoft.com/office/drawing/2014/main" id="{67BBF3B1-D2A8-C7B4-6DF8-8C6F9D9DA961}"/>
                  </a:ext>
                </a:extLst>
              </p:cNvPr>
              <p:cNvSpPr/>
              <p:nvPr/>
            </p:nvSpPr>
            <p:spPr>
              <a:xfrm>
                <a:off x="9254228" y="5593568"/>
                <a:ext cx="311115" cy="457321"/>
              </a:xfrm>
              <a:custGeom>
                <a:avLst/>
                <a:gdLst>
                  <a:gd name="connsiteX0" fmla="*/ 13 w 311115"/>
                  <a:gd name="connsiteY0" fmla="*/ 12 h 457321"/>
                  <a:gd name="connsiteX1" fmla="*/ 13 w 311115"/>
                  <a:gd name="connsiteY1" fmla="*/ 7242 h 457321"/>
                  <a:gd name="connsiteX2" fmla="*/ 13 w 311115"/>
                  <a:gd name="connsiteY2" fmla="*/ 447600 h 457321"/>
                  <a:gd name="connsiteX3" fmla="*/ 9685 w 311115"/>
                  <a:gd name="connsiteY3" fmla="*/ 457322 h 457321"/>
                  <a:gd name="connsiteX4" fmla="*/ 302492 w 311115"/>
                  <a:gd name="connsiteY4" fmla="*/ 457322 h 457321"/>
                  <a:gd name="connsiteX5" fmla="*/ 311004 w 311115"/>
                  <a:gd name="connsiteY5" fmla="*/ 448821 h 457321"/>
                  <a:gd name="connsiteX6" fmla="*/ 310979 w 311115"/>
                  <a:gd name="connsiteY6" fmla="*/ 39108 h 457321"/>
                  <a:gd name="connsiteX7" fmla="*/ 310474 w 311115"/>
                  <a:gd name="connsiteY7" fmla="*/ 33039 h 457321"/>
                  <a:gd name="connsiteX8" fmla="*/ 305021 w 311115"/>
                  <a:gd name="connsiteY8" fmla="*/ 35925 h 457321"/>
                  <a:gd name="connsiteX9" fmla="*/ 258596 w 311115"/>
                  <a:gd name="connsiteY9" fmla="*/ 56627 h 457321"/>
                  <a:gd name="connsiteX10" fmla="*/ 143208 w 311115"/>
                  <a:gd name="connsiteY10" fmla="*/ 54678 h 457321"/>
                  <a:gd name="connsiteX11" fmla="*/ 40860 w 311115"/>
                  <a:gd name="connsiteY11" fmla="*/ 16569 h 457321"/>
                  <a:gd name="connsiteX12" fmla="*/ 0 w 311115"/>
                  <a:gd name="connsiteY12" fmla="*/ 0 h 45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115" h="457321">
                    <a:moveTo>
                      <a:pt x="13" y="12"/>
                    </a:moveTo>
                    <a:lnTo>
                      <a:pt x="13" y="7242"/>
                    </a:lnTo>
                    <a:cubicBezTo>
                      <a:pt x="13" y="154028"/>
                      <a:pt x="13" y="300814"/>
                      <a:pt x="13" y="447600"/>
                    </a:cubicBezTo>
                    <a:cubicBezTo>
                      <a:pt x="13" y="454077"/>
                      <a:pt x="3232" y="457309"/>
                      <a:pt x="9685" y="457322"/>
                    </a:cubicBezTo>
                    <a:cubicBezTo>
                      <a:pt x="107283" y="457322"/>
                      <a:pt x="204893" y="457322"/>
                      <a:pt x="302492" y="457322"/>
                    </a:cubicBezTo>
                    <a:cubicBezTo>
                      <a:pt x="308154" y="457322"/>
                      <a:pt x="310992" y="454484"/>
                      <a:pt x="311004" y="448821"/>
                    </a:cubicBezTo>
                    <a:cubicBezTo>
                      <a:pt x="311004" y="312250"/>
                      <a:pt x="311004" y="175679"/>
                      <a:pt x="310979" y="39108"/>
                    </a:cubicBezTo>
                    <a:cubicBezTo>
                      <a:pt x="310979" y="37122"/>
                      <a:pt x="311510" y="35049"/>
                      <a:pt x="310474" y="33039"/>
                    </a:cubicBezTo>
                    <a:cubicBezTo>
                      <a:pt x="308179" y="33273"/>
                      <a:pt x="306723" y="34877"/>
                      <a:pt x="305021" y="35925"/>
                    </a:cubicBezTo>
                    <a:cubicBezTo>
                      <a:pt x="290463" y="44894"/>
                      <a:pt x="275091" y="52000"/>
                      <a:pt x="258596" y="56627"/>
                    </a:cubicBezTo>
                    <a:cubicBezTo>
                      <a:pt x="219932" y="67484"/>
                      <a:pt x="181527" y="64473"/>
                      <a:pt x="143208" y="54678"/>
                    </a:cubicBezTo>
                    <a:cubicBezTo>
                      <a:pt x="107739" y="45610"/>
                      <a:pt x="74355" y="30966"/>
                      <a:pt x="40860" y="16569"/>
                    </a:cubicBezTo>
                    <a:cubicBezTo>
                      <a:pt x="27549" y="10844"/>
                      <a:pt x="14298" y="4960"/>
                      <a:pt x="0" y="0"/>
                    </a:cubicBezTo>
                    <a:close/>
                  </a:path>
                </a:pathLst>
              </a:custGeom>
              <a:solidFill>
                <a:srgbClr val="FFFFFF"/>
              </a:solidFill>
              <a:ln w="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35B0584-E926-A999-FB62-49E05CFE89D5}"/>
                  </a:ext>
                </a:extLst>
              </p:cNvPr>
              <p:cNvSpPr/>
              <p:nvPr/>
            </p:nvSpPr>
            <p:spPr>
              <a:xfrm>
                <a:off x="9295319" y="5235867"/>
                <a:ext cx="228828" cy="53706"/>
              </a:xfrm>
              <a:custGeom>
                <a:avLst/>
                <a:gdLst>
                  <a:gd name="connsiteX0" fmla="*/ 114528 w 228828"/>
                  <a:gd name="connsiteY0" fmla="*/ 53667 h 53706"/>
                  <a:gd name="connsiteX1" fmla="*/ 28280 w 228828"/>
                  <a:gd name="connsiteY1" fmla="*/ 53630 h 53706"/>
                  <a:gd name="connsiteX2" fmla="*/ 485 w 228828"/>
                  <a:gd name="connsiteY2" fmla="*/ 31658 h 53706"/>
                  <a:gd name="connsiteX3" fmla="*/ 24937 w 228828"/>
                  <a:gd name="connsiteY3" fmla="*/ 173 h 53706"/>
                  <a:gd name="connsiteX4" fmla="*/ 37977 w 228828"/>
                  <a:gd name="connsiteY4" fmla="*/ 50 h 53706"/>
                  <a:gd name="connsiteX5" fmla="*/ 200246 w 228828"/>
                  <a:gd name="connsiteY5" fmla="*/ 62 h 53706"/>
                  <a:gd name="connsiteX6" fmla="*/ 228374 w 228828"/>
                  <a:gd name="connsiteY6" fmla="*/ 22442 h 53706"/>
                  <a:gd name="connsiteX7" fmla="*/ 203589 w 228828"/>
                  <a:gd name="connsiteY7" fmla="*/ 53445 h 53706"/>
                  <a:gd name="connsiteX8" fmla="*/ 114516 w 228828"/>
                  <a:gd name="connsiteY8" fmla="*/ 53568 h 53706"/>
                  <a:gd name="connsiteX9" fmla="*/ 114516 w 228828"/>
                  <a:gd name="connsiteY9" fmla="*/ 53692 h 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828" h="53706">
                    <a:moveTo>
                      <a:pt x="114528" y="53667"/>
                    </a:moveTo>
                    <a:cubicBezTo>
                      <a:pt x="85783" y="53667"/>
                      <a:pt x="57038" y="53778"/>
                      <a:pt x="28280" y="53630"/>
                    </a:cubicBezTo>
                    <a:cubicBezTo>
                      <a:pt x="12451" y="53544"/>
                      <a:pt x="3050" y="45907"/>
                      <a:pt x="485" y="31658"/>
                    </a:cubicBezTo>
                    <a:cubicBezTo>
                      <a:pt x="-2464" y="15274"/>
                      <a:pt x="8331" y="1296"/>
                      <a:pt x="24937" y="173"/>
                    </a:cubicBezTo>
                    <a:cubicBezTo>
                      <a:pt x="29267" y="-123"/>
                      <a:pt x="33634" y="50"/>
                      <a:pt x="37977" y="50"/>
                    </a:cubicBezTo>
                    <a:cubicBezTo>
                      <a:pt x="92063" y="50"/>
                      <a:pt x="146160" y="13"/>
                      <a:pt x="200246" y="62"/>
                    </a:cubicBezTo>
                    <a:cubicBezTo>
                      <a:pt x="216099" y="75"/>
                      <a:pt x="225845" y="7934"/>
                      <a:pt x="228374" y="22442"/>
                    </a:cubicBezTo>
                    <a:cubicBezTo>
                      <a:pt x="231237" y="38863"/>
                      <a:pt x="220281" y="53198"/>
                      <a:pt x="203589" y="53445"/>
                    </a:cubicBezTo>
                    <a:cubicBezTo>
                      <a:pt x="173906" y="53889"/>
                      <a:pt x="144211" y="53568"/>
                      <a:pt x="114516" y="53568"/>
                    </a:cubicBezTo>
                    <a:cubicBezTo>
                      <a:pt x="114516" y="53605"/>
                      <a:pt x="114516" y="53642"/>
                      <a:pt x="114516" y="53692"/>
                    </a:cubicBezTo>
                    <a:close/>
                  </a:path>
                </a:pathLst>
              </a:custGeom>
              <a:solidFill>
                <a:srgbClr val="B3B3B3"/>
              </a:solidFill>
              <a:ln w="0" cap="flat">
                <a:noFill/>
                <a:prstDash val="solid"/>
                <a:miter/>
              </a:ln>
            </p:spPr>
            <p:txBody>
              <a:bodyPr rtlCol="0" anchor="ctr"/>
              <a:lstStyle/>
              <a:p>
                <a:endParaRPr lang="en-US"/>
              </a:p>
            </p:txBody>
          </p:sp>
        </p:grpSp>
      </p:grpSp>
      <p:grpSp>
        <p:nvGrpSpPr>
          <p:cNvPr id="20" name="Graphic 6">
            <a:extLst>
              <a:ext uri="{FF2B5EF4-FFF2-40B4-BE49-F238E27FC236}">
                <a16:creationId xmlns:a16="http://schemas.microsoft.com/office/drawing/2014/main" id="{827267CB-9E3E-EB07-EC65-B929C2283F2D}"/>
              </a:ext>
            </a:extLst>
          </p:cNvPr>
          <p:cNvGrpSpPr/>
          <p:nvPr/>
        </p:nvGrpSpPr>
        <p:grpSpPr>
          <a:xfrm>
            <a:off x="10762240" y="2072370"/>
            <a:ext cx="634094" cy="776856"/>
            <a:chOff x="11116267" y="1911826"/>
            <a:chExt cx="634094" cy="776856"/>
          </a:xfrm>
        </p:grpSpPr>
        <p:sp>
          <p:nvSpPr>
            <p:cNvPr id="22" name="Freeform: Shape 21">
              <a:extLst>
                <a:ext uri="{FF2B5EF4-FFF2-40B4-BE49-F238E27FC236}">
                  <a16:creationId xmlns:a16="http://schemas.microsoft.com/office/drawing/2014/main" id="{A95A77A3-F461-7C14-D7CF-F1B00DD56872}"/>
                </a:ext>
              </a:extLst>
            </p:cNvPr>
            <p:cNvSpPr/>
            <p:nvPr/>
          </p:nvSpPr>
          <p:spPr>
            <a:xfrm>
              <a:off x="11116267" y="2021117"/>
              <a:ext cx="476022" cy="667565"/>
            </a:xfrm>
            <a:custGeom>
              <a:avLst/>
              <a:gdLst>
                <a:gd name="connsiteX0" fmla="*/ 270848 w 476022"/>
                <a:gd name="connsiteY0" fmla="*/ 45010 h 667565"/>
                <a:gd name="connsiteX1" fmla="*/ 255661 w 476022"/>
                <a:gd name="connsiteY1" fmla="*/ 65798 h 667565"/>
                <a:gd name="connsiteX2" fmla="*/ 194001 w 476022"/>
                <a:gd name="connsiteY2" fmla="*/ 234149 h 667565"/>
                <a:gd name="connsiteX3" fmla="*/ 349238 w 476022"/>
                <a:gd name="connsiteY3" fmla="*/ 498606 h 667565"/>
                <a:gd name="connsiteX4" fmla="*/ 467759 w 476022"/>
                <a:gd name="connsiteY4" fmla="*/ 532508 h 667565"/>
                <a:gd name="connsiteX5" fmla="*/ 470289 w 476022"/>
                <a:gd name="connsiteY5" fmla="*/ 537332 h 667565"/>
                <a:gd name="connsiteX6" fmla="*/ 463713 w 476022"/>
                <a:gd name="connsiteY6" fmla="*/ 558490 h 667565"/>
                <a:gd name="connsiteX7" fmla="*/ 459407 w 476022"/>
                <a:gd name="connsiteY7" fmla="*/ 562561 h 667565"/>
                <a:gd name="connsiteX8" fmla="*/ 179875 w 476022"/>
                <a:gd name="connsiteY8" fmla="*/ 485491 h 667565"/>
                <a:gd name="connsiteX9" fmla="*/ 107493 w 476022"/>
                <a:gd name="connsiteY9" fmla="*/ 369622 h 667565"/>
                <a:gd name="connsiteX10" fmla="*/ 104236 w 476022"/>
                <a:gd name="connsiteY10" fmla="*/ 345898 h 667565"/>
                <a:gd name="connsiteX11" fmla="*/ 98303 w 476022"/>
                <a:gd name="connsiteY11" fmla="*/ 337928 h 667565"/>
                <a:gd name="connsiteX12" fmla="*/ 93393 w 476022"/>
                <a:gd name="connsiteY12" fmla="*/ 347107 h 667565"/>
                <a:gd name="connsiteX13" fmla="*/ 144714 w 476022"/>
                <a:gd name="connsiteY13" fmla="*/ 466036 h 667565"/>
                <a:gd name="connsiteX14" fmla="*/ 281446 w 476022"/>
                <a:gd name="connsiteY14" fmla="*/ 554887 h 667565"/>
                <a:gd name="connsiteX15" fmla="*/ 459099 w 476022"/>
                <a:gd name="connsiteY15" fmla="*/ 573380 h 667565"/>
                <a:gd name="connsiteX16" fmla="*/ 463947 w 476022"/>
                <a:gd name="connsiteY16" fmla="*/ 576711 h 667565"/>
                <a:gd name="connsiteX17" fmla="*/ 474693 w 476022"/>
                <a:gd name="connsiteY17" fmla="*/ 598412 h 667565"/>
                <a:gd name="connsiteX18" fmla="*/ 474224 w 476022"/>
                <a:gd name="connsiteY18" fmla="*/ 603199 h 667565"/>
                <a:gd name="connsiteX19" fmla="*/ 295066 w 476022"/>
                <a:gd name="connsiteY19" fmla="*/ 667512 h 667565"/>
                <a:gd name="connsiteX20" fmla="*/ 150266 w 476022"/>
                <a:gd name="connsiteY20" fmla="*/ 614376 h 667565"/>
                <a:gd name="connsiteX21" fmla="*/ 31954 w 476022"/>
                <a:gd name="connsiteY21" fmla="*/ 454871 h 667565"/>
                <a:gd name="connsiteX22" fmla="*/ 2221 w 476022"/>
                <a:gd name="connsiteY22" fmla="*/ 259403 h 667565"/>
                <a:gd name="connsiteX23" fmla="*/ 183638 w 476022"/>
                <a:gd name="connsiteY23" fmla="*/ 14217 h 667565"/>
                <a:gd name="connsiteX24" fmla="*/ 220562 w 476022"/>
                <a:gd name="connsiteY24" fmla="*/ 695 h 667565"/>
                <a:gd name="connsiteX25" fmla="*/ 225670 w 476022"/>
                <a:gd name="connsiteY25" fmla="*/ 4569 h 667565"/>
                <a:gd name="connsiteX26" fmla="*/ 222610 w 476022"/>
                <a:gd name="connsiteY26" fmla="*/ 38114 h 667565"/>
                <a:gd name="connsiteX27" fmla="*/ 231037 w 476022"/>
                <a:gd name="connsiteY27" fmla="*/ 47169 h 667565"/>
                <a:gd name="connsiteX28" fmla="*/ 270836 w 476022"/>
                <a:gd name="connsiteY28" fmla="*/ 44985 h 667565"/>
                <a:gd name="connsiteX29" fmla="*/ 43156 w 476022"/>
                <a:gd name="connsiteY29" fmla="*/ 297302 h 667565"/>
                <a:gd name="connsiteX30" fmla="*/ 106951 w 476022"/>
                <a:gd name="connsiteY30" fmla="*/ 488526 h 667565"/>
                <a:gd name="connsiteX31" fmla="*/ 111602 w 476022"/>
                <a:gd name="connsiteY31" fmla="*/ 494288 h 667565"/>
                <a:gd name="connsiteX32" fmla="*/ 118375 w 476022"/>
                <a:gd name="connsiteY32" fmla="*/ 494436 h 667565"/>
                <a:gd name="connsiteX33" fmla="*/ 119682 w 476022"/>
                <a:gd name="connsiteY33" fmla="*/ 487835 h 667565"/>
                <a:gd name="connsiteX34" fmla="*/ 116721 w 476022"/>
                <a:gd name="connsiteY34" fmla="*/ 483641 h 667565"/>
                <a:gd name="connsiteX35" fmla="*/ 70273 w 476022"/>
                <a:gd name="connsiteY35" fmla="*/ 395110 h 667565"/>
                <a:gd name="connsiteX36" fmla="*/ 65264 w 476022"/>
                <a:gd name="connsiteY36" fmla="*/ 202023 h 667565"/>
                <a:gd name="connsiteX37" fmla="*/ 97094 w 476022"/>
                <a:gd name="connsiteY37" fmla="*/ 107596 h 667565"/>
                <a:gd name="connsiteX38" fmla="*/ 96119 w 476022"/>
                <a:gd name="connsiteY38" fmla="*/ 96789 h 667565"/>
                <a:gd name="connsiteX39" fmla="*/ 87211 w 476022"/>
                <a:gd name="connsiteY39" fmla="*/ 103586 h 667565"/>
                <a:gd name="connsiteX40" fmla="*/ 77638 w 476022"/>
                <a:gd name="connsiteY40" fmla="*/ 126767 h 667565"/>
                <a:gd name="connsiteX41" fmla="*/ 43143 w 476022"/>
                <a:gd name="connsiteY41" fmla="*/ 297302 h 66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6022" h="667565">
                  <a:moveTo>
                    <a:pt x="270848" y="45010"/>
                  </a:moveTo>
                  <a:cubicBezTo>
                    <a:pt x="265272" y="52634"/>
                    <a:pt x="260312" y="59111"/>
                    <a:pt x="255661" y="65798"/>
                  </a:cubicBezTo>
                  <a:cubicBezTo>
                    <a:pt x="220451" y="116540"/>
                    <a:pt x="198763" y="172451"/>
                    <a:pt x="194001" y="234149"/>
                  </a:cubicBezTo>
                  <a:cubicBezTo>
                    <a:pt x="184970" y="351055"/>
                    <a:pt x="242695" y="448702"/>
                    <a:pt x="349238" y="498606"/>
                  </a:cubicBezTo>
                  <a:cubicBezTo>
                    <a:pt x="386940" y="516272"/>
                    <a:pt x="426714" y="526660"/>
                    <a:pt x="467759" y="532508"/>
                  </a:cubicBezTo>
                  <a:cubicBezTo>
                    <a:pt x="471831" y="533088"/>
                    <a:pt x="471892" y="534136"/>
                    <a:pt x="470289" y="537332"/>
                  </a:cubicBezTo>
                  <a:cubicBezTo>
                    <a:pt x="466933" y="543994"/>
                    <a:pt x="464860" y="551137"/>
                    <a:pt x="463713" y="558490"/>
                  </a:cubicBezTo>
                  <a:cubicBezTo>
                    <a:pt x="463281" y="561265"/>
                    <a:pt x="462171" y="562228"/>
                    <a:pt x="459407" y="562561"/>
                  </a:cubicBezTo>
                  <a:cubicBezTo>
                    <a:pt x="355702" y="575021"/>
                    <a:pt x="261571" y="551828"/>
                    <a:pt x="179875" y="485491"/>
                  </a:cubicBezTo>
                  <a:cubicBezTo>
                    <a:pt x="142876" y="455438"/>
                    <a:pt x="117523" y="417045"/>
                    <a:pt x="107493" y="369622"/>
                  </a:cubicBezTo>
                  <a:cubicBezTo>
                    <a:pt x="105840" y="361800"/>
                    <a:pt x="104693" y="353892"/>
                    <a:pt x="104236" y="345898"/>
                  </a:cubicBezTo>
                  <a:cubicBezTo>
                    <a:pt x="104015" y="341950"/>
                    <a:pt x="103497" y="337521"/>
                    <a:pt x="98303" y="337928"/>
                  </a:cubicBezTo>
                  <a:cubicBezTo>
                    <a:pt x="92825" y="338360"/>
                    <a:pt x="93047" y="342925"/>
                    <a:pt x="93393" y="347107"/>
                  </a:cubicBezTo>
                  <a:cubicBezTo>
                    <a:pt x="97094" y="392532"/>
                    <a:pt x="115044" y="431875"/>
                    <a:pt x="144714" y="466036"/>
                  </a:cubicBezTo>
                  <a:cubicBezTo>
                    <a:pt x="181763" y="508697"/>
                    <a:pt x="228754" y="536308"/>
                    <a:pt x="281446" y="554887"/>
                  </a:cubicBezTo>
                  <a:cubicBezTo>
                    <a:pt x="339134" y="575231"/>
                    <a:pt x="398388" y="581646"/>
                    <a:pt x="459099" y="573380"/>
                  </a:cubicBezTo>
                  <a:cubicBezTo>
                    <a:pt x="462393" y="572936"/>
                    <a:pt x="463380" y="573701"/>
                    <a:pt x="463947" y="576711"/>
                  </a:cubicBezTo>
                  <a:cubicBezTo>
                    <a:pt x="465502" y="584916"/>
                    <a:pt x="469030" y="592256"/>
                    <a:pt x="474693" y="598412"/>
                  </a:cubicBezTo>
                  <a:cubicBezTo>
                    <a:pt x="476630" y="600509"/>
                    <a:pt x="476433" y="601558"/>
                    <a:pt x="474224" y="603199"/>
                  </a:cubicBezTo>
                  <a:cubicBezTo>
                    <a:pt x="420916" y="642517"/>
                    <a:pt x="362895" y="668918"/>
                    <a:pt x="295066" y="667512"/>
                  </a:cubicBezTo>
                  <a:cubicBezTo>
                    <a:pt x="240820" y="666389"/>
                    <a:pt x="192965" y="647032"/>
                    <a:pt x="150266" y="614376"/>
                  </a:cubicBezTo>
                  <a:cubicBezTo>
                    <a:pt x="95613" y="572579"/>
                    <a:pt x="58109" y="517802"/>
                    <a:pt x="31954" y="454871"/>
                  </a:cubicBezTo>
                  <a:cubicBezTo>
                    <a:pt x="5923" y="392236"/>
                    <a:pt x="-5107" y="326800"/>
                    <a:pt x="2221" y="259403"/>
                  </a:cubicBezTo>
                  <a:cubicBezTo>
                    <a:pt x="14880" y="142843"/>
                    <a:pt x="75923" y="60986"/>
                    <a:pt x="183638" y="14217"/>
                  </a:cubicBezTo>
                  <a:cubicBezTo>
                    <a:pt x="195678" y="8986"/>
                    <a:pt x="208114" y="4816"/>
                    <a:pt x="220562" y="695"/>
                  </a:cubicBezTo>
                  <a:cubicBezTo>
                    <a:pt x="224745" y="-686"/>
                    <a:pt x="226213" y="-304"/>
                    <a:pt x="225670" y="4569"/>
                  </a:cubicBezTo>
                  <a:cubicBezTo>
                    <a:pt x="224424" y="15722"/>
                    <a:pt x="223646" y="26936"/>
                    <a:pt x="222610" y="38114"/>
                  </a:cubicBezTo>
                  <a:cubicBezTo>
                    <a:pt x="221919" y="45540"/>
                    <a:pt x="223597" y="47527"/>
                    <a:pt x="231037" y="47169"/>
                  </a:cubicBezTo>
                  <a:cubicBezTo>
                    <a:pt x="243928" y="46552"/>
                    <a:pt x="256809" y="45763"/>
                    <a:pt x="270836" y="44985"/>
                  </a:cubicBezTo>
                  <a:close/>
                  <a:moveTo>
                    <a:pt x="43156" y="297302"/>
                  </a:moveTo>
                  <a:cubicBezTo>
                    <a:pt x="43550" y="365279"/>
                    <a:pt x="64413" y="430443"/>
                    <a:pt x="106951" y="488526"/>
                  </a:cubicBezTo>
                  <a:cubicBezTo>
                    <a:pt x="108407" y="490525"/>
                    <a:pt x="109813" y="492622"/>
                    <a:pt x="111602" y="494288"/>
                  </a:cubicBezTo>
                  <a:cubicBezTo>
                    <a:pt x="113625" y="496175"/>
                    <a:pt x="116203" y="496212"/>
                    <a:pt x="118375" y="494436"/>
                  </a:cubicBezTo>
                  <a:cubicBezTo>
                    <a:pt x="120497" y="492696"/>
                    <a:pt x="121212" y="490377"/>
                    <a:pt x="119682" y="487835"/>
                  </a:cubicBezTo>
                  <a:cubicBezTo>
                    <a:pt x="118806" y="486367"/>
                    <a:pt x="117746" y="485010"/>
                    <a:pt x="116721" y="483641"/>
                  </a:cubicBezTo>
                  <a:cubicBezTo>
                    <a:pt x="96501" y="456623"/>
                    <a:pt x="81006" y="427113"/>
                    <a:pt x="70273" y="395110"/>
                  </a:cubicBezTo>
                  <a:cubicBezTo>
                    <a:pt x="48880" y="331266"/>
                    <a:pt x="50052" y="266830"/>
                    <a:pt x="65264" y="202023"/>
                  </a:cubicBezTo>
                  <a:cubicBezTo>
                    <a:pt x="72888" y="169540"/>
                    <a:pt x="83930" y="138204"/>
                    <a:pt x="97094" y="107596"/>
                  </a:cubicBezTo>
                  <a:cubicBezTo>
                    <a:pt x="98722" y="103808"/>
                    <a:pt x="101633" y="99244"/>
                    <a:pt x="96119" y="96789"/>
                  </a:cubicBezTo>
                  <a:cubicBezTo>
                    <a:pt x="90210" y="94161"/>
                    <a:pt x="88877" y="99601"/>
                    <a:pt x="87211" y="103586"/>
                  </a:cubicBezTo>
                  <a:cubicBezTo>
                    <a:pt x="83979" y="111297"/>
                    <a:pt x="80660" y="118983"/>
                    <a:pt x="77638" y="126767"/>
                  </a:cubicBezTo>
                  <a:cubicBezTo>
                    <a:pt x="56850" y="180384"/>
                    <a:pt x="43501" y="235568"/>
                    <a:pt x="43143" y="297302"/>
                  </a:cubicBezTo>
                  <a:close/>
                </a:path>
              </a:pathLst>
            </a:custGeom>
            <a:solidFill>
              <a:srgbClr val="009245"/>
            </a:solidFill>
            <a:ln w="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9EC96B0-C567-1C67-1E5B-ECC4E85A1D81}"/>
                </a:ext>
              </a:extLst>
            </p:cNvPr>
            <p:cNvSpPr/>
            <p:nvPr/>
          </p:nvSpPr>
          <p:spPr>
            <a:xfrm>
              <a:off x="11320116" y="2099935"/>
              <a:ext cx="412065" cy="520146"/>
            </a:xfrm>
            <a:custGeom>
              <a:avLst/>
              <a:gdLst>
                <a:gd name="connsiteX0" fmla="*/ 300983 w 412065"/>
                <a:gd name="connsiteY0" fmla="*/ 518830 h 520146"/>
                <a:gd name="connsiteX1" fmla="*/ 307830 w 412065"/>
                <a:gd name="connsiteY1" fmla="*/ 513019 h 520146"/>
                <a:gd name="connsiteX2" fmla="*/ 313073 w 412065"/>
                <a:gd name="connsiteY2" fmla="*/ 476033 h 520146"/>
                <a:gd name="connsiteX3" fmla="*/ 279442 w 412065"/>
                <a:gd name="connsiteY3" fmla="*/ 445856 h 520146"/>
                <a:gd name="connsiteX4" fmla="*/ 254337 w 412065"/>
                <a:gd name="connsiteY4" fmla="*/ 441427 h 520146"/>
                <a:gd name="connsiteX5" fmla="*/ 96287 w 412065"/>
                <a:gd name="connsiteY5" fmla="*/ 377534 h 520146"/>
                <a:gd name="connsiteX6" fmla="*/ 2340 w 412065"/>
                <a:gd name="connsiteY6" fmla="*/ 213143 h 520146"/>
                <a:gd name="connsiteX7" fmla="*/ 31456 w 412065"/>
                <a:gd name="connsiteY7" fmla="*/ 43410 h 520146"/>
                <a:gd name="connsiteX8" fmla="*/ 36156 w 412065"/>
                <a:gd name="connsiteY8" fmla="*/ 37883 h 520146"/>
                <a:gd name="connsiteX9" fmla="*/ 87959 w 412065"/>
                <a:gd name="connsiteY9" fmla="*/ 1402 h 520146"/>
                <a:gd name="connsiteX10" fmla="*/ 93992 w 412065"/>
                <a:gd name="connsiteY10" fmla="*/ 2537 h 520146"/>
                <a:gd name="connsiteX11" fmla="*/ 127266 w 412065"/>
                <a:gd name="connsiteY11" fmla="*/ 57104 h 520146"/>
                <a:gd name="connsiteX12" fmla="*/ 131152 w 412065"/>
                <a:gd name="connsiteY12" fmla="*/ 77633 h 520146"/>
                <a:gd name="connsiteX13" fmla="*/ 246219 w 412065"/>
                <a:gd name="connsiteY13" fmla="*/ 280947 h 520146"/>
                <a:gd name="connsiteX14" fmla="*/ 332652 w 412065"/>
                <a:gd name="connsiteY14" fmla="*/ 344495 h 520146"/>
                <a:gd name="connsiteX15" fmla="*/ 379101 w 412065"/>
                <a:gd name="connsiteY15" fmla="*/ 380482 h 520146"/>
                <a:gd name="connsiteX16" fmla="*/ 411387 w 412065"/>
                <a:gd name="connsiteY16" fmla="*/ 427437 h 520146"/>
                <a:gd name="connsiteX17" fmla="*/ 408031 w 412065"/>
                <a:gd name="connsiteY17" fmla="*/ 436579 h 520146"/>
                <a:gd name="connsiteX18" fmla="*/ 386774 w 412065"/>
                <a:gd name="connsiteY18" fmla="*/ 455331 h 520146"/>
                <a:gd name="connsiteX19" fmla="*/ 381087 w 412065"/>
                <a:gd name="connsiteY19" fmla="*/ 457095 h 520146"/>
                <a:gd name="connsiteX20" fmla="*/ 194021 w 412065"/>
                <a:gd name="connsiteY20" fmla="*/ 347604 h 520146"/>
                <a:gd name="connsiteX21" fmla="*/ 83456 w 412065"/>
                <a:gd name="connsiteY21" fmla="*/ 147608 h 520146"/>
                <a:gd name="connsiteX22" fmla="*/ 75696 w 412065"/>
                <a:gd name="connsiteY22" fmla="*/ 77324 h 520146"/>
                <a:gd name="connsiteX23" fmla="*/ 70194 w 412065"/>
                <a:gd name="connsiteY23" fmla="*/ 69132 h 520146"/>
                <a:gd name="connsiteX24" fmla="*/ 65086 w 412065"/>
                <a:gd name="connsiteY24" fmla="*/ 77485 h 520146"/>
                <a:gd name="connsiteX25" fmla="*/ 237780 w 412065"/>
                <a:gd name="connsiteY25" fmla="*/ 395570 h 520146"/>
                <a:gd name="connsiteX26" fmla="*/ 373944 w 412065"/>
                <a:gd name="connsiteY26" fmla="*/ 465583 h 520146"/>
                <a:gd name="connsiteX27" fmla="*/ 378645 w 412065"/>
                <a:gd name="connsiteY27" fmla="*/ 473639 h 520146"/>
                <a:gd name="connsiteX28" fmla="*/ 382962 w 412065"/>
                <a:gd name="connsiteY28" fmla="*/ 500127 h 520146"/>
                <a:gd name="connsiteX29" fmla="*/ 382136 w 412065"/>
                <a:gd name="connsiteY29" fmla="*/ 505000 h 520146"/>
                <a:gd name="connsiteX30" fmla="*/ 302180 w 412065"/>
                <a:gd name="connsiteY30" fmla="*/ 519730 h 520146"/>
                <a:gd name="connsiteX31" fmla="*/ 300983 w 412065"/>
                <a:gd name="connsiteY31" fmla="*/ 518842 h 52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2065" h="520146">
                  <a:moveTo>
                    <a:pt x="300983" y="518830"/>
                  </a:moveTo>
                  <a:cubicBezTo>
                    <a:pt x="303315" y="516856"/>
                    <a:pt x="305646" y="515017"/>
                    <a:pt x="307830" y="513019"/>
                  </a:cubicBezTo>
                  <a:cubicBezTo>
                    <a:pt x="319415" y="502397"/>
                    <a:pt x="321376" y="489356"/>
                    <a:pt x="313073" y="476033"/>
                  </a:cubicBezTo>
                  <a:cubicBezTo>
                    <a:pt x="304807" y="462758"/>
                    <a:pt x="292952" y="452826"/>
                    <a:pt x="279442" y="445856"/>
                  </a:cubicBezTo>
                  <a:cubicBezTo>
                    <a:pt x="272238" y="442130"/>
                    <a:pt x="262763" y="442834"/>
                    <a:pt x="254337" y="441427"/>
                  </a:cubicBezTo>
                  <a:cubicBezTo>
                    <a:pt x="196920" y="431854"/>
                    <a:pt x="142971" y="413496"/>
                    <a:pt x="96287" y="377534"/>
                  </a:cubicBezTo>
                  <a:cubicBezTo>
                    <a:pt x="42177" y="335859"/>
                    <a:pt x="11125" y="280737"/>
                    <a:pt x="2340" y="213143"/>
                  </a:cubicBezTo>
                  <a:cubicBezTo>
                    <a:pt x="-5395" y="153641"/>
                    <a:pt x="6486" y="97372"/>
                    <a:pt x="31456" y="43410"/>
                  </a:cubicBezTo>
                  <a:cubicBezTo>
                    <a:pt x="32529" y="41090"/>
                    <a:pt x="34047" y="39351"/>
                    <a:pt x="36156" y="37883"/>
                  </a:cubicBezTo>
                  <a:cubicBezTo>
                    <a:pt x="53478" y="25792"/>
                    <a:pt x="70774" y="13678"/>
                    <a:pt x="87959" y="1402"/>
                  </a:cubicBezTo>
                  <a:cubicBezTo>
                    <a:pt x="90772" y="-609"/>
                    <a:pt x="92080" y="-646"/>
                    <a:pt x="93992" y="2537"/>
                  </a:cubicBezTo>
                  <a:cubicBezTo>
                    <a:pt x="104972" y="20796"/>
                    <a:pt x="116285" y="38845"/>
                    <a:pt x="127266" y="57104"/>
                  </a:cubicBezTo>
                  <a:cubicBezTo>
                    <a:pt x="131016" y="63346"/>
                    <a:pt x="130152" y="70761"/>
                    <a:pt x="131152" y="77633"/>
                  </a:cubicBezTo>
                  <a:cubicBezTo>
                    <a:pt x="143291" y="160278"/>
                    <a:pt x="182708" y="227367"/>
                    <a:pt x="246219" y="280947"/>
                  </a:cubicBezTo>
                  <a:cubicBezTo>
                    <a:pt x="273620" y="304067"/>
                    <a:pt x="303290" y="324065"/>
                    <a:pt x="332652" y="344495"/>
                  </a:cubicBezTo>
                  <a:cubicBezTo>
                    <a:pt x="348752" y="355697"/>
                    <a:pt x="364704" y="367096"/>
                    <a:pt x="379101" y="380482"/>
                  </a:cubicBezTo>
                  <a:cubicBezTo>
                    <a:pt x="393350" y="393720"/>
                    <a:pt x="405367" y="408475"/>
                    <a:pt x="411387" y="427437"/>
                  </a:cubicBezTo>
                  <a:cubicBezTo>
                    <a:pt x="412744" y="431730"/>
                    <a:pt x="412276" y="434185"/>
                    <a:pt x="408031" y="436579"/>
                  </a:cubicBezTo>
                  <a:cubicBezTo>
                    <a:pt x="399680" y="441279"/>
                    <a:pt x="392450" y="447521"/>
                    <a:pt x="386774" y="455331"/>
                  </a:cubicBezTo>
                  <a:cubicBezTo>
                    <a:pt x="385171" y="457527"/>
                    <a:pt x="383715" y="458144"/>
                    <a:pt x="381087" y="457095"/>
                  </a:cubicBezTo>
                  <a:cubicBezTo>
                    <a:pt x="313147" y="430139"/>
                    <a:pt x="248711" y="397162"/>
                    <a:pt x="194021" y="347604"/>
                  </a:cubicBezTo>
                  <a:cubicBezTo>
                    <a:pt x="134384" y="293568"/>
                    <a:pt x="98039" y="226615"/>
                    <a:pt x="83456" y="147608"/>
                  </a:cubicBezTo>
                  <a:cubicBezTo>
                    <a:pt x="79163" y="124353"/>
                    <a:pt x="76770" y="100913"/>
                    <a:pt x="75696" y="77324"/>
                  </a:cubicBezTo>
                  <a:cubicBezTo>
                    <a:pt x="75511" y="73352"/>
                    <a:pt x="75548" y="69059"/>
                    <a:pt x="70194" y="69132"/>
                  </a:cubicBezTo>
                  <a:cubicBezTo>
                    <a:pt x="64753" y="69207"/>
                    <a:pt x="64964" y="73525"/>
                    <a:pt x="65086" y="77485"/>
                  </a:cubicBezTo>
                  <a:cubicBezTo>
                    <a:pt x="69368" y="212439"/>
                    <a:pt x="124798" y="319587"/>
                    <a:pt x="237780" y="395570"/>
                  </a:cubicBezTo>
                  <a:cubicBezTo>
                    <a:pt x="280442" y="424266"/>
                    <a:pt x="326187" y="446880"/>
                    <a:pt x="373944" y="465583"/>
                  </a:cubicBezTo>
                  <a:cubicBezTo>
                    <a:pt x="378052" y="467199"/>
                    <a:pt x="379705" y="468581"/>
                    <a:pt x="378645" y="473639"/>
                  </a:cubicBezTo>
                  <a:cubicBezTo>
                    <a:pt x="376733" y="482768"/>
                    <a:pt x="378336" y="491824"/>
                    <a:pt x="382962" y="500127"/>
                  </a:cubicBezTo>
                  <a:cubicBezTo>
                    <a:pt x="384023" y="502039"/>
                    <a:pt x="385232" y="503630"/>
                    <a:pt x="382136" y="505000"/>
                  </a:cubicBezTo>
                  <a:cubicBezTo>
                    <a:pt x="356635" y="516251"/>
                    <a:pt x="330111" y="521766"/>
                    <a:pt x="302180" y="519730"/>
                  </a:cubicBezTo>
                  <a:cubicBezTo>
                    <a:pt x="301871" y="519705"/>
                    <a:pt x="301600" y="519311"/>
                    <a:pt x="300983" y="518842"/>
                  </a:cubicBezTo>
                  <a:close/>
                </a:path>
              </a:pathLst>
            </a:custGeom>
            <a:solidFill>
              <a:srgbClr val="009245"/>
            </a:solidFill>
            <a:ln w="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0D8A6F6-9311-104C-C96E-6F63083DF95D}"/>
                </a:ext>
              </a:extLst>
            </p:cNvPr>
            <p:cNvSpPr/>
            <p:nvPr/>
          </p:nvSpPr>
          <p:spPr>
            <a:xfrm>
              <a:off x="11366271" y="1970256"/>
              <a:ext cx="162806" cy="163366"/>
            </a:xfrm>
            <a:custGeom>
              <a:avLst/>
              <a:gdLst>
                <a:gd name="connsiteX0" fmla="*/ 162806 w 162806"/>
                <a:gd name="connsiteY0" fmla="*/ 3368 h 163366"/>
                <a:gd name="connsiteX1" fmla="*/ 109041 w 162806"/>
                <a:gd name="connsiteY1" fmla="*/ 64399 h 163366"/>
                <a:gd name="connsiteX2" fmla="*/ 85515 w 162806"/>
                <a:gd name="connsiteY2" fmla="*/ 109269 h 163366"/>
                <a:gd name="connsiteX3" fmla="*/ 80197 w 162806"/>
                <a:gd name="connsiteY3" fmla="*/ 137003 h 163366"/>
                <a:gd name="connsiteX4" fmla="*/ 80260 w 162806"/>
                <a:gd name="connsiteY4" fmla="*/ 163367 h 163366"/>
                <a:gd name="connsiteX5" fmla="*/ 77311 w 162806"/>
                <a:gd name="connsiteY5" fmla="*/ 159801 h 163366"/>
                <a:gd name="connsiteX6" fmla="*/ 53093 w 162806"/>
                <a:gd name="connsiteY6" fmla="*/ 120446 h 163366"/>
                <a:gd name="connsiteX7" fmla="*/ 41694 w 162806"/>
                <a:gd name="connsiteY7" fmla="*/ 118065 h 163366"/>
                <a:gd name="connsiteX8" fmla="*/ 4793 w 162806"/>
                <a:gd name="connsiteY8" fmla="*/ 143973 h 163366"/>
                <a:gd name="connsiteX9" fmla="*/ 31 w 162806"/>
                <a:gd name="connsiteY9" fmla="*/ 147094 h 163366"/>
                <a:gd name="connsiteX10" fmla="*/ 2240 w 162806"/>
                <a:gd name="connsiteY10" fmla="*/ 141654 h 163366"/>
                <a:gd name="connsiteX11" fmla="*/ 39658 w 162806"/>
                <a:gd name="connsiteY11" fmla="*/ 91393 h 163366"/>
                <a:gd name="connsiteX12" fmla="*/ 120799 w 162806"/>
                <a:gd name="connsiteY12" fmla="*/ 3109 h 163366"/>
                <a:gd name="connsiteX13" fmla="*/ 125857 w 162806"/>
                <a:gd name="connsiteY13" fmla="*/ 24 h 163366"/>
                <a:gd name="connsiteX14" fmla="*/ 162806 w 162806"/>
                <a:gd name="connsiteY14" fmla="*/ 3380 h 16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806" h="163366">
                  <a:moveTo>
                    <a:pt x="162806" y="3368"/>
                  </a:moveTo>
                  <a:cubicBezTo>
                    <a:pt x="141883" y="22503"/>
                    <a:pt x="124093" y="42254"/>
                    <a:pt x="109041" y="64399"/>
                  </a:cubicBezTo>
                  <a:cubicBezTo>
                    <a:pt x="99493" y="78463"/>
                    <a:pt x="91918" y="93539"/>
                    <a:pt x="85515" y="109269"/>
                  </a:cubicBezTo>
                  <a:cubicBezTo>
                    <a:pt x="81875" y="118201"/>
                    <a:pt x="79840" y="127293"/>
                    <a:pt x="80197" y="137003"/>
                  </a:cubicBezTo>
                  <a:cubicBezTo>
                    <a:pt x="80519" y="145712"/>
                    <a:pt x="80260" y="154459"/>
                    <a:pt x="80260" y="163367"/>
                  </a:cubicBezTo>
                  <a:cubicBezTo>
                    <a:pt x="78495" y="162947"/>
                    <a:pt x="78113" y="161097"/>
                    <a:pt x="77311" y="159801"/>
                  </a:cubicBezTo>
                  <a:cubicBezTo>
                    <a:pt x="69205" y="146712"/>
                    <a:pt x="61186" y="133548"/>
                    <a:pt x="53093" y="120446"/>
                  </a:cubicBezTo>
                  <a:cubicBezTo>
                    <a:pt x="49429" y="114500"/>
                    <a:pt x="47394" y="114080"/>
                    <a:pt x="41694" y="118065"/>
                  </a:cubicBezTo>
                  <a:cubicBezTo>
                    <a:pt x="29381" y="126676"/>
                    <a:pt x="17106" y="135349"/>
                    <a:pt x="4793" y="143973"/>
                  </a:cubicBezTo>
                  <a:cubicBezTo>
                    <a:pt x="3313" y="145009"/>
                    <a:pt x="1783" y="145959"/>
                    <a:pt x="31" y="147094"/>
                  </a:cubicBezTo>
                  <a:cubicBezTo>
                    <a:pt x="-240" y="144516"/>
                    <a:pt x="1303" y="143171"/>
                    <a:pt x="2240" y="141654"/>
                  </a:cubicBezTo>
                  <a:cubicBezTo>
                    <a:pt x="13220" y="123790"/>
                    <a:pt x="25335" y="106814"/>
                    <a:pt x="39658" y="91393"/>
                  </a:cubicBezTo>
                  <a:cubicBezTo>
                    <a:pt x="66861" y="62104"/>
                    <a:pt x="93756" y="32545"/>
                    <a:pt x="120799" y="3109"/>
                  </a:cubicBezTo>
                  <a:cubicBezTo>
                    <a:pt x="122168" y="1616"/>
                    <a:pt x="123254" y="-235"/>
                    <a:pt x="125857" y="24"/>
                  </a:cubicBezTo>
                  <a:cubicBezTo>
                    <a:pt x="137713" y="1172"/>
                    <a:pt x="149581" y="2196"/>
                    <a:pt x="162806" y="3380"/>
                  </a:cubicBezTo>
                  <a:close/>
                </a:path>
              </a:pathLst>
            </a:custGeom>
            <a:solidFill>
              <a:srgbClr val="013A1B"/>
            </a:solidFill>
            <a:ln w="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73F8431-812B-B589-5090-50E6B00C2C67}"/>
                </a:ext>
              </a:extLst>
            </p:cNvPr>
            <p:cNvSpPr/>
            <p:nvPr/>
          </p:nvSpPr>
          <p:spPr>
            <a:xfrm>
              <a:off x="11350092" y="1932307"/>
              <a:ext cx="131106" cy="124873"/>
            </a:xfrm>
            <a:custGeom>
              <a:avLst/>
              <a:gdLst>
                <a:gd name="connsiteX0" fmla="*/ 119632 w 131106"/>
                <a:gd name="connsiteY0" fmla="*/ 0 h 124873"/>
                <a:gd name="connsiteX1" fmla="*/ 130846 w 131106"/>
                <a:gd name="connsiteY1" fmla="*/ 29214 h 124873"/>
                <a:gd name="connsiteX2" fmla="*/ 129218 w 131106"/>
                <a:gd name="connsiteY2" fmla="*/ 33643 h 124873"/>
                <a:gd name="connsiteX3" fmla="*/ 50014 w 131106"/>
                <a:gd name="connsiteY3" fmla="*/ 119879 h 124873"/>
                <a:gd name="connsiteX4" fmla="*/ 44697 w 131106"/>
                <a:gd name="connsiteY4" fmla="*/ 122642 h 124873"/>
                <a:gd name="connsiteX5" fmla="*/ 4219 w 131106"/>
                <a:gd name="connsiteY5" fmla="*/ 124838 h 124873"/>
                <a:gd name="connsiteX6" fmla="*/ 62 w 131106"/>
                <a:gd name="connsiteY6" fmla="*/ 120940 h 124873"/>
                <a:gd name="connsiteX7" fmla="*/ 2998 w 131106"/>
                <a:gd name="connsiteY7" fmla="*/ 88531 h 124873"/>
                <a:gd name="connsiteX8" fmla="*/ 6477 w 131106"/>
                <a:gd name="connsiteY8" fmla="*/ 84311 h 124873"/>
                <a:gd name="connsiteX9" fmla="*/ 118324 w 131106"/>
                <a:gd name="connsiteY9" fmla="*/ 1036 h 124873"/>
                <a:gd name="connsiteX10" fmla="*/ 119632 w 131106"/>
                <a:gd name="connsiteY10" fmla="*/ 12 h 12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106" h="124873">
                  <a:moveTo>
                    <a:pt x="119632" y="0"/>
                  </a:moveTo>
                  <a:cubicBezTo>
                    <a:pt x="123407" y="9845"/>
                    <a:pt x="127084" y="19542"/>
                    <a:pt x="130846" y="29214"/>
                  </a:cubicBezTo>
                  <a:cubicBezTo>
                    <a:pt x="131673" y="31324"/>
                    <a:pt x="130366" y="32385"/>
                    <a:pt x="129218" y="33643"/>
                  </a:cubicBezTo>
                  <a:cubicBezTo>
                    <a:pt x="102817" y="62376"/>
                    <a:pt x="76403" y="91109"/>
                    <a:pt x="50014" y="119879"/>
                  </a:cubicBezTo>
                  <a:cubicBezTo>
                    <a:pt x="48546" y="121483"/>
                    <a:pt x="47053" y="122531"/>
                    <a:pt x="44697" y="122642"/>
                  </a:cubicBezTo>
                  <a:cubicBezTo>
                    <a:pt x="31200" y="123272"/>
                    <a:pt x="17703" y="124012"/>
                    <a:pt x="4219" y="124838"/>
                  </a:cubicBezTo>
                  <a:cubicBezTo>
                    <a:pt x="1184" y="125024"/>
                    <a:pt x="-333" y="124579"/>
                    <a:pt x="62" y="120940"/>
                  </a:cubicBezTo>
                  <a:cubicBezTo>
                    <a:pt x="1221" y="110157"/>
                    <a:pt x="2134" y="99350"/>
                    <a:pt x="2998" y="88531"/>
                  </a:cubicBezTo>
                  <a:cubicBezTo>
                    <a:pt x="3195" y="86112"/>
                    <a:pt x="3935" y="84965"/>
                    <a:pt x="6477" y="84311"/>
                  </a:cubicBezTo>
                  <a:cubicBezTo>
                    <a:pt x="55072" y="71777"/>
                    <a:pt x="92417" y="44080"/>
                    <a:pt x="118324" y="1036"/>
                  </a:cubicBezTo>
                  <a:cubicBezTo>
                    <a:pt x="118509" y="740"/>
                    <a:pt x="118904" y="567"/>
                    <a:pt x="119632" y="12"/>
                  </a:cubicBezTo>
                  <a:close/>
                </a:path>
              </a:pathLst>
            </a:custGeom>
            <a:solidFill>
              <a:srgbClr val="013A1B"/>
            </a:solidFill>
            <a:ln w="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CD04FD59-C797-F8AE-A2E6-F3164C02A88C}"/>
                </a:ext>
              </a:extLst>
            </p:cNvPr>
            <p:cNvSpPr/>
            <p:nvPr/>
          </p:nvSpPr>
          <p:spPr>
            <a:xfrm>
              <a:off x="11477562" y="1911826"/>
              <a:ext cx="61163" cy="51564"/>
            </a:xfrm>
            <a:custGeom>
              <a:avLst/>
              <a:gdLst>
                <a:gd name="connsiteX0" fmla="*/ 22412 w 61163"/>
                <a:gd name="connsiteY0" fmla="*/ 1 h 51564"/>
                <a:gd name="connsiteX1" fmla="*/ 46149 w 61163"/>
                <a:gd name="connsiteY1" fmla="*/ 12536 h 51564"/>
                <a:gd name="connsiteX2" fmla="*/ 60880 w 61163"/>
                <a:gd name="connsiteY2" fmla="*/ 47474 h 51564"/>
                <a:gd name="connsiteX3" fmla="*/ 57400 w 61163"/>
                <a:gd name="connsiteY3" fmla="*/ 51509 h 51564"/>
                <a:gd name="connsiteX4" fmla="*/ 17120 w 61163"/>
                <a:gd name="connsiteY4" fmla="*/ 48054 h 51564"/>
                <a:gd name="connsiteX5" fmla="*/ 13036 w 61163"/>
                <a:gd name="connsiteY5" fmla="*/ 44896 h 51564"/>
                <a:gd name="connsiteX6" fmla="*/ 490 w 61163"/>
                <a:gd name="connsiteY6" fmla="*/ 11944 h 51564"/>
                <a:gd name="connsiteX7" fmla="*/ 1847 w 61163"/>
                <a:gd name="connsiteY7" fmla="*/ 7231 h 51564"/>
                <a:gd name="connsiteX8" fmla="*/ 22437 w 61163"/>
                <a:gd name="connsiteY8" fmla="*/ 1 h 5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163" h="51564">
                  <a:moveTo>
                    <a:pt x="22412" y="1"/>
                  </a:moveTo>
                  <a:cubicBezTo>
                    <a:pt x="33627" y="-97"/>
                    <a:pt x="40844" y="4825"/>
                    <a:pt x="46149" y="12536"/>
                  </a:cubicBezTo>
                  <a:cubicBezTo>
                    <a:pt x="53428" y="23121"/>
                    <a:pt x="57819" y="35039"/>
                    <a:pt x="60880" y="47474"/>
                  </a:cubicBezTo>
                  <a:cubicBezTo>
                    <a:pt x="61669" y="50707"/>
                    <a:pt x="60904" y="51842"/>
                    <a:pt x="57400" y="51509"/>
                  </a:cubicBezTo>
                  <a:cubicBezTo>
                    <a:pt x="43990" y="50226"/>
                    <a:pt x="30555" y="49091"/>
                    <a:pt x="17120" y="48054"/>
                  </a:cubicBezTo>
                  <a:cubicBezTo>
                    <a:pt x="14837" y="47881"/>
                    <a:pt x="13777" y="46870"/>
                    <a:pt x="13036" y="44896"/>
                  </a:cubicBezTo>
                  <a:cubicBezTo>
                    <a:pt x="8891" y="33891"/>
                    <a:pt x="4709" y="22911"/>
                    <a:pt x="490" y="11944"/>
                  </a:cubicBezTo>
                  <a:cubicBezTo>
                    <a:pt x="-276" y="9945"/>
                    <a:pt x="-362" y="8440"/>
                    <a:pt x="1847" y="7231"/>
                  </a:cubicBezTo>
                  <a:cubicBezTo>
                    <a:pt x="8731" y="3468"/>
                    <a:pt x="15812" y="396"/>
                    <a:pt x="22437" y="1"/>
                  </a:cubicBezTo>
                  <a:close/>
                </a:path>
              </a:pathLst>
            </a:custGeom>
            <a:solidFill>
              <a:srgbClr val="013A1B"/>
            </a:solidFill>
            <a:ln w="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916803E-8BEA-BD49-36F5-988089714D29}"/>
                </a:ext>
              </a:extLst>
            </p:cNvPr>
            <p:cNvSpPr/>
            <p:nvPr/>
          </p:nvSpPr>
          <p:spPr>
            <a:xfrm>
              <a:off x="11708729" y="2544865"/>
              <a:ext cx="41632" cy="54009"/>
            </a:xfrm>
            <a:custGeom>
              <a:avLst/>
              <a:gdLst>
                <a:gd name="connsiteX0" fmla="*/ 0 w 41632"/>
                <a:gd name="connsiteY0" fmla="*/ 35926 h 54009"/>
                <a:gd name="connsiteX1" fmla="*/ 14903 w 41632"/>
                <a:gd name="connsiteY1" fmla="*/ 8056 h 54009"/>
                <a:gd name="connsiteX2" fmla="*/ 36912 w 41632"/>
                <a:gd name="connsiteY2" fmla="*/ 12362 h 54009"/>
                <a:gd name="connsiteX3" fmla="*/ 19690 w 41632"/>
                <a:gd name="connsiteY3" fmla="*/ 51988 h 54009"/>
                <a:gd name="connsiteX4" fmla="*/ 481 w 41632"/>
                <a:gd name="connsiteY4" fmla="*/ 40256 h 54009"/>
                <a:gd name="connsiteX5" fmla="*/ 0 w 41632"/>
                <a:gd name="connsiteY5" fmla="*/ 35926 h 5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32" h="54009">
                  <a:moveTo>
                    <a:pt x="0" y="35926"/>
                  </a:moveTo>
                  <a:cubicBezTo>
                    <a:pt x="136" y="23465"/>
                    <a:pt x="6810" y="15286"/>
                    <a:pt x="14903" y="8056"/>
                  </a:cubicBezTo>
                  <a:cubicBezTo>
                    <a:pt x="27832" y="-3503"/>
                    <a:pt x="29498" y="-3096"/>
                    <a:pt x="36912" y="12362"/>
                  </a:cubicBezTo>
                  <a:cubicBezTo>
                    <a:pt x="46720" y="32817"/>
                    <a:pt x="41366" y="45141"/>
                    <a:pt x="19690" y="51988"/>
                  </a:cubicBezTo>
                  <a:cubicBezTo>
                    <a:pt x="6181" y="56269"/>
                    <a:pt x="3060" y="54370"/>
                    <a:pt x="481" y="40256"/>
                  </a:cubicBezTo>
                  <a:cubicBezTo>
                    <a:pt x="173" y="38578"/>
                    <a:pt x="99" y="36863"/>
                    <a:pt x="0" y="35926"/>
                  </a:cubicBezTo>
                  <a:close/>
                </a:path>
              </a:pathLst>
            </a:custGeom>
            <a:solidFill>
              <a:srgbClr val="009245"/>
            </a:solidFill>
            <a:ln w="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10A49B2-7787-64B7-109D-637FC1A327CF}"/>
                </a:ext>
              </a:extLst>
            </p:cNvPr>
            <p:cNvSpPr/>
            <p:nvPr/>
          </p:nvSpPr>
          <p:spPr>
            <a:xfrm>
              <a:off x="11589874" y="2558594"/>
              <a:ext cx="37631" cy="56929"/>
            </a:xfrm>
            <a:custGeom>
              <a:avLst/>
              <a:gdLst>
                <a:gd name="connsiteX0" fmla="*/ 25 w 37631"/>
                <a:gd name="connsiteY0" fmla="*/ 29229 h 56929"/>
                <a:gd name="connsiteX1" fmla="*/ 7192 w 37631"/>
                <a:gd name="connsiteY1" fmla="*/ 2470 h 56929"/>
                <a:gd name="connsiteX2" fmla="*/ 11818 w 37631"/>
                <a:gd name="connsiteY2" fmla="*/ 965 h 56929"/>
                <a:gd name="connsiteX3" fmla="*/ 33495 w 37631"/>
                <a:gd name="connsiteY3" fmla="*/ 21704 h 56929"/>
                <a:gd name="connsiteX4" fmla="*/ 30262 w 37631"/>
                <a:gd name="connsiteY4" fmla="*/ 46933 h 56929"/>
                <a:gd name="connsiteX5" fmla="*/ 19974 w 37631"/>
                <a:gd name="connsiteY5" fmla="*/ 54014 h 56929"/>
                <a:gd name="connsiteX6" fmla="*/ 6563 w 37631"/>
                <a:gd name="connsiteY6" fmla="*/ 50634 h 56929"/>
                <a:gd name="connsiteX7" fmla="*/ 0 w 37631"/>
                <a:gd name="connsiteY7" fmla="*/ 29217 h 5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31" h="56929">
                  <a:moveTo>
                    <a:pt x="25" y="29229"/>
                  </a:moveTo>
                  <a:cubicBezTo>
                    <a:pt x="703" y="19841"/>
                    <a:pt x="3022" y="10909"/>
                    <a:pt x="7192" y="2470"/>
                  </a:cubicBezTo>
                  <a:cubicBezTo>
                    <a:pt x="8265" y="299"/>
                    <a:pt x="9240" y="-997"/>
                    <a:pt x="11818" y="965"/>
                  </a:cubicBezTo>
                  <a:cubicBezTo>
                    <a:pt x="19850" y="7059"/>
                    <a:pt x="27869" y="13142"/>
                    <a:pt x="33495" y="21704"/>
                  </a:cubicBezTo>
                  <a:cubicBezTo>
                    <a:pt x="39910" y="31474"/>
                    <a:pt x="38886" y="39099"/>
                    <a:pt x="30262" y="46933"/>
                  </a:cubicBezTo>
                  <a:cubicBezTo>
                    <a:pt x="27154" y="49758"/>
                    <a:pt x="23637" y="51991"/>
                    <a:pt x="19974" y="54014"/>
                  </a:cubicBezTo>
                  <a:cubicBezTo>
                    <a:pt x="12090" y="58382"/>
                    <a:pt x="11720" y="58295"/>
                    <a:pt x="6563" y="50634"/>
                  </a:cubicBezTo>
                  <a:cubicBezTo>
                    <a:pt x="2196" y="44157"/>
                    <a:pt x="86" y="36989"/>
                    <a:pt x="0" y="29217"/>
                  </a:cubicBezTo>
                  <a:close/>
                </a:path>
              </a:pathLst>
            </a:custGeom>
            <a:solidFill>
              <a:srgbClr val="009245"/>
            </a:solidFill>
            <a:ln w="0" cap="flat">
              <a:noFill/>
              <a:prstDash val="solid"/>
              <a:miter/>
            </a:ln>
          </p:spPr>
          <p:txBody>
            <a:bodyPr rtlCol="0" anchor="ctr"/>
            <a:lstStyle/>
            <a:p>
              <a:endParaRPr lang="en-US"/>
            </a:p>
          </p:txBody>
        </p:sp>
      </p:grpSp>
      <p:grpSp>
        <p:nvGrpSpPr>
          <p:cNvPr id="36" name="Graphic 6">
            <a:extLst>
              <a:ext uri="{FF2B5EF4-FFF2-40B4-BE49-F238E27FC236}">
                <a16:creationId xmlns:a16="http://schemas.microsoft.com/office/drawing/2014/main" id="{34EB8D80-BD9B-C3F0-7408-FA68C1ED116D}"/>
              </a:ext>
            </a:extLst>
          </p:cNvPr>
          <p:cNvGrpSpPr/>
          <p:nvPr/>
        </p:nvGrpSpPr>
        <p:grpSpPr>
          <a:xfrm>
            <a:off x="3644246" y="2195802"/>
            <a:ext cx="861763" cy="529992"/>
            <a:chOff x="3430549" y="1922824"/>
            <a:chExt cx="861763" cy="529992"/>
          </a:xfrm>
          <a:solidFill>
            <a:srgbClr val="736357"/>
          </a:solidFill>
        </p:grpSpPr>
        <p:sp>
          <p:nvSpPr>
            <p:cNvPr id="38" name="Freeform: Shape 37">
              <a:extLst>
                <a:ext uri="{FF2B5EF4-FFF2-40B4-BE49-F238E27FC236}">
                  <a16:creationId xmlns:a16="http://schemas.microsoft.com/office/drawing/2014/main" id="{FF13268B-FC81-4721-AA3C-45E7DC1BEAF5}"/>
                </a:ext>
              </a:extLst>
            </p:cNvPr>
            <p:cNvSpPr/>
            <p:nvPr/>
          </p:nvSpPr>
          <p:spPr>
            <a:xfrm>
              <a:off x="3713495" y="2106864"/>
              <a:ext cx="538992" cy="345952"/>
            </a:xfrm>
            <a:custGeom>
              <a:avLst/>
              <a:gdLst>
                <a:gd name="connsiteX0" fmla="*/ 311659 w 538992"/>
                <a:gd name="connsiteY0" fmla="*/ 345893 h 345952"/>
                <a:gd name="connsiteX1" fmla="*/ 178074 w 538992"/>
                <a:gd name="connsiteY1" fmla="*/ 338713 h 345952"/>
                <a:gd name="connsiteX2" fmla="*/ 89926 w 538992"/>
                <a:gd name="connsiteY2" fmla="*/ 317012 h 345952"/>
                <a:gd name="connsiteX3" fmla="*/ 11129 w 538992"/>
                <a:gd name="connsiteY3" fmla="*/ 234379 h 345952"/>
                <a:gd name="connsiteX4" fmla="*/ 103657 w 538992"/>
                <a:gd name="connsiteY4" fmla="*/ 21812 h 345952"/>
                <a:gd name="connsiteX5" fmla="*/ 293795 w 538992"/>
                <a:gd name="connsiteY5" fmla="*/ 14335 h 345952"/>
                <a:gd name="connsiteX6" fmla="*/ 403669 w 538992"/>
                <a:gd name="connsiteY6" fmla="*/ 61105 h 345952"/>
                <a:gd name="connsiteX7" fmla="*/ 472139 w 538992"/>
                <a:gd name="connsiteY7" fmla="*/ 95735 h 345952"/>
                <a:gd name="connsiteX8" fmla="*/ 510113 w 538992"/>
                <a:gd name="connsiteY8" fmla="*/ 128256 h 345952"/>
                <a:gd name="connsiteX9" fmla="*/ 528421 w 538992"/>
                <a:gd name="connsiteY9" fmla="*/ 247530 h 345952"/>
                <a:gd name="connsiteX10" fmla="*/ 408826 w 538992"/>
                <a:gd name="connsiteY10" fmla="*/ 341069 h 345952"/>
                <a:gd name="connsiteX11" fmla="*/ 326488 w 538992"/>
                <a:gd name="connsiteY11" fmla="*/ 345868 h 345952"/>
                <a:gd name="connsiteX12" fmla="*/ 311672 w 538992"/>
                <a:gd name="connsiteY12" fmla="*/ 345893 h 345952"/>
                <a:gd name="connsiteX13" fmla="*/ 130848 w 538992"/>
                <a:gd name="connsiteY13" fmla="*/ 39836 h 345952"/>
                <a:gd name="connsiteX14" fmla="*/ 110603 w 538992"/>
                <a:gd name="connsiteY14" fmla="*/ 42476 h 345952"/>
                <a:gd name="connsiteX15" fmla="*/ 59848 w 538992"/>
                <a:gd name="connsiteY15" fmla="*/ 74787 h 345952"/>
                <a:gd name="connsiteX16" fmla="*/ 58244 w 538992"/>
                <a:gd name="connsiteY16" fmla="*/ 83904 h 345952"/>
                <a:gd name="connsiteX17" fmla="*/ 66720 w 538992"/>
                <a:gd name="connsiteY17" fmla="*/ 80437 h 345952"/>
                <a:gd name="connsiteX18" fmla="*/ 105730 w 538992"/>
                <a:gd name="connsiteY18" fmla="*/ 58181 h 345952"/>
                <a:gd name="connsiteX19" fmla="*/ 133759 w 538992"/>
                <a:gd name="connsiteY19" fmla="*/ 51198 h 345952"/>
                <a:gd name="connsiteX20" fmla="*/ 142642 w 538992"/>
                <a:gd name="connsiteY20" fmla="*/ 43845 h 345952"/>
                <a:gd name="connsiteX21" fmla="*/ 130848 w 538992"/>
                <a:gd name="connsiteY21" fmla="*/ 39836 h 345952"/>
                <a:gd name="connsiteX22" fmla="*/ 61711 w 538992"/>
                <a:gd name="connsiteY22" fmla="*/ 206953 h 345952"/>
                <a:gd name="connsiteX23" fmla="*/ 50262 w 538992"/>
                <a:gd name="connsiteY23" fmla="*/ 195677 h 345952"/>
                <a:gd name="connsiteX24" fmla="*/ 38764 w 538992"/>
                <a:gd name="connsiteY24" fmla="*/ 207496 h 345952"/>
                <a:gd name="connsiteX25" fmla="*/ 50065 w 538992"/>
                <a:gd name="connsiteY25" fmla="*/ 218748 h 345952"/>
                <a:gd name="connsiteX26" fmla="*/ 61711 w 538992"/>
                <a:gd name="connsiteY26" fmla="*/ 206953 h 345952"/>
                <a:gd name="connsiteX27" fmla="*/ 370334 w 538992"/>
                <a:gd name="connsiteY27" fmla="*/ 165464 h 345952"/>
                <a:gd name="connsiteX28" fmla="*/ 359293 w 538992"/>
                <a:gd name="connsiteY28" fmla="*/ 154188 h 345952"/>
                <a:gd name="connsiteX29" fmla="*/ 347893 w 538992"/>
                <a:gd name="connsiteY29" fmla="*/ 165316 h 345952"/>
                <a:gd name="connsiteX30" fmla="*/ 359416 w 538992"/>
                <a:gd name="connsiteY30" fmla="*/ 176826 h 345952"/>
                <a:gd name="connsiteX31" fmla="*/ 370322 w 538992"/>
                <a:gd name="connsiteY31" fmla="*/ 165464 h 345952"/>
                <a:gd name="connsiteX32" fmla="*/ 450525 w 538992"/>
                <a:gd name="connsiteY32" fmla="*/ 130563 h 345952"/>
                <a:gd name="connsiteX33" fmla="*/ 440828 w 538992"/>
                <a:gd name="connsiteY33" fmla="*/ 141148 h 345952"/>
                <a:gd name="connsiteX34" fmla="*/ 450611 w 538992"/>
                <a:gd name="connsiteY34" fmla="*/ 150906 h 345952"/>
                <a:gd name="connsiteX35" fmla="*/ 461085 w 538992"/>
                <a:gd name="connsiteY35" fmla="*/ 141296 h 345952"/>
                <a:gd name="connsiteX36" fmla="*/ 450525 w 538992"/>
                <a:gd name="connsiteY36" fmla="*/ 130563 h 345952"/>
                <a:gd name="connsiteX37" fmla="*/ 416203 w 538992"/>
                <a:gd name="connsiteY37" fmla="*/ 244137 h 345952"/>
                <a:gd name="connsiteX38" fmla="*/ 426246 w 538992"/>
                <a:gd name="connsiteY38" fmla="*/ 234650 h 345952"/>
                <a:gd name="connsiteX39" fmla="*/ 416894 w 538992"/>
                <a:gd name="connsiteY39" fmla="*/ 223905 h 345952"/>
                <a:gd name="connsiteX40" fmla="*/ 406482 w 538992"/>
                <a:gd name="connsiteY40" fmla="*/ 234502 h 345952"/>
                <a:gd name="connsiteX41" fmla="*/ 416191 w 538992"/>
                <a:gd name="connsiteY41" fmla="*/ 244150 h 345952"/>
                <a:gd name="connsiteX42" fmla="*/ 117129 w 538992"/>
                <a:gd name="connsiteY42" fmla="*/ 275202 h 345952"/>
                <a:gd name="connsiteX43" fmla="*/ 107469 w 538992"/>
                <a:gd name="connsiteY43" fmla="*/ 265616 h 345952"/>
                <a:gd name="connsiteX44" fmla="*/ 97353 w 538992"/>
                <a:gd name="connsiteY44" fmla="*/ 275523 h 345952"/>
                <a:gd name="connsiteX45" fmla="*/ 106667 w 538992"/>
                <a:gd name="connsiteY45" fmla="*/ 285602 h 345952"/>
                <a:gd name="connsiteX46" fmla="*/ 117129 w 538992"/>
                <a:gd name="connsiteY46" fmla="*/ 275214 h 345952"/>
                <a:gd name="connsiteX47" fmla="*/ 481133 w 538992"/>
                <a:gd name="connsiteY47" fmla="*/ 254661 h 345952"/>
                <a:gd name="connsiteX48" fmla="*/ 471991 w 538992"/>
                <a:gd name="connsiteY48" fmla="*/ 263876 h 345952"/>
                <a:gd name="connsiteX49" fmla="*/ 480442 w 538992"/>
                <a:gd name="connsiteY49" fmla="*/ 272772 h 345952"/>
                <a:gd name="connsiteX50" fmla="*/ 490016 w 538992"/>
                <a:gd name="connsiteY50" fmla="*/ 264518 h 345952"/>
                <a:gd name="connsiteX51" fmla="*/ 481145 w 538992"/>
                <a:gd name="connsiteY51" fmla="*/ 254661 h 345952"/>
                <a:gd name="connsiteX52" fmla="*/ 171498 w 538992"/>
                <a:gd name="connsiteY52" fmla="*/ 296656 h 345952"/>
                <a:gd name="connsiteX53" fmla="*/ 162640 w 538992"/>
                <a:gd name="connsiteY53" fmla="*/ 305107 h 345952"/>
                <a:gd name="connsiteX54" fmla="*/ 171819 w 538992"/>
                <a:gd name="connsiteY54" fmla="*/ 314816 h 345952"/>
                <a:gd name="connsiteX55" fmla="*/ 180739 w 538992"/>
                <a:gd name="connsiteY55" fmla="*/ 305588 h 345952"/>
                <a:gd name="connsiteX56" fmla="*/ 171486 w 538992"/>
                <a:gd name="connsiteY56" fmla="*/ 296656 h 345952"/>
                <a:gd name="connsiteX57" fmla="*/ 169660 w 538992"/>
                <a:gd name="connsiteY57" fmla="*/ 251219 h 345952"/>
                <a:gd name="connsiteX58" fmla="*/ 177630 w 538992"/>
                <a:gd name="connsiteY58" fmla="*/ 242916 h 345952"/>
                <a:gd name="connsiteX59" fmla="*/ 169771 w 538992"/>
                <a:gd name="connsiteY59" fmla="*/ 235859 h 345952"/>
                <a:gd name="connsiteX60" fmla="*/ 161925 w 538992"/>
                <a:gd name="connsiteY60" fmla="*/ 243804 h 345952"/>
                <a:gd name="connsiteX61" fmla="*/ 169660 w 538992"/>
                <a:gd name="connsiteY61" fmla="*/ 251219 h 345952"/>
                <a:gd name="connsiteX62" fmla="*/ 478974 w 538992"/>
                <a:gd name="connsiteY62" fmla="*/ 209347 h 345952"/>
                <a:gd name="connsiteX63" fmla="*/ 486438 w 538992"/>
                <a:gd name="connsiteY63" fmla="*/ 201686 h 345952"/>
                <a:gd name="connsiteX64" fmla="*/ 478678 w 538992"/>
                <a:gd name="connsiteY64" fmla="*/ 193888 h 345952"/>
                <a:gd name="connsiteX65" fmla="*/ 471436 w 538992"/>
                <a:gd name="connsiteY65" fmla="*/ 201747 h 345952"/>
                <a:gd name="connsiteX66" fmla="*/ 478986 w 538992"/>
                <a:gd name="connsiteY66" fmla="*/ 209359 h 345952"/>
                <a:gd name="connsiteX67" fmla="*/ 437152 w 538992"/>
                <a:gd name="connsiteY67" fmla="*/ 308820 h 345952"/>
                <a:gd name="connsiteX68" fmla="*/ 432402 w 538992"/>
                <a:gd name="connsiteY68" fmla="*/ 304749 h 345952"/>
                <a:gd name="connsiteX69" fmla="*/ 428232 w 538992"/>
                <a:gd name="connsiteY69" fmla="*/ 309129 h 345952"/>
                <a:gd name="connsiteX70" fmla="*/ 432464 w 538992"/>
                <a:gd name="connsiteY70" fmla="*/ 313459 h 345952"/>
                <a:gd name="connsiteX71" fmla="*/ 437139 w 538992"/>
                <a:gd name="connsiteY71" fmla="*/ 308833 h 34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8992" h="345952">
                  <a:moveTo>
                    <a:pt x="311659" y="345893"/>
                  </a:moveTo>
                  <a:cubicBezTo>
                    <a:pt x="266987" y="346263"/>
                    <a:pt x="222401" y="344598"/>
                    <a:pt x="178074" y="338713"/>
                  </a:cubicBezTo>
                  <a:cubicBezTo>
                    <a:pt x="147910" y="334703"/>
                    <a:pt x="117906" y="329349"/>
                    <a:pt x="89926" y="317012"/>
                  </a:cubicBezTo>
                  <a:cubicBezTo>
                    <a:pt x="52458" y="300493"/>
                    <a:pt x="26032" y="272796"/>
                    <a:pt x="11129" y="234379"/>
                  </a:cubicBezTo>
                  <a:cubicBezTo>
                    <a:pt x="-19318" y="155915"/>
                    <a:pt x="13091" y="61130"/>
                    <a:pt x="103657" y="21812"/>
                  </a:cubicBezTo>
                  <a:cubicBezTo>
                    <a:pt x="165996" y="-5256"/>
                    <a:pt x="229519" y="-6403"/>
                    <a:pt x="293795" y="14335"/>
                  </a:cubicBezTo>
                  <a:cubicBezTo>
                    <a:pt x="331818" y="26598"/>
                    <a:pt x="367447" y="44573"/>
                    <a:pt x="403669" y="61105"/>
                  </a:cubicBezTo>
                  <a:cubicBezTo>
                    <a:pt x="426949" y="71727"/>
                    <a:pt x="450747" y="81338"/>
                    <a:pt x="472139" y="95735"/>
                  </a:cubicBezTo>
                  <a:cubicBezTo>
                    <a:pt x="486068" y="105111"/>
                    <a:pt x="499083" y="115548"/>
                    <a:pt x="510113" y="128256"/>
                  </a:cubicBezTo>
                  <a:cubicBezTo>
                    <a:pt x="541227" y="164144"/>
                    <a:pt x="546988" y="204042"/>
                    <a:pt x="528421" y="247530"/>
                  </a:cubicBezTo>
                  <a:cubicBezTo>
                    <a:pt x="505758" y="300628"/>
                    <a:pt x="465070" y="330792"/>
                    <a:pt x="408826" y="341069"/>
                  </a:cubicBezTo>
                  <a:cubicBezTo>
                    <a:pt x="381561" y="346053"/>
                    <a:pt x="353975" y="344906"/>
                    <a:pt x="326488" y="345868"/>
                  </a:cubicBezTo>
                  <a:cubicBezTo>
                    <a:pt x="321554" y="346041"/>
                    <a:pt x="316619" y="345893"/>
                    <a:pt x="311672" y="345893"/>
                  </a:cubicBezTo>
                  <a:close/>
                  <a:moveTo>
                    <a:pt x="130848" y="39836"/>
                  </a:moveTo>
                  <a:cubicBezTo>
                    <a:pt x="124482" y="40650"/>
                    <a:pt x="117474" y="41181"/>
                    <a:pt x="110603" y="42476"/>
                  </a:cubicBezTo>
                  <a:cubicBezTo>
                    <a:pt x="89420" y="46461"/>
                    <a:pt x="72062" y="56688"/>
                    <a:pt x="59848" y="74787"/>
                  </a:cubicBezTo>
                  <a:cubicBezTo>
                    <a:pt x="58022" y="77489"/>
                    <a:pt x="55037" y="81251"/>
                    <a:pt x="58244" y="83904"/>
                  </a:cubicBezTo>
                  <a:cubicBezTo>
                    <a:pt x="61625" y="86717"/>
                    <a:pt x="64462" y="82744"/>
                    <a:pt x="66720" y="80437"/>
                  </a:cubicBezTo>
                  <a:cubicBezTo>
                    <a:pt x="77638" y="69309"/>
                    <a:pt x="90913" y="62511"/>
                    <a:pt x="105730" y="58181"/>
                  </a:cubicBezTo>
                  <a:cubicBezTo>
                    <a:pt x="114995" y="55467"/>
                    <a:pt x="124803" y="54936"/>
                    <a:pt x="133759" y="51198"/>
                  </a:cubicBezTo>
                  <a:cubicBezTo>
                    <a:pt x="137460" y="49656"/>
                    <a:pt x="143432" y="48398"/>
                    <a:pt x="142642" y="43845"/>
                  </a:cubicBezTo>
                  <a:cubicBezTo>
                    <a:pt x="141704" y="38516"/>
                    <a:pt x="135524" y="40724"/>
                    <a:pt x="130848" y="39836"/>
                  </a:cubicBezTo>
                  <a:close/>
                  <a:moveTo>
                    <a:pt x="61711" y="206953"/>
                  </a:moveTo>
                  <a:cubicBezTo>
                    <a:pt x="61760" y="200193"/>
                    <a:pt x="57122" y="195616"/>
                    <a:pt x="50262" y="195677"/>
                  </a:cubicBezTo>
                  <a:cubicBezTo>
                    <a:pt x="44464" y="195727"/>
                    <a:pt x="38789" y="201562"/>
                    <a:pt x="38764" y="207496"/>
                  </a:cubicBezTo>
                  <a:cubicBezTo>
                    <a:pt x="38740" y="213381"/>
                    <a:pt x="44180" y="218797"/>
                    <a:pt x="50065" y="218748"/>
                  </a:cubicBezTo>
                  <a:cubicBezTo>
                    <a:pt x="55839" y="218698"/>
                    <a:pt x="61674" y="212801"/>
                    <a:pt x="61711" y="206953"/>
                  </a:cubicBezTo>
                  <a:close/>
                  <a:moveTo>
                    <a:pt x="370334" y="165464"/>
                  </a:moveTo>
                  <a:cubicBezTo>
                    <a:pt x="370396" y="159147"/>
                    <a:pt x="365560" y="154213"/>
                    <a:pt x="359293" y="154188"/>
                  </a:cubicBezTo>
                  <a:cubicBezTo>
                    <a:pt x="353136" y="154163"/>
                    <a:pt x="347980" y="159197"/>
                    <a:pt x="347893" y="165316"/>
                  </a:cubicBezTo>
                  <a:cubicBezTo>
                    <a:pt x="347807" y="171768"/>
                    <a:pt x="352902" y="176851"/>
                    <a:pt x="359416" y="176826"/>
                  </a:cubicBezTo>
                  <a:cubicBezTo>
                    <a:pt x="365696" y="176802"/>
                    <a:pt x="370260" y="172052"/>
                    <a:pt x="370322" y="165464"/>
                  </a:cubicBezTo>
                  <a:close/>
                  <a:moveTo>
                    <a:pt x="450525" y="130563"/>
                  </a:moveTo>
                  <a:cubicBezTo>
                    <a:pt x="445257" y="130587"/>
                    <a:pt x="440791" y="135460"/>
                    <a:pt x="440828" y="141148"/>
                  </a:cubicBezTo>
                  <a:cubicBezTo>
                    <a:pt x="440853" y="146416"/>
                    <a:pt x="445282" y="150832"/>
                    <a:pt x="450611" y="150906"/>
                  </a:cubicBezTo>
                  <a:cubicBezTo>
                    <a:pt x="456422" y="150993"/>
                    <a:pt x="461172" y="146625"/>
                    <a:pt x="461085" y="141296"/>
                  </a:cubicBezTo>
                  <a:cubicBezTo>
                    <a:pt x="460999" y="135941"/>
                    <a:pt x="455682" y="130538"/>
                    <a:pt x="450525" y="130563"/>
                  </a:cubicBezTo>
                  <a:close/>
                  <a:moveTo>
                    <a:pt x="416203" y="244137"/>
                  </a:moveTo>
                  <a:cubicBezTo>
                    <a:pt x="421545" y="244273"/>
                    <a:pt x="426036" y="240017"/>
                    <a:pt x="426246" y="234650"/>
                  </a:cubicBezTo>
                  <a:cubicBezTo>
                    <a:pt x="426480" y="228778"/>
                    <a:pt x="422273" y="223941"/>
                    <a:pt x="416894" y="223905"/>
                  </a:cubicBezTo>
                  <a:cubicBezTo>
                    <a:pt x="411219" y="223855"/>
                    <a:pt x="406580" y="228593"/>
                    <a:pt x="406482" y="234502"/>
                  </a:cubicBezTo>
                  <a:cubicBezTo>
                    <a:pt x="406395" y="240041"/>
                    <a:pt x="410393" y="244001"/>
                    <a:pt x="416191" y="244150"/>
                  </a:cubicBezTo>
                  <a:close/>
                  <a:moveTo>
                    <a:pt x="117129" y="275202"/>
                  </a:moveTo>
                  <a:cubicBezTo>
                    <a:pt x="117240" y="269626"/>
                    <a:pt x="113329" y="265764"/>
                    <a:pt x="107469" y="265616"/>
                  </a:cubicBezTo>
                  <a:cubicBezTo>
                    <a:pt x="101732" y="265480"/>
                    <a:pt x="97328" y="269786"/>
                    <a:pt x="97353" y="275523"/>
                  </a:cubicBezTo>
                  <a:cubicBezTo>
                    <a:pt x="97377" y="281235"/>
                    <a:pt x="101350" y="285528"/>
                    <a:pt x="106667" y="285602"/>
                  </a:cubicBezTo>
                  <a:cubicBezTo>
                    <a:pt x="112515" y="285676"/>
                    <a:pt x="117006" y="281210"/>
                    <a:pt x="117129" y="275214"/>
                  </a:cubicBezTo>
                  <a:close/>
                  <a:moveTo>
                    <a:pt x="481133" y="254661"/>
                  </a:moveTo>
                  <a:cubicBezTo>
                    <a:pt x="476642" y="254513"/>
                    <a:pt x="472275" y="258917"/>
                    <a:pt x="471991" y="263876"/>
                  </a:cubicBezTo>
                  <a:cubicBezTo>
                    <a:pt x="471732" y="268490"/>
                    <a:pt x="475631" y="272599"/>
                    <a:pt x="480442" y="272772"/>
                  </a:cubicBezTo>
                  <a:cubicBezTo>
                    <a:pt x="485982" y="272956"/>
                    <a:pt x="489818" y="269650"/>
                    <a:pt x="490016" y="264518"/>
                  </a:cubicBezTo>
                  <a:cubicBezTo>
                    <a:pt x="490225" y="259065"/>
                    <a:pt x="486413" y="254833"/>
                    <a:pt x="481145" y="254661"/>
                  </a:cubicBezTo>
                  <a:close/>
                  <a:moveTo>
                    <a:pt x="171498" y="296656"/>
                  </a:moveTo>
                  <a:cubicBezTo>
                    <a:pt x="166761" y="296631"/>
                    <a:pt x="162628" y="300579"/>
                    <a:pt x="162640" y="305107"/>
                  </a:cubicBezTo>
                  <a:cubicBezTo>
                    <a:pt x="162665" y="310029"/>
                    <a:pt x="167279" y="314915"/>
                    <a:pt x="171819" y="314816"/>
                  </a:cubicBezTo>
                  <a:cubicBezTo>
                    <a:pt x="176606" y="314705"/>
                    <a:pt x="180726" y="310449"/>
                    <a:pt x="180739" y="305588"/>
                  </a:cubicBezTo>
                  <a:cubicBezTo>
                    <a:pt x="180739" y="301048"/>
                    <a:pt x="176223" y="296681"/>
                    <a:pt x="171486" y="296656"/>
                  </a:cubicBezTo>
                  <a:close/>
                  <a:moveTo>
                    <a:pt x="169660" y="251219"/>
                  </a:moveTo>
                  <a:cubicBezTo>
                    <a:pt x="174620" y="251145"/>
                    <a:pt x="177827" y="247789"/>
                    <a:pt x="177630" y="242916"/>
                  </a:cubicBezTo>
                  <a:cubicBezTo>
                    <a:pt x="177445" y="238499"/>
                    <a:pt x="174286" y="235662"/>
                    <a:pt x="169771" y="235859"/>
                  </a:cubicBezTo>
                  <a:cubicBezTo>
                    <a:pt x="165095" y="236069"/>
                    <a:pt x="161727" y="239486"/>
                    <a:pt x="161925" y="243804"/>
                  </a:cubicBezTo>
                  <a:cubicBezTo>
                    <a:pt x="162122" y="248048"/>
                    <a:pt x="165503" y="251293"/>
                    <a:pt x="169660" y="251219"/>
                  </a:cubicBezTo>
                  <a:close/>
                  <a:moveTo>
                    <a:pt x="478974" y="209347"/>
                  </a:moveTo>
                  <a:cubicBezTo>
                    <a:pt x="483033" y="209273"/>
                    <a:pt x="486413" y="205806"/>
                    <a:pt x="486438" y="201686"/>
                  </a:cubicBezTo>
                  <a:cubicBezTo>
                    <a:pt x="486463" y="197121"/>
                    <a:pt x="483008" y="193666"/>
                    <a:pt x="478678" y="193888"/>
                  </a:cubicBezTo>
                  <a:cubicBezTo>
                    <a:pt x="474631" y="194098"/>
                    <a:pt x="471362" y="197639"/>
                    <a:pt x="471436" y="201747"/>
                  </a:cubicBezTo>
                  <a:cubicBezTo>
                    <a:pt x="471498" y="205720"/>
                    <a:pt x="475174" y="209421"/>
                    <a:pt x="478986" y="209359"/>
                  </a:cubicBezTo>
                  <a:close/>
                  <a:moveTo>
                    <a:pt x="437152" y="308820"/>
                  </a:moveTo>
                  <a:cubicBezTo>
                    <a:pt x="436584" y="306057"/>
                    <a:pt x="435042" y="304552"/>
                    <a:pt x="432402" y="304749"/>
                  </a:cubicBezTo>
                  <a:cubicBezTo>
                    <a:pt x="429836" y="304934"/>
                    <a:pt x="428109" y="306489"/>
                    <a:pt x="428232" y="309129"/>
                  </a:cubicBezTo>
                  <a:cubicBezTo>
                    <a:pt x="428355" y="311584"/>
                    <a:pt x="429811" y="313595"/>
                    <a:pt x="432464" y="313459"/>
                  </a:cubicBezTo>
                  <a:cubicBezTo>
                    <a:pt x="435202" y="313311"/>
                    <a:pt x="436633" y="311275"/>
                    <a:pt x="437139" y="308833"/>
                  </a:cubicBezTo>
                  <a:close/>
                </a:path>
              </a:pathLst>
            </a:custGeom>
            <a:solidFill>
              <a:srgbClr val="736357"/>
            </a:solidFill>
            <a:ln w="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FA40B4F-3E35-8262-C711-A04156287C6D}"/>
                </a:ext>
              </a:extLst>
            </p:cNvPr>
            <p:cNvSpPr/>
            <p:nvPr/>
          </p:nvSpPr>
          <p:spPr>
            <a:xfrm>
              <a:off x="3430549" y="1997214"/>
              <a:ext cx="465817" cy="313086"/>
            </a:xfrm>
            <a:custGeom>
              <a:avLst/>
              <a:gdLst>
                <a:gd name="connsiteX0" fmla="*/ 139418 w 465817"/>
                <a:gd name="connsiteY0" fmla="*/ 312804 h 313086"/>
                <a:gd name="connsiteX1" fmla="*/ 75685 w 465817"/>
                <a:gd name="connsiteY1" fmla="*/ 291992 h 313086"/>
                <a:gd name="connsiteX2" fmla="*/ 25165 w 465817"/>
                <a:gd name="connsiteY2" fmla="*/ 248763 h 313086"/>
                <a:gd name="connsiteX3" fmla="*/ 10 w 465817"/>
                <a:gd name="connsiteY3" fmla="*/ 181723 h 313086"/>
                <a:gd name="connsiteX4" fmla="*/ 4747 w 465817"/>
                <a:gd name="connsiteY4" fmla="*/ 143923 h 313086"/>
                <a:gd name="connsiteX5" fmla="*/ 49605 w 465817"/>
                <a:gd name="connsiteY5" fmla="*/ 92625 h 313086"/>
                <a:gd name="connsiteX6" fmla="*/ 85900 w 465817"/>
                <a:gd name="connsiteY6" fmla="*/ 79276 h 313086"/>
                <a:gd name="connsiteX7" fmla="*/ 149251 w 465817"/>
                <a:gd name="connsiteY7" fmla="*/ 45239 h 313086"/>
                <a:gd name="connsiteX8" fmla="*/ 207247 w 465817"/>
                <a:gd name="connsiteY8" fmla="*/ 12126 h 313086"/>
                <a:gd name="connsiteX9" fmla="*/ 262320 w 465817"/>
                <a:gd name="connsiteY9" fmla="*/ 3860 h 313086"/>
                <a:gd name="connsiteX10" fmla="*/ 284391 w 465817"/>
                <a:gd name="connsiteY10" fmla="*/ 1492 h 313086"/>
                <a:gd name="connsiteX11" fmla="*/ 358549 w 465817"/>
                <a:gd name="connsiteY11" fmla="*/ 11559 h 313086"/>
                <a:gd name="connsiteX12" fmla="*/ 455937 w 465817"/>
                <a:gd name="connsiteY12" fmla="*/ 77574 h 313086"/>
                <a:gd name="connsiteX13" fmla="*/ 464857 w 465817"/>
                <a:gd name="connsiteY13" fmla="*/ 90071 h 313086"/>
                <a:gd name="connsiteX14" fmla="*/ 462883 w 465817"/>
                <a:gd name="connsiteY14" fmla="*/ 93834 h 313086"/>
                <a:gd name="connsiteX15" fmla="*/ 426402 w 465817"/>
                <a:gd name="connsiteY15" fmla="*/ 99781 h 313086"/>
                <a:gd name="connsiteX16" fmla="*/ 272991 w 465817"/>
                <a:gd name="connsiteY16" fmla="*/ 234921 h 313086"/>
                <a:gd name="connsiteX17" fmla="*/ 265589 w 465817"/>
                <a:gd name="connsiteY17" fmla="*/ 290018 h 313086"/>
                <a:gd name="connsiteX18" fmla="*/ 261592 w 465817"/>
                <a:gd name="connsiteY18" fmla="*/ 295483 h 313086"/>
                <a:gd name="connsiteX19" fmla="*/ 184374 w 465817"/>
                <a:gd name="connsiteY19" fmla="*/ 309757 h 313086"/>
                <a:gd name="connsiteX20" fmla="*/ 139394 w 465817"/>
                <a:gd name="connsiteY20" fmla="*/ 312792 h 313086"/>
                <a:gd name="connsiteX21" fmla="*/ 141553 w 465817"/>
                <a:gd name="connsiteY21" fmla="*/ 294656 h 313086"/>
                <a:gd name="connsiteX22" fmla="*/ 168805 w 465817"/>
                <a:gd name="connsiteY22" fmla="*/ 289907 h 313086"/>
                <a:gd name="connsiteX23" fmla="*/ 175689 w 465817"/>
                <a:gd name="connsiteY23" fmla="*/ 284602 h 313086"/>
                <a:gd name="connsiteX24" fmla="*/ 167263 w 465817"/>
                <a:gd name="connsiteY24" fmla="*/ 281703 h 313086"/>
                <a:gd name="connsiteX25" fmla="*/ 143576 w 465817"/>
                <a:gd name="connsiteY25" fmla="*/ 284096 h 313086"/>
                <a:gd name="connsiteX26" fmla="*/ 111635 w 465817"/>
                <a:gd name="connsiteY26" fmla="*/ 277841 h 313086"/>
                <a:gd name="connsiteX27" fmla="*/ 106145 w 465817"/>
                <a:gd name="connsiteY27" fmla="*/ 278100 h 313086"/>
                <a:gd name="connsiteX28" fmla="*/ 108193 w 465817"/>
                <a:gd name="connsiteY28" fmla="*/ 283430 h 313086"/>
                <a:gd name="connsiteX29" fmla="*/ 110463 w 465817"/>
                <a:gd name="connsiteY29" fmla="*/ 285120 h 313086"/>
                <a:gd name="connsiteX30" fmla="*/ 141553 w 465817"/>
                <a:gd name="connsiteY30" fmla="*/ 294656 h 313086"/>
                <a:gd name="connsiteX31" fmla="*/ 147129 w 465817"/>
                <a:gd name="connsiteY31" fmla="*/ 121346 h 313086"/>
                <a:gd name="connsiteX32" fmla="*/ 135532 w 465817"/>
                <a:gd name="connsiteY32" fmla="*/ 110773 h 313086"/>
                <a:gd name="connsiteX33" fmla="*/ 123824 w 465817"/>
                <a:gd name="connsiteY33" fmla="*/ 121222 h 313086"/>
                <a:gd name="connsiteX34" fmla="*/ 135692 w 465817"/>
                <a:gd name="connsiteY34" fmla="*/ 133054 h 313086"/>
                <a:gd name="connsiteX35" fmla="*/ 147129 w 465817"/>
                <a:gd name="connsiteY35" fmla="*/ 121334 h 313086"/>
                <a:gd name="connsiteX36" fmla="*/ 193541 w 465817"/>
                <a:gd name="connsiteY36" fmla="*/ 59982 h 313086"/>
                <a:gd name="connsiteX37" fmla="*/ 183610 w 465817"/>
                <a:gd name="connsiteY37" fmla="*/ 50482 h 313086"/>
                <a:gd name="connsiteX38" fmla="*/ 173148 w 465817"/>
                <a:gd name="connsiteY38" fmla="*/ 60142 h 313086"/>
                <a:gd name="connsiteX39" fmla="*/ 183770 w 465817"/>
                <a:gd name="connsiteY39" fmla="*/ 69765 h 313086"/>
                <a:gd name="connsiteX40" fmla="*/ 193541 w 465817"/>
                <a:gd name="connsiteY40" fmla="*/ 59982 h 313086"/>
                <a:gd name="connsiteX41" fmla="*/ 105516 w 465817"/>
                <a:gd name="connsiteY41" fmla="*/ 167240 h 313086"/>
                <a:gd name="connsiteX42" fmla="*/ 114855 w 465817"/>
                <a:gd name="connsiteY42" fmla="*/ 177159 h 313086"/>
                <a:gd name="connsiteX43" fmla="*/ 124663 w 465817"/>
                <a:gd name="connsiteY43" fmla="*/ 167597 h 313086"/>
                <a:gd name="connsiteX44" fmla="*/ 115225 w 465817"/>
                <a:gd name="connsiteY44" fmla="*/ 156864 h 313086"/>
                <a:gd name="connsiteX45" fmla="*/ 105516 w 465817"/>
                <a:gd name="connsiteY45" fmla="*/ 167240 h 313086"/>
                <a:gd name="connsiteX46" fmla="*/ 54651 w 465817"/>
                <a:gd name="connsiteY46" fmla="*/ 149153 h 313086"/>
                <a:gd name="connsiteX47" fmla="*/ 46212 w 465817"/>
                <a:gd name="connsiteY47" fmla="*/ 139642 h 313086"/>
                <a:gd name="connsiteX48" fmla="*/ 37564 w 465817"/>
                <a:gd name="connsiteY48" fmla="*/ 149080 h 313086"/>
                <a:gd name="connsiteX49" fmla="*/ 46150 w 465817"/>
                <a:gd name="connsiteY49" fmla="*/ 157789 h 313086"/>
                <a:gd name="connsiteX50" fmla="*/ 54663 w 465817"/>
                <a:gd name="connsiteY50" fmla="*/ 149153 h 313086"/>
                <a:gd name="connsiteX51" fmla="*/ 87442 w 465817"/>
                <a:gd name="connsiteY51" fmla="*/ 94673 h 313086"/>
                <a:gd name="connsiteX52" fmla="*/ 79608 w 465817"/>
                <a:gd name="connsiteY52" fmla="*/ 102680 h 313086"/>
                <a:gd name="connsiteX53" fmla="*/ 87356 w 465817"/>
                <a:gd name="connsiteY53" fmla="*/ 110625 h 313086"/>
                <a:gd name="connsiteX54" fmla="*/ 95572 w 465817"/>
                <a:gd name="connsiteY54" fmla="*/ 103062 h 313086"/>
                <a:gd name="connsiteX55" fmla="*/ 87442 w 465817"/>
                <a:gd name="connsiteY55" fmla="*/ 94673 h 313086"/>
                <a:gd name="connsiteX56" fmla="*/ 59043 w 465817"/>
                <a:gd name="connsiteY56" fmla="*/ 214984 h 313086"/>
                <a:gd name="connsiteX57" fmla="*/ 54527 w 465817"/>
                <a:gd name="connsiteY57" fmla="*/ 210863 h 313086"/>
                <a:gd name="connsiteX58" fmla="*/ 50727 w 465817"/>
                <a:gd name="connsiteY58" fmla="*/ 214750 h 313086"/>
                <a:gd name="connsiteX59" fmla="*/ 54601 w 465817"/>
                <a:gd name="connsiteY59" fmla="*/ 219141 h 313086"/>
                <a:gd name="connsiteX60" fmla="*/ 59043 w 465817"/>
                <a:gd name="connsiteY60" fmla="*/ 214984 h 3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65817" h="313086">
                  <a:moveTo>
                    <a:pt x="139418" y="312804"/>
                  </a:moveTo>
                  <a:cubicBezTo>
                    <a:pt x="118149" y="314840"/>
                    <a:pt x="96226" y="305661"/>
                    <a:pt x="75685" y="291992"/>
                  </a:cubicBezTo>
                  <a:cubicBezTo>
                    <a:pt x="57106" y="279630"/>
                    <a:pt x="40241" y="265257"/>
                    <a:pt x="25165" y="248763"/>
                  </a:cubicBezTo>
                  <a:cubicBezTo>
                    <a:pt x="7795" y="229764"/>
                    <a:pt x="-323" y="207261"/>
                    <a:pt x="10" y="181723"/>
                  </a:cubicBezTo>
                  <a:cubicBezTo>
                    <a:pt x="183" y="169004"/>
                    <a:pt x="1873" y="156371"/>
                    <a:pt x="4747" y="143923"/>
                  </a:cubicBezTo>
                  <a:cubicBezTo>
                    <a:pt x="10546" y="118817"/>
                    <a:pt x="25794" y="101915"/>
                    <a:pt x="49605" y="92625"/>
                  </a:cubicBezTo>
                  <a:cubicBezTo>
                    <a:pt x="61609" y="87937"/>
                    <a:pt x="73662" y="83298"/>
                    <a:pt x="85900" y="79276"/>
                  </a:cubicBezTo>
                  <a:cubicBezTo>
                    <a:pt x="109069" y="71665"/>
                    <a:pt x="129956" y="60006"/>
                    <a:pt x="149251" y="45239"/>
                  </a:cubicBezTo>
                  <a:cubicBezTo>
                    <a:pt x="167078" y="31594"/>
                    <a:pt x="185398" y="18813"/>
                    <a:pt x="207247" y="12126"/>
                  </a:cubicBezTo>
                  <a:cubicBezTo>
                    <a:pt x="225222" y="6624"/>
                    <a:pt x="243839" y="5810"/>
                    <a:pt x="262320" y="3860"/>
                  </a:cubicBezTo>
                  <a:cubicBezTo>
                    <a:pt x="269685" y="3083"/>
                    <a:pt x="277112" y="2738"/>
                    <a:pt x="284391" y="1492"/>
                  </a:cubicBezTo>
                  <a:cubicBezTo>
                    <a:pt x="310212" y="-2925"/>
                    <a:pt x="334553" y="3071"/>
                    <a:pt x="358549" y="11559"/>
                  </a:cubicBezTo>
                  <a:cubicBezTo>
                    <a:pt x="396744" y="25080"/>
                    <a:pt x="429227" y="47114"/>
                    <a:pt x="455937" y="77574"/>
                  </a:cubicBezTo>
                  <a:cubicBezTo>
                    <a:pt x="459293" y="81399"/>
                    <a:pt x="461933" y="85877"/>
                    <a:pt x="464857" y="90071"/>
                  </a:cubicBezTo>
                  <a:cubicBezTo>
                    <a:pt x="466584" y="92539"/>
                    <a:pt x="466016" y="93600"/>
                    <a:pt x="462883" y="93834"/>
                  </a:cubicBezTo>
                  <a:cubicBezTo>
                    <a:pt x="450558" y="94760"/>
                    <a:pt x="438221" y="96462"/>
                    <a:pt x="426402" y="99781"/>
                  </a:cubicBezTo>
                  <a:cubicBezTo>
                    <a:pt x="353688" y="120186"/>
                    <a:pt x="296185" y="158233"/>
                    <a:pt x="272991" y="234921"/>
                  </a:cubicBezTo>
                  <a:cubicBezTo>
                    <a:pt x="267563" y="252846"/>
                    <a:pt x="265515" y="271327"/>
                    <a:pt x="265589" y="290018"/>
                  </a:cubicBezTo>
                  <a:cubicBezTo>
                    <a:pt x="265589" y="293127"/>
                    <a:pt x="265022" y="294829"/>
                    <a:pt x="261592" y="295483"/>
                  </a:cubicBezTo>
                  <a:cubicBezTo>
                    <a:pt x="235881" y="300405"/>
                    <a:pt x="210344" y="306278"/>
                    <a:pt x="184374" y="309757"/>
                  </a:cubicBezTo>
                  <a:cubicBezTo>
                    <a:pt x="170841" y="311571"/>
                    <a:pt x="157184" y="312693"/>
                    <a:pt x="139394" y="312792"/>
                  </a:cubicBezTo>
                  <a:close/>
                  <a:moveTo>
                    <a:pt x="141553" y="294656"/>
                  </a:moveTo>
                  <a:cubicBezTo>
                    <a:pt x="151669" y="294694"/>
                    <a:pt x="160354" y="292781"/>
                    <a:pt x="168805" y="289907"/>
                  </a:cubicBezTo>
                  <a:cubicBezTo>
                    <a:pt x="171655" y="288944"/>
                    <a:pt x="176405" y="288389"/>
                    <a:pt x="175689" y="284602"/>
                  </a:cubicBezTo>
                  <a:cubicBezTo>
                    <a:pt x="175011" y="281049"/>
                    <a:pt x="170397" y="281925"/>
                    <a:pt x="167263" y="281703"/>
                  </a:cubicBezTo>
                  <a:cubicBezTo>
                    <a:pt x="159232" y="281135"/>
                    <a:pt x="151496" y="283627"/>
                    <a:pt x="143576" y="284096"/>
                  </a:cubicBezTo>
                  <a:cubicBezTo>
                    <a:pt x="132398" y="284750"/>
                    <a:pt x="121739" y="282813"/>
                    <a:pt x="111635" y="277841"/>
                  </a:cubicBezTo>
                  <a:cubicBezTo>
                    <a:pt x="109908" y="276990"/>
                    <a:pt x="107613" y="275509"/>
                    <a:pt x="106145" y="278100"/>
                  </a:cubicBezTo>
                  <a:cubicBezTo>
                    <a:pt x="104862" y="280370"/>
                    <a:pt x="106651" y="281999"/>
                    <a:pt x="108193" y="283430"/>
                  </a:cubicBezTo>
                  <a:cubicBezTo>
                    <a:pt x="108884" y="284071"/>
                    <a:pt x="109661" y="284626"/>
                    <a:pt x="110463" y="285120"/>
                  </a:cubicBezTo>
                  <a:cubicBezTo>
                    <a:pt x="120345" y="291165"/>
                    <a:pt x="130918" y="294903"/>
                    <a:pt x="141553" y="294656"/>
                  </a:cubicBezTo>
                  <a:close/>
                  <a:moveTo>
                    <a:pt x="147129" y="121346"/>
                  </a:moveTo>
                  <a:cubicBezTo>
                    <a:pt x="147092" y="115116"/>
                    <a:pt x="142354" y="110798"/>
                    <a:pt x="135532" y="110773"/>
                  </a:cubicBezTo>
                  <a:cubicBezTo>
                    <a:pt x="128685" y="110748"/>
                    <a:pt x="123923" y="115005"/>
                    <a:pt x="123824" y="121222"/>
                  </a:cubicBezTo>
                  <a:cubicBezTo>
                    <a:pt x="123726" y="127884"/>
                    <a:pt x="129043" y="133177"/>
                    <a:pt x="135692" y="133054"/>
                  </a:cubicBezTo>
                  <a:cubicBezTo>
                    <a:pt x="142108" y="132930"/>
                    <a:pt x="147154" y="127749"/>
                    <a:pt x="147129" y="121334"/>
                  </a:cubicBezTo>
                  <a:close/>
                  <a:moveTo>
                    <a:pt x="193541" y="59982"/>
                  </a:moveTo>
                  <a:cubicBezTo>
                    <a:pt x="193491" y="54602"/>
                    <a:pt x="189174" y="50470"/>
                    <a:pt x="183610" y="50482"/>
                  </a:cubicBezTo>
                  <a:cubicBezTo>
                    <a:pt x="177700" y="50482"/>
                    <a:pt x="173098" y="54738"/>
                    <a:pt x="173148" y="60142"/>
                  </a:cubicBezTo>
                  <a:cubicBezTo>
                    <a:pt x="173197" y="65484"/>
                    <a:pt x="177996" y="69826"/>
                    <a:pt x="183770" y="69765"/>
                  </a:cubicBezTo>
                  <a:cubicBezTo>
                    <a:pt x="189149" y="69703"/>
                    <a:pt x="193590" y="65249"/>
                    <a:pt x="193541" y="59982"/>
                  </a:cubicBezTo>
                  <a:close/>
                  <a:moveTo>
                    <a:pt x="105516" y="167240"/>
                  </a:moveTo>
                  <a:cubicBezTo>
                    <a:pt x="105454" y="172964"/>
                    <a:pt x="109328" y="177072"/>
                    <a:pt x="114855" y="177159"/>
                  </a:cubicBezTo>
                  <a:cubicBezTo>
                    <a:pt x="120308" y="177245"/>
                    <a:pt x="124564" y="173100"/>
                    <a:pt x="124663" y="167597"/>
                  </a:cubicBezTo>
                  <a:cubicBezTo>
                    <a:pt x="124774" y="161762"/>
                    <a:pt x="120567" y="156987"/>
                    <a:pt x="115225" y="156864"/>
                  </a:cubicBezTo>
                  <a:cubicBezTo>
                    <a:pt x="109822" y="156741"/>
                    <a:pt x="105578" y="161269"/>
                    <a:pt x="105516" y="167240"/>
                  </a:cubicBezTo>
                  <a:close/>
                  <a:moveTo>
                    <a:pt x="54651" y="149153"/>
                  </a:moveTo>
                  <a:cubicBezTo>
                    <a:pt x="54700" y="143713"/>
                    <a:pt x="51110" y="139666"/>
                    <a:pt x="46212" y="139642"/>
                  </a:cubicBezTo>
                  <a:cubicBezTo>
                    <a:pt x="41438" y="139629"/>
                    <a:pt x="37551" y="143873"/>
                    <a:pt x="37564" y="149080"/>
                  </a:cubicBezTo>
                  <a:cubicBezTo>
                    <a:pt x="37564" y="153990"/>
                    <a:pt x="41290" y="157765"/>
                    <a:pt x="46150" y="157789"/>
                  </a:cubicBezTo>
                  <a:cubicBezTo>
                    <a:pt x="51110" y="157814"/>
                    <a:pt x="54614" y="154261"/>
                    <a:pt x="54663" y="149153"/>
                  </a:cubicBezTo>
                  <a:close/>
                  <a:moveTo>
                    <a:pt x="87442" y="94673"/>
                  </a:moveTo>
                  <a:cubicBezTo>
                    <a:pt x="83161" y="94624"/>
                    <a:pt x="79781" y="98078"/>
                    <a:pt x="79608" y="102680"/>
                  </a:cubicBezTo>
                  <a:cubicBezTo>
                    <a:pt x="79448" y="107146"/>
                    <a:pt x="82853" y="110637"/>
                    <a:pt x="87356" y="110625"/>
                  </a:cubicBezTo>
                  <a:cubicBezTo>
                    <a:pt x="92032" y="110613"/>
                    <a:pt x="95535" y="107393"/>
                    <a:pt x="95572" y="103062"/>
                  </a:cubicBezTo>
                  <a:cubicBezTo>
                    <a:pt x="95609" y="98399"/>
                    <a:pt x="92044" y="94722"/>
                    <a:pt x="87442" y="94673"/>
                  </a:cubicBezTo>
                  <a:close/>
                  <a:moveTo>
                    <a:pt x="59043" y="214984"/>
                  </a:moveTo>
                  <a:cubicBezTo>
                    <a:pt x="58574" y="212405"/>
                    <a:pt x="57118" y="210876"/>
                    <a:pt x="54527" y="210863"/>
                  </a:cubicBezTo>
                  <a:cubicBezTo>
                    <a:pt x="52060" y="210851"/>
                    <a:pt x="50777" y="212319"/>
                    <a:pt x="50727" y="214750"/>
                  </a:cubicBezTo>
                  <a:cubicBezTo>
                    <a:pt x="50666" y="217353"/>
                    <a:pt x="51825" y="219178"/>
                    <a:pt x="54601" y="219141"/>
                  </a:cubicBezTo>
                  <a:cubicBezTo>
                    <a:pt x="57192" y="219105"/>
                    <a:pt x="58561" y="217427"/>
                    <a:pt x="59043" y="214984"/>
                  </a:cubicBezTo>
                  <a:close/>
                </a:path>
              </a:pathLst>
            </a:custGeom>
            <a:solidFill>
              <a:srgbClr val="736357"/>
            </a:solidFill>
            <a:ln w="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B4487A-22A3-C50B-E1E5-5159C5E1EB17}"/>
                </a:ext>
              </a:extLst>
            </p:cNvPr>
            <p:cNvSpPr/>
            <p:nvPr/>
          </p:nvSpPr>
          <p:spPr>
            <a:xfrm>
              <a:off x="3858026" y="1922824"/>
              <a:ext cx="434286" cy="305623"/>
            </a:xfrm>
            <a:custGeom>
              <a:avLst/>
              <a:gdLst>
                <a:gd name="connsiteX0" fmla="*/ 12076 w 434286"/>
                <a:gd name="connsiteY0" fmla="*/ 110142 h 305623"/>
                <a:gd name="connsiteX1" fmla="*/ 6352 w 434286"/>
                <a:gd name="connsiteY1" fmla="*/ 88157 h 305623"/>
                <a:gd name="connsiteX2" fmla="*/ 87295 w 434286"/>
                <a:gd name="connsiteY2" fmla="*/ 20180 h 305623"/>
                <a:gd name="connsiteX3" fmla="*/ 163501 w 434286"/>
                <a:gd name="connsiteY3" fmla="*/ 317 h 305623"/>
                <a:gd name="connsiteX4" fmla="*/ 241890 w 434286"/>
                <a:gd name="connsiteY4" fmla="*/ 21389 h 305623"/>
                <a:gd name="connsiteX5" fmla="*/ 297395 w 434286"/>
                <a:gd name="connsiteY5" fmla="*/ 62212 h 305623"/>
                <a:gd name="connsiteX6" fmla="*/ 356785 w 434286"/>
                <a:gd name="connsiteY6" fmla="*/ 95436 h 305623"/>
                <a:gd name="connsiteX7" fmla="*/ 407009 w 434286"/>
                <a:gd name="connsiteY7" fmla="*/ 128869 h 305623"/>
                <a:gd name="connsiteX8" fmla="*/ 425441 w 434286"/>
                <a:gd name="connsiteY8" fmla="*/ 247700 h 305623"/>
                <a:gd name="connsiteX9" fmla="*/ 386641 w 434286"/>
                <a:gd name="connsiteY9" fmla="*/ 303858 h 305623"/>
                <a:gd name="connsiteX10" fmla="*/ 381274 w 434286"/>
                <a:gd name="connsiteY10" fmla="*/ 304055 h 305623"/>
                <a:gd name="connsiteX11" fmla="*/ 292238 w 434286"/>
                <a:gd name="connsiteY11" fmla="*/ 241124 h 305623"/>
                <a:gd name="connsiteX12" fmla="*/ 172532 w 434286"/>
                <a:gd name="connsiteY12" fmla="*/ 188260 h 305623"/>
                <a:gd name="connsiteX13" fmla="*/ 63670 w 434286"/>
                <a:gd name="connsiteY13" fmla="*/ 166867 h 305623"/>
                <a:gd name="connsiteX14" fmla="*/ 57834 w 434286"/>
                <a:gd name="connsiteY14" fmla="*/ 163450 h 305623"/>
                <a:gd name="connsiteX15" fmla="*/ 23377 w 434286"/>
                <a:gd name="connsiteY15" fmla="*/ 120641 h 305623"/>
                <a:gd name="connsiteX16" fmla="*/ 21452 w 434286"/>
                <a:gd name="connsiteY16" fmla="*/ 112770 h 305623"/>
                <a:gd name="connsiteX17" fmla="*/ 47360 w 434286"/>
                <a:gd name="connsiteY17" fmla="*/ 74093 h 305623"/>
                <a:gd name="connsiteX18" fmla="*/ 50765 w 434286"/>
                <a:gd name="connsiteY18" fmla="*/ 71070 h 305623"/>
                <a:gd name="connsiteX19" fmla="*/ 51703 w 434286"/>
                <a:gd name="connsiteY19" fmla="*/ 68122 h 305623"/>
                <a:gd name="connsiteX20" fmla="*/ 48754 w 434286"/>
                <a:gd name="connsiteY20" fmla="*/ 66802 h 305623"/>
                <a:gd name="connsiteX21" fmla="*/ 43412 w 434286"/>
                <a:gd name="connsiteY21" fmla="*/ 68566 h 305623"/>
                <a:gd name="connsiteX22" fmla="*/ 13051 w 434286"/>
                <a:gd name="connsiteY22" fmla="*/ 107711 h 305623"/>
                <a:gd name="connsiteX23" fmla="*/ 12076 w 434286"/>
                <a:gd name="connsiteY23" fmla="*/ 110142 h 305623"/>
                <a:gd name="connsiteX24" fmla="*/ 268464 w 434286"/>
                <a:gd name="connsiteY24" fmla="*/ 130263 h 305623"/>
                <a:gd name="connsiteX25" fmla="*/ 257250 w 434286"/>
                <a:gd name="connsiteY25" fmla="*/ 141465 h 305623"/>
                <a:gd name="connsiteX26" fmla="*/ 268440 w 434286"/>
                <a:gd name="connsiteY26" fmla="*/ 153235 h 305623"/>
                <a:gd name="connsiteX27" fmla="*/ 279629 w 434286"/>
                <a:gd name="connsiteY27" fmla="*/ 141120 h 305623"/>
                <a:gd name="connsiteX28" fmla="*/ 268464 w 434286"/>
                <a:gd name="connsiteY28" fmla="*/ 130251 h 305623"/>
                <a:gd name="connsiteX29" fmla="*/ 325400 w 434286"/>
                <a:gd name="connsiteY29" fmla="*/ 200054 h 305623"/>
                <a:gd name="connsiteX30" fmla="*/ 315678 w 434286"/>
                <a:gd name="connsiteY30" fmla="*/ 209677 h 305623"/>
                <a:gd name="connsiteX31" fmla="*/ 325042 w 434286"/>
                <a:gd name="connsiteY31" fmla="*/ 219843 h 305623"/>
                <a:gd name="connsiteX32" fmla="*/ 335590 w 434286"/>
                <a:gd name="connsiteY32" fmla="*/ 210022 h 305623"/>
                <a:gd name="connsiteX33" fmla="*/ 325387 w 434286"/>
                <a:gd name="connsiteY33" fmla="*/ 200042 h 305623"/>
                <a:gd name="connsiteX34" fmla="*/ 399274 w 434286"/>
                <a:gd name="connsiteY34" fmla="*/ 239940 h 305623"/>
                <a:gd name="connsiteX35" fmla="*/ 389922 w 434286"/>
                <a:gd name="connsiteY35" fmla="*/ 231131 h 305623"/>
                <a:gd name="connsiteX36" fmla="*/ 381348 w 434286"/>
                <a:gd name="connsiteY36" fmla="*/ 240766 h 305623"/>
                <a:gd name="connsiteX37" fmla="*/ 390218 w 434286"/>
                <a:gd name="connsiteY37" fmla="*/ 249192 h 305623"/>
                <a:gd name="connsiteX38" fmla="*/ 399274 w 434286"/>
                <a:gd name="connsiteY38" fmla="*/ 239952 h 305623"/>
                <a:gd name="connsiteX39" fmla="*/ 388134 w 434286"/>
                <a:gd name="connsiteY39" fmla="*/ 185361 h 305623"/>
                <a:gd name="connsiteX40" fmla="*/ 395622 w 434286"/>
                <a:gd name="connsiteY40" fmla="*/ 177983 h 305623"/>
                <a:gd name="connsiteX41" fmla="*/ 388380 w 434286"/>
                <a:gd name="connsiteY41" fmla="*/ 170346 h 305623"/>
                <a:gd name="connsiteX42" fmla="*/ 380620 w 434286"/>
                <a:gd name="connsiteY42" fmla="*/ 177736 h 305623"/>
                <a:gd name="connsiteX43" fmla="*/ 388134 w 434286"/>
                <a:gd name="connsiteY43" fmla="*/ 185361 h 30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4286" h="305623">
                  <a:moveTo>
                    <a:pt x="12076" y="110142"/>
                  </a:moveTo>
                  <a:cubicBezTo>
                    <a:pt x="-3333" y="98816"/>
                    <a:pt x="-2555" y="103924"/>
                    <a:pt x="6352" y="88157"/>
                  </a:cubicBezTo>
                  <a:cubicBezTo>
                    <a:pt x="24783" y="55526"/>
                    <a:pt x="53467" y="34528"/>
                    <a:pt x="87295" y="20180"/>
                  </a:cubicBezTo>
                  <a:cubicBezTo>
                    <a:pt x="111661" y="9842"/>
                    <a:pt x="136878" y="2279"/>
                    <a:pt x="163501" y="317"/>
                  </a:cubicBezTo>
                  <a:cubicBezTo>
                    <a:pt x="192098" y="-1780"/>
                    <a:pt x="217833" y="6659"/>
                    <a:pt x="241890" y="21389"/>
                  </a:cubicBezTo>
                  <a:cubicBezTo>
                    <a:pt x="261543" y="33430"/>
                    <a:pt x="279457" y="47864"/>
                    <a:pt x="297395" y="62212"/>
                  </a:cubicBezTo>
                  <a:cubicBezTo>
                    <a:pt x="315407" y="76634"/>
                    <a:pt x="335713" y="86566"/>
                    <a:pt x="356785" y="95436"/>
                  </a:cubicBezTo>
                  <a:cubicBezTo>
                    <a:pt x="375599" y="103344"/>
                    <a:pt x="393994" y="112449"/>
                    <a:pt x="407009" y="128869"/>
                  </a:cubicBezTo>
                  <a:cubicBezTo>
                    <a:pt x="435557" y="164856"/>
                    <a:pt x="441689" y="204680"/>
                    <a:pt x="425441" y="247700"/>
                  </a:cubicBezTo>
                  <a:cubicBezTo>
                    <a:pt x="417175" y="269573"/>
                    <a:pt x="404110" y="288264"/>
                    <a:pt x="386641" y="303858"/>
                  </a:cubicBezTo>
                  <a:cubicBezTo>
                    <a:pt x="384803" y="305499"/>
                    <a:pt x="383569" y="306745"/>
                    <a:pt x="381274" y="304055"/>
                  </a:cubicBezTo>
                  <a:cubicBezTo>
                    <a:pt x="356933" y="275557"/>
                    <a:pt x="325955" y="256311"/>
                    <a:pt x="292238" y="241124"/>
                  </a:cubicBezTo>
                  <a:cubicBezTo>
                    <a:pt x="252463" y="223210"/>
                    <a:pt x="213454" y="203558"/>
                    <a:pt x="172532" y="188260"/>
                  </a:cubicBezTo>
                  <a:cubicBezTo>
                    <a:pt x="137420" y="175133"/>
                    <a:pt x="101421" y="166497"/>
                    <a:pt x="63670" y="166867"/>
                  </a:cubicBezTo>
                  <a:cubicBezTo>
                    <a:pt x="60845" y="166892"/>
                    <a:pt x="59142" y="166016"/>
                    <a:pt x="57834" y="163450"/>
                  </a:cubicBezTo>
                  <a:cubicBezTo>
                    <a:pt x="49334" y="146795"/>
                    <a:pt x="37170" y="133014"/>
                    <a:pt x="23377" y="120641"/>
                  </a:cubicBezTo>
                  <a:cubicBezTo>
                    <a:pt x="20638" y="118185"/>
                    <a:pt x="20354" y="115989"/>
                    <a:pt x="21452" y="112770"/>
                  </a:cubicBezTo>
                  <a:cubicBezTo>
                    <a:pt x="26646" y="97546"/>
                    <a:pt x="34308" y="84037"/>
                    <a:pt x="47360" y="74093"/>
                  </a:cubicBezTo>
                  <a:cubicBezTo>
                    <a:pt x="48569" y="73180"/>
                    <a:pt x="49704" y="72156"/>
                    <a:pt x="50765" y="71070"/>
                  </a:cubicBezTo>
                  <a:cubicBezTo>
                    <a:pt x="51530" y="70293"/>
                    <a:pt x="52443" y="69392"/>
                    <a:pt x="51703" y="68122"/>
                  </a:cubicBezTo>
                  <a:cubicBezTo>
                    <a:pt x="51061" y="67011"/>
                    <a:pt x="49951" y="66789"/>
                    <a:pt x="48754" y="66802"/>
                  </a:cubicBezTo>
                  <a:cubicBezTo>
                    <a:pt x="46780" y="66814"/>
                    <a:pt x="45065" y="67641"/>
                    <a:pt x="43412" y="68566"/>
                  </a:cubicBezTo>
                  <a:cubicBezTo>
                    <a:pt x="27806" y="77350"/>
                    <a:pt x="16653" y="89601"/>
                    <a:pt x="13051" y="107711"/>
                  </a:cubicBezTo>
                  <a:cubicBezTo>
                    <a:pt x="12903" y="108439"/>
                    <a:pt x="12508" y="109105"/>
                    <a:pt x="12076" y="110142"/>
                  </a:cubicBezTo>
                  <a:close/>
                  <a:moveTo>
                    <a:pt x="268464" y="130263"/>
                  </a:moveTo>
                  <a:cubicBezTo>
                    <a:pt x="262246" y="130362"/>
                    <a:pt x="257287" y="135321"/>
                    <a:pt x="257250" y="141465"/>
                  </a:cubicBezTo>
                  <a:cubicBezTo>
                    <a:pt x="257213" y="148201"/>
                    <a:pt x="262111" y="153346"/>
                    <a:pt x="268440" y="153235"/>
                  </a:cubicBezTo>
                  <a:cubicBezTo>
                    <a:pt x="274324" y="153124"/>
                    <a:pt x="279740" y="147276"/>
                    <a:pt x="279629" y="141120"/>
                  </a:cubicBezTo>
                  <a:cubicBezTo>
                    <a:pt x="279506" y="134384"/>
                    <a:pt x="275151" y="130140"/>
                    <a:pt x="268464" y="130251"/>
                  </a:cubicBezTo>
                  <a:close/>
                  <a:moveTo>
                    <a:pt x="325400" y="200054"/>
                  </a:moveTo>
                  <a:cubicBezTo>
                    <a:pt x="319873" y="199931"/>
                    <a:pt x="315876" y="203878"/>
                    <a:pt x="315678" y="209677"/>
                  </a:cubicBezTo>
                  <a:cubicBezTo>
                    <a:pt x="315493" y="214969"/>
                    <a:pt x="319799" y="219633"/>
                    <a:pt x="325042" y="219843"/>
                  </a:cubicBezTo>
                  <a:cubicBezTo>
                    <a:pt x="330310" y="220052"/>
                    <a:pt x="335405" y="215315"/>
                    <a:pt x="335590" y="210022"/>
                  </a:cubicBezTo>
                  <a:cubicBezTo>
                    <a:pt x="335775" y="204619"/>
                    <a:pt x="331235" y="200177"/>
                    <a:pt x="325387" y="200042"/>
                  </a:cubicBezTo>
                  <a:close/>
                  <a:moveTo>
                    <a:pt x="399274" y="239940"/>
                  </a:moveTo>
                  <a:cubicBezTo>
                    <a:pt x="399113" y="234968"/>
                    <a:pt x="394882" y="230971"/>
                    <a:pt x="389922" y="231131"/>
                  </a:cubicBezTo>
                  <a:cubicBezTo>
                    <a:pt x="385247" y="231279"/>
                    <a:pt x="381175" y="235844"/>
                    <a:pt x="381348" y="240766"/>
                  </a:cubicBezTo>
                  <a:cubicBezTo>
                    <a:pt x="381521" y="245652"/>
                    <a:pt x="385543" y="249476"/>
                    <a:pt x="390218" y="249192"/>
                  </a:cubicBezTo>
                  <a:cubicBezTo>
                    <a:pt x="395153" y="248884"/>
                    <a:pt x="399410" y="244529"/>
                    <a:pt x="399274" y="239952"/>
                  </a:cubicBezTo>
                  <a:close/>
                  <a:moveTo>
                    <a:pt x="388134" y="185361"/>
                  </a:moveTo>
                  <a:cubicBezTo>
                    <a:pt x="392575" y="185447"/>
                    <a:pt x="395536" y="182535"/>
                    <a:pt x="395622" y="177983"/>
                  </a:cubicBezTo>
                  <a:cubicBezTo>
                    <a:pt x="395708" y="173542"/>
                    <a:pt x="392686" y="170359"/>
                    <a:pt x="388380" y="170346"/>
                  </a:cubicBezTo>
                  <a:cubicBezTo>
                    <a:pt x="384272" y="170334"/>
                    <a:pt x="380633" y="173788"/>
                    <a:pt x="380620" y="177736"/>
                  </a:cubicBezTo>
                  <a:cubicBezTo>
                    <a:pt x="380596" y="181857"/>
                    <a:pt x="383976" y="185274"/>
                    <a:pt x="388134" y="185361"/>
                  </a:cubicBezTo>
                  <a:close/>
                </a:path>
              </a:pathLst>
            </a:custGeom>
            <a:solidFill>
              <a:srgbClr val="736357"/>
            </a:solidFill>
            <a:ln w="0" cap="flat">
              <a:noFill/>
              <a:prstDash val="solid"/>
              <a:miter/>
            </a:ln>
          </p:spPr>
          <p:txBody>
            <a:bodyPr rtlCol="0" anchor="ctr"/>
            <a:lstStyle/>
            <a:p>
              <a:endParaRPr lang="en-US"/>
            </a:p>
          </p:txBody>
        </p:sp>
      </p:grpSp>
      <p:grpSp>
        <p:nvGrpSpPr>
          <p:cNvPr id="80" name="Graphic 6">
            <a:extLst>
              <a:ext uri="{FF2B5EF4-FFF2-40B4-BE49-F238E27FC236}">
                <a16:creationId xmlns:a16="http://schemas.microsoft.com/office/drawing/2014/main" id="{1CF4A327-B6A3-40F4-16E2-32C9F9B549D2}"/>
              </a:ext>
            </a:extLst>
          </p:cNvPr>
          <p:cNvGrpSpPr/>
          <p:nvPr/>
        </p:nvGrpSpPr>
        <p:grpSpPr>
          <a:xfrm>
            <a:off x="5528362" y="3243693"/>
            <a:ext cx="561045" cy="647488"/>
            <a:chOff x="3575764" y="2981269"/>
            <a:chExt cx="561045" cy="647488"/>
          </a:xfrm>
        </p:grpSpPr>
        <p:sp>
          <p:nvSpPr>
            <p:cNvPr id="81" name="Freeform: Shape 80">
              <a:extLst>
                <a:ext uri="{FF2B5EF4-FFF2-40B4-BE49-F238E27FC236}">
                  <a16:creationId xmlns:a16="http://schemas.microsoft.com/office/drawing/2014/main" id="{893432CF-0BEF-859B-42EB-6CFA50B60437}"/>
                </a:ext>
              </a:extLst>
            </p:cNvPr>
            <p:cNvSpPr/>
            <p:nvPr/>
          </p:nvSpPr>
          <p:spPr>
            <a:xfrm>
              <a:off x="3575764" y="2981269"/>
              <a:ext cx="540444" cy="606975"/>
            </a:xfrm>
            <a:custGeom>
              <a:avLst/>
              <a:gdLst>
                <a:gd name="connsiteX0" fmla="*/ 145184 w 540444"/>
                <a:gd name="connsiteY0" fmla="*/ 606903 h 606975"/>
                <a:gd name="connsiteX1" fmla="*/ 67917 w 540444"/>
                <a:gd name="connsiteY1" fmla="*/ 589656 h 606975"/>
                <a:gd name="connsiteX2" fmla="*/ 28710 w 540444"/>
                <a:gd name="connsiteY2" fmla="*/ 553644 h 606975"/>
                <a:gd name="connsiteX3" fmla="*/ 643 w 540444"/>
                <a:gd name="connsiteY3" fmla="*/ 438996 h 606975"/>
                <a:gd name="connsiteX4" fmla="*/ 22221 w 540444"/>
                <a:gd name="connsiteY4" fmla="*/ 363678 h 606975"/>
                <a:gd name="connsiteX5" fmla="*/ 103953 w 540444"/>
                <a:gd name="connsiteY5" fmla="*/ 233708 h 606975"/>
                <a:gd name="connsiteX6" fmla="*/ 276326 w 540444"/>
                <a:gd name="connsiteY6" fmla="*/ 70513 h 606975"/>
                <a:gd name="connsiteX7" fmla="*/ 388421 w 540444"/>
                <a:gd name="connsiteY7" fmla="*/ 12270 h 606975"/>
                <a:gd name="connsiteX8" fmla="*/ 467082 w 540444"/>
                <a:gd name="connsiteY8" fmla="*/ 599 h 606975"/>
                <a:gd name="connsiteX9" fmla="*/ 537686 w 540444"/>
                <a:gd name="connsiteY9" fmla="*/ 45124 h 606975"/>
                <a:gd name="connsiteX10" fmla="*/ 540240 w 540444"/>
                <a:gd name="connsiteY10" fmla="*/ 58534 h 606975"/>
                <a:gd name="connsiteX11" fmla="*/ 535231 w 540444"/>
                <a:gd name="connsiteY11" fmla="*/ 111571 h 606975"/>
                <a:gd name="connsiteX12" fmla="*/ 478358 w 540444"/>
                <a:gd name="connsiteY12" fmla="*/ 292851 h 606975"/>
                <a:gd name="connsiteX13" fmla="*/ 423359 w 540444"/>
                <a:gd name="connsiteY13" fmla="*/ 410324 h 606975"/>
                <a:gd name="connsiteX14" fmla="*/ 273859 w 540444"/>
                <a:gd name="connsiteY14" fmla="*/ 568201 h 606975"/>
                <a:gd name="connsiteX15" fmla="*/ 187722 w 540444"/>
                <a:gd name="connsiteY15" fmla="*/ 603905 h 606975"/>
                <a:gd name="connsiteX16" fmla="*/ 145184 w 540444"/>
                <a:gd name="connsiteY16" fmla="*/ 606903 h 606975"/>
                <a:gd name="connsiteX17" fmla="*/ 106446 w 540444"/>
                <a:gd name="connsiteY17" fmla="*/ 322312 h 606975"/>
                <a:gd name="connsiteX18" fmla="*/ 142618 w 540444"/>
                <a:gd name="connsiteY18" fmla="*/ 423760 h 606975"/>
                <a:gd name="connsiteX19" fmla="*/ 250838 w 540444"/>
                <a:gd name="connsiteY19" fmla="*/ 465483 h 606975"/>
                <a:gd name="connsiteX20" fmla="*/ 321542 w 540444"/>
                <a:gd name="connsiteY20" fmla="*/ 430002 h 606975"/>
                <a:gd name="connsiteX21" fmla="*/ 390296 w 540444"/>
                <a:gd name="connsiteY21" fmla="*/ 283870 h 606975"/>
                <a:gd name="connsiteX22" fmla="*/ 371729 w 540444"/>
                <a:gd name="connsiteY22" fmla="*/ 224763 h 606975"/>
                <a:gd name="connsiteX23" fmla="*/ 302580 w 540444"/>
                <a:gd name="connsiteY23" fmla="*/ 185914 h 606975"/>
                <a:gd name="connsiteX24" fmla="*/ 188265 w 540444"/>
                <a:gd name="connsiteY24" fmla="*/ 201927 h 606975"/>
                <a:gd name="connsiteX25" fmla="*/ 106446 w 540444"/>
                <a:gd name="connsiteY25" fmla="*/ 322312 h 606975"/>
                <a:gd name="connsiteX26" fmla="*/ 452980 w 540444"/>
                <a:gd name="connsiteY26" fmla="*/ 35205 h 606975"/>
                <a:gd name="connsiteX27" fmla="*/ 443863 w 540444"/>
                <a:gd name="connsiteY27" fmla="*/ 29209 h 606975"/>
                <a:gd name="connsiteX28" fmla="*/ 393935 w 540444"/>
                <a:gd name="connsiteY28" fmla="*/ 43261 h 606975"/>
                <a:gd name="connsiteX29" fmla="*/ 325662 w 540444"/>
                <a:gd name="connsiteY29" fmla="*/ 77990 h 606975"/>
                <a:gd name="connsiteX30" fmla="*/ 322911 w 540444"/>
                <a:gd name="connsiteY30" fmla="*/ 88673 h 606975"/>
                <a:gd name="connsiteX31" fmla="*/ 333237 w 540444"/>
                <a:gd name="connsiteY31" fmla="*/ 88624 h 606975"/>
                <a:gd name="connsiteX32" fmla="*/ 446849 w 540444"/>
                <a:gd name="connsiteY32" fmla="*/ 42447 h 606975"/>
                <a:gd name="connsiteX33" fmla="*/ 452968 w 540444"/>
                <a:gd name="connsiteY33" fmla="*/ 35205 h 6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40444" h="606975">
                  <a:moveTo>
                    <a:pt x="145184" y="606903"/>
                  </a:moveTo>
                  <a:cubicBezTo>
                    <a:pt x="120152" y="606027"/>
                    <a:pt x="93566" y="600413"/>
                    <a:pt x="67917" y="589656"/>
                  </a:cubicBezTo>
                  <a:cubicBezTo>
                    <a:pt x="50300" y="582266"/>
                    <a:pt x="38469" y="569374"/>
                    <a:pt x="28710" y="553644"/>
                  </a:cubicBezTo>
                  <a:cubicBezTo>
                    <a:pt x="6873" y="518434"/>
                    <a:pt x="-2675" y="480226"/>
                    <a:pt x="643" y="438996"/>
                  </a:cubicBezTo>
                  <a:cubicBezTo>
                    <a:pt x="2777" y="412533"/>
                    <a:pt x="11475" y="387748"/>
                    <a:pt x="22221" y="363678"/>
                  </a:cubicBezTo>
                  <a:cubicBezTo>
                    <a:pt x="43280" y="316477"/>
                    <a:pt x="71778" y="273902"/>
                    <a:pt x="103953" y="233708"/>
                  </a:cubicBezTo>
                  <a:cubicBezTo>
                    <a:pt x="153857" y="171356"/>
                    <a:pt x="210595" y="116160"/>
                    <a:pt x="276326" y="70513"/>
                  </a:cubicBezTo>
                  <a:cubicBezTo>
                    <a:pt x="311179" y="46308"/>
                    <a:pt x="347980" y="25718"/>
                    <a:pt x="388421" y="12270"/>
                  </a:cubicBezTo>
                  <a:cubicBezTo>
                    <a:pt x="413934" y="3782"/>
                    <a:pt x="440051" y="-1917"/>
                    <a:pt x="467082" y="599"/>
                  </a:cubicBezTo>
                  <a:cubicBezTo>
                    <a:pt x="497887" y="3474"/>
                    <a:pt x="521476" y="18710"/>
                    <a:pt x="537686" y="45124"/>
                  </a:cubicBezTo>
                  <a:cubicBezTo>
                    <a:pt x="540166" y="49158"/>
                    <a:pt x="540006" y="53969"/>
                    <a:pt x="540240" y="58534"/>
                  </a:cubicBezTo>
                  <a:cubicBezTo>
                    <a:pt x="541190" y="76447"/>
                    <a:pt x="538710" y="94077"/>
                    <a:pt x="535231" y="111571"/>
                  </a:cubicBezTo>
                  <a:cubicBezTo>
                    <a:pt x="522796" y="174033"/>
                    <a:pt x="501810" y="233856"/>
                    <a:pt x="478358" y="292851"/>
                  </a:cubicBezTo>
                  <a:cubicBezTo>
                    <a:pt x="462369" y="333082"/>
                    <a:pt x="445492" y="372993"/>
                    <a:pt x="423359" y="410324"/>
                  </a:cubicBezTo>
                  <a:cubicBezTo>
                    <a:pt x="385484" y="474206"/>
                    <a:pt x="336766" y="528020"/>
                    <a:pt x="273859" y="568201"/>
                  </a:cubicBezTo>
                  <a:cubicBezTo>
                    <a:pt x="247310" y="585165"/>
                    <a:pt x="218996" y="598205"/>
                    <a:pt x="187722" y="603905"/>
                  </a:cubicBezTo>
                  <a:cubicBezTo>
                    <a:pt x="174546" y="606311"/>
                    <a:pt x="161234" y="607261"/>
                    <a:pt x="145184" y="606903"/>
                  </a:cubicBezTo>
                  <a:close/>
                  <a:moveTo>
                    <a:pt x="106446" y="322312"/>
                  </a:moveTo>
                  <a:cubicBezTo>
                    <a:pt x="107260" y="363407"/>
                    <a:pt x="119029" y="395989"/>
                    <a:pt x="142618" y="423760"/>
                  </a:cubicBezTo>
                  <a:cubicBezTo>
                    <a:pt x="170956" y="457119"/>
                    <a:pt x="207905" y="469937"/>
                    <a:pt x="250838" y="465483"/>
                  </a:cubicBezTo>
                  <a:cubicBezTo>
                    <a:pt x="278621" y="462597"/>
                    <a:pt x="301889" y="449174"/>
                    <a:pt x="321542" y="430002"/>
                  </a:cubicBezTo>
                  <a:cubicBezTo>
                    <a:pt x="362587" y="389956"/>
                    <a:pt x="384991" y="340781"/>
                    <a:pt x="390296" y="283870"/>
                  </a:cubicBezTo>
                  <a:cubicBezTo>
                    <a:pt x="392356" y="261799"/>
                    <a:pt x="386323" y="241653"/>
                    <a:pt x="371729" y="224763"/>
                  </a:cubicBezTo>
                  <a:cubicBezTo>
                    <a:pt x="353433" y="203580"/>
                    <a:pt x="330264" y="189899"/>
                    <a:pt x="302580" y="185914"/>
                  </a:cubicBezTo>
                  <a:cubicBezTo>
                    <a:pt x="263126" y="180227"/>
                    <a:pt x="224474" y="185013"/>
                    <a:pt x="188265" y="201927"/>
                  </a:cubicBezTo>
                  <a:cubicBezTo>
                    <a:pt x="135586" y="226540"/>
                    <a:pt x="109221" y="269164"/>
                    <a:pt x="106446" y="322312"/>
                  </a:cubicBezTo>
                  <a:close/>
                  <a:moveTo>
                    <a:pt x="452980" y="35205"/>
                  </a:moveTo>
                  <a:cubicBezTo>
                    <a:pt x="452906" y="30406"/>
                    <a:pt x="449686" y="28259"/>
                    <a:pt x="443863" y="29209"/>
                  </a:cubicBezTo>
                  <a:cubicBezTo>
                    <a:pt x="426690" y="32022"/>
                    <a:pt x="410159" y="37142"/>
                    <a:pt x="393935" y="43261"/>
                  </a:cubicBezTo>
                  <a:cubicBezTo>
                    <a:pt x="369915" y="52316"/>
                    <a:pt x="346536" y="62716"/>
                    <a:pt x="325662" y="77990"/>
                  </a:cubicBezTo>
                  <a:cubicBezTo>
                    <a:pt x="321505" y="81037"/>
                    <a:pt x="320431" y="85490"/>
                    <a:pt x="322911" y="88673"/>
                  </a:cubicBezTo>
                  <a:cubicBezTo>
                    <a:pt x="325181" y="91585"/>
                    <a:pt x="328907" y="91499"/>
                    <a:pt x="333237" y="88624"/>
                  </a:cubicBezTo>
                  <a:cubicBezTo>
                    <a:pt x="367991" y="65566"/>
                    <a:pt x="406075" y="50700"/>
                    <a:pt x="446849" y="42447"/>
                  </a:cubicBezTo>
                  <a:cubicBezTo>
                    <a:pt x="451154" y="41571"/>
                    <a:pt x="453042" y="39461"/>
                    <a:pt x="452968" y="35205"/>
                  </a:cubicBezTo>
                  <a:close/>
                </a:path>
              </a:pathLst>
            </a:custGeom>
            <a:solidFill>
              <a:srgbClr val="DDDD58"/>
            </a:solidFill>
            <a:ln w="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715D959-FB0D-29CE-0F17-4D1C4F1D9D25}"/>
                </a:ext>
              </a:extLst>
            </p:cNvPr>
            <p:cNvSpPr/>
            <p:nvPr/>
          </p:nvSpPr>
          <p:spPr>
            <a:xfrm>
              <a:off x="3665838" y="3066919"/>
              <a:ext cx="470971" cy="561837"/>
            </a:xfrm>
            <a:custGeom>
              <a:avLst/>
              <a:gdLst>
                <a:gd name="connsiteX0" fmla="*/ 0 w 470971"/>
                <a:gd name="connsiteY0" fmla="*/ 526754 h 561837"/>
                <a:gd name="connsiteX1" fmla="*/ 22268 w 470971"/>
                <a:gd name="connsiteY1" fmla="*/ 531319 h 561837"/>
                <a:gd name="connsiteX2" fmla="*/ 167771 w 470971"/>
                <a:gd name="connsiteY2" fmla="*/ 507435 h 561837"/>
                <a:gd name="connsiteX3" fmla="*/ 283591 w 470971"/>
                <a:gd name="connsiteY3" fmla="*/ 415400 h 561837"/>
                <a:gd name="connsiteX4" fmla="*/ 383423 w 470971"/>
                <a:gd name="connsiteY4" fmla="*/ 256425 h 561837"/>
                <a:gd name="connsiteX5" fmla="*/ 453213 w 470971"/>
                <a:gd name="connsiteY5" fmla="*/ 55073 h 561837"/>
                <a:gd name="connsiteX6" fmla="*/ 462750 w 470971"/>
                <a:gd name="connsiteY6" fmla="*/ 1703 h 561837"/>
                <a:gd name="connsiteX7" fmla="*/ 464008 w 470971"/>
                <a:gd name="connsiteY7" fmla="*/ 0 h 561837"/>
                <a:gd name="connsiteX8" fmla="*/ 466167 w 470971"/>
                <a:gd name="connsiteY8" fmla="*/ 9931 h 561837"/>
                <a:gd name="connsiteX9" fmla="*/ 467943 w 470971"/>
                <a:gd name="connsiteY9" fmla="*/ 19998 h 561837"/>
                <a:gd name="connsiteX10" fmla="*/ 470263 w 470971"/>
                <a:gd name="connsiteY10" fmla="*/ 101781 h 561837"/>
                <a:gd name="connsiteX11" fmla="*/ 456384 w 470971"/>
                <a:gd name="connsiteY11" fmla="*/ 229974 h 561837"/>
                <a:gd name="connsiteX12" fmla="*/ 397487 w 470971"/>
                <a:gd name="connsiteY12" fmla="*/ 412032 h 561837"/>
                <a:gd name="connsiteX13" fmla="*/ 339873 w 470971"/>
                <a:gd name="connsiteY13" fmla="*/ 491643 h 561837"/>
                <a:gd name="connsiteX14" fmla="*/ 227655 w 470971"/>
                <a:gd name="connsiteY14" fmla="*/ 550725 h 561837"/>
                <a:gd name="connsiteX15" fmla="*/ 83337 w 470971"/>
                <a:gd name="connsiteY15" fmla="*/ 557214 h 561837"/>
                <a:gd name="connsiteX16" fmla="*/ 3602 w 470971"/>
                <a:gd name="connsiteY16" fmla="*/ 529579 h 561837"/>
                <a:gd name="connsiteX17" fmla="*/ 580 w 470971"/>
                <a:gd name="connsiteY17" fmla="*/ 527704 h 561837"/>
                <a:gd name="connsiteX18" fmla="*/ 0 w 470971"/>
                <a:gd name="connsiteY18" fmla="*/ 526717 h 56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0971" h="561837">
                  <a:moveTo>
                    <a:pt x="0" y="526754"/>
                  </a:moveTo>
                  <a:cubicBezTo>
                    <a:pt x="7550" y="528309"/>
                    <a:pt x="14878" y="529962"/>
                    <a:pt x="22268" y="531319"/>
                  </a:cubicBezTo>
                  <a:cubicBezTo>
                    <a:pt x="73603" y="540695"/>
                    <a:pt x="121915" y="531590"/>
                    <a:pt x="167771" y="507435"/>
                  </a:cubicBezTo>
                  <a:cubicBezTo>
                    <a:pt x="212172" y="484044"/>
                    <a:pt x="249800" y="452152"/>
                    <a:pt x="283591" y="415400"/>
                  </a:cubicBezTo>
                  <a:cubicBezTo>
                    <a:pt x="326672" y="368556"/>
                    <a:pt x="358403" y="314668"/>
                    <a:pt x="383423" y="256425"/>
                  </a:cubicBezTo>
                  <a:cubicBezTo>
                    <a:pt x="411539" y="190965"/>
                    <a:pt x="436398" y="124419"/>
                    <a:pt x="453213" y="55073"/>
                  </a:cubicBezTo>
                  <a:cubicBezTo>
                    <a:pt x="457482" y="37492"/>
                    <a:pt x="460948" y="19739"/>
                    <a:pt x="462750" y="1703"/>
                  </a:cubicBezTo>
                  <a:cubicBezTo>
                    <a:pt x="462799" y="1160"/>
                    <a:pt x="463033" y="642"/>
                    <a:pt x="464008" y="0"/>
                  </a:cubicBezTo>
                  <a:cubicBezTo>
                    <a:pt x="464736" y="3306"/>
                    <a:pt x="465513" y="6613"/>
                    <a:pt x="466167" y="9931"/>
                  </a:cubicBezTo>
                  <a:cubicBezTo>
                    <a:pt x="466821" y="13275"/>
                    <a:pt x="467462" y="16630"/>
                    <a:pt x="467943" y="19998"/>
                  </a:cubicBezTo>
                  <a:cubicBezTo>
                    <a:pt x="471867" y="47164"/>
                    <a:pt x="471176" y="74503"/>
                    <a:pt x="470263" y="101781"/>
                  </a:cubicBezTo>
                  <a:cubicBezTo>
                    <a:pt x="468819" y="144837"/>
                    <a:pt x="464131" y="187585"/>
                    <a:pt x="456384" y="229974"/>
                  </a:cubicBezTo>
                  <a:cubicBezTo>
                    <a:pt x="444824" y="293264"/>
                    <a:pt x="427182" y="354616"/>
                    <a:pt x="397487" y="412032"/>
                  </a:cubicBezTo>
                  <a:cubicBezTo>
                    <a:pt x="382275" y="441431"/>
                    <a:pt x="364621" y="469091"/>
                    <a:pt x="339873" y="491643"/>
                  </a:cubicBezTo>
                  <a:cubicBezTo>
                    <a:pt x="307574" y="521079"/>
                    <a:pt x="269650" y="539832"/>
                    <a:pt x="227655" y="550725"/>
                  </a:cubicBezTo>
                  <a:cubicBezTo>
                    <a:pt x="180047" y="563087"/>
                    <a:pt x="131908" y="564962"/>
                    <a:pt x="83337" y="557214"/>
                  </a:cubicBezTo>
                  <a:cubicBezTo>
                    <a:pt x="55097" y="552711"/>
                    <a:pt x="28289" y="544260"/>
                    <a:pt x="3602" y="529579"/>
                  </a:cubicBezTo>
                  <a:cubicBezTo>
                    <a:pt x="2591" y="528975"/>
                    <a:pt x="1567" y="528358"/>
                    <a:pt x="580" y="527704"/>
                  </a:cubicBezTo>
                  <a:cubicBezTo>
                    <a:pt x="370" y="527568"/>
                    <a:pt x="284" y="527236"/>
                    <a:pt x="0" y="526717"/>
                  </a:cubicBezTo>
                  <a:close/>
                </a:path>
              </a:pathLst>
            </a:custGeom>
            <a:solidFill>
              <a:srgbClr val="5D8C14"/>
            </a:solidFill>
            <a:ln w="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B08BE5C-5BB9-77AB-C955-46E14A8B2C27}"/>
                </a:ext>
              </a:extLst>
            </p:cNvPr>
            <p:cNvSpPr/>
            <p:nvPr/>
          </p:nvSpPr>
          <p:spPr>
            <a:xfrm>
              <a:off x="3695916" y="3178408"/>
              <a:ext cx="256999" cy="254683"/>
            </a:xfrm>
            <a:custGeom>
              <a:avLst/>
              <a:gdLst>
                <a:gd name="connsiteX0" fmla="*/ 0 w 256999"/>
                <a:gd name="connsiteY0" fmla="*/ 123988 h 254683"/>
                <a:gd name="connsiteX1" fmla="*/ 68187 w 256999"/>
                <a:gd name="connsiteY1" fmla="*/ 19963 h 254683"/>
                <a:gd name="connsiteX2" fmla="*/ 180626 w 256999"/>
                <a:gd name="connsiteY2" fmla="*/ 2185 h 254683"/>
                <a:gd name="connsiteX3" fmla="*/ 239597 w 256999"/>
                <a:gd name="connsiteY3" fmla="*/ 34422 h 254683"/>
                <a:gd name="connsiteX4" fmla="*/ 255969 w 256999"/>
                <a:gd name="connsiteY4" fmla="*/ 94651 h 254683"/>
                <a:gd name="connsiteX5" fmla="*/ 202204 w 256999"/>
                <a:gd name="connsiteY5" fmla="*/ 213247 h 254683"/>
                <a:gd name="connsiteX6" fmla="*/ 135843 w 256999"/>
                <a:gd name="connsiteY6" fmla="*/ 252861 h 254683"/>
                <a:gd name="connsiteX7" fmla="*/ 30300 w 256999"/>
                <a:gd name="connsiteY7" fmla="*/ 213481 h 254683"/>
                <a:gd name="connsiteX8" fmla="*/ 0 w 256999"/>
                <a:gd name="connsiteY8" fmla="*/ 124001 h 254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999" h="254683">
                  <a:moveTo>
                    <a:pt x="0" y="123988"/>
                  </a:moveTo>
                  <a:cubicBezTo>
                    <a:pt x="2073" y="79970"/>
                    <a:pt x="24267" y="42761"/>
                    <a:pt x="68187" y="19963"/>
                  </a:cubicBezTo>
                  <a:cubicBezTo>
                    <a:pt x="103421" y="1667"/>
                    <a:pt x="141518" y="-3478"/>
                    <a:pt x="180626" y="2185"/>
                  </a:cubicBezTo>
                  <a:cubicBezTo>
                    <a:pt x="203894" y="5553"/>
                    <a:pt x="223892" y="16706"/>
                    <a:pt x="239597" y="34422"/>
                  </a:cubicBezTo>
                  <a:cubicBezTo>
                    <a:pt x="254883" y="51656"/>
                    <a:pt x="259263" y="72259"/>
                    <a:pt x="255969" y="94651"/>
                  </a:cubicBezTo>
                  <a:cubicBezTo>
                    <a:pt x="249393" y="139299"/>
                    <a:pt x="232257" y="179295"/>
                    <a:pt x="202204" y="213247"/>
                  </a:cubicBezTo>
                  <a:cubicBezTo>
                    <a:pt x="184365" y="233406"/>
                    <a:pt x="162861" y="248370"/>
                    <a:pt x="135843" y="252861"/>
                  </a:cubicBezTo>
                  <a:cubicBezTo>
                    <a:pt x="93367" y="259930"/>
                    <a:pt x="57922" y="246359"/>
                    <a:pt x="30300" y="213481"/>
                  </a:cubicBezTo>
                  <a:cubicBezTo>
                    <a:pt x="9981" y="189288"/>
                    <a:pt x="506" y="160876"/>
                    <a:pt x="0" y="124001"/>
                  </a:cubicBezTo>
                  <a:close/>
                </a:path>
              </a:pathLst>
            </a:custGeom>
            <a:solidFill>
              <a:srgbClr val="998675"/>
            </a:solidFill>
            <a:ln w="0" cap="flat">
              <a:noFill/>
              <a:prstDash val="solid"/>
              <a:miter/>
            </a:ln>
          </p:spPr>
          <p:txBody>
            <a:bodyPr rtlCol="0" anchor="ctr"/>
            <a:lstStyle/>
            <a:p>
              <a:endParaRPr lang="en-US"/>
            </a:p>
          </p:txBody>
        </p:sp>
      </p:grpSp>
      <p:grpSp>
        <p:nvGrpSpPr>
          <p:cNvPr id="84" name="Graphic 6">
            <a:extLst>
              <a:ext uri="{FF2B5EF4-FFF2-40B4-BE49-F238E27FC236}">
                <a16:creationId xmlns:a16="http://schemas.microsoft.com/office/drawing/2014/main" id="{32257949-1112-A45B-929B-5139B7E7BA62}"/>
              </a:ext>
            </a:extLst>
          </p:cNvPr>
          <p:cNvGrpSpPr/>
          <p:nvPr/>
        </p:nvGrpSpPr>
        <p:grpSpPr>
          <a:xfrm>
            <a:off x="8939966" y="1102173"/>
            <a:ext cx="732634" cy="492201"/>
            <a:chOff x="8991588" y="948278"/>
            <a:chExt cx="732634" cy="492201"/>
          </a:xfrm>
          <a:solidFill>
            <a:srgbClr val="C1272D"/>
          </a:solidFill>
        </p:grpSpPr>
        <p:sp>
          <p:nvSpPr>
            <p:cNvPr id="85" name="Freeform: Shape 84">
              <a:extLst>
                <a:ext uri="{FF2B5EF4-FFF2-40B4-BE49-F238E27FC236}">
                  <a16:creationId xmlns:a16="http://schemas.microsoft.com/office/drawing/2014/main" id="{2AE65AE7-36F8-331C-40CF-4B69F2BAB694}"/>
                </a:ext>
              </a:extLst>
            </p:cNvPr>
            <p:cNvSpPr/>
            <p:nvPr/>
          </p:nvSpPr>
          <p:spPr>
            <a:xfrm>
              <a:off x="8991588" y="948278"/>
              <a:ext cx="732634" cy="492201"/>
            </a:xfrm>
            <a:custGeom>
              <a:avLst/>
              <a:gdLst>
                <a:gd name="connsiteX0" fmla="*/ 313358 w 732634"/>
                <a:gd name="connsiteY0" fmla="*/ 492177 h 492201"/>
                <a:gd name="connsiteX1" fmla="*/ 139295 w 732634"/>
                <a:gd name="connsiteY1" fmla="*/ 457004 h 492201"/>
                <a:gd name="connsiteX2" fmla="*/ 21661 w 732634"/>
                <a:gd name="connsiteY2" fmla="*/ 347303 h 492201"/>
                <a:gd name="connsiteX3" fmla="*/ 3723 w 732634"/>
                <a:gd name="connsiteY3" fmla="*/ 276007 h 492201"/>
                <a:gd name="connsiteX4" fmla="*/ 3599 w 732634"/>
                <a:gd name="connsiteY4" fmla="*/ 149293 h 492201"/>
                <a:gd name="connsiteX5" fmla="*/ 21796 w 732634"/>
                <a:gd name="connsiteY5" fmla="*/ 79959 h 492201"/>
                <a:gd name="connsiteX6" fmla="*/ 95572 w 732634"/>
                <a:gd name="connsiteY6" fmla="*/ 16078 h 492201"/>
                <a:gd name="connsiteX7" fmla="*/ 243579 w 732634"/>
                <a:gd name="connsiteY7" fmla="*/ 11625 h 492201"/>
                <a:gd name="connsiteX8" fmla="*/ 341437 w 732634"/>
                <a:gd name="connsiteY8" fmla="*/ 48574 h 492201"/>
                <a:gd name="connsiteX9" fmla="*/ 444192 w 732634"/>
                <a:gd name="connsiteY9" fmla="*/ 67116 h 492201"/>
                <a:gd name="connsiteX10" fmla="*/ 558877 w 732634"/>
                <a:gd name="connsiteY10" fmla="*/ 66191 h 492201"/>
                <a:gd name="connsiteX11" fmla="*/ 711313 w 732634"/>
                <a:gd name="connsiteY11" fmla="*/ 148788 h 492201"/>
                <a:gd name="connsiteX12" fmla="*/ 728980 w 732634"/>
                <a:gd name="connsiteY12" fmla="*/ 207635 h 492201"/>
                <a:gd name="connsiteX13" fmla="*/ 731472 w 732634"/>
                <a:gd name="connsiteY13" fmla="*/ 314758 h 492201"/>
                <a:gd name="connsiteX14" fmla="*/ 727462 w 732634"/>
                <a:gd name="connsiteY14" fmla="*/ 351510 h 492201"/>
                <a:gd name="connsiteX15" fmla="*/ 684221 w 732634"/>
                <a:gd name="connsiteY15" fmla="*/ 415724 h 492201"/>
                <a:gd name="connsiteX16" fmla="*/ 614838 w 732634"/>
                <a:gd name="connsiteY16" fmla="*/ 444889 h 492201"/>
                <a:gd name="connsiteX17" fmla="*/ 442058 w 732634"/>
                <a:gd name="connsiteY17" fmla="*/ 481505 h 492201"/>
                <a:gd name="connsiteX18" fmla="*/ 313382 w 732634"/>
                <a:gd name="connsiteY18" fmla="*/ 492201 h 492201"/>
                <a:gd name="connsiteX19" fmla="*/ 189457 w 732634"/>
                <a:gd name="connsiteY19" fmla="*/ 23110 h 492201"/>
                <a:gd name="connsiteX20" fmla="*/ 80262 w 732634"/>
                <a:gd name="connsiteY20" fmla="*/ 50005 h 492201"/>
                <a:gd name="connsiteX21" fmla="*/ 19428 w 732634"/>
                <a:gd name="connsiteY21" fmla="*/ 152057 h 492201"/>
                <a:gd name="connsiteX22" fmla="*/ 47174 w 732634"/>
                <a:gd name="connsiteY22" fmla="*/ 241056 h 492201"/>
                <a:gd name="connsiteX23" fmla="*/ 150657 w 732634"/>
                <a:gd name="connsiteY23" fmla="*/ 323159 h 492201"/>
                <a:gd name="connsiteX24" fmla="*/ 325053 w 732634"/>
                <a:gd name="connsiteY24" fmla="*/ 355458 h 492201"/>
                <a:gd name="connsiteX25" fmla="*/ 450669 w 732634"/>
                <a:gd name="connsiteY25" fmla="*/ 343417 h 492201"/>
                <a:gd name="connsiteX26" fmla="*/ 597788 w 732634"/>
                <a:gd name="connsiteY26" fmla="*/ 313105 h 492201"/>
                <a:gd name="connsiteX27" fmla="*/ 679693 w 732634"/>
                <a:gd name="connsiteY27" fmla="*/ 276525 h 492201"/>
                <a:gd name="connsiteX28" fmla="*/ 705503 w 732634"/>
                <a:gd name="connsiteY28" fmla="*/ 177841 h 492201"/>
                <a:gd name="connsiteX29" fmla="*/ 587351 w 732634"/>
                <a:gd name="connsiteY29" fmla="*/ 87608 h 492201"/>
                <a:gd name="connsiteX30" fmla="*/ 490776 w 732634"/>
                <a:gd name="connsiteY30" fmla="*/ 85782 h 492201"/>
                <a:gd name="connsiteX31" fmla="*/ 408328 w 732634"/>
                <a:gd name="connsiteY31" fmla="*/ 84438 h 492201"/>
                <a:gd name="connsiteX32" fmla="*/ 305079 w 732634"/>
                <a:gd name="connsiteY32" fmla="*/ 53065 h 492201"/>
                <a:gd name="connsiteX33" fmla="*/ 189457 w 732634"/>
                <a:gd name="connsiteY33" fmla="*/ 23110 h 49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2634" h="492201">
                  <a:moveTo>
                    <a:pt x="313358" y="492177"/>
                  </a:moveTo>
                  <a:cubicBezTo>
                    <a:pt x="257669" y="490881"/>
                    <a:pt x="196193" y="484170"/>
                    <a:pt x="139295" y="457004"/>
                  </a:cubicBezTo>
                  <a:cubicBezTo>
                    <a:pt x="88935" y="432971"/>
                    <a:pt x="46977" y="398761"/>
                    <a:pt x="21661" y="347303"/>
                  </a:cubicBezTo>
                  <a:cubicBezTo>
                    <a:pt x="10595" y="324812"/>
                    <a:pt x="6511" y="300558"/>
                    <a:pt x="3723" y="276007"/>
                  </a:cubicBezTo>
                  <a:cubicBezTo>
                    <a:pt x="-1064" y="233777"/>
                    <a:pt x="-1372" y="191548"/>
                    <a:pt x="3599" y="149293"/>
                  </a:cubicBezTo>
                  <a:cubicBezTo>
                    <a:pt x="6413" y="125298"/>
                    <a:pt x="10866" y="101660"/>
                    <a:pt x="21796" y="79959"/>
                  </a:cubicBezTo>
                  <a:cubicBezTo>
                    <a:pt x="37539" y="48710"/>
                    <a:pt x="63607" y="28884"/>
                    <a:pt x="95572" y="16078"/>
                  </a:cubicBezTo>
                  <a:cubicBezTo>
                    <a:pt x="144378" y="-3476"/>
                    <a:pt x="193467" y="-5475"/>
                    <a:pt x="243579" y="11625"/>
                  </a:cubicBezTo>
                  <a:cubicBezTo>
                    <a:pt x="276618" y="22901"/>
                    <a:pt x="309311" y="35040"/>
                    <a:pt x="341437" y="48574"/>
                  </a:cubicBezTo>
                  <a:cubicBezTo>
                    <a:pt x="374475" y="62502"/>
                    <a:pt x="408526" y="68029"/>
                    <a:pt x="444192" y="67116"/>
                  </a:cubicBezTo>
                  <a:cubicBezTo>
                    <a:pt x="482400" y="66142"/>
                    <a:pt x="520644" y="66191"/>
                    <a:pt x="558877" y="66191"/>
                  </a:cubicBezTo>
                  <a:cubicBezTo>
                    <a:pt x="624534" y="66191"/>
                    <a:pt x="674808" y="95048"/>
                    <a:pt x="711313" y="148788"/>
                  </a:cubicBezTo>
                  <a:cubicBezTo>
                    <a:pt x="723280" y="166405"/>
                    <a:pt x="727413" y="186539"/>
                    <a:pt x="728980" y="207635"/>
                  </a:cubicBezTo>
                  <a:cubicBezTo>
                    <a:pt x="731645" y="243326"/>
                    <a:pt x="734186" y="278968"/>
                    <a:pt x="731472" y="314758"/>
                  </a:cubicBezTo>
                  <a:cubicBezTo>
                    <a:pt x="730547" y="327045"/>
                    <a:pt x="729671" y="339358"/>
                    <a:pt x="727462" y="351510"/>
                  </a:cubicBezTo>
                  <a:cubicBezTo>
                    <a:pt x="722417" y="379219"/>
                    <a:pt x="706551" y="399599"/>
                    <a:pt x="684221" y="415724"/>
                  </a:cubicBezTo>
                  <a:cubicBezTo>
                    <a:pt x="663322" y="430812"/>
                    <a:pt x="639228" y="437918"/>
                    <a:pt x="614838" y="444889"/>
                  </a:cubicBezTo>
                  <a:cubicBezTo>
                    <a:pt x="558063" y="461112"/>
                    <a:pt x="500227" y="472166"/>
                    <a:pt x="442058" y="481505"/>
                  </a:cubicBezTo>
                  <a:cubicBezTo>
                    <a:pt x="401666" y="487982"/>
                    <a:pt x="360917" y="491572"/>
                    <a:pt x="313382" y="492201"/>
                  </a:cubicBezTo>
                  <a:close/>
                  <a:moveTo>
                    <a:pt x="189457" y="23110"/>
                  </a:moveTo>
                  <a:cubicBezTo>
                    <a:pt x="146352" y="22753"/>
                    <a:pt x="111524" y="29994"/>
                    <a:pt x="80262" y="50005"/>
                  </a:cubicBezTo>
                  <a:cubicBezTo>
                    <a:pt x="43103" y="73803"/>
                    <a:pt x="21575" y="107323"/>
                    <a:pt x="19428" y="152057"/>
                  </a:cubicBezTo>
                  <a:cubicBezTo>
                    <a:pt x="17836" y="185034"/>
                    <a:pt x="29088" y="214248"/>
                    <a:pt x="47174" y="241056"/>
                  </a:cubicBezTo>
                  <a:cubicBezTo>
                    <a:pt x="72958" y="279276"/>
                    <a:pt x="109772" y="303975"/>
                    <a:pt x="150657" y="323159"/>
                  </a:cubicBezTo>
                  <a:cubicBezTo>
                    <a:pt x="205890" y="349067"/>
                    <a:pt x="265416" y="354187"/>
                    <a:pt x="325053" y="355458"/>
                  </a:cubicBezTo>
                  <a:cubicBezTo>
                    <a:pt x="367135" y="356346"/>
                    <a:pt x="409081" y="350424"/>
                    <a:pt x="450669" y="343417"/>
                  </a:cubicBezTo>
                  <a:cubicBezTo>
                    <a:pt x="500079" y="335101"/>
                    <a:pt x="548995" y="324430"/>
                    <a:pt x="597788" y="313105"/>
                  </a:cubicBezTo>
                  <a:cubicBezTo>
                    <a:pt x="627471" y="306208"/>
                    <a:pt x="655563" y="295993"/>
                    <a:pt x="679693" y="276525"/>
                  </a:cubicBezTo>
                  <a:cubicBezTo>
                    <a:pt x="712362" y="250173"/>
                    <a:pt x="722996" y="212928"/>
                    <a:pt x="705503" y="177841"/>
                  </a:cubicBezTo>
                  <a:cubicBezTo>
                    <a:pt x="681026" y="128740"/>
                    <a:pt x="642213" y="97182"/>
                    <a:pt x="587351" y="87608"/>
                  </a:cubicBezTo>
                  <a:cubicBezTo>
                    <a:pt x="555336" y="82020"/>
                    <a:pt x="522988" y="84203"/>
                    <a:pt x="490776" y="85782"/>
                  </a:cubicBezTo>
                  <a:cubicBezTo>
                    <a:pt x="463228" y="87127"/>
                    <a:pt x="435791" y="88163"/>
                    <a:pt x="408328" y="84438"/>
                  </a:cubicBezTo>
                  <a:cubicBezTo>
                    <a:pt x="372193" y="79540"/>
                    <a:pt x="337970" y="68535"/>
                    <a:pt x="305079" y="53065"/>
                  </a:cubicBezTo>
                  <a:cubicBezTo>
                    <a:pt x="266415" y="34880"/>
                    <a:pt x="226591" y="21420"/>
                    <a:pt x="189457" y="23110"/>
                  </a:cubicBezTo>
                  <a:close/>
                </a:path>
              </a:pathLst>
            </a:custGeom>
            <a:solidFill>
              <a:srgbClr val="C1272D"/>
            </a:solidFill>
            <a:ln w="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AD1BCAC0-1319-3C60-B6FD-99E8E441FE25}"/>
                </a:ext>
              </a:extLst>
            </p:cNvPr>
            <p:cNvSpPr/>
            <p:nvPr/>
          </p:nvSpPr>
          <p:spPr>
            <a:xfrm>
              <a:off x="9032233" y="988178"/>
              <a:ext cx="412425" cy="280754"/>
            </a:xfrm>
            <a:custGeom>
              <a:avLst/>
              <a:gdLst>
                <a:gd name="connsiteX0" fmla="*/ 191251 w 412425"/>
                <a:gd name="connsiteY0" fmla="*/ 280755 h 280754"/>
                <a:gd name="connsiteX1" fmla="*/ 109136 w 412425"/>
                <a:gd name="connsiteY1" fmla="*/ 257240 h 280754"/>
                <a:gd name="connsiteX2" fmla="*/ 28723 w 412425"/>
                <a:gd name="connsiteY2" fmla="*/ 194630 h 280754"/>
                <a:gd name="connsiteX3" fmla="*/ 4987 w 412425"/>
                <a:gd name="connsiteY3" fmla="*/ 83485 h 280754"/>
                <a:gd name="connsiteX4" fmla="*/ 65833 w 412425"/>
                <a:gd name="connsiteY4" fmla="*/ 17865 h 280754"/>
                <a:gd name="connsiteX5" fmla="*/ 220428 w 412425"/>
                <a:gd name="connsiteY5" fmla="*/ 13732 h 280754"/>
                <a:gd name="connsiteX6" fmla="*/ 358319 w 412425"/>
                <a:gd name="connsiteY6" fmla="*/ 64881 h 280754"/>
                <a:gd name="connsiteX7" fmla="*/ 400216 w 412425"/>
                <a:gd name="connsiteY7" fmla="*/ 105815 h 280754"/>
                <a:gd name="connsiteX8" fmla="*/ 411985 w 412425"/>
                <a:gd name="connsiteY8" fmla="*/ 144529 h 280754"/>
                <a:gd name="connsiteX9" fmla="*/ 379305 w 412425"/>
                <a:gd name="connsiteY9" fmla="*/ 214616 h 280754"/>
                <a:gd name="connsiteX10" fmla="*/ 324615 w 412425"/>
                <a:gd name="connsiteY10" fmla="*/ 242423 h 280754"/>
                <a:gd name="connsiteX11" fmla="*/ 253011 w 412425"/>
                <a:gd name="connsiteY11" fmla="*/ 270539 h 280754"/>
                <a:gd name="connsiteX12" fmla="*/ 191239 w 412425"/>
                <a:gd name="connsiteY12" fmla="*/ 280755 h 280754"/>
                <a:gd name="connsiteX13" fmla="*/ 111085 w 412425"/>
                <a:gd name="connsiteY13" fmla="*/ 107987 h 280754"/>
                <a:gd name="connsiteX14" fmla="*/ 120942 w 412425"/>
                <a:gd name="connsiteY14" fmla="*/ 107962 h 280754"/>
                <a:gd name="connsiteX15" fmla="*/ 156831 w 412425"/>
                <a:gd name="connsiteY15" fmla="*/ 60440 h 280754"/>
                <a:gd name="connsiteX16" fmla="*/ 139967 w 412425"/>
                <a:gd name="connsiteY16" fmla="*/ 41688 h 280754"/>
                <a:gd name="connsiteX17" fmla="*/ 119364 w 412425"/>
                <a:gd name="connsiteY17" fmla="*/ 38443 h 280754"/>
                <a:gd name="connsiteX18" fmla="*/ 68190 w 412425"/>
                <a:gd name="connsiteY18" fmla="*/ 48707 h 280754"/>
                <a:gd name="connsiteX19" fmla="*/ 55778 w 412425"/>
                <a:gd name="connsiteY19" fmla="*/ 75257 h 280754"/>
                <a:gd name="connsiteX20" fmla="*/ 81859 w 412425"/>
                <a:gd name="connsiteY20" fmla="*/ 104458 h 280754"/>
                <a:gd name="connsiteX21" fmla="*/ 111085 w 412425"/>
                <a:gd name="connsiteY21" fmla="*/ 107987 h 28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2425" h="280754">
                  <a:moveTo>
                    <a:pt x="191251" y="280755"/>
                  </a:moveTo>
                  <a:cubicBezTo>
                    <a:pt x="165615" y="280705"/>
                    <a:pt x="137018" y="270416"/>
                    <a:pt x="109136" y="257240"/>
                  </a:cubicBezTo>
                  <a:cubicBezTo>
                    <a:pt x="77640" y="242349"/>
                    <a:pt x="50054" y="222437"/>
                    <a:pt x="28723" y="194630"/>
                  </a:cubicBezTo>
                  <a:cubicBezTo>
                    <a:pt x="3235" y="161418"/>
                    <a:pt x="-6980" y="124580"/>
                    <a:pt x="4987" y="83485"/>
                  </a:cubicBezTo>
                  <a:cubicBezTo>
                    <a:pt x="14240" y="51693"/>
                    <a:pt x="36668" y="31398"/>
                    <a:pt x="65833" y="17865"/>
                  </a:cubicBezTo>
                  <a:cubicBezTo>
                    <a:pt x="116723" y="-5724"/>
                    <a:pt x="168268" y="-4749"/>
                    <a:pt x="220428" y="13732"/>
                  </a:cubicBezTo>
                  <a:cubicBezTo>
                    <a:pt x="266643" y="30115"/>
                    <a:pt x="312278" y="48041"/>
                    <a:pt x="358319" y="64881"/>
                  </a:cubicBezTo>
                  <a:cubicBezTo>
                    <a:pt x="378281" y="72185"/>
                    <a:pt x="392123" y="86126"/>
                    <a:pt x="400216" y="105815"/>
                  </a:cubicBezTo>
                  <a:cubicBezTo>
                    <a:pt x="405360" y="118350"/>
                    <a:pt x="410628" y="130847"/>
                    <a:pt x="411985" y="144529"/>
                  </a:cubicBezTo>
                  <a:cubicBezTo>
                    <a:pt x="414946" y="174348"/>
                    <a:pt x="402844" y="196949"/>
                    <a:pt x="379305" y="214616"/>
                  </a:cubicBezTo>
                  <a:cubicBezTo>
                    <a:pt x="362625" y="227125"/>
                    <a:pt x="343651" y="234799"/>
                    <a:pt x="324615" y="242423"/>
                  </a:cubicBezTo>
                  <a:cubicBezTo>
                    <a:pt x="300817" y="251960"/>
                    <a:pt x="276908" y="261225"/>
                    <a:pt x="253011" y="270539"/>
                  </a:cubicBezTo>
                  <a:cubicBezTo>
                    <a:pt x="234999" y="277572"/>
                    <a:pt x="216271" y="280718"/>
                    <a:pt x="191239" y="280755"/>
                  </a:cubicBezTo>
                  <a:close/>
                  <a:moveTo>
                    <a:pt x="111085" y="107987"/>
                  </a:moveTo>
                  <a:cubicBezTo>
                    <a:pt x="114367" y="107987"/>
                    <a:pt x="117673" y="108172"/>
                    <a:pt x="120942" y="107962"/>
                  </a:cubicBezTo>
                  <a:cubicBezTo>
                    <a:pt x="147628" y="106272"/>
                    <a:pt x="162518" y="86446"/>
                    <a:pt x="156831" y="60440"/>
                  </a:cubicBezTo>
                  <a:cubicBezTo>
                    <a:pt x="154746" y="50903"/>
                    <a:pt x="148898" y="44932"/>
                    <a:pt x="139967" y="41688"/>
                  </a:cubicBezTo>
                  <a:cubicBezTo>
                    <a:pt x="133317" y="39269"/>
                    <a:pt x="126347" y="38554"/>
                    <a:pt x="119364" y="38443"/>
                  </a:cubicBezTo>
                  <a:cubicBezTo>
                    <a:pt x="101574" y="38134"/>
                    <a:pt x="83931" y="38961"/>
                    <a:pt x="68190" y="48707"/>
                  </a:cubicBezTo>
                  <a:cubicBezTo>
                    <a:pt x="57802" y="55147"/>
                    <a:pt x="53410" y="64437"/>
                    <a:pt x="55778" y="75257"/>
                  </a:cubicBezTo>
                  <a:cubicBezTo>
                    <a:pt x="58949" y="89802"/>
                    <a:pt x="67252" y="99992"/>
                    <a:pt x="81859" y="104458"/>
                  </a:cubicBezTo>
                  <a:cubicBezTo>
                    <a:pt x="91396" y="107370"/>
                    <a:pt x="101191" y="108122"/>
                    <a:pt x="111085" y="107987"/>
                  </a:cubicBezTo>
                  <a:close/>
                </a:path>
              </a:pathLst>
            </a:custGeom>
            <a:solidFill>
              <a:srgbClr val="C1272D"/>
            </a:solidFill>
            <a:ln w="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E751BF5F-E70C-3140-F88E-E254D5683BB6}"/>
                </a:ext>
              </a:extLst>
            </p:cNvPr>
            <p:cNvSpPr/>
            <p:nvPr/>
          </p:nvSpPr>
          <p:spPr>
            <a:xfrm>
              <a:off x="9460256" y="1045803"/>
              <a:ext cx="223175" cy="203188"/>
            </a:xfrm>
            <a:custGeom>
              <a:avLst/>
              <a:gdLst>
                <a:gd name="connsiteX0" fmla="*/ 0 w 223175"/>
                <a:gd name="connsiteY0" fmla="*/ 113281 h 203188"/>
                <a:gd name="connsiteX1" fmla="*/ 10955 w 223175"/>
                <a:gd name="connsiteY1" fmla="*/ 52817 h 203188"/>
                <a:gd name="connsiteX2" fmla="*/ 85459 w 223175"/>
                <a:gd name="connsiteY2" fmla="*/ 199 h 203188"/>
                <a:gd name="connsiteX3" fmla="*/ 217255 w 223175"/>
                <a:gd name="connsiteY3" fmla="*/ 81204 h 203188"/>
                <a:gd name="connsiteX4" fmla="*/ 199736 w 223175"/>
                <a:gd name="connsiteY4" fmla="*/ 154647 h 203188"/>
                <a:gd name="connsiteX5" fmla="*/ 131241 w 223175"/>
                <a:gd name="connsiteY5" fmla="*/ 188339 h 203188"/>
                <a:gd name="connsiteX6" fmla="*/ 64387 w 223175"/>
                <a:gd name="connsiteY6" fmla="*/ 202416 h 203188"/>
                <a:gd name="connsiteX7" fmla="*/ 23675 w 223175"/>
                <a:gd name="connsiteY7" fmla="*/ 187365 h 203188"/>
                <a:gd name="connsiteX8" fmla="*/ 1308 w 223175"/>
                <a:gd name="connsiteY8" fmla="*/ 130367 h 203188"/>
                <a:gd name="connsiteX9" fmla="*/ 0 w 223175"/>
                <a:gd name="connsiteY9" fmla="*/ 113268 h 20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75" h="203188">
                  <a:moveTo>
                    <a:pt x="0" y="113281"/>
                  </a:moveTo>
                  <a:cubicBezTo>
                    <a:pt x="1912" y="93541"/>
                    <a:pt x="2825" y="72544"/>
                    <a:pt x="10955" y="52817"/>
                  </a:cubicBezTo>
                  <a:cubicBezTo>
                    <a:pt x="24662" y="19544"/>
                    <a:pt x="50261" y="2001"/>
                    <a:pt x="85459" y="199"/>
                  </a:cubicBezTo>
                  <a:cubicBezTo>
                    <a:pt x="143184" y="-2749"/>
                    <a:pt x="191199" y="27131"/>
                    <a:pt x="217255" y="81204"/>
                  </a:cubicBezTo>
                  <a:cubicBezTo>
                    <a:pt x="229543" y="106717"/>
                    <a:pt x="222227" y="135006"/>
                    <a:pt x="199736" y="154647"/>
                  </a:cubicBezTo>
                  <a:cubicBezTo>
                    <a:pt x="179911" y="171968"/>
                    <a:pt x="156150" y="181393"/>
                    <a:pt x="131241" y="188339"/>
                  </a:cubicBezTo>
                  <a:cubicBezTo>
                    <a:pt x="109281" y="194471"/>
                    <a:pt x="86816" y="198394"/>
                    <a:pt x="64387" y="202416"/>
                  </a:cubicBezTo>
                  <a:cubicBezTo>
                    <a:pt x="47954" y="205352"/>
                    <a:pt x="34321" y="199837"/>
                    <a:pt x="23675" y="187365"/>
                  </a:cubicBezTo>
                  <a:cubicBezTo>
                    <a:pt x="9709" y="171006"/>
                    <a:pt x="3491" y="151427"/>
                    <a:pt x="1308" y="130367"/>
                  </a:cubicBezTo>
                  <a:cubicBezTo>
                    <a:pt x="752" y="125063"/>
                    <a:pt x="481" y="119721"/>
                    <a:pt x="0" y="113268"/>
                  </a:cubicBezTo>
                  <a:close/>
                </a:path>
              </a:pathLst>
            </a:custGeom>
            <a:solidFill>
              <a:srgbClr val="C1272D"/>
            </a:solidFill>
            <a:ln w="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7D15E2B-9EFE-778C-A75D-9C03008ECAA4}"/>
                </a:ext>
              </a:extLst>
            </p:cNvPr>
            <p:cNvSpPr/>
            <p:nvPr/>
          </p:nvSpPr>
          <p:spPr>
            <a:xfrm>
              <a:off x="9317452" y="1225967"/>
              <a:ext cx="155666" cy="52233"/>
            </a:xfrm>
            <a:custGeom>
              <a:avLst/>
              <a:gdLst>
                <a:gd name="connsiteX0" fmla="*/ 23049 w 155666"/>
                <a:gd name="connsiteY0" fmla="*/ 52021 h 52233"/>
                <a:gd name="connsiteX1" fmla="*/ 8356 w 155666"/>
                <a:gd name="connsiteY1" fmla="*/ 51145 h 52233"/>
                <a:gd name="connsiteX2" fmla="*/ 3680 w 155666"/>
                <a:gd name="connsiteY2" fmla="*/ 33491 h 52233"/>
                <a:gd name="connsiteX3" fmla="*/ 15425 w 155666"/>
                <a:gd name="connsiteY3" fmla="*/ 25768 h 52233"/>
                <a:gd name="connsiteX4" fmla="*/ 133046 w 155666"/>
                <a:gd name="connsiteY4" fmla="*/ 193 h 52233"/>
                <a:gd name="connsiteX5" fmla="*/ 145297 w 155666"/>
                <a:gd name="connsiteY5" fmla="*/ 1020 h 52233"/>
                <a:gd name="connsiteX6" fmla="*/ 152465 w 155666"/>
                <a:gd name="connsiteY6" fmla="*/ 19464 h 52233"/>
                <a:gd name="connsiteX7" fmla="*/ 117329 w 155666"/>
                <a:gd name="connsiteY7" fmla="*/ 41868 h 52233"/>
                <a:gd name="connsiteX8" fmla="*/ 44565 w 155666"/>
                <a:gd name="connsiteY8" fmla="*/ 50343 h 52233"/>
                <a:gd name="connsiteX9" fmla="*/ 23074 w 155666"/>
                <a:gd name="connsiteY9" fmla="*/ 52034 h 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666" h="52233">
                  <a:moveTo>
                    <a:pt x="23049" y="52021"/>
                  </a:moveTo>
                  <a:cubicBezTo>
                    <a:pt x="18114" y="52280"/>
                    <a:pt x="13155" y="52564"/>
                    <a:pt x="8356" y="51145"/>
                  </a:cubicBezTo>
                  <a:cubicBezTo>
                    <a:pt x="-503" y="48530"/>
                    <a:pt x="-2736" y="40067"/>
                    <a:pt x="3680" y="33491"/>
                  </a:cubicBezTo>
                  <a:cubicBezTo>
                    <a:pt x="7011" y="30086"/>
                    <a:pt x="10884" y="27335"/>
                    <a:pt x="15425" y="25768"/>
                  </a:cubicBezTo>
                  <a:cubicBezTo>
                    <a:pt x="53633" y="12641"/>
                    <a:pt x="92950" y="4672"/>
                    <a:pt x="133046" y="193"/>
                  </a:cubicBezTo>
                  <a:cubicBezTo>
                    <a:pt x="137154" y="-263"/>
                    <a:pt x="141262" y="119"/>
                    <a:pt x="145297" y="1020"/>
                  </a:cubicBezTo>
                  <a:cubicBezTo>
                    <a:pt x="155327" y="3253"/>
                    <a:pt x="158831" y="11482"/>
                    <a:pt x="152465" y="19464"/>
                  </a:cubicBezTo>
                  <a:cubicBezTo>
                    <a:pt x="143397" y="30838"/>
                    <a:pt x="131553" y="39092"/>
                    <a:pt x="117329" y="41868"/>
                  </a:cubicBezTo>
                  <a:cubicBezTo>
                    <a:pt x="93346" y="46531"/>
                    <a:pt x="68893" y="48172"/>
                    <a:pt x="44565" y="50343"/>
                  </a:cubicBezTo>
                  <a:cubicBezTo>
                    <a:pt x="37409" y="50985"/>
                    <a:pt x="30229" y="51466"/>
                    <a:pt x="23074" y="52034"/>
                  </a:cubicBezTo>
                  <a:close/>
                </a:path>
              </a:pathLst>
            </a:custGeom>
            <a:solidFill>
              <a:srgbClr val="C1272D"/>
            </a:solidFill>
            <a:ln w="0" cap="flat">
              <a:noFill/>
              <a:prstDash val="solid"/>
              <a:miter/>
            </a:ln>
          </p:spPr>
          <p:txBody>
            <a:bodyPr rtlCol="0" anchor="ctr"/>
            <a:lstStyle/>
            <a:p>
              <a:endParaRPr lang="en-US"/>
            </a:p>
          </p:txBody>
        </p:sp>
      </p:grpSp>
      <p:grpSp>
        <p:nvGrpSpPr>
          <p:cNvPr id="89" name="Graphic 6">
            <a:extLst>
              <a:ext uri="{FF2B5EF4-FFF2-40B4-BE49-F238E27FC236}">
                <a16:creationId xmlns:a16="http://schemas.microsoft.com/office/drawing/2014/main" id="{50609756-47C0-6DE9-5DBA-AFF09ACBFAA1}"/>
              </a:ext>
            </a:extLst>
          </p:cNvPr>
          <p:cNvGrpSpPr/>
          <p:nvPr/>
        </p:nvGrpSpPr>
        <p:grpSpPr>
          <a:xfrm>
            <a:off x="9020012" y="2153816"/>
            <a:ext cx="572545" cy="613964"/>
            <a:chOff x="9072288" y="1983333"/>
            <a:chExt cx="572545" cy="613964"/>
          </a:xfrm>
          <a:solidFill>
            <a:srgbClr val="8E025C"/>
          </a:solidFill>
        </p:grpSpPr>
        <p:sp>
          <p:nvSpPr>
            <p:cNvPr id="90" name="Freeform: Shape 89">
              <a:extLst>
                <a:ext uri="{FF2B5EF4-FFF2-40B4-BE49-F238E27FC236}">
                  <a16:creationId xmlns:a16="http://schemas.microsoft.com/office/drawing/2014/main" id="{BDB03D97-7867-6B9F-519C-330F5628540F}"/>
                </a:ext>
              </a:extLst>
            </p:cNvPr>
            <p:cNvSpPr/>
            <p:nvPr/>
          </p:nvSpPr>
          <p:spPr>
            <a:xfrm>
              <a:off x="9272813" y="1983333"/>
              <a:ext cx="171591" cy="555814"/>
            </a:xfrm>
            <a:custGeom>
              <a:avLst/>
              <a:gdLst>
                <a:gd name="connsiteX0" fmla="*/ 85453 w 171591"/>
                <a:gd name="connsiteY0" fmla="*/ 0 h 555814"/>
                <a:gd name="connsiteX1" fmla="*/ 102515 w 171591"/>
                <a:gd name="connsiteY1" fmla="*/ 66373 h 555814"/>
                <a:gd name="connsiteX2" fmla="*/ 137651 w 171591"/>
                <a:gd name="connsiteY2" fmla="*/ 154521 h 555814"/>
                <a:gd name="connsiteX3" fmla="*/ 167482 w 171591"/>
                <a:gd name="connsiteY3" fmla="*/ 269663 h 555814"/>
                <a:gd name="connsiteX4" fmla="*/ 170566 w 171591"/>
                <a:gd name="connsiteY4" fmla="*/ 364942 h 555814"/>
                <a:gd name="connsiteX5" fmla="*/ 129015 w 171591"/>
                <a:gd name="connsiteY5" fmla="*/ 506262 h 555814"/>
                <a:gd name="connsiteX6" fmla="*/ 91597 w 171591"/>
                <a:gd name="connsiteY6" fmla="*/ 551256 h 555814"/>
                <a:gd name="connsiteX7" fmla="*/ 80050 w 171591"/>
                <a:gd name="connsiteY7" fmla="*/ 551379 h 555814"/>
                <a:gd name="connsiteX8" fmla="*/ 35056 w 171591"/>
                <a:gd name="connsiteY8" fmla="*/ 493370 h 555814"/>
                <a:gd name="connsiteX9" fmla="*/ 3979 w 171591"/>
                <a:gd name="connsiteY9" fmla="*/ 394353 h 555814"/>
                <a:gd name="connsiteX10" fmla="*/ 6126 w 171591"/>
                <a:gd name="connsiteY10" fmla="*/ 253304 h 555814"/>
                <a:gd name="connsiteX11" fmla="*/ 43742 w 171591"/>
                <a:gd name="connsiteY11" fmla="*/ 131093 h 555814"/>
                <a:gd name="connsiteX12" fmla="*/ 79482 w 171591"/>
                <a:gd name="connsiteY12" fmla="*/ 28536 h 555814"/>
                <a:gd name="connsiteX13" fmla="*/ 85453 w 171591"/>
                <a:gd name="connsiteY13" fmla="*/ 12 h 55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591" h="555814">
                  <a:moveTo>
                    <a:pt x="85453" y="0"/>
                  </a:moveTo>
                  <a:cubicBezTo>
                    <a:pt x="89981" y="22527"/>
                    <a:pt x="95446" y="44648"/>
                    <a:pt x="102515" y="66373"/>
                  </a:cubicBezTo>
                  <a:cubicBezTo>
                    <a:pt x="112311" y="96525"/>
                    <a:pt x="125092" y="125492"/>
                    <a:pt x="137651" y="154521"/>
                  </a:cubicBezTo>
                  <a:cubicBezTo>
                    <a:pt x="153603" y="191397"/>
                    <a:pt x="162843" y="229876"/>
                    <a:pt x="167482" y="269663"/>
                  </a:cubicBezTo>
                  <a:cubicBezTo>
                    <a:pt x="171183" y="301357"/>
                    <a:pt x="172812" y="333088"/>
                    <a:pt x="170566" y="364942"/>
                  </a:cubicBezTo>
                  <a:cubicBezTo>
                    <a:pt x="167050" y="415067"/>
                    <a:pt x="155565" y="462898"/>
                    <a:pt x="129015" y="506262"/>
                  </a:cubicBezTo>
                  <a:cubicBezTo>
                    <a:pt x="118726" y="523066"/>
                    <a:pt x="106562" y="538363"/>
                    <a:pt x="91597" y="551256"/>
                  </a:cubicBezTo>
                  <a:cubicBezTo>
                    <a:pt x="84577" y="557301"/>
                    <a:pt x="86933" y="557325"/>
                    <a:pt x="80050" y="551379"/>
                  </a:cubicBezTo>
                  <a:cubicBezTo>
                    <a:pt x="61162" y="535094"/>
                    <a:pt x="46752" y="515256"/>
                    <a:pt x="35056" y="493370"/>
                  </a:cubicBezTo>
                  <a:cubicBezTo>
                    <a:pt x="18475" y="462330"/>
                    <a:pt x="8939" y="429057"/>
                    <a:pt x="3979" y="394353"/>
                  </a:cubicBezTo>
                  <a:cubicBezTo>
                    <a:pt x="-2745" y="347226"/>
                    <a:pt x="-215" y="300320"/>
                    <a:pt x="6126" y="253304"/>
                  </a:cubicBezTo>
                  <a:cubicBezTo>
                    <a:pt x="11912" y="210359"/>
                    <a:pt x="26482" y="170399"/>
                    <a:pt x="43742" y="131093"/>
                  </a:cubicBezTo>
                  <a:cubicBezTo>
                    <a:pt x="58336" y="97857"/>
                    <a:pt x="71475" y="64079"/>
                    <a:pt x="79482" y="28536"/>
                  </a:cubicBezTo>
                  <a:cubicBezTo>
                    <a:pt x="81616" y="19061"/>
                    <a:pt x="83467" y="9524"/>
                    <a:pt x="85453" y="12"/>
                  </a:cubicBezTo>
                  <a:close/>
                </a:path>
              </a:pathLst>
            </a:custGeom>
            <a:solidFill>
              <a:srgbClr val="8E025C"/>
            </a:solidFill>
            <a:ln w="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9B219592-1BAD-3329-2C23-F96917C38ED6}"/>
                </a:ext>
              </a:extLst>
            </p:cNvPr>
            <p:cNvSpPr/>
            <p:nvPr/>
          </p:nvSpPr>
          <p:spPr>
            <a:xfrm>
              <a:off x="9382052" y="2026451"/>
              <a:ext cx="173818" cy="499834"/>
            </a:xfrm>
            <a:custGeom>
              <a:avLst/>
              <a:gdLst>
                <a:gd name="connsiteX0" fmla="*/ 13 w 173818"/>
                <a:gd name="connsiteY0" fmla="*/ 0 h 499834"/>
                <a:gd name="connsiteX1" fmla="*/ 20270 w 173818"/>
                <a:gd name="connsiteY1" fmla="*/ 32163 h 499834"/>
                <a:gd name="connsiteX2" fmla="*/ 71901 w 173818"/>
                <a:gd name="connsiteY2" fmla="*/ 87605 h 499834"/>
                <a:gd name="connsiteX3" fmla="*/ 121113 w 173818"/>
                <a:gd name="connsiteY3" fmla="*/ 138101 h 499834"/>
                <a:gd name="connsiteX4" fmla="*/ 167475 w 173818"/>
                <a:gd name="connsiteY4" fmla="*/ 242546 h 499834"/>
                <a:gd name="connsiteX5" fmla="*/ 173817 w 173818"/>
                <a:gd name="connsiteY5" fmla="*/ 294670 h 499834"/>
                <a:gd name="connsiteX6" fmla="*/ 131192 w 173818"/>
                <a:gd name="connsiteY6" fmla="*/ 409256 h 499834"/>
                <a:gd name="connsiteX7" fmla="*/ 32064 w 173818"/>
                <a:gd name="connsiteY7" fmla="*/ 488448 h 499834"/>
                <a:gd name="connsiteX8" fmla="*/ 10178 w 173818"/>
                <a:gd name="connsiteY8" fmla="*/ 499835 h 499834"/>
                <a:gd name="connsiteX9" fmla="*/ 11609 w 173818"/>
                <a:gd name="connsiteY9" fmla="*/ 496874 h 499834"/>
                <a:gd name="connsiteX10" fmla="*/ 65436 w 173818"/>
                <a:gd name="connsiteY10" fmla="*/ 382941 h 499834"/>
                <a:gd name="connsiteX11" fmla="*/ 73825 w 173818"/>
                <a:gd name="connsiteY11" fmla="*/ 254414 h 499834"/>
                <a:gd name="connsiteX12" fmla="*/ 58108 w 173818"/>
                <a:gd name="connsiteY12" fmla="*/ 156360 h 499834"/>
                <a:gd name="connsiteX13" fmla="*/ 28400 w 173818"/>
                <a:gd name="connsiteY13" fmla="*/ 78377 h 499834"/>
                <a:gd name="connsiteX14" fmla="*/ 704 w 173818"/>
                <a:gd name="connsiteY14" fmla="*/ 3121 h 499834"/>
                <a:gd name="connsiteX15" fmla="*/ 0 w 173818"/>
                <a:gd name="connsiteY15" fmla="*/ 25 h 49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18" h="499834">
                  <a:moveTo>
                    <a:pt x="13" y="0"/>
                  </a:moveTo>
                  <a:cubicBezTo>
                    <a:pt x="6477" y="11042"/>
                    <a:pt x="12904" y="21886"/>
                    <a:pt x="20270" y="32163"/>
                  </a:cubicBezTo>
                  <a:cubicBezTo>
                    <a:pt x="35099" y="52864"/>
                    <a:pt x="53296" y="70420"/>
                    <a:pt x="71901" y="87605"/>
                  </a:cubicBezTo>
                  <a:cubicBezTo>
                    <a:pt x="89197" y="103569"/>
                    <a:pt x="106444" y="119583"/>
                    <a:pt x="121113" y="138101"/>
                  </a:cubicBezTo>
                  <a:cubicBezTo>
                    <a:pt x="145552" y="168943"/>
                    <a:pt x="159568" y="204388"/>
                    <a:pt x="167475" y="242546"/>
                  </a:cubicBezTo>
                  <a:cubicBezTo>
                    <a:pt x="171041" y="259744"/>
                    <a:pt x="173903" y="277040"/>
                    <a:pt x="173817" y="294670"/>
                  </a:cubicBezTo>
                  <a:cubicBezTo>
                    <a:pt x="173607" y="338047"/>
                    <a:pt x="158346" y="375922"/>
                    <a:pt x="131192" y="409256"/>
                  </a:cubicBezTo>
                  <a:cubicBezTo>
                    <a:pt x="103878" y="442788"/>
                    <a:pt x="69680" y="467771"/>
                    <a:pt x="32064" y="488448"/>
                  </a:cubicBezTo>
                  <a:cubicBezTo>
                    <a:pt x="24933" y="492371"/>
                    <a:pt x="17630" y="495961"/>
                    <a:pt x="10178" y="499835"/>
                  </a:cubicBezTo>
                  <a:cubicBezTo>
                    <a:pt x="9894" y="498157"/>
                    <a:pt x="11005" y="497602"/>
                    <a:pt x="11609" y="496874"/>
                  </a:cubicBezTo>
                  <a:cubicBezTo>
                    <a:pt x="39121" y="463416"/>
                    <a:pt x="55813" y="424826"/>
                    <a:pt x="65436" y="382941"/>
                  </a:cubicBezTo>
                  <a:cubicBezTo>
                    <a:pt x="75157" y="340564"/>
                    <a:pt x="77106" y="297656"/>
                    <a:pt x="73825" y="254414"/>
                  </a:cubicBezTo>
                  <a:cubicBezTo>
                    <a:pt x="71308" y="221289"/>
                    <a:pt x="66928" y="188448"/>
                    <a:pt x="58108" y="156360"/>
                  </a:cubicBezTo>
                  <a:cubicBezTo>
                    <a:pt x="50705" y="129428"/>
                    <a:pt x="39282" y="104001"/>
                    <a:pt x="28400" y="78377"/>
                  </a:cubicBezTo>
                  <a:cubicBezTo>
                    <a:pt x="17938" y="53740"/>
                    <a:pt x="7945" y="28943"/>
                    <a:pt x="704" y="3121"/>
                  </a:cubicBezTo>
                  <a:cubicBezTo>
                    <a:pt x="420" y="2097"/>
                    <a:pt x="234" y="1049"/>
                    <a:pt x="0" y="25"/>
                  </a:cubicBezTo>
                  <a:close/>
                </a:path>
              </a:pathLst>
            </a:custGeom>
            <a:solidFill>
              <a:srgbClr val="8E025C"/>
            </a:solidFill>
            <a:ln w="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F675688E-08CB-ACCF-5CCD-23A4A55DD567}"/>
                </a:ext>
              </a:extLst>
            </p:cNvPr>
            <p:cNvSpPr/>
            <p:nvPr/>
          </p:nvSpPr>
          <p:spPr>
            <a:xfrm>
              <a:off x="9161126" y="2025896"/>
              <a:ext cx="174106" cy="500069"/>
            </a:xfrm>
            <a:custGeom>
              <a:avLst/>
              <a:gdLst>
                <a:gd name="connsiteX0" fmla="*/ 174107 w 174106"/>
                <a:gd name="connsiteY0" fmla="*/ 25 h 500069"/>
                <a:gd name="connsiteX1" fmla="*/ 157785 w 174106"/>
                <a:gd name="connsiteY1" fmla="*/ 48596 h 500069"/>
                <a:gd name="connsiteX2" fmla="*/ 129422 w 174106"/>
                <a:gd name="connsiteY2" fmla="*/ 117103 h 500069"/>
                <a:gd name="connsiteX3" fmla="*/ 104341 w 174106"/>
                <a:gd name="connsiteY3" fmla="*/ 213024 h 500069"/>
                <a:gd name="connsiteX4" fmla="*/ 98579 w 174106"/>
                <a:gd name="connsiteY4" fmla="*/ 301677 h 500069"/>
                <a:gd name="connsiteX5" fmla="*/ 126448 w 174106"/>
                <a:gd name="connsiteY5" fmla="*/ 439013 h 500069"/>
                <a:gd name="connsiteX6" fmla="*/ 162325 w 174106"/>
                <a:gd name="connsiteY6" fmla="*/ 497577 h 500069"/>
                <a:gd name="connsiteX7" fmla="*/ 163744 w 174106"/>
                <a:gd name="connsiteY7" fmla="*/ 499514 h 500069"/>
                <a:gd name="connsiteX8" fmla="*/ 163546 w 174106"/>
                <a:gd name="connsiteY8" fmla="*/ 500069 h 500069"/>
                <a:gd name="connsiteX9" fmla="*/ 131198 w 174106"/>
                <a:gd name="connsiteY9" fmla="*/ 483069 h 500069"/>
                <a:gd name="connsiteX10" fmla="*/ 46320 w 174106"/>
                <a:gd name="connsiteY10" fmla="*/ 414327 h 500069"/>
                <a:gd name="connsiteX11" fmla="*/ 1722 w 174106"/>
                <a:gd name="connsiteY11" fmla="*/ 319751 h 500069"/>
                <a:gd name="connsiteX12" fmla="*/ 3017 w 174106"/>
                <a:gd name="connsiteY12" fmla="*/ 260854 h 500069"/>
                <a:gd name="connsiteX13" fmla="*/ 28801 w 174106"/>
                <a:gd name="connsiteY13" fmla="*/ 176198 h 500069"/>
                <a:gd name="connsiteX14" fmla="*/ 86896 w 174106"/>
                <a:gd name="connsiteY14" fmla="*/ 102138 h 500069"/>
                <a:gd name="connsiteX15" fmla="*/ 133555 w 174106"/>
                <a:gd name="connsiteY15" fmla="*/ 57071 h 500069"/>
                <a:gd name="connsiteX16" fmla="*/ 171343 w 174106"/>
                <a:gd name="connsiteY16" fmla="*/ 3615 h 500069"/>
                <a:gd name="connsiteX17" fmla="*/ 174094 w 174106"/>
                <a:gd name="connsiteY17" fmla="*/ 0 h 50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106" h="500069">
                  <a:moveTo>
                    <a:pt x="174107" y="25"/>
                  </a:moveTo>
                  <a:cubicBezTo>
                    <a:pt x="169468" y="17062"/>
                    <a:pt x="164114" y="33002"/>
                    <a:pt x="157785" y="48596"/>
                  </a:cubicBezTo>
                  <a:cubicBezTo>
                    <a:pt x="148495" y="71506"/>
                    <a:pt x="138958" y="94304"/>
                    <a:pt x="129422" y="117103"/>
                  </a:cubicBezTo>
                  <a:cubicBezTo>
                    <a:pt x="116530" y="147896"/>
                    <a:pt x="108893" y="180034"/>
                    <a:pt x="104341" y="213024"/>
                  </a:cubicBezTo>
                  <a:cubicBezTo>
                    <a:pt x="100282" y="242447"/>
                    <a:pt x="97938" y="271958"/>
                    <a:pt x="98579" y="301677"/>
                  </a:cubicBezTo>
                  <a:cubicBezTo>
                    <a:pt x="99591" y="349138"/>
                    <a:pt x="107253" y="395254"/>
                    <a:pt x="126448" y="439013"/>
                  </a:cubicBezTo>
                  <a:cubicBezTo>
                    <a:pt x="135726" y="460171"/>
                    <a:pt x="147533" y="479800"/>
                    <a:pt x="162325" y="497577"/>
                  </a:cubicBezTo>
                  <a:cubicBezTo>
                    <a:pt x="162843" y="498194"/>
                    <a:pt x="163287" y="498860"/>
                    <a:pt x="163744" y="499514"/>
                  </a:cubicBezTo>
                  <a:cubicBezTo>
                    <a:pt x="163781" y="499576"/>
                    <a:pt x="163670" y="499736"/>
                    <a:pt x="163546" y="500069"/>
                  </a:cubicBezTo>
                  <a:cubicBezTo>
                    <a:pt x="152443" y="494986"/>
                    <a:pt x="141709" y="489225"/>
                    <a:pt x="131198" y="483069"/>
                  </a:cubicBezTo>
                  <a:cubicBezTo>
                    <a:pt x="99430" y="464452"/>
                    <a:pt x="70364" y="442468"/>
                    <a:pt x="46320" y="414327"/>
                  </a:cubicBezTo>
                  <a:cubicBezTo>
                    <a:pt x="22867" y="386865"/>
                    <a:pt x="6989" y="355788"/>
                    <a:pt x="1722" y="319751"/>
                  </a:cubicBezTo>
                  <a:cubicBezTo>
                    <a:pt x="-1153" y="300061"/>
                    <a:pt x="-228" y="280445"/>
                    <a:pt x="3017" y="260854"/>
                  </a:cubicBezTo>
                  <a:cubicBezTo>
                    <a:pt x="7877" y="231480"/>
                    <a:pt x="15514" y="203006"/>
                    <a:pt x="28801" y="176198"/>
                  </a:cubicBezTo>
                  <a:cubicBezTo>
                    <a:pt x="43038" y="147465"/>
                    <a:pt x="63752" y="123876"/>
                    <a:pt x="86896" y="102138"/>
                  </a:cubicBezTo>
                  <a:cubicBezTo>
                    <a:pt x="102663" y="87334"/>
                    <a:pt x="118886" y="73011"/>
                    <a:pt x="133555" y="57071"/>
                  </a:cubicBezTo>
                  <a:cubicBezTo>
                    <a:pt x="148470" y="40873"/>
                    <a:pt x="161264" y="23206"/>
                    <a:pt x="171343" y="3615"/>
                  </a:cubicBezTo>
                  <a:cubicBezTo>
                    <a:pt x="171935" y="2455"/>
                    <a:pt x="172170" y="999"/>
                    <a:pt x="174094" y="0"/>
                  </a:cubicBezTo>
                  <a:close/>
                </a:path>
              </a:pathLst>
            </a:custGeom>
            <a:solidFill>
              <a:srgbClr val="8E025C"/>
            </a:solidFill>
            <a:ln w="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6CD12AD-FF61-DDEB-1A1B-8F6EAB19DCFB}"/>
                </a:ext>
              </a:extLst>
            </p:cNvPr>
            <p:cNvSpPr/>
            <p:nvPr/>
          </p:nvSpPr>
          <p:spPr>
            <a:xfrm>
              <a:off x="9072288" y="1991130"/>
              <a:ext cx="262389" cy="547973"/>
            </a:xfrm>
            <a:custGeom>
              <a:avLst/>
              <a:gdLst>
                <a:gd name="connsiteX0" fmla="*/ 262389 w 262389"/>
                <a:gd name="connsiteY0" fmla="*/ 0 h 547973"/>
                <a:gd name="connsiteX1" fmla="*/ 245981 w 262389"/>
                <a:gd name="connsiteY1" fmla="*/ 37838 h 547973"/>
                <a:gd name="connsiteX2" fmla="*/ 190945 w 262389"/>
                <a:gd name="connsiteY2" fmla="*/ 105111 h 547973"/>
                <a:gd name="connsiteX3" fmla="*/ 146853 w 262389"/>
                <a:gd name="connsiteY3" fmla="*/ 147563 h 547973"/>
                <a:gd name="connsiteX4" fmla="*/ 83786 w 262389"/>
                <a:gd name="connsiteY4" fmla="*/ 269478 h 547973"/>
                <a:gd name="connsiteX5" fmla="*/ 76138 w 262389"/>
                <a:gd name="connsiteY5" fmla="*/ 335321 h 547973"/>
                <a:gd name="connsiteX6" fmla="*/ 108078 w 262389"/>
                <a:gd name="connsiteY6" fmla="*/ 434115 h 547973"/>
                <a:gd name="connsiteX7" fmla="*/ 183025 w 262389"/>
                <a:gd name="connsiteY7" fmla="*/ 509445 h 547973"/>
                <a:gd name="connsiteX8" fmla="*/ 245180 w 262389"/>
                <a:gd name="connsiteY8" fmla="*/ 545926 h 547973"/>
                <a:gd name="connsiteX9" fmla="*/ 247857 w 262389"/>
                <a:gd name="connsiteY9" fmla="*/ 547974 h 547973"/>
                <a:gd name="connsiteX10" fmla="*/ 176289 w 262389"/>
                <a:gd name="connsiteY10" fmla="*/ 531381 h 547973"/>
                <a:gd name="connsiteX11" fmla="*/ 17314 w 262389"/>
                <a:gd name="connsiteY11" fmla="*/ 379820 h 547973"/>
                <a:gd name="connsiteX12" fmla="*/ 709 w 262389"/>
                <a:gd name="connsiteY12" fmla="*/ 281050 h 547973"/>
                <a:gd name="connsiteX13" fmla="*/ 64134 w 262389"/>
                <a:gd name="connsiteY13" fmla="*/ 161171 h 547973"/>
                <a:gd name="connsiteX14" fmla="*/ 112420 w 262389"/>
                <a:gd name="connsiteY14" fmla="*/ 130119 h 547973"/>
                <a:gd name="connsiteX15" fmla="*/ 222640 w 262389"/>
                <a:gd name="connsiteY15" fmla="*/ 47239 h 547973"/>
                <a:gd name="connsiteX16" fmla="*/ 259984 w 262389"/>
                <a:gd name="connsiteY16" fmla="*/ 2517 h 547973"/>
                <a:gd name="connsiteX17" fmla="*/ 262353 w 262389"/>
                <a:gd name="connsiteY17" fmla="*/ 0 h 54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389" h="547973">
                  <a:moveTo>
                    <a:pt x="262389" y="0"/>
                  </a:moveTo>
                  <a:cubicBezTo>
                    <a:pt x="258109" y="13312"/>
                    <a:pt x="252520" y="25784"/>
                    <a:pt x="245981" y="37838"/>
                  </a:cubicBezTo>
                  <a:cubicBezTo>
                    <a:pt x="231917" y="63758"/>
                    <a:pt x="212314" y="85150"/>
                    <a:pt x="190945" y="105111"/>
                  </a:cubicBezTo>
                  <a:cubicBezTo>
                    <a:pt x="176043" y="119040"/>
                    <a:pt x="160930" y="132759"/>
                    <a:pt x="146853" y="147563"/>
                  </a:cubicBezTo>
                  <a:cubicBezTo>
                    <a:pt x="114012" y="182107"/>
                    <a:pt x="93989" y="223251"/>
                    <a:pt x="83786" y="269478"/>
                  </a:cubicBezTo>
                  <a:cubicBezTo>
                    <a:pt x="79000" y="291154"/>
                    <a:pt x="75373" y="312966"/>
                    <a:pt x="76138" y="335321"/>
                  </a:cubicBezTo>
                  <a:cubicBezTo>
                    <a:pt x="77371" y="371320"/>
                    <a:pt x="88499" y="404087"/>
                    <a:pt x="108078" y="434115"/>
                  </a:cubicBezTo>
                  <a:cubicBezTo>
                    <a:pt x="127842" y="464403"/>
                    <a:pt x="153725" y="488645"/>
                    <a:pt x="183025" y="509445"/>
                  </a:cubicBezTo>
                  <a:cubicBezTo>
                    <a:pt x="202678" y="523411"/>
                    <a:pt x="223454" y="535489"/>
                    <a:pt x="245180" y="545926"/>
                  </a:cubicBezTo>
                  <a:cubicBezTo>
                    <a:pt x="246105" y="546370"/>
                    <a:pt x="247326" y="546531"/>
                    <a:pt x="247857" y="547974"/>
                  </a:cubicBezTo>
                  <a:cubicBezTo>
                    <a:pt x="223195" y="545531"/>
                    <a:pt x="199273" y="540325"/>
                    <a:pt x="176289" y="531381"/>
                  </a:cubicBezTo>
                  <a:cubicBezTo>
                    <a:pt x="102526" y="502697"/>
                    <a:pt x="48761" y="452794"/>
                    <a:pt x="17314" y="379820"/>
                  </a:cubicBezTo>
                  <a:cubicBezTo>
                    <a:pt x="3768" y="348385"/>
                    <a:pt x="-2166" y="315285"/>
                    <a:pt x="709" y="281050"/>
                  </a:cubicBezTo>
                  <a:cubicBezTo>
                    <a:pt x="4805" y="232208"/>
                    <a:pt x="26641" y="192495"/>
                    <a:pt x="64134" y="161171"/>
                  </a:cubicBezTo>
                  <a:cubicBezTo>
                    <a:pt x="78950" y="148797"/>
                    <a:pt x="95889" y="139816"/>
                    <a:pt x="112420" y="130119"/>
                  </a:cubicBezTo>
                  <a:cubicBezTo>
                    <a:pt x="152331" y="106715"/>
                    <a:pt x="189848" y="80104"/>
                    <a:pt x="222640" y="47239"/>
                  </a:cubicBezTo>
                  <a:cubicBezTo>
                    <a:pt x="236408" y="33433"/>
                    <a:pt x="248979" y="18629"/>
                    <a:pt x="259984" y="2517"/>
                  </a:cubicBezTo>
                  <a:cubicBezTo>
                    <a:pt x="260576" y="1653"/>
                    <a:pt x="260933" y="592"/>
                    <a:pt x="262353" y="0"/>
                  </a:cubicBezTo>
                  <a:close/>
                </a:path>
              </a:pathLst>
            </a:custGeom>
            <a:solidFill>
              <a:srgbClr val="8E025C"/>
            </a:solidFill>
            <a:ln w="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7E3DA1F-95C3-3A86-47BA-A63C92649307}"/>
                </a:ext>
              </a:extLst>
            </p:cNvPr>
            <p:cNvSpPr/>
            <p:nvPr/>
          </p:nvSpPr>
          <p:spPr>
            <a:xfrm>
              <a:off x="9383049" y="1991612"/>
              <a:ext cx="261784" cy="547102"/>
            </a:xfrm>
            <a:custGeom>
              <a:avLst/>
              <a:gdLst>
                <a:gd name="connsiteX0" fmla="*/ 224 w 261784"/>
                <a:gd name="connsiteY0" fmla="*/ 0 h 547102"/>
                <a:gd name="connsiteX1" fmla="*/ 10365 w 261784"/>
                <a:gd name="connsiteY1" fmla="*/ 13867 h 547102"/>
                <a:gd name="connsiteX2" fmla="*/ 95034 w 261784"/>
                <a:gd name="connsiteY2" fmla="*/ 94193 h 547102"/>
                <a:gd name="connsiteX3" fmla="*/ 169796 w 261784"/>
                <a:gd name="connsiteY3" fmla="*/ 141432 h 547102"/>
                <a:gd name="connsiteX4" fmla="*/ 253244 w 261784"/>
                <a:gd name="connsiteY4" fmla="*/ 241510 h 547102"/>
                <a:gd name="connsiteX5" fmla="*/ 256748 w 261784"/>
                <a:gd name="connsiteY5" fmla="*/ 340181 h 547102"/>
                <a:gd name="connsiteX6" fmla="*/ 170599 w 261784"/>
                <a:gd name="connsiteY6" fmla="*/ 480540 h 547102"/>
                <a:gd name="connsiteX7" fmla="*/ 21518 w 261784"/>
                <a:gd name="connsiteY7" fmla="*/ 546728 h 547102"/>
                <a:gd name="connsiteX8" fmla="*/ 13943 w 261784"/>
                <a:gd name="connsiteY8" fmla="*/ 547024 h 547102"/>
                <a:gd name="connsiteX9" fmla="*/ 18829 w 261784"/>
                <a:gd name="connsiteY9" fmla="*/ 544445 h 547102"/>
                <a:gd name="connsiteX10" fmla="*/ 107877 w 261784"/>
                <a:gd name="connsiteY10" fmla="*/ 485980 h 547102"/>
                <a:gd name="connsiteX11" fmla="*/ 172511 w 261784"/>
                <a:gd name="connsiteY11" fmla="*/ 397561 h 547102"/>
                <a:gd name="connsiteX12" fmla="*/ 183157 w 261784"/>
                <a:gd name="connsiteY12" fmla="*/ 296237 h 547102"/>
                <a:gd name="connsiteX13" fmla="*/ 158336 w 261784"/>
                <a:gd name="connsiteY13" fmla="*/ 210408 h 547102"/>
                <a:gd name="connsiteX14" fmla="*/ 97107 w 261784"/>
                <a:gd name="connsiteY14" fmla="*/ 129132 h 547102"/>
                <a:gd name="connsiteX15" fmla="*/ 48906 w 261784"/>
                <a:gd name="connsiteY15" fmla="*/ 82720 h 547102"/>
                <a:gd name="connsiteX16" fmla="*/ 1137 w 261784"/>
                <a:gd name="connsiteY16" fmla="*/ 4676 h 547102"/>
                <a:gd name="connsiteX17" fmla="*/ 15 w 261784"/>
                <a:gd name="connsiteY17" fmla="*/ 1197 h 547102"/>
                <a:gd name="connsiteX18" fmla="*/ 224 w 261784"/>
                <a:gd name="connsiteY18" fmla="*/ 12 h 54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784" h="547102">
                  <a:moveTo>
                    <a:pt x="224" y="0"/>
                  </a:moveTo>
                  <a:cubicBezTo>
                    <a:pt x="3716" y="4774"/>
                    <a:pt x="6948" y="9388"/>
                    <a:pt x="10365" y="13867"/>
                  </a:cubicBezTo>
                  <a:cubicBezTo>
                    <a:pt x="34287" y="45166"/>
                    <a:pt x="63377" y="71024"/>
                    <a:pt x="95034" y="94193"/>
                  </a:cubicBezTo>
                  <a:cubicBezTo>
                    <a:pt x="118881" y="111650"/>
                    <a:pt x="144296" y="126578"/>
                    <a:pt x="169796" y="141432"/>
                  </a:cubicBezTo>
                  <a:cubicBezTo>
                    <a:pt x="209608" y="164638"/>
                    <a:pt x="238810" y="197047"/>
                    <a:pt x="253244" y="241510"/>
                  </a:cubicBezTo>
                  <a:cubicBezTo>
                    <a:pt x="263805" y="274030"/>
                    <a:pt x="264088" y="307069"/>
                    <a:pt x="256748" y="340181"/>
                  </a:cubicBezTo>
                  <a:cubicBezTo>
                    <a:pt x="244189" y="396808"/>
                    <a:pt x="214013" y="442899"/>
                    <a:pt x="170599" y="480540"/>
                  </a:cubicBezTo>
                  <a:cubicBezTo>
                    <a:pt x="127728" y="517699"/>
                    <a:pt x="77725" y="539350"/>
                    <a:pt x="21518" y="546728"/>
                  </a:cubicBezTo>
                  <a:cubicBezTo>
                    <a:pt x="19100" y="547049"/>
                    <a:pt x="16657" y="547209"/>
                    <a:pt x="13943" y="547024"/>
                  </a:cubicBezTo>
                  <a:cubicBezTo>
                    <a:pt x="15571" y="546160"/>
                    <a:pt x="17175" y="545260"/>
                    <a:pt x="18829" y="544445"/>
                  </a:cubicBezTo>
                  <a:cubicBezTo>
                    <a:pt x="50930" y="528642"/>
                    <a:pt x="81044" y="509778"/>
                    <a:pt x="107877" y="485980"/>
                  </a:cubicBezTo>
                  <a:cubicBezTo>
                    <a:pt x="135821" y="461208"/>
                    <a:pt x="158533" y="432573"/>
                    <a:pt x="172511" y="397561"/>
                  </a:cubicBezTo>
                  <a:cubicBezTo>
                    <a:pt x="185588" y="364794"/>
                    <a:pt x="188648" y="331002"/>
                    <a:pt x="183157" y="296237"/>
                  </a:cubicBezTo>
                  <a:cubicBezTo>
                    <a:pt x="178482" y="266566"/>
                    <a:pt x="171005" y="237759"/>
                    <a:pt x="158336" y="210408"/>
                  </a:cubicBezTo>
                  <a:cubicBezTo>
                    <a:pt x="143741" y="178912"/>
                    <a:pt x="122102" y="152782"/>
                    <a:pt x="97107" y="129132"/>
                  </a:cubicBezTo>
                  <a:cubicBezTo>
                    <a:pt x="80908" y="113797"/>
                    <a:pt x="64142" y="99054"/>
                    <a:pt x="48906" y="82720"/>
                  </a:cubicBezTo>
                  <a:cubicBezTo>
                    <a:pt x="27661" y="59946"/>
                    <a:pt x="11599" y="34038"/>
                    <a:pt x="1137" y="4676"/>
                  </a:cubicBezTo>
                  <a:cubicBezTo>
                    <a:pt x="730" y="3528"/>
                    <a:pt x="360" y="2369"/>
                    <a:pt x="15" y="1197"/>
                  </a:cubicBezTo>
                  <a:cubicBezTo>
                    <a:pt x="-47" y="975"/>
                    <a:pt x="101" y="679"/>
                    <a:pt x="224" y="12"/>
                  </a:cubicBezTo>
                  <a:close/>
                </a:path>
              </a:pathLst>
            </a:custGeom>
            <a:solidFill>
              <a:srgbClr val="8E025C"/>
            </a:solidFill>
            <a:ln w="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993ECDEA-014A-F750-7488-F18F777D1343}"/>
                </a:ext>
              </a:extLst>
            </p:cNvPr>
            <p:cNvSpPr/>
            <p:nvPr/>
          </p:nvSpPr>
          <p:spPr>
            <a:xfrm>
              <a:off x="9361460" y="2553303"/>
              <a:ext cx="17584" cy="43995"/>
            </a:xfrm>
            <a:custGeom>
              <a:avLst/>
              <a:gdLst>
                <a:gd name="connsiteX0" fmla="*/ 6922 w 17584"/>
                <a:gd name="connsiteY0" fmla="*/ 261 h 43995"/>
                <a:gd name="connsiteX1" fmla="*/ 12955 w 17584"/>
                <a:gd name="connsiteY1" fmla="*/ 5689 h 43995"/>
                <a:gd name="connsiteX2" fmla="*/ 17347 w 17584"/>
                <a:gd name="connsiteY2" fmla="*/ 33805 h 43995"/>
                <a:gd name="connsiteX3" fmla="*/ 17520 w 17584"/>
                <a:gd name="connsiteY3" fmla="*/ 35421 h 43995"/>
                <a:gd name="connsiteX4" fmla="*/ 12092 w 17584"/>
                <a:gd name="connsiteY4" fmla="*/ 43934 h 43995"/>
                <a:gd name="connsiteX5" fmla="*/ 4640 w 17584"/>
                <a:gd name="connsiteY5" fmla="*/ 37025 h 43995"/>
                <a:gd name="connsiteX6" fmla="*/ 1161 w 17584"/>
                <a:gd name="connsiteY6" fmla="*/ 14522 h 43995"/>
                <a:gd name="connsiteX7" fmla="*/ 149 w 17584"/>
                <a:gd name="connsiteY7" fmla="*/ 7688 h 43995"/>
                <a:gd name="connsiteX8" fmla="*/ 6922 w 17584"/>
                <a:gd name="connsiteY8" fmla="*/ 273 h 4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84" h="43995">
                  <a:moveTo>
                    <a:pt x="6922" y="261"/>
                  </a:moveTo>
                  <a:cubicBezTo>
                    <a:pt x="10771" y="-739"/>
                    <a:pt x="12412" y="1149"/>
                    <a:pt x="12955" y="5689"/>
                  </a:cubicBezTo>
                  <a:cubicBezTo>
                    <a:pt x="14078" y="15102"/>
                    <a:pt x="15854" y="24441"/>
                    <a:pt x="17347" y="33805"/>
                  </a:cubicBezTo>
                  <a:cubicBezTo>
                    <a:pt x="17433" y="34336"/>
                    <a:pt x="17470" y="34878"/>
                    <a:pt x="17520" y="35421"/>
                  </a:cubicBezTo>
                  <a:cubicBezTo>
                    <a:pt x="17976" y="40319"/>
                    <a:pt x="16014" y="43391"/>
                    <a:pt x="12092" y="43934"/>
                  </a:cubicBezTo>
                  <a:cubicBezTo>
                    <a:pt x="8353" y="44440"/>
                    <a:pt x="5417" y="41812"/>
                    <a:pt x="4640" y="37025"/>
                  </a:cubicBezTo>
                  <a:cubicBezTo>
                    <a:pt x="3418" y="29536"/>
                    <a:pt x="2308" y="22023"/>
                    <a:pt x="1161" y="14522"/>
                  </a:cubicBezTo>
                  <a:cubicBezTo>
                    <a:pt x="815" y="12240"/>
                    <a:pt x="507" y="9958"/>
                    <a:pt x="149" y="7688"/>
                  </a:cubicBezTo>
                  <a:cubicBezTo>
                    <a:pt x="-628" y="2740"/>
                    <a:pt x="1630" y="273"/>
                    <a:pt x="6922" y="273"/>
                  </a:cubicBezTo>
                  <a:close/>
                </a:path>
              </a:pathLst>
            </a:custGeom>
            <a:solidFill>
              <a:srgbClr val="8E025C"/>
            </a:solidFill>
            <a:ln w="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BB8FAD69-2FDA-674A-9BD7-6EFD8BDD8EAE}"/>
                </a:ext>
              </a:extLst>
            </p:cNvPr>
            <p:cNvSpPr/>
            <p:nvPr/>
          </p:nvSpPr>
          <p:spPr>
            <a:xfrm>
              <a:off x="9341151" y="2553426"/>
              <a:ext cx="13220" cy="37346"/>
            </a:xfrm>
            <a:custGeom>
              <a:avLst/>
              <a:gdLst>
                <a:gd name="connsiteX0" fmla="*/ 13205 w 13220"/>
                <a:gd name="connsiteY0" fmla="*/ 16841 h 37346"/>
                <a:gd name="connsiteX1" fmla="*/ 13205 w 13220"/>
                <a:gd name="connsiteY1" fmla="*/ 29487 h 37346"/>
                <a:gd name="connsiteX2" fmla="*/ 6764 w 13220"/>
                <a:gd name="connsiteY2" fmla="*/ 37346 h 37346"/>
                <a:gd name="connsiteX3" fmla="*/ 201 w 13220"/>
                <a:gd name="connsiteY3" fmla="*/ 29697 h 37346"/>
                <a:gd name="connsiteX4" fmla="*/ 4 w 13220"/>
                <a:gd name="connsiteY4" fmla="*/ 3591 h 37346"/>
                <a:gd name="connsiteX5" fmla="*/ 3718 w 13220"/>
                <a:gd name="connsiteY5" fmla="*/ 1 h 37346"/>
                <a:gd name="connsiteX6" fmla="*/ 13118 w 13220"/>
                <a:gd name="connsiteY6" fmla="*/ 9488 h 37346"/>
                <a:gd name="connsiteX7" fmla="*/ 13118 w 13220"/>
                <a:gd name="connsiteY7" fmla="*/ 16829 h 37346"/>
                <a:gd name="connsiteX8" fmla="*/ 13217 w 13220"/>
                <a:gd name="connsiteY8" fmla="*/ 16829 h 3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20" h="37346">
                  <a:moveTo>
                    <a:pt x="13205" y="16841"/>
                  </a:moveTo>
                  <a:cubicBezTo>
                    <a:pt x="13205" y="21061"/>
                    <a:pt x="13241" y="25268"/>
                    <a:pt x="13205" y="29487"/>
                  </a:cubicBezTo>
                  <a:cubicBezTo>
                    <a:pt x="13143" y="34261"/>
                    <a:pt x="10638" y="37272"/>
                    <a:pt x="6764" y="37346"/>
                  </a:cubicBezTo>
                  <a:cubicBezTo>
                    <a:pt x="2829" y="37420"/>
                    <a:pt x="251" y="34483"/>
                    <a:pt x="201" y="29697"/>
                  </a:cubicBezTo>
                  <a:cubicBezTo>
                    <a:pt x="115" y="20999"/>
                    <a:pt x="226" y="12289"/>
                    <a:pt x="4" y="3591"/>
                  </a:cubicBezTo>
                  <a:cubicBezTo>
                    <a:pt x="-70" y="655"/>
                    <a:pt x="942" y="-36"/>
                    <a:pt x="3718" y="1"/>
                  </a:cubicBezTo>
                  <a:cubicBezTo>
                    <a:pt x="13056" y="149"/>
                    <a:pt x="13056" y="51"/>
                    <a:pt x="13118" y="9488"/>
                  </a:cubicBezTo>
                  <a:cubicBezTo>
                    <a:pt x="13131" y="11931"/>
                    <a:pt x="13118" y="14386"/>
                    <a:pt x="13118" y="16829"/>
                  </a:cubicBezTo>
                  <a:lnTo>
                    <a:pt x="13217" y="16829"/>
                  </a:lnTo>
                  <a:close/>
                </a:path>
              </a:pathLst>
            </a:custGeom>
            <a:solidFill>
              <a:srgbClr val="8E025C"/>
            </a:solidFill>
            <a:ln w="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C9DBC21-E940-84B6-4256-142AA6B02C20}"/>
                </a:ext>
              </a:extLst>
            </p:cNvPr>
            <p:cNvSpPr/>
            <p:nvPr/>
          </p:nvSpPr>
          <p:spPr>
            <a:xfrm>
              <a:off x="9380780" y="2552558"/>
              <a:ext cx="24854" cy="34501"/>
            </a:xfrm>
            <a:custGeom>
              <a:avLst/>
              <a:gdLst>
                <a:gd name="connsiteX0" fmla="*/ 10549 w 24854"/>
                <a:gd name="connsiteY0" fmla="*/ 191 h 34501"/>
                <a:gd name="connsiteX1" fmla="*/ 14324 w 24854"/>
                <a:gd name="connsiteY1" fmla="*/ 2375 h 34501"/>
                <a:gd name="connsiteX2" fmla="*/ 24133 w 24854"/>
                <a:gd name="connsiteY2" fmla="*/ 24742 h 34501"/>
                <a:gd name="connsiteX3" fmla="*/ 21319 w 24854"/>
                <a:gd name="connsiteY3" fmla="*/ 33809 h 34501"/>
                <a:gd name="connsiteX4" fmla="*/ 12289 w 24854"/>
                <a:gd name="connsiteY4" fmla="*/ 30059 h 34501"/>
                <a:gd name="connsiteX5" fmla="*/ 433 w 24854"/>
                <a:gd name="connsiteY5" fmla="*/ 3251 h 34501"/>
                <a:gd name="connsiteX6" fmla="*/ 2160 w 24854"/>
                <a:gd name="connsiteY6" fmla="*/ 685 h 34501"/>
                <a:gd name="connsiteX7" fmla="*/ 10549 w 24854"/>
                <a:gd name="connsiteY7" fmla="*/ 191 h 34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54" h="34501">
                  <a:moveTo>
                    <a:pt x="10549" y="191"/>
                  </a:moveTo>
                  <a:cubicBezTo>
                    <a:pt x="12745" y="-475"/>
                    <a:pt x="13597" y="685"/>
                    <a:pt x="14324" y="2375"/>
                  </a:cubicBezTo>
                  <a:cubicBezTo>
                    <a:pt x="17557" y="9851"/>
                    <a:pt x="20937" y="17265"/>
                    <a:pt x="24133" y="24742"/>
                  </a:cubicBezTo>
                  <a:cubicBezTo>
                    <a:pt x="25773" y="28591"/>
                    <a:pt x="24527" y="32255"/>
                    <a:pt x="21319" y="33809"/>
                  </a:cubicBezTo>
                  <a:cubicBezTo>
                    <a:pt x="17841" y="35487"/>
                    <a:pt x="14103" y="34069"/>
                    <a:pt x="12289" y="30059"/>
                  </a:cubicBezTo>
                  <a:cubicBezTo>
                    <a:pt x="8267" y="21152"/>
                    <a:pt x="4443" y="12158"/>
                    <a:pt x="433" y="3251"/>
                  </a:cubicBezTo>
                  <a:cubicBezTo>
                    <a:pt x="-517" y="1141"/>
                    <a:pt x="112" y="709"/>
                    <a:pt x="2160" y="685"/>
                  </a:cubicBezTo>
                  <a:cubicBezTo>
                    <a:pt x="5010" y="648"/>
                    <a:pt x="7860" y="364"/>
                    <a:pt x="10549" y="191"/>
                  </a:cubicBezTo>
                  <a:close/>
                </a:path>
              </a:pathLst>
            </a:custGeom>
            <a:solidFill>
              <a:srgbClr val="8E025C"/>
            </a:solidFill>
            <a:ln w="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AFBD64E5-0DDD-74DC-3A4D-9E9292621B5A}"/>
                </a:ext>
              </a:extLst>
            </p:cNvPr>
            <p:cNvSpPr/>
            <p:nvPr/>
          </p:nvSpPr>
          <p:spPr>
            <a:xfrm>
              <a:off x="9313152" y="2552525"/>
              <a:ext cx="23240" cy="34984"/>
            </a:xfrm>
            <a:custGeom>
              <a:avLst/>
              <a:gdLst>
                <a:gd name="connsiteX0" fmla="*/ 23241 w 23240"/>
                <a:gd name="connsiteY0" fmla="*/ 989 h 34984"/>
                <a:gd name="connsiteX1" fmla="*/ 12100 w 23240"/>
                <a:gd name="connsiteY1" fmla="*/ 31351 h 34984"/>
                <a:gd name="connsiteX2" fmla="*/ 4254 w 23240"/>
                <a:gd name="connsiteY2" fmla="*/ 34521 h 34984"/>
                <a:gd name="connsiteX3" fmla="*/ 355 w 23240"/>
                <a:gd name="connsiteY3" fmla="*/ 26626 h 34984"/>
                <a:gd name="connsiteX4" fmla="*/ 9127 w 23240"/>
                <a:gd name="connsiteY4" fmla="*/ 1668 h 34984"/>
                <a:gd name="connsiteX5" fmla="*/ 11879 w 23240"/>
                <a:gd name="connsiteY5" fmla="*/ 27 h 34984"/>
                <a:gd name="connsiteX6" fmla="*/ 23241 w 23240"/>
                <a:gd name="connsiteY6" fmla="*/ 977 h 3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0" h="34984">
                  <a:moveTo>
                    <a:pt x="23241" y="989"/>
                  </a:moveTo>
                  <a:cubicBezTo>
                    <a:pt x="19490" y="11291"/>
                    <a:pt x="15962" y="21382"/>
                    <a:pt x="12100" y="31351"/>
                  </a:cubicBezTo>
                  <a:cubicBezTo>
                    <a:pt x="10842" y="34608"/>
                    <a:pt x="7314" y="35706"/>
                    <a:pt x="4254" y="34521"/>
                  </a:cubicBezTo>
                  <a:cubicBezTo>
                    <a:pt x="972" y="33251"/>
                    <a:pt x="-804" y="30129"/>
                    <a:pt x="355" y="26626"/>
                  </a:cubicBezTo>
                  <a:cubicBezTo>
                    <a:pt x="3144" y="18261"/>
                    <a:pt x="6253" y="10008"/>
                    <a:pt x="9127" y="1668"/>
                  </a:cubicBezTo>
                  <a:cubicBezTo>
                    <a:pt x="9646" y="163"/>
                    <a:pt x="10521" y="-96"/>
                    <a:pt x="11879" y="27"/>
                  </a:cubicBezTo>
                  <a:cubicBezTo>
                    <a:pt x="15506" y="360"/>
                    <a:pt x="19145" y="644"/>
                    <a:pt x="23241" y="977"/>
                  </a:cubicBezTo>
                  <a:close/>
                </a:path>
              </a:pathLst>
            </a:custGeom>
            <a:solidFill>
              <a:srgbClr val="8E025C"/>
            </a:solidFill>
            <a:ln w="0" cap="flat">
              <a:noFill/>
              <a:prstDash val="solid"/>
              <a:miter/>
            </a:ln>
          </p:spPr>
          <p:txBody>
            <a:bodyPr rtlCol="0" anchor="ctr"/>
            <a:lstStyle/>
            <a:p>
              <a:endParaRPr lang="en-US"/>
            </a:p>
          </p:txBody>
        </p:sp>
      </p:grpSp>
      <p:grpSp>
        <p:nvGrpSpPr>
          <p:cNvPr id="100" name="Graphic 6">
            <a:extLst>
              <a:ext uri="{FF2B5EF4-FFF2-40B4-BE49-F238E27FC236}">
                <a16:creationId xmlns:a16="http://schemas.microsoft.com/office/drawing/2014/main" id="{C4C85199-1A55-A9CE-A7D1-FF8890F58AE2}"/>
              </a:ext>
            </a:extLst>
          </p:cNvPr>
          <p:cNvGrpSpPr/>
          <p:nvPr/>
        </p:nvGrpSpPr>
        <p:grpSpPr>
          <a:xfrm>
            <a:off x="5441611" y="5705946"/>
            <a:ext cx="734547" cy="514067"/>
            <a:chOff x="5391764" y="5440712"/>
            <a:chExt cx="734547" cy="514067"/>
          </a:xfrm>
          <a:solidFill>
            <a:srgbClr val="42210B"/>
          </a:solidFill>
        </p:grpSpPr>
        <p:sp>
          <p:nvSpPr>
            <p:cNvPr id="101" name="Freeform: Shape 100">
              <a:extLst>
                <a:ext uri="{FF2B5EF4-FFF2-40B4-BE49-F238E27FC236}">
                  <a16:creationId xmlns:a16="http://schemas.microsoft.com/office/drawing/2014/main" id="{3E92CC93-29B3-D27B-54D1-6E9227564076}"/>
                </a:ext>
              </a:extLst>
            </p:cNvPr>
            <p:cNvSpPr/>
            <p:nvPr/>
          </p:nvSpPr>
          <p:spPr>
            <a:xfrm>
              <a:off x="5435671" y="5440712"/>
              <a:ext cx="690640" cy="411432"/>
            </a:xfrm>
            <a:custGeom>
              <a:avLst/>
              <a:gdLst>
                <a:gd name="connsiteX0" fmla="*/ 282210 w 690640"/>
                <a:gd name="connsiteY0" fmla="*/ 50 h 411432"/>
                <a:gd name="connsiteX1" fmla="*/ 540757 w 690640"/>
                <a:gd name="connsiteY1" fmla="*/ 0 h 411432"/>
                <a:gd name="connsiteX2" fmla="*/ 653912 w 690640"/>
                <a:gd name="connsiteY2" fmla="*/ 51421 h 411432"/>
                <a:gd name="connsiteX3" fmla="*/ 687543 w 690640"/>
                <a:gd name="connsiteY3" fmla="*/ 127516 h 411432"/>
                <a:gd name="connsiteX4" fmla="*/ 665669 w 690640"/>
                <a:gd name="connsiteY4" fmla="*/ 254871 h 411432"/>
                <a:gd name="connsiteX5" fmla="*/ 550343 w 690640"/>
                <a:gd name="connsiteY5" fmla="*/ 322934 h 411432"/>
                <a:gd name="connsiteX6" fmla="*/ 543496 w 690640"/>
                <a:gd name="connsiteY6" fmla="*/ 330448 h 411432"/>
                <a:gd name="connsiteX7" fmla="*/ 518538 w 690640"/>
                <a:gd name="connsiteY7" fmla="*/ 393058 h 411432"/>
                <a:gd name="connsiteX8" fmla="*/ 471250 w 690640"/>
                <a:gd name="connsiteY8" fmla="*/ 411292 h 411432"/>
                <a:gd name="connsiteX9" fmla="*/ 72739 w 690640"/>
                <a:gd name="connsiteY9" fmla="*/ 411292 h 411432"/>
                <a:gd name="connsiteX10" fmla="*/ 271 w 690640"/>
                <a:gd name="connsiteY10" fmla="*/ 339108 h 411432"/>
                <a:gd name="connsiteX11" fmla="*/ 0 w 690640"/>
                <a:gd name="connsiteY11" fmla="*/ 5404 h 411432"/>
                <a:gd name="connsiteX12" fmla="*/ 6835 w 690640"/>
                <a:gd name="connsiteY12" fmla="*/ 37 h 411432"/>
                <a:gd name="connsiteX13" fmla="*/ 282222 w 690640"/>
                <a:gd name="connsiteY13" fmla="*/ 50 h 411432"/>
                <a:gd name="connsiteX14" fmla="*/ 543557 w 690640"/>
                <a:gd name="connsiteY14" fmla="*/ 161332 h 411432"/>
                <a:gd name="connsiteX15" fmla="*/ 543446 w 690640"/>
                <a:gd name="connsiteY15" fmla="*/ 258437 h 411432"/>
                <a:gd name="connsiteX16" fmla="*/ 549726 w 690640"/>
                <a:gd name="connsiteY16" fmla="*/ 264247 h 411432"/>
                <a:gd name="connsiteX17" fmla="*/ 619590 w 690640"/>
                <a:gd name="connsiteY17" fmla="*/ 217219 h 411432"/>
                <a:gd name="connsiteX18" fmla="*/ 624710 w 690640"/>
                <a:gd name="connsiteY18" fmla="*/ 118325 h 411432"/>
                <a:gd name="connsiteX19" fmla="*/ 552168 w 690640"/>
                <a:gd name="connsiteY19" fmla="*/ 59095 h 411432"/>
                <a:gd name="connsiteX20" fmla="*/ 543557 w 690640"/>
                <a:gd name="connsiteY20" fmla="*/ 66806 h 411432"/>
                <a:gd name="connsiteX21" fmla="*/ 543557 w 690640"/>
                <a:gd name="connsiteY21" fmla="*/ 161319 h 41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0640" h="411432">
                  <a:moveTo>
                    <a:pt x="282210" y="50"/>
                  </a:moveTo>
                  <a:cubicBezTo>
                    <a:pt x="368396" y="50"/>
                    <a:pt x="454570" y="161"/>
                    <a:pt x="540757" y="0"/>
                  </a:cubicBezTo>
                  <a:cubicBezTo>
                    <a:pt x="586416" y="-86"/>
                    <a:pt x="624673" y="15817"/>
                    <a:pt x="653912" y="51421"/>
                  </a:cubicBezTo>
                  <a:cubicBezTo>
                    <a:pt x="672134" y="73603"/>
                    <a:pt x="682879" y="99326"/>
                    <a:pt x="687543" y="127516"/>
                  </a:cubicBezTo>
                  <a:cubicBezTo>
                    <a:pt x="694982" y="172447"/>
                    <a:pt x="689529" y="215491"/>
                    <a:pt x="665669" y="254871"/>
                  </a:cubicBezTo>
                  <a:cubicBezTo>
                    <a:pt x="639564" y="297964"/>
                    <a:pt x="600517" y="320332"/>
                    <a:pt x="550343" y="322934"/>
                  </a:cubicBezTo>
                  <a:cubicBezTo>
                    <a:pt x="544322" y="323243"/>
                    <a:pt x="543199" y="325131"/>
                    <a:pt x="543496" y="330448"/>
                  </a:cubicBezTo>
                  <a:cubicBezTo>
                    <a:pt x="544852" y="355122"/>
                    <a:pt x="537327" y="376403"/>
                    <a:pt x="518538" y="393058"/>
                  </a:cubicBezTo>
                  <a:cubicBezTo>
                    <a:pt x="505078" y="404988"/>
                    <a:pt x="489138" y="411268"/>
                    <a:pt x="471250" y="411292"/>
                  </a:cubicBezTo>
                  <a:cubicBezTo>
                    <a:pt x="338417" y="411440"/>
                    <a:pt x="205584" y="411514"/>
                    <a:pt x="72739" y="411292"/>
                  </a:cubicBezTo>
                  <a:cubicBezTo>
                    <a:pt x="32940" y="411219"/>
                    <a:pt x="382" y="378871"/>
                    <a:pt x="271" y="339108"/>
                  </a:cubicBezTo>
                  <a:cubicBezTo>
                    <a:pt x="-49" y="227878"/>
                    <a:pt x="197" y="116635"/>
                    <a:pt x="0" y="5404"/>
                  </a:cubicBezTo>
                  <a:cubicBezTo>
                    <a:pt x="0" y="-518"/>
                    <a:pt x="3072" y="37"/>
                    <a:pt x="6835" y="37"/>
                  </a:cubicBezTo>
                  <a:cubicBezTo>
                    <a:pt x="98634" y="62"/>
                    <a:pt x="190422" y="50"/>
                    <a:pt x="282222" y="50"/>
                  </a:cubicBezTo>
                  <a:close/>
                  <a:moveTo>
                    <a:pt x="543557" y="161332"/>
                  </a:moveTo>
                  <a:cubicBezTo>
                    <a:pt x="543557" y="193704"/>
                    <a:pt x="543656" y="226064"/>
                    <a:pt x="543446" y="258437"/>
                  </a:cubicBezTo>
                  <a:cubicBezTo>
                    <a:pt x="543409" y="263445"/>
                    <a:pt x="544865" y="264605"/>
                    <a:pt x="549726" y="264247"/>
                  </a:cubicBezTo>
                  <a:cubicBezTo>
                    <a:pt x="582073" y="261916"/>
                    <a:pt x="605674" y="246235"/>
                    <a:pt x="619590" y="217219"/>
                  </a:cubicBezTo>
                  <a:cubicBezTo>
                    <a:pt x="634962" y="185192"/>
                    <a:pt x="635850" y="151684"/>
                    <a:pt x="624710" y="118325"/>
                  </a:cubicBezTo>
                  <a:cubicBezTo>
                    <a:pt x="613150" y="83744"/>
                    <a:pt x="589266" y="62969"/>
                    <a:pt x="552168" y="59095"/>
                  </a:cubicBezTo>
                  <a:cubicBezTo>
                    <a:pt x="543582" y="58194"/>
                    <a:pt x="543557" y="58404"/>
                    <a:pt x="543557" y="66806"/>
                  </a:cubicBezTo>
                  <a:cubicBezTo>
                    <a:pt x="543557" y="98314"/>
                    <a:pt x="543557" y="129811"/>
                    <a:pt x="543557" y="161319"/>
                  </a:cubicBezTo>
                  <a:close/>
                </a:path>
              </a:pathLst>
            </a:custGeom>
            <a:solidFill>
              <a:srgbClr val="42210B"/>
            </a:solidFill>
            <a:ln w="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43E55F31-9876-35CA-0DD1-5015CF07FE9F}"/>
                </a:ext>
              </a:extLst>
            </p:cNvPr>
            <p:cNvSpPr/>
            <p:nvPr/>
          </p:nvSpPr>
          <p:spPr>
            <a:xfrm>
              <a:off x="5391764" y="5881507"/>
              <a:ext cx="631160" cy="73272"/>
            </a:xfrm>
            <a:custGeom>
              <a:avLst/>
              <a:gdLst>
                <a:gd name="connsiteX0" fmla="*/ 315852 w 631160"/>
                <a:gd name="connsiteY0" fmla="*/ 19 h 73272"/>
                <a:gd name="connsiteX1" fmla="*/ 622908 w 631160"/>
                <a:gd name="connsiteY1" fmla="*/ 19 h 73272"/>
                <a:gd name="connsiteX2" fmla="*/ 631075 w 631160"/>
                <a:gd name="connsiteY2" fmla="*/ 8705 h 73272"/>
                <a:gd name="connsiteX3" fmla="*/ 562420 w 631160"/>
                <a:gd name="connsiteY3" fmla="*/ 73141 h 73272"/>
                <a:gd name="connsiteX4" fmla="*/ 555943 w 631160"/>
                <a:gd name="connsiteY4" fmla="*/ 73265 h 73272"/>
                <a:gd name="connsiteX5" fmla="*/ 75267 w 631160"/>
                <a:gd name="connsiteY5" fmla="*/ 73252 h 73272"/>
                <a:gd name="connsiteX6" fmla="*/ 3466 w 631160"/>
                <a:gd name="connsiteY6" fmla="*/ 22263 h 73272"/>
                <a:gd name="connsiteX7" fmla="*/ 24 w 631160"/>
                <a:gd name="connsiteY7" fmla="*/ 3881 h 73272"/>
                <a:gd name="connsiteX8" fmla="*/ 3589 w 631160"/>
                <a:gd name="connsiteY8" fmla="*/ 19 h 73272"/>
                <a:gd name="connsiteX9" fmla="*/ 9412 w 631160"/>
                <a:gd name="connsiteY9" fmla="*/ 19 h 73272"/>
                <a:gd name="connsiteX10" fmla="*/ 315827 w 631160"/>
                <a:gd name="connsiteY10" fmla="*/ 19 h 7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1160" h="73272">
                  <a:moveTo>
                    <a:pt x="315852" y="19"/>
                  </a:moveTo>
                  <a:cubicBezTo>
                    <a:pt x="418200" y="19"/>
                    <a:pt x="520560" y="19"/>
                    <a:pt x="622908" y="19"/>
                  </a:cubicBezTo>
                  <a:cubicBezTo>
                    <a:pt x="628966" y="19"/>
                    <a:pt x="631692" y="2919"/>
                    <a:pt x="631075" y="8705"/>
                  </a:cubicBezTo>
                  <a:cubicBezTo>
                    <a:pt x="627436" y="43310"/>
                    <a:pt x="597148" y="71734"/>
                    <a:pt x="562420" y="73141"/>
                  </a:cubicBezTo>
                  <a:cubicBezTo>
                    <a:pt x="560261" y="73227"/>
                    <a:pt x="558102" y="73265"/>
                    <a:pt x="555943" y="73265"/>
                  </a:cubicBezTo>
                  <a:cubicBezTo>
                    <a:pt x="395722" y="73265"/>
                    <a:pt x="235488" y="73289"/>
                    <a:pt x="75267" y="73252"/>
                  </a:cubicBezTo>
                  <a:cubicBezTo>
                    <a:pt x="41230" y="73252"/>
                    <a:pt x="13595" y="53501"/>
                    <a:pt x="3466" y="22263"/>
                  </a:cubicBezTo>
                  <a:cubicBezTo>
                    <a:pt x="1529" y="16292"/>
                    <a:pt x="456" y="10148"/>
                    <a:pt x="24" y="3881"/>
                  </a:cubicBezTo>
                  <a:cubicBezTo>
                    <a:pt x="-161" y="1130"/>
                    <a:pt x="702" y="-178"/>
                    <a:pt x="3589" y="19"/>
                  </a:cubicBezTo>
                  <a:cubicBezTo>
                    <a:pt x="5526" y="143"/>
                    <a:pt x="7475" y="19"/>
                    <a:pt x="9412" y="19"/>
                  </a:cubicBezTo>
                  <a:cubicBezTo>
                    <a:pt x="111551" y="19"/>
                    <a:pt x="213689" y="19"/>
                    <a:pt x="315827" y="19"/>
                  </a:cubicBezTo>
                  <a:close/>
                </a:path>
              </a:pathLst>
            </a:custGeom>
            <a:solidFill>
              <a:srgbClr val="42210B"/>
            </a:solidFill>
            <a:ln w="0" cap="flat">
              <a:noFill/>
              <a:prstDash val="solid"/>
              <a:miter/>
            </a:ln>
          </p:spPr>
          <p:txBody>
            <a:bodyPr rtlCol="0" anchor="ctr"/>
            <a:lstStyle/>
            <a:p>
              <a:endParaRPr lang="en-US"/>
            </a:p>
          </p:txBody>
        </p:sp>
      </p:grpSp>
      <p:grpSp>
        <p:nvGrpSpPr>
          <p:cNvPr id="103" name="Graphic 6">
            <a:extLst>
              <a:ext uri="{FF2B5EF4-FFF2-40B4-BE49-F238E27FC236}">
                <a16:creationId xmlns:a16="http://schemas.microsoft.com/office/drawing/2014/main" id="{356818C6-A311-3B3B-78AD-6A6524301B95}"/>
              </a:ext>
            </a:extLst>
          </p:cNvPr>
          <p:cNvGrpSpPr/>
          <p:nvPr/>
        </p:nvGrpSpPr>
        <p:grpSpPr>
          <a:xfrm>
            <a:off x="10672160" y="3281485"/>
            <a:ext cx="814257" cy="571904"/>
            <a:chOff x="8979877" y="3024940"/>
            <a:chExt cx="814257" cy="571904"/>
          </a:xfrm>
          <a:solidFill>
            <a:srgbClr val="D8C3AB"/>
          </a:solidFill>
        </p:grpSpPr>
        <p:sp>
          <p:nvSpPr>
            <p:cNvPr id="104" name="Freeform: Shape 103">
              <a:extLst>
                <a:ext uri="{FF2B5EF4-FFF2-40B4-BE49-F238E27FC236}">
                  <a16:creationId xmlns:a16="http://schemas.microsoft.com/office/drawing/2014/main" id="{25F3A57B-C927-5CD4-E2DC-D6302633A73A}"/>
                </a:ext>
              </a:extLst>
            </p:cNvPr>
            <p:cNvSpPr/>
            <p:nvPr/>
          </p:nvSpPr>
          <p:spPr>
            <a:xfrm>
              <a:off x="8979877" y="3174646"/>
              <a:ext cx="693575" cy="422198"/>
            </a:xfrm>
            <a:custGeom>
              <a:avLst/>
              <a:gdLst>
                <a:gd name="connsiteX0" fmla="*/ 346338 w 693575"/>
                <a:gd name="connsiteY0" fmla="*/ 422062 h 422198"/>
                <a:gd name="connsiteX1" fmla="*/ 8167 w 693575"/>
                <a:gd name="connsiteY1" fmla="*/ 422198 h 422198"/>
                <a:gd name="connsiteX2" fmla="*/ 12 w 693575"/>
                <a:gd name="connsiteY2" fmla="*/ 414302 h 422198"/>
                <a:gd name="connsiteX3" fmla="*/ 1184 w 693575"/>
                <a:gd name="connsiteY3" fmla="*/ 323736 h 422198"/>
                <a:gd name="connsiteX4" fmla="*/ 107036 w 693575"/>
                <a:gd name="connsiteY4" fmla="*/ 96883 h 422198"/>
                <a:gd name="connsiteX5" fmla="*/ 310067 w 693575"/>
                <a:gd name="connsiteY5" fmla="*/ 2171 h 422198"/>
                <a:gd name="connsiteX6" fmla="*/ 684175 w 693575"/>
                <a:gd name="connsiteY6" fmla="*/ 266677 h 422198"/>
                <a:gd name="connsiteX7" fmla="*/ 693563 w 693575"/>
                <a:gd name="connsiteY7" fmla="*/ 356491 h 422198"/>
                <a:gd name="connsiteX8" fmla="*/ 693403 w 693575"/>
                <a:gd name="connsiteY8" fmla="*/ 415832 h 422198"/>
                <a:gd name="connsiteX9" fmla="*/ 687074 w 693575"/>
                <a:gd name="connsiteY9" fmla="*/ 422186 h 422198"/>
                <a:gd name="connsiteX10" fmla="*/ 552440 w 693575"/>
                <a:gd name="connsiteY10" fmla="*/ 422075 h 422198"/>
                <a:gd name="connsiteX11" fmla="*/ 346350 w 693575"/>
                <a:gd name="connsiteY11" fmla="*/ 422075 h 422198"/>
                <a:gd name="connsiteX12" fmla="*/ 150832 w 693575"/>
                <a:gd name="connsiteY12" fmla="*/ 331952 h 422198"/>
                <a:gd name="connsiteX13" fmla="*/ 105605 w 693575"/>
                <a:gd name="connsiteY13" fmla="*/ 286515 h 422198"/>
                <a:gd name="connsiteX14" fmla="*/ 60488 w 693575"/>
                <a:gd name="connsiteY14" fmla="*/ 331583 h 422198"/>
                <a:gd name="connsiteX15" fmla="*/ 105864 w 693575"/>
                <a:gd name="connsiteY15" fmla="*/ 377020 h 422198"/>
                <a:gd name="connsiteX16" fmla="*/ 150820 w 693575"/>
                <a:gd name="connsiteY16" fmla="*/ 331952 h 422198"/>
                <a:gd name="connsiteX17" fmla="*/ 362005 w 693575"/>
                <a:gd name="connsiteY17" fmla="*/ 195998 h 422198"/>
                <a:gd name="connsiteX18" fmla="*/ 407147 w 693575"/>
                <a:gd name="connsiteY18" fmla="*/ 151154 h 422198"/>
                <a:gd name="connsiteX19" fmla="*/ 361858 w 693575"/>
                <a:gd name="connsiteY19" fmla="*/ 105654 h 422198"/>
                <a:gd name="connsiteX20" fmla="*/ 316667 w 693575"/>
                <a:gd name="connsiteY20" fmla="*/ 150672 h 422198"/>
                <a:gd name="connsiteX21" fmla="*/ 362018 w 693575"/>
                <a:gd name="connsiteY21" fmla="*/ 195998 h 422198"/>
                <a:gd name="connsiteX22" fmla="*/ 617999 w 693575"/>
                <a:gd name="connsiteY22" fmla="*/ 271526 h 422198"/>
                <a:gd name="connsiteX23" fmla="*/ 573265 w 693575"/>
                <a:gd name="connsiteY23" fmla="*/ 226385 h 422198"/>
                <a:gd name="connsiteX24" fmla="*/ 527704 w 693575"/>
                <a:gd name="connsiteY24" fmla="*/ 271452 h 422198"/>
                <a:gd name="connsiteX25" fmla="*/ 573191 w 693575"/>
                <a:gd name="connsiteY25" fmla="*/ 316766 h 422198"/>
                <a:gd name="connsiteX26" fmla="*/ 617999 w 693575"/>
                <a:gd name="connsiteY26" fmla="*/ 271526 h 422198"/>
                <a:gd name="connsiteX27" fmla="*/ 482501 w 693575"/>
                <a:gd name="connsiteY27" fmla="*/ 135510 h 422198"/>
                <a:gd name="connsiteX28" fmla="*/ 497071 w 693575"/>
                <a:gd name="connsiteY28" fmla="*/ 150981 h 422198"/>
                <a:gd name="connsiteX29" fmla="*/ 512678 w 693575"/>
                <a:gd name="connsiteY29" fmla="*/ 135880 h 422198"/>
                <a:gd name="connsiteX30" fmla="*/ 497750 w 693575"/>
                <a:gd name="connsiteY30" fmla="*/ 120743 h 422198"/>
                <a:gd name="connsiteX31" fmla="*/ 482501 w 693575"/>
                <a:gd name="connsiteY31" fmla="*/ 135522 h 422198"/>
                <a:gd name="connsiteX32" fmla="*/ 90689 w 693575"/>
                <a:gd name="connsiteY32" fmla="*/ 211309 h 422198"/>
                <a:gd name="connsiteX33" fmla="*/ 105691 w 693575"/>
                <a:gd name="connsiteY33" fmla="*/ 226323 h 422198"/>
                <a:gd name="connsiteX34" fmla="*/ 120854 w 693575"/>
                <a:gd name="connsiteY34" fmla="*/ 211407 h 422198"/>
                <a:gd name="connsiteX35" fmla="*/ 105469 w 693575"/>
                <a:gd name="connsiteY35" fmla="*/ 196085 h 422198"/>
                <a:gd name="connsiteX36" fmla="*/ 90677 w 693575"/>
                <a:gd name="connsiteY36" fmla="*/ 211297 h 422198"/>
                <a:gd name="connsiteX37" fmla="*/ 211136 w 693575"/>
                <a:gd name="connsiteY37" fmla="*/ 120866 h 422198"/>
                <a:gd name="connsiteX38" fmla="*/ 196381 w 693575"/>
                <a:gd name="connsiteY38" fmla="*/ 105716 h 422198"/>
                <a:gd name="connsiteX39" fmla="*/ 181194 w 693575"/>
                <a:gd name="connsiteY39" fmla="*/ 120409 h 422198"/>
                <a:gd name="connsiteX40" fmla="*/ 196233 w 693575"/>
                <a:gd name="connsiteY40" fmla="*/ 135855 h 422198"/>
                <a:gd name="connsiteX41" fmla="*/ 211136 w 693575"/>
                <a:gd name="connsiteY41" fmla="*/ 120878 h 422198"/>
                <a:gd name="connsiteX42" fmla="*/ 331669 w 693575"/>
                <a:gd name="connsiteY42" fmla="*/ 316852 h 422198"/>
                <a:gd name="connsiteX43" fmla="*/ 316679 w 693575"/>
                <a:gd name="connsiteY43" fmla="*/ 331731 h 422198"/>
                <a:gd name="connsiteX44" fmla="*/ 332236 w 693575"/>
                <a:gd name="connsiteY44" fmla="*/ 346683 h 422198"/>
                <a:gd name="connsiteX45" fmla="*/ 346930 w 693575"/>
                <a:gd name="connsiteY45" fmla="*/ 331484 h 422198"/>
                <a:gd name="connsiteX46" fmla="*/ 331669 w 693575"/>
                <a:gd name="connsiteY46" fmla="*/ 316852 h 422198"/>
                <a:gd name="connsiteX47" fmla="*/ 226162 w 693575"/>
                <a:gd name="connsiteY47" fmla="*/ 226483 h 422198"/>
                <a:gd name="connsiteX48" fmla="*/ 211617 w 693575"/>
                <a:gd name="connsiteY48" fmla="*/ 211222 h 422198"/>
                <a:gd name="connsiteX49" fmla="*/ 196332 w 693575"/>
                <a:gd name="connsiteY49" fmla="*/ 226360 h 422198"/>
                <a:gd name="connsiteX50" fmla="*/ 211185 w 693575"/>
                <a:gd name="connsiteY50" fmla="*/ 241411 h 422198"/>
                <a:gd name="connsiteX51" fmla="*/ 226162 w 693575"/>
                <a:gd name="connsiteY51" fmla="*/ 226471 h 422198"/>
                <a:gd name="connsiteX52" fmla="*/ 467302 w 693575"/>
                <a:gd name="connsiteY52" fmla="*/ 241177 h 422198"/>
                <a:gd name="connsiteX53" fmla="*/ 452214 w 693575"/>
                <a:gd name="connsiteY53" fmla="*/ 226385 h 422198"/>
                <a:gd name="connsiteX54" fmla="*/ 437434 w 693575"/>
                <a:gd name="connsiteY54" fmla="*/ 241473 h 422198"/>
                <a:gd name="connsiteX55" fmla="*/ 452510 w 693575"/>
                <a:gd name="connsiteY55" fmla="*/ 256314 h 422198"/>
                <a:gd name="connsiteX56" fmla="*/ 467302 w 693575"/>
                <a:gd name="connsiteY56" fmla="*/ 241177 h 42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3575" h="422198">
                  <a:moveTo>
                    <a:pt x="346338" y="422062"/>
                  </a:moveTo>
                  <a:cubicBezTo>
                    <a:pt x="233614" y="422062"/>
                    <a:pt x="120890" y="422013"/>
                    <a:pt x="8167" y="422198"/>
                  </a:cubicBezTo>
                  <a:cubicBezTo>
                    <a:pt x="1986" y="422198"/>
                    <a:pt x="-185" y="421075"/>
                    <a:pt x="12" y="414302"/>
                  </a:cubicBezTo>
                  <a:cubicBezTo>
                    <a:pt x="863" y="384126"/>
                    <a:pt x="-1037" y="353888"/>
                    <a:pt x="1184" y="323736"/>
                  </a:cubicBezTo>
                  <a:cubicBezTo>
                    <a:pt x="7723" y="234737"/>
                    <a:pt x="42896" y="158815"/>
                    <a:pt x="107036" y="96883"/>
                  </a:cubicBezTo>
                  <a:cubicBezTo>
                    <a:pt x="163700" y="42180"/>
                    <a:pt x="231899" y="11128"/>
                    <a:pt x="310067" y="2171"/>
                  </a:cubicBezTo>
                  <a:cubicBezTo>
                    <a:pt x="481588" y="-17481"/>
                    <a:pt x="645079" y="98314"/>
                    <a:pt x="684175" y="266677"/>
                  </a:cubicBezTo>
                  <a:cubicBezTo>
                    <a:pt x="691059" y="296299"/>
                    <a:pt x="693785" y="326204"/>
                    <a:pt x="693563" y="356491"/>
                  </a:cubicBezTo>
                  <a:cubicBezTo>
                    <a:pt x="693415" y="376267"/>
                    <a:pt x="693168" y="396056"/>
                    <a:pt x="693403" y="415832"/>
                  </a:cubicBezTo>
                  <a:cubicBezTo>
                    <a:pt x="693465" y="420927"/>
                    <a:pt x="692058" y="422210"/>
                    <a:pt x="687074" y="422186"/>
                  </a:cubicBezTo>
                  <a:cubicBezTo>
                    <a:pt x="642192" y="422000"/>
                    <a:pt x="597322" y="422075"/>
                    <a:pt x="552440" y="422075"/>
                  </a:cubicBezTo>
                  <a:cubicBezTo>
                    <a:pt x="483747" y="422075"/>
                    <a:pt x="415042" y="422075"/>
                    <a:pt x="346350" y="422075"/>
                  </a:cubicBezTo>
                  <a:close/>
                  <a:moveTo>
                    <a:pt x="150832" y="331952"/>
                  </a:moveTo>
                  <a:cubicBezTo>
                    <a:pt x="150906" y="306736"/>
                    <a:pt x="130723" y="286454"/>
                    <a:pt x="105605" y="286515"/>
                  </a:cubicBezTo>
                  <a:cubicBezTo>
                    <a:pt x="80882" y="286577"/>
                    <a:pt x="60649" y="306797"/>
                    <a:pt x="60488" y="331583"/>
                  </a:cubicBezTo>
                  <a:cubicBezTo>
                    <a:pt x="60328" y="356491"/>
                    <a:pt x="80906" y="377094"/>
                    <a:pt x="105864" y="377020"/>
                  </a:cubicBezTo>
                  <a:cubicBezTo>
                    <a:pt x="130699" y="376958"/>
                    <a:pt x="150746" y="356849"/>
                    <a:pt x="150820" y="331952"/>
                  </a:cubicBezTo>
                  <a:close/>
                  <a:moveTo>
                    <a:pt x="362005" y="195998"/>
                  </a:moveTo>
                  <a:cubicBezTo>
                    <a:pt x="386951" y="195961"/>
                    <a:pt x="407048" y="176000"/>
                    <a:pt x="407147" y="151154"/>
                  </a:cubicBezTo>
                  <a:cubicBezTo>
                    <a:pt x="407246" y="126109"/>
                    <a:pt x="386815" y="105580"/>
                    <a:pt x="361858" y="105654"/>
                  </a:cubicBezTo>
                  <a:cubicBezTo>
                    <a:pt x="337134" y="105729"/>
                    <a:pt x="316790" y="125986"/>
                    <a:pt x="316667" y="150672"/>
                  </a:cubicBezTo>
                  <a:cubicBezTo>
                    <a:pt x="316544" y="175766"/>
                    <a:pt x="336813" y="196036"/>
                    <a:pt x="362018" y="195998"/>
                  </a:cubicBezTo>
                  <a:close/>
                  <a:moveTo>
                    <a:pt x="617999" y="271526"/>
                  </a:moveTo>
                  <a:cubicBezTo>
                    <a:pt x="618023" y="246531"/>
                    <a:pt x="598161" y="226483"/>
                    <a:pt x="573265" y="226385"/>
                  </a:cubicBezTo>
                  <a:cubicBezTo>
                    <a:pt x="548023" y="226274"/>
                    <a:pt x="527753" y="246334"/>
                    <a:pt x="527704" y="271452"/>
                  </a:cubicBezTo>
                  <a:cubicBezTo>
                    <a:pt x="527654" y="296410"/>
                    <a:pt x="548294" y="316963"/>
                    <a:pt x="573191" y="316766"/>
                  </a:cubicBezTo>
                  <a:cubicBezTo>
                    <a:pt x="598050" y="316556"/>
                    <a:pt x="617974" y="296447"/>
                    <a:pt x="617999" y="271526"/>
                  </a:cubicBezTo>
                  <a:close/>
                  <a:moveTo>
                    <a:pt x="482501" y="135510"/>
                  </a:moveTo>
                  <a:cubicBezTo>
                    <a:pt x="482316" y="143615"/>
                    <a:pt x="488941" y="150648"/>
                    <a:pt x="497071" y="150981"/>
                  </a:cubicBezTo>
                  <a:cubicBezTo>
                    <a:pt x="505300" y="151314"/>
                    <a:pt x="512665" y="144195"/>
                    <a:pt x="512678" y="135880"/>
                  </a:cubicBezTo>
                  <a:cubicBezTo>
                    <a:pt x="512690" y="127775"/>
                    <a:pt x="505868" y="120854"/>
                    <a:pt x="497750" y="120743"/>
                  </a:cubicBezTo>
                  <a:cubicBezTo>
                    <a:pt x="489669" y="120632"/>
                    <a:pt x="482686" y="127405"/>
                    <a:pt x="482501" y="135522"/>
                  </a:cubicBezTo>
                  <a:close/>
                  <a:moveTo>
                    <a:pt x="90689" y="211309"/>
                  </a:moveTo>
                  <a:cubicBezTo>
                    <a:pt x="90751" y="219426"/>
                    <a:pt x="97611" y="226298"/>
                    <a:pt x="105691" y="226323"/>
                  </a:cubicBezTo>
                  <a:cubicBezTo>
                    <a:pt x="113760" y="226348"/>
                    <a:pt x="120705" y="219513"/>
                    <a:pt x="120854" y="211407"/>
                  </a:cubicBezTo>
                  <a:cubicBezTo>
                    <a:pt x="121002" y="203117"/>
                    <a:pt x="113785" y="195924"/>
                    <a:pt x="105469" y="196085"/>
                  </a:cubicBezTo>
                  <a:cubicBezTo>
                    <a:pt x="97339" y="196245"/>
                    <a:pt x="90615" y="203154"/>
                    <a:pt x="90677" y="211297"/>
                  </a:cubicBezTo>
                  <a:close/>
                  <a:moveTo>
                    <a:pt x="211136" y="120866"/>
                  </a:moveTo>
                  <a:cubicBezTo>
                    <a:pt x="211185" y="112613"/>
                    <a:pt x="204610" y="105852"/>
                    <a:pt x="196381" y="105716"/>
                  </a:cubicBezTo>
                  <a:cubicBezTo>
                    <a:pt x="188214" y="105580"/>
                    <a:pt x="181366" y="112205"/>
                    <a:pt x="181194" y="120409"/>
                  </a:cubicBezTo>
                  <a:cubicBezTo>
                    <a:pt x="181021" y="128972"/>
                    <a:pt x="187757" y="135892"/>
                    <a:pt x="196233" y="135855"/>
                  </a:cubicBezTo>
                  <a:cubicBezTo>
                    <a:pt x="204462" y="135818"/>
                    <a:pt x="211087" y="129157"/>
                    <a:pt x="211136" y="120878"/>
                  </a:cubicBezTo>
                  <a:close/>
                  <a:moveTo>
                    <a:pt x="331669" y="316852"/>
                  </a:moveTo>
                  <a:cubicBezTo>
                    <a:pt x="323366" y="316914"/>
                    <a:pt x="316691" y="323527"/>
                    <a:pt x="316679" y="331731"/>
                  </a:cubicBezTo>
                  <a:cubicBezTo>
                    <a:pt x="316655" y="340182"/>
                    <a:pt x="323637" y="346880"/>
                    <a:pt x="332236" y="346683"/>
                  </a:cubicBezTo>
                  <a:cubicBezTo>
                    <a:pt x="340465" y="346498"/>
                    <a:pt x="347127" y="339602"/>
                    <a:pt x="346930" y="331484"/>
                  </a:cubicBezTo>
                  <a:cubicBezTo>
                    <a:pt x="346732" y="323267"/>
                    <a:pt x="339984" y="316803"/>
                    <a:pt x="331669" y="316852"/>
                  </a:cubicBezTo>
                  <a:close/>
                  <a:moveTo>
                    <a:pt x="226162" y="226483"/>
                  </a:moveTo>
                  <a:cubicBezTo>
                    <a:pt x="226249" y="218107"/>
                    <a:pt x="219895" y="211444"/>
                    <a:pt x="211617" y="211222"/>
                  </a:cubicBezTo>
                  <a:cubicBezTo>
                    <a:pt x="203080" y="211000"/>
                    <a:pt x="196294" y="217724"/>
                    <a:pt x="196332" y="226360"/>
                  </a:cubicBezTo>
                  <a:cubicBezTo>
                    <a:pt x="196369" y="234626"/>
                    <a:pt x="203030" y="241374"/>
                    <a:pt x="211185" y="241411"/>
                  </a:cubicBezTo>
                  <a:cubicBezTo>
                    <a:pt x="219328" y="241448"/>
                    <a:pt x="226076" y="234712"/>
                    <a:pt x="226162" y="226471"/>
                  </a:cubicBezTo>
                  <a:close/>
                  <a:moveTo>
                    <a:pt x="467302" y="241177"/>
                  </a:moveTo>
                  <a:cubicBezTo>
                    <a:pt x="467240" y="232775"/>
                    <a:pt x="460665" y="226323"/>
                    <a:pt x="452214" y="226385"/>
                  </a:cubicBezTo>
                  <a:cubicBezTo>
                    <a:pt x="443800" y="226446"/>
                    <a:pt x="437372" y="232997"/>
                    <a:pt x="437434" y="241473"/>
                  </a:cubicBezTo>
                  <a:cubicBezTo>
                    <a:pt x="437496" y="249874"/>
                    <a:pt x="444121" y="256388"/>
                    <a:pt x="452510" y="256314"/>
                  </a:cubicBezTo>
                  <a:cubicBezTo>
                    <a:pt x="460874" y="256240"/>
                    <a:pt x="467364" y="249590"/>
                    <a:pt x="467302" y="241177"/>
                  </a:cubicBezTo>
                  <a:close/>
                </a:path>
              </a:pathLst>
            </a:custGeom>
            <a:solidFill>
              <a:srgbClr val="D8C3AB"/>
            </a:solidFill>
            <a:ln w="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591F4676-AC20-06BC-BABC-90C6A4FAA3B7}"/>
                </a:ext>
              </a:extLst>
            </p:cNvPr>
            <p:cNvSpPr/>
            <p:nvPr/>
          </p:nvSpPr>
          <p:spPr>
            <a:xfrm>
              <a:off x="9154853" y="3024940"/>
              <a:ext cx="639281" cy="421171"/>
            </a:xfrm>
            <a:custGeom>
              <a:avLst/>
              <a:gdLst>
                <a:gd name="connsiteX0" fmla="*/ 0 w 639281"/>
                <a:gd name="connsiteY0" fmla="*/ 159897 h 421171"/>
                <a:gd name="connsiteX1" fmla="*/ 36147 w 639281"/>
                <a:gd name="connsiteY1" fmla="*/ 112251 h 421171"/>
                <a:gd name="connsiteX2" fmla="*/ 253094 w 639281"/>
                <a:gd name="connsiteY2" fmla="*/ 1859 h 421171"/>
                <a:gd name="connsiteX3" fmla="*/ 594768 w 639281"/>
                <a:gd name="connsiteY3" fmla="*/ 174738 h 421171"/>
                <a:gd name="connsiteX4" fmla="*/ 639083 w 639281"/>
                <a:gd name="connsiteY4" fmla="*/ 343657 h 421171"/>
                <a:gd name="connsiteX5" fmla="*/ 639280 w 639281"/>
                <a:gd name="connsiteY5" fmla="*/ 415101 h 421171"/>
                <a:gd name="connsiteX6" fmla="*/ 633247 w 639281"/>
                <a:gd name="connsiteY6" fmla="*/ 421171 h 421171"/>
                <a:gd name="connsiteX7" fmla="*/ 546481 w 639281"/>
                <a:gd name="connsiteY7" fmla="*/ 421171 h 421171"/>
                <a:gd name="connsiteX8" fmla="*/ 539856 w 639281"/>
                <a:gd name="connsiteY8" fmla="*/ 415717 h 421171"/>
                <a:gd name="connsiteX9" fmla="*/ 250614 w 639281"/>
                <a:gd name="connsiteY9" fmla="*/ 128635 h 421171"/>
                <a:gd name="connsiteX10" fmla="*/ 5046 w 639281"/>
                <a:gd name="connsiteY10" fmla="*/ 158601 h 421171"/>
                <a:gd name="connsiteX11" fmla="*/ 0 w 639281"/>
                <a:gd name="connsiteY11" fmla="*/ 159897 h 421171"/>
                <a:gd name="connsiteX12" fmla="*/ 322687 w 639281"/>
                <a:gd name="connsiteY12" fmla="*/ 89539 h 421171"/>
                <a:gd name="connsiteX13" fmla="*/ 367372 w 639281"/>
                <a:gd name="connsiteY13" fmla="*/ 134914 h 421171"/>
                <a:gd name="connsiteX14" fmla="*/ 413105 w 639281"/>
                <a:gd name="connsiteY14" fmla="*/ 89761 h 421171"/>
                <a:gd name="connsiteX15" fmla="*/ 368223 w 639281"/>
                <a:gd name="connsiteY15" fmla="*/ 44410 h 421171"/>
                <a:gd name="connsiteX16" fmla="*/ 322687 w 639281"/>
                <a:gd name="connsiteY16" fmla="*/ 89539 h 421171"/>
                <a:gd name="connsiteX17" fmla="*/ 548368 w 639281"/>
                <a:gd name="connsiteY17" fmla="*/ 300749 h 421171"/>
                <a:gd name="connsiteX18" fmla="*/ 533527 w 639281"/>
                <a:gd name="connsiteY18" fmla="*/ 315800 h 421171"/>
                <a:gd name="connsiteX19" fmla="*/ 548591 w 639281"/>
                <a:gd name="connsiteY19" fmla="*/ 330617 h 421171"/>
                <a:gd name="connsiteX20" fmla="*/ 563765 w 639281"/>
                <a:gd name="connsiteY20" fmla="*/ 315257 h 421171"/>
                <a:gd name="connsiteX21" fmla="*/ 548368 w 639281"/>
                <a:gd name="connsiteY21" fmla="*/ 300749 h 421171"/>
                <a:gd name="connsiteX22" fmla="*/ 232158 w 639281"/>
                <a:gd name="connsiteY22" fmla="*/ 59251 h 421171"/>
                <a:gd name="connsiteX23" fmla="*/ 216996 w 639281"/>
                <a:gd name="connsiteY23" fmla="*/ 44435 h 421171"/>
                <a:gd name="connsiteX24" fmla="*/ 202006 w 639281"/>
                <a:gd name="connsiteY24" fmla="*/ 59461 h 421171"/>
                <a:gd name="connsiteX25" fmla="*/ 217502 w 639281"/>
                <a:gd name="connsiteY25" fmla="*/ 74636 h 421171"/>
                <a:gd name="connsiteX26" fmla="*/ 232146 w 639281"/>
                <a:gd name="connsiteY26" fmla="*/ 59264 h 421171"/>
                <a:gd name="connsiteX27" fmla="*/ 443282 w 639281"/>
                <a:gd name="connsiteY27" fmla="*/ 179920 h 421171"/>
                <a:gd name="connsiteX28" fmla="*/ 458135 w 639281"/>
                <a:gd name="connsiteY28" fmla="*/ 164869 h 421171"/>
                <a:gd name="connsiteX29" fmla="*/ 443035 w 639281"/>
                <a:gd name="connsiteY29" fmla="*/ 150077 h 421171"/>
                <a:gd name="connsiteX30" fmla="*/ 428181 w 639281"/>
                <a:gd name="connsiteY30" fmla="*/ 165115 h 421171"/>
                <a:gd name="connsiteX31" fmla="*/ 443294 w 639281"/>
                <a:gd name="connsiteY31" fmla="*/ 179920 h 421171"/>
                <a:gd name="connsiteX32" fmla="*/ 533478 w 639281"/>
                <a:gd name="connsiteY32" fmla="*/ 180228 h 421171"/>
                <a:gd name="connsiteX33" fmla="*/ 518821 w 639281"/>
                <a:gd name="connsiteY33" fmla="*/ 165115 h 421171"/>
                <a:gd name="connsiteX34" fmla="*/ 503572 w 639281"/>
                <a:gd name="connsiteY34" fmla="*/ 179624 h 421171"/>
                <a:gd name="connsiteX35" fmla="*/ 518525 w 639281"/>
                <a:gd name="connsiteY35" fmla="*/ 195045 h 421171"/>
                <a:gd name="connsiteX36" fmla="*/ 533478 w 639281"/>
                <a:gd name="connsiteY36" fmla="*/ 180241 h 4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281" h="421171">
                  <a:moveTo>
                    <a:pt x="0" y="159897"/>
                  </a:moveTo>
                  <a:cubicBezTo>
                    <a:pt x="10746" y="142872"/>
                    <a:pt x="22737" y="127019"/>
                    <a:pt x="36147" y="112251"/>
                  </a:cubicBezTo>
                  <a:cubicBezTo>
                    <a:pt x="94489" y="48037"/>
                    <a:pt x="166697" y="10952"/>
                    <a:pt x="253094" y="1859"/>
                  </a:cubicBezTo>
                  <a:cubicBezTo>
                    <a:pt x="383274" y="-11835"/>
                    <a:pt x="524558" y="50541"/>
                    <a:pt x="594768" y="174738"/>
                  </a:cubicBezTo>
                  <a:cubicBezTo>
                    <a:pt x="624389" y="227146"/>
                    <a:pt x="638095" y="283773"/>
                    <a:pt x="639083" y="343657"/>
                  </a:cubicBezTo>
                  <a:cubicBezTo>
                    <a:pt x="639477" y="367467"/>
                    <a:pt x="639033" y="391290"/>
                    <a:pt x="639280" y="415101"/>
                  </a:cubicBezTo>
                  <a:cubicBezTo>
                    <a:pt x="639329" y="419863"/>
                    <a:pt x="638059" y="421207"/>
                    <a:pt x="633247" y="421171"/>
                  </a:cubicBezTo>
                  <a:cubicBezTo>
                    <a:pt x="604329" y="420948"/>
                    <a:pt x="575411" y="420961"/>
                    <a:pt x="546481" y="421171"/>
                  </a:cubicBezTo>
                  <a:cubicBezTo>
                    <a:pt x="542175" y="421195"/>
                    <a:pt x="540695" y="419727"/>
                    <a:pt x="539856" y="415717"/>
                  </a:cubicBezTo>
                  <a:cubicBezTo>
                    <a:pt x="509198" y="268154"/>
                    <a:pt x="391256" y="159490"/>
                    <a:pt x="250614" y="128635"/>
                  </a:cubicBezTo>
                  <a:cubicBezTo>
                    <a:pt x="165390" y="109932"/>
                    <a:pt x="83386" y="119727"/>
                    <a:pt x="5046" y="158601"/>
                  </a:cubicBezTo>
                  <a:cubicBezTo>
                    <a:pt x="3639" y="159292"/>
                    <a:pt x="2369" y="160785"/>
                    <a:pt x="0" y="159897"/>
                  </a:cubicBezTo>
                  <a:close/>
                  <a:moveTo>
                    <a:pt x="322687" y="89539"/>
                  </a:moveTo>
                  <a:cubicBezTo>
                    <a:pt x="322650" y="114472"/>
                    <a:pt x="342574" y="134705"/>
                    <a:pt x="367372" y="134914"/>
                  </a:cubicBezTo>
                  <a:cubicBezTo>
                    <a:pt x="392318" y="135124"/>
                    <a:pt x="413007" y="114694"/>
                    <a:pt x="413105" y="89761"/>
                  </a:cubicBezTo>
                  <a:cubicBezTo>
                    <a:pt x="413204" y="65136"/>
                    <a:pt x="392872" y="44595"/>
                    <a:pt x="368223" y="44410"/>
                  </a:cubicBezTo>
                  <a:cubicBezTo>
                    <a:pt x="343092" y="44225"/>
                    <a:pt x="322724" y="64408"/>
                    <a:pt x="322687" y="89539"/>
                  </a:cubicBezTo>
                  <a:close/>
                  <a:moveTo>
                    <a:pt x="548368" y="300749"/>
                  </a:moveTo>
                  <a:cubicBezTo>
                    <a:pt x="540115" y="300872"/>
                    <a:pt x="533453" y="307621"/>
                    <a:pt x="533527" y="315800"/>
                  </a:cubicBezTo>
                  <a:cubicBezTo>
                    <a:pt x="533601" y="324041"/>
                    <a:pt x="540263" y="330592"/>
                    <a:pt x="548591" y="330617"/>
                  </a:cubicBezTo>
                  <a:cubicBezTo>
                    <a:pt x="557128" y="330641"/>
                    <a:pt x="564061" y="323634"/>
                    <a:pt x="563765" y="315257"/>
                  </a:cubicBezTo>
                  <a:cubicBezTo>
                    <a:pt x="563481" y="307065"/>
                    <a:pt x="556646" y="300625"/>
                    <a:pt x="548368" y="300749"/>
                  </a:cubicBezTo>
                  <a:close/>
                  <a:moveTo>
                    <a:pt x="232158" y="59251"/>
                  </a:moveTo>
                  <a:cubicBezTo>
                    <a:pt x="232010" y="51109"/>
                    <a:pt x="225126" y="44373"/>
                    <a:pt x="216996" y="44435"/>
                  </a:cubicBezTo>
                  <a:cubicBezTo>
                    <a:pt x="208854" y="44484"/>
                    <a:pt x="202056" y="51294"/>
                    <a:pt x="202006" y="59461"/>
                  </a:cubicBezTo>
                  <a:cubicBezTo>
                    <a:pt x="201957" y="67813"/>
                    <a:pt x="209211" y="74919"/>
                    <a:pt x="217502" y="74636"/>
                  </a:cubicBezTo>
                  <a:cubicBezTo>
                    <a:pt x="225644" y="74352"/>
                    <a:pt x="232294" y="67381"/>
                    <a:pt x="232146" y="59264"/>
                  </a:cubicBezTo>
                  <a:close/>
                  <a:moveTo>
                    <a:pt x="443282" y="179920"/>
                  </a:moveTo>
                  <a:cubicBezTo>
                    <a:pt x="451695" y="179858"/>
                    <a:pt x="458197" y="173270"/>
                    <a:pt x="458135" y="164869"/>
                  </a:cubicBezTo>
                  <a:cubicBezTo>
                    <a:pt x="458074" y="156467"/>
                    <a:pt x="451511" y="150027"/>
                    <a:pt x="443035" y="150077"/>
                  </a:cubicBezTo>
                  <a:cubicBezTo>
                    <a:pt x="434621" y="150126"/>
                    <a:pt x="428107" y="156714"/>
                    <a:pt x="428181" y="165115"/>
                  </a:cubicBezTo>
                  <a:cubicBezTo>
                    <a:pt x="428242" y="173492"/>
                    <a:pt x="434868" y="179981"/>
                    <a:pt x="443294" y="179920"/>
                  </a:cubicBezTo>
                  <a:close/>
                  <a:moveTo>
                    <a:pt x="533478" y="180228"/>
                  </a:moveTo>
                  <a:cubicBezTo>
                    <a:pt x="533552" y="171901"/>
                    <a:pt x="527136" y="165276"/>
                    <a:pt x="518821" y="165115"/>
                  </a:cubicBezTo>
                  <a:cubicBezTo>
                    <a:pt x="510469" y="164955"/>
                    <a:pt x="503807" y="171296"/>
                    <a:pt x="503572" y="179624"/>
                  </a:cubicBezTo>
                  <a:cubicBezTo>
                    <a:pt x="503326" y="188247"/>
                    <a:pt x="509939" y="195057"/>
                    <a:pt x="518525" y="195045"/>
                  </a:cubicBezTo>
                  <a:cubicBezTo>
                    <a:pt x="526865" y="195033"/>
                    <a:pt x="533391" y="188568"/>
                    <a:pt x="533478" y="180241"/>
                  </a:cubicBezTo>
                  <a:close/>
                </a:path>
              </a:pathLst>
            </a:custGeom>
            <a:solidFill>
              <a:srgbClr val="D8C3AB"/>
            </a:solidFill>
            <a:ln w="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C0968F2-CDF9-8B5F-81D4-8A145963963F}"/>
                </a:ext>
              </a:extLst>
            </p:cNvPr>
            <p:cNvSpPr/>
            <p:nvPr/>
          </p:nvSpPr>
          <p:spPr>
            <a:xfrm>
              <a:off x="9070554" y="3491497"/>
              <a:ext cx="30182" cy="29844"/>
            </a:xfrm>
            <a:custGeom>
              <a:avLst/>
              <a:gdLst>
                <a:gd name="connsiteX0" fmla="*/ 14854 w 30182"/>
                <a:gd name="connsiteY0" fmla="*/ 1 h 29844"/>
                <a:gd name="connsiteX1" fmla="*/ 30176 w 30182"/>
                <a:gd name="connsiteY1" fmla="*/ 14559 h 29844"/>
                <a:gd name="connsiteX2" fmla="*/ 14940 w 30182"/>
                <a:gd name="connsiteY2" fmla="*/ 29844 h 29844"/>
                <a:gd name="connsiteX3" fmla="*/ 0 w 30182"/>
                <a:gd name="connsiteY3" fmla="*/ 14953 h 29844"/>
                <a:gd name="connsiteX4" fmla="*/ 14854 w 30182"/>
                <a:gd name="connsiteY4" fmla="*/ 1 h 29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2" h="29844">
                  <a:moveTo>
                    <a:pt x="14854" y="1"/>
                  </a:moveTo>
                  <a:cubicBezTo>
                    <a:pt x="23169" y="-85"/>
                    <a:pt x="29929" y="6330"/>
                    <a:pt x="30176" y="14559"/>
                  </a:cubicBezTo>
                  <a:cubicBezTo>
                    <a:pt x="30423" y="22936"/>
                    <a:pt x="23477" y="29893"/>
                    <a:pt x="14940" y="29844"/>
                  </a:cubicBezTo>
                  <a:cubicBezTo>
                    <a:pt x="6613" y="29795"/>
                    <a:pt x="25" y="23219"/>
                    <a:pt x="0" y="14953"/>
                  </a:cubicBezTo>
                  <a:cubicBezTo>
                    <a:pt x="-25" y="6675"/>
                    <a:pt x="6526" y="87"/>
                    <a:pt x="14854" y="1"/>
                  </a:cubicBezTo>
                  <a:close/>
                </a:path>
              </a:pathLst>
            </a:custGeom>
            <a:solidFill>
              <a:srgbClr val="D8C3AB"/>
            </a:solidFill>
            <a:ln w="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002A666-03F6-DF01-1A07-7BC52F52919B}"/>
                </a:ext>
              </a:extLst>
            </p:cNvPr>
            <p:cNvSpPr/>
            <p:nvPr/>
          </p:nvSpPr>
          <p:spPr>
            <a:xfrm>
              <a:off x="9326893" y="3310507"/>
              <a:ext cx="29845" cy="30148"/>
            </a:xfrm>
            <a:custGeom>
              <a:avLst/>
              <a:gdLst>
                <a:gd name="connsiteX0" fmla="*/ 29843 w 29845"/>
                <a:gd name="connsiteY0" fmla="*/ 15379 h 30148"/>
                <a:gd name="connsiteX1" fmla="*/ 14743 w 29845"/>
                <a:gd name="connsiteY1" fmla="*/ 30147 h 30148"/>
                <a:gd name="connsiteX2" fmla="*/ 0 w 29845"/>
                <a:gd name="connsiteY2" fmla="*/ 15021 h 30148"/>
                <a:gd name="connsiteX3" fmla="*/ 15409 w 29845"/>
                <a:gd name="connsiteY3" fmla="*/ 7 h 30148"/>
                <a:gd name="connsiteX4" fmla="*/ 29843 w 29845"/>
                <a:gd name="connsiteY4" fmla="*/ 15367 h 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 h="30148">
                  <a:moveTo>
                    <a:pt x="29843" y="15379"/>
                  </a:moveTo>
                  <a:cubicBezTo>
                    <a:pt x="29696" y="23645"/>
                    <a:pt x="22922" y="30270"/>
                    <a:pt x="14743" y="30147"/>
                  </a:cubicBezTo>
                  <a:cubicBezTo>
                    <a:pt x="6551" y="30023"/>
                    <a:pt x="-12" y="23300"/>
                    <a:pt x="0" y="15021"/>
                  </a:cubicBezTo>
                  <a:cubicBezTo>
                    <a:pt x="13" y="6410"/>
                    <a:pt x="6859" y="-252"/>
                    <a:pt x="15409" y="7"/>
                  </a:cubicBezTo>
                  <a:cubicBezTo>
                    <a:pt x="23687" y="266"/>
                    <a:pt x="29991" y="6978"/>
                    <a:pt x="29843" y="15367"/>
                  </a:cubicBezTo>
                  <a:close/>
                </a:path>
              </a:pathLst>
            </a:custGeom>
            <a:solidFill>
              <a:srgbClr val="D8C3AB"/>
            </a:solidFill>
            <a:ln w="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EBB06842-F97D-7FC4-78A2-0A93361795CC}"/>
                </a:ext>
              </a:extLst>
            </p:cNvPr>
            <p:cNvSpPr/>
            <p:nvPr/>
          </p:nvSpPr>
          <p:spPr>
            <a:xfrm>
              <a:off x="9537704" y="3431108"/>
              <a:ext cx="30217" cy="30029"/>
            </a:xfrm>
            <a:custGeom>
              <a:avLst/>
              <a:gdLst>
                <a:gd name="connsiteX0" fmla="*/ 15228 w 30217"/>
                <a:gd name="connsiteY0" fmla="*/ 30029 h 30029"/>
                <a:gd name="connsiteX1" fmla="*/ 4 w 30217"/>
                <a:gd name="connsiteY1" fmla="*/ 15336 h 30029"/>
                <a:gd name="connsiteX2" fmla="*/ 15253 w 30217"/>
                <a:gd name="connsiteY2" fmla="*/ 1 h 30029"/>
                <a:gd name="connsiteX3" fmla="*/ 30217 w 30217"/>
                <a:gd name="connsiteY3" fmla="*/ 15040 h 30029"/>
                <a:gd name="connsiteX4" fmla="*/ 15228 w 30217"/>
                <a:gd name="connsiteY4" fmla="*/ 30029 h 30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17" h="30029">
                  <a:moveTo>
                    <a:pt x="15228" y="30029"/>
                  </a:moveTo>
                  <a:cubicBezTo>
                    <a:pt x="6999" y="30103"/>
                    <a:pt x="189" y="23528"/>
                    <a:pt x="4" y="15336"/>
                  </a:cubicBezTo>
                  <a:cubicBezTo>
                    <a:pt x="-181" y="6934"/>
                    <a:pt x="6789" y="-86"/>
                    <a:pt x="15253" y="1"/>
                  </a:cubicBezTo>
                  <a:cubicBezTo>
                    <a:pt x="23420" y="87"/>
                    <a:pt x="30229" y="6922"/>
                    <a:pt x="30217" y="15040"/>
                  </a:cubicBezTo>
                  <a:cubicBezTo>
                    <a:pt x="30217" y="23157"/>
                    <a:pt x="23407" y="29955"/>
                    <a:pt x="15228" y="30029"/>
                  </a:cubicBezTo>
                  <a:close/>
                </a:path>
              </a:pathLst>
            </a:custGeom>
            <a:solidFill>
              <a:srgbClr val="D8C3AB"/>
            </a:solidFill>
            <a:ln w="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93DC92E9-DF25-0F2D-ED66-323398EB1ECF}"/>
                </a:ext>
              </a:extLst>
            </p:cNvPr>
            <p:cNvSpPr/>
            <p:nvPr/>
          </p:nvSpPr>
          <p:spPr>
            <a:xfrm>
              <a:off x="9507629" y="3099650"/>
              <a:ext cx="30030" cy="29857"/>
            </a:xfrm>
            <a:custGeom>
              <a:avLst/>
              <a:gdLst>
                <a:gd name="connsiteX0" fmla="*/ 30030 w 30030"/>
                <a:gd name="connsiteY0" fmla="*/ 14792 h 29857"/>
                <a:gd name="connsiteX1" fmla="*/ 15336 w 30030"/>
                <a:gd name="connsiteY1" fmla="*/ 29856 h 29857"/>
                <a:gd name="connsiteX2" fmla="*/ 1 w 30030"/>
                <a:gd name="connsiteY2" fmla="*/ 14755 h 29857"/>
                <a:gd name="connsiteX3" fmla="*/ 15053 w 30030"/>
                <a:gd name="connsiteY3" fmla="*/ 0 h 29857"/>
                <a:gd name="connsiteX4" fmla="*/ 30030 w 30030"/>
                <a:gd name="connsiteY4" fmla="*/ 14792 h 29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30" h="29857">
                  <a:moveTo>
                    <a:pt x="30030" y="14792"/>
                  </a:moveTo>
                  <a:cubicBezTo>
                    <a:pt x="30104" y="23120"/>
                    <a:pt x="23651" y="29732"/>
                    <a:pt x="15336" y="29856"/>
                  </a:cubicBezTo>
                  <a:cubicBezTo>
                    <a:pt x="6725" y="29991"/>
                    <a:pt x="-110" y="23268"/>
                    <a:pt x="1" y="14755"/>
                  </a:cubicBezTo>
                  <a:cubicBezTo>
                    <a:pt x="100" y="6489"/>
                    <a:pt x="6725" y="0"/>
                    <a:pt x="15053" y="0"/>
                  </a:cubicBezTo>
                  <a:cubicBezTo>
                    <a:pt x="23417" y="0"/>
                    <a:pt x="29968" y="6465"/>
                    <a:pt x="30030" y="14792"/>
                  </a:cubicBezTo>
                  <a:close/>
                </a:path>
              </a:pathLst>
            </a:custGeom>
            <a:solidFill>
              <a:srgbClr val="D8C3AB"/>
            </a:solidFill>
            <a:ln w="0" cap="flat">
              <a:noFill/>
              <a:prstDash val="solid"/>
              <a:miter/>
            </a:ln>
          </p:spPr>
          <p:txBody>
            <a:bodyPr rtlCol="0" anchor="ctr"/>
            <a:lstStyle/>
            <a:p>
              <a:endParaRPr lang="en-US"/>
            </a:p>
          </p:txBody>
        </p:sp>
      </p:grpSp>
      <p:grpSp>
        <p:nvGrpSpPr>
          <p:cNvPr id="110" name="Graphic 6">
            <a:extLst>
              <a:ext uri="{FF2B5EF4-FFF2-40B4-BE49-F238E27FC236}">
                <a16:creationId xmlns:a16="http://schemas.microsoft.com/office/drawing/2014/main" id="{52098BD5-5045-D418-42A9-2A4F14B3C5B8}"/>
              </a:ext>
            </a:extLst>
          </p:cNvPr>
          <p:cNvGrpSpPr/>
          <p:nvPr/>
        </p:nvGrpSpPr>
        <p:grpSpPr>
          <a:xfrm>
            <a:off x="5434443" y="1153753"/>
            <a:ext cx="748883" cy="389038"/>
            <a:chOff x="5461956" y="974015"/>
            <a:chExt cx="748883" cy="389038"/>
          </a:xfrm>
          <a:solidFill>
            <a:srgbClr val="842C14"/>
          </a:solidFill>
        </p:grpSpPr>
        <p:sp>
          <p:nvSpPr>
            <p:cNvPr id="111" name="Freeform: Shape 110">
              <a:extLst>
                <a:ext uri="{FF2B5EF4-FFF2-40B4-BE49-F238E27FC236}">
                  <a16:creationId xmlns:a16="http://schemas.microsoft.com/office/drawing/2014/main" id="{A63F316A-06E6-7A41-5222-7B0EEAA88C3E}"/>
                </a:ext>
              </a:extLst>
            </p:cNvPr>
            <p:cNvSpPr/>
            <p:nvPr/>
          </p:nvSpPr>
          <p:spPr>
            <a:xfrm>
              <a:off x="5461956" y="974015"/>
              <a:ext cx="482337" cy="389038"/>
            </a:xfrm>
            <a:custGeom>
              <a:avLst/>
              <a:gdLst>
                <a:gd name="connsiteX0" fmla="*/ 210931 w 482337"/>
                <a:gd name="connsiteY0" fmla="*/ 389037 h 389038"/>
                <a:gd name="connsiteX1" fmla="*/ 46775 w 482337"/>
                <a:gd name="connsiteY1" fmla="*/ 331806 h 389038"/>
                <a:gd name="connsiteX2" fmla="*/ 2275 w 482337"/>
                <a:gd name="connsiteY2" fmla="*/ 266543 h 389038"/>
                <a:gd name="connsiteX3" fmla="*/ 43690 w 482337"/>
                <a:gd name="connsiteY3" fmla="*/ 154905 h 389038"/>
                <a:gd name="connsiteX4" fmla="*/ 113604 w 482337"/>
                <a:gd name="connsiteY4" fmla="*/ 140594 h 389038"/>
                <a:gd name="connsiteX5" fmla="*/ 161521 w 482337"/>
                <a:gd name="connsiteY5" fmla="*/ 149070 h 389038"/>
                <a:gd name="connsiteX6" fmla="*/ 226636 w 482337"/>
                <a:gd name="connsiteY6" fmla="*/ 126049 h 389038"/>
                <a:gd name="connsiteX7" fmla="*/ 246943 w 482337"/>
                <a:gd name="connsiteY7" fmla="*/ 86879 h 389038"/>
                <a:gd name="connsiteX8" fmla="*/ 283793 w 482337"/>
                <a:gd name="connsiteY8" fmla="*/ 27612 h 389038"/>
                <a:gd name="connsiteX9" fmla="*/ 370387 w 482337"/>
                <a:gd name="connsiteY9" fmla="*/ 2123 h 389038"/>
                <a:gd name="connsiteX10" fmla="*/ 442386 w 482337"/>
                <a:gd name="connsiteY10" fmla="*/ 35791 h 389038"/>
                <a:gd name="connsiteX11" fmla="*/ 482321 w 482337"/>
                <a:gd name="connsiteY11" fmla="*/ 132205 h 389038"/>
                <a:gd name="connsiteX12" fmla="*/ 444002 w 482337"/>
                <a:gd name="connsiteY12" fmla="*/ 252590 h 389038"/>
                <a:gd name="connsiteX13" fmla="*/ 280968 w 482337"/>
                <a:gd name="connsiteY13" fmla="*/ 379118 h 389038"/>
                <a:gd name="connsiteX14" fmla="*/ 210931 w 482337"/>
                <a:gd name="connsiteY14" fmla="*/ 389037 h 389038"/>
                <a:gd name="connsiteX15" fmla="*/ 174327 w 482337"/>
                <a:gd name="connsiteY15" fmla="*/ 180480 h 389038"/>
                <a:gd name="connsiteX16" fmla="*/ 226969 w 482337"/>
                <a:gd name="connsiteY16" fmla="*/ 181751 h 389038"/>
                <a:gd name="connsiteX17" fmla="*/ 271000 w 482337"/>
                <a:gd name="connsiteY17" fmla="*/ 137115 h 389038"/>
                <a:gd name="connsiteX18" fmla="*/ 281104 w 482337"/>
                <a:gd name="connsiteY18" fmla="*/ 96317 h 389038"/>
                <a:gd name="connsiteX19" fmla="*/ 276120 w 482337"/>
                <a:gd name="connsiteY19" fmla="*/ 102831 h 389038"/>
                <a:gd name="connsiteX20" fmla="*/ 258194 w 482337"/>
                <a:gd name="connsiteY20" fmla="*/ 130823 h 389038"/>
                <a:gd name="connsiteX21" fmla="*/ 200000 w 482337"/>
                <a:gd name="connsiteY21" fmla="*/ 175915 h 389038"/>
                <a:gd name="connsiteX22" fmla="*/ 174327 w 482337"/>
                <a:gd name="connsiteY22" fmla="*/ 180467 h 3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337" h="389038">
                  <a:moveTo>
                    <a:pt x="210931" y="389037"/>
                  </a:moveTo>
                  <a:cubicBezTo>
                    <a:pt x="150109" y="387532"/>
                    <a:pt x="94543" y="370569"/>
                    <a:pt x="46775" y="331806"/>
                  </a:cubicBezTo>
                  <a:cubicBezTo>
                    <a:pt x="25579" y="314608"/>
                    <a:pt x="9578" y="293586"/>
                    <a:pt x="2275" y="266543"/>
                  </a:cubicBezTo>
                  <a:cubicBezTo>
                    <a:pt x="-5831" y="236502"/>
                    <a:pt x="7666" y="176569"/>
                    <a:pt x="43690" y="154905"/>
                  </a:cubicBezTo>
                  <a:cubicBezTo>
                    <a:pt x="65416" y="141840"/>
                    <a:pt x="89016" y="138966"/>
                    <a:pt x="113604" y="140594"/>
                  </a:cubicBezTo>
                  <a:cubicBezTo>
                    <a:pt x="129864" y="141667"/>
                    <a:pt x="145940" y="144345"/>
                    <a:pt x="161521" y="149070"/>
                  </a:cubicBezTo>
                  <a:cubicBezTo>
                    <a:pt x="189070" y="157422"/>
                    <a:pt x="209858" y="147540"/>
                    <a:pt x="226636" y="126049"/>
                  </a:cubicBezTo>
                  <a:cubicBezTo>
                    <a:pt x="235827" y="114267"/>
                    <a:pt x="241774" y="100795"/>
                    <a:pt x="246943" y="86879"/>
                  </a:cubicBezTo>
                  <a:cubicBezTo>
                    <a:pt x="255196" y="64647"/>
                    <a:pt x="266645" y="44316"/>
                    <a:pt x="283793" y="27612"/>
                  </a:cubicBezTo>
                  <a:cubicBezTo>
                    <a:pt x="308147" y="3900"/>
                    <a:pt x="337262" y="-4341"/>
                    <a:pt x="370387" y="2123"/>
                  </a:cubicBezTo>
                  <a:cubicBezTo>
                    <a:pt x="397109" y="7342"/>
                    <a:pt x="421586" y="18186"/>
                    <a:pt x="442386" y="35791"/>
                  </a:cubicBezTo>
                  <a:cubicBezTo>
                    <a:pt x="472032" y="60897"/>
                    <a:pt x="482827" y="94417"/>
                    <a:pt x="482321" y="132205"/>
                  </a:cubicBezTo>
                  <a:cubicBezTo>
                    <a:pt x="481741" y="176162"/>
                    <a:pt x="467072" y="215912"/>
                    <a:pt x="444002" y="252590"/>
                  </a:cubicBezTo>
                  <a:cubicBezTo>
                    <a:pt x="405103" y="314435"/>
                    <a:pt x="351647" y="358047"/>
                    <a:pt x="280968" y="379118"/>
                  </a:cubicBezTo>
                  <a:cubicBezTo>
                    <a:pt x="258182" y="385916"/>
                    <a:pt x="234791" y="389099"/>
                    <a:pt x="210931" y="389037"/>
                  </a:cubicBezTo>
                  <a:close/>
                  <a:moveTo>
                    <a:pt x="174327" y="180480"/>
                  </a:moveTo>
                  <a:cubicBezTo>
                    <a:pt x="192586" y="188561"/>
                    <a:pt x="209870" y="188573"/>
                    <a:pt x="226969" y="181751"/>
                  </a:cubicBezTo>
                  <a:cubicBezTo>
                    <a:pt x="248004" y="173361"/>
                    <a:pt x="261698" y="157224"/>
                    <a:pt x="271000" y="137115"/>
                  </a:cubicBezTo>
                  <a:cubicBezTo>
                    <a:pt x="276885" y="124371"/>
                    <a:pt x="280302" y="110936"/>
                    <a:pt x="281104" y="96317"/>
                  </a:cubicBezTo>
                  <a:cubicBezTo>
                    <a:pt x="278365" y="98229"/>
                    <a:pt x="277477" y="100721"/>
                    <a:pt x="276120" y="102831"/>
                  </a:cubicBezTo>
                  <a:cubicBezTo>
                    <a:pt x="270124" y="112145"/>
                    <a:pt x="264387" y="121632"/>
                    <a:pt x="258194" y="130823"/>
                  </a:cubicBezTo>
                  <a:cubicBezTo>
                    <a:pt x="243784" y="152228"/>
                    <a:pt x="225834" y="169142"/>
                    <a:pt x="200000" y="175915"/>
                  </a:cubicBezTo>
                  <a:cubicBezTo>
                    <a:pt x="191981" y="178025"/>
                    <a:pt x="183753" y="178790"/>
                    <a:pt x="174327" y="180467"/>
                  </a:cubicBezTo>
                  <a:close/>
                </a:path>
              </a:pathLst>
            </a:custGeom>
            <a:solidFill>
              <a:srgbClr val="842C14"/>
            </a:solidFill>
            <a:ln w="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81618DA-F4AD-F21D-95BE-8CA738CD3229}"/>
                </a:ext>
              </a:extLst>
            </p:cNvPr>
            <p:cNvSpPr/>
            <p:nvPr/>
          </p:nvSpPr>
          <p:spPr>
            <a:xfrm>
              <a:off x="5921401" y="1016184"/>
              <a:ext cx="289438" cy="281402"/>
            </a:xfrm>
            <a:custGeom>
              <a:avLst/>
              <a:gdLst>
                <a:gd name="connsiteX0" fmla="*/ 13685 w 289438"/>
                <a:gd name="connsiteY0" fmla="*/ 4121 h 281402"/>
                <a:gd name="connsiteX1" fmla="*/ 89903 w 289438"/>
                <a:gd name="connsiteY1" fmla="*/ 26179 h 281402"/>
                <a:gd name="connsiteX2" fmla="*/ 111357 w 289438"/>
                <a:gd name="connsiteY2" fmla="*/ 64042 h 281402"/>
                <a:gd name="connsiteX3" fmla="*/ 128888 w 289438"/>
                <a:gd name="connsiteY3" fmla="*/ 95217 h 281402"/>
                <a:gd name="connsiteX4" fmla="*/ 171759 w 289438"/>
                <a:gd name="connsiteY4" fmla="*/ 108270 h 281402"/>
                <a:gd name="connsiteX5" fmla="*/ 224291 w 289438"/>
                <a:gd name="connsiteY5" fmla="*/ 102027 h 281402"/>
                <a:gd name="connsiteX6" fmla="*/ 286630 w 289438"/>
                <a:gd name="connsiteY6" fmla="*/ 156076 h 281402"/>
                <a:gd name="connsiteX7" fmla="*/ 268494 w 289438"/>
                <a:gd name="connsiteY7" fmla="*/ 227840 h 281402"/>
                <a:gd name="connsiteX8" fmla="*/ 184343 w 289438"/>
                <a:gd name="connsiteY8" fmla="*/ 275301 h 281402"/>
                <a:gd name="connsiteX9" fmla="*/ 2236 w 289438"/>
                <a:gd name="connsiteY9" fmla="*/ 224855 h 281402"/>
                <a:gd name="connsiteX10" fmla="*/ 1570 w 289438"/>
                <a:gd name="connsiteY10" fmla="*/ 217083 h 281402"/>
                <a:gd name="connsiteX11" fmla="*/ 41653 w 289438"/>
                <a:gd name="connsiteY11" fmla="*/ 114253 h 281402"/>
                <a:gd name="connsiteX12" fmla="*/ 13673 w 289438"/>
                <a:gd name="connsiteY12" fmla="*/ 4121 h 281402"/>
                <a:gd name="connsiteX13" fmla="*/ 87091 w 289438"/>
                <a:gd name="connsiteY13" fmla="*/ 70235 h 281402"/>
                <a:gd name="connsiteX14" fmla="*/ 120943 w 289438"/>
                <a:gd name="connsiteY14" fmla="*/ 129625 h 281402"/>
                <a:gd name="connsiteX15" fmla="*/ 161754 w 289438"/>
                <a:gd name="connsiteY15" fmla="*/ 130896 h 281402"/>
                <a:gd name="connsiteX16" fmla="*/ 120857 w 289438"/>
                <a:gd name="connsiteY16" fmla="*/ 115179 h 281402"/>
                <a:gd name="connsiteX17" fmla="*/ 96479 w 289438"/>
                <a:gd name="connsiteY17" fmla="*/ 85200 h 281402"/>
                <a:gd name="connsiteX18" fmla="*/ 87091 w 289438"/>
                <a:gd name="connsiteY18" fmla="*/ 70235 h 2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438" h="281402">
                  <a:moveTo>
                    <a:pt x="13685" y="4121"/>
                  </a:moveTo>
                  <a:cubicBezTo>
                    <a:pt x="39593" y="-6033"/>
                    <a:pt x="70485" y="3047"/>
                    <a:pt x="89903" y="26179"/>
                  </a:cubicBezTo>
                  <a:cubicBezTo>
                    <a:pt x="99390" y="37480"/>
                    <a:pt x="106324" y="50237"/>
                    <a:pt x="111357" y="64042"/>
                  </a:cubicBezTo>
                  <a:cubicBezTo>
                    <a:pt x="115490" y="75404"/>
                    <a:pt x="120684" y="86150"/>
                    <a:pt x="128888" y="95217"/>
                  </a:cubicBezTo>
                  <a:cubicBezTo>
                    <a:pt x="140571" y="108110"/>
                    <a:pt x="154426" y="113106"/>
                    <a:pt x="171759" y="108270"/>
                  </a:cubicBezTo>
                  <a:cubicBezTo>
                    <a:pt x="188883" y="103496"/>
                    <a:pt x="206365" y="100288"/>
                    <a:pt x="224291" y="102027"/>
                  </a:cubicBezTo>
                  <a:cubicBezTo>
                    <a:pt x="258452" y="105358"/>
                    <a:pt x="278080" y="122889"/>
                    <a:pt x="286630" y="156076"/>
                  </a:cubicBezTo>
                  <a:cubicBezTo>
                    <a:pt x="293711" y="183526"/>
                    <a:pt x="287308" y="207213"/>
                    <a:pt x="268494" y="227840"/>
                  </a:cubicBezTo>
                  <a:cubicBezTo>
                    <a:pt x="245683" y="252860"/>
                    <a:pt x="216678" y="267467"/>
                    <a:pt x="184343" y="275301"/>
                  </a:cubicBezTo>
                  <a:cubicBezTo>
                    <a:pt x="114466" y="292240"/>
                    <a:pt x="54187" y="273426"/>
                    <a:pt x="2236" y="224855"/>
                  </a:cubicBezTo>
                  <a:cubicBezTo>
                    <a:pt x="-811" y="222005"/>
                    <a:pt x="-453" y="220216"/>
                    <a:pt x="1570" y="217083"/>
                  </a:cubicBezTo>
                  <a:cubicBezTo>
                    <a:pt x="21963" y="185561"/>
                    <a:pt x="36509" y="151709"/>
                    <a:pt x="41653" y="114253"/>
                  </a:cubicBezTo>
                  <a:cubicBezTo>
                    <a:pt x="47192" y="73985"/>
                    <a:pt x="41147" y="36579"/>
                    <a:pt x="13673" y="4121"/>
                  </a:cubicBezTo>
                  <a:close/>
                  <a:moveTo>
                    <a:pt x="87091" y="70235"/>
                  </a:moveTo>
                  <a:cubicBezTo>
                    <a:pt x="85610" y="92121"/>
                    <a:pt x="101833" y="120126"/>
                    <a:pt x="120943" y="129625"/>
                  </a:cubicBezTo>
                  <a:cubicBezTo>
                    <a:pt x="134378" y="136312"/>
                    <a:pt x="147998" y="137003"/>
                    <a:pt x="161754" y="130896"/>
                  </a:cubicBezTo>
                  <a:cubicBezTo>
                    <a:pt x="146765" y="128959"/>
                    <a:pt x="132738" y="124950"/>
                    <a:pt x="120857" y="115179"/>
                  </a:cubicBezTo>
                  <a:cubicBezTo>
                    <a:pt x="110703" y="106827"/>
                    <a:pt x="103425" y="96155"/>
                    <a:pt x="96479" y="85200"/>
                  </a:cubicBezTo>
                  <a:cubicBezTo>
                    <a:pt x="93469" y="80462"/>
                    <a:pt x="90508" y="75688"/>
                    <a:pt x="87091" y="70235"/>
                  </a:cubicBezTo>
                  <a:close/>
                </a:path>
              </a:pathLst>
            </a:custGeom>
            <a:solidFill>
              <a:srgbClr val="842C14"/>
            </a:solidFill>
            <a:ln w="0" cap="flat">
              <a:noFill/>
              <a:prstDash val="solid"/>
              <a:miter/>
            </a:ln>
          </p:spPr>
          <p:txBody>
            <a:bodyPr rtlCol="0" anchor="ctr"/>
            <a:lstStyle/>
            <a:p>
              <a:endParaRPr lang="en-US"/>
            </a:p>
          </p:txBody>
        </p:sp>
      </p:grpSp>
      <p:grpSp>
        <p:nvGrpSpPr>
          <p:cNvPr id="113" name="Graphic 6">
            <a:extLst>
              <a:ext uri="{FF2B5EF4-FFF2-40B4-BE49-F238E27FC236}">
                <a16:creationId xmlns:a16="http://schemas.microsoft.com/office/drawing/2014/main" id="{7D6E974B-C9EF-1CA8-62D8-EEF4E50CD377}"/>
              </a:ext>
            </a:extLst>
          </p:cNvPr>
          <p:cNvGrpSpPr/>
          <p:nvPr/>
        </p:nvGrpSpPr>
        <p:grpSpPr>
          <a:xfrm>
            <a:off x="3724678" y="1070692"/>
            <a:ext cx="700899" cy="555160"/>
            <a:chOff x="3539517" y="898140"/>
            <a:chExt cx="700899" cy="555160"/>
          </a:xfrm>
          <a:solidFill>
            <a:srgbClr val="F0C09C"/>
          </a:solidFill>
        </p:grpSpPr>
        <p:sp>
          <p:nvSpPr>
            <p:cNvPr id="114" name="Freeform: Shape 113">
              <a:extLst>
                <a:ext uri="{FF2B5EF4-FFF2-40B4-BE49-F238E27FC236}">
                  <a16:creationId xmlns:a16="http://schemas.microsoft.com/office/drawing/2014/main" id="{195A3DD3-D22C-0A36-D2F6-6AD3C007BE1B}"/>
                </a:ext>
              </a:extLst>
            </p:cNvPr>
            <p:cNvSpPr/>
            <p:nvPr/>
          </p:nvSpPr>
          <p:spPr>
            <a:xfrm>
              <a:off x="3539517" y="898140"/>
              <a:ext cx="434882" cy="554733"/>
            </a:xfrm>
            <a:custGeom>
              <a:avLst/>
              <a:gdLst>
                <a:gd name="connsiteX0" fmla="*/ 434882 w 434882"/>
                <a:gd name="connsiteY0" fmla="*/ 332313 h 554733"/>
                <a:gd name="connsiteX1" fmla="*/ 395021 w 434882"/>
                <a:gd name="connsiteY1" fmla="*/ 460594 h 554733"/>
                <a:gd name="connsiteX2" fmla="*/ 245941 w 434882"/>
                <a:gd name="connsiteY2" fmla="*/ 552776 h 554733"/>
                <a:gd name="connsiteX3" fmla="*/ 89963 w 434882"/>
                <a:gd name="connsiteY3" fmla="*/ 513692 h 554733"/>
                <a:gd name="connsiteX4" fmla="*/ 7379 w 434882"/>
                <a:gd name="connsiteY4" fmla="*/ 385042 h 554733"/>
                <a:gd name="connsiteX5" fmla="*/ 7379 w 434882"/>
                <a:gd name="connsiteY5" fmla="*/ 253640 h 554733"/>
                <a:gd name="connsiteX6" fmla="*/ 70385 w 434882"/>
                <a:gd name="connsiteY6" fmla="*/ 98527 h 554733"/>
                <a:gd name="connsiteX7" fmla="*/ 138460 w 434882"/>
                <a:gd name="connsiteY7" fmla="*/ 27182 h 554733"/>
                <a:gd name="connsiteX8" fmla="*/ 204402 w 434882"/>
                <a:gd name="connsiteY8" fmla="*/ 780 h 554733"/>
                <a:gd name="connsiteX9" fmla="*/ 269319 w 434882"/>
                <a:gd name="connsiteY9" fmla="*/ 11773 h 554733"/>
                <a:gd name="connsiteX10" fmla="*/ 345192 w 434882"/>
                <a:gd name="connsiteY10" fmla="*/ 72829 h 554733"/>
                <a:gd name="connsiteX11" fmla="*/ 421817 w 434882"/>
                <a:gd name="connsiteY11" fmla="*/ 229139 h 554733"/>
                <a:gd name="connsiteX12" fmla="*/ 434870 w 434882"/>
                <a:gd name="connsiteY12" fmla="*/ 332313 h 554733"/>
                <a:gd name="connsiteX13" fmla="*/ 121053 w 434882"/>
                <a:gd name="connsiteY13" fmla="*/ 145852 h 554733"/>
                <a:gd name="connsiteX14" fmla="*/ 132563 w 434882"/>
                <a:gd name="connsiteY14" fmla="*/ 139350 h 554733"/>
                <a:gd name="connsiteX15" fmla="*/ 202675 w 434882"/>
                <a:gd name="connsiteY15" fmla="*/ 74186 h 554733"/>
                <a:gd name="connsiteX16" fmla="*/ 209522 w 434882"/>
                <a:gd name="connsiteY16" fmla="*/ 65895 h 554733"/>
                <a:gd name="connsiteX17" fmla="*/ 205315 w 434882"/>
                <a:gd name="connsiteY17" fmla="*/ 52547 h 554733"/>
                <a:gd name="connsiteX18" fmla="*/ 191041 w 434882"/>
                <a:gd name="connsiteY18" fmla="*/ 50844 h 554733"/>
                <a:gd name="connsiteX19" fmla="*/ 143827 w 434882"/>
                <a:gd name="connsiteY19" fmla="*/ 83068 h 554733"/>
                <a:gd name="connsiteX20" fmla="*/ 110196 w 434882"/>
                <a:gd name="connsiteY20" fmla="*/ 125866 h 554733"/>
                <a:gd name="connsiteX21" fmla="*/ 121040 w 434882"/>
                <a:gd name="connsiteY21" fmla="*/ 145852 h 55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4882" h="554733">
                  <a:moveTo>
                    <a:pt x="434882" y="332313"/>
                  </a:moveTo>
                  <a:cubicBezTo>
                    <a:pt x="434574" y="371607"/>
                    <a:pt x="423113" y="418611"/>
                    <a:pt x="395021" y="460594"/>
                  </a:cubicBezTo>
                  <a:cubicBezTo>
                    <a:pt x="359404" y="513828"/>
                    <a:pt x="309550" y="544893"/>
                    <a:pt x="245941" y="552776"/>
                  </a:cubicBezTo>
                  <a:cubicBezTo>
                    <a:pt x="189091" y="559821"/>
                    <a:pt x="136425" y="548088"/>
                    <a:pt x="89963" y="513692"/>
                  </a:cubicBezTo>
                  <a:cubicBezTo>
                    <a:pt x="46290" y="481369"/>
                    <a:pt x="20148" y="437363"/>
                    <a:pt x="7379" y="385042"/>
                  </a:cubicBezTo>
                  <a:cubicBezTo>
                    <a:pt x="-3304" y="341270"/>
                    <a:pt x="-1577" y="297449"/>
                    <a:pt x="7379" y="253640"/>
                  </a:cubicBezTo>
                  <a:cubicBezTo>
                    <a:pt x="18754" y="198013"/>
                    <a:pt x="38629" y="145839"/>
                    <a:pt x="70385" y="98527"/>
                  </a:cubicBezTo>
                  <a:cubicBezTo>
                    <a:pt x="88964" y="70855"/>
                    <a:pt x="110862" y="46255"/>
                    <a:pt x="138460" y="27182"/>
                  </a:cubicBezTo>
                  <a:cubicBezTo>
                    <a:pt x="158409" y="13389"/>
                    <a:pt x="180024" y="3643"/>
                    <a:pt x="204402" y="780"/>
                  </a:cubicBezTo>
                  <a:cubicBezTo>
                    <a:pt x="227139" y="-1884"/>
                    <a:pt x="248679" y="2397"/>
                    <a:pt x="269319" y="11773"/>
                  </a:cubicBezTo>
                  <a:cubicBezTo>
                    <a:pt x="299816" y="25627"/>
                    <a:pt x="324170" y="47254"/>
                    <a:pt x="345192" y="72829"/>
                  </a:cubicBezTo>
                  <a:cubicBezTo>
                    <a:pt x="383030" y="118870"/>
                    <a:pt x="406926" y="171846"/>
                    <a:pt x="421817" y="229139"/>
                  </a:cubicBezTo>
                  <a:cubicBezTo>
                    <a:pt x="429688" y="259414"/>
                    <a:pt x="434944" y="290108"/>
                    <a:pt x="434870" y="332313"/>
                  </a:cubicBezTo>
                  <a:close/>
                  <a:moveTo>
                    <a:pt x="121053" y="145852"/>
                  </a:moveTo>
                  <a:cubicBezTo>
                    <a:pt x="125938" y="145876"/>
                    <a:pt x="129960" y="143841"/>
                    <a:pt x="132563" y="139350"/>
                  </a:cubicBezTo>
                  <a:cubicBezTo>
                    <a:pt x="149280" y="110444"/>
                    <a:pt x="172560" y="88657"/>
                    <a:pt x="202675" y="74186"/>
                  </a:cubicBezTo>
                  <a:cubicBezTo>
                    <a:pt x="206191" y="72496"/>
                    <a:pt x="208584" y="69707"/>
                    <a:pt x="209522" y="65895"/>
                  </a:cubicBezTo>
                  <a:cubicBezTo>
                    <a:pt x="210817" y="60640"/>
                    <a:pt x="209497" y="56026"/>
                    <a:pt x="205315" y="52547"/>
                  </a:cubicBezTo>
                  <a:cubicBezTo>
                    <a:pt x="201009" y="48981"/>
                    <a:pt x="196185" y="48414"/>
                    <a:pt x="191041" y="50844"/>
                  </a:cubicBezTo>
                  <a:cubicBezTo>
                    <a:pt x="173596" y="59098"/>
                    <a:pt x="157866" y="69855"/>
                    <a:pt x="143827" y="83068"/>
                  </a:cubicBezTo>
                  <a:cubicBezTo>
                    <a:pt x="130466" y="95640"/>
                    <a:pt x="119165" y="109852"/>
                    <a:pt x="110196" y="125866"/>
                  </a:cubicBezTo>
                  <a:cubicBezTo>
                    <a:pt x="104953" y="135242"/>
                    <a:pt x="110764" y="145790"/>
                    <a:pt x="121040" y="145852"/>
                  </a:cubicBezTo>
                  <a:close/>
                </a:path>
              </a:pathLst>
            </a:custGeom>
            <a:solidFill>
              <a:srgbClr val="F0C09C"/>
            </a:solidFill>
            <a:ln w="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7F37C0E-EDDD-CF56-8319-DB37EC1F5E88}"/>
                </a:ext>
              </a:extLst>
            </p:cNvPr>
            <p:cNvSpPr/>
            <p:nvPr/>
          </p:nvSpPr>
          <p:spPr>
            <a:xfrm>
              <a:off x="3902919" y="922186"/>
              <a:ext cx="337498" cy="531114"/>
            </a:xfrm>
            <a:custGeom>
              <a:avLst/>
              <a:gdLst>
                <a:gd name="connsiteX0" fmla="*/ 25 w 337498"/>
                <a:gd name="connsiteY0" fmla="*/ 509226 h 531114"/>
                <a:gd name="connsiteX1" fmla="*/ 8389 w 337498"/>
                <a:gd name="connsiteY1" fmla="*/ 502255 h 531114"/>
                <a:gd name="connsiteX2" fmla="*/ 86186 w 337498"/>
                <a:gd name="connsiteY2" fmla="*/ 379576 h 531114"/>
                <a:gd name="connsiteX3" fmla="*/ 94724 w 337498"/>
                <a:gd name="connsiteY3" fmla="*/ 250863 h 531114"/>
                <a:gd name="connsiteX4" fmla="*/ 32582 w 337498"/>
                <a:gd name="connsiteY4" fmla="*/ 74382 h 531114"/>
                <a:gd name="connsiteX5" fmla="*/ 27364 w 337498"/>
                <a:gd name="connsiteY5" fmla="*/ 64476 h 531114"/>
                <a:gd name="connsiteX6" fmla="*/ 36296 w 337498"/>
                <a:gd name="connsiteY6" fmla="*/ 57086 h 531114"/>
                <a:gd name="connsiteX7" fmla="*/ 147181 w 337498"/>
                <a:gd name="connsiteY7" fmla="*/ 5332 h 531114"/>
                <a:gd name="connsiteX8" fmla="*/ 221573 w 337498"/>
                <a:gd name="connsiteY8" fmla="*/ 3272 h 531114"/>
                <a:gd name="connsiteX9" fmla="*/ 294917 w 337498"/>
                <a:gd name="connsiteY9" fmla="*/ 53089 h 531114"/>
                <a:gd name="connsiteX10" fmla="*/ 331015 w 337498"/>
                <a:gd name="connsiteY10" fmla="*/ 142002 h 531114"/>
                <a:gd name="connsiteX11" fmla="*/ 313792 w 337498"/>
                <a:gd name="connsiteY11" fmla="*/ 351546 h 531114"/>
                <a:gd name="connsiteX12" fmla="*/ 244322 w 337498"/>
                <a:gd name="connsiteY12" fmla="*/ 466552 h 531114"/>
                <a:gd name="connsiteX13" fmla="*/ 119509 w 337498"/>
                <a:gd name="connsiteY13" fmla="*/ 529224 h 531114"/>
                <a:gd name="connsiteX14" fmla="*/ 1851 w 337498"/>
                <a:gd name="connsiteY14" fmla="*/ 510361 h 531114"/>
                <a:gd name="connsiteX15" fmla="*/ 0 w 337498"/>
                <a:gd name="connsiteY15" fmla="*/ 509213 h 53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498" h="531114">
                  <a:moveTo>
                    <a:pt x="25" y="509226"/>
                  </a:moveTo>
                  <a:cubicBezTo>
                    <a:pt x="3010" y="506746"/>
                    <a:pt x="5724" y="504538"/>
                    <a:pt x="8389" y="502255"/>
                  </a:cubicBezTo>
                  <a:cubicBezTo>
                    <a:pt x="46905" y="469340"/>
                    <a:pt x="71320" y="427394"/>
                    <a:pt x="86186" y="379576"/>
                  </a:cubicBezTo>
                  <a:cubicBezTo>
                    <a:pt x="99301" y="337432"/>
                    <a:pt x="101188" y="294512"/>
                    <a:pt x="94724" y="250863"/>
                  </a:cubicBezTo>
                  <a:cubicBezTo>
                    <a:pt x="85409" y="187932"/>
                    <a:pt x="65263" y="128998"/>
                    <a:pt x="32582" y="74382"/>
                  </a:cubicBezTo>
                  <a:cubicBezTo>
                    <a:pt x="30621" y="71101"/>
                    <a:pt x="26944" y="67474"/>
                    <a:pt x="27364" y="64476"/>
                  </a:cubicBezTo>
                  <a:cubicBezTo>
                    <a:pt x="27857" y="60997"/>
                    <a:pt x="33039" y="59343"/>
                    <a:pt x="36296" y="57086"/>
                  </a:cubicBezTo>
                  <a:cubicBezTo>
                    <a:pt x="70272" y="33460"/>
                    <a:pt x="106580" y="14782"/>
                    <a:pt x="147181" y="5332"/>
                  </a:cubicBezTo>
                  <a:cubicBezTo>
                    <a:pt x="171818" y="-405"/>
                    <a:pt x="196640" y="-2144"/>
                    <a:pt x="221573" y="3272"/>
                  </a:cubicBezTo>
                  <a:cubicBezTo>
                    <a:pt x="252650" y="10032"/>
                    <a:pt x="276547" y="27588"/>
                    <a:pt x="294917" y="53089"/>
                  </a:cubicBezTo>
                  <a:cubicBezTo>
                    <a:pt x="314138" y="79786"/>
                    <a:pt x="324982" y="109999"/>
                    <a:pt x="331015" y="142002"/>
                  </a:cubicBezTo>
                  <a:cubicBezTo>
                    <a:pt x="344474" y="213396"/>
                    <a:pt x="336135" y="283075"/>
                    <a:pt x="313792" y="351546"/>
                  </a:cubicBezTo>
                  <a:cubicBezTo>
                    <a:pt x="299531" y="395231"/>
                    <a:pt x="277324" y="434204"/>
                    <a:pt x="244322" y="466552"/>
                  </a:cubicBezTo>
                  <a:cubicBezTo>
                    <a:pt x="209446" y="500738"/>
                    <a:pt x="168178" y="522611"/>
                    <a:pt x="119509" y="529224"/>
                  </a:cubicBezTo>
                  <a:cubicBezTo>
                    <a:pt x="78488" y="534800"/>
                    <a:pt x="39256" y="527904"/>
                    <a:pt x="1851" y="510361"/>
                  </a:cubicBezTo>
                  <a:cubicBezTo>
                    <a:pt x="1345" y="510126"/>
                    <a:pt x="888" y="509768"/>
                    <a:pt x="0" y="509213"/>
                  </a:cubicBezTo>
                  <a:close/>
                </a:path>
              </a:pathLst>
            </a:custGeom>
            <a:solidFill>
              <a:srgbClr val="F0C09C"/>
            </a:solidFill>
            <a:ln w="0" cap="flat">
              <a:noFill/>
              <a:prstDash val="solid"/>
              <a:miter/>
            </a:ln>
          </p:spPr>
          <p:txBody>
            <a:bodyPr rtlCol="0" anchor="ctr"/>
            <a:lstStyle/>
            <a:p>
              <a:endParaRPr lang="en-US"/>
            </a:p>
          </p:txBody>
        </p:sp>
      </p:grpSp>
      <p:grpSp>
        <p:nvGrpSpPr>
          <p:cNvPr id="116" name="Graphic 6">
            <a:extLst>
              <a:ext uri="{FF2B5EF4-FFF2-40B4-BE49-F238E27FC236}">
                <a16:creationId xmlns:a16="http://schemas.microsoft.com/office/drawing/2014/main" id="{867CF0A1-CC8B-D4C1-5AF1-61CF5F065F9A}"/>
              </a:ext>
            </a:extLst>
          </p:cNvPr>
          <p:cNvGrpSpPr/>
          <p:nvPr/>
        </p:nvGrpSpPr>
        <p:grpSpPr>
          <a:xfrm>
            <a:off x="7224189" y="3271448"/>
            <a:ext cx="755022" cy="591981"/>
            <a:chOff x="5281927" y="3008351"/>
            <a:chExt cx="755022" cy="591981"/>
          </a:xfrm>
          <a:solidFill>
            <a:srgbClr val="FFC000"/>
          </a:solidFill>
        </p:grpSpPr>
        <p:sp>
          <p:nvSpPr>
            <p:cNvPr id="117" name="Freeform: Shape 116">
              <a:extLst>
                <a:ext uri="{FF2B5EF4-FFF2-40B4-BE49-F238E27FC236}">
                  <a16:creationId xmlns:a16="http://schemas.microsoft.com/office/drawing/2014/main" id="{F1060B53-F4E4-7C4E-1087-734498DB430C}"/>
                </a:ext>
              </a:extLst>
            </p:cNvPr>
            <p:cNvSpPr/>
            <p:nvPr/>
          </p:nvSpPr>
          <p:spPr>
            <a:xfrm>
              <a:off x="5281927" y="3194022"/>
              <a:ext cx="755022" cy="406310"/>
            </a:xfrm>
            <a:custGeom>
              <a:avLst/>
              <a:gdLst>
                <a:gd name="connsiteX0" fmla="*/ 754397 w 755022"/>
                <a:gd name="connsiteY0" fmla="*/ 106006 h 406310"/>
                <a:gd name="connsiteX1" fmla="*/ 701274 w 755022"/>
                <a:gd name="connsiteY1" fmla="*/ 101811 h 406310"/>
                <a:gd name="connsiteX2" fmla="*/ 703124 w 755022"/>
                <a:gd name="connsiteY2" fmla="*/ 149210 h 406310"/>
                <a:gd name="connsiteX3" fmla="*/ 753916 w 755022"/>
                <a:gd name="connsiteY3" fmla="*/ 143387 h 406310"/>
                <a:gd name="connsiteX4" fmla="*/ 754866 w 755022"/>
                <a:gd name="connsiteY4" fmla="*/ 146792 h 406310"/>
                <a:gd name="connsiteX5" fmla="*/ 754965 w 755022"/>
                <a:gd name="connsiteY5" fmla="*/ 261415 h 406310"/>
                <a:gd name="connsiteX6" fmla="*/ 750313 w 755022"/>
                <a:gd name="connsiteY6" fmla="*/ 267473 h 406310"/>
                <a:gd name="connsiteX7" fmla="*/ 721469 w 755022"/>
                <a:gd name="connsiteY7" fmla="*/ 259898 h 406310"/>
                <a:gd name="connsiteX8" fmla="*/ 572611 w 755022"/>
                <a:gd name="connsiteY8" fmla="*/ 295330 h 406310"/>
                <a:gd name="connsiteX9" fmla="*/ 564913 w 755022"/>
                <a:gd name="connsiteY9" fmla="*/ 301967 h 406310"/>
                <a:gd name="connsiteX10" fmla="*/ 272414 w 755022"/>
                <a:gd name="connsiteY10" fmla="*/ 356300 h 406310"/>
                <a:gd name="connsiteX11" fmla="*/ 265036 w 755022"/>
                <a:gd name="connsiteY11" fmla="*/ 353746 h 406310"/>
                <a:gd name="connsiteX12" fmla="*/ 162553 w 755022"/>
                <a:gd name="connsiteY12" fmla="*/ 373053 h 406310"/>
                <a:gd name="connsiteX13" fmla="*/ 156421 w 755022"/>
                <a:gd name="connsiteY13" fmla="*/ 377828 h 406310"/>
                <a:gd name="connsiteX14" fmla="*/ 4330 w 755022"/>
                <a:gd name="connsiteY14" fmla="*/ 406117 h 406310"/>
                <a:gd name="connsiteX15" fmla="*/ 49 w 755022"/>
                <a:gd name="connsiteY15" fmla="*/ 402564 h 406310"/>
                <a:gd name="connsiteX16" fmla="*/ 99 w 755022"/>
                <a:gd name="connsiteY16" fmla="*/ 366811 h 406310"/>
                <a:gd name="connsiteX17" fmla="*/ 0 w 755022"/>
                <a:gd name="connsiteY17" fmla="*/ 146077 h 406310"/>
                <a:gd name="connsiteX18" fmla="*/ 6255 w 755022"/>
                <a:gd name="connsiteY18" fmla="*/ 138502 h 406310"/>
                <a:gd name="connsiteX19" fmla="*/ 247505 w 755022"/>
                <a:gd name="connsiteY19" fmla="*/ 93755 h 406310"/>
                <a:gd name="connsiteX20" fmla="*/ 477048 w 755022"/>
                <a:gd name="connsiteY20" fmla="*/ 51168 h 406310"/>
                <a:gd name="connsiteX21" fmla="*/ 649742 w 755022"/>
                <a:gd name="connsiteY21" fmla="*/ 19017 h 406310"/>
                <a:gd name="connsiteX22" fmla="*/ 749450 w 755022"/>
                <a:gd name="connsiteY22" fmla="*/ 401 h 406310"/>
                <a:gd name="connsiteX23" fmla="*/ 754928 w 755022"/>
                <a:gd name="connsiteY23" fmla="*/ 3892 h 406310"/>
                <a:gd name="connsiteX24" fmla="*/ 754829 w 755022"/>
                <a:gd name="connsiteY24" fmla="*/ 103760 h 406310"/>
                <a:gd name="connsiteX25" fmla="*/ 754348 w 755022"/>
                <a:gd name="connsiteY25" fmla="*/ 106006 h 406310"/>
                <a:gd name="connsiteX26" fmla="*/ 370308 w 755022"/>
                <a:gd name="connsiteY26" fmla="*/ 278527 h 406310"/>
                <a:gd name="connsiteX27" fmla="*/ 411613 w 755022"/>
                <a:gd name="connsiteY27" fmla="*/ 237037 h 406310"/>
                <a:gd name="connsiteX28" fmla="*/ 370185 w 755022"/>
                <a:gd name="connsiteY28" fmla="*/ 195523 h 406310"/>
                <a:gd name="connsiteX29" fmla="*/ 328646 w 755022"/>
                <a:gd name="connsiteY29" fmla="*/ 237445 h 406310"/>
                <a:gd name="connsiteX30" fmla="*/ 370308 w 755022"/>
                <a:gd name="connsiteY30" fmla="*/ 278527 h 406310"/>
                <a:gd name="connsiteX31" fmla="*/ 84768 w 755022"/>
                <a:gd name="connsiteY31" fmla="*/ 222529 h 406310"/>
                <a:gd name="connsiteX32" fmla="*/ 111897 w 755022"/>
                <a:gd name="connsiteY32" fmla="*/ 249498 h 406310"/>
                <a:gd name="connsiteX33" fmla="*/ 138680 w 755022"/>
                <a:gd name="connsiteY33" fmla="*/ 222764 h 406310"/>
                <a:gd name="connsiteX34" fmla="*/ 111847 w 755022"/>
                <a:gd name="connsiteY34" fmla="*/ 195523 h 406310"/>
                <a:gd name="connsiteX35" fmla="*/ 84768 w 755022"/>
                <a:gd name="connsiteY35" fmla="*/ 222529 h 406310"/>
                <a:gd name="connsiteX36" fmla="*/ 529727 w 755022"/>
                <a:gd name="connsiteY36" fmla="*/ 195425 h 406310"/>
                <a:gd name="connsiteX37" fmla="*/ 502536 w 755022"/>
                <a:gd name="connsiteY37" fmla="*/ 222307 h 406310"/>
                <a:gd name="connsiteX38" fmla="*/ 529653 w 755022"/>
                <a:gd name="connsiteY38" fmla="*/ 249214 h 406310"/>
                <a:gd name="connsiteX39" fmla="*/ 556560 w 755022"/>
                <a:gd name="connsiteY39" fmla="*/ 222653 h 406310"/>
                <a:gd name="connsiteX40" fmla="*/ 529727 w 755022"/>
                <a:gd name="connsiteY40" fmla="*/ 195412 h 406310"/>
                <a:gd name="connsiteX41" fmla="*/ 602281 w 755022"/>
                <a:gd name="connsiteY41" fmla="*/ 109288 h 406310"/>
                <a:gd name="connsiteX42" fmla="*/ 584442 w 755022"/>
                <a:gd name="connsiteY42" fmla="*/ 91090 h 406310"/>
                <a:gd name="connsiteX43" fmla="*/ 565974 w 755022"/>
                <a:gd name="connsiteY43" fmla="*/ 109288 h 406310"/>
                <a:gd name="connsiteX44" fmla="*/ 583887 w 755022"/>
                <a:gd name="connsiteY44" fmla="*/ 127398 h 406310"/>
                <a:gd name="connsiteX45" fmla="*/ 602281 w 755022"/>
                <a:gd name="connsiteY45" fmla="*/ 109300 h 40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5022" h="406310">
                  <a:moveTo>
                    <a:pt x="754397" y="106006"/>
                  </a:moveTo>
                  <a:cubicBezTo>
                    <a:pt x="735324" y="87747"/>
                    <a:pt x="715696" y="86279"/>
                    <a:pt x="701274" y="101811"/>
                  </a:cubicBezTo>
                  <a:cubicBezTo>
                    <a:pt x="688665" y="115395"/>
                    <a:pt x="689504" y="136688"/>
                    <a:pt x="703124" y="149210"/>
                  </a:cubicBezTo>
                  <a:cubicBezTo>
                    <a:pt x="718015" y="162892"/>
                    <a:pt x="738310" y="160573"/>
                    <a:pt x="753916" y="143387"/>
                  </a:cubicBezTo>
                  <a:cubicBezTo>
                    <a:pt x="755594" y="144128"/>
                    <a:pt x="754866" y="145645"/>
                    <a:pt x="754866" y="146792"/>
                  </a:cubicBezTo>
                  <a:cubicBezTo>
                    <a:pt x="754915" y="185000"/>
                    <a:pt x="754866" y="223208"/>
                    <a:pt x="754965" y="261415"/>
                  </a:cubicBezTo>
                  <a:cubicBezTo>
                    <a:pt x="754965" y="265006"/>
                    <a:pt x="754076" y="266387"/>
                    <a:pt x="750313" y="267473"/>
                  </a:cubicBezTo>
                  <a:cubicBezTo>
                    <a:pt x="738963" y="270730"/>
                    <a:pt x="731006" y="269521"/>
                    <a:pt x="721469" y="259898"/>
                  </a:cubicBezTo>
                  <a:cubicBezTo>
                    <a:pt x="674527" y="212512"/>
                    <a:pt x="593979" y="232140"/>
                    <a:pt x="572611" y="295330"/>
                  </a:cubicBezTo>
                  <a:cubicBezTo>
                    <a:pt x="571180" y="299562"/>
                    <a:pt x="569033" y="301202"/>
                    <a:pt x="564913" y="301967"/>
                  </a:cubicBezTo>
                  <a:cubicBezTo>
                    <a:pt x="467401" y="320004"/>
                    <a:pt x="369901" y="338127"/>
                    <a:pt x="272414" y="356300"/>
                  </a:cubicBezTo>
                  <a:cubicBezTo>
                    <a:pt x="269268" y="356892"/>
                    <a:pt x="267257" y="356053"/>
                    <a:pt x="265036" y="353746"/>
                  </a:cubicBezTo>
                  <a:cubicBezTo>
                    <a:pt x="233441" y="320966"/>
                    <a:pt x="180034" y="331009"/>
                    <a:pt x="162553" y="373053"/>
                  </a:cubicBezTo>
                  <a:cubicBezTo>
                    <a:pt x="161233" y="376224"/>
                    <a:pt x="159357" y="377285"/>
                    <a:pt x="156421" y="377828"/>
                  </a:cubicBezTo>
                  <a:cubicBezTo>
                    <a:pt x="105716" y="387216"/>
                    <a:pt x="55011" y="396605"/>
                    <a:pt x="4330" y="406117"/>
                  </a:cubicBezTo>
                  <a:cubicBezTo>
                    <a:pt x="913" y="406758"/>
                    <a:pt x="25" y="405870"/>
                    <a:pt x="49" y="402564"/>
                  </a:cubicBezTo>
                  <a:cubicBezTo>
                    <a:pt x="173" y="390646"/>
                    <a:pt x="99" y="378728"/>
                    <a:pt x="99" y="366811"/>
                  </a:cubicBezTo>
                  <a:cubicBezTo>
                    <a:pt x="99" y="293233"/>
                    <a:pt x="148" y="219655"/>
                    <a:pt x="0" y="146077"/>
                  </a:cubicBezTo>
                  <a:cubicBezTo>
                    <a:pt x="0" y="141216"/>
                    <a:pt x="1221" y="139415"/>
                    <a:pt x="6255" y="138502"/>
                  </a:cubicBezTo>
                  <a:cubicBezTo>
                    <a:pt x="86705" y="123734"/>
                    <a:pt x="167093" y="108695"/>
                    <a:pt x="247505" y="93755"/>
                  </a:cubicBezTo>
                  <a:cubicBezTo>
                    <a:pt x="324020" y="79543"/>
                    <a:pt x="400546" y="65380"/>
                    <a:pt x="477048" y="51168"/>
                  </a:cubicBezTo>
                  <a:cubicBezTo>
                    <a:pt x="534625" y="40472"/>
                    <a:pt x="592177" y="29738"/>
                    <a:pt x="649742" y="19017"/>
                  </a:cubicBezTo>
                  <a:cubicBezTo>
                    <a:pt x="682978" y="12824"/>
                    <a:pt x="716214" y="6594"/>
                    <a:pt x="749450" y="401"/>
                  </a:cubicBezTo>
                  <a:cubicBezTo>
                    <a:pt x="752312" y="-129"/>
                    <a:pt x="754952" y="-919"/>
                    <a:pt x="754928" y="3892"/>
                  </a:cubicBezTo>
                  <a:cubicBezTo>
                    <a:pt x="754779" y="37178"/>
                    <a:pt x="754853" y="70475"/>
                    <a:pt x="754829" y="103760"/>
                  </a:cubicBezTo>
                  <a:cubicBezTo>
                    <a:pt x="754829" y="104451"/>
                    <a:pt x="754545" y="105142"/>
                    <a:pt x="754348" y="106006"/>
                  </a:cubicBezTo>
                  <a:close/>
                  <a:moveTo>
                    <a:pt x="370308" y="278527"/>
                  </a:moveTo>
                  <a:cubicBezTo>
                    <a:pt x="393292" y="278428"/>
                    <a:pt x="411613" y="260009"/>
                    <a:pt x="411613" y="237037"/>
                  </a:cubicBezTo>
                  <a:cubicBezTo>
                    <a:pt x="411613" y="214214"/>
                    <a:pt x="392996" y="195561"/>
                    <a:pt x="370185" y="195523"/>
                  </a:cubicBezTo>
                  <a:cubicBezTo>
                    <a:pt x="347127" y="195474"/>
                    <a:pt x="328523" y="214251"/>
                    <a:pt x="328646" y="237445"/>
                  </a:cubicBezTo>
                  <a:cubicBezTo>
                    <a:pt x="328757" y="260367"/>
                    <a:pt x="347287" y="278626"/>
                    <a:pt x="370308" y="278527"/>
                  </a:cubicBezTo>
                  <a:close/>
                  <a:moveTo>
                    <a:pt x="84768" y="222529"/>
                  </a:moveTo>
                  <a:cubicBezTo>
                    <a:pt x="84768" y="237358"/>
                    <a:pt x="97117" y="249634"/>
                    <a:pt x="111897" y="249498"/>
                  </a:cubicBezTo>
                  <a:cubicBezTo>
                    <a:pt x="126578" y="249362"/>
                    <a:pt x="138508" y="237457"/>
                    <a:pt x="138680" y="222764"/>
                  </a:cubicBezTo>
                  <a:cubicBezTo>
                    <a:pt x="138853" y="207910"/>
                    <a:pt x="126701" y="195585"/>
                    <a:pt x="111847" y="195523"/>
                  </a:cubicBezTo>
                  <a:cubicBezTo>
                    <a:pt x="97031" y="195462"/>
                    <a:pt x="84768" y="207700"/>
                    <a:pt x="84768" y="222529"/>
                  </a:cubicBezTo>
                  <a:close/>
                  <a:moveTo>
                    <a:pt x="529727" y="195425"/>
                  </a:moveTo>
                  <a:cubicBezTo>
                    <a:pt x="514861" y="195351"/>
                    <a:pt x="502574" y="207503"/>
                    <a:pt x="502536" y="222307"/>
                  </a:cubicBezTo>
                  <a:cubicBezTo>
                    <a:pt x="502499" y="237161"/>
                    <a:pt x="514713" y="249276"/>
                    <a:pt x="529653" y="249214"/>
                  </a:cubicBezTo>
                  <a:cubicBezTo>
                    <a:pt x="544396" y="249153"/>
                    <a:pt x="556314" y="237383"/>
                    <a:pt x="556560" y="222653"/>
                  </a:cubicBezTo>
                  <a:cubicBezTo>
                    <a:pt x="556807" y="207922"/>
                    <a:pt x="544556" y="195486"/>
                    <a:pt x="529727" y="195412"/>
                  </a:cubicBezTo>
                  <a:close/>
                  <a:moveTo>
                    <a:pt x="602281" y="109288"/>
                  </a:moveTo>
                  <a:cubicBezTo>
                    <a:pt x="602281" y="99443"/>
                    <a:pt x="594250" y="91251"/>
                    <a:pt x="584442" y="91090"/>
                  </a:cubicBezTo>
                  <a:cubicBezTo>
                    <a:pt x="574461" y="90930"/>
                    <a:pt x="565974" y="99282"/>
                    <a:pt x="565974" y="109288"/>
                  </a:cubicBezTo>
                  <a:cubicBezTo>
                    <a:pt x="565974" y="119108"/>
                    <a:pt x="574054" y="127275"/>
                    <a:pt x="583887" y="127398"/>
                  </a:cubicBezTo>
                  <a:cubicBezTo>
                    <a:pt x="594090" y="127522"/>
                    <a:pt x="602281" y="119453"/>
                    <a:pt x="602281" y="109300"/>
                  </a:cubicBezTo>
                  <a:close/>
                </a:path>
              </a:pathLst>
            </a:custGeom>
            <a:grpFill/>
            <a:ln w="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3AB37173-9423-610F-4FB7-FBB3DC2C604A}"/>
                </a:ext>
              </a:extLst>
            </p:cNvPr>
            <p:cNvSpPr/>
            <p:nvPr/>
          </p:nvSpPr>
          <p:spPr>
            <a:xfrm>
              <a:off x="5314978" y="3008351"/>
              <a:ext cx="715424" cy="301842"/>
            </a:xfrm>
            <a:custGeom>
              <a:avLst/>
              <a:gdLst>
                <a:gd name="connsiteX0" fmla="*/ 0 w 715424"/>
                <a:gd name="connsiteY0" fmla="*/ 300634 h 301842"/>
                <a:gd name="connsiteX1" fmla="*/ 38788 w 715424"/>
                <a:gd name="connsiteY1" fmla="*/ 274356 h 301842"/>
                <a:gd name="connsiteX2" fmla="*/ 267393 w 715424"/>
                <a:gd name="connsiteY2" fmla="*/ 119575 h 301842"/>
                <a:gd name="connsiteX3" fmla="*/ 284467 w 715424"/>
                <a:gd name="connsiteY3" fmla="*/ 115134 h 301842"/>
                <a:gd name="connsiteX4" fmla="*/ 366842 w 715424"/>
                <a:gd name="connsiteY4" fmla="*/ 56064 h 301842"/>
                <a:gd name="connsiteX5" fmla="*/ 371246 w 715424"/>
                <a:gd name="connsiteY5" fmla="*/ 49390 h 301842"/>
                <a:gd name="connsiteX6" fmla="*/ 441197 w 715424"/>
                <a:gd name="connsiteY6" fmla="*/ 2053 h 301842"/>
                <a:gd name="connsiteX7" fmla="*/ 449043 w 715424"/>
                <a:gd name="connsiteY7" fmla="*/ 239 h 301842"/>
                <a:gd name="connsiteX8" fmla="*/ 712809 w 715424"/>
                <a:gd name="connsiteY8" fmla="*/ 165370 h 301842"/>
                <a:gd name="connsiteX9" fmla="*/ 715424 w 715424"/>
                <a:gd name="connsiteY9" fmla="*/ 168948 h 301842"/>
                <a:gd name="connsiteX10" fmla="*/ 605 w 715424"/>
                <a:gd name="connsiteY10" fmla="*/ 301843 h 301842"/>
                <a:gd name="connsiteX11" fmla="*/ 12 w 715424"/>
                <a:gd name="connsiteY11" fmla="*/ 300634 h 301842"/>
                <a:gd name="connsiteX12" fmla="*/ 426960 w 715424"/>
                <a:gd name="connsiteY12" fmla="*/ 117700 h 301842"/>
                <a:gd name="connsiteX13" fmla="*/ 400004 w 715424"/>
                <a:gd name="connsiteY13" fmla="*/ 144595 h 301842"/>
                <a:gd name="connsiteX14" fmla="*/ 427071 w 715424"/>
                <a:gd name="connsiteY14" fmla="*/ 171379 h 301842"/>
                <a:gd name="connsiteX15" fmla="*/ 453719 w 715424"/>
                <a:gd name="connsiteY15" fmla="*/ 144768 h 301842"/>
                <a:gd name="connsiteX16" fmla="*/ 426960 w 715424"/>
                <a:gd name="connsiteY16" fmla="*/ 117700 h 301842"/>
                <a:gd name="connsiteX17" fmla="*/ 241078 w 715424"/>
                <a:gd name="connsiteY17" fmla="*/ 200247 h 301842"/>
                <a:gd name="connsiteX18" fmla="*/ 265752 w 715424"/>
                <a:gd name="connsiteY18" fmla="*/ 224440 h 301842"/>
                <a:gd name="connsiteX19" fmla="*/ 289846 w 715424"/>
                <a:gd name="connsiteY19" fmla="*/ 200087 h 301842"/>
                <a:gd name="connsiteX20" fmla="*/ 265308 w 715424"/>
                <a:gd name="connsiteY20" fmla="*/ 175672 h 301842"/>
                <a:gd name="connsiteX21" fmla="*/ 241078 w 715424"/>
                <a:gd name="connsiteY21" fmla="*/ 200260 h 301842"/>
                <a:gd name="connsiteX22" fmla="*/ 585552 w 715424"/>
                <a:gd name="connsiteY22" fmla="*/ 118699 h 301842"/>
                <a:gd name="connsiteX23" fmla="*/ 566886 w 715424"/>
                <a:gd name="connsiteY23" fmla="*/ 136502 h 301842"/>
                <a:gd name="connsiteX24" fmla="*/ 584491 w 715424"/>
                <a:gd name="connsiteY24" fmla="*/ 154995 h 301842"/>
                <a:gd name="connsiteX25" fmla="*/ 603207 w 715424"/>
                <a:gd name="connsiteY25" fmla="*/ 137020 h 301842"/>
                <a:gd name="connsiteX26" fmla="*/ 585565 w 715424"/>
                <a:gd name="connsiteY26" fmla="*/ 118712 h 301842"/>
                <a:gd name="connsiteX27" fmla="*/ 480712 w 715424"/>
                <a:gd name="connsiteY27" fmla="*/ 71917 h 301842"/>
                <a:gd name="connsiteX28" fmla="*/ 462935 w 715424"/>
                <a:gd name="connsiteY28" fmla="*/ 53745 h 301842"/>
                <a:gd name="connsiteX29" fmla="*/ 444380 w 715424"/>
                <a:gd name="connsiteY29" fmla="*/ 71769 h 301842"/>
                <a:gd name="connsiteX30" fmla="*/ 462799 w 715424"/>
                <a:gd name="connsiteY30" fmla="*/ 90004 h 301842"/>
                <a:gd name="connsiteX31" fmla="*/ 480712 w 715424"/>
                <a:gd name="connsiteY31" fmla="*/ 71917 h 30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5424" h="301842">
                  <a:moveTo>
                    <a:pt x="0" y="300634"/>
                  </a:moveTo>
                  <a:cubicBezTo>
                    <a:pt x="12929" y="291875"/>
                    <a:pt x="25859" y="283103"/>
                    <a:pt x="38788" y="274356"/>
                  </a:cubicBezTo>
                  <a:cubicBezTo>
                    <a:pt x="115006" y="222787"/>
                    <a:pt x="191249" y="171255"/>
                    <a:pt x="267393" y="119575"/>
                  </a:cubicBezTo>
                  <a:cubicBezTo>
                    <a:pt x="272735" y="115948"/>
                    <a:pt x="277509" y="114233"/>
                    <a:pt x="284467" y="115134"/>
                  </a:cubicBezTo>
                  <a:cubicBezTo>
                    <a:pt x="323600" y="120155"/>
                    <a:pt x="358761" y="94655"/>
                    <a:pt x="366842" y="56064"/>
                  </a:cubicBezTo>
                  <a:cubicBezTo>
                    <a:pt x="367483" y="52992"/>
                    <a:pt x="368705" y="51092"/>
                    <a:pt x="371246" y="49390"/>
                  </a:cubicBezTo>
                  <a:cubicBezTo>
                    <a:pt x="394612" y="33685"/>
                    <a:pt x="417917" y="17894"/>
                    <a:pt x="441197" y="2053"/>
                  </a:cubicBezTo>
                  <a:cubicBezTo>
                    <a:pt x="443664" y="375"/>
                    <a:pt x="445897" y="-439"/>
                    <a:pt x="449043" y="239"/>
                  </a:cubicBezTo>
                  <a:cubicBezTo>
                    <a:pt x="556968" y="23359"/>
                    <a:pt x="644918" y="78345"/>
                    <a:pt x="712809" y="165370"/>
                  </a:cubicBezTo>
                  <a:cubicBezTo>
                    <a:pt x="713487" y="166246"/>
                    <a:pt x="714117" y="167159"/>
                    <a:pt x="715424" y="168948"/>
                  </a:cubicBezTo>
                  <a:cubicBezTo>
                    <a:pt x="476690" y="213337"/>
                    <a:pt x="238648" y="257590"/>
                    <a:pt x="605" y="301843"/>
                  </a:cubicBezTo>
                  <a:cubicBezTo>
                    <a:pt x="407" y="301436"/>
                    <a:pt x="210" y="301041"/>
                    <a:pt x="12" y="300634"/>
                  </a:cubicBezTo>
                  <a:close/>
                  <a:moveTo>
                    <a:pt x="426960" y="117700"/>
                  </a:moveTo>
                  <a:cubicBezTo>
                    <a:pt x="411909" y="117663"/>
                    <a:pt x="399991" y="129556"/>
                    <a:pt x="400004" y="144595"/>
                  </a:cubicBezTo>
                  <a:cubicBezTo>
                    <a:pt x="400028" y="159621"/>
                    <a:pt x="411983" y="171453"/>
                    <a:pt x="427071" y="171379"/>
                  </a:cubicBezTo>
                  <a:cubicBezTo>
                    <a:pt x="441912" y="171305"/>
                    <a:pt x="453620" y="159609"/>
                    <a:pt x="453719" y="144768"/>
                  </a:cubicBezTo>
                  <a:cubicBezTo>
                    <a:pt x="453818" y="129667"/>
                    <a:pt x="442023" y="117737"/>
                    <a:pt x="426960" y="117700"/>
                  </a:cubicBezTo>
                  <a:close/>
                  <a:moveTo>
                    <a:pt x="241078" y="200247"/>
                  </a:moveTo>
                  <a:cubicBezTo>
                    <a:pt x="241164" y="213769"/>
                    <a:pt x="252231" y="224625"/>
                    <a:pt x="265752" y="224440"/>
                  </a:cubicBezTo>
                  <a:cubicBezTo>
                    <a:pt x="278891" y="224255"/>
                    <a:pt x="289809" y="213226"/>
                    <a:pt x="289846" y="200087"/>
                  </a:cubicBezTo>
                  <a:cubicBezTo>
                    <a:pt x="289883" y="186689"/>
                    <a:pt x="278780" y="175635"/>
                    <a:pt x="265308" y="175672"/>
                  </a:cubicBezTo>
                  <a:cubicBezTo>
                    <a:pt x="251737" y="175709"/>
                    <a:pt x="241004" y="186603"/>
                    <a:pt x="241078" y="200260"/>
                  </a:cubicBezTo>
                  <a:close/>
                  <a:moveTo>
                    <a:pt x="585552" y="118699"/>
                  </a:moveTo>
                  <a:cubicBezTo>
                    <a:pt x="575276" y="118477"/>
                    <a:pt x="567010" y="126361"/>
                    <a:pt x="566886" y="136502"/>
                  </a:cubicBezTo>
                  <a:cubicBezTo>
                    <a:pt x="566775" y="146347"/>
                    <a:pt x="574634" y="154613"/>
                    <a:pt x="584491" y="154995"/>
                  </a:cubicBezTo>
                  <a:cubicBezTo>
                    <a:pt x="594336" y="155377"/>
                    <a:pt x="603059" y="147001"/>
                    <a:pt x="603207" y="137020"/>
                  </a:cubicBezTo>
                  <a:cubicBezTo>
                    <a:pt x="603355" y="127163"/>
                    <a:pt x="595410" y="118922"/>
                    <a:pt x="585565" y="118712"/>
                  </a:cubicBezTo>
                  <a:close/>
                  <a:moveTo>
                    <a:pt x="480712" y="71917"/>
                  </a:moveTo>
                  <a:cubicBezTo>
                    <a:pt x="480737" y="61961"/>
                    <a:pt x="472891" y="53930"/>
                    <a:pt x="462935" y="53745"/>
                  </a:cubicBezTo>
                  <a:cubicBezTo>
                    <a:pt x="452868" y="53548"/>
                    <a:pt x="444417" y="61764"/>
                    <a:pt x="444380" y="71769"/>
                  </a:cubicBezTo>
                  <a:cubicBezTo>
                    <a:pt x="444343" y="81738"/>
                    <a:pt x="452843" y="90152"/>
                    <a:pt x="462799" y="90004"/>
                  </a:cubicBezTo>
                  <a:cubicBezTo>
                    <a:pt x="472706" y="89855"/>
                    <a:pt x="480675" y="81812"/>
                    <a:pt x="480712" y="71917"/>
                  </a:cubicBezTo>
                  <a:close/>
                </a:path>
              </a:pathLst>
            </a:custGeom>
            <a:grpFill/>
            <a:ln w="0" cap="flat">
              <a:noFill/>
              <a:prstDash val="solid"/>
              <a:miter/>
            </a:ln>
          </p:spPr>
          <p:txBody>
            <a:bodyPr rtlCol="0" anchor="ctr"/>
            <a:lstStyle/>
            <a:p>
              <a:endParaRPr lang="en-US"/>
            </a:p>
          </p:txBody>
        </p:sp>
      </p:grpSp>
      <p:sp>
        <p:nvSpPr>
          <p:cNvPr id="119" name="Freeform: Shape 118">
            <a:extLst>
              <a:ext uri="{FF2B5EF4-FFF2-40B4-BE49-F238E27FC236}">
                <a16:creationId xmlns:a16="http://schemas.microsoft.com/office/drawing/2014/main" id="{19904B31-29A0-4D8B-FE46-C2C6CEF0860E}"/>
              </a:ext>
            </a:extLst>
          </p:cNvPr>
          <p:cNvSpPr/>
          <p:nvPr/>
        </p:nvSpPr>
        <p:spPr>
          <a:xfrm>
            <a:off x="5496090" y="2159637"/>
            <a:ext cx="625586" cy="602322"/>
          </a:xfrm>
          <a:custGeom>
            <a:avLst/>
            <a:gdLst>
              <a:gd name="connsiteX0" fmla="*/ 87926 w 625586"/>
              <a:gd name="connsiteY0" fmla="*/ 574430 h 602322"/>
              <a:gd name="connsiteX1" fmla="*/ 17975 w 625586"/>
              <a:gd name="connsiteY1" fmla="*/ 601682 h 602322"/>
              <a:gd name="connsiteX2" fmla="*/ 0 w 625586"/>
              <a:gd name="connsiteY2" fmla="*/ 586249 h 602322"/>
              <a:gd name="connsiteX3" fmla="*/ 45993 w 625586"/>
              <a:gd name="connsiteY3" fmla="*/ 433862 h 602322"/>
              <a:gd name="connsiteX4" fmla="*/ 54505 w 625586"/>
              <a:gd name="connsiteY4" fmla="*/ 421648 h 602322"/>
              <a:gd name="connsiteX5" fmla="*/ 59489 w 625586"/>
              <a:gd name="connsiteY5" fmla="*/ 421118 h 602322"/>
              <a:gd name="connsiteX6" fmla="*/ 86347 w 625586"/>
              <a:gd name="connsiteY6" fmla="*/ 446606 h 602322"/>
              <a:gd name="connsiteX7" fmla="*/ 94724 w 625586"/>
              <a:gd name="connsiteY7" fmla="*/ 446988 h 602322"/>
              <a:gd name="connsiteX8" fmla="*/ 94119 w 625586"/>
              <a:gd name="connsiteY8" fmla="*/ 438649 h 602322"/>
              <a:gd name="connsiteX9" fmla="*/ 92158 w 625586"/>
              <a:gd name="connsiteY9" fmla="*/ 436773 h 602322"/>
              <a:gd name="connsiteX10" fmla="*/ 66854 w 625586"/>
              <a:gd name="connsiteY10" fmla="*/ 412926 h 602322"/>
              <a:gd name="connsiteX11" fmla="*/ 66595 w 625586"/>
              <a:gd name="connsiteY11" fmla="*/ 406511 h 602322"/>
              <a:gd name="connsiteX12" fmla="*/ 146601 w 625586"/>
              <a:gd name="connsiteY12" fmla="*/ 342691 h 602322"/>
              <a:gd name="connsiteX13" fmla="*/ 157667 w 625586"/>
              <a:gd name="connsiteY13" fmla="*/ 334290 h 602322"/>
              <a:gd name="connsiteX14" fmla="*/ 215627 w 625586"/>
              <a:gd name="connsiteY14" fmla="*/ 268620 h 602322"/>
              <a:gd name="connsiteX15" fmla="*/ 222153 w 625586"/>
              <a:gd name="connsiteY15" fmla="*/ 267978 h 602322"/>
              <a:gd name="connsiteX16" fmla="*/ 253316 w 625586"/>
              <a:gd name="connsiteY16" fmla="*/ 295453 h 602322"/>
              <a:gd name="connsiteX17" fmla="*/ 254673 w 625586"/>
              <a:gd name="connsiteY17" fmla="*/ 296649 h 602322"/>
              <a:gd name="connsiteX18" fmla="*/ 263100 w 625586"/>
              <a:gd name="connsiteY18" fmla="*/ 296847 h 602322"/>
              <a:gd name="connsiteX19" fmla="*/ 261940 w 625586"/>
              <a:gd name="connsiteY19" fmla="*/ 288223 h 602322"/>
              <a:gd name="connsiteX20" fmla="*/ 232084 w 625586"/>
              <a:gd name="connsiteY20" fmla="*/ 261995 h 602322"/>
              <a:gd name="connsiteX21" fmla="*/ 230851 w 625586"/>
              <a:gd name="connsiteY21" fmla="*/ 249904 h 602322"/>
              <a:gd name="connsiteX22" fmla="*/ 280445 w 625586"/>
              <a:gd name="connsiteY22" fmla="*/ 182717 h 602322"/>
              <a:gd name="connsiteX23" fmla="*/ 286528 w 625586"/>
              <a:gd name="connsiteY23" fmla="*/ 167851 h 602322"/>
              <a:gd name="connsiteX24" fmla="*/ 368964 w 625586"/>
              <a:gd name="connsiteY24" fmla="*/ 37313 h 602322"/>
              <a:gd name="connsiteX25" fmla="*/ 376415 w 625586"/>
              <a:gd name="connsiteY25" fmla="*/ 37757 h 602322"/>
              <a:gd name="connsiteX26" fmla="*/ 442023 w 625586"/>
              <a:gd name="connsiteY26" fmla="*/ 96506 h 602322"/>
              <a:gd name="connsiteX27" fmla="*/ 445490 w 625586"/>
              <a:gd name="connsiteY27" fmla="*/ 99380 h 602322"/>
              <a:gd name="connsiteX28" fmla="*/ 452448 w 625586"/>
              <a:gd name="connsiteY28" fmla="*/ 98344 h 602322"/>
              <a:gd name="connsiteX29" fmla="*/ 452720 w 625586"/>
              <a:gd name="connsiteY29" fmla="*/ 91312 h 602322"/>
              <a:gd name="connsiteX30" fmla="*/ 449500 w 625586"/>
              <a:gd name="connsiteY30" fmla="*/ 88178 h 602322"/>
              <a:gd name="connsiteX31" fmla="*/ 386828 w 625586"/>
              <a:gd name="connsiteY31" fmla="*/ 32254 h 602322"/>
              <a:gd name="connsiteX32" fmla="*/ 383225 w 625586"/>
              <a:gd name="connsiteY32" fmla="*/ 28899 h 602322"/>
              <a:gd name="connsiteX33" fmla="*/ 387235 w 625586"/>
              <a:gd name="connsiteY33" fmla="*/ 25889 h 602322"/>
              <a:gd name="connsiteX34" fmla="*/ 541349 w 625586"/>
              <a:gd name="connsiteY34" fmla="*/ 7802 h 602322"/>
              <a:gd name="connsiteX35" fmla="*/ 624624 w 625586"/>
              <a:gd name="connsiteY35" fmla="*/ 105734 h 602322"/>
              <a:gd name="connsiteX36" fmla="*/ 625401 w 625586"/>
              <a:gd name="connsiteY36" fmla="*/ 130062 h 602322"/>
              <a:gd name="connsiteX37" fmla="*/ 624562 w 625586"/>
              <a:gd name="connsiteY37" fmla="*/ 138649 h 602322"/>
              <a:gd name="connsiteX38" fmla="*/ 620664 w 625586"/>
              <a:gd name="connsiteY38" fmla="*/ 135602 h 602322"/>
              <a:gd name="connsiteX39" fmla="*/ 581654 w 625586"/>
              <a:gd name="connsiteY39" fmla="*/ 94162 h 602322"/>
              <a:gd name="connsiteX40" fmla="*/ 572636 w 625586"/>
              <a:gd name="connsiteY40" fmla="*/ 92546 h 602322"/>
              <a:gd name="connsiteX41" fmla="*/ 573388 w 625586"/>
              <a:gd name="connsiteY41" fmla="*/ 101650 h 602322"/>
              <a:gd name="connsiteX42" fmla="*/ 574930 w 625586"/>
              <a:gd name="connsiteY42" fmla="*/ 103291 h 602322"/>
              <a:gd name="connsiteX43" fmla="*/ 618653 w 625586"/>
              <a:gd name="connsiteY43" fmla="*/ 149592 h 602322"/>
              <a:gd name="connsiteX44" fmla="*/ 620343 w 625586"/>
              <a:gd name="connsiteY44" fmla="*/ 157512 h 602322"/>
              <a:gd name="connsiteX45" fmla="*/ 590673 w 625586"/>
              <a:gd name="connsiteY45" fmla="*/ 206416 h 602322"/>
              <a:gd name="connsiteX46" fmla="*/ 579680 w 625586"/>
              <a:gd name="connsiteY46" fmla="*/ 215027 h 602322"/>
              <a:gd name="connsiteX47" fmla="*/ 404655 w 625586"/>
              <a:gd name="connsiteY47" fmla="*/ 345047 h 602322"/>
              <a:gd name="connsiteX48" fmla="*/ 393921 w 625586"/>
              <a:gd name="connsiteY48" fmla="*/ 360197 h 602322"/>
              <a:gd name="connsiteX49" fmla="*/ 339133 w 625586"/>
              <a:gd name="connsiteY49" fmla="*/ 446544 h 602322"/>
              <a:gd name="connsiteX50" fmla="*/ 331669 w 625586"/>
              <a:gd name="connsiteY50" fmla="*/ 445878 h 602322"/>
              <a:gd name="connsiteX51" fmla="*/ 275252 w 625586"/>
              <a:gd name="connsiteY51" fmla="*/ 378271 h 602322"/>
              <a:gd name="connsiteX52" fmla="*/ 274092 w 625586"/>
              <a:gd name="connsiteY52" fmla="*/ 376889 h 602322"/>
              <a:gd name="connsiteX53" fmla="*/ 266110 w 625586"/>
              <a:gd name="connsiteY53" fmla="*/ 375952 h 602322"/>
              <a:gd name="connsiteX54" fmla="*/ 265493 w 625586"/>
              <a:gd name="connsiteY54" fmla="*/ 383934 h 602322"/>
              <a:gd name="connsiteX55" fmla="*/ 275597 w 625586"/>
              <a:gd name="connsiteY55" fmla="*/ 396086 h 602322"/>
              <a:gd name="connsiteX56" fmla="*/ 323785 w 625586"/>
              <a:gd name="connsiteY56" fmla="*/ 453502 h 602322"/>
              <a:gd name="connsiteX57" fmla="*/ 323230 w 625586"/>
              <a:gd name="connsiteY57" fmla="*/ 459955 h 602322"/>
              <a:gd name="connsiteX58" fmla="*/ 208175 w 625586"/>
              <a:gd name="connsiteY58" fmla="*/ 500901 h 602322"/>
              <a:gd name="connsiteX59" fmla="*/ 185722 w 625586"/>
              <a:gd name="connsiteY59" fmla="*/ 509772 h 602322"/>
              <a:gd name="connsiteX60" fmla="*/ 102249 w 625586"/>
              <a:gd name="connsiteY60" fmla="*/ 567237 h 602322"/>
              <a:gd name="connsiteX61" fmla="*/ 95316 w 625586"/>
              <a:gd name="connsiteY61" fmla="*/ 565708 h 602322"/>
              <a:gd name="connsiteX62" fmla="*/ 72246 w 625586"/>
              <a:gd name="connsiteY62" fmla="*/ 537332 h 602322"/>
              <a:gd name="connsiteX63" fmla="*/ 62487 w 625586"/>
              <a:gd name="connsiteY63" fmla="*/ 536691 h 602322"/>
              <a:gd name="connsiteX64" fmla="*/ 63672 w 625586"/>
              <a:gd name="connsiteY64" fmla="*/ 544476 h 602322"/>
              <a:gd name="connsiteX65" fmla="*/ 85101 w 625586"/>
              <a:gd name="connsiteY65" fmla="*/ 570692 h 602322"/>
              <a:gd name="connsiteX66" fmla="*/ 87938 w 625586"/>
              <a:gd name="connsiteY66" fmla="*/ 574393 h 602322"/>
              <a:gd name="connsiteX67" fmla="*/ 457099 w 625586"/>
              <a:gd name="connsiteY67" fmla="*/ 229042 h 602322"/>
              <a:gd name="connsiteX68" fmla="*/ 462306 w 625586"/>
              <a:gd name="connsiteY68" fmla="*/ 225785 h 602322"/>
              <a:gd name="connsiteX69" fmla="*/ 460147 w 625586"/>
              <a:gd name="connsiteY69" fmla="*/ 218618 h 602322"/>
              <a:gd name="connsiteX70" fmla="*/ 402804 w 625586"/>
              <a:gd name="connsiteY70" fmla="*/ 163816 h 602322"/>
              <a:gd name="connsiteX71" fmla="*/ 394131 w 625586"/>
              <a:gd name="connsiteY71" fmla="*/ 163076 h 602322"/>
              <a:gd name="connsiteX72" fmla="*/ 394995 w 625586"/>
              <a:gd name="connsiteY72" fmla="*/ 171687 h 602322"/>
              <a:gd name="connsiteX73" fmla="*/ 452621 w 625586"/>
              <a:gd name="connsiteY73" fmla="*/ 226846 h 602322"/>
              <a:gd name="connsiteX74" fmla="*/ 457099 w 625586"/>
              <a:gd name="connsiteY74" fmla="*/ 229055 h 60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25586" h="602322">
                <a:moveTo>
                  <a:pt x="87926" y="574430"/>
                </a:moveTo>
                <a:cubicBezTo>
                  <a:pt x="65177" y="585620"/>
                  <a:pt x="41971" y="594712"/>
                  <a:pt x="17975" y="601682"/>
                </a:cubicBezTo>
                <a:cubicBezTo>
                  <a:pt x="8031" y="604569"/>
                  <a:pt x="-24" y="597389"/>
                  <a:pt x="0" y="586249"/>
                </a:cubicBezTo>
                <a:cubicBezTo>
                  <a:pt x="148" y="530880"/>
                  <a:pt x="15643" y="480113"/>
                  <a:pt x="45993" y="433862"/>
                </a:cubicBezTo>
                <a:cubicBezTo>
                  <a:pt x="48719" y="429717"/>
                  <a:pt x="51779" y="425793"/>
                  <a:pt x="54505" y="421648"/>
                </a:cubicBezTo>
                <a:cubicBezTo>
                  <a:pt x="56097" y="419230"/>
                  <a:pt x="57195" y="418872"/>
                  <a:pt x="59489" y="421118"/>
                </a:cubicBezTo>
                <a:cubicBezTo>
                  <a:pt x="68323" y="429741"/>
                  <a:pt x="77378" y="438130"/>
                  <a:pt x="86347" y="446606"/>
                </a:cubicBezTo>
                <a:cubicBezTo>
                  <a:pt x="89036" y="449160"/>
                  <a:pt x="92059" y="449715"/>
                  <a:pt x="94724" y="446988"/>
                </a:cubicBezTo>
                <a:cubicBezTo>
                  <a:pt x="97389" y="444262"/>
                  <a:pt x="96772" y="441252"/>
                  <a:pt x="94119" y="438649"/>
                </a:cubicBezTo>
                <a:cubicBezTo>
                  <a:pt x="93478" y="438019"/>
                  <a:pt x="92812" y="437402"/>
                  <a:pt x="92158" y="436773"/>
                </a:cubicBezTo>
                <a:cubicBezTo>
                  <a:pt x="83744" y="428804"/>
                  <a:pt x="75441" y="420711"/>
                  <a:pt x="66854" y="412926"/>
                </a:cubicBezTo>
                <a:cubicBezTo>
                  <a:pt x="64177" y="410495"/>
                  <a:pt x="64362" y="409089"/>
                  <a:pt x="66595" y="406511"/>
                </a:cubicBezTo>
                <a:cubicBezTo>
                  <a:pt x="89320" y="380282"/>
                  <a:pt x="115931" y="358939"/>
                  <a:pt x="146601" y="342691"/>
                </a:cubicBezTo>
                <a:cubicBezTo>
                  <a:pt x="150783" y="340483"/>
                  <a:pt x="154410" y="337732"/>
                  <a:pt x="157667" y="334290"/>
                </a:cubicBezTo>
                <a:cubicBezTo>
                  <a:pt x="177764" y="313082"/>
                  <a:pt x="197171" y="291270"/>
                  <a:pt x="215627" y="268620"/>
                </a:cubicBezTo>
                <a:cubicBezTo>
                  <a:pt x="217946" y="265770"/>
                  <a:pt x="219279" y="265363"/>
                  <a:pt x="222153" y="267978"/>
                </a:cubicBezTo>
                <a:cubicBezTo>
                  <a:pt x="232393" y="277293"/>
                  <a:pt x="242904" y="286323"/>
                  <a:pt x="253316" y="295453"/>
                </a:cubicBezTo>
                <a:cubicBezTo>
                  <a:pt x="253773" y="295847"/>
                  <a:pt x="254217" y="296242"/>
                  <a:pt x="254673" y="296649"/>
                </a:cubicBezTo>
                <a:cubicBezTo>
                  <a:pt x="257425" y="299080"/>
                  <a:pt x="260324" y="299536"/>
                  <a:pt x="263100" y="296847"/>
                </a:cubicBezTo>
                <a:cubicBezTo>
                  <a:pt x="265629" y="294404"/>
                  <a:pt x="265185" y="291098"/>
                  <a:pt x="261940" y="288223"/>
                </a:cubicBezTo>
                <a:cubicBezTo>
                  <a:pt x="252021" y="279439"/>
                  <a:pt x="242065" y="270705"/>
                  <a:pt x="232084" y="261995"/>
                </a:cubicBezTo>
                <a:cubicBezTo>
                  <a:pt x="225681" y="256406"/>
                  <a:pt x="225669" y="256455"/>
                  <a:pt x="230851" y="249904"/>
                </a:cubicBezTo>
                <a:cubicBezTo>
                  <a:pt x="248135" y="228068"/>
                  <a:pt x="264605" y="205627"/>
                  <a:pt x="280445" y="182717"/>
                </a:cubicBezTo>
                <a:cubicBezTo>
                  <a:pt x="283604" y="178152"/>
                  <a:pt x="285528" y="173267"/>
                  <a:pt x="286528" y="167851"/>
                </a:cubicBezTo>
                <a:cubicBezTo>
                  <a:pt x="296607" y="113358"/>
                  <a:pt x="324230" y="69956"/>
                  <a:pt x="368964" y="37313"/>
                </a:cubicBezTo>
                <a:cubicBezTo>
                  <a:pt x="371974" y="35117"/>
                  <a:pt x="373639" y="35240"/>
                  <a:pt x="376415" y="37757"/>
                </a:cubicBezTo>
                <a:cubicBezTo>
                  <a:pt x="398178" y="57459"/>
                  <a:pt x="420125" y="76951"/>
                  <a:pt x="442023" y="96506"/>
                </a:cubicBezTo>
                <a:cubicBezTo>
                  <a:pt x="443146" y="97505"/>
                  <a:pt x="444207" y="98640"/>
                  <a:pt x="445490" y="99380"/>
                </a:cubicBezTo>
                <a:cubicBezTo>
                  <a:pt x="447995" y="100824"/>
                  <a:pt x="450511" y="100515"/>
                  <a:pt x="452448" y="98344"/>
                </a:cubicBezTo>
                <a:cubicBezTo>
                  <a:pt x="454385" y="96173"/>
                  <a:pt x="454447" y="93656"/>
                  <a:pt x="452720" y="91312"/>
                </a:cubicBezTo>
                <a:cubicBezTo>
                  <a:pt x="451844" y="90127"/>
                  <a:pt x="450622" y="89177"/>
                  <a:pt x="449500" y="88178"/>
                </a:cubicBezTo>
                <a:cubicBezTo>
                  <a:pt x="428613" y="69537"/>
                  <a:pt x="407714" y="50896"/>
                  <a:pt x="386828" y="32254"/>
                </a:cubicBezTo>
                <a:cubicBezTo>
                  <a:pt x="385606" y="31156"/>
                  <a:pt x="384422" y="30009"/>
                  <a:pt x="383225" y="28899"/>
                </a:cubicBezTo>
                <a:cubicBezTo>
                  <a:pt x="384126" y="27110"/>
                  <a:pt x="385841" y="26641"/>
                  <a:pt x="387235" y="25889"/>
                </a:cubicBezTo>
                <a:cubicBezTo>
                  <a:pt x="436176" y="-747"/>
                  <a:pt x="487658" y="-6928"/>
                  <a:pt x="541349" y="7802"/>
                </a:cubicBezTo>
                <a:cubicBezTo>
                  <a:pt x="584701" y="19695"/>
                  <a:pt x="619257" y="60889"/>
                  <a:pt x="624624" y="105734"/>
                </a:cubicBezTo>
                <a:cubicBezTo>
                  <a:pt x="625598" y="113851"/>
                  <a:pt x="625784" y="121945"/>
                  <a:pt x="625401" y="130062"/>
                </a:cubicBezTo>
                <a:cubicBezTo>
                  <a:pt x="625265" y="132900"/>
                  <a:pt x="624858" y="135725"/>
                  <a:pt x="624562" y="138649"/>
                </a:cubicBezTo>
                <a:cubicBezTo>
                  <a:pt x="622403" y="138415"/>
                  <a:pt x="621725" y="136724"/>
                  <a:pt x="620664" y="135602"/>
                </a:cubicBezTo>
                <a:cubicBezTo>
                  <a:pt x="607636" y="121821"/>
                  <a:pt x="594670" y="107967"/>
                  <a:pt x="581654" y="94162"/>
                </a:cubicBezTo>
                <a:cubicBezTo>
                  <a:pt x="578409" y="90720"/>
                  <a:pt x="575239" y="90201"/>
                  <a:pt x="572636" y="92546"/>
                </a:cubicBezTo>
                <a:cubicBezTo>
                  <a:pt x="570082" y="94840"/>
                  <a:pt x="570366" y="98307"/>
                  <a:pt x="573388" y="101650"/>
                </a:cubicBezTo>
                <a:cubicBezTo>
                  <a:pt x="573894" y="102205"/>
                  <a:pt x="574412" y="102748"/>
                  <a:pt x="574930" y="103291"/>
                </a:cubicBezTo>
                <a:cubicBezTo>
                  <a:pt x="589476" y="118749"/>
                  <a:pt x="603960" y="134269"/>
                  <a:pt x="618653" y="149592"/>
                </a:cubicBezTo>
                <a:cubicBezTo>
                  <a:pt x="621120" y="152170"/>
                  <a:pt x="621379" y="154292"/>
                  <a:pt x="620343" y="157512"/>
                </a:cubicBezTo>
                <a:cubicBezTo>
                  <a:pt x="614347" y="176203"/>
                  <a:pt x="604478" y="192476"/>
                  <a:pt x="590673" y="206416"/>
                </a:cubicBezTo>
                <a:cubicBezTo>
                  <a:pt x="587354" y="209772"/>
                  <a:pt x="583455" y="212313"/>
                  <a:pt x="579680" y="215027"/>
                </a:cubicBezTo>
                <a:cubicBezTo>
                  <a:pt x="520635" y="257418"/>
                  <a:pt x="462330" y="300819"/>
                  <a:pt x="404655" y="345047"/>
                </a:cubicBezTo>
                <a:cubicBezTo>
                  <a:pt x="399448" y="349045"/>
                  <a:pt x="395969" y="353943"/>
                  <a:pt x="393921" y="360197"/>
                </a:cubicBezTo>
                <a:cubicBezTo>
                  <a:pt x="382991" y="393606"/>
                  <a:pt x="364683" y="422339"/>
                  <a:pt x="339133" y="446544"/>
                </a:cubicBezTo>
                <a:cubicBezTo>
                  <a:pt x="335765" y="449740"/>
                  <a:pt x="334334" y="449110"/>
                  <a:pt x="331669" y="445878"/>
                </a:cubicBezTo>
                <a:cubicBezTo>
                  <a:pt x="312978" y="423252"/>
                  <a:pt x="294078" y="400786"/>
                  <a:pt x="275252" y="378271"/>
                </a:cubicBezTo>
                <a:cubicBezTo>
                  <a:pt x="274869" y="377815"/>
                  <a:pt x="274499" y="377321"/>
                  <a:pt x="274092" y="376889"/>
                </a:cubicBezTo>
                <a:cubicBezTo>
                  <a:pt x="271699" y="374323"/>
                  <a:pt x="268923" y="373632"/>
                  <a:pt x="266110" y="375952"/>
                </a:cubicBezTo>
                <a:cubicBezTo>
                  <a:pt x="263322" y="378259"/>
                  <a:pt x="263285" y="381170"/>
                  <a:pt x="265493" y="383934"/>
                </a:cubicBezTo>
                <a:cubicBezTo>
                  <a:pt x="268787" y="388042"/>
                  <a:pt x="272217" y="392039"/>
                  <a:pt x="275597" y="396086"/>
                </a:cubicBezTo>
                <a:cubicBezTo>
                  <a:pt x="291635" y="415245"/>
                  <a:pt x="307624" y="434454"/>
                  <a:pt x="323785" y="453502"/>
                </a:cubicBezTo>
                <a:cubicBezTo>
                  <a:pt x="326117" y="456254"/>
                  <a:pt x="326438" y="457586"/>
                  <a:pt x="323230" y="459955"/>
                </a:cubicBezTo>
                <a:cubicBezTo>
                  <a:pt x="289007" y="485283"/>
                  <a:pt x="250787" y="499322"/>
                  <a:pt x="208175" y="500901"/>
                </a:cubicBezTo>
                <a:cubicBezTo>
                  <a:pt x="199478" y="501222"/>
                  <a:pt x="192322" y="503998"/>
                  <a:pt x="185722" y="509772"/>
                </a:cubicBezTo>
                <a:cubicBezTo>
                  <a:pt x="160147" y="532151"/>
                  <a:pt x="132179" y="551113"/>
                  <a:pt x="102249" y="567237"/>
                </a:cubicBezTo>
                <a:cubicBezTo>
                  <a:pt x="99005" y="568989"/>
                  <a:pt x="97426" y="568397"/>
                  <a:pt x="95316" y="565708"/>
                </a:cubicBezTo>
                <a:cubicBezTo>
                  <a:pt x="87753" y="556146"/>
                  <a:pt x="79993" y="546746"/>
                  <a:pt x="72246" y="537332"/>
                </a:cubicBezTo>
                <a:cubicBezTo>
                  <a:pt x="69026" y="533409"/>
                  <a:pt x="64782" y="533163"/>
                  <a:pt x="62487" y="536691"/>
                </a:cubicBezTo>
                <a:cubicBezTo>
                  <a:pt x="60612" y="539578"/>
                  <a:pt x="61685" y="542070"/>
                  <a:pt x="63672" y="544476"/>
                </a:cubicBezTo>
                <a:cubicBezTo>
                  <a:pt x="70839" y="553198"/>
                  <a:pt x="77970" y="561945"/>
                  <a:pt x="85101" y="570692"/>
                </a:cubicBezTo>
                <a:cubicBezTo>
                  <a:pt x="86039" y="571839"/>
                  <a:pt x="86902" y="573036"/>
                  <a:pt x="87938" y="574393"/>
                </a:cubicBezTo>
                <a:close/>
                <a:moveTo>
                  <a:pt x="457099" y="229042"/>
                </a:moveTo>
                <a:cubicBezTo>
                  <a:pt x="459715" y="229042"/>
                  <a:pt x="461393" y="227870"/>
                  <a:pt x="462306" y="225785"/>
                </a:cubicBezTo>
                <a:cubicBezTo>
                  <a:pt x="463601" y="222837"/>
                  <a:pt x="462269" y="220641"/>
                  <a:pt x="460147" y="218618"/>
                </a:cubicBezTo>
                <a:cubicBezTo>
                  <a:pt x="441012" y="200371"/>
                  <a:pt x="421890" y="182112"/>
                  <a:pt x="402804" y="163816"/>
                </a:cubicBezTo>
                <a:cubicBezTo>
                  <a:pt x="400041" y="161176"/>
                  <a:pt x="397203" y="160214"/>
                  <a:pt x="394131" y="163076"/>
                </a:cubicBezTo>
                <a:cubicBezTo>
                  <a:pt x="391528" y="165494"/>
                  <a:pt x="391800" y="168628"/>
                  <a:pt x="394995" y="171687"/>
                </a:cubicBezTo>
                <a:cubicBezTo>
                  <a:pt x="414179" y="190094"/>
                  <a:pt x="433412" y="208464"/>
                  <a:pt x="452621" y="226846"/>
                </a:cubicBezTo>
                <a:cubicBezTo>
                  <a:pt x="453953" y="228117"/>
                  <a:pt x="455360" y="229215"/>
                  <a:pt x="457099" y="229055"/>
                </a:cubicBezTo>
                <a:close/>
              </a:path>
            </a:pathLst>
          </a:custGeom>
          <a:solidFill>
            <a:srgbClr val="D19661"/>
          </a:solidFill>
          <a:ln w="0" cap="flat">
            <a:noFill/>
            <a:prstDash val="solid"/>
            <a:miter/>
          </a:ln>
        </p:spPr>
        <p:txBody>
          <a:bodyPr rtlCol="0" anchor="ctr"/>
          <a:lstStyle/>
          <a:p>
            <a:endParaRPr lang="en-US"/>
          </a:p>
        </p:txBody>
      </p:sp>
      <p:grpSp>
        <p:nvGrpSpPr>
          <p:cNvPr id="120" name="Graphic 6">
            <a:extLst>
              <a:ext uri="{FF2B5EF4-FFF2-40B4-BE49-F238E27FC236}">
                <a16:creationId xmlns:a16="http://schemas.microsoft.com/office/drawing/2014/main" id="{50C1BAD4-C0D8-63D2-52CC-64AFB7AC9132}"/>
              </a:ext>
            </a:extLst>
          </p:cNvPr>
          <p:cNvGrpSpPr/>
          <p:nvPr/>
        </p:nvGrpSpPr>
        <p:grpSpPr>
          <a:xfrm>
            <a:off x="8917914" y="3197848"/>
            <a:ext cx="776738" cy="739181"/>
            <a:chOff x="7159959" y="2909494"/>
            <a:chExt cx="776738" cy="739181"/>
          </a:xfrm>
          <a:solidFill>
            <a:srgbClr val="E4E4E4"/>
          </a:solidFill>
        </p:grpSpPr>
        <p:sp>
          <p:nvSpPr>
            <p:cNvPr id="121" name="Freeform: Shape 120">
              <a:extLst>
                <a:ext uri="{FF2B5EF4-FFF2-40B4-BE49-F238E27FC236}">
                  <a16:creationId xmlns:a16="http://schemas.microsoft.com/office/drawing/2014/main" id="{E5D74C7B-45F0-A98A-E5EA-FA34171EFB75}"/>
                </a:ext>
              </a:extLst>
            </p:cNvPr>
            <p:cNvSpPr/>
            <p:nvPr/>
          </p:nvSpPr>
          <p:spPr>
            <a:xfrm>
              <a:off x="7184779" y="2909494"/>
              <a:ext cx="737575" cy="499238"/>
            </a:xfrm>
            <a:custGeom>
              <a:avLst/>
              <a:gdLst>
                <a:gd name="connsiteX0" fmla="*/ 37257 w 737575"/>
                <a:gd name="connsiteY0" fmla="*/ 232645 h 499238"/>
                <a:gd name="connsiteX1" fmla="*/ 51852 w 737575"/>
                <a:gd name="connsiteY1" fmla="*/ 260489 h 499238"/>
                <a:gd name="connsiteX2" fmla="*/ 78191 w 737575"/>
                <a:gd name="connsiteY2" fmla="*/ 273554 h 499238"/>
                <a:gd name="connsiteX3" fmla="*/ 99386 w 737575"/>
                <a:gd name="connsiteY3" fmla="*/ 254950 h 499238"/>
                <a:gd name="connsiteX4" fmla="*/ 106221 w 737575"/>
                <a:gd name="connsiteY4" fmla="*/ 185172 h 499238"/>
                <a:gd name="connsiteX5" fmla="*/ 166006 w 737575"/>
                <a:gd name="connsiteY5" fmla="*/ 103994 h 499238"/>
                <a:gd name="connsiteX6" fmla="*/ 188028 w 737575"/>
                <a:gd name="connsiteY6" fmla="*/ 102020 h 499238"/>
                <a:gd name="connsiteX7" fmla="*/ 195726 w 737575"/>
                <a:gd name="connsiteY7" fmla="*/ 95864 h 499238"/>
                <a:gd name="connsiteX8" fmla="*/ 220573 w 737575"/>
                <a:gd name="connsiteY8" fmla="*/ 43888 h 499238"/>
                <a:gd name="connsiteX9" fmla="*/ 328115 w 737575"/>
                <a:gd name="connsiteY9" fmla="*/ 3583 h 499238"/>
                <a:gd name="connsiteX10" fmla="*/ 395154 w 737575"/>
                <a:gd name="connsiteY10" fmla="*/ 34068 h 499238"/>
                <a:gd name="connsiteX11" fmla="*/ 422246 w 737575"/>
                <a:gd name="connsiteY11" fmla="*/ 86401 h 499238"/>
                <a:gd name="connsiteX12" fmla="*/ 416423 w 737575"/>
                <a:gd name="connsiteY12" fmla="*/ 105548 h 499238"/>
                <a:gd name="connsiteX13" fmla="*/ 416188 w 737575"/>
                <a:gd name="connsiteY13" fmla="*/ 113234 h 499238"/>
                <a:gd name="connsiteX14" fmla="*/ 424442 w 737575"/>
                <a:gd name="connsiteY14" fmla="*/ 112852 h 499238"/>
                <a:gd name="connsiteX15" fmla="*/ 494702 w 737575"/>
                <a:gd name="connsiteY15" fmla="*/ 89042 h 499238"/>
                <a:gd name="connsiteX16" fmla="*/ 522485 w 737575"/>
                <a:gd name="connsiteY16" fmla="*/ 91077 h 499238"/>
                <a:gd name="connsiteX17" fmla="*/ 529245 w 737575"/>
                <a:gd name="connsiteY17" fmla="*/ 97677 h 499238"/>
                <a:gd name="connsiteX18" fmla="*/ 594397 w 737575"/>
                <a:gd name="connsiteY18" fmla="*/ 177547 h 499238"/>
                <a:gd name="connsiteX19" fmla="*/ 623179 w 737575"/>
                <a:gd name="connsiteY19" fmla="*/ 176622 h 499238"/>
                <a:gd name="connsiteX20" fmla="*/ 633222 w 737575"/>
                <a:gd name="connsiteY20" fmla="*/ 150233 h 499238"/>
                <a:gd name="connsiteX21" fmla="*/ 630088 w 737575"/>
                <a:gd name="connsiteY21" fmla="*/ 132961 h 499238"/>
                <a:gd name="connsiteX22" fmla="*/ 648335 w 737575"/>
                <a:gd name="connsiteY22" fmla="*/ 150381 h 499238"/>
                <a:gd name="connsiteX23" fmla="*/ 683717 w 737575"/>
                <a:gd name="connsiteY23" fmla="*/ 229129 h 499238"/>
                <a:gd name="connsiteX24" fmla="*/ 699225 w 737575"/>
                <a:gd name="connsiteY24" fmla="*/ 252149 h 499238"/>
                <a:gd name="connsiteX25" fmla="*/ 735866 w 737575"/>
                <a:gd name="connsiteY25" fmla="*/ 313131 h 499238"/>
                <a:gd name="connsiteX26" fmla="*/ 723331 w 737575"/>
                <a:gd name="connsiteY26" fmla="*/ 412839 h 499238"/>
                <a:gd name="connsiteX27" fmla="*/ 717841 w 737575"/>
                <a:gd name="connsiteY27" fmla="*/ 419020 h 499238"/>
                <a:gd name="connsiteX28" fmla="*/ 630051 w 737575"/>
                <a:gd name="connsiteY28" fmla="*/ 462002 h 499238"/>
                <a:gd name="connsiteX29" fmla="*/ 484511 w 737575"/>
                <a:gd name="connsiteY29" fmla="*/ 492302 h 499238"/>
                <a:gd name="connsiteX30" fmla="*/ 323316 w 737575"/>
                <a:gd name="connsiteY30" fmla="*/ 498508 h 499238"/>
                <a:gd name="connsiteX31" fmla="*/ 82620 w 737575"/>
                <a:gd name="connsiteY31" fmla="*/ 456944 h 499238"/>
                <a:gd name="connsiteX32" fmla="*/ 4539 w 737575"/>
                <a:gd name="connsiteY32" fmla="*/ 414912 h 499238"/>
                <a:gd name="connsiteX33" fmla="*/ 24 w 737575"/>
                <a:gd name="connsiteY33" fmla="*/ 406992 h 499238"/>
                <a:gd name="connsiteX34" fmla="*/ 27338 w 737575"/>
                <a:gd name="connsiteY34" fmla="*/ 255147 h 499238"/>
                <a:gd name="connsiteX35" fmla="*/ 35468 w 737575"/>
                <a:gd name="connsiteY35" fmla="*/ 235297 h 499238"/>
                <a:gd name="connsiteX36" fmla="*/ 37269 w 737575"/>
                <a:gd name="connsiteY36" fmla="*/ 232595 h 499238"/>
                <a:gd name="connsiteX37" fmla="*/ 315778 w 737575"/>
                <a:gd name="connsiteY37" fmla="*/ 288901 h 499238"/>
                <a:gd name="connsiteX38" fmla="*/ 291683 w 737575"/>
                <a:gd name="connsiteY38" fmla="*/ 321656 h 499238"/>
                <a:gd name="connsiteX39" fmla="*/ 386173 w 737575"/>
                <a:gd name="connsiteY39" fmla="*/ 409570 h 499238"/>
                <a:gd name="connsiteX40" fmla="*/ 397115 w 737575"/>
                <a:gd name="connsiteY40" fmla="*/ 409422 h 499238"/>
                <a:gd name="connsiteX41" fmla="*/ 414511 w 737575"/>
                <a:gd name="connsiteY41" fmla="*/ 372460 h 499238"/>
                <a:gd name="connsiteX42" fmla="*/ 333432 w 737575"/>
                <a:gd name="connsiteY42" fmla="*/ 292923 h 499238"/>
                <a:gd name="connsiteX43" fmla="*/ 315790 w 737575"/>
                <a:gd name="connsiteY43" fmla="*/ 288889 h 499238"/>
                <a:gd name="connsiteX44" fmla="*/ 396030 w 737575"/>
                <a:gd name="connsiteY44" fmla="*/ 196312 h 499238"/>
                <a:gd name="connsiteX45" fmla="*/ 393081 w 737575"/>
                <a:gd name="connsiteY45" fmla="*/ 191538 h 499238"/>
                <a:gd name="connsiteX46" fmla="*/ 365693 w 737575"/>
                <a:gd name="connsiteY46" fmla="*/ 180804 h 499238"/>
                <a:gd name="connsiteX47" fmla="*/ 316728 w 737575"/>
                <a:gd name="connsiteY47" fmla="*/ 202727 h 499238"/>
                <a:gd name="connsiteX48" fmla="*/ 313125 w 737575"/>
                <a:gd name="connsiteY48" fmla="*/ 213880 h 499238"/>
                <a:gd name="connsiteX49" fmla="*/ 323538 w 737575"/>
                <a:gd name="connsiteY49" fmla="*/ 209883 h 499238"/>
                <a:gd name="connsiteX50" fmla="*/ 366162 w 737575"/>
                <a:gd name="connsiteY50" fmla="*/ 190908 h 499238"/>
                <a:gd name="connsiteX51" fmla="*/ 387505 w 737575"/>
                <a:gd name="connsiteY51" fmla="*/ 199655 h 499238"/>
                <a:gd name="connsiteX52" fmla="*/ 393513 w 737575"/>
                <a:gd name="connsiteY52" fmla="*/ 200531 h 499238"/>
                <a:gd name="connsiteX53" fmla="*/ 396030 w 737575"/>
                <a:gd name="connsiteY53" fmla="*/ 196312 h 499238"/>
                <a:gd name="connsiteX54" fmla="*/ 540090 w 737575"/>
                <a:gd name="connsiteY54" fmla="*/ 311268 h 499238"/>
                <a:gd name="connsiteX55" fmla="*/ 487805 w 737575"/>
                <a:gd name="connsiteY55" fmla="*/ 255135 h 499238"/>
                <a:gd name="connsiteX56" fmla="*/ 481896 w 737575"/>
                <a:gd name="connsiteY56" fmla="*/ 258787 h 499238"/>
                <a:gd name="connsiteX57" fmla="*/ 485535 w 737575"/>
                <a:gd name="connsiteY57" fmla="*/ 264733 h 499238"/>
                <a:gd name="connsiteX58" fmla="*/ 488656 w 737575"/>
                <a:gd name="connsiteY58" fmla="*/ 265609 h 499238"/>
                <a:gd name="connsiteX59" fmla="*/ 522349 w 737575"/>
                <a:gd name="connsiteY59" fmla="*/ 286422 h 499238"/>
                <a:gd name="connsiteX60" fmla="*/ 529504 w 737575"/>
                <a:gd name="connsiteY60" fmla="*/ 318967 h 499238"/>
                <a:gd name="connsiteX61" fmla="*/ 533304 w 737575"/>
                <a:gd name="connsiteY61" fmla="*/ 324124 h 499238"/>
                <a:gd name="connsiteX62" fmla="*/ 539065 w 737575"/>
                <a:gd name="connsiteY62" fmla="*/ 320164 h 499238"/>
                <a:gd name="connsiteX63" fmla="*/ 540102 w 737575"/>
                <a:gd name="connsiteY63" fmla="*/ 311281 h 499238"/>
                <a:gd name="connsiteX64" fmla="*/ 621279 w 737575"/>
                <a:gd name="connsiteY64" fmla="*/ 417342 h 499238"/>
                <a:gd name="connsiteX65" fmla="*/ 618294 w 737575"/>
                <a:gd name="connsiteY65" fmla="*/ 412494 h 499238"/>
                <a:gd name="connsiteX66" fmla="*/ 594125 w 737575"/>
                <a:gd name="connsiteY66" fmla="*/ 402192 h 499238"/>
                <a:gd name="connsiteX67" fmla="*/ 541915 w 737575"/>
                <a:gd name="connsiteY67" fmla="*/ 423659 h 499238"/>
                <a:gd name="connsiteX68" fmla="*/ 538276 w 737575"/>
                <a:gd name="connsiteY68" fmla="*/ 434701 h 499238"/>
                <a:gd name="connsiteX69" fmla="*/ 548614 w 737575"/>
                <a:gd name="connsiteY69" fmla="*/ 430679 h 499238"/>
                <a:gd name="connsiteX70" fmla="*/ 613051 w 737575"/>
                <a:gd name="connsiteY70" fmla="*/ 420772 h 499238"/>
                <a:gd name="connsiteX71" fmla="*/ 615370 w 737575"/>
                <a:gd name="connsiteY71" fmla="*/ 421808 h 499238"/>
                <a:gd name="connsiteX72" fmla="*/ 621279 w 737575"/>
                <a:gd name="connsiteY72" fmla="*/ 417330 h 499238"/>
                <a:gd name="connsiteX73" fmla="*/ 695154 w 737575"/>
                <a:gd name="connsiteY73" fmla="*/ 320200 h 499238"/>
                <a:gd name="connsiteX74" fmla="*/ 694327 w 737575"/>
                <a:gd name="connsiteY74" fmla="*/ 317844 h 499238"/>
                <a:gd name="connsiteX75" fmla="*/ 613667 w 737575"/>
                <a:gd name="connsiteY75" fmla="*/ 297722 h 499238"/>
                <a:gd name="connsiteX76" fmla="*/ 612076 w 737575"/>
                <a:gd name="connsiteY76" fmla="*/ 303459 h 499238"/>
                <a:gd name="connsiteX77" fmla="*/ 617356 w 737575"/>
                <a:gd name="connsiteY77" fmla="*/ 306186 h 499238"/>
                <a:gd name="connsiteX78" fmla="*/ 624092 w 737575"/>
                <a:gd name="connsiteY78" fmla="*/ 303916 h 499238"/>
                <a:gd name="connsiteX79" fmla="*/ 685851 w 737575"/>
                <a:gd name="connsiteY79" fmla="*/ 322754 h 499238"/>
                <a:gd name="connsiteX80" fmla="*/ 687036 w 737575"/>
                <a:gd name="connsiteY80" fmla="*/ 324284 h 499238"/>
                <a:gd name="connsiteX81" fmla="*/ 692439 w 737575"/>
                <a:gd name="connsiteY81" fmla="*/ 325086 h 499238"/>
                <a:gd name="connsiteX82" fmla="*/ 695154 w 737575"/>
                <a:gd name="connsiteY82" fmla="*/ 320200 h 499238"/>
                <a:gd name="connsiteX83" fmla="*/ 325475 w 737575"/>
                <a:gd name="connsiteY83" fmla="*/ 45677 h 499238"/>
                <a:gd name="connsiteX84" fmla="*/ 269329 w 737575"/>
                <a:gd name="connsiteY84" fmla="*/ 94815 h 499238"/>
                <a:gd name="connsiteX85" fmla="*/ 272795 w 737575"/>
                <a:gd name="connsiteY85" fmla="*/ 103044 h 499238"/>
                <a:gd name="connsiteX86" fmla="*/ 278495 w 737575"/>
                <a:gd name="connsiteY86" fmla="*/ 96715 h 499238"/>
                <a:gd name="connsiteX87" fmla="*/ 325684 w 737575"/>
                <a:gd name="connsiteY87" fmla="*/ 55670 h 499238"/>
                <a:gd name="connsiteX88" fmla="*/ 332420 w 737575"/>
                <a:gd name="connsiteY88" fmla="*/ 50562 h 499238"/>
                <a:gd name="connsiteX89" fmla="*/ 325475 w 737575"/>
                <a:gd name="connsiteY89" fmla="*/ 45677 h 499238"/>
                <a:gd name="connsiteX90" fmla="*/ 58748 w 737575"/>
                <a:gd name="connsiteY90" fmla="*/ 363701 h 499238"/>
                <a:gd name="connsiteX91" fmla="*/ 79832 w 737575"/>
                <a:gd name="connsiteY91" fmla="*/ 370943 h 499238"/>
                <a:gd name="connsiteX92" fmla="*/ 86358 w 737575"/>
                <a:gd name="connsiteY92" fmla="*/ 379764 h 499238"/>
                <a:gd name="connsiteX93" fmla="*/ 93464 w 737575"/>
                <a:gd name="connsiteY93" fmla="*/ 382108 h 499238"/>
                <a:gd name="connsiteX94" fmla="*/ 94636 w 737575"/>
                <a:gd name="connsiteY94" fmla="*/ 375199 h 499238"/>
                <a:gd name="connsiteX95" fmla="*/ 89257 w 737575"/>
                <a:gd name="connsiteY95" fmla="*/ 367143 h 499238"/>
                <a:gd name="connsiteX96" fmla="*/ 45634 w 737575"/>
                <a:gd name="connsiteY96" fmla="*/ 355978 h 499238"/>
                <a:gd name="connsiteX97" fmla="*/ 40711 w 737575"/>
                <a:gd name="connsiteY97" fmla="*/ 361863 h 499238"/>
                <a:gd name="connsiteX98" fmla="*/ 47903 w 737575"/>
                <a:gd name="connsiteY98" fmla="*/ 365416 h 499238"/>
                <a:gd name="connsiteX99" fmla="*/ 58760 w 737575"/>
                <a:gd name="connsiteY99" fmla="*/ 363676 h 499238"/>
                <a:gd name="connsiteX100" fmla="*/ 212541 w 737575"/>
                <a:gd name="connsiteY100" fmla="*/ 266744 h 499238"/>
                <a:gd name="connsiteX101" fmla="*/ 177751 w 737575"/>
                <a:gd name="connsiteY101" fmla="*/ 308024 h 499238"/>
                <a:gd name="connsiteX102" fmla="*/ 181748 w 737575"/>
                <a:gd name="connsiteY102" fmla="*/ 312465 h 499238"/>
                <a:gd name="connsiteX103" fmla="*/ 186671 w 737575"/>
                <a:gd name="connsiteY103" fmla="*/ 309208 h 499238"/>
                <a:gd name="connsiteX104" fmla="*/ 187620 w 737575"/>
                <a:gd name="connsiteY104" fmla="*/ 304113 h 499238"/>
                <a:gd name="connsiteX105" fmla="*/ 213528 w 737575"/>
                <a:gd name="connsiteY105" fmla="*/ 276330 h 499238"/>
                <a:gd name="connsiteX106" fmla="*/ 218710 w 737575"/>
                <a:gd name="connsiteY106" fmla="*/ 271000 h 499238"/>
                <a:gd name="connsiteX107" fmla="*/ 212541 w 737575"/>
                <a:gd name="connsiteY107" fmla="*/ 266744 h 49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37575" h="499238">
                  <a:moveTo>
                    <a:pt x="37257" y="232645"/>
                  </a:moveTo>
                  <a:cubicBezTo>
                    <a:pt x="41538" y="242601"/>
                    <a:pt x="46300" y="251742"/>
                    <a:pt x="51852" y="260489"/>
                  </a:cubicBezTo>
                  <a:cubicBezTo>
                    <a:pt x="58069" y="270273"/>
                    <a:pt x="66717" y="274924"/>
                    <a:pt x="78191" y="273554"/>
                  </a:cubicBezTo>
                  <a:cubicBezTo>
                    <a:pt x="89344" y="272222"/>
                    <a:pt x="95673" y="265140"/>
                    <a:pt x="99386" y="254950"/>
                  </a:cubicBezTo>
                  <a:cubicBezTo>
                    <a:pt x="107664" y="232238"/>
                    <a:pt x="108725" y="209217"/>
                    <a:pt x="106221" y="185172"/>
                  </a:cubicBezTo>
                  <a:cubicBezTo>
                    <a:pt x="102668" y="151159"/>
                    <a:pt x="115683" y="112975"/>
                    <a:pt x="166006" y="103994"/>
                  </a:cubicBezTo>
                  <a:cubicBezTo>
                    <a:pt x="173297" y="102699"/>
                    <a:pt x="180650" y="102143"/>
                    <a:pt x="188028" y="102020"/>
                  </a:cubicBezTo>
                  <a:cubicBezTo>
                    <a:pt x="192444" y="101946"/>
                    <a:pt x="194467" y="100145"/>
                    <a:pt x="195726" y="95864"/>
                  </a:cubicBezTo>
                  <a:cubicBezTo>
                    <a:pt x="201167" y="77210"/>
                    <a:pt x="209272" y="59753"/>
                    <a:pt x="220573" y="43888"/>
                  </a:cubicBezTo>
                  <a:cubicBezTo>
                    <a:pt x="247122" y="6606"/>
                    <a:pt x="283664" y="-7261"/>
                    <a:pt x="328115" y="3583"/>
                  </a:cubicBezTo>
                  <a:cubicBezTo>
                    <a:pt x="352320" y="9492"/>
                    <a:pt x="375131" y="18980"/>
                    <a:pt x="395154" y="34068"/>
                  </a:cubicBezTo>
                  <a:cubicBezTo>
                    <a:pt x="412426" y="47071"/>
                    <a:pt x="424306" y="63195"/>
                    <a:pt x="422246" y="86401"/>
                  </a:cubicBezTo>
                  <a:cubicBezTo>
                    <a:pt x="421642" y="93224"/>
                    <a:pt x="419581" y="99553"/>
                    <a:pt x="416423" y="105548"/>
                  </a:cubicBezTo>
                  <a:cubicBezTo>
                    <a:pt x="415054" y="108139"/>
                    <a:pt x="413623" y="110681"/>
                    <a:pt x="416188" y="113234"/>
                  </a:cubicBezTo>
                  <a:cubicBezTo>
                    <a:pt x="418989" y="116023"/>
                    <a:pt x="421715" y="114394"/>
                    <a:pt x="424442" y="112852"/>
                  </a:cubicBezTo>
                  <a:cubicBezTo>
                    <a:pt x="446340" y="100416"/>
                    <a:pt x="469349" y="91336"/>
                    <a:pt x="494702" y="89042"/>
                  </a:cubicBezTo>
                  <a:cubicBezTo>
                    <a:pt x="504115" y="88190"/>
                    <a:pt x="513318" y="89116"/>
                    <a:pt x="522485" y="91077"/>
                  </a:cubicBezTo>
                  <a:cubicBezTo>
                    <a:pt x="526210" y="91879"/>
                    <a:pt x="528086" y="93705"/>
                    <a:pt x="529245" y="97677"/>
                  </a:cubicBezTo>
                  <a:cubicBezTo>
                    <a:pt x="539707" y="133406"/>
                    <a:pt x="561494" y="160016"/>
                    <a:pt x="594397" y="177547"/>
                  </a:cubicBezTo>
                  <a:cubicBezTo>
                    <a:pt x="604291" y="182815"/>
                    <a:pt x="613976" y="183259"/>
                    <a:pt x="623179" y="176622"/>
                  </a:cubicBezTo>
                  <a:cubicBezTo>
                    <a:pt x="632148" y="170157"/>
                    <a:pt x="635171" y="161053"/>
                    <a:pt x="633222" y="150233"/>
                  </a:cubicBezTo>
                  <a:cubicBezTo>
                    <a:pt x="632272" y="144965"/>
                    <a:pt x="631309" y="139710"/>
                    <a:pt x="630088" y="132961"/>
                  </a:cubicBezTo>
                  <a:cubicBezTo>
                    <a:pt x="637725" y="138550"/>
                    <a:pt x="643289" y="144213"/>
                    <a:pt x="648335" y="150381"/>
                  </a:cubicBezTo>
                  <a:cubicBezTo>
                    <a:pt x="667198" y="173439"/>
                    <a:pt x="677474" y="200482"/>
                    <a:pt x="683717" y="229129"/>
                  </a:cubicBezTo>
                  <a:cubicBezTo>
                    <a:pt x="685925" y="239282"/>
                    <a:pt x="689429" y="246252"/>
                    <a:pt x="699225" y="252149"/>
                  </a:cubicBezTo>
                  <a:cubicBezTo>
                    <a:pt x="721629" y="265634"/>
                    <a:pt x="732263" y="287902"/>
                    <a:pt x="735866" y="313131"/>
                  </a:cubicBezTo>
                  <a:cubicBezTo>
                    <a:pt x="740751" y="347379"/>
                    <a:pt x="734731" y="380504"/>
                    <a:pt x="723331" y="412839"/>
                  </a:cubicBezTo>
                  <a:cubicBezTo>
                    <a:pt x="722283" y="415800"/>
                    <a:pt x="720062" y="417342"/>
                    <a:pt x="717841" y="419020"/>
                  </a:cubicBezTo>
                  <a:cubicBezTo>
                    <a:pt x="691354" y="439006"/>
                    <a:pt x="661251" y="451726"/>
                    <a:pt x="630051" y="462002"/>
                  </a:cubicBezTo>
                  <a:cubicBezTo>
                    <a:pt x="582702" y="477584"/>
                    <a:pt x="533933" y="486516"/>
                    <a:pt x="484511" y="492302"/>
                  </a:cubicBezTo>
                  <a:cubicBezTo>
                    <a:pt x="430931" y="498582"/>
                    <a:pt x="377142" y="500445"/>
                    <a:pt x="323316" y="498508"/>
                  </a:cubicBezTo>
                  <a:cubicBezTo>
                    <a:pt x="241262" y="495572"/>
                    <a:pt x="160393" y="484912"/>
                    <a:pt x="82620" y="456944"/>
                  </a:cubicBezTo>
                  <a:cubicBezTo>
                    <a:pt x="54541" y="446853"/>
                    <a:pt x="27770" y="434133"/>
                    <a:pt x="4539" y="414912"/>
                  </a:cubicBezTo>
                  <a:cubicBezTo>
                    <a:pt x="2047" y="412852"/>
                    <a:pt x="-260" y="411026"/>
                    <a:pt x="24" y="406992"/>
                  </a:cubicBezTo>
                  <a:cubicBezTo>
                    <a:pt x="3651" y="355386"/>
                    <a:pt x="9548" y="304187"/>
                    <a:pt x="27338" y="255147"/>
                  </a:cubicBezTo>
                  <a:cubicBezTo>
                    <a:pt x="29780" y="248436"/>
                    <a:pt x="32717" y="241897"/>
                    <a:pt x="35468" y="235297"/>
                  </a:cubicBezTo>
                  <a:cubicBezTo>
                    <a:pt x="35789" y="234520"/>
                    <a:pt x="36406" y="233878"/>
                    <a:pt x="37269" y="232595"/>
                  </a:cubicBezTo>
                  <a:close/>
                  <a:moveTo>
                    <a:pt x="315778" y="288901"/>
                  </a:moveTo>
                  <a:cubicBezTo>
                    <a:pt x="298642" y="288938"/>
                    <a:pt x="286206" y="305186"/>
                    <a:pt x="291683" y="321656"/>
                  </a:cubicBezTo>
                  <a:cubicBezTo>
                    <a:pt x="307105" y="368056"/>
                    <a:pt x="338984" y="397147"/>
                    <a:pt x="386173" y="409570"/>
                  </a:cubicBezTo>
                  <a:cubicBezTo>
                    <a:pt x="389787" y="410520"/>
                    <a:pt x="393464" y="410335"/>
                    <a:pt x="397115" y="409422"/>
                  </a:cubicBezTo>
                  <a:cubicBezTo>
                    <a:pt x="413400" y="405375"/>
                    <a:pt x="420975" y="389905"/>
                    <a:pt x="414511" y="372460"/>
                  </a:cubicBezTo>
                  <a:cubicBezTo>
                    <a:pt x="400002" y="333302"/>
                    <a:pt x="372775" y="306840"/>
                    <a:pt x="333432" y="292923"/>
                  </a:cubicBezTo>
                  <a:cubicBezTo>
                    <a:pt x="327744" y="290912"/>
                    <a:pt x="321958" y="288951"/>
                    <a:pt x="315790" y="288889"/>
                  </a:cubicBezTo>
                  <a:close/>
                  <a:moveTo>
                    <a:pt x="396030" y="196312"/>
                  </a:moveTo>
                  <a:cubicBezTo>
                    <a:pt x="396116" y="194067"/>
                    <a:pt x="394648" y="192734"/>
                    <a:pt x="393081" y="191538"/>
                  </a:cubicBezTo>
                  <a:cubicBezTo>
                    <a:pt x="385001" y="185295"/>
                    <a:pt x="376044" y="181187"/>
                    <a:pt x="365693" y="180804"/>
                  </a:cubicBezTo>
                  <a:cubicBezTo>
                    <a:pt x="345794" y="180064"/>
                    <a:pt x="330274" y="189379"/>
                    <a:pt x="316728" y="202727"/>
                  </a:cubicBezTo>
                  <a:cubicBezTo>
                    <a:pt x="313791" y="205626"/>
                    <a:pt x="308104" y="209069"/>
                    <a:pt x="313125" y="213880"/>
                  </a:cubicBezTo>
                  <a:cubicBezTo>
                    <a:pt x="317887" y="218445"/>
                    <a:pt x="320614" y="212597"/>
                    <a:pt x="323538" y="209883"/>
                  </a:cubicBezTo>
                  <a:cubicBezTo>
                    <a:pt x="335591" y="198668"/>
                    <a:pt x="348619" y="189761"/>
                    <a:pt x="366162" y="190908"/>
                  </a:cubicBezTo>
                  <a:cubicBezTo>
                    <a:pt x="374267" y="191439"/>
                    <a:pt x="381151" y="194869"/>
                    <a:pt x="387505" y="199655"/>
                  </a:cubicBezTo>
                  <a:cubicBezTo>
                    <a:pt x="389319" y="201025"/>
                    <a:pt x="391255" y="201814"/>
                    <a:pt x="393513" y="200531"/>
                  </a:cubicBezTo>
                  <a:cubicBezTo>
                    <a:pt x="395179" y="199581"/>
                    <a:pt x="396018" y="198212"/>
                    <a:pt x="396030" y="196312"/>
                  </a:cubicBezTo>
                  <a:close/>
                  <a:moveTo>
                    <a:pt x="540090" y="311268"/>
                  </a:moveTo>
                  <a:cubicBezTo>
                    <a:pt x="539929" y="284324"/>
                    <a:pt x="513947" y="257171"/>
                    <a:pt x="487805" y="255135"/>
                  </a:cubicBezTo>
                  <a:cubicBezTo>
                    <a:pt x="484881" y="254901"/>
                    <a:pt x="482549" y="255628"/>
                    <a:pt x="481896" y="258787"/>
                  </a:cubicBezTo>
                  <a:cubicBezTo>
                    <a:pt x="481266" y="261797"/>
                    <a:pt x="482624" y="263808"/>
                    <a:pt x="485535" y="264733"/>
                  </a:cubicBezTo>
                  <a:cubicBezTo>
                    <a:pt x="486559" y="265066"/>
                    <a:pt x="487620" y="265288"/>
                    <a:pt x="488656" y="265609"/>
                  </a:cubicBezTo>
                  <a:cubicBezTo>
                    <a:pt x="501672" y="269656"/>
                    <a:pt x="513663" y="275405"/>
                    <a:pt x="522349" y="286422"/>
                  </a:cubicBezTo>
                  <a:cubicBezTo>
                    <a:pt x="529961" y="296082"/>
                    <a:pt x="531589" y="307086"/>
                    <a:pt x="529504" y="318967"/>
                  </a:cubicBezTo>
                  <a:cubicBezTo>
                    <a:pt x="529060" y="321521"/>
                    <a:pt x="530454" y="323655"/>
                    <a:pt x="533304" y="324124"/>
                  </a:cubicBezTo>
                  <a:cubicBezTo>
                    <a:pt x="536401" y="324630"/>
                    <a:pt x="538473" y="323001"/>
                    <a:pt x="539065" y="320164"/>
                  </a:cubicBezTo>
                  <a:cubicBezTo>
                    <a:pt x="539769" y="316795"/>
                    <a:pt x="539880" y="313292"/>
                    <a:pt x="540102" y="311281"/>
                  </a:cubicBezTo>
                  <a:close/>
                  <a:moveTo>
                    <a:pt x="621279" y="417342"/>
                  </a:moveTo>
                  <a:cubicBezTo>
                    <a:pt x="621144" y="415146"/>
                    <a:pt x="619898" y="413728"/>
                    <a:pt x="618294" y="412494"/>
                  </a:cubicBezTo>
                  <a:cubicBezTo>
                    <a:pt x="611114" y="407004"/>
                    <a:pt x="603243" y="403105"/>
                    <a:pt x="594125" y="402192"/>
                  </a:cubicBezTo>
                  <a:cubicBezTo>
                    <a:pt x="572931" y="400083"/>
                    <a:pt x="556424" y="409595"/>
                    <a:pt x="541915" y="423659"/>
                  </a:cubicBezTo>
                  <a:cubicBezTo>
                    <a:pt x="538954" y="426533"/>
                    <a:pt x="533279" y="429889"/>
                    <a:pt x="538276" y="434701"/>
                  </a:cubicBezTo>
                  <a:cubicBezTo>
                    <a:pt x="543087" y="439339"/>
                    <a:pt x="545814" y="433430"/>
                    <a:pt x="548614" y="430679"/>
                  </a:cubicBezTo>
                  <a:cubicBezTo>
                    <a:pt x="570081" y="409595"/>
                    <a:pt x="588019" y="406782"/>
                    <a:pt x="613051" y="420772"/>
                  </a:cubicBezTo>
                  <a:cubicBezTo>
                    <a:pt x="613791" y="421192"/>
                    <a:pt x="614568" y="421697"/>
                    <a:pt x="615370" y="421808"/>
                  </a:cubicBezTo>
                  <a:cubicBezTo>
                    <a:pt x="618824" y="422314"/>
                    <a:pt x="620601" y="420488"/>
                    <a:pt x="621279" y="417330"/>
                  </a:cubicBezTo>
                  <a:close/>
                  <a:moveTo>
                    <a:pt x="695154" y="320200"/>
                  </a:moveTo>
                  <a:cubicBezTo>
                    <a:pt x="694895" y="319460"/>
                    <a:pt x="694635" y="318646"/>
                    <a:pt x="694327" y="317844"/>
                  </a:cubicBezTo>
                  <a:cubicBezTo>
                    <a:pt x="684186" y="291764"/>
                    <a:pt x="635233" y="279562"/>
                    <a:pt x="613667" y="297722"/>
                  </a:cubicBezTo>
                  <a:cubicBezTo>
                    <a:pt x="611817" y="299289"/>
                    <a:pt x="611077" y="301140"/>
                    <a:pt x="612076" y="303459"/>
                  </a:cubicBezTo>
                  <a:cubicBezTo>
                    <a:pt x="613075" y="305779"/>
                    <a:pt x="615025" y="306704"/>
                    <a:pt x="617356" y="306186"/>
                  </a:cubicBezTo>
                  <a:cubicBezTo>
                    <a:pt x="619663" y="305680"/>
                    <a:pt x="621859" y="304693"/>
                    <a:pt x="624092" y="303916"/>
                  </a:cubicBezTo>
                  <a:cubicBezTo>
                    <a:pt x="649112" y="295230"/>
                    <a:pt x="675353" y="299092"/>
                    <a:pt x="685851" y="322754"/>
                  </a:cubicBezTo>
                  <a:cubicBezTo>
                    <a:pt x="686110" y="323334"/>
                    <a:pt x="686579" y="323840"/>
                    <a:pt x="687036" y="324284"/>
                  </a:cubicBezTo>
                  <a:cubicBezTo>
                    <a:pt x="688627" y="325851"/>
                    <a:pt x="690564" y="325950"/>
                    <a:pt x="692439" y="325086"/>
                  </a:cubicBezTo>
                  <a:cubicBezTo>
                    <a:pt x="694376" y="324185"/>
                    <a:pt x="695129" y="322409"/>
                    <a:pt x="695154" y="320200"/>
                  </a:cubicBezTo>
                  <a:close/>
                  <a:moveTo>
                    <a:pt x="325475" y="45677"/>
                  </a:moveTo>
                  <a:cubicBezTo>
                    <a:pt x="297223" y="45628"/>
                    <a:pt x="274609" y="65465"/>
                    <a:pt x="269329" y="94815"/>
                  </a:cubicBezTo>
                  <a:cubicBezTo>
                    <a:pt x="268663" y="98504"/>
                    <a:pt x="268095" y="102267"/>
                    <a:pt x="272795" y="103044"/>
                  </a:cubicBezTo>
                  <a:cubicBezTo>
                    <a:pt x="277150" y="103772"/>
                    <a:pt x="277866" y="100034"/>
                    <a:pt x="278495" y="96715"/>
                  </a:cubicBezTo>
                  <a:cubicBezTo>
                    <a:pt x="283257" y="71770"/>
                    <a:pt x="300171" y="57027"/>
                    <a:pt x="325684" y="55670"/>
                  </a:cubicBezTo>
                  <a:cubicBezTo>
                    <a:pt x="329262" y="55485"/>
                    <a:pt x="332494" y="54942"/>
                    <a:pt x="332420" y="50562"/>
                  </a:cubicBezTo>
                  <a:cubicBezTo>
                    <a:pt x="332346" y="46158"/>
                    <a:pt x="328953" y="45652"/>
                    <a:pt x="325475" y="45677"/>
                  </a:cubicBezTo>
                  <a:close/>
                  <a:moveTo>
                    <a:pt x="58748" y="363701"/>
                  </a:moveTo>
                  <a:cubicBezTo>
                    <a:pt x="66594" y="363911"/>
                    <a:pt x="73811" y="365625"/>
                    <a:pt x="79832" y="370943"/>
                  </a:cubicBezTo>
                  <a:cubicBezTo>
                    <a:pt x="82632" y="373422"/>
                    <a:pt x="84508" y="376556"/>
                    <a:pt x="86358" y="379764"/>
                  </a:cubicBezTo>
                  <a:cubicBezTo>
                    <a:pt x="87950" y="382527"/>
                    <a:pt x="90516" y="383835"/>
                    <a:pt x="93464" y="382108"/>
                  </a:cubicBezTo>
                  <a:cubicBezTo>
                    <a:pt x="96253" y="380479"/>
                    <a:pt x="95932" y="377605"/>
                    <a:pt x="94636" y="375199"/>
                  </a:cubicBezTo>
                  <a:cubicBezTo>
                    <a:pt x="93107" y="372361"/>
                    <a:pt x="91429" y="369487"/>
                    <a:pt x="89257" y="367143"/>
                  </a:cubicBezTo>
                  <a:cubicBezTo>
                    <a:pt x="77155" y="354115"/>
                    <a:pt x="62017" y="352709"/>
                    <a:pt x="45634" y="355978"/>
                  </a:cubicBezTo>
                  <a:cubicBezTo>
                    <a:pt x="42056" y="356693"/>
                    <a:pt x="39737" y="358088"/>
                    <a:pt x="40711" y="361863"/>
                  </a:cubicBezTo>
                  <a:cubicBezTo>
                    <a:pt x="41624" y="365403"/>
                    <a:pt x="44412" y="366168"/>
                    <a:pt x="47903" y="365416"/>
                  </a:cubicBezTo>
                  <a:cubicBezTo>
                    <a:pt x="51481" y="364638"/>
                    <a:pt x="55133" y="364244"/>
                    <a:pt x="58760" y="363676"/>
                  </a:cubicBezTo>
                  <a:close/>
                  <a:moveTo>
                    <a:pt x="212541" y="266744"/>
                  </a:moveTo>
                  <a:cubicBezTo>
                    <a:pt x="194986" y="266769"/>
                    <a:pt x="174926" y="290567"/>
                    <a:pt x="177751" y="308024"/>
                  </a:cubicBezTo>
                  <a:cubicBezTo>
                    <a:pt x="178121" y="310356"/>
                    <a:pt x="179170" y="312144"/>
                    <a:pt x="181748" y="312465"/>
                  </a:cubicBezTo>
                  <a:cubicBezTo>
                    <a:pt x="184265" y="312774"/>
                    <a:pt x="185980" y="311577"/>
                    <a:pt x="186671" y="309208"/>
                  </a:cubicBezTo>
                  <a:cubicBezTo>
                    <a:pt x="187152" y="307555"/>
                    <a:pt x="187250" y="305803"/>
                    <a:pt x="187620" y="304113"/>
                  </a:cubicBezTo>
                  <a:cubicBezTo>
                    <a:pt x="190717" y="289691"/>
                    <a:pt x="197490" y="278662"/>
                    <a:pt x="213528" y="276330"/>
                  </a:cubicBezTo>
                  <a:cubicBezTo>
                    <a:pt x="216711" y="275874"/>
                    <a:pt x="219104" y="274529"/>
                    <a:pt x="218710" y="271000"/>
                  </a:cubicBezTo>
                  <a:cubicBezTo>
                    <a:pt x="218327" y="267546"/>
                    <a:pt x="215724" y="266534"/>
                    <a:pt x="212541" y="266744"/>
                  </a:cubicBezTo>
                  <a:close/>
                </a:path>
              </a:pathLst>
            </a:custGeom>
            <a:grpFill/>
            <a:ln w="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A5ABDCF-8142-3E29-052E-716C07047714}"/>
                </a:ext>
              </a:extLst>
            </p:cNvPr>
            <p:cNvSpPr/>
            <p:nvPr/>
          </p:nvSpPr>
          <p:spPr>
            <a:xfrm>
              <a:off x="7178473" y="3328341"/>
              <a:ext cx="740074" cy="315433"/>
            </a:xfrm>
            <a:custGeom>
              <a:avLst/>
              <a:gdLst>
                <a:gd name="connsiteX0" fmla="*/ 420 w 740074"/>
                <a:gd name="connsiteY0" fmla="*/ 1382 h 315433"/>
                <a:gd name="connsiteX1" fmla="*/ 26279 w 740074"/>
                <a:gd name="connsiteY1" fmla="*/ 20097 h 315433"/>
                <a:gd name="connsiteX2" fmla="*/ 129046 w 740074"/>
                <a:gd name="connsiteY2" fmla="*/ 61587 h 315433"/>
                <a:gd name="connsiteX3" fmla="*/ 291278 w 740074"/>
                <a:gd name="connsiteY3" fmla="*/ 87852 h 315433"/>
                <a:gd name="connsiteX4" fmla="*/ 464305 w 740074"/>
                <a:gd name="connsiteY4" fmla="*/ 86261 h 315433"/>
                <a:gd name="connsiteX5" fmla="*/ 671296 w 740074"/>
                <a:gd name="connsiteY5" fmla="*/ 40910 h 315433"/>
                <a:gd name="connsiteX6" fmla="*/ 706962 w 740074"/>
                <a:gd name="connsiteY6" fmla="*/ 23613 h 315433"/>
                <a:gd name="connsiteX7" fmla="*/ 740075 w 740074"/>
                <a:gd name="connsiteY7" fmla="*/ 0 h 315433"/>
                <a:gd name="connsiteX8" fmla="*/ 739322 w 740074"/>
                <a:gd name="connsiteY8" fmla="*/ 4232 h 315433"/>
                <a:gd name="connsiteX9" fmla="*/ 640453 w 740074"/>
                <a:gd name="connsiteY9" fmla="*/ 201316 h 315433"/>
                <a:gd name="connsiteX10" fmla="*/ 563372 w 740074"/>
                <a:gd name="connsiteY10" fmla="*/ 281864 h 315433"/>
                <a:gd name="connsiteX11" fmla="*/ 458753 w 740074"/>
                <a:gd name="connsiteY11" fmla="*/ 315421 h 315433"/>
                <a:gd name="connsiteX12" fmla="*/ 281606 w 740074"/>
                <a:gd name="connsiteY12" fmla="*/ 315236 h 315433"/>
                <a:gd name="connsiteX13" fmla="*/ 276264 w 740074"/>
                <a:gd name="connsiteY13" fmla="*/ 315236 h 315433"/>
                <a:gd name="connsiteX14" fmla="*/ 279916 w 740074"/>
                <a:gd name="connsiteY14" fmla="*/ 311843 h 315433"/>
                <a:gd name="connsiteX15" fmla="*/ 298347 w 740074"/>
                <a:gd name="connsiteY15" fmla="*/ 300863 h 315433"/>
                <a:gd name="connsiteX16" fmla="*/ 309525 w 740074"/>
                <a:gd name="connsiteY16" fmla="*/ 276769 h 315433"/>
                <a:gd name="connsiteX17" fmla="*/ 293203 w 740074"/>
                <a:gd name="connsiteY17" fmla="*/ 255784 h 315433"/>
                <a:gd name="connsiteX18" fmla="*/ 243657 w 740074"/>
                <a:gd name="connsiteY18" fmla="*/ 246297 h 315433"/>
                <a:gd name="connsiteX19" fmla="*/ 236662 w 740074"/>
                <a:gd name="connsiteY19" fmla="*/ 243730 h 315433"/>
                <a:gd name="connsiteX20" fmla="*/ 237871 w 740074"/>
                <a:gd name="connsiteY20" fmla="*/ 234983 h 315433"/>
                <a:gd name="connsiteX21" fmla="*/ 223745 w 740074"/>
                <a:gd name="connsiteY21" fmla="*/ 194136 h 315433"/>
                <a:gd name="connsiteX22" fmla="*/ 117376 w 740074"/>
                <a:gd name="connsiteY22" fmla="*/ 214615 h 315433"/>
                <a:gd name="connsiteX23" fmla="*/ 107457 w 740074"/>
                <a:gd name="connsiteY23" fmla="*/ 213048 h 315433"/>
                <a:gd name="connsiteX24" fmla="*/ 14151 w 740074"/>
                <a:gd name="connsiteY24" fmla="*/ 40762 h 315433"/>
                <a:gd name="connsiteX25" fmla="*/ 1531 w 740074"/>
                <a:gd name="connsiteY25" fmla="*/ 8007 h 315433"/>
                <a:gd name="connsiteX26" fmla="*/ 445 w 740074"/>
                <a:gd name="connsiteY26" fmla="*/ 1382 h 3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0074" h="315433">
                  <a:moveTo>
                    <a:pt x="420" y="1382"/>
                  </a:moveTo>
                  <a:cubicBezTo>
                    <a:pt x="8723" y="8266"/>
                    <a:pt x="17199" y="14607"/>
                    <a:pt x="26279" y="20097"/>
                  </a:cubicBezTo>
                  <a:cubicBezTo>
                    <a:pt x="58306" y="39466"/>
                    <a:pt x="93158" y="51853"/>
                    <a:pt x="129046" y="61587"/>
                  </a:cubicBezTo>
                  <a:cubicBezTo>
                    <a:pt x="182194" y="76021"/>
                    <a:pt x="236416" y="83879"/>
                    <a:pt x="291278" y="87852"/>
                  </a:cubicBezTo>
                  <a:cubicBezTo>
                    <a:pt x="349003" y="92022"/>
                    <a:pt x="406704" y="91368"/>
                    <a:pt x="464305" y="86261"/>
                  </a:cubicBezTo>
                  <a:cubicBezTo>
                    <a:pt x="535194" y="79956"/>
                    <a:pt x="604898" y="67866"/>
                    <a:pt x="671296" y="40910"/>
                  </a:cubicBezTo>
                  <a:cubicBezTo>
                    <a:pt x="683559" y="35926"/>
                    <a:pt x="695476" y="30201"/>
                    <a:pt x="706962" y="23613"/>
                  </a:cubicBezTo>
                  <a:cubicBezTo>
                    <a:pt x="718436" y="17038"/>
                    <a:pt x="729403" y="9734"/>
                    <a:pt x="740075" y="0"/>
                  </a:cubicBezTo>
                  <a:cubicBezTo>
                    <a:pt x="739692" y="2233"/>
                    <a:pt x="739668" y="3294"/>
                    <a:pt x="739322" y="4232"/>
                  </a:cubicBezTo>
                  <a:cubicBezTo>
                    <a:pt x="713735" y="73615"/>
                    <a:pt x="683411" y="140667"/>
                    <a:pt x="640453" y="201316"/>
                  </a:cubicBezTo>
                  <a:cubicBezTo>
                    <a:pt x="618765" y="231936"/>
                    <a:pt x="594103" y="259830"/>
                    <a:pt x="563372" y="281864"/>
                  </a:cubicBezTo>
                  <a:cubicBezTo>
                    <a:pt x="532097" y="304281"/>
                    <a:pt x="497640" y="315865"/>
                    <a:pt x="458753" y="315421"/>
                  </a:cubicBezTo>
                  <a:cubicBezTo>
                    <a:pt x="399708" y="314730"/>
                    <a:pt x="340651" y="315236"/>
                    <a:pt x="281606" y="315236"/>
                  </a:cubicBezTo>
                  <a:lnTo>
                    <a:pt x="276264" y="315236"/>
                  </a:lnTo>
                  <a:cubicBezTo>
                    <a:pt x="276499" y="312584"/>
                    <a:pt x="278633" y="312621"/>
                    <a:pt x="279916" y="311843"/>
                  </a:cubicBezTo>
                  <a:cubicBezTo>
                    <a:pt x="286035" y="308154"/>
                    <a:pt x="292438" y="304873"/>
                    <a:pt x="298347" y="300863"/>
                  </a:cubicBezTo>
                  <a:cubicBezTo>
                    <a:pt x="306761" y="295163"/>
                    <a:pt x="310734" y="286861"/>
                    <a:pt x="309525" y="276769"/>
                  </a:cubicBezTo>
                  <a:cubicBezTo>
                    <a:pt x="308328" y="266739"/>
                    <a:pt x="302715" y="259522"/>
                    <a:pt x="293203" y="255784"/>
                  </a:cubicBezTo>
                  <a:cubicBezTo>
                    <a:pt x="277300" y="249529"/>
                    <a:pt x="260794" y="246297"/>
                    <a:pt x="243657" y="246297"/>
                  </a:cubicBezTo>
                  <a:cubicBezTo>
                    <a:pt x="241252" y="246297"/>
                    <a:pt x="238007" y="247974"/>
                    <a:pt x="236662" y="243730"/>
                  </a:cubicBezTo>
                  <a:cubicBezTo>
                    <a:pt x="235613" y="240424"/>
                    <a:pt x="235379" y="238129"/>
                    <a:pt x="237871" y="234983"/>
                  </a:cubicBezTo>
                  <a:cubicBezTo>
                    <a:pt x="250023" y="219649"/>
                    <a:pt x="242905" y="198713"/>
                    <a:pt x="223745" y="194136"/>
                  </a:cubicBezTo>
                  <a:cubicBezTo>
                    <a:pt x="185315" y="184945"/>
                    <a:pt x="149649" y="191767"/>
                    <a:pt x="117376" y="214615"/>
                  </a:cubicBezTo>
                  <a:cubicBezTo>
                    <a:pt x="112613" y="217983"/>
                    <a:pt x="110750" y="217490"/>
                    <a:pt x="107457" y="213048"/>
                  </a:cubicBezTo>
                  <a:cubicBezTo>
                    <a:pt x="68114" y="160061"/>
                    <a:pt x="38924" y="101608"/>
                    <a:pt x="14151" y="40762"/>
                  </a:cubicBezTo>
                  <a:cubicBezTo>
                    <a:pt x="9735" y="29930"/>
                    <a:pt x="5614" y="18975"/>
                    <a:pt x="1531" y="8007"/>
                  </a:cubicBezTo>
                  <a:cubicBezTo>
                    <a:pt x="828" y="6107"/>
                    <a:pt x="-776" y="4232"/>
                    <a:pt x="445" y="1382"/>
                  </a:cubicBezTo>
                  <a:close/>
                </a:path>
              </a:pathLst>
            </a:custGeom>
            <a:solidFill>
              <a:srgbClr val="C69C6D"/>
            </a:solidFill>
            <a:ln w="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8ECD0940-6598-C50D-3F1A-A16D6483A572}"/>
                </a:ext>
              </a:extLst>
            </p:cNvPr>
            <p:cNvSpPr/>
            <p:nvPr/>
          </p:nvSpPr>
          <p:spPr>
            <a:xfrm>
              <a:off x="7287474" y="3562637"/>
              <a:ext cx="118931" cy="86037"/>
            </a:xfrm>
            <a:custGeom>
              <a:avLst/>
              <a:gdLst>
                <a:gd name="connsiteX0" fmla="*/ 19897 w 118931"/>
                <a:gd name="connsiteY0" fmla="*/ 85837 h 86037"/>
                <a:gd name="connsiteX1" fmla="*/ 2342 w 118931"/>
                <a:gd name="connsiteY1" fmla="*/ 78398 h 86037"/>
                <a:gd name="connsiteX2" fmla="*/ 3403 w 118931"/>
                <a:gd name="connsiteY2" fmla="*/ 60016 h 86037"/>
                <a:gd name="connsiteX3" fmla="*/ 100705 w 118931"/>
                <a:gd name="connsiteY3" fmla="*/ 82 h 86037"/>
                <a:gd name="connsiteX4" fmla="*/ 116385 w 118931"/>
                <a:gd name="connsiteY4" fmla="*/ 7263 h 86037"/>
                <a:gd name="connsiteX5" fmla="*/ 115991 w 118931"/>
                <a:gd name="connsiteY5" fmla="*/ 25065 h 86037"/>
                <a:gd name="connsiteX6" fmla="*/ 19897 w 118931"/>
                <a:gd name="connsiteY6" fmla="*/ 85837 h 8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931" h="86037">
                  <a:moveTo>
                    <a:pt x="19897" y="85837"/>
                  </a:moveTo>
                  <a:cubicBezTo>
                    <a:pt x="12557" y="86689"/>
                    <a:pt x="6339" y="84937"/>
                    <a:pt x="2342" y="78398"/>
                  </a:cubicBezTo>
                  <a:cubicBezTo>
                    <a:pt x="-1483" y="72131"/>
                    <a:pt x="-261" y="66012"/>
                    <a:pt x="3403" y="60016"/>
                  </a:cubicBezTo>
                  <a:cubicBezTo>
                    <a:pt x="25720" y="23597"/>
                    <a:pt x="58081" y="3512"/>
                    <a:pt x="100705" y="82"/>
                  </a:cubicBezTo>
                  <a:cubicBezTo>
                    <a:pt x="107268" y="-448"/>
                    <a:pt x="112746" y="1538"/>
                    <a:pt x="116385" y="7263"/>
                  </a:cubicBezTo>
                  <a:cubicBezTo>
                    <a:pt x="120160" y="13222"/>
                    <a:pt x="119494" y="19193"/>
                    <a:pt x="115991" y="25065"/>
                  </a:cubicBezTo>
                  <a:cubicBezTo>
                    <a:pt x="94203" y="61583"/>
                    <a:pt x="61905" y="81408"/>
                    <a:pt x="19897" y="85837"/>
                  </a:cubicBezTo>
                  <a:close/>
                </a:path>
              </a:pathLst>
            </a:custGeom>
            <a:grpFill/>
            <a:ln w="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D46718A-E86D-8412-CAD7-76412EE867D7}"/>
                </a:ext>
              </a:extLst>
            </p:cNvPr>
            <p:cNvSpPr/>
            <p:nvPr/>
          </p:nvSpPr>
          <p:spPr>
            <a:xfrm>
              <a:off x="7718798" y="2965354"/>
              <a:ext cx="89955" cy="116067"/>
            </a:xfrm>
            <a:custGeom>
              <a:avLst/>
              <a:gdLst>
                <a:gd name="connsiteX0" fmla="*/ 12 w 89955"/>
                <a:gd name="connsiteY0" fmla="*/ 16699 h 116067"/>
                <a:gd name="connsiteX1" fmla="*/ 22774 w 89955"/>
                <a:gd name="connsiteY1" fmla="*/ 1944 h 116067"/>
                <a:gd name="connsiteX2" fmla="*/ 89801 w 89955"/>
                <a:gd name="connsiteY2" fmla="*/ 97852 h 116067"/>
                <a:gd name="connsiteX3" fmla="*/ 68545 w 89955"/>
                <a:gd name="connsiteY3" fmla="*/ 114902 h 116067"/>
                <a:gd name="connsiteX4" fmla="*/ 0 w 89955"/>
                <a:gd name="connsiteY4" fmla="*/ 16699 h 11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55" h="116067">
                  <a:moveTo>
                    <a:pt x="12" y="16699"/>
                  </a:moveTo>
                  <a:cubicBezTo>
                    <a:pt x="-185" y="4017"/>
                    <a:pt x="11424" y="-3866"/>
                    <a:pt x="22774" y="1944"/>
                  </a:cubicBezTo>
                  <a:cubicBezTo>
                    <a:pt x="61957" y="22029"/>
                    <a:pt x="84287" y="54241"/>
                    <a:pt x="89801" y="97852"/>
                  </a:cubicBezTo>
                  <a:cubicBezTo>
                    <a:pt x="91418" y="110646"/>
                    <a:pt x="80055" y="119319"/>
                    <a:pt x="68545" y="114902"/>
                  </a:cubicBezTo>
                  <a:cubicBezTo>
                    <a:pt x="33359" y="101406"/>
                    <a:pt x="592" y="54439"/>
                    <a:pt x="0" y="16699"/>
                  </a:cubicBezTo>
                  <a:close/>
                </a:path>
              </a:pathLst>
            </a:custGeom>
            <a:grpFill/>
            <a:ln w="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32BB2961-C423-020C-7C37-EA3017E01DB7}"/>
                </a:ext>
              </a:extLst>
            </p:cNvPr>
            <p:cNvSpPr/>
            <p:nvPr/>
          </p:nvSpPr>
          <p:spPr>
            <a:xfrm>
              <a:off x="7223038" y="3040565"/>
              <a:ext cx="59585" cy="133413"/>
            </a:xfrm>
            <a:custGeom>
              <a:avLst/>
              <a:gdLst>
                <a:gd name="connsiteX0" fmla="*/ 59573 w 59585"/>
                <a:gd name="connsiteY0" fmla="*/ 77541 h 133413"/>
                <a:gd name="connsiteX1" fmla="*/ 51122 w 59585"/>
                <a:gd name="connsiteY1" fmla="*/ 121942 h 133413"/>
                <a:gd name="connsiteX2" fmla="*/ 38205 w 59585"/>
                <a:gd name="connsiteY2" fmla="*/ 133255 h 133413"/>
                <a:gd name="connsiteX3" fmla="*/ 22192 w 59585"/>
                <a:gd name="connsiteY3" fmla="*/ 125606 h 133413"/>
                <a:gd name="connsiteX4" fmla="*/ 8436 w 59585"/>
                <a:gd name="connsiteY4" fmla="*/ 11760 h 133413"/>
                <a:gd name="connsiteX5" fmla="*/ 21846 w 59585"/>
                <a:gd name="connsiteY5" fmla="*/ 138 h 133413"/>
                <a:gd name="connsiteX6" fmla="*/ 38168 w 59585"/>
                <a:gd name="connsiteY6" fmla="*/ 8552 h 133413"/>
                <a:gd name="connsiteX7" fmla="*/ 59585 w 59585"/>
                <a:gd name="connsiteY7" fmla="*/ 77553 h 1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85" h="133413">
                  <a:moveTo>
                    <a:pt x="59573" y="77541"/>
                  </a:moveTo>
                  <a:cubicBezTo>
                    <a:pt x="59684" y="92912"/>
                    <a:pt x="56587" y="107643"/>
                    <a:pt x="51122" y="121942"/>
                  </a:cubicBezTo>
                  <a:cubicBezTo>
                    <a:pt x="48790" y="128036"/>
                    <a:pt x="45028" y="132391"/>
                    <a:pt x="38205" y="133255"/>
                  </a:cubicBezTo>
                  <a:cubicBezTo>
                    <a:pt x="31247" y="134131"/>
                    <a:pt x="26053" y="131355"/>
                    <a:pt x="22192" y="125606"/>
                  </a:cubicBezTo>
                  <a:cubicBezTo>
                    <a:pt x="-1668" y="89976"/>
                    <a:pt x="-6344" y="52052"/>
                    <a:pt x="8436" y="11760"/>
                  </a:cubicBezTo>
                  <a:cubicBezTo>
                    <a:pt x="10780" y="5369"/>
                    <a:pt x="14777" y="989"/>
                    <a:pt x="21846" y="138"/>
                  </a:cubicBezTo>
                  <a:cubicBezTo>
                    <a:pt x="29174" y="-750"/>
                    <a:pt x="34220" y="2716"/>
                    <a:pt x="38168" y="8552"/>
                  </a:cubicBezTo>
                  <a:cubicBezTo>
                    <a:pt x="52294" y="29401"/>
                    <a:pt x="59524" y="52361"/>
                    <a:pt x="59585" y="77553"/>
                  </a:cubicBezTo>
                  <a:close/>
                </a:path>
              </a:pathLst>
            </a:custGeom>
            <a:grpFill/>
            <a:ln w="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0B64BFEC-1FE8-D5D1-CA6B-B5B629D96C9E}"/>
                </a:ext>
              </a:extLst>
            </p:cNvPr>
            <p:cNvSpPr/>
            <p:nvPr/>
          </p:nvSpPr>
          <p:spPr>
            <a:xfrm>
              <a:off x="7211915" y="3527214"/>
              <a:ext cx="82876" cy="115216"/>
            </a:xfrm>
            <a:custGeom>
              <a:avLst/>
              <a:gdLst>
                <a:gd name="connsiteX0" fmla="*/ 67266 w 82876"/>
                <a:gd name="connsiteY0" fmla="*/ 115204 h 115216"/>
                <a:gd name="connsiteX1" fmla="*/ 115 w 82876"/>
                <a:gd name="connsiteY1" fmla="*/ 17716 h 115216"/>
                <a:gd name="connsiteX2" fmla="*/ 23420 w 82876"/>
                <a:gd name="connsiteY2" fmla="*/ 2184 h 115216"/>
                <a:gd name="connsiteX3" fmla="*/ 82292 w 82876"/>
                <a:gd name="connsiteY3" fmla="*/ 68816 h 115216"/>
                <a:gd name="connsiteX4" fmla="*/ 80824 w 82876"/>
                <a:gd name="connsiteY4" fmla="*/ 76367 h 115216"/>
                <a:gd name="connsiteX5" fmla="*/ 73126 w 82876"/>
                <a:gd name="connsiteY5" fmla="*/ 86853 h 115216"/>
                <a:gd name="connsiteX6" fmla="*/ 67266 w 82876"/>
                <a:gd name="connsiteY6" fmla="*/ 115216 h 11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76" h="115216">
                  <a:moveTo>
                    <a:pt x="67266" y="115204"/>
                  </a:moveTo>
                  <a:cubicBezTo>
                    <a:pt x="27368" y="92972"/>
                    <a:pt x="4680" y="61402"/>
                    <a:pt x="115" y="17716"/>
                  </a:cubicBezTo>
                  <a:cubicBezTo>
                    <a:pt x="-1328" y="3924"/>
                    <a:pt x="11046" y="-4132"/>
                    <a:pt x="23420" y="2184"/>
                  </a:cubicBezTo>
                  <a:cubicBezTo>
                    <a:pt x="51733" y="16643"/>
                    <a:pt x="71152" y="39072"/>
                    <a:pt x="82292" y="68816"/>
                  </a:cubicBezTo>
                  <a:cubicBezTo>
                    <a:pt x="83439" y="71901"/>
                    <a:pt x="82872" y="73961"/>
                    <a:pt x="80824" y="76367"/>
                  </a:cubicBezTo>
                  <a:cubicBezTo>
                    <a:pt x="78024" y="79661"/>
                    <a:pt x="75618" y="83300"/>
                    <a:pt x="73126" y="86853"/>
                  </a:cubicBezTo>
                  <a:cubicBezTo>
                    <a:pt x="67475" y="94885"/>
                    <a:pt x="63367" y="103323"/>
                    <a:pt x="67266" y="115216"/>
                  </a:cubicBezTo>
                  <a:close/>
                </a:path>
              </a:pathLst>
            </a:custGeom>
            <a:grpFill/>
            <a:ln w="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2FC2DAA3-97E2-B279-3617-6709317AA5FA}"/>
                </a:ext>
              </a:extLst>
            </p:cNvPr>
            <p:cNvSpPr/>
            <p:nvPr/>
          </p:nvSpPr>
          <p:spPr>
            <a:xfrm>
              <a:off x="7368242" y="3584125"/>
              <a:ext cx="110298" cy="58849"/>
            </a:xfrm>
            <a:custGeom>
              <a:avLst/>
              <a:gdLst>
                <a:gd name="connsiteX0" fmla="*/ 0 w 110298"/>
                <a:gd name="connsiteY0" fmla="*/ 54345 h 58849"/>
                <a:gd name="connsiteX1" fmla="*/ 11782 w 110298"/>
                <a:gd name="connsiteY1" fmla="*/ 45203 h 58849"/>
                <a:gd name="connsiteX2" fmla="*/ 45684 w 110298"/>
                <a:gd name="connsiteY2" fmla="*/ 2924 h 58849"/>
                <a:gd name="connsiteX3" fmla="*/ 50705 w 110298"/>
                <a:gd name="connsiteY3" fmla="*/ 0 h 58849"/>
                <a:gd name="connsiteX4" fmla="*/ 100695 w 110298"/>
                <a:gd name="connsiteY4" fmla="*/ 10178 h 58849"/>
                <a:gd name="connsiteX5" fmla="*/ 103471 w 110298"/>
                <a:gd name="connsiteY5" fmla="*/ 36542 h 58849"/>
                <a:gd name="connsiteX6" fmla="*/ 0 w 110298"/>
                <a:gd name="connsiteY6" fmla="*/ 54345 h 5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298" h="58849">
                  <a:moveTo>
                    <a:pt x="0" y="54345"/>
                  </a:moveTo>
                  <a:cubicBezTo>
                    <a:pt x="4663" y="50742"/>
                    <a:pt x="8315" y="48077"/>
                    <a:pt x="11782" y="45203"/>
                  </a:cubicBezTo>
                  <a:cubicBezTo>
                    <a:pt x="25970" y="33433"/>
                    <a:pt x="37813" y="19727"/>
                    <a:pt x="45684" y="2924"/>
                  </a:cubicBezTo>
                  <a:cubicBezTo>
                    <a:pt x="46868" y="383"/>
                    <a:pt x="48373" y="0"/>
                    <a:pt x="50705" y="0"/>
                  </a:cubicBezTo>
                  <a:cubicBezTo>
                    <a:pt x="68051" y="49"/>
                    <a:pt x="84817" y="3195"/>
                    <a:pt x="100695" y="10178"/>
                  </a:cubicBezTo>
                  <a:cubicBezTo>
                    <a:pt x="112119" y="15212"/>
                    <a:pt x="113735" y="29337"/>
                    <a:pt x="103471" y="36542"/>
                  </a:cubicBezTo>
                  <a:cubicBezTo>
                    <a:pt x="72307" y="58453"/>
                    <a:pt x="38097" y="63869"/>
                    <a:pt x="0" y="54345"/>
                  </a:cubicBezTo>
                  <a:close/>
                </a:path>
              </a:pathLst>
            </a:custGeom>
            <a:grpFill/>
            <a:ln w="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17A06B50-E799-95CE-3CE9-4A17A86897BD}"/>
                </a:ext>
              </a:extLst>
            </p:cNvPr>
            <p:cNvSpPr/>
            <p:nvPr/>
          </p:nvSpPr>
          <p:spPr>
            <a:xfrm>
              <a:off x="7288518" y="3528712"/>
              <a:ext cx="123974" cy="61482"/>
            </a:xfrm>
            <a:custGeom>
              <a:avLst/>
              <a:gdLst>
                <a:gd name="connsiteX0" fmla="*/ 14559 w 123974"/>
                <a:gd name="connsiteY0" fmla="*/ 61483 h 61482"/>
                <a:gd name="connsiteX1" fmla="*/ 742 w 123974"/>
                <a:gd name="connsiteY1" fmla="*/ 35427 h 61482"/>
                <a:gd name="connsiteX2" fmla="*/ 3271 w 123974"/>
                <a:gd name="connsiteY2" fmla="*/ 29826 h 61482"/>
                <a:gd name="connsiteX3" fmla="*/ 60379 w 123974"/>
                <a:gd name="connsiteY3" fmla="*/ 2031 h 61482"/>
                <a:gd name="connsiteX4" fmla="*/ 111356 w 123974"/>
                <a:gd name="connsiteY4" fmla="*/ 3376 h 61482"/>
                <a:gd name="connsiteX5" fmla="*/ 121632 w 123974"/>
                <a:gd name="connsiteY5" fmla="*/ 26754 h 61482"/>
                <a:gd name="connsiteX6" fmla="*/ 117167 w 123974"/>
                <a:gd name="connsiteY6" fmla="*/ 28876 h 61482"/>
                <a:gd name="connsiteX7" fmla="*/ 83227 w 123974"/>
                <a:gd name="connsiteY7" fmla="*/ 26322 h 61482"/>
                <a:gd name="connsiteX8" fmla="*/ 18557 w 123974"/>
                <a:gd name="connsiteY8" fmla="*/ 58905 h 61482"/>
                <a:gd name="connsiteX9" fmla="*/ 15596 w 123974"/>
                <a:gd name="connsiteY9" fmla="*/ 61421 h 61482"/>
                <a:gd name="connsiteX10" fmla="*/ 14547 w 123974"/>
                <a:gd name="connsiteY10" fmla="*/ 61483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974" h="61482">
                  <a:moveTo>
                    <a:pt x="14559" y="61483"/>
                  </a:moveTo>
                  <a:cubicBezTo>
                    <a:pt x="10673" y="52563"/>
                    <a:pt x="6429" y="43606"/>
                    <a:pt x="742" y="35427"/>
                  </a:cubicBezTo>
                  <a:cubicBezTo>
                    <a:pt x="-1442" y="32294"/>
                    <a:pt x="1741" y="31183"/>
                    <a:pt x="3271" y="29826"/>
                  </a:cubicBezTo>
                  <a:cubicBezTo>
                    <a:pt x="19741" y="15330"/>
                    <a:pt x="38814" y="6040"/>
                    <a:pt x="60379" y="2031"/>
                  </a:cubicBezTo>
                  <a:cubicBezTo>
                    <a:pt x="77441" y="-1152"/>
                    <a:pt x="94491" y="-511"/>
                    <a:pt x="111356" y="3376"/>
                  </a:cubicBezTo>
                  <a:cubicBezTo>
                    <a:pt x="122200" y="5868"/>
                    <a:pt x="127308" y="17859"/>
                    <a:pt x="121632" y="26754"/>
                  </a:cubicBezTo>
                  <a:cubicBezTo>
                    <a:pt x="120608" y="28358"/>
                    <a:pt x="119597" y="30591"/>
                    <a:pt x="117167" y="28876"/>
                  </a:cubicBezTo>
                  <a:cubicBezTo>
                    <a:pt x="106347" y="21264"/>
                    <a:pt x="94676" y="24262"/>
                    <a:pt x="83227" y="26322"/>
                  </a:cubicBezTo>
                  <a:cubicBezTo>
                    <a:pt x="58492" y="30776"/>
                    <a:pt x="37037" y="41941"/>
                    <a:pt x="18557" y="58905"/>
                  </a:cubicBezTo>
                  <a:cubicBezTo>
                    <a:pt x="17607" y="59780"/>
                    <a:pt x="16595" y="60595"/>
                    <a:pt x="15596" y="61421"/>
                  </a:cubicBezTo>
                  <a:cubicBezTo>
                    <a:pt x="15472" y="61520"/>
                    <a:pt x="15226" y="61446"/>
                    <a:pt x="14547" y="61483"/>
                  </a:cubicBezTo>
                  <a:close/>
                </a:path>
              </a:pathLst>
            </a:custGeom>
            <a:grpFill/>
            <a:ln w="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5A11D85D-0432-B2E2-47A4-6773D4D03132}"/>
                </a:ext>
              </a:extLst>
            </p:cNvPr>
            <p:cNvSpPr/>
            <p:nvPr/>
          </p:nvSpPr>
          <p:spPr>
            <a:xfrm>
              <a:off x="7159959" y="3227572"/>
              <a:ext cx="24682" cy="82275"/>
            </a:xfrm>
            <a:custGeom>
              <a:avLst/>
              <a:gdLst>
                <a:gd name="connsiteX0" fmla="*/ 15195 w 24682"/>
                <a:gd name="connsiteY0" fmla="*/ 82276 h 82275"/>
                <a:gd name="connsiteX1" fmla="*/ 24683 w 24682"/>
                <a:gd name="connsiteY1" fmla="*/ 0 h 82275"/>
                <a:gd name="connsiteX2" fmla="*/ 15195 w 24682"/>
                <a:gd name="connsiteY2" fmla="*/ 82276 h 82275"/>
              </a:gdLst>
              <a:ahLst/>
              <a:cxnLst>
                <a:cxn ang="0">
                  <a:pos x="connsiteX0" y="connsiteY0"/>
                </a:cxn>
                <a:cxn ang="0">
                  <a:pos x="connsiteX1" y="connsiteY1"/>
                </a:cxn>
                <a:cxn ang="0">
                  <a:pos x="connsiteX2" y="connsiteY2"/>
                </a:cxn>
              </a:cxnLst>
              <a:rect l="l" t="t" r="r" b="b"/>
              <a:pathLst>
                <a:path w="24682" h="82275">
                  <a:moveTo>
                    <a:pt x="15195" y="82276"/>
                  </a:moveTo>
                  <a:cubicBezTo>
                    <a:pt x="-8788" y="64140"/>
                    <a:pt x="-3458" y="19061"/>
                    <a:pt x="24683" y="0"/>
                  </a:cubicBezTo>
                  <a:cubicBezTo>
                    <a:pt x="20031" y="27339"/>
                    <a:pt x="16812" y="54530"/>
                    <a:pt x="15195" y="82276"/>
                  </a:cubicBezTo>
                  <a:close/>
                </a:path>
              </a:pathLst>
            </a:custGeom>
            <a:grpFill/>
            <a:ln w="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FA8B183D-CCFD-29FE-E7FC-6BC2152469C2}"/>
                </a:ext>
              </a:extLst>
            </p:cNvPr>
            <p:cNvSpPr/>
            <p:nvPr/>
          </p:nvSpPr>
          <p:spPr>
            <a:xfrm>
              <a:off x="7923026" y="3255207"/>
              <a:ext cx="13672" cy="53357"/>
            </a:xfrm>
            <a:custGeom>
              <a:avLst/>
              <a:gdLst>
                <a:gd name="connsiteX0" fmla="*/ 9352 w 13672"/>
                <a:gd name="connsiteY0" fmla="*/ 0 h 53357"/>
                <a:gd name="connsiteX1" fmla="*/ 0 w 13672"/>
                <a:gd name="connsiteY1" fmla="*/ 53358 h 53357"/>
                <a:gd name="connsiteX2" fmla="*/ 9352 w 13672"/>
                <a:gd name="connsiteY2" fmla="*/ 0 h 53357"/>
              </a:gdLst>
              <a:ahLst/>
              <a:cxnLst>
                <a:cxn ang="0">
                  <a:pos x="connsiteX0" y="connsiteY0"/>
                </a:cxn>
                <a:cxn ang="0">
                  <a:pos x="connsiteX1" y="connsiteY1"/>
                </a:cxn>
                <a:cxn ang="0">
                  <a:pos x="connsiteX2" y="connsiteY2"/>
                </a:cxn>
              </a:cxnLst>
              <a:rect l="l" t="t" r="r" b="b"/>
              <a:pathLst>
                <a:path w="13672" h="53357">
                  <a:moveTo>
                    <a:pt x="9352" y="0"/>
                  </a:moveTo>
                  <a:cubicBezTo>
                    <a:pt x="17716" y="16260"/>
                    <a:pt x="13583" y="39910"/>
                    <a:pt x="0" y="53358"/>
                  </a:cubicBezTo>
                  <a:cubicBezTo>
                    <a:pt x="4984" y="35420"/>
                    <a:pt x="7612" y="18358"/>
                    <a:pt x="9352" y="0"/>
                  </a:cubicBezTo>
                  <a:close/>
                </a:path>
              </a:pathLst>
            </a:custGeom>
            <a:grpFill/>
            <a:ln w="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D291B693-6B36-8046-5C21-3E6433A73B40}"/>
                </a:ext>
              </a:extLst>
            </p:cNvPr>
            <p:cNvSpPr/>
            <p:nvPr/>
          </p:nvSpPr>
          <p:spPr>
            <a:xfrm>
              <a:off x="7485407" y="3208298"/>
              <a:ext cx="106528" cy="101266"/>
            </a:xfrm>
            <a:custGeom>
              <a:avLst/>
              <a:gdLst>
                <a:gd name="connsiteX0" fmla="*/ 89727 w 106528"/>
                <a:gd name="connsiteY0" fmla="*/ 101266 h 101266"/>
                <a:gd name="connsiteX1" fmla="*/ 84311 w 106528"/>
                <a:gd name="connsiteY1" fmla="*/ 100156 h 101266"/>
                <a:gd name="connsiteX2" fmla="*/ 2023 w 106528"/>
                <a:gd name="connsiteY2" fmla="*/ 24468 h 101266"/>
                <a:gd name="connsiteX3" fmla="*/ 4096 w 106528"/>
                <a:gd name="connsiteY3" fmla="*/ 5025 h 101266"/>
                <a:gd name="connsiteX4" fmla="*/ 23835 w 106528"/>
                <a:gd name="connsiteY4" fmla="*/ 1509 h 101266"/>
                <a:gd name="connsiteX5" fmla="*/ 105309 w 106528"/>
                <a:gd name="connsiteY5" fmla="*/ 78899 h 101266"/>
                <a:gd name="connsiteX6" fmla="*/ 89727 w 106528"/>
                <a:gd name="connsiteY6" fmla="*/ 101266 h 1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28" h="101266">
                  <a:moveTo>
                    <a:pt x="89727" y="101266"/>
                  </a:moveTo>
                  <a:cubicBezTo>
                    <a:pt x="88542" y="101032"/>
                    <a:pt x="86383" y="100761"/>
                    <a:pt x="84311" y="100156"/>
                  </a:cubicBezTo>
                  <a:cubicBezTo>
                    <a:pt x="44339" y="88571"/>
                    <a:pt x="16975" y="63256"/>
                    <a:pt x="2023" y="24468"/>
                  </a:cubicBezTo>
                  <a:cubicBezTo>
                    <a:pt x="-605" y="17646"/>
                    <a:pt x="-1382" y="10996"/>
                    <a:pt x="4096" y="5025"/>
                  </a:cubicBezTo>
                  <a:cubicBezTo>
                    <a:pt x="9783" y="-1180"/>
                    <a:pt x="16531" y="-712"/>
                    <a:pt x="23835" y="1509"/>
                  </a:cubicBezTo>
                  <a:cubicBezTo>
                    <a:pt x="63918" y="13735"/>
                    <a:pt x="91047" y="39606"/>
                    <a:pt x="105309" y="78899"/>
                  </a:cubicBezTo>
                  <a:cubicBezTo>
                    <a:pt x="109565" y="90632"/>
                    <a:pt x="102286" y="101365"/>
                    <a:pt x="89727" y="101266"/>
                  </a:cubicBezTo>
                  <a:close/>
                </a:path>
              </a:pathLst>
            </a:custGeom>
            <a:grpFill/>
            <a:ln w="0" cap="flat">
              <a:noFill/>
              <a:prstDash val="solid"/>
              <a:miter/>
            </a:ln>
          </p:spPr>
          <p:txBody>
            <a:bodyPr rtlCol="0" anchor="ctr"/>
            <a:lstStyle/>
            <a:p>
              <a:endParaRPr lang="en-US"/>
            </a:p>
          </p:txBody>
        </p:sp>
      </p:grpSp>
      <p:grpSp>
        <p:nvGrpSpPr>
          <p:cNvPr id="132" name="Graphic 6">
            <a:extLst>
              <a:ext uri="{FF2B5EF4-FFF2-40B4-BE49-F238E27FC236}">
                <a16:creationId xmlns:a16="http://schemas.microsoft.com/office/drawing/2014/main" id="{5555F355-E434-72F2-80B0-FBB84FFF05EA}"/>
              </a:ext>
            </a:extLst>
          </p:cNvPr>
          <p:cNvGrpSpPr/>
          <p:nvPr/>
        </p:nvGrpSpPr>
        <p:grpSpPr>
          <a:xfrm>
            <a:off x="10697593" y="912625"/>
            <a:ext cx="763388" cy="871294"/>
            <a:chOff x="11064588" y="759265"/>
            <a:chExt cx="763388" cy="871294"/>
          </a:xfrm>
        </p:grpSpPr>
        <p:sp>
          <p:nvSpPr>
            <p:cNvPr id="133" name="Freeform: Shape 132">
              <a:extLst>
                <a:ext uri="{FF2B5EF4-FFF2-40B4-BE49-F238E27FC236}">
                  <a16:creationId xmlns:a16="http://schemas.microsoft.com/office/drawing/2014/main" id="{5D45D395-495A-144B-9077-90F8DB874B84}"/>
                </a:ext>
              </a:extLst>
            </p:cNvPr>
            <p:cNvSpPr/>
            <p:nvPr/>
          </p:nvSpPr>
          <p:spPr>
            <a:xfrm>
              <a:off x="11064588" y="1195059"/>
              <a:ext cx="758662" cy="390472"/>
            </a:xfrm>
            <a:custGeom>
              <a:avLst/>
              <a:gdLst>
                <a:gd name="connsiteX0" fmla="*/ 757185 w 758662"/>
                <a:gd name="connsiteY0" fmla="*/ 0 h 390472"/>
                <a:gd name="connsiteX1" fmla="*/ 687086 w 758662"/>
                <a:gd name="connsiteY1" fmla="*/ 248443 h 390472"/>
                <a:gd name="connsiteX2" fmla="*/ 492026 w 758662"/>
                <a:gd name="connsiteY2" fmla="*/ 374318 h 390472"/>
                <a:gd name="connsiteX3" fmla="*/ 107764 w 758662"/>
                <a:gd name="connsiteY3" fmla="*/ 286947 h 390472"/>
                <a:gd name="connsiteX4" fmla="*/ 2393 w 758662"/>
                <a:gd name="connsiteY4" fmla="*/ 85200 h 390472"/>
                <a:gd name="connsiteX5" fmla="*/ 0 w 758662"/>
                <a:gd name="connsiteY5" fmla="*/ 345 h 390472"/>
                <a:gd name="connsiteX6" fmla="*/ 1641 w 758662"/>
                <a:gd name="connsiteY6" fmla="*/ 444 h 390472"/>
                <a:gd name="connsiteX7" fmla="*/ 108566 w 758662"/>
                <a:gd name="connsiteY7" fmla="*/ 63671 h 390472"/>
                <a:gd name="connsiteX8" fmla="*/ 252848 w 758662"/>
                <a:gd name="connsiteY8" fmla="*/ 96611 h 390472"/>
                <a:gd name="connsiteX9" fmla="*/ 412772 w 758662"/>
                <a:gd name="connsiteY9" fmla="*/ 103890 h 390472"/>
                <a:gd name="connsiteX10" fmla="*/ 655084 w 758662"/>
                <a:gd name="connsiteY10" fmla="*/ 61685 h 390472"/>
                <a:gd name="connsiteX11" fmla="*/ 744614 w 758662"/>
                <a:gd name="connsiteY11" fmla="*/ 11868 h 390472"/>
                <a:gd name="connsiteX12" fmla="*/ 757210 w 758662"/>
                <a:gd name="connsiteY12" fmla="*/ 0 h 390472"/>
                <a:gd name="connsiteX13" fmla="*/ 106395 w 758662"/>
                <a:gd name="connsiteY13" fmla="*/ 208706 h 390472"/>
                <a:gd name="connsiteX14" fmla="*/ 96908 w 758662"/>
                <a:gd name="connsiteY14" fmla="*/ 214812 h 390472"/>
                <a:gd name="connsiteX15" fmla="*/ 98388 w 758662"/>
                <a:gd name="connsiteY15" fmla="*/ 226977 h 390472"/>
                <a:gd name="connsiteX16" fmla="*/ 182872 w 758662"/>
                <a:gd name="connsiteY16" fmla="*/ 301085 h 390472"/>
                <a:gd name="connsiteX17" fmla="*/ 198515 w 758662"/>
                <a:gd name="connsiteY17" fmla="*/ 297471 h 390472"/>
                <a:gd name="connsiteX18" fmla="*/ 194382 w 758662"/>
                <a:gd name="connsiteY18" fmla="*/ 282481 h 390472"/>
                <a:gd name="connsiteX19" fmla="*/ 115475 w 758662"/>
                <a:gd name="connsiteY19" fmla="*/ 213258 h 390472"/>
                <a:gd name="connsiteX20" fmla="*/ 106382 w 758662"/>
                <a:gd name="connsiteY20" fmla="*/ 208706 h 390472"/>
                <a:gd name="connsiteX21" fmla="*/ 88358 w 758662"/>
                <a:gd name="connsiteY21" fmla="*/ 176099 h 390472"/>
                <a:gd name="connsiteX22" fmla="*/ 86359 w 758662"/>
                <a:gd name="connsiteY22" fmla="*/ 169671 h 390472"/>
                <a:gd name="connsiteX23" fmla="*/ 74405 w 758662"/>
                <a:gd name="connsiteY23" fmla="*/ 143887 h 390472"/>
                <a:gd name="connsiteX24" fmla="*/ 66127 w 758662"/>
                <a:gd name="connsiteY24" fmla="*/ 119941 h 390472"/>
                <a:gd name="connsiteX25" fmla="*/ 53173 w 758662"/>
                <a:gd name="connsiteY25" fmla="*/ 113217 h 390472"/>
                <a:gd name="connsiteX26" fmla="*/ 45314 w 758662"/>
                <a:gd name="connsiteY26" fmla="*/ 126109 h 390472"/>
                <a:gd name="connsiteX27" fmla="*/ 68396 w 758662"/>
                <a:gd name="connsiteY27" fmla="*/ 181996 h 390472"/>
                <a:gd name="connsiteX28" fmla="*/ 80191 w 758662"/>
                <a:gd name="connsiteY28" fmla="*/ 186487 h 390472"/>
                <a:gd name="connsiteX29" fmla="*/ 88370 w 758662"/>
                <a:gd name="connsiteY29" fmla="*/ 176099 h 39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8662" h="390472">
                  <a:moveTo>
                    <a:pt x="757185" y="0"/>
                  </a:moveTo>
                  <a:cubicBezTo>
                    <a:pt x="764390" y="91726"/>
                    <a:pt x="745897" y="176099"/>
                    <a:pt x="687086" y="248443"/>
                  </a:cubicBezTo>
                  <a:cubicBezTo>
                    <a:pt x="635888" y="311399"/>
                    <a:pt x="570082" y="353826"/>
                    <a:pt x="492026" y="374318"/>
                  </a:cubicBezTo>
                  <a:cubicBezTo>
                    <a:pt x="349397" y="411748"/>
                    <a:pt x="219797" y="384743"/>
                    <a:pt x="107764" y="286947"/>
                  </a:cubicBezTo>
                  <a:cubicBezTo>
                    <a:pt x="46881" y="233799"/>
                    <a:pt x="12708" y="165440"/>
                    <a:pt x="2393" y="85200"/>
                  </a:cubicBezTo>
                  <a:cubicBezTo>
                    <a:pt x="-1234" y="56960"/>
                    <a:pt x="740" y="28659"/>
                    <a:pt x="0" y="345"/>
                  </a:cubicBezTo>
                  <a:cubicBezTo>
                    <a:pt x="950" y="395"/>
                    <a:pt x="1468" y="259"/>
                    <a:pt x="1641" y="444"/>
                  </a:cubicBezTo>
                  <a:cubicBezTo>
                    <a:pt x="31324" y="31595"/>
                    <a:pt x="68939" y="49459"/>
                    <a:pt x="108566" y="63671"/>
                  </a:cubicBezTo>
                  <a:cubicBezTo>
                    <a:pt x="155298" y="80425"/>
                    <a:pt x="203697" y="90208"/>
                    <a:pt x="252848" y="96611"/>
                  </a:cubicBezTo>
                  <a:cubicBezTo>
                    <a:pt x="305958" y="103532"/>
                    <a:pt x="359291" y="105691"/>
                    <a:pt x="412772" y="103890"/>
                  </a:cubicBezTo>
                  <a:cubicBezTo>
                    <a:pt x="495480" y="101102"/>
                    <a:pt x="576892" y="90406"/>
                    <a:pt x="655084" y="61685"/>
                  </a:cubicBezTo>
                  <a:cubicBezTo>
                    <a:pt x="687494" y="49780"/>
                    <a:pt x="718287" y="34778"/>
                    <a:pt x="744614" y="11868"/>
                  </a:cubicBezTo>
                  <a:cubicBezTo>
                    <a:pt x="748956" y="8093"/>
                    <a:pt x="753003" y="3985"/>
                    <a:pt x="757210" y="0"/>
                  </a:cubicBezTo>
                  <a:close/>
                  <a:moveTo>
                    <a:pt x="106395" y="208706"/>
                  </a:moveTo>
                  <a:cubicBezTo>
                    <a:pt x="102200" y="209187"/>
                    <a:pt x="98820" y="210914"/>
                    <a:pt x="96908" y="214812"/>
                  </a:cubicBezTo>
                  <a:cubicBezTo>
                    <a:pt x="94785" y="219155"/>
                    <a:pt x="95390" y="223239"/>
                    <a:pt x="98388" y="226977"/>
                  </a:cubicBezTo>
                  <a:cubicBezTo>
                    <a:pt x="122199" y="256635"/>
                    <a:pt x="150623" y="281062"/>
                    <a:pt x="182872" y="301085"/>
                  </a:cubicBezTo>
                  <a:cubicBezTo>
                    <a:pt x="188757" y="304737"/>
                    <a:pt x="195308" y="302960"/>
                    <a:pt x="198515" y="297471"/>
                  </a:cubicBezTo>
                  <a:cubicBezTo>
                    <a:pt x="201612" y="292166"/>
                    <a:pt x="200119" y="286009"/>
                    <a:pt x="194382" y="282481"/>
                  </a:cubicBezTo>
                  <a:cubicBezTo>
                    <a:pt x="164157" y="263864"/>
                    <a:pt x="137743" y="240942"/>
                    <a:pt x="115475" y="213258"/>
                  </a:cubicBezTo>
                  <a:cubicBezTo>
                    <a:pt x="113118" y="210334"/>
                    <a:pt x="110059" y="208878"/>
                    <a:pt x="106382" y="208706"/>
                  </a:cubicBezTo>
                  <a:close/>
                  <a:moveTo>
                    <a:pt x="88358" y="176099"/>
                  </a:moveTo>
                  <a:cubicBezTo>
                    <a:pt x="88481" y="173681"/>
                    <a:pt x="87494" y="171657"/>
                    <a:pt x="86359" y="169671"/>
                  </a:cubicBezTo>
                  <a:cubicBezTo>
                    <a:pt x="81634" y="161430"/>
                    <a:pt x="77649" y="152819"/>
                    <a:pt x="74405" y="143887"/>
                  </a:cubicBezTo>
                  <a:cubicBezTo>
                    <a:pt x="71518" y="135954"/>
                    <a:pt x="69063" y="127861"/>
                    <a:pt x="66127" y="119941"/>
                  </a:cubicBezTo>
                  <a:cubicBezTo>
                    <a:pt x="64054" y="114340"/>
                    <a:pt x="58515" y="111675"/>
                    <a:pt x="53173" y="113217"/>
                  </a:cubicBezTo>
                  <a:cubicBezTo>
                    <a:pt x="47436" y="114870"/>
                    <a:pt x="43710" y="120409"/>
                    <a:pt x="45314" y="126109"/>
                  </a:cubicBezTo>
                  <a:cubicBezTo>
                    <a:pt x="50816" y="145626"/>
                    <a:pt x="58539" y="164280"/>
                    <a:pt x="68396" y="181996"/>
                  </a:cubicBezTo>
                  <a:cubicBezTo>
                    <a:pt x="70802" y="186314"/>
                    <a:pt x="75194" y="187905"/>
                    <a:pt x="80191" y="186487"/>
                  </a:cubicBezTo>
                  <a:cubicBezTo>
                    <a:pt x="85385" y="185006"/>
                    <a:pt x="87914" y="181330"/>
                    <a:pt x="88370" y="176099"/>
                  </a:cubicBezTo>
                  <a:close/>
                </a:path>
              </a:pathLst>
            </a:custGeom>
            <a:solidFill>
              <a:srgbClr val="666666"/>
            </a:solidFill>
            <a:ln w="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C5E2F621-5251-D9FF-1F1F-57CD4B5CAAEF}"/>
                </a:ext>
              </a:extLst>
            </p:cNvPr>
            <p:cNvSpPr/>
            <p:nvPr/>
          </p:nvSpPr>
          <p:spPr>
            <a:xfrm>
              <a:off x="11090336" y="1100088"/>
              <a:ext cx="707038" cy="177559"/>
            </a:xfrm>
            <a:custGeom>
              <a:avLst/>
              <a:gdLst>
                <a:gd name="connsiteX0" fmla="*/ 264851 w 707038"/>
                <a:gd name="connsiteY0" fmla="*/ 12 h 177559"/>
                <a:gd name="connsiteX1" fmla="*/ 242224 w 707038"/>
                <a:gd name="connsiteY1" fmla="*/ 34075 h 177559"/>
                <a:gd name="connsiteX2" fmla="*/ 254414 w 707038"/>
                <a:gd name="connsiteY2" fmla="*/ 53358 h 177559"/>
                <a:gd name="connsiteX3" fmla="*/ 442010 w 707038"/>
                <a:gd name="connsiteY3" fmla="*/ 52876 h 177559"/>
                <a:gd name="connsiteX4" fmla="*/ 455322 w 707038"/>
                <a:gd name="connsiteY4" fmla="*/ 43488 h 177559"/>
                <a:gd name="connsiteX5" fmla="*/ 460047 w 707038"/>
                <a:gd name="connsiteY5" fmla="*/ 7316 h 177559"/>
                <a:gd name="connsiteX6" fmla="*/ 464167 w 707038"/>
                <a:gd name="connsiteY6" fmla="*/ 2714 h 177559"/>
                <a:gd name="connsiteX7" fmla="*/ 657156 w 707038"/>
                <a:gd name="connsiteY7" fmla="*/ 53419 h 177559"/>
                <a:gd name="connsiteX8" fmla="*/ 702679 w 707038"/>
                <a:gd name="connsiteY8" fmla="*/ 82226 h 177559"/>
                <a:gd name="connsiteX9" fmla="*/ 702803 w 707038"/>
                <a:gd name="connsiteY9" fmla="*/ 91775 h 177559"/>
                <a:gd name="connsiteX10" fmla="*/ 598024 w 707038"/>
                <a:gd name="connsiteY10" fmla="*/ 144146 h 177559"/>
                <a:gd name="connsiteX11" fmla="*/ 448364 w 707038"/>
                <a:gd name="connsiteY11" fmla="*/ 172940 h 177559"/>
                <a:gd name="connsiteX12" fmla="*/ 285774 w 707038"/>
                <a:gd name="connsiteY12" fmla="*/ 175223 h 177559"/>
                <a:gd name="connsiteX13" fmla="*/ 64546 w 707038"/>
                <a:gd name="connsiteY13" fmla="*/ 128219 h 177559"/>
                <a:gd name="connsiteX14" fmla="*/ 3047 w 707038"/>
                <a:gd name="connsiteY14" fmla="*/ 91208 h 177559"/>
                <a:gd name="connsiteX15" fmla="*/ 2861 w 707038"/>
                <a:gd name="connsiteY15" fmla="*/ 83028 h 177559"/>
                <a:gd name="connsiteX16" fmla="*/ 82880 w 707038"/>
                <a:gd name="connsiteY16" fmla="*/ 38788 h 177559"/>
                <a:gd name="connsiteX17" fmla="*/ 221893 w 707038"/>
                <a:gd name="connsiteY17" fmla="*/ 5058 h 177559"/>
                <a:gd name="connsiteX18" fmla="*/ 264851 w 707038"/>
                <a:gd name="connsiteY18" fmla="*/ 0 h 177559"/>
                <a:gd name="connsiteX19" fmla="*/ 384137 w 707038"/>
                <a:gd name="connsiteY19" fmla="*/ 157001 h 177559"/>
                <a:gd name="connsiteX20" fmla="*/ 397004 w 707038"/>
                <a:gd name="connsiteY20" fmla="*/ 152930 h 177559"/>
                <a:gd name="connsiteX21" fmla="*/ 416053 w 707038"/>
                <a:gd name="connsiteY21" fmla="*/ 140136 h 177559"/>
                <a:gd name="connsiteX22" fmla="*/ 414782 w 707038"/>
                <a:gd name="connsiteY22" fmla="*/ 101941 h 177559"/>
                <a:gd name="connsiteX23" fmla="*/ 370788 w 707038"/>
                <a:gd name="connsiteY23" fmla="*/ 76477 h 177559"/>
                <a:gd name="connsiteX24" fmla="*/ 346275 w 707038"/>
                <a:gd name="connsiteY24" fmla="*/ 77353 h 177559"/>
                <a:gd name="connsiteX25" fmla="*/ 327708 w 707038"/>
                <a:gd name="connsiteY25" fmla="*/ 89752 h 177559"/>
                <a:gd name="connsiteX26" fmla="*/ 328979 w 707038"/>
                <a:gd name="connsiteY26" fmla="*/ 128638 h 177559"/>
                <a:gd name="connsiteX27" fmla="*/ 371924 w 707038"/>
                <a:gd name="connsiteY27" fmla="*/ 153448 h 177559"/>
                <a:gd name="connsiteX28" fmla="*/ 384149 w 707038"/>
                <a:gd name="connsiteY28" fmla="*/ 157001 h 177559"/>
                <a:gd name="connsiteX29" fmla="*/ 135805 w 707038"/>
                <a:gd name="connsiteY29" fmla="*/ 86433 h 177559"/>
                <a:gd name="connsiteX30" fmla="*/ 175358 w 707038"/>
                <a:gd name="connsiteY30" fmla="*/ 126664 h 177559"/>
                <a:gd name="connsiteX31" fmla="*/ 215712 w 707038"/>
                <a:gd name="connsiteY31" fmla="*/ 84459 h 177559"/>
                <a:gd name="connsiteX32" fmla="*/ 176036 w 707038"/>
                <a:gd name="connsiteY32" fmla="*/ 46289 h 177559"/>
                <a:gd name="connsiteX33" fmla="*/ 135793 w 707038"/>
                <a:gd name="connsiteY33" fmla="*/ 86433 h 177559"/>
                <a:gd name="connsiteX34" fmla="*/ 589610 w 707038"/>
                <a:gd name="connsiteY34" fmla="*/ 85348 h 177559"/>
                <a:gd name="connsiteX35" fmla="*/ 550082 w 707038"/>
                <a:gd name="connsiteY35" fmla="*/ 44981 h 177559"/>
                <a:gd name="connsiteX36" fmla="*/ 509728 w 707038"/>
                <a:gd name="connsiteY36" fmla="*/ 85064 h 177559"/>
                <a:gd name="connsiteX37" fmla="*/ 549478 w 707038"/>
                <a:gd name="connsiteY37" fmla="*/ 125134 h 177559"/>
                <a:gd name="connsiteX38" fmla="*/ 589610 w 707038"/>
                <a:gd name="connsiteY38" fmla="*/ 85348 h 177559"/>
                <a:gd name="connsiteX39" fmla="*/ 487299 w 707038"/>
                <a:gd name="connsiteY39" fmla="*/ 71851 h 177559"/>
                <a:gd name="connsiteX40" fmla="*/ 478108 w 707038"/>
                <a:gd name="connsiteY40" fmla="*/ 60698 h 177559"/>
                <a:gd name="connsiteX41" fmla="*/ 465771 w 707038"/>
                <a:gd name="connsiteY41" fmla="*/ 68495 h 177559"/>
                <a:gd name="connsiteX42" fmla="*/ 458937 w 707038"/>
                <a:gd name="connsiteY42" fmla="*/ 89604 h 177559"/>
                <a:gd name="connsiteX43" fmla="*/ 464353 w 707038"/>
                <a:gd name="connsiteY43" fmla="*/ 103113 h 177559"/>
                <a:gd name="connsiteX44" fmla="*/ 477985 w 707038"/>
                <a:gd name="connsiteY44" fmla="*/ 99461 h 177559"/>
                <a:gd name="connsiteX45" fmla="*/ 487287 w 707038"/>
                <a:gd name="connsiteY45" fmla="*/ 71839 h 177559"/>
                <a:gd name="connsiteX46" fmla="*/ 101237 w 707038"/>
                <a:gd name="connsiteY46" fmla="*/ 75342 h 177559"/>
                <a:gd name="connsiteX47" fmla="*/ 85470 w 707038"/>
                <a:gd name="connsiteY47" fmla="*/ 66632 h 177559"/>
                <a:gd name="connsiteX48" fmla="*/ 66792 w 707038"/>
                <a:gd name="connsiteY48" fmla="*/ 77649 h 177559"/>
                <a:gd name="connsiteX49" fmla="*/ 62227 w 707038"/>
                <a:gd name="connsiteY49" fmla="*/ 92885 h 177559"/>
                <a:gd name="connsiteX50" fmla="*/ 77809 w 707038"/>
                <a:gd name="connsiteY50" fmla="*/ 96118 h 177559"/>
                <a:gd name="connsiteX51" fmla="*/ 95771 w 707038"/>
                <a:gd name="connsiteY51" fmla="*/ 85089 h 177559"/>
                <a:gd name="connsiteX52" fmla="*/ 101262 w 707038"/>
                <a:gd name="connsiteY52" fmla="*/ 75330 h 177559"/>
                <a:gd name="connsiteX53" fmla="*/ 279976 w 707038"/>
                <a:gd name="connsiteY53" fmla="*/ 131611 h 177559"/>
                <a:gd name="connsiteX54" fmla="*/ 275991 w 707038"/>
                <a:gd name="connsiteY54" fmla="*/ 122630 h 177559"/>
                <a:gd name="connsiteX55" fmla="*/ 263395 w 707038"/>
                <a:gd name="connsiteY55" fmla="*/ 109800 h 177559"/>
                <a:gd name="connsiteX56" fmla="*/ 247011 w 707038"/>
                <a:gd name="connsiteY56" fmla="*/ 107505 h 177559"/>
                <a:gd name="connsiteX57" fmla="*/ 246654 w 707038"/>
                <a:gd name="connsiteY57" fmla="*/ 123950 h 177559"/>
                <a:gd name="connsiteX58" fmla="*/ 261803 w 707038"/>
                <a:gd name="connsiteY58" fmla="*/ 139482 h 177559"/>
                <a:gd name="connsiteX59" fmla="*/ 273400 w 707038"/>
                <a:gd name="connsiteY59" fmla="*/ 141222 h 177559"/>
                <a:gd name="connsiteX60" fmla="*/ 279976 w 707038"/>
                <a:gd name="connsiteY60" fmla="*/ 131611 h 177559"/>
                <a:gd name="connsiteX61" fmla="*/ 658315 w 707038"/>
                <a:gd name="connsiteY61" fmla="*/ 84262 h 177559"/>
                <a:gd name="connsiteX62" fmla="*/ 653553 w 707038"/>
                <a:gd name="connsiteY62" fmla="*/ 75404 h 177559"/>
                <a:gd name="connsiteX63" fmla="*/ 636738 w 707038"/>
                <a:gd name="connsiteY63" fmla="*/ 65053 h 177559"/>
                <a:gd name="connsiteX64" fmla="*/ 621835 w 707038"/>
                <a:gd name="connsiteY64" fmla="*/ 69075 h 177559"/>
                <a:gd name="connsiteX65" fmla="*/ 625869 w 707038"/>
                <a:gd name="connsiteY65" fmla="*/ 84250 h 177559"/>
                <a:gd name="connsiteX66" fmla="*/ 642290 w 707038"/>
                <a:gd name="connsiteY66" fmla="*/ 94058 h 177559"/>
                <a:gd name="connsiteX67" fmla="*/ 658315 w 707038"/>
                <a:gd name="connsiteY67" fmla="*/ 84262 h 17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07038" h="177559">
                  <a:moveTo>
                    <a:pt x="264851" y="12"/>
                  </a:moveTo>
                  <a:cubicBezTo>
                    <a:pt x="255635" y="11807"/>
                    <a:pt x="248232" y="22490"/>
                    <a:pt x="242224" y="34075"/>
                  </a:cubicBezTo>
                  <a:cubicBezTo>
                    <a:pt x="235920" y="46239"/>
                    <a:pt x="240707" y="54024"/>
                    <a:pt x="254414" y="53358"/>
                  </a:cubicBezTo>
                  <a:cubicBezTo>
                    <a:pt x="316937" y="50335"/>
                    <a:pt x="379474" y="50261"/>
                    <a:pt x="442010" y="52876"/>
                  </a:cubicBezTo>
                  <a:cubicBezTo>
                    <a:pt x="449462" y="53185"/>
                    <a:pt x="453212" y="50594"/>
                    <a:pt x="455322" y="43488"/>
                  </a:cubicBezTo>
                  <a:cubicBezTo>
                    <a:pt x="458838" y="31694"/>
                    <a:pt x="460442" y="19616"/>
                    <a:pt x="460047" y="7316"/>
                  </a:cubicBezTo>
                  <a:cubicBezTo>
                    <a:pt x="459948" y="4195"/>
                    <a:pt x="460010" y="2208"/>
                    <a:pt x="464167" y="2714"/>
                  </a:cubicBezTo>
                  <a:cubicBezTo>
                    <a:pt x="530825" y="10783"/>
                    <a:pt x="595976" y="24588"/>
                    <a:pt x="657156" y="53419"/>
                  </a:cubicBezTo>
                  <a:cubicBezTo>
                    <a:pt x="673490" y="61118"/>
                    <a:pt x="688849" y="70518"/>
                    <a:pt x="702679" y="82226"/>
                  </a:cubicBezTo>
                  <a:cubicBezTo>
                    <a:pt x="708502" y="87161"/>
                    <a:pt x="708440" y="87087"/>
                    <a:pt x="702803" y="91775"/>
                  </a:cubicBezTo>
                  <a:cubicBezTo>
                    <a:pt x="671985" y="117449"/>
                    <a:pt x="635813" y="132438"/>
                    <a:pt x="598024" y="144146"/>
                  </a:cubicBezTo>
                  <a:cubicBezTo>
                    <a:pt x="549207" y="159259"/>
                    <a:pt x="499155" y="168030"/>
                    <a:pt x="448364" y="172940"/>
                  </a:cubicBezTo>
                  <a:cubicBezTo>
                    <a:pt x="394229" y="178171"/>
                    <a:pt x="340020" y="178998"/>
                    <a:pt x="285774" y="175223"/>
                  </a:cubicBezTo>
                  <a:cubicBezTo>
                    <a:pt x="209839" y="169943"/>
                    <a:pt x="135435" y="157272"/>
                    <a:pt x="64546" y="128219"/>
                  </a:cubicBezTo>
                  <a:cubicBezTo>
                    <a:pt x="42179" y="119052"/>
                    <a:pt x="21897" y="106333"/>
                    <a:pt x="3047" y="91208"/>
                  </a:cubicBezTo>
                  <a:cubicBezTo>
                    <a:pt x="-865" y="88074"/>
                    <a:pt x="-1099" y="86347"/>
                    <a:pt x="2861" y="83028"/>
                  </a:cubicBezTo>
                  <a:cubicBezTo>
                    <a:pt x="26647" y="63018"/>
                    <a:pt x="54109" y="49644"/>
                    <a:pt x="82880" y="38788"/>
                  </a:cubicBezTo>
                  <a:cubicBezTo>
                    <a:pt x="127811" y="21849"/>
                    <a:pt x="174457" y="11745"/>
                    <a:pt x="221893" y="5058"/>
                  </a:cubicBezTo>
                  <a:cubicBezTo>
                    <a:pt x="235600" y="3121"/>
                    <a:pt x="249392" y="1801"/>
                    <a:pt x="264851" y="0"/>
                  </a:cubicBezTo>
                  <a:close/>
                  <a:moveTo>
                    <a:pt x="384137" y="157001"/>
                  </a:moveTo>
                  <a:cubicBezTo>
                    <a:pt x="388961" y="157137"/>
                    <a:pt x="393143" y="155545"/>
                    <a:pt x="397004" y="152930"/>
                  </a:cubicBezTo>
                  <a:cubicBezTo>
                    <a:pt x="403346" y="148649"/>
                    <a:pt x="409773" y="144491"/>
                    <a:pt x="416053" y="140136"/>
                  </a:cubicBezTo>
                  <a:cubicBezTo>
                    <a:pt x="430882" y="129835"/>
                    <a:pt x="430302" y="111095"/>
                    <a:pt x="414782" y="101941"/>
                  </a:cubicBezTo>
                  <a:cubicBezTo>
                    <a:pt x="400188" y="93330"/>
                    <a:pt x="385470" y="84928"/>
                    <a:pt x="370788" y="76477"/>
                  </a:cubicBezTo>
                  <a:cubicBezTo>
                    <a:pt x="362449" y="71678"/>
                    <a:pt x="354269" y="71999"/>
                    <a:pt x="346275" y="77353"/>
                  </a:cubicBezTo>
                  <a:cubicBezTo>
                    <a:pt x="340094" y="81498"/>
                    <a:pt x="333864" y="85570"/>
                    <a:pt x="327708" y="89752"/>
                  </a:cubicBezTo>
                  <a:cubicBezTo>
                    <a:pt x="312212" y="100275"/>
                    <a:pt x="312792" y="119151"/>
                    <a:pt x="328979" y="128638"/>
                  </a:cubicBezTo>
                  <a:cubicBezTo>
                    <a:pt x="343240" y="136990"/>
                    <a:pt x="357625" y="145145"/>
                    <a:pt x="371924" y="153448"/>
                  </a:cubicBezTo>
                  <a:cubicBezTo>
                    <a:pt x="375760" y="155681"/>
                    <a:pt x="379745" y="157186"/>
                    <a:pt x="384149" y="157001"/>
                  </a:cubicBezTo>
                  <a:close/>
                  <a:moveTo>
                    <a:pt x="135805" y="86433"/>
                  </a:moveTo>
                  <a:cubicBezTo>
                    <a:pt x="135793" y="108492"/>
                    <a:pt x="153447" y="126455"/>
                    <a:pt x="175358" y="126664"/>
                  </a:cubicBezTo>
                  <a:cubicBezTo>
                    <a:pt x="197848" y="126886"/>
                    <a:pt x="215860" y="108035"/>
                    <a:pt x="215712" y="84459"/>
                  </a:cubicBezTo>
                  <a:cubicBezTo>
                    <a:pt x="215576" y="64103"/>
                    <a:pt x="197243" y="46449"/>
                    <a:pt x="176036" y="46289"/>
                  </a:cubicBezTo>
                  <a:cubicBezTo>
                    <a:pt x="153891" y="46116"/>
                    <a:pt x="135805" y="64153"/>
                    <a:pt x="135793" y="86433"/>
                  </a:cubicBezTo>
                  <a:close/>
                  <a:moveTo>
                    <a:pt x="589610" y="85348"/>
                  </a:moveTo>
                  <a:cubicBezTo>
                    <a:pt x="589721" y="63326"/>
                    <a:pt x="572030" y="45265"/>
                    <a:pt x="550082" y="44981"/>
                  </a:cubicBezTo>
                  <a:cubicBezTo>
                    <a:pt x="527864" y="44685"/>
                    <a:pt x="509728" y="62697"/>
                    <a:pt x="509728" y="85064"/>
                  </a:cubicBezTo>
                  <a:cubicBezTo>
                    <a:pt x="509728" y="107184"/>
                    <a:pt x="527407" y="124999"/>
                    <a:pt x="549478" y="125134"/>
                  </a:cubicBezTo>
                  <a:cubicBezTo>
                    <a:pt x="571339" y="125270"/>
                    <a:pt x="589500" y="107258"/>
                    <a:pt x="589610" y="85348"/>
                  </a:cubicBezTo>
                  <a:close/>
                  <a:moveTo>
                    <a:pt x="487299" y="71851"/>
                  </a:moveTo>
                  <a:cubicBezTo>
                    <a:pt x="487299" y="66151"/>
                    <a:pt x="483376" y="61525"/>
                    <a:pt x="478108" y="60698"/>
                  </a:cubicBezTo>
                  <a:cubicBezTo>
                    <a:pt x="472384" y="59810"/>
                    <a:pt x="467079" y="62771"/>
                    <a:pt x="465771" y="68495"/>
                  </a:cubicBezTo>
                  <a:cubicBezTo>
                    <a:pt x="464118" y="75762"/>
                    <a:pt x="461676" y="82695"/>
                    <a:pt x="458937" y="89604"/>
                  </a:cubicBezTo>
                  <a:cubicBezTo>
                    <a:pt x="456802" y="95007"/>
                    <a:pt x="459306" y="100670"/>
                    <a:pt x="464353" y="103113"/>
                  </a:cubicBezTo>
                  <a:cubicBezTo>
                    <a:pt x="469238" y="105482"/>
                    <a:pt x="475110" y="104223"/>
                    <a:pt x="477985" y="99461"/>
                  </a:cubicBezTo>
                  <a:cubicBezTo>
                    <a:pt x="483167" y="90899"/>
                    <a:pt x="485684" y="81326"/>
                    <a:pt x="487287" y="71839"/>
                  </a:cubicBezTo>
                  <a:close/>
                  <a:moveTo>
                    <a:pt x="101237" y="75342"/>
                  </a:moveTo>
                  <a:cubicBezTo>
                    <a:pt x="101052" y="67496"/>
                    <a:pt x="92971" y="62795"/>
                    <a:pt x="85470" y="66632"/>
                  </a:cubicBezTo>
                  <a:cubicBezTo>
                    <a:pt x="79042" y="69914"/>
                    <a:pt x="72997" y="73948"/>
                    <a:pt x="66792" y="77649"/>
                  </a:cubicBezTo>
                  <a:cubicBezTo>
                    <a:pt x="60771" y="81227"/>
                    <a:pt x="58945" y="87334"/>
                    <a:pt x="62227" y="92885"/>
                  </a:cubicBezTo>
                  <a:cubicBezTo>
                    <a:pt x="65534" y="98487"/>
                    <a:pt x="71689" y="99807"/>
                    <a:pt x="77809" y="96118"/>
                  </a:cubicBezTo>
                  <a:cubicBezTo>
                    <a:pt x="83830" y="92491"/>
                    <a:pt x="89776" y="88765"/>
                    <a:pt x="95771" y="85089"/>
                  </a:cubicBezTo>
                  <a:cubicBezTo>
                    <a:pt x="99411" y="82856"/>
                    <a:pt x="101323" y="79648"/>
                    <a:pt x="101262" y="75330"/>
                  </a:cubicBezTo>
                  <a:close/>
                  <a:moveTo>
                    <a:pt x="279976" y="131611"/>
                  </a:moveTo>
                  <a:cubicBezTo>
                    <a:pt x="279926" y="127923"/>
                    <a:pt x="278347" y="125073"/>
                    <a:pt x="275991" y="122630"/>
                  </a:cubicBezTo>
                  <a:cubicBezTo>
                    <a:pt x="271821" y="118324"/>
                    <a:pt x="267478" y="114179"/>
                    <a:pt x="263395" y="109800"/>
                  </a:cubicBezTo>
                  <a:cubicBezTo>
                    <a:pt x="258151" y="104199"/>
                    <a:pt x="252057" y="103249"/>
                    <a:pt x="247011" y="107505"/>
                  </a:cubicBezTo>
                  <a:cubicBezTo>
                    <a:pt x="241953" y="111773"/>
                    <a:pt x="241607" y="118287"/>
                    <a:pt x="246654" y="123950"/>
                  </a:cubicBezTo>
                  <a:cubicBezTo>
                    <a:pt x="251465" y="129341"/>
                    <a:pt x="256597" y="134461"/>
                    <a:pt x="261803" y="139482"/>
                  </a:cubicBezTo>
                  <a:cubicBezTo>
                    <a:pt x="265122" y="142678"/>
                    <a:pt x="269354" y="142924"/>
                    <a:pt x="273400" y="141222"/>
                  </a:cubicBezTo>
                  <a:cubicBezTo>
                    <a:pt x="277546" y="139482"/>
                    <a:pt x="279568" y="135905"/>
                    <a:pt x="279976" y="131611"/>
                  </a:cubicBezTo>
                  <a:close/>
                  <a:moveTo>
                    <a:pt x="658315" y="84262"/>
                  </a:moveTo>
                  <a:cubicBezTo>
                    <a:pt x="658315" y="80462"/>
                    <a:pt x="656712" y="77427"/>
                    <a:pt x="653553" y="75404"/>
                  </a:cubicBezTo>
                  <a:cubicBezTo>
                    <a:pt x="648014" y="71839"/>
                    <a:pt x="642499" y="68224"/>
                    <a:pt x="636738" y="65053"/>
                  </a:cubicBezTo>
                  <a:cubicBezTo>
                    <a:pt x="630964" y="61870"/>
                    <a:pt x="624857" y="63733"/>
                    <a:pt x="621835" y="69075"/>
                  </a:cubicBezTo>
                  <a:cubicBezTo>
                    <a:pt x="618960" y="74146"/>
                    <a:pt x="620601" y="80845"/>
                    <a:pt x="625869" y="84250"/>
                  </a:cubicBezTo>
                  <a:cubicBezTo>
                    <a:pt x="631223" y="87704"/>
                    <a:pt x="636689" y="91035"/>
                    <a:pt x="642290" y="94058"/>
                  </a:cubicBezTo>
                  <a:cubicBezTo>
                    <a:pt x="649827" y="98116"/>
                    <a:pt x="658475" y="92713"/>
                    <a:pt x="658315" y="84262"/>
                  </a:cubicBezTo>
                  <a:close/>
                </a:path>
              </a:pathLst>
            </a:custGeom>
            <a:solidFill>
              <a:srgbClr val="B2A230"/>
            </a:solidFill>
            <a:ln w="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232BA773-227D-F86E-09EA-A7D60C4FCAC8}"/>
                </a:ext>
              </a:extLst>
            </p:cNvPr>
            <p:cNvSpPr/>
            <p:nvPr/>
          </p:nvSpPr>
          <p:spPr>
            <a:xfrm>
              <a:off x="11065049" y="1002951"/>
              <a:ext cx="453689" cy="166188"/>
            </a:xfrm>
            <a:custGeom>
              <a:avLst/>
              <a:gdLst>
                <a:gd name="connsiteX0" fmla="*/ 453665 w 453689"/>
                <a:gd name="connsiteY0" fmla="*/ 2969 h 166188"/>
                <a:gd name="connsiteX1" fmla="*/ 426585 w 453689"/>
                <a:gd name="connsiteY1" fmla="*/ 33294 h 166188"/>
                <a:gd name="connsiteX2" fmla="*/ 422736 w 453689"/>
                <a:gd name="connsiteY2" fmla="*/ 34700 h 166188"/>
                <a:gd name="connsiteX3" fmla="*/ 338363 w 453689"/>
                <a:gd name="connsiteY3" fmla="*/ 56426 h 166188"/>
                <a:gd name="connsiteX4" fmla="*/ 323052 w 453689"/>
                <a:gd name="connsiteY4" fmla="*/ 66961 h 166188"/>
                <a:gd name="connsiteX5" fmla="*/ 300513 w 453689"/>
                <a:gd name="connsiteY5" fmla="*/ 74968 h 166188"/>
                <a:gd name="connsiteX6" fmla="*/ 93584 w 453689"/>
                <a:gd name="connsiteY6" fmla="*/ 118394 h 166188"/>
                <a:gd name="connsiteX7" fmla="*/ 12628 w 453689"/>
                <a:gd name="connsiteY7" fmla="*/ 164671 h 166188"/>
                <a:gd name="connsiteX8" fmla="*/ 6916 w 453689"/>
                <a:gd name="connsiteY8" fmla="*/ 163153 h 166188"/>
                <a:gd name="connsiteX9" fmla="*/ 6781 w 453689"/>
                <a:gd name="connsiteY9" fmla="*/ 112140 h 166188"/>
                <a:gd name="connsiteX10" fmla="*/ 38400 w 453689"/>
                <a:gd name="connsiteY10" fmla="*/ 78459 h 166188"/>
                <a:gd name="connsiteX11" fmla="*/ 140489 w 453689"/>
                <a:gd name="connsiteY11" fmla="*/ 31455 h 166188"/>
                <a:gd name="connsiteX12" fmla="*/ 307088 w 453689"/>
                <a:gd name="connsiteY12" fmla="*/ 2599 h 166188"/>
                <a:gd name="connsiteX13" fmla="*/ 449840 w 453689"/>
                <a:gd name="connsiteY13" fmla="*/ 2574 h 166188"/>
                <a:gd name="connsiteX14" fmla="*/ 453689 w 453689"/>
                <a:gd name="connsiteY14" fmla="*/ 2982 h 16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689" h="166188">
                  <a:moveTo>
                    <a:pt x="453665" y="2969"/>
                  </a:moveTo>
                  <a:cubicBezTo>
                    <a:pt x="444140" y="13616"/>
                    <a:pt x="435344" y="23436"/>
                    <a:pt x="426585" y="33294"/>
                  </a:cubicBezTo>
                  <a:cubicBezTo>
                    <a:pt x="425512" y="34503"/>
                    <a:pt x="424315" y="34885"/>
                    <a:pt x="422736" y="34700"/>
                  </a:cubicBezTo>
                  <a:cubicBezTo>
                    <a:pt x="391795" y="30974"/>
                    <a:pt x="364480" y="41510"/>
                    <a:pt x="338363" y="56426"/>
                  </a:cubicBezTo>
                  <a:cubicBezTo>
                    <a:pt x="332984" y="59497"/>
                    <a:pt x="327482" y="62730"/>
                    <a:pt x="323052" y="66961"/>
                  </a:cubicBezTo>
                  <a:cubicBezTo>
                    <a:pt x="316526" y="73204"/>
                    <a:pt x="309001" y="74351"/>
                    <a:pt x="300513" y="74968"/>
                  </a:cubicBezTo>
                  <a:cubicBezTo>
                    <a:pt x="229599" y="80125"/>
                    <a:pt x="160216" y="92943"/>
                    <a:pt x="93584" y="118394"/>
                  </a:cubicBezTo>
                  <a:cubicBezTo>
                    <a:pt x="64259" y="129596"/>
                    <a:pt x="36525" y="143883"/>
                    <a:pt x="12628" y="164671"/>
                  </a:cubicBezTo>
                  <a:cubicBezTo>
                    <a:pt x="9273" y="167595"/>
                    <a:pt x="8347" y="165855"/>
                    <a:pt x="6916" y="163153"/>
                  </a:cubicBezTo>
                  <a:cubicBezTo>
                    <a:pt x="-2090" y="146165"/>
                    <a:pt x="-2472" y="129152"/>
                    <a:pt x="6781" y="112140"/>
                  </a:cubicBezTo>
                  <a:cubicBezTo>
                    <a:pt x="14380" y="98162"/>
                    <a:pt x="25718" y="87626"/>
                    <a:pt x="38400" y="78459"/>
                  </a:cubicBezTo>
                  <a:cubicBezTo>
                    <a:pt x="69342" y="56129"/>
                    <a:pt x="104280" y="42312"/>
                    <a:pt x="140489" y="31455"/>
                  </a:cubicBezTo>
                  <a:cubicBezTo>
                    <a:pt x="194846" y="15146"/>
                    <a:pt x="250572" y="6596"/>
                    <a:pt x="307088" y="2599"/>
                  </a:cubicBezTo>
                  <a:cubicBezTo>
                    <a:pt x="354672" y="-769"/>
                    <a:pt x="402256" y="-954"/>
                    <a:pt x="449840" y="2574"/>
                  </a:cubicBezTo>
                  <a:cubicBezTo>
                    <a:pt x="450667" y="2636"/>
                    <a:pt x="451481" y="2747"/>
                    <a:pt x="453689" y="2982"/>
                  </a:cubicBezTo>
                  <a:close/>
                </a:path>
              </a:pathLst>
            </a:custGeom>
            <a:solidFill>
              <a:srgbClr val="4D4D4D"/>
            </a:solidFill>
            <a:ln w="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AB7E25AE-E5B9-1D4D-B5F2-A1926587260E}"/>
                </a:ext>
              </a:extLst>
            </p:cNvPr>
            <p:cNvSpPr/>
            <p:nvPr/>
          </p:nvSpPr>
          <p:spPr>
            <a:xfrm>
              <a:off x="11513547" y="759265"/>
              <a:ext cx="314429" cy="315223"/>
            </a:xfrm>
            <a:custGeom>
              <a:avLst/>
              <a:gdLst>
                <a:gd name="connsiteX0" fmla="*/ 28928 w 314429"/>
                <a:gd name="connsiteY0" fmla="*/ 315224 h 315223"/>
                <a:gd name="connsiteX1" fmla="*/ 1614 w 314429"/>
                <a:gd name="connsiteY1" fmla="*/ 286713 h 315223"/>
                <a:gd name="connsiteX2" fmla="*/ 2848 w 314429"/>
                <a:gd name="connsiteY2" fmla="*/ 281667 h 315223"/>
                <a:gd name="connsiteX3" fmla="*/ 44707 w 314429"/>
                <a:gd name="connsiteY3" fmla="*/ 234934 h 315223"/>
                <a:gd name="connsiteX4" fmla="*/ 242741 w 314429"/>
                <a:gd name="connsiteY4" fmla="*/ 14472 h 315223"/>
                <a:gd name="connsiteX5" fmla="*/ 302119 w 314429"/>
                <a:gd name="connsiteY5" fmla="*/ 12300 h 315223"/>
                <a:gd name="connsiteX6" fmla="*/ 300170 w 314429"/>
                <a:gd name="connsiteY6" fmla="*/ 71765 h 315223"/>
                <a:gd name="connsiteX7" fmla="*/ 33986 w 314429"/>
                <a:gd name="connsiteY7" fmla="*/ 310918 h 315223"/>
                <a:gd name="connsiteX8" fmla="*/ 28940 w 314429"/>
                <a:gd name="connsiteY8" fmla="*/ 315224 h 31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429" h="315223">
                  <a:moveTo>
                    <a:pt x="28928" y="315224"/>
                  </a:moveTo>
                  <a:cubicBezTo>
                    <a:pt x="22130" y="303232"/>
                    <a:pt x="13321" y="293597"/>
                    <a:pt x="1614" y="286713"/>
                  </a:cubicBezTo>
                  <a:cubicBezTo>
                    <a:pt x="-2186" y="284480"/>
                    <a:pt x="1774" y="282888"/>
                    <a:pt x="2848" y="281667"/>
                  </a:cubicBezTo>
                  <a:cubicBezTo>
                    <a:pt x="16714" y="266011"/>
                    <a:pt x="30741" y="250491"/>
                    <a:pt x="44707" y="234934"/>
                  </a:cubicBezTo>
                  <a:cubicBezTo>
                    <a:pt x="110710" y="161443"/>
                    <a:pt x="176713" y="87951"/>
                    <a:pt x="242741" y="14472"/>
                  </a:cubicBezTo>
                  <a:cubicBezTo>
                    <a:pt x="259310" y="-3972"/>
                    <a:pt x="284934" y="-4885"/>
                    <a:pt x="302119" y="12300"/>
                  </a:cubicBezTo>
                  <a:cubicBezTo>
                    <a:pt x="319255" y="29437"/>
                    <a:pt x="318404" y="55381"/>
                    <a:pt x="300170" y="71765"/>
                  </a:cubicBezTo>
                  <a:cubicBezTo>
                    <a:pt x="211442" y="151487"/>
                    <a:pt x="122714" y="231209"/>
                    <a:pt x="33986" y="310918"/>
                  </a:cubicBezTo>
                  <a:cubicBezTo>
                    <a:pt x="32456" y="312288"/>
                    <a:pt x="30865" y="313583"/>
                    <a:pt x="28940" y="315224"/>
                  </a:cubicBezTo>
                  <a:close/>
                </a:path>
              </a:pathLst>
            </a:custGeom>
            <a:solidFill>
              <a:srgbClr val="B3B3B3"/>
            </a:solidFill>
            <a:ln w="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0241120-8A9B-7400-4B31-576EB4EC9722}"/>
                </a:ext>
              </a:extLst>
            </p:cNvPr>
            <p:cNvSpPr/>
            <p:nvPr/>
          </p:nvSpPr>
          <p:spPr>
            <a:xfrm>
              <a:off x="11567766" y="1022124"/>
              <a:ext cx="254772" cy="147342"/>
            </a:xfrm>
            <a:custGeom>
              <a:avLst/>
              <a:gdLst>
                <a:gd name="connsiteX0" fmla="*/ 0 w 254772"/>
                <a:gd name="connsiteY0" fmla="*/ 60175 h 147342"/>
                <a:gd name="connsiteX1" fmla="*/ 3554 w 254772"/>
                <a:gd name="connsiteY1" fmla="*/ 55659 h 147342"/>
                <a:gd name="connsiteX2" fmla="*/ 62697 w 254772"/>
                <a:gd name="connsiteY2" fmla="*/ 2536 h 147342"/>
                <a:gd name="connsiteX3" fmla="*/ 69199 w 254772"/>
                <a:gd name="connsiteY3" fmla="*/ 180 h 147342"/>
                <a:gd name="connsiteX4" fmla="*/ 185623 w 254772"/>
                <a:gd name="connsiteY4" fmla="*/ 40053 h 147342"/>
                <a:gd name="connsiteX5" fmla="*/ 230530 w 254772"/>
                <a:gd name="connsiteY5" fmla="*/ 70846 h 147342"/>
                <a:gd name="connsiteX6" fmla="*/ 254464 w 254772"/>
                <a:gd name="connsiteY6" fmla="*/ 112459 h 147342"/>
                <a:gd name="connsiteX7" fmla="*/ 246827 w 254772"/>
                <a:gd name="connsiteY7" fmla="*/ 145115 h 147342"/>
                <a:gd name="connsiteX8" fmla="*/ 240770 w 254772"/>
                <a:gd name="connsiteY8" fmla="*/ 144757 h 147342"/>
                <a:gd name="connsiteX9" fmla="*/ 165699 w 254772"/>
                <a:gd name="connsiteY9" fmla="*/ 100504 h 147342"/>
                <a:gd name="connsiteX10" fmla="*/ 29252 w 254772"/>
                <a:gd name="connsiteY10" fmla="*/ 64394 h 147342"/>
                <a:gd name="connsiteX11" fmla="*/ 0 w 254772"/>
                <a:gd name="connsiteY11" fmla="*/ 60162 h 14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772" h="147342">
                  <a:moveTo>
                    <a:pt x="0" y="60175"/>
                  </a:moveTo>
                  <a:cubicBezTo>
                    <a:pt x="370" y="57645"/>
                    <a:pt x="2246" y="56831"/>
                    <a:pt x="3554" y="55659"/>
                  </a:cubicBezTo>
                  <a:cubicBezTo>
                    <a:pt x="23243" y="37919"/>
                    <a:pt x="42995" y="20252"/>
                    <a:pt x="62697" y="2536"/>
                  </a:cubicBezTo>
                  <a:cubicBezTo>
                    <a:pt x="64584" y="846"/>
                    <a:pt x="66201" y="-499"/>
                    <a:pt x="69199" y="180"/>
                  </a:cubicBezTo>
                  <a:cubicBezTo>
                    <a:pt x="109418" y="9371"/>
                    <a:pt x="148785" y="21054"/>
                    <a:pt x="185623" y="40053"/>
                  </a:cubicBezTo>
                  <a:cubicBezTo>
                    <a:pt x="201871" y="48430"/>
                    <a:pt x="217218" y="58213"/>
                    <a:pt x="230530" y="70846"/>
                  </a:cubicBezTo>
                  <a:cubicBezTo>
                    <a:pt x="242608" y="82307"/>
                    <a:pt x="252465" y="95212"/>
                    <a:pt x="254464" y="112459"/>
                  </a:cubicBezTo>
                  <a:cubicBezTo>
                    <a:pt x="255833" y="124191"/>
                    <a:pt x="252539" y="134937"/>
                    <a:pt x="246827" y="145115"/>
                  </a:cubicBezTo>
                  <a:cubicBezTo>
                    <a:pt x="244323" y="149581"/>
                    <a:pt x="242509" y="146188"/>
                    <a:pt x="240770" y="144757"/>
                  </a:cubicBezTo>
                  <a:cubicBezTo>
                    <a:pt x="217996" y="126178"/>
                    <a:pt x="193112" y="111040"/>
                    <a:pt x="165699" y="100504"/>
                  </a:cubicBezTo>
                  <a:cubicBezTo>
                    <a:pt x="121557" y="83541"/>
                    <a:pt x="75935" y="71895"/>
                    <a:pt x="29252" y="64394"/>
                  </a:cubicBezTo>
                  <a:cubicBezTo>
                    <a:pt x="19653" y="62852"/>
                    <a:pt x="10018" y="61606"/>
                    <a:pt x="0" y="60162"/>
                  </a:cubicBezTo>
                  <a:close/>
                </a:path>
              </a:pathLst>
            </a:custGeom>
            <a:solidFill>
              <a:srgbClr val="4D4D4D"/>
            </a:solidFill>
            <a:ln w="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0FEA4112-EF32-CE38-7453-2B00B0A7AA55}"/>
                </a:ext>
              </a:extLst>
            </p:cNvPr>
            <p:cNvSpPr/>
            <p:nvPr/>
          </p:nvSpPr>
          <p:spPr>
            <a:xfrm>
              <a:off x="11233507" y="1553968"/>
              <a:ext cx="420716" cy="76592"/>
            </a:xfrm>
            <a:custGeom>
              <a:avLst/>
              <a:gdLst>
                <a:gd name="connsiteX0" fmla="*/ 420704 w 420716"/>
                <a:gd name="connsiteY0" fmla="*/ 0 h 76592"/>
                <a:gd name="connsiteX1" fmla="*/ 394426 w 420716"/>
                <a:gd name="connsiteY1" fmla="*/ 34494 h 76592"/>
                <a:gd name="connsiteX2" fmla="*/ 282579 w 420716"/>
                <a:gd name="connsiteY2" fmla="*/ 70358 h 76592"/>
                <a:gd name="connsiteX3" fmla="*/ 26684 w 420716"/>
                <a:gd name="connsiteY3" fmla="*/ 34864 h 76592"/>
                <a:gd name="connsiteX4" fmla="*/ 1110 w 420716"/>
                <a:gd name="connsiteY4" fmla="*/ 6070 h 76592"/>
                <a:gd name="connsiteX5" fmla="*/ 295 w 420716"/>
                <a:gd name="connsiteY5" fmla="*/ 333 h 76592"/>
                <a:gd name="connsiteX6" fmla="*/ 420716 w 420716"/>
                <a:gd name="connsiteY6" fmla="*/ 12 h 7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716" h="76592">
                  <a:moveTo>
                    <a:pt x="420704" y="0"/>
                  </a:moveTo>
                  <a:cubicBezTo>
                    <a:pt x="417287" y="16137"/>
                    <a:pt x="408799" y="27561"/>
                    <a:pt x="394426" y="34494"/>
                  </a:cubicBezTo>
                  <a:cubicBezTo>
                    <a:pt x="358822" y="51667"/>
                    <a:pt x="321539" y="63820"/>
                    <a:pt x="282579" y="70358"/>
                  </a:cubicBezTo>
                  <a:cubicBezTo>
                    <a:pt x="193629" y="85274"/>
                    <a:pt x="108294" y="73418"/>
                    <a:pt x="26684" y="34864"/>
                  </a:cubicBezTo>
                  <a:cubicBezTo>
                    <a:pt x="13990" y="28869"/>
                    <a:pt x="5452" y="19382"/>
                    <a:pt x="1110" y="6070"/>
                  </a:cubicBezTo>
                  <a:cubicBezTo>
                    <a:pt x="480" y="4158"/>
                    <a:pt x="-494" y="2295"/>
                    <a:pt x="295" y="333"/>
                  </a:cubicBezTo>
                  <a:cubicBezTo>
                    <a:pt x="140185" y="70901"/>
                    <a:pt x="279914" y="70889"/>
                    <a:pt x="420716" y="12"/>
                  </a:cubicBezTo>
                  <a:close/>
                </a:path>
              </a:pathLst>
            </a:custGeom>
            <a:solidFill>
              <a:srgbClr val="808080"/>
            </a:solidFill>
            <a:ln w="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8E308A86-3BEA-163A-0D3C-EB6BB762A9A3}"/>
                </a:ext>
              </a:extLst>
            </p:cNvPr>
            <p:cNvSpPr/>
            <p:nvPr/>
          </p:nvSpPr>
          <p:spPr>
            <a:xfrm>
              <a:off x="11360233" y="1058624"/>
              <a:ext cx="168284" cy="72045"/>
            </a:xfrm>
            <a:custGeom>
              <a:avLst/>
              <a:gdLst>
                <a:gd name="connsiteX0" fmla="*/ 0 w 168284"/>
                <a:gd name="connsiteY0" fmla="*/ 71407 h 72045"/>
                <a:gd name="connsiteX1" fmla="*/ 85236 w 168284"/>
                <a:gd name="connsiteY1" fmla="*/ 5367 h 72045"/>
                <a:gd name="connsiteX2" fmla="*/ 129230 w 168284"/>
                <a:gd name="connsiteY2" fmla="*/ 1394 h 72045"/>
                <a:gd name="connsiteX3" fmla="*/ 167919 w 168284"/>
                <a:gd name="connsiteY3" fmla="*/ 44746 h 72045"/>
                <a:gd name="connsiteX4" fmla="*/ 166895 w 168284"/>
                <a:gd name="connsiteY4" fmla="*/ 68261 h 72045"/>
                <a:gd name="connsiteX5" fmla="*/ 162454 w 168284"/>
                <a:gd name="connsiteY5" fmla="*/ 72036 h 72045"/>
                <a:gd name="connsiteX6" fmla="*/ 1604 w 168284"/>
                <a:gd name="connsiteY6" fmla="*/ 71876 h 72045"/>
                <a:gd name="connsiteX7" fmla="*/ 0 w 168284"/>
                <a:gd name="connsiteY7" fmla="*/ 71394 h 7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284" h="72045">
                  <a:moveTo>
                    <a:pt x="0" y="71407"/>
                  </a:moveTo>
                  <a:cubicBezTo>
                    <a:pt x="21984" y="40305"/>
                    <a:pt x="49200" y="17210"/>
                    <a:pt x="85236" y="5367"/>
                  </a:cubicBezTo>
                  <a:cubicBezTo>
                    <a:pt x="99634" y="629"/>
                    <a:pt x="114241" y="-1678"/>
                    <a:pt x="129230" y="1394"/>
                  </a:cubicBezTo>
                  <a:cubicBezTo>
                    <a:pt x="151721" y="6008"/>
                    <a:pt x="165785" y="21861"/>
                    <a:pt x="167919" y="44746"/>
                  </a:cubicBezTo>
                  <a:cubicBezTo>
                    <a:pt x="168659" y="52605"/>
                    <a:pt x="168252" y="60451"/>
                    <a:pt x="166895" y="68261"/>
                  </a:cubicBezTo>
                  <a:cubicBezTo>
                    <a:pt x="166414" y="71037"/>
                    <a:pt x="165353" y="72159"/>
                    <a:pt x="162454" y="72036"/>
                  </a:cubicBezTo>
                  <a:cubicBezTo>
                    <a:pt x="108837" y="69778"/>
                    <a:pt x="55220" y="70173"/>
                    <a:pt x="1604" y="71876"/>
                  </a:cubicBezTo>
                  <a:cubicBezTo>
                    <a:pt x="1407" y="71876"/>
                    <a:pt x="1209" y="71764"/>
                    <a:pt x="0" y="71394"/>
                  </a:cubicBezTo>
                  <a:close/>
                </a:path>
              </a:pathLst>
            </a:custGeom>
            <a:solidFill>
              <a:srgbClr val="B3B3B3"/>
            </a:solidFill>
            <a:ln w="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51D3FC48-8D17-DFC1-AB01-871020E4B49D}"/>
                </a:ext>
              </a:extLst>
            </p:cNvPr>
            <p:cNvSpPr/>
            <p:nvPr/>
          </p:nvSpPr>
          <p:spPr>
            <a:xfrm>
              <a:off x="11428974" y="1196121"/>
              <a:ext cx="65670" cy="38678"/>
            </a:xfrm>
            <a:custGeom>
              <a:avLst/>
              <a:gdLst>
                <a:gd name="connsiteX0" fmla="*/ 13 w 65670"/>
                <a:gd name="connsiteY0" fmla="*/ 13088 h 38678"/>
                <a:gd name="connsiteX1" fmla="*/ 17728 w 65670"/>
                <a:gd name="connsiteY1" fmla="*/ 1084 h 38678"/>
                <a:gd name="connsiteX2" fmla="*/ 23342 w 65670"/>
                <a:gd name="connsiteY2" fmla="*/ 874 h 38678"/>
                <a:gd name="connsiteX3" fmla="*/ 65671 w 65670"/>
                <a:gd name="connsiteY3" fmla="*/ 25388 h 38678"/>
                <a:gd name="connsiteX4" fmla="*/ 46905 w 65670"/>
                <a:gd name="connsiteY4" fmla="*/ 38194 h 38678"/>
                <a:gd name="connsiteX5" fmla="*/ 42896 w 65670"/>
                <a:gd name="connsiteY5" fmla="*/ 37725 h 38678"/>
                <a:gd name="connsiteX6" fmla="*/ 0 w 65670"/>
                <a:gd name="connsiteY6" fmla="*/ 13100 h 3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70" h="38678">
                  <a:moveTo>
                    <a:pt x="13" y="13088"/>
                  </a:moveTo>
                  <a:cubicBezTo>
                    <a:pt x="6477" y="8733"/>
                    <a:pt x="12165" y="4995"/>
                    <a:pt x="17728" y="1084"/>
                  </a:cubicBezTo>
                  <a:cubicBezTo>
                    <a:pt x="19690" y="-285"/>
                    <a:pt x="21245" y="-360"/>
                    <a:pt x="23342" y="874"/>
                  </a:cubicBezTo>
                  <a:cubicBezTo>
                    <a:pt x="37060" y="8918"/>
                    <a:pt x="50866" y="16838"/>
                    <a:pt x="65671" y="25388"/>
                  </a:cubicBezTo>
                  <a:cubicBezTo>
                    <a:pt x="58996" y="29940"/>
                    <a:pt x="52951" y="34073"/>
                    <a:pt x="46905" y="38194"/>
                  </a:cubicBezTo>
                  <a:cubicBezTo>
                    <a:pt x="45437" y="39193"/>
                    <a:pt x="44179" y="38453"/>
                    <a:pt x="42896" y="37725"/>
                  </a:cubicBezTo>
                  <a:cubicBezTo>
                    <a:pt x="28931" y="29706"/>
                    <a:pt x="14977" y="21699"/>
                    <a:pt x="0" y="13100"/>
                  </a:cubicBezTo>
                  <a:close/>
                </a:path>
              </a:pathLst>
            </a:custGeom>
            <a:solidFill>
              <a:srgbClr val="006837"/>
            </a:solidFill>
            <a:ln w="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94CBD81-0445-4C9B-0B3A-87C31906FCB4}"/>
                </a:ext>
              </a:extLst>
            </p:cNvPr>
            <p:cNvSpPr/>
            <p:nvPr/>
          </p:nvSpPr>
          <p:spPr>
            <a:xfrm>
              <a:off x="11247571" y="1168522"/>
              <a:ext cx="36183" cy="36147"/>
            </a:xfrm>
            <a:custGeom>
              <a:avLst/>
              <a:gdLst>
                <a:gd name="connsiteX0" fmla="*/ 36184 w 36183"/>
                <a:gd name="connsiteY0" fmla="*/ 18074 h 36147"/>
                <a:gd name="connsiteX1" fmla="*/ 18197 w 36183"/>
                <a:gd name="connsiteY1" fmla="*/ 36148 h 36147"/>
                <a:gd name="connsiteX2" fmla="*/ 0 w 36183"/>
                <a:gd name="connsiteY2" fmla="*/ 18123 h 36147"/>
                <a:gd name="connsiteX3" fmla="*/ 18160 w 36183"/>
                <a:gd name="connsiteY3" fmla="*/ 0 h 36147"/>
                <a:gd name="connsiteX4" fmla="*/ 36172 w 36183"/>
                <a:gd name="connsiteY4" fmla="*/ 18074 h 36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83" h="36147">
                  <a:moveTo>
                    <a:pt x="36184" y="18074"/>
                  </a:moveTo>
                  <a:cubicBezTo>
                    <a:pt x="36184" y="28240"/>
                    <a:pt x="28313" y="36135"/>
                    <a:pt x="18197" y="36148"/>
                  </a:cubicBezTo>
                  <a:cubicBezTo>
                    <a:pt x="8155" y="36148"/>
                    <a:pt x="12" y="28079"/>
                    <a:pt x="0" y="18123"/>
                  </a:cubicBezTo>
                  <a:cubicBezTo>
                    <a:pt x="0" y="8241"/>
                    <a:pt x="8204" y="37"/>
                    <a:pt x="18160" y="0"/>
                  </a:cubicBezTo>
                  <a:cubicBezTo>
                    <a:pt x="28190" y="-49"/>
                    <a:pt x="36184" y="7982"/>
                    <a:pt x="36172" y="18074"/>
                  </a:cubicBezTo>
                  <a:close/>
                </a:path>
              </a:pathLst>
            </a:custGeom>
            <a:solidFill>
              <a:srgbClr val="006837"/>
            </a:solidFill>
            <a:ln w="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CB61465-C540-56CE-CE52-8AA362BDBB9D}"/>
                </a:ext>
              </a:extLst>
            </p:cNvPr>
            <p:cNvSpPr/>
            <p:nvPr/>
          </p:nvSpPr>
          <p:spPr>
            <a:xfrm>
              <a:off x="11621873" y="1167127"/>
              <a:ext cx="36237" cy="36138"/>
            </a:xfrm>
            <a:custGeom>
              <a:avLst/>
              <a:gdLst>
                <a:gd name="connsiteX0" fmla="*/ 36224 w 36237"/>
                <a:gd name="connsiteY0" fmla="*/ 17754 h 36138"/>
                <a:gd name="connsiteX1" fmla="*/ 18422 w 36237"/>
                <a:gd name="connsiteY1" fmla="*/ 36136 h 36138"/>
                <a:gd name="connsiteX2" fmla="*/ 3 w 36237"/>
                <a:gd name="connsiteY2" fmla="*/ 18297 h 36138"/>
                <a:gd name="connsiteX3" fmla="*/ 17904 w 36237"/>
                <a:gd name="connsiteY3" fmla="*/ 1 h 36138"/>
                <a:gd name="connsiteX4" fmla="*/ 36237 w 36237"/>
                <a:gd name="connsiteY4" fmla="*/ 17754 h 3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7" h="36138">
                  <a:moveTo>
                    <a:pt x="36224" y="17754"/>
                  </a:moveTo>
                  <a:cubicBezTo>
                    <a:pt x="36373" y="27759"/>
                    <a:pt x="28403" y="35976"/>
                    <a:pt x="18422" y="36136"/>
                  </a:cubicBezTo>
                  <a:cubicBezTo>
                    <a:pt x="8491" y="36284"/>
                    <a:pt x="175" y="28241"/>
                    <a:pt x="3" y="18297"/>
                  </a:cubicBezTo>
                  <a:cubicBezTo>
                    <a:pt x="-182" y="8366"/>
                    <a:pt x="7886" y="112"/>
                    <a:pt x="17904" y="1"/>
                  </a:cubicBezTo>
                  <a:cubicBezTo>
                    <a:pt x="28070" y="-110"/>
                    <a:pt x="36089" y="7650"/>
                    <a:pt x="36237" y="17754"/>
                  </a:cubicBezTo>
                  <a:close/>
                </a:path>
              </a:pathLst>
            </a:custGeom>
            <a:solidFill>
              <a:srgbClr val="006837"/>
            </a:solidFill>
            <a:ln w="0" cap="flat">
              <a:noFill/>
              <a:prstDash val="solid"/>
              <a:miter/>
            </a:ln>
          </p:spPr>
          <p:txBody>
            <a:bodyPr rtlCol="0" anchor="ctr"/>
            <a:lstStyle/>
            <a:p>
              <a:endParaRPr lang="en-US"/>
            </a:p>
          </p:txBody>
        </p:sp>
      </p:grpSp>
      <p:grpSp>
        <p:nvGrpSpPr>
          <p:cNvPr id="143" name="Graphic 6">
            <a:extLst>
              <a:ext uri="{FF2B5EF4-FFF2-40B4-BE49-F238E27FC236}">
                <a16:creationId xmlns:a16="http://schemas.microsoft.com/office/drawing/2014/main" id="{74672954-2A04-3737-B6C7-999D251E5FCF}"/>
              </a:ext>
            </a:extLst>
          </p:cNvPr>
          <p:cNvGrpSpPr/>
          <p:nvPr/>
        </p:nvGrpSpPr>
        <p:grpSpPr>
          <a:xfrm>
            <a:off x="7163002" y="1098763"/>
            <a:ext cx="877399" cy="499018"/>
            <a:chOff x="7190677" y="920080"/>
            <a:chExt cx="877399" cy="499018"/>
          </a:xfrm>
        </p:grpSpPr>
        <p:sp>
          <p:nvSpPr>
            <p:cNvPr id="144" name="Freeform: Shape 143">
              <a:extLst>
                <a:ext uri="{FF2B5EF4-FFF2-40B4-BE49-F238E27FC236}">
                  <a16:creationId xmlns:a16="http://schemas.microsoft.com/office/drawing/2014/main" id="{15406174-EE6C-82D9-023A-3BEA1539864B}"/>
                </a:ext>
              </a:extLst>
            </p:cNvPr>
            <p:cNvSpPr/>
            <p:nvPr/>
          </p:nvSpPr>
          <p:spPr>
            <a:xfrm>
              <a:off x="7190677" y="920080"/>
              <a:ext cx="649691" cy="473140"/>
            </a:xfrm>
            <a:custGeom>
              <a:avLst/>
              <a:gdLst>
                <a:gd name="connsiteX0" fmla="*/ 97153 w 649691"/>
                <a:gd name="connsiteY0" fmla="*/ 46362 h 473140"/>
                <a:gd name="connsiteX1" fmla="*/ 399792 w 649691"/>
                <a:gd name="connsiteY1" fmla="*/ 65904 h 473140"/>
                <a:gd name="connsiteX2" fmla="*/ 441874 w 649691"/>
                <a:gd name="connsiteY2" fmla="*/ 112192 h 473140"/>
                <a:gd name="connsiteX3" fmla="*/ 553043 w 649691"/>
                <a:gd name="connsiteY3" fmla="*/ 197503 h 473140"/>
                <a:gd name="connsiteX4" fmla="*/ 613470 w 649691"/>
                <a:gd name="connsiteY4" fmla="*/ 230282 h 473140"/>
                <a:gd name="connsiteX5" fmla="*/ 646829 w 649691"/>
                <a:gd name="connsiteY5" fmla="*/ 307870 h 473140"/>
                <a:gd name="connsiteX6" fmla="*/ 621538 w 649691"/>
                <a:gd name="connsiteY6" fmla="*/ 395648 h 473140"/>
                <a:gd name="connsiteX7" fmla="*/ 554499 w 649691"/>
                <a:gd name="connsiteY7" fmla="*/ 442220 h 473140"/>
                <a:gd name="connsiteX8" fmla="*/ 446993 w 649691"/>
                <a:gd name="connsiteY8" fmla="*/ 437088 h 473140"/>
                <a:gd name="connsiteX9" fmla="*/ 313161 w 649691"/>
                <a:gd name="connsiteY9" fmla="*/ 460047 h 473140"/>
                <a:gd name="connsiteX10" fmla="*/ 65743 w 649691"/>
                <a:gd name="connsiteY10" fmla="*/ 399016 h 473140"/>
                <a:gd name="connsiteX11" fmla="*/ 59438 w 649691"/>
                <a:gd name="connsiteY11" fmla="*/ 80535 h 473140"/>
                <a:gd name="connsiteX12" fmla="*/ 97140 w 649691"/>
                <a:gd name="connsiteY12" fmla="*/ 46362 h 473140"/>
                <a:gd name="connsiteX13" fmla="*/ 261617 w 649691"/>
                <a:gd name="connsiteY13" fmla="*/ 99830 h 473140"/>
                <a:gd name="connsiteX14" fmla="*/ 265565 w 649691"/>
                <a:gd name="connsiteY14" fmla="*/ 72492 h 473140"/>
                <a:gd name="connsiteX15" fmla="*/ 237745 w 649691"/>
                <a:gd name="connsiteY15" fmla="*/ 68766 h 473140"/>
                <a:gd name="connsiteX16" fmla="*/ 234180 w 649691"/>
                <a:gd name="connsiteY16" fmla="*/ 96598 h 473140"/>
                <a:gd name="connsiteX17" fmla="*/ 261617 w 649691"/>
                <a:gd name="connsiteY17" fmla="*/ 99843 h 473140"/>
                <a:gd name="connsiteX18" fmla="*/ 282220 w 649691"/>
                <a:gd name="connsiteY18" fmla="*/ 158962 h 473140"/>
                <a:gd name="connsiteX19" fmla="*/ 278778 w 649691"/>
                <a:gd name="connsiteY19" fmla="*/ 186288 h 473140"/>
                <a:gd name="connsiteX20" fmla="*/ 306574 w 649691"/>
                <a:gd name="connsiteY20" fmla="*/ 189792 h 473140"/>
                <a:gd name="connsiteX21" fmla="*/ 309633 w 649691"/>
                <a:gd name="connsiteY21" fmla="*/ 161898 h 473140"/>
                <a:gd name="connsiteX22" fmla="*/ 282208 w 649691"/>
                <a:gd name="connsiteY22" fmla="*/ 158962 h 473140"/>
                <a:gd name="connsiteX23" fmla="*/ 417224 w 649691"/>
                <a:gd name="connsiteY23" fmla="*/ 203967 h 473140"/>
                <a:gd name="connsiteX24" fmla="*/ 420654 w 649691"/>
                <a:gd name="connsiteY24" fmla="*/ 176554 h 473140"/>
                <a:gd name="connsiteX25" fmla="*/ 392822 w 649691"/>
                <a:gd name="connsiteY25" fmla="*/ 173149 h 473140"/>
                <a:gd name="connsiteX26" fmla="*/ 389404 w 649691"/>
                <a:gd name="connsiteY26" fmla="*/ 200501 h 473140"/>
                <a:gd name="connsiteX27" fmla="*/ 417224 w 649691"/>
                <a:gd name="connsiteY27" fmla="*/ 203967 h 473140"/>
                <a:gd name="connsiteX28" fmla="*/ 159701 w 649691"/>
                <a:gd name="connsiteY28" fmla="*/ 129304 h 473140"/>
                <a:gd name="connsiteX29" fmla="*/ 131931 w 649691"/>
                <a:gd name="connsiteY29" fmla="*/ 125393 h 473140"/>
                <a:gd name="connsiteX30" fmla="*/ 128316 w 649691"/>
                <a:gd name="connsiteY30" fmla="*/ 152756 h 473140"/>
                <a:gd name="connsiteX31" fmla="*/ 156099 w 649691"/>
                <a:gd name="connsiteY31" fmla="*/ 156667 h 473140"/>
                <a:gd name="connsiteX32" fmla="*/ 159689 w 649691"/>
                <a:gd name="connsiteY32" fmla="*/ 129291 h 47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49691" h="473140">
                  <a:moveTo>
                    <a:pt x="97153" y="46362"/>
                  </a:moveTo>
                  <a:cubicBezTo>
                    <a:pt x="184881" y="-21430"/>
                    <a:pt x="315185" y="-14842"/>
                    <a:pt x="399792" y="65904"/>
                  </a:cubicBezTo>
                  <a:cubicBezTo>
                    <a:pt x="414905" y="80338"/>
                    <a:pt x="427316" y="97227"/>
                    <a:pt x="441874" y="112192"/>
                  </a:cubicBezTo>
                  <a:cubicBezTo>
                    <a:pt x="474814" y="146045"/>
                    <a:pt x="511751" y="174605"/>
                    <a:pt x="553043" y="197503"/>
                  </a:cubicBezTo>
                  <a:cubicBezTo>
                    <a:pt x="573091" y="208606"/>
                    <a:pt x="593335" y="219339"/>
                    <a:pt x="613470" y="230282"/>
                  </a:cubicBezTo>
                  <a:cubicBezTo>
                    <a:pt x="643239" y="246456"/>
                    <a:pt x="655847" y="275300"/>
                    <a:pt x="646829" y="307870"/>
                  </a:cubicBezTo>
                  <a:cubicBezTo>
                    <a:pt x="638711" y="337220"/>
                    <a:pt x="630235" y="366471"/>
                    <a:pt x="621538" y="395648"/>
                  </a:cubicBezTo>
                  <a:cubicBezTo>
                    <a:pt x="612692" y="425331"/>
                    <a:pt x="585390" y="443836"/>
                    <a:pt x="554499" y="442220"/>
                  </a:cubicBezTo>
                  <a:cubicBezTo>
                    <a:pt x="518672" y="440345"/>
                    <a:pt x="482919" y="436594"/>
                    <a:pt x="446993" y="437088"/>
                  </a:cubicBezTo>
                  <a:cubicBezTo>
                    <a:pt x="401199" y="437717"/>
                    <a:pt x="356884" y="446501"/>
                    <a:pt x="313161" y="460047"/>
                  </a:cubicBezTo>
                  <a:cubicBezTo>
                    <a:pt x="218697" y="489310"/>
                    <a:pt x="134916" y="469756"/>
                    <a:pt x="65743" y="399016"/>
                  </a:cubicBezTo>
                  <a:cubicBezTo>
                    <a:pt x="-19914" y="311410"/>
                    <a:pt x="-21715" y="172644"/>
                    <a:pt x="59438" y="80535"/>
                  </a:cubicBezTo>
                  <a:cubicBezTo>
                    <a:pt x="69246" y="69407"/>
                    <a:pt x="80152" y="59377"/>
                    <a:pt x="97140" y="46362"/>
                  </a:cubicBezTo>
                  <a:close/>
                  <a:moveTo>
                    <a:pt x="261617" y="99830"/>
                  </a:moveTo>
                  <a:cubicBezTo>
                    <a:pt x="270155" y="93267"/>
                    <a:pt x="271919" y="81115"/>
                    <a:pt x="265565" y="72492"/>
                  </a:cubicBezTo>
                  <a:cubicBezTo>
                    <a:pt x="259138" y="63757"/>
                    <a:pt x="246468" y="62054"/>
                    <a:pt x="237745" y="68766"/>
                  </a:cubicBezTo>
                  <a:cubicBezTo>
                    <a:pt x="229023" y="75477"/>
                    <a:pt x="227407" y="88110"/>
                    <a:pt x="234180" y="96598"/>
                  </a:cubicBezTo>
                  <a:cubicBezTo>
                    <a:pt x="240854" y="104963"/>
                    <a:pt x="253068" y="106406"/>
                    <a:pt x="261617" y="99843"/>
                  </a:cubicBezTo>
                  <a:close/>
                  <a:moveTo>
                    <a:pt x="282220" y="158962"/>
                  </a:moveTo>
                  <a:cubicBezTo>
                    <a:pt x="273695" y="165685"/>
                    <a:pt x="272178" y="177702"/>
                    <a:pt x="278778" y="186288"/>
                  </a:cubicBezTo>
                  <a:cubicBezTo>
                    <a:pt x="285527" y="195072"/>
                    <a:pt x="297888" y="196639"/>
                    <a:pt x="306574" y="189792"/>
                  </a:cubicBezTo>
                  <a:cubicBezTo>
                    <a:pt x="315160" y="183031"/>
                    <a:pt x="316554" y="170398"/>
                    <a:pt x="309633" y="161898"/>
                  </a:cubicBezTo>
                  <a:cubicBezTo>
                    <a:pt x="302848" y="153558"/>
                    <a:pt x="290708" y="152250"/>
                    <a:pt x="282208" y="158962"/>
                  </a:cubicBezTo>
                  <a:close/>
                  <a:moveTo>
                    <a:pt x="417224" y="203967"/>
                  </a:moveTo>
                  <a:cubicBezTo>
                    <a:pt x="425614" y="197330"/>
                    <a:pt x="427143" y="185042"/>
                    <a:pt x="420654" y="176554"/>
                  </a:cubicBezTo>
                  <a:cubicBezTo>
                    <a:pt x="413980" y="167832"/>
                    <a:pt x="401507" y="166302"/>
                    <a:pt x="392822" y="173149"/>
                  </a:cubicBezTo>
                  <a:cubicBezTo>
                    <a:pt x="384334" y="179848"/>
                    <a:pt x="382816" y="191951"/>
                    <a:pt x="389404" y="200501"/>
                  </a:cubicBezTo>
                  <a:cubicBezTo>
                    <a:pt x="396140" y="209260"/>
                    <a:pt x="408564" y="210814"/>
                    <a:pt x="417224" y="203967"/>
                  </a:cubicBezTo>
                  <a:close/>
                  <a:moveTo>
                    <a:pt x="159701" y="129304"/>
                  </a:moveTo>
                  <a:cubicBezTo>
                    <a:pt x="153027" y="120458"/>
                    <a:pt x="140591" y="118706"/>
                    <a:pt x="131931" y="125393"/>
                  </a:cubicBezTo>
                  <a:cubicBezTo>
                    <a:pt x="123492" y="131907"/>
                    <a:pt x="121864" y="144207"/>
                    <a:pt x="128316" y="152756"/>
                  </a:cubicBezTo>
                  <a:cubicBezTo>
                    <a:pt x="134990" y="161602"/>
                    <a:pt x="147438" y="163354"/>
                    <a:pt x="156099" y="156667"/>
                  </a:cubicBezTo>
                  <a:cubicBezTo>
                    <a:pt x="164562" y="150128"/>
                    <a:pt x="166166" y="137878"/>
                    <a:pt x="159689" y="129291"/>
                  </a:cubicBezTo>
                  <a:close/>
                </a:path>
              </a:pathLst>
            </a:custGeom>
            <a:solidFill>
              <a:srgbClr val="D3B38C"/>
            </a:solidFill>
            <a:ln w="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A94CF947-9B0A-1DFD-200A-79CF322976C7}"/>
                </a:ext>
              </a:extLst>
            </p:cNvPr>
            <p:cNvSpPr/>
            <p:nvPr/>
          </p:nvSpPr>
          <p:spPr>
            <a:xfrm>
              <a:off x="7834140" y="1225855"/>
              <a:ext cx="233935" cy="193242"/>
            </a:xfrm>
            <a:custGeom>
              <a:avLst/>
              <a:gdLst>
                <a:gd name="connsiteX0" fmla="*/ 185978 w 233935"/>
                <a:gd name="connsiteY0" fmla="*/ 101296 h 193242"/>
                <a:gd name="connsiteX1" fmla="*/ 202349 w 233935"/>
                <a:gd name="connsiteY1" fmla="*/ 121467 h 193242"/>
                <a:gd name="connsiteX2" fmla="*/ 189518 w 233935"/>
                <a:gd name="connsiteY2" fmla="*/ 181228 h 193242"/>
                <a:gd name="connsiteX3" fmla="*/ 129005 w 233935"/>
                <a:gd name="connsiteY3" fmla="*/ 184941 h 193242"/>
                <a:gd name="connsiteX4" fmla="*/ 108834 w 233935"/>
                <a:gd name="connsiteY4" fmla="*/ 127414 h 193242"/>
                <a:gd name="connsiteX5" fmla="*/ 103813 w 233935"/>
                <a:gd name="connsiteY5" fmla="*/ 118568 h 193242"/>
                <a:gd name="connsiteX6" fmla="*/ 4574 w 233935"/>
                <a:gd name="connsiteY6" fmla="*/ 90267 h 193242"/>
                <a:gd name="connsiteX7" fmla="*/ 577 w 233935"/>
                <a:gd name="connsiteY7" fmla="*/ 83173 h 193242"/>
                <a:gd name="connsiteX8" fmla="*/ 19132 w 233935"/>
                <a:gd name="connsiteY8" fmla="*/ 18231 h 193242"/>
                <a:gd name="connsiteX9" fmla="*/ 26275 w 233935"/>
                <a:gd name="connsiteY9" fmla="*/ 14259 h 193242"/>
                <a:gd name="connsiteX10" fmla="*/ 125995 w 233935"/>
                <a:gd name="connsiteY10" fmla="*/ 43140 h 193242"/>
                <a:gd name="connsiteX11" fmla="*/ 134211 w 233935"/>
                <a:gd name="connsiteY11" fmla="*/ 38957 h 193242"/>
                <a:gd name="connsiteX12" fmla="*/ 175060 w 233935"/>
                <a:gd name="connsiteY12" fmla="*/ 811 h 193242"/>
                <a:gd name="connsiteX13" fmla="*/ 225024 w 233935"/>
                <a:gd name="connsiteY13" fmla="*/ 22142 h 193242"/>
                <a:gd name="connsiteX14" fmla="*/ 193158 w 233935"/>
                <a:gd name="connsiteY14" fmla="*/ 99878 h 193242"/>
                <a:gd name="connsiteX15" fmla="*/ 185978 w 233935"/>
                <a:gd name="connsiteY15" fmla="*/ 101284 h 19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935" h="193242">
                  <a:moveTo>
                    <a:pt x="185978" y="101296"/>
                  </a:moveTo>
                  <a:cubicBezTo>
                    <a:pt x="193257" y="107625"/>
                    <a:pt x="198771" y="113744"/>
                    <a:pt x="202349" y="121467"/>
                  </a:cubicBezTo>
                  <a:cubicBezTo>
                    <a:pt x="211898" y="142132"/>
                    <a:pt x="206741" y="166423"/>
                    <a:pt x="189518" y="181228"/>
                  </a:cubicBezTo>
                  <a:cubicBezTo>
                    <a:pt x="172642" y="195736"/>
                    <a:pt x="147758" y="197266"/>
                    <a:pt x="129005" y="184941"/>
                  </a:cubicBezTo>
                  <a:cubicBezTo>
                    <a:pt x="110006" y="172456"/>
                    <a:pt x="101358" y="148843"/>
                    <a:pt x="108834" y="127414"/>
                  </a:cubicBezTo>
                  <a:cubicBezTo>
                    <a:pt x="111018" y="121159"/>
                    <a:pt x="109229" y="120086"/>
                    <a:pt x="103813" y="118568"/>
                  </a:cubicBezTo>
                  <a:cubicBezTo>
                    <a:pt x="70688" y="109315"/>
                    <a:pt x="37687" y="99581"/>
                    <a:pt x="4574" y="90267"/>
                  </a:cubicBezTo>
                  <a:cubicBezTo>
                    <a:pt x="207" y="89033"/>
                    <a:pt x="-805" y="87787"/>
                    <a:pt x="577" y="83173"/>
                  </a:cubicBezTo>
                  <a:cubicBezTo>
                    <a:pt x="7054" y="61608"/>
                    <a:pt x="13198" y="39944"/>
                    <a:pt x="19132" y="18231"/>
                  </a:cubicBezTo>
                  <a:cubicBezTo>
                    <a:pt x="20353" y="13753"/>
                    <a:pt x="21760" y="12926"/>
                    <a:pt x="26275" y="14259"/>
                  </a:cubicBezTo>
                  <a:cubicBezTo>
                    <a:pt x="59474" y="24042"/>
                    <a:pt x="92784" y="33443"/>
                    <a:pt x="125995" y="43140"/>
                  </a:cubicBezTo>
                  <a:cubicBezTo>
                    <a:pt x="130486" y="44447"/>
                    <a:pt x="132595" y="45052"/>
                    <a:pt x="134211" y="38957"/>
                  </a:cubicBezTo>
                  <a:cubicBezTo>
                    <a:pt x="139738" y="17984"/>
                    <a:pt x="153346" y="4401"/>
                    <a:pt x="175060" y="811"/>
                  </a:cubicBezTo>
                  <a:cubicBezTo>
                    <a:pt x="195884" y="-2631"/>
                    <a:pt x="212762" y="4956"/>
                    <a:pt x="225024" y="22142"/>
                  </a:cubicBezTo>
                  <a:cubicBezTo>
                    <a:pt x="245677" y="51072"/>
                    <a:pt x="228528" y="92771"/>
                    <a:pt x="193158" y="99878"/>
                  </a:cubicBezTo>
                  <a:cubicBezTo>
                    <a:pt x="191147" y="100285"/>
                    <a:pt x="189136" y="100667"/>
                    <a:pt x="185978" y="101284"/>
                  </a:cubicBezTo>
                  <a:close/>
                </a:path>
              </a:pathLst>
            </a:custGeom>
            <a:solidFill>
              <a:srgbClr val="A38052"/>
            </a:solidFill>
            <a:ln w="0" cap="flat">
              <a:noFill/>
              <a:prstDash val="solid"/>
              <a:miter/>
            </a:ln>
          </p:spPr>
          <p:txBody>
            <a:bodyPr rtlCol="0" anchor="ctr"/>
            <a:lstStyle/>
            <a:p>
              <a:endParaRPr lang="en-US"/>
            </a:p>
          </p:txBody>
        </p:sp>
      </p:grpSp>
      <p:grpSp>
        <p:nvGrpSpPr>
          <p:cNvPr id="146" name="Graphic 6">
            <a:extLst>
              <a:ext uri="{FF2B5EF4-FFF2-40B4-BE49-F238E27FC236}">
                <a16:creationId xmlns:a16="http://schemas.microsoft.com/office/drawing/2014/main" id="{70E0FD98-33EF-C32D-CCF8-66B3DB02F3DE}"/>
              </a:ext>
            </a:extLst>
          </p:cNvPr>
          <p:cNvGrpSpPr/>
          <p:nvPr/>
        </p:nvGrpSpPr>
        <p:grpSpPr>
          <a:xfrm>
            <a:off x="7339777" y="2087894"/>
            <a:ext cx="523846" cy="745808"/>
            <a:chOff x="7353795" y="1824848"/>
            <a:chExt cx="523846" cy="745808"/>
          </a:xfrm>
        </p:grpSpPr>
        <p:sp>
          <p:nvSpPr>
            <p:cNvPr id="147" name="Freeform: Shape 146">
              <a:extLst>
                <a:ext uri="{FF2B5EF4-FFF2-40B4-BE49-F238E27FC236}">
                  <a16:creationId xmlns:a16="http://schemas.microsoft.com/office/drawing/2014/main" id="{9B89BF4A-4982-FFED-D441-E3A51F599172}"/>
                </a:ext>
              </a:extLst>
            </p:cNvPr>
            <p:cNvSpPr/>
            <p:nvPr/>
          </p:nvSpPr>
          <p:spPr>
            <a:xfrm>
              <a:off x="7353795" y="2045904"/>
              <a:ext cx="387336" cy="524753"/>
            </a:xfrm>
            <a:custGeom>
              <a:avLst/>
              <a:gdLst>
                <a:gd name="connsiteX0" fmla="*/ 187683 w 387336"/>
                <a:gd name="connsiteY0" fmla="*/ 430306 h 524753"/>
                <a:gd name="connsiteX1" fmla="*/ 141025 w 387336"/>
                <a:gd name="connsiteY1" fmla="*/ 474658 h 524753"/>
                <a:gd name="connsiteX2" fmla="*/ 118004 w 387336"/>
                <a:gd name="connsiteY2" fmla="*/ 498407 h 524753"/>
                <a:gd name="connsiteX3" fmla="*/ 62820 w 387336"/>
                <a:gd name="connsiteY3" fmla="*/ 524734 h 524753"/>
                <a:gd name="connsiteX4" fmla="*/ 0 w 387336"/>
                <a:gd name="connsiteY4" fmla="*/ 460211 h 524753"/>
                <a:gd name="connsiteX5" fmla="*/ 5367 w 387336"/>
                <a:gd name="connsiteY5" fmla="*/ 429283 h 524753"/>
                <a:gd name="connsiteX6" fmla="*/ 54135 w 387336"/>
                <a:gd name="connsiteY6" fmla="*/ 277364 h 524753"/>
                <a:gd name="connsiteX7" fmla="*/ 60464 w 387336"/>
                <a:gd name="connsiteY7" fmla="*/ 275205 h 524753"/>
                <a:gd name="connsiteX8" fmla="*/ 159012 w 387336"/>
                <a:gd name="connsiteY8" fmla="*/ 310033 h 524753"/>
                <a:gd name="connsiteX9" fmla="*/ 156125 w 387336"/>
                <a:gd name="connsiteY9" fmla="*/ 307726 h 524753"/>
                <a:gd name="connsiteX10" fmla="*/ 69581 w 387336"/>
                <a:gd name="connsiteY10" fmla="*/ 250605 h 524753"/>
                <a:gd name="connsiteX11" fmla="*/ 67262 w 387336"/>
                <a:gd name="connsiteY11" fmla="*/ 244560 h 524753"/>
                <a:gd name="connsiteX12" fmla="*/ 124037 w 387336"/>
                <a:gd name="connsiteY12" fmla="*/ 108002 h 524753"/>
                <a:gd name="connsiteX13" fmla="*/ 125036 w 387336"/>
                <a:gd name="connsiteY13" fmla="*/ 106139 h 524753"/>
                <a:gd name="connsiteX14" fmla="*/ 246395 w 387336"/>
                <a:gd name="connsiteY14" fmla="*/ 157794 h 524753"/>
                <a:gd name="connsiteX15" fmla="*/ 244039 w 387336"/>
                <a:gd name="connsiteY15" fmla="*/ 155623 h 524753"/>
                <a:gd name="connsiteX16" fmla="*/ 138335 w 387336"/>
                <a:gd name="connsiteY16" fmla="*/ 84166 h 524753"/>
                <a:gd name="connsiteX17" fmla="*/ 136016 w 387336"/>
                <a:gd name="connsiteY17" fmla="*/ 78886 h 524753"/>
                <a:gd name="connsiteX18" fmla="*/ 213283 w 387336"/>
                <a:gd name="connsiteY18" fmla="*/ 4728 h 524753"/>
                <a:gd name="connsiteX19" fmla="*/ 297977 w 387336"/>
                <a:gd name="connsiteY19" fmla="*/ 13969 h 524753"/>
                <a:gd name="connsiteX20" fmla="*/ 346017 w 387336"/>
                <a:gd name="connsiteY20" fmla="*/ 43454 h 524753"/>
                <a:gd name="connsiteX21" fmla="*/ 366299 w 387336"/>
                <a:gd name="connsiteY21" fmla="*/ 196433 h 524753"/>
                <a:gd name="connsiteX22" fmla="*/ 314545 w 387336"/>
                <a:gd name="connsiteY22" fmla="*/ 264485 h 524753"/>
                <a:gd name="connsiteX23" fmla="*/ 309055 w 387336"/>
                <a:gd name="connsiteY23" fmla="*/ 265583 h 524753"/>
                <a:gd name="connsiteX24" fmla="*/ 204265 w 387336"/>
                <a:gd name="connsiteY24" fmla="*/ 213952 h 524753"/>
                <a:gd name="connsiteX25" fmla="*/ 199305 w 387336"/>
                <a:gd name="connsiteY25" fmla="*/ 212138 h 524753"/>
                <a:gd name="connsiteX26" fmla="*/ 223017 w 387336"/>
                <a:gd name="connsiteY26" fmla="*/ 240218 h 524753"/>
                <a:gd name="connsiteX27" fmla="*/ 292141 w 387336"/>
                <a:gd name="connsiteY27" fmla="*/ 286025 h 524753"/>
                <a:gd name="connsiteX28" fmla="*/ 293782 w 387336"/>
                <a:gd name="connsiteY28" fmla="*/ 291799 h 524753"/>
                <a:gd name="connsiteX29" fmla="*/ 206201 w 387336"/>
                <a:gd name="connsiteY29" fmla="*/ 406138 h 524753"/>
                <a:gd name="connsiteX30" fmla="*/ 198787 w 387336"/>
                <a:gd name="connsiteY30" fmla="*/ 407816 h 524753"/>
                <a:gd name="connsiteX31" fmla="*/ 115006 w 387336"/>
                <a:gd name="connsiteY31" fmla="*/ 365229 h 524753"/>
                <a:gd name="connsiteX32" fmla="*/ 111811 w 387336"/>
                <a:gd name="connsiteY32" fmla="*/ 364069 h 524753"/>
                <a:gd name="connsiteX33" fmla="*/ 187671 w 387336"/>
                <a:gd name="connsiteY33" fmla="*/ 430319 h 5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7336" h="524753">
                  <a:moveTo>
                    <a:pt x="187683" y="430306"/>
                  </a:moveTo>
                  <a:cubicBezTo>
                    <a:pt x="171756" y="445456"/>
                    <a:pt x="156483" y="460162"/>
                    <a:pt x="141025" y="474658"/>
                  </a:cubicBezTo>
                  <a:cubicBezTo>
                    <a:pt x="132969" y="482221"/>
                    <a:pt x="125628" y="490437"/>
                    <a:pt x="118004" y="498407"/>
                  </a:cubicBezTo>
                  <a:cubicBezTo>
                    <a:pt x="102990" y="514124"/>
                    <a:pt x="85619" y="525277"/>
                    <a:pt x="62820" y="524734"/>
                  </a:cubicBezTo>
                  <a:cubicBezTo>
                    <a:pt x="27944" y="523908"/>
                    <a:pt x="-99" y="495002"/>
                    <a:pt x="0" y="460211"/>
                  </a:cubicBezTo>
                  <a:cubicBezTo>
                    <a:pt x="25" y="449577"/>
                    <a:pt x="1962" y="439288"/>
                    <a:pt x="5367" y="429283"/>
                  </a:cubicBezTo>
                  <a:cubicBezTo>
                    <a:pt x="22478" y="378911"/>
                    <a:pt x="37887" y="327996"/>
                    <a:pt x="54135" y="277364"/>
                  </a:cubicBezTo>
                  <a:cubicBezTo>
                    <a:pt x="55542" y="272972"/>
                    <a:pt x="56812" y="272800"/>
                    <a:pt x="60464" y="275205"/>
                  </a:cubicBezTo>
                  <a:cubicBezTo>
                    <a:pt x="90406" y="295006"/>
                    <a:pt x="123074" y="307220"/>
                    <a:pt x="159012" y="310033"/>
                  </a:cubicBezTo>
                  <a:cubicBezTo>
                    <a:pt x="158691" y="308614"/>
                    <a:pt x="157223" y="308330"/>
                    <a:pt x="156125" y="307726"/>
                  </a:cubicBezTo>
                  <a:cubicBezTo>
                    <a:pt x="125764" y="290984"/>
                    <a:pt x="97413" y="271183"/>
                    <a:pt x="69581" y="250605"/>
                  </a:cubicBezTo>
                  <a:cubicBezTo>
                    <a:pt x="67434" y="249014"/>
                    <a:pt x="65843" y="247953"/>
                    <a:pt x="67262" y="244560"/>
                  </a:cubicBezTo>
                  <a:cubicBezTo>
                    <a:pt x="86298" y="199086"/>
                    <a:pt x="105136" y="153538"/>
                    <a:pt x="124037" y="108002"/>
                  </a:cubicBezTo>
                  <a:cubicBezTo>
                    <a:pt x="124234" y="107533"/>
                    <a:pt x="124518" y="107113"/>
                    <a:pt x="125036" y="106139"/>
                  </a:cubicBezTo>
                  <a:cubicBezTo>
                    <a:pt x="160517" y="135094"/>
                    <a:pt x="200132" y="154265"/>
                    <a:pt x="246395" y="157794"/>
                  </a:cubicBezTo>
                  <a:cubicBezTo>
                    <a:pt x="246334" y="156264"/>
                    <a:pt x="244952" y="156128"/>
                    <a:pt x="244039" y="155623"/>
                  </a:cubicBezTo>
                  <a:cubicBezTo>
                    <a:pt x="206720" y="134884"/>
                    <a:pt x="172213" y="110000"/>
                    <a:pt x="138335" y="84166"/>
                  </a:cubicBezTo>
                  <a:cubicBezTo>
                    <a:pt x="136571" y="82822"/>
                    <a:pt x="134905" y="81859"/>
                    <a:pt x="136016" y="78886"/>
                  </a:cubicBezTo>
                  <a:cubicBezTo>
                    <a:pt x="149821" y="41678"/>
                    <a:pt x="174841" y="15992"/>
                    <a:pt x="213283" y="4728"/>
                  </a:cubicBezTo>
                  <a:cubicBezTo>
                    <a:pt x="242620" y="-3871"/>
                    <a:pt x="271181" y="-712"/>
                    <a:pt x="297977" y="13969"/>
                  </a:cubicBezTo>
                  <a:cubicBezTo>
                    <a:pt x="314446" y="22987"/>
                    <a:pt x="331336" y="31438"/>
                    <a:pt x="346017" y="43454"/>
                  </a:cubicBezTo>
                  <a:cubicBezTo>
                    <a:pt x="391763" y="80897"/>
                    <a:pt x="401003" y="148553"/>
                    <a:pt x="366299" y="196433"/>
                  </a:cubicBezTo>
                  <a:cubicBezTo>
                    <a:pt x="349582" y="219504"/>
                    <a:pt x="331743" y="241760"/>
                    <a:pt x="314545" y="264485"/>
                  </a:cubicBezTo>
                  <a:cubicBezTo>
                    <a:pt x="312756" y="266841"/>
                    <a:pt x="311313" y="266545"/>
                    <a:pt x="309055" y="265583"/>
                  </a:cubicBezTo>
                  <a:cubicBezTo>
                    <a:pt x="273228" y="250198"/>
                    <a:pt x="237673" y="234246"/>
                    <a:pt x="204265" y="213952"/>
                  </a:cubicBezTo>
                  <a:cubicBezTo>
                    <a:pt x="203018" y="213199"/>
                    <a:pt x="201883" y="212077"/>
                    <a:pt x="199305" y="212138"/>
                  </a:cubicBezTo>
                  <a:cubicBezTo>
                    <a:pt x="207287" y="221971"/>
                    <a:pt x="214381" y="231730"/>
                    <a:pt x="223017" y="240218"/>
                  </a:cubicBezTo>
                  <a:cubicBezTo>
                    <a:pt x="243089" y="259944"/>
                    <a:pt x="266270" y="275082"/>
                    <a:pt x="292141" y="286025"/>
                  </a:cubicBezTo>
                  <a:cubicBezTo>
                    <a:pt x="295805" y="287579"/>
                    <a:pt x="296360" y="288455"/>
                    <a:pt x="293782" y="291799"/>
                  </a:cubicBezTo>
                  <a:cubicBezTo>
                    <a:pt x="264469" y="329821"/>
                    <a:pt x="235267" y="367918"/>
                    <a:pt x="206201" y="406138"/>
                  </a:cubicBezTo>
                  <a:cubicBezTo>
                    <a:pt x="203796" y="409297"/>
                    <a:pt x="202044" y="409260"/>
                    <a:pt x="198787" y="407816"/>
                  </a:cubicBezTo>
                  <a:cubicBezTo>
                    <a:pt x="170091" y="395121"/>
                    <a:pt x="141851" y="381563"/>
                    <a:pt x="115006" y="365229"/>
                  </a:cubicBezTo>
                  <a:cubicBezTo>
                    <a:pt x="114068" y="364661"/>
                    <a:pt x="113217" y="363600"/>
                    <a:pt x="111811" y="364069"/>
                  </a:cubicBezTo>
                  <a:cubicBezTo>
                    <a:pt x="131328" y="392444"/>
                    <a:pt x="156878" y="413886"/>
                    <a:pt x="187671" y="430319"/>
                  </a:cubicBezTo>
                  <a:close/>
                </a:path>
              </a:pathLst>
            </a:custGeom>
            <a:solidFill>
              <a:srgbClr val="EF8126"/>
            </a:solidFill>
            <a:ln w="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FD3B588-D064-40E0-7DC0-C0A6AD2C3A2A}"/>
                </a:ext>
              </a:extLst>
            </p:cNvPr>
            <p:cNvSpPr/>
            <p:nvPr/>
          </p:nvSpPr>
          <p:spPr>
            <a:xfrm>
              <a:off x="7697455" y="2016637"/>
              <a:ext cx="180186" cy="78247"/>
            </a:xfrm>
            <a:custGeom>
              <a:avLst/>
              <a:gdLst>
                <a:gd name="connsiteX0" fmla="*/ 0 w 180186"/>
                <a:gd name="connsiteY0" fmla="*/ 20955 h 78247"/>
                <a:gd name="connsiteX1" fmla="*/ 61191 w 180186"/>
                <a:gd name="connsiteY1" fmla="*/ 1956 h 78247"/>
                <a:gd name="connsiteX2" fmla="*/ 152954 w 180186"/>
                <a:gd name="connsiteY2" fmla="*/ 8050 h 78247"/>
                <a:gd name="connsiteX3" fmla="*/ 180157 w 180186"/>
                <a:gd name="connsiteY3" fmla="*/ 43655 h 78247"/>
                <a:gd name="connsiteX4" fmla="*/ 150783 w 180186"/>
                <a:gd name="connsiteY4" fmla="*/ 77828 h 78247"/>
                <a:gd name="connsiteX5" fmla="*/ 128885 w 180186"/>
                <a:gd name="connsiteY5" fmla="*/ 74732 h 78247"/>
                <a:gd name="connsiteX6" fmla="*/ 64967 w 180186"/>
                <a:gd name="connsiteY6" fmla="*/ 65405 h 78247"/>
                <a:gd name="connsiteX7" fmla="*/ 46362 w 180186"/>
                <a:gd name="connsiteY7" fmla="*/ 57423 h 78247"/>
                <a:gd name="connsiteX8" fmla="*/ 7784 w 180186"/>
                <a:gd name="connsiteY8" fmla="*/ 25482 h 78247"/>
                <a:gd name="connsiteX9" fmla="*/ 0 w 180186"/>
                <a:gd name="connsiteY9" fmla="*/ 20942 h 7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186" h="78247">
                  <a:moveTo>
                    <a:pt x="0" y="20955"/>
                  </a:moveTo>
                  <a:cubicBezTo>
                    <a:pt x="19825" y="10604"/>
                    <a:pt x="40058" y="4805"/>
                    <a:pt x="61191" y="1956"/>
                  </a:cubicBezTo>
                  <a:cubicBezTo>
                    <a:pt x="92182" y="-2214"/>
                    <a:pt x="122741" y="500"/>
                    <a:pt x="152954" y="8050"/>
                  </a:cubicBezTo>
                  <a:cubicBezTo>
                    <a:pt x="170362" y="12405"/>
                    <a:pt x="180811" y="26210"/>
                    <a:pt x="180157" y="43655"/>
                  </a:cubicBezTo>
                  <a:cubicBezTo>
                    <a:pt x="179516" y="60742"/>
                    <a:pt x="167278" y="75003"/>
                    <a:pt x="150783" y="77828"/>
                  </a:cubicBezTo>
                  <a:cubicBezTo>
                    <a:pt x="143171" y="79136"/>
                    <a:pt x="135991" y="77187"/>
                    <a:pt x="128885" y="74732"/>
                  </a:cubicBezTo>
                  <a:cubicBezTo>
                    <a:pt x="108159" y="67588"/>
                    <a:pt x="86816" y="63628"/>
                    <a:pt x="64967" y="65405"/>
                  </a:cubicBezTo>
                  <a:cubicBezTo>
                    <a:pt x="56491" y="66096"/>
                    <a:pt x="51556" y="63875"/>
                    <a:pt x="46362" y="57423"/>
                  </a:cubicBezTo>
                  <a:cubicBezTo>
                    <a:pt x="35765" y="44247"/>
                    <a:pt x="22392" y="34019"/>
                    <a:pt x="7784" y="25482"/>
                  </a:cubicBezTo>
                  <a:cubicBezTo>
                    <a:pt x="5478" y="24125"/>
                    <a:pt x="3158" y="22780"/>
                    <a:pt x="0" y="20942"/>
                  </a:cubicBezTo>
                  <a:close/>
                </a:path>
              </a:pathLst>
            </a:custGeom>
            <a:solidFill>
              <a:srgbClr val="009245"/>
            </a:solidFill>
            <a:ln w="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85A52802-F535-BC18-A619-B125B50130FD}"/>
                </a:ext>
              </a:extLst>
            </p:cNvPr>
            <p:cNvSpPr/>
            <p:nvPr/>
          </p:nvSpPr>
          <p:spPr>
            <a:xfrm>
              <a:off x="7556653" y="1878815"/>
              <a:ext cx="125249" cy="141358"/>
            </a:xfrm>
            <a:custGeom>
              <a:avLst/>
              <a:gdLst>
                <a:gd name="connsiteX0" fmla="*/ 0 w 125249"/>
                <a:gd name="connsiteY0" fmla="*/ 34790 h 141358"/>
                <a:gd name="connsiteX1" fmla="*/ 22392 w 125249"/>
                <a:gd name="connsiteY1" fmla="*/ 3256 h 141358"/>
                <a:gd name="connsiteX2" fmla="*/ 59933 w 125249"/>
                <a:gd name="connsiteY2" fmla="*/ 10412 h 141358"/>
                <a:gd name="connsiteX3" fmla="*/ 125110 w 125249"/>
                <a:gd name="connsiteY3" fmla="*/ 131018 h 141358"/>
                <a:gd name="connsiteX4" fmla="*/ 122100 w 125249"/>
                <a:gd name="connsiteY4" fmla="*/ 137545 h 141358"/>
                <a:gd name="connsiteX5" fmla="*/ 102915 w 125249"/>
                <a:gd name="connsiteY5" fmla="*/ 138593 h 141358"/>
                <a:gd name="connsiteX6" fmla="*/ 65065 w 125249"/>
                <a:gd name="connsiteY6" fmla="*/ 127465 h 141358"/>
                <a:gd name="connsiteX7" fmla="*/ 59354 w 125249"/>
                <a:gd name="connsiteY7" fmla="*/ 123407 h 141358"/>
                <a:gd name="connsiteX8" fmla="*/ 15002 w 125249"/>
                <a:gd name="connsiteY8" fmla="*/ 65225 h 141358"/>
                <a:gd name="connsiteX9" fmla="*/ 0 w 125249"/>
                <a:gd name="connsiteY9" fmla="*/ 34802 h 1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49" h="141358">
                  <a:moveTo>
                    <a:pt x="0" y="34790"/>
                  </a:moveTo>
                  <a:cubicBezTo>
                    <a:pt x="1110" y="21046"/>
                    <a:pt x="8327" y="9622"/>
                    <a:pt x="22392" y="3256"/>
                  </a:cubicBezTo>
                  <a:cubicBezTo>
                    <a:pt x="36345" y="-3048"/>
                    <a:pt x="49509" y="49"/>
                    <a:pt x="59933" y="10412"/>
                  </a:cubicBezTo>
                  <a:cubicBezTo>
                    <a:pt x="93737" y="43968"/>
                    <a:pt x="116856" y="83521"/>
                    <a:pt x="125110" y="131018"/>
                  </a:cubicBezTo>
                  <a:cubicBezTo>
                    <a:pt x="125653" y="134164"/>
                    <a:pt x="124604" y="135596"/>
                    <a:pt x="122100" y="137545"/>
                  </a:cubicBezTo>
                  <a:cubicBezTo>
                    <a:pt x="115709" y="142492"/>
                    <a:pt x="110120" y="142393"/>
                    <a:pt x="102915" y="138593"/>
                  </a:cubicBezTo>
                  <a:cubicBezTo>
                    <a:pt x="91183" y="132400"/>
                    <a:pt x="78254" y="129193"/>
                    <a:pt x="65065" y="127465"/>
                  </a:cubicBezTo>
                  <a:cubicBezTo>
                    <a:pt x="62290" y="127095"/>
                    <a:pt x="60563" y="126158"/>
                    <a:pt x="59354" y="123407"/>
                  </a:cubicBezTo>
                  <a:cubicBezTo>
                    <a:pt x="49249" y="100460"/>
                    <a:pt x="33865" y="81485"/>
                    <a:pt x="15002" y="65225"/>
                  </a:cubicBezTo>
                  <a:cubicBezTo>
                    <a:pt x="6144" y="57588"/>
                    <a:pt x="161" y="48558"/>
                    <a:pt x="0" y="34802"/>
                  </a:cubicBezTo>
                  <a:close/>
                </a:path>
              </a:pathLst>
            </a:custGeom>
            <a:solidFill>
              <a:srgbClr val="009245"/>
            </a:solidFill>
            <a:ln w="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E4401578-4AD6-36B8-755C-105669B84BD9}"/>
                </a:ext>
              </a:extLst>
            </p:cNvPr>
            <p:cNvSpPr/>
            <p:nvPr/>
          </p:nvSpPr>
          <p:spPr>
            <a:xfrm>
              <a:off x="7706266" y="1924505"/>
              <a:ext cx="167805" cy="77217"/>
            </a:xfrm>
            <a:custGeom>
              <a:avLst/>
              <a:gdLst>
                <a:gd name="connsiteX0" fmla="*/ 85691 w 167805"/>
                <a:gd name="connsiteY0" fmla="*/ 64306 h 77217"/>
                <a:gd name="connsiteX1" fmla="*/ 6056 w 167805"/>
                <a:gd name="connsiteY1" fmla="*/ 76729 h 77217"/>
                <a:gd name="connsiteX2" fmla="*/ 1565 w 167805"/>
                <a:gd name="connsiteY2" fmla="*/ 74089 h 77217"/>
                <a:gd name="connsiteX3" fmla="*/ 8943 w 167805"/>
                <a:gd name="connsiteY3" fmla="*/ 52500 h 77217"/>
                <a:gd name="connsiteX4" fmla="*/ 126182 w 167805"/>
                <a:gd name="connsiteY4" fmla="*/ 524 h 77217"/>
                <a:gd name="connsiteX5" fmla="*/ 165315 w 167805"/>
                <a:gd name="connsiteY5" fmla="*/ 49020 h 77217"/>
                <a:gd name="connsiteX6" fmla="*/ 142380 w 167805"/>
                <a:gd name="connsiteY6" fmla="*/ 69549 h 77217"/>
                <a:gd name="connsiteX7" fmla="*/ 135915 w 167805"/>
                <a:gd name="connsiteY7" fmla="*/ 69759 h 77217"/>
                <a:gd name="connsiteX8" fmla="*/ 85716 w 167805"/>
                <a:gd name="connsiteY8" fmla="*/ 64306 h 7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805" h="77217">
                  <a:moveTo>
                    <a:pt x="85691" y="64306"/>
                  </a:moveTo>
                  <a:cubicBezTo>
                    <a:pt x="56255" y="64158"/>
                    <a:pt x="30767" y="68168"/>
                    <a:pt x="6056" y="76729"/>
                  </a:cubicBezTo>
                  <a:cubicBezTo>
                    <a:pt x="2811" y="77852"/>
                    <a:pt x="2195" y="77063"/>
                    <a:pt x="1565" y="74089"/>
                  </a:cubicBezTo>
                  <a:cubicBezTo>
                    <a:pt x="-1173" y="61271"/>
                    <a:pt x="-1223" y="61333"/>
                    <a:pt x="8943" y="52500"/>
                  </a:cubicBezTo>
                  <a:cubicBezTo>
                    <a:pt x="42697" y="23150"/>
                    <a:pt x="82373" y="6914"/>
                    <a:pt x="126182" y="524"/>
                  </a:cubicBezTo>
                  <a:cubicBezTo>
                    <a:pt x="160256" y="-4448"/>
                    <a:pt x="173877" y="27073"/>
                    <a:pt x="165315" y="49020"/>
                  </a:cubicBezTo>
                  <a:cubicBezTo>
                    <a:pt x="161133" y="59741"/>
                    <a:pt x="153335" y="66403"/>
                    <a:pt x="142380" y="69549"/>
                  </a:cubicBezTo>
                  <a:cubicBezTo>
                    <a:pt x="140233" y="70166"/>
                    <a:pt x="138173" y="70203"/>
                    <a:pt x="135915" y="69759"/>
                  </a:cubicBezTo>
                  <a:cubicBezTo>
                    <a:pt x="118261" y="66231"/>
                    <a:pt x="100471" y="64022"/>
                    <a:pt x="85716" y="64306"/>
                  </a:cubicBezTo>
                  <a:close/>
                </a:path>
              </a:pathLst>
            </a:custGeom>
            <a:solidFill>
              <a:srgbClr val="009245"/>
            </a:solidFill>
            <a:ln w="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59AE074C-09C5-8412-8EA4-8E523BD08970}"/>
                </a:ext>
              </a:extLst>
            </p:cNvPr>
            <p:cNvSpPr/>
            <p:nvPr/>
          </p:nvSpPr>
          <p:spPr>
            <a:xfrm>
              <a:off x="7649498" y="1835807"/>
              <a:ext cx="85691" cy="120494"/>
            </a:xfrm>
            <a:custGeom>
              <a:avLst/>
              <a:gdLst>
                <a:gd name="connsiteX0" fmla="*/ 38335 w 85691"/>
                <a:gd name="connsiteY0" fmla="*/ 0 h 120494"/>
                <a:gd name="connsiteX1" fmla="*/ 68462 w 85691"/>
                <a:gd name="connsiteY1" fmla="*/ 21565 h 120494"/>
                <a:gd name="connsiteX2" fmla="*/ 85623 w 85691"/>
                <a:gd name="connsiteY2" fmla="*/ 89246 h 120494"/>
                <a:gd name="connsiteX3" fmla="*/ 82810 w 85691"/>
                <a:gd name="connsiteY3" fmla="*/ 94909 h 120494"/>
                <a:gd name="connsiteX4" fmla="*/ 48982 w 85691"/>
                <a:gd name="connsiteY4" fmla="*/ 119114 h 120494"/>
                <a:gd name="connsiteX5" fmla="*/ 44590 w 85691"/>
                <a:gd name="connsiteY5" fmla="*/ 118078 h 120494"/>
                <a:gd name="connsiteX6" fmla="*/ 7023 w 85691"/>
                <a:gd name="connsiteY6" fmla="*/ 55591 h 120494"/>
                <a:gd name="connsiteX7" fmla="*/ 26343 w 85691"/>
                <a:gd name="connsiteY7" fmla="*/ 1554 h 120494"/>
                <a:gd name="connsiteX8" fmla="*/ 38335 w 85691"/>
                <a:gd name="connsiteY8" fmla="*/ 0 h 1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691" h="120494">
                  <a:moveTo>
                    <a:pt x="38335" y="0"/>
                  </a:moveTo>
                  <a:cubicBezTo>
                    <a:pt x="52103" y="296"/>
                    <a:pt x="62676" y="8007"/>
                    <a:pt x="68462" y="21565"/>
                  </a:cubicBezTo>
                  <a:cubicBezTo>
                    <a:pt x="77678" y="43180"/>
                    <a:pt x="83081" y="65867"/>
                    <a:pt x="85623" y="89246"/>
                  </a:cubicBezTo>
                  <a:cubicBezTo>
                    <a:pt x="85931" y="92047"/>
                    <a:pt x="85240" y="93527"/>
                    <a:pt x="82810" y="94909"/>
                  </a:cubicBezTo>
                  <a:cubicBezTo>
                    <a:pt x="70683" y="101768"/>
                    <a:pt x="59431" y="109911"/>
                    <a:pt x="48982" y="119114"/>
                  </a:cubicBezTo>
                  <a:cubicBezTo>
                    <a:pt x="46613" y="121199"/>
                    <a:pt x="45787" y="120977"/>
                    <a:pt x="44590" y="118078"/>
                  </a:cubicBezTo>
                  <a:cubicBezTo>
                    <a:pt x="35177" y="95390"/>
                    <a:pt x="21655" y="75256"/>
                    <a:pt x="7023" y="55591"/>
                  </a:cubicBezTo>
                  <a:cubicBezTo>
                    <a:pt x="-7559" y="35975"/>
                    <a:pt x="1373" y="9709"/>
                    <a:pt x="26343" y="1554"/>
                  </a:cubicBezTo>
                  <a:cubicBezTo>
                    <a:pt x="29748" y="444"/>
                    <a:pt x="33289" y="86"/>
                    <a:pt x="38335" y="0"/>
                  </a:cubicBezTo>
                  <a:close/>
                </a:path>
              </a:pathLst>
            </a:custGeom>
            <a:solidFill>
              <a:srgbClr val="009245"/>
            </a:solidFill>
            <a:ln w="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72F27886-6801-CEC7-AD5B-9F8D69BAB31F}"/>
                </a:ext>
              </a:extLst>
            </p:cNvPr>
            <p:cNvSpPr/>
            <p:nvPr/>
          </p:nvSpPr>
          <p:spPr>
            <a:xfrm>
              <a:off x="7755350" y="1824848"/>
              <a:ext cx="107162" cy="90151"/>
            </a:xfrm>
            <a:custGeom>
              <a:avLst/>
              <a:gdLst>
                <a:gd name="connsiteX0" fmla="*/ 107162 w 107162"/>
                <a:gd name="connsiteY0" fmla="*/ 34326 h 90151"/>
                <a:gd name="connsiteX1" fmla="*/ 94542 w 107162"/>
                <a:gd name="connsiteY1" fmla="*/ 62713 h 90151"/>
                <a:gd name="connsiteX2" fmla="*/ 63773 w 107162"/>
                <a:gd name="connsiteY2" fmla="*/ 74446 h 90151"/>
                <a:gd name="connsiteX3" fmla="*/ 11119 w 107162"/>
                <a:gd name="connsiteY3" fmla="*/ 89324 h 90151"/>
                <a:gd name="connsiteX4" fmla="*/ 5863 w 107162"/>
                <a:gd name="connsiteY4" fmla="*/ 86302 h 90151"/>
                <a:gd name="connsiteX5" fmla="*/ 386 w 107162"/>
                <a:gd name="connsiteY5" fmla="*/ 58938 h 90151"/>
                <a:gd name="connsiteX6" fmla="*/ 1249 w 107162"/>
                <a:gd name="connsiteY6" fmla="*/ 53300 h 90151"/>
                <a:gd name="connsiteX7" fmla="*/ 52916 w 107162"/>
                <a:gd name="connsiteY7" fmla="*/ 6259 h 90151"/>
                <a:gd name="connsiteX8" fmla="*/ 88546 w 107162"/>
                <a:gd name="connsiteY8" fmla="*/ 4371 h 90151"/>
                <a:gd name="connsiteX9" fmla="*/ 107162 w 107162"/>
                <a:gd name="connsiteY9" fmla="*/ 34338 h 9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2" h="90151">
                  <a:moveTo>
                    <a:pt x="107162" y="34326"/>
                  </a:moveTo>
                  <a:cubicBezTo>
                    <a:pt x="107150" y="47391"/>
                    <a:pt x="102758" y="55977"/>
                    <a:pt x="94542" y="62713"/>
                  </a:cubicBezTo>
                  <a:cubicBezTo>
                    <a:pt x="85585" y="70054"/>
                    <a:pt x="75000" y="72768"/>
                    <a:pt x="63773" y="74446"/>
                  </a:cubicBezTo>
                  <a:cubicBezTo>
                    <a:pt x="45638" y="77160"/>
                    <a:pt x="28094" y="82391"/>
                    <a:pt x="11119" y="89324"/>
                  </a:cubicBezTo>
                  <a:cubicBezTo>
                    <a:pt x="7430" y="90829"/>
                    <a:pt x="6319" y="90533"/>
                    <a:pt x="5863" y="86302"/>
                  </a:cubicBezTo>
                  <a:cubicBezTo>
                    <a:pt x="4876" y="77036"/>
                    <a:pt x="2828" y="67932"/>
                    <a:pt x="386" y="58938"/>
                  </a:cubicBezTo>
                  <a:cubicBezTo>
                    <a:pt x="-182" y="56853"/>
                    <a:pt x="-293" y="55138"/>
                    <a:pt x="1249" y="53300"/>
                  </a:cubicBezTo>
                  <a:cubicBezTo>
                    <a:pt x="16362" y="35288"/>
                    <a:pt x="32856" y="18818"/>
                    <a:pt x="52916" y="6259"/>
                  </a:cubicBezTo>
                  <a:cubicBezTo>
                    <a:pt x="64439" y="-958"/>
                    <a:pt x="76505" y="-2389"/>
                    <a:pt x="88546" y="4371"/>
                  </a:cubicBezTo>
                  <a:cubicBezTo>
                    <a:pt x="100945" y="11329"/>
                    <a:pt x="106694" y="22605"/>
                    <a:pt x="107162" y="34338"/>
                  </a:cubicBezTo>
                  <a:close/>
                </a:path>
              </a:pathLst>
            </a:custGeom>
            <a:solidFill>
              <a:srgbClr val="009245"/>
            </a:solidFill>
            <a:ln w="0" cap="flat">
              <a:noFill/>
              <a:prstDash val="solid"/>
              <a:miter/>
            </a:ln>
          </p:spPr>
          <p:txBody>
            <a:bodyPr rtlCol="0" anchor="ctr"/>
            <a:lstStyle/>
            <a:p>
              <a:endParaRPr lang="en-US"/>
            </a:p>
          </p:txBody>
        </p:sp>
      </p:grpSp>
      <p:grpSp>
        <p:nvGrpSpPr>
          <p:cNvPr id="153" name="Graphic 6">
            <a:extLst>
              <a:ext uri="{FF2B5EF4-FFF2-40B4-BE49-F238E27FC236}">
                <a16:creationId xmlns:a16="http://schemas.microsoft.com/office/drawing/2014/main" id="{F3D09596-6684-0BF5-AB36-59A9581327B0}"/>
              </a:ext>
            </a:extLst>
          </p:cNvPr>
          <p:cNvGrpSpPr/>
          <p:nvPr/>
        </p:nvGrpSpPr>
        <p:grpSpPr>
          <a:xfrm>
            <a:off x="10802842" y="5408814"/>
            <a:ext cx="552890" cy="811199"/>
            <a:chOff x="11148615" y="5287457"/>
            <a:chExt cx="552890" cy="811199"/>
          </a:xfrm>
          <a:solidFill>
            <a:srgbClr val="000000"/>
          </a:solidFill>
        </p:grpSpPr>
        <p:sp>
          <p:nvSpPr>
            <p:cNvPr id="154" name="Freeform: Shape 153">
              <a:extLst>
                <a:ext uri="{FF2B5EF4-FFF2-40B4-BE49-F238E27FC236}">
                  <a16:creationId xmlns:a16="http://schemas.microsoft.com/office/drawing/2014/main" id="{B63CF249-DFA4-951C-DBB1-5D36C14B62A4}"/>
                </a:ext>
              </a:extLst>
            </p:cNvPr>
            <p:cNvSpPr/>
            <p:nvPr/>
          </p:nvSpPr>
          <p:spPr>
            <a:xfrm>
              <a:off x="11171035" y="5355139"/>
              <a:ext cx="530470" cy="743517"/>
            </a:xfrm>
            <a:custGeom>
              <a:avLst/>
              <a:gdLst>
                <a:gd name="connsiteX0" fmla="*/ 350344 w 530470"/>
                <a:gd name="connsiteY0" fmla="*/ 743433 h 743517"/>
                <a:gd name="connsiteX1" fmla="*/ 273497 w 530470"/>
                <a:gd name="connsiteY1" fmla="*/ 681994 h 743517"/>
                <a:gd name="connsiteX2" fmla="*/ 264059 w 530470"/>
                <a:gd name="connsiteY2" fmla="*/ 626194 h 743517"/>
                <a:gd name="connsiteX3" fmla="*/ 253695 w 530470"/>
                <a:gd name="connsiteY3" fmla="*/ 599459 h 743517"/>
                <a:gd name="connsiteX4" fmla="*/ 165005 w 530470"/>
                <a:gd name="connsiteY4" fmla="*/ 473301 h 743517"/>
                <a:gd name="connsiteX5" fmla="*/ 114781 w 530470"/>
                <a:gd name="connsiteY5" fmla="*/ 389767 h 743517"/>
                <a:gd name="connsiteX6" fmla="*/ 104047 w 530470"/>
                <a:gd name="connsiteY6" fmla="*/ 353693 h 743517"/>
                <a:gd name="connsiteX7" fmla="*/ 58993 w 530470"/>
                <a:gd name="connsiteY7" fmla="*/ 194398 h 743517"/>
                <a:gd name="connsiteX8" fmla="*/ 37983 w 530470"/>
                <a:gd name="connsiteY8" fmla="*/ 144494 h 743517"/>
                <a:gd name="connsiteX9" fmla="*/ 32172 w 530470"/>
                <a:gd name="connsiteY9" fmla="*/ 138708 h 743517"/>
                <a:gd name="connsiteX10" fmla="*/ 13938 w 530470"/>
                <a:gd name="connsiteY10" fmla="*/ 112245 h 743517"/>
                <a:gd name="connsiteX11" fmla="*/ 10409 w 530470"/>
                <a:gd name="connsiteY11" fmla="*/ 104362 h 743517"/>
                <a:gd name="connsiteX12" fmla="*/ 15628 w 530470"/>
                <a:gd name="connsiteY12" fmla="*/ 53595 h 743517"/>
                <a:gd name="connsiteX13" fmla="*/ 100285 w 530470"/>
                <a:gd name="connsiteY13" fmla="*/ 4074 h 743517"/>
                <a:gd name="connsiteX14" fmla="*/ 144982 w 530470"/>
                <a:gd name="connsiteY14" fmla="*/ 24813 h 743517"/>
                <a:gd name="connsiteX15" fmla="*/ 150151 w 530470"/>
                <a:gd name="connsiteY15" fmla="*/ 32413 h 743517"/>
                <a:gd name="connsiteX16" fmla="*/ 163709 w 530470"/>
                <a:gd name="connsiteY16" fmla="*/ 60344 h 743517"/>
                <a:gd name="connsiteX17" fmla="*/ 166473 w 530470"/>
                <a:gd name="connsiteY17" fmla="*/ 71138 h 743517"/>
                <a:gd name="connsiteX18" fmla="*/ 230502 w 530470"/>
                <a:gd name="connsiteY18" fmla="*/ 150132 h 743517"/>
                <a:gd name="connsiteX19" fmla="*/ 330321 w 530470"/>
                <a:gd name="connsiteY19" fmla="*/ 252111 h 743517"/>
                <a:gd name="connsiteX20" fmla="*/ 338327 w 530470"/>
                <a:gd name="connsiteY20" fmla="*/ 262770 h 743517"/>
                <a:gd name="connsiteX21" fmla="*/ 418099 w 530470"/>
                <a:gd name="connsiteY21" fmla="*/ 415465 h 743517"/>
                <a:gd name="connsiteX22" fmla="*/ 449361 w 530470"/>
                <a:gd name="connsiteY22" fmla="*/ 494101 h 743517"/>
                <a:gd name="connsiteX23" fmla="*/ 455973 w 530470"/>
                <a:gd name="connsiteY23" fmla="*/ 503268 h 743517"/>
                <a:gd name="connsiteX24" fmla="*/ 494773 w 530470"/>
                <a:gd name="connsiteY24" fmla="*/ 534789 h 743517"/>
                <a:gd name="connsiteX25" fmla="*/ 528972 w 530470"/>
                <a:gd name="connsiteY25" fmla="*/ 588110 h 743517"/>
                <a:gd name="connsiteX26" fmla="*/ 506604 w 530470"/>
                <a:gd name="connsiteY26" fmla="*/ 660491 h 743517"/>
                <a:gd name="connsiteX27" fmla="*/ 436777 w 530470"/>
                <a:gd name="connsiteY27" fmla="*/ 708099 h 743517"/>
                <a:gd name="connsiteX28" fmla="*/ 384962 w 530470"/>
                <a:gd name="connsiteY28" fmla="*/ 735105 h 743517"/>
                <a:gd name="connsiteX29" fmla="*/ 350331 w 530470"/>
                <a:gd name="connsiteY29" fmla="*/ 743433 h 743517"/>
                <a:gd name="connsiteX30" fmla="*/ 323128 w 530470"/>
                <a:gd name="connsiteY30" fmla="*/ 313463 h 743517"/>
                <a:gd name="connsiteX31" fmla="*/ 319698 w 530470"/>
                <a:gd name="connsiteY31" fmla="*/ 315375 h 743517"/>
                <a:gd name="connsiteX32" fmla="*/ 170371 w 530470"/>
                <a:gd name="connsiteY32" fmla="*/ 402758 h 743517"/>
                <a:gd name="connsiteX33" fmla="*/ 168607 w 530470"/>
                <a:gd name="connsiteY33" fmla="*/ 409136 h 743517"/>
                <a:gd name="connsiteX34" fmla="*/ 235461 w 530470"/>
                <a:gd name="connsiteY34" fmla="*/ 510288 h 743517"/>
                <a:gd name="connsiteX35" fmla="*/ 241211 w 530470"/>
                <a:gd name="connsiteY35" fmla="*/ 511854 h 743517"/>
                <a:gd name="connsiteX36" fmla="*/ 380496 w 530470"/>
                <a:gd name="connsiteY36" fmla="*/ 430208 h 743517"/>
                <a:gd name="connsiteX37" fmla="*/ 382396 w 530470"/>
                <a:gd name="connsiteY37" fmla="*/ 424446 h 743517"/>
                <a:gd name="connsiteX38" fmla="*/ 325904 w 530470"/>
                <a:gd name="connsiteY38" fmla="*/ 315881 h 743517"/>
                <a:gd name="connsiteX39" fmla="*/ 323116 w 530470"/>
                <a:gd name="connsiteY39" fmla="*/ 313463 h 743517"/>
                <a:gd name="connsiteX40" fmla="*/ 126661 w 530470"/>
                <a:gd name="connsiteY40" fmla="*/ 67635 h 743517"/>
                <a:gd name="connsiteX41" fmla="*/ 121911 w 530470"/>
                <a:gd name="connsiteY41" fmla="*/ 58875 h 743517"/>
                <a:gd name="connsiteX42" fmla="*/ 110241 w 530470"/>
                <a:gd name="connsiteY42" fmla="*/ 45774 h 743517"/>
                <a:gd name="connsiteX43" fmla="*/ 104960 w 530470"/>
                <a:gd name="connsiteY43" fmla="*/ 43837 h 743517"/>
                <a:gd name="connsiteX44" fmla="*/ 46162 w 530470"/>
                <a:gd name="connsiteY44" fmla="*/ 78343 h 743517"/>
                <a:gd name="connsiteX45" fmla="*/ 45607 w 530470"/>
                <a:gd name="connsiteY45" fmla="*/ 83858 h 743517"/>
                <a:gd name="connsiteX46" fmla="*/ 50973 w 530470"/>
                <a:gd name="connsiteY46" fmla="*/ 100698 h 743517"/>
                <a:gd name="connsiteX47" fmla="*/ 52441 w 530470"/>
                <a:gd name="connsiteY47" fmla="*/ 107471 h 743517"/>
                <a:gd name="connsiteX48" fmla="*/ 65877 w 530470"/>
                <a:gd name="connsiteY48" fmla="*/ 110049 h 743517"/>
                <a:gd name="connsiteX49" fmla="*/ 120949 w 530470"/>
                <a:gd name="connsiteY49" fmla="*/ 77615 h 743517"/>
                <a:gd name="connsiteX50" fmla="*/ 126649 w 530470"/>
                <a:gd name="connsiteY50" fmla="*/ 67623 h 7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0470" h="743517">
                  <a:moveTo>
                    <a:pt x="350344" y="743433"/>
                  </a:moveTo>
                  <a:cubicBezTo>
                    <a:pt x="311643" y="741977"/>
                    <a:pt x="285426" y="720918"/>
                    <a:pt x="273497" y="681994"/>
                  </a:cubicBezTo>
                  <a:cubicBezTo>
                    <a:pt x="267920" y="663785"/>
                    <a:pt x="266871" y="644835"/>
                    <a:pt x="264059" y="626194"/>
                  </a:cubicBezTo>
                  <a:cubicBezTo>
                    <a:pt x="262578" y="616349"/>
                    <a:pt x="259408" y="607787"/>
                    <a:pt x="253695" y="599459"/>
                  </a:cubicBezTo>
                  <a:cubicBezTo>
                    <a:pt x="224629" y="557057"/>
                    <a:pt x="193257" y="516271"/>
                    <a:pt x="165005" y="473301"/>
                  </a:cubicBezTo>
                  <a:cubicBezTo>
                    <a:pt x="147141" y="446135"/>
                    <a:pt x="130338" y="418303"/>
                    <a:pt x="114781" y="389767"/>
                  </a:cubicBezTo>
                  <a:cubicBezTo>
                    <a:pt x="108748" y="378701"/>
                    <a:pt x="107267" y="365833"/>
                    <a:pt x="104047" y="353693"/>
                  </a:cubicBezTo>
                  <a:cubicBezTo>
                    <a:pt x="89884" y="300348"/>
                    <a:pt x="77313" y="246559"/>
                    <a:pt x="58993" y="194398"/>
                  </a:cubicBezTo>
                  <a:cubicBezTo>
                    <a:pt x="52997" y="177336"/>
                    <a:pt x="46224" y="160607"/>
                    <a:pt x="37983" y="144494"/>
                  </a:cubicBezTo>
                  <a:cubicBezTo>
                    <a:pt x="36662" y="141916"/>
                    <a:pt x="35108" y="139954"/>
                    <a:pt x="32172" y="138708"/>
                  </a:cubicBezTo>
                  <a:cubicBezTo>
                    <a:pt x="20587" y="133798"/>
                    <a:pt x="14468" y="124792"/>
                    <a:pt x="13938" y="112245"/>
                  </a:cubicBezTo>
                  <a:cubicBezTo>
                    <a:pt x="13802" y="108952"/>
                    <a:pt x="12729" y="106719"/>
                    <a:pt x="10409" y="104362"/>
                  </a:cubicBezTo>
                  <a:cubicBezTo>
                    <a:pt x="-5111" y="88571"/>
                    <a:pt x="-3199" y="65229"/>
                    <a:pt x="15628" y="53595"/>
                  </a:cubicBezTo>
                  <a:cubicBezTo>
                    <a:pt x="43448" y="36422"/>
                    <a:pt x="71699" y="19915"/>
                    <a:pt x="100285" y="4074"/>
                  </a:cubicBezTo>
                  <a:cubicBezTo>
                    <a:pt x="118839" y="-6215"/>
                    <a:pt x="139393" y="3815"/>
                    <a:pt x="144982" y="24813"/>
                  </a:cubicBezTo>
                  <a:cubicBezTo>
                    <a:pt x="145882" y="28181"/>
                    <a:pt x="147141" y="30525"/>
                    <a:pt x="150151" y="32413"/>
                  </a:cubicBezTo>
                  <a:cubicBezTo>
                    <a:pt x="160415" y="38840"/>
                    <a:pt x="165017" y="48352"/>
                    <a:pt x="163709" y="60344"/>
                  </a:cubicBezTo>
                  <a:cubicBezTo>
                    <a:pt x="163252" y="64526"/>
                    <a:pt x="164301" y="67770"/>
                    <a:pt x="166473" y="71138"/>
                  </a:cubicBezTo>
                  <a:cubicBezTo>
                    <a:pt x="184916" y="99822"/>
                    <a:pt x="207333" y="125298"/>
                    <a:pt x="230502" y="150132"/>
                  </a:cubicBezTo>
                  <a:cubicBezTo>
                    <a:pt x="262961" y="184923"/>
                    <a:pt x="297307" y="217875"/>
                    <a:pt x="330321" y="252111"/>
                  </a:cubicBezTo>
                  <a:cubicBezTo>
                    <a:pt x="333455" y="255355"/>
                    <a:pt x="336119" y="258834"/>
                    <a:pt x="338327" y="262770"/>
                  </a:cubicBezTo>
                  <a:cubicBezTo>
                    <a:pt x="366407" y="312895"/>
                    <a:pt x="395546" y="362453"/>
                    <a:pt x="418099" y="415465"/>
                  </a:cubicBezTo>
                  <a:cubicBezTo>
                    <a:pt x="429140" y="441435"/>
                    <a:pt x="439405" y="467700"/>
                    <a:pt x="449361" y="494101"/>
                  </a:cubicBezTo>
                  <a:cubicBezTo>
                    <a:pt x="450767" y="497839"/>
                    <a:pt x="452827" y="500763"/>
                    <a:pt x="455973" y="503268"/>
                  </a:cubicBezTo>
                  <a:cubicBezTo>
                    <a:pt x="469014" y="513643"/>
                    <a:pt x="482189" y="523870"/>
                    <a:pt x="494773" y="534789"/>
                  </a:cubicBezTo>
                  <a:cubicBezTo>
                    <a:pt x="511305" y="549149"/>
                    <a:pt x="525197" y="565742"/>
                    <a:pt x="528972" y="588110"/>
                  </a:cubicBezTo>
                  <a:cubicBezTo>
                    <a:pt x="533648" y="615745"/>
                    <a:pt x="527701" y="640727"/>
                    <a:pt x="506604" y="660491"/>
                  </a:cubicBezTo>
                  <a:cubicBezTo>
                    <a:pt x="485829" y="679947"/>
                    <a:pt x="461439" y="694294"/>
                    <a:pt x="436777" y="708099"/>
                  </a:cubicBezTo>
                  <a:cubicBezTo>
                    <a:pt x="419789" y="717611"/>
                    <a:pt x="403047" y="727690"/>
                    <a:pt x="384962" y="735105"/>
                  </a:cubicBezTo>
                  <a:cubicBezTo>
                    <a:pt x="373870" y="739658"/>
                    <a:pt x="362718" y="744198"/>
                    <a:pt x="350331" y="743433"/>
                  </a:cubicBezTo>
                  <a:close/>
                  <a:moveTo>
                    <a:pt x="323128" y="313463"/>
                  </a:moveTo>
                  <a:cubicBezTo>
                    <a:pt x="322154" y="314005"/>
                    <a:pt x="320920" y="314672"/>
                    <a:pt x="319698" y="315375"/>
                  </a:cubicBezTo>
                  <a:cubicBezTo>
                    <a:pt x="269931" y="344527"/>
                    <a:pt x="220188" y="373704"/>
                    <a:pt x="170371" y="402758"/>
                  </a:cubicBezTo>
                  <a:cubicBezTo>
                    <a:pt x="167275" y="404571"/>
                    <a:pt x="166621" y="405805"/>
                    <a:pt x="168607" y="409136"/>
                  </a:cubicBezTo>
                  <a:cubicBezTo>
                    <a:pt x="189370" y="443865"/>
                    <a:pt x="211922" y="477397"/>
                    <a:pt x="235461" y="510288"/>
                  </a:cubicBezTo>
                  <a:cubicBezTo>
                    <a:pt x="237114" y="512607"/>
                    <a:pt x="238299" y="513557"/>
                    <a:pt x="241211" y="511854"/>
                  </a:cubicBezTo>
                  <a:cubicBezTo>
                    <a:pt x="287585" y="484552"/>
                    <a:pt x="334022" y="457362"/>
                    <a:pt x="380496" y="430208"/>
                  </a:cubicBezTo>
                  <a:cubicBezTo>
                    <a:pt x="383074" y="428703"/>
                    <a:pt x="383703" y="427395"/>
                    <a:pt x="382396" y="424446"/>
                  </a:cubicBezTo>
                  <a:cubicBezTo>
                    <a:pt x="365876" y="387053"/>
                    <a:pt x="346001" y="351411"/>
                    <a:pt x="325904" y="315881"/>
                  </a:cubicBezTo>
                  <a:cubicBezTo>
                    <a:pt x="325349" y="314906"/>
                    <a:pt x="325065" y="313487"/>
                    <a:pt x="323116" y="313463"/>
                  </a:cubicBezTo>
                  <a:close/>
                  <a:moveTo>
                    <a:pt x="126661" y="67635"/>
                  </a:moveTo>
                  <a:cubicBezTo>
                    <a:pt x="128277" y="62799"/>
                    <a:pt x="126155" y="60578"/>
                    <a:pt x="121911" y="58875"/>
                  </a:cubicBezTo>
                  <a:cubicBezTo>
                    <a:pt x="116015" y="56507"/>
                    <a:pt x="111511" y="52251"/>
                    <a:pt x="110241" y="45774"/>
                  </a:cubicBezTo>
                  <a:cubicBezTo>
                    <a:pt x="109401" y="41443"/>
                    <a:pt x="107712" y="42220"/>
                    <a:pt x="104960" y="43837"/>
                  </a:cubicBezTo>
                  <a:cubicBezTo>
                    <a:pt x="85394" y="55409"/>
                    <a:pt x="65839" y="66969"/>
                    <a:pt x="46162" y="78343"/>
                  </a:cubicBezTo>
                  <a:cubicBezTo>
                    <a:pt x="42794" y="80293"/>
                    <a:pt x="43177" y="81415"/>
                    <a:pt x="45607" y="83858"/>
                  </a:cubicBezTo>
                  <a:cubicBezTo>
                    <a:pt x="50196" y="88460"/>
                    <a:pt x="51442" y="94307"/>
                    <a:pt x="50973" y="100698"/>
                  </a:cubicBezTo>
                  <a:cubicBezTo>
                    <a:pt x="50801" y="102993"/>
                    <a:pt x="48543" y="106089"/>
                    <a:pt x="52441" y="107471"/>
                  </a:cubicBezTo>
                  <a:cubicBezTo>
                    <a:pt x="56723" y="108989"/>
                    <a:pt x="59548" y="114034"/>
                    <a:pt x="65877" y="110049"/>
                  </a:cubicBezTo>
                  <a:cubicBezTo>
                    <a:pt x="83901" y="98699"/>
                    <a:pt x="102481" y="88250"/>
                    <a:pt x="120949" y="77615"/>
                  </a:cubicBezTo>
                  <a:cubicBezTo>
                    <a:pt x="125082" y="75234"/>
                    <a:pt x="128894" y="73150"/>
                    <a:pt x="126649" y="67623"/>
                  </a:cubicBezTo>
                  <a:close/>
                </a:path>
              </a:pathLst>
            </a:custGeom>
            <a:solidFill>
              <a:srgbClr val="000000"/>
            </a:solidFill>
            <a:ln w="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EC2B28F-8259-F3A3-20BE-A797A0160988}"/>
                </a:ext>
              </a:extLst>
            </p:cNvPr>
            <p:cNvSpPr/>
            <p:nvPr/>
          </p:nvSpPr>
          <p:spPr>
            <a:xfrm>
              <a:off x="11172463" y="5293963"/>
              <a:ext cx="73146" cy="74293"/>
            </a:xfrm>
            <a:custGeom>
              <a:avLst/>
              <a:gdLst>
                <a:gd name="connsiteX0" fmla="*/ 0 w 73146"/>
                <a:gd name="connsiteY0" fmla="*/ 37196 h 74293"/>
                <a:gd name="connsiteX1" fmla="*/ 36432 w 73146"/>
                <a:gd name="connsiteY1" fmla="*/ 0 h 74293"/>
                <a:gd name="connsiteX2" fmla="*/ 73146 w 73146"/>
                <a:gd name="connsiteY2" fmla="*/ 36986 h 74293"/>
                <a:gd name="connsiteX3" fmla="*/ 36641 w 73146"/>
                <a:gd name="connsiteY3" fmla="*/ 74294 h 74293"/>
                <a:gd name="connsiteX4" fmla="*/ 13 w 73146"/>
                <a:gd name="connsiteY4" fmla="*/ 37184 h 74293"/>
                <a:gd name="connsiteX5" fmla="*/ 39775 w 73146"/>
                <a:gd name="connsiteY5" fmla="*/ 15162 h 74293"/>
                <a:gd name="connsiteX6" fmla="*/ 30707 w 73146"/>
                <a:gd name="connsiteY6" fmla="*/ 24723 h 74293"/>
                <a:gd name="connsiteX7" fmla="*/ 39886 w 73146"/>
                <a:gd name="connsiteY7" fmla="*/ 33680 h 74293"/>
                <a:gd name="connsiteX8" fmla="*/ 48843 w 73146"/>
                <a:gd name="connsiteY8" fmla="*/ 24033 h 74293"/>
                <a:gd name="connsiteX9" fmla="*/ 39775 w 73146"/>
                <a:gd name="connsiteY9" fmla="*/ 15162 h 7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46" h="74293">
                  <a:moveTo>
                    <a:pt x="0" y="37196"/>
                  </a:moveTo>
                  <a:cubicBezTo>
                    <a:pt x="-49" y="16630"/>
                    <a:pt x="16224" y="25"/>
                    <a:pt x="36432" y="0"/>
                  </a:cubicBezTo>
                  <a:cubicBezTo>
                    <a:pt x="56664" y="-25"/>
                    <a:pt x="73184" y="16618"/>
                    <a:pt x="73146" y="36986"/>
                  </a:cubicBezTo>
                  <a:cubicBezTo>
                    <a:pt x="73110" y="57417"/>
                    <a:pt x="56566" y="74331"/>
                    <a:pt x="36641" y="74294"/>
                  </a:cubicBezTo>
                  <a:cubicBezTo>
                    <a:pt x="16470" y="74269"/>
                    <a:pt x="50" y="57639"/>
                    <a:pt x="13" y="37184"/>
                  </a:cubicBezTo>
                  <a:close/>
                  <a:moveTo>
                    <a:pt x="39775" y="15162"/>
                  </a:moveTo>
                  <a:cubicBezTo>
                    <a:pt x="34753" y="15273"/>
                    <a:pt x="30460" y="19801"/>
                    <a:pt x="30707" y="24723"/>
                  </a:cubicBezTo>
                  <a:cubicBezTo>
                    <a:pt x="30941" y="29399"/>
                    <a:pt x="35309" y="33655"/>
                    <a:pt x="39886" y="33680"/>
                  </a:cubicBezTo>
                  <a:cubicBezTo>
                    <a:pt x="44784" y="33705"/>
                    <a:pt x="49064" y="29078"/>
                    <a:pt x="48843" y="24033"/>
                  </a:cubicBezTo>
                  <a:cubicBezTo>
                    <a:pt x="48621" y="19085"/>
                    <a:pt x="44512" y="15063"/>
                    <a:pt x="39775" y="15162"/>
                  </a:cubicBezTo>
                  <a:close/>
                </a:path>
              </a:pathLst>
            </a:custGeom>
            <a:solidFill>
              <a:srgbClr val="000000"/>
            </a:solidFill>
            <a:ln w="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DCFB0F85-97B9-C256-3C97-5301122E960D}"/>
                </a:ext>
              </a:extLst>
            </p:cNvPr>
            <p:cNvSpPr/>
            <p:nvPr/>
          </p:nvSpPr>
          <p:spPr>
            <a:xfrm>
              <a:off x="11148615" y="5287457"/>
              <a:ext cx="18003" cy="18534"/>
            </a:xfrm>
            <a:custGeom>
              <a:avLst/>
              <a:gdLst>
                <a:gd name="connsiteX0" fmla="*/ 9167 w 18003"/>
                <a:gd name="connsiteY0" fmla="*/ 18535 h 18534"/>
                <a:gd name="connsiteX1" fmla="*/ 0 w 18003"/>
                <a:gd name="connsiteY1" fmla="*/ 9146 h 18534"/>
                <a:gd name="connsiteX2" fmla="*/ 9278 w 18003"/>
                <a:gd name="connsiteY2" fmla="*/ 4 h 18534"/>
                <a:gd name="connsiteX3" fmla="*/ 18000 w 18003"/>
                <a:gd name="connsiteY3" fmla="*/ 9023 h 18534"/>
                <a:gd name="connsiteX4" fmla="*/ 9180 w 18003"/>
                <a:gd name="connsiteY4" fmla="*/ 18535 h 1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 h="18534">
                  <a:moveTo>
                    <a:pt x="9167" y="18535"/>
                  </a:moveTo>
                  <a:cubicBezTo>
                    <a:pt x="4269" y="18522"/>
                    <a:pt x="-37" y="14094"/>
                    <a:pt x="0" y="9146"/>
                  </a:cubicBezTo>
                  <a:cubicBezTo>
                    <a:pt x="38" y="4039"/>
                    <a:pt x="4294" y="-156"/>
                    <a:pt x="9278" y="4"/>
                  </a:cubicBezTo>
                  <a:cubicBezTo>
                    <a:pt x="14151" y="153"/>
                    <a:pt x="17877" y="4014"/>
                    <a:pt x="18000" y="9023"/>
                  </a:cubicBezTo>
                  <a:cubicBezTo>
                    <a:pt x="18124" y="14291"/>
                    <a:pt x="14164" y="18559"/>
                    <a:pt x="9180" y="18535"/>
                  </a:cubicBezTo>
                  <a:close/>
                </a:path>
              </a:pathLst>
            </a:custGeom>
            <a:solidFill>
              <a:srgbClr val="000000"/>
            </a:solidFill>
            <a:ln w="0" cap="flat">
              <a:noFill/>
              <a:prstDash val="solid"/>
              <a:miter/>
            </a:ln>
          </p:spPr>
          <p:txBody>
            <a:bodyPr rtlCol="0" anchor="ctr"/>
            <a:lstStyle/>
            <a:p>
              <a:endParaRPr lang="en-US"/>
            </a:p>
          </p:txBody>
        </p:sp>
      </p:grpSp>
      <p:sp>
        <p:nvSpPr>
          <p:cNvPr id="157" name="Freeform: Shape 156">
            <a:extLst>
              <a:ext uri="{FF2B5EF4-FFF2-40B4-BE49-F238E27FC236}">
                <a16:creationId xmlns:a16="http://schemas.microsoft.com/office/drawing/2014/main" id="{D7FA6B4F-6773-5061-6AA8-2E822C063B8C}"/>
              </a:ext>
            </a:extLst>
          </p:cNvPr>
          <p:cNvSpPr/>
          <p:nvPr/>
        </p:nvSpPr>
        <p:spPr>
          <a:xfrm>
            <a:off x="3649754" y="4439040"/>
            <a:ext cx="850744" cy="425305"/>
          </a:xfrm>
          <a:custGeom>
            <a:avLst/>
            <a:gdLst>
              <a:gd name="connsiteX0" fmla="*/ 223218 w 850744"/>
              <a:gd name="connsiteY0" fmla="*/ 5743 h 425305"/>
              <a:gd name="connsiteX1" fmla="*/ 218851 w 850744"/>
              <a:gd name="connsiteY1" fmla="*/ 77742 h 425305"/>
              <a:gd name="connsiteX2" fmla="*/ 216322 w 850744"/>
              <a:gd name="connsiteY2" fmla="*/ 95125 h 425305"/>
              <a:gd name="connsiteX3" fmla="*/ 230325 w 850744"/>
              <a:gd name="connsiteY3" fmla="*/ 115937 h 425305"/>
              <a:gd name="connsiteX4" fmla="*/ 252531 w 850744"/>
              <a:gd name="connsiteY4" fmla="*/ 105611 h 425305"/>
              <a:gd name="connsiteX5" fmla="*/ 283275 w 850744"/>
              <a:gd name="connsiteY5" fmla="*/ 7742 h 425305"/>
              <a:gd name="connsiteX6" fmla="*/ 292269 w 850744"/>
              <a:gd name="connsiteY6" fmla="*/ 31 h 425305"/>
              <a:gd name="connsiteX7" fmla="*/ 366933 w 850744"/>
              <a:gd name="connsiteY7" fmla="*/ 2893 h 425305"/>
              <a:gd name="connsiteX8" fmla="*/ 374224 w 850744"/>
              <a:gd name="connsiteY8" fmla="*/ 10604 h 425305"/>
              <a:gd name="connsiteX9" fmla="*/ 368043 w 850744"/>
              <a:gd name="connsiteY9" fmla="*/ 115555 h 425305"/>
              <a:gd name="connsiteX10" fmla="*/ 381231 w 850744"/>
              <a:gd name="connsiteY10" fmla="*/ 139254 h 425305"/>
              <a:gd name="connsiteX11" fmla="*/ 404758 w 850744"/>
              <a:gd name="connsiteY11" fmla="*/ 126856 h 425305"/>
              <a:gd name="connsiteX12" fmla="*/ 436143 w 850744"/>
              <a:gd name="connsiteY12" fmla="*/ 21103 h 425305"/>
              <a:gd name="connsiteX13" fmla="*/ 443767 w 850744"/>
              <a:gd name="connsiteY13" fmla="*/ 15144 h 425305"/>
              <a:gd name="connsiteX14" fmla="*/ 512041 w 850744"/>
              <a:gd name="connsiteY14" fmla="*/ 34414 h 425305"/>
              <a:gd name="connsiteX15" fmla="*/ 517346 w 850744"/>
              <a:gd name="connsiteY15" fmla="*/ 41237 h 425305"/>
              <a:gd name="connsiteX16" fmla="*/ 513608 w 850744"/>
              <a:gd name="connsiteY16" fmla="*/ 152073 h 425305"/>
              <a:gd name="connsiteX17" fmla="*/ 512251 w 850744"/>
              <a:gd name="connsiteY17" fmla="*/ 161079 h 425305"/>
              <a:gd name="connsiteX18" fmla="*/ 525204 w 850744"/>
              <a:gd name="connsiteY18" fmla="*/ 184420 h 425305"/>
              <a:gd name="connsiteX19" fmla="*/ 549015 w 850744"/>
              <a:gd name="connsiteY19" fmla="*/ 172515 h 425305"/>
              <a:gd name="connsiteX20" fmla="*/ 572282 w 850744"/>
              <a:gd name="connsiteY20" fmla="*/ 106907 h 425305"/>
              <a:gd name="connsiteX21" fmla="*/ 580339 w 850744"/>
              <a:gd name="connsiteY21" fmla="*/ 68070 h 425305"/>
              <a:gd name="connsiteX22" fmla="*/ 585384 w 850744"/>
              <a:gd name="connsiteY22" fmla="*/ 65318 h 425305"/>
              <a:gd name="connsiteX23" fmla="*/ 651486 w 850744"/>
              <a:gd name="connsiteY23" fmla="*/ 102873 h 425305"/>
              <a:gd name="connsiteX24" fmla="*/ 654978 w 850744"/>
              <a:gd name="connsiteY24" fmla="*/ 110694 h 425305"/>
              <a:gd name="connsiteX25" fmla="*/ 651202 w 850744"/>
              <a:gd name="connsiteY25" fmla="*/ 218285 h 425305"/>
              <a:gd name="connsiteX26" fmla="*/ 649537 w 850744"/>
              <a:gd name="connsiteY26" fmla="*/ 229870 h 425305"/>
              <a:gd name="connsiteX27" fmla="*/ 663823 w 850744"/>
              <a:gd name="connsiteY27" fmla="*/ 251608 h 425305"/>
              <a:gd name="connsiteX28" fmla="*/ 686745 w 850744"/>
              <a:gd name="connsiteY28" fmla="*/ 239209 h 425305"/>
              <a:gd name="connsiteX29" fmla="*/ 701846 w 850744"/>
              <a:gd name="connsiteY29" fmla="*/ 199681 h 425305"/>
              <a:gd name="connsiteX30" fmla="*/ 714368 w 850744"/>
              <a:gd name="connsiteY30" fmla="*/ 155885 h 425305"/>
              <a:gd name="connsiteX31" fmla="*/ 719007 w 850744"/>
              <a:gd name="connsiteY31" fmla="*/ 153726 h 425305"/>
              <a:gd name="connsiteX32" fmla="*/ 838318 w 850744"/>
              <a:gd name="connsiteY32" fmla="*/ 307716 h 425305"/>
              <a:gd name="connsiteX33" fmla="*/ 850026 w 850744"/>
              <a:gd name="connsiteY33" fmla="*/ 372918 h 425305"/>
              <a:gd name="connsiteX34" fmla="*/ 813410 w 850744"/>
              <a:gd name="connsiteY34" fmla="*/ 418355 h 425305"/>
              <a:gd name="connsiteX35" fmla="*/ 745914 w 850744"/>
              <a:gd name="connsiteY35" fmla="*/ 424351 h 425305"/>
              <a:gd name="connsiteX36" fmla="*/ 633363 w 850744"/>
              <a:gd name="connsiteY36" fmla="*/ 404032 h 425305"/>
              <a:gd name="connsiteX37" fmla="*/ 220800 w 850744"/>
              <a:gd name="connsiteY37" fmla="*/ 277182 h 425305"/>
              <a:gd name="connsiteX38" fmla="*/ 80565 w 850744"/>
              <a:gd name="connsiteY38" fmla="*/ 219864 h 425305"/>
              <a:gd name="connsiteX39" fmla="*/ 21903 w 850744"/>
              <a:gd name="connsiteY39" fmla="*/ 179485 h 425305"/>
              <a:gd name="connsiteX40" fmla="*/ 535 w 850744"/>
              <a:gd name="connsiteY40" fmla="*/ 127398 h 425305"/>
              <a:gd name="connsiteX41" fmla="*/ 20792 w 850744"/>
              <a:gd name="connsiteY41" fmla="*/ 88821 h 425305"/>
              <a:gd name="connsiteX42" fmla="*/ 85660 w 850744"/>
              <a:gd name="connsiteY42" fmla="*/ 43889 h 425305"/>
              <a:gd name="connsiteX43" fmla="*/ 220368 w 850744"/>
              <a:gd name="connsiteY43" fmla="*/ 5743 h 425305"/>
              <a:gd name="connsiteX44" fmla="*/ 223182 w 850744"/>
              <a:gd name="connsiteY44" fmla="*/ 5743 h 42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0744" h="425305">
                <a:moveTo>
                  <a:pt x="223218" y="5743"/>
                </a:moveTo>
                <a:cubicBezTo>
                  <a:pt x="224021" y="29961"/>
                  <a:pt x="222194" y="53894"/>
                  <a:pt x="218851" y="77742"/>
                </a:cubicBezTo>
                <a:cubicBezTo>
                  <a:pt x="218037" y="83540"/>
                  <a:pt x="217000" y="89302"/>
                  <a:pt x="216322" y="95125"/>
                </a:cubicBezTo>
                <a:cubicBezTo>
                  <a:pt x="215212" y="104674"/>
                  <a:pt x="221232" y="113482"/>
                  <a:pt x="230325" y="115937"/>
                </a:cubicBezTo>
                <a:cubicBezTo>
                  <a:pt x="239318" y="118368"/>
                  <a:pt x="248830" y="114297"/>
                  <a:pt x="252531" y="105611"/>
                </a:cubicBezTo>
                <a:cubicBezTo>
                  <a:pt x="266003" y="74016"/>
                  <a:pt x="277748" y="41817"/>
                  <a:pt x="283275" y="7742"/>
                </a:cubicBezTo>
                <a:cubicBezTo>
                  <a:pt x="284212" y="1992"/>
                  <a:pt x="286150" y="80"/>
                  <a:pt x="292269" y="31"/>
                </a:cubicBezTo>
                <a:cubicBezTo>
                  <a:pt x="317214" y="-191"/>
                  <a:pt x="342074" y="783"/>
                  <a:pt x="366933" y="2893"/>
                </a:cubicBezTo>
                <a:cubicBezTo>
                  <a:pt x="372324" y="3350"/>
                  <a:pt x="373964" y="5040"/>
                  <a:pt x="374224" y="10604"/>
                </a:cubicBezTo>
                <a:cubicBezTo>
                  <a:pt x="375902" y="45826"/>
                  <a:pt x="373631" y="80777"/>
                  <a:pt x="368043" y="115555"/>
                </a:cubicBezTo>
                <a:cubicBezTo>
                  <a:pt x="366205" y="127016"/>
                  <a:pt x="371522" y="136491"/>
                  <a:pt x="381231" y="139254"/>
                </a:cubicBezTo>
                <a:cubicBezTo>
                  <a:pt x="390891" y="142006"/>
                  <a:pt x="400378" y="137441"/>
                  <a:pt x="404758" y="126856"/>
                </a:cubicBezTo>
                <a:cubicBezTo>
                  <a:pt x="418884" y="92707"/>
                  <a:pt x="431579" y="58101"/>
                  <a:pt x="436143" y="21103"/>
                </a:cubicBezTo>
                <a:cubicBezTo>
                  <a:pt x="436736" y="16353"/>
                  <a:pt x="437105" y="13589"/>
                  <a:pt x="443767" y="15144"/>
                </a:cubicBezTo>
                <a:cubicBezTo>
                  <a:pt x="466838" y="20523"/>
                  <a:pt x="489526" y="27111"/>
                  <a:pt x="512041" y="34414"/>
                </a:cubicBezTo>
                <a:cubicBezTo>
                  <a:pt x="515729" y="35611"/>
                  <a:pt x="517012" y="37486"/>
                  <a:pt x="517346" y="41237"/>
                </a:cubicBezTo>
                <a:cubicBezTo>
                  <a:pt x="520677" y="78346"/>
                  <a:pt x="519221" y="115271"/>
                  <a:pt x="513608" y="152073"/>
                </a:cubicBezTo>
                <a:cubicBezTo>
                  <a:pt x="513151" y="155070"/>
                  <a:pt x="512707" y="158081"/>
                  <a:pt x="512251" y="161079"/>
                </a:cubicBezTo>
                <a:cubicBezTo>
                  <a:pt x="510548" y="172083"/>
                  <a:pt x="515767" y="181472"/>
                  <a:pt x="525204" y="184420"/>
                </a:cubicBezTo>
                <a:cubicBezTo>
                  <a:pt x="534692" y="187381"/>
                  <a:pt x="544808" y="182730"/>
                  <a:pt x="549015" y="172515"/>
                </a:cubicBezTo>
                <a:cubicBezTo>
                  <a:pt x="557860" y="151048"/>
                  <a:pt x="566349" y="129422"/>
                  <a:pt x="572282" y="106907"/>
                </a:cubicBezTo>
                <a:cubicBezTo>
                  <a:pt x="575650" y="94101"/>
                  <a:pt x="578981" y="81270"/>
                  <a:pt x="580339" y="68070"/>
                </a:cubicBezTo>
                <a:cubicBezTo>
                  <a:pt x="580758" y="63949"/>
                  <a:pt x="581671" y="63505"/>
                  <a:pt x="585384" y="65318"/>
                </a:cubicBezTo>
                <a:cubicBezTo>
                  <a:pt x="608208" y="76471"/>
                  <a:pt x="630044" y="89302"/>
                  <a:pt x="651486" y="102873"/>
                </a:cubicBezTo>
                <a:cubicBezTo>
                  <a:pt x="654632" y="104859"/>
                  <a:pt x="654719" y="107672"/>
                  <a:pt x="654978" y="110694"/>
                </a:cubicBezTo>
                <a:cubicBezTo>
                  <a:pt x="657976" y="146706"/>
                  <a:pt x="656655" y="182570"/>
                  <a:pt x="651202" y="218285"/>
                </a:cubicBezTo>
                <a:cubicBezTo>
                  <a:pt x="650610" y="222147"/>
                  <a:pt x="649932" y="225996"/>
                  <a:pt x="649537" y="229870"/>
                </a:cubicBezTo>
                <a:cubicBezTo>
                  <a:pt x="648427" y="240764"/>
                  <a:pt x="653917" y="249042"/>
                  <a:pt x="663823" y="251608"/>
                </a:cubicBezTo>
                <a:cubicBezTo>
                  <a:pt x="673446" y="254100"/>
                  <a:pt x="682723" y="249288"/>
                  <a:pt x="686745" y="239209"/>
                </a:cubicBezTo>
                <a:cubicBezTo>
                  <a:pt x="691976" y="226107"/>
                  <a:pt x="697022" y="212944"/>
                  <a:pt x="701846" y="199681"/>
                </a:cubicBezTo>
                <a:cubicBezTo>
                  <a:pt x="707039" y="185382"/>
                  <a:pt x="710778" y="170652"/>
                  <a:pt x="714368" y="155885"/>
                </a:cubicBezTo>
                <a:cubicBezTo>
                  <a:pt x="714997" y="153294"/>
                  <a:pt x="715195" y="150358"/>
                  <a:pt x="719007" y="153726"/>
                </a:cubicBezTo>
                <a:cubicBezTo>
                  <a:pt x="768614" y="197448"/>
                  <a:pt x="812065" y="245982"/>
                  <a:pt x="838318" y="307716"/>
                </a:cubicBezTo>
                <a:cubicBezTo>
                  <a:pt x="847127" y="328443"/>
                  <a:pt x="852827" y="349983"/>
                  <a:pt x="850026" y="372918"/>
                </a:cubicBezTo>
                <a:cubicBezTo>
                  <a:pt x="847250" y="395655"/>
                  <a:pt x="834728" y="410669"/>
                  <a:pt x="813410" y="418355"/>
                </a:cubicBezTo>
                <a:cubicBezTo>
                  <a:pt x="791487" y="426263"/>
                  <a:pt x="768700" y="426041"/>
                  <a:pt x="745914" y="424351"/>
                </a:cubicBezTo>
                <a:cubicBezTo>
                  <a:pt x="707706" y="421513"/>
                  <a:pt x="670288" y="413766"/>
                  <a:pt x="633363" y="404032"/>
                </a:cubicBezTo>
                <a:cubicBezTo>
                  <a:pt x="494140" y="367329"/>
                  <a:pt x="357408" y="322435"/>
                  <a:pt x="220800" y="277182"/>
                </a:cubicBezTo>
                <a:cubicBezTo>
                  <a:pt x="172809" y="261280"/>
                  <a:pt x="125509" y="243367"/>
                  <a:pt x="80565" y="219864"/>
                </a:cubicBezTo>
                <a:cubicBezTo>
                  <a:pt x="59383" y="208786"/>
                  <a:pt x="38953" y="196535"/>
                  <a:pt x="21903" y="179485"/>
                </a:cubicBezTo>
                <a:cubicBezTo>
                  <a:pt x="7567" y="165150"/>
                  <a:pt x="-2475" y="148816"/>
                  <a:pt x="535" y="127398"/>
                </a:cubicBezTo>
                <a:cubicBezTo>
                  <a:pt x="2669" y="112199"/>
                  <a:pt x="10676" y="99862"/>
                  <a:pt x="20792" y="88821"/>
                </a:cubicBezTo>
                <a:cubicBezTo>
                  <a:pt x="38989" y="68946"/>
                  <a:pt x="61591" y="55264"/>
                  <a:pt x="85660" y="43889"/>
                </a:cubicBezTo>
                <a:cubicBezTo>
                  <a:pt x="128421" y="23681"/>
                  <a:pt x="173735" y="12343"/>
                  <a:pt x="220368" y="5743"/>
                </a:cubicBezTo>
                <a:cubicBezTo>
                  <a:pt x="221207" y="5620"/>
                  <a:pt x="222083" y="5731"/>
                  <a:pt x="223182" y="5743"/>
                </a:cubicBezTo>
                <a:close/>
              </a:path>
            </a:pathLst>
          </a:custGeom>
          <a:solidFill>
            <a:srgbClr val="CEA97D"/>
          </a:solidFill>
          <a:ln w="0" cap="flat">
            <a:noFill/>
            <a:prstDash val="solid"/>
            <a:miter/>
          </a:ln>
        </p:spPr>
        <p:txBody>
          <a:bodyPr rtlCol="0" anchor="ctr"/>
          <a:lstStyle/>
          <a:p>
            <a:endParaRPr lang="en-US"/>
          </a:p>
        </p:txBody>
      </p:sp>
      <p:grpSp>
        <p:nvGrpSpPr>
          <p:cNvPr id="158" name="Graphic 6">
            <a:extLst>
              <a:ext uri="{FF2B5EF4-FFF2-40B4-BE49-F238E27FC236}">
                <a16:creationId xmlns:a16="http://schemas.microsoft.com/office/drawing/2014/main" id="{96DCAEB3-02EF-7B6E-0116-D907EB8C2855}"/>
              </a:ext>
            </a:extLst>
          </p:cNvPr>
          <p:cNvGrpSpPr/>
          <p:nvPr/>
        </p:nvGrpSpPr>
        <p:grpSpPr>
          <a:xfrm>
            <a:off x="8936954" y="4282334"/>
            <a:ext cx="738661" cy="738714"/>
            <a:chOff x="7160951" y="4114127"/>
            <a:chExt cx="738661" cy="738714"/>
          </a:xfrm>
        </p:grpSpPr>
        <p:grpSp>
          <p:nvGrpSpPr>
            <p:cNvPr id="159" name="Graphic 6">
              <a:extLst>
                <a:ext uri="{FF2B5EF4-FFF2-40B4-BE49-F238E27FC236}">
                  <a16:creationId xmlns:a16="http://schemas.microsoft.com/office/drawing/2014/main" id="{65FB663D-D87B-5F9A-7172-F54BB08020D5}"/>
                </a:ext>
              </a:extLst>
            </p:cNvPr>
            <p:cNvGrpSpPr/>
            <p:nvPr/>
          </p:nvGrpSpPr>
          <p:grpSpPr>
            <a:xfrm>
              <a:off x="7160951" y="4114127"/>
              <a:ext cx="738661" cy="738714"/>
              <a:chOff x="7160951" y="4114127"/>
              <a:chExt cx="738661" cy="738714"/>
            </a:xfrm>
          </p:grpSpPr>
          <p:sp>
            <p:nvSpPr>
              <p:cNvPr id="160" name="Freeform: Shape 159">
                <a:extLst>
                  <a:ext uri="{FF2B5EF4-FFF2-40B4-BE49-F238E27FC236}">
                    <a16:creationId xmlns:a16="http://schemas.microsoft.com/office/drawing/2014/main" id="{9A718969-5529-5F27-22E3-001867B8AB91}"/>
                  </a:ext>
                </a:extLst>
              </p:cNvPr>
              <p:cNvSpPr/>
              <p:nvPr/>
            </p:nvSpPr>
            <p:spPr>
              <a:xfrm>
                <a:off x="7160951" y="4675230"/>
                <a:ext cx="177862" cy="177610"/>
              </a:xfrm>
              <a:custGeom>
                <a:avLst/>
                <a:gdLst>
                  <a:gd name="connsiteX0" fmla="*/ 120969 w 177862"/>
                  <a:gd name="connsiteY0" fmla="*/ 177611 h 177610"/>
                  <a:gd name="connsiteX1" fmla="*/ 92470 w 177862"/>
                  <a:gd name="connsiteY1" fmla="*/ 156551 h 177610"/>
                  <a:gd name="connsiteX2" fmla="*/ 40124 w 177862"/>
                  <a:gd name="connsiteY2" fmla="*/ 93719 h 177610"/>
                  <a:gd name="connsiteX3" fmla="*/ 20792 w 177862"/>
                  <a:gd name="connsiteY3" fmla="*/ 85157 h 177610"/>
                  <a:gd name="connsiteX4" fmla="*/ 4 w 177862"/>
                  <a:gd name="connsiteY4" fmla="*/ 56424 h 177610"/>
                  <a:gd name="connsiteX5" fmla="*/ 21520 w 177862"/>
                  <a:gd name="connsiteY5" fmla="*/ 28271 h 177610"/>
                  <a:gd name="connsiteX6" fmla="*/ 103932 w 177862"/>
                  <a:gd name="connsiteY6" fmla="*/ 673 h 177610"/>
                  <a:gd name="connsiteX7" fmla="*/ 113061 w 177862"/>
                  <a:gd name="connsiteY7" fmla="*/ 2869 h 177610"/>
                  <a:gd name="connsiteX8" fmla="*/ 175363 w 177862"/>
                  <a:gd name="connsiteY8" fmla="*/ 65257 h 177610"/>
                  <a:gd name="connsiteX9" fmla="*/ 177325 w 177862"/>
                  <a:gd name="connsiteY9" fmla="*/ 72955 h 177610"/>
                  <a:gd name="connsiteX10" fmla="*/ 149357 w 177862"/>
                  <a:gd name="connsiteY10" fmla="*/ 156403 h 177610"/>
                  <a:gd name="connsiteX11" fmla="*/ 120957 w 177862"/>
                  <a:gd name="connsiteY11" fmla="*/ 177586 h 17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62" h="177610">
                    <a:moveTo>
                      <a:pt x="120969" y="177611"/>
                    </a:moveTo>
                    <a:cubicBezTo>
                      <a:pt x="108052" y="177660"/>
                      <a:pt x="97060" y="169616"/>
                      <a:pt x="92470" y="156551"/>
                    </a:cubicBezTo>
                    <a:cubicBezTo>
                      <a:pt x="82811" y="129101"/>
                      <a:pt x="65391" y="108141"/>
                      <a:pt x="40124" y="93719"/>
                    </a:cubicBezTo>
                    <a:cubicBezTo>
                      <a:pt x="33981" y="90215"/>
                      <a:pt x="27467" y="87525"/>
                      <a:pt x="20792" y="85157"/>
                    </a:cubicBezTo>
                    <a:cubicBezTo>
                      <a:pt x="7900" y="80580"/>
                      <a:pt x="-218" y="69230"/>
                      <a:pt x="4" y="56424"/>
                    </a:cubicBezTo>
                    <a:cubicBezTo>
                      <a:pt x="239" y="43396"/>
                      <a:pt x="8505" y="32601"/>
                      <a:pt x="21520" y="28271"/>
                    </a:cubicBezTo>
                    <a:cubicBezTo>
                      <a:pt x="49007" y="19116"/>
                      <a:pt x="76506" y="10012"/>
                      <a:pt x="103932" y="673"/>
                    </a:cubicBezTo>
                    <a:cubicBezTo>
                      <a:pt x="107806" y="-648"/>
                      <a:pt x="110162" y="-80"/>
                      <a:pt x="113061" y="2869"/>
                    </a:cubicBezTo>
                    <a:cubicBezTo>
                      <a:pt x="133689" y="23805"/>
                      <a:pt x="154501" y="44568"/>
                      <a:pt x="175363" y="65257"/>
                    </a:cubicBezTo>
                    <a:cubicBezTo>
                      <a:pt x="177769" y="67650"/>
                      <a:pt x="178472" y="69600"/>
                      <a:pt x="177325" y="72955"/>
                    </a:cubicBezTo>
                    <a:cubicBezTo>
                      <a:pt x="167887" y="100738"/>
                      <a:pt x="158720" y="128608"/>
                      <a:pt x="149357" y="156403"/>
                    </a:cubicBezTo>
                    <a:cubicBezTo>
                      <a:pt x="144965" y="169443"/>
                      <a:pt x="133948" y="177536"/>
                      <a:pt x="120957" y="177586"/>
                    </a:cubicBezTo>
                    <a:close/>
                  </a:path>
                </a:pathLst>
              </a:custGeom>
              <a:solidFill>
                <a:srgbClr val="8CC63F"/>
              </a:solidFill>
              <a:ln w="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03A9C199-F47F-D8F2-CA8E-B13749652616}"/>
                  </a:ext>
                </a:extLst>
              </p:cNvPr>
              <p:cNvSpPr/>
              <p:nvPr/>
            </p:nvSpPr>
            <p:spPr>
              <a:xfrm>
                <a:off x="7721915" y="4114127"/>
                <a:ext cx="177697" cy="177866"/>
              </a:xfrm>
              <a:custGeom>
                <a:avLst/>
                <a:gdLst>
                  <a:gd name="connsiteX0" fmla="*/ 177694 w 177697"/>
                  <a:gd name="connsiteY0" fmla="*/ 120394 h 177866"/>
                  <a:gd name="connsiteX1" fmla="*/ 158955 w 177697"/>
                  <a:gd name="connsiteY1" fmla="*/ 148226 h 177866"/>
                  <a:gd name="connsiteX2" fmla="*/ 71843 w 177697"/>
                  <a:gd name="connsiteY2" fmla="*/ 177515 h 177866"/>
                  <a:gd name="connsiteX3" fmla="*/ 66982 w 177697"/>
                  <a:gd name="connsiteY3" fmla="*/ 176367 h 177866"/>
                  <a:gd name="connsiteX4" fmla="*/ 1472 w 177697"/>
                  <a:gd name="connsiteY4" fmla="*/ 110895 h 177866"/>
                  <a:gd name="connsiteX5" fmla="*/ 362 w 177697"/>
                  <a:gd name="connsiteY5" fmla="*/ 106022 h 177866"/>
                  <a:gd name="connsiteX6" fmla="*/ 29749 w 177697"/>
                  <a:gd name="connsiteY6" fmla="*/ 18367 h 177866"/>
                  <a:gd name="connsiteX7" fmla="*/ 57791 w 177697"/>
                  <a:gd name="connsiteY7" fmla="*/ 10 h 177866"/>
                  <a:gd name="connsiteX8" fmla="*/ 85290 w 177697"/>
                  <a:gd name="connsiteY8" fmla="*/ 20094 h 177866"/>
                  <a:gd name="connsiteX9" fmla="*/ 103290 w 177697"/>
                  <a:gd name="connsiteY9" fmla="*/ 53873 h 177866"/>
                  <a:gd name="connsiteX10" fmla="*/ 156907 w 177697"/>
                  <a:gd name="connsiteY10" fmla="*/ 92303 h 177866"/>
                  <a:gd name="connsiteX11" fmla="*/ 177694 w 177697"/>
                  <a:gd name="connsiteY11" fmla="*/ 120406 h 17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697" h="177866">
                    <a:moveTo>
                      <a:pt x="177694" y="120394"/>
                    </a:moveTo>
                    <a:cubicBezTo>
                      <a:pt x="177855" y="132521"/>
                      <a:pt x="170625" y="144168"/>
                      <a:pt x="158955" y="148226"/>
                    </a:cubicBezTo>
                    <a:cubicBezTo>
                      <a:pt x="130012" y="158269"/>
                      <a:pt x="100872" y="167731"/>
                      <a:pt x="71843" y="177515"/>
                    </a:cubicBezTo>
                    <a:cubicBezTo>
                      <a:pt x="69758" y="178218"/>
                      <a:pt x="68487" y="177885"/>
                      <a:pt x="66982" y="176367"/>
                    </a:cubicBezTo>
                    <a:cubicBezTo>
                      <a:pt x="45195" y="154494"/>
                      <a:pt x="23358" y="132669"/>
                      <a:pt x="1472" y="110895"/>
                    </a:cubicBezTo>
                    <a:cubicBezTo>
                      <a:pt x="-45" y="109377"/>
                      <a:pt x="-341" y="108094"/>
                      <a:pt x="362" y="106022"/>
                    </a:cubicBezTo>
                    <a:cubicBezTo>
                      <a:pt x="10182" y="76808"/>
                      <a:pt x="19706" y="47495"/>
                      <a:pt x="29749" y="18367"/>
                    </a:cubicBezTo>
                    <a:cubicBezTo>
                      <a:pt x="33697" y="6906"/>
                      <a:pt x="45540" y="-299"/>
                      <a:pt x="57791" y="10"/>
                    </a:cubicBezTo>
                    <a:cubicBezTo>
                      <a:pt x="70264" y="330"/>
                      <a:pt x="80997" y="7967"/>
                      <a:pt x="85290" y="20094"/>
                    </a:cubicBezTo>
                    <a:cubicBezTo>
                      <a:pt x="89596" y="32295"/>
                      <a:pt x="95382" y="43633"/>
                      <a:pt x="103290" y="53873"/>
                    </a:cubicBezTo>
                    <a:cubicBezTo>
                      <a:pt x="117317" y="72045"/>
                      <a:pt x="135354" y="84592"/>
                      <a:pt x="156907" y="92303"/>
                    </a:cubicBezTo>
                    <a:cubicBezTo>
                      <a:pt x="169787" y="96904"/>
                      <a:pt x="177534" y="107551"/>
                      <a:pt x="177694" y="120406"/>
                    </a:cubicBezTo>
                    <a:close/>
                  </a:path>
                </a:pathLst>
              </a:custGeom>
              <a:solidFill>
                <a:srgbClr val="8CC63F"/>
              </a:solidFill>
              <a:ln w="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EA23B9E-BED5-2F50-3D97-ED1EAD98AB82}"/>
                  </a:ext>
                </a:extLst>
              </p:cNvPr>
              <p:cNvSpPr/>
              <p:nvPr/>
            </p:nvSpPr>
            <p:spPr>
              <a:xfrm>
                <a:off x="7357274" y="4450888"/>
                <a:ext cx="273277" cy="144391"/>
              </a:xfrm>
              <a:custGeom>
                <a:avLst/>
                <a:gdLst>
                  <a:gd name="connsiteX0" fmla="*/ 273203 w 273277"/>
                  <a:gd name="connsiteY0" fmla="*/ 92565 h 144391"/>
                  <a:gd name="connsiteX1" fmla="*/ 266307 w 273277"/>
                  <a:gd name="connsiteY1" fmla="*/ 89394 h 144391"/>
                  <a:gd name="connsiteX2" fmla="*/ 164872 w 273277"/>
                  <a:gd name="connsiteY2" fmla="*/ 43229 h 144391"/>
                  <a:gd name="connsiteX3" fmla="*/ 69852 w 273277"/>
                  <a:gd name="connsiteY3" fmla="*/ 0 h 144391"/>
                  <a:gd name="connsiteX4" fmla="*/ 28881 w 273277"/>
                  <a:gd name="connsiteY4" fmla="*/ 15138 h 144391"/>
                  <a:gd name="connsiteX5" fmla="*/ 0 w 273277"/>
                  <a:gd name="connsiteY5" fmla="*/ 43957 h 144391"/>
                  <a:gd name="connsiteX6" fmla="*/ 2603 w 273277"/>
                  <a:gd name="connsiteY6" fmla="*/ 45326 h 144391"/>
                  <a:gd name="connsiteX7" fmla="*/ 218624 w 273277"/>
                  <a:gd name="connsiteY7" fmla="*/ 143714 h 144391"/>
                  <a:gd name="connsiteX8" fmla="*/ 225249 w 273277"/>
                  <a:gd name="connsiteY8" fmla="*/ 142160 h 144391"/>
                  <a:gd name="connsiteX9" fmla="*/ 271365 w 273277"/>
                  <a:gd name="connsiteY9" fmla="*/ 95933 h 144391"/>
                  <a:gd name="connsiteX10" fmla="*/ 273191 w 273277"/>
                  <a:gd name="connsiteY10" fmla="*/ 92577 h 14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277" h="144391">
                    <a:moveTo>
                      <a:pt x="273203" y="92565"/>
                    </a:moveTo>
                    <a:cubicBezTo>
                      <a:pt x="270983" y="91541"/>
                      <a:pt x="268651" y="90455"/>
                      <a:pt x="266307" y="89394"/>
                    </a:cubicBezTo>
                    <a:cubicBezTo>
                      <a:pt x="232504" y="74010"/>
                      <a:pt x="198688" y="58626"/>
                      <a:pt x="164872" y="43229"/>
                    </a:cubicBezTo>
                    <a:cubicBezTo>
                      <a:pt x="133203" y="28807"/>
                      <a:pt x="101534" y="14397"/>
                      <a:pt x="69852" y="0"/>
                    </a:cubicBezTo>
                    <a:cubicBezTo>
                      <a:pt x="57416" y="7538"/>
                      <a:pt x="43574" y="12596"/>
                      <a:pt x="28881" y="15138"/>
                    </a:cubicBezTo>
                    <a:cubicBezTo>
                      <a:pt x="19381" y="24637"/>
                      <a:pt x="9796" y="34186"/>
                      <a:pt x="0" y="43957"/>
                    </a:cubicBezTo>
                    <a:cubicBezTo>
                      <a:pt x="1357" y="44672"/>
                      <a:pt x="1961" y="45030"/>
                      <a:pt x="2603" y="45326"/>
                    </a:cubicBezTo>
                    <a:cubicBezTo>
                      <a:pt x="74627" y="78093"/>
                      <a:pt x="146662" y="110836"/>
                      <a:pt x="218624" y="143714"/>
                    </a:cubicBezTo>
                    <a:cubicBezTo>
                      <a:pt x="221733" y="145133"/>
                      <a:pt x="223251" y="144183"/>
                      <a:pt x="225249" y="142160"/>
                    </a:cubicBezTo>
                    <a:cubicBezTo>
                      <a:pt x="240584" y="126714"/>
                      <a:pt x="256005" y="111354"/>
                      <a:pt x="271365" y="95933"/>
                    </a:cubicBezTo>
                    <a:cubicBezTo>
                      <a:pt x="272192" y="95106"/>
                      <a:pt x="273647" y="94514"/>
                      <a:pt x="273191" y="92577"/>
                    </a:cubicBezTo>
                    <a:close/>
                  </a:path>
                </a:pathLst>
              </a:custGeom>
              <a:solidFill>
                <a:srgbClr val="8CC63F"/>
              </a:solidFill>
              <a:ln w="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5B5868C-575F-37EE-6C3F-8E1E78902D41}"/>
                  </a:ext>
                </a:extLst>
              </p:cNvPr>
              <p:cNvSpPr/>
              <p:nvPr/>
            </p:nvSpPr>
            <p:spPr>
              <a:xfrm>
                <a:off x="7450801" y="4374558"/>
                <a:ext cx="252514" cy="148685"/>
              </a:xfrm>
              <a:custGeom>
                <a:avLst/>
                <a:gdLst>
                  <a:gd name="connsiteX0" fmla="*/ 248863 w 252514"/>
                  <a:gd name="connsiteY0" fmla="*/ 95464 h 148685"/>
                  <a:gd name="connsiteX1" fmla="*/ 181946 w 252514"/>
                  <a:gd name="connsiteY1" fmla="*/ 64979 h 148685"/>
                  <a:gd name="connsiteX2" fmla="*/ 39343 w 252514"/>
                  <a:gd name="connsiteY2" fmla="*/ 0 h 148685"/>
                  <a:gd name="connsiteX3" fmla="*/ 32052 w 252514"/>
                  <a:gd name="connsiteY3" fmla="*/ 19443 h 148685"/>
                  <a:gd name="connsiteX4" fmla="*/ 0 w 252514"/>
                  <a:gd name="connsiteY4" fmla="*/ 58132 h 148685"/>
                  <a:gd name="connsiteX5" fmla="*/ 197541 w 252514"/>
                  <a:gd name="connsiteY5" fmla="*/ 148081 h 148685"/>
                  <a:gd name="connsiteX6" fmla="*/ 204104 w 252514"/>
                  <a:gd name="connsiteY6" fmla="*/ 146231 h 148685"/>
                  <a:gd name="connsiteX7" fmla="*/ 249393 w 252514"/>
                  <a:gd name="connsiteY7" fmla="*/ 100769 h 148685"/>
                  <a:gd name="connsiteX8" fmla="*/ 252515 w 252514"/>
                  <a:gd name="connsiteY8" fmla="*/ 97278 h 148685"/>
                  <a:gd name="connsiteX9" fmla="*/ 248863 w 252514"/>
                  <a:gd name="connsiteY9" fmla="*/ 95476 h 14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514" h="148685">
                    <a:moveTo>
                      <a:pt x="248863" y="95464"/>
                    </a:moveTo>
                    <a:cubicBezTo>
                      <a:pt x="226557" y="85298"/>
                      <a:pt x="204252" y="75133"/>
                      <a:pt x="181946" y="64979"/>
                    </a:cubicBezTo>
                    <a:cubicBezTo>
                      <a:pt x="134400" y="43340"/>
                      <a:pt x="86841" y="21750"/>
                      <a:pt x="39343" y="0"/>
                    </a:cubicBezTo>
                    <a:cubicBezTo>
                      <a:pt x="37406" y="6576"/>
                      <a:pt x="35037" y="13065"/>
                      <a:pt x="32052" y="19443"/>
                    </a:cubicBezTo>
                    <a:cubicBezTo>
                      <a:pt x="24501" y="35580"/>
                      <a:pt x="13349" y="48151"/>
                      <a:pt x="0" y="58132"/>
                    </a:cubicBezTo>
                    <a:cubicBezTo>
                      <a:pt x="65855" y="88099"/>
                      <a:pt x="131722" y="118041"/>
                      <a:pt x="197541" y="148081"/>
                    </a:cubicBezTo>
                    <a:cubicBezTo>
                      <a:pt x="200736" y="149537"/>
                      <a:pt x="202204" y="148143"/>
                      <a:pt x="204104" y="146231"/>
                    </a:cubicBezTo>
                    <a:cubicBezTo>
                      <a:pt x="219180" y="131056"/>
                      <a:pt x="234293" y="115919"/>
                      <a:pt x="249393" y="100769"/>
                    </a:cubicBezTo>
                    <a:cubicBezTo>
                      <a:pt x="250429" y="99733"/>
                      <a:pt x="251342" y="98585"/>
                      <a:pt x="252515" y="97278"/>
                    </a:cubicBezTo>
                    <a:cubicBezTo>
                      <a:pt x="251120" y="96587"/>
                      <a:pt x="250010" y="95995"/>
                      <a:pt x="248863" y="95476"/>
                    </a:cubicBezTo>
                    <a:close/>
                  </a:path>
                </a:pathLst>
              </a:custGeom>
              <a:solidFill>
                <a:srgbClr val="29ABE2"/>
              </a:solidFill>
              <a:ln w="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76E10066-31F7-246D-D6C6-12B9C5F17857}"/>
                  </a:ext>
                </a:extLst>
              </p:cNvPr>
              <p:cNvSpPr/>
              <p:nvPr/>
            </p:nvSpPr>
            <p:spPr>
              <a:xfrm>
                <a:off x="7300390" y="4515673"/>
                <a:ext cx="259112" cy="149946"/>
              </a:xfrm>
              <a:custGeom>
                <a:avLst/>
                <a:gdLst>
                  <a:gd name="connsiteX0" fmla="*/ 259113 w 259112"/>
                  <a:gd name="connsiteY0" fmla="*/ 100345 h 149946"/>
                  <a:gd name="connsiteX1" fmla="*/ 213861 w 259112"/>
                  <a:gd name="connsiteY1" fmla="*/ 145585 h 149946"/>
                  <a:gd name="connsiteX2" fmla="*/ 197736 w 259112"/>
                  <a:gd name="connsiteY2" fmla="*/ 148386 h 149946"/>
                  <a:gd name="connsiteX3" fmla="*/ 4908 w 259112"/>
                  <a:gd name="connsiteY3" fmla="*/ 60818 h 149946"/>
                  <a:gd name="connsiteX4" fmla="*/ 109 w 259112"/>
                  <a:gd name="connsiteY4" fmla="*/ 52317 h 149946"/>
                  <a:gd name="connsiteX5" fmla="*/ 14987 w 259112"/>
                  <a:gd name="connsiteY5" fmla="*/ 21697 h 149946"/>
                  <a:gd name="connsiteX6" fmla="*/ 34344 w 259112"/>
                  <a:gd name="connsiteY6" fmla="*/ 1612 h 149946"/>
                  <a:gd name="connsiteX7" fmla="*/ 41191 w 259112"/>
                  <a:gd name="connsiteY7" fmla="*/ 1217 h 149946"/>
                  <a:gd name="connsiteX8" fmla="*/ 192863 w 259112"/>
                  <a:gd name="connsiteY8" fmla="*/ 70243 h 149946"/>
                  <a:gd name="connsiteX9" fmla="*/ 259113 w 259112"/>
                  <a:gd name="connsiteY9" fmla="*/ 100358 h 14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112" h="149946">
                    <a:moveTo>
                      <a:pt x="259113" y="100345"/>
                    </a:moveTo>
                    <a:cubicBezTo>
                      <a:pt x="243568" y="115890"/>
                      <a:pt x="228714" y="130732"/>
                      <a:pt x="213861" y="145585"/>
                    </a:cubicBezTo>
                    <a:cubicBezTo>
                      <a:pt x="209209" y="150236"/>
                      <a:pt x="203843" y="151162"/>
                      <a:pt x="197736" y="148386"/>
                    </a:cubicBezTo>
                    <a:cubicBezTo>
                      <a:pt x="133472" y="119159"/>
                      <a:pt x="69246" y="89883"/>
                      <a:pt x="4908" y="60818"/>
                    </a:cubicBezTo>
                    <a:cubicBezTo>
                      <a:pt x="652" y="58893"/>
                      <a:pt x="-372" y="56512"/>
                      <a:pt x="109" y="52317"/>
                    </a:cubicBezTo>
                    <a:cubicBezTo>
                      <a:pt x="1491" y="40338"/>
                      <a:pt x="7215" y="30444"/>
                      <a:pt x="14987" y="21697"/>
                    </a:cubicBezTo>
                    <a:cubicBezTo>
                      <a:pt x="21156" y="14751"/>
                      <a:pt x="28028" y="8422"/>
                      <a:pt x="34344" y="1612"/>
                    </a:cubicBezTo>
                    <a:cubicBezTo>
                      <a:pt x="36775" y="-1016"/>
                      <a:pt x="38749" y="107"/>
                      <a:pt x="41191" y="1217"/>
                    </a:cubicBezTo>
                    <a:cubicBezTo>
                      <a:pt x="91736" y="24251"/>
                      <a:pt x="142293" y="47247"/>
                      <a:pt x="192863" y="70243"/>
                    </a:cubicBezTo>
                    <a:cubicBezTo>
                      <a:pt x="214662" y="80162"/>
                      <a:pt x="236474" y="90069"/>
                      <a:pt x="259113" y="100358"/>
                    </a:cubicBezTo>
                    <a:close/>
                  </a:path>
                </a:pathLst>
              </a:custGeom>
              <a:solidFill>
                <a:srgbClr val="29ABE2"/>
              </a:solidFill>
              <a:ln w="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789F73BF-BB9C-0ECB-7CFB-B8F087F52D1F}"/>
                  </a:ext>
                </a:extLst>
              </p:cNvPr>
              <p:cNvSpPr/>
              <p:nvPr/>
            </p:nvSpPr>
            <p:spPr>
              <a:xfrm>
                <a:off x="7547215" y="4312182"/>
                <a:ext cx="213543" cy="139186"/>
              </a:xfrm>
              <a:custGeom>
                <a:avLst/>
                <a:gdLst>
                  <a:gd name="connsiteX0" fmla="*/ 209125 w 213543"/>
                  <a:gd name="connsiteY0" fmla="*/ 78501 h 139186"/>
                  <a:gd name="connsiteX1" fmla="*/ 36444 w 213543"/>
                  <a:gd name="connsiteY1" fmla="*/ 0 h 139186"/>
                  <a:gd name="connsiteX2" fmla="*/ 0 w 213543"/>
                  <a:gd name="connsiteY2" fmla="*/ 59477 h 139186"/>
                  <a:gd name="connsiteX3" fmla="*/ 76465 w 213543"/>
                  <a:gd name="connsiteY3" fmla="*/ 94230 h 139186"/>
                  <a:gd name="connsiteX4" fmla="*/ 171386 w 213543"/>
                  <a:gd name="connsiteY4" fmla="*/ 137336 h 139186"/>
                  <a:gd name="connsiteX5" fmla="*/ 178406 w 213543"/>
                  <a:gd name="connsiteY5" fmla="*/ 137916 h 139186"/>
                  <a:gd name="connsiteX6" fmla="*/ 205806 w 213543"/>
                  <a:gd name="connsiteY6" fmla="*/ 107147 h 139186"/>
                  <a:gd name="connsiteX7" fmla="*/ 213319 w 213543"/>
                  <a:gd name="connsiteY7" fmla="*/ 84126 h 139186"/>
                  <a:gd name="connsiteX8" fmla="*/ 209125 w 213543"/>
                  <a:gd name="connsiteY8" fmla="*/ 78513 h 1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543" h="139186">
                    <a:moveTo>
                      <a:pt x="209125" y="78501"/>
                    </a:moveTo>
                    <a:cubicBezTo>
                      <a:pt x="151536" y="52396"/>
                      <a:pt x="93983" y="26229"/>
                      <a:pt x="36444" y="0"/>
                    </a:cubicBezTo>
                    <a:cubicBezTo>
                      <a:pt x="38109" y="24872"/>
                      <a:pt x="25969" y="50854"/>
                      <a:pt x="0" y="59477"/>
                    </a:cubicBezTo>
                    <a:cubicBezTo>
                      <a:pt x="25488" y="71061"/>
                      <a:pt x="50976" y="82634"/>
                      <a:pt x="76465" y="94230"/>
                    </a:cubicBezTo>
                    <a:cubicBezTo>
                      <a:pt x="108097" y="108628"/>
                      <a:pt x="139717" y="123025"/>
                      <a:pt x="171386" y="137336"/>
                    </a:cubicBezTo>
                    <a:cubicBezTo>
                      <a:pt x="173520" y="138298"/>
                      <a:pt x="175692" y="140630"/>
                      <a:pt x="178406" y="137916"/>
                    </a:cubicBezTo>
                    <a:cubicBezTo>
                      <a:pt x="188152" y="128194"/>
                      <a:pt x="198466" y="119003"/>
                      <a:pt x="205806" y="107147"/>
                    </a:cubicBezTo>
                    <a:cubicBezTo>
                      <a:pt x="209976" y="100399"/>
                      <a:pt x="212740" y="93182"/>
                      <a:pt x="213319" y="84126"/>
                    </a:cubicBezTo>
                    <a:cubicBezTo>
                      <a:pt x="214232" y="81511"/>
                      <a:pt x="212258" y="79919"/>
                      <a:pt x="209125" y="78513"/>
                    </a:cubicBezTo>
                    <a:close/>
                  </a:path>
                </a:pathLst>
              </a:custGeom>
              <a:solidFill>
                <a:srgbClr val="8CC63F"/>
              </a:solidFill>
              <a:ln w="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2F0C576-EC15-F9DD-596D-14FA8CAA6244}"/>
                  </a:ext>
                </a:extLst>
              </p:cNvPr>
              <p:cNvSpPr/>
              <p:nvPr/>
            </p:nvSpPr>
            <p:spPr>
              <a:xfrm>
                <a:off x="7574357" y="4253160"/>
                <a:ext cx="169720" cy="102992"/>
              </a:xfrm>
              <a:custGeom>
                <a:avLst/>
                <a:gdLst>
                  <a:gd name="connsiteX0" fmla="*/ 169708 w 169720"/>
                  <a:gd name="connsiteY0" fmla="*/ 102992 h 102992"/>
                  <a:gd name="connsiteX1" fmla="*/ 0 w 169720"/>
                  <a:gd name="connsiteY1" fmla="*/ 25935 h 102992"/>
                  <a:gd name="connsiteX2" fmla="*/ 81264 w 169720"/>
                  <a:gd name="connsiteY2" fmla="*/ 13943 h 102992"/>
                  <a:gd name="connsiteX3" fmla="*/ 169054 w 169720"/>
                  <a:gd name="connsiteY3" fmla="*/ 101302 h 102992"/>
                  <a:gd name="connsiteX4" fmla="*/ 169720 w 169720"/>
                  <a:gd name="connsiteY4" fmla="*/ 102992 h 10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720" h="102992">
                    <a:moveTo>
                      <a:pt x="169708" y="102992"/>
                    </a:moveTo>
                    <a:cubicBezTo>
                      <a:pt x="112810" y="77158"/>
                      <a:pt x="56417" y="51547"/>
                      <a:pt x="0" y="25935"/>
                    </a:cubicBezTo>
                    <a:cubicBezTo>
                      <a:pt x="22058" y="-4994"/>
                      <a:pt x="58860" y="-7313"/>
                      <a:pt x="81264" y="13943"/>
                    </a:cubicBezTo>
                    <a:cubicBezTo>
                      <a:pt x="111193" y="42356"/>
                      <a:pt x="139852" y="72112"/>
                      <a:pt x="169054" y="101302"/>
                    </a:cubicBezTo>
                    <a:cubicBezTo>
                      <a:pt x="169276" y="101524"/>
                      <a:pt x="169313" y="101931"/>
                      <a:pt x="169720" y="102992"/>
                    </a:cubicBezTo>
                    <a:close/>
                  </a:path>
                </a:pathLst>
              </a:custGeom>
              <a:solidFill>
                <a:srgbClr val="29ABE2"/>
              </a:solidFill>
              <a:ln w="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41B6328E-160B-95F4-82D8-F0534DF8AA09}"/>
                  </a:ext>
                </a:extLst>
              </p:cNvPr>
              <p:cNvSpPr/>
              <p:nvPr/>
            </p:nvSpPr>
            <p:spPr>
              <a:xfrm>
                <a:off x="7318018" y="4611998"/>
                <a:ext cx="167985" cy="101246"/>
              </a:xfrm>
              <a:custGeom>
                <a:avLst/>
                <a:gdLst>
                  <a:gd name="connsiteX0" fmla="*/ 0 w 167985"/>
                  <a:gd name="connsiteY0" fmla="*/ 418 h 101246"/>
                  <a:gd name="connsiteX1" fmla="*/ 4861 w 167985"/>
                  <a:gd name="connsiteY1" fmla="*/ 1380 h 101246"/>
                  <a:gd name="connsiteX2" fmla="*/ 164613 w 167985"/>
                  <a:gd name="connsiteY2" fmla="*/ 73848 h 101246"/>
                  <a:gd name="connsiteX3" fmla="*/ 165982 w 167985"/>
                  <a:gd name="connsiteY3" fmla="*/ 80152 h 101246"/>
                  <a:gd name="connsiteX4" fmla="*/ 99412 w 167985"/>
                  <a:gd name="connsiteY4" fmla="*/ 96141 h 101246"/>
                  <a:gd name="connsiteX5" fmla="*/ 84965 w 167985"/>
                  <a:gd name="connsiteY5" fmla="*/ 85802 h 101246"/>
                  <a:gd name="connsiteX6" fmla="*/ 2122 w 167985"/>
                  <a:gd name="connsiteY6" fmla="*/ 2972 h 101246"/>
                  <a:gd name="connsiteX7" fmla="*/ 12 w 167985"/>
                  <a:gd name="connsiteY7" fmla="*/ 406 h 10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985" h="101246">
                    <a:moveTo>
                      <a:pt x="0" y="418"/>
                    </a:moveTo>
                    <a:cubicBezTo>
                      <a:pt x="2122" y="-717"/>
                      <a:pt x="3467" y="751"/>
                      <a:pt x="4861" y="1380"/>
                    </a:cubicBezTo>
                    <a:cubicBezTo>
                      <a:pt x="58120" y="25524"/>
                      <a:pt x="111329" y="49766"/>
                      <a:pt x="164613" y="73848"/>
                    </a:cubicBezTo>
                    <a:cubicBezTo>
                      <a:pt x="168622" y="75661"/>
                      <a:pt x="169030" y="76784"/>
                      <a:pt x="165982" y="80152"/>
                    </a:cubicBezTo>
                    <a:cubicBezTo>
                      <a:pt x="147736" y="100336"/>
                      <a:pt x="121063" y="106850"/>
                      <a:pt x="99412" y="96141"/>
                    </a:cubicBezTo>
                    <a:cubicBezTo>
                      <a:pt x="94033" y="93476"/>
                      <a:pt x="89197" y="90022"/>
                      <a:pt x="84965" y="85802"/>
                    </a:cubicBezTo>
                    <a:cubicBezTo>
                      <a:pt x="57330" y="58217"/>
                      <a:pt x="29720" y="30594"/>
                      <a:pt x="2122" y="2972"/>
                    </a:cubicBezTo>
                    <a:cubicBezTo>
                      <a:pt x="1369" y="2219"/>
                      <a:pt x="752" y="1306"/>
                      <a:pt x="12" y="406"/>
                    </a:cubicBezTo>
                    <a:close/>
                  </a:path>
                </a:pathLst>
              </a:custGeom>
              <a:solidFill>
                <a:srgbClr val="8CC63F"/>
              </a:solidFill>
              <a:ln w="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72F71CE8-37B3-C0E0-B67C-754B79E88A9B}"/>
                  </a:ext>
                </a:extLst>
              </p:cNvPr>
              <p:cNvSpPr/>
              <p:nvPr/>
            </p:nvSpPr>
            <p:spPr>
              <a:xfrm>
                <a:off x="7667055" y="4223344"/>
                <a:ext cx="123627" cy="123599"/>
              </a:xfrm>
              <a:custGeom>
                <a:avLst/>
                <a:gdLst>
                  <a:gd name="connsiteX0" fmla="*/ 11598 w 123627"/>
                  <a:gd name="connsiteY0" fmla="*/ 12 h 123599"/>
                  <a:gd name="connsiteX1" fmla="*/ 21492 w 123627"/>
                  <a:gd name="connsiteY1" fmla="*/ 4120 h 123599"/>
                  <a:gd name="connsiteX2" fmla="*/ 119313 w 123627"/>
                  <a:gd name="connsiteY2" fmla="*/ 101965 h 123599"/>
                  <a:gd name="connsiteX3" fmla="*/ 120028 w 123627"/>
                  <a:gd name="connsiteY3" fmla="*/ 119854 h 123599"/>
                  <a:gd name="connsiteX4" fmla="*/ 101683 w 123627"/>
                  <a:gd name="connsiteY4" fmla="*/ 119077 h 123599"/>
                  <a:gd name="connsiteX5" fmla="*/ 4233 w 123627"/>
                  <a:gd name="connsiteY5" fmla="*/ 21651 h 123599"/>
                  <a:gd name="connsiteX6" fmla="*/ 1124 w 123627"/>
                  <a:gd name="connsiteY6" fmla="*/ 7390 h 123599"/>
                  <a:gd name="connsiteX7" fmla="*/ 11598 w 123627"/>
                  <a:gd name="connsiteY7" fmla="*/ 0 h 1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627" h="123599">
                    <a:moveTo>
                      <a:pt x="11598" y="12"/>
                    </a:moveTo>
                    <a:cubicBezTo>
                      <a:pt x="15830" y="-25"/>
                      <a:pt x="18889" y="1517"/>
                      <a:pt x="21492" y="4120"/>
                    </a:cubicBezTo>
                    <a:cubicBezTo>
                      <a:pt x="54112" y="36727"/>
                      <a:pt x="86755" y="69297"/>
                      <a:pt x="119313" y="101965"/>
                    </a:cubicBezTo>
                    <a:cubicBezTo>
                      <a:pt x="124889" y="107567"/>
                      <a:pt x="124988" y="114858"/>
                      <a:pt x="120028" y="119854"/>
                    </a:cubicBezTo>
                    <a:cubicBezTo>
                      <a:pt x="114884" y="125048"/>
                      <a:pt x="107506" y="124888"/>
                      <a:pt x="101683" y="119077"/>
                    </a:cubicBezTo>
                    <a:cubicBezTo>
                      <a:pt x="69163" y="86643"/>
                      <a:pt x="36704" y="54135"/>
                      <a:pt x="4233" y="21651"/>
                    </a:cubicBezTo>
                    <a:cubicBezTo>
                      <a:pt x="137" y="17556"/>
                      <a:pt x="-1171" y="12756"/>
                      <a:pt x="1124" y="7390"/>
                    </a:cubicBezTo>
                    <a:cubicBezTo>
                      <a:pt x="3123" y="2702"/>
                      <a:pt x="7009" y="382"/>
                      <a:pt x="11598" y="0"/>
                    </a:cubicBezTo>
                    <a:close/>
                  </a:path>
                </a:pathLst>
              </a:custGeom>
              <a:solidFill>
                <a:srgbClr val="29ABE2"/>
              </a:solidFill>
              <a:ln w="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91AC82F-32EB-7193-CFC0-34A6FA0D1813}"/>
                  </a:ext>
                </a:extLst>
              </p:cNvPr>
              <p:cNvSpPr/>
              <p:nvPr/>
            </p:nvSpPr>
            <p:spPr>
              <a:xfrm>
                <a:off x="7270375" y="4619942"/>
                <a:ext cx="123733" cy="123619"/>
              </a:xfrm>
              <a:custGeom>
                <a:avLst/>
                <a:gdLst>
                  <a:gd name="connsiteX0" fmla="*/ 12161 w 123733"/>
                  <a:gd name="connsiteY0" fmla="*/ 0 h 123619"/>
                  <a:gd name="connsiteX1" fmla="*/ 21623 w 123733"/>
                  <a:gd name="connsiteY1" fmla="*/ 4269 h 123619"/>
                  <a:gd name="connsiteX2" fmla="*/ 119037 w 123733"/>
                  <a:gd name="connsiteY2" fmla="*/ 101719 h 123619"/>
                  <a:gd name="connsiteX3" fmla="*/ 119937 w 123733"/>
                  <a:gd name="connsiteY3" fmla="*/ 119928 h 123619"/>
                  <a:gd name="connsiteX4" fmla="*/ 101617 w 123733"/>
                  <a:gd name="connsiteY4" fmla="*/ 119015 h 123619"/>
                  <a:gd name="connsiteX5" fmla="*/ 4191 w 123733"/>
                  <a:gd name="connsiteY5" fmla="*/ 21577 h 123619"/>
                  <a:gd name="connsiteX6" fmla="*/ 1206 w 123733"/>
                  <a:gd name="connsiteY6" fmla="*/ 7328 h 123619"/>
                  <a:gd name="connsiteX7" fmla="*/ 12173 w 123733"/>
                  <a:gd name="connsiteY7" fmla="*/ 0 h 12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33" h="123619">
                    <a:moveTo>
                      <a:pt x="12161" y="0"/>
                    </a:moveTo>
                    <a:cubicBezTo>
                      <a:pt x="15924" y="197"/>
                      <a:pt x="18996" y="1641"/>
                      <a:pt x="21623" y="4269"/>
                    </a:cubicBezTo>
                    <a:cubicBezTo>
                      <a:pt x="54095" y="36752"/>
                      <a:pt x="86615" y="69186"/>
                      <a:pt x="119037" y="101719"/>
                    </a:cubicBezTo>
                    <a:cubicBezTo>
                      <a:pt x="125070" y="107764"/>
                      <a:pt x="125205" y="114710"/>
                      <a:pt x="119937" y="119928"/>
                    </a:cubicBezTo>
                    <a:cubicBezTo>
                      <a:pt x="114706" y="125110"/>
                      <a:pt x="107477" y="124863"/>
                      <a:pt x="101617" y="119015"/>
                    </a:cubicBezTo>
                    <a:cubicBezTo>
                      <a:pt x="69109" y="86569"/>
                      <a:pt x="36662" y="54061"/>
                      <a:pt x="4191" y="21577"/>
                    </a:cubicBezTo>
                    <a:cubicBezTo>
                      <a:pt x="95" y="17481"/>
                      <a:pt x="-1200" y="12695"/>
                      <a:pt x="1206" y="7328"/>
                    </a:cubicBezTo>
                    <a:cubicBezTo>
                      <a:pt x="3291" y="2665"/>
                      <a:pt x="7226" y="444"/>
                      <a:pt x="12173" y="0"/>
                    </a:cubicBezTo>
                    <a:close/>
                  </a:path>
                </a:pathLst>
              </a:custGeom>
              <a:solidFill>
                <a:srgbClr val="29ABE2"/>
              </a:solidFill>
              <a:ln w="0" cap="flat">
                <a:noFill/>
                <a:prstDash val="solid"/>
                <a:miter/>
              </a:ln>
            </p:spPr>
            <p:txBody>
              <a:bodyPr rtlCol="0" anchor="ctr"/>
              <a:lstStyle/>
              <a:p>
                <a:endParaRPr lang="en-US"/>
              </a:p>
            </p:txBody>
          </p:sp>
        </p:grpSp>
        <p:grpSp>
          <p:nvGrpSpPr>
            <p:cNvPr id="170" name="Graphic 6">
              <a:extLst>
                <a:ext uri="{FF2B5EF4-FFF2-40B4-BE49-F238E27FC236}">
                  <a16:creationId xmlns:a16="http://schemas.microsoft.com/office/drawing/2014/main" id="{971BE712-33D4-5019-2CB2-1018CEDA4BDB}"/>
                </a:ext>
              </a:extLst>
            </p:cNvPr>
            <p:cNvGrpSpPr/>
            <p:nvPr/>
          </p:nvGrpSpPr>
          <p:grpSpPr>
            <a:xfrm>
              <a:off x="7163906" y="4204345"/>
              <a:ext cx="397243" cy="246382"/>
              <a:chOff x="7163906" y="4204345"/>
              <a:chExt cx="397243" cy="246382"/>
            </a:xfrm>
          </p:grpSpPr>
          <p:sp>
            <p:nvSpPr>
              <p:cNvPr id="171" name="Freeform: Shape 170">
                <a:extLst>
                  <a:ext uri="{FF2B5EF4-FFF2-40B4-BE49-F238E27FC236}">
                    <a16:creationId xmlns:a16="http://schemas.microsoft.com/office/drawing/2014/main" id="{ABAD2556-5897-66FE-D807-8B6096D0B3CF}"/>
                  </a:ext>
                </a:extLst>
              </p:cNvPr>
              <p:cNvSpPr/>
              <p:nvPr/>
            </p:nvSpPr>
            <p:spPr>
              <a:xfrm>
                <a:off x="7237342" y="4204345"/>
                <a:ext cx="126718" cy="181131"/>
              </a:xfrm>
              <a:custGeom>
                <a:avLst/>
                <a:gdLst>
                  <a:gd name="connsiteX0" fmla="*/ 126706 w 126718"/>
                  <a:gd name="connsiteY0" fmla="*/ 110 h 181131"/>
                  <a:gd name="connsiteX1" fmla="*/ 14587 w 126718"/>
                  <a:gd name="connsiteY1" fmla="*/ 181132 h 181131"/>
                  <a:gd name="connsiteX2" fmla="*/ 41 w 126718"/>
                  <a:gd name="connsiteY2" fmla="*/ 125553 h 181131"/>
                  <a:gd name="connsiteX3" fmla="*/ 11947 w 126718"/>
                  <a:gd name="connsiteY3" fmla="*/ 69765 h 181131"/>
                  <a:gd name="connsiteX4" fmla="*/ 126718 w 126718"/>
                  <a:gd name="connsiteY4" fmla="*/ 123 h 181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18" h="181131">
                    <a:moveTo>
                      <a:pt x="126706" y="110"/>
                    </a:moveTo>
                    <a:cubicBezTo>
                      <a:pt x="89337" y="60438"/>
                      <a:pt x="52116" y="120532"/>
                      <a:pt x="14587" y="181132"/>
                    </a:cubicBezTo>
                    <a:cubicBezTo>
                      <a:pt x="5346" y="163490"/>
                      <a:pt x="523" y="145095"/>
                      <a:pt x="41" y="125553"/>
                    </a:cubicBezTo>
                    <a:cubicBezTo>
                      <a:pt x="-452" y="106011"/>
                      <a:pt x="3483" y="87370"/>
                      <a:pt x="11947" y="69765"/>
                    </a:cubicBezTo>
                    <a:cubicBezTo>
                      <a:pt x="35930" y="19911"/>
                      <a:pt x="85759" y="-1851"/>
                      <a:pt x="126718" y="123"/>
                    </a:cubicBezTo>
                    <a:close/>
                  </a:path>
                </a:pathLst>
              </a:custGeom>
              <a:solidFill>
                <a:srgbClr val="9E005D"/>
              </a:solidFill>
              <a:ln w="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E0F976AA-950F-16AF-EB4C-D54F779D959B}"/>
                  </a:ext>
                </a:extLst>
              </p:cNvPr>
              <p:cNvSpPr/>
              <p:nvPr/>
            </p:nvSpPr>
            <p:spPr>
              <a:xfrm>
                <a:off x="7356793" y="4269003"/>
                <a:ext cx="127127" cy="181724"/>
              </a:xfrm>
              <a:custGeom>
                <a:avLst/>
                <a:gdLst>
                  <a:gd name="connsiteX0" fmla="*/ 112563 w 127127"/>
                  <a:gd name="connsiteY0" fmla="*/ 0 h 181724"/>
                  <a:gd name="connsiteX1" fmla="*/ 106395 w 127127"/>
                  <a:gd name="connsiteY1" fmla="*/ 126122 h 181724"/>
                  <a:gd name="connsiteX2" fmla="*/ 0 w 127127"/>
                  <a:gd name="connsiteY2" fmla="*/ 181725 h 181724"/>
                  <a:gd name="connsiteX3" fmla="*/ 112563 w 127127"/>
                  <a:gd name="connsiteY3" fmla="*/ 0 h 181724"/>
                </a:gdLst>
                <a:ahLst/>
                <a:cxnLst>
                  <a:cxn ang="0">
                    <a:pos x="connsiteX0" y="connsiteY0"/>
                  </a:cxn>
                  <a:cxn ang="0">
                    <a:pos x="connsiteX1" y="connsiteY1"/>
                  </a:cxn>
                  <a:cxn ang="0">
                    <a:pos x="connsiteX2" y="connsiteY2"/>
                  </a:cxn>
                  <a:cxn ang="0">
                    <a:pos x="connsiteX3" y="connsiteY3"/>
                  </a:cxn>
                </a:cxnLst>
                <a:rect l="l" t="t" r="r" b="b"/>
                <a:pathLst>
                  <a:path w="127127" h="181724">
                    <a:moveTo>
                      <a:pt x="112563" y="0"/>
                    </a:moveTo>
                    <a:cubicBezTo>
                      <a:pt x="133018" y="43599"/>
                      <a:pt x="132784" y="85915"/>
                      <a:pt x="106395" y="126122"/>
                    </a:cubicBezTo>
                    <a:cubicBezTo>
                      <a:pt x="81646" y="163836"/>
                      <a:pt x="45240" y="181009"/>
                      <a:pt x="0" y="181725"/>
                    </a:cubicBezTo>
                    <a:cubicBezTo>
                      <a:pt x="37603" y="121014"/>
                      <a:pt x="74886" y="60834"/>
                      <a:pt x="112563" y="0"/>
                    </a:cubicBezTo>
                    <a:close/>
                  </a:path>
                </a:pathLst>
              </a:custGeom>
              <a:solidFill>
                <a:srgbClr val="D4145A"/>
              </a:solidFill>
              <a:ln w="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5F182617-2818-EA95-A825-59856C5608F3}"/>
                  </a:ext>
                </a:extLst>
              </p:cNvPr>
              <p:cNvSpPr/>
              <p:nvPr/>
            </p:nvSpPr>
            <p:spPr>
              <a:xfrm>
                <a:off x="7481474" y="4221798"/>
                <a:ext cx="79675" cy="132885"/>
              </a:xfrm>
              <a:custGeom>
                <a:avLst/>
                <a:gdLst>
                  <a:gd name="connsiteX0" fmla="*/ 47494 w 79675"/>
                  <a:gd name="connsiteY0" fmla="*/ 3285 h 132885"/>
                  <a:gd name="connsiteX1" fmla="*/ 59289 w 79675"/>
                  <a:gd name="connsiteY1" fmla="*/ 18768 h 132885"/>
                  <a:gd name="connsiteX2" fmla="*/ 79028 w 79675"/>
                  <a:gd name="connsiteY2" fmla="*/ 102881 h 132885"/>
                  <a:gd name="connsiteX3" fmla="*/ 51492 w 79675"/>
                  <a:gd name="connsiteY3" fmla="*/ 132650 h 132885"/>
                  <a:gd name="connsiteX4" fmla="*/ 27002 w 79675"/>
                  <a:gd name="connsiteY4" fmla="*/ 129061 h 132885"/>
                  <a:gd name="connsiteX5" fmla="*/ 25325 w 79675"/>
                  <a:gd name="connsiteY5" fmla="*/ 126704 h 132885"/>
                  <a:gd name="connsiteX6" fmla="*/ 564 w 79675"/>
                  <a:gd name="connsiteY6" fmla="*/ 21519 h 132885"/>
                  <a:gd name="connsiteX7" fmla="*/ 1132 w 79675"/>
                  <a:gd name="connsiteY7" fmla="*/ 18706 h 132885"/>
                  <a:gd name="connsiteX8" fmla="*/ 21673 w 79675"/>
                  <a:gd name="connsiteY8" fmla="*/ 4432 h 132885"/>
                  <a:gd name="connsiteX9" fmla="*/ 47494 w 79675"/>
                  <a:gd name="connsiteY9" fmla="*/ 3272 h 13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75" h="132885">
                    <a:moveTo>
                      <a:pt x="47494" y="3285"/>
                    </a:moveTo>
                    <a:cubicBezTo>
                      <a:pt x="54181" y="7590"/>
                      <a:pt x="57796" y="12500"/>
                      <a:pt x="59289" y="18768"/>
                    </a:cubicBezTo>
                    <a:cubicBezTo>
                      <a:pt x="65951" y="46785"/>
                      <a:pt x="72649" y="74802"/>
                      <a:pt x="79028" y="102881"/>
                    </a:cubicBezTo>
                    <a:cubicBezTo>
                      <a:pt x="82902" y="119944"/>
                      <a:pt x="68850" y="134958"/>
                      <a:pt x="51492" y="132650"/>
                    </a:cubicBezTo>
                    <a:cubicBezTo>
                      <a:pt x="43312" y="131565"/>
                      <a:pt x="35170" y="130195"/>
                      <a:pt x="27002" y="129061"/>
                    </a:cubicBezTo>
                    <a:cubicBezTo>
                      <a:pt x="25362" y="128839"/>
                      <a:pt x="25127" y="128246"/>
                      <a:pt x="25325" y="126704"/>
                    </a:cubicBezTo>
                    <a:cubicBezTo>
                      <a:pt x="30297" y="88533"/>
                      <a:pt x="22080" y="53447"/>
                      <a:pt x="564" y="21519"/>
                    </a:cubicBezTo>
                    <a:cubicBezTo>
                      <a:pt x="-373" y="20124"/>
                      <a:pt x="-114" y="19569"/>
                      <a:pt x="1132" y="18706"/>
                    </a:cubicBezTo>
                    <a:cubicBezTo>
                      <a:pt x="8004" y="13981"/>
                      <a:pt x="14715" y="9021"/>
                      <a:pt x="21673" y="4432"/>
                    </a:cubicBezTo>
                    <a:cubicBezTo>
                      <a:pt x="30531" y="-1404"/>
                      <a:pt x="39648" y="-1145"/>
                      <a:pt x="47494" y="3272"/>
                    </a:cubicBezTo>
                    <a:close/>
                  </a:path>
                </a:pathLst>
              </a:custGeom>
              <a:solidFill>
                <a:srgbClr val="9E005D"/>
              </a:solidFill>
              <a:ln w="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7504A32E-3FC3-DC91-C68E-A3D4E1AC2BC6}"/>
                  </a:ext>
                </a:extLst>
              </p:cNvPr>
              <p:cNvSpPr/>
              <p:nvPr/>
            </p:nvSpPr>
            <p:spPr>
              <a:xfrm>
                <a:off x="7163906" y="4297484"/>
                <a:ext cx="75184" cy="133623"/>
              </a:xfrm>
              <a:custGeom>
                <a:avLst/>
                <a:gdLst>
                  <a:gd name="connsiteX0" fmla="*/ 29964 w 75184"/>
                  <a:gd name="connsiteY0" fmla="*/ 130666 h 133623"/>
                  <a:gd name="connsiteX1" fmla="*/ 16986 w 75184"/>
                  <a:gd name="connsiteY1" fmla="*/ 112580 h 133623"/>
                  <a:gd name="connsiteX2" fmla="*/ 2453 w 75184"/>
                  <a:gd name="connsiteY2" fmla="*/ 39397 h 133623"/>
                  <a:gd name="connsiteX3" fmla="*/ 281 w 75184"/>
                  <a:gd name="connsiteY3" fmla="*/ 28133 h 133623"/>
                  <a:gd name="connsiteX4" fmla="*/ 27472 w 75184"/>
                  <a:gd name="connsiteY4" fmla="*/ 214 h 133623"/>
                  <a:gd name="connsiteX5" fmla="*/ 49259 w 75184"/>
                  <a:gd name="connsiteY5" fmla="*/ 4113 h 133623"/>
                  <a:gd name="connsiteX6" fmla="*/ 50357 w 75184"/>
                  <a:gd name="connsiteY6" fmla="*/ 6580 h 133623"/>
                  <a:gd name="connsiteX7" fmla="*/ 48902 w 75184"/>
                  <a:gd name="connsiteY7" fmla="*/ 39570 h 133623"/>
                  <a:gd name="connsiteX8" fmla="*/ 74414 w 75184"/>
                  <a:gd name="connsiteY8" fmla="*/ 113604 h 133623"/>
                  <a:gd name="connsiteX9" fmla="*/ 73748 w 75184"/>
                  <a:gd name="connsiteY9" fmla="*/ 117145 h 133623"/>
                  <a:gd name="connsiteX10" fmla="*/ 54478 w 75184"/>
                  <a:gd name="connsiteY10" fmla="*/ 129543 h 133623"/>
                  <a:gd name="connsiteX11" fmla="*/ 29976 w 75184"/>
                  <a:gd name="connsiteY11" fmla="*/ 130654 h 13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84" h="133623">
                    <a:moveTo>
                      <a:pt x="29964" y="130666"/>
                    </a:moveTo>
                    <a:cubicBezTo>
                      <a:pt x="22007" y="125645"/>
                      <a:pt x="18429" y="119859"/>
                      <a:pt x="16986" y="112580"/>
                    </a:cubicBezTo>
                    <a:cubicBezTo>
                      <a:pt x="12162" y="88177"/>
                      <a:pt x="7301" y="63799"/>
                      <a:pt x="2453" y="39397"/>
                    </a:cubicBezTo>
                    <a:cubicBezTo>
                      <a:pt x="1712" y="35646"/>
                      <a:pt x="861" y="31908"/>
                      <a:pt x="281" y="28133"/>
                    </a:cubicBezTo>
                    <a:cubicBezTo>
                      <a:pt x="-2149" y="12218"/>
                      <a:pt x="11520" y="-1920"/>
                      <a:pt x="27472" y="214"/>
                    </a:cubicBezTo>
                    <a:cubicBezTo>
                      <a:pt x="34776" y="1189"/>
                      <a:pt x="41980" y="2892"/>
                      <a:pt x="49259" y="4113"/>
                    </a:cubicBezTo>
                    <a:cubicBezTo>
                      <a:pt x="51221" y="4446"/>
                      <a:pt x="50518" y="5581"/>
                      <a:pt x="50357" y="6580"/>
                    </a:cubicBezTo>
                    <a:cubicBezTo>
                      <a:pt x="48655" y="17523"/>
                      <a:pt x="48124" y="28528"/>
                      <a:pt x="48902" y="39570"/>
                    </a:cubicBezTo>
                    <a:cubicBezTo>
                      <a:pt x="50777" y="66538"/>
                      <a:pt x="59215" y="91249"/>
                      <a:pt x="74414" y="113604"/>
                    </a:cubicBezTo>
                    <a:cubicBezTo>
                      <a:pt x="75550" y="115282"/>
                      <a:pt x="75513" y="116034"/>
                      <a:pt x="73748" y="117145"/>
                    </a:cubicBezTo>
                    <a:cubicBezTo>
                      <a:pt x="67271" y="121204"/>
                      <a:pt x="60980" y="125534"/>
                      <a:pt x="54478" y="129543"/>
                    </a:cubicBezTo>
                    <a:cubicBezTo>
                      <a:pt x="45842" y="134873"/>
                      <a:pt x="37083" y="134700"/>
                      <a:pt x="29976" y="130654"/>
                    </a:cubicBezTo>
                    <a:close/>
                  </a:path>
                </a:pathLst>
              </a:custGeom>
              <a:solidFill>
                <a:srgbClr val="9E005D"/>
              </a:solidFill>
              <a:ln w="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2B57143-D0C2-C660-F76F-5A8F7864E416}"/>
                  </a:ext>
                </a:extLst>
              </p:cNvPr>
              <p:cNvSpPr/>
              <p:nvPr/>
            </p:nvSpPr>
            <p:spPr>
              <a:xfrm>
                <a:off x="7267698" y="4208266"/>
                <a:ext cx="146353" cy="216227"/>
              </a:xfrm>
              <a:custGeom>
                <a:avLst/>
                <a:gdLst>
                  <a:gd name="connsiteX0" fmla="*/ 82260 w 146353"/>
                  <a:gd name="connsiteY0" fmla="*/ 112601 h 216227"/>
                  <a:gd name="connsiteX1" fmla="*/ 19465 w 146353"/>
                  <a:gd name="connsiteY1" fmla="*/ 213975 h 216227"/>
                  <a:gd name="connsiteX2" fmla="*/ 15110 w 146353"/>
                  <a:gd name="connsiteY2" fmla="*/ 214764 h 216227"/>
                  <a:gd name="connsiteX3" fmla="*/ 1095 w 146353"/>
                  <a:gd name="connsiteY3" fmla="*/ 201551 h 216227"/>
                  <a:gd name="connsiteX4" fmla="*/ 848 w 146353"/>
                  <a:gd name="connsiteY4" fmla="*/ 197122 h 216227"/>
                  <a:gd name="connsiteX5" fmla="*/ 80027 w 146353"/>
                  <a:gd name="connsiteY5" fmla="*/ 69385 h 216227"/>
                  <a:gd name="connsiteX6" fmla="*/ 121751 w 146353"/>
                  <a:gd name="connsiteY6" fmla="*/ 1926 h 216227"/>
                  <a:gd name="connsiteX7" fmla="*/ 125884 w 146353"/>
                  <a:gd name="connsiteY7" fmla="*/ 261 h 216227"/>
                  <a:gd name="connsiteX8" fmla="*/ 144932 w 146353"/>
                  <a:gd name="connsiteY8" fmla="*/ 7317 h 216227"/>
                  <a:gd name="connsiteX9" fmla="*/ 145759 w 146353"/>
                  <a:gd name="connsiteY9" fmla="*/ 10155 h 216227"/>
                  <a:gd name="connsiteX10" fmla="*/ 136124 w 146353"/>
                  <a:gd name="connsiteY10" fmla="*/ 25662 h 216227"/>
                  <a:gd name="connsiteX11" fmla="*/ 82260 w 146353"/>
                  <a:gd name="connsiteY11" fmla="*/ 112614 h 21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53" h="216227">
                    <a:moveTo>
                      <a:pt x="82260" y="112601"/>
                    </a:moveTo>
                    <a:cubicBezTo>
                      <a:pt x="61324" y="146393"/>
                      <a:pt x="40401" y="180184"/>
                      <a:pt x="19465" y="213975"/>
                    </a:cubicBezTo>
                    <a:cubicBezTo>
                      <a:pt x="17688" y="216837"/>
                      <a:pt x="17701" y="216825"/>
                      <a:pt x="15110" y="214764"/>
                    </a:cubicBezTo>
                    <a:cubicBezTo>
                      <a:pt x="10064" y="210755"/>
                      <a:pt x="5549" y="206203"/>
                      <a:pt x="1095" y="201551"/>
                    </a:cubicBezTo>
                    <a:cubicBezTo>
                      <a:pt x="-435" y="199948"/>
                      <a:pt x="-213" y="198837"/>
                      <a:pt x="848" y="197122"/>
                    </a:cubicBezTo>
                    <a:cubicBezTo>
                      <a:pt x="27274" y="154560"/>
                      <a:pt x="53651" y="111972"/>
                      <a:pt x="80027" y="69385"/>
                    </a:cubicBezTo>
                    <a:cubicBezTo>
                      <a:pt x="93956" y="46907"/>
                      <a:pt x="107897" y="24441"/>
                      <a:pt x="121751" y="1926"/>
                    </a:cubicBezTo>
                    <a:cubicBezTo>
                      <a:pt x="122862" y="125"/>
                      <a:pt x="123848" y="-369"/>
                      <a:pt x="125884" y="261"/>
                    </a:cubicBezTo>
                    <a:cubicBezTo>
                      <a:pt x="132361" y="2271"/>
                      <a:pt x="138727" y="4541"/>
                      <a:pt x="144932" y="7317"/>
                    </a:cubicBezTo>
                    <a:cubicBezTo>
                      <a:pt x="146635" y="8082"/>
                      <a:pt x="146672" y="8736"/>
                      <a:pt x="145759" y="10155"/>
                    </a:cubicBezTo>
                    <a:cubicBezTo>
                      <a:pt x="142490" y="15287"/>
                      <a:pt x="139319" y="20493"/>
                      <a:pt x="136124" y="25662"/>
                    </a:cubicBezTo>
                    <a:cubicBezTo>
                      <a:pt x="118173" y="54642"/>
                      <a:pt x="100223" y="83634"/>
                      <a:pt x="82260" y="112614"/>
                    </a:cubicBezTo>
                    <a:close/>
                  </a:path>
                </a:pathLst>
              </a:custGeom>
              <a:solidFill>
                <a:srgbClr val="D4145A"/>
              </a:solidFill>
              <a:ln w="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F399161-4E95-E178-CAA2-7D9D0B937AC4}"/>
                  </a:ext>
                </a:extLst>
              </p:cNvPr>
              <p:cNvSpPr/>
              <p:nvPr/>
            </p:nvSpPr>
            <p:spPr>
              <a:xfrm>
                <a:off x="7306947" y="4230296"/>
                <a:ext cx="146307" cy="216132"/>
              </a:xfrm>
              <a:custGeom>
                <a:avLst/>
                <a:gdLst>
                  <a:gd name="connsiteX0" fmla="*/ 64095 w 146307"/>
                  <a:gd name="connsiteY0" fmla="*/ 103488 h 216132"/>
                  <a:gd name="connsiteX1" fmla="*/ 126977 w 146307"/>
                  <a:gd name="connsiteY1" fmla="*/ 1868 h 216132"/>
                  <a:gd name="connsiteX2" fmla="*/ 131097 w 146307"/>
                  <a:gd name="connsiteY2" fmla="*/ 1128 h 216132"/>
                  <a:gd name="connsiteX3" fmla="*/ 145087 w 146307"/>
                  <a:gd name="connsiteY3" fmla="*/ 14378 h 216132"/>
                  <a:gd name="connsiteX4" fmla="*/ 145482 w 146307"/>
                  <a:gd name="connsiteY4" fmla="*/ 19016 h 216132"/>
                  <a:gd name="connsiteX5" fmla="*/ 55311 w 146307"/>
                  <a:gd name="connsiteY5" fmla="*/ 164507 h 216132"/>
                  <a:gd name="connsiteX6" fmla="*/ 24431 w 146307"/>
                  <a:gd name="connsiteY6" fmla="*/ 214435 h 216132"/>
                  <a:gd name="connsiteX7" fmla="*/ 20693 w 146307"/>
                  <a:gd name="connsiteY7" fmla="*/ 215903 h 216132"/>
                  <a:gd name="connsiteX8" fmla="*/ 1398 w 146307"/>
                  <a:gd name="connsiteY8" fmla="*/ 208797 h 216132"/>
                  <a:gd name="connsiteX9" fmla="*/ 609 w 146307"/>
                  <a:gd name="connsiteY9" fmla="*/ 205960 h 216132"/>
                  <a:gd name="connsiteX10" fmla="*/ 13266 w 146307"/>
                  <a:gd name="connsiteY10" fmla="*/ 185566 h 216132"/>
                  <a:gd name="connsiteX11" fmla="*/ 64107 w 146307"/>
                  <a:gd name="connsiteY11" fmla="*/ 103488 h 21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216132">
                    <a:moveTo>
                      <a:pt x="64095" y="103488"/>
                    </a:moveTo>
                    <a:cubicBezTo>
                      <a:pt x="85068" y="69623"/>
                      <a:pt x="106066" y="35770"/>
                      <a:pt x="126977" y="1868"/>
                    </a:cubicBezTo>
                    <a:cubicBezTo>
                      <a:pt x="128285" y="-254"/>
                      <a:pt x="129000" y="-661"/>
                      <a:pt x="131097" y="1128"/>
                    </a:cubicBezTo>
                    <a:cubicBezTo>
                      <a:pt x="135983" y="5323"/>
                      <a:pt x="140646" y="9714"/>
                      <a:pt x="145087" y="14378"/>
                    </a:cubicBezTo>
                    <a:cubicBezTo>
                      <a:pt x="146642" y="16006"/>
                      <a:pt x="146642" y="17141"/>
                      <a:pt x="145482" y="19016"/>
                    </a:cubicBezTo>
                    <a:cubicBezTo>
                      <a:pt x="115380" y="67489"/>
                      <a:pt x="85352" y="115998"/>
                      <a:pt x="55311" y="164507"/>
                    </a:cubicBezTo>
                    <a:cubicBezTo>
                      <a:pt x="45010" y="181138"/>
                      <a:pt x="34683" y="197768"/>
                      <a:pt x="24431" y="214435"/>
                    </a:cubicBezTo>
                    <a:cubicBezTo>
                      <a:pt x="23432" y="216051"/>
                      <a:pt x="22544" y="216446"/>
                      <a:pt x="20693" y="215903"/>
                    </a:cubicBezTo>
                    <a:cubicBezTo>
                      <a:pt x="14093" y="213966"/>
                      <a:pt x="7678" y="211573"/>
                      <a:pt x="1398" y="208797"/>
                    </a:cubicBezTo>
                    <a:cubicBezTo>
                      <a:pt x="-354" y="208020"/>
                      <a:pt x="-267" y="207341"/>
                      <a:pt x="609" y="205960"/>
                    </a:cubicBezTo>
                    <a:cubicBezTo>
                      <a:pt x="4865" y="199186"/>
                      <a:pt x="9059" y="192364"/>
                      <a:pt x="13266" y="185566"/>
                    </a:cubicBezTo>
                    <a:cubicBezTo>
                      <a:pt x="30217" y="158203"/>
                      <a:pt x="47156" y="130852"/>
                      <a:pt x="64107" y="103488"/>
                    </a:cubicBezTo>
                    <a:close/>
                  </a:path>
                </a:pathLst>
              </a:custGeom>
              <a:solidFill>
                <a:srgbClr val="9E005D"/>
              </a:solidFill>
              <a:ln w="0" cap="flat">
                <a:noFill/>
                <a:prstDash val="solid"/>
                <a:miter/>
              </a:ln>
            </p:spPr>
            <p:txBody>
              <a:bodyPr rtlCol="0" anchor="ctr"/>
              <a:lstStyle/>
              <a:p>
                <a:endParaRPr lang="en-US"/>
              </a:p>
            </p:txBody>
          </p:sp>
        </p:grpSp>
      </p:grpSp>
      <p:grpSp>
        <p:nvGrpSpPr>
          <p:cNvPr id="177" name="Graphic 6">
            <a:extLst>
              <a:ext uri="{FF2B5EF4-FFF2-40B4-BE49-F238E27FC236}">
                <a16:creationId xmlns:a16="http://schemas.microsoft.com/office/drawing/2014/main" id="{C64FE40F-A4AF-4179-C339-AC368C5CEBE0}"/>
              </a:ext>
            </a:extLst>
          </p:cNvPr>
          <p:cNvGrpSpPr/>
          <p:nvPr/>
        </p:nvGrpSpPr>
        <p:grpSpPr>
          <a:xfrm>
            <a:off x="5478506" y="4377410"/>
            <a:ext cx="660754" cy="548562"/>
            <a:chOff x="3603681" y="4250226"/>
            <a:chExt cx="660754" cy="548562"/>
          </a:xfrm>
          <a:solidFill>
            <a:srgbClr val="A58149"/>
          </a:solidFill>
        </p:grpSpPr>
        <p:sp>
          <p:nvSpPr>
            <p:cNvPr id="178" name="Freeform: Shape 177">
              <a:extLst>
                <a:ext uri="{FF2B5EF4-FFF2-40B4-BE49-F238E27FC236}">
                  <a16:creationId xmlns:a16="http://schemas.microsoft.com/office/drawing/2014/main" id="{6412C40D-3FD2-6BFB-895D-0B791F4ADFC1}"/>
                </a:ext>
              </a:extLst>
            </p:cNvPr>
            <p:cNvSpPr/>
            <p:nvPr/>
          </p:nvSpPr>
          <p:spPr>
            <a:xfrm>
              <a:off x="3757657" y="4250226"/>
              <a:ext cx="506778" cy="506607"/>
            </a:xfrm>
            <a:custGeom>
              <a:avLst/>
              <a:gdLst>
                <a:gd name="connsiteX0" fmla="*/ 253309 w 506778"/>
                <a:gd name="connsiteY0" fmla="*/ 506608 h 506607"/>
                <a:gd name="connsiteX1" fmla="*/ 3854 w 506778"/>
                <a:gd name="connsiteY1" fmla="*/ 296545 h 506607"/>
                <a:gd name="connsiteX2" fmla="*/ 201333 w 506778"/>
                <a:gd name="connsiteY2" fmla="*/ 5453 h 506607"/>
                <a:gd name="connsiteX3" fmla="*/ 296082 w 506778"/>
                <a:gd name="connsiteY3" fmla="*/ 3540 h 506607"/>
                <a:gd name="connsiteX4" fmla="*/ 298931 w 506778"/>
                <a:gd name="connsiteY4" fmla="*/ 8031 h 506607"/>
                <a:gd name="connsiteX5" fmla="*/ 315105 w 506778"/>
                <a:gd name="connsiteY5" fmla="*/ 80116 h 506607"/>
                <a:gd name="connsiteX6" fmla="*/ 316240 w 506778"/>
                <a:gd name="connsiteY6" fmla="*/ 86087 h 506607"/>
                <a:gd name="connsiteX7" fmla="*/ 402933 w 506778"/>
                <a:gd name="connsiteY7" fmla="*/ 221721 h 506607"/>
                <a:gd name="connsiteX8" fmla="*/ 452108 w 506778"/>
                <a:gd name="connsiteY8" fmla="*/ 217847 h 506607"/>
                <a:gd name="connsiteX9" fmla="*/ 458610 w 506778"/>
                <a:gd name="connsiteY9" fmla="*/ 218822 h 506607"/>
                <a:gd name="connsiteX10" fmla="*/ 501690 w 506778"/>
                <a:gd name="connsiteY10" fmla="*/ 235958 h 506607"/>
                <a:gd name="connsiteX11" fmla="*/ 506576 w 506778"/>
                <a:gd name="connsiteY11" fmla="*/ 242028 h 506607"/>
                <a:gd name="connsiteX12" fmla="*/ 483802 w 506778"/>
                <a:gd name="connsiteY12" fmla="*/ 358131 h 506607"/>
                <a:gd name="connsiteX13" fmla="*/ 290653 w 506778"/>
                <a:gd name="connsiteY13" fmla="*/ 503782 h 506607"/>
                <a:gd name="connsiteX14" fmla="*/ 253321 w 506778"/>
                <a:gd name="connsiteY14" fmla="*/ 506608 h 506607"/>
                <a:gd name="connsiteX15" fmla="*/ 152306 w 506778"/>
                <a:gd name="connsiteY15" fmla="*/ 409392 h 506607"/>
                <a:gd name="connsiteX16" fmla="*/ 198187 w 506778"/>
                <a:gd name="connsiteY16" fmla="*/ 361487 h 506607"/>
                <a:gd name="connsiteX17" fmla="*/ 151936 w 506778"/>
                <a:gd name="connsiteY17" fmla="*/ 314927 h 506607"/>
                <a:gd name="connsiteX18" fmla="*/ 106116 w 506778"/>
                <a:gd name="connsiteY18" fmla="*/ 362338 h 506607"/>
                <a:gd name="connsiteX19" fmla="*/ 152294 w 506778"/>
                <a:gd name="connsiteY19" fmla="*/ 409392 h 506607"/>
                <a:gd name="connsiteX20" fmla="*/ 272506 w 506778"/>
                <a:gd name="connsiteY20" fmla="*/ 70900 h 506607"/>
                <a:gd name="connsiteX21" fmla="*/ 227056 w 506778"/>
                <a:gd name="connsiteY21" fmla="*/ 23613 h 506607"/>
                <a:gd name="connsiteX22" fmla="*/ 180459 w 506778"/>
                <a:gd name="connsiteY22" fmla="*/ 70864 h 506607"/>
                <a:gd name="connsiteX23" fmla="*/ 226525 w 506778"/>
                <a:gd name="connsiteY23" fmla="*/ 118262 h 506607"/>
                <a:gd name="connsiteX24" fmla="*/ 272506 w 506778"/>
                <a:gd name="connsiteY24" fmla="*/ 70888 h 506607"/>
                <a:gd name="connsiteX25" fmla="*/ 113222 w 506778"/>
                <a:gd name="connsiteY25" fmla="*/ 263901 h 506607"/>
                <a:gd name="connsiteX26" fmla="*/ 156365 w 506778"/>
                <a:gd name="connsiteY26" fmla="*/ 219685 h 506607"/>
                <a:gd name="connsiteX27" fmla="*/ 113580 w 506778"/>
                <a:gd name="connsiteY27" fmla="*/ 175556 h 506607"/>
                <a:gd name="connsiteX28" fmla="*/ 70203 w 506778"/>
                <a:gd name="connsiteY28" fmla="*/ 220055 h 506607"/>
                <a:gd name="connsiteX29" fmla="*/ 113222 w 506778"/>
                <a:gd name="connsiteY29" fmla="*/ 263901 h 506607"/>
                <a:gd name="connsiteX30" fmla="*/ 334943 w 506778"/>
                <a:gd name="connsiteY30" fmla="*/ 404321 h 506607"/>
                <a:gd name="connsiteX31" fmla="*/ 300992 w 506778"/>
                <a:gd name="connsiteY31" fmla="*/ 369358 h 506607"/>
                <a:gd name="connsiteX32" fmla="*/ 267053 w 506778"/>
                <a:gd name="connsiteY32" fmla="*/ 404358 h 506607"/>
                <a:gd name="connsiteX33" fmla="*/ 301226 w 506778"/>
                <a:gd name="connsiteY33" fmla="*/ 439124 h 506607"/>
                <a:gd name="connsiteX34" fmla="*/ 334943 w 506778"/>
                <a:gd name="connsiteY34" fmla="*/ 404333 h 506607"/>
                <a:gd name="connsiteX35" fmla="*/ 454637 w 506778"/>
                <a:gd name="connsiteY35" fmla="*/ 307229 h 506607"/>
                <a:gd name="connsiteX36" fmla="*/ 421648 w 506778"/>
                <a:gd name="connsiteY36" fmla="*/ 272352 h 506607"/>
                <a:gd name="connsiteX37" fmla="*/ 386870 w 506778"/>
                <a:gd name="connsiteY37" fmla="*/ 306822 h 506607"/>
                <a:gd name="connsiteX38" fmla="*/ 420525 w 506778"/>
                <a:gd name="connsiteY38" fmla="*/ 341859 h 506607"/>
                <a:gd name="connsiteX39" fmla="*/ 454637 w 506778"/>
                <a:gd name="connsiteY39" fmla="*/ 307241 h 506607"/>
                <a:gd name="connsiteX40" fmla="*/ 228265 w 506778"/>
                <a:gd name="connsiteY40" fmla="*/ 249405 h 506607"/>
                <a:gd name="connsiteX41" fmla="*/ 262722 w 506778"/>
                <a:gd name="connsiteY41" fmla="*/ 283727 h 506607"/>
                <a:gd name="connsiteX42" fmla="*/ 296057 w 506778"/>
                <a:gd name="connsiteY42" fmla="*/ 247801 h 506607"/>
                <a:gd name="connsiteX43" fmla="*/ 261353 w 506778"/>
                <a:gd name="connsiteY43" fmla="*/ 214183 h 506607"/>
                <a:gd name="connsiteX44" fmla="*/ 228265 w 506778"/>
                <a:gd name="connsiteY44" fmla="*/ 249418 h 50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6778" h="506607">
                  <a:moveTo>
                    <a:pt x="253309" y="506608"/>
                  </a:moveTo>
                  <a:cubicBezTo>
                    <a:pt x="130198" y="506237"/>
                    <a:pt x="25469" y="418040"/>
                    <a:pt x="3854" y="296545"/>
                  </a:cubicBezTo>
                  <a:cubicBezTo>
                    <a:pt x="-19870" y="163243"/>
                    <a:pt x="68365" y="33223"/>
                    <a:pt x="201333" y="5453"/>
                  </a:cubicBezTo>
                  <a:cubicBezTo>
                    <a:pt x="232805" y="-1123"/>
                    <a:pt x="264363" y="-1740"/>
                    <a:pt x="296082" y="3540"/>
                  </a:cubicBezTo>
                  <a:cubicBezTo>
                    <a:pt x="299388" y="4096"/>
                    <a:pt x="299659" y="5046"/>
                    <a:pt x="298931" y="8031"/>
                  </a:cubicBezTo>
                  <a:cubicBezTo>
                    <a:pt x="292405" y="34704"/>
                    <a:pt x="297982" y="58761"/>
                    <a:pt x="315105" y="80116"/>
                  </a:cubicBezTo>
                  <a:cubicBezTo>
                    <a:pt x="316697" y="82103"/>
                    <a:pt x="316882" y="83682"/>
                    <a:pt x="316240" y="86087"/>
                  </a:cubicBezTo>
                  <a:cubicBezTo>
                    <a:pt x="299129" y="149426"/>
                    <a:pt x="338361" y="210852"/>
                    <a:pt x="402933" y="221721"/>
                  </a:cubicBezTo>
                  <a:cubicBezTo>
                    <a:pt x="419588" y="224521"/>
                    <a:pt x="436033" y="223004"/>
                    <a:pt x="452108" y="217847"/>
                  </a:cubicBezTo>
                  <a:cubicBezTo>
                    <a:pt x="454625" y="217045"/>
                    <a:pt x="456426" y="217181"/>
                    <a:pt x="458610" y="218822"/>
                  </a:cubicBezTo>
                  <a:cubicBezTo>
                    <a:pt x="471403" y="228395"/>
                    <a:pt x="485837" y="234218"/>
                    <a:pt x="501690" y="235958"/>
                  </a:cubicBezTo>
                  <a:cubicBezTo>
                    <a:pt x="506268" y="236464"/>
                    <a:pt x="506453" y="238635"/>
                    <a:pt x="506576" y="242028"/>
                  </a:cubicBezTo>
                  <a:cubicBezTo>
                    <a:pt x="508069" y="282518"/>
                    <a:pt x="501382" y="321589"/>
                    <a:pt x="483802" y="358131"/>
                  </a:cubicBezTo>
                  <a:cubicBezTo>
                    <a:pt x="444558" y="439729"/>
                    <a:pt x="379961" y="488336"/>
                    <a:pt x="290653" y="503782"/>
                  </a:cubicBezTo>
                  <a:cubicBezTo>
                    <a:pt x="278329" y="505917"/>
                    <a:pt x="265819" y="506398"/>
                    <a:pt x="253321" y="506608"/>
                  </a:cubicBezTo>
                  <a:close/>
                  <a:moveTo>
                    <a:pt x="152306" y="409392"/>
                  </a:moveTo>
                  <a:cubicBezTo>
                    <a:pt x="179151" y="409318"/>
                    <a:pt x="198298" y="389319"/>
                    <a:pt x="198187" y="361487"/>
                  </a:cubicBezTo>
                  <a:cubicBezTo>
                    <a:pt x="198076" y="334518"/>
                    <a:pt x="178559" y="314865"/>
                    <a:pt x="151936" y="314927"/>
                  </a:cubicBezTo>
                  <a:cubicBezTo>
                    <a:pt x="125214" y="314989"/>
                    <a:pt x="106067" y="334814"/>
                    <a:pt x="106116" y="362338"/>
                  </a:cubicBezTo>
                  <a:cubicBezTo>
                    <a:pt x="106165" y="389739"/>
                    <a:pt x="125522" y="409466"/>
                    <a:pt x="152294" y="409392"/>
                  </a:cubicBezTo>
                  <a:close/>
                  <a:moveTo>
                    <a:pt x="272506" y="70900"/>
                  </a:moveTo>
                  <a:cubicBezTo>
                    <a:pt x="272666" y="43722"/>
                    <a:pt x="253469" y="23761"/>
                    <a:pt x="227056" y="23613"/>
                  </a:cubicBezTo>
                  <a:cubicBezTo>
                    <a:pt x="200099" y="23465"/>
                    <a:pt x="180533" y="43303"/>
                    <a:pt x="180459" y="70864"/>
                  </a:cubicBezTo>
                  <a:cubicBezTo>
                    <a:pt x="180385" y="98104"/>
                    <a:pt x="199914" y="118201"/>
                    <a:pt x="226525" y="118262"/>
                  </a:cubicBezTo>
                  <a:cubicBezTo>
                    <a:pt x="253099" y="118324"/>
                    <a:pt x="272345" y="98499"/>
                    <a:pt x="272506" y="70888"/>
                  </a:cubicBezTo>
                  <a:close/>
                  <a:moveTo>
                    <a:pt x="113222" y="263901"/>
                  </a:moveTo>
                  <a:cubicBezTo>
                    <a:pt x="138143" y="263951"/>
                    <a:pt x="156266" y="245371"/>
                    <a:pt x="156365" y="219685"/>
                  </a:cubicBezTo>
                  <a:cubicBezTo>
                    <a:pt x="156463" y="194493"/>
                    <a:pt x="138205" y="175667"/>
                    <a:pt x="113580" y="175556"/>
                  </a:cubicBezTo>
                  <a:cubicBezTo>
                    <a:pt x="88462" y="175445"/>
                    <a:pt x="70203" y="194172"/>
                    <a:pt x="70203" y="220055"/>
                  </a:cubicBezTo>
                  <a:cubicBezTo>
                    <a:pt x="70203" y="245247"/>
                    <a:pt x="88474" y="263864"/>
                    <a:pt x="113222" y="263901"/>
                  </a:cubicBezTo>
                  <a:close/>
                  <a:moveTo>
                    <a:pt x="334943" y="404321"/>
                  </a:moveTo>
                  <a:cubicBezTo>
                    <a:pt x="334943" y="384088"/>
                    <a:pt x="320657" y="369358"/>
                    <a:pt x="300992" y="369358"/>
                  </a:cubicBezTo>
                  <a:cubicBezTo>
                    <a:pt x="281425" y="369358"/>
                    <a:pt x="266954" y="384261"/>
                    <a:pt x="267053" y="404358"/>
                  </a:cubicBezTo>
                  <a:cubicBezTo>
                    <a:pt x="267139" y="424554"/>
                    <a:pt x="281302" y="438951"/>
                    <a:pt x="301226" y="439124"/>
                  </a:cubicBezTo>
                  <a:cubicBezTo>
                    <a:pt x="320200" y="439284"/>
                    <a:pt x="334931" y="424085"/>
                    <a:pt x="334943" y="404333"/>
                  </a:cubicBezTo>
                  <a:close/>
                  <a:moveTo>
                    <a:pt x="454637" y="307229"/>
                  </a:moveTo>
                  <a:cubicBezTo>
                    <a:pt x="454699" y="287502"/>
                    <a:pt x="440511" y="272488"/>
                    <a:pt x="421648" y="272352"/>
                  </a:cubicBezTo>
                  <a:cubicBezTo>
                    <a:pt x="401329" y="272204"/>
                    <a:pt x="386993" y="286404"/>
                    <a:pt x="386870" y="306822"/>
                  </a:cubicBezTo>
                  <a:cubicBezTo>
                    <a:pt x="386734" y="327239"/>
                    <a:pt x="400712" y="341785"/>
                    <a:pt x="420525" y="341859"/>
                  </a:cubicBezTo>
                  <a:cubicBezTo>
                    <a:pt x="440400" y="341933"/>
                    <a:pt x="454563" y="327560"/>
                    <a:pt x="454637" y="307241"/>
                  </a:cubicBezTo>
                  <a:close/>
                  <a:moveTo>
                    <a:pt x="228265" y="249405"/>
                  </a:moveTo>
                  <a:cubicBezTo>
                    <a:pt x="228573" y="269601"/>
                    <a:pt x="243045" y="284011"/>
                    <a:pt x="262722" y="283727"/>
                  </a:cubicBezTo>
                  <a:cubicBezTo>
                    <a:pt x="282474" y="283443"/>
                    <a:pt x="296341" y="268503"/>
                    <a:pt x="296057" y="247801"/>
                  </a:cubicBezTo>
                  <a:cubicBezTo>
                    <a:pt x="295798" y="228346"/>
                    <a:pt x="280747" y="213763"/>
                    <a:pt x="261353" y="214183"/>
                  </a:cubicBezTo>
                  <a:cubicBezTo>
                    <a:pt x="242021" y="214590"/>
                    <a:pt x="227957" y="229567"/>
                    <a:pt x="228265" y="249418"/>
                  </a:cubicBezTo>
                  <a:close/>
                </a:path>
              </a:pathLst>
            </a:custGeom>
            <a:solidFill>
              <a:srgbClr val="A58149"/>
            </a:solidFill>
            <a:ln w="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B93BD38E-AF21-E092-EC0E-10B6A0019EFB}"/>
                </a:ext>
              </a:extLst>
            </p:cNvPr>
            <p:cNvSpPr/>
            <p:nvPr/>
          </p:nvSpPr>
          <p:spPr>
            <a:xfrm>
              <a:off x="3603681" y="4293270"/>
              <a:ext cx="362008" cy="505518"/>
            </a:xfrm>
            <a:custGeom>
              <a:avLst/>
              <a:gdLst>
                <a:gd name="connsiteX0" fmla="*/ 232211 w 362008"/>
                <a:gd name="connsiteY0" fmla="*/ 0 h 505518"/>
                <a:gd name="connsiteX1" fmla="*/ 144853 w 362008"/>
                <a:gd name="connsiteY1" fmla="*/ 281556 h 505518"/>
                <a:gd name="connsiteX2" fmla="*/ 362009 w 362008"/>
                <a:gd name="connsiteY2" fmla="*/ 480219 h 505518"/>
                <a:gd name="connsiteX3" fmla="*/ 121486 w 362008"/>
                <a:gd name="connsiteY3" fmla="*/ 468425 h 505518"/>
                <a:gd name="connsiteX4" fmla="*/ 7837 w 362008"/>
                <a:gd name="connsiteY4" fmla="*/ 189978 h 505518"/>
                <a:gd name="connsiteX5" fmla="*/ 232211 w 362008"/>
                <a:gd name="connsiteY5" fmla="*/ 0 h 50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008" h="505518">
                  <a:moveTo>
                    <a:pt x="232211" y="0"/>
                  </a:moveTo>
                  <a:cubicBezTo>
                    <a:pt x="148887" y="77131"/>
                    <a:pt x="114750" y="170979"/>
                    <a:pt x="144853" y="281556"/>
                  </a:cubicBezTo>
                  <a:cubicBezTo>
                    <a:pt x="174930" y="392071"/>
                    <a:pt x="251913" y="455693"/>
                    <a:pt x="362009" y="480219"/>
                  </a:cubicBezTo>
                  <a:cubicBezTo>
                    <a:pt x="306295" y="510531"/>
                    <a:pt x="207599" y="521301"/>
                    <a:pt x="121486" y="468425"/>
                  </a:cubicBezTo>
                  <a:cubicBezTo>
                    <a:pt x="26491" y="410095"/>
                    <a:pt x="-19575" y="297939"/>
                    <a:pt x="7837" y="189978"/>
                  </a:cubicBezTo>
                  <a:cubicBezTo>
                    <a:pt x="35374" y="81548"/>
                    <a:pt x="129345" y="7772"/>
                    <a:pt x="232211" y="0"/>
                  </a:cubicBezTo>
                  <a:close/>
                </a:path>
              </a:pathLst>
            </a:custGeom>
            <a:solidFill>
              <a:srgbClr val="A58149"/>
            </a:solidFill>
            <a:ln w="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90F85984-2825-7630-D68E-A99B7FA781BC}"/>
                </a:ext>
              </a:extLst>
            </p:cNvPr>
            <p:cNvSpPr/>
            <p:nvPr/>
          </p:nvSpPr>
          <p:spPr>
            <a:xfrm>
              <a:off x="3883463" y="4584670"/>
              <a:ext cx="52642" cy="55469"/>
            </a:xfrm>
            <a:custGeom>
              <a:avLst/>
              <a:gdLst>
                <a:gd name="connsiteX0" fmla="*/ 0 w 52642"/>
                <a:gd name="connsiteY0" fmla="*/ 27857 h 55469"/>
                <a:gd name="connsiteX1" fmla="*/ 26315 w 52642"/>
                <a:gd name="connsiteY1" fmla="*/ 0 h 55469"/>
                <a:gd name="connsiteX2" fmla="*/ 52642 w 52642"/>
                <a:gd name="connsiteY2" fmla="*/ 27832 h 55469"/>
                <a:gd name="connsiteX3" fmla="*/ 26574 w 52642"/>
                <a:gd name="connsiteY3" fmla="*/ 55467 h 55469"/>
                <a:gd name="connsiteX4" fmla="*/ 0 w 52642"/>
                <a:gd name="connsiteY4" fmla="*/ 27857 h 5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42" h="55469">
                  <a:moveTo>
                    <a:pt x="0" y="27857"/>
                  </a:moveTo>
                  <a:cubicBezTo>
                    <a:pt x="-37" y="11190"/>
                    <a:pt x="10536" y="0"/>
                    <a:pt x="26315" y="0"/>
                  </a:cubicBezTo>
                  <a:cubicBezTo>
                    <a:pt x="42131" y="0"/>
                    <a:pt x="52679" y="11153"/>
                    <a:pt x="52642" y="27832"/>
                  </a:cubicBezTo>
                  <a:cubicBezTo>
                    <a:pt x="52605" y="44241"/>
                    <a:pt x="42168" y="55295"/>
                    <a:pt x="26574" y="55467"/>
                  </a:cubicBezTo>
                  <a:cubicBezTo>
                    <a:pt x="10820" y="55640"/>
                    <a:pt x="49" y="44438"/>
                    <a:pt x="0" y="27857"/>
                  </a:cubicBezTo>
                  <a:close/>
                </a:path>
              </a:pathLst>
            </a:custGeom>
            <a:solidFill>
              <a:srgbClr val="A58149"/>
            </a:solidFill>
            <a:ln w="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5EA47AF0-18EB-6C40-774D-E63FE6AFFE9C}"/>
                </a:ext>
              </a:extLst>
            </p:cNvPr>
            <p:cNvSpPr/>
            <p:nvPr/>
          </p:nvSpPr>
          <p:spPr>
            <a:xfrm>
              <a:off x="3957805" y="4293516"/>
              <a:ext cx="52889" cy="55319"/>
            </a:xfrm>
            <a:custGeom>
              <a:avLst/>
              <a:gdLst>
                <a:gd name="connsiteX0" fmla="*/ 26242 w 52889"/>
                <a:gd name="connsiteY0" fmla="*/ 0 h 55319"/>
                <a:gd name="connsiteX1" fmla="*/ 52890 w 52889"/>
                <a:gd name="connsiteY1" fmla="*/ 27537 h 55319"/>
                <a:gd name="connsiteX2" fmla="*/ 26353 w 52889"/>
                <a:gd name="connsiteY2" fmla="*/ 55320 h 55319"/>
                <a:gd name="connsiteX3" fmla="*/ 1 w 52889"/>
                <a:gd name="connsiteY3" fmla="*/ 27907 h 55319"/>
                <a:gd name="connsiteX4" fmla="*/ 26242 w 52889"/>
                <a:gd name="connsiteY4" fmla="*/ 0 h 55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89" h="55319">
                  <a:moveTo>
                    <a:pt x="26242" y="0"/>
                  </a:moveTo>
                  <a:cubicBezTo>
                    <a:pt x="42169" y="-61"/>
                    <a:pt x="52853" y="10968"/>
                    <a:pt x="52890" y="27537"/>
                  </a:cubicBezTo>
                  <a:cubicBezTo>
                    <a:pt x="52927" y="43957"/>
                    <a:pt x="42058" y="55344"/>
                    <a:pt x="26353" y="55320"/>
                  </a:cubicBezTo>
                  <a:cubicBezTo>
                    <a:pt x="10783" y="55295"/>
                    <a:pt x="99" y="44179"/>
                    <a:pt x="1" y="27907"/>
                  </a:cubicBezTo>
                  <a:cubicBezTo>
                    <a:pt x="-98" y="11276"/>
                    <a:pt x="10450" y="74"/>
                    <a:pt x="26242" y="0"/>
                  </a:cubicBezTo>
                  <a:close/>
                </a:path>
              </a:pathLst>
            </a:custGeom>
            <a:solidFill>
              <a:srgbClr val="A58149"/>
            </a:solidFill>
            <a:ln w="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BBCE7B38-8320-E6C2-8B0B-C9684217B929}"/>
                </a:ext>
              </a:extLst>
            </p:cNvPr>
            <p:cNvSpPr/>
            <p:nvPr/>
          </p:nvSpPr>
          <p:spPr>
            <a:xfrm>
              <a:off x="3847599" y="4445496"/>
              <a:ext cx="46670" cy="49015"/>
            </a:xfrm>
            <a:custGeom>
              <a:avLst/>
              <a:gdLst>
                <a:gd name="connsiteX0" fmla="*/ 23329 w 46670"/>
                <a:gd name="connsiteY0" fmla="*/ 0 h 49015"/>
                <a:gd name="connsiteX1" fmla="*/ 46671 w 46670"/>
                <a:gd name="connsiteY1" fmla="*/ 24218 h 49015"/>
                <a:gd name="connsiteX2" fmla="*/ 23342 w 46670"/>
                <a:gd name="connsiteY2" fmla="*/ 49015 h 49015"/>
                <a:gd name="connsiteX3" fmla="*/ 0 w 46670"/>
                <a:gd name="connsiteY3" fmla="*/ 24748 h 49015"/>
                <a:gd name="connsiteX4" fmla="*/ 23329 w 46670"/>
                <a:gd name="connsiteY4" fmla="*/ 0 h 4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0" h="49015">
                  <a:moveTo>
                    <a:pt x="23329" y="0"/>
                  </a:moveTo>
                  <a:cubicBezTo>
                    <a:pt x="37369" y="0"/>
                    <a:pt x="46671" y="9648"/>
                    <a:pt x="46671" y="24218"/>
                  </a:cubicBezTo>
                  <a:cubicBezTo>
                    <a:pt x="46671" y="39182"/>
                    <a:pt x="37455" y="48990"/>
                    <a:pt x="23342" y="49015"/>
                  </a:cubicBezTo>
                  <a:cubicBezTo>
                    <a:pt x="9401" y="49040"/>
                    <a:pt x="-12" y="39269"/>
                    <a:pt x="0" y="24748"/>
                  </a:cubicBezTo>
                  <a:cubicBezTo>
                    <a:pt x="0" y="9709"/>
                    <a:pt x="9154" y="0"/>
                    <a:pt x="23329" y="0"/>
                  </a:cubicBezTo>
                  <a:close/>
                </a:path>
              </a:pathLst>
            </a:custGeom>
            <a:solidFill>
              <a:srgbClr val="A58149"/>
            </a:solidFill>
            <a:ln w="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7AE225A8-4F88-FC2E-F41E-CA9B7214B6EB}"/>
                </a:ext>
              </a:extLst>
            </p:cNvPr>
            <p:cNvSpPr/>
            <p:nvPr/>
          </p:nvSpPr>
          <p:spPr>
            <a:xfrm>
              <a:off x="4044275" y="4639311"/>
              <a:ext cx="28636" cy="30386"/>
            </a:xfrm>
            <a:custGeom>
              <a:avLst/>
              <a:gdLst>
                <a:gd name="connsiteX0" fmla="*/ 28636 w 28636"/>
                <a:gd name="connsiteY0" fmla="*/ 15187 h 30386"/>
                <a:gd name="connsiteX1" fmla="*/ 14695 w 28636"/>
                <a:gd name="connsiteY1" fmla="*/ 30386 h 30386"/>
                <a:gd name="connsiteX2" fmla="*/ 2 w 28636"/>
                <a:gd name="connsiteY2" fmla="*/ 15347 h 30386"/>
                <a:gd name="connsiteX3" fmla="*/ 14288 w 28636"/>
                <a:gd name="connsiteY3" fmla="*/ 0 h 30386"/>
                <a:gd name="connsiteX4" fmla="*/ 28636 w 28636"/>
                <a:gd name="connsiteY4" fmla="*/ 15187 h 3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6" h="30386">
                  <a:moveTo>
                    <a:pt x="28636" y="15187"/>
                  </a:moveTo>
                  <a:cubicBezTo>
                    <a:pt x="28685" y="24156"/>
                    <a:pt x="22998" y="30349"/>
                    <a:pt x="14695" y="30386"/>
                  </a:cubicBezTo>
                  <a:cubicBezTo>
                    <a:pt x="5923" y="30423"/>
                    <a:pt x="113" y="24477"/>
                    <a:pt x="2" y="15347"/>
                  </a:cubicBezTo>
                  <a:cubicBezTo>
                    <a:pt x="-109" y="6169"/>
                    <a:pt x="5603" y="25"/>
                    <a:pt x="14288" y="0"/>
                  </a:cubicBezTo>
                  <a:cubicBezTo>
                    <a:pt x="23121" y="-25"/>
                    <a:pt x="28574" y="5737"/>
                    <a:pt x="28636" y="15187"/>
                  </a:cubicBezTo>
                  <a:close/>
                </a:path>
              </a:pathLst>
            </a:custGeom>
            <a:solidFill>
              <a:srgbClr val="A58149"/>
            </a:solidFill>
            <a:ln w="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8D3AC67-0E49-47FB-20A4-E7BDB37C304D}"/>
                </a:ext>
              </a:extLst>
            </p:cNvPr>
            <p:cNvSpPr/>
            <p:nvPr/>
          </p:nvSpPr>
          <p:spPr>
            <a:xfrm>
              <a:off x="4164007" y="4542256"/>
              <a:ext cx="28720" cy="30387"/>
            </a:xfrm>
            <a:custGeom>
              <a:avLst/>
              <a:gdLst>
                <a:gd name="connsiteX0" fmla="*/ 14508 w 28720"/>
                <a:gd name="connsiteY0" fmla="*/ 0 h 30387"/>
                <a:gd name="connsiteX1" fmla="*/ 28721 w 28720"/>
                <a:gd name="connsiteY1" fmla="*/ 15360 h 30387"/>
                <a:gd name="connsiteX2" fmla="*/ 14521 w 28720"/>
                <a:gd name="connsiteY2" fmla="*/ 30386 h 30387"/>
                <a:gd name="connsiteX3" fmla="*/ 0 w 28720"/>
                <a:gd name="connsiteY3" fmla="*/ 15125 h 30387"/>
                <a:gd name="connsiteX4" fmla="*/ 14508 w 28720"/>
                <a:gd name="connsiteY4" fmla="*/ 0 h 3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20" h="30387">
                  <a:moveTo>
                    <a:pt x="14508" y="0"/>
                  </a:moveTo>
                  <a:cubicBezTo>
                    <a:pt x="23268" y="49"/>
                    <a:pt x="28733" y="5959"/>
                    <a:pt x="28721" y="15360"/>
                  </a:cubicBezTo>
                  <a:cubicBezTo>
                    <a:pt x="28708" y="24181"/>
                    <a:pt x="22762" y="30473"/>
                    <a:pt x="14521" y="30386"/>
                  </a:cubicBezTo>
                  <a:cubicBezTo>
                    <a:pt x="5823" y="30287"/>
                    <a:pt x="-12" y="24168"/>
                    <a:pt x="0" y="15125"/>
                  </a:cubicBezTo>
                  <a:cubicBezTo>
                    <a:pt x="0" y="5947"/>
                    <a:pt x="5761" y="-49"/>
                    <a:pt x="14508" y="0"/>
                  </a:cubicBezTo>
                  <a:close/>
                </a:path>
              </a:pathLst>
            </a:custGeom>
            <a:solidFill>
              <a:srgbClr val="A58149"/>
            </a:solidFill>
            <a:ln w="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B907F43-0FFD-9A0E-B055-17E5BE86FA8A}"/>
                </a:ext>
              </a:extLst>
            </p:cNvPr>
            <p:cNvSpPr/>
            <p:nvPr/>
          </p:nvSpPr>
          <p:spPr>
            <a:xfrm>
              <a:off x="4005411" y="4483827"/>
              <a:ext cx="28687" cy="30399"/>
            </a:xfrm>
            <a:custGeom>
              <a:avLst/>
              <a:gdLst>
                <a:gd name="connsiteX0" fmla="*/ 14549 w 28687"/>
                <a:gd name="connsiteY0" fmla="*/ 30399 h 30399"/>
                <a:gd name="connsiteX1" fmla="*/ 4 w 28687"/>
                <a:gd name="connsiteY1" fmla="*/ 14830 h 30399"/>
                <a:gd name="connsiteX2" fmla="*/ 14006 w 28687"/>
                <a:gd name="connsiteY2" fmla="*/ 1 h 30399"/>
                <a:gd name="connsiteX3" fmla="*/ 28687 w 28687"/>
                <a:gd name="connsiteY3" fmla="*/ 15472 h 30399"/>
                <a:gd name="connsiteX4" fmla="*/ 14549 w 28687"/>
                <a:gd name="connsiteY4" fmla="*/ 30399 h 30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7" h="30399">
                  <a:moveTo>
                    <a:pt x="14549" y="30399"/>
                  </a:moveTo>
                  <a:cubicBezTo>
                    <a:pt x="5543" y="30375"/>
                    <a:pt x="-169" y="24268"/>
                    <a:pt x="4" y="14830"/>
                  </a:cubicBezTo>
                  <a:cubicBezTo>
                    <a:pt x="152" y="6281"/>
                    <a:pt x="6000" y="87"/>
                    <a:pt x="14006" y="1"/>
                  </a:cubicBezTo>
                  <a:cubicBezTo>
                    <a:pt x="22975" y="-86"/>
                    <a:pt x="28700" y="5935"/>
                    <a:pt x="28687" y="15472"/>
                  </a:cubicBezTo>
                  <a:cubicBezTo>
                    <a:pt x="28687" y="24478"/>
                    <a:pt x="23062" y="30424"/>
                    <a:pt x="14549" y="30399"/>
                  </a:cubicBezTo>
                  <a:close/>
                </a:path>
              </a:pathLst>
            </a:custGeom>
            <a:solidFill>
              <a:srgbClr val="A58149"/>
            </a:solidFill>
            <a:ln w="0" cap="flat">
              <a:noFill/>
              <a:prstDash val="solid"/>
              <a:miter/>
            </a:ln>
          </p:spPr>
          <p:txBody>
            <a:bodyPr rtlCol="0" anchor="ctr"/>
            <a:lstStyle/>
            <a:p>
              <a:endParaRPr lang="en-US"/>
            </a:p>
          </p:txBody>
        </p:sp>
      </p:grpSp>
      <p:grpSp>
        <p:nvGrpSpPr>
          <p:cNvPr id="186" name="Graphic 6">
            <a:extLst>
              <a:ext uri="{FF2B5EF4-FFF2-40B4-BE49-F238E27FC236}">
                <a16:creationId xmlns:a16="http://schemas.microsoft.com/office/drawing/2014/main" id="{54E63E32-FD30-2E27-ED96-411ECA4DC097}"/>
              </a:ext>
            </a:extLst>
          </p:cNvPr>
          <p:cNvGrpSpPr/>
          <p:nvPr/>
        </p:nvGrpSpPr>
        <p:grpSpPr>
          <a:xfrm>
            <a:off x="7192051" y="4315181"/>
            <a:ext cx="819301" cy="673023"/>
            <a:chOff x="5241813" y="4148981"/>
            <a:chExt cx="819301" cy="673023"/>
          </a:xfrm>
          <a:solidFill>
            <a:srgbClr val="E0BD85"/>
          </a:solidFill>
        </p:grpSpPr>
        <p:sp>
          <p:nvSpPr>
            <p:cNvPr id="187" name="Freeform: Shape 186">
              <a:extLst>
                <a:ext uri="{FF2B5EF4-FFF2-40B4-BE49-F238E27FC236}">
                  <a16:creationId xmlns:a16="http://schemas.microsoft.com/office/drawing/2014/main" id="{42BA1671-C794-5F25-B108-355805D6733A}"/>
                </a:ext>
              </a:extLst>
            </p:cNvPr>
            <p:cNvSpPr/>
            <p:nvPr/>
          </p:nvSpPr>
          <p:spPr>
            <a:xfrm>
              <a:off x="5241813" y="4286277"/>
              <a:ext cx="396741" cy="296975"/>
            </a:xfrm>
            <a:custGeom>
              <a:avLst/>
              <a:gdLst>
                <a:gd name="connsiteX0" fmla="*/ 239850 w 396741"/>
                <a:gd name="connsiteY0" fmla="*/ 296975 h 296975"/>
                <a:gd name="connsiteX1" fmla="*/ 46381 w 396741"/>
                <a:gd name="connsiteY1" fmla="*/ 212294 h 296975"/>
                <a:gd name="connsiteX2" fmla="*/ 2103 w 396741"/>
                <a:gd name="connsiteY2" fmla="*/ 132929 h 296975"/>
                <a:gd name="connsiteX3" fmla="*/ 52463 w 396741"/>
                <a:gd name="connsiteY3" fmla="*/ 23710 h 296975"/>
                <a:gd name="connsiteX4" fmla="*/ 148100 w 396741"/>
                <a:gd name="connsiteY4" fmla="*/ 23 h 296975"/>
                <a:gd name="connsiteX5" fmla="*/ 343000 w 396741"/>
                <a:gd name="connsiteY5" fmla="*/ 77117 h 296975"/>
                <a:gd name="connsiteX6" fmla="*/ 392903 w 396741"/>
                <a:gd name="connsiteY6" fmla="*/ 156629 h 296975"/>
                <a:gd name="connsiteX7" fmla="*/ 336215 w 396741"/>
                <a:gd name="connsiteY7" fmla="*/ 277372 h 296975"/>
                <a:gd name="connsiteX8" fmla="*/ 239862 w 396741"/>
                <a:gd name="connsiteY8" fmla="*/ 296975 h 296975"/>
                <a:gd name="connsiteX9" fmla="*/ 243638 w 396741"/>
                <a:gd name="connsiteY9" fmla="*/ 184054 h 296975"/>
                <a:gd name="connsiteX10" fmla="*/ 299487 w 396741"/>
                <a:gd name="connsiteY10" fmla="*/ 174320 h 296975"/>
                <a:gd name="connsiteX11" fmla="*/ 320781 w 396741"/>
                <a:gd name="connsiteY11" fmla="*/ 151299 h 296975"/>
                <a:gd name="connsiteX12" fmla="*/ 315402 w 396741"/>
                <a:gd name="connsiteY12" fmla="*/ 138210 h 296975"/>
                <a:gd name="connsiteX13" fmla="*/ 302584 w 396741"/>
                <a:gd name="connsiteY13" fmla="*/ 143009 h 296975"/>
                <a:gd name="connsiteX14" fmla="*/ 297131 w 396741"/>
                <a:gd name="connsiteY14" fmla="*/ 151201 h 296975"/>
                <a:gd name="connsiteX15" fmla="*/ 266128 w 396741"/>
                <a:gd name="connsiteY15" fmla="*/ 163081 h 296975"/>
                <a:gd name="connsiteX16" fmla="*/ 261847 w 396741"/>
                <a:gd name="connsiteY16" fmla="*/ 160602 h 296975"/>
                <a:gd name="connsiteX17" fmla="*/ 141166 w 396741"/>
                <a:gd name="connsiteY17" fmla="*/ 116398 h 296975"/>
                <a:gd name="connsiteX18" fmla="*/ 136848 w 396741"/>
                <a:gd name="connsiteY18" fmla="*/ 115744 h 296975"/>
                <a:gd name="connsiteX19" fmla="*/ 122044 w 396741"/>
                <a:gd name="connsiteY19" fmla="*/ 77339 h 296975"/>
                <a:gd name="connsiteX20" fmla="*/ 115283 w 396741"/>
                <a:gd name="connsiteY20" fmla="*/ 64841 h 296975"/>
                <a:gd name="connsiteX21" fmla="*/ 102613 w 396741"/>
                <a:gd name="connsiteY21" fmla="*/ 72194 h 296975"/>
                <a:gd name="connsiteX22" fmla="*/ 100775 w 396741"/>
                <a:gd name="connsiteY22" fmla="*/ 87714 h 296975"/>
                <a:gd name="connsiteX23" fmla="*/ 126522 w 396741"/>
                <a:gd name="connsiteY23" fmla="*/ 134028 h 296975"/>
                <a:gd name="connsiteX24" fmla="*/ 243650 w 396741"/>
                <a:gd name="connsiteY24" fmla="*/ 184030 h 2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741" h="296975">
                  <a:moveTo>
                    <a:pt x="239850" y="296975"/>
                  </a:moveTo>
                  <a:cubicBezTo>
                    <a:pt x="169159" y="293718"/>
                    <a:pt x="101318" y="267946"/>
                    <a:pt x="46381" y="212294"/>
                  </a:cubicBezTo>
                  <a:cubicBezTo>
                    <a:pt x="24433" y="190062"/>
                    <a:pt x="8050" y="164130"/>
                    <a:pt x="2103" y="132929"/>
                  </a:cubicBezTo>
                  <a:cubicBezTo>
                    <a:pt x="-6607" y="87270"/>
                    <a:pt x="12035" y="47496"/>
                    <a:pt x="52463" y="23710"/>
                  </a:cubicBezTo>
                  <a:cubicBezTo>
                    <a:pt x="81986" y="6327"/>
                    <a:pt x="114383" y="-446"/>
                    <a:pt x="148100" y="23"/>
                  </a:cubicBezTo>
                  <a:cubicBezTo>
                    <a:pt x="222652" y="1071"/>
                    <a:pt x="288125" y="26214"/>
                    <a:pt x="343000" y="77117"/>
                  </a:cubicBezTo>
                  <a:cubicBezTo>
                    <a:pt x="366625" y="99027"/>
                    <a:pt x="384588" y="125034"/>
                    <a:pt x="392903" y="156629"/>
                  </a:cubicBezTo>
                  <a:cubicBezTo>
                    <a:pt x="406166" y="207063"/>
                    <a:pt x="384526" y="252722"/>
                    <a:pt x="336215" y="277372"/>
                  </a:cubicBezTo>
                  <a:cubicBezTo>
                    <a:pt x="308000" y="291769"/>
                    <a:pt x="277712" y="296556"/>
                    <a:pt x="239862" y="296975"/>
                  </a:cubicBezTo>
                  <a:close/>
                  <a:moveTo>
                    <a:pt x="243638" y="184054"/>
                  </a:moveTo>
                  <a:cubicBezTo>
                    <a:pt x="271347" y="184289"/>
                    <a:pt x="287113" y="181019"/>
                    <a:pt x="299487" y="174320"/>
                  </a:cubicBezTo>
                  <a:cubicBezTo>
                    <a:pt x="309184" y="169065"/>
                    <a:pt x="316858" y="161860"/>
                    <a:pt x="320781" y="151299"/>
                  </a:cubicBezTo>
                  <a:cubicBezTo>
                    <a:pt x="322854" y="145723"/>
                    <a:pt x="320522" y="140418"/>
                    <a:pt x="315402" y="138210"/>
                  </a:cubicBezTo>
                  <a:cubicBezTo>
                    <a:pt x="310492" y="136100"/>
                    <a:pt x="305323" y="137914"/>
                    <a:pt x="302584" y="143009"/>
                  </a:cubicBezTo>
                  <a:cubicBezTo>
                    <a:pt x="301017" y="145933"/>
                    <a:pt x="299635" y="148931"/>
                    <a:pt x="297131" y="151201"/>
                  </a:cubicBezTo>
                  <a:cubicBezTo>
                    <a:pt x="288335" y="159170"/>
                    <a:pt x="277490" y="161761"/>
                    <a:pt x="266128" y="163081"/>
                  </a:cubicBezTo>
                  <a:cubicBezTo>
                    <a:pt x="263994" y="163328"/>
                    <a:pt x="263031" y="161897"/>
                    <a:pt x="261847" y="160602"/>
                  </a:cubicBezTo>
                  <a:cubicBezTo>
                    <a:pt x="229265" y="124997"/>
                    <a:pt x="188948" y="110501"/>
                    <a:pt x="141166" y="116398"/>
                  </a:cubicBezTo>
                  <a:cubicBezTo>
                    <a:pt x="139636" y="116583"/>
                    <a:pt x="138107" y="117224"/>
                    <a:pt x="136848" y="115744"/>
                  </a:cubicBezTo>
                  <a:cubicBezTo>
                    <a:pt x="127472" y="104653"/>
                    <a:pt x="118010" y="93673"/>
                    <a:pt x="122044" y="77339"/>
                  </a:cubicBezTo>
                  <a:cubicBezTo>
                    <a:pt x="123487" y="71479"/>
                    <a:pt x="120440" y="66297"/>
                    <a:pt x="115283" y="64841"/>
                  </a:cubicBezTo>
                  <a:cubicBezTo>
                    <a:pt x="109731" y="63275"/>
                    <a:pt x="104636" y="66137"/>
                    <a:pt x="102613" y="72194"/>
                  </a:cubicBezTo>
                  <a:cubicBezTo>
                    <a:pt x="100935" y="77216"/>
                    <a:pt x="100257" y="82422"/>
                    <a:pt x="100775" y="87714"/>
                  </a:cubicBezTo>
                  <a:cubicBezTo>
                    <a:pt x="102613" y="106886"/>
                    <a:pt x="112951" y="121579"/>
                    <a:pt x="126522" y="134028"/>
                  </a:cubicBezTo>
                  <a:cubicBezTo>
                    <a:pt x="162115" y="166708"/>
                    <a:pt x="204875" y="181834"/>
                    <a:pt x="243650" y="184030"/>
                  </a:cubicBezTo>
                  <a:close/>
                </a:path>
              </a:pathLst>
            </a:custGeom>
            <a:solidFill>
              <a:srgbClr val="E0BD85"/>
            </a:solidFill>
            <a:ln w="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74841F0-0FC7-2825-5603-58735D193569}"/>
                </a:ext>
              </a:extLst>
            </p:cNvPr>
            <p:cNvSpPr/>
            <p:nvPr/>
          </p:nvSpPr>
          <p:spPr>
            <a:xfrm>
              <a:off x="5577201" y="4542169"/>
              <a:ext cx="409364" cy="279835"/>
            </a:xfrm>
            <a:custGeom>
              <a:avLst/>
              <a:gdLst>
                <a:gd name="connsiteX0" fmla="*/ 232776 w 409364"/>
                <a:gd name="connsiteY0" fmla="*/ 0 h 279835"/>
                <a:gd name="connsiteX1" fmla="*/ 346166 w 409364"/>
                <a:gd name="connsiteY1" fmla="*/ 31817 h 279835"/>
                <a:gd name="connsiteX2" fmla="*/ 402077 w 409364"/>
                <a:gd name="connsiteY2" fmla="*/ 93280 h 279835"/>
                <a:gd name="connsiteX3" fmla="*/ 385089 w 409364"/>
                <a:gd name="connsiteY3" fmla="*/ 195887 h 279835"/>
                <a:gd name="connsiteX4" fmla="*/ 304195 w 409364"/>
                <a:gd name="connsiteY4" fmla="*/ 256252 h 279835"/>
                <a:gd name="connsiteX5" fmla="*/ 105199 w 409364"/>
                <a:gd name="connsiteY5" fmla="*/ 266603 h 279835"/>
                <a:gd name="connsiteX6" fmla="*/ 35384 w 409364"/>
                <a:gd name="connsiteY6" fmla="*/ 226791 h 279835"/>
                <a:gd name="connsiteX7" fmla="*/ 23922 w 409364"/>
                <a:gd name="connsiteY7" fmla="*/ 83781 h 279835"/>
                <a:gd name="connsiteX8" fmla="*/ 114439 w 409364"/>
                <a:gd name="connsiteY8" fmla="*/ 19283 h 279835"/>
                <a:gd name="connsiteX9" fmla="*/ 232788 w 409364"/>
                <a:gd name="connsiteY9" fmla="*/ 12 h 279835"/>
                <a:gd name="connsiteX10" fmla="*/ 186463 w 409364"/>
                <a:gd name="connsiteY10" fmla="*/ 166056 h 279835"/>
                <a:gd name="connsiteX11" fmla="*/ 260719 w 409364"/>
                <a:gd name="connsiteY11" fmla="*/ 152227 h 279835"/>
                <a:gd name="connsiteX12" fmla="*/ 306144 w 409364"/>
                <a:gd name="connsiteY12" fmla="*/ 120669 h 279835"/>
                <a:gd name="connsiteX13" fmla="*/ 316372 w 409364"/>
                <a:gd name="connsiteY13" fmla="*/ 91010 h 279835"/>
                <a:gd name="connsiteX14" fmla="*/ 306206 w 409364"/>
                <a:gd name="connsiteY14" fmla="*/ 79870 h 279835"/>
                <a:gd name="connsiteX15" fmla="*/ 296299 w 409364"/>
                <a:gd name="connsiteY15" fmla="*/ 91195 h 279835"/>
                <a:gd name="connsiteX16" fmla="*/ 292351 w 409364"/>
                <a:gd name="connsiteY16" fmla="*/ 104988 h 279835"/>
                <a:gd name="connsiteX17" fmla="*/ 273019 w 409364"/>
                <a:gd name="connsiteY17" fmla="*/ 123296 h 279835"/>
                <a:gd name="connsiteX18" fmla="*/ 267048 w 409364"/>
                <a:gd name="connsiteY18" fmla="*/ 123259 h 279835"/>
                <a:gd name="connsiteX19" fmla="*/ 139730 w 409364"/>
                <a:gd name="connsiteY19" fmla="*/ 135510 h 279835"/>
                <a:gd name="connsiteX20" fmla="*/ 133845 w 409364"/>
                <a:gd name="connsiteY20" fmla="*/ 136497 h 279835"/>
                <a:gd name="connsiteX21" fmla="*/ 104668 w 409364"/>
                <a:gd name="connsiteY21" fmla="*/ 107455 h 279835"/>
                <a:gd name="connsiteX22" fmla="*/ 93503 w 409364"/>
                <a:gd name="connsiteY22" fmla="*/ 100510 h 279835"/>
                <a:gd name="connsiteX23" fmla="*/ 85287 w 409364"/>
                <a:gd name="connsiteY23" fmla="*/ 110910 h 279835"/>
                <a:gd name="connsiteX24" fmla="*/ 86718 w 409364"/>
                <a:gd name="connsiteY24" fmla="*/ 118324 h 279835"/>
                <a:gd name="connsiteX25" fmla="*/ 114624 w 409364"/>
                <a:gd name="connsiteY25" fmla="*/ 149734 h 279835"/>
                <a:gd name="connsiteX26" fmla="*/ 186450 w 409364"/>
                <a:gd name="connsiteY26" fmla="*/ 166056 h 27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9364" h="279835">
                  <a:moveTo>
                    <a:pt x="232776" y="0"/>
                  </a:moveTo>
                  <a:cubicBezTo>
                    <a:pt x="265013" y="284"/>
                    <a:pt x="307477" y="8784"/>
                    <a:pt x="346166" y="31817"/>
                  </a:cubicBezTo>
                  <a:cubicBezTo>
                    <a:pt x="370975" y="46597"/>
                    <a:pt x="391319" y="65880"/>
                    <a:pt x="402077" y="93280"/>
                  </a:cubicBezTo>
                  <a:cubicBezTo>
                    <a:pt x="416733" y="130637"/>
                    <a:pt x="408381" y="164736"/>
                    <a:pt x="385089" y="195887"/>
                  </a:cubicBezTo>
                  <a:cubicBezTo>
                    <a:pt x="364141" y="223905"/>
                    <a:pt x="336099" y="243002"/>
                    <a:pt x="304195" y="256252"/>
                  </a:cubicBezTo>
                  <a:cubicBezTo>
                    <a:pt x="239204" y="283246"/>
                    <a:pt x="172732" y="287576"/>
                    <a:pt x="105199" y="266603"/>
                  </a:cubicBezTo>
                  <a:cubicBezTo>
                    <a:pt x="79094" y="258498"/>
                    <a:pt x="55345" y="245791"/>
                    <a:pt x="35384" y="226791"/>
                  </a:cubicBezTo>
                  <a:cubicBezTo>
                    <a:pt x="-7253" y="186203"/>
                    <a:pt x="-11707" y="130624"/>
                    <a:pt x="23922" y="83781"/>
                  </a:cubicBezTo>
                  <a:cubicBezTo>
                    <a:pt x="47387" y="52938"/>
                    <a:pt x="78896" y="33137"/>
                    <a:pt x="114439" y="19283"/>
                  </a:cubicBezTo>
                  <a:cubicBezTo>
                    <a:pt x="148514" y="5996"/>
                    <a:pt x="183995" y="-74"/>
                    <a:pt x="232788" y="12"/>
                  </a:cubicBezTo>
                  <a:close/>
                  <a:moveTo>
                    <a:pt x="186463" y="166056"/>
                  </a:moveTo>
                  <a:cubicBezTo>
                    <a:pt x="212111" y="165538"/>
                    <a:pt x="236970" y="161812"/>
                    <a:pt x="260719" y="152227"/>
                  </a:cubicBezTo>
                  <a:cubicBezTo>
                    <a:pt x="278238" y="145170"/>
                    <a:pt x="294301" y="135905"/>
                    <a:pt x="306144" y="120669"/>
                  </a:cubicBezTo>
                  <a:cubicBezTo>
                    <a:pt x="312905" y="111983"/>
                    <a:pt x="316927" y="102237"/>
                    <a:pt x="316372" y="91010"/>
                  </a:cubicBezTo>
                  <a:cubicBezTo>
                    <a:pt x="316026" y="84089"/>
                    <a:pt x="312017" y="79783"/>
                    <a:pt x="306206" y="79870"/>
                  </a:cubicBezTo>
                  <a:cubicBezTo>
                    <a:pt x="300383" y="79956"/>
                    <a:pt x="296250" y="84410"/>
                    <a:pt x="296299" y="91195"/>
                  </a:cubicBezTo>
                  <a:cubicBezTo>
                    <a:pt x="296336" y="96266"/>
                    <a:pt x="295029" y="100818"/>
                    <a:pt x="292351" y="104988"/>
                  </a:cubicBezTo>
                  <a:cubicBezTo>
                    <a:pt x="287417" y="112674"/>
                    <a:pt x="280545" y="118312"/>
                    <a:pt x="273019" y="123296"/>
                  </a:cubicBezTo>
                  <a:cubicBezTo>
                    <a:pt x="270848" y="124727"/>
                    <a:pt x="269133" y="124098"/>
                    <a:pt x="267048" y="123259"/>
                  </a:cubicBezTo>
                  <a:cubicBezTo>
                    <a:pt x="222499" y="105321"/>
                    <a:pt x="180047" y="109541"/>
                    <a:pt x="139730" y="135510"/>
                  </a:cubicBezTo>
                  <a:cubicBezTo>
                    <a:pt x="137830" y="136731"/>
                    <a:pt x="136165" y="137583"/>
                    <a:pt x="133845" y="136497"/>
                  </a:cubicBezTo>
                  <a:cubicBezTo>
                    <a:pt x="120632" y="130316"/>
                    <a:pt x="107789" y="123987"/>
                    <a:pt x="104668" y="107455"/>
                  </a:cubicBezTo>
                  <a:cubicBezTo>
                    <a:pt x="103657" y="102101"/>
                    <a:pt x="98796" y="99634"/>
                    <a:pt x="93503" y="100510"/>
                  </a:cubicBezTo>
                  <a:cubicBezTo>
                    <a:pt x="88482" y="101336"/>
                    <a:pt x="84954" y="105617"/>
                    <a:pt x="85287" y="110910"/>
                  </a:cubicBezTo>
                  <a:cubicBezTo>
                    <a:pt x="85447" y="113402"/>
                    <a:pt x="86002" y="115919"/>
                    <a:pt x="86718" y="118324"/>
                  </a:cubicBezTo>
                  <a:cubicBezTo>
                    <a:pt x="91097" y="133141"/>
                    <a:pt x="101744" y="142554"/>
                    <a:pt x="114624" y="149734"/>
                  </a:cubicBezTo>
                  <a:cubicBezTo>
                    <a:pt x="136991" y="162195"/>
                    <a:pt x="161505" y="165563"/>
                    <a:pt x="186450" y="166056"/>
                  </a:cubicBezTo>
                  <a:close/>
                </a:path>
              </a:pathLst>
            </a:custGeom>
            <a:solidFill>
              <a:srgbClr val="E0BD85"/>
            </a:solidFill>
            <a:ln w="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6417E2C2-9180-91DF-31D1-76003966AB6C}"/>
                </a:ext>
              </a:extLst>
            </p:cNvPr>
            <p:cNvSpPr/>
            <p:nvPr/>
          </p:nvSpPr>
          <p:spPr>
            <a:xfrm>
              <a:off x="5659959" y="4148981"/>
              <a:ext cx="401155" cy="291061"/>
            </a:xfrm>
            <a:custGeom>
              <a:avLst/>
              <a:gdLst>
                <a:gd name="connsiteX0" fmla="*/ 163711 w 401155"/>
                <a:gd name="connsiteY0" fmla="*/ 291050 h 291061"/>
                <a:gd name="connsiteX1" fmla="*/ 54923 w 401155"/>
                <a:gd name="connsiteY1" fmla="*/ 265574 h 291061"/>
                <a:gd name="connsiteX2" fmla="*/ 1331 w 401155"/>
                <a:gd name="connsiteY2" fmla="*/ 191613 h 291061"/>
                <a:gd name="connsiteX3" fmla="*/ 16481 w 401155"/>
                <a:gd name="connsiteY3" fmla="*/ 117640 h 291061"/>
                <a:gd name="connsiteX4" fmla="*/ 89393 w 401155"/>
                <a:gd name="connsiteY4" fmla="*/ 44383 h 291061"/>
                <a:gd name="connsiteX5" fmla="*/ 251292 w 401155"/>
                <a:gd name="connsiteY5" fmla="*/ 93 h 291061"/>
                <a:gd name="connsiteX6" fmla="*/ 345103 w 401155"/>
                <a:gd name="connsiteY6" fmla="*/ 24570 h 291061"/>
                <a:gd name="connsiteX7" fmla="*/ 387875 w 401155"/>
                <a:gd name="connsiteY7" fmla="*/ 167383 h 291061"/>
                <a:gd name="connsiteX8" fmla="*/ 315062 w 401155"/>
                <a:gd name="connsiteY8" fmla="*/ 244564 h 291061"/>
                <a:gd name="connsiteX9" fmla="*/ 163699 w 401155"/>
                <a:gd name="connsiteY9" fmla="*/ 291062 h 291061"/>
                <a:gd name="connsiteX10" fmla="*/ 154088 w 401155"/>
                <a:gd name="connsiteY10" fmla="*/ 178388 h 291061"/>
                <a:gd name="connsiteX11" fmla="*/ 258928 w 401155"/>
                <a:gd name="connsiteY11" fmla="*/ 146423 h 291061"/>
                <a:gd name="connsiteX12" fmla="*/ 296791 w 401155"/>
                <a:gd name="connsiteY12" fmla="*/ 106870 h 291061"/>
                <a:gd name="connsiteX13" fmla="*/ 301023 w 401155"/>
                <a:gd name="connsiteY13" fmla="*/ 76336 h 291061"/>
                <a:gd name="connsiteX14" fmla="*/ 288957 w 401155"/>
                <a:gd name="connsiteY14" fmla="*/ 67367 h 291061"/>
                <a:gd name="connsiteX15" fmla="*/ 281333 w 401155"/>
                <a:gd name="connsiteY15" fmla="*/ 80234 h 291061"/>
                <a:gd name="connsiteX16" fmla="*/ 278150 w 401155"/>
                <a:gd name="connsiteY16" fmla="*/ 98752 h 291061"/>
                <a:gd name="connsiteX17" fmla="*/ 266318 w 401155"/>
                <a:gd name="connsiteY17" fmla="*/ 114581 h 291061"/>
                <a:gd name="connsiteX18" fmla="*/ 257707 w 401155"/>
                <a:gd name="connsiteY18" fmla="*/ 117209 h 291061"/>
                <a:gd name="connsiteX19" fmla="*/ 138309 w 401155"/>
                <a:gd name="connsiteY19" fmla="*/ 151765 h 291061"/>
                <a:gd name="connsiteX20" fmla="*/ 126120 w 401155"/>
                <a:gd name="connsiteY20" fmla="*/ 154935 h 291061"/>
                <a:gd name="connsiteX21" fmla="*/ 97511 w 401155"/>
                <a:gd name="connsiteY21" fmla="*/ 135171 h 291061"/>
                <a:gd name="connsiteX22" fmla="*/ 84224 w 401155"/>
                <a:gd name="connsiteY22" fmla="*/ 128176 h 291061"/>
                <a:gd name="connsiteX23" fmla="*/ 78857 w 401155"/>
                <a:gd name="connsiteY23" fmla="*/ 142647 h 291061"/>
                <a:gd name="connsiteX24" fmla="*/ 101237 w 401155"/>
                <a:gd name="connsiteY24" fmla="*/ 166976 h 291061"/>
                <a:gd name="connsiteX25" fmla="*/ 154076 w 401155"/>
                <a:gd name="connsiteY25" fmla="*/ 178363 h 29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1155" h="291061">
                  <a:moveTo>
                    <a:pt x="163711" y="291050"/>
                  </a:moveTo>
                  <a:cubicBezTo>
                    <a:pt x="121876" y="290852"/>
                    <a:pt x="86802" y="284437"/>
                    <a:pt x="54923" y="265574"/>
                  </a:cubicBezTo>
                  <a:cubicBezTo>
                    <a:pt x="26462" y="248733"/>
                    <a:pt x="6834" y="225071"/>
                    <a:pt x="1331" y="191613"/>
                  </a:cubicBezTo>
                  <a:cubicBezTo>
                    <a:pt x="-3011" y="165150"/>
                    <a:pt x="3589" y="140624"/>
                    <a:pt x="16481" y="117640"/>
                  </a:cubicBezTo>
                  <a:cubicBezTo>
                    <a:pt x="33963" y="86489"/>
                    <a:pt x="59340" y="62950"/>
                    <a:pt x="89393" y="44383"/>
                  </a:cubicBezTo>
                  <a:cubicBezTo>
                    <a:pt x="138951" y="13775"/>
                    <a:pt x="192975" y="-1338"/>
                    <a:pt x="251292" y="93"/>
                  </a:cubicBezTo>
                  <a:cubicBezTo>
                    <a:pt x="284367" y="895"/>
                    <a:pt x="316086" y="7853"/>
                    <a:pt x="345103" y="24570"/>
                  </a:cubicBezTo>
                  <a:cubicBezTo>
                    <a:pt x="398831" y="55523"/>
                    <a:pt x="415794" y="112027"/>
                    <a:pt x="387875" y="167383"/>
                  </a:cubicBezTo>
                  <a:cubicBezTo>
                    <a:pt x="371282" y="200286"/>
                    <a:pt x="345658" y="224923"/>
                    <a:pt x="315062" y="244564"/>
                  </a:cubicBezTo>
                  <a:cubicBezTo>
                    <a:pt x="267392" y="275147"/>
                    <a:pt x="214984" y="290211"/>
                    <a:pt x="163699" y="291062"/>
                  </a:cubicBezTo>
                  <a:close/>
                  <a:moveTo>
                    <a:pt x="154088" y="178388"/>
                  </a:moveTo>
                  <a:cubicBezTo>
                    <a:pt x="191248" y="177203"/>
                    <a:pt x="226729" y="167087"/>
                    <a:pt x="258928" y="146423"/>
                  </a:cubicBezTo>
                  <a:cubicBezTo>
                    <a:pt x="274658" y="136331"/>
                    <a:pt x="288340" y="124006"/>
                    <a:pt x="296791" y="106870"/>
                  </a:cubicBezTo>
                  <a:cubicBezTo>
                    <a:pt x="301565" y="97198"/>
                    <a:pt x="303663" y="87081"/>
                    <a:pt x="301023" y="76336"/>
                  </a:cubicBezTo>
                  <a:cubicBezTo>
                    <a:pt x="299357" y="69563"/>
                    <a:pt x="294854" y="66220"/>
                    <a:pt x="288957" y="67367"/>
                  </a:cubicBezTo>
                  <a:cubicBezTo>
                    <a:pt x="283072" y="68514"/>
                    <a:pt x="279840" y="73437"/>
                    <a:pt x="281333" y="80234"/>
                  </a:cubicBezTo>
                  <a:cubicBezTo>
                    <a:pt x="282813" y="86983"/>
                    <a:pt x="281098" y="92941"/>
                    <a:pt x="278150" y="98752"/>
                  </a:cubicBezTo>
                  <a:cubicBezTo>
                    <a:pt x="275127" y="104699"/>
                    <a:pt x="270858" y="109720"/>
                    <a:pt x="266318" y="114581"/>
                  </a:cubicBezTo>
                  <a:cubicBezTo>
                    <a:pt x="263814" y="117270"/>
                    <a:pt x="261544" y="117924"/>
                    <a:pt x="257707" y="117209"/>
                  </a:cubicBezTo>
                  <a:cubicBezTo>
                    <a:pt x="212159" y="108659"/>
                    <a:pt x="172212" y="120268"/>
                    <a:pt x="138309" y="151765"/>
                  </a:cubicBezTo>
                  <a:cubicBezTo>
                    <a:pt x="134263" y="155515"/>
                    <a:pt x="130907" y="156452"/>
                    <a:pt x="126120" y="154935"/>
                  </a:cubicBezTo>
                  <a:cubicBezTo>
                    <a:pt x="114561" y="151271"/>
                    <a:pt x="102865" y="147878"/>
                    <a:pt x="97511" y="135171"/>
                  </a:cubicBezTo>
                  <a:cubicBezTo>
                    <a:pt x="94723" y="128546"/>
                    <a:pt x="89788" y="126054"/>
                    <a:pt x="84224" y="128176"/>
                  </a:cubicBezTo>
                  <a:cubicBezTo>
                    <a:pt x="78351" y="130421"/>
                    <a:pt x="76340" y="135751"/>
                    <a:pt x="78857" y="142647"/>
                  </a:cubicBezTo>
                  <a:cubicBezTo>
                    <a:pt x="82941" y="153849"/>
                    <a:pt x="91059" y="161400"/>
                    <a:pt x="101237" y="166976"/>
                  </a:cubicBezTo>
                  <a:cubicBezTo>
                    <a:pt x="117410" y="175822"/>
                    <a:pt x="135089" y="177907"/>
                    <a:pt x="154076" y="178363"/>
                  </a:cubicBezTo>
                  <a:close/>
                </a:path>
              </a:pathLst>
            </a:custGeom>
            <a:solidFill>
              <a:srgbClr val="E0BD85"/>
            </a:solidFill>
            <a:ln w="0" cap="flat">
              <a:noFill/>
              <a:prstDash val="solid"/>
              <a:miter/>
            </a:ln>
          </p:spPr>
          <p:txBody>
            <a:bodyPr rtlCol="0" anchor="ctr"/>
            <a:lstStyle/>
            <a:p>
              <a:endParaRPr lang="en-US"/>
            </a:p>
          </p:txBody>
        </p:sp>
      </p:grpSp>
      <p:grpSp>
        <p:nvGrpSpPr>
          <p:cNvPr id="190" name="Graphic 6">
            <a:extLst>
              <a:ext uri="{FF2B5EF4-FFF2-40B4-BE49-F238E27FC236}">
                <a16:creationId xmlns:a16="http://schemas.microsoft.com/office/drawing/2014/main" id="{81700D35-6B4F-BE6D-F94A-588417C45B73}"/>
              </a:ext>
            </a:extLst>
          </p:cNvPr>
          <p:cNvGrpSpPr/>
          <p:nvPr/>
        </p:nvGrpSpPr>
        <p:grpSpPr>
          <a:xfrm>
            <a:off x="7290769" y="5450840"/>
            <a:ext cx="621862" cy="769172"/>
            <a:chOff x="7162369" y="5283180"/>
            <a:chExt cx="630642" cy="780032"/>
          </a:xfrm>
        </p:grpSpPr>
        <p:sp>
          <p:nvSpPr>
            <p:cNvPr id="191" name="Freeform: Shape 190">
              <a:extLst>
                <a:ext uri="{FF2B5EF4-FFF2-40B4-BE49-F238E27FC236}">
                  <a16:creationId xmlns:a16="http://schemas.microsoft.com/office/drawing/2014/main" id="{0C572E20-765B-8CA1-67BC-B97449212D02}"/>
                </a:ext>
              </a:extLst>
            </p:cNvPr>
            <p:cNvSpPr/>
            <p:nvPr/>
          </p:nvSpPr>
          <p:spPr>
            <a:xfrm>
              <a:off x="7162369" y="5283180"/>
              <a:ext cx="630642" cy="780032"/>
            </a:xfrm>
            <a:custGeom>
              <a:avLst/>
              <a:gdLst>
                <a:gd name="connsiteX0" fmla="*/ 630637 w 630642"/>
                <a:gd name="connsiteY0" fmla="*/ 128330 h 780032"/>
                <a:gd name="connsiteX1" fmla="*/ 626220 w 630642"/>
                <a:gd name="connsiteY1" fmla="*/ 98388 h 780032"/>
                <a:gd name="connsiteX2" fmla="*/ 537073 w 630642"/>
                <a:gd name="connsiteY2" fmla="*/ 34606 h 780032"/>
                <a:gd name="connsiteX3" fmla="*/ 497360 w 630642"/>
                <a:gd name="connsiteY3" fmla="*/ 34631 h 780032"/>
                <a:gd name="connsiteX4" fmla="*/ 492906 w 630642"/>
                <a:gd name="connsiteY4" fmla="*/ 30313 h 780032"/>
                <a:gd name="connsiteX5" fmla="*/ 492943 w 630642"/>
                <a:gd name="connsiteY5" fmla="*/ 26710 h 780032"/>
                <a:gd name="connsiteX6" fmla="*/ 466308 w 630642"/>
                <a:gd name="connsiteY6" fmla="*/ 1 h 780032"/>
                <a:gd name="connsiteX7" fmla="*/ 264153 w 630642"/>
                <a:gd name="connsiteY7" fmla="*/ 173 h 780032"/>
                <a:gd name="connsiteX8" fmla="*/ 59420 w 630642"/>
                <a:gd name="connsiteY8" fmla="*/ 186 h 780032"/>
                <a:gd name="connsiteX9" fmla="*/ 34598 w 630642"/>
                <a:gd name="connsiteY9" fmla="*/ 24872 h 780032"/>
                <a:gd name="connsiteX10" fmla="*/ 34573 w 630642"/>
                <a:gd name="connsiteY10" fmla="*/ 56850 h 780032"/>
                <a:gd name="connsiteX11" fmla="*/ 43419 w 630642"/>
                <a:gd name="connsiteY11" fmla="*/ 75750 h 780032"/>
                <a:gd name="connsiteX12" fmla="*/ 59605 w 630642"/>
                <a:gd name="connsiteY12" fmla="*/ 90123 h 780032"/>
                <a:gd name="connsiteX13" fmla="*/ 88017 w 630642"/>
                <a:gd name="connsiteY13" fmla="*/ 138681 h 780032"/>
                <a:gd name="connsiteX14" fmla="*/ 90954 w 630642"/>
                <a:gd name="connsiteY14" fmla="*/ 165292 h 780032"/>
                <a:gd name="connsiteX15" fmla="*/ 88856 w 630642"/>
                <a:gd name="connsiteY15" fmla="*/ 240906 h 780032"/>
                <a:gd name="connsiteX16" fmla="*/ 61073 w 630642"/>
                <a:gd name="connsiteY16" fmla="*/ 329103 h 780032"/>
                <a:gd name="connsiteX17" fmla="*/ 19683 w 630642"/>
                <a:gd name="connsiteY17" fmla="*/ 433931 h 780032"/>
                <a:gd name="connsiteX18" fmla="*/ 9110 w 630642"/>
                <a:gd name="connsiteY18" fmla="*/ 623181 h 780032"/>
                <a:gd name="connsiteX19" fmla="*/ 70289 w 630642"/>
                <a:gd name="connsiteY19" fmla="*/ 737632 h 780032"/>
                <a:gd name="connsiteX20" fmla="*/ 170083 w 630642"/>
                <a:gd name="connsiteY20" fmla="*/ 780022 h 780032"/>
                <a:gd name="connsiteX21" fmla="*/ 387696 w 630642"/>
                <a:gd name="connsiteY21" fmla="*/ 779800 h 780032"/>
                <a:gd name="connsiteX22" fmla="*/ 446198 w 630642"/>
                <a:gd name="connsiteY22" fmla="*/ 764095 h 780032"/>
                <a:gd name="connsiteX23" fmla="*/ 513781 w 630642"/>
                <a:gd name="connsiteY23" fmla="*/ 692738 h 780032"/>
                <a:gd name="connsiteX24" fmla="*/ 543723 w 630642"/>
                <a:gd name="connsiteY24" fmla="*/ 482564 h 780032"/>
                <a:gd name="connsiteX25" fmla="*/ 507563 w 630642"/>
                <a:gd name="connsiteY25" fmla="*/ 372727 h 780032"/>
                <a:gd name="connsiteX26" fmla="*/ 468417 w 630642"/>
                <a:gd name="connsiteY26" fmla="*/ 270934 h 780032"/>
                <a:gd name="connsiteX27" fmla="*/ 469022 w 630642"/>
                <a:gd name="connsiteY27" fmla="*/ 146343 h 780032"/>
                <a:gd name="connsiteX28" fmla="*/ 490241 w 630642"/>
                <a:gd name="connsiteY28" fmla="*/ 82942 h 780032"/>
                <a:gd name="connsiteX29" fmla="*/ 494448 w 630642"/>
                <a:gd name="connsiteY29" fmla="*/ 80537 h 780032"/>
                <a:gd name="connsiteX30" fmla="*/ 519714 w 630642"/>
                <a:gd name="connsiteY30" fmla="*/ 80537 h 780032"/>
                <a:gd name="connsiteX31" fmla="*/ 544944 w 630642"/>
                <a:gd name="connsiteY31" fmla="*/ 81055 h 780032"/>
                <a:gd name="connsiteX32" fmla="*/ 584620 w 630642"/>
                <a:gd name="connsiteY32" fmla="*/ 127960 h 780032"/>
                <a:gd name="connsiteX33" fmla="*/ 584644 w 630642"/>
                <a:gd name="connsiteY33" fmla="*/ 350224 h 780032"/>
                <a:gd name="connsiteX34" fmla="*/ 584669 w 630642"/>
                <a:gd name="connsiteY34" fmla="*/ 355381 h 780032"/>
                <a:gd name="connsiteX35" fmla="*/ 596858 w 630642"/>
                <a:gd name="connsiteY35" fmla="*/ 367262 h 780032"/>
                <a:gd name="connsiteX36" fmla="*/ 615425 w 630642"/>
                <a:gd name="connsiteY36" fmla="*/ 367286 h 780032"/>
                <a:gd name="connsiteX37" fmla="*/ 630637 w 630642"/>
                <a:gd name="connsiteY37" fmla="*/ 352149 h 780032"/>
                <a:gd name="connsiteX38" fmla="*/ 630637 w 630642"/>
                <a:gd name="connsiteY38" fmla="*/ 128343 h 78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0642" h="780032">
                  <a:moveTo>
                    <a:pt x="630637" y="128330"/>
                  </a:moveTo>
                  <a:cubicBezTo>
                    <a:pt x="630637" y="118140"/>
                    <a:pt x="629366" y="108135"/>
                    <a:pt x="626220" y="98388"/>
                  </a:cubicBezTo>
                  <a:cubicBezTo>
                    <a:pt x="613723" y="59663"/>
                    <a:pt x="579475" y="35087"/>
                    <a:pt x="537073" y="34606"/>
                  </a:cubicBezTo>
                  <a:cubicBezTo>
                    <a:pt x="523835" y="34458"/>
                    <a:pt x="510597" y="34507"/>
                    <a:pt x="497360" y="34631"/>
                  </a:cubicBezTo>
                  <a:cubicBezTo>
                    <a:pt x="494127" y="34668"/>
                    <a:pt x="492437" y="33829"/>
                    <a:pt x="492906" y="30313"/>
                  </a:cubicBezTo>
                  <a:cubicBezTo>
                    <a:pt x="493067" y="29128"/>
                    <a:pt x="492845" y="27907"/>
                    <a:pt x="492943" y="26710"/>
                  </a:cubicBezTo>
                  <a:cubicBezTo>
                    <a:pt x="494337" y="9439"/>
                    <a:pt x="481408" y="-86"/>
                    <a:pt x="466308" y="1"/>
                  </a:cubicBezTo>
                  <a:cubicBezTo>
                    <a:pt x="398923" y="408"/>
                    <a:pt x="331538" y="173"/>
                    <a:pt x="264153" y="173"/>
                  </a:cubicBezTo>
                  <a:cubicBezTo>
                    <a:pt x="195904" y="173"/>
                    <a:pt x="127669" y="149"/>
                    <a:pt x="59420" y="186"/>
                  </a:cubicBezTo>
                  <a:cubicBezTo>
                    <a:pt x="44011" y="186"/>
                    <a:pt x="34684" y="9525"/>
                    <a:pt x="34598" y="24872"/>
                  </a:cubicBezTo>
                  <a:cubicBezTo>
                    <a:pt x="34548" y="35531"/>
                    <a:pt x="34647" y="46190"/>
                    <a:pt x="34573" y="56850"/>
                  </a:cubicBezTo>
                  <a:cubicBezTo>
                    <a:pt x="34512" y="64597"/>
                    <a:pt x="37571" y="70754"/>
                    <a:pt x="43419" y="75750"/>
                  </a:cubicBezTo>
                  <a:cubicBezTo>
                    <a:pt x="48909" y="80426"/>
                    <a:pt x="54436" y="85101"/>
                    <a:pt x="59605" y="90123"/>
                  </a:cubicBezTo>
                  <a:cubicBezTo>
                    <a:pt x="73546" y="103656"/>
                    <a:pt x="84291" y="119127"/>
                    <a:pt x="88017" y="138681"/>
                  </a:cubicBezTo>
                  <a:cubicBezTo>
                    <a:pt x="89695" y="147478"/>
                    <a:pt x="90694" y="156360"/>
                    <a:pt x="90954" y="165292"/>
                  </a:cubicBezTo>
                  <a:cubicBezTo>
                    <a:pt x="91694" y="190534"/>
                    <a:pt x="93186" y="215788"/>
                    <a:pt x="88856" y="240906"/>
                  </a:cubicBezTo>
                  <a:cubicBezTo>
                    <a:pt x="83576" y="271563"/>
                    <a:pt x="72892" y="300518"/>
                    <a:pt x="61073" y="329103"/>
                  </a:cubicBezTo>
                  <a:cubicBezTo>
                    <a:pt x="46713" y="363832"/>
                    <a:pt x="31588" y="398240"/>
                    <a:pt x="19683" y="433931"/>
                  </a:cubicBezTo>
                  <a:cubicBezTo>
                    <a:pt x="-1056" y="496060"/>
                    <a:pt x="-6756" y="559090"/>
                    <a:pt x="9110" y="623181"/>
                  </a:cubicBezTo>
                  <a:cubicBezTo>
                    <a:pt x="19806" y="666423"/>
                    <a:pt x="38706" y="705519"/>
                    <a:pt x="70289" y="737632"/>
                  </a:cubicBezTo>
                  <a:cubicBezTo>
                    <a:pt x="97652" y="765452"/>
                    <a:pt x="130099" y="780491"/>
                    <a:pt x="170083" y="780022"/>
                  </a:cubicBezTo>
                  <a:cubicBezTo>
                    <a:pt x="242613" y="779170"/>
                    <a:pt x="315167" y="779750"/>
                    <a:pt x="387696" y="779800"/>
                  </a:cubicBezTo>
                  <a:cubicBezTo>
                    <a:pt x="408632" y="779800"/>
                    <a:pt x="428124" y="774507"/>
                    <a:pt x="446198" y="764095"/>
                  </a:cubicBezTo>
                  <a:cubicBezTo>
                    <a:pt x="475795" y="747033"/>
                    <a:pt x="497397" y="722174"/>
                    <a:pt x="513781" y="692738"/>
                  </a:cubicBezTo>
                  <a:cubicBezTo>
                    <a:pt x="550619" y="626586"/>
                    <a:pt x="557762" y="555969"/>
                    <a:pt x="543723" y="482564"/>
                  </a:cubicBezTo>
                  <a:cubicBezTo>
                    <a:pt x="536431" y="444430"/>
                    <a:pt x="522231" y="408480"/>
                    <a:pt x="507563" y="372727"/>
                  </a:cubicBezTo>
                  <a:cubicBezTo>
                    <a:pt x="493770" y="339084"/>
                    <a:pt x="478558" y="305996"/>
                    <a:pt x="468417" y="270934"/>
                  </a:cubicBezTo>
                  <a:cubicBezTo>
                    <a:pt x="456376" y="229309"/>
                    <a:pt x="454427" y="187857"/>
                    <a:pt x="469022" y="146343"/>
                  </a:cubicBezTo>
                  <a:cubicBezTo>
                    <a:pt x="476412" y="125320"/>
                    <a:pt x="485689" y="104915"/>
                    <a:pt x="490241" y="82942"/>
                  </a:cubicBezTo>
                  <a:cubicBezTo>
                    <a:pt x="490809" y="80179"/>
                    <a:pt x="492598" y="80537"/>
                    <a:pt x="494448" y="80537"/>
                  </a:cubicBezTo>
                  <a:cubicBezTo>
                    <a:pt x="502874" y="80537"/>
                    <a:pt x="511301" y="80487"/>
                    <a:pt x="519714" y="80537"/>
                  </a:cubicBezTo>
                  <a:cubicBezTo>
                    <a:pt x="528128" y="80599"/>
                    <a:pt x="536665" y="79908"/>
                    <a:pt x="544944" y="81055"/>
                  </a:cubicBezTo>
                  <a:cubicBezTo>
                    <a:pt x="569013" y="84386"/>
                    <a:pt x="584595" y="103089"/>
                    <a:pt x="584620" y="127960"/>
                  </a:cubicBezTo>
                  <a:cubicBezTo>
                    <a:pt x="584681" y="202044"/>
                    <a:pt x="584644" y="276140"/>
                    <a:pt x="584644" y="350224"/>
                  </a:cubicBezTo>
                  <a:cubicBezTo>
                    <a:pt x="584644" y="351939"/>
                    <a:pt x="584583" y="353666"/>
                    <a:pt x="584669" y="355381"/>
                  </a:cubicBezTo>
                  <a:cubicBezTo>
                    <a:pt x="585052" y="362672"/>
                    <a:pt x="589542" y="367114"/>
                    <a:pt x="596858" y="367262"/>
                  </a:cubicBezTo>
                  <a:cubicBezTo>
                    <a:pt x="603039" y="367385"/>
                    <a:pt x="609232" y="367299"/>
                    <a:pt x="615425" y="367286"/>
                  </a:cubicBezTo>
                  <a:cubicBezTo>
                    <a:pt x="626713" y="367286"/>
                    <a:pt x="630624" y="363425"/>
                    <a:pt x="630637" y="352149"/>
                  </a:cubicBezTo>
                  <a:cubicBezTo>
                    <a:pt x="630637" y="277547"/>
                    <a:pt x="630649" y="202945"/>
                    <a:pt x="630637" y="128343"/>
                  </a:cubicBezTo>
                  <a:close/>
                </a:path>
              </a:pathLst>
            </a:custGeom>
            <a:solidFill>
              <a:srgbClr val="B3B3B3"/>
            </a:solidFill>
            <a:ln w="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F2C36722-F12A-1F9B-E388-94C239AAF3F5}"/>
                </a:ext>
              </a:extLst>
            </p:cNvPr>
            <p:cNvSpPr/>
            <p:nvPr/>
          </p:nvSpPr>
          <p:spPr>
            <a:xfrm>
              <a:off x="7244145" y="5568571"/>
              <a:ext cx="399158" cy="440353"/>
            </a:xfrm>
            <a:custGeom>
              <a:avLst/>
              <a:gdLst>
                <a:gd name="connsiteX0" fmla="*/ 344819 w 399158"/>
                <a:gd name="connsiteY0" fmla="*/ 34977 h 440353"/>
                <a:gd name="connsiteX1" fmla="*/ 281197 w 399158"/>
                <a:gd name="connsiteY1" fmla="*/ 47907 h 440353"/>
                <a:gd name="connsiteX2" fmla="*/ 214712 w 399158"/>
                <a:gd name="connsiteY2" fmla="*/ 25774 h 440353"/>
                <a:gd name="connsiteX3" fmla="*/ 144219 w 399158"/>
                <a:gd name="connsiteY3" fmla="*/ 1618 h 440353"/>
                <a:gd name="connsiteX4" fmla="*/ 73960 w 399158"/>
                <a:gd name="connsiteY4" fmla="*/ 7429 h 440353"/>
                <a:gd name="connsiteX5" fmla="*/ 71813 w 399158"/>
                <a:gd name="connsiteY5" fmla="*/ 8021 h 440353"/>
                <a:gd name="connsiteX6" fmla="*/ 59118 w 399158"/>
                <a:gd name="connsiteY6" fmla="*/ 24281 h 440353"/>
                <a:gd name="connsiteX7" fmla="*/ 29916 w 399158"/>
                <a:gd name="connsiteY7" fmla="*/ 89346 h 440353"/>
                <a:gd name="connsiteX8" fmla="*/ 8351 w 399158"/>
                <a:gd name="connsiteY8" fmla="*/ 165330 h 440353"/>
                <a:gd name="connsiteX9" fmla="*/ 1529 w 399158"/>
                <a:gd name="connsiteY9" fmla="*/ 277079 h 440353"/>
                <a:gd name="connsiteX10" fmla="*/ 33124 w 399158"/>
                <a:gd name="connsiteY10" fmla="*/ 375072 h 440353"/>
                <a:gd name="connsiteX11" fmla="*/ 68877 w 399158"/>
                <a:gd name="connsiteY11" fmla="*/ 411269 h 440353"/>
                <a:gd name="connsiteX12" fmla="*/ 116263 w 399158"/>
                <a:gd name="connsiteY12" fmla="*/ 431526 h 440353"/>
                <a:gd name="connsiteX13" fmla="*/ 229628 w 399158"/>
                <a:gd name="connsiteY13" fmla="*/ 437670 h 440353"/>
                <a:gd name="connsiteX14" fmla="*/ 336565 w 399158"/>
                <a:gd name="connsiteY14" fmla="*/ 400634 h 440353"/>
                <a:gd name="connsiteX15" fmla="*/ 372984 w 399158"/>
                <a:gd name="connsiteY15" fmla="*/ 364944 h 440353"/>
                <a:gd name="connsiteX16" fmla="*/ 392970 w 399158"/>
                <a:gd name="connsiteY16" fmla="*/ 315485 h 440353"/>
                <a:gd name="connsiteX17" fmla="*/ 395758 w 399158"/>
                <a:gd name="connsiteY17" fmla="*/ 201527 h 440353"/>
                <a:gd name="connsiteX18" fmla="*/ 368321 w 399158"/>
                <a:gd name="connsiteY18" fmla="*/ 84560 h 440353"/>
                <a:gd name="connsiteX19" fmla="*/ 351888 w 399158"/>
                <a:gd name="connsiteY19" fmla="*/ 49301 h 440353"/>
                <a:gd name="connsiteX20" fmla="*/ 344843 w 399158"/>
                <a:gd name="connsiteY20" fmla="*/ 35002 h 44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9158" h="440353">
                  <a:moveTo>
                    <a:pt x="344819" y="34977"/>
                  </a:moveTo>
                  <a:cubicBezTo>
                    <a:pt x="324895" y="45340"/>
                    <a:pt x="303737" y="49806"/>
                    <a:pt x="281197" y="47907"/>
                  </a:cubicBezTo>
                  <a:cubicBezTo>
                    <a:pt x="257238" y="45883"/>
                    <a:pt x="235562" y="37136"/>
                    <a:pt x="214712" y="25774"/>
                  </a:cubicBezTo>
                  <a:cubicBezTo>
                    <a:pt x="192605" y="13720"/>
                    <a:pt x="169312" y="5109"/>
                    <a:pt x="144219" y="1618"/>
                  </a:cubicBezTo>
                  <a:cubicBezTo>
                    <a:pt x="120334" y="-1701"/>
                    <a:pt x="96931" y="14"/>
                    <a:pt x="73960" y="7429"/>
                  </a:cubicBezTo>
                  <a:cubicBezTo>
                    <a:pt x="73293" y="7638"/>
                    <a:pt x="72615" y="7824"/>
                    <a:pt x="71813" y="8021"/>
                  </a:cubicBezTo>
                  <a:cubicBezTo>
                    <a:pt x="66915" y="12857"/>
                    <a:pt x="62794" y="18507"/>
                    <a:pt x="59118" y="24281"/>
                  </a:cubicBezTo>
                  <a:cubicBezTo>
                    <a:pt x="46361" y="44329"/>
                    <a:pt x="37886" y="67066"/>
                    <a:pt x="29916" y="89346"/>
                  </a:cubicBezTo>
                  <a:cubicBezTo>
                    <a:pt x="21046" y="114156"/>
                    <a:pt x="13644" y="139509"/>
                    <a:pt x="8351" y="165330"/>
                  </a:cubicBezTo>
                  <a:cubicBezTo>
                    <a:pt x="826" y="202008"/>
                    <a:pt x="-2049" y="239747"/>
                    <a:pt x="1529" y="277079"/>
                  </a:cubicBezTo>
                  <a:cubicBezTo>
                    <a:pt x="4810" y="311352"/>
                    <a:pt x="13853" y="346154"/>
                    <a:pt x="33124" y="375072"/>
                  </a:cubicBezTo>
                  <a:cubicBezTo>
                    <a:pt x="42574" y="389272"/>
                    <a:pt x="54664" y="401782"/>
                    <a:pt x="68877" y="411269"/>
                  </a:cubicBezTo>
                  <a:cubicBezTo>
                    <a:pt x="83323" y="420904"/>
                    <a:pt x="99534" y="427122"/>
                    <a:pt x="116263" y="431526"/>
                  </a:cubicBezTo>
                  <a:cubicBezTo>
                    <a:pt x="152990" y="441199"/>
                    <a:pt x="192050" y="442395"/>
                    <a:pt x="229628" y="437670"/>
                  </a:cubicBezTo>
                  <a:cubicBezTo>
                    <a:pt x="267071" y="432958"/>
                    <a:pt x="304982" y="421755"/>
                    <a:pt x="336565" y="400634"/>
                  </a:cubicBezTo>
                  <a:cubicBezTo>
                    <a:pt x="350815" y="391098"/>
                    <a:pt x="363596" y="379378"/>
                    <a:pt x="372984" y="364944"/>
                  </a:cubicBezTo>
                  <a:cubicBezTo>
                    <a:pt x="382767" y="349892"/>
                    <a:pt x="388998" y="332929"/>
                    <a:pt x="392970" y="315485"/>
                  </a:cubicBezTo>
                  <a:cubicBezTo>
                    <a:pt x="401421" y="278288"/>
                    <a:pt x="400052" y="239167"/>
                    <a:pt x="395758" y="201527"/>
                  </a:cubicBezTo>
                  <a:cubicBezTo>
                    <a:pt x="391206" y="161691"/>
                    <a:pt x="384359" y="121497"/>
                    <a:pt x="368321" y="84560"/>
                  </a:cubicBezTo>
                  <a:cubicBezTo>
                    <a:pt x="363152" y="72667"/>
                    <a:pt x="357489" y="60996"/>
                    <a:pt x="351888" y="49301"/>
                  </a:cubicBezTo>
                  <a:cubicBezTo>
                    <a:pt x="349606" y="44539"/>
                    <a:pt x="347274" y="39752"/>
                    <a:pt x="344843" y="35002"/>
                  </a:cubicBezTo>
                  <a:close/>
                </a:path>
              </a:pathLst>
            </a:custGeom>
            <a:solidFill>
              <a:srgbClr val="F48414"/>
            </a:solidFill>
            <a:ln w="0" cap="flat">
              <a:noFill/>
              <a:prstDash val="solid"/>
              <a:miter/>
            </a:ln>
          </p:spPr>
          <p:txBody>
            <a:bodyPr rtlCol="0" anchor="ctr"/>
            <a:lstStyle/>
            <a:p>
              <a:endParaRPr lang="en-US"/>
            </a:p>
          </p:txBody>
        </p:sp>
      </p:grpSp>
      <p:grpSp>
        <p:nvGrpSpPr>
          <p:cNvPr id="193" name="Graphic 6">
            <a:extLst>
              <a:ext uri="{FF2B5EF4-FFF2-40B4-BE49-F238E27FC236}">
                <a16:creationId xmlns:a16="http://schemas.microsoft.com/office/drawing/2014/main" id="{8E2E8058-6DF0-434E-3794-A26DDE6350D8}"/>
              </a:ext>
            </a:extLst>
          </p:cNvPr>
          <p:cNvGrpSpPr/>
          <p:nvPr/>
        </p:nvGrpSpPr>
        <p:grpSpPr>
          <a:xfrm>
            <a:off x="3798065" y="5646254"/>
            <a:ext cx="554125" cy="573758"/>
            <a:chOff x="3623370" y="5390513"/>
            <a:chExt cx="554125" cy="573758"/>
          </a:xfrm>
        </p:grpSpPr>
        <p:sp>
          <p:nvSpPr>
            <p:cNvPr id="194" name="Freeform: Shape 193">
              <a:extLst>
                <a:ext uri="{FF2B5EF4-FFF2-40B4-BE49-F238E27FC236}">
                  <a16:creationId xmlns:a16="http://schemas.microsoft.com/office/drawing/2014/main" id="{CAD63436-1D1C-CAAC-AF06-ACE6FF52A41A}"/>
                </a:ext>
              </a:extLst>
            </p:cNvPr>
            <p:cNvSpPr/>
            <p:nvPr/>
          </p:nvSpPr>
          <p:spPr>
            <a:xfrm>
              <a:off x="3623370" y="5390513"/>
              <a:ext cx="554125" cy="573758"/>
            </a:xfrm>
            <a:custGeom>
              <a:avLst/>
              <a:gdLst>
                <a:gd name="connsiteX0" fmla="*/ 277155 w 554125"/>
                <a:gd name="connsiteY0" fmla="*/ 0 h 573758"/>
                <a:gd name="connsiteX1" fmla="*/ 531347 w 554125"/>
                <a:gd name="connsiteY1" fmla="*/ 0 h 573758"/>
                <a:gd name="connsiteX2" fmla="*/ 553628 w 554125"/>
                <a:gd name="connsiteY2" fmla="*/ 26611 h 573758"/>
                <a:gd name="connsiteX3" fmla="*/ 531705 w 554125"/>
                <a:gd name="connsiteY3" fmla="*/ 163972 h 573758"/>
                <a:gd name="connsiteX4" fmla="*/ 508844 w 554125"/>
                <a:gd name="connsiteY4" fmla="*/ 306440 h 573758"/>
                <a:gd name="connsiteX5" fmla="*/ 483109 w 554125"/>
                <a:gd name="connsiteY5" fmla="*/ 468228 h 573758"/>
                <a:gd name="connsiteX6" fmla="*/ 374494 w 554125"/>
                <a:gd name="connsiteY6" fmla="*/ 572907 h 573758"/>
                <a:gd name="connsiteX7" fmla="*/ 359357 w 554125"/>
                <a:gd name="connsiteY7" fmla="*/ 573697 h 573758"/>
                <a:gd name="connsiteX8" fmla="*/ 194953 w 554125"/>
                <a:gd name="connsiteY8" fmla="*/ 573697 h 573758"/>
                <a:gd name="connsiteX9" fmla="*/ 74112 w 554125"/>
                <a:gd name="connsiteY9" fmla="*/ 481453 h 573758"/>
                <a:gd name="connsiteX10" fmla="*/ 65661 w 554125"/>
                <a:gd name="connsiteY10" fmla="*/ 432783 h 573758"/>
                <a:gd name="connsiteX11" fmla="*/ 46958 w 554125"/>
                <a:gd name="connsiteY11" fmla="*/ 315890 h 573758"/>
                <a:gd name="connsiteX12" fmla="*/ 28157 w 554125"/>
                <a:gd name="connsiteY12" fmla="*/ 198614 h 573758"/>
                <a:gd name="connsiteX13" fmla="*/ 8442 w 554125"/>
                <a:gd name="connsiteY13" fmla="*/ 75429 h 573758"/>
                <a:gd name="connsiteX14" fmla="*/ 337 w 554125"/>
                <a:gd name="connsiteY14" fmla="*/ 24649 h 573758"/>
                <a:gd name="connsiteX15" fmla="*/ 21754 w 554125"/>
                <a:gd name="connsiteY15" fmla="*/ 0 h 573758"/>
                <a:gd name="connsiteX16" fmla="*/ 277143 w 554125"/>
                <a:gd name="connsiteY16" fmla="*/ 0 h 573758"/>
                <a:gd name="connsiteX17" fmla="*/ 277550 w 554125"/>
                <a:gd name="connsiteY17" fmla="*/ 40947 h 573758"/>
                <a:gd name="connsiteX18" fmla="*/ 49302 w 554125"/>
                <a:gd name="connsiteY18" fmla="*/ 40910 h 573758"/>
                <a:gd name="connsiteX19" fmla="*/ 45478 w 554125"/>
                <a:gd name="connsiteY19" fmla="*/ 44858 h 573758"/>
                <a:gd name="connsiteX20" fmla="*/ 67142 w 554125"/>
                <a:gd name="connsiteY20" fmla="*/ 180651 h 573758"/>
                <a:gd name="connsiteX21" fmla="*/ 89817 w 554125"/>
                <a:gd name="connsiteY21" fmla="*/ 323958 h 573758"/>
                <a:gd name="connsiteX22" fmla="*/ 111136 w 554125"/>
                <a:gd name="connsiteY22" fmla="*/ 458592 h 573758"/>
                <a:gd name="connsiteX23" fmla="*/ 195854 w 554125"/>
                <a:gd name="connsiteY23" fmla="*/ 532072 h 573758"/>
                <a:gd name="connsiteX24" fmla="*/ 358666 w 554125"/>
                <a:gd name="connsiteY24" fmla="*/ 532072 h 573758"/>
                <a:gd name="connsiteX25" fmla="*/ 381576 w 554125"/>
                <a:gd name="connsiteY25" fmla="*/ 529444 h 573758"/>
                <a:gd name="connsiteX26" fmla="*/ 443014 w 554125"/>
                <a:gd name="connsiteY26" fmla="*/ 459172 h 573758"/>
                <a:gd name="connsiteX27" fmla="*/ 477348 w 554125"/>
                <a:gd name="connsiteY27" fmla="*/ 245088 h 573758"/>
                <a:gd name="connsiteX28" fmla="*/ 509264 w 554125"/>
                <a:gd name="connsiteY28" fmla="*/ 45943 h 573758"/>
                <a:gd name="connsiteX29" fmla="*/ 504995 w 554125"/>
                <a:gd name="connsiteY29" fmla="*/ 40934 h 573758"/>
                <a:gd name="connsiteX30" fmla="*/ 277550 w 554125"/>
                <a:gd name="connsiteY30" fmla="*/ 40934 h 57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54125" h="573758">
                  <a:moveTo>
                    <a:pt x="277155" y="0"/>
                  </a:moveTo>
                  <a:cubicBezTo>
                    <a:pt x="361886" y="0"/>
                    <a:pt x="446616" y="0"/>
                    <a:pt x="531347" y="0"/>
                  </a:cubicBezTo>
                  <a:cubicBezTo>
                    <a:pt x="548076" y="0"/>
                    <a:pt x="556305" y="10018"/>
                    <a:pt x="553628" y="26611"/>
                  </a:cubicBezTo>
                  <a:cubicBezTo>
                    <a:pt x="546238" y="72382"/>
                    <a:pt x="539021" y="118189"/>
                    <a:pt x="531705" y="163972"/>
                  </a:cubicBezTo>
                  <a:cubicBezTo>
                    <a:pt x="524105" y="211457"/>
                    <a:pt x="516444" y="258942"/>
                    <a:pt x="508844" y="306440"/>
                  </a:cubicBezTo>
                  <a:cubicBezTo>
                    <a:pt x="500221" y="360365"/>
                    <a:pt x="491412" y="414253"/>
                    <a:pt x="483109" y="468228"/>
                  </a:cubicBezTo>
                  <a:cubicBezTo>
                    <a:pt x="474572" y="523732"/>
                    <a:pt x="430035" y="566985"/>
                    <a:pt x="374494" y="572907"/>
                  </a:cubicBezTo>
                  <a:cubicBezTo>
                    <a:pt x="369473" y="573438"/>
                    <a:pt x="364403" y="573685"/>
                    <a:pt x="359357" y="573697"/>
                  </a:cubicBezTo>
                  <a:cubicBezTo>
                    <a:pt x="304556" y="573746"/>
                    <a:pt x="249755" y="573808"/>
                    <a:pt x="194953" y="573697"/>
                  </a:cubicBezTo>
                  <a:cubicBezTo>
                    <a:pt x="136957" y="573586"/>
                    <a:pt x="88978" y="537019"/>
                    <a:pt x="74112" y="481453"/>
                  </a:cubicBezTo>
                  <a:cubicBezTo>
                    <a:pt x="69844" y="465513"/>
                    <a:pt x="68301" y="449043"/>
                    <a:pt x="65661" y="432783"/>
                  </a:cubicBezTo>
                  <a:cubicBezTo>
                    <a:pt x="59332" y="393835"/>
                    <a:pt x="53189" y="354850"/>
                    <a:pt x="46958" y="315890"/>
                  </a:cubicBezTo>
                  <a:cubicBezTo>
                    <a:pt x="40704" y="276794"/>
                    <a:pt x="34424" y="237710"/>
                    <a:pt x="28157" y="198614"/>
                  </a:cubicBezTo>
                  <a:cubicBezTo>
                    <a:pt x="21581" y="157556"/>
                    <a:pt x="15018" y="116486"/>
                    <a:pt x="8442" y="75429"/>
                  </a:cubicBezTo>
                  <a:cubicBezTo>
                    <a:pt x="5728" y="58502"/>
                    <a:pt x="2952" y="41588"/>
                    <a:pt x="337" y="24649"/>
                  </a:cubicBezTo>
                  <a:cubicBezTo>
                    <a:pt x="-1884" y="10240"/>
                    <a:pt x="7060" y="0"/>
                    <a:pt x="21754" y="0"/>
                  </a:cubicBezTo>
                  <a:cubicBezTo>
                    <a:pt x="106879" y="0"/>
                    <a:pt x="192005" y="0"/>
                    <a:pt x="277143" y="0"/>
                  </a:cubicBezTo>
                  <a:close/>
                  <a:moveTo>
                    <a:pt x="277550" y="40947"/>
                  </a:moveTo>
                  <a:cubicBezTo>
                    <a:pt x="201467" y="40947"/>
                    <a:pt x="125385" y="40947"/>
                    <a:pt x="49302" y="40910"/>
                  </a:cubicBezTo>
                  <a:cubicBezTo>
                    <a:pt x="46354" y="40910"/>
                    <a:pt x="44836" y="40873"/>
                    <a:pt x="45478" y="44858"/>
                  </a:cubicBezTo>
                  <a:cubicBezTo>
                    <a:pt x="52831" y="90097"/>
                    <a:pt x="59974" y="135374"/>
                    <a:pt x="67142" y="180651"/>
                  </a:cubicBezTo>
                  <a:cubicBezTo>
                    <a:pt x="74717" y="228420"/>
                    <a:pt x="82242" y="276189"/>
                    <a:pt x="89817" y="323958"/>
                  </a:cubicBezTo>
                  <a:cubicBezTo>
                    <a:pt x="96936" y="368840"/>
                    <a:pt x="104326" y="413673"/>
                    <a:pt x="111136" y="458592"/>
                  </a:cubicBezTo>
                  <a:cubicBezTo>
                    <a:pt x="117872" y="503092"/>
                    <a:pt x="150787" y="532010"/>
                    <a:pt x="195854" y="532072"/>
                  </a:cubicBezTo>
                  <a:cubicBezTo>
                    <a:pt x="250125" y="532145"/>
                    <a:pt x="304395" y="532097"/>
                    <a:pt x="358666" y="532072"/>
                  </a:cubicBezTo>
                  <a:cubicBezTo>
                    <a:pt x="366389" y="532072"/>
                    <a:pt x="374112" y="531591"/>
                    <a:pt x="381576" y="529444"/>
                  </a:cubicBezTo>
                  <a:cubicBezTo>
                    <a:pt x="417131" y="519229"/>
                    <a:pt x="437166" y="495270"/>
                    <a:pt x="443014" y="459172"/>
                  </a:cubicBezTo>
                  <a:cubicBezTo>
                    <a:pt x="454561" y="387827"/>
                    <a:pt x="465912" y="316445"/>
                    <a:pt x="477348" y="245088"/>
                  </a:cubicBezTo>
                  <a:cubicBezTo>
                    <a:pt x="487983" y="178702"/>
                    <a:pt x="498617" y="112329"/>
                    <a:pt x="509264" y="45943"/>
                  </a:cubicBezTo>
                  <a:cubicBezTo>
                    <a:pt x="510066" y="40934"/>
                    <a:pt x="510078" y="40934"/>
                    <a:pt x="504995" y="40934"/>
                  </a:cubicBezTo>
                  <a:cubicBezTo>
                    <a:pt x="429184" y="40934"/>
                    <a:pt x="353361" y="40934"/>
                    <a:pt x="277550" y="40934"/>
                  </a:cubicBezTo>
                  <a:close/>
                </a:path>
              </a:pathLst>
            </a:custGeom>
            <a:solidFill>
              <a:srgbClr val="B3B3B3"/>
            </a:solidFill>
            <a:ln w="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2B6C2F52-F934-3834-E07D-5CF8B0AF6959}"/>
                </a:ext>
              </a:extLst>
            </p:cNvPr>
            <p:cNvSpPr/>
            <p:nvPr/>
          </p:nvSpPr>
          <p:spPr>
            <a:xfrm>
              <a:off x="3724069" y="5551258"/>
              <a:ext cx="350501" cy="337040"/>
            </a:xfrm>
            <a:custGeom>
              <a:avLst/>
              <a:gdLst>
                <a:gd name="connsiteX0" fmla="*/ 0 w 350501"/>
                <a:gd name="connsiteY0" fmla="*/ 11406 h 337040"/>
                <a:gd name="connsiteX1" fmla="*/ 24958 w 350501"/>
                <a:gd name="connsiteY1" fmla="*/ 24163 h 337040"/>
                <a:gd name="connsiteX2" fmla="*/ 115906 w 350501"/>
                <a:gd name="connsiteY2" fmla="*/ 40768 h 337040"/>
                <a:gd name="connsiteX3" fmla="*/ 192926 w 350501"/>
                <a:gd name="connsiteY3" fmla="*/ 15761 h 337040"/>
                <a:gd name="connsiteX4" fmla="*/ 295089 w 350501"/>
                <a:gd name="connsiteY4" fmla="*/ 6916 h 337040"/>
                <a:gd name="connsiteX5" fmla="*/ 329510 w 350501"/>
                <a:gd name="connsiteY5" fmla="*/ 23509 h 337040"/>
                <a:gd name="connsiteX6" fmla="*/ 348052 w 350501"/>
                <a:gd name="connsiteY6" fmla="*/ 31775 h 337040"/>
                <a:gd name="connsiteX7" fmla="*/ 350396 w 350501"/>
                <a:gd name="connsiteY7" fmla="*/ 35932 h 337040"/>
                <a:gd name="connsiteX8" fmla="*/ 335765 w 350501"/>
                <a:gd name="connsiteY8" fmla="*/ 126831 h 337040"/>
                <a:gd name="connsiteX9" fmla="*/ 317777 w 350501"/>
                <a:gd name="connsiteY9" fmla="*/ 238987 h 337040"/>
                <a:gd name="connsiteX10" fmla="*/ 308685 w 350501"/>
                <a:gd name="connsiteY10" fmla="*/ 295664 h 337040"/>
                <a:gd name="connsiteX11" fmla="*/ 259411 w 350501"/>
                <a:gd name="connsiteY11" fmla="*/ 336857 h 337040"/>
                <a:gd name="connsiteX12" fmla="*/ 94613 w 350501"/>
                <a:gd name="connsiteY12" fmla="*/ 336845 h 337040"/>
                <a:gd name="connsiteX13" fmla="*/ 45758 w 350501"/>
                <a:gd name="connsiteY13" fmla="*/ 297354 h 337040"/>
                <a:gd name="connsiteX14" fmla="*/ 39972 w 350501"/>
                <a:gd name="connsiteY14" fmla="*/ 261552 h 337040"/>
                <a:gd name="connsiteX15" fmla="*/ 20430 w 350501"/>
                <a:gd name="connsiteY15" fmla="*/ 139946 h 337040"/>
                <a:gd name="connsiteX16" fmla="*/ 173 w 350501"/>
                <a:gd name="connsiteY16" fmla="*/ 14022 h 337040"/>
                <a:gd name="connsiteX17" fmla="*/ 25 w 350501"/>
                <a:gd name="connsiteY17" fmla="*/ 11394 h 33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501" h="337040">
                  <a:moveTo>
                    <a:pt x="0" y="11406"/>
                  </a:moveTo>
                  <a:cubicBezTo>
                    <a:pt x="9018" y="15181"/>
                    <a:pt x="16865" y="19919"/>
                    <a:pt x="24958" y="24163"/>
                  </a:cubicBezTo>
                  <a:cubicBezTo>
                    <a:pt x="53567" y="39202"/>
                    <a:pt x="84163" y="42754"/>
                    <a:pt x="115906" y="40768"/>
                  </a:cubicBezTo>
                  <a:cubicBezTo>
                    <a:pt x="143776" y="39029"/>
                    <a:pt x="168857" y="29098"/>
                    <a:pt x="192926" y="15761"/>
                  </a:cubicBezTo>
                  <a:cubicBezTo>
                    <a:pt x="225632" y="-2362"/>
                    <a:pt x="259892" y="-4212"/>
                    <a:pt x="295089" y="6916"/>
                  </a:cubicBezTo>
                  <a:cubicBezTo>
                    <a:pt x="307291" y="10777"/>
                    <a:pt x="318049" y="17932"/>
                    <a:pt x="329510" y="23509"/>
                  </a:cubicBezTo>
                  <a:cubicBezTo>
                    <a:pt x="335604" y="26482"/>
                    <a:pt x="341625" y="29591"/>
                    <a:pt x="348052" y="31775"/>
                  </a:cubicBezTo>
                  <a:cubicBezTo>
                    <a:pt x="350310" y="32540"/>
                    <a:pt x="350742" y="33749"/>
                    <a:pt x="350396" y="35932"/>
                  </a:cubicBezTo>
                  <a:cubicBezTo>
                    <a:pt x="345486" y="66232"/>
                    <a:pt x="340638" y="96532"/>
                    <a:pt x="335765" y="126831"/>
                  </a:cubicBezTo>
                  <a:cubicBezTo>
                    <a:pt x="329769" y="164213"/>
                    <a:pt x="323761" y="201606"/>
                    <a:pt x="317777" y="238987"/>
                  </a:cubicBezTo>
                  <a:cubicBezTo>
                    <a:pt x="314755" y="257875"/>
                    <a:pt x="312016" y="276825"/>
                    <a:pt x="308685" y="295664"/>
                  </a:cubicBezTo>
                  <a:cubicBezTo>
                    <a:pt x="304256" y="320708"/>
                    <a:pt x="285257" y="336746"/>
                    <a:pt x="259411" y="336857"/>
                  </a:cubicBezTo>
                  <a:cubicBezTo>
                    <a:pt x="204474" y="337092"/>
                    <a:pt x="149537" y="337116"/>
                    <a:pt x="94613" y="336845"/>
                  </a:cubicBezTo>
                  <a:cubicBezTo>
                    <a:pt x="68890" y="336721"/>
                    <a:pt x="50088" y="321189"/>
                    <a:pt x="45758" y="297354"/>
                  </a:cubicBezTo>
                  <a:cubicBezTo>
                    <a:pt x="43599" y="285461"/>
                    <a:pt x="41897" y="273482"/>
                    <a:pt x="39972" y="261552"/>
                  </a:cubicBezTo>
                  <a:cubicBezTo>
                    <a:pt x="33458" y="221012"/>
                    <a:pt x="26944" y="180485"/>
                    <a:pt x="20430" y="139946"/>
                  </a:cubicBezTo>
                  <a:cubicBezTo>
                    <a:pt x="13682" y="97975"/>
                    <a:pt x="6921" y="55992"/>
                    <a:pt x="173" y="14022"/>
                  </a:cubicBezTo>
                  <a:cubicBezTo>
                    <a:pt x="74" y="13380"/>
                    <a:pt x="86" y="12726"/>
                    <a:pt x="25" y="11394"/>
                  </a:cubicBezTo>
                  <a:close/>
                </a:path>
              </a:pathLst>
            </a:custGeom>
            <a:solidFill>
              <a:srgbClr val="29ABE2"/>
            </a:solidFill>
            <a:ln w="0"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1CB17431-6CEB-BA5E-8298-3CBD963AED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716420" y="4266068"/>
            <a:ext cx="725734" cy="771246"/>
          </a:xfrm>
          <a:prstGeom prst="rect">
            <a:avLst/>
          </a:prstGeom>
        </p:spPr>
      </p:pic>
      <p:pic>
        <p:nvPicPr>
          <p:cNvPr id="55" name="Graphic 54">
            <a:extLst>
              <a:ext uri="{FF2B5EF4-FFF2-40B4-BE49-F238E27FC236}">
                <a16:creationId xmlns:a16="http://schemas.microsoft.com/office/drawing/2014/main" id="{EE1938F8-2ECC-B2F6-346C-7E15B7EE690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515403">
            <a:off x="3897046" y="3145211"/>
            <a:ext cx="356163" cy="844452"/>
          </a:xfrm>
          <a:prstGeom prst="rect">
            <a:avLst/>
          </a:prstGeom>
        </p:spPr>
      </p:pic>
    </p:spTree>
    <p:extLst>
      <p:ext uri="{BB962C8B-B14F-4D97-AF65-F5344CB8AC3E}">
        <p14:creationId xmlns:p14="http://schemas.microsoft.com/office/powerpoint/2010/main" val="12709513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9B0C02-05E9-9035-C4EE-B1FF3BFE4C38}"/>
            </a:ext>
          </a:extLst>
        </p:cNvPr>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E243A435-8700-55C2-F0E3-4E62D63DCF6D}"/>
              </a:ext>
            </a:extLst>
          </p:cNvPr>
          <p:cNvSpPr/>
          <p:nvPr/>
        </p:nvSpPr>
        <p:spPr>
          <a:xfrm>
            <a:off x="6181910" y="1953772"/>
            <a:ext cx="1453012" cy="4909256"/>
          </a:xfrm>
          <a:prstGeom prst="roundRect">
            <a:avLst>
              <a:gd name="adj" fmla="val 2517"/>
            </a:avLst>
          </a:prstGeom>
          <a:solidFill>
            <a:srgbClr val="BCECE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353011AF-84F8-0C68-BDAE-1EE7A2C95B0D}"/>
              </a:ext>
            </a:extLst>
          </p:cNvPr>
          <p:cNvSpPr txBox="1"/>
          <p:nvPr/>
        </p:nvSpPr>
        <p:spPr>
          <a:xfrm>
            <a:off x="6190290" y="2578070"/>
            <a:ext cx="1436311" cy="3605795"/>
          </a:xfrm>
          <a:prstGeom prst="rect">
            <a:avLst/>
          </a:prstGeom>
          <a:noFill/>
        </p:spPr>
        <p:txBody>
          <a:bodyPr wrap="square" rtlCol="0">
            <a:spAutoFit/>
          </a:bodyPr>
          <a:lstStyle/>
          <a:p>
            <a:pPr algn="ctr">
              <a:lnSpc>
                <a:spcPct val="150000"/>
              </a:lnSpc>
            </a:pPr>
            <a:r>
              <a:rPr lang="en-US" sz="1000" dirty="0">
                <a:solidFill>
                  <a:srgbClr val="22BFB0"/>
                </a:solidFill>
              </a:rPr>
              <a:t>Café</a:t>
            </a:r>
          </a:p>
          <a:p>
            <a:pPr algn="ctr">
              <a:lnSpc>
                <a:spcPct val="150000"/>
              </a:lnSpc>
            </a:pPr>
            <a:endParaRPr lang="en-US" sz="1000" dirty="0">
              <a:solidFill>
                <a:srgbClr val="22BFB0"/>
              </a:solidFill>
            </a:endParaRPr>
          </a:p>
          <a:p>
            <a:pPr algn="ctr">
              <a:lnSpc>
                <a:spcPct val="200000"/>
              </a:lnSpc>
            </a:pPr>
            <a:endParaRPr lang="en-US" sz="1000" dirty="0">
              <a:solidFill>
                <a:srgbClr val="22BFB0"/>
              </a:solidFill>
            </a:endParaRPr>
          </a:p>
          <a:p>
            <a:pPr algn="ctr">
              <a:lnSpc>
                <a:spcPct val="150000"/>
              </a:lnSpc>
            </a:pPr>
            <a:r>
              <a:rPr lang="en-US" sz="1000" dirty="0">
                <a:solidFill>
                  <a:srgbClr val="22BFB0"/>
                </a:solidFill>
              </a:rPr>
              <a:t>Pan</a:t>
            </a:r>
          </a:p>
          <a:p>
            <a:pPr algn="ctr">
              <a:lnSpc>
                <a:spcPct val="200000"/>
              </a:lnSpc>
            </a:pPr>
            <a:endParaRPr lang="en-US" sz="1000" dirty="0">
              <a:solidFill>
                <a:srgbClr val="22BFB0"/>
              </a:solidFill>
            </a:endParaRPr>
          </a:p>
          <a:p>
            <a:pPr algn="ctr">
              <a:lnSpc>
                <a:spcPct val="150000"/>
              </a:lnSpc>
            </a:pPr>
            <a:endParaRPr lang="en-US" sz="1000" dirty="0">
              <a:solidFill>
                <a:srgbClr val="22BFB0"/>
              </a:solidFill>
            </a:endParaRPr>
          </a:p>
          <a:p>
            <a:pPr algn="ctr">
              <a:lnSpc>
                <a:spcPct val="150000"/>
              </a:lnSpc>
            </a:pPr>
            <a:r>
              <a:rPr lang="en-US" sz="1000" dirty="0">
                <a:solidFill>
                  <a:srgbClr val="22BFB0"/>
                </a:solidFill>
              </a:rPr>
              <a:t>Galletas</a:t>
            </a:r>
          </a:p>
          <a:p>
            <a:pPr algn="ctr">
              <a:lnSpc>
                <a:spcPct val="150000"/>
              </a:lnSpc>
            </a:pPr>
            <a:endParaRPr lang="en-US" sz="1000" dirty="0">
              <a:solidFill>
                <a:srgbClr val="22BFB0"/>
              </a:solidFill>
            </a:endParaRPr>
          </a:p>
          <a:p>
            <a:pPr algn="ctr"/>
            <a:endParaRPr lang="en-US" sz="1000" dirty="0">
              <a:solidFill>
                <a:srgbClr val="22BFB0"/>
              </a:solidFill>
            </a:endParaRPr>
          </a:p>
          <a:p>
            <a:pPr algn="ctr">
              <a:lnSpc>
                <a:spcPct val="150000"/>
              </a:lnSpc>
            </a:pPr>
            <a:endParaRPr lang="en-US" sz="1000" dirty="0">
              <a:solidFill>
                <a:srgbClr val="22BFB0"/>
              </a:solidFill>
            </a:endParaRPr>
          </a:p>
          <a:p>
            <a:pPr algn="ctr">
              <a:lnSpc>
                <a:spcPct val="150000"/>
              </a:lnSpc>
            </a:pPr>
            <a:r>
              <a:rPr lang="en-US" sz="1000" dirty="0">
                <a:solidFill>
                  <a:srgbClr val="22BFB0"/>
                </a:solidFill>
              </a:rPr>
              <a:t>Rosquillas</a:t>
            </a:r>
          </a:p>
          <a:p>
            <a:pPr algn="ctr">
              <a:lnSpc>
                <a:spcPct val="150000"/>
              </a:lnSpc>
            </a:pPr>
            <a:endParaRPr lang="en-US" sz="1000" dirty="0">
              <a:solidFill>
                <a:srgbClr val="22BFB0"/>
              </a:solidFill>
            </a:endParaRPr>
          </a:p>
          <a:p>
            <a:pPr algn="ctr">
              <a:lnSpc>
                <a:spcPct val="150000"/>
              </a:lnSpc>
            </a:pPr>
            <a:endParaRPr lang="en-US" sz="1000" dirty="0">
              <a:solidFill>
                <a:srgbClr val="22BFB0"/>
              </a:solidFill>
            </a:endParaRPr>
          </a:p>
          <a:p>
            <a:pPr algn="ctr">
              <a:lnSpc>
                <a:spcPct val="150000"/>
              </a:lnSpc>
            </a:pPr>
            <a:endParaRPr lang="en-US" sz="1000" dirty="0">
              <a:solidFill>
                <a:srgbClr val="22BFB0"/>
              </a:solidFill>
            </a:endParaRPr>
          </a:p>
          <a:p>
            <a:pPr algn="ctr">
              <a:lnSpc>
                <a:spcPct val="150000"/>
              </a:lnSpc>
            </a:pPr>
            <a:r>
              <a:rPr lang="en-US" sz="1000" dirty="0">
                <a:solidFill>
                  <a:srgbClr val="22BFB0"/>
                </a:solidFill>
              </a:rPr>
              <a:t>Dulces</a:t>
            </a:r>
          </a:p>
        </p:txBody>
      </p:sp>
      <p:sp>
        <p:nvSpPr>
          <p:cNvPr id="2" name="Rectangle: Rounded Corners 1">
            <a:extLst>
              <a:ext uri="{FF2B5EF4-FFF2-40B4-BE49-F238E27FC236}">
                <a16:creationId xmlns:a16="http://schemas.microsoft.com/office/drawing/2014/main" id="{49F1DB93-3B7B-0C43-69C0-FAD5D503BEFC}"/>
              </a:ext>
            </a:extLst>
          </p:cNvPr>
          <p:cNvSpPr/>
          <p:nvPr/>
        </p:nvSpPr>
        <p:spPr>
          <a:xfrm>
            <a:off x="3158930" y="1953772"/>
            <a:ext cx="1453012" cy="4909256"/>
          </a:xfrm>
          <a:prstGeom prst="roundRect">
            <a:avLst>
              <a:gd name="adj" fmla="val 2517"/>
            </a:avLst>
          </a:prstGeom>
          <a:solidFill>
            <a:srgbClr val="FFE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26F53FE5-80DA-9A4E-4C36-D3B0137ADE84}"/>
              </a:ext>
            </a:extLst>
          </p:cNvPr>
          <p:cNvSpPr txBox="1"/>
          <p:nvPr/>
        </p:nvSpPr>
        <p:spPr>
          <a:xfrm>
            <a:off x="3158931" y="2640616"/>
            <a:ext cx="1436311" cy="3605795"/>
          </a:xfrm>
          <a:prstGeom prst="rect">
            <a:avLst/>
          </a:prstGeom>
          <a:noFill/>
        </p:spPr>
        <p:txBody>
          <a:bodyPr wrap="square" rtlCol="0">
            <a:spAutoFit/>
          </a:bodyPr>
          <a:lstStyle/>
          <a:p>
            <a:pPr algn="ctr">
              <a:lnSpc>
                <a:spcPct val="150000"/>
              </a:lnSpc>
            </a:pPr>
            <a:r>
              <a:rPr lang="en-US" sz="1000" dirty="0">
                <a:solidFill>
                  <a:schemeClr val="tx2"/>
                </a:solidFill>
              </a:rPr>
              <a:t>Café</a:t>
            </a:r>
          </a:p>
          <a:p>
            <a:pPr algn="ctr">
              <a:lnSpc>
                <a:spcPct val="150000"/>
              </a:lnSpc>
            </a:pPr>
            <a:endParaRPr lang="en-US" sz="1000" dirty="0">
              <a:solidFill>
                <a:schemeClr val="tx2"/>
              </a:solidFill>
            </a:endParaRPr>
          </a:p>
          <a:p>
            <a:pPr algn="ctr">
              <a:lnSpc>
                <a:spcPct val="150000"/>
              </a:lnSpc>
            </a:pPr>
            <a:endParaRPr lang="en-US" sz="1000" dirty="0">
              <a:solidFill>
                <a:schemeClr val="tx2"/>
              </a:solidFill>
            </a:endParaRPr>
          </a:p>
          <a:p>
            <a:pPr algn="ctr">
              <a:lnSpc>
                <a:spcPct val="150000"/>
              </a:lnSpc>
            </a:pPr>
            <a:r>
              <a:rPr lang="en-US" sz="1000" dirty="0">
                <a:solidFill>
                  <a:schemeClr val="tx2"/>
                </a:solidFill>
              </a:rPr>
              <a:t>Tortilla</a:t>
            </a:r>
          </a:p>
          <a:p>
            <a:pPr algn="ctr">
              <a:lnSpc>
                <a:spcPct val="200000"/>
              </a:lnSpc>
            </a:pPr>
            <a:endParaRPr lang="en-US" sz="1000" dirty="0">
              <a:solidFill>
                <a:schemeClr val="tx2"/>
              </a:solidFill>
            </a:endParaRPr>
          </a:p>
          <a:p>
            <a:pPr algn="ctr">
              <a:lnSpc>
                <a:spcPct val="200000"/>
              </a:lnSpc>
            </a:pPr>
            <a:endParaRPr lang="en-US" sz="1000" dirty="0">
              <a:solidFill>
                <a:schemeClr val="tx2"/>
              </a:solidFill>
            </a:endParaRPr>
          </a:p>
          <a:p>
            <a:pPr algn="ctr">
              <a:lnSpc>
                <a:spcPct val="150000"/>
              </a:lnSpc>
            </a:pPr>
            <a:r>
              <a:rPr lang="en-US" sz="1000" dirty="0">
                <a:solidFill>
                  <a:schemeClr val="tx2"/>
                </a:solidFill>
              </a:rPr>
              <a:t>Fríjol</a:t>
            </a:r>
          </a:p>
          <a:p>
            <a:pPr algn="ctr">
              <a:lnSpc>
                <a:spcPct val="150000"/>
              </a:lnSpc>
            </a:pPr>
            <a:endParaRPr lang="en-US" sz="1000" dirty="0">
              <a:solidFill>
                <a:schemeClr val="tx2"/>
              </a:solidFill>
            </a:endParaRPr>
          </a:p>
          <a:p>
            <a:pPr algn="ctr"/>
            <a:endParaRPr lang="en-US" sz="1000" dirty="0">
              <a:solidFill>
                <a:schemeClr val="tx2"/>
              </a:solidFill>
            </a:endParaRPr>
          </a:p>
          <a:p>
            <a:pPr algn="ctr">
              <a:lnSpc>
                <a:spcPct val="150000"/>
              </a:lnSpc>
            </a:pPr>
            <a:endParaRPr lang="en-US" sz="1000" dirty="0">
              <a:solidFill>
                <a:schemeClr val="tx2"/>
              </a:solidFill>
            </a:endParaRPr>
          </a:p>
          <a:p>
            <a:pPr algn="ctr">
              <a:lnSpc>
                <a:spcPct val="150000"/>
              </a:lnSpc>
            </a:pPr>
            <a:r>
              <a:rPr lang="en-US" sz="1000" dirty="0">
                <a:solidFill>
                  <a:schemeClr val="tx2"/>
                </a:solidFill>
              </a:rPr>
              <a:t>Queso</a:t>
            </a:r>
          </a:p>
          <a:p>
            <a:pPr algn="ctr">
              <a:lnSpc>
                <a:spcPct val="150000"/>
              </a:lnSpc>
            </a:pPr>
            <a:endParaRPr lang="en-US" sz="1000" dirty="0">
              <a:solidFill>
                <a:schemeClr val="tx2"/>
              </a:solidFill>
            </a:endParaRPr>
          </a:p>
          <a:p>
            <a:pPr algn="ctr"/>
            <a:endParaRPr lang="en-US" sz="1000" dirty="0">
              <a:solidFill>
                <a:schemeClr val="tx2"/>
              </a:solidFill>
            </a:endParaRPr>
          </a:p>
          <a:p>
            <a:pPr algn="ctr">
              <a:lnSpc>
                <a:spcPct val="150000"/>
              </a:lnSpc>
            </a:pPr>
            <a:endParaRPr lang="en-US" sz="1000" dirty="0">
              <a:solidFill>
                <a:schemeClr val="tx2"/>
              </a:solidFill>
            </a:endParaRPr>
          </a:p>
          <a:p>
            <a:pPr algn="ctr">
              <a:lnSpc>
                <a:spcPct val="150000"/>
              </a:lnSpc>
            </a:pPr>
            <a:r>
              <a:rPr lang="en-US" sz="1000" dirty="0">
                <a:solidFill>
                  <a:schemeClr val="tx2"/>
                </a:solidFill>
              </a:rPr>
              <a:t>Huevos</a:t>
            </a:r>
          </a:p>
        </p:txBody>
      </p:sp>
      <p:sp>
        <p:nvSpPr>
          <p:cNvPr id="3" name="Rectangle: Rounded Corners 2">
            <a:extLst>
              <a:ext uri="{FF2B5EF4-FFF2-40B4-BE49-F238E27FC236}">
                <a16:creationId xmlns:a16="http://schemas.microsoft.com/office/drawing/2014/main" id="{1D69D62A-B15E-A109-710E-D44865677B40}"/>
              </a:ext>
            </a:extLst>
          </p:cNvPr>
          <p:cNvSpPr/>
          <p:nvPr/>
        </p:nvSpPr>
        <p:spPr>
          <a:xfrm>
            <a:off x="4670420" y="1953772"/>
            <a:ext cx="1453012" cy="4909256"/>
          </a:xfrm>
          <a:prstGeom prst="roundRect">
            <a:avLst>
              <a:gd name="adj" fmla="val 2517"/>
            </a:avLst>
          </a:prstGeom>
          <a:solidFill>
            <a:srgbClr val="FCDA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A4E5C14E-F443-628A-E610-30F0CD9836BB}"/>
              </a:ext>
            </a:extLst>
          </p:cNvPr>
          <p:cNvSpPr txBox="1"/>
          <p:nvPr/>
        </p:nvSpPr>
        <p:spPr>
          <a:xfrm>
            <a:off x="4682370" y="2578071"/>
            <a:ext cx="1436311" cy="4298293"/>
          </a:xfrm>
          <a:prstGeom prst="rect">
            <a:avLst/>
          </a:prstGeom>
          <a:noFill/>
        </p:spPr>
        <p:txBody>
          <a:bodyPr wrap="square" rtlCol="0">
            <a:spAutoFit/>
          </a:bodyPr>
          <a:lstStyle/>
          <a:p>
            <a:pPr algn="ctr">
              <a:lnSpc>
                <a:spcPct val="150000"/>
              </a:lnSpc>
            </a:pPr>
            <a:r>
              <a:rPr lang="en-US" sz="1000" dirty="0">
                <a:solidFill>
                  <a:srgbClr val="F48414"/>
                </a:solidFill>
              </a:rPr>
              <a:t>Arroz</a:t>
            </a:r>
          </a:p>
          <a:p>
            <a:pPr algn="ctr">
              <a:lnSpc>
                <a:spcPct val="200000"/>
              </a:lnSpc>
            </a:pPr>
            <a:endParaRPr lang="en-US" sz="1100" dirty="0">
              <a:solidFill>
                <a:srgbClr val="F48414"/>
              </a:solidFill>
            </a:endParaRPr>
          </a:p>
          <a:p>
            <a:pPr algn="ctr">
              <a:lnSpc>
                <a:spcPct val="150000"/>
              </a:lnSpc>
            </a:pPr>
            <a:r>
              <a:rPr lang="en-US" sz="1000" dirty="0">
                <a:solidFill>
                  <a:srgbClr val="F48414"/>
                </a:solidFill>
              </a:rPr>
              <a:t>Yuca</a:t>
            </a:r>
          </a:p>
          <a:p>
            <a:pPr algn="ctr">
              <a:lnSpc>
                <a:spcPct val="200000"/>
              </a:lnSpc>
            </a:pPr>
            <a:endParaRPr lang="en-US" sz="1000" dirty="0">
              <a:solidFill>
                <a:srgbClr val="F48414"/>
              </a:solidFill>
            </a:endParaRPr>
          </a:p>
          <a:p>
            <a:pPr algn="ctr">
              <a:lnSpc>
                <a:spcPct val="150000"/>
              </a:lnSpc>
            </a:pPr>
            <a:endParaRPr lang="en-US" sz="1000" dirty="0">
              <a:solidFill>
                <a:srgbClr val="F48414"/>
              </a:solidFill>
            </a:endParaRPr>
          </a:p>
          <a:p>
            <a:pPr algn="ctr">
              <a:lnSpc>
                <a:spcPct val="150000"/>
              </a:lnSpc>
            </a:pPr>
            <a:r>
              <a:rPr lang="en-US" sz="1000" dirty="0">
                <a:solidFill>
                  <a:srgbClr val="F48414"/>
                </a:solidFill>
              </a:rPr>
              <a:t>Sopa</a:t>
            </a:r>
          </a:p>
          <a:p>
            <a:pPr algn="ctr">
              <a:lnSpc>
                <a:spcPct val="200000"/>
              </a:lnSpc>
            </a:pPr>
            <a:endParaRPr lang="en-US" sz="1000" dirty="0">
              <a:solidFill>
                <a:srgbClr val="F48414"/>
              </a:solidFill>
            </a:endParaRPr>
          </a:p>
          <a:p>
            <a:pPr algn="ctr">
              <a:lnSpc>
                <a:spcPct val="150000"/>
              </a:lnSpc>
            </a:pPr>
            <a:r>
              <a:rPr lang="en-US" sz="1000" dirty="0">
                <a:solidFill>
                  <a:srgbClr val="F48414"/>
                </a:solidFill>
              </a:rPr>
              <a:t>Pollo</a:t>
            </a:r>
          </a:p>
          <a:p>
            <a:pPr algn="ctr">
              <a:lnSpc>
                <a:spcPct val="150000"/>
              </a:lnSpc>
            </a:pPr>
            <a:endParaRPr lang="en-US" sz="1000" dirty="0">
              <a:solidFill>
                <a:srgbClr val="F48414"/>
              </a:solidFill>
            </a:endParaRPr>
          </a:p>
          <a:p>
            <a:pPr algn="ctr">
              <a:lnSpc>
                <a:spcPct val="150000"/>
              </a:lnSpc>
            </a:pPr>
            <a:endParaRPr lang="en-US" sz="1000" dirty="0">
              <a:solidFill>
                <a:srgbClr val="F48414"/>
              </a:solidFill>
            </a:endParaRPr>
          </a:p>
          <a:p>
            <a:pPr algn="ctr">
              <a:lnSpc>
                <a:spcPct val="150000"/>
              </a:lnSpc>
            </a:pPr>
            <a:r>
              <a:rPr lang="en-US" sz="1000" dirty="0">
                <a:solidFill>
                  <a:srgbClr val="F48414"/>
                </a:solidFill>
              </a:rPr>
              <a:t>Zanahoria</a:t>
            </a:r>
          </a:p>
          <a:p>
            <a:pPr algn="ctr">
              <a:lnSpc>
                <a:spcPct val="150000"/>
              </a:lnSpc>
            </a:pPr>
            <a:endParaRPr lang="en-US" sz="1000" dirty="0">
              <a:solidFill>
                <a:srgbClr val="F48414"/>
              </a:solidFill>
            </a:endParaRPr>
          </a:p>
          <a:p>
            <a:pPr algn="ctr">
              <a:lnSpc>
                <a:spcPct val="150000"/>
              </a:lnSpc>
            </a:pPr>
            <a:endParaRPr lang="en-US" sz="1000" dirty="0">
              <a:solidFill>
                <a:srgbClr val="F48414"/>
              </a:solidFill>
            </a:endParaRPr>
          </a:p>
          <a:p>
            <a:pPr algn="ctr">
              <a:lnSpc>
                <a:spcPct val="150000"/>
              </a:lnSpc>
            </a:pPr>
            <a:r>
              <a:rPr lang="en-US" sz="1000" dirty="0">
                <a:solidFill>
                  <a:srgbClr val="F48414"/>
                </a:solidFill>
              </a:rPr>
              <a:t>Tortilla</a:t>
            </a:r>
          </a:p>
          <a:p>
            <a:pPr algn="ctr">
              <a:lnSpc>
                <a:spcPct val="200000"/>
              </a:lnSpc>
            </a:pPr>
            <a:endParaRPr lang="en-US" sz="1000" dirty="0">
              <a:solidFill>
                <a:srgbClr val="F48414"/>
              </a:solidFill>
            </a:endParaRPr>
          </a:p>
          <a:p>
            <a:pPr algn="ctr">
              <a:lnSpc>
                <a:spcPct val="150000"/>
              </a:lnSpc>
            </a:pPr>
            <a:endParaRPr lang="en-US" sz="1000" dirty="0">
              <a:solidFill>
                <a:srgbClr val="F48414"/>
              </a:solidFill>
            </a:endParaRPr>
          </a:p>
          <a:p>
            <a:pPr algn="ctr">
              <a:lnSpc>
                <a:spcPct val="150000"/>
              </a:lnSpc>
            </a:pPr>
            <a:r>
              <a:rPr lang="en-US" sz="1000" dirty="0">
                <a:solidFill>
                  <a:srgbClr val="F48414"/>
                </a:solidFill>
              </a:rPr>
              <a:t>Refresco</a:t>
            </a:r>
          </a:p>
        </p:txBody>
      </p:sp>
      <p:sp>
        <p:nvSpPr>
          <p:cNvPr id="5" name="Rectangle: Rounded Corners 4">
            <a:extLst>
              <a:ext uri="{FF2B5EF4-FFF2-40B4-BE49-F238E27FC236}">
                <a16:creationId xmlns:a16="http://schemas.microsoft.com/office/drawing/2014/main" id="{1CF0F164-F664-82FF-0757-6999370E0452}"/>
              </a:ext>
            </a:extLst>
          </p:cNvPr>
          <p:cNvSpPr/>
          <p:nvPr/>
        </p:nvSpPr>
        <p:spPr>
          <a:xfrm>
            <a:off x="7693400" y="1953772"/>
            <a:ext cx="1453012" cy="4909256"/>
          </a:xfrm>
          <a:prstGeom prst="roundRect">
            <a:avLst>
              <a:gd name="adj" fmla="val 2517"/>
            </a:avLst>
          </a:prstGeom>
          <a:solidFill>
            <a:srgbClr val="B9DF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D0760F81-9613-B4A3-A208-9130A689A56B}"/>
              </a:ext>
            </a:extLst>
          </p:cNvPr>
          <p:cNvSpPr txBox="1"/>
          <p:nvPr/>
        </p:nvSpPr>
        <p:spPr>
          <a:xfrm>
            <a:off x="7702400" y="2605502"/>
            <a:ext cx="1436311" cy="2836354"/>
          </a:xfrm>
          <a:prstGeom prst="rect">
            <a:avLst/>
          </a:prstGeom>
          <a:noFill/>
        </p:spPr>
        <p:txBody>
          <a:bodyPr wrap="square" rtlCol="0">
            <a:spAutoFit/>
          </a:bodyPr>
          <a:lstStyle/>
          <a:p>
            <a:pPr algn="ctr">
              <a:lnSpc>
                <a:spcPct val="150000"/>
              </a:lnSpc>
            </a:pPr>
            <a:r>
              <a:rPr lang="en-US" sz="1000" dirty="0">
                <a:solidFill>
                  <a:srgbClr val="17948B"/>
                </a:solidFill>
              </a:rPr>
              <a:t>Tortilla</a:t>
            </a:r>
          </a:p>
          <a:p>
            <a:pPr algn="ctr"/>
            <a:endParaRPr lang="en-US" sz="1000" dirty="0">
              <a:solidFill>
                <a:srgbClr val="17948B"/>
              </a:solidFill>
            </a:endParaRPr>
          </a:p>
          <a:p>
            <a:pPr algn="ctr">
              <a:lnSpc>
                <a:spcPct val="200000"/>
              </a:lnSpc>
            </a:pPr>
            <a:endParaRPr lang="en-US" sz="1000" dirty="0">
              <a:solidFill>
                <a:srgbClr val="17948B"/>
              </a:solidFill>
            </a:endParaRPr>
          </a:p>
          <a:p>
            <a:pPr algn="ctr">
              <a:lnSpc>
                <a:spcPct val="150000"/>
              </a:lnSpc>
            </a:pPr>
            <a:r>
              <a:rPr lang="en-US" sz="1000" dirty="0">
                <a:solidFill>
                  <a:srgbClr val="17948B"/>
                </a:solidFill>
              </a:rPr>
              <a:t>Fríjol</a:t>
            </a:r>
          </a:p>
          <a:p>
            <a:pPr algn="ctr">
              <a:lnSpc>
                <a:spcPct val="200000"/>
              </a:lnSpc>
            </a:pPr>
            <a:endParaRPr lang="en-US" sz="1000" dirty="0">
              <a:solidFill>
                <a:srgbClr val="17948B"/>
              </a:solidFill>
            </a:endParaRPr>
          </a:p>
          <a:p>
            <a:pPr algn="ctr">
              <a:lnSpc>
                <a:spcPct val="150000"/>
              </a:lnSpc>
            </a:pPr>
            <a:endParaRPr lang="en-US" sz="1000" dirty="0">
              <a:solidFill>
                <a:srgbClr val="17948B"/>
              </a:solidFill>
            </a:endParaRPr>
          </a:p>
          <a:p>
            <a:pPr algn="ctr">
              <a:lnSpc>
                <a:spcPct val="150000"/>
              </a:lnSpc>
            </a:pPr>
            <a:r>
              <a:rPr lang="en-US" sz="1000" dirty="0">
                <a:solidFill>
                  <a:srgbClr val="17948B"/>
                </a:solidFill>
              </a:rPr>
              <a:t>Queso</a:t>
            </a:r>
          </a:p>
          <a:p>
            <a:pPr algn="ctr">
              <a:lnSpc>
                <a:spcPct val="150000"/>
              </a:lnSpc>
            </a:pPr>
            <a:endParaRPr lang="en-US" sz="1000" dirty="0">
              <a:solidFill>
                <a:srgbClr val="17948B"/>
              </a:solidFill>
            </a:endParaRPr>
          </a:p>
          <a:p>
            <a:pPr algn="ctr"/>
            <a:endParaRPr lang="en-US" sz="1000" dirty="0">
              <a:solidFill>
                <a:srgbClr val="17948B"/>
              </a:solidFill>
            </a:endParaRPr>
          </a:p>
          <a:p>
            <a:pPr algn="ctr">
              <a:lnSpc>
                <a:spcPct val="150000"/>
              </a:lnSpc>
            </a:pPr>
            <a:endParaRPr lang="en-US" sz="1000" dirty="0">
              <a:solidFill>
                <a:srgbClr val="17948B"/>
              </a:solidFill>
            </a:endParaRPr>
          </a:p>
          <a:p>
            <a:pPr algn="ctr">
              <a:lnSpc>
                <a:spcPct val="150000"/>
              </a:lnSpc>
            </a:pPr>
            <a:endParaRPr lang="en-US" sz="1000" dirty="0">
              <a:solidFill>
                <a:srgbClr val="17948B"/>
              </a:solidFill>
            </a:endParaRPr>
          </a:p>
          <a:p>
            <a:pPr algn="ctr">
              <a:lnSpc>
                <a:spcPct val="150000"/>
              </a:lnSpc>
            </a:pPr>
            <a:r>
              <a:rPr lang="en-US" sz="1000" dirty="0">
                <a:solidFill>
                  <a:srgbClr val="17948B"/>
                </a:solidFill>
              </a:rPr>
              <a:t>Jugo de naranja</a:t>
            </a:r>
          </a:p>
        </p:txBody>
      </p:sp>
      <p:sp>
        <p:nvSpPr>
          <p:cNvPr id="37" name="TextBox 36">
            <a:extLst>
              <a:ext uri="{FF2B5EF4-FFF2-40B4-BE49-F238E27FC236}">
                <a16:creationId xmlns:a16="http://schemas.microsoft.com/office/drawing/2014/main" id="{64B93511-EC45-4D04-7417-DB5D040EF55C}"/>
              </a:ext>
            </a:extLst>
          </p:cNvPr>
          <p:cNvSpPr txBox="1"/>
          <p:nvPr/>
        </p:nvSpPr>
        <p:spPr>
          <a:xfrm>
            <a:off x="9450547" y="6270749"/>
            <a:ext cx="2741453" cy="605615"/>
          </a:xfrm>
          <a:prstGeom prst="rect">
            <a:avLst/>
          </a:prstGeom>
          <a:noFill/>
        </p:spPr>
        <p:txBody>
          <a:bodyPr wrap="square" rtlCol="0">
            <a:spAutoFit/>
          </a:bodyPr>
          <a:lstStyle/>
          <a:p>
            <a:r>
              <a:rPr lang="en-US" sz="900" i="1" dirty="0">
                <a:solidFill>
                  <a:schemeClr val="tx1">
                    <a:lumMod val="50000"/>
                    <a:lumOff val="50000"/>
                  </a:schemeClr>
                </a:solidFill>
              </a:rPr>
              <a:t>Comidas al día</a:t>
            </a:r>
            <a:r>
              <a:rPr lang="en-US" sz="900" dirty="0">
                <a:solidFill>
                  <a:schemeClr val="tx1">
                    <a:lumMod val="50000"/>
                    <a:lumOff val="50000"/>
                  </a:schemeClr>
                </a:solidFill>
              </a:rPr>
              <a:t>. Perfil del Sistema Alimentario de Gualaco, Honduras.</a:t>
            </a:r>
          </a:p>
          <a:p>
            <a:pPr>
              <a:lnSpc>
                <a:spcPct val="200000"/>
              </a:lnSpc>
            </a:pPr>
            <a:r>
              <a:rPr lang="en-US" sz="900" dirty="0">
                <a:solidFill>
                  <a:schemeClr val="tx1">
                    <a:lumMod val="50000"/>
                    <a:lumOff val="50000"/>
                  </a:schemeClr>
                </a:solidFill>
              </a:rPr>
              <a:t>© CIAT, 2024.</a:t>
            </a:r>
          </a:p>
        </p:txBody>
      </p:sp>
      <p:grpSp>
        <p:nvGrpSpPr>
          <p:cNvPr id="29" name="Group 28">
            <a:extLst>
              <a:ext uri="{FF2B5EF4-FFF2-40B4-BE49-F238E27FC236}">
                <a16:creationId xmlns:a16="http://schemas.microsoft.com/office/drawing/2014/main" id="{6D29B095-94D6-9225-1D7C-3DBA6D917101}"/>
              </a:ext>
            </a:extLst>
          </p:cNvPr>
          <p:cNvGrpSpPr/>
          <p:nvPr/>
        </p:nvGrpSpPr>
        <p:grpSpPr>
          <a:xfrm>
            <a:off x="3165783" y="260405"/>
            <a:ext cx="1436310" cy="1637154"/>
            <a:chOff x="288042" y="3277945"/>
            <a:chExt cx="1196110" cy="1363366"/>
          </a:xfrm>
        </p:grpSpPr>
        <p:grpSp>
          <p:nvGrpSpPr>
            <p:cNvPr id="34" name="Group 33">
              <a:extLst>
                <a:ext uri="{FF2B5EF4-FFF2-40B4-BE49-F238E27FC236}">
                  <a16:creationId xmlns:a16="http://schemas.microsoft.com/office/drawing/2014/main" id="{832FB770-F47B-E259-62AB-7ED0C8DBF024}"/>
                </a:ext>
              </a:extLst>
            </p:cNvPr>
            <p:cNvGrpSpPr/>
            <p:nvPr/>
          </p:nvGrpSpPr>
          <p:grpSpPr>
            <a:xfrm>
              <a:off x="288042" y="3277945"/>
              <a:ext cx="1196110" cy="1363366"/>
              <a:chOff x="187338" y="3325157"/>
              <a:chExt cx="1033190" cy="1177665"/>
            </a:xfrm>
          </p:grpSpPr>
          <p:sp>
            <p:nvSpPr>
              <p:cNvPr id="39" name="Freeform: Shape 38">
                <a:extLst>
                  <a:ext uri="{FF2B5EF4-FFF2-40B4-BE49-F238E27FC236}">
                    <a16:creationId xmlns:a16="http://schemas.microsoft.com/office/drawing/2014/main" id="{D99E22E9-6AB5-1D3C-D506-317242A5A9B1}"/>
                  </a:ext>
                </a:extLst>
              </p:cNvPr>
              <p:cNvSpPr/>
              <p:nvPr/>
            </p:nvSpPr>
            <p:spPr>
              <a:xfrm>
                <a:off x="187338" y="3325157"/>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FFA861"/>
              </a:solidFill>
              <a:ln w="0" cap="flat">
                <a:noFill/>
                <a:prstDash val="solid"/>
                <a:miter/>
              </a:ln>
            </p:spPr>
            <p:txBody>
              <a:bodyPr rtlCol="0" anchor="ctr"/>
              <a:lstStyle/>
              <a:p>
                <a:endParaRPr lang="en-US"/>
              </a:p>
            </p:txBody>
          </p:sp>
          <p:grpSp>
            <p:nvGrpSpPr>
              <p:cNvPr id="40" name="Graphic 196">
                <a:extLst>
                  <a:ext uri="{FF2B5EF4-FFF2-40B4-BE49-F238E27FC236}">
                    <a16:creationId xmlns:a16="http://schemas.microsoft.com/office/drawing/2014/main" id="{CFEA4EE1-0E4A-7FE4-AE27-9958E9458E84}"/>
                  </a:ext>
                </a:extLst>
              </p:cNvPr>
              <p:cNvGrpSpPr/>
              <p:nvPr/>
            </p:nvGrpSpPr>
            <p:grpSpPr>
              <a:xfrm>
                <a:off x="446153" y="3787057"/>
                <a:ext cx="528687" cy="541509"/>
                <a:chOff x="446153" y="3787057"/>
                <a:chExt cx="528687" cy="541509"/>
              </a:xfrm>
            </p:grpSpPr>
            <p:sp>
              <p:nvSpPr>
                <p:cNvPr id="42" name="Freeform: Shape 41">
                  <a:extLst>
                    <a:ext uri="{FF2B5EF4-FFF2-40B4-BE49-F238E27FC236}">
                      <a16:creationId xmlns:a16="http://schemas.microsoft.com/office/drawing/2014/main" id="{C9800E00-10FB-06A3-8630-A9A42AA3CF3E}"/>
                    </a:ext>
                  </a:extLst>
                </p:cNvPr>
                <p:cNvSpPr/>
                <p:nvPr/>
              </p:nvSpPr>
              <p:spPr>
                <a:xfrm>
                  <a:off x="538354" y="3867938"/>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solidFill>
                <a:ln w="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0A0EF9C2-D7E1-0C78-F75F-30E61439966C}"/>
                    </a:ext>
                  </a:extLst>
                </p:cNvPr>
                <p:cNvSpPr/>
                <p:nvPr/>
              </p:nvSpPr>
              <p:spPr>
                <a:xfrm>
                  <a:off x="451848" y="3983261"/>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0"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50000"/>
                  </a:srgbClr>
                </a:solidFill>
                <a:ln w="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DB6CE6C-4DE6-6439-F476-7F9E5FF7F6B7}"/>
                    </a:ext>
                  </a:extLst>
                </p:cNvPr>
                <p:cNvSpPr/>
                <p:nvPr/>
              </p:nvSpPr>
              <p:spPr>
                <a:xfrm>
                  <a:off x="446153" y="3873169"/>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80" y="451124"/>
                        <a:pt x="435306" y="453761"/>
                        <a:pt x="432138" y="455376"/>
                      </a:cubicBezTo>
                      <a:cubicBezTo>
                        <a:pt x="431811" y="455540"/>
                        <a:pt x="430871" y="454742"/>
                        <a:pt x="430339" y="454252"/>
                      </a:cubicBezTo>
                      <a:cubicBezTo>
                        <a:pt x="429338"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57822B1-F312-A6B9-F144-94E1999515CD}"/>
                    </a:ext>
                  </a:extLst>
                </p:cNvPr>
                <p:cNvSpPr/>
                <p:nvPr/>
              </p:nvSpPr>
              <p:spPr>
                <a:xfrm>
                  <a:off x="856409" y="4244433"/>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solidFill>
                <a:ln w="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2F8B062-4432-C681-C69B-D5BAFB2B2FD7}"/>
                    </a:ext>
                  </a:extLst>
                </p:cNvPr>
                <p:cNvSpPr/>
                <p:nvPr/>
              </p:nvSpPr>
              <p:spPr>
                <a:xfrm>
                  <a:off x="478726" y="3853255"/>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3"/>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8"/>
                        <a:pt x="27955" y="12228"/>
                        <a:pt x="31921" y="16357"/>
                      </a:cubicBezTo>
                      <a:close/>
                    </a:path>
                  </a:pathLst>
                </a:custGeom>
                <a:solidFill>
                  <a:srgbClr val="FFFFFF"/>
                </a:solidFill>
                <a:ln w="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CAB11D6-A537-ACFC-FCBC-4098BFD7C9E5}"/>
                    </a:ext>
                  </a:extLst>
                </p:cNvPr>
                <p:cNvSpPr/>
                <p:nvPr/>
              </p:nvSpPr>
              <p:spPr>
                <a:xfrm>
                  <a:off x="917990" y="3995063"/>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9"/>
                        <a:pt x="57149" y="15426"/>
                        <a:pt x="53449" y="19146"/>
                      </a:cubicBezTo>
                      <a:close/>
                    </a:path>
                  </a:pathLst>
                </a:custGeom>
                <a:solidFill>
                  <a:srgbClr val="FFFFFF"/>
                </a:solidFill>
                <a:ln w="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33F547B-BE36-36F6-5910-553D1FE75E72}"/>
                    </a:ext>
                  </a:extLst>
                </p:cNvPr>
                <p:cNvSpPr/>
                <p:nvPr/>
              </p:nvSpPr>
              <p:spPr>
                <a:xfrm>
                  <a:off x="859689" y="3873795"/>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2 w 41482"/>
                    <a:gd name="connsiteY5" fmla="*/ 40051 h 42883"/>
                    <a:gd name="connsiteX6" fmla="*/ 2413 w 41482"/>
                    <a:gd name="connsiteY6" fmla="*/ 26786 h 42883"/>
                    <a:gd name="connsiteX7" fmla="*/ 14411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2" y="40051"/>
                      </a:cubicBezTo>
                      <a:cubicBezTo>
                        <a:pt x="-694" y="36556"/>
                        <a:pt x="-1042" y="30812"/>
                        <a:pt x="2413" y="26786"/>
                      </a:cubicBezTo>
                      <a:cubicBezTo>
                        <a:pt x="6276" y="22268"/>
                        <a:pt x="10405" y="17996"/>
                        <a:pt x="14411" y="13622"/>
                      </a:cubicBezTo>
                      <a:cubicBezTo>
                        <a:pt x="14411" y="13622"/>
                        <a:pt x="14432" y="13642"/>
                        <a:pt x="14452" y="13663"/>
                      </a:cubicBezTo>
                      <a:close/>
                    </a:path>
                  </a:pathLst>
                </a:custGeom>
                <a:solidFill>
                  <a:srgbClr val="FFFFFF"/>
                </a:solidFill>
                <a:ln w="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594EB6E0-8D4F-93AD-6722-F2C0CB691AA0}"/>
                    </a:ext>
                  </a:extLst>
                </p:cNvPr>
                <p:cNvSpPr/>
                <p:nvPr/>
              </p:nvSpPr>
              <p:spPr>
                <a:xfrm>
                  <a:off x="746126" y="3792541"/>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1"/>
                        <a:pt x="31066" y="12520"/>
                      </a:cubicBezTo>
                      <a:cubicBezTo>
                        <a:pt x="28245" y="25214"/>
                        <a:pt x="24852" y="37764"/>
                        <a:pt x="21561" y="50355"/>
                      </a:cubicBezTo>
                      <a:cubicBezTo>
                        <a:pt x="21193" y="51786"/>
                        <a:pt x="19967" y="52992"/>
                        <a:pt x="19517" y="53708"/>
                      </a:cubicBezTo>
                      <a:close/>
                    </a:path>
                  </a:pathLst>
                </a:custGeom>
                <a:solidFill>
                  <a:srgbClr val="FFFFFF"/>
                </a:solidFill>
                <a:ln w="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BEF818D-20F2-B2E2-81CF-49930C45002A}"/>
                    </a:ext>
                  </a:extLst>
                </p:cNvPr>
                <p:cNvSpPr/>
                <p:nvPr/>
              </p:nvSpPr>
              <p:spPr>
                <a:xfrm>
                  <a:off x="898950" y="4129636"/>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8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8" y="26738"/>
                      </a:cubicBezTo>
                      <a:cubicBezTo>
                        <a:pt x="30361" y="24734"/>
                        <a:pt x="18567" y="22118"/>
                        <a:pt x="6732" y="19706"/>
                      </a:cubicBezTo>
                      <a:cubicBezTo>
                        <a:pt x="5117" y="19379"/>
                        <a:pt x="3931" y="18255"/>
                        <a:pt x="2051" y="16251"/>
                      </a:cubicBezTo>
                      <a:close/>
                    </a:path>
                  </a:pathLst>
                </a:custGeom>
                <a:solidFill>
                  <a:srgbClr val="FFFFFF"/>
                </a:solidFill>
                <a:ln w="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6CD547B-84F2-EFB2-7815-397FB8E7EC5B}"/>
                    </a:ext>
                  </a:extLst>
                </p:cNvPr>
                <p:cNvSpPr/>
                <p:nvPr/>
              </p:nvSpPr>
              <p:spPr>
                <a:xfrm>
                  <a:off x="608967" y="3787057"/>
                  <a:ext cx="31765" cy="57423"/>
                </a:xfrm>
                <a:custGeom>
                  <a:avLst/>
                  <a:gdLst>
                    <a:gd name="connsiteX0" fmla="*/ 3330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5" y="32088"/>
                        <a:pt x="31498" y="44577"/>
                      </a:cubicBezTo>
                      <a:cubicBezTo>
                        <a:pt x="32867" y="50443"/>
                        <a:pt x="28820" y="55758"/>
                        <a:pt x="23117" y="57107"/>
                      </a:cubicBezTo>
                      <a:cubicBezTo>
                        <a:pt x="17618" y="58395"/>
                        <a:pt x="11834" y="55697"/>
                        <a:pt x="10219" y="50137"/>
                      </a:cubicBezTo>
                      <a:cubicBezTo>
                        <a:pt x="6621" y="37831"/>
                        <a:pt x="3412" y="25383"/>
                        <a:pt x="285" y="12935"/>
                      </a:cubicBezTo>
                      <a:cubicBezTo>
                        <a:pt x="-615" y="9378"/>
                        <a:pt x="673" y="6067"/>
                        <a:pt x="3351" y="3450"/>
                      </a:cubicBezTo>
                      <a:close/>
                    </a:path>
                  </a:pathLst>
                </a:custGeom>
                <a:solidFill>
                  <a:srgbClr val="FFFFFF"/>
                </a:solidFill>
                <a:ln w="0" cap="flat">
                  <a:noFill/>
                  <a:prstDash val="solid"/>
                  <a:miter/>
                </a:ln>
              </p:spPr>
              <p:txBody>
                <a:bodyPr rtlCol="0" anchor="ctr"/>
                <a:lstStyle/>
                <a:p>
                  <a:endParaRPr lang="en-US"/>
                </a:p>
              </p:txBody>
            </p:sp>
          </p:grpSp>
          <p:sp>
            <p:nvSpPr>
              <p:cNvPr id="41" name="Freeform: Shape 40">
                <a:extLst>
                  <a:ext uri="{FF2B5EF4-FFF2-40B4-BE49-F238E27FC236}">
                    <a16:creationId xmlns:a16="http://schemas.microsoft.com/office/drawing/2014/main" id="{2444ECD7-AACB-A1E9-83D1-DED565B68978}"/>
                  </a:ext>
                </a:extLst>
              </p:cNvPr>
              <p:cNvSpPr/>
              <p:nvPr/>
            </p:nvSpPr>
            <p:spPr>
              <a:xfrm>
                <a:off x="368625" y="3724198"/>
                <a:ext cx="66513" cy="66534"/>
              </a:xfrm>
              <a:custGeom>
                <a:avLst/>
                <a:gdLst>
                  <a:gd name="connsiteX0" fmla="*/ 66514 w 66513"/>
                  <a:gd name="connsiteY0" fmla="*/ 0 h 66534"/>
                  <a:gd name="connsiteX1" fmla="*/ 66514 w 66513"/>
                  <a:gd name="connsiteY1" fmla="*/ 66534 h 66534"/>
                  <a:gd name="connsiteX2" fmla="*/ 0 w 66513"/>
                  <a:gd name="connsiteY2" fmla="*/ 66534 h 66534"/>
                </a:gdLst>
                <a:ahLst/>
                <a:cxnLst>
                  <a:cxn ang="0">
                    <a:pos x="connsiteX0" y="connsiteY0"/>
                  </a:cxn>
                  <a:cxn ang="0">
                    <a:pos x="connsiteX1" y="connsiteY1"/>
                  </a:cxn>
                  <a:cxn ang="0">
                    <a:pos x="connsiteX2" y="connsiteY2"/>
                  </a:cxn>
                </a:cxnLst>
                <a:rect l="l" t="t" r="r" b="b"/>
                <a:pathLst>
                  <a:path w="66513" h="66534">
                    <a:moveTo>
                      <a:pt x="66514" y="0"/>
                    </a:moveTo>
                    <a:lnTo>
                      <a:pt x="66514" y="66534"/>
                    </a:lnTo>
                    <a:lnTo>
                      <a:pt x="0" y="66534"/>
                    </a:lnTo>
                  </a:path>
                </a:pathLst>
              </a:custGeom>
              <a:solidFill>
                <a:srgbClr val="FF0000"/>
              </a:solidFill>
              <a:ln w="0" cap="flat">
                <a:noFill/>
                <a:prstDash val="solid"/>
                <a:miter/>
              </a:ln>
            </p:spPr>
            <p:txBody>
              <a:bodyPr rtlCol="0" anchor="ctr"/>
              <a:lstStyle/>
              <a:p>
                <a:endParaRPr lang="en-US"/>
              </a:p>
            </p:txBody>
          </p:sp>
        </p:grpSp>
        <p:sp>
          <p:nvSpPr>
            <p:cNvPr id="38" name="TextBox 37">
              <a:extLst>
                <a:ext uri="{FF2B5EF4-FFF2-40B4-BE49-F238E27FC236}">
                  <a16:creationId xmlns:a16="http://schemas.microsoft.com/office/drawing/2014/main" id="{3FA562D7-4B69-C1E2-669C-CF80A57FD007}"/>
                </a:ext>
              </a:extLst>
            </p:cNvPr>
            <p:cNvSpPr txBox="1"/>
            <p:nvPr/>
          </p:nvSpPr>
          <p:spPr>
            <a:xfrm>
              <a:off x="341176" y="3365350"/>
              <a:ext cx="1089842" cy="256306"/>
            </a:xfrm>
            <a:prstGeom prst="rect">
              <a:avLst/>
            </a:prstGeom>
            <a:noFill/>
          </p:spPr>
          <p:txBody>
            <a:bodyPr wrap="square" lIns="91440" tIns="45720" rIns="91440" bIns="45720" rtlCol="0" anchor="t">
              <a:spAutoFit/>
            </a:bodyPr>
            <a:lstStyle/>
            <a:p>
              <a:pPr algn="ctr"/>
              <a:r>
                <a:rPr lang="en-US" sz="1400" dirty="0">
                  <a:solidFill>
                    <a:schemeClr val="bg1"/>
                  </a:solidFill>
                </a:rPr>
                <a:t>DESAYUNO</a:t>
              </a:r>
            </a:p>
          </p:txBody>
        </p:sp>
      </p:grpSp>
      <p:grpSp>
        <p:nvGrpSpPr>
          <p:cNvPr id="52" name="Group 51">
            <a:extLst>
              <a:ext uri="{FF2B5EF4-FFF2-40B4-BE49-F238E27FC236}">
                <a16:creationId xmlns:a16="http://schemas.microsoft.com/office/drawing/2014/main" id="{41798B35-977D-A932-C616-5224AA8770AB}"/>
              </a:ext>
            </a:extLst>
          </p:cNvPr>
          <p:cNvGrpSpPr/>
          <p:nvPr/>
        </p:nvGrpSpPr>
        <p:grpSpPr>
          <a:xfrm>
            <a:off x="4691097" y="269610"/>
            <a:ext cx="1436310" cy="1637154"/>
            <a:chOff x="1604284" y="3273588"/>
            <a:chExt cx="1196110" cy="1363366"/>
          </a:xfrm>
        </p:grpSpPr>
        <p:grpSp>
          <p:nvGrpSpPr>
            <p:cNvPr id="53" name="Group 52">
              <a:extLst>
                <a:ext uri="{FF2B5EF4-FFF2-40B4-BE49-F238E27FC236}">
                  <a16:creationId xmlns:a16="http://schemas.microsoft.com/office/drawing/2014/main" id="{EB5CB6AD-A155-87A6-9EAA-509FB06B71E0}"/>
                </a:ext>
              </a:extLst>
            </p:cNvPr>
            <p:cNvGrpSpPr/>
            <p:nvPr/>
          </p:nvGrpSpPr>
          <p:grpSpPr>
            <a:xfrm>
              <a:off x="1604284" y="3273588"/>
              <a:ext cx="1196110" cy="1363366"/>
              <a:chOff x="1264312" y="3325157"/>
              <a:chExt cx="1033190" cy="1177665"/>
            </a:xfrm>
          </p:grpSpPr>
          <p:sp>
            <p:nvSpPr>
              <p:cNvPr id="55" name="Freeform: Shape 54">
                <a:extLst>
                  <a:ext uri="{FF2B5EF4-FFF2-40B4-BE49-F238E27FC236}">
                    <a16:creationId xmlns:a16="http://schemas.microsoft.com/office/drawing/2014/main" id="{F01856E2-4A64-1A39-1ECA-A727C70B5B42}"/>
                  </a:ext>
                </a:extLst>
              </p:cNvPr>
              <p:cNvSpPr/>
              <p:nvPr/>
            </p:nvSpPr>
            <p:spPr>
              <a:xfrm>
                <a:off x="1264312" y="3325157"/>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F48414"/>
              </a:solidFill>
              <a:ln w="0" cap="flat">
                <a:noFill/>
                <a:prstDash val="solid"/>
                <a:miter/>
              </a:ln>
            </p:spPr>
            <p:txBody>
              <a:bodyPr rtlCol="0" anchor="ctr"/>
              <a:lstStyle/>
              <a:p>
                <a:endParaRPr lang="en-US"/>
              </a:p>
            </p:txBody>
          </p:sp>
          <p:grpSp>
            <p:nvGrpSpPr>
              <p:cNvPr id="56" name="Graphic 196">
                <a:extLst>
                  <a:ext uri="{FF2B5EF4-FFF2-40B4-BE49-F238E27FC236}">
                    <a16:creationId xmlns:a16="http://schemas.microsoft.com/office/drawing/2014/main" id="{FA2127FD-45B8-13CD-81E5-09208808EAB9}"/>
                  </a:ext>
                </a:extLst>
              </p:cNvPr>
              <p:cNvGrpSpPr/>
              <p:nvPr/>
            </p:nvGrpSpPr>
            <p:grpSpPr>
              <a:xfrm>
                <a:off x="1516464" y="3826487"/>
                <a:ext cx="528687" cy="541509"/>
                <a:chOff x="1516464" y="3826487"/>
                <a:chExt cx="528687" cy="541509"/>
              </a:xfrm>
            </p:grpSpPr>
            <p:sp>
              <p:nvSpPr>
                <p:cNvPr id="58" name="Freeform: Shape 57">
                  <a:extLst>
                    <a:ext uri="{FF2B5EF4-FFF2-40B4-BE49-F238E27FC236}">
                      <a16:creationId xmlns:a16="http://schemas.microsoft.com/office/drawing/2014/main" id="{9DB1837E-F5B0-E758-D50A-647ECBA8E472}"/>
                    </a:ext>
                  </a:extLst>
                </p:cNvPr>
                <p:cNvSpPr/>
                <p:nvPr/>
              </p:nvSpPr>
              <p:spPr>
                <a:xfrm>
                  <a:off x="1608665" y="3907368"/>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solidFill>
                <a:ln w="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374135C-94AC-8C7C-5AC7-57064DDB4CC8}"/>
                    </a:ext>
                  </a:extLst>
                </p:cNvPr>
                <p:cNvSpPr/>
                <p:nvPr/>
              </p:nvSpPr>
              <p:spPr>
                <a:xfrm>
                  <a:off x="1522159" y="4022691"/>
                  <a:ext cx="325673" cy="330229"/>
                </a:xfrm>
                <a:custGeom>
                  <a:avLst/>
                  <a:gdLst>
                    <a:gd name="connsiteX0" fmla="*/ 54567 w 325673"/>
                    <a:gd name="connsiteY0" fmla="*/ 275316 h 330229"/>
                    <a:gd name="connsiteX1" fmla="*/ 27831 w 325673"/>
                    <a:gd name="connsiteY1" fmla="*/ 45012 h 330229"/>
                    <a:gd name="connsiteX2" fmla="*/ 64685 w 325673"/>
                    <a:gd name="connsiteY2" fmla="*/ 2168 h 330229"/>
                    <a:gd name="connsiteX3" fmla="*/ 69161 w 325673"/>
                    <a:gd name="connsiteY3" fmla="*/ 717 h 330229"/>
                    <a:gd name="connsiteX4" fmla="*/ 69427 w 325673"/>
                    <a:gd name="connsiteY4" fmla="*/ 6236 h 330229"/>
                    <a:gd name="connsiteX5" fmla="*/ 44163 w 325673"/>
                    <a:gd name="connsiteY5" fmla="*/ 126631 h 330229"/>
                    <a:gd name="connsiteX6" fmla="*/ 267129 w 325673"/>
                    <a:gd name="connsiteY6" fmla="*/ 284882 h 330229"/>
                    <a:gd name="connsiteX7" fmla="*/ 318843 w 325673"/>
                    <a:gd name="connsiteY7" fmla="*/ 265770 h 330229"/>
                    <a:gd name="connsiteX8" fmla="*/ 324812 w 325673"/>
                    <a:gd name="connsiteY8" fmla="*/ 265505 h 330229"/>
                    <a:gd name="connsiteX9" fmla="*/ 322809 w 325673"/>
                    <a:gd name="connsiteY9" fmla="*/ 271044 h 330229"/>
                    <a:gd name="connsiteX10" fmla="*/ 244542 w 325673"/>
                    <a:gd name="connsiteY10" fmla="*/ 320837 h 330229"/>
                    <a:gd name="connsiteX11" fmla="*/ 79893 w 325673"/>
                    <a:gd name="connsiteY11" fmla="*/ 296574 h 330229"/>
                    <a:gd name="connsiteX12" fmla="*/ 54587 w 325673"/>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3"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50000"/>
                  </a:srgbClr>
                </a:solidFill>
                <a:ln w="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B3B96D0-3F3F-A32D-B5F7-3FBCD7E37CDF}"/>
                    </a:ext>
                  </a:extLst>
                </p:cNvPr>
                <p:cNvSpPr/>
                <p:nvPr/>
              </p:nvSpPr>
              <p:spPr>
                <a:xfrm>
                  <a:off x="1516464" y="3912599"/>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1" y="454742"/>
                        <a:pt x="430339" y="454252"/>
                      </a:cubicBezTo>
                      <a:cubicBezTo>
                        <a:pt x="429338"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529CDF1-8159-E375-C614-01E3B181F1F7}"/>
                    </a:ext>
                  </a:extLst>
                </p:cNvPr>
                <p:cNvSpPr/>
                <p:nvPr/>
              </p:nvSpPr>
              <p:spPr>
                <a:xfrm>
                  <a:off x="1926700" y="4283884"/>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solidFill>
                <a:ln w="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C795010-7A9E-D09F-0D5C-131277B787C4}"/>
                    </a:ext>
                  </a:extLst>
                </p:cNvPr>
                <p:cNvSpPr/>
                <p:nvPr/>
              </p:nvSpPr>
              <p:spPr>
                <a:xfrm>
                  <a:off x="1549016" y="3892685"/>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3"/>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8"/>
                        <a:pt x="27955" y="12228"/>
                        <a:pt x="31921" y="16357"/>
                      </a:cubicBezTo>
                      <a:close/>
                    </a:path>
                  </a:pathLst>
                </a:custGeom>
                <a:solidFill>
                  <a:srgbClr val="FFFFFF"/>
                </a:solidFill>
                <a:ln w="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CFB203A-BA73-E58B-6E92-B09E3A9E1395}"/>
                    </a:ext>
                  </a:extLst>
                </p:cNvPr>
                <p:cNvSpPr/>
                <p:nvPr/>
              </p:nvSpPr>
              <p:spPr>
                <a:xfrm>
                  <a:off x="1988301" y="4034493"/>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9"/>
                        <a:pt x="57149" y="15426"/>
                        <a:pt x="53449" y="19146"/>
                      </a:cubicBezTo>
                      <a:close/>
                    </a:path>
                  </a:pathLst>
                </a:custGeom>
                <a:solidFill>
                  <a:srgbClr val="FFFFFF"/>
                </a:solidFill>
                <a:ln w="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3CDE922-E380-6E8A-837B-C7E3B0A44D67}"/>
                    </a:ext>
                  </a:extLst>
                </p:cNvPr>
                <p:cNvSpPr/>
                <p:nvPr/>
              </p:nvSpPr>
              <p:spPr>
                <a:xfrm>
                  <a:off x="1930000" y="3913224"/>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5 w 41482"/>
                    <a:gd name="connsiteY4" fmla="*/ 40072 h 42883"/>
                    <a:gd name="connsiteX5" fmla="*/ 2863 w 41482"/>
                    <a:gd name="connsiteY5" fmla="*/ 40052 h 42883"/>
                    <a:gd name="connsiteX6" fmla="*/ 2413 w 41482"/>
                    <a:gd name="connsiteY6" fmla="*/ 26786 h 42883"/>
                    <a:gd name="connsiteX7" fmla="*/ 14411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2" y="11925"/>
                        <a:pt x="38695" y="16463"/>
                      </a:cubicBezTo>
                      <a:cubicBezTo>
                        <a:pt x="31479" y="24517"/>
                        <a:pt x="24039" y="32366"/>
                        <a:pt x="16455" y="40072"/>
                      </a:cubicBezTo>
                      <a:cubicBezTo>
                        <a:pt x="12633" y="43956"/>
                        <a:pt x="6583" y="43690"/>
                        <a:pt x="2863" y="40052"/>
                      </a:cubicBezTo>
                      <a:cubicBezTo>
                        <a:pt x="-694" y="36556"/>
                        <a:pt x="-1042" y="30812"/>
                        <a:pt x="2413" y="26786"/>
                      </a:cubicBezTo>
                      <a:cubicBezTo>
                        <a:pt x="6276" y="22268"/>
                        <a:pt x="10405" y="17996"/>
                        <a:pt x="14411" y="13622"/>
                      </a:cubicBezTo>
                      <a:cubicBezTo>
                        <a:pt x="14411" y="13622"/>
                        <a:pt x="14432" y="13642"/>
                        <a:pt x="14452" y="13663"/>
                      </a:cubicBezTo>
                      <a:close/>
                    </a:path>
                  </a:pathLst>
                </a:custGeom>
                <a:solidFill>
                  <a:srgbClr val="FFFFFF"/>
                </a:solidFill>
                <a:ln w="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121F00B-BFE4-2BD4-4CB2-58B56ED6E3AA}"/>
                    </a:ext>
                  </a:extLst>
                </p:cNvPr>
                <p:cNvSpPr/>
                <p:nvPr/>
              </p:nvSpPr>
              <p:spPr>
                <a:xfrm>
                  <a:off x="1816437" y="3831971"/>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50"/>
                        <a:pt x="6292" y="19470"/>
                        <a:pt x="9971" y="6653"/>
                      </a:cubicBezTo>
                      <a:cubicBezTo>
                        <a:pt x="11463" y="1462"/>
                        <a:pt x="17636" y="-971"/>
                        <a:pt x="22808" y="358"/>
                      </a:cubicBezTo>
                      <a:cubicBezTo>
                        <a:pt x="28225" y="1748"/>
                        <a:pt x="32292" y="6981"/>
                        <a:pt x="31066" y="12520"/>
                      </a:cubicBezTo>
                      <a:cubicBezTo>
                        <a:pt x="28245" y="25214"/>
                        <a:pt x="24852" y="37764"/>
                        <a:pt x="21561" y="50355"/>
                      </a:cubicBezTo>
                      <a:cubicBezTo>
                        <a:pt x="21193" y="51786"/>
                        <a:pt x="19967" y="52992"/>
                        <a:pt x="19517" y="53708"/>
                      </a:cubicBezTo>
                      <a:close/>
                    </a:path>
                  </a:pathLst>
                </a:custGeom>
                <a:solidFill>
                  <a:srgbClr val="FFFFFF"/>
                </a:solidFill>
                <a:ln w="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2D487F32-A3DB-9322-CB6F-2669BE68C519}"/>
                    </a:ext>
                  </a:extLst>
                </p:cNvPr>
                <p:cNvSpPr/>
                <p:nvPr/>
              </p:nvSpPr>
              <p:spPr>
                <a:xfrm>
                  <a:off x="1969260" y="4169066"/>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8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8" y="26738"/>
                      </a:cubicBezTo>
                      <a:cubicBezTo>
                        <a:pt x="30361" y="24734"/>
                        <a:pt x="18567" y="22118"/>
                        <a:pt x="6732" y="19706"/>
                      </a:cubicBezTo>
                      <a:cubicBezTo>
                        <a:pt x="5117" y="19379"/>
                        <a:pt x="3931" y="18255"/>
                        <a:pt x="2051" y="16251"/>
                      </a:cubicBezTo>
                      <a:close/>
                    </a:path>
                  </a:pathLst>
                </a:custGeom>
                <a:solidFill>
                  <a:srgbClr val="FFFFFF"/>
                </a:solidFill>
                <a:ln w="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F8D0567E-552C-CC48-B68D-C6174C0DF04A}"/>
                    </a:ext>
                  </a:extLst>
                </p:cNvPr>
                <p:cNvSpPr/>
                <p:nvPr/>
              </p:nvSpPr>
              <p:spPr>
                <a:xfrm>
                  <a:off x="1679257" y="3826487"/>
                  <a:ext cx="31765" cy="57423"/>
                </a:xfrm>
                <a:custGeom>
                  <a:avLst/>
                  <a:gdLst>
                    <a:gd name="connsiteX0" fmla="*/ 3330 w 31765"/>
                    <a:gd name="connsiteY0" fmla="*/ 3430 h 57423"/>
                    <a:gd name="connsiteX1" fmla="*/ 21584 w 31765"/>
                    <a:gd name="connsiteY1" fmla="*/ 7375 h 57423"/>
                    <a:gd name="connsiteX2" fmla="*/ 31497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4" y="32088"/>
                        <a:pt x="31497" y="44577"/>
                      </a:cubicBezTo>
                      <a:cubicBezTo>
                        <a:pt x="32867" y="50443"/>
                        <a:pt x="28820" y="55758"/>
                        <a:pt x="23117" y="57107"/>
                      </a:cubicBezTo>
                      <a:cubicBezTo>
                        <a:pt x="17618" y="58395"/>
                        <a:pt x="11834" y="55697"/>
                        <a:pt x="10219" y="50137"/>
                      </a:cubicBezTo>
                      <a:cubicBezTo>
                        <a:pt x="6621" y="37831"/>
                        <a:pt x="3412" y="25383"/>
                        <a:pt x="285" y="12935"/>
                      </a:cubicBezTo>
                      <a:cubicBezTo>
                        <a:pt x="-615" y="9378"/>
                        <a:pt x="673" y="6067"/>
                        <a:pt x="3351" y="3450"/>
                      </a:cubicBezTo>
                      <a:close/>
                    </a:path>
                  </a:pathLst>
                </a:custGeom>
                <a:solidFill>
                  <a:srgbClr val="FFFFFF"/>
                </a:solidFill>
                <a:ln w="0" cap="flat">
                  <a:noFill/>
                  <a:prstDash val="solid"/>
                  <a:miter/>
                </a:ln>
              </p:spPr>
              <p:txBody>
                <a:bodyPr rtlCol="0" anchor="ctr"/>
                <a:lstStyle/>
                <a:p>
                  <a:endParaRPr lang="en-US"/>
                </a:p>
              </p:txBody>
            </p:sp>
          </p:grpSp>
          <p:sp>
            <p:nvSpPr>
              <p:cNvPr id="57" name="Freeform: Shape 56">
                <a:extLst>
                  <a:ext uri="{FF2B5EF4-FFF2-40B4-BE49-F238E27FC236}">
                    <a16:creationId xmlns:a16="http://schemas.microsoft.com/office/drawing/2014/main" id="{10553F39-E3BA-60FE-1FC9-0B55DF37FD23}"/>
                  </a:ext>
                </a:extLst>
              </p:cNvPr>
              <p:cNvSpPr/>
              <p:nvPr/>
            </p:nvSpPr>
            <p:spPr>
              <a:xfrm>
                <a:off x="2017855" y="3803855"/>
                <a:ext cx="66452" cy="69620"/>
              </a:xfrm>
              <a:custGeom>
                <a:avLst/>
                <a:gdLst>
                  <a:gd name="connsiteX0" fmla="*/ 66452 w 66452"/>
                  <a:gd name="connsiteY0" fmla="*/ 69621 h 69620"/>
                  <a:gd name="connsiteX1" fmla="*/ 0 w 66452"/>
                  <a:gd name="connsiteY1" fmla="*/ 66452 h 69620"/>
                  <a:gd name="connsiteX2" fmla="*/ 3168 w 66452"/>
                  <a:gd name="connsiteY2" fmla="*/ 0 h 69620"/>
                </a:gdLst>
                <a:ahLst/>
                <a:cxnLst>
                  <a:cxn ang="0">
                    <a:pos x="connsiteX0" y="connsiteY0"/>
                  </a:cxn>
                  <a:cxn ang="0">
                    <a:pos x="connsiteX1" y="connsiteY1"/>
                  </a:cxn>
                  <a:cxn ang="0">
                    <a:pos x="connsiteX2" y="connsiteY2"/>
                  </a:cxn>
                </a:cxnLst>
                <a:rect l="l" t="t" r="r" b="b"/>
                <a:pathLst>
                  <a:path w="66452" h="69620">
                    <a:moveTo>
                      <a:pt x="66452" y="69621"/>
                    </a:moveTo>
                    <a:lnTo>
                      <a:pt x="0" y="66452"/>
                    </a:lnTo>
                    <a:lnTo>
                      <a:pt x="3168" y="0"/>
                    </a:lnTo>
                  </a:path>
                </a:pathLst>
              </a:custGeom>
              <a:solidFill>
                <a:srgbClr val="FF0000"/>
              </a:solidFill>
              <a:ln w="0" cap="flat">
                <a:noFill/>
                <a:prstDash val="solid"/>
                <a:miter/>
              </a:ln>
            </p:spPr>
            <p:txBody>
              <a:bodyPr rtlCol="0" anchor="ctr"/>
              <a:lstStyle/>
              <a:p>
                <a:endParaRPr lang="en-US"/>
              </a:p>
            </p:txBody>
          </p:sp>
        </p:grpSp>
        <p:sp>
          <p:nvSpPr>
            <p:cNvPr id="54" name="TextBox 53">
              <a:extLst>
                <a:ext uri="{FF2B5EF4-FFF2-40B4-BE49-F238E27FC236}">
                  <a16:creationId xmlns:a16="http://schemas.microsoft.com/office/drawing/2014/main" id="{A780C581-FEAE-CC8D-D712-5F3C5B2A9015}"/>
                </a:ext>
              </a:extLst>
            </p:cNvPr>
            <p:cNvSpPr txBox="1"/>
            <p:nvPr/>
          </p:nvSpPr>
          <p:spPr>
            <a:xfrm>
              <a:off x="1657418" y="3371819"/>
              <a:ext cx="1089842" cy="256306"/>
            </a:xfrm>
            <a:prstGeom prst="rect">
              <a:avLst/>
            </a:prstGeom>
            <a:noFill/>
          </p:spPr>
          <p:txBody>
            <a:bodyPr wrap="square" lIns="91440" tIns="45720" rIns="91440" bIns="45720" rtlCol="0" anchor="t">
              <a:spAutoFit/>
            </a:bodyPr>
            <a:lstStyle/>
            <a:p>
              <a:pPr algn="ctr"/>
              <a:r>
                <a:rPr lang="en-US" sz="1400" dirty="0">
                  <a:solidFill>
                    <a:schemeClr val="bg1"/>
                  </a:solidFill>
                </a:rPr>
                <a:t>ALMUERZO</a:t>
              </a:r>
            </a:p>
          </p:txBody>
        </p:sp>
      </p:grpSp>
      <p:grpSp>
        <p:nvGrpSpPr>
          <p:cNvPr id="68" name="Group 67">
            <a:extLst>
              <a:ext uri="{FF2B5EF4-FFF2-40B4-BE49-F238E27FC236}">
                <a16:creationId xmlns:a16="http://schemas.microsoft.com/office/drawing/2014/main" id="{BAA465F3-2107-3143-64B5-16C9CB3296E3}"/>
              </a:ext>
            </a:extLst>
          </p:cNvPr>
          <p:cNvGrpSpPr/>
          <p:nvPr/>
        </p:nvGrpSpPr>
        <p:grpSpPr>
          <a:xfrm>
            <a:off x="6124868" y="269610"/>
            <a:ext cx="1576492" cy="1637154"/>
            <a:chOff x="235229" y="4767143"/>
            <a:chExt cx="1312849" cy="1363366"/>
          </a:xfrm>
        </p:grpSpPr>
        <p:grpSp>
          <p:nvGrpSpPr>
            <p:cNvPr id="69" name="Group 68">
              <a:extLst>
                <a:ext uri="{FF2B5EF4-FFF2-40B4-BE49-F238E27FC236}">
                  <a16:creationId xmlns:a16="http://schemas.microsoft.com/office/drawing/2014/main" id="{87C141CF-3EB2-C05E-F451-E1E684320643}"/>
                </a:ext>
              </a:extLst>
            </p:cNvPr>
            <p:cNvGrpSpPr/>
            <p:nvPr/>
          </p:nvGrpSpPr>
          <p:grpSpPr>
            <a:xfrm>
              <a:off x="293598" y="4767143"/>
              <a:ext cx="1196110" cy="1363366"/>
              <a:chOff x="710418" y="3507297"/>
              <a:chExt cx="1033190" cy="1177665"/>
            </a:xfrm>
          </p:grpSpPr>
          <p:sp>
            <p:nvSpPr>
              <p:cNvPr id="71" name="Freeform: Shape 70">
                <a:extLst>
                  <a:ext uri="{FF2B5EF4-FFF2-40B4-BE49-F238E27FC236}">
                    <a16:creationId xmlns:a16="http://schemas.microsoft.com/office/drawing/2014/main" id="{721005A3-40F8-BCA2-6436-AD37B354490C}"/>
                  </a:ext>
                </a:extLst>
              </p:cNvPr>
              <p:cNvSpPr/>
              <p:nvPr/>
            </p:nvSpPr>
            <p:spPr>
              <a:xfrm>
                <a:off x="710418" y="3507297"/>
                <a:ext cx="1033190" cy="1177665"/>
              </a:xfrm>
              <a:custGeom>
                <a:avLst/>
                <a:gdLst>
                  <a:gd name="connsiteX0" fmla="*/ 1008662 w 1033190"/>
                  <a:gd name="connsiteY0" fmla="*/ 0 h 1177665"/>
                  <a:gd name="connsiteX1" fmla="*/ 1033190 w 1033190"/>
                  <a:gd name="connsiteY1" fmla="*/ 24529 h 1177665"/>
                  <a:gd name="connsiteX2" fmla="*/ 1033190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0" y="10982"/>
                      <a:pt x="1033190" y="24529"/>
                    </a:cubicBezTo>
                    <a:lnTo>
                      <a:pt x="1033190" y="1153137"/>
                    </a:lnTo>
                    <a:cubicBezTo>
                      <a:pt x="1033190"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22BFB0"/>
              </a:solidFill>
              <a:ln w="0" cap="flat">
                <a:noFill/>
                <a:prstDash val="solid"/>
                <a:miter/>
              </a:ln>
            </p:spPr>
            <p:txBody>
              <a:bodyPr rtlCol="0" anchor="ctr"/>
              <a:lstStyle/>
              <a:p>
                <a:endParaRPr lang="en-US"/>
              </a:p>
            </p:txBody>
          </p:sp>
          <p:grpSp>
            <p:nvGrpSpPr>
              <p:cNvPr id="72" name="Graphic 196">
                <a:extLst>
                  <a:ext uri="{FF2B5EF4-FFF2-40B4-BE49-F238E27FC236}">
                    <a16:creationId xmlns:a16="http://schemas.microsoft.com/office/drawing/2014/main" id="{6B1B7D0E-4915-2A73-8BA3-45D4C9537B3C}"/>
                  </a:ext>
                </a:extLst>
              </p:cNvPr>
              <p:cNvGrpSpPr/>
              <p:nvPr/>
            </p:nvGrpSpPr>
            <p:grpSpPr>
              <a:xfrm>
                <a:off x="880279" y="3963576"/>
                <a:ext cx="662733" cy="541509"/>
                <a:chOff x="2509062" y="3781436"/>
                <a:chExt cx="662733" cy="541509"/>
              </a:xfrm>
            </p:grpSpPr>
            <p:sp>
              <p:nvSpPr>
                <p:cNvPr id="75" name="Freeform: Shape 74">
                  <a:extLst>
                    <a:ext uri="{FF2B5EF4-FFF2-40B4-BE49-F238E27FC236}">
                      <a16:creationId xmlns:a16="http://schemas.microsoft.com/office/drawing/2014/main" id="{78E1C8CB-7284-BDB6-CEF2-DE831E0502B8}"/>
                    </a:ext>
                  </a:extLst>
                </p:cNvPr>
                <p:cNvSpPr/>
                <p:nvPr/>
              </p:nvSpPr>
              <p:spPr>
                <a:xfrm>
                  <a:off x="2735310" y="3862297"/>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1" y="367173"/>
                        <a:pt x="293046" y="366682"/>
                        <a:pt x="289980" y="363473"/>
                      </a:cubicBezTo>
                      <a:cubicBezTo>
                        <a:pt x="242108" y="313700"/>
                        <a:pt x="194134" y="264050"/>
                        <a:pt x="146160" y="214379"/>
                      </a:cubicBezTo>
                      <a:close/>
                    </a:path>
                  </a:pathLst>
                </a:custGeom>
                <a:solidFill>
                  <a:srgbClr val="FFFFFF">
                    <a:alpha val="70000"/>
                  </a:srgbClr>
                </a:solidFill>
                <a:ln w="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924FFD6C-0771-5B2B-F0C4-2D1BCA1F6848}"/>
                    </a:ext>
                  </a:extLst>
                </p:cNvPr>
                <p:cNvSpPr/>
                <p:nvPr/>
              </p:nvSpPr>
              <p:spPr>
                <a:xfrm>
                  <a:off x="2648784" y="3977619"/>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alpha val="90000"/>
                  </a:srgbClr>
                </a:solidFill>
                <a:ln w="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9A24609-9774-165E-2BCC-0054352567A9}"/>
                    </a:ext>
                  </a:extLst>
                </p:cNvPr>
                <p:cNvSpPr/>
                <p:nvPr/>
              </p:nvSpPr>
              <p:spPr>
                <a:xfrm>
                  <a:off x="2643088" y="3867548"/>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0" y="454742"/>
                        <a:pt x="430339" y="454252"/>
                      </a:cubicBezTo>
                      <a:cubicBezTo>
                        <a:pt x="429337"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DF1DAC1-1D66-00E3-DB5A-D77EC2D70B5A}"/>
                    </a:ext>
                  </a:extLst>
                </p:cNvPr>
                <p:cNvSpPr/>
                <p:nvPr/>
              </p:nvSpPr>
              <p:spPr>
                <a:xfrm>
                  <a:off x="2509062" y="4008915"/>
                  <a:ext cx="106986" cy="107047"/>
                </a:xfrm>
                <a:custGeom>
                  <a:avLst/>
                  <a:gdLst>
                    <a:gd name="connsiteX0" fmla="*/ 106986 w 106986"/>
                    <a:gd name="connsiteY0" fmla="*/ 60893 h 107047"/>
                    <a:gd name="connsiteX1" fmla="*/ 72809 w 106986"/>
                    <a:gd name="connsiteY1" fmla="*/ 64040 h 107047"/>
                    <a:gd name="connsiteX2" fmla="*/ 63775 w 106986"/>
                    <a:gd name="connsiteY2" fmla="*/ 72564 h 107047"/>
                    <a:gd name="connsiteX3" fmla="*/ 59421 w 106986"/>
                    <a:gd name="connsiteY3" fmla="*/ 107047 h 107047"/>
                    <a:gd name="connsiteX4" fmla="*/ 57254 w 106986"/>
                    <a:gd name="connsiteY4" fmla="*/ 103675 h 107047"/>
                    <a:gd name="connsiteX5" fmla="*/ 43436 w 106986"/>
                    <a:gd name="connsiteY5" fmla="*/ 71276 h 107047"/>
                    <a:gd name="connsiteX6" fmla="*/ 38285 w 106986"/>
                    <a:gd name="connsiteY6" fmla="*/ 68599 h 107047"/>
                    <a:gd name="connsiteX7" fmla="*/ 5029 w 106986"/>
                    <a:gd name="connsiteY7" fmla="*/ 74997 h 107047"/>
                    <a:gd name="connsiteX8" fmla="*/ 0 w 106986"/>
                    <a:gd name="connsiteY8" fmla="*/ 75160 h 107047"/>
                    <a:gd name="connsiteX9" fmla="*/ 22096 w 106986"/>
                    <a:gd name="connsiteY9" fmla="*/ 55742 h 107047"/>
                    <a:gd name="connsiteX10" fmla="*/ 25694 w 106986"/>
                    <a:gd name="connsiteY10" fmla="*/ 36078 h 107047"/>
                    <a:gd name="connsiteX11" fmla="*/ 11529 w 106986"/>
                    <a:gd name="connsiteY11" fmla="*/ 10322 h 107047"/>
                    <a:gd name="connsiteX12" fmla="*/ 16577 w 106986"/>
                    <a:gd name="connsiteY12" fmla="*/ 12305 h 107047"/>
                    <a:gd name="connsiteX13" fmla="*/ 45256 w 106986"/>
                    <a:gd name="connsiteY13" fmla="*/ 29414 h 107047"/>
                    <a:gd name="connsiteX14" fmla="*/ 51020 w 106986"/>
                    <a:gd name="connsiteY14" fmla="*/ 28596 h 107047"/>
                    <a:gd name="connsiteX15" fmla="*/ 71317 w 106986"/>
                    <a:gd name="connsiteY15" fmla="*/ 6827 h 107047"/>
                    <a:gd name="connsiteX16" fmla="*/ 78349 w 106986"/>
                    <a:gd name="connsiteY16" fmla="*/ 0 h 107047"/>
                    <a:gd name="connsiteX17" fmla="*/ 74547 w 106986"/>
                    <a:gd name="connsiteY17" fmla="*/ 16782 h 107047"/>
                    <a:gd name="connsiteX18" fmla="*/ 69682 w 106986"/>
                    <a:gd name="connsiteY18" fmla="*/ 37733 h 107047"/>
                    <a:gd name="connsiteX19" fmla="*/ 72626 w 106986"/>
                    <a:gd name="connsiteY19" fmla="*/ 43947 h 107047"/>
                    <a:gd name="connsiteX20" fmla="*/ 106966 w 106986"/>
                    <a:gd name="connsiteY20" fmla="*/ 59952 h 107047"/>
                    <a:gd name="connsiteX21" fmla="*/ 106966 w 106986"/>
                    <a:gd name="connsiteY21" fmla="*/ 60831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86" h="107047">
                      <a:moveTo>
                        <a:pt x="106986" y="60893"/>
                      </a:moveTo>
                      <a:cubicBezTo>
                        <a:pt x="95601" y="61935"/>
                        <a:pt x="84215" y="62998"/>
                        <a:pt x="72809" y="64040"/>
                      </a:cubicBezTo>
                      <a:cubicBezTo>
                        <a:pt x="67434" y="64531"/>
                        <a:pt x="64408" y="67372"/>
                        <a:pt x="63775" y="72564"/>
                      </a:cubicBezTo>
                      <a:cubicBezTo>
                        <a:pt x="62364" y="83909"/>
                        <a:pt x="60913" y="95274"/>
                        <a:pt x="59421" y="107047"/>
                      </a:cubicBezTo>
                      <a:cubicBezTo>
                        <a:pt x="57867" y="106128"/>
                        <a:pt x="57704" y="104758"/>
                        <a:pt x="57254" y="103675"/>
                      </a:cubicBezTo>
                      <a:cubicBezTo>
                        <a:pt x="52594" y="92903"/>
                        <a:pt x="47872" y="82151"/>
                        <a:pt x="43436" y="71276"/>
                      </a:cubicBezTo>
                      <a:cubicBezTo>
                        <a:pt x="42312" y="68537"/>
                        <a:pt x="41024" y="68047"/>
                        <a:pt x="38285" y="68599"/>
                      </a:cubicBezTo>
                      <a:cubicBezTo>
                        <a:pt x="27227" y="70868"/>
                        <a:pt x="16128" y="72932"/>
                        <a:pt x="5029" y="74997"/>
                      </a:cubicBezTo>
                      <a:cubicBezTo>
                        <a:pt x="3618" y="75262"/>
                        <a:pt x="2187" y="75998"/>
                        <a:pt x="0" y="75160"/>
                      </a:cubicBezTo>
                      <a:cubicBezTo>
                        <a:pt x="7543" y="68517"/>
                        <a:pt x="14717" y="62017"/>
                        <a:pt x="22096" y="55742"/>
                      </a:cubicBezTo>
                      <a:cubicBezTo>
                        <a:pt x="31949" y="47361"/>
                        <a:pt x="31990" y="47463"/>
                        <a:pt x="25694" y="36078"/>
                      </a:cubicBezTo>
                      <a:cubicBezTo>
                        <a:pt x="20972" y="27554"/>
                        <a:pt x="16291" y="19010"/>
                        <a:pt x="11529" y="10322"/>
                      </a:cubicBezTo>
                      <a:cubicBezTo>
                        <a:pt x="13859" y="9791"/>
                        <a:pt x="15126" y="11447"/>
                        <a:pt x="16577" y="12305"/>
                      </a:cubicBezTo>
                      <a:cubicBezTo>
                        <a:pt x="26185" y="17906"/>
                        <a:pt x="35792" y="23548"/>
                        <a:pt x="45256" y="29414"/>
                      </a:cubicBezTo>
                      <a:cubicBezTo>
                        <a:pt x="47709" y="30927"/>
                        <a:pt x="49160" y="30661"/>
                        <a:pt x="51020" y="28596"/>
                      </a:cubicBezTo>
                      <a:cubicBezTo>
                        <a:pt x="57704" y="21258"/>
                        <a:pt x="64511" y="14043"/>
                        <a:pt x="71317" y="6827"/>
                      </a:cubicBezTo>
                      <a:cubicBezTo>
                        <a:pt x="73259" y="4763"/>
                        <a:pt x="75405" y="2862"/>
                        <a:pt x="78349" y="0"/>
                      </a:cubicBezTo>
                      <a:cubicBezTo>
                        <a:pt x="76918" y="6296"/>
                        <a:pt x="75753" y="11528"/>
                        <a:pt x="74547" y="16782"/>
                      </a:cubicBezTo>
                      <a:cubicBezTo>
                        <a:pt x="72953" y="23772"/>
                        <a:pt x="71522" y="30804"/>
                        <a:pt x="69682" y="37733"/>
                      </a:cubicBezTo>
                      <a:cubicBezTo>
                        <a:pt x="68824" y="40983"/>
                        <a:pt x="69437" y="42537"/>
                        <a:pt x="72626" y="43947"/>
                      </a:cubicBezTo>
                      <a:cubicBezTo>
                        <a:pt x="84154" y="49098"/>
                        <a:pt x="95539" y="54597"/>
                        <a:pt x="106966" y="59952"/>
                      </a:cubicBezTo>
                      <a:cubicBezTo>
                        <a:pt x="106966" y="60238"/>
                        <a:pt x="106966" y="60525"/>
                        <a:pt x="106966" y="60831"/>
                      </a:cubicBezTo>
                      <a:close/>
                    </a:path>
                  </a:pathLst>
                </a:custGeom>
                <a:solidFill>
                  <a:srgbClr val="FFFFFF">
                    <a:alpha val="90000"/>
                  </a:srgbClr>
                </a:solidFill>
                <a:ln w="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6C5FC9A-C0F9-6833-3AD3-DA1C6AE5DB2A}"/>
                    </a:ext>
                  </a:extLst>
                </p:cNvPr>
                <p:cNvSpPr/>
                <p:nvPr/>
              </p:nvSpPr>
              <p:spPr>
                <a:xfrm>
                  <a:off x="3053345" y="4238812"/>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alpha val="70000"/>
                  </a:srgbClr>
                </a:solidFill>
                <a:ln w="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41C1CC72-24EB-6000-AF5C-00CFEEA37463}"/>
                    </a:ext>
                  </a:extLst>
                </p:cNvPr>
                <p:cNvSpPr/>
                <p:nvPr/>
              </p:nvSpPr>
              <p:spPr>
                <a:xfrm>
                  <a:off x="2675661" y="3847614"/>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1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4"/>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7"/>
                        <a:pt x="27955" y="12228"/>
                        <a:pt x="31921" y="16357"/>
                      </a:cubicBezTo>
                      <a:close/>
                    </a:path>
                  </a:pathLst>
                </a:custGeom>
                <a:solidFill>
                  <a:srgbClr val="FFFFFF">
                    <a:alpha val="70000"/>
                  </a:srgbClr>
                </a:solidFill>
                <a:ln w="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951BF21-D1A0-3D41-5C16-278DB908CBE3}"/>
                    </a:ext>
                  </a:extLst>
                </p:cNvPr>
                <p:cNvSpPr/>
                <p:nvPr/>
              </p:nvSpPr>
              <p:spPr>
                <a:xfrm>
                  <a:off x="3114945" y="3989422"/>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8"/>
                        <a:pt x="57149" y="15426"/>
                        <a:pt x="53449" y="19146"/>
                      </a:cubicBezTo>
                      <a:close/>
                    </a:path>
                  </a:pathLst>
                </a:custGeom>
                <a:solidFill>
                  <a:srgbClr val="FFFFFF">
                    <a:alpha val="50000"/>
                  </a:srgbClr>
                </a:solidFill>
                <a:ln w="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D8807B9E-85A6-C7E4-6660-A85DF8648DC3}"/>
                    </a:ext>
                  </a:extLst>
                </p:cNvPr>
                <p:cNvSpPr/>
                <p:nvPr/>
              </p:nvSpPr>
              <p:spPr>
                <a:xfrm>
                  <a:off x="3056624" y="3868153"/>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3 w 41482"/>
                    <a:gd name="connsiteY5" fmla="*/ 40051 h 42883"/>
                    <a:gd name="connsiteX6" fmla="*/ 2413 w 41482"/>
                    <a:gd name="connsiteY6" fmla="*/ 26786 h 42883"/>
                    <a:gd name="connsiteX7" fmla="*/ 14412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3" y="40051"/>
                      </a:cubicBezTo>
                      <a:cubicBezTo>
                        <a:pt x="-694" y="36556"/>
                        <a:pt x="-1042" y="30812"/>
                        <a:pt x="2413" y="26786"/>
                      </a:cubicBezTo>
                      <a:cubicBezTo>
                        <a:pt x="6276" y="22268"/>
                        <a:pt x="10405" y="17996"/>
                        <a:pt x="14412" y="13622"/>
                      </a:cubicBezTo>
                      <a:cubicBezTo>
                        <a:pt x="14412" y="13622"/>
                        <a:pt x="14432" y="13642"/>
                        <a:pt x="14452" y="13663"/>
                      </a:cubicBezTo>
                      <a:close/>
                    </a:path>
                  </a:pathLst>
                </a:custGeom>
                <a:solidFill>
                  <a:srgbClr val="FFFFFF">
                    <a:alpha val="70000"/>
                  </a:srgbClr>
                </a:solidFill>
                <a:ln w="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B552721A-FDDD-F635-E96D-00FB788EA7BA}"/>
                    </a:ext>
                  </a:extLst>
                </p:cNvPr>
                <p:cNvSpPr/>
                <p:nvPr/>
              </p:nvSpPr>
              <p:spPr>
                <a:xfrm>
                  <a:off x="2943061" y="3786900"/>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0"/>
                        <a:pt x="31066" y="12520"/>
                      </a:cubicBezTo>
                      <a:cubicBezTo>
                        <a:pt x="28245" y="25214"/>
                        <a:pt x="24852" y="37764"/>
                        <a:pt x="21561" y="50355"/>
                      </a:cubicBezTo>
                      <a:cubicBezTo>
                        <a:pt x="21193" y="51786"/>
                        <a:pt x="19967" y="52992"/>
                        <a:pt x="19517" y="53708"/>
                      </a:cubicBezTo>
                      <a:close/>
                    </a:path>
                  </a:pathLst>
                </a:custGeom>
                <a:solidFill>
                  <a:srgbClr val="FFFFFF">
                    <a:alpha val="70000"/>
                  </a:srgbClr>
                </a:solidFill>
                <a:ln w="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53363A81-B927-9BCB-69B4-6509D307C4DB}"/>
                    </a:ext>
                  </a:extLst>
                </p:cNvPr>
                <p:cNvSpPr/>
                <p:nvPr/>
              </p:nvSpPr>
              <p:spPr>
                <a:xfrm>
                  <a:off x="3095885" y="4124015"/>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7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7" y="26738"/>
                      </a:cubicBezTo>
                      <a:cubicBezTo>
                        <a:pt x="30361" y="24734"/>
                        <a:pt x="18567" y="22118"/>
                        <a:pt x="6732" y="19706"/>
                      </a:cubicBezTo>
                      <a:cubicBezTo>
                        <a:pt x="5117" y="19379"/>
                        <a:pt x="3931" y="18255"/>
                        <a:pt x="2051" y="16251"/>
                      </a:cubicBezTo>
                      <a:close/>
                    </a:path>
                  </a:pathLst>
                </a:custGeom>
                <a:solidFill>
                  <a:srgbClr val="FFFFFF">
                    <a:alpha val="70000"/>
                  </a:srgbClr>
                </a:solidFill>
                <a:ln w="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40B15446-BFB8-7DC2-6837-985940480FF1}"/>
                    </a:ext>
                  </a:extLst>
                </p:cNvPr>
                <p:cNvSpPr/>
                <p:nvPr/>
              </p:nvSpPr>
              <p:spPr>
                <a:xfrm>
                  <a:off x="2805902" y="3781436"/>
                  <a:ext cx="31765" cy="57423"/>
                </a:xfrm>
                <a:custGeom>
                  <a:avLst/>
                  <a:gdLst>
                    <a:gd name="connsiteX0" fmla="*/ 3330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0" y="3430"/>
                      </a:moveTo>
                      <a:cubicBezTo>
                        <a:pt x="9156" y="-2396"/>
                        <a:pt x="19070" y="-617"/>
                        <a:pt x="21584" y="7375"/>
                      </a:cubicBezTo>
                      <a:cubicBezTo>
                        <a:pt x="25427" y="19619"/>
                        <a:pt x="28575" y="32088"/>
                        <a:pt x="31498" y="44577"/>
                      </a:cubicBezTo>
                      <a:cubicBezTo>
                        <a:pt x="32867" y="50443"/>
                        <a:pt x="28820" y="55758"/>
                        <a:pt x="23117" y="57107"/>
                      </a:cubicBezTo>
                      <a:cubicBezTo>
                        <a:pt x="17619" y="58395"/>
                        <a:pt x="11834" y="55697"/>
                        <a:pt x="10219" y="50137"/>
                      </a:cubicBezTo>
                      <a:cubicBezTo>
                        <a:pt x="6621" y="37831"/>
                        <a:pt x="3412" y="25383"/>
                        <a:pt x="285" y="12935"/>
                      </a:cubicBezTo>
                      <a:cubicBezTo>
                        <a:pt x="-615" y="9378"/>
                        <a:pt x="673" y="6067"/>
                        <a:pt x="3351" y="3450"/>
                      </a:cubicBezTo>
                      <a:close/>
                    </a:path>
                  </a:pathLst>
                </a:custGeom>
                <a:solidFill>
                  <a:srgbClr val="FFFFFF">
                    <a:alpha val="70000"/>
                  </a:srgbClr>
                </a:solidFill>
                <a:ln w="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5D81B0F-9008-CEDE-F74D-489E2BDB9039}"/>
                    </a:ext>
                  </a:extLst>
                </p:cNvPr>
                <p:cNvSpPr/>
                <p:nvPr/>
              </p:nvSpPr>
              <p:spPr>
                <a:xfrm>
                  <a:off x="2556873" y="4153962"/>
                  <a:ext cx="52471" cy="53595"/>
                </a:xfrm>
                <a:custGeom>
                  <a:avLst/>
                  <a:gdLst>
                    <a:gd name="connsiteX0" fmla="*/ 39041 w 52471"/>
                    <a:gd name="connsiteY0" fmla="*/ 552 h 53595"/>
                    <a:gd name="connsiteX1" fmla="*/ 35342 w 52471"/>
                    <a:gd name="connsiteY1" fmla="*/ 16577 h 53595"/>
                    <a:gd name="connsiteX2" fmla="*/ 38122 w 52471"/>
                    <a:gd name="connsiteY2" fmla="*/ 22076 h 53595"/>
                    <a:gd name="connsiteX3" fmla="*/ 52471 w 52471"/>
                    <a:gd name="connsiteY3" fmla="*/ 29925 h 53595"/>
                    <a:gd name="connsiteX4" fmla="*/ 36589 w 52471"/>
                    <a:gd name="connsiteY4" fmla="*/ 31335 h 53595"/>
                    <a:gd name="connsiteX5" fmla="*/ 31928 w 52471"/>
                    <a:gd name="connsiteY5" fmla="*/ 35873 h 53595"/>
                    <a:gd name="connsiteX6" fmla="*/ 29700 w 52471"/>
                    <a:gd name="connsiteY6" fmla="*/ 53595 h 53595"/>
                    <a:gd name="connsiteX7" fmla="*/ 23507 w 52471"/>
                    <a:gd name="connsiteY7" fmla="*/ 39369 h 53595"/>
                    <a:gd name="connsiteX8" fmla="*/ 14390 w 52471"/>
                    <a:gd name="connsiteY8" fmla="*/ 34626 h 53595"/>
                    <a:gd name="connsiteX9" fmla="*/ 0 w 52471"/>
                    <a:gd name="connsiteY9" fmla="*/ 37386 h 53595"/>
                    <a:gd name="connsiteX10" fmla="*/ 13184 w 52471"/>
                    <a:gd name="connsiteY10" fmla="*/ 25469 h 53595"/>
                    <a:gd name="connsiteX11" fmla="*/ 14186 w 52471"/>
                    <a:gd name="connsiteY11" fmla="*/ 19766 h 53595"/>
                    <a:gd name="connsiteX12" fmla="*/ 6766 w 52471"/>
                    <a:gd name="connsiteY12" fmla="*/ 4640 h 53595"/>
                    <a:gd name="connsiteX13" fmla="*/ 18703 w 52471"/>
                    <a:gd name="connsiteY13" fmla="*/ 11528 h 53595"/>
                    <a:gd name="connsiteX14" fmla="*/ 28923 w 52471"/>
                    <a:gd name="connsiteY14" fmla="*/ 9955 h 53595"/>
                    <a:gd name="connsiteX15" fmla="*/ 38142 w 52471"/>
                    <a:gd name="connsiteY15" fmla="*/ 0 h 53595"/>
                    <a:gd name="connsiteX16" fmla="*/ 39001 w 52471"/>
                    <a:gd name="connsiteY16" fmla="*/ 572 h 5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71" h="53595">
                      <a:moveTo>
                        <a:pt x="39041" y="552"/>
                      </a:moveTo>
                      <a:cubicBezTo>
                        <a:pt x="37836" y="5907"/>
                        <a:pt x="36834" y="11304"/>
                        <a:pt x="35342" y="16577"/>
                      </a:cubicBezTo>
                      <a:cubicBezTo>
                        <a:pt x="34483" y="19603"/>
                        <a:pt x="35403" y="20931"/>
                        <a:pt x="38122" y="22076"/>
                      </a:cubicBezTo>
                      <a:cubicBezTo>
                        <a:pt x="43007" y="24140"/>
                        <a:pt x="47729" y="26532"/>
                        <a:pt x="52471" y="29925"/>
                      </a:cubicBezTo>
                      <a:cubicBezTo>
                        <a:pt x="47177" y="30416"/>
                        <a:pt x="41903" y="31131"/>
                        <a:pt x="36589" y="31335"/>
                      </a:cubicBezTo>
                      <a:cubicBezTo>
                        <a:pt x="33339" y="31458"/>
                        <a:pt x="32153" y="32603"/>
                        <a:pt x="31928" y="35873"/>
                      </a:cubicBezTo>
                      <a:cubicBezTo>
                        <a:pt x="31540" y="41331"/>
                        <a:pt x="30600" y="46768"/>
                        <a:pt x="29700" y="53595"/>
                      </a:cubicBezTo>
                      <a:cubicBezTo>
                        <a:pt x="27288" y="48076"/>
                        <a:pt x="25387" y="43722"/>
                        <a:pt x="23507" y="39369"/>
                      </a:cubicBezTo>
                      <a:cubicBezTo>
                        <a:pt x="21790" y="35362"/>
                        <a:pt x="18744" y="33782"/>
                        <a:pt x="14390" y="34626"/>
                      </a:cubicBezTo>
                      <a:cubicBezTo>
                        <a:pt x="9955" y="35485"/>
                        <a:pt x="5519" y="36323"/>
                        <a:pt x="0" y="37386"/>
                      </a:cubicBezTo>
                      <a:cubicBezTo>
                        <a:pt x="4395" y="32296"/>
                        <a:pt x="8953" y="29026"/>
                        <a:pt x="13184" y="25469"/>
                      </a:cubicBezTo>
                      <a:cubicBezTo>
                        <a:pt x="15351" y="23650"/>
                        <a:pt x="15617" y="22158"/>
                        <a:pt x="14186" y="19766"/>
                      </a:cubicBezTo>
                      <a:cubicBezTo>
                        <a:pt x="11386" y="15065"/>
                        <a:pt x="8871" y="10200"/>
                        <a:pt x="6766" y="4640"/>
                      </a:cubicBezTo>
                      <a:cubicBezTo>
                        <a:pt x="10752" y="6929"/>
                        <a:pt x="14738" y="9198"/>
                        <a:pt x="18703" y="11528"/>
                      </a:cubicBezTo>
                      <a:cubicBezTo>
                        <a:pt x="22505" y="13763"/>
                        <a:pt x="25919" y="13239"/>
                        <a:pt x="28923" y="9955"/>
                      </a:cubicBezTo>
                      <a:cubicBezTo>
                        <a:pt x="31990" y="6623"/>
                        <a:pt x="35076" y="3311"/>
                        <a:pt x="38142" y="0"/>
                      </a:cubicBezTo>
                      <a:cubicBezTo>
                        <a:pt x="38428" y="184"/>
                        <a:pt x="38715" y="388"/>
                        <a:pt x="39001" y="572"/>
                      </a:cubicBezTo>
                      <a:close/>
                    </a:path>
                  </a:pathLst>
                </a:custGeom>
                <a:solidFill>
                  <a:srgbClr val="FFFFFF">
                    <a:alpha val="90000"/>
                  </a:srgbClr>
                </a:solidFill>
                <a:ln w="0" cap="flat">
                  <a:noFill/>
                  <a:prstDash val="solid"/>
                  <a:miter/>
                </a:ln>
              </p:spPr>
              <p:txBody>
                <a:bodyPr rtlCol="0" anchor="ctr"/>
                <a:lstStyle/>
                <a:p>
                  <a:endParaRPr lang="en-US"/>
                </a:p>
              </p:txBody>
            </p:sp>
          </p:grpSp>
          <p:sp>
            <p:nvSpPr>
              <p:cNvPr id="73" name="TextBox 72">
                <a:extLst>
                  <a:ext uri="{FF2B5EF4-FFF2-40B4-BE49-F238E27FC236}">
                    <a16:creationId xmlns:a16="http://schemas.microsoft.com/office/drawing/2014/main" id="{A1F1F39D-F19E-0D25-BF5C-8B76192ADB63}"/>
                  </a:ext>
                </a:extLst>
              </p:cNvPr>
              <p:cNvSpPr txBox="1"/>
              <p:nvPr/>
            </p:nvSpPr>
            <p:spPr>
              <a:xfrm>
                <a:off x="1124535" y="3603434"/>
                <a:ext cx="225639" cy="564557"/>
              </a:xfrm>
              <a:prstGeom prst="rect">
                <a:avLst/>
              </a:prstGeom>
              <a:noFill/>
            </p:spPr>
            <p:txBody>
              <a:bodyPr wrap="none" rtlCol="0">
                <a:spAutoFit/>
              </a:bodyPr>
              <a:lstStyle/>
              <a:p>
                <a:pPr algn="l"/>
                <a:r>
                  <a:rPr lang="en-US" sz="4500" spc="-119">
                    <a:ln w="4088" cap="rnd">
                      <a:solidFill>
                        <a:srgbClr val="FFFFFF"/>
                      </a:solidFill>
                      <a:round/>
                    </a:ln>
                    <a:solidFill>
                      <a:srgbClr val="FFFFFF"/>
                    </a:solidFill>
                    <a:latin typeface="AvenirNextLTPro-Regular"/>
                    <a:sym typeface="AvenirNextLTPro-Regular"/>
                    <a:rtl val="0"/>
                  </a:rPr>
                  <a:t> </a:t>
                </a:r>
              </a:p>
            </p:txBody>
          </p:sp>
          <p:sp>
            <p:nvSpPr>
              <p:cNvPr id="74" name="Freeform: Shape 73">
                <a:extLst>
                  <a:ext uri="{FF2B5EF4-FFF2-40B4-BE49-F238E27FC236}">
                    <a16:creationId xmlns:a16="http://schemas.microsoft.com/office/drawing/2014/main" id="{DE6C7277-1B39-4873-232D-0642B427B696}"/>
                  </a:ext>
                </a:extLst>
              </p:cNvPr>
              <p:cNvSpPr/>
              <p:nvPr/>
            </p:nvSpPr>
            <p:spPr>
              <a:xfrm>
                <a:off x="1591735" y="4278827"/>
                <a:ext cx="47646" cy="94067"/>
              </a:xfrm>
              <a:custGeom>
                <a:avLst/>
                <a:gdLst>
                  <a:gd name="connsiteX0" fmla="*/ 47647 w 47646"/>
                  <a:gd name="connsiteY0" fmla="*/ 94068 h 94067"/>
                  <a:gd name="connsiteX1" fmla="*/ 0 w 47646"/>
                  <a:gd name="connsiteY1" fmla="*/ 47647 h 94067"/>
                  <a:gd name="connsiteX2" fmla="*/ 46441 w 47646"/>
                  <a:gd name="connsiteY2" fmla="*/ 0 h 94067"/>
                </a:gdLst>
                <a:ahLst/>
                <a:cxnLst>
                  <a:cxn ang="0">
                    <a:pos x="connsiteX0" y="connsiteY0"/>
                  </a:cxn>
                  <a:cxn ang="0">
                    <a:pos x="connsiteX1" y="connsiteY1"/>
                  </a:cxn>
                  <a:cxn ang="0">
                    <a:pos x="connsiteX2" y="connsiteY2"/>
                  </a:cxn>
                </a:cxnLst>
                <a:rect l="l" t="t" r="r" b="b"/>
                <a:pathLst>
                  <a:path w="47646" h="94067">
                    <a:moveTo>
                      <a:pt x="47647" y="94068"/>
                    </a:moveTo>
                    <a:lnTo>
                      <a:pt x="0" y="47647"/>
                    </a:lnTo>
                    <a:lnTo>
                      <a:pt x="46441" y="0"/>
                    </a:lnTo>
                  </a:path>
                </a:pathLst>
              </a:custGeom>
              <a:solidFill>
                <a:srgbClr val="FF0000"/>
              </a:solidFill>
              <a:ln w="0" cap="flat">
                <a:noFill/>
                <a:prstDash val="solid"/>
                <a:miter/>
              </a:ln>
            </p:spPr>
            <p:txBody>
              <a:bodyPr rtlCol="0" anchor="ctr"/>
              <a:lstStyle/>
              <a:p>
                <a:endParaRPr lang="en-US"/>
              </a:p>
            </p:txBody>
          </p:sp>
        </p:grpSp>
        <p:sp>
          <p:nvSpPr>
            <p:cNvPr id="70" name="TextBox 69">
              <a:extLst>
                <a:ext uri="{FF2B5EF4-FFF2-40B4-BE49-F238E27FC236}">
                  <a16:creationId xmlns:a16="http://schemas.microsoft.com/office/drawing/2014/main" id="{5777B0D2-413C-841F-B3F3-F65A8A22783A}"/>
                </a:ext>
              </a:extLst>
            </p:cNvPr>
            <p:cNvSpPr txBox="1"/>
            <p:nvPr/>
          </p:nvSpPr>
          <p:spPr>
            <a:xfrm>
              <a:off x="235229" y="4880608"/>
              <a:ext cx="1312849" cy="256306"/>
            </a:xfrm>
            <a:prstGeom prst="rect">
              <a:avLst/>
            </a:prstGeom>
            <a:noFill/>
          </p:spPr>
          <p:txBody>
            <a:bodyPr wrap="square" lIns="91440" tIns="45720" rIns="91440" bIns="45720" rtlCol="0" anchor="t">
              <a:spAutoFit/>
            </a:bodyPr>
            <a:lstStyle/>
            <a:p>
              <a:pPr algn="ctr"/>
              <a:r>
                <a:rPr lang="en-US" sz="1400" dirty="0">
                  <a:solidFill>
                    <a:schemeClr val="bg1"/>
                  </a:solidFill>
                </a:rPr>
                <a:t>MEDIA TARDE</a:t>
              </a:r>
            </a:p>
          </p:txBody>
        </p:sp>
      </p:grpSp>
      <p:grpSp>
        <p:nvGrpSpPr>
          <p:cNvPr id="87" name="Group 86">
            <a:extLst>
              <a:ext uri="{FF2B5EF4-FFF2-40B4-BE49-F238E27FC236}">
                <a16:creationId xmlns:a16="http://schemas.microsoft.com/office/drawing/2014/main" id="{BED402EF-42C4-309B-2531-CABAEC6F6FE6}"/>
              </a:ext>
            </a:extLst>
          </p:cNvPr>
          <p:cNvGrpSpPr/>
          <p:nvPr/>
        </p:nvGrpSpPr>
        <p:grpSpPr>
          <a:xfrm>
            <a:off x="7634922" y="269610"/>
            <a:ext cx="1576492" cy="1637154"/>
            <a:chOff x="1576837" y="4776893"/>
            <a:chExt cx="1312849" cy="1363366"/>
          </a:xfrm>
        </p:grpSpPr>
        <p:grpSp>
          <p:nvGrpSpPr>
            <p:cNvPr id="88" name="Group 87">
              <a:extLst>
                <a:ext uri="{FF2B5EF4-FFF2-40B4-BE49-F238E27FC236}">
                  <a16:creationId xmlns:a16="http://schemas.microsoft.com/office/drawing/2014/main" id="{E3DBC655-4527-9F71-0F54-A532D4063727}"/>
                </a:ext>
              </a:extLst>
            </p:cNvPr>
            <p:cNvGrpSpPr/>
            <p:nvPr/>
          </p:nvGrpSpPr>
          <p:grpSpPr>
            <a:xfrm>
              <a:off x="1635206" y="4776893"/>
              <a:ext cx="1196110" cy="1363366"/>
              <a:chOff x="1414413" y="3023583"/>
              <a:chExt cx="1033190" cy="1177665"/>
            </a:xfrm>
          </p:grpSpPr>
          <p:sp>
            <p:nvSpPr>
              <p:cNvPr id="90" name="Freeform: Shape 89">
                <a:extLst>
                  <a:ext uri="{FF2B5EF4-FFF2-40B4-BE49-F238E27FC236}">
                    <a16:creationId xmlns:a16="http://schemas.microsoft.com/office/drawing/2014/main" id="{237821CF-E432-13D5-06C7-7DE749C897AD}"/>
                  </a:ext>
                </a:extLst>
              </p:cNvPr>
              <p:cNvSpPr/>
              <p:nvPr/>
            </p:nvSpPr>
            <p:spPr>
              <a:xfrm>
                <a:off x="1414413" y="3023583"/>
                <a:ext cx="1033190" cy="1177665"/>
              </a:xfrm>
              <a:custGeom>
                <a:avLst/>
                <a:gdLst>
                  <a:gd name="connsiteX0" fmla="*/ 1008662 w 1033190"/>
                  <a:gd name="connsiteY0" fmla="*/ 0 h 1177665"/>
                  <a:gd name="connsiteX1" fmla="*/ 1033191 w 1033190"/>
                  <a:gd name="connsiteY1" fmla="*/ 24529 h 1177665"/>
                  <a:gd name="connsiteX2" fmla="*/ 1033191 w 1033190"/>
                  <a:gd name="connsiteY2" fmla="*/ 1153137 h 1177665"/>
                  <a:gd name="connsiteX3" fmla="*/ 1008662 w 1033190"/>
                  <a:gd name="connsiteY3" fmla="*/ 1177665 h 1177665"/>
                  <a:gd name="connsiteX4" fmla="*/ 24529 w 1033190"/>
                  <a:gd name="connsiteY4" fmla="*/ 1177665 h 1177665"/>
                  <a:gd name="connsiteX5" fmla="*/ 0 w 1033190"/>
                  <a:gd name="connsiteY5" fmla="*/ 1153137 h 1177665"/>
                  <a:gd name="connsiteX6" fmla="*/ 0 w 1033190"/>
                  <a:gd name="connsiteY6" fmla="*/ 24529 h 1177665"/>
                  <a:gd name="connsiteX7" fmla="*/ 24529 w 1033190"/>
                  <a:gd name="connsiteY7" fmla="*/ 0 h 11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190" h="1177665">
                    <a:moveTo>
                      <a:pt x="1008662" y="0"/>
                    </a:moveTo>
                    <a:cubicBezTo>
                      <a:pt x="1022209" y="0"/>
                      <a:pt x="1033191" y="10982"/>
                      <a:pt x="1033191" y="24529"/>
                    </a:cubicBezTo>
                    <a:lnTo>
                      <a:pt x="1033191" y="1153137"/>
                    </a:lnTo>
                    <a:cubicBezTo>
                      <a:pt x="1033191" y="1166683"/>
                      <a:pt x="1022209" y="1177665"/>
                      <a:pt x="1008662" y="1177665"/>
                    </a:cubicBezTo>
                    <a:lnTo>
                      <a:pt x="24529" y="1177665"/>
                    </a:lnTo>
                    <a:cubicBezTo>
                      <a:pt x="10982" y="1177665"/>
                      <a:pt x="0" y="1166683"/>
                      <a:pt x="0" y="1153137"/>
                    </a:cubicBezTo>
                    <a:lnTo>
                      <a:pt x="0" y="24529"/>
                    </a:lnTo>
                    <a:cubicBezTo>
                      <a:pt x="0" y="10982"/>
                      <a:pt x="10982" y="0"/>
                      <a:pt x="24529" y="0"/>
                    </a:cubicBezTo>
                    <a:close/>
                  </a:path>
                </a:pathLst>
              </a:custGeom>
              <a:solidFill>
                <a:srgbClr val="17948B"/>
              </a:solidFill>
              <a:ln w="0" cap="flat">
                <a:noFill/>
                <a:prstDash val="solid"/>
                <a:miter/>
              </a:ln>
            </p:spPr>
            <p:txBody>
              <a:bodyPr rtlCol="0" anchor="ctr"/>
              <a:lstStyle/>
              <a:p>
                <a:endParaRPr lang="en-US"/>
              </a:p>
            </p:txBody>
          </p:sp>
          <p:grpSp>
            <p:nvGrpSpPr>
              <p:cNvPr id="91" name="Graphic 196">
                <a:extLst>
                  <a:ext uri="{FF2B5EF4-FFF2-40B4-BE49-F238E27FC236}">
                    <a16:creationId xmlns:a16="http://schemas.microsoft.com/office/drawing/2014/main" id="{30708FED-06D6-180E-700F-83D65A01C9E2}"/>
                  </a:ext>
                </a:extLst>
              </p:cNvPr>
              <p:cNvGrpSpPr/>
              <p:nvPr/>
            </p:nvGrpSpPr>
            <p:grpSpPr>
              <a:xfrm>
                <a:off x="1577611" y="3479862"/>
                <a:ext cx="662713" cy="541509"/>
                <a:chOff x="3579373" y="3781436"/>
                <a:chExt cx="662713" cy="541509"/>
              </a:xfrm>
            </p:grpSpPr>
            <p:sp>
              <p:nvSpPr>
                <p:cNvPr id="93" name="Freeform: Shape 92">
                  <a:extLst>
                    <a:ext uri="{FF2B5EF4-FFF2-40B4-BE49-F238E27FC236}">
                      <a16:creationId xmlns:a16="http://schemas.microsoft.com/office/drawing/2014/main" id="{34C86D40-D9B8-7AA1-DC12-686B4FBB3032}"/>
                    </a:ext>
                  </a:extLst>
                </p:cNvPr>
                <p:cNvSpPr/>
                <p:nvPr/>
              </p:nvSpPr>
              <p:spPr>
                <a:xfrm>
                  <a:off x="3805600" y="3862297"/>
                  <a:ext cx="360189" cy="366102"/>
                </a:xfrm>
                <a:custGeom>
                  <a:avLst/>
                  <a:gdLst>
                    <a:gd name="connsiteX0" fmla="*/ 146160 w 360189"/>
                    <a:gd name="connsiteY0" fmla="*/ 214379 h 366102"/>
                    <a:gd name="connsiteX1" fmla="*/ 2565 w 360189"/>
                    <a:gd name="connsiteY1" fmla="*/ 65797 h 366102"/>
                    <a:gd name="connsiteX2" fmla="*/ 2994 w 360189"/>
                    <a:gd name="connsiteY2" fmla="*/ 56987 h 366102"/>
                    <a:gd name="connsiteX3" fmla="*/ 237918 w 360189"/>
                    <a:gd name="connsiteY3" fmla="*/ 21379 h 366102"/>
                    <a:gd name="connsiteX4" fmla="*/ 345885 w 360189"/>
                    <a:gd name="connsiteY4" fmla="*/ 289887 h 366102"/>
                    <a:gd name="connsiteX5" fmla="*/ 298054 w 360189"/>
                    <a:gd name="connsiteY5" fmla="*/ 363718 h 366102"/>
                    <a:gd name="connsiteX6" fmla="*/ 289980 w 360189"/>
                    <a:gd name="connsiteY6" fmla="*/ 363473 h 366102"/>
                    <a:gd name="connsiteX7" fmla="*/ 146160 w 360189"/>
                    <a:gd name="connsiteY7" fmla="*/ 214379 h 36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189" h="366102">
                      <a:moveTo>
                        <a:pt x="146160" y="214379"/>
                      </a:moveTo>
                      <a:cubicBezTo>
                        <a:pt x="98329" y="164831"/>
                        <a:pt x="50519" y="115242"/>
                        <a:pt x="2565" y="65797"/>
                      </a:cubicBezTo>
                      <a:cubicBezTo>
                        <a:pt x="-1012" y="62097"/>
                        <a:pt x="-828" y="60237"/>
                        <a:pt x="2994" y="56987"/>
                      </a:cubicBezTo>
                      <a:cubicBezTo>
                        <a:pt x="73964" y="-3558"/>
                        <a:pt x="152865" y="-16579"/>
                        <a:pt x="237918" y="21379"/>
                      </a:cubicBezTo>
                      <a:cubicBezTo>
                        <a:pt x="338588" y="66308"/>
                        <a:pt x="386174" y="187193"/>
                        <a:pt x="345885" y="289887"/>
                      </a:cubicBezTo>
                      <a:cubicBezTo>
                        <a:pt x="334950" y="317788"/>
                        <a:pt x="318945" y="342276"/>
                        <a:pt x="298054" y="363718"/>
                      </a:cubicBezTo>
                      <a:cubicBezTo>
                        <a:pt x="294682" y="367173"/>
                        <a:pt x="293046" y="366682"/>
                        <a:pt x="289980" y="363473"/>
                      </a:cubicBezTo>
                      <a:cubicBezTo>
                        <a:pt x="242108" y="313700"/>
                        <a:pt x="194134" y="264050"/>
                        <a:pt x="146160" y="214379"/>
                      </a:cubicBezTo>
                      <a:close/>
                    </a:path>
                  </a:pathLst>
                </a:custGeom>
                <a:solidFill>
                  <a:srgbClr val="FFFFFF">
                    <a:alpha val="50000"/>
                  </a:srgbClr>
                </a:solidFill>
                <a:ln w="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BBEDED-E997-9156-AF6A-972EE3CCF81C}"/>
                    </a:ext>
                  </a:extLst>
                </p:cNvPr>
                <p:cNvSpPr/>
                <p:nvPr/>
              </p:nvSpPr>
              <p:spPr>
                <a:xfrm>
                  <a:off x="3719094" y="3977619"/>
                  <a:ext cx="325672" cy="330229"/>
                </a:xfrm>
                <a:custGeom>
                  <a:avLst/>
                  <a:gdLst>
                    <a:gd name="connsiteX0" fmla="*/ 54567 w 325672"/>
                    <a:gd name="connsiteY0" fmla="*/ 275316 h 330229"/>
                    <a:gd name="connsiteX1" fmla="*/ 27831 w 325672"/>
                    <a:gd name="connsiteY1" fmla="*/ 45012 h 330229"/>
                    <a:gd name="connsiteX2" fmla="*/ 64685 w 325672"/>
                    <a:gd name="connsiteY2" fmla="*/ 2168 h 330229"/>
                    <a:gd name="connsiteX3" fmla="*/ 69161 w 325672"/>
                    <a:gd name="connsiteY3" fmla="*/ 717 h 330229"/>
                    <a:gd name="connsiteX4" fmla="*/ 69427 w 325672"/>
                    <a:gd name="connsiteY4" fmla="*/ 6236 h 330229"/>
                    <a:gd name="connsiteX5" fmla="*/ 44163 w 325672"/>
                    <a:gd name="connsiteY5" fmla="*/ 126631 h 330229"/>
                    <a:gd name="connsiteX6" fmla="*/ 267129 w 325672"/>
                    <a:gd name="connsiteY6" fmla="*/ 284882 h 330229"/>
                    <a:gd name="connsiteX7" fmla="*/ 318843 w 325672"/>
                    <a:gd name="connsiteY7" fmla="*/ 265770 h 330229"/>
                    <a:gd name="connsiteX8" fmla="*/ 324812 w 325672"/>
                    <a:gd name="connsiteY8" fmla="*/ 265505 h 330229"/>
                    <a:gd name="connsiteX9" fmla="*/ 322809 w 325672"/>
                    <a:gd name="connsiteY9" fmla="*/ 271044 h 330229"/>
                    <a:gd name="connsiteX10" fmla="*/ 244542 w 325672"/>
                    <a:gd name="connsiteY10" fmla="*/ 320837 h 330229"/>
                    <a:gd name="connsiteX11" fmla="*/ 79893 w 325672"/>
                    <a:gd name="connsiteY11" fmla="*/ 296574 h 330229"/>
                    <a:gd name="connsiteX12" fmla="*/ 54587 w 325672"/>
                    <a:gd name="connsiteY12" fmla="*/ 275337 h 33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672" h="330229">
                      <a:moveTo>
                        <a:pt x="54567" y="275316"/>
                      </a:moveTo>
                      <a:cubicBezTo>
                        <a:pt x="-7062" y="211684"/>
                        <a:pt x="-17221" y="117862"/>
                        <a:pt x="27831" y="45012"/>
                      </a:cubicBezTo>
                      <a:cubicBezTo>
                        <a:pt x="37846" y="28823"/>
                        <a:pt x="49927" y="14310"/>
                        <a:pt x="64685" y="2168"/>
                      </a:cubicBezTo>
                      <a:cubicBezTo>
                        <a:pt x="65871" y="1187"/>
                        <a:pt x="66770" y="-1184"/>
                        <a:pt x="69161" y="717"/>
                      </a:cubicBezTo>
                      <a:cubicBezTo>
                        <a:pt x="71512" y="2577"/>
                        <a:pt x="70592" y="4274"/>
                        <a:pt x="69427" y="6236"/>
                      </a:cubicBezTo>
                      <a:cubicBezTo>
                        <a:pt x="47147" y="43458"/>
                        <a:pt x="38930" y="83665"/>
                        <a:pt x="44163" y="126631"/>
                      </a:cubicBezTo>
                      <a:cubicBezTo>
                        <a:pt x="57163" y="233454"/>
                        <a:pt x="161941" y="307755"/>
                        <a:pt x="267129" y="284882"/>
                      </a:cubicBezTo>
                      <a:cubicBezTo>
                        <a:pt x="285280" y="280937"/>
                        <a:pt x="302573" y="274764"/>
                        <a:pt x="318843" y="265770"/>
                      </a:cubicBezTo>
                      <a:cubicBezTo>
                        <a:pt x="320683" y="264748"/>
                        <a:pt x="322604" y="262725"/>
                        <a:pt x="324812" y="265505"/>
                      </a:cubicBezTo>
                      <a:cubicBezTo>
                        <a:pt x="327183" y="268509"/>
                        <a:pt x="324035" y="269715"/>
                        <a:pt x="322809" y="271044"/>
                      </a:cubicBezTo>
                      <a:cubicBezTo>
                        <a:pt x="301019" y="294346"/>
                        <a:pt x="275019" y="311394"/>
                        <a:pt x="244542" y="320837"/>
                      </a:cubicBezTo>
                      <a:cubicBezTo>
                        <a:pt x="185939" y="338968"/>
                        <a:pt x="130892" y="330833"/>
                        <a:pt x="79893" y="296574"/>
                      </a:cubicBezTo>
                      <a:cubicBezTo>
                        <a:pt x="69856" y="289829"/>
                        <a:pt x="60760" y="281918"/>
                        <a:pt x="54587" y="275337"/>
                      </a:cubicBezTo>
                      <a:close/>
                    </a:path>
                  </a:pathLst>
                </a:custGeom>
                <a:solidFill>
                  <a:srgbClr val="FFFFFF"/>
                </a:solidFill>
                <a:ln w="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5028195-813F-20F4-940B-805663FDE4F6}"/>
                    </a:ext>
                  </a:extLst>
                </p:cNvPr>
                <p:cNvSpPr/>
                <p:nvPr/>
              </p:nvSpPr>
              <p:spPr>
                <a:xfrm>
                  <a:off x="3713399" y="3867548"/>
                  <a:ext cx="440065" cy="455397"/>
                </a:xfrm>
                <a:custGeom>
                  <a:avLst/>
                  <a:gdLst>
                    <a:gd name="connsiteX0" fmla="*/ 224625 w 440065"/>
                    <a:gd name="connsiteY0" fmla="*/ 223927 h 455397"/>
                    <a:gd name="connsiteX1" fmla="*/ 437166 w 440065"/>
                    <a:gd name="connsiteY1" fmla="*/ 444134 h 455397"/>
                    <a:gd name="connsiteX2" fmla="*/ 439742 w 440065"/>
                    <a:gd name="connsiteY2" fmla="*/ 448345 h 455397"/>
                    <a:gd name="connsiteX3" fmla="*/ 432138 w 440065"/>
                    <a:gd name="connsiteY3" fmla="*/ 455376 h 455397"/>
                    <a:gd name="connsiteX4" fmla="*/ 430339 w 440065"/>
                    <a:gd name="connsiteY4" fmla="*/ 454252 h 455397"/>
                    <a:gd name="connsiteX5" fmla="*/ 427457 w 440065"/>
                    <a:gd name="connsiteY5" fmla="*/ 451308 h 455397"/>
                    <a:gd name="connsiteX6" fmla="*/ 3928 w 440065"/>
                    <a:gd name="connsiteY6" fmla="*/ 12551 h 455397"/>
                    <a:gd name="connsiteX7" fmla="*/ 208 w 440065"/>
                    <a:gd name="connsiteY7" fmla="*/ 7400 h 455397"/>
                    <a:gd name="connsiteX8" fmla="*/ 7198 w 440065"/>
                    <a:gd name="connsiteY8" fmla="*/ 286 h 455397"/>
                    <a:gd name="connsiteX9" fmla="*/ 9488 w 440065"/>
                    <a:gd name="connsiteY9" fmla="*/ 1124 h 455397"/>
                    <a:gd name="connsiteX10" fmla="*/ 12370 w 440065"/>
                    <a:gd name="connsiteY10" fmla="*/ 4068 h 455397"/>
                    <a:gd name="connsiteX11" fmla="*/ 224625 w 440065"/>
                    <a:gd name="connsiteY11" fmla="*/ 223927 h 4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0065" h="455397">
                      <a:moveTo>
                        <a:pt x="224625" y="223927"/>
                      </a:moveTo>
                      <a:cubicBezTo>
                        <a:pt x="295492" y="297329"/>
                        <a:pt x="366340" y="370711"/>
                        <a:pt x="437166" y="444134"/>
                      </a:cubicBezTo>
                      <a:cubicBezTo>
                        <a:pt x="438311" y="445340"/>
                        <a:pt x="440989" y="446587"/>
                        <a:pt x="439742" y="448345"/>
                      </a:cubicBezTo>
                      <a:cubicBezTo>
                        <a:pt x="437779" y="451124"/>
                        <a:pt x="435306" y="453761"/>
                        <a:pt x="432138" y="455376"/>
                      </a:cubicBezTo>
                      <a:cubicBezTo>
                        <a:pt x="431811" y="455540"/>
                        <a:pt x="430870" y="454742"/>
                        <a:pt x="430339" y="454252"/>
                      </a:cubicBezTo>
                      <a:cubicBezTo>
                        <a:pt x="429337" y="453312"/>
                        <a:pt x="428418" y="452290"/>
                        <a:pt x="427457" y="451308"/>
                      </a:cubicBezTo>
                      <a:cubicBezTo>
                        <a:pt x="286274" y="305076"/>
                        <a:pt x="145070" y="158824"/>
                        <a:pt x="3928" y="12551"/>
                      </a:cubicBezTo>
                      <a:cubicBezTo>
                        <a:pt x="2436" y="10997"/>
                        <a:pt x="-855" y="9444"/>
                        <a:pt x="208" y="7400"/>
                      </a:cubicBezTo>
                      <a:cubicBezTo>
                        <a:pt x="1700" y="4579"/>
                        <a:pt x="4704" y="2514"/>
                        <a:pt x="7198" y="286"/>
                      </a:cubicBezTo>
                      <a:cubicBezTo>
                        <a:pt x="8057" y="-490"/>
                        <a:pt x="8854" y="491"/>
                        <a:pt x="9488" y="1124"/>
                      </a:cubicBezTo>
                      <a:cubicBezTo>
                        <a:pt x="10469" y="2085"/>
                        <a:pt x="11409" y="3087"/>
                        <a:pt x="12370" y="4068"/>
                      </a:cubicBezTo>
                      <a:cubicBezTo>
                        <a:pt x="83115" y="77348"/>
                        <a:pt x="153880" y="150627"/>
                        <a:pt x="224625" y="223927"/>
                      </a:cubicBezTo>
                      <a:close/>
                    </a:path>
                  </a:pathLst>
                </a:custGeom>
                <a:solidFill>
                  <a:srgbClr val="FFFFFF"/>
                </a:solidFill>
                <a:ln w="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E6B7EBF-4123-60D9-7D96-C96D9DC2450C}"/>
                    </a:ext>
                  </a:extLst>
                </p:cNvPr>
                <p:cNvSpPr/>
                <p:nvPr/>
              </p:nvSpPr>
              <p:spPr>
                <a:xfrm>
                  <a:off x="3579373" y="4008915"/>
                  <a:ext cx="106986" cy="107047"/>
                </a:xfrm>
                <a:custGeom>
                  <a:avLst/>
                  <a:gdLst>
                    <a:gd name="connsiteX0" fmla="*/ 106986 w 106986"/>
                    <a:gd name="connsiteY0" fmla="*/ 60893 h 107047"/>
                    <a:gd name="connsiteX1" fmla="*/ 72809 w 106986"/>
                    <a:gd name="connsiteY1" fmla="*/ 64040 h 107047"/>
                    <a:gd name="connsiteX2" fmla="*/ 63775 w 106986"/>
                    <a:gd name="connsiteY2" fmla="*/ 72564 h 107047"/>
                    <a:gd name="connsiteX3" fmla="*/ 59421 w 106986"/>
                    <a:gd name="connsiteY3" fmla="*/ 107047 h 107047"/>
                    <a:gd name="connsiteX4" fmla="*/ 57254 w 106986"/>
                    <a:gd name="connsiteY4" fmla="*/ 103675 h 107047"/>
                    <a:gd name="connsiteX5" fmla="*/ 43436 w 106986"/>
                    <a:gd name="connsiteY5" fmla="*/ 71276 h 107047"/>
                    <a:gd name="connsiteX6" fmla="*/ 38285 w 106986"/>
                    <a:gd name="connsiteY6" fmla="*/ 68599 h 107047"/>
                    <a:gd name="connsiteX7" fmla="*/ 5029 w 106986"/>
                    <a:gd name="connsiteY7" fmla="*/ 74997 h 107047"/>
                    <a:gd name="connsiteX8" fmla="*/ 0 w 106986"/>
                    <a:gd name="connsiteY8" fmla="*/ 75160 h 107047"/>
                    <a:gd name="connsiteX9" fmla="*/ 22096 w 106986"/>
                    <a:gd name="connsiteY9" fmla="*/ 55742 h 107047"/>
                    <a:gd name="connsiteX10" fmla="*/ 25694 w 106986"/>
                    <a:gd name="connsiteY10" fmla="*/ 36078 h 107047"/>
                    <a:gd name="connsiteX11" fmla="*/ 11529 w 106986"/>
                    <a:gd name="connsiteY11" fmla="*/ 10322 h 107047"/>
                    <a:gd name="connsiteX12" fmla="*/ 16577 w 106986"/>
                    <a:gd name="connsiteY12" fmla="*/ 12305 h 107047"/>
                    <a:gd name="connsiteX13" fmla="*/ 45256 w 106986"/>
                    <a:gd name="connsiteY13" fmla="*/ 29414 h 107047"/>
                    <a:gd name="connsiteX14" fmla="*/ 51020 w 106986"/>
                    <a:gd name="connsiteY14" fmla="*/ 28596 h 107047"/>
                    <a:gd name="connsiteX15" fmla="*/ 71317 w 106986"/>
                    <a:gd name="connsiteY15" fmla="*/ 6827 h 107047"/>
                    <a:gd name="connsiteX16" fmla="*/ 78349 w 106986"/>
                    <a:gd name="connsiteY16" fmla="*/ 0 h 107047"/>
                    <a:gd name="connsiteX17" fmla="*/ 74547 w 106986"/>
                    <a:gd name="connsiteY17" fmla="*/ 16782 h 107047"/>
                    <a:gd name="connsiteX18" fmla="*/ 69682 w 106986"/>
                    <a:gd name="connsiteY18" fmla="*/ 37733 h 107047"/>
                    <a:gd name="connsiteX19" fmla="*/ 72626 w 106986"/>
                    <a:gd name="connsiteY19" fmla="*/ 43947 h 107047"/>
                    <a:gd name="connsiteX20" fmla="*/ 106966 w 106986"/>
                    <a:gd name="connsiteY20" fmla="*/ 59952 h 107047"/>
                    <a:gd name="connsiteX21" fmla="*/ 106966 w 106986"/>
                    <a:gd name="connsiteY21" fmla="*/ 60831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86" h="107047">
                      <a:moveTo>
                        <a:pt x="106986" y="60893"/>
                      </a:moveTo>
                      <a:cubicBezTo>
                        <a:pt x="95601" y="61935"/>
                        <a:pt x="84215" y="62998"/>
                        <a:pt x="72809" y="64040"/>
                      </a:cubicBezTo>
                      <a:cubicBezTo>
                        <a:pt x="67434" y="64531"/>
                        <a:pt x="64408" y="67372"/>
                        <a:pt x="63775" y="72564"/>
                      </a:cubicBezTo>
                      <a:cubicBezTo>
                        <a:pt x="62364" y="83909"/>
                        <a:pt x="60913" y="95274"/>
                        <a:pt x="59421" y="107047"/>
                      </a:cubicBezTo>
                      <a:cubicBezTo>
                        <a:pt x="57867" y="106128"/>
                        <a:pt x="57704" y="104758"/>
                        <a:pt x="57254" y="103675"/>
                      </a:cubicBezTo>
                      <a:cubicBezTo>
                        <a:pt x="52594" y="92903"/>
                        <a:pt x="47872" y="82151"/>
                        <a:pt x="43436" y="71276"/>
                      </a:cubicBezTo>
                      <a:cubicBezTo>
                        <a:pt x="42312" y="68537"/>
                        <a:pt x="41024" y="68047"/>
                        <a:pt x="38285" y="68599"/>
                      </a:cubicBezTo>
                      <a:cubicBezTo>
                        <a:pt x="27227" y="70868"/>
                        <a:pt x="16128" y="72932"/>
                        <a:pt x="5029" y="74997"/>
                      </a:cubicBezTo>
                      <a:cubicBezTo>
                        <a:pt x="3618" y="75262"/>
                        <a:pt x="2187" y="75998"/>
                        <a:pt x="0" y="75160"/>
                      </a:cubicBezTo>
                      <a:cubicBezTo>
                        <a:pt x="7543" y="68517"/>
                        <a:pt x="14717" y="62017"/>
                        <a:pt x="22096" y="55742"/>
                      </a:cubicBezTo>
                      <a:cubicBezTo>
                        <a:pt x="31949" y="47361"/>
                        <a:pt x="31990" y="47463"/>
                        <a:pt x="25694" y="36078"/>
                      </a:cubicBezTo>
                      <a:cubicBezTo>
                        <a:pt x="20972" y="27554"/>
                        <a:pt x="16291" y="19010"/>
                        <a:pt x="11529" y="10322"/>
                      </a:cubicBezTo>
                      <a:cubicBezTo>
                        <a:pt x="13859" y="9791"/>
                        <a:pt x="15126" y="11447"/>
                        <a:pt x="16577" y="12305"/>
                      </a:cubicBezTo>
                      <a:cubicBezTo>
                        <a:pt x="26185" y="17906"/>
                        <a:pt x="35792" y="23548"/>
                        <a:pt x="45256" y="29414"/>
                      </a:cubicBezTo>
                      <a:cubicBezTo>
                        <a:pt x="47709" y="30927"/>
                        <a:pt x="49160" y="30661"/>
                        <a:pt x="51020" y="28596"/>
                      </a:cubicBezTo>
                      <a:cubicBezTo>
                        <a:pt x="57704" y="21258"/>
                        <a:pt x="64511" y="14043"/>
                        <a:pt x="71317" y="6827"/>
                      </a:cubicBezTo>
                      <a:cubicBezTo>
                        <a:pt x="73259" y="4763"/>
                        <a:pt x="75405" y="2862"/>
                        <a:pt x="78349" y="0"/>
                      </a:cubicBezTo>
                      <a:cubicBezTo>
                        <a:pt x="76918" y="6296"/>
                        <a:pt x="75753" y="11528"/>
                        <a:pt x="74547" y="16782"/>
                      </a:cubicBezTo>
                      <a:cubicBezTo>
                        <a:pt x="72953" y="23772"/>
                        <a:pt x="71522" y="30804"/>
                        <a:pt x="69682" y="37733"/>
                      </a:cubicBezTo>
                      <a:cubicBezTo>
                        <a:pt x="68824" y="40983"/>
                        <a:pt x="69437" y="42537"/>
                        <a:pt x="72626" y="43947"/>
                      </a:cubicBezTo>
                      <a:cubicBezTo>
                        <a:pt x="84154" y="49098"/>
                        <a:pt x="95539" y="54597"/>
                        <a:pt x="106966" y="59952"/>
                      </a:cubicBezTo>
                      <a:cubicBezTo>
                        <a:pt x="106966" y="60238"/>
                        <a:pt x="106966" y="60525"/>
                        <a:pt x="106966" y="60831"/>
                      </a:cubicBezTo>
                      <a:close/>
                    </a:path>
                  </a:pathLst>
                </a:custGeom>
                <a:solidFill>
                  <a:srgbClr val="FFFFFF"/>
                </a:solidFill>
                <a:ln w="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7074F490-466E-317A-20E2-0256CA41AC2A}"/>
                    </a:ext>
                  </a:extLst>
                </p:cNvPr>
                <p:cNvSpPr/>
                <p:nvPr/>
              </p:nvSpPr>
              <p:spPr>
                <a:xfrm>
                  <a:off x="4123655" y="4238812"/>
                  <a:ext cx="47591" cy="48520"/>
                </a:xfrm>
                <a:custGeom>
                  <a:avLst/>
                  <a:gdLst>
                    <a:gd name="connsiteX0" fmla="*/ 31938 w 47591"/>
                    <a:gd name="connsiteY0" fmla="*/ 16372 h 48520"/>
                    <a:gd name="connsiteX1" fmla="*/ 43855 w 47591"/>
                    <a:gd name="connsiteY1" fmla="*/ 28759 h 48520"/>
                    <a:gd name="connsiteX2" fmla="*/ 44060 w 47591"/>
                    <a:gd name="connsiteY2" fmla="*/ 45520 h 48520"/>
                    <a:gd name="connsiteX3" fmla="*/ 27687 w 47591"/>
                    <a:gd name="connsiteY3" fmla="*/ 44498 h 48520"/>
                    <a:gd name="connsiteX4" fmla="*/ 3792 w 47591"/>
                    <a:gd name="connsiteY4" fmla="*/ 19765 h 48520"/>
                    <a:gd name="connsiteX5" fmla="*/ 3690 w 47591"/>
                    <a:gd name="connsiteY5" fmla="*/ 3106 h 48520"/>
                    <a:gd name="connsiteX6" fmla="*/ 19960 w 47591"/>
                    <a:gd name="connsiteY6" fmla="*/ 4005 h 48520"/>
                    <a:gd name="connsiteX7" fmla="*/ 31918 w 47591"/>
                    <a:gd name="connsiteY7" fmla="*/ 16351 h 4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91" h="48520">
                      <a:moveTo>
                        <a:pt x="31938" y="16372"/>
                      </a:moveTo>
                      <a:cubicBezTo>
                        <a:pt x="35924" y="20501"/>
                        <a:pt x="39992" y="24527"/>
                        <a:pt x="43855" y="28759"/>
                      </a:cubicBezTo>
                      <a:cubicBezTo>
                        <a:pt x="48802" y="34155"/>
                        <a:pt x="48802" y="41125"/>
                        <a:pt x="44060" y="45520"/>
                      </a:cubicBezTo>
                      <a:cubicBezTo>
                        <a:pt x="39440" y="49792"/>
                        <a:pt x="32715" y="49547"/>
                        <a:pt x="27687" y="44498"/>
                      </a:cubicBezTo>
                      <a:cubicBezTo>
                        <a:pt x="19613" y="36383"/>
                        <a:pt x="11641" y="28125"/>
                        <a:pt x="3792" y="19765"/>
                      </a:cubicBezTo>
                      <a:cubicBezTo>
                        <a:pt x="-1298" y="14348"/>
                        <a:pt x="-1196" y="7684"/>
                        <a:pt x="3690" y="3106"/>
                      </a:cubicBezTo>
                      <a:cubicBezTo>
                        <a:pt x="8411" y="-1310"/>
                        <a:pt x="14809" y="-1023"/>
                        <a:pt x="19960" y="4005"/>
                      </a:cubicBezTo>
                      <a:cubicBezTo>
                        <a:pt x="24048" y="8011"/>
                        <a:pt x="27953" y="12222"/>
                        <a:pt x="31918" y="16351"/>
                      </a:cubicBezTo>
                      <a:close/>
                    </a:path>
                  </a:pathLst>
                </a:custGeom>
                <a:solidFill>
                  <a:srgbClr val="FFFFFF">
                    <a:alpha val="50000"/>
                  </a:srgbClr>
                </a:solidFill>
                <a:ln w="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66A78D87-8255-4549-6343-BE448A453857}"/>
                    </a:ext>
                  </a:extLst>
                </p:cNvPr>
                <p:cNvSpPr/>
                <p:nvPr/>
              </p:nvSpPr>
              <p:spPr>
                <a:xfrm>
                  <a:off x="3745972" y="3847614"/>
                  <a:ext cx="47580" cy="48496"/>
                </a:xfrm>
                <a:custGeom>
                  <a:avLst/>
                  <a:gdLst>
                    <a:gd name="connsiteX0" fmla="*/ 31941 w 47580"/>
                    <a:gd name="connsiteY0" fmla="*/ 16378 h 48496"/>
                    <a:gd name="connsiteX1" fmla="*/ 43858 w 47580"/>
                    <a:gd name="connsiteY1" fmla="*/ 28765 h 48496"/>
                    <a:gd name="connsiteX2" fmla="*/ 44021 w 47580"/>
                    <a:gd name="connsiteY2" fmla="*/ 45506 h 48496"/>
                    <a:gd name="connsiteX3" fmla="*/ 27669 w 47580"/>
                    <a:gd name="connsiteY3" fmla="*/ 44463 h 48496"/>
                    <a:gd name="connsiteX4" fmla="*/ 3774 w 47580"/>
                    <a:gd name="connsiteY4" fmla="*/ 19730 h 48496"/>
                    <a:gd name="connsiteX5" fmla="*/ 3692 w 47580"/>
                    <a:gd name="connsiteY5" fmla="*/ 3071 h 48496"/>
                    <a:gd name="connsiteX6" fmla="*/ 19963 w 47580"/>
                    <a:gd name="connsiteY6" fmla="*/ 4011 h 48496"/>
                    <a:gd name="connsiteX7" fmla="*/ 31920 w 47580"/>
                    <a:gd name="connsiteY7" fmla="*/ 16357 h 4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0" h="48496">
                      <a:moveTo>
                        <a:pt x="31941" y="16378"/>
                      </a:moveTo>
                      <a:cubicBezTo>
                        <a:pt x="35927" y="20507"/>
                        <a:pt x="39995" y="24534"/>
                        <a:pt x="43858" y="28765"/>
                      </a:cubicBezTo>
                      <a:cubicBezTo>
                        <a:pt x="48804" y="34181"/>
                        <a:pt x="48784" y="41111"/>
                        <a:pt x="44021" y="45506"/>
                      </a:cubicBezTo>
                      <a:cubicBezTo>
                        <a:pt x="39381" y="49778"/>
                        <a:pt x="32697" y="49512"/>
                        <a:pt x="27669" y="44463"/>
                      </a:cubicBezTo>
                      <a:cubicBezTo>
                        <a:pt x="19595" y="36328"/>
                        <a:pt x="11623" y="28090"/>
                        <a:pt x="3774" y="19730"/>
                      </a:cubicBezTo>
                      <a:cubicBezTo>
                        <a:pt x="-1295" y="14313"/>
                        <a:pt x="-1193" y="7650"/>
                        <a:pt x="3692" y="3071"/>
                      </a:cubicBezTo>
                      <a:cubicBezTo>
                        <a:pt x="8373" y="-1303"/>
                        <a:pt x="14853" y="-1017"/>
                        <a:pt x="19963" y="4011"/>
                      </a:cubicBezTo>
                      <a:cubicBezTo>
                        <a:pt x="24051" y="8017"/>
                        <a:pt x="27955" y="12228"/>
                        <a:pt x="31920" y="16357"/>
                      </a:cubicBezTo>
                      <a:close/>
                    </a:path>
                  </a:pathLst>
                </a:custGeom>
                <a:solidFill>
                  <a:srgbClr val="FFFFFF">
                    <a:alpha val="50000"/>
                  </a:srgbClr>
                </a:solidFill>
                <a:ln w="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BDE0C381-DACE-C38B-6880-9C5CAF1A120A}"/>
                    </a:ext>
                  </a:extLst>
                </p:cNvPr>
                <p:cNvSpPr/>
                <p:nvPr/>
              </p:nvSpPr>
              <p:spPr>
                <a:xfrm>
                  <a:off x="4185236" y="3989422"/>
                  <a:ext cx="56850" cy="33156"/>
                </a:xfrm>
                <a:custGeom>
                  <a:avLst/>
                  <a:gdLst>
                    <a:gd name="connsiteX0" fmla="*/ 53429 w 56850"/>
                    <a:gd name="connsiteY0" fmla="*/ 19146 h 33156"/>
                    <a:gd name="connsiteX1" fmla="*/ 47787 w 56850"/>
                    <a:gd name="connsiteY1" fmla="*/ 22253 h 33156"/>
                    <a:gd name="connsiteX2" fmla="*/ 16043 w 56850"/>
                    <a:gd name="connsiteY2" fmla="*/ 32351 h 33156"/>
                    <a:gd name="connsiteX3" fmla="*/ 508 w 56850"/>
                    <a:gd name="connsiteY3" fmla="*/ 25380 h 33156"/>
                    <a:gd name="connsiteX4" fmla="*/ 9154 w 56850"/>
                    <a:gd name="connsiteY4" fmla="*/ 11092 h 33156"/>
                    <a:gd name="connsiteX5" fmla="*/ 41859 w 56850"/>
                    <a:gd name="connsiteY5" fmla="*/ 606 h 33156"/>
                    <a:gd name="connsiteX6" fmla="*/ 55391 w 56850"/>
                    <a:gd name="connsiteY6" fmla="*/ 5532 h 33156"/>
                    <a:gd name="connsiteX7" fmla="*/ 53449 w 56850"/>
                    <a:gd name="connsiteY7" fmla="*/ 19146 h 3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50" h="33156">
                      <a:moveTo>
                        <a:pt x="53429" y="19146"/>
                      </a:moveTo>
                      <a:cubicBezTo>
                        <a:pt x="52059" y="20740"/>
                        <a:pt x="49954" y="21558"/>
                        <a:pt x="47787" y="22253"/>
                      </a:cubicBezTo>
                      <a:cubicBezTo>
                        <a:pt x="37219" y="25626"/>
                        <a:pt x="26651" y="29060"/>
                        <a:pt x="16043" y="32351"/>
                      </a:cubicBezTo>
                      <a:cubicBezTo>
                        <a:pt x="8582" y="34681"/>
                        <a:pt x="2429" y="31840"/>
                        <a:pt x="508" y="25380"/>
                      </a:cubicBezTo>
                      <a:cubicBezTo>
                        <a:pt x="-1352" y="19166"/>
                        <a:pt x="1980" y="13463"/>
                        <a:pt x="9154" y="11092"/>
                      </a:cubicBezTo>
                      <a:cubicBezTo>
                        <a:pt x="20008" y="7495"/>
                        <a:pt x="30903" y="3959"/>
                        <a:pt x="41859" y="606"/>
                      </a:cubicBezTo>
                      <a:cubicBezTo>
                        <a:pt x="47583" y="-1131"/>
                        <a:pt x="52856" y="974"/>
                        <a:pt x="55391" y="5532"/>
                      </a:cubicBezTo>
                      <a:cubicBezTo>
                        <a:pt x="57885" y="9988"/>
                        <a:pt x="57149" y="15426"/>
                        <a:pt x="53449" y="19146"/>
                      </a:cubicBezTo>
                      <a:close/>
                    </a:path>
                  </a:pathLst>
                </a:custGeom>
                <a:solidFill>
                  <a:srgbClr val="FFFFFF">
                    <a:alpha val="50000"/>
                  </a:srgbClr>
                </a:solidFill>
                <a:ln w="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DD0F1FB-20DE-E543-E915-C25F8F77DE70}"/>
                    </a:ext>
                  </a:extLst>
                </p:cNvPr>
                <p:cNvSpPr/>
                <p:nvPr/>
              </p:nvSpPr>
              <p:spPr>
                <a:xfrm>
                  <a:off x="4126935" y="3868153"/>
                  <a:ext cx="41482" cy="42883"/>
                </a:xfrm>
                <a:custGeom>
                  <a:avLst/>
                  <a:gdLst>
                    <a:gd name="connsiteX0" fmla="*/ 14452 w 41482"/>
                    <a:gd name="connsiteY0" fmla="*/ 13642 h 42883"/>
                    <a:gd name="connsiteX1" fmla="*/ 24182 w 41482"/>
                    <a:gd name="connsiteY1" fmla="*/ 3361 h 42883"/>
                    <a:gd name="connsiteX2" fmla="*/ 38061 w 41482"/>
                    <a:gd name="connsiteY2" fmla="*/ 2625 h 42883"/>
                    <a:gd name="connsiteX3" fmla="*/ 38695 w 41482"/>
                    <a:gd name="connsiteY3" fmla="*/ 16463 h 42883"/>
                    <a:gd name="connsiteX4" fmla="*/ 16456 w 41482"/>
                    <a:gd name="connsiteY4" fmla="*/ 40072 h 42883"/>
                    <a:gd name="connsiteX5" fmla="*/ 2863 w 41482"/>
                    <a:gd name="connsiteY5" fmla="*/ 40051 h 42883"/>
                    <a:gd name="connsiteX6" fmla="*/ 2413 w 41482"/>
                    <a:gd name="connsiteY6" fmla="*/ 26786 h 42883"/>
                    <a:gd name="connsiteX7" fmla="*/ 14412 w 41482"/>
                    <a:gd name="connsiteY7" fmla="*/ 13622 h 42883"/>
                    <a:gd name="connsiteX8" fmla="*/ 14452 w 41482"/>
                    <a:gd name="connsiteY8" fmla="*/ 13663 h 4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82" h="42883">
                      <a:moveTo>
                        <a:pt x="14452" y="13642"/>
                      </a:moveTo>
                      <a:cubicBezTo>
                        <a:pt x="17682" y="10208"/>
                        <a:pt x="20830" y="6672"/>
                        <a:pt x="24182" y="3361"/>
                      </a:cubicBezTo>
                      <a:cubicBezTo>
                        <a:pt x="28454" y="-871"/>
                        <a:pt x="34034" y="-1095"/>
                        <a:pt x="38061" y="2625"/>
                      </a:cubicBezTo>
                      <a:cubicBezTo>
                        <a:pt x="42231" y="6468"/>
                        <a:pt x="42763" y="11925"/>
                        <a:pt x="38695" y="16463"/>
                      </a:cubicBezTo>
                      <a:cubicBezTo>
                        <a:pt x="31479" y="24517"/>
                        <a:pt x="24039" y="32366"/>
                        <a:pt x="16456" y="40072"/>
                      </a:cubicBezTo>
                      <a:cubicBezTo>
                        <a:pt x="12633" y="43956"/>
                        <a:pt x="6583" y="43690"/>
                        <a:pt x="2863" y="40051"/>
                      </a:cubicBezTo>
                      <a:cubicBezTo>
                        <a:pt x="-694" y="36556"/>
                        <a:pt x="-1042" y="30812"/>
                        <a:pt x="2413" y="26786"/>
                      </a:cubicBezTo>
                      <a:cubicBezTo>
                        <a:pt x="6276" y="22268"/>
                        <a:pt x="10405" y="17996"/>
                        <a:pt x="14412" y="13622"/>
                      </a:cubicBezTo>
                      <a:cubicBezTo>
                        <a:pt x="14412" y="13622"/>
                        <a:pt x="14432" y="13642"/>
                        <a:pt x="14452" y="13663"/>
                      </a:cubicBezTo>
                      <a:close/>
                    </a:path>
                  </a:pathLst>
                </a:custGeom>
                <a:solidFill>
                  <a:srgbClr val="FFFFFF">
                    <a:alpha val="50000"/>
                  </a:srgbClr>
                </a:solidFill>
                <a:ln w="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29FB1B2-720A-494F-92B6-57AC87551129}"/>
                    </a:ext>
                  </a:extLst>
                </p:cNvPr>
                <p:cNvSpPr/>
                <p:nvPr/>
              </p:nvSpPr>
              <p:spPr>
                <a:xfrm>
                  <a:off x="4013372" y="3786900"/>
                  <a:ext cx="31285" cy="57569"/>
                </a:xfrm>
                <a:custGeom>
                  <a:avLst/>
                  <a:gdLst>
                    <a:gd name="connsiteX0" fmla="*/ 19537 w 31285"/>
                    <a:gd name="connsiteY0" fmla="*/ 53728 h 57569"/>
                    <a:gd name="connsiteX1" fmla="*/ 6537 w 31285"/>
                    <a:gd name="connsiteY1" fmla="*/ 56406 h 57569"/>
                    <a:gd name="connsiteX2" fmla="*/ 221 w 31285"/>
                    <a:gd name="connsiteY2" fmla="*/ 45470 h 57569"/>
                    <a:gd name="connsiteX3" fmla="*/ 9971 w 31285"/>
                    <a:gd name="connsiteY3" fmla="*/ 6653 h 57569"/>
                    <a:gd name="connsiteX4" fmla="*/ 22808 w 31285"/>
                    <a:gd name="connsiteY4" fmla="*/ 358 h 57569"/>
                    <a:gd name="connsiteX5" fmla="*/ 31066 w 31285"/>
                    <a:gd name="connsiteY5" fmla="*/ 12520 h 57569"/>
                    <a:gd name="connsiteX6" fmla="*/ 21561 w 31285"/>
                    <a:gd name="connsiteY6" fmla="*/ 50355 h 57569"/>
                    <a:gd name="connsiteX7" fmla="*/ 19517 w 31285"/>
                    <a:gd name="connsiteY7" fmla="*/ 53708 h 5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85" h="57569">
                      <a:moveTo>
                        <a:pt x="19537" y="53728"/>
                      </a:moveTo>
                      <a:cubicBezTo>
                        <a:pt x="15327" y="57694"/>
                        <a:pt x="11014" y="58593"/>
                        <a:pt x="6537" y="56406"/>
                      </a:cubicBezTo>
                      <a:cubicBezTo>
                        <a:pt x="2163" y="54280"/>
                        <a:pt x="-862" y="50417"/>
                        <a:pt x="221" y="45470"/>
                      </a:cubicBezTo>
                      <a:cubicBezTo>
                        <a:pt x="3103" y="32449"/>
                        <a:pt x="6292" y="19470"/>
                        <a:pt x="9971" y="6653"/>
                      </a:cubicBezTo>
                      <a:cubicBezTo>
                        <a:pt x="11463" y="1462"/>
                        <a:pt x="17636" y="-971"/>
                        <a:pt x="22808" y="358"/>
                      </a:cubicBezTo>
                      <a:cubicBezTo>
                        <a:pt x="28225" y="1748"/>
                        <a:pt x="32292" y="6980"/>
                        <a:pt x="31066" y="12520"/>
                      </a:cubicBezTo>
                      <a:cubicBezTo>
                        <a:pt x="28245" y="25214"/>
                        <a:pt x="24852" y="37764"/>
                        <a:pt x="21561" y="50355"/>
                      </a:cubicBezTo>
                      <a:cubicBezTo>
                        <a:pt x="21193" y="51786"/>
                        <a:pt x="19967" y="52992"/>
                        <a:pt x="19517" y="53708"/>
                      </a:cubicBezTo>
                      <a:close/>
                    </a:path>
                  </a:pathLst>
                </a:custGeom>
                <a:solidFill>
                  <a:srgbClr val="FFFFFF">
                    <a:alpha val="50000"/>
                  </a:srgbClr>
                </a:solidFill>
                <a:ln w="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3C8B20-3D71-0B84-75F4-9B1D3128AE96}"/>
                    </a:ext>
                  </a:extLst>
                </p:cNvPr>
                <p:cNvSpPr/>
                <p:nvPr/>
              </p:nvSpPr>
              <p:spPr>
                <a:xfrm>
                  <a:off x="4166196" y="4124015"/>
                  <a:ext cx="53046" cy="26859"/>
                </a:xfrm>
                <a:custGeom>
                  <a:avLst/>
                  <a:gdLst>
                    <a:gd name="connsiteX0" fmla="*/ 2071 w 53046"/>
                    <a:gd name="connsiteY0" fmla="*/ 16231 h 26859"/>
                    <a:gd name="connsiteX1" fmla="*/ 988 w 53046"/>
                    <a:gd name="connsiteY1" fmla="*/ 6031 h 26859"/>
                    <a:gd name="connsiteX2" fmla="*/ 10391 w 53046"/>
                    <a:gd name="connsiteY2" fmla="*/ 83 h 26859"/>
                    <a:gd name="connsiteX3" fmla="*/ 46366 w 53046"/>
                    <a:gd name="connsiteY3" fmla="*/ 7155 h 26859"/>
                    <a:gd name="connsiteX4" fmla="*/ 52866 w 53046"/>
                    <a:gd name="connsiteY4" fmla="*/ 18500 h 26859"/>
                    <a:gd name="connsiteX5" fmla="*/ 42257 w 53046"/>
                    <a:gd name="connsiteY5" fmla="*/ 26738 h 26859"/>
                    <a:gd name="connsiteX6" fmla="*/ 6732 w 53046"/>
                    <a:gd name="connsiteY6" fmla="*/ 19706 h 26859"/>
                    <a:gd name="connsiteX7" fmla="*/ 2051 w 53046"/>
                    <a:gd name="connsiteY7" fmla="*/ 16251 h 2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46" h="26859">
                      <a:moveTo>
                        <a:pt x="2071" y="16231"/>
                      </a:moveTo>
                      <a:cubicBezTo>
                        <a:pt x="-75" y="13778"/>
                        <a:pt x="-749" y="10078"/>
                        <a:pt x="988" y="6031"/>
                      </a:cubicBezTo>
                      <a:cubicBezTo>
                        <a:pt x="2746" y="1943"/>
                        <a:pt x="6119" y="-489"/>
                        <a:pt x="10391" y="83"/>
                      </a:cubicBezTo>
                      <a:cubicBezTo>
                        <a:pt x="22512" y="1698"/>
                        <a:pt x="34531" y="4110"/>
                        <a:pt x="46366" y="7155"/>
                      </a:cubicBezTo>
                      <a:cubicBezTo>
                        <a:pt x="51251" y="8402"/>
                        <a:pt x="53766" y="13615"/>
                        <a:pt x="52866" y="18500"/>
                      </a:cubicBezTo>
                      <a:cubicBezTo>
                        <a:pt x="51926" y="23631"/>
                        <a:pt x="47511" y="27616"/>
                        <a:pt x="42257" y="26738"/>
                      </a:cubicBezTo>
                      <a:cubicBezTo>
                        <a:pt x="30361" y="24734"/>
                        <a:pt x="18567" y="22118"/>
                        <a:pt x="6732" y="19706"/>
                      </a:cubicBezTo>
                      <a:cubicBezTo>
                        <a:pt x="5117" y="19379"/>
                        <a:pt x="3931" y="18255"/>
                        <a:pt x="2051" y="16251"/>
                      </a:cubicBezTo>
                      <a:close/>
                    </a:path>
                  </a:pathLst>
                </a:custGeom>
                <a:solidFill>
                  <a:srgbClr val="FFFFFF">
                    <a:alpha val="50000"/>
                  </a:srgbClr>
                </a:solidFill>
                <a:ln w="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A2E4C14D-EF95-3F23-A301-6F76229244AD}"/>
                    </a:ext>
                  </a:extLst>
                </p:cNvPr>
                <p:cNvSpPr/>
                <p:nvPr/>
              </p:nvSpPr>
              <p:spPr>
                <a:xfrm>
                  <a:off x="3876213" y="3781436"/>
                  <a:ext cx="31765" cy="57423"/>
                </a:xfrm>
                <a:custGeom>
                  <a:avLst/>
                  <a:gdLst>
                    <a:gd name="connsiteX0" fmla="*/ 3331 w 31765"/>
                    <a:gd name="connsiteY0" fmla="*/ 3430 h 57423"/>
                    <a:gd name="connsiteX1" fmla="*/ 21584 w 31765"/>
                    <a:gd name="connsiteY1" fmla="*/ 7375 h 57423"/>
                    <a:gd name="connsiteX2" fmla="*/ 31498 w 31765"/>
                    <a:gd name="connsiteY2" fmla="*/ 44577 h 57423"/>
                    <a:gd name="connsiteX3" fmla="*/ 23117 w 31765"/>
                    <a:gd name="connsiteY3" fmla="*/ 57107 h 57423"/>
                    <a:gd name="connsiteX4" fmla="*/ 10219 w 31765"/>
                    <a:gd name="connsiteY4" fmla="*/ 50137 h 57423"/>
                    <a:gd name="connsiteX5" fmla="*/ 285 w 31765"/>
                    <a:gd name="connsiteY5" fmla="*/ 12935 h 57423"/>
                    <a:gd name="connsiteX6" fmla="*/ 3351 w 31765"/>
                    <a:gd name="connsiteY6" fmla="*/ 3450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 h="57423">
                      <a:moveTo>
                        <a:pt x="3331" y="3430"/>
                      </a:moveTo>
                      <a:cubicBezTo>
                        <a:pt x="9156" y="-2396"/>
                        <a:pt x="19070" y="-617"/>
                        <a:pt x="21584" y="7375"/>
                      </a:cubicBezTo>
                      <a:cubicBezTo>
                        <a:pt x="25427" y="19619"/>
                        <a:pt x="28575" y="32088"/>
                        <a:pt x="31498" y="44577"/>
                      </a:cubicBezTo>
                      <a:cubicBezTo>
                        <a:pt x="32867" y="50443"/>
                        <a:pt x="28820" y="55758"/>
                        <a:pt x="23117" y="57107"/>
                      </a:cubicBezTo>
                      <a:cubicBezTo>
                        <a:pt x="17619" y="58395"/>
                        <a:pt x="11834" y="55697"/>
                        <a:pt x="10219" y="50137"/>
                      </a:cubicBezTo>
                      <a:cubicBezTo>
                        <a:pt x="6621" y="37831"/>
                        <a:pt x="3412" y="25383"/>
                        <a:pt x="285" y="12935"/>
                      </a:cubicBezTo>
                      <a:cubicBezTo>
                        <a:pt x="-615" y="9378"/>
                        <a:pt x="673" y="6067"/>
                        <a:pt x="3351" y="3450"/>
                      </a:cubicBezTo>
                      <a:close/>
                    </a:path>
                  </a:pathLst>
                </a:custGeom>
                <a:solidFill>
                  <a:srgbClr val="FFFFFF">
                    <a:alpha val="50000"/>
                  </a:srgbClr>
                </a:solidFill>
                <a:ln w="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6A301CC3-8F82-69E9-C001-0D54BF03CD26}"/>
                    </a:ext>
                  </a:extLst>
                </p:cNvPr>
                <p:cNvSpPr/>
                <p:nvPr/>
              </p:nvSpPr>
              <p:spPr>
                <a:xfrm>
                  <a:off x="3627184" y="4153962"/>
                  <a:ext cx="52471" cy="53595"/>
                </a:xfrm>
                <a:custGeom>
                  <a:avLst/>
                  <a:gdLst>
                    <a:gd name="connsiteX0" fmla="*/ 39041 w 52471"/>
                    <a:gd name="connsiteY0" fmla="*/ 552 h 53595"/>
                    <a:gd name="connsiteX1" fmla="*/ 35342 w 52471"/>
                    <a:gd name="connsiteY1" fmla="*/ 16577 h 53595"/>
                    <a:gd name="connsiteX2" fmla="*/ 38122 w 52471"/>
                    <a:gd name="connsiteY2" fmla="*/ 22076 h 53595"/>
                    <a:gd name="connsiteX3" fmla="*/ 52471 w 52471"/>
                    <a:gd name="connsiteY3" fmla="*/ 29925 h 53595"/>
                    <a:gd name="connsiteX4" fmla="*/ 36589 w 52471"/>
                    <a:gd name="connsiteY4" fmla="*/ 31335 h 53595"/>
                    <a:gd name="connsiteX5" fmla="*/ 31928 w 52471"/>
                    <a:gd name="connsiteY5" fmla="*/ 35873 h 53595"/>
                    <a:gd name="connsiteX6" fmla="*/ 29700 w 52471"/>
                    <a:gd name="connsiteY6" fmla="*/ 53595 h 53595"/>
                    <a:gd name="connsiteX7" fmla="*/ 23507 w 52471"/>
                    <a:gd name="connsiteY7" fmla="*/ 39369 h 53595"/>
                    <a:gd name="connsiteX8" fmla="*/ 14390 w 52471"/>
                    <a:gd name="connsiteY8" fmla="*/ 34626 h 53595"/>
                    <a:gd name="connsiteX9" fmla="*/ 0 w 52471"/>
                    <a:gd name="connsiteY9" fmla="*/ 37386 h 53595"/>
                    <a:gd name="connsiteX10" fmla="*/ 13184 w 52471"/>
                    <a:gd name="connsiteY10" fmla="*/ 25469 h 53595"/>
                    <a:gd name="connsiteX11" fmla="*/ 14186 w 52471"/>
                    <a:gd name="connsiteY11" fmla="*/ 19766 h 53595"/>
                    <a:gd name="connsiteX12" fmla="*/ 6766 w 52471"/>
                    <a:gd name="connsiteY12" fmla="*/ 4640 h 53595"/>
                    <a:gd name="connsiteX13" fmla="*/ 18703 w 52471"/>
                    <a:gd name="connsiteY13" fmla="*/ 11528 h 53595"/>
                    <a:gd name="connsiteX14" fmla="*/ 28923 w 52471"/>
                    <a:gd name="connsiteY14" fmla="*/ 9955 h 53595"/>
                    <a:gd name="connsiteX15" fmla="*/ 38142 w 52471"/>
                    <a:gd name="connsiteY15" fmla="*/ 0 h 53595"/>
                    <a:gd name="connsiteX16" fmla="*/ 39001 w 52471"/>
                    <a:gd name="connsiteY16" fmla="*/ 572 h 5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71" h="53595">
                      <a:moveTo>
                        <a:pt x="39041" y="552"/>
                      </a:moveTo>
                      <a:cubicBezTo>
                        <a:pt x="37836" y="5907"/>
                        <a:pt x="36834" y="11304"/>
                        <a:pt x="35342" y="16577"/>
                      </a:cubicBezTo>
                      <a:cubicBezTo>
                        <a:pt x="34483" y="19603"/>
                        <a:pt x="35403" y="20931"/>
                        <a:pt x="38122" y="22076"/>
                      </a:cubicBezTo>
                      <a:cubicBezTo>
                        <a:pt x="43007" y="24140"/>
                        <a:pt x="47729" y="26532"/>
                        <a:pt x="52471" y="29925"/>
                      </a:cubicBezTo>
                      <a:cubicBezTo>
                        <a:pt x="47177" y="30416"/>
                        <a:pt x="41903" y="31131"/>
                        <a:pt x="36589" y="31335"/>
                      </a:cubicBezTo>
                      <a:cubicBezTo>
                        <a:pt x="33339" y="31458"/>
                        <a:pt x="32153" y="32603"/>
                        <a:pt x="31928" y="35873"/>
                      </a:cubicBezTo>
                      <a:cubicBezTo>
                        <a:pt x="31540" y="41331"/>
                        <a:pt x="30600" y="46768"/>
                        <a:pt x="29700" y="53595"/>
                      </a:cubicBezTo>
                      <a:cubicBezTo>
                        <a:pt x="27288" y="48076"/>
                        <a:pt x="25387" y="43722"/>
                        <a:pt x="23507" y="39369"/>
                      </a:cubicBezTo>
                      <a:cubicBezTo>
                        <a:pt x="21790" y="35362"/>
                        <a:pt x="18744" y="33782"/>
                        <a:pt x="14390" y="34626"/>
                      </a:cubicBezTo>
                      <a:cubicBezTo>
                        <a:pt x="9955" y="35485"/>
                        <a:pt x="5519" y="36323"/>
                        <a:pt x="0" y="37386"/>
                      </a:cubicBezTo>
                      <a:cubicBezTo>
                        <a:pt x="4395" y="32296"/>
                        <a:pt x="8953" y="29026"/>
                        <a:pt x="13184" y="25469"/>
                      </a:cubicBezTo>
                      <a:cubicBezTo>
                        <a:pt x="15351" y="23650"/>
                        <a:pt x="15617" y="22158"/>
                        <a:pt x="14186" y="19766"/>
                      </a:cubicBezTo>
                      <a:cubicBezTo>
                        <a:pt x="11386" y="15065"/>
                        <a:pt x="8871" y="10200"/>
                        <a:pt x="6766" y="4640"/>
                      </a:cubicBezTo>
                      <a:cubicBezTo>
                        <a:pt x="10752" y="6929"/>
                        <a:pt x="14738" y="9198"/>
                        <a:pt x="18703" y="11528"/>
                      </a:cubicBezTo>
                      <a:cubicBezTo>
                        <a:pt x="22505" y="13763"/>
                        <a:pt x="25919" y="13239"/>
                        <a:pt x="28923" y="9955"/>
                      </a:cubicBezTo>
                      <a:cubicBezTo>
                        <a:pt x="31990" y="6623"/>
                        <a:pt x="35076" y="3311"/>
                        <a:pt x="38142" y="0"/>
                      </a:cubicBezTo>
                      <a:cubicBezTo>
                        <a:pt x="38428" y="184"/>
                        <a:pt x="38715" y="388"/>
                        <a:pt x="39001" y="572"/>
                      </a:cubicBezTo>
                      <a:close/>
                    </a:path>
                  </a:pathLst>
                </a:custGeom>
                <a:solidFill>
                  <a:srgbClr val="FFFFFF"/>
                </a:solidFill>
                <a:ln w="0" cap="flat">
                  <a:noFill/>
                  <a:prstDash val="solid"/>
                  <a:miter/>
                </a:ln>
              </p:spPr>
              <p:txBody>
                <a:bodyPr rtlCol="0" anchor="ctr"/>
                <a:lstStyle/>
                <a:p>
                  <a:endParaRPr lang="en-US"/>
                </a:p>
              </p:txBody>
            </p:sp>
          </p:grpSp>
          <p:sp>
            <p:nvSpPr>
              <p:cNvPr id="92" name="Freeform: Shape 91">
                <a:extLst>
                  <a:ext uri="{FF2B5EF4-FFF2-40B4-BE49-F238E27FC236}">
                    <a16:creationId xmlns:a16="http://schemas.microsoft.com/office/drawing/2014/main" id="{6632C443-BC36-8DA3-CBFB-8DEF591817F4}"/>
                  </a:ext>
                </a:extLst>
              </p:cNvPr>
              <p:cNvSpPr/>
              <p:nvPr/>
            </p:nvSpPr>
            <p:spPr>
              <a:xfrm>
                <a:off x="2201070" y="4022944"/>
                <a:ext cx="74751" cy="65941"/>
              </a:xfrm>
              <a:custGeom>
                <a:avLst/>
                <a:gdLst>
                  <a:gd name="connsiteX0" fmla="*/ 0 w 74751"/>
                  <a:gd name="connsiteY0" fmla="*/ 65941 h 65941"/>
                  <a:gd name="connsiteX1" fmla="*/ 8830 w 74751"/>
                  <a:gd name="connsiteY1" fmla="*/ 0 h 65941"/>
                  <a:gd name="connsiteX2" fmla="*/ 74751 w 74751"/>
                  <a:gd name="connsiteY2" fmla="*/ 8830 h 65941"/>
                </a:gdLst>
                <a:ahLst/>
                <a:cxnLst>
                  <a:cxn ang="0">
                    <a:pos x="connsiteX0" y="connsiteY0"/>
                  </a:cxn>
                  <a:cxn ang="0">
                    <a:pos x="connsiteX1" y="connsiteY1"/>
                  </a:cxn>
                  <a:cxn ang="0">
                    <a:pos x="connsiteX2" y="connsiteY2"/>
                  </a:cxn>
                </a:cxnLst>
                <a:rect l="l" t="t" r="r" b="b"/>
                <a:pathLst>
                  <a:path w="74751" h="65941">
                    <a:moveTo>
                      <a:pt x="0" y="65941"/>
                    </a:moveTo>
                    <a:lnTo>
                      <a:pt x="8830" y="0"/>
                    </a:lnTo>
                    <a:lnTo>
                      <a:pt x="74751" y="8830"/>
                    </a:lnTo>
                  </a:path>
                </a:pathLst>
              </a:custGeom>
              <a:solidFill>
                <a:srgbClr val="FF0000"/>
              </a:solidFill>
              <a:ln w="0" cap="flat">
                <a:noFill/>
                <a:prstDash val="solid"/>
                <a:miter/>
              </a:ln>
            </p:spPr>
            <p:txBody>
              <a:bodyPr rtlCol="0" anchor="ctr"/>
              <a:lstStyle/>
              <a:p>
                <a:endParaRPr lang="en-US"/>
              </a:p>
            </p:txBody>
          </p:sp>
        </p:grpSp>
        <p:sp>
          <p:nvSpPr>
            <p:cNvPr id="89" name="TextBox 88">
              <a:extLst>
                <a:ext uri="{FF2B5EF4-FFF2-40B4-BE49-F238E27FC236}">
                  <a16:creationId xmlns:a16="http://schemas.microsoft.com/office/drawing/2014/main" id="{9AA37003-ACB0-FB14-183D-D6A2AE11000F}"/>
                </a:ext>
              </a:extLst>
            </p:cNvPr>
            <p:cNvSpPr txBox="1"/>
            <p:nvPr/>
          </p:nvSpPr>
          <p:spPr>
            <a:xfrm>
              <a:off x="1576837" y="4886293"/>
              <a:ext cx="1312849" cy="256306"/>
            </a:xfrm>
            <a:prstGeom prst="rect">
              <a:avLst/>
            </a:prstGeom>
            <a:noFill/>
          </p:spPr>
          <p:txBody>
            <a:bodyPr wrap="square" lIns="91440" tIns="45720" rIns="91440" bIns="45720" rtlCol="0" anchor="t">
              <a:spAutoFit/>
            </a:bodyPr>
            <a:lstStyle/>
            <a:p>
              <a:pPr algn="ctr"/>
              <a:r>
                <a:rPr lang="en-US" sz="1400" dirty="0">
                  <a:solidFill>
                    <a:schemeClr val="bg1"/>
                  </a:solidFill>
                </a:rPr>
                <a:t>CENA</a:t>
              </a:r>
            </a:p>
          </p:txBody>
        </p:sp>
      </p:grpSp>
      <p:grpSp>
        <p:nvGrpSpPr>
          <p:cNvPr id="165" name="Graphic 6">
            <a:extLst>
              <a:ext uri="{FF2B5EF4-FFF2-40B4-BE49-F238E27FC236}">
                <a16:creationId xmlns:a16="http://schemas.microsoft.com/office/drawing/2014/main" id="{94DD374C-B200-D042-F4AD-A9A69682E7B7}"/>
              </a:ext>
            </a:extLst>
          </p:cNvPr>
          <p:cNvGrpSpPr/>
          <p:nvPr/>
        </p:nvGrpSpPr>
        <p:grpSpPr>
          <a:xfrm>
            <a:off x="3655424" y="2261364"/>
            <a:ext cx="523143" cy="366118"/>
            <a:chOff x="5391764" y="5440712"/>
            <a:chExt cx="734547" cy="514067"/>
          </a:xfrm>
          <a:solidFill>
            <a:srgbClr val="42210B"/>
          </a:solidFill>
        </p:grpSpPr>
        <p:sp>
          <p:nvSpPr>
            <p:cNvPr id="166" name="Freeform: Shape 165">
              <a:extLst>
                <a:ext uri="{FF2B5EF4-FFF2-40B4-BE49-F238E27FC236}">
                  <a16:creationId xmlns:a16="http://schemas.microsoft.com/office/drawing/2014/main" id="{398C1EF4-1474-95BB-B19A-D0336CA9405F}"/>
                </a:ext>
              </a:extLst>
            </p:cNvPr>
            <p:cNvSpPr/>
            <p:nvPr/>
          </p:nvSpPr>
          <p:spPr>
            <a:xfrm>
              <a:off x="5435671" y="5440712"/>
              <a:ext cx="690640" cy="411432"/>
            </a:xfrm>
            <a:custGeom>
              <a:avLst/>
              <a:gdLst>
                <a:gd name="connsiteX0" fmla="*/ 282210 w 690640"/>
                <a:gd name="connsiteY0" fmla="*/ 50 h 411432"/>
                <a:gd name="connsiteX1" fmla="*/ 540757 w 690640"/>
                <a:gd name="connsiteY1" fmla="*/ 0 h 411432"/>
                <a:gd name="connsiteX2" fmla="*/ 653912 w 690640"/>
                <a:gd name="connsiteY2" fmla="*/ 51421 h 411432"/>
                <a:gd name="connsiteX3" fmla="*/ 687543 w 690640"/>
                <a:gd name="connsiteY3" fmla="*/ 127516 h 411432"/>
                <a:gd name="connsiteX4" fmla="*/ 665669 w 690640"/>
                <a:gd name="connsiteY4" fmla="*/ 254871 h 411432"/>
                <a:gd name="connsiteX5" fmla="*/ 550343 w 690640"/>
                <a:gd name="connsiteY5" fmla="*/ 322934 h 411432"/>
                <a:gd name="connsiteX6" fmla="*/ 543496 w 690640"/>
                <a:gd name="connsiteY6" fmla="*/ 330448 h 411432"/>
                <a:gd name="connsiteX7" fmla="*/ 518538 w 690640"/>
                <a:gd name="connsiteY7" fmla="*/ 393058 h 411432"/>
                <a:gd name="connsiteX8" fmla="*/ 471250 w 690640"/>
                <a:gd name="connsiteY8" fmla="*/ 411292 h 411432"/>
                <a:gd name="connsiteX9" fmla="*/ 72739 w 690640"/>
                <a:gd name="connsiteY9" fmla="*/ 411292 h 411432"/>
                <a:gd name="connsiteX10" fmla="*/ 271 w 690640"/>
                <a:gd name="connsiteY10" fmla="*/ 339108 h 411432"/>
                <a:gd name="connsiteX11" fmla="*/ 0 w 690640"/>
                <a:gd name="connsiteY11" fmla="*/ 5404 h 411432"/>
                <a:gd name="connsiteX12" fmla="*/ 6835 w 690640"/>
                <a:gd name="connsiteY12" fmla="*/ 37 h 411432"/>
                <a:gd name="connsiteX13" fmla="*/ 282222 w 690640"/>
                <a:gd name="connsiteY13" fmla="*/ 50 h 411432"/>
                <a:gd name="connsiteX14" fmla="*/ 543557 w 690640"/>
                <a:gd name="connsiteY14" fmla="*/ 161332 h 411432"/>
                <a:gd name="connsiteX15" fmla="*/ 543446 w 690640"/>
                <a:gd name="connsiteY15" fmla="*/ 258437 h 411432"/>
                <a:gd name="connsiteX16" fmla="*/ 549726 w 690640"/>
                <a:gd name="connsiteY16" fmla="*/ 264247 h 411432"/>
                <a:gd name="connsiteX17" fmla="*/ 619590 w 690640"/>
                <a:gd name="connsiteY17" fmla="*/ 217219 h 411432"/>
                <a:gd name="connsiteX18" fmla="*/ 624710 w 690640"/>
                <a:gd name="connsiteY18" fmla="*/ 118325 h 411432"/>
                <a:gd name="connsiteX19" fmla="*/ 552168 w 690640"/>
                <a:gd name="connsiteY19" fmla="*/ 59095 h 411432"/>
                <a:gd name="connsiteX20" fmla="*/ 543557 w 690640"/>
                <a:gd name="connsiteY20" fmla="*/ 66806 h 411432"/>
                <a:gd name="connsiteX21" fmla="*/ 543557 w 690640"/>
                <a:gd name="connsiteY21" fmla="*/ 161319 h 41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0640" h="411432">
                  <a:moveTo>
                    <a:pt x="282210" y="50"/>
                  </a:moveTo>
                  <a:cubicBezTo>
                    <a:pt x="368396" y="50"/>
                    <a:pt x="454570" y="161"/>
                    <a:pt x="540757" y="0"/>
                  </a:cubicBezTo>
                  <a:cubicBezTo>
                    <a:pt x="586416" y="-86"/>
                    <a:pt x="624673" y="15817"/>
                    <a:pt x="653912" y="51421"/>
                  </a:cubicBezTo>
                  <a:cubicBezTo>
                    <a:pt x="672134" y="73603"/>
                    <a:pt x="682879" y="99326"/>
                    <a:pt x="687543" y="127516"/>
                  </a:cubicBezTo>
                  <a:cubicBezTo>
                    <a:pt x="694982" y="172447"/>
                    <a:pt x="689529" y="215491"/>
                    <a:pt x="665669" y="254871"/>
                  </a:cubicBezTo>
                  <a:cubicBezTo>
                    <a:pt x="639564" y="297964"/>
                    <a:pt x="600517" y="320332"/>
                    <a:pt x="550343" y="322934"/>
                  </a:cubicBezTo>
                  <a:cubicBezTo>
                    <a:pt x="544322" y="323243"/>
                    <a:pt x="543199" y="325131"/>
                    <a:pt x="543496" y="330448"/>
                  </a:cubicBezTo>
                  <a:cubicBezTo>
                    <a:pt x="544852" y="355122"/>
                    <a:pt x="537327" y="376403"/>
                    <a:pt x="518538" y="393058"/>
                  </a:cubicBezTo>
                  <a:cubicBezTo>
                    <a:pt x="505078" y="404988"/>
                    <a:pt x="489138" y="411268"/>
                    <a:pt x="471250" y="411292"/>
                  </a:cubicBezTo>
                  <a:cubicBezTo>
                    <a:pt x="338417" y="411440"/>
                    <a:pt x="205584" y="411514"/>
                    <a:pt x="72739" y="411292"/>
                  </a:cubicBezTo>
                  <a:cubicBezTo>
                    <a:pt x="32940" y="411219"/>
                    <a:pt x="382" y="378871"/>
                    <a:pt x="271" y="339108"/>
                  </a:cubicBezTo>
                  <a:cubicBezTo>
                    <a:pt x="-49" y="227878"/>
                    <a:pt x="197" y="116635"/>
                    <a:pt x="0" y="5404"/>
                  </a:cubicBezTo>
                  <a:cubicBezTo>
                    <a:pt x="0" y="-518"/>
                    <a:pt x="3072" y="37"/>
                    <a:pt x="6835" y="37"/>
                  </a:cubicBezTo>
                  <a:cubicBezTo>
                    <a:pt x="98634" y="62"/>
                    <a:pt x="190422" y="50"/>
                    <a:pt x="282222" y="50"/>
                  </a:cubicBezTo>
                  <a:close/>
                  <a:moveTo>
                    <a:pt x="543557" y="161332"/>
                  </a:moveTo>
                  <a:cubicBezTo>
                    <a:pt x="543557" y="193704"/>
                    <a:pt x="543656" y="226064"/>
                    <a:pt x="543446" y="258437"/>
                  </a:cubicBezTo>
                  <a:cubicBezTo>
                    <a:pt x="543409" y="263445"/>
                    <a:pt x="544865" y="264605"/>
                    <a:pt x="549726" y="264247"/>
                  </a:cubicBezTo>
                  <a:cubicBezTo>
                    <a:pt x="582073" y="261916"/>
                    <a:pt x="605674" y="246235"/>
                    <a:pt x="619590" y="217219"/>
                  </a:cubicBezTo>
                  <a:cubicBezTo>
                    <a:pt x="634962" y="185192"/>
                    <a:pt x="635850" y="151684"/>
                    <a:pt x="624710" y="118325"/>
                  </a:cubicBezTo>
                  <a:cubicBezTo>
                    <a:pt x="613150" y="83744"/>
                    <a:pt x="589266" y="62969"/>
                    <a:pt x="552168" y="59095"/>
                  </a:cubicBezTo>
                  <a:cubicBezTo>
                    <a:pt x="543582" y="58194"/>
                    <a:pt x="543557" y="58404"/>
                    <a:pt x="543557" y="66806"/>
                  </a:cubicBezTo>
                  <a:cubicBezTo>
                    <a:pt x="543557" y="98314"/>
                    <a:pt x="543557" y="129811"/>
                    <a:pt x="543557" y="161319"/>
                  </a:cubicBezTo>
                  <a:close/>
                </a:path>
              </a:pathLst>
            </a:custGeom>
            <a:solidFill>
              <a:srgbClr val="42210B"/>
            </a:solidFill>
            <a:ln w="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BA9E94B3-6902-7EDB-0CE9-F8B23E035A6C}"/>
                </a:ext>
              </a:extLst>
            </p:cNvPr>
            <p:cNvSpPr/>
            <p:nvPr/>
          </p:nvSpPr>
          <p:spPr>
            <a:xfrm>
              <a:off x="5391764" y="5881507"/>
              <a:ext cx="631160" cy="73272"/>
            </a:xfrm>
            <a:custGeom>
              <a:avLst/>
              <a:gdLst>
                <a:gd name="connsiteX0" fmla="*/ 315852 w 631160"/>
                <a:gd name="connsiteY0" fmla="*/ 19 h 73272"/>
                <a:gd name="connsiteX1" fmla="*/ 622908 w 631160"/>
                <a:gd name="connsiteY1" fmla="*/ 19 h 73272"/>
                <a:gd name="connsiteX2" fmla="*/ 631075 w 631160"/>
                <a:gd name="connsiteY2" fmla="*/ 8705 h 73272"/>
                <a:gd name="connsiteX3" fmla="*/ 562420 w 631160"/>
                <a:gd name="connsiteY3" fmla="*/ 73141 h 73272"/>
                <a:gd name="connsiteX4" fmla="*/ 555943 w 631160"/>
                <a:gd name="connsiteY4" fmla="*/ 73265 h 73272"/>
                <a:gd name="connsiteX5" fmla="*/ 75267 w 631160"/>
                <a:gd name="connsiteY5" fmla="*/ 73252 h 73272"/>
                <a:gd name="connsiteX6" fmla="*/ 3466 w 631160"/>
                <a:gd name="connsiteY6" fmla="*/ 22263 h 73272"/>
                <a:gd name="connsiteX7" fmla="*/ 24 w 631160"/>
                <a:gd name="connsiteY7" fmla="*/ 3881 h 73272"/>
                <a:gd name="connsiteX8" fmla="*/ 3589 w 631160"/>
                <a:gd name="connsiteY8" fmla="*/ 19 h 73272"/>
                <a:gd name="connsiteX9" fmla="*/ 9412 w 631160"/>
                <a:gd name="connsiteY9" fmla="*/ 19 h 73272"/>
                <a:gd name="connsiteX10" fmla="*/ 315827 w 631160"/>
                <a:gd name="connsiteY10" fmla="*/ 19 h 7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1160" h="73272">
                  <a:moveTo>
                    <a:pt x="315852" y="19"/>
                  </a:moveTo>
                  <a:cubicBezTo>
                    <a:pt x="418200" y="19"/>
                    <a:pt x="520560" y="19"/>
                    <a:pt x="622908" y="19"/>
                  </a:cubicBezTo>
                  <a:cubicBezTo>
                    <a:pt x="628966" y="19"/>
                    <a:pt x="631692" y="2919"/>
                    <a:pt x="631075" y="8705"/>
                  </a:cubicBezTo>
                  <a:cubicBezTo>
                    <a:pt x="627436" y="43310"/>
                    <a:pt x="597148" y="71734"/>
                    <a:pt x="562420" y="73141"/>
                  </a:cubicBezTo>
                  <a:cubicBezTo>
                    <a:pt x="560261" y="73227"/>
                    <a:pt x="558102" y="73265"/>
                    <a:pt x="555943" y="73265"/>
                  </a:cubicBezTo>
                  <a:cubicBezTo>
                    <a:pt x="395722" y="73265"/>
                    <a:pt x="235488" y="73289"/>
                    <a:pt x="75267" y="73252"/>
                  </a:cubicBezTo>
                  <a:cubicBezTo>
                    <a:pt x="41230" y="73252"/>
                    <a:pt x="13595" y="53501"/>
                    <a:pt x="3466" y="22263"/>
                  </a:cubicBezTo>
                  <a:cubicBezTo>
                    <a:pt x="1529" y="16292"/>
                    <a:pt x="456" y="10148"/>
                    <a:pt x="24" y="3881"/>
                  </a:cubicBezTo>
                  <a:cubicBezTo>
                    <a:pt x="-161" y="1130"/>
                    <a:pt x="702" y="-178"/>
                    <a:pt x="3589" y="19"/>
                  </a:cubicBezTo>
                  <a:cubicBezTo>
                    <a:pt x="5526" y="143"/>
                    <a:pt x="7475" y="19"/>
                    <a:pt x="9412" y="19"/>
                  </a:cubicBezTo>
                  <a:cubicBezTo>
                    <a:pt x="111551" y="19"/>
                    <a:pt x="213689" y="19"/>
                    <a:pt x="315827" y="19"/>
                  </a:cubicBezTo>
                  <a:close/>
                </a:path>
              </a:pathLst>
            </a:custGeom>
            <a:solidFill>
              <a:srgbClr val="42210B"/>
            </a:solidFill>
            <a:ln w="0" cap="flat">
              <a:noFill/>
              <a:prstDash val="solid"/>
              <a:miter/>
            </a:ln>
          </p:spPr>
          <p:txBody>
            <a:bodyPr rtlCol="0" anchor="ctr"/>
            <a:lstStyle/>
            <a:p>
              <a:endParaRPr lang="en-US"/>
            </a:p>
          </p:txBody>
        </p:sp>
      </p:grpSp>
      <p:grpSp>
        <p:nvGrpSpPr>
          <p:cNvPr id="168" name="Graphic 6">
            <a:extLst>
              <a:ext uri="{FF2B5EF4-FFF2-40B4-BE49-F238E27FC236}">
                <a16:creationId xmlns:a16="http://schemas.microsoft.com/office/drawing/2014/main" id="{C6706642-9A5D-0521-29D4-6DC1B662C9AF}"/>
              </a:ext>
            </a:extLst>
          </p:cNvPr>
          <p:cNvGrpSpPr/>
          <p:nvPr/>
        </p:nvGrpSpPr>
        <p:grpSpPr>
          <a:xfrm>
            <a:off x="8134845" y="2224281"/>
            <a:ext cx="579912" cy="407309"/>
            <a:chOff x="8979877" y="3024940"/>
            <a:chExt cx="814257" cy="571904"/>
          </a:xfrm>
          <a:solidFill>
            <a:srgbClr val="C8AA8A"/>
          </a:solidFill>
        </p:grpSpPr>
        <p:sp>
          <p:nvSpPr>
            <p:cNvPr id="169" name="Freeform: Shape 168">
              <a:extLst>
                <a:ext uri="{FF2B5EF4-FFF2-40B4-BE49-F238E27FC236}">
                  <a16:creationId xmlns:a16="http://schemas.microsoft.com/office/drawing/2014/main" id="{42668B70-F4E1-B7DC-831D-A3BBC92C9F5A}"/>
                </a:ext>
              </a:extLst>
            </p:cNvPr>
            <p:cNvSpPr/>
            <p:nvPr/>
          </p:nvSpPr>
          <p:spPr>
            <a:xfrm>
              <a:off x="8979877" y="3174646"/>
              <a:ext cx="693575" cy="422198"/>
            </a:xfrm>
            <a:custGeom>
              <a:avLst/>
              <a:gdLst>
                <a:gd name="connsiteX0" fmla="*/ 346338 w 693575"/>
                <a:gd name="connsiteY0" fmla="*/ 422062 h 422198"/>
                <a:gd name="connsiteX1" fmla="*/ 8167 w 693575"/>
                <a:gd name="connsiteY1" fmla="*/ 422198 h 422198"/>
                <a:gd name="connsiteX2" fmla="*/ 12 w 693575"/>
                <a:gd name="connsiteY2" fmla="*/ 414302 h 422198"/>
                <a:gd name="connsiteX3" fmla="*/ 1184 w 693575"/>
                <a:gd name="connsiteY3" fmla="*/ 323736 h 422198"/>
                <a:gd name="connsiteX4" fmla="*/ 107036 w 693575"/>
                <a:gd name="connsiteY4" fmla="*/ 96883 h 422198"/>
                <a:gd name="connsiteX5" fmla="*/ 310067 w 693575"/>
                <a:gd name="connsiteY5" fmla="*/ 2171 h 422198"/>
                <a:gd name="connsiteX6" fmla="*/ 684175 w 693575"/>
                <a:gd name="connsiteY6" fmla="*/ 266677 h 422198"/>
                <a:gd name="connsiteX7" fmla="*/ 693563 w 693575"/>
                <a:gd name="connsiteY7" fmla="*/ 356491 h 422198"/>
                <a:gd name="connsiteX8" fmla="*/ 693403 w 693575"/>
                <a:gd name="connsiteY8" fmla="*/ 415832 h 422198"/>
                <a:gd name="connsiteX9" fmla="*/ 687074 w 693575"/>
                <a:gd name="connsiteY9" fmla="*/ 422186 h 422198"/>
                <a:gd name="connsiteX10" fmla="*/ 552440 w 693575"/>
                <a:gd name="connsiteY10" fmla="*/ 422075 h 422198"/>
                <a:gd name="connsiteX11" fmla="*/ 346350 w 693575"/>
                <a:gd name="connsiteY11" fmla="*/ 422075 h 422198"/>
                <a:gd name="connsiteX12" fmla="*/ 150832 w 693575"/>
                <a:gd name="connsiteY12" fmla="*/ 331952 h 422198"/>
                <a:gd name="connsiteX13" fmla="*/ 105605 w 693575"/>
                <a:gd name="connsiteY13" fmla="*/ 286515 h 422198"/>
                <a:gd name="connsiteX14" fmla="*/ 60488 w 693575"/>
                <a:gd name="connsiteY14" fmla="*/ 331583 h 422198"/>
                <a:gd name="connsiteX15" fmla="*/ 105864 w 693575"/>
                <a:gd name="connsiteY15" fmla="*/ 377020 h 422198"/>
                <a:gd name="connsiteX16" fmla="*/ 150820 w 693575"/>
                <a:gd name="connsiteY16" fmla="*/ 331952 h 422198"/>
                <a:gd name="connsiteX17" fmla="*/ 362005 w 693575"/>
                <a:gd name="connsiteY17" fmla="*/ 195998 h 422198"/>
                <a:gd name="connsiteX18" fmla="*/ 407147 w 693575"/>
                <a:gd name="connsiteY18" fmla="*/ 151154 h 422198"/>
                <a:gd name="connsiteX19" fmla="*/ 361858 w 693575"/>
                <a:gd name="connsiteY19" fmla="*/ 105654 h 422198"/>
                <a:gd name="connsiteX20" fmla="*/ 316667 w 693575"/>
                <a:gd name="connsiteY20" fmla="*/ 150672 h 422198"/>
                <a:gd name="connsiteX21" fmla="*/ 362018 w 693575"/>
                <a:gd name="connsiteY21" fmla="*/ 195998 h 422198"/>
                <a:gd name="connsiteX22" fmla="*/ 617999 w 693575"/>
                <a:gd name="connsiteY22" fmla="*/ 271526 h 422198"/>
                <a:gd name="connsiteX23" fmla="*/ 573265 w 693575"/>
                <a:gd name="connsiteY23" fmla="*/ 226385 h 422198"/>
                <a:gd name="connsiteX24" fmla="*/ 527704 w 693575"/>
                <a:gd name="connsiteY24" fmla="*/ 271452 h 422198"/>
                <a:gd name="connsiteX25" fmla="*/ 573191 w 693575"/>
                <a:gd name="connsiteY25" fmla="*/ 316766 h 422198"/>
                <a:gd name="connsiteX26" fmla="*/ 617999 w 693575"/>
                <a:gd name="connsiteY26" fmla="*/ 271526 h 422198"/>
                <a:gd name="connsiteX27" fmla="*/ 482501 w 693575"/>
                <a:gd name="connsiteY27" fmla="*/ 135510 h 422198"/>
                <a:gd name="connsiteX28" fmla="*/ 497071 w 693575"/>
                <a:gd name="connsiteY28" fmla="*/ 150981 h 422198"/>
                <a:gd name="connsiteX29" fmla="*/ 512678 w 693575"/>
                <a:gd name="connsiteY29" fmla="*/ 135880 h 422198"/>
                <a:gd name="connsiteX30" fmla="*/ 497750 w 693575"/>
                <a:gd name="connsiteY30" fmla="*/ 120743 h 422198"/>
                <a:gd name="connsiteX31" fmla="*/ 482501 w 693575"/>
                <a:gd name="connsiteY31" fmla="*/ 135522 h 422198"/>
                <a:gd name="connsiteX32" fmla="*/ 90689 w 693575"/>
                <a:gd name="connsiteY32" fmla="*/ 211309 h 422198"/>
                <a:gd name="connsiteX33" fmla="*/ 105691 w 693575"/>
                <a:gd name="connsiteY33" fmla="*/ 226323 h 422198"/>
                <a:gd name="connsiteX34" fmla="*/ 120854 w 693575"/>
                <a:gd name="connsiteY34" fmla="*/ 211407 h 422198"/>
                <a:gd name="connsiteX35" fmla="*/ 105469 w 693575"/>
                <a:gd name="connsiteY35" fmla="*/ 196085 h 422198"/>
                <a:gd name="connsiteX36" fmla="*/ 90677 w 693575"/>
                <a:gd name="connsiteY36" fmla="*/ 211297 h 422198"/>
                <a:gd name="connsiteX37" fmla="*/ 211136 w 693575"/>
                <a:gd name="connsiteY37" fmla="*/ 120866 h 422198"/>
                <a:gd name="connsiteX38" fmla="*/ 196381 w 693575"/>
                <a:gd name="connsiteY38" fmla="*/ 105716 h 422198"/>
                <a:gd name="connsiteX39" fmla="*/ 181194 w 693575"/>
                <a:gd name="connsiteY39" fmla="*/ 120409 h 422198"/>
                <a:gd name="connsiteX40" fmla="*/ 196233 w 693575"/>
                <a:gd name="connsiteY40" fmla="*/ 135855 h 422198"/>
                <a:gd name="connsiteX41" fmla="*/ 211136 w 693575"/>
                <a:gd name="connsiteY41" fmla="*/ 120878 h 422198"/>
                <a:gd name="connsiteX42" fmla="*/ 331669 w 693575"/>
                <a:gd name="connsiteY42" fmla="*/ 316852 h 422198"/>
                <a:gd name="connsiteX43" fmla="*/ 316679 w 693575"/>
                <a:gd name="connsiteY43" fmla="*/ 331731 h 422198"/>
                <a:gd name="connsiteX44" fmla="*/ 332236 w 693575"/>
                <a:gd name="connsiteY44" fmla="*/ 346683 h 422198"/>
                <a:gd name="connsiteX45" fmla="*/ 346930 w 693575"/>
                <a:gd name="connsiteY45" fmla="*/ 331484 h 422198"/>
                <a:gd name="connsiteX46" fmla="*/ 331669 w 693575"/>
                <a:gd name="connsiteY46" fmla="*/ 316852 h 422198"/>
                <a:gd name="connsiteX47" fmla="*/ 226162 w 693575"/>
                <a:gd name="connsiteY47" fmla="*/ 226483 h 422198"/>
                <a:gd name="connsiteX48" fmla="*/ 211617 w 693575"/>
                <a:gd name="connsiteY48" fmla="*/ 211222 h 422198"/>
                <a:gd name="connsiteX49" fmla="*/ 196332 w 693575"/>
                <a:gd name="connsiteY49" fmla="*/ 226360 h 422198"/>
                <a:gd name="connsiteX50" fmla="*/ 211185 w 693575"/>
                <a:gd name="connsiteY50" fmla="*/ 241411 h 422198"/>
                <a:gd name="connsiteX51" fmla="*/ 226162 w 693575"/>
                <a:gd name="connsiteY51" fmla="*/ 226471 h 422198"/>
                <a:gd name="connsiteX52" fmla="*/ 467302 w 693575"/>
                <a:gd name="connsiteY52" fmla="*/ 241177 h 422198"/>
                <a:gd name="connsiteX53" fmla="*/ 452214 w 693575"/>
                <a:gd name="connsiteY53" fmla="*/ 226385 h 422198"/>
                <a:gd name="connsiteX54" fmla="*/ 437434 w 693575"/>
                <a:gd name="connsiteY54" fmla="*/ 241473 h 422198"/>
                <a:gd name="connsiteX55" fmla="*/ 452510 w 693575"/>
                <a:gd name="connsiteY55" fmla="*/ 256314 h 422198"/>
                <a:gd name="connsiteX56" fmla="*/ 467302 w 693575"/>
                <a:gd name="connsiteY56" fmla="*/ 241177 h 42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3575" h="422198">
                  <a:moveTo>
                    <a:pt x="346338" y="422062"/>
                  </a:moveTo>
                  <a:cubicBezTo>
                    <a:pt x="233614" y="422062"/>
                    <a:pt x="120890" y="422013"/>
                    <a:pt x="8167" y="422198"/>
                  </a:cubicBezTo>
                  <a:cubicBezTo>
                    <a:pt x="1986" y="422198"/>
                    <a:pt x="-185" y="421075"/>
                    <a:pt x="12" y="414302"/>
                  </a:cubicBezTo>
                  <a:cubicBezTo>
                    <a:pt x="863" y="384126"/>
                    <a:pt x="-1037" y="353888"/>
                    <a:pt x="1184" y="323736"/>
                  </a:cubicBezTo>
                  <a:cubicBezTo>
                    <a:pt x="7723" y="234737"/>
                    <a:pt x="42896" y="158815"/>
                    <a:pt x="107036" y="96883"/>
                  </a:cubicBezTo>
                  <a:cubicBezTo>
                    <a:pt x="163700" y="42180"/>
                    <a:pt x="231899" y="11128"/>
                    <a:pt x="310067" y="2171"/>
                  </a:cubicBezTo>
                  <a:cubicBezTo>
                    <a:pt x="481588" y="-17481"/>
                    <a:pt x="645079" y="98314"/>
                    <a:pt x="684175" y="266677"/>
                  </a:cubicBezTo>
                  <a:cubicBezTo>
                    <a:pt x="691059" y="296299"/>
                    <a:pt x="693785" y="326204"/>
                    <a:pt x="693563" y="356491"/>
                  </a:cubicBezTo>
                  <a:cubicBezTo>
                    <a:pt x="693415" y="376267"/>
                    <a:pt x="693168" y="396056"/>
                    <a:pt x="693403" y="415832"/>
                  </a:cubicBezTo>
                  <a:cubicBezTo>
                    <a:pt x="693465" y="420927"/>
                    <a:pt x="692058" y="422210"/>
                    <a:pt x="687074" y="422186"/>
                  </a:cubicBezTo>
                  <a:cubicBezTo>
                    <a:pt x="642192" y="422000"/>
                    <a:pt x="597322" y="422075"/>
                    <a:pt x="552440" y="422075"/>
                  </a:cubicBezTo>
                  <a:cubicBezTo>
                    <a:pt x="483747" y="422075"/>
                    <a:pt x="415042" y="422075"/>
                    <a:pt x="346350" y="422075"/>
                  </a:cubicBezTo>
                  <a:close/>
                  <a:moveTo>
                    <a:pt x="150832" y="331952"/>
                  </a:moveTo>
                  <a:cubicBezTo>
                    <a:pt x="150906" y="306736"/>
                    <a:pt x="130723" y="286454"/>
                    <a:pt x="105605" y="286515"/>
                  </a:cubicBezTo>
                  <a:cubicBezTo>
                    <a:pt x="80882" y="286577"/>
                    <a:pt x="60649" y="306797"/>
                    <a:pt x="60488" y="331583"/>
                  </a:cubicBezTo>
                  <a:cubicBezTo>
                    <a:pt x="60328" y="356491"/>
                    <a:pt x="80906" y="377094"/>
                    <a:pt x="105864" y="377020"/>
                  </a:cubicBezTo>
                  <a:cubicBezTo>
                    <a:pt x="130699" y="376958"/>
                    <a:pt x="150746" y="356849"/>
                    <a:pt x="150820" y="331952"/>
                  </a:cubicBezTo>
                  <a:close/>
                  <a:moveTo>
                    <a:pt x="362005" y="195998"/>
                  </a:moveTo>
                  <a:cubicBezTo>
                    <a:pt x="386951" y="195961"/>
                    <a:pt x="407048" y="176000"/>
                    <a:pt x="407147" y="151154"/>
                  </a:cubicBezTo>
                  <a:cubicBezTo>
                    <a:pt x="407246" y="126109"/>
                    <a:pt x="386815" y="105580"/>
                    <a:pt x="361858" y="105654"/>
                  </a:cubicBezTo>
                  <a:cubicBezTo>
                    <a:pt x="337134" y="105729"/>
                    <a:pt x="316790" y="125986"/>
                    <a:pt x="316667" y="150672"/>
                  </a:cubicBezTo>
                  <a:cubicBezTo>
                    <a:pt x="316544" y="175766"/>
                    <a:pt x="336813" y="196036"/>
                    <a:pt x="362018" y="195998"/>
                  </a:cubicBezTo>
                  <a:close/>
                  <a:moveTo>
                    <a:pt x="617999" y="271526"/>
                  </a:moveTo>
                  <a:cubicBezTo>
                    <a:pt x="618023" y="246531"/>
                    <a:pt x="598161" y="226483"/>
                    <a:pt x="573265" y="226385"/>
                  </a:cubicBezTo>
                  <a:cubicBezTo>
                    <a:pt x="548023" y="226274"/>
                    <a:pt x="527753" y="246334"/>
                    <a:pt x="527704" y="271452"/>
                  </a:cubicBezTo>
                  <a:cubicBezTo>
                    <a:pt x="527654" y="296410"/>
                    <a:pt x="548294" y="316963"/>
                    <a:pt x="573191" y="316766"/>
                  </a:cubicBezTo>
                  <a:cubicBezTo>
                    <a:pt x="598050" y="316556"/>
                    <a:pt x="617974" y="296447"/>
                    <a:pt x="617999" y="271526"/>
                  </a:cubicBezTo>
                  <a:close/>
                  <a:moveTo>
                    <a:pt x="482501" y="135510"/>
                  </a:moveTo>
                  <a:cubicBezTo>
                    <a:pt x="482316" y="143615"/>
                    <a:pt x="488941" y="150648"/>
                    <a:pt x="497071" y="150981"/>
                  </a:cubicBezTo>
                  <a:cubicBezTo>
                    <a:pt x="505300" y="151314"/>
                    <a:pt x="512665" y="144195"/>
                    <a:pt x="512678" y="135880"/>
                  </a:cubicBezTo>
                  <a:cubicBezTo>
                    <a:pt x="512690" y="127775"/>
                    <a:pt x="505868" y="120854"/>
                    <a:pt x="497750" y="120743"/>
                  </a:cubicBezTo>
                  <a:cubicBezTo>
                    <a:pt x="489669" y="120632"/>
                    <a:pt x="482686" y="127405"/>
                    <a:pt x="482501" y="135522"/>
                  </a:cubicBezTo>
                  <a:close/>
                  <a:moveTo>
                    <a:pt x="90689" y="211309"/>
                  </a:moveTo>
                  <a:cubicBezTo>
                    <a:pt x="90751" y="219426"/>
                    <a:pt x="97611" y="226298"/>
                    <a:pt x="105691" y="226323"/>
                  </a:cubicBezTo>
                  <a:cubicBezTo>
                    <a:pt x="113760" y="226348"/>
                    <a:pt x="120705" y="219513"/>
                    <a:pt x="120854" y="211407"/>
                  </a:cubicBezTo>
                  <a:cubicBezTo>
                    <a:pt x="121002" y="203117"/>
                    <a:pt x="113785" y="195924"/>
                    <a:pt x="105469" y="196085"/>
                  </a:cubicBezTo>
                  <a:cubicBezTo>
                    <a:pt x="97339" y="196245"/>
                    <a:pt x="90615" y="203154"/>
                    <a:pt x="90677" y="211297"/>
                  </a:cubicBezTo>
                  <a:close/>
                  <a:moveTo>
                    <a:pt x="211136" y="120866"/>
                  </a:moveTo>
                  <a:cubicBezTo>
                    <a:pt x="211185" y="112613"/>
                    <a:pt x="204610" y="105852"/>
                    <a:pt x="196381" y="105716"/>
                  </a:cubicBezTo>
                  <a:cubicBezTo>
                    <a:pt x="188214" y="105580"/>
                    <a:pt x="181366" y="112205"/>
                    <a:pt x="181194" y="120409"/>
                  </a:cubicBezTo>
                  <a:cubicBezTo>
                    <a:pt x="181021" y="128972"/>
                    <a:pt x="187757" y="135892"/>
                    <a:pt x="196233" y="135855"/>
                  </a:cubicBezTo>
                  <a:cubicBezTo>
                    <a:pt x="204462" y="135818"/>
                    <a:pt x="211087" y="129157"/>
                    <a:pt x="211136" y="120878"/>
                  </a:cubicBezTo>
                  <a:close/>
                  <a:moveTo>
                    <a:pt x="331669" y="316852"/>
                  </a:moveTo>
                  <a:cubicBezTo>
                    <a:pt x="323366" y="316914"/>
                    <a:pt x="316691" y="323527"/>
                    <a:pt x="316679" y="331731"/>
                  </a:cubicBezTo>
                  <a:cubicBezTo>
                    <a:pt x="316655" y="340182"/>
                    <a:pt x="323637" y="346880"/>
                    <a:pt x="332236" y="346683"/>
                  </a:cubicBezTo>
                  <a:cubicBezTo>
                    <a:pt x="340465" y="346498"/>
                    <a:pt x="347127" y="339602"/>
                    <a:pt x="346930" y="331484"/>
                  </a:cubicBezTo>
                  <a:cubicBezTo>
                    <a:pt x="346732" y="323267"/>
                    <a:pt x="339984" y="316803"/>
                    <a:pt x="331669" y="316852"/>
                  </a:cubicBezTo>
                  <a:close/>
                  <a:moveTo>
                    <a:pt x="226162" y="226483"/>
                  </a:moveTo>
                  <a:cubicBezTo>
                    <a:pt x="226249" y="218107"/>
                    <a:pt x="219895" y="211444"/>
                    <a:pt x="211617" y="211222"/>
                  </a:cubicBezTo>
                  <a:cubicBezTo>
                    <a:pt x="203080" y="211000"/>
                    <a:pt x="196294" y="217724"/>
                    <a:pt x="196332" y="226360"/>
                  </a:cubicBezTo>
                  <a:cubicBezTo>
                    <a:pt x="196369" y="234626"/>
                    <a:pt x="203030" y="241374"/>
                    <a:pt x="211185" y="241411"/>
                  </a:cubicBezTo>
                  <a:cubicBezTo>
                    <a:pt x="219328" y="241448"/>
                    <a:pt x="226076" y="234712"/>
                    <a:pt x="226162" y="226471"/>
                  </a:cubicBezTo>
                  <a:close/>
                  <a:moveTo>
                    <a:pt x="467302" y="241177"/>
                  </a:moveTo>
                  <a:cubicBezTo>
                    <a:pt x="467240" y="232775"/>
                    <a:pt x="460665" y="226323"/>
                    <a:pt x="452214" y="226385"/>
                  </a:cubicBezTo>
                  <a:cubicBezTo>
                    <a:pt x="443800" y="226446"/>
                    <a:pt x="437372" y="232997"/>
                    <a:pt x="437434" y="241473"/>
                  </a:cubicBezTo>
                  <a:cubicBezTo>
                    <a:pt x="437496" y="249874"/>
                    <a:pt x="444121" y="256388"/>
                    <a:pt x="452510" y="256314"/>
                  </a:cubicBezTo>
                  <a:cubicBezTo>
                    <a:pt x="460874" y="256240"/>
                    <a:pt x="467364" y="249590"/>
                    <a:pt x="467302" y="241177"/>
                  </a:cubicBezTo>
                  <a:close/>
                </a:path>
              </a:pathLst>
            </a:custGeom>
            <a:grpFill/>
            <a:ln w="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345D6EE3-DD5A-1BD5-CF04-9A2DA0E2904E}"/>
                </a:ext>
              </a:extLst>
            </p:cNvPr>
            <p:cNvSpPr/>
            <p:nvPr/>
          </p:nvSpPr>
          <p:spPr>
            <a:xfrm>
              <a:off x="9154853" y="3024940"/>
              <a:ext cx="639281" cy="421171"/>
            </a:xfrm>
            <a:custGeom>
              <a:avLst/>
              <a:gdLst>
                <a:gd name="connsiteX0" fmla="*/ 0 w 639281"/>
                <a:gd name="connsiteY0" fmla="*/ 159897 h 421171"/>
                <a:gd name="connsiteX1" fmla="*/ 36147 w 639281"/>
                <a:gd name="connsiteY1" fmla="*/ 112251 h 421171"/>
                <a:gd name="connsiteX2" fmla="*/ 253094 w 639281"/>
                <a:gd name="connsiteY2" fmla="*/ 1859 h 421171"/>
                <a:gd name="connsiteX3" fmla="*/ 594768 w 639281"/>
                <a:gd name="connsiteY3" fmla="*/ 174738 h 421171"/>
                <a:gd name="connsiteX4" fmla="*/ 639083 w 639281"/>
                <a:gd name="connsiteY4" fmla="*/ 343657 h 421171"/>
                <a:gd name="connsiteX5" fmla="*/ 639280 w 639281"/>
                <a:gd name="connsiteY5" fmla="*/ 415101 h 421171"/>
                <a:gd name="connsiteX6" fmla="*/ 633247 w 639281"/>
                <a:gd name="connsiteY6" fmla="*/ 421171 h 421171"/>
                <a:gd name="connsiteX7" fmla="*/ 546481 w 639281"/>
                <a:gd name="connsiteY7" fmla="*/ 421171 h 421171"/>
                <a:gd name="connsiteX8" fmla="*/ 539856 w 639281"/>
                <a:gd name="connsiteY8" fmla="*/ 415717 h 421171"/>
                <a:gd name="connsiteX9" fmla="*/ 250614 w 639281"/>
                <a:gd name="connsiteY9" fmla="*/ 128635 h 421171"/>
                <a:gd name="connsiteX10" fmla="*/ 5046 w 639281"/>
                <a:gd name="connsiteY10" fmla="*/ 158601 h 421171"/>
                <a:gd name="connsiteX11" fmla="*/ 0 w 639281"/>
                <a:gd name="connsiteY11" fmla="*/ 159897 h 421171"/>
                <a:gd name="connsiteX12" fmla="*/ 322687 w 639281"/>
                <a:gd name="connsiteY12" fmla="*/ 89539 h 421171"/>
                <a:gd name="connsiteX13" fmla="*/ 367372 w 639281"/>
                <a:gd name="connsiteY13" fmla="*/ 134914 h 421171"/>
                <a:gd name="connsiteX14" fmla="*/ 413105 w 639281"/>
                <a:gd name="connsiteY14" fmla="*/ 89761 h 421171"/>
                <a:gd name="connsiteX15" fmla="*/ 368223 w 639281"/>
                <a:gd name="connsiteY15" fmla="*/ 44410 h 421171"/>
                <a:gd name="connsiteX16" fmla="*/ 322687 w 639281"/>
                <a:gd name="connsiteY16" fmla="*/ 89539 h 421171"/>
                <a:gd name="connsiteX17" fmla="*/ 548368 w 639281"/>
                <a:gd name="connsiteY17" fmla="*/ 300749 h 421171"/>
                <a:gd name="connsiteX18" fmla="*/ 533527 w 639281"/>
                <a:gd name="connsiteY18" fmla="*/ 315800 h 421171"/>
                <a:gd name="connsiteX19" fmla="*/ 548591 w 639281"/>
                <a:gd name="connsiteY19" fmla="*/ 330617 h 421171"/>
                <a:gd name="connsiteX20" fmla="*/ 563765 w 639281"/>
                <a:gd name="connsiteY20" fmla="*/ 315257 h 421171"/>
                <a:gd name="connsiteX21" fmla="*/ 548368 w 639281"/>
                <a:gd name="connsiteY21" fmla="*/ 300749 h 421171"/>
                <a:gd name="connsiteX22" fmla="*/ 232158 w 639281"/>
                <a:gd name="connsiteY22" fmla="*/ 59251 h 421171"/>
                <a:gd name="connsiteX23" fmla="*/ 216996 w 639281"/>
                <a:gd name="connsiteY23" fmla="*/ 44435 h 421171"/>
                <a:gd name="connsiteX24" fmla="*/ 202006 w 639281"/>
                <a:gd name="connsiteY24" fmla="*/ 59461 h 421171"/>
                <a:gd name="connsiteX25" fmla="*/ 217502 w 639281"/>
                <a:gd name="connsiteY25" fmla="*/ 74636 h 421171"/>
                <a:gd name="connsiteX26" fmla="*/ 232146 w 639281"/>
                <a:gd name="connsiteY26" fmla="*/ 59264 h 421171"/>
                <a:gd name="connsiteX27" fmla="*/ 443282 w 639281"/>
                <a:gd name="connsiteY27" fmla="*/ 179920 h 421171"/>
                <a:gd name="connsiteX28" fmla="*/ 458135 w 639281"/>
                <a:gd name="connsiteY28" fmla="*/ 164869 h 421171"/>
                <a:gd name="connsiteX29" fmla="*/ 443035 w 639281"/>
                <a:gd name="connsiteY29" fmla="*/ 150077 h 421171"/>
                <a:gd name="connsiteX30" fmla="*/ 428181 w 639281"/>
                <a:gd name="connsiteY30" fmla="*/ 165115 h 421171"/>
                <a:gd name="connsiteX31" fmla="*/ 443294 w 639281"/>
                <a:gd name="connsiteY31" fmla="*/ 179920 h 421171"/>
                <a:gd name="connsiteX32" fmla="*/ 533478 w 639281"/>
                <a:gd name="connsiteY32" fmla="*/ 180228 h 421171"/>
                <a:gd name="connsiteX33" fmla="*/ 518821 w 639281"/>
                <a:gd name="connsiteY33" fmla="*/ 165115 h 421171"/>
                <a:gd name="connsiteX34" fmla="*/ 503572 w 639281"/>
                <a:gd name="connsiteY34" fmla="*/ 179624 h 421171"/>
                <a:gd name="connsiteX35" fmla="*/ 518525 w 639281"/>
                <a:gd name="connsiteY35" fmla="*/ 195045 h 421171"/>
                <a:gd name="connsiteX36" fmla="*/ 533478 w 639281"/>
                <a:gd name="connsiteY36" fmla="*/ 180241 h 4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281" h="421171">
                  <a:moveTo>
                    <a:pt x="0" y="159897"/>
                  </a:moveTo>
                  <a:cubicBezTo>
                    <a:pt x="10746" y="142872"/>
                    <a:pt x="22737" y="127019"/>
                    <a:pt x="36147" y="112251"/>
                  </a:cubicBezTo>
                  <a:cubicBezTo>
                    <a:pt x="94489" y="48037"/>
                    <a:pt x="166697" y="10952"/>
                    <a:pt x="253094" y="1859"/>
                  </a:cubicBezTo>
                  <a:cubicBezTo>
                    <a:pt x="383274" y="-11835"/>
                    <a:pt x="524558" y="50541"/>
                    <a:pt x="594768" y="174738"/>
                  </a:cubicBezTo>
                  <a:cubicBezTo>
                    <a:pt x="624389" y="227146"/>
                    <a:pt x="638095" y="283773"/>
                    <a:pt x="639083" y="343657"/>
                  </a:cubicBezTo>
                  <a:cubicBezTo>
                    <a:pt x="639477" y="367467"/>
                    <a:pt x="639033" y="391290"/>
                    <a:pt x="639280" y="415101"/>
                  </a:cubicBezTo>
                  <a:cubicBezTo>
                    <a:pt x="639329" y="419863"/>
                    <a:pt x="638059" y="421207"/>
                    <a:pt x="633247" y="421171"/>
                  </a:cubicBezTo>
                  <a:cubicBezTo>
                    <a:pt x="604329" y="420948"/>
                    <a:pt x="575411" y="420961"/>
                    <a:pt x="546481" y="421171"/>
                  </a:cubicBezTo>
                  <a:cubicBezTo>
                    <a:pt x="542175" y="421195"/>
                    <a:pt x="540695" y="419727"/>
                    <a:pt x="539856" y="415717"/>
                  </a:cubicBezTo>
                  <a:cubicBezTo>
                    <a:pt x="509198" y="268154"/>
                    <a:pt x="391256" y="159490"/>
                    <a:pt x="250614" y="128635"/>
                  </a:cubicBezTo>
                  <a:cubicBezTo>
                    <a:pt x="165390" y="109932"/>
                    <a:pt x="83386" y="119727"/>
                    <a:pt x="5046" y="158601"/>
                  </a:cubicBezTo>
                  <a:cubicBezTo>
                    <a:pt x="3639" y="159292"/>
                    <a:pt x="2369" y="160785"/>
                    <a:pt x="0" y="159897"/>
                  </a:cubicBezTo>
                  <a:close/>
                  <a:moveTo>
                    <a:pt x="322687" y="89539"/>
                  </a:moveTo>
                  <a:cubicBezTo>
                    <a:pt x="322650" y="114472"/>
                    <a:pt x="342574" y="134705"/>
                    <a:pt x="367372" y="134914"/>
                  </a:cubicBezTo>
                  <a:cubicBezTo>
                    <a:pt x="392318" y="135124"/>
                    <a:pt x="413007" y="114694"/>
                    <a:pt x="413105" y="89761"/>
                  </a:cubicBezTo>
                  <a:cubicBezTo>
                    <a:pt x="413204" y="65136"/>
                    <a:pt x="392872" y="44595"/>
                    <a:pt x="368223" y="44410"/>
                  </a:cubicBezTo>
                  <a:cubicBezTo>
                    <a:pt x="343092" y="44225"/>
                    <a:pt x="322724" y="64408"/>
                    <a:pt x="322687" y="89539"/>
                  </a:cubicBezTo>
                  <a:close/>
                  <a:moveTo>
                    <a:pt x="548368" y="300749"/>
                  </a:moveTo>
                  <a:cubicBezTo>
                    <a:pt x="540115" y="300872"/>
                    <a:pt x="533453" y="307621"/>
                    <a:pt x="533527" y="315800"/>
                  </a:cubicBezTo>
                  <a:cubicBezTo>
                    <a:pt x="533601" y="324041"/>
                    <a:pt x="540263" y="330592"/>
                    <a:pt x="548591" y="330617"/>
                  </a:cubicBezTo>
                  <a:cubicBezTo>
                    <a:pt x="557128" y="330641"/>
                    <a:pt x="564061" y="323634"/>
                    <a:pt x="563765" y="315257"/>
                  </a:cubicBezTo>
                  <a:cubicBezTo>
                    <a:pt x="563481" y="307065"/>
                    <a:pt x="556646" y="300625"/>
                    <a:pt x="548368" y="300749"/>
                  </a:cubicBezTo>
                  <a:close/>
                  <a:moveTo>
                    <a:pt x="232158" y="59251"/>
                  </a:moveTo>
                  <a:cubicBezTo>
                    <a:pt x="232010" y="51109"/>
                    <a:pt x="225126" y="44373"/>
                    <a:pt x="216996" y="44435"/>
                  </a:cubicBezTo>
                  <a:cubicBezTo>
                    <a:pt x="208854" y="44484"/>
                    <a:pt x="202056" y="51294"/>
                    <a:pt x="202006" y="59461"/>
                  </a:cubicBezTo>
                  <a:cubicBezTo>
                    <a:pt x="201957" y="67813"/>
                    <a:pt x="209211" y="74919"/>
                    <a:pt x="217502" y="74636"/>
                  </a:cubicBezTo>
                  <a:cubicBezTo>
                    <a:pt x="225644" y="74352"/>
                    <a:pt x="232294" y="67381"/>
                    <a:pt x="232146" y="59264"/>
                  </a:cubicBezTo>
                  <a:close/>
                  <a:moveTo>
                    <a:pt x="443282" y="179920"/>
                  </a:moveTo>
                  <a:cubicBezTo>
                    <a:pt x="451695" y="179858"/>
                    <a:pt x="458197" y="173270"/>
                    <a:pt x="458135" y="164869"/>
                  </a:cubicBezTo>
                  <a:cubicBezTo>
                    <a:pt x="458074" y="156467"/>
                    <a:pt x="451511" y="150027"/>
                    <a:pt x="443035" y="150077"/>
                  </a:cubicBezTo>
                  <a:cubicBezTo>
                    <a:pt x="434621" y="150126"/>
                    <a:pt x="428107" y="156714"/>
                    <a:pt x="428181" y="165115"/>
                  </a:cubicBezTo>
                  <a:cubicBezTo>
                    <a:pt x="428242" y="173492"/>
                    <a:pt x="434868" y="179981"/>
                    <a:pt x="443294" y="179920"/>
                  </a:cubicBezTo>
                  <a:close/>
                  <a:moveTo>
                    <a:pt x="533478" y="180228"/>
                  </a:moveTo>
                  <a:cubicBezTo>
                    <a:pt x="533552" y="171901"/>
                    <a:pt x="527136" y="165276"/>
                    <a:pt x="518821" y="165115"/>
                  </a:cubicBezTo>
                  <a:cubicBezTo>
                    <a:pt x="510469" y="164955"/>
                    <a:pt x="503807" y="171296"/>
                    <a:pt x="503572" y="179624"/>
                  </a:cubicBezTo>
                  <a:cubicBezTo>
                    <a:pt x="503326" y="188247"/>
                    <a:pt x="509939" y="195057"/>
                    <a:pt x="518525" y="195045"/>
                  </a:cubicBezTo>
                  <a:cubicBezTo>
                    <a:pt x="526865" y="195033"/>
                    <a:pt x="533391" y="188568"/>
                    <a:pt x="533478" y="180241"/>
                  </a:cubicBezTo>
                  <a:close/>
                </a:path>
              </a:pathLst>
            </a:custGeom>
            <a:grpFill/>
            <a:ln w="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3525293-7B4D-DB13-8C09-C1690AFC2E4D}"/>
                </a:ext>
              </a:extLst>
            </p:cNvPr>
            <p:cNvSpPr/>
            <p:nvPr/>
          </p:nvSpPr>
          <p:spPr>
            <a:xfrm>
              <a:off x="9070554" y="3491497"/>
              <a:ext cx="30182" cy="29844"/>
            </a:xfrm>
            <a:custGeom>
              <a:avLst/>
              <a:gdLst>
                <a:gd name="connsiteX0" fmla="*/ 14854 w 30182"/>
                <a:gd name="connsiteY0" fmla="*/ 1 h 29844"/>
                <a:gd name="connsiteX1" fmla="*/ 30176 w 30182"/>
                <a:gd name="connsiteY1" fmla="*/ 14559 h 29844"/>
                <a:gd name="connsiteX2" fmla="*/ 14940 w 30182"/>
                <a:gd name="connsiteY2" fmla="*/ 29844 h 29844"/>
                <a:gd name="connsiteX3" fmla="*/ 0 w 30182"/>
                <a:gd name="connsiteY3" fmla="*/ 14953 h 29844"/>
                <a:gd name="connsiteX4" fmla="*/ 14854 w 30182"/>
                <a:gd name="connsiteY4" fmla="*/ 1 h 29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2" h="29844">
                  <a:moveTo>
                    <a:pt x="14854" y="1"/>
                  </a:moveTo>
                  <a:cubicBezTo>
                    <a:pt x="23169" y="-85"/>
                    <a:pt x="29929" y="6330"/>
                    <a:pt x="30176" y="14559"/>
                  </a:cubicBezTo>
                  <a:cubicBezTo>
                    <a:pt x="30423" y="22936"/>
                    <a:pt x="23477" y="29893"/>
                    <a:pt x="14940" y="29844"/>
                  </a:cubicBezTo>
                  <a:cubicBezTo>
                    <a:pt x="6613" y="29795"/>
                    <a:pt x="25" y="23219"/>
                    <a:pt x="0" y="14953"/>
                  </a:cubicBezTo>
                  <a:cubicBezTo>
                    <a:pt x="-25" y="6675"/>
                    <a:pt x="6526" y="87"/>
                    <a:pt x="14854" y="1"/>
                  </a:cubicBezTo>
                  <a:close/>
                </a:path>
              </a:pathLst>
            </a:custGeom>
            <a:grpFill/>
            <a:ln w="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D0FD44C-A7AA-5241-065F-1792750C477D}"/>
                </a:ext>
              </a:extLst>
            </p:cNvPr>
            <p:cNvSpPr/>
            <p:nvPr/>
          </p:nvSpPr>
          <p:spPr>
            <a:xfrm>
              <a:off x="9326893" y="3310507"/>
              <a:ext cx="29845" cy="30148"/>
            </a:xfrm>
            <a:custGeom>
              <a:avLst/>
              <a:gdLst>
                <a:gd name="connsiteX0" fmla="*/ 29843 w 29845"/>
                <a:gd name="connsiteY0" fmla="*/ 15379 h 30148"/>
                <a:gd name="connsiteX1" fmla="*/ 14743 w 29845"/>
                <a:gd name="connsiteY1" fmla="*/ 30147 h 30148"/>
                <a:gd name="connsiteX2" fmla="*/ 0 w 29845"/>
                <a:gd name="connsiteY2" fmla="*/ 15021 h 30148"/>
                <a:gd name="connsiteX3" fmla="*/ 15409 w 29845"/>
                <a:gd name="connsiteY3" fmla="*/ 7 h 30148"/>
                <a:gd name="connsiteX4" fmla="*/ 29843 w 29845"/>
                <a:gd name="connsiteY4" fmla="*/ 15367 h 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 h="30148">
                  <a:moveTo>
                    <a:pt x="29843" y="15379"/>
                  </a:moveTo>
                  <a:cubicBezTo>
                    <a:pt x="29696" y="23645"/>
                    <a:pt x="22922" y="30270"/>
                    <a:pt x="14743" y="30147"/>
                  </a:cubicBezTo>
                  <a:cubicBezTo>
                    <a:pt x="6551" y="30023"/>
                    <a:pt x="-12" y="23300"/>
                    <a:pt x="0" y="15021"/>
                  </a:cubicBezTo>
                  <a:cubicBezTo>
                    <a:pt x="13" y="6410"/>
                    <a:pt x="6859" y="-252"/>
                    <a:pt x="15409" y="7"/>
                  </a:cubicBezTo>
                  <a:cubicBezTo>
                    <a:pt x="23687" y="266"/>
                    <a:pt x="29991" y="6978"/>
                    <a:pt x="29843" y="15367"/>
                  </a:cubicBezTo>
                  <a:close/>
                </a:path>
              </a:pathLst>
            </a:custGeom>
            <a:grpFill/>
            <a:ln w="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81FB368A-D0B4-3D28-7349-826CBDF32D17}"/>
                </a:ext>
              </a:extLst>
            </p:cNvPr>
            <p:cNvSpPr/>
            <p:nvPr/>
          </p:nvSpPr>
          <p:spPr>
            <a:xfrm>
              <a:off x="9537704" y="3431108"/>
              <a:ext cx="30217" cy="30029"/>
            </a:xfrm>
            <a:custGeom>
              <a:avLst/>
              <a:gdLst>
                <a:gd name="connsiteX0" fmla="*/ 15228 w 30217"/>
                <a:gd name="connsiteY0" fmla="*/ 30029 h 30029"/>
                <a:gd name="connsiteX1" fmla="*/ 4 w 30217"/>
                <a:gd name="connsiteY1" fmla="*/ 15336 h 30029"/>
                <a:gd name="connsiteX2" fmla="*/ 15253 w 30217"/>
                <a:gd name="connsiteY2" fmla="*/ 1 h 30029"/>
                <a:gd name="connsiteX3" fmla="*/ 30217 w 30217"/>
                <a:gd name="connsiteY3" fmla="*/ 15040 h 30029"/>
                <a:gd name="connsiteX4" fmla="*/ 15228 w 30217"/>
                <a:gd name="connsiteY4" fmla="*/ 30029 h 30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17" h="30029">
                  <a:moveTo>
                    <a:pt x="15228" y="30029"/>
                  </a:moveTo>
                  <a:cubicBezTo>
                    <a:pt x="6999" y="30103"/>
                    <a:pt x="189" y="23528"/>
                    <a:pt x="4" y="15336"/>
                  </a:cubicBezTo>
                  <a:cubicBezTo>
                    <a:pt x="-181" y="6934"/>
                    <a:pt x="6789" y="-86"/>
                    <a:pt x="15253" y="1"/>
                  </a:cubicBezTo>
                  <a:cubicBezTo>
                    <a:pt x="23420" y="87"/>
                    <a:pt x="30229" y="6922"/>
                    <a:pt x="30217" y="15040"/>
                  </a:cubicBezTo>
                  <a:cubicBezTo>
                    <a:pt x="30217" y="23157"/>
                    <a:pt x="23407" y="29955"/>
                    <a:pt x="15228" y="30029"/>
                  </a:cubicBezTo>
                  <a:close/>
                </a:path>
              </a:pathLst>
            </a:custGeom>
            <a:grpFill/>
            <a:ln w="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48B48B9-B54C-160E-CF5C-479885154B42}"/>
                </a:ext>
              </a:extLst>
            </p:cNvPr>
            <p:cNvSpPr/>
            <p:nvPr/>
          </p:nvSpPr>
          <p:spPr>
            <a:xfrm>
              <a:off x="9507629" y="3099650"/>
              <a:ext cx="30030" cy="29857"/>
            </a:xfrm>
            <a:custGeom>
              <a:avLst/>
              <a:gdLst>
                <a:gd name="connsiteX0" fmla="*/ 30030 w 30030"/>
                <a:gd name="connsiteY0" fmla="*/ 14792 h 29857"/>
                <a:gd name="connsiteX1" fmla="*/ 15336 w 30030"/>
                <a:gd name="connsiteY1" fmla="*/ 29856 h 29857"/>
                <a:gd name="connsiteX2" fmla="*/ 1 w 30030"/>
                <a:gd name="connsiteY2" fmla="*/ 14755 h 29857"/>
                <a:gd name="connsiteX3" fmla="*/ 15053 w 30030"/>
                <a:gd name="connsiteY3" fmla="*/ 0 h 29857"/>
                <a:gd name="connsiteX4" fmla="*/ 30030 w 30030"/>
                <a:gd name="connsiteY4" fmla="*/ 14792 h 29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30" h="29857">
                  <a:moveTo>
                    <a:pt x="30030" y="14792"/>
                  </a:moveTo>
                  <a:cubicBezTo>
                    <a:pt x="30104" y="23120"/>
                    <a:pt x="23651" y="29732"/>
                    <a:pt x="15336" y="29856"/>
                  </a:cubicBezTo>
                  <a:cubicBezTo>
                    <a:pt x="6725" y="29991"/>
                    <a:pt x="-110" y="23268"/>
                    <a:pt x="1" y="14755"/>
                  </a:cubicBezTo>
                  <a:cubicBezTo>
                    <a:pt x="100" y="6489"/>
                    <a:pt x="6725" y="0"/>
                    <a:pt x="15053" y="0"/>
                  </a:cubicBezTo>
                  <a:cubicBezTo>
                    <a:pt x="23417" y="0"/>
                    <a:pt x="29968" y="6465"/>
                    <a:pt x="30030" y="14792"/>
                  </a:cubicBezTo>
                  <a:close/>
                </a:path>
              </a:pathLst>
            </a:custGeom>
            <a:grpFill/>
            <a:ln w="0" cap="flat">
              <a:noFill/>
              <a:prstDash val="solid"/>
              <a:miter/>
            </a:ln>
          </p:spPr>
          <p:txBody>
            <a:bodyPr rtlCol="0" anchor="ctr"/>
            <a:lstStyle/>
            <a:p>
              <a:endParaRPr lang="en-US"/>
            </a:p>
          </p:txBody>
        </p:sp>
      </p:grpSp>
      <p:grpSp>
        <p:nvGrpSpPr>
          <p:cNvPr id="175" name="Graphic 6">
            <a:extLst>
              <a:ext uri="{FF2B5EF4-FFF2-40B4-BE49-F238E27FC236}">
                <a16:creationId xmlns:a16="http://schemas.microsoft.com/office/drawing/2014/main" id="{AA16EAB2-3167-DEF3-40FE-4995076634F8}"/>
              </a:ext>
            </a:extLst>
          </p:cNvPr>
          <p:cNvGrpSpPr/>
          <p:nvPr/>
        </p:nvGrpSpPr>
        <p:grpSpPr>
          <a:xfrm>
            <a:off x="3653859" y="3806129"/>
            <a:ext cx="533353" cy="277072"/>
            <a:chOff x="5461956" y="974015"/>
            <a:chExt cx="748883" cy="389038"/>
          </a:xfrm>
          <a:solidFill>
            <a:srgbClr val="842C14"/>
          </a:solidFill>
        </p:grpSpPr>
        <p:sp>
          <p:nvSpPr>
            <p:cNvPr id="176" name="Freeform: Shape 175">
              <a:extLst>
                <a:ext uri="{FF2B5EF4-FFF2-40B4-BE49-F238E27FC236}">
                  <a16:creationId xmlns:a16="http://schemas.microsoft.com/office/drawing/2014/main" id="{EDF3CA0A-797E-C8BA-7525-7B60BF6D5A9C}"/>
                </a:ext>
              </a:extLst>
            </p:cNvPr>
            <p:cNvSpPr/>
            <p:nvPr/>
          </p:nvSpPr>
          <p:spPr>
            <a:xfrm>
              <a:off x="5461956" y="974015"/>
              <a:ext cx="482337" cy="389038"/>
            </a:xfrm>
            <a:custGeom>
              <a:avLst/>
              <a:gdLst>
                <a:gd name="connsiteX0" fmla="*/ 210931 w 482337"/>
                <a:gd name="connsiteY0" fmla="*/ 389037 h 389038"/>
                <a:gd name="connsiteX1" fmla="*/ 46775 w 482337"/>
                <a:gd name="connsiteY1" fmla="*/ 331806 h 389038"/>
                <a:gd name="connsiteX2" fmla="*/ 2275 w 482337"/>
                <a:gd name="connsiteY2" fmla="*/ 266543 h 389038"/>
                <a:gd name="connsiteX3" fmla="*/ 43690 w 482337"/>
                <a:gd name="connsiteY3" fmla="*/ 154905 h 389038"/>
                <a:gd name="connsiteX4" fmla="*/ 113604 w 482337"/>
                <a:gd name="connsiteY4" fmla="*/ 140594 h 389038"/>
                <a:gd name="connsiteX5" fmla="*/ 161521 w 482337"/>
                <a:gd name="connsiteY5" fmla="*/ 149070 h 389038"/>
                <a:gd name="connsiteX6" fmla="*/ 226636 w 482337"/>
                <a:gd name="connsiteY6" fmla="*/ 126049 h 389038"/>
                <a:gd name="connsiteX7" fmla="*/ 246943 w 482337"/>
                <a:gd name="connsiteY7" fmla="*/ 86879 h 389038"/>
                <a:gd name="connsiteX8" fmla="*/ 283793 w 482337"/>
                <a:gd name="connsiteY8" fmla="*/ 27612 h 389038"/>
                <a:gd name="connsiteX9" fmla="*/ 370387 w 482337"/>
                <a:gd name="connsiteY9" fmla="*/ 2123 h 389038"/>
                <a:gd name="connsiteX10" fmla="*/ 442386 w 482337"/>
                <a:gd name="connsiteY10" fmla="*/ 35791 h 389038"/>
                <a:gd name="connsiteX11" fmla="*/ 482321 w 482337"/>
                <a:gd name="connsiteY11" fmla="*/ 132205 h 389038"/>
                <a:gd name="connsiteX12" fmla="*/ 444002 w 482337"/>
                <a:gd name="connsiteY12" fmla="*/ 252590 h 389038"/>
                <a:gd name="connsiteX13" fmla="*/ 280968 w 482337"/>
                <a:gd name="connsiteY13" fmla="*/ 379118 h 389038"/>
                <a:gd name="connsiteX14" fmla="*/ 210931 w 482337"/>
                <a:gd name="connsiteY14" fmla="*/ 389037 h 389038"/>
                <a:gd name="connsiteX15" fmla="*/ 174327 w 482337"/>
                <a:gd name="connsiteY15" fmla="*/ 180480 h 389038"/>
                <a:gd name="connsiteX16" fmla="*/ 226969 w 482337"/>
                <a:gd name="connsiteY16" fmla="*/ 181751 h 389038"/>
                <a:gd name="connsiteX17" fmla="*/ 271000 w 482337"/>
                <a:gd name="connsiteY17" fmla="*/ 137115 h 389038"/>
                <a:gd name="connsiteX18" fmla="*/ 281104 w 482337"/>
                <a:gd name="connsiteY18" fmla="*/ 96317 h 389038"/>
                <a:gd name="connsiteX19" fmla="*/ 276120 w 482337"/>
                <a:gd name="connsiteY19" fmla="*/ 102831 h 389038"/>
                <a:gd name="connsiteX20" fmla="*/ 258194 w 482337"/>
                <a:gd name="connsiteY20" fmla="*/ 130823 h 389038"/>
                <a:gd name="connsiteX21" fmla="*/ 200000 w 482337"/>
                <a:gd name="connsiteY21" fmla="*/ 175915 h 389038"/>
                <a:gd name="connsiteX22" fmla="*/ 174327 w 482337"/>
                <a:gd name="connsiteY22" fmla="*/ 180467 h 3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337" h="389038">
                  <a:moveTo>
                    <a:pt x="210931" y="389037"/>
                  </a:moveTo>
                  <a:cubicBezTo>
                    <a:pt x="150109" y="387532"/>
                    <a:pt x="94543" y="370569"/>
                    <a:pt x="46775" y="331806"/>
                  </a:cubicBezTo>
                  <a:cubicBezTo>
                    <a:pt x="25579" y="314608"/>
                    <a:pt x="9578" y="293586"/>
                    <a:pt x="2275" y="266543"/>
                  </a:cubicBezTo>
                  <a:cubicBezTo>
                    <a:pt x="-5831" y="236502"/>
                    <a:pt x="7666" y="176569"/>
                    <a:pt x="43690" y="154905"/>
                  </a:cubicBezTo>
                  <a:cubicBezTo>
                    <a:pt x="65416" y="141840"/>
                    <a:pt x="89016" y="138966"/>
                    <a:pt x="113604" y="140594"/>
                  </a:cubicBezTo>
                  <a:cubicBezTo>
                    <a:pt x="129864" y="141667"/>
                    <a:pt x="145940" y="144345"/>
                    <a:pt x="161521" y="149070"/>
                  </a:cubicBezTo>
                  <a:cubicBezTo>
                    <a:pt x="189070" y="157422"/>
                    <a:pt x="209858" y="147540"/>
                    <a:pt x="226636" y="126049"/>
                  </a:cubicBezTo>
                  <a:cubicBezTo>
                    <a:pt x="235827" y="114267"/>
                    <a:pt x="241774" y="100795"/>
                    <a:pt x="246943" y="86879"/>
                  </a:cubicBezTo>
                  <a:cubicBezTo>
                    <a:pt x="255196" y="64647"/>
                    <a:pt x="266645" y="44316"/>
                    <a:pt x="283793" y="27612"/>
                  </a:cubicBezTo>
                  <a:cubicBezTo>
                    <a:pt x="308147" y="3900"/>
                    <a:pt x="337262" y="-4341"/>
                    <a:pt x="370387" y="2123"/>
                  </a:cubicBezTo>
                  <a:cubicBezTo>
                    <a:pt x="397109" y="7342"/>
                    <a:pt x="421586" y="18186"/>
                    <a:pt x="442386" y="35791"/>
                  </a:cubicBezTo>
                  <a:cubicBezTo>
                    <a:pt x="472032" y="60897"/>
                    <a:pt x="482827" y="94417"/>
                    <a:pt x="482321" y="132205"/>
                  </a:cubicBezTo>
                  <a:cubicBezTo>
                    <a:pt x="481741" y="176162"/>
                    <a:pt x="467072" y="215912"/>
                    <a:pt x="444002" y="252590"/>
                  </a:cubicBezTo>
                  <a:cubicBezTo>
                    <a:pt x="405103" y="314435"/>
                    <a:pt x="351647" y="358047"/>
                    <a:pt x="280968" y="379118"/>
                  </a:cubicBezTo>
                  <a:cubicBezTo>
                    <a:pt x="258182" y="385916"/>
                    <a:pt x="234791" y="389099"/>
                    <a:pt x="210931" y="389037"/>
                  </a:cubicBezTo>
                  <a:close/>
                  <a:moveTo>
                    <a:pt x="174327" y="180480"/>
                  </a:moveTo>
                  <a:cubicBezTo>
                    <a:pt x="192586" y="188561"/>
                    <a:pt x="209870" y="188573"/>
                    <a:pt x="226969" y="181751"/>
                  </a:cubicBezTo>
                  <a:cubicBezTo>
                    <a:pt x="248004" y="173361"/>
                    <a:pt x="261698" y="157224"/>
                    <a:pt x="271000" y="137115"/>
                  </a:cubicBezTo>
                  <a:cubicBezTo>
                    <a:pt x="276885" y="124371"/>
                    <a:pt x="280302" y="110936"/>
                    <a:pt x="281104" y="96317"/>
                  </a:cubicBezTo>
                  <a:cubicBezTo>
                    <a:pt x="278365" y="98229"/>
                    <a:pt x="277477" y="100721"/>
                    <a:pt x="276120" y="102831"/>
                  </a:cubicBezTo>
                  <a:cubicBezTo>
                    <a:pt x="270124" y="112145"/>
                    <a:pt x="264387" y="121632"/>
                    <a:pt x="258194" y="130823"/>
                  </a:cubicBezTo>
                  <a:cubicBezTo>
                    <a:pt x="243784" y="152228"/>
                    <a:pt x="225834" y="169142"/>
                    <a:pt x="200000" y="175915"/>
                  </a:cubicBezTo>
                  <a:cubicBezTo>
                    <a:pt x="191981" y="178025"/>
                    <a:pt x="183753" y="178790"/>
                    <a:pt x="174327" y="180467"/>
                  </a:cubicBezTo>
                  <a:close/>
                </a:path>
              </a:pathLst>
            </a:custGeom>
            <a:solidFill>
              <a:srgbClr val="842C14"/>
            </a:solidFill>
            <a:ln w="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FEE84969-599E-18CA-2C10-F111A155B064}"/>
                </a:ext>
              </a:extLst>
            </p:cNvPr>
            <p:cNvSpPr/>
            <p:nvPr/>
          </p:nvSpPr>
          <p:spPr>
            <a:xfrm>
              <a:off x="5921401" y="1016184"/>
              <a:ext cx="289438" cy="281402"/>
            </a:xfrm>
            <a:custGeom>
              <a:avLst/>
              <a:gdLst>
                <a:gd name="connsiteX0" fmla="*/ 13685 w 289438"/>
                <a:gd name="connsiteY0" fmla="*/ 4121 h 281402"/>
                <a:gd name="connsiteX1" fmla="*/ 89903 w 289438"/>
                <a:gd name="connsiteY1" fmla="*/ 26179 h 281402"/>
                <a:gd name="connsiteX2" fmla="*/ 111357 w 289438"/>
                <a:gd name="connsiteY2" fmla="*/ 64042 h 281402"/>
                <a:gd name="connsiteX3" fmla="*/ 128888 w 289438"/>
                <a:gd name="connsiteY3" fmla="*/ 95217 h 281402"/>
                <a:gd name="connsiteX4" fmla="*/ 171759 w 289438"/>
                <a:gd name="connsiteY4" fmla="*/ 108270 h 281402"/>
                <a:gd name="connsiteX5" fmla="*/ 224291 w 289438"/>
                <a:gd name="connsiteY5" fmla="*/ 102027 h 281402"/>
                <a:gd name="connsiteX6" fmla="*/ 286630 w 289438"/>
                <a:gd name="connsiteY6" fmla="*/ 156076 h 281402"/>
                <a:gd name="connsiteX7" fmla="*/ 268494 w 289438"/>
                <a:gd name="connsiteY7" fmla="*/ 227840 h 281402"/>
                <a:gd name="connsiteX8" fmla="*/ 184343 w 289438"/>
                <a:gd name="connsiteY8" fmla="*/ 275301 h 281402"/>
                <a:gd name="connsiteX9" fmla="*/ 2236 w 289438"/>
                <a:gd name="connsiteY9" fmla="*/ 224855 h 281402"/>
                <a:gd name="connsiteX10" fmla="*/ 1570 w 289438"/>
                <a:gd name="connsiteY10" fmla="*/ 217083 h 281402"/>
                <a:gd name="connsiteX11" fmla="*/ 41653 w 289438"/>
                <a:gd name="connsiteY11" fmla="*/ 114253 h 281402"/>
                <a:gd name="connsiteX12" fmla="*/ 13673 w 289438"/>
                <a:gd name="connsiteY12" fmla="*/ 4121 h 281402"/>
                <a:gd name="connsiteX13" fmla="*/ 87091 w 289438"/>
                <a:gd name="connsiteY13" fmla="*/ 70235 h 281402"/>
                <a:gd name="connsiteX14" fmla="*/ 120943 w 289438"/>
                <a:gd name="connsiteY14" fmla="*/ 129625 h 281402"/>
                <a:gd name="connsiteX15" fmla="*/ 161754 w 289438"/>
                <a:gd name="connsiteY15" fmla="*/ 130896 h 281402"/>
                <a:gd name="connsiteX16" fmla="*/ 120857 w 289438"/>
                <a:gd name="connsiteY16" fmla="*/ 115179 h 281402"/>
                <a:gd name="connsiteX17" fmla="*/ 96479 w 289438"/>
                <a:gd name="connsiteY17" fmla="*/ 85200 h 281402"/>
                <a:gd name="connsiteX18" fmla="*/ 87091 w 289438"/>
                <a:gd name="connsiteY18" fmla="*/ 70235 h 2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438" h="281402">
                  <a:moveTo>
                    <a:pt x="13685" y="4121"/>
                  </a:moveTo>
                  <a:cubicBezTo>
                    <a:pt x="39593" y="-6033"/>
                    <a:pt x="70485" y="3047"/>
                    <a:pt x="89903" y="26179"/>
                  </a:cubicBezTo>
                  <a:cubicBezTo>
                    <a:pt x="99390" y="37480"/>
                    <a:pt x="106324" y="50237"/>
                    <a:pt x="111357" y="64042"/>
                  </a:cubicBezTo>
                  <a:cubicBezTo>
                    <a:pt x="115490" y="75404"/>
                    <a:pt x="120684" y="86150"/>
                    <a:pt x="128888" y="95217"/>
                  </a:cubicBezTo>
                  <a:cubicBezTo>
                    <a:pt x="140571" y="108110"/>
                    <a:pt x="154426" y="113106"/>
                    <a:pt x="171759" y="108270"/>
                  </a:cubicBezTo>
                  <a:cubicBezTo>
                    <a:pt x="188883" y="103496"/>
                    <a:pt x="206365" y="100288"/>
                    <a:pt x="224291" y="102027"/>
                  </a:cubicBezTo>
                  <a:cubicBezTo>
                    <a:pt x="258452" y="105358"/>
                    <a:pt x="278080" y="122889"/>
                    <a:pt x="286630" y="156076"/>
                  </a:cubicBezTo>
                  <a:cubicBezTo>
                    <a:pt x="293711" y="183526"/>
                    <a:pt x="287308" y="207213"/>
                    <a:pt x="268494" y="227840"/>
                  </a:cubicBezTo>
                  <a:cubicBezTo>
                    <a:pt x="245683" y="252860"/>
                    <a:pt x="216678" y="267467"/>
                    <a:pt x="184343" y="275301"/>
                  </a:cubicBezTo>
                  <a:cubicBezTo>
                    <a:pt x="114466" y="292240"/>
                    <a:pt x="54187" y="273426"/>
                    <a:pt x="2236" y="224855"/>
                  </a:cubicBezTo>
                  <a:cubicBezTo>
                    <a:pt x="-811" y="222005"/>
                    <a:pt x="-453" y="220216"/>
                    <a:pt x="1570" y="217083"/>
                  </a:cubicBezTo>
                  <a:cubicBezTo>
                    <a:pt x="21963" y="185561"/>
                    <a:pt x="36509" y="151709"/>
                    <a:pt x="41653" y="114253"/>
                  </a:cubicBezTo>
                  <a:cubicBezTo>
                    <a:pt x="47192" y="73985"/>
                    <a:pt x="41147" y="36579"/>
                    <a:pt x="13673" y="4121"/>
                  </a:cubicBezTo>
                  <a:close/>
                  <a:moveTo>
                    <a:pt x="87091" y="70235"/>
                  </a:moveTo>
                  <a:cubicBezTo>
                    <a:pt x="85610" y="92121"/>
                    <a:pt x="101833" y="120126"/>
                    <a:pt x="120943" y="129625"/>
                  </a:cubicBezTo>
                  <a:cubicBezTo>
                    <a:pt x="134378" y="136312"/>
                    <a:pt x="147998" y="137003"/>
                    <a:pt x="161754" y="130896"/>
                  </a:cubicBezTo>
                  <a:cubicBezTo>
                    <a:pt x="146765" y="128959"/>
                    <a:pt x="132738" y="124950"/>
                    <a:pt x="120857" y="115179"/>
                  </a:cubicBezTo>
                  <a:cubicBezTo>
                    <a:pt x="110703" y="106827"/>
                    <a:pt x="103425" y="96155"/>
                    <a:pt x="96479" y="85200"/>
                  </a:cubicBezTo>
                  <a:cubicBezTo>
                    <a:pt x="93469" y="80462"/>
                    <a:pt x="90508" y="75688"/>
                    <a:pt x="87091" y="70235"/>
                  </a:cubicBezTo>
                  <a:close/>
                </a:path>
              </a:pathLst>
            </a:custGeom>
            <a:solidFill>
              <a:srgbClr val="842C14"/>
            </a:solidFill>
            <a:ln w="0" cap="flat">
              <a:noFill/>
              <a:prstDash val="solid"/>
              <a:miter/>
            </a:ln>
          </p:spPr>
          <p:txBody>
            <a:bodyPr rtlCol="0" anchor="ctr"/>
            <a:lstStyle/>
            <a:p>
              <a:endParaRPr lang="en-US"/>
            </a:p>
          </p:txBody>
        </p:sp>
      </p:grpSp>
      <p:grpSp>
        <p:nvGrpSpPr>
          <p:cNvPr id="178" name="Graphic 6">
            <a:extLst>
              <a:ext uri="{FF2B5EF4-FFF2-40B4-BE49-F238E27FC236}">
                <a16:creationId xmlns:a16="http://schemas.microsoft.com/office/drawing/2014/main" id="{7A32B8BD-99D2-8874-E49E-E396C97CCCE1}"/>
              </a:ext>
            </a:extLst>
          </p:cNvPr>
          <p:cNvGrpSpPr/>
          <p:nvPr/>
        </p:nvGrpSpPr>
        <p:grpSpPr>
          <a:xfrm>
            <a:off x="3641202" y="5463728"/>
            <a:ext cx="499178" cy="395383"/>
            <a:chOff x="3539517" y="898140"/>
            <a:chExt cx="700899" cy="555160"/>
          </a:xfrm>
          <a:solidFill>
            <a:srgbClr val="F0C09C"/>
          </a:solidFill>
        </p:grpSpPr>
        <p:sp>
          <p:nvSpPr>
            <p:cNvPr id="179" name="Freeform: Shape 178">
              <a:extLst>
                <a:ext uri="{FF2B5EF4-FFF2-40B4-BE49-F238E27FC236}">
                  <a16:creationId xmlns:a16="http://schemas.microsoft.com/office/drawing/2014/main" id="{162C1AF2-EB53-9367-4629-BC98645517D3}"/>
                </a:ext>
              </a:extLst>
            </p:cNvPr>
            <p:cNvSpPr/>
            <p:nvPr/>
          </p:nvSpPr>
          <p:spPr>
            <a:xfrm>
              <a:off x="3539517" y="898140"/>
              <a:ext cx="434882" cy="554733"/>
            </a:xfrm>
            <a:custGeom>
              <a:avLst/>
              <a:gdLst>
                <a:gd name="connsiteX0" fmla="*/ 434882 w 434882"/>
                <a:gd name="connsiteY0" fmla="*/ 332313 h 554733"/>
                <a:gd name="connsiteX1" fmla="*/ 395021 w 434882"/>
                <a:gd name="connsiteY1" fmla="*/ 460594 h 554733"/>
                <a:gd name="connsiteX2" fmla="*/ 245941 w 434882"/>
                <a:gd name="connsiteY2" fmla="*/ 552776 h 554733"/>
                <a:gd name="connsiteX3" fmla="*/ 89963 w 434882"/>
                <a:gd name="connsiteY3" fmla="*/ 513692 h 554733"/>
                <a:gd name="connsiteX4" fmla="*/ 7379 w 434882"/>
                <a:gd name="connsiteY4" fmla="*/ 385042 h 554733"/>
                <a:gd name="connsiteX5" fmla="*/ 7379 w 434882"/>
                <a:gd name="connsiteY5" fmla="*/ 253640 h 554733"/>
                <a:gd name="connsiteX6" fmla="*/ 70385 w 434882"/>
                <a:gd name="connsiteY6" fmla="*/ 98527 h 554733"/>
                <a:gd name="connsiteX7" fmla="*/ 138460 w 434882"/>
                <a:gd name="connsiteY7" fmla="*/ 27182 h 554733"/>
                <a:gd name="connsiteX8" fmla="*/ 204402 w 434882"/>
                <a:gd name="connsiteY8" fmla="*/ 780 h 554733"/>
                <a:gd name="connsiteX9" fmla="*/ 269319 w 434882"/>
                <a:gd name="connsiteY9" fmla="*/ 11773 h 554733"/>
                <a:gd name="connsiteX10" fmla="*/ 345192 w 434882"/>
                <a:gd name="connsiteY10" fmla="*/ 72829 h 554733"/>
                <a:gd name="connsiteX11" fmla="*/ 421817 w 434882"/>
                <a:gd name="connsiteY11" fmla="*/ 229139 h 554733"/>
                <a:gd name="connsiteX12" fmla="*/ 434870 w 434882"/>
                <a:gd name="connsiteY12" fmla="*/ 332313 h 554733"/>
                <a:gd name="connsiteX13" fmla="*/ 121053 w 434882"/>
                <a:gd name="connsiteY13" fmla="*/ 145852 h 554733"/>
                <a:gd name="connsiteX14" fmla="*/ 132563 w 434882"/>
                <a:gd name="connsiteY14" fmla="*/ 139350 h 554733"/>
                <a:gd name="connsiteX15" fmla="*/ 202675 w 434882"/>
                <a:gd name="connsiteY15" fmla="*/ 74186 h 554733"/>
                <a:gd name="connsiteX16" fmla="*/ 209522 w 434882"/>
                <a:gd name="connsiteY16" fmla="*/ 65895 h 554733"/>
                <a:gd name="connsiteX17" fmla="*/ 205315 w 434882"/>
                <a:gd name="connsiteY17" fmla="*/ 52547 h 554733"/>
                <a:gd name="connsiteX18" fmla="*/ 191041 w 434882"/>
                <a:gd name="connsiteY18" fmla="*/ 50844 h 554733"/>
                <a:gd name="connsiteX19" fmla="*/ 143827 w 434882"/>
                <a:gd name="connsiteY19" fmla="*/ 83068 h 554733"/>
                <a:gd name="connsiteX20" fmla="*/ 110196 w 434882"/>
                <a:gd name="connsiteY20" fmla="*/ 125866 h 554733"/>
                <a:gd name="connsiteX21" fmla="*/ 121040 w 434882"/>
                <a:gd name="connsiteY21" fmla="*/ 145852 h 55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4882" h="554733">
                  <a:moveTo>
                    <a:pt x="434882" y="332313"/>
                  </a:moveTo>
                  <a:cubicBezTo>
                    <a:pt x="434574" y="371607"/>
                    <a:pt x="423113" y="418611"/>
                    <a:pt x="395021" y="460594"/>
                  </a:cubicBezTo>
                  <a:cubicBezTo>
                    <a:pt x="359404" y="513828"/>
                    <a:pt x="309550" y="544893"/>
                    <a:pt x="245941" y="552776"/>
                  </a:cubicBezTo>
                  <a:cubicBezTo>
                    <a:pt x="189091" y="559821"/>
                    <a:pt x="136425" y="548088"/>
                    <a:pt x="89963" y="513692"/>
                  </a:cubicBezTo>
                  <a:cubicBezTo>
                    <a:pt x="46290" y="481369"/>
                    <a:pt x="20148" y="437363"/>
                    <a:pt x="7379" y="385042"/>
                  </a:cubicBezTo>
                  <a:cubicBezTo>
                    <a:pt x="-3304" y="341270"/>
                    <a:pt x="-1577" y="297449"/>
                    <a:pt x="7379" y="253640"/>
                  </a:cubicBezTo>
                  <a:cubicBezTo>
                    <a:pt x="18754" y="198013"/>
                    <a:pt x="38629" y="145839"/>
                    <a:pt x="70385" y="98527"/>
                  </a:cubicBezTo>
                  <a:cubicBezTo>
                    <a:pt x="88964" y="70855"/>
                    <a:pt x="110862" y="46255"/>
                    <a:pt x="138460" y="27182"/>
                  </a:cubicBezTo>
                  <a:cubicBezTo>
                    <a:pt x="158409" y="13389"/>
                    <a:pt x="180024" y="3643"/>
                    <a:pt x="204402" y="780"/>
                  </a:cubicBezTo>
                  <a:cubicBezTo>
                    <a:pt x="227139" y="-1884"/>
                    <a:pt x="248679" y="2397"/>
                    <a:pt x="269319" y="11773"/>
                  </a:cubicBezTo>
                  <a:cubicBezTo>
                    <a:pt x="299816" y="25627"/>
                    <a:pt x="324170" y="47254"/>
                    <a:pt x="345192" y="72829"/>
                  </a:cubicBezTo>
                  <a:cubicBezTo>
                    <a:pt x="383030" y="118870"/>
                    <a:pt x="406926" y="171846"/>
                    <a:pt x="421817" y="229139"/>
                  </a:cubicBezTo>
                  <a:cubicBezTo>
                    <a:pt x="429688" y="259414"/>
                    <a:pt x="434944" y="290108"/>
                    <a:pt x="434870" y="332313"/>
                  </a:cubicBezTo>
                  <a:close/>
                  <a:moveTo>
                    <a:pt x="121053" y="145852"/>
                  </a:moveTo>
                  <a:cubicBezTo>
                    <a:pt x="125938" y="145876"/>
                    <a:pt x="129960" y="143841"/>
                    <a:pt x="132563" y="139350"/>
                  </a:cubicBezTo>
                  <a:cubicBezTo>
                    <a:pt x="149280" y="110444"/>
                    <a:pt x="172560" y="88657"/>
                    <a:pt x="202675" y="74186"/>
                  </a:cubicBezTo>
                  <a:cubicBezTo>
                    <a:pt x="206191" y="72496"/>
                    <a:pt x="208584" y="69707"/>
                    <a:pt x="209522" y="65895"/>
                  </a:cubicBezTo>
                  <a:cubicBezTo>
                    <a:pt x="210817" y="60640"/>
                    <a:pt x="209497" y="56026"/>
                    <a:pt x="205315" y="52547"/>
                  </a:cubicBezTo>
                  <a:cubicBezTo>
                    <a:pt x="201009" y="48981"/>
                    <a:pt x="196185" y="48414"/>
                    <a:pt x="191041" y="50844"/>
                  </a:cubicBezTo>
                  <a:cubicBezTo>
                    <a:pt x="173596" y="59098"/>
                    <a:pt x="157866" y="69855"/>
                    <a:pt x="143827" y="83068"/>
                  </a:cubicBezTo>
                  <a:cubicBezTo>
                    <a:pt x="130466" y="95640"/>
                    <a:pt x="119165" y="109852"/>
                    <a:pt x="110196" y="125866"/>
                  </a:cubicBezTo>
                  <a:cubicBezTo>
                    <a:pt x="104953" y="135242"/>
                    <a:pt x="110764" y="145790"/>
                    <a:pt x="121040" y="145852"/>
                  </a:cubicBezTo>
                  <a:close/>
                </a:path>
              </a:pathLst>
            </a:custGeom>
            <a:solidFill>
              <a:srgbClr val="F0C09C"/>
            </a:solidFill>
            <a:ln w="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0A5B6F6-81FB-7BCB-90BC-C0A85ACAC193}"/>
                </a:ext>
              </a:extLst>
            </p:cNvPr>
            <p:cNvSpPr/>
            <p:nvPr/>
          </p:nvSpPr>
          <p:spPr>
            <a:xfrm>
              <a:off x="3902919" y="922186"/>
              <a:ext cx="337498" cy="531114"/>
            </a:xfrm>
            <a:custGeom>
              <a:avLst/>
              <a:gdLst>
                <a:gd name="connsiteX0" fmla="*/ 25 w 337498"/>
                <a:gd name="connsiteY0" fmla="*/ 509226 h 531114"/>
                <a:gd name="connsiteX1" fmla="*/ 8389 w 337498"/>
                <a:gd name="connsiteY1" fmla="*/ 502255 h 531114"/>
                <a:gd name="connsiteX2" fmla="*/ 86186 w 337498"/>
                <a:gd name="connsiteY2" fmla="*/ 379576 h 531114"/>
                <a:gd name="connsiteX3" fmla="*/ 94724 w 337498"/>
                <a:gd name="connsiteY3" fmla="*/ 250863 h 531114"/>
                <a:gd name="connsiteX4" fmla="*/ 32582 w 337498"/>
                <a:gd name="connsiteY4" fmla="*/ 74382 h 531114"/>
                <a:gd name="connsiteX5" fmla="*/ 27364 w 337498"/>
                <a:gd name="connsiteY5" fmla="*/ 64476 h 531114"/>
                <a:gd name="connsiteX6" fmla="*/ 36296 w 337498"/>
                <a:gd name="connsiteY6" fmla="*/ 57086 h 531114"/>
                <a:gd name="connsiteX7" fmla="*/ 147181 w 337498"/>
                <a:gd name="connsiteY7" fmla="*/ 5332 h 531114"/>
                <a:gd name="connsiteX8" fmla="*/ 221573 w 337498"/>
                <a:gd name="connsiteY8" fmla="*/ 3272 h 531114"/>
                <a:gd name="connsiteX9" fmla="*/ 294917 w 337498"/>
                <a:gd name="connsiteY9" fmla="*/ 53089 h 531114"/>
                <a:gd name="connsiteX10" fmla="*/ 331015 w 337498"/>
                <a:gd name="connsiteY10" fmla="*/ 142002 h 531114"/>
                <a:gd name="connsiteX11" fmla="*/ 313792 w 337498"/>
                <a:gd name="connsiteY11" fmla="*/ 351546 h 531114"/>
                <a:gd name="connsiteX12" fmla="*/ 244322 w 337498"/>
                <a:gd name="connsiteY12" fmla="*/ 466552 h 531114"/>
                <a:gd name="connsiteX13" fmla="*/ 119509 w 337498"/>
                <a:gd name="connsiteY13" fmla="*/ 529224 h 531114"/>
                <a:gd name="connsiteX14" fmla="*/ 1851 w 337498"/>
                <a:gd name="connsiteY14" fmla="*/ 510361 h 531114"/>
                <a:gd name="connsiteX15" fmla="*/ 0 w 337498"/>
                <a:gd name="connsiteY15" fmla="*/ 509213 h 53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7498" h="531114">
                  <a:moveTo>
                    <a:pt x="25" y="509226"/>
                  </a:moveTo>
                  <a:cubicBezTo>
                    <a:pt x="3010" y="506746"/>
                    <a:pt x="5724" y="504538"/>
                    <a:pt x="8389" y="502255"/>
                  </a:cubicBezTo>
                  <a:cubicBezTo>
                    <a:pt x="46905" y="469340"/>
                    <a:pt x="71320" y="427394"/>
                    <a:pt x="86186" y="379576"/>
                  </a:cubicBezTo>
                  <a:cubicBezTo>
                    <a:pt x="99301" y="337432"/>
                    <a:pt x="101188" y="294512"/>
                    <a:pt x="94724" y="250863"/>
                  </a:cubicBezTo>
                  <a:cubicBezTo>
                    <a:pt x="85409" y="187932"/>
                    <a:pt x="65263" y="128998"/>
                    <a:pt x="32582" y="74382"/>
                  </a:cubicBezTo>
                  <a:cubicBezTo>
                    <a:pt x="30621" y="71101"/>
                    <a:pt x="26944" y="67474"/>
                    <a:pt x="27364" y="64476"/>
                  </a:cubicBezTo>
                  <a:cubicBezTo>
                    <a:pt x="27857" y="60997"/>
                    <a:pt x="33039" y="59343"/>
                    <a:pt x="36296" y="57086"/>
                  </a:cubicBezTo>
                  <a:cubicBezTo>
                    <a:pt x="70272" y="33460"/>
                    <a:pt x="106580" y="14782"/>
                    <a:pt x="147181" y="5332"/>
                  </a:cubicBezTo>
                  <a:cubicBezTo>
                    <a:pt x="171818" y="-405"/>
                    <a:pt x="196640" y="-2144"/>
                    <a:pt x="221573" y="3272"/>
                  </a:cubicBezTo>
                  <a:cubicBezTo>
                    <a:pt x="252650" y="10032"/>
                    <a:pt x="276547" y="27588"/>
                    <a:pt x="294917" y="53089"/>
                  </a:cubicBezTo>
                  <a:cubicBezTo>
                    <a:pt x="314138" y="79786"/>
                    <a:pt x="324982" y="109999"/>
                    <a:pt x="331015" y="142002"/>
                  </a:cubicBezTo>
                  <a:cubicBezTo>
                    <a:pt x="344474" y="213396"/>
                    <a:pt x="336135" y="283075"/>
                    <a:pt x="313792" y="351546"/>
                  </a:cubicBezTo>
                  <a:cubicBezTo>
                    <a:pt x="299531" y="395231"/>
                    <a:pt x="277324" y="434204"/>
                    <a:pt x="244322" y="466552"/>
                  </a:cubicBezTo>
                  <a:cubicBezTo>
                    <a:pt x="209446" y="500738"/>
                    <a:pt x="168178" y="522611"/>
                    <a:pt x="119509" y="529224"/>
                  </a:cubicBezTo>
                  <a:cubicBezTo>
                    <a:pt x="78488" y="534800"/>
                    <a:pt x="39256" y="527904"/>
                    <a:pt x="1851" y="510361"/>
                  </a:cubicBezTo>
                  <a:cubicBezTo>
                    <a:pt x="1345" y="510126"/>
                    <a:pt x="888" y="509768"/>
                    <a:pt x="0" y="509213"/>
                  </a:cubicBezTo>
                  <a:close/>
                </a:path>
              </a:pathLst>
            </a:custGeom>
            <a:solidFill>
              <a:srgbClr val="F0C09C"/>
            </a:solidFill>
            <a:ln w="0" cap="flat">
              <a:noFill/>
              <a:prstDash val="solid"/>
              <a:miter/>
            </a:ln>
          </p:spPr>
          <p:txBody>
            <a:bodyPr rtlCol="0" anchor="ctr"/>
            <a:lstStyle/>
            <a:p>
              <a:endParaRPr lang="en-US"/>
            </a:p>
          </p:txBody>
        </p:sp>
      </p:grpSp>
      <p:grpSp>
        <p:nvGrpSpPr>
          <p:cNvPr id="181" name="Graphic 6">
            <a:extLst>
              <a:ext uri="{FF2B5EF4-FFF2-40B4-BE49-F238E27FC236}">
                <a16:creationId xmlns:a16="http://schemas.microsoft.com/office/drawing/2014/main" id="{F1FEEA9A-D168-7303-22E2-91B7AA9BBC29}"/>
              </a:ext>
            </a:extLst>
          </p:cNvPr>
          <p:cNvGrpSpPr/>
          <p:nvPr/>
        </p:nvGrpSpPr>
        <p:grpSpPr>
          <a:xfrm>
            <a:off x="3648625" y="4582045"/>
            <a:ext cx="537725" cy="421608"/>
            <a:chOff x="5281927" y="3008351"/>
            <a:chExt cx="755022" cy="591981"/>
          </a:xfrm>
          <a:solidFill>
            <a:srgbClr val="FFC000"/>
          </a:solidFill>
        </p:grpSpPr>
        <p:sp>
          <p:nvSpPr>
            <p:cNvPr id="182" name="Freeform: Shape 181">
              <a:extLst>
                <a:ext uri="{FF2B5EF4-FFF2-40B4-BE49-F238E27FC236}">
                  <a16:creationId xmlns:a16="http://schemas.microsoft.com/office/drawing/2014/main" id="{E7ACB5E4-8D58-F3FC-9A72-EF2C95FB760D}"/>
                </a:ext>
              </a:extLst>
            </p:cNvPr>
            <p:cNvSpPr/>
            <p:nvPr/>
          </p:nvSpPr>
          <p:spPr>
            <a:xfrm>
              <a:off x="5281927" y="3194022"/>
              <a:ext cx="755022" cy="406310"/>
            </a:xfrm>
            <a:custGeom>
              <a:avLst/>
              <a:gdLst>
                <a:gd name="connsiteX0" fmla="*/ 754397 w 755022"/>
                <a:gd name="connsiteY0" fmla="*/ 106006 h 406310"/>
                <a:gd name="connsiteX1" fmla="*/ 701274 w 755022"/>
                <a:gd name="connsiteY1" fmla="*/ 101811 h 406310"/>
                <a:gd name="connsiteX2" fmla="*/ 703124 w 755022"/>
                <a:gd name="connsiteY2" fmla="*/ 149210 h 406310"/>
                <a:gd name="connsiteX3" fmla="*/ 753916 w 755022"/>
                <a:gd name="connsiteY3" fmla="*/ 143387 h 406310"/>
                <a:gd name="connsiteX4" fmla="*/ 754866 w 755022"/>
                <a:gd name="connsiteY4" fmla="*/ 146792 h 406310"/>
                <a:gd name="connsiteX5" fmla="*/ 754965 w 755022"/>
                <a:gd name="connsiteY5" fmla="*/ 261415 h 406310"/>
                <a:gd name="connsiteX6" fmla="*/ 750313 w 755022"/>
                <a:gd name="connsiteY6" fmla="*/ 267473 h 406310"/>
                <a:gd name="connsiteX7" fmla="*/ 721469 w 755022"/>
                <a:gd name="connsiteY7" fmla="*/ 259898 h 406310"/>
                <a:gd name="connsiteX8" fmla="*/ 572611 w 755022"/>
                <a:gd name="connsiteY8" fmla="*/ 295330 h 406310"/>
                <a:gd name="connsiteX9" fmla="*/ 564913 w 755022"/>
                <a:gd name="connsiteY9" fmla="*/ 301967 h 406310"/>
                <a:gd name="connsiteX10" fmla="*/ 272414 w 755022"/>
                <a:gd name="connsiteY10" fmla="*/ 356300 h 406310"/>
                <a:gd name="connsiteX11" fmla="*/ 265036 w 755022"/>
                <a:gd name="connsiteY11" fmla="*/ 353746 h 406310"/>
                <a:gd name="connsiteX12" fmla="*/ 162553 w 755022"/>
                <a:gd name="connsiteY12" fmla="*/ 373053 h 406310"/>
                <a:gd name="connsiteX13" fmla="*/ 156421 w 755022"/>
                <a:gd name="connsiteY13" fmla="*/ 377828 h 406310"/>
                <a:gd name="connsiteX14" fmla="*/ 4330 w 755022"/>
                <a:gd name="connsiteY14" fmla="*/ 406117 h 406310"/>
                <a:gd name="connsiteX15" fmla="*/ 49 w 755022"/>
                <a:gd name="connsiteY15" fmla="*/ 402564 h 406310"/>
                <a:gd name="connsiteX16" fmla="*/ 99 w 755022"/>
                <a:gd name="connsiteY16" fmla="*/ 366811 h 406310"/>
                <a:gd name="connsiteX17" fmla="*/ 0 w 755022"/>
                <a:gd name="connsiteY17" fmla="*/ 146077 h 406310"/>
                <a:gd name="connsiteX18" fmla="*/ 6255 w 755022"/>
                <a:gd name="connsiteY18" fmla="*/ 138502 h 406310"/>
                <a:gd name="connsiteX19" fmla="*/ 247505 w 755022"/>
                <a:gd name="connsiteY19" fmla="*/ 93755 h 406310"/>
                <a:gd name="connsiteX20" fmla="*/ 477048 w 755022"/>
                <a:gd name="connsiteY20" fmla="*/ 51168 h 406310"/>
                <a:gd name="connsiteX21" fmla="*/ 649742 w 755022"/>
                <a:gd name="connsiteY21" fmla="*/ 19017 h 406310"/>
                <a:gd name="connsiteX22" fmla="*/ 749450 w 755022"/>
                <a:gd name="connsiteY22" fmla="*/ 401 h 406310"/>
                <a:gd name="connsiteX23" fmla="*/ 754928 w 755022"/>
                <a:gd name="connsiteY23" fmla="*/ 3892 h 406310"/>
                <a:gd name="connsiteX24" fmla="*/ 754829 w 755022"/>
                <a:gd name="connsiteY24" fmla="*/ 103760 h 406310"/>
                <a:gd name="connsiteX25" fmla="*/ 754348 w 755022"/>
                <a:gd name="connsiteY25" fmla="*/ 106006 h 406310"/>
                <a:gd name="connsiteX26" fmla="*/ 370308 w 755022"/>
                <a:gd name="connsiteY26" fmla="*/ 278527 h 406310"/>
                <a:gd name="connsiteX27" fmla="*/ 411613 w 755022"/>
                <a:gd name="connsiteY27" fmla="*/ 237037 h 406310"/>
                <a:gd name="connsiteX28" fmla="*/ 370185 w 755022"/>
                <a:gd name="connsiteY28" fmla="*/ 195523 h 406310"/>
                <a:gd name="connsiteX29" fmla="*/ 328646 w 755022"/>
                <a:gd name="connsiteY29" fmla="*/ 237445 h 406310"/>
                <a:gd name="connsiteX30" fmla="*/ 370308 w 755022"/>
                <a:gd name="connsiteY30" fmla="*/ 278527 h 406310"/>
                <a:gd name="connsiteX31" fmla="*/ 84768 w 755022"/>
                <a:gd name="connsiteY31" fmla="*/ 222529 h 406310"/>
                <a:gd name="connsiteX32" fmla="*/ 111897 w 755022"/>
                <a:gd name="connsiteY32" fmla="*/ 249498 h 406310"/>
                <a:gd name="connsiteX33" fmla="*/ 138680 w 755022"/>
                <a:gd name="connsiteY33" fmla="*/ 222764 h 406310"/>
                <a:gd name="connsiteX34" fmla="*/ 111847 w 755022"/>
                <a:gd name="connsiteY34" fmla="*/ 195523 h 406310"/>
                <a:gd name="connsiteX35" fmla="*/ 84768 w 755022"/>
                <a:gd name="connsiteY35" fmla="*/ 222529 h 406310"/>
                <a:gd name="connsiteX36" fmla="*/ 529727 w 755022"/>
                <a:gd name="connsiteY36" fmla="*/ 195425 h 406310"/>
                <a:gd name="connsiteX37" fmla="*/ 502536 w 755022"/>
                <a:gd name="connsiteY37" fmla="*/ 222307 h 406310"/>
                <a:gd name="connsiteX38" fmla="*/ 529653 w 755022"/>
                <a:gd name="connsiteY38" fmla="*/ 249214 h 406310"/>
                <a:gd name="connsiteX39" fmla="*/ 556560 w 755022"/>
                <a:gd name="connsiteY39" fmla="*/ 222653 h 406310"/>
                <a:gd name="connsiteX40" fmla="*/ 529727 w 755022"/>
                <a:gd name="connsiteY40" fmla="*/ 195412 h 406310"/>
                <a:gd name="connsiteX41" fmla="*/ 602281 w 755022"/>
                <a:gd name="connsiteY41" fmla="*/ 109288 h 406310"/>
                <a:gd name="connsiteX42" fmla="*/ 584442 w 755022"/>
                <a:gd name="connsiteY42" fmla="*/ 91090 h 406310"/>
                <a:gd name="connsiteX43" fmla="*/ 565974 w 755022"/>
                <a:gd name="connsiteY43" fmla="*/ 109288 h 406310"/>
                <a:gd name="connsiteX44" fmla="*/ 583887 w 755022"/>
                <a:gd name="connsiteY44" fmla="*/ 127398 h 406310"/>
                <a:gd name="connsiteX45" fmla="*/ 602281 w 755022"/>
                <a:gd name="connsiteY45" fmla="*/ 109300 h 40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5022" h="406310">
                  <a:moveTo>
                    <a:pt x="754397" y="106006"/>
                  </a:moveTo>
                  <a:cubicBezTo>
                    <a:pt x="735324" y="87747"/>
                    <a:pt x="715696" y="86279"/>
                    <a:pt x="701274" y="101811"/>
                  </a:cubicBezTo>
                  <a:cubicBezTo>
                    <a:pt x="688665" y="115395"/>
                    <a:pt x="689504" y="136688"/>
                    <a:pt x="703124" y="149210"/>
                  </a:cubicBezTo>
                  <a:cubicBezTo>
                    <a:pt x="718015" y="162892"/>
                    <a:pt x="738310" y="160573"/>
                    <a:pt x="753916" y="143387"/>
                  </a:cubicBezTo>
                  <a:cubicBezTo>
                    <a:pt x="755594" y="144128"/>
                    <a:pt x="754866" y="145645"/>
                    <a:pt x="754866" y="146792"/>
                  </a:cubicBezTo>
                  <a:cubicBezTo>
                    <a:pt x="754915" y="185000"/>
                    <a:pt x="754866" y="223208"/>
                    <a:pt x="754965" y="261415"/>
                  </a:cubicBezTo>
                  <a:cubicBezTo>
                    <a:pt x="754965" y="265006"/>
                    <a:pt x="754076" y="266387"/>
                    <a:pt x="750313" y="267473"/>
                  </a:cubicBezTo>
                  <a:cubicBezTo>
                    <a:pt x="738963" y="270730"/>
                    <a:pt x="731006" y="269521"/>
                    <a:pt x="721469" y="259898"/>
                  </a:cubicBezTo>
                  <a:cubicBezTo>
                    <a:pt x="674527" y="212512"/>
                    <a:pt x="593979" y="232140"/>
                    <a:pt x="572611" y="295330"/>
                  </a:cubicBezTo>
                  <a:cubicBezTo>
                    <a:pt x="571180" y="299562"/>
                    <a:pt x="569033" y="301202"/>
                    <a:pt x="564913" y="301967"/>
                  </a:cubicBezTo>
                  <a:cubicBezTo>
                    <a:pt x="467401" y="320004"/>
                    <a:pt x="369901" y="338127"/>
                    <a:pt x="272414" y="356300"/>
                  </a:cubicBezTo>
                  <a:cubicBezTo>
                    <a:pt x="269268" y="356892"/>
                    <a:pt x="267257" y="356053"/>
                    <a:pt x="265036" y="353746"/>
                  </a:cubicBezTo>
                  <a:cubicBezTo>
                    <a:pt x="233441" y="320966"/>
                    <a:pt x="180034" y="331009"/>
                    <a:pt x="162553" y="373053"/>
                  </a:cubicBezTo>
                  <a:cubicBezTo>
                    <a:pt x="161233" y="376224"/>
                    <a:pt x="159357" y="377285"/>
                    <a:pt x="156421" y="377828"/>
                  </a:cubicBezTo>
                  <a:cubicBezTo>
                    <a:pt x="105716" y="387216"/>
                    <a:pt x="55011" y="396605"/>
                    <a:pt x="4330" y="406117"/>
                  </a:cubicBezTo>
                  <a:cubicBezTo>
                    <a:pt x="913" y="406758"/>
                    <a:pt x="25" y="405870"/>
                    <a:pt x="49" y="402564"/>
                  </a:cubicBezTo>
                  <a:cubicBezTo>
                    <a:pt x="173" y="390646"/>
                    <a:pt x="99" y="378728"/>
                    <a:pt x="99" y="366811"/>
                  </a:cubicBezTo>
                  <a:cubicBezTo>
                    <a:pt x="99" y="293233"/>
                    <a:pt x="148" y="219655"/>
                    <a:pt x="0" y="146077"/>
                  </a:cubicBezTo>
                  <a:cubicBezTo>
                    <a:pt x="0" y="141216"/>
                    <a:pt x="1221" y="139415"/>
                    <a:pt x="6255" y="138502"/>
                  </a:cubicBezTo>
                  <a:cubicBezTo>
                    <a:pt x="86705" y="123734"/>
                    <a:pt x="167093" y="108695"/>
                    <a:pt x="247505" y="93755"/>
                  </a:cubicBezTo>
                  <a:cubicBezTo>
                    <a:pt x="324020" y="79543"/>
                    <a:pt x="400546" y="65380"/>
                    <a:pt x="477048" y="51168"/>
                  </a:cubicBezTo>
                  <a:cubicBezTo>
                    <a:pt x="534625" y="40472"/>
                    <a:pt x="592177" y="29738"/>
                    <a:pt x="649742" y="19017"/>
                  </a:cubicBezTo>
                  <a:cubicBezTo>
                    <a:pt x="682978" y="12824"/>
                    <a:pt x="716214" y="6594"/>
                    <a:pt x="749450" y="401"/>
                  </a:cubicBezTo>
                  <a:cubicBezTo>
                    <a:pt x="752312" y="-129"/>
                    <a:pt x="754952" y="-919"/>
                    <a:pt x="754928" y="3892"/>
                  </a:cubicBezTo>
                  <a:cubicBezTo>
                    <a:pt x="754779" y="37178"/>
                    <a:pt x="754853" y="70475"/>
                    <a:pt x="754829" y="103760"/>
                  </a:cubicBezTo>
                  <a:cubicBezTo>
                    <a:pt x="754829" y="104451"/>
                    <a:pt x="754545" y="105142"/>
                    <a:pt x="754348" y="106006"/>
                  </a:cubicBezTo>
                  <a:close/>
                  <a:moveTo>
                    <a:pt x="370308" y="278527"/>
                  </a:moveTo>
                  <a:cubicBezTo>
                    <a:pt x="393292" y="278428"/>
                    <a:pt x="411613" y="260009"/>
                    <a:pt x="411613" y="237037"/>
                  </a:cubicBezTo>
                  <a:cubicBezTo>
                    <a:pt x="411613" y="214214"/>
                    <a:pt x="392996" y="195561"/>
                    <a:pt x="370185" y="195523"/>
                  </a:cubicBezTo>
                  <a:cubicBezTo>
                    <a:pt x="347127" y="195474"/>
                    <a:pt x="328523" y="214251"/>
                    <a:pt x="328646" y="237445"/>
                  </a:cubicBezTo>
                  <a:cubicBezTo>
                    <a:pt x="328757" y="260367"/>
                    <a:pt x="347287" y="278626"/>
                    <a:pt x="370308" y="278527"/>
                  </a:cubicBezTo>
                  <a:close/>
                  <a:moveTo>
                    <a:pt x="84768" y="222529"/>
                  </a:moveTo>
                  <a:cubicBezTo>
                    <a:pt x="84768" y="237358"/>
                    <a:pt x="97117" y="249634"/>
                    <a:pt x="111897" y="249498"/>
                  </a:cubicBezTo>
                  <a:cubicBezTo>
                    <a:pt x="126578" y="249362"/>
                    <a:pt x="138508" y="237457"/>
                    <a:pt x="138680" y="222764"/>
                  </a:cubicBezTo>
                  <a:cubicBezTo>
                    <a:pt x="138853" y="207910"/>
                    <a:pt x="126701" y="195585"/>
                    <a:pt x="111847" y="195523"/>
                  </a:cubicBezTo>
                  <a:cubicBezTo>
                    <a:pt x="97031" y="195462"/>
                    <a:pt x="84768" y="207700"/>
                    <a:pt x="84768" y="222529"/>
                  </a:cubicBezTo>
                  <a:close/>
                  <a:moveTo>
                    <a:pt x="529727" y="195425"/>
                  </a:moveTo>
                  <a:cubicBezTo>
                    <a:pt x="514861" y="195351"/>
                    <a:pt x="502574" y="207503"/>
                    <a:pt x="502536" y="222307"/>
                  </a:cubicBezTo>
                  <a:cubicBezTo>
                    <a:pt x="502499" y="237161"/>
                    <a:pt x="514713" y="249276"/>
                    <a:pt x="529653" y="249214"/>
                  </a:cubicBezTo>
                  <a:cubicBezTo>
                    <a:pt x="544396" y="249153"/>
                    <a:pt x="556314" y="237383"/>
                    <a:pt x="556560" y="222653"/>
                  </a:cubicBezTo>
                  <a:cubicBezTo>
                    <a:pt x="556807" y="207922"/>
                    <a:pt x="544556" y="195486"/>
                    <a:pt x="529727" y="195412"/>
                  </a:cubicBezTo>
                  <a:close/>
                  <a:moveTo>
                    <a:pt x="602281" y="109288"/>
                  </a:moveTo>
                  <a:cubicBezTo>
                    <a:pt x="602281" y="99443"/>
                    <a:pt x="594250" y="91251"/>
                    <a:pt x="584442" y="91090"/>
                  </a:cubicBezTo>
                  <a:cubicBezTo>
                    <a:pt x="574461" y="90930"/>
                    <a:pt x="565974" y="99282"/>
                    <a:pt x="565974" y="109288"/>
                  </a:cubicBezTo>
                  <a:cubicBezTo>
                    <a:pt x="565974" y="119108"/>
                    <a:pt x="574054" y="127275"/>
                    <a:pt x="583887" y="127398"/>
                  </a:cubicBezTo>
                  <a:cubicBezTo>
                    <a:pt x="594090" y="127522"/>
                    <a:pt x="602281" y="119453"/>
                    <a:pt x="602281" y="109300"/>
                  </a:cubicBezTo>
                  <a:close/>
                </a:path>
              </a:pathLst>
            </a:custGeom>
            <a:grpFill/>
            <a:ln w="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64D0429-4A5D-ED17-67BB-66BF312C42A1}"/>
                </a:ext>
              </a:extLst>
            </p:cNvPr>
            <p:cNvSpPr/>
            <p:nvPr/>
          </p:nvSpPr>
          <p:spPr>
            <a:xfrm>
              <a:off x="5314978" y="3008351"/>
              <a:ext cx="715424" cy="301842"/>
            </a:xfrm>
            <a:custGeom>
              <a:avLst/>
              <a:gdLst>
                <a:gd name="connsiteX0" fmla="*/ 0 w 715424"/>
                <a:gd name="connsiteY0" fmla="*/ 300634 h 301842"/>
                <a:gd name="connsiteX1" fmla="*/ 38788 w 715424"/>
                <a:gd name="connsiteY1" fmla="*/ 274356 h 301842"/>
                <a:gd name="connsiteX2" fmla="*/ 267393 w 715424"/>
                <a:gd name="connsiteY2" fmla="*/ 119575 h 301842"/>
                <a:gd name="connsiteX3" fmla="*/ 284467 w 715424"/>
                <a:gd name="connsiteY3" fmla="*/ 115134 h 301842"/>
                <a:gd name="connsiteX4" fmla="*/ 366842 w 715424"/>
                <a:gd name="connsiteY4" fmla="*/ 56064 h 301842"/>
                <a:gd name="connsiteX5" fmla="*/ 371246 w 715424"/>
                <a:gd name="connsiteY5" fmla="*/ 49390 h 301842"/>
                <a:gd name="connsiteX6" fmla="*/ 441197 w 715424"/>
                <a:gd name="connsiteY6" fmla="*/ 2053 h 301842"/>
                <a:gd name="connsiteX7" fmla="*/ 449043 w 715424"/>
                <a:gd name="connsiteY7" fmla="*/ 239 h 301842"/>
                <a:gd name="connsiteX8" fmla="*/ 712809 w 715424"/>
                <a:gd name="connsiteY8" fmla="*/ 165370 h 301842"/>
                <a:gd name="connsiteX9" fmla="*/ 715424 w 715424"/>
                <a:gd name="connsiteY9" fmla="*/ 168948 h 301842"/>
                <a:gd name="connsiteX10" fmla="*/ 605 w 715424"/>
                <a:gd name="connsiteY10" fmla="*/ 301843 h 301842"/>
                <a:gd name="connsiteX11" fmla="*/ 12 w 715424"/>
                <a:gd name="connsiteY11" fmla="*/ 300634 h 301842"/>
                <a:gd name="connsiteX12" fmla="*/ 426960 w 715424"/>
                <a:gd name="connsiteY12" fmla="*/ 117700 h 301842"/>
                <a:gd name="connsiteX13" fmla="*/ 400004 w 715424"/>
                <a:gd name="connsiteY13" fmla="*/ 144595 h 301842"/>
                <a:gd name="connsiteX14" fmla="*/ 427071 w 715424"/>
                <a:gd name="connsiteY14" fmla="*/ 171379 h 301842"/>
                <a:gd name="connsiteX15" fmla="*/ 453719 w 715424"/>
                <a:gd name="connsiteY15" fmla="*/ 144768 h 301842"/>
                <a:gd name="connsiteX16" fmla="*/ 426960 w 715424"/>
                <a:gd name="connsiteY16" fmla="*/ 117700 h 301842"/>
                <a:gd name="connsiteX17" fmla="*/ 241078 w 715424"/>
                <a:gd name="connsiteY17" fmla="*/ 200247 h 301842"/>
                <a:gd name="connsiteX18" fmla="*/ 265752 w 715424"/>
                <a:gd name="connsiteY18" fmla="*/ 224440 h 301842"/>
                <a:gd name="connsiteX19" fmla="*/ 289846 w 715424"/>
                <a:gd name="connsiteY19" fmla="*/ 200087 h 301842"/>
                <a:gd name="connsiteX20" fmla="*/ 265308 w 715424"/>
                <a:gd name="connsiteY20" fmla="*/ 175672 h 301842"/>
                <a:gd name="connsiteX21" fmla="*/ 241078 w 715424"/>
                <a:gd name="connsiteY21" fmla="*/ 200260 h 301842"/>
                <a:gd name="connsiteX22" fmla="*/ 585552 w 715424"/>
                <a:gd name="connsiteY22" fmla="*/ 118699 h 301842"/>
                <a:gd name="connsiteX23" fmla="*/ 566886 w 715424"/>
                <a:gd name="connsiteY23" fmla="*/ 136502 h 301842"/>
                <a:gd name="connsiteX24" fmla="*/ 584491 w 715424"/>
                <a:gd name="connsiteY24" fmla="*/ 154995 h 301842"/>
                <a:gd name="connsiteX25" fmla="*/ 603207 w 715424"/>
                <a:gd name="connsiteY25" fmla="*/ 137020 h 301842"/>
                <a:gd name="connsiteX26" fmla="*/ 585565 w 715424"/>
                <a:gd name="connsiteY26" fmla="*/ 118712 h 301842"/>
                <a:gd name="connsiteX27" fmla="*/ 480712 w 715424"/>
                <a:gd name="connsiteY27" fmla="*/ 71917 h 301842"/>
                <a:gd name="connsiteX28" fmla="*/ 462935 w 715424"/>
                <a:gd name="connsiteY28" fmla="*/ 53745 h 301842"/>
                <a:gd name="connsiteX29" fmla="*/ 444380 w 715424"/>
                <a:gd name="connsiteY29" fmla="*/ 71769 h 301842"/>
                <a:gd name="connsiteX30" fmla="*/ 462799 w 715424"/>
                <a:gd name="connsiteY30" fmla="*/ 90004 h 301842"/>
                <a:gd name="connsiteX31" fmla="*/ 480712 w 715424"/>
                <a:gd name="connsiteY31" fmla="*/ 71917 h 30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5424" h="301842">
                  <a:moveTo>
                    <a:pt x="0" y="300634"/>
                  </a:moveTo>
                  <a:cubicBezTo>
                    <a:pt x="12929" y="291875"/>
                    <a:pt x="25859" y="283103"/>
                    <a:pt x="38788" y="274356"/>
                  </a:cubicBezTo>
                  <a:cubicBezTo>
                    <a:pt x="115006" y="222787"/>
                    <a:pt x="191249" y="171255"/>
                    <a:pt x="267393" y="119575"/>
                  </a:cubicBezTo>
                  <a:cubicBezTo>
                    <a:pt x="272735" y="115948"/>
                    <a:pt x="277509" y="114233"/>
                    <a:pt x="284467" y="115134"/>
                  </a:cubicBezTo>
                  <a:cubicBezTo>
                    <a:pt x="323600" y="120155"/>
                    <a:pt x="358761" y="94655"/>
                    <a:pt x="366842" y="56064"/>
                  </a:cubicBezTo>
                  <a:cubicBezTo>
                    <a:pt x="367483" y="52992"/>
                    <a:pt x="368705" y="51092"/>
                    <a:pt x="371246" y="49390"/>
                  </a:cubicBezTo>
                  <a:cubicBezTo>
                    <a:pt x="394612" y="33685"/>
                    <a:pt x="417917" y="17894"/>
                    <a:pt x="441197" y="2053"/>
                  </a:cubicBezTo>
                  <a:cubicBezTo>
                    <a:pt x="443664" y="375"/>
                    <a:pt x="445897" y="-439"/>
                    <a:pt x="449043" y="239"/>
                  </a:cubicBezTo>
                  <a:cubicBezTo>
                    <a:pt x="556968" y="23359"/>
                    <a:pt x="644918" y="78345"/>
                    <a:pt x="712809" y="165370"/>
                  </a:cubicBezTo>
                  <a:cubicBezTo>
                    <a:pt x="713487" y="166246"/>
                    <a:pt x="714117" y="167159"/>
                    <a:pt x="715424" y="168948"/>
                  </a:cubicBezTo>
                  <a:cubicBezTo>
                    <a:pt x="476690" y="213337"/>
                    <a:pt x="238648" y="257590"/>
                    <a:pt x="605" y="301843"/>
                  </a:cubicBezTo>
                  <a:cubicBezTo>
                    <a:pt x="407" y="301436"/>
                    <a:pt x="210" y="301041"/>
                    <a:pt x="12" y="300634"/>
                  </a:cubicBezTo>
                  <a:close/>
                  <a:moveTo>
                    <a:pt x="426960" y="117700"/>
                  </a:moveTo>
                  <a:cubicBezTo>
                    <a:pt x="411909" y="117663"/>
                    <a:pt x="399991" y="129556"/>
                    <a:pt x="400004" y="144595"/>
                  </a:cubicBezTo>
                  <a:cubicBezTo>
                    <a:pt x="400028" y="159621"/>
                    <a:pt x="411983" y="171453"/>
                    <a:pt x="427071" y="171379"/>
                  </a:cubicBezTo>
                  <a:cubicBezTo>
                    <a:pt x="441912" y="171305"/>
                    <a:pt x="453620" y="159609"/>
                    <a:pt x="453719" y="144768"/>
                  </a:cubicBezTo>
                  <a:cubicBezTo>
                    <a:pt x="453818" y="129667"/>
                    <a:pt x="442023" y="117737"/>
                    <a:pt x="426960" y="117700"/>
                  </a:cubicBezTo>
                  <a:close/>
                  <a:moveTo>
                    <a:pt x="241078" y="200247"/>
                  </a:moveTo>
                  <a:cubicBezTo>
                    <a:pt x="241164" y="213769"/>
                    <a:pt x="252231" y="224625"/>
                    <a:pt x="265752" y="224440"/>
                  </a:cubicBezTo>
                  <a:cubicBezTo>
                    <a:pt x="278891" y="224255"/>
                    <a:pt x="289809" y="213226"/>
                    <a:pt x="289846" y="200087"/>
                  </a:cubicBezTo>
                  <a:cubicBezTo>
                    <a:pt x="289883" y="186689"/>
                    <a:pt x="278780" y="175635"/>
                    <a:pt x="265308" y="175672"/>
                  </a:cubicBezTo>
                  <a:cubicBezTo>
                    <a:pt x="251737" y="175709"/>
                    <a:pt x="241004" y="186603"/>
                    <a:pt x="241078" y="200260"/>
                  </a:cubicBezTo>
                  <a:close/>
                  <a:moveTo>
                    <a:pt x="585552" y="118699"/>
                  </a:moveTo>
                  <a:cubicBezTo>
                    <a:pt x="575276" y="118477"/>
                    <a:pt x="567010" y="126361"/>
                    <a:pt x="566886" y="136502"/>
                  </a:cubicBezTo>
                  <a:cubicBezTo>
                    <a:pt x="566775" y="146347"/>
                    <a:pt x="574634" y="154613"/>
                    <a:pt x="584491" y="154995"/>
                  </a:cubicBezTo>
                  <a:cubicBezTo>
                    <a:pt x="594336" y="155377"/>
                    <a:pt x="603059" y="147001"/>
                    <a:pt x="603207" y="137020"/>
                  </a:cubicBezTo>
                  <a:cubicBezTo>
                    <a:pt x="603355" y="127163"/>
                    <a:pt x="595410" y="118922"/>
                    <a:pt x="585565" y="118712"/>
                  </a:cubicBezTo>
                  <a:close/>
                  <a:moveTo>
                    <a:pt x="480712" y="71917"/>
                  </a:moveTo>
                  <a:cubicBezTo>
                    <a:pt x="480737" y="61961"/>
                    <a:pt x="472891" y="53930"/>
                    <a:pt x="462935" y="53745"/>
                  </a:cubicBezTo>
                  <a:cubicBezTo>
                    <a:pt x="452868" y="53548"/>
                    <a:pt x="444417" y="61764"/>
                    <a:pt x="444380" y="71769"/>
                  </a:cubicBezTo>
                  <a:cubicBezTo>
                    <a:pt x="444343" y="81738"/>
                    <a:pt x="452843" y="90152"/>
                    <a:pt x="462799" y="90004"/>
                  </a:cubicBezTo>
                  <a:cubicBezTo>
                    <a:pt x="472706" y="89855"/>
                    <a:pt x="480675" y="81812"/>
                    <a:pt x="480712" y="71917"/>
                  </a:cubicBezTo>
                  <a:close/>
                </a:path>
              </a:pathLst>
            </a:custGeom>
            <a:grpFill/>
            <a:ln w="0" cap="flat">
              <a:noFill/>
              <a:prstDash val="solid"/>
              <a:miter/>
            </a:ln>
          </p:spPr>
          <p:txBody>
            <a:bodyPr rtlCol="0" anchor="ctr"/>
            <a:lstStyle/>
            <a:p>
              <a:endParaRPr lang="en-US"/>
            </a:p>
          </p:txBody>
        </p:sp>
      </p:grpSp>
      <p:sp>
        <p:nvSpPr>
          <p:cNvPr id="184" name="Freeform: Shape 183">
            <a:extLst>
              <a:ext uri="{FF2B5EF4-FFF2-40B4-BE49-F238E27FC236}">
                <a16:creationId xmlns:a16="http://schemas.microsoft.com/office/drawing/2014/main" id="{5F403E6C-AB7C-A932-9648-7947EF62F3BC}"/>
              </a:ext>
            </a:extLst>
          </p:cNvPr>
          <p:cNvSpPr/>
          <p:nvPr/>
        </p:nvSpPr>
        <p:spPr>
          <a:xfrm>
            <a:off x="5158702" y="2847634"/>
            <a:ext cx="445541" cy="428972"/>
          </a:xfrm>
          <a:custGeom>
            <a:avLst/>
            <a:gdLst>
              <a:gd name="connsiteX0" fmla="*/ 87926 w 625586"/>
              <a:gd name="connsiteY0" fmla="*/ 574430 h 602322"/>
              <a:gd name="connsiteX1" fmla="*/ 17975 w 625586"/>
              <a:gd name="connsiteY1" fmla="*/ 601682 h 602322"/>
              <a:gd name="connsiteX2" fmla="*/ 0 w 625586"/>
              <a:gd name="connsiteY2" fmla="*/ 586249 h 602322"/>
              <a:gd name="connsiteX3" fmla="*/ 45993 w 625586"/>
              <a:gd name="connsiteY3" fmla="*/ 433862 h 602322"/>
              <a:gd name="connsiteX4" fmla="*/ 54505 w 625586"/>
              <a:gd name="connsiteY4" fmla="*/ 421648 h 602322"/>
              <a:gd name="connsiteX5" fmla="*/ 59489 w 625586"/>
              <a:gd name="connsiteY5" fmla="*/ 421118 h 602322"/>
              <a:gd name="connsiteX6" fmla="*/ 86347 w 625586"/>
              <a:gd name="connsiteY6" fmla="*/ 446606 h 602322"/>
              <a:gd name="connsiteX7" fmla="*/ 94724 w 625586"/>
              <a:gd name="connsiteY7" fmla="*/ 446988 h 602322"/>
              <a:gd name="connsiteX8" fmla="*/ 94119 w 625586"/>
              <a:gd name="connsiteY8" fmla="*/ 438649 h 602322"/>
              <a:gd name="connsiteX9" fmla="*/ 92158 w 625586"/>
              <a:gd name="connsiteY9" fmla="*/ 436773 h 602322"/>
              <a:gd name="connsiteX10" fmla="*/ 66854 w 625586"/>
              <a:gd name="connsiteY10" fmla="*/ 412926 h 602322"/>
              <a:gd name="connsiteX11" fmla="*/ 66595 w 625586"/>
              <a:gd name="connsiteY11" fmla="*/ 406511 h 602322"/>
              <a:gd name="connsiteX12" fmla="*/ 146601 w 625586"/>
              <a:gd name="connsiteY12" fmla="*/ 342691 h 602322"/>
              <a:gd name="connsiteX13" fmla="*/ 157667 w 625586"/>
              <a:gd name="connsiteY13" fmla="*/ 334290 h 602322"/>
              <a:gd name="connsiteX14" fmla="*/ 215627 w 625586"/>
              <a:gd name="connsiteY14" fmla="*/ 268620 h 602322"/>
              <a:gd name="connsiteX15" fmla="*/ 222153 w 625586"/>
              <a:gd name="connsiteY15" fmla="*/ 267978 h 602322"/>
              <a:gd name="connsiteX16" fmla="*/ 253316 w 625586"/>
              <a:gd name="connsiteY16" fmla="*/ 295453 h 602322"/>
              <a:gd name="connsiteX17" fmla="*/ 254673 w 625586"/>
              <a:gd name="connsiteY17" fmla="*/ 296649 h 602322"/>
              <a:gd name="connsiteX18" fmla="*/ 263100 w 625586"/>
              <a:gd name="connsiteY18" fmla="*/ 296847 h 602322"/>
              <a:gd name="connsiteX19" fmla="*/ 261940 w 625586"/>
              <a:gd name="connsiteY19" fmla="*/ 288223 h 602322"/>
              <a:gd name="connsiteX20" fmla="*/ 232084 w 625586"/>
              <a:gd name="connsiteY20" fmla="*/ 261995 h 602322"/>
              <a:gd name="connsiteX21" fmla="*/ 230851 w 625586"/>
              <a:gd name="connsiteY21" fmla="*/ 249904 h 602322"/>
              <a:gd name="connsiteX22" fmla="*/ 280445 w 625586"/>
              <a:gd name="connsiteY22" fmla="*/ 182717 h 602322"/>
              <a:gd name="connsiteX23" fmla="*/ 286528 w 625586"/>
              <a:gd name="connsiteY23" fmla="*/ 167851 h 602322"/>
              <a:gd name="connsiteX24" fmla="*/ 368964 w 625586"/>
              <a:gd name="connsiteY24" fmla="*/ 37313 h 602322"/>
              <a:gd name="connsiteX25" fmla="*/ 376415 w 625586"/>
              <a:gd name="connsiteY25" fmla="*/ 37757 h 602322"/>
              <a:gd name="connsiteX26" fmla="*/ 442023 w 625586"/>
              <a:gd name="connsiteY26" fmla="*/ 96506 h 602322"/>
              <a:gd name="connsiteX27" fmla="*/ 445490 w 625586"/>
              <a:gd name="connsiteY27" fmla="*/ 99380 h 602322"/>
              <a:gd name="connsiteX28" fmla="*/ 452448 w 625586"/>
              <a:gd name="connsiteY28" fmla="*/ 98344 h 602322"/>
              <a:gd name="connsiteX29" fmla="*/ 452720 w 625586"/>
              <a:gd name="connsiteY29" fmla="*/ 91312 h 602322"/>
              <a:gd name="connsiteX30" fmla="*/ 449500 w 625586"/>
              <a:gd name="connsiteY30" fmla="*/ 88178 h 602322"/>
              <a:gd name="connsiteX31" fmla="*/ 386828 w 625586"/>
              <a:gd name="connsiteY31" fmla="*/ 32254 h 602322"/>
              <a:gd name="connsiteX32" fmla="*/ 383225 w 625586"/>
              <a:gd name="connsiteY32" fmla="*/ 28899 h 602322"/>
              <a:gd name="connsiteX33" fmla="*/ 387235 w 625586"/>
              <a:gd name="connsiteY33" fmla="*/ 25889 h 602322"/>
              <a:gd name="connsiteX34" fmla="*/ 541349 w 625586"/>
              <a:gd name="connsiteY34" fmla="*/ 7802 h 602322"/>
              <a:gd name="connsiteX35" fmla="*/ 624624 w 625586"/>
              <a:gd name="connsiteY35" fmla="*/ 105734 h 602322"/>
              <a:gd name="connsiteX36" fmla="*/ 625401 w 625586"/>
              <a:gd name="connsiteY36" fmla="*/ 130062 h 602322"/>
              <a:gd name="connsiteX37" fmla="*/ 624562 w 625586"/>
              <a:gd name="connsiteY37" fmla="*/ 138649 h 602322"/>
              <a:gd name="connsiteX38" fmla="*/ 620664 w 625586"/>
              <a:gd name="connsiteY38" fmla="*/ 135602 h 602322"/>
              <a:gd name="connsiteX39" fmla="*/ 581654 w 625586"/>
              <a:gd name="connsiteY39" fmla="*/ 94162 h 602322"/>
              <a:gd name="connsiteX40" fmla="*/ 572636 w 625586"/>
              <a:gd name="connsiteY40" fmla="*/ 92546 h 602322"/>
              <a:gd name="connsiteX41" fmla="*/ 573388 w 625586"/>
              <a:gd name="connsiteY41" fmla="*/ 101650 h 602322"/>
              <a:gd name="connsiteX42" fmla="*/ 574930 w 625586"/>
              <a:gd name="connsiteY42" fmla="*/ 103291 h 602322"/>
              <a:gd name="connsiteX43" fmla="*/ 618653 w 625586"/>
              <a:gd name="connsiteY43" fmla="*/ 149592 h 602322"/>
              <a:gd name="connsiteX44" fmla="*/ 620343 w 625586"/>
              <a:gd name="connsiteY44" fmla="*/ 157512 h 602322"/>
              <a:gd name="connsiteX45" fmla="*/ 590673 w 625586"/>
              <a:gd name="connsiteY45" fmla="*/ 206416 h 602322"/>
              <a:gd name="connsiteX46" fmla="*/ 579680 w 625586"/>
              <a:gd name="connsiteY46" fmla="*/ 215027 h 602322"/>
              <a:gd name="connsiteX47" fmla="*/ 404655 w 625586"/>
              <a:gd name="connsiteY47" fmla="*/ 345047 h 602322"/>
              <a:gd name="connsiteX48" fmla="*/ 393921 w 625586"/>
              <a:gd name="connsiteY48" fmla="*/ 360197 h 602322"/>
              <a:gd name="connsiteX49" fmla="*/ 339133 w 625586"/>
              <a:gd name="connsiteY49" fmla="*/ 446544 h 602322"/>
              <a:gd name="connsiteX50" fmla="*/ 331669 w 625586"/>
              <a:gd name="connsiteY50" fmla="*/ 445878 h 602322"/>
              <a:gd name="connsiteX51" fmla="*/ 275252 w 625586"/>
              <a:gd name="connsiteY51" fmla="*/ 378271 h 602322"/>
              <a:gd name="connsiteX52" fmla="*/ 274092 w 625586"/>
              <a:gd name="connsiteY52" fmla="*/ 376889 h 602322"/>
              <a:gd name="connsiteX53" fmla="*/ 266110 w 625586"/>
              <a:gd name="connsiteY53" fmla="*/ 375952 h 602322"/>
              <a:gd name="connsiteX54" fmla="*/ 265493 w 625586"/>
              <a:gd name="connsiteY54" fmla="*/ 383934 h 602322"/>
              <a:gd name="connsiteX55" fmla="*/ 275597 w 625586"/>
              <a:gd name="connsiteY55" fmla="*/ 396086 h 602322"/>
              <a:gd name="connsiteX56" fmla="*/ 323785 w 625586"/>
              <a:gd name="connsiteY56" fmla="*/ 453502 h 602322"/>
              <a:gd name="connsiteX57" fmla="*/ 323230 w 625586"/>
              <a:gd name="connsiteY57" fmla="*/ 459955 h 602322"/>
              <a:gd name="connsiteX58" fmla="*/ 208175 w 625586"/>
              <a:gd name="connsiteY58" fmla="*/ 500901 h 602322"/>
              <a:gd name="connsiteX59" fmla="*/ 185722 w 625586"/>
              <a:gd name="connsiteY59" fmla="*/ 509772 h 602322"/>
              <a:gd name="connsiteX60" fmla="*/ 102249 w 625586"/>
              <a:gd name="connsiteY60" fmla="*/ 567237 h 602322"/>
              <a:gd name="connsiteX61" fmla="*/ 95316 w 625586"/>
              <a:gd name="connsiteY61" fmla="*/ 565708 h 602322"/>
              <a:gd name="connsiteX62" fmla="*/ 72246 w 625586"/>
              <a:gd name="connsiteY62" fmla="*/ 537332 h 602322"/>
              <a:gd name="connsiteX63" fmla="*/ 62487 w 625586"/>
              <a:gd name="connsiteY63" fmla="*/ 536691 h 602322"/>
              <a:gd name="connsiteX64" fmla="*/ 63672 w 625586"/>
              <a:gd name="connsiteY64" fmla="*/ 544476 h 602322"/>
              <a:gd name="connsiteX65" fmla="*/ 85101 w 625586"/>
              <a:gd name="connsiteY65" fmla="*/ 570692 h 602322"/>
              <a:gd name="connsiteX66" fmla="*/ 87938 w 625586"/>
              <a:gd name="connsiteY66" fmla="*/ 574393 h 602322"/>
              <a:gd name="connsiteX67" fmla="*/ 457099 w 625586"/>
              <a:gd name="connsiteY67" fmla="*/ 229042 h 602322"/>
              <a:gd name="connsiteX68" fmla="*/ 462306 w 625586"/>
              <a:gd name="connsiteY68" fmla="*/ 225785 h 602322"/>
              <a:gd name="connsiteX69" fmla="*/ 460147 w 625586"/>
              <a:gd name="connsiteY69" fmla="*/ 218618 h 602322"/>
              <a:gd name="connsiteX70" fmla="*/ 402804 w 625586"/>
              <a:gd name="connsiteY70" fmla="*/ 163816 h 602322"/>
              <a:gd name="connsiteX71" fmla="*/ 394131 w 625586"/>
              <a:gd name="connsiteY71" fmla="*/ 163076 h 602322"/>
              <a:gd name="connsiteX72" fmla="*/ 394995 w 625586"/>
              <a:gd name="connsiteY72" fmla="*/ 171687 h 602322"/>
              <a:gd name="connsiteX73" fmla="*/ 452621 w 625586"/>
              <a:gd name="connsiteY73" fmla="*/ 226846 h 602322"/>
              <a:gd name="connsiteX74" fmla="*/ 457099 w 625586"/>
              <a:gd name="connsiteY74" fmla="*/ 229055 h 60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25586" h="602322">
                <a:moveTo>
                  <a:pt x="87926" y="574430"/>
                </a:moveTo>
                <a:cubicBezTo>
                  <a:pt x="65177" y="585620"/>
                  <a:pt x="41971" y="594712"/>
                  <a:pt x="17975" y="601682"/>
                </a:cubicBezTo>
                <a:cubicBezTo>
                  <a:pt x="8031" y="604569"/>
                  <a:pt x="-24" y="597389"/>
                  <a:pt x="0" y="586249"/>
                </a:cubicBezTo>
                <a:cubicBezTo>
                  <a:pt x="148" y="530880"/>
                  <a:pt x="15643" y="480113"/>
                  <a:pt x="45993" y="433862"/>
                </a:cubicBezTo>
                <a:cubicBezTo>
                  <a:pt x="48719" y="429717"/>
                  <a:pt x="51779" y="425793"/>
                  <a:pt x="54505" y="421648"/>
                </a:cubicBezTo>
                <a:cubicBezTo>
                  <a:pt x="56097" y="419230"/>
                  <a:pt x="57195" y="418872"/>
                  <a:pt x="59489" y="421118"/>
                </a:cubicBezTo>
                <a:cubicBezTo>
                  <a:pt x="68323" y="429741"/>
                  <a:pt x="77378" y="438130"/>
                  <a:pt x="86347" y="446606"/>
                </a:cubicBezTo>
                <a:cubicBezTo>
                  <a:pt x="89036" y="449160"/>
                  <a:pt x="92059" y="449715"/>
                  <a:pt x="94724" y="446988"/>
                </a:cubicBezTo>
                <a:cubicBezTo>
                  <a:pt x="97389" y="444262"/>
                  <a:pt x="96772" y="441252"/>
                  <a:pt x="94119" y="438649"/>
                </a:cubicBezTo>
                <a:cubicBezTo>
                  <a:pt x="93478" y="438019"/>
                  <a:pt x="92812" y="437402"/>
                  <a:pt x="92158" y="436773"/>
                </a:cubicBezTo>
                <a:cubicBezTo>
                  <a:pt x="83744" y="428804"/>
                  <a:pt x="75441" y="420711"/>
                  <a:pt x="66854" y="412926"/>
                </a:cubicBezTo>
                <a:cubicBezTo>
                  <a:pt x="64177" y="410495"/>
                  <a:pt x="64362" y="409089"/>
                  <a:pt x="66595" y="406511"/>
                </a:cubicBezTo>
                <a:cubicBezTo>
                  <a:pt x="89320" y="380282"/>
                  <a:pt x="115931" y="358939"/>
                  <a:pt x="146601" y="342691"/>
                </a:cubicBezTo>
                <a:cubicBezTo>
                  <a:pt x="150783" y="340483"/>
                  <a:pt x="154410" y="337732"/>
                  <a:pt x="157667" y="334290"/>
                </a:cubicBezTo>
                <a:cubicBezTo>
                  <a:pt x="177764" y="313082"/>
                  <a:pt x="197171" y="291270"/>
                  <a:pt x="215627" y="268620"/>
                </a:cubicBezTo>
                <a:cubicBezTo>
                  <a:pt x="217946" y="265770"/>
                  <a:pt x="219279" y="265363"/>
                  <a:pt x="222153" y="267978"/>
                </a:cubicBezTo>
                <a:cubicBezTo>
                  <a:pt x="232393" y="277293"/>
                  <a:pt x="242904" y="286323"/>
                  <a:pt x="253316" y="295453"/>
                </a:cubicBezTo>
                <a:cubicBezTo>
                  <a:pt x="253773" y="295847"/>
                  <a:pt x="254217" y="296242"/>
                  <a:pt x="254673" y="296649"/>
                </a:cubicBezTo>
                <a:cubicBezTo>
                  <a:pt x="257425" y="299080"/>
                  <a:pt x="260324" y="299536"/>
                  <a:pt x="263100" y="296847"/>
                </a:cubicBezTo>
                <a:cubicBezTo>
                  <a:pt x="265629" y="294404"/>
                  <a:pt x="265185" y="291098"/>
                  <a:pt x="261940" y="288223"/>
                </a:cubicBezTo>
                <a:cubicBezTo>
                  <a:pt x="252021" y="279439"/>
                  <a:pt x="242065" y="270705"/>
                  <a:pt x="232084" y="261995"/>
                </a:cubicBezTo>
                <a:cubicBezTo>
                  <a:pt x="225681" y="256406"/>
                  <a:pt x="225669" y="256455"/>
                  <a:pt x="230851" y="249904"/>
                </a:cubicBezTo>
                <a:cubicBezTo>
                  <a:pt x="248135" y="228068"/>
                  <a:pt x="264605" y="205627"/>
                  <a:pt x="280445" y="182717"/>
                </a:cubicBezTo>
                <a:cubicBezTo>
                  <a:pt x="283604" y="178152"/>
                  <a:pt x="285528" y="173267"/>
                  <a:pt x="286528" y="167851"/>
                </a:cubicBezTo>
                <a:cubicBezTo>
                  <a:pt x="296607" y="113358"/>
                  <a:pt x="324230" y="69956"/>
                  <a:pt x="368964" y="37313"/>
                </a:cubicBezTo>
                <a:cubicBezTo>
                  <a:pt x="371974" y="35117"/>
                  <a:pt x="373639" y="35240"/>
                  <a:pt x="376415" y="37757"/>
                </a:cubicBezTo>
                <a:cubicBezTo>
                  <a:pt x="398178" y="57459"/>
                  <a:pt x="420125" y="76951"/>
                  <a:pt x="442023" y="96506"/>
                </a:cubicBezTo>
                <a:cubicBezTo>
                  <a:pt x="443146" y="97505"/>
                  <a:pt x="444207" y="98640"/>
                  <a:pt x="445490" y="99380"/>
                </a:cubicBezTo>
                <a:cubicBezTo>
                  <a:pt x="447995" y="100824"/>
                  <a:pt x="450511" y="100515"/>
                  <a:pt x="452448" y="98344"/>
                </a:cubicBezTo>
                <a:cubicBezTo>
                  <a:pt x="454385" y="96173"/>
                  <a:pt x="454447" y="93656"/>
                  <a:pt x="452720" y="91312"/>
                </a:cubicBezTo>
                <a:cubicBezTo>
                  <a:pt x="451844" y="90127"/>
                  <a:pt x="450622" y="89177"/>
                  <a:pt x="449500" y="88178"/>
                </a:cubicBezTo>
                <a:cubicBezTo>
                  <a:pt x="428613" y="69537"/>
                  <a:pt x="407714" y="50896"/>
                  <a:pt x="386828" y="32254"/>
                </a:cubicBezTo>
                <a:cubicBezTo>
                  <a:pt x="385606" y="31156"/>
                  <a:pt x="384422" y="30009"/>
                  <a:pt x="383225" y="28899"/>
                </a:cubicBezTo>
                <a:cubicBezTo>
                  <a:pt x="384126" y="27110"/>
                  <a:pt x="385841" y="26641"/>
                  <a:pt x="387235" y="25889"/>
                </a:cubicBezTo>
                <a:cubicBezTo>
                  <a:pt x="436176" y="-747"/>
                  <a:pt x="487658" y="-6928"/>
                  <a:pt x="541349" y="7802"/>
                </a:cubicBezTo>
                <a:cubicBezTo>
                  <a:pt x="584701" y="19695"/>
                  <a:pt x="619257" y="60889"/>
                  <a:pt x="624624" y="105734"/>
                </a:cubicBezTo>
                <a:cubicBezTo>
                  <a:pt x="625598" y="113851"/>
                  <a:pt x="625784" y="121945"/>
                  <a:pt x="625401" y="130062"/>
                </a:cubicBezTo>
                <a:cubicBezTo>
                  <a:pt x="625265" y="132900"/>
                  <a:pt x="624858" y="135725"/>
                  <a:pt x="624562" y="138649"/>
                </a:cubicBezTo>
                <a:cubicBezTo>
                  <a:pt x="622403" y="138415"/>
                  <a:pt x="621725" y="136724"/>
                  <a:pt x="620664" y="135602"/>
                </a:cubicBezTo>
                <a:cubicBezTo>
                  <a:pt x="607636" y="121821"/>
                  <a:pt x="594670" y="107967"/>
                  <a:pt x="581654" y="94162"/>
                </a:cubicBezTo>
                <a:cubicBezTo>
                  <a:pt x="578409" y="90720"/>
                  <a:pt x="575239" y="90201"/>
                  <a:pt x="572636" y="92546"/>
                </a:cubicBezTo>
                <a:cubicBezTo>
                  <a:pt x="570082" y="94840"/>
                  <a:pt x="570366" y="98307"/>
                  <a:pt x="573388" y="101650"/>
                </a:cubicBezTo>
                <a:cubicBezTo>
                  <a:pt x="573894" y="102205"/>
                  <a:pt x="574412" y="102748"/>
                  <a:pt x="574930" y="103291"/>
                </a:cubicBezTo>
                <a:cubicBezTo>
                  <a:pt x="589476" y="118749"/>
                  <a:pt x="603960" y="134269"/>
                  <a:pt x="618653" y="149592"/>
                </a:cubicBezTo>
                <a:cubicBezTo>
                  <a:pt x="621120" y="152170"/>
                  <a:pt x="621379" y="154292"/>
                  <a:pt x="620343" y="157512"/>
                </a:cubicBezTo>
                <a:cubicBezTo>
                  <a:pt x="614347" y="176203"/>
                  <a:pt x="604478" y="192476"/>
                  <a:pt x="590673" y="206416"/>
                </a:cubicBezTo>
                <a:cubicBezTo>
                  <a:pt x="587354" y="209772"/>
                  <a:pt x="583455" y="212313"/>
                  <a:pt x="579680" y="215027"/>
                </a:cubicBezTo>
                <a:cubicBezTo>
                  <a:pt x="520635" y="257418"/>
                  <a:pt x="462330" y="300819"/>
                  <a:pt x="404655" y="345047"/>
                </a:cubicBezTo>
                <a:cubicBezTo>
                  <a:pt x="399448" y="349045"/>
                  <a:pt x="395969" y="353943"/>
                  <a:pt x="393921" y="360197"/>
                </a:cubicBezTo>
                <a:cubicBezTo>
                  <a:pt x="382991" y="393606"/>
                  <a:pt x="364683" y="422339"/>
                  <a:pt x="339133" y="446544"/>
                </a:cubicBezTo>
                <a:cubicBezTo>
                  <a:pt x="335765" y="449740"/>
                  <a:pt x="334334" y="449110"/>
                  <a:pt x="331669" y="445878"/>
                </a:cubicBezTo>
                <a:cubicBezTo>
                  <a:pt x="312978" y="423252"/>
                  <a:pt x="294078" y="400786"/>
                  <a:pt x="275252" y="378271"/>
                </a:cubicBezTo>
                <a:cubicBezTo>
                  <a:pt x="274869" y="377815"/>
                  <a:pt x="274499" y="377321"/>
                  <a:pt x="274092" y="376889"/>
                </a:cubicBezTo>
                <a:cubicBezTo>
                  <a:pt x="271699" y="374323"/>
                  <a:pt x="268923" y="373632"/>
                  <a:pt x="266110" y="375952"/>
                </a:cubicBezTo>
                <a:cubicBezTo>
                  <a:pt x="263322" y="378259"/>
                  <a:pt x="263285" y="381170"/>
                  <a:pt x="265493" y="383934"/>
                </a:cubicBezTo>
                <a:cubicBezTo>
                  <a:pt x="268787" y="388042"/>
                  <a:pt x="272217" y="392039"/>
                  <a:pt x="275597" y="396086"/>
                </a:cubicBezTo>
                <a:cubicBezTo>
                  <a:pt x="291635" y="415245"/>
                  <a:pt x="307624" y="434454"/>
                  <a:pt x="323785" y="453502"/>
                </a:cubicBezTo>
                <a:cubicBezTo>
                  <a:pt x="326117" y="456254"/>
                  <a:pt x="326438" y="457586"/>
                  <a:pt x="323230" y="459955"/>
                </a:cubicBezTo>
                <a:cubicBezTo>
                  <a:pt x="289007" y="485283"/>
                  <a:pt x="250787" y="499322"/>
                  <a:pt x="208175" y="500901"/>
                </a:cubicBezTo>
                <a:cubicBezTo>
                  <a:pt x="199478" y="501222"/>
                  <a:pt x="192322" y="503998"/>
                  <a:pt x="185722" y="509772"/>
                </a:cubicBezTo>
                <a:cubicBezTo>
                  <a:pt x="160147" y="532151"/>
                  <a:pt x="132179" y="551113"/>
                  <a:pt x="102249" y="567237"/>
                </a:cubicBezTo>
                <a:cubicBezTo>
                  <a:pt x="99005" y="568989"/>
                  <a:pt x="97426" y="568397"/>
                  <a:pt x="95316" y="565708"/>
                </a:cubicBezTo>
                <a:cubicBezTo>
                  <a:pt x="87753" y="556146"/>
                  <a:pt x="79993" y="546746"/>
                  <a:pt x="72246" y="537332"/>
                </a:cubicBezTo>
                <a:cubicBezTo>
                  <a:pt x="69026" y="533409"/>
                  <a:pt x="64782" y="533163"/>
                  <a:pt x="62487" y="536691"/>
                </a:cubicBezTo>
                <a:cubicBezTo>
                  <a:pt x="60612" y="539578"/>
                  <a:pt x="61685" y="542070"/>
                  <a:pt x="63672" y="544476"/>
                </a:cubicBezTo>
                <a:cubicBezTo>
                  <a:pt x="70839" y="553198"/>
                  <a:pt x="77970" y="561945"/>
                  <a:pt x="85101" y="570692"/>
                </a:cubicBezTo>
                <a:cubicBezTo>
                  <a:pt x="86039" y="571839"/>
                  <a:pt x="86902" y="573036"/>
                  <a:pt x="87938" y="574393"/>
                </a:cubicBezTo>
                <a:close/>
                <a:moveTo>
                  <a:pt x="457099" y="229042"/>
                </a:moveTo>
                <a:cubicBezTo>
                  <a:pt x="459715" y="229042"/>
                  <a:pt x="461393" y="227870"/>
                  <a:pt x="462306" y="225785"/>
                </a:cubicBezTo>
                <a:cubicBezTo>
                  <a:pt x="463601" y="222837"/>
                  <a:pt x="462269" y="220641"/>
                  <a:pt x="460147" y="218618"/>
                </a:cubicBezTo>
                <a:cubicBezTo>
                  <a:pt x="441012" y="200371"/>
                  <a:pt x="421890" y="182112"/>
                  <a:pt x="402804" y="163816"/>
                </a:cubicBezTo>
                <a:cubicBezTo>
                  <a:pt x="400041" y="161176"/>
                  <a:pt x="397203" y="160214"/>
                  <a:pt x="394131" y="163076"/>
                </a:cubicBezTo>
                <a:cubicBezTo>
                  <a:pt x="391528" y="165494"/>
                  <a:pt x="391800" y="168628"/>
                  <a:pt x="394995" y="171687"/>
                </a:cubicBezTo>
                <a:cubicBezTo>
                  <a:pt x="414179" y="190094"/>
                  <a:pt x="433412" y="208464"/>
                  <a:pt x="452621" y="226846"/>
                </a:cubicBezTo>
                <a:cubicBezTo>
                  <a:pt x="453953" y="228117"/>
                  <a:pt x="455360" y="229215"/>
                  <a:pt x="457099" y="229055"/>
                </a:cubicBezTo>
                <a:close/>
              </a:path>
            </a:pathLst>
          </a:custGeom>
          <a:solidFill>
            <a:srgbClr val="D19661"/>
          </a:solidFill>
          <a:ln w="0" cap="flat">
            <a:noFill/>
            <a:prstDash val="solid"/>
            <a:miter/>
          </a:ln>
        </p:spPr>
        <p:txBody>
          <a:bodyPr rtlCol="0" anchor="ctr"/>
          <a:lstStyle/>
          <a:p>
            <a:endParaRPr lang="en-US"/>
          </a:p>
        </p:txBody>
      </p:sp>
      <p:grpSp>
        <p:nvGrpSpPr>
          <p:cNvPr id="185" name="Graphic 6">
            <a:extLst>
              <a:ext uri="{FF2B5EF4-FFF2-40B4-BE49-F238E27FC236}">
                <a16:creationId xmlns:a16="http://schemas.microsoft.com/office/drawing/2014/main" id="{12937294-9DF8-6305-CE35-DEDA58C3F9D4}"/>
              </a:ext>
            </a:extLst>
          </p:cNvPr>
          <p:cNvGrpSpPr/>
          <p:nvPr/>
        </p:nvGrpSpPr>
        <p:grpSpPr>
          <a:xfrm>
            <a:off x="5141813" y="2138636"/>
            <a:ext cx="553191" cy="526443"/>
            <a:chOff x="7159959" y="2909494"/>
            <a:chExt cx="776738" cy="739181"/>
          </a:xfrm>
        </p:grpSpPr>
        <p:sp>
          <p:nvSpPr>
            <p:cNvPr id="186" name="Freeform: Shape 185">
              <a:extLst>
                <a:ext uri="{FF2B5EF4-FFF2-40B4-BE49-F238E27FC236}">
                  <a16:creationId xmlns:a16="http://schemas.microsoft.com/office/drawing/2014/main" id="{0EFD3204-7F01-761D-DB58-A79452312DFE}"/>
                </a:ext>
              </a:extLst>
            </p:cNvPr>
            <p:cNvSpPr/>
            <p:nvPr/>
          </p:nvSpPr>
          <p:spPr>
            <a:xfrm>
              <a:off x="7184779" y="2909494"/>
              <a:ext cx="737575" cy="499238"/>
            </a:xfrm>
            <a:custGeom>
              <a:avLst/>
              <a:gdLst>
                <a:gd name="connsiteX0" fmla="*/ 37257 w 737575"/>
                <a:gd name="connsiteY0" fmla="*/ 232645 h 499238"/>
                <a:gd name="connsiteX1" fmla="*/ 51852 w 737575"/>
                <a:gd name="connsiteY1" fmla="*/ 260489 h 499238"/>
                <a:gd name="connsiteX2" fmla="*/ 78191 w 737575"/>
                <a:gd name="connsiteY2" fmla="*/ 273554 h 499238"/>
                <a:gd name="connsiteX3" fmla="*/ 99386 w 737575"/>
                <a:gd name="connsiteY3" fmla="*/ 254950 h 499238"/>
                <a:gd name="connsiteX4" fmla="*/ 106221 w 737575"/>
                <a:gd name="connsiteY4" fmla="*/ 185172 h 499238"/>
                <a:gd name="connsiteX5" fmla="*/ 166006 w 737575"/>
                <a:gd name="connsiteY5" fmla="*/ 103994 h 499238"/>
                <a:gd name="connsiteX6" fmla="*/ 188028 w 737575"/>
                <a:gd name="connsiteY6" fmla="*/ 102020 h 499238"/>
                <a:gd name="connsiteX7" fmla="*/ 195726 w 737575"/>
                <a:gd name="connsiteY7" fmla="*/ 95864 h 499238"/>
                <a:gd name="connsiteX8" fmla="*/ 220573 w 737575"/>
                <a:gd name="connsiteY8" fmla="*/ 43888 h 499238"/>
                <a:gd name="connsiteX9" fmla="*/ 328115 w 737575"/>
                <a:gd name="connsiteY9" fmla="*/ 3583 h 499238"/>
                <a:gd name="connsiteX10" fmla="*/ 395154 w 737575"/>
                <a:gd name="connsiteY10" fmla="*/ 34068 h 499238"/>
                <a:gd name="connsiteX11" fmla="*/ 422246 w 737575"/>
                <a:gd name="connsiteY11" fmla="*/ 86401 h 499238"/>
                <a:gd name="connsiteX12" fmla="*/ 416423 w 737575"/>
                <a:gd name="connsiteY12" fmla="*/ 105548 h 499238"/>
                <a:gd name="connsiteX13" fmla="*/ 416188 w 737575"/>
                <a:gd name="connsiteY13" fmla="*/ 113234 h 499238"/>
                <a:gd name="connsiteX14" fmla="*/ 424442 w 737575"/>
                <a:gd name="connsiteY14" fmla="*/ 112852 h 499238"/>
                <a:gd name="connsiteX15" fmla="*/ 494702 w 737575"/>
                <a:gd name="connsiteY15" fmla="*/ 89042 h 499238"/>
                <a:gd name="connsiteX16" fmla="*/ 522485 w 737575"/>
                <a:gd name="connsiteY16" fmla="*/ 91077 h 499238"/>
                <a:gd name="connsiteX17" fmla="*/ 529245 w 737575"/>
                <a:gd name="connsiteY17" fmla="*/ 97677 h 499238"/>
                <a:gd name="connsiteX18" fmla="*/ 594397 w 737575"/>
                <a:gd name="connsiteY18" fmla="*/ 177547 h 499238"/>
                <a:gd name="connsiteX19" fmla="*/ 623179 w 737575"/>
                <a:gd name="connsiteY19" fmla="*/ 176622 h 499238"/>
                <a:gd name="connsiteX20" fmla="*/ 633222 w 737575"/>
                <a:gd name="connsiteY20" fmla="*/ 150233 h 499238"/>
                <a:gd name="connsiteX21" fmla="*/ 630088 w 737575"/>
                <a:gd name="connsiteY21" fmla="*/ 132961 h 499238"/>
                <a:gd name="connsiteX22" fmla="*/ 648335 w 737575"/>
                <a:gd name="connsiteY22" fmla="*/ 150381 h 499238"/>
                <a:gd name="connsiteX23" fmla="*/ 683717 w 737575"/>
                <a:gd name="connsiteY23" fmla="*/ 229129 h 499238"/>
                <a:gd name="connsiteX24" fmla="*/ 699225 w 737575"/>
                <a:gd name="connsiteY24" fmla="*/ 252149 h 499238"/>
                <a:gd name="connsiteX25" fmla="*/ 735866 w 737575"/>
                <a:gd name="connsiteY25" fmla="*/ 313131 h 499238"/>
                <a:gd name="connsiteX26" fmla="*/ 723331 w 737575"/>
                <a:gd name="connsiteY26" fmla="*/ 412839 h 499238"/>
                <a:gd name="connsiteX27" fmla="*/ 717841 w 737575"/>
                <a:gd name="connsiteY27" fmla="*/ 419020 h 499238"/>
                <a:gd name="connsiteX28" fmla="*/ 630051 w 737575"/>
                <a:gd name="connsiteY28" fmla="*/ 462002 h 499238"/>
                <a:gd name="connsiteX29" fmla="*/ 484511 w 737575"/>
                <a:gd name="connsiteY29" fmla="*/ 492302 h 499238"/>
                <a:gd name="connsiteX30" fmla="*/ 323316 w 737575"/>
                <a:gd name="connsiteY30" fmla="*/ 498508 h 499238"/>
                <a:gd name="connsiteX31" fmla="*/ 82620 w 737575"/>
                <a:gd name="connsiteY31" fmla="*/ 456944 h 499238"/>
                <a:gd name="connsiteX32" fmla="*/ 4539 w 737575"/>
                <a:gd name="connsiteY32" fmla="*/ 414912 h 499238"/>
                <a:gd name="connsiteX33" fmla="*/ 24 w 737575"/>
                <a:gd name="connsiteY33" fmla="*/ 406992 h 499238"/>
                <a:gd name="connsiteX34" fmla="*/ 27338 w 737575"/>
                <a:gd name="connsiteY34" fmla="*/ 255147 h 499238"/>
                <a:gd name="connsiteX35" fmla="*/ 35468 w 737575"/>
                <a:gd name="connsiteY35" fmla="*/ 235297 h 499238"/>
                <a:gd name="connsiteX36" fmla="*/ 37269 w 737575"/>
                <a:gd name="connsiteY36" fmla="*/ 232595 h 499238"/>
                <a:gd name="connsiteX37" fmla="*/ 315778 w 737575"/>
                <a:gd name="connsiteY37" fmla="*/ 288901 h 499238"/>
                <a:gd name="connsiteX38" fmla="*/ 291683 w 737575"/>
                <a:gd name="connsiteY38" fmla="*/ 321656 h 499238"/>
                <a:gd name="connsiteX39" fmla="*/ 386173 w 737575"/>
                <a:gd name="connsiteY39" fmla="*/ 409570 h 499238"/>
                <a:gd name="connsiteX40" fmla="*/ 397115 w 737575"/>
                <a:gd name="connsiteY40" fmla="*/ 409422 h 499238"/>
                <a:gd name="connsiteX41" fmla="*/ 414511 w 737575"/>
                <a:gd name="connsiteY41" fmla="*/ 372460 h 499238"/>
                <a:gd name="connsiteX42" fmla="*/ 333432 w 737575"/>
                <a:gd name="connsiteY42" fmla="*/ 292923 h 499238"/>
                <a:gd name="connsiteX43" fmla="*/ 315790 w 737575"/>
                <a:gd name="connsiteY43" fmla="*/ 288889 h 499238"/>
                <a:gd name="connsiteX44" fmla="*/ 396030 w 737575"/>
                <a:gd name="connsiteY44" fmla="*/ 196312 h 499238"/>
                <a:gd name="connsiteX45" fmla="*/ 393081 w 737575"/>
                <a:gd name="connsiteY45" fmla="*/ 191538 h 499238"/>
                <a:gd name="connsiteX46" fmla="*/ 365693 w 737575"/>
                <a:gd name="connsiteY46" fmla="*/ 180804 h 499238"/>
                <a:gd name="connsiteX47" fmla="*/ 316728 w 737575"/>
                <a:gd name="connsiteY47" fmla="*/ 202727 h 499238"/>
                <a:gd name="connsiteX48" fmla="*/ 313125 w 737575"/>
                <a:gd name="connsiteY48" fmla="*/ 213880 h 499238"/>
                <a:gd name="connsiteX49" fmla="*/ 323538 w 737575"/>
                <a:gd name="connsiteY49" fmla="*/ 209883 h 499238"/>
                <a:gd name="connsiteX50" fmla="*/ 366162 w 737575"/>
                <a:gd name="connsiteY50" fmla="*/ 190908 h 499238"/>
                <a:gd name="connsiteX51" fmla="*/ 387505 w 737575"/>
                <a:gd name="connsiteY51" fmla="*/ 199655 h 499238"/>
                <a:gd name="connsiteX52" fmla="*/ 393513 w 737575"/>
                <a:gd name="connsiteY52" fmla="*/ 200531 h 499238"/>
                <a:gd name="connsiteX53" fmla="*/ 396030 w 737575"/>
                <a:gd name="connsiteY53" fmla="*/ 196312 h 499238"/>
                <a:gd name="connsiteX54" fmla="*/ 540090 w 737575"/>
                <a:gd name="connsiteY54" fmla="*/ 311268 h 499238"/>
                <a:gd name="connsiteX55" fmla="*/ 487805 w 737575"/>
                <a:gd name="connsiteY55" fmla="*/ 255135 h 499238"/>
                <a:gd name="connsiteX56" fmla="*/ 481896 w 737575"/>
                <a:gd name="connsiteY56" fmla="*/ 258787 h 499238"/>
                <a:gd name="connsiteX57" fmla="*/ 485535 w 737575"/>
                <a:gd name="connsiteY57" fmla="*/ 264733 h 499238"/>
                <a:gd name="connsiteX58" fmla="*/ 488656 w 737575"/>
                <a:gd name="connsiteY58" fmla="*/ 265609 h 499238"/>
                <a:gd name="connsiteX59" fmla="*/ 522349 w 737575"/>
                <a:gd name="connsiteY59" fmla="*/ 286422 h 499238"/>
                <a:gd name="connsiteX60" fmla="*/ 529504 w 737575"/>
                <a:gd name="connsiteY60" fmla="*/ 318967 h 499238"/>
                <a:gd name="connsiteX61" fmla="*/ 533304 w 737575"/>
                <a:gd name="connsiteY61" fmla="*/ 324124 h 499238"/>
                <a:gd name="connsiteX62" fmla="*/ 539065 w 737575"/>
                <a:gd name="connsiteY62" fmla="*/ 320164 h 499238"/>
                <a:gd name="connsiteX63" fmla="*/ 540102 w 737575"/>
                <a:gd name="connsiteY63" fmla="*/ 311281 h 499238"/>
                <a:gd name="connsiteX64" fmla="*/ 621279 w 737575"/>
                <a:gd name="connsiteY64" fmla="*/ 417342 h 499238"/>
                <a:gd name="connsiteX65" fmla="*/ 618294 w 737575"/>
                <a:gd name="connsiteY65" fmla="*/ 412494 h 499238"/>
                <a:gd name="connsiteX66" fmla="*/ 594125 w 737575"/>
                <a:gd name="connsiteY66" fmla="*/ 402192 h 499238"/>
                <a:gd name="connsiteX67" fmla="*/ 541915 w 737575"/>
                <a:gd name="connsiteY67" fmla="*/ 423659 h 499238"/>
                <a:gd name="connsiteX68" fmla="*/ 538276 w 737575"/>
                <a:gd name="connsiteY68" fmla="*/ 434701 h 499238"/>
                <a:gd name="connsiteX69" fmla="*/ 548614 w 737575"/>
                <a:gd name="connsiteY69" fmla="*/ 430679 h 499238"/>
                <a:gd name="connsiteX70" fmla="*/ 613051 w 737575"/>
                <a:gd name="connsiteY70" fmla="*/ 420772 h 499238"/>
                <a:gd name="connsiteX71" fmla="*/ 615370 w 737575"/>
                <a:gd name="connsiteY71" fmla="*/ 421808 h 499238"/>
                <a:gd name="connsiteX72" fmla="*/ 621279 w 737575"/>
                <a:gd name="connsiteY72" fmla="*/ 417330 h 499238"/>
                <a:gd name="connsiteX73" fmla="*/ 695154 w 737575"/>
                <a:gd name="connsiteY73" fmla="*/ 320200 h 499238"/>
                <a:gd name="connsiteX74" fmla="*/ 694327 w 737575"/>
                <a:gd name="connsiteY74" fmla="*/ 317844 h 499238"/>
                <a:gd name="connsiteX75" fmla="*/ 613667 w 737575"/>
                <a:gd name="connsiteY75" fmla="*/ 297722 h 499238"/>
                <a:gd name="connsiteX76" fmla="*/ 612076 w 737575"/>
                <a:gd name="connsiteY76" fmla="*/ 303459 h 499238"/>
                <a:gd name="connsiteX77" fmla="*/ 617356 w 737575"/>
                <a:gd name="connsiteY77" fmla="*/ 306186 h 499238"/>
                <a:gd name="connsiteX78" fmla="*/ 624092 w 737575"/>
                <a:gd name="connsiteY78" fmla="*/ 303916 h 499238"/>
                <a:gd name="connsiteX79" fmla="*/ 685851 w 737575"/>
                <a:gd name="connsiteY79" fmla="*/ 322754 h 499238"/>
                <a:gd name="connsiteX80" fmla="*/ 687036 w 737575"/>
                <a:gd name="connsiteY80" fmla="*/ 324284 h 499238"/>
                <a:gd name="connsiteX81" fmla="*/ 692439 w 737575"/>
                <a:gd name="connsiteY81" fmla="*/ 325086 h 499238"/>
                <a:gd name="connsiteX82" fmla="*/ 695154 w 737575"/>
                <a:gd name="connsiteY82" fmla="*/ 320200 h 499238"/>
                <a:gd name="connsiteX83" fmla="*/ 325475 w 737575"/>
                <a:gd name="connsiteY83" fmla="*/ 45677 h 499238"/>
                <a:gd name="connsiteX84" fmla="*/ 269329 w 737575"/>
                <a:gd name="connsiteY84" fmla="*/ 94815 h 499238"/>
                <a:gd name="connsiteX85" fmla="*/ 272795 w 737575"/>
                <a:gd name="connsiteY85" fmla="*/ 103044 h 499238"/>
                <a:gd name="connsiteX86" fmla="*/ 278495 w 737575"/>
                <a:gd name="connsiteY86" fmla="*/ 96715 h 499238"/>
                <a:gd name="connsiteX87" fmla="*/ 325684 w 737575"/>
                <a:gd name="connsiteY87" fmla="*/ 55670 h 499238"/>
                <a:gd name="connsiteX88" fmla="*/ 332420 w 737575"/>
                <a:gd name="connsiteY88" fmla="*/ 50562 h 499238"/>
                <a:gd name="connsiteX89" fmla="*/ 325475 w 737575"/>
                <a:gd name="connsiteY89" fmla="*/ 45677 h 499238"/>
                <a:gd name="connsiteX90" fmla="*/ 58748 w 737575"/>
                <a:gd name="connsiteY90" fmla="*/ 363701 h 499238"/>
                <a:gd name="connsiteX91" fmla="*/ 79832 w 737575"/>
                <a:gd name="connsiteY91" fmla="*/ 370943 h 499238"/>
                <a:gd name="connsiteX92" fmla="*/ 86358 w 737575"/>
                <a:gd name="connsiteY92" fmla="*/ 379764 h 499238"/>
                <a:gd name="connsiteX93" fmla="*/ 93464 w 737575"/>
                <a:gd name="connsiteY93" fmla="*/ 382108 h 499238"/>
                <a:gd name="connsiteX94" fmla="*/ 94636 w 737575"/>
                <a:gd name="connsiteY94" fmla="*/ 375199 h 499238"/>
                <a:gd name="connsiteX95" fmla="*/ 89257 w 737575"/>
                <a:gd name="connsiteY95" fmla="*/ 367143 h 499238"/>
                <a:gd name="connsiteX96" fmla="*/ 45634 w 737575"/>
                <a:gd name="connsiteY96" fmla="*/ 355978 h 499238"/>
                <a:gd name="connsiteX97" fmla="*/ 40711 w 737575"/>
                <a:gd name="connsiteY97" fmla="*/ 361863 h 499238"/>
                <a:gd name="connsiteX98" fmla="*/ 47903 w 737575"/>
                <a:gd name="connsiteY98" fmla="*/ 365416 h 499238"/>
                <a:gd name="connsiteX99" fmla="*/ 58760 w 737575"/>
                <a:gd name="connsiteY99" fmla="*/ 363676 h 499238"/>
                <a:gd name="connsiteX100" fmla="*/ 212541 w 737575"/>
                <a:gd name="connsiteY100" fmla="*/ 266744 h 499238"/>
                <a:gd name="connsiteX101" fmla="*/ 177751 w 737575"/>
                <a:gd name="connsiteY101" fmla="*/ 308024 h 499238"/>
                <a:gd name="connsiteX102" fmla="*/ 181748 w 737575"/>
                <a:gd name="connsiteY102" fmla="*/ 312465 h 499238"/>
                <a:gd name="connsiteX103" fmla="*/ 186671 w 737575"/>
                <a:gd name="connsiteY103" fmla="*/ 309208 h 499238"/>
                <a:gd name="connsiteX104" fmla="*/ 187620 w 737575"/>
                <a:gd name="connsiteY104" fmla="*/ 304113 h 499238"/>
                <a:gd name="connsiteX105" fmla="*/ 213528 w 737575"/>
                <a:gd name="connsiteY105" fmla="*/ 276330 h 499238"/>
                <a:gd name="connsiteX106" fmla="*/ 218710 w 737575"/>
                <a:gd name="connsiteY106" fmla="*/ 271000 h 499238"/>
                <a:gd name="connsiteX107" fmla="*/ 212541 w 737575"/>
                <a:gd name="connsiteY107" fmla="*/ 266744 h 49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37575" h="499238">
                  <a:moveTo>
                    <a:pt x="37257" y="232645"/>
                  </a:moveTo>
                  <a:cubicBezTo>
                    <a:pt x="41538" y="242601"/>
                    <a:pt x="46300" y="251742"/>
                    <a:pt x="51852" y="260489"/>
                  </a:cubicBezTo>
                  <a:cubicBezTo>
                    <a:pt x="58069" y="270273"/>
                    <a:pt x="66717" y="274924"/>
                    <a:pt x="78191" y="273554"/>
                  </a:cubicBezTo>
                  <a:cubicBezTo>
                    <a:pt x="89344" y="272222"/>
                    <a:pt x="95673" y="265140"/>
                    <a:pt x="99386" y="254950"/>
                  </a:cubicBezTo>
                  <a:cubicBezTo>
                    <a:pt x="107664" y="232238"/>
                    <a:pt x="108725" y="209217"/>
                    <a:pt x="106221" y="185172"/>
                  </a:cubicBezTo>
                  <a:cubicBezTo>
                    <a:pt x="102668" y="151159"/>
                    <a:pt x="115683" y="112975"/>
                    <a:pt x="166006" y="103994"/>
                  </a:cubicBezTo>
                  <a:cubicBezTo>
                    <a:pt x="173297" y="102699"/>
                    <a:pt x="180650" y="102143"/>
                    <a:pt x="188028" y="102020"/>
                  </a:cubicBezTo>
                  <a:cubicBezTo>
                    <a:pt x="192444" y="101946"/>
                    <a:pt x="194467" y="100145"/>
                    <a:pt x="195726" y="95864"/>
                  </a:cubicBezTo>
                  <a:cubicBezTo>
                    <a:pt x="201167" y="77210"/>
                    <a:pt x="209272" y="59753"/>
                    <a:pt x="220573" y="43888"/>
                  </a:cubicBezTo>
                  <a:cubicBezTo>
                    <a:pt x="247122" y="6606"/>
                    <a:pt x="283664" y="-7261"/>
                    <a:pt x="328115" y="3583"/>
                  </a:cubicBezTo>
                  <a:cubicBezTo>
                    <a:pt x="352320" y="9492"/>
                    <a:pt x="375131" y="18980"/>
                    <a:pt x="395154" y="34068"/>
                  </a:cubicBezTo>
                  <a:cubicBezTo>
                    <a:pt x="412426" y="47071"/>
                    <a:pt x="424306" y="63195"/>
                    <a:pt x="422246" y="86401"/>
                  </a:cubicBezTo>
                  <a:cubicBezTo>
                    <a:pt x="421642" y="93224"/>
                    <a:pt x="419581" y="99553"/>
                    <a:pt x="416423" y="105548"/>
                  </a:cubicBezTo>
                  <a:cubicBezTo>
                    <a:pt x="415054" y="108139"/>
                    <a:pt x="413623" y="110681"/>
                    <a:pt x="416188" y="113234"/>
                  </a:cubicBezTo>
                  <a:cubicBezTo>
                    <a:pt x="418989" y="116023"/>
                    <a:pt x="421715" y="114394"/>
                    <a:pt x="424442" y="112852"/>
                  </a:cubicBezTo>
                  <a:cubicBezTo>
                    <a:pt x="446340" y="100416"/>
                    <a:pt x="469349" y="91336"/>
                    <a:pt x="494702" y="89042"/>
                  </a:cubicBezTo>
                  <a:cubicBezTo>
                    <a:pt x="504115" y="88190"/>
                    <a:pt x="513318" y="89116"/>
                    <a:pt x="522485" y="91077"/>
                  </a:cubicBezTo>
                  <a:cubicBezTo>
                    <a:pt x="526210" y="91879"/>
                    <a:pt x="528086" y="93705"/>
                    <a:pt x="529245" y="97677"/>
                  </a:cubicBezTo>
                  <a:cubicBezTo>
                    <a:pt x="539707" y="133406"/>
                    <a:pt x="561494" y="160016"/>
                    <a:pt x="594397" y="177547"/>
                  </a:cubicBezTo>
                  <a:cubicBezTo>
                    <a:pt x="604291" y="182815"/>
                    <a:pt x="613976" y="183259"/>
                    <a:pt x="623179" y="176622"/>
                  </a:cubicBezTo>
                  <a:cubicBezTo>
                    <a:pt x="632148" y="170157"/>
                    <a:pt x="635171" y="161053"/>
                    <a:pt x="633222" y="150233"/>
                  </a:cubicBezTo>
                  <a:cubicBezTo>
                    <a:pt x="632272" y="144965"/>
                    <a:pt x="631309" y="139710"/>
                    <a:pt x="630088" y="132961"/>
                  </a:cubicBezTo>
                  <a:cubicBezTo>
                    <a:pt x="637725" y="138550"/>
                    <a:pt x="643289" y="144213"/>
                    <a:pt x="648335" y="150381"/>
                  </a:cubicBezTo>
                  <a:cubicBezTo>
                    <a:pt x="667198" y="173439"/>
                    <a:pt x="677474" y="200482"/>
                    <a:pt x="683717" y="229129"/>
                  </a:cubicBezTo>
                  <a:cubicBezTo>
                    <a:pt x="685925" y="239282"/>
                    <a:pt x="689429" y="246252"/>
                    <a:pt x="699225" y="252149"/>
                  </a:cubicBezTo>
                  <a:cubicBezTo>
                    <a:pt x="721629" y="265634"/>
                    <a:pt x="732263" y="287902"/>
                    <a:pt x="735866" y="313131"/>
                  </a:cubicBezTo>
                  <a:cubicBezTo>
                    <a:pt x="740751" y="347379"/>
                    <a:pt x="734731" y="380504"/>
                    <a:pt x="723331" y="412839"/>
                  </a:cubicBezTo>
                  <a:cubicBezTo>
                    <a:pt x="722283" y="415800"/>
                    <a:pt x="720062" y="417342"/>
                    <a:pt x="717841" y="419020"/>
                  </a:cubicBezTo>
                  <a:cubicBezTo>
                    <a:pt x="691354" y="439006"/>
                    <a:pt x="661251" y="451726"/>
                    <a:pt x="630051" y="462002"/>
                  </a:cubicBezTo>
                  <a:cubicBezTo>
                    <a:pt x="582702" y="477584"/>
                    <a:pt x="533933" y="486516"/>
                    <a:pt x="484511" y="492302"/>
                  </a:cubicBezTo>
                  <a:cubicBezTo>
                    <a:pt x="430931" y="498582"/>
                    <a:pt x="377142" y="500445"/>
                    <a:pt x="323316" y="498508"/>
                  </a:cubicBezTo>
                  <a:cubicBezTo>
                    <a:pt x="241262" y="495572"/>
                    <a:pt x="160393" y="484912"/>
                    <a:pt x="82620" y="456944"/>
                  </a:cubicBezTo>
                  <a:cubicBezTo>
                    <a:pt x="54541" y="446853"/>
                    <a:pt x="27770" y="434133"/>
                    <a:pt x="4539" y="414912"/>
                  </a:cubicBezTo>
                  <a:cubicBezTo>
                    <a:pt x="2047" y="412852"/>
                    <a:pt x="-260" y="411026"/>
                    <a:pt x="24" y="406992"/>
                  </a:cubicBezTo>
                  <a:cubicBezTo>
                    <a:pt x="3651" y="355386"/>
                    <a:pt x="9548" y="304187"/>
                    <a:pt x="27338" y="255147"/>
                  </a:cubicBezTo>
                  <a:cubicBezTo>
                    <a:pt x="29780" y="248436"/>
                    <a:pt x="32717" y="241897"/>
                    <a:pt x="35468" y="235297"/>
                  </a:cubicBezTo>
                  <a:cubicBezTo>
                    <a:pt x="35789" y="234520"/>
                    <a:pt x="36406" y="233878"/>
                    <a:pt x="37269" y="232595"/>
                  </a:cubicBezTo>
                  <a:close/>
                  <a:moveTo>
                    <a:pt x="315778" y="288901"/>
                  </a:moveTo>
                  <a:cubicBezTo>
                    <a:pt x="298642" y="288938"/>
                    <a:pt x="286206" y="305186"/>
                    <a:pt x="291683" y="321656"/>
                  </a:cubicBezTo>
                  <a:cubicBezTo>
                    <a:pt x="307105" y="368056"/>
                    <a:pt x="338984" y="397147"/>
                    <a:pt x="386173" y="409570"/>
                  </a:cubicBezTo>
                  <a:cubicBezTo>
                    <a:pt x="389787" y="410520"/>
                    <a:pt x="393464" y="410335"/>
                    <a:pt x="397115" y="409422"/>
                  </a:cubicBezTo>
                  <a:cubicBezTo>
                    <a:pt x="413400" y="405375"/>
                    <a:pt x="420975" y="389905"/>
                    <a:pt x="414511" y="372460"/>
                  </a:cubicBezTo>
                  <a:cubicBezTo>
                    <a:pt x="400002" y="333302"/>
                    <a:pt x="372775" y="306840"/>
                    <a:pt x="333432" y="292923"/>
                  </a:cubicBezTo>
                  <a:cubicBezTo>
                    <a:pt x="327744" y="290912"/>
                    <a:pt x="321958" y="288951"/>
                    <a:pt x="315790" y="288889"/>
                  </a:cubicBezTo>
                  <a:close/>
                  <a:moveTo>
                    <a:pt x="396030" y="196312"/>
                  </a:moveTo>
                  <a:cubicBezTo>
                    <a:pt x="396116" y="194067"/>
                    <a:pt x="394648" y="192734"/>
                    <a:pt x="393081" y="191538"/>
                  </a:cubicBezTo>
                  <a:cubicBezTo>
                    <a:pt x="385001" y="185295"/>
                    <a:pt x="376044" y="181187"/>
                    <a:pt x="365693" y="180804"/>
                  </a:cubicBezTo>
                  <a:cubicBezTo>
                    <a:pt x="345794" y="180064"/>
                    <a:pt x="330274" y="189379"/>
                    <a:pt x="316728" y="202727"/>
                  </a:cubicBezTo>
                  <a:cubicBezTo>
                    <a:pt x="313791" y="205626"/>
                    <a:pt x="308104" y="209069"/>
                    <a:pt x="313125" y="213880"/>
                  </a:cubicBezTo>
                  <a:cubicBezTo>
                    <a:pt x="317887" y="218445"/>
                    <a:pt x="320614" y="212597"/>
                    <a:pt x="323538" y="209883"/>
                  </a:cubicBezTo>
                  <a:cubicBezTo>
                    <a:pt x="335591" y="198668"/>
                    <a:pt x="348619" y="189761"/>
                    <a:pt x="366162" y="190908"/>
                  </a:cubicBezTo>
                  <a:cubicBezTo>
                    <a:pt x="374267" y="191439"/>
                    <a:pt x="381151" y="194869"/>
                    <a:pt x="387505" y="199655"/>
                  </a:cubicBezTo>
                  <a:cubicBezTo>
                    <a:pt x="389319" y="201025"/>
                    <a:pt x="391255" y="201814"/>
                    <a:pt x="393513" y="200531"/>
                  </a:cubicBezTo>
                  <a:cubicBezTo>
                    <a:pt x="395179" y="199581"/>
                    <a:pt x="396018" y="198212"/>
                    <a:pt x="396030" y="196312"/>
                  </a:cubicBezTo>
                  <a:close/>
                  <a:moveTo>
                    <a:pt x="540090" y="311268"/>
                  </a:moveTo>
                  <a:cubicBezTo>
                    <a:pt x="539929" y="284324"/>
                    <a:pt x="513947" y="257171"/>
                    <a:pt x="487805" y="255135"/>
                  </a:cubicBezTo>
                  <a:cubicBezTo>
                    <a:pt x="484881" y="254901"/>
                    <a:pt x="482549" y="255628"/>
                    <a:pt x="481896" y="258787"/>
                  </a:cubicBezTo>
                  <a:cubicBezTo>
                    <a:pt x="481266" y="261797"/>
                    <a:pt x="482624" y="263808"/>
                    <a:pt x="485535" y="264733"/>
                  </a:cubicBezTo>
                  <a:cubicBezTo>
                    <a:pt x="486559" y="265066"/>
                    <a:pt x="487620" y="265288"/>
                    <a:pt x="488656" y="265609"/>
                  </a:cubicBezTo>
                  <a:cubicBezTo>
                    <a:pt x="501672" y="269656"/>
                    <a:pt x="513663" y="275405"/>
                    <a:pt x="522349" y="286422"/>
                  </a:cubicBezTo>
                  <a:cubicBezTo>
                    <a:pt x="529961" y="296082"/>
                    <a:pt x="531589" y="307086"/>
                    <a:pt x="529504" y="318967"/>
                  </a:cubicBezTo>
                  <a:cubicBezTo>
                    <a:pt x="529060" y="321521"/>
                    <a:pt x="530454" y="323655"/>
                    <a:pt x="533304" y="324124"/>
                  </a:cubicBezTo>
                  <a:cubicBezTo>
                    <a:pt x="536401" y="324630"/>
                    <a:pt x="538473" y="323001"/>
                    <a:pt x="539065" y="320164"/>
                  </a:cubicBezTo>
                  <a:cubicBezTo>
                    <a:pt x="539769" y="316795"/>
                    <a:pt x="539880" y="313292"/>
                    <a:pt x="540102" y="311281"/>
                  </a:cubicBezTo>
                  <a:close/>
                  <a:moveTo>
                    <a:pt x="621279" y="417342"/>
                  </a:moveTo>
                  <a:cubicBezTo>
                    <a:pt x="621144" y="415146"/>
                    <a:pt x="619898" y="413728"/>
                    <a:pt x="618294" y="412494"/>
                  </a:cubicBezTo>
                  <a:cubicBezTo>
                    <a:pt x="611114" y="407004"/>
                    <a:pt x="603243" y="403105"/>
                    <a:pt x="594125" y="402192"/>
                  </a:cubicBezTo>
                  <a:cubicBezTo>
                    <a:pt x="572931" y="400083"/>
                    <a:pt x="556424" y="409595"/>
                    <a:pt x="541915" y="423659"/>
                  </a:cubicBezTo>
                  <a:cubicBezTo>
                    <a:pt x="538954" y="426533"/>
                    <a:pt x="533279" y="429889"/>
                    <a:pt x="538276" y="434701"/>
                  </a:cubicBezTo>
                  <a:cubicBezTo>
                    <a:pt x="543087" y="439339"/>
                    <a:pt x="545814" y="433430"/>
                    <a:pt x="548614" y="430679"/>
                  </a:cubicBezTo>
                  <a:cubicBezTo>
                    <a:pt x="570081" y="409595"/>
                    <a:pt x="588019" y="406782"/>
                    <a:pt x="613051" y="420772"/>
                  </a:cubicBezTo>
                  <a:cubicBezTo>
                    <a:pt x="613791" y="421192"/>
                    <a:pt x="614568" y="421697"/>
                    <a:pt x="615370" y="421808"/>
                  </a:cubicBezTo>
                  <a:cubicBezTo>
                    <a:pt x="618824" y="422314"/>
                    <a:pt x="620601" y="420488"/>
                    <a:pt x="621279" y="417330"/>
                  </a:cubicBezTo>
                  <a:close/>
                  <a:moveTo>
                    <a:pt x="695154" y="320200"/>
                  </a:moveTo>
                  <a:cubicBezTo>
                    <a:pt x="694895" y="319460"/>
                    <a:pt x="694635" y="318646"/>
                    <a:pt x="694327" y="317844"/>
                  </a:cubicBezTo>
                  <a:cubicBezTo>
                    <a:pt x="684186" y="291764"/>
                    <a:pt x="635233" y="279562"/>
                    <a:pt x="613667" y="297722"/>
                  </a:cubicBezTo>
                  <a:cubicBezTo>
                    <a:pt x="611817" y="299289"/>
                    <a:pt x="611077" y="301140"/>
                    <a:pt x="612076" y="303459"/>
                  </a:cubicBezTo>
                  <a:cubicBezTo>
                    <a:pt x="613075" y="305779"/>
                    <a:pt x="615025" y="306704"/>
                    <a:pt x="617356" y="306186"/>
                  </a:cubicBezTo>
                  <a:cubicBezTo>
                    <a:pt x="619663" y="305680"/>
                    <a:pt x="621859" y="304693"/>
                    <a:pt x="624092" y="303916"/>
                  </a:cubicBezTo>
                  <a:cubicBezTo>
                    <a:pt x="649112" y="295230"/>
                    <a:pt x="675353" y="299092"/>
                    <a:pt x="685851" y="322754"/>
                  </a:cubicBezTo>
                  <a:cubicBezTo>
                    <a:pt x="686110" y="323334"/>
                    <a:pt x="686579" y="323840"/>
                    <a:pt x="687036" y="324284"/>
                  </a:cubicBezTo>
                  <a:cubicBezTo>
                    <a:pt x="688627" y="325851"/>
                    <a:pt x="690564" y="325950"/>
                    <a:pt x="692439" y="325086"/>
                  </a:cubicBezTo>
                  <a:cubicBezTo>
                    <a:pt x="694376" y="324185"/>
                    <a:pt x="695129" y="322409"/>
                    <a:pt x="695154" y="320200"/>
                  </a:cubicBezTo>
                  <a:close/>
                  <a:moveTo>
                    <a:pt x="325475" y="45677"/>
                  </a:moveTo>
                  <a:cubicBezTo>
                    <a:pt x="297223" y="45628"/>
                    <a:pt x="274609" y="65465"/>
                    <a:pt x="269329" y="94815"/>
                  </a:cubicBezTo>
                  <a:cubicBezTo>
                    <a:pt x="268663" y="98504"/>
                    <a:pt x="268095" y="102267"/>
                    <a:pt x="272795" y="103044"/>
                  </a:cubicBezTo>
                  <a:cubicBezTo>
                    <a:pt x="277150" y="103772"/>
                    <a:pt x="277866" y="100034"/>
                    <a:pt x="278495" y="96715"/>
                  </a:cubicBezTo>
                  <a:cubicBezTo>
                    <a:pt x="283257" y="71770"/>
                    <a:pt x="300171" y="57027"/>
                    <a:pt x="325684" y="55670"/>
                  </a:cubicBezTo>
                  <a:cubicBezTo>
                    <a:pt x="329262" y="55485"/>
                    <a:pt x="332494" y="54942"/>
                    <a:pt x="332420" y="50562"/>
                  </a:cubicBezTo>
                  <a:cubicBezTo>
                    <a:pt x="332346" y="46158"/>
                    <a:pt x="328953" y="45652"/>
                    <a:pt x="325475" y="45677"/>
                  </a:cubicBezTo>
                  <a:close/>
                  <a:moveTo>
                    <a:pt x="58748" y="363701"/>
                  </a:moveTo>
                  <a:cubicBezTo>
                    <a:pt x="66594" y="363911"/>
                    <a:pt x="73811" y="365625"/>
                    <a:pt x="79832" y="370943"/>
                  </a:cubicBezTo>
                  <a:cubicBezTo>
                    <a:pt x="82632" y="373422"/>
                    <a:pt x="84508" y="376556"/>
                    <a:pt x="86358" y="379764"/>
                  </a:cubicBezTo>
                  <a:cubicBezTo>
                    <a:pt x="87950" y="382527"/>
                    <a:pt x="90516" y="383835"/>
                    <a:pt x="93464" y="382108"/>
                  </a:cubicBezTo>
                  <a:cubicBezTo>
                    <a:pt x="96253" y="380479"/>
                    <a:pt x="95932" y="377605"/>
                    <a:pt x="94636" y="375199"/>
                  </a:cubicBezTo>
                  <a:cubicBezTo>
                    <a:pt x="93107" y="372361"/>
                    <a:pt x="91429" y="369487"/>
                    <a:pt x="89257" y="367143"/>
                  </a:cubicBezTo>
                  <a:cubicBezTo>
                    <a:pt x="77155" y="354115"/>
                    <a:pt x="62017" y="352709"/>
                    <a:pt x="45634" y="355978"/>
                  </a:cubicBezTo>
                  <a:cubicBezTo>
                    <a:pt x="42056" y="356693"/>
                    <a:pt x="39737" y="358088"/>
                    <a:pt x="40711" y="361863"/>
                  </a:cubicBezTo>
                  <a:cubicBezTo>
                    <a:pt x="41624" y="365403"/>
                    <a:pt x="44412" y="366168"/>
                    <a:pt x="47903" y="365416"/>
                  </a:cubicBezTo>
                  <a:cubicBezTo>
                    <a:pt x="51481" y="364638"/>
                    <a:pt x="55133" y="364244"/>
                    <a:pt x="58760" y="363676"/>
                  </a:cubicBezTo>
                  <a:close/>
                  <a:moveTo>
                    <a:pt x="212541" y="266744"/>
                  </a:moveTo>
                  <a:cubicBezTo>
                    <a:pt x="194986" y="266769"/>
                    <a:pt x="174926" y="290567"/>
                    <a:pt x="177751" y="308024"/>
                  </a:cubicBezTo>
                  <a:cubicBezTo>
                    <a:pt x="178121" y="310356"/>
                    <a:pt x="179170" y="312144"/>
                    <a:pt x="181748" y="312465"/>
                  </a:cubicBezTo>
                  <a:cubicBezTo>
                    <a:pt x="184265" y="312774"/>
                    <a:pt x="185980" y="311577"/>
                    <a:pt x="186671" y="309208"/>
                  </a:cubicBezTo>
                  <a:cubicBezTo>
                    <a:pt x="187152" y="307555"/>
                    <a:pt x="187250" y="305803"/>
                    <a:pt x="187620" y="304113"/>
                  </a:cubicBezTo>
                  <a:cubicBezTo>
                    <a:pt x="190717" y="289691"/>
                    <a:pt x="197490" y="278662"/>
                    <a:pt x="213528" y="276330"/>
                  </a:cubicBezTo>
                  <a:cubicBezTo>
                    <a:pt x="216711" y="275874"/>
                    <a:pt x="219104" y="274529"/>
                    <a:pt x="218710" y="271000"/>
                  </a:cubicBezTo>
                  <a:cubicBezTo>
                    <a:pt x="218327" y="267546"/>
                    <a:pt x="215724" y="266534"/>
                    <a:pt x="212541" y="266744"/>
                  </a:cubicBezTo>
                  <a:close/>
                </a:path>
              </a:pathLst>
            </a:custGeom>
            <a:solidFill>
              <a:srgbClr val="FFFFFF"/>
            </a:solidFill>
            <a:ln w="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1D4E85BE-5DA5-F28F-410B-A3A0AC704834}"/>
                </a:ext>
              </a:extLst>
            </p:cNvPr>
            <p:cNvSpPr/>
            <p:nvPr/>
          </p:nvSpPr>
          <p:spPr>
            <a:xfrm>
              <a:off x="7178473" y="3328341"/>
              <a:ext cx="740074" cy="315433"/>
            </a:xfrm>
            <a:custGeom>
              <a:avLst/>
              <a:gdLst>
                <a:gd name="connsiteX0" fmla="*/ 420 w 740074"/>
                <a:gd name="connsiteY0" fmla="*/ 1382 h 315433"/>
                <a:gd name="connsiteX1" fmla="*/ 26279 w 740074"/>
                <a:gd name="connsiteY1" fmla="*/ 20097 h 315433"/>
                <a:gd name="connsiteX2" fmla="*/ 129046 w 740074"/>
                <a:gd name="connsiteY2" fmla="*/ 61587 h 315433"/>
                <a:gd name="connsiteX3" fmla="*/ 291278 w 740074"/>
                <a:gd name="connsiteY3" fmla="*/ 87852 h 315433"/>
                <a:gd name="connsiteX4" fmla="*/ 464305 w 740074"/>
                <a:gd name="connsiteY4" fmla="*/ 86261 h 315433"/>
                <a:gd name="connsiteX5" fmla="*/ 671296 w 740074"/>
                <a:gd name="connsiteY5" fmla="*/ 40910 h 315433"/>
                <a:gd name="connsiteX6" fmla="*/ 706962 w 740074"/>
                <a:gd name="connsiteY6" fmla="*/ 23613 h 315433"/>
                <a:gd name="connsiteX7" fmla="*/ 740075 w 740074"/>
                <a:gd name="connsiteY7" fmla="*/ 0 h 315433"/>
                <a:gd name="connsiteX8" fmla="*/ 739322 w 740074"/>
                <a:gd name="connsiteY8" fmla="*/ 4232 h 315433"/>
                <a:gd name="connsiteX9" fmla="*/ 640453 w 740074"/>
                <a:gd name="connsiteY9" fmla="*/ 201316 h 315433"/>
                <a:gd name="connsiteX10" fmla="*/ 563372 w 740074"/>
                <a:gd name="connsiteY10" fmla="*/ 281864 h 315433"/>
                <a:gd name="connsiteX11" fmla="*/ 458753 w 740074"/>
                <a:gd name="connsiteY11" fmla="*/ 315421 h 315433"/>
                <a:gd name="connsiteX12" fmla="*/ 281606 w 740074"/>
                <a:gd name="connsiteY12" fmla="*/ 315236 h 315433"/>
                <a:gd name="connsiteX13" fmla="*/ 276264 w 740074"/>
                <a:gd name="connsiteY13" fmla="*/ 315236 h 315433"/>
                <a:gd name="connsiteX14" fmla="*/ 279916 w 740074"/>
                <a:gd name="connsiteY14" fmla="*/ 311843 h 315433"/>
                <a:gd name="connsiteX15" fmla="*/ 298347 w 740074"/>
                <a:gd name="connsiteY15" fmla="*/ 300863 h 315433"/>
                <a:gd name="connsiteX16" fmla="*/ 309525 w 740074"/>
                <a:gd name="connsiteY16" fmla="*/ 276769 h 315433"/>
                <a:gd name="connsiteX17" fmla="*/ 293203 w 740074"/>
                <a:gd name="connsiteY17" fmla="*/ 255784 h 315433"/>
                <a:gd name="connsiteX18" fmla="*/ 243657 w 740074"/>
                <a:gd name="connsiteY18" fmla="*/ 246297 h 315433"/>
                <a:gd name="connsiteX19" fmla="*/ 236662 w 740074"/>
                <a:gd name="connsiteY19" fmla="*/ 243730 h 315433"/>
                <a:gd name="connsiteX20" fmla="*/ 237871 w 740074"/>
                <a:gd name="connsiteY20" fmla="*/ 234983 h 315433"/>
                <a:gd name="connsiteX21" fmla="*/ 223745 w 740074"/>
                <a:gd name="connsiteY21" fmla="*/ 194136 h 315433"/>
                <a:gd name="connsiteX22" fmla="*/ 117376 w 740074"/>
                <a:gd name="connsiteY22" fmla="*/ 214615 h 315433"/>
                <a:gd name="connsiteX23" fmla="*/ 107457 w 740074"/>
                <a:gd name="connsiteY23" fmla="*/ 213048 h 315433"/>
                <a:gd name="connsiteX24" fmla="*/ 14151 w 740074"/>
                <a:gd name="connsiteY24" fmla="*/ 40762 h 315433"/>
                <a:gd name="connsiteX25" fmla="*/ 1531 w 740074"/>
                <a:gd name="connsiteY25" fmla="*/ 8007 h 315433"/>
                <a:gd name="connsiteX26" fmla="*/ 445 w 740074"/>
                <a:gd name="connsiteY26" fmla="*/ 1382 h 3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0074" h="315433">
                  <a:moveTo>
                    <a:pt x="420" y="1382"/>
                  </a:moveTo>
                  <a:cubicBezTo>
                    <a:pt x="8723" y="8266"/>
                    <a:pt x="17199" y="14607"/>
                    <a:pt x="26279" y="20097"/>
                  </a:cubicBezTo>
                  <a:cubicBezTo>
                    <a:pt x="58306" y="39466"/>
                    <a:pt x="93158" y="51853"/>
                    <a:pt x="129046" y="61587"/>
                  </a:cubicBezTo>
                  <a:cubicBezTo>
                    <a:pt x="182194" y="76021"/>
                    <a:pt x="236416" y="83879"/>
                    <a:pt x="291278" y="87852"/>
                  </a:cubicBezTo>
                  <a:cubicBezTo>
                    <a:pt x="349003" y="92022"/>
                    <a:pt x="406704" y="91368"/>
                    <a:pt x="464305" y="86261"/>
                  </a:cubicBezTo>
                  <a:cubicBezTo>
                    <a:pt x="535194" y="79956"/>
                    <a:pt x="604898" y="67866"/>
                    <a:pt x="671296" y="40910"/>
                  </a:cubicBezTo>
                  <a:cubicBezTo>
                    <a:pt x="683559" y="35926"/>
                    <a:pt x="695476" y="30201"/>
                    <a:pt x="706962" y="23613"/>
                  </a:cubicBezTo>
                  <a:cubicBezTo>
                    <a:pt x="718436" y="17038"/>
                    <a:pt x="729403" y="9734"/>
                    <a:pt x="740075" y="0"/>
                  </a:cubicBezTo>
                  <a:cubicBezTo>
                    <a:pt x="739692" y="2233"/>
                    <a:pt x="739668" y="3294"/>
                    <a:pt x="739322" y="4232"/>
                  </a:cubicBezTo>
                  <a:cubicBezTo>
                    <a:pt x="713735" y="73615"/>
                    <a:pt x="683411" y="140667"/>
                    <a:pt x="640453" y="201316"/>
                  </a:cubicBezTo>
                  <a:cubicBezTo>
                    <a:pt x="618765" y="231936"/>
                    <a:pt x="594103" y="259830"/>
                    <a:pt x="563372" y="281864"/>
                  </a:cubicBezTo>
                  <a:cubicBezTo>
                    <a:pt x="532097" y="304281"/>
                    <a:pt x="497640" y="315865"/>
                    <a:pt x="458753" y="315421"/>
                  </a:cubicBezTo>
                  <a:cubicBezTo>
                    <a:pt x="399708" y="314730"/>
                    <a:pt x="340651" y="315236"/>
                    <a:pt x="281606" y="315236"/>
                  </a:cubicBezTo>
                  <a:lnTo>
                    <a:pt x="276264" y="315236"/>
                  </a:lnTo>
                  <a:cubicBezTo>
                    <a:pt x="276499" y="312584"/>
                    <a:pt x="278633" y="312621"/>
                    <a:pt x="279916" y="311843"/>
                  </a:cubicBezTo>
                  <a:cubicBezTo>
                    <a:pt x="286035" y="308154"/>
                    <a:pt x="292438" y="304873"/>
                    <a:pt x="298347" y="300863"/>
                  </a:cubicBezTo>
                  <a:cubicBezTo>
                    <a:pt x="306761" y="295163"/>
                    <a:pt x="310734" y="286861"/>
                    <a:pt x="309525" y="276769"/>
                  </a:cubicBezTo>
                  <a:cubicBezTo>
                    <a:pt x="308328" y="266739"/>
                    <a:pt x="302715" y="259522"/>
                    <a:pt x="293203" y="255784"/>
                  </a:cubicBezTo>
                  <a:cubicBezTo>
                    <a:pt x="277300" y="249529"/>
                    <a:pt x="260794" y="246297"/>
                    <a:pt x="243657" y="246297"/>
                  </a:cubicBezTo>
                  <a:cubicBezTo>
                    <a:pt x="241252" y="246297"/>
                    <a:pt x="238007" y="247974"/>
                    <a:pt x="236662" y="243730"/>
                  </a:cubicBezTo>
                  <a:cubicBezTo>
                    <a:pt x="235613" y="240424"/>
                    <a:pt x="235379" y="238129"/>
                    <a:pt x="237871" y="234983"/>
                  </a:cubicBezTo>
                  <a:cubicBezTo>
                    <a:pt x="250023" y="219649"/>
                    <a:pt x="242905" y="198713"/>
                    <a:pt x="223745" y="194136"/>
                  </a:cubicBezTo>
                  <a:cubicBezTo>
                    <a:pt x="185315" y="184945"/>
                    <a:pt x="149649" y="191767"/>
                    <a:pt x="117376" y="214615"/>
                  </a:cubicBezTo>
                  <a:cubicBezTo>
                    <a:pt x="112613" y="217983"/>
                    <a:pt x="110750" y="217490"/>
                    <a:pt x="107457" y="213048"/>
                  </a:cubicBezTo>
                  <a:cubicBezTo>
                    <a:pt x="68114" y="160061"/>
                    <a:pt x="38924" y="101608"/>
                    <a:pt x="14151" y="40762"/>
                  </a:cubicBezTo>
                  <a:cubicBezTo>
                    <a:pt x="9735" y="29930"/>
                    <a:pt x="5614" y="18975"/>
                    <a:pt x="1531" y="8007"/>
                  </a:cubicBezTo>
                  <a:cubicBezTo>
                    <a:pt x="828" y="6107"/>
                    <a:pt x="-776" y="4232"/>
                    <a:pt x="445" y="1382"/>
                  </a:cubicBezTo>
                  <a:close/>
                </a:path>
              </a:pathLst>
            </a:custGeom>
            <a:solidFill>
              <a:srgbClr val="C69C6D"/>
            </a:solidFill>
            <a:ln w="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833FE4D9-1169-B79C-EFD1-498A4FA216C2}"/>
                </a:ext>
              </a:extLst>
            </p:cNvPr>
            <p:cNvSpPr/>
            <p:nvPr/>
          </p:nvSpPr>
          <p:spPr>
            <a:xfrm>
              <a:off x="7287474" y="3562637"/>
              <a:ext cx="118931" cy="86037"/>
            </a:xfrm>
            <a:custGeom>
              <a:avLst/>
              <a:gdLst>
                <a:gd name="connsiteX0" fmla="*/ 19897 w 118931"/>
                <a:gd name="connsiteY0" fmla="*/ 85837 h 86037"/>
                <a:gd name="connsiteX1" fmla="*/ 2342 w 118931"/>
                <a:gd name="connsiteY1" fmla="*/ 78398 h 86037"/>
                <a:gd name="connsiteX2" fmla="*/ 3403 w 118931"/>
                <a:gd name="connsiteY2" fmla="*/ 60016 h 86037"/>
                <a:gd name="connsiteX3" fmla="*/ 100705 w 118931"/>
                <a:gd name="connsiteY3" fmla="*/ 82 h 86037"/>
                <a:gd name="connsiteX4" fmla="*/ 116385 w 118931"/>
                <a:gd name="connsiteY4" fmla="*/ 7263 h 86037"/>
                <a:gd name="connsiteX5" fmla="*/ 115991 w 118931"/>
                <a:gd name="connsiteY5" fmla="*/ 25065 h 86037"/>
                <a:gd name="connsiteX6" fmla="*/ 19897 w 118931"/>
                <a:gd name="connsiteY6" fmla="*/ 85837 h 8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931" h="86037">
                  <a:moveTo>
                    <a:pt x="19897" y="85837"/>
                  </a:moveTo>
                  <a:cubicBezTo>
                    <a:pt x="12557" y="86689"/>
                    <a:pt x="6339" y="84937"/>
                    <a:pt x="2342" y="78398"/>
                  </a:cubicBezTo>
                  <a:cubicBezTo>
                    <a:pt x="-1483" y="72131"/>
                    <a:pt x="-261" y="66012"/>
                    <a:pt x="3403" y="60016"/>
                  </a:cubicBezTo>
                  <a:cubicBezTo>
                    <a:pt x="25720" y="23597"/>
                    <a:pt x="58081" y="3512"/>
                    <a:pt x="100705" y="82"/>
                  </a:cubicBezTo>
                  <a:cubicBezTo>
                    <a:pt x="107268" y="-448"/>
                    <a:pt x="112746" y="1538"/>
                    <a:pt x="116385" y="7263"/>
                  </a:cubicBezTo>
                  <a:cubicBezTo>
                    <a:pt x="120160" y="13222"/>
                    <a:pt x="119494" y="19193"/>
                    <a:pt x="115991" y="25065"/>
                  </a:cubicBezTo>
                  <a:cubicBezTo>
                    <a:pt x="94203" y="61583"/>
                    <a:pt x="61905" y="81408"/>
                    <a:pt x="19897" y="85837"/>
                  </a:cubicBezTo>
                  <a:close/>
                </a:path>
              </a:pathLst>
            </a:custGeom>
            <a:solidFill>
              <a:srgbClr val="FFFFFF"/>
            </a:solidFill>
            <a:ln w="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225AB1B3-6577-DF7F-B1CE-EABA804710B5}"/>
                </a:ext>
              </a:extLst>
            </p:cNvPr>
            <p:cNvSpPr/>
            <p:nvPr/>
          </p:nvSpPr>
          <p:spPr>
            <a:xfrm>
              <a:off x="7718798" y="2965354"/>
              <a:ext cx="89955" cy="116067"/>
            </a:xfrm>
            <a:custGeom>
              <a:avLst/>
              <a:gdLst>
                <a:gd name="connsiteX0" fmla="*/ 12 w 89955"/>
                <a:gd name="connsiteY0" fmla="*/ 16699 h 116067"/>
                <a:gd name="connsiteX1" fmla="*/ 22774 w 89955"/>
                <a:gd name="connsiteY1" fmla="*/ 1944 h 116067"/>
                <a:gd name="connsiteX2" fmla="*/ 89801 w 89955"/>
                <a:gd name="connsiteY2" fmla="*/ 97852 h 116067"/>
                <a:gd name="connsiteX3" fmla="*/ 68545 w 89955"/>
                <a:gd name="connsiteY3" fmla="*/ 114902 h 116067"/>
                <a:gd name="connsiteX4" fmla="*/ 0 w 89955"/>
                <a:gd name="connsiteY4" fmla="*/ 16699 h 11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55" h="116067">
                  <a:moveTo>
                    <a:pt x="12" y="16699"/>
                  </a:moveTo>
                  <a:cubicBezTo>
                    <a:pt x="-185" y="4017"/>
                    <a:pt x="11424" y="-3866"/>
                    <a:pt x="22774" y="1944"/>
                  </a:cubicBezTo>
                  <a:cubicBezTo>
                    <a:pt x="61957" y="22029"/>
                    <a:pt x="84287" y="54241"/>
                    <a:pt x="89801" y="97852"/>
                  </a:cubicBezTo>
                  <a:cubicBezTo>
                    <a:pt x="91418" y="110646"/>
                    <a:pt x="80055" y="119319"/>
                    <a:pt x="68545" y="114902"/>
                  </a:cubicBezTo>
                  <a:cubicBezTo>
                    <a:pt x="33359" y="101406"/>
                    <a:pt x="592" y="54439"/>
                    <a:pt x="0" y="16699"/>
                  </a:cubicBezTo>
                  <a:close/>
                </a:path>
              </a:pathLst>
            </a:custGeom>
            <a:solidFill>
              <a:srgbClr val="FFFFFF"/>
            </a:solidFill>
            <a:ln w="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6F4EDF18-8E40-7A93-79B6-D47C4778107A}"/>
                </a:ext>
              </a:extLst>
            </p:cNvPr>
            <p:cNvSpPr/>
            <p:nvPr/>
          </p:nvSpPr>
          <p:spPr>
            <a:xfrm>
              <a:off x="7223038" y="3040565"/>
              <a:ext cx="59585" cy="133413"/>
            </a:xfrm>
            <a:custGeom>
              <a:avLst/>
              <a:gdLst>
                <a:gd name="connsiteX0" fmla="*/ 59573 w 59585"/>
                <a:gd name="connsiteY0" fmla="*/ 77541 h 133413"/>
                <a:gd name="connsiteX1" fmla="*/ 51122 w 59585"/>
                <a:gd name="connsiteY1" fmla="*/ 121942 h 133413"/>
                <a:gd name="connsiteX2" fmla="*/ 38205 w 59585"/>
                <a:gd name="connsiteY2" fmla="*/ 133255 h 133413"/>
                <a:gd name="connsiteX3" fmla="*/ 22192 w 59585"/>
                <a:gd name="connsiteY3" fmla="*/ 125606 h 133413"/>
                <a:gd name="connsiteX4" fmla="*/ 8436 w 59585"/>
                <a:gd name="connsiteY4" fmla="*/ 11760 h 133413"/>
                <a:gd name="connsiteX5" fmla="*/ 21846 w 59585"/>
                <a:gd name="connsiteY5" fmla="*/ 138 h 133413"/>
                <a:gd name="connsiteX6" fmla="*/ 38168 w 59585"/>
                <a:gd name="connsiteY6" fmla="*/ 8552 h 133413"/>
                <a:gd name="connsiteX7" fmla="*/ 59585 w 59585"/>
                <a:gd name="connsiteY7" fmla="*/ 77553 h 1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585" h="133413">
                  <a:moveTo>
                    <a:pt x="59573" y="77541"/>
                  </a:moveTo>
                  <a:cubicBezTo>
                    <a:pt x="59684" y="92912"/>
                    <a:pt x="56587" y="107643"/>
                    <a:pt x="51122" y="121942"/>
                  </a:cubicBezTo>
                  <a:cubicBezTo>
                    <a:pt x="48790" y="128036"/>
                    <a:pt x="45028" y="132391"/>
                    <a:pt x="38205" y="133255"/>
                  </a:cubicBezTo>
                  <a:cubicBezTo>
                    <a:pt x="31247" y="134131"/>
                    <a:pt x="26053" y="131355"/>
                    <a:pt x="22192" y="125606"/>
                  </a:cubicBezTo>
                  <a:cubicBezTo>
                    <a:pt x="-1668" y="89976"/>
                    <a:pt x="-6344" y="52052"/>
                    <a:pt x="8436" y="11760"/>
                  </a:cubicBezTo>
                  <a:cubicBezTo>
                    <a:pt x="10780" y="5369"/>
                    <a:pt x="14777" y="989"/>
                    <a:pt x="21846" y="138"/>
                  </a:cubicBezTo>
                  <a:cubicBezTo>
                    <a:pt x="29174" y="-750"/>
                    <a:pt x="34220" y="2716"/>
                    <a:pt x="38168" y="8552"/>
                  </a:cubicBezTo>
                  <a:cubicBezTo>
                    <a:pt x="52294" y="29401"/>
                    <a:pt x="59524" y="52361"/>
                    <a:pt x="59585" y="77553"/>
                  </a:cubicBezTo>
                  <a:close/>
                </a:path>
              </a:pathLst>
            </a:custGeom>
            <a:solidFill>
              <a:srgbClr val="FFFFFF"/>
            </a:solidFill>
            <a:ln w="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E75B3A4B-2AD6-056E-70D7-B363C4003510}"/>
                </a:ext>
              </a:extLst>
            </p:cNvPr>
            <p:cNvSpPr/>
            <p:nvPr/>
          </p:nvSpPr>
          <p:spPr>
            <a:xfrm>
              <a:off x="7211915" y="3527214"/>
              <a:ext cx="82876" cy="115216"/>
            </a:xfrm>
            <a:custGeom>
              <a:avLst/>
              <a:gdLst>
                <a:gd name="connsiteX0" fmla="*/ 67266 w 82876"/>
                <a:gd name="connsiteY0" fmla="*/ 115204 h 115216"/>
                <a:gd name="connsiteX1" fmla="*/ 115 w 82876"/>
                <a:gd name="connsiteY1" fmla="*/ 17716 h 115216"/>
                <a:gd name="connsiteX2" fmla="*/ 23420 w 82876"/>
                <a:gd name="connsiteY2" fmla="*/ 2184 h 115216"/>
                <a:gd name="connsiteX3" fmla="*/ 82292 w 82876"/>
                <a:gd name="connsiteY3" fmla="*/ 68816 h 115216"/>
                <a:gd name="connsiteX4" fmla="*/ 80824 w 82876"/>
                <a:gd name="connsiteY4" fmla="*/ 76367 h 115216"/>
                <a:gd name="connsiteX5" fmla="*/ 73126 w 82876"/>
                <a:gd name="connsiteY5" fmla="*/ 86853 h 115216"/>
                <a:gd name="connsiteX6" fmla="*/ 67266 w 82876"/>
                <a:gd name="connsiteY6" fmla="*/ 115216 h 11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76" h="115216">
                  <a:moveTo>
                    <a:pt x="67266" y="115204"/>
                  </a:moveTo>
                  <a:cubicBezTo>
                    <a:pt x="27368" y="92972"/>
                    <a:pt x="4680" y="61402"/>
                    <a:pt x="115" y="17716"/>
                  </a:cubicBezTo>
                  <a:cubicBezTo>
                    <a:pt x="-1328" y="3924"/>
                    <a:pt x="11046" y="-4132"/>
                    <a:pt x="23420" y="2184"/>
                  </a:cubicBezTo>
                  <a:cubicBezTo>
                    <a:pt x="51733" y="16643"/>
                    <a:pt x="71152" y="39072"/>
                    <a:pt x="82292" y="68816"/>
                  </a:cubicBezTo>
                  <a:cubicBezTo>
                    <a:pt x="83439" y="71901"/>
                    <a:pt x="82872" y="73961"/>
                    <a:pt x="80824" y="76367"/>
                  </a:cubicBezTo>
                  <a:cubicBezTo>
                    <a:pt x="78024" y="79661"/>
                    <a:pt x="75618" y="83300"/>
                    <a:pt x="73126" y="86853"/>
                  </a:cubicBezTo>
                  <a:cubicBezTo>
                    <a:pt x="67475" y="94885"/>
                    <a:pt x="63367" y="103323"/>
                    <a:pt x="67266" y="115216"/>
                  </a:cubicBezTo>
                  <a:close/>
                </a:path>
              </a:pathLst>
            </a:custGeom>
            <a:solidFill>
              <a:srgbClr val="FFFFFF"/>
            </a:solidFill>
            <a:ln w="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B5D6FCEF-4540-8EC7-4A4F-9C12F9389329}"/>
                </a:ext>
              </a:extLst>
            </p:cNvPr>
            <p:cNvSpPr/>
            <p:nvPr/>
          </p:nvSpPr>
          <p:spPr>
            <a:xfrm>
              <a:off x="7368242" y="3584125"/>
              <a:ext cx="110298" cy="58849"/>
            </a:xfrm>
            <a:custGeom>
              <a:avLst/>
              <a:gdLst>
                <a:gd name="connsiteX0" fmla="*/ 0 w 110298"/>
                <a:gd name="connsiteY0" fmla="*/ 54345 h 58849"/>
                <a:gd name="connsiteX1" fmla="*/ 11782 w 110298"/>
                <a:gd name="connsiteY1" fmla="*/ 45203 h 58849"/>
                <a:gd name="connsiteX2" fmla="*/ 45684 w 110298"/>
                <a:gd name="connsiteY2" fmla="*/ 2924 h 58849"/>
                <a:gd name="connsiteX3" fmla="*/ 50705 w 110298"/>
                <a:gd name="connsiteY3" fmla="*/ 0 h 58849"/>
                <a:gd name="connsiteX4" fmla="*/ 100695 w 110298"/>
                <a:gd name="connsiteY4" fmla="*/ 10178 h 58849"/>
                <a:gd name="connsiteX5" fmla="*/ 103471 w 110298"/>
                <a:gd name="connsiteY5" fmla="*/ 36542 h 58849"/>
                <a:gd name="connsiteX6" fmla="*/ 0 w 110298"/>
                <a:gd name="connsiteY6" fmla="*/ 54345 h 5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298" h="58849">
                  <a:moveTo>
                    <a:pt x="0" y="54345"/>
                  </a:moveTo>
                  <a:cubicBezTo>
                    <a:pt x="4663" y="50742"/>
                    <a:pt x="8315" y="48077"/>
                    <a:pt x="11782" y="45203"/>
                  </a:cubicBezTo>
                  <a:cubicBezTo>
                    <a:pt x="25970" y="33433"/>
                    <a:pt x="37813" y="19727"/>
                    <a:pt x="45684" y="2924"/>
                  </a:cubicBezTo>
                  <a:cubicBezTo>
                    <a:pt x="46868" y="383"/>
                    <a:pt x="48373" y="0"/>
                    <a:pt x="50705" y="0"/>
                  </a:cubicBezTo>
                  <a:cubicBezTo>
                    <a:pt x="68051" y="49"/>
                    <a:pt x="84817" y="3195"/>
                    <a:pt x="100695" y="10178"/>
                  </a:cubicBezTo>
                  <a:cubicBezTo>
                    <a:pt x="112119" y="15212"/>
                    <a:pt x="113735" y="29337"/>
                    <a:pt x="103471" y="36542"/>
                  </a:cubicBezTo>
                  <a:cubicBezTo>
                    <a:pt x="72307" y="58453"/>
                    <a:pt x="38097" y="63869"/>
                    <a:pt x="0" y="54345"/>
                  </a:cubicBezTo>
                  <a:close/>
                </a:path>
              </a:pathLst>
            </a:custGeom>
            <a:solidFill>
              <a:srgbClr val="FFFFFF"/>
            </a:solidFill>
            <a:ln w="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6521B2AA-D05C-18E0-6C0F-BF0A7340BD47}"/>
                </a:ext>
              </a:extLst>
            </p:cNvPr>
            <p:cNvSpPr/>
            <p:nvPr/>
          </p:nvSpPr>
          <p:spPr>
            <a:xfrm>
              <a:off x="7288518" y="3528712"/>
              <a:ext cx="123974" cy="61482"/>
            </a:xfrm>
            <a:custGeom>
              <a:avLst/>
              <a:gdLst>
                <a:gd name="connsiteX0" fmla="*/ 14559 w 123974"/>
                <a:gd name="connsiteY0" fmla="*/ 61483 h 61482"/>
                <a:gd name="connsiteX1" fmla="*/ 742 w 123974"/>
                <a:gd name="connsiteY1" fmla="*/ 35427 h 61482"/>
                <a:gd name="connsiteX2" fmla="*/ 3271 w 123974"/>
                <a:gd name="connsiteY2" fmla="*/ 29826 h 61482"/>
                <a:gd name="connsiteX3" fmla="*/ 60379 w 123974"/>
                <a:gd name="connsiteY3" fmla="*/ 2031 h 61482"/>
                <a:gd name="connsiteX4" fmla="*/ 111356 w 123974"/>
                <a:gd name="connsiteY4" fmla="*/ 3376 h 61482"/>
                <a:gd name="connsiteX5" fmla="*/ 121632 w 123974"/>
                <a:gd name="connsiteY5" fmla="*/ 26754 h 61482"/>
                <a:gd name="connsiteX6" fmla="*/ 117167 w 123974"/>
                <a:gd name="connsiteY6" fmla="*/ 28876 h 61482"/>
                <a:gd name="connsiteX7" fmla="*/ 83227 w 123974"/>
                <a:gd name="connsiteY7" fmla="*/ 26322 h 61482"/>
                <a:gd name="connsiteX8" fmla="*/ 18557 w 123974"/>
                <a:gd name="connsiteY8" fmla="*/ 58905 h 61482"/>
                <a:gd name="connsiteX9" fmla="*/ 15596 w 123974"/>
                <a:gd name="connsiteY9" fmla="*/ 61421 h 61482"/>
                <a:gd name="connsiteX10" fmla="*/ 14547 w 123974"/>
                <a:gd name="connsiteY10" fmla="*/ 61483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974" h="61482">
                  <a:moveTo>
                    <a:pt x="14559" y="61483"/>
                  </a:moveTo>
                  <a:cubicBezTo>
                    <a:pt x="10673" y="52563"/>
                    <a:pt x="6429" y="43606"/>
                    <a:pt x="742" y="35427"/>
                  </a:cubicBezTo>
                  <a:cubicBezTo>
                    <a:pt x="-1442" y="32294"/>
                    <a:pt x="1741" y="31183"/>
                    <a:pt x="3271" y="29826"/>
                  </a:cubicBezTo>
                  <a:cubicBezTo>
                    <a:pt x="19741" y="15330"/>
                    <a:pt x="38814" y="6040"/>
                    <a:pt x="60379" y="2031"/>
                  </a:cubicBezTo>
                  <a:cubicBezTo>
                    <a:pt x="77441" y="-1152"/>
                    <a:pt x="94491" y="-511"/>
                    <a:pt x="111356" y="3376"/>
                  </a:cubicBezTo>
                  <a:cubicBezTo>
                    <a:pt x="122200" y="5868"/>
                    <a:pt x="127308" y="17859"/>
                    <a:pt x="121632" y="26754"/>
                  </a:cubicBezTo>
                  <a:cubicBezTo>
                    <a:pt x="120608" y="28358"/>
                    <a:pt x="119597" y="30591"/>
                    <a:pt x="117167" y="28876"/>
                  </a:cubicBezTo>
                  <a:cubicBezTo>
                    <a:pt x="106347" y="21264"/>
                    <a:pt x="94676" y="24262"/>
                    <a:pt x="83227" y="26322"/>
                  </a:cubicBezTo>
                  <a:cubicBezTo>
                    <a:pt x="58492" y="30776"/>
                    <a:pt x="37037" y="41941"/>
                    <a:pt x="18557" y="58905"/>
                  </a:cubicBezTo>
                  <a:cubicBezTo>
                    <a:pt x="17607" y="59780"/>
                    <a:pt x="16595" y="60595"/>
                    <a:pt x="15596" y="61421"/>
                  </a:cubicBezTo>
                  <a:cubicBezTo>
                    <a:pt x="15472" y="61520"/>
                    <a:pt x="15226" y="61446"/>
                    <a:pt x="14547" y="61483"/>
                  </a:cubicBezTo>
                  <a:close/>
                </a:path>
              </a:pathLst>
            </a:custGeom>
            <a:solidFill>
              <a:srgbClr val="FFFFFF"/>
            </a:solidFill>
            <a:ln w="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6DB1679-8109-911C-2456-9E77BF0CC983}"/>
                </a:ext>
              </a:extLst>
            </p:cNvPr>
            <p:cNvSpPr/>
            <p:nvPr/>
          </p:nvSpPr>
          <p:spPr>
            <a:xfrm>
              <a:off x="7159959" y="3227572"/>
              <a:ext cx="24682" cy="82275"/>
            </a:xfrm>
            <a:custGeom>
              <a:avLst/>
              <a:gdLst>
                <a:gd name="connsiteX0" fmla="*/ 15195 w 24682"/>
                <a:gd name="connsiteY0" fmla="*/ 82276 h 82275"/>
                <a:gd name="connsiteX1" fmla="*/ 24683 w 24682"/>
                <a:gd name="connsiteY1" fmla="*/ 0 h 82275"/>
                <a:gd name="connsiteX2" fmla="*/ 15195 w 24682"/>
                <a:gd name="connsiteY2" fmla="*/ 82276 h 82275"/>
              </a:gdLst>
              <a:ahLst/>
              <a:cxnLst>
                <a:cxn ang="0">
                  <a:pos x="connsiteX0" y="connsiteY0"/>
                </a:cxn>
                <a:cxn ang="0">
                  <a:pos x="connsiteX1" y="connsiteY1"/>
                </a:cxn>
                <a:cxn ang="0">
                  <a:pos x="connsiteX2" y="connsiteY2"/>
                </a:cxn>
              </a:cxnLst>
              <a:rect l="l" t="t" r="r" b="b"/>
              <a:pathLst>
                <a:path w="24682" h="82275">
                  <a:moveTo>
                    <a:pt x="15195" y="82276"/>
                  </a:moveTo>
                  <a:cubicBezTo>
                    <a:pt x="-8788" y="64140"/>
                    <a:pt x="-3458" y="19061"/>
                    <a:pt x="24683" y="0"/>
                  </a:cubicBezTo>
                  <a:cubicBezTo>
                    <a:pt x="20031" y="27339"/>
                    <a:pt x="16812" y="54530"/>
                    <a:pt x="15195" y="82276"/>
                  </a:cubicBezTo>
                  <a:close/>
                </a:path>
              </a:pathLst>
            </a:custGeom>
            <a:solidFill>
              <a:srgbClr val="C69C6D"/>
            </a:solidFill>
            <a:ln w="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92B300C-D4A9-3DC1-64CA-3E702BD2EF37}"/>
                </a:ext>
              </a:extLst>
            </p:cNvPr>
            <p:cNvSpPr/>
            <p:nvPr/>
          </p:nvSpPr>
          <p:spPr>
            <a:xfrm>
              <a:off x="7923026" y="3255207"/>
              <a:ext cx="13672" cy="53357"/>
            </a:xfrm>
            <a:custGeom>
              <a:avLst/>
              <a:gdLst>
                <a:gd name="connsiteX0" fmla="*/ 9352 w 13672"/>
                <a:gd name="connsiteY0" fmla="*/ 0 h 53357"/>
                <a:gd name="connsiteX1" fmla="*/ 0 w 13672"/>
                <a:gd name="connsiteY1" fmla="*/ 53358 h 53357"/>
                <a:gd name="connsiteX2" fmla="*/ 9352 w 13672"/>
                <a:gd name="connsiteY2" fmla="*/ 0 h 53357"/>
              </a:gdLst>
              <a:ahLst/>
              <a:cxnLst>
                <a:cxn ang="0">
                  <a:pos x="connsiteX0" y="connsiteY0"/>
                </a:cxn>
                <a:cxn ang="0">
                  <a:pos x="connsiteX1" y="connsiteY1"/>
                </a:cxn>
                <a:cxn ang="0">
                  <a:pos x="connsiteX2" y="connsiteY2"/>
                </a:cxn>
              </a:cxnLst>
              <a:rect l="l" t="t" r="r" b="b"/>
              <a:pathLst>
                <a:path w="13672" h="53357">
                  <a:moveTo>
                    <a:pt x="9352" y="0"/>
                  </a:moveTo>
                  <a:cubicBezTo>
                    <a:pt x="17716" y="16260"/>
                    <a:pt x="13583" y="39910"/>
                    <a:pt x="0" y="53358"/>
                  </a:cubicBezTo>
                  <a:cubicBezTo>
                    <a:pt x="4984" y="35420"/>
                    <a:pt x="7612" y="18358"/>
                    <a:pt x="9352" y="0"/>
                  </a:cubicBezTo>
                  <a:close/>
                </a:path>
              </a:pathLst>
            </a:custGeom>
            <a:solidFill>
              <a:srgbClr val="C69C6D"/>
            </a:solidFill>
            <a:ln w="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59132DCE-73A2-F418-2037-95B54DCE82E9}"/>
                </a:ext>
              </a:extLst>
            </p:cNvPr>
            <p:cNvSpPr/>
            <p:nvPr/>
          </p:nvSpPr>
          <p:spPr>
            <a:xfrm>
              <a:off x="7485407" y="3208298"/>
              <a:ext cx="106528" cy="101266"/>
            </a:xfrm>
            <a:custGeom>
              <a:avLst/>
              <a:gdLst>
                <a:gd name="connsiteX0" fmla="*/ 89727 w 106528"/>
                <a:gd name="connsiteY0" fmla="*/ 101266 h 101266"/>
                <a:gd name="connsiteX1" fmla="*/ 84311 w 106528"/>
                <a:gd name="connsiteY1" fmla="*/ 100156 h 101266"/>
                <a:gd name="connsiteX2" fmla="*/ 2023 w 106528"/>
                <a:gd name="connsiteY2" fmla="*/ 24468 h 101266"/>
                <a:gd name="connsiteX3" fmla="*/ 4096 w 106528"/>
                <a:gd name="connsiteY3" fmla="*/ 5025 h 101266"/>
                <a:gd name="connsiteX4" fmla="*/ 23835 w 106528"/>
                <a:gd name="connsiteY4" fmla="*/ 1509 h 101266"/>
                <a:gd name="connsiteX5" fmla="*/ 105309 w 106528"/>
                <a:gd name="connsiteY5" fmla="*/ 78899 h 101266"/>
                <a:gd name="connsiteX6" fmla="*/ 89727 w 106528"/>
                <a:gd name="connsiteY6" fmla="*/ 101266 h 1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28" h="101266">
                  <a:moveTo>
                    <a:pt x="89727" y="101266"/>
                  </a:moveTo>
                  <a:cubicBezTo>
                    <a:pt x="88542" y="101032"/>
                    <a:pt x="86383" y="100761"/>
                    <a:pt x="84311" y="100156"/>
                  </a:cubicBezTo>
                  <a:cubicBezTo>
                    <a:pt x="44339" y="88571"/>
                    <a:pt x="16975" y="63256"/>
                    <a:pt x="2023" y="24468"/>
                  </a:cubicBezTo>
                  <a:cubicBezTo>
                    <a:pt x="-605" y="17646"/>
                    <a:pt x="-1382" y="10996"/>
                    <a:pt x="4096" y="5025"/>
                  </a:cubicBezTo>
                  <a:cubicBezTo>
                    <a:pt x="9783" y="-1180"/>
                    <a:pt x="16531" y="-712"/>
                    <a:pt x="23835" y="1509"/>
                  </a:cubicBezTo>
                  <a:cubicBezTo>
                    <a:pt x="63918" y="13735"/>
                    <a:pt x="91047" y="39606"/>
                    <a:pt x="105309" y="78899"/>
                  </a:cubicBezTo>
                  <a:cubicBezTo>
                    <a:pt x="109565" y="90632"/>
                    <a:pt x="102286" y="101365"/>
                    <a:pt x="89727" y="101266"/>
                  </a:cubicBezTo>
                  <a:close/>
                </a:path>
              </a:pathLst>
            </a:custGeom>
            <a:solidFill>
              <a:srgbClr val="FFFFFF"/>
            </a:solidFill>
            <a:ln w="0" cap="flat">
              <a:noFill/>
              <a:prstDash val="solid"/>
              <a:miter/>
            </a:ln>
          </p:spPr>
          <p:txBody>
            <a:bodyPr rtlCol="0" anchor="ctr"/>
            <a:lstStyle/>
            <a:p>
              <a:endParaRPr lang="en-US"/>
            </a:p>
          </p:txBody>
        </p:sp>
      </p:grpSp>
      <p:grpSp>
        <p:nvGrpSpPr>
          <p:cNvPr id="197" name="Graphic 6">
            <a:extLst>
              <a:ext uri="{FF2B5EF4-FFF2-40B4-BE49-F238E27FC236}">
                <a16:creationId xmlns:a16="http://schemas.microsoft.com/office/drawing/2014/main" id="{22800C74-7403-7E46-AC87-B592DACBD965}"/>
              </a:ext>
            </a:extLst>
          </p:cNvPr>
          <p:cNvGrpSpPr/>
          <p:nvPr/>
        </p:nvGrpSpPr>
        <p:grpSpPr>
          <a:xfrm>
            <a:off x="5137411" y="3374884"/>
            <a:ext cx="543683" cy="620533"/>
            <a:chOff x="11064588" y="759265"/>
            <a:chExt cx="763388" cy="871294"/>
          </a:xfrm>
        </p:grpSpPr>
        <p:sp>
          <p:nvSpPr>
            <p:cNvPr id="198" name="Freeform: Shape 197">
              <a:extLst>
                <a:ext uri="{FF2B5EF4-FFF2-40B4-BE49-F238E27FC236}">
                  <a16:creationId xmlns:a16="http://schemas.microsoft.com/office/drawing/2014/main" id="{06546758-E5E6-EE02-2EAE-9CC57CFAE936}"/>
                </a:ext>
              </a:extLst>
            </p:cNvPr>
            <p:cNvSpPr/>
            <p:nvPr/>
          </p:nvSpPr>
          <p:spPr>
            <a:xfrm>
              <a:off x="11064588" y="1195059"/>
              <a:ext cx="758662" cy="390472"/>
            </a:xfrm>
            <a:custGeom>
              <a:avLst/>
              <a:gdLst>
                <a:gd name="connsiteX0" fmla="*/ 757185 w 758662"/>
                <a:gd name="connsiteY0" fmla="*/ 0 h 390472"/>
                <a:gd name="connsiteX1" fmla="*/ 687086 w 758662"/>
                <a:gd name="connsiteY1" fmla="*/ 248443 h 390472"/>
                <a:gd name="connsiteX2" fmla="*/ 492026 w 758662"/>
                <a:gd name="connsiteY2" fmla="*/ 374318 h 390472"/>
                <a:gd name="connsiteX3" fmla="*/ 107764 w 758662"/>
                <a:gd name="connsiteY3" fmla="*/ 286947 h 390472"/>
                <a:gd name="connsiteX4" fmla="*/ 2393 w 758662"/>
                <a:gd name="connsiteY4" fmla="*/ 85200 h 390472"/>
                <a:gd name="connsiteX5" fmla="*/ 0 w 758662"/>
                <a:gd name="connsiteY5" fmla="*/ 345 h 390472"/>
                <a:gd name="connsiteX6" fmla="*/ 1641 w 758662"/>
                <a:gd name="connsiteY6" fmla="*/ 444 h 390472"/>
                <a:gd name="connsiteX7" fmla="*/ 108566 w 758662"/>
                <a:gd name="connsiteY7" fmla="*/ 63671 h 390472"/>
                <a:gd name="connsiteX8" fmla="*/ 252848 w 758662"/>
                <a:gd name="connsiteY8" fmla="*/ 96611 h 390472"/>
                <a:gd name="connsiteX9" fmla="*/ 412772 w 758662"/>
                <a:gd name="connsiteY9" fmla="*/ 103890 h 390472"/>
                <a:gd name="connsiteX10" fmla="*/ 655084 w 758662"/>
                <a:gd name="connsiteY10" fmla="*/ 61685 h 390472"/>
                <a:gd name="connsiteX11" fmla="*/ 744614 w 758662"/>
                <a:gd name="connsiteY11" fmla="*/ 11868 h 390472"/>
                <a:gd name="connsiteX12" fmla="*/ 757210 w 758662"/>
                <a:gd name="connsiteY12" fmla="*/ 0 h 390472"/>
                <a:gd name="connsiteX13" fmla="*/ 106395 w 758662"/>
                <a:gd name="connsiteY13" fmla="*/ 208706 h 390472"/>
                <a:gd name="connsiteX14" fmla="*/ 96908 w 758662"/>
                <a:gd name="connsiteY14" fmla="*/ 214812 h 390472"/>
                <a:gd name="connsiteX15" fmla="*/ 98388 w 758662"/>
                <a:gd name="connsiteY15" fmla="*/ 226977 h 390472"/>
                <a:gd name="connsiteX16" fmla="*/ 182872 w 758662"/>
                <a:gd name="connsiteY16" fmla="*/ 301085 h 390472"/>
                <a:gd name="connsiteX17" fmla="*/ 198515 w 758662"/>
                <a:gd name="connsiteY17" fmla="*/ 297471 h 390472"/>
                <a:gd name="connsiteX18" fmla="*/ 194382 w 758662"/>
                <a:gd name="connsiteY18" fmla="*/ 282481 h 390472"/>
                <a:gd name="connsiteX19" fmla="*/ 115475 w 758662"/>
                <a:gd name="connsiteY19" fmla="*/ 213258 h 390472"/>
                <a:gd name="connsiteX20" fmla="*/ 106382 w 758662"/>
                <a:gd name="connsiteY20" fmla="*/ 208706 h 390472"/>
                <a:gd name="connsiteX21" fmla="*/ 88358 w 758662"/>
                <a:gd name="connsiteY21" fmla="*/ 176099 h 390472"/>
                <a:gd name="connsiteX22" fmla="*/ 86359 w 758662"/>
                <a:gd name="connsiteY22" fmla="*/ 169671 h 390472"/>
                <a:gd name="connsiteX23" fmla="*/ 74405 w 758662"/>
                <a:gd name="connsiteY23" fmla="*/ 143887 h 390472"/>
                <a:gd name="connsiteX24" fmla="*/ 66127 w 758662"/>
                <a:gd name="connsiteY24" fmla="*/ 119941 h 390472"/>
                <a:gd name="connsiteX25" fmla="*/ 53173 w 758662"/>
                <a:gd name="connsiteY25" fmla="*/ 113217 h 390472"/>
                <a:gd name="connsiteX26" fmla="*/ 45314 w 758662"/>
                <a:gd name="connsiteY26" fmla="*/ 126109 h 390472"/>
                <a:gd name="connsiteX27" fmla="*/ 68396 w 758662"/>
                <a:gd name="connsiteY27" fmla="*/ 181996 h 390472"/>
                <a:gd name="connsiteX28" fmla="*/ 80191 w 758662"/>
                <a:gd name="connsiteY28" fmla="*/ 186487 h 390472"/>
                <a:gd name="connsiteX29" fmla="*/ 88370 w 758662"/>
                <a:gd name="connsiteY29" fmla="*/ 176099 h 39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8662" h="390472">
                  <a:moveTo>
                    <a:pt x="757185" y="0"/>
                  </a:moveTo>
                  <a:cubicBezTo>
                    <a:pt x="764390" y="91726"/>
                    <a:pt x="745897" y="176099"/>
                    <a:pt x="687086" y="248443"/>
                  </a:cubicBezTo>
                  <a:cubicBezTo>
                    <a:pt x="635888" y="311399"/>
                    <a:pt x="570082" y="353826"/>
                    <a:pt x="492026" y="374318"/>
                  </a:cubicBezTo>
                  <a:cubicBezTo>
                    <a:pt x="349397" y="411748"/>
                    <a:pt x="219797" y="384743"/>
                    <a:pt x="107764" y="286947"/>
                  </a:cubicBezTo>
                  <a:cubicBezTo>
                    <a:pt x="46881" y="233799"/>
                    <a:pt x="12708" y="165440"/>
                    <a:pt x="2393" y="85200"/>
                  </a:cubicBezTo>
                  <a:cubicBezTo>
                    <a:pt x="-1234" y="56960"/>
                    <a:pt x="740" y="28659"/>
                    <a:pt x="0" y="345"/>
                  </a:cubicBezTo>
                  <a:cubicBezTo>
                    <a:pt x="950" y="395"/>
                    <a:pt x="1468" y="259"/>
                    <a:pt x="1641" y="444"/>
                  </a:cubicBezTo>
                  <a:cubicBezTo>
                    <a:pt x="31324" y="31595"/>
                    <a:pt x="68939" y="49459"/>
                    <a:pt x="108566" y="63671"/>
                  </a:cubicBezTo>
                  <a:cubicBezTo>
                    <a:pt x="155298" y="80425"/>
                    <a:pt x="203697" y="90208"/>
                    <a:pt x="252848" y="96611"/>
                  </a:cubicBezTo>
                  <a:cubicBezTo>
                    <a:pt x="305958" y="103532"/>
                    <a:pt x="359291" y="105691"/>
                    <a:pt x="412772" y="103890"/>
                  </a:cubicBezTo>
                  <a:cubicBezTo>
                    <a:pt x="495480" y="101102"/>
                    <a:pt x="576892" y="90406"/>
                    <a:pt x="655084" y="61685"/>
                  </a:cubicBezTo>
                  <a:cubicBezTo>
                    <a:pt x="687494" y="49780"/>
                    <a:pt x="718287" y="34778"/>
                    <a:pt x="744614" y="11868"/>
                  </a:cubicBezTo>
                  <a:cubicBezTo>
                    <a:pt x="748956" y="8093"/>
                    <a:pt x="753003" y="3985"/>
                    <a:pt x="757210" y="0"/>
                  </a:cubicBezTo>
                  <a:close/>
                  <a:moveTo>
                    <a:pt x="106395" y="208706"/>
                  </a:moveTo>
                  <a:cubicBezTo>
                    <a:pt x="102200" y="209187"/>
                    <a:pt x="98820" y="210914"/>
                    <a:pt x="96908" y="214812"/>
                  </a:cubicBezTo>
                  <a:cubicBezTo>
                    <a:pt x="94785" y="219155"/>
                    <a:pt x="95390" y="223239"/>
                    <a:pt x="98388" y="226977"/>
                  </a:cubicBezTo>
                  <a:cubicBezTo>
                    <a:pt x="122199" y="256635"/>
                    <a:pt x="150623" y="281062"/>
                    <a:pt x="182872" y="301085"/>
                  </a:cubicBezTo>
                  <a:cubicBezTo>
                    <a:pt x="188757" y="304737"/>
                    <a:pt x="195308" y="302960"/>
                    <a:pt x="198515" y="297471"/>
                  </a:cubicBezTo>
                  <a:cubicBezTo>
                    <a:pt x="201612" y="292166"/>
                    <a:pt x="200119" y="286009"/>
                    <a:pt x="194382" y="282481"/>
                  </a:cubicBezTo>
                  <a:cubicBezTo>
                    <a:pt x="164157" y="263864"/>
                    <a:pt x="137743" y="240942"/>
                    <a:pt x="115475" y="213258"/>
                  </a:cubicBezTo>
                  <a:cubicBezTo>
                    <a:pt x="113118" y="210334"/>
                    <a:pt x="110059" y="208878"/>
                    <a:pt x="106382" y="208706"/>
                  </a:cubicBezTo>
                  <a:close/>
                  <a:moveTo>
                    <a:pt x="88358" y="176099"/>
                  </a:moveTo>
                  <a:cubicBezTo>
                    <a:pt x="88481" y="173681"/>
                    <a:pt x="87494" y="171657"/>
                    <a:pt x="86359" y="169671"/>
                  </a:cubicBezTo>
                  <a:cubicBezTo>
                    <a:pt x="81634" y="161430"/>
                    <a:pt x="77649" y="152819"/>
                    <a:pt x="74405" y="143887"/>
                  </a:cubicBezTo>
                  <a:cubicBezTo>
                    <a:pt x="71518" y="135954"/>
                    <a:pt x="69063" y="127861"/>
                    <a:pt x="66127" y="119941"/>
                  </a:cubicBezTo>
                  <a:cubicBezTo>
                    <a:pt x="64054" y="114340"/>
                    <a:pt x="58515" y="111675"/>
                    <a:pt x="53173" y="113217"/>
                  </a:cubicBezTo>
                  <a:cubicBezTo>
                    <a:pt x="47436" y="114870"/>
                    <a:pt x="43710" y="120409"/>
                    <a:pt x="45314" y="126109"/>
                  </a:cubicBezTo>
                  <a:cubicBezTo>
                    <a:pt x="50816" y="145626"/>
                    <a:pt x="58539" y="164280"/>
                    <a:pt x="68396" y="181996"/>
                  </a:cubicBezTo>
                  <a:cubicBezTo>
                    <a:pt x="70802" y="186314"/>
                    <a:pt x="75194" y="187905"/>
                    <a:pt x="80191" y="186487"/>
                  </a:cubicBezTo>
                  <a:cubicBezTo>
                    <a:pt x="85385" y="185006"/>
                    <a:pt x="87914" y="181330"/>
                    <a:pt x="88370" y="176099"/>
                  </a:cubicBezTo>
                  <a:close/>
                </a:path>
              </a:pathLst>
            </a:custGeom>
            <a:solidFill>
              <a:srgbClr val="666666"/>
            </a:solidFill>
            <a:ln w="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0684FA18-BA45-937C-7E9A-05E6DB94122B}"/>
                </a:ext>
              </a:extLst>
            </p:cNvPr>
            <p:cNvSpPr/>
            <p:nvPr/>
          </p:nvSpPr>
          <p:spPr>
            <a:xfrm>
              <a:off x="11090336" y="1100088"/>
              <a:ext cx="707038" cy="177559"/>
            </a:xfrm>
            <a:custGeom>
              <a:avLst/>
              <a:gdLst>
                <a:gd name="connsiteX0" fmla="*/ 264851 w 707038"/>
                <a:gd name="connsiteY0" fmla="*/ 12 h 177559"/>
                <a:gd name="connsiteX1" fmla="*/ 242224 w 707038"/>
                <a:gd name="connsiteY1" fmla="*/ 34075 h 177559"/>
                <a:gd name="connsiteX2" fmla="*/ 254414 w 707038"/>
                <a:gd name="connsiteY2" fmla="*/ 53358 h 177559"/>
                <a:gd name="connsiteX3" fmla="*/ 442010 w 707038"/>
                <a:gd name="connsiteY3" fmla="*/ 52876 h 177559"/>
                <a:gd name="connsiteX4" fmla="*/ 455322 w 707038"/>
                <a:gd name="connsiteY4" fmla="*/ 43488 h 177559"/>
                <a:gd name="connsiteX5" fmla="*/ 460047 w 707038"/>
                <a:gd name="connsiteY5" fmla="*/ 7316 h 177559"/>
                <a:gd name="connsiteX6" fmla="*/ 464167 w 707038"/>
                <a:gd name="connsiteY6" fmla="*/ 2714 h 177559"/>
                <a:gd name="connsiteX7" fmla="*/ 657156 w 707038"/>
                <a:gd name="connsiteY7" fmla="*/ 53419 h 177559"/>
                <a:gd name="connsiteX8" fmla="*/ 702679 w 707038"/>
                <a:gd name="connsiteY8" fmla="*/ 82226 h 177559"/>
                <a:gd name="connsiteX9" fmla="*/ 702803 w 707038"/>
                <a:gd name="connsiteY9" fmla="*/ 91775 h 177559"/>
                <a:gd name="connsiteX10" fmla="*/ 598024 w 707038"/>
                <a:gd name="connsiteY10" fmla="*/ 144146 h 177559"/>
                <a:gd name="connsiteX11" fmla="*/ 448364 w 707038"/>
                <a:gd name="connsiteY11" fmla="*/ 172940 h 177559"/>
                <a:gd name="connsiteX12" fmla="*/ 285774 w 707038"/>
                <a:gd name="connsiteY12" fmla="*/ 175223 h 177559"/>
                <a:gd name="connsiteX13" fmla="*/ 64546 w 707038"/>
                <a:gd name="connsiteY13" fmla="*/ 128219 h 177559"/>
                <a:gd name="connsiteX14" fmla="*/ 3047 w 707038"/>
                <a:gd name="connsiteY14" fmla="*/ 91208 h 177559"/>
                <a:gd name="connsiteX15" fmla="*/ 2861 w 707038"/>
                <a:gd name="connsiteY15" fmla="*/ 83028 h 177559"/>
                <a:gd name="connsiteX16" fmla="*/ 82880 w 707038"/>
                <a:gd name="connsiteY16" fmla="*/ 38788 h 177559"/>
                <a:gd name="connsiteX17" fmla="*/ 221893 w 707038"/>
                <a:gd name="connsiteY17" fmla="*/ 5058 h 177559"/>
                <a:gd name="connsiteX18" fmla="*/ 264851 w 707038"/>
                <a:gd name="connsiteY18" fmla="*/ 0 h 177559"/>
                <a:gd name="connsiteX19" fmla="*/ 384137 w 707038"/>
                <a:gd name="connsiteY19" fmla="*/ 157001 h 177559"/>
                <a:gd name="connsiteX20" fmla="*/ 397004 w 707038"/>
                <a:gd name="connsiteY20" fmla="*/ 152930 h 177559"/>
                <a:gd name="connsiteX21" fmla="*/ 416053 w 707038"/>
                <a:gd name="connsiteY21" fmla="*/ 140136 h 177559"/>
                <a:gd name="connsiteX22" fmla="*/ 414782 w 707038"/>
                <a:gd name="connsiteY22" fmla="*/ 101941 h 177559"/>
                <a:gd name="connsiteX23" fmla="*/ 370788 w 707038"/>
                <a:gd name="connsiteY23" fmla="*/ 76477 h 177559"/>
                <a:gd name="connsiteX24" fmla="*/ 346275 w 707038"/>
                <a:gd name="connsiteY24" fmla="*/ 77353 h 177559"/>
                <a:gd name="connsiteX25" fmla="*/ 327708 w 707038"/>
                <a:gd name="connsiteY25" fmla="*/ 89752 h 177559"/>
                <a:gd name="connsiteX26" fmla="*/ 328979 w 707038"/>
                <a:gd name="connsiteY26" fmla="*/ 128638 h 177559"/>
                <a:gd name="connsiteX27" fmla="*/ 371924 w 707038"/>
                <a:gd name="connsiteY27" fmla="*/ 153448 h 177559"/>
                <a:gd name="connsiteX28" fmla="*/ 384149 w 707038"/>
                <a:gd name="connsiteY28" fmla="*/ 157001 h 177559"/>
                <a:gd name="connsiteX29" fmla="*/ 135805 w 707038"/>
                <a:gd name="connsiteY29" fmla="*/ 86433 h 177559"/>
                <a:gd name="connsiteX30" fmla="*/ 175358 w 707038"/>
                <a:gd name="connsiteY30" fmla="*/ 126664 h 177559"/>
                <a:gd name="connsiteX31" fmla="*/ 215712 w 707038"/>
                <a:gd name="connsiteY31" fmla="*/ 84459 h 177559"/>
                <a:gd name="connsiteX32" fmla="*/ 176036 w 707038"/>
                <a:gd name="connsiteY32" fmla="*/ 46289 h 177559"/>
                <a:gd name="connsiteX33" fmla="*/ 135793 w 707038"/>
                <a:gd name="connsiteY33" fmla="*/ 86433 h 177559"/>
                <a:gd name="connsiteX34" fmla="*/ 589610 w 707038"/>
                <a:gd name="connsiteY34" fmla="*/ 85348 h 177559"/>
                <a:gd name="connsiteX35" fmla="*/ 550082 w 707038"/>
                <a:gd name="connsiteY35" fmla="*/ 44981 h 177559"/>
                <a:gd name="connsiteX36" fmla="*/ 509728 w 707038"/>
                <a:gd name="connsiteY36" fmla="*/ 85064 h 177559"/>
                <a:gd name="connsiteX37" fmla="*/ 549478 w 707038"/>
                <a:gd name="connsiteY37" fmla="*/ 125134 h 177559"/>
                <a:gd name="connsiteX38" fmla="*/ 589610 w 707038"/>
                <a:gd name="connsiteY38" fmla="*/ 85348 h 177559"/>
                <a:gd name="connsiteX39" fmla="*/ 487299 w 707038"/>
                <a:gd name="connsiteY39" fmla="*/ 71851 h 177559"/>
                <a:gd name="connsiteX40" fmla="*/ 478108 w 707038"/>
                <a:gd name="connsiteY40" fmla="*/ 60698 h 177559"/>
                <a:gd name="connsiteX41" fmla="*/ 465771 w 707038"/>
                <a:gd name="connsiteY41" fmla="*/ 68495 h 177559"/>
                <a:gd name="connsiteX42" fmla="*/ 458937 w 707038"/>
                <a:gd name="connsiteY42" fmla="*/ 89604 h 177559"/>
                <a:gd name="connsiteX43" fmla="*/ 464353 w 707038"/>
                <a:gd name="connsiteY43" fmla="*/ 103113 h 177559"/>
                <a:gd name="connsiteX44" fmla="*/ 477985 w 707038"/>
                <a:gd name="connsiteY44" fmla="*/ 99461 h 177559"/>
                <a:gd name="connsiteX45" fmla="*/ 487287 w 707038"/>
                <a:gd name="connsiteY45" fmla="*/ 71839 h 177559"/>
                <a:gd name="connsiteX46" fmla="*/ 101237 w 707038"/>
                <a:gd name="connsiteY46" fmla="*/ 75342 h 177559"/>
                <a:gd name="connsiteX47" fmla="*/ 85470 w 707038"/>
                <a:gd name="connsiteY47" fmla="*/ 66632 h 177559"/>
                <a:gd name="connsiteX48" fmla="*/ 66792 w 707038"/>
                <a:gd name="connsiteY48" fmla="*/ 77649 h 177559"/>
                <a:gd name="connsiteX49" fmla="*/ 62227 w 707038"/>
                <a:gd name="connsiteY49" fmla="*/ 92885 h 177559"/>
                <a:gd name="connsiteX50" fmla="*/ 77809 w 707038"/>
                <a:gd name="connsiteY50" fmla="*/ 96118 h 177559"/>
                <a:gd name="connsiteX51" fmla="*/ 95771 w 707038"/>
                <a:gd name="connsiteY51" fmla="*/ 85089 h 177559"/>
                <a:gd name="connsiteX52" fmla="*/ 101262 w 707038"/>
                <a:gd name="connsiteY52" fmla="*/ 75330 h 177559"/>
                <a:gd name="connsiteX53" fmla="*/ 279976 w 707038"/>
                <a:gd name="connsiteY53" fmla="*/ 131611 h 177559"/>
                <a:gd name="connsiteX54" fmla="*/ 275991 w 707038"/>
                <a:gd name="connsiteY54" fmla="*/ 122630 h 177559"/>
                <a:gd name="connsiteX55" fmla="*/ 263395 w 707038"/>
                <a:gd name="connsiteY55" fmla="*/ 109800 h 177559"/>
                <a:gd name="connsiteX56" fmla="*/ 247011 w 707038"/>
                <a:gd name="connsiteY56" fmla="*/ 107505 h 177559"/>
                <a:gd name="connsiteX57" fmla="*/ 246654 w 707038"/>
                <a:gd name="connsiteY57" fmla="*/ 123950 h 177559"/>
                <a:gd name="connsiteX58" fmla="*/ 261803 w 707038"/>
                <a:gd name="connsiteY58" fmla="*/ 139482 h 177559"/>
                <a:gd name="connsiteX59" fmla="*/ 273400 w 707038"/>
                <a:gd name="connsiteY59" fmla="*/ 141222 h 177559"/>
                <a:gd name="connsiteX60" fmla="*/ 279976 w 707038"/>
                <a:gd name="connsiteY60" fmla="*/ 131611 h 177559"/>
                <a:gd name="connsiteX61" fmla="*/ 658315 w 707038"/>
                <a:gd name="connsiteY61" fmla="*/ 84262 h 177559"/>
                <a:gd name="connsiteX62" fmla="*/ 653553 w 707038"/>
                <a:gd name="connsiteY62" fmla="*/ 75404 h 177559"/>
                <a:gd name="connsiteX63" fmla="*/ 636738 w 707038"/>
                <a:gd name="connsiteY63" fmla="*/ 65053 h 177559"/>
                <a:gd name="connsiteX64" fmla="*/ 621835 w 707038"/>
                <a:gd name="connsiteY64" fmla="*/ 69075 h 177559"/>
                <a:gd name="connsiteX65" fmla="*/ 625869 w 707038"/>
                <a:gd name="connsiteY65" fmla="*/ 84250 h 177559"/>
                <a:gd name="connsiteX66" fmla="*/ 642290 w 707038"/>
                <a:gd name="connsiteY66" fmla="*/ 94058 h 177559"/>
                <a:gd name="connsiteX67" fmla="*/ 658315 w 707038"/>
                <a:gd name="connsiteY67" fmla="*/ 84262 h 17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07038" h="177559">
                  <a:moveTo>
                    <a:pt x="264851" y="12"/>
                  </a:moveTo>
                  <a:cubicBezTo>
                    <a:pt x="255635" y="11807"/>
                    <a:pt x="248232" y="22490"/>
                    <a:pt x="242224" y="34075"/>
                  </a:cubicBezTo>
                  <a:cubicBezTo>
                    <a:pt x="235920" y="46239"/>
                    <a:pt x="240707" y="54024"/>
                    <a:pt x="254414" y="53358"/>
                  </a:cubicBezTo>
                  <a:cubicBezTo>
                    <a:pt x="316937" y="50335"/>
                    <a:pt x="379474" y="50261"/>
                    <a:pt x="442010" y="52876"/>
                  </a:cubicBezTo>
                  <a:cubicBezTo>
                    <a:pt x="449462" y="53185"/>
                    <a:pt x="453212" y="50594"/>
                    <a:pt x="455322" y="43488"/>
                  </a:cubicBezTo>
                  <a:cubicBezTo>
                    <a:pt x="458838" y="31694"/>
                    <a:pt x="460442" y="19616"/>
                    <a:pt x="460047" y="7316"/>
                  </a:cubicBezTo>
                  <a:cubicBezTo>
                    <a:pt x="459948" y="4195"/>
                    <a:pt x="460010" y="2208"/>
                    <a:pt x="464167" y="2714"/>
                  </a:cubicBezTo>
                  <a:cubicBezTo>
                    <a:pt x="530825" y="10783"/>
                    <a:pt x="595976" y="24588"/>
                    <a:pt x="657156" y="53419"/>
                  </a:cubicBezTo>
                  <a:cubicBezTo>
                    <a:pt x="673490" y="61118"/>
                    <a:pt x="688849" y="70518"/>
                    <a:pt x="702679" y="82226"/>
                  </a:cubicBezTo>
                  <a:cubicBezTo>
                    <a:pt x="708502" y="87161"/>
                    <a:pt x="708440" y="87087"/>
                    <a:pt x="702803" y="91775"/>
                  </a:cubicBezTo>
                  <a:cubicBezTo>
                    <a:pt x="671985" y="117449"/>
                    <a:pt x="635813" y="132438"/>
                    <a:pt x="598024" y="144146"/>
                  </a:cubicBezTo>
                  <a:cubicBezTo>
                    <a:pt x="549207" y="159259"/>
                    <a:pt x="499155" y="168030"/>
                    <a:pt x="448364" y="172940"/>
                  </a:cubicBezTo>
                  <a:cubicBezTo>
                    <a:pt x="394229" y="178171"/>
                    <a:pt x="340020" y="178998"/>
                    <a:pt x="285774" y="175223"/>
                  </a:cubicBezTo>
                  <a:cubicBezTo>
                    <a:pt x="209839" y="169943"/>
                    <a:pt x="135435" y="157272"/>
                    <a:pt x="64546" y="128219"/>
                  </a:cubicBezTo>
                  <a:cubicBezTo>
                    <a:pt x="42179" y="119052"/>
                    <a:pt x="21897" y="106333"/>
                    <a:pt x="3047" y="91208"/>
                  </a:cubicBezTo>
                  <a:cubicBezTo>
                    <a:pt x="-865" y="88074"/>
                    <a:pt x="-1099" y="86347"/>
                    <a:pt x="2861" y="83028"/>
                  </a:cubicBezTo>
                  <a:cubicBezTo>
                    <a:pt x="26647" y="63018"/>
                    <a:pt x="54109" y="49644"/>
                    <a:pt x="82880" y="38788"/>
                  </a:cubicBezTo>
                  <a:cubicBezTo>
                    <a:pt x="127811" y="21849"/>
                    <a:pt x="174457" y="11745"/>
                    <a:pt x="221893" y="5058"/>
                  </a:cubicBezTo>
                  <a:cubicBezTo>
                    <a:pt x="235600" y="3121"/>
                    <a:pt x="249392" y="1801"/>
                    <a:pt x="264851" y="0"/>
                  </a:cubicBezTo>
                  <a:close/>
                  <a:moveTo>
                    <a:pt x="384137" y="157001"/>
                  </a:moveTo>
                  <a:cubicBezTo>
                    <a:pt x="388961" y="157137"/>
                    <a:pt x="393143" y="155545"/>
                    <a:pt x="397004" y="152930"/>
                  </a:cubicBezTo>
                  <a:cubicBezTo>
                    <a:pt x="403346" y="148649"/>
                    <a:pt x="409773" y="144491"/>
                    <a:pt x="416053" y="140136"/>
                  </a:cubicBezTo>
                  <a:cubicBezTo>
                    <a:pt x="430882" y="129835"/>
                    <a:pt x="430302" y="111095"/>
                    <a:pt x="414782" y="101941"/>
                  </a:cubicBezTo>
                  <a:cubicBezTo>
                    <a:pt x="400188" y="93330"/>
                    <a:pt x="385470" y="84928"/>
                    <a:pt x="370788" y="76477"/>
                  </a:cubicBezTo>
                  <a:cubicBezTo>
                    <a:pt x="362449" y="71678"/>
                    <a:pt x="354269" y="71999"/>
                    <a:pt x="346275" y="77353"/>
                  </a:cubicBezTo>
                  <a:cubicBezTo>
                    <a:pt x="340094" y="81498"/>
                    <a:pt x="333864" y="85570"/>
                    <a:pt x="327708" y="89752"/>
                  </a:cubicBezTo>
                  <a:cubicBezTo>
                    <a:pt x="312212" y="100275"/>
                    <a:pt x="312792" y="119151"/>
                    <a:pt x="328979" y="128638"/>
                  </a:cubicBezTo>
                  <a:cubicBezTo>
                    <a:pt x="343240" y="136990"/>
                    <a:pt x="357625" y="145145"/>
                    <a:pt x="371924" y="153448"/>
                  </a:cubicBezTo>
                  <a:cubicBezTo>
                    <a:pt x="375760" y="155681"/>
                    <a:pt x="379745" y="157186"/>
                    <a:pt x="384149" y="157001"/>
                  </a:cubicBezTo>
                  <a:close/>
                  <a:moveTo>
                    <a:pt x="135805" y="86433"/>
                  </a:moveTo>
                  <a:cubicBezTo>
                    <a:pt x="135793" y="108492"/>
                    <a:pt x="153447" y="126455"/>
                    <a:pt x="175358" y="126664"/>
                  </a:cubicBezTo>
                  <a:cubicBezTo>
                    <a:pt x="197848" y="126886"/>
                    <a:pt x="215860" y="108035"/>
                    <a:pt x="215712" y="84459"/>
                  </a:cubicBezTo>
                  <a:cubicBezTo>
                    <a:pt x="215576" y="64103"/>
                    <a:pt x="197243" y="46449"/>
                    <a:pt x="176036" y="46289"/>
                  </a:cubicBezTo>
                  <a:cubicBezTo>
                    <a:pt x="153891" y="46116"/>
                    <a:pt x="135805" y="64153"/>
                    <a:pt x="135793" y="86433"/>
                  </a:cubicBezTo>
                  <a:close/>
                  <a:moveTo>
                    <a:pt x="589610" y="85348"/>
                  </a:moveTo>
                  <a:cubicBezTo>
                    <a:pt x="589721" y="63326"/>
                    <a:pt x="572030" y="45265"/>
                    <a:pt x="550082" y="44981"/>
                  </a:cubicBezTo>
                  <a:cubicBezTo>
                    <a:pt x="527864" y="44685"/>
                    <a:pt x="509728" y="62697"/>
                    <a:pt x="509728" y="85064"/>
                  </a:cubicBezTo>
                  <a:cubicBezTo>
                    <a:pt x="509728" y="107184"/>
                    <a:pt x="527407" y="124999"/>
                    <a:pt x="549478" y="125134"/>
                  </a:cubicBezTo>
                  <a:cubicBezTo>
                    <a:pt x="571339" y="125270"/>
                    <a:pt x="589500" y="107258"/>
                    <a:pt x="589610" y="85348"/>
                  </a:cubicBezTo>
                  <a:close/>
                  <a:moveTo>
                    <a:pt x="487299" y="71851"/>
                  </a:moveTo>
                  <a:cubicBezTo>
                    <a:pt x="487299" y="66151"/>
                    <a:pt x="483376" y="61525"/>
                    <a:pt x="478108" y="60698"/>
                  </a:cubicBezTo>
                  <a:cubicBezTo>
                    <a:pt x="472384" y="59810"/>
                    <a:pt x="467079" y="62771"/>
                    <a:pt x="465771" y="68495"/>
                  </a:cubicBezTo>
                  <a:cubicBezTo>
                    <a:pt x="464118" y="75762"/>
                    <a:pt x="461676" y="82695"/>
                    <a:pt x="458937" y="89604"/>
                  </a:cubicBezTo>
                  <a:cubicBezTo>
                    <a:pt x="456802" y="95007"/>
                    <a:pt x="459306" y="100670"/>
                    <a:pt x="464353" y="103113"/>
                  </a:cubicBezTo>
                  <a:cubicBezTo>
                    <a:pt x="469238" y="105482"/>
                    <a:pt x="475110" y="104223"/>
                    <a:pt x="477985" y="99461"/>
                  </a:cubicBezTo>
                  <a:cubicBezTo>
                    <a:pt x="483167" y="90899"/>
                    <a:pt x="485684" y="81326"/>
                    <a:pt x="487287" y="71839"/>
                  </a:cubicBezTo>
                  <a:close/>
                  <a:moveTo>
                    <a:pt x="101237" y="75342"/>
                  </a:moveTo>
                  <a:cubicBezTo>
                    <a:pt x="101052" y="67496"/>
                    <a:pt x="92971" y="62795"/>
                    <a:pt x="85470" y="66632"/>
                  </a:cubicBezTo>
                  <a:cubicBezTo>
                    <a:pt x="79042" y="69914"/>
                    <a:pt x="72997" y="73948"/>
                    <a:pt x="66792" y="77649"/>
                  </a:cubicBezTo>
                  <a:cubicBezTo>
                    <a:pt x="60771" y="81227"/>
                    <a:pt x="58945" y="87334"/>
                    <a:pt x="62227" y="92885"/>
                  </a:cubicBezTo>
                  <a:cubicBezTo>
                    <a:pt x="65534" y="98487"/>
                    <a:pt x="71689" y="99807"/>
                    <a:pt x="77809" y="96118"/>
                  </a:cubicBezTo>
                  <a:cubicBezTo>
                    <a:pt x="83830" y="92491"/>
                    <a:pt x="89776" y="88765"/>
                    <a:pt x="95771" y="85089"/>
                  </a:cubicBezTo>
                  <a:cubicBezTo>
                    <a:pt x="99411" y="82856"/>
                    <a:pt x="101323" y="79648"/>
                    <a:pt x="101262" y="75330"/>
                  </a:cubicBezTo>
                  <a:close/>
                  <a:moveTo>
                    <a:pt x="279976" y="131611"/>
                  </a:moveTo>
                  <a:cubicBezTo>
                    <a:pt x="279926" y="127923"/>
                    <a:pt x="278347" y="125073"/>
                    <a:pt x="275991" y="122630"/>
                  </a:cubicBezTo>
                  <a:cubicBezTo>
                    <a:pt x="271821" y="118324"/>
                    <a:pt x="267478" y="114179"/>
                    <a:pt x="263395" y="109800"/>
                  </a:cubicBezTo>
                  <a:cubicBezTo>
                    <a:pt x="258151" y="104199"/>
                    <a:pt x="252057" y="103249"/>
                    <a:pt x="247011" y="107505"/>
                  </a:cubicBezTo>
                  <a:cubicBezTo>
                    <a:pt x="241953" y="111773"/>
                    <a:pt x="241607" y="118287"/>
                    <a:pt x="246654" y="123950"/>
                  </a:cubicBezTo>
                  <a:cubicBezTo>
                    <a:pt x="251465" y="129341"/>
                    <a:pt x="256597" y="134461"/>
                    <a:pt x="261803" y="139482"/>
                  </a:cubicBezTo>
                  <a:cubicBezTo>
                    <a:pt x="265122" y="142678"/>
                    <a:pt x="269354" y="142924"/>
                    <a:pt x="273400" y="141222"/>
                  </a:cubicBezTo>
                  <a:cubicBezTo>
                    <a:pt x="277546" y="139482"/>
                    <a:pt x="279568" y="135905"/>
                    <a:pt x="279976" y="131611"/>
                  </a:cubicBezTo>
                  <a:close/>
                  <a:moveTo>
                    <a:pt x="658315" y="84262"/>
                  </a:moveTo>
                  <a:cubicBezTo>
                    <a:pt x="658315" y="80462"/>
                    <a:pt x="656712" y="77427"/>
                    <a:pt x="653553" y="75404"/>
                  </a:cubicBezTo>
                  <a:cubicBezTo>
                    <a:pt x="648014" y="71839"/>
                    <a:pt x="642499" y="68224"/>
                    <a:pt x="636738" y="65053"/>
                  </a:cubicBezTo>
                  <a:cubicBezTo>
                    <a:pt x="630964" y="61870"/>
                    <a:pt x="624857" y="63733"/>
                    <a:pt x="621835" y="69075"/>
                  </a:cubicBezTo>
                  <a:cubicBezTo>
                    <a:pt x="618960" y="74146"/>
                    <a:pt x="620601" y="80845"/>
                    <a:pt x="625869" y="84250"/>
                  </a:cubicBezTo>
                  <a:cubicBezTo>
                    <a:pt x="631223" y="87704"/>
                    <a:pt x="636689" y="91035"/>
                    <a:pt x="642290" y="94058"/>
                  </a:cubicBezTo>
                  <a:cubicBezTo>
                    <a:pt x="649827" y="98116"/>
                    <a:pt x="658475" y="92713"/>
                    <a:pt x="658315" y="84262"/>
                  </a:cubicBezTo>
                  <a:close/>
                </a:path>
              </a:pathLst>
            </a:custGeom>
            <a:solidFill>
              <a:srgbClr val="B2A230"/>
            </a:solidFill>
            <a:ln w="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2EB908BF-603C-CB23-31A8-801F6AC45AA2}"/>
                </a:ext>
              </a:extLst>
            </p:cNvPr>
            <p:cNvSpPr/>
            <p:nvPr/>
          </p:nvSpPr>
          <p:spPr>
            <a:xfrm>
              <a:off x="11065049" y="1002951"/>
              <a:ext cx="453689" cy="166188"/>
            </a:xfrm>
            <a:custGeom>
              <a:avLst/>
              <a:gdLst>
                <a:gd name="connsiteX0" fmla="*/ 453665 w 453689"/>
                <a:gd name="connsiteY0" fmla="*/ 2969 h 166188"/>
                <a:gd name="connsiteX1" fmla="*/ 426585 w 453689"/>
                <a:gd name="connsiteY1" fmla="*/ 33294 h 166188"/>
                <a:gd name="connsiteX2" fmla="*/ 422736 w 453689"/>
                <a:gd name="connsiteY2" fmla="*/ 34700 h 166188"/>
                <a:gd name="connsiteX3" fmla="*/ 338363 w 453689"/>
                <a:gd name="connsiteY3" fmla="*/ 56426 h 166188"/>
                <a:gd name="connsiteX4" fmla="*/ 323052 w 453689"/>
                <a:gd name="connsiteY4" fmla="*/ 66961 h 166188"/>
                <a:gd name="connsiteX5" fmla="*/ 300513 w 453689"/>
                <a:gd name="connsiteY5" fmla="*/ 74968 h 166188"/>
                <a:gd name="connsiteX6" fmla="*/ 93584 w 453689"/>
                <a:gd name="connsiteY6" fmla="*/ 118394 h 166188"/>
                <a:gd name="connsiteX7" fmla="*/ 12628 w 453689"/>
                <a:gd name="connsiteY7" fmla="*/ 164671 h 166188"/>
                <a:gd name="connsiteX8" fmla="*/ 6916 w 453689"/>
                <a:gd name="connsiteY8" fmla="*/ 163153 h 166188"/>
                <a:gd name="connsiteX9" fmla="*/ 6781 w 453689"/>
                <a:gd name="connsiteY9" fmla="*/ 112140 h 166188"/>
                <a:gd name="connsiteX10" fmla="*/ 38400 w 453689"/>
                <a:gd name="connsiteY10" fmla="*/ 78459 h 166188"/>
                <a:gd name="connsiteX11" fmla="*/ 140489 w 453689"/>
                <a:gd name="connsiteY11" fmla="*/ 31455 h 166188"/>
                <a:gd name="connsiteX12" fmla="*/ 307088 w 453689"/>
                <a:gd name="connsiteY12" fmla="*/ 2599 h 166188"/>
                <a:gd name="connsiteX13" fmla="*/ 449840 w 453689"/>
                <a:gd name="connsiteY13" fmla="*/ 2574 h 166188"/>
                <a:gd name="connsiteX14" fmla="*/ 453689 w 453689"/>
                <a:gd name="connsiteY14" fmla="*/ 2982 h 16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3689" h="166188">
                  <a:moveTo>
                    <a:pt x="453665" y="2969"/>
                  </a:moveTo>
                  <a:cubicBezTo>
                    <a:pt x="444140" y="13616"/>
                    <a:pt x="435344" y="23436"/>
                    <a:pt x="426585" y="33294"/>
                  </a:cubicBezTo>
                  <a:cubicBezTo>
                    <a:pt x="425512" y="34503"/>
                    <a:pt x="424315" y="34885"/>
                    <a:pt x="422736" y="34700"/>
                  </a:cubicBezTo>
                  <a:cubicBezTo>
                    <a:pt x="391795" y="30974"/>
                    <a:pt x="364480" y="41510"/>
                    <a:pt x="338363" y="56426"/>
                  </a:cubicBezTo>
                  <a:cubicBezTo>
                    <a:pt x="332984" y="59497"/>
                    <a:pt x="327482" y="62730"/>
                    <a:pt x="323052" y="66961"/>
                  </a:cubicBezTo>
                  <a:cubicBezTo>
                    <a:pt x="316526" y="73204"/>
                    <a:pt x="309001" y="74351"/>
                    <a:pt x="300513" y="74968"/>
                  </a:cubicBezTo>
                  <a:cubicBezTo>
                    <a:pt x="229599" y="80125"/>
                    <a:pt x="160216" y="92943"/>
                    <a:pt x="93584" y="118394"/>
                  </a:cubicBezTo>
                  <a:cubicBezTo>
                    <a:pt x="64259" y="129596"/>
                    <a:pt x="36525" y="143883"/>
                    <a:pt x="12628" y="164671"/>
                  </a:cubicBezTo>
                  <a:cubicBezTo>
                    <a:pt x="9273" y="167595"/>
                    <a:pt x="8347" y="165855"/>
                    <a:pt x="6916" y="163153"/>
                  </a:cubicBezTo>
                  <a:cubicBezTo>
                    <a:pt x="-2090" y="146165"/>
                    <a:pt x="-2472" y="129152"/>
                    <a:pt x="6781" y="112140"/>
                  </a:cubicBezTo>
                  <a:cubicBezTo>
                    <a:pt x="14380" y="98162"/>
                    <a:pt x="25718" y="87626"/>
                    <a:pt x="38400" y="78459"/>
                  </a:cubicBezTo>
                  <a:cubicBezTo>
                    <a:pt x="69342" y="56129"/>
                    <a:pt x="104280" y="42312"/>
                    <a:pt x="140489" y="31455"/>
                  </a:cubicBezTo>
                  <a:cubicBezTo>
                    <a:pt x="194846" y="15146"/>
                    <a:pt x="250572" y="6596"/>
                    <a:pt x="307088" y="2599"/>
                  </a:cubicBezTo>
                  <a:cubicBezTo>
                    <a:pt x="354672" y="-769"/>
                    <a:pt x="402256" y="-954"/>
                    <a:pt x="449840" y="2574"/>
                  </a:cubicBezTo>
                  <a:cubicBezTo>
                    <a:pt x="450667" y="2636"/>
                    <a:pt x="451481" y="2747"/>
                    <a:pt x="453689" y="2982"/>
                  </a:cubicBezTo>
                  <a:close/>
                </a:path>
              </a:pathLst>
            </a:custGeom>
            <a:solidFill>
              <a:srgbClr val="4D4D4D"/>
            </a:solidFill>
            <a:ln w="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6E5BA1E9-146C-4BEF-480B-71D8F085319D}"/>
                </a:ext>
              </a:extLst>
            </p:cNvPr>
            <p:cNvSpPr/>
            <p:nvPr/>
          </p:nvSpPr>
          <p:spPr>
            <a:xfrm>
              <a:off x="11513547" y="759265"/>
              <a:ext cx="314429" cy="315223"/>
            </a:xfrm>
            <a:custGeom>
              <a:avLst/>
              <a:gdLst>
                <a:gd name="connsiteX0" fmla="*/ 28928 w 314429"/>
                <a:gd name="connsiteY0" fmla="*/ 315224 h 315223"/>
                <a:gd name="connsiteX1" fmla="*/ 1614 w 314429"/>
                <a:gd name="connsiteY1" fmla="*/ 286713 h 315223"/>
                <a:gd name="connsiteX2" fmla="*/ 2848 w 314429"/>
                <a:gd name="connsiteY2" fmla="*/ 281667 h 315223"/>
                <a:gd name="connsiteX3" fmla="*/ 44707 w 314429"/>
                <a:gd name="connsiteY3" fmla="*/ 234934 h 315223"/>
                <a:gd name="connsiteX4" fmla="*/ 242741 w 314429"/>
                <a:gd name="connsiteY4" fmla="*/ 14472 h 315223"/>
                <a:gd name="connsiteX5" fmla="*/ 302119 w 314429"/>
                <a:gd name="connsiteY5" fmla="*/ 12300 h 315223"/>
                <a:gd name="connsiteX6" fmla="*/ 300170 w 314429"/>
                <a:gd name="connsiteY6" fmla="*/ 71765 h 315223"/>
                <a:gd name="connsiteX7" fmla="*/ 33986 w 314429"/>
                <a:gd name="connsiteY7" fmla="*/ 310918 h 315223"/>
                <a:gd name="connsiteX8" fmla="*/ 28940 w 314429"/>
                <a:gd name="connsiteY8" fmla="*/ 315224 h 31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429" h="315223">
                  <a:moveTo>
                    <a:pt x="28928" y="315224"/>
                  </a:moveTo>
                  <a:cubicBezTo>
                    <a:pt x="22130" y="303232"/>
                    <a:pt x="13321" y="293597"/>
                    <a:pt x="1614" y="286713"/>
                  </a:cubicBezTo>
                  <a:cubicBezTo>
                    <a:pt x="-2186" y="284480"/>
                    <a:pt x="1774" y="282888"/>
                    <a:pt x="2848" y="281667"/>
                  </a:cubicBezTo>
                  <a:cubicBezTo>
                    <a:pt x="16714" y="266011"/>
                    <a:pt x="30741" y="250491"/>
                    <a:pt x="44707" y="234934"/>
                  </a:cubicBezTo>
                  <a:cubicBezTo>
                    <a:pt x="110710" y="161443"/>
                    <a:pt x="176713" y="87951"/>
                    <a:pt x="242741" y="14472"/>
                  </a:cubicBezTo>
                  <a:cubicBezTo>
                    <a:pt x="259310" y="-3972"/>
                    <a:pt x="284934" y="-4885"/>
                    <a:pt x="302119" y="12300"/>
                  </a:cubicBezTo>
                  <a:cubicBezTo>
                    <a:pt x="319255" y="29437"/>
                    <a:pt x="318404" y="55381"/>
                    <a:pt x="300170" y="71765"/>
                  </a:cubicBezTo>
                  <a:cubicBezTo>
                    <a:pt x="211442" y="151487"/>
                    <a:pt x="122714" y="231209"/>
                    <a:pt x="33986" y="310918"/>
                  </a:cubicBezTo>
                  <a:cubicBezTo>
                    <a:pt x="32456" y="312288"/>
                    <a:pt x="30865" y="313583"/>
                    <a:pt x="28940" y="315224"/>
                  </a:cubicBezTo>
                  <a:close/>
                </a:path>
              </a:pathLst>
            </a:custGeom>
            <a:solidFill>
              <a:srgbClr val="B3B3B3"/>
            </a:solidFill>
            <a:ln w="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AEDAB9BA-1E70-DB25-8865-5CFE8B8B439D}"/>
                </a:ext>
              </a:extLst>
            </p:cNvPr>
            <p:cNvSpPr/>
            <p:nvPr/>
          </p:nvSpPr>
          <p:spPr>
            <a:xfrm>
              <a:off x="11567766" y="1022124"/>
              <a:ext cx="254772" cy="147342"/>
            </a:xfrm>
            <a:custGeom>
              <a:avLst/>
              <a:gdLst>
                <a:gd name="connsiteX0" fmla="*/ 0 w 254772"/>
                <a:gd name="connsiteY0" fmla="*/ 60175 h 147342"/>
                <a:gd name="connsiteX1" fmla="*/ 3554 w 254772"/>
                <a:gd name="connsiteY1" fmla="*/ 55659 h 147342"/>
                <a:gd name="connsiteX2" fmla="*/ 62697 w 254772"/>
                <a:gd name="connsiteY2" fmla="*/ 2536 h 147342"/>
                <a:gd name="connsiteX3" fmla="*/ 69199 w 254772"/>
                <a:gd name="connsiteY3" fmla="*/ 180 h 147342"/>
                <a:gd name="connsiteX4" fmla="*/ 185623 w 254772"/>
                <a:gd name="connsiteY4" fmla="*/ 40053 h 147342"/>
                <a:gd name="connsiteX5" fmla="*/ 230530 w 254772"/>
                <a:gd name="connsiteY5" fmla="*/ 70846 h 147342"/>
                <a:gd name="connsiteX6" fmla="*/ 254464 w 254772"/>
                <a:gd name="connsiteY6" fmla="*/ 112459 h 147342"/>
                <a:gd name="connsiteX7" fmla="*/ 246827 w 254772"/>
                <a:gd name="connsiteY7" fmla="*/ 145115 h 147342"/>
                <a:gd name="connsiteX8" fmla="*/ 240770 w 254772"/>
                <a:gd name="connsiteY8" fmla="*/ 144757 h 147342"/>
                <a:gd name="connsiteX9" fmla="*/ 165699 w 254772"/>
                <a:gd name="connsiteY9" fmla="*/ 100504 h 147342"/>
                <a:gd name="connsiteX10" fmla="*/ 29252 w 254772"/>
                <a:gd name="connsiteY10" fmla="*/ 64394 h 147342"/>
                <a:gd name="connsiteX11" fmla="*/ 0 w 254772"/>
                <a:gd name="connsiteY11" fmla="*/ 60162 h 14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772" h="147342">
                  <a:moveTo>
                    <a:pt x="0" y="60175"/>
                  </a:moveTo>
                  <a:cubicBezTo>
                    <a:pt x="370" y="57645"/>
                    <a:pt x="2246" y="56831"/>
                    <a:pt x="3554" y="55659"/>
                  </a:cubicBezTo>
                  <a:cubicBezTo>
                    <a:pt x="23243" y="37919"/>
                    <a:pt x="42995" y="20252"/>
                    <a:pt x="62697" y="2536"/>
                  </a:cubicBezTo>
                  <a:cubicBezTo>
                    <a:pt x="64584" y="846"/>
                    <a:pt x="66201" y="-499"/>
                    <a:pt x="69199" y="180"/>
                  </a:cubicBezTo>
                  <a:cubicBezTo>
                    <a:pt x="109418" y="9371"/>
                    <a:pt x="148785" y="21054"/>
                    <a:pt x="185623" y="40053"/>
                  </a:cubicBezTo>
                  <a:cubicBezTo>
                    <a:pt x="201871" y="48430"/>
                    <a:pt x="217218" y="58213"/>
                    <a:pt x="230530" y="70846"/>
                  </a:cubicBezTo>
                  <a:cubicBezTo>
                    <a:pt x="242608" y="82307"/>
                    <a:pt x="252465" y="95212"/>
                    <a:pt x="254464" y="112459"/>
                  </a:cubicBezTo>
                  <a:cubicBezTo>
                    <a:pt x="255833" y="124191"/>
                    <a:pt x="252539" y="134937"/>
                    <a:pt x="246827" y="145115"/>
                  </a:cubicBezTo>
                  <a:cubicBezTo>
                    <a:pt x="244323" y="149581"/>
                    <a:pt x="242509" y="146188"/>
                    <a:pt x="240770" y="144757"/>
                  </a:cubicBezTo>
                  <a:cubicBezTo>
                    <a:pt x="217996" y="126178"/>
                    <a:pt x="193112" y="111040"/>
                    <a:pt x="165699" y="100504"/>
                  </a:cubicBezTo>
                  <a:cubicBezTo>
                    <a:pt x="121557" y="83541"/>
                    <a:pt x="75935" y="71895"/>
                    <a:pt x="29252" y="64394"/>
                  </a:cubicBezTo>
                  <a:cubicBezTo>
                    <a:pt x="19653" y="62852"/>
                    <a:pt x="10018" y="61606"/>
                    <a:pt x="0" y="60162"/>
                  </a:cubicBezTo>
                  <a:close/>
                </a:path>
              </a:pathLst>
            </a:custGeom>
            <a:solidFill>
              <a:srgbClr val="4D4D4D"/>
            </a:solidFill>
            <a:ln w="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1AB9B12A-C6E6-015A-6471-CE79605AE26B}"/>
                </a:ext>
              </a:extLst>
            </p:cNvPr>
            <p:cNvSpPr/>
            <p:nvPr/>
          </p:nvSpPr>
          <p:spPr>
            <a:xfrm>
              <a:off x="11233507" y="1553968"/>
              <a:ext cx="420716" cy="76592"/>
            </a:xfrm>
            <a:custGeom>
              <a:avLst/>
              <a:gdLst>
                <a:gd name="connsiteX0" fmla="*/ 420704 w 420716"/>
                <a:gd name="connsiteY0" fmla="*/ 0 h 76592"/>
                <a:gd name="connsiteX1" fmla="*/ 394426 w 420716"/>
                <a:gd name="connsiteY1" fmla="*/ 34494 h 76592"/>
                <a:gd name="connsiteX2" fmla="*/ 282579 w 420716"/>
                <a:gd name="connsiteY2" fmla="*/ 70358 h 76592"/>
                <a:gd name="connsiteX3" fmla="*/ 26684 w 420716"/>
                <a:gd name="connsiteY3" fmla="*/ 34864 h 76592"/>
                <a:gd name="connsiteX4" fmla="*/ 1110 w 420716"/>
                <a:gd name="connsiteY4" fmla="*/ 6070 h 76592"/>
                <a:gd name="connsiteX5" fmla="*/ 295 w 420716"/>
                <a:gd name="connsiteY5" fmla="*/ 333 h 76592"/>
                <a:gd name="connsiteX6" fmla="*/ 420716 w 420716"/>
                <a:gd name="connsiteY6" fmla="*/ 12 h 7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716" h="76592">
                  <a:moveTo>
                    <a:pt x="420704" y="0"/>
                  </a:moveTo>
                  <a:cubicBezTo>
                    <a:pt x="417287" y="16137"/>
                    <a:pt x="408799" y="27561"/>
                    <a:pt x="394426" y="34494"/>
                  </a:cubicBezTo>
                  <a:cubicBezTo>
                    <a:pt x="358822" y="51667"/>
                    <a:pt x="321539" y="63820"/>
                    <a:pt x="282579" y="70358"/>
                  </a:cubicBezTo>
                  <a:cubicBezTo>
                    <a:pt x="193629" y="85274"/>
                    <a:pt x="108294" y="73418"/>
                    <a:pt x="26684" y="34864"/>
                  </a:cubicBezTo>
                  <a:cubicBezTo>
                    <a:pt x="13990" y="28869"/>
                    <a:pt x="5452" y="19382"/>
                    <a:pt x="1110" y="6070"/>
                  </a:cubicBezTo>
                  <a:cubicBezTo>
                    <a:pt x="480" y="4158"/>
                    <a:pt x="-494" y="2295"/>
                    <a:pt x="295" y="333"/>
                  </a:cubicBezTo>
                  <a:cubicBezTo>
                    <a:pt x="140185" y="70901"/>
                    <a:pt x="279914" y="70889"/>
                    <a:pt x="420716" y="12"/>
                  </a:cubicBezTo>
                  <a:close/>
                </a:path>
              </a:pathLst>
            </a:custGeom>
            <a:solidFill>
              <a:srgbClr val="808080"/>
            </a:solidFill>
            <a:ln w="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FCEFAA1-DD6D-06BE-1426-DAF7F9F66486}"/>
                </a:ext>
              </a:extLst>
            </p:cNvPr>
            <p:cNvSpPr/>
            <p:nvPr/>
          </p:nvSpPr>
          <p:spPr>
            <a:xfrm>
              <a:off x="11360233" y="1058624"/>
              <a:ext cx="168284" cy="72045"/>
            </a:xfrm>
            <a:custGeom>
              <a:avLst/>
              <a:gdLst>
                <a:gd name="connsiteX0" fmla="*/ 0 w 168284"/>
                <a:gd name="connsiteY0" fmla="*/ 71407 h 72045"/>
                <a:gd name="connsiteX1" fmla="*/ 85236 w 168284"/>
                <a:gd name="connsiteY1" fmla="*/ 5367 h 72045"/>
                <a:gd name="connsiteX2" fmla="*/ 129230 w 168284"/>
                <a:gd name="connsiteY2" fmla="*/ 1394 h 72045"/>
                <a:gd name="connsiteX3" fmla="*/ 167919 w 168284"/>
                <a:gd name="connsiteY3" fmla="*/ 44746 h 72045"/>
                <a:gd name="connsiteX4" fmla="*/ 166895 w 168284"/>
                <a:gd name="connsiteY4" fmla="*/ 68261 h 72045"/>
                <a:gd name="connsiteX5" fmla="*/ 162454 w 168284"/>
                <a:gd name="connsiteY5" fmla="*/ 72036 h 72045"/>
                <a:gd name="connsiteX6" fmla="*/ 1604 w 168284"/>
                <a:gd name="connsiteY6" fmla="*/ 71876 h 72045"/>
                <a:gd name="connsiteX7" fmla="*/ 0 w 168284"/>
                <a:gd name="connsiteY7" fmla="*/ 71394 h 7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284" h="72045">
                  <a:moveTo>
                    <a:pt x="0" y="71407"/>
                  </a:moveTo>
                  <a:cubicBezTo>
                    <a:pt x="21984" y="40305"/>
                    <a:pt x="49200" y="17210"/>
                    <a:pt x="85236" y="5367"/>
                  </a:cubicBezTo>
                  <a:cubicBezTo>
                    <a:pt x="99634" y="629"/>
                    <a:pt x="114241" y="-1678"/>
                    <a:pt x="129230" y="1394"/>
                  </a:cubicBezTo>
                  <a:cubicBezTo>
                    <a:pt x="151721" y="6008"/>
                    <a:pt x="165785" y="21861"/>
                    <a:pt x="167919" y="44746"/>
                  </a:cubicBezTo>
                  <a:cubicBezTo>
                    <a:pt x="168659" y="52605"/>
                    <a:pt x="168252" y="60451"/>
                    <a:pt x="166895" y="68261"/>
                  </a:cubicBezTo>
                  <a:cubicBezTo>
                    <a:pt x="166414" y="71037"/>
                    <a:pt x="165353" y="72159"/>
                    <a:pt x="162454" y="72036"/>
                  </a:cubicBezTo>
                  <a:cubicBezTo>
                    <a:pt x="108837" y="69778"/>
                    <a:pt x="55220" y="70173"/>
                    <a:pt x="1604" y="71876"/>
                  </a:cubicBezTo>
                  <a:cubicBezTo>
                    <a:pt x="1407" y="71876"/>
                    <a:pt x="1209" y="71764"/>
                    <a:pt x="0" y="71394"/>
                  </a:cubicBezTo>
                  <a:close/>
                </a:path>
              </a:pathLst>
            </a:custGeom>
            <a:solidFill>
              <a:srgbClr val="B3B3B3"/>
            </a:solidFill>
            <a:ln w="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401AACF9-0A69-9469-9114-F7EAE3F00D1B}"/>
                </a:ext>
              </a:extLst>
            </p:cNvPr>
            <p:cNvSpPr/>
            <p:nvPr/>
          </p:nvSpPr>
          <p:spPr>
            <a:xfrm>
              <a:off x="11428974" y="1196121"/>
              <a:ext cx="65670" cy="38678"/>
            </a:xfrm>
            <a:custGeom>
              <a:avLst/>
              <a:gdLst>
                <a:gd name="connsiteX0" fmla="*/ 13 w 65670"/>
                <a:gd name="connsiteY0" fmla="*/ 13088 h 38678"/>
                <a:gd name="connsiteX1" fmla="*/ 17728 w 65670"/>
                <a:gd name="connsiteY1" fmla="*/ 1084 h 38678"/>
                <a:gd name="connsiteX2" fmla="*/ 23342 w 65670"/>
                <a:gd name="connsiteY2" fmla="*/ 874 h 38678"/>
                <a:gd name="connsiteX3" fmla="*/ 65671 w 65670"/>
                <a:gd name="connsiteY3" fmla="*/ 25388 h 38678"/>
                <a:gd name="connsiteX4" fmla="*/ 46905 w 65670"/>
                <a:gd name="connsiteY4" fmla="*/ 38194 h 38678"/>
                <a:gd name="connsiteX5" fmla="*/ 42896 w 65670"/>
                <a:gd name="connsiteY5" fmla="*/ 37725 h 38678"/>
                <a:gd name="connsiteX6" fmla="*/ 0 w 65670"/>
                <a:gd name="connsiteY6" fmla="*/ 13100 h 3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70" h="38678">
                  <a:moveTo>
                    <a:pt x="13" y="13088"/>
                  </a:moveTo>
                  <a:cubicBezTo>
                    <a:pt x="6477" y="8733"/>
                    <a:pt x="12165" y="4995"/>
                    <a:pt x="17728" y="1084"/>
                  </a:cubicBezTo>
                  <a:cubicBezTo>
                    <a:pt x="19690" y="-285"/>
                    <a:pt x="21245" y="-360"/>
                    <a:pt x="23342" y="874"/>
                  </a:cubicBezTo>
                  <a:cubicBezTo>
                    <a:pt x="37060" y="8918"/>
                    <a:pt x="50866" y="16838"/>
                    <a:pt x="65671" y="25388"/>
                  </a:cubicBezTo>
                  <a:cubicBezTo>
                    <a:pt x="58996" y="29940"/>
                    <a:pt x="52951" y="34073"/>
                    <a:pt x="46905" y="38194"/>
                  </a:cubicBezTo>
                  <a:cubicBezTo>
                    <a:pt x="45437" y="39193"/>
                    <a:pt x="44179" y="38453"/>
                    <a:pt x="42896" y="37725"/>
                  </a:cubicBezTo>
                  <a:cubicBezTo>
                    <a:pt x="28931" y="29706"/>
                    <a:pt x="14977" y="21699"/>
                    <a:pt x="0" y="13100"/>
                  </a:cubicBezTo>
                  <a:close/>
                </a:path>
              </a:pathLst>
            </a:custGeom>
            <a:solidFill>
              <a:srgbClr val="006837"/>
            </a:solidFill>
            <a:ln w="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6F3F221-6145-80BA-A7FF-E697862B3F69}"/>
                </a:ext>
              </a:extLst>
            </p:cNvPr>
            <p:cNvSpPr/>
            <p:nvPr/>
          </p:nvSpPr>
          <p:spPr>
            <a:xfrm>
              <a:off x="11247571" y="1168522"/>
              <a:ext cx="36183" cy="36147"/>
            </a:xfrm>
            <a:custGeom>
              <a:avLst/>
              <a:gdLst>
                <a:gd name="connsiteX0" fmla="*/ 36184 w 36183"/>
                <a:gd name="connsiteY0" fmla="*/ 18074 h 36147"/>
                <a:gd name="connsiteX1" fmla="*/ 18197 w 36183"/>
                <a:gd name="connsiteY1" fmla="*/ 36148 h 36147"/>
                <a:gd name="connsiteX2" fmla="*/ 0 w 36183"/>
                <a:gd name="connsiteY2" fmla="*/ 18123 h 36147"/>
                <a:gd name="connsiteX3" fmla="*/ 18160 w 36183"/>
                <a:gd name="connsiteY3" fmla="*/ 0 h 36147"/>
                <a:gd name="connsiteX4" fmla="*/ 36172 w 36183"/>
                <a:gd name="connsiteY4" fmla="*/ 18074 h 36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83" h="36147">
                  <a:moveTo>
                    <a:pt x="36184" y="18074"/>
                  </a:moveTo>
                  <a:cubicBezTo>
                    <a:pt x="36184" y="28240"/>
                    <a:pt x="28313" y="36135"/>
                    <a:pt x="18197" y="36148"/>
                  </a:cubicBezTo>
                  <a:cubicBezTo>
                    <a:pt x="8155" y="36148"/>
                    <a:pt x="12" y="28079"/>
                    <a:pt x="0" y="18123"/>
                  </a:cubicBezTo>
                  <a:cubicBezTo>
                    <a:pt x="0" y="8241"/>
                    <a:pt x="8204" y="37"/>
                    <a:pt x="18160" y="0"/>
                  </a:cubicBezTo>
                  <a:cubicBezTo>
                    <a:pt x="28190" y="-49"/>
                    <a:pt x="36184" y="7982"/>
                    <a:pt x="36172" y="18074"/>
                  </a:cubicBezTo>
                  <a:close/>
                </a:path>
              </a:pathLst>
            </a:custGeom>
            <a:solidFill>
              <a:srgbClr val="006837"/>
            </a:solidFill>
            <a:ln w="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020DB3AE-3264-77CB-AE92-0E5F08E73B0C}"/>
                </a:ext>
              </a:extLst>
            </p:cNvPr>
            <p:cNvSpPr/>
            <p:nvPr/>
          </p:nvSpPr>
          <p:spPr>
            <a:xfrm>
              <a:off x="11621873" y="1167127"/>
              <a:ext cx="36237" cy="36138"/>
            </a:xfrm>
            <a:custGeom>
              <a:avLst/>
              <a:gdLst>
                <a:gd name="connsiteX0" fmla="*/ 36224 w 36237"/>
                <a:gd name="connsiteY0" fmla="*/ 17754 h 36138"/>
                <a:gd name="connsiteX1" fmla="*/ 18422 w 36237"/>
                <a:gd name="connsiteY1" fmla="*/ 36136 h 36138"/>
                <a:gd name="connsiteX2" fmla="*/ 3 w 36237"/>
                <a:gd name="connsiteY2" fmla="*/ 18297 h 36138"/>
                <a:gd name="connsiteX3" fmla="*/ 17904 w 36237"/>
                <a:gd name="connsiteY3" fmla="*/ 1 h 36138"/>
                <a:gd name="connsiteX4" fmla="*/ 36237 w 36237"/>
                <a:gd name="connsiteY4" fmla="*/ 17754 h 3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7" h="36138">
                  <a:moveTo>
                    <a:pt x="36224" y="17754"/>
                  </a:moveTo>
                  <a:cubicBezTo>
                    <a:pt x="36373" y="27759"/>
                    <a:pt x="28403" y="35976"/>
                    <a:pt x="18422" y="36136"/>
                  </a:cubicBezTo>
                  <a:cubicBezTo>
                    <a:pt x="8491" y="36284"/>
                    <a:pt x="175" y="28241"/>
                    <a:pt x="3" y="18297"/>
                  </a:cubicBezTo>
                  <a:cubicBezTo>
                    <a:pt x="-182" y="8366"/>
                    <a:pt x="7886" y="112"/>
                    <a:pt x="17904" y="1"/>
                  </a:cubicBezTo>
                  <a:cubicBezTo>
                    <a:pt x="28070" y="-110"/>
                    <a:pt x="36089" y="7650"/>
                    <a:pt x="36237" y="17754"/>
                  </a:cubicBezTo>
                  <a:close/>
                </a:path>
              </a:pathLst>
            </a:custGeom>
            <a:solidFill>
              <a:srgbClr val="006837"/>
            </a:solidFill>
            <a:ln w="0" cap="flat">
              <a:noFill/>
              <a:prstDash val="solid"/>
              <a:miter/>
            </a:ln>
          </p:spPr>
          <p:txBody>
            <a:bodyPr rtlCol="0" anchor="ctr"/>
            <a:lstStyle/>
            <a:p>
              <a:endParaRPr lang="en-US"/>
            </a:p>
          </p:txBody>
        </p:sp>
      </p:grpSp>
      <p:grpSp>
        <p:nvGrpSpPr>
          <p:cNvPr id="208" name="Graphic 6">
            <a:extLst>
              <a:ext uri="{FF2B5EF4-FFF2-40B4-BE49-F238E27FC236}">
                <a16:creationId xmlns:a16="http://schemas.microsoft.com/office/drawing/2014/main" id="{7347DBA6-AF8D-DD11-1382-7652E6CB74A9}"/>
              </a:ext>
            </a:extLst>
          </p:cNvPr>
          <p:cNvGrpSpPr/>
          <p:nvPr/>
        </p:nvGrpSpPr>
        <p:grpSpPr>
          <a:xfrm>
            <a:off x="5155015" y="4181628"/>
            <a:ext cx="624881" cy="355399"/>
            <a:chOff x="7190677" y="920080"/>
            <a:chExt cx="877399" cy="499018"/>
          </a:xfrm>
        </p:grpSpPr>
        <p:sp>
          <p:nvSpPr>
            <p:cNvPr id="209" name="Freeform: Shape 208">
              <a:extLst>
                <a:ext uri="{FF2B5EF4-FFF2-40B4-BE49-F238E27FC236}">
                  <a16:creationId xmlns:a16="http://schemas.microsoft.com/office/drawing/2014/main" id="{B2B75345-E982-9405-694B-825E5731627F}"/>
                </a:ext>
              </a:extLst>
            </p:cNvPr>
            <p:cNvSpPr/>
            <p:nvPr/>
          </p:nvSpPr>
          <p:spPr>
            <a:xfrm>
              <a:off x="7190677" y="920080"/>
              <a:ext cx="649691" cy="473140"/>
            </a:xfrm>
            <a:custGeom>
              <a:avLst/>
              <a:gdLst>
                <a:gd name="connsiteX0" fmla="*/ 97153 w 649691"/>
                <a:gd name="connsiteY0" fmla="*/ 46362 h 473140"/>
                <a:gd name="connsiteX1" fmla="*/ 399792 w 649691"/>
                <a:gd name="connsiteY1" fmla="*/ 65904 h 473140"/>
                <a:gd name="connsiteX2" fmla="*/ 441874 w 649691"/>
                <a:gd name="connsiteY2" fmla="*/ 112192 h 473140"/>
                <a:gd name="connsiteX3" fmla="*/ 553043 w 649691"/>
                <a:gd name="connsiteY3" fmla="*/ 197503 h 473140"/>
                <a:gd name="connsiteX4" fmla="*/ 613470 w 649691"/>
                <a:gd name="connsiteY4" fmla="*/ 230282 h 473140"/>
                <a:gd name="connsiteX5" fmla="*/ 646829 w 649691"/>
                <a:gd name="connsiteY5" fmla="*/ 307870 h 473140"/>
                <a:gd name="connsiteX6" fmla="*/ 621538 w 649691"/>
                <a:gd name="connsiteY6" fmla="*/ 395648 h 473140"/>
                <a:gd name="connsiteX7" fmla="*/ 554499 w 649691"/>
                <a:gd name="connsiteY7" fmla="*/ 442220 h 473140"/>
                <a:gd name="connsiteX8" fmla="*/ 446993 w 649691"/>
                <a:gd name="connsiteY8" fmla="*/ 437088 h 473140"/>
                <a:gd name="connsiteX9" fmla="*/ 313161 w 649691"/>
                <a:gd name="connsiteY9" fmla="*/ 460047 h 473140"/>
                <a:gd name="connsiteX10" fmla="*/ 65743 w 649691"/>
                <a:gd name="connsiteY10" fmla="*/ 399016 h 473140"/>
                <a:gd name="connsiteX11" fmla="*/ 59438 w 649691"/>
                <a:gd name="connsiteY11" fmla="*/ 80535 h 473140"/>
                <a:gd name="connsiteX12" fmla="*/ 97140 w 649691"/>
                <a:gd name="connsiteY12" fmla="*/ 46362 h 473140"/>
                <a:gd name="connsiteX13" fmla="*/ 261617 w 649691"/>
                <a:gd name="connsiteY13" fmla="*/ 99830 h 473140"/>
                <a:gd name="connsiteX14" fmla="*/ 265565 w 649691"/>
                <a:gd name="connsiteY14" fmla="*/ 72492 h 473140"/>
                <a:gd name="connsiteX15" fmla="*/ 237745 w 649691"/>
                <a:gd name="connsiteY15" fmla="*/ 68766 h 473140"/>
                <a:gd name="connsiteX16" fmla="*/ 234180 w 649691"/>
                <a:gd name="connsiteY16" fmla="*/ 96598 h 473140"/>
                <a:gd name="connsiteX17" fmla="*/ 261617 w 649691"/>
                <a:gd name="connsiteY17" fmla="*/ 99843 h 473140"/>
                <a:gd name="connsiteX18" fmla="*/ 282220 w 649691"/>
                <a:gd name="connsiteY18" fmla="*/ 158962 h 473140"/>
                <a:gd name="connsiteX19" fmla="*/ 278778 w 649691"/>
                <a:gd name="connsiteY19" fmla="*/ 186288 h 473140"/>
                <a:gd name="connsiteX20" fmla="*/ 306574 w 649691"/>
                <a:gd name="connsiteY20" fmla="*/ 189792 h 473140"/>
                <a:gd name="connsiteX21" fmla="*/ 309633 w 649691"/>
                <a:gd name="connsiteY21" fmla="*/ 161898 h 473140"/>
                <a:gd name="connsiteX22" fmla="*/ 282208 w 649691"/>
                <a:gd name="connsiteY22" fmla="*/ 158962 h 473140"/>
                <a:gd name="connsiteX23" fmla="*/ 417224 w 649691"/>
                <a:gd name="connsiteY23" fmla="*/ 203967 h 473140"/>
                <a:gd name="connsiteX24" fmla="*/ 420654 w 649691"/>
                <a:gd name="connsiteY24" fmla="*/ 176554 h 473140"/>
                <a:gd name="connsiteX25" fmla="*/ 392822 w 649691"/>
                <a:gd name="connsiteY25" fmla="*/ 173149 h 473140"/>
                <a:gd name="connsiteX26" fmla="*/ 389404 w 649691"/>
                <a:gd name="connsiteY26" fmla="*/ 200501 h 473140"/>
                <a:gd name="connsiteX27" fmla="*/ 417224 w 649691"/>
                <a:gd name="connsiteY27" fmla="*/ 203967 h 473140"/>
                <a:gd name="connsiteX28" fmla="*/ 159701 w 649691"/>
                <a:gd name="connsiteY28" fmla="*/ 129304 h 473140"/>
                <a:gd name="connsiteX29" fmla="*/ 131931 w 649691"/>
                <a:gd name="connsiteY29" fmla="*/ 125393 h 473140"/>
                <a:gd name="connsiteX30" fmla="*/ 128316 w 649691"/>
                <a:gd name="connsiteY30" fmla="*/ 152756 h 473140"/>
                <a:gd name="connsiteX31" fmla="*/ 156099 w 649691"/>
                <a:gd name="connsiteY31" fmla="*/ 156667 h 473140"/>
                <a:gd name="connsiteX32" fmla="*/ 159689 w 649691"/>
                <a:gd name="connsiteY32" fmla="*/ 129291 h 47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49691" h="473140">
                  <a:moveTo>
                    <a:pt x="97153" y="46362"/>
                  </a:moveTo>
                  <a:cubicBezTo>
                    <a:pt x="184881" y="-21430"/>
                    <a:pt x="315185" y="-14842"/>
                    <a:pt x="399792" y="65904"/>
                  </a:cubicBezTo>
                  <a:cubicBezTo>
                    <a:pt x="414905" y="80338"/>
                    <a:pt x="427316" y="97227"/>
                    <a:pt x="441874" y="112192"/>
                  </a:cubicBezTo>
                  <a:cubicBezTo>
                    <a:pt x="474814" y="146045"/>
                    <a:pt x="511751" y="174605"/>
                    <a:pt x="553043" y="197503"/>
                  </a:cubicBezTo>
                  <a:cubicBezTo>
                    <a:pt x="573091" y="208606"/>
                    <a:pt x="593335" y="219339"/>
                    <a:pt x="613470" y="230282"/>
                  </a:cubicBezTo>
                  <a:cubicBezTo>
                    <a:pt x="643239" y="246456"/>
                    <a:pt x="655847" y="275300"/>
                    <a:pt x="646829" y="307870"/>
                  </a:cubicBezTo>
                  <a:cubicBezTo>
                    <a:pt x="638711" y="337220"/>
                    <a:pt x="630235" y="366471"/>
                    <a:pt x="621538" y="395648"/>
                  </a:cubicBezTo>
                  <a:cubicBezTo>
                    <a:pt x="612692" y="425331"/>
                    <a:pt x="585390" y="443836"/>
                    <a:pt x="554499" y="442220"/>
                  </a:cubicBezTo>
                  <a:cubicBezTo>
                    <a:pt x="518672" y="440345"/>
                    <a:pt x="482919" y="436594"/>
                    <a:pt x="446993" y="437088"/>
                  </a:cubicBezTo>
                  <a:cubicBezTo>
                    <a:pt x="401199" y="437717"/>
                    <a:pt x="356884" y="446501"/>
                    <a:pt x="313161" y="460047"/>
                  </a:cubicBezTo>
                  <a:cubicBezTo>
                    <a:pt x="218697" y="489310"/>
                    <a:pt x="134916" y="469756"/>
                    <a:pt x="65743" y="399016"/>
                  </a:cubicBezTo>
                  <a:cubicBezTo>
                    <a:pt x="-19914" y="311410"/>
                    <a:pt x="-21715" y="172644"/>
                    <a:pt x="59438" y="80535"/>
                  </a:cubicBezTo>
                  <a:cubicBezTo>
                    <a:pt x="69246" y="69407"/>
                    <a:pt x="80152" y="59377"/>
                    <a:pt x="97140" y="46362"/>
                  </a:cubicBezTo>
                  <a:close/>
                  <a:moveTo>
                    <a:pt x="261617" y="99830"/>
                  </a:moveTo>
                  <a:cubicBezTo>
                    <a:pt x="270155" y="93267"/>
                    <a:pt x="271919" y="81115"/>
                    <a:pt x="265565" y="72492"/>
                  </a:cubicBezTo>
                  <a:cubicBezTo>
                    <a:pt x="259138" y="63757"/>
                    <a:pt x="246468" y="62054"/>
                    <a:pt x="237745" y="68766"/>
                  </a:cubicBezTo>
                  <a:cubicBezTo>
                    <a:pt x="229023" y="75477"/>
                    <a:pt x="227407" y="88110"/>
                    <a:pt x="234180" y="96598"/>
                  </a:cubicBezTo>
                  <a:cubicBezTo>
                    <a:pt x="240854" y="104963"/>
                    <a:pt x="253068" y="106406"/>
                    <a:pt x="261617" y="99843"/>
                  </a:cubicBezTo>
                  <a:close/>
                  <a:moveTo>
                    <a:pt x="282220" y="158962"/>
                  </a:moveTo>
                  <a:cubicBezTo>
                    <a:pt x="273695" y="165685"/>
                    <a:pt x="272178" y="177702"/>
                    <a:pt x="278778" y="186288"/>
                  </a:cubicBezTo>
                  <a:cubicBezTo>
                    <a:pt x="285527" y="195072"/>
                    <a:pt x="297888" y="196639"/>
                    <a:pt x="306574" y="189792"/>
                  </a:cubicBezTo>
                  <a:cubicBezTo>
                    <a:pt x="315160" y="183031"/>
                    <a:pt x="316554" y="170398"/>
                    <a:pt x="309633" y="161898"/>
                  </a:cubicBezTo>
                  <a:cubicBezTo>
                    <a:pt x="302848" y="153558"/>
                    <a:pt x="290708" y="152250"/>
                    <a:pt x="282208" y="158962"/>
                  </a:cubicBezTo>
                  <a:close/>
                  <a:moveTo>
                    <a:pt x="417224" y="203967"/>
                  </a:moveTo>
                  <a:cubicBezTo>
                    <a:pt x="425614" y="197330"/>
                    <a:pt x="427143" y="185042"/>
                    <a:pt x="420654" y="176554"/>
                  </a:cubicBezTo>
                  <a:cubicBezTo>
                    <a:pt x="413980" y="167832"/>
                    <a:pt x="401507" y="166302"/>
                    <a:pt x="392822" y="173149"/>
                  </a:cubicBezTo>
                  <a:cubicBezTo>
                    <a:pt x="384334" y="179848"/>
                    <a:pt x="382816" y="191951"/>
                    <a:pt x="389404" y="200501"/>
                  </a:cubicBezTo>
                  <a:cubicBezTo>
                    <a:pt x="396140" y="209260"/>
                    <a:pt x="408564" y="210814"/>
                    <a:pt x="417224" y="203967"/>
                  </a:cubicBezTo>
                  <a:close/>
                  <a:moveTo>
                    <a:pt x="159701" y="129304"/>
                  </a:moveTo>
                  <a:cubicBezTo>
                    <a:pt x="153027" y="120458"/>
                    <a:pt x="140591" y="118706"/>
                    <a:pt x="131931" y="125393"/>
                  </a:cubicBezTo>
                  <a:cubicBezTo>
                    <a:pt x="123492" y="131907"/>
                    <a:pt x="121864" y="144207"/>
                    <a:pt x="128316" y="152756"/>
                  </a:cubicBezTo>
                  <a:cubicBezTo>
                    <a:pt x="134990" y="161602"/>
                    <a:pt x="147438" y="163354"/>
                    <a:pt x="156099" y="156667"/>
                  </a:cubicBezTo>
                  <a:cubicBezTo>
                    <a:pt x="164562" y="150128"/>
                    <a:pt x="166166" y="137878"/>
                    <a:pt x="159689" y="129291"/>
                  </a:cubicBezTo>
                  <a:close/>
                </a:path>
              </a:pathLst>
            </a:custGeom>
            <a:solidFill>
              <a:srgbClr val="D3B38C"/>
            </a:solidFill>
            <a:ln w="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858450B-25CF-0335-1F67-FD68E7A1075B}"/>
                </a:ext>
              </a:extLst>
            </p:cNvPr>
            <p:cNvSpPr/>
            <p:nvPr/>
          </p:nvSpPr>
          <p:spPr>
            <a:xfrm>
              <a:off x="7834140" y="1225855"/>
              <a:ext cx="233935" cy="193242"/>
            </a:xfrm>
            <a:custGeom>
              <a:avLst/>
              <a:gdLst>
                <a:gd name="connsiteX0" fmla="*/ 185978 w 233935"/>
                <a:gd name="connsiteY0" fmla="*/ 101296 h 193242"/>
                <a:gd name="connsiteX1" fmla="*/ 202349 w 233935"/>
                <a:gd name="connsiteY1" fmla="*/ 121467 h 193242"/>
                <a:gd name="connsiteX2" fmla="*/ 189518 w 233935"/>
                <a:gd name="connsiteY2" fmla="*/ 181228 h 193242"/>
                <a:gd name="connsiteX3" fmla="*/ 129005 w 233935"/>
                <a:gd name="connsiteY3" fmla="*/ 184941 h 193242"/>
                <a:gd name="connsiteX4" fmla="*/ 108834 w 233935"/>
                <a:gd name="connsiteY4" fmla="*/ 127414 h 193242"/>
                <a:gd name="connsiteX5" fmla="*/ 103813 w 233935"/>
                <a:gd name="connsiteY5" fmla="*/ 118568 h 193242"/>
                <a:gd name="connsiteX6" fmla="*/ 4574 w 233935"/>
                <a:gd name="connsiteY6" fmla="*/ 90267 h 193242"/>
                <a:gd name="connsiteX7" fmla="*/ 577 w 233935"/>
                <a:gd name="connsiteY7" fmla="*/ 83173 h 193242"/>
                <a:gd name="connsiteX8" fmla="*/ 19132 w 233935"/>
                <a:gd name="connsiteY8" fmla="*/ 18231 h 193242"/>
                <a:gd name="connsiteX9" fmla="*/ 26275 w 233935"/>
                <a:gd name="connsiteY9" fmla="*/ 14259 h 193242"/>
                <a:gd name="connsiteX10" fmla="*/ 125995 w 233935"/>
                <a:gd name="connsiteY10" fmla="*/ 43140 h 193242"/>
                <a:gd name="connsiteX11" fmla="*/ 134211 w 233935"/>
                <a:gd name="connsiteY11" fmla="*/ 38957 h 193242"/>
                <a:gd name="connsiteX12" fmla="*/ 175060 w 233935"/>
                <a:gd name="connsiteY12" fmla="*/ 811 h 193242"/>
                <a:gd name="connsiteX13" fmla="*/ 225024 w 233935"/>
                <a:gd name="connsiteY13" fmla="*/ 22142 h 193242"/>
                <a:gd name="connsiteX14" fmla="*/ 193158 w 233935"/>
                <a:gd name="connsiteY14" fmla="*/ 99878 h 193242"/>
                <a:gd name="connsiteX15" fmla="*/ 185978 w 233935"/>
                <a:gd name="connsiteY15" fmla="*/ 101284 h 19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935" h="193242">
                  <a:moveTo>
                    <a:pt x="185978" y="101296"/>
                  </a:moveTo>
                  <a:cubicBezTo>
                    <a:pt x="193257" y="107625"/>
                    <a:pt x="198771" y="113744"/>
                    <a:pt x="202349" y="121467"/>
                  </a:cubicBezTo>
                  <a:cubicBezTo>
                    <a:pt x="211898" y="142132"/>
                    <a:pt x="206741" y="166423"/>
                    <a:pt x="189518" y="181228"/>
                  </a:cubicBezTo>
                  <a:cubicBezTo>
                    <a:pt x="172642" y="195736"/>
                    <a:pt x="147758" y="197266"/>
                    <a:pt x="129005" y="184941"/>
                  </a:cubicBezTo>
                  <a:cubicBezTo>
                    <a:pt x="110006" y="172456"/>
                    <a:pt x="101358" y="148843"/>
                    <a:pt x="108834" y="127414"/>
                  </a:cubicBezTo>
                  <a:cubicBezTo>
                    <a:pt x="111018" y="121159"/>
                    <a:pt x="109229" y="120086"/>
                    <a:pt x="103813" y="118568"/>
                  </a:cubicBezTo>
                  <a:cubicBezTo>
                    <a:pt x="70688" y="109315"/>
                    <a:pt x="37687" y="99581"/>
                    <a:pt x="4574" y="90267"/>
                  </a:cubicBezTo>
                  <a:cubicBezTo>
                    <a:pt x="207" y="89033"/>
                    <a:pt x="-805" y="87787"/>
                    <a:pt x="577" y="83173"/>
                  </a:cubicBezTo>
                  <a:cubicBezTo>
                    <a:pt x="7054" y="61608"/>
                    <a:pt x="13198" y="39944"/>
                    <a:pt x="19132" y="18231"/>
                  </a:cubicBezTo>
                  <a:cubicBezTo>
                    <a:pt x="20353" y="13753"/>
                    <a:pt x="21760" y="12926"/>
                    <a:pt x="26275" y="14259"/>
                  </a:cubicBezTo>
                  <a:cubicBezTo>
                    <a:pt x="59474" y="24042"/>
                    <a:pt x="92784" y="33443"/>
                    <a:pt x="125995" y="43140"/>
                  </a:cubicBezTo>
                  <a:cubicBezTo>
                    <a:pt x="130486" y="44447"/>
                    <a:pt x="132595" y="45052"/>
                    <a:pt x="134211" y="38957"/>
                  </a:cubicBezTo>
                  <a:cubicBezTo>
                    <a:pt x="139738" y="17984"/>
                    <a:pt x="153346" y="4401"/>
                    <a:pt x="175060" y="811"/>
                  </a:cubicBezTo>
                  <a:cubicBezTo>
                    <a:pt x="195884" y="-2631"/>
                    <a:pt x="212762" y="4956"/>
                    <a:pt x="225024" y="22142"/>
                  </a:cubicBezTo>
                  <a:cubicBezTo>
                    <a:pt x="245677" y="51072"/>
                    <a:pt x="228528" y="92771"/>
                    <a:pt x="193158" y="99878"/>
                  </a:cubicBezTo>
                  <a:cubicBezTo>
                    <a:pt x="191147" y="100285"/>
                    <a:pt x="189136" y="100667"/>
                    <a:pt x="185978" y="101284"/>
                  </a:cubicBezTo>
                  <a:close/>
                </a:path>
              </a:pathLst>
            </a:custGeom>
            <a:solidFill>
              <a:srgbClr val="A38052"/>
            </a:solidFill>
            <a:ln w="0" cap="flat">
              <a:noFill/>
              <a:prstDash val="solid"/>
              <a:miter/>
            </a:ln>
          </p:spPr>
          <p:txBody>
            <a:bodyPr rtlCol="0" anchor="ctr"/>
            <a:lstStyle/>
            <a:p>
              <a:endParaRPr lang="en-US"/>
            </a:p>
          </p:txBody>
        </p:sp>
      </p:grpSp>
      <p:grpSp>
        <p:nvGrpSpPr>
          <p:cNvPr id="211" name="Graphic 6">
            <a:extLst>
              <a:ext uri="{FF2B5EF4-FFF2-40B4-BE49-F238E27FC236}">
                <a16:creationId xmlns:a16="http://schemas.microsoft.com/office/drawing/2014/main" id="{4A0BD6FB-B1EB-F213-C81A-89BB0E292E21}"/>
              </a:ext>
            </a:extLst>
          </p:cNvPr>
          <p:cNvGrpSpPr/>
          <p:nvPr/>
        </p:nvGrpSpPr>
        <p:grpSpPr>
          <a:xfrm>
            <a:off x="5197878" y="4702466"/>
            <a:ext cx="373082" cy="531163"/>
            <a:chOff x="7353795" y="1824848"/>
            <a:chExt cx="523846" cy="745808"/>
          </a:xfrm>
        </p:grpSpPr>
        <p:sp>
          <p:nvSpPr>
            <p:cNvPr id="212" name="Freeform: Shape 211">
              <a:extLst>
                <a:ext uri="{FF2B5EF4-FFF2-40B4-BE49-F238E27FC236}">
                  <a16:creationId xmlns:a16="http://schemas.microsoft.com/office/drawing/2014/main" id="{4380D1A2-1551-B606-D068-03B978E422EC}"/>
                </a:ext>
              </a:extLst>
            </p:cNvPr>
            <p:cNvSpPr/>
            <p:nvPr/>
          </p:nvSpPr>
          <p:spPr>
            <a:xfrm>
              <a:off x="7353795" y="2045904"/>
              <a:ext cx="387336" cy="524753"/>
            </a:xfrm>
            <a:custGeom>
              <a:avLst/>
              <a:gdLst>
                <a:gd name="connsiteX0" fmla="*/ 187683 w 387336"/>
                <a:gd name="connsiteY0" fmla="*/ 430306 h 524753"/>
                <a:gd name="connsiteX1" fmla="*/ 141025 w 387336"/>
                <a:gd name="connsiteY1" fmla="*/ 474658 h 524753"/>
                <a:gd name="connsiteX2" fmla="*/ 118004 w 387336"/>
                <a:gd name="connsiteY2" fmla="*/ 498407 h 524753"/>
                <a:gd name="connsiteX3" fmla="*/ 62820 w 387336"/>
                <a:gd name="connsiteY3" fmla="*/ 524734 h 524753"/>
                <a:gd name="connsiteX4" fmla="*/ 0 w 387336"/>
                <a:gd name="connsiteY4" fmla="*/ 460211 h 524753"/>
                <a:gd name="connsiteX5" fmla="*/ 5367 w 387336"/>
                <a:gd name="connsiteY5" fmla="*/ 429283 h 524753"/>
                <a:gd name="connsiteX6" fmla="*/ 54135 w 387336"/>
                <a:gd name="connsiteY6" fmla="*/ 277364 h 524753"/>
                <a:gd name="connsiteX7" fmla="*/ 60464 w 387336"/>
                <a:gd name="connsiteY7" fmla="*/ 275205 h 524753"/>
                <a:gd name="connsiteX8" fmla="*/ 159012 w 387336"/>
                <a:gd name="connsiteY8" fmla="*/ 310033 h 524753"/>
                <a:gd name="connsiteX9" fmla="*/ 156125 w 387336"/>
                <a:gd name="connsiteY9" fmla="*/ 307726 h 524753"/>
                <a:gd name="connsiteX10" fmla="*/ 69581 w 387336"/>
                <a:gd name="connsiteY10" fmla="*/ 250605 h 524753"/>
                <a:gd name="connsiteX11" fmla="*/ 67262 w 387336"/>
                <a:gd name="connsiteY11" fmla="*/ 244560 h 524753"/>
                <a:gd name="connsiteX12" fmla="*/ 124037 w 387336"/>
                <a:gd name="connsiteY12" fmla="*/ 108002 h 524753"/>
                <a:gd name="connsiteX13" fmla="*/ 125036 w 387336"/>
                <a:gd name="connsiteY13" fmla="*/ 106139 h 524753"/>
                <a:gd name="connsiteX14" fmla="*/ 246395 w 387336"/>
                <a:gd name="connsiteY14" fmla="*/ 157794 h 524753"/>
                <a:gd name="connsiteX15" fmla="*/ 244039 w 387336"/>
                <a:gd name="connsiteY15" fmla="*/ 155623 h 524753"/>
                <a:gd name="connsiteX16" fmla="*/ 138335 w 387336"/>
                <a:gd name="connsiteY16" fmla="*/ 84166 h 524753"/>
                <a:gd name="connsiteX17" fmla="*/ 136016 w 387336"/>
                <a:gd name="connsiteY17" fmla="*/ 78886 h 524753"/>
                <a:gd name="connsiteX18" fmla="*/ 213283 w 387336"/>
                <a:gd name="connsiteY18" fmla="*/ 4728 h 524753"/>
                <a:gd name="connsiteX19" fmla="*/ 297977 w 387336"/>
                <a:gd name="connsiteY19" fmla="*/ 13969 h 524753"/>
                <a:gd name="connsiteX20" fmla="*/ 346017 w 387336"/>
                <a:gd name="connsiteY20" fmla="*/ 43454 h 524753"/>
                <a:gd name="connsiteX21" fmla="*/ 366299 w 387336"/>
                <a:gd name="connsiteY21" fmla="*/ 196433 h 524753"/>
                <a:gd name="connsiteX22" fmla="*/ 314545 w 387336"/>
                <a:gd name="connsiteY22" fmla="*/ 264485 h 524753"/>
                <a:gd name="connsiteX23" fmla="*/ 309055 w 387336"/>
                <a:gd name="connsiteY23" fmla="*/ 265583 h 524753"/>
                <a:gd name="connsiteX24" fmla="*/ 204265 w 387336"/>
                <a:gd name="connsiteY24" fmla="*/ 213952 h 524753"/>
                <a:gd name="connsiteX25" fmla="*/ 199305 w 387336"/>
                <a:gd name="connsiteY25" fmla="*/ 212138 h 524753"/>
                <a:gd name="connsiteX26" fmla="*/ 223017 w 387336"/>
                <a:gd name="connsiteY26" fmla="*/ 240218 h 524753"/>
                <a:gd name="connsiteX27" fmla="*/ 292141 w 387336"/>
                <a:gd name="connsiteY27" fmla="*/ 286025 h 524753"/>
                <a:gd name="connsiteX28" fmla="*/ 293782 w 387336"/>
                <a:gd name="connsiteY28" fmla="*/ 291799 h 524753"/>
                <a:gd name="connsiteX29" fmla="*/ 206201 w 387336"/>
                <a:gd name="connsiteY29" fmla="*/ 406138 h 524753"/>
                <a:gd name="connsiteX30" fmla="*/ 198787 w 387336"/>
                <a:gd name="connsiteY30" fmla="*/ 407816 h 524753"/>
                <a:gd name="connsiteX31" fmla="*/ 115006 w 387336"/>
                <a:gd name="connsiteY31" fmla="*/ 365229 h 524753"/>
                <a:gd name="connsiteX32" fmla="*/ 111811 w 387336"/>
                <a:gd name="connsiteY32" fmla="*/ 364069 h 524753"/>
                <a:gd name="connsiteX33" fmla="*/ 187671 w 387336"/>
                <a:gd name="connsiteY33" fmla="*/ 430319 h 5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7336" h="524753">
                  <a:moveTo>
                    <a:pt x="187683" y="430306"/>
                  </a:moveTo>
                  <a:cubicBezTo>
                    <a:pt x="171756" y="445456"/>
                    <a:pt x="156483" y="460162"/>
                    <a:pt x="141025" y="474658"/>
                  </a:cubicBezTo>
                  <a:cubicBezTo>
                    <a:pt x="132969" y="482221"/>
                    <a:pt x="125628" y="490437"/>
                    <a:pt x="118004" y="498407"/>
                  </a:cubicBezTo>
                  <a:cubicBezTo>
                    <a:pt x="102990" y="514124"/>
                    <a:pt x="85619" y="525277"/>
                    <a:pt x="62820" y="524734"/>
                  </a:cubicBezTo>
                  <a:cubicBezTo>
                    <a:pt x="27944" y="523908"/>
                    <a:pt x="-99" y="495002"/>
                    <a:pt x="0" y="460211"/>
                  </a:cubicBezTo>
                  <a:cubicBezTo>
                    <a:pt x="25" y="449577"/>
                    <a:pt x="1962" y="439288"/>
                    <a:pt x="5367" y="429283"/>
                  </a:cubicBezTo>
                  <a:cubicBezTo>
                    <a:pt x="22478" y="378911"/>
                    <a:pt x="37887" y="327996"/>
                    <a:pt x="54135" y="277364"/>
                  </a:cubicBezTo>
                  <a:cubicBezTo>
                    <a:pt x="55542" y="272972"/>
                    <a:pt x="56812" y="272800"/>
                    <a:pt x="60464" y="275205"/>
                  </a:cubicBezTo>
                  <a:cubicBezTo>
                    <a:pt x="90406" y="295006"/>
                    <a:pt x="123074" y="307220"/>
                    <a:pt x="159012" y="310033"/>
                  </a:cubicBezTo>
                  <a:cubicBezTo>
                    <a:pt x="158691" y="308614"/>
                    <a:pt x="157223" y="308330"/>
                    <a:pt x="156125" y="307726"/>
                  </a:cubicBezTo>
                  <a:cubicBezTo>
                    <a:pt x="125764" y="290984"/>
                    <a:pt x="97413" y="271183"/>
                    <a:pt x="69581" y="250605"/>
                  </a:cubicBezTo>
                  <a:cubicBezTo>
                    <a:pt x="67434" y="249014"/>
                    <a:pt x="65843" y="247953"/>
                    <a:pt x="67262" y="244560"/>
                  </a:cubicBezTo>
                  <a:cubicBezTo>
                    <a:pt x="86298" y="199086"/>
                    <a:pt x="105136" y="153538"/>
                    <a:pt x="124037" y="108002"/>
                  </a:cubicBezTo>
                  <a:cubicBezTo>
                    <a:pt x="124234" y="107533"/>
                    <a:pt x="124518" y="107113"/>
                    <a:pt x="125036" y="106139"/>
                  </a:cubicBezTo>
                  <a:cubicBezTo>
                    <a:pt x="160517" y="135094"/>
                    <a:pt x="200132" y="154265"/>
                    <a:pt x="246395" y="157794"/>
                  </a:cubicBezTo>
                  <a:cubicBezTo>
                    <a:pt x="246334" y="156264"/>
                    <a:pt x="244952" y="156128"/>
                    <a:pt x="244039" y="155623"/>
                  </a:cubicBezTo>
                  <a:cubicBezTo>
                    <a:pt x="206720" y="134884"/>
                    <a:pt x="172213" y="110000"/>
                    <a:pt x="138335" y="84166"/>
                  </a:cubicBezTo>
                  <a:cubicBezTo>
                    <a:pt x="136571" y="82822"/>
                    <a:pt x="134905" y="81859"/>
                    <a:pt x="136016" y="78886"/>
                  </a:cubicBezTo>
                  <a:cubicBezTo>
                    <a:pt x="149821" y="41678"/>
                    <a:pt x="174841" y="15992"/>
                    <a:pt x="213283" y="4728"/>
                  </a:cubicBezTo>
                  <a:cubicBezTo>
                    <a:pt x="242620" y="-3871"/>
                    <a:pt x="271181" y="-712"/>
                    <a:pt x="297977" y="13969"/>
                  </a:cubicBezTo>
                  <a:cubicBezTo>
                    <a:pt x="314446" y="22987"/>
                    <a:pt x="331336" y="31438"/>
                    <a:pt x="346017" y="43454"/>
                  </a:cubicBezTo>
                  <a:cubicBezTo>
                    <a:pt x="391763" y="80897"/>
                    <a:pt x="401003" y="148553"/>
                    <a:pt x="366299" y="196433"/>
                  </a:cubicBezTo>
                  <a:cubicBezTo>
                    <a:pt x="349582" y="219504"/>
                    <a:pt x="331743" y="241760"/>
                    <a:pt x="314545" y="264485"/>
                  </a:cubicBezTo>
                  <a:cubicBezTo>
                    <a:pt x="312756" y="266841"/>
                    <a:pt x="311313" y="266545"/>
                    <a:pt x="309055" y="265583"/>
                  </a:cubicBezTo>
                  <a:cubicBezTo>
                    <a:pt x="273228" y="250198"/>
                    <a:pt x="237673" y="234246"/>
                    <a:pt x="204265" y="213952"/>
                  </a:cubicBezTo>
                  <a:cubicBezTo>
                    <a:pt x="203018" y="213199"/>
                    <a:pt x="201883" y="212077"/>
                    <a:pt x="199305" y="212138"/>
                  </a:cubicBezTo>
                  <a:cubicBezTo>
                    <a:pt x="207287" y="221971"/>
                    <a:pt x="214381" y="231730"/>
                    <a:pt x="223017" y="240218"/>
                  </a:cubicBezTo>
                  <a:cubicBezTo>
                    <a:pt x="243089" y="259944"/>
                    <a:pt x="266270" y="275082"/>
                    <a:pt x="292141" y="286025"/>
                  </a:cubicBezTo>
                  <a:cubicBezTo>
                    <a:pt x="295805" y="287579"/>
                    <a:pt x="296360" y="288455"/>
                    <a:pt x="293782" y="291799"/>
                  </a:cubicBezTo>
                  <a:cubicBezTo>
                    <a:pt x="264469" y="329821"/>
                    <a:pt x="235267" y="367918"/>
                    <a:pt x="206201" y="406138"/>
                  </a:cubicBezTo>
                  <a:cubicBezTo>
                    <a:pt x="203796" y="409297"/>
                    <a:pt x="202044" y="409260"/>
                    <a:pt x="198787" y="407816"/>
                  </a:cubicBezTo>
                  <a:cubicBezTo>
                    <a:pt x="170091" y="395121"/>
                    <a:pt x="141851" y="381563"/>
                    <a:pt x="115006" y="365229"/>
                  </a:cubicBezTo>
                  <a:cubicBezTo>
                    <a:pt x="114068" y="364661"/>
                    <a:pt x="113217" y="363600"/>
                    <a:pt x="111811" y="364069"/>
                  </a:cubicBezTo>
                  <a:cubicBezTo>
                    <a:pt x="131328" y="392444"/>
                    <a:pt x="156878" y="413886"/>
                    <a:pt x="187671" y="430319"/>
                  </a:cubicBezTo>
                  <a:close/>
                </a:path>
              </a:pathLst>
            </a:custGeom>
            <a:solidFill>
              <a:srgbClr val="EF8126"/>
            </a:solidFill>
            <a:ln w="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A74D976F-853B-5F2E-DBF6-E581A69155E4}"/>
                </a:ext>
              </a:extLst>
            </p:cNvPr>
            <p:cNvSpPr/>
            <p:nvPr/>
          </p:nvSpPr>
          <p:spPr>
            <a:xfrm>
              <a:off x="7697455" y="2016637"/>
              <a:ext cx="180186" cy="78247"/>
            </a:xfrm>
            <a:custGeom>
              <a:avLst/>
              <a:gdLst>
                <a:gd name="connsiteX0" fmla="*/ 0 w 180186"/>
                <a:gd name="connsiteY0" fmla="*/ 20955 h 78247"/>
                <a:gd name="connsiteX1" fmla="*/ 61191 w 180186"/>
                <a:gd name="connsiteY1" fmla="*/ 1956 h 78247"/>
                <a:gd name="connsiteX2" fmla="*/ 152954 w 180186"/>
                <a:gd name="connsiteY2" fmla="*/ 8050 h 78247"/>
                <a:gd name="connsiteX3" fmla="*/ 180157 w 180186"/>
                <a:gd name="connsiteY3" fmla="*/ 43655 h 78247"/>
                <a:gd name="connsiteX4" fmla="*/ 150783 w 180186"/>
                <a:gd name="connsiteY4" fmla="*/ 77828 h 78247"/>
                <a:gd name="connsiteX5" fmla="*/ 128885 w 180186"/>
                <a:gd name="connsiteY5" fmla="*/ 74732 h 78247"/>
                <a:gd name="connsiteX6" fmla="*/ 64967 w 180186"/>
                <a:gd name="connsiteY6" fmla="*/ 65405 h 78247"/>
                <a:gd name="connsiteX7" fmla="*/ 46362 w 180186"/>
                <a:gd name="connsiteY7" fmla="*/ 57423 h 78247"/>
                <a:gd name="connsiteX8" fmla="*/ 7784 w 180186"/>
                <a:gd name="connsiteY8" fmla="*/ 25482 h 78247"/>
                <a:gd name="connsiteX9" fmla="*/ 0 w 180186"/>
                <a:gd name="connsiteY9" fmla="*/ 20942 h 7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186" h="78247">
                  <a:moveTo>
                    <a:pt x="0" y="20955"/>
                  </a:moveTo>
                  <a:cubicBezTo>
                    <a:pt x="19825" y="10604"/>
                    <a:pt x="40058" y="4805"/>
                    <a:pt x="61191" y="1956"/>
                  </a:cubicBezTo>
                  <a:cubicBezTo>
                    <a:pt x="92182" y="-2214"/>
                    <a:pt x="122741" y="500"/>
                    <a:pt x="152954" y="8050"/>
                  </a:cubicBezTo>
                  <a:cubicBezTo>
                    <a:pt x="170362" y="12405"/>
                    <a:pt x="180811" y="26210"/>
                    <a:pt x="180157" y="43655"/>
                  </a:cubicBezTo>
                  <a:cubicBezTo>
                    <a:pt x="179516" y="60742"/>
                    <a:pt x="167278" y="75003"/>
                    <a:pt x="150783" y="77828"/>
                  </a:cubicBezTo>
                  <a:cubicBezTo>
                    <a:pt x="143171" y="79136"/>
                    <a:pt x="135991" y="77187"/>
                    <a:pt x="128885" y="74732"/>
                  </a:cubicBezTo>
                  <a:cubicBezTo>
                    <a:pt x="108159" y="67588"/>
                    <a:pt x="86816" y="63628"/>
                    <a:pt x="64967" y="65405"/>
                  </a:cubicBezTo>
                  <a:cubicBezTo>
                    <a:pt x="56491" y="66096"/>
                    <a:pt x="51556" y="63875"/>
                    <a:pt x="46362" y="57423"/>
                  </a:cubicBezTo>
                  <a:cubicBezTo>
                    <a:pt x="35765" y="44247"/>
                    <a:pt x="22392" y="34019"/>
                    <a:pt x="7784" y="25482"/>
                  </a:cubicBezTo>
                  <a:cubicBezTo>
                    <a:pt x="5478" y="24125"/>
                    <a:pt x="3158" y="22780"/>
                    <a:pt x="0" y="20942"/>
                  </a:cubicBezTo>
                  <a:close/>
                </a:path>
              </a:pathLst>
            </a:custGeom>
            <a:solidFill>
              <a:srgbClr val="009245"/>
            </a:solidFill>
            <a:ln w="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7B7B44B6-A46A-3A85-EC6B-D41588EE98CB}"/>
                </a:ext>
              </a:extLst>
            </p:cNvPr>
            <p:cNvSpPr/>
            <p:nvPr/>
          </p:nvSpPr>
          <p:spPr>
            <a:xfrm>
              <a:off x="7556653" y="1878815"/>
              <a:ext cx="125249" cy="141358"/>
            </a:xfrm>
            <a:custGeom>
              <a:avLst/>
              <a:gdLst>
                <a:gd name="connsiteX0" fmla="*/ 0 w 125249"/>
                <a:gd name="connsiteY0" fmla="*/ 34790 h 141358"/>
                <a:gd name="connsiteX1" fmla="*/ 22392 w 125249"/>
                <a:gd name="connsiteY1" fmla="*/ 3256 h 141358"/>
                <a:gd name="connsiteX2" fmla="*/ 59933 w 125249"/>
                <a:gd name="connsiteY2" fmla="*/ 10412 h 141358"/>
                <a:gd name="connsiteX3" fmla="*/ 125110 w 125249"/>
                <a:gd name="connsiteY3" fmla="*/ 131018 h 141358"/>
                <a:gd name="connsiteX4" fmla="*/ 122100 w 125249"/>
                <a:gd name="connsiteY4" fmla="*/ 137545 h 141358"/>
                <a:gd name="connsiteX5" fmla="*/ 102915 w 125249"/>
                <a:gd name="connsiteY5" fmla="*/ 138593 h 141358"/>
                <a:gd name="connsiteX6" fmla="*/ 65065 w 125249"/>
                <a:gd name="connsiteY6" fmla="*/ 127465 h 141358"/>
                <a:gd name="connsiteX7" fmla="*/ 59354 w 125249"/>
                <a:gd name="connsiteY7" fmla="*/ 123407 h 141358"/>
                <a:gd name="connsiteX8" fmla="*/ 15002 w 125249"/>
                <a:gd name="connsiteY8" fmla="*/ 65225 h 141358"/>
                <a:gd name="connsiteX9" fmla="*/ 0 w 125249"/>
                <a:gd name="connsiteY9" fmla="*/ 34802 h 1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49" h="141358">
                  <a:moveTo>
                    <a:pt x="0" y="34790"/>
                  </a:moveTo>
                  <a:cubicBezTo>
                    <a:pt x="1110" y="21046"/>
                    <a:pt x="8327" y="9622"/>
                    <a:pt x="22392" y="3256"/>
                  </a:cubicBezTo>
                  <a:cubicBezTo>
                    <a:pt x="36345" y="-3048"/>
                    <a:pt x="49509" y="49"/>
                    <a:pt x="59933" y="10412"/>
                  </a:cubicBezTo>
                  <a:cubicBezTo>
                    <a:pt x="93737" y="43968"/>
                    <a:pt x="116856" y="83521"/>
                    <a:pt x="125110" y="131018"/>
                  </a:cubicBezTo>
                  <a:cubicBezTo>
                    <a:pt x="125653" y="134164"/>
                    <a:pt x="124604" y="135596"/>
                    <a:pt x="122100" y="137545"/>
                  </a:cubicBezTo>
                  <a:cubicBezTo>
                    <a:pt x="115709" y="142492"/>
                    <a:pt x="110120" y="142393"/>
                    <a:pt x="102915" y="138593"/>
                  </a:cubicBezTo>
                  <a:cubicBezTo>
                    <a:pt x="91183" y="132400"/>
                    <a:pt x="78254" y="129193"/>
                    <a:pt x="65065" y="127465"/>
                  </a:cubicBezTo>
                  <a:cubicBezTo>
                    <a:pt x="62290" y="127095"/>
                    <a:pt x="60563" y="126158"/>
                    <a:pt x="59354" y="123407"/>
                  </a:cubicBezTo>
                  <a:cubicBezTo>
                    <a:pt x="49249" y="100460"/>
                    <a:pt x="33865" y="81485"/>
                    <a:pt x="15002" y="65225"/>
                  </a:cubicBezTo>
                  <a:cubicBezTo>
                    <a:pt x="6144" y="57588"/>
                    <a:pt x="161" y="48558"/>
                    <a:pt x="0" y="34802"/>
                  </a:cubicBezTo>
                  <a:close/>
                </a:path>
              </a:pathLst>
            </a:custGeom>
            <a:solidFill>
              <a:srgbClr val="009245"/>
            </a:solidFill>
            <a:ln w="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4BB7CCA8-F970-0C8D-C23C-76D3A9CB02E9}"/>
                </a:ext>
              </a:extLst>
            </p:cNvPr>
            <p:cNvSpPr/>
            <p:nvPr/>
          </p:nvSpPr>
          <p:spPr>
            <a:xfrm>
              <a:off x="7706266" y="1924505"/>
              <a:ext cx="167805" cy="77217"/>
            </a:xfrm>
            <a:custGeom>
              <a:avLst/>
              <a:gdLst>
                <a:gd name="connsiteX0" fmla="*/ 85691 w 167805"/>
                <a:gd name="connsiteY0" fmla="*/ 64306 h 77217"/>
                <a:gd name="connsiteX1" fmla="*/ 6056 w 167805"/>
                <a:gd name="connsiteY1" fmla="*/ 76729 h 77217"/>
                <a:gd name="connsiteX2" fmla="*/ 1565 w 167805"/>
                <a:gd name="connsiteY2" fmla="*/ 74089 h 77217"/>
                <a:gd name="connsiteX3" fmla="*/ 8943 w 167805"/>
                <a:gd name="connsiteY3" fmla="*/ 52500 h 77217"/>
                <a:gd name="connsiteX4" fmla="*/ 126182 w 167805"/>
                <a:gd name="connsiteY4" fmla="*/ 524 h 77217"/>
                <a:gd name="connsiteX5" fmla="*/ 165315 w 167805"/>
                <a:gd name="connsiteY5" fmla="*/ 49020 h 77217"/>
                <a:gd name="connsiteX6" fmla="*/ 142380 w 167805"/>
                <a:gd name="connsiteY6" fmla="*/ 69549 h 77217"/>
                <a:gd name="connsiteX7" fmla="*/ 135915 w 167805"/>
                <a:gd name="connsiteY7" fmla="*/ 69759 h 77217"/>
                <a:gd name="connsiteX8" fmla="*/ 85716 w 167805"/>
                <a:gd name="connsiteY8" fmla="*/ 64306 h 7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805" h="77217">
                  <a:moveTo>
                    <a:pt x="85691" y="64306"/>
                  </a:moveTo>
                  <a:cubicBezTo>
                    <a:pt x="56255" y="64158"/>
                    <a:pt x="30767" y="68168"/>
                    <a:pt x="6056" y="76729"/>
                  </a:cubicBezTo>
                  <a:cubicBezTo>
                    <a:pt x="2811" y="77852"/>
                    <a:pt x="2195" y="77063"/>
                    <a:pt x="1565" y="74089"/>
                  </a:cubicBezTo>
                  <a:cubicBezTo>
                    <a:pt x="-1173" y="61271"/>
                    <a:pt x="-1223" y="61333"/>
                    <a:pt x="8943" y="52500"/>
                  </a:cubicBezTo>
                  <a:cubicBezTo>
                    <a:pt x="42697" y="23150"/>
                    <a:pt x="82373" y="6914"/>
                    <a:pt x="126182" y="524"/>
                  </a:cubicBezTo>
                  <a:cubicBezTo>
                    <a:pt x="160256" y="-4448"/>
                    <a:pt x="173877" y="27073"/>
                    <a:pt x="165315" y="49020"/>
                  </a:cubicBezTo>
                  <a:cubicBezTo>
                    <a:pt x="161133" y="59741"/>
                    <a:pt x="153335" y="66403"/>
                    <a:pt x="142380" y="69549"/>
                  </a:cubicBezTo>
                  <a:cubicBezTo>
                    <a:pt x="140233" y="70166"/>
                    <a:pt x="138173" y="70203"/>
                    <a:pt x="135915" y="69759"/>
                  </a:cubicBezTo>
                  <a:cubicBezTo>
                    <a:pt x="118261" y="66231"/>
                    <a:pt x="100471" y="64022"/>
                    <a:pt x="85716" y="64306"/>
                  </a:cubicBezTo>
                  <a:close/>
                </a:path>
              </a:pathLst>
            </a:custGeom>
            <a:solidFill>
              <a:srgbClr val="009245"/>
            </a:solidFill>
            <a:ln w="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06F627F-FF89-6201-6562-55424DAF2EBF}"/>
                </a:ext>
              </a:extLst>
            </p:cNvPr>
            <p:cNvSpPr/>
            <p:nvPr/>
          </p:nvSpPr>
          <p:spPr>
            <a:xfrm>
              <a:off x="7649498" y="1835807"/>
              <a:ext cx="85691" cy="120494"/>
            </a:xfrm>
            <a:custGeom>
              <a:avLst/>
              <a:gdLst>
                <a:gd name="connsiteX0" fmla="*/ 38335 w 85691"/>
                <a:gd name="connsiteY0" fmla="*/ 0 h 120494"/>
                <a:gd name="connsiteX1" fmla="*/ 68462 w 85691"/>
                <a:gd name="connsiteY1" fmla="*/ 21565 h 120494"/>
                <a:gd name="connsiteX2" fmla="*/ 85623 w 85691"/>
                <a:gd name="connsiteY2" fmla="*/ 89246 h 120494"/>
                <a:gd name="connsiteX3" fmla="*/ 82810 w 85691"/>
                <a:gd name="connsiteY3" fmla="*/ 94909 h 120494"/>
                <a:gd name="connsiteX4" fmla="*/ 48982 w 85691"/>
                <a:gd name="connsiteY4" fmla="*/ 119114 h 120494"/>
                <a:gd name="connsiteX5" fmla="*/ 44590 w 85691"/>
                <a:gd name="connsiteY5" fmla="*/ 118078 h 120494"/>
                <a:gd name="connsiteX6" fmla="*/ 7023 w 85691"/>
                <a:gd name="connsiteY6" fmla="*/ 55591 h 120494"/>
                <a:gd name="connsiteX7" fmla="*/ 26343 w 85691"/>
                <a:gd name="connsiteY7" fmla="*/ 1554 h 120494"/>
                <a:gd name="connsiteX8" fmla="*/ 38335 w 85691"/>
                <a:gd name="connsiteY8" fmla="*/ 0 h 1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691" h="120494">
                  <a:moveTo>
                    <a:pt x="38335" y="0"/>
                  </a:moveTo>
                  <a:cubicBezTo>
                    <a:pt x="52103" y="296"/>
                    <a:pt x="62676" y="8007"/>
                    <a:pt x="68462" y="21565"/>
                  </a:cubicBezTo>
                  <a:cubicBezTo>
                    <a:pt x="77678" y="43180"/>
                    <a:pt x="83081" y="65867"/>
                    <a:pt x="85623" y="89246"/>
                  </a:cubicBezTo>
                  <a:cubicBezTo>
                    <a:pt x="85931" y="92047"/>
                    <a:pt x="85240" y="93527"/>
                    <a:pt x="82810" y="94909"/>
                  </a:cubicBezTo>
                  <a:cubicBezTo>
                    <a:pt x="70683" y="101768"/>
                    <a:pt x="59431" y="109911"/>
                    <a:pt x="48982" y="119114"/>
                  </a:cubicBezTo>
                  <a:cubicBezTo>
                    <a:pt x="46613" y="121199"/>
                    <a:pt x="45787" y="120977"/>
                    <a:pt x="44590" y="118078"/>
                  </a:cubicBezTo>
                  <a:cubicBezTo>
                    <a:pt x="35177" y="95390"/>
                    <a:pt x="21655" y="75256"/>
                    <a:pt x="7023" y="55591"/>
                  </a:cubicBezTo>
                  <a:cubicBezTo>
                    <a:pt x="-7559" y="35975"/>
                    <a:pt x="1373" y="9709"/>
                    <a:pt x="26343" y="1554"/>
                  </a:cubicBezTo>
                  <a:cubicBezTo>
                    <a:pt x="29748" y="444"/>
                    <a:pt x="33289" y="86"/>
                    <a:pt x="38335" y="0"/>
                  </a:cubicBezTo>
                  <a:close/>
                </a:path>
              </a:pathLst>
            </a:custGeom>
            <a:solidFill>
              <a:srgbClr val="009245"/>
            </a:solidFill>
            <a:ln w="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7CF537CD-0B4E-0BAB-D759-02CB205E5D22}"/>
                </a:ext>
              </a:extLst>
            </p:cNvPr>
            <p:cNvSpPr/>
            <p:nvPr/>
          </p:nvSpPr>
          <p:spPr>
            <a:xfrm>
              <a:off x="7755350" y="1824848"/>
              <a:ext cx="107162" cy="90151"/>
            </a:xfrm>
            <a:custGeom>
              <a:avLst/>
              <a:gdLst>
                <a:gd name="connsiteX0" fmla="*/ 107162 w 107162"/>
                <a:gd name="connsiteY0" fmla="*/ 34326 h 90151"/>
                <a:gd name="connsiteX1" fmla="*/ 94542 w 107162"/>
                <a:gd name="connsiteY1" fmla="*/ 62713 h 90151"/>
                <a:gd name="connsiteX2" fmla="*/ 63773 w 107162"/>
                <a:gd name="connsiteY2" fmla="*/ 74446 h 90151"/>
                <a:gd name="connsiteX3" fmla="*/ 11119 w 107162"/>
                <a:gd name="connsiteY3" fmla="*/ 89324 h 90151"/>
                <a:gd name="connsiteX4" fmla="*/ 5863 w 107162"/>
                <a:gd name="connsiteY4" fmla="*/ 86302 h 90151"/>
                <a:gd name="connsiteX5" fmla="*/ 386 w 107162"/>
                <a:gd name="connsiteY5" fmla="*/ 58938 h 90151"/>
                <a:gd name="connsiteX6" fmla="*/ 1249 w 107162"/>
                <a:gd name="connsiteY6" fmla="*/ 53300 h 90151"/>
                <a:gd name="connsiteX7" fmla="*/ 52916 w 107162"/>
                <a:gd name="connsiteY7" fmla="*/ 6259 h 90151"/>
                <a:gd name="connsiteX8" fmla="*/ 88546 w 107162"/>
                <a:gd name="connsiteY8" fmla="*/ 4371 h 90151"/>
                <a:gd name="connsiteX9" fmla="*/ 107162 w 107162"/>
                <a:gd name="connsiteY9" fmla="*/ 34338 h 9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2" h="90151">
                  <a:moveTo>
                    <a:pt x="107162" y="34326"/>
                  </a:moveTo>
                  <a:cubicBezTo>
                    <a:pt x="107150" y="47391"/>
                    <a:pt x="102758" y="55977"/>
                    <a:pt x="94542" y="62713"/>
                  </a:cubicBezTo>
                  <a:cubicBezTo>
                    <a:pt x="85585" y="70054"/>
                    <a:pt x="75000" y="72768"/>
                    <a:pt x="63773" y="74446"/>
                  </a:cubicBezTo>
                  <a:cubicBezTo>
                    <a:pt x="45638" y="77160"/>
                    <a:pt x="28094" y="82391"/>
                    <a:pt x="11119" y="89324"/>
                  </a:cubicBezTo>
                  <a:cubicBezTo>
                    <a:pt x="7430" y="90829"/>
                    <a:pt x="6319" y="90533"/>
                    <a:pt x="5863" y="86302"/>
                  </a:cubicBezTo>
                  <a:cubicBezTo>
                    <a:pt x="4876" y="77036"/>
                    <a:pt x="2828" y="67932"/>
                    <a:pt x="386" y="58938"/>
                  </a:cubicBezTo>
                  <a:cubicBezTo>
                    <a:pt x="-182" y="56853"/>
                    <a:pt x="-293" y="55138"/>
                    <a:pt x="1249" y="53300"/>
                  </a:cubicBezTo>
                  <a:cubicBezTo>
                    <a:pt x="16362" y="35288"/>
                    <a:pt x="32856" y="18818"/>
                    <a:pt x="52916" y="6259"/>
                  </a:cubicBezTo>
                  <a:cubicBezTo>
                    <a:pt x="64439" y="-958"/>
                    <a:pt x="76505" y="-2389"/>
                    <a:pt x="88546" y="4371"/>
                  </a:cubicBezTo>
                  <a:cubicBezTo>
                    <a:pt x="100945" y="11329"/>
                    <a:pt x="106694" y="22605"/>
                    <a:pt x="107162" y="34338"/>
                  </a:cubicBezTo>
                  <a:close/>
                </a:path>
              </a:pathLst>
            </a:custGeom>
            <a:solidFill>
              <a:srgbClr val="009245"/>
            </a:solidFill>
            <a:ln w="0" cap="flat">
              <a:noFill/>
              <a:prstDash val="solid"/>
              <a:miter/>
            </a:ln>
          </p:spPr>
          <p:txBody>
            <a:bodyPr rtlCol="0" anchor="ctr"/>
            <a:lstStyle/>
            <a:p>
              <a:endParaRPr lang="en-US"/>
            </a:p>
          </p:txBody>
        </p:sp>
      </p:grpSp>
      <p:grpSp>
        <p:nvGrpSpPr>
          <p:cNvPr id="218" name="Graphic 6">
            <a:extLst>
              <a:ext uri="{FF2B5EF4-FFF2-40B4-BE49-F238E27FC236}">
                <a16:creationId xmlns:a16="http://schemas.microsoft.com/office/drawing/2014/main" id="{112F78A2-A4E8-10F2-EF85-8070B1CEA764}"/>
              </a:ext>
            </a:extLst>
          </p:cNvPr>
          <p:cNvGrpSpPr/>
          <p:nvPr/>
        </p:nvGrpSpPr>
        <p:grpSpPr>
          <a:xfrm>
            <a:off x="5215210" y="6076422"/>
            <a:ext cx="393767" cy="577734"/>
            <a:chOff x="11148615" y="5287457"/>
            <a:chExt cx="552890" cy="811199"/>
          </a:xfrm>
          <a:solidFill>
            <a:srgbClr val="000000"/>
          </a:solidFill>
        </p:grpSpPr>
        <p:sp>
          <p:nvSpPr>
            <p:cNvPr id="219" name="Freeform: Shape 218">
              <a:extLst>
                <a:ext uri="{FF2B5EF4-FFF2-40B4-BE49-F238E27FC236}">
                  <a16:creationId xmlns:a16="http://schemas.microsoft.com/office/drawing/2014/main" id="{8145CADB-899B-00E9-6DE3-8C322780C483}"/>
                </a:ext>
              </a:extLst>
            </p:cNvPr>
            <p:cNvSpPr/>
            <p:nvPr/>
          </p:nvSpPr>
          <p:spPr>
            <a:xfrm>
              <a:off x="11171035" y="5355139"/>
              <a:ext cx="530470" cy="743517"/>
            </a:xfrm>
            <a:custGeom>
              <a:avLst/>
              <a:gdLst>
                <a:gd name="connsiteX0" fmla="*/ 350344 w 530470"/>
                <a:gd name="connsiteY0" fmla="*/ 743433 h 743517"/>
                <a:gd name="connsiteX1" fmla="*/ 273497 w 530470"/>
                <a:gd name="connsiteY1" fmla="*/ 681994 h 743517"/>
                <a:gd name="connsiteX2" fmla="*/ 264059 w 530470"/>
                <a:gd name="connsiteY2" fmla="*/ 626194 h 743517"/>
                <a:gd name="connsiteX3" fmla="*/ 253695 w 530470"/>
                <a:gd name="connsiteY3" fmla="*/ 599459 h 743517"/>
                <a:gd name="connsiteX4" fmla="*/ 165005 w 530470"/>
                <a:gd name="connsiteY4" fmla="*/ 473301 h 743517"/>
                <a:gd name="connsiteX5" fmla="*/ 114781 w 530470"/>
                <a:gd name="connsiteY5" fmla="*/ 389767 h 743517"/>
                <a:gd name="connsiteX6" fmla="*/ 104047 w 530470"/>
                <a:gd name="connsiteY6" fmla="*/ 353693 h 743517"/>
                <a:gd name="connsiteX7" fmla="*/ 58993 w 530470"/>
                <a:gd name="connsiteY7" fmla="*/ 194398 h 743517"/>
                <a:gd name="connsiteX8" fmla="*/ 37983 w 530470"/>
                <a:gd name="connsiteY8" fmla="*/ 144494 h 743517"/>
                <a:gd name="connsiteX9" fmla="*/ 32172 w 530470"/>
                <a:gd name="connsiteY9" fmla="*/ 138708 h 743517"/>
                <a:gd name="connsiteX10" fmla="*/ 13938 w 530470"/>
                <a:gd name="connsiteY10" fmla="*/ 112245 h 743517"/>
                <a:gd name="connsiteX11" fmla="*/ 10409 w 530470"/>
                <a:gd name="connsiteY11" fmla="*/ 104362 h 743517"/>
                <a:gd name="connsiteX12" fmla="*/ 15628 w 530470"/>
                <a:gd name="connsiteY12" fmla="*/ 53595 h 743517"/>
                <a:gd name="connsiteX13" fmla="*/ 100285 w 530470"/>
                <a:gd name="connsiteY13" fmla="*/ 4074 h 743517"/>
                <a:gd name="connsiteX14" fmla="*/ 144982 w 530470"/>
                <a:gd name="connsiteY14" fmla="*/ 24813 h 743517"/>
                <a:gd name="connsiteX15" fmla="*/ 150151 w 530470"/>
                <a:gd name="connsiteY15" fmla="*/ 32413 h 743517"/>
                <a:gd name="connsiteX16" fmla="*/ 163709 w 530470"/>
                <a:gd name="connsiteY16" fmla="*/ 60344 h 743517"/>
                <a:gd name="connsiteX17" fmla="*/ 166473 w 530470"/>
                <a:gd name="connsiteY17" fmla="*/ 71138 h 743517"/>
                <a:gd name="connsiteX18" fmla="*/ 230502 w 530470"/>
                <a:gd name="connsiteY18" fmla="*/ 150132 h 743517"/>
                <a:gd name="connsiteX19" fmla="*/ 330321 w 530470"/>
                <a:gd name="connsiteY19" fmla="*/ 252111 h 743517"/>
                <a:gd name="connsiteX20" fmla="*/ 338327 w 530470"/>
                <a:gd name="connsiteY20" fmla="*/ 262770 h 743517"/>
                <a:gd name="connsiteX21" fmla="*/ 418099 w 530470"/>
                <a:gd name="connsiteY21" fmla="*/ 415465 h 743517"/>
                <a:gd name="connsiteX22" fmla="*/ 449361 w 530470"/>
                <a:gd name="connsiteY22" fmla="*/ 494101 h 743517"/>
                <a:gd name="connsiteX23" fmla="*/ 455973 w 530470"/>
                <a:gd name="connsiteY23" fmla="*/ 503268 h 743517"/>
                <a:gd name="connsiteX24" fmla="*/ 494773 w 530470"/>
                <a:gd name="connsiteY24" fmla="*/ 534789 h 743517"/>
                <a:gd name="connsiteX25" fmla="*/ 528972 w 530470"/>
                <a:gd name="connsiteY25" fmla="*/ 588110 h 743517"/>
                <a:gd name="connsiteX26" fmla="*/ 506604 w 530470"/>
                <a:gd name="connsiteY26" fmla="*/ 660491 h 743517"/>
                <a:gd name="connsiteX27" fmla="*/ 436777 w 530470"/>
                <a:gd name="connsiteY27" fmla="*/ 708099 h 743517"/>
                <a:gd name="connsiteX28" fmla="*/ 384962 w 530470"/>
                <a:gd name="connsiteY28" fmla="*/ 735105 h 743517"/>
                <a:gd name="connsiteX29" fmla="*/ 350331 w 530470"/>
                <a:gd name="connsiteY29" fmla="*/ 743433 h 743517"/>
                <a:gd name="connsiteX30" fmla="*/ 323128 w 530470"/>
                <a:gd name="connsiteY30" fmla="*/ 313463 h 743517"/>
                <a:gd name="connsiteX31" fmla="*/ 319698 w 530470"/>
                <a:gd name="connsiteY31" fmla="*/ 315375 h 743517"/>
                <a:gd name="connsiteX32" fmla="*/ 170371 w 530470"/>
                <a:gd name="connsiteY32" fmla="*/ 402758 h 743517"/>
                <a:gd name="connsiteX33" fmla="*/ 168607 w 530470"/>
                <a:gd name="connsiteY33" fmla="*/ 409136 h 743517"/>
                <a:gd name="connsiteX34" fmla="*/ 235461 w 530470"/>
                <a:gd name="connsiteY34" fmla="*/ 510288 h 743517"/>
                <a:gd name="connsiteX35" fmla="*/ 241211 w 530470"/>
                <a:gd name="connsiteY35" fmla="*/ 511854 h 743517"/>
                <a:gd name="connsiteX36" fmla="*/ 380496 w 530470"/>
                <a:gd name="connsiteY36" fmla="*/ 430208 h 743517"/>
                <a:gd name="connsiteX37" fmla="*/ 382396 w 530470"/>
                <a:gd name="connsiteY37" fmla="*/ 424446 h 743517"/>
                <a:gd name="connsiteX38" fmla="*/ 325904 w 530470"/>
                <a:gd name="connsiteY38" fmla="*/ 315881 h 743517"/>
                <a:gd name="connsiteX39" fmla="*/ 323116 w 530470"/>
                <a:gd name="connsiteY39" fmla="*/ 313463 h 743517"/>
                <a:gd name="connsiteX40" fmla="*/ 126661 w 530470"/>
                <a:gd name="connsiteY40" fmla="*/ 67635 h 743517"/>
                <a:gd name="connsiteX41" fmla="*/ 121911 w 530470"/>
                <a:gd name="connsiteY41" fmla="*/ 58875 h 743517"/>
                <a:gd name="connsiteX42" fmla="*/ 110241 w 530470"/>
                <a:gd name="connsiteY42" fmla="*/ 45774 h 743517"/>
                <a:gd name="connsiteX43" fmla="*/ 104960 w 530470"/>
                <a:gd name="connsiteY43" fmla="*/ 43837 h 743517"/>
                <a:gd name="connsiteX44" fmla="*/ 46162 w 530470"/>
                <a:gd name="connsiteY44" fmla="*/ 78343 h 743517"/>
                <a:gd name="connsiteX45" fmla="*/ 45607 w 530470"/>
                <a:gd name="connsiteY45" fmla="*/ 83858 h 743517"/>
                <a:gd name="connsiteX46" fmla="*/ 50973 w 530470"/>
                <a:gd name="connsiteY46" fmla="*/ 100698 h 743517"/>
                <a:gd name="connsiteX47" fmla="*/ 52441 w 530470"/>
                <a:gd name="connsiteY47" fmla="*/ 107471 h 743517"/>
                <a:gd name="connsiteX48" fmla="*/ 65877 w 530470"/>
                <a:gd name="connsiteY48" fmla="*/ 110049 h 743517"/>
                <a:gd name="connsiteX49" fmla="*/ 120949 w 530470"/>
                <a:gd name="connsiteY49" fmla="*/ 77615 h 743517"/>
                <a:gd name="connsiteX50" fmla="*/ 126649 w 530470"/>
                <a:gd name="connsiteY50" fmla="*/ 67623 h 7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0470" h="743517">
                  <a:moveTo>
                    <a:pt x="350344" y="743433"/>
                  </a:moveTo>
                  <a:cubicBezTo>
                    <a:pt x="311643" y="741977"/>
                    <a:pt x="285426" y="720918"/>
                    <a:pt x="273497" y="681994"/>
                  </a:cubicBezTo>
                  <a:cubicBezTo>
                    <a:pt x="267920" y="663785"/>
                    <a:pt x="266871" y="644835"/>
                    <a:pt x="264059" y="626194"/>
                  </a:cubicBezTo>
                  <a:cubicBezTo>
                    <a:pt x="262578" y="616349"/>
                    <a:pt x="259408" y="607787"/>
                    <a:pt x="253695" y="599459"/>
                  </a:cubicBezTo>
                  <a:cubicBezTo>
                    <a:pt x="224629" y="557057"/>
                    <a:pt x="193257" y="516271"/>
                    <a:pt x="165005" y="473301"/>
                  </a:cubicBezTo>
                  <a:cubicBezTo>
                    <a:pt x="147141" y="446135"/>
                    <a:pt x="130338" y="418303"/>
                    <a:pt x="114781" y="389767"/>
                  </a:cubicBezTo>
                  <a:cubicBezTo>
                    <a:pt x="108748" y="378701"/>
                    <a:pt x="107267" y="365833"/>
                    <a:pt x="104047" y="353693"/>
                  </a:cubicBezTo>
                  <a:cubicBezTo>
                    <a:pt x="89884" y="300348"/>
                    <a:pt x="77313" y="246559"/>
                    <a:pt x="58993" y="194398"/>
                  </a:cubicBezTo>
                  <a:cubicBezTo>
                    <a:pt x="52997" y="177336"/>
                    <a:pt x="46224" y="160607"/>
                    <a:pt x="37983" y="144494"/>
                  </a:cubicBezTo>
                  <a:cubicBezTo>
                    <a:pt x="36662" y="141916"/>
                    <a:pt x="35108" y="139954"/>
                    <a:pt x="32172" y="138708"/>
                  </a:cubicBezTo>
                  <a:cubicBezTo>
                    <a:pt x="20587" y="133798"/>
                    <a:pt x="14468" y="124792"/>
                    <a:pt x="13938" y="112245"/>
                  </a:cubicBezTo>
                  <a:cubicBezTo>
                    <a:pt x="13802" y="108952"/>
                    <a:pt x="12729" y="106719"/>
                    <a:pt x="10409" y="104362"/>
                  </a:cubicBezTo>
                  <a:cubicBezTo>
                    <a:pt x="-5111" y="88571"/>
                    <a:pt x="-3199" y="65229"/>
                    <a:pt x="15628" y="53595"/>
                  </a:cubicBezTo>
                  <a:cubicBezTo>
                    <a:pt x="43448" y="36422"/>
                    <a:pt x="71699" y="19915"/>
                    <a:pt x="100285" y="4074"/>
                  </a:cubicBezTo>
                  <a:cubicBezTo>
                    <a:pt x="118839" y="-6215"/>
                    <a:pt x="139393" y="3815"/>
                    <a:pt x="144982" y="24813"/>
                  </a:cubicBezTo>
                  <a:cubicBezTo>
                    <a:pt x="145882" y="28181"/>
                    <a:pt x="147141" y="30525"/>
                    <a:pt x="150151" y="32413"/>
                  </a:cubicBezTo>
                  <a:cubicBezTo>
                    <a:pt x="160415" y="38840"/>
                    <a:pt x="165017" y="48352"/>
                    <a:pt x="163709" y="60344"/>
                  </a:cubicBezTo>
                  <a:cubicBezTo>
                    <a:pt x="163252" y="64526"/>
                    <a:pt x="164301" y="67770"/>
                    <a:pt x="166473" y="71138"/>
                  </a:cubicBezTo>
                  <a:cubicBezTo>
                    <a:pt x="184916" y="99822"/>
                    <a:pt x="207333" y="125298"/>
                    <a:pt x="230502" y="150132"/>
                  </a:cubicBezTo>
                  <a:cubicBezTo>
                    <a:pt x="262961" y="184923"/>
                    <a:pt x="297307" y="217875"/>
                    <a:pt x="330321" y="252111"/>
                  </a:cubicBezTo>
                  <a:cubicBezTo>
                    <a:pt x="333455" y="255355"/>
                    <a:pt x="336119" y="258834"/>
                    <a:pt x="338327" y="262770"/>
                  </a:cubicBezTo>
                  <a:cubicBezTo>
                    <a:pt x="366407" y="312895"/>
                    <a:pt x="395546" y="362453"/>
                    <a:pt x="418099" y="415465"/>
                  </a:cubicBezTo>
                  <a:cubicBezTo>
                    <a:pt x="429140" y="441435"/>
                    <a:pt x="439405" y="467700"/>
                    <a:pt x="449361" y="494101"/>
                  </a:cubicBezTo>
                  <a:cubicBezTo>
                    <a:pt x="450767" y="497839"/>
                    <a:pt x="452827" y="500763"/>
                    <a:pt x="455973" y="503268"/>
                  </a:cubicBezTo>
                  <a:cubicBezTo>
                    <a:pt x="469014" y="513643"/>
                    <a:pt x="482189" y="523870"/>
                    <a:pt x="494773" y="534789"/>
                  </a:cubicBezTo>
                  <a:cubicBezTo>
                    <a:pt x="511305" y="549149"/>
                    <a:pt x="525197" y="565742"/>
                    <a:pt x="528972" y="588110"/>
                  </a:cubicBezTo>
                  <a:cubicBezTo>
                    <a:pt x="533648" y="615745"/>
                    <a:pt x="527701" y="640727"/>
                    <a:pt x="506604" y="660491"/>
                  </a:cubicBezTo>
                  <a:cubicBezTo>
                    <a:pt x="485829" y="679947"/>
                    <a:pt x="461439" y="694294"/>
                    <a:pt x="436777" y="708099"/>
                  </a:cubicBezTo>
                  <a:cubicBezTo>
                    <a:pt x="419789" y="717611"/>
                    <a:pt x="403047" y="727690"/>
                    <a:pt x="384962" y="735105"/>
                  </a:cubicBezTo>
                  <a:cubicBezTo>
                    <a:pt x="373870" y="739658"/>
                    <a:pt x="362718" y="744198"/>
                    <a:pt x="350331" y="743433"/>
                  </a:cubicBezTo>
                  <a:close/>
                  <a:moveTo>
                    <a:pt x="323128" y="313463"/>
                  </a:moveTo>
                  <a:cubicBezTo>
                    <a:pt x="322154" y="314005"/>
                    <a:pt x="320920" y="314672"/>
                    <a:pt x="319698" y="315375"/>
                  </a:cubicBezTo>
                  <a:cubicBezTo>
                    <a:pt x="269931" y="344527"/>
                    <a:pt x="220188" y="373704"/>
                    <a:pt x="170371" y="402758"/>
                  </a:cubicBezTo>
                  <a:cubicBezTo>
                    <a:pt x="167275" y="404571"/>
                    <a:pt x="166621" y="405805"/>
                    <a:pt x="168607" y="409136"/>
                  </a:cubicBezTo>
                  <a:cubicBezTo>
                    <a:pt x="189370" y="443865"/>
                    <a:pt x="211922" y="477397"/>
                    <a:pt x="235461" y="510288"/>
                  </a:cubicBezTo>
                  <a:cubicBezTo>
                    <a:pt x="237114" y="512607"/>
                    <a:pt x="238299" y="513557"/>
                    <a:pt x="241211" y="511854"/>
                  </a:cubicBezTo>
                  <a:cubicBezTo>
                    <a:pt x="287585" y="484552"/>
                    <a:pt x="334022" y="457362"/>
                    <a:pt x="380496" y="430208"/>
                  </a:cubicBezTo>
                  <a:cubicBezTo>
                    <a:pt x="383074" y="428703"/>
                    <a:pt x="383703" y="427395"/>
                    <a:pt x="382396" y="424446"/>
                  </a:cubicBezTo>
                  <a:cubicBezTo>
                    <a:pt x="365876" y="387053"/>
                    <a:pt x="346001" y="351411"/>
                    <a:pt x="325904" y="315881"/>
                  </a:cubicBezTo>
                  <a:cubicBezTo>
                    <a:pt x="325349" y="314906"/>
                    <a:pt x="325065" y="313487"/>
                    <a:pt x="323116" y="313463"/>
                  </a:cubicBezTo>
                  <a:close/>
                  <a:moveTo>
                    <a:pt x="126661" y="67635"/>
                  </a:moveTo>
                  <a:cubicBezTo>
                    <a:pt x="128277" y="62799"/>
                    <a:pt x="126155" y="60578"/>
                    <a:pt x="121911" y="58875"/>
                  </a:cubicBezTo>
                  <a:cubicBezTo>
                    <a:pt x="116015" y="56507"/>
                    <a:pt x="111511" y="52251"/>
                    <a:pt x="110241" y="45774"/>
                  </a:cubicBezTo>
                  <a:cubicBezTo>
                    <a:pt x="109401" y="41443"/>
                    <a:pt x="107712" y="42220"/>
                    <a:pt x="104960" y="43837"/>
                  </a:cubicBezTo>
                  <a:cubicBezTo>
                    <a:pt x="85394" y="55409"/>
                    <a:pt x="65839" y="66969"/>
                    <a:pt x="46162" y="78343"/>
                  </a:cubicBezTo>
                  <a:cubicBezTo>
                    <a:pt x="42794" y="80293"/>
                    <a:pt x="43177" y="81415"/>
                    <a:pt x="45607" y="83858"/>
                  </a:cubicBezTo>
                  <a:cubicBezTo>
                    <a:pt x="50196" y="88460"/>
                    <a:pt x="51442" y="94307"/>
                    <a:pt x="50973" y="100698"/>
                  </a:cubicBezTo>
                  <a:cubicBezTo>
                    <a:pt x="50801" y="102993"/>
                    <a:pt x="48543" y="106089"/>
                    <a:pt x="52441" y="107471"/>
                  </a:cubicBezTo>
                  <a:cubicBezTo>
                    <a:pt x="56723" y="108989"/>
                    <a:pt x="59548" y="114034"/>
                    <a:pt x="65877" y="110049"/>
                  </a:cubicBezTo>
                  <a:cubicBezTo>
                    <a:pt x="83901" y="98699"/>
                    <a:pt x="102481" y="88250"/>
                    <a:pt x="120949" y="77615"/>
                  </a:cubicBezTo>
                  <a:cubicBezTo>
                    <a:pt x="125082" y="75234"/>
                    <a:pt x="128894" y="73150"/>
                    <a:pt x="126649" y="67623"/>
                  </a:cubicBezTo>
                  <a:close/>
                </a:path>
              </a:pathLst>
            </a:custGeom>
            <a:solidFill>
              <a:srgbClr val="000000"/>
            </a:solidFill>
            <a:ln w="0"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0BDD772A-58CF-8226-30FB-D5B2C1F507D7}"/>
                </a:ext>
              </a:extLst>
            </p:cNvPr>
            <p:cNvSpPr/>
            <p:nvPr/>
          </p:nvSpPr>
          <p:spPr>
            <a:xfrm>
              <a:off x="11172463" y="5293963"/>
              <a:ext cx="73146" cy="74293"/>
            </a:xfrm>
            <a:custGeom>
              <a:avLst/>
              <a:gdLst>
                <a:gd name="connsiteX0" fmla="*/ 0 w 73146"/>
                <a:gd name="connsiteY0" fmla="*/ 37196 h 74293"/>
                <a:gd name="connsiteX1" fmla="*/ 36432 w 73146"/>
                <a:gd name="connsiteY1" fmla="*/ 0 h 74293"/>
                <a:gd name="connsiteX2" fmla="*/ 73146 w 73146"/>
                <a:gd name="connsiteY2" fmla="*/ 36986 h 74293"/>
                <a:gd name="connsiteX3" fmla="*/ 36641 w 73146"/>
                <a:gd name="connsiteY3" fmla="*/ 74294 h 74293"/>
                <a:gd name="connsiteX4" fmla="*/ 13 w 73146"/>
                <a:gd name="connsiteY4" fmla="*/ 37184 h 74293"/>
                <a:gd name="connsiteX5" fmla="*/ 39775 w 73146"/>
                <a:gd name="connsiteY5" fmla="*/ 15162 h 74293"/>
                <a:gd name="connsiteX6" fmla="*/ 30707 w 73146"/>
                <a:gd name="connsiteY6" fmla="*/ 24723 h 74293"/>
                <a:gd name="connsiteX7" fmla="*/ 39886 w 73146"/>
                <a:gd name="connsiteY7" fmla="*/ 33680 h 74293"/>
                <a:gd name="connsiteX8" fmla="*/ 48843 w 73146"/>
                <a:gd name="connsiteY8" fmla="*/ 24033 h 74293"/>
                <a:gd name="connsiteX9" fmla="*/ 39775 w 73146"/>
                <a:gd name="connsiteY9" fmla="*/ 15162 h 7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46" h="74293">
                  <a:moveTo>
                    <a:pt x="0" y="37196"/>
                  </a:moveTo>
                  <a:cubicBezTo>
                    <a:pt x="-49" y="16630"/>
                    <a:pt x="16224" y="25"/>
                    <a:pt x="36432" y="0"/>
                  </a:cubicBezTo>
                  <a:cubicBezTo>
                    <a:pt x="56664" y="-25"/>
                    <a:pt x="73184" y="16618"/>
                    <a:pt x="73146" y="36986"/>
                  </a:cubicBezTo>
                  <a:cubicBezTo>
                    <a:pt x="73110" y="57417"/>
                    <a:pt x="56566" y="74331"/>
                    <a:pt x="36641" y="74294"/>
                  </a:cubicBezTo>
                  <a:cubicBezTo>
                    <a:pt x="16470" y="74269"/>
                    <a:pt x="50" y="57639"/>
                    <a:pt x="13" y="37184"/>
                  </a:cubicBezTo>
                  <a:close/>
                  <a:moveTo>
                    <a:pt x="39775" y="15162"/>
                  </a:moveTo>
                  <a:cubicBezTo>
                    <a:pt x="34753" y="15273"/>
                    <a:pt x="30460" y="19801"/>
                    <a:pt x="30707" y="24723"/>
                  </a:cubicBezTo>
                  <a:cubicBezTo>
                    <a:pt x="30941" y="29399"/>
                    <a:pt x="35309" y="33655"/>
                    <a:pt x="39886" y="33680"/>
                  </a:cubicBezTo>
                  <a:cubicBezTo>
                    <a:pt x="44784" y="33705"/>
                    <a:pt x="49064" y="29078"/>
                    <a:pt x="48843" y="24033"/>
                  </a:cubicBezTo>
                  <a:cubicBezTo>
                    <a:pt x="48621" y="19085"/>
                    <a:pt x="44512" y="15063"/>
                    <a:pt x="39775" y="15162"/>
                  </a:cubicBezTo>
                  <a:close/>
                </a:path>
              </a:pathLst>
            </a:custGeom>
            <a:solidFill>
              <a:srgbClr val="000000"/>
            </a:solidFill>
            <a:ln w="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B9AC48D-88A6-C0BE-D9DE-96AEB4861FBE}"/>
                </a:ext>
              </a:extLst>
            </p:cNvPr>
            <p:cNvSpPr/>
            <p:nvPr/>
          </p:nvSpPr>
          <p:spPr>
            <a:xfrm>
              <a:off x="11148615" y="5287457"/>
              <a:ext cx="18003" cy="18534"/>
            </a:xfrm>
            <a:custGeom>
              <a:avLst/>
              <a:gdLst>
                <a:gd name="connsiteX0" fmla="*/ 9167 w 18003"/>
                <a:gd name="connsiteY0" fmla="*/ 18535 h 18534"/>
                <a:gd name="connsiteX1" fmla="*/ 0 w 18003"/>
                <a:gd name="connsiteY1" fmla="*/ 9146 h 18534"/>
                <a:gd name="connsiteX2" fmla="*/ 9278 w 18003"/>
                <a:gd name="connsiteY2" fmla="*/ 4 h 18534"/>
                <a:gd name="connsiteX3" fmla="*/ 18000 w 18003"/>
                <a:gd name="connsiteY3" fmla="*/ 9023 h 18534"/>
                <a:gd name="connsiteX4" fmla="*/ 9180 w 18003"/>
                <a:gd name="connsiteY4" fmla="*/ 18535 h 1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 h="18534">
                  <a:moveTo>
                    <a:pt x="9167" y="18535"/>
                  </a:moveTo>
                  <a:cubicBezTo>
                    <a:pt x="4269" y="18522"/>
                    <a:pt x="-37" y="14094"/>
                    <a:pt x="0" y="9146"/>
                  </a:cubicBezTo>
                  <a:cubicBezTo>
                    <a:pt x="38" y="4039"/>
                    <a:pt x="4294" y="-156"/>
                    <a:pt x="9278" y="4"/>
                  </a:cubicBezTo>
                  <a:cubicBezTo>
                    <a:pt x="14151" y="153"/>
                    <a:pt x="17877" y="4014"/>
                    <a:pt x="18000" y="9023"/>
                  </a:cubicBezTo>
                  <a:cubicBezTo>
                    <a:pt x="18124" y="14291"/>
                    <a:pt x="14164" y="18559"/>
                    <a:pt x="9180" y="18535"/>
                  </a:cubicBezTo>
                  <a:close/>
                </a:path>
              </a:pathLst>
            </a:custGeom>
            <a:solidFill>
              <a:srgbClr val="000000"/>
            </a:solidFill>
            <a:ln w="0" cap="flat">
              <a:noFill/>
              <a:prstDash val="solid"/>
              <a:miter/>
            </a:ln>
          </p:spPr>
          <p:txBody>
            <a:bodyPr rtlCol="0" anchor="ctr"/>
            <a:lstStyle/>
            <a:p>
              <a:endParaRPr lang="en-US"/>
            </a:p>
          </p:txBody>
        </p:sp>
      </p:grpSp>
      <p:sp>
        <p:nvSpPr>
          <p:cNvPr id="222" name="Freeform: Shape 221">
            <a:extLst>
              <a:ext uri="{FF2B5EF4-FFF2-40B4-BE49-F238E27FC236}">
                <a16:creationId xmlns:a16="http://schemas.microsoft.com/office/drawing/2014/main" id="{3F425B6E-0717-68C4-E31D-85E0B9926BB5}"/>
              </a:ext>
            </a:extLst>
          </p:cNvPr>
          <p:cNvSpPr/>
          <p:nvPr/>
        </p:nvSpPr>
        <p:spPr>
          <a:xfrm>
            <a:off x="6590656" y="3008083"/>
            <a:ext cx="605898" cy="302901"/>
          </a:xfrm>
          <a:custGeom>
            <a:avLst/>
            <a:gdLst>
              <a:gd name="connsiteX0" fmla="*/ 223218 w 850744"/>
              <a:gd name="connsiteY0" fmla="*/ 5743 h 425305"/>
              <a:gd name="connsiteX1" fmla="*/ 218851 w 850744"/>
              <a:gd name="connsiteY1" fmla="*/ 77742 h 425305"/>
              <a:gd name="connsiteX2" fmla="*/ 216322 w 850744"/>
              <a:gd name="connsiteY2" fmla="*/ 95125 h 425305"/>
              <a:gd name="connsiteX3" fmla="*/ 230325 w 850744"/>
              <a:gd name="connsiteY3" fmla="*/ 115937 h 425305"/>
              <a:gd name="connsiteX4" fmla="*/ 252531 w 850744"/>
              <a:gd name="connsiteY4" fmla="*/ 105611 h 425305"/>
              <a:gd name="connsiteX5" fmla="*/ 283275 w 850744"/>
              <a:gd name="connsiteY5" fmla="*/ 7742 h 425305"/>
              <a:gd name="connsiteX6" fmla="*/ 292269 w 850744"/>
              <a:gd name="connsiteY6" fmla="*/ 31 h 425305"/>
              <a:gd name="connsiteX7" fmla="*/ 366933 w 850744"/>
              <a:gd name="connsiteY7" fmla="*/ 2893 h 425305"/>
              <a:gd name="connsiteX8" fmla="*/ 374224 w 850744"/>
              <a:gd name="connsiteY8" fmla="*/ 10604 h 425305"/>
              <a:gd name="connsiteX9" fmla="*/ 368043 w 850744"/>
              <a:gd name="connsiteY9" fmla="*/ 115555 h 425305"/>
              <a:gd name="connsiteX10" fmla="*/ 381231 w 850744"/>
              <a:gd name="connsiteY10" fmla="*/ 139254 h 425305"/>
              <a:gd name="connsiteX11" fmla="*/ 404758 w 850744"/>
              <a:gd name="connsiteY11" fmla="*/ 126856 h 425305"/>
              <a:gd name="connsiteX12" fmla="*/ 436143 w 850744"/>
              <a:gd name="connsiteY12" fmla="*/ 21103 h 425305"/>
              <a:gd name="connsiteX13" fmla="*/ 443767 w 850744"/>
              <a:gd name="connsiteY13" fmla="*/ 15144 h 425305"/>
              <a:gd name="connsiteX14" fmla="*/ 512041 w 850744"/>
              <a:gd name="connsiteY14" fmla="*/ 34414 h 425305"/>
              <a:gd name="connsiteX15" fmla="*/ 517346 w 850744"/>
              <a:gd name="connsiteY15" fmla="*/ 41237 h 425305"/>
              <a:gd name="connsiteX16" fmla="*/ 513608 w 850744"/>
              <a:gd name="connsiteY16" fmla="*/ 152073 h 425305"/>
              <a:gd name="connsiteX17" fmla="*/ 512251 w 850744"/>
              <a:gd name="connsiteY17" fmla="*/ 161079 h 425305"/>
              <a:gd name="connsiteX18" fmla="*/ 525204 w 850744"/>
              <a:gd name="connsiteY18" fmla="*/ 184420 h 425305"/>
              <a:gd name="connsiteX19" fmla="*/ 549015 w 850744"/>
              <a:gd name="connsiteY19" fmla="*/ 172515 h 425305"/>
              <a:gd name="connsiteX20" fmla="*/ 572282 w 850744"/>
              <a:gd name="connsiteY20" fmla="*/ 106907 h 425305"/>
              <a:gd name="connsiteX21" fmla="*/ 580339 w 850744"/>
              <a:gd name="connsiteY21" fmla="*/ 68070 h 425305"/>
              <a:gd name="connsiteX22" fmla="*/ 585384 w 850744"/>
              <a:gd name="connsiteY22" fmla="*/ 65318 h 425305"/>
              <a:gd name="connsiteX23" fmla="*/ 651486 w 850744"/>
              <a:gd name="connsiteY23" fmla="*/ 102873 h 425305"/>
              <a:gd name="connsiteX24" fmla="*/ 654978 w 850744"/>
              <a:gd name="connsiteY24" fmla="*/ 110694 h 425305"/>
              <a:gd name="connsiteX25" fmla="*/ 651202 w 850744"/>
              <a:gd name="connsiteY25" fmla="*/ 218285 h 425305"/>
              <a:gd name="connsiteX26" fmla="*/ 649537 w 850744"/>
              <a:gd name="connsiteY26" fmla="*/ 229870 h 425305"/>
              <a:gd name="connsiteX27" fmla="*/ 663823 w 850744"/>
              <a:gd name="connsiteY27" fmla="*/ 251608 h 425305"/>
              <a:gd name="connsiteX28" fmla="*/ 686745 w 850744"/>
              <a:gd name="connsiteY28" fmla="*/ 239209 h 425305"/>
              <a:gd name="connsiteX29" fmla="*/ 701846 w 850744"/>
              <a:gd name="connsiteY29" fmla="*/ 199681 h 425305"/>
              <a:gd name="connsiteX30" fmla="*/ 714368 w 850744"/>
              <a:gd name="connsiteY30" fmla="*/ 155885 h 425305"/>
              <a:gd name="connsiteX31" fmla="*/ 719007 w 850744"/>
              <a:gd name="connsiteY31" fmla="*/ 153726 h 425305"/>
              <a:gd name="connsiteX32" fmla="*/ 838318 w 850744"/>
              <a:gd name="connsiteY32" fmla="*/ 307716 h 425305"/>
              <a:gd name="connsiteX33" fmla="*/ 850026 w 850744"/>
              <a:gd name="connsiteY33" fmla="*/ 372918 h 425305"/>
              <a:gd name="connsiteX34" fmla="*/ 813410 w 850744"/>
              <a:gd name="connsiteY34" fmla="*/ 418355 h 425305"/>
              <a:gd name="connsiteX35" fmla="*/ 745914 w 850744"/>
              <a:gd name="connsiteY35" fmla="*/ 424351 h 425305"/>
              <a:gd name="connsiteX36" fmla="*/ 633363 w 850744"/>
              <a:gd name="connsiteY36" fmla="*/ 404032 h 425305"/>
              <a:gd name="connsiteX37" fmla="*/ 220800 w 850744"/>
              <a:gd name="connsiteY37" fmla="*/ 277182 h 425305"/>
              <a:gd name="connsiteX38" fmla="*/ 80565 w 850744"/>
              <a:gd name="connsiteY38" fmla="*/ 219864 h 425305"/>
              <a:gd name="connsiteX39" fmla="*/ 21903 w 850744"/>
              <a:gd name="connsiteY39" fmla="*/ 179485 h 425305"/>
              <a:gd name="connsiteX40" fmla="*/ 535 w 850744"/>
              <a:gd name="connsiteY40" fmla="*/ 127398 h 425305"/>
              <a:gd name="connsiteX41" fmla="*/ 20792 w 850744"/>
              <a:gd name="connsiteY41" fmla="*/ 88821 h 425305"/>
              <a:gd name="connsiteX42" fmla="*/ 85660 w 850744"/>
              <a:gd name="connsiteY42" fmla="*/ 43889 h 425305"/>
              <a:gd name="connsiteX43" fmla="*/ 220368 w 850744"/>
              <a:gd name="connsiteY43" fmla="*/ 5743 h 425305"/>
              <a:gd name="connsiteX44" fmla="*/ 223182 w 850744"/>
              <a:gd name="connsiteY44" fmla="*/ 5743 h 42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0744" h="425305">
                <a:moveTo>
                  <a:pt x="223218" y="5743"/>
                </a:moveTo>
                <a:cubicBezTo>
                  <a:pt x="224021" y="29961"/>
                  <a:pt x="222194" y="53894"/>
                  <a:pt x="218851" y="77742"/>
                </a:cubicBezTo>
                <a:cubicBezTo>
                  <a:pt x="218037" y="83540"/>
                  <a:pt x="217000" y="89302"/>
                  <a:pt x="216322" y="95125"/>
                </a:cubicBezTo>
                <a:cubicBezTo>
                  <a:pt x="215212" y="104674"/>
                  <a:pt x="221232" y="113482"/>
                  <a:pt x="230325" y="115937"/>
                </a:cubicBezTo>
                <a:cubicBezTo>
                  <a:pt x="239318" y="118368"/>
                  <a:pt x="248830" y="114297"/>
                  <a:pt x="252531" y="105611"/>
                </a:cubicBezTo>
                <a:cubicBezTo>
                  <a:pt x="266003" y="74016"/>
                  <a:pt x="277748" y="41817"/>
                  <a:pt x="283275" y="7742"/>
                </a:cubicBezTo>
                <a:cubicBezTo>
                  <a:pt x="284212" y="1992"/>
                  <a:pt x="286150" y="80"/>
                  <a:pt x="292269" y="31"/>
                </a:cubicBezTo>
                <a:cubicBezTo>
                  <a:pt x="317214" y="-191"/>
                  <a:pt x="342074" y="783"/>
                  <a:pt x="366933" y="2893"/>
                </a:cubicBezTo>
                <a:cubicBezTo>
                  <a:pt x="372324" y="3350"/>
                  <a:pt x="373964" y="5040"/>
                  <a:pt x="374224" y="10604"/>
                </a:cubicBezTo>
                <a:cubicBezTo>
                  <a:pt x="375902" y="45826"/>
                  <a:pt x="373631" y="80777"/>
                  <a:pt x="368043" y="115555"/>
                </a:cubicBezTo>
                <a:cubicBezTo>
                  <a:pt x="366205" y="127016"/>
                  <a:pt x="371522" y="136491"/>
                  <a:pt x="381231" y="139254"/>
                </a:cubicBezTo>
                <a:cubicBezTo>
                  <a:pt x="390891" y="142006"/>
                  <a:pt x="400378" y="137441"/>
                  <a:pt x="404758" y="126856"/>
                </a:cubicBezTo>
                <a:cubicBezTo>
                  <a:pt x="418884" y="92707"/>
                  <a:pt x="431579" y="58101"/>
                  <a:pt x="436143" y="21103"/>
                </a:cubicBezTo>
                <a:cubicBezTo>
                  <a:pt x="436736" y="16353"/>
                  <a:pt x="437105" y="13589"/>
                  <a:pt x="443767" y="15144"/>
                </a:cubicBezTo>
                <a:cubicBezTo>
                  <a:pt x="466838" y="20523"/>
                  <a:pt x="489526" y="27111"/>
                  <a:pt x="512041" y="34414"/>
                </a:cubicBezTo>
                <a:cubicBezTo>
                  <a:pt x="515729" y="35611"/>
                  <a:pt x="517012" y="37486"/>
                  <a:pt x="517346" y="41237"/>
                </a:cubicBezTo>
                <a:cubicBezTo>
                  <a:pt x="520677" y="78346"/>
                  <a:pt x="519221" y="115271"/>
                  <a:pt x="513608" y="152073"/>
                </a:cubicBezTo>
                <a:cubicBezTo>
                  <a:pt x="513151" y="155070"/>
                  <a:pt x="512707" y="158081"/>
                  <a:pt x="512251" y="161079"/>
                </a:cubicBezTo>
                <a:cubicBezTo>
                  <a:pt x="510548" y="172083"/>
                  <a:pt x="515767" y="181472"/>
                  <a:pt x="525204" y="184420"/>
                </a:cubicBezTo>
                <a:cubicBezTo>
                  <a:pt x="534692" y="187381"/>
                  <a:pt x="544808" y="182730"/>
                  <a:pt x="549015" y="172515"/>
                </a:cubicBezTo>
                <a:cubicBezTo>
                  <a:pt x="557860" y="151048"/>
                  <a:pt x="566349" y="129422"/>
                  <a:pt x="572282" y="106907"/>
                </a:cubicBezTo>
                <a:cubicBezTo>
                  <a:pt x="575650" y="94101"/>
                  <a:pt x="578981" y="81270"/>
                  <a:pt x="580339" y="68070"/>
                </a:cubicBezTo>
                <a:cubicBezTo>
                  <a:pt x="580758" y="63949"/>
                  <a:pt x="581671" y="63505"/>
                  <a:pt x="585384" y="65318"/>
                </a:cubicBezTo>
                <a:cubicBezTo>
                  <a:pt x="608208" y="76471"/>
                  <a:pt x="630044" y="89302"/>
                  <a:pt x="651486" y="102873"/>
                </a:cubicBezTo>
                <a:cubicBezTo>
                  <a:pt x="654632" y="104859"/>
                  <a:pt x="654719" y="107672"/>
                  <a:pt x="654978" y="110694"/>
                </a:cubicBezTo>
                <a:cubicBezTo>
                  <a:pt x="657976" y="146706"/>
                  <a:pt x="656655" y="182570"/>
                  <a:pt x="651202" y="218285"/>
                </a:cubicBezTo>
                <a:cubicBezTo>
                  <a:pt x="650610" y="222147"/>
                  <a:pt x="649932" y="225996"/>
                  <a:pt x="649537" y="229870"/>
                </a:cubicBezTo>
                <a:cubicBezTo>
                  <a:pt x="648427" y="240764"/>
                  <a:pt x="653917" y="249042"/>
                  <a:pt x="663823" y="251608"/>
                </a:cubicBezTo>
                <a:cubicBezTo>
                  <a:pt x="673446" y="254100"/>
                  <a:pt x="682723" y="249288"/>
                  <a:pt x="686745" y="239209"/>
                </a:cubicBezTo>
                <a:cubicBezTo>
                  <a:pt x="691976" y="226107"/>
                  <a:pt x="697022" y="212944"/>
                  <a:pt x="701846" y="199681"/>
                </a:cubicBezTo>
                <a:cubicBezTo>
                  <a:pt x="707039" y="185382"/>
                  <a:pt x="710778" y="170652"/>
                  <a:pt x="714368" y="155885"/>
                </a:cubicBezTo>
                <a:cubicBezTo>
                  <a:pt x="714997" y="153294"/>
                  <a:pt x="715195" y="150358"/>
                  <a:pt x="719007" y="153726"/>
                </a:cubicBezTo>
                <a:cubicBezTo>
                  <a:pt x="768614" y="197448"/>
                  <a:pt x="812065" y="245982"/>
                  <a:pt x="838318" y="307716"/>
                </a:cubicBezTo>
                <a:cubicBezTo>
                  <a:pt x="847127" y="328443"/>
                  <a:pt x="852827" y="349983"/>
                  <a:pt x="850026" y="372918"/>
                </a:cubicBezTo>
                <a:cubicBezTo>
                  <a:pt x="847250" y="395655"/>
                  <a:pt x="834728" y="410669"/>
                  <a:pt x="813410" y="418355"/>
                </a:cubicBezTo>
                <a:cubicBezTo>
                  <a:pt x="791487" y="426263"/>
                  <a:pt x="768700" y="426041"/>
                  <a:pt x="745914" y="424351"/>
                </a:cubicBezTo>
                <a:cubicBezTo>
                  <a:pt x="707706" y="421513"/>
                  <a:pt x="670288" y="413766"/>
                  <a:pt x="633363" y="404032"/>
                </a:cubicBezTo>
                <a:cubicBezTo>
                  <a:pt x="494140" y="367329"/>
                  <a:pt x="357408" y="322435"/>
                  <a:pt x="220800" y="277182"/>
                </a:cubicBezTo>
                <a:cubicBezTo>
                  <a:pt x="172809" y="261280"/>
                  <a:pt x="125509" y="243367"/>
                  <a:pt x="80565" y="219864"/>
                </a:cubicBezTo>
                <a:cubicBezTo>
                  <a:pt x="59383" y="208786"/>
                  <a:pt x="38953" y="196535"/>
                  <a:pt x="21903" y="179485"/>
                </a:cubicBezTo>
                <a:cubicBezTo>
                  <a:pt x="7567" y="165150"/>
                  <a:pt x="-2475" y="148816"/>
                  <a:pt x="535" y="127398"/>
                </a:cubicBezTo>
                <a:cubicBezTo>
                  <a:pt x="2669" y="112199"/>
                  <a:pt x="10676" y="99862"/>
                  <a:pt x="20792" y="88821"/>
                </a:cubicBezTo>
                <a:cubicBezTo>
                  <a:pt x="38989" y="68946"/>
                  <a:pt x="61591" y="55264"/>
                  <a:pt x="85660" y="43889"/>
                </a:cubicBezTo>
                <a:cubicBezTo>
                  <a:pt x="128421" y="23681"/>
                  <a:pt x="173735" y="12343"/>
                  <a:pt x="220368" y="5743"/>
                </a:cubicBezTo>
                <a:cubicBezTo>
                  <a:pt x="221207" y="5620"/>
                  <a:pt x="222083" y="5731"/>
                  <a:pt x="223182" y="5743"/>
                </a:cubicBezTo>
                <a:close/>
              </a:path>
            </a:pathLst>
          </a:custGeom>
          <a:solidFill>
            <a:srgbClr val="CEA97D"/>
          </a:solidFill>
          <a:ln w="0" cap="flat">
            <a:noFill/>
            <a:prstDash val="solid"/>
            <a:miter/>
          </a:ln>
        </p:spPr>
        <p:txBody>
          <a:bodyPr rtlCol="0" anchor="ctr"/>
          <a:lstStyle/>
          <a:p>
            <a:endParaRPr lang="en-US"/>
          </a:p>
        </p:txBody>
      </p:sp>
      <p:grpSp>
        <p:nvGrpSpPr>
          <p:cNvPr id="223" name="Graphic 6">
            <a:extLst>
              <a:ext uri="{FF2B5EF4-FFF2-40B4-BE49-F238E27FC236}">
                <a16:creationId xmlns:a16="http://schemas.microsoft.com/office/drawing/2014/main" id="{20DE4914-0E1E-0E8E-8C40-25861F1CFA27}"/>
              </a:ext>
            </a:extLst>
          </p:cNvPr>
          <p:cNvGrpSpPr/>
          <p:nvPr/>
        </p:nvGrpSpPr>
        <p:grpSpPr>
          <a:xfrm>
            <a:off x="6651593" y="5384319"/>
            <a:ext cx="526072" cy="526110"/>
            <a:chOff x="7160951" y="4114127"/>
            <a:chExt cx="738661" cy="738714"/>
          </a:xfrm>
        </p:grpSpPr>
        <p:grpSp>
          <p:nvGrpSpPr>
            <p:cNvPr id="224" name="Graphic 6">
              <a:extLst>
                <a:ext uri="{FF2B5EF4-FFF2-40B4-BE49-F238E27FC236}">
                  <a16:creationId xmlns:a16="http://schemas.microsoft.com/office/drawing/2014/main" id="{997581A2-FB56-208E-1F6F-B67C570DB586}"/>
                </a:ext>
              </a:extLst>
            </p:cNvPr>
            <p:cNvGrpSpPr/>
            <p:nvPr/>
          </p:nvGrpSpPr>
          <p:grpSpPr>
            <a:xfrm>
              <a:off x="7160951" y="4114127"/>
              <a:ext cx="738661" cy="738714"/>
              <a:chOff x="7160951" y="4114127"/>
              <a:chExt cx="738661" cy="738714"/>
            </a:xfrm>
          </p:grpSpPr>
          <p:sp>
            <p:nvSpPr>
              <p:cNvPr id="232" name="Freeform: Shape 231">
                <a:extLst>
                  <a:ext uri="{FF2B5EF4-FFF2-40B4-BE49-F238E27FC236}">
                    <a16:creationId xmlns:a16="http://schemas.microsoft.com/office/drawing/2014/main" id="{39186371-EA4F-A208-4705-F1AE9737F808}"/>
                  </a:ext>
                </a:extLst>
              </p:cNvPr>
              <p:cNvSpPr/>
              <p:nvPr/>
            </p:nvSpPr>
            <p:spPr>
              <a:xfrm>
                <a:off x="7160951" y="4675230"/>
                <a:ext cx="177862" cy="177610"/>
              </a:xfrm>
              <a:custGeom>
                <a:avLst/>
                <a:gdLst>
                  <a:gd name="connsiteX0" fmla="*/ 120969 w 177862"/>
                  <a:gd name="connsiteY0" fmla="*/ 177611 h 177610"/>
                  <a:gd name="connsiteX1" fmla="*/ 92470 w 177862"/>
                  <a:gd name="connsiteY1" fmla="*/ 156551 h 177610"/>
                  <a:gd name="connsiteX2" fmla="*/ 40124 w 177862"/>
                  <a:gd name="connsiteY2" fmla="*/ 93719 h 177610"/>
                  <a:gd name="connsiteX3" fmla="*/ 20792 w 177862"/>
                  <a:gd name="connsiteY3" fmla="*/ 85157 h 177610"/>
                  <a:gd name="connsiteX4" fmla="*/ 4 w 177862"/>
                  <a:gd name="connsiteY4" fmla="*/ 56424 h 177610"/>
                  <a:gd name="connsiteX5" fmla="*/ 21520 w 177862"/>
                  <a:gd name="connsiteY5" fmla="*/ 28271 h 177610"/>
                  <a:gd name="connsiteX6" fmla="*/ 103932 w 177862"/>
                  <a:gd name="connsiteY6" fmla="*/ 673 h 177610"/>
                  <a:gd name="connsiteX7" fmla="*/ 113061 w 177862"/>
                  <a:gd name="connsiteY7" fmla="*/ 2869 h 177610"/>
                  <a:gd name="connsiteX8" fmla="*/ 175363 w 177862"/>
                  <a:gd name="connsiteY8" fmla="*/ 65257 h 177610"/>
                  <a:gd name="connsiteX9" fmla="*/ 177325 w 177862"/>
                  <a:gd name="connsiteY9" fmla="*/ 72955 h 177610"/>
                  <a:gd name="connsiteX10" fmla="*/ 149357 w 177862"/>
                  <a:gd name="connsiteY10" fmla="*/ 156403 h 177610"/>
                  <a:gd name="connsiteX11" fmla="*/ 120957 w 177862"/>
                  <a:gd name="connsiteY11" fmla="*/ 177586 h 17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62" h="177610">
                    <a:moveTo>
                      <a:pt x="120969" y="177611"/>
                    </a:moveTo>
                    <a:cubicBezTo>
                      <a:pt x="108052" y="177660"/>
                      <a:pt x="97060" y="169616"/>
                      <a:pt x="92470" y="156551"/>
                    </a:cubicBezTo>
                    <a:cubicBezTo>
                      <a:pt x="82811" y="129101"/>
                      <a:pt x="65391" y="108141"/>
                      <a:pt x="40124" y="93719"/>
                    </a:cubicBezTo>
                    <a:cubicBezTo>
                      <a:pt x="33981" y="90215"/>
                      <a:pt x="27467" y="87525"/>
                      <a:pt x="20792" y="85157"/>
                    </a:cubicBezTo>
                    <a:cubicBezTo>
                      <a:pt x="7900" y="80580"/>
                      <a:pt x="-218" y="69230"/>
                      <a:pt x="4" y="56424"/>
                    </a:cubicBezTo>
                    <a:cubicBezTo>
                      <a:pt x="239" y="43396"/>
                      <a:pt x="8505" y="32601"/>
                      <a:pt x="21520" y="28271"/>
                    </a:cubicBezTo>
                    <a:cubicBezTo>
                      <a:pt x="49007" y="19116"/>
                      <a:pt x="76506" y="10012"/>
                      <a:pt x="103932" y="673"/>
                    </a:cubicBezTo>
                    <a:cubicBezTo>
                      <a:pt x="107806" y="-648"/>
                      <a:pt x="110162" y="-80"/>
                      <a:pt x="113061" y="2869"/>
                    </a:cubicBezTo>
                    <a:cubicBezTo>
                      <a:pt x="133689" y="23805"/>
                      <a:pt x="154501" y="44568"/>
                      <a:pt x="175363" y="65257"/>
                    </a:cubicBezTo>
                    <a:cubicBezTo>
                      <a:pt x="177769" y="67650"/>
                      <a:pt x="178472" y="69600"/>
                      <a:pt x="177325" y="72955"/>
                    </a:cubicBezTo>
                    <a:cubicBezTo>
                      <a:pt x="167887" y="100738"/>
                      <a:pt x="158720" y="128608"/>
                      <a:pt x="149357" y="156403"/>
                    </a:cubicBezTo>
                    <a:cubicBezTo>
                      <a:pt x="144965" y="169443"/>
                      <a:pt x="133948" y="177536"/>
                      <a:pt x="120957" y="177586"/>
                    </a:cubicBezTo>
                    <a:close/>
                  </a:path>
                </a:pathLst>
              </a:custGeom>
              <a:solidFill>
                <a:srgbClr val="8CC63F"/>
              </a:solidFill>
              <a:ln w="0"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4B6710BA-6773-6446-9C41-1518919DFDAA}"/>
                  </a:ext>
                </a:extLst>
              </p:cNvPr>
              <p:cNvSpPr/>
              <p:nvPr/>
            </p:nvSpPr>
            <p:spPr>
              <a:xfrm>
                <a:off x="7721915" y="4114127"/>
                <a:ext cx="177697" cy="177866"/>
              </a:xfrm>
              <a:custGeom>
                <a:avLst/>
                <a:gdLst>
                  <a:gd name="connsiteX0" fmla="*/ 177694 w 177697"/>
                  <a:gd name="connsiteY0" fmla="*/ 120394 h 177866"/>
                  <a:gd name="connsiteX1" fmla="*/ 158955 w 177697"/>
                  <a:gd name="connsiteY1" fmla="*/ 148226 h 177866"/>
                  <a:gd name="connsiteX2" fmla="*/ 71843 w 177697"/>
                  <a:gd name="connsiteY2" fmla="*/ 177515 h 177866"/>
                  <a:gd name="connsiteX3" fmla="*/ 66982 w 177697"/>
                  <a:gd name="connsiteY3" fmla="*/ 176367 h 177866"/>
                  <a:gd name="connsiteX4" fmla="*/ 1472 w 177697"/>
                  <a:gd name="connsiteY4" fmla="*/ 110895 h 177866"/>
                  <a:gd name="connsiteX5" fmla="*/ 362 w 177697"/>
                  <a:gd name="connsiteY5" fmla="*/ 106022 h 177866"/>
                  <a:gd name="connsiteX6" fmla="*/ 29749 w 177697"/>
                  <a:gd name="connsiteY6" fmla="*/ 18367 h 177866"/>
                  <a:gd name="connsiteX7" fmla="*/ 57791 w 177697"/>
                  <a:gd name="connsiteY7" fmla="*/ 10 h 177866"/>
                  <a:gd name="connsiteX8" fmla="*/ 85290 w 177697"/>
                  <a:gd name="connsiteY8" fmla="*/ 20094 h 177866"/>
                  <a:gd name="connsiteX9" fmla="*/ 103290 w 177697"/>
                  <a:gd name="connsiteY9" fmla="*/ 53873 h 177866"/>
                  <a:gd name="connsiteX10" fmla="*/ 156907 w 177697"/>
                  <a:gd name="connsiteY10" fmla="*/ 92303 h 177866"/>
                  <a:gd name="connsiteX11" fmla="*/ 177694 w 177697"/>
                  <a:gd name="connsiteY11" fmla="*/ 120406 h 17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697" h="177866">
                    <a:moveTo>
                      <a:pt x="177694" y="120394"/>
                    </a:moveTo>
                    <a:cubicBezTo>
                      <a:pt x="177855" y="132521"/>
                      <a:pt x="170625" y="144168"/>
                      <a:pt x="158955" y="148226"/>
                    </a:cubicBezTo>
                    <a:cubicBezTo>
                      <a:pt x="130012" y="158269"/>
                      <a:pt x="100872" y="167731"/>
                      <a:pt x="71843" y="177515"/>
                    </a:cubicBezTo>
                    <a:cubicBezTo>
                      <a:pt x="69758" y="178218"/>
                      <a:pt x="68487" y="177885"/>
                      <a:pt x="66982" y="176367"/>
                    </a:cubicBezTo>
                    <a:cubicBezTo>
                      <a:pt x="45195" y="154494"/>
                      <a:pt x="23358" y="132669"/>
                      <a:pt x="1472" y="110895"/>
                    </a:cubicBezTo>
                    <a:cubicBezTo>
                      <a:pt x="-45" y="109377"/>
                      <a:pt x="-341" y="108094"/>
                      <a:pt x="362" y="106022"/>
                    </a:cubicBezTo>
                    <a:cubicBezTo>
                      <a:pt x="10182" y="76808"/>
                      <a:pt x="19706" y="47495"/>
                      <a:pt x="29749" y="18367"/>
                    </a:cubicBezTo>
                    <a:cubicBezTo>
                      <a:pt x="33697" y="6906"/>
                      <a:pt x="45540" y="-299"/>
                      <a:pt x="57791" y="10"/>
                    </a:cubicBezTo>
                    <a:cubicBezTo>
                      <a:pt x="70264" y="330"/>
                      <a:pt x="80997" y="7967"/>
                      <a:pt x="85290" y="20094"/>
                    </a:cubicBezTo>
                    <a:cubicBezTo>
                      <a:pt x="89596" y="32295"/>
                      <a:pt x="95382" y="43633"/>
                      <a:pt x="103290" y="53873"/>
                    </a:cubicBezTo>
                    <a:cubicBezTo>
                      <a:pt x="117317" y="72045"/>
                      <a:pt x="135354" y="84592"/>
                      <a:pt x="156907" y="92303"/>
                    </a:cubicBezTo>
                    <a:cubicBezTo>
                      <a:pt x="169787" y="96904"/>
                      <a:pt x="177534" y="107551"/>
                      <a:pt x="177694" y="120406"/>
                    </a:cubicBezTo>
                    <a:close/>
                  </a:path>
                </a:pathLst>
              </a:custGeom>
              <a:solidFill>
                <a:srgbClr val="8CC63F"/>
              </a:solidFill>
              <a:ln w="0"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F4E2F8DE-B487-B3C5-D2E5-0E52CE18BA04}"/>
                  </a:ext>
                </a:extLst>
              </p:cNvPr>
              <p:cNvSpPr/>
              <p:nvPr/>
            </p:nvSpPr>
            <p:spPr>
              <a:xfrm>
                <a:off x="7357274" y="4450888"/>
                <a:ext cx="273277" cy="144391"/>
              </a:xfrm>
              <a:custGeom>
                <a:avLst/>
                <a:gdLst>
                  <a:gd name="connsiteX0" fmla="*/ 273203 w 273277"/>
                  <a:gd name="connsiteY0" fmla="*/ 92565 h 144391"/>
                  <a:gd name="connsiteX1" fmla="*/ 266307 w 273277"/>
                  <a:gd name="connsiteY1" fmla="*/ 89394 h 144391"/>
                  <a:gd name="connsiteX2" fmla="*/ 164872 w 273277"/>
                  <a:gd name="connsiteY2" fmla="*/ 43229 h 144391"/>
                  <a:gd name="connsiteX3" fmla="*/ 69852 w 273277"/>
                  <a:gd name="connsiteY3" fmla="*/ 0 h 144391"/>
                  <a:gd name="connsiteX4" fmla="*/ 28881 w 273277"/>
                  <a:gd name="connsiteY4" fmla="*/ 15138 h 144391"/>
                  <a:gd name="connsiteX5" fmla="*/ 0 w 273277"/>
                  <a:gd name="connsiteY5" fmla="*/ 43957 h 144391"/>
                  <a:gd name="connsiteX6" fmla="*/ 2603 w 273277"/>
                  <a:gd name="connsiteY6" fmla="*/ 45326 h 144391"/>
                  <a:gd name="connsiteX7" fmla="*/ 218624 w 273277"/>
                  <a:gd name="connsiteY7" fmla="*/ 143714 h 144391"/>
                  <a:gd name="connsiteX8" fmla="*/ 225249 w 273277"/>
                  <a:gd name="connsiteY8" fmla="*/ 142160 h 144391"/>
                  <a:gd name="connsiteX9" fmla="*/ 271365 w 273277"/>
                  <a:gd name="connsiteY9" fmla="*/ 95933 h 144391"/>
                  <a:gd name="connsiteX10" fmla="*/ 273191 w 273277"/>
                  <a:gd name="connsiteY10" fmla="*/ 92577 h 14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277" h="144391">
                    <a:moveTo>
                      <a:pt x="273203" y="92565"/>
                    </a:moveTo>
                    <a:cubicBezTo>
                      <a:pt x="270983" y="91541"/>
                      <a:pt x="268651" y="90455"/>
                      <a:pt x="266307" y="89394"/>
                    </a:cubicBezTo>
                    <a:cubicBezTo>
                      <a:pt x="232504" y="74010"/>
                      <a:pt x="198688" y="58626"/>
                      <a:pt x="164872" y="43229"/>
                    </a:cubicBezTo>
                    <a:cubicBezTo>
                      <a:pt x="133203" y="28807"/>
                      <a:pt x="101534" y="14397"/>
                      <a:pt x="69852" y="0"/>
                    </a:cubicBezTo>
                    <a:cubicBezTo>
                      <a:pt x="57416" y="7538"/>
                      <a:pt x="43574" y="12596"/>
                      <a:pt x="28881" y="15138"/>
                    </a:cubicBezTo>
                    <a:cubicBezTo>
                      <a:pt x="19381" y="24637"/>
                      <a:pt x="9796" y="34186"/>
                      <a:pt x="0" y="43957"/>
                    </a:cubicBezTo>
                    <a:cubicBezTo>
                      <a:pt x="1357" y="44672"/>
                      <a:pt x="1961" y="45030"/>
                      <a:pt x="2603" y="45326"/>
                    </a:cubicBezTo>
                    <a:cubicBezTo>
                      <a:pt x="74627" y="78093"/>
                      <a:pt x="146662" y="110836"/>
                      <a:pt x="218624" y="143714"/>
                    </a:cubicBezTo>
                    <a:cubicBezTo>
                      <a:pt x="221733" y="145133"/>
                      <a:pt x="223251" y="144183"/>
                      <a:pt x="225249" y="142160"/>
                    </a:cubicBezTo>
                    <a:cubicBezTo>
                      <a:pt x="240584" y="126714"/>
                      <a:pt x="256005" y="111354"/>
                      <a:pt x="271365" y="95933"/>
                    </a:cubicBezTo>
                    <a:cubicBezTo>
                      <a:pt x="272192" y="95106"/>
                      <a:pt x="273647" y="94514"/>
                      <a:pt x="273191" y="92577"/>
                    </a:cubicBezTo>
                    <a:close/>
                  </a:path>
                </a:pathLst>
              </a:custGeom>
              <a:solidFill>
                <a:srgbClr val="8CC63F"/>
              </a:solidFill>
              <a:ln w="0"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BBEBD1D3-52FA-C3D6-E5E2-46C9AA2BEF36}"/>
                  </a:ext>
                </a:extLst>
              </p:cNvPr>
              <p:cNvSpPr/>
              <p:nvPr/>
            </p:nvSpPr>
            <p:spPr>
              <a:xfrm>
                <a:off x="7450801" y="4374558"/>
                <a:ext cx="252514" cy="148685"/>
              </a:xfrm>
              <a:custGeom>
                <a:avLst/>
                <a:gdLst>
                  <a:gd name="connsiteX0" fmla="*/ 248863 w 252514"/>
                  <a:gd name="connsiteY0" fmla="*/ 95464 h 148685"/>
                  <a:gd name="connsiteX1" fmla="*/ 181946 w 252514"/>
                  <a:gd name="connsiteY1" fmla="*/ 64979 h 148685"/>
                  <a:gd name="connsiteX2" fmla="*/ 39343 w 252514"/>
                  <a:gd name="connsiteY2" fmla="*/ 0 h 148685"/>
                  <a:gd name="connsiteX3" fmla="*/ 32052 w 252514"/>
                  <a:gd name="connsiteY3" fmla="*/ 19443 h 148685"/>
                  <a:gd name="connsiteX4" fmla="*/ 0 w 252514"/>
                  <a:gd name="connsiteY4" fmla="*/ 58132 h 148685"/>
                  <a:gd name="connsiteX5" fmla="*/ 197541 w 252514"/>
                  <a:gd name="connsiteY5" fmla="*/ 148081 h 148685"/>
                  <a:gd name="connsiteX6" fmla="*/ 204104 w 252514"/>
                  <a:gd name="connsiteY6" fmla="*/ 146231 h 148685"/>
                  <a:gd name="connsiteX7" fmla="*/ 249393 w 252514"/>
                  <a:gd name="connsiteY7" fmla="*/ 100769 h 148685"/>
                  <a:gd name="connsiteX8" fmla="*/ 252515 w 252514"/>
                  <a:gd name="connsiteY8" fmla="*/ 97278 h 148685"/>
                  <a:gd name="connsiteX9" fmla="*/ 248863 w 252514"/>
                  <a:gd name="connsiteY9" fmla="*/ 95476 h 14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514" h="148685">
                    <a:moveTo>
                      <a:pt x="248863" y="95464"/>
                    </a:moveTo>
                    <a:cubicBezTo>
                      <a:pt x="226557" y="85298"/>
                      <a:pt x="204252" y="75133"/>
                      <a:pt x="181946" y="64979"/>
                    </a:cubicBezTo>
                    <a:cubicBezTo>
                      <a:pt x="134400" y="43340"/>
                      <a:pt x="86841" y="21750"/>
                      <a:pt x="39343" y="0"/>
                    </a:cubicBezTo>
                    <a:cubicBezTo>
                      <a:pt x="37406" y="6576"/>
                      <a:pt x="35037" y="13065"/>
                      <a:pt x="32052" y="19443"/>
                    </a:cubicBezTo>
                    <a:cubicBezTo>
                      <a:pt x="24501" y="35580"/>
                      <a:pt x="13349" y="48151"/>
                      <a:pt x="0" y="58132"/>
                    </a:cubicBezTo>
                    <a:cubicBezTo>
                      <a:pt x="65855" y="88099"/>
                      <a:pt x="131722" y="118041"/>
                      <a:pt x="197541" y="148081"/>
                    </a:cubicBezTo>
                    <a:cubicBezTo>
                      <a:pt x="200736" y="149537"/>
                      <a:pt x="202204" y="148143"/>
                      <a:pt x="204104" y="146231"/>
                    </a:cubicBezTo>
                    <a:cubicBezTo>
                      <a:pt x="219180" y="131056"/>
                      <a:pt x="234293" y="115919"/>
                      <a:pt x="249393" y="100769"/>
                    </a:cubicBezTo>
                    <a:cubicBezTo>
                      <a:pt x="250429" y="99733"/>
                      <a:pt x="251342" y="98585"/>
                      <a:pt x="252515" y="97278"/>
                    </a:cubicBezTo>
                    <a:cubicBezTo>
                      <a:pt x="251120" y="96587"/>
                      <a:pt x="250010" y="95995"/>
                      <a:pt x="248863" y="95476"/>
                    </a:cubicBezTo>
                    <a:close/>
                  </a:path>
                </a:pathLst>
              </a:custGeom>
              <a:solidFill>
                <a:srgbClr val="29ABE2"/>
              </a:solidFill>
              <a:ln w="0"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DF75302-AB07-4FC0-FC6E-0A7ABFA3FE71}"/>
                  </a:ext>
                </a:extLst>
              </p:cNvPr>
              <p:cNvSpPr/>
              <p:nvPr/>
            </p:nvSpPr>
            <p:spPr>
              <a:xfrm>
                <a:off x="7300390" y="4515673"/>
                <a:ext cx="259112" cy="149946"/>
              </a:xfrm>
              <a:custGeom>
                <a:avLst/>
                <a:gdLst>
                  <a:gd name="connsiteX0" fmla="*/ 259113 w 259112"/>
                  <a:gd name="connsiteY0" fmla="*/ 100345 h 149946"/>
                  <a:gd name="connsiteX1" fmla="*/ 213861 w 259112"/>
                  <a:gd name="connsiteY1" fmla="*/ 145585 h 149946"/>
                  <a:gd name="connsiteX2" fmla="*/ 197736 w 259112"/>
                  <a:gd name="connsiteY2" fmla="*/ 148386 h 149946"/>
                  <a:gd name="connsiteX3" fmla="*/ 4908 w 259112"/>
                  <a:gd name="connsiteY3" fmla="*/ 60818 h 149946"/>
                  <a:gd name="connsiteX4" fmla="*/ 109 w 259112"/>
                  <a:gd name="connsiteY4" fmla="*/ 52317 h 149946"/>
                  <a:gd name="connsiteX5" fmla="*/ 14987 w 259112"/>
                  <a:gd name="connsiteY5" fmla="*/ 21697 h 149946"/>
                  <a:gd name="connsiteX6" fmla="*/ 34344 w 259112"/>
                  <a:gd name="connsiteY6" fmla="*/ 1612 h 149946"/>
                  <a:gd name="connsiteX7" fmla="*/ 41191 w 259112"/>
                  <a:gd name="connsiteY7" fmla="*/ 1217 h 149946"/>
                  <a:gd name="connsiteX8" fmla="*/ 192863 w 259112"/>
                  <a:gd name="connsiteY8" fmla="*/ 70243 h 149946"/>
                  <a:gd name="connsiteX9" fmla="*/ 259113 w 259112"/>
                  <a:gd name="connsiteY9" fmla="*/ 100358 h 14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112" h="149946">
                    <a:moveTo>
                      <a:pt x="259113" y="100345"/>
                    </a:moveTo>
                    <a:cubicBezTo>
                      <a:pt x="243568" y="115890"/>
                      <a:pt x="228714" y="130732"/>
                      <a:pt x="213861" y="145585"/>
                    </a:cubicBezTo>
                    <a:cubicBezTo>
                      <a:pt x="209209" y="150236"/>
                      <a:pt x="203843" y="151162"/>
                      <a:pt x="197736" y="148386"/>
                    </a:cubicBezTo>
                    <a:cubicBezTo>
                      <a:pt x="133472" y="119159"/>
                      <a:pt x="69246" y="89883"/>
                      <a:pt x="4908" y="60818"/>
                    </a:cubicBezTo>
                    <a:cubicBezTo>
                      <a:pt x="652" y="58893"/>
                      <a:pt x="-372" y="56512"/>
                      <a:pt x="109" y="52317"/>
                    </a:cubicBezTo>
                    <a:cubicBezTo>
                      <a:pt x="1491" y="40338"/>
                      <a:pt x="7215" y="30444"/>
                      <a:pt x="14987" y="21697"/>
                    </a:cubicBezTo>
                    <a:cubicBezTo>
                      <a:pt x="21156" y="14751"/>
                      <a:pt x="28028" y="8422"/>
                      <a:pt x="34344" y="1612"/>
                    </a:cubicBezTo>
                    <a:cubicBezTo>
                      <a:pt x="36775" y="-1016"/>
                      <a:pt x="38749" y="107"/>
                      <a:pt x="41191" y="1217"/>
                    </a:cubicBezTo>
                    <a:cubicBezTo>
                      <a:pt x="91736" y="24251"/>
                      <a:pt x="142293" y="47247"/>
                      <a:pt x="192863" y="70243"/>
                    </a:cubicBezTo>
                    <a:cubicBezTo>
                      <a:pt x="214662" y="80162"/>
                      <a:pt x="236474" y="90069"/>
                      <a:pt x="259113" y="100358"/>
                    </a:cubicBezTo>
                    <a:close/>
                  </a:path>
                </a:pathLst>
              </a:custGeom>
              <a:solidFill>
                <a:srgbClr val="29ABE2"/>
              </a:solidFill>
              <a:ln w="0"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66FEE8A6-F500-0EED-93B8-AA13A64C3653}"/>
                  </a:ext>
                </a:extLst>
              </p:cNvPr>
              <p:cNvSpPr/>
              <p:nvPr/>
            </p:nvSpPr>
            <p:spPr>
              <a:xfrm>
                <a:off x="7547215" y="4312182"/>
                <a:ext cx="213543" cy="139186"/>
              </a:xfrm>
              <a:custGeom>
                <a:avLst/>
                <a:gdLst>
                  <a:gd name="connsiteX0" fmla="*/ 209125 w 213543"/>
                  <a:gd name="connsiteY0" fmla="*/ 78501 h 139186"/>
                  <a:gd name="connsiteX1" fmla="*/ 36444 w 213543"/>
                  <a:gd name="connsiteY1" fmla="*/ 0 h 139186"/>
                  <a:gd name="connsiteX2" fmla="*/ 0 w 213543"/>
                  <a:gd name="connsiteY2" fmla="*/ 59477 h 139186"/>
                  <a:gd name="connsiteX3" fmla="*/ 76465 w 213543"/>
                  <a:gd name="connsiteY3" fmla="*/ 94230 h 139186"/>
                  <a:gd name="connsiteX4" fmla="*/ 171386 w 213543"/>
                  <a:gd name="connsiteY4" fmla="*/ 137336 h 139186"/>
                  <a:gd name="connsiteX5" fmla="*/ 178406 w 213543"/>
                  <a:gd name="connsiteY5" fmla="*/ 137916 h 139186"/>
                  <a:gd name="connsiteX6" fmla="*/ 205806 w 213543"/>
                  <a:gd name="connsiteY6" fmla="*/ 107147 h 139186"/>
                  <a:gd name="connsiteX7" fmla="*/ 213319 w 213543"/>
                  <a:gd name="connsiteY7" fmla="*/ 84126 h 139186"/>
                  <a:gd name="connsiteX8" fmla="*/ 209125 w 213543"/>
                  <a:gd name="connsiteY8" fmla="*/ 78513 h 1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543" h="139186">
                    <a:moveTo>
                      <a:pt x="209125" y="78501"/>
                    </a:moveTo>
                    <a:cubicBezTo>
                      <a:pt x="151536" y="52396"/>
                      <a:pt x="93983" y="26229"/>
                      <a:pt x="36444" y="0"/>
                    </a:cubicBezTo>
                    <a:cubicBezTo>
                      <a:pt x="38109" y="24872"/>
                      <a:pt x="25969" y="50854"/>
                      <a:pt x="0" y="59477"/>
                    </a:cubicBezTo>
                    <a:cubicBezTo>
                      <a:pt x="25488" y="71061"/>
                      <a:pt x="50976" y="82634"/>
                      <a:pt x="76465" y="94230"/>
                    </a:cubicBezTo>
                    <a:cubicBezTo>
                      <a:pt x="108097" y="108628"/>
                      <a:pt x="139717" y="123025"/>
                      <a:pt x="171386" y="137336"/>
                    </a:cubicBezTo>
                    <a:cubicBezTo>
                      <a:pt x="173520" y="138298"/>
                      <a:pt x="175692" y="140630"/>
                      <a:pt x="178406" y="137916"/>
                    </a:cubicBezTo>
                    <a:cubicBezTo>
                      <a:pt x="188152" y="128194"/>
                      <a:pt x="198466" y="119003"/>
                      <a:pt x="205806" y="107147"/>
                    </a:cubicBezTo>
                    <a:cubicBezTo>
                      <a:pt x="209976" y="100399"/>
                      <a:pt x="212740" y="93182"/>
                      <a:pt x="213319" y="84126"/>
                    </a:cubicBezTo>
                    <a:cubicBezTo>
                      <a:pt x="214232" y="81511"/>
                      <a:pt x="212258" y="79919"/>
                      <a:pt x="209125" y="78513"/>
                    </a:cubicBezTo>
                    <a:close/>
                  </a:path>
                </a:pathLst>
              </a:custGeom>
              <a:solidFill>
                <a:srgbClr val="8CC63F"/>
              </a:solidFill>
              <a:ln w="0"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35ED6F75-DC4E-E76A-2813-2E44D982E48A}"/>
                  </a:ext>
                </a:extLst>
              </p:cNvPr>
              <p:cNvSpPr/>
              <p:nvPr/>
            </p:nvSpPr>
            <p:spPr>
              <a:xfrm>
                <a:off x="7574357" y="4253160"/>
                <a:ext cx="169720" cy="102992"/>
              </a:xfrm>
              <a:custGeom>
                <a:avLst/>
                <a:gdLst>
                  <a:gd name="connsiteX0" fmla="*/ 169708 w 169720"/>
                  <a:gd name="connsiteY0" fmla="*/ 102992 h 102992"/>
                  <a:gd name="connsiteX1" fmla="*/ 0 w 169720"/>
                  <a:gd name="connsiteY1" fmla="*/ 25935 h 102992"/>
                  <a:gd name="connsiteX2" fmla="*/ 81264 w 169720"/>
                  <a:gd name="connsiteY2" fmla="*/ 13943 h 102992"/>
                  <a:gd name="connsiteX3" fmla="*/ 169054 w 169720"/>
                  <a:gd name="connsiteY3" fmla="*/ 101302 h 102992"/>
                  <a:gd name="connsiteX4" fmla="*/ 169720 w 169720"/>
                  <a:gd name="connsiteY4" fmla="*/ 102992 h 102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720" h="102992">
                    <a:moveTo>
                      <a:pt x="169708" y="102992"/>
                    </a:moveTo>
                    <a:cubicBezTo>
                      <a:pt x="112810" y="77158"/>
                      <a:pt x="56417" y="51547"/>
                      <a:pt x="0" y="25935"/>
                    </a:cubicBezTo>
                    <a:cubicBezTo>
                      <a:pt x="22058" y="-4994"/>
                      <a:pt x="58860" y="-7313"/>
                      <a:pt x="81264" y="13943"/>
                    </a:cubicBezTo>
                    <a:cubicBezTo>
                      <a:pt x="111193" y="42356"/>
                      <a:pt x="139852" y="72112"/>
                      <a:pt x="169054" y="101302"/>
                    </a:cubicBezTo>
                    <a:cubicBezTo>
                      <a:pt x="169276" y="101524"/>
                      <a:pt x="169313" y="101931"/>
                      <a:pt x="169720" y="102992"/>
                    </a:cubicBezTo>
                    <a:close/>
                  </a:path>
                </a:pathLst>
              </a:custGeom>
              <a:solidFill>
                <a:srgbClr val="29ABE2"/>
              </a:solidFill>
              <a:ln w="0"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E6BDFFE-6834-C316-7C6A-0B76071165F9}"/>
                  </a:ext>
                </a:extLst>
              </p:cNvPr>
              <p:cNvSpPr/>
              <p:nvPr/>
            </p:nvSpPr>
            <p:spPr>
              <a:xfrm>
                <a:off x="7318018" y="4611998"/>
                <a:ext cx="167985" cy="101246"/>
              </a:xfrm>
              <a:custGeom>
                <a:avLst/>
                <a:gdLst>
                  <a:gd name="connsiteX0" fmla="*/ 0 w 167985"/>
                  <a:gd name="connsiteY0" fmla="*/ 418 h 101246"/>
                  <a:gd name="connsiteX1" fmla="*/ 4861 w 167985"/>
                  <a:gd name="connsiteY1" fmla="*/ 1380 h 101246"/>
                  <a:gd name="connsiteX2" fmla="*/ 164613 w 167985"/>
                  <a:gd name="connsiteY2" fmla="*/ 73848 h 101246"/>
                  <a:gd name="connsiteX3" fmla="*/ 165982 w 167985"/>
                  <a:gd name="connsiteY3" fmla="*/ 80152 h 101246"/>
                  <a:gd name="connsiteX4" fmla="*/ 99412 w 167985"/>
                  <a:gd name="connsiteY4" fmla="*/ 96141 h 101246"/>
                  <a:gd name="connsiteX5" fmla="*/ 84965 w 167985"/>
                  <a:gd name="connsiteY5" fmla="*/ 85802 h 101246"/>
                  <a:gd name="connsiteX6" fmla="*/ 2122 w 167985"/>
                  <a:gd name="connsiteY6" fmla="*/ 2972 h 101246"/>
                  <a:gd name="connsiteX7" fmla="*/ 12 w 167985"/>
                  <a:gd name="connsiteY7" fmla="*/ 406 h 10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985" h="101246">
                    <a:moveTo>
                      <a:pt x="0" y="418"/>
                    </a:moveTo>
                    <a:cubicBezTo>
                      <a:pt x="2122" y="-717"/>
                      <a:pt x="3467" y="751"/>
                      <a:pt x="4861" y="1380"/>
                    </a:cubicBezTo>
                    <a:cubicBezTo>
                      <a:pt x="58120" y="25524"/>
                      <a:pt x="111329" y="49766"/>
                      <a:pt x="164613" y="73848"/>
                    </a:cubicBezTo>
                    <a:cubicBezTo>
                      <a:pt x="168622" y="75661"/>
                      <a:pt x="169030" y="76784"/>
                      <a:pt x="165982" y="80152"/>
                    </a:cubicBezTo>
                    <a:cubicBezTo>
                      <a:pt x="147736" y="100336"/>
                      <a:pt x="121063" y="106850"/>
                      <a:pt x="99412" y="96141"/>
                    </a:cubicBezTo>
                    <a:cubicBezTo>
                      <a:pt x="94033" y="93476"/>
                      <a:pt x="89197" y="90022"/>
                      <a:pt x="84965" y="85802"/>
                    </a:cubicBezTo>
                    <a:cubicBezTo>
                      <a:pt x="57330" y="58217"/>
                      <a:pt x="29720" y="30594"/>
                      <a:pt x="2122" y="2972"/>
                    </a:cubicBezTo>
                    <a:cubicBezTo>
                      <a:pt x="1369" y="2219"/>
                      <a:pt x="752" y="1306"/>
                      <a:pt x="12" y="406"/>
                    </a:cubicBezTo>
                    <a:close/>
                  </a:path>
                </a:pathLst>
              </a:custGeom>
              <a:solidFill>
                <a:srgbClr val="8CC63F"/>
              </a:solidFill>
              <a:ln w="0"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09DEC95E-C022-8045-75F6-89730BDE5CAC}"/>
                  </a:ext>
                </a:extLst>
              </p:cNvPr>
              <p:cNvSpPr/>
              <p:nvPr/>
            </p:nvSpPr>
            <p:spPr>
              <a:xfrm>
                <a:off x="7667055" y="4223344"/>
                <a:ext cx="123627" cy="123599"/>
              </a:xfrm>
              <a:custGeom>
                <a:avLst/>
                <a:gdLst>
                  <a:gd name="connsiteX0" fmla="*/ 11598 w 123627"/>
                  <a:gd name="connsiteY0" fmla="*/ 12 h 123599"/>
                  <a:gd name="connsiteX1" fmla="*/ 21492 w 123627"/>
                  <a:gd name="connsiteY1" fmla="*/ 4120 h 123599"/>
                  <a:gd name="connsiteX2" fmla="*/ 119313 w 123627"/>
                  <a:gd name="connsiteY2" fmla="*/ 101965 h 123599"/>
                  <a:gd name="connsiteX3" fmla="*/ 120028 w 123627"/>
                  <a:gd name="connsiteY3" fmla="*/ 119854 h 123599"/>
                  <a:gd name="connsiteX4" fmla="*/ 101683 w 123627"/>
                  <a:gd name="connsiteY4" fmla="*/ 119077 h 123599"/>
                  <a:gd name="connsiteX5" fmla="*/ 4233 w 123627"/>
                  <a:gd name="connsiteY5" fmla="*/ 21651 h 123599"/>
                  <a:gd name="connsiteX6" fmla="*/ 1124 w 123627"/>
                  <a:gd name="connsiteY6" fmla="*/ 7390 h 123599"/>
                  <a:gd name="connsiteX7" fmla="*/ 11598 w 123627"/>
                  <a:gd name="connsiteY7" fmla="*/ 0 h 1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627" h="123599">
                    <a:moveTo>
                      <a:pt x="11598" y="12"/>
                    </a:moveTo>
                    <a:cubicBezTo>
                      <a:pt x="15830" y="-25"/>
                      <a:pt x="18889" y="1517"/>
                      <a:pt x="21492" y="4120"/>
                    </a:cubicBezTo>
                    <a:cubicBezTo>
                      <a:pt x="54112" y="36727"/>
                      <a:pt x="86755" y="69297"/>
                      <a:pt x="119313" y="101965"/>
                    </a:cubicBezTo>
                    <a:cubicBezTo>
                      <a:pt x="124889" y="107567"/>
                      <a:pt x="124988" y="114858"/>
                      <a:pt x="120028" y="119854"/>
                    </a:cubicBezTo>
                    <a:cubicBezTo>
                      <a:pt x="114884" y="125048"/>
                      <a:pt x="107506" y="124888"/>
                      <a:pt x="101683" y="119077"/>
                    </a:cubicBezTo>
                    <a:cubicBezTo>
                      <a:pt x="69163" y="86643"/>
                      <a:pt x="36704" y="54135"/>
                      <a:pt x="4233" y="21651"/>
                    </a:cubicBezTo>
                    <a:cubicBezTo>
                      <a:pt x="137" y="17556"/>
                      <a:pt x="-1171" y="12756"/>
                      <a:pt x="1124" y="7390"/>
                    </a:cubicBezTo>
                    <a:cubicBezTo>
                      <a:pt x="3123" y="2702"/>
                      <a:pt x="7009" y="382"/>
                      <a:pt x="11598" y="0"/>
                    </a:cubicBezTo>
                    <a:close/>
                  </a:path>
                </a:pathLst>
              </a:custGeom>
              <a:solidFill>
                <a:srgbClr val="29ABE2"/>
              </a:solidFill>
              <a:ln w="0"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CA63E233-633E-6610-24C3-A157844BF5EC}"/>
                  </a:ext>
                </a:extLst>
              </p:cNvPr>
              <p:cNvSpPr/>
              <p:nvPr/>
            </p:nvSpPr>
            <p:spPr>
              <a:xfrm>
                <a:off x="7270375" y="4619942"/>
                <a:ext cx="123733" cy="123619"/>
              </a:xfrm>
              <a:custGeom>
                <a:avLst/>
                <a:gdLst>
                  <a:gd name="connsiteX0" fmla="*/ 12161 w 123733"/>
                  <a:gd name="connsiteY0" fmla="*/ 0 h 123619"/>
                  <a:gd name="connsiteX1" fmla="*/ 21623 w 123733"/>
                  <a:gd name="connsiteY1" fmla="*/ 4269 h 123619"/>
                  <a:gd name="connsiteX2" fmla="*/ 119037 w 123733"/>
                  <a:gd name="connsiteY2" fmla="*/ 101719 h 123619"/>
                  <a:gd name="connsiteX3" fmla="*/ 119937 w 123733"/>
                  <a:gd name="connsiteY3" fmla="*/ 119928 h 123619"/>
                  <a:gd name="connsiteX4" fmla="*/ 101617 w 123733"/>
                  <a:gd name="connsiteY4" fmla="*/ 119015 h 123619"/>
                  <a:gd name="connsiteX5" fmla="*/ 4191 w 123733"/>
                  <a:gd name="connsiteY5" fmla="*/ 21577 h 123619"/>
                  <a:gd name="connsiteX6" fmla="*/ 1206 w 123733"/>
                  <a:gd name="connsiteY6" fmla="*/ 7328 h 123619"/>
                  <a:gd name="connsiteX7" fmla="*/ 12173 w 123733"/>
                  <a:gd name="connsiteY7" fmla="*/ 0 h 12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33" h="123619">
                    <a:moveTo>
                      <a:pt x="12161" y="0"/>
                    </a:moveTo>
                    <a:cubicBezTo>
                      <a:pt x="15924" y="197"/>
                      <a:pt x="18996" y="1641"/>
                      <a:pt x="21623" y="4269"/>
                    </a:cubicBezTo>
                    <a:cubicBezTo>
                      <a:pt x="54095" y="36752"/>
                      <a:pt x="86615" y="69186"/>
                      <a:pt x="119037" y="101719"/>
                    </a:cubicBezTo>
                    <a:cubicBezTo>
                      <a:pt x="125070" y="107764"/>
                      <a:pt x="125205" y="114710"/>
                      <a:pt x="119937" y="119928"/>
                    </a:cubicBezTo>
                    <a:cubicBezTo>
                      <a:pt x="114706" y="125110"/>
                      <a:pt x="107477" y="124863"/>
                      <a:pt x="101617" y="119015"/>
                    </a:cubicBezTo>
                    <a:cubicBezTo>
                      <a:pt x="69109" y="86569"/>
                      <a:pt x="36662" y="54061"/>
                      <a:pt x="4191" y="21577"/>
                    </a:cubicBezTo>
                    <a:cubicBezTo>
                      <a:pt x="95" y="17481"/>
                      <a:pt x="-1200" y="12695"/>
                      <a:pt x="1206" y="7328"/>
                    </a:cubicBezTo>
                    <a:cubicBezTo>
                      <a:pt x="3291" y="2665"/>
                      <a:pt x="7226" y="444"/>
                      <a:pt x="12173" y="0"/>
                    </a:cubicBezTo>
                    <a:close/>
                  </a:path>
                </a:pathLst>
              </a:custGeom>
              <a:solidFill>
                <a:srgbClr val="29ABE2"/>
              </a:solidFill>
              <a:ln w="0" cap="flat">
                <a:noFill/>
                <a:prstDash val="solid"/>
                <a:miter/>
              </a:ln>
            </p:spPr>
            <p:txBody>
              <a:bodyPr rtlCol="0" anchor="ctr"/>
              <a:lstStyle/>
              <a:p>
                <a:endParaRPr lang="en-US"/>
              </a:p>
            </p:txBody>
          </p:sp>
        </p:grpSp>
        <p:grpSp>
          <p:nvGrpSpPr>
            <p:cNvPr id="225" name="Graphic 6">
              <a:extLst>
                <a:ext uri="{FF2B5EF4-FFF2-40B4-BE49-F238E27FC236}">
                  <a16:creationId xmlns:a16="http://schemas.microsoft.com/office/drawing/2014/main" id="{D21E8BF7-5321-9187-24C8-76A16EDC53F1}"/>
                </a:ext>
              </a:extLst>
            </p:cNvPr>
            <p:cNvGrpSpPr/>
            <p:nvPr/>
          </p:nvGrpSpPr>
          <p:grpSpPr>
            <a:xfrm>
              <a:off x="7163906" y="4204345"/>
              <a:ext cx="397243" cy="246382"/>
              <a:chOff x="7163906" y="4204345"/>
              <a:chExt cx="397243" cy="246382"/>
            </a:xfrm>
          </p:grpSpPr>
          <p:sp>
            <p:nvSpPr>
              <p:cNvPr id="226" name="Freeform: Shape 225">
                <a:extLst>
                  <a:ext uri="{FF2B5EF4-FFF2-40B4-BE49-F238E27FC236}">
                    <a16:creationId xmlns:a16="http://schemas.microsoft.com/office/drawing/2014/main" id="{FA63DE8F-0256-D512-3A66-3181F335601D}"/>
                  </a:ext>
                </a:extLst>
              </p:cNvPr>
              <p:cNvSpPr/>
              <p:nvPr/>
            </p:nvSpPr>
            <p:spPr>
              <a:xfrm>
                <a:off x="7237342" y="4204345"/>
                <a:ext cx="126718" cy="181131"/>
              </a:xfrm>
              <a:custGeom>
                <a:avLst/>
                <a:gdLst>
                  <a:gd name="connsiteX0" fmla="*/ 126706 w 126718"/>
                  <a:gd name="connsiteY0" fmla="*/ 110 h 181131"/>
                  <a:gd name="connsiteX1" fmla="*/ 14587 w 126718"/>
                  <a:gd name="connsiteY1" fmla="*/ 181132 h 181131"/>
                  <a:gd name="connsiteX2" fmla="*/ 41 w 126718"/>
                  <a:gd name="connsiteY2" fmla="*/ 125553 h 181131"/>
                  <a:gd name="connsiteX3" fmla="*/ 11947 w 126718"/>
                  <a:gd name="connsiteY3" fmla="*/ 69765 h 181131"/>
                  <a:gd name="connsiteX4" fmla="*/ 126718 w 126718"/>
                  <a:gd name="connsiteY4" fmla="*/ 123 h 181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18" h="181131">
                    <a:moveTo>
                      <a:pt x="126706" y="110"/>
                    </a:moveTo>
                    <a:cubicBezTo>
                      <a:pt x="89337" y="60438"/>
                      <a:pt x="52116" y="120532"/>
                      <a:pt x="14587" y="181132"/>
                    </a:cubicBezTo>
                    <a:cubicBezTo>
                      <a:pt x="5346" y="163490"/>
                      <a:pt x="523" y="145095"/>
                      <a:pt x="41" y="125553"/>
                    </a:cubicBezTo>
                    <a:cubicBezTo>
                      <a:pt x="-452" y="106011"/>
                      <a:pt x="3483" y="87370"/>
                      <a:pt x="11947" y="69765"/>
                    </a:cubicBezTo>
                    <a:cubicBezTo>
                      <a:pt x="35930" y="19911"/>
                      <a:pt x="85759" y="-1851"/>
                      <a:pt x="126718" y="123"/>
                    </a:cubicBezTo>
                    <a:close/>
                  </a:path>
                </a:pathLst>
              </a:custGeom>
              <a:solidFill>
                <a:srgbClr val="9E005D"/>
              </a:solidFill>
              <a:ln w="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E05A2BF7-2E93-E6A8-6DC9-74600C8D2878}"/>
                  </a:ext>
                </a:extLst>
              </p:cNvPr>
              <p:cNvSpPr/>
              <p:nvPr/>
            </p:nvSpPr>
            <p:spPr>
              <a:xfrm>
                <a:off x="7356793" y="4269003"/>
                <a:ext cx="127127" cy="181724"/>
              </a:xfrm>
              <a:custGeom>
                <a:avLst/>
                <a:gdLst>
                  <a:gd name="connsiteX0" fmla="*/ 112563 w 127127"/>
                  <a:gd name="connsiteY0" fmla="*/ 0 h 181724"/>
                  <a:gd name="connsiteX1" fmla="*/ 106395 w 127127"/>
                  <a:gd name="connsiteY1" fmla="*/ 126122 h 181724"/>
                  <a:gd name="connsiteX2" fmla="*/ 0 w 127127"/>
                  <a:gd name="connsiteY2" fmla="*/ 181725 h 181724"/>
                  <a:gd name="connsiteX3" fmla="*/ 112563 w 127127"/>
                  <a:gd name="connsiteY3" fmla="*/ 0 h 181724"/>
                </a:gdLst>
                <a:ahLst/>
                <a:cxnLst>
                  <a:cxn ang="0">
                    <a:pos x="connsiteX0" y="connsiteY0"/>
                  </a:cxn>
                  <a:cxn ang="0">
                    <a:pos x="connsiteX1" y="connsiteY1"/>
                  </a:cxn>
                  <a:cxn ang="0">
                    <a:pos x="connsiteX2" y="connsiteY2"/>
                  </a:cxn>
                  <a:cxn ang="0">
                    <a:pos x="connsiteX3" y="connsiteY3"/>
                  </a:cxn>
                </a:cxnLst>
                <a:rect l="l" t="t" r="r" b="b"/>
                <a:pathLst>
                  <a:path w="127127" h="181724">
                    <a:moveTo>
                      <a:pt x="112563" y="0"/>
                    </a:moveTo>
                    <a:cubicBezTo>
                      <a:pt x="133018" y="43599"/>
                      <a:pt x="132784" y="85915"/>
                      <a:pt x="106395" y="126122"/>
                    </a:cubicBezTo>
                    <a:cubicBezTo>
                      <a:pt x="81646" y="163836"/>
                      <a:pt x="45240" y="181009"/>
                      <a:pt x="0" y="181725"/>
                    </a:cubicBezTo>
                    <a:cubicBezTo>
                      <a:pt x="37603" y="121014"/>
                      <a:pt x="74886" y="60834"/>
                      <a:pt x="112563" y="0"/>
                    </a:cubicBezTo>
                    <a:close/>
                  </a:path>
                </a:pathLst>
              </a:custGeom>
              <a:solidFill>
                <a:srgbClr val="D4145A"/>
              </a:solidFill>
              <a:ln w="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DC2032D8-DF84-3A88-6A19-6B89E452F01D}"/>
                  </a:ext>
                </a:extLst>
              </p:cNvPr>
              <p:cNvSpPr/>
              <p:nvPr/>
            </p:nvSpPr>
            <p:spPr>
              <a:xfrm>
                <a:off x="7481474" y="4221798"/>
                <a:ext cx="79675" cy="132885"/>
              </a:xfrm>
              <a:custGeom>
                <a:avLst/>
                <a:gdLst>
                  <a:gd name="connsiteX0" fmla="*/ 47494 w 79675"/>
                  <a:gd name="connsiteY0" fmla="*/ 3285 h 132885"/>
                  <a:gd name="connsiteX1" fmla="*/ 59289 w 79675"/>
                  <a:gd name="connsiteY1" fmla="*/ 18768 h 132885"/>
                  <a:gd name="connsiteX2" fmla="*/ 79028 w 79675"/>
                  <a:gd name="connsiteY2" fmla="*/ 102881 h 132885"/>
                  <a:gd name="connsiteX3" fmla="*/ 51492 w 79675"/>
                  <a:gd name="connsiteY3" fmla="*/ 132650 h 132885"/>
                  <a:gd name="connsiteX4" fmla="*/ 27002 w 79675"/>
                  <a:gd name="connsiteY4" fmla="*/ 129061 h 132885"/>
                  <a:gd name="connsiteX5" fmla="*/ 25325 w 79675"/>
                  <a:gd name="connsiteY5" fmla="*/ 126704 h 132885"/>
                  <a:gd name="connsiteX6" fmla="*/ 564 w 79675"/>
                  <a:gd name="connsiteY6" fmla="*/ 21519 h 132885"/>
                  <a:gd name="connsiteX7" fmla="*/ 1132 w 79675"/>
                  <a:gd name="connsiteY7" fmla="*/ 18706 h 132885"/>
                  <a:gd name="connsiteX8" fmla="*/ 21673 w 79675"/>
                  <a:gd name="connsiteY8" fmla="*/ 4432 h 132885"/>
                  <a:gd name="connsiteX9" fmla="*/ 47494 w 79675"/>
                  <a:gd name="connsiteY9" fmla="*/ 3272 h 13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75" h="132885">
                    <a:moveTo>
                      <a:pt x="47494" y="3285"/>
                    </a:moveTo>
                    <a:cubicBezTo>
                      <a:pt x="54181" y="7590"/>
                      <a:pt x="57796" y="12500"/>
                      <a:pt x="59289" y="18768"/>
                    </a:cubicBezTo>
                    <a:cubicBezTo>
                      <a:pt x="65951" y="46785"/>
                      <a:pt x="72649" y="74802"/>
                      <a:pt x="79028" y="102881"/>
                    </a:cubicBezTo>
                    <a:cubicBezTo>
                      <a:pt x="82902" y="119944"/>
                      <a:pt x="68850" y="134958"/>
                      <a:pt x="51492" y="132650"/>
                    </a:cubicBezTo>
                    <a:cubicBezTo>
                      <a:pt x="43312" y="131565"/>
                      <a:pt x="35170" y="130195"/>
                      <a:pt x="27002" y="129061"/>
                    </a:cubicBezTo>
                    <a:cubicBezTo>
                      <a:pt x="25362" y="128839"/>
                      <a:pt x="25127" y="128246"/>
                      <a:pt x="25325" y="126704"/>
                    </a:cubicBezTo>
                    <a:cubicBezTo>
                      <a:pt x="30297" y="88533"/>
                      <a:pt x="22080" y="53447"/>
                      <a:pt x="564" y="21519"/>
                    </a:cubicBezTo>
                    <a:cubicBezTo>
                      <a:pt x="-373" y="20124"/>
                      <a:pt x="-114" y="19569"/>
                      <a:pt x="1132" y="18706"/>
                    </a:cubicBezTo>
                    <a:cubicBezTo>
                      <a:pt x="8004" y="13981"/>
                      <a:pt x="14715" y="9021"/>
                      <a:pt x="21673" y="4432"/>
                    </a:cubicBezTo>
                    <a:cubicBezTo>
                      <a:pt x="30531" y="-1404"/>
                      <a:pt x="39648" y="-1145"/>
                      <a:pt x="47494" y="3272"/>
                    </a:cubicBezTo>
                    <a:close/>
                  </a:path>
                </a:pathLst>
              </a:custGeom>
              <a:solidFill>
                <a:srgbClr val="9E005D"/>
              </a:solidFill>
              <a:ln w="0"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307A7F3-DA5F-6335-007A-26266A5ACDD6}"/>
                  </a:ext>
                </a:extLst>
              </p:cNvPr>
              <p:cNvSpPr/>
              <p:nvPr/>
            </p:nvSpPr>
            <p:spPr>
              <a:xfrm>
                <a:off x="7163906" y="4297484"/>
                <a:ext cx="75184" cy="133623"/>
              </a:xfrm>
              <a:custGeom>
                <a:avLst/>
                <a:gdLst>
                  <a:gd name="connsiteX0" fmla="*/ 29964 w 75184"/>
                  <a:gd name="connsiteY0" fmla="*/ 130666 h 133623"/>
                  <a:gd name="connsiteX1" fmla="*/ 16986 w 75184"/>
                  <a:gd name="connsiteY1" fmla="*/ 112580 h 133623"/>
                  <a:gd name="connsiteX2" fmla="*/ 2453 w 75184"/>
                  <a:gd name="connsiteY2" fmla="*/ 39397 h 133623"/>
                  <a:gd name="connsiteX3" fmla="*/ 281 w 75184"/>
                  <a:gd name="connsiteY3" fmla="*/ 28133 h 133623"/>
                  <a:gd name="connsiteX4" fmla="*/ 27472 w 75184"/>
                  <a:gd name="connsiteY4" fmla="*/ 214 h 133623"/>
                  <a:gd name="connsiteX5" fmla="*/ 49259 w 75184"/>
                  <a:gd name="connsiteY5" fmla="*/ 4113 h 133623"/>
                  <a:gd name="connsiteX6" fmla="*/ 50357 w 75184"/>
                  <a:gd name="connsiteY6" fmla="*/ 6580 h 133623"/>
                  <a:gd name="connsiteX7" fmla="*/ 48902 w 75184"/>
                  <a:gd name="connsiteY7" fmla="*/ 39570 h 133623"/>
                  <a:gd name="connsiteX8" fmla="*/ 74414 w 75184"/>
                  <a:gd name="connsiteY8" fmla="*/ 113604 h 133623"/>
                  <a:gd name="connsiteX9" fmla="*/ 73748 w 75184"/>
                  <a:gd name="connsiteY9" fmla="*/ 117145 h 133623"/>
                  <a:gd name="connsiteX10" fmla="*/ 54478 w 75184"/>
                  <a:gd name="connsiteY10" fmla="*/ 129543 h 133623"/>
                  <a:gd name="connsiteX11" fmla="*/ 29976 w 75184"/>
                  <a:gd name="connsiteY11" fmla="*/ 130654 h 13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84" h="133623">
                    <a:moveTo>
                      <a:pt x="29964" y="130666"/>
                    </a:moveTo>
                    <a:cubicBezTo>
                      <a:pt x="22007" y="125645"/>
                      <a:pt x="18429" y="119859"/>
                      <a:pt x="16986" y="112580"/>
                    </a:cubicBezTo>
                    <a:cubicBezTo>
                      <a:pt x="12162" y="88177"/>
                      <a:pt x="7301" y="63799"/>
                      <a:pt x="2453" y="39397"/>
                    </a:cubicBezTo>
                    <a:cubicBezTo>
                      <a:pt x="1712" y="35646"/>
                      <a:pt x="861" y="31908"/>
                      <a:pt x="281" y="28133"/>
                    </a:cubicBezTo>
                    <a:cubicBezTo>
                      <a:pt x="-2149" y="12218"/>
                      <a:pt x="11520" y="-1920"/>
                      <a:pt x="27472" y="214"/>
                    </a:cubicBezTo>
                    <a:cubicBezTo>
                      <a:pt x="34776" y="1189"/>
                      <a:pt x="41980" y="2892"/>
                      <a:pt x="49259" y="4113"/>
                    </a:cubicBezTo>
                    <a:cubicBezTo>
                      <a:pt x="51221" y="4446"/>
                      <a:pt x="50518" y="5581"/>
                      <a:pt x="50357" y="6580"/>
                    </a:cubicBezTo>
                    <a:cubicBezTo>
                      <a:pt x="48655" y="17523"/>
                      <a:pt x="48124" y="28528"/>
                      <a:pt x="48902" y="39570"/>
                    </a:cubicBezTo>
                    <a:cubicBezTo>
                      <a:pt x="50777" y="66538"/>
                      <a:pt x="59215" y="91249"/>
                      <a:pt x="74414" y="113604"/>
                    </a:cubicBezTo>
                    <a:cubicBezTo>
                      <a:pt x="75550" y="115282"/>
                      <a:pt x="75513" y="116034"/>
                      <a:pt x="73748" y="117145"/>
                    </a:cubicBezTo>
                    <a:cubicBezTo>
                      <a:pt x="67271" y="121204"/>
                      <a:pt x="60980" y="125534"/>
                      <a:pt x="54478" y="129543"/>
                    </a:cubicBezTo>
                    <a:cubicBezTo>
                      <a:pt x="45842" y="134873"/>
                      <a:pt x="37083" y="134700"/>
                      <a:pt x="29976" y="130654"/>
                    </a:cubicBezTo>
                    <a:close/>
                  </a:path>
                </a:pathLst>
              </a:custGeom>
              <a:solidFill>
                <a:srgbClr val="9E005D"/>
              </a:solidFill>
              <a:ln w="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AAD1B03F-8A7A-905C-8A1C-A5E82CED1885}"/>
                  </a:ext>
                </a:extLst>
              </p:cNvPr>
              <p:cNvSpPr/>
              <p:nvPr/>
            </p:nvSpPr>
            <p:spPr>
              <a:xfrm>
                <a:off x="7267698" y="4208266"/>
                <a:ext cx="146353" cy="216227"/>
              </a:xfrm>
              <a:custGeom>
                <a:avLst/>
                <a:gdLst>
                  <a:gd name="connsiteX0" fmla="*/ 82260 w 146353"/>
                  <a:gd name="connsiteY0" fmla="*/ 112601 h 216227"/>
                  <a:gd name="connsiteX1" fmla="*/ 19465 w 146353"/>
                  <a:gd name="connsiteY1" fmla="*/ 213975 h 216227"/>
                  <a:gd name="connsiteX2" fmla="*/ 15110 w 146353"/>
                  <a:gd name="connsiteY2" fmla="*/ 214764 h 216227"/>
                  <a:gd name="connsiteX3" fmla="*/ 1095 w 146353"/>
                  <a:gd name="connsiteY3" fmla="*/ 201551 h 216227"/>
                  <a:gd name="connsiteX4" fmla="*/ 848 w 146353"/>
                  <a:gd name="connsiteY4" fmla="*/ 197122 h 216227"/>
                  <a:gd name="connsiteX5" fmla="*/ 80027 w 146353"/>
                  <a:gd name="connsiteY5" fmla="*/ 69385 h 216227"/>
                  <a:gd name="connsiteX6" fmla="*/ 121751 w 146353"/>
                  <a:gd name="connsiteY6" fmla="*/ 1926 h 216227"/>
                  <a:gd name="connsiteX7" fmla="*/ 125884 w 146353"/>
                  <a:gd name="connsiteY7" fmla="*/ 261 h 216227"/>
                  <a:gd name="connsiteX8" fmla="*/ 144932 w 146353"/>
                  <a:gd name="connsiteY8" fmla="*/ 7317 h 216227"/>
                  <a:gd name="connsiteX9" fmla="*/ 145759 w 146353"/>
                  <a:gd name="connsiteY9" fmla="*/ 10155 h 216227"/>
                  <a:gd name="connsiteX10" fmla="*/ 136124 w 146353"/>
                  <a:gd name="connsiteY10" fmla="*/ 25662 h 216227"/>
                  <a:gd name="connsiteX11" fmla="*/ 82260 w 146353"/>
                  <a:gd name="connsiteY11" fmla="*/ 112614 h 21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53" h="216227">
                    <a:moveTo>
                      <a:pt x="82260" y="112601"/>
                    </a:moveTo>
                    <a:cubicBezTo>
                      <a:pt x="61324" y="146393"/>
                      <a:pt x="40401" y="180184"/>
                      <a:pt x="19465" y="213975"/>
                    </a:cubicBezTo>
                    <a:cubicBezTo>
                      <a:pt x="17688" y="216837"/>
                      <a:pt x="17701" y="216825"/>
                      <a:pt x="15110" y="214764"/>
                    </a:cubicBezTo>
                    <a:cubicBezTo>
                      <a:pt x="10064" y="210755"/>
                      <a:pt x="5549" y="206203"/>
                      <a:pt x="1095" y="201551"/>
                    </a:cubicBezTo>
                    <a:cubicBezTo>
                      <a:pt x="-435" y="199948"/>
                      <a:pt x="-213" y="198837"/>
                      <a:pt x="848" y="197122"/>
                    </a:cubicBezTo>
                    <a:cubicBezTo>
                      <a:pt x="27274" y="154560"/>
                      <a:pt x="53651" y="111972"/>
                      <a:pt x="80027" y="69385"/>
                    </a:cubicBezTo>
                    <a:cubicBezTo>
                      <a:pt x="93956" y="46907"/>
                      <a:pt x="107897" y="24441"/>
                      <a:pt x="121751" y="1926"/>
                    </a:cubicBezTo>
                    <a:cubicBezTo>
                      <a:pt x="122862" y="125"/>
                      <a:pt x="123848" y="-369"/>
                      <a:pt x="125884" y="261"/>
                    </a:cubicBezTo>
                    <a:cubicBezTo>
                      <a:pt x="132361" y="2271"/>
                      <a:pt x="138727" y="4541"/>
                      <a:pt x="144932" y="7317"/>
                    </a:cubicBezTo>
                    <a:cubicBezTo>
                      <a:pt x="146635" y="8082"/>
                      <a:pt x="146672" y="8736"/>
                      <a:pt x="145759" y="10155"/>
                    </a:cubicBezTo>
                    <a:cubicBezTo>
                      <a:pt x="142490" y="15287"/>
                      <a:pt x="139319" y="20493"/>
                      <a:pt x="136124" y="25662"/>
                    </a:cubicBezTo>
                    <a:cubicBezTo>
                      <a:pt x="118173" y="54642"/>
                      <a:pt x="100223" y="83634"/>
                      <a:pt x="82260" y="112614"/>
                    </a:cubicBezTo>
                    <a:close/>
                  </a:path>
                </a:pathLst>
              </a:custGeom>
              <a:solidFill>
                <a:srgbClr val="D4145A"/>
              </a:solidFill>
              <a:ln w="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E138AE1B-6B79-99A9-EC12-7F3E04F9CBB8}"/>
                  </a:ext>
                </a:extLst>
              </p:cNvPr>
              <p:cNvSpPr/>
              <p:nvPr/>
            </p:nvSpPr>
            <p:spPr>
              <a:xfrm>
                <a:off x="7306947" y="4230296"/>
                <a:ext cx="146307" cy="216132"/>
              </a:xfrm>
              <a:custGeom>
                <a:avLst/>
                <a:gdLst>
                  <a:gd name="connsiteX0" fmla="*/ 64095 w 146307"/>
                  <a:gd name="connsiteY0" fmla="*/ 103488 h 216132"/>
                  <a:gd name="connsiteX1" fmla="*/ 126977 w 146307"/>
                  <a:gd name="connsiteY1" fmla="*/ 1868 h 216132"/>
                  <a:gd name="connsiteX2" fmla="*/ 131097 w 146307"/>
                  <a:gd name="connsiteY2" fmla="*/ 1128 h 216132"/>
                  <a:gd name="connsiteX3" fmla="*/ 145087 w 146307"/>
                  <a:gd name="connsiteY3" fmla="*/ 14378 h 216132"/>
                  <a:gd name="connsiteX4" fmla="*/ 145482 w 146307"/>
                  <a:gd name="connsiteY4" fmla="*/ 19016 h 216132"/>
                  <a:gd name="connsiteX5" fmla="*/ 55311 w 146307"/>
                  <a:gd name="connsiteY5" fmla="*/ 164507 h 216132"/>
                  <a:gd name="connsiteX6" fmla="*/ 24431 w 146307"/>
                  <a:gd name="connsiteY6" fmla="*/ 214435 h 216132"/>
                  <a:gd name="connsiteX7" fmla="*/ 20693 w 146307"/>
                  <a:gd name="connsiteY7" fmla="*/ 215903 h 216132"/>
                  <a:gd name="connsiteX8" fmla="*/ 1398 w 146307"/>
                  <a:gd name="connsiteY8" fmla="*/ 208797 h 216132"/>
                  <a:gd name="connsiteX9" fmla="*/ 609 w 146307"/>
                  <a:gd name="connsiteY9" fmla="*/ 205960 h 216132"/>
                  <a:gd name="connsiteX10" fmla="*/ 13266 w 146307"/>
                  <a:gd name="connsiteY10" fmla="*/ 185566 h 216132"/>
                  <a:gd name="connsiteX11" fmla="*/ 64107 w 146307"/>
                  <a:gd name="connsiteY11" fmla="*/ 103488 h 21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216132">
                    <a:moveTo>
                      <a:pt x="64095" y="103488"/>
                    </a:moveTo>
                    <a:cubicBezTo>
                      <a:pt x="85068" y="69623"/>
                      <a:pt x="106066" y="35770"/>
                      <a:pt x="126977" y="1868"/>
                    </a:cubicBezTo>
                    <a:cubicBezTo>
                      <a:pt x="128285" y="-254"/>
                      <a:pt x="129000" y="-661"/>
                      <a:pt x="131097" y="1128"/>
                    </a:cubicBezTo>
                    <a:cubicBezTo>
                      <a:pt x="135983" y="5323"/>
                      <a:pt x="140646" y="9714"/>
                      <a:pt x="145087" y="14378"/>
                    </a:cubicBezTo>
                    <a:cubicBezTo>
                      <a:pt x="146642" y="16006"/>
                      <a:pt x="146642" y="17141"/>
                      <a:pt x="145482" y="19016"/>
                    </a:cubicBezTo>
                    <a:cubicBezTo>
                      <a:pt x="115380" y="67489"/>
                      <a:pt x="85352" y="115998"/>
                      <a:pt x="55311" y="164507"/>
                    </a:cubicBezTo>
                    <a:cubicBezTo>
                      <a:pt x="45010" y="181138"/>
                      <a:pt x="34683" y="197768"/>
                      <a:pt x="24431" y="214435"/>
                    </a:cubicBezTo>
                    <a:cubicBezTo>
                      <a:pt x="23432" y="216051"/>
                      <a:pt x="22544" y="216446"/>
                      <a:pt x="20693" y="215903"/>
                    </a:cubicBezTo>
                    <a:cubicBezTo>
                      <a:pt x="14093" y="213966"/>
                      <a:pt x="7678" y="211573"/>
                      <a:pt x="1398" y="208797"/>
                    </a:cubicBezTo>
                    <a:cubicBezTo>
                      <a:pt x="-354" y="208020"/>
                      <a:pt x="-267" y="207341"/>
                      <a:pt x="609" y="205960"/>
                    </a:cubicBezTo>
                    <a:cubicBezTo>
                      <a:pt x="4865" y="199186"/>
                      <a:pt x="9059" y="192364"/>
                      <a:pt x="13266" y="185566"/>
                    </a:cubicBezTo>
                    <a:cubicBezTo>
                      <a:pt x="30217" y="158203"/>
                      <a:pt x="47156" y="130852"/>
                      <a:pt x="64107" y="103488"/>
                    </a:cubicBezTo>
                    <a:close/>
                  </a:path>
                </a:pathLst>
              </a:custGeom>
              <a:solidFill>
                <a:srgbClr val="9E005D"/>
              </a:solidFill>
              <a:ln w="0" cap="flat">
                <a:noFill/>
                <a:prstDash val="solid"/>
                <a:miter/>
              </a:ln>
            </p:spPr>
            <p:txBody>
              <a:bodyPr rtlCol="0" anchor="ctr"/>
              <a:lstStyle/>
              <a:p>
                <a:endParaRPr lang="en-US"/>
              </a:p>
            </p:txBody>
          </p:sp>
        </p:grpSp>
      </p:grpSp>
      <p:grpSp>
        <p:nvGrpSpPr>
          <p:cNvPr id="242" name="Graphic 6">
            <a:extLst>
              <a:ext uri="{FF2B5EF4-FFF2-40B4-BE49-F238E27FC236}">
                <a16:creationId xmlns:a16="http://schemas.microsoft.com/office/drawing/2014/main" id="{30F9017D-F364-4466-4391-45732148E51C}"/>
              </a:ext>
            </a:extLst>
          </p:cNvPr>
          <p:cNvGrpSpPr/>
          <p:nvPr/>
        </p:nvGrpSpPr>
        <p:grpSpPr>
          <a:xfrm>
            <a:off x="6686650" y="3685130"/>
            <a:ext cx="470587" cy="390684"/>
            <a:chOff x="3603681" y="4250226"/>
            <a:chExt cx="660754" cy="548562"/>
          </a:xfrm>
          <a:solidFill>
            <a:srgbClr val="A58149"/>
          </a:solidFill>
        </p:grpSpPr>
        <p:sp>
          <p:nvSpPr>
            <p:cNvPr id="243" name="Freeform: Shape 242">
              <a:extLst>
                <a:ext uri="{FF2B5EF4-FFF2-40B4-BE49-F238E27FC236}">
                  <a16:creationId xmlns:a16="http://schemas.microsoft.com/office/drawing/2014/main" id="{FEBF567D-BCE5-4027-CA96-B74443B2585F}"/>
                </a:ext>
              </a:extLst>
            </p:cNvPr>
            <p:cNvSpPr/>
            <p:nvPr/>
          </p:nvSpPr>
          <p:spPr>
            <a:xfrm>
              <a:off x="3757657" y="4250226"/>
              <a:ext cx="506778" cy="506607"/>
            </a:xfrm>
            <a:custGeom>
              <a:avLst/>
              <a:gdLst>
                <a:gd name="connsiteX0" fmla="*/ 253309 w 506778"/>
                <a:gd name="connsiteY0" fmla="*/ 506608 h 506607"/>
                <a:gd name="connsiteX1" fmla="*/ 3854 w 506778"/>
                <a:gd name="connsiteY1" fmla="*/ 296545 h 506607"/>
                <a:gd name="connsiteX2" fmla="*/ 201333 w 506778"/>
                <a:gd name="connsiteY2" fmla="*/ 5453 h 506607"/>
                <a:gd name="connsiteX3" fmla="*/ 296082 w 506778"/>
                <a:gd name="connsiteY3" fmla="*/ 3540 h 506607"/>
                <a:gd name="connsiteX4" fmla="*/ 298931 w 506778"/>
                <a:gd name="connsiteY4" fmla="*/ 8031 h 506607"/>
                <a:gd name="connsiteX5" fmla="*/ 315105 w 506778"/>
                <a:gd name="connsiteY5" fmla="*/ 80116 h 506607"/>
                <a:gd name="connsiteX6" fmla="*/ 316240 w 506778"/>
                <a:gd name="connsiteY6" fmla="*/ 86087 h 506607"/>
                <a:gd name="connsiteX7" fmla="*/ 402933 w 506778"/>
                <a:gd name="connsiteY7" fmla="*/ 221721 h 506607"/>
                <a:gd name="connsiteX8" fmla="*/ 452108 w 506778"/>
                <a:gd name="connsiteY8" fmla="*/ 217847 h 506607"/>
                <a:gd name="connsiteX9" fmla="*/ 458610 w 506778"/>
                <a:gd name="connsiteY9" fmla="*/ 218822 h 506607"/>
                <a:gd name="connsiteX10" fmla="*/ 501690 w 506778"/>
                <a:gd name="connsiteY10" fmla="*/ 235958 h 506607"/>
                <a:gd name="connsiteX11" fmla="*/ 506576 w 506778"/>
                <a:gd name="connsiteY11" fmla="*/ 242028 h 506607"/>
                <a:gd name="connsiteX12" fmla="*/ 483802 w 506778"/>
                <a:gd name="connsiteY12" fmla="*/ 358131 h 506607"/>
                <a:gd name="connsiteX13" fmla="*/ 290653 w 506778"/>
                <a:gd name="connsiteY13" fmla="*/ 503782 h 506607"/>
                <a:gd name="connsiteX14" fmla="*/ 253321 w 506778"/>
                <a:gd name="connsiteY14" fmla="*/ 506608 h 506607"/>
                <a:gd name="connsiteX15" fmla="*/ 152306 w 506778"/>
                <a:gd name="connsiteY15" fmla="*/ 409392 h 506607"/>
                <a:gd name="connsiteX16" fmla="*/ 198187 w 506778"/>
                <a:gd name="connsiteY16" fmla="*/ 361487 h 506607"/>
                <a:gd name="connsiteX17" fmla="*/ 151936 w 506778"/>
                <a:gd name="connsiteY17" fmla="*/ 314927 h 506607"/>
                <a:gd name="connsiteX18" fmla="*/ 106116 w 506778"/>
                <a:gd name="connsiteY18" fmla="*/ 362338 h 506607"/>
                <a:gd name="connsiteX19" fmla="*/ 152294 w 506778"/>
                <a:gd name="connsiteY19" fmla="*/ 409392 h 506607"/>
                <a:gd name="connsiteX20" fmla="*/ 272506 w 506778"/>
                <a:gd name="connsiteY20" fmla="*/ 70900 h 506607"/>
                <a:gd name="connsiteX21" fmla="*/ 227056 w 506778"/>
                <a:gd name="connsiteY21" fmla="*/ 23613 h 506607"/>
                <a:gd name="connsiteX22" fmla="*/ 180459 w 506778"/>
                <a:gd name="connsiteY22" fmla="*/ 70864 h 506607"/>
                <a:gd name="connsiteX23" fmla="*/ 226525 w 506778"/>
                <a:gd name="connsiteY23" fmla="*/ 118262 h 506607"/>
                <a:gd name="connsiteX24" fmla="*/ 272506 w 506778"/>
                <a:gd name="connsiteY24" fmla="*/ 70888 h 506607"/>
                <a:gd name="connsiteX25" fmla="*/ 113222 w 506778"/>
                <a:gd name="connsiteY25" fmla="*/ 263901 h 506607"/>
                <a:gd name="connsiteX26" fmla="*/ 156365 w 506778"/>
                <a:gd name="connsiteY26" fmla="*/ 219685 h 506607"/>
                <a:gd name="connsiteX27" fmla="*/ 113580 w 506778"/>
                <a:gd name="connsiteY27" fmla="*/ 175556 h 506607"/>
                <a:gd name="connsiteX28" fmla="*/ 70203 w 506778"/>
                <a:gd name="connsiteY28" fmla="*/ 220055 h 506607"/>
                <a:gd name="connsiteX29" fmla="*/ 113222 w 506778"/>
                <a:gd name="connsiteY29" fmla="*/ 263901 h 506607"/>
                <a:gd name="connsiteX30" fmla="*/ 334943 w 506778"/>
                <a:gd name="connsiteY30" fmla="*/ 404321 h 506607"/>
                <a:gd name="connsiteX31" fmla="*/ 300992 w 506778"/>
                <a:gd name="connsiteY31" fmla="*/ 369358 h 506607"/>
                <a:gd name="connsiteX32" fmla="*/ 267053 w 506778"/>
                <a:gd name="connsiteY32" fmla="*/ 404358 h 506607"/>
                <a:gd name="connsiteX33" fmla="*/ 301226 w 506778"/>
                <a:gd name="connsiteY33" fmla="*/ 439124 h 506607"/>
                <a:gd name="connsiteX34" fmla="*/ 334943 w 506778"/>
                <a:gd name="connsiteY34" fmla="*/ 404333 h 506607"/>
                <a:gd name="connsiteX35" fmla="*/ 454637 w 506778"/>
                <a:gd name="connsiteY35" fmla="*/ 307229 h 506607"/>
                <a:gd name="connsiteX36" fmla="*/ 421648 w 506778"/>
                <a:gd name="connsiteY36" fmla="*/ 272352 h 506607"/>
                <a:gd name="connsiteX37" fmla="*/ 386870 w 506778"/>
                <a:gd name="connsiteY37" fmla="*/ 306822 h 506607"/>
                <a:gd name="connsiteX38" fmla="*/ 420525 w 506778"/>
                <a:gd name="connsiteY38" fmla="*/ 341859 h 506607"/>
                <a:gd name="connsiteX39" fmla="*/ 454637 w 506778"/>
                <a:gd name="connsiteY39" fmla="*/ 307241 h 506607"/>
                <a:gd name="connsiteX40" fmla="*/ 228265 w 506778"/>
                <a:gd name="connsiteY40" fmla="*/ 249405 h 506607"/>
                <a:gd name="connsiteX41" fmla="*/ 262722 w 506778"/>
                <a:gd name="connsiteY41" fmla="*/ 283727 h 506607"/>
                <a:gd name="connsiteX42" fmla="*/ 296057 w 506778"/>
                <a:gd name="connsiteY42" fmla="*/ 247801 h 506607"/>
                <a:gd name="connsiteX43" fmla="*/ 261353 w 506778"/>
                <a:gd name="connsiteY43" fmla="*/ 214183 h 506607"/>
                <a:gd name="connsiteX44" fmla="*/ 228265 w 506778"/>
                <a:gd name="connsiteY44" fmla="*/ 249418 h 50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6778" h="506607">
                  <a:moveTo>
                    <a:pt x="253309" y="506608"/>
                  </a:moveTo>
                  <a:cubicBezTo>
                    <a:pt x="130198" y="506237"/>
                    <a:pt x="25469" y="418040"/>
                    <a:pt x="3854" y="296545"/>
                  </a:cubicBezTo>
                  <a:cubicBezTo>
                    <a:pt x="-19870" y="163243"/>
                    <a:pt x="68365" y="33223"/>
                    <a:pt x="201333" y="5453"/>
                  </a:cubicBezTo>
                  <a:cubicBezTo>
                    <a:pt x="232805" y="-1123"/>
                    <a:pt x="264363" y="-1740"/>
                    <a:pt x="296082" y="3540"/>
                  </a:cubicBezTo>
                  <a:cubicBezTo>
                    <a:pt x="299388" y="4096"/>
                    <a:pt x="299659" y="5046"/>
                    <a:pt x="298931" y="8031"/>
                  </a:cubicBezTo>
                  <a:cubicBezTo>
                    <a:pt x="292405" y="34704"/>
                    <a:pt x="297982" y="58761"/>
                    <a:pt x="315105" y="80116"/>
                  </a:cubicBezTo>
                  <a:cubicBezTo>
                    <a:pt x="316697" y="82103"/>
                    <a:pt x="316882" y="83682"/>
                    <a:pt x="316240" y="86087"/>
                  </a:cubicBezTo>
                  <a:cubicBezTo>
                    <a:pt x="299129" y="149426"/>
                    <a:pt x="338361" y="210852"/>
                    <a:pt x="402933" y="221721"/>
                  </a:cubicBezTo>
                  <a:cubicBezTo>
                    <a:pt x="419588" y="224521"/>
                    <a:pt x="436033" y="223004"/>
                    <a:pt x="452108" y="217847"/>
                  </a:cubicBezTo>
                  <a:cubicBezTo>
                    <a:pt x="454625" y="217045"/>
                    <a:pt x="456426" y="217181"/>
                    <a:pt x="458610" y="218822"/>
                  </a:cubicBezTo>
                  <a:cubicBezTo>
                    <a:pt x="471403" y="228395"/>
                    <a:pt x="485837" y="234218"/>
                    <a:pt x="501690" y="235958"/>
                  </a:cubicBezTo>
                  <a:cubicBezTo>
                    <a:pt x="506268" y="236464"/>
                    <a:pt x="506453" y="238635"/>
                    <a:pt x="506576" y="242028"/>
                  </a:cubicBezTo>
                  <a:cubicBezTo>
                    <a:pt x="508069" y="282518"/>
                    <a:pt x="501382" y="321589"/>
                    <a:pt x="483802" y="358131"/>
                  </a:cubicBezTo>
                  <a:cubicBezTo>
                    <a:pt x="444558" y="439729"/>
                    <a:pt x="379961" y="488336"/>
                    <a:pt x="290653" y="503782"/>
                  </a:cubicBezTo>
                  <a:cubicBezTo>
                    <a:pt x="278329" y="505917"/>
                    <a:pt x="265819" y="506398"/>
                    <a:pt x="253321" y="506608"/>
                  </a:cubicBezTo>
                  <a:close/>
                  <a:moveTo>
                    <a:pt x="152306" y="409392"/>
                  </a:moveTo>
                  <a:cubicBezTo>
                    <a:pt x="179151" y="409318"/>
                    <a:pt x="198298" y="389319"/>
                    <a:pt x="198187" y="361487"/>
                  </a:cubicBezTo>
                  <a:cubicBezTo>
                    <a:pt x="198076" y="334518"/>
                    <a:pt x="178559" y="314865"/>
                    <a:pt x="151936" y="314927"/>
                  </a:cubicBezTo>
                  <a:cubicBezTo>
                    <a:pt x="125214" y="314989"/>
                    <a:pt x="106067" y="334814"/>
                    <a:pt x="106116" y="362338"/>
                  </a:cubicBezTo>
                  <a:cubicBezTo>
                    <a:pt x="106165" y="389739"/>
                    <a:pt x="125522" y="409466"/>
                    <a:pt x="152294" y="409392"/>
                  </a:cubicBezTo>
                  <a:close/>
                  <a:moveTo>
                    <a:pt x="272506" y="70900"/>
                  </a:moveTo>
                  <a:cubicBezTo>
                    <a:pt x="272666" y="43722"/>
                    <a:pt x="253469" y="23761"/>
                    <a:pt x="227056" y="23613"/>
                  </a:cubicBezTo>
                  <a:cubicBezTo>
                    <a:pt x="200099" y="23465"/>
                    <a:pt x="180533" y="43303"/>
                    <a:pt x="180459" y="70864"/>
                  </a:cubicBezTo>
                  <a:cubicBezTo>
                    <a:pt x="180385" y="98104"/>
                    <a:pt x="199914" y="118201"/>
                    <a:pt x="226525" y="118262"/>
                  </a:cubicBezTo>
                  <a:cubicBezTo>
                    <a:pt x="253099" y="118324"/>
                    <a:pt x="272345" y="98499"/>
                    <a:pt x="272506" y="70888"/>
                  </a:cubicBezTo>
                  <a:close/>
                  <a:moveTo>
                    <a:pt x="113222" y="263901"/>
                  </a:moveTo>
                  <a:cubicBezTo>
                    <a:pt x="138143" y="263951"/>
                    <a:pt x="156266" y="245371"/>
                    <a:pt x="156365" y="219685"/>
                  </a:cubicBezTo>
                  <a:cubicBezTo>
                    <a:pt x="156463" y="194493"/>
                    <a:pt x="138205" y="175667"/>
                    <a:pt x="113580" y="175556"/>
                  </a:cubicBezTo>
                  <a:cubicBezTo>
                    <a:pt x="88462" y="175445"/>
                    <a:pt x="70203" y="194172"/>
                    <a:pt x="70203" y="220055"/>
                  </a:cubicBezTo>
                  <a:cubicBezTo>
                    <a:pt x="70203" y="245247"/>
                    <a:pt x="88474" y="263864"/>
                    <a:pt x="113222" y="263901"/>
                  </a:cubicBezTo>
                  <a:close/>
                  <a:moveTo>
                    <a:pt x="334943" y="404321"/>
                  </a:moveTo>
                  <a:cubicBezTo>
                    <a:pt x="334943" y="384088"/>
                    <a:pt x="320657" y="369358"/>
                    <a:pt x="300992" y="369358"/>
                  </a:cubicBezTo>
                  <a:cubicBezTo>
                    <a:pt x="281425" y="369358"/>
                    <a:pt x="266954" y="384261"/>
                    <a:pt x="267053" y="404358"/>
                  </a:cubicBezTo>
                  <a:cubicBezTo>
                    <a:pt x="267139" y="424554"/>
                    <a:pt x="281302" y="438951"/>
                    <a:pt x="301226" y="439124"/>
                  </a:cubicBezTo>
                  <a:cubicBezTo>
                    <a:pt x="320200" y="439284"/>
                    <a:pt x="334931" y="424085"/>
                    <a:pt x="334943" y="404333"/>
                  </a:cubicBezTo>
                  <a:close/>
                  <a:moveTo>
                    <a:pt x="454637" y="307229"/>
                  </a:moveTo>
                  <a:cubicBezTo>
                    <a:pt x="454699" y="287502"/>
                    <a:pt x="440511" y="272488"/>
                    <a:pt x="421648" y="272352"/>
                  </a:cubicBezTo>
                  <a:cubicBezTo>
                    <a:pt x="401329" y="272204"/>
                    <a:pt x="386993" y="286404"/>
                    <a:pt x="386870" y="306822"/>
                  </a:cubicBezTo>
                  <a:cubicBezTo>
                    <a:pt x="386734" y="327239"/>
                    <a:pt x="400712" y="341785"/>
                    <a:pt x="420525" y="341859"/>
                  </a:cubicBezTo>
                  <a:cubicBezTo>
                    <a:pt x="440400" y="341933"/>
                    <a:pt x="454563" y="327560"/>
                    <a:pt x="454637" y="307241"/>
                  </a:cubicBezTo>
                  <a:close/>
                  <a:moveTo>
                    <a:pt x="228265" y="249405"/>
                  </a:moveTo>
                  <a:cubicBezTo>
                    <a:pt x="228573" y="269601"/>
                    <a:pt x="243045" y="284011"/>
                    <a:pt x="262722" y="283727"/>
                  </a:cubicBezTo>
                  <a:cubicBezTo>
                    <a:pt x="282474" y="283443"/>
                    <a:pt x="296341" y="268503"/>
                    <a:pt x="296057" y="247801"/>
                  </a:cubicBezTo>
                  <a:cubicBezTo>
                    <a:pt x="295798" y="228346"/>
                    <a:pt x="280747" y="213763"/>
                    <a:pt x="261353" y="214183"/>
                  </a:cubicBezTo>
                  <a:cubicBezTo>
                    <a:pt x="242021" y="214590"/>
                    <a:pt x="227957" y="229567"/>
                    <a:pt x="228265" y="249418"/>
                  </a:cubicBezTo>
                  <a:close/>
                </a:path>
              </a:pathLst>
            </a:custGeom>
            <a:solidFill>
              <a:srgbClr val="A58149"/>
            </a:solidFill>
            <a:ln w="0"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02CDE3C-73C7-6A74-8A62-551078297996}"/>
                </a:ext>
              </a:extLst>
            </p:cNvPr>
            <p:cNvSpPr/>
            <p:nvPr/>
          </p:nvSpPr>
          <p:spPr>
            <a:xfrm>
              <a:off x="3603681" y="4293270"/>
              <a:ext cx="362008" cy="505518"/>
            </a:xfrm>
            <a:custGeom>
              <a:avLst/>
              <a:gdLst>
                <a:gd name="connsiteX0" fmla="*/ 232211 w 362008"/>
                <a:gd name="connsiteY0" fmla="*/ 0 h 505518"/>
                <a:gd name="connsiteX1" fmla="*/ 144853 w 362008"/>
                <a:gd name="connsiteY1" fmla="*/ 281556 h 505518"/>
                <a:gd name="connsiteX2" fmla="*/ 362009 w 362008"/>
                <a:gd name="connsiteY2" fmla="*/ 480219 h 505518"/>
                <a:gd name="connsiteX3" fmla="*/ 121486 w 362008"/>
                <a:gd name="connsiteY3" fmla="*/ 468425 h 505518"/>
                <a:gd name="connsiteX4" fmla="*/ 7837 w 362008"/>
                <a:gd name="connsiteY4" fmla="*/ 189978 h 505518"/>
                <a:gd name="connsiteX5" fmla="*/ 232211 w 362008"/>
                <a:gd name="connsiteY5" fmla="*/ 0 h 50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008" h="505518">
                  <a:moveTo>
                    <a:pt x="232211" y="0"/>
                  </a:moveTo>
                  <a:cubicBezTo>
                    <a:pt x="148887" y="77131"/>
                    <a:pt x="114750" y="170979"/>
                    <a:pt x="144853" y="281556"/>
                  </a:cubicBezTo>
                  <a:cubicBezTo>
                    <a:pt x="174930" y="392071"/>
                    <a:pt x="251913" y="455693"/>
                    <a:pt x="362009" y="480219"/>
                  </a:cubicBezTo>
                  <a:cubicBezTo>
                    <a:pt x="306295" y="510531"/>
                    <a:pt x="207599" y="521301"/>
                    <a:pt x="121486" y="468425"/>
                  </a:cubicBezTo>
                  <a:cubicBezTo>
                    <a:pt x="26491" y="410095"/>
                    <a:pt x="-19575" y="297939"/>
                    <a:pt x="7837" y="189978"/>
                  </a:cubicBezTo>
                  <a:cubicBezTo>
                    <a:pt x="35374" y="81548"/>
                    <a:pt x="129345" y="7772"/>
                    <a:pt x="232211" y="0"/>
                  </a:cubicBezTo>
                  <a:close/>
                </a:path>
              </a:pathLst>
            </a:custGeom>
            <a:solidFill>
              <a:srgbClr val="A58149"/>
            </a:solidFill>
            <a:ln w="0"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2D1258A9-3BF6-CC6B-44B6-D78673E150F1}"/>
                </a:ext>
              </a:extLst>
            </p:cNvPr>
            <p:cNvSpPr/>
            <p:nvPr/>
          </p:nvSpPr>
          <p:spPr>
            <a:xfrm>
              <a:off x="3883463" y="4584670"/>
              <a:ext cx="52642" cy="55469"/>
            </a:xfrm>
            <a:custGeom>
              <a:avLst/>
              <a:gdLst>
                <a:gd name="connsiteX0" fmla="*/ 0 w 52642"/>
                <a:gd name="connsiteY0" fmla="*/ 27857 h 55469"/>
                <a:gd name="connsiteX1" fmla="*/ 26315 w 52642"/>
                <a:gd name="connsiteY1" fmla="*/ 0 h 55469"/>
                <a:gd name="connsiteX2" fmla="*/ 52642 w 52642"/>
                <a:gd name="connsiteY2" fmla="*/ 27832 h 55469"/>
                <a:gd name="connsiteX3" fmla="*/ 26574 w 52642"/>
                <a:gd name="connsiteY3" fmla="*/ 55467 h 55469"/>
                <a:gd name="connsiteX4" fmla="*/ 0 w 52642"/>
                <a:gd name="connsiteY4" fmla="*/ 27857 h 5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42" h="55469">
                  <a:moveTo>
                    <a:pt x="0" y="27857"/>
                  </a:moveTo>
                  <a:cubicBezTo>
                    <a:pt x="-37" y="11190"/>
                    <a:pt x="10536" y="0"/>
                    <a:pt x="26315" y="0"/>
                  </a:cubicBezTo>
                  <a:cubicBezTo>
                    <a:pt x="42131" y="0"/>
                    <a:pt x="52679" y="11153"/>
                    <a:pt x="52642" y="27832"/>
                  </a:cubicBezTo>
                  <a:cubicBezTo>
                    <a:pt x="52605" y="44241"/>
                    <a:pt x="42168" y="55295"/>
                    <a:pt x="26574" y="55467"/>
                  </a:cubicBezTo>
                  <a:cubicBezTo>
                    <a:pt x="10820" y="55640"/>
                    <a:pt x="49" y="44438"/>
                    <a:pt x="0" y="27857"/>
                  </a:cubicBezTo>
                  <a:close/>
                </a:path>
              </a:pathLst>
            </a:custGeom>
            <a:solidFill>
              <a:srgbClr val="A58149"/>
            </a:solidFill>
            <a:ln w="0"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2E0C2D54-0138-090F-4779-86B149EF646D}"/>
                </a:ext>
              </a:extLst>
            </p:cNvPr>
            <p:cNvSpPr/>
            <p:nvPr/>
          </p:nvSpPr>
          <p:spPr>
            <a:xfrm>
              <a:off x="3957805" y="4293516"/>
              <a:ext cx="52889" cy="55319"/>
            </a:xfrm>
            <a:custGeom>
              <a:avLst/>
              <a:gdLst>
                <a:gd name="connsiteX0" fmla="*/ 26242 w 52889"/>
                <a:gd name="connsiteY0" fmla="*/ 0 h 55319"/>
                <a:gd name="connsiteX1" fmla="*/ 52890 w 52889"/>
                <a:gd name="connsiteY1" fmla="*/ 27537 h 55319"/>
                <a:gd name="connsiteX2" fmla="*/ 26353 w 52889"/>
                <a:gd name="connsiteY2" fmla="*/ 55320 h 55319"/>
                <a:gd name="connsiteX3" fmla="*/ 1 w 52889"/>
                <a:gd name="connsiteY3" fmla="*/ 27907 h 55319"/>
                <a:gd name="connsiteX4" fmla="*/ 26242 w 52889"/>
                <a:gd name="connsiteY4" fmla="*/ 0 h 55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89" h="55319">
                  <a:moveTo>
                    <a:pt x="26242" y="0"/>
                  </a:moveTo>
                  <a:cubicBezTo>
                    <a:pt x="42169" y="-61"/>
                    <a:pt x="52853" y="10968"/>
                    <a:pt x="52890" y="27537"/>
                  </a:cubicBezTo>
                  <a:cubicBezTo>
                    <a:pt x="52927" y="43957"/>
                    <a:pt x="42058" y="55344"/>
                    <a:pt x="26353" y="55320"/>
                  </a:cubicBezTo>
                  <a:cubicBezTo>
                    <a:pt x="10783" y="55295"/>
                    <a:pt x="99" y="44179"/>
                    <a:pt x="1" y="27907"/>
                  </a:cubicBezTo>
                  <a:cubicBezTo>
                    <a:pt x="-98" y="11276"/>
                    <a:pt x="10450" y="74"/>
                    <a:pt x="26242" y="0"/>
                  </a:cubicBezTo>
                  <a:close/>
                </a:path>
              </a:pathLst>
            </a:custGeom>
            <a:solidFill>
              <a:srgbClr val="A58149"/>
            </a:solidFill>
            <a:ln w="0"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12FE741A-2232-F713-5CAD-4F7F0EB7068C}"/>
                </a:ext>
              </a:extLst>
            </p:cNvPr>
            <p:cNvSpPr/>
            <p:nvPr/>
          </p:nvSpPr>
          <p:spPr>
            <a:xfrm>
              <a:off x="3847599" y="4445496"/>
              <a:ext cx="46670" cy="49015"/>
            </a:xfrm>
            <a:custGeom>
              <a:avLst/>
              <a:gdLst>
                <a:gd name="connsiteX0" fmla="*/ 23329 w 46670"/>
                <a:gd name="connsiteY0" fmla="*/ 0 h 49015"/>
                <a:gd name="connsiteX1" fmla="*/ 46671 w 46670"/>
                <a:gd name="connsiteY1" fmla="*/ 24218 h 49015"/>
                <a:gd name="connsiteX2" fmla="*/ 23342 w 46670"/>
                <a:gd name="connsiteY2" fmla="*/ 49015 h 49015"/>
                <a:gd name="connsiteX3" fmla="*/ 0 w 46670"/>
                <a:gd name="connsiteY3" fmla="*/ 24748 h 49015"/>
                <a:gd name="connsiteX4" fmla="*/ 23329 w 46670"/>
                <a:gd name="connsiteY4" fmla="*/ 0 h 4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0" h="49015">
                  <a:moveTo>
                    <a:pt x="23329" y="0"/>
                  </a:moveTo>
                  <a:cubicBezTo>
                    <a:pt x="37369" y="0"/>
                    <a:pt x="46671" y="9648"/>
                    <a:pt x="46671" y="24218"/>
                  </a:cubicBezTo>
                  <a:cubicBezTo>
                    <a:pt x="46671" y="39182"/>
                    <a:pt x="37455" y="48990"/>
                    <a:pt x="23342" y="49015"/>
                  </a:cubicBezTo>
                  <a:cubicBezTo>
                    <a:pt x="9401" y="49040"/>
                    <a:pt x="-12" y="39269"/>
                    <a:pt x="0" y="24748"/>
                  </a:cubicBezTo>
                  <a:cubicBezTo>
                    <a:pt x="0" y="9709"/>
                    <a:pt x="9154" y="0"/>
                    <a:pt x="23329" y="0"/>
                  </a:cubicBezTo>
                  <a:close/>
                </a:path>
              </a:pathLst>
            </a:custGeom>
            <a:solidFill>
              <a:srgbClr val="A58149"/>
            </a:solidFill>
            <a:ln w="0"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87327CC0-4F1E-92BB-FEE3-38F0DBF2BF4C}"/>
                </a:ext>
              </a:extLst>
            </p:cNvPr>
            <p:cNvSpPr/>
            <p:nvPr/>
          </p:nvSpPr>
          <p:spPr>
            <a:xfrm>
              <a:off x="4044275" y="4639311"/>
              <a:ext cx="28636" cy="30386"/>
            </a:xfrm>
            <a:custGeom>
              <a:avLst/>
              <a:gdLst>
                <a:gd name="connsiteX0" fmla="*/ 28636 w 28636"/>
                <a:gd name="connsiteY0" fmla="*/ 15187 h 30386"/>
                <a:gd name="connsiteX1" fmla="*/ 14695 w 28636"/>
                <a:gd name="connsiteY1" fmla="*/ 30386 h 30386"/>
                <a:gd name="connsiteX2" fmla="*/ 2 w 28636"/>
                <a:gd name="connsiteY2" fmla="*/ 15347 h 30386"/>
                <a:gd name="connsiteX3" fmla="*/ 14288 w 28636"/>
                <a:gd name="connsiteY3" fmla="*/ 0 h 30386"/>
                <a:gd name="connsiteX4" fmla="*/ 28636 w 28636"/>
                <a:gd name="connsiteY4" fmla="*/ 15187 h 3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6" h="30386">
                  <a:moveTo>
                    <a:pt x="28636" y="15187"/>
                  </a:moveTo>
                  <a:cubicBezTo>
                    <a:pt x="28685" y="24156"/>
                    <a:pt x="22998" y="30349"/>
                    <a:pt x="14695" y="30386"/>
                  </a:cubicBezTo>
                  <a:cubicBezTo>
                    <a:pt x="5923" y="30423"/>
                    <a:pt x="113" y="24477"/>
                    <a:pt x="2" y="15347"/>
                  </a:cubicBezTo>
                  <a:cubicBezTo>
                    <a:pt x="-109" y="6169"/>
                    <a:pt x="5603" y="25"/>
                    <a:pt x="14288" y="0"/>
                  </a:cubicBezTo>
                  <a:cubicBezTo>
                    <a:pt x="23121" y="-25"/>
                    <a:pt x="28574" y="5737"/>
                    <a:pt x="28636" y="15187"/>
                  </a:cubicBezTo>
                  <a:close/>
                </a:path>
              </a:pathLst>
            </a:custGeom>
            <a:solidFill>
              <a:srgbClr val="A58149"/>
            </a:solidFill>
            <a:ln w="0"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EDE5B35B-BCD7-2831-222F-249F48272B7F}"/>
                </a:ext>
              </a:extLst>
            </p:cNvPr>
            <p:cNvSpPr/>
            <p:nvPr/>
          </p:nvSpPr>
          <p:spPr>
            <a:xfrm>
              <a:off x="4164007" y="4542256"/>
              <a:ext cx="28720" cy="30387"/>
            </a:xfrm>
            <a:custGeom>
              <a:avLst/>
              <a:gdLst>
                <a:gd name="connsiteX0" fmla="*/ 14508 w 28720"/>
                <a:gd name="connsiteY0" fmla="*/ 0 h 30387"/>
                <a:gd name="connsiteX1" fmla="*/ 28721 w 28720"/>
                <a:gd name="connsiteY1" fmla="*/ 15360 h 30387"/>
                <a:gd name="connsiteX2" fmla="*/ 14521 w 28720"/>
                <a:gd name="connsiteY2" fmla="*/ 30386 h 30387"/>
                <a:gd name="connsiteX3" fmla="*/ 0 w 28720"/>
                <a:gd name="connsiteY3" fmla="*/ 15125 h 30387"/>
                <a:gd name="connsiteX4" fmla="*/ 14508 w 28720"/>
                <a:gd name="connsiteY4" fmla="*/ 0 h 3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20" h="30387">
                  <a:moveTo>
                    <a:pt x="14508" y="0"/>
                  </a:moveTo>
                  <a:cubicBezTo>
                    <a:pt x="23268" y="49"/>
                    <a:pt x="28733" y="5959"/>
                    <a:pt x="28721" y="15360"/>
                  </a:cubicBezTo>
                  <a:cubicBezTo>
                    <a:pt x="28708" y="24181"/>
                    <a:pt x="22762" y="30473"/>
                    <a:pt x="14521" y="30386"/>
                  </a:cubicBezTo>
                  <a:cubicBezTo>
                    <a:pt x="5823" y="30287"/>
                    <a:pt x="-12" y="24168"/>
                    <a:pt x="0" y="15125"/>
                  </a:cubicBezTo>
                  <a:cubicBezTo>
                    <a:pt x="0" y="5947"/>
                    <a:pt x="5761" y="-49"/>
                    <a:pt x="14508" y="0"/>
                  </a:cubicBezTo>
                  <a:close/>
                </a:path>
              </a:pathLst>
            </a:custGeom>
            <a:solidFill>
              <a:srgbClr val="A58149"/>
            </a:solidFill>
            <a:ln w="0"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41B354B-BA7F-1D6A-770A-D53767D27DE7}"/>
                </a:ext>
              </a:extLst>
            </p:cNvPr>
            <p:cNvSpPr/>
            <p:nvPr/>
          </p:nvSpPr>
          <p:spPr>
            <a:xfrm>
              <a:off x="4005411" y="4483827"/>
              <a:ext cx="28687" cy="30399"/>
            </a:xfrm>
            <a:custGeom>
              <a:avLst/>
              <a:gdLst>
                <a:gd name="connsiteX0" fmla="*/ 14549 w 28687"/>
                <a:gd name="connsiteY0" fmla="*/ 30399 h 30399"/>
                <a:gd name="connsiteX1" fmla="*/ 4 w 28687"/>
                <a:gd name="connsiteY1" fmla="*/ 14830 h 30399"/>
                <a:gd name="connsiteX2" fmla="*/ 14006 w 28687"/>
                <a:gd name="connsiteY2" fmla="*/ 1 h 30399"/>
                <a:gd name="connsiteX3" fmla="*/ 28687 w 28687"/>
                <a:gd name="connsiteY3" fmla="*/ 15472 h 30399"/>
                <a:gd name="connsiteX4" fmla="*/ 14549 w 28687"/>
                <a:gd name="connsiteY4" fmla="*/ 30399 h 30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87" h="30399">
                  <a:moveTo>
                    <a:pt x="14549" y="30399"/>
                  </a:moveTo>
                  <a:cubicBezTo>
                    <a:pt x="5543" y="30375"/>
                    <a:pt x="-169" y="24268"/>
                    <a:pt x="4" y="14830"/>
                  </a:cubicBezTo>
                  <a:cubicBezTo>
                    <a:pt x="152" y="6281"/>
                    <a:pt x="6000" y="87"/>
                    <a:pt x="14006" y="1"/>
                  </a:cubicBezTo>
                  <a:cubicBezTo>
                    <a:pt x="22975" y="-86"/>
                    <a:pt x="28700" y="5935"/>
                    <a:pt x="28687" y="15472"/>
                  </a:cubicBezTo>
                  <a:cubicBezTo>
                    <a:pt x="28687" y="24478"/>
                    <a:pt x="23062" y="30424"/>
                    <a:pt x="14549" y="30399"/>
                  </a:cubicBezTo>
                  <a:close/>
                </a:path>
              </a:pathLst>
            </a:custGeom>
            <a:solidFill>
              <a:srgbClr val="A58149"/>
            </a:solidFill>
            <a:ln w="0" cap="flat">
              <a:noFill/>
              <a:prstDash val="solid"/>
              <a:miter/>
            </a:ln>
          </p:spPr>
          <p:txBody>
            <a:bodyPr rtlCol="0" anchor="ctr"/>
            <a:lstStyle/>
            <a:p>
              <a:endParaRPr lang="en-US"/>
            </a:p>
          </p:txBody>
        </p:sp>
      </p:grpSp>
      <p:grpSp>
        <p:nvGrpSpPr>
          <p:cNvPr id="251" name="Graphic 6">
            <a:extLst>
              <a:ext uri="{FF2B5EF4-FFF2-40B4-BE49-F238E27FC236}">
                <a16:creationId xmlns:a16="http://schemas.microsoft.com/office/drawing/2014/main" id="{8750C94F-F0C6-1383-B219-1761A777AB56}"/>
              </a:ext>
            </a:extLst>
          </p:cNvPr>
          <p:cNvGrpSpPr/>
          <p:nvPr/>
        </p:nvGrpSpPr>
        <p:grpSpPr>
          <a:xfrm>
            <a:off x="6596160" y="4474618"/>
            <a:ext cx="583504" cy="479325"/>
            <a:chOff x="5241813" y="4148981"/>
            <a:chExt cx="819301" cy="673023"/>
          </a:xfrm>
          <a:solidFill>
            <a:srgbClr val="E0BD85"/>
          </a:solidFill>
        </p:grpSpPr>
        <p:sp>
          <p:nvSpPr>
            <p:cNvPr id="252" name="Freeform: Shape 251">
              <a:extLst>
                <a:ext uri="{FF2B5EF4-FFF2-40B4-BE49-F238E27FC236}">
                  <a16:creationId xmlns:a16="http://schemas.microsoft.com/office/drawing/2014/main" id="{F7D37AA7-32E7-88F9-3ACD-59B69CFAE6FE}"/>
                </a:ext>
              </a:extLst>
            </p:cNvPr>
            <p:cNvSpPr/>
            <p:nvPr/>
          </p:nvSpPr>
          <p:spPr>
            <a:xfrm>
              <a:off x="5241813" y="4286277"/>
              <a:ext cx="396741" cy="296975"/>
            </a:xfrm>
            <a:custGeom>
              <a:avLst/>
              <a:gdLst>
                <a:gd name="connsiteX0" fmla="*/ 239850 w 396741"/>
                <a:gd name="connsiteY0" fmla="*/ 296975 h 296975"/>
                <a:gd name="connsiteX1" fmla="*/ 46381 w 396741"/>
                <a:gd name="connsiteY1" fmla="*/ 212294 h 296975"/>
                <a:gd name="connsiteX2" fmla="*/ 2103 w 396741"/>
                <a:gd name="connsiteY2" fmla="*/ 132929 h 296975"/>
                <a:gd name="connsiteX3" fmla="*/ 52463 w 396741"/>
                <a:gd name="connsiteY3" fmla="*/ 23710 h 296975"/>
                <a:gd name="connsiteX4" fmla="*/ 148100 w 396741"/>
                <a:gd name="connsiteY4" fmla="*/ 23 h 296975"/>
                <a:gd name="connsiteX5" fmla="*/ 343000 w 396741"/>
                <a:gd name="connsiteY5" fmla="*/ 77117 h 296975"/>
                <a:gd name="connsiteX6" fmla="*/ 392903 w 396741"/>
                <a:gd name="connsiteY6" fmla="*/ 156629 h 296975"/>
                <a:gd name="connsiteX7" fmla="*/ 336215 w 396741"/>
                <a:gd name="connsiteY7" fmla="*/ 277372 h 296975"/>
                <a:gd name="connsiteX8" fmla="*/ 239862 w 396741"/>
                <a:gd name="connsiteY8" fmla="*/ 296975 h 296975"/>
                <a:gd name="connsiteX9" fmla="*/ 243638 w 396741"/>
                <a:gd name="connsiteY9" fmla="*/ 184054 h 296975"/>
                <a:gd name="connsiteX10" fmla="*/ 299487 w 396741"/>
                <a:gd name="connsiteY10" fmla="*/ 174320 h 296975"/>
                <a:gd name="connsiteX11" fmla="*/ 320781 w 396741"/>
                <a:gd name="connsiteY11" fmla="*/ 151299 h 296975"/>
                <a:gd name="connsiteX12" fmla="*/ 315402 w 396741"/>
                <a:gd name="connsiteY12" fmla="*/ 138210 h 296975"/>
                <a:gd name="connsiteX13" fmla="*/ 302584 w 396741"/>
                <a:gd name="connsiteY13" fmla="*/ 143009 h 296975"/>
                <a:gd name="connsiteX14" fmla="*/ 297131 w 396741"/>
                <a:gd name="connsiteY14" fmla="*/ 151201 h 296975"/>
                <a:gd name="connsiteX15" fmla="*/ 266128 w 396741"/>
                <a:gd name="connsiteY15" fmla="*/ 163081 h 296975"/>
                <a:gd name="connsiteX16" fmla="*/ 261847 w 396741"/>
                <a:gd name="connsiteY16" fmla="*/ 160602 h 296975"/>
                <a:gd name="connsiteX17" fmla="*/ 141166 w 396741"/>
                <a:gd name="connsiteY17" fmla="*/ 116398 h 296975"/>
                <a:gd name="connsiteX18" fmla="*/ 136848 w 396741"/>
                <a:gd name="connsiteY18" fmla="*/ 115744 h 296975"/>
                <a:gd name="connsiteX19" fmla="*/ 122044 w 396741"/>
                <a:gd name="connsiteY19" fmla="*/ 77339 h 296975"/>
                <a:gd name="connsiteX20" fmla="*/ 115283 w 396741"/>
                <a:gd name="connsiteY20" fmla="*/ 64841 h 296975"/>
                <a:gd name="connsiteX21" fmla="*/ 102613 w 396741"/>
                <a:gd name="connsiteY21" fmla="*/ 72194 h 296975"/>
                <a:gd name="connsiteX22" fmla="*/ 100775 w 396741"/>
                <a:gd name="connsiteY22" fmla="*/ 87714 h 296975"/>
                <a:gd name="connsiteX23" fmla="*/ 126522 w 396741"/>
                <a:gd name="connsiteY23" fmla="*/ 134028 h 296975"/>
                <a:gd name="connsiteX24" fmla="*/ 243650 w 396741"/>
                <a:gd name="connsiteY24" fmla="*/ 184030 h 2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741" h="296975">
                  <a:moveTo>
                    <a:pt x="239850" y="296975"/>
                  </a:moveTo>
                  <a:cubicBezTo>
                    <a:pt x="169159" y="293718"/>
                    <a:pt x="101318" y="267946"/>
                    <a:pt x="46381" y="212294"/>
                  </a:cubicBezTo>
                  <a:cubicBezTo>
                    <a:pt x="24433" y="190062"/>
                    <a:pt x="8050" y="164130"/>
                    <a:pt x="2103" y="132929"/>
                  </a:cubicBezTo>
                  <a:cubicBezTo>
                    <a:pt x="-6607" y="87270"/>
                    <a:pt x="12035" y="47496"/>
                    <a:pt x="52463" y="23710"/>
                  </a:cubicBezTo>
                  <a:cubicBezTo>
                    <a:pt x="81986" y="6327"/>
                    <a:pt x="114383" y="-446"/>
                    <a:pt x="148100" y="23"/>
                  </a:cubicBezTo>
                  <a:cubicBezTo>
                    <a:pt x="222652" y="1071"/>
                    <a:pt x="288125" y="26214"/>
                    <a:pt x="343000" y="77117"/>
                  </a:cubicBezTo>
                  <a:cubicBezTo>
                    <a:pt x="366625" y="99027"/>
                    <a:pt x="384588" y="125034"/>
                    <a:pt x="392903" y="156629"/>
                  </a:cubicBezTo>
                  <a:cubicBezTo>
                    <a:pt x="406166" y="207063"/>
                    <a:pt x="384526" y="252722"/>
                    <a:pt x="336215" y="277372"/>
                  </a:cubicBezTo>
                  <a:cubicBezTo>
                    <a:pt x="308000" y="291769"/>
                    <a:pt x="277712" y="296556"/>
                    <a:pt x="239862" y="296975"/>
                  </a:cubicBezTo>
                  <a:close/>
                  <a:moveTo>
                    <a:pt x="243638" y="184054"/>
                  </a:moveTo>
                  <a:cubicBezTo>
                    <a:pt x="271347" y="184289"/>
                    <a:pt x="287113" y="181019"/>
                    <a:pt x="299487" y="174320"/>
                  </a:cubicBezTo>
                  <a:cubicBezTo>
                    <a:pt x="309184" y="169065"/>
                    <a:pt x="316858" y="161860"/>
                    <a:pt x="320781" y="151299"/>
                  </a:cubicBezTo>
                  <a:cubicBezTo>
                    <a:pt x="322854" y="145723"/>
                    <a:pt x="320522" y="140418"/>
                    <a:pt x="315402" y="138210"/>
                  </a:cubicBezTo>
                  <a:cubicBezTo>
                    <a:pt x="310492" y="136100"/>
                    <a:pt x="305323" y="137914"/>
                    <a:pt x="302584" y="143009"/>
                  </a:cubicBezTo>
                  <a:cubicBezTo>
                    <a:pt x="301017" y="145933"/>
                    <a:pt x="299635" y="148931"/>
                    <a:pt x="297131" y="151201"/>
                  </a:cubicBezTo>
                  <a:cubicBezTo>
                    <a:pt x="288335" y="159170"/>
                    <a:pt x="277490" y="161761"/>
                    <a:pt x="266128" y="163081"/>
                  </a:cubicBezTo>
                  <a:cubicBezTo>
                    <a:pt x="263994" y="163328"/>
                    <a:pt x="263031" y="161897"/>
                    <a:pt x="261847" y="160602"/>
                  </a:cubicBezTo>
                  <a:cubicBezTo>
                    <a:pt x="229265" y="124997"/>
                    <a:pt x="188948" y="110501"/>
                    <a:pt x="141166" y="116398"/>
                  </a:cubicBezTo>
                  <a:cubicBezTo>
                    <a:pt x="139636" y="116583"/>
                    <a:pt x="138107" y="117224"/>
                    <a:pt x="136848" y="115744"/>
                  </a:cubicBezTo>
                  <a:cubicBezTo>
                    <a:pt x="127472" y="104653"/>
                    <a:pt x="118010" y="93673"/>
                    <a:pt x="122044" y="77339"/>
                  </a:cubicBezTo>
                  <a:cubicBezTo>
                    <a:pt x="123487" y="71479"/>
                    <a:pt x="120440" y="66297"/>
                    <a:pt x="115283" y="64841"/>
                  </a:cubicBezTo>
                  <a:cubicBezTo>
                    <a:pt x="109731" y="63275"/>
                    <a:pt x="104636" y="66137"/>
                    <a:pt x="102613" y="72194"/>
                  </a:cubicBezTo>
                  <a:cubicBezTo>
                    <a:pt x="100935" y="77216"/>
                    <a:pt x="100257" y="82422"/>
                    <a:pt x="100775" y="87714"/>
                  </a:cubicBezTo>
                  <a:cubicBezTo>
                    <a:pt x="102613" y="106886"/>
                    <a:pt x="112951" y="121579"/>
                    <a:pt x="126522" y="134028"/>
                  </a:cubicBezTo>
                  <a:cubicBezTo>
                    <a:pt x="162115" y="166708"/>
                    <a:pt x="204875" y="181834"/>
                    <a:pt x="243650" y="184030"/>
                  </a:cubicBezTo>
                  <a:close/>
                </a:path>
              </a:pathLst>
            </a:custGeom>
            <a:solidFill>
              <a:srgbClr val="E0BD85"/>
            </a:solidFill>
            <a:ln w="0"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050F4F0E-9EF5-164D-13F7-74ED580438E8}"/>
                </a:ext>
              </a:extLst>
            </p:cNvPr>
            <p:cNvSpPr/>
            <p:nvPr/>
          </p:nvSpPr>
          <p:spPr>
            <a:xfrm>
              <a:off x="5577201" y="4542169"/>
              <a:ext cx="409364" cy="279835"/>
            </a:xfrm>
            <a:custGeom>
              <a:avLst/>
              <a:gdLst>
                <a:gd name="connsiteX0" fmla="*/ 232776 w 409364"/>
                <a:gd name="connsiteY0" fmla="*/ 0 h 279835"/>
                <a:gd name="connsiteX1" fmla="*/ 346166 w 409364"/>
                <a:gd name="connsiteY1" fmla="*/ 31817 h 279835"/>
                <a:gd name="connsiteX2" fmla="*/ 402077 w 409364"/>
                <a:gd name="connsiteY2" fmla="*/ 93280 h 279835"/>
                <a:gd name="connsiteX3" fmla="*/ 385089 w 409364"/>
                <a:gd name="connsiteY3" fmla="*/ 195887 h 279835"/>
                <a:gd name="connsiteX4" fmla="*/ 304195 w 409364"/>
                <a:gd name="connsiteY4" fmla="*/ 256252 h 279835"/>
                <a:gd name="connsiteX5" fmla="*/ 105199 w 409364"/>
                <a:gd name="connsiteY5" fmla="*/ 266603 h 279835"/>
                <a:gd name="connsiteX6" fmla="*/ 35384 w 409364"/>
                <a:gd name="connsiteY6" fmla="*/ 226791 h 279835"/>
                <a:gd name="connsiteX7" fmla="*/ 23922 w 409364"/>
                <a:gd name="connsiteY7" fmla="*/ 83781 h 279835"/>
                <a:gd name="connsiteX8" fmla="*/ 114439 w 409364"/>
                <a:gd name="connsiteY8" fmla="*/ 19283 h 279835"/>
                <a:gd name="connsiteX9" fmla="*/ 232788 w 409364"/>
                <a:gd name="connsiteY9" fmla="*/ 12 h 279835"/>
                <a:gd name="connsiteX10" fmla="*/ 186463 w 409364"/>
                <a:gd name="connsiteY10" fmla="*/ 166056 h 279835"/>
                <a:gd name="connsiteX11" fmla="*/ 260719 w 409364"/>
                <a:gd name="connsiteY11" fmla="*/ 152227 h 279835"/>
                <a:gd name="connsiteX12" fmla="*/ 306144 w 409364"/>
                <a:gd name="connsiteY12" fmla="*/ 120669 h 279835"/>
                <a:gd name="connsiteX13" fmla="*/ 316372 w 409364"/>
                <a:gd name="connsiteY13" fmla="*/ 91010 h 279835"/>
                <a:gd name="connsiteX14" fmla="*/ 306206 w 409364"/>
                <a:gd name="connsiteY14" fmla="*/ 79870 h 279835"/>
                <a:gd name="connsiteX15" fmla="*/ 296299 w 409364"/>
                <a:gd name="connsiteY15" fmla="*/ 91195 h 279835"/>
                <a:gd name="connsiteX16" fmla="*/ 292351 w 409364"/>
                <a:gd name="connsiteY16" fmla="*/ 104988 h 279835"/>
                <a:gd name="connsiteX17" fmla="*/ 273019 w 409364"/>
                <a:gd name="connsiteY17" fmla="*/ 123296 h 279835"/>
                <a:gd name="connsiteX18" fmla="*/ 267048 w 409364"/>
                <a:gd name="connsiteY18" fmla="*/ 123259 h 279835"/>
                <a:gd name="connsiteX19" fmla="*/ 139730 w 409364"/>
                <a:gd name="connsiteY19" fmla="*/ 135510 h 279835"/>
                <a:gd name="connsiteX20" fmla="*/ 133845 w 409364"/>
                <a:gd name="connsiteY20" fmla="*/ 136497 h 279835"/>
                <a:gd name="connsiteX21" fmla="*/ 104668 w 409364"/>
                <a:gd name="connsiteY21" fmla="*/ 107455 h 279835"/>
                <a:gd name="connsiteX22" fmla="*/ 93503 w 409364"/>
                <a:gd name="connsiteY22" fmla="*/ 100510 h 279835"/>
                <a:gd name="connsiteX23" fmla="*/ 85287 w 409364"/>
                <a:gd name="connsiteY23" fmla="*/ 110910 h 279835"/>
                <a:gd name="connsiteX24" fmla="*/ 86718 w 409364"/>
                <a:gd name="connsiteY24" fmla="*/ 118324 h 279835"/>
                <a:gd name="connsiteX25" fmla="*/ 114624 w 409364"/>
                <a:gd name="connsiteY25" fmla="*/ 149734 h 279835"/>
                <a:gd name="connsiteX26" fmla="*/ 186450 w 409364"/>
                <a:gd name="connsiteY26" fmla="*/ 166056 h 27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9364" h="279835">
                  <a:moveTo>
                    <a:pt x="232776" y="0"/>
                  </a:moveTo>
                  <a:cubicBezTo>
                    <a:pt x="265013" y="284"/>
                    <a:pt x="307477" y="8784"/>
                    <a:pt x="346166" y="31817"/>
                  </a:cubicBezTo>
                  <a:cubicBezTo>
                    <a:pt x="370975" y="46597"/>
                    <a:pt x="391319" y="65880"/>
                    <a:pt x="402077" y="93280"/>
                  </a:cubicBezTo>
                  <a:cubicBezTo>
                    <a:pt x="416733" y="130637"/>
                    <a:pt x="408381" y="164736"/>
                    <a:pt x="385089" y="195887"/>
                  </a:cubicBezTo>
                  <a:cubicBezTo>
                    <a:pt x="364141" y="223905"/>
                    <a:pt x="336099" y="243002"/>
                    <a:pt x="304195" y="256252"/>
                  </a:cubicBezTo>
                  <a:cubicBezTo>
                    <a:pt x="239204" y="283246"/>
                    <a:pt x="172732" y="287576"/>
                    <a:pt x="105199" y="266603"/>
                  </a:cubicBezTo>
                  <a:cubicBezTo>
                    <a:pt x="79094" y="258498"/>
                    <a:pt x="55345" y="245791"/>
                    <a:pt x="35384" y="226791"/>
                  </a:cubicBezTo>
                  <a:cubicBezTo>
                    <a:pt x="-7253" y="186203"/>
                    <a:pt x="-11707" y="130624"/>
                    <a:pt x="23922" y="83781"/>
                  </a:cubicBezTo>
                  <a:cubicBezTo>
                    <a:pt x="47387" y="52938"/>
                    <a:pt x="78896" y="33137"/>
                    <a:pt x="114439" y="19283"/>
                  </a:cubicBezTo>
                  <a:cubicBezTo>
                    <a:pt x="148514" y="5996"/>
                    <a:pt x="183995" y="-74"/>
                    <a:pt x="232788" y="12"/>
                  </a:cubicBezTo>
                  <a:close/>
                  <a:moveTo>
                    <a:pt x="186463" y="166056"/>
                  </a:moveTo>
                  <a:cubicBezTo>
                    <a:pt x="212111" y="165538"/>
                    <a:pt x="236970" y="161812"/>
                    <a:pt x="260719" y="152227"/>
                  </a:cubicBezTo>
                  <a:cubicBezTo>
                    <a:pt x="278238" y="145170"/>
                    <a:pt x="294301" y="135905"/>
                    <a:pt x="306144" y="120669"/>
                  </a:cubicBezTo>
                  <a:cubicBezTo>
                    <a:pt x="312905" y="111983"/>
                    <a:pt x="316927" y="102237"/>
                    <a:pt x="316372" y="91010"/>
                  </a:cubicBezTo>
                  <a:cubicBezTo>
                    <a:pt x="316026" y="84089"/>
                    <a:pt x="312017" y="79783"/>
                    <a:pt x="306206" y="79870"/>
                  </a:cubicBezTo>
                  <a:cubicBezTo>
                    <a:pt x="300383" y="79956"/>
                    <a:pt x="296250" y="84410"/>
                    <a:pt x="296299" y="91195"/>
                  </a:cubicBezTo>
                  <a:cubicBezTo>
                    <a:pt x="296336" y="96266"/>
                    <a:pt x="295029" y="100818"/>
                    <a:pt x="292351" y="104988"/>
                  </a:cubicBezTo>
                  <a:cubicBezTo>
                    <a:pt x="287417" y="112674"/>
                    <a:pt x="280545" y="118312"/>
                    <a:pt x="273019" y="123296"/>
                  </a:cubicBezTo>
                  <a:cubicBezTo>
                    <a:pt x="270848" y="124727"/>
                    <a:pt x="269133" y="124098"/>
                    <a:pt x="267048" y="123259"/>
                  </a:cubicBezTo>
                  <a:cubicBezTo>
                    <a:pt x="222499" y="105321"/>
                    <a:pt x="180047" y="109541"/>
                    <a:pt x="139730" y="135510"/>
                  </a:cubicBezTo>
                  <a:cubicBezTo>
                    <a:pt x="137830" y="136731"/>
                    <a:pt x="136165" y="137583"/>
                    <a:pt x="133845" y="136497"/>
                  </a:cubicBezTo>
                  <a:cubicBezTo>
                    <a:pt x="120632" y="130316"/>
                    <a:pt x="107789" y="123987"/>
                    <a:pt x="104668" y="107455"/>
                  </a:cubicBezTo>
                  <a:cubicBezTo>
                    <a:pt x="103657" y="102101"/>
                    <a:pt x="98796" y="99634"/>
                    <a:pt x="93503" y="100510"/>
                  </a:cubicBezTo>
                  <a:cubicBezTo>
                    <a:pt x="88482" y="101336"/>
                    <a:pt x="84954" y="105617"/>
                    <a:pt x="85287" y="110910"/>
                  </a:cubicBezTo>
                  <a:cubicBezTo>
                    <a:pt x="85447" y="113402"/>
                    <a:pt x="86002" y="115919"/>
                    <a:pt x="86718" y="118324"/>
                  </a:cubicBezTo>
                  <a:cubicBezTo>
                    <a:pt x="91097" y="133141"/>
                    <a:pt x="101744" y="142554"/>
                    <a:pt x="114624" y="149734"/>
                  </a:cubicBezTo>
                  <a:cubicBezTo>
                    <a:pt x="136991" y="162195"/>
                    <a:pt x="161505" y="165563"/>
                    <a:pt x="186450" y="166056"/>
                  </a:cubicBezTo>
                  <a:close/>
                </a:path>
              </a:pathLst>
            </a:custGeom>
            <a:solidFill>
              <a:srgbClr val="E0BD85"/>
            </a:solidFill>
            <a:ln w="0"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15C909E-1678-35EF-6499-7045953F5B75}"/>
                </a:ext>
              </a:extLst>
            </p:cNvPr>
            <p:cNvSpPr/>
            <p:nvPr/>
          </p:nvSpPr>
          <p:spPr>
            <a:xfrm>
              <a:off x="5659959" y="4148981"/>
              <a:ext cx="401155" cy="291061"/>
            </a:xfrm>
            <a:custGeom>
              <a:avLst/>
              <a:gdLst>
                <a:gd name="connsiteX0" fmla="*/ 163711 w 401155"/>
                <a:gd name="connsiteY0" fmla="*/ 291050 h 291061"/>
                <a:gd name="connsiteX1" fmla="*/ 54923 w 401155"/>
                <a:gd name="connsiteY1" fmla="*/ 265574 h 291061"/>
                <a:gd name="connsiteX2" fmla="*/ 1331 w 401155"/>
                <a:gd name="connsiteY2" fmla="*/ 191613 h 291061"/>
                <a:gd name="connsiteX3" fmla="*/ 16481 w 401155"/>
                <a:gd name="connsiteY3" fmla="*/ 117640 h 291061"/>
                <a:gd name="connsiteX4" fmla="*/ 89393 w 401155"/>
                <a:gd name="connsiteY4" fmla="*/ 44383 h 291061"/>
                <a:gd name="connsiteX5" fmla="*/ 251292 w 401155"/>
                <a:gd name="connsiteY5" fmla="*/ 93 h 291061"/>
                <a:gd name="connsiteX6" fmla="*/ 345103 w 401155"/>
                <a:gd name="connsiteY6" fmla="*/ 24570 h 291061"/>
                <a:gd name="connsiteX7" fmla="*/ 387875 w 401155"/>
                <a:gd name="connsiteY7" fmla="*/ 167383 h 291061"/>
                <a:gd name="connsiteX8" fmla="*/ 315062 w 401155"/>
                <a:gd name="connsiteY8" fmla="*/ 244564 h 291061"/>
                <a:gd name="connsiteX9" fmla="*/ 163699 w 401155"/>
                <a:gd name="connsiteY9" fmla="*/ 291062 h 291061"/>
                <a:gd name="connsiteX10" fmla="*/ 154088 w 401155"/>
                <a:gd name="connsiteY10" fmla="*/ 178388 h 291061"/>
                <a:gd name="connsiteX11" fmla="*/ 258928 w 401155"/>
                <a:gd name="connsiteY11" fmla="*/ 146423 h 291061"/>
                <a:gd name="connsiteX12" fmla="*/ 296791 w 401155"/>
                <a:gd name="connsiteY12" fmla="*/ 106870 h 291061"/>
                <a:gd name="connsiteX13" fmla="*/ 301023 w 401155"/>
                <a:gd name="connsiteY13" fmla="*/ 76336 h 291061"/>
                <a:gd name="connsiteX14" fmla="*/ 288957 w 401155"/>
                <a:gd name="connsiteY14" fmla="*/ 67367 h 291061"/>
                <a:gd name="connsiteX15" fmla="*/ 281333 w 401155"/>
                <a:gd name="connsiteY15" fmla="*/ 80234 h 291061"/>
                <a:gd name="connsiteX16" fmla="*/ 278150 w 401155"/>
                <a:gd name="connsiteY16" fmla="*/ 98752 h 291061"/>
                <a:gd name="connsiteX17" fmla="*/ 266318 w 401155"/>
                <a:gd name="connsiteY17" fmla="*/ 114581 h 291061"/>
                <a:gd name="connsiteX18" fmla="*/ 257707 w 401155"/>
                <a:gd name="connsiteY18" fmla="*/ 117209 h 291061"/>
                <a:gd name="connsiteX19" fmla="*/ 138309 w 401155"/>
                <a:gd name="connsiteY19" fmla="*/ 151765 h 291061"/>
                <a:gd name="connsiteX20" fmla="*/ 126120 w 401155"/>
                <a:gd name="connsiteY20" fmla="*/ 154935 h 291061"/>
                <a:gd name="connsiteX21" fmla="*/ 97511 w 401155"/>
                <a:gd name="connsiteY21" fmla="*/ 135171 h 291061"/>
                <a:gd name="connsiteX22" fmla="*/ 84224 w 401155"/>
                <a:gd name="connsiteY22" fmla="*/ 128176 h 291061"/>
                <a:gd name="connsiteX23" fmla="*/ 78857 w 401155"/>
                <a:gd name="connsiteY23" fmla="*/ 142647 h 291061"/>
                <a:gd name="connsiteX24" fmla="*/ 101237 w 401155"/>
                <a:gd name="connsiteY24" fmla="*/ 166976 h 291061"/>
                <a:gd name="connsiteX25" fmla="*/ 154076 w 401155"/>
                <a:gd name="connsiteY25" fmla="*/ 178363 h 29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1155" h="291061">
                  <a:moveTo>
                    <a:pt x="163711" y="291050"/>
                  </a:moveTo>
                  <a:cubicBezTo>
                    <a:pt x="121876" y="290852"/>
                    <a:pt x="86802" y="284437"/>
                    <a:pt x="54923" y="265574"/>
                  </a:cubicBezTo>
                  <a:cubicBezTo>
                    <a:pt x="26462" y="248733"/>
                    <a:pt x="6834" y="225071"/>
                    <a:pt x="1331" y="191613"/>
                  </a:cubicBezTo>
                  <a:cubicBezTo>
                    <a:pt x="-3011" y="165150"/>
                    <a:pt x="3589" y="140624"/>
                    <a:pt x="16481" y="117640"/>
                  </a:cubicBezTo>
                  <a:cubicBezTo>
                    <a:pt x="33963" y="86489"/>
                    <a:pt x="59340" y="62950"/>
                    <a:pt x="89393" y="44383"/>
                  </a:cubicBezTo>
                  <a:cubicBezTo>
                    <a:pt x="138951" y="13775"/>
                    <a:pt x="192975" y="-1338"/>
                    <a:pt x="251292" y="93"/>
                  </a:cubicBezTo>
                  <a:cubicBezTo>
                    <a:pt x="284367" y="895"/>
                    <a:pt x="316086" y="7853"/>
                    <a:pt x="345103" y="24570"/>
                  </a:cubicBezTo>
                  <a:cubicBezTo>
                    <a:pt x="398831" y="55523"/>
                    <a:pt x="415794" y="112027"/>
                    <a:pt x="387875" y="167383"/>
                  </a:cubicBezTo>
                  <a:cubicBezTo>
                    <a:pt x="371282" y="200286"/>
                    <a:pt x="345658" y="224923"/>
                    <a:pt x="315062" y="244564"/>
                  </a:cubicBezTo>
                  <a:cubicBezTo>
                    <a:pt x="267392" y="275147"/>
                    <a:pt x="214984" y="290211"/>
                    <a:pt x="163699" y="291062"/>
                  </a:cubicBezTo>
                  <a:close/>
                  <a:moveTo>
                    <a:pt x="154088" y="178388"/>
                  </a:moveTo>
                  <a:cubicBezTo>
                    <a:pt x="191248" y="177203"/>
                    <a:pt x="226729" y="167087"/>
                    <a:pt x="258928" y="146423"/>
                  </a:cubicBezTo>
                  <a:cubicBezTo>
                    <a:pt x="274658" y="136331"/>
                    <a:pt x="288340" y="124006"/>
                    <a:pt x="296791" y="106870"/>
                  </a:cubicBezTo>
                  <a:cubicBezTo>
                    <a:pt x="301565" y="97198"/>
                    <a:pt x="303663" y="87081"/>
                    <a:pt x="301023" y="76336"/>
                  </a:cubicBezTo>
                  <a:cubicBezTo>
                    <a:pt x="299357" y="69563"/>
                    <a:pt x="294854" y="66220"/>
                    <a:pt x="288957" y="67367"/>
                  </a:cubicBezTo>
                  <a:cubicBezTo>
                    <a:pt x="283072" y="68514"/>
                    <a:pt x="279840" y="73437"/>
                    <a:pt x="281333" y="80234"/>
                  </a:cubicBezTo>
                  <a:cubicBezTo>
                    <a:pt x="282813" y="86983"/>
                    <a:pt x="281098" y="92941"/>
                    <a:pt x="278150" y="98752"/>
                  </a:cubicBezTo>
                  <a:cubicBezTo>
                    <a:pt x="275127" y="104699"/>
                    <a:pt x="270858" y="109720"/>
                    <a:pt x="266318" y="114581"/>
                  </a:cubicBezTo>
                  <a:cubicBezTo>
                    <a:pt x="263814" y="117270"/>
                    <a:pt x="261544" y="117924"/>
                    <a:pt x="257707" y="117209"/>
                  </a:cubicBezTo>
                  <a:cubicBezTo>
                    <a:pt x="212159" y="108659"/>
                    <a:pt x="172212" y="120268"/>
                    <a:pt x="138309" y="151765"/>
                  </a:cubicBezTo>
                  <a:cubicBezTo>
                    <a:pt x="134263" y="155515"/>
                    <a:pt x="130907" y="156452"/>
                    <a:pt x="126120" y="154935"/>
                  </a:cubicBezTo>
                  <a:cubicBezTo>
                    <a:pt x="114561" y="151271"/>
                    <a:pt x="102865" y="147878"/>
                    <a:pt x="97511" y="135171"/>
                  </a:cubicBezTo>
                  <a:cubicBezTo>
                    <a:pt x="94723" y="128546"/>
                    <a:pt x="89788" y="126054"/>
                    <a:pt x="84224" y="128176"/>
                  </a:cubicBezTo>
                  <a:cubicBezTo>
                    <a:pt x="78351" y="130421"/>
                    <a:pt x="76340" y="135751"/>
                    <a:pt x="78857" y="142647"/>
                  </a:cubicBezTo>
                  <a:cubicBezTo>
                    <a:pt x="82941" y="153849"/>
                    <a:pt x="91059" y="161400"/>
                    <a:pt x="101237" y="166976"/>
                  </a:cubicBezTo>
                  <a:cubicBezTo>
                    <a:pt x="117410" y="175822"/>
                    <a:pt x="135089" y="177907"/>
                    <a:pt x="154076" y="178363"/>
                  </a:cubicBezTo>
                  <a:close/>
                </a:path>
              </a:pathLst>
            </a:custGeom>
            <a:solidFill>
              <a:srgbClr val="E0BD85"/>
            </a:solidFill>
            <a:ln w="0" cap="flat">
              <a:noFill/>
              <a:prstDash val="solid"/>
              <a:miter/>
            </a:ln>
          </p:spPr>
          <p:txBody>
            <a:bodyPr rtlCol="0" anchor="ctr"/>
            <a:lstStyle/>
            <a:p>
              <a:endParaRPr lang="en-US"/>
            </a:p>
          </p:txBody>
        </p:sp>
      </p:grpSp>
      <p:grpSp>
        <p:nvGrpSpPr>
          <p:cNvPr id="255" name="Graphic 6">
            <a:extLst>
              <a:ext uri="{FF2B5EF4-FFF2-40B4-BE49-F238E27FC236}">
                <a16:creationId xmlns:a16="http://schemas.microsoft.com/office/drawing/2014/main" id="{5B20A04E-3C6C-415D-1324-54C9CCC33716}"/>
              </a:ext>
            </a:extLst>
          </p:cNvPr>
          <p:cNvGrpSpPr/>
          <p:nvPr/>
        </p:nvGrpSpPr>
        <p:grpSpPr>
          <a:xfrm>
            <a:off x="8220922" y="4613829"/>
            <a:ext cx="442889" cy="547803"/>
            <a:chOff x="7162369" y="5283180"/>
            <a:chExt cx="630642" cy="780032"/>
          </a:xfrm>
        </p:grpSpPr>
        <p:sp>
          <p:nvSpPr>
            <p:cNvPr id="256" name="Freeform: Shape 255">
              <a:extLst>
                <a:ext uri="{FF2B5EF4-FFF2-40B4-BE49-F238E27FC236}">
                  <a16:creationId xmlns:a16="http://schemas.microsoft.com/office/drawing/2014/main" id="{55967C6A-96AD-E076-A88E-DE972DABE136}"/>
                </a:ext>
              </a:extLst>
            </p:cNvPr>
            <p:cNvSpPr/>
            <p:nvPr/>
          </p:nvSpPr>
          <p:spPr>
            <a:xfrm>
              <a:off x="7162369" y="5283180"/>
              <a:ext cx="630642" cy="780032"/>
            </a:xfrm>
            <a:custGeom>
              <a:avLst/>
              <a:gdLst>
                <a:gd name="connsiteX0" fmla="*/ 630637 w 630642"/>
                <a:gd name="connsiteY0" fmla="*/ 128330 h 780032"/>
                <a:gd name="connsiteX1" fmla="*/ 626220 w 630642"/>
                <a:gd name="connsiteY1" fmla="*/ 98388 h 780032"/>
                <a:gd name="connsiteX2" fmla="*/ 537073 w 630642"/>
                <a:gd name="connsiteY2" fmla="*/ 34606 h 780032"/>
                <a:gd name="connsiteX3" fmla="*/ 497360 w 630642"/>
                <a:gd name="connsiteY3" fmla="*/ 34631 h 780032"/>
                <a:gd name="connsiteX4" fmla="*/ 492906 w 630642"/>
                <a:gd name="connsiteY4" fmla="*/ 30313 h 780032"/>
                <a:gd name="connsiteX5" fmla="*/ 492943 w 630642"/>
                <a:gd name="connsiteY5" fmla="*/ 26710 h 780032"/>
                <a:gd name="connsiteX6" fmla="*/ 466308 w 630642"/>
                <a:gd name="connsiteY6" fmla="*/ 1 h 780032"/>
                <a:gd name="connsiteX7" fmla="*/ 264153 w 630642"/>
                <a:gd name="connsiteY7" fmla="*/ 173 h 780032"/>
                <a:gd name="connsiteX8" fmla="*/ 59420 w 630642"/>
                <a:gd name="connsiteY8" fmla="*/ 186 h 780032"/>
                <a:gd name="connsiteX9" fmla="*/ 34598 w 630642"/>
                <a:gd name="connsiteY9" fmla="*/ 24872 h 780032"/>
                <a:gd name="connsiteX10" fmla="*/ 34573 w 630642"/>
                <a:gd name="connsiteY10" fmla="*/ 56850 h 780032"/>
                <a:gd name="connsiteX11" fmla="*/ 43419 w 630642"/>
                <a:gd name="connsiteY11" fmla="*/ 75750 h 780032"/>
                <a:gd name="connsiteX12" fmla="*/ 59605 w 630642"/>
                <a:gd name="connsiteY12" fmla="*/ 90123 h 780032"/>
                <a:gd name="connsiteX13" fmla="*/ 88017 w 630642"/>
                <a:gd name="connsiteY13" fmla="*/ 138681 h 780032"/>
                <a:gd name="connsiteX14" fmla="*/ 90954 w 630642"/>
                <a:gd name="connsiteY14" fmla="*/ 165292 h 780032"/>
                <a:gd name="connsiteX15" fmla="*/ 88856 w 630642"/>
                <a:gd name="connsiteY15" fmla="*/ 240906 h 780032"/>
                <a:gd name="connsiteX16" fmla="*/ 61073 w 630642"/>
                <a:gd name="connsiteY16" fmla="*/ 329103 h 780032"/>
                <a:gd name="connsiteX17" fmla="*/ 19683 w 630642"/>
                <a:gd name="connsiteY17" fmla="*/ 433931 h 780032"/>
                <a:gd name="connsiteX18" fmla="*/ 9110 w 630642"/>
                <a:gd name="connsiteY18" fmla="*/ 623181 h 780032"/>
                <a:gd name="connsiteX19" fmla="*/ 70289 w 630642"/>
                <a:gd name="connsiteY19" fmla="*/ 737632 h 780032"/>
                <a:gd name="connsiteX20" fmla="*/ 170083 w 630642"/>
                <a:gd name="connsiteY20" fmla="*/ 780022 h 780032"/>
                <a:gd name="connsiteX21" fmla="*/ 387696 w 630642"/>
                <a:gd name="connsiteY21" fmla="*/ 779800 h 780032"/>
                <a:gd name="connsiteX22" fmla="*/ 446198 w 630642"/>
                <a:gd name="connsiteY22" fmla="*/ 764095 h 780032"/>
                <a:gd name="connsiteX23" fmla="*/ 513781 w 630642"/>
                <a:gd name="connsiteY23" fmla="*/ 692738 h 780032"/>
                <a:gd name="connsiteX24" fmla="*/ 543723 w 630642"/>
                <a:gd name="connsiteY24" fmla="*/ 482564 h 780032"/>
                <a:gd name="connsiteX25" fmla="*/ 507563 w 630642"/>
                <a:gd name="connsiteY25" fmla="*/ 372727 h 780032"/>
                <a:gd name="connsiteX26" fmla="*/ 468417 w 630642"/>
                <a:gd name="connsiteY26" fmla="*/ 270934 h 780032"/>
                <a:gd name="connsiteX27" fmla="*/ 469022 w 630642"/>
                <a:gd name="connsiteY27" fmla="*/ 146343 h 780032"/>
                <a:gd name="connsiteX28" fmla="*/ 490241 w 630642"/>
                <a:gd name="connsiteY28" fmla="*/ 82942 h 780032"/>
                <a:gd name="connsiteX29" fmla="*/ 494448 w 630642"/>
                <a:gd name="connsiteY29" fmla="*/ 80537 h 780032"/>
                <a:gd name="connsiteX30" fmla="*/ 519714 w 630642"/>
                <a:gd name="connsiteY30" fmla="*/ 80537 h 780032"/>
                <a:gd name="connsiteX31" fmla="*/ 544944 w 630642"/>
                <a:gd name="connsiteY31" fmla="*/ 81055 h 780032"/>
                <a:gd name="connsiteX32" fmla="*/ 584620 w 630642"/>
                <a:gd name="connsiteY32" fmla="*/ 127960 h 780032"/>
                <a:gd name="connsiteX33" fmla="*/ 584644 w 630642"/>
                <a:gd name="connsiteY33" fmla="*/ 350224 h 780032"/>
                <a:gd name="connsiteX34" fmla="*/ 584669 w 630642"/>
                <a:gd name="connsiteY34" fmla="*/ 355381 h 780032"/>
                <a:gd name="connsiteX35" fmla="*/ 596858 w 630642"/>
                <a:gd name="connsiteY35" fmla="*/ 367262 h 780032"/>
                <a:gd name="connsiteX36" fmla="*/ 615425 w 630642"/>
                <a:gd name="connsiteY36" fmla="*/ 367286 h 780032"/>
                <a:gd name="connsiteX37" fmla="*/ 630637 w 630642"/>
                <a:gd name="connsiteY37" fmla="*/ 352149 h 780032"/>
                <a:gd name="connsiteX38" fmla="*/ 630637 w 630642"/>
                <a:gd name="connsiteY38" fmla="*/ 128343 h 78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0642" h="780032">
                  <a:moveTo>
                    <a:pt x="630637" y="128330"/>
                  </a:moveTo>
                  <a:cubicBezTo>
                    <a:pt x="630637" y="118140"/>
                    <a:pt x="629366" y="108135"/>
                    <a:pt x="626220" y="98388"/>
                  </a:cubicBezTo>
                  <a:cubicBezTo>
                    <a:pt x="613723" y="59663"/>
                    <a:pt x="579475" y="35087"/>
                    <a:pt x="537073" y="34606"/>
                  </a:cubicBezTo>
                  <a:cubicBezTo>
                    <a:pt x="523835" y="34458"/>
                    <a:pt x="510597" y="34507"/>
                    <a:pt x="497360" y="34631"/>
                  </a:cubicBezTo>
                  <a:cubicBezTo>
                    <a:pt x="494127" y="34668"/>
                    <a:pt x="492437" y="33829"/>
                    <a:pt x="492906" y="30313"/>
                  </a:cubicBezTo>
                  <a:cubicBezTo>
                    <a:pt x="493067" y="29128"/>
                    <a:pt x="492845" y="27907"/>
                    <a:pt x="492943" y="26710"/>
                  </a:cubicBezTo>
                  <a:cubicBezTo>
                    <a:pt x="494337" y="9439"/>
                    <a:pt x="481408" y="-86"/>
                    <a:pt x="466308" y="1"/>
                  </a:cubicBezTo>
                  <a:cubicBezTo>
                    <a:pt x="398923" y="408"/>
                    <a:pt x="331538" y="173"/>
                    <a:pt x="264153" y="173"/>
                  </a:cubicBezTo>
                  <a:cubicBezTo>
                    <a:pt x="195904" y="173"/>
                    <a:pt x="127669" y="149"/>
                    <a:pt x="59420" y="186"/>
                  </a:cubicBezTo>
                  <a:cubicBezTo>
                    <a:pt x="44011" y="186"/>
                    <a:pt x="34684" y="9525"/>
                    <a:pt x="34598" y="24872"/>
                  </a:cubicBezTo>
                  <a:cubicBezTo>
                    <a:pt x="34548" y="35531"/>
                    <a:pt x="34647" y="46190"/>
                    <a:pt x="34573" y="56850"/>
                  </a:cubicBezTo>
                  <a:cubicBezTo>
                    <a:pt x="34512" y="64597"/>
                    <a:pt x="37571" y="70754"/>
                    <a:pt x="43419" y="75750"/>
                  </a:cubicBezTo>
                  <a:cubicBezTo>
                    <a:pt x="48909" y="80426"/>
                    <a:pt x="54436" y="85101"/>
                    <a:pt x="59605" y="90123"/>
                  </a:cubicBezTo>
                  <a:cubicBezTo>
                    <a:pt x="73546" y="103656"/>
                    <a:pt x="84291" y="119127"/>
                    <a:pt x="88017" y="138681"/>
                  </a:cubicBezTo>
                  <a:cubicBezTo>
                    <a:pt x="89695" y="147478"/>
                    <a:pt x="90694" y="156360"/>
                    <a:pt x="90954" y="165292"/>
                  </a:cubicBezTo>
                  <a:cubicBezTo>
                    <a:pt x="91694" y="190534"/>
                    <a:pt x="93186" y="215788"/>
                    <a:pt x="88856" y="240906"/>
                  </a:cubicBezTo>
                  <a:cubicBezTo>
                    <a:pt x="83576" y="271563"/>
                    <a:pt x="72892" y="300518"/>
                    <a:pt x="61073" y="329103"/>
                  </a:cubicBezTo>
                  <a:cubicBezTo>
                    <a:pt x="46713" y="363832"/>
                    <a:pt x="31588" y="398240"/>
                    <a:pt x="19683" y="433931"/>
                  </a:cubicBezTo>
                  <a:cubicBezTo>
                    <a:pt x="-1056" y="496060"/>
                    <a:pt x="-6756" y="559090"/>
                    <a:pt x="9110" y="623181"/>
                  </a:cubicBezTo>
                  <a:cubicBezTo>
                    <a:pt x="19806" y="666423"/>
                    <a:pt x="38706" y="705519"/>
                    <a:pt x="70289" y="737632"/>
                  </a:cubicBezTo>
                  <a:cubicBezTo>
                    <a:pt x="97652" y="765452"/>
                    <a:pt x="130099" y="780491"/>
                    <a:pt x="170083" y="780022"/>
                  </a:cubicBezTo>
                  <a:cubicBezTo>
                    <a:pt x="242613" y="779170"/>
                    <a:pt x="315167" y="779750"/>
                    <a:pt x="387696" y="779800"/>
                  </a:cubicBezTo>
                  <a:cubicBezTo>
                    <a:pt x="408632" y="779800"/>
                    <a:pt x="428124" y="774507"/>
                    <a:pt x="446198" y="764095"/>
                  </a:cubicBezTo>
                  <a:cubicBezTo>
                    <a:pt x="475795" y="747033"/>
                    <a:pt x="497397" y="722174"/>
                    <a:pt x="513781" y="692738"/>
                  </a:cubicBezTo>
                  <a:cubicBezTo>
                    <a:pt x="550619" y="626586"/>
                    <a:pt x="557762" y="555969"/>
                    <a:pt x="543723" y="482564"/>
                  </a:cubicBezTo>
                  <a:cubicBezTo>
                    <a:pt x="536431" y="444430"/>
                    <a:pt x="522231" y="408480"/>
                    <a:pt x="507563" y="372727"/>
                  </a:cubicBezTo>
                  <a:cubicBezTo>
                    <a:pt x="493770" y="339084"/>
                    <a:pt x="478558" y="305996"/>
                    <a:pt x="468417" y="270934"/>
                  </a:cubicBezTo>
                  <a:cubicBezTo>
                    <a:pt x="456376" y="229309"/>
                    <a:pt x="454427" y="187857"/>
                    <a:pt x="469022" y="146343"/>
                  </a:cubicBezTo>
                  <a:cubicBezTo>
                    <a:pt x="476412" y="125320"/>
                    <a:pt x="485689" y="104915"/>
                    <a:pt x="490241" y="82942"/>
                  </a:cubicBezTo>
                  <a:cubicBezTo>
                    <a:pt x="490809" y="80179"/>
                    <a:pt x="492598" y="80537"/>
                    <a:pt x="494448" y="80537"/>
                  </a:cubicBezTo>
                  <a:cubicBezTo>
                    <a:pt x="502874" y="80537"/>
                    <a:pt x="511301" y="80487"/>
                    <a:pt x="519714" y="80537"/>
                  </a:cubicBezTo>
                  <a:cubicBezTo>
                    <a:pt x="528128" y="80599"/>
                    <a:pt x="536665" y="79908"/>
                    <a:pt x="544944" y="81055"/>
                  </a:cubicBezTo>
                  <a:cubicBezTo>
                    <a:pt x="569013" y="84386"/>
                    <a:pt x="584595" y="103089"/>
                    <a:pt x="584620" y="127960"/>
                  </a:cubicBezTo>
                  <a:cubicBezTo>
                    <a:pt x="584681" y="202044"/>
                    <a:pt x="584644" y="276140"/>
                    <a:pt x="584644" y="350224"/>
                  </a:cubicBezTo>
                  <a:cubicBezTo>
                    <a:pt x="584644" y="351939"/>
                    <a:pt x="584583" y="353666"/>
                    <a:pt x="584669" y="355381"/>
                  </a:cubicBezTo>
                  <a:cubicBezTo>
                    <a:pt x="585052" y="362672"/>
                    <a:pt x="589542" y="367114"/>
                    <a:pt x="596858" y="367262"/>
                  </a:cubicBezTo>
                  <a:cubicBezTo>
                    <a:pt x="603039" y="367385"/>
                    <a:pt x="609232" y="367299"/>
                    <a:pt x="615425" y="367286"/>
                  </a:cubicBezTo>
                  <a:cubicBezTo>
                    <a:pt x="626713" y="367286"/>
                    <a:pt x="630624" y="363425"/>
                    <a:pt x="630637" y="352149"/>
                  </a:cubicBezTo>
                  <a:cubicBezTo>
                    <a:pt x="630637" y="277547"/>
                    <a:pt x="630649" y="202945"/>
                    <a:pt x="630637" y="128343"/>
                  </a:cubicBezTo>
                  <a:close/>
                </a:path>
              </a:pathLst>
            </a:custGeom>
            <a:solidFill>
              <a:srgbClr val="B3B3B3"/>
            </a:solidFill>
            <a:ln w="0"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2DFC8650-A721-3572-65AF-BA70E070A4EE}"/>
                </a:ext>
              </a:extLst>
            </p:cNvPr>
            <p:cNvSpPr/>
            <p:nvPr/>
          </p:nvSpPr>
          <p:spPr>
            <a:xfrm>
              <a:off x="7244145" y="5568571"/>
              <a:ext cx="399158" cy="440353"/>
            </a:xfrm>
            <a:custGeom>
              <a:avLst/>
              <a:gdLst>
                <a:gd name="connsiteX0" fmla="*/ 344819 w 399158"/>
                <a:gd name="connsiteY0" fmla="*/ 34977 h 440353"/>
                <a:gd name="connsiteX1" fmla="*/ 281197 w 399158"/>
                <a:gd name="connsiteY1" fmla="*/ 47907 h 440353"/>
                <a:gd name="connsiteX2" fmla="*/ 214712 w 399158"/>
                <a:gd name="connsiteY2" fmla="*/ 25774 h 440353"/>
                <a:gd name="connsiteX3" fmla="*/ 144219 w 399158"/>
                <a:gd name="connsiteY3" fmla="*/ 1618 h 440353"/>
                <a:gd name="connsiteX4" fmla="*/ 73960 w 399158"/>
                <a:gd name="connsiteY4" fmla="*/ 7429 h 440353"/>
                <a:gd name="connsiteX5" fmla="*/ 71813 w 399158"/>
                <a:gd name="connsiteY5" fmla="*/ 8021 h 440353"/>
                <a:gd name="connsiteX6" fmla="*/ 59118 w 399158"/>
                <a:gd name="connsiteY6" fmla="*/ 24281 h 440353"/>
                <a:gd name="connsiteX7" fmla="*/ 29916 w 399158"/>
                <a:gd name="connsiteY7" fmla="*/ 89346 h 440353"/>
                <a:gd name="connsiteX8" fmla="*/ 8351 w 399158"/>
                <a:gd name="connsiteY8" fmla="*/ 165330 h 440353"/>
                <a:gd name="connsiteX9" fmla="*/ 1529 w 399158"/>
                <a:gd name="connsiteY9" fmla="*/ 277079 h 440353"/>
                <a:gd name="connsiteX10" fmla="*/ 33124 w 399158"/>
                <a:gd name="connsiteY10" fmla="*/ 375072 h 440353"/>
                <a:gd name="connsiteX11" fmla="*/ 68877 w 399158"/>
                <a:gd name="connsiteY11" fmla="*/ 411269 h 440353"/>
                <a:gd name="connsiteX12" fmla="*/ 116263 w 399158"/>
                <a:gd name="connsiteY12" fmla="*/ 431526 h 440353"/>
                <a:gd name="connsiteX13" fmla="*/ 229628 w 399158"/>
                <a:gd name="connsiteY13" fmla="*/ 437670 h 440353"/>
                <a:gd name="connsiteX14" fmla="*/ 336565 w 399158"/>
                <a:gd name="connsiteY14" fmla="*/ 400634 h 440353"/>
                <a:gd name="connsiteX15" fmla="*/ 372984 w 399158"/>
                <a:gd name="connsiteY15" fmla="*/ 364944 h 440353"/>
                <a:gd name="connsiteX16" fmla="*/ 392970 w 399158"/>
                <a:gd name="connsiteY16" fmla="*/ 315485 h 440353"/>
                <a:gd name="connsiteX17" fmla="*/ 395758 w 399158"/>
                <a:gd name="connsiteY17" fmla="*/ 201527 h 440353"/>
                <a:gd name="connsiteX18" fmla="*/ 368321 w 399158"/>
                <a:gd name="connsiteY18" fmla="*/ 84560 h 440353"/>
                <a:gd name="connsiteX19" fmla="*/ 351888 w 399158"/>
                <a:gd name="connsiteY19" fmla="*/ 49301 h 440353"/>
                <a:gd name="connsiteX20" fmla="*/ 344843 w 399158"/>
                <a:gd name="connsiteY20" fmla="*/ 35002 h 44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9158" h="440353">
                  <a:moveTo>
                    <a:pt x="344819" y="34977"/>
                  </a:moveTo>
                  <a:cubicBezTo>
                    <a:pt x="324895" y="45340"/>
                    <a:pt x="303737" y="49806"/>
                    <a:pt x="281197" y="47907"/>
                  </a:cubicBezTo>
                  <a:cubicBezTo>
                    <a:pt x="257238" y="45883"/>
                    <a:pt x="235562" y="37136"/>
                    <a:pt x="214712" y="25774"/>
                  </a:cubicBezTo>
                  <a:cubicBezTo>
                    <a:pt x="192605" y="13720"/>
                    <a:pt x="169312" y="5109"/>
                    <a:pt x="144219" y="1618"/>
                  </a:cubicBezTo>
                  <a:cubicBezTo>
                    <a:pt x="120334" y="-1701"/>
                    <a:pt x="96931" y="14"/>
                    <a:pt x="73960" y="7429"/>
                  </a:cubicBezTo>
                  <a:cubicBezTo>
                    <a:pt x="73293" y="7638"/>
                    <a:pt x="72615" y="7824"/>
                    <a:pt x="71813" y="8021"/>
                  </a:cubicBezTo>
                  <a:cubicBezTo>
                    <a:pt x="66915" y="12857"/>
                    <a:pt x="62794" y="18507"/>
                    <a:pt x="59118" y="24281"/>
                  </a:cubicBezTo>
                  <a:cubicBezTo>
                    <a:pt x="46361" y="44329"/>
                    <a:pt x="37886" y="67066"/>
                    <a:pt x="29916" y="89346"/>
                  </a:cubicBezTo>
                  <a:cubicBezTo>
                    <a:pt x="21046" y="114156"/>
                    <a:pt x="13644" y="139509"/>
                    <a:pt x="8351" y="165330"/>
                  </a:cubicBezTo>
                  <a:cubicBezTo>
                    <a:pt x="826" y="202008"/>
                    <a:pt x="-2049" y="239747"/>
                    <a:pt x="1529" y="277079"/>
                  </a:cubicBezTo>
                  <a:cubicBezTo>
                    <a:pt x="4810" y="311352"/>
                    <a:pt x="13853" y="346154"/>
                    <a:pt x="33124" y="375072"/>
                  </a:cubicBezTo>
                  <a:cubicBezTo>
                    <a:pt x="42574" y="389272"/>
                    <a:pt x="54664" y="401782"/>
                    <a:pt x="68877" y="411269"/>
                  </a:cubicBezTo>
                  <a:cubicBezTo>
                    <a:pt x="83323" y="420904"/>
                    <a:pt x="99534" y="427122"/>
                    <a:pt x="116263" y="431526"/>
                  </a:cubicBezTo>
                  <a:cubicBezTo>
                    <a:pt x="152990" y="441199"/>
                    <a:pt x="192050" y="442395"/>
                    <a:pt x="229628" y="437670"/>
                  </a:cubicBezTo>
                  <a:cubicBezTo>
                    <a:pt x="267071" y="432958"/>
                    <a:pt x="304982" y="421755"/>
                    <a:pt x="336565" y="400634"/>
                  </a:cubicBezTo>
                  <a:cubicBezTo>
                    <a:pt x="350815" y="391098"/>
                    <a:pt x="363596" y="379378"/>
                    <a:pt x="372984" y="364944"/>
                  </a:cubicBezTo>
                  <a:cubicBezTo>
                    <a:pt x="382767" y="349892"/>
                    <a:pt x="388998" y="332929"/>
                    <a:pt x="392970" y="315485"/>
                  </a:cubicBezTo>
                  <a:cubicBezTo>
                    <a:pt x="401421" y="278288"/>
                    <a:pt x="400052" y="239167"/>
                    <a:pt x="395758" y="201527"/>
                  </a:cubicBezTo>
                  <a:cubicBezTo>
                    <a:pt x="391206" y="161691"/>
                    <a:pt x="384359" y="121497"/>
                    <a:pt x="368321" y="84560"/>
                  </a:cubicBezTo>
                  <a:cubicBezTo>
                    <a:pt x="363152" y="72667"/>
                    <a:pt x="357489" y="60996"/>
                    <a:pt x="351888" y="49301"/>
                  </a:cubicBezTo>
                  <a:cubicBezTo>
                    <a:pt x="349606" y="44539"/>
                    <a:pt x="347274" y="39752"/>
                    <a:pt x="344843" y="35002"/>
                  </a:cubicBezTo>
                  <a:close/>
                </a:path>
              </a:pathLst>
            </a:custGeom>
            <a:solidFill>
              <a:srgbClr val="F48414"/>
            </a:solidFill>
            <a:ln w="0" cap="flat">
              <a:noFill/>
              <a:prstDash val="solid"/>
              <a:miter/>
            </a:ln>
          </p:spPr>
          <p:txBody>
            <a:bodyPr rtlCol="0" anchor="ctr"/>
            <a:lstStyle/>
            <a:p>
              <a:endParaRPr lang="en-US"/>
            </a:p>
          </p:txBody>
        </p:sp>
      </p:grpSp>
      <p:grpSp>
        <p:nvGrpSpPr>
          <p:cNvPr id="261" name="Graphic 6">
            <a:extLst>
              <a:ext uri="{FF2B5EF4-FFF2-40B4-BE49-F238E27FC236}">
                <a16:creationId xmlns:a16="http://schemas.microsoft.com/office/drawing/2014/main" id="{01326705-FCA8-B80A-8DDE-CC451E8D15AC}"/>
              </a:ext>
            </a:extLst>
          </p:cNvPr>
          <p:cNvGrpSpPr/>
          <p:nvPr/>
        </p:nvGrpSpPr>
        <p:grpSpPr>
          <a:xfrm>
            <a:off x="6689391" y="2230789"/>
            <a:ext cx="523143" cy="366118"/>
            <a:chOff x="5391764" y="5440712"/>
            <a:chExt cx="734547" cy="514067"/>
          </a:xfrm>
          <a:solidFill>
            <a:srgbClr val="42210B"/>
          </a:solidFill>
        </p:grpSpPr>
        <p:sp>
          <p:nvSpPr>
            <p:cNvPr id="262" name="Freeform: Shape 261">
              <a:extLst>
                <a:ext uri="{FF2B5EF4-FFF2-40B4-BE49-F238E27FC236}">
                  <a16:creationId xmlns:a16="http://schemas.microsoft.com/office/drawing/2014/main" id="{B4F98E8A-6785-7D37-76FA-6AA041E7CED6}"/>
                </a:ext>
              </a:extLst>
            </p:cNvPr>
            <p:cNvSpPr/>
            <p:nvPr/>
          </p:nvSpPr>
          <p:spPr>
            <a:xfrm>
              <a:off x="5435671" y="5440712"/>
              <a:ext cx="690640" cy="411432"/>
            </a:xfrm>
            <a:custGeom>
              <a:avLst/>
              <a:gdLst>
                <a:gd name="connsiteX0" fmla="*/ 282210 w 690640"/>
                <a:gd name="connsiteY0" fmla="*/ 50 h 411432"/>
                <a:gd name="connsiteX1" fmla="*/ 540757 w 690640"/>
                <a:gd name="connsiteY1" fmla="*/ 0 h 411432"/>
                <a:gd name="connsiteX2" fmla="*/ 653912 w 690640"/>
                <a:gd name="connsiteY2" fmla="*/ 51421 h 411432"/>
                <a:gd name="connsiteX3" fmla="*/ 687543 w 690640"/>
                <a:gd name="connsiteY3" fmla="*/ 127516 h 411432"/>
                <a:gd name="connsiteX4" fmla="*/ 665669 w 690640"/>
                <a:gd name="connsiteY4" fmla="*/ 254871 h 411432"/>
                <a:gd name="connsiteX5" fmla="*/ 550343 w 690640"/>
                <a:gd name="connsiteY5" fmla="*/ 322934 h 411432"/>
                <a:gd name="connsiteX6" fmla="*/ 543496 w 690640"/>
                <a:gd name="connsiteY6" fmla="*/ 330448 h 411432"/>
                <a:gd name="connsiteX7" fmla="*/ 518538 w 690640"/>
                <a:gd name="connsiteY7" fmla="*/ 393058 h 411432"/>
                <a:gd name="connsiteX8" fmla="*/ 471250 w 690640"/>
                <a:gd name="connsiteY8" fmla="*/ 411292 h 411432"/>
                <a:gd name="connsiteX9" fmla="*/ 72739 w 690640"/>
                <a:gd name="connsiteY9" fmla="*/ 411292 h 411432"/>
                <a:gd name="connsiteX10" fmla="*/ 271 w 690640"/>
                <a:gd name="connsiteY10" fmla="*/ 339108 h 411432"/>
                <a:gd name="connsiteX11" fmla="*/ 0 w 690640"/>
                <a:gd name="connsiteY11" fmla="*/ 5404 h 411432"/>
                <a:gd name="connsiteX12" fmla="*/ 6835 w 690640"/>
                <a:gd name="connsiteY12" fmla="*/ 37 h 411432"/>
                <a:gd name="connsiteX13" fmla="*/ 282222 w 690640"/>
                <a:gd name="connsiteY13" fmla="*/ 50 h 411432"/>
                <a:gd name="connsiteX14" fmla="*/ 543557 w 690640"/>
                <a:gd name="connsiteY14" fmla="*/ 161332 h 411432"/>
                <a:gd name="connsiteX15" fmla="*/ 543446 w 690640"/>
                <a:gd name="connsiteY15" fmla="*/ 258437 h 411432"/>
                <a:gd name="connsiteX16" fmla="*/ 549726 w 690640"/>
                <a:gd name="connsiteY16" fmla="*/ 264247 h 411432"/>
                <a:gd name="connsiteX17" fmla="*/ 619590 w 690640"/>
                <a:gd name="connsiteY17" fmla="*/ 217219 h 411432"/>
                <a:gd name="connsiteX18" fmla="*/ 624710 w 690640"/>
                <a:gd name="connsiteY18" fmla="*/ 118325 h 411432"/>
                <a:gd name="connsiteX19" fmla="*/ 552168 w 690640"/>
                <a:gd name="connsiteY19" fmla="*/ 59095 h 411432"/>
                <a:gd name="connsiteX20" fmla="*/ 543557 w 690640"/>
                <a:gd name="connsiteY20" fmla="*/ 66806 h 411432"/>
                <a:gd name="connsiteX21" fmla="*/ 543557 w 690640"/>
                <a:gd name="connsiteY21" fmla="*/ 161319 h 41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0640" h="411432">
                  <a:moveTo>
                    <a:pt x="282210" y="50"/>
                  </a:moveTo>
                  <a:cubicBezTo>
                    <a:pt x="368396" y="50"/>
                    <a:pt x="454570" y="161"/>
                    <a:pt x="540757" y="0"/>
                  </a:cubicBezTo>
                  <a:cubicBezTo>
                    <a:pt x="586416" y="-86"/>
                    <a:pt x="624673" y="15817"/>
                    <a:pt x="653912" y="51421"/>
                  </a:cubicBezTo>
                  <a:cubicBezTo>
                    <a:pt x="672134" y="73603"/>
                    <a:pt x="682879" y="99326"/>
                    <a:pt x="687543" y="127516"/>
                  </a:cubicBezTo>
                  <a:cubicBezTo>
                    <a:pt x="694982" y="172447"/>
                    <a:pt x="689529" y="215491"/>
                    <a:pt x="665669" y="254871"/>
                  </a:cubicBezTo>
                  <a:cubicBezTo>
                    <a:pt x="639564" y="297964"/>
                    <a:pt x="600517" y="320332"/>
                    <a:pt x="550343" y="322934"/>
                  </a:cubicBezTo>
                  <a:cubicBezTo>
                    <a:pt x="544322" y="323243"/>
                    <a:pt x="543199" y="325131"/>
                    <a:pt x="543496" y="330448"/>
                  </a:cubicBezTo>
                  <a:cubicBezTo>
                    <a:pt x="544852" y="355122"/>
                    <a:pt x="537327" y="376403"/>
                    <a:pt x="518538" y="393058"/>
                  </a:cubicBezTo>
                  <a:cubicBezTo>
                    <a:pt x="505078" y="404988"/>
                    <a:pt x="489138" y="411268"/>
                    <a:pt x="471250" y="411292"/>
                  </a:cubicBezTo>
                  <a:cubicBezTo>
                    <a:pt x="338417" y="411440"/>
                    <a:pt x="205584" y="411514"/>
                    <a:pt x="72739" y="411292"/>
                  </a:cubicBezTo>
                  <a:cubicBezTo>
                    <a:pt x="32940" y="411219"/>
                    <a:pt x="382" y="378871"/>
                    <a:pt x="271" y="339108"/>
                  </a:cubicBezTo>
                  <a:cubicBezTo>
                    <a:pt x="-49" y="227878"/>
                    <a:pt x="197" y="116635"/>
                    <a:pt x="0" y="5404"/>
                  </a:cubicBezTo>
                  <a:cubicBezTo>
                    <a:pt x="0" y="-518"/>
                    <a:pt x="3072" y="37"/>
                    <a:pt x="6835" y="37"/>
                  </a:cubicBezTo>
                  <a:cubicBezTo>
                    <a:pt x="98634" y="62"/>
                    <a:pt x="190422" y="50"/>
                    <a:pt x="282222" y="50"/>
                  </a:cubicBezTo>
                  <a:close/>
                  <a:moveTo>
                    <a:pt x="543557" y="161332"/>
                  </a:moveTo>
                  <a:cubicBezTo>
                    <a:pt x="543557" y="193704"/>
                    <a:pt x="543656" y="226064"/>
                    <a:pt x="543446" y="258437"/>
                  </a:cubicBezTo>
                  <a:cubicBezTo>
                    <a:pt x="543409" y="263445"/>
                    <a:pt x="544865" y="264605"/>
                    <a:pt x="549726" y="264247"/>
                  </a:cubicBezTo>
                  <a:cubicBezTo>
                    <a:pt x="582073" y="261916"/>
                    <a:pt x="605674" y="246235"/>
                    <a:pt x="619590" y="217219"/>
                  </a:cubicBezTo>
                  <a:cubicBezTo>
                    <a:pt x="634962" y="185192"/>
                    <a:pt x="635850" y="151684"/>
                    <a:pt x="624710" y="118325"/>
                  </a:cubicBezTo>
                  <a:cubicBezTo>
                    <a:pt x="613150" y="83744"/>
                    <a:pt x="589266" y="62969"/>
                    <a:pt x="552168" y="59095"/>
                  </a:cubicBezTo>
                  <a:cubicBezTo>
                    <a:pt x="543582" y="58194"/>
                    <a:pt x="543557" y="58404"/>
                    <a:pt x="543557" y="66806"/>
                  </a:cubicBezTo>
                  <a:cubicBezTo>
                    <a:pt x="543557" y="98314"/>
                    <a:pt x="543557" y="129811"/>
                    <a:pt x="543557" y="161319"/>
                  </a:cubicBezTo>
                  <a:close/>
                </a:path>
              </a:pathLst>
            </a:custGeom>
            <a:solidFill>
              <a:srgbClr val="42210B"/>
            </a:solidFill>
            <a:ln w="0"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CBE4AEF0-DC24-78F5-8578-F90A0B67DE18}"/>
                </a:ext>
              </a:extLst>
            </p:cNvPr>
            <p:cNvSpPr/>
            <p:nvPr/>
          </p:nvSpPr>
          <p:spPr>
            <a:xfrm>
              <a:off x="5391764" y="5881507"/>
              <a:ext cx="631160" cy="73272"/>
            </a:xfrm>
            <a:custGeom>
              <a:avLst/>
              <a:gdLst>
                <a:gd name="connsiteX0" fmla="*/ 315852 w 631160"/>
                <a:gd name="connsiteY0" fmla="*/ 19 h 73272"/>
                <a:gd name="connsiteX1" fmla="*/ 622908 w 631160"/>
                <a:gd name="connsiteY1" fmla="*/ 19 h 73272"/>
                <a:gd name="connsiteX2" fmla="*/ 631075 w 631160"/>
                <a:gd name="connsiteY2" fmla="*/ 8705 h 73272"/>
                <a:gd name="connsiteX3" fmla="*/ 562420 w 631160"/>
                <a:gd name="connsiteY3" fmla="*/ 73141 h 73272"/>
                <a:gd name="connsiteX4" fmla="*/ 555943 w 631160"/>
                <a:gd name="connsiteY4" fmla="*/ 73265 h 73272"/>
                <a:gd name="connsiteX5" fmla="*/ 75267 w 631160"/>
                <a:gd name="connsiteY5" fmla="*/ 73252 h 73272"/>
                <a:gd name="connsiteX6" fmla="*/ 3466 w 631160"/>
                <a:gd name="connsiteY6" fmla="*/ 22263 h 73272"/>
                <a:gd name="connsiteX7" fmla="*/ 24 w 631160"/>
                <a:gd name="connsiteY7" fmla="*/ 3881 h 73272"/>
                <a:gd name="connsiteX8" fmla="*/ 3589 w 631160"/>
                <a:gd name="connsiteY8" fmla="*/ 19 h 73272"/>
                <a:gd name="connsiteX9" fmla="*/ 9412 w 631160"/>
                <a:gd name="connsiteY9" fmla="*/ 19 h 73272"/>
                <a:gd name="connsiteX10" fmla="*/ 315827 w 631160"/>
                <a:gd name="connsiteY10" fmla="*/ 19 h 7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1160" h="73272">
                  <a:moveTo>
                    <a:pt x="315852" y="19"/>
                  </a:moveTo>
                  <a:cubicBezTo>
                    <a:pt x="418200" y="19"/>
                    <a:pt x="520560" y="19"/>
                    <a:pt x="622908" y="19"/>
                  </a:cubicBezTo>
                  <a:cubicBezTo>
                    <a:pt x="628966" y="19"/>
                    <a:pt x="631692" y="2919"/>
                    <a:pt x="631075" y="8705"/>
                  </a:cubicBezTo>
                  <a:cubicBezTo>
                    <a:pt x="627436" y="43310"/>
                    <a:pt x="597148" y="71734"/>
                    <a:pt x="562420" y="73141"/>
                  </a:cubicBezTo>
                  <a:cubicBezTo>
                    <a:pt x="560261" y="73227"/>
                    <a:pt x="558102" y="73265"/>
                    <a:pt x="555943" y="73265"/>
                  </a:cubicBezTo>
                  <a:cubicBezTo>
                    <a:pt x="395722" y="73265"/>
                    <a:pt x="235488" y="73289"/>
                    <a:pt x="75267" y="73252"/>
                  </a:cubicBezTo>
                  <a:cubicBezTo>
                    <a:pt x="41230" y="73252"/>
                    <a:pt x="13595" y="53501"/>
                    <a:pt x="3466" y="22263"/>
                  </a:cubicBezTo>
                  <a:cubicBezTo>
                    <a:pt x="1529" y="16292"/>
                    <a:pt x="456" y="10148"/>
                    <a:pt x="24" y="3881"/>
                  </a:cubicBezTo>
                  <a:cubicBezTo>
                    <a:pt x="-161" y="1130"/>
                    <a:pt x="702" y="-178"/>
                    <a:pt x="3589" y="19"/>
                  </a:cubicBezTo>
                  <a:cubicBezTo>
                    <a:pt x="5526" y="143"/>
                    <a:pt x="7475" y="19"/>
                    <a:pt x="9412" y="19"/>
                  </a:cubicBezTo>
                  <a:cubicBezTo>
                    <a:pt x="111551" y="19"/>
                    <a:pt x="213689" y="19"/>
                    <a:pt x="315827" y="19"/>
                  </a:cubicBezTo>
                  <a:close/>
                </a:path>
              </a:pathLst>
            </a:custGeom>
            <a:solidFill>
              <a:srgbClr val="42210B"/>
            </a:solidFill>
            <a:ln w="0" cap="flat">
              <a:noFill/>
              <a:prstDash val="solid"/>
              <a:miter/>
            </a:ln>
          </p:spPr>
          <p:txBody>
            <a:bodyPr rtlCol="0" anchor="ctr"/>
            <a:lstStyle/>
            <a:p>
              <a:endParaRPr lang="en-US"/>
            </a:p>
          </p:txBody>
        </p:sp>
      </p:grpSp>
      <p:grpSp>
        <p:nvGrpSpPr>
          <p:cNvPr id="264" name="Graphic 6">
            <a:extLst>
              <a:ext uri="{FF2B5EF4-FFF2-40B4-BE49-F238E27FC236}">
                <a16:creationId xmlns:a16="http://schemas.microsoft.com/office/drawing/2014/main" id="{B5E9085A-9FE4-C1F9-69EE-BC31A18EC30E}"/>
              </a:ext>
            </a:extLst>
          </p:cNvPr>
          <p:cNvGrpSpPr/>
          <p:nvPr/>
        </p:nvGrpSpPr>
        <p:grpSpPr>
          <a:xfrm>
            <a:off x="3610060" y="2975778"/>
            <a:ext cx="579912" cy="407309"/>
            <a:chOff x="8979877" y="3024940"/>
            <a:chExt cx="814257" cy="571904"/>
          </a:xfrm>
          <a:solidFill>
            <a:srgbClr val="C8AA8A"/>
          </a:solidFill>
        </p:grpSpPr>
        <p:sp>
          <p:nvSpPr>
            <p:cNvPr id="265" name="Freeform: Shape 264">
              <a:extLst>
                <a:ext uri="{FF2B5EF4-FFF2-40B4-BE49-F238E27FC236}">
                  <a16:creationId xmlns:a16="http://schemas.microsoft.com/office/drawing/2014/main" id="{382556AA-FD38-7CBD-3C33-73507615FC1A}"/>
                </a:ext>
              </a:extLst>
            </p:cNvPr>
            <p:cNvSpPr/>
            <p:nvPr/>
          </p:nvSpPr>
          <p:spPr>
            <a:xfrm>
              <a:off x="8979877" y="3174646"/>
              <a:ext cx="693575" cy="422198"/>
            </a:xfrm>
            <a:custGeom>
              <a:avLst/>
              <a:gdLst>
                <a:gd name="connsiteX0" fmla="*/ 346338 w 693575"/>
                <a:gd name="connsiteY0" fmla="*/ 422062 h 422198"/>
                <a:gd name="connsiteX1" fmla="*/ 8167 w 693575"/>
                <a:gd name="connsiteY1" fmla="*/ 422198 h 422198"/>
                <a:gd name="connsiteX2" fmla="*/ 12 w 693575"/>
                <a:gd name="connsiteY2" fmla="*/ 414302 h 422198"/>
                <a:gd name="connsiteX3" fmla="*/ 1184 w 693575"/>
                <a:gd name="connsiteY3" fmla="*/ 323736 h 422198"/>
                <a:gd name="connsiteX4" fmla="*/ 107036 w 693575"/>
                <a:gd name="connsiteY4" fmla="*/ 96883 h 422198"/>
                <a:gd name="connsiteX5" fmla="*/ 310067 w 693575"/>
                <a:gd name="connsiteY5" fmla="*/ 2171 h 422198"/>
                <a:gd name="connsiteX6" fmla="*/ 684175 w 693575"/>
                <a:gd name="connsiteY6" fmla="*/ 266677 h 422198"/>
                <a:gd name="connsiteX7" fmla="*/ 693563 w 693575"/>
                <a:gd name="connsiteY7" fmla="*/ 356491 h 422198"/>
                <a:gd name="connsiteX8" fmla="*/ 693403 w 693575"/>
                <a:gd name="connsiteY8" fmla="*/ 415832 h 422198"/>
                <a:gd name="connsiteX9" fmla="*/ 687074 w 693575"/>
                <a:gd name="connsiteY9" fmla="*/ 422186 h 422198"/>
                <a:gd name="connsiteX10" fmla="*/ 552440 w 693575"/>
                <a:gd name="connsiteY10" fmla="*/ 422075 h 422198"/>
                <a:gd name="connsiteX11" fmla="*/ 346350 w 693575"/>
                <a:gd name="connsiteY11" fmla="*/ 422075 h 422198"/>
                <a:gd name="connsiteX12" fmla="*/ 150832 w 693575"/>
                <a:gd name="connsiteY12" fmla="*/ 331952 h 422198"/>
                <a:gd name="connsiteX13" fmla="*/ 105605 w 693575"/>
                <a:gd name="connsiteY13" fmla="*/ 286515 h 422198"/>
                <a:gd name="connsiteX14" fmla="*/ 60488 w 693575"/>
                <a:gd name="connsiteY14" fmla="*/ 331583 h 422198"/>
                <a:gd name="connsiteX15" fmla="*/ 105864 w 693575"/>
                <a:gd name="connsiteY15" fmla="*/ 377020 h 422198"/>
                <a:gd name="connsiteX16" fmla="*/ 150820 w 693575"/>
                <a:gd name="connsiteY16" fmla="*/ 331952 h 422198"/>
                <a:gd name="connsiteX17" fmla="*/ 362005 w 693575"/>
                <a:gd name="connsiteY17" fmla="*/ 195998 h 422198"/>
                <a:gd name="connsiteX18" fmla="*/ 407147 w 693575"/>
                <a:gd name="connsiteY18" fmla="*/ 151154 h 422198"/>
                <a:gd name="connsiteX19" fmla="*/ 361858 w 693575"/>
                <a:gd name="connsiteY19" fmla="*/ 105654 h 422198"/>
                <a:gd name="connsiteX20" fmla="*/ 316667 w 693575"/>
                <a:gd name="connsiteY20" fmla="*/ 150672 h 422198"/>
                <a:gd name="connsiteX21" fmla="*/ 362018 w 693575"/>
                <a:gd name="connsiteY21" fmla="*/ 195998 h 422198"/>
                <a:gd name="connsiteX22" fmla="*/ 617999 w 693575"/>
                <a:gd name="connsiteY22" fmla="*/ 271526 h 422198"/>
                <a:gd name="connsiteX23" fmla="*/ 573265 w 693575"/>
                <a:gd name="connsiteY23" fmla="*/ 226385 h 422198"/>
                <a:gd name="connsiteX24" fmla="*/ 527704 w 693575"/>
                <a:gd name="connsiteY24" fmla="*/ 271452 h 422198"/>
                <a:gd name="connsiteX25" fmla="*/ 573191 w 693575"/>
                <a:gd name="connsiteY25" fmla="*/ 316766 h 422198"/>
                <a:gd name="connsiteX26" fmla="*/ 617999 w 693575"/>
                <a:gd name="connsiteY26" fmla="*/ 271526 h 422198"/>
                <a:gd name="connsiteX27" fmla="*/ 482501 w 693575"/>
                <a:gd name="connsiteY27" fmla="*/ 135510 h 422198"/>
                <a:gd name="connsiteX28" fmla="*/ 497071 w 693575"/>
                <a:gd name="connsiteY28" fmla="*/ 150981 h 422198"/>
                <a:gd name="connsiteX29" fmla="*/ 512678 w 693575"/>
                <a:gd name="connsiteY29" fmla="*/ 135880 h 422198"/>
                <a:gd name="connsiteX30" fmla="*/ 497750 w 693575"/>
                <a:gd name="connsiteY30" fmla="*/ 120743 h 422198"/>
                <a:gd name="connsiteX31" fmla="*/ 482501 w 693575"/>
                <a:gd name="connsiteY31" fmla="*/ 135522 h 422198"/>
                <a:gd name="connsiteX32" fmla="*/ 90689 w 693575"/>
                <a:gd name="connsiteY32" fmla="*/ 211309 h 422198"/>
                <a:gd name="connsiteX33" fmla="*/ 105691 w 693575"/>
                <a:gd name="connsiteY33" fmla="*/ 226323 h 422198"/>
                <a:gd name="connsiteX34" fmla="*/ 120854 w 693575"/>
                <a:gd name="connsiteY34" fmla="*/ 211407 h 422198"/>
                <a:gd name="connsiteX35" fmla="*/ 105469 w 693575"/>
                <a:gd name="connsiteY35" fmla="*/ 196085 h 422198"/>
                <a:gd name="connsiteX36" fmla="*/ 90677 w 693575"/>
                <a:gd name="connsiteY36" fmla="*/ 211297 h 422198"/>
                <a:gd name="connsiteX37" fmla="*/ 211136 w 693575"/>
                <a:gd name="connsiteY37" fmla="*/ 120866 h 422198"/>
                <a:gd name="connsiteX38" fmla="*/ 196381 w 693575"/>
                <a:gd name="connsiteY38" fmla="*/ 105716 h 422198"/>
                <a:gd name="connsiteX39" fmla="*/ 181194 w 693575"/>
                <a:gd name="connsiteY39" fmla="*/ 120409 h 422198"/>
                <a:gd name="connsiteX40" fmla="*/ 196233 w 693575"/>
                <a:gd name="connsiteY40" fmla="*/ 135855 h 422198"/>
                <a:gd name="connsiteX41" fmla="*/ 211136 w 693575"/>
                <a:gd name="connsiteY41" fmla="*/ 120878 h 422198"/>
                <a:gd name="connsiteX42" fmla="*/ 331669 w 693575"/>
                <a:gd name="connsiteY42" fmla="*/ 316852 h 422198"/>
                <a:gd name="connsiteX43" fmla="*/ 316679 w 693575"/>
                <a:gd name="connsiteY43" fmla="*/ 331731 h 422198"/>
                <a:gd name="connsiteX44" fmla="*/ 332236 w 693575"/>
                <a:gd name="connsiteY44" fmla="*/ 346683 h 422198"/>
                <a:gd name="connsiteX45" fmla="*/ 346930 w 693575"/>
                <a:gd name="connsiteY45" fmla="*/ 331484 h 422198"/>
                <a:gd name="connsiteX46" fmla="*/ 331669 w 693575"/>
                <a:gd name="connsiteY46" fmla="*/ 316852 h 422198"/>
                <a:gd name="connsiteX47" fmla="*/ 226162 w 693575"/>
                <a:gd name="connsiteY47" fmla="*/ 226483 h 422198"/>
                <a:gd name="connsiteX48" fmla="*/ 211617 w 693575"/>
                <a:gd name="connsiteY48" fmla="*/ 211222 h 422198"/>
                <a:gd name="connsiteX49" fmla="*/ 196332 w 693575"/>
                <a:gd name="connsiteY49" fmla="*/ 226360 h 422198"/>
                <a:gd name="connsiteX50" fmla="*/ 211185 w 693575"/>
                <a:gd name="connsiteY50" fmla="*/ 241411 h 422198"/>
                <a:gd name="connsiteX51" fmla="*/ 226162 w 693575"/>
                <a:gd name="connsiteY51" fmla="*/ 226471 h 422198"/>
                <a:gd name="connsiteX52" fmla="*/ 467302 w 693575"/>
                <a:gd name="connsiteY52" fmla="*/ 241177 h 422198"/>
                <a:gd name="connsiteX53" fmla="*/ 452214 w 693575"/>
                <a:gd name="connsiteY53" fmla="*/ 226385 h 422198"/>
                <a:gd name="connsiteX54" fmla="*/ 437434 w 693575"/>
                <a:gd name="connsiteY54" fmla="*/ 241473 h 422198"/>
                <a:gd name="connsiteX55" fmla="*/ 452510 w 693575"/>
                <a:gd name="connsiteY55" fmla="*/ 256314 h 422198"/>
                <a:gd name="connsiteX56" fmla="*/ 467302 w 693575"/>
                <a:gd name="connsiteY56" fmla="*/ 241177 h 42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3575" h="422198">
                  <a:moveTo>
                    <a:pt x="346338" y="422062"/>
                  </a:moveTo>
                  <a:cubicBezTo>
                    <a:pt x="233614" y="422062"/>
                    <a:pt x="120890" y="422013"/>
                    <a:pt x="8167" y="422198"/>
                  </a:cubicBezTo>
                  <a:cubicBezTo>
                    <a:pt x="1986" y="422198"/>
                    <a:pt x="-185" y="421075"/>
                    <a:pt x="12" y="414302"/>
                  </a:cubicBezTo>
                  <a:cubicBezTo>
                    <a:pt x="863" y="384126"/>
                    <a:pt x="-1037" y="353888"/>
                    <a:pt x="1184" y="323736"/>
                  </a:cubicBezTo>
                  <a:cubicBezTo>
                    <a:pt x="7723" y="234737"/>
                    <a:pt x="42896" y="158815"/>
                    <a:pt x="107036" y="96883"/>
                  </a:cubicBezTo>
                  <a:cubicBezTo>
                    <a:pt x="163700" y="42180"/>
                    <a:pt x="231899" y="11128"/>
                    <a:pt x="310067" y="2171"/>
                  </a:cubicBezTo>
                  <a:cubicBezTo>
                    <a:pt x="481588" y="-17481"/>
                    <a:pt x="645079" y="98314"/>
                    <a:pt x="684175" y="266677"/>
                  </a:cubicBezTo>
                  <a:cubicBezTo>
                    <a:pt x="691059" y="296299"/>
                    <a:pt x="693785" y="326204"/>
                    <a:pt x="693563" y="356491"/>
                  </a:cubicBezTo>
                  <a:cubicBezTo>
                    <a:pt x="693415" y="376267"/>
                    <a:pt x="693168" y="396056"/>
                    <a:pt x="693403" y="415832"/>
                  </a:cubicBezTo>
                  <a:cubicBezTo>
                    <a:pt x="693465" y="420927"/>
                    <a:pt x="692058" y="422210"/>
                    <a:pt x="687074" y="422186"/>
                  </a:cubicBezTo>
                  <a:cubicBezTo>
                    <a:pt x="642192" y="422000"/>
                    <a:pt x="597322" y="422075"/>
                    <a:pt x="552440" y="422075"/>
                  </a:cubicBezTo>
                  <a:cubicBezTo>
                    <a:pt x="483747" y="422075"/>
                    <a:pt x="415042" y="422075"/>
                    <a:pt x="346350" y="422075"/>
                  </a:cubicBezTo>
                  <a:close/>
                  <a:moveTo>
                    <a:pt x="150832" y="331952"/>
                  </a:moveTo>
                  <a:cubicBezTo>
                    <a:pt x="150906" y="306736"/>
                    <a:pt x="130723" y="286454"/>
                    <a:pt x="105605" y="286515"/>
                  </a:cubicBezTo>
                  <a:cubicBezTo>
                    <a:pt x="80882" y="286577"/>
                    <a:pt x="60649" y="306797"/>
                    <a:pt x="60488" y="331583"/>
                  </a:cubicBezTo>
                  <a:cubicBezTo>
                    <a:pt x="60328" y="356491"/>
                    <a:pt x="80906" y="377094"/>
                    <a:pt x="105864" y="377020"/>
                  </a:cubicBezTo>
                  <a:cubicBezTo>
                    <a:pt x="130699" y="376958"/>
                    <a:pt x="150746" y="356849"/>
                    <a:pt x="150820" y="331952"/>
                  </a:cubicBezTo>
                  <a:close/>
                  <a:moveTo>
                    <a:pt x="362005" y="195998"/>
                  </a:moveTo>
                  <a:cubicBezTo>
                    <a:pt x="386951" y="195961"/>
                    <a:pt x="407048" y="176000"/>
                    <a:pt x="407147" y="151154"/>
                  </a:cubicBezTo>
                  <a:cubicBezTo>
                    <a:pt x="407246" y="126109"/>
                    <a:pt x="386815" y="105580"/>
                    <a:pt x="361858" y="105654"/>
                  </a:cubicBezTo>
                  <a:cubicBezTo>
                    <a:pt x="337134" y="105729"/>
                    <a:pt x="316790" y="125986"/>
                    <a:pt x="316667" y="150672"/>
                  </a:cubicBezTo>
                  <a:cubicBezTo>
                    <a:pt x="316544" y="175766"/>
                    <a:pt x="336813" y="196036"/>
                    <a:pt x="362018" y="195998"/>
                  </a:cubicBezTo>
                  <a:close/>
                  <a:moveTo>
                    <a:pt x="617999" y="271526"/>
                  </a:moveTo>
                  <a:cubicBezTo>
                    <a:pt x="618023" y="246531"/>
                    <a:pt x="598161" y="226483"/>
                    <a:pt x="573265" y="226385"/>
                  </a:cubicBezTo>
                  <a:cubicBezTo>
                    <a:pt x="548023" y="226274"/>
                    <a:pt x="527753" y="246334"/>
                    <a:pt x="527704" y="271452"/>
                  </a:cubicBezTo>
                  <a:cubicBezTo>
                    <a:pt x="527654" y="296410"/>
                    <a:pt x="548294" y="316963"/>
                    <a:pt x="573191" y="316766"/>
                  </a:cubicBezTo>
                  <a:cubicBezTo>
                    <a:pt x="598050" y="316556"/>
                    <a:pt x="617974" y="296447"/>
                    <a:pt x="617999" y="271526"/>
                  </a:cubicBezTo>
                  <a:close/>
                  <a:moveTo>
                    <a:pt x="482501" y="135510"/>
                  </a:moveTo>
                  <a:cubicBezTo>
                    <a:pt x="482316" y="143615"/>
                    <a:pt x="488941" y="150648"/>
                    <a:pt x="497071" y="150981"/>
                  </a:cubicBezTo>
                  <a:cubicBezTo>
                    <a:pt x="505300" y="151314"/>
                    <a:pt x="512665" y="144195"/>
                    <a:pt x="512678" y="135880"/>
                  </a:cubicBezTo>
                  <a:cubicBezTo>
                    <a:pt x="512690" y="127775"/>
                    <a:pt x="505868" y="120854"/>
                    <a:pt x="497750" y="120743"/>
                  </a:cubicBezTo>
                  <a:cubicBezTo>
                    <a:pt x="489669" y="120632"/>
                    <a:pt x="482686" y="127405"/>
                    <a:pt x="482501" y="135522"/>
                  </a:cubicBezTo>
                  <a:close/>
                  <a:moveTo>
                    <a:pt x="90689" y="211309"/>
                  </a:moveTo>
                  <a:cubicBezTo>
                    <a:pt x="90751" y="219426"/>
                    <a:pt x="97611" y="226298"/>
                    <a:pt x="105691" y="226323"/>
                  </a:cubicBezTo>
                  <a:cubicBezTo>
                    <a:pt x="113760" y="226348"/>
                    <a:pt x="120705" y="219513"/>
                    <a:pt x="120854" y="211407"/>
                  </a:cubicBezTo>
                  <a:cubicBezTo>
                    <a:pt x="121002" y="203117"/>
                    <a:pt x="113785" y="195924"/>
                    <a:pt x="105469" y="196085"/>
                  </a:cubicBezTo>
                  <a:cubicBezTo>
                    <a:pt x="97339" y="196245"/>
                    <a:pt x="90615" y="203154"/>
                    <a:pt x="90677" y="211297"/>
                  </a:cubicBezTo>
                  <a:close/>
                  <a:moveTo>
                    <a:pt x="211136" y="120866"/>
                  </a:moveTo>
                  <a:cubicBezTo>
                    <a:pt x="211185" y="112613"/>
                    <a:pt x="204610" y="105852"/>
                    <a:pt x="196381" y="105716"/>
                  </a:cubicBezTo>
                  <a:cubicBezTo>
                    <a:pt x="188214" y="105580"/>
                    <a:pt x="181366" y="112205"/>
                    <a:pt x="181194" y="120409"/>
                  </a:cubicBezTo>
                  <a:cubicBezTo>
                    <a:pt x="181021" y="128972"/>
                    <a:pt x="187757" y="135892"/>
                    <a:pt x="196233" y="135855"/>
                  </a:cubicBezTo>
                  <a:cubicBezTo>
                    <a:pt x="204462" y="135818"/>
                    <a:pt x="211087" y="129157"/>
                    <a:pt x="211136" y="120878"/>
                  </a:cubicBezTo>
                  <a:close/>
                  <a:moveTo>
                    <a:pt x="331669" y="316852"/>
                  </a:moveTo>
                  <a:cubicBezTo>
                    <a:pt x="323366" y="316914"/>
                    <a:pt x="316691" y="323527"/>
                    <a:pt x="316679" y="331731"/>
                  </a:cubicBezTo>
                  <a:cubicBezTo>
                    <a:pt x="316655" y="340182"/>
                    <a:pt x="323637" y="346880"/>
                    <a:pt x="332236" y="346683"/>
                  </a:cubicBezTo>
                  <a:cubicBezTo>
                    <a:pt x="340465" y="346498"/>
                    <a:pt x="347127" y="339602"/>
                    <a:pt x="346930" y="331484"/>
                  </a:cubicBezTo>
                  <a:cubicBezTo>
                    <a:pt x="346732" y="323267"/>
                    <a:pt x="339984" y="316803"/>
                    <a:pt x="331669" y="316852"/>
                  </a:cubicBezTo>
                  <a:close/>
                  <a:moveTo>
                    <a:pt x="226162" y="226483"/>
                  </a:moveTo>
                  <a:cubicBezTo>
                    <a:pt x="226249" y="218107"/>
                    <a:pt x="219895" y="211444"/>
                    <a:pt x="211617" y="211222"/>
                  </a:cubicBezTo>
                  <a:cubicBezTo>
                    <a:pt x="203080" y="211000"/>
                    <a:pt x="196294" y="217724"/>
                    <a:pt x="196332" y="226360"/>
                  </a:cubicBezTo>
                  <a:cubicBezTo>
                    <a:pt x="196369" y="234626"/>
                    <a:pt x="203030" y="241374"/>
                    <a:pt x="211185" y="241411"/>
                  </a:cubicBezTo>
                  <a:cubicBezTo>
                    <a:pt x="219328" y="241448"/>
                    <a:pt x="226076" y="234712"/>
                    <a:pt x="226162" y="226471"/>
                  </a:cubicBezTo>
                  <a:close/>
                  <a:moveTo>
                    <a:pt x="467302" y="241177"/>
                  </a:moveTo>
                  <a:cubicBezTo>
                    <a:pt x="467240" y="232775"/>
                    <a:pt x="460665" y="226323"/>
                    <a:pt x="452214" y="226385"/>
                  </a:cubicBezTo>
                  <a:cubicBezTo>
                    <a:pt x="443800" y="226446"/>
                    <a:pt x="437372" y="232997"/>
                    <a:pt x="437434" y="241473"/>
                  </a:cubicBezTo>
                  <a:cubicBezTo>
                    <a:pt x="437496" y="249874"/>
                    <a:pt x="444121" y="256388"/>
                    <a:pt x="452510" y="256314"/>
                  </a:cubicBezTo>
                  <a:cubicBezTo>
                    <a:pt x="460874" y="256240"/>
                    <a:pt x="467364" y="249590"/>
                    <a:pt x="467302" y="241177"/>
                  </a:cubicBezTo>
                  <a:close/>
                </a:path>
              </a:pathLst>
            </a:custGeom>
            <a:grpFill/>
            <a:ln w="0"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E811FBAC-D02B-A95D-4C8D-8A5568100E19}"/>
                </a:ext>
              </a:extLst>
            </p:cNvPr>
            <p:cNvSpPr/>
            <p:nvPr/>
          </p:nvSpPr>
          <p:spPr>
            <a:xfrm>
              <a:off x="9154853" y="3024940"/>
              <a:ext cx="639281" cy="421171"/>
            </a:xfrm>
            <a:custGeom>
              <a:avLst/>
              <a:gdLst>
                <a:gd name="connsiteX0" fmla="*/ 0 w 639281"/>
                <a:gd name="connsiteY0" fmla="*/ 159897 h 421171"/>
                <a:gd name="connsiteX1" fmla="*/ 36147 w 639281"/>
                <a:gd name="connsiteY1" fmla="*/ 112251 h 421171"/>
                <a:gd name="connsiteX2" fmla="*/ 253094 w 639281"/>
                <a:gd name="connsiteY2" fmla="*/ 1859 h 421171"/>
                <a:gd name="connsiteX3" fmla="*/ 594768 w 639281"/>
                <a:gd name="connsiteY3" fmla="*/ 174738 h 421171"/>
                <a:gd name="connsiteX4" fmla="*/ 639083 w 639281"/>
                <a:gd name="connsiteY4" fmla="*/ 343657 h 421171"/>
                <a:gd name="connsiteX5" fmla="*/ 639280 w 639281"/>
                <a:gd name="connsiteY5" fmla="*/ 415101 h 421171"/>
                <a:gd name="connsiteX6" fmla="*/ 633247 w 639281"/>
                <a:gd name="connsiteY6" fmla="*/ 421171 h 421171"/>
                <a:gd name="connsiteX7" fmla="*/ 546481 w 639281"/>
                <a:gd name="connsiteY7" fmla="*/ 421171 h 421171"/>
                <a:gd name="connsiteX8" fmla="*/ 539856 w 639281"/>
                <a:gd name="connsiteY8" fmla="*/ 415717 h 421171"/>
                <a:gd name="connsiteX9" fmla="*/ 250614 w 639281"/>
                <a:gd name="connsiteY9" fmla="*/ 128635 h 421171"/>
                <a:gd name="connsiteX10" fmla="*/ 5046 w 639281"/>
                <a:gd name="connsiteY10" fmla="*/ 158601 h 421171"/>
                <a:gd name="connsiteX11" fmla="*/ 0 w 639281"/>
                <a:gd name="connsiteY11" fmla="*/ 159897 h 421171"/>
                <a:gd name="connsiteX12" fmla="*/ 322687 w 639281"/>
                <a:gd name="connsiteY12" fmla="*/ 89539 h 421171"/>
                <a:gd name="connsiteX13" fmla="*/ 367372 w 639281"/>
                <a:gd name="connsiteY13" fmla="*/ 134914 h 421171"/>
                <a:gd name="connsiteX14" fmla="*/ 413105 w 639281"/>
                <a:gd name="connsiteY14" fmla="*/ 89761 h 421171"/>
                <a:gd name="connsiteX15" fmla="*/ 368223 w 639281"/>
                <a:gd name="connsiteY15" fmla="*/ 44410 h 421171"/>
                <a:gd name="connsiteX16" fmla="*/ 322687 w 639281"/>
                <a:gd name="connsiteY16" fmla="*/ 89539 h 421171"/>
                <a:gd name="connsiteX17" fmla="*/ 548368 w 639281"/>
                <a:gd name="connsiteY17" fmla="*/ 300749 h 421171"/>
                <a:gd name="connsiteX18" fmla="*/ 533527 w 639281"/>
                <a:gd name="connsiteY18" fmla="*/ 315800 h 421171"/>
                <a:gd name="connsiteX19" fmla="*/ 548591 w 639281"/>
                <a:gd name="connsiteY19" fmla="*/ 330617 h 421171"/>
                <a:gd name="connsiteX20" fmla="*/ 563765 w 639281"/>
                <a:gd name="connsiteY20" fmla="*/ 315257 h 421171"/>
                <a:gd name="connsiteX21" fmla="*/ 548368 w 639281"/>
                <a:gd name="connsiteY21" fmla="*/ 300749 h 421171"/>
                <a:gd name="connsiteX22" fmla="*/ 232158 w 639281"/>
                <a:gd name="connsiteY22" fmla="*/ 59251 h 421171"/>
                <a:gd name="connsiteX23" fmla="*/ 216996 w 639281"/>
                <a:gd name="connsiteY23" fmla="*/ 44435 h 421171"/>
                <a:gd name="connsiteX24" fmla="*/ 202006 w 639281"/>
                <a:gd name="connsiteY24" fmla="*/ 59461 h 421171"/>
                <a:gd name="connsiteX25" fmla="*/ 217502 w 639281"/>
                <a:gd name="connsiteY25" fmla="*/ 74636 h 421171"/>
                <a:gd name="connsiteX26" fmla="*/ 232146 w 639281"/>
                <a:gd name="connsiteY26" fmla="*/ 59264 h 421171"/>
                <a:gd name="connsiteX27" fmla="*/ 443282 w 639281"/>
                <a:gd name="connsiteY27" fmla="*/ 179920 h 421171"/>
                <a:gd name="connsiteX28" fmla="*/ 458135 w 639281"/>
                <a:gd name="connsiteY28" fmla="*/ 164869 h 421171"/>
                <a:gd name="connsiteX29" fmla="*/ 443035 w 639281"/>
                <a:gd name="connsiteY29" fmla="*/ 150077 h 421171"/>
                <a:gd name="connsiteX30" fmla="*/ 428181 w 639281"/>
                <a:gd name="connsiteY30" fmla="*/ 165115 h 421171"/>
                <a:gd name="connsiteX31" fmla="*/ 443294 w 639281"/>
                <a:gd name="connsiteY31" fmla="*/ 179920 h 421171"/>
                <a:gd name="connsiteX32" fmla="*/ 533478 w 639281"/>
                <a:gd name="connsiteY32" fmla="*/ 180228 h 421171"/>
                <a:gd name="connsiteX33" fmla="*/ 518821 w 639281"/>
                <a:gd name="connsiteY33" fmla="*/ 165115 h 421171"/>
                <a:gd name="connsiteX34" fmla="*/ 503572 w 639281"/>
                <a:gd name="connsiteY34" fmla="*/ 179624 h 421171"/>
                <a:gd name="connsiteX35" fmla="*/ 518525 w 639281"/>
                <a:gd name="connsiteY35" fmla="*/ 195045 h 421171"/>
                <a:gd name="connsiteX36" fmla="*/ 533478 w 639281"/>
                <a:gd name="connsiteY36" fmla="*/ 180241 h 4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281" h="421171">
                  <a:moveTo>
                    <a:pt x="0" y="159897"/>
                  </a:moveTo>
                  <a:cubicBezTo>
                    <a:pt x="10746" y="142872"/>
                    <a:pt x="22737" y="127019"/>
                    <a:pt x="36147" y="112251"/>
                  </a:cubicBezTo>
                  <a:cubicBezTo>
                    <a:pt x="94489" y="48037"/>
                    <a:pt x="166697" y="10952"/>
                    <a:pt x="253094" y="1859"/>
                  </a:cubicBezTo>
                  <a:cubicBezTo>
                    <a:pt x="383274" y="-11835"/>
                    <a:pt x="524558" y="50541"/>
                    <a:pt x="594768" y="174738"/>
                  </a:cubicBezTo>
                  <a:cubicBezTo>
                    <a:pt x="624389" y="227146"/>
                    <a:pt x="638095" y="283773"/>
                    <a:pt x="639083" y="343657"/>
                  </a:cubicBezTo>
                  <a:cubicBezTo>
                    <a:pt x="639477" y="367467"/>
                    <a:pt x="639033" y="391290"/>
                    <a:pt x="639280" y="415101"/>
                  </a:cubicBezTo>
                  <a:cubicBezTo>
                    <a:pt x="639329" y="419863"/>
                    <a:pt x="638059" y="421207"/>
                    <a:pt x="633247" y="421171"/>
                  </a:cubicBezTo>
                  <a:cubicBezTo>
                    <a:pt x="604329" y="420948"/>
                    <a:pt x="575411" y="420961"/>
                    <a:pt x="546481" y="421171"/>
                  </a:cubicBezTo>
                  <a:cubicBezTo>
                    <a:pt x="542175" y="421195"/>
                    <a:pt x="540695" y="419727"/>
                    <a:pt x="539856" y="415717"/>
                  </a:cubicBezTo>
                  <a:cubicBezTo>
                    <a:pt x="509198" y="268154"/>
                    <a:pt x="391256" y="159490"/>
                    <a:pt x="250614" y="128635"/>
                  </a:cubicBezTo>
                  <a:cubicBezTo>
                    <a:pt x="165390" y="109932"/>
                    <a:pt x="83386" y="119727"/>
                    <a:pt x="5046" y="158601"/>
                  </a:cubicBezTo>
                  <a:cubicBezTo>
                    <a:pt x="3639" y="159292"/>
                    <a:pt x="2369" y="160785"/>
                    <a:pt x="0" y="159897"/>
                  </a:cubicBezTo>
                  <a:close/>
                  <a:moveTo>
                    <a:pt x="322687" y="89539"/>
                  </a:moveTo>
                  <a:cubicBezTo>
                    <a:pt x="322650" y="114472"/>
                    <a:pt x="342574" y="134705"/>
                    <a:pt x="367372" y="134914"/>
                  </a:cubicBezTo>
                  <a:cubicBezTo>
                    <a:pt x="392318" y="135124"/>
                    <a:pt x="413007" y="114694"/>
                    <a:pt x="413105" y="89761"/>
                  </a:cubicBezTo>
                  <a:cubicBezTo>
                    <a:pt x="413204" y="65136"/>
                    <a:pt x="392872" y="44595"/>
                    <a:pt x="368223" y="44410"/>
                  </a:cubicBezTo>
                  <a:cubicBezTo>
                    <a:pt x="343092" y="44225"/>
                    <a:pt x="322724" y="64408"/>
                    <a:pt x="322687" y="89539"/>
                  </a:cubicBezTo>
                  <a:close/>
                  <a:moveTo>
                    <a:pt x="548368" y="300749"/>
                  </a:moveTo>
                  <a:cubicBezTo>
                    <a:pt x="540115" y="300872"/>
                    <a:pt x="533453" y="307621"/>
                    <a:pt x="533527" y="315800"/>
                  </a:cubicBezTo>
                  <a:cubicBezTo>
                    <a:pt x="533601" y="324041"/>
                    <a:pt x="540263" y="330592"/>
                    <a:pt x="548591" y="330617"/>
                  </a:cubicBezTo>
                  <a:cubicBezTo>
                    <a:pt x="557128" y="330641"/>
                    <a:pt x="564061" y="323634"/>
                    <a:pt x="563765" y="315257"/>
                  </a:cubicBezTo>
                  <a:cubicBezTo>
                    <a:pt x="563481" y="307065"/>
                    <a:pt x="556646" y="300625"/>
                    <a:pt x="548368" y="300749"/>
                  </a:cubicBezTo>
                  <a:close/>
                  <a:moveTo>
                    <a:pt x="232158" y="59251"/>
                  </a:moveTo>
                  <a:cubicBezTo>
                    <a:pt x="232010" y="51109"/>
                    <a:pt x="225126" y="44373"/>
                    <a:pt x="216996" y="44435"/>
                  </a:cubicBezTo>
                  <a:cubicBezTo>
                    <a:pt x="208854" y="44484"/>
                    <a:pt x="202056" y="51294"/>
                    <a:pt x="202006" y="59461"/>
                  </a:cubicBezTo>
                  <a:cubicBezTo>
                    <a:pt x="201957" y="67813"/>
                    <a:pt x="209211" y="74919"/>
                    <a:pt x="217502" y="74636"/>
                  </a:cubicBezTo>
                  <a:cubicBezTo>
                    <a:pt x="225644" y="74352"/>
                    <a:pt x="232294" y="67381"/>
                    <a:pt x="232146" y="59264"/>
                  </a:cubicBezTo>
                  <a:close/>
                  <a:moveTo>
                    <a:pt x="443282" y="179920"/>
                  </a:moveTo>
                  <a:cubicBezTo>
                    <a:pt x="451695" y="179858"/>
                    <a:pt x="458197" y="173270"/>
                    <a:pt x="458135" y="164869"/>
                  </a:cubicBezTo>
                  <a:cubicBezTo>
                    <a:pt x="458074" y="156467"/>
                    <a:pt x="451511" y="150027"/>
                    <a:pt x="443035" y="150077"/>
                  </a:cubicBezTo>
                  <a:cubicBezTo>
                    <a:pt x="434621" y="150126"/>
                    <a:pt x="428107" y="156714"/>
                    <a:pt x="428181" y="165115"/>
                  </a:cubicBezTo>
                  <a:cubicBezTo>
                    <a:pt x="428242" y="173492"/>
                    <a:pt x="434868" y="179981"/>
                    <a:pt x="443294" y="179920"/>
                  </a:cubicBezTo>
                  <a:close/>
                  <a:moveTo>
                    <a:pt x="533478" y="180228"/>
                  </a:moveTo>
                  <a:cubicBezTo>
                    <a:pt x="533552" y="171901"/>
                    <a:pt x="527136" y="165276"/>
                    <a:pt x="518821" y="165115"/>
                  </a:cubicBezTo>
                  <a:cubicBezTo>
                    <a:pt x="510469" y="164955"/>
                    <a:pt x="503807" y="171296"/>
                    <a:pt x="503572" y="179624"/>
                  </a:cubicBezTo>
                  <a:cubicBezTo>
                    <a:pt x="503326" y="188247"/>
                    <a:pt x="509939" y="195057"/>
                    <a:pt x="518525" y="195045"/>
                  </a:cubicBezTo>
                  <a:cubicBezTo>
                    <a:pt x="526865" y="195033"/>
                    <a:pt x="533391" y="188568"/>
                    <a:pt x="533478" y="180241"/>
                  </a:cubicBezTo>
                  <a:close/>
                </a:path>
              </a:pathLst>
            </a:custGeom>
            <a:grpFill/>
            <a:ln w="0"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07C26BD-B8F8-0929-A214-710C18D77B9F}"/>
                </a:ext>
              </a:extLst>
            </p:cNvPr>
            <p:cNvSpPr/>
            <p:nvPr/>
          </p:nvSpPr>
          <p:spPr>
            <a:xfrm>
              <a:off x="9070554" y="3491497"/>
              <a:ext cx="30182" cy="29844"/>
            </a:xfrm>
            <a:custGeom>
              <a:avLst/>
              <a:gdLst>
                <a:gd name="connsiteX0" fmla="*/ 14854 w 30182"/>
                <a:gd name="connsiteY0" fmla="*/ 1 h 29844"/>
                <a:gd name="connsiteX1" fmla="*/ 30176 w 30182"/>
                <a:gd name="connsiteY1" fmla="*/ 14559 h 29844"/>
                <a:gd name="connsiteX2" fmla="*/ 14940 w 30182"/>
                <a:gd name="connsiteY2" fmla="*/ 29844 h 29844"/>
                <a:gd name="connsiteX3" fmla="*/ 0 w 30182"/>
                <a:gd name="connsiteY3" fmla="*/ 14953 h 29844"/>
                <a:gd name="connsiteX4" fmla="*/ 14854 w 30182"/>
                <a:gd name="connsiteY4" fmla="*/ 1 h 29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2" h="29844">
                  <a:moveTo>
                    <a:pt x="14854" y="1"/>
                  </a:moveTo>
                  <a:cubicBezTo>
                    <a:pt x="23169" y="-85"/>
                    <a:pt x="29929" y="6330"/>
                    <a:pt x="30176" y="14559"/>
                  </a:cubicBezTo>
                  <a:cubicBezTo>
                    <a:pt x="30423" y="22936"/>
                    <a:pt x="23477" y="29893"/>
                    <a:pt x="14940" y="29844"/>
                  </a:cubicBezTo>
                  <a:cubicBezTo>
                    <a:pt x="6613" y="29795"/>
                    <a:pt x="25" y="23219"/>
                    <a:pt x="0" y="14953"/>
                  </a:cubicBezTo>
                  <a:cubicBezTo>
                    <a:pt x="-25" y="6675"/>
                    <a:pt x="6526" y="87"/>
                    <a:pt x="14854" y="1"/>
                  </a:cubicBezTo>
                  <a:close/>
                </a:path>
              </a:pathLst>
            </a:custGeom>
            <a:grpFill/>
            <a:ln w="0"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25F0C382-8AC4-BEDC-C906-2FD529226D03}"/>
                </a:ext>
              </a:extLst>
            </p:cNvPr>
            <p:cNvSpPr/>
            <p:nvPr/>
          </p:nvSpPr>
          <p:spPr>
            <a:xfrm>
              <a:off x="9326893" y="3310507"/>
              <a:ext cx="29845" cy="30148"/>
            </a:xfrm>
            <a:custGeom>
              <a:avLst/>
              <a:gdLst>
                <a:gd name="connsiteX0" fmla="*/ 29843 w 29845"/>
                <a:gd name="connsiteY0" fmla="*/ 15379 h 30148"/>
                <a:gd name="connsiteX1" fmla="*/ 14743 w 29845"/>
                <a:gd name="connsiteY1" fmla="*/ 30147 h 30148"/>
                <a:gd name="connsiteX2" fmla="*/ 0 w 29845"/>
                <a:gd name="connsiteY2" fmla="*/ 15021 h 30148"/>
                <a:gd name="connsiteX3" fmla="*/ 15409 w 29845"/>
                <a:gd name="connsiteY3" fmla="*/ 7 h 30148"/>
                <a:gd name="connsiteX4" fmla="*/ 29843 w 29845"/>
                <a:gd name="connsiteY4" fmla="*/ 15367 h 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 h="30148">
                  <a:moveTo>
                    <a:pt x="29843" y="15379"/>
                  </a:moveTo>
                  <a:cubicBezTo>
                    <a:pt x="29696" y="23645"/>
                    <a:pt x="22922" y="30270"/>
                    <a:pt x="14743" y="30147"/>
                  </a:cubicBezTo>
                  <a:cubicBezTo>
                    <a:pt x="6551" y="30023"/>
                    <a:pt x="-12" y="23300"/>
                    <a:pt x="0" y="15021"/>
                  </a:cubicBezTo>
                  <a:cubicBezTo>
                    <a:pt x="13" y="6410"/>
                    <a:pt x="6859" y="-252"/>
                    <a:pt x="15409" y="7"/>
                  </a:cubicBezTo>
                  <a:cubicBezTo>
                    <a:pt x="23687" y="266"/>
                    <a:pt x="29991" y="6978"/>
                    <a:pt x="29843" y="15367"/>
                  </a:cubicBezTo>
                  <a:close/>
                </a:path>
              </a:pathLst>
            </a:custGeom>
            <a:grpFill/>
            <a:ln w="0"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1E7D7DED-E4AF-C30C-9CB0-D7638B232CB0}"/>
                </a:ext>
              </a:extLst>
            </p:cNvPr>
            <p:cNvSpPr/>
            <p:nvPr/>
          </p:nvSpPr>
          <p:spPr>
            <a:xfrm>
              <a:off x="9537704" y="3431108"/>
              <a:ext cx="30217" cy="30029"/>
            </a:xfrm>
            <a:custGeom>
              <a:avLst/>
              <a:gdLst>
                <a:gd name="connsiteX0" fmla="*/ 15228 w 30217"/>
                <a:gd name="connsiteY0" fmla="*/ 30029 h 30029"/>
                <a:gd name="connsiteX1" fmla="*/ 4 w 30217"/>
                <a:gd name="connsiteY1" fmla="*/ 15336 h 30029"/>
                <a:gd name="connsiteX2" fmla="*/ 15253 w 30217"/>
                <a:gd name="connsiteY2" fmla="*/ 1 h 30029"/>
                <a:gd name="connsiteX3" fmla="*/ 30217 w 30217"/>
                <a:gd name="connsiteY3" fmla="*/ 15040 h 30029"/>
                <a:gd name="connsiteX4" fmla="*/ 15228 w 30217"/>
                <a:gd name="connsiteY4" fmla="*/ 30029 h 30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17" h="30029">
                  <a:moveTo>
                    <a:pt x="15228" y="30029"/>
                  </a:moveTo>
                  <a:cubicBezTo>
                    <a:pt x="6999" y="30103"/>
                    <a:pt x="189" y="23528"/>
                    <a:pt x="4" y="15336"/>
                  </a:cubicBezTo>
                  <a:cubicBezTo>
                    <a:pt x="-181" y="6934"/>
                    <a:pt x="6789" y="-86"/>
                    <a:pt x="15253" y="1"/>
                  </a:cubicBezTo>
                  <a:cubicBezTo>
                    <a:pt x="23420" y="87"/>
                    <a:pt x="30229" y="6922"/>
                    <a:pt x="30217" y="15040"/>
                  </a:cubicBezTo>
                  <a:cubicBezTo>
                    <a:pt x="30217" y="23157"/>
                    <a:pt x="23407" y="29955"/>
                    <a:pt x="15228" y="30029"/>
                  </a:cubicBezTo>
                  <a:close/>
                </a:path>
              </a:pathLst>
            </a:custGeom>
            <a:grpFill/>
            <a:ln w="0"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DBC85D5-A3C8-57FF-0438-FF582F3B5811}"/>
                </a:ext>
              </a:extLst>
            </p:cNvPr>
            <p:cNvSpPr/>
            <p:nvPr/>
          </p:nvSpPr>
          <p:spPr>
            <a:xfrm>
              <a:off x="9507629" y="3099650"/>
              <a:ext cx="30030" cy="29857"/>
            </a:xfrm>
            <a:custGeom>
              <a:avLst/>
              <a:gdLst>
                <a:gd name="connsiteX0" fmla="*/ 30030 w 30030"/>
                <a:gd name="connsiteY0" fmla="*/ 14792 h 29857"/>
                <a:gd name="connsiteX1" fmla="*/ 15336 w 30030"/>
                <a:gd name="connsiteY1" fmla="*/ 29856 h 29857"/>
                <a:gd name="connsiteX2" fmla="*/ 1 w 30030"/>
                <a:gd name="connsiteY2" fmla="*/ 14755 h 29857"/>
                <a:gd name="connsiteX3" fmla="*/ 15053 w 30030"/>
                <a:gd name="connsiteY3" fmla="*/ 0 h 29857"/>
                <a:gd name="connsiteX4" fmla="*/ 30030 w 30030"/>
                <a:gd name="connsiteY4" fmla="*/ 14792 h 29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30" h="29857">
                  <a:moveTo>
                    <a:pt x="30030" y="14792"/>
                  </a:moveTo>
                  <a:cubicBezTo>
                    <a:pt x="30104" y="23120"/>
                    <a:pt x="23651" y="29732"/>
                    <a:pt x="15336" y="29856"/>
                  </a:cubicBezTo>
                  <a:cubicBezTo>
                    <a:pt x="6725" y="29991"/>
                    <a:pt x="-110" y="23268"/>
                    <a:pt x="1" y="14755"/>
                  </a:cubicBezTo>
                  <a:cubicBezTo>
                    <a:pt x="100" y="6489"/>
                    <a:pt x="6725" y="0"/>
                    <a:pt x="15053" y="0"/>
                  </a:cubicBezTo>
                  <a:cubicBezTo>
                    <a:pt x="23417" y="0"/>
                    <a:pt x="29968" y="6465"/>
                    <a:pt x="30030" y="14792"/>
                  </a:cubicBezTo>
                  <a:close/>
                </a:path>
              </a:pathLst>
            </a:custGeom>
            <a:grpFill/>
            <a:ln w="0" cap="flat">
              <a:noFill/>
              <a:prstDash val="solid"/>
              <a:miter/>
            </a:ln>
          </p:spPr>
          <p:txBody>
            <a:bodyPr rtlCol="0" anchor="ctr"/>
            <a:lstStyle/>
            <a:p>
              <a:endParaRPr lang="en-US"/>
            </a:p>
          </p:txBody>
        </p:sp>
      </p:grpSp>
      <p:grpSp>
        <p:nvGrpSpPr>
          <p:cNvPr id="271" name="Graphic 6">
            <a:extLst>
              <a:ext uri="{FF2B5EF4-FFF2-40B4-BE49-F238E27FC236}">
                <a16:creationId xmlns:a16="http://schemas.microsoft.com/office/drawing/2014/main" id="{397471B1-9564-4640-7776-50775435DD3A}"/>
              </a:ext>
            </a:extLst>
          </p:cNvPr>
          <p:cNvGrpSpPr/>
          <p:nvPr/>
        </p:nvGrpSpPr>
        <p:grpSpPr>
          <a:xfrm>
            <a:off x="5145185" y="5460692"/>
            <a:ext cx="579912" cy="407309"/>
            <a:chOff x="8979877" y="3024940"/>
            <a:chExt cx="814257" cy="571904"/>
          </a:xfrm>
          <a:solidFill>
            <a:srgbClr val="D5BDA3"/>
          </a:solidFill>
        </p:grpSpPr>
        <p:sp>
          <p:nvSpPr>
            <p:cNvPr id="272" name="Freeform: Shape 271">
              <a:extLst>
                <a:ext uri="{FF2B5EF4-FFF2-40B4-BE49-F238E27FC236}">
                  <a16:creationId xmlns:a16="http://schemas.microsoft.com/office/drawing/2014/main" id="{1F811D1F-A3E7-3359-2C4B-98C94C4B7339}"/>
                </a:ext>
              </a:extLst>
            </p:cNvPr>
            <p:cNvSpPr/>
            <p:nvPr/>
          </p:nvSpPr>
          <p:spPr>
            <a:xfrm>
              <a:off x="8979877" y="3174646"/>
              <a:ext cx="693575" cy="422198"/>
            </a:xfrm>
            <a:custGeom>
              <a:avLst/>
              <a:gdLst>
                <a:gd name="connsiteX0" fmla="*/ 346338 w 693575"/>
                <a:gd name="connsiteY0" fmla="*/ 422062 h 422198"/>
                <a:gd name="connsiteX1" fmla="*/ 8167 w 693575"/>
                <a:gd name="connsiteY1" fmla="*/ 422198 h 422198"/>
                <a:gd name="connsiteX2" fmla="*/ 12 w 693575"/>
                <a:gd name="connsiteY2" fmla="*/ 414302 h 422198"/>
                <a:gd name="connsiteX3" fmla="*/ 1184 w 693575"/>
                <a:gd name="connsiteY3" fmla="*/ 323736 h 422198"/>
                <a:gd name="connsiteX4" fmla="*/ 107036 w 693575"/>
                <a:gd name="connsiteY4" fmla="*/ 96883 h 422198"/>
                <a:gd name="connsiteX5" fmla="*/ 310067 w 693575"/>
                <a:gd name="connsiteY5" fmla="*/ 2171 h 422198"/>
                <a:gd name="connsiteX6" fmla="*/ 684175 w 693575"/>
                <a:gd name="connsiteY6" fmla="*/ 266677 h 422198"/>
                <a:gd name="connsiteX7" fmla="*/ 693563 w 693575"/>
                <a:gd name="connsiteY7" fmla="*/ 356491 h 422198"/>
                <a:gd name="connsiteX8" fmla="*/ 693403 w 693575"/>
                <a:gd name="connsiteY8" fmla="*/ 415832 h 422198"/>
                <a:gd name="connsiteX9" fmla="*/ 687074 w 693575"/>
                <a:gd name="connsiteY9" fmla="*/ 422186 h 422198"/>
                <a:gd name="connsiteX10" fmla="*/ 552440 w 693575"/>
                <a:gd name="connsiteY10" fmla="*/ 422075 h 422198"/>
                <a:gd name="connsiteX11" fmla="*/ 346350 w 693575"/>
                <a:gd name="connsiteY11" fmla="*/ 422075 h 422198"/>
                <a:gd name="connsiteX12" fmla="*/ 150832 w 693575"/>
                <a:gd name="connsiteY12" fmla="*/ 331952 h 422198"/>
                <a:gd name="connsiteX13" fmla="*/ 105605 w 693575"/>
                <a:gd name="connsiteY13" fmla="*/ 286515 h 422198"/>
                <a:gd name="connsiteX14" fmla="*/ 60488 w 693575"/>
                <a:gd name="connsiteY14" fmla="*/ 331583 h 422198"/>
                <a:gd name="connsiteX15" fmla="*/ 105864 w 693575"/>
                <a:gd name="connsiteY15" fmla="*/ 377020 h 422198"/>
                <a:gd name="connsiteX16" fmla="*/ 150820 w 693575"/>
                <a:gd name="connsiteY16" fmla="*/ 331952 h 422198"/>
                <a:gd name="connsiteX17" fmla="*/ 362005 w 693575"/>
                <a:gd name="connsiteY17" fmla="*/ 195998 h 422198"/>
                <a:gd name="connsiteX18" fmla="*/ 407147 w 693575"/>
                <a:gd name="connsiteY18" fmla="*/ 151154 h 422198"/>
                <a:gd name="connsiteX19" fmla="*/ 361858 w 693575"/>
                <a:gd name="connsiteY19" fmla="*/ 105654 h 422198"/>
                <a:gd name="connsiteX20" fmla="*/ 316667 w 693575"/>
                <a:gd name="connsiteY20" fmla="*/ 150672 h 422198"/>
                <a:gd name="connsiteX21" fmla="*/ 362018 w 693575"/>
                <a:gd name="connsiteY21" fmla="*/ 195998 h 422198"/>
                <a:gd name="connsiteX22" fmla="*/ 617999 w 693575"/>
                <a:gd name="connsiteY22" fmla="*/ 271526 h 422198"/>
                <a:gd name="connsiteX23" fmla="*/ 573265 w 693575"/>
                <a:gd name="connsiteY23" fmla="*/ 226385 h 422198"/>
                <a:gd name="connsiteX24" fmla="*/ 527704 w 693575"/>
                <a:gd name="connsiteY24" fmla="*/ 271452 h 422198"/>
                <a:gd name="connsiteX25" fmla="*/ 573191 w 693575"/>
                <a:gd name="connsiteY25" fmla="*/ 316766 h 422198"/>
                <a:gd name="connsiteX26" fmla="*/ 617999 w 693575"/>
                <a:gd name="connsiteY26" fmla="*/ 271526 h 422198"/>
                <a:gd name="connsiteX27" fmla="*/ 482501 w 693575"/>
                <a:gd name="connsiteY27" fmla="*/ 135510 h 422198"/>
                <a:gd name="connsiteX28" fmla="*/ 497071 w 693575"/>
                <a:gd name="connsiteY28" fmla="*/ 150981 h 422198"/>
                <a:gd name="connsiteX29" fmla="*/ 512678 w 693575"/>
                <a:gd name="connsiteY29" fmla="*/ 135880 h 422198"/>
                <a:gd name="connsiteX30" fmla="*/ 497750 w 693575"/>
                <a:gd name="connsiteY30" fmla="*/ 120743 h 422198"/>
                <a:gd name="connsiteX31" fmla="*/ 482501 w 693575"/>
                <a:gd name="connsiteY31" fmla="*/ 135522 h 422198"/>
                <a:gd name="connsiteX32" fmla="*/ 90689 w 693575"/>
                <a:gd name="connsiteY32" fmla="*/ 211309 h 422198"/>
                <a:gd name="connsiteX33" fmla="*/ 105691 w 693575"/>
                <a:gd name="connsiteY33" fmla="*/ 226323 h 422198"/>
                <a:gd name="connsiteX34" fmla="*/ 120854 w 693575"/>
                <a:gd name="connsiteY34" fmla="*/ 211407 h 422198"/>
                <a:gd name="connsiteX35" fmla="*/ 105469 w 693575"/>
                <a:gd name="connsiteY35" fmla="*/ 196085 h 422198"/>
                <a:gd name="connsiteX36" fmla="*/ 90677 w 693575"/>
                <a:gd name="connsiteY36" fmla="*/ 211297 h 422198"/>
                <a:gd name="connsiteX37" fmla="*/ 211136 w 693575"/>
                <a:gd name="connsiteY37" fmla="*/ 120866 h 422198"/>
                <a:gd name="connsiteX38" fmla="*/ 196381 w 693575"/>
                <a:gd name="connsiteY38" fmla="*/ 105716 h 422198"/>
                <a:gd name="connsiteX39" fmla="*/ 181194 w 693575"/>
                <a:gd name="connsiteY39" fmla="*/ 120409 h 422198"/>
                <a:gd name="connsiteX40" fmla="*/ 196233 w 693575"/>
                <a:gd name="connsiteY40" fmla="*/ 135855 h 422198"/>
                <a:gd name="connsiteX41" fmla="*/ 211136 w 693575"/>
                <a:gd name="connsiteY41" fmla="*/ 120878 h 422198"/>
                <a:gd name="connsiteX42" fmla="*/ 331669 w 693575"/>
                <a:gd name="connsiteY42" fmla="*/ 316852 h 422198"/>
                <a:gd name="connsiteX43" fmla="*/ 316679 w 693575"/>
                <a:gd name="connsiteY43" fmla="*/ 331731 h 422198"/>
                <a:gd name="connsiteX44" fmla="*/ 332236 w 693575"/>
                <a:gd name="connsiteY44" fmla="*/ 346683 h 422198"/>
                <a:gd name="connsiteX45" fmla="*/ 346930 w 693575"/>
                <a:gd name="connsiteY45" fmla="*/ 331484 h 422198"/>
                <a:gd name="connsiteX46" fmla="*/ 331669 w 693575"/>
                <a:gd name="connsiteY46" fmla="*/ 316852 h 422198"/>
                <a:gd name="connsiteX47" fmla="*/ 226162 w 693575"/>
                <a:gd name="connsiteY47" fmla="*/ 226483 h 422198"/>
                <a:gd name="connsiteX48" fmla="*/ 211617 w 693575"/>
                <a:gd name="connsiteY48" fmla="*/ 211222 h 422198"/>
                <a:gd name="connsiteX49" fmla="*/ 196332 w 693575"/>
                <a:gd name="connsiteY49" fmla="*/ 226360 h 422198"/>
                <a:gd name="connsiteX50" fmla="*/ 211185 w 693575"/>
                <a:gd name="connsiteY50" fmla="*/ 241411 h 422198"/>
                <a:gd name="connsiteX51" fmla="*/ 226162 w 693575"/>
                <a:gd name="connsiteY51" fmla="*/ 226471 h 422198"/>
                <a:gd name="connsiteX52" fmla="*/ 467302 w 693575"/>
                <a:gd name="connsiteY52" fmla="*/ 241177 h 422198"/>
                <a:gd name="connsiteX53" fmla="*/ 452214 w 693575"/>
                <a:gd name="connsiteY53" fmla="*/ 226385 h 422198"/>
                <a:gd name="connsiteX54" fmla="*/ 437434 w 693575"/>
                <a:gd name="connsiteY54" fmla="*/ 241473 h 422198"/>
                <a:gd name="connsiteX55" fmla="*/ 452510 w 693575"/>
                <a:gd name="connsiteY55" fmla="*/ 256314 h 422198"/>
                <a:gd name="connsiteX56" fmla="*/ 467302 w 693575"/>
                <a:gd name="connsiteY56" fmla="*/ 241177 h 42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3575" h="422198">
                  <a:moveTo>
                    <a:pt x="346338" y="422062"/>
                  </a:moveTo>
                  <a:cubicBezTo>
                    <a:pt x="233614" y="422062"/>
                    <a:pt x="120890" y="422013"/>
                    <a:pt x="8167" y="422198"/>
                  </a:cubicBezTo>
                  <a:cubicBezTo>
                    <a:pt x="1986" y="422198"/>
                    <a:pt x="-185" y="421075"/>
                    <a:pt x="12" y="414302"/>
                  </a:cubicBezTo>
                  <a:cubicBezTo>
                    <a:pt x="863" y="384126"/>
                    <a:pt x="-1037" y="353888"/>
                    <a:pt x="1184" y="323736"/>
                  </a:cubicBezTo>
                  <a:cubicBezTo>
                    <a:pt x="7723" y="234737"/>
                    <a:pt x="42896" y="158815"/>
                    <a:pt x="107036" y="96883"/>
                  </a:cubicBezTo>
                  <a:cubicBezTo>
                    <a:pt x="163700" y="42180"/>
                    <a:pt x="231899" y="11128"/>
                    <a:pt x="310067" y="2171"/>
                  </a:cubicBezTo>
                  <a:cubicBezTo>
                    <a:pt x="481588" y="-17481"/>
                    <a:pt x="645079" y="98314"/>
                    <a:pt x="684175" y="266677"/>
                  </a:cubicBezTo>
                  <a:cubicBezTo>
                    <a:pt x="691059" y="296299"/>
                    <a:pt x="693785" y="326204"/>
                    <a:pt x="693563" y="356491"/>
                  </a:cubicBezTo>
                  <a:cubicBezTo>
                    <a:pt x="693415" y="376267"/>
                    <a:pt x="693168" y="396056"/>
                    <a:pt x="693403" y="415832"/>
                  </a:cubicBezTo>
                  <a:cubicBezTo>
                    <a:pt x="693465" y="420927"/>
                    <a:pt x="692058" y="422210"/>
                    <a:pt x="687074" y="422186"/>
                  </a:cubicBezTo>
                  <a:cubicBezTo>
                    <a:pt x="642192" y="422000"/>
                    <a:pt x="597322" y="422075"/>
                    <a:pt x="552440" y="422075"/>
                  </a:cubicBezTo>
                  <a:cubicBezTo>
                    <a:pt x="483747" y="422075"/>
                    <a:pt x="415042" y="422075"/>
                    <a:pt x="346350" y="422075"/>
                  </a:cubicBezTo>
                  <a:close/>
                  <a:moveTo>
                    <a:pt x="150832" y="331952"/>
                  </a:moveTo>
                  <a:cubicBezTo>
                    <a:pt x="150906" y="306736"/>
                    <a:pt x="130723" y="286454"/>
                    <a:pt x="105605" y="286515"/>
                  </a:cubicBezTo>
                  <a:cubicBezTo>
                    <a:pt x="80882" y="286577"/>
                    <a:pt x="60649" y="306797"/>
                    <a:pt x="60488" y="331583"/>
                  </a:cubicBezTo>
                  <a:cubicBezTo>
                    <a:pt x="60328" y="356491"/>
                    <a:pt x="80906" y="377094"/>
                    <a:pt x="105864" y="377020"/>
                  </a:cubicBezTo>
                  <a:cubicBezTo>
                    <a:pt x="130699" y="376958"/>
                    <a:pt x="150746" y="356849"/>
                    <a:pt x="150820" y="331952"/>
                  </a:cubicBezTo>
                  <a:close/>
                  <a:moveTo>
                    <a:pt x="362005" y="195998"/>
                  </a:moveTo>
                  <a:cubicBezTo>
                    <a:pt x="386951" y="195961"/>
                    <a:pt x="407048" y="176000"/>
                    <a:pt x="407147" y="151154"/>
                  </a:cubicBezTo>
                  <a:cubicBezTo>
                    <a:pt x="407246" y="126109"/>
                    <a:pt x="386815" y="105580"/>
                    <a:pt x="361858" y="105654"/>
                  </a:cubicBezTo>
                  <a:cubicBezTo>
                    <a:pt x="337134" y="105729"/>
                    <a:pt x="316790" y="125986"/>
                    <a:pt x="316667" y="150672"/>
                  </a:cubicBezTo>
                  <a:cubicBezTo>
                    <a:pt x="316544" y="175766"/>
                    <a:pt x="336813" y="196036"/>
                    <a:pt x="362018" y="195998"/>
                  </a:cubicBezTo>
                  <a:close/>
                  <a:moveTo>
                    <a:pt x="617999" y="271526"/>
                  </a:moveTo>
                  <a:cubicBezTo>
                    <a:pt x="618023" y="246531"/>
                    <a:pt x="598161" y="226483"/>
                    <a:pt x="573265" y="226385"/>
                  </a:cubicBezTo>
                  <a:cubicBezTo>
                    <a:pt x="548023" y="226274"/>
                    <a:pt x="527753" y="246334"/>
                    <a:pt x="527704" y="271452"/>
                  </a:cubicBezTo>
                  <a:cubicBezTo>
                    <a:pt x="527654" y="296410"/>
                    <a:pt x="548294" y="316963"/>
                    <a:pt x="573191" y="316766"/>
                  </a:cubicBezTo>
                  <a:cubicBezTo>
                    <a:pt x="598050" y="316556"/>
                    <a:pt x="617974" y="296447"/>
                    <a:pt x="617999" y="271526"/>
                  </a:cubicBezTo>
                  <a:close/>
                  <a:moveTo>
                    <a:pt x="482501" y="135510"/>
                  </a:moveTo>
                  <a:cubicBezTo>
                    <a:pt x="482316" y="143615"/>
                    <a:pt x="488941" y="150648"/>
                    <a:pt x="497071" y="150981"/>
                  </a:cubicBezTo>
                  <a:cubicBezTo>
                    <a:pt x="505300" y="151314"/>
                    <a:pt x="512665" y="144195"/>
                    <a:pt x="512678" y="135880"/>
                  </a:cubicBezTo>
                  <a:cubicBezTo>
                    <a:pt x="512690" y="127775"/>
                    <a:pt x="505868" y="120854"/>
                    <a:pt x="497750" y="120743"/>
                  </a:cubicBezTo>
                  <a:cubicBezTo>
                    <a:pt x="489669" y="120632"/>
                    <a:pt x="482686" y="127405"/>
                    <a:pt x="482501" y="135522"/>
                  </a:cubicBezTo>
                  <a:close/>
                  <a:moveTo>
                    <a:pt x="90689" y="211309"/>
                  </a:moveTo>
                  <a:cubicBezTo>
                    <a:pt x="90751" y="219426"/>
                    <a:pt x="97611" y="226298"/>
                    <a:pt x="105691" y="226323"/>
                  </a:cubicBezTo>
                  <a:cubicBezTo>
                    <a:pt x="113760" y="226348"/>
                    <a:pt x="120705" y="219513"/>
                    <a:pt x="120854" y="211407"/>
                  </a:cubicBezTo>
                  <a:cubicBezTo>
                    <a:pt x="121002" y="203117"/>
                    <a:pt x="113785" y="195924"/>
                    <a:pt x="105469" y="196085"/>
                  </a:cubicBezTo>
                  <a:cubicBezTo>
                    <a:pt x="97339" y="196245"/>
                    <a:pt x="90615" y="203154"/>
                    <a:pt x="90677" y="211297"/>
                  </a:cubicBezTo>
                  <a:close/>
                  <a:moveTo>
                    <a:pt x="211136" y="120866"/>
                  </a:moveTo>
                  <a:cubicBezTo>
                    <a:pt x="211185" y="112613"/>
                    <a:pt x="204610" y="105852"/>
                    <a:pt x="196381" y="105716"/>
                  </a:cubicBezTo>
                  <a:cubicBezTo>
                    <a:pt x="188214" y="105580"/>
                    <a:pt x="181366" y="112205"/>
                    <a:pt x="181194" y="120409"/>
                  </a:cubicBezTo>
                  <a:cubicBezTo>
                    <a:pt x="181021" y="128972"/>
                    <a:pt x="187757" y="135892"/>
                    <a:pt x="196233" y="135855"/>
                  </a:cubicBezTo>
                  <a:cubicBezTo>
                    <a:pt x="204462" y="135818"/>
                    <a:pt x="211087" y="129157"/>
                    <a:pt x="211136" y="120878"/>
                  </a:cubicBezTo>
                  <a:close/>
                  <a:moveTo>
                    <a:pt x="331669" y="316852"/>
                  </a:moveTo>
                  <a:cubicBezTo>
                    <a:pt x="323366" y="316914"/>
                    <a:pt x="316691" y="323527"/>
                    <a:pt x="316679" y="331731"/>
                  </a:cubicBezTo>
                  <a:cubicBezTo>
                    <a:pt x="316655" y="340182"/>
                    <a:pt x="323637" y="346880"/>
                    <a:pt x="332236" y="346683"/>
                  </a:cubicBezTo>
                  <a:cubicBezTo>
                    <a:pt x="340465" y="346498"/>
                    <a:pt x="347127" y="339602"/>
                    <a:pt x="346930" y="331484"/>
                  </a:cubicBezTo>
                  <a:cubicBezTo>
                    <a:pt x="346732" y="323267"/>
                    <a:pt x="339984" y="316803"/>
                    <a:pt x="331669" y="316852"/>
                  </a:cubicBezTo>
                  <a:close/>
                  <a:moveTo>
                    <a:pt x="226162" y="226483"/>
                  </a:moveTo>
                  <a:cubicBezTo>
                    <a:pt x="226249" y="218107"/>
                    <a:pt x="219895" y="211444"/>
                    <a:pt x="211617" y="211222"/>
                  </a:cubicBezTo>
                  <a:cubicBezTo>
                    <a:pt x="203080" y="211000"/>
                    <a:pt x="196294" y="217724"/>
                    <a:pt x="196332" y="226360"/>
                  </a:cubicBezTo>
                  <a:cubicBezTo>
                    <a:pt x="196369" y="234626"/>
                    <a:pt x="203030" y="241374"/>
                    <a:pt x="211185" y="241411"/>
                  </a:cubicBezTo>
                  <a:cubicBezTo>
                    <a:pt x="219328" y="241448"/>
                    <a:pt x="226076" y="234712"/>
                    <a:pt x="226162" y="226471"/>
                  </a:cubicBezTo>
                  <a:close/>
                  <a:moveTo>
                    <a:pt x="467302" y="241177"/>
                  </a:moveTo>
                  <a:cubicBezTo>
                    <a:pt x="467240" y="232775"/>
                    <a:pt x="460665" y="226323"/>
                    <a:pt x="452214" y="226385"/>
                  </a:cubicBezTo>
                  <a:cubicBezTo>
                    <a:pt x="443800" y="226446"/>
                    <a:pt x="437372" y="232997"/>
                    <a:pt x="437434" y="241473"/>
                  </a:cubicBezTo>
                  <a:cubicBezTo>
                    <a:pt x="437496" y="249874"/>
                    <a:pt x="444121" y="256388"/>
                    <a:pt x="452510" y="256314"/>
                  </a:cubicBezTo>
                  <a:cubicBezTo>
                    <a:pt x="460874" y="256240"/>
                    <a:pt x="467364" y="249590"/>
                    <a:pt x="467302" y="241177"/>
                  </a:cubicBezTo>
                  <a:close/>
                </a:path>
              </a:pathLst>
            </a:custGeom>
            <a:grpFill/>
            <a:ln w="0"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02F30E6A-61A5-16F0-CC76-043F153F50B0}"/>
                </a:ext>
              </a:extLst>
            </p:cNvPr>
            <p:cNvSpPr/>
            <p:nvPr/>
          </p:nvSpPr>
          <p:spPr>
            <a:xfrm>
              <a:off x="9154853" y="3024940"/>
              <a:ext cx="639281" cy="421171"/>
            </a:xfrm>
            <a:custGeom>
              <a:avLst/>
              <a:gdLst>
                <a:gd name="connsiteX0" fmla="*/ 0 w 639281"/>
                <a:gd name="connsiteY0" fmla="*/ 159897 h 421171"/>
                <a:gd name="connsiteX1" fmla="*/ 36147 w 639281"/>
                <a:gd name="connsiteY1" fmla="*/ 112251 h 421171"/>
                <a:gd name="connsiteX2" fmla="*/ 253094 w 639281"/>
                <a:gd name="connsiteY2" fmla="*/ 1859 h 421171"/>
                <a:gd name="connsiteX3" fmla="*/ 594768 w 639281"/>
                <a:gd name="connsiteY3" fmla="*/ 174738 h 421171"/>
                <a:gd name="connsiteX4" fmla="*/ 639083 w 639281"/>
                <a:gd name="connsiteY4" fmla="*/ 343657 h 421171"/>
                <a:gd name="connsiteX5" fmla="*/ 639280 w 639281"/>
                <a:gd name="connsiteY5" fmla="*/ 415101 h 421171"/>
                <a:gd name="connsiteX6" fmla="*/ 633247 w 639281"/>
                <a:gd name="connsiteY6" fmla="*/ 421171 h 421171"/>
                <a:gd name="connsiteX7" fmla="*/ 546481 w 639281"/>
                <a:gd name="connsiteY7" fmla="*/ 421171 h 421171"/>
                <a:gd name="connsiteX8" fmla="*/ 539856 w 639281"/>
                <a:gd name="connsiteY8" fmla="*/ 415717 h 421171"/>
                <a:gd name="connsiteX9" fmla="*/ 250614 w 639281"/>
                <a:gd name="connsiteY9" fmla="*/ 128635 h 421171"/>
                <a:gd name="connsiteX10" fmla="*/ 5046 w 639281"/>
                <a:gd name="connsiteY10" fmla="*/ 158601 h 421171"/>
                <a:gd name="connsiteX11" fmla="*/ 0 w 639281"/>
                <a:gd name="connsiteY11" fmla="*/ 159897 h 421171"/>
                <a:gd name="connsiteX12" fmla="*/ 322687 w 639281"/>
                <a:gd name="connsiteY12" fmla="*/ 89539 h 421171"/>
                <a:gd name="connsiteX13" fmla="*/ 367372 w 639281"/>
                <a:gd name="connsiteY13" fmla="*/ 134914 h 421171"/>
                <a:gd name="connsiteX14" fmla="*/ 413105 w 639281"/>
                <a:gd name="connsiteY14" fmla="*/ 89761 h 421171"/>
                <a:gd name="connsiteX15" fmla="*/ 368223 w 639281"/>
                <a:gd name="connsiteY15" fmla="*/ 44410 h 421171"/>
                <a:gd name="connsiteX16" fmla="*/ 322687 w 639281"/>
                <a:gd name="connsiteY16" fmla="*/ 89539 h 421171"/>
                <a:gd name="connsiteX17" fmla="*/ 548368 w 639281"/>
                <a:gd name="connsiteY17" fmla="*/ 300749 h 421171"/>
                <a:gd name="connsiteX18" fmla="*/ 533527 w 639281"/>
                <a:gd name="connsiteY18" fmla="*/ 315800 h 421171"/>
                <a:gd name="connsiteX19" fmla="*/ 548591 w 639281"/>
                <a:gd name="connsiteY19" fmla="*/ 330617 h 421171"/>
                <a:gd name="connsiteX20" fmla="*/ 563765 w 639281"/>
                <a:gd name="connsiteY20" fmla="*/ 315257 h 421171"/>
                <a:gd name="connsiteX21" fmla="*/ 548368 w 639281"/>
                <a:gd name="connsiteY21" fmla="*/ 300749 h 421171"/>
                <a:gd name="connsiteX22" fmla="*/ 232158 w 639281"/>
                <a:gd name="connsiteY22" fmla="*/ 59251 h 421171"/>
                <a:gd name="connsiteX23" fmla="*/ 216996 w 639281"/>
                <a:gd name="connsiteY23" fmla="*/ 44435 h 421171"/>
                <a:gd name="connsiteX24" fmla="*/ 202006 w 639281"/>
                <a:gd name="connsiteY24" fmla="*/ 59461 h 421171"/>
                <a:gd name="connsiteX25" fmla="*/ 217502 w 639281"/>
                <a:gd name="connsiteY25" fmla="*/ 74636 h 421171"/>
                <a:gd name="connsiteX26" fmla="*/ 232146 w 639281"/>
                <a:gd name="connsiteY26" fmla="*/ 59264 h 421171"/>
                <a:gd name="connsiteX27" fmla="*/ 443282 w 639281"/>
                <a:gd name="connsiteY27" fmla="*/ 179920 h 421171"/>
                <a:gd name="connsiteX28" fmla="*/ 458135 w 639281"/>
                <a:gd name="connsiteY28" fmla="*/ 164869 h 421171"/>
                <a:gd name="connsiteX29" fmla="*/ 443035 w 639281"/>
                <a:gd name="connsiteY29" fmla="*/ 150077 h 421171"/>
                <a:gd name="connsiteX30" fmla="*/ 428181 w 639281"/>
                <a:gd name="connsiteY30" fmla="*/ 165115 h 421171"/>
                <a:gd name="connsiteX31" fmla="*/ 443294 w 639281"/>
                <a:gd name="connsiteY31" fmla="*/ 179920 h 421171"/>
                <a:gd name="connsiteX32" fmla="*/ 533478 w 639281"/>
                <a:gd name="connsiteY32" fmla="*/ 180228 h 421171"/>
                <a:gd name="connsiteX33" fmla="*/ 518821 w 639281"/>
                <a:gd name="connsiteY33" fmla="*/ 165115 h 421171"/>
                <a:gd name="connsiteX34" fmla="*/ 503572 w 639281"/>
                <a:gd name="connsiteY34" fmla="*/ 179624 h 421171"/>
                <a:gd name="connsiteX35" fmla="*/ 518525 w 639281"/>
                <a:gd name="connsiteY35" fmla="*/ 195045 h 421171"/>
                <a:gd name="connsiteX36" fmla="*/ 533478 w 639281"/>
                <a:gd name="connsiteY36" fmla="*/ 180241 h 4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281" h="421171">
                  <a:moveTo>
                    <a:pt x="0" y="159897"/>
                  </a:moveTo>
                  <a:cubicBezTo>
                    <a:pt x="10746" y="142872"/>
                    <a:pt x="22737" y="127019"/>
                    <a:pt x="36147" y="112251"/>
                  </a:cubicBezTo>
                  <a:cubicBezTo>
                    <a:pt x="94489" y="48037"/>
                    <a:pt x="166697" y="10952"/>
                    <a:pt x="253094" y="1859"/>
                  </a:cubicBezTo>
                  <a:cubicBezTo>
                    <a:pt x="383274" y="-11835"/>
                    <a:pt x="524558" y="50541"/>
                    <a:pt x="594768" y="174738"/>
                  </a:cubicBezTo>
                  <a:cubicBezTo>
                    <a:pt x="624389" y="227146"/>
                    <a:pt x="638095" y="283773"/>
                    <a:pt x="639083" y="343657"/>
                  </a:cubicBezTo>
                  <a:cubicBezTo>
                    <a:pt x="639477" y="367467"/>
                    <a:pt x="639033" y="391290"/>
                    <a:pt x="639280" y="415101"/>
                  </a:cubicBezTo>
                  <a:cubicBezTo>
                    <a:pt x="639329" y="419863"/>
                    <a:pt x="638059" y="421207"/>
                    <a:pt x="633247" y="421171"/>
                  </a:cubicBezTo>
                  <a:cubicBezTo>
                    <a:pt x="604329" y="420948"/>
                    <a:pt x="575411" y="420961"/>
                    <a:pt x="546481" y="421171"/>
                  </a:cubicBezTo>
                  <a:cubicBezTo>
                    <a:pt x="542175" y="421195"/>
                    <a:pt x="540695" y="419727"/>
                    <a:pt x="539856" y="415717"/>
                  </a:cubicBezTo>
                  <a:cubicBezTo>
                    <a:pt x="509198" y="268154"/>
                    <a:pt x="391256" y="159490"/>
                    <a:pt x="250614" y="128635"/>
                  </a:cubicBezTo>
                  <a:cubicBezTo>
                    <a:pt x="165390" y="109932"/>
                    <a:pt x="83386" y="119727"/>
                    <a:pt x="5046" y="158601"/>
                  </a:cubicBezTo>
                  <a:cubicBezTo>
                    <a:pt x="3639" y="159292"/>
                    <a:pt x="2369" y="160785"/>
                    <a:pt x="0" y="159897"/>
                  </a:cubicBezTo>
                  <a:close/>
                  <a:moveTo>
                    <a:pt x="322687" y="89539"/>
                  </a:moveTo>
                  <a:cubicBezTo>
                    <a:pt x="322650" y="114472"/>
                    <a:pt x="342574" y="134705"/>
                    <a:pt x="367372" y="134914"/>
                  </a:cubicBezTo>
                  <a:cubicBezTo>
                    <a:pt x="392318" y="135124"/>
                    <a:pt x="413007" y="114694"/>
                    <a:pt x="413105" y="89761"/>
                  </a:cubicBezTo>
                  <a:cubicBezTo>
                    <a:pt x="413204" y="65136"/>
                    <a:pt x="392872" y="44595"/>
                    <a:pt x="368223" y="44410"/>
                  </a:cubicBezTo>
                  <a:cubicBezTo>
                    <a:pt x="343092" y="44225"/>
                    <a:pt x="322724" y="64408"/>
                    <a:pt x="322687" y="89539"/>
                  </a:cubicBezTo>
                  <a:close/>
                  <a:moveTo>
                    <a:pt x="548368" y="300749"/>
                  </a:moveTo>
                  <a:cubicBezTo>
                    <a:pt x="540115" y="300872"/>
                    <a:pt x="533453" y="307621"/>
                    <a:pt x="533527" y="315800"/>
                  </a:cubicBezTo>
                  <a:cubicBezTo>
                    <a:pt x="533601" y="324041"/>
                    <a:pt x="540263" y="330592"/>
                    <a:pt x="548591" y="330617"/>
                  </a:cubicBezTo>
                  <a:cubicBezTo>
                    <a:pt x="557128" y="330641"/>
                    <a:pt x="564061" y="323634"/>
                    <a:pt x="563765" y="315257"/>
                  </a:cubicBezTo>
                  <a:cubicBezTo>
                    <a:pt x="563481" y="307065"/>
                    <a:pt x="556646" y="300625"/>
                    <a:pt x="548368" y="300749"/>
                  </a:cubicBezTo>
                  <a:close/>
                  <a:moveTo>
                    <a:pt x="232158" y="59251"/>
                  </a:moveTo>
                  <a:cubicBezTo>
                    <a:pt x="232010" y="51109"/>
                    <a:pt x="225126" y="44373"/>
                    <a:pt x="216996" y="44435"/>
                  </a:cubicBezTo>
                  <a:cubicBezTo>
                    <a:pt x="208854" y="44484"/>
                    <a:pt x="202056" y="51294"/>
                    <a:pt x="202006" y="59461"/>
                  </a:cubicBezTo>
                  <a:cubicBezTo>
                    <a:pt x="201957" y="67813"/>
                    <a:pt x="209211" y="74919"/>
                    <a:pt x="217502" y="74636"/>
                  </a:cubicBezTo>
                  <a:cubicBezTo>
                    <a:pt x="225644" y="74352"/>
                    <a:pt x="232294" y="67381"/>
                    <a:pt x="232146" y="59264"/>
                  </a:cubicBezTo>
                  <a:close/>
                  <a:moveTo>
                    <a:pt x="443282" y="179920"/>
                  </a:moveTo>
                  <a:cubicBezTo>
                    <a:pt x="451695" y="179858"/>
                    <a:pt x="458197" y="173270"/>
                    <a:pt x="458135" y="164869"/>
                  </a:cubicBezTo>
                  <a:cubicBezTo>
                    <a:pt x="458074" y="156467"/>
                    <a:pt x="451511" y="150027"/>
                    <a:pt x="443035" y="150077"/>
                  </a:cubicBezTo>
                  <a:cubicBezTo>
                    <a:pt x="434621" y="150126"/>
                    <a:pt x="428107" y="156714"/>
                    <a:pt x="428181" y="165115"/>
                  </a:cubicBezTo>
                  <a:cubicBezTo>
                    <a:pt x="428242" y="173492"/>
                    <a:pt x="434868" y="179981"/>
                    <a:pt x="443294" y="179920"/>
                  </a:cubicBezTo>
                  <a:close/>
                  <a:moveTo>
                    <a:pt x="533478" y="180228"/>
                  </a:moveTo>
                  <a:cubicBezTo>
                    <a:pt x="533552" y="171901"/>
                    <a:pt x="527136" y="165276"/>
                    <a:pt x="518821" y="165115"/>
                  </a:cubicBezTo>
                  <a:cubicBezTo>
                    <a:pt x="510469" y="164955"/>
                    <a:pt x="503807" y="171296"/>
                    <a:pt x="503572" y="179624"/>
                  </a:cubicBezTo>
                  <a:cubicBezTo>
                    <a:pt x="503326" y="188247"/>
                    <a:pt x="509939" y="195057"/>
                    <a:pt x="518525" y="195045"/>
                  </a:cubicBezTo>
                  <a:cubicBezTo>
                    <a:pt x="526865" y="195033"/>
                    <a:pt x="533391" y="188568"/>
                    <a:pt x="533478" y="180241"/>
                  </a:cubicBezTo>
                  <a:close/>
                </a:path>
              </a:pathLst>
            </a:custGeom>
            <a:grpFill/>
            <a:ln w="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40747977-0B91-B774-6806-1C9D05305DE0}"/>
                </a:ext>
              </a:extLst>
            </p:cNvPr>
            <p:cNvSpPr/>
            <p:nvPr/>
          </p:nvSpPr>
          <p:spPr>
            <a:xfrm>
              <a:off x="9070554" y="3491497"/>
              <a:ext cx="30182" cy="29844"/>
            </a:xfrm>
            <a:custGeom>
              <a:avLst/>
              <a:gdLst>
                <a:gd name="connsiteX0" fmla="*/ 14854 w 30182"/>
                <a:gd name="connsiteY0" fmla="*/ 1 h 29844"/>
                <a:gd name="connsiteX1" fmla="*/ 30176 w 30182"/>
                <a:gd name="connsiteY1" fmla="*/ 14559 h 29844"/>
                <a:gd name="connsiteX2" fmla="*/ 14940 w 30182"/>
                <a:gd name="connsiteY2" fmla="*/ 29844 h 29844"/>
                <a:gd name="connsiteX3" fmla="*/ 0 w 30182"/>
                <a:gd name="connsiteY3" fmla="*/ 14953 h 29844"/>
                <a:gd name="connsiteX4" fmla="*/ 14854 w 30182"/>
                <a:gd name="connsiteY4" fmla="*/ 1 h 29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2" h="29844">
                  <a:moveTo>
                    <a:pt x="14854" y="1"/>
                  </a:moveTo>
                  <a:cubicBezTo>
                    <a:pt x="23169" y="-85"/>
                    <a:pt x="29929" y="6330"/>
                    <a:pt x="30176" y="14559"/>
                  </a:cubicBezTo>
                  <a:cubicBezTo>
                    <a:pt x="30423" y="22936"/>
                    <a:pt x="23477" y="29893"/>
                    <a:pt x="14940" y="29844"/>
                  </a:cubicBezTo>
                  <a:cubicBezTo>
                    <a:pt x="6613" y="29795"/>
                    <a:pt x="25" y="23219"/>
                    <a:pt x="0" y="14953"/>
                  </a:cubicBezTo>
                  <a:cubicBezTo>
                    <a:pt x="-25" y="6675"/>
                    <a:pt x="6526" y="87"/>
                    <a:pt x="14854" y="1"/>
                  </a:cubicBezTo>
                  <a:close/>
                </a:path>
              </a:pathLst>
            </a:custGeom>
            <a:grpFill/>
            <a:ln w="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CFB91B1E-7D44-CFB0-1168-09C99C10C7B2}"/>
                </a:ext>
              </a:extLst>
            </p:cNvPr>
            <p:cNvSpPr/>
            <p:nvPr/>
          </p:nvSpPr>
          <p:spPr>
            <a:xfrm>
              <a:off x="9326893" y="3310507"/>
              <a:ext cx="29845" cy="30148"/>
            </a:xfrm>
            <a:custGeom>
              <a:avLst/>
              <a:gdLst>
                <a:gd name="connsiteX0" fmla="*/ 29843 w 29845"/>
                <a:gd name="connsiteY0" fmla="*/ 15379 h 30148"/>
                <a:gd name="connsiteX1" fmla="*/ 14743 w 29845"/>
                <a:gd name="connsiteY1" fmla="*/ 30147 h 30148"/>
                <a:gd name="connsiteX2" fmla="*/ 0 w 29845"/>
                <a:gd name="connsiteY2" fmla="*/ 15021 h 30148"/>
                <a:gd name="connsiteX3" fmla="*/ 15409 w 29845"/>
                <a:gd name="connsiteY3" fmla="*/ 7 h 30148"/>
                <a:gd name="connsiteX4" fmla="*/ 29843 w 29845"/>
                <a:gd name="connsiteY4" fmla="*/ 15367 h 3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 h="30148">
                  <a:moveTo>
                    <a:pt x="29843" y="15379"/>
                  </a:moveTo>
                  <a:cubicBezTo>
                    <a:pt x="29696" y="23645"/>
                    <a:pt x="22922" y="30270"/>
                    <a:pt x="14743" y="30147"/>
                  </a:cubicBezTo>
                  <a:cubicBezTo>
                    <a:pt x="6551" y="30023"/>
                    <a:pt x="-12" y="23300"/>
                    <a:pt x="0" y="15021"/>
                  </a:cubicBezTo>
                  <a:cubicBezTo>
                    <a:pt x="13" y="6410"/>
                    <a:pt x="6859" y="-252"/>
                    <a:pt x="15409" y="7"/>
                  </a:cubicBezTo>
                  <a:cubicBezTo>
                    <a:pt x="23687" y="266"/>
                    <a:pt x="29991" y="6978"/>
                    <a:pt x="29843" y="15367"/>
                  </a:cubicBezTo>
                  <a:close/>
                </a:path>
              </a:pathLst>
            </a:custGeom>
            <a:grpFill/>
            <a:ln w="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DAFBC20-FEC4-A577-0ADD-DF5B963EC832}"/>
                </a:ext>
              </a:extLst>
            </p:cNvPr>
            <p:cNvSpPr/>
            <p:nvPr/>
          </p:nvSpPr>
          <p:spPr>
            <a:xfrm>
              <a:off x="9537704" y="3431108"/>
              <a:ext cx="30217" cy="30029"/>
            </a:xfrm>
            <a:custGeom>
              <a:avLst/>
              <a:gdLst>
                <a:gd name="connsiteX0" fmla="*/ 15228 w 30217"/>
                <a:gd name="connsiteY0" fmla="*/ 30029 h 30029"/>
                <a:gd name="connsiteX1" fmla="*/ 4 w 30217"/>
                <a:gd name="connsiteY1" fmla="*/ 15336 h 30029"/>
                <a:gd name="connsiteX2" fmla="*/ 15253 w 30217"/>
                <a:gd name="connsiteY2" fmla="*/ 1 h 30029"/>
                <a:gd name="connsiteX3" fmla="*/ 30217 w 30217"/>
                <a:gd name="connsiteY3" fmla="*/ 15040 h 30029"/>
                <a:gd name="connsiteX4" fmla="*/ 15228 w 30217"/>
                <a:gd name="connsiteY4" fmla="*/ 30029 h 30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17" h="30029">
                  <a:moveTo>
                    <a:pt x="15228" y="30029"/>
                  </a:moveTo>
                  <a:cubicBezTo>
                    <a:pt x="6999" y="30103"/>
                    <a:pt x="189" y="23528"/>
                    <a:pt x="4" y="15336"/>
                  </a:cubicBezTo>
                  <a:cubicBezTo>
                    <a:pt x="-181" y="6934"/>
                    <a:pt x="6789" y="-86"/>
                    <a:pt x="15253" y="1"/>
                  </a:cubicBezTo>
                  <a:cubicBezTo>
                    <a:pt x="23420" y="87"/>
                    <a:pt x="30229" y="6922"/>
                    <a:pt x="30217" y="15040"/>
                  </a:cubicBezTo>
                  <a:cubicBezTo>
                    <a:pt x="30217" y="23157"/>
                    <a:pt x="23407" y="29955"/>
                    <a:pt x="15228" y="30029"/>
                  </a:cubicBezTo>
                  <a:close/>
                </a:path>
              </a:pathLst>
            </a:custGeom>
            <a:grpFill/>
            <a:ln w="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F4A2ABE5-046D-CAA9-EE9B-3D435680E68F}"/>
                </a:ext>
              </a:extLst>
            </p:cNvPr>
            <p:cNvSpPr/>
            <p:nvPr/>
          </p:nvSpPr>
          <p:spPr>
            <a:xfrm>
              <a:off x="9507629" y="3099650"/>
              <a:ext cx="30030" cy="29857"/>
            </a:xfrm>
            <a:custGeom>
              <a:avLst/>
              <a:gdLst>
                <a:gd name="connsiteX0" fmla="*/ 30030 w 30030"/>
                <a:gd name="connsiteY0" fmla="*/ 14792 h 29857"/>
                <a:gd name="connsiteX1" fmla="*/ 15336 w 30030"/>
                <a:gd name="connsiteY1" fmla="*/ 29856 h 29857"/>
                <a:gd name="connsiteX2" fmla="*/ 1 w 30030"/>
                <a:gd name="connsiteY2" fmla="*/ 14755 h 29857"/>
                <a:gd name="connsiteX3" fmla="*/ 15053 w 30030"/>
                <a:gd name="connsiteY3" fmla="*/ 0 h 29857"/>
                <a:gd name="connsiteX4" fmla="*/ 30030 w 30030"/>
                <a:gd name="connsiteY4" fmla="*/ 14792 h 29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30" h="29857">
                  <a:moveTo>
                    <a:pt x="30030" y="14792"/>
                  </a:moveTo>
                  <a:cubicBezTo>
                    <a:pt x="30104" y="23120"/>
                    <a:pt x="23651" y="29732"/>
                    <a:pt x="15336" y="29856"/>
                  </a:cubicBezTo>
                  <a:cubicBezTo>
                    <a:pt x="6725" y="29991"/>
                    <a:pt x="-110" y="23268"/>
                    <a:pt x="1" y="14755"/>
                  </a:cubicBezTo>
                  <a:cubicBezTo>
                    <a:pt x="100" y="6489"/>
                    <a:pt x="6725" y="0"/>
                    <a:pt x="15053" y="0"/>
                  </a:cubicBezTo>
                  <a:cubicBezTo>
                    <a:pt x="23417" y="0"/>
                    <a:pt x="29968" y="6465"/>
                    <a:pt x="30030" y="14792"/>
                  </a:cubicBezTo>
                  <a:close/>
                </a:path>
              </a:pathLst>
            </a:custGeom>
            <a:grpFill/>
            <a:ln w="0" cap="flat">
              <a:noFill/>
              <a:prstDash val="solid"/>
              <a:miter/>
            </a:ln>
          </p:spPr>
          <p:txBody>
            <a:bodyPr rtlCol="0" anchor="ctr"/>
            <a:lstStyle/>
            <a:p>
              <a:endParaRPr lang="en-US"/>
            </a:p>
          </p:txBody>
        </p:sp>
      </p:grpSp>
      <p:grpSp>
        <p:nvGrpSpPr>
          <p:cNvPr id="278" name="Graphic 6">
            <a:extLst>
              <a:ext uri="{FF2B5EF4-FFF2-40B4-BE49-F238E27FC236}">
                <a16:creationId xmlns:a16="http://schemas.microsoft.com/office/drawing/2014/main" id="{2408BFEB-59E9-441E-ABE3-64A5DBC7F6D6}"/>
              </a:ext>
            </a:extLst>
          </p:cNvPr>
          <p:cNvGrpSpPr/>
          <p:nvPr/>
        </p:nvGrpSpPr>
        <p:grpSpPr>
          <a:xfrm>
            <a:off x="8154176" y="3646429"/>
            <a:ext cx="537725" cy="421608"/>
            <a:chOff x="5281927" y="3008351"/>
            <a:chExt cx="755022" cy="591981"/>
          </a:xfrm>
          <a:solidFill>
            <a:srgbClr val="FFEDB3"/>
          </a:solidFill>
        </p:grpSpPr>
        <p:sp>
          <p:nvSpPr>
            <p:cNvPr id="279" name="Freeform: Shape 278">
              <a:extLst>
                <a:ext uri="{FF2B5EF4-FFF2-40B4-BE49-F238E27FC236}">
                  <a16:creationId xmlns:a16="http://schemas.microsoft.com/office/drawing/2014/main" id="{F4D70E8F-91AC-8D0F-3113-0E7F180846F2}"/>
                </a:ext>
              </a:extLst>
            </p:cNvPr>
            <p:cNvSpPr/>
            <p:nvPr/>
          </p:nvSpPr>
          <p:spPr>
            <a:xfrm>
              <a:off x="5281927" y="3194022"/>
              <a:ext cx="755022" cy="406310"/>
            </a:xfrm>
            <a:custGeom>
              <a:avLst/>
              <a:gdLst>
                <a:gd name="connsiteX0" fmla="*/ 754397 w 755022"/>
                <a:gd name="connsiteY0" fmla="*/ 106006 h 406310"/>
                <a:gd name="connsiteX1" fmla="*/ 701274 w 755022"/>
                <a:gd name="connsiteY1" fmla="*/ 101811 h 406310"/>
                <a:gd name="connsiteX2" fmla="*/ 703124 w 755022"/>
                <a:gd name="connsiteY2" fmla="*/ 149210 h 406310"/>
                <a:gd name="connsiteX3" fmla="*/ 753916 w 755022"/>
                <a:gd name="connsiteY3" fmla="*/ 143387 h 406310"/>
                <a:gd name="connsiteX4" fmla="*/ 754866 w 755022"/>
                <a:gd name="connsiteY4" fmla="*/ 146792 h 406310"/>
                <a:gd name="connsiteX5" fmla="*/ 754965 w 755022"/>
                <a:gd name="connsiteY5" fmla="*/ 261415 h 406310"/>
                <a:gd name="connsiteX6" fmla="*/ 750313 w 755022"/>
                <a:gd name="connsiteY6" fmla="*/ 267473 h 406310"/>
                <a:gd name="connsiteX7" fmla="*/ 721469 w 755022"/>
                <a:gd name="connsiteY7" fmla="*/ 259898 h 406310"/>
                <a:gd name="connsiteX8" fmla="*/ 572611 w 755022"/>
                <a:gd name="connsiteY8" fmla="*/ 295330 h 406310"/>
                <a:gd name="connsiteX9" fmla="*/ 564913 w 755022"/>
                <a:gd name="connsiteY9" fmla="*/ 301967 h 406310"/>
                <a:gd name="connsiteX10" fmla="*/ 272414 w 755022"/>
                <a:gd name="connsiteY10" fmla="*/ 356300 h 406310"/>
                <a:gd name="connsiteX11" fmla="*/ 265036 w 755022"/>
                <a:gd name="connsiteY11" fmla="*/ 353746 h 406310"/>
                <a:gd name="connsiteX12" fmla="*/ 162553 w 755022"/>
                <a:gd name="connsiteY12" fmla="*/ 373053 h 406310"/>
                <a:gd name="connsiteX13" fmla="*/ 156421 w 755022"/>
                <a:gd name="connsiteY13" fmla="*/ 377828 h 406310"/>
                <a:gd name="connsiteX14" fmla="*/ 4330 w 755022"/>
                <a:gd name="connsiteY14" fmla="*/ 406117 h 406310"/>
                <a:gd name="connsiteX15" fmla="*/ 49 w 755022"/>
                <a:gd name="connsiteY15" fmla="*/ 402564 h 406310"/>
                <a:gd name="connsiteX16" fmla="*/ 99 w 755022"/>
                <a:gd name="connsiteY16" fmla="*/ 366811 h 406310"/>
                <a:gd name="connsiteX17" fmla="*/ 0 w 755022"/>
                <a:gd name="connsiteY17" fmla="*/ 146077 h 406310"/>
                <a:gd name="connsiteX18" fmla="*/ 6255 w 755022"/>
                <a:gd name="connsiteY18" fmla="*/ 138502 h 406310"/>
                <a:gd name="connsiteX19" fmla="*/ 247505 w 755022"/>
                <a:gd name="connsiteY19" fmla="*/ 93755 h 406310"/>
                <a:gd name="connsiteX20" fmla="*/ 477048 w 755022"/>
                <a:gd name="connsiteY20" fmla="*/ 51168 h 406310"/>
                <a:gd name="connsiteX21" fmla="*/ 649742 w 755022"/>
                <a:gd name="connsiteY21" fmla="*/ 19017 h 406310"/>
                <a:gd name="connsiteX22" fmla="*/ 749450 w 755022"/>
                <a:gd name="connsiteY22" fmla="*/ 401 h 406310"/>
                <a:gd name="connsiteX23" fmla="*/ 754928 w 755022"/>
                <a:gd name="connsiteY23" fmla="*/ 3892 h 406310"/>
                <a:gd name="connsiteX24" fmla="*/ 754829 w 755022"/>
                <a:gd name="connsiteY24" fmla="*/ 103760 h 406310"/>
                <a:gd name="connsiteX25" fmla="*/ 754348 w 755022"/>
                <a:gd name="connsiteY25" fmla="*/ 106006 h 406310"/>
                <a:gd name="connsiteX26" fmla="*/ 370308 w 755022"/>
                <a:gd name="connsiteY26" fmla="*/ 278527 h 406310"/>
                <a:gd name="connsiteX27" fmla="*/ 411613 w 755022"/>
                <a:gd name="connsiteY27" fmla="*/ 237037 h 406310"/>
                <a:gd name="connsiteX28" fmla="*/ 370185 w 755022"/>
                <a:gd name="connsiteY28" fmla="*/ 195523 h 406310"/>
                <a:gd name="connsiteX29" fmla="*/ 328646 w 755022"/>
                <a:gd name="connsiteY29" fmla="*/ 237445 h 406310"/>
                <a:gd name="connsiteX30" fmla="*/ 370308 w 755022"/>
                <a:gd name="connsiteY30" fmla="*/ 278527 h 406310"/>
                <a:gd name="connsiteX31" fmla="*/ 84768 w 755022"/>
                <a:gd name="connsiteY31" fmla="*/ 222529 h 406310"/>
                <a:gd name="connsiteX32" fmla="*/ 111897 w 755022"/>
                <a:gd name="connsiteY32" fmla="*/ 249498 h 406310"/>
                <a:gd name="connsiteX33" fmla="*/ 138680 w 755022"/>
                <a:gd name="connsiteY33" fmla="*/ 222764 h 406310"/>
                <a:gd name="connsiteX34" fmla="*/ 111847 w 755022"/>
                <a:gd name="connsiteY34" fmla="*/ 195523 h 406310"/>
                <a:gd name="connsiteX35" fmla="*/ 84768 w 755022"/>
                <a:gd name="connsiteY35" fmla="*/ 222529 h 406310"/>
                <a:gd name="connsiteX36" fmla="*/ 529727 w 755022"/>
                <a:gd name="connsiteY36" fmla="*/ 195425 h 406310"/>
                <a:gd name="connsiteX37" fmla="*/ 502536 w 755022"/>
                <a:gd name="connsiteY37" fmla="*/ 222307 h 406310"/>
                <a:gd name="connsiteX38" fmla="*/ 529653 w 755022"/>
                <a:gd name="connsiteY38" fmla="*/ 249214 h 406310"/>
                <a:gd name="connsiteX39" fmla="*/ 556560 w 755022"/>
                <a:gd name="connsiteY39" fmla="*/ 222653 h 406310"/>
                <a:gd name="connsiteX40" fmla="*/ 529727 w 755022"/>
                <a:gd name="connsiteY40" fmla="*/ 195412 h 406310"/>
                <a:gd name="connsiteX41" fmla="*/ 602281 w 755022"/>
                <a:gd name="connsiteY41" fmla="*/ 109288 h 406310"/>
                <a:gd name="connsiteX42" fmla="*/ 584442 w 755022"/>
                <a:gd name="connsiteY42" fmla="*/ 91090 h 406310"/>
                <a:gd name="connsiteX43" fmla="*/ 565974 w 755022"/>
                <a:gd name="connsiteY43" fmla="*/ 109288 h 406310"/>
                <a:gd name="connsiteX44" fmla="*/ 583887 w 755022"/>
                <a:gd name="connsiteY44" fmla="*/ 127398 h 406310"/>
                <a:gd name="connsiteX45" fmla="*/ 602281 w 755022"/>
                <a:gd name="connsiteY45" fmla="*/ 109300 h 40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5022" h="406310">
                  <a:moveTo>
                    <a:pt x="754397" y="106006"/>
                  </a:moveTo>
                  <a:cubicBezTo>
                    <a:pt x="735324" y="87747"/>
                    <a:pt x="715696" y="86279"/>
                    <a:pt x="701274" y="101811"/>
                  </a:cubicBezTo>
                  <a:cubicBezTo>
                    <a:pt x="688665" y="115395"/>
                    <a:pt x="689504" y="136688"/>
                    <a:pt x="703124" y="149210"/>
                  </a:cubicBezTo>
                  <a:cubicBezTo>
                    <a:pt x="718015" y="162892"/>
                    <a:pt x="738310" y="160573"/>
                    <a:pt x="753916" y="143387"/>
                  </a:cubicBezTo>
                  <a:cubicBezTo>
                    <a:pt x="755594" y="144128"/>
                    <a:pt x="754866" y="145645"/>
                    <a:pt x="754866" y="146792"/>
                  </a:cubicBezTo>
                  <a:cubicBezTo>
                    <a:pt x="754915" y="185000"/>
                    <a:pt x="754866" y="223208"/>
                    <a:pt x="754965" y="261415"/>
                  </a:cubicBezTo>
                  <a:cubicBezTo>
                    <a:pt x="754965" y="265006"/>
                    <a:pt x="754076" y="266387"/>
                    <a:pt x="750313" y="267473"/>
                  </a:cubicBezTo>
                  <a:cubicBezTo>
                    <a:pt x="738963" y="270730"/>
                    <a:pt x="731006" y="269521"/>
                    <a:pt x="721469" y="259898"/>
                  </a:cubicBezTo>
                  <a:cubicBezTo>
                    <a:pt x="674527" y="212512"/>
                    <a:pt x="593979" y="232140"/>
                    <a:pt x="572611" y="295330"/>
                  </a:cubicBezTo>
                  <a:cubicBezTo>
                    <a:pt x="571180" y="299562"/>
                    <a:pt x="569033" y="301202"/>
                    <a:pt x="564913" y="301967"/>
                  </a:cubicBezTo>
                  <a:cubicBezTo>
                    <a:pt x="467401" y="320004"/>
                    <a:pt x="369901" y="338127"/>
                    <a:pt x="272414" y="356300"/>
                  </a:cubicBezTo>
                  <a:cubicBezTo>
                    <a:pt x="269268" y="356892"/>
                    <a:pt x="267257" y="356053"/>
                    <a:pt x="265036" y="353746"/>
                  </a:cubicBezTo>
                  <a:cubicBezTo>
                    <a:pt x="233441" y="320966"/>
                    <a:pt x="180034" y="331009"/>
                    <a:pt x="162553" y="373053"/>
                  </a:cubicBezTo>
                  <a:cubicBezTo>
                    <a:pt x="161233" y="376224"/>
                    <a:pt x="159357" y="377285"/>
                    <a:pt x="156421" y="377828"/>
                  </a:cubicBezTo>
                  <a:cubicBezTo>
                    <a:pt x="105716" y="387216"/>
                    <a:pt x="55011" y="396605"/>
                    <a:pt x="4330" y="406117"/>
                  </a:cubicBezTo>
                  <a:cubicBezTo>
                    <a:pt x="913" y="406758"/>
                    <a:pt x="25" y="405870"/>
                    <a:pt x="49" y="402564"/>
                  </a:cubicBezTo>
                  <a:cubicBezTo>
                    <a:pt x="173" y="390646"/>
                    <a:pt x="99" y="378728"/>
                    <a:pt x="99" y="366811"/>
                  </a:cubicBezTo>
                  <a:cubicBezTo>
                    <a:pt x="99" y="293233"/>
                    <a:pt x="148" y="219655"/>
                    <a:pt x="0" y="146077"/>
                  </a:cubicBezTo>
                  <a:cubicBezTo>
                    <a:pt x="0" y="141216"/>
                    <a:pt x="1221" y="139415"/>
                    <a:pt x="6255" y="138502"/>
                  </a:cubicBezTo>
                  <a:cubicBezTo>
                    <a:pt x="86705" y="123734"/>
                    <a:pt x="167093" y="108695"/>
                    <a:pt x="247505" y="93755"/>
                  </a:cubicBezTo>
                  <a:cubicBezTo>
                    <a:pt x="324020" y="79543"/>
                    <a:pt x="400546" y="65380"/>
                    <a:pt x="477048" y="51168"/>
                  </a:cubicBezTo>
                  <a:cubicBezTo>
                    <a:pt x="534625" y="40472"/>
                    <a:pt x="592177" y="29738"/>
                    <a:pt x="649742" y="19017"/>
                  </a:cubicBezTo>
                  <a:cubicBezTo>
                    <a:pt x="682978" y="12824"/>
                    <a:pt x="716214" y="6594"/>
                    <a:pt x="749450" y="401"/>
                  </a:cubicBezTo>
                  <a:cubicBezTo>
                    <a:pt x="752312" y="-129"/>
                    <a:pt x="754952" y="-919"/>
                    <a:pt x="754928" y="3892"/>
                  </a:cubicBezTo>
                  <a:cubicBezTo>
                    <a:pt x="754779" y="37178"/>
                    <a:pt x="754853" y="70475"/>
                    <a:pt x="754829" y="103760"/>
                  </a:cubicBezTo>
                  <a:cubicBezTo>
                    <a:pt x="754829" y="104451"/>
                    <a:pt x="754545" y="105142"/>
                    <a:pt x="754348" y="106006"/>
                  </a:cubicBezTo>
                  <a:close/>
                  <a:moveTo>
                    <a:pt x="370308" y="278527"/>
                  </a:moveTo>
                  <a:cubicBezTo>
                    <a:pt x="393292" y="278428"/>
                    <a:pt x="411613" y="260009"/>
                    <a:pt x="411613" y="237037"/>
                  </a:cubicBezTo>
                  <a:cubicBezTo>
                    <a:pt x="411613" y="214214"/>
                    <a:pt x="392996" y="195561"/>
                    <a:pt x="370185" y="195523"/>
                  </a:cubicBezTo>
                  <a:cubicBezTo>
                    <a:pt x="347127" y="195474"/>
                    <a:pt x="328523" y="214251"/>
                    <a:pt x="328646" y="237445"/>
                  </a:cubicBezTo>
                  <a:cubicBezTo>
                    <a:pt x="328757" y="260367"/>
                    <a:pt x="347287" y="278626"/>
                    <a:pt x="370308" y="278527"/>
                  </a:cubicBezTo>
                  <a:close/>
                  <a:moveTo>
                    <a:pt x="84768" y="222529"/>
                  </a:moveTo>
                  <a:cubicBezTo>
                    <a:pt x="84768" y="237358"/>
                    <a:pt x="97117" y="249634"/>
                    <a:pt x="111897" y="249498"/>
                  </a:cubicBezTo>
                  <a:cubicBezTo>
                    <a:pt x="126578" y="249362"/>
                    <a:pt x="138508" y="237457"/>
                    <a:pt x="138680" y="222764"/>
                  </a:cubicBezTo>
                  <a:cubicBezTo>
                    <a:pt x="138853" y="207910"/>
                    <a:pt x="126701" y="195585"/>
                    <a:pt x="111847" y="195523"/>
                  </a:cubicBezTo>
                  <a:cubicBezTo>
                    <a:pt x="97031" y="195462"/>
                    <a:pt x="84768" y="207700"/>
                    <a:pt x="84768" y="222529"/>
                  </a:cubicBezTo>
                  <a:close/>
                  <a:moveTo>
                    <a:pt x="529727" y="195425"/>
                  </a:moveTo>
                  <a:cubicBezTo>
                    <a:pt x="514861" y="195351"/>
                    <a:pt x="502574" y="207503"/>
                    <a:pt x="502536" y="222307"/>
                  </a:cubicBezTo>
                  <a:cubicBezTo>
                    <a:pt x="502499" y="237161"/>
                    <a:pt x="514713" y="249276"/>
                    <a:pt x="529653" y="249214"/>
                  </a:cubicBezTo>
                  <a:cubicBezTo>
                    <a:pt x="544396" y="249153"/>
                    <a:pt x="556314" y="237383"/>
                    <a:pt x="556560" y="222653"/>
                  </a:cubicBezTo>
                  <a:cubicBezTo>
                    <a:pt x="556807" y="207922"/>
                    <a:pt x="544556" y="195486"/>
                    <a:pt x="529727" y="195412"/>
                  </a:cubicBezTo>
                  <a:close/>
                  <a:moveTo>
                    <a:pt x="602281" y="109288"/>
                  </a:moveTo>
                  <a:cubicBezTo>
                    <a:pt x="602281" y="99443"/>
                    <a:pt x="594250" y="91251"/>
                    <a:pt x="584442" y="91090"/>
                  </a:cubicBezTo>
                  <a:cubicBezTo>
                    <a:pt x="574461" y="90930"/>
                    <a:pt x="565974" y="99282"/>
                    <a:pt x="565974" y="109288"/>
                  </a:cubicBezTo>
                  <a:cubicBezTo>
                    <a:pt x="565974" y="119108"/>
                    <a:pt x="574054" y="127275"/>
                    <a:pt x="583887" y="127398"/>
                  </a:cubicBezTo>
                  <a:cubicBezTo>
                    <a:pt x="594090" y="127522"/>
                    <a:pt x="602281" y="119453"/>
                    <a:pt x="602281" y="109300"/>
                  </a:cubicBezTo>
                  <a:close/>
                </a:path>
              </a:pathLst>
            </a:custGeom>
            <a:grpFill/>
            <a:ln w="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3A02D2B-FE0B-4A2C-5CD1-2714F1D53701}"/>
                </a:ext>
              </a:extLst>
            </p:cNvPr>
            <p:cNvSpPr/>
            <p:nvPr/>
          </p:nvSpPr>
          <p:spPr>
            <a:xfrm>
              <a:off x="5314978" y="3008351"/>
              <a:ext cx="715424" cy="301842"/>
            </a:xfrm>
            <a:custGeom>
              <a:avLst/>
              <a:gdLst>
                <a:gd name="connsiteX0" fmla="*/ 0 w 715424"/>
                <a:gd name="connsiteY0" fmla="*/ 300634 h 301842"/>
                <a:gd name="connsiteX1" fmla="*/ 38788 w 715424"/>
                <a:gd name="connsiteY1" fmla="*/ 274356 h 301842"/>
                <a:gd name="connsiteX2" fmla="*/ 267393 w 715424"/>
                <a:gd name="connsiteY2" fmla="*/ 119575 h 301842"/>
                <a:gd name="connsiteX3" fmla="*/ 284467 w 715424"/>
                <a:gd name="connsiteY3" fmla="*/ 115134 h 301842"/>
                <a:gd name="connsiteX4" fmla="*/ 366842 w 715424"/>
                <a:gd name="connsiteY4" fmla="*/ 56064 h 301842"/>
                <a:gd name="connsiteX5" fmla="*/ 371246 w 715424"/>
                <a:gd name="connsiteY5" fmla="*/ 49390 h 301842"/>
                <a:gd name="connsiteX6" fmla="*/ 441197 w 715424"/>
                <a:gd name="connsiteY6" fmla="*/ 2053 h 301842"/>
                <a:gd name="connsiteX7" fmla="*/ 449043 w 715424"/>
                <a:gd name="connsiteY7" fmla="*/ 239 h 301842"/>
                <a:gd name="connsiteX8" fmla="*/ 712809 w 715424"/>
                <a:gd name="connsiteY8" fmla="*/ 165370 h 301842"/>
                <a:gd name="connsiteX9" fmla="*/ 715424 w 715424"/>
                <a:gd name="connsiteY9" fmla="*/ 168948 h 301842"/>
                <a:gd name="connsiteX10" fmla="*/ 605 w 715424"/>
                <a:gd name="connsiteY10" fmla="*/ 301843 h 301842"/>
                <a:gd name="connsiteX11" fmla="*/ 12 w 715424"/>
                <a:gd name="connsiteY11" fmla="*/ 300634 h 301842"/>
                <a:gd name="connsiteX12" fmla="*/ 426960 w 715424"/>
                <a:gd name="connsiteY12" fmla="*/ 117700 h 301842"/>
                <a:gd name="connsiteX13" fmla="*/ 400004 w 715424"/>
                <a:gd name="connsiteY13" fmla="*/ 144595 h 301842"/>
                <a:gd name="connsiteX14" fmla="*/ 427071 w 715424"/>
                <a:gd name="connsiteY14" fmla="*/ 171379 h 301842"/>
                <a:gd name="connsiteX15" fmla="*/ 453719 w 715424"/>
                <a:gd name="connsiteY15" fmla="*/ 144768 h 301842"/>
                <a:gd name="connsiteX16" fmla="*/ 426960 w 715424"/>
                <a:gd name="connsiteY16" fmla="*/ 117700 h 301842"/>
                <a:gd name="connsiteX17" fmla="*/ 241078 w 715424"/>
                <a:gd name="connsiteY17" fmla="*/ 200247 h 301842"/>
                <a:gd name="connsiteX18" fmla="*/ 265752 w 715424"/>
                <a:gd name="connsiteY18" fmla="*/ 224440 h 301842"/>
                <a:gd name="connsiteX19" fmla="*/ 289846 w 715424"/>
                <a:gd name="connsiteY19" fmla="*/ 200087 h 301842"/>
                <a:gd name="connsiteX20" fmla="*/ 265308 w 715424"/>
                <a:gd name="connsiteY20" fmla="*/ 175672 h 301842"/>
                <a:gd name="connsiteX21" fmla="*/ 241078 w 715424"/>
                <a:gd name="connsiteY21" fmla="*/ 200260 h 301842"/>
                <a:gd name="connsiteX22" fmla="*/ 585552 w 715424"/>
                <a:gd name="connsiteY22" fmla="*/ 118699 h 301842"/>
                <a:gd name="connsiteX23" fmla="*/ 566886 w 715424"/>
                <a:gd name="connsiteY23" fmla="*/ 136502 h 301842"/>
                <a:gd name="connsiteX24" fmla="*/ 584491 w 715424"/>
                <a:gd name="connsiteY24" fmla="*/ 154995 h 301842"/>
                <a:gd name="connsiteX25" fmla="*/ 603207 w 715424"/>
                <a:gd name="connsiteY25" fmla="*/ 137020 h 301842"/>
                <a:gd name="connsiteX26" fmla="*/ 585565 w 715424"/>
                <a:gd name="connsiteY26" fmla="*/ 118712 h 301842"/>
                <a:gd name="connsiteX27" fmla="*/ 480712 w 715424"/>
                <a:gd name="connsiteY27" fmla="*/ 71917 h 301842"/>
                <a:gd name="connsiteX28" fmla="*/ 462935 w 715424"/>
                <a:gd name="connsiteY28" fmla="*/ 53745 h 301842"/>
                <a:gd name="connsiteX29" fmla="*/ 444380 w 715424"/>
                <a:gd name="connsiteY29" fmla="*/ 71769 h 301842"/>
                <a:gd name="connsiteX30" fmla="*/ 462799 w 715424"/>
                <a:gd name="connsiteY30" fmla="*/ 90004 h 301842"/>
                <a:gd name="connsiteX31" fmla="*/ 480712 w 715424"/>
                <a:gd name="connsiteY31" fmla="*/ 71917 h 30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5424" h="301842">
                  <a:moveTo>
                    <a:pt x="0" y="300634"/>
                  </a:moveTo>
                  <a:cubicBezTo>
                    <a:pt x="12929" y="291875"/>
                    <a:pt x="25859" y="283103"/>
                    <a:pt x="38788" y="274356"/>
                  </a:cubicBezTo>
                  <a:cubicBezTo>
                    <a:pt x="115006" y="222787"/>
                    <a:pt x="191249" y="171255"/>
                    <a:pt x="267393" y="119575"/>
                  </a:cubicBezTo>
                  <a:cubicBezTo>
                    <a:pt x="272735" y="115948"/>
                    <a:pt x="277509" y="114233"/>
                    <a:pt x="284467" y="115134"/>
                  </a:cubicBezTo>
                  <a:cubicBezTo>
                    <a:pt x="323600" y="120155"/>
                    <a:pt x="358761" y="94655"/>
                    <a:pt x="366842" y="56064"/>
                  </a:cubicBezTo>
                  <a:cubicBezTo>
                    <a:pt x="367483" y="52992"/>
                    <a:pt x="368705" y="51092"/>
                    <a:pt x="371246" y="49390"/>
                  </a:cubicBezTo>
                  <a:cubicBezTo>
                    <a:pt x="394612" y="33685"/>
                    <a:pt x="417917" y="17894"/>
                    <a:pt x="441197" y="2053"/>
                  </a:cubicBezTo>
                  <a:cubicBezTo>
                    <a:pt x="443664" y="375"/>
                    <a:pt x="445897" y="-439"/>
                    <a:pt x="449043" y="239"/>
                  </a:cubicBezTo>
                  <a:cubicBezTo>
                    <a:pt x="556968" y="23359"/>
                    <a:pt x="644918" y="78345"/>
                    <a:pt x="712809" y="165370"/>
                  </a:cubicBezTo>
                  <a:cubicBezTo>
                    <a:pt x="713487" y="166246"/>
                    <a:pt x="714117" y="167159"/>
                    <a:pt x="715424" y="168948"/>
                  </a:cubicBezTo>
                  <a:cubicBezTo>
                    <a:pt x="476690" y="213337"/>
                    <a:pt x="238648" y="257590"/>
                    <a:pt x="605" y="301843"/>
                  </a:cubicBezTo>
                  <a:cubicBezTo>
                    <a:pt x="407" y="301436"/>
                    <a:pt x="210" y="301041"/>
                    <a:pt x="12" y="300634"/>
                  </a:cubicBezTo>
                  <a:close/>
                  <a:moveTo>
                    <a:pt x="426960" y="117700"/>
                  </a:moveTo>
                  <a:cubicBezTo>
                    <a:pt x="411909" y="117663"/>
                    <a:pt x="399991" y="129556"/>
                    <a:pt x="400004" y="144595"/>
                  </a:cubicBezTo>
                  <a:cubicBezTo>
                    <a:pt x="400028" y="159621"/>
                    <a:pt x="411983" y="171453"/>
                    <a:pt x="427071" y="171379"/>
                  </a:cubicBezTo>
                  <a:cubicBezTo>
                    <a:pt x="441912" y="171305"/>
                    <a:pt x="453620" y="159609"/>
                    <a:pt x="453719" y="144768"/>
                  </a:cubicBezTo>
                  <a:cubicBezTo>
                    <a:pt x="453818" y="129667"/>
                    <a:pt x="442023" y="117737"/>
                    <a:pt x="426960" y="117700"/>
                  </a:cubicBezTo>
                  <a:close/>
                  <a:moveTo>
                    <a:pt x="241078" y="200247"/>
                  </a:moveTo>
                  <a:cubicBezTo>
                    <a:pt x="241164" y="213769"/>
                    <a:pt x="252231" y="224625"/>
                    <a:pt x="265752" y="224440"/>
                  </a:cubicBezTo>
                  <a:cubicBezTo>
                    <a:pt x="278891" y="224255"/>
                    <a:pt x="289809" y="213226"/>
                    <a:pt x="289846" y="200087"/>
                  </a:cubicBezTo>
                  <a:cubicBezTo>
                    <a:pt x="289883" y="186689"/>
                    <a:pt x="278780" y="175635"/>
                    <a:pt x="265308" y="175672"/>
                  </a:cubicBezTo>
                  <a:cubicBezTo>
                    <a:pt x="251737" y="175709"/>
                    <a:pt x="241004" y="186603"/>
                    <a:pt x="241078" y="200260"/>
                  </a:cubicBezTo>
                  <a:close/>
                  <a:moveTo>
                    <a:pt x="585552" y="118699"/>
                  </a:moveTo>
                  <a:cubicBezTo>
                    <a:pt x="575276" y="118477"/>
                    <a:pt x="567010" y="126361"/>
                    <a:pt x="566886" y="136502"/>
                  </a:cubicBezTo>
                  <a:cubicBezTo>
                    <a:pt x="566775" y="146347"/>
                    <a:pt x="574634" y="154613"/>
                    <a:pt x="584491" y="154995"/>
                  </a:cubicBezTo>
                  <a:cubicBezTo>
                    <a:pt x="594336" y="155377"/>
                    <a:pt x="603059" y="147001"/>
                    <a:pt x="603207" y="137020"/>
                  </a:cubicBezTo>
                  <a:cubicBezTo>
                    <a:pt x="603355" y="127163"/>
                    <a:pt x="595410" y="118922"/>
                    <a:pt x="585565" y="118712"/>
                  </a:cubicBezTo>
                  <a:close/>
                  <a:moveTo>
                    <a:pt x="480712" y="71917"/>
                  </a:moveTo>
                  <a:cubicBezTo>
                    <a:pt x="480737" y="61961"/>
                    <a:pt x="472891" y="53930"/>
                    <a:pt x="462935" y="53745"/>
                  </a:cubicBezTo>
                  <a:cubicBezTo>
                    <a:pt x="452868" y="53548"/>
                    <a:pt x="444417" y="61764"/>
                    <a:pt x="444380" y="71769"/>
                  </a:cubicBezTo>
                  <a:cubicBezTo>
                    <a:pt x="444343" y="81738"/>
                    <a:pt x="452843" y="90152"/>
                    <a:pt x="462799" y="90004"/>
                  </a:cubicBezTo>
                  <a:cubicBezTo>
                    <a:pt x="472706" y="89855"/>
                    <a:pt x="480675" y="81812"/>
                    <a:pt x="480712" y="71917"/>
                  </a:cubicBezTo>
                  <a:close/>
                </a:path>
              </a:pathLst>
            </a:custGeom>
            <a:grpFill/>
            <a:ln w="0" cap="flat">
              <a:noFill/>
              <a:prstDash val="solid"/>
              <a:miter/>
            </a:ln>
          </p:spPr>
          <p:txBody>
            <a:bodyPr rtlCol="0" anchor="ctr"/>
            <a:lstStyle/>
            <a:p>
              <a:endParaRPr lang="en-US"/>
            </a:p>
          </p:txBody>
        </p:sp>
      </p:grpSp>
      <p:grpSp>
        <p:nvGrpSpPr>
          <p:cNvPr id="281" name="Graphic 6">
            <a:extLst>
              <a:ext uri="{FF2B5EF4-FFF2-40B4-BE49-F238E27FC236}">
                <a16:creationId xmlns:a16="http://schemas.microsoft.com/office/drawing/2014/main" id="{E9E3E607-8AA6-1BC5-E4F3-9546B9A36275}"/>
              </a:ext>
            </a:extLst>
          </p:cNvPr>
          <p:cNvGrpSpPr/>
          <p:nvPr/>
        </p:nvGrpSpPr>
        <p:grpSpPr>
          <a:xfrm>
            <a:off x="8139602" y="2980149"/>
            <a:ext cx="533353" cy="277072"/>
            <a:chOff x="5461956" y="974015"/>
            <a:chExt cx="748883" cy="389038"/>
          </a:xfrm>
          <a:solidFill>
            <a:srgbClr val="842C14"/>
          </a:solidFill>
        </p:grpSpPr>
        <p:sp>
          <p:nvSpPr>
            <p:cNvPr id="282" name="Freeform: Shape 281">
              <a:extLst>
                <a:ext uri="{FF2B5EF4-FFF2-40B4-BE49-F238E27FC236}">
                  <a16:creationId xmlns:a16="http://schemas.microsoft.com/office/drawing/2014/main" id="{FD8F6F6E-6578-F80D-9A33-66B61632BA27}"/>
                </a:ext>
              </a:extLst>
            </p:cNvPr>
            <p:cNvSpPr/>
            <p:nvPr/>
          </p:nvSpPr>
          <p:spPr>
            <a:xfrm>
              <a:off x="5461956" y="974015"/>
              <a:ext cx="482337" cy="389038"/>
            </a:xfrm>
            <a:custGeom>
              <a:avLst/>
              <a:gdLst>
                <a:gd name="connsiteX0" fmla="*/ 210931 w 482337"/>
                <a:gd name="connsiteY0" fmla="*/ 389037 h 389038"/>
                <a:gd name="connsiteX1" fmla="*/ 46775 w 482337"/>
                <a:gd name="connsiteY1" fmla="*/ 331806 h 389038"/>
                <a:gd name="connsiteX2" fmla="*/ 2275 w 482337"/>
                <a:gd name="connsiteY2" fmla="*/ 266543 h 389038"/>
                <a:gd name="connsiteX3" fmla="*/ 43690 w 482337"/>
                <a:gd name="connsiteY3" fmla="*/ 154905 h 389038"/>
                <a:gd name="connsiteX4" fmla="*/ 113604 w 482337"/>
                <a:gd name="connsiteY4" fmla="*/ 140594 h 389038"/>
                <a:gd name="connsiteX5" fmla="*/ 161521 w 482337"/>
                <a:gd name="connsiteY5" fmla="*/ 149070 h 389038"/>
                <a:gd name="connsiteX6" fmla="*/ 226636 w 482337"/>
                <a:gd name="connsiteY6" fmla="*/ 126049 h 389038"/>
                <a:gd name="connsiteX7" fmla="*/ 246943 w 482337"/>
                <a:gd name="connsiteY7" fmla="*/ 86879 h 389038"/>
                <a:gd name="connsiteX8" fmla="*/ 283793 w 482337"/>
                <a:gd name="connsiteY8" fmla="*/ 27612 h 389038"/>
                <a:gd name="connsiteX9" fmla="*/ 370387 w 482337"/>
                <a:gd name="connsiteY9" fmla="*/ 2123 h 389038"/>
                <a:gd name="connsiteX10" fmla="*/ 442386 w 482337"/>
                <a:gd name="connsiteY10" fmla="*/ 35791 h 389038"/>
                <a:gd name="connsiteX11" fmla="*/ 482321 w 482337"/>
                <a:gd name="connsiteY11" fmla="*/ 132205 h 389038"/>
                <a:gd name="connsiteX12" fmla="*/ 444002 w 482337"/>
                <a:gd name="connsiteY12" fmla="*/ 252590 h 389038"/>
                <a:gd name="connsiteX13" fmla="*/ 280968 w 482337"/>
                <a:gd name="connsiteY13" fmla="*/ 379118 h 389038"/>
                <a:gd name="connsiteX14" fmla="*/ 210931 w 482337"/>
                <a:gd name="connsiteY14" fmla="*/ 389037 h 389038"/>
                <a:gd name="connsiteX15" fmla="*/ 174327 w 482337"/>
                <a:gd name="connsiteY15" fmla="*/ 180480 h 389038"/>
                <a:gd name="connsiteX16" fmla="*/ 226969 w 482337"/>
                <a:gd name="connsiteY16" fmla="*/ 181751 h 389038"/>
                <a:gd name="connsiteX17" fmla="*/ 271000 w 482337"/>
                <a:gd name="connsiteY17" fmla="*/ 137115 h 389038"/>
                <a:gd name="connsiteX18" fmla="*/ 281104 w 482337"/>
                <a:gd name="connsiteY18" fmla="*/ 96317 h 389038"/>
                <a:gd name="connsiteX19" fmla="*/ 276120 w 482337"/>
                <a:gd name="connsiteY19" fmla="*/ 102831 h 389038"/>
                <a:gd name="connsiteX20" fmla="*/ 258194 w 482337"/>
                <a:gd name="connsiteY20" fmla="*/ 130823 h 389038"/>
                <a:gd name="connsiteX21" fmla="*/ 200000 w 482337"/>
                <a:gd name="connsiteY21" fmla="*/ 175915 h 389038"/>
                <a:gd name="connsiteX22" fmla="*/ 174327 w 482337"/>
                <a:gd name="connsiteY22" fmla="*/ 180467 h 3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2337" h="389038">
                  <a:moveTo>
                    <a:pt x="210931" y="389037"/>
                  </a:moveTo>
                  <a:cubicBezTo>
                    <a:pt x="150109" y="387532"/>
                    <a:pt x="94543" y="370569"/>
                    <a:pt x="46775" y="331806"/>
                  </a:cubicBezTo>
                  <a:cubicBezTo>
                    <a:pt x="25579" y="314608"/>
                    <a:pt x="9578" y="293586"/>
                    <a:pt x="2275" y="266543"/>
                  </a:cubicBezTo>
                  <a:cubicBezTo>
                    <a:pt x="-5831" y="236502"/>
                    <a:pt x="7666" y="176569"/>
                    <a:pt x="43690" y="154905"/>
                  </a:cubicBezTo>
                  <a:cubicBezTo>
                    <a:pt x="65416" y="141840"/>
                    <a:pt x="89016" y="138966"/>
                    <a:pt x="113604" y="140594"/>
                  </a:cubicBezTo>
                  <a:cubicBezTo>
                    <a:pt x="129864" y="141667"/>
                    <a:pt x="145940" y="144345"/>
                    <a:pt x="161521" y="149070"/>
                  </a:cubicBezTo>
                  <a:cubicBezTo>
                    <a:pt x="189070" y="157422"/>
                    <a:pt x="209858" y="147540"/>
                    <a:pt x="226636" y="126049"/>
                  </a:cubicBezTo>
                  <a:cubicBezTo>
                    <a:pt x="235827" y="114267"/>
                    <a:pt x="241774" y="100795"/>
                    <a:pt x="246943" y="86879"/>
                  </a:cubicBezTo>
                  <a:cubicBezTo>
                    <a:pt x="255196" y="64647"/>
                    <a:pt x="266645" y="44316"/>
                    <a:pt x="283793" y="27612"/>
                  </a:cubicBezTo>
                  <a:cubicBezTo>
                    <a:pt x="308147" y="3900"/>
                    <a:pt x="337262" y="-4341"/>
                    <a:pt x="370387" y="2123"/>
                  </a:cubicBezTo>
                  <a:cubicBezTo>
                    <a:pt x="397109" y="7342"/>
                    <a:pt x="421586" y="18186"/>
                    <a:pt x="442386" y="35791"/>
                  </a:cubicBezTo>
                  <a:cubicBezTo>
                    <a:pt x="472032" y="60897"/>
                    <a:pt x="482827" y="94417"/>
                    <a:pt x="482321" y="132205"/>
                  </a:cubicBezTo>
                  <a:cubicBezTo>
                    <a:pt x="481741" y="176162"/>
                    <a:pt x="467072" y="215912"/>
                    <a:pt x="444002" y="252590"/>
                  </a:cubicBezTo>
                  <a:cubicBezTo>
                    <a:pt x="405103" y="314435"/>
                    <a:pt x="351647" y="358047"/>
                    <a:pt x="280968" y="379118"/>
                  </a:cubicBezTo>
                  <a:cubicBezTo>
                    <a:pt x="258182" y="385916"/>
                    <a:pt x="234791" y="389099"/>
                    <a:pt x="210931" y="389037"/>
                  </a:cubicBezTo>
                  <a:close/>
                  <a:moveTo>
                    <a:pt x="174327" y="180480"/>
                  </a:moveTo>
                  <a:cubicBezTo>
                    <a:pt x="192586" y="188561"/>
                    <a:pt x="209870" y="188573"/>
                    <a:pt x="226969" y="181751"/>
                  </a:cubicBezTo>
                  <a:cubicBezTo>
                    <a:pt x="248004" y="173361"/>
                    <a:pt x="261698" y="157224"/>
                    <a:pt x="271000" y="137115"/>
                  </a:cubicBezTo>
                  <a:cubicBezTo>
                    <a:pt x="276885" y="124371"/>
                    <a:pt x="280302" y="110936"/>
                    <a:pt x="281104" y="96317"/>
                  </a:cubicBezTo>
                  <a:cubicBezTo>
                    <a:pt x="278365" y="98229"/>
                    <a:pt x="277477" y="100721"/>
                    <a:pt x="276120" y="102831"/>
                  </a:cubicBezTo>
                  <a:cubicBezTo>
                    <a:pt x="270124" y="112145"/>
                    <a:pt x="264387" y="121632"/>
                    <a:pt x="258194" y="130823"/>
                  </a:cubicBezTo>
                  <a:cubicBezTo>
                    <a:pt x="243784" y="152228"/>
                    <a:pt x="225834" y="169142"/>
                    <a:pt x="200000" y="175915"/>
                  </a:cubicBezTo>
                  <a:cubicBezTo>
                    <a:pt x="191981" y="178025"/>
                    <a:pt x="183753" y="178790"/>
                    <a:pt x="174327" y="180467"/>
                  </a:cubicBezTo>
                  <a:close/>
                </a:path>
              </a:pathLst>
            </a:custGeom>
            <a:solidFill>
              <a:srgbClr val="842C14"/>
            </a:solidFill>
            <a:ln w="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3A6D6556-7A9F-D521-B7CD-D5F9B44305E7}"/>
                </a:ext>
              </a:extLst>
            </p:cNvPr>
            <p:cNvSpPr/>
            <p:nvPr/>
          </p:nvSpPr>
          <p:spPr>
            <a:xfrm>
              <a:off x="5921401" y="1016184"/>
              <a:ext cx="289438" cy="281402"/>
            </a:xfrm>
            <a:custGeom>
              <a:avLst/>
              <a:gdLst>
                <a:gd name="connsiteX0" fmla="*/ 13685 w 289438"/>
                <a:gd name="connsiteY0" fmla="*/ 4121 h 281402"/>
                <a:gd name="connsiteX1" fmla="*/ 89903 w 289438"/>
                <a:gd name="connsiteY1" fmla="*/ 26179 h 281402"/>
                <a:gd name="connsiteX2" fmla="*/ 111357 w 289438"/>
                <a:gd name="connsiteY2" fmla="*/ 64042 h 281402"/>
                <a:gd name="connsiteX3" fmla="*/ 128888 w 289438"/>
                <a:gd name="connsiteY3" fmla="*/ 95217 h 281402"/>
                <a:gd name="connsiteX4" fmla="*/ 171759 w 289438"/>
                <a:gd name="connsiteY4" fmla="*/ 108270 h 281402"/>
                <a:gd name="connsiteX5" fmla="*/ 224291 w 289438"/>
                <a:gd name="connsiteY5" fmla="*/ 102027 h 281402"/>
                <a:gd name="connsiteX6" fmla="*/ 286630 w 289438"/>
                <a:gd name="connsiteY6" fmla="*/ 156076 h 281402"/>
                <a:gd name="connsiteX7" fmla="*/ 268494 w 289438"/>
                <a:gd name="connsiteY7" fmla="*/ 227840 h 281402"/>
                <a:gd name="connsiteX8" fmla="*/ 184343 w 289438"/>
                <a:gd name="connsiteY8" fmla="*/ 275301 h 281402"/>
                <a:gd name="connsiteX9" fmla="*/ 2236 w 289438"/>
                <a:gd name="connsiteY9" fmla="*/ 224855 h 281402"/>
                <a:gd name="connsiteX10" fmla="*/ 1570 w 289438"/>
                <a:gd name="connsiteY10" fmla="*/ 217083 h 281402"/>
                <a:gd name="connsiteX11" fmla="*/ 41653 w 289438"/>
                <a:gd name="connsiteY11" fmla="*/ 114253 h 281402"/>
                <a:gd name="connsiteX12" fmla="*/ 13673 w 289438"/>
                <a:gd name="connsiteY12" fmla="*/ 4121 h 281402"/>
                <a:gd name="connsiteX13" fmla="*/ 87091 w 289438"/>
                <a:gd name="connsiteY13" fmla="*/ 70235 h 281402"/>
                <a:gd name="connsiteX14" fmla="*/ 120943 w 289438"/>
                <a:gd name="connsiteY14" fmla="*/ 129625 h 281402"/>
                <a:gd name="connsiteX15" fmla="*/ 161754 w 289438"/>
                <a:gd name="connsiteY15" fmla="*/ 130896 h 281402"/>
                <a:gd name="connsiteX16" fmla="*/ 120857 w 289438"/>
                <a:gd name="connsiteY16" fmla="*/ 115179 h 281402"/>
                <a:gd name="connsiteX17" fmla="*/ 96479 w 289438"/>
                <a:gd name="connsiteY17" fmla="*/ 85200 h 281402"/>
                <a:gd name="connsiteX18" fmla="*/ 87091 w 289438"/>
                <a:gd name="connsiteY18" fmla="*/ 70235 h 2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438" h="281402">
                  <a:moveTo>
                    <a:pt x="13685" y="4121"/>
                  </a:moveTo>
                  <a:cubicBezTo>
                    <a:pt x="39593" y="-6033"/>
                    <a:pt x="70485" y="3047"/>
                    <a:pt x="89903" y="26179"/>
                  </a:cubicBezTo>
                  <a:cubicBezTo>
                    <a:pt x="99390" y="37480"/>
                    <a:pt x="106324" y="50237"/>
                    <a:pt x="111357" y="64042"/>
                  </a:cubicBezTo>
                  <a:cubicBezTo>
                    <a:pt x="115490" y="75404"/>
                    <a:pt x="120684" y="86150"/>
                    <a:pt x="128888" y="95217"/>
                  </a:cubicBezTo>
                  <a:cubicBezTo>
                    <a:pt x="140571" y="108110"/>
                    <a:pt x="154426" y="113106"/>
                    <a:pt x="171759" y="108270"/>
                  </a:cubicBezTo>
                  <a:cubicBezTo>
                    <a:pt x="188883" y="103496"/>
                    <a:pt x="206365" y="100288"/>
                    <a:pt x="224291" y="102027"/>
                  </a:cubicBezTo>
                  <a:cubicBezTo>
                    <a:pt x="258452" y="105358"/>
                    <a:pt x="278080" y="122889"/>
                    <a:pt x="286630" y="156076"/>
                  </a:cubicBezTo>
                  <a:cubicBezTo>
                    <a:pt x="293711" y="183526"/>
                    <a:pt x="287308" y="207213"/>
                    <a:pt x="268494" y="227840"/>
                  </a:cubicBezTo>
                  <a:cubicBezTo>
                    <a:pt x="245683" y="252860"/>
                    <a:pt x="216678" y="267467"/>
                    <a:pt x="184343" y="275301"/>
                  </a:cubicBezTo>
                  <a:cubicBezTo>
                    <a:pt x="114466" y="292240"/>
                    <a:pt x="54187" y="273426"/>
                    <a:pt x="2236" y="224855"/>
                  </a:cubicBezTo>
                  <a:cubicBezTo>
                    <a:pt x="-811" y="222005"/>
                    <a:pt x="-453" y="220216"/>
                    <a:pt x="1570" y="217083"/>
                  </a:cubicBezTo>
                  <a:cubicBezTo>
                    <a:pt x="21963" y="185561"/>
                    <a:pt x="36509" y="151709"/>
                    <a:pt x="41653" y="114253"/>
                  </a:cubicBezTo>
                  <a:cubicBezTo>
                    <a:pt x="47192" y="73985"/>
                    <a:pt x="41147" y="36579"/>
                    <a:pt x="13673" y="4121"/>
                  </a:cubicBezTo>
                  <a:close/>
                  <a:moveTo>
                    <a:pt x="87091" y="70235"/>
                  </a:moveTo>
                  <a:cubicBezTo>
                    <a:pt x="85610" y="92121"/>
                    <a:pt x="101833" y="120126"/>
                    <a:pt x="120943" y="129625"/>
                  </a:cubicBezTo>
                  <a:cubicBezTo>
                    <a:pt x="134378" y="136312"/>
                    <a:pt x="147998" y="137003"/>
                    <a:pt x="161754" y="130896"/>
                  </a:cubicBezTo>
                  <a:cubicBezTo>
                    <a:pt x="146765" y="128959"/>
                    <a:pt x="132738" y="124950"/>
                    <a:pt x="120857" y="115179"/>
                  </a:cubicBezTo>
                  <a:cubicBezTo>
                    <a:pt x="110703" y="106827"/>
                    <a:pt x="103425" y="96155"/>
                    <a:pt x="96479" y="85200"/>
                  </a:cubicBezTo>
                  <a:cubicBezTo>
                    <a:pt x="93469" y="80462"/>
                    <a:pt x="90508" y="75688"/>
                    <a:pt x="87091" y="70235"/>
                  </a:cubicBezTo>
                  <a:close/>
                </a:path>
              </a:pathLst>
            </a:custGeom>
            <a:solidFill>
              <a:srgbClr val="842C14"/>
            </a:solidFill>
            <a:ln w="0" cap="flat">
              <a:noFill/>
              <a:prstDash val="solid"/>
              <a:miter/>
            </a:ln>
          </p:spPr>
          <p:txBody>
            <a:bodyPr rtlCol="0" anchor="ctr"/>
            <a:lstStyle/>
            <a:p>
              <a:endParaRPr lang="en-US"/>
            </a:p>
          </p:txBody>
        </p:sp>
      </p:grpSp>
    </p:spTree>
    <p:extLst>
      <p:ext uri="{BB962C8B-B14F-4D97-AF65-F5344CB8AC3E}">
        <p14:creationId xmlns:p14="http://schemas.microsoft.com/office/powerpoint/2010/main" val="5038106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4B58EAE-640C-2964-CA38-22FD8AE8D2A0}"/>
              </a:ext>
            </a:extLst>
          </p:cNvPr>
          <p:cNvGrpSpPr/>
          <p:nvPr/>
        </p:nvGrpSpPr>
        <p:grpSpPr>
          <a:xfrm>
            <a:off x="0" y="0"/>
            <a:ext cx="2775098" cy="2690037"/>
            <a:chOff x="0" y="137320"/>
            <a:chExt cx="2775098" cy="2690037"/>
          </a:xfrm>
        </p:grpSpPr>
        <p:sp>
          <p:nvSpPr>
            <p:cNvPr id="2" name="Teardrop 1">
              <a:extLst>
                <a:ext uri="{FF2B5EF4-FFF2-40B4-BE49-F238E27FC236}">
                  <a16:creationId xmlns:a16="http://schemas.microsoft.com/office/drawing/2014/main" id="{D8D42463-5AEE-A571-0449-62D3941619FD}"/>
                </a:ext>
              </a:extLst>
            </p:cNvPr>
            <p:cNvSpPr/>
            <p:nvPr/>
          </p:nvSpPr>
          <p:spPr>
            <a:xfrm flipH="1">
              <a:off x="0" y="137320"/>
              <a:ext cx="2775098" cy="2690037"/>
            </a:xfrm>
            <a:prstGeom prst="teardrop">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9E89203-0878-0CCA-C0FA-7FB57122F338}"/>
                </a:ext>
              </a:extLst>
            </p:cNvPr>
            <p:cNvSpPr txBox="1"/>
            <p:nvPr/>
          </p:nvSpPr>
          <p:spPr>
            <a:xfrm>
              <a:off x="741575" y="1132956"/>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4" name="TextBox 3">
              <a:extLst>
                <a:ext uri="{FF2B5EF4-FFF2-40B4-BE49-F238E27FC236}">
                  <a16:creationId xmlns:a16="http://schemas.microsoft.com/office/drawing/2014/main" id="{F098F2D2-1B99-F463-B1C6-D254BD1CC1D9}"/>
                </a:ext>
              </a:extLst>
            </p:cNvPr>
            <p:cNvSpPr txBox="1"/>
            <p:nvPr/>
          </p:nvSpPr>
          <p:spPr>
            <a:xfrm>
              <a:off x="410895" y="1482338"/>
              <a:ext cx="1937264" cy="323165"/>
            </a:xfrm>
            <a:prstGeom prst="rect">
              <a:avLst/>
            </a:prstGeom>
            <a:noFill/>
          </p:spPr>
          <p:txBody>
            <a:bodyPr wrap="square" lIns="91440" tIns="45720" rIns="91440" bIns="45720" rtlCol="0" anchor="t">
              <a:spAutoFit/>
            </a:bodyPr>
            <a:lstStyle/>
            <a:p>
              <a:pPr algn="ctr"/>
              <a:r>
                <a:rPr lang="en-US" sz="1500" dirty="0">
                  <a:solidFill>
                    <a:schemeClr val="bg1"/>
                  </a:solidFill>
                </a:rPr>
                <a:t>Adicionales</a:t>
              </a:r>
            </a:p>
          </p:txBody>
        </p:sp>
      </p:grpSp>
      <p:grpSp>
        <p:nvGrpSpPr>
          <p:cNvPr id="205" name="Group 204">
            <a:extLst>
              <a:ext uri="{FF2B5EF4-FFF2-40B4-BE49-F238E27FC236}">
                <a16:creationId xmlns:a16="http://schemas.microsoft.com/office/drawing/2014/main" id="{8FC679F0-1DB0-519F-BA68-21622AC6D800}"/>
              </a:ext>
            </a:extLst>
          </p:cNvPr>
          <p:cNvGrpSpPr/>
          <p:nvPr/>
        </p:nvGrpSpPr>
        <p:grpSpPr>
          <a:xfrm>
            <a:off x="4701366" y="879710"/>
            <a:ext cx="1426576" cy="645391"/>
            <a:chOff x="3755920" y="1019001"/>
            <a:chExt cx="1784696" cy="807406"/>
          </a:xfrm>
        </p:grpSpPr>
        <p:sp>
          <p:nvSpPr>
            <p:cNvPr id="14" name="Freeform: Shape 13">
              <a:extLst>
                <a:ext uri="{FF2B5EF4-FFF2-40B4-BE49-F238E27FC236}">
                  <a16:creationId xmlns:a16="http://schemas.microsoft.com/office/drawing/2014/main" id="{CE95AC50-AC2D-6BEA-4632-A1DB82604714}"/>
                </a:ext>
              </a:extLst>
            </p:cNvPr>
            <p:cNvSpPr/>
            <p:nvPr/>
          </p:nvSpPr>
          <p:spPr>
            <a:xfrm>
              <a:off x="4123638" y="1379628"/>
              <a:ext cx="1125978" cy="446779"/>
            </a:xfrm>
            <a:custGeom>
              <a:avLst/>
              <a:gdLst>
                <a:gd name="connsiteX0" fmla="*/ 707317 w 1060352"/>
                <a:gd name="connsiteY0" fmla="*/ 238384 h 420739"/>
                <a:gd name="connsiteX1" fmla="*/ 586704 w 1060352"/>
                <a:gd name="connsiteY1" fmla="*/ 318793 h 420739"/>
                <a:gd name="connsiteX2" fmla="*/ 598968 w 1060352"/>
                <a:gd name="connsiteY2" fmla="*/ 317839 h 420739"/>
                <a:gd name="connsiteX3" fmla="*/ 697297 w 1060352"/>
                <a:gd name="connsiteY3" fmla="*/ 302207 h 420739"/>
                <a:gd name="connsiteX4" fmla="*/ 727779 w 1060352"/>
                <a:gd name="connsiteY4" fmla="*/ 303224 h 420739"/>
                <a:gd name="connsiteX5" fmla="*/ 734070 w 1060352"/>
                <a:gd name="connsiteY5" fmla="*/ 299919 h 420739"/>
                <a:gd name="connsiteX6" fmla="*/ 774105 w 1060352"/>
                <a:gd name="connsiteY6" fmla="*/ 251644 h 420739"/>
                <a:gd name="connsiteX7" fmla="*/ 819965 w 1060352"/>
                <a:gd name="connsiteY7" fmla="*/ 232220 h 420739"/>
                <a:gd name="connsiteX8" fmla="*/ 871947 w 1060352"/>
                <a:gd name="connsiteY8" fmla="*/ 183754 h 420739"/>
                <a:gd name="connsiteX9" fmla="*/ 897747 w 1060352"/>
                <a:gd name="connsiteY9" fmla="*/ 127536 h 420739"/>
                <a:gd name="connsiteX10" fmla="*/ 927085 w 1060352"/>
                <a:gd name="connsiteY10" fmla="*/ 76740 h 420739"/>
                <a:gd name="connsiteX11" fmla="*/ 986099 w 1060352"/>
                <a:gd name="connsiteY11" fmla="*/ 59561 h 420739"/>
                <a:gd name="connsiteX12" fmla="*/ 1000270 w 1060352"/>
                <a:gd name="connsiteY12" fmla="*/ 65281 h 420739"/>
                <a:gd name="connsiteX13" fmla="*/ 1011688 w 1060352"/>
                <a:gd name="connsiteY13" fmla="*/ 64073 h 420739"/>
                <a:gd name="connsiteX14" fmla="*/ 1018233 w 1060352"/>
                <a:gd name="connsiteY14" fmla="*/ 58015 h 420739"/>
                <a:gd name="connsiteX15" fmla="*/ 1017301 w 1060352"/>
                <a:gd name="connsiteY15" fmla="*/ 30753 h 420739"/>
                <a:gd name="connsiteX16" fmla="*/ 1014039 w 1060352"/>
                <a:gd name="connsiteY16" fmla="*/ 27703 h 420739"/>
                <a:gd name="connsiteX17" fmla="*/ 1010268 w 1060352"/>
                <a:gd name="connsiteY17" fmla="*/ 10545 h 420739"/>
                <a:gd name="connsiteX18" fmla="*/ 1025265 w 1060352"/>
                <a:gd name="connsiteY18" fmla="*/ 17 h 420739"/>
                <a:gd name="connsiteX19" fmla="*/ 1030074 w 1060352"/>
                <a:gd name="connsiteY19" fmla="*/ 1394 h 420739"/>
                <a:gd name="connsiteX20" fmla="*/ 1053650 w 1060352"/>
                <a:gd name="connsiteY20" fmla="*/ 30457 h 420739"/>
                <a:gd name="connsiteX21" fmla="*/ 1052718 w 1060352"/>
                <a:gd name="connsiteY21" fmla="*/ 71148 h 420739"/>
                <a:gd name="connsiteX22" fmla="*/ 1043059 w 1060352"/>
                <a:gd name="connsiteY22" fmla="*/ 89111 h 420739"/>
                <a:gd name="connsiteX23" fmla="*/ 1044160 w 1060352"/>
                <a:gd name="connsiteY23" fmla="*/ 103515 h 420739"/>
                <a:gd name="connsiteX24" fmla="*/ 1056150 w 1060352"/>
                <a:gd name="connsiteY24" fmla="*/ 170113 h 420739"/>
                <a:gd name="connsiteX25" fmla="*/ 1038060 w 1060352"/>
                <a:gd name="connsiteY25" fmla="*/ 200743 h 420739"/>
                <a:gd name="connsiteX26" fmla="*/ 938057 w 1060352"/>
                <a:gd name="connsiteY26" fmla="*/ 273187 h 420739"/>
                <a:gd name="connsiteX27" fmla="*/ 859555 w 1060352"/>
                <a:gd name="connsiteY27" fmla="*/ 297292 h 420739"/>
                <a:gd name="connsiteX28" fmla="*/ 831573 w 1060352"/>
                <a:gd name="connsiteY28" fmla="*/ 299326 h 420739"/>
                <a:gd name="connsiteX29" fmla="*/ 790691 w 1060352"/>
                <a:gd name="connsiteY29" fmla="*/ 299135 h 420739"/>
                <a:gd name="connsiteX30" fmla="*/ 756714 w 1060352"/>
                <a:gd name="connsiteY30" fmla="*/ 313222 h 420739"/>
                <a:gd name="connsiteX31" fmla="*/ 755740 w 1060352"/>
                <a:gd name="connsiteY31" fmla="*/ 321695 h 420739"/>
                <a:gd name="connsiteX32" fmla="*/ 753028 w 1060352"/>
                <a:gd name="connsiteY32" fmla="*/ 400811 h 420739"/>
                <a:gd name="connsiteX33" fmla="*/ 720789 w 1060352"/>
                <a:gd name="connsiteY33" fmla="*/ 418774 h 420739"/>
                <a:gd name="connsiteX34" fmla="*/ 703673 w 1060352"/>
                <a:gd name="connsiteY34" fmla="*/ 420574 h 420739"/>
                <a:gd name="connsiteX35" fmla="*/ 623836 w 1060352"/>
                <a:gd name="connsiteY35" fmla="*/ 420405 h 420739"/>
                <a:gd name="connsiteX36" fmla="*/ 540399 w 1060352"/>
                <a:gd name="connsiteY36" fmla="*/ 415851 h 420739"/>
                <a:gd name="connsiteX37" fmla="*/ 462129 w 1060352"/>
                <a:gd name="connsiteY37" fmla="*/ 410343 h 420739"/>
                <a:gd name="connsiteX38" fmla="*/ 381996 w 1060352"/>
                <a:gd name="connsiteY38" fmla="*/ 404349 h 420739"/>
                <a:gd name="connsiteX39" fmla="*/ 333573 w 1060352"/>
                <a:gd name="connsiteY39" fmla="*/ 401680 h 420739"/>
                <a:gd name="connsiteX40" fmla="*/ 274855 w 1060352"/>
                <a:gd name="connsiteY40" fmla="*/ 400324 h 420739"/>
                <a:gd name="connsiteX41" fmla="*/ 87666 w 1060352"/>
                <a:gd name="connsiteY41" fmla="*/ 417397 h 420739"/>
                <a:gd name="connsiteX42" fmla="*/ 64916 w 1060352"/>
                <a:gd name="connsiteY42" fmla="*/ 420490 h 420739"/>
                <a:gd name="connsiteX43" fmla="*/ 55129 w 1060352"/>
                <a:gd name="connsiteY43" fmla="*/ 416529 h 420739"/>
                <a:gd name="connsiteX44" fmla="*/ 60912 w 1060352"/>
                <a:gd name="connsiteY44" fmla="*/ 408310 h 420739"/>
                <a:gd name="connsiteX45" fmla="*/ 78494 w 1060352"/>
                <a:gd name="connsiteY45" fmla="*/ 399307 h 420739"/>
                <a:gd name="connsiteX46" fmla="*/ 168985 w 1060352"/>
                <a:gd name="connsiteY46" fmla="*/ 378315 h 420739"/>
                <a:gd name="connsiteX47" fmla="*/ 200865 w 1060352"/>
                <a:gd name="connsiteY47" fmla="*/ 375329 h 420739"/>
                <a:gd name="connsiteX48" fmla="*/ 178305 w 1060352"/>
                <a:gd name="connsiteY48" fmla="*/ 372575 h 420739"/>
                <a:gd name="connsiteX49" fmla="*/ 37124 w 1060352"/>
                <a:gd name="connsiteY49" fmla="*/ 376155 h 420739"/>
                <a:gd name="connsiteX50" fmla="*/ 10710 w 1060352"/>
                <a:gd name="connsiteY50" fmla="*/ 379904 h 420739"/>
                <a:gd name="connsiteX51" fmla="*/ 267 w 1060352"/>
                <a:gd name="connsiteY51" fmla="*/ 375922 h 420739"/>
                <a:gd name="connsiteX52" fmla="*/ 7363 w 1060352"/>
                <a:gd name="connsiteY52" fmla="*/ 366601 h 420739"/>
                <a:gd name="connsiteX53" fmla="*/ 52312 w 1060352"/>
                <a:gd name="connsiteY53" fmla="*/ 352833 h 420739"/>
                <a:gd name="connsiteX54" fmla="*/ 132869 w 1060352"/>
                <a:gd name="connsiteY54" fmla="*/ 343576 h 420739"/>
                <a:gd name="connsiteX55" fmla="*/ 79807 w 1060352"/>
                <a:gd name="connsiteY55" fmla="*/ 328409 h 420739"/>
                <a:gd name="connsiteX56" fmla="*/ 26724 w 1060352"/>
                <a:gd name="connsiteY56" fmla="*/ 306867 h 420739"/>
                <a:gd name="connsiteX57" fmla="*/ 17192 w 1060352"/>
                <a:gd name="connsiteY57" fmla="*/ 299432 h 420739"/>
                <a:gd name="connsiteX58" fmla="*/ 14989 w 1060352"/>
                <a:gd name="connsiteY58" fmla="*/ 293946 h 420739"/>
                <a:gd name="connsiteX59" fmla="*/ 20496 w 1060352"/>
                <a:gd name="connsiteY59" fmla="*/ 291425 h 420739"/>
                <a:gd name="connsiteX60" fmla="*/ 43119 w 1060352"/>
                <a:gd name="connsiteY60" fmla="*/ 294687 h 420739"/>
                <a:gd name="connsiteX61" fmla="*/ 128569 w 1060352"/>
                <a:gd name="connsiteY61" fmla="*/ 320974 h 420739"/>
                <a:gd name="connsiteX62" fmla="*/ 133293 w 1060352"/>
                <a:gd name="connsiteY62" fmla="*/ 321440 h 420739"/>
                <a:gd name="connsiteX63" fmla="*/ 127531 w 1060352"/>
                <a:gd name="connsiteY63" fmla="*/ 317077 h 420739"/>
                <a:gd name="connsiteX64" fmla="*/ 63984 w 1060352"/>
                <a:gd name="connsiteY64" fmla="*/ 279139 h 420739"/>
                <a:gd name="connsiteX65" fmla="*/ 47122 w 1060352"/>
                <a:gd name="connsiteY65" fmla="*/ 262723 h 420739"/>
                <a:gd name="connsiteX66" fmla="*/ 44030 w 1060352"/>
                <a:gd name="connsiteY66" fmla="*/ 251178 h 420739"/>
                <a:gd name="connsiteX67" fmla="*/ 55574 w 1060352"/>
                <a:gd name="connsiteY67" fmla="*/ 248615 h 420739"/>
                <a:gd name="connsiteX68" fmla="*/ 80908 w 1060352"/>
                <a:gd name="connsiteY68" fmla="*/ 258952 h 420739"/>
                <a:gd name="connsiteX69" fmla="*/ 310823 w 1060352"/>
                <a:gd name="connsiteY69" fmla="*/ 334531 h 420739"/>
                <a:gd name="connsiteX70" fmla="*/ 336200 w 1060352"/>
                <a:gd name="connsiteY70" fmla="*/ 337200 h 420739"/>
                <a:gd name="connsiteX71" fmla="*/ 340796 w 1060352"/>
                <a:gd name="connsiteY71" fmla="*/ 335717 h 420739"/>
                <a:gd name="connsiteX72" fmla="*/ 193154 w 1060352"/>
                <a:gd name="connsiteY72" fmla="*/ 238109 h 420739"/>
                <a:gd name="connsiteX73" fmla="*/ 193663 w 1060352"/>
                <a:gd name="connsiteY73" fmla="*/ 236922 h 420739"/>
                <a:gd name="connsiteX74" fmla="*/ 706745 w 1060352"/>
                <a:gd name="connsiteY74" fmla="*/ 236922 h 420739"/>
                <a:gd name="connsiteX75" fmla="*/ 707359 w 1060352"/>
                <a:gd name="connsiteY75" fmla="*/ 238363 h 420739"/>
                <a:gd name="connsiteX76" fmla="*/ 663829 w 1060352"/>
                <a:gd name="connsiteY76" fmla="*/ 401404 h 420739"/>
                <a:gd name="connsiteX77" fmla="*/ 704499 w 1060352"/>
                <a:gd name="connsiteY77" fmla="*/ 401320 h 420739"/>
                <a:gd name="connsiteX78" fmla="*/ 739895 w 1060352"/>
                <a:gd name="connsiteY78" fmla="*/ 380773 h 420739"/>
                <a:gd name="connsiteX79" fmla="*/ 741399 w 1060352"/>
                <a:gd name="connsiteY79" fmla="*/ 338302 h 420739"/>
                <a:gd name="connsiteX80" fmla="*/ 720111 w 1060352"/>
                <a:gd name="connsiteY80" fmla="*/ 319110 h 420739"/>
                <a:gd name="connsiteX81" fmla="*/ 691557 w 1060352"/>
                <a:gd name="connsiteY81" fmla="*/ 317585 h 420739"/>
                <a:gd name="connsiteX82" fmla="*/ 598926 w 1060352"/>
                <a:gd name="connsiteY82" fmla="*/ 332392 h 420739"/>
                <a:gd name="connsiteX83" fmla="*/ 593313 w 1060352"/>
                <a:gd name="connsiteY83" fmla="*/ 336014 h 420739"/>
                <a:gd name="connsiteX84" fmla="*/ 594753 w 1060352"/>
                <a:gd name="connsiteY84" fmla="*/ 396490 h 420739"/>
                <a:gd name="connsiteX85" fmla="*/ 602336 w 1060352"/>
                <a:gd name="connsiteY85" fmla="*/ 400239 h 420739"/>
                <a:gd name="connsiteX86" fmla="*/ 663808 w 1060352"/>
                <a:gd name="connsiteY86" fmla="*/ 401404 h 420739"/>
                <a:gd name="connsiteX87" fmla="*/ 1049519 w 1060352"/>
                <a:gd name="connsiteY87" fmla="*/ 52148 h 420739"/>
                <a:gd name="connsiteX88" fmla="*/ 1030434 w 1060352"/>
                <a:gd name="connsiteY88" fmla="*/ 12113 h 420739"/>
                <a:gd name="connsiteX89" fmla="*/ 1022618 w 1060352"/>
                <a:gd name="connsiteY89" fmla="*/ 10736 h 420739"/>
                <a:gd name="connsiteX90" fmla="*/ 1020626 w 1060352"/>
                <a:gd name="connsiteY90" fmla="*/ 19844 h 420739"/>
                <a:gd name="connsiteX91" fmla="*/ 1027066 w 1060352"/>
                <a:gd name="connsiteY91" fmla="*/ 27745 h 420739"/>
                <a:gd name="connsiteX92" fmla="*/ 1024333 w 1060352"/>
                <a:gd name="connsiteY92" fmla="*/ 65810 h 420739"/>
                <a:gd name="connsiteX93" fmla="*/ 1017555 w 1060352"/>
                <a:gd name="connsiteY93" fmla="*/ 71614 h 420739"/>
                <a:gd name="connsiteX94" fmla="*/ 993852 w 1060352"/>
                <a:gd name="connsiteY94" fmla="*/ 79897 h 420739"/>
                <a:gd name="connsiteX95" fmla="*/ 984913 w 1060352"/>
                <a:gd name="connsiteY95" fmla="*/ 92013 h 420739"/>
                <a:gd name="connsiteX96" fmla="*/ 1022575 w 1060352"/>
                <a:gd name="connsiteY96" fmla="*/ 118597 h 420739"/>
                <a:gd name="connsiteX97" fmla="*/ 1030921 w 1060352"/>
                <a:gd name="connsiteY97" fmla="*/ 107730 h 420739"/>
                <a:gd name="connsiteX98" fmla="*/ 1033145 w 1060352"/>
                <a:gd name="connsiteY98" fmla="*/ 89238 h 420739"/>
                <a:gd name="connsiteX99" fmla="*/ 1043927 w 1060352"/>
                <a:gd name="connsiteY99" fmla="*/ 69687 h 420739"/>
                <a:gd name="connsiteX100" fmla="*/ 1049519 w 1060352"/>
                <a:gd name="connsiteY100" fmla="*/ 52148 h 42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060352" h="420739">
                  <a:moveTo>
                    <a:pt x="707317" y="238384"/>
                  </a:moveTo>
                  <a:cubicBezTo>
                    <a:pt x="667536" y="264904"/>
                    <a:pt x="627755" y="291425"/>
                    <a:pt x="586704" y="318793"/>
                  </a:cubicBezTo>
                  <a:cubicBezTo>
                    <a:pt x="591914" y="319894"/>
                    <a:pt x="595515" y="318517"/>
                    <a:pt x="598968" y="317839"/>
                  </a:cubicBezTo>
                  <a:cubicBezTo>
                    <a:pt x="631568" y="311506"/>
                    <a:pt x="664337" y="306231"/>
                    <a:pt x="697297" y="302207"/>
                  </a:cubicBezTo>
                  <a:cubicBezTo>
                    <a:pt x="707422" y="300978"/>
                    <a:pt x="717696" y="300618"/>
                    <a:pt x="727779" y="303224"/>
                  </a:cubicBezTo>
                  <a:cubicBezTo>
                    <a:pt x="730914" y="304028"/>
                    <a:pt x="733773" y="304685"/>
                    <a:pt x="734070" y="299919"/>
                  </a:cubicBezTo>
                  <a:cubicBezTo>
                    <a:pt x="735616" y="274076"/>
                    <a:pt x="751249" y="259905"/>
                    <a:pt x="774105" y="251644"/>
                  </a:cubicBezTo>
                  <a:cubicBezTo>
                    <a:pt x="789738" y="246010"/>
                    <a:pt x="804756" y="238892"/>
                    <a:pt x="819965" y="232220"/>
                  </a:cubicBezTo>
                  <a:cubicBezTo>
                    <a:pt x="843075" y="222095"/>
                    <a:pt x="858559" y="204068"/>
                    <a:pt x="871947" y="183754"/>
                  </a:cubicBezTo>
                  <a:cubicBezTo>
                    <a:pt x="883406" y="166364"/>
                    <a:pt x="889295" y="146346"/>
                    <a:pt x="897747" y="127536"/>
                  </a:cubicBezTo>
                  <a:cubicBezTo>
                    <a:pt x="905817" y="109573"/>
                    <a:pt x="915456" y="92564"/>
                    <a:pt x="927085" y="76740"/>
                  </a:cubicBezTo>
                  <a:cubicBezTo>
                    <a:pt x="940472" y="58502"/>
                    <a:pt x="962353" y="52444"/>
                    <a:pt x="986099" y="59561"/>
                  </a:cubicBezTo>
                  <a:cubicBezTo>
                    <a:pt x="990992" y="61023"/>
                    <a:pt x="995970" y="62527"/>
                    <a:pt x="1000270" y="65281"/>
                  </a:cubicBezTo>
                  <a:cubicBezTo>
                    <a:pt x="1004613" y="68056"/>
                    <a:pt x="1008171" y="67505"/>
                    <a:pt x="1011688" y="64073"/>
                  </a:cubicBezTo>
                  <a:cubicBezTo>
                    <a:pt x="1013827" y="61997"/>
                    <a:pt x="1016242" y="60197"/>
                    <a:pt x="1018233" y="58015"/>
                  </a:cubicBezTo>
                  <a:cubicBezTo>
                    <a:pt x="1027024" y="48314"/>
                    <a:pt x="1026685" y="40010"/>
                    <a:pt x="1017301" y="30753"/>
                  </a:cubicBezTo>
                  <a:cubicBezTo>
                    <a:pt x="1016242" y="29715"/>
                    <a:pt x="1015161" y="28656"/>
                    <a:pt x="1014039" y="27703"/>
                  </a:cubicBezTo>
                  <a:cubicBezTo>
                    <a:pt x="1007642" y="22196"/>
                    <a:pt x="1006943" y="19018"/>
                    <a:pt x="1010268" y="10545"/>
                  </a:cubicBezTo>
                  <a:cubicBezTo>
                    <a:pt x="1013149" y="3195"/>
                    <a:pt x="1018148" y="-279"/>
                    <a:pt x="1025265" y="17"/>
                  </a:cubicBezTo>
                  <a:cubicBezTo>
                    <a:pt x="1026981" y="102"/>
                    <a:pt x="1028782" y="145"/>
                    <a:pt x="1030074" y="1394"/>
                  </a:cubicBezTo>
                  <a:cubicBezTo>
                    <a:pt x="1039119" y="10122"/>
                    <a:pt x="1048100" y="18806"/>
                    <a:pt x="1053650" y="30457"/>
                  </a:cubicBezTo>
                  <a:cubicBezTo>
                    <a:pt x="1060259" y="44289"/>
                    <a:pt x="1058755" y="57782"/>
                    <a:pt x="1052718" y="71148"/>
                  </a:cubicBezTo>
                  <a:cubicBezTo>
                    <a:pt x="1049922" y="77334"/>
                    <a:pt x="1046999" y="83625"/>
                    <a:pt x="1043059" y="89111"/>
                  </a:cubicBezTo>
                  <a:cubicBezTo>
                    <a:pt x="1039013" y="94746"/>
                    <a:pt x="1040199" y="98431"/>
                    <a:pt x="1044160" y="103515"/>
                  </a:cubicBezTo>
                  <a:cubicBezTo>
                    <a:pt x="1059687" y="123490"/>
                    <a:pt x="1064834" y="145668"/>
                    <a:pt x="1056150" y="170113"/>
                  </a:cubicBezTo>
                  <a:cubicBezTo>
                    <a:pt x="1052104" y="181467"/>
                    <a:pt x="1045770" y="191549"/>
                    <a:pt x="1038060" y="200743"/>
                  </a:cubicBezTo>
                  <a:cubicBezTo>
                    <a:pt x="1010777" y="233215"/>
                    <a:pt x="976143" y="255648"/>
                    <a:pt x="938057" y="273187"/>
                  </a:cubicBezTo>
                  <a:cubicBezTo>
                    <a:pt x="912998" y="284731"/>
                    <a:pt x="886902" y="293119"/>
                    <a:pt x="859555" y="297292"/>
                  </a:cubicBezTo>
                  <a:cubicBezTo>
                    <a:pt x="850298" y="298712"/>
                    <a:pt x="840978" y="299432"/>
                    <a:pt x="831573" y="299326"/>
                  </a:cubicBezTo>
                  <a:cubicBezTo>
                    <a:pt x="817953" y="299156"/>
                    <a:pt x="804311" y="299411"/>
                    <a:pt x="790691" y="299135"/>
                  </a:cubicBezTo>
                  <a:cubicBezTo>
                    <a:pt x="777219" y="298881"/>
                    <a:pt x="766628" y="305045"/>
                    <a:pt x="756714" y="313222"/>
                  </a:cubicBezTo>
                  <a:cubicBezTo>
                    <a:pt x="753494" y="315891"/>
                    <a:pt x="753049" y="318115"/>
                    <a:pt x="755740" y="321695"/>
                  </a:cubicBezTo>
                  <a:cubicBezTo>
                    <a:pt x="768936" y="339318"/>
                    <a:pt x="769042" y="383230"/>
                    <a:pt x="753028" y="400811"/>
                  </a:cubicBezTo>
                  <a:cubicBezTo>
                    <a:pt x="744089" y="410619"/>
                    <a:pt x="733413" y="416253"/>
                    <a:pt x="720789" y="418774"/>
                  </a:cubicBezTo>
                  <a:cubicBezTo>
                    <a:pt x="715175" y="419897"/>
                    <a:pt x="709456" y="420596"/>
                    <a:pt x="703673" y="420574"/>
                  </a:cubicBezTo>
                  <a:cubicBezTo>
                    <a:pt x="677047" y="420511"/>
                    <a:pt x="650420" y="421083"/>
                    <a:pt x="623836" y="420405"/>
                  </a:cubicBezTo>
                  <a:cubicBezTo>
                    <a:pt x="596003" y="419685"/>
                    <a:pt x="568190" y="418054"/>
                    <a:pt x="540399" y="415851"/>
                  </a:cubicBezTo>
                  <a:cubicBezTo>
                    <a:pt x="514323" y="413796"/>
                    <a:pt x="488205" y="412250"/>
                    <a:pt x="462129" y="410343"/>
                  </a:cubicBezTo>
                  <a:cubicBezTo>
                    <a:pt x="435418" y="408395"/>
                    <a:pt x="408707" y="406213"/>
                    <a:pt x="381996" y="404349"/>
                  </a:cubicBezTo>
                  <a:cubicBezTo>
                    <a:pt x="365876" y="403226"/>
                    <a:pt x="349735" y="402273"/>
                    <a:pt x="333573" y="401680"/>
                  </a:cubicBezTo>
                  <a:cubicBezTo>
                    <a:pt x="314000" y="400959"/>
                    <a:pt x="294428" y="400324"/>
                    <a:pt x="274855" y="400324"/>
                  </a:cubicBezTo>
                  <a:cubicBezTo>
                    <a:pt x="211964" y="400388"/>
                    <a:pt x="149476" y="405069"/>
                    <a:pt x="87666" y="417397"/>
                  </a:cubicBezTo>
                  <a:cubicBezTo>
                    <a:pt x="80167" y="418901"/>
                    <a:pt x="72541" y="419770"/>
                    <a:pt x="64916" y="420490"/>
                  </a:cubicBezTo>
                  <a:cubicBezTo>
                    <a:pt x="61209" y="420829"/>
                    <a:pt x="56485" y="421062"/>
                    <a:pt x="55129" y="416529"/>
                  </a:cubicBezTo>
                  <a:cubicBezTo>
                    <a:pt x="53858" y="412271"/>
                    <a:pt x="58010" y="410343"/>
                    <a:pt x="60912" y="408310"/>
                  </a:cubicBezTo>
                  <a:cubicBezTo>
                    <a:pt x="66356" y="404518"/>
                    <a:pt x="72330" y="401680"/>
                    <a:pt x="78494" y="399307"/>
                  </a:cubicBezTo>
                  <a:cubicBezTo>
                    <a:pt x="107683" y="388144"/>
                    <a:pt x="137741" y="380688"/>
                    <a:pt x="168985" y="378315"/>
                  </a:cubicBezTo>
                  <a:cubicBezTo>
                    <a:pt x="179365" y="377532"/>
                    <a:pt x="189702" y="376388"/>
                    <a:pt x="200865" y="375329"/>
                  </a:cubicBezTo>
                  <a:cubicBezTo>
                    <a:pt x="193070" y="372278"/>
                    <a:pt x="185529" y="373210"/>
                    <a:pt x="178305" y="372575"/>
                  </a:cubicBezTo>
                  <a:cubicBezTo>
                    <a:pt x="131132" y="368423"/>
                    <a:pt x="83959" y="367597"/>
                    <a:pt x="37124" y="376155"/>
                  </a:cubicBezTo>
                  <a:cubicBezTo>
                    <a:pt x="28355" y="377765"/>
                    <a:pt x="19818" y="380645"/>
                    <a:pt x="10710" y="379904"/>
                  </a:cubicBezTo>
                  <a:cubicBezTo>
                    <a:pt x="6791" y="379586"/>
                    <a:pt x="1665" y="380836"/>
                    <a:pt x="267" y="375922"/>
                  </a:cubicBezTo>
                  <a:cubicBezTo>
                    <a:pt x="-1216" y="370711"/>
                    <a:pt x="3804" y="368614"/>
                    <a:pt x="7363" y="366601"/>
                  </a:cubicBezTo>
                  <a:cubicBezTo>
                    <a:pt x="21301" y="358722"/>
                    <a:pt x="36743" y="355375"/>
                    <a:pt x="52312" y="352833"/>
                  </a:cubicBezTo>
                  <a:cubicBezTo>
                    <a:pt x="78451" y="348575"/>
                    <a:pt x="104590" y="344212"/>
                    <a:pt x="132869" y="343576"/>
                  </a:cubicBezTo>
                  <a:cubicBezTo>
                    <a:pt x="114059" y="338238"/>
                    <a:pt x="96838" y="333663"/>
                    <a:pt x="79807" y="328409"/>
                  </a:cubicBezTo>
                  <a:cubicBezTo>
                    <a:pt x="61527" y="322775"/>
                    <a:pt x="43055" y="317395"/>
                    <a:pt x="26724" y="306867"/>
                  </a:cubicBezTo>
                  <a:cubicBezTo>
                    <a:pt x="23313" y="304664"/>
                    <a:pt x="19882" y="302524"/>
                    <a:pt x="17192" y="299432"/>
                  </a:cubicBezTo>
                  <a:cubicBezTo>
                    <a:pt x="15815" y="297864"/>
                    <a:pt x="13802" y="296403"/>
                    <a:pt x="14989" y="293946"/>
                  </a:cubicBezTo>
                  <a:cubicBezTo>
                    <a:pt x="16069" y="291743"/>
                    <a:pt x="18314" y="291510"/>
                    <a:pt x="20496" y="291425"/>
                  </a:cubicBezTo>
                  <a:cubicBezTo>
                    <a:pt x="28249" y="291065"/>
                    <a:pt x="35747" y="292378"/>
                    <a:pt x="43119" y="294687"/>
                  </a:cubicBezTo>
                  <a:cubicBezTo>
                    <a:pt x="71567" y="303562"/>
                    <a:pt x="99846" y="313010"/>
                    <a:pt x="128569" y="320974"/>
                  </a:cubicBezTo>
                  <a:cubicBezTo>
                    <a:pt x="129967" y="321356"/>
                    <a:pt x="131302" y="322224"/>
                    <a:pt x="133293" y="321440"/>
                  </a:cubicBezTo>
                  <a:cubicBezTo>
                    <a:pt x="132022" y="318962"/>
                    <a:pt x="129543" y="318263"/>
                    <a:pt x="127531" y="317077"/>
                  </a:cubicBezTo>
                  <a:cubicBezTo>
                    <a:pt x="106327" y="304452"/>
                    <a:pt x="83768" y="294136"/>
                    <a:pt x="63984" y="279139"/>
                  </a:cubicBezTo>
                  <a:cubicBezTo>
                    <a:pt x="57650" y="274352"/>
                    <a:pt x="52100" y="268844"/>
                    <a:pt x="47122" y="262723"/>
                  </a:cubicBezTo>
                  <a:cubicBezTo>
                    <a:pt x="44432" y="259418"/>
                    <a:pt x="41467" y="255605"/>
                    <a:pt x="44030" y="251178"/>
                  </a:cubicBezTo>
                  <a:cubicBezTo>
                    <a:pt x="46678" y="246603"/>
                    <a:pt x="51401" y="247874"/>
                    <a:pt x="55574" y="248615"/>
                  </a:cubicBezTo>
                  <a:cubicBezTo>
                    <a:pt x="64746" y="250246"/>
                    <a:pt x="72923" y="254610"/>
                    <a:pt x="80908" y="258952"/>
                  </a:cubicBezTo>
                  <a:cubicBezTo>
                    <a:pt x="152950" y="298224"/>
                    <a:pt x="229779" y="322796"/>
                    <a:pt x="310823" y="334531"/>
                  </a:cubicBezTo>
                  <a:cubicBezTo>
                    <a:pt x="319232" y="335760"/>
                    <a:pt x="327727" y="336395"/>
                    <a:pt x="336200" y="337200"/>
                  </a:cubicBezTo>
                  <a:cubicBezTo>
                    <a:pt x="337555" y="337327"/>
                    <a:pt x="339165" y="337920"/>
                    <a:pt x="340796" y="335717"/>
                  </a:cubicBezTo>
                  <a:cubicBezTo>
                    <a:pt x="291547" y="303160"/>
                    <a:pt x="242340" y="270645"/>
                    <a:pt x="193154" y="238109"/>
                  </a:cubicBezTo>
                  <a:cubicBezTo>
                    <a:pt x="193324" y="237706"/>
                    <a:pt x="193493" y="237325"/>
                    <a:pt x="193663" y="236922"/>
                  </a:cubicBezTo>
                  <a:lnTo>
                    <a:pt x="706745" y="236922"/>
                  </a:lnTo>
                  <a:cubicBezTo>
                    <a:pt x="706956" y="237410"/>
                    <a:pt x="707168" y="237876"/>
                    <a:pt x="707359" y="238363"/>
                  </a:cubicBezTo>
                  <a:close/>
                  <a:moveTo>
                    <a:pt x="663829" y="401404"/>
                  </a:moveTo>
                  <a:cubicBezTo>
                    <a:pt x="675543" y="401404"/>
                    <a:pt x="690032" y="401743"/>
                    <a:pt x="704499" y="401320"/>
                  </a:cubicBezTo>
                  <a:cubicBezTo>
                    <a:pt x="719835" y="400875"/>
                    <a:pt x="733371" y="396003"/>
                    <a:pt x="739895" y="380773"/>
                  </a:cubicBezTo>
                  <a:cubicBezTo>
                    <a:pt x="745784" y="367046"/>
                    <a:pt x="746123" y="352579"/>
                    <a:pt x="741399" y="338302"/>
                  </a:cubicBezTo>
                  <a:cubicBezTo>
                    <a:pt x="737989" y="328007"/>
                    <a:pt x="730681" y="321525"/>
                    <a:pt x="720111" y="319110"/>
                  </a:cubicBezTo>
                  <a:cubicBezTo>
                    <a:pt x="710706" y="316971"/>
                    <a:pt x="701004" y="315997"/>
                    <a:pt x="691557" y="317585"/>
                  </a:cubicBezTo>
                  <a:cubicBezTo>
                    <a:pt x="660715" y="322754"/>
                    <a:pt x="629873" y="327922"/>
                    <a:pt x="598926" y="332392"/>
                  </a:cubicBezTo>
                  <a:cubicBezTo>
                    <a:pt x="596384" y="332752"/>
                    <a:pt x="594626" y="333811"/>
                    <a:pt x="593313" y="336014"/>
                  </a:cubicBezTo>
                  <a:cubicBezTo>
                    <a:pt x="581111" y="356349"/>
                    <a:pt x="581048" y="376621"/>
                    <a:pt x="594753" y="396490"/>
                  </a:cubicBezTo>
                  <a:cubicBezTo>
                    <a:pt x="596659" y="399265"/>
                    <a:pt x="599138" y="400006"/>
                    <a:pt x="602336" y="400239"/>
                  </a:cubicBezTo>
                  <a:cubicBezTo>
                    <a:pt x="621888" y="401722"/>
                    <a:pt x="641481" y="401171"/>
                    <a:pt x="663808" y="401404"/>
                  </a:cubicBezTo>
                  <a:close/>
                  <a:moveTo>
                    <a:pt x="1049519" y="52148"/>
                  </a:moveTo>
                  <a:cubicBezTo>
                    <a:pt x="1049456" y="33401"/>
                    <a:pt x="1041279" y="22090"/>
                    <a:pt x="1030434" y="12113"/>
                  </a:cubicBezTo>
                  <a:cubicBezTo>
                    <a:pt x="1028040" y="9910"/>
                    <a:pt x="1025520" y="8257"/>
                    <a:pt x="1022618" y="10736"/>
                  </a:cubicBezTo>
                  <a:cubicBezTo>
                    <a:pt x="1019822" y="13129"/>
                    <a:pt x="1018487" y="16434"/>
                    <a:pt x="1020626" y="19844"/>
                  </a:cubicBezTo>
                  <a:cubicBezTo>
                    <a:pt x="1022427" y="22704"/>
                    <a:pt x="1024821" y="25182"/>
                    <a:pt x="1027066" y="27745"/>
                  </a:cubicBezTo>
                  <a:cubicBezTo>
                    <a:pt x="1038229" y="40540"/>
                    <a:pt x="1037212" y="54859"/>
                    <a:pt x="1024333" y="65810"/>
                  </a:cubicBezTo>
                  <a:cubicBezTo>
                    <a:pt x="1022067" y="67738"/>
                    <a:pt x="1019800" y="69665"/>
                    <a:pt x="1017555" y="71614"/>
                  </a:cubicBezTo>
                  <a:cubicBezTo>
                    <a:pt x="1010777" y="77524"/>
                    <a:pt x="1004401" y="82693"/>
                    <a:pt x="993852" y="79897"/>
                  </a:cubicBezTo>
                  <a:cubicBezTo>
                    <a:pt x="984998" y="77545"/>
                    <a:pt x="980698" y="83773"/>
                    <a:pt x="984913" y="92013"/>
                  </a:cubicBezTo>
                  <a:cubicBezTo>
                    <a:pt x="992729" y="107264"/>
                    <a:pt x="1006222" y="115462"/>
                    <a:pt x="1022575" y="118597"/>
                  </a:cubicBezTo>
                  <a:cubicBezTo>
                    <a:pt x="1030116" y="120037"/>
                    <a:pt x="1034840" y="114022"/>
                    <a:pt x="1030921" y="107730"/>
                  </a:cubicBezTo>
                  <a:cubicBezTo>
                    <a:pt x="1026176" y="100105"/>
                    <a:pt x="1029735" y="95106"/>
                    <a:pt x="1033145" y="89238"/>
                  </a:cubicBezTo>
                  <a:cubicBezTo>
                    <a:pt x="1036895" y="82799"/>
                    <a:pt x="1040559" y="76317"/>
                    <a:pt x="1043927" y="69687"/>
                  </a:cubicBezTo>
                  <a:cubicBezTo>
                    <a:pt x="1047232" y="63205"/>
                    <a:pt x="1049244" y="56257"/>
                    <a:pt x="1049519" y="52148"/>
                  </a:cubicBezTo>
                  <a:close/>
                </a:path>
              </a:pathLst>
            </a:custGeom>
            <a:solidFill>
              <a:srgbClr val="8BC9C5"/>
            </a:solidFill>
            <a:ln w="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A07A9DA8-B790-5ACD-34FC-812A631D6E80}"/>
                </a:ext>
              </a:extLst>
            </p:cNvPr>
            <p:cNvSpPr/>
            <p:nvPr/>
          </p:nvSpPr>
          <p:spPr>
            <a:xfrm>
              <a:off x="3978572" y="1155798"/>
              <a:ext cx="449849" cy="400939"/>
            </a:xfrm>
            <a:custGeom>
              <a:avLst/>
              <a:gdLst>
                <a:gd name="connsiteX0" fmla="*/ 98622 w 423630"/>
                <a:gd name="connsiteY0" fmla="*/ 377550 h 377571"/>
                <a:gd name="connsiteX1" fmla="*/ 56490 w 423630"/>
                <a:gd name="connsiteY1" fmla="*/ 346137 h 377571"/>
                <a:gd name="connsiteX2" fmla="*/ 6987 w 423630"/>
                <a:gd name="connsiteY2" fmla="*/ 255878 h 377571"/>
                <a:gd name="connsiteX3" fmla="*/ 29461 w 423630"/>
                <a:gd name="connsiteY3" fmla="*/ 96670 h 377571"/>
                <a:gd name="connsiteX4" fmla="*/ 128828 w 423630"/>
                <a:gd name="connsiteY4" fmla="*/ 16452 h 377571"/>
                <a:gd name="connsiteX5" fmla="*/ 221332 w 423630"/>
                <a:gd name="connsiteY5" fmla="*/ 15 h 377571"/>
                <a:gd name="connsiteX6" fmla="*/ 288777 w 423630"/>
                <a:gd name="connsiteY6" fmla="*/ 4082 h 377571"/>
                <a:gd name="connsiteX7" fmla="*/ 357959 w 423630"/>
                <a:gd name="connsiteY7" fmla="*/ 33737 h 377571"/>
                <a:gd name="connsiteX8" fmla="*/ 422714 w 423630"/>
                <a:gd name="connsiteY8" fmla="*/ 153524 h 377571"/>
                <a:gd name="connsiteX9" fmla="*/ 420151 w 423630"/>
                <a:gd name="connsiteY9" fmla="*/ 213873 h 377571"/>
                <a:gd name="connsiteX10" fmla="*/ 413012 w 423630"/>
                <a:gd name="connsiteY10" fmla="*/ 219974 h 377571"/>
                <a:gd name="connsiteX11" fmla="*/ 397676 w 423630"/>
                <a:gd name="connsiteY11" fmla="*/ 219910 h 377571"/>
                <a:gd name="connsiteX12" fmla="*/ 390771 w 423630"/>
                <a:gd name="connsiteY12" fmla="*/ 225693 h 377571"/>
                <a:gd name="connsiteX13" fmla="*/ 387805 w 423630"/>
                <a:gd name="connsiteY13" fmla="*/ 242025 h 377571"/>
                <a:gd name="connsiteX14" fmla="*/ 381450 w 423630"/>
                <a:gd name="connsiteY14" fmla="*/ 247956 h 377571"/>
                <a:gd name="connsiteX15" fmla="*/ 305045 w 423630"/>
                <a:gd name="connsiteY15" fmla="*/ 249227 h 377571"/>
                <a:gd name="connsiteX16" fmla="*/ 297610 w 423630"/>
                <a:gd name="connsiteY16" fmla="*/ 244312 h 377571"/>
                <a:gd name="connsiteX17" fmla="*/ 288014 w 423630"/>
                <a:gd name="connsiteY17" fmla="*/ 202244 h 377571"/>
                <a:gd name="connsiteX18" fmla="*/ 304240 w 423630"/>
                <a:gd name="connsiteY18" fmla="*/ 161256 h 377571"/>
                <a:gd name="connsiteX19" fmla="*/ 309154 w 423630"/>
                <a:gd name="connsiteY19" fmla="*/ 156236 h 377571"/>
                <a:gd name="connsiteX20" fmla="*/ 316441 w 423630"/>
                <a:gd name="connsiteY20" fmla="*/ 146682 h 377571"/>
                <a:gd name="connsiteX21" fmla="*/ 305808 w 423630"/>
                <a:gd name="connsiteY21" fmla="*/ 133401 h 377571"/>
                <a:gd name="connsiteX22" fmla="*/ 300766 w 423630"/>
                <a:gd name="connsiteY22" fmla="*/ 134163 h 377571"/>
                <a:gd name="connsiteX23" fmla="*/ 267679 w 423630"/>
                <a:gd name="connsiteY23" fmla="*/ 184472 h 377571"/>
                <a:gd name="connsiteX24" fmla="*/ 271026 w 423630"/>
                <a:gd name="connsiteY24" fmla="*/ 233742 h 377571"/>
                <a:gd name="connsiteX25" fmla="*/ 271662 w 423630"/>
                <a:gd name="connsiteY25" fmla="*/ 240245 h 377571"/>
                <a:gd name="connsiteX26" fmla="*/ 265159 w 423630"/>
                <a:gd name="connsiteY26" fmla="*/ 238996 h 377571"/>
                <a:gd name="connsiteX27" fmla="*/ 175790 w 423630"/>
                <a:gd name="connsiteY27" fmla="*/ 169877 h 377571"/>
                <a:gd name="connsiteX28" fmla="*/ 150392 w 423630"/>
                <a:gd name="connsiteY28" fmla="*/ 137044 h 377571"/>
                <a:gd name="connsiteX29" fmla="*/ 81972 w 423630"/>
                <a:gd name="connsiteY29" fmla="*/ 124335 h 377571"/>
                <a:gd name="connsiteX30" fmla="*/ 35180 w 423630"/>
                <a:gd name="connsiteY30" fmla="*/ 222240 h 377571"/>
                <a:gd name="connsiteX31" fmla="*/ 78371 w 423630"/>
                <a:gd name="connsiteY31" fmla="*/ 268439 h 377571"/>
                <a:gd name="connsiteX32" fmla="*/ 95635 w 423630"/>
                <a:gd name="connsiteY32" fmla="*/ 272930 h 377571"/>
                <a:gd name="connsiteX33" fmla="*/ 99194 w 423630"/>
                <a:gd name="connsiteY33" fmla="*/ 279962 h 377571"/>
                <a:gd name="connsiteX34" fmla="*/ 78160 w 423630"/>
                <a:gd name="connsiteY34" fmla="*/ 317222 h 377571"/>
                <a:gd name="connsiteX35" fmla="*/ 77567 w 423630"/>
                <a:gd name="connsiteY35" fmla="*/ 329106 h 377571"/>
                <a:gd name="connsiteX36" fmla="*/ 95550 w 423630"/>
                <a:gd name="connsiteY36" fmla="*/ 370030 h 377571"/>
                <a:gd name="connsiteX37" fmla="*/ 98580 w 423630"/>
                <a:gd name="connsiteY37" fmla="*/ 377571 h 377571"/>
                <a:gd name="connsiteX38" fmla="*/ 365034 w 423630"/>
                <a:gd name="connsiteY38" fmla="*/ 135562 h 377571"/>
                <a:gd name="connsiteX39" fmla="*/ 348427 w 423630"/>
                <a:gd name="connsiteY39" fmla="*/ 151893 h 377571"/>
                <a:gd name="connsiteX40" fmla="*/ 364568 w 423630"/>
                <a:gd name="connsiteY40" fmla="*/ 168437 h 377571"/>
                <a:gd name="connsiteX41" fmla="*/ 381450 w 423630"/>
                <a:gd name="connsiteY41" fmla="*/ 152359 h 377571"/>
                <a:gd name="connsiteX42" fmla="*/ 365013 w 423630"/>
                <a:gd name="connsiteY42" fmla="*/ 135562 h 37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3630" h="377571">
                  <a:moveTo>
                    <a:pt x="98622" y="377550"/>
                  </a:moveTo>
                  <a:cubicBezTo>
                    <a:pt x="82142" y="369670"/>
                    <a:pt x="68437" y="358910"/>
                    <a:pt x="56490" y="346137"/>
                  </a:cubicBezTo>
                  <a:cubicBezTo>
                    <a:pt x="32321" y="320315"/>
                    <a:pt x="15417" y="290342"/>
                    <a:pt x="6987" y="255878"/>
                  </a:cubicBezTo>
                  <a:cubicBezTo>
                    <a:pt x="-6740" y="199850"/>
                    <a:pt x="-745" y="146470"/>
                    <a:pt x="29461" y="96670"/>
                  </a:cubicBezTo>
                  <a:cubicBezTo>
                    <a:pt x="52889" y="58055"/>
                    <a:pt x="86802" y="32212"/>
                    <a:pt x="128828" y="16452"/>
                  </a:cubicBezTo>
                  <a:cubicBezTo>
                    <a:pt x="158674" y="5268"/>
                    <a:pt x="189516" y="184"/>
                    <a:pt x="221332" y="15"/>
                  </a:cubicBezTo>
                  <a:cubicBezTo>
                    <a:pt x="243912" y="-112"/>
                    <a:pt x="266429" y="523"/>
                    <a:pt x="288777" y="4082"/>
                  </a:cubicBezTo>
                  <a:cubicBezTo>
                    <a:pt x="314302" y="8149"/>
                    <a:pt x="337454" y="18295"/>
                    <a:pt x="357959" y="33737"/>
                  </a:cubicBezTo>
                  <a:cubicBezTo>
                    <a:pt x="397740" y="63668"/>
                    <a:pt x="417799" y="104487"/>
                    <a:pt x="422714" y="153524"/>
                  </a:cubicBezTo>
                  <a:cubicBezTo>
                    <a:pt x="424747" y="173838"/>
                    <a:pt x="423180" y="193835"/>
                    <a:pt x="420151" y="213873"/>
                  </a:cubicBezTo>
                  <a:cubicBezTo>
                    <a:pt x="419473" y="218406"/>
                    <a:pt x="417418" y="220122"/>
                    <a:pt x="413012" y="219974"/>
                  </a:cubicBezTo>
                  <a:cubicBezTo>
                    <a:pt x="407907" y="219804"/>
                    <a:pt x="402781" y="220101"/>
                    <a:pt x="397676" y="219910"/>
                  </a:cubicBezTo>
                  <a:cubicBezTo>
                    <a:pt x="393440" y="219762"/>
                    <a:pt x="391448" y="221711"/>
                    <a:pt x="390771" y="225693"/>
                  </a:cubicBezTo>
                  <a:cubicBezTo>
                    <a:pt x="389860" y="231158"/>
                    <a:pt x="388779" y="236581"/>
                    <a:pt x="387805" y="242025"/>
                  </a:cubicBezTo>
                  <a:cubicBezTo>
                    <a:pt x="387170" y="245604"/>
                    <a:pt x="385242" y="247469"/>
                    <a:pt x="381450" y="247956"/>
                  </a:cubicBezTo>
                  <a:cubicBezTo>
                    <a:pt x="356031" y="251260"/>
                    <a:pt x="330570" y="251705"/>
                    <a:pt x="305045" y="249227"/>
                  </a:cubicBezTo>
                  <a:cubicBezTo>
                    <a:pt x="301592" y="248888"/>
                    <a:pt x="298860" y="247850"/>
                    <a:pt x="297610" y="244312"/>
                  </a:cubicBezTo>
                  <a:cubicBezTo>
                    <a:pt x="292780" y="230671"/>
                    <a:pt x="288269" y="217135"/>
                    <a:pt x="288014" y="202244"/>
                  </a:cubicBezTo>
                  <a:cubicBezTo>
                    <a:pt x="287739" y="185976"/>
                    <a:pt x="293734" y="172885"/>
                    <a:pt x="304240" y="161256"/>
                  </a:cubicBezTo>
                  <a:cubicBezTo>
                    <a:pt x="305808" y="159519"/>
                    <a:pt x="307672" y="158036"/>
                    <a:pt x="309154" y="156236"/>
                  </a:cubicBezTo>
                  <a:cubicBezTo>
                    <a:pt x="311739" y="153037"/>
                    <a:pt x="317776" y="150855"/>
                    <a:pt x="316441" y="146682"/>
                  </a:cubicBezTo>
                  <a:cubicBezTo>
                    <a:pt x="314768" y="141450"/>
                    <a:pt x="309981" y="137341"/>
                    <a:pt x="305808" y="133401"/>
                  </a:cubicBezTo>
                  <a:cubicBezTo>
                    <a:pt x="303965" y="131664"/>
                    <a:pt x="302270" y="132808"/>
                    <a:pt x="300766" y="134163"/>
                  </a:cubicBezTo>
                  <a:cubicBezTo>
                    <a:pt x="285430" y="148102"/>
                    <a:pt x="271662" y="163289"/>
                    <a:pt x="267679" y="184472"/>
                  </a:cubicBezTo>
                  <a:cubicBezTo>
                    <a:pt x="264565" y="201015"/>
                    <a:pt x="266514" y="217538"/>
                    <a:pt x="271026" y="233742"/>
                  </a:cubicBezTo>
                  <a:cubicBezTo>
                    <a:pt x="271619" y="235861"/>
                    <a:pt x="273737" y="238466"/>
                    <a:pt x="271662" y="240245"/>
                  </a:cubicBezTo>
                  <a:cubicBezTo>
                    <a:pt x="269734" y="241898"/>
                    <a:pt x="267256" y="239800"/>
                    <a:pt x="265159" y="238996"/>
                  </a:cubicBezTo>
                  <a:cubicBezTo>
                    <a:pt x="228619" y="224697"/>
                    <a:pt x="200149" y="199893"/>
                    <a:pt x="175790" y="169877"/>
                  </a:cubicBezTo>
                  <a:cubicBezTo>
                    <a:pt x="167084" y="159138"/>
                    <a:pt x="159013" y="147869"/>
                    <a:pt x="150392" y="137044"/>
                  </a:cubicBezTo>
                  <a:cubicBezTo>
                    <a:pt x="132662" y="114739"/>
                    <a:pt x="106587" y="109973"/>
                    <a:pt x="81972" y="124335"/>
                  </a:cubicBezTo>
                  <a:cubicBezTo>
                    <a:pt x="49373" y="143357"/>
                    <a:pt x="28275" y="187607"/>
                    <a:pt x="35180" y="222240"/>
                  </a:cubicBezTo>
                  <a:cubicBezTo>
                    <a:pt x="40031" y="246600"/>
                    <a:pt x="56405" y="260220"/>
                    <a:pt x="78371" y="268439"/>
                  </a:cubicBezTo>
                  <a:cubicBezTo>
                    <a:pt x="83921" y="270515"/>
                    <a:pt x="89810" y="271850"/>
                    <a:pt x="95635" y="272930"/>
                  </a:cubicBezTo>
                  <a:cubicBezTo>
                    <a:pt x="100444" y="273820"/>
                    <a:pt x="101926" y="275239"/>
                    <a:pt x="99194" y="279962"/>
                  </a:cubicBezTo>
                  <a:cubicBezTo>
                    <a:pt x="92034" y="292291"/>
                    <a:pt x="85383" y="304915"/>
                    <a:pt x="78160" y="317222"/>
                  </a:cubicBezTo>
                  <a:cubicBezTo>
                    <a:pt x="75745" y="321353"/>
                    <a:pt x="75554" y="324742"/>
                    <a:pt x="77567" y="329106"/>
                  </a:cubicBezTo>
                  <a:cubicBezTo>
                    <a:pt x="83815" y="342641"/>
                    <a:pt x="89619" y="356368"/>
                    <a:pt x="95550" y="370030"/>
                  </a:cubicBezTo>
                  <a:cubicBezTo>
                    <a:pt x="96631" y="372509"/>
                    <a:pt x="97584" y="375051"/>
                    <a:pt x="98580" y="377571"/>
                  </a:cubicBezTo>
                  <a:close/>
                  <a:moveTo>
                    <a:pt x="365034" y="135562"/>
                  </a:moveTo>
                  <a:cubicBezTo>
                    <a:pt x="355586" y="135350"/>
                    <a:pt x="348512" y="142340"/>
                    <a:pt x="348427" y="151893"/>
                  </a:cubicBezTo>
                  <a:cubicBezTo>
                    <a:pt x="348363" y="160493"/>
                    <a:pt x="355883" y="168204"/>
                    <a:pt x="364568" y="168437"/>
                  </a:cubicBezTo>
                  <a:cubicBezTo>
                    <a:pt x="372723" y="168649"/>
                    <a:pt x="381217" y="160557"/>
                    <a:pt x="381450" y="152359"/>
                  </a:cubicBezTo>
                  <a:cubicBezTo>
                    <a:pt x="381704" y="143251"/>
                    <a:pt x="374375" y="135773"/>
                    <a:pt x="365013" y="135562"/>
                  </a:cubicBezTo>
                  <a:close/>
                </a:path>
              </a:pathLst>
            </a:custGeom>
            <a:solidFill>
              <a:schemeClr val="accent2"/>
            </a:solidFill>
            <a:ln w="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283C58D-22FB-2FF8-333B-F7425B889384}"/>
                </a:ext>
              </a:extLst>
            </p:cNvPr>
            <p:cNvSpPr/>
            <p:nvPr/>
          </p:nvSpPr>
          <p:spPr>
            <a:xfrm>
              <a:off x="3773533" y="1421811"/>
              <a:ext cx="337117" cy="386854"/>
            </a:xfrm>
            <a:custGeom>
              <a:avLst/>
              <a:gdLst>
                <a:gd name="connsiteX0" fmla="*/ 317406 w 317469"/>
                <a:gd name="connsiteY0" fmla="*/ 266295 h 364307"/>
                <a:gd name="connsiteX1" fmla="*/ 279659 w 317469"/>
                <a:gd name="connsiteY1" fmla="*/ 347974 h 364307"/>
                <a:gd name="connsiteX2" fmla="*/ 222021 w 317469"/>
                <a:gd name="connsiteY2" fmla="*/ 364115 h 364307"/>
                <a:gd name="connsiteX3" fmla="*/ 160317 w 317469"/>
                <a:gd name="connsiteY3" fmla="*/ 351681 h 364307"/>
                <a:gd name="connsiteX4" fmla="*/ 75227 w 317469"/>
                <a:gd name="connsiteY4" fmla="*/ 285931 h 364307"/>
                <a:gd name="connsiteX5" fmla="*/ 23774 w 317469"/>
                <a:gd name="connsiteY5" fmla="*/ 179425 h 364307"/>
                <a:gd name="connsiteX6" fmla="*/ 410 w 317469"/>
                <a:gd name="connsiteY6" fmla="*/ 92556 h 364307"/>
                <a:gd name="connsiteX7" fmla="*/ 791 w 317469"/>
                <a:gd name="connsiteY7" fmla="*/ 80567 h 364307"/>
                <a:gd name="connsiteX8" fmla="*/ 26486 w 317469"/>
                <a:gd name="connsiteY8" fmla="*/ 10326 h 364307"/>
                <a:gd name="connsiteX9" fmla="*/ 34027 w 317469"/>
                <a:gd name="connsiteY9" fmla="*/ 10516 h 364307"/>
                <a:gd name="connsiteX10" fmla="*/ 37183 w 317469"/>
                <a:gd name="connsiteY10" fmla="*/ 16765 h 364307"/>
                <a:gd name="connsiteX11" fmla="*/ 77641 w 317469"/>
                <a:gd name="connsiteY11" fmla="*/ 75949 h 364307"/>
                <a:gd name="connsiteX12" fmla="*/ 84928 w 317469"/>
                <a:gd name="connsiteY12" fmla="*/ 74720 h 364307"/>
                <a:gd name="connsiteX13" fmla="*/ 101006 w 317469"/>
                <a:gd name="connsiteY13" fmla="*/ 25704 h 364307"/>
                <a:gd name="connsiteX14" fmla="*/ 101853 w 317469"/>
                <a:gd name="connsiteY14" fmla="*/ 4056 h 364307"/>
                <a:gd name="connsiteX15" fmla="*/ 106661 w 317469"/>
                <a:gd name="connsiteY15" fmla="*/ 1281 h 364307"/>
                <a:gd name="connsiteX16" fmla="*/ 139240 w 317469"/>
                <a:gd name="connsiteY16" fmla="*/ 20175 h 364307"/>
                <a:gd name="connsiteX17" fmla="*/ 147628 w 317469"/>
                <a:gd name="connsiteY17" fmla="*/ 29983 h 364307"/>
                <a:gd name="connsiteX18" fmla="*/ 167582 w 317469"/>
                <a:gd name="connsiteY18" fmla="*/ 81139 h 364307"/>
                <a:gd name="connsiteX19" fmla="*/ 222487 w 317469"/>
                <a:gd name="connsiteY19" fmla="*/ 148584 h 364307"/>
                <a:gd name="connsiteX20" fmla="*/ 273368 w 317469"/>
                <a:gd name="connsiteY20" fmla="*/ 181586 h 364307"/>
                <a:gd name="connsiteX21" fmla="*/ 316220 w 317469"/>
                <a:gd name="connsiteY21" fmla="*/ 250026 h 364307"/>
                <a:gd name="connsiteX22" fmla="*/ 317469 w 317469"/>
                <a:gd name="connsiteY22" fmla="*/ 266295 h 36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69" h="364307">
                  <a:moveTo>
                    <a:pt x="317406" y="266295"/>
                  </a:moveTo>
                  <a:cubicBezTo>
                    <a:pt x="316728" y="299233"/>
                    <a:pt x="304315" y="326686"/>
                    <a:pt x="279659" y="347974"/>
                  </a:cubicBezTo>
                  <a:cubicBezTo>
                    <a:pt x="263263" y="362124"/>
                    <a:pt x="242865" y="365174"/>
                    <a:pt x="222021" y="364115"/>
                  </a:cubicBezTo>
                  <a:cubicBezTo>
                    <a:pt x="200902" y="363056"/>
                    <a:pt x="180271" y="358968"/>
                    <a:pt x="160317" y="351681"/>
                  </a:cubicBezTo>
                  <a:cubicBezTo>
                    <a:pt x="124963" y="338760"/>
                    <a:pt x="97384" y="315819"/>
                    <a:pt x="75227" y="285931"/>
                  </a:cubicBezTo>
                  <a:cubicBezTo>
                    <a:pt x="51333" y="253691"/>
                    <a:pt x="36696" y="216982"/>
                    <a:pt x="23774" y="179425"/>
                  </a:cubicBezTo>
                  <a:cubicBezTo>
                    <a:pt x="13988" y="150998"/>
                    <a:pt x="6362" y="122021"/>
                    <a:pt x="410" y="92556"/>
                  </a:cubicBezTo>
                  <a:cubicBezTo>
                    <a:pt x="-437" y="88404"/>
                    <a:pt x="198" y="84570"/>
                    <a:pt x="791" y="80567"/>
                  </a:cubicBezTo>
                  <a:cubicBezTo>
                    <a:pt x="4520" y="55381"/>
                    <a:pt x="13289" y="32016"/>
                    <a:pt x="26486" y="10326"/>
                  </a:cubicBezTo>
                  <a:cubicBezTo>
                    <a:pt x="29833" y="4839"/>
                    <a:pt x="30595" y="4903"/>
                    <a:pt x="34027" y="10516"/>
                  </a:cubicBezTo>
                  <a:cubicBezTo>
                    <a:pt x="35234" y="12507"/>
                    <a:pt x="36293" y="14626"/>
                    <a:pt x="37183" y="16765"/>
                  </a:cubicBezTo>
                  <a:cubicBezTo>
                    <a:pt x="46524" y="39324"/>
                    <a:pt x="60505" y="58664"/>
                    <a:pt x="77641" y="75949"/>
                  </a:cubicBezTo>
                  <a:cubicBezTo>
                    <a:pt x="81242" y="79592"/>
                    <a:pt x="82810" y="79868"/>
                    <a:pt x="84928" y="74720"/>
                  </a:cubicBezTo>
                  <a:cubicBezTo>
                    <a:pt x="91495" y="58770"/>
                    <a:pt x="98273" y="42947"/>
                    <a:pt x="101006" y="25704"/>
                  </a:cubicBezTo>
                  <a:cubicBezTo>
                    <a:pt x="102150" y="18481"/>
                    <a:pt x="102022" y="11279"/>
                    <a:pt x="101853" y="4056"/>
                  </a:cubicBezTo>
                  <a:cubicBezTo>
                    <a:pt x="101747" y="-54"/>
                    <a:pt x="103124" y="-1155"/>
                    <a:pt x="106661" y="1281"/>
                  </a:cubicBezTo>
                  <a:cubicBezTo>
                    <a:pt x="116998" y="8461"/>
                    <a:pt x="128225" y="14160"/>
                    <a:pt x="139240" y="20175"/>
                  </a:cubicBezTo>
                  <a:cubicBezTo>
                    <a:pt x="143498" y="22505"/>
                    <a:pt x="145955" y="25598"/>
                    <a:pt x="147628" y="29983"/>
                  </a:cubicBezTo>
                  <a:cubicBezTo>
                    <a:pt x="154195" y="47056"/>
                    <a:pt x="161482" y="63896"/>
                    <a:pt x="167582" y="81139"/>
                  </a:cubicBezTo>
                  <a:cubicBezTo>
                    <a:pt x="177877" y="110286"/>
                    <a:pt x="196517" y="132231"/>
                    <a:pt x="222487" y="148584"/>
                  </a:cubicBezTo>
                  <a:cubicBezTo>
                    <a:pt x="239581" y="159344"/>
                    <a:pt x="257184" y="169406"/>
                    <a:pt x="273368" y="181586"/>
                  </a:cubicBezTo>
                  <a:cubicBezTo>
                    <a:pt x="296350" y="198913"/>
                    <a:pt x="312004" y="220943"/>
                    <a:pt x="316220" y="250026"/>
                  </a:cubicBezTo>
                  <a:cubicBezTo>
                    <a:pt x="317003" y="255492"/>
                    <a:pt x="317088" y="261041"/>
                    <a:pt x="317469" y="266295"/>
                  </a:cubicBezTo>
                  <a:close/>
                </a:path>
              </a:pathLst>
            </a:custGeom>
            <a:solidFill>
              <a:schemeClr val="accent2"/>
            </a:solidFill>
            <a:ln w="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DE1B2F7-1512-E1A9-01FB-015163CF63D7}"/>
                </a:ext>
              </a:extLst>
            </p:cNvPr>
            <p:cNvSpPr/>
            <p:nvPr/>
          </p:nvSpPr>
          <p:spPr>
            <a:xfrm>
              <a:off x="4786937" y="1026522"/>
              <a:ext cx="409977" cy="419552"/>
            </a:xfrm>
            <a:custGeom>
              <a:avLst/>
              <a:gdLst>
                <a:gd name="connsiteX0" fmla="*/ 241608 w 386082"/>
                <a:gd name="connsiteY0" fmla="*/ 173653 h 395099"/>
                <a:gd name="connsiteX1" fmla="*/ 255907 w 386082"/>
                <a:gd name="connsiteY1" fmla="*/ 160202 h 395099"/>
                <a:gd name="connsiteX2" fmla="*/ 256140 w 386082"/>
                <a:gd name="connsiteY2" fmla="*/ 154144 h 395099"/>
                <a:gd name="connsiteX3" fmla="*/ 259254 w 386082"/>
                <a:gd name="connsiteY3" fmla="*/ 110953 h 395099"/>
                <a:gd name="connsiteX4" fmla="*/ 267176 w 386082"/>
                <a:gd name="connsiteY4" fmla="*/ 104259 h 395099"/>
                <a:gd name="connsiteX5" fmla="*/ 273298 w 386082"/>
                <a:gd name="connsiteY5" fmla="*/ 113389 h 395099"/>
                <a:gd name="connsiteX6" fmla="*/ 274441 w 386082"/>
                <a:gd name="connsiteY6" fmla="*/ 132453 h 395099"/>
                <a:gd name="connsiteX7" fmla="*/ 277619 w 386082"/>
                <a:gd name="connsiteY7" fmla="*/ 138998 h 395099"/>
                <a:gd name="connsiteX8" fmla="*/ 283677 w 386082"/>
                <a:gd name="connsiteY8" fmla="*/ 129848 h 395099"/>
                <a:gd name="connsiteX9" fmla="*/ 282194 w 386082"/>
                <a:gd name="connsiteY9" fmla="*/ 109534 h 395099"/>
                <a:gd name="connsiteX10" fmla="*/ 286409 w 386082"/>
                <a:gd name="connsiteY10" fmla="*/ 84432 h 395099"/>
                <a:gd name="connsiteX11" fmla="*/ 289799 w 386082"/>
                <a:gd name="connsiteY11" fmla="*/ 80450 h 395099"/>
                <a:gd name="connsiteX12" fmla="*/ 293230 w 386082"/>
                <a:gd name="connsiteY12" fmla="*/ 84559 h 395099"/>
                <a:gd name="connsiteX13" fmla="*/ 298716 w 386082"/>
                <a:gd name="connsiteY13" fmla="*/ 110148 h 395099"/>
                <a:gd name="connsiteX14" fmla="*/ 304372 w 386082"/>
                <a:gd name="connsiteY14" fmla="*/ 111736 h 395099"/>
                <a:gd name="connsiteX15" fmla="*/ 312146 w 386082"/>
                <a:gd name="connsiteY15" fmla="*/ 91613 h 395099"/>
                <a:gd name="connsiteX16" fmla="*/ 314370 w 386082"/>
                <a:gd name="connsiteY16" fmla="*/ 55561 h 395099"/>
                <a:gd name="connsiteX17" fmla="*/ 317272 w 386082"/>
                <a:gd name="connsiteY17" fmla="*/ 49163 h 395099"/>
                <a:gd name="connsiteX18" fmla="*/ 323945 w 386082"/>
                <a:gd name="connsiteY18" fmla="*/ 44397 h 395099"/>
                <a:gd name="connsiteX19" fmla="*/ 328901 w 386082"/>
                <a:gd name="connsiteY19" fmla="*/ 51155 h 395099"/>
                <a:gd name="connsiteX20" fmla="*/ 330808 w 386082"/>
                <a:gd name="connsiteY20" fmla="*/ 71469 h 395099"/>
                <a:gd name="connsiteX21" fmla="*/ 331825 w 386082"/>
                <a:gd name="connsiteY21" fmla="*/ 79497 h 395099"/>
                <a:gd name="connsiteX22" fmla="*/ 342628 w 386082"/>
                <a:gd name="connsiteY22" fmla="*/ 58335 h 395099"/>
                <a:gd name="connsiteX23" fmla="*/ 349491 w 386082"/>
                <a:gd name="connsiteY23" fmla="*/ 8874 h 395099"/>
                <a:gd name="connsiteX24" fmla="*/ 357943 w 386082"/>
                <a:gd name="connsiteY24" fmla="*/ 147 h 395099"/>
                <a:gd name="connsiteX25" fmla="*/ 361332 w 386082"/>
                <a:gd name="connsiteY25" fmla="*/ 11099 h 395099"/>
                <a:gd name="connsiteX26" fmla="*/ 361480 w 386082"/>
                <a:gd name="connsiteY26" fmla="*/ 57086 h 395099"/>
                <a:gd name="connsiteX27" fmla="*/ 354511 w 386082"/>
                <a:gd name="connsiteY27" fmla="*/ 74582 h 395099"/>
                <a:gd name="connsiteX28" fmla="*/ 333519 w 386082"/>
                <a:gd name="connsiteY28" fmla="*/ 101908 h 395099"/>
                <a:gd name="connsiteX29" fmla="*/ 330808 w 386082"/>
                <a:gd name="connsiteY29" fmla="*/ 105445 h 395099"/>
                <a:gd name="connsiteX30" fmla="*/ 328690 w 386082"/>
                <a:gd name="connsiteY30" fmla="*/ 110995 h 395099"/>
                <a:gd name="connsiteX31" fmla="*/ 334557 w 386082"/>
                <a:gd name="connsiteY31" fmla="*/ 112774 h 395099"/>
                <a:gd name="connsiteX32" fmla="*/ 361607 w 386082"/>
                <a:gd name="connsiteY32" fmla="*/ 116820 h 395099"/>
                <a:gd name="connsiteX33" fmla="*/ 368386 w 386082"/>
                <a:gd name="connsiteY33" fmla="*/ 123429 h 395099"/>
                <a:gd name="connsiteX34" fmla="*/ 361904 w 386082"/>
                <a:gd name="connsiteY34" fmla="*/ 130314 h 395099"/>
                <a:gd name="connsiteX35" fmla="*/ 318967 w 386082"/>
                <a:gd name="connsiteY35" fmla="*/ 134614 h 395099"/>
                <a:gd name="connsiteX36" fmla="*/ 297128 w 386082"/>
                <a:gd name="connsiteY36" fmla="*/ 145523 h 395099"/>
                <a:gd name="connsiteX37" fmla="*/ 282851 w 386082"/>
                <a:gd name="connsiteY37" fmla="*/ 161854 h 395099"/>
                <a:gd name="connsiteX38" fmla="*/ 280076 w 386082"/>
                <a:gd name="connsiteY38" fmla="*/ 166599 h 395099"/>
                <a:gd name="connsiteX39" fmla="*/ 285011 w 386082"/>
                <a:gd name="connsiteY39" fmla="*/ 168548 h 395099"/>
                <a:gd name="connsiteX40" fmla="*/ 298377 w 386082"/>
                <a:gd name="connsiteY40" fmla="*/ 169099 h 395099"/>
                <a:gd name="connsiteX41" fmla="*/ 307211 w 386082"/>
                <a:gd name="connsiteY41" fmla="*/ 170158 h 395099"/>
                <a:gd name="connsiteX42" fmla="*/ 315980 w 386082"/>
                <a:gd name="connsiteY42" fmla="*/ 177423 h 395099"/>
                <a:gd name="connsiteX43" fmla="*/ 309244 w 386082"/>
                <a:gd name="connsiteY43" fmla="*/ 186807 h 395099"/>
                <a:gd name="connsiteX44" fmla="*/ 301555 w 386082"/>
                <a:gd name="connsiteY44" fmla="*/ 189752 h 395099"/>
                <a:gd name="connsiteX45" fmla="*/ 261795 w 386082"/>
                <a:gd name="connsiteY45" fmla="*/ 188459 h 395099"/>
                <a:gd name="connsiteX46" fmla="*/ 256013 w 386082"/>
                <a:gd name="connsiteY46" fmla="*/ 189794 h 395099"/>
                <a:gd name="connsiteX47" fmla="*/ 245972 w 386082"/>
                <a:gd name="connsiteY47" fmla="*/ 199623 h 395099"/>
                <a:gd name="connsiteX48" fmla="*/ 244447 w 386082"/>
                <a:gd name="connsiteY48" fmla="*/ 202779 h 395099"/>
                <a:gd name="connsiteX49" fmla="*/ 247921 w 386082"/>
                <a:gd name="connsiteY49" fmla="*/ 203711 h 395099"/>
                <a:gd name="connsiteX50" fmla="*/ 266985 w 386082"/>
                <a:gd name="connsiteY50" fmla="*/ 202440 h 395099"/>
                <a:gd name="connsiteX51" fmla="*/ 275183 w 386082"/>
                <a:gd name="connsiteY51" fmla="*/ 203457 h 395099"/>
                <a:gd name="connsiteX52" fmla="*/ 280584 w 386082"/>
                <a:gd name="connsiteY52" fmla="*/ 208286 h 395099"/>
                <a:gd name="connsiteX53" fmla="*/ 277661 w 386082"/>
                <a:gd name="connsiteY53" fmla="*/ 214853 h 395099"/>
                <a:gd name="connsiteX54" fmla="*/ 266794 w 386082"/>
                <a:gd name="connsiteY54" fmla="*/ 221462 h 395099"/>
                <a:gd name="connsiteX55" fmla="*/ 219960 w 386082"/>
                <a:gd name="connsiteY55" fmla="*/ 228452 h 395099"/>
                <a:gd name="connsiteX56" fmla="*/ 214664 w 386082"/>
                <a:gd name="connsiteY56" fmla="*/ 229998 h 395099"/>
                <a:gd name="connsiteX57" fmla="*/ 191808 w 386082"/>
                <a:gd name="connsiteY57" fmla="*/ 250439 h 395099"/>
                <a:gd name="connsiteX58" fmla="*/ 208288 w 386082"/>
                <a:gd name="connsiteY58" fmla="*/ 245906 h 395099"/>
                <a:gd name="connsiteX59" fmla="*/ 227543 w 386082"/>
                <a:gd name="connsiteY59" fmla="*/ 241797 h 395099"/>
                <a:gd name="connsiteX60" fmla="*/ 235444 w 386082"/>
                <a:gd name="connsiteY60" fmla="*/ 244212 h 395099"/>
                <a:gd name="connsiteX61" fmla="*/ 233432 w 386082"/>
                <a:gd name="connsiteY61" fmla="*/ 253002 h 395099"/>
                <a:gd name="connsiteX62" fmla="*/ 210873 w 386082"/>
                <a:gd name="connsiteY62" fmla="*/ 269186 h 395099"/>
                <a:gd name="connsiteX63" fmla="*/ 168995 w 386082"/>
                <a:gd name="connsiteY63" fmla="*/ 276451 h 395099"/>
                <a:gd name="connsiteX64" fmla="*/ 152007 w 386082"/>
                <a:gd name="connsiteY64" fmla="*/ 282086 h 395099"/>
                <a:gd name="connsiteX65" fmla="*/ 117585 w 386082"/>
                <a:gd name="connsiteY65" fmla="*/ 307018 h 395099"/>
                <a:gd name="connsiteX66" fmla="*/ 131290 w 386082"/>
                <a:gd name="connsiteY66" fmla="*/ 305133 h 395099"/>
                <a:gd name="connsiteX67" fmla="*/ 141860 w 386082"/>
                <a:gd name="connsiteY67" fmla="*/ 306806 h 395099"/>
                <a:gd name="connsiteX68" fmla="*/ 146796 w 386082"/>
                <a:gd name="connsiteY68" fmla="*/ 313669 h 395099"/>
                <a:gd name="connsiteX69" fmla="*/ 142453 w 386082"/>
                <a:gd name="connsiteY69" fmla="*/ 321528 h 395099"/>
                <a:gd name="connsiteX70" fmla="*/ 123177 w 386082"/>
                <a:gd name="connsiteY70" fmla="*/ 328137 h 395099"/>
                <a:gd name="connsiteX71" fmla="*/ 103456 w 386082"/>
                <a:gd name="connsiteY71" fmla="*/ 335741 h 395099"/>
                <a:gd name="connsiteX72" fmla="*/ 122033 w 386082"/>
                <a:gd name="connsiteY72" fmla="*/ 335190 h 395099"/>
                <a:gd name="connsiteX73" fmla="*/ 142326 w 386082"/>
                <a:gd name="connsiteY73" fmla="*/ 333136 h 395099"/>
                <a:gd name="connsiteX74" fmla="*/ 149910 w 386082"/>
                <a:gd name="connsiteY74" fmla="*/ 326781 h 395099"/>
                <a:gd name="connsiteX75" fmla="*/ 165542 w 386082"/>
                <a:gd name="connsiteY75" fmla="*/ 303014 h 395099"/>
                <a:gd name="connsiteX76" fmla="*/ 169546 w 386082"/>
                <a:gd name="connsiteY76" fmla="*/ 299879 h 395099"/>
                <a:gd name="connsiteX77" fmla="*/ 180370 w 386082"/>
                <a:gd name="connsiteY77" fmla="*/ 299773 h 395099"/>
                <a:gd name="connsiteX78" fmla="*/ 181641 w 386082"/>
                <a:gd name="connsiteY78" fmla="*/ 309814 h 395099"/>
                <a:gd name="connsiteX79" fmla="*/ 175180 w 386082"/>
                <a:gd name="connsiteY79" fmla="*/ 324409 h 395099"/>
                <a:gd name="connsiteX80" fmla="*/ 178781 w 386082"/>
                <a:gd name="connsiteY80" fmla="*/ 329005 h 395099"/>
                <a:gd name="connsiteX81" fmla="*/ 179417 w 386082"/>
                <a:gd name="connsiteY81" fmla="*/ 328920 h 395099"/>
                <a:gd name="connsiteX82" fmla="*/ 200959 w 386082"/>
                <a:gd name="connsiteY82" fmla="*/ 314665 h 395099"/>
                <a:gd name="connsiteX83" fmla="*/ 215808 w 386082"/>
                <a:gd name="connsiteY83" fmla="*/ 295897 h 395099"/>
                <a:gd name="connsiteX84" fmla="*/ 225234 w 386082"/>
                <a:gd name="connsiteY84" fmla="*/ 294202 h 395099"/>
                <a:gd name="connsiteX85" fmla="*/ 225637 w 386082"/>
                <a:gd name="connsiteY85" fmla="*/ 303586 h 395099"/>
                <a:gd name="connsiteX86" fmla="*/ 219727 w 386082"/>
                <a:gd name="connsiteY86" fmla="*/ 316317 h 395099"/>
                <a:gd name="connsiteX87" fmla="*/ 219325 w 386082"/>
                <a:gd name="connsiteY87" fmla="*/ 319939 h 395099"/>
                <a:gd name="connsiteX88" fmla="*/ 223392 w 386082"/>
                <a:gd name="connsiteY88" fmla="*/ 320596 h 395099"/>
                <a:gd name="connsiteX89" fmla="*/ 225849 w 386082"/>
                <a:gd name="connsiteY89" fmla="*/ 319897 h 395099"/>
                <a:gd name="connsiteX90" fmla="*/ 247243 w 386082"/>
                <a:gd name="connsiteY90" fmla="*/ 300938 h 395099"/>
                <a:gd name="connsiteX91" fmla="*/ 266371 w 386082"/>
                <a:gd name="connsiteY91" fmla="*/ 271219 h 395099"/>
                <a:gd name="connsiteX92" fmla="*/ 273530 w 386082"/>
                <a:gd name="connsiteY92" fmla="*/ 268550 h 395099"/>
                <a:gd name="connsiteX93" fmla="*/ 275056 w 386082"/>
                <a:gd name="connsiteY93" fmla="*/ 276557 h 395099"/>
                <a:gd name="connsiteX94" fmla="*/ 267642 w 386082"/>
                <a:gd name="connsiteY94" fmla="*/ 298990 h 395099"/>
                <a:gd name="connsiteX95" fmla="*/ 272302 w 386082"/>
                <a:gd name="connsiteY95" fmla="*/ 303629 h 395099"/>
                <a:gd name="connsiteX96" fmla="*/ 290180 w 386082"/>
                <a:gd name="connsiteY96" fmla="*/ 296808 h 395099"/>
                <a:gd name="connsiteX97" fmla="*/ 295010 w 386082"/>
                <a:gd name="connsiteY97" fmla="*/ 291194 h 395099"/>
                <a:gd name="connsiteX98" fmla="*/ 316997 w 386082"/>
                <a:gd name="connsiteY98" fmla="*/ 246521 h 395099"/>
                <a:gd name="connsiteX99" fmla="*/ 329770 w 386082"/>
                <a:gd name="connsiteY99" fmla="*/ 233811 h 395099"/>
                <a:gd name="connsiteX100" fmla="*/ 339747 w 386082"/>
                <a:gd name="connsiteY100" fmla="*/ 235675 h 395099"/>
                <a:gd name="connsiteX101" fmla="*/ 338074 w 386082"/>
                <a:gd name="connsiteY101" fmla="*/ 244805 h 395099"/>
                <a:gd name="connsiteX102" fmla="*/ 322801 w 386082"/>
                <a:gd name="connsiteY102" fmla="*/ 278951 h 395099"/>
                <a:gd name="connsiteX103" fmla="*/ 353410 w 386082"/>
                <a:gd name="connsiteY103" fmla="*/ 260734 h 395099"/>
                <a:gd name="connsiteX104" fmla="*/ 373194 w 386082"/>
                <a:gd name="connsiteY104" fmla="*/ 247876 h 395099"/>
                <a:gd name="connsiteX105" fmla="*/ 384294 w 386082"/>
                <a:gd name="connsiteY105" fmla="*/ 248427 h 395099"/>
                <a:gd name="connsiteX106" fmla="*/ 382959 w 386082"/>
                <a:gd name="connsiteY106" fmla="*/ 258552 h 395099"/>
                <a:gd name="connsiteX107" fmla="*/ 347245 w 386082"/>
                <a:gd name="connsiteY107" fmla="*/ 288081 h 395099"/>
                <a:gd name="connsiteX108" fmla="*/ 339366 w 386082"/>
                <a:gd name="connsiteY108" fmla="*/ 293673 h 395099"/>
                <a:gd name="connsiteX109" fmla="*/ 356884 w 386082"/>
                <a:gd name="connsiteY109" fmla="*/ 290157 h 395099"/>
                <a:gd name="connsiteX110" fmla="*/ 366712 w 386082"/>
                <a:gd name="connsiteY110" fmla="*/ 292592 h 395099"/>
                <a:gd name="connsiteX111" fmla="*/ 362518 w 386082"/>
                <a:gd name="connsiteY111" fmla="*/ 301659 h 395099"/>
                <a:gd name="connsiteX112" fmla="*/ 318564 w 386082"/>
                <a:gd name="connsiteY112" fmla="*/ 319960 h 395099"/>
                <a:gd name="connsiteX113" fmla="*/ 284969 w 386082"/>
                <a:gd name="connsiteY113" fmla="*/ 319643 h 395099"/>
                <a:gd name="connsiteX114" fmla="*/ 276920 w 386082"/>
                <a:gd name="connsiteY114" fmla="*/ 322778 h 395099"/>
                <a:gd name="connsiteX115" fmla="*/ 278932 w 386082"/>
                <a:gd name="connsiteY115" fmla="*/ 326251 h 395099"/>
                <a:gd name="connsiteX116" fmla="*/ 301979 w 386082"/>
                <a:gd name="connsiteY116" fmla="*/ 331229 h 395099"/>
                <a:gd name="connsiteX117" fmla="*/ 308842 w 386082"/>
                <a:gd name="connsiteY117" fmla="*/ 335402 h 395099"/>
                <a:gd name="connsiteX118" fmla="*/ 303758 w 386082"/>
                <a:gd name="connsiteY118" fmla="*/ 341905 h 395099"/>
                <a:gd name="connsiteX119" fmla="*/ 260313 w 386082"/>
                <a:gd name="connsiteY119" fmla="*/ 340528 h 395099"/>
                <a:gd name="connsiteX120" fmla="*/ 228708 w 386082"/>
                <a:gd name="connsiteY120" fmla="*/ 338453 h 395099"/>
                <a:gd name="connsiteX121" fmla="*/ 222354 w 386082"/>
                <a:gd name="connsiteY121" fmla="*/ 341291 h 395099"/>
                <a:gd name="connsiteX122" fmla="*/ 250103 w 386082"/>
                <a:gd name="connsiteY122" fmla="*/ 353026 h 395099"/>
                <a:gd name="connsiteX123" fmla="*/ 256500 w 386082"/>
                <a:gd name="connsiteY123" fmla="*/ 357729 h 395099"/>
                <a:gd name="connsiteX124" fmla="*/ 250675 w 386082"/>
                <a:gd name="connsiteY124" fmla="*/ 363448 h 395099"/>
                <a:gd name="connsiteX125" fmla="*/ 192910 w 386082"/>
                <a:gd name="connsiteY125" fmla="*/ 349573 h 395099"/>
                <a:gd name="connsiteX126" fmla="*/ 186110 w 386082"/>
                <a:gd name="connsiteY126" fmla="*/ 348239 h 395099"/>
                <a:gd name="connsiteX127" fmla="*/ 185306 w 386082"/>
                <a:gd name="connsiteY127" fmla="*/ 354382 h 395099"/>
                <a:gd name="connsiteX128" fmla="*/ 203501 w 386082"/>
                <a:gd name="connsiteY128" fmla="*/ 374357 h 395099"/>
                <a:gd name="connsiteX129" fmla="*/ 208839 w 386082"/>
                <a:gd name="connsiteY129" fmla="*/ 382152 h 395099"/>
                <a:gd name="connsiteX130" fmla="*/ 198905 w 386082"/>
                <a:gd name="connsiteY130" fmla="*/ 387702 h 395099"/>
                <a:gd name="connsiteX131" fmla="*/ 177976 w 386082"/>
                <a:gd name="connsiteY131" fmla="*/ 379928 h 395099"/>
                <a:gd name="connsiteX132" fmla="*/ 160374 w 386082"/>
                <a:gd name="connsiteY132" fmla="*/ 356013 h 395099"/>
                <a:gd name="connsiteX133" fmla="*/ 153913 w 386082"/>
                <a:gd name="connsiteY133" fmla="*/ 351670 h 395099"/>
                <a:gd name="connsiteX134" fmla="*/ 149232 w 386082"/>
                <a:gd name="connsiteY134" fmla="*/ 358046 h 395099"/>
                <a:gd name="connsiteX135" fmla="*/ 153214 w 386082"/>
                <a:gd name="connsiteY135" fmla="*/ 381135 h 395099"/>
                <a:gd name="connsiteX136" fmla="*/ 152515 w 386082"/>
                <a:gd name="connsiteY136" fmla="*/ 390540 h 395099"/>
                <a:gd name="connsiteX137" fmla="*/ 142136 w 386082"/>
                <a:gd name="connsiteY137" fmla="*/ 390286 h 395099"/>
                <a:gd name="connsiteX138" fmla="*/ 132709 w 386082"/>
                <a:gd name="connsiteY138" fmla="*/ 380182 h 395099"/>
                <a:gd name="connsiteX139" fmla="*/ 127266 w 386082"/>
                <a:gd name="connsiteY139" fmla="*/ 379737 h 395099"/>
                <a:gd name="connsiteX140" fmla="*/ 114535 w 386082"/>
                <a:gd name="connsiteY140" fmla="*/ 393061 h 395099"/>
                <a:gd name="connsiteX141" fmla="*/ 106952 w 386082"/>
                <a:gd name="connsiteY141" fmla="*/ 394099 h 395099"/>
                <a:gd name="connsiteX142" fmla="*/ 105320 w 386082"/>
                <a:gd name="connsiteY142" fmla="*/ 386579 h 395099"/>
                <a:gd name="connsiteX143" fmla="*/ 115086 w 386082"/>
                <a:gd name="connsiteY143" fmla="*/ 363024 h 395099"/>
                <a:gd name="connsiteX144" fmla="*/ 111336 w 386082"/>
                <a:gd name="connsiteY144" fmla="*/ 357136 h 395099"/>
                <a:gd name="connsiteX145" fmla="*/ 64862 w 386082"/>
                <a:gd name="connsiteY145" fmla="*/ 359741 h 395099"/>
                <a:gd name="connsiteX146" fmla="*/ 61748 w 386082"/>
                <a:gd name="connsiteY146" fmla="*/ 361097 h 395099"/>
                <a:gd name="connsiteX147" fmla="*/ 63337 w 386082"/>
                <a:gd name="connsiteY147" fmla="*/ 363660 h 395099"/>
                <a:gd name="connsiteX148" fmla="*/ 74627 w 386082"/>
                <a:gd name="connsiteY148" fmla="*/ 372006 h 395099"/>
                <a:gd name="connsiteX149" fmla="*/ 86193 w 386082"/>
                <a:gd name="connsiteY149" fmla="*/ 383762 h 395099"/>
                <a:gd name="connsiteX150" fmla="*/ 86913 w 386082"/>
                <a:gd name="connsiteY150" fmla="*/ 391515 h 395099"/>
                <a:gd name="connsiteX151" fmla="*/ 79139 w 386082"/>
                <a:gd name="connsiteY151" fmla="*/ 394777 h 395099"/>
                <a:gd name="connsiteX152" fmla="*/ 43595 w 386082"/>
                <a:gd name="connsiteY152" fmla="*/ 378424 h 395099"/>
                <a:gd name="connsiteX153" fmla="*/ 38151 w 386082"/>
                <a:gd name="connsiteY153" fmla="*/ 373976 h 395099"/>
                <a:gd name="connsiteX154" fmla="*/ 28110 w 386082"/>
                <a:gd name="connsiteY154" fmla="*/ 347900 h 395099"/>
                <a:gd name="connsiteX155" fmla="*/ 43870 w 386082"/>
                <a:gd name="connsiteY155" fmla="*/ 335805 h 395099"/>
                <a:gd name="connsiteX156" fmla="*/ 48869 w 386082"/>
                <a:gd name="connsiteY156" fmla="*/ 333475 h 395099"/>
                <a:gd name="connsiteX157" fmla="*/ 43701 w 386082"/>
                <a:gd name="connsiteY157" fmla="*/ 328497 h 395099"/>
                <a:gd name="connsiteX158" fmla="*/ 2162 w 386082"/>
                <a:gd name="connsiteY158" fmla="*/ 309094 h 395099"/>
                <a:gd name="connsiteX159" fmla="*/ 531 w 386082"/>
                <a:gd name="connsiteY159" fmla="*/ 303438 h 395099"/>
                <a:gd name="connsiteX160" fmla="*/ 6843 w 386082"/>
                <a:gd name="connsiteY160" fmla="*/ 302675 h 395099"/>
                <a:gd name="connsiteX161" fmla="*/ 28852 w 386082"/>
                <a:gd name="connsiteY161" fmla="*/ 308522 h 395099"/>
                <a:gd name="connsiteX162" fmla="*/ 25124 w 386082"/>
                <a:gd name="connsiteY162" fmla="*/ 302569 h 395099"/>
                <a:gd name="connsiteX163" fmla="*/ 9724 w 386082"/>
                <a:gd name="connsiteY163" fmla="*/ 272829 h 395099"/>
                <a:gd name="connsiteX164" fmla="*/ 10974 w 386082"/>
                <a:gd name="connsiteY164" fmla="*/ 267174 h 395099"/>
                <a:gd name="connsiteX165" fmla="*/ 16735 w 386082"/>
                <a:gd name="connsiteY165" fmla="*/ 269588 h 395099"/>
                <a:gd name="connsiteX166" fmla="*/ 41773 w 386082"/>
                <a:gd name="connsiteY166" fmla="*/ 294923 h 395099"/>
                <a:gd name="connsiteX167" fmla="*/ 47259 w 386082"/>
                <a:gd name="connsiteY167" fmla="*/ 296765 h 395099"/>
                <a:gd name="connsiteX168" fmla="*/ 47641 w 386082"/>
                <a:gd name="connsiteY168" fmla="*/ 290199 h 395099"/>
                <a:gd name="connsiteX169" fmla="*/ 44802 w 386082"/>
                <a:gd name="connsiteY169" fmla="*/ 285984 h 395099"/>
                <a:gd name="connsiteX170" fmla="*/ 30504 w 386082"/>
                <a:gd name="connsiteY170" fmla="*/ 234002 h 395099"/>
                <a:gd name="connsiteX171" fmla="*/ 30885 w 386082"/>
                <a:gd name="connsiteY171" fmla="*/ 230846 h 395099"/>
                <a:gd name="connsiteX172" fmla="*/ 37367 w 386082"/>
                <a:gd name="connsiteY172" fmla="*/ 224787 h 395099"/>
                <a:gd name="connsiteX173" fmla="*/ 43213 w 386082"/>
                <a:gd name="connsiteY173" fmla="*/ 230443 h 395099"/>
                <a:gd name="connsiteX174" fmla="*/ 53190 w 386082"/>
                <a:gd name="connsiteY174" fmla="*/ 259315 h 395099"/>
                <a:gd name="connsiteX175" fmla="*/ 56664 w 386082"/>
                <a:gd name="connsiteY175" fmla="*/ 263339 h 395099"/>
                <a:gd name="connsiteX176" fmla="*/ 59418 w 386082"/>
                <a:gd name="connsiteY176" fmla="*/ 259336 h 395099"/>
                <a:gd name="connsiteX177" fmla="*/ 60562 w 386082"/>
                <a:gd name="connsiteY177" fmla="*/ 227838 h 395099"/>
                <a:gd name="connsiteX178" fmla="*/ 65180 w 386082"/>
                <a:gd name="connsiteY178" fmla="*/ 188121 h 395099"/>
                <a:gd name="connsiteX179" fmla="*/ 70581 w 386082"/>
                <a:gd name="connsiteY179" fmla="*/ 183715 h 395099"/>
                <a:gd name="connsiteX180" fmla="*/ 75114 w 386082"/>
                <a:gd name="connsiteY180" fmla="*/ 189688 h 395099"/>
                <a:gd name="connsiteX181" fmla="*/ 77656 w 386082"/>
                <a:gd name="connsiteY181" fmla="*/ 215065 h 395099"/>
                <a:gd name="connsiteX182" fmla="*/ 79520 w 386082"/>
                <a:gd name="connsiteY182" fmla="*/ 218623 h 395099"/>
                <a:gd name="connsiteX183" fmla="*/ 82316 w 386082"/>
                <a:gd name="connsiteY183" fmla="*/ 216357 h 395099"/>
                <a:gd name="connsiteX184" fmla="*/ 94729 w 386082"/>
                <a:gd name="connsiteY184" fmla="*/ 184689 h 395099"/>
                <a:gd name="connsiteX185" fmla="*/ 108943 w 386082"/>
                <a:gd name="connsiteY185" fmla="*/ 138426 h 395099"/>
                <a:gd name="connsiteX186" fmla="*/ 116526 w 386082"/>
                <a:gd name="connsiteY186" fmla="*/ 134042 h 395099"/>
                <a:gd name="connsiteX187" fmla="*/ 121186 w 386082"/>
                <a:gd name="connsiteY187" fmla="*/ 142239 h 395099"/>
                <a:gd name="connsiteX188" fmla="*/ 116738 w 386082"/>
                <a:gd name="connsiteY188" fmla="*/ 171874 h 395099"/>
                <a:gd name="connsiteX189" fmla="*/ 122097 w 386082"/>
                <a:gd name="connsiteY189" fmla="*/ 176809 h 395099"/>
                <a:gd name="connsiteX190" fmla="*/ 142411 w 386082"/>
                <a:gd name="connsiteY190" fmla="*/ 160308 h 395099"/>
                <a:gd name="connsiteX191" fmla="*/ 157133 w 386082"/>
                <a:gd name="connsiteY191" fmla="*/ 143637 h 395099"/>
                <a:gd name="connsiteX192" fmla="*/ 167661 w 386082"/>
                <a:gd name="connsiteY192" fmla="*/ 141646 h 395099"/>
                <a:gd name="connsiteX193" fmla="*/ 169991 w 386082"/>
                <a:gd name="connsiteY193" fmla="*/ 152068 h 395099"/>
                <a:gd name="connsiteX194" fmla="*/ 163000 w 386082"/>
                <a:gd name="connsiteY194" fmla="*/ 167002 h 395099"/>
                <a:gd name="connsiteX195" fmla="*/ 136183 w 386082"/>
                <a:gd name="connsiteY195" fmla="*/ 196869 h 395099"/>
                <a:gd name="connsiteX196" fmla="*/ 123241 w 386082"/>
                <a:gd name="connsiteY196" fmla="*/ 204897 h 395099"/>
                <a:gd name="connsiteX197" fmla="*/ 106952 w 386082"/>
                <a:gd name="connsiteY197" fmla="*/ 218115 h 395099"/>
                <a:gd name="connsiteX198" fmla="*/ 85367 w 386082"/>
                <a:gd name="connsiteY198" fmla="*/ 255989 h 395099"/>
                <a:gd name="connsiteX199" fmla="*/ 102948 w 386082"/>
                <a:gd name="connsiteY199" fmla="*/ 242856 h 395099"/>
                <a:gd name="connsiteX200" fmla="*/ 111654 w 386082"/>
                <a:gd name="connsiteY200" fmla="*/ 234404 h 395099"/>
                <a:gd name="connsiteX201" fmla="*/ 119725 w 386082"/>
                <a:gd name="connsiteY201" fmla="*/ 232879 h 395099"/>
                <a:gd name="connsiteX202" fmla="*/ 121864 w 386082"/>
                <a:gd name="connsiteY202" fmla="*/ 240823 h 395099"/>
                <a:gd name="connsiteX203" fmla="*/ 96424 w 386082"/>
                <a:gd name="connsiteY203" fmla="*/ 275922 h 395099"/>
                <a:gd name="connsiteX204" fmla="*/ 81448 w 386082"/>
                <a:gd name="connsiteY204" fmla="*/ 285623 h 395099"/>
                <a:gd name="connsiteX205" fmla="*/ 72848 w 386082"/>
                <a:gd name="connsiteY205" fmla="*/ 306679 h 395099"/>
                <a:gd name="connsiteX206" fmla="*/ 78249 w 386082"/>
                <a:gd name="connsiteY206" fmla="*/ 306891 h 395099"/>
                <a:gd name="connsiteX207" fmla="*/ 120360 w 386082"/>
                <a:gd name="connsiteY207" fmla="*/ 279142 h 395099"/>
                <a:gd name="connsiteX208" fmla="*/ 146076 w 386082"/>
                <a:gd name="connsiteY208" fmla="*/ 260226 h 395099"/>
                <a:gd name="connsiteX209" fmla="*/ 149888 w 386082"/>
                <a:gd name="connsiteY209" fmla="*/ 251096 h 395099"/>
                <a:gd name="connsiteX210" fmla="*/ 154760 w 386082"/>
                <a:gd name="connsiteY210" fmla="*/ 195683 h 395099"/>
                <a:gd name="connsiteX211" fmla="*/ 157556 w 386082"/>
                <a:gd name="connsiteY211" fmla="*/ 190006 h 395099"/>
                <a:gd name="connsiteX212" fmla="*/ 168338 w 386082"/>
                <a:gd name="connsiteY212" fmla="*/ 192039 h 395099"/>
                <a:gd name="connsiteX213" fmla="*/ 169694 w 386082"/>
                <a:gd name="connsiteY213" fmla="*/ 202122 h 395099"/>
                <a:gd name="connsiteX214" fmla="*/ 171113 w 386082"/>
                <a:gd name="connsiteY214" fmla="*/ 232710 h 395099"/>
                <a:gd name="connsiteX215" fmla="*/ 172469 w 386082"/>
                <a:gd name="connsiteY215" fmla="*/ 236628 h 395099"/>
                <a:gd name="connsiteX216" fmla="*/ 176261 w 386082"/>
                <a:gd name="connsiteY216" fmla="*/ 234786 h 395099"/>
                <a:gd name="connsiteX217" fmla="*/ 181005 w 386082"/>
                <a:gd name="connsiteY217" fmla="*/ 230549 h 395099"/>
                <a:gd name="connsiteX218" fmla="*/ 185644 w 386082"/>
                <a:gd name="connsiteY218" fmla="*/ 217988 h 395099"/>
                <a:gd name="connsiteX219" fmla="*/ 186386 w 386082"/>
                <a:gd name="connsiteY219" fmla="*/ 181914 h 395099"/>
                <a:gd name="connsiteX220" fmla="*/ 187890 w 386082"/>
                <a:gd name="connsiteY220" fmla="*/ 177042 h 395099"/>
                <a:gd name="connsiteX221" fmla="*/ 193651 w 386082"/>
                <a:gd name="connsiteY221" fmla="*/ 171217 h 395099"/>
                <a:gd name="connsiteX222" fmla="*/ 199222 w 386082"/>
                <a:gd name="connsiteY222" fmla="*/ 178059 h 395099"/>
                <a:gd name="connsiteX223" fmla="*/ 203035 w 386082"/>
                <a:gd name="connsiteY223" fmla="*/ 205215 h 395099"/>
                <a:gd name="connsiteX224" fmla="*/ 204179 w 386082"/>
                <a:gd name="connsiteY224" fmla="*/ 208668 h 395099"/>
                <a:gd name="connsiteX225" fmla="*/ 207886 w 386082"/>
                <a:gd name="connsiteY225" fmla="*/ 207015 h 395099"/>
                <a:gd name="connsiteX226" fmla="*/ 216126 w 386082"/>
                <a:gd name="connsiteY226" fmla="*/ 199008 h 395099"/>
                <a:gd name="connsiteX227" fmla="*/ 220913 w 386082"/>
                <a:gd name="connsiteY227" fmla="*/ 187739 h 395099"/>
                <a:gd name="connsiteX228" fmla="*/ 228772 w 386082"/>
                <a:gd name="connsiteY228" fmla="*/ 145226 h 395099"/>
                <a:gd name="connsiteX229" fmla="*/ 235402 w 386082"/>
                <a:gd name="connsiteY229" fmla="*/ 138956 h 395099"/>
                <a:gd name="connsiteX230" fmla="*/ 240189 w 386082"/>
                <a:gd name="connsiteY230" fmla="*/ 146963 h 395099"/>
                <a:gd name="connsiteX231" fmla="*/ 241587 w 386082"/>
                <a:gd name="connsiteY231" fmla="*/ 173759 h 39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386082" h="395099">
                  <a:moveTo>
                    <a:pt x="241608" y="173653"/>
                  </a:moveTo>
                  <a:cubicBezTo>
                    <a:pt x="247773" y="169310"/>
                    <a:pt x="251670" y="164566"/>
                    <a:pt x="255907" y="160202"/>
                  </a:cubicBezTo>
                  <a:cubicBezTo>
                    <a:pt x="257686" y="158380"/>
                    <a:pt x="256669" y="156199"/>
                    <a:pt x="256140" y="154144"/>
                  </a:cubicBezTo>
                  <a:cubicBezTo>
                    <a:pt x="252242" y="139380"/>
                    <a:pt x="253873" y="125018"/>
                    <a:pt x="259254" y="110953"/>
                  </a:cubicBezTo>
                  <a:cubicBezTo>
                    <a:pt x="260651" y="107309"/>
                    <a:pt x="262198" y="103348"/>
                    <a:pt x="267176" y="104259"/>
                  </a:cubicBezTo>
                  <a:cubicBezTo>
                    <a:pt x="272027" y="105149"/>
                    <a:pt x="273319" y="108898"/>
                    <a:pt x="273298" y="113389"/>
                  </a:cubicBezTo>
                  <a:cubicBezTo>
                    <a:pt x="273298" y="119765"/>
                    <a:pt x="272895" y="126204"/>
                    <a:pt x="274441" y="132453"/>
                  </a:cubicBezTo>
                  <a:cubicBezTo>
                    <a:pt x="275056" y="134910"/>
                    <a:pt x="273361" y="139952"/>
                    <a:pt x="277619" y="138998"/>
                  </a:cubicBezTo>
                  <a:cubicBezTo>
                    <a:pt x="280838" y="138257"/>
                    <a:pt x="285011" y="134931"/>
                    <a:pt x="283677" y="129848"/>
                  </a:cubicBezTo>
                  <a:cubicBezTo>
                    <a:pt x="281898" y="123133"/>
                    <a:pt x="282067" y="116354"/>
                    <a:pt x="282194" y="109534"/>
                  </a:cubicBezTo>
                  <a:cubicBezTo>
                    <a:pt x="282364" y="100976"/>
                    <a:pt x="283910" y="92609"/>
                    <a:pt x="286409" y="84432"/>
                  </a:cubicBezTo>
                  <a:cubicBezTo>
                    <a:pt x="286939" y="82716"/>
                    <a:pt x="287214" y="80302"/>
                    <a:pt x="289799" y="80450"/>
                  </a:cubicBezTo>
                  <a:cubicBezTo>
                    <a:pt x="292108" y="80577"/>
                    <a:pt x="292828" y="82716"/>
                    <a:pt x="293230" y="84559"/>
                  </a:cubicBezTo>
                  <a:cubicBezTo>
                    <a:pt x="295137" y="93075"/>
                    <a:pt x="296958" y="101611"/>
                    <a:pt x="298716" y="110148"/>
                  </a:cubicBezTo>
                  <a:cubicBezTo>
                    <a:pt x="299606" y="114533"/>
                    <a:pt x="301216" y="115126"/>
                    <a:pt x="304372" y="111736"/>
                  </a:cubicBezTo>
                  <a:cubicBezTo>
                    <a:pt x="309689" y="106060"/>
                    <a:pt x="313502" y="100722"/>
                    <a:pt x="312146" y="91613"/>
                  </a:cubicBezTo>
                  <a:cubicBezTo>
                    <a:pt x="310388" y="79730"/>
                    <a:pt x="310557" y="67380"/>
                    <a:pt x="314370" y="55561"/>
                  </a:cubicBezTo>
                  <a:cubicBezTo>
                    <a:pt x="315090" y="53358"/>
                    <a:pt x="316150" y="51218"/>
                    <a:pt x="317272" y="49163"/>
                  </a:cubicBezTo>
                  <a:cubicBezTo>
                    <a:pt x="318713" y="46537"/>
                    <a:pt x="320217" y="43614"/>
                    <a:pt x="323945" y="44397"/>
                  </a:cubicBezTo>
                  <a:cubicBezTo>
                    <a:pt x="327419" y="45139"/>
                    <a:pt x="328541" y="48147"/>
                    <a:pt x="328901" y="51155"/>
                  </a:cubicBezTo>
                  <a:cubicBezTo>
                    <a:pt x="329706" y="57912"/>
                    <a:pt x="330172" y="64690"/>
                    <a:pt x="330808" y="71469"/>
                  </a:cubicBezTo>
                  <a:cubicBezTo>
                    <a:pt x="331041" y="73947"/>
                    <a:pt x="330278" y="76531"/>
                    <a:pt x="331825" y="79497"/>
                  </a:cubicBezTo>
                  <a:cubicBezTo>
                    <a:pt x="337756" y="73396"/>
                    <a:pt x="343750" y="68842"/>
                    <a:pt x="342628" y="58335"/>
                  </a:cubicBezTo>
                  <a:cubicBezTo>
                    <a:pt x="340827" y="41559"/>
                    <a:pt x="342734" y="24698"/>
                    <a:pt x="349491" y="8874"/>
                  </a:cubicBezTo>
                  <a:cubicBezTo>
                    <a:pt x="351143" y="4998"/>
                    <a:pt x="352308" y="-1018"/>
                    <a:pt x="357943" y="147"/>
                  </a:cubicBezTo>
                  <a:cubicBezTo>
                    <a:pt x="363641" y="1333"/>
                    <a:pt x="361268" y="7222"/>
                    <a:pt x="361332" y="11099"/>
                  </a:cubicBezTo>
                  <a:cubicBezTo>
                    <a:pt x="361586" y="26435"/>
                    <a:pt x="361289" y="41750"/>
                    <a:pt x="361480" y="57086"/>
                  </a:cubicBezTo>
                  <a:cubicBezTo>
                    <a:pt x="361565" y="63991"/>
                    <a:pt x="357922" y="69244"/>
                    <a:pt x="354511" y="74582"/>
                  </a:cubicBezTo>
                  <a:cubicBezTo>
                    <a:pt x="348305" y="84284"/>
                    <a:pt x="340827" y="93032"/>
                    <a:pt x="333519" y="101908"/>
                  </a:cubicBezTo>
                  <a:cubicBezTo>
                    <a:pt x="332566" y="103052"/>
                    <a:pt x="331528" y="104174"/>
                    <a:pt x="330808" y="105445"/>
                  </a:cubicBezTo>
                  <a:cubicBezTo>
                    <a:pt x="329812" y="107182"/>
                    <a:pt x="327313" y="108750"/>
                    <a:pt x="328690" y="110995"/>
                  </a:cubicBezTo>
                  <a:cubicBezTo>
                    <a:pt x="329876" y="112944"/>
                    <a:pt x="332460" y="112753"/>
                    <a:pt x="334557" y="112774"/>
                  </a:cubicBezTo>
                  <a:cubicBezTo>
                    <a:pt x="343750" y="112944"/>
                    <a:pt x="352774" y="114151"/>
                    <a:pt x="361607" y="116820"/>
                  </a:cubicBezTo>
                  <a:cubicBezTo>
                    <a:pt x="365102" y="117879"/>
                    <a:pt x="368237" y="119426"/>
                    <a:pt x="368386" y="123429"/>
                  </a:cubicBezTo>
                  <a:cubicBezTo>
                    <a:pt x="368555" y="127560"/>
                    <a:pt x="365208" y="129233"/>
                    <a:pt x="361904" y="130314"/>
                  </a:cubicBezTo>
                  <a:cubicBezTo>
                    <a:pt x="347923" y="134889"/>
                    <a:pt x="333392" y="135757"/>
                    <a:pt x="318967" y="134614"/>
                  </a:cubicBezTo>
                  <a:cubicBezTo>
                    <a:pt x="308884" y="133809"/>
                    <a:pt x="302339" y="137643"/>
                    <a:pt x="297128" y="145523"/>
                  </a:cubicBezTo>
                  <a:cubicBezTo>
                    <a:pt x="293103" y="151581"/>
                    <a:pt x="287892" y="156643"/>
                    <a:pt x="282851" y="161854"/>
                  </a:cubicBezTo>
                  <a:cubicBezTo>
                    <a:pt x="281559" y="163189"/>
                    <a:pt x="279589" y="164650"/>
                    <a:pt x="280076" y="166599"/>
                  </a:cubicBezTo>
                  <a:cubicBezTo>
                    <a:pt x="280648" y="168866"/>
                    <a:pt x="283296" y="168378"/>
                    <a:pt x="285011" y="168548"/>
                  </a:cubicBezTo>
                  <a:cubicBezTo>
                    <a:pt x="289439" y="168993"/>
                    <a:pt x="293929" y="168993"/>
                    <a:pt x="298377" y="169099"/>
                  </a:cubicBezTo>
                  <a:cubicBezTo>
                    <a:pt x="301364" y="169162"/>
                    <a:pt x="304372" y="169099"/>
                    <a:pt x="307211" y="170158"/>
                  </a:cubicBezTo>
                  <a:cubicBezTo>
                    <a:pt x="311002" y="171556"/>
                    <a:pt x="315557" y="172657"/>
                    <a:pt x="315980" y="177423"/>
                  </a:cubicBezTo>
                  <a:cubicBezTo>
                    <a:pt x="316383" y="181956"/>
                    <a:pt x="312612" y="184498"/>
                    <a:pt x="309244" y="186807"/>
                  </a:cubicBezTo>
                  <a:cubicBezTo>
                    <a:pt x="306935" y="188375"/>
                    <a:pt x="304351" y="189434"/>
                    <a:pt x="301555" y="189752"/>
                  </a:cubicBezTo>
                  <a:cubicBezTo>
                    <a:pt x="288231" y="191234"/>
                    <a:pt x="274886" y="192929"/>
                    <a:pt x="261795" y="188459"/>
                  </a:cubicBezTo>
                  <a:cubicBezTo>
                    <a:pt x="259444" y="187654"/>
                    <a:pt x="257686" y="188142"/>
                    <a:pt x="256013" y="189794"/>
                  </a:cubicBezTo>
                  <a:cubicBezTo>
                    <a:pt x="252666" y="193077"/>
                    <a:pt x="249277" y="196318"/>
                    <a:pt x="245972" y="199623"/>
                  </a:cubicBezTo>
                  <a:cubicBezTo>
                    <a:pt x="245125" y="200470"/>
                    <a:pt x="243684" y="201338"/>
                    <a:pt x="244447" y="202779"/>
                  </a:cubicBezTo>
                  <a:cubicBezTo>
                    <a:pt x="245125" y="204092"/>
                    <a:pt x="246692" y="203774"/>
                    <a:pt x="247921" y="203711"/>
                  </a:cubicBezTo>
                  <a:cubicBezTo>
                    <a:pt x="254276" y="203330"/>
                    <a:pt x="260567" y="201868"/>
                    <a:pt x="266985" y="202440"/>
                  </a:cubicBezTo>
                  <a:cubicBezTo>
                    <a:pt x="269718" y="202694"/>
                    <a:pt x="272493" y="202906"/>
                    <a:pt x="275183" y="203457"/>
                  </a:cubicBezTo>
                  <a:cubicBezTo>
                    <a:pt x="277809" y="203986"/>
                    <a:pt x="279928" y="205427"/>
                    <a:pt x="280584" y="208286"/>
                  </a:cubicBezTo>
                  <a:cubicBezTo>
                    <a:pt x="281241" y="211167"/>
                    <a:pt x="279822" y="213179"/>
                    <a:pt x="277661" y="214853"/>
                  </a:cubicBezTo>
                  <a:cubicBezTo>
                    <a:pt x="274293" y="217479"/>
                    <a:pt x="270904" y="220085"/>
                    <a:pt x="266794" y="221462"/>
                  </a:cubicBezTo>
                  <a:cubicBezTo>
                    <a:pt x="251607" y="226524"/>
                    <a:pt x="236292" y="230973"/>
                    <a:pt x="219960" y="228452"/>
                  </a:cubicBezTo>
                  <a:cubicBezTo>
                    <a:pt x="217905" y="228134"/>
                    <a:pt x="216168" y="228643"/>
                    <a:pt x="214664" y="229998"/>
                  </a:cubicBezTo>
                  <a:cubicBezTo>
                    <a:pt x="207420" y="236480"/>
                    <a:pt x="200176" y="242941"/>
                    <a:pt x="191808" y="250439"/>
                  </a:cubicBezTo>
                  <a:cubicBezTo>
                    <a:pt x="198566" y="249719"/>
                    <a:pt x="203353" y="247622"/>
                    <a:pt x="208288" y="245906"/>
                  </a:cubicBezTo>
                  <a:cubicBezTo>
                    <a:pt x="214516" y="243746"/>
                    <a:pt x="220828" y="241860"/>
                    <a:pt x="227543" y="241797"/>
                  </a:cubicBezTo>
                  <a:cubicBezTo>
                    <a:pt x="230530" y="241776"/>
                    <a:pt x="233750" y="240823"/>
                    <a:pt x="235444" y="244212"/>
                  </a:cubicBezTo>
                  <a:cubicBezTo>
                    <a:pt x="237118" y="247537"/>
                    <a:pt x="235508" y="250461"/>
                    <a:pt x="233432" y="253002"/>
                  </a:cubicBezTo>
                  <a:cubicBezTo>
                    <a:pt x="227395" y="260437"/>
                    <a:pt x="219791" y="265627"/>
                    <a:pt x="210873" y="269186"/>
                  </a:cubicBezTo>
                  <a:cubicBezTo>
                    <a:pt x="197379" y="274545"/>
                    <a:pt x="183335" y="276579"/>
                    <a:pt x="168995" y="276451"/>
                  </a:cubicBezTo>
                  <a:cubicBezTo>
                    <a:pt x="162450" y="276409"/>
                    <a:pt x="157218" y="278083"/>
                    <a:pt x="152007" y="282086"/>
                  </a:cubicBezTo>
                  <a:cubicBezTo>
                    <a:pt x="141288" y="290347"/>
                    <a:pt x="130104" y="298015"/>
                    <a:pt x="117585" y="307018"/>
                  </a:cubicBezTo>
                  <a:cubicBezTo>
                    <a:pt x="123432" y="306234"/>
                    <a:pt x="127371" y="305747"/>
                    <a:pt x="131290" y="305133"/>
                  </a:cubicBezTo>
                  <a:cubicBezTo>
                    <a:pt x="135018" y="304561"/>
                    <a:pt x="138513" y="305260"/>
                    <a:pt x="141860" y="306806"/>
                  </a:cubicBezTo>
                  <a:cubicBezTo>
                    <a:pt x="144762" y="308140"/>
                    <a:pt x="146584" y="310322"/>
                    <a:pt x="146796" y="313669"/>
                  </a:cubicBezTo>
                  <a:cubicBezTo>
                    <a:pt x="147029" y="317249"/>
                    <a:pt x="145588" y="319897"/>
                    <a:pt x="142453" y="321528"/>
                  </a:cubicBezTo>
                  <a:cubicBezTo>
                    <a:pt x="136353" y="324684"/>
                    <a:pt x="129765" y="326400"/>
                    <a:pt x="123177" y="328137"/>
                  </a:cubicBezTo>
                  <a:cubicBezTo>
                    <a:pt x="116611" y="329852"/>
                    <a:pt x="109981" y="331399"/>
                    <a:pt x="103456" y="335741"/>
                  </a:cubicBezTo>
                  <a:cubicBezTo>
                    <a:pt x="110235" y="337881"/>
                    <a:pt x="116145" y="335402"/>
                    <a:pt x="122033" y="335190"/>
                  </a:cubicBezTo>
                  <a:cubicBezTo>
                    <a:pt x="128812" y="334936"/>
                    <a:pt x="135548" y="333623"/>
                    <a:pt x="142326" y="333136"/>
                  </a:cubicBezTo>
                  <a:cubicBezTo>
                    <a:pt x="146626" y="332839"/>
                    <a:pt x="148554" y="330679"/>
                    <a:pt x="149910" y="326781"/>
                  </a:cubicBezTo>
                  <a:cubicBezTo>
                    <a:pt x="153087" y="317588"/>
                    <a:pt x="158425" y="309666"/>
                    <a:pt x="165542" y="303014"/>
                  </a:cubicBezTo>
                  <a:cubicBezTo>
                    <a:pt x="166771" y="301849"/>
                    <a:pt x="168084" y="300663"/>
                    <a:pt x="169546" y="299879"/>
                  </a:cubicBezTo>
                  <a:cubicBezTo>
                    <a:pt x="173083" y="297952"/>
                    <a:pt x="177002" y="297083"/>
                    <a:pt x="180370" y="299773"/>
                  </a:cubicBezTo>
                  <a:cubicBezTo>
                    <a:pt x="183696" y="302442"/>
                    <a:pt x="182997" y="306361"/>
                    <a:pt x="181641" y="309814"/>
                  </a:cubicBezTo>
                  <a:cubicBezTo>
                    <a:pt x="179713" y="314771"/>
                    <a:pt x="177447" y="319600"/>
                    <a:pt x="175180" y="324409"/>
                  </a:cubicBezTo>
                  <a:cubicBezTo>
                    <a:pt x="173274" y="328497"/>
                    <a:pt x="174291" y="330043"/>
                    <a:pt x="178781" y="329005"/>
                  </a:cubicBezTo>
                  <a:cubicBezTo>
                    <a:pt x="178993" y="328963"/>
                    <a:pt x="179205" y="328920"/>
                    <a:pt x="179417" y="328920"/>
                  </a:cubicBezTo>
                  <a:cubicBezTo>
                    <a:pt x="189436" y="328454"/>
                    <a:pt x="196998" y="325171"/>
                    <a:pt x="200959" y="314665"/>
                  </a:cubicBezTo>
                  <a:cubicBezTo>
                    <a:pt x="203777" y="307187"/>
                    <a:pt x="208712" y="300388"/>
                    <a:pt x="215808" y="295897"/>
                  </a:cubicBezTo>
                  <a:cubicBezTo>
                    <a:pt x="218647" y="294096"/>
                    <a:pt x="221951" y="291788"/>
                    <a:pt x="225234" y="294202"/>
                  </a:cubicBezTo>
                  <a:cubicBezTo>
                    <a:pt x="228772" y="296787"/>
                    <a:pt x="226823" y="300536"/>
                    <a:pt x="225637" y="303586"/>
                  </a:cubicBezTo>
                  <a:cubicBezTo>
                    <a:pt x="223942" y="307929"/>
                    <a:pt x="221697" y="312059"/>
                    <a:pt x="219727" y="316317"/>
                  </a:cubicBezTo>
                  <a:cubicBezTo>
                    <a:pt x="219198" y="317461"/>
                    <a:pt x="218498" y="318753"/>
                    <a:pt x="219325" y="319939"/>
                  </a:cubicBezTo>
                  <a:cubicBezTo>
                    <a:pt x="220363" y="321443"/>
                    <a:pt x="221951" y="320956"/>
                    <a:pt x="223392" y="320596"/>
                  </a:cubicBezTo>
                  <a:cubicBezTo>
                    <a:pt x="224218" y="320384"/>
                    <a:pt x="225001" y="319981"/>
                    <a:pt x="225849" y="319897"/>
                  </a:cubicBezTo>
                  <a:cubicBezTo>
                    <a:pt x="237414" y="318562"/>
                    <a:pt x="244066" y="312631"/>
                    <a:pt x="247243" y="300938"/>
                  </a:cubicBezTo>
                  <a:cubicBezTo>
                    <a:pt x="250399" y="289373"/>
                    <a:pt x="257241" y="279353"/>
                    <a:pt x="266371" y="271219"/>
                  </a:cubicBezTo>
                  <a:cubicBezTo>
                    <a:pt x="268426" y="269398"/>
                    <a:pt x="270501" y="266835"/>
                    <a:pt x="273530" y="268550"/>
                  </a:cubicBezTo>
                  <a:cubicBezTo>
                    <a:pt x="276835" y="270414"/>
                    <a:pt x="275945" y="273719"/>
                    <a:pt x="275056" y="276557"/>
                  </a:cubicBezTo>
                  <a:cubicBezTo>
                    <a:pt x="272683" y="284077"/>
                    <a:pt x="270247" y="291555"/>
                    <a:pt x="267642" y="298990"/>
                  </a:cubicBezTo>
                  <a:cubicBezTo>
                    <a:pt x="265841" y="304116"/>
                    <a:pt x="267578" y="305366"/>
                    <a:pt x="272302" y="303629"/>
                  </a:cubicBezTo>
                  <a:cubicBezTo>
                    <a:pt x="278297" y="301426"/>
                    <a:pt x="284228" y="299096"/>
                    <a:pt x="290180" y="296808"/>
                  </a:cubicBezTo>
                  <a:cubicBezTo>
                    <a:pt x="292764" y="295812"/>
                    <a:pt x="293993" y="293652"/>
                    <a:pt x="295010" y="291194"/>
                  </a:cubicBezTo>
                  <a:cubicBezTo>
                    <a:pt x="301449" y="275880"/>
                    <a:pt x="308905" y="261031"/>
                    <a:pt x="316997" y="246521"/>
                  </a:cubicBezTo>
                  <a:cubicBezTo>
                    <a:pt x="320047" y="241077"/>
                    <a:pt x="323288" y="235739"/>
                    <a:pt x="329770" y="233811"/>
                  </a:cubicBezTo>
                  <a:cubicBezTo>
                    <a:pt x="333329" y="232752"/>
                    <a:pt x="337120" y="232265"/>
                    <a:pt x="339747" y="235675"/>
                  </a:cubicBezTo>
                  <a:cubicBezTo>
                    <a:pt x="342374" y="239107"/>
                    <a:pt x="340276" y="241966"/>
                    <a:pt x="338074" y="244805"/>
                  </a:cubicBezTo>
                  <a:cubicBezTo>
                    <a:pt x="330236" y="254888"/>
                    <a:pt x="327969" y="267449"/>
                    <a:pt x="322801" y="278951"/>
                  </a:cubicBezTo>
                  <a:cubicBezTo>
                    <a:pt x="333583" y="273507"/>
                    <a:pt x="343962" y="267873"/>
                    <a:pt x="353410" y="260734"/>
                  </a:cubicBezTo>
                  <a:cubicBezTo>
                    <a:pt x="359722" y="255968"/>
                    <a:pt x="366289" y="251689"/>
                    <a:pt x="373194" y="247876"/>
                  </a:cubicBezTo>
                  <a:cubicBezTo>
                    <a:pt x="377113" y="245716"/>
                    <a:pt x="380968" y="244953"/>
                    <a:pt x="384294" y="248427"/>
                  </a:cubicBezTo>
                  <a:cubicBezTo>
                    <a:pt x="387810" y="252092"/>
                    <a:pt x="385480" y="255333"/>
                    <a:pt x="382959" y="258552"/>
                  </a:cubicBezTo>
                  <a:cubicBezTo>
                    <a:pt x="373194" y="270986"/>
                    <a:pt x="360718" y="280116"/>
                    <a:pt x="347245" y="288081"/>
                  </a:cubicBezTo>
                  <a:cubicBezTo>
                    <a:pt x="344513" y="289691"/>
                    <a:pt x="341823" y="291322"/>
                    <a:pt x="339366" y="293673"/>
                  </a:cubicBezTo>
                  <a:cubicBezTo>
                    <a:pt x="345212" y="292487"/>
                    <a:pt x="351037" y="291300"/>
                    <a:pt x="356884" y="290157"/>
                  </a:cubicBezTo>
                  <a:cubicBezTo>
                    <a:pt x="360548" y="289436"/>
                    <a:pt x="364785" y="289013"/>
                    <a:pt x="366712" y="292592"/>
                  </a:cubicBezTo>
                  <a:cubicBezTo>
                    <a:pt x="368830" y="296532"/>
                    <a:pt x="364954" y="299180"/>
                    <a:pt x="362518" y="301659"/>
                  </a:cubicBezTo>
                  <a:cubicBezTo>
                    <a:pt x="350444" y="313881"/>
                    <a:pt x="334748" y="317694"/>
                    <a:pt x="318564" y="319960"/>
                  </a:cubicBezTo>
                  <a:cubicBezTo>
                    <a:pt x="307401" y="321528"/>
                    <a:pt x="296175" y="322650"/>
                    <a:pt x="284969" y="319643"/>
                  </a:cubicBezTo>
                  <a:cubicBezTo>
                    <a:pt x="281749" y="318774"/>
                    <a:pt x="279017" y="320998"/>
                    <a:pt x="276920" y="322778"/>
                  </a:cubicBezTo>
                  <a:cubicBezTo>
                    <a:pt x="273933" y="325298"/>
                    <a:pt x="277619" y="325764"/>
                    <a:pt x="278932" y="326251"/>
                  </a:cubicBezTo>
                  <a:cubicBezTo>
                    <a:pt x="286367" y="328963"/>
                    <a:pt x="294183" y="330085"/>
                    <a:pt x="301979" y="331229"/>
                  </a:cubicBezTo>
                  <a:cubicBezTo>
                    <a:pt x="304838" y="331653"/>
                    <a:pt x="308312" y="331229"/>
                    <a:pt x="308842" y="335402"/>
                  </a:cubicBezTo>
                  <a:cubicBezTo>
                    <a:pt x="309308" y="339173"/>
                    <a:pt x="306385" y="340465"/>
                    <a:pt x="303758" y="341905"/>
                  </a:cubicBezTo>
                  <a:cubicBezTo>
                    <a:pt x="289015" y="349997"/>
                    <a:pt x="273763" y="347900"/>
                    <a:pt x="260313" y="340528"/>
                  </a:cubicBezTo>
                  <a:cubicBezTo>
                    <a:pt x="249298" y="334491"/>
                    <a:pt x="239639" y="333475"/>
                    <a:pt x="228708" y="338453"/>
                  </a:cubicBezTo>
                  <a:cubicBezTo>
                    <a:pt x="226823" y="339321"/>
                    <a:pt x="224451" y="338961"/>
                    <a:pt x="222354" y="341291"/>
                  </a:cubicBezTo>
                  <a:cubicBezTo>
                    <a:pt x="231017" y="346947"/>
                    <a:pt x="240105" y="351035"/>
                    <a:pt x="250103" y="353026"/>
                  </a:cubicBezTo>
                  <a:cubicBezTo>
                    <a:pt x="253089" y="353619"/>
                    <a:pt x="256373" y="353640"/>
                    <a:pt x="256500" y="357729"/>
                  </a:cubicBezTo>
                  <a:cubicBezTo>
                    <a:pt x="256606" y="361541"/>
                    <a:pt x="253577" y="362389"/>
                    <a:pt x="250675" y="363448"/>
                  </a:cubicBezTo>
                  <a:cubicBezTo>
                    <a:pt x="228327" y="371603"/>
                    <a:pt x="209348" y="365714"/>
                    <a:pt x="192910" y="349573"/>
                  </a:cubicBezTo>
                  <a:cubicBezTo>
                    <a:pt x="190707" y="347413"/>
                    <a:pt x="188673" y="346883"/>
                    <a:pt x="186110" y="348239"/>
                  </a:cubicBezTo>
                  <a:cubicBezTo>
                    <a:pt x="183081" y="349849"/>
                    <a:pt x="184649" y="352264"/>
                    <a:pt x="185306" y="354382"/>
                  </a:cubicBezTo>
                  <a:cubicBezTo>
                    <a:pt x="188229" y="363893"/>
                    <a:pt x="196914" y="368193"/>
                    <a:pt x="203501" y="374357"/>
                  </a:cubicBezTo>
                  <a:cubicBezTo>
                    <a:pt x="205895" y="376602"/>
                    <a:pt x="210131" y="377958"/>
                    <a:pt x="208839" y="382152"/>
                  </a:cubicBezTo>
                  <a:cubicBezTo>
                    <a:pt x="207441" y="386685"/>
                    <a:pt x="202950" y="387215"/>
                    <a:pt x="198905" y="387702"/>
                  </a:cubicBezTo>
                  <a:cubicBezTo>
                    <a:pt x="190622" y="388719"/>
                    <a:pt x="184013" y="384863"/>
                    <a:pt x="177976" y="379928"/>
                  </a:cubicBezTo>
                  <a:cubicBezTo>
                    <a:pt x="170118" y="373467"/>
                    <a:pt x="164081" y="365545"/>
                    <a:pt x="160374" y="356013"/>
                  </a:cubicBezTo>
                  <a:cubicBezTo>
                    <a:pt x="159188" y="352963"/>
                    <a:pt x="157938" y="350844"/>
                    <a:pt x="153913" y="351670"/>
                  </a:cubicBezTo>
                  <a:cubicBezTo>
                    <a:pt x="150037" y="352454"/>
                    <a:pt x="149465" y="354784"/>
                    <a:pt x="149232" y="358046"/>
                  </a:cubicBezTo>
                  <a:cubicBezTo>
                    <a:pt x="148639" y="366096"/>
                    <a:pt x="150418" y="373658"/>
                    <a:pt x="153214" y="381135"/>
                  </a:cubicBezTo>
                  <a:cubicBezTo>
                    <a:pt x="154379" y="384270"/>
                    <a:pt x="155947" y="388083"/>
                    <a:pt x="152515" y="390540"/>
                  </a:cubicBezTo>
                  <a:cubicBezTo>
                    <a:pt x="149359" y="392807"/>
                    <a:pt x="145482" y="391960"/>
                    <a:pt x="142136" y="390286"/>
                  </a:cubicBezTo>
                  <a:cubicBezTo>
                    <a:pt x="137793" y="388125"/>
                    <a:pt x="134806" y="384503"/>
                    <a:pt x="132709" y="380182"/>
                  </a:cubicBezTo>
                  <a:cubicBezTo>
                    <a:pt x="131078" y="376814"/>
                    <a:pt x="129405" y="376751"/>
                    <a:pt x="127266" y="379737"/>
                  </a:cubicBezTo>
                  <a:cubicBezTo>
                    <a:pt x="123643" y="384757"/>
                    <a:pt x="119619" y="389418"/>
                    <a:pt x="114535" y="393061"/>
                  </a:cubicBezTo>
                  <a:cubicBezTo>
                    <a:pt x="112205" y="394734"/>
                    <a:pt x="109748" y="396111"/>
                    <a:pt x="106952" y="394099"/>
                  </a:cubicBezTo>
                  <a:cubicBezTo>
                    <a:pt x="104219" y="392129"/>
                    <a:pt x="104537" y="389354"/>
                    <a:pt x="105320" y="386579"/>
                  </a:cubicBezTo>
                  <a:cubicBezTo>
                    <a:pt x="107629" y="378339"/>
                    <a:pt x="111082" y="370544"/>
                    <a:pt x="115086" y="363024"/>
                  </a:cubicBezTo>
                  <a:cubicBezTo>
                    <a:pt x="117500" y="358470"/>
                    <a:pt x="116314" y="356669"/>
                    <a:pt x="111336" y="357136"/>
                  </a:cubicBezTo>
                  <a:cubicBezTo>
                    <a:pt x="95873" y="358534"/>
                    <a:pt x="80389" y="359656"/>
                    <a:pt x="64862" y="359741"/>
                  </a:cubicBezTo>
                  <a:cubicBezTo>
                    <a:pt x="63655" y="359741"/>
                    <a:pt x="61981" y="359487"/>
                    <a:pt x="61748" y="361097"/>
                  </a:cubicBezTo>
                  <a:cubicBezTo>
                    <a:pt x="61642" y="361880"/>
                    <a:pt x="62574" y="363067"/>
                    <a:pt x="63337" y="363660"/>
                  </a:cubicBezTo>
                  <a:cubicBezTo>
                    <a:pt x="67044" y="366519"/>
                    <a:pt x="70814" y="369294"/>
                    <a:pt x="74627" y="372006"/>
                  </a:cubicBezTo>
                  <a:cubicBezTo>
                    <a:pt x="79181" y="375247"/>
                    <a:pt x="83185" y="378996"/>
                    <a:pt x="86193" y="383762"/>
                  </a:cubicBezTo>
                  <a:cubicBezTo>
                    <a:pt x="87760" y="386219"/>
                    <a:pt x="88713" y="388803"/>
                    <a:pt x="86913" y="391515"/>
                  </a:cubicBezTo>
                  <a:cubicBezTo>
                    <a:pt x="85091" y="394268"/>
                    <a:pt x="82401" y="395137"/>
                    <a:pt x="79139" y="394777"/>
                  </a:cubicBezTo>
                  <a:cubicBezTo>
                    <a:pt x="65455" y="393273"/>
                    <a:pt x="54419" y="386113"/>
                    <a:pt x="43595" y="378424"/>
                  </a:cubicBezTo>
                  <a:cubicBezTo>
                    <a:pt x="41688" y="377068"/>
                    <a:pt x="39930" y="375501"/>
                    <a:pt x="38151" y="373976"/>
                  </a:cubicBezTo>
                  <a:cubicBezTo>
                    <a:pt x="30059" y="367112"/>
                    <a:pt x="26458" y="358576"/>
                    <a:pt x="28110" y="347900"/>
                  </a:cubicBezTo>
                  <a:cubicBezTo>
                    <a:pt x="29593" y="338283"/>
                    <a:pt x="34211" y="334619"/>
                    <a:pt x="43870" y="335805"/>
                  </a:cubicBezTo>
                  <a:cubicBezTo>
                    <a:pt x="46010" y="336059"/>
                    <a:pt x="49102" y="337542"/>
                    <a:pt x="48869" y="333475"/>
                  </a:cubicBezTo>
                  <a:cubicBezTo>
                    <a:pt x="48721" y="330657"/>
                    <a:pt x="47662" y="328179"/>
                    <a:pt x="43701" y="328497"/>
                  </a:cubicBezTo>
                  <a:cubicBezTo>
                    <a:pt x="26204" y="329916"/>
                    <a:pt x="12944" y="322121"/>
                    <a:pt x="2162" y="309094"/>
                  </a:cubicBezTo>
                  <a:cubicBezTo>
                    <a:pt x="785" y="307420"/>
                    <a:pt x="-867" y="305704"/>
                    <a:pt x="531" y="303438"/>
                  </a:cubicBezTo>
                  <a:cubicBezTo>
                    <a:pt x="2183" y="300790"/>
                    <a:pt x="4640" y="301892"/>
                    <a:pt x="6843" y="302675"/>
                  </a:cubicBezTo>
                  <a:cubicBezTo>
                    <a:pt x="13939" y="305217"/>
                    <a:pt x="21057" y="307590"/>
                    <a:pt x="28852" y="308522"/>
                  </a:cubicBezTo>
                  <a:cubicBezTo>
                    <a:pt x="28640" y="305090"/>
                    <a:pt x="26500" y="304073"/>
                    <a:pt x="25124" y="302569"/>
                  </a:cubicBezTo>
                  <a:cubicBezTo>
                    <a:pt x="17244" y="294054"/>
                    <a:pt x="12647" y="283886"/>
                    <a:pt x="9724" y="272829"/>
                  </a:cubicBezTo>
                  <a:cubicBezTo>
                    <a:pt x="9173" y="270732"/>
                    <a:pt x="8517" y="268466"/>
                    <a:pt x="10974" y="267174"/>
                  </a:cubicBezTo>
                  <a:cubicBezTo>
                    <a:pt x="13706" y="265712"/>
                    <a:pt x="15337" y="267555"/>
                    <a:pt x="16735" y="269588"/>
                  </a:cubicBezTo>
                  <a:cubicBezTo>
                    <a:pt x="23662" y="279438"/>
                    <a:pt x="32453" y="287466"/>
                    <a:pt x="41773" y="294923"/>
                  </a:cubicBezTo>
                  <a:cubicBezTo>
                    <a:pt x="43341" y="296172"/>
                    <a:pt x="45162" y="298524"/>
                    <a:pt x="47259" y="296765"/>
                  </a:cubicBezTo>
                  <a:cubicBezTo>
                    <a:pt x="49187" y="295134"/>
                    <a:pt x="48615" y="292381"/>
                    <a:pt x="47641" y="290199"/>
                  </a:cubicBezTo>
                  <a:cubicBezTo>
                    <a:pt x="46963" y="288674"/>
                    <a:pt x="45734" y="287382"/>
                    <a:pt x="44802" y="285984"/>
                  </a:cubicBezTo>
                  <a:cubicBezTo>
                    <a:pt x="34359" y="270224"/>
                    <a:pt x="29297" y="252960"/>
                    <a:pt x="30504" y="234002"/>
                  </a:cubicBezTo>
                  <a:cubicBezTo>
                    <a:pt x="30568" y="232943"/>
                    <a:pt x="30631" y="231862"/>
                    <a:pt x="30885" y="230846"/>
                  </a:cubicBezTo>
                  <a:cubicBezTo>
                    <a:pt x="31711" y="227435"/>
                    <a:pt x="33681" y="224936"/>
                    <a:pt x="37367" y="224787"/>
                  </a:cubicBezTo>
                  <a:cubicBezTo>
                    <a:pt x="41032" y="224639"/>
                    <a:pt x="42493" y="227329"/>
                    <a:pt x="43213" y="230443"/>
                  </a:cubicBezTo>
                  <a:cubicBezTo>
                    <a:pt x="45501" y="240441"/>
                    <a:pt x="48234" y="250270"/>
                    <a:pt x="53190" y="259315"/>
                  </a:cubicBezTo>
                  <a:cubicBezTo>
                    <a:pt x="54059" y="260903"/>
                    <a:pt x="54355" y="263530"/>
                    <a:pt x="56664" y="263339"/>
                  </a:cubicBezTo>
                  <a:cubicBezTo>
                    <a:pt x="58465" y="263191"/>
                    <a:pt x="58444" y="260671"/>
                    <a:pt x="59418" y="259336"/>
                  </a:cubicBezTo>
                  <a:cubicBezTo>
                    <a:pt x="66790" y="249105"/>
                    <a:pt x="61536" y="238302"/>
                    <a:pt x="60562" y="227838"/>
                  </a:cubicBezTo>
                  <a:cubicBezTo>
                    <a:pt x="59270" y="214175"/>
                    <a:pt x="62278" y="201190"/>
                    <a:pt x="65180" y="188121"/>
                  </a:cubicBezTo>
                  <a:cubicBezTo>
                    <a:pt x="65794" y="185388"/>
                    <a:pt x="67531" y="183376"/>
                    <a:pt x="70581" y="183715"/>
                  </a:cubicBezTo>
                  <a:cubicBezTo>
                    <a:pt x="73992" y="184075"/>
                    <a:pt x="75114" y="186701"/>
                    <a:pt x="75114" y="189688"/>
                  </a:cubicBezTo>
                  <a:cubicBezTo>
                    <a:pt x="75135" y="198225"/>
                    <a:pt x="76152" y="206676"/>
                    <a:pt x="77656" y="215065"/>
                  </a:cubicBezTo>
                  <a:cubicBezTo>
                    <a:pt x="77910" y="216441"/>
                    <a:pt x="77656" y="218496"/>
                    <a:pt x="79520" y="218623"/>
                  </a:cubicBezTo>
                  <a:cubicBezTo>
                    <a:pt x="80410" y="218687"/>
                    <a:pt x="81596" y="217331"/>
                    <a:pt x="82316" y="216357"/>
                  </a:cubicBezTo>
                  <a:cubicBezTo>
                    <a:pt x="89349" y="206973"/>
                    <a:pt x="95132" y="197737"/>
                    <a:pt x="94729" y="184689"/>
                  </a:cubicBezTo>
                  <a:cubicBezTo>
                    <a:pt x="94221" y="168145"/>
                    <a:pt x="99199" y="152322"/>
                    <a:pt x="108943" y="138426"/>
                  </a:cubicBezTo>
                  <a:cubicBezTo>
                    <a:pt x="110807" y="135779"/>
                    <a:pt x="112565" y="132792"/>
                    <a:pt x="116526" y="134042"/>
                  </a:cubicBezTo>
                  <a:cubicBezTo>
                    <a:pt x="120445" y="135291"/>
                    <a:pt x="121313" y="138596"/>
                    <a:pt x="121186" y="142239"/>
                  </a:cubicBezTo>
                  <a:cubicBezTo>
                    <a:pt x="120847" y="152280"/>
                    <a:pt x="118496" y="162045"/>
                    <a:pt x="116738" y="171874"/>
                  </a:cubicBezTo>
                  <a:cubicBezTo>
                    <a:pt x="115594" y="178207"/>
                    <a:pt x="115848" y="177339"/>
                    <a:pt x="122097" y="176809"/>
                  </a:cubicBezTo>
                  <a:cubicBezTo>
                    <a:pt x="133091" y="175877"/>
                    <a:pt x="136840" y="167129"/>
                    <a:pt x="142411" y="160308"/>
                  </a:cubicBezTo>
                  <a:cubicBezTo>
                    <a:pt x="147113" y="154567"/>
                    <a:pt x="150905" y="148001"/>
                    <a:pt x="157133" y="143637"/>
                  </a:cubicBezTo>
                  <a:cubicBezTo>
                    <a:pt x="160268" y="141434"/>
                    <a:pt x="163721" y="138998"/>
                    <a:pt x="167661" y="141646"/>
                  </a:cubicBezTo>
                  <a:cubicBezTo>
                    <a:pt x="171516" y="144230"/>
                    <a:pt x="170795" y="148149"/>
                    <a:pt x="169991" y="152068"/>
                  </a:cubicBezTo>
                  <a:cubicBezTo>
                    <a:pt x="168847" y="157639"/>
                    <a:pt x="166284" y="162574"/>
                    <a:pt x="163000" y="167002"/>
                  </a:cubicBezTo>
                  <a:cubicBezTo>
                    <a:pt x="154972" y="177762"/>
                    <a:pt x="146414" y="188099"/>
                    <a:pt x="136183" y="196869"/>
                  </a:cubicBezTo>
                  <a:cubicBezTo>
                    <a:pt x="132307" y="200195"/>
                    <a:pt x="128198" y="203647"/>
                    <a:pt x="123241" y="204897"/>
                  </a:cubicBezTo>
                  <a:cubicBezTo>
                    <a:pt x="115573" y="206825"/>
                    <a:pt x="111019" y="211887"/>
                    <a:pt x="106952" y="218115"/>
                  </a:cubicBezTo>
                  <a:cubicBezTo>
                    <a:pt x="99305" y="229829"/>
                    <a:pt x="91425" y="241394"/>
                    <a:pt x="85367" y="255989"/>
                  </a:cubicBezTo>
                  <a:cubicBezTo>
                    <a:pt x="93183" y="252452"/>
                    <a:pt x="97716" y="247114"/>
                    <a:pt x="102948" y="242856"/>
                  </a:cubicBezTo>
                  <a:cubicBezTo>
                    <a:pt x="106083" y="240314"/>
                    <a:pt x="108752" y="237221"/>
                    <a:pt x="111654" y="234404"/>
                  </a:cubicBezTo>
                  <a:cubicBezTo>
                    <a:pt x="113984" y="232138"/>
                    <a:pt x="116695" y="230994"/>
                    <a:pt x="119725" y="232879"/>
                  </a:cubicBezTo>
                  <a:cubicBezTo>
                    <a:pt x="122796" y="234764"/>
                    <a:pt x="122732" y="237751"/>
                    <a:pt x="121864" y="240823"/>
                  </a:cubicBezTo>
                  <a:cubicBezTo>
                    <a:pt x="117691" y="255629"/>
                    <a:pt x="107989" y="266538"/>
                    <a:pt x="96424" y="275922"/>
                  </a:cubicBezTo>
                  <a:cubicBezTo>
                    <a:pt x="91827" y="279650"/>
                    <a:pt x="86595" y="282658"/>
                    <a:pt x="81448" y="285623"/>
                  </a:cubicBezTo>
                  <a:cubicBezTo>
                    <a:pt x="75157" y="289246"/>
                    <a:pt x="70497" y="299985"/>
                    <a:pt x="72848" y="306679"/>
                  </a:cubicBezTo>
                  <a:cubicBezTo>
                    <a:pt x="74309" y="310831"/>
                    <a:pt x="76618" y="307886"/>
                    <a:pt x="78249" y="306891"/>
                  </a:cubicBezTo>
                  <a:cubicBezTo>
                    <a:pt x="92632" y="298185"/>
                    <a:pt x="106824" y="289140"/>
                    <a:pt x="120360" y="279142"/>
                  </a:cubicBezTo>
                  <a:cubicBezTo>
                    <a:pt x="128918" y="272808"/>
                    <a:pt x="137412" y="266390"/>
                    <a:pt x="146076" y="260226"/>
                  </a:cubicBezTo>
                  <a:cubicBezTo>
                    <a:pt x="149444" y="257832"/>
                    <a:pt x="150354" y="255333"/>
                    <a:pt x="149888" y="251096"/>
                  </a:cubicBezTo>
                  <a:cubicBezTo>
                    <a:pt x="147834" y="232350"/>
                    <a:pt x="148173" y="213709"/>
                    <a:pt x="154760" y="195683"/>
                  </a:cubicBezTo>
                  <a:cubicBezTo>
                    <a:pt x="155481" y="193713"/>
                    <a:pt x="156264" y="191616"/>
                    <a:pt x="157556" y="190006"/>
                  </a:cubicBezTo>
                  <a:cubicBezTo>
                    <a:pt x="161157" y="185579"/>
                    <a:pt x="166750" y="186574"/>
                    <a:pt x="168338" y="192039"/>
                  </a:cubicBezTo>
                  <a:cubicBezTo>
                    <a:pt x="169292" y="195259"/>
                    <a:pt x="169525" y="198733"/>
                    <a:pt x="169694" y="202122"/>
                  </a:cubicBezTo>
                  <a:cubicBezTo>
                    <a:pt x="170245" y="212311"/>
                    <a:pt x="170626" y="222521"/>
                    <a:pt x="171113" y="232710"/>
                  </a:cubicBezTo>
                  <a:cubicBezTo>
                    <a:pt x="171177" y="234129"/>
                    <a:pt x="170690" y="235993"/>
                    <a:pt x="172469" y="236628"/>
                  </a:cubicBezTo>
                  <a:cubicBezTo>
                    <a:pt x="174079" y="237200"/>
                    <a:pt x="175180" y="235739"/>
                    <a:pt x="176261" y="234786"/>
                  </a:cubicBezTo>
                  <a:cubicBezTo>
                    <a:pt x="177870" y="233387"/>
                    <a:pt x="179226" y="231587"/>
                    <a:pt x="181005" y="230549"/>
                  </a:cubicBezTo>
                  <a:cubicBezTo>
                    <a:pt x="186089" y="227562"/>
                    <a:pt x="186555" y="223432"/>
                    <a:pt x="185644" y="217988"/>
                  </a:cubicBezTo>
                  <a:cubicBezTo>
                    <a:pt x="183611" y="205977"/>
                    <a:pt x="182891" y="193882"/>
                    <a:pt x="186386" y="181914"/>
                  </a:cubicBezTo>
                  <a:cubicBezTo>
                    <a:pt x="186873" y="180283"/>
                    <a:pt x="187233" y="178610"/>
                    <a:pt x="187890" y="177042"/>
                  </a:cubicBezTo>
                  <a:cubicBezTo>
                    <a:pt x="189012" y="174331"/>
                    <a:pt x="189881" y="170857"/>
                    <a:pt x="193651" y="171217"/>
                  </a:cubicBezTo>
                  <a:cubicBezTo>
                    <a:pt x="197401" y="171556"/>
                    <a:pt x="198756" y="174670"/>
                    <a:pt x="199222" y="178059"/>
                  </a:cubicBezTo>
                  <a:cubicBezTo>
                    <a:pt x="200515" y="187104"/>
                    <a:pt x="201764" y="196170"/>
                    <a:pt x="203035" y="205215"/>
                  </a:cubicBezTo>
                  <a:cubicBezTo>
                    <a:pt x="203205" y="206443"/>
                    <a:pt x="202908" y="207968"/>
                    <a:pt x="204179" y="208668"/>
                  </a:cubicBezTo>
                  <a:cubicBezTo>
                    <a:pt x="205937" y="209642"/>
                    <a:pt x="206890" y="207968"/>
                    <a:pt x="207886" y="207015"/>
                  </a:cubicBezTo>
                  <a:cubicBezTo>
                    <a:pt x="210682" y="204389"/>
                    <a:pt x="213224" y="201508"/>
                    <a:pt x="216126" y="199008"/>
                  </a:cubicBezTo>
                  <a:cubicBezTo>
                    <a:pt x="219642" y="195979"/>
                    <a:pt x="220701" y="192293"/>
                    <a:pt x="220913" y="187739"/>
                  </a:cubicBezTo>
                  <a:cubicBezTo>
                    <a:pt x="221570" y="173229"/>
                    <a:pt x="223667" y="158931"/>
                    <a:pt x="228772" y="145226"/>
                  </a:cubicBezTo>
                  <a:cubicBezTo>
                    <a:pt x="229916" y="142176"/>
                    <a:pt x="230700" y="138045"/>
                    <a:pt x="235402" y="138956"/>
                  </a:cubicBezTo>
                  <a:cubicBezTo>
                    <a:pt x="239660" y="139782"/>
                    <a:pt x="239596" y="143510"/>
                    <a:pt x="240189" y="146963"/>
                  </a:cubicBezTo>
                  <a:cubicBezTo>
                    <a:pt x="241630" y="155394"/>
                    <a:pt x="240973" y="163909"/>
                    <a:pt x="241587" y="173759"/>
                  </a:cubicBezTo>
                  <a:close/>
                </a:path>
              </a:pathLst>
            </a:custGeom>
            <a:solidFill>
              <a:schemeClr val="accent2"/>
            </a:solidFill>
            <a:ln w="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B406D21-EC7F-A4E6-36B0-48ABFDF6F306}"/>
                </a:ext>
              </a:extLst>
            </p:cNvPr>
            <p:cNvSpPr/>
            <p:nvPr/>
          </p:nvSpPr>
          <p:spPr>
            <a:xfrm>
              <a:off x="4220120" y="1550374"/>
              <a:ext cx="761748" cy="71145"/>
            </a:xfrm>
            <a:custGeom>
              <a:avLst/>
              <a:gdLst>
                <a:gd name="connsiteX0" fmla="*/ 358878 w 717351"/>
                <a:gd name="connsiteY0" fmla="*/ 422 h 66998"/>
                <a:gd name="connsiteX1" fmla="*/ 708262 w 717351"/>
                <a:gd name="connsiteY1" fmla="*/ 485 h 66998"/>
                <a:gd name="connsiteX2" fmla="*/ 717053 w 717351"/>
                <a:gd name="connsiteY2" fmla="*/ 1904 h 66998"/>
                <a:gd name="connsiteX3" fmla="*/ 713155 w 717351"/>
                <a:gd name="connsiteY3" fmla="*/ 10144 h 66998"/>
                <a:gd name="connsiteX4" fmla="*/ 681403 w 717351"/>
                <a:gd name="connsiteY4" fmla="*/ 60326 h 66998"/>
                <a:gd name="connsiteX5" fmla="*/ 669604 w 717351"/>
                <a:gd name="connsiteY5" fmla="*/ 66956 h 66998"/>
                <a:gd name="connsiteX6" fmla="*/ 499064 w 717351"/>
                <a:gd name="connsiteY6" fmla="*/ 66850 h 66998"/>
                <a:gd name="connsiteX7" fmla="*/ 51965 w 717351"/>
                <a:gd name="connsiteY7" fmla="*/ 66998 h 66998"/>
                <a:gd name="connsiteX8" fmla="*/ 35951 w 717351"/>
                <a:gd name="connsiteY8" fmla="*/ 58356 h 66998"/>
                <a:gd name="connsiteX9" fmla="*/ 2674 w 717351"/>
                <a:gd name="connsiteY9" fmla="*/ 6861 h 66998"/>
                <a:gd name="connsiteX10" fmla="*/ 344 w 717351"/>
                <a:gd name="connsiteY10" fmla="*/ 1375 h 66998"/>
                <a:gd name="connsiteX11" fmla="*/ 6317 w 717351"/>
                <a:gd name="connsiteY11" fmla="*/ 400 h 66998"/>
                <a:gd name="connsiteX12" fmla="*/ 277771 w 717351"/>
                <a:gd name="connsiteY12" fmla="*/ 358 h 66998"/>
                <a:gd name="connsiteX13" fmla="*/ 358878 w 717351"/>
                <a:gd name="connsiteY13" fmla="*/ 358 h 6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351" h="66998">
                  <a:moveTo>
                    <a:pt x="358878" y="422"/>
                  </a:moveTo>
                  <a:cubicBezTo>
                    <a:pt x="475339" y="422"/>
                    <a:pt x="591801" y="422"/>
                    <a:pt x="708262" y="485"/>
                  </a:cubicBezTo>
                  <a:cubicBezTo>
                    <a:pt x="711270" y="485"/>
                    <a:pt x="715570" y="-1273"/>
                    <a:pt x="717053" y="1904"/>
                  </a:cubicBezTo>
                  <a:cubicBezTo>
                    <a:pt x="718408" y="4806"/>
                    <a:pt x="714807" y="7518"/>
                    <a:pt x="713155" y="10144"/>
                  </a:cubicBezTo>
                  <a:cubicBezTo>
                    <a:pt x="702585" y="26879"/>
                    <a:pt x="691740" y="43443"/>
                    <a:pt x="681403" y="60326"/>
                  </a:cubicBezTo>
                  <a:cubicBezTo>
                    <a:pt x="678479" y="65113"/>
                    <a:pt x="675196" y="66977"/>
                    <a:pt x="669604" y="66956"/>
                  </a:cubicBezTo>
                  <a:cubicBezTo>
                    <a:pt x="612750" y="66786"/>
                    <a:pt x="555918" y="66850"/>
                    <a:pt x="499064" y="66850"/>
                  </a:cubicBezTo>
                  <a:cubicBezTo>
                    <a:pt x="350024" y="66850"/>
                    <a:pt x="200984" y="66808"/>
                    <a:pt x="51965" y="66998"/>
                  </a:cubicBezTo>
                  <a:cubicBezTo>
                    <a:pt x="44467" y="66998"/>
                    <a:pt x="39891" y="64732"/>
                    <a:pt x="35951" y="58356"/>
                  </a:cubicBezTo>
                  <a:cubicBezTo>
                    <a:pt x="25191" y="40986"/>
                    <a:pt x="13773" y="24040"/>
                    <a:pt x="2674" y="6861"/>
                  </a:cubicBezTo>
                  <a:cubicBezTo>
                    <a:pt x="1572" y="5166"/>
                    <a:pt x="-906" y="3472"/>
                    <a:pt x="344" y="1375"/>
                  </a:cubicBezTo>
                  <a:cubicBezTo>
                    <a:pt x="1509" y="-595"/>
                    <a:pt x="4262" y="422"/>
                    <a:pt x="6317" y="400"/>
                  </a:cubicBezTo>
                  <a:cubicBezTo>
                    <a:pt x="96809" y="358"/>
                    <a:pt x="187300" y="358"/>
                    <a:pt x="277771" y="358"/>
                  </a:cubicBezTo>
                  <a:cubicBezTo>
                    <a:pt x="304799" y="358"/>
                    <a:pt x="331849" y="358"/>
                    <a:pt x="358878" y="358"/>
                  </a:cubicBezTo>
                  <a:close/>
                </a:path>
              </a:pathLst>
            </a:custGeom>
            <a:solidFill>
              <a:srgbClr val="8BC9C5"/>
            </a:solidFill>
            <a:ln w="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AC75220C-7DE8-F46B-2BBB-AA861C767B8F}"/>
                </a:ext>
              </a:extLst>
            </p:cNvPr>
            <p:cNvSpPr/>
            <p:nvPr/>
          </p:nvSpPr>
          <p:spPr>
            <a:xfrm>
              <a:off x="5267997" y="1237203"/>
              <a:ext cx="272619" cy="330983"/>
            </a:xfrm>
            <a:custGeom>
              <a:avLst/>
              <a:gdLst>
                <a:gd name="connsiteX0" fmla="*/ 82027 w 256730"/>
                <a:gd name="connsiteY0" fmla="*/ 134014 h 311692"/>
                <a:gd name="connsiteX1" fmla="*/ 91559 w 256730"/>
                <a:gd name="connsiteY1" fmla="*/ 134798 h 311692"/>
                <a:gd name="connsiteX2" fmla="*/ 101091 w 256730"/>
                <a:gd name="connsiteY2" fmla="*/ 130180 h 311692"/>
                <a:gd name="connsiteX3" fmla="*/ 93805 w 256730"/>
                <a:gd name="connsiteY3" fmla="*/ 122321 h 311692"/>
                <a:gd name="connsiteX4" fmla="*/ 50084 w 256730"/>
                <a:gd name="connsiteY4" fmla="*/ 126812 h 311692"/>
                <a:gd name="connsiteX5" fmla="*/ 45403 w 256730"/>
                <a:gd name="connsiteY5" fmla="*/ 128867 h 311692"/>
                <a:gd name="connsiteX6" fmla="*/ 37904 w 256730"/>
                <a:gd name="connsiteY6" fmla="*/ 125965 h 311692"/>
                <a:gd name="connsiteX7" fmla="*/ 23394 w 256730"/>
                <a:gd name="connsiteY7" fmla="*/ 96140 h 311692"/>
                <a:gd name="connsiteX8" fmla="*/ 24580 w 256730"/>
                <a:gd name="connsiteY8" fmla="*/ 86459 h 311692"/>
                <a:gd name="connsiteX9" fmla="*/ 49343 w 256730"/>
                <a:gd name="connsiteY9" fmla="*/ 70043 h 311692"/>
                <a:gd name="connsiteX10" fmla="*/ 58938 w 256730"/>
                <a:gd name="connsiteY10" fmla="*/ 66548 h 311692"/>
                <a:gd name="connsiteX11" fmla="*/ 62687 w 256730"/>
                <a:gd name="connsiteY11" fmla="*/ 58986 h 311692"/>
                <a:gd name="connsiteX12" fmla="*/ 54998 w 256730"/>
                <a:gd name="connsiteY12" fmla="*/ 55236 h 311692"/>
                <a:gd name="connsiteX13" fmla="*/ 19666 w 256730"/>
                <a:gd name="connsiteY13" fmla="*/ 73538 h 311692"/>
                <a:gd name="connsiteX14" fmla="*/ 11807 w 256730"/>
                <a:gd name="connsiteY14" fmla="*/ 71695 h 311692"/>
                <a:gd name="connsiteX15" fmla="*/ 10091 w 256730"/>
                <a:gd name="connsiteY15" fmla="*/ 23992 h 311692"/>
                <a:gd name="connsiteX16" fmla="*/ 29643 w 256730"/>
                <a:gd name="connsiteY16" fmla="*/ 4526 h 311692"/>
                <a:gd name="connsiteX17" fmla="*/ 55909 w 256730"/>
                <a:gd name="connsiteY17" fmla="*/ 56 h 311692"/>
                <a:gd name="connsiteX18" fmla="*/ 71923 w 256730"/>
                <a:gd name="connsiteY18" fmla="*/ 13507 h 311692"/>
                <a:gd name="connsiteX19" fmla="*/ 68131 w 256730"/>
                <a:gd name="connsiteY19" fmla="*/ 17892 h 311692"/>
                <a:gd name="connsiteX20" fmla="*/ 30469 w 256730"/>
                <a:gd name="connsiteY20" fmla="*/ 21620 h 311692"/>
                <a:gd name="connsiteX21" fmla="*/ 28096 w 256730"/>
                <a:gd name="connsiteY21" fmla="*/ 22552 h 311692"/>
                <a:gd name="connsiteX22" fmla="*/ 24262 w 256730"/>
                <a:gd name="connsiteY22" fmla="*/ 29606 h 311692"/>
                <a:gd name="connsiteX23" fmla="*/ 31486 w 256730"/>
                <a:gd name="connsiteY23" fmla="*/ 33143 h 311692"/>
                <a:gd name="connsiteX24" fmla="*/ 50148 w 256730"/>
                <a:gd name="connsiteY24" fmla="*/ 28970 h 311692"/>
                <a:gd name="connsiteX25" fmla="*/ 58409 w 256730"/>
                <a:gd name="connsiteY25" fmla="*/ 28441 h 311692"/>
                <a:gd name="connsiteX26" fmla="*/ 76244 w 256730"/>
                <a:gd name="connsiteY26" fmla="*/ 43925 h 311692"/>
                <a:gd name="connsiteX27" fmla="*/ 82493 w 256730"/>
                <a:gd name="connsiteY27" fmla="*/ 73919 h 311692"/>
                <a:gd name="connsiteX28" fmla="*/ 86751 w 256730"/>
                <a:gd name="connsiteY28" fmla="*/ 85909 h 311692"/>
                <a:gd name="connsiteX29" fmla="*/ 95245 w 256730"/>
                <a:gd name="connsiteY29" fmla="*/ 91692 h 311692"/>
                <a:gd name="connsiteX30" fmla="*/ 103210 w 256730"/>
                <a:gd name="connsiteY30" fmla="*/ 85358 h 311692"/>
                <a:gd name="connsiteX31" fmla="*/ 113885 w 256730"/>
                <a:gd name="connsiteY31" fmla="*/ 52610 h 311692"/>
                <a:gd name="connsiteX32" fmla="*/ 125875 w 256730"/>
                <a:gd name="connsiteY32" fmla="*/ 40769 h 311692"/>
                <a:gd name="connsiteX33" fmla="*/ 169341 w 256730"/>
                <a:gd name="connsiteY33" fmla="*/ 37062 h 311692"/>
                <a:gd name="connsiteX34" fmla="*/ 205140 w 256730"/>
                <a:gd name="connsiteY34" fmla="*/ 54622 h 311692"/>
                <a:gd name="connsiteX35" fmla="*/ 205140 w 256730"/>
                <a:gd name="connsiteY35" fmla="*/ 60723 h 311692"/>
                <a:gd name="connsiteX36" fmla="*/ 184762 w 256730"/>
                <a:gd name="connsiteY36" fmla="*/ 84447 h 311692"/>
                <a:gd name="connsiteX37" fmla="*/ 183491 w 256730"/>
                <a:gd name="connsiteY37" fmla="*/ 92369 h 311692"/>
                <a:gd name="connsiteX38" fmla="*/ 192112 w 256730"/>
                <a:gd name="connsiteY38" fmla="*/ 93301 h 311692"/>
                <a:gd name="connsiteX39" fmla="*/ 218421 w 256730"/>
                <a:gd name="connsiteY39" fmla="*/ 80359 h 311692"/>
                <a:gd name="connsiteX40" fmla="*/ 236426 w 256730"/>
                <a:gd name="connsiteY40" fmla="*/ 86735 h 311692"/>
                <a:gd name="connsiteX41" fmla="*/ 252186 w 256730"/>
                <a:gd name="connsiteY41" fmla="*/ 109972 h 311692"/>
                <a:gd name="connsiteX42" fmla="*/ 253330 w 256730"/>
                <a:gd name="connsiteY42" fmla="*/ 134480 h 311692"/>
                <a:gd name="connsiteX43" fmla="*/ 223865 w 256730"/>
                <a:gd name="connsiteY43" fmla="*/ 165046 h 311692"/>
                <a:gd name="connsiteX44" fmla="*/ 214057 w 256730"/>
                <a:gd name="connsiteY44" fmla="*/ 172185 h 311692"/>
                <a:gd name="connsiteX45" fmla="*/ 208296 w 256730"/>
                <a:gd name="connsiteY45" fmla="*/ 170787 h 311692"/>
                <a:gd name="connsiteX46" fmla="*/ 168070 w 256730"/>
                <a:gd name="connsiteY46" fmla="*/ 122703 h 311692"/>
                <a:gd name="connsiteX47" fmla="*/ 138139 w 256730"/>
                <a:gd name="connsiteY47" fmla="*/ 104443 h 311692"/>
                <a:gd name="connsiteX48" fmla="*/ 126362 w 256730"/>
                <a:gd name="connsiteY48" fmla="*/ 108426 h 311692"/>
                <a:gd name="connsiteX49" fmla="*/ 132463 w 256730"/>
                <a:gd name="connsiteY49" fmla="*/ 117174 h 311692"/>
                <a:gd name="connsiteX50" fmla="*/ 202619 w 256730"/>
                <a:gd name="connsiteY50" fmla="*/ 179345 h 311692"/>
                <a:gd name="connsiteX51" fmla="*/ 199547 w 256730"/>
                <a:gd name="connsiteY51" fmla="*/ 189533 h 311692"/>
                <a:gd name="connsiteX52" fmla="*/ 145447 w 256730"/>
                <a:gd name="connsiteY52" fmla="*/ 218151 h 311692"/>
                <a:gd name="connsiteX53" fmla="*/ 137398 w 256730"/>
                <a:gd name="connsiteY53" fmla="*/ 215609 h 311692"/>
                <a:gd name="connsiteX54" fmla="*/ 104798 w 256730"/>
                <a:gd name="connsiteY54" fmla="*/ 176718 h 311692"/>
                <a:gd name="connsiteX55" fmla="*/ 88657 w 256730"/>
                <a:gd name="connsiteY55" fmla="*/ 166466 h 311692"/>
                <a:gd name="connsiteX56" fmla="*/ 78257 w 256730"/>
                <a:gd name="connsiteY56" fmla="*/ 168457 h 311692"/>
                <a:gd name="connsiteX57" fmla="*/ 82514 w 256730"/>
                <a:gd name="connsiteY57" fmla="*/ 177523 h 311692"/>
                <a:gd name="connsiteX58" fmla="*/ 126786 w 256730"/>
                <a:gd name="connsiteY58" fmla="*/ 223192 h 311692"/>
                <a:gd name="connsiteX59" fmla="*/ 125239 w 256730"/>
                <a:gd name="connsiteY59" fmla="*/ 232237 h 311692"/>
                <a:gd name="connsiteX60" fmla="*/ 86793 w 256730"/>
                <a:gd name="connsiteY60" fmla="*/ 270345 h 311692"/>
                <a:gd name="connsiteX61" fmla="*/ 78659 w 256730"/>
                <a:gd name="connsiteY61" fmla="*/ 270408 h 311692"/>
                <a:gd name="connsiteX62" fmla="*/ 44788 w 256730"/>
                <a:gd name="connsiteY62" fmla="*/ 240583 h 311692"/>
                <a:gd name="connsiteX63" fmla="*/ 34261 w 256730"/>
                <a:gd name="connsiteY63" fmla="*/ 240880 h 311692"/>
                <a:gd name="connsiteX64" fmla="*/ 37586 w 256730"/>
                <a:gd name="connsiteY64" fmla="*/ 250348 h 311692"/>
                <a:gd name="connsiteX65" fmla="*/ 70059 w 256730"/>
                <a:gd name="connsiteY65" fmla="*/ 279898 h 311692"/>
                <a:gd name="connsiteX66" fmla="*/ 71012 w 256730"/>
                <a:gd name="connsiteY66" fmla="*/ 290828 h 311692"/>
                <a:gd name="connsiteX67" fmla="*/ 63408 w 256730"/>
                <a:gd name="connsiteY67" fmla="*/ 304851 h 311692"/>
                <a:gd name="connsiteX68" fmla="*/ 51058 w 256730"/>
                <a:gd name="connsiteY68" fmla="*/ 311608 h 311692"/>
                <a:gd name="connsiteX69" fmla="*/ 2635 w 256730"/>
                <a:gd name="connsiteY69" fmla="*/ 286253 h 311692"/>
                <a:gd name="connsiteX70" fmla="*/ 1640 w 256730"/>
                <a:gd name="connsiteY70" fmla="*/ 274793 h 311692"/>
                <a:gd name="connsiteX71" fmla="*/ 41547 w 256730"/>
                <a:gd name="connsiteY71" fmla="*/ 191292 h 311692"/>
                <a:gd name="connsiteX72" fmla="*/ 46525 w 256730"/>
                <a:gd name="connsiteY72" fmla="*/ 146808 h 311692"/>
                <a:gd name="connsiteX73" fmla="*/ 50317 w 256730"/>
                <a:gd name="connsiteY73" fmla="*/ 140665 h 311692"/>
                <a:gd name="connsiteX74" fmla="*/ 81985 w 256730"/>
                <a:gd name="connsiteY74" fmla="*/ 134014 h 3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56730" h="311692">
                  <a:moveTo>
                    <a:pt x="82027" y="134014"/>
                  </a:moveTo>
                  <a:cubicBezTo>
                    <a:pt x="85204" y="134268"/>
                    <a:pt x="88403" y="134332"/>
                    <a:pt x="91559" y="134798"/>
                  </a:cubicBezTo>
                  <a:cubicBezTo>
                    <a:pt x="95880" y="135433"/>
                    <a:pt x="100096" y="135539"/>
                    <a:pt x="101091" y="130180"/>
                  </a:cubicBezTo>
                  <a:cubicBezTo>
                    <a:pt x="102087" y="124800"/>
                    <a:pt x="97893" y="123402"/>
                    <a:pt x="93805" y="122321"/>
                  </a:cubicBezTo>
                  <a:cubicBezTo>
                    <a:pt x="78680" y="118318"/>
                    <a:pt x="64276" y="121644"/>
                    <a:pt x="50084" y="126812"/>
                  </a:cubicBezTo>
                  <a:cubicBezTo>
                    <a:pt x="48495" y="127384"/>
                    <a:pt x="46928" y="128125"/>
                    <a:pt x="45403" y="128867"/>
                  </a:cubicBezTo>
                  <a:cubicBezTo>
                    <a:pt x="41865" y="130583"/>
                    <a:pt x="39387" y="129926"/>
                    <a:pt x="37904" y="125965"/>
                  </a:cubicBezTo>
                  <a:cubicBezTo>
                    <a:pt x="34049" y="115543"/>
                    <a:pt x="28796" y="105799"/>
                    <a:pt x="23394" y="96140"/>
                  </a:cubicBezTo>
                  <a:cubicBezTo>
                    <a:pt x="21276" y="92348"/>
                    <a:pt x="21699" y="89573"/>
                    <a:pt x="24580" y="86459"/>
                  </a:cubicBezTo>
                  <a:cubicBezTo>
                    <a:pt x="31528" y="78961"/>
                    <a:pt x="39810" y="73580"/>
                    <a:pt x="49343" y="70043"/>
                  </a:cubicBezTo>
                  <a:cubicBezTo>
                    <a:pt x="52541" y="68857"/>
                    <a:pt x="55824" y="67925"/>
                    <a:pt x="58938" y="66548"/>
                  </a:cubicBezTo>
                  <a:cubicBezTo>
                    <a:pt x="62137" y="65129"/>
                    <a:pt x="64276" y="62883"/>
                    <a:pt x="62687" y="58986"/>
                  </a:cubicBezTo>
                  <a:cubicBezTo>
                    <a:pt x="61268" y="55491"/>
                    <a:pt x="58705" y="54241"/>
                    <a:pt x="54998" y="55236"/>
                  </a:cubicBezTo>
                  <a:cubicBezTo>
                    <a:pt x="41865" y="58732"/>
                    <a:pt x="29706" y="64091"/>
                    <a:pt x="19666" y="73538"/>
                  </a:cubicBezTo>
                  <a:cubicBezTo>
                    <a:pt x="14624" y="78283"/>
                    <a:pt x="14963" y="78156"/>
                    <a:pt x="11807" y="71695"/>
                  </a:cubicBezTo>
                  <a:cubicBezTo>
                    <a:pt x="4139" y="55978"/>
                    <a:pt x="4182" y="40112"/>
                    <a:pt x="10091" y="23992"/>
                  </a:cubicBezTo>
                  <a:cubicBezTo>
                    <a:pt x="13565" y="14503"/>
                    <a:pt x="19581" y="7639"/>
                    <a:pt x="29643" y="4526"/>
                  </a:cubicBezTo>
                  <a:cubicBezTo>
                    <a:pt x="38243" y="1878"/>
                    <a:pt x="46822" y="-389"/>
                    <a:pt x="55909" y="56"/>
                  </a:cubicBezTo>
                  <a:cubicBezTo>
                    <a:pt x="65251" y="501"/>
                    <a:pt x="69911" y="4441"/>
                    <a:pt x="71923" y="13507"/>
                  </a:cubicBezTo>
                  <a:cubicBezTo>
                    <a:pt x="72686" y="16917"/>
                    <a:pt x="72622" y="18845"/>
                    <a:pt x="68131" y="17892"/>
                  </a:cubicBezTo>
                  <a:cubicBezTo>
                    <a:pt x="55231" y="15159"/>
                    <a:pt x="42755" y="17638"/>
                    <a:pt x="30469" y="21620"/>
                  </a:cubicBezTo>
                  <a:cubicBezTo>
                    <a:pt x="29664" y="21874"/>
                    <a:pt x="28838" y="22128"/>
                    <a:pt x="28096" y="22552"/>
                  </a:cubicBezTo>
                  <a:cubicBezTo>
                    <a:pt x="25343" y="24077"/>
                    <a:pt x="22992" y="25920"/>
                    <a:pt x="24262" y="29606"/>
                  </a:cubicBezTo>
                  <a:cubicBezTo>
                    <a:pt x="25470" y="33101"/>
                    <a:pt x="28308" y="33906"/>
                    <a:pt x="31486" y="33143"/>
                  </a:cubicBezTo>
                  <a:cubicBezTo>
                    <a:pt x="37692" y="31682"/>
                    <a:pt x="43750" y="29563"/>
                    <a:pt x="50148" y="28970"/>
                  </a:cubicBezTo>
                  <a:cubicBezTo>
                    <a:pt x="52901" y="28716"/>
                    <a:pt x="55676" y="28335"/>
                    <a:pt x="58409" y="28441"/>
                  </a:cubicBezTo>
                  <a:cubicBezTo>
                    <a:pt x="71521" y="28970"/>
                    <a:pt x="73851" y="31173"/>
                    <a:pt x="76244" y="43925"/>
                  </a:cubicBezTo>
                  <a:cubicBezTo>
                    <a:pt x="78129" y="53965"/>
                    <a:pt x="80184" y="63964"/>
                    <a:pt x="82493" y="73919"/>
                  </a:cubicBezTo>
                  <a:cubicBezTo>
                    <a:pt x="83446" y="78029"/>
                    <a:pt x="85141" y="81990"/>
                    <a:pt x="86751" y="85909"/>
                  </a:cubicBezTo>
                  <a:cubicBezTo>
                    <a:pt x="88276" y="89573"/>
                    <a:pt x="91347" y="91586"/>
                    <a:pt x="95245" y="91692"/>
                  </a:cubicBezTo>
                  <a:cubicBezTo>
                    <a:pt x="99460" y="91819"/>
                    <a:pt x="101727" y="88874"/>
                    <a:pt x="103210" y="85358"/>
                  </a:cubicBezTo>
                  <a:cubicBezTo>
                    <a:pt x="107679" y="74746"/>
                    <a:pt x="111301" y="63794"/>
                    <a:pt x="113885" y="52610"/>
                  </a:cubicBezTo>
                  <a:cubicBezTo>
                    <a:pt x="115474" y="45747"/>
                    <a:pt x="118821" y="42400"/>
                    <a:pt x="125875" y="40769"/>
                  </a:cubicBezTo>
                  <a:cubicBezTo>
                    <a:pt x="140258" y="37443"/>
                    <a:pt x="154429" y="33969"/>
                    <a:pt x="169341" y="37062"/>
                  </a:cubicBezTo>
                  <a:cubicBezTo>
                    <a:pt x="182813" y="39858"/>
                    <a:pt x="194294" y="46509"/>
                    <a:pt x="205140" y="54622"/>
                  </a:cubicBezTo>
                  <a:cubicBezTo>
                    <a:pt x="208232" y="56931"/>
                    <a:pt x="207088" y="58499"/>
                    <a:pt x="205140" y="60723"/>
                  </a:cubicBezTo>
                  <a:cubicBezTo>
                    <a:pt x="198277" y="68560"/>
                    <a:pt x="191562" y="76546"/>
                    <a:pt x="184762" y="84447"/>
                  </a:cubicBezTo>
                  <a:cubicBezTo>
                    <a:pt x="182686" y="86862"/>
                    <a:pt x="181097" y="89319"/>
                    <a:pt x="183491" y="92369"/>
                  </a:cubicBezTo>
                  <a:cubicBezTo>
                    <a:pt x="186012" y="95589"/>
                    <a:pt x="189189" y="94932"/>
                    <a:pt x="192112" y="93301"/>
                  </a:cubicBezTo>
                  <a:cubicBezTo>
                    <a:pt x="200649" y="88493"/>
                    <a:pt x="209164" y="83663"/>
                    <a:pt x="218421" y="80359"/>
                  </a:cubicBezTo>
                  <a:cubicBezTo>
                    <a:pt x="228949" y="76610"/>
                    <a:pt x="230961" y="77224"/>
                    <a:pt x="236426" y="86735"/>
                  </a:cubicBezTo>
                  <a:cubicBezTo>
                    <a:pt x="241107" y="94890"/>
                    <a:pt x="246636" y="102452"/>
                    <a:pt x="252186" y="109972"/>
                  </a:cubicBezTo>
                  <a:cubicBezTo>
                    <a:pt x="258117" y="118021"/>
                    <a:pt x="257969" y="126198"/>
                    <a:pt x="253330" y="134480"/>
                  </a:cubicBezTo>
                  <a:cubicBezTo>
                    <a:pt x="246191" y="147211"/>
                    <a:pt x="235134" y="156277"/>
                    <a:pt x="223865" y="165046"/>
                  </a:cubicBezTo>
                  <a:cubicBezTo>
                    <a:pt x="220687" y="167525"/>
                    <a:pt x="217192" y="169643"/>
                    <a:pt x="214057" y="172185"/>
                  </a:cubicBezTo>
                  <a:cubicBezTo>
                    <a:pt x="211282" y="174430"/>
                    <a:pt x="209821" y="173858"/>
                    <a:pt x="208296" y="170787"/>
                  </a:cubicBezTo>
                  <a:cubicBezTo>
                    <a:pt x="198764" y="151532"/>
                    <a:pt x="184656" y="136048"/>
                    <a:pt x="168070" y="122703"/>
                  </a:cubicBezTo>
                  <a:cubicBezTo>
                    <a:pt x="158898" y="115331"/>
                    <a:pt x="148582" y="109739"/>
                    <a:pt x="138139" y="104443"/>
                  </a:cubicBezTo>
                  <a:cubicBezTo>
                    <a:pt x="134115" y="102410"/>
                    <a:pt x="127527" y="104719"/>
                    <a:pt x="126362" y="108426"/>
                  </a:cubicBezTo>
                  <a:cubicBezTo>
                    <a:pt x="124667" y="113764"/>
                    <a:pt x="128586" y="115607"/>
                    <a:pt x="132463" y="117174"/>
                  </a:cubicBezTo>
                  <a:cubicBezTo>
                    <a:pt x="163198" y="129608"/>
                    <a:pt x="186668" y="150155"/>
                    <a:pt x="202619" y="179345"/>
                  </a:cubicBezTo>
                  <a:cubicBezTo>
                    <a:pt x="205330" y="184301"/>
                    <a:pt x="204991" y="186737"/>
                    <a:pt x="199547" y="189533"/>
                  </a:cubicBezTo>
                  <a:cubicBezTo>
                    <a:pt x="181394" y="198854"/>
                    <a:pt x="162054" y="205907"/>
                    <a:pt x="145447" y="218151"/>
                  </a:cubicBezTo>
                  <a:cubicBezTo>
                    <a:pt x="141635" y="220968"/>
                    <a:pt x="139474" y="219125"/>
                    <a:pt x="137398" y="215609"/>
                  </a:cubicBezTo>
                  <a:cubicBezTo>
                    <a:pt x="128671" y="200866"/>
                    <a:pt x="118482" y="187330"/>
                    <a:pt x="104798" y="176718"/>
                  </a:cubicBezTo>
                  <a:cubicBezTo>
                    <a:pt x="99714" y="172778"/>
                    <a:pt x="94207" y="169622"/>
                    <a:pt x="88657" y="166466"/>
                  </a:cubicBezTo>
                  <a:cubicBezTo>
                    <a:pt x="84527" y="164114"/>
                    <a:pt x="80735" y="164030"/>
                    <a:pt x="78257" y="168457"/>
                  </a:cubicBezTo>
                  <a:cubicBezTo>
                    <a:pt x="75672" y="173075"/>
                    <a:pt x="78977" y="175659"/>
                    <a:pt x="82514" y="177523"/>
                  </a:cubicBezTo>
                  <a:cubicBezTo>
                    <a:pt x="102278" y="187923"/>
                    <a:pt x="115601" y="204467"/>
                    <a:pt x="126786" y="223192"/>
                  </a:cubicBezTo>
                  <a:cubicBezTo>
                    <a:pt x="129116" y="227111"/>
                    <a:pt x="128862" y="229484"/>
                    <a:pt x="125239" y="232237"/>
                  </a:cubicBezTo>
                  <a:cubicBezTo>
                    <a:pt x="110793" y="243273"/>
                    <a:pt x="98232" y="256301"/>
                    <a:pt x="86793" y="270345"/>
                  </a:cubicBezTo>
                  <a:cubicBezTo>
                    <a:pt x="83552" y="274327"/>
                    <a:pt x="81794" y="274284"/>
                    <a:pt x="78659" y="270408"/>
                  </a:cubicBezTo>
                  <a:cubicBezTo>
                    <a:pt x="69085" y="258567"/>
                    <a:pt x="57625" y="248781"/>
                    <a:pt x="44788" y="240583"/>
                  </a:cubicBezTo>
                  <a:cubicBezTo>
                    <a:pt x="41166" y="238274"/>
                    <a:pt x="37459" y="236198"/>
                    <a:pt x="34261" y="240880"/>
                  </a:cubicBezTo>
                  <a:cubicBezTo>
                    <a:pt x="31274" y="245264"/>
                    <a:pt x="34345" y="247912"/>
                    <a:pt x="37586" y="250348"/>
                  </a:cubicBezTo>
                  <a:cubicBezTo>
                    <a:pt x="49343" y="259181"/>
                    <a:pt x="60802" y="268290"/>
                    <a:pt x="70059" y="279898"/>
                  </a:cubicBezTo>
                  <a:cubicBezTo>
                    <a:pt x="73025" y="283626"/>
                    <a:pt x="73533" y="286761"/>
                    <a:pt x="71012" y="290828"/>
                  </a:cubicBezTo>
                  <a:cubicBezTo>
                    <a:pt x="68216" y="295340"/>
                    <a:pt x="65441" y="299958"/>
                    <a:pt x="63408" y="304851"/>
                  </a:cubicBezTo>
                  <a:cubicBezTo>
                    <a:pt x="60972" y="310718"/>
                    <a:pt x="56417" y="312074"/>
                    <a:pt x="51058" y="311608"/>
                  </a:cubicBezTo>
                  <a:cubicBezTo>
                    <a:pt x="31422" y="309935"/>
                    <a:pt x="15451" y="301165"/>
                    <a:pt x="2635" y="286253"/>
                  </a:cubicBezTo>
                  <a:cubicBezTo>
                    <a:pt x="-690" y="282376"/>
                    <a:pt x="-690" y="279114"/>
                    <a:pt x="1640" y="274793"/>
                  </a:cubicBezTo>
                  <a:cubicBezTo>
                    <a:pt x="16319" y="247616"/>
                    <a:pt x="29410" y="219697"/>
                    <a:pt x="41547" y="191292"/>
                  </a:cubicBezTo>
                  <a:cubicBezTo>
                    <a:pt x="47690" y="176930"/>
                    <a:pt x="52181" y="162462"/>
                    <a:pt x="46525" y="146808"/>
                  </a:cubicBezTo>
                  <a:cubicBezTo>
                    <a:pt x="45212" y="143165"/>
                    <a:pt x="47606" y="141830"/>
                    <a:pt x="50317" y="140665"/>
                  </a:cubicBezTo>
                  <a:cubicBezTo>
                    <a:pt x="60421" y="136323"/>
                    <a:pt x="70928" y="133951"/>
                    <a:pt x="81985" y="134014"/>
                  </a:cubicBezTo>
                  <a:close/>
                </a:path>
              </a:pathLst>
            </a:custGeom>
            <a:solidFill>
              <a:schemeClr val="accent2"/>
            </a:solidFill>
            <a:ln w="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E91BE150-67D5-64CF-AC3A-ED586ABEF749}"/>
                </a:ext>
              </a:extLst>
            </p:cNvPr>
            <p:cNvSpPr/>
            <p:nvPr/>
          </p:nvSpPr>
          <p:spPr>
            <a:xfrm>
              <a:off x="5137884" y="1623912"/>
              <a:ext cx="214431" cy="183393"/>
            </a:xfrm>
            <a:custGeom>
              <a:avLst/>
              <a:gdLst>
                <a:gd name="connsiteX0" fmla="*/ 101864 w 201933"/>
                <a:gd name="connsiteY0" fmla="*/ 77 h 172704"/>
                <a:gd name="connsiteX1" fmla="*/ 150563 w 201933"/>
                <a:gd name="connsiteY1" fmla="*/ 16260 h 172704"/>
                <a:gd name="connsiteX2" fmla="*/ 174202 w 201933"/>
                <a:gd name="connsiteY2" fmla="*/ 43840 h 172704"/>
                <a:gd name="connsiteX3" fmla="*/ 186446 w 201933"/>
                <a:gd name="connsiteY3" fmla="*/ 51847 h 172704"/>
                <a:gd name="connsiteX4" fmla="*/ 201782 w 201933"/>
                <a:gd name="connsiteY4" fmla="*/ 66908 h 172704"/>
                <a:gd name="connsiteX5" fmla="*/ 192525 w 201933"/>
                <a:gd name="connsiteY5" fmla="*/ 84426 h 172704"/>
                <a:gd name="connsiteX6" fmla="*/ 185556 w 201933"/>
                <a:gd name="connsiteY6" fmla="*/ 94403 h 172704"/>
                <a:gd name="connsiteX7" fmla="*/ 174160 w 201933"/>
                <a:gd name="connsiteY7" fmla="*/ 130858 h 172704"/>
                <a:gd name="connsiteX8" fmla="*/ 109447 w 201933"/>
                <a:gd name="connsiteY8" fmla="*/ 171316 h 172704"/>
                <a:gd name="connsiteX9" fmla="*/ 68269 w 201933"/>
                <a:gd name="connsiteY9" fmla="*/ 169897 h 172704"/>
                <a:gd name="connsiteX10" fmla="*/ 37024 w 201933"/>
                <a:gd name="connsiteY10" fmla="*/ 146406 h 172704"/>
                <a:gd name="connsiteX11" fmla="*/ 30797 w 201933"/>
                <a:gd name="connsiteY11" fmla="*/ 136005 h 172704"/>
                <a:gd name="connsiteX12" fmla="*/ 20036 w 201933"/>
                <a:gd name="connsiteY12" fmla="*/ 127680 h 172704"/>
                <a:gd name="connsiteX13" fmla="*/ 781 w 201933"/>
                <a:gd name="connsiteY13" fmla="*/ 106095 h 172704"/>
                <a:gd name="connsiteX14" fmla="*/ 9890 w 201933"/>
                <a:gd name="connsiteY14" fmla="*/ 77266 h 172704"/>
                <a:gd name="connsiteX15" fmla="*/ 14635 w 201933"/>
                <a:gd name="connsiteY15" fmla="*/ 69937 h 172704"/>
                <a:gd name="connsiteX16" fmla="*/ 15376 w 201933"/>
                <a:gd name="connsiteY16" fmla="*/ 66844 h 172704"/>
                <a:gd name="connsiteX17" fmla="*/ 67040 w 201933"/>
                <a:gd name="connsiteY17" fmla="*/ 5796 h 172704"/>
                <a:gd name="connsiteX18" fmla="*/ 101864 w 201933"/>
                <a:gd name="connsiteY18" fmla="*/ 98 h 17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1933" h="172704">
                  <a:moveTo>
                    <a:pt x="101864" y="77"/>
                  </a:moveTo>
                  <a:cubicBezTo>
                    <a:pt x="120293" y="-664"/>
                    <a:pt x="136836" y="4208"/>
                    <a:pt x="150563" y="16260"/>
                  </a:cubicBezTo>
                  <a:cubicBezTo>
                    <a:pt x="159671" y="24268"/>
                    <a:pt x="166704" y="34308"/>
                    <a:pt x="174202" y="43840"/>
                  </a:cubicBezTo>
                  <a:cubicBezTo>
                    <a:pt x="177422" y="47928"/>
                    <a:pt x="180599" y="51106"/>
                    <a:pt x="186446" y="51847"/>
                  </a:cubicBezTo>
                  <a:cubicBezTo>
                    <a:pt x="194664" y="52885"/>
                    <a:pt x="200892" y="59579"/>
                    <a:pt x="201782" y="66908"/>
                  </a:cubicBezTo>
                  <a:cubicBezTo>
                    <a:pt x="202735" y="74724"/>
                    <a:pt x="199134" y="80676"/>
                    <a:pt x="192525" y="84426"/>
                  </a:cubicBezTo>
                  <a:cubicBezTo>
                    <a:pt x="188373" y="86777"/>
                    <a:pt x="186785" y="90124"/>
                    <a:pt x="185556" y="94403"/>
                  </a:cubicBezTo>
                  <a:cubicBezTo>
                    <a:pt x="182040" y="106646"/>
                    <a:pt x="180599" y="119589"/>
                    <a:pt x="174160" y="130858"/>
                  </a:cubicBezTo>
                  <a:cubicBezTo>
                    <a:pt x="159862" y="155874"/>
                    <a:pt x="136752" y="166974"/>
                    <a:pt x="109447" y="171316"/>
                  </a:cubicBezTo>
                  <a:cubicBezTo>
                    <a:pt x="95615" y="173519"/>
                    <a:pt x="81910" y="173138"/>
                    <a:pt x="68269" y="169897"/>
                  </a:cubicBezTo>
                  <a:cubicBezTo>
                    <a:pt x="54415" y="166614"/>
                    <a:pt x="44248" y="158480"/>
                    <a:pt x="37024" y="146406"/>
                  </a:cubicBezTo>
                  <a:cubicBezTo>
                    <a:pt x="34949" y="142932"/>
                    <a:pt x="32873" y="139458"/>
                    <a:pt x="30797" y="136005"/>
                  </a:cubicBezTo>
                  <a:cubicBezTo>
                    <a:pt x="28297" y="131832"/>
                    <a:pt x="24972" y="128951"/>
                    <a:pt x="20036" y="127680"/>
                  </a:cubicBezTo>
                  <a:cubicBezTo>
                    <a:pt x="8915" y="124821"/>
                    <a:pt x="2751" y="116920"/>
                    <a:pt x="781" y="106095"/>
                  </a:cubicBezTo>
                  <a:cubicBezTo>
                    <a:pt x="-1231" y="95144"/>
                    <a:pt x="252" y="84743"/>
                    <a:pt x="9890" y="77266"/>
                  </a:cubicBezTo>
                  <a:cubicBezTo>
                    <a:pt x="12389" y="75338"/>
                    <a:pt x="13872" y="72902"/>
                    <a:pt x="14635" y="69937"/>
                  </a:cubicBezTo>
                  <a:cubicBezTo>
                    <a:pt x="14910" y="68899"/>
                    <a:pt x="15355" y="67882"/>
                    <a:pt x="15376" y="66844"/>
                  </a:cubicBezTo>
                  <a:cubicBezTo>
                    <a:pt x="16054" y="32486"/>
                    <a:pt x="37893" y="16049"/>
                    <a:pt x="67040" y="5796"/>
                  </a:cubicBezTo>
                  <a:cubicBezTo>
                    <a:pt x="78394" y="1793"/>
                    <a:pt x="90002" y="-516"/>
                    <a:pt x="101864" y="98"/>
                  </a:cubicBezTo>
                  <a:close/>
                </a:path>
              </a:pathLst>
            </a:custGeom>
            <a:solidFill>
              <a:schemeClr val="accent2"/>
            </a:solidFill>
            <a:ln w="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D451C42-F989-6AC4-8DF5-7248AF76726F}"/>
                </a:ext>
              </a:extLst>
            </p:cNvPr>
            <p:cNvSpPr/>
            <p:nvPr/>
          </p:nvSpPr>
          <p:spPr>
            <a:xfrm>
              <a:off x="3755920" y="1284552"/>
              <a:ext cx="158341" cy="196155"/>
            </a:xfrm>
            <a:custGeom>
              <a:avLst/>
              <a:gdLst>
                <a:gd name="connsiteX0" fmla="*/ 91770 w 149112"/>
                <a:gd name="connsiteY0" fmla="*/ 101244 h 184722"/>
                <a:gd name="connsiteX1" fmla="*/ 104459 w 149112"/>
                <a:gd name="connsiteY1" fmla="*/ 140962 h 184722"/>
                <a:gd name="connsiteX2" fmla="*/ 96303 w 149112"/>
                <a:gd name="connsiteY2" fmla="*/ 178158 h 184722"/>
                <a:gd name="connsiteX3" fmla="*/ 90415 w 149112"/>
                <a:gd name="connsiteY3" fmla="*/ 178666 h 184722"/>
                <a:gd name="connsiteX4" fmla="*/ 76307 w 149112"/>
                <a:gd name="connsiteY4" fmla="*/ 157442 h 184722"/>
                <a:gd name="connsiteX5" fmla="*/ 61733 w 149112"/>
                <a:gd name="connsiteY5" fmla="*/ 130497 h 184722"/>
                <a:gd name="connsiteX6" fmla="*/ 49659 w 149112"/>
                <a:gd name="connsiteY6" fmla="*/ 118339 h 184722"/>
                <a:gd name="connsiteX7" fmla="*/ 38073 w 149112"/>
                <a:gd name="connsiteY7" fmla="*/ 120393 h 184722"/>
                <a:gd name="connsiteX8" fmla="*/ 12018 w 149112"/>
                <a:gd name="connsiteY8" fmla="*/ 184513 h 184722"/>
                <a:gd name="connsiteX9" fmla="*/ 9942 w 149112"/>
                <a:gd name="connsiteY9" fmla="*/ 183623 h 184722"/>
                <a:gd name="connsiteX10" fmla="*/ 16805 w 149112"/>
                <a:gd name="connsiteY10" fmla="*/ 85760 h 184722"/>
                <a:gd name="connsiteX11" fmla="*/ 31485 w 149112"/>
                <a:gd name="connsiteY11" fmla="*/ 70784 h 184722"/>
                <a:gd name="connsiteX12" fmla="*/ 33963 w 149112"/>
                <a:gd name="connsiteY12" fmla="*/ 61273 h 184722"/>
                <a:gd name="connsiteX13" fmla="*/ 17229 w 149112"/>
                <a:gd name="connsiteY13" fmla="*/ 14481 h 184722"/>
                <a:gd name="connsiteX14" fmla="*/ 21995 w 149112"/>
                <a:gd name="connsiteY14" fmla="*/ 3360 h 184722"/>
                <a:gd name="connsiteX15" fmla="*/ 43029 w 149112"/>
                <a:gd name="connsiteY15" fmla="*/ 1051 h 184722"/>
                <a:gd name="connsiteX16" fmla="*/ 48346 w 149112"/>
                <a:gd name="connsiteY16" fmla="*/ 7957 h 184722"/>
                <a:gd name="connsiteX17" fmla="*/ 57561 w 149112"/>
                <a:gd name="connsiteY17" fmla="*/ 52821 h 184722"/>
                <a:gd name="connsiteX18" fmla="*/ 65800 w 149112"/>
                <a:gd name="connsiteY18" fmla="*/ 57714 h 184722"/>
                <a:gd name="connsiteX19" fmla="*/ 104607 w 149112"/>
                <a:gd name="connsiteY19" fmla="*/ 63434 h 184722"/>
                <a:gd name="connsiteX20" fmla="*/ 148921 w 149112"/>
                <a:gd name="connsiteY20" fmla="*/ 123317 h 184722"/>
                <a:gd name="connsiteX21" fmla="*/ 144726 w 149112"/>
                <a:gd name="connsiteY21" fmla="*/ 126070 h 184722"/>
                <a:gd name="connsiteX22" fmla="*/ 123247 w 149112"/>
                <a:gd name="connsiteY22" fmla="*/ 113467 h 184722"/>
                <a:gd name="connsiteX23" fmla="*/ 91728 w 149112"/>
                <a:gd name="connsiteY23" fmla="*/ 101266 h 18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112" h="184722">
                  <a:moveTo>
                    <a:pt x="91770" y="101244"/>
                  </a:moveTo>
                  <a:cubicBezTo>
                    <a:pt x="101239" y="114039"/>
                    <a:pt x="104628" y="127066"/>
                    <a:pt x="104459" y="140962"/>
                  </a:cubicBezTo>
                  <a:cubicBezTo>
                    <a:pt x="104310" y="153862"/>
                    <a:pt x="101048" y="166169"/>
                    <a:pt x="96303" y="178158"/>
                  </a:cubicBezTo>
                  <a:cubicBezTo>
                    <a:pt x="94397" y="182988"/>
                    <a:pt x="92745" y="181590"/>
                    <a:pt x="90415" y="178666"/>
                  </a:cubicBezTo>
                  <a:cubicBezTo>
                    <a:pt x="85077" y="172015"/>
                    <a:pt x="80141" y="165088"/>
                    <a:pt x="76307" y="157442"/>
                  </a:cubicBezTo>
                  <a:cubicBezTo>
                    <a:pt x="71732" y="148312"/>
                    <a:pt x="67410" y="139034"/>
                    <a:pt x="61733" y="130497"/>
                  </a:cubicBezTo>
                  <a:cubicBezTo>
                    <a:pt x="58514" y="125647"/>
                    <a:pt x="54341" y="121791"/>
                    <a:pt x="49659" y="118339"/>
                  </a:cubicBezTo>
                  <a:cubicBezTo>
                    <a:pt x="44851" y="114801"/>
                    <a:pt x="41568" y="115458"/>
                    <a:pt x="38073" y="120393"/>
                  </a:cubicBezTo>
                  <a:cubicBezTo>
                    <a:pt x="24325" y="139775"/>
                    <a:pt x="14136" y="160534"/>
                    <a:pt x="12018" y="184513"/>
                  </a:cubicBezTo>
                  <a:cubicBezTo>
                    <a:pt x="10811" y="185085"/>
                    <a:pt x="10281" y="184386"/>
                    <a:pt x="9942" y="183623"/>
                  </a:cubicBezTo>
                  <a:cubicBezTo>
                    <a:pt x="-4271" y="149837"/>
                    <a:pt x="-4313" y="117025"/>
                    <a:pt x="16805" y="85760"/>
                  </a:cubicBezTo>
                  <a:cubicBezTo>
                    <a:pt x="20767" y="79892"/>
                    <a:pt x="25787" y="74915"/>
                    <a:pt x="31485" y="70784"/>
                  </a:cubicBezTo>
                  <a:cubicBezTo>
                    <a:pt x="35234" y="68073"/>
                    <a:pt x="36293" y="65658"/>
                    <a:pt x="33963" y="61273"/>
                  </a:cubicBezTo>
                  <a:cubicBezTo>
                    <a:pt x="26126" y="46509"/>
                    <a:pt x="21656" y="30516"/>
                    <a:pt x="17229" y="14481"/>
                  </a:cubicBezTo>
                  <a:cubicBezTo>
                    <a:pt x="15725" y="9037"/>
                    <a:pt x="17759" y="5775"/>
                    <a:pt x="21995" y="3360"/>
                  </a:cubicBezTo>
                  <a:cubicBezTo>
                    <a:pt x="28604" y="-431"/>
                    <a:pt x="35764" y="-728"/>
                    <a:pt x="43029" y="1051"/>
                  </a:cubicBezTo>
                  <a:cubicBezTo>
                    <a:pt x="46567" y="1920"/>
                    <a:pt x="48283" y="4186"/>
                    <a:pt x="48346" y="7957"/>
                  </a:cubicBezTo>
                  <a:cubicBezTo>
                    <a:pt x="48558" y="23484"/>
                    <a:pt x="53345" y="38078"/>
                    <a:pt x="57561" y="52821"/>
                  </a:cubicBezTo>
                  <a:cubicBezTo>
                    <a:pt x="58874" y="57439"/>
                    <a:pt x="61839" y="57969"/>
                    <a:pt x="65800" y="57714"/>
                  </a:cubicBezTo>
                  <a:cubicBezTo>
                    <a:pt x="79124" y="56867"/>
                    <a:pt x="92151" y="58138"/>
                    <a:pt x="104607" y="63434"/>
                  </a:cubicBezTo>
                  <a:cubicBezTo>
                    <a:pt x="131106" y="74724"/>
                    <a:pt x="143540" y="96415"/>
                    <a:pt x="148921" y="123317"/>
                  </a:cubicBezTo>
                  <a:cubicBezTo>
                    <a:pt x="149704" y="127193"/>
                    <a:pt x="148052" y="128040"/>
                    <a:pt x="144726" y="126070"/>
                  </a:cubicBezTo>
                  <a:cubicBezTo>
                    <a:pt x="137588" y="121855"/>
                    <a:pt x="130407" y="117682"/>
                    <a:pt x="123247" y="113467"/>
                  </a:cubicBezTo>
                  <a:cubicBezTo>
                    <a:pt x="114033" y="108044"/>
                    <a:pt x="104353" y="103850"/>
                    <a:pt x="91728" y="101266"/>
                  </a:cubicBezTo>
                  <a:close/>
                </a:path>
              </a:pathLst>
            </a:custGeom>
            <a:solidFill>
              <a:schemeClr val="accent2"/>
            </a:solidFill>
            <a:ln w="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75C78A6-3C51-A306-0E77-F925C631DAA0}"/>
                </a:ext>
              </a:extLst>
            </p:cNvPr>
            <p:cNvSpPr/>
            <p:nvPr/>
          </p:nvSpPr>
          <p:spPr>
            <a:xfrm>
              <a:off x="5395005" y="1213180"/>
              <a:ext cx="127424" cy="72886"/>
            </a:xfrm>
            <a:custGeom>
              <a:avLst/>
              <a:gdLst>
                <a:gd name="connsiteX0" fmla="*/ 119998 w 119997"/>
                <a:gd name="connsiteY0" fmla="*/ 33335 h 68638"/>
                <a:gd name="connsiteX1" fmla="*/ 117689 w 119997"/>
                <a:gd name="connsiteY1" fmla="*/ 37910 h 68638"/>
                <a:gd name="connsiteX2" fmla="*/ 97057 w 119997"/>
                <a:gd name="connsiteY2" fmla="*/ 66273 h 68638"/>
                <a:gd name="connsiteX3" fmla="*/ 89686 w 119997"/>
                <a:gd name="connsiteY3" fmla="*/ 66824 h 68638"/>
                <a:gd name="connsiteX4" fmla="*/ 73312 w 119997"/>
                <a:gd name="connsiteY4" fmla="*/ 55788 h 68638"/>
                <a:gd name="connsiteX5" fmla="*/ 12815 w 119997"/>
                <a:gd name="connsiteY5" fmla="*/ 48035 h 68638"/>
                <a:gd name="connsiteX6" fmla="*/ 3515 w 119997"/>
                <a:gd name="connsiteY6" fmla="*/ 50302 h 68638"/>
                <a:gd name="connsiteX7" fmla="*/ 359 w 119997"/>
                <a:gd name="connsiteY7" fmla="*/ 46849 h 68638"/>
                <a:gd name="connsiteX8" fmla="*/ 15081 w 119997"/>
                <a:gd name="connsiteY8" fmla="*/ 10881 h 68638"/>
                <a:gd name="connsiteX9" fmla="*/ 21754 w 119997"/>
                <a:gd name="connsiteY9" fmla="*/ 6306 h 68638"/>
                <a:gd name="connsiteX10" fmla="*/ 116821 w 119997"/>
                <a:gd name="connsiteY10" fmla="*/ 28081 h 68638"/>
                <a:gd name="connsiteX11" fmla="*/ 119977 w 119997"/>
                <a:gd name="connsiteY11" fmla="*/ 33335 h 6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97" h="68638">
                  <a:moveTo>
                    <a:pt x="119998" y="33335"/>
                  </a:moveTo>
                  <a:cubicBezTo>
                    <a:pt x="119405" y="34542"/>
                    <a:pt x="118769" y="36406"/>
                    <a:pt x="117689" y="37910"/>
                  </a:cubicBezTo>
                  <a:cubicBezTo>
                    <a:pt x="110868" y="47400"/>
                    <a:pt x="103899" y="56784"/>
                    <a:pt x="97057" y="66273"/>
                  </a:cubicBezTo>
                  <a:cubicBezTo>
                    <a:pt x="94706" y="69535"/>
                    <a:pt x="92524" y="69133"/>
                    <a:pt x="89686" y="66824"/>
                  </a:cubicBezTo>
                  <a:cubicBezTo>
                    <a:pt x="84560" y="62672"/>
                    <a:pt x="79073" y="59050"/>
                    <a:pt x="73312" y="55788"/>
                  </a:cubicBezTo>
                  <a:cubicBezTo>
                    <a:pt x="54184" y="44879"/>
                    <a:pt x="33912" y="43354"/>
                    <a:pt x="12815" y="48035"/>
                  </a:cubicBezTo>
                  <a:cubicBezTo>
                    <a:pt x="9701" y="48734"/>
                    <a:pt x="6629" y="49560"/>
                    <a:pt x="3515" y="50302"/>
                  </a:cubicBezTo>
                  <a:cubicBezTo>
                    <a:pt x="444" y="51022"/>
                    <a:pt x="-636" y="49560"/>
                    <a:pt x="359" y="46849"/>
                  </a:cubicBezTo>
                  <a:cubicBezTo>
                    <a:pt x="4829" y="34690"/>
                    <a:pt x="8705" y="22277"/>
                    <a:pt x="15081" y="10881"/>
                  </a:cubicBezTo>
                  <a:cubicBezTo>
                    <a:pt x="16564" y="8254"/>
                    <a:pt x="19169" y="7280"/>
                    <a:pt x="21754" y="6306"/>
                  </a:cubicBezTo>
                  <a:cubicBezTo>
                    <a:pt x="56832" y="-6955"/>
                    <a:pt x="91063" y="883"/>
                    <a:pt x="116821" y="28081"/>
                  </a:cubicBezTo>
                  <a:cubicBezTo>
                    <a:pt x="118113" y="29437"/>
                    <a:pt x="119807" y="30560"/>
                    <a:pt x="119977" y="33335"/>
                  </a:cubicBezTo>
                  <a:close/>
                </a:path>
              </a:pathLst>
            </a:custGeom>
            <a:solidFill>
              <a:schemeClr val="accent2"/>
            </a:solidFill>
            <a:ln w="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BC25DE3E-F888-2D91-723E-42FC678E9112}"/>
                </a:ext>
              </a:extLst>
            </p:cNvPr>
            <p:cNvSpPr/>
            <p:nvPr/>
          </p:nvSpPr>
          <p:spPr>
            <a:xfrm>
              <a:off x="4526229" y="1300642"/>
              <a:ext cx="43689" cy="201010"/>
            </a:xfrm>
            <a:custGeom>
              <a:avLst/>
              <a:gdLst>
                <a:gd name="connsiteX0" fmla="*/ 35808 w 41143"/>
                <a:gd name="connsiteY0" fmla="*/ 9772 h 189294"/>
                <a:gd name="connsiteX1" fmla="*/ 27229 w 41143"/>
                <a:gd name="connsiteY1" fmla="*/ 19113 h 189294"/>
                <a:gd name="connsiteX2" fmla="*/ 20218 w 41143"/>
                <a:gd name="connsiteY2" fmla="*/ 26697 h 189294"/>
                <a:gd name="connsiteX3" fmla="*/ 24581 w 41143"/>
                <a:gd name="connsiteY3" fmla="*/ 60504 h 189294"/>
                <a:gd name="connsiteX4" fmla="*/ 38159 w 41143"/>
                <a:gd name="connsiteY4" fmla="*/ 103038 h 189294"/>
                <a:gd name="connsiteX5" fmla="*/ 39981 w 41143"/>
                <a:gd name="connsiteY5" fmla="*/ 144175 h 189294"/>
                <a:gd name="connsiteX6" fmla="*/ 19709 w 41143"/>
                <a:gd name="connsiteY6" fmla="*/ 185502 h 189294"/>
                <a:gd name="connsiteX7" fmla="*/ 7741 w 41143"/>
                <a:gd name="connsiteY7" fmla="*/ 187959 h 189294"/>
                <a:gd name="connsiteX8" fmla="*/ 3632 w 41143"/>
                <a:gd name="connsiteY8" fmla="*/ 177600 h 189294"/>
                <a:gd name="connsiteX9" fmla="*/ 7127 w 41143"/>
                <a:gd name="connsiteY9" fmla="*/ 169466 h 189294"/>
                <a:gd name="connsiteX10" fmla="*/ 15727 w 41143"/>
                <a:gd name="connsiteY10" fmla="*/ 97044 h 189294"/>
                <a:gd name="connsiteX11" fmla="*/ 603 w 41143"/>
                <a:gd name="connsiteY11" fmla="*/ 39808 h 189294"/>
                <a:gd name="connsiteX12" fmla="*/ 158 w 41143"/>
                <a:gd name="connsiteY12" fmla="*/ 25171 h 189294"/>
                <a:gd name="connsiteX13" fmla="*/ 24836 w 41143"/>
                <a:gd name="connsiteY13" fmla="*/ 49 h 189294"/>
                <a:gd name="connsiteX14" fmla="*/ 35808 w 41143"/>
                <a:gd name="connsiteY14" fmla="*/ 9729 h 18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143" h="189294">
                  <a:moveTo>
                    <a:pt x="35808" y="9772"/>
                  </a:moveTo>
                  <a:cubicBezTo>
                    <a:pt x="35893" y="15597"/>
                    <a:pt x="32249" y="18308"/>
                    <a:pt x="27229" y="19113"/>
                  </a:cubicBezTo>
                  <a:cubicBezTo>
                    <a:pt x="22611" y="19855"/>
                    <a:pt x="20832" y="22333"/>
                    <a:pt x="20218" y="26697"/>
                  </a:cubicBezTo>
                  <a:cubicBezTo>
                    <a:pt x="18523" y="38410"/>
                    <a:pt x="21277" y="49489"/>
                    <a:pt x="24581" y="60504"/>
                  </a:cubicBezTo>
                  <a:cubicBezTo>
                    <a:pt x="28881" y="74760"/>
                    <a:pt x="34813" y="88486"/>
                    <a:pt x="38159" y="103038"/>
                  </a:cubicBezTo>
                  <a:cubicBezTo>
                    <a:pt x="41294" y="116637"/>
                    <a:pt x="42057" y="130300"/>
                    <a:pt x="39981" y="144175"/>
                  </a:cubicBezTo>
                  <a:cubicBezTo>
                    <a:pt x="37587" y="160167"/>
                    <a:pt x="29305" y="173131"/>
                    <a:pt x="19709" y="185502"/>
                  </a:cubicBezTo>
                  <a:cubicBezTo>
                    <a:pt x="16511" y="189632"/>
                    <a:pt x="12296" y="190289"/>
                    <a:pt x="7741" y="187959"/>
                  </a:cubicBezTo>
                  <a:cubicBezTo>
                    <a:pt x="3441" y="185777"/>
                    <a:pt x="2785" y="181964"/>
                    <a:pt x="3632" y="177600"/>
                  </a:cubicBezTo>
                  <a:cubicBezTo>
                    <a:pt x="4204" y="174614"/>
                    <a:pt x="5263" y="171797"/>
                    <a:pt x="7127" y="169466"/>
                  </a:cubicBezTo>
                  <a:cubicBezTo>
                    <a:pt x="24963" y="147098"/>
                    <a:pt x="24878" y="122484"/>
                    <a:pt x="15727" y="97044"/>
                  </a:cubicBezTo>
                  <a:cubicBezTo>
                    <a:pt x="9012" y="78382"/>
                    <a:pt x="3145" y="59572"/>
                    <a:pt x="603" y="39808"/>
                  </a:cubicBezTo>
                  <a:cubicBezTo>
                    <a:pt x="-33" y="34915"/>
                    <a:pt x="-139" y="30043"/>
                    <a:pt x="158" y="25171"/>
                  </a:cubicBezTo>
                  <a:cubicBezTo>
                    <a:pt x="1111" y="10386"/>
                    <a:pt x="10029" y="1383"/>
                    <a:pt x="24836" y="49"/>
                  </a:cubicBezTo>
                  <a:cubicBezTo>
                    <a:pt x="30936" y="-502"/>
                    <a:pt x="35639" y="3650"/>
                    <a:pt x="35808" y="9729"/>
                  </a:cubicBezTo>
                  <a:close/>
                </a:path>
              </a:pathLst>
            </a:custGeom>
            <a:solidFill>
              <a:schemeClr val="accent1"/>
            </a:solidFill>
            <a:ln w="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E67A4F1-6C33-6ADF-F4A7-1256BDD95940}"/>
                </a:ext>
              </a:extLst>
            </p:cNvPr>
            <p:cNvSpPr/>
            <p:nvPr/>
          </p:nvSpPr>
          <p:spPr>
            <a:xfrm>
              <a:off x="4588845" y="1229188"/>
              <a:ext cx="44229" cy="201126"/>
            </a:xfrm>
            <a:custGeom>
              <a:avLst/>
              <a:gdLst>
                <a:gd name="connsiteX0" fmla="*/ 25031 w 41651"/>
                <a:gd name="connsiteY0" fmla="*/ 0 h 189404"/>
                <a:gd name="connsiteX1" fmla="*/ 35517 w 41651"/>
                <a:gd name="connsiteY1" fmla="*/ 8240 h 189404"/>
                <a:gd name="connsiteX2" fmla="*/ 28378 w 41651"/>
                <a:gd name="connsiteY2" fmla="*/ 19064 h 189404"/>
                <a:gd name="connsiteX3" fmla="*/ 20160 w 41651"/>
                <a:gd name="connsiteY3" fmla="*/ 29804 h 189404"/>
                <a:gd name="connsiteX4" fmla="*/ 33187 w 41651"/>
                <a:gd name="connsiteY4" fmla="*/ 86001 h 189404"/>
                <a:gd name="connsiteX5" fmla="*/ 37042 w 41651"/>
                <a:gd name="connsiteY5" fmla="*/ 157809 h 189404"/>
                <a:gd name="connsiteX6" fmla="*/ 19355 w 41651"/>
                <a:gd name="connsiteY6" fmla="*/ 186427 h 189404"/>
                <a:gd name="connsiteX7" fmla="*/ 8848 w 41651"/>
                <a:gd name="connsiteY7" fmla="*/ 188545 h 189404"/>
                <a:gd name="connsiteX8" fmla="*/ 3743 w 41651"/>
                <a:gd name="connsiteY8" fmla="*/ 180454 h 189404"/>
                <a:gd name="connsiteX9" fmla="*/ 7450 w 41651"/>
                <a:gd name="connsiteY9" fmla="*/ 169799 h 189404"/>
                <a:gd name="connsiteX10" fmla="*/ 18634 w 41651"/>
                <a:gd name="connsiteY10" fmla="*/ 106506 h 189404"/>
                <a:gd name="connsiteX11" fmla="*/ 8340 w 41651"/>
                <a:gd name="connsiteY11" fmla="*/ 73630 h 189404"/>
                <a:gd name="connsiteX12" fmla="*/ 396 w 41651"/>
                <a:gd name="connsiteY12" fmla="*/ 36879 h 189404"/>
                <a:gd name="connsiteX13" fmla="*/ 2875 w 41651"/>
                <a:gd name="connsiteY13" fmla="*/ 15548 h 189404"/>
                <a:gd name="connsiteX14" fmla="*/ 25053 w 41651"/>
                <a:gd name="connsiteY14" fmla="*/ 0 h 18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651" h="189404">
                  <a:moveTo>
                    <a:pt x="25031" y="0"/>
                  </a:moveTo>
                  <a:cubicBezTo>
                    <a:pt x="30666" y="0"/>
                    <a:pt x="34415" y="2669"/>
                    <a:pt x="35517" y="8240"/>
                  </a:cubicBezTo>
                  <a:cubicBezTo>
                    <a:pt x="36639" y="13959"/>
                    <a:pt x="34161" y="18069"/>
                    <a:pt x="28378" y="19064"/>
                  </a:cubicBezTo>
                  <a:cubicBezTo>
                    <a:pt x="21981" y="20166"/>
                    <a:pt x="20393" y="23873"/>
                    <a:pt x="20160" y="29804"/>
                  </a:cubicBezTo>
                  <a:cubicBezTo>
                    <a:pt x="19333" y="49779"/>
                    <a:pt x="27129" y="67657"/>
                    <a:pt x="33187" y="86001"/>
                  </a:cubicBezTo>
                  <a:cubicBezTo>
                    <a:pt x="40961" y="109556"/>
                    <a:pt x="45642" y="133280"/>
                    <a:pt x="37042" y="157809"/>
                  </a:cubicBezTo>
                  <a:cubicBezTo>
                    <a:pt x="33208" y="168718"/>
                    <a:pt x="26048" y="177403"/>
                    <a:pt x="19355" y="186427"/>
                  </a:cubicBezTo>
                  <a:cubicBezTo>
                    <a:pt x="16686" y="190028"/>
                    <a:pt x="12619" y="189859"/>
                    <a:pt x="8848" y="188545"/>
                  </a:cubicBezTo>
                  <a:cubicBezTo>
                    <a:pt x="5205" y="187274"/>
                    <a:pt x="3807" y="184118"/>
                    <a:pt x="3743" y="180454"/>
                  </a:cubicBezTo>
                  <a:cubicBezTo>
                    <a:pt x="3658" y="176471"/>
                    <a:pt x="4972" y="172743"/>
                    <a:pt x="7450" y="169799"/>
                  </a:cubicBezTo>
                  <a:cubicBezTo>
                    <a:pt x="23528" y="150840"/>
                    <a:pt x="24248" y="129107"/>
                    <a:pt x="18634" y="106506"/>
                  </a:cubicBezTo>
                  <a:cubicBezTo>
                    <a:pt x="15881" y="95385"/>
                    <a:pt x="11750" y="84603"/>
                    <a:pt x="8340" y="73630"/>
                  </a:cubicBezTo>
                  <a:cubicBezTo>
                    <a:pt x="4612" y="61620"/>
                    <a:pt x="2176" y="49334"/>
                    <a:pt x="396" y="36879"/>
                  </a:cubicBezTo>
                  <a:cubicBezTo>
                    <a:pt x="-663" y="29465"/>
                    <a:pt x="481" y="22390"/>
                    <a:pt x="2875" y="15548"/>
                  </a:cubicBezTo>
                  <a:cubicBezTo>
                    <a:pt x="6052" y="6418"/>
                    <a:pt x="15478" y="127"/>
                    <a:pt x="25053" y="0"/>
                  </a:cubicBezTo>
                  <a:close/>
                </a:path>
              </a:pathLst>
            </a:custGeom>
            <a:solidFill>
              <a:schemeClr val="accent1"/>
            </a:solidFill>
            <a:ln w="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4CDF7B1-723F-467E-BDC2-0CD5A4FD6735}"/>
                </a:ext>
              </a:extLst>
            </p:cNvPr>
            <p:cNvSpPr/>
            <p:nvPr/>
          </p:nvSpPr>
          <p:spPr>
            <a:xfrm>
              <a:off x="4654948" y="1300739"/>
              <a:ext cx="43750" cy="200953"/>
            </a:xfrm>
            <a:custGeom>
              <a:avLst/>
              <a:gdLst>
                <a:gd name="connsiteX0" fmla="*/ 27960 w 41200"/>
                <a:gd name="connsiteY0" fmla="*/ 0 h 189241"/>
                <a:gd name="connsiteX1" fmla="*/ 35437 w 41200"/>
                <a:gd name="connsiteY1" fmla="*/ 7774 h 189241"/>
                <a:gd name="connsiteX2" fmla="*/ 30142 w 41200"/>
                <a:gd name="connsiteY2" fmla="*/ 18111 h 189241"/>
                <a:gd name="connsiteX3" fmla="*/ 21309 w 41200"/>
                <a:gd name="connsiteY3" fmla="*/ 22432 h 189241"/>
                <a:gd name="connsiteX4" fmla="*/ 19783 w 41200"/>
                <a:gd name="connsiteY4" fmla="*/ 38743 h 189241"/>
                <a:gd name="connsiteX5" fmla="*/ 32429 w 41200"/>
                <a:gd name="connsiteY5" fmla="*/ 84094 h 189241"/>
                <a:gd name="connsiteX6" fmla="*/ 37661 w 41200"/>
                <a:gd name="connsiteY6" fmla="*/ 153467 h 189241"/>
                <a:gd name="connsiteX7" fmla="*/ 18682 w 41200"/>
                <a:gd name="connsiteY7" fmla="*/ 186385 h 189241"/>
                <a:gd name="connsiteX8" fmla="*/ 8197 w 41200"/>
                <a:gd name="connsiteY8" fmla="*/ 188079 h 189241"/>
                <a:gd name="connsiteX9" fmla="*/ 3070 w 41200"/>
                <a:gd name="connsiteY9" fmla="*/ 178759 h 189241"/>
                <a:gd name="connsiteX10" fmla="*/ 7667 w 41200"/>
                <a:gd name="connsiteY10" fmla="*/ 168401 h 189241"/>
                <a:gd name="connsiteX11" fmla="*/ 17877 w 41200"/>
                <a:gd name="connsiteY11" fmla="*/ 104451 h 189241"/>
                <a:gd name="connsiteX12" fmla="*/ 783 w 41200"/>
                <a:gd name="connsiteY12" fmla="*/ 42450 h 189241"/>
                <a:gd name="connsiteX13" fmla="*/ 380 w 41200"/>
                <a:gd name="connsiteY13" fmla="*/ 22729 h 189241"/>
                <a:gd name="connsiteX14" fmla="*/ 27960 w 41200"/>
                <a:gd name="connsiteY14" fmla="*/ 21 h 18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200" h="189241">
                  <a:moveTo>
                    <a:pt x="27960" y="0"/>
                  </a:moveTo>
                  <a:cubicBezTo>
                    <a:pt x="31074" y="85"/>
                    <a:pt x="34187" y="3029"/>
                    <a:pt x="35437" y="7774"/>
                  </a:cubicBezTo>
                  <a:cubicBezTo>
                    <a:pt x="36708" y="12604"/>
                    <a:pt x="34484" y="15866"/>
                    <a:pt x="30142" y="18111"/>
                  </a:cubicBezTo>
                  <a:cubicBezTo>
                    <a:pt x="27218" y="19615"/>
                    <a:pt x="23024" y="18641"/>
                    <a:pt x="21309" y="22432"/>
                  </a:cubicBezTo>
                  <a:cubicBezTo>
                    <a:pt x="18936" y="27664"/>
                    <a:pt x="19211" y="33214"/>
                    <a:pt x="19783" y="38743"/>
                  </a:cubicBezTo>
                  <a:cubicBezTo>
                    <a:pt x="21414" y="54587"/>
                    <a:pt x="27218" y="69246"/>
                    <a:pt x="32429" y="84094"/>
                  </a:cubicBezTo>
                  <a:cubicBezTo>
                    <a:pt x="40394" y="106760"/>
                    <a:pt x="44673" y="129679"/>
                    <a:pt x="37661" y="153467"/>
                  </a:cubicBezTo>
                  <a:cubicBezTo>
                    <a:pt x="33976" y="165965"/>
                    <a:pt x="26837" y="176492"/>
                    <a:pt x="18682" y="186385"/>
                  </a:cubicBezTo>
                  <a:cubicBezTo>
                    <a:pt x="15865" y="189816"/>
                    <a:pt x="12052" y="189859"/>
                    <a:pt x="8197" y="188079"/>
                  </a:cubicBezTo>
                  <a:cubicBezTo>
                    <a:pt x="4214" y="186258"/>
                    <a:pt x="2562" y="182974"/>
                    <a:pt x="3070" y="178759"/>
                  </a:cubicBezTo>
                  <a:cubicBezTo>
                    <a:pt x="3536" y="174883"/>
                    <a:pt x="5231" y="171472"/>
                    <a:pt x="7667" y="168401"/>
                  </a:cubicBezTo>
                  <a:cubicBezTo>
                    <a:pt x="23045" y="148998"/>
                    <a:pt x="24910" y="127222"/>
                    <a:pt x="17877" y="104451"/>
                  </a:cubicBezTo>
                  <a:cubicBezTo>
                    <a:pt x="11543" y="83946"/>
                    <a:pt x="3685" y="63908"/>
                    <a:pt x="783" y="42450"/>
                  </a:cubicBezTo>
                  <a:cubicBezTo>
                    <a:pt x="-107" y="35862"/>
                    <a:pt x="-234" y="29274"/>
                    <a:pt x="380" y="22729"/>
                  </a:cubicBezTo>
                  <a:cubicBezTo>
                    <a:pt x="1672" y="9278"/>
                    <a:pt x="12391" y="-85"/>
                    <a:pt x="27960" y="21"/>
                  </a:cubicBezTo>
                  <a:close/>
                </a:path>
              </a:pathLst>
            </a:custGeom>
            <a:solidFill>
              <a:schemeClr val="accent1"/>
            </a:solidFill>
            <a:ln w="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20D9520-CC2C-F37A-AC44-C3F5454F6811}"/>
                </a:ext>
              </a:extLst>
            </p:cNvPr>
            <p:cNvSpPr/>
            <p:nvPr/>
          </p:nvSpPr>
          <p:spPr>
            <a:xfrm>
              <a:off x="5426179" y="1173306"/>
              <a:ext cx="107163" cy="60016"/>
            </a:xfrm>
            <a:custGeom>
              <a:avLst/>
              <a:gdLst>
                <a:gd name="connsiteX0" fmla="*/ 192 w 100917"/>
                <a:gd name="connsiteY0" fmla="*/ 30362 h 56518"/>
                <a:gd name="connsiteX1" fmla="*/ 1653 w 100917"/>
                <a:gd name="connsiteY1" fmla="*/ 26147 h 56518"/>
                <a:gd name="connsiteX2" fmla="*/ 53762 w 100917"/>
                <a:gd name="connsiteY2" fmla="*/ 8 h 56518"/>
                <a:gd name="connsiteX3" fmla="*/ 92611 w 100917"/>
                <a:gd name="connsiteY3" fmla="*/ 23202 h 56518"/>
                <a:gd name="connsiteX4" fmla="*/ 100406 w 100917"/>
                <a:gd name="connsiteY4" fmla="*/ 51820 h 56518"/>
                <a:gd name="connsiteX5" fmla="*/ 94094 w 100917"/>
                <a:gd name="connsiteY5" fmla="*/ 54298 h 56518"/>
                <a:gd name="connsiteX6" fmla="*/ 2501 w 100917"/>
                <a:gd name="connsiteY6" fmla="*/ 30214 h 56518"/>
                <a:gd name="connsiteX7" fmla="*/ 171 w 100917"/>
                <a:gd name="connsiteY7" fmla="*/ 30362 h 5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17" h="56518">
                  <a:moveTo>
                    <a:pt x="192" y="30362"/>
                  </a:moveTo>
                  <a:cubicBezTo>
                    <a:pt x="-465" y="28307"/>
                    <a:pt x="700" y="27121"/>
                    <a:pt x="1653" y="26147"/>
                  </a:cubicBezTo>
                  <a:cubicBezTo>
                    <a:pt x="16163" y="11785"/>
                    <a:pt x="32093" y="410"/>
                    <a:pt x="53762" y="8"/>
                  </a:cubicBezTo>
                  <a:cubicBezTo>
                    <a:pt x="71725" y="-331"/>
                    <a:pt x="82549" y="10599"/>
                    <a:pt x="92611" y="23202"/>
                  </a:cubicBezTo>
                  <a:cubicBezTo>
                    <a:pt x="99347" y="31654"/>
                    <a:pt x="102164" y="41123"/>
                    <a:pt x="100406" y="51820"/>
                  </a:cubicBezTo>
                  <a:cubicBezTo>
                    <a:pt x="99516" y="57243"/>
                    <a:pt x="98055" y="57836"/>
                    <a:pt x="94094" y="54298"/>
                  </a:cubicBezTo>
                  <a:cubicBezTo>
                    <a:pt x="67679" y="30574"/>
                    <a:pt x="37303" y="22080"/>
                    <a:pt x="2501" y="30214"/>
                  </a:cubicBezTo>
                  <a:cubicBezTo>
                    <a:pt x="1738" y="30383"/>
                    <a:pt x="912" y="30320"/>
                    <a:pt x="171" y="30362"/>
                  </a:cubicBezTo>
                  <a:close/>
                </a:path>
              </a:pathLst>
            </a:custGeom>
            <a:solidFill>
              <a:schemeClr val="accent2"/>
            </a:solidFill>
            <a:ln w="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7FDCF5D-50E3-A34D-0549-37A080573572}"/>
                </a:ext>
              </a:extLst>
            </p:cNvPr>
            <p:cNvSpPr/>
            <p:nvPr/>
          </p:nvSpPr>
          <p:spPr>
            <a:xfrm>
              <a:off x="5174718" y="1019001"/>
              <a:ext cx="62145" cy="81771"/>
            </a:xfrm>
            <a:custGeom>
              <a:avLst/>
              <a:gdLst>
                <a:gd name="connsiteX0" fmla="*/ 29 w 58523"/>
                <a:gd name="connsiteY0" fmla="*/ 60864 h 77005"/>
                <a:gd name="connsiteX1" fmla="*/ 26803 w 58523"/>
                <a:gd name="connsiteY1" fmla="*/ 2358 h 77005"/>
                <a:gd name="connsiteX2" fmla="*/ 33539 w 58523"/>
                <a:gd name="connsiteY2" fmla="*/ 918 h 77005"/>
                <a:gd name="connsiteX3" fmla="*/ 34556 w 58523"/>
                <a:gd name="connsiteY3" fmla="*/ 9497 h 77005"/>
                <a:gd name="connsiteX4" fmla="*/ 23245 w 58523"/>
                <a:gd name="connsiteY4" fmla="*/ 40614 h 77005"/>
                <a:gd name="connsiteX5" fmla="*/ 22885 w 58523"/>
                <a:gd name="connsiteY5" fmla="*/ 45380 h 77005"/>
                <a:gd name="connsiteX6" fmla="*/ 27926 w 58523"/>
                <a:gd name="connsiteY6" fmla="*/ 43855 h 77005"/>
                <a:gd name="connsiteX7" fmla="*/ 47160 w 58523"/>
                <a:gd name="connsiteY7" fmla="*/ 31844 h 77005"/>
                <a:gd name="connsiteX8" fmla="*/ 56353 w 58523"/>
                <a:gd name="connsiteY8" fmla="*/ 33899 h 77005"/>
                <a:gd name="connsiteX9" fmla="*/ 57476 w 58523"/>
                <a:gd name="connsiteY9" fmla="*/ 44066 h 77005"/>
                <a:gd name="connsiteX10" fmla="*/ 54256 w 58523"/>
                <a:gd name="connsiteY10" fmla="*/ 49553 h 77005"/>
                <a:gd name="connsiteX11" fmla="*/ 23245 w 58523"/>
                <a:gd name="connsiteY11" fmla="*/ 74696 h 77005"/>
                <a:gd name="connsiteX12" fmla="*/ 13395 w 58523"/>
                <a:gd name="connsiteY12" fmla="*/ 77005 h 77005"/>
                <a:gd name="connsiteX13" fmla="*/ 7 w 58523"/>
                <a:gd name="connsiteY13" fmla="*/ 60885 h 7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523" h="77005">
                  <a:moveTo>
                    <a:pt x="29" y="60864"/>
                  </a:moveTo>
                  <a:cubicBezTo>
                    <a:pt x="2740" y="40190"/>
                    <a:pt x="11404" y="19791"/>
                    <a:pt x="26803" y="2358"/>
                  </a:cubicBezTo>
                  <a:cubicBezTo>
                    <a:pt x="28667" y="240"/>
                    <a:pt x="31061" y="-925"/>
                    <a:pt x="33539" y="918"/>
                  </a:cubicBezTo>
                  <a:cubicBezTo>
                    <a:pt x="36674" y="3248"/>
                    <a:pt x="36251" y="6468"/>
                    <a:pt x="34556" y="9497"/>
                  </a:cubicBezTo>
                  <a:cubicBezTo>
                    <a:pt x="29112" y="19262"/>
                    <a:pt x="26591" y="30086"/>
                    <a:pt x="23245" y="40614"/>
                  </a:cubicBezTo>
                  <a:cubicBezTo>
                    <a:pt x="22757" y="42118"/>
                    <a:pt x="21402" y="44194"/>
                    <a:pt x="22885" y="45380"/>
                  </a:cubicBezTo>
                  <a:cubicBezTo>
                    <a:pt x="24706" y="46820"/>
                    <a:pt x="26401" y="44808"/>
                    <a:pt x="27926" y="43855"/>
                  </a:cubicBezTo>
                  <a:cubicBezTo>
                    <a:pt x="34323" y="39851"/>
                    <a:pt x="38962" y="33115"/>
                    <a:pt x="47160" y="31844"/>
                  </a:cubicBezTo>
                  <a:cubicBezTo>
                    <a:pt x="50634" y="31293"/>
                    <a:pt x="53790" y="30488"/>
                    <a:pt x="56353" y="33899"/>
                  </a:cubicBezTo>
                  <a:cubicBezTo>
                    <a:pt x="58789" y="37140"/>
                    <a:pt x="59191" y="40487"/>
                    <a:pt x="57476" y="44066"/>
                  </a:cubicBezTo>
                  <a:cubicBezTo>
                    <a:pt x="56565" y="45973"/>
                    <a:pt x="55654" y="48006"/>
                    <a:pt x="54256" y="49553"/>
                  </a:cubicBezTo>
                  <a:cubicBezTo>
                    <a:pt x="45274" y="59593"/>
                    <a:pt x="35403" y="68553"/>
                    <a:pt x="23245" y="74696"/>
                  </a:cubicBezTo>
                  <a:cubicBezTo>
                    <a:pt x="20131" y="76264"/>
                    <a:pt x="16826" y="76984"/>
                    <a:pt x="13395" y="77005"/>
                  </a:cubicBezTo>
                  <a:cubicBezTo>
                    <a:pt x="4074" y="77069"/>
                    <a:pt x="-204" y="72642"/>
                    <a:pt x="7" y="60885"/>
                  </a:cubicBezTo>
                  <a:close/>
                </a:path>
              </a:pathLst>
            </a:custGeom>
            <a:solidFill>
              <a:schemeClr val="accent2"/>
            </a:solidFill>
            <a:ln w="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4D5E3BF-5A80-DBC8-5806-917F5C685FF2}"/>
                </a:ext>
              </a:extLst>
            </p:cNvPr>
            <p:cNvSpPr/>
            <p:nvPr/>
          </p:nvSpPr>
          <p:spPr>
            <a:xfrm>
              <a:off x="5342707" y="1606176"/>
              <a:ext cx="49339" cy="69615"/>
            </a:xfrm>
            <a:custGeom>
              <a:avLst/>
              <a:gdLst>
                <a:gd name="connsiteX0" fmla="*/ 46432 w 46463"/>
                <a:gd name="connsiteY0" fmla="*/ 8750 h 65558"/>
                <a:gd name="connsiteX1" fmla="*/ 6884 w 46463"/>
                <a:gd name="connsiteY1" fmla="*/ 64693 h 65558"/>
                <a:gd name="connsiteX2" fmla="*/ 826 w 46463"/>
                <a:gd name="connsiteY2" fmla="*/ 60732 h 65558"/>
                <a:gd name="connsiteX3" fmla="*/ 19826 w 46463"/>
                <a:gd name="connsiteY3" fmla="*/ 12478 h 65558"/>
                <a:gd name="connsiteX4" fmla="*/ 37980 w 46463"/>
                <a:gd name="connsiteY4" fmla="*/ 1951 h 65558"/>
                <a:gd name="connsiteX5" fmla="*/ 46432 w 46463"/>
                <a:gd name="connsiteY5" fmla="*/ 8729 h 65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63" h="65558">
                  <a:moveTo>
                    <a:pt x="46432" y="8750"/>
                  </a:moveTo>
                  <a:cubicBezTo>
                    <a:pt x="44652" y="34445"/>
                    <a:pt x="30693" y="52937"/>
                    <a:pt x="6884" y="64693"/>
                  </a:cubicBezTo>
                  <a:cubicBezTo>
                    <a:pt x="2118" y="67044"/>
                    <a:pt x="1398" y="64227"/>
                    <a:pt x="826" y="60732"/>
                  </a:cubicBezTo>
                  <a:cubicBezTo>
                    <a:pt x="-2415" y="40884"/>
                    <a:pt x="3876" y="24701"/>
                    <a:pt x="19826" y="12478"/>
                  </a:cubicBezTo>
                  <a:cubicBezTo>
                    <a:pt x="25376" y="8221"/>
                    <a:pt x="31498" y="4704"/>
                    <a:pt x="37980" y="1951"/>
                  </a:cubicBezTo>
                  <a:cubicBezTo>
                    <a:pt x="46029" y="-1481"/>
                    <a:pt x="46644" y="-1057"/>
                    <a:pt x="46432" y="8729"/>
                  </a:cubicBezTo>
                  <a:close/>
                </a:path>
              </a:pathLst>
            </a:custGeom>
            <a:solidFill>
              <a:schemeClr val="accent2"/>
            </a:solidFill>
            <a:ln w="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DEA386D-F505-BF45-CC2C-BAD82E4C59BB}"/>
                </a:ext>
              </a:extLst>
            </p:cNvPr>
            <p:cNvSpPr/>
            <p:nvPr/>
          </p:nvSpPr>
          <p:spPr>
            <a:xfrm>
              <a:off x="5365558" y="1675878"/>
              <a:ext cx="78106" cy="36673"/>
            </a:xfrm>
            <a:custGeom>
              <a:avLst/>
              <a:gdLst>
                <a:gd name="connsiteX0" fmla="*/ 46158 w 73554"/>
                <a:gd name="connsiteY0" fmla="*/ 34514 h 34536"/>
                <a:gd name="connsiteX1" fmla="*/ 1506 w 73554"/>
                <a:gd name="connsiteY1" fmla="*/ 9392 h 34536"/>
                <a:gd name="connsiteX2" fmla="*/ 4874 w 73554"/>
                <a:gd name="connsiteY2" fmla="*/ 1554 h 34536"/>
                <a:gd name="connsiteX3" fmla="*/ 71493 w 73554"/>
                <a:gd name="connsiteY3" fmla="*/ 24114 h 34536"/>
                <a:gd name="connsiteX4" fmla="*/ 69459 w 73554"/>
                <a:gd name="connsiteY4" fmla="*/ 31231 h 34536"/>
                <a:gd name="connsiteX5" fmla="*/ 46158 w 73554"/>
                <a:gd name="connsiteY5" fmla="*/ 34535 h 3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54" h="34536">
                  <a:moveTo>
                    <a:pt x="46158" y="34514"/>
                  </a:moveTo>
                  <a:cubicBezTo>
                    <a:pt x="26438" y="34768"/>
                    <a:pt x="11334" y="26867"/>
                    <a:pt x="1506" y="9392"/>
                  </a:cubicBezTo>
                  <a:cubicBezTo>
                    <a:pt x="-1015" y="4922"/>
                    <a:pt x="-676" y="2634"/>
                    <a:pt x="4874" y="1554"/>
                  </a:cubicBezTo>
                  <a:cubicBezTo>
                    <a:pt x="31437" y="-3614"/>
                    <a:pt x="53488" y="4160"/>
                    <a:pt x="71493" y="24114"/>
                  </a:cubicBezTo>
                  <a:cubicBezTo>
                    <a:pt x="74734" y="27715"/>
                    <a:pt x="74225" y="29854"/>
                    <a:pt x="69459" y="31231"/>
                  </a:cubicBezTo>
                  <a:cubicBezTo>
                    <a:pt x="61833" y="33413"/>
                    <a:pt x="54102" y="34578"/>
                    <a:pt x="46158" y="34535"/>
                  </a:cubicBezTo>
                  <a:close/>
                </a:path>
              </a:pathLst>
            </a:custGeom>
            <a:solidFill>
              <a:schemeClr val="accent2"/>
            </a:solidFill>
            <a:ln w="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A34625A-A46D-2C0D-82FA-EDEF9ACCE2E3}"/>
                </a:ext>
              </a:extLst>
            </p:cNvPr>
            <p:cNvSpPr/>
            <p:nvPr/>
          </p:nvSpPr>
          <p:spPr>
            <a:xfrm>
              <a:off x="5161977" y="1107010"/>
              <a:ext cx="69163" cy="35160"/>
            </a:xfrm>
            <a:custGeom>
              <a:avLst/>
              <a:gdLst>
                <a:gd name="connsiteX0" fmla="*/ 52252 w 65132"/>
                <a:gd name="connsiteY0" fmla="*/ 142 h 33111"/>
                <a:gd name="connsiteX1" fmla="*/ 64835 w 65132"/>
                <a:gd name="connsiteY1" fmla="*/ 4781 h 33111"/>
                <a:gd name="connsiteX2" fmla="*/ 56764 w 65132"/>
                <a:gd name="connsiteY2" fmla="*/ 15690 h 33111"/>
                <a:gd name="connsiteX3" fmla="*/ 15755 w 65132"/>
                <a:gd name="connsiteY3" fmla="*/ 32657 h 33111"/>
                <a:gd name="connsiteX4" fmla="*/ 652 w 65132"/>
                <a:gd name="connsiteY4" fmla="*/ 24480 h 33111"/>
                <a:gd name="connsiteX5" fmla="*/ 8595 w 65132"/>
                <a:gd name="connsiteY5" fmla="*/ 8488 h 33111"/>
                <a:gd name="connsiteX6" fmla="*/ 38293 w 65132"/>
                <a:gd name="connsiteY6" fmla="*/ 1455 h 33111"/>
                <a:gd name="connsiteX7" fmla="*/ 52252 w 65132"/>
                <a:gd name="connsiteY7" fmla="*/ 121 h 3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32" h="33111">
                  <a:moveTo>
                    <a:pt x="52252" y="142"/>
                  </a:moveTo>
                  <a:cubicBezTo>
                    <a:pt x="56828" y="756"/>
                    <a:pt x="63098" y="-1405"/>
                    <a:pt x="64835" y="4781"/>
                  </a:cubicBezTo>
                  <a:cubicBezTo>
                    <a:pt x="66529" y="10754"/>
                    <a:pt x="60598" y="13042"/>
                    <a:pt x="56764" y="15690"/>
                  </a:cubicBezTo>
                  <a:cubicBezTo>
                    <a:pt x="44351" y="24290"/>
                    <a:pt x="30265" y="29077"/>
                    <a:pt x="15755" y="32657"/>
                  </a:cubicBezTo>
                  <a:cubicBezTo>
                    <a:pt x="8616" y="34415"/>
                    <a:pt x="2622" y="30941"/>
                    <a:pt x="652" y="24480"/>
                  </a:cubicBezTo>
                  <a:cubicBezTo>
                    <a:pt x="-1424" y="17702"/>
                    <a:pt x="1520" y="11178"/>
                    <a:pt x="8595" y="8488"/>
                  </a:cubicBezTo>
                  <a:cubicBezTo>
                    <a:pt x="18149" y="4865"/>
                    <a:pt x="28126" y="2578"/>
                    <a:pt x="38293" y="1455"/>
                  </a:cubicBezTo>
                  <a:cubicBezTo>
                    <a:pt x="42932" y="947"/>
                    <a:pt x="47508" y="-409"/>
                    <a:pt x="52252" y="121"/>
                  </a:cubicBezTo>
                  <a:close/>
                </a:path>
              </a:pathLst>
            </a:custGeom>
            <a:solidFill>
              <a:schemeClr val="accent2"/>
            </a:solidFill>
            <a:ln w="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AA0B78F-3CAD-FBBA-3EA2-7A325917D440}"/>
                </a:ext>
              </a:extLst>
            </p:cNvPr>
            <p:cNvSpPr/>
            <p:nvPr/>
          </p:nvSpPr>
          <p:spPr>
            <a:xfrm>
              <a:off x="4090046" y="1123767"/>
              <a:ext cx="40076" cy="47679"/>
            </a:xfrm>
            <a:custGeom>
              <a:avLst/>
              <a:gdLst>
                <a:gd name="connsiteX0" fmla="*/ 0 w 37740"/>
                <a:gd name="connsiteY0" fmla="*/ 44879 h 44900"/>
                <a:gd name="connsiteX1" fmla="*/ 12095 w 37740"/>
                <a:gd name="connsiteY1" fmla="*/ 2430 h 44900"/>
                <a:gd name="connsiteX2" fmla="*/ 17073 w 37740"/>
                <a:gd name="connsiteY2" fmla="*/ 2769 h 44900"/>
                <a:gd name="connsiteX3" fmla="*/ 35269 w 37740"/>
                <a:gd name="connsiteY3" fmla="*/ 26154 h 44900"/>
                <a:gd name="connsiteX4" fmla="*/ 35544 w 37740"/>
                <a:gd name="connsiteY4" fmla="*/ 31174 h 44900"/>
                <a:gd name="connsiteX5" fmla="*/ 21 w 37740"/>
                <a:gd name="connsiteY5" fmla="*/ 44901 h 4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40" h="44900">
                  <a:moveTo>
                    <a:pt x="0" y="44879"/>
                  </a:moveTo>
                  <a:cubicBezTo>
                    <a:pt x="847" y="29162"/>
                    <a:pt x="4554" y="15266"/>
                    <a:pt x="12095" y="2430"/>
                  </a:cubicBezTo>
                  <a:cubicBezTo>
                    <a:pt x="14044" y="-875"/>
                    <a:pt x="15442" y="-853"/>
                    <a:pt x="17073" y="2769"/>
                  </a:cubicBezTo>
                  <a:cubicBezTo>
                    <a:pt x="21225" y="12025"/>
                    <a:pt x="27622" y="19566"/>
                    <a:pt x="35269" y="26154"/>
                  </a:cubicBezTo>
                  <a:cubicBezTo>
                    <a:pt x="36900" y="27552"/>
                    <a:pt x="39760" y="29776"/>
                    <a:pt x="35544" y="31174"/>
                  </a:cubicBezTo>
                  <a:cubicBezTo>
                    <a:pt x="23703" y="35051"/>
                    <a:pt x="12201" y="39753"/>
                    <a:pt x="21" y="44901"/>
                  </a:cubicBezTo>
                  <a:close/>
                </a:path>
              </a:pathLst>
            </a:custGeom>
            <a:solidFill>
              <a:schemeClr val="accent2"/>
            </a:solidFill>
            <a:ln w="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A0AD146-6533-6835-21B6-33B773833A0B}"/>
                </a:ext>
              </a:extLst>
            </p:cNvPr>
            <p:cNvSpPr/>
            <p:nvPr/>
          </p:nvSpPr>
          <p:spPr>
            <a:xfrm>
              <a:off x="5114038" y="1180123"/>
              <a:ext cx="48640" cy="22255"/>
            </a:xfrm>
            <a:custGeom>
              <a:avLst/>
              <a:gdLst>
                <a:gd name="connsiteX0" fmla="*/ 25610 w 45805"/>
                <a:gd name="connsiteY0" fmla="*/ 20871 h 20958"/>
                <a:gd name="connsiteX1" fmla="*/ 4703 w 45805"/>
                <a:gd name="connsiteY1" fmla="*/ 15406 h 20958"/>
                <a:gd name="connsiteX2" fmla="*/ 85 w 45805"/>
                <a:gd name="connsiteY2" fmla="*/ 8500 h 20958"/>
                <a:gd name="connsiteX3" fmla="*/ 6165 w 45805"/>
                <a:gd name="connsiteY3" fmla="*/ 2633 h 20958"/>
                <a:gd name="connsiteX4" fmla="*/ 38955 w 45805"/>
                <a:gd name="connsiteY4" fmla="*/ 641 h 20958"/>
                <a:gd name="connsiteX5" fmla="*/ 45797 w 45805"/>
                <a:gd name="connsiteY5" fmla="*/ 8521 h 20958"/>
                <a:gd name="connsiteX6" fmla="*/ 39802 w 45805"/>
                <a:gd name="connsiteY6" fmla="*/ 19430 h 20958"/>
                <a:gd name="connsiteX7" fmla="*/ 25610 w 45805"/>
                <a:gd name="connsiteY7" fmla="*/ 20871 h 2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05" h="20958">
                  <a:moveTo>
                    <a:pt x="25610" y="20871"/>
                  </a:moveTo>
                  <a:cubicBezTo>
                    <a:pt x="19171" y="21421"/>
                    <a:pt x="11693" y="19367"/>
                    <a:pt x="4703" y="15406"/>
                  </a:cubicBezTo>
                  <a:cubicBezTo>
                    <a:pt x="2098" y="13923"/>
                    <a:pt x="-508" y="12016"/>
                    <a:pt x="85" y="8500"/>
                  </a:cubicBezTo>
                  <a:cubicBezTo>
                    <a:pt x="636" y="5238"/>
                    <a:pt x="3199" y="3543"/>
                    <a:pt x="6165" y="2633"/>
                  </a:cubicBezTo>
                  <a:cubicBezTo>
                    <a:pt x="16925" y="-629"/>
                    <a:pt x="27961" y="-291"/>
                    <a:pt x="38955" y="641"/>
                  </a:cubicBezTo>
                  <a:cubicBezTo>
                    <a:pt x="43128" y="1002"/>
                    <a:pt x="45670" y="4009"/>
                    <a:pt x="45797" y="8521"/>
                  </a:cubicBezTo>
                  <a:cubicBezTo>
                    <a:pt x="45924" y="13330"/>
                    <a:pt x="44590" y="17312"/>
                    <a:pt x="39802" y="19430"/>
                  </a:cubicBezTo>
                  <a:cubicBezTo>
                    <a:pt x="35756" y="21210"/>
                    <a:pt x="31478" y="20701"/>
                    <a:pt x="25610" y="20871"/>
                  </a:cubicBezTo>
                  <a:close/>
                </a:path>
              </a:pathLst>
            </a:custGeom>
            <a:solidFill>
              <a:schemeClr val="accent2"/>
            </a:solidFill>
            <a:ln w="0" cap="flat">
              <a:noFill/>
              <a:prstDash val="solid"/>
              <a:miter/>
            </a:ln>
          </p:spPr>
          <p:txBody>
            <a:bodyPr rtlCol="0" anchor="ctr"/>
            <a:lstStyle/>
            <a:p>
              <a:endParaRPr lang="en-US"/>
            </a:p>
          </p:txBody>
        </p:sp>
      </p:grpSp>
      <p:grpSp>
        <p:nvGrpSpPr>
          <p:cNvPr id="221" name="Group 220">
            <a:extLst>
              <a:ext uri="{FF2B5EF4-FFF2-40B4-BE49-F238E27FC236}">
                <a16:creationId xmlns:a16="http://schemas.microsoft.com/office/drawing/2014/main" id="{9835A9A8-E252-E37C-C523-374A9732FEAE}"/>
              </a:ext>
            </a:extLst>
          </p:cNvPr>
          <p:cNvGrpSpPr/>
          <p:nvPr/>
        </p:nvGrpSpPr>
        <p:grpSpPr>
          <a:xfrm>
            <a:off x="9598231" y="1999237"/>
            <a:ext cx="940892" cy="747098"/>
            <a:chOff x="6381084" y="5017945"/>
            <a:chExt cx="1108953" cy="880544"/>
          </a:xfrm>
        </p:grpSpPr>
        <p:sp>
          <p:nvSpPr>
            <p:cNvPr id="12" name="Freeform: Shape 11">
              <a:extLst>
                <a:ext uri="{FF2B5EF4-FFF2-40B4-BE49-F238E27FC236}">
                  <a16:creationId xmlns:a16="http://schemas.microsoft.com/office/drawing/2014/main" id="{98DF481A-18C4-5A78-12C1-4F92EFE44C01}"/>
                </a:ext>
              </a:extLst>
            </p:cNvPr>
            <p:cNvSpPr/>
            <p:nvPr/>
          </p:nvSpPr>
          <p:spPr>
            <a:xfrm>
              <a:off x="6381084" y="5034742"/>
              <a:ext cx="878760" cy="863747"/>
            </a:xfrm>
            <a:custGeom>
              <a:avLst/>
              <a:gdLst>
                <a:gd name="connsiteX0" fmla="*/ 2677744 w 3116785"/>
                <a:gd name="connsiteY0" fmla="*/ 3062053 h 3063533"/>
                <a:gd name="connsiteX1" fmla="*/ 2312841 w 3116785"/>
                <a:gd name="connsiteY1" fmla="*/ 3063387 h 3063533"/>
                <a:gd name="connsiteX2" fmla="*/ 2171014 w 3116785"/>
                <a:gd name="connsiteY2" fmla="*/ 3010618 h 3063533"/>
                <a:gd name="connsiteX3" fmla="*/ 2031949 w 3116785"/>
                <a:gd name="connsiteY3" fmla="*/ 2776684 h 3063533"/>
                <a:gd name="connsiteX4" fmla="*/ 2020614 w 3116785"/>
                <a:gd name="connsiteY4" fmla="*/ 2643715 h 3063533"/>
                <a:gd name="connsiteX5" fmla="*/ 1676857 w 3116785"/>
                <a:gd name="connsiteY5" fmla="*/ 2253476 h 3063533"/>
                <a:gd name="connsiteX6" fmla="*/ 1285951 w 3116785"/>
                <a:gd name="connsiteY6" fmla="*/ 2428355 h 3063533"/>
                <a:gd name="connsiteX7" fmla="*/ 1242517 w 3116785"/>
                <a:gd name="connsiteY7" fmla="*/ 2452548 h 3063533"/>
                <a:gd name="connsiteX8" fmla="*/ 1176032 w 3116785"/>
                <a:gd name="connsiteY8" fmla="*/ 2458168 h 3063533"/>
                <a:gd name="connsiteX9" fmla="*/ 1140409 w 3116785"/>
                <a:gd name="connsiteY9" fmla="*/ 2435594 h 3063533"/>
                <a:gd name="connsiteX10" fmla="*/ 1095641 w 3116785"/>
                <a:gd name="connsiteY10" fmla="*/ 2302053 h 3063533"/>
                <a:gd name="connsiteX11" fmla="*/ 1054874 w 3116785"/>
                <a:gd name="connsiteY11" fmla="*/ 2201755 h 3063533"/>
                <a:gd name="connsiteX12" fmla="*/ 1060780 w 3116785"/>
                <a:gd name="connsiteY12" fmla="*/ 2162703 h 3063533"/>
                <a:gd name="connsiteX13" fmla="*/ 1139075 w 3116785"/>
                <a:gd name="connsiteY13" fmla="*/ 1964868 h 3063533"/>
                <a:gd name="connsiteX14" fmla="*/ 982770 w 3116785"/>
                <a:gd name="connsiteY14" fmla="*/ 1731220 h 3063533"/>
                <a:gd name="connsiteX15" fmla="*/ 915714 w 3116785"/>
                <a:gd name="connsiteY15" fmla="*/ 1650257 h 3063533"/>
                <a:gd name="connsiteX16" fmla="*/ 905522 w 3116785"/>
                <a:gd name="connsiteY16" fmla="*/ 1549673 h 3063533"/>
                <a:gd name="connsiteX17" fmla="*/ 884186 w 3116785"/>
                <a:gd name="connsiteY17" fmla="*/ 1343648 h 3063533"/>
                <a:gd name="connsiteX18" fmla="*/ 865422 w 3116785"/>
                <a:gd name="connsiteY18" fmla="*/ 1178961 h 3063533"/>
                <a:gd name="connsiteX19" fmla="*/ 850658 w 3116785"/>
                <a:gd name="connsiteY19" fmla="*/ 1164197 h 3063533"/>
                <a:gd name="connsiteX20" fmla="*/ 657491 w 3116785"/>
                <a:gd name="connsiteY20" fmla="*/ 1170198 h 3063533"/>
                <a:gd name="connsiteX21" fmla="*/ 567289 w 3116785"/>
                <a:gd name="connsiteY21" fmla="*/ 1215632 h 3063533"/>
                <a:gd name="connsiteX22" fmla="*/ 230962 w 3116785"/>
                <a:gd name="connsiteY22" fmla="*/ 1426420 h 3063533"/>
                <a:gd name="connsiteX23" fmla="*/ 168097 w 3116785"/>
                <a:gd name="connsiteY23" fmla="*/ 1465092 h 3063533"/>
                <a:gd name="connsiteX24" fmla="*/ 137236 w 3116785"/>
                <a:gd name="connsiteY24" fmla="*/ 1458043 h 3063533"/>
                <a:gd name="connsiteX25" fmla="*/ 5314 w 3116785"/>
                <a:gd name="connsiteY25" fmla="*/ 1238492 h 3063533"/>
                <a:gd name="connsiteX26" fmla="*/ 4267 w 3116785"/>
                <a:gd name="connsiteY26" fmla="*/ 1203440 h 3063533"/>
                <a:gd name="connsiteX27" fmla="*/ 154857 w 3116785"/>
                <a:gd name="connsiteY27" fmla="*/ 879114 h 3063533"/>
                <a:gd name="connsiteX28" fmla="*/ 253631 w 3116785"/>
                <a:gd name="connsiteY28" fmla="*/ 668230 h 3063533"/>
                <a:gd name="connsiteX29" fmla="*/ 632345 w 3116785"/>
                <a:gd name="connsiteY29" fmla="*/ 352857 h 3063533"/>
                <a:gd name="connsiteX30" fmla="*/ 703878 w 3116785"/>
                <a:gd name="connsiteY30" fmla="*/ 335998 h 3063533"/>
                <a:gd name="connsiteX31" fmla="*/ 726071 w 3116785"/>
                <a:gd name="connsiteY31" fmla="*/ 312471 h 3063533"/>
                <a:gd name="connsiteX32" fmla="*/ 821607 w 3116785"/>
                <a:gd name="connsiteY32" fmla="*/ 24054 h 3063533"/>
                <a:gd name="connsiteX33" fmla="*/ 836752 w 3116785"/>
                <a:gd name="connsiteY33" fmla="*/ 146 h 3063533"/>
                <a:gd name="connsiteX34" fmla="*/ 856183 w 3116785"/>
                <a:gd name="connsiteY34" fmla="*/ 17768 h 3063533"/>
                <a:gd name="connsiteX35" fmla="*/ 944289 w 3116785"/>
                <a:gd name="connsiteY35" fmla="*/ 278848 h 3063533"/>
                <a:gd name="connsiteX36" fmla="*/ 977722 w 3116785"/>
                <a:gd name="connsiteY36" fmla="*/ 333807 h 3063533"/>
                <a:gd name="connsiteX37" fmla="*/ 1248517 w 3116785"/>
                <a:gd name="connsiteY37" fmla="*/ 564884 h 3063533"/>
                <a:gd name="connsiteX38" fmla="*/ 1354245 w 3116785"/>
                <a:gd name="connsiteY38" fmla="*/ 779482 h 3063533"/>
                <a:gd name="connsiteX39" fmla="*/ 1443113 w 3116785"/>
                <a:gd name="connsiteY39" fmla="*/ 1011892 h 3063533"/>
                <a:gd name="connsiteX40" fmla="*/ 1544840 w 3116785"/>
                <a:gd name="connsiteY40" fmla="*/ 1276687 h 3063533"/>
                <a:gd name="connsiteX41" fmla="*/ 1543030 w 3116785"/>
                <a:gd name="connsiteY41" fmla="*/ 1305167 h 3063533"/>
                <a:gd name="connsiteX42" fmla="*/ 1449495 w 3116785"/>
                <a:gd name="connsiteY42" fmla="*/ 1411847 h 3063533"/>
                <a:gd name="connsiteX43" fmla="*/ 1358817 w 3116785"/>
                <a:gd name="connsiteY43" fmla="*/ 1479379 h 3063533"/>
                <a:gd name="connsiteX44" fmla="*/ 1283570 w 3116785"/>
                <a:gd name="connsiteY44" fmla="*/ 1636542 h 3063533"/>
                <a:gd name="connsiteX45" fmla="*/ 1292237 w 3116785"/>
                <a:gd name="connsiteY45" fmla="*/ 1838948 h 3063533"/>
                <a:gd name="connsiteX46" fmla="*/ 1437113 w 3116785"/>
                <a:gd name="connsiteY46" fmla="*/ 2050022 h 3063533"/>
                <a:gd name="connsiteX47" fmla="*/ 1635899 w 3116785"/>
                <a:gd name="connsiteY47" fmla="*/ 2104791 h 3063533"/>
                <a:gd name="connsiteX48" fmla="*/ 1880882 w 3116785"/>
                <a:gd name="connsiteY48" fmla="*/ 1979251 h 3063533"/>
                <a:gd name="connsiteX49" fmla="*/ 1968703 w 3116785"/>
                <a:gd name="connsiteY49" fmla="*/ 1866475 h 3063533"/>
                <a:gd name="connsiteX50" fmla="*/ 2074049 w 3116785"/>
                <a:gd name="connsiteY50" fmla="*/ 1799228 h 3063533"/>
                <a:gd name="connsiteX51" fmla="*/ 2105863 w 3116785"/>
                <a:gd name="connsiteY51" fmla="*/ 1810563 h 3063533"/>
                <a:gd name="connsiteX52" fmla="*/ 2164346 w 3116785"/>
                <a:gd name="connsiteY52" fmla="*/ 1973536 h 3063533"/>
                <a:gd name="connsiteX53" fmla="*/ 2218353 w 3116785"/>
                <a:gd name="connsiteY53" fmla="*/ 2221662 h 3063533"/>
                <a:gd name="connsiteX54" fmla="*/ 2207876 w 3116785"/>
                <a:gd name="connsiteY54" fmla="*/ 2253000 h 3063533"/>
                <a:gd name="connsiteX55" fmla="*/ 2185111 w 3116785"/>
                <a:gd name="connsiteY55" fmla="*/ 2264239 h 3063533"/>
                <a:gd name="connsiteX56" fmla="*/ 2165013 w 3116785"/>
                <a:gd name="connsiteY56" fmla="*/ 2297100 h 3063533"/>
                <a:gd name="connsiteX57" fmla="*/ 2242070 w 3116785"/>
                <a:gd name="connsiteY57" fmla="*/ 2694293 h 3063533"/>
                <a:gd name="connsiteX58" fmla="*/ 2395042 w 3116785"/>
                <a:gd name="connsiteY58" fmla="*/ 2906986 h 3063533"/>
                <a:gd name="connsiteX59" fmla="*/ 2446763 w 3116785"/>
                <a:gd name="connsiteY59" fmla="*/ 2918130 h 3063533"/>
                <a:gd name="connsiteX60" fmla="*/ 2934728 w 3116785"/>
                <a:gd name="connsiteY60" fmla="*/ 2842407 h 3063533"/>
                <a:gd name="connsiteX61" fmla="*/ 3076746 w 3116785"/>
                <a:gd name="connsiteY61" fmla="*/ 2812498 h 3063533"/>
                <a:gd name="connsiteX62" fmla="*/ 3107321 w 3116785"/>
                <a:gd name="connsiteY62" fmla="*/ 2833739 h 3063533"/>
                <a:gd name="connsiteX63" fmla="*/ 3116751 w 3116785"/>
                <a:gd name="connsiteY63" fmla="*/ 3033764 h 3063533"/>
                <a:gd name="connsiteX64" fmla="*/ 3086938 w 3116785"/>
                <a:gd name="connsiteY64" fmla="*/ 3062720 h 3063533"/>
                <a:gd name="connsiteX65" fmla="*/ 2678125 w 3116785"/>
                <a:gd name="connsiteY65" fmla="*/ 3062339 h 3063533"/>
                <a:gd name="connsiteX66" fmla="*/ 603008 w 3116785"/>
                <a:gd name="connsiteY66" fmla="*/ 622605 h 3063533"/>
                <a:gd name="connsiteX67" fmla="*/ 538714 w 3116785"/>
                <a:gd name="connsiteY67" fmla="*/ 682613 h 3063533"/>
                <a:gd name="connsiteX68" fmla="*/ 600627 w 3116785"/>
                <a:gd name="connsiteY68" fmla="*/ 747383 h 3063533"/>
                <a:gd name="connsiteX69" fmla="*/ 663206 w 3116785"/>
                <a:gd name="connsiteY69" fmla="*/ 685185 h 3063533"/>
                <a:gd name="connsiteX70" fmla="*/ 603008 w 3116785"/>
                <a:gd name="connsiteY70" fmla="*/ 622700 h 306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16785" h="3063533">
                  <a:moveTo>
                    <a:pt x="2677744" y="3062053"/>
                  </a:moveTo>
                  <a:cubicBezTo>
                    <a:pt x="2556110" y="3062053"/>
                    <a:pt x="2434380" y="3059100"/>
                    <a:pt x="2312841" y="3063387"/>
                  </a:cubicBezTo>
                  <a:cubicBezTo>
                    <a:pt x="2255596" y="3065387"/>
                    <a:pt x="2211686" y="3046908"/>
                    <a:pt x="2171014" y="3010618"/>
                  </a:cubicBezTo>
                  <a:cubicBezTo>
                    <a:pt x="2099862" y="2947182"/>
                    <a:pt x="2052523" y="2869362"/>
                    <a:pt x="2031949" y="2776684"/>
                  </a:cubicBezTo>
                  <a:cubicBezTo>
                    <a:pt x="2022329" y="2733345"/>
                    <a:pt x="2020424" y="2688673"/>
                    <a:pt x="2020614" y="2643715"/>
                  </a:cubicBezTo>
                  <a:cubicBezTo>
                    <a:pt x="2021567" y="2447500"/>
                    <a:pt x="1867738" y="2277384"/>
                    <a:pt x="1676857" y="2253476"/>
                  </a:cubicBezTo>
                  <a:cubicBezTo>
                    <a:pt x="1511408" y="2232711"/>
                    <a:pt x="1382249" y="2294529"/>
                    <a:pt x="1285951" y="2428355"/>
                  </a:cubicBezTo>
                  <a:cubicBezTo>
                    <a:pt x="1274521" y="2444262"/>
                    <a:pt x="1262615" y="2452739"/>
                    <a:pt x="1242517" y="2452548"/>
                  </a:cubicBezTo>
                  <a:cubicBezTo>
                    <a:pt x="1220324" y="2452358"/>
                    <a:pt x="1197749" y="2453787"/>
                    <a:pt x="1176032" y="2458168"/>
                  </a:cubicBezTo>
                  <a:cubicBezTo>
                    <a:pt x="1154982" y="2462359"/>
                    <a:pt x="1146124" y="2453025"/>
                    <a:pt x="1140409" y="2435594"/>
                  </a:cubicBezTo>
                  <a:cubicBezTo>
                    <a:pt x="1125550" y="2391017"/>
                    <a:pt x="1110310" y="2346630"/>
                    <a:pt x="1095641" y="2302053"/>
                  </a:cubicBezTo>
                  <a:cubicBezTo>
                    <a:pt x="1084402" y="2267668"/>
                    <a:pt x="1073353" y="2233092"/>
                    <a:pt x="1054874" y="2201755"/>
                  </a:cubicBezTo>
                  <a:cubicBezTo>
                    <a:pt x="1045825" y="2186420"/>
                    <a:pt x="1048873" y="2174895"/>
                    <a:pt x="1060780" y="2162703"/>
                  </a:cubicBezTo>
                  <a:cubicBezTo>
                    <a:pt x="1114787" y="2107934"/>
                    <a:pt x="1142123" y="2042306"/>
                    <a:pt x="1139075" y="1964868"/>
                  </a:cubicBezTo>
                  <a:cubicBezTo>
                    <a:pt x="1134789" y="1855045"/>
                    <a:pt x="1081259" y="1775511"/>
                    <a:pt x="982770" y="1731220"/>
                  </a:cubicBezTo>
                  <a:cubicBezTo>
                    <a:pt x="943337" y="1713503"/>
                    <a:pt x="916381" y="1699788"/>
                    <a:pt x="915714" y="1650257"/>
                  </a:cubicBezTo>
                  <a:cubicBezTo>
                    <a:pt x="915333" y="1617301"/>
                    <a:pt x="910570" y="1583202"/>
                    <a:pt x="905522" y="1549673"/>
                  </a:cubicBezTo>
                  <a:cubicBezTo>
                    <a:pt x="895140" y="1481474"/>
                    <a:pt x="891330" y="1412323"/>
                    <a:pt x="884186" y="1343648"/>
                  </a:cubicBezTo>
                  <a:cubicBezTo>
                    <a:pt x="878471" y="1288689"/>
                    <a:pt x="871708" y="1233920"/>
                    <a:pt x="865422" y="1178961"/>
                  </a:cubicBezTo>
                  <a:cubicBezTo>
                    <a:pt x="864374" y="1170102"/>
                    <a:pt x="859516" y="1164006"/>
                    <a:pt x="850658" y="1164197"/>
                  </a:cubicBezTo>
                  <a:cubicBezTo>
                    <a:pt x="786269" y="1165721"/>
                    <a:pt x="721594" y="1156672"/>
                    <a:pt x="657491" y="1170198"/>
                  </a:cubicBezTo>
                  <a:cubicBezTo>
                    <a:pt x="623201" y="1177436"/>
                    <a:pt x="595769" y="1198011"/>
                    <a:pt x="567289" y="1215632"/>
                  </a:cubicBezTo>
                  <a:cubicBezTo>
                    <a:pt x="454704" y="1285164"/>
                    <a:pt x="343071" y="1356126"/>
                    <a:pt x="230962" y="1426420"/>
                  </a:cubicBezTo>
                  <a:cubicBezTo>
                    <a:pt x="210102" y="1439469"/>
                    <a:pt x="189147" y="1452328"/>
                    <a:pt x="168097" y="1465092"/>
                  </a:cubicBezTo>
                  <a:cubicBezTo>
                    <a:pt x="155714" y="1472616"/>
                    <a:pt x="145618" y="1472140"/>
                    <a:pt x="137236" y="1458043"/>
                  </a:cubicBezTo>
                  <a:cubicBezTo>
                    <a:pt x="93516" y="1384701"/>
                    <a:pt x="49415" y="1311644"/>
                    <a:pt x="5314" y="1238492"/>
                  </a:cubicBezTo>
                  <a:cubicBezTo>
                    <a:pt x="-1734" y="1226871"/>
                    <a:pt x="-1448" y="1215536"/>
                    <a:pt x="4267" y="1203440"/>
                  </a:cubicBezTo>
                  <a:cubicBezTo>
                    <a:pt x="54559" y="1095331"/>
                    <a:pt x="104660" y="987222"/>
                    <a:pt x="154857" y="879114"/>
                  </a:cubicBezTo>
                  <a:cubicBezTo>
                    <a:pt x="187528" y="808724"/>
                    <a:pt x="218484" y="737381"/>
                    <a:pt x="253631" y="668230"/>
                  </a:cubicBezTo>
                  <a:cubicBezTo>
                    <a:pt x="334403" y="509162"/>
                    <a:pt x="460800" y="403625"/>
                    <a:pt x="632345" y="352857"/>
                  </a:cubicBezTo>
                  <a:cubicBezTo>
                    <a:pt x="655872" y="345904"/>
                    <a:pt x="679494" y="338760"/>
                    <a:pt x="703878" y="335998"/>
                  </a:cubicBezTo>
                  <a:cubicBezTo>
                    <a:pt x="718546" y="334379"/>
                    <a:pt x="722452" y="323234"/>
                    <a:pt x="726071" y="312471"/>
                  </a:cubicBezTo>
                  <a:cubicBezTo>
                    <a:pt x="758075" y="216364"/>
                    <a:pt x="789508" y="120161"/>
                    <a:pt x="821607" y="24054"/>
                  </a:cubicBezTo>
                  <a:cubicBezTo>
                    <a:pt x="824655" y="15005"/>
                    <a:pt x="826084" y="1861"/>
                    <a:pt x="836752" y="146"/>
                  </a:cubicBezTo>
                  <a:cubicBezTo>
                    <a:pt x="846467" y="-1473"/>
                    <a:pt x="850658" y="10719"/>
                    <a:pt x="856183" y="17768"/>
                  </a:cubicBezTo>
                  <a:cubicBezTo>
                    <a:pt x="915809" y="94539"/>
                    <a:pt x="947051" y="181407"/>
                    <a:pt x="944289" y="278848"/>
                  </a:cubicBezTo>
                  <a:cubicBezTo>
                    <a:pt x="943527" y="306661"/>
                    <a:pt x="952290" y="321996"/>
                    <a:pt x="977722" y="333807"/>
                  </a:cubicBezTo>
                  <a:cubicBezTo>
                    <a:pt x="1088974" y="385814"/>
                    <a:pt x="1177461" y="465538"/>
                    <a:pt x="1248517" y="564884"/>
                  </a:cubicBezTo>
                  <a:cubicBezTo>
                    <a:pt x="1295380" y="630511"/>
                    <a:pt x="1325765" y="704520"/>
                    <a:pt x="1354245" y="779482"/>
                  </a:cubicBezTo>
                  <a:cubicBezTo>
                    <a:pt x="1383677" y="857016"/>
                    <a:pt x="1413491" y="934454"/>
                    <a:pt x="1443113" y="1011892"/>
                  </a:cubicBezTo>
                  <a:cubicBezTo>
                    <a:pt x="1476927" y="1100189"/>
                    <a:pt x="1510646" y="1188486"/>
                    <a:pt x="1544840" y="1276687"/>
                  </a:cubicBezTo>
                  <a:cubicBezTo>
                    <a:pt x="1548841" y="1287069"/>
                    <a:pt x="1547698" y="1295451"/>
                    <a:pt x="1543030" y="1305167"/>
                  </a:cubicBezTo>
                  <a:cubicBezTo>
                    <a:pt x="1521504" y="1349363"/>
                    <a:pt x="1487309" y="1382319"/>
                    <a:pt x="1449495" y="1411847"/>
                  </a:cubicBezTo>
                  <a:cubicBezTo>
                    <a:pt x="1419777" y="1434993"/>
                    <a:pt x="1388345" y="1455948"/>
                    <a:pt x="1358817" y="1479379"/>
                  </a:cubicBezTo>
                  <a:cubicBezTo>
                    <a:pt x="1308430" y="1519289"/>
                    <a:pt x="1285760" y="1574439"/>
                    <a:pt x="1283570" y="1636542"/>
                  </a:cubicBezTo>
                  <a:cubicBezTo>
                    <a:pt x="1281284" y="1704074"/>
                    <a:pt x="1277283" y="1772273"/>
                    <a:pt x="1292237" y="1838948"/>
                  </a:cubicBezTo>
                  <a:cubicBezTo>
                    <a:pt x="1312240" y="1928292"/>
                    <a:pt x="1359484" y="1999825"/>
                    <a:pt x="1437113" y="2050022"/>
                  </a:cubicBezTo>
                  <a:cubicBezTo>
                    <a:pt x="1497596" y="2089074"/>
                    <a:pt x="1564176" y="2109934"/>
                    <a:pt x="1635899" y="2104791"/>
                  </a:cubicBezTo>
                  <a:cubicBezTo>
                    <a:pt x="1734388" y="2097742"/>
                    <a:pt x="1818017" y="2057356"/>
                    <a:pt x="1880882" y="1979251"/>
                  </a:cubicBezTo>
                  <a:cubicBezTo>
                    <a:pt x="1910791" y="1942103"/>
                    <a:pt x="1938604" y="1903337"/>
                    <a:pt x="1968703" y="1866475"/>
                  </a:cubicBezTo>
                  <a:cubicBezTo>
                    <a:pt x="1996230" y="1832756"/>
                    <a:pt x="2032044" y="1811135"/>
                    <a:pt x="2074049" y="1799228"/>
                  </a:cubicBezTo>
                  <a:cubicBezTo>
                    <a:pt x="2088242" y="1795228"/>
                    <a:pt x="2098338" y="1798943"/>
                    <a:pt x="2105863" y="1810563"/>
                  </a:cubicBezTo>
                  <a:cubicBezTo>
                    <a:pt x="2137867" y="1860379"/>
                    <a:pt x="2162251" y="1913338"/>
                    <a:pt x="2164346" y="1973536"/>
                  </a:cubicBezTo>
                  <a:cubicBezTo>
                    <a:pt x="2167299" y="2059642"/>
                    <a:pt x="2178729" y="2143748"/>
                    <a:pt x="2218353" y="2221662"/>
                  </a:cubicBezTo>
                  <a:cubicBezTo>
                    <a:pt x="2225973" y="2236617"/>
                    <a:pt x="2223211" y="2246332"/>
                    <a:pt x="2207876" y="2253000"/>
                  </a:cubicBezTo>
                  <a:cubicBezTo>
                    <a:pt x="2200160" y="2256333"/>
                    <a:pt x="2192921" y="2260905"/>
                    <a:pt x="2185111" y="2264239"/>
                  </a:cubicBezTo>
                  <a:cubicBezTo>
                    <a:pt x="2170442" y="2270526"/>
                    <a:pt x="2165108" y="2281384"/>
                    <a:pt x="2165013" y="2297100"/>
                  </a:cubicBezTo>
                  <a:cubicBezTo>
                    <a:pt x="2163775" y="2434737"/>
                    <a:pt x="2181015" y="2568658"/>
                    <a:pt x="2242070" y="2694293"/>
                  </a:cubicBezTo>
                  <a:cubicBezTo>
                    <a:pt x="2280837" y="2774017"/>
                    <a:pt x="2333129" y="2843835"/>
                    <a:pt x="2395042" y="2906986"/>
                  </a:cubicBezTo>
                  <a:cubicBezTo>
                    <a:pt x="2410472" y="2922797"/>
                    <a:pt x="2428856" y="2920893"/>
                    <a:pt x="2446763" y="2918130"/>
                  </a:cubicBezTo>
                  <a:cubicBezTo>
                    <a:pt x="2609450" y="2893175"/>
                    <a:pt x="2772041" y="2867171"/>
                    <a:pt x="2934728" y="2842407"/>
                  </a:cubicBezTo>
                  <a:cubicBezTo>
                    <a:pt x="2982734" y="2835072"/>
                    <a:pt x="3030455" y="2828119"/>
                    <a:pt x="3076746" y="2812498"/>
                  </a:cubicBezTo>
                  <a:cubicBezTo>
                    <a:pt x="3097415" y="2805545"/>
                    <a:pt x="3102940" y="2812117"/>
                    <a:pt x="3107321" y="2833739"/>
                  </a:cubicBezTo>
                  <a:cubicBezTo>
                    <a:pt x="3120752" y="2900033"/>
                    <a:pt x="3114656" y="2967089"/>
                    <a:pt x="3116751" y="3033764"/>
                  </a:cubicBezTo>
                  <a:cubicBezTo>
                    <a:pt x="3117418" y="3056338"/>
                    <a:pt x="3108560" y="3062815"/>
                    <a:pt x="3086938" y="3062720"/>
                  </a:cubicBezTo>
                  <a:cubicBezTo>
                    <a:pt x="2950635" y="3062053"/>
                    <a:pt x="2814427" y="3062339"/>
                    <a:pt x="2678125" y="3062339"/>
                  </a:cubicBezTo>
                  <a:close/>
                  <a:moveTo>
                    <a:pt x="603008" y="622605"/>
                  </a:moveTo>
                  <a:cubicBezTo>
                    <a:pt x="565289" y="622510"/>
                    <a:pt x="538905" y="647085"/>
                    <a:pt x="538714" y="682613"/>
                  </a:cubicBezTo>
                  <a:cubicBezTo>
                    <a:pt x="538524" y="716617"/>
                    <a:pt x="567861" y="747192"/>
                    <a:pt x="600627" y="747383"/>
                  </a:cubicBezTo>
                  <a:cubicBezTo>
                    <a:pt x="636727" y="747573"/>
                    <a:pt x="663111" y="721379"/>
                    <a:pt x="663206" y="685185"/>
                  </a:cubicBezTo>
                  <a:cubicBezTo>
                    <a:pt x="663397" y="645846"/>
                    <a:pt x="641108" y="622796"/>
                    <a:pt x="603008" y="622700"/>
                  </a:cubicBezTo>
                  <a:close/>
                </a:path>
              </a:pathLst>
            </a:custGeom>
            <a:solidFill>
              <a:srgbClr val="8BC9C5"/>
            </a:solidFill>
            <a:ln w="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623B730E-190C-AB5A-DC5A-942C4F2A76E9}"/>
                </a:ext>
              </a:extLst>
            </p:cNvPr>
            <p:cNvSpPr/>
            <p:nvPr/>
          </p:nvSpPr>
          <p:spPr>
            <a:xfrm>
              <a:off x="6778757" y="5131969"/>
              <a:ext cx="711280" cy="516790"/>
            </a:xfrm>
            <a:custGeom>
              <a:avLst/>
              <a:gdLst>
                <a:gd name="connsiteX0" fmla="*/ 2028896 w 2522767"/>
                <a:gd name="connsiteY0" fmla="*/ 1081576 h 1832949"/>
                <a:gd name="connsiteX1" fmla="*/ 2486191 w 2522767"/>
                <a:gd name="connsiteY1" fmla="*/ 1081576 h 1832949"/>
                <a:gd name="connsiteX2" fmla="*/ 2522768 w 2522767"/>
                <a:gd name="connsiteY2" fmla="*/ 1118533 h 1832949"/>
                <a:gd name="connsiteX3" fmla="*/ 2522768 w 2522767"/>
                <a:gd name="connsiteY3" fmla="*/ 1732801 h 1832949"/>
                <a:gd name="connsiteX4" fmla="*/ 2489716 w 2522767"/>
                <a:gd name="connsiteY4" fmla="*/ 1765662 h 1832949"/>
                <a:gd name="connsiteX5" fmla="*/ 2383512 w 2522767"/>
                <a:gd name="connsiteY5" fmla="*/ 1765948 h 1832949"/>
                <a:gd name="connsiteX6" fmla="*/ 2168914 w 2522767"/>
                <a:gd name="connsiteY6" fmla="*/ 1608309 h 1832949"/>
                <a:gd name="connsiteX7" fmla="*/ 1963364 w 2522767"/>
                <a:gd name="connsiteY7" fmla="*/ 1385805 h 1832949"/>
                <a:gd name="connsiteX8" fmla="*/ 1920978 w 2522767"/>
                <a:gd name="connsiteY8" fmla="*/ 1342180 h 1832949"/>
                <a:gd name="connsiteX9" fmla="*/ 1690378 w 2522767"/>
                <a:gd name="connsiteY9" fmla="*/ 1225690 h 1832949"/>
                <a:gd name="connsiteX10" fmla="*/ 1485686 w 2522767"/>
                <a:gd name="connsiteY10" fmla="*/ 1338466 h 1832949"/>
                <a:gd name="connsiteX11" fmla="*/ 1443395 w 2522767"/>
                <a:gd name="connsiteY11" fmla="*/ 1359516 h 1832949"/>
                <a:gd name="connsiteX12" fmla="*/ 1257943 w 2522767"/>
                <a:gd name="connsiteY12" fmla="*/ 1387329 h 1832949"/>
                <a:gd name="connsiteX13" fmla="*/ 1062490 w 2522767"/>
                <a:gd name="connsiteY13" fmla="*/ 1622882 h 1832949"/>
                <a:gd name="connsiteX14" fmla="*/ 1037153 w 2522767"/>
                <a:gd name="connsiteY14" fmla="*/ 1758423 h 1832949"/>
                <a:gd name="connsiteX15" fmla="*/ 1003435 w 2522767"/>
                <a:gd name="connsiteY15" fmla="*/ 1802619 h 1832949"/>
                <a:gd name="connsiteX16" fmla="*/ 956667 w 2522767"/>
                <a:gd name="connsiteY16" fmla="*/ 1827765 h 1832949"/>
                <a:gd name="connsiteX17" fmla="*/ 919901 w 2522767"/>
                <a:gd name="connsiteY17" fmla="*/ 1815668 h 1832949"/>
                <a:gd name="connsiteX18" fmla="*/ 883420 w 2522767"/>
                <a:gd name="connsiteY18" fmla="*/ 1659649 h 1832949"/>
                <a:gd name="connsiteX19" fmla="*/ 798552 w 2522767"/>
                <a:gd name="connsiteY19" fmla="*/ 1391044 h 1832949"/>
                <a:gd name="connsiteX20" fmla="*/ 730258 w 2522767"/>
                <a:gd name="connsiteY20" fmla="*/ 1312939 h 1832949"/>
                <a:gd name="connsiteX21" fmla="*/ 705207 w 2522767"/>
                <a:gd name="connsiteY21" fmla="*/ 1305414 h 1832949"/>
                <a:gd name="connsiteX22" fmla="*/ 533757 w 2522767"/>
                <a:gd name="connsiteY22" fmla="*/ 1372470 h 1832949"/>
                <a:gd name="connsiteX23" fmla="*/ 396692 w 2522767"/>
                <a:gd name="connsiteY23" fmla="*/ 1520584 h 1832949"/>
                <a:gd name="connsiteX24" fmla="*/ 271629 w 2522767"/>
                <a:gd name="connsiteY24" fmla="*/ 1621739 h 1832949"/>
                <a:gd name="connsiteX25" fmla="*/ 149138 w 2522767"/>
                <a:gd name="connsiteY25" fmla="*/ 1621930 h 1832949"/>
                <a:gd name="connsiteX26" fmla="*/ 140089 w 2522767"/>
                <a:gd name="connsiteY26" fmla="*/ 1584306 h 1832949"/>
                <a:gd name="connsiteX27" fmla="*/ 297537 w 2522767"/>
                <a:gd name="connsiteY27" fmla="*/ 1424953 h 1832949"/>
                <a:gd name="connsiteX28" fmla="*/ 297251 w 2522767"/>
                <a:gd name="connsiteY28" fmla="*/ 1380852 h 1832949"/>
                <a:gd name="connsiteX29" fmla="*/ 250103 w 2522767"/>
                <a:gd name="connsiteY29" fmla="*/ 1333322 h 1832949"/>
                <a:gd name="connsiteX30" fmla="*/ 208859 w 2522767"/>
                <a:gd name="connsiteY30" fmla="*/ 1332751 h 1832949"/>
                <a:gd name="connsiteX31" fmla="*/ 49030 w 2522767"/>
                <a:gd name="connsiteY31" fmla="*/ 1493056 h 1832949"/>
                <a:gd name="connsiteX32" fmla="*/ 12073 w 2522767"/>
                <a:gd name="connsiteY32" fmla="*/ 1486294 h 1832949"/>
                <a:gd name="connsiteX33" fmla="*/ 2071 w 2522767"/>
                <a:gd name="connsiteY33" fmla="*/ 1404378 h 1832949"/>
                <a:gd name="connsiteX34" fmla="*/ 5120 w 2522767"/>
                <a:gd name="connsiteY34" fmla="*/ 1273029 h 1832949"/>
                <a:gd name="connsiteX35" fmla="*/ 34647 w 2522767"/>
                <a:gd name="connsiteY35" fmla="*/ 1228261 h 1832949"/>
                <a:gd name="connsiteX36" fmla="*/ 146089 w 2522767"/>
                <a:gd name="connsiteY36" fmla="*/ 1142346 h 1832949"/>
                <a:gd name="connsiteX37" fmla="*/ 291917 w 2522767"/>
                <a:gd name="connsiteY37" fmla="*/ 868597 h 1832949"/>
                <a:gd name="connsiteX38" fmla="*/ 331065 w 2522767"/>
                <a:gd name="connsiteY38" fmla="*/ 689337 h 1832949"/>
                <a:gd name="connsiteX39" fmla="*/ 571095 w 2522767"/>
                <a:gd name="connsiteY39" fmla="*/ 541890 h 1832949"/>
                <a:gd name="connsiteX40" fmla="*/ 692634 w 2522767"/>
                <a:gd name="connsiteY40" fmla="*/ 482168 h 1832949"/>
                <a:gd name="connsiteX41" fmla="*/ 843415 w 2522767"/>
                <a:gd name="connsiteY41" fmla="*/ 237566 h 1832949"/>
                <a:gd name="connsiteX42" fmla="*/ 883134 w 2522767"/>
                <a:gd name="connsiteY42" fmla="*/ 41637 h 1832949"/>
                <a:gd name="connsiteX43" fmla="*/ 883801 w 2522767"/>
                <a:gd name="connsiteY43" fmla="*/ 25539 h 1832949"/>
                <a:gd name="connsiteX44" fmla="*/ 901041 w 2522767"/>
                <a:gd name="connsiteY44" fmla="*/ 1060 h 1832949"/>
                <a:gd name="connsiteX45" fmla="*/ 933045 w 2522767"/>
                <a:gd name="connsiteY45" fmla="*/ 13538 h 1832949"/>
                <a:gd name="connsiteX46" fmla="*/ 1018865 w 2522767"/>
                <a:gd name="connsiteY46" fmla="*/ 235661 h 1832949"/>
                <a:gd name="connsiteX47" fmla="*/ 1026771 w 2522767"/>
                <a:gd name="connsiteY47" fmla="*/ 385108 h 1832949"/>
                <a:gd name="connsiteX48" fmla="*/ 998387 w 2522767"/>
                <a:gd name="connsiteY48" fmla="*/ 416065 h 1832949"/>
                <a:gd name="connsiteX49" fmla="*/ 776835 w 2522767"/>
                <a:gd name="connsiteY49" fmla="*/ 557130 h 1832949"/>
                <a:gd name="connsiteX50" fmla="*/ 785026 w 2522767"/>
                <a:gd name="connsiteY50" fmla="*/ 587991 h 1832949"/>
                <a:gd name="connsiteX51" fmla="*/ 861131 w 2522767"/>
                <a:gd name="connsiteY51" fmla="*/ 626853 h 1832949"/>
                <a:gd name="connsiteX52" fmla="*/ 888087 w 2522767"/>
                <a:gd name="connsiteY52" fmla="*/ 620376 h 1832949"/>
                <a:gd name="connsiteX53" fmla="*/ 1047345 w 2522767"/>
                <a:gd name="connsiteY53" fmla="*/ 540366 h 1832949"/>
                <a:gd name="connsiteX54" fmla="*/ 1114306 w 2522767"/>
                <a:gd name="connsiteY54" fmla="*/ 540652 h 1832949"/>
                <a:gd name="connsiteX55" fmla="*/ 1134118 w 2522767"/>
                <a:gd name="connsiteY55" fmla="*/ 572751 h 1832949"/>
                <a:gd name="connsiteX56" fmla="*/ 1047821 w 2522767"/>
                <a:gd name="connsiteY56" fmla="*/ 666382 h 1832949"/>
                <a:gd name="connsiteX57" fmla="*/ 1036582 w 2522767"/>
                <a:gd name="connsiteY57" fmla="*/ 711054 h 1832949"/>
                <a:gd name="connsiteX58" fmla="*/ 1242322 w 2522767"/>
                <a:gd name="connsiteY58" fmla="*/ 962609 h 1832949"/>
                <a:gd name="connsiteX59" fmla="*/ 1489496 w 2522767"/>
                <a:gd name="connsiteY59" fmla="*/ 1070623 h 1832949"/>
                <a:gd name="connsiteX60" fmla="*/ 1601605 w 2522767"/>
                <a:gd name="connsiteY60" fmla="*/ 1082053 h 1832949"/>
                <a:gd name="connsiteX61" fmla="*/ 2028801 w 2522767"/>
                <a:gd name="connsiteY61" fmla="*/ 1081481 h 1832949"/>
                <a:gd name="connsiteX62" fmla="*/ 547663 w 2522767"/>
                <a:gd name="connsiteY62" fmla="*/ 943273 h 1832949"/>
                <a:gd name="connsiteX63" fmla="*/ 610624 w 2522767"/>
                <a:gd name="connsiteY63" fmla="*/ 882218 h 1832949"/>
                <a:gd name="connsiteX64" fmla="*/ 549378 w 2522767"/>
                <a:gd name="connsiteY64" fmla="*/ 818686 h 1832949"/>
                <a:gd name="connsiteX65" fmla="*/ 485942 w 2522767"/>
                <a:gd name="connsiteY65" fmla="*/ 883075 h 1832949"/>
                <a:gd name="connsiteX66" fmla="*/ 547663 w 2522767"/>
                <a:gd name="connsiteY66" fmla="*/ 943369 h 18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522767" h="1832949">
                  <a:moveTo>
                    <a:pt x="2028896" y="1081576"/>
                  </a:moveTo>
                  <a:cubicBezTo>
                    <a:pt x="2181296" y="1081576"/>
                    <a:pt x="2333791" y="1081576"/>
                    <a:pt x="2486191" y="1081576"/>
                  </a:cubicBezTo>
                  <a:cubicBezTo>
                    <a:pt x="2520101" y="1081576"/>
                    <a:pt x="2522768" y="1084148"/>
                    <a:pt x="2522768" y="1118533"/>
                  </a:cubicBezTo>
                  <a:cubicBezTo>
                    <a:pt x="2522768" y="1323321"/>
                    <a:pt x="2522768" y="1528108"/>
                    <a:pt x="2522768" y="1732801"/>
                  </a:cubicBezTo>
                  <a:cubicBezTo>
                    <a:pt x="2522768" y="1763090"/>
                    <a:pt x="2520196" y="1765567"/>
                    <a:pt x="2489716" y="1765662"/>
                  </a:cubicBezTo>
                  <a:cubicBezTo>
                    <a:pt x="2454283" y="1765852"/>
                    <a:pt x="2418850" y="1764138"/>
                    <a:pt x="2383512" y="1765948"/>
                  </a:cubicBezTo>
                  <a:cubicBezTo>
                    <a:pt x="2271974" y="1771853"/>
                    <a:pt x="2197584" y="1699653"/>
                    <a:pt x="2168914" y="1608309"/>
                  </a:cubicBezTo>
                  <a:cubicBezTo>
                    <a:pt x="2135576" y="1501819"/>
                    <a:pt x="2066711" y="1427429"/>
                    <a:pt x="1963364" y="1385805"/>
                  </a:cubicBezTo>
                  <a:cubicBezTo>
                    <a:pt x="1941743" y="1377137"/>
                    <a:pt x="1932884" y="1358849"/>
                    <a:pt x="1920978" y="1342180"/>
                  </a:cubicBezTo>
                  <a:cubicBezTo>
                    <a:pt x="1864495" y="1263123"/>
                    <a:pt x="1787247" y="1221499"/>
                    <a:pt x="1690378" y="1225690"/>
                  </a:cubicBezTo>
                  <a:cubicBezTo>
                    <a:pt x="1605224" y="1229404"/>
                    <a:pt x="1534930" y="1267219"/>
                    <a:pt x="1485686" y="1338466"/>
                  </a:cubicBezTo>
                  <a:cubicBezTo>
                    <a:pt x="1474637" y="1354563"/>
                    <a:pt x="1462064" y="1360278"/>
                    <a:pt x="1443395" y="1359516"/>
                  </a:cubicBezTo>
                  <a:cubicBezTo>
                    <a:pt x="1379863" y="1356753"/>
                    <a:pt x="1316998" y="1361135"/>
                    <a:pt x="1257943" y="1387329"/>
                  </a:cubicBezTo>
                  <a:cubicBezTo>
                    <a:pt x="1154025" y="1433430"/>
                    <a:pt x="1088779" y="1511630"/>
                    <a:pt x="1062490" y="1622882"/>
                  </a:cubicBezTo>
                  <a:cubicBezTo>
                    <a:pt x="1051917" y="1667745"/>
                    <a:pt x="1049345" y="1713941"/>
                    <a:pt x="1037153" y="1758423"/>
                  </a:cubicBezTo>
                  <a:cubicBezTo>
                    <a:pt x="1031724" y="1778330"/>
                    <a:pt x="1021818" y="1793189"/>
                    <a:pt x="1003435" y="1802619"/>
                  </a:cubicBezTo>
                  <a:cubicBezTo>
                    <a:pt x="987718" y="1810715"/>
                    <a:pt x="972097" y="1819097"/>
                    <a:pt x="956667" y="1827765"/>
                  </a:cubicBezTo>
                  <a:cubicBezTo>
                    <a:pt x="939713" y="1837385"/>
                    <a:pt x="928473" y="1833766"/>
                    <a:pt x="919901" y="1815668"/>
                  </a:cubicBezTo>
                  <a:cubicBezTo>
                    <a:pt x="896374" y="1766233"/>
                    <a:pt x="883896" y="1714417"/>
                    <a:pt x="883420" y="1659649"/>
                  </a:cubicBezTo>
                  <a:cubicBezTo>
                    <a:pt x="882467" y="1561541"/>
                    <a:pt x="854940" y="1471720"/>
                    <a:pt x="798552" y="1391044"/>
                  </a:cubicBezTo>
                  <a:cubicBezTo>
                    <a:pt x="778550" y="1362469"/>
                    <a:pt x="754070" y="1338085"/>
                    <a:pt x="730258" y="1312939"/>
                  </a:cubicBezTo>
                  <a:cubicBezTo>
                    <a:pt x="723305" y="1305604"/>
                    <a:pt x="714732" y="1301985"/>
                    <a:pt x="705207" y="1305414"/>
                  </a:cubicBezTo>
                  <a:cubicBezTo>
                    <a:pt x="647486" y="1326178"/>
                    <a:pt x="586907" y="1338942"/>
                    <a:pt x="533757" y="1372470"/>
                  </a:cubicBezTo>
                  <a:cubicBezTo>
                    <a:pt x="474607" y="1409808"/>
                    <a:pt x="436602" y="1466005"/>
                    <a:pt x="396692" y="1520584"/>
                  </a:cubicBezTo>
                  <a:cubicBezTo>
                    <a:pt x="363831" y="1565637"/>
                    <a:pt x="326588" y="1604308"/>
                    <a:pt x="271629" y="1621739"/>
                  </a:cubicBezTo>
                  <a:cubicBezTo>
                    <a:pt x="230767" y="1634693"/>
                    <a:pt x="189714" y="1634503"/>
                    <a:pt x="149138" y="1621930"/>
                  </a:cubicBezTo>
                  <a:cubicBezTo>
                    <a:pt x="120943" y="1613262"/>
                    <a:pt x="119610" y="1605070"/>
                    <a:pt x="140089" y="1584306"/>
                  </a:cubicBezTo>
                  <a:cubicBezTo>
                    <a:pt x="192476" y="1531156"/>
                    <a:pt x="245054" y="1478102"/>
                    <a:pt x="297537" y="1424953"/>
                  </a:cubicBezTo>
                  <a:cubicBezTo>
                    <a:pt x="318683" y="1403617"/>
                    <a:pt x="318683" y="1402378"/>
                    <a:pt x="297251" y="1380852"/>
                  </a:cubicBezTo>
                  <a:cubicBezTo>
                    <a:pt x="281535" y="1365040"/>
                    <a:pt x="264866" y="1349991"/>
                    <a:pt x="250103" y="1333322"/>
                  </a:cubicBezTo>
                  <a:cubicBezTo>
                    <a:pt x="235625" y="1316939"/>
                    <a:pt x="224575" y="1316558"/>
                    <a:pt x="208859" y="1332751"/>
                  </a:cubicBezTo>
                  <a:cubicBezTo>
                    <a:pt x="156281" y="1386853"/>
                    <a:pt x="102465" y="1439716"/>
                    <a:pt x="49030" y="1493056"/>
                  </a:cubicBezTo>
                  <a:cubicBezTo>
                    <a:pt x="26741" y="1515249"/>
                    <a:pt x="24074" y="1514202"/>
                    <a:pt x="12073" y="1486294"/>
                  </a:cubicBezTo>
                  <a:cubicBezTo>
                    <a:pt x="643" y="1459814"/>
                    <a:pt x="3976" y="1431620"/>
                    <a:pt x="2071" y="1404378"/>
                  </a:cubicBezTo>
                  <a:cubicBezTo>
                    <a:pt x="-1072" y="1360754"/>
                    <a:pt x="-1072" y="1316749"/>
                    <a:pt x="5120" y="1273029"/>
                  </a:cubicBezTo>
                  <a:cubicBezTo>
                    <a:pt x="7977" y="1253026"/>
                    <a:pt x="19407" y="1239787"/>
                    <a:pt x="34647" y="1228261"/>
                  </a:cubicBezTo>
                  <a:cubicBezTo>
                    <a:pt x="71985" y="1199877"/>
                    <a:pt x="109513" y="1171683"/>
                    <a:pt x="146089" y="1142346"/>
                  </a:cubicBezTo>
                  <a:cubicBezTo>
                    <a:pt x="233720" y="1072051"/>
                    <a:pt x="277820" y="978611"/>
                    <a:pt x="291917" y="868597"/>
                  </a:cubicBezTo>
                  <a:cubicBezTo>
                    <a:pt x="299728" y="807828"/>
                    <a:pt x="300204" y="744963"/>
                    <a:pt x="331065" y="689337"/>
                  </a:cubicBezTo>
                  <a:cubicBezTo>
                    <a:pt x="383262" y="595420"/>
                    <a:pt x="461367" y="538651"/>
                    <a:pt x="571095" y="541890"/>
                  </a:cubicBezTo>
                  <a:cubicBezTo>
                    <a:pt x="625864" y="543509"/>
                    <a:pt x="661297" y="529221"/>
                    <a:pt x="692634" y="482168"/>
                  </a:cubicBezTo>
                  <a:cubicBezTo>
                    <a:pt x="745879" y="402348"/>
                    <a:pt x="810172" y="329768"/>
                    <a:pt x="843415" y="237566"/>
                  </a:cubicBezTo>
                  <a:cubicBezTo>
                    <a:pt x="866275" y="174130"/>
                    <a:pt x="880086" y="109074"/>
                    <a:pt x="883134" y="41637"/>
                  </a:cubicBezTo>
                  <a:cubicBezTo>
                    <a:pt x="883420" y="36303"/>
                    <a:pt x="883325" y="30874"/>
                    <a:pt x="883801" y="25539"/>
                  </a:cubicBezTo>
                  <a:cubicBezTo>
                    <a:pt x="884849" y="14109"/>
                    <a:pt x="888468" y="4013"/>
                    <a:pt x="901041" y="1060"/>
                  </a:cubicBezTo>
                  <a:cubicBezTo>
                    <a:pt x="914186" y="-1988"/>
                    <a:pt x="925425" y="1346"/>
                    <a:pt x="933045" y="13538"/>
                  </a:cubicBezTo>
                  <a:cubicBezTo>
                    <a:pt x="975717" y="82118"/>
                    <a:pt x="1004483" y="155556"/>
                    <a:pt x="1018865" y="235661"/>
                  </a:cubicBezTo>
                  <a:cubicBezTo>
                    <a:pt x="1027819" y="285667"/>
                    <a:pt x="1024961" y="335293"/>
                    <a:pt x="1026771" y="385108"/>
                  </a:cubicBezTo>
                  <a:cubicBezTo>
                    <a:pt x="1027533" y="405492"/>
                    <a:pt x="1018008" y="413683"/>
                    <a:pt x="998387" y="416065"/>
                  </a:cubicBezTo>
                  <a:cubicBezTo>
                    <a:pt x="902184" y="427590"/>
                    <a:pt x="829699" y="476929"/>
                    <a:pt x="776835" y="557130"/>
                  </a:cubicBezTo>
                  <a:cubicBezTo>
                    <a:pt x="767501" y="571322"/>
                    <a:pt x="768929" y="580371"/>
                    <a:pt x="785026" y="587991"/>
                  </a:cubicBezTo>
                  <a:cubicBezTo>
                    <a:pt x="810744" y="600183"/>
                    <a:pt x="835890" y="613518"/>
                    <a:pt x="861131" y="626853"/>
                  </a:cubicBezTo>
                  <a:cubicBezTo>
                    <a:pt x="872466" y="632854"/>
                    <a:pt x="879800" y="631806"/>
                    <a:pt x="888087" y="620376"/>
                  </a:cubicBezTo>
                  <a:cubicBezTo>
                    <a:pt x="927235" y="566655"/>
                    <a:pt x="978289" y="535889"/>
                    <a:pt x="1047345" y="540366"/>
                  </a:cubicBezTo>
                  <a:cubicBezTo>
                    <a:pt x="1069538" y="541794"/>
                    <a:pt x="1092017" y="540366"/>
                    <a:pt x="1114306" y="540652"/>
                  </a:cubicBezTo>
                  <a:cubicBezTo>
                    <a:pt x="1141547" y="540937"/>
                    <a:pt x="1145262" y="546843"/>
                    <a:pt x="1134118" y="572751"/>
                  </a:cubicBezTo>
                  <a:cubicBezTo>
                    <a:pt x="1116401" y="614089"/>
                    <a:pt x="1084493" y="642474"/>
                    <a:pt x="1047821" y="666382"/>
                  </a:cubicBezTo>
                  <a:cubicBezTo>
                    <a:pt x="1021628" y="683431"/>
                    <a:pt x="1020961" y="683622"/>
                    <a:pt x="1036582" y="711054"/>
                  </a:cubicBezTo>
                  <a:cubicBezTo>
                    <a:pt x="1090970" y="806494"/>
                    <a:pt x="1150691" y="897458"/>
                    <a:pt x="1242322" y="962609"/>
                  </a:cubicBezTo>
                  <a:cubicBezTo>
                    <a:pt x="1317284" y="1015949"/>
                    <a:pt x="1399294" y="1053668"/>
                    <a:pt x="1489496" y="1070623"/>
                  </a:cubicBezTo>
                  <a:cubicBezTo>
                    <a:pt x="1526072" y="1077481"/>
                    <a:pt x="1563505" y="1082434"/>
                    <a:pt x="1601605" y="1082053"/>
                  </a:cubicBezTo>
                  <a:cubicBezTo>
                    <a:pt x="1744004" y="1080624"/>
                    <a:pt x="1886402" y="1081481"/>
                    <a:pt x="2028801" y="1081481"/>
                  </a:cubicBezTo>
                  <a:close/>
                  <a:moveTo>
                    <a:pt x="547663" y="943273"/>
                  </a:moveTo>
                  <a:cubicBezTo>
                    <a:pt x="585478" y="943464"/>
                    <a:pt x="610338" y="919365"/>
                    <a:pt x="610624" y="882218"/>
                  </a:cubicBezTo>
                  <a:cubicBezTo>
                    <a:pt x="610909" y="845356"/>
                    <a:pt x="585668" y="819163"/>
                    <a:pt x="549378" y="818686"/>
                  </a:cubicBezTo>
                  <a:cubicBezTo>
                    <a:pt x="513088" y="818210"/>
                    <a:pt x="485751" y="845832"/>
                    <a:pt x="485942" y="883075"/>
                  </a:cubicBezTo>
                  <a:cubicBezTo>
                    <a:pt x="486037" y="917556"/>
                    <a:pt x="512326" y="943178"/>
                    <a:pt x="547663" y="943369"/>
                  </a:cubicBezTo>
                  <a:close/>
                </a:path>
              </a:pathLst>
            </a:custGeom>
            <a:solidFill>
              <a:srgbClr val="8BC9C5"/>
            </a:solidFill>
            <a:ln w="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98B9A60-2181-7B90-781C-53FD85DDF1A2}"/>
                </a:ext>
              </a:extLst>
            </p:cNvPr>
            <p:cNvSpPr/>
            <p:nvPr/>
          </p:nvSpPr>
          <p:spPr>
            <a:xfrm>
              <a:off x="7027845" y="5551404"/>
              <a:ext cx="462192" cy="346640"/>
            </a:xfrm>
            <a:custGeom>
              <a:avLst/>
              <a:gdLst>
                <a:gd name="connsiteX0" fmla="*/ 1639303 w 1639302"/>
                <a:gd name="connsiteY0" fmla="*/ 821887 h 1229462"/>
                <a:gd name="connsiteX1" fmla="*/ 1639303 w 1639302"/>
                <a:gd name="connsiteY1" fmla="*/ 1193648 h 1229462"/>
                <a:gd name="connsiteX2" fmla="*/ 1604632 w 1639302"/>
                <a:gd name="connsiteY2" fmla="*/ 1229462 h 1229462"/>
                <a:gd name="connsiteX3" fmla="*/ 983507 w 1639302"/>
                <a:gd name="connsiteY3" fmla="*/ 1229462 h 1229462"/>
                <a:gd name="connsiteX4" fmla="*/ 947216 w 1639302"/>
                <a:gd name="connsiteY4" fmla="*/ 1193744 h 1229462"/>
                <a:gd name="connsiteX5" fmla="*/ 947216 w 1639302"/>
                <a:gd name="connsiteY5" fmla="*/ 1073633 h 1229462"/>
                <a:gd name="connsiteX6" fmla="*/ 881208 w 1639302"/>
                <a:gd name="connsiteY6" fmla="*/ 795789 h 1229462"/>
                <a:gd name="connsiteX7" fmla="*/ 857491 w 1639302"/>
                <a:gd name="connsiteY7" fmla="*/ 791693 h 1229462"/>
                <a:gd name="connsiteX8" fmla="*/ 777481 w 1639302"/>
                <a:gd name="connsiteY8" fmla="*/ 842176 h 1229462"/>
                <a:gd name="connsiteX9" fmla="*/ 638606 w 1639302"/>
                <a:gd name="connsiteY9" fmla="*/ 882085 h 1229462"/>
                <a:gd name="connsiteX10" fmla="*/ 369716 w 1639302"/>
                <a:gd name="connsiteY10" fmla="*/ 923043 h 1229462"/>
                <a:gd name="connsiteX11" fmla="*/ 180549 w 1639302"/>
                <a:gd name="connsiteY11" fmla="*/ 951618 h 1229462"/>
                <a:gd name="connsiteX12" fmla="*/ 145592 w 1639302"/>
                <a:gd name="connsiteY12" fmla="*/ 933520 h 1229462"/>
                <a:gd name="connsiteX13" fmla="*/ 9861 w 1639302"/>
                <a:gd name="connsiteY13" fmla="*/ 639388 h 1229462"/>
                <a:gd name="connsiteX14" fmla="*/ 50 w 1639302"/>
                <a:gd name="connsiteY14" fmla="*/ 543091 h 1229462"/>
                <a:gd name="connsiteX15" fmla="*/ 23196 w 1639302"/>
                <a:gd name="connsiteY15" fmla="*/ 507467 h 1229462"/>
                <a:gd name="connsiteX16" fmla="*/ 167976 w 1639302"/>
                <a:gd name="connsiteY16" fmla="*/ 435744 h 1229462"/>
                <a:gd name="connsiteX17" fmla="*/ 287039 w 1639302"/>
                <a:gd name="connsiteY17" fmla="*/ 258198 h 1229462"/>
                <a:gd name="connsiteX18" fmla="*/ 312851 w 1639302"/>
                <a:gd name="connsiteY18" fmla="*/ 132563 h 1229462"/>
                <a:gd name="connsiteX19" fmla="*/ 529069 w 1639302"/>
                <a:gd name="connsiteY19" fmla="*/ 451 h 1229462"/>
                <a:gd name="connsiteX20" fmla="*/ 549738 w 1639302"/>
                <a:gd name="connsiteY20" fmla="*/ 25026 h 1229462"/>
                <a:gd name="connsiteX21" fmla="*/ 552405 w 1639302"/>
                <a:gd name="connsiteY21" fmla="*/ 114847 h 1229462"/>
                <a:gd name="connsiteX22" fmla="*/ 674230 w 1639302"/>
                <a:gd name="connsiteY22" fmla="*/ 324587 h 1229462"/>
                <a:gd name="connsiteX23" fmla="*/ 799102 w 1639302"/>
                <a:gd name="connsiteY23" fmla="*/ 407740 h 1229462"/>
                <a:gd name="connsiteX24" fmla="*/ 839203 w 1639302"/>
                <a:gd name="connsiteY24" fmla="*/ 406597 h 1229462"/>
                <a:gd name="connsiteX25" fmla="*/ 967600 w 1639302"/>
                <a:gd name="connsiteY25" fmla="*/ 320396 h 1229462"/>
                <a:gd name="connsiteX26" fmla="*/ 1085329 w 1639302"/>
                <a:gd name="connsiteY26" fmla="*/ 90463 h 1229462"/>
                <a:gd name="connsiteX27" fmla="*/ 1091139 w 1639302"/>
                <a:gd name="connsiteY27" fmla="*/ 60935 h 1229462"/>
                <a:gd name="connsiteX28" fmla="*/ 1118476 w 1639302"/>
                <a:gd name="connsiteY28" fmla="*/ 77985 h 1229462"/>
                <a:gd name="connsiteX29" fmla="*/ 1169530 w 1639302"/>
                <a:gd name="connsiteY29" fmla="*/ 172759 h 1229462"/>
                <a:gd name="connsiteX30" fmla="*/ 1373841 w 1639302"/>
                <a:gd name="connsiteY30" fmla="*/ 387262 h 1229462"/>
                <a:gd name="connsiteX31" fmla="*/ 1479950 w 1639302"/>
                <a:gd name="connsiteY31" fmla="*/ 407074 h 1229462"/>
                <a:gd name="connsiteX32" fmla="*/ 1595393 w 1639302"/>
                <a:gd name="connsiteY32" fmla="*/ 407359 h 1229462"/>
                <a:gd name="connsiteX33" fmla="*/ 1639112 w 1639302"/>
                <a:gd name="connsiteY33" fmla="*/ 450031 h 1229462"/>
                <a:gd name="connsiteX34" fmla="*/ 1639112 w 1639302"/>
                <a:gd name="connsiteY34" fmla="*/ 821792 h 1229462"/>
                <a:gd name="connsiteX35" fmla="*/ 477729 w 1639302"/>
                <a:gd name="connsiteY35" fmla="*/ 406978 h 1229462"/>
                <a:gd name="connsiteX36" fmla="*/ 543547 w 1639302"/>
                <a:gd name="connsiteY36" fmla="*/ 343542 h 1229462"/>
                <a:gd name="connsiteX37" fmla="*/ 481253 w 1639302"/>
                <a:gd name="connsiteY37" fmla="*/ 282296 h 1229462"/>
                <a:gd name="connsiteX38" fmla="*/ 416483 w 1639302"/>
                <a:gd name="connsiteY38" fmla="*/ 344685 h 1229462"/>
                <a:gd name="connsiteX39" fmla="*/ 477729 w 1639302"/>
                <a:gd name="connsiteY39" fmla="*/ 406978 h 122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9302" h="1229462">
                  <a:moveTo>
                    <a:pt x="1639303" y="821887"/>
                  </a:moveTo>
                  <a:cubicBezTo>
                    <a:pt x="1639303" y="945808"/>
                    <a:pt x="1639303" y="1069728"/>
                    <a:pt x="1639303" y="1193648"/>
                  </a:cubicBezTo>
                  <a:cubicBezTo>
                    <a:pt x="1639303" y="1227748"/>
                    <a:pt x="1637588" y="1229462"/>
                    <a:pt x="1604632" y="1229462"/>
                  </a:cubicBezTo>
                  <a:cubicBezTo>
                    <a:pt x="1397558" y="1229462"/>
                    <a:pt x="1190580" y="1229462"/>
                    <a:pt x="983507" y="1229462"/>
                  </a:cubicBezTo>
                  <a:cubicBezTo>
                    <a:pt x="951407" y="1229462"/>
                    <a:pt x="947407" y="1225367"/>
                    <a:pt x="947216" y="1193744"/>
                  </a:cubicBezTo>
                  <a:cubicBezTo>
                    <a:pt x="947026" y="1153738"/>
                    <a:pt x="946550" y="1113734"/>
                    <a:pt x="947216" y="1073633"/>
                  </a:cubicBezTo>
                  <a:cubicBezTo>
                    <a:pt x="948740" y="975335"/>
                    <a:pt x="917022" y="885134"/>
                    <a:pt x="881208" y="795789"/>
                  </a:cubicBezTo>
                  <a:cubicBezTo>
                    <a:pt x="875398" y="781311"/>
                    <a:pt x="866920" y="785693"/>
                    <a:pt x="857491" y="791693"/>
                  </a:cubicBezTo>
                  <a:cubicBezTo>
                    <a:pt x="831011" y="808743"/>
                    <a:pt x="805389" y="827126"/>
                    <a:pt x="777481" y="842176"/>
                  </a:cubicBezTo>
                  <a:cubicBezTo>
                    <a:pt x="733951" y="865798"/>
                    <a:pt x="686422" y="874466"/>
                    <a:pt x="638606" y="882085"/>
                  </a:cubicBezTo>
                  <a:cubicBezTo>
                    <a:pt x="549071" y="896373"/>
                    <a:pt x="459346" y="909518"/>
                    <a:pt x="369716" y="923043"/>
                  </a:cubicBezTo>
                  <a:cubicBezTo>
                    <a:pt x="306660" y="932568"/>
                    <a:pt x="243509" y="941902"/>
                    <a:pt x="180549" y="951618"/>
                  </a:cubicBezTo>
                  <a:cubicBezTo>
                    <a:pt x="164166" y="954094"/>
                    <a:pt x="154641" y="944379"/>
                    <a:pt x="145592" y="933520"/>
                  </a:cubicBezTo>
                  <a:cubicBezTo>
                    <a:pt x="74345" y="847510"/>
                    <a:pt x="29101" y="749402"/>
                    <a:pt x="9861" y="639388"/>
                  </a:cubicBezTo>
                  <a:cubicBezTo>
                    <a:pt x="4337" y="607575"/>
                    <a:pt x="1479" y="575380"/>
                    <a:pt x="50" y="543091"/>
                  </a:cubicBezTo>
                  <a:cubicBezTo>
                    <a:pt x="-712" y="525374"/>
                    <a:pt x="7194" y="515087"/>
                    <a:pt x="23196" y="507467"/>
                  </a:cubicBezTo>
                  <a:cubicBezTo>
                    <a:pt x="71869" y="484322"/>
                    <a:pt x="120065" y="460318"/>
                    <a:pt x="167976" y="435744"/>
                  </a:cubicBezTo>
                  <a:cubicBezTo>
                    <a:pt x="240366" y="398692"/>
                    <a:pt x="276370" y="338018"/>
                    <a:pt x="287039" y="258198"/>
                  </a:cubicBezTo>
                  <a:cubicBezTo>
                    <a:pt x="292658" y="216002"/>
                    <a:pt x="296849" y="172949"/>
                    <a:pt x="312851" y="132563"/>
                  </a:cubicBezTo>
                  <a:cubicBezTo>
                    <a:pt x="349523" y="40171"/>
                    <a:pt x="433819" y="-5073"/>
                    <a:pt x="529069" y="451"/>
                  </a:cubicBezTo>
                  <a:cubicBezTo>
                    <a:pt x="545357" y="1404"/>
                    <a:pt x="549357" y="10834"/>
                    <a:pt x="549738" y="25026"/>
                  </a:cubicBezTo>
                  <a:cubicBezTo>
                    <a:pt x="550500" y="54934"/>
                    <a:pt x="550691" y="84843"/>
                    <a:pt x="552405" y="114847"/>
                  </a:cubicBezTo>
                  <a:cubicBezTo>
                    <a:pt x="557739" y="205906"/>
                    <a:pt x="602316" y="273343"/>
                    <a:pt x="674230" y="324587"/>
                  </a:cubicBezTo>
                  <a:cubicBezTo>
                    <a:pt x="714901" y="353638"/>
                    <a:pt x="757669" y="379642"/>
                    <a:pt x="799102" y="407740"/>
                  </a:cubicBezTo>
                  <a:cubicBezTo>
                    <a:pt x="813485" y="417456"/>
                    <a:pt x="825392" y="416027"/>
                    <a:pt x="839203" y="406597"/>
                  </a:cubicBezTo>
                  <a:cubicBezTo>
                    <a:pt x="881780" y="377451"/>
                    <a:pt x="925404" y="350019"/>
                    <a:pt x="967600" y="320396"/>
                  </a:cubicBezTo>
                  <a:cubicBezTo>
                    <a:pt x="1047038" y="264580"/>
                    <a:pt x="1086281" y="187808"/>
                    <a:pt x="1085329" y="90463"/>
                  </a:cubicBezTo>
                  <a:cubicBezTo>
                    <a:pt x="1085234" y="80366"/>
                    <a:pt x="1079709" y="65602"/>
                    <a:pt x="1091139" y="60935"/>
                  </a:cubicBezTo>
                  <a:cubicBezTo>
                    <a:pt x="1103522" y="55887"/>
                    <a:pt x="1111142" y="69889"/>
                    <a:pt x="1118476" y="77985"/>
                  </a:cubicBezTo>
                  <a:cubicBezTo>
                    <a:pt x="1143241" y="105322"/>
                    <a:pt x="1158195" y="138088"/>
                    <a:pt x="1169530" y="172759"/>
                  </a:cubicBezTo>
                  <a:cubicBezTo>
                    <a:pt x="1203629" y="276676"/>
                    <a:pt x="1272400" y="347733"/>
                    <a:pt x="1373841" y="387262"/>
                  </a:cubicBezTo>
                  <a:cubicBezTo>
                    <a:pt x="1407845" y="400501"/>
                    <a:pt x="1443659" y="406121"/>
                    <a:pt x="1479950" y="407074"/>
                  </a:cubicBezTo>
                  <a:cubicBezTo>
                    <a:pt x="1518431" y="408026"/>
                    <a:pt x="1556911" y="407264"/>
                    <a:pt x="1595393" y="407359"/>
                  </a:cubicBezTo>
                  <a:cubicBezTo>
                    <a:pt x="1636350" y="407455"/>
                    <a:pt x="1639112" y="410122"/>
                    <a:pt x="1639112" y="450031"/>
                  </a:cubicBezTo>
                  <a:cubicBezTo>
                    <a:pt x="1639112" y="573952"/>
                    <a:pt x="1639112" y="697872"/>
                    <a:pt x="1639112" y="821792"/>
                  </a:cubicBezTo>
                  <a:close/>
                  <a:moveTo>
                    <a:pt x="477729" y="406978"/>
                  </a:moveTo>
                  <a:cubicBezTo>
                    <a:pt x="512972" y="407264"/>
                    <a:pt x="543928" y="377356"/>
                    <a:pt x="543547" y="343542"/>
                  </a:cubicBezTo>
                  <a:cubicBezTo>
                    <a:pt x="543166" y="310205"/>
                    <a:pt x="515448" y="282963"/>
                    <a:pt x="481253" y="282296"/>
                  </a:cubicBezTo>
                  <a:cubicBezTo>
                    <a:pt x="443820" y="281630"/>
                    <a:pt x="416388" y="308014"/>
                    <a:pt x="416483" y="344685"/>
                  </a:cubicBezTo>
                  <a:cubicBezTo>
                    <a:pt x="416483" y="377451"/>
                    <a:pt x="445344" y="406788"/>
                    <a:pt x="477729" y="406978"/>
                  </a:cubicBezTo>
                  <a:close/>
                </a:path>
              </a:pathLst>
            </a:custGeom>
            <a:solidFill>
              <a:srgbClr val="8BC9C5"/>
            </a:solidFill>
            <a:ln w="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22FEA5A-0329-2C02-FEB2-AB1421C8F43B}"/>
                </a:ext>
              </a:extLst>
            </p:cNvPr>
            <p:cNvSpPr/>
            <p:nvPr/>
          </p:nvSpPr>
          <p:spPr>
            <a:xfrm>
              <a:off x="6492374" y="5628160"/>
              <a:ext cx="301882" cy="269945"/>
            </a:xfrm>
            <a:custGeom>
              <a:avLst/>
              <a:gdLst>
                <a:gd name="connsiteX0" fmla="*/ 537565 w 1070714"/>
                <a:gd name="connsiteY0" fmla="*/ 957320 h 957440"/>
                <a:gd name="connsiteX1" fmla="*/ 36455 w 1070714"/>
                <a:gd name="connsiteY1" fmla="*/ 957320 h 957440"/>
                <a:gd name="connsiteX2" fmla="*/ 165 w 1070714"/>
                <a:gd name="connsiteY2" fmla="*/ 920839 h 957440"/>
                <a:gd name="connsiteX3" fmla="*/ 355 w 1070714"/>
                <a:gd name="connsiteY3" fmla="*/ 295047 h 957440"/>
                <a:gd name="connsiteX4" fmla="*/ 189808 w 1070714"/>
                <a:gd name="connsiteY4" fmla="*/ 18441 h 957440"/>
                <a:gd name="connsiteX5" fmla="*/ 567474 w 1070714"/>
                <a:gd name="connsiteY5" fmla="*/ 200083 h 957440"/>
                <a:gd name="connsiteX6" fmla="*/ 631958 w 1070714"/>
                <a:gd name="connsiteY6" fmla="*/ 387725 h 957440"/>
                <a:gd name="connsiteX7" fmla="*/ 621862 w 1070714"/>
                <a:gd name="connsiteY7" fmla="*/ 430302 h 957440"/>
                <a:gd name="connsiteX8" fmla="*/ 503371 w 1070714"/>
                <a:gd name="connsiteY8" fmla="*/ 651282 h 957440"/>
                <a:gd name="connsiteX9" fmla="*/ 454126 w 1070714"/>
                <a:gd name="connsiteY9" fmla="*/ 849973 h 957440"/>
                <a:gd name="connsiteX10" fmla="*/ 476129 w 1070714"/>
                <a:gd name="connsiteY10" fmla="*/ 879025 h 957440"/>
                <a:gd name="connsiteX11" fmla="*/ 817886 w 1070714"/>
                <a:gd name="connsiteY11" fmla="*/ 879025 h 957440"/>
                <a:gd name="connsiteX12" fmla="*/ 977239 w 1070714"/>
                <a:gd name="connsiteY12" fmla="*/ 878930 h 957440"/>
                <a:gd name="connsiteX13" fmla="*/ 1067441 w 1070714"/>
                <a:gd name="connsiteY13" fmla="*/ 938175 h 957440"/>
                <a:gd name="connsiteX14" fmla="*/ 1057154 w 1070714"/>
                <a:gd name="connsiteY14" fmla="*/ 956939 h 957440"/>
                <a:gd name="connsiteX15" fmla="*/ 1034104 w 1070714"/>
                <a:gd name="connsiteY15" fmla="*/ 957415 h 957440"/>
                <a:gd name="connsiteX16" fmla="*/ 537661 w 1070714"/>
                <a:gd name="connsiteY16" fmla="*/ 957415 h 957440"/>
                <a:gd name="connsiteX17" fmla="*/ 268484 w 1070714"/>
                <a:gd name="connsiteY17" fmla="*/ 684620 h 957440"/>
                <a:gd name="connsiteX18" fmla="*/ 268675 w 1070714"/>
                <a:gd name="connsiteY18" fmla="*/ 573939 h 957440"/>
                <a:gd name="connsiteX19" fmla="*/ 245243 w 1070714"/>
                <a:gd name="connsiteY19" fmla="*/ 550698 h 957440"/>
                <a:gd name="connsiteX20" fmla="*/ 166852 w 1070714"/>
                <a:gd name="connsiteY20" fmla="*/ 550698 h 957440"/>
                <a:gd name="connsiteX21" fmla="*/ 143611 w 1070714"/>
                <a:gd name="connsiteY21" fmla="*/ 574606 h 957440"/>
                <a:gd name="connsiteX22" fmla="*/ 143611 w 1070714"/>
                <a:gd name="connsiteY22" fmla="*/ 791395 h 957440"/>
                <a:gd name="connsiteX23" fmla="*/ 167329 w 1070714"/>
                <a:gd name="connsiteY23" fmla="*/ 814160 h 957440"/>
                <a:gd name="connsiteX24" fmla="*/ 245719 w 1070714"/>
                <a:gd name="connsiteY24" fmla="*/ 814160 h 957440"/>
                <a:gd name="connsiteX25" fmla="*/ 268675 w 1070714"/>
                <a:gd name="connsiteY25" fmla="*/ 790538 h 957440"/>
                <a:gd name="connsiteX26" fmla="*/ 268484 w 1070714"/>
                <a:gd name="connsiteY26" fmla="*/ 684429 h 957440"/>
                <a:gd name="connsiteX27" fmla="*/ 268484 w 1070714"/>
                <a:gd name="connsiteY27" fmla="*/ 206464 h 957440"/>
                <a:gd name="connsiteX28" fmla="*/ 205905 w 1070714"/>
                <a:gd name="connsiteY28" fmla="*/ 144171 h 957440"/>
                <a:gd name="connsiteX29" fmla="*/ 143992 w 1070714"/>
                <a:gd name="connsiteY29" fmla="*/ 209131 h 957440"/>
                <a:gd name="connsiteX30" fmla="*/ 206762 w 1070714"/>
                <a:gd name="connsiteY30" fmla="*/ 268853 h 957440"/>
                <a:gd name="connsiteX31" fmla="*/ 268389 w 1070714"/>
                <a:gd name="connsiteY31" fmla="*/ 206369 h 95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70714" h="957440">
                  <a:moveTo>
                    <a:pt x="537565" y="957320"/>
                  </a:moveTo>
                  <a:cubicBezTo>
                    <a:pt x="370497" y="957320"/>
                    <a:pt x="203524" y="957320"/>
                    <a:pt x="36455" y="957320"/>
                  </a:cubicBezTo>
                  <a:cubicBezTo>
                    <a:pt x="1594" y="957320"/>
                    <a:pt x="165" y="955891"/>
                    <a:pt x="165" y="920839"/>
                  </a:cubicBezTo>
                  <a:cubicBezTo>
                    <a:pt x="165" y="712242"/>
                    <a:pt x="-311" y="503645"/>
                    <a:pt x="355" y="295047"/>
                  </a:cubicBezTo>
                  <a:cubicBezTo>
                    <a:pt x="736" y="166745"/>
                    <a:pt x="72745" y="62828"/>
                    <a:pt x="189808" y="18441"/>
                  </a:cubicBezTo>
                  <a:cubicBezTo>
                    <a:pt x="342684" y="-39566"/>
                    <a:pt x="516420" y="44254"/>
                    <a:pt x="567474" y="200083"/>
                  </a:cubicBezTo>
                  <a:cubicBezTo>
                    <a:pt x="588048" y="262948"/>
                    <a:pt x="609670" y="325432"/>
                    <a:pt x="631958" y="387725"/>
                  </a:cubicBezTo>
                  <a:cubicBezTo>
                    <a:pt x="638340" y="405537"/>
                    <a:pt x="636435" y="418015"/>
                    <a:pt x="621862" y="430302"/>
                  </a:cubicBezTo>
                  <a:cubicBezTo>
                    <a:pt x="552996" y="488119"/>
                    <a:pt x="521944" y="565938"/>
                    <a:pt x="503371" y="651282"/>
                  </a:cubicBezTo>
                  <a:cubicBezTo>
                    <a:pt x="488893" y="717957"/>
                    <a:pt x="471367" y="783965"/>
                    <a:pt x="454126" y="849973"/>
                  </a:cubicBezTo>
                  <a:cubicBezTo>
                    <a:pt x="447268" y="876358"/>
                    <a:pt x="448030" y="878930"/>
                    <a:pt x="476129" y="879025"/>
                  </a:cubicBezTo>
                  <a:cubicBezTo>
                    <a:pt x="590048" y="879215"/>
                    <a:pt x="703967" y="879025"/>
                    <a:pt x="817886" y="879025"/>
                  </a:cubicBezTo>
                  <a:cubicBezTo>
                    <a:pt x="871036" y="879025"/>
                    <a:pt x="924090" y="879406"/>
                    <a:pt x="977239" y="878930"/>
                  </a:cubicBezTo>
                  <a:cubicBezTo>
                    <a:pt x="1020769" y="878548"/>
                    <a:pt x="1045343" y="906647"/>
                    <a:pt x="1067441" y="938175"/>
                  </a:cubicBezTo>
                  <a:cubicBezTo>
                    <a:pt x="1074585" y="948462"/>
                    <a:pt x="1069537" y="955891"/>
                    <a:pt x="1057154" y="956939"/>
                  </a:cubicBezTo>
                  <a:cubicBezTo>
                    <a:pt x="1049534" y="957606"/>
                    <a:pt x="1041819" y="957415"/>
                    <a:pt x="1034104" y="957415"/>
                  </a:cubicBezTo>
                  <a:cubicBezTo>
                    <a:pt x="868654" y="957415"/>
                    <a:pt x="703110" y="957415"/>
                    <a:pt x="537661" y="957415"/>
                  </a:cubicBezTo>
                  <a:close/>
                  <a:moveTo>
                    <a:pt x="268484" y="684620"/>
                  </a:moveTo>
                  <a:cubicBezTo>
                    <a:pt x="268484" y="647758"/>
                    <a:pt x="268103" y="610801"/>
                    <a:pt x="268675" y="573939"/>
                  </a:cubicBezTo>
                  <a:cubicBezTo>
                    <a:pt x="268960" y="557080"/>
                    <a:pt x="261912" y="550317"/>
                    <a:pt x="245243" y="550698"/>
                  </a:cubicBezTo>
                  <a:cubicBezTo>
                    <a:pt x="219145" y="551270"/>
                    <a:pt x="192951" y="551174"/>
                    <a:pt x="166852" y="550698"/>
                  </a:cubicBezTo>
                  <a:cubicBezTo>
                    <a:pt x="150088" y="550412"/>
                    <a:pt x="143611" y="558318"/>
                    <a:pt x="143611" y="574606"/>
                  </a:cubicBezTo>
                  <a:cubicBezTo>
                    <a:pt x="143897" y="646901"/>
                    <a:pt x="143992" y="719100"/>
                    <a:pt x="143611" y="791395"/>
                  </a:cubicBezTo>
                  <a:cubicBezTo>
                    <a:pt x="143516" y="808445"/>
                    <a:pt x="150850" y="814540"/>
                    <a:pt x="167329" y="814160"/>
                  </a:cubicBezTo>
                  <a:cubicBezTo>
                    <a:pt x="193427" y="813493"/>
                    <a:pt x="219621" y="813493"/>
                    <a:pt x="245719" y="814160"/>
                  </a:cubicBezTo>
                  <a:cubicBezTo>
                    <a:pt x="262674" y="814540"/>
                    <a:pt x="268960" y="807016"/>
                    <a:pt x="268675" y="790538"/>
                  </a:cubicBezTo>
                  <a:cubicBezTo>
                    <a:pt x="268103" y="755200"/>
                    <a:pt x="268484" y="719862"/>
                    <a:pt x="268484" y="684429"/>
                  </a:cubicBezTo>
                  <a:close/>
                  <a:moveTo>
                    <a:pt x="268484" y="206464"/>
                  </a:moveTo>
                  <a:cubicBezTo>
                    <a:pt x="268484" y="170365"/>
                    <a:pt x="241719" y="143790"/>
                    <a:pt x="205905" y="144171"/>
                  </a:cubicBezTo>
                  <a:cubicBezTo>
                    <a:pt x="173234" y="144457"/>
                    <a:pt x="143707" y="175508"/>
                    <a:pt x="143992" y="209131"/>
                  </a:cubicBezTo>
                  <a:cubicBezTo>
                    <a:pt x="144278" y="243136"/>
                    <a:pt x="171520" y="269044"/>
                    <a:pt x="206762" y="268853"/>
                  </a:cubicBezTo>
                  <a:cubicBezTo>
                    <a:pt x="243910" y="268663"/>
                    <a:pt x="268484" y="243707"/>
                    <a:pt x="268389" y="206369"/>
                  </a:cubicBezTo>
                  <a:close/>
                </a:path>
              </a:pathLst>
            </a:custGeom>
            <a:solidFill>
              <a:srgbClr val="8BC9C5"/>
            </a:solidFill>
            <a:ln w="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0A1ED41-3A8D-0D27-55D3-6DE4DE254712}"/>
                </a:ext>
              </a:extLst>
            </p:cNvPr>
            <p:cNvSpPr/>
            <p:nvPr/>
          </p:nvSpPr>
          <p:spPr>
            <a:xfrm>
              <a:off x="6759227" y="5704715"/>
              <a:ext cx="194182" cy="193439"/>
            </a:xfrm>
            <a:custGeom>
              <a:avLst/>
              <a:gdLst>
                <a:gd name="connsiteX0" fmla="*/ 479963 w 688726"/>
                <a:gd name="connsiteY0" fmla="*/ 685796 h 686089"/>
                <a:gd name="connsiteX1" fmla="*/ 295273 w 688726"/>
                <a:gd name="connsiteY1" fmla="*/ 686082 h 686089"/>
                <a:gd name="connsiteX2" fmla="*/ 258316 w 688726"/>
                <a:gd name="connsiteY2" fmla="*/ 659697 h 686089"/>
                <a:gd name="connsiteX3" fmla="*/ 119251 w 688726"/>
                <a:gd name="connsiteY3" fmla="*/ 497772 h 686089"/>
                <a:gd name="connsiteX4" fmla="*/ 22191 w 688726"/>
                <a:gd name="connsiteY4" fmla="*/ 449290 h 686089"/>
                <a:gd name="connsiteX5" fmla="*/ 855 w 688726"/>
                <a:gd name="connsiteY5" fmla="*/ 414714 h 686089"/>
                <a:gd name="connsiteX6" fmla="*/ 1712 w 688726"/>
                <a:gd name="connsiteY6" fmla="*/ 266982 h 686089"/>
                <a:gd name="connsiteX7" fmla="*/ 228122 w 688726"/>
                <a:gd name="connsiteY7" fmla="*/ 4949 h 686089"/>
                <a:gd name="connsiteX8" fmla="*/ 543685 w 688726"/>
                <a:gd name="connsiteY8" fmla="*/ 201640 h 686089"/>
                <a:gd name="connsiteX9" fmla="*/ 555401 w 688726"/>
                <a:gd name="connsiteY9" fmla="*/ 301938 h 686089"/>
                <a:gd name="connsiteX10" fmla="*/ 678940 w 688726"/>
                <a:gd name="connsiteY10" fmla="*/ 659983 h 686089"/>
                <a:gd name="connsiteX11" fmla="*/ 687798 w 688726"/>
                <a:gd name="connsiteY11" fmla="*/ 679890 h 686089"/>
                <a:gd name="connsiteX12" fmla="*/ 666938 w 688726"/>
                <a:gd name="connsiteY12" fmla="*/ 685701 h 686089"/>
                <a:gd name="connsiteX13" fmla="*/ 479963 w 688726"/>
                <a:gd name="connsiteY13" fmla="*/ 685796 h 686089"/>
                <a:gd name="connsiteX14" fmla="*/ 211453 w 688726"/>
                <a:gd name="connsiteY14" fmla="*/ 269744 h 686089"/>
                <a:gd name="connsiteX15" fmla="*/ 273365 w 688726"/>
                <a:gd name="connsiteY15" fmla="*/ 206403 h 686089"/>
                <a:gd name="connsiteX16" fmla="*/ 210119 w 688726"/>
                <a:gd name="connsiteY16" fmla="*/ 145062 h 686089"/>
                <a:gd name="connsiteX17" fmla="*/ 148778 w 688726"/>
                <a:gd name="connsiteY17" fmla="*/ 208117 h 686089"/>
                <a:gd name="connsiteX18" fmla="*/ 211453 w 688726"/>
                <a:gd name="connsiteY18" fmla="*/ 269839 h 68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726" h="686089">
                  <a:moveTo>
                    <a:pt x="479963" y="685796"/>
                  </a:moveTo>
                  <a:cubicBezTo>
                    <a:pt x="418431" y="685796"/>
                    <a:pt x="356804" y="685225"/>
                    <a:pt x="295273" y="686082"/>
                  </a:cubicBezTo>
                  <a:cubicBezTo>
                    <a:pt x="275175" y="686368"/>
                    <a:pt x="264698" y="679033"/>
                    <a:pt x="258316" y="659697"/>
                  </a:cubicBezTo>
                  <a:cubicBezTo>
                    <a:pt x="234218" y="586927"/>
                    <a:pt x="187259" y="533015"/>
                    <a:pt x="119251" y="497772"/>
                  </a:cubicBezTo>
                  <a:cubicBezTo>
                    <a:pt x="87152" y="481104"/>
                    <a:pt x="54862" y="464911"/>
                    <a:pt x="22191" y="449290"/>
                  </a:cubicBezTo>
                  <a:cubicBezTo>
                    <a:pt x="7142" y="442051"/>
                    <a:pt x="665" y="431478"/>
                    <a:pt x="855" y="414714"/>
                  </a:cubicBezTo>
                  <a:cubicBezTo>
                    <a:pt x="1427" y="365470"/>
                    <a:pt x="-1907" y="315940"/>
                    <a:pt x="1712" y="266982"/>
                  </a:cubicBezTo>
                  <a:cubicBezTo>
                    <a:pt x="11428" y="136585"/>
                    <a:pt x="92009" y="28857"/>
                    <a:pt x="228122" y="4949"/>
                  </a:cubicBezTo>
                  <a:cubicBezTo>
                    <a:pt x="381569" y="-22007"/>
                    <a:pt x="500060" y="63623"/>
                    <a:pt x="543685" y="201640"/>
                  </a:cubicBezTo>
                  <a:cubicBezTo>
                    <a:pt x="553781" y="233644"/>
                    <a:pt x="556258" y="267648"/>
                    <a:pt x="555401" y="301938"/>
                  </a:cubicBezTo>
                  <a:cubicBezTo>
                    <a:pt x="552162" y="436431"/>
                    <a:pt x="595310" y="555304"/>
                    <a:pt x="678940" y="659983"/>
                  </a:cubicBezTo>
                  <a:cubicBezTo>
                    <a:pt x="683607" y="665794"/>
                    <a:pt x="691418" y="671794"/>
                    <a:pt x="687798" y="679890"/>
                  </a:cubicBezTo>
                  <a:cubicBezTo>
                    <a:pt x="684083" y="688272"/>
                    <a:pt x="674368" y="685605"/>
                    <a:pt x="666938" y="685701"/>
                  </a:cubicBezTo>
                  <a:cubicBezTo>
                    <a:pt x="604645" y="685891"/>
                    <a:pt x="542256" y="685796"/>
                    <a:pt x="479963" y="685796"/>
                  </a:cubicBezTo>
                  <a:close/>
                  <a:moveTo>
                    <a:pt x="211453" y="269744"/>
                  </a:moveTo>
                  <a:cubicBezTo>
                    <a:pt x="246695" y="269649"/>
                    <a:pt x="273937" y="241740"/>
                    <a:pt x="273365" y="206403"/>
                  </a:cubicBezTo>
                  <a:cubicBezTo>
                    <a:pt x="272794" y="169922"/>
                    <a:pt x="246981" y="144871"/>
                    <a:pt x="210119" y="145062"/>
                  </a:cubicBezTo>
                  <a:cubicBezTo>
                    <a:pt x="173639" y="145252"/>
                    <a:pt x="148397" y="171160"/>
                    <a:pt x="148778" y="208117"/>
                  </a:cubicBezTo>
                  <a:cubicBezTo>
                    <a:pt x="149159" y="245170"/>
                    <a:pt x="174305" y="269935"/>
                    <a:pt x="211453" y="269839"/>
                  </a:cubicBezTo>
                  <a:close/>
                </a:path>
              </a:pathLst>
            </a:custGeom>
            <a:solidFill>
              <a:srgbClr val="8BC9C5"/>
            </a:solidFill>
            <a:ln w="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DD84008-FEC9-AD8E-77EF-FB65C638109B}"/>
                </a:ext>
              </a:extLst>
            </p:cNvPr>
            <p:cNvSpPr/>
            <p:nvPr/>
          </p:nvSpPr>
          <p:spPr>
            <a:xfrm>
              <a:off x="7219228" y="5513737"/>
              <a:ext cx="80234" cy="111592"/>
            </a:xfrm>
            <a:custGeom>
              <a:avLst/>
              <a:gdLst>
                <a:gd name="connsiteX0" fmla="*/ 387 w 284574"/>
                <a:gd name="connsiteY0" fmla="*/ 179483 h 395795"/>
                <a:gd name="connsiteX1" fmla="*/ 8102 w 284574"/>
                <a:gd name="connsiteY1" fmla="*/ 92519 h 395795"/>
                <a:gd name="connsiteX2" fmla="*/ 133641 w 284574"/>
                <a:gd name="connsiteY2" fmla="*/ 31 h 395795"/>
                <a:gd name="connsiteX3" fmla="*/ 268515 w 284574"/>
                <a:gd name="connsiteY3" fmla="*/ 88423 h 395795"/>
                <a:gd name="connsiteX4" fmla="*/ 267944 w 284574"/>
                <a:gd name="connsiteY4" fmla="*/ 287401 h 395795"/>
                <a:gd name="connsiteX5" fmla="*/ 208032 w 284574"/>
                <a:gd name="connsiteY5" fmla="*/ 355409 h 395795"/>
                <a:gd name="connsiteX6" fmla="*/ 74491 w 284574"/>
                <a:gd name="connsiteY6" fmla="*/ 356457 h 395795"/>
                <a:gd name="connsiteX7" fmla="*/ 22770 w 284574"/>
                <a:gd name="connsiteY7" fmla="*/ 307975 h 395795"/>
                <a:gd name="connsiteX8" fmla="*/ 387 w 284574"/>
                <a:gd name="connsiteY8" fmla="*/ 179483 h 39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574" h="395795">
                  <a:moveTo>
                    <a:pt x="387" y="179483"/>
                  </a:moveTo>
                  <a:cubicBezTo>
                    <a:pt x="3054" y="154813"/>
                    <a:pt x="-4566" y="123380"/>
                    <a:pt x="8102" y="92519"/>
                  </a:cubicBezTo>
                  <a:cubicBezTo>
                    <a:pt x="31533" y="35464"/>
                    <a:pt x="76682" y="1079"/>
                    <a:pt x="133641" y="31"/>
                  </a:cubicBezTo>
                  <a:cubicBezTo>
                    <a:pt x="197078" y="-1111"/>
                    <a:pt x="247846" y="28892"/>
                    <a:pt x="268515" y="88423"/>
                  </a:cubicBezTo>
                  <a:cubicBezTo>
                    <a:pt x="291280" y="153765"/>
                    <a:pt x="288708" y="221488"/>
                    <a:pt x="267944" y="287401"/>
                  </a:cubicBezTo>
                  <a:cubicBezTo>
                    <a:pt x="258324" y="317785"/>
                    <a:pt x="234130" y="338645"/>
                    <a:pt x="208032" y="355409"/>
                  </a:cubicBezTo>
                  <a:cubicBezTo>
                    <a:pt x="124021" y="409416"/>
                    <a:pt x="157359" y="408749"/>
                    <a:pt x="74491" y="356457"/>
                  </a:cubicBezTo>
                  <a:cubicBezTo>
                    <a:pt x="54108" y="343598"/>
                    <a:pt x="37344" y="327406"/>
                    <a:pt x="22770" y="307975"/>
                  </a:cubicBezTo>
                  <a:cubicBezTo>
                    <a:pt x="-5043" y="270637"/>
                    <a:pt x="482" y="227869"/>
                    <a:pt x="387" y="179483"/>
                  </a:cubicBezTo>
                  <a:close/>
                </a:path>
              </a:pathLst>
            </a:custGeom>
            <a:solidFill>
              <a:srgbClr val="8BC9C5"/>
            </a:solidFill>
            <a:ln w="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2683416-1DD9-95A0-A86D-1B2A086418AC}"/>
                </a:ext>
              </a:extLst>
            </p:cNvPr>
            <p:cNvSpPr/>
            <p:nvPr/>
          </p:nvSpPr>
          <p:spPr>
            <a:xfrm>
              <a:off x="6511702" y="5551485"/>
              <a:ext cx="155110" cy="68537"/>
            </a:xfrm>
            <a:custGeom>
              <a:avLst/>
              <a:gdLst>
                <a:gd name="connsiteX0" fmla="*/ 0 w 550145"/>
                <a:gd name="connsiteY0" fmla="*/ 139800 h 243087"/>
                <a:gd name="connsiteX1" fmla="*/ 85630 w 550145"/>
                <a:gd name="connsiteY1" fmla="*/ 11784 h 243087"/>
                <a:gd name="connsiteX2" fmla="*/ 229838 w 550145"/>
                <a:gd name="connsiteY2" fmla="*/ 35502 h 243087"/>
                <a:gd name="connsiteX3" fmla="*/ 319469 w 550145"/>
                <a:gd name="connsiteY3" fmla="*/ 35883 h 243087"/>
                <a:gd name="connsiteX4" fmla="*/ 465582 w 550145"/>
                <a:gd name="connsiteY4" fmla="*/ 12927 h 243087"/>
                <a:gd name="connsiteX5" fmla="*/ 549783 w 550145"/>
                <a:gd name="connsiteY5" fmla="*/ 133228 h 243087"/>
                <a:gd name="connsiteX6" fmla="*/ 512540 w 550145"/>
                <a:gd name="connsiteY6" fmla="*/ 234479 h 243087"/>
                <a:gd name="connsiteX7" fmla="*/ 480346 w 550145"/>
                <a:gd name="connsiteY7" fmla="*/ 235908 h 243087"/>
                <a:gd name="connsiteX8" fmla="*/ 340805 w 550145"/>
                <a:gd name="connsiteY8" fmla="*/ 162184 h 243087"/>
                <a:gd name="connsiteX9" fmla="*/ 262128 w 550145"/>
                <a:gd name="connsiteY9" fmla="*/ 147325 h 243087"/>
                <a:gd name="connsiteX10" fmla="*/ 34290 w 550145"/>
                <a:gd name="connsiteY10" fmla="*/ 189902 h 243087"/>
                <a:gd name="connsiteX11" fmla="*/ 4286 w 550145"/>
                <a:gd name="connsiteY11" fmla="*/ 176567 h 243087"/>
                <a:gd name="connsiteX12" fmla="*/ 95 w 550145"/>
                <a:gd name="connsiteY12" fmla="*/ 139800 h 24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45" h="243087">
                  <a:moveTo>
                    <a:pt x="0" y="139800"/>
                  </a:moveTo>
                  <a:cubicBezTo>
                    <a:pt x="2667" y="79983"/>
                    <a:pt x="30004" y="35311"/>
                    <a:pt x="85630" y="11784"/>
                  </a:cubicBezTo>
                  <a:cubicBezTo>
                    <a:pt x="137541" y="-10123"/>
                    <a:pt x="186595" y="-1074"/>
                    <a:pt x="229838" y="35502"/>
                  </a:cubicBezTo>
                  <a:cubicBezTo>
                    <a:pt x="274701" y="73411"/>
                    <a:pt x="274415" y="73411"/>
                    <a:pt x="319469" y="35883"/>
                  </a:cubicBezTo>
                  <a:cubicBezTo>
                    <a:pt x="363474" y="-789"/>
                    <a:pt x="412623" y="-10885"/>
                    <a:pt x="465582" y="12927"/>
                  </a:cubicBezTo>
                  <a:cubicBezTo>
                    <a:pt x="516922" y="35978"/>
                    <a:pt x="545497" y="77602"/>
                    <a:pt x="549783" y="133228"/>
                  </a:cubicBezTo>
                  <a:cubicBezTo>
                    <a:pt x="552640" y="171423"/>
                    <a:pt x="538448" y="205523"/>
                    <a:pt x="512540" y="234479"/>
                  </a:cubicBezTo>
                  <a:cubicBezTo>
                    <a:pt x="501967" y="246290"/>
                    <a:pt x="491300" y="245147"/>
                    <a:pt x="480346" y="235908"/>
                  </a:cubicBezTo>
                  <a:cubicBezTo>
                    <a:pt x="439103" y="201332"/>
                    <a:pt x="392240" y="177234"/>
                    <a:pt x="340805" y="162184"/>
                  </a:cubicBezTo>
                  <a:cubicBezTo>
                    <a:pt x="315087" y="154659"/>
                    <a:pt x="289465" y="148468"/>
                    <a:pt x="262128" y="147325"/>
                  </a:cubicBezTo>
                  <a:cubicBezTo>
                    <a:pt x="182690" y="143991"/>
                    <a:pt x="105632" y="150659"/>
                    <a:pt x="34290" y="189902"/>
                  </a:cubicBezTo>
                  <a:cubicBezTo>
                    <a:pt x="18955" y="198379"/>
                    <a:pt x="9811" y="191521"/>
                    <a:pt x="4286" y="176567"/>
                  </a:cubicBezTo>
                  <a:cubicBezTo>
                    <a:pt x="-95" y="164661"/>
                    <a:pt x="952" y="152278"/>
                    <a:pt x="95" y="139800"/>
                  </a:cubicBezTo>
                  <a:close/>
                </a:path>
              </a:pathLst>
            </a:custGeom>
            <a:solidFill>
              <a:srgbClr val="8BC9C5"/>
            </a:solidFill>
            <a:ln w="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251039D-77CB-FF3E-3B39-3521599A57AF}"/>
                </a:ext>
              </a:extLst>
            </p:cNvPr>
            <p:cNvSpPr/>
            <p:nvPr/>
          </p:nvSpPr>
          <p:spPr>
            <a:xfrm>
              <a:off x="6713730" y="5061976"/>
              <a:ext cx="90600" cy="94515"/>
            </a:xfrm>
            <a:custGeom>
              <a:avLst/>
              <a:gdLst>
                <a:gd name="connsiteX0" fmla="*/ 133363 w 321340"/>
                <a:gd name="connsiteY0" fmla="*/ 335129 h 335224"/>
                <a:gd name="connsiteX1" fmla="*/ 118123 w 321340"/>
                <a:gd name="connsiteY1" fmla="*/ 325890 h 335224"/>
                <a:gd name="connsiteX2" fmla="*/ 9919 w 321340"/>
                <a:gd name="connsiteY2" fmla="*/ 222639 h 335224"/>
                <a:gd name="connsiteX3" fmla="*/ 4775 w 321340"/>
                <a:gd name="connsiteY3" fmla="*/ 193397 h 335224"/>
                <a:gd name="connsiteX4" fmla="*/ 107931 w 321340"/>
                <a:gd name="connsiteY4" fmla="*/ 21376 h 335224"/>
                <a:gd name="connsiteX5" fmla="*/ 152794 w 321340"/>
                <a:gd name="connsiteY5" fmla="*/ 11756 h 335224"/>
                <a:gd name="connsiteX6" fmla="*/ 314242 w 321340"/>
                <a:gd name="connsiteY6" fmla="*/ 162727 h 335224"/>
                <a:gd name="connsiteX7" fmla="*/ 311575 w 321340"/>
                <a:gd name="connsiteY7" fmla="*/ 193683 h 335224"/>
                <a:gd name="connsiteX8" fmla="*/ 149936 w 321340"/>
                <a:gd name="connsiteY8" fmla="*/ 327605 h 335224"/>
                <a:gd name="connsiteX9" fmla="*/ 133458 w 321340"/>
                <a:gd name="connsiteY9" fmla="*/ 335225 h 33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340" h="335224">
                  <a:moveTo>
                    <a:pt x="133363" y="335129"/>
                  </a:moveTo>
                  <a:cubicBezTo>
                    <a:pt x="126505" y="335129"/>
                    <a:pt x="122219" y="330653"/>
                    <a:pt x="118123" y="325890"/>
                  </a:cubicBezTo>
                  <a:cubicBezTo>
                    <a:pt x="85642" y="287695"/>
                    <a:pt x="50019" y="252738"/>
                    <a:pt x="9919" y="222639"/>
                  </a:cubicBezTo>
                  <a:cubicBezTo>
                    <a:pt x="-1226" y="214257"/>
                    <a:pt x="-3035" y="206066"/>
                    <a:pt x="4775" y="193397"/>
                  </a:cubicBezTo>
                  <a:cubicBezTo>
                    <a:pt x="39637" y="136343"/>
                    <a:pt x="73260" y="78526"/>
                    <a:pt x="107931" y="21376"/>
                  </a:cubicBezTo>
                  <a:cubicBezTo>
                    <a:pt x="123742" y="-4723"/>
                    <a:pt x="128981" y="-5675"/>
                    <a:pt x="152794" y="11756"/>
                  </a:cubicBezTo>
                  <a:cubicBezTo>
                    <a:pt x="212611" y="55571"/>
                    <a:pt x="266236" y="106148"/>
                    <a:pt x="314242" y="162727"/>
                  </a:cubicBezTo>
                  <a:cubicBezTo>
                    <a:pt x="324815" y="175205"/>
                    <a:pt x="323291" y="184063"/>
                    <a:pt x="311575" y="193683"/>
                  </a:cubicBezTo>
                  <a:cubicBezTo>
                    <a:pt x="257664" y="238260"/>
                    <a:pt x="203848" y="282932"/>
                    <a:pt x="149936" y="327605"/>
                  </a:cubicBezTo>
                  <a:cubicBezTo>
                    <a:pt x="145174" y="331605"/>
                    <a:pt x="139935" y="334844"/>
                    <a:pt x="133458" y="335225"/>
                  </a:cubicBezTo>
                  <a:close/>
                </a:path>
              </a:pathLst>
            </a:custGeom>
            <a:solidFill>
              <a:srgbClr val="8BC9C5"/>
            </a:solidFill>
            <a:ln w="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24419ED-2B87-DFAB-D87C-7D929EA1F0A2}"/>
                </a:ext>
              </a:extLst>
            </p:cNvPr>
            <p:cNvSpPr/>
            <p:nvPr/>
          </p:nvSpPr>
          <p:spPr>
            <a:xfrm>
              <a:off x="6773021" y="5144672"/>
              <a:ext cx="83320" cy="91657"/>
            </a:xfrm>
            <a:custGeom>
              <a:avLst/>
              <a:gdLst>
                <a:gd name="connsiteX0" fmla="*/ 295497 w 295519"/>
                <a:gd name="connsiteY0" fmla="*/ 211276 h 325087"/>
                <a:gd name="connsiteX1" fmla="*/ 281304 w 295519"/>
                <a:gd name="connsiteY1" fmla="*/ 230802 h 325087"/>
                <a:gd name="connsiteX2" fmla="*/ 99758 w 295519"/>
                <a:gd name="connsiteY2" fmla="*/ 321385 h 325087"/>
                <a:gd name="connsiteX3" fmla="*/ 70230 w 295519"/>
                <a:gd name="connsiteY3" fmla="*/ 311098 h 325087"/>
                <a:gd name="connsiteX4" fmla="*/ 2603 w 295519"/>
                <a:gd name="connsiteY4" fmla="*/ 164889 h 325087"/>
                <a:gd name="connsiteX5" fmla="*/ 8413 w 295519"/>
                <a:gd name="connsiteY5" fmla="*/ 142981 h 325087"/>
                <a:gd name="connsiteX6" fmla="*/ 171195 w 295519"/>
                <a:gd name="connsiteY6" fmla="*/ 7060 h 325087"/>
                <a:gd name="connsiteX7" fmla="*/ 201199 w 295519"/>
                <a:gd name="connsiteY7" fmla="*/ 11441 h 325087"/>
                <a:gd name="connsiteX8" fmla="*/ 293496 w 295519"/>
                <a:gd name="connsiteY8" fmla="*/ 204989 h 325087"/>
                <a:gd name="connsiteX9" fmla="*/ 295401 w 295519"/>
                <a:gd name="connsiteY9" fmla="*/ 211276 h 32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519" h="325087">
                  <a:moveTo>
                    <a:pt x="295497" y="211276"/>
                  </a:moveTo>
                  <a:cubicBezTo>
                    <a:pt x="295973" y="221849"/>
                    <a:pt x="288924" y="226992"/>
                    <a:pt x="281304" y="230802"/>
                  </a:cubicBezTo>
                  <a:cubicBezTo>
                    <a:pt x="220916" y="261187"/>
                    <a:pt x="160337" y="291381"/>
                    <a:pt x="99758" y="321385"/>
                  </a:cubicBezTo>
                  <a:cubicBezTo>
                    <a:pt x="87090" y="327671"/>
                    <a:pt x="76612" y="327004"/>
                    <a:pt x="70230" y="311098"/>
                  </a:cubicBezTo>
                  <a:cubicBezTo>
                    <a:pt x="50228" y="261187"/>
                    <a:pt x="31083" y="210895"/>
                    <a:pt x="2603" y="164889"/>
                  </a:cubicBezTo>
                  <a:cubicBezTo>
                    <a:pt x="-3017" y="155840"/>
                    <a:pt x="1174" y="148982"/>
                    <a:pt x="8413" y="142981"/>
                  </a:cubicBezTo>
                  <a:cubicBezTo>
                    <a:pt x="62706" y="97738"/>
                    <a:pt x="116998" y="52399"/>
                    <a:pt x="171195" y="7060"/>
                  </a:cubicBezTo>
                  <a:cubicBezTo>
                    <a:pt x="183102" y="-2942"/>
                    <a:pt x="193293" y="-3037"/>
                    <a:pt x="201199" y="11441"/>
                  </a:cubicBezTo>
                  <a:cubicBezTo>
                    <a:pt x="235489" y="74211"/>
                    <a:pt x="263397" y="140124"/>
                    <a:pt x="293496" y="204989"/>
                  </a:cubicBezTo>
                  <a:cubicBezTo>
                    <a:pt x="294449" y="207085"/>
                    <a:pt x="294830" y="209371"/>
                    <a:pt x="295401" y="211276"/>
                  </a:cubicBezTo>
                  <a:close/>
                </a:path>
              </a:pathLst>
            </a:custGeom>
            <a:solidFill>
              <a:srgbClr val="8BC9C5"/>
            </a:solidFill>
            <a:ln w="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DE25E42C-FFDD-561F-B50B-5970BEF765DB}"/>
                </a:ext>
              </a:extLst>
            </p:cNvPr>
            <p:cNvSpPr/>
            <p:nvPr/>
          </p:nvSpPr>
          <p:spPr>
            <a:xfrm>
              <a:off x="6442154" y="5048422"/>
              <a:ext cx="75898" cy="87314"/>
            </a:xfrm>
            <a:custGeom>
              <a:avLst/>
              <a:gdLst>
                <a:gd name="connsiteX0" fmla="*/ 126279 w 269196"/>
                <a:gd name="connsiteY0" fmla="*/ 309671 h 309686"/>
                <a:gd name="connsiteX1" fmla="*/ 109896 w 269196"/>
                <a:gd name="connsiteY1" fmla="*/ 300622 h 309686"/>
                <a:gd name="connsiteX2" fmla="*/ 3883 w 269196"/>
                <a:gd name="connsiteY2" fmla="*/ 124790 h 309686"/>
                <a:gd name="connsiteX3" fmla="*/ 9312 w 269196"/>
                <a:gd name="connsiteY3" fmla="*/ 96692 h 309686"/>
                <a:gd name="connsiteX4" fmla="*/ 141519 w 269196"/>
                <a:gd name="connsiteY4" fmla="*/ 4394 h 309686"/>
                <a:gd name="connsiteX5" fmla="*/ 174285 w 269196"/>
                <a:gd name="connsiteY5" fmla="*/ 15634 h 309686"/>
                <a:gd name="connsiteX6" fmla="*/ 264011 w 269196"/>
                <a:gd name="connsiteY6" fmla="*/ 195371 h 309686"/>
                <a:gd name="connsiteX7" fmla="*/ 254962 w 269196"/>
                <a:gd name="connsiteY7" fmla="*/ 231756 h 309686"/>
                <a:gd name="connsiteX8" fmla="*/ 137328 w 269196"/>
                <a:gd name="connsiteY8" fmla="*/ 304146 h 309686"/>
                <a:gd name="connsiteX9" fmla="*/ 126374 w 269196"/>
                <a:gd name="connsiteY9" fmla="*/ 309575 h 3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96" h="309686">
                  <a:moveTo>
                    <a:pt x="126279" y="309671"/>
                  </a:moveTo>
                  <a:cubicBezTo>
                    <a:pt x="117802" y="309956"/>
                    <a:pt x="113325" y="306337"/>
                    <a:pt x="109896" y="300622"/>
                  </a:cubicBezTo>
                  <a:cubicBezTo>
                    <a:pt x="74654" y="241948"/>
                    <a:pt x="39411" y="183274"/>
                    <a:pt x="3883" y="124790"/>
                  </a:cubicBezTo>
                  <a:cubicBezTo>
                    <a:pt x="-3261" y="113075"/>
                    <a:pt x="-22" y="104502"/>
                    <a:pt x="9312" y="96692"/>
                  </a:cubicBezTo>
                  <a:cubicBezTo>
                    <a:pt x="50651" y="62021"/>
                    <a:pt x="93894" y="30017"/>
                    <a:pt x="141519" y="4394"/>
                  </a:cubicBezTo>
                  <a:cubicBezTo>
                    <a:pt x="157331" y="-4083"/>
                    <a:pt x="166475" y="-273"/>
                    <a:pt x="174285" y="15634"/>
                  </a:cubicBezTo>
                  <a:cubicBezTo>
                    <a:pt x="203717" y="75832"/>
                    <a:pt x="233721" y="135649"/>
                    <a:pt x="264011" y="195371"/>
                  </a:cubicBezTo>
                  <a:cubicBezTo>
                    <a:pt x="271821" y="210801"/>
                    <a:pt x="272297" y="222993"/>
                    <a:pt x="254962" y="231756"/>
                  </a:cubicBezTo>
                  <a:cubicBezTo>
                    <a:pt x="213719" y="252521"/>
                    <a:pt x="173237" y="274714"/>
                    <a:pt x="137328" y="304146"/>
                  </a:cubicBezTo>
                  <a:cubicBezTo>
                    <a:pt x="133899" y="307004"/>
                    <a:pt x="129232" y="308242"/>
                    <a:pt x="126374" y="309575"/>
                  </a:cubicBezTo>
                  <a:close/>
                </a:path>
              </a:pathLst>
            </a:custGeom>
            <a:solidFill>
              <a:srgbClr val="8BC9C5"/>
            </a:solidFill>
            <a:ln w="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C3E915C6-8F68-B2A8-AD94-40C0D22845AE}"/>
                </a:ext>
              </a:extLst>
            </p:cNvPr>
            <p:cNvSpPr/>
            <p:nvPr/>
          </p:nvSpPr>
          <p:spPr>
            <a:xfrm>
              <a:off x="6665328" y="5762801"/>
              <a:ext cx="59628" cy="78039"/>
            </a:xfrm>
            <a:custGeom>
              <a:avLst/>
              <a:gdLst>
                <a:gd name="connsiteX0" fmla="*/ 102251 w 211488"/>
                <a:gd name="connsiteY0" fmla="*/ 276512 h 276787"/>
                <a:gd name="connsiteX1" fmla="*/ 19288 w 211488"/>
                <a:gd name="connsiteY1" fmla="*/ 276512 h 276787"/>
                <a:gd name="connsiteX2" fmla="*/ 1190 w 211488"/>
                <a:gd name="connsiteY2" fmla="*/ 255938 h 276787"/>
                <a:gd name="connsiteX3" fmla="*/ 30337 w 211488"/>
                <a:gd name="connsiteY3" fmla="*/ 144686 h 276787"/>
                <a:gd name="connsiteX4" fmla="*/ 187785 w 211488"/>
                <a:gd name="connsiteY4" fmla="*/ 1620 h 276787"/>
                <a:gd name="connsiteX5" fmla="*/ 211407 w 211488"/>
                <a:gd name="connsiteY5" fmla="*/ 18289 h 276787"/>
                <a:gd name="connsiteX6" fmla="*/ 209312 w 211488"/>
                <a:gd name="connsiteY6" fmla="*/ 244032 h 276787"/>
                <a:gd name="connsiteX7" fmla="*/ 176069 w 211488"/>
                <a:gd name="connsiteY7" fmla="*/ 276703 h 276787"/>
                <a:gd name="connsiteX8" fmla="*/ 102346 w 211488"/>
                <a:gd name="connsiteY8" fmla="*/ 276703 h 276787"/>
                <a:gd name="connsiteX9" fmla="*/ 102346 w 211488"/>
                <a:gd name="connsiteY9" fmla="*/ 276703 h 27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488" h="276787">
                  <a:moveTo>
                    <a:pt x="102251" y="276512"/>
                  </a:moveTo>
                  <a:cubicBezTo>
                    <a:pt x="74628" y="276512"/>
                    <a:pt x="46910" y="276512"/>
                    <a:pt x="19288" y="276512"/>
                  </a:cubicBezTo>
                  <a:cubicBezTo>
                    <a:pt x="5762" y="276512"/>
                    <a:pt x="-3382" y="272797"/>
                    <a:pt x="1190" y="255938"/>
                  </a:cubicBezTo>
                  <a:cubicBezTo>
                    <a:pt x="11096" y="218886"/>
                    <a:pt x="18907" y="181262"/>
                    <a:pt x="30337" y="144686"/>
                  </a:cubicBezTo>
                  <a:cubicBezTo>
                    <a:pt x="54626" y="66581"/>
                    <a:pt x="110156" y="21528"/>
                    <a:pt x="187785" y="1620"/>
                  </a:cubicBezTo>
                  <a:cubicBezTo>
                    <a:pt x="201501" y="-1904"/>
                    <a:pt x="212550" y="-1047"/>
                    <a:pt x="211407" y="18289"/>
                  </a:cubicBezTo>
                  <a:cubicBezTo>
                    <a:pt x="206930" y="93442"/>
                    <a:pt x="210359" y="168784"/>
                    <a:pt x="209312" y="244032"/>
                  </a:cubicBezTo>
                  <a:cubicBezTo>
                    <a:pt x="208931" y="274131"/>
                    <a:pt x="206645" y="276512"/>
                    <a:pt x="176069" y="276703"/>
                  </a:cubicBezTo>
                  <a:cubicBezTo>
                    <a:pt x="151495" y="276893"/>
                    <a:pt x="126920" y="276703"/>
                    <a:pt x="102346" y="276703"/>
                  </a:cubicBezTo>
                  <a:lnTo>
                    <a:pt x="102346" y="276703"/>
                  </a:lnTo>
                  <a:close/>
                </a:path>
              </a:pathLst>
            </a:custGeom>
            <a:solidFill>
              <a:srgbClr val="8BC9C5"/>
            </a:solidFill>
            <a:ln w="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CA13153-50D7-4D59-B352-E0F71F5F4114}"/>
                </a:ext>
              </a:extLst>
            </p:cNvPr>
            <p:cNvSpPr/>
            <p:nvPr/>
          </p:nvSpPr>
          <p:spPr>
            <a:xfrm>
              <a:off x="6397588" y="5688906"/>
              <a:ext cx="60618" cy="75052"/>
            </a:xfrm>
            <a:custGeom>
              <a:avLst/>
              <a:gdLst>
                <a:gd name="connsiteX0" fmla="*/ 207097 w 215000"/>
                <a:gd name="connsiteY0" fmla="*/ 142365 h 266193"/>
                <a:gd name="connsiteX1" fmla="*/ 207288 w 215000"/>
                <a:gd name="connsiteY1" fmla="*/ 242759 h 266193"/>
                <a:gd name="connsiteX2" fmla="*/ 184237 w 215000"/>
                <a:gd name="connsiteY2" fmla="*/ 266190 h 266193"/>
                <a:gd name="connsiteX3" fmla="*/ 22693 w 215000"/>
                <a:gd name="connsiteY3" fmla="*/ 266000 h 266193"/>
                <a:gd name="connsiteX4" fmla="*/ 1071 w 215000"/>
                <a:gd name="connsiteY4" fmla="*/ 242663 h 266193"/>
                <a:gd name="connsiteX5" fmla="*/ 62412 w 215000"/>
                <a:gd name="connsiteY5" fmla="*/ 92549 h 266193"/>
                <a:gd name="connsiteX6" fmla="*/ 192905 w 215000"/>
                <a:gd name="connsiteY6" fmla="*/ 1871 h 266193"/>
                <a:gd name="connsiteX7" fmla="*/ 213860 w 215000"/>
                <a:gd name="connsiteY7" fmla="*/ 19588 h 266193"/>
                <a:gd name="connsiteX8" fmla="*/ 207097 w 215000"/>
                <a:gd name="connsiteY8" fmla="*/ 142460 h 26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00" h="266193">
                  <a:moveTo>
                    <a:pt x="207097" y="142365"/>
                  </a:moveTo>
                  <a:cubicBezTo>
                    <a:pt x="207097" y="179608"/>
                    <a:pt x="206621" y="211231"/>
                    <a:pt x="207288" y="242759"/>
                  </a:cubicBezTo>
                  <a:cubicBezTo>
                    <a:pt x="207573" y="259332"/>
                    <a:pt x="201096" y="266381"/>
                    <a:pt x="184237" y="266190"/>
                  </a:cubicBezTo>
                  <a:cubicBezTo>
                    <a:pt x="130421" y="265714"/>
                    <a:pt x="76509" y="265904"/>
                    <a:pt x="22693" y="266000"/>
                  </a:cubicBezTo>
                  <a:cubicBezTo>
                    <a:pt x="6596" y="266000"/>
                    <a:pt x="-3405" y="260380"/>
                    <a:pt x="1071" y="242663"/>
                  </a:cubicBezTo>
                  <a:cubicBezTo>
                    <a:pt x="14406" y="189800"/>
                    <a:pt x="27360" y="136746"/>
                    <a:pt x="62412" y="92549"/>
                  </a:cubicBezTo>
                  <a:cubicBezTo>
                    <a:pt x="96893" y="49115"/>
                    <a:pt x="140327" y="19016"/>
                    <a:pt x="192905" y="1871"/>
                  </a:cubicBezTo>
                  <a:cubicBezTo>
                    <a:pt x="208812" y="-3367"/>
                    <a:pt x="218432" y="2348"/>
                    <a:pt x="213860" y="19588"/>
                  </a:cubicBezTo>
                  <a:cubicBezTo>
                    <a:pt x="202620" y="62165"/>
                    <a:pt x="209478" y="105408"/>
                    <a:pt x="207097" y="142460"/>
                  </a:cubicBezTo>
                  <a:close/>
                </a:path>
              </a:pathLst>
            </a:custGeom>
            <a:solidFill>
              <a:srgbClr val="8BC9C5"/>
            </a:solidFill>
            <a:ln w="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88045F8-C5DE-DBA8-1FC5-B58650E1857C}"/>
                </a:ext>
              </a:extLst>
            </p:cNvPr>
            <p:cNvSpPr/>
            <p:nvPr/>
          </p:nvSpPr>
          <p:spPr>
            <a:xfrm>
              <a:off x="6809375" y="5240909"/>
              <a:ext cx="73158" cy="86734"/>
            </a:xfrm>
            <a:custGeom>
              <a:avLst/>
              <a:gdLst>
                <a:gd name="connsiteX0" fmla="*/ 259141 w 259477"/>
                <a:gd name="connsiteY0" fmla="*/ 64345 h 307626"/>
                <a:gd name="connsiteX1" fmla="*/ 247520 w 259477"/>
                <a:gd name="connsiteY1" fmla="*/ 91491 h 307626"/>
                <a:gd name="connsiteX2" fmla="*/ 88357 w 259477"/>
                <a:gd name="connsiteY2" fmla="*/ 294659 h 307626"/>
                <a:gd name="connsiteX3" fmla="*/ 77499 w 259477"/>
                <a:gd name="connsiteY3" fmla="*/ 307613 h 307626"/>
                <a:gd name="connsiteX4" fmla="*/ 66355 w 259477"/>
                <a:gd name="connsiteY4" fmla="*/ 294373 h 307626"/>
                <a:gd name="connsiteX5" fmla="*/ 1680 w 259477"/>
                <a:gd name="connsiteY5" fmla="*/ 126829 h 307626"/>
                <a:gd name="connsiteX6" fmla="*/ 12729 w 259477"/>
                <a:gd name="connsiteY6" fmla="*/ 102730 h 307626"/>
                <a:gd name="connsiteX7" fmla="*/ 212659 w 259477"/>
                <a:gd name="connsiteY7" fmla="*/ 2813 h 307626"/>
                <a:gd name="connsiteX8" fmla="*/ 229137 w 259477"/>
                <a:gd name="connsiteY8" fmla="*/ 4337 h 307626"/>
                <a:gd name="connsiteX9" fmla="*/ 259236 w 259477"/>
                <a:gd name="connsiteY9" fmla="*/ 64345 h 30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477" h="307626">
                  <a:moveTo>
                    <a:pt x="259141" y="64345"/>
                  </a:moveTo>
                  <a:cubicBezTo>
                    <a:pt x="261046" y="81013"/>
                    <a:pt x="254569" y="86919"/>
                    <a:pt x="247520" y="91491"/>
                  </a:cubicBezTo>
                  <a:cubicBezTo>
                    <a:pt x="171320" y="141211"/>
                    <a:pt x="119790" y="209982"/>
                    <a:pt x="88357" y="294659"/>
                  </a:cubicBezTo>
                  <a:cubicBezTo>
                    <a:pt x="86357" y="299993"/>
                    <a:pt x="85500" y="307994"/>
                    <a:pt x="77499" y="307613"/>
                  </a:cubicBezTo>
                  <a:cubicBezTo>
                    <a:pt x="70165" y="307232"/>
                    <a:pt x="68450" y="299803"/>
                    <a:pt x="66355" y="294373"/>
                  </a:cubicBezTo>
                  <a:cubicBezTo>
                    <a:pt x="44638" y="238557"/>
                    <a:pt x="23397" y="182645"/>
                    <a:pt x="1680" y="126829"/>
                  </a:cubicBezTo>
                  <a:cubicBezTo>
                    <a:pt x="-3178" y="114351"/>
                    <a:pt x="3109" y="107493"/>
                    <a:pt x="12729" y="102730"/>
                  </a:cubicBezTo>
                  <a:cubicBezTo>
                    <a:pt x="79309" y="69298"/>
                    <a:pt x="145984" y="36055"/>
                    <a:pt x="212659" y="2813"/>
                  </a:cubicBezTo>
                  <a:cubicBezTo>
                    <a:pt x="218564" y="-140"/>
                    <a:pt x="225517" y="-2235"/>
                    <a:pt x="229137" y="4337"/>
                  </a:cubicBezTo>
                  <a:cubicBezTo>
                    <a:pt x="240662" y="25959"/>
                    <a:pt x="251140" y="48057"/>
                    <a:pt x="259236" y="64345"/>
                  </a:cubicBezTo>
                  <a:close/>
                </a:path>
              </a:pathLst>
            </a:custGeom>
            <a:solidFill>
              <a:srgbClr val="8BC9C5"/>
            </a:solidFill>
            <a:ln w="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4F652A6-B7A2-DD05-FEB4-1D215F74E43B}"/>
                </a:ext>
              </a:extLst>
            </p:cNvPr>
            <p:cNvSpPr/>
            <p:nvPr/>
          </p:nvSpPr>
          <p:spPr>
            <a:xfrm>
              <a:off x="6523023" y="5017945"/>
              <a:ext cx="58151" cy="77827"/>
            </a:xfrm>
            <a:custGeom>
              <a:avLst/>
              <a:gdLst>
                <a:gd name="connsiteX0" fmla="*/ 189115 w 206250"/>
                <a:gd name="connsiteY0" fmla="*/ 0 h 276035"/>
                <a:gd name="connsiteX1" fmla="*/ 204260 w 206250"/>
                <a:gd name="connsiteY1" fmla="*/ 20955 h 276035"/>
                <a:gd name="connsiteX2" fmla="*/ 124440 w 206250"/>
                <a:gd name="connsiteY2" fmla="*/ 261080 h 276035"/>
                <a:gd name="connsiteX3" fmla="*/ 112248 w 206250"/>
                <a:gd name="connsiteY3" fmla="*/ 276035 h 276035"/>
                <a:gd name="connsiteX4" fmla="*/ 98628 w 206250"/>
                <a:gd name="connsiteY4" fmla="*/ 261938 h 276035"/>
                <a:gd name="connsiteX5" fmla="*/ 4235 w 206250"/>
                <a:gd name="connsiteY5" fmla="*/ 72200 h 276035"/>
                <a:gd name="connsiteX6" fmla="*/ 16236 w 206250"/>
                <a:gd name="connsiteY6" fmla="*/ 40195 h 276035"/>
                <a:gd name="connsiteX7" fmla="*/ 189115 w 206250"/>
                <a:gd name="connsiteY7" fmla="*/ 0 h 27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250" h="276035">
                  <a:moveTo>
                    <a:pt x="189115" y="0"/>
                  </a:moveTo>
                  <a:cubicBezTo>
                    <a:pt x="203212" y="0"/>
                    <a:pt x="209880" y="4286"/>
                    <a:pt x="204260" y="20955"/>
                  </a:cubicBezTo>
                  <a:cubicBezTo>
                    <a:pt x="177304" y="100870"/>
                    <a:pt x="151110" y="181070"/>
                    <a:pt x="124440" y="261080"/>
                  </a:cubicBezTo>
                  <a:cubicBezTo>
                    <a:pt x="122345" y="267272"/>
                    <a:pt x="120630" y="275939"/>
                    <a:pt x="112248" y="276035"/>
                  </a:cubicBezTo>
                  <a:cubicBezTo>
                    <a:pt x="104247" y="276130"/>
                    <a:pt x="101580" y="267843"/>
                    <a:pt x="98628" y="261938"/>
                  </a:cubicBezTo>
                  <a:cubicBezTo>
                    <a:pt x="67100" y="198787"/>
                    <a:pt x="36144" y="135255"/>
                    <a:pt x="4235" y="72200"/>
                  </a:cubicBezTo>
                  <a:cubicBezTo>
                    <a:pt x="-4052" y="55721"/>
                    <a:pt x="-242" y="46101"/>
                    <a:pt x="16236" y="40195"/>
                  </a:cubicBezTo>
                  <a:cubicBezTo>
                    <a:pt x="72148" y="20479"/>
                    <a:pt x="130060" y="8858"/>
                    <a:pt x="189115" y="0"/>
                  </a:cubicBezTo>
                  <a:close/>
                </a:path>
              </a:pathLst>
            </a:custGeom>
            <a:solidFill>
              <a:srgbClr val="8BC9C5"/>
            </a:solidFill>
            <a:ln w="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165178A-4B5F-CAAD-AF64-24B021B488DC}"/>
                </a:ext>
              </a:extLst>
            </p:cNvPr>
            <p:cNvSpPr/>
            <p:nvPr/>
          </p:nvSpPr>
          <p:spPr>
            <a:xfrm>
              <a:off x="6656975" y="5021848"/>
              <a:ext cx="59108" cy="72628"/>
            </a:xfrm>
            <a:custGeom>
              <a:avLst/>
              <a:gdLst>
                <a:gd name="connsiteX0" fmla="*/ 15004 w 209644"/>
                <a:gd name="connsiteY0" fmla="*/ 634 h 257596"/>
                <a:gd name="connsiteX1" fmla="*/ 200075 w 209644"/>
                <a:gd name="connsiteY1" fmla="*/ 63022 h 257596"/>
                <a:gd name="connsiteX2" fmla="*/ 203218 w 209644"/>
                <a:gd name="connsiteY2" fmla="*/ 92359 h 257596"/>
                <a:gd name="connsiteX3" fmla="*/ 137782 w 209644"/>
                <a:gd name="connsiteY3" fmla="*/ 200944 h 257596"/>
                <a:gd name="connsiteX4" fmla="*/ 110445 w 209644"/>
                <a:gd name="connsiteY4" fmla="*/ 246379 h 257596"/>
                <a:gd name="connsiteX5" fmla="*/ 97015 w 209644"/>
                <a:gd name="connsiteY5" fmla="*/ 257523 h 257596"/>
                <a:gd name="connsiteX6" fmla="*/ 88633 w 209644"/>
                <a:gd name="connsiteY6" fmla="*/ 242759 h 257596"/>
                <a:gd name="connsiteX7" fmla="*/ 4336 w 209644"/>
                <a:gd name="connsiteY7" fmla="*/ 20350 h 257596"/>
                <a:gd name="connsiteX8" fmla="*/ 2146 w 209644"/>
                <a:gd name="connsiteY8" fmla="*/ 3396 h 257596"/>
                <a:gd name="connsiteX9" fmla="*/ 14909 w 209644"/>
                <a:gd name="connsiteY9" fmla="*/ 634 h 25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644" h="257596">
                  <a:moveTo>
                    <a:pt x="15004" y="634"/>
                  </a:moveTo>
                  <a:cubicBezTo>
                    <a:pt x="79298" y="13683"/>
                    <a:pt x="140925" y="34828"/>
                    <a:pt x="200075" y="63022"/>
                  </a:cubicBezTo>
                  <a:cubicBezTo>
                    <a:pt x="215220" y="70261"/>
                    <a:pt x="209314" y="82072"/>
                    <a:pt x="203218" y="92359"/>
                  </a:cubicBezTo>
                  <a:cubicBezTo>
                    <a:pt x="181597" y="128650"/>
                    <a:pt x="159594" y="164749"/>
                    <a:pt x="137782" y="200944"/>
                  </a:cubicBezTo>
                  <a:cubicBezTo>
                    <a:pt x="128638" y="216089"/>
                    <a:pt x="119684" y="231329"/>
                    <a:pt x="110445" y="246379"/>
                  </a:cubicBezTo>
                  <a:cubicBezTo>
                    <a:pt x="107302" y="251522"/>
                    <a:pt x="103968" y="258380"/>
                    <a:pt x="97015" y="257523"/>
                  </a:cubicBezTo>
                  <a:cubicBezTo>
                    <a:pt x="89299" y="256570"/>
                    <a:pt x="89490" y="248474"/>
                    <a:pt x="88633" y="242759"/>
                  </a:cubicBezTo>
                  <a:cubicBezTo>
                    <a:pt x="76155" y="162654"/>
                    <a:pt x="49009" y="88264"/>
                    <a:pt x="4336" y="20350"/>
                  </a:cubicBezTo>
                  <a:cubicBezTo>
                    <a:pt x="907" y="15112"/>
                    <a:pt x="-2236" y="9397"/>
                    <a:pt x="2146" y="3396"/>
                  </a:cubicBezTo>
                  <a:cubicBezTo>
                    <a:pt x="5289" y="-890"/>
                    <a:pt x="10242" y="-224"/>
                    <a:pt x="14909" y="634"/>
                  </a:cubicBezTo>
                  <a:close/>
                </a:path>
              </a:pathLst>
            </a:custGeom>
            <a:solidFill>
              <a:srgbClr val="8BC9C5"/>
            </a:solidFill>
            <a:ln w="0" cap="flat">
              <a:noFill/>
              <a:prstDash val="solid"/>
              <a:miter/>
            </a:ln>
          </p:spPr>
          <p:txBody>
            <a:bodyPr rtlCol="0" anchor="ctr"/>
            <a:lstStyle/>
            <a:p>
              <a:endParaRPr lang="en-US"/>
            </a:p>
          </p:txBody>
        </p:sp>
      </p:grpSp>
      <p:grpSp>
        <p:nvGrpSpPr>
          <p:cNvPr id="218" name="Group 217">
            <a:extLst>
              <a:ext uri="{FF2B5EF4-FFF2-40B4-BE49-F238E27FC236}">
                <a16:creationId xmlns:a16="http://schemas.microsoft.com/office/drawing/2014/main" id="{B9DE6D89-6D0C-0934-7A72-D677C42A8202}"/>
              </a:ext>
            </a:extLst>
          </p:cNvPr>
          <p:cNvGrpSpPr/>
          <p:nvPr/>
        </p:nvGrpSpPr>
        <p:grpSpPr>
          <a:xfrm>
            <a:off x="4933243" y="2060198"/>
            <a:ext cx="962822" cy="625177"/>
            <a:chOff x="8594966" y="3075932"/>
            <a:chExt cx="1134800" cy="736845"/>
          </a:xfrm>
        </p:grpSpPr>
        <p:sp>
          <p:nvSpPr>
            <p:cNvPr id="211" name="Freeform: Shape 210">
              <a:extLst>
                <a:ext uri="{FF2B5EF4-FFF2-40B4-BE49-F238E27FC236}">
                  <a16:creationId xmlns:a16="http://schemas.microsoft.com/office/drawing/2014/main" id="{28BA063D-EC1C-CE94-38FC-9BCE205AD6F8}"/>
                </a:ext>
              </a:extLst>
            </p:cNvPr>
            <p:cNvSpPr/>
            <p:nvPr/>
          </p:nvSpPr>
          <p:spPr>
            <a:xfrm>
              <a:off x="9375270" y="3168208"/>
              <a:ext cx="354496" cy="506686"/>
            </a:xfrm>
            <a:custGeom>
              <a:avLst/>
              <a:gdLst>
                <a:gd name="connsiteX0" fmla="*/ 2 w 354496"/>
                <a:gd name="connsiteY0" fmla="*/ 252767 h 506686"/>
                <a:gd name="connsiteX1" fmla="*/ 2 w 354496"/>
                <a:gd name="connsiteY1" fmla="*/ 14071 h 506686"/>
                <a:gd name="connsiteX2" fmla="*/ 14248 w 354496"/>
                <a:gd name="connsiteY2" fmla="*/ 450 h 506686"/>
                <a:gd name="connsiteX3" fmla="*/ 109637 w 354496"/>
                <a:gd name="connsiteY3" fmla="*/ 7729 h 506686"/>
                <a:gd name="connsiteX4" fmla="*/ 166531 w 354496"/>
                <a:gd name="connsiteY4" fmla="*/ 11882 h 506686"/>
                <a:gd name="connsiteX5" fmla="*/ 201722 w 354496"/>
                <a:gd name="connsiteY5" fmla="*/ 13892 h 506686"/>
                <a:gd name="connsiteX6" fmla="*/ 211145 w 354496"/>
                <a:gd name="connsiteY6" fmla="*/ 17241 h 506686"/>
                <a:gd name="connsiteX7" fmla="*/ 277238 w 354496"/>
                <a:gd name="connsiteY7" fmla="*/ 55602 h 506686"/>
                <a:gd name="connsiteX8" fmla="*/ 281615 w 354496"/>
                <a:gd name="connsiteY8" fmla="*/ 59934 h 506686"/>
                <a:gd name="connsiteX9" fmla="*/ 275854 w 354496"/>
                <a:gd name="connsiteY9" fmla="*/ 62301 h 506686"/>
                <a:gd name="connsiteX10" fmla="*/ 267458 w 354496"/>
                <a:gd name="connsiteY10" fmla="*/ 62435 h 506686"/>
                <a:gd name="connsiteX11" fmla="*/ 69088 w 354496"/>
                <a:gd name="connsiteY11" fmla="*/ 62435 h 506686"/>
                <a:gd name="connsiteX12" fmla="*/ 48590 w 354496"/>
                <a:gd name="connsiteY12" fmla="*/ 82620 h 506686"/>
                <a:gd name="connsiteX13" fmla="*/ 48590 w 354496"/>
                <a:gd name="connsiteY13" fmla="*/ 279294 h 506686"/>
                <a:gd name="connsiteX14" fmla="*/ 69445 w 354496"/>
                <a:gd name="connsiteY14" fmla="*/ 299702 h 506686"/>
                <a:gd name="connsiteX15" fmla="*/ 339223 w 354496"/>
                <a:gd name="connsiteY15" fmla="*/ 299702 h 506686"/>
                <a:gd name="connsiteX16" fmla="*/ 354496 w 354496"/>
                <a:gd name="connsiteY16" fmla="*/ 315020 h 506686"/>
                <a:gd name="connsiteX17" fmla="*/ 354496 w 354496"/>
                <a:gd name="connsiteY17" fmla="*/ 460426 h 506686"/>
                <a:gd name="connsiteX18" fmla="*/ 321137 w 354496"/>
                <a:gd name="connsiteY18" fmla="*/ 504548 h 506686"/>
                <a:gd name="connsiteX19" fmla="*/ 308990 w 354496"/>
                <a:gd name="connsiteY19" fmla="*/ 497715 h 506686"/>
                <a:gd name="connsiteX20" fmla="*/ 265940 w 354496"/>
                <a:gd name="connsiteY20" fmla="*/ 432917 h 506686"/>
                <a:gd name="connsiteX21" fmla="*/ 181938 w 354496"/>
                <a:gd name="connsiteY21" fmla="*/ 401880 h 506686"/>
                <a:gd name="connsiteX22" fmla="*/ 70562 w 354496"/>
                <a:gd name="connsiteY22" fmla="*/ 455156 h 506686"/>
                <a:gd name="connsiteX23" fmla="*/ 50064 w 354496"/>
                <a:gd name="connsiteY23" fmla="*/ 494366 h 506686"/>
                <a:gd name="connsiteX24" fmla="*/ 33406 w 354496"/>
                <a:gd name="connsiteY24" fmla="*/ 506558 h 506686"/>
                <a:gd name="connsiteX25" fmla="*/ 8219 w 354496"/>
                <a:gd name="connsiteY25" fmla="*/ 506379 h 506686"/>
                <a:gd name="connsiteX26" fmla="*/ 2 w 354496"/>
                <a:gd name="connsiteY26" fmla="*/ 498251 h 506686"/>
                <a:gd name="connsiteX27" fmla="*/ 2 w 354496"/>
                <a:gd name="connsiteY27" fmla="*/ 484809 h 506686"/>
                <a:gd name="connsiteX28" fmla="*/ 2 w 354496"/>
                <a:gd name="connsiteY28" fmla="*/ 252856 h 50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4496" h="506686">
                  <a:moveTo>
                    <a:pt x="2" y="252767"/>
                  </a:moveTo>
                  <a:cubicBezTo>
                    <a:pt x="2" y="173187"/>
                    <a:pt x="2" y="93651"/>
                    <a:pt x="2" y="14071"/>
                  </a:cubicBezTo>
                  <a:cubicBezTo>
                    <a:pt x="2" y="539"/>
                    <a:pt x="895" y="-1024"/>
                    <a:pt x="14248" y="450"/>
                  </a:cubicBezTo>
                  <a:cubicBezTo>
                    <a:pt x="45955" y="3978"/>
                    <a:pt x="77885" y="4782"/>
                    <a:pt x="109637" y="7729"/>
                  </a:cubicBezTo>
                  <a:cubicBezTo>
                    <a:pt x="128527" y="9471"/>
                    <a:pt x="147552" y="10855"/>
                    <a:pt x="166531" y="11882"/>
                  </a:cubicBezTo>
                  <a:cubicBezTo>
                    <a:pt x="178276" y="12507"/>
                    <a:pt x="189977" y="13267"/>
                    <a:pt x="201722" y="13892"/>
                  </a:cubicBezTo>
                  <a:cubicBezTo>
                    <a:pt x="205250" y="14071"/>
                    <a:pt x="208242" y="15589"/>
                    <a:pt x="211145" y="17241"/>
                  </a:cubicBezTo>
                  <a:cubicBezTo>
                    <a:pt x="233206" y="29969"/>
                    <a:pt x="255267" y="42741"/>
                    <a:pt x="277238" y="55602"/>
                  </a:cubicBezTo>
                  <a:cubicBezTo>
                    <a:pt x="279025" y="56629"/>
                    <a:pt x="282240" y="57210"/>
                    <a:pt x="281615" y="59934"/>
                  </a:cubicBezTo>
                  <a:cubicBezTo>
                    <a:pt x="281034" y="62435"/>
                    <a:pt x="278042" y="62167"/>
                    <a:pt x="275854" y="62301"/>
                  </a:cubicBezTo>
                  <a:cubicBezTo>
                    <a:pt x="273040" y="62480"/>
                    <a:pt x="270272" y="62435"/>
                    <a:pt x="267458" y="62435"/>
                  </a:cubicBezTo>
                  <a:cubicBezTo>
                    <a:pt x="201320" y="62435"/>
                    <a:pt x="135226" y="62435"/>
                    <a:pt x="69088" y="62435"/>
                  </a:cubicBezTo>
                  <a:cubicBezTo>
                    <a:pt x="52698" y="62435"/>
                    <a:pt x="48635" y="66365"/>
                    <a:pt x="48590" y="82620"/>
                  </a:cubicBezTo>
                  <a:cubicBezTo>
                    <a:pt x="48545" y="148178"/>
                    <a:pt x="48545" y="213736"/>
                    <a:pt x="48590" y="279294"/>
                  </a:cubicBezTo>
                  <a:cubicBezTo>
                    <a:pt x="48590" y="296219"/>
                    <a:pt x="52252" y="299702"/>
                    <a:pt x="69445" y="299702"/>
                  </a:cubicBezTo>
                  <a:cubicBezTo>
                    <a:pt x="159386" y="299702"/>
                    <a:pt x="249282" y="299702"/>
                    <a:pt x="339223" y="299702"/>
                  </a:cubicBezTo>
                  <a:cubicBezTo>
                    <a:pt x="353335" y="299702"/>
                    <a:pt x="354496" y="300819"/>
                    <a:pt x="354496" y="315020"/>
                  </a:cubicBezTo>
                  <a:cubicBezTo>
                    <a:pt x="354496" y="363474"/>
                    <a:pt x="354496" y="411972"/>
                    <a:pt x="354496" y="460426"/>
                  </a:cubicBezTo>
                  <a:cubicBezTo>
                    <a:pt x="354496" y="486819"/>
                    <a:pt x="346324" y="497179"/>
                    <a:pt x="321137" y="504548"/>
                  </a:cubicBezTo>
                  <a:cubicBezTo>
                    <a:pt x="313858" y="506692"/>
                    <a:pt x="310955" y="504414"/>
                    <a:pt x="308990" y="497715"/>
                  </a:cubicBezTo>
                  <a:cubicBezTo>
                    <a:pt x="301264" y="471769"/>
                    <a:pt x="286840" y="450065"/>
                    <a:pt x="265940" y="432917"/>
                  </a:cubicBezTo>
                  <a:cubicBezTo>
                    <a:pt x="241601" y="412910"/>
                    <a:pt x="213824" y="402460"/>
                    <a:pt x="181938" y="401880"/>
                  </a:cubicBezTo>
                  <a:cubicBezTo>
                    <a:pt x="135628" y="401031"/>
                    <a:pt x="99009" y="419430"/>
                    <a:pt x="70562" y="455156"/>
                  </a:cubicBezTo>
                  <a:cubicBezTo>
                    <a:pt x="61273" y="466812"/>
                    <a:pt x="54083" y="479942"/>
                    <a:pt x="50064" y="494366"/>
                  </a:cubicBezTo>
                  <a:cubicBezTo>
                    <a:pt x="47563" y="503298"/>
                    <a:pt x="43142" y="507495"/>
                    <a:pt x="33406" y="506558"/>
                  </a:cubicBezTo>
                  <a:cubicBezTo>
                    <a:pt x="25100" y="505754"/>
                    <a:pt x="16615" y="506290"/>
                    <a:pt x="8219" y="506379"/>
                  </a:cubicBezTo>
                  <a:cubicBezTo>
                    <a:pt x="2637" y="506424"/>
                    <a:pt x="-87" y="503878"/>
                    <a:pt x="2" y="498251"/>
                  </a:cubicBezTo>
                  <a:cubicBezTo>
                    <a:pt x="47" y="493786"/>
                    <a:pt x="2" y="489275"/>
                    <a:pt x="2" y="484809"/>
                  </a:cubicBezTo>
                  <a:cubicBezTo>
                    <a:pt x="2" y="407506"/>
                    <a:pt x="2" y="330159"/>
                    <a:pt x="2" y="252856"/>
                  </a:cubicBezTo>
                  <a:close/>
                </a:path>
              </a:pathLst>
            </a:custGeom>
            <a:solidFill>
              <a:srgbClr val="8BC9C5"/>
            </a:solidFill>
            <a:ln w="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DF2058CF-18E0-0A71-F6E5-67A586F90955}"/>
                </a:ext>
              </a:extLst>
            </p:cNvPr>
            <p:cNvSpPr/>
            <p:nvPr/>
          </p:nvSpPr>
          <p:spPr>
            <a:xfrm>
              <a:off x="9452352" y="3257706"/>
              <a:ext cx="276486" cy="183052"/>
            </a:xfrm>
            <a:custGeom>
              <a:avLst/>
              <a:gdLst>
                <a:gd name="connsiteX0" fmla="*/ 137859 w 276486"/>
                <a:gd name="connsiteY0" fmla="*/ 183053 h 183052"/>
                <a:gd name="connsiteX1" fmla="*/ 12638 w 276486"/>
                <a:gd name="connsiteY1" fmla="*/ 183053 h 183052"/>
                <a:gd name="connsiteX2" fmla="*/ 0 w 276486"/>
                <a:gd name="connsiteY2" fmla="*/ 170906 h 183052"/>
                <a:gd name="connsiteX3" fmla="*/ 0 w 276486"/>
                <a:gd name="connsiteY3" fmla="*/ 12058 h 183052"/>
                <a:gd name="connsiteX4" fmla="*/ 11924 w 276486"/>
                <a:gd name="connsiteY4" fmla="*/ 0 h 183052"/>
                <a:gd name="connsiteX5" fmla="*/ 232935 w 276486"/>
                <a:gd name="connsiteY5" fmla="*/ 0 h 183052"/>
                <a:gd name="connsiteX6" fmla="*/ 247539 w 276486"/>
                <a:gd name="connsiteY6" fmla="*/ 11879 h 183052"/>
                <a:gd name="connsiteX7" fmla="*/ 274691 w 276486"/>
                <a:gd name="connsiteY7" fmla="*/ 133840 h 183052"/>
                <a:gd name="connsiteX8" fmla="*/ 275807 w 276486"/>
                <a:gd name="connsiteY8" fmla="*/ 177381 h 183052"/>
                <a:gd name="connsiteX9" fmla="*/ 266429 w 276486"/>
                <a:gd name="connsiteY9" fmla="*/ 182963 h 183052"/>
                <a:gd name="connsiteX10" fmla="*/ 187429 w 276486"/>
                <a:gd name="connsiteY10" fmla="*/ 182963 h 183052"/>
                <a:gd name="connsiteX11" fmla="*/ 137859 w 276486"/>
                <a:gd name="connsiteY11" fmla="*/ 182963 h 18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486" h="183052">
                  <a:moveTo>
                    <a:pt x="137859" y="183053"/>
                  </a:moveTo>
                  <a:cubicBezTo>
                    <a:pt x="96104" y="183053"/>
                    <a:pt x="54393" y="183053"/>
                    <a:pt x="12638" y="183053"/>
                  </a:cubicBezTo>
                  <a:cubicBezTo>
                    <a:pt x="759" y="183053"/>
                    <a:pt x="0" y="182338"/>
                    <a:pt x="0" y="170906"/>
                  </a:cubicBezTo>
                  <a:cubicBezTo>
                    <a:pt x="0" y="117941"/>
                    <a:pt x="0" y="65022"/>
                    <a:pt x="0" y="12058"/>
                  </a:cubicBezTo>
                  <a:cubicBezTo>
                    <a:pt x="0" y="938"/>
                    <a:pt x="893" y="0"/>
                    <a:pt x="11924" y="0"/>
                  </a:cubicBezTo>
                  <a:cubicBezTo>
                    <a:pt x="85609" y="0"/>
                    <a:pt x="159250" y="0"/>
                    <a:pt x="232935" y="0"/>
                  </a:cubicBezTo>
                  <a:cubicBezTo>
                    <a:pt x="243832" y="0"/>
                    <a:pt x="245261" y="1563"/>
                    <a:pt x="247539" y="11879"/>
                  </a:cubicBezTo>
                  <a:cubicBezTo>
                    <a:pt x="256515" y="52562"/>
                    <a:pt x="265848" y="93156"/>
                    <a:pt x="274691" y="133840"/>
                  </a:cubicBezTo>
                  <a:cubicBezTo>
                    <a:pt x="277817" y="148175"/>
                    <a:pt x="275941" y="162867"/>
                    <a:pt x="275807" y="177381"/>
                  </a:cubicBezTo>
                  <a:cubicBezTo>
                    <a:pt x="275762" y="183499"/>
                    <a:pt x="270582" y="182963"/>
                    <a:pt x="266429" y="182963"/>
                  </a:cubicBezTo>
                  <a:cubicBezTo>
                    <a:pt x="240081" y="183008"/>
                    <a:pt x="213777" y="182963"/>
                    <a:pt x="187429" y="182963"/>
                  </a:cubicBezTo>
                  <a:cubicBezTo>
                    <a:pt x="170906" y="182963"/>
                    <a:pt x="154382" y="182963"/>
                    <a:pt x="137859" y="182963"/>
                  </a:cubicBezTo>
                  <a:close/>
                </a:path>
              </a:pathLst>
            </a:custGeom>
            <a:solidFill>
              <a:srgbClr val="8BC9C5"/>
            </a:solidFill>
            <a:ln w="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D847DE0-01D6-B0AA-502B-F4D82D4B0B18}"/>
                </a:ext>
              </a:extLst>
            </p:cNvPr>
            <p:cNvSpPr/>
            <p:nvPr/>
          </p:nvSpPr>
          <p:spPr>
            <a:xfrm>
              <a:off x="9446720" y="3597820"/>
              <a:ext cx="215217" cy="214957"/>
            </a:xfrm>
            <a:custGeom>
              <a:avLst/>
              <a:gdLst>
                <a:gd name="connsiteX0" fmla="*/ 107854 w 215217"/>
                <a:gd name="connsiteY0" fmla="*/ 214849 h 214957"/>
                <a:gd name="connsiteX1" fmla="*/ 5 w 215217"/>
                <a:gd name="connsiteY1" fmla="*/ 107581 h 214957"/>
                <a:gd name="connsiteX2" fmla="*/ 107988 w 215217"/>
                <a:gd name="connsiteY2" fmla="*/ 0 h 214957"/>
                <a:gd name="connsiteX3" fmla="*/ 215211 w 215217"/>
                <a:gd name="connsiteY3" fmla="*/ 107670 h 214957"/>
                <a:gd name="connsiteX4" fmla="*/ 107898 w 215217"/>
                <a:gd name="connsiteY4" fmla="*/ 214849 h 214957"/>
                <a:gd name="connsiteX5" fmla="*/ 107765 w 215217"/>
                <a:gd name="connsiteY5" fmla="*/ 44703 h 214957"/>
                <a:gd name="connsiteX6" fmla="*/ 44261 w 215217"/>
                <a:gd name="connsiteY6" fmla="*/ 105794 h 214957"/>
                <a:gd name="connsiteX7" fmla="*/ 107854 w 215217"/>
                <a:gd name="connsiteY7" fmla="*/ 170816 h 214957"/>
                <a:gd name="connsiteX8" fmla="*/ 170911 w 215217"/>
                <a:gd name="connsiteY8" fmla="*/ 108876 h 214957"/>
                <a:gd name="connsiteX9" fmla="*/ 107809 w 215217"/>
                <a:gd name="connsiteY9" fmla="*/ 44703 h 21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17" h="214957">
                  <a:moveTo>
                    <a:pt x="107854" y="214849"/>
                  </a:moveTo>
                  <a:cubicBezTo>
                    <a:pt x="57078" y="217484"/>
                    <a:pt x="-620" y="171799"/>
                    <a:pt x="5" y="107581"/>
                  </a:cubicBezTo>
                  <a:cubicBezTo>
                    <a:pt x="541" y="49526"/>
                    <a:pt x="46047" y="0"/>
                    <a:pt x="107988" y="0"/>
                  </a:cubicBezTo>
                  <a:cubicBezTo>
                    <a:pt x="168231" y="0"/>
                    <a:pt x="214542" y="45730"/>
                    <a:pt x="215211" y="107670"/>
                  </a:cubicBezTo>
                  <a:cubicBezTo>
                    <a:pt x="215837" y="168226"/>
                    <a:pt x="165239" y="216457"/>
                    <a:pt x="107898" y="214849"/>
                  </a:cubicBezTo>
                  <a:close/>
                  <a:moveTo>
                    <a:pt x="107765" y="44703"/>
                  </a:moveTo>
                  <a:cubicBezTo>
                    <a:pt x="74003" y="42112"/>
                    <a:pt x="43636" y="74400"/>
                    <a:pt x="44261" y="105794"/>
                  </a:cubicBezTo>
                  <a:cubicBezTo>
                    <a:pt x="45020" y="143173"/>
                    <a:pt x="71190" y="170772"/>
                    <a:pt x="107854" y="170816"/>
                  </a:cubicBezTo>
                  <a:cubicBezTo>
                    <a:pt x="142687" y="170816"/>
                    <a:pt x="169571" y="143307"/>
                    <a:pt x="170911" y="108876"/>
                  </a:cubicBezTo>
                  <a:cubicBezTo>
                    <a:pt x="172250" y="74713"/>
                    <a:pt x="141124" y="42023"/>
                    <a:pt x="107809" y="44703"/>
                  </a:cubicBezTo>
                  <a:close/>
                </a:path>
              </a:pathLst>
            </a:custGeom>
            <a:solidFill>
              <a:srgbClr val="8BC9C5"/>
            </a:solidFill>
            <a:ln w="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66A731B1-0D1E-09D7-C0E8-90FCFA787684}"/>
                </a:ext>
              </a:extLst>
            </p:cNvPr>
            <p:cNvSpPr/>
            <p:nvPr/>
          </p:nvSpPr>
          <p:spPr>
            <a:xfrm>
              <a:off x="8717279" y="3597907"/>
              <a:ext cx="215302" cy="214870"/>
            </a:xfrm>
            <a:custGeom>
              <a:avLst/>
              <a:gdLst>
                <a:gd name="connsiteX0" fmla="*/ 108701 w 215302"/>
                <a:gd name="connsiteY0" fmla="*/ 214762 h 214870"/>
                <a:gd name="connsiteX1" fmla="*/ 4 w 215302"/>
                <a:gd name="connsiteY1" fmla="*/ 107137 h 214870"/>
                <a:gd name="connsiteX2" fmla="*/ 107987 w 215302"/>
                <a:gd name="connsiteY2" fmla="*/ 2 h 214870"/>
                <a:gd name="connsiteX3" fmla="*/ 215300 w 215302"/>
                <a:gd name="connsiteY3" fmla="*/ 106913 h 214870"/>
                <a:gd name="connsiteX4" fmla="*/ 108701 w 215302"/>
                <a:gd name="connsiteY4" fmla="*/ 214762 h 214870"/>
                <a:gd name="connsiteX5" fmla="*/ 170419 w 215302"/>
                <a:gd name="connsiteY5" fmla="*/ 108208 h 214870"/>
                <a:gd name="connsiteX6" fmla="*/ 107719 w 215302"/>
                <a:gd name="connsiteY6" fmla="*/ 43990 h 214870"/>
                <a:gd name="connsiteX7" fmla="*/ 44305 w 215302"/>
                <a:gd name="connsiteY7" fmla="*/ 106511 h 214870"/>
                <a:gd name="connsiteX8" fmla="*/ 107942 w 215302"/>
                <a:gd name="connsiteY8" fmla="*/ 170953 h 214870"/>
                <a:gd name="connsiteX9" fmla="*/ 170463 w 215302"/>
                <a:gd name="connsiteY9" fmla="*/ 108208 h 2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302" h="214870">
                  <a:moveTo>
                    <a:pt x="108701" y="214762"/>
                  </a:moveTo>
                  <a:cubicBezTo>
                    <a:pt x="50244" y="216772"/>
                    <a:pt x="-532" y="166040"/>
                    <a:pt x="4" y="107137"/>
                  </a:cubicBezTo>
                  <a:cubicBezTo>
                    <a:pt x="585" y="49975"/>
                    <a:pt x="45823" y="404"/>
                    <a:pt x="107987" y="2"/>
                  </a:cubicBezTo>
                  <a:cubicBezTo>
                    <a:pt x="169392" y="-400"/>
                    <a:pt x="214898" y="49707"/>
                    <a:pt x="215300" y="106913"/>
                  </a:cubicBezTo>
                  <a:cubicBezTo>
                    <a:pt x="215746" y="170149"/>
                    <a:pt x="161844" y="217442"/>
                    <a:pt x="108701" y="214762"/>
                  </a:cubicBezTo>
                  <a:close/>
                  <a:moveTo>
                    <a:pt x="170419" y="108208"/>
                  </a:moveTo>
                  <a:cubicBezTo>
                    <a:pt x="174081" y="74626"/>
                    <a:pt x="140230" y="43455"/>
                    <a:pt x="107719" y="43990"/>
                  </a:cubicBezTo>
                  <a:cubicBezTo>
                    <a:pt x="74002" y="44571"/>
                    <a:pt x="44305" y="72259"/>
                    <a:pt x="44305" y="106511"/>
                  </a:cubicBezTo>
                  <a:cubicBezTo>
                    <a:pt x="44305" y="142193"/>
                    <a:pt x="72529" y="169970"/>
                    <a:pt x="107942" y="170953"/>
                  </a:cubicBezTo>
                  <a:cubicBezTo>
                    <a:pt x="140766" y="171846"/>
                    <a:pt x="174125" y="140050"/>
                    <a:pt x="170463" y="108208"/>
                  </a:cubicBezTo>
                  <a:close/>
                </a:path>
              </a:pathLst>
            </a:custGeom>
            <a:solidFill>
              <a:srgbClr val="8BC9C5"/>
            </a:solidFill>
            <a:ln w="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98BC2091-BAE9-44B2-31BD-3DA2113F1DE7}"/>
                </a:ext>
              </a:extLst>
            </p:cNvPr>
            <p:cNvSpPr/>
            <p:nvPr/>
          </p:nvSpPr>
          <p:spPr>
            <a:xfrm>
              <a:off x="9519606" y="3669807"/>
              <a:ext cx="70116" cy="70516"/>
            </a:xfrm>
            <a:custGeom>
              <a:avLst/>
              <a:gdLst>
                <a:gd name="connsiteX0" fmla="*/ 34744 w 70116"/>
                <a:gd name="connsiteY0" fmla="*/ 70516 h 70516"/>
                <a:gd name="connsiteX1" fmla="*/ 0 w 70116"/>
                <a:gd name="connsiteY1" fmla="*/ 35460 h 70516"/>
                <a:gd name="connsiteX2" fmla="*/ 35191 w 70116"/>
                <a:gd name="connsiteY2" fmla="*/ 1 h 70516"/>
                <a:gd name="connsiteX3" fmla="*/ 70069 w 70116"/>
                <a:gd name="connsiteY3" fmla="*/ 35415 h 70516"/>
                <a:gd name="connsiteX4" fmla="*/ 34744 w 70116"/>
                <a:gd name="connsiteY4" fmla="*/ 70516 h 70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16" h="70516">
                  <a:moveTo>
                    <a:pt x="34744" y="70516"/>
                  </a:moveTo>
                  <a:cubicBezTo>
                    <a:pt x="14604" y="70516"/>
                    <a:pt x="-89" y="55690"/>
                    <a:pt x="0" y="35460"/>
                  </a:cubicBezTo>
                  <a:cubicBezTo>
                    <a:pt x="45" y="16078"/>
                    <a:pt x="15809" y="225"/>
                    <a:pt x="35191" y="1"/>
                  </a:cubicBezTo>
                  <a:cubicBezTo>
                    <a:pt x="52652" y="-177"/>
                    <a:pt x="71185" y="17507"/>
                    <a:pt x="70069" y="35415"/>
                  </a:cubicBezTo>
                  <a:cubicBezTo>
                    <a:pt x="68952" y="53144"/>
                    <a:pt x="58324" y="70516"/>
                    <a:pt x="34744" y="70516"/>
                  </a:cubicBezTo>
                  <a:close/>
                </a:path>
              </a:pathLst>
            </a:custGeom>
            <a:solidFill>
              <a:srgbClr val="8BC9C5"/>
            </a:solidFill>
            <a:ln w="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29519085-0A78-9D8D-0813-B267C6E09926}"/>
                </a:ext>
              </a:extLst>
            </p:cNvPr>
            <p:cNvSpPr/>
            <p:nvPr/>
          </p:nvSpPr>
          <p:spPr>
            <a:xfrm>
              <a:off x="8789896" y="3669898"/>
              <a:ext cx="70563" cy="70426"/>
            </a:xfrm>
            <a:custGeom>
              <a:avLst/>
              <a:gdLst>
                <a:gd name="connsiteX0" fmla="*/ 34969 w 70563"/>
                <a:gd name="connsiteY0" fmla="*/ 70426 h 70426"/>
                <a:gd name="connsiteX1" fmla="*/ 2 w 70563"/>
                <a:gd name="connsiteY1" fmla="*/ 35191 h 70426"/>
                <a:gd name="connsiteX2" fmla="*/ 34656 w 70563"/>
                <a:gd name="connsiteY2" fmla="*/ 0 h 70426"/>
                <a:gd name="connsiteX3" fmla="*/ 70561 w 70563"/>
                <a:gd name="connsiteY3" fmla="*/ 35459 h 70426"/>
                <a:gd name="connsiteX4" fmla="*/ 34969 w 70563"/>
                <a:gd name="connsiteY4" fmla="*/ 70426 h 70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63" h="70426">
                  <a:moveTo>
                    <a:pt x="34969" y="70426"/>
                  </a:moveTo>
                  <a:cubicBezTo>
                    <a:pt x="15319" y="70292"/>
                    <a:pt x="-177" y="54706"/>
                    <a:pt x="2" y="35191"/>
                  </a:cubicBezTo>
                  <a:cubicBezTo>
                    <a:pt x="180" y="16256"/>
                    <a:pt x="16123" y="90"/>
                    <a:pt x="34656" y="0"/>
                  </a:cubicBezTo>
                  <a:cubicBezTo>
                    <a:pt x="52876" y="-89"/>
                    <a:pt x="70829" y="17640"/>
                    <a:pt x="70561" y="35459"/>
                  </a:cubicBezTo>
                  <a:cubicBezTo>
                    <a:pt x="70293" y="54617"/>
                    <a:pt x="54082" y="70515"/>
                    <a:pt x="34969" y="70426"/>
                  </a:cubicBezTo>
                  <a:close/>
                </a:path>
              </a:pathLst>
            </a:custGeom>
            <a:solidFill>
              <a:srgbClr val="8BC9C5"/>
            </a:solidFill>
            <a:ln w="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4B4F5665-000C-4F16-9A5A-F86D03C06FCA}"/>
                </a:ext>
              </a:extLst>
            </p:cNvPr>
            <p:cNvSpPr/>
            <p:nvPr/>
          </p:nvSpPr>
          <p:spPr>
            <a:xfrm>
              <a:off x="8594966" y="3075932"/>
              <a:ext cx="753155" cy="598788"/>
            </a:xfrm>
            <a:custGeom>
              <a:avLst/>
              <a:gdLst>
                <a:gd name="connsiteX0" fmla="*/ 753155 w 753155"/>
                <a:gd name="connsiteY0" fmla="*/ 11940 h 598788"/>
                <a:gd name="connsiteX1" fmla="*/ 741544 w 753155"/>
                <a:gd name="connsiteY1" fmla="*/ 195 h 598788"/>
                <a:gd name="connsiteX2" fmla="*/ 706443 w 753155"/>
                <a:gd name="connsiteY2" fmla="*/ 195 h 598788"/>
                <a:gd name="connsiteX3" fmla="*/ 699521 w 753155"/>
                <a:gd name="connsiteY3" fmla="*/ 16 h 598788"/>
                <a:gd name="connsiteX4" fmla="*/ 695591 w 753155"/>
                <a:gd name="connsiteY4" fmla="*/ 195 h 598788"/>
                <a:gd name="connsiteX5" fmla="*/ 83778 w 753155"/>
                <a:gd name="connsiteY5" fmla="*/ 195 h 598788"/>
                <a:gd name="connsiteX6" fmla="*/ 80563 w 753155"/>
                <a:gd name="connsiteY6" fmla="*/ 16 h 598788"/>
                <a:gd name="connsiteX7" fmla="*/ 67880 w 753155"/>
                <a:gd name="connsiteY7" fmla="*/ 150 h 598788"/>
                <a:gd name="connsiteX8" fmla="*/ 14201 w 753155"/>
                <a:gd name="connsiteY8" fmla="*/ 150 h 598788"/>
                <a:gd name="connsiteX9" fmla="*/ 0 w 753155"/>
                <a:gd name="connsiteY9" fmla="*/ 14173 h 598788"/>
                <a:gd name="connsiteX10" fmla="*/ 0 w 753155"/>
                <a:gd name="connsiteY10" fmla="*/ 299090 h 598788"/>
                <a:gd name="connsiteX11" fmla="*/ 0 w 753155"/>
                <a:gd name="connsiteY11" fmla="*/ 586553 h 598788"/>
                <a:gd name="connsiteX12" fmla="*/ 11968 w 753155"/>
                <a:gd name="connsiteY12" fmla="*/ 598521 h 598788"/>
                <a:gd name="connsiteX13" fmla="*/ 86770 w 753155"/>
                <a:gd name="connsiteY13" fmla="*/ 598700 h 598788"/>
                <a:gd name="connsiteX14" fmla="*/ 100525 w 753155"/>
                <a:gd name="connsiteY14" fmla="*/ 588250 h 598788"/>
                <a:gd name="connsiteX15" fmla="*/ 260847 w 753155"/>
                <a:gd name="connsiteY15" fmla="*/ 497326 h 598788"/>
                <a:gd name="connsiteX16" fmla="*/ 358513 w 753155"/>
                <a:gd name="connsiteY16" fmla="*/ 586463 h 598788"/>
                <a:gd name="connsiteX17" fmla="*/ 375841 w 753155"/>
                <a:gd name="connsiteY17" fmla="*/ 598789 h 598788"/>
                <a:gd name="connsiteX18" fmla="*/ 738105 w 753155"/>
                <a:gd name="connsiteY18" fmla="*/ 598566 h 598788"/>
                <a:gd name="connsiteX19" fmla="*/ 744000 w 753155"/>
                <a:gd name="connsiteY19" fmla="*/ 598566 h 598788"/>
                <a:gd name="connsiteX20" fmla="*/ 753110 w 753155"/>
                <a:gd name="connsiteY20" fmla="*/ 589366 h 598788"/>
                <a:gd name="connsiteX21" fmla="*/ 753155 w 753155"/>
                <a:gd name="connsiteY21" fmla="*/ 580971 h 598788"/>
                <a:gd name="connsiteX22" fmla="*/ 753155 w 753155"/>
                <a:gd name="connsiteY22" fmla="*/ 17835 h 598788"/>
                <a:gd name="connsiteX23" fmla="*/ 753155 w 753155"/>
                <a:gd name="connsiteY23" fmla="*/ 11940 h 59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3155" h="598788">
                  <a:moveTo>
                    <a:pt x="753155" y="11940"/>
                  </a:moveTo>
                  <a:cubicBezTo>
                    <a:pt x="752976" y="1490"/>
                    <a:pt x="751771" y="239"/>
                    <a:pt x="741544" y="195"/>
                  </a:cubicBezTo>
                  <a:lnTo>
                    <a:pt x="706443" y="195"/>
                  </a:lnTo>
                  <a:cubicBezTo>
                    <a:pt x="704121" y="150"/>
                    <a:pt x="701798" y="105"/>
                    <a:pt x="699521" y="16"/>
                  </a:cubicBezTo>
                  <a:cubicBezTo>
                    <a:pt x="698092" y="-29"/>
                    <a:pt x="696797" y="16"/>
                    <a:pt x="695591" y="195"/>
                  </a:cubicBezTo>
                  <a:lnTo>
                    <a:pt x="83778" y="195"/>
                  </a:lnTo>
                  <a:cubicBezTo>
                    <a:pt x="82796" y="61"/>
                    <a:pt x="81724" y="16"/>
                    <a:pt x="80563" y="16"/>
                  </a:cubicBezTo>
                  <a:cubicBezTo>
                    <a:pt x="76320" y="105"/>
                    <a:pt x="72122" y="150"/>
                    <a:pt x="67880" y="150"/>
                  </a:cubicBezTo>
                  <a:lnTo>
                    <a:pt x="14201" y="150"/>
                  </a:lnTo>
                  <a:cubicBezTo>
                    <a:pt x="223" y="150"/>
                    <a:pt x="0" y="373"/>
                    <a:pt x="0" y="14173"/>
                  </a:cubicBezTo>
                  <a:cubicBezTo>
                    <a:pt x="0" y="109160"/>
                    <a:pt x="0" y="204147"/>
                    <a:pt x="0" y="299090"/>
                  </a:cubicBezTo>
                  <a:cubicBezTo>
                    <a:pt x="0" y="394926"/>
                    <a:pt x="0" y="490717"/>
                    <a:pt x="0" y="586553"/>
                  </a:cubicBezTo>
                  <a:cubicBezTo>
                    <a:pt x="0" y="597717"/>
                    <a:pt x="804" y="598521"/>
                    <a:pt x="11968" y="598521"/>
                  </a:cubicBezTo>
                  <a:cubicBezTo>
                    <a:pt x="36887" y="598566"/>
                    <a:pt x="61851" y="598253"/>
                    <a:pt x="86770" y="598700"/>
                  </a:cubicBezTo>
                  <a:cubicBezTo>
                    <a:pt x="94764" y="598834"/>
                    <a:pt x="98471" y="595395"/>
                    <a:pt x="100525" y="588250"/>
                  </a:cubicBezTo>
                  <a:cubicBezTo>
                    <a:pt x="119817" y="522245"/>
                    <a:pt x="189796" y="480848"/>
                    <a:pt x="260847" y="497326"/>
                  </a:cubicBezTo>
                  <a:cubicBezTo>
                    <a:pt x="309792" y="508669"/>
                    <a:pt x="342035" y="539439"/>
                    <a:pt x="358513" y="586463"/>
                  </a:cubicBezTo>
                  <a:cubicBezTo>
                    <a:pt x="361773" y="595797"/>
                    <a:pt x="366061" y="598789"/>
                    <a:pt x="375841" y="598789"/>
                  </a:cubicBezTo>
                  <a:cubicBezTo>
                    <a:pt x="496596" y="598476"/>
                    <a:pt x="617351" y="598566"/>
                    <a:pt x="738105" y="598566"/>
                  </a:cubicBezTo>
                  <a:cubicBezTo>
                    <a:pt x="740070" y="598566"/>
                    <a:pt x="742035" y="598432"/>
                    <a:pt x="744000" y="598566"/>
                  </a:cubicBezTo>
                  <a:cubicBezTo>
                    <a:pt x="750520" y="598923"/>
                    <a:pt x="753155" y="595529"/>
                    <a:pt x="753110" y="589366"/>
                  </a:cubicBezTo>
                  <a:cubicBezTo>
                    <a:pt x="753110" y="586553"/>
                    <a:pt x="753155" y="583784"/>
                    <a:pt x="753155" y="580971"/>
                  </a:cubicBezTo>
                  <a:cubicBezTo>
                    <a:pt x="753155" y="393273"/>
                    <a:pt x="753155" y="205532"/>
                    <a:pt x="753155" y="17835"/>
                  </a:cubicBezTo>
                  <a:cubicBezTo>
                    <a:pt x="753155" y="15870"/>
                    <a:pt x="753155" y="13905"/>
                    <a:pt x="753155" y="11940"/>
                  </a:cubicBezTo>
                  <a:close/>
                </a:path>
              </a:pathLst>
            </a:custGeom>
            <a:solidFill>
              <a:srgbClr val="8BC9C5"/>
            </a:solidFill>
            <a:ln w="0" cap="flat">
              <a:noFill/>
              <a:prstDash val="solid"/>
              <a:miter/>
            </a:ln>
          </p:spPr>
          <p:txBody>
            <a:bodyPr rtlCol="0" anchor="ctr"/>
            <a:lstStyle/>
            <a:p>
              <a:endParaRPr lang="en-US"/>
            </a:p>
          </p:txBody>
        </p:sp>
      </p:grpSp>
      <p:grpSp>
        <p:nvGrpSpPr>
          <p:cNvPr id="220" name="Group 219">
            <a:extLst>
              <a:ext uri="{FF2B5EF4-FFF2-40B4-BE49-F238E27FC236}">
                <a16:creationId xmlns:a16="http://schemas.microsoft.com/office/drawing/2014/main" id="{BE1F5D20-DB32-218C-81F1-257D36D44737}"/>
              </a:ext>
            </a:extLst>
          </p:cNvPr>
          <p:cNvGrpSpPr/>
          <p:nvPr/>
        </p:nvGrpSpPr>
        <p:grpSpPr>
          <a:xfrm>
            <a:off x="8092907" y="1945423"/>
            <a:ext cx="854884" cy="854728"/>
            <a:chOff x="4095963" y="4962436"/>
            <a:chExt cx="1007582" cy="1007399"/>
          </a:xfrm>
        </p:grpSpPr>
        <p:sp>
          <p:nvSpPr>
            <p:cNvPr id="54" name="Freeform: Shape 53">
              <a:extLst>
                <a:ext uri="{FF2B5EF4-FFF2-40B4-BE49-F238E27FC236}">
                  <a16:creationId xmlns:a16="http://schemas.microsoft.com/office/drawing/2014/main" id="{F0A5B25C-580D-5FD8-3288-8D5FEC74F9D4}"/>
                </a:ext>
              </a:extLst>
            </p:cNvPr>
            <p:cNvSpPr/>
            <p:nvPr/>
          </p:nvSpPr>
          <p:spPr>
            <a:xfrm>
              <a:off x="4302651" y="4962436"/>
              <a:ext cx="800859" cy="581029"/>
            </a:xfrm>
            <a:custGeom>
              <a:avLst/>
              <a:gdLst>
                <a:gd name="connsiteX0" fmla="*/ 1939398 w 1947795"/>
                <a:gd name="connsiteY0" fmla="*/ 1413047 h 1413141"/>
                <a:gd name="connsiteX1" fmla="*/ 1839576 w 1947795"/>
                <a:gd name="connsiteY1" fmla="*/ 1291984 h 1413141"/>
                <a:gd name="connsiteX2" fmla="*/ 1175302 w 1947795"/>
                <a:gd name="connsiteY2" fmla="*/ 1012044 h 1413141"/>
                <a:gd name="connsiteX3" fmla="*/ 1079576 w 1947795"/>
                <a:gd name="connsiteY3" fmla="*/ 915270 h 1413141"/>
                <a:gd name="connsiteX4" fmla="*/ 1079671 w 1947795"/>
                <a:gd name="connsiteY4" fmla="*/ 719341 h 1413141"/>
                <a:gd name="connsiteX5" fmla="*/ 1405807 w 1947795"/>
                <a:gd name="connsiteY5" fmla="*/ 302241 h 1413141"/>
                <a:gd name="connsiteX6" fmla="*/ 1437811 w 1947795"/>
                <a:gd name="connsiteY6" fmla="*/ 262236 h 1413141"/>
                <a:gd name="connsiteX7" fmla="*/ 1437811 w 1947795"/>
                <a:gd name="connsiteY7" fmla="*/ 186607 h 1413141"/>
                <a:gd name="connsiteX8" fmla="*/ 1400759 w 1947795"/>
                <a:gd name="connsiteY8" fmla="*/ 151079 h 1413141"/>
                <a:gd name="connsiteX9" fmla="*/ 548367 w 1947795"/>
                <a:gd name="connsiteY9" fmla="*/ 151079 h 1413141"/>
                <a:gd name="connsiteX10" fmla="*/ 509981 w 1947795"/>
                <a:gd name="connsiteY10" fmla="*/ 188893 h 1413141"/>
                <a:gd name="connsiteX11" fmla="*/ 510076 w 1947795"/>
                <a:gd name="connsiteY11" fmla="*/ 264522 h 1413141"/>
                <a:gd name="connsiteX12" fmla="*/ 540842 w 1947795"/>
                <a:gd name="connsiteY12" fmla="*/ 301955 h 1413141"/>
                <a:gd name="connsiteX13" fmla="*/ 868311 w 1947795"/>
                <a:gd name="connsiteY13" fmla="*/ 721150 h 1413141"/>
                <a:gd name="connsiteX14" fmla="*/ 868311 w 1947795"/>
                <a:gd name="connsiteY14" fmla="*/ 961752 h 1413141"/>
                <a:gd name="connsiteX15" fmla="*/ 819162 w 1947795"/>
                <a:gd name="connsiteY15" fmla="*/ 1012044 h 1413141"/>
                <a:gd name="connsiteX16" fmla="*/ 296716 w 1947795"/>
                <a:gd name="connsiteY16" fmla="*/ 1011568 h 1413141"/>
                <a:gd name="connsiteX17" fmla="*/ 34588 w 1947795"/>
                <a:gd name="connsiteY17" fmla="*/ 1039667 h 1413141"/>
                <a:gd name="connsiteX18" fmla="*/ 1060 w 1947795"/>
                <a:gd name="connsiteY18" fmla="*/ 1018045 h 1413141"/>
                <a:gd name="connsiteX19" fmla="*/ 6013 w 1947795"/>
                <a:gd name="connsiteY19" fmla="*/ 674669 h 1413141"/>
                <a:gd name="connsiteX20" fmla="*/ 319100 w 1947795"/>
                <a:gd name="connsiteY20" fmla="*/ 304717 h 1413141"/>
                <a:gd name="connsiteX21" fmla="*/ 359200 w 1947795"/>
                <a:gd name="connsiteY21" fmla="*/ 252997 h 1413141"/>
                <a:gd name="connsiteX22" fmla="*/ 359200 w 1947795"/>
                <a:gd name="connsiteY22" fmla="*/ 153365 h 1413141"/>
                <a:gd name="connsiteX23" fmla="*/ 518839 w 1947795"/>
                <a:gd name="connsiteY23" fmla="*/ 394 h 1413141"/>
                <a:gd name="connsiteX24" fmla="*/ 1433144 w 1947795"/>
                <a:gd name="connsiteY24" fmla="*/ 394 h 1413141"/>
                <a:gd name="connsiteX25" fmla="*/ 1585449 w 1947795"/>
                <a:gd name="connsiteY25" fmla="*/ 133648 h 1413141"/>
                <a:gd name="connsiteX26" fmla="*/ 1588401 w 1947795"/>
                <a:gd name="connsiteY26" fmla="*/ 257188 h 1413141"/>
                <a:gd name="connsiteX27" fmla="*/ 1622501 w 1947795"/>
                <a:gd name="connsiteY27" fmla="*/ 303193 h 1413141"/>
                <a:gd name="connsiteX28" fmla="*/ 1947303 w 1947795"/>
                <a:gd name="connsiteY28" fmla="*/ 728866 h 1413141"/>
                <a:gd name="connsiteX29" fmla="*/ 1947303 w 1947795"/>
                <a:gd name="connsiteY29" fmla="*/ 1371613 h 1413141"/>
                <a:gd name="connsiteX30" fmla="*/ 1939493 w 1947795"/>
                <a:gd name="connsiteY30" fmla="*/ 1413142 h 141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47795" h="1413141">
                  <a:moveTo>
                    <a:pt x="1939398" y="1413047"/>
                  </a:moveTo>
                  <a:cubicBezTo>
                    <a:pt x="1904536" y="1371232"/>
                    <a:pt x="1875390" y="1328941"/>
                    <a:pt x="1839576" y="1291984"/>
                  </a:cubicBezTo>
                  <a:cubicBezTo>
                    <a:pt x="1657553" y="1104436"/>
                    <a:pt x="1436382" y="1011377"/>
                    <a:pt x="1175302" y="1012044"/>
                  </a:cubicBezTo>
                  <a:cubicBezTo>
                    <a:pt x="1079576" y="1012330"/>
                    <a:pt x="1079481" y="1012044"/>
                    <a:pt x="1079576" y="915270"/>
                  </a:cubicBezTo>
                  <a:cubicBezTo>
                    <a:pt x="1079576" y="849929"/>
                    <a:pt x="1079290" y="784682"/>
                    <a:pt x="1079671" y="719341"/>
                  </a:cubicBezTo>
                  <a:cubicBezTo>
                    <a:pt x="1080719" y="521221"/>
                    <a:pt x="1213878" y="350437"/>
                    <a:pt x="1405807" y="302241"/>
                  </a:cubicBezTo>
                  <a:cubicBezTo>
                    <a:pt x="1428762" y="296431"/>
                    <a:pt x="1438954" y="286048"/>
                    <a:pt x="1437811" y="262236"/>
                  </a:cubicBezTo>
                  <a:cubicBezTo>
                    <a:pt x="1436573" y="237090"/>
                    <a:pt x="1436478" y="211753"/>
                    <a:pt x="1437811" y="186607"/>
                  </a:cubicBezTo>
                  <a:cubicBezTo>
                    <a:pt x="1439335" y="159080"/>
                    <a:pt x="1426476" y="151079"/>
                    <a:pt x="1400759" y="151079"/>
                  </a:cubicBezTo>
                  <a:cubicBezTo>
                    <a:pt x="1116628" y="151555"/>
                    <a:pt x="832497" y="151651"/>
                    <a:pt x="548367" y="151079"/>
                  </a:cubicBezTo>
                  <a:cubicBezTo>
                    <a:pt x="520649" y="151079"/>
                    <a:pt x="508171" y="160128"/>
                    <a:pt x="509981" y="188893"/>
                  </a:cubicBezTo>
                  <a:cubicBezTo>
                    <a:pt x="511505" y="214039"/>
                    <a:pt x="511219" y="239281"/>
                    <a:pt x="510076" y="264522"/>
                  </a:cubicBezTo>
                  <a:cubicBezTo>
                    <a:pt x="509124" y="287191"/>
                    <a:pt x="519696" y="296526"/>
                    <a:pt x="540842" y="301955"/>
                  </a:cubicBezTo>
                  <a:cubicBezTo>
                    <a:pt x="736866" y="352438"/>
                    <a:pt x="867359" y="519792"/>
                    <a:pt x="868311" y="721150"/>
                  </a:cubicBezTo>
                  <a:cubicBezTo>
                    <a:pt x="868692" y="801351"/>
                    <a:pt x="868502" y="881552"/>
                    <a:pt x="868311" y="961752"/>
                  </a:cubicBezTo>
                  <a:cubicBezTo>
                    <a:pt x="868311" y="1011854"/>
                    <a:pt x="868121" y="1012044"/>
                    <a:pt x="819162" y="1012044"/>
                  </a:cubicBezTo>
                  <a:cubicBezTo>
                    <a:pt x="645045" y="1012044"/>
                    <a:pt x="470833" y="1013187"/>
                    <a:pt x="296716" y="1011568"/>
                  </a:cubicBezTo>
                  <a:cubicBezTo>
                    <a:pt x="207943" y="1010711"/>
                    <a:pt x="120504" y="1017378"/>
                    <a:pt x="34588" y="1039667"/>
                  </a:cubicBezTo>
                  <a:cubicBezTo>
                    <a:pt x="14395" y="1044905"/>
                    <a:pt x="489" y="1044048"/>
                    <a:pt x="1060" y="1018045"/>
                  </a:cubicBezTo>
                  <a:cubicBezTo>
                    <a:pt x="3537" y="903554"/>
                    <a:pt x="-5512" y="788873"/>
                    <a:pt x="6013" y="674669"/>
                  </a:cubicBezTo>
                  <a:cubicBezTo>
                    <a:pt x="23730" y="498932"/>
                    <a:pt x="148983" y="350247"/>
                    <a:pt x="319100" y="304717"/>
                  </a:cubicBezTo>
                  <a:cubicBezTo>
                    <a:pt x="349199" y="296716"/>
                    <a:pt x="361200" y="283858"/>
                    <a:pt x="359200" y="252997"/>
                  </a:cubicBezTo>
                  <a:cubicBezTo>
                    <a:pt x="357105" y="219945"/>
                    <a:pt x="357581" y="186512"/>
                    <a:pt x="359200" y="153365"/>
                  </a:cubicBezTo>
                  <a:cubicBezTo>
                    <a:pt x="363867" y="59544"/>
                    <a:pt x="424637" y="584"/>
                    <a:pt x="518839" y="394"/>
                  </a:cubicBezTo>
                  <a:cubicBezTo>
                    <a:pt x="823639" y="-178"/>
                    <a:pt x="1128344" y="-83"/>
                    <a:pt x="1433144" y="394"/>
                  </a:cubicBezTo>
                  <a:cubicBezTo>
                    <a:pt x="1516774" y="489"/>
                    <a:pt x="1573447" y="51638"/>
                    <a:pt x="1585449" y="133648"/>
                  </a:cubicBezTo>
                  <a:cubicBezTo>
                    <a:pt x="1591449" y="174796"/>
                    <a:pt x="1588878" y="216040"/>
                    <a:pt x="1588401" y="257188"/>
                  </a:cubicBezTo>
                  <a:cubicBezTo>
                    <a:pt x="1588116" y="282810"/>
                    <a:pt x="1595926" y="295954"/>
                    <a:pt x="1622501" y="303193"/>
                  </a:cubicBezTo>
                  <a:cubicBezTo>
                    <a:pt x="1819478" y="356724"/>
                    <a:pt x="1946922" y="524173"/>
                    <a:pt x="1947303" y="728866"/>
                  </a:cubicBezTo>
                  <a:cubicBezTo>
                    <a:pt x="1947780" y="943083"/>
                    <a:pt x="1947494" y="1157396"/>
                    <a:pt x="1947303" y="1371613"/>
                  </a:cubicBezTo>
                  <a:cubicBezTo>
                    <a:pt x="1947303" y="1383710"/>
                    <a:pt x="1950732" y="1396664"/>
                    <a:pt x="1939493" y="1413142"/>
                  </a:cubicBezTo>
                  <a:close/>
                </a:path>
              </a:pathLst>
            </a:custGeom>
            <a:solidFill>
              <a:srgbClr val="1EBCB1"/>
            </a:solidFill>
            <a:ln w="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2EE4AA5-75BE-23D0-F3F9-C3493A7E68B9}"/>
                </a:ext>
              </a:extLst>
            </p:cNvPr>
            <p:cNvSpPr/>
            <p:nvPr/>
          </p:nvSpPr>
          <p:spPr>
            <a:xfrm>
              <a:off x="4095963" y="5434967"/>
              <a:ext cx="623119" cy="534792"/>
            </a:xfrm>
            <a:custGeom>
              <a:avLst/>
              <a:gdLst>
                <a:gd name="connsiteX0" fmla="*/ 1515021 w 1515509"/>
                <a:gd name="connsiteY0" fmla="*/ 991972 h 1300687"/>
                <a:gd name="connsiteX1" fmla="*/ 1515498 w 1515509"/>
                <a:gd name="connsiteY1" fmla="*/ 1260006 h 1300687"/>
                <a:gd name="connsiteX2" fmla="*/ 1476350 w 1515509"/>
                <a:gd name="connsiteY2" fmla="*/ 1300677 h 1300687"/>
                <a:gd name="connsiteX3" fmla="*/ 1153357 w 1515509"/>
                <a:gd name="connsiteY3" fmla="*/ 1300677 h 1300687"/>
                <a:gd name="connsiteX4" fmla="*/ 1114210 w 1515509"/>
                <a:gd name="connsiteY4" fmla="*/ 1260006 h 1300687"/>
                <a:gd name="connsiteX5" fmla="*/ 1114495 w 1515509"/>
                <a:gd name="connsiteY5" fmla="*/ 1019404 h 1300687"/>
                <a:gd name="connsiteX6" fmla="*/ 891896 w 1515509"/>
                <a:gd name="connsiteY6" fmla="*/ 797662 h 1300687"/>
                <a:gd name="connsiteX7" fmla="*/ 620433 w 1515509"/>
                <a:gd name="connsiteY7" fmla="*/ 797662 h 1300687"/>
                <a:gd name="connsiteX8" fmla="*/ 401358 w 1515509"/>
                <a:gd name="connsiteY8" fmla="*/ 1016832 h 1300687"/>
                <a:gd name="connsiteX9" fmla="*/ 401644 w 1515509"/>
                <a:gd name="connsiteY9" fmla="*/ 1260863 h 1300687"/>
                <a:gd name="connsiteX10" fmla="*/ 361639 w 1515509"/>
                <a:gd name="connsiteY10" fmla="*/ 1300677 h 1300687"/>
                <a:gd name="connsiteX11" fmla="*/ 90177 w 1515509"/>
                <a:gd name="connsiteY11" fmla="*/ 1300011 h 1300687"/>
                <a:gd name="connsiteX12" fmla="*/ 1023 w 1515509"/>
                <a:gd name="connsiteY12" fmla="*/ 1210476 h 1300687"/>
                <a:gd name="connsiteX13" fmla="*/ 1499 w 1515509"/>
                <a:gd name="connsiteY13" fmla="*/ 732797 h 1300687"/>
                <a:gd name="connsiteX14" fmla="*/ 529660 w 1515509"/>
                <a:gd name="connsiteY14" fmla="*/ 37472 h 1300687"/>
                <a:gd name="connsiteX15" fmla="*/ 1305091 w 1515509"/>
                <a:gd name="connsiteY15" fmla="*/ 236259 h 1300687"/>
                <a:gd name="connsiteX16" fmla="*/ 1514641 w 1515509"/>
                <a:gd name="connsiteY16" fmla="*/ 744513 h 1300687"/>
                <a:gd name="connsiteX17" fmla="*/ 1514926 w 1515509"/>
                <a:gd name="connsiteY17" fmla="*/ 991972 h 1300687"/>
                <a:gd name="connsiteX18" fmla="*/ 1515021 w 1515509"/>
                <a:gd name="connsiteY18" fmla="*/ 991972 h 1300687"/>
                <a:gd name="connsiteX19" fmla="*/ 757784 w 1515509"/>
                <a:gd name="connsiteY19" fmla="*/ 439999 h 1300687"/>
                <a:gd name="connsiteX20" fmla="*/ 651485 w 1515509"/>
                <a:gd name="connsiteY20" fmla="*/ 440189 h 1300687"/>
                <a:gd name="connsiteX21" fmla="*/ 581286 w 1515509"/>
                <a:gd name="connsiteY21" fmla="*/ 501054 h 1300687"/>
                <a:gd name="connsiteX22" fmla="*/ 640626 w 1515509"/>
                <a:gd name="connsiteY22" fmla="*/ 573920 h 1300687"/>
                <a:gd name="connsiteX23" fmla="*/ 876942 w 1515509"/>
                <a:gd name="connsiteY23" fmla="*/ 573825 h 1300687"/>
                <a:gd name="connsiteX24" fmla="*/ 934758 w 1515509"/>
                <a:gd name="connsiteY24" fmla="*/ 500387 h 1300687"/>
                <a:gd name="connsiteX25" fmla="*/ 867512 w 1515509"/>
                <a:gd name="connsiteY25" fmla="*/ 440284 h 1300687"/>
                <a:gd name="connsiteX26" fmla="*/ 757784 w 1515509"/>
                <a:gd name="connsiteY26" fmla="*/ 439999 h 130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09" h="1300687">
                  <a:moveTo>
                    <a:pt x="1515021" y="991972"/>
                  </a:moveTo>
                  <a:cubicBezTo>
                    <a:pt x="1515021" y="1081317"/>
                    <a:pt x="1514259" y="1170661"/>
                    <a:pt x="1515498" y="1260006"/>
                  </a:cubicBezTo>
                  <a:cubicBezTo>
                    <a:pt x="1515879" y="1289057"/>
                    <a:pt x="1507021" y="1301058"/>
                    <a:pt x="1476350" y="1300677"/>
                  </a:cubicBezTo>
                  <a:cubicBezTo>
                    <a:pt x="1368717" y="1299344"/>
                    <a:pt x="1260990" y="1299344"/>
                    <a:pt x="1153357" y="1300677"/>
                  </a:cubicBezTo>
                  <a:cubicBezTo>
                    <a:pt x="1122687" y="1301058"/>
                    <a:pt x="1113733" y="1288962"/>
                    <a:pt x="1114210" y="1260006"/>
                  </a:cubicBezTo>
                  <a:cubicBezTo>
                    <a:pt x="1115543" y="1179805"/>
                    <a:pt x="1114971" y="1099605"/>
                    <a:pt x="1114495" y="1019404"/>
                  </a:cubicBezTo>
                  <a:cubicBezTo>
                    <a:pt x="1113733" y="886816"/>
                    <a:pt x="1024770" y="798234"/>
                    <a:pt x="891896" y="797662"/>
                  </a:cubicBezTo>
                  <a:cubicBezTo>
                    <a:pt x="801408" y="797281"/>
                    <a:pt x="710921" y="797091"/>
                    <a:pt x="620433" y="797662"/>
                  </a:cubicBezTo>
                  <a:cubicBezTo>
                    <a:pt x="492322" y="798520"/>
                    <a:pt x="402787" y="887959"/>
                    <a:pt x="401358" y="1016832"/>
                  </a:cubicBezTo>
                  <a:cubicBezTo>
                    <a:pt x="400406" y="1098176"/>
                    <a:pt x="400215" y="1179520"/>
                    <a:pt x="401644" y="1260863"/>
                  </a:cubicBezTo>
                  <a:cubicBezTo>
                    <a:pt x="402216" y="1290867"/>
                    <a:pt x="391262" y="1301058"/>
                    <a:pt x="361639" y="1300677"/>
                  </a:cubicBezTo>
                  <a:cubicBezTo>
                    <a:pt x="271152" y="1299344"/>
                    <a:pt x="180664" y="1300677"/>
                    <a:pt x="90177" y="1300011"/>
                  </a:cubicBezTo>
                  <a:cubicBezTo>
                    <a:pt x="31503" y="1299534"/>
                    <a:pt x="1213" y="1269245"/>
                    <a:pt x="1023" y="1210476"/>
                  </a:cubicBezTo>
                  <a:cubicBezTo>
                    <a:pt x="546" y="1051218"/>
                    <a:pt x="-1263" y="891960"/>
                    <a:pt x="1499" y="732797"/>
                  </a:cubicBezTo>
                  <a:cubicBezTo>
                    <a:pt x="7023" y="419996"/>
                    <a:pt x="230099" y="126626"/>
                    <a:pt x="529660" y="37472"/>
                  </a:cubicBezTo>
                  <a:cubicBezTo>
                    <a:pt x="827221" y="-51111"/>
                    <a:pt x="1087730" y="18231"/>
                    <a:pt x="1305091" y="236259"/>
                  </a:cubicBezTo>
                  <a:cubicBezTo>
                    <a:pt x="1443298" y="374847"/>
                    <a:pt x="1510830" y="548107"/>
                    <a:pt x="1514641" y="744513"/>
                  </a:cubicBezTo>
                  <a:cubicBezTo>
                    <a:pt x="1516260" y="826999"/>
                    <a:pt x="1514926" y="909486"/>
                    <a:pt x="1514926" y="991972"/>
                  </a:cubicBezTo>
                  <a:lnTo>
                    <a:pt x="1515021" y="991972"/>
                  </a:lnTo>
                  <a:close/>
                  <a:moveTo>
                    <a:pt x="757784" y="439999"/>
                  </a:moveTo>
                  <a:cubicBezTo>
                    <a:pt x="722351" y="439999"/>
                    <a:pt x="686918" y="439332"/>
                    <a:pt x="651485" y="440189"/>
                  </a:cubicBezTo>
                  <a:cubicBezTo>
                    <a:pt x="611289" y="441141"/>
                    <a:pt x="584429" y="465049"/>
                    <a:pt x="581286" y="501054"/>
                  </a:cubicBezTo>
                  <a:cubicBezTo>
                    <a:pt x="578428" y="533915"/>
                    <a:pt x="604812" y="571348"/>
                    <a:pt x="640626" y="573920"/>
                  </a:cubicBezTo>
                  <a:cubicBezTo>
                    <a:pt x="719208" y="579635"/>
                    <a:pt x="798360" y="579921"/>
                    <a:pt x="876942" y="573825"/>
                  </a:cubicBezTo>
                  <a:cubicBezTo>
                    <a:pt x="913422" y="570967"/>
                    <a:pt x="938283" y="534772"/>
                    <a:pt x="934758" y="500387"/>
                  </a:cubicBezTo>
                  <a:cubicBezTo>
                    <a:pt x="931234" y="465335"/>
                    <a:pt x="905421" y="441332"/>
                    <a:pt x="867512" y="440284"/>
                  </a:cubicBezTo>
                  <a:cubicBezTo>
                    <a:pt x="830936" y="439236"/>
                    <a:pt x="794360" y="440094"/>
                    <a:pt x="757784" y="439999"/>
                  </a:cubicBezTo>
                  <a:close/>
                </a:path>
              </a:pathLst>
            </a:custGeom>
            <a:solidFill>
              <a:srgbClr val="8BC9C5"/>
            </a:solidFill>
            <a:ln w="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EF74602-B4E6-D1D4-3929-03CAABFE09B7}"/>
                </a:ext>
              </a:extLst>
            </p:cNvPr>
            <p:cNvSpPr/>
            <p:nvPr/>
          </p:nvSpPr>
          <p:spPr>
            <a:xfrm>
              <a:off x="4611653" y="5434201"/>
              <a:ext cx="480567" cy="241009"/>
            </a:xfrm>
            <a:custGeom>
              <a:avLst/>
              <a:gdLst>
                <a:gd name="connsiteX0" fmla="*/ 95 w 1168802"/>
                <a:gd name="connsiteY0" fmla="*/ 8286 h 586167"/>
                <a:gd name="connsiteX1" fmla="*/ 30956 w 1168802"/>
                <a:gd name="connsiteY1" fmla="*/ 1809 h 586167"/>
                <a:gd name="connsiteX2" fmla="*/ 460439 w 1168802"/>
                <a:gd name="connsiteY2" fmla="*/ 2666 h 586167"/>
                <a:gd name="connsiteX3" fmla="*/ 1162907 w 1168802"/>
                <a:gd name="connsiteY3" fmla="*/ 544448 h 586167"/>
                <a:gd name="connsiteX4" fmla="*/ 1131570 w 1168802"/>
                <a:gd name="connsiteY4" fmla="*/ 585691 h 586167"/>
                <a:gd name="connsiteX5" fmla="*/ 423672 w 1168802"/>
                <a:gd name="connsiteY5" fmla="*/ 586167 h 586167"/>
                <a:gd name="connsiteX6" fmla="*/ 373285 w 1168802"/>
                <a:gd name="connsiteY6" fmla="*/ 548544 h 586167"/>
                <a:gd name="connsiteX7" fmla="*/ 14954 w 1168802"/>
                <a:gd name="connsiteY7" fmla="*/ 24478 h 586167"/>
                <a:gd name="connsiteX8" fmla="*/ 4191 w 1168802"/>
                <a:gd name="connsiteY8" fmla="*/ 16001 h 586167"/>
                <a:gd name="connsiteX9" fmla="*/ 0 w 1168802"/>
                <a:gd name="connsiteY9" fmla="*/ 8190 h 58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8802" h="586167">
                  <a:moveTo>
                    <a:pt x="95" y="8286"/>
                  </a:moveTo>
                  <a:cubicBezTo>
                    <a:pt x="10382" y="-1430"/>
                    <a:pt x="21146" y="1809"/>
                    <a:pt x="30956" y="1809"/>
                  </a:cubicBezTo>
                  <a:cubicBezTo>
                    <a:pt x="174117" y="1618"/>
                    <a:pt x="317468" y="-2668"/>
                    <a:pt x="460439" y="2666"/>
                  </a:cubicBezTo>
                  <a:cubicBezTo>
                    <a:pt x="794861" y="15239"/>
                    <a:pt x="1071372" y="233838"/>
                    <a:pt x="1162907" y="544448"/>
                  </a:cubicBezTo>
                  <a:cubicBezTo>
                    <a:pt x="1174242" y="583024"/>
                    <a:pt x="1171956" y="585691"/>
                    <a:pt x="1131570" y="585691"/>
                  </a:cubicBezTo>
                  <a:cubicBezTo>
                    <a:pt x="895636" y="585882"/>
                    <a:pt x="659606" y="585501"/>
                    <a:pt x="423672" y="586167"/>
                  </a:cubicBezTo>
                  <a:cubicBezTo>
                    <a:pt x="395383" y="586167"/>
                    <a:pt x="380524" y="578262"/>
                    <a:pt x="373285" y="548544"/>
                  </a:cubicBezTo>
                  <a:cubicBezTo>
                    <a:pt x="320040" y="328992"/>
                    <a:pt x="197834" y="155828"/>
                    <a:pt x="14954" y="24478"/>
                  </a:cubicBezTo>
                  <a:cubicBezTo>
                    <a:pt x="11240" y="21811"/>
                    <a:pt x="7525" y="19144"/>
                    <a:pt x="4191" y="16001"/>
                  </a:cubicBezTo>
                  <a:cubicBezTo>
                    <a:pt x="2667" y="14572"/>
                    <a:pt x="2000" y="12096"/>
                    <a:pt x="0" y="8190"/>
                  </a:cubicBezTo>
                  <a:close/>
                </a:path>
              </a:pathLst>
            </a:custGeom>
            <a:solidFill>
              <a:srgbClr val="8BC9C5"/>
            </a:solidFill>
            <a:ln w="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7CE1B86-5ECE-EEFF-4F18-C4B9AFF66EDD}"/>
                </a:ext>
              </a:extLst>
            </p:cNvPr>
            <p:cNvSpPr/>
            <p:nvPr/>
          </p:nvSpPr>
          <p:spPr>
            <a:xfrm>
              <a:off x="4774923" y="5731090"/>
              <a:ext cx="328622" cy="238745"/>
            </a:xfrm>
            <a:custGeom>
              <a:avLst/>
              <a:gdLst>
                <a:gd name="connsiteX0" fmla="*/ 400815 w 799253"/>
                <a:gd name="connsiteY0" fmla="*/ 586 h 580660"/>
                <a:gd name="connsiteX1" fmla="*/ 754573 w 799253"/>
                <a:gd name="connsiteY1" fmla="*/ 14 h 580660"/>
                <a:gd name="connsiteX2" fmla="*/ 799245 w 799253"/>
                <a:gd name="connsiteY2" fmla="*/ 42496 h 580660"/>
                <a:gd name="connsiteX3" fmla="*/ 798483 w 799253"/>
                <a:gd name="connsiteY3" fmla="*/ 488933 h 580660"/>
                <a:gd name="connsiteX4" fmla="*/ 707234 w 799253"/>
                <a:gd name="connsiteY4" fmla="*/ 579896 h 580660"/>
                <a:gd name="connsiteX5" fmla="*/ 40960 w 799253"/>
                <a:gd name="connsiteY5" fmla="*/ 580658 h 580660"/>
                <a:gd name="connsiteX6" fmla="*/ 98 w 799253"/>
                <a:gd name="connsiteY6" fmla="*/ 538082 h 580660"/>
                <a:gd name="connsiteX7" fmla="*/ 2 w 799253"/>
                <a:gd name="connsiteY7" fmla="*/ 43544 h 580660"/>
                <a:gd name="connsiteX8" fmla="*/ 43532 w 799253"/>
                <a:gd name="connsiteY8" fmla="*/ 14 h 580660"/>
                <a:gd name="connsiteX9" fmla="*/ 400719 w 799253"/>
                <a:gd name="connsiteY9" fmla="*/ 586 h 580660"/>
                <a:gd name="connsiteX10" fmla="*/ 323376 w 799253"/>
                <a:gd name="connsiteY10" fmla="*/ 291670 h 580660"/>
                <a:gd name="connsiteX11" fmla="*/ 259273 w 799253"/>
                <a:gd name="connsiteY11" fmla="*/ 222042 h 580660"/>
                <a:gd name="connsiteX12" fmla="*/ 187645 w 799253"/>
                <a:gd name="connsiteY12" fmla="*/ 288908 h 580660"/>
                <a:gd name="connsiteX13" fmla="*/ 255177 w 799253"/>
                <a:gd name="connsiteY13" fmla="*/ 357488 h 580660"/>
                <a:gd name="connsiteX14" fmla="*/ 323472 w 799253"/>
                <a:gd name="connsiteY14" fmla="*/ 291575 h 580660"/>
                <a:gd name="connsiteX15" fmla="*/ 542642 w 799253"/>
                <a:gd name="connsiteY15" fmla="*/ 222042 h 580660"/>
                <a:gd name="connsiteX16" fmla="*/ 475776 w 799253"/>
                <a:gd name="connsiteY16" fmla="*/ 289098 h 580660"/>
                <a:gd name="connsiteX17" fmla="*/ 543404 w 799253"/>
                <a:gd name="connsiteY17" fmla="*/ 357392 h 580660"/>
                <a:gd name="connsiteX18" fmla="*/ 611698 w 799253"/>
                <a:gd name="connsiteY18" fmla="*/ 286812 h 580660"/>
                <a:gd name="connsiteX19" fmla="*/ 542642 w 799253"/>
                <a:gd name="connsiteY19" fmla="*/ 222042 h 58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9253" h="580660">
                  <a:moveTo>
                    <a:pt x="400815" y="586"/>
                  </a:moveTo>
                  <a:cubicBezTo>
                    <a:pt x="518734" y="586"/>
                    <a:pt x="636654" y="1443"/>
                    <a:pt x="754573" y="14"/>
                  </a:cubicBezTo>
                  <a:cubicBezTo>
                    <a:pt x="786291" y="-367"/>
                    <a:pt x="799626" y="8587"/>
                    <a:pt x="799245" y="42496"/>
                  </a:cubicBezTo>
                  <a:cubicBezTo>
                    <a:pt x="797912" y="191276"/>
                    <a:pt x="799055" y="340152"/>
                    <a:pt x="798483" y="488933"/>
                  </a:cubicBezTo>
                  <a:cubicBezTo>
                    <a:pt x="798293" y="549702"/>
                    <a:pt x="768194" y="579801"/>
                    <a:pt x="707234" y="579896"/>
                  </a:cubicBezTo>
                  <a:cubicBezTo>
                    <a:pt x="485111" y="580277"/>
                    <a:pt x="263083" y="579515"/>
                    <a:pt x="40960" y="580658"/>
                  </a:cubicBezTo>
                  <a:cubicBezTo>
                    <a:pt x="8385" y="580849"/>
                    <a:pt x="-93" y="568181"/>
                    <a:pt x="98" y="538082"/>
                  </a:cubicBezTo>
                  <a:cubicBezTo>
                    <a:pt x="1050" y="373204"/>
                    <a:pt x="1146" y="208421"/>
                    <a:pt x="2" y="43544"/>
                  </a:cubicBezTo>
                  <a:cubicBezTo>
                    <a:pt x="-188" y="10873"/>
                    <a:pt x="10480" y="-462"/>
                    <a:pt x="43532" y="14"/>
                  </a:cubicBezTo>
                  <a:cubicBezTo>
                    <a:pt x="162594" y="1538"/>
                    <a:pt x="281657" y="586"/>
                    <a:pt x="400719" y="586"/>
                  </a:cubicBezTo>
                  <a:close/>
                  <a:moveTo>
                    <a:pt x="323376" y="291670"/>
                  </a:moveTo>
                  <a:cubicBezTo>
                    <a:pt x="324043" y="251855"/>
                    <a:pt x="297945" y="223471"/>
                    <a:pt x="259273" y="222042"/>
                  </a:cubicBezTo>
                  <a:cubicBezTo>
                    <a:pt x="219935" y="220613"/>
                    <a:pt x="188312" y="250141"/>
                    <a:pt x="187645" y="288908"/>
                  </a:cubicBezTo>
                  <a:cubicBezTo>
                    <a:pt x="187073" y="324436"/>
                    <a:pt x="218411" y="356249"/>
                    <a:pt x="255177" y="357488"/>
                  </a:cubicBezTo>
                  <a:cubicBezTo>
                    <a:pt x="292801" y="358726"/>
                    <a:pt x="322710" y="329865"/>
                    <a:pt x="323472" y="291575"/>
                  </a:cubicBezTo>
                  <a:close/>
                  <a:moveTo>
                    <a:pt x="542642" y="222042"/>
                  </a:moveTo>
                  <a:cubicBezTo>
                    <a:pt x="503589" y="222518"/>
                    <a:pt x="475300" y="250903"/>
                    <a:pt x="475776" y="289098"/>
                  </a:cubicBezTo>
                  <a:cubicBezTo>
                    <a:pt x="476253" y="325484"/>
                    <a:pt x="507590" y="357106"/>
                    <a:pt x="543404" y="357392"/>
                  </a:cubicBezTo>
                  <a:cubicBezTo>
                    <a:pt x="581504" y="357678"/>
                    <a:pt x="612365" y="325865"/>
                    <a:pt x="611698" y="286812"/>
                  </a:cubicBezTo>
                  <a:cubicBezTo>
                    <a:pt x="611127" y="248902"/>
                    <a:pt x="581980" y="221566"/>
                    <a:pt x="542642" y="222042"/>
                  </a:cubicBezTo>
                  <a:close/>
                </a:path>
              </a:pathLst>
            </a:custGeom>
            <a:solidFill>
              <a:srgbClr val="8BC9C5"/>
            </a:solidFill>
            <a:ln w="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946DFC2-065E-D45F-7CDA-A239FF4F3F76}"/>
                </a:ext>
              </a:extLst>
            </p:cNvPr>
            <p:cNvSpPr/>
            <p:nvPr/>
          </p:nvSpPr>
          <p:spPr>
            <a:xfrm>
              <a:off x="4317102" y="5819100"/>
              <a:ext cx="180901" cy="150630"/>
            </a:xfrm>
            <a:custGeom>
              <a:avLst/>
              <a:gdLst>
                <a:gd name="connsiteX0" fmla="*/ 220040 w 439975"/>
                <a:gd name="connsiteY0" fmla="*/ 365940 h 366352"/>
                <a:gd name="connsiteX1" fmla="*/ 41351 w 439975"/>
                <a:gd name="connsiteY1" fmla="*/ 366321 h 366352"/>
                <a:gd name="connsiteX2" fmla="*/ 13 w 439975"/>
                <a:gd name="connsiteY2" fmla="*/ 326888 h 366352"/>
                <a:gd name="connsiteX3" fmla="*/ 679 w 439975"/>
                <a:gd name="connsiteY3" fmla="*/ 96669 h 366352"/>
                <a:gd name="connsiteX4" fmla="*/ 100597 w 439975"/>
                <a:gd name="connsiteY4" fmla="*/ 180 h 366352"/>
                <a:gd name="connsiteX5" fmla="*/ 344532 w 439975"/>
                <a:gd name="connsiteY5" fmla="*/ 180 h 366352"/>
                <a:gd name="connsiteX6" fmla="*/ 439401 w 439975"/>
                <a:gd name="connsiteY6" fmla="*/ 90954 h 366352"/>
                <a:gd name="connsiteX7" fmla="*/ 439973 w 439975"/>
                <a:gd name="connsiteY7" fmla="*/ 331460 h 366352"/>
                <a:gd name="connsiteX8" fmla="*/ 405492 w 439975"/>
                <a:gd name="connsiteY8" fmla="*/ 366131 h 366352"/>
                <a:gd name="connsiteX9" fmla="*/ 219945 w 439975"/>
                <a:gd name="connsiteY9" fmla="*/ 365845 h 36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975" h="366352">
                  <a:moveTo>
                    <a:pt x="220040" y="365940"/>
                  </a:moveTo>
                  <a:cubicBezTo>
                    <a:pt x="160509" y="365940"/>
                    <a:pt x="100882" y="364988"/>
                    <a:pt x="41351" y="366321"/>
                  </a:cubicBezTo>
                  <a:cubicBezTo>
                    <a:pt x="12395" y="366988"/>
                    <a:pt x="-464" y="356987"/>
                    <a:pt x="13" y="326888"/>
                  </a:cubicBezTo>
                  <a:cubicBezTo>
                    <a:pt x="1060" y="250212"/>
                    <a:pt x="-654" y="173440"/>
                    <a:pt x="679" y="96669"/>
                  </a:cubicBezTo>
                  <a:cubicBezTo>
                    <a:pt x="1918" y="26088"/>
                    <a:pt x="29540" y="371"/>
                    <a:pt x="100597" y="180"/>
                  </a:cubicBezTo>
                  <a:cubicBezTo>
                    <a:pt x="181940" y="-10"/>
                    <a:pt x="263188" y="-105"/>
                    <a:pt x="344532" y="180"/>
                  </a:cubicBezTo>
                  <a:cubicBezTo>
                    <a:pt x="409016" y="466"/>
                    <a:pt x="438544" y="27803"/>
                    <a:pt x="439401" y="90954"/>
                  </a:cubicBezTo>
                  <a:cubicBezTo>
                    <a:pt x="440544" y="171059"/>
                    <a:pt x="439306" y="251259"/>
                    <a:pt x="439973" y="331460"/>
                  </a:cubicBezTo>
                  <a:cubicBezTo>
                    <a:pt x="440163" y="356130"/>
                    <a:pt x="430733" y="366607"/>
                    <a:pt x="405492" y="366131"/>
                  </a:cubicBezTo>
                  <a:cubicBezTo>
                    <a:pt x="343675" y="365178"/>
                    <a:pt x="281857" y="365845"/>
                    <a:pt x="219945" y="365845"/>
                  </a:cubicBezTo>
                  <a:close/>
                </a:path>
              </a:pathLst>
            </a:custGeom>
            <a:solidFill>
              <a:srgbClr val="8BC9C5"/>
            </a:solidFill>
            <a:ln w="0" cap="flat">
              <a:noFill/>
              <a:prstDash val="solid"/>
              <a:miter/>
            </a:ln>
          </p:spPr>
          <p:txBody>
            <a:bodyPr rtlCol="0" anchor="ctr"/>
            <a:lstStyle/>
            <a:p>
              <a:endParaRPr lang="en-US"/>
            </a:p>
          </p:txBody>
        </p:sp>
      </p:grpSp>
      <p:grpSp>
        <p:nvGrpSpPr>
          <p:cNvPr id="222" name="Group 221">
            <a:extLst>
              <a:ext uri="{FF2B5EF4-FFF2-40B4-BE49-F238E27FC236}">
                <a16:creationId xmlns:a16="http://schemas.microsoft.com/office/drawing/2014/main" id="{8C7C84DB-FB56-CF1B-6BB4-77DD929F8397}"/>
              </a:ext>
            </a:extLst>
          </p:cNvPr>
          <p:cNvGrpSpPr/>
          <p:nvPr/>
        </p:nvGrpSpPr>
        <p:grpSpPr>
          <a:xfrm>
            <a:off x="9484256" y="915908"/>
            <a:ext cx="1168843" cy="572995"/>
            <a:chOff x="8488500" y="5107734"/>
            <a:chExt cx="1377621" cy="675343"/>
          </a:xfrm>
        </p:grpSpPr>
        <p:sp>
          <p:nvSpPr>
            <p:cNvPr id="60" name="Freeform: Shape 59">
              <a:extLst>
                <a:ext uri="{FF2B5EF4-FFF2-40B4-BE49-F238E27FC236}">
                  <a16:creationId xmlns:a16="http://schemas.microsoft.com/office/drawing/2014/main" id="{C738CDCD-5F2C-F598-589D-FEAF067859DB}"/>
                </a:ext>
              </a:extLst>
            </p:cNvPr>
            <p:cNvSpPr/>
            <p:nvPr/>
          </p:nvSpPr>
          <p:spPr>
            <a:xfrm>
              <a:off x="8488500" y="5107734"/>
              <a:ext cx="1326523" cy="675279"/>
            </a:xfrm>
            <a:custGeom>
              <a:avLst/>
              <a:gdLst>
                <a:gd name="connsiteX0" fmla="*/ 1127379 w 2171033"/>
                <a:gd name="connsiteY0" fmla="*/ 286 h 1105185"/>
                <a:gd name="connsiteX1" fmla="*/ 736568 w 2171033"/>
                <a:gd name="connsiteY1" fmla="*/ 70104 h 1105185"/>
                <a:gd name="connsiteX2" fmla="*/ 728281 w 2171033"/>
                <a:gd name="connsiteY2" fmla="*/ 85820 h 1105185"/>
                <a:gd name="connsiteX3" fmla="*/ 822388 w 2171033"/>
                <a:gd name="connsiteY3" fmla="*/ 261366 h 1105185"/>
                <a:gd name="connsiteX4" fmla="*/ 920877 w 2171033"/>
                <a:gd name="connsiteY4" fmla="*/ 291274 h 1105185"/>
                <a:gd name="connsiteX5" fmla="*/ 1004602 w 2171033"/>
                <a:gd name="connsiteY5" fmla="*/ 407956 h 1105185"/>
                <a:gd name="connsiteX6" fmla="*/ 940403 w 2171033"/>
                <a:gd name="connsiteY6" fmla="*/ 528733 h 1105185"/>
                <a:gd name="connsiteX7" fmla="*/ 782669 w 2171033"/>
                <a:gd name="connsiteY7" fmla="*/ 567309 h 1105185"/>
                <a:gd name="connsiteX8" fmla="*/ 503873 w 2171033"/>
                <a:gd name="connsiteY8" fmla="*/ 697897 h 1105185"/>
                <a:gd name="connsiteX9" fmla="*/ 41529 w 2171033"/>
                <a:gd name="connsiteY9" fmla="*/ 888587 h 1105185"/>
                <a:gd name="connsiteX10" fmla="*/ 25432 w 2171033"/>
                <a:gd name="connsiteY10" fmla="*/ 888111 h 1105185"/>
                <a:gd name="connsiteX11" fmla="*/ 0 w 2171033"/>
                <a:gd name="connsiteY11" fmla="*/ 1100519 h 1105185"/>
                <a:gd name="connsiteX12" fmla="*/ 24479 w 2171033"/>
                <a:gd name="connsiteY12" fmla="*/ 1105090 h 1105185"/>
                <a:gd name="connsiteX13" fmla="*/ 1471803 w 2171033"/>
                <a:gd name="connsiteY13" fmla="*/ 1105186 h 1105185"/>
                <a:gd name="connsiteX14" fmla="*/ 1509331 w 2171033"/>
                <a:gd name="connsiteY14" fmla="*/ 1066133 h 1105185"/>
                <a:gd name="connsiteX15" fmla="*/ 1493615 w 2171033"/>
                <a:gd name="connsiteY15" fmla="*/ 895255 h 1105185"/>
                <a:gd name="connsiteX16" fmla="*/ 1451801 w 2171033"/>
                <a:gd name="connsiteY16" fmla="*/ 780002 h 1105185"/>
                <a:gd name="connsiteX17" fmla="*/ 1392841 w 2171033"/>
                <a:gd name="connsiteY17" fmla="*/ 656368 h 1105185"/>
                <a:gd name="connsiteX18" fmla="*/ 1598771 w 2171033"/>
                <a:gd name="connsiteY18" fmla="*/ 441960 h 1105185"/>
                <a:gd name="connsiteX19" fmla="*/ 1804702 w 2171033"/>
                <a:gd name="connsiteY19" fmla="*/ 565975 h 1105185"/>
                <a:gd name="connsiteX20" fmla="*/ 2121980 w 2171033"/>
                <a:gd name="connsiteY20" fmla="*/ 706183 h 1105185"/>
                <a:gd name="connsiteX21" fmla="*/ 2171033 w 2171033"/>
                <a:gd name="connsiteY21" fmla="*/ 699706 h 1105185"/>
                <a:gd name="connsiteX22" fmla="*/ 1127760 w 2171033"/>
                <a:gd name="connsiteY22" fmla="*/ 0 h 11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1033" h="1105185">
                  <a:moveTo>
                    <a:pt x="1127379" y="286"/>
                  </a:moveTo>
                  <a:cubicBezTo>
                    <a:pt x="990029" y="286"/>
                    <a:pt x="858393" y="24955"/>
                    <a:pt x="736568" y="70104"/>
                  </a:cubicBezTo>
                  <a:cubicBezTo>
                    <a:pt x="733425" y="74771"/>
                    <a:pt x="730663" y="80010"/>
                    <a:pt x="728281" y="85820"/>
                  </a:cubicBezTo>
                  <a:cubicBezTo>
                    <a:pt x="697897" y="160115"/>
                    <a:pt x="739616" y="239649"/>
                    <a:pt x="822388" y="261366"/>
                  </a:cubicBezTo>
                  <a:cubicBezTo>
                    <a:pt x="855631" y="270129"/>
                    <a:pt x="889254" y="277749"/>
                    <a:pt x="920877" y="291274"/>
                  </a:cubicBezTo>
                  <a:cubicBezTo>
                    <a:pt x="972026" y="313087"/>
                    <a:pt x="999744" y="353758"/>
                    <a:pt x="1004602" y="407956"/>
                  </a:cubicBezTo>
                  <a:cubicBezTo>
                    <a:pt x="1009269" y="460820"/>
                    <a:pt x="984599" y="500920"/>
                    <a:pt x="940403" y="528733"/>
                  </a:cubicBezTo>
                  <a:cubicBezTo>
                    <a:pt x="892302" y="559022"/>
                    <a:pt x="838867" y="569405"/>
                    <a:pt x="782669" y="567309"/>
                  </a:cubicBezTo>
                  <a:cubicBezTo>
                    <a:pt x="667417" y="563118"/>
                    <a:pt x="578453" y="612934"/>
                    <a:pt x="503873" y="697897"/>
                  </a:cubicBezTo>
                  <a:cubicBezTo>
                    <a:pt x="381667" y="836962"/>
                    <a:pt x="236029" y="923735"/>
                    <a:pt x="41529" y="888587"/>
                  </a:cubicBezTo>
                  <a:cubicBezTo>
                    <a:pt x="35052" y="887444"/>
                    <a:pt x="29813" y="887254"/>
                    <a:pt x="25432" y="888111"/>
                  </a:cubicBezTo>
                  <a:cubicBezTo>
                    <a:pt x="10478" y="956786"/>
                    <a:pt x="1810" y="1027747"/>
                    <a:pt x="0" y="1100519"/>
                  </a:cubicBezTo>
                  <a:cubicBezTo>
                    <a:pt x="6001" y="1103852"/>
                    <a:pt x="14097" y="1105090"/>
                    <a:pt x="24479" y="1105090"/>
                  </a:cubicBezTo>
                  <a:cubicBezTo>
                    <a:pt x="506921" y="1104710"/>
                    <a:pt x="989362" y="1104614"/>
                    <a:pt x="1471803" y="1105186"/>
                  </a:cubicBezTo>
                  <a:cubicBezTo>
                    <a:pt x="1501045" y="1105186"/>
                    <a:pt x="1509618" y="1093184"/>
                    <a:pt x="1509331" y="1066133"/>
                  </a:cubicBezTo>
                  <a:cubicBezTo>
                    <a:pt x="1508760" y="1008697"/>
                    <a:pt x="1501902" y="952024"/>
                    <a:pt x="1493615" y="895255"/>
                  </a:cubicBezTo>
                  <a:cubicBezTo>
                    <a:pt x="1487519" y="853726"/>
                    <a:pt x="1473899" y="815816"/>
                    <a:pt x="1451801" y="780002"/>
                  </a:cubicBezTo>
                  <a:cubicBezTo>
                    <a:pt x="1427702" y="741045"/>
                    <a:pt x="1404747" y="701230"/>
                    <a:pt x="1392841" y="656368"/>
                  </a:cubicBezTo>
                  <a:cubicBezTo>
                    <a:pt x="1360361" y="533972"/>
                    <a:pt x="1475423" y="414909"/>
                    <a:pt x="1598771" y="441960"/>
                  </a:cubicBezTo>
                  <a:cubicBezTo>
                    <a:pt x="1681829" y="460153"/>
                    <a:pt x="1747361" y="506730"/>
                    <a:pt x="1804702" y="565975"/>
                  </a:cubicBezTo>
                  <a:cubicBezTo>
                    <a:pt x="1891856" y="655987"/>
                    <a:pt x="1994916" y="707136"/>
                    <a:pt x="2121980" y="706183"/>
                  </a:cubicBezTo>
                  <a:cubicBezTo>
                    <a:pt x="2149697" y="705993"/>
                    <a:pt x="2165033" y="705422"/>
                    <a:pt x="2171033" y="699706"/>
                  </a:cubicBezTo>
                  <a:cubicBezTo>
                    <a:pt x="2002060" y="289560"/>
                    <a:pt x="1598105" y="0"/>
                    <a:pt x="1127760" y="0"/>
                  </a:cubicBezTo>
                  <a:close/>
                </a:path>
              </a:pathLst>
            </a:custGeom>
            <a:solidFill>
              <a:srgbClr val="8BC9C5"/>
            </a:solidFill>
            <a:ln w="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E5280B3-7521-A99C-1AF3-97D8A3C83A8C}"/>
                </a:ext>
              </a:extLst>
            </p:cNvPr>
            <p:cNvSpPr/>
            <p:nvPr/>
          </p:nvSpPr>
          <p:spPr>
            <a:xfrm>
              <a:off x="9363299" y="5402403"/>
              <a:ext cx="502822" cy="380674"/>
            </a:xfrm>
            <a:custGeom>
              <a:avLst/>
              <a:gdLst>
                <a:gd name="connsiteX0" fmla="*/ 733020 w 822935"/>
                <a:gd name="connsiteY0" fmla="*/ 269734 h 623024"/>
                <a:gd name="connsiteX1" fmla="*/ 331255 w 822935"/>
                <a:gd name="connsiteY1" fmla="*/ 103904 h 623024"/>
                <a:gd name="connsiteX2" fmla="*/ 188571 w 822935"/>
                <a:gd name="connsiteY2" fmla="*/ 11035 h 623024"/>
                <a:gd name="connsiteX3" fmla="*/ 39219 w 822935"/>
                <a:gd name="connsiteY3" fmla="*/ 38562 h 623024"/>
                <a:gd name="connsiteX4" fmla="*/ 14549 w 822935"/>
                <a:gd name="connsiteY4" fmla="*/ 194582 h 623024"/>
                <a:gd name="connsiteX5" fmla="*/ 52649 w 822935"/>
                <a:gd name="connsiteY5" fmla="*/ 267543 h 623024"/>
                <a:gd name="connsiteX6" fmla="*/ 109323 w 822935"/>
                <a:gd name="connsiteY6" fmla="*/ 435183 h 623024"/>
                <a:gd name="connsiteX7" fmla="*/ 117610 w 822935"/>
                <a:gd name="connsiteY7" fmla="*/ 568724 h 623024"/>
                <a:gd name="connsiteX8" fmla="*/ 173521 w 822935"/>
                <a:gd name="connsiteY8" fmla="*/ 622540 h 623024"/>
                <a:gd name="connsiteX9" fmla="*/ 472511 w 822935"/>
                <a:gd name="connsiteY9" fmla="*/ 622540 h 623024"/>
                <a:gd name="connsiteX10" fmla="*/ 788646 w 822935"/>
                <a:gd name="connsiteY10" fmla="*/ 623016 h 623024"/>
                <a:gd name="connsiteX11" fmla="*/ 822936 w 822935"/>
                <a:gd name="connsiteY11" fmla="*/ 611396 h 623024"/>
                <a:gd name="connsiteX12" fmla="*/ 760166 w 822935"/>
                <a:gd name="connsiteY12" fmla="*/ 273163 h 623024"/>
                <a:gd name="connsiteX13" fmla="*/ 733115 w 822935"/>
                <a:gd name="connsiteY13" fmla="*/ 269734 h 62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2935" h="623024">
                  <a:moveTo>
                    <a:pt x="733020" y="269734"/>
                  </a:moveTo>
                  <a:cubicBezTo>
                    <a:pt x="573476" y="276497"/>
                    <a:pt x="439936" y="222204"/>
                    <a:pt x="331255" y="103904"/>
                  </a:cubicBezTo>
                  <a:cubicBezTo>
                    <a:pt x="292394" y="61517"/>
                    <a:pt x="244387" y="29037"/>
                    <a:pt x="188571" y="11035"/>
                  </a:cubicBezTo>
                  <a:cubicBezTo>
                    <a:pt x="134279" y="-6491"/>
                    <a:pt x="81415" y="-7063"/>
                    <a:pt x="39219" y="38562"/>
                  </a:cubicBezTo>
                  <a:cubicBezTo>
                    <a:pt x="-3167" y="84377"/>
                    <a:pt x="-10882" y="137622"/>
                    <a:pt x="14549" y="194582"/>
                  </a:cubicBezTo>
                  <a:cubicBezTo>
                    <a:pt x="25694" y="219633"/>
                    <a:pt x="37409" y="244874"/>
                    <a:pt x="52649" y="267543"/>
                  </a:cubicBezTo>
                  <a:cubicBezTo>
                    <a:pt x="86939" y="318597"/>
                    <a:pt x="101989" y="375843"/>
                    <a:pt x="109323" y="435183"/>
                  </a:cubicBezTo>
                  <a:cubicBezTo>
                    <a:pt x="114752" y="479379"/>
                    <a:pt x="116371" y="524147"/>
                    <a:pt x="117610" y="568724"/>
                  </a:cubicBezTo>
                  <a:cubicBezTo>
                    <a:pt x="119134" y="622445"/>
                    <a:pt x="118086" y="622540"/>
                    <a:pt x="173521" y="622540"/>
                  </a:cubicBezTo>
                  <a:cubicBezTo>
                    <a:pt x="273153" y="622540"/>
                    <a:pt x="372785" y="622540"/>
                    <a:pt x="472511" y="622540"/>
                  </a:cubicBezTo>
                  <a:cubicBezTo>
                    <a:pt x="577858" y="622540"/>
                    <a:pt x="683300" y="621778"/>
                    <a:pt x="788646" y="623016"/>
                  </a:cubicBezTo>
                  <a:cubicBezTo>
                    <a:pt x="805886" y="623207"/>
                    <a:pt x="816935" y="620064"/>
                    <a:pt x="822936" y="611396"/>
                  </a:cubicBezTo>
                  <a:cubicBezTo>
                    <a:pt x="819412" y="493191"/>
                    <a:pt x="797504" y="379557"/>
                    <a:pt x="760166" y="273163"/>
                  </a:cubicBezTo>
                  <a:cubicBezTo>
                    <a:pt x="752546" y="269543"/>
                    <a:pt x="743212" y="269258"/>
                    <a:pt x="733115" y="269734"/>
                  </a:cubicBezTo>
                  <a:close/>
                </a:path>
              </a:pathLst>
            </a:custGeom>
            <a:solidFill>
              <a:srgbClr val="1EBCB1"/>
            </a:solidFill>
            <a:ln w="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CA26E48-4BBA-9B9B-0688-D54887956AD6}"/>
                </a:ext>
              </a:extLst>
            </p:cNvPr>
            <p:cNvSpPr/>
            <p:nvPr/>
          </p:nvSpPr>
          <p:spPr>
            <a:xfrm>
              <a:off x="8510790" y="5165176"/>
              <a:ext cx="564342" cy="462384"/>
            </a:xfrm>
            <a:custGeom>
              <a:avLst/>
              <a:gdLst>
                <a:gd name="connsiteX0" fmla="*/ 419576 w 923622"/>
                <a:gd name="connsiteY0" fmla="*/ 590455 h 756753"/>
                <a:gd name="connsiteX1" fmla="*/ 749618 w 923622"/>
                <a:gd name="connsiteY1" fmla="*/ 431578 h 756753"/>
                <a:gd name="connsiteX2" fmla="*/ 866013 w 923622"/>
                <a:gd name="connsiteY2" fmla="*/ 406146 h 756753"/>
                <a:gd name="connsiteX3" fmla="*/ 923354 w 923622"/>
                <a:gd name="connsiteY3" fmla="*/ 317563 h 756753"/>
                <a:gd name="connsiteX4" fmla="*/ 855155 w 923622"/>
                <a:gd name="connsiteY4" fmla="*/ 232029 h 756753"/>
                <a:gd name="connsiteX5" fmla="*/ 772668 w 923622"/>
                <a:gd name="connsiteY5" fmla="*/ 208407 h 756753"/>
                <a:gd name="connsiteX6" fmla="*/ 640842 w 923622"/>
                <a:gd name="connsiteY6" fmla="*/ 27527 h 756753"/>
                <a:gd name="connsiteX7" fmla="*/ 640842 w 923622"/>
                <a:gd name="connsiteY7" fmla="*/ 0 h 756753"/>
                <a:gd name="connsiteX8" fmla="*/ 0 w 923622"/>
                <a:gd name="connsiteY8" fmla="*/ 747903 h 756753"/>
                <a:gd name="connsiteX9" fmla="*/ 87154 w 923622"/>
                <a:gd name="connsiteY9" fmla="*/ 756571 h 756753"/>
                <a:gd name="connsiteX10" fmla="*/ 419576 w 923622"/>
                <a:gd name="connsiteY10" fmla="*/ 590455 h 75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3622" h="756753">
                  <a:moveTo>
                    <a:pt x="419576" y="590455"/>
                  </a:moveTo>
                  <a:cubicBezTo>
                    <a:pt x="508445" y="489966"/>
                    <a:pt x="609600" y="423863"/>
                    <a:pt x="749618" y="431578"/>
                  </a:cubicBezTo>
                  <a:cubicBezTo>
                    <a:pt x="789623" y="433769"/>
                    <a:pt x="829151" y="423863"/>
                    <a:pt x="866013" y="406146"/>
                  </a:cubicBezTo>
                  <a:cubicBezTo>
                    <a:pt x="903256" y="388239"/>
                    <a:pt x="926401" y="361664"/>
                    <a:pt x="923354" y="317563"/>
                  </a:cubicBezTo>
                  <a:cubicBezTo>
                    <a:pt x="920306" y="273177"/>
                    <a:pt x="895350" y="245936"/>
                    <a:pt x="855155" y="232029"/>
                  </a:cubicBezTo>
                  <a:cubicBezTo>
                    <a:pt x="828199" y="222695"/>
                    <a:pt x="800195" y="216313"/>
                    <a:pt x="772668" y="208407"/>
                  </a:cubicBezTo>
                  <a:cubicBezTo>
                    <a:pt x="684657" y="183261"/>
                    <a:pt x="637604" y="118586"/>
                    <a:pt x="640842" y="27527"/>
                  </a:cubicBezTo>
                  <a:cubicBezTo>
                    <a:pt x="641318" y="14764"/>
                    <a:pt x="641604" y="5905"/>
                    <a:pt x="640842" y="0"/>
                  </a:cubicBezTo>
                  <a:cubicBezTo>
                    <a:pt x="327565" y="136874"/>
                    <a:pt x="88106" y="412052"/>
                    <a:pt x="0" y="747903"/>
                  </a:cubicBezTo>
                  <a:cubicBezTo>
                    <a:pt x="13240" y="753999"/>
                    <a:pt x="40100" y="754952"/>
                    <a:pt x="87154" y="756571"/>
                  </a:cubicBezTo>
                  <a:cubicBezTo>
                    <a:pt x="227743" y="760857"/>
                    <a:pt x="332232" y="689134"/>
                    <a:pt x="419576" y="590455"/>
                  </a:cubicBezTo>
                  <a:close/>
                </a:path>
              </a:pathLst>
            </a:custGeom>
            <a:solidFill>
              <a:srgbClr val="1EBCB1"/>
            </a:solidFill>
            <a:ln w="0" cap="flat">
              <a:noFill/>
              <a:prstDash val="solid"/>
              <a:miter/>
            </a:ln>
          </p:spPr>
          <p:txBody>
            <a:bodyPr rtlCol="0" anchor="ctr"/>
            <a:lstStyle/>
            <a:p>
              <a:endParaRPr lang="en-US" dirty="0"/>
            </a:p>
          </p:txBody>
        </p:sp>
      </p:grpSp>
      <p:grpSp>
        <p:nvGrpSpPr>
          <p:cNvPr id="208" name="Group 207">
            <a:extLst>
              <a:ext uri="{FF2B5EF4-FFF2-40B4-BE49-F238E27FC236}">
                <a16:creationId xmlns:a16="http://schemas.microsoft.com/office/drawing/2014/main" id="{159D706B-B529-C061-3E31-8282E8AFF509}"/>
              </a:ext>
            </a:extLst>
          </p:cNvPr>
          <p:cNvGrpSpPr/>
          <p:nvPr/>
        </p:nvGrpSpPr>
        <p:grpSpPr>
          <a:xfrm>
            <a:off x="5095633" y="5625697"/>
            <a:ext cx="638043" cy="602464"/>
            <a:chOff x="10691024" y="1061591"/>
            <a:chExt cx="752010" cy="710076"/>
          </a:xfrm>
        </p:grpSpPr>
        <p:sp>
          <p:nvSpPr>
            <p:cNvPr id="67" name="Freeform: Shape 66">
              <a:extLst>
                <a:ext uri="{FF2B5EF4-FFF2-40B4-BE49-F238E27FC236}">
                  <a16:creationId xmlns:a16="http://schemas.microsoft.com/office/drawing/2014/main" id="{138B3661-664A-59C3-A4F1-6366B20FF73E}"/>
                </a:ext>
              </a:extLst>
            </p:cNvPr>
            <p:cNvSpPr/>
            <p:nvPr/>
          </p:nvSpPr>
          <p:spPr>
            <a:xfrm>
              <a:off x="10768545" y="1394652"/>
              <a:ext cx="324385" cy="328019"/>
            </a:xfrm>
            <a:custGeom>
              <a:avLst/>
              <a:gdLst>
                <a:gd name="connsiteX0" fmla="*/ 105259 w 174845"/>
                <a:gd name="connsiteY0" fmla="*/ 176800 h 176804"/>
                <a:gd name="connsiteX1" fmla="*/ 77709 w 174845"/>
                <a:gd name="connsiteY1" fmla="*/ 164063 h 176804"/>
                <a:gd name="connsiteX2" fmla="*/ 31968 w 174845"/>
                <a:gd name="connsiteY2" fmla="*/ 114293 h 176804"/>
                <a:gd name="connsiteX3" fmla="*/ 10807 w 174845"/>
                <a:gd name="connsiteY3" fmla="*/ 94353 h 176804"/>
                <a:gd name="connsiteX4" fmla="*/ 6778 w 174845"/>
                <a:gd name="connsiteY4" fmla="*/ 49385 h 176804"/>
                <a:gd name="connsiteX5" fmla="*/ 45275 w 174845"/>
                <a:gd name="connsiteY5" fmla="*/ 2506 h 176804"/>
                <a:gd name="connsiteX6" fmla="*/ 54350 w 174845"/>
                <a:gd name="connsiteY6" fmla="*/ 3482 h 176804"/>
                <a:gd name="connsiteX7" fmla="*/ 144977 w 174845"/>
                <a:gd name="connsiteY7" fmla="*/ 97853 h 176804"/>
                <a:gd name="connsiteX8" fmla="*/ 172567 w 174845"/>
                <a:gd name="connsiteY8" fmla="*/ 126542 h 176804"/>
                <a:gd name="connsiteX9" fmla="*/ 172038 w 174845"/>
                <a:gd name="connsiteY9" fmla="*/ 134519 h 176804"/>
                <a:gd name="connsiteX10" fmla="*/ 126623 w 174845"/>
                <a:gd name="connsiteY10" fmla="*/ 169801 h 176804"/>
                <a:gd name="connsiteX11" fmla="*/ 105259 w 174845"/>
                <a:gd name="connsiteY11" fmla="*/ 176759 h 176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845" h="176804">
                  <a:moveTo>
                    <a:pt x="105259" y="176800"/>
                  </a:moveTo>
                  <a:cubicBezTo>
                    <a:pt x="93702" y="176963"/>
                    <a:pt x="84952" y="172202"/>
                    <a:pt x="77709" y="164063"/>
                  </a:cubicBezTo>
                  <a:cubicBezTo>
                    <a:pt x="62733" y="147256"/>
                    <a:pt x="48734" y="129513"/>
                    <a:pt x="31968" y="114293"/>
                  </a:cubicBezTo>
                  <a:cubicBezTo>
                    <a:pt x="24806" y="107782"/>
                    <a:pt x="17684" y="101190"/>
                    <a:pt x="10807" y="94353"/>
                  </a:cubicBezTo>
                  <a:cubicBezTo>
                    <a:pt x="-1646" y="81982"/>
                    <a:pt x="-3803" y="63222"/>
                    <a:pt x="6778" y="49385"/>
                  </a:cubicBezTo>
                  <a:cubicBezTo>
                    <a:pt x="19027" y="33311"/>
                    <a:pt x="32456" y="18173"/>
                    <a:pt x="45275" y="2506"/>
                  </a:cubicBezTo>
                  <a:cubicBezTo>
                    <a:pt x="49060" y="-2134"/>
                    <a:pt x="51501" y="552"/>
                    <a:pt x="54350" y="3482"/>
                  </a:cubicBezTo>
                  <a:cubicBezTo>
                    <a:pt x="84545" y="34939"/>
                    <a:pt x="114781" y="66396"/>
                    <a:pt x="144977" y="97853"/>
                  </a:cubicBezTo>
                  <a:cubicBezTo>
                    <a:pt x="154174" y="107416"/>
                    <a:pt x="163248" y="117142"/>
                    <a:pt x="172567" y="126542"/>
                  </a:cubicBezTo>
                  <a:cubicBezTo>
                    <a:pt x="175823" y="129798"/>
                    <a:pt x="175538" y="131833"/>
                    <a:pt x="172038" y="134519"/>
                  </a:cubicBezTo>
                  <a:cubicBezTo>
                    <a:pt x="156819" y="146198"/>
                    <a:pt x="141802" y="158121"/>
                    <a:pt x="126623" y="169801"/>
                  </a:cubicBezTo>
                  <a:cubicBezTo>
                    <a:pt x="120234" y="174725"/>
                    <a:pt x="112950" y="177126"/>
                    <a:pt x="105259" y="176759"/>
                  </a:cubicBezTo>
                  <a:close/>
                </a:path>
              </a:pathLst>
            </a:custGeom>
            <a:solidFill>
              <a:srgbClr val="8BC9C5"/>
            </a:solidFill>
            <a:ln w="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40906DEC-FF66-95CF-7B6C-1E3C921B8C89}"/>
                </a:ext>
              </a:extLst>
            </p:cNvPr>
            <p:cNvSpPr/>
            <p:nvPr/>
          </p:nvSpPr>
          <p:spPr>
            <a:xfrm>
              <a:off x="10852598" y="1277624"/>
              <a:ext cx="358188" cy="369182"/>
            </a:xfrm>
            <a:custGeom>
              <a:avLst/>
              <a:gdLst>
                <a:gd name="connsiteX0" fmla="*/ 193066 w 193065"/>
                <a:gd name="connsiteY0" fmla="*/ 170332 h 198991"/>
                <a:gd name="connsiteX1" fmla="*/ 175405 w 193065"/>
                <a:gd name="connsiteY1" fmla="*/ 196417 h 198991"/>
                <a:gd name="connsiteX2" fmla="*/ 144070 w 193065"/>
                <a:gd name="connsiteY2" fmla="*/ 189987 h 198991"/>
                <a:gd name="connsiteX3" fmla="*/ 106224 w 193065"/>
                <a:gd name="connsiteY3" fmla="*/ 150920 h 198991"/>
                <a:gd name="connsiteX4" fmla="*/ 65245 w 193065"/>
                <a:gd name="connsiteY4" fmla="*/ 107866 h 198991"/>
                <a:gd name="connsiteX5" fmla="*/ 7987 w 193065"/>
                <a:gd name="connsiteY5" fmla="*/ 48004 h 198991"/>
                <a:gd name="connsiteX6" fmla="*/ 10022 w 193065"/>
                <a:gd name="connsiteY6" fmla="*/ 7431 h 198991"/>
                <a:gd name="connsiteX7" fmla="*/ 49781 w 193065"/>
                <a:gd name="connsiteY7" fmla="*/ 9344 h 198991"/>
                <a:gd name="connsiteX8" fmla="*/ 185131 w 193065"/>
                <a:gd name="connsiteY8" fmla="*/ 150229 h 198991"/>
                <a:gd name="connsiteX9" fmla="*/ 193025 w 193065"/>
                <a:gd name="connsiteY9" fmla="*/ 170332 h 19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065" h="198991">
                  <a:moveTo>
                    <a:pt x="193066" y="170332"/>
                  </a:moveTo>
                  <a:cubicBezTo>
                    <a:pt x="192618" y="182703"/>
                    <a:pt x="186718" y="191452"/>
                    <a:pt x="175405" y="196417"/>
                  </a:cubicBezTo>
                  <a:cubicBezTo>
                    <a:pt x="163481" y="201667"/>
                    <a:pt x="152819" y="198574"/>
                    <a:pt x="144070" y="189987"/>
                  </a:cubicBezTo>
                  <a:cubicBezTo>
                    <a:pt x="131129" y="177291"/>
                    <a:pt x="118758" y="164024"/>
                    <a:pt x="106224" y="150920"/>
                  </a:cubicBezTo>
                  <a:cubicBezTo>
                    <a:pt x="92510" y="136596"/>
                    <a:pt x="78959" y="122190"/>
                    <a:pt x="65245" y="107866"/>
                  </a:cubicBezTo>
                  <a:cubicBezTo>
                    <a:pt x="46159" y="87925"/>
                    <a:pt x="26666" y="68351"/>
                    <a:pt x="7987" y="48004"/>
                  </a:cubicBezTo>
                  <a:cubicBezTo>
                    <a:pt x="-3651" y="35348"/>
                    <a:pt x="-2227" y="18745"/>
                    <a:pt x="10022" y="7431"/>
                  </a:cubicBezTo>
                  <a:cubicBezTo>
                    <a:pt x="21335" y="-3027"/>
                    <a:pt x="38345" y="-2498"/>
                    <a:pt x="49781" y="9344"/>
                  </a:cubicBezTo>
                  <a:cubicBezTo>
                    <a:pt x="94992" y="56184"/>
                    <a:pt x="140082" y="103227"/>
                    <a:pt x="185131" y="150229"/>
                  </a:cubicBezTo>
                  <a:cubicBezTo>
                    <a:pt x="190462" y="155804"/>
                    <a:pt x="193310" y="162437"/>
                    <a:pt x="193025" y="170332"/>
                  </a:cubicBezTo>
                  <a:close/>
                </a:path>
              </a:pathLst>
            </a:custGeom>
            <a:solidFill>
              <a:srgbClr val="8BC9C5"/>
            </a:solidFill>
            <a:ln w="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D0D35C93-1308-D342-28F8-2B2700B0D4AF}"/>
                </a:ext>
              </a:extLst>
            </p:cNvPr>
            <p:cNvSpPr/>
            <p:nvPr/>
          </p:nvSpPr>
          <p:spPr>
            <a:xfrm>
              <a:off x="11212183" y="1061591"/>
              <a:ext cx="230851" cy="231842"/>
            </a:xfrm>
            <a:custGeom>
              <a:avLst/>
              <a:gdLst>
                <a:gd name="connsiteX0" fmla="*/ 59761 w 124430"/>
                <a:gd name="connsiteY0" fmla="*/ 0 h 124964"/>
                <a:gd name="connsiteX1" fmla="*/ 122593 w 124430"/>
                <a:gd name="connsiteY1" fmla="*/ 48996 h 124964"/>
                <a:gd name="connsiteX2" fmla="*/ 88369 w 124430"/>
                <a:gd name="connsiteY2" fmla="*/ 123386 h 124964"/>
                <a:gd name="connsiteX3" fmla="*/ 76161 w 124430"/>
                <a:gd name="connsiteY3" fmla="*/ 121514 h 124964"/>
                <a:gd name="connsiteX4" fmla="*/ 2422 w 124430"/>
                <a:gd name="connsiteY4" fmla="*/ 45090 h 124964"/>
                <a:gd name="connsiteX5" fmla="*/ 1120 w 124430"/>
                <a:gd name="connsiteY5" fmla="*/ 36178 h 124964"/>
                <a:gd name="connsiteX6" fmla="*/ 59761 w 124430"/>
                <a:gd name="connsiteY6" fmla="*/ 0 h 12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430" h="124964">
                  <a:moveTo>
                    <a:pt x="59761" y="0"/>
                  </a:moveTo>
                  <a:cubicBezTo>
                    <a:pt x="89712" y="41"/>
                    <a:pt x="115919" y="20470"/>
                    <a:pt x="122593" y="48996"/>
                  </a:cubicBezTo>
                  <a:cubicBezTo>
                    <a:pt x="129715" y="79517"/>
                    <a:pt x="115675" y="109794"/>
                    <a:pt x="88369" y="123386"/>
                  </a:cubicBezTo>
                  <a:cubicBezTo>
                    <a:pt x="83486" y="125787"/>
                    <a:pt x="80149" y="125665"/>
                    <a:pt x="76161" y="121514"/>
                  </a:cubicBezTo>
                  <a:cubicBezTo>
                    <a:pt x="51744" y="95917"/>
                    <a:pt x="27124" y="70483"/>
                    <a:pt x="2422" y="45090"/>
                  </a:cubicBezTo>
                  <a:cubicBezTo>
                    <a:pt x="-426" y="42160"/>
                    <a:pt x="-630" y="39759"/>
                    <a:pt x="1120" y="36178"/>
                  </a:cubicBezTo>
                  <a:cubicBezTo>
                    <a:pt x="11863" y="14080"/>
                    <a:pt x="34530" y="-40"/>
                    <a:pt x="59761" y="0"/>
                  </a:cubicBezTo>
                  <a:close/>
                </a:path>
              </a:pathLst>
            </a:custGeom>
            <a:solidFill>
              <a:srgbClr val="8BC9C5"/>
            </a:solidFill>
            <a:ln w="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323AF1F-DD31-0667-539C-3E11618F9930}"/>
                </a:ext>
              </a:extLst>
            </p:cNvPr>
            <p:cNvSpPr/>
            <p:nvPr/>
          </p:nvSpPr>
          <p:spPr>
            <a:xfrm>
              <a:off x="11001019" y="1242220"/>
              <a:ext cx="255295" cy="256268"/>
            </a:xfrm>
            <a:custGeom>
              <a:avLst/>
              <a:gdLst>
                <a:gd name="connsiteX0" fmla="*/ 137605 w 137605"/>
                <a:gd name="connsiteY0" fmla="*/ 68593 h 138130"/>
                <a:gd name="connsiteX1" fmla="*/ 135041 w 137605"/>
                <a:gd name="connsiteY1" fmla="*/ 72378 h 138130"/>
                <a:gd name="connsiteX2" fmla="*/ 96218 w 137605"/>
                <a:gd name="connsiteY2" fmla="*/ 134355 h 138130"/>
                <a:gd name="connsiteX3" fmla="*/ 88853 w 137605"/>
                <a:gd name="connsiteY3" fmla="*/ 135373 h 138130"/>
                <a:gd name="connsiteX4" fmla="*/ 2214 w 137605"/>
                <a:gd name="connsiteY4" fmla="*/ 44990 h 138130"/>
                <a:gd name="connsiteX5" fmla="*/ 3882 w 137605"/>
                <a:gd name="connsiteY5" fmla="*/ 38031 h 138130"/>
                <a:gd name="connsiteX6" fmla="*/ 67488 w 137605"/>
                <a:gd name="connsiteY6" fmla="*/ 1976 h 138130"/>
                <a:gd name="connsiteX7" fmla="*/ 76604 w 137605"/>
                <a:gd name="connsiteY7" fmla="*/ 2586 h 138130"/>
                <a:gd name="connsiteX8" fmla="*/ 135163 w 137605"/>
                <a:gd name="connsiteY8" fmla="*/ 63832 h 138130"/>
                <a:gd name="connsiteX9" fmla="*/ 137605 w 137605"/>
                <a:gd name="connsiteY9" fmla="*/ 68593 h 1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605" h="138130">
                  <a:moveTo>
                    <a:pt x="137605" y="68593"/>
                  </a:moveTo>
                  <a:cubicBezTo>
                    <a:pt x="136913" y="69610"/>
                    <a:pt x="136099" y="71075"/>
                    <a:pt x="135041" y="72378"/>
                  </a:cubicBezTo>
                  <a:cubicBezTo>
                    <a:pt x="119170" y="91219"/>
                    <a:pt x="106270" y="111892"/>
                    <a:pt x="96218" y="134355"/>
                  </a:cubicBezTo>
                  <a:cubicBezTo>
                    <a:pt x="93858" y="139605"/>
                    <a:pt x="92149" y="138832"/>
                    <a:pt x="88853" y="135373"/>
                  </a:cubicBezTo>
                  <a:cubicBezTo>
                    <a:pt x="60041" y="105177"/>
                    <a:pt x="31148" y="75063"/>
                    <a:pt x="2214" y="44990"/>
                  </a:cubicBezTo>
                  <a:cubicBezTo>
                    <a:pt x="-1326" y="41328"/>
                    <a:pt x="-513" y="39822"/>
                    <a:pt x="3882" y="38031"/>
                  </a:cubicBezTo>
                  <a:cubicBezTo>
                    <a:pt x="26671" y="28834"/>
                    <a:pt x="48117" y="17196"/>
                    <a:pt x="67488" y="1976"/>
                  </a:cubicBezTo>
                  <a:cubicBezTo>
                    <a:pt x="70988" y="-791"/>
                    <a:pt x="73470" y="-710"/>
                    <a:pt x="76604" y="2586"/>
                  </a:cubicBezTo>
                  <a:cubicBezTo>
                    <a:pt x="96056" y="23097"/>
                    <a:pt x="115630" y="43444"/>
                    <a:pt x="135163" y="63832"/>
                  </a:cubicBezTo>
                  <a:cubicBezTo>
                    <a:pt x="136302" y="65053"/>
                    <a:pt x="137645" y="66192"/>
                    <a:pt x="137605" y="68593"/>
                  </a:cubicBezTo>
                  <a:close/>
                </a:path>
              </a:pathLst>
            </a:custGeom>
            <a:solidFill>
              <a:srgbClr val="8BC9C5"/>
            </a:solidFill>
            <a:ln w="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722E9EB-D44D-3530-A0D5-02147942E54E}"/>
                </a:ext>
              </a:extLst>
            </p:cNvPr>
            <p:cNvSpPr/>
            <p:nvPr/>
          </p:nvSpPr>
          <p:spPr>
            <a:xfrm>
              <a:off x="11102666" y="1116681"/>
              <a:ext cx="278975" cy="287375"/>
            </a:xfrm>
            <a:custGeom>
              <a:avLst/>
              <a:gdLst>
                <a:gd name="connsiteX0" fmla="*/ 150369 w 150369"/>
                <a:gd name="connsiteY0" fmla="*/ 132800 h 154897"/>
                <a:gd name="connsiteX1" fmla="*/ 137144 w 150369"/>
                <a:gd name="connsiteY1" fmla="*/ 152781 h 154897"/>
                <a:gd name="connsiteX2" fmla="*/ 113337 w 150369"/>
                <a:gd name="connsiteY2" fmla="*/ 148345 h 154897"/>
                <a:gd name="connsiteX3" fmla="*/ 6758 w 150369"/>
                <a:gd name="connsiteY3" fmla="*/ 37534 h 154897"/>
                <a:gd name="connsiteX4" fmla="*/ 1346 w 150369"/>
                <a:gd name="connsiteY4" fmla="*/ 14826 h 154897"/>
                <a:gd name="connsiteX5" fmla="*/ 18885 w 150369"/>
                <a:gd name="connsiteY5" fmla="*/ 258 h 154897"/>
                <a:gd name="connsiteX6" fmla="*/ 36099 w 150369"/>
                <a:gd name="connsiteY6" fmla="*/ 6362 h 154897"/>
                <a:gd name="connsiteX7" fmla="*/ 124854 w 150369"/>
                <a:gd name="connsiteY7" fmla="*/ 98332 h 154897"/>
                <a:gd name="connsiteX8" fmla="*/ 143411 w 150369"/>
                <a:gd name="connsiteY8" fmla="*/ 117377 h 154897"/>
                <a:gd name="connsiteX9" fmla="*/ 150369 w 150369"/>
                <a:gd name="connsiteY9" fmla="*/ 132841 h 15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69" h="154897">
                  <a:moveTo>
                    <a:pt x="150369" y="132800"/>
                  </a:moveTo>
                  <a:cubicBezTo>
                    <a:pt x="149311" y="141549"/>
                    <a:pt x="145608" y="148833"/>
                    <a:pt x="137144" y="152781"/>
                  </a:cubicBezTo>
                  <a:cubicBezTo>
                    <a:pt x="128801" y="156728"/>
                    <a:pt x="119848" y="155101"/>
                    <a:pt x="113337" y="148345"/>
                  </a:cubicBezTo>
                  <a:cubicBezTo>
                    <a:pt x="77730" y="111476"/>
                    <a:pt x="42244" y="74525"/>
                    <a:pt x="6758" y="37534"/>
                  </a:cubicBezTo>
                  <a:cubicBezTo>
                    <a:pt x="573" y="31104"/>
                    <a:pt x="-1706" y="23454"/>
                    <a:pt x="1346" y="14826"/>
                  </a:cubicBezTo>
                  <a:cubicBezTo>
                    <a:pt x="4276" y="6566"/>
                    <a:pt x="10177" y="1641"/>
                    <a:pt x="18885" y="258"/>
                  </a:cubicBezTo>
                  <a:cubicBezTo>
                    <a:pt x="25722" y="-841"/>
                    <a:pt x="31541" y="1641"/>
                    <a:pt x="36099" y="6362"/>
                  </a:cubicBezTo>
                  <a:cubicBezTo>
                    <a:pt x="65765" y="36923"/>
                    <a:pt x="95269" y="67689"/>
                    <a:pt x="124854" y="98332"/>
                  </a:cubicBezTo>
                  <a:cubicBezTo>
                    <a:pt x="130999" y="104721"/>
                    <a:pt x="137184" y="111028"/>
                    <a:pt x="143411" y="117377"/>
                  </a:cubicBezTo>
                  <a:cubicBezTo>
                    <a:pt x="147602" y="121609"/>
                    <a:pt x="149718" y="126777"/>
                    <a:pt x="150369" y="132841"/>
                  </a:cubicBezTo>
                  <a:close/>
                </a:path>
              </a:pathLst>
            </a:custGeom>
            <a:solidFill>
              <a:srgbClr val="8BC9C5"/>
            </a:solidFill>
            <a:ln w="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52F28B2-B534-0EC9-EE17-00DE721C5CEC}"/>
                </a:ext>
              </a:extLst>
            </p:cNvPr>
            <p:cNvSpPr/>
            <p:nvPr/>
          </p:nvSpPr>
          <p:spPr>
            <a:xfrm>
              <a:off x="10775524" y="1696768"/>
              <a:ext cx="33302" cy="34126"/>
            </a:xfrm>
            <a:custGeom>
              <a:avLst/>
              <a:gdLst>
                <a:gd name="connsiteX0" fmla="*/ 17910 w 17950"/>
                <a:gd name="connsiteY0" fmla="*/ 8831 h 18394"/>
                <a:gd name="connsiteX1" fmla="*/ 8957 w 17950"/>
                <a:gd name="connsiteY1" fmla="*/ 18394 h 18394"/>
                <a:gd name="connsiteX2" fmla="*/ 5 w 17950"/>
                <a:gd name="connsiteY2" fmla="*/ 9523 h 18394"/>
                <a:gd name="connsiteX3" fmla="*/ 8957 w 17950"/>
                <a:gd name="connsiteY3" fmla="*/ 0 h 18394"/>
                <a:gd name="connsiteX4" fmla="*/ 17951 w 17950"/>
                <a:gd name="connsiteY4" fmla="*/ 8831 h 18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50" h="18394">
                  <a:moveTo>
                    <a:pt x="17910" y="8831"/>
                  </a:moveTo>
                  <a:cubicBezTo>
                    <a:pt x="17991" y="13836"/>
                    <a:pt x="13719" y="18435"/>
                    <a:pt x="8957" y="18394"/>
                  </a:cubicBezTo>
                  <a:cubicBezTo>
                    <a:pt x="4400" y="18394"/>
                    <a:pt x="167" y="14162"/>
                    <a:pt x="5" y="9523"/>
                  </a:cubicBezTo>
                  <a:cubicBezTo>
                    <a:pt x="-158" y="4558"/>
                    <a:pt x="4115" y="0"/>
                    <a:pt x="8957" y="0"/>
                  </a:cubicBezTo>
                  <a:cubicBezTo>
                    <a:pt x="13556" y="0"/>
                    <a:pt x="17869" y="4232"/>
                    <a:pt x="17951" y="8831"/>
                  </a:cubicBezTo>
                  <a:close/>
                </a:path>
              </a:pathLst>
            </a:custGeom>
            <a:solidFill>
              <a:srgbClr val="8BC9C5"/>
            </a:solidFill>
            <a:ln w="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F3AAFB21-1362-5813-F195-118F19FE2A6C}"/>
                </a:ext>
              </a:extLst>
            </p:cNvPr>
            <p:cNvSpPr/>
            <p:nvPr/>
          </p:nvSpPr>
          <p:spPr>
            <a:xfrm>
              <a:off x="10742985" y="1612511"/>
              <a:ext cx="33003" cy="33974"/>
            </a:xfrm>
            <a:custGeom>
              <a:avLst/>
              <a:gdLst>
                <a:gd name="connsiteX0" fmla="*/ 9039 w 17789"/>
                <a:gd name="connsiteY0" fmla="*/ 0 h 18312"/>
                <a:gd name="connsiteX1" fmla="*/ 17788 w 17789"/>
                <a:gd name="connsiteY1" fmla="*/ 8912 h 18312"/>
                <a:gd name="connsiteX2" fmla="*/ 8835 w 17789"/>
                <a:gd name="connsiteY2" fmla="*/ 18313 h 18312"/>
                <a:gd name="connsiteX3" fmla="*/ 4 w 17789"/>
                <a:gd name="connsiteY3" fmla="*/ 9360 h 18312"/>
                <a:gd name="connsiteX4" fmla="*/ 9079 w 17789"/>
                <a:gd name="connsiteY4" fmla="*/ 0 h 18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9" h="18312">
                  <a:moveTo>
                    <a:pt x="9039" y="0"/>
                  </a:moveTo>
                  <a:cubicBezTo>
                    <a:pt x="13678" y="0"/>
                    <a:pt x="17707" y="4069"/>
                    <a:pt x="17788" y="8912"/>
                  </a:cubicBezTo>
                  <a:cubicBezTo>
                    <a:pt x="17869" y="13877"/>
                    <a:pt x="13637" y="18313"/>
                    <a:pt x="8835" y="18313"/>
                  </a:cubicBezTo>
                  <a:cubicBezTo>
                    <a:pt x="4318" y="18313"/>
                    <a:pt x="127" y="14040"/>
                    <a:pt x="4" y="9360"/>
                  </a:cubicBezTo>
                  <a:cubicBezTo>
                    <a:pt x="-158" y="4436"/>
                    <a:pt x="4155" y="41"/>
                    <a:pt x="9079" y="0"/>
                  </a:cubicBezTo>
                  <a:close/>
                </a:path>
              </a:pathLst>
            </a:custGeom>
            <a:solidFill>
              <a:srgbClr val="8BC9C5"/>
            </a:solidFill>
            <a:ln w="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1C6E9716-EA11-9A26-ABD4-F0429D0871BE}"/>
                </a:ext>
              </a:extLst>
            </p:cNvPr>
            <p:cNvSpPr/>
            <p:nvPr/>
          </p:nvSpPr>
          <p:spPr>
            <a:xfrm>
              <a:off x="10863570" y="1720510"/>
              <a:ext cx="33486" cy="32645"/>
            </a:xfrm>
            <a:custGeom>
              <a:avLst/>
              <a:gdLst>
                <a:gd name="connsiteX0" fmla="*/ 39 w 18049"/>
                <a:gd name="connsiteY0" fmla="*/ 8119 h 17596"/>
                <a:gd name="connsiteX1" fmla="*/ 9602 w 18049"/>
                <a:gd name="connsiteY1" fmla="*/ 21 h 17596"/>
                <a:gd name="connsiteX2" fmla="*/ 17985 w 18049"/>
                <a:gd name="connsiteY2" fmla="*/ 9910 h 17596"/>
                <a:gd name="connsiteX3" fmla="*/ 8137 w 18049"/>
                <a:gd name="connsiteY3" fmla="*/ 17560 h 17596"/>
                <a:gd name="connsiteX4" fmla="*/ 39 w 18049"/>
                <a:gd name="connsiteY4" fmla="*/ 8119 h 17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9" h="17596">
                  <a:moveTo>
                    <a:pt x="39" y="8119"/>
                  </a:moveTo>
                  <a:cubicBezTo>
                    <a:pt x="486" y="3195"/>
                    <a:pt x="4637" y="-305"/>
                    <a:pt x="9602" y="21"/>
                  </a:cubicBezTo>
                  <a:cubicBezTo>
                    <a:pt x="14811" y="347"/>
                    <a:pt x="18595" y="4823"/>
                    <a:pt x="17985" y="9910"/>
                  </a:cubicBezTo>
                  <a:cubicBezTo>
                    <a:pt x="17374" y="14875"/>
                    <a:pt x="13386" y="17967"/>
                    <a:pt x="8137" y="17560"/>
                  </a:cubicBezTo>
                  <a:cubicBezTo>
                    <a:pt x="3091" y="17153"/>
                    <a:pt x="-409" y="13084"/>
                    <a:pt x="39" y="8119"/>
                  </a:cubicBezTo>
                  <a:close/>
                </a:path>
              </a:pathLst>
            </a:custGeom>
            <a:solidFill>
              <a:srgbClr val="8BC9C5"/>
            </a:solidFill>
            <a:ln w="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ABCD4E3-B963-B93C-90BD-C6D43672AA9C}"/>
                </a:ext>
              </a:extLst>
            </p:cNvPr>
            <p:cNvSpPr/>
            <p:nvPr/>
          </p:nvSpPr>
          <p:spPr>
            <a:xfrm>
              <a:off x="10691024" y="1738434"/>
              <a:ext cx="33272" cy="33233"/>
            </a:xfrm>
            <a:custGeom>
              <a:avLst/>
              <a:gdLst>
                <a:gd name="connsiteX0" fmla="*/ 8804 w 17934"/>
                <a:gd name="connsiteY0" fmla="*/ 5 h 17913"/>
                <a:gd name="connsiteX1" fmla="*/ 17919 w 17934"/>
                <a:gd name="connsiteY1" fmla="*/ 8429 h 17913"/>
                <a:gd name="connsiteX2" fmla="*/ 9211 w 17934"/>
                <a:gd name="connsiteY2" fmla="*/ 17911 h 17913"/>
                <a:gd name="connsiteX3" fmla="*/ 14 w 17934"/>
                <a:gd name="connsiteY3" fmla="*/ 9568 h 17913"/>
                <a:gd name="connsiteX4" fmla="*/ 8804 w 17934"/>
                <a:gd name="connsiteY4" fmla="*/ 5 h 17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34" h="17913">
                  <a:moveTo>
                    <a:pt x="8804" y="5"/>
                  </a:moveTo>
                  <a:cubicBezTo>
                    <a:pt x="13687" y="-158"/>
                    <a:pt x="17634" y="3546"/>
                    <a:pt x="17919" y="8429"/>
                  </a:cubicBezTo>
                  <a:cubicBezTo>
                    <a:pt x="18204" y="13597"/>
                    <a:pt x="14379" y="17789"/>
                    <a:pt x="9211" y="17911"/>
                  </a:cubicBezTo>
                  <a:cubicBezTo>
                    <a:pt x="4246" y="18033"/>
                    <a:pt x="299" y="14452"/>
                    <a:pt x="14" y="9568"/>
                  </a:cubicBezTo>
                  <a:cubicBezTo>
                    <a:pt x="-271" y="4726"/>
                    <a:pt x="3920" y="127"/>
                    <a:pt x="8804" y="5"/>
                  </a:cubicBezTo>
                  <a:close/>
                </a:path>
              </a:pathLst>
            </a:custGeom>
            <a:solidFill>
              <a:srgbClr val="8BC9C5"/>
            </a:solidFill>
            <a:ln w="0" cap="flat">
              <a:noFill/>
              <a:prstDash val="solid"/>
              <a:miter/>
            </a:ln>
          </p:spPr>
          <p:txBody>
            <a:bodyPr rtlCol="0" anchor="ctr"/>
            <a:lstStyle/>
            <a:p>
              <a:endParaRPr lang="en-US"/>
            </a:p>
          </p:txBody>
        </p:sp>
      </p:grpSp>
      <p:grpSp>
        <p:nvGrpSpPr>
          <p:cNvPr id="206" name="Group 205">
            <a:extLst>
              <a:ext uri="{FF2B5EF4-FFF2-40B4-BE49-F238E27FC236}">
                <a16:creationId xmlns:a16="http://schemas.microsoft.com/office/drawing/2014/main" id="{AC033B04-F9E2-2A2C-CCE5-7B745A432B3F}"/>
              </a:ext>
            </a:extLst>
          </p:cNvPr>
          <p:cNvGrpSpPr/>
          <p:nvPr/>
        </p:nvGrpSpPr>
        <p:grpSpPr>
          <a:xfrm>
            <a:off x="8050590" y="733038"/>
            <a:ext cx="939518" cy="938735"/>
            <a:chOff x="6381793" y="888165"/>
            <a:chExt cx="1107334" cy="1106411"/>
          </a:xfrm>
        </p:grpSpPr>
        <p:sp>
          <p:nvSpPr>
            <p:cNvPr id="77" name="Freeform: Shape 76">
              <a:extLst>
                <a:ext uri="{FF2B5EF4-FFF2-40B4-BE49-F238E27FC236}">
                  <a16:creationId xmlns:a16="http://schemas.microsoft.com/office/drawing/2014/main" id="{EC00DFE1-FDD6-4409-96FE-A13D53922A35}"/>
                </a:ext>
              </a:extLst>
            </p:cNvPr>
            <p:cNvSpPr/>
            <p:nvPr/>
          </p:nvSpPr>
          <p:spPr>
            <a:xfrm>
              <a:off x="6381920" y="1096151"/>
              <a:ext cx="355810" cy="331773"/>
            </a:xfrm>
            <a:custGeom>
              <a:avLst/>
              <a:gdLst>
                <a:gd name="connsiteX0" fmla="*/ 139532 w 335838"/>
                <a:gd name="connsiteY0" fmla="*/ 312985 h 313150"/>
                <a:gd name="connsiteX1" fmla="*/ 8252 w 335838"/>
                <a:gd name="connsiteY1" fmla="*/ 313107 h 313150"/>
                <a:gd name="connsiteX2" fmla="*/ 32 w 335838"/>
                <a:gd name="connsiteY2" fmla="*/ 304887 h 313150"/>
                <a:gd name="connsiteX3" fmla="*/ 79671 w 335838"/>
                <a:gd name="connsiteY3" fmla="*/ 46924 h 313150"/>
                <a:gd name="connsiteX4" fmla="*/ 110192 w 335838"/>
                <a:gd name="connsiteY4" fmla="*/ 3178 h 313150"/>
                <a:gd name="connsiteX5" fmla="*/ 118453 w 335838"/>
                <a:gd name="connsiteY5" fmla="*/ 817 h 313150"/>
                <a:gd name="connsiteX6" fmla="*/ 329047 w 335838"/>
                <a:gd name="connsiteY6" fmla="*/ 55674 h 313150"/>
                <a:gd name="connsiteX7" fmla="*/ 335395 w 335838"/>
                <a:gd name="connsiteY7" fmla="*/ 64586 h 313150"/>
                <a:gd name="connsiteX8" fmla="*/ 311711 w 335838"/>
                <a:gd name="connsiteY8" fmla="*/ 266959 h 313150"/>
                <a:gd name="connsiteX9" fmla="*/ 300520 w 335838"/>
                <a:gd name="connsiteY9" fmla="*/ 291498 h 313150"/>
                <a:gd name="connsiteX10" fmla="*/ 285911 w 335838"/>
                <a:gd name="connsiteY10" fmla="*/ 305375 h 313150"/>
                <a:gd name="connsiteX11" fmla="*/ 267192 w 335838"/>
                <a:gd name="connsiteY11" fmla="*/ 313148 h 313150"/>
                <a:gd name="connsiteX12" fmla="*/ 139492 w 335838"/>
                <a:gd name="connsiteY12" fmla="*/ 312985 h 31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838" h="313150">
                  <a:moveTo>
                    <a:pt x="139532" y="312985"/>
                  </a:moveTo>
                  <a:cubicBezTo>
                    <a:pt x="95786" y="312985"/>
                    <a:pt x="51999" y="312863"/>
                    <a:pt x="8252" y="313107"/>
                  </a:cubicBezTo>
                  <a:cubicBezTo>
                    <a:pt x="1822" y="313107"/>
                    <a:pt x="-294" y="311723"/>
                    <a:pt x="32" y="304887"/>
                  </a:cubicBezTo>
                  <a:cubicBezTo>
                    <a:pt x="4061" y="211900"/>
                    <a:pt x="30431" y="125912"/>
                    <a:pt x="79671" y="46924"/>
                  </a:cubicBezTo>
                  <a:cubicBezTo>
                    <a:pt x="89072" y="31827"/>
                    <a:pt x="99448" y="17380"/>
                    <a:pt x="110192" y="3178"/>
                  </a:cubicBezTo>
                  <a:cubicBezTo>
                    <a:pt x="112674" y="-78"/>
                    <a:pt x="114627" y="-770"/>
                    <a:pt x="118453" y="817"/>
                  </a:cubicBezTo>
                  <a:cubicBezTo>
                    <a:pt x="186006" y="29181"/>
                    <a:pt x="256814" y="45296"/>
                    <a:pt x="329047" y="55674"/>
                  </a:cubicBezTo>
                  <a:cubicBezTo>
                    <a:pt x="334988" y="56528"/>
                    <a:pt x="336779" y="57871"/>
                    <a:pt x="335395" y="64586"/>
                  </a:cubicBezTo>
                  <a:cubicBezTo>
                    <a:pt x="321559" y="131325"/>
                    <a:pt x="313787" y="198837"/>
                    <a:pt x="311711" y="266959"/>
                  </a:cubicBezTo>
                  <a:cubicBezTo>
                    <a:pt x="311427" y="277174"/>
                    <a:pt x="309636" y="285394"/>
                    <a:pt x="300520" y="291498"/>
                  </a:cubicBezTo>
                  <a:cubicBezTo>
                    <a:pt x="294986" y="295201"/>
                    <a:pt x="290062" y="300166"/>
                    <a:pt x="285911" y="305375"/>
                  </a:cubicBezTo>
                  <a:cubicBezTo>
                    <a:pt x="280865" y="311723"/>
                    <a:pt x="274964" y="313229"/>
                    <a:pt x="267192" y="313148"/>
                  </a:cubicBezTo>
                  <a:cubicBezTo>
                    <a:pt x="224625" y="312781"/>
                    <a:pt x="182059" y="312985"/>
                    <a:pt x="139492" y="312985"/>
                  </a:cubicBezTo>
                  <a:close/>
                </a:path>
              </a:pathLst>
            </a:custGeom>
            <a:solidFill>
              <a:srgbClr val="8BC9C5"/>
            </a:solidFill>
            <a:ln w="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D5E419B-BCA1-86BD-21C1-B2DAE3F6522B}"/>
                </a:ext>
              </a:extLst>
            </p:cNvPr>
            <p:cNvSpPr/>
            <p:nvPr/>
          </p:nvSpPr>
          <p:spPr>
            <a:xfrm>
              <a:off x="7133236" y="1096313"/>
              <a:ext cx="355891" cy="331523"/>
            </a:xfrm>
            <a:custGeom>
              <a:avLst/>
              <a:gdLst>
                <a:gd name="connsiteX0" fmla="*/ 195772 w 335914"/>
                <a:gd name="connsiteY0" fmla="*/ 312832 h 312914"/>
                <a:gd name="connsiteX1" fmla="*/ 64492 w 335914"/>
                <a:gd name="connsiteY1" fmla="*/ 312913 h 312914"/>
                <a:gd name="connsiteX2" fmla="*/ 52609 w 335914"/>
                <a:gd name="connsiteY2" fmla="*/ 307867 h 312914"/>
                <a:gd name="connsiteX3" fmla="*/ 30105 w 335914"/>
                <a:gd name="connsiteY3" fmla="*/ 286543 h 312914"/>
                <a:gd name="connsiteX4" fmla="*/ 24855 w 335914"/>
                <a:gd name="connsiteY4" fmla="*/ 275515 h 312914"/>
                <a:gd name="connsiteX5" fmla="*/ 12525 w 335914"/>
                <a:gd name="connsiteY5" fmla="*/ 132637 h 312914"/>
                <a:gd name="connsiteX6" fmla="*/ 438 w 335914"/>
                <a:gd name="connsiteY6" fmla="*/ 63822 h 312914"/>
                <a:gd name="connsiteX7" fmla="*/ 6014 w 335914"/>
                <a:gd name="connsiteY7" fmla="*/ 55643 h 312914"/>
                <a:gd name="connsiteX8" fmla="*/ 128789 w 335914"/>
                <a:gd name="connsiteY8" fmla="*/ 30900 h 312914"/>
                <a:gd name="connsiteX9" fmla="*/ 216648 w 335914"/>
                <a:gd name="connsiteY9" fmla="*/ 1031 h 312914"/>
                <a:gd name="connsiteX10" fmla="*/ 226049 w 335914"/>
                <a:gd name="connsiteY10" fmla="*/ 3472 h 312914"/>
                <a:gd name="connsiteX11" fmla="*/ 334011 w 335914"/>
                <a:gd name="connsiteY11" fmla="*/ 277916 h 312914"/>
                <a:gd name="connsiteX12" fmla="*/ 335802 w 335914"/>
                <a:gd name="connsiteY12" fmla="*/ 305263 h 312914"/>
                <a:gd name="connsiteX13" fmla="*/ 328477 w 335914"/>
                <a:gd name="connsiteY13" fmla="*/ 312913 h 312914"/>
                <a:gd name="connsiteX14" fmla="*/ 195772 w 335914"/>
                <a:gd name="connsiteY14" fmla="*/ 312751 h 31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914" h="312914">
                  <a:moveTo>
                    <a:pt x="195772" y="312832"/>
                  </a:moveTo>
                  <a:cubicBezTo>
                    <a:pt x="152026" y="312832"/>
                    <a:pt x="108238" y="312751"/>
                    <a:pt x="64492" y="312913"/>
                  </a:cubicBezTo>
                  <a:cubicBezTo>
                    <a:pt x="59527" y="312913"/>
                    <a:pt x="56068" y="311489"/>
                    <a:pt x="52609" y="307867"/>
                  </a:cubicBezTo>
                  <a:cubicBezTo>
                    <a:pt x="45487" y="300420"/>
                    <a:pt x="37918" y="293299"/>
                    <a:pt x="30105" y="286543"/>
                  </a:cubicBezTo>
                  <a:cubicBezTo>
                    <a:pt x="26483" y="283410"/>
                    <a:pt x="25018" y="280195"/>
                    <a:pt x="24855" y="275515"/>
                  </a:cubicBezTo>
                  <a:cubicBezTo>
                    <a:pt x="23146" y="227699"/>
                    <a:pt x="19321" y="180046"/>
                    <a:pt x="12525" y="132637"/>
                  </a:cubicBezTo>
                  <a:cubicBezTo>
                    <a:pt x="9229" y="109563"/>
                    <a:pt x="5444" y="86571"/>
                    <a:pt x="438" y="63822"/>
                  </a:cubicBezTo>
                  <a:cubicBezTo>
                    <a:pt x="-823" y="58044"/>
                    <a:pt x="520" y="56375"/>
                    <a:pt x="6014" y="55643"/>
                  </a:cubicBezTo>
                  <a:cubicBezTo>
                    <a:pt x="47481" y="50068"/>
                    <a:pt x="88379" y="41766"/>
                    <a:pt x="128789" y="30900"/>
                  </a:cubicBezTo>
                  <a:cubicBezTo>
                    <a:pt x="158740" y="22843"/>
                    <a:pt x="188122" y="13239"/>
                    <a:pt x="216648" y="1031"/>
                  </a:cubicBezTo>
                  <a:cubicBezTo>
                    <a:pt x="220921" y="-801"/>
                    <a:pt x="223119" y="-312"/>
                    <a:pt x="226049" y="3472"/>
                  </a:cubicBezTo>
                  <a:cubicBezTo>
                    <a:pt x="288474" y="84576"/>
                    <a:pt x="324407" y="176058"/>
                    <a:pt x="334011" y="277916"/>
                  </a:cubicBezTo>
                  <a:cubicBezTo>
                    <a:pt x="334866" y="286991"/>
                    <a:pt x="334866" y="296188"/>
                    <a:pt x="335802" y="305263"/>
                  </a:cubicBezTo>
                  <a:cubicBezTo>
                    <a:pt x="336412" y="311245"/>
                    <a:pt x="334622" y="312954"/>
                    <a:pt x="328477" y="312913"/>
                  </a:cubicBezTo>
                  <a:cubicBezTo>
                    <a:pt x="284242" y="312629"/>
                    <a:pt x="240007" y="312751"/>
                    <a:pt x="195772" y="312751"/>
                  </a:cubicBezTo>
                  <a:close/>
                </a:path>
              </a:pathLst>
            </a:custGeom>
            <a:solidFill>
              <a:srgbClr val="8BC9C5"/>
            </a:solidFill>
            <a:ln w="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D91149D3-264E-D24A-6238-98FC9A19E56F}"/>
                </a:ext>
              </a:extLst>
            </p:cNvPr>
            <p:cNvSpPr/>
            <p:nvPr/>
          </p:nvSpPr>
          <p:spPr>
            <a:xfrm>
              <a:off x="6608349" y="1339838"/>
              <a:ext cx="654393" cy="654738"/>
            </a:xfrm>
            <a:custGeom>
              <a:avLst/>
              <a:gdLst>
                <a:gd name="connsiteX0" fmla="*/ 308831 w 617661"/>
                <a:gd name="connsiteY0" fmla="*/ 0 h 617986"/>
                <a:gd name="connsiteX1" fmla="*/ 617661 w 617661"/>
                <a:gd name="connsiteY1" fmla="*/ 309319 h 617986"/>
                <a:gd name="connsiteX2" fmla="*/ 308831 w 617661"/>
                <a:gd name="connsiteY2" fmla="*/ 617987 h 617986"/>
                <a:gd name="connsiteX3" fmla="*/ 1 w 617661"/>
                <a:gd name="connsiteY3" fmla="*/ 308587 h 617986"/>
                <a:gd name="connsiteX4" fmla="*/ 308872 w 617661"/>
                <a:gd name="connsiteY4" fmla="*/ 0 h 617986"/>
                <a:gd name="connsiteX5" fmla="*/ 309238 w 617661"/>
                <a:gd name="connsiteY5" fmla="*/ 35486 h 617986"/>
                <a:gd name="connsiteX6" fmla="*/ 35730 w 617661"/>
                <a:gd name="connsiteY6" fmla="*/ 307976 h 617986"/>
                <a:gd name="connsiteX7" fmla="*/ 308017 w 617661"/>
                <a:gd name="connsiteY7" fmla="*/ 582298 h 617986"/>
                <a:gd name="connsiteX8" fmla="*/ 581932 w 617661"/>
                <a:gd name="connsiteY8" fmla="*/ 309563 h 617986"/>
                <a:gd name="connsiteX9" fmla="*/ 309238 w 617661"/>
                <a:gd name="connsiteY9" fmla="*/ 35486 h 61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661" h="617986">
                  <a:moveTo>
                    <a:pt x="308831" y="0"/>
                  </a:moveTo>
                  <a:cubicBezTo>
                    <a:pt x="479748" y="0"/>
                    <a:pt x="617906" y="138361"/>
                    <a:pt x="617661" y="309319"/>
                  </a:cubicBezTo>
                  <a:cubicBezTo>
                    <a:pt x="617418" y="480033"/>
                    <a:pt x="479422" y="617946"/>
                    <a:pt x="308831" y="617987"/>
                  </a:cubicBezTo>
                  <a:cubicBezTo>
                    <a:pt x="138036" y="617987"/>
                    <a:pt x="-325" y="479381"/>
                    <a:pt x="1" y="308587"/>
                  </a:cubicBezTo>
                  <a:cubicBezTo>
                    <a:pt x="326" y="137792"/>
                    <a:pt x="138199" y="0"/>
                    <a:pt x="308872" y="0"/>
                  </a:cubicBezTo>
                  <a:close/>
                  <a:moveTo>
                    <a:pt x="309238" y="35486"/>
                  </a:moveTo>
                  <a:cubicBezTo>
                    <a:pt x="159360" y="34631"/>
                    <a:pt x="36747" y="156796"/>
                    <a:pt x="35730" y="307976"/>
                  </a:cubicBezTo>
                  <a:cubicBezTo>
                    <a:pt x="34672" y="458546"/>
                    <a:pt x="156471" y="581240"/>
                    <a:pt x="308017" y="582298"/>
                  </a:cubicBezTo>
                  <a:cubicBezTo>
                    <a:pt x="458302" y="583356"/>
                    <a:pt x="581159" y="461028"/>
                    <a:pt x="581932" y="309563"/>
                  </a:cubicBezTo>
                  <a:cubicBezTo>
                    <a:pt x="582705" y="159034"/>
                    <a:pt x="460621" y="36340"/>
                    <a:pt x="309238" y="35486"/>
                  </a:cubicBezTo>
                  <a:close/>
                </a:path>
              </a:pathLst>
            </a:custGeom>
            <a:solidFill>
              <a:srgbClr val="1EBCB1"/>
            </a:solidFill>
            <a:ln w="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B0631E3-BAE6-0275-D560-C528D2F3F860}"/>
                </a:ext>
              </a:extLst>
            </p:cNvPr>
            <p:cNvSpPr/>
            <p:nvPr/>
          </p:nvSpPr>
          <p:spPr>
            <a:xfrm>
              <a:off x="6381793" y="1452927"/>
              <a:ext cx="272817" cy="331373"/>
            </a:xfrm>
            <a:custGeom>
              <a:avLst/>
              <a:gdLst>
                <a:gd name="connsiteX0" fmla="*/ 257504 w 257503"/>
                <a:gd name="connsiteY0" fmla="*/ 530 h 312772"/>
                <a:gd name="connsiteX1" fmla="*/ 239354 w 257503"/>
                <a:gd name="connsiteY1" fmla="*/ 28080 h 312772"/>
                <a:gd name="connsiteX2" fmla="*/ 198578 w 257503"/>
                <a:gd name="connsiteY2" fmla="*/ 276886 h 312772"/>
                <a:gd name="connsiteX3" fmla="*/ 193532 w 257503"/>
                <a:gd name="connsiteY3" fmla="*/ 285961 h 312772"/>
                <a:gd name="connsiteX4" fmla="*/ 119468 w 257503"/>
                <a:gd name="connsiteY4" fmla="*/ 311761 h 312772"/>
                <a:gd name="connsiteX5" fmla="*/ 109498 w 257503"/>
                <a:gd name="connsiteY5" fmla="*/ 308791 h 312772"/>
                <a:gd name="connsiteX6" fmla="*/ 2797 w 257503"/>
                <a:gd name="connsiteY6" fmla="*/ 42079 h 312772"/>
                <a:gd name="connsiteX7" fmla="*/ 111 w 257503"/>
                <a:gd name="connsiteY7" fmla="*/ 7570 h 312772"/>
                <a:gd name="connsiteX8" fmla="*/ 7436 w 257503"/>
                <a:gd name="connsiteY8" fmla="*/ 1 h 312772"/>
                <a:gd name="connsiteX9" fmla="*/ 204357 w 257503"/>
                <a:gd name="connsiteY9" fmla="*/ 163 h 312772"/>
                <a:gd name="connsiteX10" fmla="*/ 252702 w 257503"/>
                <a:gd name="connsiteY10" fmla="*/ 163 h 312772"/>
                <a:gd name="connsiteX11" fmla="*/ 257504 w 257503"/>
                <a:gd name="connsiteY11" fmla="*/ 489 h 31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503" h="312772">
                  <a:moveTo>
                    <a:pt x="257504" y="530"/>
                  </a:moveTo>
                  <a:cubicBezTo>
                    <a:pt x="251115" y="10174"/>
                    <a:pt x="244889" y="18924"/>
                    <a:pt x="239354" y="28080"/>
                  </a:cubicBezTo>
                  <a:cubicBezTo>
                    <a:pt x="192515" y="105562"/>
                    <a:pt x="179533" y="188661"/>
                    <a:pt x="198578" y="276886"/>
                  </a:cubicBezTo>
                  <a:cubicBezTo>
                    <a:pt x="199758" y="282299"/>
                    <a:pt x="199067" y="284455"/>
                    <a:pt x="193532" y="285961"/>
                  </a:cubicBezTo>
                  <a:cubicBezTo>
                    <a:pt x="168261" y="292879"/>
                    <a:pt x="143519" y="301262"/>
                    <a:pt x="119468" y="311761"/>
                  </a:cubicBezTo>
                  <a:cubicBezTo>
                    <a:pt x="114829" y="313796"/>
                    <a:pt x="112509" y="312738"/>
                    <a:pt x="109498" y="308791"/>
                  </a:cubicBezTo>
                  <a:cubicBezTo>
                    <a:pt x="48985" y="229843"/>
                    <a:pt x="12971" y="141129"/>
                    <a:pt x="2797" y="42079"/>
                  </a:cubicBezTo>
                  <a:cubicBezTo>
                    <a:pt x="1617" y="30603"/>
                    <a:pt x="1291" y="19046"/>
                    <a:pt x="111" y="7570"/>
                  </a:cubicBezTo>
                  <a:cubicBezTo>
                    <a:pt x="-499" y="1588"/>
                    <a:pt x="1332" y="-40"/>
                    <a:pt x="7436" y="1"/>
                  </a:cubicBezTo>
                  <a:cubicBezTo>
                    <a:pt x="73076" y="245"/>
                    <a:pt x="138716" y="163"/>
                    <a:pt x="204357" y="163"/>
                  </a:cubicBezTo>
                  <a:cubicBezTo>
                    <a:pt x="220472" y="163"/>
                    <a:pt x="236587" y="163"/>
                    <a:pt x="252702" y="163"/>
                  </a:cubicBezTo>
                  <a:cubicBezTo>
                    <a:pt x="254045" y="163"/>
                    <a:pt x="255388" y="326"/>
                    <a:pt x="257504" y="489"/>
                  </a:cubicBezTo>
                  <a:close/>
                </a:path>
              </a:pathLst>
            </a:custGeom>
            <a:solidFill>
              <a:srgbClr val="8BC9C5"/>
            </a:solidFill>
            <a:ln w="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A9BAC3D-9DE5-1185-BA56-7EB9D4799CAF}"/>
                </a:ext>
              </a:extLst>
            </p:cNvPr>
            <p:cNvSpPr/>
            <p:nvPr/>
          </p:nvSpPr>
          <p:spPr>
            <a:xfrm>
              <a:off x="7216309" y="1452972"/>
              <a:ext cx="272735" cy="331704"/>
            </a:xfrm>
            <a:custGeom>
              <a:avLst/>
              <a:gdLst>
                <a:gd name="connsiteX0" fmla="*/ 0 w 257426"/>
                <a:gd name="connsiteY0" fmla="*/ 163 h 313085"/>
                <a:gd name="connsiteX1" fmla="*/ 7732 w 257426"/>
                <a:gd name="connsiteY1" fmla="*/ 163 h 313085"/>
                <a:gd name="connsiteX2" fmla="*/ 249416 w 257426"/>
                <a:gd name="connsiteY2" fmla="*/ 0 h 313085"/>
                <a:gd name="connsiteX3" fmla="*/ 257393 w 257426"/>
                <a:gd name="connsiteY3" fmla="*/ 8383 h 313085"/>
                <a:gd name="connsiteX4" fmla="*/ 166156 w 257426"/>
                <a:gd name="connsiteY4" fmla="*/ 283804 h 313085"/>
                <a:gd name="connsiteX5" fmla="*/ 147518 w 257426"/>
                <a:gd name="connsiteY5" fmla="*/ 309482 h 313085"/>
                <a:gd name="connsiteX6" fmla="*/ 138687 w 257426"/>
                <a:gd name="connsiteY6" fmla="*/ 312208 h 313085"/>
                <a:gd name="connsiteX7" fmla="*/ 63280 w 257426"/>
                <a:gd name="connsiteY7" fmla="*/ 285838 h 313085"/>
                <a:gd name="connsiteX8" fmla="*/ 58478 w 257426"/>
                <a:gd name="connsiteY8" fmla="*/ 279083 h 313085"/>
                <a:gd name="connsiteX9" fmla="*/ 1790 w 257426"/>
                <a:gd name="connsiteY9" fmla="*/ 3581 h 313085"/>
                <a:gd name="connsiteX10" fmla="*/ 0 w 257426"/>
                <a:gd name="connsiteY10" fmla="*/ 203 h 31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426" h="313085">
                  <a:moveTo>
                    <a:pt x="0" y="163"/>
                  </a:moveTo>
                  <a:lnTo>
                    <a:pt x="7732" y="163"/>
                  </a:lnTo>
                  <a:cubicBezTo>
                    <a:pt x="88307" y="163"/>
                    <a:pt x="168882" y="244"/>
                    <a:pt x="249416" y="0"/>
                  </a:cubicBezTo>
                  <a:cubicBezTo>
                    <a:pt x="256253" y="0"/>
                    <a:pt x="257677" y="1994"/>
                    <a:pt x="257393" y="8383"/>
                  </a:cubicBezTo>
                  <a:cubicBezTo>
                    <a:pt x="252957" y="108817"/>
                    <a:pt x="222680" y="200665"/>
                    <a:pt x="166156" y="283804"/>
                  </a:cubicBezTo>
                  <a:cubicBezTo>
                    <a:pt x="160214" y="292553"/>
                    <a:pt x="153622" y="300855"/>
                    <a:pt x="147518" y="309482"/>
                  </a:cubicBezTo>
                  <a:cubicBezTo>
                    <a:pt x="145116" y="312859"/>
                    <a:pt x="143041" y="314080"/>
                    <a:pt x="138687" y="312208"/>
                  </a:cubicBezTo>
                  <a:cubicBezTo>
                    <a:pt x="114189" y="301628"/>
                    <a:pt x="88999" y="293001"/>
                    <a:pt x="63280" y="285838"/>
                  </a:cubicBezTo>
                  <a:cubicBezTo>
                    <a:pt x="59739" y="284862"/>
                    <a:pt x="57420" y="283885"/>
                    <a:pt x="58478" y="279083"/>
                  </a:cubicBezTo>
                  <a:cubicBezTo>
                    <a:pt x="80656" y="178852"/>
                    <a:pt x="61855" y="86964"/>
                    <a:pt x="1790" y="3581"/>
                  </a:cubicBezTo>
                  <a:cubicBezTo>
                    <a:pt x="1261" y="2889"/>
                    <a:pt x="977" y="2035"/>
                    <a:pt x="0" y="203"/>
                  </a:cubicBezTo>
                  <a:close/>
                </a:path>
              </a:pathLst>
            </a:custGeom>
            <a:solidFill>
              <a:srgbClr val="8BC9C5"/>
            </a:solidFill>
            <a:ln w="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A60F25E-F1E3-B65C-D315-23394C4FE443}"/>
                </a:ext>
              </a:extLst>
            </p:cNvPr>
            <p:cNvSpPr/>
            <p:nvPr/>
          </p:nvSpPr>
          <p:spPr>
            <a:xfrm>
              <a:off x="7011428" y="892136"/>
              <a:ext cx="340778" cy="238967"/>
            </a:xfrm>
            <a:custGeom>
              <a:avLst/>
              <a:gdLst>
                <a:gd name="connsiteX0" fmla="*/ 0 w 321649"/>
                <a:gd name="connsiteY0" fmla="*/ 41 h 225553"/>
                <a:gd name="connsiteX1" fmla="*/ 321649 w 321649"/>
                <a:gd name="connsiteY1" fmla="*/ 172504 h 225553"/>
                <a:gd name="connsiteX2" fmla="*/ 293407 w 321649"/>
                <a:gd name="connsiteY2" fmla="*/ 183247 h 225553"/>
                <a:gd name="connsiteX3" fmla="*/ 115043 w 321649"/>
                <a:gd name="connsiteY3" fmla="*/ 225366 h 225553"/>
                <a:gd name="connsiteX4" fmla="*/ 107108 w 321649"/>
                <a:gd name="connsiteY4" fmla="*/ 219628 h 225553"/>
                <a:gd name="connsiteX5" fmla="*/ 50176 w 321649"/>
                <a:gd name="connsiteY5" fmla="*/ 66983 h 225553"/>
                <a:gd name="connsiteX6" fmla="*/ 27590 w 321649"/>
                <a:gd name="connsiteY6" fmla="*/ 31864 h 225553"/>
                <a:gd name="connsiteX7" fmla="*/ 41 w 321649"/>
                <a:gd name="connsiteY7" fmla="*/ 0 h 22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649" h="225553">
                  <a:moveTo>
                    <a:pt x="0" y="41"/>
                  </a:moveTo>
                  <a:cubicBezTo>
                    <a:pt x="127862" y="18068"/>
                    <a:pt x="234441" y="75814"/>
                    <a:pt x="321649" y="172504"/>
                  </a:cubicBezTo>
                  <a:cubicBezTo>
                    <a:pt x="311557" y="176370"/>
                    <a:pt x="302564" y="179992"/>
                    <a:pt x="293407" y="183247"/>
                  </a:cubicBezTo>
                  <a:cubicBezTo>
                    <a:pt x="235499" y="203798"/>
                    <a:pt x="175759" y="216576"/>
                    <a:pt x="115043" y="225366"/>
                  </a:cubicBezTo>
                  <a:cubicBezTo>
                    <a:pt x="109509" y="226180"/>
                    <a:pt x="108288" y="224349"/>
                    <a:pt x="107108" y="219628"/>
                  </a:cubicBezTo>
                  <a:cubicBezTo>
                    <a:pt x="93841" y="166644"/>
                    <a:pt x="76831" y="115003"/>
                    <a:pt x="50176" y="66983"/>
                  </a:cubicBezTo>
                  <a:cubicBezTo>
                    <a:pt x="43421" y="54775"/>
                    <a:pt x="35892" y="43055"/>
                    <a:pt x="27590" y="31864"/>
                  </a:cubicBezTo>
                  <a:cubicBezTo>
                    <a:pt x="19248" y="20632"/>
                    <a:pt x="10011" y="10255"/>
                    <a:pt x="41" y="0"/>
                  </a:cubicBezTo>
                  <a:close/>
                </a:path>
              </a:pathLst>
            </a:custGeom>
            <a:solidFill>
              <a:srgbClr val="8BC9C5"/>
            </a:solidFill>
            <a:ln w="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E5DCF46-2C29-9036-298B-43584F9A15A3}"/>
                </a:ext>
              </a:extLst>
            </p:cNvPr>
            <p:cNvSpPr/>
            <p:nvPr/>
          </p:nvSpPr>
          <p:spPr>
            <a:xfrm>
              <a:off x="6519145" y="891877"/>
              <a:ext cx="340821" cy="239364"/>
            </a:xfrm>
            <a:custGeom>
              <a:avLst/>
              <a:gdLst>
                <a:gd name="connsiteX0" fmla="*/ 0 w 321690"/>
                <a:gd name="connsiteY0" fmla="*/ 172463 h 225928"/>
                <a:gd name="connsiteX1" fmla="*/ 321690 w 321690"/>
                <a:gd name="connsiteY1" fmla="*/ 0 h 225928"/>
                <a:gd name="connsiteX2" fmla="*/ 295849 w 321690"/>
                <a:gd name="connsiteY2" fmla="*/ 29422 h 225928"/>
                <a:gd name="connsiteX3" fmla="*/ 233017 w 321690"/>
                <a:gd name="connsiteY3" fmla="*/ 155168 h 225928"/>
                <a:gd name="connsiteX4" fmla="*/ 214012 w 321690"/>
                <a:gd name="connsiteY4" fmla="*/ 220849 h 225928"/>
                <a:gd name="connsiteX5" fmla="*/ 208153 w 321690"/>
                <a:gd name="connsiteY5" fmla="*/ 225814 h 225928"/>
                <a:gd name="connsiteX6" fmla="*/ 6755 w 321690"/>
                <a:gd name="connsiteY6" fmla="*/ 175393 h 225928"/>
                <a:gd name="connsiteX7" fmla="*/ 41 w 321690"/>
                <a:gd name="connsiteY7" fmla="*/ 172463 h 22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690" h="225928">
                  <a:moveTo>
                    <a:pt x="0" y="172463"/>
                  </a:moveTo>
                  <a:cubicBezTo>
                    <a:pt x="86883" y="76058"/>
                    <a:pt x="193584" y="18353"/>
                    <a:pt x="321690" y="0"/>
                  </a:cubicBezTo>
                  <a:cubicBezTo>
                    <a:pt x="312778" y="9645"/>
                    <a:pt x="303744" y="19004"/>
                    <a:pt x="295849" y="29422"/>
                  </a:cubicBezTo>
                  <a:cubicBezTo>
                    <a:pt x="267037" y="67431"/>
                    <a:pt x="248440" y="110486"/>
                    <a:pt x="233017" y="155168"/>
                  </a:cubicBezTo>
                  <a:cubicBezTo>
                    <a:pt x="225570" y="176736"/>
                    <a:pt x="219344" y="198671"/>
                    <a:pt x="214012" y="220849"/>
                  </a:cubicBezTo>
                  <a:cubicBezTo>
                    <a:pt x="213239" y="223983"/>
                    <a:pt x="212914" y="226506"/>
                    <a:pt x="208153" y="225814"/>
                  </a:cubicBezTo>
                  <a:cubicBezTo>
                    <a:pt x="139297" y="215844"/>
                    <a:pt x="71622" y="201194"/>
                    <a:pt x="6755" y="175393"/>
                  </a:cubicBezTo>
                  <a:cubicBezTo>
                    <a:pt x="4802" y="174620"/>
                    <a:pt x="2889" y="173725"/>
                    <a:pt x="41" y="172463"/>
                  </a:cubicBezTo>
                  <a:close/>
                </a:path>
              </a:pathLst>
            </a:custGeom>
            <a:solidFill>
              <a:srgbClr val="8BC9C5"/>
            </a:solidFill>
            <a:ln w="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ACE99D7-D718-EB0C-937E-FD0E626BFB02}"/>
                </a:ext>
              </a:extLst>
            </p:cNvPr>
            <p:cNvSpPr/>
            <p:nvPr/>
          </p:nvSpPr>
          <p:spPr>
            <a:xfrm>
              <a:off x="6947789" y="1160121"/>
              <a:ext cx="186299" cy="214899"/>
            </a:xfrm>
            <a:custGeom>
              <a:avLst/>
              <a:gdLst>
                <a:gd name="connsiteX0" fmla="*/ 175843 w 175842"/>
                <a:gd name="connsiteY0" fmla="*/ 202836 h 202836"/>
                <a:gd name="connsiteX1" fmla="*/ 142351 w 175842"/>
                <a:gd name="connsiteY1" fmla="*/ 183628 h 202836"/>
                <a:gd name="connsiteX2" fmla="*/ 8832 w 175842"/>
                <a:gd name="connsiteY2" fmla="*/ 146637 h 202836"/>
                <a:gd name="connsiteX3" fmla="*/ 2 w 175842"/>
                <a:gd name="connsiteY3" fmla="*/ 137603 h 202836"/>
                <a:gd name="connsiteX4" fmla="*/ 2 w 175842"/>
                <a:gd name="connsiteY4" fmla="*/ 17229 h 202836"/>
                <a:gd name="connsiteX5" fmla="*/ 8914 w 175842"/>
                <a:gd name="connsiteY5" fmla="*/ 8520 h 202836"/>
                <a:gd name="connsiteX6" fmla="*/ 145485 w 175842"/>
                <a:gd name="connsiteY6" fmla="*/ 96 h 202836"/>
                <a:gd name="connsiteX7" fmla="*/ 151589 w 175842"/>
                <a:gd name="connsiteY7" fmla="*/ 4776 h 202836"/>
                <a:gd name="connsiteX8" fmla="*/ 173198 w 175842"/>
                <a:gd name="connsiteY8" fmla="*/ 162345 h 202836"/>
                <a:gd name="connsiteX9" fmla="*/ 175843 w 175842"/>
                <a:gd name="connsiteY9" fmla="*/ 202836 h 20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842" h="202836">
                  <a:moveTo>
                    <a:pt x="175843" y="202836"/>
                  </a:moveTo>
                  <a:cubicBezTo>
                    <a:pt x="163920" y="195959"/>
                    <a:pt x="153339" y="189407"/>
                    <a:pt x="142351" y="183628"/>
                  </a:cubicBezTo>
                  <a:cubicBezTo>
                    <a:pt x="100558" y="161613"/>
                    <a:pt x="56038" y="149038"/>
                    <a:pt x="8832" y="146637"/>
                  </a:cubicBezTo>
                  <a:cubicBezTo>
                    <a:pt x="2240" y="146312"/>
                    <a:pt x="-79" y="144724"/>
                    <a:pt x="2" y="137603"/>
                  </a:cubicBezTo>
                  <a:cubicBezTo>
                    <a:pt x="409" y="97478"/>
                    <a:pt x="368" y="57353"/>
                    <a:pt x="2" y="17229"/>
                  </a:cubicBezTo>
                  <a:cubicBezTo>
                    <a:pt x="-79" y="10066"/>
                    <a:pt x="2240" y="8561"/>
                    <a:pt x="8914" y="8520"/>
                  </a:cubicBezTo>
                  <a:cubicBezTo>
                    <a:pt x="54614" y="8398"/>
                    <a:pt x="100151" y="5427"/>
                    <a:pt x="145485" y="96"/>
                  </a:cubicBezTo>
                  <a:cubicBezTo>
                    <a:pt x="149636" y="-392"/>
                    <a:pt x="150816" y="951"/>
                    <a:pt x="151589" y="4776"/>
                  </a:cubicBezTo>
                  <a:cubicBezTo>
                    <a:pt x="162373" y="56824"/>
                    <a:pt x="169495" y="109361"/>
                    <a:pt x="173198" y="162345"/>
                  </a:cubicBezTo>
                  <a:cubicBezTo>
                    <a:pt x="174134" y="175530"/>
                    <a:pt x="174907" y="188675"/>
                    <a:pt x="175843" y="202836"/>
                  </a:cubicBezTo>
                  <a:close/>
                </a:path>
              </a:pathLst>
            </a:custGeom>
            <a:solidFill>
              <a:srgbClr val="8BC9C5"/>
            </a:solidFill>
            <a:ln w="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CBFBE02-BD99-12F3-87C6-B301F12A3AC8}"/>
                </a:ext>
              </a:extLst>
            </p:cNvPr>
            <p:cNvSpPr/>
            <p:nvPr/>
          </p:nvSpPr>
          <p:spPr>
            <a:xfrm>
              <a:off x="6737004" y="1160088"/>
              <a:ext cx="186214" cy="214054"/>
            </a:xfrm>
            <a:custGeom>
              <a:avLst/>
              <a:gdLst>
                <a:gd name="connsiteX0" fmla="*/ 0 w 175761"/>
                <a:gd name="connsiteY0" fmla="*/ 201891 h 202039"/>
                <a:gd name="connsiteX1" fmla="*/ 4395 w 175761"/>
                <a:gd name="connsiteY1" fmla="*/ 139669 h 202039"/>
                <a:gd name="connsiteX2" fmla="*/ 24132 w 175761"/>
                <a:gd name="connsiteY2" fmla="*/ 5703 h 202039"/>
                <a:gd name="connsiteX3" fmla="*/ 30196 w 175761"/>
                <a:gd name="connsiteY3" fmla="*/ 87 h 202039"/>
                <a:gd name="connsiteX4" fmla="*/ 167620 w 175761"/>
                <a:gd name="connsiteY4" fmla="*/ 8592 h 202039"/>
                <a:gd name="connsiteX5" fmla="*/ 175759 w 175761"/>
                <a:gd name="connsiteY5" fmla="*/ 16568 h 202039"/>
                <a:gd name="connsiteX6" fmla="*/ 175719 w 175761"/>
                <a:gd name="connsiteY6" fmla="*/ 139221 h 202039"/>
                <a:gd name="connsiteX7" fmla="*/ 169004 w 175761"/>
                <a:gd name="connsiteY7" fmla="*/ 146546 h 202039"/>
                <a:gd name="connsiteX8" fmla="*/ 4639 w 175761"/>
                <a:gd name="connsiteY8" fmla="*/ 200548 h 202039"/>
                <a:gd name="connsiteX9" fmla="*/ 0 w 175761"/>
                <a:gd name="connsiteY9" fmla="*/ 201850 h 20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761" h="202039">
                  <a:moveTo>
                    <a:pt x="0" y="201891"/>
                  </a:moveTo>
                  <a:cubicBezTo>
                    <a:pt x="1424" y="181259"/>
                    <a:pt x="2523" y="160423"/>
                    <a:pt x="4395" y="139669"/>
                  </a:cubicBezTo>
                  <a:cubicBezTo>
                    <a:pt x="8505" y="94661"/>
                    <a:pt x="14731" y="49938"/>
                    <a:pt x="24132" y="5703"/>
                  </a:cubicBezTo>
                  <a:cubicBezTo>
                    <a:pt x="24864" y="2162"/>
                    <a:pt x="25109" y="-524"/>
                    <a:pt x="30196" y="87"/>
                  </a:cubicBezTo>
                  <a:cubicBezTo>
                    <a:pt x="75814" y="5540"/>
                    <a:pt x="121636" y="8388"/>
                    <a:pt x="167620" y="8592"/>
                  </a:cubicBezTo>
                  <a:cubicBezTo>
                    <a:pt x="173725" y="8592"/>
                    <a:pt x="175841" y="9976"/>
                    <a:pt x="175759" y="16568"/>
                  </a:cubicBezTo>
                  <a:cubicBezTo>
                    <a:pt x="175434" y="57466"/>
                    <a:pt x="175475" y="98323"/>
                    <a:pt x="175719" y="139221"/>
                  </a:cubicBezTo>
                  <a:cubicBezTo>
                    <a:pt x="175719" y="144471"/>
                    <a:pt x="174294" y="146302"/>
                    <a:pt x="169004" y="146546"/>
                  </a:cubicBezTo>
                  <a:cubicBezTo>
                    <a:pt x="109305" y="149558"/>
                    <a:pt x="54652" y="167952"/>
                    <a:pt x="4639" y="200548"/>
                  </a:cubicBezTo>
                  <a:cubicBezTo>
                    <a:pt x="3459" y="201321"/>
                    <a:pt x="2442" y="202501"/>
                    <a:pt x="0" y="201850"/>
                  </a:cubicBezTo>
                  <a:close/>
                </a:path>
              </a:pathLst>
            </a:custGeom>
            <a:solidFill>
              <a:srgbClr val="8BC9C5"/>
            </a:solidFill>
            <a:ln w="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924746A-E133-C14F-281A-B4036A006B0D}"/>
                </a:ext>
              </a:extLst>
            </p:cNvPr>
            <p:cNvSpPr/>
            <p:nvPr/>
          </p:nvSpPr>
          <p:spPr>
            <a:xfrm>
              <a:off x="6947789" y="888188"/>
              <a:ext cx="152825" cy="256257"/>
            </a:xfrm>
            <a:custGeom>
              <a:avLst/>
              <a:gdLst>
                <a:gd name="connsiteX0" fmla="*/ 165 w 144247"/>
                <a:gd name="connsiteY0" fmla="*/ 120398 h 241873"/>
                <a:gd name="connsiteX1" fmla="*/ 2 w 144247"/>
                <a:gd name="connsiteY1" fmla="*/ 6453 h 241873"/>
                <a:gd name="connsiteX2" fmla="*/ 7693 w 144247"/>
                <a:gd name="connsiteY2" fmla="*/ 918 h 241873"/>
                <a:gd name="connsiteX3" fmla="*/ 57585 w 144247"/>
                <a:gd name="connsiteY3" fmla="*/ 36323 h 241873"/>
                <a:gd name="connsiteX4" fmla="*/ 116795 w 144247"/>
                <a:gd name="connsiteY4" fmla="*/ 141152 h 241873"/>
                <a:gd name="connsiteX5" fmla="*/ 143613 w 144247"/>
                <a:gd name="connsiteY5" fmla="*/ 226976 h 241873"/>
                <a:gd name="connsiteX6" fmla="*/ 139869 w 144247"/>
                <a:gd name="connsiteY6" fmla="*/ 233569 h 241873"/>
                <a:gd name="connsiteX7" fmla="*/ 5374 w 144247"/>
                <a:gd name="connsiteY7" fmla="*/ 241871 h 241873"/>
                <a:gd name="connsiteX8" fmla="*/ 205 w 144247"/>
                <a:gd name="connsiteY8" fmla="*/ 235034 h 241873"/>
                <a:gd name="connsiteX9" fmla="*/ 205 w 144247"/>
                <a:gd name="connsiteY9" fmla="*/ 120398 h 24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47" h="241873">
                  <a:moveTo>
                    <a:pt x="165" y="120398"/>
                  </a:moveTo>
                  <a:cubicBezTo>
                    <a:pt x="165" y="82430"/>
                    <a:pt x="368" y="44421"/>
                    <a:pt x="2" y="6453"/>
                  </a:cubicBezTo>
                  <a:cubicBezTo>
                    <a:pt x="-79" y="-628"/>
                    <a:pt x="2240" y="-831"/>
                    <a:pt x="7693" y="918"/>
                  </a:cubicBezTo>
                  <a:cubicBezTo>
                    <a:pt x="28041" y="7511"/>
                    <a:pt x="43830" y="20533"/>
                    <a:pt x="57585" y="36323"/>
                  </a:cubicBezTo>
                  <a:cubicBezTo>
                    <a:pt x="84484" y="67210"/>
                    <a:pt x="101942" y="103469"/>
                    <a:pt x="116795" y="141152"/>
                  </a:cubicBezTo>
                  <a:cubicBezTo>
                    <a:pt x="127783" y="169109"/>
                    <a:pt x="136166" y="197880"/>
                    <a:pt x="143613" y="226976"/>
                  </a:cubicBezTo>
                  <a:cubicBezTo>
                    <a:pt x="144549" y="230639"/>
                    <a:pt x="145200" y="232959"/>
                    <a:pt x="139869" y="233569"/>
                  </a:cubicBezTo>
                  <a:cubicBezTo>
                    <a:pt x="95146" y="238493"/>
                    <a:pt x="50341" y="241016"/>
                    <a:pt x="5374" y="241871"/>
                  </a:cubicBezTo>
                  <a:cubicBezTo>
                    <a:pt x="-568" y="241993"/>
                    <a:pt x="205" y="238615"/>
                    <a:pt x="205" y="235034"/>
                  </a:cubicBezTo>
                  <a:cubicBezTo>
                    <a:pt x="205" y="196822"/>
                    <a:pt x="205" y="158610"/>
                    <a:pt x="205" y="120398"/>
                  </a:cubicBezTo>
                  <a:close/>
                </a:path>
              </a:pathLst>
            </a:custGeom>
            <a:solidFill>
              <a:srgbClr val="8BC9C5"/>
            </a:solidFill>
            <a:ln w="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0D82BE1-4B6B-FB97-D42A-94A4A05A9048}"/>
                </a:ext>
              </a:extLst>
            </p:cNvPr>
            <p:cNvSpPr/>
            <p:nvPr/>
          </p:nvSpPr>
          <p:spPr>
            <a:xfrm>
              <a:off x="6770379" y="888165"/>
              <a:ext cx="152793" cy="256285"/>
            </a:xfrm>
            <a:custGeom>
              <a:avLst/>
              <a:gdLst>
                <a:gd name="connsiteX0" fmla="*/ 144094 w 144216"/>
                <a:gd name="connsiteY0" fmla="*/ 120542 h 241899"/>
                <a:gd name="connsiteX1" fmla="*/ 144216 w 144216"/>
                <a:gd name="connsiteY1" fmla="*/ 235137 h 241899"/>
                <a:gd name="connsiteX2" fmla="*/ 137380 w 144216"/>
                <a:gd name="connsiteY2" fmla="*/ 241893 h 241899"/>
                <a:gd name="connsiteX3" fmla="*/ 5082 w 144216"/>
                <a:gd name="connsiteY3" fmla="*/ 233510 h 241899"/>
                <a:gd name="connsiteX4" fmla="*/ 320 w 144216"/>
                <a:gd name="connsiteY4" fmla="*/ 228260 h 241899"/>
                <a:gd name="connsiteX5" fmla="*/ 57700 w 144216"/>
                <a:gd name="connsiteY5" fmla="*/ 77405 h 241899"/>
                <a:gd name="connsiteX6" fmla="*/ 113492 w 144216"/>
                <a:gd name="connsiteY6" fmla="*/ 12294 h 241899"/>
                <a:gd name="connsiteX7" fmla="*/ 137380 w 144216"/>
                <a:gd name="connsiteY7" fmla="*/ 778 h 241899"/>
                <a:gd name="connsiteX8" fmla="*/ 144216 w 144216"/>
                <a:gd name="connsiteY8" fmla="*/ 5905 h 241899"/>
                <a:gd name="connsiteX9" fmla="*/ 144094 w 144216"/>
                <a:gd name="connsiteY9" fmla="*/ 120501 h 2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216" h="241899">
                  <a:moveTo>
                    <a:pt x="144094" y="120542"/>
                  </a:moveTo>
                  <a:cubicBezTo>
                    <a:pt x="144094" y="158754"/>
                    <a:pt x="143972" y="196966"/>
                    <a:pt x="144216" y="235137"/>
                  </a:cubicBezTo>
                  <a:cubicBezTo>
                    <a:pt x="144216" y="240550"/>
                    <a:pt x="142792" y="242015"/>
                    <a:pt x="137380" y="241893"/>
                  </a:cubicBezTo>
                  <a:cubicBezTo>
                    <a:pt x="93145" y="240916"/>
                    <a:pt x="49032" y="238678"/>
                    <a:pt x="5082" y="233510"/>
                  </a:cubicBezTo>
                  <a:cubicBezTo>
                    <a:pt x="1704" y="233103"/>
                    <a:pt x="-941" y="233225"/>
                    <a:pt x="320" y="228260"/>
                  </a:cubicBezTo>
                  <a:cubicBezTo>
                    <a:pt x="13790" y="175805"/>
                    <a:pt x="30394" y="124530"/>
                    <a:pt x="57700" y="77405"/>
                  </a:cubicBezTo>
                  <a:cubicBezTo>
                    <a:pt x="72228" y="52297"/>
                    <a:pt x="89157" y="29060"/>
                    <a:pt x="113492" y="12294"/>
                  </a:cubicBezTo>
                  <a:cubicBezTo>
                    <a:pt x="120857" y="7207"/>
                    <a:pt x="128875" y="3545"/>
                    <a:pt x="137380" y="778"/>
                  </a:cubicBezTo>
                  <a:cubicBezTo>
                    <a:pt x="142629" y="-932"/>
                    <a:pt x="144257" y="-77"/>
                    <a:pt x="144216" y="5905"/>
                  </a:cubicBezTo>
                  <a:cubicBezTo>
                    <a:pt x="143931" y="44117"/>
                    <a:pt x="144094" y="82329"/>
                    <a:pt x="144094" y="120501"/>
                  </a:cubicBezTo>
                  <a:close/>
                </a:path>
              </a:pathLst>
            </a:custGeom>
            <a:solidFill>
              <a:srgbClr val="8BC9C5"/>
            </a:solidFill>
            <a:ln w="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2D2B98A-5167-B5EB-BEA7-04B5622541A8}"/>
                </a:ext>
              </a:extLst>
            </p:cNvPr>
            <p:cNvSpPr/>
            <p:nvPr/>
          </p:nvSpPr>
          <p:spPr>
            <a:xfrm>
              <a:off x="6519749" y="1778782"/>
              <a:ext cx="210701" cy="175396"/>
            </a:xfrm>
            <a:custGeom>
              <a:avLst/>
              <a:gdLst>
                <a:gd name="connsiteX0" fmla="*/ 41 w 198874"/>
                <a:gd name="connsiteY0" fmla="*/ 25399 h 165551"/>
                <a:gd name="connsiteX1" fmla="*/ 71785 w 198874"/>
                <a:gd name="connsiteY1" fmla="*/ 413 h 165551"/>
                <a:gd name="connsiteX2" fmla="*/ 78703 w 198874"/>
                <a:gd name="connsiteY2" fmla="*/ 5011 h 165551"/>
                <a:gd name="connsiteX3" fmla="*/ 132990 w 198874"/>
                <a:gd name="connsiteY3" fmla="*/ 102760 h 165551"/>
                <a:gd name="connsiteX4" fmla="*/ 193991 w 198874"/>
                <a:gd name="connsiteY4" fmla="*/ 161726 h 165551"/>
                <a:gd name="connsiteX5" fmla="*/ 198874 w 198874"/>
                <a:gd name="connsiteY5" fmla="*/ 165551 h 165551"/>
                <a:gd name="connsiteX6" fmla="*/ 0 w 198874"/>
                <a:gd name="connsiteY6" fmla="*/ 25399 h 16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874" h="165551">
                  <a:moveTo>
                    <a:pt x="41" y="25399"/>
                  </a:moveTo>
                  <a:cubicBezTo>
                    <a:pt x="23684" y="15348"/>
                    <a:pt x="47694" y="7738"/>
                    <a:pt x="71785" y="413"/>
                  </a:cubicBezTo>
                  <a:cubicBezTo>
                    <a:pt x="76547" y="-1052"/>
                    <a:pt x="77523" y="1593"/>
                    <a:pt x="78703" y="5011"/>
                  </a:cubicBezTo>
                  <a:cubicBezTo>
                    <a:pt x="91115" y="40741"/>
                    <a:pt x="109346" y="73256"/>
                    <a:pt x="132990" y="102760"/>
                  </a:cubicBezTo>
                  <a:cubicBezTo>
                    <a:pt x="150814" y="125020"/>
                    <a:pt x="171202" y="144594"/>
                    <a:pt x="193991" y="161726"/>
                  </a:cubicBezTo>
                  <a:cubicBezTo>
                    <a:pt x="195497" y="162865"/>
                    <a:pt x="196962" y="164046"/>
                    <a:pt x="198874" y="165551"/>
                  </a:cubicBezTo>
                  <a:cubicBezTo>
                    <a:pt x="153011" y="157168"/>
                    <a:pt x="34183" y="73378"/>
                    <a:pt x="0" y="25399"/>
                  </a:cubicBezTo>
                  <a:close/>
                </a:path>
              </a:pathLst>
            </a:custGeom>
            <a:solidFill>
              <a:srgbClr val="8BC9C5"/>
            </a:solidFill>
            <a:ln w="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0D8E3494-36A6-E45A-6197-90E6F89BEE26}"/>
                </a:ext>
              </a:extLst>
            </p:cNvPr>
            <p:cNvSpPr/>
            <p:nvPr/>
          </p:nvSpPr>
          <p:spPr>
            <a:xfrm>
              <a:off x="7140900" y="1779308"/>
              <a:ext cx="209162" cy="175074"/>
            </a:xfrm>
            <a:custGeom>
              <a:avLst/>
              <a:gdLst>
                <a:gd name="connsiteX0" fmla="*/ 0 w 197421"/>
                <a:gd name="connsiteY0" fmla="*/ 164811 h 165247"/>
                <a:gd name="connsiteX1" fmla="*/ 31091 w 197421"/>
                <a:gd name="connsiteY1" fmla="*/ 139174 h 165247"/>
                <a:gd name="connsiteX2" fmla="*/ 119520 w 197421"/>
                <a:gd name="connsiteY2" fmla="*/ 5289 h 165247"/>
                <a:gd name="connsiteX3" fmla="*/ 128839 w 197421"/>
                <a:gd name="connsiteY3" fmla="*/ 731 h 165247"/>
                <a:gd name="connsiteX4" fmla="*/ 193462 w 197421"/>
                <a:gd name="connsiteY4" fmla="*/ 22909 h 165247"/>
                <a:gd name="connsiteX5" fmla="*/ 195374 w 197421"/>
                <a:gd name="connsiteY5" fmla="*/ 29543 h 165247"/>
                <a:gd name="connsiteX6" fmla="*/ 5128 w 197421"/>
                <a:gd name="connsiteY6" fmla="*/ 163957 h 165247"/>
                <a:gd name="connsiteX7" fmla="*/ 0 w 197421"/>
                <a:gd name="connsiteY7" fmla="*/ 164811 h 16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421" h="165247">
                  <a:moveTo>
                    <a:pt x="0" y="164811"/>
                  </a:moveTo>
                  <a:cubicBezTo>
                    <a:pt x="10703" y="156469"/>
                    <a:pt x="21284" y="148289"/>
                    <a:pt x="31091" y="139174"/>
                  </a:cubicBezTo>
                  <a:cubicBezTo>
                    <a:pt x="71501" y="101735"/>
                    <a:pt x="101248" y="57256"/>
                    <a:pt x="119520" y="5289"/>
                  </a:cubicBezTo>
                  <a:cubicBezTo>
                    <a:pt x="121392" y="-83"/>
                    <a:pt x="123508" y="-856"/>
                    <a:pt x="128839" y="731"/>
                  </a:cubicBezTo>
                  <a:cubicBezTo>
                    <a:pt x="150692" y="7242"/>
                    <a:pt x="172260" y="14526"/>
                    <a:pt x="193462" y="22909"/>
                  </a:cubicBezTo>
                  <a:cubicBezTo>
                    <a:pt x="197409" y="24456"/>
                    <a:pt x="199037" y="25473"/>
                    <a:pt x="195374" y="29543"/>
                  </a:cubicBezTo>
                  <a:cubicBezTo>
                    <a:pt x="141942" y="88509"/>
                    <a:pt x="78663" y="133476"/>
                    <a:pt x="5128" y="163957"/>
                  </a:cubicBezTo>
                  <a:cubicBezTo>
                    <a:pt x="3703" y="164567"/>
                    <a:pt x="2279" y="165951"/>
                    <a:pt x="0" y="164811"/>
                  </a:cubicBezTo>
                  <a:close/>
                </a:path>
              </a:pathLst>
            </a:custGeom>
            <a:solidFill>
              <a:srgbClr val="8BC9C5"/>
            </a:solidFill>
            <a:ln w="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28B130E-1E07-5D60-9850-8C0F850B6313}"/>
                </a:ext>
              </a:extLst>
            </p:cNvPr>
            <p:cNvSpPr/>
            <p:nvPr/>
          </p:nvSpPr>
          <p:spPr>
            <a:xfrm>
              <a:off x="6671120" y="1402016"/>
              <a:ext cx="420723" cy="422732"/>
            </a:xfrm>
            <a:custGeom>
              <a:avLst/>
              <a:gdLst>
                <a:gd name="connsiteX0" fmla="*/ 49692 w 397107"/>
                <a:gd name="connsiteY0" fmla="*/ 398963 h 399003"/>
                <a:gd name="connsiteX1" fmla="*/ 38745 w 397107"/>
                <a:gd name="connsiteY1" fmla="*/ 383702 h 399003"/>
                <a:gd name="connsiteX2" fmla="*/ 162009 w 397107"/>
                <a:gd name="connsiteY2" fmla="*/ 16760 h 399003"/>
                <a:gd name="connsiteX3" fmla="*/ 392869 w 397107"/>
                <a:gd name="connsiteY3" fmla="*/ 45734 h 399003"/>
                <a:gd name="connsiteX4" fmla="*/ 394009 w 397107"/>
                <a:gd name="connsiteY4" fmla="*/ 55542 h 399003"/>
                <a:gd name="connsiteX5" fmla="*/ 323485 w 397107"/>
                <a:gd name="connsiteY5" fmla="*/ 125821 h 399003"/>
                <a:gd name="connsiteX6" fmla="*/ 317055 w 397107"/>
                <a:gd name="connsiteY6" fmla="*/ 130623 h 399003"/>
                <a:gd name="connsiteX7" fmla="*/ 317055 w 397107"/>
                <a:gd name="connsiteY7" fmla="*/ 106166 h 399003"/>
                <a:gd name="connsiteX8" fmla="*/ 292679 w 397107"/>
                <a:gd name="connsiteY8" fmla="*/ 81871 h 399003"/>
                <a:gd name="connsiteX9" fmla="*/ 206081 w 397107"/>
                <a:gd name="connsiteY9" fmla="*/ 81871 h 399003"/>
                <a:gd name="connsiteX10" fmla="*/ 182153 w 397107"/>
                <a:gd name="connsiteY10" fmla="*/ 105840 h 399003"/>
                <a:gd name="connsiteX11" fmla="*/ 182112 w 397107"/>
                <a:gd name="connsiteY11" fmla="*/ 146250 h 399003"/>
                <a:gd name="connsiteX12" fmla="*/ 194972 w 397107"/>
                <a:gd name="connsiteY12" fmla="*/ 168347 h 399003"/>
                <a:gd name="connsiteX13" fmla="*/ 197820 w 397107"/>
                <a:gd name="connsiteY13" fmla="*/ 171196 h 399003"/>
                <a:gd name="connsiteX14" fmla="*/ 192326 w 397107"/>
                <a:gd name="connsiteY14" fmla="*/ 205989 h 399003"/>
                <a:gd name="connsiteX15" fmla="*/ 187728 w 397107"/>
                <a:gd name="connsiteY15" fmla="*/ 199600 h 399003"/>
                <a:gd name="connsiteX16" fmla="*/ 151957 w 397107"/>
                <a:gd name="connsiteY16" fmla="*/ 151052 h 399003"/>
                <a:gd name="connsiteX17" fmla="*/ 23037 w 397107"/>
                <a:gd name="connsiteY17" fmla="*/ 184869 h 399003"/>
                <a:gd name="connsiteX18" fmla="*/ 17869 w 397107"/>
                <a:gd name="connsiteY18" fmla="*/ 270612 h 399003"/>
                <a:gd name="connsiteX19" fmla="*/ 48431 w 397107"/>
                <a:gd name="connsiteY19" fmla="*/ 392574 h 399003"/>
                <a:gd name="connsiteX20" fmla="*/ 49611 w 397107"/>
                <a:gd name="connsiteY20" fmla="*/ 399003 h 39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7107" h="399003">
                  <a:moveTo>
                    <a:pt x="49692" y="398963"/>
                  </a:moveTo>
                  <a:cubicBezTo>
                    <a:pt x="45134" y="394364"/>
                    <a:pt x="42042" y="388911"/>
                    <a:pt x="38745" y="383702"/>
                  </a:cubicBezTo>
                  <a:cubicBezTo>
                    <a:pt x="-45696" y="249573"/>
                    <a:pt x="13474" y="71779"/>
                    <a:pt x="162009" y="16760"/>
                  </a:cubicBezTo>
                  <a:cubicBezTo>
                    <a:pt x="243276" y="-13354"/>
                    <a:pt x="320718" y="-2407"/>
                    <a:pt x="392869" y="45734"/>
                  </a:cubicBezTo>
                  <a:cubicBezTo>
                    <a:pt x="397671" y="48949"/>
                    <a:pt x="398851" y="50781"/>
                    <a:pt x="394009" y="55542"/>
                  </a:cubicBezTo>
                  <a:cubicBezTo>
                    <a:pt x="370283" y="78738"/>
                    <a:pt x="346966" y="102381"/>
                    <a:pt x="323485" y="125821"/>
                  </a:cubicBezTo>
                  <a:cubicBezTo>
                    <a:pt x="321857" y="127449"/>
                    <a:pt x="320555" y="129606"/>
                    <a:pt x="317055" y="130623"/>
                  </a:cubicBezTo>
                  <a:cubicBezTo>
                    <a:pt x="317055" y="122240"/>
                    <a:pt x="317055" y="114183"/>
                    <a:pt x="317055" y="106166"/>
                  </a:cubicBezTo>
                  <a:cubicBezTo>
                    <a:pt x="316974" y="89603"/>
                    <a:pt x="309323" y="81912"/>
                    <a:pt x="292679" y="81871"/>
                  </a:cubicBezTo>
                  <a:cubicBezTo>
                    <a:pt x="263827" y="81830"/>
                    <a:pt x="234974" y="81790"/>
                    <a:pt x="206081" y="81871"/>
                  </a:cubicBezTo>
                  <a:cubicBezTo>
                    <a:pt x="189926" y="81871"/>
                    <a:pt x="182275" y="89644"/>
                    <a:pt x="182153" y="105840"/>
                  </a:cubicBezTo>
                  <a:cubicBezTo>
                    <a:pt x="182071" y="119310"/>
                    <a:pt x="182234" y="132780"/>
                    <a:pt x="182112" y="146250"/>
                  </a:cubicBezTo>
                  <a:cubicBezTo>
                    <a:pt x="182031" y="156220"/>
                    <a:pt x="185246" y="164155"/>
                    <a:pt x="194972" y="168347"/>
                  </a:cubicBezTo>
                  <a:cubicBezTo>
                    <a:pt x="196314" y="168917"/>
                    <a:pt x="197861" y="169568"/>
                    <a:pt x="197820" y="171196"/>
                  </a:cubicBezTo>
                  <a:cubicBezTo>
                    <a:pt x="197658" y="182997"/>
                    <a:pt x="200221" y="195246"/>
                    <a:pt x="192326" y="205989"/>
                  </a:cubicBezTo>
                  <a:cubicBezTo>
                    <a:pt x="189356" y="204646"/>
                    <a:pt x="188949" y="201798"/>
                    <a:pt x="187728" y="199600"/>
                  </a:cubicBezTo>
                  <a:cubicBezTo>
                    <a:pt x="178043" y="181776"/>
                    <a:pt x="166852" y="165051"/>
                    <a:pt x="151957" y="151052"/>
                  </a:cubicBezTo>
                  <a:cubicBezTo>
                    <a:pt x="105688" y="107549"/>
                    <a:pt x="41920" y="124193"/>
                    <a:pt x="23037" y="184869"/>
                  </a:cubicBezTo>
                  <a:cubicBezTo>
                    <a:pt x="14288" y="212989"/>
                    <a:pt x="14654" y="241760"/>
                    <a:pt x="17869" y="270612"/>
                  </a:cubicBezTo>
                  <a:cubicBezTo>
                    <a:pt x="22590" y="312650"/>
                    <a:pt x="33781" y="353059"/>
                    <a:pt x="48431" y="392574"/>
                  </a:cubicBezTo>
                  <a:cubicBezTo>
                    <a:pt x="49123" y="394486"/>
                    <a:pt x="50750" y="396318"/>
                    <a:pt x="49611" y="399003"/>
                  </a:cubicBezTo>
                  <a:close/>
                </a:path>
              </a:pathLst>
            </a:custGeom>
            <a:solidFill>
              <a:srgbClr val="1EBCB1"/>
            </a:solidFill>
            <a:ln w="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6F073CD8-26A7-F800-9368-3A3CF0E8621B}"/>
                </a:ext>
              </a:extLst>
            </p:cNvPr>
            <p:cNvSpPr/>
            <p:nvPr/>
          </p:nvSpPr>
          <p:spPr>
            <a:xfrm>
              <a:off x="6855783" y="1734802"/>
              <a:ext cx="159439" cy="196934"/>
            </a:xfrm>
            <a:custGeom>
              <a:avLst/>
              <a:gdLst>
                <a:gd name="connsiteX0" fmla="*/ 150408 w 150489"/>
                <a:gd name="connsiteY0" fmla="*/ 89944 h 185880"/>
                <a:gd name="connsiteX1" fmla="*/ 150489 w 150489"/>
                <a:gd name="connsiteY1" fmla="*/ 168565 h 185880"/>
                <a:gd name="connsiteX2" fmla="*/ 144995 w 150489"/>
                <a:gd name="connsiteY2" fmla="*/ 176053 h 185880"/>
                <a:gd name="connsiteX3" fmla="*/ 5535 w 150489"/>
                <a:gd name="connsiteY3" fmla="*/ 176053 h 185880"/>
                <a:gd name="connsiteX4" fmla="*/ 1 w 150489"/>
                <a:gd name="connsiteY4" fmla="*/ 168647 h 185880"/>
                <a:gd name="connsiteX5" fmla="*/ 1 w 150489"/>
                <a:gd name="connsiteY5" fmla="*/ 66910 h 185880"/>
                <a:gd name="connsiteX6" fmla="*/ 3663 w 150489"/>
                <a:gd name="connsiteY6" fmla="*/ 58080 h 185880"/>
                <a:gd name="connsiteX7" fmla="*/ 42445 w 150489"/>
                <a:gd name="connsiteY7" fmla="*/ 19298 h 185880"/>
                <a:gd name="connsiteX8" fmla="*/ 50543 w 150489"/>
                <a:gd name="connsiteY8" fmla="*/ 15473 h 185880"/>
                <a:gd name="connsiteX9" fmla="*/ 79477 w 150489"/>
                <a:gd name="connsiteY9" fmla="*/ 7374 h 185880"/>
                <a:gd name="connsiteX10" fmla="*/ 147193 w 150489"/>
                <a:gd name="connsiteY10" fmla="*/ 4444 h 185880"/>
                <a:gd name="connsiteX11" fmla="*/ 150326 w 150489"/>
                <a:gd name="connsiteY11" fmla="*/ 11362 h 185880"/>
                <a:gd name="connsiteX12" fmla="*/ 150326 w 150489"/>
                <a:gd name="connsiteY12" fmla="*/ 89984 h 18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489" h="185880">
                  <a:moveTo>
                    <a:pt x="150408" y="89944"/>
                  </a:moveTo>
                  <a:cubicBezTo>
                    <a:pt x="150408" y="116151"/>
                    <a:pt x="150326" y="142358"/>
                    <a:pt x="150489" y="168565"/>
                  </a:cubicBezTo>
                  <a:cubicBezTo>
                    <a:pt x="150489" y="172879"/>
                    <a:pt x="149268" y="174832"/>
                    <a:pt x="144995" y="176053"/>
                  </a:cubicBezTo>
                  <a:cubicBezTo>
                    <a:pt x="98481" y="189157"/>
                    <a:pt x="52049" y="189157"/>
                    <a:pt x="5535" y="176053"/>
                  </a:cubicBezTo>
                  <a:cubicBezTo>
                    <a:pt x="1262" y="174832"/>
                    <a:pt x="-40" y="173001"/>
                    <a:pt x="1" y="168647"/>
                  </a:cubicBezTo>
                  <a:cubicBezTo>
                    <a:pt x="163" y="134748"/>
                    <a:pt x="163" y="100809"/>
                    <a:pt x="1" y="66910"/>
                  </a:cubicBezTo>
                  <a:cubicBezTo>
                    <a:pt x="1" y="63248"/>
                    <a:pt x="1059" y="60643"/>
                    <a:pt x="3663" y="58080"/>
                  </a:cubicBezTo>
                  <a:cubicBezTo>
                    <a:pt x="16686" y="45261"/>
                    <a:pt x="29585" y="32320"/>
                    <a:pt x="42445" y="19298"/>
                  </a:cubicBezTo>
                  <a:cubicBezTo>
                    <a:pt x="44765" y="16938"/>
                    <a:pt x="47166" y="15717"/>
                    <a:pt x="50543" y="15473"/>
                  </a:cubicBezTo>
                  <a:cubicBezTo>
                    <a:pt x="60676" y="14699"/>
                    <a:pt x="70321" y="12014"/>
                    <a:pt x="79477" y="7374"/>
                  </a:cubicBezTo>
                  <a:cubicBezTo>
                    <a:pt x="101534" y="-3817"/>
                    <a:pt x="124363" y="-113"/>
                    <a:pt x="147193" y="4444"/>
                  </a:cubicBezTo>
                  <a:cubicBezTo>
                    <a:pt x="151466" y="5299"/>
                    <a:pt x="150326" y="8677"/>
                    <a:pt x="150326" y="11362"/>
                  </a:cubicBezTo>
                  <a:cubicBezTo>
                    <a:pt x="150367" y="37570"/>
                    <a:pt x="150326" y="63777"/>
                    <a:pt x="150326" y="89984"/>
                  </a:cubicBezTo>
                  <a:close/>
                </a:path>
              </a:pathLst>
            </a:custGeom>
            <a:solidFill>
              <a:srgbClr val="1EBCB1"/>
            </a:solidFill>
            <a:ln w="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BD4D7D5-EFDB-D061-91F8-97BA01409114}"/>
                </a:ext>
              </a:extLst>
            </p:cNvPr>
            <p:cNvSpPr/>
            <p:nvPr/>
          </p:nvSpPr>
          <p:spPr>
            <a:xfrm>
              <a:off x="7023630" y="1663242"/>
              <a:ext cx="159701" cy="245236"/>
            </a:xfrm>
            <a:custGeom>
              <a:avLst/>
              <a:gdLst>
                <a:gd name="connsiteX0" fmla="*/ 41 w 150737"/>
                <a:gd name="connsiteY0" fmla="*/ 0 h 231470"/>
                <a:gd name="connsiteX1" fmla="*/ 42241 w 150737"/>
                <a:gd name="connsiteY1" fmla="*/ 31904 h 231470"/>
                <a:gd name="connsiteX2" fmla="*/ 63972 w 150737"/>
                <a:gd name="connsiteY2" fmla="*/ 37480 h 231470"/>
                <a:gd name="connsiteX3" fmla="*/ 139053 w 150737"/>
                <a:gd name="connsiteY3" fmla="*/ 48711 h 231470"/>
                <a:gd name="connsiteX4" fmla="*/ 150692 w 150737"/>
                <a:gd name="connsiteY4" fmla="*/ 86923 h 231470"/>
                <a:gd name="connsiteX5" fmla="*/ 149512 w 150737"/>
                <a:gd name="connsiteY5" fmla="*/ 93923 h 231470"/>
                <a:gd name="connsiteX6" fmla="*/ 22260 w 150737"/>
                <a:gd name="connsiteY6" fmla="*/ 230209 h 231470"/>
                <a:gd name="connsiteX7" fmla="*/ 15912 w 150737"/>
                <a:gd name="connsiteY7" fmla="*/ 225326 h 231470"/>
                <a:gd name="connsiteX8" fmla="*/ 16034 w 150737"/>
                <a:gd name="connsiteY8" fmla="*/ 72396 h 231470"/>
                <a:gd name="connsiteX9" fmla="*/ 1262 w 150737"/>
                <a:gd name="connsiteY9" fmla="*/ 4110 h 231470"/>
                <a:gd name="connsiteX10" fmla="*/ 0 w 150737"/>
                <a:gd name="connsiteY10" fmla="*/ 41 h 2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737" h="231470">
                  <a:moveTo>
                    <a:pt x="41" y="0"/>
                  </a:moveTo>
                  <a:cubicBezTo>
                    <a:pt x="18598" y="6186"/>
                    <a:pt x="34590" y="13470"/>
                    <a:pt x="42241" y="31904"/>
                  </a:cubicBezTo>
                  <a:cubicBezTo>
                    <a:pt x="46921" y="43177"/>
                    <a:pt x="55385" y="45863"/>
                    <a:pt x="63972" y="37480"/>
                  </a:cubicBezTo>
                  <a:cubicBezTo>
                    <a:pt x="85174" y="16848"/>
                    <a:pt x="127293" y="28161"/>
                    <a:pt x="139053" y="48711"/>
                  </a:cubicBezTo>
                  <a:cubicBezTo>
                    <a:pt x="145890" y="60675"/>
                    <a:pt x="149593" y="73331"/>
                    <a:pt x="150692" y="86923"/>
                  </a:cubicBezTo>
                  <a:cubicBezTo>
                    <a:pt x="150895" y="89365"/>
                    <a:pt x="150407" y="91603"/>
                    <a:pt x="149512" y="93923"/>
                  </a:cubicBezTo>
                  <a:cubicBezTo>
                    <a:pt x="124810" y="155901"/>
                    <a:pt x="82203" y="201112"/>
                    <a:pt x="22260" y="230209"/>
                  </a:cubicBezTo>
                  <a:cubicBezTo>
                    <a:pt x="15708" y="233383"/>
                    <a:pt x="15912" y="230128"/>
                    <a:pt x="15912" y="225326"/>
                  </a:cubicBezTo>
                  <a:cubicBezTo>
                    <a:pt x="15993" y="174335"/>
                    <a:pt x="15789" y="123345"/>
                    <a:pt x="16034" y="72396"/>
                  </a:cubicBezTo>
                  <a:cubicBezTo>
                    <a:pt x="16156" y="48467"/>
                    <a:pt x="12453" y="25515"/>
                    <a:pt x="1262" y="4110"/>
                  </a:cubicBezTo>
                  <a:cubicBezTo>
                    <a:pt x="854" y="3337"/>
                    <a:pt x="733" y="2401"/>
                    <a:pt x="0" y="41"/>
                  </a:cubicBezTo>
                  <a:close/>
                </a:path>
              </a:pathLst>
            </a:custGeom>
            <a:solidFill>
              <a:srgbClr val="1EBCB1"/>
            </a:solidFill>
            <a:ln w="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0C1111B-EC71-583B-00B7-B800A7F0E106}"/>
                </a:ext>
              </a:extLst>
            </p:cNvPr>
            <p:cNvSpPr/>
            <p:nvPr/>
          </p:nvSpPr>
          <p:spPr>
            <a:xfrm>
              <a:off x="6713351" y="1561433"/>
              <a:ext cx="144144" cy="243181"/>
            </a:xfrm>
            <a:custGeom>
              <a:avLst/>
              <a:gdLst>
                <a:gd name="connsiteX0" fmla="*/ 29487 w 136053"/>
                <a:gd name="connsiteY0" fmla="*/ 229531 h 229531"/>
                <a:gd name="connsiteX1" fmla="*/ 14959 w 136053"/>
                <a:gd name="connsiteY1" fmla="*/ 183750 h 229531"/>
                <a:gd name="connsiteX2" fmla="*/ 83000 w 136053"/>
                <a:gd name="connsiteY2" fmla="*/ 168530 h 229531"/>
                <a:gd name="connsiteX3" fmla="*/ 91464 w 136053"/>
                <a:gd name="connsiteY3" fmla="*/ 160269 h 229531"/>
                <a:gd name="connsiteX4" fmla="*/ 88087 w 136053"/>
                <a:gd name="connsiteY4" fmla="*/ 147816 h 229531"/>
                <a:gd name="connsiteX5" fmla="*/ 74658 w 136053"/>
                <a:gd name="connsiteY5" fmla="*/ 146189 h 229531"/>
                <a:gd name="connsiteX6" fmla="*/ 36405 w 136053"/>
                <a:gd name="connsiteY6" fmla="*/ 158356 h 229531"/>
                <a:gd name="connsiteX7" fmla="*/ 13412 w 136053"/>
                <a:gd name="connsiteY7" fmla="*/ 159659 h 229531"/>
                <a:gd name="connsiteX8" fmla="*/ 7756 w 136053"/>
                <a:gd name="connsiteY8" fmla="*/ 154694 h 229531"/>
                <a:gd name="connsiteX9" fmla="*/ 3849 w 136053"/>
                <a:gd name="connsiteY9" fmla="*/ 133451 h 229531"/>
                <a:gd name="connsiteX10" fmla="*/ 8895 w 136053"/>
                <a:gd name="connsiteY10" fmla="*/ 127184 h 229531"/>
                <a:gd name="connsiteX11" fmla="*/ 87110 w 136053"/>
                <a:gd name="connsiteY11" fmla="*/ 101181 h 229531"/>
                <a:gd name="connsiteX12" fmla="*/ 94191 w 136053"/>
                <a:gd name="connsiteY12" fmla="*/ 91699 h 229531"/>
                <a:gd name="connsiteX13" fmla="*/ 88860 w 136053"/>
                <a:gd name="connsiteY13" fmla="*/ 79938 h 229531"/>
                <a:gd name="connsiteX14" fmla="*/ 74739 w 136053"/>
                <a:gd name="connsiteY14" fmla="*/ 80833 h 229531"/>
                <a:gd name="connsiteX15" fmla="*/ 22447 w 136053"/>
                <a:gd name="connsiteY15" fmla="*/ 101954 h 229531"/>
                <a:gd name="connsiteX16" fmla="*/ 5233 w 136053"/>
                <a:gd name="connsiteY16" fmla="*/ 103622 h 229531"/>
                <a:gd name="connsiteX17" fmla="*/ 227 w 136053"/>
                <a:gd name="connsiteY17" fmla="*/ 99512 h 229531"/>
                <a:gd name="connsiteX18" fmla="*/ 7471 w 136053"/>
                <a:gd name="connsiteY18" fmla="*/ 36924 h 229531"/>
                <a:gd name="connsiteX19" fmla="*/ 90569 w 136053"/>
                <a:gd name="connsiteY19" fmla="*/ 13525 h 229531"/>
                <a:gd name="connsiteX20" fmla="*/ 135536 w 136053"/>
                <a:gd name="connsiteY20" fmla="*/ 77985 h 229531"/>
                <a:gd name="connsiteX21" fmla="*/ 134600 w 136053"/>
                <a:gd name="connsiteY21" fmla="*/ 83967 h 229531"/>
                <a:gd name="connsiteX22" fmla="*/ 111527 w 136053"/>
                <a:gd name="connsiteY22" fmla="*/ 145416 h 229531"/>
                <a:gd name="connsiteX23" fmla="*/ 109370 w 136053"/>
                <a:gd name="connsiteY23" fmla="*/ 149811 h 229531"/>
                <a:gd name="connsiteX24" fmla="*/ 29446 w 136053"/>
                <a:gd name="connsiteY24" fmla="*/ 229531 h 22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6053" h="229531">
                  <a:moveTo>
                    <a:pt x="29487" y="229531"/>
                  </a:moveTo>
                  <a:cubicBezTo>
                    <a:pt x="23626" y="214026"/>
                    <a:pt x="18906" y="199254"/>
                    <a:pt x="14959" y="183750"/>
                  </a:cubicBezTo>
                  <a:cubicBezTo>
                    <a:pt x="39131" y="183831"/>
                    <a:pt x="61676" y="178826"/>
                    <a:pt x="83000" y="168530"/>
                  </a:cubicBezTo>
                  <a:cubicBezTo>
                    <a:pt x="86784" y="166699"/>
                    <a:pt x="90203" y="164623"/>
                    <a:pt x="91464" y="160269"/>
                  </a:cubicBezTo>
                  <a:cubicBezTo>
                    <a:pt x="92889" y="155426"/>
                    <a:pt x="91912" y="151153"/>
                    <a:pt x="88087" y="147816"/>
                  </a:cubicBezTo>
                  <a:cubicBezTo>
                    <a:pt x="84058" y="144276"/>
                    <a:pt x="79460" y="143828"/>
                    <a:pt x="74658" y="146189"/>
                  </a:cubicBezTo>
                  <a:cubicBezTo>
                    <a:pt x="62531" y="152171"/>
                    <a:pt x="49793" y="156403"/>
                    <a:pt x="36405" y="158356"/>
                  </a:cubicBezTo>
                  <a:cubicBezTo>
                    <a:pt x="28795" y="159496"/>
                    <a:pt x="21144" y="159903"/>
                    <a:pt x="13412" y="159659"/>
                  </a:cubicBezTo>
                  <a:cubicBezTo>
                    <a:pt x="9872" y="159537"/>
                    <a:pt x="8285" y="158153"/>
                    <a:pt x="7756" y="154694"/>
                  </a:cubicBezTo>
                  <a:cubicBezTo>
                    <a:pt x="6657" y="147572"/>
                    <a:pt x="5477" y="140451"/>
                    <a:pt x="3849" y="133451"/>
                  </a:cubicBezTo>
                  <a:cubicBezTo>
                    <a:pt x="2791" y="128771"/>
                    <a:pt x="3849" y="127347"/>
                    <a:pt x="8895" y="127184"/>
                  </a:cubicBezTo>
                  <a:cubicBezTo>
                    <a:pt x="37463" y="126167"/>
                    <a:pt x="63507" y="117377"/>
                    <a:pt x="87110" y="101181"/>
                  </a:cubicBezTo>
                  <a:cubicBezTo>
                    <a:pt x="90569" y="98820"/>
                    <a:pt x="93581" y="96134"/>
                    <a:pt x="94191" y="91699"/>
                  </a:cubicBezTo>
                  <a:cubicBezTo>
                    <a:pt x="94842" y="86693"/>
                    <a:pt x="93174" y="82624"/>
                    <a:pt x="88860" y="79938"/>
                  </a:cubicBezTo>
                  <a:cubicBezTo>
                    <a:pt x="84058" y="76927"/>
                    <a:pt x="79297" y="77618"/>
                    <a:pt x="74739" y="80833"/>
                  </a:cubicBezTo>
                  <a:cubicBezTo>
                    <a:pt x="58950" y="91902"/>
                    <a:pt x="41491" y="98983"/>
                    <a:pt x="22447" y="101954"/>
                  </a:cubicBezTo>
                  <a:cubicBezTo>
                    <a:pt x="16749" y="102849"/>
                    <a:pt x="10971" y="103012"/>
                    <a:pt x="5233" y="103622"/>
                  </a:cubicBezTo>
                  <a:cubicBezTo>
                    <a:pt x="2059" y="103948"/>
                    <a:pt x="390" y="103215"/>
                    <a:pt x="227" y="99512"/>
                  </a:cubicBezTo>
                  <a:cubicBezTo>
                    <a:pt x="-464" y="78270"/>
                    <a:pt x="24" y="57190"/>
                    <a:pt x="7471" y="36924"/>
                  </a:cubicBezTo>
                  <a:cubicBezTo>
                    <a:pt x="21307" y="-637"/>
                    <a:pt x="59275" y="-11543"/>
                    <a:pt x="90569" y="13525"/>
                  </a:cubicBezTo>
                  <a:cubicBezTo>
                    <a:pt x="111771" y="30535"/>
                    <a:pt x="124183" y="53934"/>
                    <a:pt x="135536" y="77985"/>
                  </a:cubicBezTo>
                  <a:cubicBezTo>
                    <a:pt x="136635" y="80304"/>
                    <a:pt x="135822" y="82095"/>
                    <a:pt x="134600" y="83967"/>
                  </a:cubicBezTo>
                  <a:cubicBezTo>
                    <a:pt x="122392" y="102727"/>
                    <a:pt x="113928" y="122952"/>
                    <a:pt x="111527" y="145416"/>
                  </a:cubicBezTo>
                  <a:cubicBezTo>
                    <a:pt x="111323" y="147206"/>
                    <a:pt x="110591" y="148549"/>
                    <a:pt x="109370" y="149811"/>
                  </a:cubicBezTo>
                  <a:cubicBezTo>
                    <a:pt x="83000" y="176099"/>
                    <a:pt x="56630" y="202429"/>
                    <a:pt x="29446" y="229531"/>
                  </a:cubicBezTo>
                  <a:close/>
                </a:path>
              </a:pathLst>
            </a:custGeom>
            <a:solidFill>
              <a:srgbClr val="1EBCB1"/>
            </a:solidFill>
            <a:ln w="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CA53F6E-209E-5A24-0943-4587971C4E51}"/>
                </a:ext>
              </a:extLst>
            </p:cNvPr>
            <p:cNvSpPr/>
            <p:nvPr/>
          </p:nvSpPr>
          <p:spPr>
            <a:xfrm>
              <a:off x="7021085" y="1509975"/>
              <a:ext cx="178746" cy="197415"/>
            </a:xfrm>
            <a:custGeom>
              <a:avLst/>
              <a:gdLst>
                <a:gd name="connsiteX0" fmla="*/ 165505 w 168713"/>
                <a:gd name="connsiteY0" fmla="*/ 186334 h 186334"/>
                <a:gd name="connsiteX1" fmla="*/ 86761 w 168713"/>
                <a:gd name="connsiteY1" fmla="*/ 147186 h 186334"/>
                <a:gd name="connsiteX2" fmla="*/ 122532 w 168713"/>
                <a:gd name="connsiteY2" fmla="*/ 135669 h 186334"/>
                <a:gd name="connsiteX3" fmla="*/ 134211 w 168713"/>
                <a:gd name="connsiteY3" fmla="*/ 121142 h 186334"/>
                <a:gd name="connsiteX4" fmla="*/ 121230 w 168713"/>
                <a:gd name="connsiteY4" fmla="*/ 112189 h 186334"/>
                <a:gd name="connsiteX5" fmla="*/ 54084 w 168713"/>
                <a:gd name="connsiteY5" fmla="*/ 146860 h 186334"/>
                <a:gd name="connsiteX6" fmla="*/ 1 w 168713"/>
                <a:gd name="connsiteY6" fmla="*/ 119270 h 186334"/>
                <a:gd name="connsiteX7" fmla="*/ 2280 w 168713"/>
                <a:gd name="connsiteY7" fmla="*/ 115607 h 186334"/>
                <a:gd name="connsiteX8" fmla="*/ 114475 w 168713"/>
                <a:gd name="connsiteY8" fmla="*/ 3372 h 186334"/>
                <a:gd name="connsiteX9" fmla="*/ 121962 w 168713"/>
                <a:gd name="connsiteY9" fmla="*/ 2517 h 186334"/>
                <a:gd name="connsiteX10" fmla="*/ 165546 w 168713"/>
                <a:gd name="connsiteY10" fmla="*/ 186293 h 18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713" h="186334">
                  <a:moveTo>
                    <a:pt x="165505" y="186334"/>
                  </a:moveTo>
                  <a:cubicBezTo>
                    <a:pt x="147356" y="156302"/>
                    <a:pt x="120253" y="146454"/>
                    <a:pt x="86761" y="147186"/>
                  </a:cubicBezTo>
                  <a:cubicBezTo>
                    <a:pt x="98115" y="138925"/>
                    <a:pt x="110079" y="136605"/>
                    <a:pt x="122532" y="135669"/>
                  </a:cubicBezTo>
                  <a:cubicBezTo>
                    <a:pt x="131118" y="135018"/>
                    <a:pt x="136165" y="128833"/>
                    <a:pt x="134211" y="121142"/>
                  </a:cubicBezTo>
                  <a:cubicBezTo>
                    <a:pt x="132543" y="114590"/>
                    <a:pt x="127822" y="111945"/>
                    <a:pt x="121230" y="112189"/>
                  </a:cubicBezTo>
                  <a:cubicBezTo>
                    <a:pt x="93558" y="113287"/>
                    <a:pt x="70280" y="122891"/>
                    <a:pt x="54084" y="146860"/>
                  </a:cubicBezTo>
                  <a:cubicBezTo>
                    <a:pt x="39271" y="131519"/>
                    <a:pt x="19941" y="124641"/>
                    <a:pt x="1" y="119270"/>
                  </a:cubicBezTo>
                  <a:cubicBezTo>
                    <a:pt x="-40" y="117398"/>
                    <a:pt x="1303" y="116584"/>
                    <a:pt x="2280" y="115607"/>
                  </a:cubicBezTo>
                  <a:cubicBezTo>
                    <a:pt x="39637" y="78168"/>
                    <a:pt x="77035" y="40770"/>
                    <a:pt x="114475" y="3372"/>
                  </a:cubicBezTo>
                  <a:cubicBezTo>
                    <a:pt x="116632" y="1215"/>
                    <a:pt x="118300" y="-2529"/>
                    <a:pt x="121962" y="2517"/>
                  </a:cubicBezTo>
                  <a:cubicBezTo>
                    <a:pt x="160337" y="55257"/>
                    <a:pt x="176005" y="124519"/>
                    <a:pt x="165546" y="186293"/>
                  </a:cubicBezTo>
                  <a:close/>
                </a:path>
              </a:pathLst>
            </a:custGeom>
            <a:solidFill>
              <a:srgbClr val="1EBCB1"/>
            </a:solidFill>
            <a:ln w="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8AC1481-7503-9B9D-D7A7-E3A92780A2CB}"/>
                </a:ext>
              </a:extLst>
            </p:cNvPr>
            <p:cNvSpPr/>
            <p:nvPr/>
          </p:nvSpPr>
          <p:spPr>
            <a:xfrm>
              <a:off x="6742682" y="1473249"/>
              <a:ext cx="388819" cy="387849"/>
            </a:xfrm>
            <a:custGeom>
              <a:avLst/>
              <a:gdLst>
                <a:gd name="connsiteX0" fmla="*/ 366995 w 366994"/>
                <a:gd name="connsiteY0" fmla="*/ 16021 h 366078"/>
                <a:gd name="connsiteX1" fmla="*/ 361663 w 366994"/>
                <a:gd name="connsiteY1" fmla="*/ 20131 h 366078"/>
                <a:gd name="connsiteX2" fmla="*/ 205641 w 366994"/>
                <a:gd name="connsiteY2" fmla="*/ 176235 h 366078"/>
                <a:gd name="connsiteX3" fmla="*/ 19667 w 366994"/>
                <a:gd name="connsiteY3" fmla="*/ 362535 h 366078"/>
                <a:gd name="connsiteX4" fmla="*/ 8598 w 366994"/>
                <a:gd name="connsiteY4" fmla="*/ 362820 h 366078"/>
                <a:gd name="connsiteX5" fmla="*/ 8313 w 366994"/>
                <a:gd name="connsiteY5" fmla="*/ 340112 h 366078"/>
                <a:gd name="connsiteX6" fmla="*/ 344165 w 366994"/>
                <a:gd name="connsiteY6" fmla="*/ 3813 h 366078"/>
                <a:gd name="connsiteX7" fmla="*/ 355641 w 366994"/>
                <a:gd name="connsiteY7" fmla="*/ 3609 h 366078"/>
                <a:gd name="connsiteX8" fmla="*/ 364146 w 366994"/>
                <a:gd name="connsiteY8" fmla="*/ 12399 h 366078"/>
                <a:gd name="connsiteX9" fmla="*/ 366954 w 366994"/>
                <a:gd name="connsiteY9" fmla="*/ 15981 h 36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994" h="366078">
                  <a:moveTo>
                    <a:pt x="366995" y="16021"/>
                  </a:moveTo>
                  <a:cubicBezTo>
                    <a:pt x="365082" y="17486"/>
                    <a:pt x="363169" y="18585"/>
                    <a:pt x="361663" y="20131"/>
                  </a:cubicBezTo>
                  <a:cubicBezTo>
                    <a:pt x="309615" y="72139"/>
                    <a:pt x="257649" y="124187"/>
                    <a:pt x="205641" y="176235"/>
                  </a:cubicBezTo>
                  <a:cubicBezTo>
                    <a:pt x="143622" y="238295"/>
                    <a:pt x="81563" y="300354"/>
                    <a:pt x="19667" y="362535"/>
                  </a:cubicBezTo>
                  <a:cubicBezTo>
                    <a:pt x="15435" y="366767"/>
                    <a:pt x="13237" y="367622"/>
                    <a:pt x="8598" y="362820"/>
                  </a:cubicBezTo>
                  <a:cubicBezTo>
                    <a:pt x="-2674" y="351141"/>
                    <a:pt x="-2959" y="351425"/>
                    <a:pt x="8313" y="340112"/>
                  </a:cubicBezTo>
                  <a:cubicBezTo>
                    <a:pt x="120305" y="228040"/>
                    <a:pt x="232296" y="116008"/>
                    <a:pt x="344165" y="3813"/>
                  </a:cubicBezTo>
                  <a:cubicBezTo>
                    <a:pt x="348601" y="-623"/>
                    <a:pt x="351490" y="-1803"/>
                    <a:pt x="355641" y="3609"/>
                  </a:cubicBezTo>
                  <a:cubicBezTo>
                    <a:pt x="358123" y="6824"/>
                    <a:pt x="361297" y="9469"/>
                    <a:pt x="364146" y="12399"/>
                  </a:cubicBezTo>
                  <a:cubicBezTo>
                    <a:pt x="364919" y="13213"/>
                    <a:pt x="365530" y="14149"/>
                    <a:pt x="366954" y="15981"/>
                  </a:cubicBezTo>
                  <a:close/>
                </a:path>
              </a:pathLst>
            </a:custGeom>
            <a:solidFill>
              <a:srgbClr val="1EBCB1"/>
            </a:solidFill>
            <a:ln w="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190F9F8-8171-E40B-3596-4828AE2E00AF}"/>
                </a:ext>
              </a:extLst>
            </p:cNvPr>
            <p:cNvSpPr/>
            <p:nvPr/>
          </p:nvSpPr>
          <p:spPr>
            <a:xfrm>
              <a:off x="6889355" y="1514107"/>
              <a:ext cx="92337" cy="42906"/>
            </a:xfrm>
            <a:custGeom>
              <a:avLst/>
              <a:gdLst>
                <a:gd name="connsiteX0" fmla="*/ 43679 w 87154"/>
                <a:gd name="connsiteY0" fmla="*/ 40329 h 40498"/>
                <a:gd name="connsiteX1" fmla="*/ 6241 w 87154"/>
                <a:gd name="connsiteY1" fmla="*/ 40411 h 40498"/>
                <a:gd name="connsiteX2" fmla="*/ 14 w 87154"/>
                <a:gd name="connsiteY2" fmla="*/ 34469 h 40498"/>
                <a:gd name="connsiteX3" fmla="*/ 55 w 87154"/>
                <a:gd name="connsiteY3" fmla="*/ 4966 h 40498"/>
                <a:gd name="connsiteX4" fmla="*/ 4939 w 87154"/>
                <a:gd name="connsiteY4" fmla="*/ 1 h 40498"/>
                <a:gd name="connsiteX5" fmla="*/ 82014 w 87154"/>
                <a:gd name="connsiteY5" fmla="*/ 1 h 40498"/>
                <a:gd name="connsiteX6" fmla="*/ 87141 w 87154"/>
                <a:gd name="connsiteY6" fmla="*/ 5495 h 40498"/>
                <a:gd name="connsiteX7" fmla="*/ 87141 w 87154"/>
                <a:gd name="connsiteY7" fmla="*/ 34306 h 40498"/>
                <a:gd name="connsiteX8" fmla="*/ 81119 w 87154"/>
                <a:gd name="connsiteY8" fmla="*/ 40492 h 40498"/>
                <a:gd name="connsiteX9" fmla="*/ 43679 w 87154"/>
                <a:gd name="connsiteY9" fmla="*/ 40411 h 4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154" h="40498">
                  <a:moveTo>
                    <a:pt x="43679" y="40329"/>
                  </a:moveTo>
                  <a:cubicBezTo>
                    <a:pt x="31186" y="40329"/>
                    <a:pt x="18693" y="40166"/>
                    <a:pt x="6241" y="40411"/>
                  </a:cubicBezTo>
                  <a:cubicBezTo>
                    <a:pt x="1764" y="40492"/>
                    <a:pt x="-189" y="39434"/>
                    <a:pt x="14" y="34469"/>
                  </a:cubicBezTo>
                  <a:cubicBezTo>
                    <a:pt x="380" y="24662"/>
                    <a:pt x="259" y="14773"/>
                    <a:pt x="55" y="4966"/>
                  </a:cubicBezTo>
                  <a:cubicBezTo>
                    <a:pt x="-26" y="1263"/>
                    <a:pt x="1113" y="-40"/>
                    <a:pt x="4939" y="1"/>
                  </a:cubicBezTo>
                  <a:cubicBezTo>
                    <a:pt x="30617" y="123"/>
                    <a:pt x="56295" y="164"/>
                    <a:pt x="82014" y="1"/>
                  </a:cubicBezTo>
                  <a:cubicBezTo>
                    <a:pt x="86287" y="1"/>
                    <a:pt x="87223" y="1629"/>
                    <a:pt x="87141" y="5495"/>
                  </a:cubicBezTo>
                  <a:cubicBezTo>
                    <a:pt x="86938" y="15099"/>
                    <a:pt x="86856" y="24703"/>
                    <a:pt x="87141" y="34306"/>
                  </a:cubicBezTo>
                  <a:cubicBezTo>
                    <a:pt x="87304" y="38946"/>
                    <a:pt x="85961" y="40614"/>
                    <a:pt x="81119" y="40492"/>
                  </a:cubicBezTo>
                  <a:cubicBezTo>
                    <a:pt x="68625" y="40207"/>
                    <a:pt x="56173" y="40411"/>
                    <a:pt x="43679" y="40411"/>
                  </a:cubicBezTo>
                  <a:close/>
                </a:path>
              </a:pathLst>
            </a:custGeom>
            <a:solidFill>
              <a:srgbClr val="1EBCB1"/>
            </a:solidFill>
            <a:ln w="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EA348CFD-FECF-AF85-972B-44F6EBE53F9D}"/>
                </a:ext>
              </a:extLst>
            </p:cNvPr>
            <p:cNvSpPr/>
            <p:nvPr/>
          </p:nvSpPr>
          <p:spPr>
            <a:xfrm>
              <a:off x="6869753" y="1581679"/>
              <a:ext cx="94568" cy="98334"/>
            </a:xfrm>
            <a:custGeom>
              <a:avLst/>
              <a:gdLst>
                <a:gd name="connsiteX0" fmla="*/ 0 w 89260"/>
                <a:gd name="connsiteY0" fmla="*/ 92774 h 92814"/>
                <a:gd name="connsiteX1" fmla="*/ 15789 w 89260"/>
                <a:gd name="connsiteY1" fmla="*/ 64654 h 92814"/>
                <a:gd name="connsiteX2" fmla="*/ 33858 w 89260"/>
                <a:gd name="connsiteY2" fmla="*/ 26686 h 92814"/>
                <a:gd name="connsiteX3" fmla="*/ 34387 w 89260"/>
                <a:gd name="connsiteY3" fmla="*/ 5809 h 92814"/>
                <a:gd name="connsiteX4" fmla="*/ 40043 w 89260"/>
                <a:gd name="connsiteY4" fmla="*/ 71 h 92814"/>
                <a:gd name="connsiteX5" fmla="*/ 84034 w 89260"/>
                <a:gd name="connsiteY5" fmla="*/ 275 h 92814"/>
                <a:gd name="connsiteX6" fmla="*/ 89121 w 89260"/>
                <a:gd name="connsiteY6" fmla="*/ 1496 h 92814"/>
                <a:gd name="connsiteX7" fmla="*/ 86231 w 89260"/>
                <a:gd name="connsiteY7" fmla="*/ 6054 h 92814"/>
                <a:gd name="connsiteX8" fmla="*/ 11313 w 89260"/>
                <a:gd name="connsiteY8" fmla="*/ 81135 h 92814"/>
                <a:gd name="connsiteX9" fmla="*/ 0 w 89260"/>
                <a:gd name="connsiteY9" fmla="*/ 92814 h 9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60" h="92814">
                  <a:moveTo>
                    <a:pt x="0" y="92774"/>
                  </a:moveTo>
                  <a:cubicBezTo>
                    <a:pt x="3500" y="82112"/>
                    <a:pt x="9766" y="73444"/>
                    <a:pt x="15789" y="64654"/>
                  </a:cubicBezTo>
                  <a:cubicBezTo>
                    <a:pt x="23847" y="52934"/>
                    <a:pt x="32230" y="41336"/>
                    <a:pt x="33858" y="26686"/>
                  </a:cubicBezTo>
                  <a:cubicBezTo>
                    <a:pt x="34631" y="19768"/>
                    <a:pt x="34550" y="12768"/>
                    <a:pt x="34387" y="5809"/>
                  </a:cubicBezTo>
                  <a:cubicBezTo>
                    <a:pt x="34264" y="1496"/>
                    <a:pt x="35526" y="-51"/>
                    <a:pt x="40043" y="71"/>
                  </a:cubicBezTo>
                  <a:cubicBezTo>
                    <a:pt x="54693" y="356"/>
                    <a:pt x="69384" y="194"/>
                    <a:pt x="84034" y="275"/>
                  </a:cubicBezTo>
                  <a:cubicBezTo>
                    <a:pt x="85784" y="275"/>
                    <a:pt x="88307" y="-864"/>
                    <a:pt x="89121" y="1496"/>
                  </a:cubicBezTo>
                  <a:cubicBezTo>
                    <a:pt x="89853" y="3612"/>
                    <a:pt x="87534" y="4751"/>
                    <a:pt x="86231" y="6054"/>
                  </a:cubicBezTo>
                  <a:cubicBezTo>
                    <a:pt x="61286" y="31081"/>
                    <a:pt x="36299" y="56108"/>
                    <a:pt x="11313" y="81135"/>
                  </a:cubicBezTo>
                  <a:cubicBezTo>
                    <a:pt x="7488" y="84960"/>
                    <a:pt x="3784" y="88908"/>
                    <a:pt x="0" y="92814"/>
                  </a:cubicBezTo>
                  <a:close/>
                </a:path>
              </a:pathLst>
            </a:custGeom>
            <a:solidFill>
              <a:srgbClr val="1EBCB1"/>
            </a:solidFill>
            <a:ln w="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ED2BD4B9-9E5E-163A-B115-E69A91AFE22F}"/>
                </a:ext>
              </a:extLst>
            </p:cNvPr>
            <p:cNvSpPr/>
            <p:nvPr/>
          </p:nvSpPr>
          <p:spPr>
            <a:xfrm>
              <a:off x="6778443" y="1825568"/>
              <a:ext cx="52119" cy="83088"/>
            </a:xfrm>
            <a:custGeom>
              <a:avLst/>
              <a:gdLst>
                <a:gd name="connsiteX0" fmla="*/ 49194 w 49193"/>
                <a:gd name="connsiteY0" fmla="*/ 41 h 78424"/>
                <a:gd name="connsiteX1" fmla="*/ 49194 w 49193"/>
                <a:gd name="connsiteY1" fmla="*/ 74959 h 78424"/>
                <a:gd name="connsiteX2" fmla="*/ 44880 w 49193"/>
                <a:gd name="connsiteY2" fmla="*/ 77727 h 78424"/>
                <a:gd name="connsiteX3" fmla="*/ 2069 w 49193"/>
                <a:gd name="connsiteY3" fmla="*/ 52781 h 78424"/>
                <a:gd name="connsiteX4" fmla="*/ 1337 w 49193"/>
                <a:gd name="connsiteY4" fmla="*/ 47857 h 78424"/>
                <a:gd name="connsiteX5" fmla="*/ 49194 w 49193"/>
                <a:gd name="connsiteY5" fmla="*/ 0 h 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93" h="78424">
                  <a:moveTo>
                    <a:pt x="49194" y="41"/>
                  </a:moveTo>
                  <a:cubicBezTo>
                    <a:pt x="49194" y="26533"/>
                    <a:pt x="49194" y="50746"/>
                    <a:pt x="49194" y="74959"/>
                  </a:cubicBezTo>
                  <a:cubicBezTo>
                    <a:pt x="49194" y="78296"/>
                    <a:pt x="48176" y="79232"/>
                    <a:pt x="44880" y="77727"/>
                  </a:cubicBezTo>
                  <a:cubicBezTo>
                    <a:pt x="29782" y="70808"/>
                    <a:pt x="15499" y="62547"/>
                    <a:pt x="2069" y="52781"/>
                  </a:cubicBezTo>
                  <a:cubicBezTo>
                    <a:pt x="-47" y="51234"/>
                    <a:pt x="-942" y="50095"/>
                    <a:pt x="1337" y="47857"/>
                  </a:cubicBezTo>
                  <a:cubicBezTo>
                    <a:pt x="16801" y="32515"/>
                    <a:pt x="32143" y="17092"/>
                    <a:pt x="49194" y="0"/>
                  </a:cubicBezTo>
                  <a:close/>
                </a:path>
              </a:pathLst>
            </a:custGeom>
            <a:solidFill>
              <a:srgbClr val="1EBCB1"/>
            </a:solidFill>
            <a:ln w="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6D3ECDEB-2C61-C699-5084-16D7EA34F177}"/>
                </a:ext>
              </a:extLst>
            </p:cNvPr>
            <p:cNvSpPr/>
            <p:nvPr/>
          </p:nvSpPr>
          <p:spPr>
            <a:xfrm>
              <a:off x="6944169" y="1664045"/>
              <a:ext cx="69317" cy="49366"/>
            </a:xfrm>
            <a:custGeom>
              <a:avLst/>
              <a:gdLst>
                <a:gd name="connsiteX0" fmla="*/ 0 w 65426"/>
                <a:gd name="connsiteY0" fmla="*/ 45023 h 46595"/>
                <a:gd name="connsiteX1" fmla="*/ 43787 w 65426"/>
                <a:gd name="connsiteY1" fmla="*/ 1277 h 46595"/>
                <a:gd name="connsiteX2" fmla="*/ 48141 w 65426"/>
                <a:gd name="connsiteY2" fmla="*/ 1806 h 46595"/>
                <a:gd name="connsiteX3" fmla="*/ 65192 w 65426"/>
                <a:gd name="connsiteY3" fmla="*/ 42012 h 46595"/>
                <a:gd name="connsiteX4" fmla="*/ 59943 w 65426"/>
                <a:gd name="connsiteY4" fmla="*/ 46203 h 46595"/>
                <a:gd name="connsiteX5" fmla="*/ 21934 w 65426"/>
                <a:gd name="connsiteY5" fmla="*/ 43070 h 46595"/>
                <a:gd name="connsiteX6" fmla="*/ 0 w 65426"/>
                <a:gd name="connsiteY6" fmla="*/ 45023 h 4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26" h="46595">
                  <a:moveTo>
                    <a:pt x="0" y="45023"/>
                  </a:moveTo>
                  <a:cubicBezTo>
                    <a:pt x="14609" y="30455"/>
                    <a:pt x="29218" y="15886"/>
                    <a:pt x="43787" y="1277"/>
                  </a:cubicBezTo>
                  <a:cubicBezTo>
                    <a:pt x="45700" y="-636"/>
                    <a:pt x="46758" y="-351"/>
                    <a:pt x="48141" y="1806"/>
                  </a:cubicBezTo>
                  <a:cubicBezTo>
                    <a:pt x="56117" y="14258"/>
                    <a:pt x="62099" y="27484"/>
                    <a:pt x="65192" y="42012"/>
                  </a:cubicBezTo>
                  <a:cubicBezTo>
                    <a:pt x="66291" y="47262"/>
                    <a:pt x="63361" y="46895"/>
                    <a:pt x="59943" y="46203"/>
                  </a:cubicBezTo>
                  <a:cubicBezTo>
                    <a:pt x="47409" y="43721"/>
                    <a:pt x="34753" y="42663"/>
                    <a:pt x="21934" y="43070"/>
                  </a:cubicBezTo>
                  <a:cubicBezTo>
                    <a:pt x="14731" y="43273"/>
                    <a:pt x="7650" y="44413"/>
                    <a:pt x="0" y="45023"/>
                  </a:cubicBezTo>
                  <a:close/>
                </a:path>
              </a:pathLst>
            </a:custGeom>
            <a:solidFill>
              <a:srgbClr val="1EBCB1"/>
            </a:solidFill>
            <a:ln w="0" cap="flat">
              <a:noFill/>
              <a:prstDash val="solid"/>
              <a:miter/>
            </a:ln>
          </p:spPr>
          <p:txBody>
            <a:bodyPr rtlCol="0" anchor="ctr"/>
            <a:lstStyle/>
            <a:p>
              <a:endParaRPr lang="en-US"/>
            </a:p>
          </p:txBody>
        </p:sp>
      </p:grpSp>
      <p:grpSp>
        <p:nvGrpSpPr>
          <p:cNvPr id="207" name="Group 206">
            <a:extLst>
              <a:ext uri="{FF2B5EF4-FFF2-40B4-BE49-F238E27FC236}">
                <a16:creationId xmlns:a16="http://schemas.microsoft.com/office/drawing/2014/main" id="{E2EE8A7E-27C8-3AFD-B2D1-5C5078BF3905}"/>
              </a:ext>
            </a:extLst>
          </p:cNvPr>
          <p:cNvGrpSpPr/>
          <p:nvPr/>
        </p:nvGrpSpPr>
        <p:grpSpPr>
          <a:xfrm>
            <a:off x="6496519" y="880358"/>
            <a:ext cx="962199" cy="644095"/>
            <a:chOff x="8595072" y="1040119"/>
            <a:chExt cx="1134066" cy="759143"/>
          </a:xfrm>
        </p:grpSpPr>
        <p:sp>
          <p:nvSpPr>
            <p:cNvPr id="168" name="Freeform: Shape 167">
              <a:extLst>
                <a:ext uri="{FF2B5EF4-FFF2-40B4-BE49-F238E27FC236}">
                  <a16:creationId xmlns:a16="http://schemas.microsoft.com/office/drawing/2014/main" id="{C5FA5FEE-231D-9034-7656-041D87915435}"/>
                </a:ext>
              </a:extLst>
            </p:cNvPr>
            <p:cNvSpPr/>
            <p:nvPr/>
          </p:nvSpPr>
          <p:spPr>
            <a:xfrm>
              <a:off x="8612115" y="1721178"/>
              <a:ext cx="1059804" cy="78084"/>
            </a:xfrm>
            <a:custGeom>
              <a:avLst/>
              <a:gdLst>
                <a:gd name="connsiteX0" fmla="*/ 1181246 w 1192128"/>
                <a:gd name="connsiteY0" fmla="*/ 1484 h 87833"/>
                <a:gd name="connsiteX1" fmla="*/ 1177624 w 1192128"/>
                <a:gd name="connsiteY1" fmla="*/ 1443 h 87833"/>
                <a:gd name="connsiteX2" fmla="*/ 962594 w 1192128"/>
                <a:gd name="connsiteY2" fmla="*/ 629 h 87833"/>
                <a:gd name="connsiteX3" fmla="*/ 385506 w 1192128"/>
                <a:gd name="connsiteY3" fmla="*/ 1199 h 87833"/>
                <a:gd name="connsiteX4" fmla="*/ 203113 w 1192128"/>
                <a:gd name="connsiteY4" fmla="*/ 1321 h 87833"/>
                <a:gd name="connsiteX5" fmla="*/ 203113 w 1192128"/>
                <a:gd name="connsiteY5" fmla="*/ 1443 h 87833"/>
                <a:gd name="connsiteX6" fmla="*/ 17993 w 1192128"/>
                <a:gd name="connsiteY6" fmla="*/ 1565 h 87833"/>
                <a:gd name="connsiteX7" fmla="*/ 373 w 1192128"/>
                <a:gd name="connsiteY7" fmla="*/ 6530 h 87833"/>
                <a:gd name="connsiteX8" fmla="*/ 11319 w 1192128"/>
                <a:gd name="connsiteY8" fmla="*/ 21709 h 87833"/>
                <a:gd name="connsiteX9" fmla="*/ 91936 w 1192128"/>
                <a:gd name="connsiteY9" fmla="*/ 64682 h 87833"/>
                <a:gd name="connsiteX10" fmla="*/ 143414 w 1192128"/>
                <a:gd name="connsiteY10" fmla="*/ 78437 h 87833"/>
                <a:gd name="connsiteX11" fmla="*/ 262974 w 1192128"/>
                <a:gd name="connsiteY11" fmla="*/ 83768 h 87833"/>
                <a:gd name="connsiteX12" fmla="*/ 453425 w 1192128"/>
                <a:gd name="connsiteY12" fmla="*/ 87186 h 87833"/>
                <a:gd name="connsiteX13" fmla="*/ 758267 w 1192128"/>
                <a:gd name="connsiteY13" fmla="*/ 86495 h 87833"/>
                <a:gd name="connsiteX14" fmla="*/ 905215 w 1192128"/>
                <a:gd name="connsiteY14" fmla="*/ 84216 h 87833"/>
                <a:gd name="connsiteX15" fmla="*/ 984081 w 1192128"/>
                <a:gd name="connsiteY15" fmla="*/ 81937 h 87833"/>
                <a:gd name="connsiteX16" fmla="*/ 1054564 w 1192128"/>
                <a:gd name="connsiteY16" fmla="*/ 77379 h 87833"/>
                <a:gd name="connsiteX17" fmla="*/ 1180554 w 1192128"/>
                <a:gd name="connsiteY17" fmla="*/ 21912 h 87833"/>
                <a:gd name="connsiteX18" fmla="*/ 1187269 w 1192128"/>
                <a:gd name="connsiteY18" fmla="*/ 15849 h 87833"/>
                <a:gd name="connsiteX19" fmla="*/ 1191542 w 1192128"/>
                <a:gd name="connsiteY19" fmla="*/ 5757 h 87833"/>
                <a:gd name="connsiteX20" fmla="*/ 1181246 w 1192128"/>
                <a:gd name="connsiteY20" fmla="*/ 1524 h 8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2128" h="87833">
                  <a:moveTo>
                    <a:pt x="1181246" y="1484"/>
                  </a:moveTo>
                  <a:cubicBezTo>
                    <a:pt x="1180025" y="1443"/>
                    <a:pt x="1178845" y="1443"/>
                    <a:pt x="1177624" y="1443"/>
                  </a:cubicBezTo>
                  <a:cubicBezTo>
                    <a:pt x="1105961" y="955"/>
                    <a:pt x="1034257" y="751"/>
                    <a:pt x="962594" y="629"/>
                  </a:cubicBezTo>
                  <a:cubicBezTo>
                    <a:pt x="770231" y="304"/>
                    <a:pt x="577868" y="-877"/>
                    <a:pt x="385506" y="1199"/>
                  </a:cubicBezTo>
                  <a:cubicBezTo>
                    <a:pt x="324708" y="1850"/>
                    <a:pt x="263911" y="1321"/>
                    <a:pt x="203113" y="1321"/>
                  </a:cubicBezTo>
                  <a:lnTo>
                    <a:pt x="203113" y="1443"/>
                  </a:lnTo>
                  <a:cubicBezTo>
                    <a:pt x="141420" y="1443"/>
                    <a:pt x="79686" y="1362"/>
                    <a:pt x="17993" y="1565"/>
                  </a:cubicBezTo>
                  <a:cubicBezTo>
                    <a:pt x="11726" y="1565"/>
                    <a:pt x="2774" y="-1406"/>
                    <a:pt x="373" y="6530"/>
                  </a:cubicBezTo>
                  <a:cubicBezTo>
                    <a:pt x="-1825" y="13733"/>
                    <a:pt x="6192" y="17843"/>
                    <a:pt x="11319" y="21709"/>
                  </a:cubicBezTo>
                  <a:cubicBezTo>
                    <a:pt x="35940" y="40225"/>
                    <a:pt x="63490" y="53329"/>
                    <a:pt x="91936" y="64682"/>
                  </a:cubicBezTo>
                  <a:cubicBezTo>
                    <a:pt x="108539" y="71316"/>
                    <a:pt x="125468" y="77420"/>
                    <a:pt x="143414" y="78437"/>
                  </a:cubicBezTo>
                  <a:cubicBezTo>
                    <a:pt x="183254" y="80675"/>
                    <a:pt x="223094" y="82710"/>
                    <a:pt x="262974" y="83768"/>
                  </a:cubicBezTo>
                  <a:cubicBezTo>
                    <a:pt x="326458" y="85437"/>
                    <a:pt x="389941" y="86861"/>
                    <a:pt x="453425" y="87186"/>
                  </a:cubicBezTo>
                  <a:cubicBezTo>
                    <a:pt x="555039" y="87715"/>
                    <a:pt x="656653" y="88611"/>
                    <a:pt x="758267" y="86495"/>
                  </a:cubicBezTo>
                  <a:cubicBezTo>
                    <a:pt x="807223" y="85477"/>
                    <a:pt x="856219" y="85559"/>
                    <a:pt x="905215" y="84216"/>
                  </a:cubicBezTo>
                  <a:cubicBezTo>
                    <a:pt x="931504" y="83483"/>
                    <a:pt x="957793" y="83036"/>
                    <a:pt x="984081" y="81937"/>
                  </a:cubicBezTo>
                  <a:cubicBezTo>
                    <a:pt x="1007603" y="80960"/>
                    <a:pt x="1031490" y="81286"/>
                    <a:pt x="1054564" y="77379"/>
                  </a:cubicBezTo>
                  <a:cubicBezTo>
                    <a:pt x="1100915" y="69525"/>
                    <a:pt x="1142098" y="48527"/>
                    <a:pt x="1180554" y="21912"/>
                  </a:cubicBezTo>
                  <a:cubicBezTo>
                    <a:pt x="1183037" y="20203"/>
                    <a:pt x="1185234" y="18046"/>
                    <a:pt x="1187269" y="15849"/>
                  </a:cubicBezTo>
                  <a:cubicBezTo>
                    <a:pt x="1189873" y="13041"/>
                    <a:pt x="1193576" y="10192"/>
                    <a:pt x="1191542" y="5757"/>
                  </a:cubicBezTo>
                  <a:cubicBezTo>
                    <a:pt x="1189629" y="1565"/>
                    <a:pt x="1185193" y="1687"/>
                    <a:pt x="1181246" y="1524"/>
                  </a:cubicBezTo>
                  <a:close/>
                </a:path>
              </a:pathLst>
            </a:custGeom>
            <a:solidFill>
              <a:srgbClr val="8BC9C5"/>
            </a:solidFill>
            <a:ln w="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DF4D7A3-C58D-2FD4-00F9-F8E11A2EEE86}"/>
                </a:ext>
              </a:extLst>
            </p:cNvPr>
            <p:cNvSpPr/>
            <p:nvPr/>
          </p:nvSpPr>
          <p:spPr>
            <a:xfrm>
              <a:off x="8595072" y="1584544"/>
              <a:ext cx="414745" cy="114799"/>
            </a:xfrm>
            <a:custGeom>
              <a:avLst/>
              <a:gdLst>
                <a:gd name="connsiteX0" fmla="*/ 59058 w 466529"/>
                <a:gd name="connsiteY0" fmla="*/ 129011 h 129132"/>
                <a:gd name="connsiteX1" fmla="*/ 249468 w 466529"/>
                <a:gd name="connsiteY1" fmla="*/ 129011 h 129132"/>
                <a:gd name="connsiteX2" fmla="*/ 448057 w 466529"/>
                <a:gd name="connsiteY2" fmla="*/ 129092 h 129132"/>
                <a:gd name="connsiteX3" fmla="*/ 464741 w 466529"/>
                <a:gd name="connsiteY3" fmla="*/ 120546 h 129132"/>
                <a:gd name="connsiteX4" fmla="*/ 461934 w 466529"/>
                <a:gd name="connsiteY4" fmla="*/ 101949 h 129132"/>
                <a:gd name="connsiteX5" fmla="*/ 450946 w 466529"/>
                <a:gd name="connsiteY5" fmla="*/ 89944 h 129132"/>
                <a:gd name="connsiteX6" fmla="*/ 414647 w 466529"/>
                <a:gd name="connsiteY6" fmla="*/ 64428 h 129132"/>
                <a:gd name="connsiteX7" fmla="*/ 336839 w 466529"/>
                <a:gd name="connsiteY7" fmla="*/ 19787 h 129132"/>
                <a:gd name="connsiteX8" fmla="*/ 250200 w 466529"/>
                <a:gd name="connsiteY8" fmla="*/ 7375 h 129132"/>
                <a:gd name="connsiteX9" fmla="*/ 142360 w 466529"/>
                <a:gd name="connsiteY9" fmla="*/ 10671 h 129132"/>
                <a:gd name="connsiteX10" fmla="*/ 79853 w 466529"/>
                <a:gd name="connsiteY10" fmla="*/ 416 h 129132"/>
                <a:gd name="connsiteX11" fmla="*/ 36269 w 466529"/>
                <a:gd name="connsiteY11" fmla="*/ 24060 h 129132"/>
                <a:gd name="connsiteX12" fmla="*/ 11242 w 466529"/>
                <a:gd name="connsiteY12" fmla="*/ 65120 h 129132"/>
                <a:gd name="connsiteX13" fmla="*/ 25322 w 466529"/>
                <a:gd name="connsiteY13" fmla="*/ 123476 h 129132"/>
                <a:gd name="connsiteX14" fmla="*/ 59099 w 466529"/>
                <a:gd name="connsiteY14" fmla="*/ 129133 h 12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529" h="129132">
                  <a:moveTo>
                    <a:pt x="59058" y="129011"/>
                  </a:moveTo>
                  <a:cubicBezTo>
                    <a:pt x="122541" y="128929"/>
                    <a:pt x="186025" y="129011"/>
                    <a:pt x="249468" y="129011"/>
                  </a:cubicBezTo>
                  <a:cubicBezTo>
                    <a:pt x="315678" y="129011"/>
                    <a:pt x="381847" y="128929"/>
                    <a:pt x="448057" y="129092"/>
                  </a:cubicBezTo>
                  <a:cubicBezTo>
                    <a:pt x="455382" y="129092"/>
                    <a:pt x="461242" y="127057"/>
                    <a:pt x="464741" y="120546"/>
                  </a:cubicBezTo>
                  <a:cubicBezTo>
                    <a:pt x="468363" y="113832"/>
                    <a:pt x="466003" y="107646"/>
                    <a:pt x="461934" y="101949"/>
                  </a:cubicBezTo>
                  <a:cubicBezTo>
                    <a:pt x="458759" y="97513"/>
                    <a:pt x="455138" y="93484"/>
                    <a:pt x="450946" y="89944"/>
                  </a:cubicBezTo>
                  <a:cubicBezTo>
                    <a:pt x="439592" y="80340"/>
                    <a:pt x="427506" y="71835"/>
                    <a:pt x="414647" y="64428"/>
                  </a:cubicBezTo>
                  <a:cubicBezTo>
                    <a:pt x="388724" y="49494"/>
                    <a:pt x="361785" y="36146"/>
                    <a:pt x="336839" y="19787"/>
                  </a:cubicBezTo>
                  <a:cubicBezTo>
                    <a:pt x="309329" y="1759"/>
                    <a:pt x="280599" y="-1334"/>
                    <a:pt x="250200" y="7375"/>
                  </a:cubicBezTo>
                  <a:cubicBezTo>
                    <a:pt x="214389" y="17670"/>
                    <a:pt x="178374" y="14863"/>
                    <a:pt x="142360" y="10671"/>
                  </a:cubicBezTo>
                  <a:cubicBezTo>
                    <a:pt x="121402" y="8229"/>
                    <a:pt x="100770" y="3305"/>
                    <a:pt x="79853" y="416"/>
                  </a:cubicBezTo>
                  <a:cubicBezTo>
                    <a:pt x="60727" y="-2229"/>
                    <a:pt x="41112" y="7985"/>
                    <a:pt x="36269" y="24060"/>
                  </a:cubicBezTo>
                  <a:cubicBezTo>
                    <a:pt x="31386" y="40215"/>
                    <a:pt x="22962" y="53034"/>
                    <a:pt x="11242" y="65120"/>
                  </a:cubicBezTo>
                  <a:cubicBezTo>
                    <a:pt x="-8535" y="85468"/>
                    <a:pt x="-1211" y="113262"/>
                    <a:pt x="25322" y="123476"/>
                  </a:cubicBezTo>
                  <a:cubicBezTo>
                    <a:pt x="36147" y="127668"/>
                    <a:pt x="47460" y="129133"/>
                    <a:pt x="59099" y="129133"/>
                  </a:cubicBezTo>
                  <a:close/>
                </a:path>
              </a:pathLst>
            </a:custGeom>
            <a:solidFill>
              <a:srgbClr val="8BC9C5"/>
            </a:solidFill>
            <a:ln w="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83C65B0-E7A0-11C6-2F3A-B982ABC51E97}"/>
                </a:ext>
              </a:extLst>
            </p:cNvPr>
            <p:cNvSpPr/>
            <p:nvPr/>
          </p:nvSpPr>
          <p:spPr>
            <a:xfrm>
              <a:off x="9038544" y="1580034"/>
              <a:ext cx="480657" cy="127438"/>
            </a:xfrm>
            <a:custGeom>
              <a:avLst/>
              <a:gdLst>
                <a:gd name="connsiteX0" fmla="*/ 484957 w 540670"/>
                <a:gd name="connsiteY0" fmla="*/ 1135 h 143349"/>
                <a:gd name="connsiteX1" fmla="*/ 399620 w 540670"/>
                <a:gd name="connsiteY1" fmla="*/ 17860 h 143349"/>
                <a:gd name="connsiteX2" fmla="*/ 7203 w 540670"/>
                <a:gd name="connsiteY2" fmla="*/ 129119 h 143349"/>
                <a:gd name="connsiteX3" fmla="*/ 0 w 540670"/>
                <a:gd name="connsiteY3" fmla="*/ 133270 h 143349"/>
                <a:gd name="connsiteX4" fmla="*/ 4436 w 540670"/>
                <a:gd name="connsiteY4" fmla="*/ 134124 h 143349"/>
                <a:gd name="connsiteX5" fmla="*/ 114881 w 540670"/>
                <a:gd name="connsiteY5" fmla="*/ 139252 h 143349"/>
                <a:gd name="connsiteX6" fmla="*/ 229070 w 540670"/>
                <a:gd name="connsiteY6" fmla="*/ 142508 h 143349"/>
                <a:gd name="connsiteX7" fmla="*/ 444913 w 540670"/>
                <a:gd name="connsiteY7" fmla="*/ 140880 h 143349"/>
                <a:gd name="connsiteX8" fmla="*/ 509007 w 540670"/>
                <a:gd name="connsiteY8" fmla="*/ 135427 h 143349"/>
                <a:gd name="connsiteX9" fmla="*/ 540668 w 540670"/>
                <a:gd name="connsiteY9" fmla="*/ 99656 h 143349"/>
                <a:gd name="connsiteX10" fmla="*/ 532366 w 540670"/>
                <a:gd name="connsiteY10" fmla="*/ 31411 h 143349"/>
                <a:gd name="connsiteX11" fmla="*/ 484916 w 540670"/>
                <a:gd name="connsiteY11" fmla="*/ 1135 h 14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0670" h="143349">
                  <a:moveTo>
                    <a:pt x="484957" y="1135"/>
                  </a:moveTo>
                  <a:cubicBezTo>
                    <a:pt x="456308" y="5652"/>
                    <a:pt x="427862" y="11268"/>
                    <a:pt x="399620" y="17860"/>
                  </a:cubicBezTo>
                  <a:cubicBezTo>
                    <a:pt x="267078" y="48829"/>
                    <a:pt x="136937" y="88180"/>
                    <a:pt x="7203" y="129119"/>
                  </a:cubicBezTo>
                  <a:cubicBezTo>
                    <a:pt x="4761" y="129892"/>
                    <a:pt x="1791" y="129974"/>
                    <a:pt x="0" y="133270"/>
                  </a:cubicBezTo>
                  <a:cubicBezTo>
                    <a:pt x="1669" y="133595"/>
                    <a:pt x="3052" y="134043"/>
                    <a:pt x="4436" y="134124"/>
                  </a:cubicBezTo>
                  <a:cubicBezTo>
                    <a:pt x="41264" y="135874"/>
                    <a:pt x="78052" y="137868"/>
                    <a:pt x="114881" y="139252"/>
                  </a:cubicBezTo>
                  <a:cubicBezTo>
                    <a:pt x="152930" y="140676"/>
                    <a:pt x="191020" y="141938"/>
                    <a:pt x="229070" y="142508"/>
                  </a:cubicBezTo>
                  <a:cubicBezTo>
                    <a:pt x="301018" y="143566"/>
                    <a:pt x="373006" y="144176"/>
                    <a:pt x="444913" y="140880"/>
                  </a:cubicBezTo>
                  <a:cubicBezTo>
                    <a:pt x="466319" y="139903"/>
                    <a:pt x="487724" y="137909"/>
                    <a:pt x="509007" y="135427"/>
                  </a:cubicBezTo>
                  <a:cubicBezTo>
                    <a:pt x="530657" y="132863"/>
                    <a:pt x="540586" y="121224"/>
                    <a:pt x="540668" y="99656"/>
                  </a:cubicBezTo>
                  <a:cubicBezTo>
                    <a:pt x="540789" y="76582"/>
                    <a:pt x="537534" y="53793"/>
                    <a:pt x="532366" y="31411"/>
                  </a:cubicBezTo>
                  <a:cubicBezTo>
                    <a:pt x="526221" y="4757"/>
                    <a:pt x="512832" y="-3260"/>
                    <a:pt x="484916" y="1135"/>
                  </a:cubicBezTo>
                  <a:close/>
                </a:path>
              </a:pathLst>
            </a:custGeom>
            <a:solidFill>
              <a:srgbClr val="8BC9C5"/>
            </a:solidFill>
            <a:ln w="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EF1F9E71-85B4-1A05-E154-08C57AF51697}"/>
                </a:ext>
              </a:extLst>
            </p:cNvPr>
            <p:cNvSpPr/>
            <p:nvPr/>
          </p:nvSpPr>
          <p:spPr>
            <a:xfrm>
              <a:off x="9524884" y="1561010"/>
              <a:ext cx="204254" cy="78234"/>
            </a:xfrm>
            <a:custGeom>
              <a:avLst/>
              <a:gdLst>
                <a:gd name="connsiteX0" fmla="*/ 209896 w 229756"/>
                <a:gd name="connsiteY0" fmla="*/ 71 h 88002"/>
                <a:gd name="connsiteX1" fmla="*/ 191991 w 229756"/>
                <a:gd name="connsiteY1" fmla="*/ 2390 h 88002"/>
                <a:gd name="connsiteX2" fmla="*/ 10493 w 229756"/>
                <a:gd name="connsiteY2" fmla="*/ 65223 h 88002"/>
                <a:gd name="connsiteX3" fmla="*/ 604 w 229756"/>
                <a:gd name="connsiteY3" fmla="*/ 79995 h 88002"/>
                <a:gd name="connsiteX4" fmla="*/ 17655 w 229756"/>
                <a:gd name="connsiteY4" fmla="*/ 87442 h 88002"/>
                <a:gd name="connsiteX5" fmla="*/ 141936 w 229756"/>
                <a:gd name="connsiteY5" fmla="*/ 62130 h 88002"/>
                <a:gd name="connsiteX6" fmla="*/ 212582 w 229756"/>
                <a:gd name="connsiteY6" fmla="*/ 42393 h 88002"/>
                <a:gd name="connsiteX7" fmla="*/ 229755 w 229756"/>
                <a:gd name="connsiteY7" fmla="*/ 20621 h 88002"/>
                <a:gd name="connsiteX8" fmla="*/ 209937 w 229756"/>
                <a:gd name="connsiteY8" fmla="*/ 111 h 8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756" h="88002">
                  <a:moveTo>
                    <a:pt x="209896" y="71"/>
                  </a:moveTo>
                  <a:cubicBezTo>
                    <a:pt x="203751" y="-296"/>
                    <a:pt x="197810" y="803"/>
                    <a:pt x="191991" y="2390"/>
                  </a:cubicBezTo>
                  <a:cubicBezTo>
                    <a:pt x="130053" y="19197"/>
                    <a:pt x="69907" y="41131"/>
                    <a:pt x="10493" y="65223"/>
                  </a:cubicBezTo>
                  <a:cubicBezTo>
                    <a:pt x="3860" y="67908"/>
                    <a:pt x="-1919" y="71774"/>
                    <a:pt x="604" y="79995"/>
                  </a:cubicBezTo>
                  <a:cubicBezTo>
                    <a:pt x="3168" y="88459"/>
                    <a:pt x="10086" y="88703"/>
                    <a:pt x="17655" y="87442"/>
                  </a:cubicBezTo>
                  <a:cubicBezTo>
                    <a:pt x="59408" y="80524"/>
                    <a:pt x="100753" y="71774"/>
                    <a:pt x="141936" y="62130"/>
                  </a:cubicBezTo>
                  <a:cubicBezTo>
                    <a:pt x="165743" y="56555"/>
                    <a:pt x="189630" y="50980"/>
                    <a:pt x="212582" y="42393"/>
                  </a:cubicBezTo>
                  <a:cubicBezTo>
                    <a:pt x="224668" y="37876"/>
                    <a:pt x="229877" y="30958"/>
                    <a:pt x="229755" y="20621"/>
                  </a:cubicBezTo>
                  <a:cubicBezTo>
                    <a:pt x="229592" y="8942"/>
                    <a:pt x="221697" y="803"/>
                    <a:pt x="209937" y="111"/>
                  </a:cubicBezTo>
                  <a:close/>
                </a:path>
              </a:pathLst>
            </a:custGeom>
            <a:solidFill>
              <a:srgbClr val="8BC9C5"/>
            </a:solidFill>
            <a:ln w="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2B13066-6B82-E257-46E8-D7BC03D9473B}"/>
                </a:ext>
              </a:extLst>
            </p:cNvPr>
            <p:cNvSpPr/>
            <p:nvPr/>
          </p:nvSpPr>
          <p:spPr>
            <a:xfrm>
              <a:off x="9513487" y="1500651"/>
              <a:ext cx="144803" cy="103611"/>
            </a:xfrm>
            <a:custGeom>
              <a:avLst/>
              <a:gdLst>
                <a:gd name="connsiteX0" fmla="*/ 7727 w 162883"/>
                <a:gd name="connsiteY0" fmla="*/ 115376 h 116547"/>
                <a:gd name="connsiteX1" fmla="*/ 20790 w 162883"/>
                <a:gd name="connsiteY1" fmla="*/ 114359 h 116547"/>
                <a:gd name="connsiteX2" fmla="*/ 92819 w 162883"/>
                <a:gd name="connsiteY2" fmla="*/ 80135 h 116547"/>
                <a:gd name="connsiteX3" fmla="*/ 153698 w 162883"/>
                <a:gd name="connsiteY3" fmla="*/ 44324 h 116547"/>
                <a:gd name="connsiteX4" fmla="*/ 162855 w 162883"/>
                <a:gd name="connsiteY4" fmla="*/ 28534 h 116547"/>
                <a:gd name="connsiteX5" fmla="*/ 125131 w 162883"/>
                <a:gd name="connsiteY5" fmla="*/ 3670 h 116547"/>
                <a:gd name="connsiteX6" fmla="*/ 4675 w 162883"/>
                <a:gd name="connsiteY6" fmla="*/ 93523 h 116547"/>
                <a:gd name="connsiteX7" fmla="*/ 7686 w 162883"/>
                <a:gd name="connsiteY7" fmla="*/ 115336 h 11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83" h="116547">
                  <a:moveTo>
                    <a:pt x="7727" y="115376"/>
                  </a:moveTo>
                  <a:cubicBezTo>
                    <a:pt x="12326" y="117696"/>
                    <a:pt x="16599" y="116150"/>
                    <a:pt x="20790" y="114359"/>
                  </a:cubicBezTo>
                  <a:cubicBezTo>
                    <a:pt x="45288" y="103982"/>
                    <a:pt x="69298" y="92547"/>
                    <a:pt x="92819" y="80135"/>
                  </a:cubicBezTo>
                  <a:cubicBezTo>
                    <a:pt x="113655" y="69147"/>
                    <a:pt x="134694" y="58485"/>
                    <a:pt x="153698" y="44324"/>
                  </a:cubicBezTo>
                  <a:cubicBezTo>
                    <a:pt x="159355" y="40132"/>
                    <a:pt x="163261" y="35086"/>
                    <a:pt x="162855" y="28534"/>
                  </a:cubicBezTo>
                  <a:cubicBezTo>
                    <a:pt x="163017" y="6356"/>
                    <a:pt x="142996" y="-6829"/>
                    <a:pt x="125131" y="3670"/>
                  </a:cubicBezTo>
                  <a:cubicBezTo>
                    <a:pt x="81669" y="29104"/>
                    <a:pt x="42195" y="60072"/>
                    <a:pt x="4675" y="93523"/>
                  </a:cubicBezTo>
                  <a:cubicBezTo>
                    <a:pt x="-2813" y="100197"/>
                    <a:pt x="-941" y="111022"/>
                    <a:pt x="7686" y="115336"/>
                  </a:cubicBezTo>
                  <a:close/>
                </a:path>
              </a:pathLst>
            </a:custGeom>
            <a:solidFill>
              <a:srgbClr val="8BC9C5"/>
            </a:solidFill>
            <a:ln w="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3AA65937-E4D6-6033-3330-7F9E9E087506}"/>
                </a:ext>
              </a:extLst>
            </p:cNvPr>
            <p:cNvSpPr/>
            <p:nvPr/>
          </p:nvSpPr>
          <p:spPr>
            <a:xfrm>
              <a:off x="9526810" y="1654591"/>
              <a:ext cx="146975" cy="43124"/>
            </a:xfrm>
            <a:custGeom>
              <a:avLst/>
              <a:gdLst>
                <a:gd name="connsiteX0" fmla="*/ 143514 w 165326"/>
                <a:gd name="connsiteY0" fmla="*/ 123 h 48508"/>
                <a:gd name="connsiteX1" fmla="*/ 101965 w 165326"/>
                <a:gd name="connsiteY1" fmla="*/ 1954 h 48508"/>
                <a:gd name="connsiteX2" fmla="*/ 11705 w 165326"/>
                <a:gd name="connsiteY2" fmla="*/ 15465 h 48508"/>
                <a:gd name="connsiteX3" fmla="*/ 26 w 165326"/>
                <a:gd name="connsiteY3" fmla="*/ 28975 h 48508"/>
                <a:gd name="connsiteX4" fmla="*/ 13129 w 165326"/>
                <a:gd name="connsiteY4" fmla="*/ 41184 h 48508"/>
                <a:gd name="connsiteX5" fmla="*/ 111406 w 165326"/>
                <a:gd name="connsiteY5" fmla="*/ 48509 h 48508"/>
                <a:gd name="connsiteX6" fmla="*/ 147502 w 165326"/>
                <a:gd name="connsiteY6" fmla="*/ 46962 h 48508"/>
                <a:gd name="connsiteX7" fmla="*/ 165245 w 165326"/>
                <a:gd name="connsiteY7" fmla="*/ 22668 h 48508"/>
                <a:gd name="connsiteX8" fmla="*/ 143514 w 165326"/>
                <a:gd name="connsiteY8" fmla="*/ 82 h 4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326" h="48508">
                  <a:moveTo>
                    <a:pt x="143514" y="123"/>
                  </a:moveTo>
                  <a:cubicBezTo>
                    <a:pt x="129638" y="-325"/>
                    <a:pt x="115801" y="489"/>
                    <a:pt x="101965" y="1954"/>
                  </a:cubicBezTo>
                  <a:cubicBezTo>
                    <a:pt x="71689" y="5128"/>
                    <a:pt x="41534" y="9360"/>
                    <a:pt x="11705" y="15465"/>
                  </a:cubicBezTo>
                  <a:cubicBezTo>
                    <a:pt x="4095" y="17011"/>
                    <a:pt x="-382" y="21080"/>
                    <a:pt x="26" y="28975"/>
                  </a:cubicBezTo>
                  <a:cubicBezTo>
                    <a:pt x="432" y="36951"/>
                    <a:pt x="5479" y="40166"/>
                    <a:pt x="13129" y="41184"/>
                  </a:cubicBezTo>
                  <a:cubicBezTo>
                    <a:pt x="46051" y="45497"/>
                    <a:pt x="79095" y="47980"/>
                    <a:pt x="111406" y="48509"/>
                  </a:cubicBezTo>
                  <a:cubicBezTo>
                    <a:pt x="124022" y="47898"/>
                    <a:pt x="135823" y="49322"/>
                    <a:pt x="147502" y="46962"/>
                  </a:cubicBezTo>
                  <a:cubicBezTo>
                    <a:pt x="159589" y="44480"/>
                    <a:pt x="166140" y="35649"/>
                    <a:pt x="165245" y="22668"/>
                  </a:cubicBezTo>
                  <a:cubicBezTo>
                    <a:pt x="164228" y="7895"/>
                    <a:pt x="157147" y="530"/>
                    <a:pt x="143514" y="82"/>
                  </a:cubicBezTo>
                  <a:close/>
                </a:path>
              </a:pathLst>
            </a:custGeom>
            <a:solidFill>
              <a:srgbClr val="8BC9C5"/>
            </a:solidFill>
            <a:ln w="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4CBE6D85-6D8F-9C62-9764-87EBFF94A375}"/>
                </a:ext>
              </a:extLst>
            </p:cNvPr>
            <p:cNvSpPr/>
            <p:nvPr/>
          </p:nvSpPr>
          <p:spPr>
            <a:xfrm>
              <a:off x="8660029" y="1040119"/>
              <a:ext cx="945526" cy="502460"/>
            </a:xfrm>
            <a:custGeom>
              <a:avLst/>
              <a:gdLst>
                <a:gd name="connsiteX0" fmla="*/ 212049 w 1063582"/>
                <a:gd name="connsiteY0" fmla="*/ 362179 h 565195"/>
                <a:gd name="connsiteX1" fmla="*/ 294496 w 1063582"/>
                <a:gd name="connsiteY1" fmla="*/ 386515 h 565195"/>
                <a:gd name="connsiteX2" fmla="*/ 338975 w 1063582"/>
                <a:gd name="connsiteY2" fmla="*/ 355790 h 565195"/>
                <a:gd name="connsiteX3" fmla="*/ 344184 w 1063582"/>
                <a:gd name="connsiteY3" fmla="*/ 320834 h 565195"/>
                <a:gd name="connsiteX4" fmla="*/ 352119 w 1063582"/>
                <a:gd name="connsiteY4" fmla="*/ 221417 h 565195"/>
                <a:gd name="connsiteX5" fmla="*/ 358509 w 1063582"/>
                <a:gd name="connsiteY5" fmla="*/ 213115 h 565195"/>
                <a:gd name="connsiteX6" fmla="*/ 421951 w 1063582"/>
                <a:gd name="connsiteY6" fmla="*/ 215720 h 565195"/>
                <a:gd name="connsiteX7" fmla="*/ 426957 w 1063582"/>
                <a:gd name="connsiteY7" fmla="*/ 222679 h 565195"/>
                <a:gd name="connsiteX8" fmla="*/ 438595 w 1063582"/>
                <a:gd name="connsiteY8" fmla="*/ 381794 h 565195"/>
                <a:gd name="connsiteX9" fmla="*/ 464192 w 1063582"/>
                <a:gd name="connsiteY9" fmla="*/ 401205 h 565195"/>
                <a:gd name="connsiteX10" fmla="*/ 475546 w 1063582"/>
                <a:gd name="connsiteY10" fmla="*/ 372068 h 565195"/>
                <a:gd name="connsiteX11" fmla="*/ 465454 w 1063582"/>
                <a:gd name="connsiteY11" fmla="*/ 227236 h 565195"/>
                <a:gd name="connsiteX12" fmla="*/ 472982 w 1063582"/>
                <a:gd name="connsiteY12" fmla="*/ 220725 h 565195"/>
                <a:gd name="connsiteX13" fmla="*/ 560516 w 1063582"/>
                <a:gd name="connsiteY13" fmla="*/ 235701 h 565195"/>
                <a:gd name="connsiteX14" fmla="*/ 566701 w 1063582"/>
                <a:gd name="connsiteY14" fmla="*/ 245467 h 565195"/>
                <a:gd name="connsiteX15" fmla="*/ 569428 w 1063582"/>
                <a:gd name="connsiteY15" fmla="*/ 394002 h 565195"/>
                <a:gd name="connsiteX16" fmla="*/ 594049 w 1063582"/>
                <a:gd name="connsiteY16" fmla="*/ 412193 h 565195"/>
                <a:gd name="connsiteX17" fmla="*/ 607396 w 1063582"/>
                <a:gd name="connsiteY17" fmla="*/ 386352 h 565195"/>
                <a:gd name="connsiteX18" fmla="*/ 606623 w 1063582"/>
                <a:gd name="connsiteY18" fmla="*/ 382811 h 565195"/>
                <a:gd name="connsiteX19" fmla="*/ 604303 w 1063582"/>
                <a:gd name="connsiteY19" fmla="*/ 256658 h 565195"/>
                <a:gd name="connsiteX20" fmla="*/ 612117 w 1063582"/>
                <a:gd name="connsiteY20" fmla="*/ 249618 h 565195"/>
                <a:gd name="connsiteX21" fmla="*/ 684390 w 1063582"/>
                <a:gd name="connsiteY21" fmla="*/ 276029 h 565195"/>
                <a:gd name="connsiteX22" fmla="*/ 688053 w 1063582"/>
                <a:gd name="connsiteY22" fmla="*/ 284127 h 565195"/>
                <a:gd name="connsiteX23" fmla="*/ 680931 w 1063582"/>
                <a:gd name="connsiteY23" fmla="*/ 305614 h 565195"/>
                <a:gd name="connsiteX24" fmla="*/ 672507 w 1063582"/>
                <a:gd name="connsiteY24" fmla="*/ 410647 h 565195"/>
                <a:gd name="connsiteX25" fmla="*/ 693017 w 1063582"/>
                <a:gd name="connsiteY25" fmla="*/ 426965 h 565195"/>
                <a:gd name="connsiteX26" fmla="*/ 710842 w 1063582"/>
                <a:gd name="connsiteY26" fmla="*/ 407554 h 565195"/>
                <a:gd name="connsiteX27" fmla="*/ 710313 w 1063582"/>
                <a:gd name="connsiteY27" fmla="*/ 398520 h 565195"/>
                <a:gd name="connsiteX28" fmla="*/ 724027 w 1063582"/>
                <a:gd name="connsiteY28" fmla="*/ 301382 h 565195"/>
                <a:gd name="connsiteX29" fmla="*/ 733508 w 1063582"/>
                <a:gd name="connsiteY29" fmla="*/ 297679 h 565195"/>
                <a:gd name="connsiteX30" fmla="*/ 808915 w 1063582"/>
                <a:gd name="connsiteY30" fmla="*/ 344559 h 565195"/>
                <a:gd name="connsiteX31" fmla="*/ 814450 w 1063582"/>
                <a:gd name="connsiteY31" fmla="*/ 356604 h 565195"/>
                <a:gd name="connsiteX32" fmla="*/ 814328 w 1063582"/>
                <a:gd name="connsiteY32" fmla="*/ 428145 h 565195"/>
                <a:gd name="connsiteX33" fmla="*/ 858359 w 1063582"/>
                <a:gd name="connsiteY33" fmla="*/ 556333 h 565195"/>
                <a:gd name="connsiteX34" fmla="*/ 886235 w 1063582"/>
                <a:gd name="connsiteY34" fmla="*/ 559873 h 565195"/>
                <a:gd name="connsiteX35" fmla="*/ 894252 w 1063582"/>
                <a:gd name="connsiteY35" fmla="*/ 543067 h 565195"/>
                <a:gd name="connsiteX36" fmla="*/ 898036 w 1063582"/>
                <a:gd name="connsiteY36" fmla="*/ 487030 h 565195"/>
                <a:gd name="connsiteX37" fmla="*/ 903082 w 1063582"/>
                <a:gd name="connsiteY37" fmla="*/ 432052 h 565195"/>
                <a:gd name="connsiteX38" fmla="*/ 947440 w 1063582"/>
                <a:gd name="connsiteY38" fmla="*/ 390625 h 565195"/>
                <a:gd name="connsiteX39" fmla="*/ 995256 w 1063582"/>
                <a:gd name="connsiteY39" fmla="*/ 388224 h 565195"/>
                <a:gd name="connsiteX40" fmla="*/ 1044252 w 1063582"/>
                <a:gd name="connsiteY40" fmla="*/ 385823 h 565195"/>
                <a:gd name="connsiteX41" fmla="*/ 1063337 w 1063582"/>
                <a:gd name="connsiteY41" fmla="*/ 368080 h 565195"/>
                <a:gd name="connsiteX42" fmla="*/ 1050600 w 1063582"/>
                <a:gd name="connsiteY42" fmla="*/ 348587 h 565195"/>
                <a:gd name="connsiteX43" fmla="*/ 844442 w 1063582"/>
                <a:gd name="connsiteY43" fmla="*/ 315869 h 565195"/>
                <a:gd name="connsiteX44" fmla="*/ 830931 w 1063582"/>
                <a:gd name="connsiteY44" fmla="*/ 313305 h 565195"/>
                <a:gd name="connsiteX45" fmla="*/ 752635 w 1063582"/>
                <a:gd name="connsiteY45" fmla="*/ 264228 h 565195"/>
                <a:gd name="connsiteX46" fmla="*/ 750763 w 1063582"/>
                <a:gd name="connsiteY46" fmla="*/ 254502 h 565195"/>
                <a:gd name="connsiteX47" fmla="*/ 807247 w 1063582"/>
                <a:gd name="connsiteY47" fmla="*/ 196960 h 565195"/>
                <a:gd name="connsiteX48" fmla="*/ 811113 w 1063582"/>
                <a:gd name="connsiteY48" fmla="*/ 168311 h 565195"/>
                <a:gd name="connsiteX49" fmla="*/ 782179 w 1063582"/>
                <a:gd name="connsiteY49" fmla="*/ 167497 h 565195"/>
                <a:gd name="connsiteX50" fmla="*/ 714952 w 1063582"/>
                <a:gd name="connsiteY50" fmla="*/ 238468 h 565195"/>
                <a:gd name="connsiteX51" fmla="*/ 703883 w 1063582"/>
                <a:gd name="connsiteY51" fmla="*/ 241439 h 565195"/>
                <a:gd name="connsiteX52" fmla="*/ 625017 w 1063582"/>
                <a:gd name="connsiteY52" fmla="*/ 212057 h 565195"/>
                <a:gd name="connsiteX53" fmla="*/ 620012 w 1063582"/>
                <a:gd name="connsiteY53" fmla="*/ 201233 h 565195"/>
                <a:gd name="connsiteX54" fmla="*/ 641050 w 1063582"/>
                <a:gd name="connsiteY54" fmla="*/ 152114 h 565195"/>
                <a:gd name="connsiteX55" fmla="*/ 675193 w 1063582"/>
                <a:gd name="connsiteY55" fmla="*/ 91317 h 565195"/>
                <a:gd name="connsiteX56" fmla="*/ 675234 w 1063582"/>
                <a:gd name="connsiteY56" fmla="*/ 68406 h 565195"/>
                <a:gd name="connsiteX57" fmla="*/ 656189 w 1063582"/>
                <a:gd name="connsiteY57" fmla="*/ 60511 h 565195"/>
                <a:gd name="connsiteX58" fmla="*/ 641010 w 1063582"/>
                <a:gd name="connsiteY58" fmla="*/ 72394 h 565195"/>
                <a:gd name="connsiteX59" fmla="*/ 582125 w 1063582"/>
                <a:gd name="connsiteY59" fmla="*/ 191547 h 565195"/>
                <a:gd name="connsiteX60" fmla="*/ 571056 w 1063582"/>
                <a:gd name="connsiteY60" fmla="*/ 197814 h 565195"/>
                <a:gd name="connsiteX61" fmla="*/ 483644 w 1063582"/>
                <a:gd name="connsiteY61" fmla="*/ 182472 h 565195"/>
                <a:gd name="connsiteX62" fmla="*/ 477784 w 1063582"/>
                <a:gd name="connsiteY62" fmla="*/ 172380 h 565195"/>
                <a:gd name="connsiteX63" fmla="*/ 534105 w 1063582"/>
                <a:gd name="connsiteY63" fmla="*/ 48058 h 565195"/>
                <a:gd name="connsiteX64" fmla="*/ 538460 w 1063582"/>
                <a:gd name="connsiteY64" fmla="*/ 40123 h 565195"/>
                <a:gd name="connsiteX65" fmla="*/ 531013 w 1063582"/>
                <a:gd name="connsiteY65" fmla="*/ 17049 h 565195"/>
                <a:gd name="connsiteX66" fmla="*/ 506229 w 1063582"/>
                <a:gd name="connsiteY66" fmla="*/ 20142 h 565195"/>
                <a:gd name="connsiteX67" fmla="*/ 500573 w 1063582"/>
                <a:gd name="connsiteY67" fmla="*/ 28322 h 565195"/>
                <a:gd name="connsiteX68" fmla="*/ 437496 w 1063582"/>
                <a:gd name="connsiteY68" fmla="*/ 170345 h 565195"/>
                <a:gd name="connsiteX69" fmla="*/ 429358 w 1063582"/>
                <a:gd name="connsiteY69" fmla="*/ 177304 h 565195"/>
                <a:gd name="connsiteX70" fmla="*/ 360462 w 1063582"/>
                <a:gd name="connsiteY70" fmla="*/ 174700 h 565195"/>
                <a:gd name="connsiteX71" fmla="*/ 353015 w 1063582"/>
                <a:gd name="connsiteY71" fmla="*/ 166886 h 565195"/>
                <a:gd name="connsiteX72" fmla="*/ 342312 w 1063582"/>
                <a:gd name="connsiteY72" fmla="*/ 33164 h 565195"/>
                <a:gd name="connsiteX73" fmla="*/ 298728 w 1063582"/>
                <a:gd name="connsiteY73" fmla="*/ 771 h 565195"/>
                <a:gd name="connsiteX74" fmla="*/ 10408 w 1063582"/>
                <a:gd name="connsiteY74" fmla="*/ 165706 h 565195"/>
                <a:gd name="connsiteX75" fmla="*/ 10408 w 1063582"/>
                <a:gd name="connsiteY75" fmla="*/ 215638 h 565195"/>
                <a:gd name="connsiteX76" fmla="*/ 212130 w 1063582"/>
                <a:gd name="connsiteY76" fmla="*/ 362220 h 565195"/>
                <a:gd name="connsiteX77" fmla="*/ 170378 w 1063582"/>
                <a:gd name="connsiteY77" fmla="*/ 139336 h 565195"/>
                <a:gd name="connsiteX78" fmla="*/ 149664 w 1063582"/>
                <a:gd name="connsiteY78" fmla="*/ 118582 h 565195"/>
                <a:gd name="connsiteX79" fmla="*/ 148647 w 1063582"/>
                <a:gd name="connsiteY79" fmla="*/ 99659 h 565195"/>
                <a:gd name="connsiteX80" fmla="*/ 167122 w 1063582"/>
                <a:gd name="connsiteY80" fmla="*/ 100798 h 565195"/>
                <a:gd name="connsiteX81" fmla="*/ 187876 w 1063582"/>
                <a:gd name="connsiteY81" fmla="*/ 121512 h 565195"/>
                <a:gd name="connsiteX82" fmla="*/ 195242 w 1063582"/>
                <a:gd name="connsiteY82" fmla="*/ 121390 h 565195"/>
                <a:gd name="connsiteX83" fmla="*/ 215427 w 1063582"/>
                <a:gd name="connsiteY83" fmla="*/ 101124 h 565195"/>
                <a:gd name="connsiteX84" fmla="*/ 234390 w 1063582"/>
                <a:gd name="connsiteY84" fmla="*/ 99863 h 565195"/>
                <a:gd name="connsiteX85" fmla="*/ 233007 w 1063582"/>
                <a:gd name="connsiteY85" fmla="*/ 118826 h 565195"/>
                <a:gd name="connsiteX86" fmla="*/ 212781 w 1063582"/>
                <a:gd name="connsiteY86" fmla="*/ 139051 h 565195"/>
                <a:gd name="connsiteX87" fmla="*/ 212741 w 1063582"/>
                <a:gd name="connsiteY87" fmla="*/ 146417 h 565195"/>
                <a:gd name="connsiteX88" fmla="*/ 234512 w 1063582"/>
                <a:gd name="connsiteY88" fmla="*/ 168107 h 565195"/>
                <a:gd name="connsiteX89" fmla="*/ 237035 w 1063582"/>
                <a:gd name="connsiteY89" fmla="*/ 182025 h 565195"/>
                <a:gd name="connsiteX90" fmla="*/ 225926 w 1063582"/>
                <a:gd name="connsiteY90" fmla="*/ 189513 h 565195"/>
                <a:gd name="connsiteX91" fmla="*/ 215671 w 1063582"/>
                <a:gd name="connsiteY91" fmla="*/ 184711 h 565195"/>
                <a:gd name="connsiteX92" fmla="*/ 197114 w 1063582"/>
                <a:gd name="connsiteY92" fmla="*/ 165869 h 565195"/>
                <a:gd name="connsiteX93" fmla="*/ 186086 w 1063582"/>
                <a:gd name="connsiteY93" fmla="*/ 165584 h 565195"/>
                <a:gd name="connsiteX94" fmla="*/ 167488 w 1063582"/>
                <a:gd name="connsiteY94" fmla="*/ 184385 h 565195"/>
                <a:gd name="connsiteX95" fmla="*/ 148525 w 1063582"/>
                <a:gd name="connsiteY95" fmla="*/ 185809 h 565195"/>
                <a:gd name="connsiteX96" fmla="*/ 149705 w 1063582"/>
                <a:gd name="connsiteY96" fmla="*/ 166846 h 565195"/>
                <a:gd name="connsiteX97" fmla="*/ 170459 w 1063582"/>
                <a:gd name="connsiteY97" fmla="*/ 146132 h 565195"/>
                <a:gd name="connsiteX98" fmla="*/ 170378 w 1063582"/>
                <a:gd name="connsiteY98" fmla="*/ 139296 h 56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63582" h="565195">
                  <a:moveTo>
                    <a:pt x="212049" y="362179"/>
                  </a:moveTo>
                  <a:cubicBezTo>
                    <a:pt x="238826" y="372760"/>
                    <a:pt x="266336" y="380777"/>
                    <a:pt x="294496" y="386515"/>
                  </a:cubicBezTo>
                  <a:cubicBezTo>
                    <a:pt x="317936" y="391276"/>
                    <a:pt x="335069" y="379352"/>
                    <a:pt x="338975" y="355790"/>
                  </a:cubicBezTo>
                  <a:cubicBezTo>
                    <a:pt x="340928" y="344152"/>
                    <a:pt x="342638" y="332513"/>
                    <a:pt x="344184" y="320834"/>
                  </a:cubicBezTo>
                  <a:cubicBezTo>
                    <a:pt x="348538" y="287830"/>
                    <a:pt x="351184" y="254705"/>
                    <a:pt x="352119" y="221417"/>
                  </a:cubicBezTo>
                  <a:cubicBezTo>
                    <a:pt x="352242" y="217144"/>
                    <a:pt x="351835" y="212790"/>
                    <a:pt x="358509" y="213115"/>
                  </a:cubicBezTo>
                  <a:cubicBezTo>
                    <a:pt x="379629" y="214173"/>
                    <a:pt x="400790" y="215028"/>
                    <a:pt x="421951" y="215720"/>
                  </a:cubicBezTo>
                  <a:cubicBezTo>
                    <a:pt x="427201" y="215883"/>
                    <a:pt x="427486" y="218284"/>
                    <a:pt x="426957" y="222679"/>
                  </a:cubicBezTo>
                  <a:cubicBezTo>
                    <a:pt x="420568" y="276477"/>
                    <a:pt x="424922" y="329461"/>
                    <a:pt x="438595" y="381794"/>
                  </a:cubicBezTo>
                  <a:cubicBezTo>
                    <a:pt x="442502" y="396810"/>
                    <a:pt x="452391" y="404258"/>
                    <a:pt x="464192" y="401205"/>
                  </a:cubicBezTo>
                  <a:cubicBezTo>
                    <a:pt x="475261" y="398357"/>
                    <a:pt x="479453" y="387369"/>
                    <a:pt x="475546" y="372068"/>
                  </a:cubicBezTo>
                  <a:cubicBezTo>
                    <a:pt x="463379" y="324415"/>
                    <a:pt x="459594" y="276192"/>
                    <a:pt x="465454" y="227236"/>
                  </a:cubicBezTo>
                  <a:cubicBezTo>
                    <a:pt x="466064" y="222068"/>
                    <a:pt x="466919" y="219952"/>
                    <a:pt x="472982" y="220725"/>
                  </a:cubicBezTo>
                  <a:cubicBezTo>
                    <a:pt x="502364" y="224510"/>
                    <a:pt x="531542" y="229393"/>
                    <a:pt x="560516" y="235701"/>
                  </a:cubicBezTo>
                  <a:cubicBezTo>
                    <a:pt x="566987" y="237125"/>
                    <a:pt x="567841" y="239404"/>
                    <a:pt x="566701" y="245467"/>
                  </a:cubicBezTo>
                  <a:cubicBezTo>
                    <a:pt x="557098" y="295115"/>
                    <a:pt x="558278" y="344681"/>
                    <a:pt x="569428" y="394002"/>
                  </a:cubicBezTo>
                  <a:cubicBezTo>
                    <a:pt x="572480" y="407594"/>
                    <a:pt x="582206" y="414716"/>
                    <a:pt x="594049" y="412193"/>
                  </a:cubicBezTo>
                  <a:cubicBezTo>
                    <a:pt x="604629" y="409955"/>
                    <a:pt x="610001" y="399496"/>
                    <a:pt x="607396" y="386352"/>
                  </a:cubicBezTo>
                  <a:cubicBezTo>
                    <a:pt x="607152" y="385172"/>
                    <a:pt x="606867" y="383992"/>
                    <a:pt x="606623" y="382811"/>
                  </a:cubicBezTo>
                  <a:cubicBezTo>
                    <a:pt x="597467" y="340937"/>
                    <a:pt x="596978" y="298859"/>
                    <a:pt x="604303" y="256658"/>
                  </a:cubicBezTo>
                  <a:cubicBezTo>
                    <a:pt x="604995" y="252711"/>
                    <a:pt x="604303" y="247136"/>
                    <a:pt x="612117" y="249618"/>
                  </a:cubicBezTo>
                  <a:cubicBezTo>
                    <a:pt x="636615" y="257391"/>
                    <a:pt x="660747" y="265978"/>
                    <a:pt x="684390" y="276029"/>
                  </a:cubicBezTo>
                  <a:cubicBezTo>
                    <a:pt x="688500" y="277779"/>
                    <a:pt x="689925" y="279488"/>
                    <a:pt x="688053" y="284127"/>
                  </a:cubicBezTo>
                  <a:cubicBezTo>
                    <a:pt x="685204" y="291086"/>
                    <a:pt x="682966" y="298330"/>
                    <a:pt x="680931" y="305614"/>
                  </a:cubicBezTo>
                  <a:cubicBezTo>
                    <a:pt x="671205" y="340042"/>
                    <a:pt x="668072" y="375120"/>
                    <a:pt x="672507" y="410647"/>
                  </a:cubicBezTo>
                  <a:cubicBezTo>
                    <a:pt x="673850" y="421390"/>
                    <a:pt x="682559" y="427698"/>
                    <a:pt x="693017" y="426965"/>
                  </a:cubicBezTo>
                  <a:cubicBezTo>
                    <a:pt x="702987" y="426273"/>
                    <a:pt x="710598" y="418053"/>
                    <a:pt x="710842" y="407554"/>
                  </a:cubicBezTo>
                  <a:cubicBezTo>
                    <a:pt x="710882" y="404542"/>
                    <a:pt x="710557" y="401531"/>
                    <a:pt x="710313" y="398520"/>
                  </a:cubicBezTo>
                  <a:cubicBezTo>
                    <a:pt x="707790" y="365150"/>
                    <a:pt x="713121" y="332879"/>
                    <a:pt x="724027" y="301382"/>
                  </a:cubicBezTo>
                  <a:cubicBezTo>
                    <a:pt x="725980" y="295685"/>
                    <a:pt x="728015" y="294708"/>
                    <a:pt x="733508" y="297679"/>
                  </a:cubicBezTo>
                  <a:cubicBezTo>
                    <a:pt x="759634" y="311718"/>
                    <a:pt x="784743" y="327345"/>
                    <a:pt x="808915" y="344559"/>
                  </a:cubicBezTo>
                  <a:cubicBezTo>
                    <a:pt x="813432" y="347773"/>
                    <a:pt x="815019" y="351151"/>
                    <a:pt x="814450" y="356604"/>
                  </a:cubicBezTo>
                  <a:cubicBezTo>
                    <a:pt x="811886" y="380451"/>
                    <a:pt x="811927" y="404298"/>
                    <a:pt x="814328" y="428145"/>
                  </a:cubicBezTo>
                  <a:cubicBezTo>
                    <a:pt x="819007" y="474333"/>
                    <a:pt x="833210" y="517225"/>
                    <a:pt x="858359" y="556333"/>
                  </a:cubicBezTo>
                  <a:cubicBezTo>
                    <a:pt x="865074" y="566751"/>
                    <a:pt x="876835" y="568053"/>
                    <a:pt x="886235" y="559873"/>
                  </a:cubicBezTo>
                  <a:cubicBezTo>
                    <a:pt x="891362" y="555397"/>
                    <a:pt x="893153" y="549456"/>
                    <a:pt x="894252" y="543067"/>
                  </a:cubicBezTo>
                  <a:cubicBezTo>
                    <a:pt x="897344" y="524510"/>
                    <a:pt x="897670" y="505750"/>
                    <a:pt x="898036" y="487030"/>
                  </a:cubicBezTo>
                  <a:cubicBezTo>
                    <a:pt x="898402" y="468596"/>
                    <a:pt x="898769" y="450120"/>
                    <a:pt x="903082" y="432052"/>
                  </a:cubicBezTo>
                  <a:cubicBezTo>
                    <a:pt x="909024" y="407065"/>
                    <a:pt x="922046" y="395020"/>
                    <a:pt x="947440" y="390625"/>
                  </a:cubicBezTo>
                  <a:cubicBezTo>
                    <a:pt x="964246" y="387695"/>
                    <a:pt x="981216" y="388468"/>
                    <a:pt x="995256" y="388224"/>
                  </a:cubicBezTo>
                  <a:cubicBezTo>
                    <a:pt x="1013527" y="388265"/>
                    <a:pt x="1028991" y="388468"/>
                    <a:pt x="1044252" y="385823"/>
                  </a:cubicBezTo>
                  <a:cubicBezTo>
                    <a:pt x="1055321" y="383910"/>
                    <a:pt x="1061913" y="377358"/>
                    <a:pt x="1063337" y="368080"/>
                  </a:cubicBezTo>
                  <a:cubicBezTo>
                    <a:pt x="1064925" y="357662"/>
                    <a:pt x="1058576" y="352860"/>
                    <a:pt x="1050600" y="348587"/>
                  </a:cubicBezTo>
                  <a:cubicBezTo>
                    <a:pt x="985692" y="313509"/>
                    <a:pt x="917000" y="302481"/>
                    <a:pt x="844442" y="315869"/>
                  </a:cubicBezTo>
                  <a:cubicBezTo>
                    <a:pt x="839518" y="316764"/>
                    <a:pt x="835407" y="316602"/>
                    <a:pt x="830931" y="313305"/>
                  </a:cubicBezTo>
                  <a:cubicBezTo>
                    <a:pt x="806108" y="294911"/>
                    <a:pt x="779982" y="278593"/>
                    <a:pt x="752635" y="264228"/>
                  </a:cubicBezTo>
                  <a:cubicBezTo>
                    <a:pt x="746897" y="261216"/>
                    <a:pt x="746938" y="259222"/>
                    <a:pt x="750763" y="254502"/>
                  </a:cubicBezTo>
                  <a:cubicBezTo>
                    <a:pt x="767855" y="233625"/>
                    <a:pt x="786574" y="214336"/>
                    <a:pt x="807247" y="196960"/>
                  </a:cubicBezTo>
                  <a:cubicBezTo>
                    <a:pt x="817299" y="188536"/>
                    <a:pt x="818682" y="177182"/>
                    <a:pt x="811113" y="168311"/>
                  </a:cubicBezTo>
                  <a:cubicBezTo>
                    <a:pt x="803666" y="159561"/>
                    <a:pt x="791905" y="159276"/>
                    <a:pt x="782179" y="167497"/>
                  </a:cubicBezTo>
                  <a:cubicBezTo>
                    <a:pt x="757111" y="188617"/>
                    <a:pt x="734404" y="212017"/>
                    <a:pt x="714952" y="238468"/>
                  </a:cubicBezTo>
                  <a:cubicBezTo>
                    <a:pt x="711655" y="242944"/>
                    <a:pt x="709051" y="243799"/>
                    <a:pt x="703883" y="241439"/>
                  </a:cubicBezTo>
                  <a:cubicBezTo>
                    <a:pt x="678327" y="229759"/>
                    <a:pt x="651998" y="219952"/>
                    <a:pt x="625017" y="212057"/>
                  </a:cubicBezTo>
                  <a:cubicBezTo>
                    <a:pt x="618139" y="210063"/>
                    <a:pt x="617570" y="207418"/>
                    <a:pt x="620012" y="201233"/>
                  </a:cubicBezTo>
                  <a:cubicBezTo>
                    <a:pt x="626563" y="184670"/>
                    <a:pt x="633318" y="168189"/>
                    <a:pt x="641050" y="152114"/>
                  </a:cubicBezTo>
                  <a:cubicBezTo>
                    <a:pt x="651183" y="131157"/>
                    <a:pt x="662578" y="110891"/>
                    <a:pt x="675193" y="91317"/>
                  </a:cubicBezTo>
                  <a:cubicBezTo>
                    <a:pt x="680077" y="83707"/>
                    <a:pt x="680443" y="75893"/>
                    <a:pt x="675234" y="68406"/>
                  </a:cubicBezTo>
                  <a:cubicBezTo>
                    <a:pt x="670676" y="61854"/>
                    <a:pt x="664043" y="59290"/>
                    <a:pt x="656189" y="60511"/>
                  </a:cubicBezTo>
                  <a:cubicBezTo>
                    <a:pt x="649067" y="61650"/>
                    <a:pt x="644713" y="66534"/>
                    <a:pt x="641010" y="72394"/>
                  </a:cubicBezTo>
                  <a:cubicBezTo>
                    <a:pt x="616919" y="109914"/>
                    <a:pt x="597060" y="149551"/>
                    <a:pt x="582125" y="191547"/>
                  </a:cubicBezTo>
                  <a:cubicBezTo>
                    <a:pt x="579968" y="197692"/>
                    <a:pt x="577445" y="199401"/>
                    <a:pt x="571056" y="197814"/>
                  </a:cubicBezTo>
                  <a:cubicBezTo>
                    <a:pt x="542285" y="190693"/>
                    <a:pt x="513066" y="185769"/>
                    <a:pt x="483644" y="182472"/>
                  </a:cubicBezTo>
                  <a:cubicBezTo>
                    <a:pt x="475098" y="181536"/>
                    <a:pt x="475790" y="178688"/>
                    <a:pt x="477784" y="172380"/>
                  </a:cubicBezTo>
                  <a:cubicBezTo>
                    <a:pt x="491498" y="128634"/>
                    <a:pt x="510177" y="87166"/>
                    <a:pt x="534105" y="48058"/>
                  </a:cubicBezTo>
                  <a:cubicBezTo>
                    <a:pt x="535692" y="45495"/>
                    <a:pt x="537361" y="42931"/>
                    <a:pt x="538460" y="40123"/>
                  </a:cubicBezTo>
                  <a:cubicBezTo>
                    <a:pt x="541837" y="31577"/>
                    <a:pt x="538663" y="22055"/>
                    <a:pt x="531013" y="17049"/>
                  </a:cubicBezTo>
                  <a:cubicBezTo>
                    <a:pt x="523118" y="11881"/>
                    <a:pt x="512619" y="13061"/>
                    <a:pt x="506229" y="20142"/>
                  </a:cubicBezTo>
                  <a:cubicBezTo>
                    <a:pt x="504032" y="22584"/>
                    <a:pt x="502323" y="25514"/>
                    <a:pt x="500573" y="28322"/>
                  </a:cubicBezTo>
                  <a:cubicBezTo>
                    <a:pt x="473186" y="72841"/>
                    <a:pt x="452269" y="120210"/>
                    <a:pt x="437496" y="170345"/>
                  </a:cubicBezTo>
                  <a:cubicBezTo>
                    <a:pt x="436194" y="174740"/>
                    <a:pt x="435462" y="177752"/>
                    <a:pt x="429358" y="177304"/>
                  </a:cubicBezTo>
                  <a:cubicBezTo>
                    <a:pt x="406446" y="175595"/>
                    <a:pt x="383495" y="174130"/>
                    <a:pt x="360462" y="174700"/>
                  </a:cubicBezTo>
                  <a:cubicBezTo>
                    <a:pt x="354154" y="174863"/>
                    <a:pt x="353137" y="172462"/>
                    <a:pt x="353015" y="166886"/>
                  </a:cubicBezTo>
                  <a:cubicBezTo>
                    <a:pt x="352201" y="122082"/>
                    <a:pt x="348538" y="77521"/>
                    <a:pt x="342312" y="33164"/>
                  </a:cubicBezTo>
                  <a:cubicBezTo>
                    <a:pt x="339016" y="9765"/>
                    <a:pt x="321965" y="-3420"/>
                    <a:pt x="298728" y="771"/>
                  </a:cubicBezTo>
                  <a:cubicBezTo>
                    <a:pt x="183196" y="21688"/>
                    <a:pt x="86873" y="76422"/>
                    <a:pt x="10408" y="165706"/>
                  </a:cubicBezTo>
                  <a:cubicBezTo>
                    <a:pt x="-3591" y="182025"/>
                    <a:pt x="-3347" y="198954"/>
                    <a:pt x="10408" y="215638"/>
                  </a:cubicBezTo>
                  <a:cubicBezTo>
                    <a:pt x="65061" y="281848"/>
                    <a:pt x="132288" y="330682"/>
                    <a:pt x="212130" y="362220"/>
                  </a:cubicBezTo>
                  <a:close/>
                  <a:moveTo>
                    <a:pt x="170378" y="139336"/>
                  </a:moveTo>
                  <a:cubicBezTo>
                    <a:pt x="163338" y="132581"/>
                    <a:pt x="156460" y="125622"/>
                    <a:pt x="149664" y="118582"/>
                  </a:cubicBezTo>
                  <a:cubicBezTo>
                    <a:pt x="143438" y="112112"/>
                    <a:pt x="143112" y="104990"/>
                    <a:pt x="148647" y="99659"/>
                  </a:cubicBezTo>
                  <a:cubicBezTo>
                    <a:pt x="153815" y="94654"/>
                    <a:pt x="161018" y="94938"/>
                    <a:pt x="167122" y="100798"/>
                  </a:cubicBezTo>
                  <a:cubicBezTo>
                    <a:pt x="174162" y="107554"/>
                    <a:pt x="181162" y="114390"/>
                    <a:pt x="187876" y="121512"/>
                  </a:cubicBezTo>
                  <a:cubicBezTo>
                    <a:pt x="190766" y="124564"/>
                    <a:pt x="192516" y="124279"/>
                    <a:pt x="195242" y="121390"/>
                  </a:cubicBezTo>
                  <a:cubicBezTo>
                    <a:pt x="201794" y="114472"/>
                    <a:pt x="208590" y="107798"/>
                    <a:pt x="215427" y="101124"/>
                  </a:cubicBezTo>
                  <a:cubicBezTo>
                    <a:pt x="221775" y="94938"/>
                    <a:pt x="229100" y="94532"/>
                    <a:pt x="234390" y="99863"/>
                  </a:cubicBezTo>
                  <a:cubicBezTo>
                    <a:pt x="239599" y="105112"/>
                    <a:pt x="239151" y="112478"/>
                    <a:pt x="233007" y="118826"/>
                  </a:cubicBezTo>
                  <a:cubicBezTo>
                    <a:pt x="226373" y="125663"/>
                    <a:pt x="219700" y="132500"/>
                    <a:pt x="212781" y="139051"/>
                  </a:cubicBezTo>
                  <a:cubicBezTo>
                    <a:pt x="209852" y="141819"/>
                    <a:pt x="209689" y="143568"/>
                    <a:pt x="212741" y="146417"/>
                  </a:cubicBezTo>
                  <a:cubicBezTo>
                    <a:pt x="220188" y="153457"/>
                    <a:pt x="227350" y="160782"/>
                    <a:pt x="234512" y="168107"/>
                  </a:cubicBezTo>
                  <a:cubicBezTo>
                    <a:pt x="238378" y="172095"/>
                    <a:pt x="239151" y="176979"/>
                    <a:pt x="237035" y="182025"/>
                  </a:cubicBezTo>
                  <a:cubicBezTo>
                    <a:pt x="235000" y="186908"/>
                    <a:pt x="230850" y="189024"/>
                    <a:pt x="225926" y="189513"/>
                  </a:cubicBezTo>
                  <a:cubicBezTo>
                    <a:pt x="221735" y="189268"/>
                    <a:pt x="218479" y="187559"/>
                    <a:pt x="215671" y="184711"/>
                  </a:cubicBezTo>
                  <a:cubicBezTo>
                    <a:pt x="209485" y="178403"/>
                    <a:pt x="202974" y="172421"/>
                    <a:pt x="197114" y="165869"/>
                  </a:cubicBezTo>
                  <a:cubicBezTo>
                    <a:pt x="193126" y="161433"/>
                    <a:pt x="190481" y="160457"/>
                    <a:pt x="186086" y="165584"/>
                  </a:cubicBezTo>
                  <a:cubicBezTo>
                    <a:pt x="180389" y="172258"/>
                    <a:pt x="173796" y="178240"/>
                    <a:pt x="167488" y="184385"/>
                  </a:cubicBezTo>
                  <a:cubicBezTo>
                    <a:pt x="160977" y="190693"/>
                    <a:pt x="153897" y="191140"/>
                    <a:pt x="148525" y="185809"/>
                  </a:cubicBezTo>
                  <a:cubicBezTo>
                    <a:pt x="143112" y="180478"/>
                    <a:pt x="143479" y="173235"/>
                    <a:pt x="149705" y="166846"/>
                  </a:cubicBezTo>
                  <a:cubicBezTo>
                    <a:pt x="156501" y="159846"/>
                    <a:pt x="163378" y="152887"/>
                    <a:pt x="170459" y="146132"/>
                  </a:cubicBezTo>
                  <a:cubicBezTo>
                    <a:pt x="173227" y="143487"/>
                    <a:pt x="173064" y="141819"/>
                    <a:pt x="170378" y="139296"/>
                  </a:cubicBezTo>
                  <a:close/>
                </a:path>
              </a:pathLst>
            </a:custGeom>
            <a:solidFill>
              <a:srgbClr val="8BC9C5"/>
            </a:solidFill>
            <a:ln w="0" cap="flat">
              <a:noFill/>
              <a:prstDash val="solid"/>
              <a:miter/>
            </a:ln>
          </p:spPr>
          <p:txBody>
            <a:bodyPr rtlCol="0" anchor="ctr"/>
            <a:lstStyle/>
            <a:p>
              <a:endParaRPr lang="en-US"/>
            </a:p>
          </p:txBody>
        </p:sp>
      </p:grpSp>
      <p:grpSp>
        <p:nvGrpSpPr>
          <p:cNvPr id="219" name="Group 218">
            <a:extLst>
              <a:ext uri="{FF2B5EF4-FFF2-40B4-BE49-F238E27FC236}">
                <a16:creationId xmlns:a16="http://schemas.microsoft.com/office/drawing/2014/main" id="{43DDEA14-E98F-8159-186A-5BAB06536658}"/>
              </a:ext>
            </a:extLst>
          </p:cNvPr>
          <p:cNvGrpSpPr/>
          <p:nvPr/>
        </p:nvGrpSpPr>
        <p:grpSpPr>
          <a:xfrm>
            <a:off x="6710401" y="5454258"/>
            <a:ext cx="534436" cy="945342"/>
            <a:chOff x="10744457" y="2910789"/>
            <a:chExt cx="629896" cy="1114198"/>
          </a:xfrm>
        </p:grpSpPr>
        <p:sp>
          <p:nvSpPr>
            <p:cNvPr id="176" name="Freeform: Shape 175">
              <a:extLst>
                <a:ext uri="{FF2B5EF4-FFF2-40B4-BE49-F238E27FC236}">
                  <a16:creationId xmlns:a16="http://schemas.microsoft.com/office/drawing/2014/main" id="{283315CE-6D1A-D792-D3C2-7C0C115EA693}"/>
                </a:ext>
              </a:extLst>
            </p:cNvPr>
            <p:cNvSpPr/>
            <p:nvPr/>
          </p:nvSpPr>
          <p:spPr>
            <a:xfrm>
              <a:off x="10762074" y="3208620"/>
              <a:ext cx="595056" cy="634020"/>
            </a:xfrm>
            <a:custGeom>
              <a:avLst/>
              <a:gdLst>
                <a:gd name="connsiteX0" fmla="*/ 25999 w 607366"/>
                <a:gd name="connsiteY0" fmla="*/ 111544 h 647137"/>
                <a:gd name="connsiteX1" fmla="*/ 48259 w 607366"/>
                <a:gd name="connsiteY1" fmla="*/ 131199 h 647137"/>
                <a:gd name="connsiteX2" fmla="*/ 27301 w 607366"/>
                <a:gd name="connsiteY2" fmla="*/ 152157 h 647137"/>
                <a:gd name="connsiteX3" fmla="*/ 443 w 607366"/>
                <a:gd name="connsiteY3" fmla="*/ 181335 h 647137"/>
                <a:gd name="connsiteX4" fmla="*/ 443 w 607366"/>
                <a:gd name="connsiteY4" fmla="*/ 234360 h 647137"/>
                <a:gd name="connsiteX5" fmla="*/ 28929 w 607366"/>
                <a:gd name="connsiteY5" fmla="*/ 264148 h 647137"/>
                <a:gd name="connsiteX6" fmla="*/ 48218 w 607366"/>
                <a:gd name="connsiteY6" fmla="*/ 283722 h 647137"/>
                <a:gd name="connsiteX7" fmla="*/ 28156 w 607366"/>
                <a:gd name="connsiteY7" fmla="*/ 303825 h 647137"/>
                <a:gd name="connsiteX8" fmla="*/ 443 w 607366"/>
                <a:gd name="connsiteY8" fmla="*/ 332189 h 647137"/>
                <a:gd name="connsiteX9" fmla="*/ 443 w 607366"/>
                <a:gd name="connsiteY9" fmla="*/ 386842 h 647137"/>
                <a:gd name="connsiteX10" fmla="*/ 27057 w 607366"/>
                <a:gd name="connsiteY10" fmla="*/ 415410 h 647137"/>
                <a:gd name="connsiteX11" fmla="*/ 48259 w 607366"/>
                <a:gd name="connsiteY11" fmla="*/ 435228 h 647137"/>
                <a:gd name="connsiteX12" fmla="*/ 28603 w 607366"/>
                <a:gd name="connsiteY12" fmla="*/ 455616 h 647137"/>
                <a:gd name="connsiteX13" fmla="*/ 280 w 607366"/>
                <a:gd name="connsiteY13" fmla="*/ 488578 h 647137"/>
                <a:gd name="connsiteX14" fmla="*/ 280 w 607366"/>
                <a:gd name="connsiteY14" fmla="*/ 533587 h 647137"/>
                <a:gd name="connsiteX15" fmla="*/ 30068 w 607366"/>
                <a:gd name="connsiteY15" fmla="*/ 567851 h 647137"/>
                <a:gd name="connsiteX16" fmla="*/ 48259 w 607366"/>
                <a:gd name="connsiteY16" fmla="*/ 587710 h 647137"/>
                <a:gd name="connsiteX17" fmla="*/ 29539 w 607366"/>
                <a:gd name="connsiteY17" fmla="*/ 607325 h 647137"/>
                <a:gd name="connsiteX18" fmla="*/ 158 w 607366"/>
                <a:gd name="connsiteY18" fmla="*/ 641712 h 647137"/>
                <a:gd name="connsiteX19" fmla="*/ 6425 w 607366"/>
                <a:gd name="connsiteY19" fmla="*/ 646514 h 647137"/>
                <a:gd name="connsiteX20" fmla="*/ 36661 w 607366"/>
                <a:gd name="connsiteY20" fmla="*/ 643543 h 647137"/>
                <a:gd name="connsiteX21" fmla="*/ 561417 w 607366"/>
                <a:gd name="connsiteY21" fmla="*/ 643584 h 647137"/>
                <a:gd name="connsiteX22" fmla="*/ 601297 w 607366"/>
                <a:gd name="connsiteY22" fmla="*/ 646636 h 647137"/>
                <a:gd name="connsiteX23" fmla="*/ 606628 w 607366"/>
                <a:gd name="connsiteY23" fmla="*/ 644072 h 647137"/>
                <a:gd name="connsiteX24" fmla="*/ 579688 w 607366"/>
                <a:gd name="connsiteY24" fmla="*/ 607569 h 647137"/>
                <a:gd name="connsiteX25" fmla="*/ 558609 w 607366"/>
                <a:gd name="connsiteY25" fmla="*/ 587629 h 647137"/>
                <a:gd name="connsiteX26" fmla="*/ 578386 w 607366"/>
                <a:gd name="connsiteY26" fmla="*/ 567526 h 647137"/>
                <a:gd name="connsiteX27" fmla="*/ 606547 w 607366"/>
                <a:gd name="connsiteY27" fmla="*/ 535092 h 647137"/>
                <a:gd name="connsiteX28" fmla="*/ 606669 w 607366"/>
                <a:gd name="connsiteY28" fmla="*/ 490898 h 647137"/>
                <a:gd name="connsiteX29" fmla="*/ 576636 w 607366"/>
                <a:gd name="connsiteY29" fmla="*/ 455046 h 647137"/>
                <a:gd name="connsiteX30" fmla="*/ 558609 w 607366"/>
                <a:gd name="connsiteY30" fmla="*/ 435147 h 647137"/>
                <a:gd name="connsiteX31" fmla="*/ 578223 w 607366"/>
                <a:gd name="connsiteY31" fmla="*/ 415410 h 647137"/>
                <a:gd name="connsiteX32" fmla="*/ 606547 w 607366"/>
                <a:gd name="connsiteY32" fmla="*/ 385174 h 647137"/>
                <a:gd name="connsiteX33" fmla="*/ 606587 w 607366"/>
                <a:gd name="connsiteY33" fmla="*/ 336951 h 647137"/>
                <a:gd name="connsiteX34" fmla="*/ 577043 w 607366"/>
                <a:gd name="connsiteY34" fmla="*/ 303703 h 647137"/>
                <a:gd name="connsiteX35" fmla="*/ 558649 w 607366"/>
                <a:gd name="connsiteY35" fmla="*/ 283682 h 647137"/>
                <a:gd name="connsiteX36" fmla="*/ 577165 w 607366"/>
                <a:gd name="connsiteY36" fmla="*/ 264189 h 647137"/>
                <a:gd name="connsiteX37" fmla="*/ 606506 w 607366"/>
                <a:gd name="connsiteY37" fmla="*/ 233546 h 647137"/>
                <a:gd name="connsiteX38" fmla="*/ 606506 w 607366"/>
                <a:gd name="connsiteY38" fmla="*/ 182108 h 647137"/>
                <a:gd name="connsiteX39" fmla="*/ 595885 w 607366"/>
                <a:gd name="connsiteY39" fmla="*/ 157895 h 647137"/>
                <a:gd name="connsiteX40" fmla="*/ 577165 w 607366"/>
                <a:gd name="connsiteY40" fmla="*/ 151669 h 647137"/>
                <a:gd name="connsiteX41" fmla="*/ 558609 w 607366"/>
                <a:gd name="connsiteY41" fmla="*/ 131199 h 647137"/>
                <a:gd name="connsiteX42" fmla="*/ 579281 w 607366"/>
                <a:gd name="connsiteY42" fmla="*/ 111625 h 647137"/>
                <a:gd name="connsiteX43" fmla="*/ 606343 w 607366"/>
                <a:gd name="connsiteY43" fmla="*/ 83627 h 647137"/>
                <a:gd name="connsiteX44" fmla="*/ 606343 w 607366"/>
                <a:gd name="connsiteY44" fmla="*/ 29015 h 647137"/>
                <a:gd name="connsiteX45" fmla="*/ 575090 w 607366"/>
                <a:gd name="connsiteY45" fmla="*/ 0 h 647137"/>
                <a:gd name="connsiteX46" fmla="*/ 303454 w 607366"/>
                <a:gd name="connsiteY46" fmla="*/ 0 h 647137"/>
                <a:gd name="connsiteX47" fmla="*/ 31045 w 607366"/>
                <a:gd name="connsiteY47" fmla="*/ 0 h 647137"/>
                <a:gd name="connsiteX48" fmla="*/ 605 w 607366"/>
                <a:gd name="connsiteY48" fmla="*/ 29015 h 647137"/>
                <a:gd name="connsiteX49" fmla="*/ 605 w 607366"/>
                <a:gd name="connsiteY49" fmla="*/ 83627 h 647137"/>
                <a:gd name="connsiteX50" fmla="*/ 26080 w 607366"/>
                <a:gd name="connsiteY50" fmla="*/ 111584 h 647137"/>
                <a:gd name="connsiteX51" fmla="*/ 74751 w 607366"/>
                <a:gd name="connsiteY51" fmla="*/ 87941 h 647137"/>
                <a:gd name="connsiteX52" fmla="*/ 126514 w 607366"/>
                <a:gd name="connsiteY52" fmla="*/ 36055 h 647137"/>
                <a:gd name="connsiteX53" fmla="*/ 480882 w 607366"/>
                <a:gd name="connsiteY53" fmla="*/ 36055 h 647137"/>
                <a:gd name="connsiteX54" fmla="*/ 532076 w 607366"/>
                <a:gd name="connsiteY54" fmla="*/ 86924 h 647137"/>
                <a:gd name="connsiteX55" fmla="*/ 532076 w 607366"/>
                <a:gd name="connsiteY55" fmla="*/ 331213 h 647137"/>
                <a:gd name="connsiteX56" fmla="*/ 532076 w 607366"/>
                <a:gd name="connsiteY56" fmla="*/ 573915 h 647137"/>
                <a:gd name="connsiteX57" fmla="*/ 479092 w 607366"/>
                <a:gd name="connsiteY57" fmla="*/ 626573 h 647137"/>
                <a:gd name="connsiteX58" fmla="*/ 127125 w 607366"/>
                <a:gd name="connsiteY58" fmla="*/ 626573 h 647137"/>
                <a:gd name="connsiteX59" fmla="*/ 74710 w 607366"/>
                <a:gd name="connsiteY59" fmla="*/ 574159 h 647137"/>
                <a:gd name="connsiteX60" fmla="*/ 74710 w 607366"/>
                <a:gd name="connsiteY60" fmla="*/ 87982 h 64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7366" h="647137">
                  <a:moveTo>
                    <a:pt x="25999" y="111544"/>
                  </a:moveTo>
                  <a:cubicBezTo>
                    <a:pt x="39306" y="112520"/>
                    <a:pt x="47811" y="120008"/>
                    <a:pt x="48259" y="131199"/>
                  </a:cubicBezTo>
                  <a:cubicBezTo>
                    <a:pt x="48706" y="142309"/>
                    <a:pt x="40812" y="150203"/>
                    <a:pt x="27301" y="152157"/>
                  </a:cubicBezTo>
                  <a:cubicBezTo>
                    <a:pt x="9843" y="154639"/>
                    <a:pt x="931" y="163836"/>
                    <a:pt x="443" y="181335"/>
                  </a:cubicBezTo>
                  <a:cubicBezTo>
                    <a:pt x="-46" y="198996"/>
                    <a:pt x="-86" y="216698"/>
                    <a:pt x="443" y="234360"/>
                  </a:cubicBezTo>
                  <a:cubicBezTo>
                    <a:pt x="1012" y="252184"/>
                    <a:pt x="11308" y="262439"/>
                    <a:pt x="28929" y="264148"/>
                  </a:cubicBezTo>
                  <a:cubicBezTo>
                    <a:pt x="40608" y="265288"/>
                    <a:pt x="48299" y="273060"/>
                    <a:pt x="48218" y="283722"/>
                  </a:cubicBezTo>
                  <a:cubicBezTo>
                    <a:pt x="48177" y="294384"/>
                    <a:pt x="39754" y="302849"/>
                    <a:pt x="28156" y="303825"/>
                  </a:cubicBezTo>
                  <a:cubicBezTo>
                    <a:pt x="11023" y="305290"/>
                    <a:pt x="1012" y="314976"/>
                    <a:pt x="443" y="332189"/>
                  </a:cubicBezTo>
                  <a:cubicBezTo>
                    <a:pt x="-168" y="350380"/>
                    <a:pt x="-127" y="368611"/>
                    <a:pt x="443" y="386842"/>
                  </a:cubicBezTo>
                  <a:cubicBezTo>
                    <a:pt x="972" y="403852"/>
                    <a:pt x="11227" y="414311"/>
                    <a:pt x="27057" y="415410"/>
                  </a:cubicBezTo>
                  <a:cubicBezTo>
                    <a:pt x="39428" y="416264"/>
                    <a:pt x="47974" y="424281"/>
                    <a:pt x="48259" y="435228"/>
                  </a:cubicBezTo>
                  <a:cubicBezTo>
                    <a:pt x="48543" y="445890"/>
                    <a:pt x="41015" y="453663"/>
                    <a:pt x="28603" y="455616"/>
                  </a:cubicBezTo>
                  <a:cubicBezTo>
                    <a:pt x="8581" y="458749"/>
                    <a:pt x="443" y="468150"/>
                    <a:pt x="280" y="488578"/>
                  </a:cubicBezTo>
                  <a:cubicBezTo>
                    <a:pt x="158" y="503595"/>
                    <a:pt x="198" y="518570"/>
                    <a:pt x="280" y="533587"/>
                  </a:cubicBezTo>
                  <a:cubicBezTo>
                    <a:pt x="361" y="555317"/>
                    <a:pt x="8460" y="564555"/>
                    <a:pt x="30068" y="567851"/>
                  </a:cubicBezTo>
                  <a:cubicBezTo>
                    <a:pt x="41219" y="569561"/>
                    <a:pt x="48462" y="577455"/>
                    <a:pt x="48259" y="587710"/>
                  </a:cubicBezTo>
                  <a:cubicBezTo>
                    <a:pt x="48055" y="597802"/>
                    <a:pt x="40201" y="606959"/>
                    <a:pt x="29539" y="607325"/>
                  </a:cubicBezTo>
                  <a:cubicBezTo>
                    <a:pt x="6710" y="608098"/>
                    <a:pt x="-412" y="625230"/>
                    <a:pt x="158" y="641712"/>
                  </a:cubicBezTo>
                  <a:cubicBezTo>
                    <a:pt x="321" y="646636"/>
                    <a:pt x="1989" y="647979"/>
                    <a:pt x="6425" y="646514"/>
                  </a:cubicBezTo>
                  <a:cubicBezTo>
                    <a:pt x="16273" y="643299"/>
                    <a:pt x="26487" y="643543"/>
                    <a:pt x="36661" y="643543"/>
                  </a:cubicBezTo>
                  <a:cubicBezTo>
                    <a:pt x="211566" y="643543"/>
                    <a:pt x="386512" y="643543"/>
                    <a:pt x="561417" y="643584"/>
                  </a:cubicBezTo>
                  <a:cubicBezTo>
                    <a:pt x="574764" y="643584"/>
                    <a:pt x="588234" y="642485"/>
                    <a:pt x="601297" y="646636"/>
                  </a:cubicBezTo>
                  <a:cubicBezTo>
                    <a:pt x="603535" y="647328"/>
                    <a:pt x="605773" y="647897"/>
                    <a:pt x="606628" y="644072"/>
                  </a:cubicBezTo>
                  <a:cubicBezTo>
                    <a:pt x="610616" y="626085"/>
                    <a:pt x="598001" y="608871"/>
                    <a:pt x="579688" y="607569"/>
                  </a:cubicBezTo>
                  <a:cubicBezTo>
                    <a:pt x="567398" y="606715"/>
                    <a:pt x="558812" y="598576"/>
                    <a:pt x="558609" y="587629"/>
                  </a:cubicBezTo>
                  <a:cubicBezTo>
                    <a:pt x="558405" y="576926"/>
                    <a:pt x="565730" y="569479"/>
                    <a:pt x="578386" y="567526"/>
                  </a:cubicBezTo>
                  <a:cubicBezTo>
                    <a:pt x="597838" y="564555"/>
                    <a:pt x="606343" y="554870"/>
                    <a:pt x="606547" y="535092"/>
                  </a:cubicBezTo>
                  <a:cubicBezTo>
                    <a:pt x="606710" y="520361"/>
                    <a:pt x="606221" y="505629"/>
                    <a:pt x="606669" y="490898"/>
                  </a:cubicBezTo>
                  <a:cubicBezTo>
                    <a:pt x="607279" y="471324"/>
                    <a:pt x="598530" y="456470"/>
                    <a:pt x="576636" y="455046"/>
                  </a:cubicBezTo>
                  <a:cubicBezTo>
                    <a:pt x="565364" y="454314"/>
                    <a:pt x="558324" y="445442"/>
                    <a:pt x="558609" y="435147"/>
                  </a:cubicBezTo>
                  <a:cubicBezTo>
                    <a:pt x="558893" y="424729"/>
                    <a:pt x="567073" y="416468"/>
                    <a:pt x="578223" y="415410"/>
                  </a:cubicBezTo>
                  <a:cubicBezTo>
                    <a:pt x="596739" y="413619"/>
                    <a:pt x="606180" y="403812"/>
                    <a:pt x="606547" y="385174"/>
                  </a:cubicBezTo>
                  <a:cubicBezTo>
                    <a:pt x="606872" y="369099"/>
                    <a:pt x="606750" y="353025"/>
                    <a:pt x="606587" y="336951"/>
                  </a:cubicBezTo>
                  <a:cubicBezTo>
                    <a:pt x="606425" y="315383"/>
                    <a:pt x="598408" y="306511"/>
                    <a:pt x="577043" y="303703"/>
                  </a:cubicBezTo>
                  <a:cubicBezTo>
                    <a:pt x="566544" y="302320"/>
                    <a:pt x="558690" y="293774"/>
                    <a:pt x="558649" y="283682"/>
                  </a:cubicBezTo>
                  <a:cubicBezTo>
                    <a:pt x="558609" y="273304"/>
                    <a:pt x="566300" y="265247"/>
                    <a:pt x="577165" y="264189"/>
                  </a:cubicBezTo>
                  <a:cubicBezTo>
                    <a:pt x="595925" y="262398"/>
                    <a:pt x="606058" y="252184"/>
                    <a:pt x="606506" y="233546"/>
                  </a:cubicBezTo>
                  <a:cubicBezTo>
                    <a:pt x="606954" y="216414"/>
                    <a:pt x="606750" y="199240"/>
                    <a:pt x="606506" y="182108"/>
                  </a:cubicBezTo>
                  <a:cubicBezTo>
                    <a:pt x="606384" y="172667"/>
                    <a:pt x="603495" y="164284"/>
                    <a:pt x="595885" y="157895"/>
                  </a:cubicBezTo>
                  <a:cubicBezTo>
                    <a:pt x="590391" y="153256"/>
                    <a:pt x="583799" y="152727"/>
                    <a:pt x="577165" y="151669"/>
                  </a:cubicBezTo>
                  <a:cubicBezTo>
                    <a:pt x="565445" y="149797"/>
                    <a:pt x="558202" y="141576"/>
                    <a:pt x="558609" y="131199"/>
                  </a:cubicBezTo>
                  <a:cubicBezTo>
                    <a:pt x="559056" y="120497"/>
                    <a:pt x="567398" y="112602"/>
                    <a:pt x="579281" y="111625"/>
                  </a:cubicBezTo>
                  <a:cubicBezTo>
                    <a:pt x="595763" y="110282"/>
                    <a:pt x="605692" y="100719"/>
                    <a:pt x="606343" y="83627"/>
                  </a:cubicBezTo>
                  <a:cubicBezTo>
                    <a:pt x="607035" y="65437"/>
                    <a:pt x="607116" y="47165"/>
                    <a:pt x="606343" y="29015"/>
                  </a:cubicBezTo>
                  <a:cubicBezTo>
                    <a:pt x="605529" y="9889"/>
                    <a:pt x="594135" y="0"/>
                    <a:pt x="575090" y="0"/>
                  </a:cubicBezTo>
                  <a:cubicBezTo>
                    <a:pt x="484545" y="0"/>
                    <a:pt x="393999" y="0"/>
                    <a:pt x="303454" y="0"/>
                  </a:cubicBezTo>
                  <a:cubicBezTo>
                    <a:pt x="212665" y="0"/>
                    <a:pt x="121834" y="0"/>
                    <a:pt x="31045" y="0"/>
                  </a:cubicBezTo>
                  <a:cubicBezTo>
                    <a:pt x="12692" y="0"/>
                    <a:pt x="1379" y="10174"/>
                    <a:pt x="605" y="29015"/>
                  </a:cubicBezTo>
                  <a:cubicBezTo>
                    <a:pt x="-127" y="47206"/>
                    <a:pt x="-46" y="65437"/>
                    <a:pt x="605" y="83627"/>
                  </a:cubicBezTo>
                  <a:cubicBezTo>
                    <a:pt x="1175" y="99986"/>
                    <a:pt x="11430" y="110486"/>
                    <a:pt x="26080" y="111584"/>
                  </a:cubicBezTo>
                  <a:close/>
                  <a:moveTo>
                    <a:pt x="74751" y="87941"/>
                  </a:moveTo>
                  <a:cubicBezTo>
                    <a:pt x="74751" y="55060"/>
                    <a:pt x="93755" y="36055"/>
                    <a:pt x="126514" y="36055"/>
                  </a:cubicBezTo>
                  <a:cubicBezTo>
                    <a:pt x="244650" y="36055"/>
                    <a:pt x="362787" y="36055"/>
                    <a:pt x="480882" y="36055"/>
                  </a:cubicBezTo>
                  <a:cubicBezTo>
                    <a:pt x="512665" y="36055"/>
                    <a:pt x="532076" y="55304"/>
                    <a:pt x="532076" y="86924"/>
                  </a:cubicBezTo>
                  <a:cubicBezTo>
                    <a:pt x="532076" y="168353"/>
                    <a:pt x="532076" y="249783"/>
                    <a:pt x="532076" y="331213"/>
                  </a:cubicBezTo>
                  <a:cubicBezTo>
                    <a:pt x="532076" y="412113"/>
                    <a:pt x="532076" y="493014"/>
                    <a:pt x="532076" y="573915"/>
                  </a:cubicBezTo>
                  <a:cubicBezTo>
                    <a:pt x="532076" y="607366"/>
                    <a:pt x="512787" y="626573"/>
                    <a:pt x="479092" y="626573"/>
                  </a:cubicBezTo>
                  <a:cubicBezTo>
                    <a:pt x="361769" y="626573"/>
                    <a:pt x="244447" y="626573"/>
                    <a:pt x="127125" y="626573"/>
                  </a:cubicBezTo>
                  <a:cubicBezTo>
                    <a:pt x="94081" y="626573"/>
                    <a:pt x="74710" y="607162"/>
                    <a:pt x="74710" y="574159"/>
                  </a:cubicBezTo>
                  <a:cubicBezTo>
                    <a:pt x="74710" y="412113"/>
                    <a:pt x="74710" y="250027"/>
                    <a:pt x="74710" y="87982"/>
                  </a:cubicBezTo>
                  <a:close/>
                </a:path>
              </a:pathLst>
            </a:custGeom>
            <a:solidFill>
              <a:srgbClr val="8BC9C5"/>
            </a:solidFill>
            <a:ln w="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A47FD975-0FB8-1F63-37EA-2A22ED9BFDC4}"/>
                </a:ext>
              </a:extLst>
            </p:cNvPr>
            <p:cNvSpPr/>
            <p:nvPr/>
          </p:nvSpPr>
          <p:spPr>
            <a:xfrm>
              <a:off x="10985715" y="2967089"/>
              <a:ext cx="147312" cy="53547"/>
            </a:xfrm>
            <a:custGeom>
              <a:avLst/>
              <a:gdLst>
                <a:gd name="connsiteX0" fmla="*/ 9343 w 150360"/>
                <a:gd name="connsiteY0" fmla="*/ 54612 h 54655"/>
                <a:gd name="connsiteX1" fmla="*/ 75187 w 150360"/>
                <a:gd name="connsiteY1" fmla="*/ 54490 h 54655"/>
                <a:gd name="connsiteX2" fmla="*/ 141844 w 150360"/>
                <a:gd name="connsiteY2" fmla="*/ 54572 h 54655"/>
                <a:gd name="connsiteX3" fmla="*/ 150350 w 150360"/>
                <a:gd name="connsiteY3" fmla="*/ 46351 h 54655"/>
                <a:gd name="connsiteX4" fmla="*/ 150350 w 150360"/>
                <a:gd name="connsiteY4" fmla="*/ 8628 h 54655"/>
                <a:gd name="connsiteX5" fmla="*/ 142211 w 150360"/>
                <a:gd name="connsiteY5" fmla="*/ 0 h 54655"/>
                <a:gd name="connsiteX6" fmla="*/ 8122 w 150360"/>
                <a:gd name="connsiteY6" fmla="*/ 0 h 54655"/>
                <a:gd name="connsiteX7" fmla="*/ 65 w 150360"/>
                <a:gd name="connsiteY7" fmla="*/ 8709 h 54655"/>
                <a:gd name="connsiteX8" fmla="*/ 24 w 150360"/>
                <a:gd name="connsiteY8" fmla="*/ 45660 h 54655"/>
                <a:gd name="connsiteX9" fmla="*/ 9424 w 150360"/>
                <a:gd name="connsiteY9" fmla="*/ 54653 h 5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60" h="54655">
                  <a:moveTo>
                    <a:pt x="9343" y="54612"/>
                  </a:moveTo>
                  <a:cubicBezTo>
                    <a:pt x="31277" y="54287"/>
                    <a:pt x="53252" y="54490"/>
                    <a:pt x="75187" y="54490"/>
                  </a:cubicBezTo>
                  <a:cubicBezTo>
                    <a:pt x="97406" y="54490"/>
                    <a:pt x="119625" y="54328"/>
                    <a:pt x="141844" y="54572"/>
                  </a:cubicBezTo>
                  <a:cubicBezTo>
                    <a:pt x="147949" y="54653"/>
                    <a:pt x="150553" y="52863"/>
                    <a:pt x="150350" y="46351"/>
                  </a:cubicBezTo>
                  <a:cubicBezTo>
                    <a:pt x="149943" y="33777"/>
                    <a:pt x="150024" y="21202"/>
                    <a:pt x="150350" y="8628"/>
                  </a:cubicBezTo>
                  <a:cubicBezTo>
                    <a:pt x="150512" y="2564"/>
                    <a:pt x="148681" y="-40"/>
                    <a:pt x="142211" y="0"/>
                  </a:cubicBezTo>
                  <a:cubicBezTo>
                    <a:pt x="97528" y="204"/>
                    <a:pt x="52805" y="204"/>
                    <a:pt x="8122" y="0"/>
                  </a:cubicBezTo>
                  <a:cubicBezTo>
                    <a:pt x="1570" y="0"/>
                    <a:pt x="-98" y="2727"/>
                    <a:pt x="65" y="8709"/>
                  </a:cubicBezTo>
                  <a:cubicBezTo>
                    <a:pt x="390" y="20999"/>
                    <a:pt x="512" y="33329"/>
                    <a:pt x="24" y="45660"/>
                  </a:cubicBezTo>
                  <a:cubicBezTo>
                    <a:pt x="-302" y="52985"/>
                    <a:pt x="2669" y="54735"/>
                    <a:pt x="9424" y="54653"/>
                  </a:cubicBezTo>
                  <a:close/>
                </a:path>
              </a:pathLst>
            </a:custGeom>
            <a:solidFill>
              <a:srgbClr val="8BC9C5"/>
            </a:solidFill>
            <a:ln w="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9F975A5-B00C-405C-DCE3-E2460286E412}"/>
                </a:ext>
              </a:extLst>
            </p:cNvPr>
            <p:cNvSpPr/>
            <p:nvPr/>
          </p:nvSpPr>
          <p:spPr>
            <a:xfrm>
              <a:off x="10930156" y="2910789"/>
              <a:ext cx="258164" cy="109847"/>
            </a:xfrm>
            <a:custGeom>
              <a:avLst/>
              <a:gdLst>
                <a:gd name="connsiteX0" fmla="*/ 9241 w 263505"/>
                <a:gd name="connsiteY0" fmla="*/ 112119 h 112120"/>
                <a:gd name="connsiteX1" fmla="*/ 17299 w 263505"/>
                <a:gd name="connsiteY1" fmla="*/ 103451 h 112120"/>
                <a:gd name="connsiteX2" fmla="*/ 17217 w 263505"/>
                <a:gd name="connsiteY2" fmla="*/ 42409 h 112120"/>
                <a:gd name="connsiteX3" fmla="*/ 42448 w 263505"/>
                <a:gd name="connsiteY3" fmla="*/ 17138 h 112120"/>
                <a:gd name="connsiteX4" fmla="*/ 131569 w 263505"/>
                <a:gd name="connsiteY4" fmla="*/ 17138 h 112120"/>
                <a:gd name="connsiteX5" fmla="*/ 223091 w 263505"/>
                <a:gd name="connsiteY5" fmla="*/ 17138 h 112120"/>
                <a:gd name="connsiteX6" fmla="*/ 246409 w 263505"/>
                <a:gd name="connsiteY6" fmla="*/ 40293 h 112120"/>
                <a:gd name="connsiteX7" fmla="*/ 246327 w 263505"/>
                <a:gd name="connsiteY7" fmla="*/ 102922 h 112120"/>
                <a:gd name="connsiteX8" fmla="*/ 254710 w 263505"/>
                <a:gd name="connsiteY8" fmla="*/ 112119 h 112120"/>
                <a:gd name="connsiteX9" fmla="*/ 263501 w 263505"/>
                <a:gd name="connsiteY9" fmla="*/ 103207 h 112120"/>
                <a:gd name="connsiteX10" fmla="*/ 263297 w 263505"/>
                <a:gd name="connsiteY10" fmla="*/ 44606 h 112120"/>
                <a:gd name="connsiteX11" fmla="*/ 219510 w 263505"/>
                <a:gd name="connsiteY11" fmla="*/ 290 h 112120"/>
                <a:gd name="connsiteX12" fmla="*/ 43669 w 263505"/>
                <a:gd name="connsiteY12" fmla="*/ 290 h 112120"/>
                <a:gd name="connsiteX13" fmla="*/ 207 w 263505"/>
                <a:gd name="connsiteY13" fmla="*/ 44118 h 112120"/>
                <a:gd name="connsiteX14" fmla="*/ 4 w 263505"/>
                <a:gd name="connsiteY14" fmla="*/ 103532 h 112120"/>
                <a:gd name="connsiteX15" fmla="*/ 9119 w 263505"/>
                <a:gd name="connsiteY15" fmla="*/ 112119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505" h="112120">
                  <a:moveTo>
                    <a:pt x="9241" y="112119"/>
                  </a:moveTo>
                  <a:cubicBezTo>
                    <a:pt x="15793" y="112200"/>
                    <a:pt x="17380" y="109474"/>
                    <a:pt x="17299" y="103451"/>
                  </a:cubicBezTo>
                  <a:cubicBezTo>
                    <a:pt x="17055" y="83103"/>
                    <a:pt x="17177" y="62756"/>
                    <a:pt x="17217" y="42409"/>
                  </a:cubicBezTo>
                  <a:cubicBezTo>
                    <a:pt x="17217" y="24218"/>
                    <a:pt x="24257" y="17138"/>
                    <a:pt x="42448" y="17138"/>
                  </a:cubicBezTo>
                  <a:cubicBezTo>
                    <a:pt x="72155" y="17097"/>
                    <a:pt x="101862" y="17138"/>
                    <a:pt x="131569" y="17138"/>
                  </a:cubicBezTo>
                  <a:cubicBezTo>
                    <a:pt x="162090" y="17138"/>
                    <a:pt x="192611" y="17056"/>
                    <a:pt x="223091" y="17138"/>
                  </a:cubicBezTo>
                  <a:cubicBezTo>
                    <a:pt x="238677" y="17178"/>
                    <a:pt x="246368" y="24910"/>
                    <a:pt x="246409" y="40293"/>
                  </a:cubicBezTo>
                  <a:cubicBezTo>
                    <a:pt x="246490" y="61169"/>
                    <a:pt x="246612" y="82045"/>
                    <a:pt x="246327" y="102922"/>
                  </a:cubicBezTo>
                  <a:cubicBezTo>
                    <a:pt x="246246" y="109148"/>
                    <a:pt x="247670" y="112159"/>
                    <a:pt x="254710" y="112119"/>
                  </a:cubicBezTo>
                  <a:cubicBezTo>
                    <a:pt x="261344" y="112037"/>
                    <a:pt x="263623" y="109799"/>
                    <a:pt x="263501" y="103207"/>
                  </a:cubicBezTo>
                  <a:cubicBezTo>
                    <a:pt x="263175" y="83673"/>
                    <a:pt x="263582" y="64140"/>
                    <a:pt x="263297" y="44606"/>
                  </a:cubicBezTo>
                  <a:cubicBezTo>
                    <a:pt x="262931" y="20068"/>
                    <a:pt x="244008" y="412"/>
                    <a:pt x="219510" y="290"/>
                  </a:cubicBezTo>
                  <a:cubicBezTo>
                    <a:pt x="160910" y="-76"/>
                    <a:pt x="102269" y="-117"/>
                    <a:pt x="43669" y="290"/>
                  </a:cubicBezTo>
                  <a:cubicBezTo>
                    <a:pt x="19578" y="453"/>
                    <a:pt x="614" y="20108"/>
                    <a:pt x="207" y="44118"/>
                  </a:cubicBezTo>
                  <a:cubicBezTo>
                    <a:pt x="-119" y="63936"/>
                    <a:pt x="329" y="83755"/>
                    <a:pt x="4" y="103532"/>
                  </a:cubicBezTo>
                  <a:cubicBezTo>
                    <a:pt x="-119" y="110491"/>
                    <a:pt x="2852" y="112037"/>
                    <a:pt x="9119" y="112119"/>
                  </a:cubicBezTo>
                  <a:close/>
                </a:path>
              </a:pathLst>
            </a:custGeom>
            <a:solidFill>
              <a:srgbClr val="8BC9C5"/>
            </a:solidFill>
            <a:ln w="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8C63F5F-6FE6-573D-8B5E-C752151A8E03}"/>
                </a:ext>
              </a:extLst>
            </p:cNvPr>
            <p:cNvSpPr/>
            <p:nvPr/>
          </p:nvSpPr>
          <p:spPr>
            <a:xfrm>
              <a:off x="10851258" y="3059947"/>
              <a:ext cx="416080" cy="109442"/>
            </a:xfrm>
            <a:custGeom>
              <a:avLst/>
              <a:gdLst>
                <a:gd name="connsiteX0" fmla="*/ 424688 w 424688"/>
                <a:gd name="connsiteY0" fmla="*/ 109834 h 111706"/>
                <a:gd name="connsiteX1" fmla="*/ 420374 w 424688"/>
                <a:gd name="connsiteY1" fmla="*/ 107718 h 111706"/>
                <a:gd name="connsiteX2" fmla="*/ 305575 w 424688"/>
                <a:gd name="connsiteY2" fmla="*/ 4843 h 111706"/>
                <a:gd name="connsiteX3" fmla="*/ 290803 w 424688"/>
                <a:gd name="connsiteY3" fmla="*/ 81 h 111706"/>
                <a:gd name="connsiteX4" fmla="*/ 134211 w 424688"/>
                <a:gd name="connsiteY4" fmla="*/ 0 h 111706"/>
                <a:gd name="connsiteX5" fmla="*/ 116997 w 424688"/>
                <a:gd name="connsiteY5" fmla="*/ 6796 h 111706"/>
                <a:gd name="connsiteX6" fmla="*/ 58966 w 424688"/>
                <a:gd name="connsiteY6" fmla="*/ 58722 h 111706"/>
                <a:gd name="connsiteX7" fmla="*/ 0 w 424688"/>
                <a:gd name="connsiteY7" fmla="*/ 111706 h 111706"/>
                <a:gd name="connsiteX8" fmla="*/ 423142 w 424688"/>
                <a:gd name="connsiteY8" fmla="*/ 111706 h 111706"/>
                <a:gd name="connsiteX9" fmla="*/ 424688 w 424688"/>
                <a:gd name="connsiteY9" fmla="*/ 109794 h 11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688" h="111706">
                  <a:moveTo>
                    <a:pt x="424688" y="109834"/>
                  </a:moveTo>
                  <a:cubicBezTo>
                    <a:pt x="423264" y="109143"/>
                    <a:pt x="421555" y="108736"/>
                    <a:pt x="420374" y="107718"/>
                  </a:cubicBezTo>
                  <a:cubicBezTo>
                    <a:pt x="382040" y="73494"/>
                    <a:pt x="343747" y="39229"/>
                    <a:pt x="305575" y="4843"/>
                  </a:cubicBezTo>
                  <a:cubicBezTo>
                    <a:pt x="301221" y="895"/>
                    <a:pt x="296378" y="81"/>
                    <a:pt x="290803" y="81"/>
                  </a:cubicBezTo>
                  <a:cubicBezTo>
                    <a:pt x="238592" y="163"/>
                    <a:pt x="186422" y="244"/>
                    <a:pt x="134211" y="0"/>
                  </a:cubicBezTo>
                  <a:cubicBezTo>
                    <a:pt x="127252" y="0"/>
                    <a:pt x="122043" y="2197"/>
                    <a:pt x="116997" y="6796"/>
                  </a:cubicBezTo>
                  <a:cubicBezTo>
                    <a:pt x="97789" y="24254"/>
                    <a:pt x="78296" y="41427"/>
                    <a:pt x="58966" y="58722"/>
                  </a:cubicBezTo>
                  <a:cubicBezTo>
                    <a:pt x="39677" y="76017"/>
                    <a:pt x="20429" y="93353"/>
                    <a:pt x="0" y="111706"/>
                  </a:cubicBezTo>
                  <a:lnTo>
                    <a:pt x="423142" y="111706"/>
                  </a:lnTo>
                  <a:cubicBezTo>
                    <a:pt x="423671" y="111055"/>
                    <a:pt x="424159" y="110445"/>
                    <a:pt x="424688" y="109794"/>
                  </a:cubicBezTo>
                  <a:close/>
                </a:path>
              </a:pathLst>
            </a:custGeom>
            <a:solidFill>
              <a:srgbClr val="8BC9C5"/>
            </a:solidFill>
            <a:ln w="0" cap="flat">
              <a:noFill/>
              <a:prstDash val="solid"/>
              <a:miter/>
            </a:ln>
          </p:spPr>
          <p:txBody>
            <a:bodyPr rtlCol="0" anchor="ctr"/>
            <a:lstStyle/>
            <a:p>
              <a:endParaRPr lang="en-US"/>
            </a:p>
          </p:txBody>
        </p:sp>
        <p:grpSp>
          <p:nvGrpSpPr>
            <p:cNvPr id="180" name="Graphic 63">
              <a:extLst>
                <a:ext uri="{FF2B5EF4-FFF2-40B4-BE49-F238E27FC236}">
                  <a16:creationId xmlns:a16="http://schemas.microsoft.com/office/drawing/2014/main" id="{1469AA10-A03D-C939-F4B7-556926CA83C6}"/>
                </a:ext>
              </a:extLst>
            </p:cNvPr>
            <p:cNvGrpSpPr/>
            <p:nvPr/>
          </p:nvGrpSpPr>
          <p:grpSpPr>
            <a:xfrm>
              <a:off x="10744457" y="3282699"/>
              <a:ext cx="629896" cy="742288"/>
              <a:chOff x="4227367" y="5492681"/>
              <a:chExt cx="642927" cy="757645"/>
            </a:xfrm>
            <a:solidFill>
              <a:srgbClr val="8BC9C5"/>
            </a:solidFill>
          </p:grpSpPr>
          <p:sp>
            <p:nvSpPr>
              <p:cNvPr id="181" name="Freeform: Shape 180">
                <a:extLst>
                  <a:ext uri="{FF2B5EF4-FFF2-40B4-BE49-F238E27FC236}">
                    <a16:creationId xmlns:a16="http://schemas.microsoft.com/office/drawing/2014/main" id="{8EE558F9-D24B-4221-F080-8FAC49998946}"/>
                  </a:ext>
                </a:extLst>
              </p:cNvPr>
              <p:cNvSpPr/>
              <p:nvPr/>
            </p:nvSpPr>
            <p:spPr>
              <a:xfrm>
                <a:off x="4359654" y="5492681"/>
                <a:ext cx="378255" cy="510512"/>
              </a:xfrm>
              <a:custGeom>
                <a:avLst/>
                <a:gdLst>
                  <a:gd name="connsiteX0" fmla="*/ 14813 w 378255"/>
                  <a:gd name="connsiteY0" fmla="*/ 510513 h 510512"/>
                  <a:gd name="connsiteX1" fmla="*/ 363524 w 378255"/>
                  <a:gd name="connsiteY1" fmla="*/ 510513 h 510512"/>
                  <a:gd name="connsiteX2" fmla="*/ 378256 w 378255"/>
                  <a:gd name="connsiteY2" fmla="*/ 495293 h 510512"/>
                  <a:gd name="connsiteX3" fmla="*/ 378256 w 378255"/>
                  <a:gd name="connsiteY3" fmla="*/ 255846 h 510512"/>
                  <a:gd name="connsiteX4" fmla="*/ 378256 w 378255"/>
                  <a:gd name="connsiteY4" fmla="*/ 15627 h 510512"/>
                  <a:gd name="connsiteX5" fmla="*/ 362629 w 378255"/>
                  <a:gd name="connsiteY5" fmla="*/ 0 h 510512"/>
                  <a:gd name="connsiteX6" fmla="*/ 15545 w 378255"/>
                  <a:gd name="connsiteY6" fmla="*/ 0 h 510512"/>
                  <a:gd name="connsiteX7" fmla="*/ 0 w 378255"/>
                  <a:gd name="connsiteY7" fmla="*/ 15708 h 510512"/>
                  <a:gd name="connsiteX8" fmla="*/ 0 w 378255"/>
                  <a:gd name="connsiteY8" fmla="*/ 495374 h 510512"/>
                  <a:gd name="connsiteX9" fmla="*/ 14813 w 378255"/>
                  <a:gd name="connsiteY9" fmla="*/ 510513 h 510512"/>
                  <a:gd name="connsiteX10" fmla="*/ 304191 w 378255"/>
                  <a:gd name="connsiteY10" fmla="*/ 33369 h 510512"/>
                  <a:gd name="connsiteX11" fmla="*/ 317254 w 378255"/>
                  <a:gd name="connsiteY11" fmla="*/ 32718 h 510512"/>
                  <a:gd name="connsiteX12" fmla="*/ 328974 w 378255"/>
                  <a:gd name="connsiteY12" fmla="*/ 33695 h 510512"/>
                  <a:gd name="connsiteX13" fmla="*/ 345252 w 378255"/>
                  <a:gd name="connsiteY13" fmla="*/ 52862 h 510512"/>
                  <a:gd name="connsiteX14" fmla="*/ 329259 w 378255"/>
                  <a:gd name="connsiteY14" fmla="*/ 72273 h 510512"/>
                  <a:gd name="connsiteX15" fmla="*/ 303744 w 378255"/>
                  <a:gd name="connsiteY15" fmla="*/ 72477 h 510512"/>
                  <a:gd name="connsiteX16" fmla="*/ 286693 w 378255"/>
                  <a:gd name="connsiteY16" fmla="*/ 53188 h 510512"/>
                  <a:gd name="connsiteX17" fmla="*/ 304191 w 378255"/>
                  <a:gd name="connsiteY17" fmla="*/ 33410 h 510512"/>
                  <a:gd name="connsiteX18" fmla="*/ 194805 w 378255"/>
                  <a:gd name="connsiteY18" fmla="*/ 32963 h 510512"/>
                  <a:gd name="connsiteX19" fmla="*/ 221337 w 378255"/>
                  <a:gd name="connsiteY19" fmla="*/ 32963 h 510512"/>
                  <a:gd name="connsiteX20" fmla="*/ 247870 w 378255"/>
                  <a:gd name="connsiteY20" fmla="*/ 33003 h 510512"/>
                  <a:gd name="connsiteX21" fmla="*/ 269072 w 378255"/>
                  <a:gd name="connsiteY21" fmla="*/ 52496 h 510512"/>
                  <a:gd name="connsiteX22" fmla="*/ 248969 w 378255"/>
                  <a:gd name="connsiteY22" fmla="*/ 73006 h 510512"/>
                  <a:gd name="connsiteX23" fmla="*/ 193543 w 378255"/>
                  <a:gd name="connsiteY23" fmla="*/ 73006 h 510512"/>
                  <a:gd name="connsiteX24" fmla="*/ 173155 w 378255"/>
                  <a:gd name="connsiteY24" fmla="*/ 51967 h 510512"/>
                  <a:gd name="connsiteX25" fmla="*/ 194805 w 378255"/>
                  <a:gd name="connsiteY25" fmla="*/ 32963 h 51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8255" h="510512">
                    <a:moveTo>
                      <a:pt x="14813" y="510513"/>
                    </a:moveTo>
                    <a:cubicBezTo>
                      <a:pt x="131036" y="510513"/>
                      <a:pt x="247300" y="510513"/>
                      <a:pt x="363524" y="510513"/>
                    </a:cubicBezTo>
                    <a:cubicBezTo>
                      <a:pt x="377604" y="510513"/>
                      <a:pt x="378256" y="509821"/>
                      <a:pt x="378256" y="495293"/>
                    </a:cubicBezTo>
                    <a:cubicBezTo>
                      <a:pt x="378256" y="415491"/>
                      <a:pt x="378256" y="335689"/>
                      <a:pt x="378256" y="255846"/>
                    </a:cubicBezTo>
                    <a:cubicBezTo>
                      <a:pt x="378256" y="176004"/>
                      <a:pt x="378256" y="95673"/>
                      <a:pt x="378256" y="15627"/>
                    </a:cubicBezTo>
                    <a:cubicBezTo>
                      <a:pt x="378256" y="1384"/>
                      <a:pt x="376831" y="0"/>
                      <a:pt x="362629" y="0"/>
                    </a:cubicBezTo>
                    <a:cubicBezTo>
                      <a:pt x="246934" y="0"/>
                      <a:pt x="131240" y="0"/>
                      <a:pt x="15545" y="0"/>
                    </a:cubicBezTo>
                    <a:cubicBezTo>
                      <a:pt x="1424" y="0"/>
                      <a:pt x="0" y="1424"/>
                      <a:pt x="0" y="15708"/>
                    </a:cubicBezTo>
                    <a:cubicBezTo>
                      <a:pt x="0" y="175597"/>
                      <a:pt x="0" y="335486"/>
                      <a:pt x="0" y="495374"/>
                    </a:cubicBezTo>
                    <a:cubicBezTo>
                      <a:pt x="0" y="509821"/>
                      <a:pt x="651" y="510513"/>
                      <a:pt x="14813" y="510513"/>
                    </a:cubicBezTo>
                    <a:close/>
                    <a:moveTo>
                      <a:pt x="304191" y="33369"/>
                    </a:moveTo>
                    <a:cubicBezTo>
                      <a:pt x="308139" y="32759"/>
                      <a:pt x="312208" y="32922"/>
                      <a:pt x="317254" y="32718"/>
                    </a:cubicBezTo>
                    <a:cubicBezTo>
                      <a:pt x="320469" y="32963"/>
                      <a:pt x="324824" y="32881"/>
                      <a:pt x="328974" y="33695"/>
                    </a:cubicBezTo>
                    <a:cubicBezTo>
                      <a:pt x="338700" y="35648"/>
                      <a:pt x="345130" y="43502"/>
                      <a:pt x="345252" y="52862"/>
                    </a:cubicBezTo>
                    <a:cubicBezTo>
                      <a:pt x="345334" y="62263"/>
                      <a:pt x="339026" y="70198"/>
                      <a:pt x="329259" y="72273"/>
                    </a:cubicBezTo>
                    <a:cubicBezTo>
                      <a:pt x="320795" y="74064"/>
                      <a:pt x="312208" y="73983"/>
                      <a:pt x="303744" y="72477"/>
                    </a:cubicBezTo>
                    <a:cubicBezTo>
                      <a:pt x="293326" y="70605"/>
                      <a:pt x="286774" y="62954"/>
                      <a:pt x="286693" y="53188"/>
                    </a:cubicBezTo>
                    <a:cubicBezTo>
                      <a:pt x="286611" y="43299"/>
                      <a:pt x="293692" y="35079"/>
                      <a:pt x="304191" y="33410"/>
                    </a:cubicBezTo>
                    <a:close/>
                    <a:moveTo>
                      <a:pt x="194805" y="32963"/>
                    </a:moveTo>
                    <a:cubicBezTo>
                      <a:pt x="203635" y="32718"/>
                      <a:pt x="212466" y="32922"/>
                      <a:pt x="221337" y="32963"/>
                    </a:cubicBezTo>
                    <a:cubicBezTo>
                      <a:pt x="230168" y="32963"/>
                      <a:pt x="239040" y="32759"/>
                      <a:pt x="247870" y="33003"/>
                    </a:cubicBezTo>
                    <a:cubicBezTo>
                      <a:pt x="260608" y="33410"/>
                      <a:pt x="268787" y="41101"/>
                      <a:pt x="269072" y="52496"/>
                    </a:cubicBezTo>
                    <a:cubicBezTo>
                      <a:pt x="269357" y="63972"/>
                      <a:pt x="261747" y="72558"/>
                      <a:pt x="248969" y="73006"/>
                    </a:cubicBezTo>
                    <a:cubicBezTo>
                      <a:pt x="230534" y="73698"/>
                      <a:pt x="212018" y="73657"/>
                      <a:pt x="193543" y="73006"/>
                    </a:cubicBezTo>
                    <a:cubicBezTo>
                      <a:pt x="180358" y="72558"/>
                      <a:pt x="172667" y="63850"/>
                      <a:pt x="173155" y="51967"/>
                    </a:cubicBezTo>
                    <a:cubicBezTo>
                      <a:pt x="173603" y="40695"/>
                      <a:pt x="181905" y="33288"/>
                      <a:pt x="194805" y="32963"/>
                    </a:cubicBezTo>
                    <a:close/>
                  </a:path>
                </a:pathLst>
              </a:custGeom>
              <a:solidFill>
                <a:srgbClr val="8BC9C5"/>
              </a:solidFill>
              <a:ln w="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224141C-B8BF-1838-E1C1-83CD298939C5}"/>
                  </a:ext>
                </a:extLst>
              </p:cNvPr>
              <p:cNvSpPr/>
              <p:nvPr/>
            </p:nvSpPr>
            <p:spPr>
              <a:xfrm>
                <a:off x="4227367" y="6100189"/>
                <a:ext cx="642927" cy="150137"/>
              </a:xfrm>
              <a:custGeom>
                <a:avLst/>
                <a:gdLst>
                  <a:gd name="connsiteX0" fmla="*/ 642759 w 642927"/>
                  <a:gd name="connsiteY0" fmla="*/ 47348 h 150137"/>
                  <a:gd name="connsiteX1" fmla="*/ 595431 w 642927"/>
                  <a:gd name="connsiteY1" fmla="*/ 61 h 150137"/>
                  <a:gd name="connsiteX2" fmla="*/ 47439 w 642927"/>
                  <a:gd name="connsiteY2" fmla="*/ 61 h 150137"/>
                  <a:gd name="connsiteX3" fmla="*/ 111 w 642927"/>
                  <a:gd name="connsiteY3" fmla="*/ 47348 h 150137"/>
                  <a:gd name="connsiteX4" fmla="*/ 111 w 642927"/>
                  <a:gd name="connsiteY4" fmla="*/ 102774 h 150137"/>
                  <a:gd name="connsiteX5" fmla="*/ 1495 w 642927"/>
                  <a:gd name="connsiteY5" fmla="*/ 115511 h 150137"/>
                  <a:gd name="connsiteX6" fmla="*/ 49067 w 642927"/>
                  <a:gd name="connsiteY6" fmla="*/ 150102 h 150137"/>
                  <a:gd name="connsiteX7" fmla="*/ 321476 w 642927"/>
                  <a:gd name="connsiteY7" fmla="*/ 150102 h 150137"/>
                  <a:gd name="connsiteX8" fmla="*/ 593071 w 642927"/>
                  <a:gd name="connsiteY8" fmla="*/ 150102 h 150137"/>
                  <a:gd name="connsiteX9" fmla="*/ 642840 w 642927"/>
                  <a:gd name="connsiteY9" fmla="*/ 100332 h 150137"/>
                  <a:gd name="connsiteX10" fmla="*/ 642800 w 642927"/>
                  <a:gd name="connsiteY10" fmla="*/ 47307 h 150137"/>
                  <a:gd name="connsiteX11" fmla="*/ 209322 w 642927"/>
                  <a:gd name="connsiteY11" fmla="*/ 119174 h 150137"/>
                  <a:gd name="connsiteX12" fmla="*/ 198212 w 642927"/>
                  <a:gd name="connsiteY12" fmla="*/ 120435 h 150137"/>
                  <a:gd name="connsiteX13" fmla="*/ 139409 w 642927"/>
                  <a:gd name="connsiteY13" fmla="*/ 120435 h 150137"/>
                  <a:gd name="connsiteX14" fmla="*/ 77838 w 642927"/>
                  <a:gd name="connsiteY14" fmla="*/ 119093 h 150137"/>
                  <a:gd name="connsiteX15" fmla="*/ 32463 w 642927"/>
                  <a:gd name="connsiteY15" fmla="*/ 61754 h 150137"/>
                  <a:gd name="connsiteX16" fmla="*/ 51346 w 642927"/>
                  <a:gd name="connsiteY16" fmla="*/ 42587 h 150137"/>
                  <a:gd name="connsiteX17" fmla="*/ 71490 w 642927"/>
                  <a:gd name="connsiteY17" fmla="*/ 60289 h 150137"/>
                  <a:gd name="connsiteX18" fmla="*/ 93994 w 642927"/>
                  <a:gd name="connsiteY18" fmla="*/ 80148 h 150137"/>
                  <a:gd name="connsiteX19" fmla="*/ 196015 w 642927"/>
                  <a:gd name="connsiteY19" fmla="*/ 80026 h 150137"/>
                  <a:gd name="connsiteX20" fmla="*/ 208752 w 642927"/>
                  <a:gd name="connsiteY20" fmla="*/ 81287 h 150137"/>
                  <a:gd name="connsiteX21" fmla="*/ 223484 w 642927"/>
                  <a:gd name="connsiteY21" fmla="*/ 100047 h 150137"/>
                  <a:gd name="connsiteX22" fmla="*/ 209322 w 642927"/>
                  <a:gd name="connsiteY22" fmla="*/ 119215 h 15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27" h="150137">
                    <a:moveTo>
                      <a:pt x="642759" y="47348"/>
                    </a:moveTo>
                    <a:cubicBezTo>
                      <a:pt x="642434" y="20245"/>
                      <a:pt x="622412" y="61"/>
                      <a:pt x="595431" y="61"/>
                    </a:cubicBezTo>
                    <a:cubicBezTo>
                      <a:pt x="412754" y="-20"/>
                      <a:pt x="230076" y="-20"/>
                      <a:pt x="47439" y="61"/>
                    </a:cubicBezTo>
                    <a:cubicBezTo>
                      <a:pt x="20459" y="61"/>
                      <a:pt x="396" y="20286"/>
                      <a:pt x="111" y="47348"/>
                    </a:cubicBezTo>
                    <a:cubicBezTo>
                      <a:pt x="-92" y="65823"/>
                      <a:pt x="30" y="84299"/>
                      <a:pt x="111" y="102774"/>
                    </a:cubicBezTo>
                    <a:cubicBezTo>
                      <a:pt x="111" y="107047"/>
                      <a:pt x="315" y="111279"/>
                      <a:pt x="1495" y="115511"/>
                    </a:cubicBezTo>
                    <a:cubicBezTo>
                      <a:pt x="7314" y="136591"/>
                      <a:pt x="25586" y="150102"/>
                      <a:pt x="49067" y="150102"/>
                    </a:cubicBezTo>
                    <a:cubicBezTo>
                      <a:pt x="139856" y="150183"/>
                      <a:pt x="230646" y="150102"/>
                      <a:pt x="321476" y="150102"/>
                    </a:cubicBezTo>
                    <a:cubicBezTo>
                      <a:pt x="412021" y="150102"/>
                      <a:pt x="502526" y="150102"/>
                      <a:pt x="593071" y="150102"/>
                    </a:cubicBezTo>
                    <a:cubicBezTo>
                      <a:pt x="623307" y="150102"/>
                      <a:pt x="642718" y="130650"/>
                      <a:pt x="642840" y="100332"/>
                    </a:cubicBezTo>
                    <a:cubicBezTo>
                      <a:pt x="642922" y="82671"/>
                      <a:pt x="643003" y="64969"/>
                      <a:pt x="642800" y="47307"/>
                    </a:cubicBezTo>
                    <a:close/>
                    <a:moveTo>
                      <a:pt x="209322" y="119174"/>
                    </a:moveTo>
                    <a:cubicBezTo>
                      <a:pt x="205659" y="120354"/>
                      <a:pt x="201956" y="120435"/>
                      <a:pt x="198212" y="120435"/>
                    </a:cubicBezTo>
                    <a:cubicBezTo>
                      <a:pt x="180022" y="120435"/>
                      <a:pt x="161791" y="120435"/>
                      <a:pt x="139409" y="120435"/>
                    </a:cubicBezTo>
                    <a:cubicBezTo>
                      <a:pt x="121666" y="119459"/>
                      <a:pt x="99609" y="122511"/>
                      <a:pt x="77838" y="119093"/>
                    </a:cubicBezTo>
                    <a:cubicBezTo>
                      <a:pt x="49799" y="114697"/>
                      <a:pt x="30876" y="90240"/>
                      <a:pt x="32463" y="61754"/>
                    </a:cubicBezTo>
                    <a:cubicBezTo>
                      <a:pt x="33074" y="50848"/>
                      <a:pt x="40847" y="42953"/>
                      <a:pt x="51346" y="42587"/>
                    </a:cubicBezTo>
                    <a:cubicBezTo>
                      <a:pt x="61682" y="42221"/>
                      <a:pt x="71693" y="49749"/>
                      <a:pt x="71490" y="60289"/>
                    </a:cubicBezTo>
                    <a:cubicBezTo>
                      <a:pt x="71205" y="75875"/>
                      <a:pt x="80035" y="80392"/>
                      <a:pt x="93994" y="80148"/>
                    </a:cubicBezTo>
                    <a:cubicBezTo>
                      <a:pt x="127974" y="79619"/>
                      <a:pt x="161994" y="79944"/>
                      <a:pt x="196015" y="80026"/>
                    </a:cubicBezTo>
                    <a:cubicBezTo>
                      <a:pt x="200247" y="80026"/>
                      <a:pt x="204642" y="80311"/>
                      <a:pt x="208752" y="81287"/>
                    </a:cubicBezTo>
                    <a:cubicBezTo>
                      <a:pt x="217583" y="83403"/>
                      <a:pt x="223321" y="91054"/>
                      <a:pt x="223484" y="100047"/>
                    </a:cubicBezTo>
                    <a:cubicBezTo>
                      <a:pt x="223646" y="109082"/>
                      <a:pt x="218234" y="116366"/>
                      <a:pt x="209322" y="119215"/>
                    </a:cubicBezTo>
                    <a:close/>
                  </a:path>
                </a:pathLst>
              </a:custGeom>
              <a:solidFill>
                <a:srgbClr val="8BC9C5"/>
              </a:solidFill>
              <a:ln w="0" cap="flat">
                <a:noFill/>
                <a:prstDash val="solid"/>
                <a:miter/>
              </a:ln>
            </p:spPr>
            <p:txBody>
              <a:bodyPr rtlCol="0" anchor="ctr"/>
              <a:lstStyle/>
              <a:p>
                <a:endParaRPr lang="en-US"/>
              </a:p>
            </p:txBody>
          </p:sp>
        </p:grpSp>
      </p:grpSp>
      <p:grpSp>
        <p:nvGrpSpPr>
          <p:cNvPr id="209" name="Group 208">
            <a:extLst>
              <a:ext uri="{FF2B5EF4-FFF2-40B4-BE49-F238E27FC236}">
                <a16:creationId xmlns:a16="http://schemas.microsoft.com/office/drawing/2014/main" id="{34874E93-7EAB-8B18-C1AB-DD3C29721E28}"/>
              </a:ext>
            </a:extLst>
          </p:cNvPr>
          <p:cNvGrpSpPr/>
          <p:nvPr/>
        </p:nvGrpSpPr>
        <p:grpSpPr>
          <a:xfrm>
            <a:off x="6539645" y="1935009"/>
            <a:ext cx="875947" cy="875555"/>
            <a:chOff x="6414579" y="2946780"/>
            <a:chExt cx="1032408" cy="1031946"/>
          </a:xfrm>
        </p:grpSpPr>
        <p:sp>
          <p:nvSpPr>
            <p:cNvPr id="186" name="Freeform: Shape 185">
              <a:extLst>
                <a:ext uri="{FF2B5EF4-FFF2-40B4-BE49-F238E27FC236}">
                  <a16:creationId xmlns:a16="http://schemas.microsoft.com/office/drawing/2014/main" id="{85D22C3C-A463-58F8-F995-4F81CBDCF2B3}"/>
                </a:ext>
              </a:extLst>
            </p:cNvPr>
            <p:cNvSpPr/>
            <p:nvPr/>
          </p:nvSpPr>
          <p:spPr>
            <a:xfrm>
              <a:off x="6414579" y="3682445"/>
              <a:ext cx="1032408" cy="296281"/>
            </a:xfrm>
            <a:custGeom>
              <a:avLst/>
              <a:gdLst>
                <a:gd name="connsiteX0" fmla="*/ 1143580 w 2286766"/>
                <a:gd name="connsiteY0" fmla="*/ 268 h 656258"/>
                <a:gd name="connsiteX1" fmla="*/ 1947680 w 2286766"/>
                <a:gd name="connsiteY1" fmla="*/ 268 h 656258"/>
                <a:gd name="connsiteX2" fmla="*/ 2251623 w 2286766"/>
                <a:gd name="connsiteY2" fmla="*/ 186386 h 656258"/>
                <a:gd name="connsiteX3" fmla="*/ 2206284 w 2286766"/>
                <a:gd name="connsiteY3" fmla="*/ 540145 h 656258"/>
                <a:gd name="connsiteX4" fmla="*/ 1969397 w 2286766"/>
                <a:gd name="connsiteY4" fmla="*/ 654921 h 656258"/>
                <a:gd name="connsiteX5" fmla="*/ 316429 w 2286766"/>
                <a:gd name="connsiteY5" fmla="*/ 655302 h 656258"/>
                <a:gd name="connsiteX6" fmla="*/ 8 w 2286766"/>
                <a:gd name="connsiteY6" fmla="*/ 323070 h 656258"/>
                <a:gd name="connsiteX7" fmla="*/ 318810 w 2286766"/>
                <a:gd name="connsiteY7" fmla="*/ 553 h 656258"/>
                <a:gd name="connsiteX8" fmla="*/ 1143580 w 2286766"/>
                <a:gd name="connsiteY8" fmla="*/ 268 h 656258"/>
                <a:gd name="connsiteX9" fmla="*/ 1142437 w 2286766"/>
                <a:gd name="connsiteY9" fmla="*/ 85231 h 656258"/>
                <a:gd name="connsiteX10" fmla="*/ 327668 w 2286766"/>
                <a:gd name="connsiteY10" fmla="*/ 85516 h 656258"/>
                <a:gd name="connsiteX11" fmla="*/ 99830 w 2286766"/>
                <a:gd name="connsiteY11" fmla="*/ 404128 h 656258"/>
                <a:gd name="connsiteX12" fmla="*/ 346623 w 2286766"/>
                <a:gd name="connsiteY12" fmla="*/ 570815 h 656258"/>
                <a:gd name="connsiteX13" fmla="*/ 1938441 w 2286766"/>
                <a:gd name="connsiteY13" fmla="*/ 571006 h 656258"/>
                <a:gd name="connsiteX14" fmla="*/ 2006640 w 2286766"/>
                <a:gd name="connsiteY14" fmla="*/ 563671 h 656258"/>
                <a:gd name="connsiteX15" fmla="*/ 2198664 w 2286766"/>
                <a:gd name="connsiteY15" fmla="*/ 309544 h 656258"/>
                <a:gd name="connsiteX16" fmla="*/ 1943584 w 2286766"/>
                <a:gd name="connsiteY16" fmla="*/ 85231 h 656258"/>
                <a:gd name="connsiteX17" fmla="*/ 1142532 w 2286766"/>
                <a:gd name="connsiteY17" fmla="*/ 85231 h 656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6766" h="656258">
                  <a:moveTo>
                    <a:pt x="1143580" y="268"/>
                  </a:moveTo>
                  <a:cubicBezTo>
                    <a:pt x="1411613" y="268"/>
                    <a:pt x="1679647" y="268"/>
                    <a:pt x="1947680" y="268"/>
                  </a:cubicBezTo>
                  <a:cubicBezTo>
                    <a:pt x="2087031" y="268"/>
                    <a:pt x="2191615" y="61323"/>
                    <a:pt x="2251623" y="186386"/>
                  </a:cubicBezTo>
                  <a:cubicBezTo>
                    <a:pt x="2311726" y="311640"/>
                    <a:pt x="2293533" y="432512"/>
                    <a:pt x="2206284" y="540145"/>
                  </a:cubicBezTo>
                  <a:cubicBezTo>
                    <a:pt x="2146086" y="614440"/>
                    <a:pt x="2064171" y="654635"/>
                    <a:pt x="1969397" y="654921"/>
                  </a:cubicBezTo>
                  <a:cubicBezTo>
                    <a:pt x="1418376" y="656635"/>
                    <a:pt x="867450" y="656635"/>
                    <a:pt x="316429" y="655302"/>
                  </a:cubicBezTo>
                  <a:cubicBezTo>
                    <a:pt x="140788" y="654730"/>
                    <a:pt x="-1230" y="502711"/>
                    <a:pt x="8" y="323070"/>
                  </a:cubicBezTo>
                  <a:cubicBezTo>
                    <a:pt x="1246" y="148762"/>
                    <a:pt x="145645" y="1220"/>
                    <a:pt x="318810" y="553"/>
                  </a:cubicBezTo>
                  <a:cubicBezTo>
                    <a:pt x="593701" y="-494"/>
                    <a:pt x="868688" y="268"/>
                    <a:pt x="1143580" y="268"/>
                  </a:cubicBezTo>
                  <a:close/>
                  <a:moveTo>
                    <a:pt x="1142437" y="85231"/>
                  </a:moveTo>
                  <a:cubicBezTo>
                    <a:pt x="870879" y="85231"/>
                    <a:pt x="599226" y="84469"/>
                    <a:pt x="327668" y="85516"/>
                  </a:cubicBezTo>
                  <a:cubicBezTo>
                    <a:pt x="162409" y="86088"/>
                    <a:pt x="47824" y="247822"/>
                    <a:pt x="99830" y="404128"/>
                  </a:cubicBezTo>
                  <a:cubicBezTo>
                    <a:pt x="134501" y="508236"/>
                    <a:pt x="226513" y="570815"/>
                    <a:pt x="346623" y="570815"/>
                  </a:cubicBezTo>
                  <a:cubicBezTo>
                    <a:pt x="877261" y="571006"/>
                    <a:pt x="1407803" y="570815"/>
                    <a:pt x="1938441" y="571006"/>
                  </a:cubicBezTo>
                  <a:cubicBezTo>
                    <a:pt x="1961587" y="571006"/>
                    <a:pt x="1984161" y="568624"/>
                    <a:pt x="2006640" y="563671"/>
                  </a:cubicBezTo>
                  <a:cubicBezTo>
                    <a:pt x="2124655" y="537573"/>
                    <a:pt x="2212856" y="420796"/>
                    <a:pt x="2198664" y="309544"/>
                  </a:cubicBezTo>
                  <a:cubicBezTo>
                    <a:pt x="2181328" y="172861"/>
                    <a:pt x="2081887" y="85326"/>
                    <a:pt x="1943584" y="85231"/>
                  </a:cubicBezTo>
                  <a:cubicBezTo>
                    <a:pt x="1676599" y="85040"/>
                    <a:pt x="1409518" y="85231"/>
                    <a:pt x="1142532" y="85231"/>
                  </a:cubicBezTo>
                  <a:close/>
                </a:path>
              </a:pathLst>
            </a:custGeom>
            <a:solidFill>
              <a:srgbClr val="20CABE"/>
            </a:solidFill>
            <a:ln w="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ED5B5554-02B6-3D55-9B55-CC1D7E38DB02}"/>
                </a:ext>
              </a:extLst>
            </p:cNvPr>
            <p:cNvSpPr/>
            <p:nvPr/>
          </p:nvSpPr>
          <p:spPr>
            <a:xfrm>
              <a:off x="6579238" y="3332179"/>
              <a:ext cx="242796" cy="205519"/>
            </a:xfrm>
            <a:custGeom>
              <a:avLst/>
              <a:gdLst>
                <a:gd name="connsiteX0" fmla="*/ 268038 w 537788"/>
                <a:gd name="connsiteY0" fmla="*/ 454726 h 455221"/>
                <a:gd name="connsiteX1" fmla="*/ 41153 w 537788"/>
                <a:gd name="connsiteY1" fmla="*/ 455202 h 455221"/>
                <a:gd name="connsiteX2" fmla="*/ 5 w 537788"/>
                <a:gd name="connsiteY2" fmla="*/ 416340 h 455221"/>
                <a:gd name="connsiteX3" fmla="*/ 5 w 537788"/>
                <a:gd name="connsiteY3" fmla="*/ 41627 h 455221"/>
                <a:gd name="connsiteX4" fmla="*/ 42962 w 537788"/>
                <a:gd name="connsiteY4" fmla="*/ 3 h 455221"/>
                <a:gd name="connsiteX5" fmla="*/ 496733 w 537788"/>
                <a:gd name="connsiteY5" fmla="*/ 3 h 455221"/>
                <a:gd name="connsiteX6" fmla="*/ 537786 w 537788"/>
                <a:gd name="connsiteY6" fmla="*/ 39912 h 455221"/>
                <a:gd name="connsiteX7" fmla="*/ 537786 w 537788"/>
                <a:gd name="connsiteY7" fmla="*/ 418055 h 455221"/>
                <a:gd name="connsiteX8" fmla="*/ 498353 w 537788"/>
                <a:gd name="connsiteY8" fmla="*/ 455012 h 455221"/>
                <a:gd name="connsiteX9" fmla="*/ 268038 w 537788"/>
                <a:gd name="connsiteY9" fmla="*/ 454631 h 45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788" h="455221">
                  <a:moveTo>
                    <a:pt x="268038" y="454726"/>
                  </a:moveTo>
                  <a:cubicBezTo>
                    <a:pt x="192410" y="454726"/>
                    <a:pt x="116781" y="453869"/>
                    <a:pt x="41153" y="455202"/>
                  </a:cubicBezTo>
                  <a:cubicBezTo>
                    <a:pt x="12482" y="455679"/>
                    <a:pt x="-281" y="447297"/>
                    <a:pt x="5" y="416340"/>
                  </a:cubicBezTo>
                  <a:cubicBezTo>
                    <a:pt x="1148" y="291468"/>
                    <a:pt x="1148" y="166595"/>
                    <a:pt x="5" y="41627"/>
                  </a:cubicBezTo>
                  <a:cubicBezTo>
                    <a:pt x="-281" y="9718"/>
                    <a:pt x="12482" y="-188"/>
                    <a:pt x="42962" y="3"/>
                  </a:cubicBezTo>
                  <a:cubicBezTo>
                    <a:pt x="194219" y="860"/>
                    <a:pt x="345476" y="860"/>
                    <a:pt x="496733" y="3"/>
                  </a:cubicBezTo>
                  <a:cubicBezTo>
                    <a:pt x="525594" y="-93"/>
                    <a:pt x="537977" y="9623"/>
                    <a:pt x="537786" y="39912"/>
                  </a:cubicBezTo>
                  <a:cubicBezTo>
                    <a:pt x="536834" y="165928"/>
                    <a:pt x="536834" y="292039"/>
                    <a:pt x="537786" y="418055"/>
                  </a:cubicBezTo>
                  <a:cubicBezTo>
                    <a:pt x="537977" y="447392"/>
                    <a:pt x="525499" y="455393"/>
                    <a:pt x="498353" y="455012"/>
                  </a:cubicBezTo>
                  <a:cubicBezTo>
                    <a:pt x="421581" y="453964"/>
                    <a:pt x="344810" y="454631"/>
                    <a:pt x="268038" y="454631"/>
                  </a:cubicBezTo>
                  <a:close/>
                </a:path>
              </a:pathLst>
            </a:custGeom>
            <a:solidFill>
              <a:srgbClr val="8BC9C5"/>
            </a:solidFill>
            <a:ln w="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0E54BA57-9DA1-384D-6E0C-2439A79CE76F}"/>
                </a:ext>
              </a:extLst>
            </p:cNvPr>
            <p:cNvSpPr/>
            <p:nvPr/>
          </p:nvSpPr>
          <p:spPr>
            <a:xfrm>
              <a:off x="6966590" y="3387782"/>
              <a:ext cx="333464" cy="149913"/>
            </a:xfrm>
            <a:custGeom>
              <a:avLst/>
              <a:gdLst>
                <a:gd name="connsiteX0" fmla="*/ 367607 w 738618"/>
                <a:gd name="connsiteY0" fmla="*/ 331566 h 332054"/>
                <a:gd name="connsiteX1" fmla="*/ 44614 w 738618"/>
                <a:gd name="connsiteY1" fmla="*/ 332042 h 332054"/>
                <a:gd name="connsiteX2" fmla="*/ 37 w 738618"/>
                <a:gd name="connsiteY2" fmla="*/ 289656 h 332054"/>
                <a:gd name="connsiteX3" fmla="*/ 228 w 738618"/>
                <a:gd name="connsiteY3" fmla="*/ 38767 h 332054"/>
                <a:gd name="connsiteX4" fmla="*/ 37756 w 738618"/>
                <a:gd name="connsiteY4" fmla="*/ 1 h 332054"/>
                <a:gd name="connsiteX5" fmla="*/ 700982 w 738618"/>
                <a:gd name="connsiteY5" fmla="*/ 1 h 332054"/>
                <a:gd name="connsiteX6" fmla="*/ 738511 w 738618"/>
                <a:gd name="connsiteY6" fmla="*/ 38863 h 332054"/>
                <a:gd name="connsiteX7" fmla="*/ 738606 w 738618"/>
                <a:gd name="connsiteY7" fmla="*/ 293180 h 332054"/>
                <a:gd name="connsiteX8" fmla="*/ 697553 w 738618"/>
                <a:gd name="connsiteY8" fmla="*/ 332042 h 332054"/>
                <a:gd name="connsiteX9" fmla="*/ 367607 w 738618"/>
                <a:gd name="connsiteY9" fmla="*/ 331566 h 33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618" h="332054">
                  <a:moveTo>
                    <a:pt x="367607" y="331566"/>
                  </a:moveTo>
                  <a:cubicBezTo>
                    <a:pt x="259879" y="331566"/>
                    <a:pt x="152247" y="330709"/>
                    <a:pt x="44614" y="332042"/>
                  </a:cubicBezTo>
                  <a:cubicBezTo>
                    <a:pt x="13087" y="332423"/>
                    <a:pt x="-820" y="323946"/>
                    <a:pt x="37" y="289656"/>
                  </a:cubicBezTo>
                  <a:cubicBezTo>
                    <a:pt x="1942" y="206122"/>
                    <a:pt x="1371" y="122397"/>
                    <a:pt x="228" y="38767"/>
                  </a:cubicBezTo>
                  <a:cubicBezTo>
                    <a:pt x="-153" y="11050"/>
                    <a:pt x="8991" y="-95"/>
                    <a:pt x="37756" y="1"/>
                  </a:cubicBezTo>
                  <a:cubicBezTo>
                    <a:pt x="258831" y="763"/>
                    <a:pt x="479907" y="763"/>
                    <a:pt x="700982" y="1"/>
                  </a:cubicBezTo>
                  <a:cubicBezTo>
                    <a:pt x="729938" y="-95"/>
                    <a:pt x="738892" y="11335"/>
                    <a:pt x="738511" y="38863"/>
                  </a:cubicBezTo>
                  <a:cubicBezTo>
                    <a:pt x="737463" y="123635"/>
                    <a:pt x="737177" y="208408"/>
                    <a:pt x="738606" y="293180"/>
                  </a:cubicBezTo>
                  <a:cubicBezTo>
                    <a:pt x="739082" y="324041"/>
                    <a:pt x="726223" y="332328"/>
                    <a:pt x="697553" y="332042"/>
                  </a:cubicBezTo>
                  <a:cubicBezTo>
                    <a:pt x="587635" y="330994"/>
                    <a:pt x="477621" y="331566"/>
                    <a:pt x="367607" y="331566"/>
                  </a:cubicBezTo>
                  <a:close/>
                </a:path>
              </a:pathLst>
            </a:custGeom>
            <a:solidFill>
              <a:srgbClr val="8BC9C5"/>
            </a:solidFill>
            <a:ln w="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70A9A10-B70B-A855-D30D-9C959BBD3168}"/>
                </a:ext>
              </a:extLst>
            </p:cNvPr>
            <p:cNvSpPr/>
            <p:nvPr/>
          </p:nvSpPr>
          <p:spPr>
            <a:xfrm>
              <a:off x="6579344" y="3037330"/>
              <a:ext cx="243234" cy="261400"/>
            </a:xfrm>
            <a:custGeom>
              <a:avLst/>
              <a:gdLst>
                <a:gd name="connsiteX0" fmla="*/ 267042 w 538759"/>
                <a:gd name="connsiteY0" fmla="*/ 578603 h 578996"/>
                <a:gd name="connsiteX1" fmla="*/ 36727 w 538759"/>
                <a:gd name="connsiteY1" fmla="*/ 578984 h 578996"/>
                <a:gd name="connsiteX2" fmla="*/ 246 w 538759"/>
                <a:gd name="connsiteY2" fmla="*/ 539550 h 578996"/>
                <a:gd name="connsiteX3" fmla="*/ 24345 w 538759"/>
                <a:gd name="connsiteY3" fmla="*/ 480114 h 578996"/>
                <a:gd name="connsiteX4" fmla="*/ 126738 w 538759"/>
                <a:gd name="connsiteY4" fmla="*/ 350860 h 578996"/>
                <a:gd name="connsiteX5" fmla="*/ 164838 w 538759"/>
                <a:gd name="connsiteY5" fmla="*/ 239418 h 578996"/>
                <a:gd name="connsiteX6" fmla="*/ 164172 w 538759"/>
                <a:gd name="connsiteY6" fmla="*/ 43488 h 578996"/>
                <a:gd name="connsiteX7" fmla="*/ 205320 w 538759"/>
                <a:gd name="connsiteY7" fmla="*/ 54 h 578996"/>
                <a:gd name="connsiteX8" fmla="*/ 335907 w 538759"/>
                <a:gd name="connsiteY8" fmla="*/ 54 h 578996"/>
                <a:gd name="connsiteX9" fmla="*/ 373150 w 538759"/>
                <a:gd name="connsiteY9" fmla="*/ 39202 h 578996"/>
                <a:gd name="connsiteX10" fmla="*/ 372769 w 538759"/>
                <a:gd name="connsiteY10" fmla="*/ 231702 h 578996"/>
                <a:gd name="connsiteX11" fmla="*/ 416298 w 538759"/>
                <a:gd name="connsiteY11" fmla="*/ 358766 h 578996"/>
                <a:gd name="connsiteX12" fmla="*/ 510310 w 538759"/>
                <a:gd name="connsiteY12" fmla="*/ 477162 h 578996"/>
                <a:gd name="connsiteX13" fmla="*/ 529455 w 538759"/>
                <a:gd name="connsiteY13" fmla="*/ 509451 h 578996"/>
                <a:gd name="connsiteX14" fmla="*/ 483545 w 538759"/>
                <a:gd name="connsiteY14" fmla="*/ 578412 h 578996"/>
                <a:gd name="connsiteX15" fmla="*/ 267042 w 538759"/>
                <a:gd name="connsiteY15" fmla="*/ 578412 h 57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8759" h="578996">
                  <a:moveTo>
                    <a:pt x="267042" y="578603"/>
                  </a:moveTo>
                  <a:cubicBezTo>
                    <a:pt x="190270" y="578603"/>
                    <a:pt x="113499" y="577650"/>
                    <a:pt x="36727" y="578984"/>
                  </a:cubicBezTo>
                  <a:cubicBezTo>
                    <a:pt x="7200" y="579460"/>
                    <a:pt x="-1659" y="566697"/>
                    <a:pt x="246" y="539550"/>
                  </a:cubicBezTo>
                  <a:cubicBezTo>
                    <a:pt x="1866" y="516690"/>
                    <a:pt x="10533" y="497545"/>
                    <a:pt x="24345" y="480114"/>
                  </a:cubicBezTo>
                  <a:cubicBezTo>
                    <a:pt x="58539" y="437061"/>
                    <a:pt x="93115" y="394294"/>
                    <a:pt x="126738" y="350860"/>
                  </a:cubicBezTo>
                  <a:cubicBezTo>
                    <a:pt x="152075" y="318285"/>
                    <a:pt x="165505" y="281613"/>
                    <a:pt x="164838" y="239418"/>
                  </a:cubicBezTo>
                  <a:cubicBezTo>
                    <a:pt x="163695" y="174171"/>
                    <a:pt x="165600" y="108830"/>
                    <a:pt x="164172" y="43488"/>
                  </a:cubicBezTo>
                  <a:cubicBezTo>
                    <a:pt x="163505" y="13104"/>
                    <a:pt x="173316" y="-993"/>
                    <a:pt x="205320" y="54"/>
                  </a:cubicBezTo>
                  <a:cubicBezTo>
                    <a:pt x="248849" y="1578"/>
                    <a:pt x="292378" y="1483"/>
                    <a:pt x="335907" y="54"/>
                  </a:cubicBezTo>
                  <a:cubicBezTo>
                    <a:pt x="364863" y="-898"/>
                    <a:pt x="373722" y="11675"/>
                    <a:pt x="373150" y="39202"/>
                  </a:cubicBezTo>
                  <a:cubicBezTo>
                    <a:pt x="371912" y="103305"/>
                    <a:pt x="372960" y="167504"/>
                    <a:pt x="372769" y="231702"/>
                  </a:cubicBezTo>
                  <a:cubicBezTo>
                    <a:pt x="372579" y="279137"/>
                    <a:pt x="385342" y="321618"/>
                    <a:pt x="416298" y="358766"/>
                  </a:cubicBezTo>
                  <a:cubicBezTo>
                    <a:pt x="448588" y="397437"/>
                    <a:pt x="479449" y="437347"/>
                    <a:pt x="510310" y="477162"/>
                  </a:cubicBezTo>
                  <a:cubicBezTo>
                    <a:pt x="517930" y="486972"/>
                    <a:pt x="524979" y="497926"/>
                    <a:pt x="529455" y="509451"/>
                  </a:cubicBezTo>
                  <a:cubicBezTo>
                    <a:pt x="549648" y="561553"/>
                    <a:pt x="538123" y="578412"/>
                    <a:pt x="483545" y="578412"/>
                  </a:cubicBezTo>
                  <a:cubicBezTo>
                    <a:pt x="411345" y="578412"/>
                    <a:pt x="339146" y="578412"/>
                    <a:pt x="267042" y="578412"/>
                  </a:cubicBezTo>
                  <a:close/>
                </a:path>
              </a:pathLst>
            </a:custGeom>
            <a:solidFill>
              <a:srgbClr val="8BC9C5"/>
            </a:solidFill>
            <a:ln w="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C8CF41CE-37C7-EAFB-300F-F58479DFC83B}"/>
                </a:ext>
              </a:extLst>
            </p:cNvPr>
            <p:cNvSpPr/>
            <p:nvPr/>
          </p:nvSpPr>
          <p:spPr>
            <a:xfrm>
              <a:off x="6967066" y="3204458"/>
              <a:ext cx="332053" cy="149810"/>
            </a:xfrm>
            <a:custGeom>
              <a:avLst/>
              <a:gdLst>
                <a:gd name="connsiteX0" fmla="*/ 365791 w 735491"/>
                <a:gd name="connsiteY0" fmla="*/ 331670 h 331827"/>
                <a:gd name="connsiteX1" fmla="*/ 39464 w 735491"/>
                <a:gd name="connsiteY1" fmla="*/ 331575 h 331827"/>
                <a:gd name="connsiteX2" fmla="*/ 3745 w 735491"/>
                <a:gd name="connsiteY2" fmla="*/ 286140 h 331827"/>
                <a:gd name="connsiteX3" fmla="*/ 105377 w 735491"/>
                <a:gd name="connsiteY3" fmla="*/ 173364 h 331827"/>
                <a:gd name="connsiteX4" fmla="*/ 200056 w 735491"/>
                <a:gd name="connsiteY4" fmla="*/ 36014 h 331827"/>
                <a:gd name="connsiteX5" fmla="*/ 236632 w 735491"/>
                <a:gd name="connsiteY5" fmla="*/ 9 h 331827"/>
                <a:gd name="connsiteX6" fmla="*/ 494283 w 735491"/>
                <a:gd name="connsiteY6" fmla="*/ 9 h 331827"/>
                <a:gd name="connsiteX7" fmla="*/ 531907 w 735491"/>
                <a:gd name="connsiteY7" fmla="*/ 38681 h 331827"/>
                <a:gd name="connsiteX8" fmla="*/ 623632 w 735491"/>
                <a:gd name="connsiteY8" fmla="*/ 171459 h 331827"/>
                <a:gd name="connsiteX9" fmla="*/ 730979 w 735491"/>
                <a:gd name="connsiteY9" fmla="*/ 287950 h 331827"/>
                <a:gd name="connsiteX10" fmla="*/ 699070 w 735491"/>
                <a:gd name="connsiteY10" fmla="*/ 331670 h 331827"/>
                <a:gd name="connsiteX11" fmla="*/ 365886 w 735491"/>
                <a:gd name="connsiteY11" fmla="*/ 331765 h 33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491" h="331827">
                  <a:moveTo>
                    <a:pt x="365791" y="331670"/>
                  </a:moveTo>
                  <a:cubicBezTo>
                    <a:pt x="257015" y="331670"/>
                    <a:pt x="148240" y="331860"/>
                    <a:pt x="39464" y="331575"/>
                  </a:cubicBezTo>
                  <a:cubicBezTo>
                    <a:pt x="1174" y="331479"/>
                    <a:pt x="-5589" y="322716"/>
                    <a:pt x="3745" y="286140"/>
                  </a:cubicBezTo>
                  <a:cubicBezTo>
                    <a:pt x="17842" y="230991"/>
                    <a:pt x="52990" y="192129"/>
                    <a:pt x="105377" y="173364"/>
                  </a:cubicBezTo>
                  <a:cubicBezTo>
                    <a:pt x="171576" y="149552"/>
                    <a:pt x="204056" y="106023"/>
                    <a:pt x="200056" y="36014"/>
                  </a:cubicBezTo>
                  <a:cubicBezTo>
                    <a:pt x="198532" y="9058"/>
                    <a:pt x="210438" y="-276"/>
                    <a:pt x="236632" y="9"/>
                  </a:cubicBezTo>
                  <a:cubicBezTo>
                    <a:pt x="322452" y="962"/>
                    <a:pt x="408368" y="1057"/>
                    <a:pt x="494283" y="9"/>
                  </a:cubicBezTo>
                  <a:cubicBezTo>
                    <a:pt x="522953" y="-372"/>
                    <a:pt x="533145" y="10868"/>
                    <a:pt x="531907" y="38681"/>
                  </a:cubicBezTo>
                  <a:cubicBezTo>
                    <a:pt x="528859" y="105737"/>
                    <a:pt x="561053" y="148790"/>
                    <a:pt x="623632" y="171459"/>
                  </a:cubicBezTo>
                  <a:cubicBezTo>
                    <a:pt x="679163" y="191557"/>
                    <a:pt x="714501" y="231276"/>
                    <a:pt x="730979" y="287950"/>
                  </a:cubicBezTo>
                  <a:cubicBezTo>
                    <a:pt x="741171" y="323097"/>
                    <a:pt x="735551" y="331575"/>
                    <a:pt x="699070" y="331670"/>
                  </a:cubicBezTo>
                  <a:cubicBezTo>
                    <a:pt x="588009" y="331956"/>
                    <a:pt x="476947" y="331765"/>
                    <a:pt x="365886" y="331765"/>
                  </a:cubicBezTo>
                  <a:close/>
                </a:path>
              </a:pathLst>
            </a:custGeom>
            <a:solidFill>
              <a:srgbClr val="8BC9C5"/>
            </a:solidFill>
            <a:ln w="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6346B61A-1167-1B09-55BC-5D5E1F7D919F}"/>
                </a:ext>
              </a:extLst>
            </p:cNvPr>
            <p:cNvSpPr/>
            <p:nvPr/>
          </p:nvSpPr>
          <p:spPr>
            <a:xfrm>
              <a:off x="6967239" y="3571236"/>
              <a:ext cx="331619" cy="75476"/>
            </a:xfrm>
            <a:custGeom>
              <a:avLst/>
              <a:gdLst>
                <a:gd name="connsiteX0" fmla="*/ 368838 w 734530"/>
                <a:gd name="connsiteY0" fmla="*/ 85 h 167177"/>
                <a:gd name="connsiteX1" fmla="*/ 695355 w 734530"/>
                <a:gd name="connsiteY1" fmla="*/ 85 h 167177"/>
                <a:gd name="connsiteX2" fmla="*/ 729930 w 734530"/>
                <a:gd name="connsiteY2" fmla="*/ 44186 h 167177"/>
                <a:gd name="connsiteX3" fmla="*/ 571625 w 734530"/>
                <a:gd name="connsiteY3" fmla="*/ 166773 h 167177"/>
                <a:gd name="connsiteX4" fmla="*/ 152334 w 734530"/>
                <a:gd name="connsiteY4" fmla="*/ 166582 h 167177"/>
                <a:gd name="connsiteX5" fmla="*/ 2601 w 734530"/>
                <a:gd name="connsiteY5" fmla="*/ 42471 h 167177"/>
                <a:gd name="connsiteX6" fmla="*/ 35558 w 734530"/>
                <a:gd name="connsiteY6" fmla="*/ 276 h 167177"/>
                <a:gd name="connsiteX7" fmla="*/ 368933 w 734530"/>
                <a:gd name="connsiteY7" fmla="*/ 85 h 16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4530" h="167177">
                  <a:moveTo>
                    <a:pt x="368838" y="85"/>
                  </a:moveTo>
                  <a:cubicBezTo>
                    <a:pt x="477708" y="85"/>
                    <a:pt x="586484" y="-105"/>
                    <a:pt x="695355" y="85"/>
                  </a:cubicBezTo>
                  <a:cubicBezTo>
                    <a:pt x="735360" y="85"/>
                    <a:pt x="740122" y="6657"/>
                    <a:pt x="729930" y="44186"/>
                  </a:cubicBezTo>
                  <a:cubicBezTo>
                    <a:pt x="709452" y="119338"/>
                    <a:pt x="649539" y="166487"/>
                    <a:pt x="571625" y="166773"/>
                  </a:cubicBezTo>
                  <a:cubicBezTo>
                    <a:pt x="431893" y="167249"/>
                    <a:pt x="292066" y="167439"/>
                    <a:pt x="152334" y="166582"/>
                  </a:cubicBezTo>
                  <a:cubicBezTo>
                    <a:pt x="81754" y="166106"/>
                    <a:pt x="17175" y="111242"/>
                    <a:pt x="2601" y="42471"/>
                  </a:cubicBezTo>
                  <a:cubicBezTo>
                    <a:pt x="-4447" y="9229"/>
                    <a:pt x="1649" y="371"/>
                    <a:pt x="35558" y="276"/>
                  </a:cubicBezTo>
                  <a:cubicBezTo>
                    <a:pt x="146715" y="-201"/>
                    <a:pt x="257776" y="85"/>
                    <a:pt x="368933" y="85"/>
                  </a:cubicBezTo>
                  <a:close/>
                </a:path>
              </a:pathLst>
            </a:custGeom>
            <a:solidFill>
              <a:srgbClr val="8BC9C5"/>
            </a:solidFill>
            <a:ln w="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35D4B1E6-5B23-6CA6-2AD8-235919D8122F}"/>
                </a:ext>
              </a:extLst>
            </p:cNvPr>
            <p:cNvSpPr/>
            <p:nvPr/>
          </p:nvSpPr>
          <p:spPr>
            <a:xfrm>
              <a:off x="6579442" y="3571014"/>
              <a:ext cx="242744" cy="75712"/>
            </a:xfrm>
            <a:custGeom>
              <a:avLst/>
              <a:gdLst>
                <a:gd name="connsiteX0" fmla="*/ 267682 w 537674"/>
                <a:gd name="connsiteY0" fmla="*/ 167455 h 167701"/>
                <a:gd name="connsiteX1" fmla="*/ 92517 w 537674"/>
                <a:gd name="connsiteY1" fmla="*/ 167455 h 167701"/>
                <a:gd name="connsiteX2" fmla="*/ 220 w 537674"/>
                <a:gd name="connsiteY2" fmla="*/ 79920 h 167701"/>
                <a:gd name="connsiteX3" fmla="*/ 75277 w 537674"/>
                <a:gd name="connsiteY3" fmla="*/ 577 h 167701"/>
                <a:gd name="connsiteX4" fmla="*/ 494281 w 537674"/>
                <a:gd name="connsiteY4" fmla="*/ 5 h 167701"/>
                <a:gd name="connsiteX5" fmla="*/ 537144 w 537674"/>
                <a:gd name="connsiteY5" fmla="*/ 43820 h 167701"/>
                <a:gd name="connsiteX6" fmla="*/ 533239 w 537674"/>
                <a:gd name="connsiteY6" fmla="*/ 101827 h 167701"/>
                <a:gd name="connsiteX7" fmla="*/ 453229 w 537674"/>
                <a:gd name="connsiteY7" fmla="*/ 167264 h 167701"/>
                <a:gd name="connsiteX8" fmla="*/ 267777 w 537674"/>
                <a:gd name="connsiteY8" fmla="*/ 167455 h 167701"/>
                <a:gd name="connsiteX9" fmla="*/ 267777 w 537674"/>
                <a:gd name="connsiteY9" fmla="*/ 167455 h 16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74" h="167701">
                  <a:moveTo>
                    <a:pt x="267682" y="167455"/>
                  </a:moveTo>
                  <a:cubicBezTo>
                    <a:pt x="209293" y="167455"/>
                    <a:pt x="150905" y="167740"/>
                    <a:pt x="92517" y="167455"/>
                  </a:cubicBezTo>
                  <a:cubicBezTo>
                    <a:pt x="34700" y="167074"/>
                    <a:pt x="3172" y="136879"/>
                    <a:pt x="220" y="79920"/>
                  </a:cubicBezTo>
                  <a:cubicBezTo>
                    <a:pt x="-2638" y="27028"/>
                    <a:pt x="22381" y="577"/>
                    <a:pt x="75277" y="577"/>
                  </a:cubicBezTo>
                  <a:cubicBezTo>
                    <a:pt x="214913" y="577"/>
                    <a:pt x="354550" y="1434"/>
                    <a:pt x="494281" y="5"/>
                  </a:cubicBezTo>
                  <a:cubicBezTo>
                    <a:pt x="527524" y="-281"/>
                    <a:pt x="540573" y="11245"/>
                    <a:pt x="537144" y="43820"/>
                  </a:cubicBezTo>
                  <a:cubicBezTo>
                    <a:pt x="535048" y="63061"/>
                    <a:pt x="537144" y="83063"/>
                    <a:pt x="533239" y="101827"/>
                  </a:cubicBezTo>
                  <a:cubicBezTo>
                    <a:pt x="524380" y="144785"/>
                    <a:pt x="497329" y="166693"/>
                    <a:pt x="453229" y="167264"/>
                  </a:cubicBezTo>
                  <a:cubicBezTo>
                    <a:pt x="391411" y="168122"/>
                    <a:pt x="329594" y="167455"/>
                    <a:pt x="267777" y="167455"/>
                  </a:cubicBezTo>
                  <a:lnTo>
                    <a:pt x="267777" y="167455"/>
                  </a:lnTo>
                  <a:close/>
                </a:path>
              </a:pathLst>
            </a:custGeom>
            <a:solidFill>
              <a:srgbClr val="8BC9C5"/>
            </a:solidFill>
            <a:ln w="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CB982FAF-F032-97BB-46D6-4C00899D8A11}"/>
                </a:ext>
              </a:extLst>
            </p:cNvPr>
            <p:cNvSpPr/>
            <p:nvPr/>
          </p:nvSpPr>
          <p:spPr>
            <a:xfrm>
              <a:off x="7002857" y="3130384"/>
              <a:ext cx="259148" cy="40476"/>
            </a:xfrm>
            <a:custGeom>
              <a:avLst/>
              <a:gdLst>
                <a:gd name="connsiteX0" fmla="*/ 288324 w 574009"/>
                <a:gd name="connsiteY0" fmla="*/ 62 h 89653"/>
                <a:gd name="connsiteX1" fmla="*/ 504637 w 574009"/>
                <a:gd name="connsiteY1" fmla="*/ 62 h 89653"/>
                <a:gd name="connsiteX2" fmla="*/ 538736 w 574009"/>
                <a:gd name="connsiteY2" fmla="*/ 2443 h 89653"/>
                <a:gd name="connsiteX3" fmla="*/ 573979 w 574009"/>
                <a:gd name="connsiteY3" fmla="*/ 43877 h 89653"/>
                <a:gd name="connsiteX4" fmla="*/ 542737 w 574009"/>
                <a:gd name="connsiteY4" fmla="*/ 84453 h 89653"/>
                <a:gd name="connsiteX5" fmla="*/ 502160 w 574009"/>
                <a:gd name="connsiteY5" fmla="*/ 89406 h 89653"/>
                <a:gd name="connsiteX6" fmla="*/ 72869 w 574009"/>
                <a:gd name="connsiteY6" fmla="*/ 89597 h 89653"/>
                <a:gd name="connsiteX7" fmla="*/ 2 w 574009"/>
                <a:gd name="connsiteY7" fmla="*/ 44925 h 89653"/>
                <a:gd name="connsiteX8" fmla="*/ 71821 w 574009"/>
                <a:gd name="connsiteY8" fmla="*/ 62 h 89653"/>
                <a:gd name="connsiteX9" fmla="*/ 288134 w 574009"/>
                <a:gd name="connsiteY9" fmla="*/ 62 h 8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009" h="89653">
                  <a:moveTo>
                    <a:pt x="288324" y="62"/>
                  </a:moveTo>
                  <a:cubicBezTo>
                    <a:pt x="360428" y="62"/>
                    <a:pt x="432533" y="62"/>
                    <a:pt x="504637" y="62"/>
                  </a:cubicBezTo>
                  <a:cubicBezTo>
                    <a:pt x="516067" y="62"/>
                    <a:pt x="527973" y="-605"/>
                    <a:pt x="538736" y="2443"/>
                  </a:cubicBezTo>
                  <a:cubicBezTo>
                    <a:pt x="559025" y="8063"/>
                    <a:pt x="573217" y="21779"/>
                    <a:pt x="573979" y="43877"/>
                  </a:cubicBezTo>
                  <a:cubicBezTo>
                    <a:pt x="574741" y="64927"/>
                    <a:pt x="561215" y="78357"/>
                    <a:pt x="542737" y="84453"/>
                  </a:cubicBezTo>
                  <a:cubicBezTo>
                    <a:pt x="530069" y="88644"/>
                    <a:pt x="515781" y="89311"/>
                    <a:pt x="502160" y="89406"/>
                  </a:cubicBezTo>
                  <a:cubicBezTo>
                    <a:pt x="359095" y="89692"/>
                    <a:pt x="215934" y="89692"/>
                    <a:pt x="72869" y="89597"/>
                  </a:cubicBezTo>
                  <a:cubicBezTo>
                    <a:pt x="25529" y="89597"/>
                    <a:pt x="193" y="73785"/>
                    <a:pt x="2" y="44925"/>
                  </a:cubicBezTo>
                  <a:cubicBezTo>
                    <a:pt x="-283" y="15588"/>
                    <a:pt x="24386" y="157"/>
                    <a:pt x="71821" y="62"/>
                  </a:cubicBezTo>
                  <a:cubicBezTo>
                    <a:pt x="143925" y="62"/>
                    <a:pt x="216029" y="62"/>
                    <a:pt x="288134" y="62"/>
                  </a:cubicBezTo>
                  <a:close/>
                </a:path>
              </a:pathLst>
            </a:custGeom>
            <a:solidFill>
              <a:srgbClr val="8BC9C5"/>
            </a:solidFill>
            <a:ln w="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C0D60975-1D75-4CE6-9D48-13DE9AC29FAE}"/>
                </a:ext>
              </a:extLst>
            </p:cNvPr>
            <p:cNvSpPr/>
            <p:nvPr/>
          </p:nvSpPr>
          <p:spPr>
            <a:xfrm>
              <a:off x="6635113" y="2946780"/>
              <a:ext cx="131081" cy="57138"/>
            </a:xfrm>
            <a:custGeom>
              <a:avLst/>
              <a:gdLst>
                <a:gd name="connsiteX0" fmla="*/ 145037 w 290343"/>
                <a:gd name="connsiteY0" fmla="*/ 126135 h 126560"/>
                <a:gd name="connsiteX1" fmla="*/ 48834 w 290343"/>
                <a:gd name="connsiteY1" fmla="*/ 125944 h 126560"/>
                <a:gd name="connsiteX2" fmla="*/ 66 w 290343"/>
                <a:gd name="connsiteY2" fmla="*/ 69842 h 126560"/>
                <a:gd name="connsiteX3" fmla="*/ 47025 w 290343"/>
                <a:gd name="connsiteY3" fmla="*/ 1357 h 126560"/>
                <a:gd name="connsiteX4" fmla="*/ 242763 w 290343"/>
                <a:gd name="connsiteY4" fmla="*/ 1357 h 126560"/>
                <a:gd name="connsiteX5" fmla="*/ 290293 w 290343"/>
                <a:gd name="connsiteY5" fmla="*/ 70128 h 126560"/>
                <a:gd name="connsiteX6" fmla="*/ 241144 w 290343"/>
                <a:gd name="connsiteY6" fmla="*/ 126040 h 126560"/>
                <a:gd name="connsiteX7" fmla="*/ 144942 w 290343"/>
                <a:gd name="connsiteY7" fmla="*/ 126230 h 1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343" h="126560">
                  <a:moveTo>
                    <a:pt x="145037" y="126135"/>
                  </a:moveTo>
                  <a:cubicBezTo>
                    <a:pt x="112938" y="126135"/>
                    <a:pt x="80838" y="126992"/>
                    <a:pt x="48834" y="125944"/>
                  </a:cubicBezTo>
                  <a:cubicBezTo>
                    <a:pt x="13211" y="124706"/>
                    <a:pt x="924" y="109657"/>
                    <a:pt x="66" y="69842"/>
                  </a:cubicBezTo>
                  <a:cubicBezTo>
                    <a:pt x="-981" y="21169"/>
                    <a:pt x="10163" y="2405"/>
                    <a:pt x="47025" y="1357"/>
                  </a:cubicBezTo>
                  <a:cubicBezTo>
                    <a:pt x="112271" y="-452"/>
                    <a:pt x="177612" y="-452"/>
                    <a:pt x="242763" y="1357"/>
                  </a:cubicBezTo>
                  <a:cubicBezTo>
                    <a:pt x="278863" y="2310"/>
                    <a:pt x="291246" y="22693"/>
                    <a:pt x="290293" y="70128"/>
                  </a:cubicBezTo>
                  <a:cubicBezTo>
                    <a:pt x="289531" y="109371"/>
                    <a:pt x="276673" y="124897"/>
                    <a:pt x="241144" y="126040"/>
                  </a:cubicBezTo>
                  <a:cubicBezTo>
                    <a:pt x="209140" y="127087"/>
                    <a:pt x="177041" y="126230"/>
                    <a:pt x="144942" y="126230"/>
                  </a:cubicBezTo>
                  <a:close/>
                </a:path>
              </a:pathLst>
            </a:custGeom>
            <a:solidFill>
              <a:srgbClr val="8BC9C5"/>
            </a:solidFill>
            <a:ln w="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79D72A51-F16A-F54B-D417-7C1832735C73}"/>
                </a:ext>
              </a:extLst>
            </p:cNvPr>
            <p:cNvSpPr/>
            <p:nvPr/>
          </p:nvSpPr>
          <p:spPr>
            <a:xfrm>
              <a:off x="6647997" y="3754679"/>
              <a:ext cx="196669" cy="151736"/>
            </a:xfrm>
            <a:custGeom>
              <a:avLst/>
              <a:gdLst>
                <a:gd name="connsiteX0" fmla="*/ 219655 w 435618"/>
                <a:gd name="connsiteY0" fmla="*/ 3 h 336092"/>
                <a:gd name="connsiteX1" fmla="*/ 408726 w 435618"/>
                <a:gd name="connsiteY1" fmla="*/ 3 h 336092"/>
                <a:gd name="connsiteX2" fmla="*/ 425966 w 435618"/>
                <a:gd name="connsiteY2" fmla="*/ 32198 h 336092"/>
                <a:gd name="connsiteX3" fmla="*/ 428348 w 435618"/>
                <a:gd name="connsiteY3" fmla="*/ 306708 h 336092"/>
                <a:gd name="connsiteX4" fmla="*/ 413393 w 435618"/>
                <a:gd name="connsiteY4" fmla="*/ 335950 h 336092"/>
                <a:gd name="connsiteX5" fmla="*/ 21535 w 435618"/>
                <a:gd name="connsiteY5" fmla="*/ 335950 h 336092"/>
                <a:gd name="connsiteX6" fmla="*/ 8200 w 435618"/>
                <a:gd name="connsiteY6" fmla="*/ 306137 h 336092"/>
                <a:gd name="connsiteX7" fmla="*/ 8676 w 435618"/>
                <a:gd name="connsiteY7" fmla="*/ 29531 h 336092"/>
                <a:gd name="connsiteX8" fmla="*/ 27155 w 435618"/>
                <a:gd name="connsiteY8" fmla="*/ 3 h 336092"/>
                <a:gd name="connsiteX9" fmla="*/ 219655 w 435618"/>
                <a:gd name="connsiteY9" fmla="*/ 3 h 33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618" h="336092">
                  <a:moveTo>
                    <a:pt x="219655" y="3"/>
                  </a:moveTo>
                  <a:cubicBezTo>
                    <a:pt x="282710" y="3"/>
                    <a:pt x="345671" y="289"/>
                    <a:pt x="408726" y="3"/>
                  </a:cubicBezTo>
                  <a:cubicBezTo>
                    <a:pt x="435872" y="-187"/>
                    <a:pt x="441111" y="8099"/>
                    <a:pt x="425966" y="32198"/>
                  </a:cubicBezTo>
                  <a:cubicBezTo>
                    <a:pt x="368435" y="123828"/>
                    <a:pt x="369864" y="216030"/>
                    <a:pt x="428348" y="306708"/>
                  </a:cubicBezTo>
                  <a:cubicBezTo>
                    <a:pt x="441968" y="327949"/>
                    <a:pt x="436158" y="335950"/>
                    <a:pt x="413393" y="335950"/>
                  </a:cubicBezTo>
                  <a:cubicBezTo>
                    <a:pt x="282806" y="336140"/>
                    <a:pt x="152123" y="336140"/>
                    <a:pt x="21535" y="335950"/>
                  </a:cubicBezTo>
                  <a:cubicBezTo>
                    <a:pt x="-3802" y="335950"/>
                    <a:pt x="-4373" y="324996"/>
                    <a:pt x="8200" y="306137"/>
                  </a:cubicBezTo>
                  <a:cubicBezTo>
                    <a:pt x="69541" y="214220"/>
                    <a:pt x="69255" y="121256"/>
                    <a:pt x="8676" y="29531"/>
                  </a:cubicBezTo>
                  <a:cubicBezTo>
                    <a:pt x="-10660" y="289"/>
                    <a:pt x="5342" y="3"/>
                    <a:pt x="27155" y="3"/>
                  </a:cubicBezTo>
                  <a:cubicBezTo>
                    <a:pt x="91353" y="3"/>
                    <a:pt x="155456" y="3"/>
                    <a:pt x="219655" y="3"/>
                  </a:cubicBezTo>
                  <a:close/>
                </a:path>
              </a:pathLst>
            </a:custGeom>
            <a:solidFill>
              <a:srgbClr val="20CABE"/>
            </a:solidFill>
            <a:ln w="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0AC597A-32A3-5D7B-A242-FD1EE4D10F20}"/>
                </a:ext>
              </a:extLst>
            </p:cNvPr>
            <p:cNvSpPr/>
            <p:nvPr/>
          </p:nvSpPr>
          <p:spPr>
            <a:xfrm>
              <a:off x="7016134" y="3754667"/>
              <a:ext cx="196608" cy="151769"/>
            </a:xfrm>
            <a:custGeom>
              <a:avLst/>
              <a:gdLst>
                <a:gd name="connsiteX0" fmla="*/ 221673 w 435483"/>
                <a:gd name="connsiteY0" fmla="*/ 29 h 336166"/>
                <a:gd name="connsiteX1" fmla="*/ 410745 w 435483"/>
                <a:gd name="connsiteY1" fmla="*/ 29 h 336166"/>
                <a:gd name="connsiteX2" fmla="*/ 427223 w 435483"/>
                <a:gd name="connsiteY2" fmla="*/ 28699 h 336166"/>
                <a:gd name="connsiteX3" fmla="*/ 426747 w 435483"/>
                <a:gd name="connsiteY3" fmla="*/ 305305 h 336166"/>
                <a:gd name="connsiteX4" fmla="*/ 411411 w 435483"/>
                <a:gd name="connsiteY4" fmla="*/ 336166 h 336166"/>
                <a:gd name="connsiteX5" fmla="*/ 22982 w 435483"/>
                <a:gd name="connsiteY5" fmla="*/ 336166 h 336166"/>
                <a:gd name="connsiteX6" fmla="*/ 8409 w 435483"/>
                <a:gd name="connsiteY6" fmla="*/ 304734 h 336166"/>
                <a:gd name="connsiteX7" fmla="*/ 10314 w 435483"/>
                <a:gd name="connsiteY7" fmla="*/ 32890 h 336166"/>
                <a:gd name="connsiteX8" fmla="*/ 29173 w 435483"/>
                <a:gd name="connsiteY8" fmla="*/ 315 h 336166"/>
                <a:gd name="connsiteX9" fmla="*/ 221673 w 435483"/>
                <a:gd name="connsiteY9" fmla="*/ 124 h 3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483" h="336166">
                  <a:moveTo>
                    <a:pt x="221673" y="29"/>
                  </a:moveTo>
                  <a:cubicBezTo>
                    <a:pt x="284729" y="29"/>
                    <a:pt x="347689" y="124"/>
                    <a:pt x="410745" y="29"/>
                  </a:cubicBezTo>
                  <a:cubicBezTo>
                    <a:pt x="433414" y="29"/>
                    <a:pt x="444082" y="3268"/>
                    <a:pt x="427223" y="28699"/>
                  </a:cubicBezTo>
                  <a:cubicBezTo>
                    <a:pt x="366549" y="120235"/>
                    <a:pt x="365501" y="213294"/>
                    <a:pt x="426747" y="305305"/>
                  </a:cubicBezTo>
                  <a:cubicBezTo>
                    <a:pt x="441320" y="327118"/>
                    <a:pt x="437129" y="336166"/>
                    <a:pt x="411411" y="336166"/>
                  </a:cubicBezTo>
                  <a:cubicBezTo>
                    <a:pt x="281967" y="336166"/>
                    <a:pt x="152427" y="336166"/>
                    <a:pt x="22982" y="336166"/>
                  </a:cubicBezTo>
                  <a:cubicBezTo>
                    <a:pt x="-3593" y="336166"/>
                    <a:pt x="-5212" y="326165"/>
                    <a:pt x="8409" y="304734"/>
                  </a:cubicBezTo>
                  <a:cubicBezTo>
                    <a:pt x="65463" y="214913"/>
                    <a:pt x="65940" y="123949"/>
                    <a:pt x="10314" y="32890"/>
                  </a:cubicBezTo>
                  <a:cubicBezTo>
                    <a:pt x="-6450" y="5458"/>
                    <a:pt x="-3879" y="601"/>
                    <a:pt x="29173" y="315"/>
                  </a:cubicBezTo>
                  <a:cubicBezTo>
                    <a:pt x="93372" y="-257"/>
                    <a:pt x="157475" y="124"/>
                    <a:pt x="221673" y="124"/>
                  </a:cubicBezTo>
                  <a:close/>
                </a:path>
              </a:pathLst>
            </a:custGeom>
            <a:solidFill>
              <a:srgbClr val="20CABE"/>
            </a:solidFill>
            <a:ln w="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ACA5D7A9-016F-CC08-9961-C2884849C1B4}"/>
                </a:ext>
              </a:extLst>
            </p:cNvPr>
            <p:cNvSpPr/>
            <p:nvPr/>
          </p:nvSpPr>
          <p:spPr>
            <a:xfrm>
              <a:off x="6488805" y="3754891"/>
              <a:ext cx="149396" cy="149396"/>
            </a:xfrm>
            <a:custGeom>
              <a:avLst/>
              <a:gdLst>
                <a:gd name="connsiteX0" fmla="*/ 162782 w 330910"/>
                <a:gd name="connsiteY0" fmla="*/ 330909 h 330909"/>
                <a:gd name="connsiteX1" fmla="*/ 0 w 330910"/>
                <a:gd name="connsiteY1" fmla="*/ 167270 h 330909"/>
                <a:gd name="connsiteX2" fmla="*/ 162020 w 330910"/>
                <a:gd name="connsiteY2" fmla="*/ 10 h 330909"/>
                <a:gd name="connsiteX3" fmla="*/ 330899 w 330910"/>
                <a:gd name="connsiteY3" fmla="*/ 166317 h 330909"/>
                <a:gd name="connsiteX4" fmla="*/ 162782 w 330910"/>
                <a:gd name="connsiteY4" fmla="*/ 330909 h 330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10" h="330909">
                  <a:moveTo>
                    <a:pt x="162782" y="330909"/>
                  </a:moveTo>
                  <a:cubicBezTo>
                    <a:pt x="70866" y="330623"/>
                    <a:pt x="0" y="259376"/>
                    <a:pt x="0" y="167270"/>
                  </a:cubicBezTo>
                  <a:cubicBezTo>
                    <a:pt x="0" y="78020"/>
                    <a:pt x="74581" y="1058"/>
                    <a:pt x="162020" y="10"/>
                  </a:cubicBezTo>
                  <a:cubicBezTo>
                    <a:pt x="250317" y="-1037"/>
                    <a:pt x="329756" y="77163"/>
                    <a:pt x="330899" y="166317"/>
                  </a:cubicBezTo>
                  <a:cubicBezTo>
                    <a:pt x="332042" y="254328"/>
                    <a:pt x="253556" y="331195"/>
                    <a:pt x="162782" y="330909"/>
                  </a:cubicBezTo>
                  <a:close/>
                </a:path>
              </a:pathLst>
            </a:custGeom>
            <a:solidFill>
              <a:srgbClr val="20CABE"/>
            </a:solidFill>
            <a:ln w="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8837E75F-8BDF-99BF-E44A-6B136094F9A6}"/>
                </a:ext>
              </a:extLst>
            </p:cNvPr>
            <p:cNvSpPr/>
            <p:nvPr/>
          </p:nvSpPr>
          <p:spPr>
            <a:xfrm>
              <a:off x="6855701" y="3754982"/>
              <a:ext cx="149266" cy="149305"/>
            </a:xfrm>
            <a:custGeom>
              <a:avLst/>
              <a:gdLst>
                <a:gd name="connsiteX0" fmla="*/ 165455 w 330622"/>
                <a:gd name="connsiteY0" fmla="*/ 330708 h 330708"/>
                <a:gd name="connsiteX1" fmla="*/ 6 w 330622"/>
                <a:gd name="connsiteY1" fmla="*/ 168497 h 330708"/>
                <a:gd name="connsiteX2" fmla="*/ 165169 w 330622"/>
                <a:gd name="connsiteY2" fmla="*/ 0 h 330708"/>
                <a:gd name="connsiteX3" fmla="*/ 330618 w 330622"/>
                <a:gd name="connsiteY3" fmla="*/ 168307 h 330708"/>
                <a:gd name="connsiteX4" fmla="*/ 165455 w 330622"/>
                <a:gd name="connsiteY4" fmla="*/ 330708 h 330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622" h="330708">
                  <a:moveTo>
                    <a:pt x="165455" y="330708"/>
                  </a:moveTo>
                  <a:cubicBezTo>
                    <a:pt x="73634" y="330708"/>
                    <a:pt x="863" y="259366"/>
                    <a:pt x="6" y="168497"/>
                  </a:cubicBezTo>
                  <a:cubicBezTo>
                    <a:pt x="-756" y="78105"/>
                    <a:pt x="75634" y="95"/>
                    <a:pt x="165169" y="0"/>
                  </a:cubicBezTo>
                  <a:cubicBezTo>
                    <a:pt x="254609" y="-95"/>
                    <a:pt x="331285" y="77819"/>
                    <a:pt x="330618" y="168307"/>
                  </a:cubicBezTo>
                  <a:cubicBezTo>
                    <a:pt x="329952" y="259080"/>
                    <a:pt x="257181" y="330708"/>
                    <a:pt x="165455" y="330708"/>
                  </a:cubicBezTo>
                  <a:close/>
                </a:path>
              </a:pathLst>
            </a:custGeom>
            <a:solidFill>
              <a:srgbClr val="20CABE"/>
            </a:solidFill>
            <a:ln w="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187764D-6483-28A6-E913-921DC18783A7}"/>
                </a:ext>
              </a:extLst>
            </p:cNvPr>
            <p:cNvSpPr/>
            <p:nvPr/>
          </p:nvSpPr>
          <p:spPr>
            <a:xfrm>
              <a:off x="7222507" y="3754888"/>
              <a:ext cx="149399" cy="149398"/>
            </a:xfrm>
            <a:custGeom>
              <a:avLst/>
              <a:gdLst>
                <a:gd name="connsiteX0" fmla="*/ 330918 w 330917"/>
                <a:gd name="connsiteY0" fmla="*/ 167657 h 330915"/>
                <a:gd name="connsiteX1" fmla="*/ 167754 w 330917"/>
                <a:gd name="connsiteY1" fmla="*/ 330915 h 330915"/>
                <a:gd name="connsiteX2" fmla="*/ 19 w 330917"/>
                <a:gd name="connsiteY2" fmla="*/ 165942 h 330915"/>
                <a:gd name="connsiteX3" fmla="*/ 169278 w 330917"/>
                <a:gd name="connsiteY3" fmla="*/ 17 h 330915"/>
                <a:gd name="connsiteX4" fmla="*/ 330918 w 330917"/>
                <a:gd name="connsiteY4" fmla="*/ 167657 h 3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917" h="330915">
                  <a:moveTo>
                    <a:pt x="330918" y="167657"/>
                  </a:moveTo>
                  <a:cubicBezTo>
                    <a:pt x="330822" y="259668"/>
                    <a:pt x="259766" y="330820"/>
                    <a:pt x="167754" y="330915"/>
                  </a:cubicBezTo>
                  <a:cubicBezTo>
                    <a:pt x="77076" y="331106"/>
                    <a:pt x="-1410" y="253858"/>
                    <a:pt x="19" y="165942"/>
                  </a:cubicBezTo>
                  <a:cubicBezTo>
                    <a:pt x="1448" y="76788"/>
                    <a:pt x="81172" y="-1317"/>
                    <a:pt x="169278" y="17"/>
                  </a:cubicBezTo>
                  <a:cubicBezTo>
                    <a:pt x="257004" y="1350"/>
                    <a:pt x="331013" y="78122"/>
                    <a:pt x="330918" y="167657"/>
                  </a:cubicBezTo>
                  <a:close/>
                </a:path>
              </a:pathLst>
            </a:custGeom>
            <a:solidFill>
              <a:srgbClr val="20CABE"/>
            </a:solidFill>
            <a:ln w="0" cap="flat">
              <a:noFill/>
              <a:prstDash val="solid"/>
              <a:miter/>
            </a:ln>
          </p:spPr>
          <p:txBody>
            <a:bodyPr rtlCol="0" anchor="ctr"/>
            <a:lstStyle/>
            <a:p>
              <a:endParaRPr lang="en-US"/>
            </a:p>
          </p:txBody>
        </p:sp>
      </p:grpSp>
      <p:grpSp>
        <p:nvGrpSpPr>
          <p:cNvPr id="96" name="Graphic 94">
            <a:extLst>
              <a:ext uri="{FF2B5EF4-FFF2-40B4-BE49-F238E27FC236}">
                <a16:creationId xmlns:a16="http://schemas.microsoft.com/office/drawing/2014/main" id="{E77E027D-3A51-1DC8-189D-1249AC3D41D3}"/>
              </a:ext>
            </a:extLst>
          </p:cNvPr>
          <p:cNvGrpSpPr/>
          <p:nvPr/>
        </p:nvGrpSpPr>
        <p:grpSpPr>
          <a:xfrm>
            <a:off x="4823229" y="3185578"/>
            <a:ext cx="1182850" cy="761215"/>
            <a:chOff x="4062412" y="2256631"/>
            <a:chExt cx="4069651" cy="2618993"/>
          </a:xfrm>
          <a:solidFill>
            <a:srgbClr val="8BC9C5"/>
          </a:solidFill>
        </p:grpSpPr>
        <p:sp>
          <p:nvSpPr>
            <p:cNvPr id="97" name="Freeform: Shape 96">
              <a:extLst>
                <a:ext uri="{FF2B5EF4-FFF2-40B4-BE49-F238E27FC236}">
                  <a16:creationId xmlns:a16="http://schemas.microsoft.com/office/drawing/2014/main" id="{5302336B-B3AA-D186-3D7A-90C64A2A9AD5}"/>
                </a:ext>
              </a:extLst>
            </p:cNvPr>
            <p:cNvSpPr/>
            <p:nvPr/>
          </p:nvSpPr>
          <p:spPr>
            <a:xfrm>
              <a:off x="4286547" y="2936049"/>
              <a:ext cx="432518" cy="458152"/>
            </a:xfrm>
            <a:custGeom>
              <a:avLst/>
              <a:gdLst>
                <a:gd name="connsiteX0" fmla="*/ 295072 w 432518"/>
                <a:gd name="connsiteY0" fmla="*/ 95 h 458152"/>
                <a:gd name="connsiteX1" fmla="*/ 12561 w 432518"/>
                <a:gd name="connsiteY1" fmla="*/ 343662 h 458152"/>
                <a:gd name="connsiteX2" fmla="*/ 111811 w 432518"/>
                <a:gd name="connsiteY2" fmla="*/ 458153 h 458152"/>
                <a:gd name="connsiteX3" fmla="*/ 111811 w 432518"/>
                <a:gd name="connsiteY3" fmla="*/ 458153 h 458152"/>
                <a:gd name="connsiteX4" fmla="*/ 218682 w 432518"/>
                <a:gd name="connsiteY4" fmla="*/ 404717 h 458152"/>
                <a:gd name="connsiteX5" fmla="*/ 432518 w 432518"/>
                <a:gd name="connsiteY5" fmla="*/ 0 h 458152"/>
                <a:gd name="connsiteX6" fmla="*/ 295072 w 432518"/>
                <a:gd name="connsiteY6" fmla="*/ 0 h 458152"/>
                <a:gd name="connsiteX7" fmla="*/ 188202 w 432518"/>
                <a:gd name="connsiteY7" fmla="*/ 397192 h 458152"/>
                <a:gd name="connsiteX8" fmla="*/ 111811 w 432518"/>
                <a:gd name="connsiteY8" fmla="*/ 435388 h 458152"/>
                <a:gd name="connsiteX9" fmla="*/ 43136 w 432518"/>
                <a:gd name="connsiteY9" fmla="*/ 412528 h 458152"/>
                <a:gd name="connsiteX10" fmla="*/ 43136 w 432518"/>
                <a:gd name="connsiteY10" fmla="*/ 359092 h 458152"/>
                <a:gd name="connsiteX11" fmla="*/ 318028 w 432518"/>
                <a:gd name="connsiteY11" fmla="*/ 30766 h 458152"/>
                <a:gd name="connsiteX12" fmla="*/ 386703 w 432518"/>
                <a:gd name="connsiteY12" fmla="*/ 30766 h 458152"/>
                <a:gd name="connsiteX13" fmla="*/ 188202 w 432518"/>
                <a:gd name="connsiteY13" fmla="*/ 404908 h 458152"/>
                <a:gd name="connsiteX14" fmla="*/ 188202 w 432518"/>
                <a:gd name="connsiteY14" fmla="*/ 397288 h 45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518" h="458152">
                  <a:moveTo>
                    <a:pt x="295072" y="95"/>
                  </a:moveTo>
                  <a:lnTo>
                    <a:pt x="12561" y="343662"/>
                  </a:lnTo>
                  <a:cubicBezTo>
                    <a:pt x="-25634" y="397097"/>
                    <a:pt x="27801" y="458153"/>
                    <a:pt x="111811" y="458153"/>
                  </a:cubicBezTo>
                  <a:lnTo>
                    <a:pt x="111811" y="458153"/>
                  </a:lnTo>
                  <a:cubicBezTo>
                    <a:pt x="157627" y="458153"/>
                    <a:pt x="203442" y="435292"/>
                    <a:pt x="218682" y="404717"/>
                  </a:cubicBezTo>
                  <a:lnTo>
                    <a:pt x="432518" y="0"/>
                  </a:lnTo>
                  <a:lnTo>
                    <a:pt x="295072" y="0"/>
                  </a:lnTo>
                  <a:close/>
                  <a:moveTo>
                    <a:pt x="188202" y="397192"/>
                  </a:moveTo>
                  <a:cubicBezTo>
                    <a:pt x="180582" y="420053"/>
                    <a:pt x="150007" y="435388"/>
                    <a:pt x="111811" y="435388"/>
                  </a:cubicBezTo>
                  <a:cubicBezTo>
                    <a:pt x="81236" y="435388"/>
                    <a:pt x="58376" y="427768"/>
                    <a:pt x="43136" y="412528"/>
                  </a:cubicBezTo>
                  <a:cubicBezTo>
                    <a:pt x="27896" y="397288"/>
                    <a:pt x="27896" y="374332"/>
                    <a:pt x="43136" y="359092"/>
                  </a:cubicBezTo>
                  <a:lnTo>
                    <a:pt x="318028" y="30766"/>
                  </a:lnTo>
                  <a:lnTo>
                    <a:pt x="386703" y="30766"/>
                  </a:lnTo>
                  <a:lnTo>
                    <a:pt x="188202" y="404908"/>
                  </a:lnTo>
                  <a:lnTo>
                    <a:pt x="188202" y="397288"/>
                  </a:ln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6FF9DFD4-730C-E3C0-72EF-088618CACD44}"/>
                </a:ext>
              </a:extLst>
            </p:cNvPr>
            <p:cNvSpPr/>
            <p:nvPr/>
          </p:nvSpPr>
          <p:spPr>
            <a:xfrm>
              <a:off x="4565907" y="2936239"/>
              <a:ext cx="359279" cy="458057"/>
            </a:xfrm>
            <a:custGeom>
              <a:avLst/>
              <a:gdLst>
                <a:gd name="connsiteX0" fmla="*/ 122583 w 359279"/>
                <a:gd name="connsiteY0" fmla="*/ 458057 h 458057"/>
                <a:gd name="connsiteX1" fmla="*/ 244789 w 359279"/>
                <a:gd name="connsiteY1" fmla="*/ 389382 h 458057"/>
                <a:gd name="connsiteX2" fmla="*/ 359280 w 359279"/>
                <a:gd name="connsiteY2" fmla="*/ 0 h 458057"/>
                <a:gd name="connsiteX3" fmla="*/ 191259 w 359279"/>
                <a:gd name="connsiteY3" fmla="*/ 0 h 458057"/>
                <a:gd name="connsiteX4" fmla="*/ 7997 w 359279"/>
                <a:gd name="connsiteY4" fmla="*/ 343567 h 458057"/>
                <a:gd name="connsiteX5" fmla="*/ 122488 w 359279"/>
                <a:gd name="connsiteY5" fmla="*/ 450437 h 458057"/>
                <a:gd name="connsiteX6" fmla="*/ 122488 w 359279"/>
                <a:gd name="connsiteY6" fmla="*/ 458057 h 4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279" h="458057">
                  <a:moveTo>
                    <a:pt x="122583" y="458057"/>
                  </a:moveTo>
                  <a:cubicBezTo>
                    <a:pt x="183638" y="458057"/>
                    <a:pt x="229454" y="427482"/>
                    <a:pt x="244789" y="389382"/>
                  </a:cubicBezTo>
                  <a:lnTo>
                    <a:pt x="359280" y="0"/>
                  </a:lnTo>
                  <a:lnTo>
                    <a:pt x="191259" y="0"/>
                  </a:lnTo>
                  <a:lnTo>
                    <a:pt x="7997" y="343567"/>
                  </a:lnTo>
                  <a:cubicBezTo>
                    <a:pt x="-22578" y="397002"/>
                    <a:pt x="38573" y="450437"/>
                    <a:pt x="122488" y="450437"/>
                  </a:cubicBezTo>
                  <a:lnTo>
                    <a:pt x="122488" y="458057"/>
                  </a:ln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65A92A5-BD5D-192A-0B19-9596B438962B}"/>
                </a:ext>
              </a:extLst>
            </p:cNvPr>
            <p:cNvSpPr/>
            <p:nvPr/>
          </p:nvSpPr>
          <p:spPr>
            <a:xfrm>
              <a:off x="4861783" y="2943764"/>
              <a:ext cx="277239" cy="450532"/>
            </a:xfrm>
            <a:custGeom>
              <a:avLst/>
              <a:gdLst>
                <a:gd name="connsiteX0" fmla="*/ 116838 w 277239"/>
                <a:gd name="connsiteY0" fmla="*/ 450533 h 450532"/>
                <a:gd name="connsiteX1" fmla="*/ 116838 w 277239"/>
                <a:gd name="connsiteY1" fmla="*/ 450533 h 450532"/>
                <a:gd name="connsiteX2" fmla="*/ 246664 w 277239"/>
                <a:gd name="connsiteY2" fmla="*/ 374142 h 450532"/>
                <a:gd name="connsiteX3" fmla="*/ 277239 w 277239"/>
                <a:gd name="connsiteY3" fmla="*/ 0 h 450532"/>
                <a:gd name="connsiteX4" fmla="*/ 109218 w 277239"/>
                <a:gd name="connsiteY4" fmla="*/ 0 h 450532"/>
                <a:gd name="connsiteX5" fmla="*/ 2348 w 277239"/>
                <a:gd name="connsiteY5" fmla="*/ 351187 h 450532"/>
                <a:gd name="connsiteX6" fmla="*/ 124554 w 277239"/>
                <a:gd name="connsiteY6" fmla="*/ 450437 h 450532"/>
                <a:gd name="connsiteX7" fmla="*/ 116934 w 277239"/>
                <a:gd name="connsiteY7" fmla="*/ 450437 h 450532"/>
                <a:gd name="connsiteX8" fmla="*/ 25303 w 277239"/>
                <a:gd name="connsiteY8" fmla="*/ 351282 h 450532"/>
                <a:gd name="connsiteX9" fmla="*/ 124554 w 277239"/>
                <a:gd name="connsiteY9" fmla="*/ 15335 h 450532"/>
                <a:gd name="connsiteX10" fmla="*/ 231424 w 277239"/>
                <a:gd name="connsiteY10" fmla="*/ 15335 h 450532"/>
                <a:gd name="connsiteX11" fmla="*/ 208564 w 277239"/>
                <a:gd name="connsiteY11" fmla="*/ 366522 h 450532"/>
                <a:gd name="connsiteX12" fmla="*/ 116934 w 277239"/>
                <a:gd name="connsiteY12" fmla="*/ 427577 h 450532"/>
                <a:gd name="connsiteX13" fmla="*/ 48258 w 277239"/>
                <a:gd name="connsiteY13" fmla="*/ 404717 h 450532"/>
                <a:gd name="connsiteX14" fmla="*/ 33018 w 277239"/>
                <a:gd name="connsiteY14" fmla="*/ 351282 h 450532"/>
                <a:gd name="connsiteX15" fmla="*/ 25398 w 277239"/>
                <a:gd name="connsiteY15" fmla="*/ 351282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239" h="450532">
                  <a:moveTo>
                    <a:pt x="116838" y="450533"/>
                  </a:moveTo>
                  <a:lnTo>
                    <a:pt x="116838" y="450533"/>
                  </a:lnTo>
                  <a:cubicBezTo>
                    <a:pt x="185514" y="450533"/>
                    <a:pt x="239044" y="412337"/>
                    <a:pt x="246664" y="374142"/>
                  </a:cubicBezTo>
                  <a:lnTo>
                    <a:pt x="277239" y="0"/>
                  </a:lnTo>
                  <a:lnTo>
                    <a:pt x="109218" y="0"/>
                  </a:lnTo>
                  <a:lnTo>
                    <a:pt x="2348" y="351187"/>
                  </a:lnTo>
                  <a:cubicBezTo>
                    <a:pt x="-12892" y="404622"/>
                    <a:pt x="48163" y="450437"/>
                    <a:pt x="124554" y="450437"/>
                  </a:cubicBezTo>
                  <a:lnTo>
                    <a:pt x="116934" y="450437"/>
                  </a:lnTo>
                  <a:close/>
                  <a:moveTo>
                    <a:pt x="25303" y="351282"/>
                  </a:moveTo>
                  <a:lnTo>
                    <a:pt x="124554" y="15335"/>
                  </a:lnTo>
                  <a:lnTo>
                    <a:pt x="231424" y="15335"/>
                  </a:lnTo>
                  <a:lnTo>
                    <a:pt x="208564" y="366522"/>
                  </a:lnTo>
                  <a:cubicBezTo>
                    <a:pt x="208564" y="397097"/>
                    <a:pt x="162749" y="427577"/>
                    <a:pt x="116934" y="427577"/>
                  </a:cubicBezTo>
                  <a:cubicBezTo>
                    <a:pt x="86358" y="427577"/>
                    <a:pt x="63498" y="419957"/>
                    <a:pt x="48258" y="404717"/>
                  </a:cubicBezTo>
                  <a:cubicBezTo>
                    <a:pt x="33018" y="389477"/>
                    <a:pt x="25398" y="374142"/>
                    <a:pt x="33018" y="351282"/>
                  </a:cubicBezTo>
                  <a:lnTo>
                    <a:pt x="25398" y="351282"/>
                  </a:ln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4BAC614-76CF-AAF3-A707-A3CD5F31E049}"/>
                </a:ext>
              </a:extLst>
            </p:cNvPr>
            <p:cNvSpPr/>
            <p:nvPr/>
          </p:nvSpPr>
          <p:spPr>
            <a:xfrm>
              <a:off x="5139022" y="2936144"/>
              <a:ext cx="260294" cy="450532"/>
            </a:xfrm>
            <a:custGeom>
              <a:avLst/>
              <a:gdLst>
                <a:gd name="connsiteX0" fmla="*/ 30575 w 260294"/>
                <a:gd name="connsiteY0" fmla="*/ 0 h 450532"/>
                <a:gd name="connsiteX1" fmla="*/ 0 w 260294"/>
                <a:gd name="connsiteY1" fmla="*/ 358902 h 450532"/>
                <a:gd name="connsiteX2" fmla="*/ 129826 w 260294"/>
                <a:gd name="connsiteY2" fmla="*/ 450533 h 450532"/>
                <a:gd name="connsiteX3" fmla="*/ 129826 w 260294"/>
                <a:gd name="connsiteY3" fmla="*/ 450533 h 450532"/>
                <a:gd name="connsiteX4" fmla="*/ 259651 w 260294"/>
                <a:gd name="connsiteY4" fmla="*/ 358902 h 450532"/>
                <a:gd name="connsiteX5" fmla="*/ 229076 w 260294"/>
                <a:gd name="connsiteY5" fmla="*/ 0 h 450532"/>
                <a:gd name="connsiteX6" fmla="*/ 22955 w 260294"/>
                <a:gd name="connsiteY6" fmla="*/ 0 h 450532"/>
                <a:gd name="connsiteX7" fmla="*/ 30575 w 260294"/>
                <a:gd name="connsiteY7" fmla="*/ 0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294" h="450532">
                  <a:moveTo>
                    <a:pt x="30575" y="0"/>
                  </a:moveTo>
                  <a:lnTo>
                    <a:pt x="0" y="358902"/>
                  </a:lnTo>
                  <a:cubicBezTo>
                    <a:pt x="0" y="404717"/>
                    <a:pt x="53435" y="450533"/>
                    <a:pt x="129826" y="450533"/>
                  </a:cubicBezTo>
                  <a:lnTo>
                    <a:pt x="129826" y="450533"/>
                  </a:lnTo>
                  <a:cubicBezTo>
                    <a:pt x="206216" y="450533"/>
                    <a:pt x="267271" y="412337"/>
                    <a:pt x="259651" y="358902"/>
                  </a:cubicBezTo>
                  <a:lnTo>
                    <a:pt x="229076" y="0"/>
                  </a:lnTo>
                  <a:lnTo>
                    <a:pt x="22955" y="0"/>
                  </a:lnTo>
                  <a:lnTo>
                    <a:pt x="30575" y="0"/>
                  </a:ln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06555AEC-F19C-80F0-B560-1E9A1F11CF90}"/>
                </a:ext>
              </a:extLst>
            </p:cNvPr>
            <p:cNvSpPr/>
            <p:nvPr/>
          </p:nvSpPr>
          <p:spPr>
            <a:xfrm>
              <a:off x="5406294" y="2936144"/>
              <a:ext cx="284954" cy="450532"/>
            </a:xfrm>
            <a:custGeom>
              <a:avLst/>
              <a:gdLst>
                <a:gd name="connsiteX0" fmla="*/ 0 w 284954"/>
                <a:gd name="connsiteY0" fmla="*/ 0 h 450532"/>
                <a:gd name="connsiteX1" fmla="*/ 30575 w 284954"/>
                <a:gd name="connsiteY1" fmla="*/ 374142 h 450532"/>
                <a:gd name="connsiteX2" fmla="*/ 160401 w 284954"/>
                <a:gd name="connsiteY2" fmla="*/ 450533 h 450532"/>
                <a:gd name="connsiteX3" fmla="*/ 160401 w 284954"/>
                <a:gd name="connsiteY3" fmla="*/ 450533 h 450532"/>
                <a:gd name="connsiteX4" fmla="*/ 282607 w 284954"/>
                <a:gd name="connsiteY4" fmla="*/ 351282 h 450532"/>
                <a:gd name="connsiteX5" fmla="*/ 175736 w 284954"/>
                <a:gd name="connsiteY5" fmla="*/ 95 h 450532"/>
                <a:gd name="connsiteX6" fmla="*/ 95 w 284954"/>
                <a:gd name="connsiteY6" fmla="*/ 95 h 450532"/>
                <a:gd name="connsiteX7" fmla="*/ 228981 w 284954"/>
                <a:gd name="connsiteY7" fmla="*/ 404717 h 450532"/>
                <a:gd name="connsiteX8" fmla="*/ 160306 w 284954"/>
                <a:gd name="connsiteY8" fmla="*/ 427577 h 450532"/>
                <a:gd name="connsiteX9" fmla="*/ 68675 w 284954"/>
                <a:gd name="connsiteY9" fmla="*/ 366522 h 450532"/>
                <a:gd name="connsiteX10" fmla="*/ 45815 w 284954"/>
                <a:gd name="connsiteY10" fmla="*/ 15335 h 450532"/>
                <a:gd name="connsiteX11" fmla="*/ 152686 w 284954"/>
                <a:gd name="connsiteY11" fmla="*/ 15335 h 450532"/>
                <a:gd name="connsiteX12" fmla="*/ 251936 w 284954"/>
                <a:gd name="connsiteY12" fmla="*/ 351282 h 450532"/>
                <a:gd name="connsiteX13" fmla="*/ 236696 w 284954"/>
                <a:gd name="connsiteY13" fmla="*/ 404717 h 450532"/>
                <a:gd name="connsiteX14" fmla="*/ 229076 w 284954"/>
                <a:gd name="connsiteY14" fmla="*/ 404717 h 45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954" h="450532">
                  <a:moveTo>
                    <a:pt x="0" y="0"/>
                  </a:moveTo>
                  <a:lnTo>
                    <a:pt x="30575" y="374142"/>
                  </a:lnTo>
                  <a:cubicBezTo>
                    <a:pt x="30575" y="419957"/>
                    <a:pt x="91631" y="450533"/>
                    <a:pt x="160401" y="450533"/>
                  </a:cubicBezTo>
                  <a:lnTo>
                    <a:pt x="160401" y="450533"/>
                  </a:lnTo>
                  <a:cubicBezTo>
                    <a:pt x="236792" y="450533"/>
                    <a:pt x="297847" y="404717"/>
                    <a:pt x="282607" y="351282"/>
                  </a:cubicBezTo>
                  <a:lnTo>
                    <a:pt x="175736" y="95"/>
                  </a:lnTo>
                  <a:lnTo>
                    <a:pt x="95" y="95"/>
                  </a:lnTo>
                  <a:close/>
                  <a:moveTo>
                    <a:pt x="228981" y="404717"/>
                  </a:moveTo>
                  <a:cubicBezTo>
                    <a:pt x="213741" y="419957"/>
                    <a:pt x="183166" y="427577"/>
                    <a:pt x="160306" y="427577"/>
                  </a:cubicBezTo>
                  <a:cubicBezTo>
                    <a:pt x="114491" y="427577"/>
                    <a:pt x="68675" y="404717"/>
                    <a:pt x="68675" y="366522"/>
                  </a:cubicBezTo>
                  <a:lnTo>
                    <a:pt x="45815" y="15335"/>
                  </a:lnTo>
                  <a:lnTo>
                    <a:pt x="152686" y="15335"/>
                  </a:lnTo>
                  <a:lnTo>
                    <a:pt x="251936" y="351282"/>
                  </a:lnTo>
                  <a:cubicBezTo>
                    <a:pt x="259556" y="366522"/>
                    <a:pt x="251936" y="389477"/>
                    <a:pt x="236696" y="404717"/>
                  </a:cubicBezTo>
                  <a:lnTo>
                    <a:pt x="229076" y="404717"/>
                  </a:ln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ECEBC090-EAD3-94EC-2B6C-54C1AB0BE95C}"/>
                </a:ext>
              </a:extLst>
            </p:cNvPr>
            <p:cNvSpPr/>
            <p:nvPr/>
          </p:nvSpPr>
          <p:spPr>
            <a:xfrm>
              <a:off x="5612320" y="2943859"/>
              <a:ext cx="359287" cy="458057"/>
            </a:xfrm>
            <a:custGeom>
              <a:avLst/>
              <a:gdLst>
                <a:gd name="connsiteX0" fmla="*/ 236792 w 359287"/>
                <a:gd name="connsiteY0" fmla="*/ 450437 h 458057"/>
                <a:gd name="connsiteX1" fmla="*/ 351282 w 359287"/>
                <a:gd name="connsiteY1" fmla="*/ 343567 h 458057"/>
                <a:gd name="connsiteX2" fmla="*/ 168021 w 359287"/>
                <a:gd name="connsiteY2" fmla="*/ 0 h 458057"/>
                <a:gd name="connsiteX3" fmla="*/ 0 w 359287"/>
                <a:gd name="connsiteY3" fmla="*/ 0 h 458057"/>
                <a:gd name="connsiteX4" fmla="*/ 114491 w 359287"/>
                <a:gd name="connsiteY4" fmla="*/ 389382 h 458057"/>
                <a:gd name="connsiteX5" fmla="*/ 236696 w 359287"/>
                <a:gd name="connsiteY5" fmla="*/ 458057 h 458057"/>
                <a:gd name="connsiteX6" fmla="*/ 236696 w 359287"/>
                <a:gd name="connsiteY6" fmla="*/ 450437 h 4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287" h="458057">
                  <a:moveTo>
                    <a:pt x="236792" y="450437"/>
                  </a:moveTo>
                  <a:cubicBezTo>
                    <a:pt x="320802" y="450437"/>
                    <a:pt x="381857" y="397002"/>
                    <a:pt x="351282" y="343567"/>
                  </a:cubicBezTo>
                  <a:lnTo>
                    <a:pt x="168021" y="0"/>
                  </a:lnTo>
                  <a:lnTo>
                    <a:pt x="0" y="0"/>
                  </a:lnTo>
                  <a:lnTo>
                    <a:pt x="114491" y="389382"/>
                  </a:lnTo>
                  <a:cubicBezTo>
                    <a:pt x="129730" y="427577"/>
                    <a:pt x="175546" y="458057"/>
                    <a:pt x="236696" y="458057"/>
                  </a:cubicBezTo>
                  <a:lnTo>
                    <a:pt x="236696" y="450437"/>
                  </a:ln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9DFE79B-EC80-E1AD-C8C0-E5485E026E9F}"/>
                </a:ext>
              </a:extLst>
            </p:cNvPr>
            <p:cNvSpPr/>
            <p:nvPr/>
          </p:nvSpPr>
          <p:spPr>
            <a:xfrm>
              <a:off x="5818536" y="2936239"/>
              <a:ext cx="435640" cy="458152"/>
            </a:xfrm>
            <a:custGeom>
              <a:avLst/>
              <a:gdLst>
                <a:gd name="connsiteX0" fmla="*/ 320707 w 435640"/>
                <a:gd name="connsiteY0" fmla="*/ 458057 h 458152"/>
                <a:gd name="connsiteX1" fmla="*/ 320707 w 435640"/>
                <a:gd name="connsiteY1" fmla="*/ 458057 h 458152"/>
                <a:gd name="connsiteX2" fmla="*/ 419957 w 435640"/>
                <a:gd name="connsiteY2" fmla="*/ 343567 h 458152"/>
                <a:gd name="connsiteX3" fmla="*/ 137446 w 435640"/>
                <a:gd name="connsiteY3" fmla="*/ 0 h 458152"/>
                <a:gd name="connsiteX4" fmla="*/ 0 w 435640"/>
                <a:gd name="connsiteY4" fmla="*/ 0 h 458152"/>
                <a:gd name="connsiteX5" fmla="*/ 213836 w 435640"/>
                <a:gd name="connsiteY5" fmla="*/ 404717 h 458152"/>
                <a:gd name="connsiteX6" fmla="*/ 320707 w 435640"/>
                <a:gd name="connsiteY6" fmla="*/ 458153 h 458152"/>
                <a:gd name="connsiteX7" fmla="*/ 114586 w 435640"/>
                <a:gd name="connsiteY7" fmla="*/ 30480 h 458152"/>
                <a:gd name="connsiteX8" fmla="*/ 389477 w 435640"/>
                <a:gd name="connsiteY8" fmla="*/ 358807 h 458152"/>
                <a:gd name="connsiteX9" fmla="*/ 389477 w 435640"/>
                <a:gd name="connsiteY9" fmla="*/ 412242 h 458152"/>
                <a:gd name="connsiteX10" fmla="*/ 320802 w 435640"/>
                <a:gd name="connsiteY10" fmla="*/ 435102 h 458152"/>
                <a:gd name="connsiteX11" fmla="*/ 244412 w 435640"/>
                <a:gd name="connsiteY11" fmla="*/ 396907 h 458152"/>
                <a:gd name="connsiteX12" fmla="*/ 45911 w 435640"/>
                <a:gd name="connsiteY12" fmla="*/ 22765 h 458152"/>
                <a:gd name="connsiteX13" fmla="*/ 114586 w 435640"/>
                <a:gd name="connsiteY13" fmla="*/ 22765 h 458152"/>
                <a:gd name="connsiteX14" fmla="*/ 114586 w 435640"/>
                <a:gd name="connsiteY14" fmla="*/ 30385 h 45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640" h="458152">
                  <a:moveTo>
                    <a:pt x="320707" y="458057"/>
                  </a:moveTo>
                  <a:lnTo>
                    <a:pt x="320707" y="458057"/>
                  </a:lnTo>
                  <a:cubicBezTo>
                    <a:pt x="404717" y="458057"/>
                    <a:pt x="465773" y="397002"/>
                    <a:pt x="419957" y="343567"/>
                  </a:cubicBezTo>
                  <a:lnTo>
                    <a:pt x="137446" y="0"/>
                  </a:lnTo>
                  <a:lnTo>
                    <a:pt x="0" y="0"/>
                  </a:lnTo>
                  <a:lnTo>
                    <a:pt x="213836" y="404717"/>
                  </a:lnTo>
                  <a:cubicBezTo>
                    <a:pt x="229076" y="435293"/>
                    <a:pt x="274892" y="458153"/>
                    <a:pt x="320707" y="458153"/>
                  </a:cubicBezTo>
                  <a:close/>
                  <a:moveTo>
                    <a:pt x="114586" y="30480"/>
                  </a:moveTo>
                  <a:lnTo>
                    <a:pt x="389477" y="358807"/>
                  </a:lnTo>
                  <a:cubicBezTo>
                    <a:pt x="404717" y="374047"/>
                    <a:pt x="404717" y="397002"/>
                    <a:pt x="389477" y="412242"/>
                  </a:cubicBezTo>
                  <a:cubicBezTo>
                    <a:pt x="374237" y="427482"/>
                    <a:pt x="351282" y="435102"/>
                    <a:pt x="320802" y="435102"/>
                  </a:cubicBezTo>
                  <a:cubicBezTo>
                    <a:pt x="290322" y="435102"/>
                    <a:pt x="259747" y="419862"/>
                    <a:pt x="244412" y="396907"/>
                  </a:cubicBezTo>
                  <a:lnTo>
                    <a:pt x="45911" y="22765"/>
                  </a:lnTo>
                  <a:lnTo>
                    <a:pt x="114586" y="22765"/>
                  </a:lnTo>
                  <a:lnTo>
                    <a:pt x="114586" y="30385"/>
                  </a:ln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6BA9721D-B078-5F97-EE56-45FCDC39E752}"/>
                </a:ext>
              </a:extLst>
            </p:cNvPr>
            <p:cNvSpPr/>
            <p:nvPr/>
          </p:nvSpPr>
          <p:spPr>
            <a:xfrm>
              <a:off x="4062412" y="2256631"/>
              <a:ext cx="4069651" cy="633698"/>
            </a:xfrm>
            <a:custGeom>
              <a:avLst/>
              <a:gdLst>
                <a:gd name="connsiteX0" fmla="*/ 3619214 w 4069651"/>
                <a:gd name="connsiteY0" fmla="*/ 0 h 633698"/>
                <a:gd name="connsiteX1" fmla="*/ 450533 w 4069651"/>
                <a:gd name="connsiteY1" fmla="*/ 0 h 633698"/>
                <a:gd name="connsiteX2" fmla="*/ 0 w 4069651"/>
                <a:gd name="connsiteY2" fmla="*/ 633698 h 633698"/>
                <a:gd name="connsiteX3" fmla="*/ 4069652 w 4069651"/>
                <a:gd name="connsiteY3" fmla="*/ 633698 h 633698"/>
                <a:gd name="connsiteX4" fmla="*/ 3619214 w 4069651"/>
                <a:gd name="connsiteY4" fmla="*/ 0 h 633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9651" h="633698">
                  <a:moveTo>
                    <a:pt x="3619214" y="0"/>
                  </a:moveTo>
                  <a:lnTo>
                    <a:pt x="450533" y="0"/>
                  </a:lnTo>
                  <a:lnTo>
                    <a:pt x="0" y="633698"/>
                  </a:lnTo>
                  <a:lnTo>
                    <a:pt x="4069652" y="633698"/>
                  </a:lnTo>
                  <a:lnTo>
                    <a:pt x="3619214" y="0"/>
                  </a:ln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1CF7C82-6DFA-E6C8-29BC-F19FFEA33BC8}"/>
                </a:ext>
              </a:extLst>
            </p:cNvPr>
            <p:cNvSpPr/>
            <p:nvPr/>
          </p:nvSpPr>
          <p:spPr>
            <a:xfrm>
              <a:off x="4283963" y="2989674"/>
              <a:ext cx="3626738" cy="1885949"/>
            </a:xfrm>
            <a:custGeom>
              <a:avLst/>
              <a:gdLst>
                <a:gd name="connsiteX0" fmla="*/ 3557969 w 3626738"/>
                <a:gd name="connsiteY0" fmla="*/ 1740884 h 1885949"/>
                <a:gd name="connsiteX1" fmla="*/ 3397663 w 3626738"/>
                <a:gd name="connsiteY1" fmla="*/ 1740884 h 1885949"/>
                <a:gd name="connsiteX2" fmla="*/ 3397663 w 3626738"/>
                <a:gd name="connsiteY2" fmla="*/ 0 h 1885949"/>
                <a:gd name="connsiteX3" fmla="*/ 1771269 w 3626738"/>
                <a:gd name="connsiteY3" fmla="*/ 0 h 1885949"/>
                <a:gd name="connsiteX4" fmla="*/ 1992725 w 3626738"/>
                <a:gd name="connsiteY4" fmla="*/ 267271 h 1885949"/>
                <a:gd name="connsiteX5" fmla="*/ 2007965 w 3626738"/>
                <a:gd name="connsiteY5" fmla="*/ 374142 h 1885949"/>
                <a:gd name="connsiteX6" fmla="*/ 1855279 w 3626738"/>
                <a:gd name="connsiteY6" fmla="*/ 450533 h 1885949"/>
                <a:gd name="connsiteX7" fmla="*/ 1710214 w 3626738"/>
                <a:gd name="connsiteY7" fmla="*/ 389477 h 1885949"/>
                <a:gd name="connsiteX8" fmla="*/ 1565148 w 3626738"/>
                <a:gd name="connsiteY8" fmla="*/ 450533 h 1885949"/>
                <a:gd name="connsiteX9" fmla="*/ 1420082 w 3626738"/>
                <a:gd name="connsiteY9" fmla="*/ 389477 h 1885949"/>
                <a:gd name="connsiteX10" fmla="*/ 1275017 w 3626738"/>
                <a:gd name="connsiteY10" fmla="*/ 450533 h 1885949"/>
                <a:gd name="connsiteX11" fmla="*/ 1129951 w 3626738"/>
                <a:gd name="connsiteY11" fmla="*/ 389477 h 1885949"/>
                <a:gd name="connsiteX12" fmla="*/ 1129951 w 3626738"/>
                <a:gd name="connsiteY12" fmla="*/ 389477 h 1885949"/>
                <a:gd name="connsiteX13" fmla="*/ 984885 w 3626738"/>
                <a:gd name="connsiteY13" fmla="*/ 442913 h 1885949"/>
                <a:gd name="connsiteX14" fmla="*/ 839819 w 3626738"/>
                <a:gd name="connsiteY14" fmla="*/ 389477 h 1885949"/>
                <a:gd name="connsiteX15" fmla="*/ 839819 w 3626738"/>
                <a:gd name="connsiteY15" fmla="*/ 389477 h 1885949"/>
                <a:gd name="connsiteX16" fmla="*/ 694754 w 3626738"/>
                <a:gd name="connsiteY16" fmla="*/ 450533 h 1885949"/>
                <a:gd name="connsiteX17" fmla="*/ 549688 w 3626738"/>
                <a:gd name="connsiteY17" fmla="*/ 389477 h 1885949"/>
                <a:gd name="connsiteX18" fmla="*/ 404622 w 3626738"/>
                <a:gd name="connsiteY18" fmla="*/ 450533 h 1885949"/>
                <a:gd name="connsiteX19" fmla="*/ 259556 w 3626738"/>
                <a:gd name="connsiteY19" fmla="*/ 389477 h 1885949"/>
                <a:gd name="connsiteX20" fmla="*/ 228981 w 3626738"/>
                <a:gd name="connsiteY20" fmla="*/ 420053 h 1885949"/>
                <a:gd name="connsiteX21" fmla="*/ 228981 w 3626738"/>
                <a:gd name="connsiteY21" fmla="*/ 1748600 h 1885949"/>
                <a:gd name="connsiteX22" fmla="*/ 68675 w 3626738"/>
                <a:gd name="connsiteY22" fmla="*/ 1748600 h 1885949"/>
                <a:gd name="connsiteX23" fmla="*/ 0 w 3626738"/>
                <a:gd name="connsiteY23" fmla="*/ 1817275 h 1885949"/>
                <a:gd name="connsiteX24" fmla="*/ 68675 w 3626738"/>
                <a:gd name="connsiteY24" fmla="*/ 1885950 h 1885949"/>
                <a:gd name="connsiteX25" fmla="*/ 3558064 w 3626738"/>
                <a:gd name="connsiteY25" fmla="*/ 1885950 h 1885949"/>
                <a:gd name="connsiteX26" fmla="*/ 3626739 w 3626738"/>
                <a:gd name="connsiteY26" fmla="*/ 1817275 h 1885949"/>
                <a:gd name="connsiteX27" fmla="*/ 3558064 w 3626738"/>
                <a:gd name="connsiteY27" fmla="*/ 1748600 h 1885949"/>
                <a:gd name="connsiteX28" fmla="*/ 3558064 w 3626738"/>
                <a:gd name="connsiteY28" fmla="*/ 1740979 h 1885949"/>
                <a:gd name="connsiteX29" fmla="*/ 1817084 w 3626738"/>
                <a:gd name="connsiteY29" fmla="*/ 1412558 h 1885949"/>
                <a:gd name="connsiteX30" fmla="*/ 1717834 w 3626738"/>
                <a:gd name="connsiteY30" fmla="*/ 1511808 h 1885949"/>
                <a:gd name="connsiteX31" fmla="*/ 557213 w 3626738"/>
                <a:gd name="connsiteY31" fmla="*/ 1511808 h 1885949"/>
                <a:gd name="connsiteX32" fmla="*/ 457962 w 3626738"/>
                <a:gd name="connsiteY32" fmla="*/ 1412558 h 1885949"/>
                <a:gd name="connsiteX33" fmla="*/ 457962 w 3626738"/>
                <a:gd name="connsiteY33" fmla="*/ 702469 h 1885949"/>
                <a:gd name="connsiteX34" fmla="*/ 557213 w 3626738"/>
                <a:gd name="connsiteY34" fmla="*/ 603218 h 1885949"/>
                <a:gd name="connsiteX35" fmla="*/ 1717834 w 3626738"/>
                <a:gd name="connsiteY35" fmla="*/ 603218 h 1885949"/>
                <a:gd name="connsiteX36" fmla="*/ 1817084 w 3626738"/>
                <a:gd name="connsiteY36" fmla="*/ 702469 h 1885949"/>
                <a:gd name="connsiteX37" fmla="*/ 1817084 w 3626738"/>
                <a:gd name="connsiteY37" fmla="*/ 1412558 h 1885949"/>
                <a:gd name="connsiteX38" fmla="*/ 3160967 w 3626738"/>
                <a:gd name="connsiteY38" fmla="*/ 1740884 h 1885949"/>
                <a:gd name="connsiteX39" fmla="*/ 2030921 w 3626738"/>
                <a:gd name="connsiteY39" fmla="*/ 1740884 h 1885949"/>
                <a:gd name="connsiteX40" fmla="*/ 2030921 w 3626738"/>
                <a:gd name="connsiteY40" fmla="*/ 816959 h 1885949"/>
                <a:gd name="connsiteX41" fmla="*/ 2237042 w 3626738"/>
                <a:gd name="connsiteY41" fmla="*/ 610838 h 1885949"/>
                <a:gd name="connsiteX42" fmla="*/ 2954750 w 3626738"/>
                <a:gd name="connsiteY42" fmla="*/ 610838 h 1885949"/>
                <a:gd name="connsiteX43" fmla="*/ 3160871 w 3626738"/>
                <a:gd name="connsiteY43" fmla="*/ 816959 h 1885949"/>
                <a:gd name="connsiteX44" fmla="*/ 3160871 w 3626738"/>
                <a:gd name="connsiteY44" fmla="*/ 1740884 h 1885949"/>
                <a:gd name="connsiteX45" fmla="*/ 3160871 w 3626738"/>
                <a:gd name="connsiteY45" fmla="*/ 1740884 h 188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26738" h="1885949">
                  <a:moveTo>
                    <a:pt x="3557969" y="1740884"/>
                  </a:moveTo>
                  <a:lnTo>
                    <a:pt x="3397663" y="1740884"/>
                  </a:lnTo>
                  <a:lnTo>
                    <a:pt x="3397663" y="0"/>
                  </a:lnTo>
                  <a:lnTo>
                    <a:pt x="1771269" y="0"/>
                  </a:lnTo>
                  <a:lnTo>
                    <a:pt x="1992725" y="267271"/>
                  </a:lnTo>
                  <a:cubicBezTo>
                    <a:pt x="2015585" y="297847"/>
                    <a:pt x="2023300" y="335947"/>
                    <a:pt x="2007965" y="374142"/>
                  </a:cubicBezTo>
                  <a:cubicBezTo>
                    <a:pt x="1985105" y="419957"/>
                    <a:pt x="1923955" y="450533"/>
                    <a:pt x="1855279" y="450533"/>
                  </a:cubicBezTo>
                  <a:cubicBezTo>
                    <a:pt x="1794224" y="450533"/>
                    <a:pt x="1740789" y="427673"/>
                    <a:pt x="1710214" y="389477"/>
                  </a:cubicBezTo>
                  <a:cubicBezTo>
                    <a:pt x="1679639" y="427673"/>
                    <a:pt x="1626203" y="450533"/>
                    <a:pt x="1565148" y="450533"/>
                  </a:cubicBezTo>
                  <a:cubicBezTo>
                    <a:pt x="1504093" y="450533"/>
                    <a:pt x="1450658" y="427673"/>
                    <a:pt x="1420082" y="389477"/>
                  </a:cubicBezTo>
                  <a:cubicBezTo>
                    <a:pt x="1389507" y="427673"/>
                    <a:pt x="1336072" y="450533"/>
                    <a:pt x="1275017" y="450533"/>
                  </a:cubicBezTo>
                  <a:cubicBezTo>
                    <a:pt x="1213961" y="450533"/>
                    <a:pt x="1160526" y="427673"/>
                    <a:pt x="1129951" y="389477"/>
                  </a:cubicBezTo>
                  <a:lnTo>
                    <a:pt x="1129951" y="389477"/>
                  </a:lnTo>
                  <a:cubicBezTo>
                    <a:pt x="1099375" y="427673"/>
                    <a:pt x="1045940" y="442913"/>
                    <a:pt x="984885" y="442913"/>
                  </a:cubicBezTo>
                  <a:cubicBezTo>
                    <a:pt x="923830" y="442913"/>
                    <a:pt x="870395" y="420053"/>
                    <a:pt x="839819" y="389477"/>
                  </a:cubicBezTo>
                  <a:lnTo>
                    <a:pt x="839819" y="389477"/>
                  </a:lnTo>
                  <a:cubicBezTo>
                    <a:pt x="809244" y="427673"/>
                    <a:pt x="755809" y="450533"/>
                    <a:pt x="694754" y="450533"/>
                  </a:cubicBezTo>
                  <a:cubicBezTo>
                    <a:pt x="633698" y="450533"/>
                    <a:pt x="580263" y="427673"/>
                    <a:pt x="549688" y="389477"/>
                  </a:cubicBezTo>
                  <a:cubicBezTo>
                    <a:pt x="519113" y="427673"/>
                    <a:pt x="465677" y="450533"/>
                    <a:pt x="404622" y="450533"/>
                  </a:cubicBezTo>
                  <a:cubicBezTo>
                    <a:pt x="343567" y="450533"/>
                    <a:pt x="290132" y="427673"/>
                    <a:pt x="259556" y="389477"/>
                  </a:cubicBezTo>
                  <a:cubicBezTo>
                    <a:pt x="251936" y="404717"/>
                    <a:pt x="244316" y="412337"/>
                    <a:pt x="228981" y="420053"/>
                  </a:cubicBezTo>
                  <a:lnTo>
                    <a:pt x="228981" y="1748600"/>
                  </a:lnTo>
                  <a:lnTo>
                    <a:pt x="68675" y="1748600"/>
                  </a:lnTo>
                  <a:cubicBezTo>
                    <a:pt x="30480" y="1748600"/>
                    <a:pt x="0" y="1779175"/>
                    <a:pt x="0" y="1817275"/>
                  </a:cubicBezTo>
                  <a:cubicBezTo>
                    <a:pt x="0" y="1855375"/>
                    <a:pt x="30575" y="1885950"/>
                    <a:pt x="68675" y="1885950"/>
                  </a:cubicBezTo>
                  <a:lnTo>
                    <a:pt x="3558064" y="1885950"/>
                  </a:lnTo>
                  <a:cubicBezTo>
                    <a:pt x="3596259" y="1885950"/>
                    <a:pt x="3626739" y="1855375"/>
                    <a:pt x="3626739" y="1817275"/>
                  </a:cubicBezTo>
                  <a:cubicBezTo>
                    <a:pt x="3626739" y="1779175"/>
                    <a:pt x="3596164" y="1748600"/>
                    <a:pt x="3558064" y="1748600"/>
                  </a:cubicBezTo>
                  <a:lnTo>
                    <a:pt x="3558064" y="1740979"/>
                  </a:lnTo>
                  <a:close/>
                  <a:moveTo>
                    <a:pt x="1817084" y="1412558"/>
                  </a:moveTo>
                  <a:cubicBezTo>
                    <a:pt x="1817084" y="1465993"/>
                    <a:pt x="1771269" y="1511808"/>
                    <a:pt x="1717834" y="1511808"/>
                  </a:cubicBezTo>
                  <a:lnTo>
                    <a:pt x="557213" y="1511808"/>
                  </a:lnTo>
                  <a:cubicBezTo>
                    <a:pt x="503777" y="1511808"/>
                    <a:pt x="457962" y="1465993"/>
                    <a:pt x="457962" y="1412558"/>
                  </a:cubicBezTo>
                  <a:lnTo>
                    <a:pt x="457962" y="702469"/>
                  </a:lnTo>
                  <a:cubicBezTo>
                    <a:pt x="457962" y="649034"/>
                    <a:pt x="503777" y="603218"/>
                    <a:pt x="557213" y="603218"/>
                  </a:cubicBezTo>
                  <a:lnTo>
                    <a:pt x="1717834" y="603218"/>
                  </a:lnTo>
                  <a:cubicBezTo>
                    <a:pt x="1771269" y="603218"/>
                    <a:pt x="1817084" y="649034"/>
                    <a:pt x="1817084" y="702469"/>
                  </a:cubicBezTo>
                  <a:lnTo>
                    <a:pt x="1817084" y="1412558"/>
                  </a:lnTo>
                  <a:close/>
                  <a:moveTo>
                    <a:pt x="3160967" y="1740884"/>
                  </a:moveTo>
                  <a:lnTo>
                    <a:pt x="2030921" y="1740884"/>
                  </a:lnTo>
                  <a:lnTo>
                    <a:pt x="2030921" y="816959"/>
                  </a:lnTo>
                  <a:cubicBezTo>
                    <a:pt x="2030921" y="702469"/>
                    <a:pt x="2122551" y="610838"/>
                    <a:pt x="2237042" y="610838"/>
                  </a:cubicBezTo>
                  <a:lnTo>
                    <a:pt x="2954750" y="610838"/>
                  </a:lnTo>
                  <a:cubicBezTo>
                    <a:pt x="3069241" y="610838"/>
                    <a:pt x="3160871" y="702469"/>
                    <a:pt x="3160871" y="816959"/>
                  </a:cubicBezTo>
                  <a:lnTo>
                    <a:pt x="3160871" y="1740884"/>
                  </a:lnTo>
                  <a:lnTo>
                    <a:pt x="3160871" y="1740884"/>
                  </a:lnTo>
                  <a:close/>
                </a:path>
              </a:pathLst>
            </a:custGeom>
            <a:grpFill/>
            <a:ln w="9525" cap="flat">
              <a:noFill/>
              <a:prstDash val="solid"/>
              <a:miter/>
            </a:ln>
          </p:spPr>
          <p:txBody>
            <a:bodyPr rtlCol="0" anchor="ctr"/>
            <a:lstStyle/>
            <a:p>
              <a:endParaRPr lang="en-US"/>
            </a:p>
          </p:txBody>
        </p:sp>
      </p:grpSp>
      <p:grpSp>
        <p:nvGrpSpPr>
          <p:cNvPr id="136" name="Group 135">
            <a:extLst>
              <a:ext uri="{FF2B5EF4-FFF2-40B4-BE49-F238E27FC236}">
                <a16:creationId xmlns:a16="http://schemas.microsoft.com/office/drawing/2014/main" id="{E1FF8912-CEEA-7D9F-678B-50801B61EC2D}"/>
              </a:ext>
            </a:extLst>
          </p:cNvPr>
          <p:cNvGrpSpPr/>
          <p:nvPr/>
        </p:nvGrpSpPr>
        <p:grpSpPr>
          <a:xfrm>
            <a:off x="6577841" y="3107916"/>
            <a:ext cx="799557" cy="916538"/>
            <a:chOff x="4843462" y="2132806"/>
            <a:chExt cx="2504502" cy="2870929"/>
          </a:xfrm>
          <a:solidFill>
            <a:srgbClr val="8BC9C5"/>
          </a:solidFill>
        </p:grpSpPr>
        <p:sp>
          <p:nvSpPr>
            <p:cNvPr id="109" name="Freeform: Shape 108">
              <a:extLst>
                <a:ext uri="{FF2B5EF4-FFF2-40B4-BE49-F238E27FC236}">
                  <a16:creationId xmlns:a16="http://schemas.microsoft.com/office/drawing/2014/main" id="{F9DD62E2-C328-7CDD-6F4D-0597264D2975}"/>
                </a:ext>
              </a:extLst>
            </p:cNvPr>
            <p:cNvSpPr/>
            <p:nvPr/>
          </p:nvSpPr>
          <p:spPr>
            <a:xfrm>
              <a:off x="6202584" y="3453732"/>
              <a:ext cx="488632" cy="259651"/>
            </a:xfrm>
            <a:custGeom>
              <a:avLst/>
              <a:gdLst>
                <a:gd name="connsiteX0" fmla="*/ 488633 w 488632"/>
                <a:gd name="connsiteY0" fmla="*/ 259652 h 259651"/>
                <a:gd name="connsiteX1" fmla="*/ 0 w 488632"/>
                <a:gd name="connsiteY1" fmla="*/ 259652 h 259651"/>
                <a:gd name="connsiteX2" fmla="*/ 244316 w 488632"/>
                <a:gd name="connsiteY2" fmla="*/ 0 h 259651"/>
                <a:gd name="connsiteX3" fmla="*/ 488633 w 488632"/>
                <a:gd name="connsiteY3" fmla="*/ 259652 h 259651"/>
              </a:gdLst>
              <a:ahLst/>
              <a:cxnLst>
                <a:cxn ang="0">
                  <a:pos x="connsiteX0" y="connsiteY0"/>
                </a:cxn>
                <a:cxn ang="0">
                  <a:pos x="connsiteX1" y="connsiteY1"/>
                </a:cxn>
                <a:cxn ang="0">
                  <a:pos x="connsiteX2" y="connsiteY2"/>
                </a:cxn>
                <a:cxn ang="0">
                  <a:pos x="connsiteX3" y="connsiteY3"/>
                </a:cxn>
              </a:cxnLst>
              <a:rect l="l" t="t" r="r" b="b"/>
              <a:pathLst>
                <a:path w="488632" h="259651">
                  <a:moveTo>
                    <a:pt x="488633" y="259652"/>
                  </a:moveTo>
                  <a:lnTo>
                    <a:pt x="0" y="259652"/>
                  </a:lnTo>
                  <a:cubicBezTo>
                    <a:pt x="30575" y="106966"/>
                    <a:pt x="129826" y="0"/>
                    <a:pt x="244316" y="0"/>
                  </a:cubicBezTo>
                  <a:cubicBezTo>
                    <a:pt x="358807" y="0"/>
                    <a:pt x="458152" y="106871"/>
                    <a:pt x="488633" y="259652"/>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21A49AD-25E5-CA50-C64B-A86F5D06E8C4}"/>
                </a:ext>
              </a:extLst>
            </p:cNvPr>
            <p:cNvSpPr/>
            <p:nvPr/>
          </p:nvSpPr>
          <p:spPr>
            <a:xfrm>
              <a:off x="6294214" y="3125501"/>
              <a:ext cx="305371" cy="305371"/>
            </a:xfrm>
            <a:custGeom>
              <a:avLst/>
              <a:gdLst>
                <a:gd name="connsiteX0" fmla="*/ 152686 w 305371"/>
                <a:gd name="connsiteY0" fmla="*/ 305371 h 305371"/>
                <a:gd name="connsiteX1" fmla="*/ 0 w 305371"/>
                <a:gd name="connsiteY1" fmla="*/ 152686 h 305371"/>
                <a:gd name="connsiteX2" fmla="*/ 152686 w 305371"/>
                <a:gd name="connsiteY2" fmla="*/ 0 h 305371"/>
                <a:gd name="connsiteX3" fmla="*/ 305371 w 305371"/>
                <a:gd name="connsiteY3" fmla="*/ 152686 h 305371"/>
                <a:gd name="connsiteX4" fmla="*/ 152686 w 305371"/>
                <a:gd name="connsiteY4" fmla="*/ 305371 h 305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71" h="305371">
                  <a:moveTo>
                    <a:pt x="152686" y="305371"/>
                  </a:moveTo>
                  <a:cubicBezTo>
                    <a:pt x="68675" y="305371"/>
                    <a:pt x="0" y="236696"/>
                    <a:pt x="0" y="152686"/>
                  </a:cubicBezTo>
                  <a:cubicBezTo>
                    <a:pt x="0" y="68675"/>
                    <a:pt x="68675" y="0"/>
                    <a:pt x="152686" y="0"/>
                  </a:cubicBezTo>
                  <a:cubicBezTo>
                    <a:pt x="236696" y="0"/>
                    <a:pt x="305371" y="68675"/>
                    <a:pt x="305371" y="152686"/>
                  </a:cubicBezTo>
                  <a:cubicBezTo>
                    <a:pt x="305371" y="236696"/>
                    <a:pt x="236696" y="305371"/>
                    <a:pt x="152686" y="305371"/>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F35A2919-479F-7850-0640-14C751BF0A2F}"/>
                </a:ext>
              </a:extLst>
            </p:cNvPr>
            <p:cNvSpPr/>
            <p:nvPr/>
          </p:nvSpPr>
          <p:spPr>
            <a:xfrm>
              <a:off x="5164168" y="3491928"/>
              <a:ext cx="152685" cy="206025"/>
            </a:xfrm>
            <a:custGeom>
              <a:avLst/>
              <a:gdLst>
                <a:gd name="connsiteX0" fmla="*/ 68675 w 152685"/>
                <a:gd name="connsiteY0" fmla="*/ 61055 h 206025"/>
                <a:gd name="connsiteX1" fmla="*/ 45815 w 152685"/>
                <a:gd name="connsiteY1" fmla="*/ 68675 h 206025"/>
                <a:gd name="connsiteX2" fmla="*/ 45815 w 152685"/>
                <a:gd name="connsiteY2" fmla="*/ 61055 h 206025"/>
                <a:gd name="connsiteX3" fmla="*/ 76391 w 152685"/>
                <a:gd name="connsiteY3" fmla="*/ 38195 h 206025"/>
                <a:gd name="connsiteX4" fmla="*/ 68771 w 152685"/>
                <a:gd name="connsiteY4" fmla="*/ 0 h 206025"/>
                <a:gd name="connsiteX5" fmla="*/ 38195 w 152685"/>
                <a:gd name="connsiteY5" fmla="*/ 22860 h 206025"/>
                <a:gd name="connsiteX6" fmla="*/ 38195 w 152685"/>
                <a:gd name="connsiteY6" fmla="*/ 45720 h 206025"/>
                <a:gd name="connsiteX7" fmla="*/ 30575 w 152685"/>
                <a:gd name="connsiteY7" fmla="*/ 30480 h 206025"/>
                <a:gd name="connsiteX8" fmla="*/ 15335 w 152685"/>
                <a:gd name="connsiteY8" fmla="*/ 38100 h 206025"/>
                <a:gd name="connsiteX9" fmla="*/ 38195 w 152685"/>
                <a:gd name="connsiteY9" fmla="*/ 68675 h 206025"/>
                <a:gd name="connsiteX10" fmla="*/ 0 w 152685"/>
                <a:gd name="connsiteY10" fmla="*/ 137350 h 206025"/>
                <a:gd name="connsiteX11" fmla="*/ 84011 w 152685"/>
                <a:gd name="connsiteY11" fmla="*/ 206026 h 206025"/>
                <a:gd name="connsiteX12" fmla="*/ 152686 w 152685"/>
                <a:gd name="connsiteY12" fmla="*/ 122015 h 206025"/>
                <a:gd name="connsiteX13" fmla="*/ 68675 w 152685"/>
                <a:gd name="connsiteY13" fmla="*/ 53340 h 206025"/>
                <a:gd name="connsiteX14" fmla="*/ 68675 w 152685"/>
                <a:gd name="connsiteY14" fmla="*/ 6096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685" h="206025">
                  <a:moveTo>
                    <a:pt x="68675" y="61055"/>
                  </a:moveTo>
                  <a:cubicBezTo>
                    <a:pt x="61055" y="61055"/>
                    <a:pt x="53435" y="61055"/>
                    <a:pt x="45815" y="68675"/>
                  </a:cubicBezTo>
                  <a:lnTo>
                    <a:pt x="45815" y="61055"/>
                  </a:lnTo>
                  <a:cubicBezTo>
                    <a:pt x="45815" y="61055"/>
                    <a:pt x="68675" y="61055"/>
                    <a:pt x="76391" y="38195"/>
                  </a:cubicBezTo>
                  <a:cubicBezTo>
                    <a:pt x="84106" y="15335"/>
                    <a:pt x="68771" y="0"/>
                    <a:pt x="68771" y="0"/>
                  </a:cubicBezTo>
                  <a:cubicBezTo>
                    <a:pt x="68771" y="0"/>
                    <a:pt x="45911" y="0"/>
                    <a:pt x="38195" y="22860"/>
                  </a:cubicBezTo>
                  <a:cubicBezTo>
                    <a:pt x="38195" y="30480"/>
                    <a:pt x="30575" y="38100"/>
                    <a:pt x="38195" y="45720"/>
                  </a:cubicBezTo>
                  <a:lnTo>
                    <a:pt x="30575" y="30480"/>
                  </a:lnTo>
                  <a:lnTo>
                    <a:pt x="15335" y="38100"/>
                  </a:lnTo>
                  <a:cubicBezTo>
                    <a:pt x="15335" y="38100"/>
                    <a:pt x="38195" y="60960"/>
                    <a:pt x="38195" y="68675"/>
                  </a:cubicBezTo>
                  <a:cubicBezTo>
                    <a:pt x="15335" y="83915"/>
                    <a:pt x="0" y="106871"/>
                    <a:pt x="0" y="137350"/>
                  </a:cubicBezTo>
                  <a:cubicBezTo>
                    <a:pt x="0" y="175546"/>
                    <a:pt x="38195" y="206026"/>
                    <a:pt x="84011" y="206026"/>
                  </a:cubicBezTo>
                  <a:cubicBezTo>
                    <a:pt x="122206" y="206026"/>
                    <a:pt x="152686" y="167830"/>
                    <a:pt x="152686" y="122015"/>
                  </a:cubicBezTo>
                  <a:cubicBezTo>
                    <a:pt x="152686" y="83820"/>
                    <a:pt x="114491" y="53340"/>
                    <a:pt x="68675" y="53340"/>
                  </a:cubicBezTo>
                  <a:lnTo>
                    <a:pt x="68675" y="60960"/>
                  </a:ln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1C0BF98-2265-D27D-F2DB-A063F3001C52}"/>
                </a:ext>
              </a:extLst>
            </p:cNvPr>
            <p:cNvSpPr/>
            <p:nvPr/>
          </p:nvSpPr>
          <p:spPr>
            <a:xfrm>
              <a:off x="5507830" y="3491928"/>
              <a:ext cx="152685" cy="206025"/>
            </a:xfrm>
            <a:custGeom>
              <a:avLst/>
              <a:gdLst>
                <a:gd name="connsiteX0" fmla="*/ 68675 w 152685"/>
                <a:gd name="connsiteY0" fmla="*/ 61055 h 206025"/>
                <a:gd name="connsiteX1" fmla="*/ 45815 w 152685"/>
                <a:gd name="connsiteY1" fmla="*/ 68675 h 206025"/>
                <a:gd name="connsiteX2" fmla="*/ 45815 w 152685"/>
                <a:gd name="connsiteY2" fmla="*/ 61055 h 206025"/>
                <a:gd name="connsiteX3" fmla="*/ 76390 w 152685"/>
                <a:gd name="connsiteY3" fmla="*/ 38195 h 206025"/>
                <a:gd name="connsiteX4" fmla="*/ 68771 w 152685"/>
                <a:gd name="connsiteY4" fmla="*/ 0 h 206025"/>
                <a:gd name="connsiteX5" fmla="*/ 38195 w 152685"/>
                <a:gd name="connsiteY5" fmla="*/ 22860 h 206025"/>
                <a:gd name="connsiteX6" fmla="*/ 38195 w 152685"/>
                <a:gd name="connsiteY6" fmla="*/ 45720 h 206025"/>
                <a:gd name="connsiteX7" fmla="*/ 30575 w 152685"/>
                <a:gd name="connsiteY7" fmla="*/ 30480 h 206025"/>
                <a:gd name="connsiteX8" fmla="*/ 15335 w 152685"/>
                <a:gd name="connsiteY8" fmla="*/ 38100 h 206025"/>
                <a:gd name="connsiteX9" fmla="*/ 38195 w 152685"/>
                <a:gd name="connsiteY9" fmla="*/ 68675 h 206025"/>
                <a:gd name="connsiteX10" fmla="*/ 0 w 152685"/>
                <a:gd name="connsiteY10" fmla="*/ 137350 h 206025"/>
                <a:gd name="connsiteX11" fmla="*/ 84011 w 152685"/>
                <a:gd name="connsiteY11" fmla="*/ 206026 h 206025"/>
                <a:gd name="connsiteX12" fmla="*/ 152686 w 152685"/>
                <a:gd name="connsiteY12" fmla="*/ 122015 h 206025"/>
                <a:gd name="connsiteX13" fmla="*/ 68675 w 152685"/>
                <a:gd name="connsiteY13" fmla="*/ 53340 h 206025"/>
                <a:gd name="connsiteX14" fmla="*/ 68675 w 152685"/>
                <a:gd name="connsiteY14" fmla="*/ 6096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685" h="206025">
                  <a:moveTo>
                    <a:pt x="68675" y="61055"/>
                  </a:moveTo>
                  <a:cubicBezTo>
                    <a:pt x="61055" y="61055"/>
                    <a:pt x="53435" y="61055"/>
                    <a:pt x="45815" y="68675"/>
                  </a:cubicBezTo>
                  <a:lnTo>
                    <a:pt x="45815" y="61055"/>
                  </a:lnTo>
                  <a:cubicBezTo>
                    <a:pt x="45815" y="61055"/>
                    <a:pt x="68675" y="61055"/>
                    <a:pt x="76390" y="38195"/>
                  </a:cubicBezTo>
                  <a:cubicBezTo>
                    <a:pt x="84106" y="15335"/>
                    <a:pt x="68771" y="0"/>
                    <a:pt x="68771" y="0"/>
                  </a:cubicBezTo>
                  <a:cubicBezTo>
                    <a:pt x="68771" y="0"/>
                    <a:pt x="45910" y="0"/>
                    <a:pt x="38195" y="22860"/>
                  </a:cubicBezTo>
                  <a:cubicBezTo>
                    <a:pt x="38195" y="30480"/>
                    <a:pt x="30575" y="38100"/>
                    <a:pt x="38195" y="45720"/>
                  </a:cubicBezTo>
                  <a:lnTo>
                    <a:pt x="30575" y="30480"/>
                  </a:lnTo>
                  <a:lnTo>
                    <a:pt x="15335" y="38100"/>
                  </a:lnTo>
                  <a:cubicBezTo>
                    <a:pt x="15335" y="38100"/>
                    <a:pt x="38195" y="60960"/>
                    <a:pt x="38195" y="68675"/>
                  </a:cubicBezTo>
                  <a:cubicBezTo>
                    <a:pt x="15335" y="83915"/>
                    <a:pt x="0" y="106871"/>
                    <a:pt x="0" y="137350"/>
                  </a:cubicBezTo>
                  <a:cubicBezTo>
                    <a:pt x="0" y="175546"/>
                    <a:pt x="38195" y="206026"/>
                    <a:pt x="84011" y="206026"/>
                  </a:cubicBezTo>
                  <a:cubicBezTo>
                    <a:pt x="122206" y="206026"/>
                    <a:pt x="152686" y="167830"/>
                    <a:pt x="152686" y="122015"/>
                  </a:cubicBezTo>
                  <a:cubicBezTo>
                    <a:pt x="152686" y="83820"/>
                    <a:pt x="114490" y="53340"/>
                    <a:pt x="68675" y="53340"/>
                  </a:cubicBezTo>
                  <a:lnTo>
                    <a:pt x="68675" y="60960"/>
                  </a:ln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D3F6AF4-687B-C230-2F2C-E3B0B6844A7B}"/>
                </a:ext>
              </a:extLst>
            </p:cNvPr>
            <p:cNvSpPr/>
            <p:nvPr/>
          </p:nvSpPr>
          <p:spPr>
            <a:xfrm>
              <a:off x="5347429" y="3491928"/>
              <a:ext cx="152685" cy="206025"/>
            </a:xfrm>
            <a:custGeom>
              <a:avLst/>
              <a:gdLst>
                <a:gd name="connsiteX0" fmla="*/ 68675 w 152685"/>
                <a:gd name="connsiteY0" fmla="*/ 61055 h 206025"/>
                <a:gd name="connsiteX1" fmla="*/ 45815 w 152685"/>
                <a:gd name="connsiteY1" fmla="*/ 68675 h 206025"/>
                <a:gd name="connsiteX2" fmla="*/ 45815 w 152685"/>
                <a:gd name="connsiteY2" fmla="*/ 61055 h 206025"/>
                <a:gd name="connsiteX3" fmla="*/ 76391 w 152685"/>
                <a:gd name="connsiteY3" fmla="*/ 38195 h 206025"/>
                <a:gd name="connsiteX4" fmla="*/ 68771 w 152685"/>
                <a:gd name="connsiteY4" fmla="*/ 0 h 206025"/>
                <a:gd name="connsiteX5" fmla="*/ 38195 w 152685"/>
                <a:gd name="connsiteY5" fmla="*/ 22860 h 206025"/>
                <a:gd name="connsiteX6" fmla="*/ 38195 w 152685"/>
                <a:gd name="connsiteY6" fmla="*/ 45720 h 206025"/>
                <a:gd name="connsiteX7" fmla="*/ 30575 w 152685"/>
                <a:gd name="connsiteY7" fmla="*/ 30480 h 206025"/>
                <a:gd name="connsiteX8" fmla="*/ 15335 w 152685"/>
                <a:gd name="connsiteY8" fmla="*/ 38100 h 206025"/>
                <a:gd name="connsiteX9" fmla="*/ 38195 w 152685"/>
                <a:gd name="connsiteY9" fmla="*/ 68675 h 206025"/>
                <a:gd name="connsiteX10" fmla="*/ 0 w 152685"/>
                <a:gd name="connsiteY10" fmla="*/ 137350 h 206025"/>
                <a:gd name="connsiteX11" fmla="*/ 84011 w 152685"/>
                <a:gd name="connsiteY11" fmla="*/ 206026 h 206025"/>
                <a:gd name="connsiteX12" fmla="*/ 152686 w 152685"/>
                <a:gd name="connsiteY12" fmla="*/ 122015 h 206025"/>
                <a:gd name="connsiteX13" fmla="*/ 68675 w 152685"/>
                <a:gd name="connsiteY13" fmla="*/ 53340 h 206025"/>
                <a:gd name="connsiteX14" fmla="*/ 68675 w 152685"/>
                <a:gd name="connsiteY14" fmla="*/ 6096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685" h="206025">
                  <a:moveTo>
                    <a:pt x="68675" y="61055"/>
                  </a:moveTo>
                  <a:cubicBezTo>
                    <a:pt x="61055" y="61055"/>
                    <a:pt x="53435" y="61055"/>
                    <a:pt x="45815" y="68675"/>
                  </a:cubicBezTo>
                  <a:lnTo>
                    <a:pt x="45815" y="61055"/>
                  </a:lnTo>
                  <a:cubicBezTo>
                    <a:pt x="45815" y="61055"/>
                    <a:pt x="68675" y="61055"/>
                    <a:pt x="76391" y="38195"/>
                  </a:cubicBezTo>
                  <a:cubicBezTo>
                    <a:pt x="84106" y="15335"/>
                    <a:pt x="68771" y="0"/>
                    <a:pt x="68771" y="0"/>
                  </a:cubicBezTo>
                  <a:cubicBezTo>
                    <a:pt x="68771" y="0"/>
                    <a:pt x="45910" y="0"/>
                    <a:pt x="38195" y="22860"/>
                  </a:cubicBezTo>
                  <a:cubicBezTo>
                    <a:pt x="38195" y="30480"/>
                    <a:pt x="30575" y="38100"/>
                    <a:pt x="38195" y="45720"/>
                  </a:cubicBezTo>
                  <a:lnTo>
                    <a:pt x="30575" y="30480"/>
                  </a:lnTo>
                  <a:lnTo>
                    <a:pt x="15335" y="38100"/>
                  </a:lnTo>
                  <a:cubicBezTo>
                    <a:pt x="15335" y="38100"/>
                    <a:pt x="38195" y="60960"/>
                    <a:pt x="38195" y="68675"/>
                  </a:cubicBezTo>
                  <a:cubicBezTo>
                    <a:pt x="15335" y="83915"/>
                    <a:pt x="0" y="106871"/>
                    <a:pt x="0" y="137350"/>
                  </a:cubicBezTo>
                  <a:cubicBezTo>
                    <a:pt x="0" y="175546"/>
                    <a:pt x="38195" y="206026"/>
                    <a:pt x="84011" y="206026"/>
                  </a:cubicBezTo>
                  <a:cubicBezTo>
                    <a:pt x="122206" y="206026"/>
                    <a:pt x="152686" y="167830"/>
                    <a:pt x="152686" y="122015"/>
                  </a:cubicBezTo>
                  <a:cubicBezTo>
                    <a:pt x="152686" y="83820"/>
                    <a:pt x="114491" y="53340"/>
                    <a:pt x="68675" y="53340"/>
                  </a:cubicBezTo>
                  <a:lnTo>
                    <a:pt x="68675" y="60960"/>
                  </a:ln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E3E6677B-5A8D-FCF1-0879-B0DB4D7D0653}"/>
                </a:ext>
              </a:extLst>
            </p:cNvPr>
            <p:cNvSpPr/>
            <p:nvPr/>
          </p:nvSpPr>
          <p:spPr>
            <a:xfrm>
              <a:off x="5683376" y="3491928"/>
              <a:ext cx="152685" cy="206025"/>
            </a:xfrm>
            <a:custGeom>
              <a:avLst/>
              <a:gdLst>
                <a:gd name="connsiteX0" fmla="*/ 68675 w 152685"/>
                <a:gd name="connsiteY0" fmla="*/ 61055 h 206025"/>
                <a:gd name="connsiteX1" fmla="*/ 45815 w 152685"/>
                <a:gd name="connsiteY1" fmla="*/ 68675 h 206025"/>
                <a:gd name="connsiteX2" fmla="*/ 45815 w 152685"/>
                <a:gd name="connsiteY2" fmla="*/ 61055 h 206025"/>
                <a:gd name="connsiteX3" fmla="*/ 76390 w 152685"/>
                <a:gd name="connsiteY3" fmla="*/ 38195 h 206025"/>
                <a:gd name="connsiteX4" fmla="*/ 68771 w 152685"/>
                <a:gd name="connsiteY4" fmla="*/ 0 h 206025"/>
                <a:gd name="connsiteX5" fmla="*/ 38195 w 152685"/>
                <a:gd name="connsiteY5" fmla="*/ 22860 h 206025"/>
                <a:gd name="connsiteX6" fmla="*/ 38195 w 152685"/>
                <a:gd name="connsiteY6" fmla="*/ 45720 h 206025"/>
                <a:gd name="connsiteX7" fmla="*/ 30575 w 152685"/>
                <a:gd name="connsiteY7" fmla="*/ 30480 h 206025"/>
                <a:gd name="connsiteX8" fmla="*/ 15335 w 152685"/>
                <a:gd name="connsiteY8" fmla="*/ 38100 h 206025"/>
                <a:gd name="connsiteX9" fmla="*/ 38195 w 152685"/>
                <a:gd name="connsiteY9" fmla="*/ 68675 h 206025"/>
                <a:gd name="connsiteX10" fmla="*/ 0 w 152685"/>
                <a:gd name="connsiteY10" fmla="*/ 137350 h 206025"/>
                <a:gd name="connsiteX11" fmla="*/ 84011 w 152685"/>
                <a:gd name="connsiteY11" fmla="*/ 206026 h 206025"/>
                <a:gd name="connsiteX12" fmla="*/ 152686 w 152685"/>
                <a:gd name="connsiteY12" fmla="*/ 122015 h 206025"/>
                <a:gd name="connsiteX13" fmla="*/ 68675 w 152685"/>
                <a:gd name="connsiteY13" fmla="*/ 53340 h 206025"/>
                <a:gd name="connsiteX14" fmla="*/ 68675 w 152685"/>
                <a:gd name="connsiteY14" fmla="*/ 6096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685" h="206025">
                  <a:moveTo>
                    <a:pt x="68675" y="61055"/>
                  </a:moveTo>
                  <a:cubicBezTo>
                    <a:pt x="61055" y="61055"/>
                    <a:pt x="53435" y="61055"/>
                    <a:pt x="45815" y="68675"/>
                  </a:cubicBezTo>
                  <a:lnTo>
                    <a:pt x="45815" y="61055"/>
                  </a:lnTo>
                  <a:cubicBezTo>
                    <a:pt x="45815" y="61055"/>
                    <a:pt x="68675" y="61055"/>
                    <a:pt x="76390" y="38195"/>
                  </a:cubicBezTo>
                  <a:cubicBezTo>
                    <a:pt x="84106" y="15335"/>
                    <a:pt x="68771" y="0"/>
                    <a:pt x="68771" y="0"/>
                  </a:cubicBezTo>
                  <a:cubicBezTo>
                    <a:pt x="68771" y="0"/>
                    <a:pt x="45910" y="0"/>
                    <a:pt x="38195" y="22860"/>
                  </a:cubicBezTo>
                  <a:cubicBezTo>
                    <a:pt x="38195" y="30480"/>
                    <a:pt x="30575" y="38100"/>
                    <a:pt x="38195" y="45720"/>
                  </a:cubicBezTo>
                  <a:lnTo>
                    <a:pt x="30575" y="30480"/>
                  </a:lnTo>
                  <a:lnTo>
                    <a:pt x="15335" y="38100"/>
                  </a:lnTo>
                  <a:cubicBezTo>
                    <a:pt x="15335" y="38100"/>
                    <a:pt x="38195" y="60960"/>
                    <a:pt x="38195" y="68675"/>
                  </a:cubicBezTo>
                  <a:cubicBezTo>
                    <a:pt x="15335" y="83915"/>
                    <a:pt x="0" y="106871"/>
                    <a:pt x="0" y="137350"/>
                  </a:cubicBezTo>
                  <a:cubicBezTo>
                    <a:pt x="0" y="175546"/>
                    <a:pt x="38195" y="206026"/>
                    <a:pt x="84011" y="206026"/>
                  </a:cubicBezTo>
                  <a:cubicBezTo>
                    <a:pt x="122206" y="206026"/>
                    <a:pt x="152686" y="167830"/>
                    <a:pt x="152686" y="122015"/>
                  </a:cubicBezTo>
                  <a:cubicBezTo>
                    <a:pt x="152686" y="83820"/>
                    <a:pt x="114490" y="53340"/>
                    <a:pt x="68675" y="53340"/>
                  </a:cubicBezTo>
                  <a:lnTo>
                    <a:pt x="68675" y="60960"/>
                  </a:ln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3960B681-9DED-993D-481A-43FB9C9BCABD}"/>
                </a:ext>
              </a:extLst>
            </p:cNvPr>
            <p:cNvSpPr/>
            <p:nvPr/>
          </p:nvSpPr>
          <p:spPr>
            <a:xfrm>
              <a:off x="4858702" y="2812319"/>
              <a:ext cx="2420493" cy="2191416"/>
            </a:xfrm>
            <a:custGeom>
              <a:avLst/>
              <a:gdLst>
                <a:gd name="connsiteX0" fmla="*/ 129826 w 2420493"/>
                <a:gd name="connsiteY0" fmla="*/ 2191417 h 2191416"/>
                <a:gd name="connsiteX1" fmla="*/ 129826 w 2420493"/>
                <a:gd name="connsiteY1" fmla="*/ 2015776 h 2191416"/>
                <a:gd name="connsiteX2" fmla="*/ 313087 w 2420493"/>
                <a:gd name="connsiteY2" fmla="*/ 2015776 h 2191416"/>
                <a:gd name="connsiteX3" fmla="*/ 313087 w 2420493"/>
                <a:gd name="connsiteY3" fmla="*/ 2191417 h 2191416"/>
                <a:gd name="connsiteX4" fmla="*/ 129826 w 2420493"/>
                <a:gd name="connsiteY4" fmla="*/ 2191417 h 2191416"/>
                <a:gd name="connsiteX5" fmla="*/ 2115026 w 2420493"/>
                <a:gd name="connsiteY5" fmla="*/ 1053751 h 2191416"/>
                <a:gd name="connsiteX6" fmla="*/ 2115026 w 2420493"/>
                <a:gd name="connsiteY6" fmla="*/ 1786795 h 2191416"/>
                <a:gd name="connsiteX7" fmla="*/ 2244852 w 2420493"/>
                <a:gd name="connsiteY7" fmla="*/ 1786795 h 2191416"/>
                <a:gd name="connsiteX8" fmla="*/ 2244852 w 2420493"/>
                <a:gd name="connsiteY8" fmla="*/ 1053751 h 2191416"/>
                <a:gd name="connsiteX9" fmla="*/ 2115026 w 2420493"/>
                <a:gd name="connsiteY9" fmla="*/ 1053751 h 2191416"/>
                <a:gd name="connsiteX10" fmla="*/ 1931765 w 2420493"/>
                <a:gd name="connsiteY10" fmla="*/ 1786700 h 2191416"/>
                <a:gd name="connsiteX11" fmla="*/ 1931765 w 2420493"/>
                <a:gd name="connsiteY11" fmla="*/ 1053656 h 2191416"/>
                <a:gd name="connsiteX12" fmla="*/ 1717929 w 2420493"/>
                <a:gd name="connsiteY12" fmla="*/ 1053656 h 2191416"/>
                <a:gd name="connsiteX13" fmla="*/ 1717929 w 2420493"/>
                <a:gd name="connsiteY13" fmla="*/ 1786700 h 2191416"/>
                <a:gd name="connsiteX14" fmla="*/ 1931765 w 2420493"/>
                <a:gd name="connsiteY14" fmla="*/ 1786700 h 2191416"/>
                <a:gd name="connsiteX15" fmla="*/ 1527143 w 2420493"/>
                <a:gd name="connsiteY15" fmla="*/ 1786700 h 2191416"/>
                <a:gd name="connsiteX16" fmla="*/ 1527143 w 2420493"/>
                <a:gd name="connsiteY16" fmla="*/ 1053656 h 2191416"/>
                <a:gd name="connsiteX17" fmla="*/ 1313307 w 2420493"/>
                <a:gd name="connsiteY17" fmla="*/ 1053656 h 2191416"/>
                <a:gd name="connsiteX18" fmla="*/ 1313307 w 2420493"/>
                <a:gd name="connsiteY18" fmla="*/ 1786700 h 2191416"/>
                <a:gd name="connsiteX19" fmla="*/ 1527143 w 2420493"/>
                <a:gd name="connsiteY19" fmla="*/ 1786700 h 2191416"/>
                <a:gd name="connsiteX20" fmla="*/ 1122426 w 2420493"/>
                <a:gd name="connsiteY20" fmla="*/ 1786700 h 2191416"/>
                <a:gd name="connsiteX21" fmla="*/ 1122426 w 2420493"/>
                <a:gd name="connsiteY21" fmla="*/ 1053656 h 2191416"/>
                <a:gd name="connsiteX22" fmla="*/ 908590 w 2420493"/>
                <a:gd name="connsiteY22" fmla="*/ 1053656 h 2191416"/>
                <a:gd name="connsiteX23" fmla="*/ 908590 w 2420493"/>
                <a:gd name="connsiteY23" fmla="*/ 1786700 h 2191416"/>
                <a:gd name="connsiteX24" fmla="*/ 1122426 w 2420493"/>
                <a:gd name="connsiteY24" fmla="*/ 1786700 h 2191416"/>
                <a:gd name="connsiteX25" fmla="*/ 717804 w 2420493"/>
                <a:gd name="connsiteY25" fmla="*/ 1786700 h 2191416"/>
                <a:gd name="connsiteX26" fmla="*/ 717804 w 2420493"/>
                <a:gd name="connsiteY26" fmla="*/ 1053656 h 2191416"/>
                <a:gd name="connsiteX27" fmla="*/ 503968 w 2420493"/>
                <a:gd name="connsiteY27" fmla="*/ 1053656 h 2191416"/>
                <a:gd name="connsiteX28" fmla="*/ 503968 w 2420493"/>
                <a:gd name="connsiteY28" fmla="*/ 1786700 h 2191416"/>
                <a:gd name="connsiteX29" fmla="*/ 717804 w 2420493"/>
                <a:gd name="connsiteY29" fmla="*/ 1786700 h 2191416"/>
                <a:gd name="connsiteX30" fmla="*/ 313087 w 2420493"/>
                <a:gd name="connsiteY30" fmla="*/ 1786700 h 2191416"/>
                <a:gd name="connsiteX31" fmla="*/ 313087 w 2420493"/>
                <a:gd name="connsiteY31" fmla="*/ 1053656 h 2191416"/>
                <a:gd name="connsiteX32" fmla="*/ 183261 w 2420493"/>
                <a:gd name="connsiteY32" fmla="*/ 1053656 h 2191416"/>
                <a:gd name="connsiteX33" fmla="*/ 183261 w 2420493"/>
                <a:gd name="connsiteY33" fmla="*/ 1786700 h 2191416"/>
                <a:gd name="connsiteX34" fmla="*/ 313087 w 2420493"/>
                <a:gd name="connsiteY34" fmla="*/ 1786700 h 2191416"/>
                <a:gd name="connsiteX35" fmla="*/ 2298287 w 2420493"/>
                <a:gd name="connsiteY35" fmla="*/ 0 h 2191416"/>
                <a:gd name="connsiteX36" fmla="*/ 2298287 w 2420493"/>
                <a:gd name="connsiteY36" fmla="*/ 870395 h 2191416"/>
                <a:gd name="connsiteX37" fmla="*/ 2420493 w 2420493"/>
                <a:gd name="connsiteY37" fmla="*/ 870395 h 2191416"/>
                <a:gd name="connsiteX38" fmla="*/ 2420493 w 2420493"/>
                <a:gd name="connsiteY38" fmla="*/ 1969865 h 2191416"/>
                <a:gd name="connsiteX39" fmla="*/ 0 w 2420493"/>
                <a:gd name="connsiteY39" fmla="*/ 1969865 h 2191416"/>
                <a:gd name="connsiteX40" fmla="*/ 0 w 2420493"/>
                <a:gd name="connsiteY40" fmla="*/ 870395 h 2191416"/>
                <a:gd name="connsiteX41" fmla="*/ 122206 w 2420493"/>
                <a:gd name="connsiteY41" fmla="*/ 870395 h 2191416"/>
                <a:gd name="connsiteX42" fmla="*/ 122206 w 2420493"/>
                <a:gd name="connsiteY42" fmla="*/ 0 h 2191416"/>
                <a:gd name="connsiteX43" fmla="*/ 2305907 w 2420493"/>
                <a:gd name="connsiteY43" fmla="*/ 0 h 2191416"/>
                <a:gd name="connsiteX44" fmla="*/ 2298287 w 2420493"/>
                <a:gd name="connsiteY44" fmla="*/ 0 h 2191416"/>
                <a:gd name="connsiteX45" fmla="*/ 2115026 w 2420493"/>
                <a:gd name="connsiteY45" fmla="*/ 0 h 2191416"/>
                <a:gd name="connsiteX46" fmla="*/ 305467 w 2420493"/>
                <a:gd name="connsiteY46" fmla="*/ 0 h 2191416"/>
                <a:gd name="connsiteX47" fmla="*/ 305467 w 2420493"/>
                <a:gd name="connsiteY47" fmla="*/ 870395 h 2191416"/>
                <a:gd name="connsiteX48" fmla="*/ 2115026 w 2420493"/>
                <a:gd name="connsiteY48" fmla="*/ 870395 h 2191416"/>
                <a:gd name="connsiteX49" fmla="*/ 2115026 w 2420493"/>
                <a:gd name="connsiteY49" fmla="*/ 0 h 2191416"/>
                <a:gd name="connsiteX50" fmla="*/ 2298287 w 2420493"/>
                <a:gd name="connsiteY50" fmla="*/ 2015776 h 2191416"/>
                <a:gd name="connsiteX51" fmla="*/ 2298287 w 2420493"/>
                <a:gd name="connsiteY51" fmla="*/ 2191417 h 2191416"/>
                <a:gd name="connsiteX52" fmla="*/ 2115026 w 2420493"/>
                <a:gd name="connsiteY52" fmla="*/ 2191417 h 2191416"/>
                <a:gd name="connsiteX53" fmla="*/ 2115026 w 2420493"/>
                <a:gd name="connsiteY53" fmla="*/ 2015776 h 2191416"/>
                <a:gd name="connsiteX54" fmla="*/ 2298287 w 2420493"/>
                <a:gd name="connsiteY54" fmla="*/ 2015776 h 219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20493" h="2191416">
                  <a:moveTo>
                    <a:pt x="129826" y="2191417"/>
                  </a:moveTo>
                  <a:lnTo>
                    <a:pt x="129826" y="2015776"/>
                  </a:lnTo>
                  <a:lnTo>
                    <a:pt x="313087" y="2015776"/>
                  </a:lnTo>
                  <a:lnTo>
                    <a:pt x="313087" y="2191417"/>
                  </a:lnTo>
                  <a:lnTo>
                    <a:pt x="129826" y="2191417"/>
                  </a:lnTo>
                  <a:close/>
                  <a:moveTo>
                    <a:pt x="2115026" y="1053751"/>
                  </a:moveTo>
                  <a:lnTo>
                    <a:pt x="2115026" y="1786795"/>
                  </a:lnTo>
                  <a:lnTo>
                    <a:pt x="2244852" y="1786795"/>
                  </a:lnTo>
                  <a:lnTo>
                    <a:pt x="2244852" y="1053751"/>
                  </a:lnTo>
                  <a:lnTo>
                    <a:pt x="2115026" y="1053751"/>
                  </a:lnTo>
                  <a:close/>
                  <a:moveTo>
                    <a:pt x="1931765" y="1786700"/>
                  </a:moveTo>
                  <a:lnTo>
                    <a:pt x="1931765" y="1053656"/>
                  </a:lnTo>
                  <a:lnTo>
                    <a:pt x="1717929" y="1053656"/>
                  </a:lnTo>
                  <a:lnTo>
                    <a:pt x="1717929" y="1786700"/>
                  </a:lnTo>
                  <a:lnTo>
                    <a:pt x="1931765" y="1786700"/>
                  </a:lnTo>
                  <a:close/>
                  <a:moveTo>
                    <a:pt x="1527143" y="1786700"/>
                  </a:moveTo>
                  <a:lnTo>
                    <a:pt x="1527143" y="1053656"/>
                  </a:lnTo>
                  <a:lnTo>
                    <a:pt x="1313307" y="1053656"/>
                  </a:lnTo>
                  <a:lnTo>
                    <a:pt x="1313307" y="1786700"/>
                  </a:lnTo>
                  <a:lnTo>
                    <a:pt x="1527143" y="1786700"/>
                  </a:lnTo>
                  <a:close/>
                  <a:moveTo>
                    <a:pt x="1122426" y="1786700"/>
                  </a:moveTo>
                  <a:lnTo>
                    <a:pt x="1122426" y="1053656"/>
                  </a:lnTo>
                  <a:lnTo>
                    <a:pt x="908590" y="1053656"/>
                  </a:lnTo>
                  <a:lnTo>
                    <a:pt x="908590" y="1786700"/>
                  </a:lnTo>
                  <a:lnTo>
                    <a:pt x="1122426" y="1786700"/>
                  </a:lnTo>
                  <a:close/>
                  <a:moveTo>
                    <a:pt x="717804" y="1786700"/>
                  </a:moveTo>
                  <a:lnTo>
                    <a:pt x="717804" y="1053656"/>
                  </a:lnTo>
                  <a:lnTo>
                    <a:pt x="503968" y="1053656"/>
                  </a:lnTo>
                  <a:lnTo>
                    <a:pt x="503968" y="1786700"/>
                  </a:lnTo>
                  <a:lnTo>
                    <a:pt x="717804" y="1786700"/>
                  </a:lnTo>
                  <a:close/>
                  <a:moveTo>
                    <a:pt x="313087" y="1786700"/>
                  </a:moveTo>
                  <a:lnTo>
                    <a:pt x="313087" y="1053656"/>
                  </a:lnTo>
                  <a:lnTo>
                    <a:pt x="183261" y="1053656"/>
                  </a:lnTo>
                  <a:lnTo>
                    <a:pt x="183261" y="1786700"/>
                  </a:lnTo>
                  <a:lnTo>
                    <a:pt x="313087" y="1786700"/>
                  </a:lnTo>
                  <a:close/>
                  <a:moveTo>
                    <a:pt x="2298287" y="0"/>
                  </a:moveTo>
                  <a:lnTo>
                    <a:pt x="2298287" y="870395"/>
                  </a:lnTo>
                  <a:lnTo>
                    <a:pt x="2420493" y="870395"/>
                  </a:lnTo>
                  <a:lnTo>
                    <a:pt x="2420493" y="1969865"/>
                  </a:lnTo>
                  <a:lnTo>
                    <a:pt x="0" y="1969865"/>
                  </a:lnTo>
                  <a:lnTo>
                    <a:pt x="0" y="870395"/>
                  </a:lnTo>
                  <a:lnTo>
                    <a:pt x="122206" y="870395"/>
                  </a:lnTo>
                  <a:lnTo>
                    <a:pt x="122206" y="0"/>
                  </a:lnTo>
                  <a:lnTo>
                    <a:pt x="2305907" y="0"/>
                  </a:lnTo>
                  <a:lnTo>
                    <a:pt x="2298287" y="0"/>
                  </a:lnTo>
                  <a:close/>
                  <a:moveTo>
                    <a:pt x="2115026" y="0"/>
                  </a:moveTo>
                  <a:lnTo>
                    <a:pt x="305467" y="0"/>
                  </a:lnTo>
                  <a:lnTo>
                    <a:pt x="305467" y="870395"/>
                  </a:lnTo>
                  <a:lnTo>
                    <a:pt x="2115026" y="870395"/>
                  </a:lnTo>
                  <a:lnTo>
                    <a:pt x="2115026" y="0"/>
                  </a:lnTo>
                  <a:close/>
                  <a:moveTo>
                    <a:pt x="2298287" y="2015776"/>
                  </a:moveTo>
                  <a:lnTo>
                    <a:pt x="2298287" y="2191417"/>
                  </a:lnTo>
                  <a:lnTo>
                    <a:pt x="2115026" y="2191417"/>
                  </a:lnTo>
                  <a:lnTo>
                    <a:pt x="2115026" y="2015776"/>
                  </a:lnTo>
                  <a:lnTo>
                    <a:pt x="2298287" y="2015776"/>
                  </a:ln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DB82FA8C-3FD8-A9E2-255D-5862AD8EE80D}"/>
                </a:ext>
              </a:extLst>
            </p:cNvPr>
            <p:cNvSpPr/>
            <p:nvPr/>
          </p:nvSpPr>
          <p:spPr>
            <a:xfrm>
              <a:off x="6867143" y="2865754"/>
              <a:ext cx="480821" cy="1099185"/>
            </a:xfrm>
            <a:custGeom>
              <a:avLst/>
              <a:gdLst>
                <a:gd name="connsiteX0" fmla="*/ 450247 w 480821"/>
                <a:gd name="connsiteY0" fmla="*/ 809434 h 1099185"/>
                <a:gd name="connsiteX1" fmla="*/ 480822 w 480821"/>
                <a:gd name="connsiteY1" fmla="*/ 832295 h 1099185"/>
                <a:gd name="connsiteX2" fmla="*/ 480822 w 480821"/>
                <a:gd name="connsiteY2" fmla="*/ 832295 h 1099185"/>
                <a:gd name="connsiteX3" fmla="*/ 442627 w 480821"/>
                <a:gd name="connsiteY3" fmla="*/ 748284 h 1099185"/>
                <a:gd name="connsiteX4" fmla="*/ 442627 w 480821"/>
                <a:gd name="connsiteY4" fmla="*/ 748284 h 1099185"/>
                <a:gd name="connsiteX5" fmla="*/ 465487 w 480821"/>
                <a:gd name="connsiteY5" fmla="*/ 763524 h 1099185"/>
                <a:gd name="connsiteX6" fmla="*/ 465487 w 480821"/>
                <a:gd name="connsiteY6" fmla="*/ 763524 h 1099185"/>
                <a:gd name="connsiteX7" fmla="*/ 381476 w 480821"/>
                <a:gd name="connsiteY7" fmla="*/ 626078 h 1099185"/>
                <a:gd name="connsiteX8" fmla="*/ 350901 w 480821"/>
                <a:gd name="connsiteY8" fmla="*/ 595503 h 1099185"/>
                <a:gd name="connsiteX9" fmla="*/ 305086 w 480821"/>
                <a:gd name="connsiteY9" fmla="*/ 542068 h 1099185"/>
                <a:gd name="connsiteX10" fmla="*/ 297466 w 480821"/>
                <a:gd name="connsiteY10" fmla="*/ 488633 h 1099185"/>
                <a:gd name="connsiteX11" fmla="*/ 297466 w 480821"/>
                <a:gd name="connsiteY11" fmla="*/ 442817 h 1099185"/>
                <a:gd name="connsiteX12" fmla="*/ 282226 w 480821"/>
                <a:gd name="connsiteY12" fmla="*/ 435197 h 1099185"/>
                <a:gd name="connsiteX13" fmla="*/ 274606 w 480821"/>
                <a:gd name="connsiteY13" fmla="*/ 435197 h 1099185"/>
                <a:gd name="connsiteX14" fmla="*/ 274606 w 480821"/>
                <a:gd name="connsiteY14" fmla="*/ 7620 h 1099185"/>
                <a:gd name="connsiteX15" fmla="*/ 266986 w 480821"/>
                <a:gd name="connsiteY15" fmla="*/ 0 h 1099185"/>
                <a:gd name="connsiteX16" fmla="*/ 259366 w 480821"/>
                <a:gd name="connsiteY16" fmla="*/ 7620 h 1099185"/>
                <a:gd name="connsiteX17" fmla="*/ 259366 w 480821"/>
                <a:gd name="connsiteY17" fmla="*/ 442817 h 1099185"/>
                <a:gd name="connsiteX18" fmla="*/ 244126 w 480821"/>
                <a:gd name="connsiteY18" fmla="*/ 450437 h 1099185"/>
                <a:gd name="connsiteX19" fmla="*/ 244126 w 480821"/>
                <a:gd name="connsiteY19" fmla="*/ 473297 h 1099185"/>
                <a:gd name="connsiteX20" fmla="*/ 244126 w 480821"/>
                <a:gd name="connsiteY20" fmla="*/ 473297 h 1099185"/>
                <a:gd name="connsiteX21" fmla="*/ 198310 w 480821"/>
                <a:gd name="connsiteY21" fmla="*/ 450437 h 1099185"/>
                <a:gd name="connsiteX22" fmla="*/ 183070 w 480821"/>
                <a:gd name="connsiteY22" fmla="*/ 450437 h 1099185"/>
                <a:gd name="connsiteX23" fmla="*/ 183070 w 480821"/>
                <a:gd name="connsiteY23" fmla="*/ 465677 h 1099185"/>
                <a:gd name="connsiteX24" fmla="*/ 244126 w 480821"/>
                <a:gd name="connsiteY24" fmla="*/ 496253 h 1099185"/>
                <a:gd name="connsiteX25" fmla="*/ 244126 w 480821"/>
                <a:gd name="connsiteY25" fmla="*/ 496253 h 1099185"/>
                <a:gd name="connsiteX26" fmla="*/ 244126 w 480821"/>
                <a:gd name="connsiteY26" fmla="*/ 503873 h 1099185"/>
                <a:gd name="connsiteX27" fmla="*/ 221266 w 480821"/>
                <a:gd name="connsiteY27" fmla="*/ 580263 h 1099185"/>
                <a:gd name="connsiteX28" fmla="*/ 221266 w 480821"/>
                <a:gd name="connsiteY28" fmla="*/ 580263 h 1099185"/>
                <a:gd name="connsiteX29" fmla="*/ 213646 w 480821"/>
                <a:gd name="connsiteY29" fmla="*/ 595503 h 1099185"/>
                <a:gd name="connsiteX30" fmla="*/ 213646 w 480821"/>
                <a:gd name="connsiteY30" fmla="*/ 595503 h 1099185"/>
                <a:gd name="connsiteX31" fmla="*/ 198406 w 480821"/>
                <a:gd name="connsiteY31" fmla="*/ 610743 h 1099185"/>
                <a:gd name="connsiteX32" fmla="*/ 129730 w 480821"/>
                <a:gd name="connsiteY32" fmla="*/ 687134 h 1099185"/>
                <a:gd name="connsiteX33" fmla="*/ 99155 w 480821"/>
                <a:gd name="connsiteY33" fmla="*/ 679513 h 1099185"/>
                <a:gd name="connsiteX34" fmla="*/ 45720 w 480821"/>
                <a:gd name="connsiteY34" fmla="*/ 687134 h 1099185"/>
                <a:gd name="connsiteX35" fmla="*/ 30480 w 480821"/>
                <a:gd name="connsiteY35" fmla="*/ 702374 h 1099185"/>
                <a:gd name="connsiteX36" fmla="*/ 30480 w 480821"/>
                <a:gd name="connsiteY36" fmla="*/ 702374 h 1099185"/>
                <a:gd name="connsiteX37" fmla="*/ 61055 w 480821"/>
                <a:gd name="connsiteY37" fmla="*/ 717613 h 1099185"/>
                <a:gd name="connsiteX38" fmla="*/ 7620 w 480821"/>
                <a:gd name="connsiteY38" fmla="*/ 748189 h 1099185"/>
                <a:gd name="connsiteX39" fmla="*/ 0 w 480821"/>
                <a:gd name="connsiteY39" fmla="*/ 755809 h 1099185"/>
                <a:gd name="connsiteX40" fmla="*/ 22860 w 480821"/>
                <a:gd name="connsiteY40" fmla="*/ 771049 h 1099185"/>
                <a:gd name="connsiteX41" fmla="*/ 61055 w 480821"/>
                <a:gd name="connsiteY41" fmla="*/ 771049 h 1099185"/>
                <a:gd name="connsiteX42" fmla="*/ 83915 w 480821"/>
                <a:gd name="connsiteY42" fmla="*/ 763429 h 1099185"/>
                <a:gd name="connsiteX43" fmla="*/ 61055 w 480821"/>
                <a:gd name="connsiteY43" fmla="*/ 900875 h 1099185"/>
                <a:gd name="connsiteX44" fmla="*/ 61055 w 480821"/>
                <a:gd name="connsiteY44" fmla="*/ 900875 h 1099185"/>
                <a:gd name="connsiteX45" fmla="*/ 76295 w 480821"/>
                <a:gd name="connsiteY45" fmla="*/ 954310 h 1099185"/>
                <a:gd name="connsiteX46" fmla="*/ 83915 w 480821"/>
                <a:gd name="connsiteY46" fmla="*/ 961930 h 1099185"/>
                <a:gd name="connsiteX47" fmla="*/ 122110 w 480821"/>
                <a:gd name="connsiteY47" fmla="*/ 969550 h 1099185"/>
                <a:gd name="connsiteX48" fmla="*/ 183166 w 480821"/>
                <a:gd name="connsiteY48" fmla="*/ 923734 h 1099185"/>
                <a:gd name="connsiteX49" fmla="*/ 206026 w 480821"/>
                <a:gd name="connsiteY49" fmla="*/ 931355 h 1099185"/>
                <a:gd name="connsiteX50" fmla="*/ 244221 w 480821"/>
                <a:gd name="connsiteY50" fmla="*/ 938975 h 1099185"/>
                <a:gd name="connsiteX51" fmla="*/ 213646 w 480821"/>
                <a:gd name="connsiteY51" fmla="*/ 992410 h 1099185"/>
                <a:gd name="connsiteX52" fmla="*/ 190786 w 480821"/>
                <a:gd name="connsiteY52" fmla="*/ 1045845 h 1099185"/>
                <a:gd name="connsiteX53" fmla="*/ 190786 w 480821"/>
                <a:gd name="connsiteY53" fmla="*/ 1053465 h 1099185"/>
                <a:gd name="connsiteX54" fmla="*/ 213646 w 480821"/>
                <a:gd name="connsiteY54" fmla="*/ 1068705 h 1099185"/>
                <a:gd name="connsiteX55" fmla="*/ 213646 w 480821"/>
                <a:gd name="connsiteY55" fmla="*/ 1076325 h 1099185"/>
                <a:gd name="connsiteX56" fmla="*/ 236506 w 480821"/>
                <a:gd name="connsiteY56" fmla="*/ 1083945 h 1099185"/>
                <a:gd name="connsiteX57" fmla="*/ 251746 w 480821"/>
                <a:gd name="connsiteY57" fmla="*/ 1083945 h 1099185"/>
                <a:gd name="connsiteX58" fmla="*/ 274606 w 480821"/>
                <a:gd name="connsiteY58" fmla="*/ 1099185 h 1099185"/>
                <a:gd name="connsiteX59" fmla="*/ 289846 w 480821"/>
                <a:gd name="connsiteY59" fmla="*/ 1083945 h 1099185"/>
                <a:gd name="connsiteX60" fmla="*/ 305086 w 480821"/>
                <a:gd name="connsiteY60" fmla="*/ 1083945 h 1099185"/>
                <a:gd name="connsiteX61" fmla="*/ 327946 w 480821"/>
                <a:gd name="connsiteY61" fmla="*/ 1068705 h 1099185"/>
                <a:gd name="connsiteX62" fmla="*/ 335566 w 480821"/>
                <a:gd name="connsiteY62" fmla="*/ 1068705 h 1099185"/>
                <a:gd name="connsiteX63" fmla="*/ 350806 w 480821"/>
                <a:gd name="connsiteY63" fmla="*/ 1045845 h 1099185"/>
                <a:gd name="connsiteX64" fmla="*/ 350806 w 480821"/>
                <a:gd name="connsiteY64" fmla="*/ 1045845 h 1099185"/>
                <a:gd name="connsiteX65" fmla="*/ 312610 w 480821"/>
                <a:gd name="connsiteY65" fmla="*/ 992410 h 1099185"/>
                <a:gd name="connsiteX66" fmla="*/ 297370 w 480821"/>
                <a:gd name="connsiteY66" fmla="*/ 977170 h 1099185"/>
                <a:gd name="connsiteX67" fmla="*/ 289750 w 480821"/>
                <a:gd name="connsiteY67" fmla="*/ 961930 h 1099185"/>
                <a:gd name="connsiteX68" fmla="*/ 297370 w 480821"/>
                <a:gd name="connsiteY68" fmla="*/ 946690 h 1099185"/>
                <a:gd name="connsiteX69" fmla="*/ 320230 w 480821"/>
                <a:gd name="connsiteY69" fmla="*/ 946690 h 1099185"/>
                <a:gd name="connsiteX70" fmla="*/ 381286 w 480821"/>
                <a:gd name="connsiteY70" fmla="*/ 961930 h 1099185"/>
                <a:gd name="connsiteX71" fmla="*/ 442341 w 480821"/>
                <a:gd name="connsiteY71" fmla="*/ 969550 h 1099185"/>
                <a:gd name="connsiteX72" fmla="*/ 465201 w 480821"/>
                <a:gd name="connsiteY72" fmla="*/ 938975 h 1099185"/>
                <a:gd name="connsiteX73" fmla="*/ 465201 w 480821"/>
                <a:gd name="connsiteY73" fmla="*/ 916115 h 1099185"/>
                <a:gd name="connsiteX74" fmla="*/ 434626 w 480821"/>
                <a:gd name="connsiteY74" fmla="*/ 839724 h 1099185"/>
                <a:gd name="connsiteX75" fmla="*/ 449866 w 480821"/>
                <a:gd name="connsiteY75" fmla="*/ 809149 h 109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0821" h="1099185">
                  <a:moveTo>
                    <a:pt x="450247" y="809434"/>
                  </a:moveTo>
                  <a:cubicBezTo>
                    <a:pt x="465487" y="817055"/>
                    <a:pt x="480822" y="832295"/>
                    <a:pt x="480822" y="832295"/>
                  </a:cubicBezTo>
                  <a:lnTo>
                    <a:pt x="480822" y="832295"/>
                  </a:lnTo>
                  <a:cubicBezTo>
                    <a:pt x="480822" y="771239"/>
                    <a:pt x="450247" y="755904"/>
                    <a:pt x="442627" y="748284"/>
                  </a:cubicBezTo>
                  <a:lnTo>
                    <a:pt x="442627" y="748284"/>
                  </a:lnTo>
                  <a:cubicBezTo>
                    <a:pt x="450247" y="748284"/>
                    <a:pt x="465487" y="755904"/>
                    <a:pt x="465487" y="763524"/>
                  </a:cubicBezTo>
                  <a:lnTo>
                    <a:pt x="465487" y="763524"/>
                  </a:lnTo>
                  <a:cubicBezTo>
                    <a:pt x="457867" y="725329"/>
                    <a:pt x="419671" y="671894"/>
                    <a:pt x="381476" y="626078"/>
                  </a:cubicBezTo>
                  <a:lnTo>
                    <a:pt x="350901" y="595503"/>
                  </a:lnTo>
                  <a:cubicBezTo>
                    <a:pt x="328041" y="580263"/>
                    <a:pt x="312706" y="557308"/>
                    <a:pt x="305086" y="542068"/>
                  </a:cubicBezTo>
                  <a:cubicBezTo>
                    <a:pt x="297466" y="526828"/>
                    <a:pt x="297466" y="503873"/>
                    <a:pt x="297466" y="488633"/>
                  </a:cubicBezTo>
                  <a:lnTo>
                    <a:pt x="297466" y="442817"/>
                  </a:lnTo>
                  <a:cubicBezTo>
                    <a:pt x="297466" y="435197"/>
                    <a:pt x="289846" y="435197"/>
                    <a:pt x="282226" y="435197"/>
                  </a:cubicBezTo>
                  <a:lnTo>
                    <a:pt x="274606" y="435197"/>
                  </a:lnTo>
                  <a:lnTo>
                    <a:pt x="274606" y="7620"/>
                  </a:lnTo>
                  <a:cubicBezTo>
                    <a:pt x="274606" y="0"/>
                    <a:pt x="266986" y="0"/>
                    <a:pt x="266986" y="0"/>
                  </a:cubicBezTo>
                  <a:cubicBezTo>
                    <a:pt x="259366" y="0"/>
                    <a:pt x="259366" y="7620"/>
                    <a:pt x="259366" y="7620"/>
                  </a:cubicBezTo>
                  <a:lnTo>
                    <a:pt x="259366" y="442817"/>
                  </a:lnTo>
                  <a:cubicBezTo>
                    <a:pt x="251746" y="442817"/>
                    <a:pt x="244126" y="442817"/>
                    <a:pt x="244126" y="450437"/>
                  </a:cubicBezTo>
                  <a:lnTo>
                    <a:pt x="244126" y="473297"/>
                  </a:lnTo>
                  <a:lnTo>
                    <a:pt x="244126" y="473297"/>
                  </a:lnTo>
                  <a:cubicBezTo>
                    <a:pt x="221266" y="473297"/>
                    <a:pt x="198310" y="450437"/>
                    <a:pt x="198310" y="450437"/>
                  </a:cubicBezTo>
                  <a:lnTo>
                    <a:pt x="183070" y="450437"/>
                  </a:lnTo>
                  <a:lnTo>
                    <a:pt x="183070" y="465677"/>
                  </a:lnTo>
                  <a:cubicBezTo>
                    <a:pt x="183070" y="465677"/>
                    <a:pt x="213646" y="496253"/>
                    <a:pt x="244126" y="496253"/>
                  </a:cubicBezTo>
                  <a:lnTo>
                    <a:pt x="244126" y="496253"/>
                  </a:lnTo>
                  <a:lnTo>
                    <a:pt x="244126" y="503873"/>
                  </a:lnTo>
                  <a:cubicBezTo>
                    <a:pt x="244126" y="526733"/>
                    <a:pt x="236506" y="549688"/>
                    <a:pt x="221266" y="580263"/>
                  </a:cubicBezTo>
                  <a:lnTo>
                    <a:pt x="221266" y="580263"/>
                  </a:lnTo>
                  <a:cubicBezTo>
                    <a:pt x="221266" y="587883"/>
                    <a:pt x="213646" y="587883"/>
                    <a:pt x="213646" y="595503"/>
                  </a:cubicBezTo>
                  <a:lnTo>
                    <a:pt x="213646" y="595503"/>
                  </a:lnTo>
                  <a:cubicBezTo>
                    <a:pt x="213646" y="603123"/>
                    <a:pt x="206026" y="603123"/>
                    <a:pt x="198406" y="610743"/>
                  </a:cubicBezTo>
                  <a:cubicBezTo>
                    <a:pt x="167830" y="633603"/>
                    <a:pt x="144970" y="664178"/>
                    <a:pt x="129730" y="687134"/>
                  </a:cubicBezTo>
                  <a:cubicBezTo>
                    <a:pt x="122110" y="687134"/>
                    <a:pt x="114490" y="679513"/>
                    <a:pt x="99155" y="679513"/>
                  </a:cubicBezTo>
                  <a:cubicBezTo>
                    <a:pt x="83820" y="679513"/>
                    <a:pt x="60960" y="679513"/>
                    <a:pt x="45720" y="687134"/>
                  </a:cubicBezTo>
                  <a:cubicBezTo>
                    <a:pt x="30480" y="694754"/>
                    <a:pt x="30480" y="694754"/>
                    <a:pt x="30480" y="702374"/>
                  </a:cubicBezTo>
                  <a:lnTo>
                    <a:pt x="30480" y="702374"/>
                  </a:lnTo>
                  <a:cubicBezTo>
                    <a:pt x="30480" y="709994"/>
                    <a:pt x="45720" y="717613"/>
                    <a:pt x="61055" y="717613"/>
                  </a:cubicBezTo>
                  <a:cubicBezTo>
                    <a:pt x="38195" y="725234"/>
                    <a:pt x="15240" y="732854"/>
                    <a:pt x="7620" y="748189"/>
                  </a:cubicBezTo>
                  <a:lnTo>
                    <a:pt x="0" y="755809"/>
                  </a:lnTo>
                  <a:cubicBezTo>
                    <a:pt x="0" y="763429"/>
                    <a:pt x="7620" y="763429"/>
                    <a:pt x="22860" y="771049"/>
                  </a:cubicBezTo>
                  <a:lnTo>
                    <a:pt x="61055" y="771049"/>
                  </a:lnTo>
                  <a:cubicBezTo>
                    <a:pt x="68675" y="771049"/>
                    <a:pt x="76295" y="763429"/>
                    <a:pt x="83915" y="763429"/>
                  </a:cubicBezTo>
                  <a:cubicBezTo>
                    <a:pt x="68675" y="809244"/>
                    <a:pt x="61055" y="870299"/>
                    <a:pt x="61055" y="900875"/>
                  </a:cubicBezTo>
                  <a:lnTo>
                    <a:pt x="61055" y="900875"/>
                  </a:lnTo>
                  <a:cubicBezTo>
                    <a:pt x="61055" y="923734"/>
                    <a:pt x="68675" y="939070"/>
                    <a:pt x="76295" y="954310"/>
                  </a:cubicBezTo>
                  <a:lnTo>
                    <a:pt x="83915" y="961930"/>
                  </a:lnTo>
                  <a:cubicBezTo>
                    <a:pt x="91535" y="969550"/>
                    <a:pt x="106775" y="969550"/>
                    <a:pt x="122110" y="969550"/>
                  </a:cubicBezTo>
                  <a:cubicBezTo>
                    <a:pt x="152686" y="961930"/>
                    <a:pt x="175546" y="931355"/>
                    <a:pt x="183166" y="923734"/>
                  </a:cubicBezTo>
                  <a:cubicBezTo>
                    <a:pt x="190786" y="923734"/>
                    <a:pt x="198406" y="931355"/>
                    <a:pt x="206026" y="931355"/>
                  </a:cubicBezTo>
                  <a:cubicBezTo>
                    <a:pt x="221266" y="931355"/>
                    <a:pt x="228886" y="938975"/>
                    <a:pt x="244221" y="938975"/>
                  </a:cubicBezTo>
                  <a:cubicBezTo>
                    <a:pt x="244221" y="946595"/>
                    <a:pt x="228981" y="969550"/>
                    <a:pt x="213646" y="992410"/>
                  </a:cubicBezTo>
                  <a:cubicBezTo>
                    <a:pt x="206026" y="1007650"/>
                    <a:pt x="190786" y="1030605"/>
                    <a:pt x="190786" y="1045845"/>
                  </a:cubicBezTo>
                  <a:lnTo>
                    <a:pt x="190786" y="1053465"/>
                  </a:lnTo>
                  <a:cubicBezTo>
                    <a:pt x="190786" y="1068705"/>
                    <a:pt x="206026" y="1068705"/>
                    <a:pt x="213646" y="1068705"/>
                  </a:cubicBezTo>
                  <a:lnTo>
                    <a:pt x="213646" y="1076325"/>
                  </a:lnTo>
                  <a:cubicBezTo>
                    <a:pt x="221266" y="1083945"/>
                    <a:pt x="228886" y="1083945"/>
                    <a:pt x="236506" y="1083945"/>
                  </a:cubicBezTo>
                  <a:lnTo>
                    <a:pt x="251746" y="1083945"/>
                  </a:lnTo>
                  <a:cubicBezTo>
                    <a:pt x="259366" y="1091565"/>
                    <a:pt x="266986" y="1099185"/>
                    <a:pt x="274606" y="1099185"/>
                  </a:cubicBezTo>
                  <a:cubicBezTo>
                    <a:pt x="282226" y="1099185"/>
                    <a:pt x="289846" y="1099185"/>
                    <a:pt x="289846" y="1083945"/>
                  </a:cubicBezTo>
                  <a:lnTo>
                    <a:pt x="305086" y="1083945"/>
                  </a:lnTo>
                  <a:cubicBezTo>
                    <a:pt x="320326" y="1083945"/>
                    <a:pt x="327946" y="1076325"/>
                    <a:pt x="327946" y="1068705"/>
                  </a:cubicBezTo>
                  <a:lnTo>
                    <a:pt x="335566" y="1068705"/>
                  </a:lnTo>
                  <a:cubicBezTo>
                    <a:pt x="343186" y="1061085"/>
                    <a:pt x="350806" y="1053465"/>
                    <a:pt x="350806" y="1045845"/>
                  </a:cubicBezTo>
                  <a:lnTo>
                    <a:pt x="350806" y="1045845"/>
                  </a:lnTo>
                  <a:cubicBezTo>
                    <a:pt x="350806" y="1030605"/>
                    <a:pt x="327946" y="1007650"/>
                    <a:pt x="312610" y="992410"/>
                  </a:cubicBezTo>
                  <a:cubicBezTo>
                    <a:pt x="304990" y="984790"/>
                    <a:pt x="304990" y="977170"/>
                    <a:pt x="297370" y="977170"/>
                  </a:cubicBezTo>
                  <a:cubicBezTo>
                    <a:pt x="297370" y="969550"/>
                    <a:pt x="289750" y="969550"/>
                    <a:pt x="289750" y="961930"/>
                  </a:cubicBezTo>
                  <a:cubicBezTo>
                    <a:pt x="289750" y="954310"/>
                    <a:pt x="289750" y="954310"/>
                    <a:pt x="297370" y="946690"/>
                  </a:cubicBezTo>
                  <a:lnTo>
                    <a:pt x="320230" y="946690"/>
                  </a:lnTo>
                  <a:cubicBezTo>
                    <a:pt x="335470" y="939070"/>
                    <a:pt x="358426" y="946690"/>
                    <a:pt x="381286" y="961930"/>
                  </a:cubicBezTo>
                  <a:cubicBezTo>
                    <a:pt x="396526" y="977170"/>
                    <a:pt x="427101" y="977170"/>
                    <a:pt x="442341" y="969550"/>
                  </a:cubicBezTo>
                  <a:cubicBezTo>
                    <a:pt x="465201" y="961930"/>
                    <a:pt x="465201" y="938975"/>
                    <a:pt x="465201" y="938975"/>
                  </a:cubicBezTo>
                  <a:lnTo>
                    <a:pt x="465201" y="916115"/>
                  </a:lnTo>
                  <a:cubicBezTo>
                    <a:pt x="465201" y="877919"/>
                    <a:pt x="442341" y="855059"/>
                    <a:pt x="434626" y="839724"/>
                  </a:cubicBezTo>
                  <a:lnTo>
                    <a:pt x="449866" y="809149"/>
                  </a:ln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20B4BB67-5D1E-D436-9C1A-50BBAEDAD812}"/>
                </a:ext>
              </a:extLst>
            </p:cNvPr>
            <p:cNvSpPr/>
            <p:nvPr/>
          </p:nvSpPr>
          <p:spPr>
            <a:xfrm>
              <a:off x="7166514" y="3499548"/>
              <a:ext cx="5715" cy="53435"/>
            </a:xfrm>
            <a:custGeom>
              <a:avLst/>
              <a:gdLst>
                <a:gd name="connsiteX0" fmla="*/ 5715 w 5715"/>
                <a:gd name="connsiteY0" fmla="*/ 0 h 53435"/>
                <a:gd name="connsiteX1" fmla="*/ 5715 w 5715"/>
                <a:gd name="connsiteY1" fmla="*/ 53435 h 53435"/>
              </a:gdLst>
              <a:ahLst/>
              <a:cxnLst>
                <a:cxn ang="0">
                  <a:pos x="connsiteX0" y="connsiteY0"/>
                </a:cxn>
                <a:cxn ang="0">
                  <a:pos x="connsiteX1" y="connsiteY1"/>
                </a:cxn>
              </a:cxnLst>
              <a:rect l="l" t="t" r="r" b="b"/>
              <a:pathLst>
                <a:path w="5715" h="53435">
                  <a:moveTo>
                    <a:pt x="5715" y="0"/>
                  </a:moveTo>
                  <a:cubicBezTo>
                    <a:pt x="-1905" y="22860"/>
                    <a:pt x="-1905" y="38195"/>
                    <a:pt x="5715" y="53435"/>
                  </a:cubicBezTo>
                </a:path>
              </a:pathLst>
            </a:custGeom>
            <a:grpFill/>
            <a:ln w="9525" cap="flat">
              <a:noFill/>
              <a:prstDash val="solid"/>
              <a:miter/>
            </a:ln>
          </p:spPr>
          <p:txBody>
            <a:bodyPr rtlCol="0" anchor="ctr"/>
            <a:lstStyle/>
            <a:p>
              <a:endParaRPr lang="en-US"/>
            </a:p>
          </p:txBody>
        </p:sp>
        <p:grpSp>
          <p:nvGrpSpPr>
            <p:cNvPr id="118" name="Graphic 106">
              <a:extLst>
                <a:ext uri="{FF2B5EF4-FFF2-40B4-BE49-F238E27FC236}">
                  <a16:creationId xmlns:a16="http://schemas.microsoft.com/office/drawing/2014/main" id="{E1C66DF2-3E90-3E1B-697B-DE3D09ED1E90}"/>
                </a:ext>
              </a:extLst>
            </p:cNvPr>
            <p:cNvGrpSpPr/>
            <p:nvPr/>
          </p:nvGrpSpPr>
          <p:grpSpPr>
            <a:xfrm>
              <a:off x="5032325" y="2796984"/>
              <a:ext cx="957670" cy="652515"/>
              <a:chOff x="5032325" y="2796984"/>
              <a:chExt cx="957670" cy="652515"/>
            </a:xfrm>
            <a:grpFill/>
          </p:grpSpPr>
          <p:sp>
            <p:nvSpPr>
              <p:cNvPr id="119" name="Freeform: Shape 118">
                <a:extLst>
                  <a:ext uri="{FF2B5EF4-FFF2-40B4-BE49-F238E27FC236}">
                    <a16:creationId xmlns:a16="http://schemas.microsoft.com/office/drawing/2014/main" id="{5DCB19A4-E2F3-47C8-414F-75543F4E9117}"/>
                  </a:ext>
                </a:extLst>
              </p:cNvPr>
              <p:cNvSpPr/>
              <p:nvPr/>
            </p:nvSpPr>
            <p:spPr>
              <a:xfrm>
                <a:off x="5049487" y="2796984"/>
                <a:ext cx="916305" cy="367209"/>
              </a:xfrm>
              <a:custGeom>
                <a:avLst/>
                <a:gdLst>
                  <a:gd name="connsiteX0" fmla="*/ 580454 w 916305"/>
                  <a:gd name="connsiteY0" fmla="*/ 290227 h 367209"/>
                  <a:gd name="connsiteX1" fmla="*/ 542258 w 916305"/>
                  <a:gd name="connsiteY1" fmla="*/ 351282 h 367209"/>
                  <a:gd name="connsiteX2" fmla="*/ 641509 w 916305"/>
                  <a:gd name="connsiteY2" fmla="*/ 358902 h 367209"/>
                  <a:gd name="connsiteX3" fmla="*/ 641509 w 916305"/>
                  <a:gd name="connsiteY3" fmla="*/ 358902 h 367209"/>
                  <a:gd name="connsiteX4" fmla="*/ 603314 w 916305"/>
                  <a:gd name="connsiteY4" fmla="*/ 290227 h 367209"/>
                  <a:gd name="connsiteX5" fmla="*/ 603314 w 916305"/>
                  <a:gd name="connsiteY5" fmla="*/ 122206 h 367209"/>
                  <a:gd name="connsiteX6" fmla="*/ 832390 w 916305"/>
                  <a:gd name="connsiteY6" fmla="*/ 68770 h 367209"/>
                  <a:gd name="connsiteX7" fmla="*/ 832390 w 916305"/>
                  <a:gd name="connsiteY7" fmla="*/ 221456 h 367209"/>
                  <a:gd name="connsiteX8" fmla="*/ 794195 w 916305"/>
                  <a:gd name="connsiteY8" fmla="*/ 282511 h 367209"/>
                  <a:gd name="connsiteX9" fmla="*/ 893445 w 916305"/>
                  <a:gd name="connsiteY9" fmla="*/ 290132 h 367209"/>
                  <a:gd name="connsiteX10" fmla="*/ 893445 w 916305"/>
                  <a:gd name="connsiteY10" fmla="*/ 290132 h 367209"/>
                  <a:gd name="connsiteX11" fmla="*/ 855250 w 916305"/>
                  <a:gd name="connsiteY11" fmla="*/ 221456 h 367209"/>
                  <a:gd name="connsiteX12" fmla="*/ 855250 w 916305"/>
                  <a:gd name="connsiteY12" fmla="*/ 53435 h 367209"/>
                  <a:gd name="connsiteX13" fmla="*/ 916305 w 916305"/>
                  <a:gd name="connsiteY13" fmla="*/ 22860 h 367209"/>
                  <a:gd name="connsiteX14" fmla="*/ 916305 w 916305"/>
                  <a:gd name="connsiteY14" fmla="*/ 0 h 367209"/>
                  <a:gd name="connsiteX15" fmla="*/ 412337 w 916305"/>
                  <a:gd name="connsiteY15" fmla="*/ 99250 h 367209"/>
                  <a:gd name="connsiteX16" fmla="*/ 0 w 916305"/>
                  <a:gd name="connsiteY16" fmla="*/ 0 h 367209"/>
                  <a:gd name="connsiteX17" fmla="*/ 0 w 916305"/>
                  <a:gd name="connsiteY17" fmla="*/ 22860 h 367209"/>
                  <a:gd name="connsiteX18" fmla="*/ 68675 w 916305"/>
                  <a:gd name="connsiteY18" fmla="*/ 53435 h 367209"/>
                  <a:gd name="connsiteX19" fmla="*/ 68675 w 916305"/>
                  <a:gd name="connsiteY19" fmla="*/ 213741 h 367209"/>
                  <a:gd name="connsiteX20" fmla="*/ 30480 w 916305"/>
                  <a:gd name="connsiteY20" fmla="*/ 274796 h 367209"/>
                  <a:gd name="connsiteX21" fmla="*/ 129731 w 916305"/>
                  <a:gd name="connsiteY21" fmla="*/ 282416 h 367209"/>
                  <a:gd name="connsiteX22" fmla="*/ 129731 w 916305"/>
                  <a:gd name="connsiteY22" fmla="*/ 282416 h 367209"/>
                  <a:gd name="connsiteX23" fmla="*/ 91535 w 916305"/>
                  <a:gd name="connsiteY23" fmla="*/ 213741 h 367209"/>
                  <a:gd name="connsiteX24" fmla="*/ 91535 w 916305"/>
                  <a:gd name="connsiteY24" fmla="*/ 53435 h 367209"/>
                  <a:gd name="connsiteX25" fmla="*/ 320612 w 916305"/>
                  <a:gd name="connsiteY25" fmla="*/ 106870 h 367209"/>
                  <a:gd name="connsiteX26" fmla="*/ 320612 w 916305"/>
                  <a:gd name="connsiteY26" fmla="*/ 267176 h 367209"/>
                  <a:gd name="connsiteX27" fmla="*/ 282416 w 916305"/>
                  <a:gd name="connsiteY27" fmla="*/ 328232 h 367209"/>
                  <a:gd name="connsiteX28" fmla="*/ 381667 w 916305"/>
                  <a:gd name="connsiteY28" fmla="*/ 335851 h 367209"/>
                  <a:gd name="connsiteX29" fmla="*/ 381667 w 916305"/>
                  <a:gd name="connsiteY29" fmla="*/ 335851 h 367209"/>
                  <a:gd name="connsiteX30" fmla="*/ 343472 w 916305"/>
                  <a:gd name="connsiteY30" fmla="*/ 267176 h 367209"/>
                  <a:gd name="connsiteX31" fmla="*/ 343472 w 916305"/>
                  <a:gd name="connsiteY31" fmla="*/ 106870 h 367209"/>
                  <a:gd name="connsiteX32" fmla="*/ 412147 w 916305"/>
                  <a:gd name="connsiteY32" fmla="*/ 114490 h 367209"/>
                  <a:gd name="connsiteX33" fmla="*/ 457962 w 916305"/>
                  <a:gd name="connsiteY33" fmla="*/ 114490 h 367209"/>
                  <a:gd name="connsiteX34" fmla="*/ 587788 w 916305"/>
                  <a:gd name="connsiteY34" fmla="*/ 106870 h 367209"/>
                  <a:gd name="connsiteX35" fmla="*/ 587788 w 916305"/>
                  <a:gd name="connsiteY35" fmla="*/ 259556 h 367209"/>
                  <a:gd name="connsiteX36" fmla="*/ 580168 w 916305"/>
                  <a:gd name="connsiteY36" fmla="*/ 290132 h 367209"/>
                  <a:gd name="connsiteX37" fmla="*/ 595694 w 916305"/>
                  <a:gd name="connsiteY37" fmla="*/ 351377 h 367209"/>
                  <a:gd name="connsiteX38" fmla="*/ 580454 w 916305"/>
                  <a:gd name="connsiteY38" fmla="*/ 336137 h 367209"/>
                  <a:gd name="connsiteX39" fmla="*/ 595694 w 916305"/>
                  <a:gd name="connsiteY39" fmla="*/ 320897 h 367209"/>
                  <a:gd name="connsiteX40" fmla="*/ 610934 w 916305"/>
                  <a:gd name="connsiteY40" fmla="*/ 336137 h 367209"/>
                  <a:gd name="connsiteX41" fmla="*/ 595694 w 916305"/>
                  <a:gd name="connsiteY41" fmla="*/ 351377 h 367209"/>
                  <a:gd name="connsiteX42" fmla="*/ 847630 w 916305"/>
                  <a:gd name="connsiteY42" fmla="*/ 290227 h 367209"/>
                  <a:gd name="connsiteX43" fmla="*/ 832390 w 916305"/>
                  <a:gd name="connsiteY43" fmla="*/ 274987 h 367209"/>
                  <a:gd name="connsiteX44" fmla="*/ 847630 w 916305"/>
                  <a:gd name="connsiteY44" fmla="*/ 259747 h 367209"/>
                  <a:gd name="connsiteX45" fmla="*/ 862870 w 916305"/>
                  <a:gd name="connsiteY45" fmla="*/ 274987 h 367209"/>
                  <a:gd name="connsiteX46" fmla="*/ 847630 w 916305"/>
                  <a:gd name="connsiteY46" fmla="*/ 290227 h 367209"/>
                  <a:gd name="connsiteX47" fmla="*/ 84106 w 916305"/>
                  <a:gd name="connsiteY47" fmla="*/ 297847 h 367209"/>
                  <a:gd name="connsiteX48" fmla="*/ 68866 w 916305"/>
                  <a:gd name="connsiteY48" fmla="*/ 282607 h 367209"/>
                  <a:gd name="connsiteX49" fmla="*/ 84106 w 916305"/>
                  <a:gd name="connsiteY49" fmla="*/ 267367 h 367209"/>
                  <a:gd name="connsiteX50" fmla="*/ 99346 w 916305"/>
                  <a:gd name="connsiteY50" fmla="*/ 282607 h 367209"/>
                  <a:gd name="connsiteX51" fmla="*/ 84106 w 916305"/>
                  <a:gd name="connsiteY51" fmla="*/ 297847 h 367209"/>
                  <a:gd name="connsiteX52" fmla="*/ 336137 w 916305"/>
                  <a:gd name="connsiteY52" fmla="*/ 351377 h 367209"/>
                  <a:gd name="connsiteX53" fmla="*/ 320897 w 916305"/>
                  <a:gd name="connsiteY53" fmla="*/ 336137 h 367209"/>
                  <a:gd name="connsiteX54" fmla="*/ 336137 w 916305"/>
                  <a:gd name="connsiteY54" fmla="*/ 320897 h 367209"/>
                  <a:gd name="connsiteX55" fmla="*/ 351377 w 916305"/>
                  <a:gd name="connsiteY55" fmla="*/ 336137 h 367209"/>
                  <a:gd name="connsiteX56" fmla="*/ 336137 w 916305"/>
                  <a:gd name="connsiteY56" fmla="*/ 351377 h 36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16305" h="367209">
                    <a:moveTo>
                      <a:pt x="580454" y="290227"/>
                    </a:moveTo>
                    <a:cubicBezTo>
                      <a:pt x="565214" y="305467"/>
                      <a:pt x="549878" y="328422"/>
                      <a:pt x="542258" y="351282"/>
                    </a:cubicBezTo>
                    <a:cubicBezTo>
                      <a:pt x="565118" y="366522"/>
                      <a:pt x="603314" y="374142"/>
                      <a:pt x="641509" y="358902"/>
                    </a:cubicBezTo>
                    <a:lnTo>
                      <a:pt x="641509" y="358902"/>
                    </a:lnTo>
                    <a:cubicBezTo>
                      <a:pt x="633889" y="336042"/>
                      <a:pt x="618649" y="313087"/>
                      <a:pt x="603314" y="290227"/>
                    </a:cubicBezTo>
                    <a:lnTo>
                      <a:pt x="603314" y="122206"/>
                    </a:lnTo>
                    <a:cubicBezTo>
                      <a:pt x="687324" y="114586"/>
                      <a:pt x="763619" y="91630"/>
                      <a:pt x="832390" y="68770"/>
                    </a:cubicBezTo>
                    <a:lnTo>
                      <a:pt x="832390" y="221456"/>
                    </a:lnTo>
                    <a:cubicBezTo>
                      <a:pt x="817150" y="236696"/>
                      <a:pt x="801815" y="259651"/>
                      <a:pt x="794195" y="282511"/>
                    </a:cubicBezTo>
                    <a:cubicBezTo>
                      <a:pt x="817055" y="297751"/>
                      <a:pt x="855250" y="305371"/>
                      <a:pt x="893445" y="290132"/>
                    </a:cubicBezTo>
                    <a:lnTo>
                      <a:pt x="893445" y="290132"/>
                    </a:lnTo>
                    <a:cubicBezTo>
                      <a:pt x="885825" y="267271"/>
                      <a:pt x="870585" y="244316"/>
                      <a:pt x="855250" y="221456"/>
                    </a:cubicBezTo>
                    <a:lnTo>
                      <a:pt x="855250" y="53435"/>
                    </a:lnTo>
                    <a:cubicBezTo>
                      <a:pt x="878110" y="45815"/>
                      <a:pt x="893445" y="38195"/>
                      <a:pt x="916305" y="22860"/>
                    </a:cubicBezTo>
                    <a:lnTo>
                      <a:pt x="916305" y="0"/>
                    </a:lnTo>
                    <a:cubicBezTo>
                      <a:pt x="794099" y="68675"/>
                      <a:pt x="610934" y="106870"/>
                      <a:pt x="412337" y="99250"/>
                    </a:cubicBezTo>
                    <a:cubicBezTo>
                      <a:pt x="236696" y="91630"/>
                      <a:pt x="91631" y="53435"/>
                      <a:pt x="0" y="0"/>
                    </a:cubicBezTo>
                    <a:lnTo>
                      <a:pt x="0" y="22860"/>
                    </a:lnTo>
                    <a:cubicBezTo>
                      <a:pt x="22860" y="38100"/>
                      <a:pt x="45815" y="45720"/>
                      <a:pt x="68675" y="53435"/>
                    </a:cubicBezTo>
                    <a:lnTo>
                      <a:pt x="68675" y="213741"/>
                    </a:lnTo>
                    <a:cubicBezTo>
                      <a:pt x="53435" y="228981"/>
                      <a:pt x="38100" y="251936"/>
                      <a:pt x="30480" y="274796"/>
                    </a:cubicBezTo>
                    <a:cubicBezTo>
                      <a:pt x="53340" y="290036"/>
                      <a:pt x="91535" y="297656"/>
                      <a:pt x="129731" y="282416"/>
                    </a:cubicBezTo>
                    <a:lnTo>
                      <a:pt x="129731" y="282416"/>
                    </a:lnTo>
                    <a:cubicBezTo>
                      <a:pt x="122111" y="259556"/>
                      <a:pt x="106870" y="236601"/>
                      <a:pt x="91535" y="213741"/>
                    </a:cubicBezTo>
                    <a:lnTo>
                      <a:pt x="91535" y="53435"/>
                    </a:lnTo>
                    <a:cubicBezTo>
                      <a:pt x="160211" y="76295"/>
                      <a:pt x="236601" y="91630"/>
                      <a:pt x="320612" y="106870"/>
                    </a:cubicBezTo>
                    <a:lnTo>
                      <a:pt x="320612" y="267176"/>
                    </a:lnTo>
                    <a:cubicBezTo>
                      <a:pt x="305372" y="282416"/>
                      <a:pt x="290036" y="305371"/>
                      <a:pt x="282416" y="328232"/>
                    </a:cubicBezTo>
                    <a:cubicBezTo>
                      <a:pt x="305276" y="343471"/>
                      <a:pt x="343472" y="351091"/>
                      <a:pt x="381667" y="335851"/>
                    </a:cubicBezTo>
                    <a:lnTo>
                      <a:pt x="381667" y="335851"/>
                    </a:lnTo>
                    <a:cubicBezTo>
                      <a:pt x="374047" y="312991"/>
                      <a:pt x="358807" y="290036"/>
                      <a:pt x="343472" y="267176"/>
                    </a:cubicBezTo>
                    <a:lnTo>
                      <a:pt x="343472" y="106870"/>
                    </a:lnTo>
                    <a:cubicBezTo>
                      <a:pt x="366332" y="106870"/>
                      <a:pt x="389287" y="106870"/>
                      <a:pt x="412147" y="114490"/>
                    </a:cubicBezTo>
                    <a:lnTo>
                      <a:pt x="457962" y="114490"/>
                    </a:lnTo>
                    <a:cubicBezTo>
                      <a:pt x="503777" y="114490"/>
                      <a:pt x="541973" y="114490"/>
                      <a:pt x="587788" y="106870"/>
                    </a:cubicBezTo>
                    <a:lnTo>
                      <a:pt x="587788" y="259556"/>
                    </a:lnTo>
                    <a:lnTo>
                      <a:pt x="580168" y="290132"/>
                    </a:lnTo>
                    <a:close/>
                    <a:moveTo>
                      <a:pt x="595694" y="351377"/>
                    </a:moveTo>
                    <a:cubicBezTo>
                      <a:pt x="588074" y="351377"/>
                      <a:pt x="580454" y="343757"/>
                      <a:pt x="580454" y="336137"/>
                    </a:cubicBezTo>
                    <a:cubicBezTo>
                      <a:pt x="580454" y="328517"/>
                      <a:pt x="588074" y="320897"/>
                      <a:pt x="595694" y="320897"/>
                    </a:cubicBezTo>
                    <a:cubicBezTo>
                      <a:pt x="603314" y="320897"/>
                      <a:pt x="610934" y="328517"/>
                      <a:pt x="610934" y="336137"/>
                    </a:cubicBezTo>
                    <a:cubicBezTo>
                      <a:pt x="610934" y="343757"/>
                      <a:pt x="603314" y="351377"/>
                      <a:pt x="595694" y="351377"/>
                    </a:cubicBezTo>
                    <a:close/>
                    <a:moveTo>
                      <a:pt x="847630" y="290227"/>
                    </a:moveTo>
                    <a:cubicBezTo>
                      <a:pt x="840010" y="290227"/>
                      <a:pt x="832390" y="282607"/>
                      <a:pt x="832390" y="274987"/>
                    </a:cubicBezTo>
                    <a:cubicBezTo>
                      <a:pt x="832390" y="267367"/>
                      <a:pt x="840010" y="259747"/>
                      <a:pt x="847630" y="259747"/>
                    </a:cubicBezTo>
                    <a:cubicBezTo>
                      <a:pt x="855250" y="259747"/>
                      <a:pt x="862870" y="267367"/>
                      <a:pt x="862870" y="274987"/>
                    </a:cubicBezTo>
                    <a:cubicBezTo>
                      <a:pt x="862870" y="282607"/>
                      <a:pt x="855250" y="290227"/>
                      <a:pt x="847630" y="290227"/>
                    </a:cubicBezTo>
                    <a:close/>
                    <a:moveTo>
                      <a:pt x="84106" y="297847"/>
                    </a:moveTo>
                    <a:cubicBezTo>
                      <a:pt x="76486" y="297847"/>
                      <a:pt x="68866" y="290227"/>
                      <a:pt x="68866" y="282607"/>
                    </a:cubicBezTo>
                    <a:cubicBezTo>
                      <a:pt x="68866" y="274987"/>
                      <a:pt x="76486" y="267367"/>
                      <a:pt x="84106" y="267367"/>
                    </a:cubicBezTo>
                    <a:cubicBezTo>
                      <a:pt x="91726" y="267367"/>
                      <a:pt x="99346" y="274987"/>
                      <a:pt x="99346" y="282607"/>
                    </a:cubicBezTo>
                    <a:cubicBezTo>
                      <a:pt x="99346" y="290227"/>
                      <a:pt x="91726" y="297847"/>
                      <a:pt x="84106" y="297847"/>
                    </a:cubicBezTo>
                    <a:close/>
                    <a:moveTo>
                      <a:pt x="336137" y="351377"/>
                    </a:moveTo>
                    <a:cubicBezTo>
                      <a:pt x="328517" y="351377"/>
                      <a:pt x="320897" y="343757"/>
                      <a:pt x="320897" y="336137"/>
                    </a:cubicBezTo>
                    <a:cubicBezTo>
                      <a:pt x="320897" y="328517"/>
                      <a:pt x="328517" y="320897"/>
                      <a:pt x="336137" y="320897"/>
                    </a:cubicBezTo>
                    <a:cubicBezTo>
                      <a:pt x="343757" y="320897"/>
                      <a:pt x="351377" y="328517"/>
                      <a:pt x="351377" y="336137"/>
                    </a:cubicBezTo>
                    <a:cubicBezTo>
                      <a:pt x="351377" y="343757"/>
                      <a:pt x="343757" y="351377"/>
                      <a:pt x="336137" y="351377"/>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8C15861-60B4-0B75-6561-6E0216C879DC}"/>
                  </a:ext>
                </a:extLst>
              </p:cNvPr>
              <p:cNvSpPr/>
              <p:nvPr/>
            </p:nvSpPr>
            <p:spPr>
              <a:xfrm>
                <a:off x="5032325" y="3102546"/>
                <a:ext cx="186431" cy="293518"/>
              </a:xfrm>
              <a:custGeom>
                <a:avLst/>
                <a:gdLst>
                  <a:gd name="connsiteX0" fmla="*/ 170038 w 186431"/>
                  <a:gd name="connsiteY0" fmla="*/ 76295 h 293518"/>
                  <a:gd name="connsiteX1" fmla="*/ 154798 w 186431"/>
                  <a:gd name="connsiteY1" fmla="*/ 15240 h 293518"/>
                  <a:gd name="connsiteX2" fmla="*/ 154798 w 186431"/>
                  <a:gd name="connsiteY2" fmla="*/ 15240 h 293518"/>
                  <a:gd name="connsiteX3" fmla="*/ 47928 w 186431"/>
                  <a:gd name="connsiteY3" fmla="*/ 0 h 293518"/>
                  <a:gd name="connsiteX4" fmla="*/ 32688 w 186431"/>
                  <a:gd name="connsiteY4" fmla="*/ 76391 h 293518"/>
                  <a:gd name="connsiteX5" fmla="*/ 2113 w 186431"/>
                  <a:gd name="connsiteY5" fmla="*/ 106966 h 293518"/>
                  <a:gd name="connsiteX6" fmla="*/ 17353 w 186431"/>
                  <a:gd name="connsiteY6" fmla="*/ 137541 h 293518"/>
                  <a:gd name="connsiteX7" fmla="*/ 32593 w 186431"/>
                  <a:gd name="connsiteY7" fmla="*/ 129921 h 293518"/>
                  <a:gd name="connsiteX8" fmla="*/ 32593 w 186431"/>
                  <a:gd name="connsiteY8" fmla="*/ 137541 h 293518"/>
                  <a:gd name="connsiteX9" fmla="*/ 55453 w 186431"/>
                  <a:gd name="connsiteY9" fmla="*/ 206216 h 293518"/>
                  <a:gd name="connsiteX10" fmla="*/ 55453 w 186431"/>
                  <a:gd name="connsiteY10" fmla="*/ 229076 h 293518"/>
                  <a:gd name="connsiteX11" fmla="*/ 32593 w 186431"/>
                  <a:gd name="connsiteY11" fmla="*/ 290132 h 293518"/>
                  <a:gd name="connsiteX12" fmla="*/ 32593 w 186431"/>
                  <a:gd name="connsiteY12" fmla="*/ 290132 h 293518"/>
                  <a:gd name="connsiteX13" fmla="*/ 93648 w 186431"/>
                  <a:gd name="connsiteY13" fmla="*/ 267271 h 293518"/>
                  <a:gd name="connsiteX14" fmla="*/ 93648 w 186431"/>
                  <a:gd name="connsiteY14" fmla="*/ 267271 h 293518"/>
                  <a:gd name="connsiteX15" fmla="*/ 147083 w 186431"/>
                  <a:gd name="connsiteY15" fmla="*/ 290132 h 293518"/>
                  <a:gd name="connsiteX16" fmla="*/ 147083 w 186431"/>
                  <a:gd name="connsiteY16" fmla="*/ 290132 h 293518"/>
                  <a:gd name="connsiteX17" fmla="*/ 124223 w 186431"/>
                  <a:gd name="connsiteY17" fmla="*/ 229076 h 293518"/>
                  <a:gd name="connsiteX18" fmla="*/ 124223 w 186431"/>
                  <a:gd name="connsiteY18" fmla="*/ 206216 h 293518"/>
                  <a:gd name="connsiteX19" fmla="*/ 147083 w 186431"/>
                  <a:gd name="connsiteY19" fmla="*/ 152781 h 293518"/>
                  <a:gd name="connsiteX20" fmla="*/ 162323 w 186431"/>
                  <a:gd name="connsiteY20" fmla="*/ 168021 h 293518"/>
                  <a:gd name="connsiteX21" fmla="*/ 162323 w 186431"/>
                  <a:gd name="connsiteY21" fmla="*/ 137446 h 293518"/>
                  <a:gd name="connsiteX22" fmla="*/ 185183 w 186431"/>
                  <a:gd name="connsiteY22" fmla="*/ 106871 h 293518"/>
                  <a:gd name="connsiteX23" fmla="*/ 154608 w 186431"/>
                  <a:gd name="connsiteY23" fmla="*/ 76295 h 293518"/>
                  <a:gd name="connsiteX24" fmla="*/ 169848 w 186431"/>
                  <a:gd name="connsiteY24" fmla="*/ 76295 h 29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431" h="293518">
                    <a:moveTo>
                      <a:pt x="170038" y="76295"/>
                    </a:moveTo>
                    <a:cubicBezTo>
                      <a:pt x="170038" y="53435"/>
                      <a:pt x="162418" y="30480"/>
                      <a:pt x="154798" y="15240"/>
                    </a:cubicBezTo>
                    <a:lnTo>
                      <a:pt x="154798" y="15240"/>
                    </a:lnTo>
                    <a:cubicBezTo>
                      <a:pt x="108983" y="22860"/>
                      <a:pt x="70788" y="15240"/>
                      <a:pt x="47928" y="0"/>
                    </a:cubicBezTo>
                    <a:cubicBezTo>
                      <a:pt x="32688" y="30575"/>
                      <a:pt x="32688" y="53435"/>
                      <a:pt x="32688" y="76391"/>
                    </a:cubicBezTo>
                    <a:cubicBezTo>
                      <a:pt x="25068" y="91631"/>
                      <a:pt x="9828" y="99251"/>
                      <a:pt x="2113" y="106966"/>
                    </a:cubicBezTo>
                    <a:cubicBezTo>
                      <a:pt x="-5603" y="114681"/>
                      <a:pt x="9733" y="137541"/>
                      <a:pt x="17353" y="137541"/>
                    </a:cubicBezTo>
                    <a:cubicBezTo>
                      <a:pt x="24973" y="137541"/>
                      <a:pt x="24973" y="137541"/>
                      <a:pt x="32593" y="129921"/>
                    </a:cubicBezTo>
                    <a:lnTo>
                      <a:pt x="32593" y="137541"/>
                    </a:lnTo>
                    <a:cubicBezTo>
                      <a:pt x="40213" y="160401"/>
                      <a:pt x="47833" y="183356"/>
                      <a:pt x="55453" y="206216"/>
                    </a:cubicBezTo>
                    <a:cubicBezTo>
                      <a:pt x="63073" y="213836"/>
                      <a:pt x="63073" y="221456"/>
                      <a:pt x="55453" y="229076"/>
                    </a:cubicBezTo>
                    <a:lnTo>
                      <a:pt x="32593" y="290132"/>
                    </a:lnTo>
                    <a:cubicBezTo>
                      <a:pt x="32593" y="290132"/>
                      <a:pt x="32593" y="297752"/>
                      <a:pt x="32593" y="290132"/>
                    </a:cubicBezTo>
                    <a:lnTo>
                      <a:pt x="93648" y="267271"/>
                    </a:lnTo>
                    <a:lnTo>
                      <a:pt x="93648" y="267271"/>
                    </a:lnTo>
                    <a:lnTo>
                      <a:pt x="147083" y="290132"/>
                    </a:lnTo>
                    <a:cubicBezTo>
                      <a:pt x="147083" y="290132"/>
                      <a:pt x="154703" y="290132"/>
                      <a:pt x="147083" y="290132"/>
                    </a:cubicBezTo>
                    <a:lnTo>
                      <a:pt x="124223" y="229076"/>
                    </a:lnTo>
                    <a:lnTo>
                      <a:pt x="124223" y="206216"/>
                    </a:lnTo>
                    <a:cubicBezTo>
                      <a:pt x="131843" y="190976"/>
                      <a:pt x="139463" y="175641"/>
                      <a:pt x="147083" y="152781"/>
                    </a:cubicBezTo>
                    <a:lnTo>
                      <a:pt x="162323" y="168021"/>
                    </a:lnTo>
                    <a:cubicBezTo>
                      <a:pt x="169943" y="168021"/>
                      <a:pt x="154703" y="145161"/>
                      <a:pt x="162323" y="137446"/>
                    </a:cubicBezTo>
                    <a:cubicBezTo>
                      <a:pt x="162323" y="129826"/>
                      <a:pt x="192898" y="122206"/>
                      <a:pt x="185183" y="106871"/>
                    </a:cubicBezTo>
                    <a:lnTo>
                      <a:pt x="154608" y="76295"/>
                    </a:lnTo>
                    <a:lnTo>
                      <a:pt x="169848" y="76295"/>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A61ACB4-10A2-A71B-88BE-B7A14849297F}"/>
                  </a:ext>
                </a:extLst>
              </p:cNvPr>
              <p:cNvSpPr/>
              <p:nvPr/>
            </p:nvSpPr>
            <p:spPr>
              <a:xfrm>
                <a:off x="5284261" y="3155981"/>
                <a:ext cx="194146" cy="293518"/>
              </a:xfrm>
              <a:custGeom>
                <a:avLst/>
                <a:gdLst>
                  <a:gd name="connsiteX0" fmla="*/ 170038 w 194146"/>
                  <a:gd name="connsiteY0" fmla="*/ 76295 h 293518"/>
                  <a:gd name="connsiteX1" fmla="*/ 154798 w 194146"/>
                  <a:gd name="connsiteY1" fmla="*/ 15240 h 293518"/>
                  <a:gd name="connsiteX2" fmla="*/ 154798 w 194146"/>
                  <a:gd name="connsiteY2" fmla="*/ 15240 h 293518"/>
                  <a:gd name="connsiteX3" fmla="*/ 47928 w 194146"/>
                  <a:gd name="connsiteY3" fmla="*/ 0 h 293518"/>
                  <a:gd name="connsiteX4" fmla="*/ 32688 w 194146"/>
                  <a:gd name="connsiteY4" fmla="*/ 76391 h 293518"/>
                  <a:gd name="connsiteX5" fmla="*/ 2113 w 194146"/>
                  <a:gd name="connsiteY5" fmla="*/ 106966 h 293518"/>
                  <a:gd name="connsiteX6" fmla="*/ 17353 w 194146"/>
                  <a:gd name="connsiteY6" fmla="*/ 137541 h 293518"/>
                  <a:gd name="connsiteX7" fmla="*/ 32593 w 194146"/>
                  <a:gd name="connsiteY7" fmla="*/ 129921 h 293518"/>
                  <a:gd name="connsiteX8" fmla="*/ 32593 w 194146"/>
                  <a:gd name="connsiteY8" fmla="*/ 137541 h 293518"/>
                  <a:gd name="connsiteX9" fmla="*/ 63168 w 194146"/>
                  <a:gd name="connsiteY9" fmla="*/ 206216 h 293518"/>
                  <a:gd name="connsiteX10" fmla="*/ 63168 w 194146"/>
                  <a:gd name="connsiteY10" fmla="*/ 229076 h 293518"/>
                  <a:gd name="connsiteX11" fmla="*/ 40308 w 194146"/>
                  <a:gd name="connsiteY11" fmla="*/ 290132 h 293518"/>
                  <a:gd name="connsiteX12" fmla="*/ 40308 w 194146"/>
                  <a:gd name="connsiteY12" fmla="*/ 290132 h 293518"/>
                  <a:gd name="connsiteX13" fmla="*/ 101363 w 194146"/>
                  <a:gd name="connsiteY13" fmla="*/ 267271 h 293518"/>
                  <a:gd name="connsiteX14" fmla="*/ 101363 w 194146"/>
                  <a:gd name="connsiteY14" fmla="*/ 267271 h 293518"/>
                  <a:gd name="connsiteX15" fmla="*/ 154798 w 194146"/>
                  <a:gd name="connsiteY15" fmla="*/ 290132 h 293518"/>
                  <a:gd name="connsiteX16" fmla="*/ 154798 w 194146"/>
                  <a:gd name="connsiteY16" fmla="*/ 290132 h 293518"/>
                  <a:gd name="connsiteX17" fmla="*/ 131938 w 194146"/>
                  <a:gd name="connsiteY17" fmla="*/ 229076 h 293518"/>
                  <a:gd name="connsiteX18" fmla="*/ 131938 w 194146"/>
                  <a:gd name="connsiteY18" fmla="*/ 206216 h 293518"/>
                  <a:gd name="connsiteX19" fmla="*/ 154798 w 194146"/>
                  <a:gd name="connsiteY19" fmla="*/ 152781 h 293518"/>
                  <a:gd name="connsiteX20" fmla="*/ 170038 w 194146"/>
                  <a:gd name="connsiteY20" fmla="*/ 168021 h 293518"/>
                  <a:gd name="connsiteX21" fmla="*/ 170038 w 194146"/>
                  <a:gd name="connsiteY21" fmla="*/ 137446 h 293518"/>
                  <a:gd name="connsiteX22" fmla="*/ 192898 w 194146"/>
                  <a:gd name="connsiteY22" fmla="*/ 106871 h 293518"/>
                  <a:gd name="connsiteX23" fmla="*/ 154703 w 194146"/>
                  <a:gd name="connsiteY23" fmla="*/ 76295 h 293518"/>
                  <a:gd name="connsiteX24" fmla="*/ 169943 w 194146"/>
                  <a:gd name="connsiteY24" fmla="*/ 76295 h 29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146" h="293518">
                    <a:moveTo>
                      <a:pt x="170038" y="76295"/>
                    </a:moveTo>
                    <a:cubicBezTo>
                      <a:pt x="170038" y="53435"/>
                      <a:pt x="162418" y="30480"/>
                      <a:pt x="154798" y="15240"/>
                    </a:cubicBezTo>
                    <a:lnTo>
                      <a:pt x="154798" y="15240"/>
                    </a:lnTo>
                    <a:cubicBezTo>
                      <a:pt x="108983" y="30480"/>
                      <a:pt x="70788" y="15240"/>
                      <a:pt x="47928" y="0"/>
                    </a:cubicBezTo>
                    <a:cubicBezTo>
                      <a:pt x="32688" y="30575"/>
                      <a:pt x="32688" y="53435"/>
                      <a:pt x="32688" y="76391"/>
                    </a:cubicBezTo>
                    <a:cubicBezTo>
                      <a:pt x="25068" y="91631"/>
                      <a:pt x="9828" y="99250"/>
                      <a:pt x="2113" y="106966"/>
                    </a:cubicBezTo>
                    <a:cubicBezTo>
                      <a:pt x="-5603" y="114681"/>
                      <a:pt x="9733" y="137541"/>
                      <a:pt x="17353" y="137541"/>
                    </a:cubicBezTo>
                    <a:cubicBezTo>
                      <a:pt x="24973" y="137541"/>
                      <a:pt x="24973" y="137541"/>
                      <a:pt x="32593" y="129921"/>
                    </a:cubicBezTo>
                    <a:lnTo>
                      <a:pt x="32593" y="137541"/>
                    </a:lnTo>
                    <a:cubicBezTo>
                      <a:pt x="40213" y="160401"/>
                      <a:pt x="47833" y="183356"/>
                      <a:pt x="63168" y="206216"/>
                    </a:cubicBezTo>
                    <a:cubicBezTo>
                      <a:pt x="70788" y="213836"/>
                      <a:pt x="70788" y="221456"/>
                      <a:pt x="63168" y="229076"/>
                    </a:cubicBezTo>
                    <a:lnTo>
                      <a:pt x="40308" y="290132"/>
                    </a:lnTo>
                    <a:cubicBezTo>
                      <a:pt x="40308" y="290132"/>
                      <a:pt x="40308" y="297751"/>
                      <a:pt x="40308" y="290132"/>
                    </a:cubicBezTo>
                    <a:lnTo>
                      <a:pt x="101363" y="267271"/>
                    </a:lnTo>
                    <a:lnTo>
                      <a:pt x="101363" y="267271"/>
                    </a:lnTo>
                    <a:lnTo>
                      <a:pt x="154798" y="290132"/>
                    </a:lnTo>
                    <a:cubicBezTo>
                      <a:pt x="154798" y="290132"/>
                      <a:pt x="162418" y="290132"/>
                      <a:pt x="154798" y="290132"/>
                    </a:cubicBezTo>
                    <a:lnTo>
                      <a:pt x="131938" y="229076"/>
                    </a:lnTo>
                    <a:lnTo>
                      <a:pt x="131938" y="206216"/>
                    </a:lnTo>
                    <a:cubicBezTo>
                      <a:pt x="139558" y="190976"/>
                      <a:pt x="147178" y="175641"/>
                      <a:pt x="154798" y="152781"/>
                    </a:cubicBezTo>
                    <a:lnTo>
                      <a:pt x="170038" y="168021"/>
                    </a:lnTo>
                    <a:cubicBezTo>
                      <a:pt x="177658" y="168021"/>
                      <a:pt x="162418" y="145161"/>
                      <a:pt x="170038" y="137446"/>
                    </a:cubicBezTo>
                    <a:cubicBezTo>
                      <a:pt x="170038" y="129826"/>
                      <a:pt x="200614" y="122206"/>
                      <a:pt x="192898" y="106871"/>
                    </a:cubicBezTo>
                    <a:cubicBezTo>
                      <a:pt x="185278" y="99250"/>
                      <a:pt x="170038" y="84011"/>
                      <a:pt x="154703" y="76295"/>
                    </a:cubicBezTo>
                    <a:lnTo>
                      <a:pt x="169943" y="76295"/>
                    </a:ln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A1667BF-2E64-1282-5962-C13B4CAA4127}"/>
                  </a:ext>
                </a:extLst>
              </p:cNvPr>
              <p:cNvSpPr/>
              <p:nvPr/>
            </p:nvSpPr>
            <p:spPr>
              <a:xfrm>
                <a:off x="5536198" y="3155981"/>
                <a:ext cx="194146" cy="293518"/>
              </a:xfrm>
              <a:custGeom>
                <a:avLst/>
                <a:gdLst>
                  <a:gd name="connsiteX0" fmla="*/ 170038 w 194146"/>
                  <a:gd name="connsiteY0" fmla="*/ 76295 h 293518"/>
                  <a:gd name="connsiteX1" fmla="*/ 154798 w 194146"/>
                  <a:gd name="connsiteY1" fmla="*/ 15240 h 293518"/>
                  <a:gd name="connsiteX2" fmla="*/ 154798 w 194146"/>
                  <a:gd name="connsiteY2" fmla="*/ 15240 h 293518"/>
                  <a:gd name="connsiteX3" fmla="*/ 47928 w 194146"/>
                  <a:gd name="connsiteY3" fmla="*/ 0 h 293518"/>
                  <a:gd name="connsiteX4" fmla="*/ 32688 w 194146"/>
                  <a:gd name="connsiteY4" fmla="*/ 76391 h 293518"/>
                  <a:gd name="connsiteX5" fmla="*/ 2113 w 194146"/>
                  <a:gd name="connsiteY5" fmla="*/ 106966 h 293518"/>
                  <a:gd name="connsiteX6" fmla="*/ 17353 w 194146"/>
                  <a:gd name="connsiteY6" fmla="*/ 137541 h 293518"/>
                  <a:gd name="connsiteX7" fmla="*/ 32593 w 194146"/>
                  <a:gd name="connsiteY7" fmla="*/ 129921 h 293518"/>
                  <a:gd name="connsiteX8" fmla="*/ 32593 w 194146"/>
                  <a:gd name="connsiteY8" fmla="*/ 137541 h 293518"/>
                  <a:gd name="connsiteX9" fmla="*/ 63168 w 194146"/>
                  <a:gd name="connsiteY9" fmla="*/ 206216 h 293518"/>
                  <a:gd name="connsiteX10" fmla="*/ 63168 w 194146"/>
                  <a:gd name="connsiteY10" fmla="*/ 229076 h 293518"/>
                  <a:gd name="connsiteX11" fmla="*/ 40308 w 194146"/>
                  <a:gd name="connsiteY11" fmla="*/ 290132 h 293518"/>
                  <a:gd name="connsiteX12" fmla="*/ 40308 w 194146"/>
                  <a:gd name="connsiteY12" fmla="*/ 290132 h 293518"/>
                  <a:gd name="connsiteX13" fmla="*/ 101363 w 194146"/>
                  <a:gd name="connsiteY13" fmla="*/ 267271 h 293518"/>
                  <a:gd name="connsiteX14" fmla="*/ 101363 w 194146"/>
                  <a:gd name="connsiteY14" fmla="*/ 267271 h 293518"/>
                  <a:gd name="connsiteX15" fmla="*/ 154798 w 194146"/>
                  <a:gd name="connsiteY15" fmla="*/ 290132 h 293518"/>
                  <a:gd name="connsiteX16" fmla="*/ 154798 w 194146"/>
                  <a:gd name="connsiteY16" fmla="*/ 290132 h 293518"/>
                  <a:gd name="connsiteX17" fmla="*/ 131938 w 194146"/>
                  <a:gd name="connsiteY17" fmla="*/ 229076 h 293518"/>
                  <a:gd name="connsiteX18" fmla="*/ 131938 w 194146"/>
                  <a:gd name="connsiteY18" fmla="*/ 206216 h 293518"/>
                  <a:gd name="connsiteX19" fmla="*/ 154798 w 194146"/>
                  <a:gd name="connsiteY19" fmla="*/ 152781 h 293518"/>
                  <a:gd name="connsiteX20" fmla="*/ 170038 w 194146"/>
                  <a:gd name="connsiteY20" fmla="*/ 168021 h 293518"/>
                  <a:gd name="connsiteX21" fmla="*/ 170038 w 194146"/>
                  <a:gd name="connsiteY21" fmla="*/ 137446 h 293518"/>
                  <a:gd name="connsiteX22" fmla="*/ 192898 w 194146"/>
                  <a:gd name="connsiteY22" fmla="*/ 106871 h 293518"/>
                  <a:gd name="connsiteX23" fmla="*/ 154703 w 194146"/>
                  <a:gd name="connsiteY23" fmla="*/ 76295 h 293518"/>
                  <a:gd name="connsiteX24" fmla="*/ 169943 w 194146"/>
                  <a:gd name="connsiteY24" fmla="*/ 76295 h 29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146" h="293518">
                    <a:moveTo>
                      <a:pt x="170038" y="76295"/>
                    </a:moveTo>
                    <a:cubicBezTo>
                      <a:pt x="170038" y="53435"/>
                      <a:pt x="162418" y="30480"/>
                      <a:pt x="154798" y="15240"/>
                    </a:cubicBezTo>
                    <a:lnTo>
                      <a:pt x="154798" y="15240"/>
                    </a:lnTo>
                    <a:cubicBezTo>
                      <a:pt x="108983" y="30480"/>
                      <a:pt x="78408" y="15240"/>
                      <a:pt x="47928" y="0"/>
                    </a:cubicBezTo>
                    <a:cubicBezTo>
                      <a:pt x="32688" y="30575"/>
                      <a:pt x="32688" y="53435"/>
                      <a:pt x="32688" y="76391"/>
                    </a:cubicBezTo>
                    <a:cubicBezTo>
                      <a:pt x="25068" y="91631"/>
                      <a:pt x="9828" y="99250"/>
                      <a:pt x="2113" y="106966"/>
                    </a:cubicBezTo>
                    <a:cubicBezTo>
                      <a:pt x="-5603" y="114681"/>
                      <a:pt x="9733" y="137541"/>
                      <a:pt x="17353" y="137541"/>
                    </a:cubicBezTo>
                    <a:cubicBezTo>
                      <a:pt x="24973" y="137541"/>
                      <a:pt x="24973" y="137541"/>
                      <a:pt x="32593" y="129921"/>
                    </a:cubicBezTo>
                    <a:lnTo>
                      <a:pt x="32593" y="137541"/>
                    </a:lnTo>
                    <a:cubicBezTo>
                      <a:pt x="40213" y="160401"/>
                      <a:pt x="47833" y="183356"/>
                      <a:pt x="63168" y="206216"/>
                    </a:cubicBezTo>
                    <a:cubicBezTo>
                      <a:pt x="70788" y="213836"/>
                      <a:pt x="70788" y="221456"/>
                      <a:pt x="63168" y="229076"/>
                    </a:cubicBezTo>
                    <a:lnTo>
                      <a:pt x="40308" y="290132"/>
                    </a:lnTo>
                    <a:cubicBezTo>
                      <a:pt x="40308" y="290132"/>
                      <a:pt x="40308" y="297751"/>
                      <a:pt x="40308" y="290132"/>
                    </a:cubicBezTo>
                    <a:lnTo>
                      <a:pt x="101363" y="267271"/>
                    </a:lnTo>
                    <a:lnTo>
                      <a:pt x="101363" y="267271"/>
                    </a:lnTo>
                    <a:lnTo>
                      <a:pt x="154798" y="290132"/>
                    </a:lnTo>
                    <a:cubicBezTo>
                      <a:pt x="154798" y="290132"/>
                      <a:pt x="162418" y="290132"/>
                      <a:pt x="154798" y="290132"/>
                    </a:cubicBezTo>
                    <a:lnTo>
                      <a:pt x="131938" y="229076"/>
                    </a:lnTo>
                    <a:lnTo>
                      <a:pt x="131938" y="206216"/>
                    </a:lnTo>
                    <a:cubicBezTo>
                      <a:pt x="139558" y="190976"/>
                      <a:pt x="147178" y="175641"/>
                      <a:pt x="154798" y="152781"/>
                    </a:cubicBezTo>
                    <a:lnTo>
                      <a:pt x="170038" y="168021"/>
                    </a:lnTo>
                    <a:cubicBezTo>
                      <a:pt x="177658" y="168021"/>
                      <a:pt x="162418" y="145161"/>
                      <a:pt x="170038" y="137446"/>
                    </a:cubicBezTo>
                    <a:cubicBezTo>
                      <a:pt x="170038" y="129826"/>
                      <a:pt x="200614" y="122206"/>
                      <a:pt x="192898" y="106871"/>
                    </a:cubicBezTo>
                    <a:cubicBezTo>
                      <a:pt x="185278" y="99250"/>
                      <a:pt x="170038" y="84011"/>
                      <a:pt x="154703" y="76295"/>
                    </a:cubicBezTo>
                    <a:lnTo>
                      <a:pt x="169943" y="76295"/>
                    </a:ln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8B43E138-EF64-F50F-817F-B3F46640CBBD}"/>
                  </a:ext>
                </a:extLst>
              </p:cNvPr>
              <p:cNvSpPr/>
              <p:nvPr/>
            </p:nvSpPr>
            <p:spPr>
              <a:xfrm>
                <a:off x="5795849" y="3094926"/>
                <a:ext cx="194146" cy="293518"/>
              </a:xfrm>
              <a:custGeom>
                <a:avLst/>
                <a:gdLst>
                  <a:gd name="connsiteX0" fmla="*/ 170038 w 194146"/>
                  <a:gd name="connsiteY0" fmla="*/ 76295 h 293518"/>
                  <a:gd name="connsiteX1" fmla="*/ 154798 w 194146"/>
                  <a:gd name="connsiteY1" fmla="*/ 15240 h 293518"/>
                  <a:gd name="connsiteX2" fmla="*/ 154798 w 194146"/>
                  <a:gd name="connsiteY2" fmla="*/ 15240 h 293518"/>
                  <a:gd name="connsiteX3" fmla="*/ 47928 w 194146"/>
                  <a:gd name="connsiteY3" fmla="*/ 0 h 293518"/>
                  <a:gd name="connsiteX4" fmla="*/ 32688 w 194146"/>
                  <a:gd name="connsiteY4" fmla="*/ 76390 h 293518"/>
                  <a:gd name="connsiteX5" fmla="*/ 2113 w 194146"/>
                  <a:gd name="connsiteY5" fmla="*/ 106966 h 293518"/>
                  <a:gd name="connsiteX6" fmla="*/ 17353 w 194146"/>
                  <a:gd name="connsiteY6" fmla="*/ 137541 h 293518"/>
                  <a:gd name="connsiteX7" fmla="*/ 32593 w 194146"/>
                  <a:gd name="connsiteY7" fmla="*/ 129921 h 293518"/>
                  <a:gd name="connsiteX8" fmla="*/ 32593 w 194146"/>
                  <a:gd name="connsiteY8" fmla="*/ 137541 h 293518"/>
                  <a:gd name="connsiteX9" fmla="*/ 63168 w 194146"/>
                  <a:gd name="connsiteY9" fmla="*/ 206216 h 293518"/>
                  <a:gd name="connsiteX10" fmla="*/ 63168 w 194146"/>
                  <a:gd name="connsiteY10" fmla="*/ 229076 h 293518"/>
                  <a:gd name="connsiteX11" fmla="*/ 40308 w 194146"/>
                  <a:gd name="connsiteY11" fmla="*/ 290132 h 293518"/>
                  <a:gd name="connsiteX12" fmla="*/ 40308 w 194146"/>
                  <a:gd name="connsiteY12" fmla="*/ 290132 h 293518"/>
                  <a:gd name="connsiteX13" fmla="*/ 101363 w 194146"/>
                  <a:gd name="connsiteY13" fmla="*/ 267272 h 293518"/>
                  <a:gd name="connsiteX14" fmla="*/ 101363 w 194146"/>
                  <a:gd name="connsiteY14" fmla="*/ 267272 h 293518"/>
                  <a:gd name="connsiteX15" fmla="*/ 154798 w 194146"/>
                  <a:gd name="connsiteY15" fmla="*/ 290132 h 293518"/>
                  <a:gd name="connsiteX16" fmla="*/ 154798 w 194146"/>
                  <a:gd name="connsiteY16" fmla="*/ 290132 h 293518"/>
                  <a:gd name="connsiteX17" fmla="*/ 131938 w 194146"/>
                  <a:gd name="connsiteY17" fmla="*/ 229076 h 293518"/>
                  <a:gd name="connsiteX18" fmla="*/ 131938 w 194146"/>
                  <a:gd name="connsiteY18" fmla="*/ 206216 h 293518"/>
                  <a:gd name="connsiteX19" fmla="*/ 154798 w 194146"/>
                  <a:gd name="connsiteY19" fmla="*/ 152781 h 293518"/>
                  <a:gd name="connsiteX20" fmla="*/ 170038 w 194146"/>
                  <a:gd name="connsiteY20" fmla="*/ 168021 h 293518"/>
                  <a:gd name="connsiteX21" fmla="*/ 170038 w 194146"/>
                  <a:gd name="connsiteY21" fmla="*/ 137446 h 293518"/>
                  <a:gd name="connsiteX22" fmla="*/ 192898 w 194146"/>
                  <a:gd name="connsiteY22" fmla="*/ 106871 h 293518"/>
                  <a:gd name="connsiteX23" fmla="*/ 154703 w 194146"/>
                  <a:gd name="connsiteY23" fmla="*/ 76295 h 293518"/>
                  <a:gd name="connsiteX24" fmla="*/ 169943 w 194146"/>
                  <a:gd name="connsiteY24" fmla="*/ 76295 h 29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146" h="293518">
                    <a:moveTo>
                      <a:pt x="170038" y="76295"/>
                    </a:moveTo>
                    <a:cubicBezTo>
                      <a:pt x="170038" y="53435"/>
                      <a:pt x="162418" y="30480"/>
                      <a:pt x="154798" y="15240"/>
                    </a:cubicBezTo>
                    <a:lnTo>
                      <a:pt x="154798" y="15240"/>
                    </a:lnTo>
                    <a:cubicBezTo>
                      <a:pt x="108983" y="22860"/>
                      <a:pt x="70788" y="15240"/>
                      <a:pt x="47928" y="0"/>
                    </a:cubicBezTo>
                    <a:cubicBezTo>
                      <a:pt x="32688" y="30575"/>
                      <a:pt x="32688" y="53435"/>
                      <a:pt x="32688" y="76390"/>
                    </a:cubicBezTo>
                    <a:cubicBezTo>
                      <a:pt x="25068" y="91630"/>
                      <a:pt x="9828" y="99250"/>
                      <a:pt x="2113" y="106966"/>
                    </a:cubicBezTo>
                    <a:cubicBezTo>
                      <a:pt x="-5603" y="114681"/>
                      <a:pt x="9733" y="137541"/>
                      <a:pt x="17353" y="137541"/>
                    </a:cubicBezTo>
                    <a:cubicBezTo>
                      <a:pt x="24973" y="137541"/>
                      <a:pt x="24973" y="137541"/>
                      <a:pt x="32593" y="129921"/>
                    </a:cubicBezTo>
                    <a:lnTo>
                      <a:pt x="32593" y="137541"/>
                    </a:lnTo>
                    <a:cubicBezTo>
                      <a:pt x="40213" y="160401"/>
                      <a:pt x="47833" y="183356"/>
                      <a:pt x="63168" y="206216"/>
                    </a:cubicBezTo>
                    <a:cubicBezTo>
                      <a:pt x="70788" y="213836"/>
                      <a:pt x="70788" y="221456"/>
                      <a:pt x="63168" y="229076"/>
                    </a:cubicBezTo>
                    <a:lnTo>
                      <a:pt x="40308" y="290132"/>
                    </a:lnTo>
                    <a:cubicBezTo>
                      <a:pt x="40308" y="290132"/>
                      <a:pt x="40308" y="297752"/>
                      <a:pt x="40308" y="290132"/>
                    </a:cubicBezTo>
                    <a:lnTo>
                      <a:pt x="101363" y="267272"/>
                    </a:lnTo>
                    <a:lnTo>
                      <a:pt x="101363" y="267272"/>
                    </a:lnTo>
                    <a:lnTo>
                      <a:pt x="154798" y="290132"/>
                    </a:lnTo>
                    <a:cubicBezTo>
                      <a:pt x="154798" y="290132"/>
                      <a:pt x="162418" y="290132"/>
                      <a:pt x="154798" y="290132"/>
                    </a:cubicBezTo>
                    <a:lnTo>
                      <a:pt x="131938" y="229076"/>
                    </a:lnTo>
                    <a:lnTo>
                      <a:pt x="131938" y="206216"/>
                    </a:lnTo>
                    <a:cubicBezTo>
                      <a:pt x="139558" y="190976"/>
                      <a:pt x="147178" y="175641"/>
                      <a:pt x="154798" y="152781"/>
                    </a:cubicBezTo>
                    <a:lnTo>
                      <a:pt x="170038" y="168021"/>
                    </a:lnTo>
                    <a:cubicBezTo>
                      <a:pt x="177658" y="168021"/>
                      <a:pt x="162418" y="145161"/>
                      <a:pt x="170038" y="137446"/>
                    </a:cubicBezTo>
                    <a:cubicBezTo>
                      <a:pt x="170038" y="129826"/>
                      <a:pt x="200614" y="122206"/>
                      <a:pt x="192898" y="106871"/>
                    </a:cubicBezTo>
                    <a:cubicBezTo>
                      <a:pt x="185278" y="99250"/>
                      <a:pt x="170038" y="84011"/>
                      <a:pt x="154703" y="76295"/>
                    </a:cubicBezTo>
                    <a:lnTo>
                      <a:pt x="169943" y="76295"/>
                    </a:lnTo>
                    <a:close/>
                  </a:path>
                </a:pathLst>
              </a:custGeom>
              <a:grpFill/>
              <a:ln w="9525" cap="flat">
                <a:noFill/>
                <a:prstDash val="solid"/>
                <a:miter/>
              </a:ln>
            </p:spPr>
            <p:txBody>
              <a:bodyPr rtlCol="0" anchor="ctr"/>
              <a:lstStyle/>
              <a:p>
                <a:endParaRPr lang="en-US"/>
              </a:p>
            </p:txBody>
          </p:sp>
        </p:grpSp>
        <p:sp>
          <p:nvSpPr>
            <p:cNvPr id="124" name="Freeform: Shape 123">
              <a:extLst>
                <a:ext uri="{FF2B5EF4-FFF2-40B4-BE49-F238E27FC236}">
                  <a16:creationId xmlns:a16="http://schemas.microsoft.com/office/drawing/2014/main" id="{95CC6B7D-8526-AB1E-DFCA-6ABB02A33C6E}"/>
                </a:ext>
              </a:extLst>
            </p:cNvPr>
            <p:cNvSpPr/>
            <p:nvPr/>
          </p:nvSpPr>
          <p:spPr>
            <a:xfrm>
              <a:off x="6874477" y="2132806"/>
              <a:ext cx="458152" cy="595598"/>
            </a:xfrm>
            <a:custGeom>
              <a:avLst/>
              <a:gdLst>
                <a:gd name="connsiteX0" fmla="*/ 450533 w 458152"/>
                <a:gd name="connsiteY0" fmla="*/ 595598 h 595598"/>
                <a:gd name="connsiteX1" fmla="*/ 76391 w 458152"/>
                <a:gd name="connsiteY1" fmla="*/ 595598 h 595598"/>
                <a:gd name="connsiteX2" fmla="*/ 0 w 458152"/>
                <a:gd name="connsiteY2" fmla="*/ 0 h 595598"/>
                <a:gd name="connsiteX3" fmla="*/ 313087 w 458152"/>
                <a:gd name="connsiteY3" fmla="*/ 0 h 595598"/>
                <a:gd name="connsiteX4" fmla="*/ 458152 w 458152"/>
                <a:gd name="connsiteY4" fmla="*/ 595598 h 595598"/>
                <a:gd name="connsiteX5" fmla="*/ 450533 w 458152"/>
                <a:gd name="connsiteY5" fmla="*/ 595598 h 59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152" h="595598">
                  <a:moveTo>
                    <a:pt x="450533" y="595598"/>
                  </a:moveTo>
                  <a:lnTo>
                    <a:pt x="76391" y="595598"/>
                  </a:lnTo>
                  <a:cubicBezTo>
                    <a:pt x="53531" y="397097"/>
                    <a:pt x="22955" y="198596"/>
                    <a:pt x="0" y="0"/>
                  </a:cubicBezTo>
                  <a:lnTo>
                    <a:pt x="313087" y="0"/>
                  </a:lnTo>
                  <a:cubicBezTo>
                    <a:pt x="358902" y="198501"/>
                    <a:pt x="404717" y="397002"/>
                    <a:pt x="458152" y="595598"/>
                  </a:cubicBezTo>
                  <a:lnTo>
                    <a:pt x="450533" y="595598"/>
                  </a:ln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36982FE9-371B-2132-8EFD-025EB81B0DFD}"/>
                </a:ext>
              </a:extLst>
            </p:cNvPr>
            <p:cNvSpPr/>
            <p:nvPr/>
          </p:nvSpPr>
          <p:spPr>
            <a:xfrm>
              <a:off x="4843462" y="2132806"/>
              <a:ext cx="458152" cy="595598"/>
            </a:xfrm>
            <a:custGeom>
              <a:avLst/>
              <a:gdLst>
                <a:gd name="connsiteX0" fmla="*/ 374142 w 458152"/>
                <a:gd name="connsiteY0" fmla="*/ 595598 h 595598"/>
                <a:gd name="connsiteX1" fmla="*/ 0 w 458152"/>
                <a:gd name="connsiteY1" fmla="*/ 595598 h 595598"/>
                <a:gd name="connsiteX2" fmla="*/ 145066 w 458152"/>
                <a:gd name="connsiteY2" fmla="*/ 0 h 595598"/>
                <a:gd name="connsiteX3" fmla="*/ 458153 w 458152"/>
                <a:gd name="connsiteY3" fmla="*/ 0 h 595598"/>
                <a:gd name="connsiteX4" fmla="*/ 381762 w 458152"/>
                <a:gd name="connsiteY4" fmla="*/ 595598 h 595598"/>
                <a:gd name="connsiteX5" fmla="*/ 374142 w 458152"/>
                <a:gd name="connsiteY5" fmla="*/ 595598 h 59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152" h="595598">
                  <a:moveTo>
                    <a:pt x="374142" y="595598"/>
                  </a:moveTo>
                  <a:lnTo>
                    <a:pt x="0" y="595598"/>
                  </a:lnTo>
                  <a:cubicBezTo>
                    <a:pt x="45815" y="397002"/>
                    <a:pt x="91631" y="198501"/>
                    <a:pt x="145066" y="0"/>
                  </a:cubicBezTo>
                  <a:lnTo>
                    <a:pt x="458153" y="0"/>
                  </a:lnTo>
                  <a:cubicBezTo>
                    <a:pt x="435293" y="198501"/>
                    <a:pt x="404717" y="397002"/>
                    <a:pt x="381762" y="595598"/>
                  </a:cubicBezTo>
                  <a:lnTo>
                    <a:pt x="374142" y="595598"/>
                  </a:ln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EC2CF94A-D332-4F30-4536-864CE75AFB01}"/>
                </a:ext>
              </a:extLst>
            </p:cNvPr>
            <p:cNvSpPr/>
            <p:nvPr/>
          </p:nvSpPr>
          <p:spPr>
            <a:xfrm>
              <a:off x="5263419" y="2132806"/>
              <a:ext cx="374142" cy="595598"/>
            </a:xfrm>
            <a:custGeom>
              <a:avLst/>
              <a:gdLst>
                <a:gd name="connsiteX0" fmla="*/ 374142 w 374142"/>
                <a:gd name="connsiteY0" fmla="*/ 595598 h 595598"/>
                <a:gd name="connsiteX1" fmla="*/ 0 w 374142"/>
                <a:gd name="connsiteY1" fmla="*/ 595598 h 595598"/>
                <a:gd name="connsiteX2" fmla="*/ 76391 w 374142"/>
                <a:gd name="connsiteY2" fmla="*/ 0 h 595598"/>
                <a:gd name="connsiteX3" fmla="*/ 374142 w 374142"/>
                <a:gd name="connsiteY3" fmla="*/ 0 h 595598"/>
                <a:gd name="connsiteX4" fmla="*/ 374142 w 374142"/>
                <a:gd name="connsiteY4" fmla="*/ 595598 h 595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2" h="595598">
                  <a:moveTo>
                    <a:pt x="374142" y="595598"/>
                  </a:moveTo>
                  <a:lnTo>
                    <a:pt x="0" y="595598"/>
                  </a:lnTo>
                  <a:cubicBezTo>
                    <a:pt x="22860" y="397097"/>
                    <a:pt x="53435" y="198596"/>
                    <a:pt x="76391" y="0"/>
                  </a:cubicBezTo>
                  <a:lnTo>
                    <a:pt x="374142" y="0"/>
                  </a:lnTo>
                  <a:lnTo>
                    <a:pt x="374142" y="595598"/>
                  </a:ln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AB36B15-A7B0-0D8B-DF4D-28CBF2FBCFA6}"/>
                </a:ext>
              </a:extLst>
            </p:cNvPr>
            <p:cNvSpPr/>
            <p:nvPr/>
          </p:nvSpPr>
          <p:spPr>
            <a:xfrm>
              <a:off x="5683376" y="2132806"/>
              <a:ext cx="374141" cy="595598"/>
            </a:xfrm>
            <a:custGeom>
              <a:avLst/>
              <a:gdLst>
                <a:gd name="connsiteX0" fmla="*/ 374142 w 374141"/>
                <a:gd name="connsiteY0" fmla="*/ 595598 h 595598"/>
                <a:gd name="connsiteX1" fmla="*/ 0 w 374141"/>
                <a:gd name="connsiteY1" fmla="*/ 595598 h 595598"/>
                <a:gd name="connsiteX2" fmla="*/ 0 w 374141"/>
                <a:gd name="connsiteY2" fmla="*/ 0 h 595598"/>
                <a:gd name="connsiteX3" fmla="*/ 374142 w 374141"/>
                <a:gd name="connsiteY3" fmla="*/ 0 h 595598"/>
                <a:gd name="connsiteX4" fmla="*/ 374142 w 374141"/>
                <a:gd name="connsiteY4" fmla="*/ 595598 h 595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1" h="595598">
                  <a:moveTo>
                    <a:pt x="374142" y="595598"/>
                  </a:moveTo>
                  <a:lnTo>
                    <a:pt x="0" y="595598"/>
                  </a:lnTo>
                  <a:lnTo>
                    <a:pt x="0" y="0"/>
                  </a:lnTo>
                  <a:lnTo>
                    <a:pt x="374142" y="0"/>
                  </a:lnTo>
                  <a:lnTo>
                    <a:pt x="374142" y="595598"/>
                  </a:ln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979F6215-7CEA-C540-50A8-6BC88B012573}"/>
                </a:ext>
              </a:extLst>
            </p:cNvPr>
            <p:cNvSpPr/>
            <p:nvPr/>
          </p:nvSpPr>
          <p:spPr>
            <a:xfrm>
              <a:off x="6523291" y="2132806"/>
              <a:ext cx="374141" cy="595598"/>
            </a:xfrm>
            <a:custGeom>
              <a:avLst/>
              <a:gdLst>
                <a:gd name="connsiteX0" fmla="*/ 374142 w 374141"/>
                <a:gd name="connsiteY0" fmla="*/ 595598 h 595598"/>
                <a:gd name="connsiteX1" fmla="*/ 0 w 374141"/>
                <a:gd name="connsiteY1" fmla="*/ 595598 h 595598"/>
                <a:gd name="connsiteX2" fmla="*/ 0 w 374141"/>
                <a:gd name="connsiteY2" fmla="*/ 0 h 595598"/>
                <a:gd name="connsiteX3" fmla="*/ 297751 w 374141"/>
                <a:gd name="connsiteY3" fmla="*/ 0 h 595598"/>
                <a:gd name="connsiteX4" fmla="*/ 374142 w 374141"/>
                <a:gd name="connsiteY4" fmla="*/ 595598 h 595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1" h="595598">
                  <a:moveTo>
                    <a:pt x="374142" y="595598"/>
                  </a:moveTo>
                  <a:lnTo>
                    <a:pt x="0" y="595598"/>
                  </a:lnTo>
                  <a:lnTo>
                    <a:pt x="0" y="0"/>
                  </a:lnTo>
                  <a:lnTo>
                    <a:pt x="297751" y="0"/>
                  </a:lnTo>
                  <a:cubicBezTo>
                    <a:pt x="320612" y="198501"/>
                    <a:pt x="351187" y="397002"/>
                    <a:pt x="374142" y="595598"/>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E476CA9-840C-D805-AF49-0C1F7ABD2AEF}"/>
                </a:ext>
              </a:extLst>
            </p:cNvPr>
            <p:cNvSpPr/>
            <p:nvPr/>
          </p:nvSpPr>
          <p:spPr>
            <a:xfrm>
              <a:off x="6103333" y="2132806"/>
              <a:ext cx="374141" cy="595598"/>
            </a:xfrm>
            <a:custGeom>
              <a:avLst/>
              <a:gdLst>
                <a:gd name="connsiteX0" fmla="*/ 374142 w 374141"/>
                <a:gd name="connsiteY0" fmla="*/ 595598 h 595598"/>
                <a:gd name="connsiteX1" fmla="*/ 0 w 374141"/>
                <a:gd name="connsiteY1" fmla="*/ 595598 h 595598"/>
                <a:gd name="connsiteX2" fmla="*/ 0 w 374141"/>
                <a:gd name="connsiteY2" fmla="*/ 0 h 595598"/>
                <a:gd name="connsiteX3" fmla="*/ 374142 w 374141"/>
                <a:gd name="connsiteY3" fmla="*/ 0 h 595598"/>
                <a:gd name="connsiteX4" fmla="*/ 374142 w 374141"/>
                <a:gd name="connsiteY4" fmla="*/ 595598 h 595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1" h="595598">
                  <a:moveTo>
                    <a:pt x="374142" y="595598"/>
                  </a:moveTo>
                  <a:lnTo>
                    <a:pt x="0" y="595598"/>
                  </a:lnTo>
                  <a:lnTo>
                    <a:pt x="0" y="0"/>
                  </a:lnTo>
                  <a:lnTo>
                    <a:pt x="374142" y="0"/>
                  </a:lnTo>
                  <a:lnTo>
                    <a:pt x="374142" y="595598"/>
                  </a:ln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CD1D0E8-5141-600F-B536-834FFADE4A00}"/>
                </a:ext>
              </a:extLst>
            </p:cNvPr>
            <p:cNvSpPr/>
            <p:nvPr/>
          </p:nvSpPr>
          <p:spPr>
            <a:xfrm>
              <a:off x="6530911" y="2774219"/>
              <a:ext cx="366521" cy="160305"/>
            </a:xfrm>
            <a:custGeom>
              <a:avLst/>
              <a:gdLst>
                <a:gd name="connsiteX0" fmla="*/ 183261 w 366521"/>
                <a:gd name="connsiteY0" fmla="*/ 160306 h 160305"/>
                <a:gd name="connsiteX1" fmla="*/ 0 w 366521"/>
                <a:gd name="connsiteY1" fmla="*/ 0 h 160305"/>
                <a:gd name="connsiteX2" fmla="*/ 366522 w 366521"/>
                <a:gd name="connsiteY2" fmla="*/ 0 h 160305"/>
                <a:gd name="connsiteX3" fmla="*/ 183261 w 366521"/>
                <a:gd name="connsiteY3" fmla="*/ 160306 h 160305"/>
                <a:gd name="connsiteX4" fmla="*/ 183261 w 366521"/>
                <a:gd name="connsiteY4" fmla="*/ 160306 h 16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21" h="160305">
                  <a:moveTo>
                    <a:pt x="183261" y="160306"/>
                  </a:moveTo>
                  <a:cubicBezTo>
                    <a:pt x="84010" y="160306"/>
                    <a:pt x="0" y="83915"/>
                    <a:pt x="0" y="0"/>
                  </a:cubicBezTo>
                  <a:lnTo>
                    <a:pt x="366522" y="0"/>
                  </a:lnTo>
                  <a:cubicBezTo>
                    <a:pt x="366522" y="84011"/>
                    <a:pt x="282512" y="160306"/>
                    <a:pt x="183261" y="160306"/>
                  </a:cubicBezTo>
                  <a:lnTo>
                    <a:pt x="183261" y="160306"/>
                  </a:ln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99A6B0A4-83E4-C51F-4F6D-9427206A579F}"/>
                </a:ext>
              </a:extLst>
            </p:cNvPr>
            <p:cNvSpPr/>
            <p:nvPr/>
          </p:nvSpPr>
          <p:spPr>
            <a:xfrm>
              <a:off x="6110953" y="2774219"/>
              <a:ext cx="366521" cy="160305"/>
            </a:xfrm>
            <a:custGeom>
              <a:avLst/>
              <a:gdLst>
                <a:gd name="connsiteX0" fmla="*/ 183261 w 366521"/>
                <a:gd name="connsiteY0" fmla="*/ 160306 h 160305"/>
                <a:gd name="connsiteX1" fmla="*/ 0 w 366521"/>
                <a:gd name="connsiteY1" fmla="*/ 0 h 160305"/>
                <a:gd name="connsiteX2" fmla="*/ 366522 w 366521"/>
                <a:gd name="connsiteY2" fmla="*/ 0 h 160305"/>
                <a:gd name="connsiteX3" fmla="*/ 183261 w 366521"/>
                <a:gd name="connsiteY3" fmla="*/ 160306 h 160305"/>
                <a:gd name="connsiteX4" fmla="*/ 183261 w 366521"/>
                <a:gd name="connsiteY4" fmla="*/ 160306 h 16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21" h="160305">
                  <a:moveTo>
                    <a:pt x="183261" y="160306"/>
                  </a:moveTo>
                  <a:cubicBezTo>
                    <a:pt x="84010" y="160306"/>
                    <a:pt x="0" y="83915"/>
                    <a:pt x="0" y="0"/>
                  </a:cubicBezTo>
                  <a:lnTo>
                    <a:pt x="366522" y="0"/>
                  </a:lnTo>
                  <a:cubicBezTo>
                    <a:pt x="366522" y="84011"/>
                    <a:pt x="282511" y="160306"/>
                    <a:pt x="183261" y="160306"/>
                  </a:cubicBezTo>
                  <a:lnTo>
                    <a:pt x="183261" y="160306"/>
                  </a:ln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A89781A-9CAA-EF84-92AE-31E8B48D6363}"/>
                </a:ext>
              </a:extLst>
            </p:cNvPr>
            <p:cNvSpPr/>
            <p:nvPr/>
          </p:nvSpPr>
          <p:spPr>
            <a:xfrm>
              <a:off x="6950868" y="2774219"/>
              <a:ext cx="366522" cy="160305"/>
            </a:xfrm>
            <a:custGeom>
              <a:avLst/>
              <a:gdLst>
                <a:gd name="connsiteX0" fmla="*/ 190881 w 366522"/>
                <a:gd name="connsiteY0" fmla="*/ 160306 h 160305"/>
                <a:gd name="connsiteX1" fmla="*/ 0 w 366522"/>
                <a:gd name="connsiteY1" fmla="*/ 0 h 160305"/>
                <a:gd name="connsiteX2" fmla="*/ 366522 w 366522"/>
                <a:gd name="connsiteY2" fmla="*/ 0 h 160305"/>
                <a:gd name="connsiteX3" fmla="*/ 190881 w 366522"/>
                <a:gd name="connsiteY3" fmla="*/ 160306 h 160305"/>
                <a:gd name="connsiteX4" fmla="*/ 190881 w 366522"/>
                <a:gd name="connsiteY4" fmla="*/ 160306 h 16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22" h="160305">
                  <a:moveTo>
                    <a:pt x="190881" y="160306"/>
                  </a:moveTo>
                  <a:cubicBezTo>
                    <a:pt x="91630" y="160306"/>
                    <a:pt x="7620" y="83915"/>
                    <a:pt x="0" y="0"/>
                  </a:cubicBezTo>
                  <a:lnTo>
                    <a:pt x="366522" y="0"/>
                  </a:lnTo>
                  <a:cubicBezTo>
                    <a:pt x="366522" y="84011"/>
                    <a:pt x="282512" y="160306"/>
                    <a:pt x="190881" y="160306"/>
                  </a:cubicBezTo>
                  <a:lnTo>
                    <a:pt x="190881" y="160306"/>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4F812E84-509D-EC40-4FEE-78893079A89D}"/>
                </a:ext>
              </a:extLst>
            </p:cNvPr>
            <p:cNvSpPr/>
            <p:nvPr/>
          </p:nvSpPr>
          <p:spPr>
            <a:xfrm>
              <a:off x="4843462" y="2774219"/>
              <a:ext cx="367048" cy="160305"/>
            </a:xfrm>
            <a:custGeom>
              <a:avLst/>
              <a:gdLst>
                <a:gd name="connsiteX0" fmla="*/ 190881 w 367048"/>
                <a:gd name="connsiteY0" fmla="*/ 160306 h 160305"/>
                <a:gd name="connsiteX1" fmla="*/ 0 w 367048"/>
                <a:gd name="connsiteY1" fmla="*/ 0 h 160305"/>
                <a:gd name="connsiteX2" fmla="*/ 366522 w 367048"/>
                <a:gd name="connsiteY2" fmla="*/ 0 h 160305"/>
                <a:gd name="connsiteX3" fmla="*/ 213836 w 367048"/>
                <a:gd name="connsiteY3" fmla="*/ 160306 h 160305"/>
                <a:gd name="connsiteX4" fmla="*/ 183261 w 367048"/>
                <a:gd name="connsiteY4" fmla="*/ 160306 h 160305"/>
                <a:gd name="connsiteX5" fmla="*/ 190881 w 367048"/>
                <a:gd name="connsiteY5" fmla="*/ 160306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48" h="160305">
                  <a:moveTo>
                    <a:pt x="190881" y="160306"/>
                  </a:moveTo>
                  <a:cubicBezTo>
                    <a:pt x="91631" y="160306"/>
                    <a:pt x="15240" y="91631"/>
                    <a:pt x="0" y="0"/>
                  </a:cubicBezTo>
                  <a:lnTo>
                    <a:pt x="366522" y="0"/>
                  </a:lnTo>
                  <a:cubicBezTo>
                    <a:pt x="374142" y="61055"/>
                    <a:pt x="297847" y="152686"/>
                    <a:pt x="213836" y="160306"/>
                  </a:cubicBezTo>
                  <a:lnTo>
                    <a:pt x="183261" y="160306"/>
                  </a:lnTo>
                  <a:lnTo>
                    <a:pt x="190881" y="160306"/>
                  </a:ln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4CD5FE0-6993-F476-E9A2-6FDC0BA70759}"/>
                </a:ext>
              </a:extLst>
            </p:cNvPr>
            <p:cNvSpPr/>
            <p:nvPr/>
          </p:nvSpPr>
          <p:spPr>
            <a:xfrm>
              <a:off x="5263419" y="2774219"/>
              <a:ext cx="367004" cy="160305"/>
            </a:xfrm>
            <a:custGeom>
              <a:avLst/>
              <a:gdLst>
                <a:gd name="connsiteX0" fmla="*/ 190881 w 367004"/>
                <a:gd name="connsiteY0" fmla="*/ 160306 h 160305"/>
                <a:gd name="connsiteX1" fmla="*/ 0 w 367004"/>
                <a:gd name="connsiteY1" fmla="*/ 0 h 160305"/>
                <a:gd name="connsiteX2" fmla="*/ 366522 w 367004"/>
                <a:gd name="connsiteY2" fmla="*/ 0 h 160305"/>
                <a:gd name="connsiteX3" fmla="*/ 206216 w 367004"/>
                <a:gd name="connsiteY3" fmla="*/ 160306 h 160305"/>
                <a:gd name="connsiteX4" fmla="*/ 183356 w 367004"/>
                <a:gd name="connsiteY4" fmla="*/ 160306 h 160305"/>
                <a:gd name="connsiteX5" fmla="*/ 190976 w 367004"/>
                <a:gd name="connsiteY5" fmla="*/ 160306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04" h="160305">
                  <a:moveTo>
                    <a:pt x="190881" y="160306"/>
                  </a:moveTo>
                  <a:cubicBezTo>
                    <a:pt x="91630" y="160306"/>
                    <a:pt x="7620" y="91631"/>
                    <a:pt x="0" y="0"/>
                  </a:cubicBezTo>
                  <a:lnTo>
                    <a:pt x="366522" y="0"/>
                  </a:lnTo>
                  <a:cubicBezTo>
                    <a:pt x="374142" y="68675"/>
                    <a:pt x="290132" y="152686"/>
                    <a:pt x="206216" y="160306"/>
                  </a:cubicBezTo>
                  <a:lnTo>
                    <a:pt x="183356" y="160306"/>
                  </a:lnTo>
                  <a:lnTo>
                    <a:pt x="190976" y="160306"/>
                  </a:ln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AA55E84-FAAC-2BCD-C92F-EE42EECEB8D3}"/>
                </a:ext>
              </a:extLst>
            </p:cNvPr>
            <p:cNvSpPr/>
            <p:nvPr/>
          </p:nvSpPr>
          <p:spPr>
            <a:xfrm>
              <a:off x="5683376" y="2774219"/>
              <a:ext cx="367004" cy="160305"/>
            </a:xfrm>
            <a:custGeom>
              <a:avLst/>
              <a:gdLst>
                <a:gd name="connsiteX0" fmla="*/ 190881 w 367004"/>
                <a:gd name="connsiteY0" fmla="*/ 160306 h 160305"/>
                <a:gd name="connsiteX1" fmla="*/ 0 w 367004"/>
                <a:gd name="connsiteY1" fmla="*/ 0 h 160305"/>
                <a:gd name="connsiteX2" fmla="*/ 366522 w 367004"/>
                <a:gd name="connsiteY2" fmla="*/ 0 h 160305"/>
                <a:gd name="connsiteX3" fmla="*/ 206216 w 367004"/>
                <a:gd name="connsiteY3" fmla="*/ 160306 h 160305"/>
                <a:gd name="connsiteX4" fmla="*/ 183356 w 367004"/>
                <a:gd name="connsiteY4" fmla="*/ 160306 h 160305"/>
                <a:gd name="connsiteX5" fmla="*/ 190976 w 367004"/>
                <a:gd name="connsiteY5" fmla="*/ 160306 h 16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04" h="160305">
                  <a:moveTo>
                    <a:pt x="190881" y="160306"/>
                  </a:moveTo>
                  <a:cubicBezTo>
                    <a:pt x="91631" y="160306"/>
                    <a:pt x="7620" y="91631"/>
                    <a:pt x="0" y="0"/>
                  </a:cubicBezTo>
                  <a:lnTo>
                    <a:pt x="366522" y="0"/>
                  </a:lnTo>
                  <a:cubicBezTo>
                    <a:pt x="374142" y="68675"/>
                    <a:pt x="290132" y="152686"/>
                    <a:pt x="206216" y="160306"/>
                  </a:cubicBezTo>
                  <a:lnTo>
                    <a:pt x="183356" y="160306"/>
                  </a:lnTo>
                  <a:lnTo>
                    <a:pt x="190976" y="160306"/>
                  </a:lnTo>
                  <a:close/>
                </a:path>
              </a:pathLst>
            </a:custGeom>
            <a:grpFill/>
            <a:ln w="9525" cap="flat">
              <a:noFill/>
              <a:prstDash val="solid"/>
              <a:miter/>
            </a:ln>
          </p:spPr>
          <p:txBody>
            <a:bodyPr rtlCol="0" anchor="ctr"/>
            <a:lstStyle/>
            <a:p>
              <a:endParaRPr lang="en-US"/>
            </a:p>
          </p:txBody>
        </p:sp>
      </p:grpSp>
      <p:grpSp>
        <p:nvGrpSpPr>
          <p:cNvPr id="185" name="Group 184">
            <a:extLst>
              <a:ext uri="{FF2B5EF4-FFF2-40B4-BE49-F238E27FC236}">
                <a16:creationId xmlns:a16="http://schemas.microsoft.com/office/drawing/2014/main" id="{BA151502-96F5-619D-F774-9161300D371B}"/>
              </a:ext>
            </a:extLst>
          </p:cNvPr>
          <p:cNvGrpSpPr/>
          <p:nvPr/>
        </p:nvGrpSpPr>
        <p:grpSpPr>
          <a:xfrm>
            <a:off x="8059459" y="3110119"/>
            <a:ext cx="921781" cy="912132"/>
            <a:chOff x="4781445" y="2266156"/>
            <a:chExt cx="2631290" cy="2603743"/>
          </a:xfrm>
          <a:solidFill>
            <a:srgbClr val="8BC9C5"/>
          </a:solidFill>
        </p:grpSpPr>
        <p:sp>
          <p:nvSpPr>
            <p:cNvPr id="140" name="Freeform: Shape 139">
              <a:extLst>
                <a:ext uri="{FF2B5EF4-FFF2-40B4-BE49-F238E27FC236}">
                  <a16:creationId xmlns:a16="http://schemas.microsoft.com/office/drawing/2014/main" id="{A3AC9E06-5146-732A-F4D3-CFDE10D38880}"/>
                </a:ext>
              </a:extLst>
            </p:cNvPr>
            <p:cNvSpPr/>
            <p:nvPr/>
          </p:nvSpPr>
          <p:spPr>
            <a:xfrm>
              <a:off x="4922329" y="3627850"/>
              <a:ext cx="2350008" cy="1242036"/>
            </a:xfrm>
            <a:custGeom>
              <a:avLst/>
              <a:gdLst>
                <a:gd name="connsiteX0" fmla="*/ 2290763 w 2350008"/>
                <a:gd name="connsiteY0" fmla="*/ 0 h 1242036"/>
                <a:gd name="connsiteX1" fmla="*/ 1173861 w 2350008"/>
                <a:gd name="connsiteY1" fmla="*/ 0 h 1242036"/>
                <a:gd name="connsiteX2" fmla="*/ 56960 w 2350008"/>
                <a:gd name="connsiteY2" fmla="*/ 0 h 1242036"/>
                <a:gd name="connsiteX3" fmla="*/ 0 w 2350008"/>
                <a:gd name="connsiteY3" fmla="*/ 58007 h 1242036"/>
                <a:gd name="connsiteX4" fmla="*/ 0 w 2350008"/>
                <a:gd name="connsiteY4" fmla="*/ 1187291 h 1242036"/>
                <a:gd name="connsiteX5" fmla="*/ 56198 w 2350008"/>
                <a:gd name="connsiteY5" fmla="*/ 1241965 h 1242036"/>
                <a:gd name="connsiteX6" fmla="*/ 811721 w 2350008"/>
                <a:gd name="connsiteY6" fmla="*/ 1241965 h 1242036"/>
                <a:gd name="connsiteX7" fmla="*/ 871728 w 2350008"/>
                <a:gd name="connsiteY7" fmla="*/ 1182910 h 1242036"/>
                <a:gd name="connsiteX8" fmla="*/ 871823 w 2350008"/>
                <a:gd name="connsiteY8" fmla="*/ 386239 h 1242036"/>
                <a:gd name="connsiteX9" fmla="*/ 935927 w 2350008"/>
                <a:gd name="connsiteY9" fmla="*/ 323183 h 1242036"/>
                <a:gd name="connsiteX10" fmla="*/ 1408176 w 2350008"/>
                <a:gd name="connsiteY10" fmla="*/ 323183 h 1242036"/>
                <a:gd name="connsiteX11" fmla="*/ 1478185 w 2350008"/>
                <a:gd name="connsiteY11" fmla="*/ 392620 h 1242036"/>
                <a:gd name="connsiteX12" fmla="*/ 1478185 w 2350008"/>
                <a:gd name="connsiteY12" fmla="*/ 1185101 h 1242036"/>
                <a:gd name="connsiteX13" fmla="*/ 1532287 w 2350008"/>
                <a:gd name="connsiteY13" fmla="*/ 1241869 h 1242036"/>
                <a:gd name="connsiteX14" fmla="*/ 2296097 w 2350008"/>
                <a:gd name="connsiteY14" fmla="*/ 1241869 h 1242036"/>
                <a:gd name="connsiteX15" fmla="*/ 2350008 w 2350008"/>
                <a:gd name="connsiteY15" fmla="*/ 1184910 h 1242036"/>
                <a:gd name="connsiteX16" fmla="*/ 2350008 w 2350008"/>
                <a:gd name="connsiteY16" fmla="*/ 59817 h 1242036"/>
                <a:gd name="connsiteX17" fmla="*/ 2290763 w 2350008"/>
                <a:gd name="connsiteY17" fmla="*/ 0 h 1242036"/>
                <a:gd name="connsiteX18" fmla="*/ 687610 w 2350008"/>
                <a:gd name="connsiteY18" fmla="*/ 1052893 h 1242036"/>
                <a:gd name="connsiteX19" fmla="*/ 183071 w 2350008"/>
                <a:gd name="connsiteY19" fmla="*/ 1052893 h 1242036"/>
                <a:gd name="connsiteX20" fmla="*/ 130969 w 2350008"/>
                <a:gd name="connsiteY20" fmla="*/ 999458 h 1242036"/>
                <a:gd name="connsiteX21" fmla="*/ 131636 w 2350008"/>
                <a:gd name="connsiteY21" fmla="*/ 261175 h 1242036"/>
                <a:gd name="connsiteX22" fmla="*/ 185928 w 2350008"/>
                <a:gd name="connsiteY22" fmla="*/ 206883 h 1242036"/>
                <a:gd name="connsiteX23" fmla="*/ 686371 w 2350008"/>
                <a:gd name="connsiteY23" fmla="*/ 206883 h 1242036"/>
                <a:gd name="connsiteX24" fmla="*/ 739902 w 2350008"/>
                <a:gd name="connsiteY24" fmla="*/ 261938 h 1242036"/>
                <a:gd name="connsiteX25" fmla="*/ 739997 w 2350008"/>
                <a:gd name="connsiteY25" fmla="*/ 631126 h 1242036"/>
                <a:gd name="connsiteX26" fmla="*/ 740569 w 2350008"/>
                <a:gd name="connsiteY26" fmla="*/ 1000315 h 1242036"/>
                <a:gd name="connsiteX27" fmla="*/ 687610 w 2350008"/>
                <a:gd name="connsiteY27" fmla="*/ 1052893 h 1242036"/>
                <a:gd name="connsiteX28" fmla="*/ 2218849 w 2350008"/>
                <a:gd name="connsiteY28" fmla="*/ 1001935 h 1242036"/>
                <a:gd name="connsiteX29" fmla="*/ 2168462 w 2350008"/>
                <a:gd name="connsiteY29" fmla="*/ 1052798 h 1242036"/>
                <a:gd name="connsiteX30" fmla="*/ 1659827 w 2350008"/>
                <a:gd name="connsiteY30" fmla="*/ 1052798 h 1242036"/>
                <a:gd name="connsiteX31" fmla="*/ 1609535 w 2350008"/>
                <a:gd name="connsiteY31" fmla="*/ 1001839 h 1242036"/>
                <a:gd name="connsiteX32" fmla="*/ 1610011 w 2350008"/>
                <a:gd name="connsiteY32" fmla="*/ 624459 h 1242036"/>
                <a:gd name="connsiteX33" fmla="*/ 1609439 w 2350008"/>
                <a:gd name="connsiteY33" fmla="*/ 259366 h 1242036"/>
                <a:gd name="connsiteX34" fmla="*/ 1662017 w 2350008"/>
                <a:gd name="connsiteY34" fmla="*/ 206121 h 1242036"/>
                <a:gd name="connsiteX35" fmla="*/ 2166557 w 2350008"/>
                <a:gd name="connsiteY35" fmla="*/ 206121 h 1242036"/>
                <a:gd name="connsiteX36" fmla="*/ 2218944 w 2350008"/>
                <a:gd name="connsiteY36" fmla="*/ 259461 h 1242036"/>
                <a:gd name="connsiteX37" fmla="*/ 2218944 w 2350008"/>
                <a:gd name="connsiteY37" fmla="*/ 1001839 h 124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50008" h="1242036">
                  <a:moveTo>
                    <a:pt x="2290763" y="0"/>
                  </a:moveTo>
                  <a:cubicBezTo>
                    <a:pt x="1918430" y="0"/>
                    <a:pt x="1546098" y="0"/>
                    <a:pt x="1173861" y="0"/>
                  </a:cubicBezTo>
                  <a:cubicBezTo>
                    <a:pt x="801624" y="0"/>
                    <a:pt x="429197" y="0"/>
                    <a:pt x="56960" y="0"/>
                  </a:cubicBezTo>
                  <a:cubicBezTo>
                    <a:pt x="1143" y="0"/>
                    <a:pt x="0" y="1143"/>
                    <a:pt x="0" y="58007"/>
                  </a:cubicBezTo>
                  <a:cubicBezTo>
                    <a:pt x="0" y="434435"/>
                    <a:pt x="0" y="810863"/>
                    <a:pt x="0" y="1187291"/>
                  </a:cubicBezTo>
                  <a:cubicBezTo>
                    <a:pt x="0" y="1240250"/>
                    <a:pt x="1810" y="1241869"/>
                    <a:pt x="56198" y="1241965"/>
                  </a:cubicBezTo>
                  <a:cubicBezTo>
                    <a:pt x="308039" y="1242060"/>
                    <a:pt x="559880" y="1242060"/>
                    <a:pt x="811721" y="1241965"/>
                  </a:cubicBezTo>
                  <a:cubicBezTo>
                    <a:pt x="871157" y="1241965"/>
                    <a:pt x="871728" y="1241393"/>
                    <a:pt x="871728" y="1182910"/>
                  </a:cubicBezTo>
                  <a:cubicBezTo>
                    <a:pt x="871728" y="917353"/>
                    <a:pt x="871728" y="651796"/>
                    <a:pt x="871823" y="386239"/>
                  </a:cubicBezTo>
                  <a:cubicBezTo>
                    <a:pt x="871823" y="328613"/>
                    <a:pt x="877348" y="323278"/>
                    <a:pt x="935927" y="323183"/>
                  </a:cubicBezTo>
                  <a:cubicBezTo>
                    <a:pt x="1093375" y="322993"/>
                    <a:pt x="1250728" y="323088"/>
                    <a:pt x="1408176" y="323183"/>
                  </a:cubicBezTo>
                  <a:cubicBezTo>
                    <a:pt x="1474375" y="323183"/>
                    <a:pt x="1478185" y="326993"/>
                    <a:pt x="1478185" y="392620"/>
                  </a:cubicBezTo>
                  <a:cubicBezTo>
                    <a:pt x="1478185" y="656749"/>
                    <a:pt x="1478185" y="920972"/>
                    <a:pt x="1478185" y="1185101"/>
                  </a:cubicBezTo>
                  <a:cubicBezTo>
                    <a:pt x="1478185" y="1240060"/>
                    <a:pt x="1479709" y="1241869"/>
                    <a:pt x="1532287" y="1241869"/>
                  </a:cubicBezTo>
                  <a:cubicBezTo>
                    <a:pt x="1786890" y="1242060"/>
                    <a:pt x="2041493" y="1242060"/>
                    <a:pt x="2296097" y="1241869"/>
                  </a:cubicBezTo>
                  <a:cubicBezTo>
                    <a:pt x="2348484" y="1241869"/>
                    <a:pt x="2350008" y="1240060"/>
                    <a:pt x="2350008" y="1184910"/>
                  </a:cubicBezTo>
                  <a:cubicBezTo>
                    <a:pt x="2350008" y="809911"/>
                    <a:pt x="2350008" y="434816"/>
                    <a:pt x="2350008" y="59817"/>
                  </a:cubicBezTo>
                  <a:cubicBezTo>
                    <a:pt x="2350008" y="476"/>
                    <a:pt x="2349437" y="0"/>
                    <a:pt x="2290763" y="0"/>
                  </a:cubicBezTo>
                  <a:close/>
                  <a:moveTo>
                    <a:pt x="687610" y="1052893"/>
                  </a:moveTo>
                  <a:cubicBezTo>
                    <a:pt x="519494" y="1051560"/>
                    <a:pt x="351282" y="1051465"/>
                    <a:pt x="183071" y="1052893"/>
                  </a:cubicBezTo>
                  <a:cubicBezTo>
                    <a:pt x="143256" y="1053274"/>
                    <a:pt x="130778" y="1037749"/>
                    <a:pt x="130969" y="999458"/>
                  </a:cubicBezTo>
                  <a:cubicBezTo>
                    <a:pt x="132017" y="753332"/>
                    <a:pt x="131350" y="507301"/>
                    <a:pt x="131636" y="261175"/>
                  </a:cubicBezTo>
                  <a:cubicBezTo>
                    <a:pt x="131636" y="211931"/>
                    <a:pt x="136684" y="206978"/>
                    <a:pt x="185928" y="206883"/>
                  </a:cubicBezTo>
                  <a:cubicBezTo>
                    <a:pt x="352711" y="206597"/>
                    <a:pt x="519494" y="206597"/>
                    <a:pt x="686371" y="206883"/>
                  </a:cubicBezTo>
                  <a:cubicBezTo>
                    <a:pt x="734759" y="206883"/>
                    <a:pt x="739807" y="212312"/>
                    <a:pt x="739902" y="261938"/>
                  </a:cubicBezTo>
                  <a:cubicBezTo>
                    <a:pt x="740188" y="385000"/>
                    <a:pt x="739997" y="508063"/>
                    <a:pt x="739997" y="631126"/>
                  </a:cubicBezTo>
                  <a:cubicBezTo>
                    <a:pt x="739997" y="754189"/>
                    <a:pt x="739045" y="877252"/>
                    <a:pt x="740569" y="1000315"/>
                  </a:cubicBezTo>
                  <a:cubicBezTo>
                    <a:pt x="741045" y="1039368"/>
                    <a:pt x="726662" y="1053274"/>
                    <a:pt x="687610" y="1052893"/>
                  </a:cubicBezTo>
                  <a:close/>
                  <a:moveTo>
                    <a:pt x="2218849" y="1001935"/>
                  </a:moveTo>
                  <a:cubicBezTo>
                    <a:pt x="2218944" y="1038701"/>
                    <a:pt x="2205895" y="1052989"/>
                    <a:pt x="2168462" y="1052798"/>
                  </a:cubicBezTo>
                  <a:cubicBezTo>
                    <a:pt x="1998917" y="1051560"/>
                    <a:pt x="1829372" y="1051560"/>
                    <a:pt x="1659827" y="1052798"/>
                  </a:cubicBezTo>
                  <a:cubicBezTo>
                    <a:pt x="1622298" y="1053084"/>
                    <a:pt x="1609154" y="1038606"/>
                    <a:pt x="1609535" y="1001839"/>
                  </a:cubicBezTo>
                  <a:cubicBezTo>
                    <a:pt x="1610773" y="876109"/>
                    <a:pt x="1610011" y="750284"/>
                    <a:pt x="1610011" y="624459"/>
                  </a:cubicBezTo>
                  <a:cubicBezTo>
                    <a:pt x="1610011" y="502730"/>
                    <a:pt x="1610963" y="381095"/>
                    <a:pt x="1609439" y="259366"/>
                  </a:cubicBezTo>
                  <a:cubicBezTo>
                    <a:pt x="1608963" y="220694"/>
                    <a:pt x="1622774" y="205835"/>
                    <a:pt x="1662017" y="206121"/>
                  </a:cubicBezTo>
                  <a:cubicBezTo>
                    <a:pt x="1830134" y="207454"/>
                    <a:pt x="1998345" y="207454"/>
                    <a:pt x="2166557" y="206121"/>
                  </a:cubicBezTo>
                  <a:cubicBezTo>
                    <a:pt x="2205895" y="205835"/>
                    <a:pt x="2219135" y="220980"/>
                    <a:pt x="2218944" y="259461"/>
                  </a:cubicBezTo>
                  <a:cubicBezTo>
                    <a:pt x="2217896" y="506920"/>
                    <a:pt x="2217992" y="754380"/>
                    <a:pt x="2218944" y="1001839"/>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4B44D26-F72E-2F69-5B7A-74D2491CB263}"/>
                </a:ext>
              </a:extLst>
            </p:cNvPr>
            <p:cNvSpPr/>
            <p:nvPr/>
          </p:nvSpPr>
          <p:spPr>
            <a:xfrm>
              <a:off x="5842823" y="4004834"/>
              <a:ext cx="508932" cy="865065"/>
            </a:xfrm>
            <a:custGeom>
              <a:avLst/>
              <a:gdLst>
                <a:gd name="connsiteX0" fmla="*/ 461489 w 508932"/>
                <a:gd name="connsiteY0" fmla="*/ 206 h 865065"/>
                <a:gd name="connsiteX1" fmla="*/ 51152 w 508932"/>
                <a:gd name="connsiteY1" fmla="*/ 15 h 865065"/>
                <a:gd name="connsiteX2" fmla="*/ 2 w 508932"/>
                <a:gd name="connsiteY2" fmla="*/ 52784 h 865065"/>
                <a:gd name="connsiteX3" fmla="*/ 764 w 508932"/>
                <a:gd name="connsiteY3" fmla="*/ 812022 h 865065"/>
                <a:gd name="connsiteX4" fmla="*/ 55819 w 508932"/>
                <a:gd name="connsiteY4" fmla="*/ 864885 h 865065"/>
                <a:gd name="connsiteX5" fmla="*/ 449773 w 508932"/>
                <a:gd name="connsiteY5" fmla="*/ 864885 h 865065"/>
                <a:gd name="connsiteX6" fmla="*/ 508447 w 508932"/>
                <a:gd name="connsiteY6" fmla="*/ 807450 h 865065"/>
                <a:gd name="connsiteX7" fmla="*/ 508447 w 508932"/>
                <a:gd name="connsiteY7" fmla="*/ 433974 h 865065"/>
                <a:gd name="connsiteX8" fmla="*/ 508923 w 508932"/>
                <a:gd name="connsiteY8" fmla="*/ 48212 h 865065"/>
                <a:gd name="connsiteX9" fmla="*/ 461489 w 508932"/>
                <a:gd name="connsiteY9" fmla="*/ 206 h 86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932" h="865065">
                  <a:moveTo>
                    <a:pt x="461489" y="206"/>
                  </a:moveTo>
                  <a:cubicBezTo>
                    <a:pt x="324710" y="1730"/>
                    <a:pt x="187835" y="2111"/>
                    <a:pt x="51152" y="15"/>
                  </a:cubicBezTo>
                  <a:cubicBezTo>
                    <a:pt x="10575" y="-556"/>
                    <a:pt x="-188" y="14779"/>
                    <a:pt x="2" y="52784"/>
                  </a:cubicBezTo>
                  <a:cubicBezTo>
                    <a:pt x="1145" y="305863"/>
                    <a:pt x="479" y="558942"/>
                    <a:pt x="764" y="812022"/>
                  </a:cubicBezTo>
                  <a:cubicBezTo>
                    <a:pt x="764" y="860790"/>
                    <a:pt x="5146" y="864695"/>
                    <a:pt x="55819" y="864885"/>
                  </a:cubicBezTo>
                  <a:cubicBezTo>
                    <a:pt x="187169" y="865171"/>
                    <a:pt x="318519" y="865076"/>
                    <a:pt x="449773" y="864885"/>
                  </a:cubicBezTo>
                  <a:cubicBezTo>
                    <a:pt x="505113" y="864885"/>
                    <a:pt x="508352" y="861647"/>
                    <a:pt x="508447" y="807450"/>
                  </a:cubicBezTo>
                  <a:cubicBezTo>
                    <a:pt x="508638" y="682958"/>
                    <a:pt x="508447" y="558466"/>
                    <a:pt x="508447" y="433974"/>
                  </a:cubicBezTo>
                  <a:cubicBezTo>
                    <a:pt x="508447" y="305387"/>
                    <a:pt x="507685" y="176799"/>
                    <a:pt x="508923" y="48212"/>
                  </a:cubicBezTo>
                  <a:cubicBezTo>
                    <a:pt x="509304" y="13255"/>
                    <a:pt x="497684" y="-270"/>
                    <a:pt x="461489" y="206"/>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545AD44-9D54-9E6C-E622-9240D4290B48}"/>
                </a:ext>
              </a:extLst>
            </p:cNvPr>
            <p:cNvSpPr/>
            <p:nvPr/>
          </p:nvSpPr>
          <p:spPr>
            <a:xfrm>
              <a:off x="4781445" y="3300268"/>
              <a:ext cx="331007" cy="273484"/>
            </a:xfrm>
            <a:custGeom>
              <a:avLst/>
              <a:gdLst>
                <a:gd name="connsiteX0" fmla="*/ 293188 w 331007"/>
                <a:gd name="connsiteY0" fmla="*/ 273479 h 273484"/>
                <a:gd name="connsiteX1" fmla="*/ 331003 w 331007"/>
                <a:gd name="connsiteY1" fmla="*/ 237666 h 273484"/>
                <a:gd name="connsiteX2" fmla="*/ 331003 w 331007"/>
                <a:gd name="connsiteY2" fmla="*/ 36974 h 273484"/>
                <a:gd name="connsiteX3" fmla="*/ 294046 w 331007"/>
                <a:gd name="connsiteY3" fmla="*/ 207 h 273484"/>
                <a:gd name="connsiteX4" fmla="*/ 167077 w 331007"/>
                <a:gd name="connsiteY4" fmla="*/ 302 h 273484"/>
                <a:gd name="connsiteX5" fmla="*/ 40109 w 331007"/>
                <a:gd name="connsiteY5" fmla="*/ 17 h 273484"/>
                <a:gd name="connsiteX6" fmla="*/ 9 w 331007"/>
                <a:gd name="connsiteY6" fmla="*/ 38021 h 273484"/>
                <a:gd name="connsiteX7" fmla="*/ 9 w 331007"/>
                <a:gd name="connsiteY7" fmla="*/ 234617 h 273484"/>
                <a:gd name="connsiteX8" fmla="*/ 39157 w 331007"/>
                <a:gd name="connsiteY8" fmla="*/ 273479 h 273484"/>
                <a:gd name="connsiteX9" fmla="*/ 293093 w 331007"/>
                <a:gd name="connsiteY9" fmla="*/ 273479 h 27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007" h="273484">
                  <a:moveTo>
                    <a:pt x="293188" y="273479"/>
                  </a:moveTo>
                  <a:cubicBezTo>
                    <a:pt x="318430" y="273670"/>
                    <a:pt x="331288" y="264240"/>
                    <a:pt x="331003" y="237666"/>
                  </a:cubicBezTo>
                  <a:cubicBezTo>
                    <a:pt x="330431" y="170800"/>
                    <a:pt x="330431" y="103935"/>
                    <a:pt x="331003" y="36974"/>
                  </a:cubicBezTo>
                  <a:cubicBezTo>
                    <a:pt x="331288" y="10875"/>
                    <a:pt x="319763" y="-174"/>
                    <a:pt x="294046" y="207"/>
                  </a:cubicBezTo>
                  <a:cubicBezTo>
                    <a:pt x="251755" y="874"/>
                    <a:pt x="209368" y="398"/>
                    <a:pt x="167077" y="302"/>
                  </a:cubicBezTo>
                  <a:cubicBezTo>
                    <a:pt x="124786" y="302"/>
                    <a:pt x="82400" y="874"/>
                    <a:pt x="40109" y="17"/>
                  </a:cubicBezTo>
                  <a:cubicBezTo>
                    <a:pt x="13344" y="-460"/>
                    <a:pt x="-372" y="9161"/>
                    <a:pt x="9" y="38021"/>
                  </a:cubicBezTo>
                  <a:cubicBezTo>
                    <a:pt x="961" y="103554"/>
                    <a:pt x="866" y="169085"/>
                    <a:pt x="9" y="234617"/>
                  </a:cubicBezTo>
                  <a:cubicBezTo>
                    <a:pt x="-372" y="262621"/>
                    <a:pt x="11439" y="273765"/>
                    <a:pt x="39157" y="273479"/>
                  </a:cubicBezTo>
                  <a:cubicBezTo>
                    <a:pt x="123739" y="272717"/>
                    <a:pt x="208416" y="272813"/>
                    <a:pt x="293093" y="273479"/>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1727F4A-6B24-EED6-6946-767D0F1B7687}"/>
                </a:ext>
              </a:extLst>
            </p:cNvPr>
            <p:cNvSpPr/>
            <p:nvPr/>
          </p:nvSpPr>
          <p:spPr>
            <a:xfrm>
              <a:off x="5167213" y="3301047"/>
              <a:ext cx="330140" cy="272903"/>
            </a:xfrm>
            <a:custGeom>
              <a:avLst/>
              <a:gdLst>
                <a:gd name="connsiteX0" fmla="*/ 38676 w 330140"/>
                <a:gd name="connsiteY0" fmla="*/ 272701 h 272903"/>
                <a:gd name="connsiteX1" fmla="*/ 165930 w 330140"/>
                <a:gd name="connsiteY1" fmla="*/ 272510 h 272903"/>
                <a:gd name="connsiteX2" fmla="*/ 293184 w 330140"/>
                <a:gd name="connsiteY2" fmla="*/ 272701 h 272903"/>
                <a:gd name="connsiteX3" fmla="*/ 330141 w 330140"/>
                <a:gd name="connsiteY3" fmla="*/ 240125 h 272903"/>
                <a:gd name="connsiteX4" fmla="*/ 330045 w 330140"/>
                <a:gd name="connsiteY4" fmla="*/ 30766 h 272903"/>
                <a:gd name="connsiteX5" fmla="*/ 299947 w 330140"/>
                <a:gd name="connsiteY5" fmla="*/ 95 h 272903"/>
                <a:gd name="connsiteX6" fmla="*/ 33056 w 330140"/>
                <a:gd name="connsiteY6" fmla="*/ 0 h 272903"/>
                <a:gd name="connsiteX7" fmla="*/ 195 w 330140"/>
                <a:gd name="connsiteY7" fmla="*/ 32385 h 272903"/>
                <a:gd name="connsiteX8" fmla="*/ 4 w 330140"/>
                <a:gd name="connsiteY8" fmla="*/ 237649 h 272903"/>
                <a:gd name="connsiteX9" fmla="*/ 38580 w 330140"/>
                <a:gd name="connsiteY9" fmla="*/ 272891 h 27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140" h="272903">
                  <a:moveTo>
                    <a:pt x="38676" y="272701"/>
                  </a:moveTo>
                  <a:cubicBezTo>
                    <a:pt x="81062" y="272034"/>
                    <a:pt x="123543" y="272510"/>
                    <a:pt x="165930" y="272510"/>
                  </a:cubicBezTo>
                  <a:cubicBezTo>
                    <a:pt x="208316" y="272510"/>
                    <a:pt x="250797" y="272129"/>
                    <a:pt x="293184" y="272701"/>
                  </a:cubicBezTo>
                  <a:cubicBezTo>
                    <a:pt x="316044" y="272986"/>
                    <a:pt x="330141" y="265176"/>
                    <a:pt x="330141" y="240125"/>
                  </a:cubicBezTo>
                  <a:cubicBezTo>
                    <a:pt x="330045" y="170307"/>
                    <a:pt x="330141" y="100489"/>
                    <a:pt x="330045" y="30766"/>
                  </a:cubicBezTo>
                  <a:cubicBezTo>
                    <a:pt x="330045" y="10954"/>
                    <a:pt x="320330" y="95"/>
                    <a:pt x="299947" y="95"/>
                  </a:cubicBezTo>
                  <a:cubicBezTo>
                    <a:pt x="210983" y="95"/>
                    <a:pt x="122019" y="95"/>
                    <a:pt x="33056" y="0"/>
                  </a:cubicBezTo>
                  <a:cubicBezTo>
                    <a:pt x="11434" y="0"/>
                    <a:pt x="195" y="9906"/>
                    <a:pt x="195" y="32385"/>
                  </a:cubicBezTo>
                  <a:cubicBezTo>
                    <a:pt x="385" y="100775"/>
                    <a:pt x="671" y="169259"/>
                    <a:pt x="4" y="237649"/>
                  </a:cubicBezTo>
                  <a:cubicBezTo>
                    <a:pt x="-282" y="264890"/>
                    <a:pt x="13911" y="273272"/>
                    <a:pt x="38580" y="272891"/>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02DB7F4-30D7-645B-F7A9-BDCB7152C4E6}"/>
                </a:ext>
              </a:extLst>
            </p:cNvPr>
            <p:cNvSpPr/>
            <p:nvPr/>
          </p:nvSpPr>
          <p:spPr>
            <a:xfrm>
              <a:off x="5546786" y="3300570"/>
              <a:ext cx="330524" cy="273190"/>
            </a:xfrm>
            <a:custGeom>
              <a:avLst/>
              <a:gdLst>
                <a:gd name="connsiteX0" fmla="*/ 293848 w 330524"/>
                <a:gd name="connsiteY0" fmla="*/ 1 h 273190"/>
                <a:gd name="connsiteX1" fmla="*/ 35911 w 330524"/>
                <a:gd name="connsiteY1" fmla="*/ 1 h 273190"/>
                <a:gd name="connsiteX2" fmla="*/ 2 w 330524"/>
                <a:gd name="connsiteY2" fmla="*/ 33529 h 273190"/>
                <a:gd name="connsiteX3" fmla="*/ 2 w 330524"/>
                <a:gd name="connsiteY3" fmla="*/ 238221 h 273190"/>
                <a:gd name="connsiteX4" fmla="*/ 38769 w 330524"/>
                <a:gd name="connsiteY4" fmla="*/ 273178 h 273190"/>
                <a:gd name="connsiteX5" fmla="*/ 161641 w 330524"/>
                <a:gd name="connsiteY5" fmla="*/ 272987 h 273190"/>
                <a:gd name="connsiteX6" fmla="*/ 292610 w 330524"/>
                <a:gd name="connsiteY6" fmla="*/ 273178 h 273190"/>
                <a:gd name="connsiteX7" fmla="*/ 330519 w 330524"/>
                <a:gd name="connsiteY7" fmla="*/ 237554 h 273190"/>
                <a:gd name="connsiteX8" fmla="*/ 330519 w 330524"/>
                <a:gd name="connsiteY8" fmla="*/ 36958 h 273190"/>
                <a:gd name="connsiteX9" fmla="*/ 293753 w 330524"/>
                <a:gd name="connsiteY9" fmla="*/ 1 h 27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524" h="273190">
                  <a:moveTo>
                    <a:pt x="293848" y="1"/>
                  </a:moveTo>
                  <a:cubicBezTo>
                    <a:pt x="207837" y="382"/>
                    <a:pt x="121922" y="382"/>
                    <a:pt x="35911" y="1"/>
                  </a:cubicBezTo>
                  <a:cubicBezTo>
                    <a:pt x="12765" y="1"/>
                    <a:pt x="-93" y="8859"/>
                    <a:pt x="2" y="33529"/>
                  </a:cubicBezTo>
                  <a:cubicBezTo>
                    <a:pt x="288" y="101728"/>
                    <a:pt x="383" y="170022"/>
                    <a:pt x="2" y="238221"/>
                  </a:cubicBezTo>
                  <a:cubicBezTo>
                    <a:pt x="-189" y="265367"/>
                    <a:pt x="14194" y="273559"/>
                    <a:pt x="38769" y="273178"/>
                  </a:cubicBezTo>
                  <a:cubicBezTo>
                    <a:pt x="79726" y="272511"/>
                    <a:pt x="120684" y="272987"/>
                    <a:pt x="161641" y="272987"/>
                  </a:cubicBezTo>
                  <a:cubicBezTo>
                    <a:pt x="205361" y="272987"/>
                    <a:pt x="248985" y="272511"/>
                    <a:pt x="292610" y="273178"/>
                  </a:cubicBezTo>
                  <a:cubicBezTo>
                    <a:pt x="317565" y="273559"/>
                    <a:pt x="330805" y="264415"/>
                    <a:pt x="330519" y="237554"/>
                  </a:cubicBezTo>
                  <a:cubicBezTo>
                    <a:pt x="329853" y="170689"/>
                    <a:pt x="329853" y="103823"/>
                    <a:pt x="330519" y="36958"/>
                  </a:cubicBezTo>
                  <a:cubicBezTo>
                    <a:pt x="330805" y="10859"/>
                    <a:pt x="319470" y="-95"/>
                    <a:pt x="293753" y="1"/>
                  </a:cubicBez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93D770CA-D726-F344-BB3D-D2510FB7CA87}"/>
                </a:ext>
              </a:extLst>
            </p:cNvPr>
            <p:cNvSpPr/>
            <p:nvPr/>
          </p:nvSpPr>
          <p:spPr>
            <a:xfrm>
              <a:off x="5931867" y="3300236"/>
              <a:ext cx="330932" cy="273712"/>
            </a:xfrm>
            <a:custGeom>
              <a:avLst/>
              <a:gdLst>
                <a:gd name="connsiteX0" fmla="*/ 288625 w 330932"/>
                <a:gd name="connsiteY0" fmla="*/ 49 h 273712"/>
                <a:gd name="connsiteX1" fmla="*/ 169562 w 330932"/>
                <a:gd name="connsiteY1" fmla="*/ 334 h 273712"/>
                <a:gd name="connsiteX2" fmla="*/ 42308 w 330932"/>
                <a:gd name="connsiteY2" fmla="*/ 49 h 273712"/>
                <a:gd name="connsiteX3" fmla="*/ 17 w 330932"/>
                <a:gd name="connsiteY3" fmla="*/ 40435 h 273712"/>
                <a:gd name="connsiteX4" fmla="*/ 17 w 330932"/>
                <a:gd name="connsiteY4" fmla="*/ 233411 h 273712"/>
                <a:gd name="connsiteX5" fmla="*/ 42308 w 330932"/>
                <a:gd name="connsiteY5" fmla="*/ 273702 h 273712"/>
                <a:gd name="connsiteX6" fmla="*/ 288625 w 330932"/>
                <a:gd name="connsiteY6" fmla="*/ 273702 h 273712"/>
                <a:gd name="connsiteX7" fmla="*/ 330915 w 330932"/>
                <a:gd name="connsiteY7" fmla="*/ 233316 h 273712"/>
                <a:gd name="connsiteX8" fmla="*/ 330915 w 330932"/>
                <a:gd name="connsiteY8" fmla="*/ 40339 h 273712"/>
                <a:gd name="connsiteX9" fmla="*/ 288529 w 330932"/>
                <a:gd name="connsiteY9" fmla="*/ 49 h 2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932" h="273712">
                  <a:moveTo>
                    <a:pt x="288625" y="49"/>
                  </a:moveTo>
                  <a:cubicBezTo>
                    <a:pt x="249000" y="1192"/>
                    <a:pt x="209281" y="334"/>
                    <a:pt x="169562" y="334"/>
                  </a:cubicBezTo>
                  <a:cubicBezTo>
                    <a:pt x="127176" y="334"/>
                    <a:pt x="84694" y="1192"/>
                    <a:pt x="42308" y="49"/>
                  </a:cubicBezTo>
                  <a:cubicBezTo>
                    <a:pt x="13352" y="-713"/>
                    <a:pt x="-555" y="9669"/>
                    <a:pt x="17" y="40435"/>
                  </a:cubicBezTo>
                  <a:cubicBezTo>
                    <a:pt x="1160" y="104728"/>
                    <a:pt x="1160" y="169117"/>
                    <a:pt x="17" y="233411"/>
                  </a:cubicBezTo>
                  <a:cubicBezTo>
                    <a:pt x="-459" y="263986"/>
                    <a:pt x="13257" y="274083"/>
                    <a:pt x="42308" y="273702"/>
                  </a:cubicBezTo>
                  <a:cubicBezTo>
                    <a:pt x="124413" y="272749"/>
                    <a:pt x="206519" y="272749"/>
                    <a:pt x="288625" y="273702"/>
                  </a:cubicBezTo>
                  <a:cubicBezTo>
                    <a:pt x="317771" y="274083"/>
                    <a:pt x="331392" y="263986"/>
                    <a:pt x="330915" y="233316"/>
                  </a:cubicBezTo>
                  <a:cubicBezTo>
                    <a:pt x="329868" y="169022"/>
                    <a:pt x="329772" y="104633"/>
                    <a:pt x="330915" y="40339"/>
                  </a:cubicBezTo>
                  <a:cubicBezTo>
                    <a:pt x="331487" y="9574"/>
                    <a:pt x="317485" y="-809"/>
                    <a:pt x="288529" y="49"/>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D2429FE-054A-A382-18C2-D5F283E51B33}"/>
                </a:ext>
              </a:extLst>
            </p:cNvPr>
            <p:cNvSpPr/>
            <p:nvPr/>
          </p:nvSpPr>
          <p:spPr>
            <a:xfrm>
              <a:off x="6317263" y="3300475"/>
              <a:ext cx="330522" cy="273382"/>
            </a:xfrm>
            <a:custGeom>
              <a:avLst/>
              <a:gdLst>
                <a:gd name="connsiteX0" fmla="*/ 293277 w 330522"/>
                <a:gd name="connsiteY0" fmla="*/ 0 h 273382"/>
                <a:gd name="connsiteX1" fmla="*/ 35340 w 330522"/>
                <a:gd name="connsiteY1" fmla="*/ 191 h 273382"/>
                <a:gd name="connsiteX2" fmla="*/ 2 w 330522"/>
                <a:gd name="connsiteY2" fmla="*/ 34195 h 273382"/>
                <a:gd name="connsiteX3" fmla="*/ 2 w 330522"/>
                <a:gd name="connsiteY3" fmla="*/ 238887 h 273382"/>
                <a:gd name="connsiteX4" fmla="*/ 35054 w 330522"/>
                <a:gd name="connsiteY4" fmla="*/ 273082 h 273382"/>
                <a:gd name="connsiteX5" fmla="*/ 166023 w 330522"/>
                <a:gd name="connsiteY5" fmla="*/ 273082 h 273382"/>
                <a:gd name="connsiteX6" fmla="*/ 292896 w 330522"/>
                <a:gd name="connsiteY6" fmla="*/ 273367 h 273382"/>
                <a:gd name="connsiteX7" fmla="*/ 330520 w 330522"/>
                <a:gd name="connsiteY7" fmla="*/ 237173 h 273382"/>
                <a:gd name="connsiteX8" fmla="*/ 330520 w 330522"/>
                <a:gd name="connsiteY8" fmla="*/ 36576 h 273382"/>
                <a:gd name="connsiteX9" fmla="*/ 293182 w 330522"/>
                <a:gd name="connsiteY9" fmla="*/ 95 h 27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522" h="273382">
                  <a:moveTo>
                    <a:pt x="293277" y="0"/>
                  </a:moveTo>
                  <a:cubicBezTo>
                    <a:pt x="207266" y="572"/>
                    <a:pt x="121351" y="381"/>
                    <a:pt x="35340" y="191"/>
                  </a:cubicBezTo>
                  <a:cubicBezTo>
                    <a:pt x="12099" y="191"/>
                    <a:pt x="-188" y="9525"/>
                    <a:pt x="2" y="34195"/>
                  </a:cubicBezTo>
                  <a:cubicBezTo>
                    <a:pt x="479" y="102394"/>
                    <a:pt x="479" y="170688"/>
                    <a:pt x="2" y="238887"/>
                  </a:cubicBezTo>
                  <a:cubicBezTo>
                    <a:pt x="-188" y="263271"/>
                    <a:pt x="11337" y="273367"/>
                    <a:pt x="35054" y="273082"/>
                  </a:cubicBezTo>
                  <a:cubicBezTo>
                    <a:pt x="78679" y="272606"/>
                    <a:pt x="122399" y="272987"/>
                    <a:pt x="166023" y="273082"/>
                  </a:cubicBezTo>
                  <a:cubicBezTo>
                    <a:pt x="208314" y="273082"/>
                    <a:pt x="250605" y="272510"/>
                    <a:pt x="292896" y="273367"/>
                  </a:cubicBezTo>
                  <a:cubicBezTo>
                    <a:pt x="318518" y="273844"/>
                    <a:pt x="330615" y="263366"/>
                    <a:pt x="330520" y="237173"/>
                  </a:cubicBezTo>
                  <a:cubicBezTo>
                    <a:pt x="330044" y="170307"/>
                    <a:pt x="330044" y="103442"/>
                    <a:pt x="330520" y="36576"/>
                  </a:cubicBezTo>
                  <a:cubicBezTo>
                    <a:pt x="330710" y="10478"/>
                    <a:pt x="318804" y="-95"/>
                    <a:pt x="293182" y="95"/>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0C208CDD-59D4-3FCA-C09A-883DC9CA1119}"/>
                </a:ext>
              </a:extLst>
            </p:cNvPr>
            <p:cNvSpPr/>
            <p:nvPr/>
          </p:nvSpPr>
          <p:spPr>
            <a:xfrm>
              <a:off x="6696643" y="3300568"/>
              <a:ext cx="330525" cy="273188"/>
            </a:xfrm>
            <a:custGeom>
              <a:avLst/>
              <a:gdLst>
                <a:gd name="connsiteX0" fmla="*/ 35245 w 330525"/>
                <a:gd name="connsiteY0" fmla="*/ 273084 h 273188"/>
                <a:gd name="connsiteX1" fmla="*/ 162499 w 330525"/>
                <a:gd name="connsiteY1" fmla="*/ 272989 h 273188"/>
                <a:gd name="connsiteX2" fmla="*/ 293849 w 330525"/>
                <a:gd name="connsiteY2" fmla="*/ 273179 h 273188"/>
                <a:gd name="connsiteX3" fmla="*/ 330520 w 330525"/>
                <a:gd name="connsiteY3" fmla="*/ 236032 h 273188"/>
                <a:gd name="connsiteX4" fmla="*/ 330425 w 330525"/>
                <a:gd name="connsiteY4" fmla="*/ 34864 h 273188"/>
                <a:gd name="connsiteX5" fmla="*/ 295468 w 330525"/>
                <a:gd name="connsiteY5" fmla="*/ 193 h 273188"/>
                <a:gd name="connsiteX6" fmla="*/ 36769 w 330525"/>
                <a:gd name="connsiteY6" fmla="*/ 2 h 273188"/>
                <a:gd name="connsiteX7" fmla="*/ 2 w 330525"/>
                <a:gd name="connsiteY7" fmla="*/ 37245 h 273188"/>
                <a:gd name="connsiteX8" fmla="*/ 193 w 330525"/>
                <a:gd name="connsiteY8" fmla="*/ 238413 h 273188"/>
                <a:gd name="connsiteX9" fmla="*/ 35150 w 330525"/>
                <a:gd name="connsiteY9" fmla="*/ 273084 h 27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525" h="273188">
                  <a:moveTo>
                    <a:pt x="35245" y="273084"/>
                  </a:moveTo>
                  <a:cubicBezTo>
                    <a:pt x="77631" y="272513"/>
                    <a:pt x="120113" y="272894"/>
                    <a:pt x="162499" y="272989"/>
                  </a:cubicBezTo>
                  <a:cubicBezTo>
                    <a:pt x="206314" y="272989"/>
                    <a:pt x="250129" y="272513"/>
                    <a:pt x="293849" y="273179"/>
                  </a:cubicBezTo>
                  <a:cubicBezTo>
                    <a:pt x="319947" y="273560"/>
                    <a:pt x="330806" y="261845"/>
                    <a:pt x="330520" y="236032"/>
                  </a:cubicBezTo>
                  <a:cubicBezTo>
                    <a:pt x="329853" y="168976"/>
                    <a:pt x="329948" y="101920"/>
                    <a:pt x="330425" y="34864"/>
                  </a:cubicBezTo>
                  <a:cubicBezTo>
                    <a:pt x="330615" y="10575"/>
                    <a:pt x="319281" y="193"/>
                    <a:pt x="295468" y="193"/>
                  </a:cubicBezTo>
                  <a:cubicBezTo>
                    <a:pt x="209267" y="383"/>
                    <a:pt x="122970" y="574"/>
                    <a:pt x="36769" y="2"/>
                  </a:cubicBezTo>
                  <a:cubicBezTo>
                    <a:pt x="10575" y="-188"/>
                    <a:pt x="-188" y="11528"/>
                    <a:pt x="2" y="37245"/>
                  </a:cubicBezTo>
                  <a:cubicBezTo>
                    <a:pt x="574" y="104301"/>
                    <a:pt x="384" y="171357"/>
                    <a:pt x="193" y="238413"/>
                  </a:cubicBezTo>
                  <a:cubicBezTo>
                    <a:pt x="193" y="262226"/>
                    <a:pt x="10956" y="273370"/>
                    <a:pt x="35150" y="273084"/>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6BFE8303-BC78-FA81-5CA8-FCF3F27EF432}"/>
                </a:ext>
              </a:extLst>
            </p:cNvPr>
            <p:cNvSpPr/>
            <p:nvPr/>
          </p:nvSpPr>
          <p:spPr>
            <a:xfrm>
              <a:off x="7082020" y="3300666"/>
              <a:ext cx="330715" cy="273209"/>
            </a:xfrm>
            <a:custGeom>
              <a:avLst/>
              <a:gdLst>
                <a:gd name="connsiteX0" fmla="*/ 330525 w 330715"/>
                <a:gd name="connsiteY0" fmla="*/ 31337 h 273209"/>
                <a:gd name="connsiteX1" fmla="*/ 296807 w 330715"/>
                <a:gd name="connsiteY1" fmla="*/ 95 h 273209"/>
                <a:gd name="connsiteX2" fmla="*/ 34679 w 330715"/>
                <a:gd name="connsiteY2" fmla="*/ 0 h 273209"/>
                <a:gd name="connsiteX3" fmla="*/ 198 w 330715"/>
                <a:gd name="connsiteY3" fmla="*/ 34861 h 273209"/>
                <a:gd name="connsiteX4" fmla="*/ 8 w 330715"/>
                <a:gd name="connsiteY4" fmla="*/ 235553 h 273209"/>
                <a:gd name="connsiteX5" fmla="*/ 40298 w 330715"/>
                <a:gd name="connsiteY5" fmla="*/ 273177 h 273209"/>
                <a:gd name="connsiteX6" fmla="*/ 163171 w 330715"/>
                <a:gd name="connsiteY6" fmla="*/ 272891 h 273209"/>
                <a:gd name="connsiteX7" fmla="*/ 294235 w 330715"/>
                <a:gd name="connsiteY7" fmla="*/ 272891 h 273209"/>
                <a:gd name="connsiteX8" fmla="*/ 330716 w 330715"/>
                <a:gd name="connsiteY8" fmla="*/ 240125 h 273209"/>
                <a:gd name="connsiteX9" fmla="*/ 330620 w 330715"/>
                <a:gd name="connsiteY9" fmla="*/ 31242 h 2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715" h="273209">
                  <a:moveTo>
                    <a:pt x="330525" y="31337"/>
                  </a:moveTo>
                  <a:cubicBezTo>
                    <a:pt x="330525" y="8477"/>
                    <a:pt x="317857" y="95"/>
                    <a:pt x="296807" y="95"/>
                  </a:cubicBezTo>
                  <a:cubicBezTo>
                    <a:pt x="209462" y="95"/>
                    <a:pt x="122118" y="286"/>
                    <a:pt x="34679" y="0"/>
                  </a:cubicBezTo>
                  <a:cubicBezTo>
                    <a:pt x="10676" y="0"/>
                    <a:pt x="8" y="10954"/>
                    <a:pt x="198" y="34861"/>
                  </a:cubicBezTo>
                  <a:cubicBezTo>
                    <a:pt x="579" y="101727"/>
                    <a:pt x="865" y="168688"/>
                    <a:pt x="8" y="235553"/>
                  </a:cubicBezTo>
                  <a:cubicBezTo>
                    <a:pt x="-373" y="264509"/>
                    <a:pt x="13533" y="273844"/>
                    <a:pt x="40298" y="273177"/>
                  </a:cubicBezTo>
                  <a:cubicBezTo>
                    <a:pt x="81256" y="272225"/>
                    <a:pt x="122213" y="272891"/>
                    <a:pt x="163171" y="272891"/>
                  </a:cubicBezTo>
                  <a:cubicBezTo>
                    <a:pt x="206891" y="272891"/>
                    <a:pt x="250515" y="272510"/>
                    <a:pt x="294235" y="272891"/>
                  </a:cubicBezTo>
                  <a:cubicBezTo>
                    <a:pt x="316904" y="273082"/>
                    <a:pt x="330811" y="265271"/>
                    <a:pt x="330716" y="240125"/>
                  </a:cubicBezTo>
                  <a:cubicBezTo>
                    <a:pt x="330430" y="170498"/>
                    <a:pt x="330525" y="100870"/>
                    <a:pt x="330620" y="31242"/>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DA8BD240-B0A3-FEA3-F42B-394BC28CA012}"/>
                </a:ext>
              </a:extLst>
            </p:cNvPr>
            <p:cNvSpPr/>
            <p:nvPr/>
          </p:nvSpPr>
          <p:spPr>
            <a:xfrm>
              <a:off x="5102347" y="4137605"/>
              <a:ext cx="511786" cy="488278"/>
            </a:xfrm>
            <a:custGeom>
              <a:avLst/>
              <a:gdLst>
                <a:gd name="connsiteX0" fmla="*/ 466729 w 511786"/>
                <a:gd name="connsiteY0" fmla="*/ 22 h 488278"/>
                <a:gd name="connsiteX1" fmla="*/ 257560 w 511786"/>
                <a:gd name="connsiteY1" fmla="*/ 403 h 488278"/>
                <a:gd name="connsiteX2" fmla="*/ 44296 w 511786"/>
                <a:gd name="connsiteY2" fmla="*/ 22 h 488278"/>
                <a:gd name="connsiteX3" fmla="*/ 4 w 511786"/>
                <a:gd name="connsiteY3" fmla="*/ 42504 h 488278"/>
                <a:gd name="connsiteX4" fmla="*/ 4 w 511786"/>
                <a:gd name="connsiteY4" fmla="*/ 444459 h 488278"/>
                <a:gd name="connsiteX5" fmla="*/ 42962 w 511786"/>
                <a:gd name="connsiteY5" fmla="*/ 488274 h 488278"/>
                <a:gd name="connsiteX6" fmla="*/ 469587 w 511786"/>
                <a:gd name="connsiteY6" fmla="*/ 488178 h 488278"/>
                <a:gd name="connsiteX7" fmla="*/ 511687 w 511786"/>
                <a:gd name="connsiteY7" fmla="*/ 447888 h 488278"/>
                <a:gd name="connsiteX8" fmla="*/ 511783 w 511786"/>
                <a:gd name="connsiteY8" fmla="*/ 41837 h 488278"/>
                <a:gd name="connsiteX9" fmla="*/ 466825 w 511786"/>
                <a:gd name="connsiteY9" fmla="*/ 22 h 48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786" h="488278">
                  <a:moveTo>
                    <a:pt x="466729" y="22"/>
                  </a:moveTo>
                  <a:cubicBezTo>
                    <a:pt x="397006" y="1165"/>
                    <a:pt x="327283" y="403"/>
                    <a:pt x="257560" y="403"/>
                  </a:cubicBezTo>
                  <a:cubicBezTo>
                    <a:pt x="186504" y="403"/>
                    <a:pt x="115352" y="1260"/>
                    <a:pt x="44296" y="22"/>
                  </a:cubicBezTo>
                  <a:cubicBezTo>
                    <a:pt x="13435" y="-549"/>
                    <a:pt x="-281" y="9928"/>
                    <a:pt x="4" y="42504"/>
                  </a:cubicBezTo>
                  <a:cubicBezTo>
                    <a:pt x="1052" y="176520"/>
                    <a:pt x="957" y="310537"/>
                    <a:pt x="4" y="444459"/>
                  </a:cubicBezTo>
                  <a:cubicBezTo>
                    <a:pt x="-186" y="475605"/>
                    <a:pt x="10577" y="488559"/>
                    <a:pt x="42962" y="488274"/>
                  </a:cubicBezTo>
                  <a:cubicBezTo>
                    <a:pt x="185170" y="487226"/>
                    <a:pt x="327379" y="487416"/>
                    <a:pt x="469587" y="488178"/>
                  </a:cubicBezTo>
                  <a:cubicBezTo>
                    <a:pt x="498733" y="488369"/>
                    <a:pt x="511783" y="478368"/>
                    <a:pt x="511687" y="447888"/>
                  </a:cubicBezTo>
                  <a:cubicBezTo>
                    <a:pt x="510925" y="312537"/>
                    <a:pt x="510735" y="177187"/>
                    <a:pt x="511783" y="41837"/>
                  </a:cubicBezTo>
                  <a:cubicBezTo>
                    <a:pt x="512068" y="8499"/>
                    <a:pt x="497019" y="-454"/>
                    <a:pt x="466825" y="22"/>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07C5418-151D-BA2F-A442-4C946BFF68D8}"/>
                </a:ext>
              </a:extLst>
            </p:cNvPr>
            <p:cNvSpPr/>
            <p:nvPr/>
          </p:nvSpPr>
          <p:spPr>
            <a:xfrm>
              <a:off x="5101777" y="3884071"/>
              <a:ext cx="511998" cy="199935"/>
            </a:xfrm>
            <a:custGeom>
              <a:avLst/>
              <a:gdLst>
                <a:gd name="connsiteX0" fmla="*/ 51248 w 511998"/>
                <a:gd name="connsiteY0" fmla="*/ 199835 h 199935"/>
                <a:gd name="connsiteX1" fmla="*/ 255940 w 511998"/>
                <a:gd name="connsiteY1" fmla="*/ 199073 h 199935"/>
                <a:gd name="connsiteX2" fmla="*/ 472919 w 511998"/>
                <a:gd name="connsiteY2" fmla="*/ 199359 h 199935"/>
                <a:gd name="connsiteX3" fmla="*/ 511972 w 511998"/>
                <a:gd name="connsiteY3" fmla="*/ 160497 h 199935"/>
                <a:gd name="connsiteX4" fmla="*/ 511972 w 511998"/>
                <a:gd name="connsiteY4" fmla="*/ 37624 h 199935"/>
                <a:gd name="connsiteX5" fmla="*/ 475872 w 511998"/>
                <a:gd name="connsiteY5" fmla="*/ 1 h 199935"/>
                <a:gd name="connsiteX6" fmla="*/ 37722 w 511998"/>
                <a:gd name="connsiteY6" fmla="*/ 1 h 199935"/>
                <a:gd name="connsiteX7" fmla="*/ 765 w 511998"/>
                <a:gd name="connsiteY7" fmla="*/ 36767 h 199935"/>
                <a:gd name="connsiteX8" fmla="*/ 289 w 511998"/>
                <a:gd name="connsiteY8" fmla="*/ 147257 h 199935"/>
                <a:gd name="connsiteX9" fmla="*/ 51153 w 511998"/>
                <a:gd name="connsiteY9" fmla="*/ 199835 h 19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998" h="199935">
                  <a:moveTo>
                    <a:pt x="51248" y="199835"/>
                  </a:moveTo>
                  <a:cubicBezTo>
                    <a:pt x="119352" y="197263"/>
                    <a:pt x="187741" y="199168"/>
                    <a:pt x="255940" y="199073"/>
                  </a:cubicBezTo>
                  <a:cubicBezTo>
                    <a:pt x="328235" y="199073"/>
                    <a:pt x="400625" y="198406"/>
                    <a:pt x="472919" y="199359"/>
                  </a:cubicBezTo>
                  <a:cubicBezTo>
                    <a:pt x="500828" y="199740"/>
                    <a:pt x="512639" y="188405"/>
                    <a:pt x="511972" y="160497"/>
                  </a:cubicBezTo>
                  <a:cubicBezTo>
                    <a:pt x="510924" y="119539"/>
                    <a:pt x="511115" y="78582"/>
                    <a:pt x="511972" y="37624"/>
                  </a:cubicBezTo>
                  <a:cubicBezTo>
                    <a:pt x="512448" y="12097"/>
                    <a:pt x="502161" y="-95"/>
                    <a:pt x="475872" y="1"/>
                  </a:cubicBezTo>
                  <a:cubicBezTo>
                    <a:pt x="329854" y="286"/>
                    <a:pt x="183740" y="286"/>
                    <a:pt x="37722" y="1"/>
                  </a:cubicBezTo>
                  <a:cubicBezTo>
                    <a:pt x="12005" y="1"/>
                    <a:pt x="289" y="10669"/>
                    <a:pt x="765" y="36767"/>
                  </a:cubicBezTo>
                  <a:cubicBezTo>
                    <a:pt x="1527" y="73629"/>
                    <a:pt x="2670" y="110586"/>
                    <a:pt x="289" y="147257"/>
                  </a:cubicBezTo>
                  <a:cubicBezTo>
                    <a:pt x="-2188" y="185643"/>
                    <a:pt x="10957" y="201359"/>
                    <a:pt x="51153" y="199835"/>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499D65E-20D5-DD41-6554-0A1288DA9A17}"/>
                </a:ext>
              </a:extLst>
            </p:cNvPr>
            <p:cNvSpPr/>
            <p:nvPr/>
          </p:nvSpPr>
          <p:spPr>
            <a:xfrm>
              <a:off x="6580529" y="4137433"/>
              <a:ext cx="512086" cy="488704"/>
            </a:xfrm>
            <a:custGeom>
              <a:avLst/>
              <a:gdLst>
                <a:gd name="connsiteX0" fmla="*/ 511881 w 512086"/>
                <a:gd name="connsiteY0" fmla="*/ 46201 h 488704"/>
                <a:gd name="connsiteX1" fmla="*/ 466923 w 512086"/>
                <a:gd name="connsiteY1" fmla="*/ 4 h 488704"/>
                <a:gd name="connsiteX2" fmla="*/ 44394 w 512086"/>
                <a:gd name="connsiteY2" fmla="*/ 100 h 488704"/>
                <a:gd name="connsiteX3" fmla="*/ 7 w 512086"/>
                <a:gd name="connsiteY3" fmla="*/ 42486 h 488704"/>
                <a:gd name="connsiteX4" fmla="*/ 7 w 512086"/>
                <a:gd name="connsiteY4" fmla="*/ 444536 h 488704"/>
                <a:gd name="connsiteX5" fmla="*/ 46965 w 512086"/>
                <a:gd name="connsiteY5" fmla="*/ 488542 h 488704"/>
                <a:gd name="connsiteX6" fmla="*/ 256134 w 512086"/>
                <a:gd name="connsiteY6" fmla="*/ 488065 h 488704"/>
                <a:gd name="connsiteX7" fmla="*/ 461208 w 512086"/>
                <a:gd name="connsiteY7" fmla="*/ 488637 h 488704"/>
                <a:gd name="connsiteX8" fmla="*/ 512071 w 512086"/>
                <a:gd name="connsiteY8" fmla="*/ 439964 h 488704"/>
                <a:gd name="connsiteX9" fmla="*/ 511881 w 512086"/>
                <a:gd name="connsiteY9" fmla="*/ 46201 h 48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086" h="488704">
                  <a:moveTo>
                    <a:pt x="511881" y="46201"/>
                  </a:moveTo>
                  <a:cubicBezTo>
                    <a:pt x="512166" y="13149"/>
                    <a:pt x="501213" y="-281"/>
                    <a:pt x="466923" y="4"/>
                  </a:cubicBezTo>
                  <a:cubicBezTo>
                    <a:pt x="326048" y="1243"/>
                    <a:pt x="185268" y="957"/>
                    <a:pt x="44394" y="100"/>
                  </a:cubicBezTo>
                  <a:cubicBezTo>
                    <a:pt x="13723" y="-91"/>
                    <a:pt x="-279" y="9625"/>
                    <a:pt x="7" y="42486"/>
                  </a:cubicBezTo>
                  <a:cubicBezTo>
                    <a:pt x="1055" y="176503"/>
                    <a:pt x="1245" y="310519"/>
                    <a:pt x="7" y="444536"/>
                  </a:cubicBezTo>
                  <a:cubicBezTo>
                    <a:pt x="-374" y="479683"/>
                    <a:pt x="14676" y="489208"/>
                    <a:pt x="46965" y="488542"/>
                  </a:cubicBezTo>
                  <a:cubicBezTo>
                    <a:pt x="116688" y="487113"/>
                    <a:pt x="186411" y="488065"/>
                    <a:pt x="256134" y="488065"/>
                  </a:cubicBezTo>
                  <a:cubicBezTo>
                    <a:pt x="324524" y="488065"/>
                    <a:pt x="392913" y="486637"/>
                    <a:pt x="461208" y="488637"/>
                  </a:cubicBezTo>
                  <a:cubicBezTo>
                    <a:pt x="497498" y="489685"/>
                    <a:pt x="512643" y="478731"/>
                    <a:pt x="512071" y="439964"/>
                  </a:cubicBezTo>
                  <a:cubicBezTo>
                    <a:pt x="510261" y="308710"/>
                    <a:pt x="510738" y="177455"/>
                    <a:pt x="511881" y="46201"/>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4F88CE27-9776-4607-1968-5C6DBDDAE2C0}"/>
                </a:ext>
              </a:extLst>
            </p:cNvPr>
            <p:cNvSpPr/>
            <p:nvPr/>
          </p:nvSpPr>
          <p:spPr>
            <a:xfrm>
              <a:off x="6580676" y="3883976"/>
              <a:ext cx="511529" cy="199658"/>
            </a:xfrm>
            <a:custGeom>
              <a:avLst/>
              <a:gdLst>
                <a:gd name="connsiteX0" fmla="*/ 41199 w 511529"/>
                <a:gd name="connsiteY0" fmla="*/ 199549 h 199658"/>
                <a:gd name="connsiteX1" fmla="*/ 254083 w 511529"/>
                <a:gd name="connsiteY1" fmla="*/ 199168 h 199658"/>
                <a:gd name="connsiteX2" fmla="*/ 466967 w 511529"/>
                <a:gd name="connsiteY2" fmla="*/ 199549 h 199658"/>
                <a:gd name="connsiteX3" fmla="*/ 511448 w 511529"/>
                <a:gd name="connsiteY3" fmla="*/ 157639 h 199658"/>
                <a:gd name="connsiteX4" fmla="*/ 511353 w 511529"/>
                <a:gd name="connsiteY4" fmla="*/ 38958 h 199658"/>
                <a:gd name="connsiteX5" fmla="*/ 472301 w 511529"/>
                <a:gd name="connsiteY5" fmla="*/ 1 h 199658"/>
                <a:gd name="connsiteX6" fmla="*/ 38246 w 511529"/>
                <a:gd name="connsiteY6" fmla="*/ 1 h 199658"/>
                <a:gd name="connsiteX7" fmla="*/ 51 w 511529"/>
                <a:gd name="connsiteY7" fmla="*/ 39815 h 199658"/>
                <a:gd name="connsiteX8" fmla="*/ 51 w 511529"/>
                <a:gd name="connsiteY8" fmla="*/ 158592 h 199658"/>
                <a:gd name="connsiteX9" fmla="*/ 41199 w 511529"/>
                <a:gd name="connsiteY9" fmla="*/ 199645 h 19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1529" h="199658">
                  <a:moveTo>
                    <a:pt x="41199" y="199549"/>
                  </a:moveTo>
                  <a:cubicBezTo>
                    <a:pt x="112160" y="198406"/>
                    <a:pt x="183122" y="199168"/>
                    <a:pt x="254083" y="199168"/>
                  </a:cubicBezTo>
                  <a:cubicBezTo>
                    <a:pt x="325044" y="199168"/>
                    <a:pt x="396101" y="198311"/>
                    <a:pt x="466967" y="199549"/>
                  </a:cubicBezTo>
                  <a:cubicBezTo>
                    <a:pt x="497542" y="200121"/>
                    <a:pt x="512782" y="190501"/>
                    <a:pt x="511448" y="157639"/>
                  </a:cubicBezTo>
                  <a:cubicBezTo>
                    <a:pt x="509829" y="118111"/>
                    <a:pt x="510306" y="78487"/>
                    <a:pt x="511353" y="38958"/>
                  </a:cubicBezTo>
                  <a:cubicBezTo>
                    <a:pt x="512115" y="10954"/>
                    <a:pt x="499923" y="-95"/>
                    <a:pt x="472301" y="1"/>
                  </a:cubicBezTo>
                  <a:cubicBezTo>
                    <a:pt x="327616" y="572"/>
                    <a:pt x="182931" y="572"/>
                    <a:pt x="38246" y="1"/>
                  </a:cubicBezTo>
                  <a:cubicBezTo>
                    <a:pt x="9957" y="-95"/>
                    <a:pt x="-711" y="12478"/>
                    <a:pt x="51" y="39815"/>
                  </a:cubicBezTo>
                  <a:cubicBezTo>
                    <a:pt x="1099" y="79344"/>
                    <a:pt x="1194" y="118968"/>
                    <a:pt x="51" y="158592"/>
                  </a:cubicBezTo>
                  <a:cubicBezTo>
                    <a:pt x="-901" y="188405"/>
                    <a:pt x="11386" y="200121"/>
                    <a:pt x="41199" y="199645"/>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ED40CAD7-C12F-2F10-3563-7957659F1C8E}"/>
                </a:ext>
              </a:extLst>
            </p:cNvPr>
            <p:cNvSpPr/>
            <p:nvPr/>
          </p:nvSpPr>
          <p:spPr>
            <a:xfrm>
              <a:off x="6005970" y="2710835"/>
              <a:ext cx="233577" cy="105473"/>
            </a:xfrm>
            <a:custGeom>
              <a:avLst/>
              <a:gdLst>
                <a:gd name="connsiteX0" fmla="*/ 26498 w 233577"/>
                <a:gd name="connsiteY0" fmla="*/ 90625 h 105473"/>
                <a:gd name="connsiteX1" fmla="*/ 46119 w 233577"/>
                <a:gd name="connsiteY1" fmla="*/ 105294 h 105473"/>
                <a:gd name="connsiteX2" fmla="*/ 186518 w 233577"/>
                <a:gd name="connsiteY2" fmla="*/ 105294 h 105473"/>
                <a:gd name="connsiteX3" fmla="*/ 203662 w 233577"/>
                <a:gd name="connsiteY3" fmla="*/ 95292 h 105473"/>
                <a:gd name="connsiteX4" fmla="*/ 230428 w 233577"/>
                <a:gd name="connsiteY4" fmla="*/ 20521 h 105473"/>
                <a:gd name="connsiteX5" fmla="*/ 214045 w 233577"/>
                <a:gd name="connsiteY5" fmla="*/ 42 h 105473"/>
                <a:gd name="connsiteX6" fmla="*/ 118033 w 233577"/>
                <a:gd name="connsiteY6" fmla="*/ 42 h 105473"/>
                <a:gd name="connsiteX7" fmla="*/ 17735 w 233577"/>
                <a:gd name="connsiteY7" fmla="*/ 42 h 105473"/>
                <a:gd name="connsiteX8" fmla="*/ 1923 w 233577"/>
                <a:gd name="connsiteY8" fmla="*/ 21093 h 105473"/>
                <a:gd name="connsiteX9" fmla="*/ 26498 w 233577"/>
                <a:gd name="connsiteY9" fmla="*/ 90720 h 10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577" h="105473">
                  <a:moveTo>
                    <a:pt x="26498" y="90625"/>
                  </a:moveTo>
                  <a:cubicBezTo>
                    <a:pt x="29831" y="100912"/>
                    <a:pt x="36213" y="105198"/>
                    <a:pt x="46119" y="105294"/>
                  </a:cubicBezTo>
                  <a:cubicBezTo>
                    <a:pt x="92887" y="105484"/>
                    <a:pt x="139750" y="105579"/>
                    <a:pt x="186518" y="105294"/>
                  </a:cubicBezTo>
                  <a:cubicBezTo>
                    <a:pt x="193566" y="105294"/>
                    <a:pt x="200710" y="103579"/>
                    <a:pt x="203662" y="95292"/>
                  </a:cubicBezTo>
                  <a:cubicBezTo>
                    <a:pt x="212426" y="70337"/>
                    <a:pt x="221855" y="45572"/>
                    <a:pt x="230428" y="20521"/>
                  </a:cubicBezTo>
                  <a:cubicBezTo>
                    <a:pt x="236714" y="2233"/>
                    <a:pt x="234714" y="42"/>
                    <a:pt x="214045" y="42"/>
                  </a:cubicBezTo>
                  <a:cubicBezTo>
                    <a:pt x="182041" y="-53"/>
                    <a:pt x="150037" y="42"/>
                    <a:pt x="118033" y="42"/>
                  </a:cubicBezTo>
                  <a:cubicBezTo>
                    <a:pt x="84600" y="42"/>
                    <a:pt x="51167" y="-53"/>
                    <a:pt x="17735" y="42"/>
                  </a:cubicBezTo>
                  <a:cubicBezTo>
                    <a:pt x="1637" y="42"/>
                    <a:pt x="-3125" y="6234"/>
                    <a:pt x="1923" y="21093"/>
                  </a:cubicBezTo>
                  <a:cubicBezTo>
                    <a:pt x="9829" y="44429"/>
                    <a:pt x="18973" y="67289"/>
                    <a:pt x="26498" y="90720"/>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50DEEC77-CDC3-37B4-A761-32A4F0FD2361}"/>
                </a:ext>
              </a:extLst>
            </p:cNvPr>
            <p:cNvSpPr/>
            <p:nvPr/>
          </p:nvSpPr>
          <p:spPr>
            <a:xfrm>
              <a:off x="5633085" y="2266156"/>
              <a:ext cx="928115" cy="928211"/>
            </a:xfrm>
            <a:custGeom>
              <a:avLst/>
              <a:gdLst>
                <a:gd name="connsiteX0" fmla="*/ 464058 w 928115"/>
                <a:gd name="connsiteY0" fmla="*/ 928211 h 928211"/>
                <a:gd name="connsiteX1" fmla="*/ 928116 w 928115"/>
                <a:gd name="connsiteY1" fmla="*/ 464153 h 928211"/>
                <a:gd name="connsiteX2" fmla="*/ 464058 w 928115"/>
                <a:gd name="connsiteY2" fmla="*/ 0 h 928211"/>
                <a:gd name="connsiteX3" fmla="*/ 0 w 928115"/>
                <a:gd name="connsiteY3" fmla="*/ 464058 h 928211"/>
                <a:gd name="connsiteX4" fmla="*/ 464058 w 928115"/>
                <a:gd name="connsiteY4" fmla="*/ 928116 h 928211"/>
                <a:gd name="connsiteX5" fmla="*/ 398526 w 928115"/>
                <a:gd name="connsiteY5" fmla="*/ 757428 h 928211"/>
                <a:gd name="connsiteX6" fmla="*/ 370237 w 928115"/>
                <a:gd name="connsiteY6" fmla="*/ 730091 h 928211"/>
                <a:gd name="connsiteX7" fmla="*/ 397478 w 928115"/>
                <a:gd name="connsiteY7" fmla="*/ 701421 h 928211"/>
                <a:gd name="connsiteX8" fmla="*/ 427863 w 928115"/>
                <a:gd name="connsiteY8" fmla="*/ 729710 h 928211"/>
                <a:gd name="connsiteX9" fmla="*/ 398526 w 928115"/>
                <a:gd name="connsiteY9" fmla="*/ 757333 h 928211"/>
                <a:gd name="connsiteX10" fmla="*/ 582263 w 928115"/>
                <a:gd name="connsiteY10" fmla="*/ 757428 h 928211"/>
                <a:gd name="connsiteX11" fmla="*/ 554260 w 928115"/>
                <a:gd name="connsiteY11" fmla="*/ 728948 h 928211"/>
                <a:gd name="connsiteX12" fmla="*/ 581692 w 928115"/>
                <a:gd name="connsiteY12" fmla="*/ 701421 h 928211"/>
                <a:gd name="connsiteX13" fmla="*/ 613601 w 928115"/>
                <a:gd name="connsiteY13" fmla="*/ 729139 h 928211"/>
                <a:gd name="connsiteX14" fmla="*/ 582263 w 928115"/>
                <a:gd name="connsiteY14" fmla="*/ 757333 h 928211"/>
                <a:gd name="connsiteX15" fmla="*/ 172498 w 928115"/>
                <a:gd name="connsiteY15" fmla="*/ 233839 h 928211"/>
                <a:gd name="connsiteX16" fmla="*/ 190309 w 928115"/>
                <a:gd name="connsiteY16" fmla="*/ 226505 h 928211"/>
                <a:gd name="connsiteX17" fmla="*/ 274987 w 928115"/>
                <a:gd name="connsiteY17" fmla="*/ 226600 h 928211"/>
                <a:gd name="connsiteX18" fmla="*/ 303752 w 928115"/>
                <a:gd name="connsiteY18" fmla="*/ 253175 h 928211"/>
                <a:gd name="connsiteX19" fmla="*/ 341090 w 928115"/>
                <a:gd name="connsiteY19" fmla="*/ 365665 h 928211"/>
                <a:gd name="connsiteX20" fmla="*/ 374142 w 928115"/>
                <a:gd name="connsiteY20" fmla="*/ 388239 h 928211"/>
                <a:gd name="connsiteX21" fmla="*/ 643890 w 928115"/>
                <a:gd name="connsiteY21" fmla="*/ 388239 h 928211"/>
                <a:gd name="connsiteX22" fmla="*/ 677894 w 928115"/>
                <a:gd name="connsiteY22" fmla="*/ 435007 h 928211"/>
                <a:gd name="connsiteX23" fmla="*/ 622268 w 928115"/>
                <a:gd name="connsiteY23" fmla="*/ 585502 h 928211"/>
                <a:gd name="connsiteX24" fmla="*/ 590836 w 928115"/>
                <a:gd name="connsiteY24" fmla="*/ 606457 h 928211"/>
                <a:gd name="connsiteX25" fmla="*/ 514922 w 928115"/>
                <a:gd name="connsiteY25" fmla="*/ 606457 h 928211"/>
                <a:gd name="connsiteX26" fmla="*/ 404432 w 928115"/>
                <a:gd name="connsiteY26" fmla="*/ 608933 h 928211"/>
                <a:gd name="connsiteX27" fmla="*/ 381667 w 928115"/>
                <a:gd name="connsiteY27" fmla="*/ 607124 h 928211"/>
                <a:gd name="connsiteX28" fmla="*/ 351473 w 928115"/>
                <a:gd name="connsiteY28" fmla="*/ 581406 h 928211"/>
                <a:gd name="connsiteX29" fmla="*/ 280797 w 928115"/>
                <a:gd name="connsiteY29" fmla="*/ 371189 h 928211"/>
                <a:gd name="connsiteX30" fmla="*/ 254508 w 928115"/>
                <a:gd name="connsiteY30" fmla="*/ 296037 h 928211"/>
                <a:gd name="connsiteX31" fmla="*/ 235458 w 928115"/>
                <a:gd name="connsiteY31" fmla="*/ 282797 h 928211"/>
                <a:gd name="connsiteX32" fmla="*/ 193834 w 928115"/>
                <a:gd name="connsiteY32" fmla="*/ 282321 h 928211"/>
                <a:gd name="connsiteX33" fmla="*/ 165640 w 928115"/>
                <a:gd name="connsiteY33" fmla="*/ 261938 h 928211"/>
                <a:gd name="connsiteX34" fmla="*/ 172593 w 928115"/>
                <a:gd name="connsiteY34" fmla="*/ 233648 h 92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28115" h="928211">
                  <a:moveTo>
                    <a:pt x="464058" y="928211"/>
                  </a:moveTo>
                  <a:cubicBezTo>
                    <a:pt x="720376" y="928211"/>
                    <a:pt x="928116" y="720471"/>
                    <a:pt x="928116" y="464153"/>
                  </a:cubicBezTo>
                  <a:cubicBezTo>
                    <a:pt x="928116" y="207836"/>
                    <a:pt x="720281" y="0"/>
                    <a:pt x="464058" y="0"/>
                  </a:cubicBezTo>
                  <a:cubicBezTo>
                    <a:pt x="207836" y="0"/>
                    <a:pt x="0" y="207740"/>
                    <a:pt x="0" y="464058"/>
                  </a:cubicBezTo>
                  <a:cubicBezTo>
                    <a:pt x="0" y="720376"/>
                    <a:pt x="207740" y="928116"/>
                    <a:pt x="464058" y="928116"/>
                  </a:cubicBezTo>
                  <a:close/>
                  <a:moveTo>
                    <a:pt x="398526" y="757428"/>
                  </a:moveTo>
                  <a:cubicBezTo>
                    <a:pt x="380619" y="757714"/>
                    <a:pt x="370237" y="747713"/>
                    <a:pt x="370237" y="730091"/>
                  </a:cubicBezTo>
                  <a:cubicBezTo>
                    <a:pt x="370237" y="712280"/>
                    <a:pt x="380428" y="701516"/>
                    <a:pt x="397478" y="701421"/>
                  </a:cubicBezTo>
                  <a:cubicBezTo>
                    <a:pt x="414242" y="701326"/>
                    <a:pt x="428053" y="714185"/>
                    <a:pt x="427863" y="729710"/>
                  </a:cubicBezTo>
                  <a:cubicBezTo>
                    <a:pt x="427673" y="745617"/>
                    <a:pt x="415576" y="757047"/>
                    <a:pt x="398526" y="757333"/>
                  </a:cubicBezTo>
                  <a:close/>
                  <a:moveTo>
                    <a:pt x="582263" y="757428"/>
                  </a:moveTo>
                  <a:cubicBezTo>
                    <a:pt x="565309" y="757428"/>
                    <a:pt x="554069" y="746093"/>
                    <a:pt x="554260" y="728948"/>
                  </a:cubicBezTo>
                  <a:cubicBezTo>
                    <a:pt x="554450" y="712470"/>
                    <a:pt x="565309" y="701516"/>
                    <a:pt x="581692" y="701421"/>
                  </a:cubicBezTo>
                  <a:cubicBezTo>
                    <a:pt x="598551" y="701326"/>
                    <a:pt x="613410" y="714280"/>
                    <a:pt x="613601" y="729139"/>
                  </a:cubicBezTo>
                  <a:cubicBezTo>
                    <a:pt x="613696" y="744569"/>
                    <a:pt x="599694" y="757238"/>
                    <a:pt x="582263" y="757333"/>
                  </a:cubicBezTo>
                  <a:close/>
                  <a:moveTo>
                    <a:pt x="172498" y="233839"/>
                  </a:moveTo>
                  <a:cubicBezTo>
                    <a:pt x="177260" y="228410"/>
                    <a:pt x="183261" y="226505"/>
                    <a:pt x="190309" y="226505"/>
                  </a:cubicBezTo>
                  <a:cubicBezTo>
                    <a:pt x="218503" y="226505"/>
                    <a:pt x="246793" y="226314"/>
                    <a:pt x="274987" y="226600"/>
                  </a:cubicBezTo>
                  <a:cubicBezTo>
                    <a:pt x="289369" y="226790"/>
                    <a:pt x="297847" y="235268"/>
                    <a:pt x="303752" y="253175"/>
                  </a:cubicBezTo>
                  <a:cubicBezTo>
                    <a:pt x="316135" y="290703"/>
                    <a:pt x="328613" y="328136"/>
                    <a:pt x="341090" y="365665"/>
                  </a:cubicBezTo>
                  <a:cubicBezTo>
                    <a:pt x="348139" y="386715"/>
                    <a:pt x="350425" y="388239"/>
                    <a:pt x="374142" y="388239"/>
                  </a:cubicBezTo>
                  <a:cubicBezTo>
                    <a:pt x="464058" y="388239"/>
                    <a:pt x="553974" y="388239"/>
                    <a:pt x="643890" y="388239"/>
                  </a:cubicBezTo>
                  <a:cubicBezTo>
                    <a:pt x="678752" y="388239"/>
                    <a:pt x="689610" y="403098"/>
                    <a:pt x="677894" y="435007"/>
                  </a:cubicBezTo>
                  <a:cubicBezTo>
                    <a:pt x="659416" y="485204"/>
                    <a:pt x="640461" y="535210"/>
                    <a:pt x="622268" y="585502"/>
                  </a:cubicBezTo>
                  <a:cubicBezTo>
                    <a:pt x="616839" y="600551"/>
                    <a:pt x="606647" y="606647"/>
                    <a:pt x="590836" y="606457"/>
                  </a:cubicBezTo>
                  <a:cubicBezTo>
                    <a:pt x="568357" y="606171"/>
                    <a:pt x="545878" y="606457"/>
                    <a:pt x="514922" y="606457"/>
                  </a:cubicBezTo>
                  <a:cubicBezTo>
                    <a:pt x="483679" y="604171"/>
                    <a:pt x="444056" y="609219"/>
                    <a:pt x="404432" y="608933"/>
                  </a:cubicBezTo>
                  <a:cubicBezTo>
                    <a:pt x="396811" y="608933"/>
                    <a:pt x="389191" y="607600"/>
                    <a:pt x="381667" y="607124"/>
                  </a:cubicBezTo>
                  <a:cubicBezTo>
                    <a:pt x="364617" y="606171"/>
                    <a:pt x="356330" y="595503"/>
                    <a:pt x="351473" y="581406"/>
                  </a:cubicBezTo>
                  <a:cubicBezTo>
                    <a:pt x="327850" y="511397"/>
                    <a:pt x="304419" y="441198"/>
                    <a:pt x="280797" y="371189"/>
                  </a:cubicBezTo>
                  <a:cubicBezTo>
                    <a:pt x="272320" y="346043"/>
                    <a:pt x="262700" y="321278"/>
                    <a:pt x="254508" y="296037"/>
                  </a:cubicBezTo>
                  <a:cubicBezTo>
                    <a:pt x="251269" y="286131"/>
                    <a:pt x="244888" y="282893"/>
                    <a:pt x="235458" y="282797"/>
                  </a:cubicBezTo>
                  <a:cubicBezTo>
                    <a:pt x="221552" y="282607"/>
                    <a:pt x="207740" y="282988"/>
                    <a:pt x="193834" y="282321"/>
                  </a:cubicBezTo>
                  <a:cubicBezTo>
                    <a:pt x="180023" y="281750"/>
                    <a:pt x="170593" y="274225"/>
                    <a:pt x="165640" y="261938"/>
                  </a:cubicBezTo>
                  <a:cubicBezTo>
                    <a:pt x="161258" y="251174"/>
                    <a:pt x="165259" y="242030"/>
                    <a:pt x="172593" y="233648"/>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8514A6CC-AB41-ECF8-83B1-4988CE437AAD}"/>
                </a:ext>
              </a:extLst>
            </p:cNvPr>
            <p:cNvSpPr/>
            <p:nvPr/>
          </p:nvSpPr>
          <p:spPr>
            <a:xfrm>
              <a:off x="6349079" y="2331878"/>
              <a:ext cx="976026" cy="870680"/>
            </a:xfrm>
            <a:custGeom>
              <a:avLst/>
              <a:gdLst>
                <a:gd name="connsiteX0" fmla="*/ 285369 w 976026"/>
                <a:gd name="connsiteY0" fmla="*/ 398336 h 870680"/>
                <a:gd name="connsiteX1" fmla="*/ 0 w 976026"/>
                <a:gd name="connsiteY1" fmla="*/ 870680 h 870680"/>
                <a:gd name="connsiteX2" fmla="*/ 811911 w 976026"/>
                <a:gd name="connsiteY2" fmla="*/ 870680 h 870680"/>
                <a:gd name="connsiteX3" fmla="*/ 976027 w 976026"/>
                <a:gd name="connsiteY3" fmla="*/ 706565 h 870680"/>
                <a:gd name="connsiteX4" fmla="*/ 976027 w 976026"/>
                <a:gd name="connsiteY4" fmla="*/ 164116 h 870680"/>
                <a:gd name="connsiteX5" fmla="*/ 811911 w 976026"/>
                <a:gd name="connsiteY5" fmla="*/ 0 h 870680"/>
                <a:gd name="connsiteX6" fmla="*/ 106394 w 976026"/>
                <a:gd name="connsiteY6" fmla="*/ 0 h 870680"/>
                <a:gd name="connsiteX7" fmla="*/ 285369 w 976026"/>
                <a:gd name="connsiteY7" fmla="*/ 398336 h 87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026" h="870680">
                  <a:moveTo>
                    <a:pt x="285369" y="398336"/>
                  </a:moveTo>
                  <a:cubicBezTo>
                    <a:pt x="285369" y="603028"/>
                    <a:pt x="169545" y="781050"/>
                    <a:pt x="0" y="870680"/>
                  </a:cubicBezTo>
                  <a:lnTo>
                    <a:pt x="811911" y="870680"/>
                  </a:lnTo>
                  <a:cubicBezTo>
                    <a:pt x="902494" y="870680"/>
                    <a:pt x="976027" y="797243"/>
                    <a:pt x="976027" y="706565"/>
                  </a:cubicBezTo>
                  <a:lnTo>
                    <a:pt x="976027" y="164116"/>
                  </a:lnTo>
                  <a:cubicBezTo>
                    <a:pt x="976027" y="73533"/>
                    <a:pt x="902589" y="0"/>
                    <a:pt x="811911" y="0"/>
                  </a:cubicBezTo>
                  <a:lnTo>
                    <a:pt x="106394" y="0"/>
                  </a:lnTo>
                  <a:cubicBezTo>
                    <a:pt x="216122" y="97822"/>
                    <a:pt x="285369" y="240125"/>
                    <a:pt x="285369" y="398336"/>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369874FB-6287-8275-A439-EB2044CF8BE0}"/>
                </a:ext>
              </a:extLst>
            </p:cNvPr>
            <p:cNvSpPr/>
            <p:nvPr/>
          </p:nvSpPr>
          <p:spPr>
            <a:xfrm>
              <a:off x="4869084" y="2331878"/>
              <a:ext cx="982884" cy="870680"/>
            </a:xfrm>
            <a:custGeom>
              <a:avLst/>
              <a:gdLst>
                <a:gd name="connsiteX0" fmla="*/ 164116 w 982884"/>
                <a:gd name="connsiteY0" fmla="*/ 870680 h 870680"/>
                <a:gd name="connsiteX1" fmla="*/ 982885 w 982884"/>
                <a:gd name="connsiteY1" fmla="*/ 870680 h 870680"/>
                <a:gd name="connsiteX2" fmla="*/ 697516 w 982884"/>
                <a:gd name="connsiteY2" fmla="*/ 398336 h 870680"/>
                <a:gd name="connsiteX3" fmla="*/ 876491 w 982884"/>
                <a:gd name="connsiteY3" fmla="*/ 0 h 870680"/>
                <a:gd name="connsiteX4" fmla="*/ 164116 w 982884"/>
                <a:gd name="connsiteY4" fmla="*/ 0 h 870680"/>
                <a:gd name="connsiteX5" fmla="*/ 0 w 982884"/>
                <a:gd name="connsiteY5" fmla="*/ 164116 h 870680"/>
                <a:gd name="connsiteX6" fmla="*/ 0 w 982884"/>
                <a:gd name="connsiteY6" fmla="*/ 706565 h 870680"/>
                <a:gd name="connsiteX7" fmla="*/ 164116 w 982884"/>
                <a:gd name="connsiteY7" fmla="*/ 870680 h 87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884" h="870680">
                  <a:moveTo>
                    <a:pt x="164116" y="870680"/>
                  </a:moveTo>
                  <a:lnTo>
                    <a:pt x="982885" y="870680"/>
                  </a:lnTo>
                  <a:cubicBezTo>
                    <a:pt x="813340" y="781145"/>
                    <a:pt x="697516" y="603028"/>
                    <a:pt x="697516" y="398336"/>
                  </a:cubicBezTo>
                  <a:cubicBezTo>
                    <a:pt x="697516" y="240125"/>
                    <a:pt x="766763" y="97822"/>
                    <a:pt x="876491" y="0"/>
                  </a:cubicBezTo>
                  <a:lnTo>
                    <a:pt x="164116" y="0"/>
                  </a:lnTo>
                  <a:cubicBezTo>
                    <a:pt x="73533" y="0"/>
                    <a:pt x="0" y="73438"/>
                    <a:pt x="0" y="164116"/>
                  </a:cubicBezTo>
                  <a:lnTo>
                    <a:pt x="0" y="706565"/>
                  </a:lnTo>
                  <a:cubicBezTo>
                    <a:pt x="0" y="797147"/>
                    <a:pt x="73438" y="870680"/>
                    <a:pt x="164116" y="870680"/>
                  </a:cubicBezTo>
                  <a:close/>
                </a:path>
              </a:pathLst>
            </a:custGeom>
            <a:grpFill/>
            <a:ln w="9525" cap="flat">
              <a:noFill/>
              <a:prstDash val="solid"/>
              <a:miter/>
            </a:ln>
          </p:spPr>
          <p:txBody>
            <a:bodyPr rtlCol="0" anchor="ctr"/>
            <a:lstStyle/>
            <a:p>
              <a:endParaRPr lang="en-US"/>
            </a:p>
          </p:txBody>
        </p:sp>
      </p:grpSp>
      <p:grpSp>
        <p:nvGrpSpPr>
          <p:cNvPr id="223" name="Group 222">
            <a:extLst>
              <a:ext uri="{FF2B5EF4-FFF2-40B4-BE49-F238E27FC236}">
                <a16:creationId xmlns:a16="http://schemas.microsoft.com/office/drawing/2014/main" id="{C98B76AC-B0EC-BD04-13E4-4FD4626CF001}"/>
              </a:ext>
            </a:extLst>
          </p:cNvPr>
          <p:cNvGrpSpPr/>
          <p:nvPr/>
        </p:nvGrpSpPr>
        <p:grpSpPr>
          <a:xfrm>
            <a:off x="9632093" y="3120871"/>
            <a:ext cx="873168" cy="890628"/>
            <a:chOff x="5197298" y="2968625"/>
            <a:chExt cx="1172684" cy="1196134"/>
          </a:xfrm>
          <a:solidFill>
            <a:srgbClr val="8BC9C5"/>
          </a:solidFill>
        </p:grpSpPr>
        <p:sp>
          <p:nvSpPr>
            <p:cNvPr id="203" name="Freeform: Shape 202">
              <a:extLst>
                <a:ext uri="{FF2B5EF4-FFF2-40B4-BE49-F238E27FC236}">
                  <a16:creationId xmlns:a16="http://schemas.microsoft.com/office/drawing/2014/main" id="{185F1B60-3F9B-9C4A-DD78-AF1841989CCA}"/>
                </a:ext>
              </a:extLst>
            </p:cNvPr>
            <p:cNvSpPr/>
            <p:nvPr/>
          </p:nvSpPr>
          <p:spPr>
            <a:xfrm>
              <a:off x="5197298" y="3161831"/>
              <a:ext cx="1172684" cy="1002928"/>
            </a:xfrm>
            <a:custGeom>
              <a:avLst/>
              <a:gdLst>
                <a:gd name="connsiteX0" fmla="*/ 978822 w 1172684"/>
                <a:gd name="connsiteY0" fmla="*/ 532312 h 1002928"/>
                <a:gd name="connsiteX1" fmla="*/ 948723 w 1172684"/>
                <a:gd name="connsiteY1" fmla="*/ 607941 h 1002928"/>
                <a:gd name="connsiteX2" fmla="*/ 915718 w 1172684"/>
                <a:gd name="connsiteY2" fmla="*/ 691284 h 1002928"/>
                <a:gd name="connsiteX3" fmla="*/ 912766 w 1172684"/>
                <a:gd name="connsiteY3" fmla="*/ 708525 h 1002928"/>
                <a:gd name="connsiteX4" fmla="*/ 923053 w 1172684"/>
                <a:gd name="connsiteY4" fmla="*/ 945125 h 1002928"/>
                <a:gd name="connsiteX5" fmla="*/ 896668 w 1172684"/>
                <a:gd name="connsiteY5" fmla="*/ 993465 h 1002928"/>
                <a:gd name="connsiteX6" fmla="*/ 843281 w 1172684"/>
                <a:gd name="connsiteY6" fmla="*/ 992274 h 1002928"/>
                <a:gd name="connsiteX7" fmla="*/ 818611 w 1172684"/>
                <a:gd name="connsiteY7" fmla="*/ 948602 h 1002928"/>
                <a:gd name="connsiteX8" fmla="*/ 810229 w 1172684"/>
                <a:gd name="connsiteY8" fmla="*/ 765246 h 1002928"/>
                <a:gd name="connsiteX9" fmla="*/ 807038 w 1172684"/>
                <a:gd name="connsiteY9" fmla="*/ 699238 h 1002928"/>
                <a:gd name="connsiteX10" fmla="*/ 811848 w 1172684"/>
                <a:gd name="connsiteY10" fmla="*/ 668424 h 1002928"/>
                <a:gd name="connsiteX11" fmla="*/ 892811 w 1172684"/>
                <a:gd name="connsiteY11" fmla="*/ 465256 h 1002928"/>
                <a:gd name="connsiteX12" fmla="*/ 894716 w 1172684"/>
                <a:gd name="connsiteY12" fmla="*/ 447159 h 1002928"/>
                <a:gd name="connsiteX13" fmla="*/ 893954 w 1172684"/>
                <a:gd name="connsiteY13" fmla="*/ 414774 h 1002928"/>
                <a:gd name="connsiteX14" fmla="*/ 873523 w 1172684"/>
                <a:gd name="connsiteY14" fmla="*/ 234608 h 1002928"/>
                <a:gd name="connsiteX15" fmla="*/ 870141 w 1172684"/>
                <a:gd name="connsiteY15" fmla="*/ 230465 h 1002928"/>
                <a:gd name="connsiteX16" fmla="*/ 856378 w 1172684"/>
                <a:gd name="connsiteY16" fmla="*/ 278185 h 1002928"/>
                <a:gd name="connsiteX17" fmla="*/ 842328 w 1172684"/>
                <a:gd name="connsiteY17" fmla="*/ 302617 h 1002928"/>
                <a:gd name="connsiteX18" fmla="*/ 747412 w 1172684"/>
                <a:gd name="connsiteY18" fmla="*/ 401629 h 1002928"/>
                <a:gd name="connsiteX19" fmla="*/ 695072 w 1172684"/>
                <a:gd name="connsiteY19" fmla="*/ 408392 h 1002928"/>
                <a:gd name="connsiteX20" fmla="*/ 685404 w 1172684"/>
                <a:gd name="connsiteY20" fmla="*/ 408440 h 1002928"/>
                <a:gd name="connsiteX21" fmla="*/ 600727 w 1172684"/>
                <a:gd name="connsiteY21" fmla="*/ 452778 h 1002928"/>
                <a:gd name="connsiteX22" fmla="*/ 595059 w 1172684"/>
                <a:gd name="connsiteY22" fmla="*/ 464875 h 1002928"/>
                <a:gd name="connsiteX23" fmla="*/ 595345 w 1172684"/>
                <a:gd name="connsiteY23" fmla="*/ 757007 h 1002928"/>
                <a:gd name="connsiteX24" fmla="*/ 583058 w 1172684"/>
                <a:gd name="connsiteY24" fmla="*/ 769389 h 1002928"/>
                <a:gd name="connsiteX25" fmla="*/ 560388 w 1172684"/>
                <a:gd name="connsiteY25" fmla="*/ 769151 h 1002928"/>
                <a:gd name="connsiteX26" fmla="*/ 553387 w 1172684"/>
                <a:gd name="connsiteY26" fmla="*/ 775771 h 1002928"/>
                <a:gd name="connsiteX27" fmla="*/ 553340 w 1172684"/>
                <a:gd name="connsiteY27" fmla="*/ 849780 h 1002928"/>
                <a:gd name="connsiteX28" fmla="*/ 560817 w 1172684"/>
                <a:gd name="connsiteY28" fmla="*/ 858734 h 1002928"/>
                <a:gd name="connsiteX29" fmla="*/ 597726 w 1172684"/>
                <a:gd name="connsiteY29" fmla="*/ 927980 h 1002928"/>
                <a:gd name="connsiteX30" fmla="*/ 550530 w 1172684"/>
                <a:gd name="connsiteY30" fmla="*/ 992703 h 1002928"/>
                <a:gd name="connsiteX31" fmla="*/ 459328 w 1172684"/>
                <a:gd name="connsiteY31" fmla="*/ 960604 h 1002928"/>
                <a:gd name="connsiteX32" fmla="*/ 445374 w 1172684"/>
                <a:gd name="connsiteY32" fmla="*/ 952841 h 1002928"/>
                <a:gd name="connsiteX33" fmla="*/ 229252 w 1172684"/>
                <a:gd name="connsiteY33" fmla="*/ 952793 h 1002928"/>
                <a:gd name="connsiteX34" fmla="*/ 214536 w 1172684"/>
                <a:gd name="connsiteY34" fmla="*/ 960985 h 1002928"/>
                <a:gd name="connsiteX35" fmla="*/ 129573 w 1172684"/>
                <a:gd name="connsiteY35" fmla="*/ 994798 h 1002928"/>
                <a:gd name="connsiteX36" fmla="*/ 76042 w 1172684"/>
                <a:gd name="connsiteY36" fmla="*/ 921456 h 1002928"/>
                <a:gd name="connsiteX37" fmla="*/ 133002 w 1172684"/>
                <a:gd name="connsiteY37" fmla="*/ 850828 h 1002928"/>
                <a:gd name="connsiteX38" fmla="*/ 214869 w 1172684"/>
                <a:gd name="connsiteY38" fmla="*/ 885880 h 1002928"/>
                <a:gd name="connsiteX39" fmla="*/ 227871 w 1172684"/>
                <a:gd name="connsiteY39" fmla="*/ 893405 h 1002928"/>
                <a:gd name="connsiteX40" fmla="*/ 445993 w 1172684"/>
                <a:gd name="connsiteY40" fmla="*/ 893405 h 1002928"/>
                <a:gd name="connsiteX41" fmla="*/ 459185 w 1172684"/>
                <a:gd name="connsiteY41" fmla="*/ 886118 h 1002928"/>
                <a:gd name="connsiteX42" fmla="*/ 486712 w 1172684"/>
                <a:gd name="connsiteY42" fmla="*/ 858686 h 1002928"/>
                <a:gd name="connsiteX43" fmla="*/ 493999 w 1172684"/>
                <a:gd name="connsiteY43" fmla="*/ 845494 h 1002928"/>
                <a:gd name="connsiteX44" fmla="*/ 494094 w 1172684"/>
                <a:gd name="connsiteY44" fmla="*/ 780343 h 1002928"/>
                <a:gd name="connsiteX45" fmla="*/ 483664 w 1172684"/>
                <a:gd name="connsiteY45" fmla="*/ 769961 h 1002928"/>
                <a:gd name="connsiteX46" fmla="*/ 88901 w 1172684"/>
                <a:gd name="connsiteY46" fmla="*/ 770389 h 1002928"/>
                <a:gd name="connsiteX47" fmla="*/ 72899 w 1172684"/>
                <a:gd name="connsiteY47" fmla="*/ 757674 h 1002928"/>
                <a:gd name="connsiteX48" fmla="*/ 890 w 1172684"/>
                <a:gd name="connsiteY48" fmla="*/ 452731 h 1002928"/>
                <a:gd name="connsiteX49" fmla="*/ 9367 w 1172684"/>
                <a:gd name="connsiteY49" fmla="*/ 441729 h 1002928"/>
                <a:gd name="connsiteX50" fmla="*/ 226489 w 1172684"/>
                <a:gd name="connsiteY50" fmla="*/ 442158 h 1002928"/>
                <a:gd name="connsiteX51" fmla="*/ 237015 w 1172684"/>
                <a:gd name="connsiteY51" fmla="*/ 431109 h 1002928"/>
                <a:gd name="connsiteX52" fmla="*/ 244730 w 1172684"/>
                <a:gd name="connsiteY52" fmla="*/ 348813 h 1002928"/>
                <a:gd name="connsiteX53" fmla="*/ 239967 w 1172684"/>
                <a:gd name="connsiteY53" fmla="*/ 339098 h 1002928"/>
                <a:gd name="connsiteX54" fmla="*/ 225585 w 1172684"/>
                <a:gd name="connsiteY54" fmla="*/ 332621 h 1002928"/>
                <a:gd name="connsiteX55" fmla="*/ 163482 w 1172684"/>
                <a:gd name="connsiteY55" fmla="*/ 282567 h 1002928"/>
                <a:gd name="connsiteX56" fmla="*/ 125667 w 1172684"/>
                <a:gd name="connsiteY56" fmla="*/ 230798 h 1002928"/>
                <a:gd name="connsiteX57" fmla="*/ 129954 w 1172684"/>
                <a:gd name="connsiteY57" fmla="*/ 187031 h 1002928"/>
                <a:gd name="connsiteX58" fmla="*/ 173816 w 1172684"/>
                <a:gd name="connsiteY58" fmla="*/ 195508 h 1002928"/>
                <a:gd name="connsiteX59" fmla="*/ 223346 w 1172684"/>
                <a:gd name="connsiteY59" fmla="*/ 261945 h 1002928"/>
                <a:gd name="connsiteX60" fmla="*/ 233824 w 1172684"/>
                <a:gd name="connsiteY60" fmla="*/ 270518 h 1002928"/>
                <a:gd name="connsiteX61" fmla="*/ 255303 w 1172684"/>
                <a:gd name="connsiteY61" fmla="*/ 280376 h 1002928"/>
                <a:gd name="connsiteX62" fmla="*/ 302213 w 1172684"/>
                <a:gd name="connsiteY62" fmla="*/ 287710 h 1002928"/>
                <a:gd name="connsiteX63" fmla="*/ 371936 w 1172684"/>
                <a:gd name="connsiteY63" fmla="*/ 319809 h 1002928"/>
                <a:gd name="connsiteX64" fmla="*/ 384223 w 1172684"/>
                <a:gd name="connsiteY64" fmla="*/ 325191 h 1002928"/>
                <a:gd name="connsiteX65" fmla="*/ 447850 w 1172684"/>
                <a:gd name="connsiteY65" fmla="*/ 311666 h 1002928"/>
                <a:gd name="connsiteX66" fmla="*/ 460757 w 1172684"/>
                <a:gd name="connsiteY66" fmla="*/ 303712 h 1002928"/>
                <a:gd name="connsiteX67" fmla="*/ 502286 w 1172684"/>
                <a:gd name="connsiteY67" fmla="*/ 252277 h 1002928"/>
                <a:gd name="connsiteX68" fmla="*/ 546434 w 1172684"/>
                <a:gd name="connsiteY68" fmla="*/ 245705 h 1002928"/>
                <a:gd name="connsiteX69" fmla="*/ 548625 w 1172684"/>
                <a:gd name="connsiteY69" fmla="*/ 289568 h 1002928"/>
                <a:gd name="connsiteX70" fmla="*/ 499143 w 1172684"/>
                <a:gd name="connsiteY70" fmla="*/ 351051 h 1002928"/>
                <a:gd name="connsiteX71" fmla="*/ 472234 w 1172684"/>
                <a:gd name="connsiteY71" fmla="*/ 367577 h 1002928"/>
                <a:gd name="connsiteX72" fmla="*/ 384414 w 1172684"/>
                <a:gd name="connsiteY72" fmla="*/ 385770 h 1002928"/>
                <a:gd name="connsiteX73" fmla="*/ 372270 w 1172684"/>
                <a:gd name="connsiteY73" fmla="*/ 399915 h 1002928"/>
                <a:gd name="connsiteX74" fmla="*/ 371127 w 1172684"/>
                <a:gd name="connsiteY74" fmla="*/ 433443 h 1002928"/>
                <a:gd name="connsiteX75" fmla="*/ 379509 w 1172684"/>
                <a:gd name="connsiteY75" fmla="*/ 442015 h 1002928"/>
                <a:gd name="connsiteX76" fmla="*/ 568008 w 1172684"/>
                <a:gd name="connsiteY76" fmla="*/ 441920 h 1002928"/>
                <a:gd name="connsiteX77" fmla="*/ 580153 w 1172684"/>
                <a:gd name="connsiteY77" fmla="*/ 438586 h 1002928"/>
                <a:gd name="connsiteX78" fmla="*/ 673498 w 1172684"/>
                <a:gd name="connsiteY78" fmla="*/ 389532 h 1002928"/>
                <a:gd name="connsiteX79" fmla="*/ 680308 w 1172684"/>
                <a:gd name="connsiteY79" fmla="*/ 380246 h 1002928"/>
                <a:gd name="connsiteX80" fmla="*/ 693072 w 1172684"/>
                <a:gd name="connsiteY80" fmla="*/ 350385 h 1002928"/>
                <a:gd name="connsiteX81" fmla="*/ 779368 w 1172684"/>
                <a:gd name="connsiteY81" fmla="*/ 260850 h 1002928"/>
                <a:gd name="connsiteX82" fmla="*/ 788417 w 1172684"/>
                <a:gd name="connsiteY82" fmla="*/ 244895 h 1002928"/>
                <a:gd name="connsiteX83" fmla="*/ 819754 w 1172684"/>
                <a:gd name="connsiteY83" fmla="*/ 132929 h 1002928"/>
                <a:gd name="connsiteX84" fmla="*/ 820326 w 1172684"/>
                <a:gd name="connsiteY84" fmla="*/ 117546 h 1002928"/>
                <a:gd name="connsiteX85" fmla="*/ 878047 w 1172684"/>
                <a:gd name="connsiteY85" fmla="*/ 7437 h 1002928"/>
                <a:gd name="connsiteX86" fmla="*/ 996633 w 1172684"/>
                <a:gd name="connsiteY86" fmla="*/ 45013 h 1002928"/>
                <a:gd name="connsiteX87" fmla="*/ 1080739 w 1172684"/>
                <a:gd name="connsiteY87" fmla="*/ 273518 h 1002928"/>
                <a:gd name="connsiteX88" fmla="*/ 1084263 w 1172684"/>
                <a:gd name="connsiteY88" fmla="*/ 442587 h 1002928"/>
                <a:gd name="connsiteX89" fmla="*/ 1085406 w 1172684"/>
                <a:gd name="connsiteY89" fmla="*/ 547409 h 1002928"/>
                <a:gd name="connsiteX90" fmla="*/ 1094265 w 1172684"/>
                <a:gd name="connsiteY90" fmla="*/ 675330 h 1002928"/>
                <a:gd name="connsiteX91" fmla="*/ 1105552 w 1172684"/>
                <a:gd name="connsiteY91" fmla="*/ 718050 h 1002928"/>
                <a:gd name="connsiteX92" fmla="*/ 1169893 w 1172684"/>
                <a:gd name="connsiteY92" fmla="*/ 932219 h 1002928"/>
                <a:gd name="connsiteX93" fmla="*/ 1135794 w 1172684"/>
                <a:gd name="connsiteY93" fmla="*/ 1000704 h 1002928"/>
                <a:gd name="connsiteX94" fmla="*/ 1069928 w 1172684"/>
                <a:gd name="connsiteY94" fmla="*/ 961699 h 1002928"/>
                <a:gd name="connsiteX95" fmla="*/ 995300 w 1172684"/>
                <a:gd name="connsiteY95" fmla="*/ 712573 h 1002928"/>
                <a:gd name="connsiteX96" fmla="*/ 988394 w 1172684"/>
                <a:gd name="connsiteY96" fmla="*/ 649041 h 1002928"/>
                <a:gd name="connsiteX97" fmla="*/ 981584 w 1172684"/>
                <a:gd name="connsiteY97" fmla="*/ 544695 h 1002928"/>
                <a:gd name="connsiteX98" fmla="*/ 979012 w 1172684"/>
                <a:gd name="connsiteY98" fmla="*/ 532312 h 100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72684" h="1002928">
                  <a:moveTo>
                    <a:pt x="978822" y="532312"/>
                  </a:moveTo>
                  <a:cubicBezTo>
                    <a:pt x="968582" y="558077"/>
                    <a:pt x="958629" y="582985"/>
                    <a:pt x="948723" y="607941"/>
                  </a:cubicBezTo>
                  <a:cubicBezTo>
                    <a:pt x="937721" y="635706"/>
                    <a:pt x="926863" y="663567"/>
                    <a:pt x="915718" y="691284"/>
                  </a:cubicBezTo>
                  <a:cubicBezTo>
                    <a:pt x="913480" y="696904"/>
                    <a:pt x="912480" y="702476"/>
                    <a:pt x="912766" y="708525"/>
                  </a:cubicBezTo>
                  <a:cubicBezTo>
                    <a:pt x="916290" y="787391"/>
                    <a:pt x="919719" y="866258"/>
                    <a:pt x="923053" y="945125"/>
                  </a:cubicBezTo>
                  <a:cubicBezTo>
                    <a:pt x="923958" y="966414"/>
                    <a:pt x="915242" y="982987"/>
                    <a:pt x="896668" y="993465"/>
                  </a:cubicBezTo>
                  <a:cubicBezTo>
                    <a:pt x="878904" y="1003514"/>
                    <a:pt x="860664" y="1002942"/>
                    <a:pt x="843281" y="992274"/>
                  </a:cubicBezTo>
                  <a:cubicBezTo>
                    <a:pt x="827184" y="982368"/>
                    <a:pt x="819516" y="967223"/>
                    <a:pt x="818611" y="948602"/>
                  </a:cubicBezTo>
                  <a:cubicBezTo>
                    <a:pt x="815754" y="887499"/>
                    <a:pt x="812991" y="826396"/>
                    <a:pt x="810229" y="765246"/>
                  </a:cubicBezTo>
                  <a:cubicBezTo>
                    <a:pt x="809229" y="743243"/>
                    <a:pt x="808324" y="721193"/>
                    <a:pt x="807038" y="699238"/>
                  </a:cubicBezTo>
                  <a:cubicBezTo>
                    <a:pt x="806371" y="688522"/>
                    <a:pt x="807895" y="678378"/>
                    <a:pt x="811848" y="668424"/>
                  </a:cubicBezTo>
                  <a:cubicBezTo>
                    <a:pt x="838899" y="600702"/>
                    <a:pt x="865712" y="532931"/>
                    <a:pt x="892811" y="465256"/>
                  </a:cubicBezTo>
                  <a:cubicBezTo>
                    <a:pt x="895192" y="459255"/>
                    <a:pt x="896287" y="453493"/>
                    <a:pt x="894716" y="447159"/>
                  </a:cubicBezTo>
                  <a:cubicBezTo>
                    <a:pt x="892096" y="436443"/>
                    <a:pt x="893144" y="425584"/>
                    <a:pt x="893954" y="414774"/>
                  </a:cubicBezTo>
                  <a:cubicBezTo>
                    <a:pt x="898669" y="353433"/>
                    <a:pt x="891811" y="293378"/>
                    <a:pt x="873523" y="234608"/>
                  </a:cubicBezTo>
                  <a:cubicBezTo>
                    <a:pt x="873046" y="233084"/>
                    <a:pt x="872856" y="231322"/>
                    <a:pt x="870141" y="230465"/>
                  </a:cubicBezTo>
                  <a:cubicBezTo>
                    <a:pt x="865522" y="246372"/>
                    <a:pt x="860569" y="262183"/>
                    <a:pt x="856378" y="278185"/>
                  </a:cubicBezTo>
                  <a:cubicBezTo>
                    <a:pt x="853854" y="287758"/>
                    <a:pt x="849091" y="295568"/>
                    <a:pt x="842328" y="302617"/>
                  </a:cubicBezTo>
                  <a:cubicBezTo>
                    <a:pt x="810610" y="335526"/>
                    <a:pt x="779082" y="368673"/>
                    <a:pt x="747412" y="401629"/>
                  </a:cubicBezTo>
                  <a:cubicBezTo>
                    <a:pt x="731695" y="417965"/>
                    <a:pt x="714360" y="420393"/>
                    <a:pt x="695072" y="408392"/>
                  </a:cubicBezTo>
                  <a:cubicBezTo>
                    <a:pt x="691167" y="405963"/>
                    <a:pt x="688738" y="406677"/>
                    <a:pt x="685404" y="408440"/>
                  </a:cubicBezTo>
                  <a:cubicBezTo>
                    <a:pt x="657210" y="423346"/>
                    <a:pt x="629111" y="438348"/>
                    <a:pt x="600727" y="452778"/>
                  </a:cubicBezTo>
                  <a:cubicBezTo>
                    <a:pt x="594916" y="455731"/>
                    <a:pt x="595059" y="459875"/>
                    <a:pt x="595059" y="464875"/>
                  </a:cubicBezTo>
                  <a:cubicBezTo>
                    <a:pt x="595059" y="562268"/>
                    <a:pt x="594916" y="659614"/>
                    <a:pt x="595345" y="757007"/>
                  </a:cubicBezTo>
                  <a:cubicBezTo>
                    <a:pt x="595345" y="766865"/>
                    <a:pt x="593202" y="770580"/>
                    <a:pt x="583058" y="769389"/>
                  </a:cubicBezTo>
                  <a:cubicBezTo>
                    <a:pt x="575581" y="768484"/>
                    <a:pt x="567961" y="769389"/>
                    <a:pt x="560388" y="769151"/>
                  </a:cubicBezTo>
                  <a:cubicBezTo>
                    <a:pt x="555483" y="768961"/>
                    <a:pt x="553340" y="770437"/>
                    <a:pt x="553387" y="775771"/>
                  </a:cubicBezTo>
                  <a:cubicBezTo>
                    <a:pt x="553626" y="800441"/>
                    <a:pt x="553673" y="825111"/>
                    <a:pt x="553340" y="849780"/>
                  </a:cubicBezTo>
                  <a:cubicBezTo>
                    <a:pt x="553245" y="855686"/>
                    <a:pt x="557340" y="856591"/>
                    <a:pt x="560817" y="858734"/>
                  </a:cubicBezTo>
                  <a:cubicBezTo>
                    <a:pt x="586582" y="874640"/>
                    <a:pt x="599679" y="897786"/>
                    <a:pt x="597726" y="927980"/>
                  </a:cubicBezTo>
                  <a:cubicBezTo>
                    <a:pt x="595726" y="959032"/>
                    <a:pt x="579295" y="980987"/>
                    <a:pt x="550530" y="992703"/>
                  </a:cubicBezTo>
                  <a:cubicBezTo>
                    <a:pt x="516573" y="1006562"/>
                    <a:pt x="477711" y="992846"/>
                    <a:pt x="459328" y="960604"/>
                  </a:cubicBezTo>
                  <a:cubicBezTo>
                    <a:pt x="455756" y="954365"/>
                    <a:pt x="451899" y="952841"/>
                    <a:pt x="445374" y="952841"/>
                  </a:cubicBezTo>
                  <a:cubicBezTo>
                    <a:pt x="373317" y="953031"/>
                    <a:pt x="301308" y="953079"/>
                    <a:pt x="229252" y="952793"/>
                  </a:cubicBezTo>
                  <a:cubicBezTo>
                    <a:pt x="222156" y="952793"/>
                    <a:pt x="218203" y="954698"/>
                    <a:pt x="214536" y="960985"/>
                  </a:cubicBezTo>
                  <a:cubicBezTo>
                    <a:pt x="197152" y="990845"/>
                    <a:pt x="162339" y="1004371"/>
                    <a:pt x="129573" y="994798"/>
                  </a:cubicBezTo>
                  <a:cubicBezTo>
                    <a:pt x="97330" y="985369"/>
                    <a:pt x="75518" y="955460"/>
                    <a:pt x="76042" y="921456"/>
                  </a:cubicBezTo>
                  <a:cubicBezTo>
                    <a:pt x="76566" y="888023"/>
                    <a:pt x="99855" y="859115"/>
                    <a:pt x="133002" y="850828"/>
                  </a:cubicBezTo>
                  <a:cubicBezTo>
                    <a:pt x="164910" y="842827"/>
                    <a:pt x="198153" y="856781"/>
                    <a:pt x="214869" y="885880"/>
                  </a:cubicBezTo>
                  <a:cubicBezTo>
                    <a:pt x="218155" y="891547"/>
                    <a:pt x="221489" y="893405"/>
                    <a:pt x="227871" y="893405"/>
                  </a:cubicBezTo>
                  <a:cubicBezTo>
                    <a:pt x="300594" y="893167"/>
                    <a:pt x="373270" y="893214"/>
                    <a:pt x="445993" y="893405"/>
                  </a:cubicBezTo>
                  <a:cubicBezTo>
                    <a:pt x="452184" y="893405"/>
                    <a:pt x="456137" y="892166"/>
                    <a:pt x="459185" y="886118"/>
                  </a:cubicBezTo>
                  <a:cubicBezTo>
                    <a:pt x="465281" y="874164"/>
                    <a:pt x="474711" y="864734"/>
                    <a:pt x="486712" y="858686"/>
                  </a:cubicBezTo>
                  <a:cubicBezTo>
                    <a:pt x="492808" y="855638"/>
                    <a:pt x="494094" y="851685"/>
                    <a:pt x="493999" y="845494"/>
                  </a:cubicBezTo>
                  <a:cubicBezTo>
                    <a:pt x="493713" y="823777"/>
                    <a:pt x="493475" y="802060"/>
                    <a:pt x="494094" y="780343"/>
                  </a:cubicBezTo>
                  <a:cubicBezTo>
                    <a:pt x="494332" y="772056"/>
                    <a:pt x="491808" y="769961"/>
                    <a:pt x="483664" y="769961"/>
                  </a:cubicBezTo>
                  <a:cubicBezTo>
                    <a:pt x="352077" y="770199"/>
                    <a:pt x="220489" y="769961"/>
                    <a:pt x="88901" y="770389"/>
                  </a:cubicBezTo>
                  <a:cubicBezTo>
                    <a:pt x="78661" y="770389"/>
                    <a:pt x="75185" y="767580"/>
                    <a:pt x="72899" y="757674"/>
                  </a:cubicBezTo>
                  <a:cubicBezTo>
                    <a:pt x="49277" y="655947"/>
                    <a:pt x="25179" y="554315"/>
                    <a:pt x="890" y="452731"/>
                  </a:cubicBezTo>
                  <a:cubicBezTo>
                    <a:pt x="-1206" y="444015"/>
                    <a:pt x="-63" y="441682"/>
                    <a:pt x="9367" y="441729"/>
                  </a:cubicBezTo>
                  <a:cubicBezTo>
                    <a:pt x="81757" y="442110"/>
                    <a:pt x="154099" y="441729"/>
                    <a:pt x="226489" y="442158"/>
                  </a:cubicBezTo>
                  <a:cubicBezTo>
                    <a:pt x="235395" y="442158"/>
                    <a:pt x="237300" y="439824"/>
                    <a:pt x="237015" y="431109"/>
                  </a:cubicBezTo>
                  <a:cubicBezTo>
                    <a:pt x="236062" y="403439"/>
                    <a:pt x="238777" y="375912"/>
                    <a:pt x="244730" y="348813"/>
                  </a:cubicBezTo>
                  <a:cubicBezTo>
                    <a:pt x="245873" y="343527"/>
                    <a:pt x="244968" y="340955"/>
                    <a:pt x="239967" y="339098"/>
                  </a:cubicBezTo>
                  <a:cubicBezTo>
                    <a:pt x="235062" y="337288"/>
                    <a:pt x="230585" y="334287"/>
                    <a:pt x="225585" y="332621"/>
                  </a:cubicBezTo>
                  <a:cubicBezTo>
                    <a:pt x="198534" y="323715"/>
                    <a:pt x="178579" y="306760"/>
                    <a:pt x="163482" y="282567"/>
                  </a:cubicBezTo>
                  <a:cubicBezTo>
                    <a:pt x="152194" y="264469"/>
                    <a:pt x="138288" y="248086"/>
                    <a:pt x="125667" y="230798"/>
                  </a:cubicBezTo>
                  <a:cubicBezTo>
                    <a:pt x="114428" y="215415"/>
                    <a:pt x="116285" y="197318"/>
                    <a:pt x="129954" y="187031"/>
                  </a:cubicBezTo>
                  <a:cubicBezTo>
                    <a:pt x="144146" y="176315"/>
                    <a:pt x="161910" y="179697"/>
                    <a:pt x="173816" y="195508"/>
                  </a:cubicBezTo>
                  <a:cubicBezTo>
                    <a:pt x="190390" y="217606"/>
                    <a:pt x="206963" y="239704"/>
                    <a:pt x="223346" y="261945"/>
                  </a:cubicBezTo>
                  <a:cubicBezTo>
                    <a:pt x="226204" y="265803"/>
                    <a:pt x="229442" y="268613"/>
                    <a:pt x="233824" y="270518"/>
                  </a:cubicBezTo>
                  <a:cubicBezTo>
                    <a:pt x="241063" y="273661"/>
                    <a:pt x="248159" y="277090"/>
                    <a:pt x="255303" y="280376"/>
                  </a:cubicBezTo>
                  <a:cubicBezTo>
                    <a:pt x="270209" y="287234"/>
                    <a:pt x="283449" y="293425"/>
                    <a:pt x="302213" y="287710"/>
                  </a:cubicBezTo>
                  <a:cubicBezTo>
                    <a:pt x="330169" y="279233"/>
                    <a:pt x="357649" y="294187"/>
                    <a:pt x="371936" y="319809"/>
                  </a:cubicBezTo>
                  <a:cubicBezTo>
                    <a:pt x="375127" y="325524"/>
                    <a:pt x="377985" y="326667"/>
                    <a:pt x="384223" y="325191"/>
                  </a:cubicBezTo>
                  <a:cubicBezTo>
                    <a:pt x="405321" y="320238"/>
                    <a:pt x="426562" y="315952"/>
                    <a:pt x="447850" y="311666"/>
                  </a:cubicBezTo>
                  <a:cubicBezTo>
                    <a:pt x="453327" y="310570"/>
                    <a:pt x="457280" y="308094"/>
                    <a:pt x="460757" y="303712"/>
                  </a:cubicBezTo>
                  <a:cubicBezTo>
                    <a:pt x="474425" y="286424"/>
                    <a:pt x="488332" y="269327"/>
                    <a:pt x="502286" y="252277"/>
                  </a:cubicBezTo>
                  <a:cubicBezTo>
                    <a:pt x="514621" y="237180"/>
                    <a:pt x="533004" y="234561"/>
                    <a:pt x="546434" y="245705"/>
                  </a:cubicBezTo>
                  <a:cubicBezTo>
                    <a:pt x="559817" y="256802"/>
                    <a:pt x="560769" y="274423"/>
                    <a:pt x="548625" y="289568"/>
                  </a:cubicBezTo>
                  <a:cubicBezTo>
                    <a:pt x="532194" y="310094"/>
                    <a:pt x="515240" y="330287"/>
                    <a:pt x="499143" y="351051"/>
                  </a:cubicBezTo>
                  <a:cubicBezTo>
                    <a:pt x="492046" y="360195"/>
                    <a:pt x="483379" y="365291"/>
                    <a:pt x="472234" y="367577"/>
                  </a:cubicBezTo>
                  <a:cubicBezTo>
                    <a:pt x="442945" y="373483"/>
                    <a:pt x="413799" y="380150"/>
                    <a:pt x="384414" y="385770"/>
                  </a:cubicBezTo>
                  <a:cubicBezTo>
                    <a:pt x="375603" y="387437"/>
                    <a:pt x="372317" y="391437"/>
                    <a:pt x="372270" y="399915"/>
                  </a:cubicBezTo>
                  <a:cubicBezTo>
                    <a:pt x="372270" y="411107"/>
                    <a:pt x="371698" y="422251"/>
                    <a:pt x="371127" y="433443"/>
                  </a:cubicBezTo>
                  <a:cubicBezTo>
                    <a:pt x="370841" y="439539"/>
                    <a:pt x="372746" y="442063"/>
                    <a:pt x="379509" y="442015"/>
                  </a:cubicBezTo>
                  <a:cubicBezTo>
                    <a:pt x="442326" y="441777"/>
                    <a:pt x="505191" y="441825"/>
                    <a:pt x="568008" y="441920"/>
                  </a:cubicBezTo>
                  <a:cubicBezTo>
                    <a:pt x="572485" y="441920"/>
                    <a:pt x="576343" y="440586"/>
                    <a:pt x="580153" y="438586"/>
                  </a:cubicBezTo>
                  <a:cubicBezTo>
                    <a:pt x="611252" y="422203"/>
                    <a:pt x="642351" y="405820"/>
                    <a:pt x="673498" y="389532"/>
                  </a:cubicBezTo>
                  <a:cubicBezTo>
                    <a:pt x="677355" y="387485"/>
                    <a:pt x="680689" y="385913"/>
                    <a:pt x="680308" y="380246"/>
                  </a:cubicBezTo>
                  <a:cubicBezTo>
                    <a:pt x="679594" y="368387"/>
                    <a:pt x="684880" y="358767"/>
                    <a:pt x="693072" y="350385"/>
                  </a:cubicBezTo>
                  <a:cubicBezTo>
                    <a:pt x="721885" y="320619"/>
                    <a:pt x="750507" y="290615"/>
                    <a:pt x="779368" y="260850"/>
                  </a:cubicBezTo>
                  <a:cubicBezTo>
                    <a:pt x="783892" y="256182"/>
                    <a:pt x="786702" y="251087"/>
                    <a:pt x="788417" y="244895"/>
                  </a:cubicBezTo>
                  <a:cubicBezTo>
                    <a:pt x="798751" y="207557"/>
                    <a:pt x="809229" y="170219"/>
                    <a:pt x="819754" y="132929"/>
                  </a:cubicBezTo>
                  <a:cubicBezTo>
                    <a:pt x="821183" y="127785"/>
                    <a:pt x="821421" y="122928"/>
                    <a:pt x="820326" y="117546"/>
                  </a:cubicBezTo>
                  <a:cubicBezTo>
                    <a:pt x="810753" y="70540"/>
                    <a:pt x="834518" y="25439"/>
                    <a:pt x="878047" y="7437"/>
                  </a:cubicBezTo>
                  <a:cubicBezTo>
                    <a:pt x="921338" y="-10517"/>
                    <a:pt x="970440" y="4818"/>
                    <a:pt x="996633" y="45013"/>
                  </a:cubicBezTo>
                  <a:cubicBezTo>
                    <a:pt x="1042115" y="114736"/>
                    <a:pt x="1068404" y="191603"/>
                    <a:pt x="1080739" y="273518"/>
                  </a:cubicBezTo>
                  <a:cubicBezTo>
                    <a:pt x="1089169" y="329715"/>
                    <a:pt x="1093217" y="386484"/>
                    <a:pt x="1084263" y="442587"/>
                  </a:cubicBezTo>
                  <a:cubicBezTo>
                    <a:pt x="1078596" y="478210"/>
                    <a:pt x="1083882" y="512595"/>
                    <a:pt x="1085406" y="547409"/>
                  </a:cubicBezTo>
                  <a:cubicBezTo>
                    <a:pt x="1087264" y="590081"/>
                    <a:pt x="1091169" y="632706"/>
                    <a:pt x="1094265" y="675330"/>
                  </a:cubicBezTo>
                  <a:cubicBezTo>
                    <a:pt x="1095360" y="690284"/>
                    <a:pt x="1101361" y="703953"/>
                    <a:pt x="1105552" y="718050"/>
                  </a:cubicBezTo>
                  <a:cubicBezTo>
                    <a:pt x="1126840" y="789487"/>
                    <a:pt x="1148462" y="860829"/>
                    <a:pt x="1169893" y="932219"/>
                  </a:cubicBezTo>
                  <a:cubicBezTo>
                    <a:pt x="1179180" y="963175"/>
                    <a:pt x="1164654" y="992227"/>
                    <a:pt x="1135794" y="1000704"/>
                  </a:cubicBezTo>
                  <a:cubicBezTo>
                    <a:pt x="1106838" y="1009181"/>
                    <a:pt x="1079215" y="992846"/>
                    <a:pt x="1069928" y="961699"/>
                  </a:cubicBezTo>
                  <a:cubicBezTo>
                    <a:pt x="1045068" y="878641"/>
                    <a:pt x="1020398" y="795535"/>
                    <a:pt x="995300" y="712573"/>
                  </a:cubicBezTo>
                  <a:cubicBezTo>
                    <a:pt x="989013" y="691713"/>
                    <a:pt x="990156" y="670234"/>
                    <a:pt x="988394" y="649041"/>
                  </a:cubicBezTo>
                  <a:cubicBezTo>
                    <a:pt x="985537" y="614322"/>
                    <a:pt x="983870" y="579461"/>
                    <a:pt x="981584" y="544695"/>
                  </a:cubicBezTo>
                  <a:cubicBezTo>
                    <a:pt x="981346" y="540932"/>
                    <a:pt x="981679" y="536932"/>
                    <a:pt x="979012" y="532312"/>
                  </a:cubicBezTo>
                  <a:close/>
                </a:path>
              </a:pathLst>
            </a:custGeom>
            <a:grpFill/>
            <a:ln w="4763"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D450B6B8-CAA4-9824-9324-03DBCAA4AF26}"/>
                </a:ext>
              </a:extLst>
            </p:cNvPr>
            <p:cNvSpPr/>
            <p:nvPr/>
          </p:nvSpPr>
          <p:spPr>
            <a:xfrm>
              <a:off x="5865840" y="2968625"/>
              <a:ext cx="210506" cy="209883"/>
            </a:xfrm>
            <a:custGeom>
              <a:avLst/>
              <a:gdLst>
                <a:gd name="connsiteX0" fmla="*/ 105206 w 210506"/>
                <a:gd name="connsiteY0" fmla="*/ 209883 h 209883"/>
                <a:gd name="connsiteX1" fmla="*/ 3 w 210506"/>
                <a:gd name="connsiteY1" fmla="*/ 105346 h 209883"/>
                <a:gd name="connsiteX2" fmla="*/ 105302 w 210506"/>
                <a:gd name="connsiteY2" fmla="*/ 0 h 209883"/>
                <a:gd name="connsiteX3" fmla="*/ 210505 w 210506"/>
                <a:gd name="connsiteY3" fmla="*/ 104489 h 209883"/>
                <a:gd name="connsiteX4" fmla="*/ 105206 w 210506"/>
                <a:gd name="connsiteY4" fmla="*/ 209883 h 209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06" h="209883">
                  <a:moveTo>
                    <a:pt x="105206" y="209883"/>
                  </a:moveTo>
                  <a:cubicBezTo>
                    <a:pt x="47390" y="209883"/>
                    <a:pt x="336" y="163116"/>
                    <a:pt x="3" y="105346"/>
                  </a:cubicBezTo>
                  <a:cubicBezTo>
                    <a:pt x="-426" y="47434"/>
                    <a:pt x="47056" y="0"/>
                    <a:pt x="105302" y="0"/>
                  </a:cubicBezTo>
                  <a:cubicBezTo>
                    <a:pt x="163166" y="0"/>
                    <a:pt x="210220" y="46720"/>
                    <a:pt x="210505" y="104489"/>
                  </a:cubicBezTo>
                  <a:cubicBezTo>
                    <a:pt x="210791" y="162544"/>
                    <a:pt x="163452" y="209931"/>
                    <a:pt x="105206" y="209883"/>
                  </a:cubicBezTo>
                  <a:close/>
                </a:path>
              </a:pathLst>
            </a:custGeom>
            <a:grpFill/>
            <a:ln w="4763"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B84376B1-F69B-8F91-D359-A7BC1A14B5A6}"/>
                </a:ext>
              </a:extLst>
            </p:cNvPr>
            <p:cNvSpPr/>
            <p:nvPr/>
          </p:nvSpPr>
          <p:spPr>
            <a:xfrm>
              <a:off x="5462221" y="3299758"/>
              <a:ext cx="142780" cy="142973"/>
            </a:xfrm>
            <a:custGeom>
              <a:avLst/>
              <a:gdLst>
                <a:gd name="connsiteX0" fmla="*/ 142780 w 142780"/>
                <a:gd name="connsiteY0" fmla="*/ 71773 h 142973"/>
                <a:gd name="connsiteX1" fmla="*/ 71057 w 142780"/>
                <a:gd name="connsiteY1" fmla="*/ 142973 h 142973"/>
                <a:gd name="connsiteX2" fmla="*/ 0 w 142780"/>
                <a:gd name="connsiteY2" fmla="*/ 71154 h 142973"/>
                <a:gd name="connsiteX3" fmla="*/ 71676 w 142780"/>
                <a:gd name="connsiteY3" fmla="*/ 3 h 142973"/>
                <a:gd name="connsiteX4" fmla="*/ 142780 w 142780"/>
                <a:gd name="connsiteY4" fmla="*/ 71773 h 142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80" h="142973">
                  <a:moveTo>
                    <a:pt x="142780" y="71773"/>
                  </a:moveTo>
                  <a:cubicBezTo>
                    <a:pt x="142685" y="111350"/>
                    <a:pt x="110681" y="143116"/>
                    <a:pt x="71057" y="142973"/>
                  </a:cubicBezTo>
                  <a:cubicBezTo>
                    <a:pt x="31481" y="142830"/>
                    <a:pt x="-142" y="110921"/>
                    <a:pt x="0" y="71154"/>
                  </a:cubicBezTo>
                  <a:cubicBezTo>
                    <a:pt x="96" y="31483"/>
                    <a:pt x="32147" y="-331"/>
                    <a:pt x="71676" y="3"/>
                  </a:cubicBezTo>
                  <a:cubicBezTo>
                    <a:pt x="111538" y="336"/>
                    <a:pt x="142876" y="31959"/>
                    <a:pt x="142780" y="71773"/>
                  </a:cubicBezTo>
                  <a:close/>
                </a:path>
              </a:pathLst>
            </a:custGeom>
            <a:grpFill/>
            <a:ln w="4763" cap="flat">
              <a:noFill/>
              <a:prstDash val="solid"/>
              <a:miter/>
            </a:ln>
          </p:spPr>
          <p:txBody>
            <a:bodyPr rtlCol="0" anchor="ctr"/>
            <a:lstStyle/>
            <a:p>
              <a:endParaRPr lang="en-US"/>
            </a:p>
          </p:txBody>
        </p:sp>
      </p:grpSp>
      <p:grpSp>
        <p:nvGrpSpPr>
          <p:cNvPr id="232" name="Group 231">
            <a:extLst>
              <a:ext uri="{FF2B5EF4-FFF2-40B4-BE49-F238E27FC236}">
                <a16:creationId xmlns:a16="http://schemas.microsoft.com/office/drawing/2014/main" id="{FEFB7CA3-D28A-6ECA-CD21-23993326CB69}"/>
              </a:ext>
            </a:extLst>
          </p:cNvPr>
          <p:cNvGrpSpPr/>
          <p:nvPr/>
        </p:nvGrpSpPr>
        <p:grpSpPr>
          <a:xfrm>
            <a:off x="5131357" y="4281799"/>
            <a:ext cx="566596" cy="938540"/>
            <a:chOff x="5276839" y="2208886"/>
            <a:chExt cx="1641280" cy="2718703"/>
          </a:xfrm>
          <a:solidFill>
            <a:srgbClr val="8BC9C5"/>
          </a:solidFill>
        </p:grpSpPr>
        <p:sp>
          <p:nvSpPr>
            <p:cNvPr id="227" name="Freeform: Shape 226">
              <a:extLst>
                <a:ext uri="{FF2B5EF4-FFF2-40B4-BE49-F238E27FC236}">
                  <a16:creationId xmlns:a16="http://schemas.microsoft.com/office/drawing/2014/main" id="{74DDF2DD-B88D-7791-2FEB-8C28AE4A30C3}"/>
                </a:ext>
              </a:extLst>
            </p:cNvPr>
            <p:cNvSpPr/>
            <p:nvPr/>
          </p:nvSpPr>
          <p:spPr>
            <a:xfrm>
              <a:off x="5276839" y="2818908"/>
              <a:ext cx="1641280" cy="1366930"/>
            </a:xfrm>
            <a:custGeom>
              <a:avLst/>
              <a:gdLst>
                <a:gd name="connsiteX0" fmla="*/ 1640787 w 1641280"/>
                <a:gd name="connsiteY0" fmla="*/ 894000 h 1366930"/>
                <a:gd name="connsiteX1" fmla="*/ 1583256 w 1641280"/>
                <a:gd name="connsiteY1" fmla="*/ 618632 h 1366930"/>
                <a:gd name="connsiteX2" fmla="*/ 1379421 w 1641280"/>
                <a:gd name="connsiteY2" fmla="*/ 198485 h 1366930"/>
                <a:gd name="connsiteX3" fmla="*/ 1150726 w 1641280"/>
                <a:gd name="connsiteY3" fmla="*/ 8651 h 1366930"/>
                <a:gd name="connsiteX4" fmla="*/ 1088813 w 1641280"/>
                <a:gd name="connsiteY4" fmla="*/ 38369 h 1366930"/>
                <a:gd name="connsiteX5" fmla="*/ 1063667 w 1641280"/>
                <a:gd name="connsiteY5" fmla="*/ 156384 h 1366930"/>
                <a:gd name="connsiteX6" fmla="*/ 1043474 w 1641280"/>
                <a:gd name="connsiteY6" fmla="*/ 292115 h 1366930"/>
                <a:gd name="connsiteX7" fmla="*/ 1228450 w 1641280"/>
                <a:gd name="connsiteY7" fmla="*/ 1020492 h 1366930"/>
                <a:gd name="connsiteX8" fmla="*/ 1199017 w 1641280"/>
                <a:gd name="connsiteY8" fmla="*/ 1073165 h 1366930"/>
                <a:gd name="connsiteX9" fmla="*/ 1151392 w 1641280"/>
                <a:gd name="connsiteY9" fmla="*/ 1085453 h 1366930"/>
                <a:gd name="connsiteX10" fmla="*/ 732578 w 1641280"/>
                <a:gd name="connsiteY10" fmla="*/ 1110313 h 1366930"/>
                <a:gd name="connsiteX11" fmla="*/ 466259 w 1641280"/>
                <a:gd name="connsiteY11" fmla="*/ 1080595 h 1366930"/>
                <a:gd name="connsiteX12" fmla="*/ 422349 w 1641280"/>
                <a:gd name="connsiteY12" fmla="*/ 1006300 h 1366930"/>
                <a:gd name="connsiteX13" fmla="*/ 591037 w 1641280"/>
                <a:gd name="connsiteY13" fmla="*/ 329453 h 1366930"/>
                <a:gd name="connsiteX14" fmla="*/ 604657 w 1641280"/>
                <a:gd name="connsiteY14" fmla="*/ 255349 h 1366930"/>
                <a:gd name="connsiteX15" fmla="*/ 557509 w 1641280"/>
                <a:gd name="connsiteY15" fmla="*/ 36845 h 1366930"/>
                <a:gd name="connsiteX16" fmla="*/ 496644 w 1641280"/>
                <a:gd name="connsiteY16" fmla="*/ 8366 h 1366930"/>
                <a:gd name="connsiteX17" fmla="*/ 250327 w 1641280"/>
                <a:gd name="connsiteY17" fmla="*/ 217820 h 1366930"/>
                <a:gd name="connsiteX18" fmla="*/ 1153 w 1641280"/>
                <a:gd name="connsiteY18" fmla="*/ 895905 h 1366930"/>
                <a:gd name="connsiteX19" fmla="*/ 78020 w 1641280"/>
                <a:gd name="connsiteY19" fmla="*/ 994489 h 1366930"/>
                <a:gd name="connsiteX20" fmla="*/ 205274 w 1641280"/>
                <a:gd name="connsiteY20" fmla="*/ 888476 h 1366930"/>
                <a:gd name="connsiteX21" fmla="*/ 344434 w 1641280"/>
                <a:gd name="connsiteY21" fmla="*/ 427942 h 1366930"/>
                <a:gd name="connsiteX22" fmla="*/ 437113 w 1641280"/>
                <a:gd name="connsiteY22" fmla="*/ 288591 h 1366930"/>
                <a:gd name="connsiteX23" fmla="*/ 380820 w 1641280"/>
                <a:gd name="connsiteY23" fmla="*/ 535574 h 1366930"/>
                <a:gd name="connsiteX24" fmla="*/ 233563 w 1641280"/>
                <a:gd name="connsiteY24" fmla="*/ 1144222 h 1366930"/>
                <a:gd name="connsiteX25" fmla="*/ 328528 w 1641280"/>
                <a:gd name="connsiteY25" fmla="*/ 1302432 h 1366930"/>
                <a:gd name="connsiteX26" fmla="*/ 1064429 w 1641280"/>
                <a:gd name="connsiteY26" fmla="*/ 1352248 h 1366930"/>
                <a:gd name="connsiteX27" fmla="*/ 1378183 w 1641280"/>
                <a:gd name="connsiteY27" fmla="*/ 1282525 h 1366930"/>
                <a:gd name="connsiteX28" fmla="*/ 1425236 w 1641280"/>
                <a:gd name="connsiteY28" fmla="*/ 1200515 h 1366930"/>
                <a:gd name="connsiteX29" fmla="*/ 1408282 w 1641280"/>
                <a:gd name="connsiteY29" fmla="*/ 1135649 h 1366930"/>
                <a:gd name="connsiteX30" fmla="*/ 1234831 w 1641280"/>
                <a:gd name="connsiteY30" fmla="*/ 409463 h 1366930"/>
                <a:gd name="connsiteX31" fmla="*/ 1215210 w 1641280"/>
                <a:gd name="connsiteY31" fmla="*/ 288877 h 1366930"/>
                <a:gd name="connsiteX32" fmla="*/ 1352465 w 1641280"/>
                <a:gd name="connsiteY32" fmla="*/ 542147 h 1366930"/>
                <a:gd name="connsiteX33" fmla="*/ 1443715 w 1641280"/>
                <a:gd name="connsiteY33" fmla="*/ 892190 h 1366930"/>
                <a:gd name="connsiteX34" fmla="*/ 1479052 w 1641280"/>
                <a:gd name="connsiteY34" fmla="*/ 972010 h 1366930"/>
                <a:gd name="connsiteX35" fmla="*/ 1592781 w 1641280"/>
                <a:gd name="connsiteY35" fmla="*/ 986583 h 1366930"/>
                <a:gd name="connsiteX36" fmla="*/ 1640597 w 1641280"/>
                <a:gd name="connsiteY36" fmla="*/ 894191 h 136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41280" h="1366930">
                  <a:moveTo>
                    <a:pt x="1640787" y="894000"/>
                  </a:moveTo>
                  <a:cubicBezTo>
                    <a:pt x="1631548" y="800084"/>
                    <a:pt x="1609735" y="708834"/>
                    <a:pt x="1583256" y="618632"/>
                  </a:cubicBezTo>
                  <a:cubicBezTo>
                    <a:pt x="1538869" y="467185"/>
                    <a:pt x="1479148" y="322881"/>
                    <a:pt x="1379421" y="198485"/>
                  </a:cubicBezTo>
                  <a:cubicBezTo>
                    <a:pt x="1316270" y="119808"/>
                    <a:pt x="1243214" y="52562"/>
                    <a:pt x="1150726" y="8651"/>
                  </a:cubicBezTo>
                  <a:cubicBezTo>
                    <a:pt x="1115864" y="-7922"/>
                    <a:pt x="1096814" y="2746"/>
                    <a:pt x="1088813" y="38369"/>
                  </a:cubicBezTo>
                  <a:cubicBezTo>
                    <a:pt x="1079955" y="77612"/>
                    <a:pt x="1069668" y="116665"/>
                    <a:pt x="1063667" y="156384"/>
                  </a:cubicBezTo>
                  <a:cubicBezTo>
                    <a:pt x="1056904" y="201628"/>
                    <a:pt x="1031377" y="244205"/>
                    <a:pt x="1043474" y="292115"/>
                  </a:cubicBezTo>
                  <a:cubicBezTo>
                    <a:pt x="1104910" y="534908"/>
                    <a:pt x="1165966" y="777890"/>
                    <a:pt x="1228450" y="1020492"/>
                  </a:cubicBezTo>
                  <a:cubicBezTo>
                    <a:pt x="1236260" y="1050782"/>
                    <a:pt x="1227878" y="1066022"/>
                    <a:pt x="1199017" y="1073165"/>
                  </a:cubicBezTo>
                  <a:cubicBezTo>
                    <a:pt x="1183111" y="1077071"/>
                    <a:pt x="1167490" y="1082500"/>
                    <a:pt x="1151392" y="1085453"/>
                  </a:cubicBezTo>
                  <a:cubicBezTo>
                    <a:pt x="1012804" y="1110789"/>
                    <a:pt x="872786" y="1117838"/>
                    <a:pt x="732578" y="1110313"/>
                  </a:cubicBezTo>
                  <a:cubicBezTo>
                    <a:pt x="643519" y="1105550"/>
                    <a:pt x="553603" y="1102788"/>
                    <a:pt x="466259" y="1080595"/>
                  </a:cubicBezTo>
                  <a:cubicBezTo>
                    <a:pt x="411776" y="1066784"/>
                    <a:pt x="408823" y="1059830"/>
                    <a:pt x="422349" y="1006300"/>
                  </a:cubicBezTo>
                  <a:cubicBezTo>
                    <a:pt x="479213" y="780843"/>
                    <a:pt x="535601" y="555291"/>
                    <a:pt x="591037" y="329453"/>
                  </a:cubicBezTo>
                  <a:cubicBezTo>
                    <a:pt x="596942" y="305260"/>
                    <a:pt x="610277" y="281733"/>
                    <a:pt x="604657" y="255349"/>
                  </a:cubicBezTo>
                  <a:cubicBezTo>
                    <a:pt x="589132" y="182483"/>
                    <a:pt x="572844" y="109807"/>
                    <a:pt x="557509" y="36845"/>
                  </a:cubicBezTo>
                  <a:cubicBezTo>
                    <a:pt x="549603" y="-493"/>
                    <a:pt x="531601" y="-8398"/>
                    <a:pt x="496644" y="8366"/>
                  </a:cubicBezTo>
                  <a:cubicBezTo>
                    <a:pt x="395869" y="56657"/>
                    <a:pt x="315478" y="128285"/>
                    <a:pt x="250327" y="217820"/>
                  </a:cubicBezTo>
                  <a:cubicBezTo>
                    <a:pt x="103261" y="420131"/>
                    <a:pt x="40396" y="653970"/>
                    <a:pt x="1153" y="895905"/>
                  </a:cubicBezTo>
                  <a:cubicBezTo>
                    <a:pt x="-6848" y="945435"/>
                    <a:pt x="27633" y="985250"/>
                    <a:pt x="78020" y="994489"/>
                  </a:cubicBezTo>
                  <a:cubicBezTo>
                    <a:pt x="144409" y="1006586"/>
                    <a:pt x="194130" y="964866"/>
                    <a:pt x="205274" y="888476"/>
                  </a:cubicBezTo>
                  <a:cubicBezTo>
                    <a:pt x="228706" y="728075"/>
                    <a:pt x="272330" y="573579"/>
                    <a:pt x="344434" y="427942"/>
                  </a:cubicBezTo>
                  <a:cubicBezTo>
                    <a:pt x="367199" y="381936"/>
                    <a:pt x="392440" y="336692"/>
                    <a:pt x="437113" y="288591"/>
                  </a:cubicBezTo>
                  <a:cubicBezTo>
                    <a:pt x="416443" y="379555"/>
                    <a:pt x="399489" y="457755"/>
                    <a:pt x="380820" y="535574"/>
                  </a:cubicBezTo>
                  <a:cubicBezTo>
                    <a:pt x="331957" y="738552"/>
                    <a:pt x="281093" y="940958"/>
                    <a:pt x="233563" y="1144222"/>
                  </a:cubicBezTo>
                  <a:cubicBezTo>
                    <a:pt x="204893" y="1266904"/>
                    <a:pt x="206893" y="1267475"/>
                    <a:pt x="328528" y="1302432"/>
                  </a:cubicBezTo>
                  <a:cubicBezTo>
                    <a:pt x="570272" y="1371869"/>
                    <a:pt x="816208" y="1379585"/>
                    <a:pt x="1064429" y="1352248"/>
                  </a:cubicBezTo>
                  <a:cubicBezTo>
                    <a:pt x="1171490" y="1340437"/>
                    <a:pt x="1276360" y="1319101"/>
                    <a:pt x="1378183" y="1282525"/>
                  </a:cubicBezTo>
                  <a:cubicBezTo>
                    <a:pt x="1419616" y="1267666"/>
                    <a:pt x="1442762" y="1247854"/>
                    <a:pt x="1425236" y="1200515"/>
                  </a:cubicBezTo>
                  <a:cubicBezTo>
                    <a:pt x="1417521" y="1179655"/>
                    <a:pt x="1413520" y="1157366"/>
                    <a:pt x="1408282" y="1135649"/>
                  </a:cubicBezTo>
                  <a:cubicBezTo>
                    <a:pt x="1350084" y="893714"/>
                    <a:pt x="1291029" y="651875"/>
                    <a:pt x="1234831" y="409463"/>
                  </a:cubicBezTo>
                  <a:cubicBezTo>
                    <a:pt x="1226735" y="374411"/>
                    <a:pt x="1208638" y="339169"/>
                    <a:pt x="1215210" y="288877"/>
                  </a:cubicBezTo>
                  <a:cubicBezTo>
                    <a:pt x="1278456" y="373364"/>
                    <a:pt x="1319985" y="455660"/>
                    <a:pt x="1352465" y="542147"/>
                  </a:cubicBezTo>
                  <a:cubicBezTo>
                    <a:pt x="1395042" y="655494"/>
                    <a:pt x="1422855" y="773033"/>
                    <a:pt x="1443715" y="892190"/>
                  </a:cubicBezTo>
                  <a:cubicBezTo>
                    <a:pt x="1448858" y="921432"/>
                    <a:pt x="1452668" y="952103"/>
                    <a:pt x="1479052" y="972010"/>
                  </a:cubicBezTo>
                  <a:cubicBezTo>
                    <a:pt x="1514009" y="998299"/>
                    <a:pt x="1552681" y="1005252"/>
                    <a:pt x="1592781" y="986583"/>
                  </a:cubicBezTo>
                  <a:cubicBezTo>
                    <a:pt x="1631357" y="968581"/>
                    <a:pt x="1644597" y="935624"/>
                    <a:pt x="1640597" y="894191"/>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E99EB40-501F-04E7-4C78-51F52BE42DD7}"/>
                </a:ext>
              </a:extLst>
            </p:cNvPr>
            <p:cNvSpPr/>
            <p:nvPr/>
          </p:nvSpPr>
          <p:spPr>
            <a:xfrm>
              <a:off x="5792434" y="2208886"/>
              <a:ext cx="851160" cy="525250"/>
            </a:xfrm>
            <a:custGeom>
              <a:avLst/>
              <a:gdLst>
                <a:gd name="connsiteX0" fmla="*/ 426057 w 851160"/>
                <a:gd name="connsiteY0" fmla="*/ 503611 h 525250"/>
                <a:gd name="connsiteX1" fmla="*/ 595602 w 851160"/>
                <a:gd name="connsiteY1" fmla="*/ 353593 h 525250"/>
                <a:gd name="connsiteX2" fmla="*/ 561026 w 851160"/>
                <a:gd name="connsiteY2" fmla="*/ 287108 h 525250"/>
                <a:gd name="connsiteX3" fmla="*/ 512258 w 851160"/>
                <a:gd name="connsiteY3" fmla="*/ 280822 h 525250"/>
                <a:gd name="connsiteX4" fmla="*/ 323663 w 851160"/>
                <a:gd name="connsiteY4" fmla="*/ 226434 h 525250"/>
                <a:gd name="connsiteX5" fmla="*/ 517783 w 851160"/>
                <a:gd name="connsiteY5" fmla="*/ 249199 h 525250"/>
                <a:gd name="connsiteX6" fmla="*/ 791055 w 851160"/>
                <a:gd name="connsiteY6" fmla="*/ 216147 h 525250"/>
                <a:gd name="connsiteX7" fmla="*/ 851158 w 851160"/>
                <a:gd name="connsiteY7" fmla="*/ 158140 h 525250"/>
                <a:gd name="connsiteX8" fmla="*/ 789436 w 851160"/>
                <a:gd name="connsiteY8" fmla="*/ 101942 h 525250"/>
                <a:gd name="connsiteX9" fmla="*/ 569694 w 851160"/>
                <a:gd name="connsiteY9" fmla="*/ 66414 h 525250"/>
                <a:gd name="connsiteX10" fmla="*/ 472253 w 851160"/>
                <a:gd name="connsiteY10" fmla="*/ 41363 h 525250"/>
                <a:gd name="connsiteX11" fmla="*/ 89443 w 851160"/>
                <a:gd name="connsiteY11" fmla="*/ 75558 h 525250"/>
                <a:gd name="connsiteX12" fmla="*/ 72584 w 851160"/>
                <a:gd name="connsiteY12" fmla="*/ 431412 h 525250"/>
                <a:gd name="connsiteX13" fmla="*/ 426057 w 851160"/>
                <a:gd name="connsiteY13" fmla="*/ 503516 h 52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1160" h="525250">
                  <a:moveTo>
                    <a:pt x="426057" y="503611"/>
                  </a:moveTo>
                  <a:cubicBezTo>
                    <a:pt x="503305" y="478370"/>
                    <a:pt x="560645" y="427030"/>
                    <a:pt x="595602" y="353593"/>
                  </a:cubicBezTo>
                  <a:cubicBezTo>
                    <a:pt x="617414" y="307777"/>
                    <a:pt x="609985" y="296157"/>
                    <a:pt x="561026" y="287108"/>
                  </a:cubicBezTo>
                  <a:cubicBezTo>
                    <a:pt x="544929" y="284155"/>
                    <a:pt x="528546" y="282917"/>
                    <a:pt x="512258" y="280822"/>
                  </a:cubicBezTo>
                  <a:cubicBezTo>
                    <a:pt x="447012" y="272344"/>
                    <a:pt x="383575" y="257009"/>
                    <a:pt x="323663" y="226434"/>
                  </a:cubicBezTo>
                  <a:cubicBezTo>
                    <a:pt x="387481" y="241483"/>
                    <a:pt x="452536" y="248627"/>
                    <a:pt x="517783" y="249199"/>
                  </a:cubicBezTo>
                  <a:cubicBezTo>
                    <a:pt x="610080" y="250056"/>
                    <a:pt x="703044" y="250532"/>
                    <a:pt x="791055" y="216147"/>
                  </a:cubicBezTo>
                  <a:cubicBezTo>
                    <a:pt x="818487" y="205384"/>
                    <a:pt x="851539" y="194620"/>
                    <a:pt x="851158" y="158140"/>
                  </a:cubicBezTo>
                  <a:cubicBezTo>
                    <a:pt x="850681" y="121564"/>
                    <a:pt x="817344" y="111562"/>
                    <a:pt x="789436" y="101942"/>
                  </a:cubicBezTo>
                  <a:cubicBezTo>
                    <a:pt x="718379" y="77463"/>
                    <a:pt x="644846" y="65557"/>
                    <a:pt x="569694" y="66414"/>
                  </a:cubicBezTo>
                  <a:cubicBezTo>
                    <a:pt x="534451" y="66795"/>
                    <a:pt x="503590" y="59556"/>
                    <a:pt x="472253" y="41363"/>
                  </a:cubicBezTo>
                  <a:cubicBezTo>
                    <a:pt x="357286" y="-25502"/>
                    <a:pt x="191266" y="-9310"/>
                    <a:pt x="89443" y="75558"/>
                  </a:cubicBezTo>
                  <a:cubicBezTo>
                    <a:pt x="-21332" y="167855"/>
                    <a:pt x="-31810" y="331590"/>
                    <a:pt x="72584" y="431412"/>
                  </a:cubicBezTo>
                  <a:cubicBezTo>
                    <a:pt x="173454" y="527805"/>
                    <a:pt x="295279" y="546283"/>
                    <a:pt x="426057" y="503516"/>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42D24EB-39E4-B1BC-A6B0-BEE51F1213A1}"/>
                </a:ext>
              </a:extLst>
            </p:cNvPr>
            <p:cNvSpPr/>
            <p:nvPr/>
          </p:nvSpPr>
          <p:spPr>
            <a:xfrm>
              <a:off x="6115606" y="4188912"/>
              <a:ext cx="298928" cy="738677"/>
            </a:xfrm>
            <a:custGeom>
              <a:avLst/>
              <a:gdLst>
                <a:gd name="connsiteX0" fmla="*/ 298624 w 298928"/>
                <a:gd name="connsiteY0" fmla="*/ 323334 h 738677"/>
                <a:gd name="connsiteX1" fmla="*/ 298529 w 298928"/>
                <a:gd name="connsiteY1" fmla="*/ 59396 h 738677"/>
                <a:gd name="connsiteX2" fmla="*/ 237569 w 298928"/>
                <a:gd name="connsiteY2" fmla="*/ 817 h 738677"/>
                <a:gd name="connsiteX3" fmla="*/ 99647 w 298928"/>
                <a:gd name="connsiteY3" fmla="*/ 12247 h 738677"/>
                <a:gd name="connsiteX4" fmla="*/ 2206 w 298928"/>
                <a:gd name="connsiteY4" fmla="*/ 112164 h 738677"/>
                <a:gd name="connsiteX5" fmla="*/ 2301 w 298928"/>
                <a:gd name="connsiteY5" fmla="*/ 147978 h 738677"/>
                <a:gd name="connsiteX6" fmla="*/ 2015 w 298928"/>
                <a:gd name="connsiteY6" fmla="*/ 595272 h 738677"/>
                <a:gd name="connsiteX7" fmla="*/ 60499 w 298928"/>
                <a:gd name="connsiteY7" fmla="*/ 713097 h 738677"/>
                <a:gd name="connsiteX8" fmla="*/ 222995 w 298928"/>
                <a:gd name="connsiteY8" fmla="*/ 719478 h 738677"/>
                <a:gd name="connsiteX9" fmla="*/ 298910 w 298928"/>
                <a:gd name="connsiteY9" fmla="*/ 582794 h 738677"/>
                <a:gd name="connsiteX10" fmla="*/ 298624 w 298928"/>
                <a:gd name="connsiteY10" fmla="*/ 323334 h 73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928" h="738677">
                  <a:moveTo>
                    <a:pt x="298624" y="323334"/>
                  </a:moveTo>
                  <a:cubicBezTo>
                    <a:pt x="298624" y="235323"/>
                    <a:pt x="298910" y="147407"/>
                    <a:pt x="298529" y="59396"/>
                  </a:cubicBezTo>
                  <a:cubicBezTo>
                    <a:pt x="298243" y="1484"/>
                    <a:pt x="293195" y="-2421"/>
                    <a:pt x="237569" y="817"/>
                  </a:cubicBezTo>
                  <a:cubicBezTo>
                    <a:pt x="191468" y="3579"/>
                    <a:pt x="146224" y="13009"/>
                    <a:pt x="99647" y="12247"/>
                  </a:cubicBezTo>
                  <a:cubicBezTo>
                    <a:pt x="2587" y="10628"/>
                    <a:pt x="-5509" y="4055"/>
                    <a:pt x="2206" y="112164"/>
                  </a:cubicBezTo>
                  <a:cubicBezTo>
                    <a:pt x="3063" y="124071"/>
                    <a:pt x="2301" y="135977"/>
                    <a:pt x="2301" y="147978"/>
                  </a:cubicBezTo>
                  <a:cubicBezTo>
                    <a:pt x="2301" y="297045"/>
                    <a:pt x="2873" y="446206"/>
                    <a:pt x="2015" y="595272"/>
                  </a:cubicBezTo>
                  <a:cubicBezTo>
                    <a:pt x="1730" y="645278"/>
                    <a:pt x="16112" y="687093"/>
                    <a:pt x="60499" y="713097"/>
                  </a:cubicBezTo>
                  <a:cubicBezTo>
                    <a:pt x="112886" y="743862"/>
                    <a:pt x="168703" y="747958"/>
                    <a:pt x="222995" y="719478"/>
                  </a:cubicBezTo>
                  <a:cubicBezTo>
                    <a:pt x="276907" y="691189"/>
                    <a:pt x="299672" y="643469"/>
                    <a:pt x="298910" y="582794"/>
                  </a:cubicBezTo>
                  <a:cubicBezTo>
                    <a:pt x="297862" y="496308"/>
                    <a:pt x="298624" y="409821"/>
                    <a:pt x="298624" y="323334"/>
                  </a:cubicBez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5007920A-E5C7-CFD9-0F03-AE3929F78D85}"/>
                </a:ext>
              </a:extLst>
            </p:cNvPr>
            <p:cNvSpPr/>
            <p:nvPr/>
          </p:nvSpPr>
          <p:spPr>
            <a:xfrm>
              <a:off x="5787336" y="4186881"/>
              <a:ext cx="296532" cy="739339"/>
            </a:xfrm>
            <a:custGeom>
              <a:avLst/>
              <a:gdLst>
                <a:gd name="connsiteX0" fmla="*/ 233893 w 296532"/>
                <a:gd name="connsiteY0" fmla="*/ 14373 h 739339"/>
                <a:gd name="connsiteX1" fmla="*/ 51394 w 296532"/>
                <a:gd name="connsiteY1" fmla="*/ 1515 h 739339"/>
                <a:gd name="connsiteX2" fmla="*/ 244 w 296532"/>
                <a:gd name="connsiteY2" fmla="*/ 46092 h 739339"/>
                <a:gd name="connsiteX3" fmla="*/ 530 w 296532"/>
                <a:gd name="connsiteY3" fmla="*/ 318888 h 739339"/>
                <a:gd name="connsiteX4" fmla="*/ 530 w 296532"/>
                <a:gd name="connsiteY4" fmla="*/ 363655 h 739339"/>
                <a:gd name="connsiteX5" fmla="*/ 1387 w 296532"/>
                <a:gd name="connsiteY5" fmla="*/ 600637 h 739339"/>
                <a:gd name="connsiteX6" fmla="*/ 154264 w 296532"/>
                <a:gd name="connsiteY6" fmla="*/ 739226 h 739339"/>
                <a:gd name="connsiteX7" fmla="*/ 296281 w 296532"/>
                <a:gd name="connsiteY7" fmla="*/ 594732 h 739339"/>
                <a:gd name="connsiteX8" fmla="*/ 296281 w 296532"/>
                <a:gd name="connsiteY8" fmla="*/ 76000 h 739339"/>
                <a:gd name="connsiteX9" fmla="*/ 233797 w 296532"/>
                <a:gd name="connsiteY9" fmla="*/ 14373 h 73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532" h="739339">
                  <a:moveTo>
                    <a:pt x="233893" y="14373"/>
                  </a:moveTo>
                  <a:cubicBezTo>
                    <a:pt x="172552" y="15326"/>
                    <a:pt x="111687" y="11611"/>
                    <a:pt x="51394" y="1515"/>
                  </a:cubicBezTo>
                  <a:cubicBezTo>
                    <a:pt x="12817" y="-4962"/>
                    <a:pt x="-137" y="9230"/>
                    <a:pt x="244" y="46092"/>
                  </a:cubicBezTo>
                  <a:cubicBezTo>
                    <a:pt x="1197" y="137055"/>
                    <a:pt x="530" y="227924"/>
                    <a:pt x="530" y="318888"/>
                  </a:cubicBezTo>
                  <a:cubicBezTo>
                    <a:pt x="530" y="333842"/>
                    <a:pt x="530" y="348701"/>
                    <a:pt x="530" y="363655"/>
                  </a:cubicBezTo>
                  <a:cubicBezTo>
                    <a:pt x="625" y="442617"/>
                    <a:pt x="-1184" y="521770"/>
                    <a:pt x="1387" y="600637"/>
                  </a:cubicBezTo>
                  <a:cubicBezTo>
                    <a:pt x="4245" y="687505"/>
                    <a:pt x="66443" y="742179"/>
                    <a:pt x="154264" y="739226"/>
                  </a:cubicBezTo>
                  <a:cubicBezTo>
                    <a:pt x="240655" y="736273"/>
                    <a:pt x="296091" y="680457"/>
                    <a:pt x="296281" y="594732"/>
                  </a:cubicBezTo>
                  <a:cubicBezTo>
                    <a:pt x="296662" y="421853"/>
                    <a:pt x="296567" y="248879"/>
                    <a:pt x="296281" y="76000"/>
                  </a:cubicBezTo>
                  <a:cubicBezTo>
                    <a:pt x="296281" y="21612"/>
                    <a:pt x="289138" y="13516"/>
                    <a:pt x="233797" y="14373"/>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2539602A-2F57-85C1-7724-ABAAB94AF94F}"/>
                </a:ext>
              </a:extLst>
            </p:cNvPr>
            <p:cNvSpPr/>
            <p:nvPr/>
          </p:nvSpPr>
          <p:spPr>
            <a:xfrm>
              <a:off x="5867827" y="2770301"/>
              <a:ext cx="464276" cy="328862"/>
            </a:xfrm>
            <a:custGeom>
              <a:avLst/>
              <a:gdLst>
                <a:gd name="connsiteX0" fmla="*/ 410481 w 464276"/>
                <a:gd name="connsiteY0" fmla="*/ 16682 h 328862"/>
                <a:gd name="connsiteX1" fmla="*/ 51103 w 464276"/>
                <a:gd name="connsiteY1" fmla="*/ 15824 h 328862"/>
                <a:gd name="connsiteX2" fmla="*/ 2526 w 464276"/>
                <a:gd name="connsiteY2" fmla="*/ 81928 h 328862"/>
                <a:gd name="connsiteX3" fmla="*/ 46722 w 464276"/>
                <a:gd name="connsiteY3" fmla="*/ 282524 h 328862"/>
                <a:gd name="connsiteX4" fmla="*/ 77202 w 464276"/>
                <a:gd name="connsiteY4" fmla="*/ 310242 h 328862"/>
                <a:gd name="connsiteX5" fmla="*/ 226173 w 464276"/>
                <a:gd name="connsiteY5" fmla="*/ 327101 h 328862"/>
                <a:gd name="connsiteX6" fmla="*/ 369143 w 464276"/>
                <a:gd name="connsiteY6" fmla="*/ 312814 h 328862"/>
                <a:gd name="connsiteX7" fmla="*/ 418483 w 464276"/>
                <a:gd name="connsiteY7" fmla="*/ 270618 h 328862"/>
                <a:gd name="connsiteX8" fmla="*/ 459345 w 464276"/>
                <a:gd name="connsiteY8" fmla="*/ 87929 h 328862"/>
                <a:gd name="connsiteX9" fmla="*/ 410386 w 464276"/>
                <a:gd name="connsiteY9" fmla="*/ 16777 h 32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276" h="328862">
                  <a:moveTo>
                    <a:pt x="410481" y="16682"/>
                  </a:moveTo>
                  <a:cubicBezTo>
                    <a:pt x="290657" y="-6178"/>
                    <a:pt x="171118" y="-4654"/>
                    <a:pt x="51103" y="15824"/>
                  </a:cubicBezTo>
                  <a:cubicBezTo>
                    <a:pt x="10241" y="22778"/>
                    <a:pt x="-6904" y="40304"/>
                    <a:pt x="2526" y="81928"/>
                  </a:cubicBezTo>
                  <a:cubicBezTo>
                    <a:pt x="17766" y="148698"/>
                    <a:pt x="32148" y="215564"/>
                    <a:pt x="46722" y="282524"/>
                  </a:cubicBezTo>
                  <a:cubicBezTo>
                    <a:pt x="50341" y="299193"/>
                    <a:pt x="60438" y="309004"/>
                    <a:pt x="77202" y="310242"/>
                  </a:cubicBezTo>
                  <a:cubicBezTo>
                    <a:pt x="127589" y="313957"/>
                    <a:pt x="175881" y="335007"/>
                    <a:pt x="226173" y="327101"/>
                  </a:cubicBezTo>
                  <a:cubicBezTo>
                    <a:pt x="275798" y="332626"/>
                    <a:pt x="321899" y="318243"/>
                    <a:pt x="369143" y="312814"/>
                  </a:cubicBezTo>
                  <a:cubicBezTo>
                    <a:pt x="397146" y="309575"/>
                    <a:pt x="412577" y="297479"/>
                    <a:pt x="418483" y="270618"/>
                  </a:cubicBezTo>
                  <a:cubicBezTo>
                    <a:pt x="431817" y="209658"/>
                    <a:pt x="445724" y="148889"/>
                    <a:pt x="459345" y="87929"/>
                  </a:cubicBezTo>
                  <a:cubicBezTo>
                    <a:pt x="471060" y="35636"/>
                    <a:pt x="464583" y="27159"/>
                    <a:pt x="410386" y="16777"/>
                  </a:cubicBezTo>
                  <a:close/>
                </a:path>
              </a:pathLst>
            </a:custGeom>
            <a:grpFill/>
            <a:ln w="9525" cap="flat">
              <a:noFill/>
              <a:prstDash val="solid"/>
              <a:miter/>
            </a:ln>
          </p:spPr>
          <p:txBody>
            <a:bodyPr rtlCol="0" anchor="ctr"/>
            <a:lstStyle/>
            <a:p>
              <a:endParaRPr lang="en-US"/>
            </a:p>
          </p:txBody>
        </p:sp>
      </p:grpSp>
      <p:pic>
        <p:nvPicPr>
          <p:cNvPr id="234" name="Graphic 233">
            <a:extLst>
              <a:ext uri="{FF2B5EF4-FFF2-40B4-BE49-F238E27FC236}">
                <a16:creationId xmlns:a16="http://schemas.microsoft.com/office/drawing/2014/main" id="{B9C50EDB-E49C-7B24-B100-9D1AD81FF64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18977" y="4281616"/>
            <a:ext cx="517284" cy="938906"/>
          </a:xfrm>
          <a:prstGeom prst="rect">
            <a:avLst/>
          </a:prstGeom>
        </p:spPr>
      </p:pic>
      <p:grpSp>
        <p:nvGrpSpPr>
          <p:cNvPr id="243" name="Group 242">
            <a:extLst>
              <a:ext uri="{FF2B5EF4-FFF2-40B4-BE49-F238E27FC236}">
                <a16:creationId xmlns:a16="http://schemas.microsoft.com/office/drawing/2014/main" id="{AA9E5BC9-120A-9099-92C0-29550C0B86DF}"/>
              </a:ext>
            </a:extLst>
          </p:cNvPr>
          <p:cNvGrpSpPr/>
          <p:nvPr/>
        </p:nvGrpSpPr>
        <p:grpSpPr>
          <a:xfrm>
            <a:off x="8171166" y="4281616"/>
            <a:ext cx="698367" cy="938906"/>
            <a:chOff x="5376936" y="2599585"/>
            <a:chExt cx="1437674" cy="1932853"/>
          </a:xfrm>
          <a:solidFill>
            <a:srgbClr val="8BC9C5"/>
          </a:solidFill>
        </p:grpSpPr>
        <p:sp>
          <p:nvSpPr>
            <p:cNvPr id="238" name="Freeform: Shape 237">
              <a:extLst>
                <a:ext uri="{FF2B5EF4-FFF2-40B4-BE49-F238E27FC236}">
                  <a16:creationId xmlns:a16="http://schemas.microsoft.com/office/drawing/2014/main" id="{8C0BB48B-D436-4527-A310-2A0E1B31E044}"/>
                </a:ext>
              </a:extLst>
            </p:cNvPr>
            <p:cNvSpPr/>
            <p:nvPr/>
          </p:nvSpPr>
          <p:spPr>
            <a:xfrm>
              <a:off x="5376936" y="3758984"/>
              <a:ext cx="979682" cy="773454"/>
            </a:xfrm>
            <a:custGeom>
              <a:avLst/>
              <a:gdLst>
                <a:gd name="connsiteX0" fmla="*/ 710871 w 979682"/>
                <a:gd name="connsiteY0" fmla="*/ 315302 h 773454"/>
                <a:gd name="connsiteX1" fmla="*/ 709728 w 979682"/>
                <a:gd name="connsiteY1" fmla="*/ 328542 h 773454"/>
                <a:gd name="connsiteX2" fmla="*/ 720968 w 979682"/>
                <a:gd name="connsiteY2" fmla="*/ 706589 h 773454"/>
                <a:gd name="connsiteX3" fmla="*/ 655912 w 979682"/>
                <a:gd name="connsiteY3" fmla="*/ 773454 h 773454"/>
                <a:gd name="connsiteX4" fmla="*/ 326061 w 979682"/>
                <a:gd name="connsiteY4" fmla="*/ 773454 h 773454"/>
                <a:gd name="connsiteX5" fmla="*/ 260339 w 979682"/>
                <a:gd name="connsiteY5" fmla="*/ 704874 h 773454"/>
                <a:gd name="connsiteX6" fmla="*/ 272626 w 979682"/>
                <a:gd name="connsiteY6" fmla="*/ 321398 h 773454"/>
                <a:gd name="connsiteX7" fmla="*/ 272626 w 979682"/>
                <a:gd name="connsiteY7" fmla="*/ 315778 h 773454"/>
                <a:gd name="connsiteX8" fmla="*/ 265863 w 979682"/>
                <a:gd name="connsiteY8" fmla="*/ 322731 h 773454"/>
                <a:gd name="connsiteX9" fmla="*/ 218524 w 979682"/>
                <a:gd name="connsiteY9" fmla="*/ 470464 h 773454"/>
                <a:gd name="connsiteX10" fmla="*/ 185282 w 979682"/>
                <a:gd name="connsiteY10" fmla="*/ 631056 h 773454"/>
                <a:gd name="connsiteX11" fmla="*/ 76221 w 979682"/>
                <a:gd name="connsiteY11" fmla="*/ 704779 h 773454"/>
                <a:gd name="connsiteX12" fmla="*/ 2116 w 979682"/>
                <a:gd name="connsiteY12" fmla="*/ 594480 h 773454"/>
                <a:gd name="connsiteX13" fmla="*/ 44598 w 979682"/>
                <a:gd name="connsiteY13" fmla="*/ 389311 h 773454"/>
                <a:gd name="connsiteX14" fmla="*/ 107844 w 979682"/>
                <a:gd name="connsiteY14" fmla="*/ 222338 h 773454"/>
                <a:gd name="connsiteX15" fmla="*/ 183567 w 979682"/>
                <a:gd name="connsiteY15" fmla="*/ 86321 h 773454"/>
                <a:gd name="connsiteX16" fmla="*/ 330062 w 979682"/>
                <a:gd name="connsiteY16" fmla="*/ 2501 h 773454"/>
                <a:gd name="connsiteX17" fmla="*/ 654293 w 979682"/>
                <a:gd name="connsiteY17" fmla="*/ 2501 h 773454"/>
                <a:gd name="connsiteX18" fmla="*/ 805169 w 979682"/>
                <a:gd name="connsiteY18" fmla="*/ 93560 h 773454"/>
                <a:gd name="connsiteX19" fmla="*/ 921279 w 979682"/>
                <a:gd name="connsiteY19" fmla="*/ 323208 h 773454"/>
                <a:gd name="connsiteX20" fmla="*/ 950901 w 979682"/>
                <a:gd name="connsiteY20" fmla="*/ 449223 h 773454"/>
                <a:gd name="connsiteX21" fmla="*/ 978810 w 979682"/>
                <a:gd name="connsiteY21" fmla="*/ 599623 h 773454"/>
                <a:gd name="connsiteX22" fmla="*/ 906039 w 979682"/>
                <a:gd name="connsiteY22" fmla="*/ 704303 h 773454"/>
                <a:gd name="connsiteX23" fmla="*/ 798406 w 979682"/>
                <a:gd name="connsiteY23" fmla="*/ 636675 h 773454"/>
                <a:gd name="connsiteX24" fmla="*/ 759639 w 979682"/>
                <a:gd name="connsiteY24" fmla="*/ 453319 h 773454"/>
                <a:gd name="connsiteX25" fmla="*/ 718206 w 979682"/>
                <a:gd name="connsiteY25" fmla="*/ 326827 h 773454"/>
                <a:gd name="connsiteX26" fmla="*/ 711062 w 979682"/>
                <a:gd name="connsiteY26" fmla="*/ 315302 h 77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79682" h="773454">
                  <a:moveTo>
                    <a:pt x="710871" y="315302"/>
                  </a:moveTo>
                  <a:cubicBezTo>
                    <a:pt x="708014" y="319683"/>
                    <a:pt x="709538" y="324351"/>
                    <a:pt x="709728" y="328542"/>
                  </a:cubicBezTo>
                  <a:cubicBezTo>
                    <a:pt x="713443" y="454557"/>
                    <a:pt x="717348" y="580573"/>
                    <a:pt x="720968" y="706589"/>
                  </a:cubicBezTo>
                  <a:cubicBezTo>
                    <a:pt x="722206" y="750499"/>
                    <a:pt x="699537" y="773454"/>
                    <a:pt x="655912" y="773454"/>
                  </a:cubicBezTo>
                  <a:cubicBezTo>
                    <a:pt x="545994" y="773454"/>
                    <a:pt x="435980" y="773454"/>
                    <a:pt x="326061" y="773454"/>
                  </a:cubicBezTo>
                  <a:cubicBezTo>
                    <a:pt x="283104" y="773454"/>
                    <a:pt x="258910" y="748308"/>
                    <a:pt x="260339" y="704874"/>
                  </a:cubicBezTo>
                  <a:cubicBezTo>
                    <a:pt x="264435" y="577049"/>
                    <a:pt x="268530" y="449223"/>
                    <a:pt x="272626" y="321398"/>
                  </a:cubicBezTo>
                  <a:cubicBezTo>
                    <a:pt x="272626" y="319588"/>
                    <a:pt x="272626" y="317778"/>
                    <a:pt x="272626" y="315778"/>
                  </a:cubicBezTo>
                  <a:cubicBezTo>
                    <a:pt x="266911" y="315016"/>
                    <a:pt x="267292" y="320160"/>
                    <a:pt x="265863" y="322731"/>
                  </a:cubicBezTo>
                  <a:cubicBezTo>
                    <a:pt x="241098" y="369118"/>
                    <a:pt x="228906" y="419410"/>
                    <a:pt x="218524" y="470464"/>
                  </a:cubicBezTo>
                  <a:cubicBezTo>
                    <a:pt x="207570" y="523995"/>
                    <a:pt x="196426" y="577525"/>
                    <a:pt x="185282" y="631056"/>
                  </a:cubicBezTo>
                  <a:cubicBezTo>
                    <a:pt x="174709" y="681919"/>
                    <a:pt x="125751" y="714876"/>
                    <a:pt x="76221" y="704779"/>
                  </a:cubicBezTo>
                  <a:cubicBezTo>
                    <a:pt x="22500" y="693825"/>
                    <a:pt x="-8647" y="647724"/>
                    <a:pt x="2116" y="594480"/>
                  </a:cubicBezTo>
                  <a:cubicBezTo>
                    <a:pt x="16023" y="526090"/>
                    <a:pt x="30501" y="457701"/>
                    <a:pt x="44598" y="389311"/>
                  </a:cubicBezTo>
                  <a:cubicBezTo>
                    <a:pt x="56694" y="330256"/>
                    <a:pt x="80793" y="275678"/>
                    <a:pt x="107844" y="222338"/>
                  </a:cubicBezTo>
                  <a:cubicBezTo>
                    <a:pt x="131370" y="176046"/>
                    <a:pt x="153849" y="129088"/>
                    <a:pt x="183567" y="86321"/>
                  </a:cubicBezTo>
                  <a:cubicBezTo>
                    <a:pt x="218810" y="35457"/>
                    <a:pt x="267483" y="4406"/>
                    <a:pt x="330062" y="2501"/>
                  </a:cubicBezTo>
                  <a:cubicBezTo>
                    <a:pt x="438075" y="-738"/>
                    <a:pt x="546279" y="-928"/>
                    <a:pt x="654293" y="2501"/>
                  </a:cubicBezTo>
                  <a:cubicBezTo>
                    <a:pt x="720396" y="4596"/>
                    <a:pt x="771165" y="38315"/>
                    <a:pt x="805169" y="93560"/>
                  </a:cubicBezTo>
                  <a:cubicBezTo>
                    <a:pt x="850127" y="166807"/>
                    <a:pt x="891846" y="242055"/>
                    <a:pt x="921279" y="323208"/>
                  </a:cubicBezTo>
                  <a:cubicBezTo>
                    <a:pt x="936042" y="363879"/>
                    <a:pt x="942138" y="406932"/>
                    <a:pt x="950901" y="449223"/>
                  </a:cubicBezTo>
                  <a:cubicBezTo>
                    <a:pt x="961188" y="499134"/>
                    <a:pt x="972047" y="548950"/>
                    <a:pt x="978810" y="599623"/>
                  </a:cubicBezTo>
                  <a:cubicBezTo>
                    <a:pt x="985382" y="648963"/>
                    <a:pt x="954235" y="694587"/>
                    <a:pt x="906039" y="704303"/>
                  </a:cubicBezTo>
                  <a:cubicBezTo>
                    <a:pt x="857461" y="714114"/>
                    <a:pt x="809741" y="685348"/>
                    <a:pt x="798406" y="636675"/>
                  </a:cubicBezTo>
                  <a:cubicBezTo>
                    <a:pt x="784214" y="575811"/>
                    <a:pt x="772308" y="514470"/>
                    <a:pt x="759639" y="453319"/>
                  </a:cubicBezTo>
                  <a:cubicBezTo>
                    <a:pt x="750591" y="409599"/>
                    <a:pt x="739732" y="366451"/>
                    <a:pt x="718206" y="326827"/>
                  </a:cubicBezTo>
                  <a:cubicBezTo>
                    <a:pt x="716110" y="323017"/>
                    <a:pt x="715348" y="318255"/>
                    <a:pt x="711062" y="315302"/>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C5D1AA6-1867-E08D-9634-B1D79678BC6E}"/>
                </a:ext>
              </a:extLst>
            </p:cNvPr>
            <p:cNvSpPr/>
            <p:nvPr/>
          </p:nvSpPr>
          <p:spPr>
            <a:xfrm>
              <a:off x="5957410" y="2599585"/>
              <a:ext cx="857200" cy="583986"/>
            </a:xfrm>
            <a:custGeom>
              <a:avLst/>
              <a:gdLst>
                <a:gd name="connsiteX0" fmla="*/ 0 w 857200"/>
                <a:gd name="connsiteY0" fmla="*/ 285695 h 583986"/>
                <a:gd name="connsiteX1" fmla="*/ 122110 w 857200"/>
                <a:gd name="connsiteY1" fmla="*/ 108435 h 583986"/>
                <a:gd name="connsiteX2" fmla="*/ 138208 w 857200"/>
                <a:gd name="connsiteY2" fmla="*/ 93385 h 583986"/>
                <a:gd name="connsiteX3" fmla="*/ 398240 w 857200"/>
                <a:gd name="connsiteY3" fmla="*/ 45665 h 583986"/>
                <a:gd name="connsiteX4" fmla="*/ 415766 w 857200"/>
                <a:gd name="connsiteY4" fmla="*/ 46046 h 583986"/>
                <a:gd name="connsiteX5" fmla="*/ 705612 w 857200"/>
                <a:gd name="connsiteY5" fmla="*/ 103291 h 583986"/>
                <a:gd name="connsiteX6" fmla="*/ 723329 w 857200"/>
                <a:gd name="connsiteY6" fmla="*/ 118436 h 583986"/>
                <a:gd name="connsiteX7" fmla="*/ 856107 w 857200"/>
                <a:gd name="connsiteY7" fmla="*/ 283885 h 583986"/>
                <a:gd name="connsiteX8" fmla="*/ 751427 w 857200"/>
                <a:gd name="connsiteY8" fmla="*/ 469147 h 583986"/>
                <a:gd name="connsiteX9" fmla="*/ 737997 w 857200"/>
                <a:gd name="connsiteY9" fmla="*/ 482101 h 583986"/>
                <a:gd name="connsiteX10" fmla="*/ 444722 w 857200"/>
                <a:gd name="connsiteY10" fmla="*/ 538870 h 583986"/>
                <a:gd name="connsiteX11" fmla="*/ 427863 w 857200"/>
                <a:gd name="connsiteY11" fmla="*/ 539155 h 583986"/>
                <a:gd name="connsiteX12" fmla="*/ 144685 w 857200"/>
                <a:gd name="connsiteY12" fmla="*/ 480196 h 583986"/>
                <a:gd name="connsiteX13" fmla="*/ 128302 w 857200"/>
                <a:gd name="connsiteY13" fmla="*/ 465527 h 583986"/>
                <a:gd name="connsiteX14" fmla="*/ 95 w 857200"/>
                <a:gd name="connsiteY14" fmla="*/ 285695 h 58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7200" h="583986">
                  <a:moveTo>
                    <a:pt x="0" y="285695"/>
                  </a:moveTo>
                  <a:cubicBezTo>
                    <a:pt x="0" y="207114"/>
                    <a:pt x="47816" y="137200"/>
                    <a:pt x="122110" y="108435"/>
                  </a:cubicBezTo>
                  <a:cubicBezTo>
                    <a:pt x="130112" y="105292"/>
                    <a:pt x="134588" y="100910"/>
                    <a:pt x="138208" y="93385"/>
                  </a:cubicBezTo>
                  <a:cubicBezTo>
                    <a:pt x="185928" y="-7484"/>
                    <a:pt x="317849" y="-31678"/>
                    <a:pt x="398240" y="45665"/>
                  </a:cubicBezTo>
                  <a:cubicBezTo>
                    <a:pt x="405193" y="52333"/>
                    <a:pt x="408718" y="51952"/>
                    <a:pt x="415766" y="46046"/>
                  </a:cubicBezTo>
                  <a:cubicBezTo>
                    <a:pt x="509968" y="-33773"/>
                    <a:pt x="648462" y="-6437"/>
                    <a:pt x="705612" y="103291"/>
                  </a:cubicBezTo>
                  <a:cubicBezTo>
                    <a:pt x="709708" y="111197"/>
                    <a:pt x="714946" y="115388"/>
                    <a:pt x="723329" y="118436"/>
                  </a:cubicBezTo>
                  <a:cubicBezTo>
                    <a:pt x="801053" y="146535"/>
                    <a:pt x="847058" y="201780"/>
                    <a:pt x="856107" y="283885"/>
                  </a:cubicBezTo>
                  <a:cubicBezTo>
                    <a:pt x="864679" y="360943"/>
                    <a:pt x="822198" y="432952"/>
                    <a:pt x="751427" y="469147"/>
                  </a:cubicBezTo>
                  <a:cubicBezTo>
                    <a:pt x="745427" y="472195"/>
                    <a:pt x="741331" y="476195"/>
                    <a:pt x="737997" y="482101"/>
                  </a:cubicBezTo>
                  <a:cubicBezTo>
                    <a:pt x="677228" y="590495"/>
                    <a:pt x="542354" y="616689"/>
                    <a:pt x="444722" y="538870"/>
                  </a:cubicBezTo>
                  <a:cubicBezTo>
                    <a:pt x="438150" y="533631"/>
                    <a:pt x="434531" y="533440"/>
                    <a:pt x="427863" y="539155"/>
                  </a:cubicBezTo>
                  <a:cubicBezTo>
                    <a:pt x="335947" y="618118"/>
                    <a:pt x="197263" y="589257"/>
                    <a:pt x="144685" y="480196"/>
                  </a:cubicBezTo>
                  <a:cubicBezTo>
                    <a:pt x="140970" y="472480"/>
                    <a:pt x="136398" y="468385"/>
                    <a:pt x="128302" y="465527"/>
                  </a:cubicBezTo>
                  <a:cubicBezTo>
                    <a:pt x="50578" y="438476"/>
                    <a:pt x="95" y="367420"/>
                    <a:pt x="95" y="285695"/>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F9860785-5471-3DCE-A00B-787F4A29BECC}"/>
                </a:ext>
              </a:extLst>
            </p:cNvPr>
            <p:cNvSpPr/>
            <p:nvPr/>
          </p:nvSpPr>
          <p:spPr>
            <a:xfrm>
              <a:off x="5616890" y="3246087"/>
              <a:ext cx="484257" cy="484445"/>
            </a:xfrm>
            <a:custGeom>
              <a:avLst/>
              <a:gdLst>
                <a:gd name="connsiteX0" fmla="*/ 2 w 484257"/>
                <a:gd name="connsiteY0" fmla="*/ 242793 h 484445"/>
                <a:gd name="connsiteX1" fmla="*/ 241841 w 484257"/>
                <a:gd name="connsiteY1" fmla="*/ 0 h 484445"/>
                <a:gd name="connsiteX2" fmla="*/ 484253 w 484257"/>
                <a:gd name="connsiteY2" fmla="*/ 240983 h 484445"/>
                <a:gd name="connsiteX3" fmla="*/ 242984 w 484257"/>
                <a:gd name="connsiteY3" fmla="*/ 484442 h 484445"/>
                <a:gd name="connsiteX4" fmla="*/ 2 w 484257"/>
                <a:gd name="connsiteY4" fmla="*/ 242888 h 484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257" h="484445">
                  <a:moveTo>
                    <a:pt x="2" y="242793"/>
                  </a:moveTo>
                  <a:cubicBezTo>
                    <a:pt x="-475" y="109443"/>
                    <a:pt x="108396" y="191"/>
                    <a:pt x="241841" y="0"/>
                  </a:cubicBezTo>
                  <a:cubicBezTo>
                    <a:pt x="374715" y="-190"/>
                    <a:pt x="483491" y="107919"/>
                    <a:pt x="484253" y="240983"/>
                  </a:cubicBezTo>
                  <a:cubicBezTo>
                    <a:pt x="485110" y="374333"/>
                    <a:pt x="376620" y="483680"/>
                    <a:pt x="242984" y="484442"/>
                  </a:cubicBezTo>
                  <a:cubicBezTo>
                    <a:pt x="109634" y="485204"/>
                    <a:pt x="478" y="376524"/>
                    <a:pt x="2" y="242888"/>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1A1E311C-5007-83A3-8F9F-556D82790F52}"/>
                </a:ext>
              </a:extLst>
            </p:cNvPr>
            <p:cNvSpPr/>
            <p:nvPr/>
          </p:nvSpPr>
          <p:spPr>
            <a:xfrm>
              <a:off x="6301259" y="3231704"/>
              <a:ext cx="179264" cy="179451"/>
            </a:xfrm>
            <a:custGeom>
              <a:avLst/>
              <a:gdLst>
                <a:gd name="connsiteX0" fmla="*/ 179265 w 179264"/>
                <a:gd name="connsiteY0" fmla="*/ 89821 h 179451"/>
                <a:gd name="connsiteX1" fmla="*/ 90111 w 179264"/>
                <a:gd name="connsiteY1" fmla="*/ 179452 h 179451"/>
                <a:gd name="connsiteX2" fmla="*/ 4 w 179264"/>
                <a:gd name="connsiteY2" fmla="*/ 90298 h 179451"/>
                <a:gd name="connsiteX3" fmla="*/ 90301 w 179264"/>
                <a:gd name="connsiteY3" fmla="*/ 1 h 179451"/>
                <a:gd name="connsiteX4" fmla="*/ 179265 w 179264"/>
                <a:gd name="connsiteY4" fmla="*/ 89821 h 17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264" h="179451">
                  <a:moveTo>
                    <a:pt x="179265" y="89821"/>
                  </a:moveTo>
                  <a:cubicBezTo>
                    <a:pt x="179265" y="139447"/>
                    <a:pt x="139450" y="179356"/>
                    <a:pt x="90111" y="179452"/>
                  </a:cubicBezTo>
                  <a:cubicBezTo>
                    <a:pt x="40866" y="179452"/>
                    <a:pt x="480" y="139542"/>
                    <a:pt x="4" y="90298"/>
                  </a:cubicBezTo>
                  <a:cubicBezTo>
                    <a:pt x="-472" y="40863"/>
                    <a:pt x="40581" y="-190"/>
                    <a:pt x="90301" y="1"/>
                  </a:cubicBezTo>
                  <a:cubicBezTo>
                    <a:pt x="139736" y="191"/>
                    <a:pt x="179360" y="40196"/>
                    <a:pt x="179265" y="89821"/>
                  </a:cubicBez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B0ECE9E7-FB8F-9D5F-28F6-308C5BCD5C20}"/>
                </a:ext>
              </a:extLst>
            </p:cNvPr>
            <p:cNvSpPr/>
            <p:nvPr/>
          </p:nvSpPr>
          <p:spPr>
            <a:xfrm>
              <a:off x="6176199" y="3411156"/>
              <a:ext cx="124874" cy="124874"/>
            </a:xfrm>
            <a:custGeom>
              <a:avLst/>
              <a:gdLst>
                <a:gd name="connsiteX0" fmla="*/ 124873 w 124874"/>
                <a:gd name="connsiteY0" fmla="*/ 62103 h 124874"/>
                <a:gd name="connsiteX1" fmla="*/ 63342 w 124874"/>
                <a:gd name="connsiteY1" fmla="*/ 124873 h 124874"/>
                <a:gd name="connsiteX2" fmla="*/ 0 w 124874"/>
                <a:gd name="connsiteY2" fmla="*/ 62389 h 124874"/>
                <a:gd name="connsiteX3" fmla="*/ 62389 w 124874"/>
                <a:gd name="connsiteY3" fmla="*/ 0 h 124874"/>
                <a:gd name="connsiteX4" fmla="*/ 124778 w 124874"/>
                <a:gd name="connsiteY4" fmla="*/ 62103 h 124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74" h="124874">
                  <a:moveTo>
                    <a:pt x="124873" y="62103"/>
                  </a:moveTo>
                  <a:cubicBezTo>
                    <a:pt x="125064" y="96965"/>
                    <a:pt x="98108" y="124587"/>
                    <a:pt x="63342" y="124873"/>
                  </a:cubicBezTo>
                  <a:cubicBezTo>
                    <a:pt x="28099" y="125158"/>
                    <a:pt x="-95" y="97346"/>
                    <a:pt x="0" y="62389"/>
                  </a:cubicBezTo>
                  <a:cubicBezTo>
                    <a:pt x="96" y="28099"/>
                    <a:pt x="28194" y="95"/>
                    <a:pt x="62389" y="0"/>
                  </a:cubicBezTo>
                  <a:cubicBezTo>
                    <a:pt x="96774" y="0"/>
                    <a:pt x="124587" y="27623"/>
                    <a:pt x="124778" y="62103"/>
                  </a:cubicBezTo>
                  <a:close/>
                </a:path>
              </a:pathLst>
            </a:custGeom>
            <a:grpFill/>
            <a:ln w="9525" cap="flat">
              <a:noFill/>
              <a:prstDash val="solid"/>
              <a:miter/>
            </a:ln>
          </p:spPr>
          <p:txBody>
            <a:bodyPr rtlCol="0" anchor="ctr"/>
            <a:lstStyle/>
            <a:p>
              <a:endParaRPr lang="en-US"/>
            </a:p>
          </p:txBody>
        </p:sp>
      </p:grpSp>
      <p:grpSp>
        <p:nvGrpSpPr>
          <p:cNvPr id="254" name="Group 253">
            <a:extLst>
              <a:ext uri="{FF2B5EF4-FFF2-40B4-BE49-F238E27FC236}">
                <a16:creationId xmlns:a16="http://schemas.microsoft.com/office/drawing/2014/main" id="{D4728AAE-35B8-82E3-91ED-F48D9FA1709B}"/>
              </a:ext>
            </a:extLst>
          </p:cNvPr>
          <p:cNvGrpSpPr/>
          <p:nvPr/>
        </p:nvGrpSpPr>
        <p:grpSpPr>
          <a:xfrm>
            <a:off x="9780966" y="4356895"/>
            <a:ext cx="575422" cy="788349"/>
            <a:chOff x="5986630" y="3416994"/>
            <a:chExt cx="678203" cy="929163"/>
          </a:xfrm>
          <a:solidFill>
            <a:srgbClr val="8BC9C5"/>
          </a:solidFill>
        </p:grpSpPr>
        <p:sp>
          <p:nvSpPr>
            <p:cNvPr id="247" name="Freeform: Shape 246">
              <a:extLst>
                <a:ext uri="{FF2B5EF4-FFF2-40B4-BE49-F238E27FC236}">
                  <a16:creationId xmlns:a16="http://schemas.microsoft.com/office/drawing/2014/main" id="{2A0AD787-75E1-7E89-99FD-DA97258DEF24}"/>
                </a:ext>
              </a:extLst>
            </p:cNvPr>
            <p:cNvSpPr/>
            <p:nvPr/>
          </p:nvSpPr>
          <p:spPr>
            <a:xfrm>
              <a:off x="5987228" y="3639107"/>
              <a:ext cx="677604" cy="590016"/>
            </a:xfrm>
            <a:custGeom>
              <a:avLst/>
              <a:gdLst>
                <a:gd name="connsiteX0" fmla="*/ 677604 w 677604"/>
                <a:gd name="connsiteY0" fmla="*/ 267455 h 590016"/>
                <a:gd name="connsiteX1" fmla="*/ 677604 w 677604"/>
                <a:gd name="connsiteY1" fmla="*/ 517188 h 590016"/>
                <a:gd name="connsiteX2" fmla="*/ 656557 w 677604"/>
                <a:gd name="connsiteY2" fmla="*/ 547823 h 590016"/>
                <a:gd name="connsiteX3" fmla="*/ 521705 w 677604"/>
                <a:gd name="connsiteY3" fmla="*/ 578458 h 590016"/>
                <a:gd name="connsiteX4" fmla="*/ 287857 w 677604"/>
                <a:gd name="connsiteY4" fmla="*/ 588840 h 590016"/>
                <a:gd name="connsiteX5" fmla="*/ 46577 w 677604"/>
                <a:gd name="connsiteY5" fmla="*/ 556787 h 590016"/>
                <a:gd name="connsiteX6" fmla="*/ 0 w 677604"/>
                <a:gd name="connsiteY6" fmla="*/ 495686 h 590016"/>
                <a:gd name="connsiteX7" fmla="*/ 0 w 677604"/>
                <a:gd name="connsiteY7" fmla="*/ 21182 h 590016"/>
                <a:gd name="connsiteX8" fmla="*/ 57 w 677604"/>
                <a:gd name="connsiteY8" fmla="*/ 8701 h 590016"/>
                <a:gd name="connsiteX9" fmla="*/ 10268 w 677604"/>
                <a:gd name="connsiteY9" fmla="*/ 1383 h 590016"/>
                <a:gd name="connsiteX10" fmla="*/ 256654 w 677604"/>
                <a:gd name="connsiteY10" fmla="*/ 42740 h 590016"/>
                <a:gd name="connsiteX11" fmla="*/ 605668 w 677604"/>
                <a:gd name="connsiteY11" fmla="*/ 20331 h 590016"/>
                <a:gd name="connsiteX12" fmla="*/ 661322 w 677604"/>
                <a:gd name="connsiteY12" fmla="*/ 3425 h 590016"/>
                <a:gd name="connsiteX13" fmla="*/ 677434 w 677604"/>
                <a:gd name="connsiteY13" fmla="*/ 14941 h 590016"/>
                <a:gd name="connsiteX14" fmla="*/ 677434 w 677604"/>
                <a:gd name="connsiteY14" fmla="*/ 267455 h 590016"/>
                <a:gd name="connsiteX15" fmla="*/ 317868 w 677604"/>
                <a:gd name="connsiteY15" fmla="*/ 480879 h 590016"/>
                <a:gd name="connsiteX16" fmla="*/ 428325 w 677604"/>
                <a:gd name="connsiteY16" fmla="*/ 421368 h 590016"/>
                <a:gd name="connsiteX17" fmla="*/ 401661 w 677604"/>
                <a:gd name="connsiteY17" fmla="*/ 339390 h 590016"/>
                <a:gd name="connsiteX18" fmla="*/ 350092 w 677604"/>
                <a:gd name="connsiteY18" fmla="*/ 333377 h 590016"/>
                <a:gd name="connsiteX19" fmla="*/ 292395 w 677604"/>
                <a:gd name="connsiteY19" fmla="*/ 334455 h 590016"/>
                <a:gd name="connsiteX20" fmla="*/ 238670 w 677604"/>
                <a:gd name="connsiteY20" fmla="*/ 331902 h 590016"/>
                <a:gd name="connsiteX21" fmla="*/ 189541 w 677604"/>
                <a:gd name="connsiteY21" fmla="*/ 395441 h 590016"/>
                <a:gd name="connsiteX22" fmla="*/ 204121 w 677604"/>
                <a:gd name="connsiteY22" fmla="*/ 428062 h 590016"/>
                <a:gd name="connsiteX23" fmla="*/ 317868 w 677604"/>
                <a:gd name="connsiteY23" fmla="*/ 480936 h 590016"/>
                <a:gd name="connsiteX24" fmla="*/ 431729 w 677604"/>
                <a:gd name="connsiteY24" fmla="*/ 190243 h 590016"/>
                <a:gd name="connsiteX25" fmla="*/ 394229 w 677604"/>
                <a:gd name="connsiteY25" fmla="*/ 198525 h 590016"/>
                <a:gd name="connsiteX26" fmla="*/ 374713 w 677604"/>
                <a:gd name="connsiteY26" fmla="*/ 265809 h 590016"/>
                <a:gd name="connsiteX27" fmla="*/ 408015 w 677604"/>
                <a:gd name="connsiteY27" fmla="*/ 294175 h 590016"/>
                <a:gd name="connsiteX28" fmla="*/ 451358 w 677604"/>
                <a:gd name="connsiteY28" fmla="*/ 325661 h 590016"/>
                <a:gd name="connsiteX29" fmla="*/ 488007 w 677604"/>
                <a:gd name="connsiteY29" fmla="*/ 349772 h 590016"/>
                <a:gd name="connsiteX30" fmla="*/ 543036 w 677604"/>
                <a:gd name="connsiteY30" fmla="*/ 328214 h 590016"/>
                <a:gd name="connsiteX31" fmla="*/ 548539 w 677604"/>
                <a:gd name="connsiteY31" fmla="*/ 289126 h 590016"/>
                <a:gd name="connsiteX32" fmla="*/ 431729 w 677604"/>
                <a:gd name="connsiteY32" fmla="*/ 190243 h 590016"/>
                <a:gd name="connsiteX33" fmla="*/ 272256 w 677604"/>
                <a:gd name="connsiteY33" fmla="*/ 156941 h 590016"/>
                <a:gd name="connsiteX34" fmla="*/ 265334 w 677604"/>
                <a:gd name="connsiteY34" fmla="*/ 157508 h 590016"/>
                <a:gd name="connsiteX35" fmla="*/ 159927 w 677604"/>
                <a:gd name="connsiteY35" fmla="*/ 188824 h 590016"/>
                <a:gd name="connsiteX36" fmla="*/ 151304 w 677604"/>
                <a:gd name="connsiteY36" fmla="*/ 269100 h 590016"/>
                <a:gd name="connsiteX37" fmla="*/ 238103 w 677604"/>
                <a:gd name="connsiteY37" fmla="*/ 285779 h 590016"/>
                <a:gd name="connsiteX38" fmla="*/ 318719 w 677604"/>
                <a:gd name="connsiteY38" fmla="*/ 212538 h 590016"/>
                <a:gd name="connsiteX39" fmla="*/ 272312 w 677604"/>
                <a:gd name="connsiteY39" fmla="*/ 156941 h 59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7604" h="590016">
                  <a:moveTo>
                    <a:pt x="677604" y="267455"/>
                  </a:moveTo>
                  <a:cubicBezTo>
                    <a:pt x="677604" y="350680"/>
                    <a:pt x="677604" y="433962"/>
                    <a:pt x="677604" y="517188"/>
                  </a:cubicBezTo>
                  <a:cubicBezTo>
                    <a:pt x="677604" y="537328"/>
                    <a:pt x="675562" y="540278"/>
                    <a:pt x="656557" y="547823"/>
                  </a:cubicBezTo>
                  <a:cubicBezTo>
                    <a:pt x="613157" y="565013"/>
                    <a:pt x="567601" y="572785"/>
                    <a:pt x="521705" y="578458"/>
                  </a:cubicBezTo>
                  <a:cubicBezTo>
                    <a:pt x="444096" y="588103"/>
                    <a:pt x="365977" y="592244"/>
                    <a:pt x="287857" y="588840"/>
                  </a:cubicBezTo>
                  <a:cubicBezTo>
                    <a:pt x="206617" y="585266"/>
                    <a:pt x="125377" y="579763"/>
                    <a:pt x="46577" y="556787"/>
                  </a:cubicBezTo>
                  <a:cubicBezTo>
                    <a:pt x="113" y="543228"/>
                    <a:pt x="0" y="543511"/>
                    <a:pt x="0" y="495686"/>
                  </a:cubicBezTo>
                  <a:cubicBezTo>
                    <a:pt x="0" y="337518"/>
                    <a:pt x="0" y="179350"/>
                    <a:pt x="0" y="21182"/>
                  </a:cubicBezTo>
                  <a:cubicBezTo>
                    <a:pt x="0" y="17040"/>
                    <a:pt x="57" y="12842"/>
                    <a:pt x="57" y="8701"/>
                  </a:cubicBezTo>
                  <a:cubicBezTo>
                    <a:pt x="57" y="1553"/>
                    <a:pt x="2496" y="-1624"/>
                    <a:pt x="10268" y="1383"/>
                  </a:cubicBezTo>
                  <a:cubicBezTo>
                    <a:pt x="89579" y="31904"/>
                    <a:pt x="173032" y="37918"/>
                    <a:pt x="256654" y="42740"/>
                  </a:cubicBezTo>
                  <a:cubicBezTo>
                    <a:pt x="373919" y="49491"/>
                    <a:pt x="490389" y="43875"/>
                    <a:pt x="605668" y="20331"/>
                  </a:cubicBezTo>
                  <a:cubicBezTo>
                    <a:pt x="624730" y="16473"/>
                    <a:pt x="643225" y="10516"/>
                    <a:pt x="661322" y="3425"/>
                  </a:cubicBezTo>
                  <a:cubicBezTo>
                    <a:pt x="676469" y="-2532"/>
                    <a:pt x="677434" y="-1908"/>
                    <a:pt x="677434" y="14941"/>
                  </a:cubicBezTo>
                  <a:cubicBezTo>
                    <a:pt x="677434" y="99131"/>
                    <a:pt x="677434" y="183265"/>
                    <a:pt x="677434" y="267455"/>
                  </a:cubicBezTo>
                  <a:close/>
                  <a:moveTo>
                    <a:pt x="317868" y="480879"/>
                  </a:moveTo>
                  <a:cubicBezTo>
                    <a:pt x="360871" y="477816"/>
                    <a:pt x="401944" y="463293"/>
                    <a:pt x="428325" y="421368"/>
                  </a:cubicBezTo>
                  <a:cubicBezTo>
                    <a:pt x="448805" y="388860"/>
                    <a:pt x="437232" y="354084"/>
                    <a:pt x="401661" y="339390"/>
                  </a:cubicBezTo>
                  <a:cubicBezTo>
                    <a:pt x="385152" y="332583"/>
                    <a:pt x="368019" y="330030"/>
                    <a:pt x="350092" y="333377"/>
                  </a:cubicBezTo>
                  <a:cubicBezTo>
                    <a:pt x="330973" y="336951"/>
                    <a:pt x="311741" y="339674"/>
                    <a:pt x="292395" y="334455"/>
                  </a:cubicBezTo>
                  <a:cubicBezTo>
                    <a:pt x="274695" y="329633"/>
                    <a:pt x="256541" y="330143"/>
                    <a:pt x="238670" y="331902"/>
                  </a:cubicBezTo>
                  <a:cubicBezTo>
                    <a:pt x="205993" y="335079"/>
                    <a:pt x="184662" y="363161"/>
                    <a:pt x="189541" y="395441"/>
                  </a:cubicBezTo>
                  <a:cubicBezTo>
                    <a:pt x="191356" y="407582"/>
                    <a:pt x="196576" y="418474"/>
                    <a:pt x="204121" y="428062"/>
                  </a:cubicBezTo>
                  <a:cubicBezTo>
                    <a:pt x="232090" y="463463"/>
                    <a:pt x="269589" y="479291"/>
                    <a:pt x="317868" y="480936"/>
                  </a:cubicBezTo>
                  <a:close/>
                  <a:moveTo>
                    <a:pt x="431729" y="190243"/>
                  </a:moveTo>
                  <a:cubicBezTo>
                    <a:pt x="418567" y="189902"/>
                    <a:pt x="406029" y="193022"/>
                    <a:pt x="394229" y="198525"/>
                  </a:cubicBezTo>
                  <a:cubicBezTo>
                    <a:pt x="366941" y="211290"/>
                    <a:pt x="358715" y="240337"/>
                    <a:pt x="374713" y="265809"/>
                  </a:cubicBezTo>
                  <a:cubicBezTo>
                    <a:pt x="382883" y="278801"/>
                    <a:pt x="394513" y="287821"/>
                    <a:pt x="408015" y="294175"/>
                  </a:cubicBezTo>
                  <a:cubicBezTo>
                    <a:pt x="424580" y="301947"/>
                    <a:pt x="439047" y="312159"/>
                    <a:pt x="451358" y="325661"/>
                  </a:cubicBezTo>
                  <a:cubicBezTo>
                    <a:pt x="461513" y="336781"/>
                    <a:pt x="473880" y="344723"/>
                    <a:pt x="488007" y="349772"/>
                  </a:cubicBezTo>
                  <a:cubicBezTo>
                    <a:pt x="510529" y="357885"/>
                    <a:pt x="532030" y="349262"/>
                    <a:pt x="543036" y="328214"/>
                  </a:cubicBezTo>
                  <a:cubicBezTo>
                    <a:pt x="549504" y="315790"/>
                    <a:pt x="550695" y="302628"/>
                    <a:pt x="548539" y="289126"/>
                  </a:cubicBezTo>
                  <a:cubicBezTo>
                    <a:pt x="539746" y="233472"/>
                    <a:pt x="488460" y="190129"/>
                    <a:pt x="431729" y="190243"/>
                  </a:cubicBezTo>
                  <a:close/>
                  <a:moveTo>
                    <a:pt x="272256" y="156941"/>
                  </a:moveTo>
                  <a:cubicBezTo>
                    <a:pt x="270837" y="157054"/>
                    <a:pt x="267831" y="156544"/>
                    <a:pt x="265334" y="157508"/>
                  </a:cubicBezTo>
                  <a:cubicBezTo>
                    <a:pt x="230841" y="170386"/>
                    <a:pt x="194193" y="176457"/>
                    <a:pt x="159927" y="188824"/>
                  </a:cubicBezTo>
                  <a:cubicBezTo>
                    <a:pt x="120612" y="203007"/>
                    <a:pt x="117662" y="244138"/>
                    <a:pt x="151304" y="269100"/>
                  </a:cubicBezTo>
                  <a:cubicBezTo>
                    <a:pt x="177457" y="288502"/>
                    <a:pt x="207298" y="293324"/>
                    <a:pt x="238103" y="285779"/>
                  </a:cubicBezTo>
                  <a:cubicBezTo>
                    <a:pt x="277588" y="276134"/>
                    <a:pt x="308053" y="254066"/>
                    <a:pt x="318719" y="212538"/>
                  </a:cubicBezTo>
                  <a:cubicBezTo>
                    <a:pt x="326888" y="180768"/>
                    <a:pt x="306635" y="156884"/>
                    <a:pt x="272312" y="156941"/>
                  </a:cubicBezTo>
                  <a:close/>
                </a:path>
              </a:pathLst>
            </a:custGeom>
            <a:grpFill/>
            <a:ln w="563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6592DE77-D296-3C01-06DB-46C9F6FD5F03}"/>
                </a:ext>
              </a:extLst>
            </p:cNvPr>
            <p:cNvSpPr/>
            <p:nvPr/>
          </p:nvSpPr>
          <p:spPr>
            <a:xfrm>
              <a:off x="5986630" y="4210259"/>
              <a:ext cx="678203" cy="135898"/>
            </a:xfrm>
            <a:custGeom>
              <a:avLst/>
              <a:gdLst>
                <a:gd name="connsiteX0" fmla="*/ 711 w 678203"/>
                <a:gd name="connsiteY0" fmla="*/ 40267 h 135898"/>
                <a:gd name="connsiteX1" fmla="*/ 711 w 678203"/>
                <a:gd name="connsiteY1" fmla="*/ 9745 h 135898"/>
                <a:gd name="connsiteX2" fmla="*/ 12739 w 678203"/>
                <a:gd name="connsiteY2" fmla="*/ 1463 h 135898"/>
                <a:gd name="connsiteX3" fmla="*/ 228716 w 678203"/>
                <a:gd name="connsiteY3" fmla="*/ 40437 h 135898"/>
                <a:gd name="connsiteX4" fmla="*/ 361639 w 678203"/>
                <a:gd name="connsiteY4" fmla="*/ 45146 h 135898"/>
                <a:gd name="connsiteX5" fmla="*/ 624080 w 678203"/>
                <a:gd name="connsiteY5" fmla="*/ 15362 h 135898"/>
                <a:gd name="connsiteX6" fmla="*/ 666118 w 678203"/>
                <a:gd name="connsiteY6" fmla="*/ 1349 h 135898"/>
                <a:gd name="connsiteX7" fmla="*/ 678202 w 678203"/>
                <a:gd name="connsiteY7" fmla="*/ 9575 h 135898"/>
                <a:gd name="connsiteX8" fmla="*/ 678202 w 678203"/>
                <a:gd name="connsiteY8" fmla="*/ 71980 h 135898"/>
                <a:gd name="connsiteX9" fmla="*/ 660729 w 678203"/>
                <a:gd name="connsiteY9" fmla="*/ 92801 h 135898"/>
                <a:gd name="connsiteX10" fmla="*/ 574440 w 678203"/>
                <a:gd name="connsiteY10" fmla="*/ 117876 h 135898"/>
                <a:gd name="connsiteX11" fmla="*/ 366177 w 678203"/>
                <a:gd name="connsiteY11" fmla="*/ 135747 h 135898"/>
                <a:gd name="connsiteX12" fmla="*/ 102602 w 678203"/>
                <a:gd name="connsiteY12" fmla="*/ 117763 h 135898"/>
                <a:gd name="connsiteX13" fmla="*/ 21248 w 678203"/>
                <a:gd name="connsiteY13" fmla="*/ 95183 h 135898"/>
                <a:gd name="connsiteX14" fmla="*/ 371 w 678203"/>
                <a:gd name="connsiteY14" fmla="*/ 62336 h 135898"/>
                <a:gd name="connsiteX15" fmla="*/ 541 w 678203"/>
                <a:gd name="connsiteY15" fmla="*/ 40154 h 135898"/>
                <a:gd name="connsiteX16" fmla="*/ 598 w 678203"/>
                <a:gd name="connsiteY16" fmla="*/ 40154 h 13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203" h="135898">
                  <a:moveTo>
                    <a:pt x="711" y="40267"/>
                  </a:moveTo>
                  <a:cubicBezTo>
                    <a:pt x="711" y="30112"/>
                    <a:pt x="711" y="19900"/>
                    <a:pt x="711" y="9745"/>
                  </a:cubicBezTo>
                  <a:cubicBezTo>
                    <a:pt x="711" y="1065"/>
                    <a:pt x="3832" y="-1941"/>
                    <a:pt x="12739" y="1463"/>
                  </a:cubicBezTo>
                  <a:cubicBezTo>
                    <a:pt x="82235" y="28240"/>
                    <a:pt x="155249" y="35615"/>
                    <a:pt x="228716" y="40437"/>
                  </a:cubicBezTo>
                  <a:cubicBezTo>
                    <a:pt x="272967" y="43387"/>
                    <a:pt x="317275" y="46961"/>
                    <a:pt x="361639" y="45146"/>
                  </a:cubicBezTo>
                  <a:cubicBezTo>
                    <a:pt x="449800" y="41629"/>
                    <a:pt x="538075" y="38111"/>
                    <a:pt x="624080" y="15362"/>
                  </a:cubicBezTo>
                  <a:cubicBezTo>
                    <a:pt x="638320" y="11618"/>
                    <a:pt x="652276" y="6512"/>
                    <a:pt x="666118" y="1349"/>
                  </a:cubicBezTo>
                  <a:cubicBezTo>
                    <a:pt x="674912" y="-1941"/>
                    <a:pt x="678259" y="782"/>
                    <a:pt x="678202" y="9575"/>
                  </a:cubicBezTo>
                  <a:cubicBezTo>
                    <a:pt x="678202" y="30396"/>
                    <a:pt x="678032" y="51216"/>
                    <a:pt x="678202" y="71980"/>
                  </a:cubicBezTo>
                  <a:cubicBezTo>
                    <a:pt x="678316" y="84121"/>
                    <a:pt x="669636" y="88659"/>
                    <a:pt x="660729" y="92801"/>
                  </a:cubicBezTo>
                  <a:cubicBezTo>
                    <a:pt x="633271" y="105565"/>
                    <a:pt x="604054" y="112657"/>
                    <a:pt x="574440" y="117876"/>
                  </a:cubicBezTo>
                  <a:cubicBezTo>
                    <a:pt x="505567" y="130017"/>
                    <a:pt x="436184" y="134952"/>
                    <a:pt x="366177" y="135747"/>
                  </a:cubicBezTo>
                  <a:cubicBezTo>
                    <a:pt x="277733" y="136711"/>
                    <a:pt x="189798" y="133364"/>
                    <a:pt x="102602" y="117763"/>
                  </a:cubicBezTo>
                  <a:cubicBezTo>
                    <a:pt x="74860" y="112827"/>
                    <a:pt x="47572" y="105849"/>
                    <a:pt x="21248" y="95183"/>
                  </a:cubicBezTo>
                  <a:cubicBezTo>
                    <a:pt x="5931" y="89000"/>
                    <a:pt x="-1841" y="79412"/>
                    <a:pt x="371" y="62336"/>
                  </a:cubicBezTo>
                  <a:cubicBezTo>
                    <a:pt x="1336" y="55074"/>
                    <a:pt x="541" y="47586"/>
                    <a:pt x="541" y="40154"/>
                  </a:cubicBezTo>
                  <a:lnTo>
                    <a:pt x="598" y="40154"/>
                  </a:lnTo>
                  <a:close/>
                </a:path>
              </a:pathLst>
            </a:custGeom>
            <a:grpFill/>
            <a:ln w="563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9D291723-6DB4-8A8C-0DC0-6495257B0FBA}"/>
                </a:ext>
              </a:extLst>
            </p:cNvPr>
            <p:cNvSpPr/>
            <p:nvPr/>
          </p:nvSpPr>
          <p:spPr>
            <a:xfrm>
              <a:off x="5987090" y="3520657"/>
              <a:ext cx="677628" cy="136584"/>
            </a:xfrm>
            <a:custGeom>
              <a:avLst/>
              <a:gdLst>
                <a:gd name="connsiteX0" fmla="*/ 337692 w 677628"/>
                <a:gd name="connsiteY0" fmla="*/ 136569 h 136584"/>
                <a:gd name="connsiteX1" fmla="*/ 96299 w 677628"/>
                <a:gd name="connsiteY1" fmla="*/ 116599 h 136584"/>
                <a:gd name="connsiteX2" fmla="*/ 14094 w 677628"/>
                <a:gd name="connsiteY2" fmla="*/ 92148 h 136584"/>
                <a:gd name="connsiteX3" fmla="*/ 25 w 677628"/>
                <a:gd name="connsiteY3" fmla="*/ 69399 h 136584"/>
                <a:gd name="connsiteX4" fmla="*/ 138 w 677628"/>
                <a:gd name="connsiteY4" fmla="*/ 11135 h 136584"/>
                <a:gd name="connsiteX5" fmla="*/ 12903 w 677628"/>
                <a:gd name="connsiteY5" fmla="*/ 2058 h 136584"/>
                <a:gd name="connsiteX6" fmla="*/ 162504 w 677628"/>
                <a:gd name="connsiteY6" fmla="*/ 35700 h 136584"/>
                <a:gd name="connsiteX7" fmla="*/ 408890 w 677628"/>
                <a:gd name="connsiteY7" fmla="*/ 43869 h 136584"/>
                <a:gd name="connsiteX8" fmla="*/ 630939 w 677628"/>
                <a:gd name="connsiteY8" fmla="*/ 14255 h 136584"/>
                <a:gd name="connsiteX9" fmla="*/ 666112 w 677628"/>
                <a:gd name="connsiteY9" fmla="*/ 1661 h 136584"/>
                <a:gd name="connsiteX10" fmla="*/ 677629 w 677628"/>
                <a:gd name="connsiteY10" fmla="*/ 8242 h 136584"/>
                <a:gd name="connsiteX11" fmla="*/ 677629 w 677628"/>
                <a:gd name="connsiteY11" fmla="*/ 74845 h 136584"/>
                <a:gd name="connsiteX12" fmla="*/ 663843 w 677628"/>
                <a:gd name="connsiteY12" fmla="*/ 91978 h 136584"/>
                <a:gd name="connsiteX13" fmla="*/ 563995 w 677628"/>
                <a:gd name="connsiteY13" fmla="*/ 119776 h 136584"/>
                <a:gd name="connsiteX14" fmla="*/ 337635 w 677628"/>
                <a:gd name="connsiteY14" fmla="*/ 136569 h 13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7628" h="136584">
                  <a:moveTo>
                    <a:pt x="337692" y="136569"/>
                  </a:moveTo>
                  <a:cubicBezTo>
                    <a:pt x="256679" y="136909"/>
                    <a:pt x="176063" y="131577"/>
                    <a:pt x="96299" y="116599"/>
                  </a:cubicBezTo>
                  <a:cubicBezTo>
                    <a:pt x="68160" y="111323"/>
                    <a:pt x="40361" y="104345"/>
                    <a:pt x="14094" y="92148"/>
                  </a:cubicBezTo>
                  <a:cubicBezTo>
                    <a:pt x="3996" y="87439"/>
                    <a:pt x="-372" y="80632"/>
                    <a:pt x="25" y="69399"/>
                  </a:cubicBezTo>
                  <a:cubicBezTo>
                    <a:pt x="649" y="49996"/>
                    <a:pt x="365" y="30537"/>
                    <a:pt x="138" y="11135"/>
                  </a:cubicBezTo>
                  <a:cubicBezTo>
                    <a:pt x="25" y="1491"/>
                    <a:pt x="1897" y="-2707"/>
                    <a:pt x="12903" y="2058"/>
                  </a:cubicBezTo>
                  <a:cubicBezTo>
                    <a:pt x="60614" y="22538"/>
                    <a:pt x="111616" y="29459"/>
                    <a:pt x="162504" y="35700"/>
                  </a:cubicBezTo>
                  <a:cubicBezTo>
                    <a:pt x="244368" y="45741"/>
                    <a:pt x="326686" y="47046"/>
                    <a:pt x="408890" y="43869"/>
                  </a:cubicBezTo>
                  <a:cubicBezTo>
                    <a:pt x="483720" y="40976"/>
                    <a:pt x="558322" y="34565"/>
                    <a:pt x="630939" y="14255"/>
                  </a:cubicBezTo>
                  <a:cubicBezTo>
                    <a:pt x="642909" y="10908"/>
                    <a:pt x="654596" y="6370"/>
                    <a:pt x="666112" y="1661"/>
                  </a:cubicBezTo>
                  <a:cubicBezTo>
                    <a:pt x="673601" y="-1403"/>
                    <a:pt x="677629" y="-779"/>
                    <a:pt x="677629" y="8242"/>
                  </a:cubicBezTo>
                  <a:cubicBezTo>
                    <a:pt x="677629" y="30424"/>
                    <a:pt x="677515" y="52606"/>
                    <a:pt x="677629" y="74845"/>
                  </a:cubicBezTo>
                  <a:cubicBezTo>
                    <a:pt x="677629" y="84433"/>
                    <a:pt x="671218" y="88574"/>
                    <a:pt x="663843" y="91978"/>
                  </a:cubicBezTo>
                  <a:cubicBezTo>
                    <a:pt x="632073" y="106728"/>
                    <a:pt x="598204" y="113820"/>
                    <a:pt x="563995" y="119776"/>
                  </a:cubicBezTo>
                  <a:cubicBezTo>
                    <a:pt x="489109" y="132881"/>
                    <a:pt x="413486" y="136342"/>
                    <a:pt x="337635" y="136569"/>
                  </a:cubicBezTo>
                  <a:close/>
                </a:path>
              </a:pathLst>
            </a:custGeom>
            <a:grpFill/>
            <a:ln w="563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BE96BA40-6B18-1FCD-204A-E01E85852990}"/>
                </a:ext>
              </a:extLst>
            </p:cNvPr>
            <p:cNvSpPr/>
            <p:nvPr/>
          </p:nvSpPr>
          <p:spPr>
            <a:xfrm>
              <a:off x="5989264" y="3416994"/>
              <a:ext cx="673185" cy="112503"/>
            </a:xfrm>
            <a:custGeom>
              <a:avLst/>
              <a:gdLst>
                <a:gd name="connsiteX0" fmla="*/ 336312 w 673185"/>
                <a:gd name="connsiteY0" fmla="*/ 112472 h 112503"/>
                <a:gd name="connsiteX1" fmla="*/ 72056 w 673185"/>
                <a:gd name="connsiteY1" fmla="*/ 87453 h 112503"/>
                <a:gd name="connsiteX2" fmla="*/ 10388 w 673185"/>
                <a:gd name="connsiteY2" fmla="*/ 67030 h 112503"/>
                <a:gd name="connsiteX3" fmla="*/ 6 w 673185"/>
                <a:gd name="connsiteY3" fmla="*/ 56932 h 112503"/>
                <a:gd name="connsiteX4" fmla="*/ 10502 w 673185"/>
                <a:gd name="connsiteY4" fmla="*/ 45245 h 112503"/>
                <a:gd name="connsiteX5" fmla="*/ 101840 w 673185"/>
                <a:gd name="connsiteY5" fmla="*/ 18070 h 112503"/>
                <a:gd name="connsiteX6" fmla="*/ 310045 w 673185"/>
                <a:gd name="connsiteY6" fmla="*/ 143 h 112503"/>
                <a:gd name="connsiteX7" fmla="*/ 573451 w 673185"/>
                <a:gd name="connsiteY7" fmla="*/ 18014 h 112503"/>
                <a:gd name="connsiteX8" fmla="*/ 659797 w 673185"/>
                <a:gd name="connsiteY8" fmla="*/ 42692 h 112503"/>
                <a:gd name="connsiteX9" fmla="*/ 673185 w 673185"/>
                <a:gd name="connsiteY9" fmla="*/ 55173 h 112503"/>
                <a:gd name="connsiteX10" fmla="*/ 660761 w 673185"/>
                <a:gd name="connsiteY10" fmla="*/ 66973 h 112503"/>
                <a:gd name="connsiteX11" fmla="*/ 563920 w 673185"/>
                <a:gd name="connsiteY11" fmla="*/ 94885 h 112503"/>
                <a:gd name="connsiteX12" fmla="*/ 336312 w 673185"/>
                <a:gd name="connsiteY12" fmla="*/ 112415 h 11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3185" h="112503">
                  <a:moveTo>
                    <a:pt x="336312" y="112472"/>
                  </a:moveTo>
                  <a:cubicBezTo>
                    <a:pt x="247470" y="112018"/>
                    <a:pt x="159139" y="106629"/>
                    <a:pt x="72056" y="87453"/>
                  </a:cubicBezTo>
                  <a:cubicBezTo>
                    <a:pt x="50838" y="82744"/>
                    <a:pt x="29847" y="77128"/>
                    <a:pt x="10388" y="67030"/>
                  </a:cubicBezTo>
                  <a:cubicBezTo>
                    <a:pt x="5963" y="64760"/>
                    <a:pt x="233" y="62775"/>
                    <a:pt x="6" y="56932"/>
                  </a:cubicBezTo>
                  <a:cubicBezTo>
                    <a:pt x="-221" y="50407"/>
                    <a:pt x="5680" y="47684"/>
                    <a:pt x="10502" y="45245"/>
                  </a:cubicBezTo>
                  <a:cubicBezTo>
                    <a:pt x="39265" y="30551"/>
                    <a:pt x="70467" y="23743"/>
                    <a:pt x="101840" y="18070"/>
                  </a:cubicBezTo>
                  <a:cubicBezTo>
                    <a:pt x="170712" y="5646"/>
                    <a:pt x="240095" y="824"/>
                    <a:pt x="310045" y="143"/>
                  </a:cubicBezTo>
                  <a:cubicBezTo>
                    <a:pt x="398433" y="-765"/>
                    <a:pt x="486368" y="2356"/>
                    <a:pt x="573451" y="18014"/>
                  </a:cubicBezTo>
                  <a:cubicBezTo>
                    <a:pt x="603008" y="23346"/>
                    <a:pt x="632395" y="29870"/>
                    <a:pt x="659797" y="42692"/>
                  </a:cubicBezTo>
                  <a:cubicBezTo>
                    <a:pt x="665527" y="45358"/>
                    <a:pt x="673129" y="47854"/>
                    <a:pt x="673185" y="55173"/>
                  </a:cubicBezTo>
                  <a:cubicBezTo>
                    <a:pt x="673185" y="61754"/>
                    <a:pt x="666037" y="64307"/>
                    <a:pt x="660761" y="66973"/>
                  </a:cubicBezTo>
                  <a:cubicBezTo>
                    <a:pt x="630296" y="82461"/>
                    <a:pt x="597108" y="89496"/>
                    <a:pt x="563920" y="94885"/>
                  </a:cubicBezTo>
                  <a:cubicBezTo>
                    <a:pt x="488637" y="107196"/>
                    <a:pt x="412730" y="113323"/>
                    <a:pt x="336312" y="112415"/>
                  </a:cubicBezTo>
                  <a:close/>
                </a:path>
              </a:pathLst>
            </a:custGeom>
            <a:grpFill/>
            <a:ln w="5636"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74B78BF-820B-9099-4B8B-0526FE383F2D}"/>
                </a:ext>
              </a:extLst>
            </p:cNvPr>
            <p:cNvSpPr/>
            <p:nvPr/>
          </p:nvSpPr>
          <p:spPr>
            <a:xfrm>
              <a:off x="6262099" y="3986383"/>
              <a:ext cx="77158" cy="34691"/>
            </a:xfrm>
            <a:custGeom>
              <a:avLst/>
              <a:gdLst>
                <a:gd name="connsiteX0" fmla="*/ 38175 w 77158"/>
                <a:gd name="connsiteY0" fmla="*/ 57 h 34691"/>
                <a:gd name="connsiteX1" fmla="*/ 66031 w 77158"/>
                <a:gd name="connsiteY1" fmla="*/ 1588 h 34691"/>
                <a:gd name="connsiteX2" fmla="*/ 73009 w 77158"/>
                <a:gd name="connsiteY2" fmla="*/ 20140 h 34691"/>
                <a:gd name="connsiteX3" fmla="*/ 4193 w 77158"/>
                <a:gd name="connsiteY3" fmla="*/ 20140 h 34691"/>
                <a:gd name="connsiteX4" fmla="*/ 11114 w 77158"/>
                <a:gd name="connsiteY4" fmla="*/ 1588 h 34691"/>
                <a:gd name="connsiteX5" fmla="*/ 38232 w 77158"/>
                <a:gd name="connsiteY5" fmla="*/ 0 h 3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8" h="34691">
                  <a:moveTo>
                    <a:pt x="38175" y="57"/>
                  </a:moveTo>
                  <a:cubicBezTo>
                    <a:pt x="47706" y="511"/>
                    <a:pt x="57010" y="57"/>
                    <a:pt x="66031" y="1588"/>
                  </a:cubicBezTo>
                  <a:cubicBezTo>
                    <a:pt x="77944" y="3574"/>
                    <a:pt x="80327" y="10892"/>
                    <a:pt x="73009" y="20140"/>
                  </a:cubicBezTo>
                  <a:cubicBezTo>
                    <a:pt x="57634" y="39542"/>
                    <a:pt x="19624" y="39542"/>
                    <a:pt x="4193" y="20140"/>
                  </a:cubicBezTo>
                  <a:cubicBezTo>
                    <a:pt x="-3182" y="10892"/>
                    <a:pt x="-799" y="3574"/>
                    <a:pt x="11114" y="1588"/>
                  </a:cubicBezTo>
                  <a:cubicBezTo>
                    <a:pt x="20135" y="113"/>
                    <a:pt x="29439" y="454"/>
                    <a:pt x="38232" y="0"/>
                  </a:cubicBezTo>
                  <a:close/>
                </a:path>
              </a:pathLst>
            </a:custGeom>
            <a:grpFill/>
            <a:ln w="5636"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EECBD407-60EC-17D9-B041-68DBBAF38AFE}"/>
                </a:ext>
              </a:extLst>
            </p:cNvPr>
            <p:cNvSpPr/>
            <p:nvPr/>
          </p:nvSpPr>
          <p:spPr>
            <a:xfrm>
              <a:off x="6402717" y="3909115"/>
              <a:ext cx="53808" cy="46003"/>
            </a:xfrm>
            <a:custGeom>
              <a:avLst/>
              <a:gdLst>
                <a:gd name="connsiteX0" fmla="*/ 15502 w 53808"/>
                <a:gd name="connsiteY0" fmla="*/ 0 h 46003"/>
                <a:gd name="connsiteX1" fmla="*/ 53399 w 53808"/>
                <a:gd name="connsiteY1" fmla="*/ 32451 h 46003"/>
                <a:gd name="connsiteX2" fmla="*/ 49825 w 53808"/>
                <a:gd name="connsiteY2" fmla="*/ 44875 h 46003"/>
                <a:gd name="connsiteX3" fmla="*/ 38195 w 53808"/>
                <a:gd name="connsiteY3" fmla="*/ 43003 h 46003"/>
                <a:gd name="connsiteX4" fmla="*/ 7560 w 53808"/>
                <a:gd name="connsiteY4" fmla="*/ 19346 h 46003"/>
                <a:gd name="connsiteX5" fmla="*/ 922 w 53808"/>
                <a:gd name="connsiteY5" fmla="*/ 5730 h 46003"/>
                <a:gd name="connsiteX6" fmla="*/ 15559 w 53808"/>
                <a:gd name="connsiteY6" fmla="*/ 57 h 4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08" h="46003">
                  <a:moveTo>
                    <a:pt x="15502" y="0"/>
                  </a:moveTo>
                  <a:cubicBezTo>
                    <a:pt x="33429" y="113"/>
                    <a:pt x="51073" y="15147"/>
                    <a:pt x="53399" y="32451"/>
                  </a:cubicBezTo>
                  <a:cubicBezTo>
                    <a:pt x="54023" y="37046"/>
                    <a:pt x="54590" y="42038"/>
                    <a:pt x="49825" y="44875"/>
                  </a:cubicBezTo>
                  <a:cubicBezTo>
                    <a:pt x="45740" y="47314"/>
                    <a:pt x="41485" y="45385"/>
                    <a:pt x="38195" y="43003"/>
                  </a:cubicBezTo>
                  <a:cubicBezTo>
                    <a:pt x="27813" y="35344"/>
                    <a:pt x="17544" y="27515"/>
                    <a:pt x="7560" y="19346"/>
                  </a:cubicBezTo>
                  <a:cubicBezTo>
                    <a:pt x="3475" y="15998"/>
                    <a:pt x="-2255" y="12254"/>
                    <a:pt x="922" y="5730"/>
                  </a:cubicBezTo>
                  <a:cubicBezTo>
                    <a:pt x="3702" y="-57"/>
                    <a:pt x="9999" y="227"/>
                    <a:pt x="15559" y="57"/>
                  </a:cubicBezTo>
                  <a:close/>
                </a:path>
              </a:pathLst>
            </a:custGeom>
            <a:grpFill/>
            <a:ln w="563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CE928E8A-F7DE-1EE9-90B3-3A303ACEC4BF}"/>
                </a:ext>
              </a:extLst>
            </p:cNvPr>
            <p:cNvSpPr/>
            <p:nvPr/>
          </p:nvSpPr>
          <p:spPr>
            <a:xfrm>
              <a:off x="6175984" y="3817321"/>
              <a:ext cx="58226" cy="33984"/>
            </a:xfrm>
            <a:custGeom>
              <a:avLst/>
              <a:gdLst>
                <a:gd name="connsiteX0" fmla="*/ 23137 w 58226"/>
                <a:gd name="connsiteY0" fmla="*/ 33984 h 33984"/>
                <a:gd name="connsiteX1" fmla="*/ 17010 w 58226"/>
                <a:gd name="connsiteY1" fmla="*/ 33247 h 33984"/>
                <a:gd name="connsiteX2" fmla="*/ 47 w 58226"/>
                <a:gd name="connsiteY2" fmla="*/ 21447 h 33984"/>
                <a:gd name="connsiteX3" fmla="*/ 14854 w 58226"/>
                <a:gd name="connsiteY3" fmla="*/ 9817 h 33984"/>
                <a:gd name="connsiteX4" fmla="*/ 43901 w 58226"/>
                <a:gd name="connsiteY4" fmla="*/ 910 h 33984"/>
                <a:gd name="connsiteX5" fmla="*/ 56665 w 58226"/>
                <a:gd name="connsiteY5" fmla="*/ 3349 h 33984"/>
                <a:gd name="connsiteX6" fmla="*/ 54056 w 58226"/>
                <a:gd name="connsiteY6" fmla="*/ 17248 h 33984"/>
                <a:gd name="connsiteX7" fmla="*/ 23080 w 58226"/>
                <a:gd name="connsiteY7" fmla="*/ 33984 h 3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26" h="33984">
                  <a:moveTo>
                    <a:pt x="23137" y="33984"/>
                  </a:moveTo>
                  <a:cubicBezTo>
                    <a:pt x="21548" y="33814"/>
                    <a:pt x="19222" y="33871"/>
                    <a:pt x="17010" y="33247"/>
                  </a:cubicBezTo>
                  <a:cubicBezTo>
                    <a:pt x="10032" y="31204"/>
                    <a:pt x="841" y="30070"/>
                    <a:pt x="47" y="21447"/>
                  </a:cubicBezTo>
                  <a:cubicBezTo>
                    <a:pt x="-747" y="12540"/>
                    <a:pt x="8670" y="12029"/>
                    <a:pt x="14854" y="9817"/>
                  </a:cubicBezTo>
                  <a:cubicBezTo>
                    <a:pt x="24385" y="6413"/>
                    <a:pt x="34086" y="3519"/>
                    <a:pt x="43901" y="910"/>
                  </a:cubicBezTo>
                  <a:cubicBezTo>
                    <a:pt x="48269" y="-225"/>
                    <a:pt x="53545" y="-1076"/>
                    <a:pt x="56665" y="3349"/>
                  </a:cubicBezTo>
                  <a:cubicBezTo>
                    <a:pt x="60240" y="8398"/>
                    <a:pt x="56949" y="13164"/>
                    <a:pt x="54056" y="17248"/>
                  </a:cubicBezTo>
                  <a:cubicBezTo>
                    <a:pt x="46737" y="27630"/>
                    <a:pt x="36753" y="33587"/>
                    <a:pt x="23080" y="33984"/>
                  </a:cubicBezTo>
                  <a:close/>
                </a:path>
              </a:pathLst>
            </a:custGeom>
            <a:grpFill/>
            <a:ln w="5636" cap="flat">
              <a:noFill/>
              <a:prstDash val="solid"/>
              <a:miter/>
            </a:ln>
          </p:spPr>
          <p:txBody>
            <a:bodyPr rtlCol="0" anchor="ctr"/>
            <a:lstStyle/>
            <a:p>
              <a:endParaRPr lang="en-US"/>
            </a:p>
          </p:txBody>
        </p:sp>
      </p:grpSp>
    </p:spTree>
    <p:extLst>
      <p:ext uri="{BB962C8B-B14F-4D97-AF65-F5344CB8AC3E}">
        <p14:creationId xmlns:p14="http://schemas.microsoft.com/office/powerpoint/2010/main" val="16519971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erson standing at a market&#10;&#10;Description automatically generated">
            <a:extLst>
              <a:ext uri="{FF2B5EF4-FFF2-40B4-BE49-F238E27FC236}">
                <a16:creationId xmlns:a16="http://schemas.microsoft.com/office/drawing/2014/main" id="{E670948F-0170-3A7B-7BC9-B9E6F97BC70D}"/>
              </a:ext>
            </a:extLst>
          </p:cNvPr>
          <p:cNvPicPr>
            <a:picLocks noChangeAspect="1"/>
          </p:cNvPicPr>
          <p:nvPr/>
        </p:nvPicPr>
        <p:blipFill rotWithShape="1">
          <a:blip r:embed="rId2">
            <a:extLst>
              <a:ext uri="{BEBA8EAE-BF5A-486C-A8C5-ECC9F3942E4B}">
                <a14:imgProps xmlns:a14="http://schemas.microsoft.com/office/drawing/2010/main">
                  <a14:imgLayer r:embed="rId3">
                    <a14:imgEffect>
                      <a14:artisticMarker/>
                    </a14:imgEffect>
                    <a14:imgEffect>
                      <a14:sharpenSoften amount="-25000"/>
                    </a14:imgEffect>
                  </a14:imgLayer>
                </a14:imgProps>
              </a:ext>
              <a:ext uri="{28A0092B-C50C-407E-A947-70E740481C1C}">
                <a14:useLocalDpi xmlns:a14="http://schemas.microsoft.com/office/drawing/2010/main" val="0"/>
              </a:ext>
            </a:extLst>
          </a:blip>
          <a:srcRect l="-49" t="11877" r="15655" b="16933"/>
          <a:stretch/>
        </p:blipFill>
        <p:spPr>
          <a:xfrm>
            <a:off x="-5919" y="0"/>
            <a:ext cx="12197919" cy="7132638"/>
          </a:xfrm>
          <a:prstGeom prst="rect">
            <a:avLst/>
          </a:prstGeom>
        </p:spPr>
      </p:pic>
      <p:sp>
        <p:nvSpPr>
          <p:cNvPr id="6" name="Rectangle 5">
            <a:extLst>
              <a:ext uri="{FF2B5EF4-FFF2-40B4-BE49-F238E27FC236}">
                <a16:creationId xmlns:a16="http://schemas.microsoft.com/office/drawing/2014/main" id="{04CD762E-B075-2505-FDCC-94F38B1122AE}"/>
              </a:ext>
            </a:extLst>
          </p:cNvPr>
          <p:cNvSpPr/>
          <p:nvPr/>
        </p:nvSpPr>
        <p:spPr>
          <a:xfrm>
            <a:off x="-5919" y="0"/>
            <a:ext cx="12197919" cy="7132638"/>
          </a:xfrm>
          <a:prstGeom prst="rect">
            <a:avLst/>
          </a:prstGeom>
          <a:solidFill>
            <a:srgbClr val="EF7E27">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AutoShape 2" descr="Contact">
            <a:extLst>
              <a:ext uri="{FF2B5EF4-FFF2-40B4-BE49-F238E27FC236}">
                <a16:creationId xmlns:a16="http://schemas.microsoft.com/office/drawing/2014/main" id="{363F4449-9389-2753-FF9D-B2D0F7EBA0D7}"/>
              </a:ext>
            </a:extLst>
          </p:cNvPr>
          <p:cNvSpPr>
            <a:spLocks noChangeAspect="1" noChangeArrowheads="1"/>
          </p:cNvSpPr>
          <p:nvPr/>
        </p:nvSpPr>
        <p:spPr bwMode="auto">
          <a:xfrm>
            <a:off x="5943600" y="34139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 name="AutoShape 4" descr="Contact">
            <a:extLst>
              <a:ext uri="{FF2B5EF4-FFF2-40B4-BE49-F238E27FC236}">
                <a16:creationId xmlns:a16="http://schemas.microsoft.com/office/drawing/2014/main" id="{2AA16628-B888-B223-5B4A-16C3C86AFDFE}"/>
              </a:ext>
            </a:extLst>
          </p:cNvPr>
          <p:cNvSpPr>
            <a:spLocks noChangeAspect="1" noChangeArrowheads="1"/>
          </p:cNvSpPr>
          <p:nvPr/>
        </p:nvSpPr>
        <p:spPr bwMode="auto">
          <a:xfrm>
            <a:off x="6096000" y="35663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 name="AutoShape 6" descr="Contact">
            <a:extLst>
              <a:ext uri="{FF2B5EF4-FFF2-40B4-BE49-F238E27FC236}">
                <a16:creationId xmlns:a16="http://schemas.microsoft.com/office/drawing/2014/main" id="{51FECA0E-E48F-5BF1-017F-929786C972D4}"/>
              </a:ext>
            </a:extLst>
          </p:cNvPr>
          <p:cNvSpPr>
            <a:spLocks noChangeAspect="1" noChangeArrowheads="1"/>
          </p:cNvSpPr>
          <p:nvPr/>
        </p:nvSpPr>
        <p:spPr bwMode="auto">
          <a:xfrm>
            <a:off x="6248400" y="3718719"/>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16" name="Group 15">
            <a:extLst>
              <a:ext uri="{FF2B5EF4-FFF2-40B4-BE49-F238E27FC236}">
                <a16:creationId xmlns:a16="http://schemas.microsoft.com/office/drawing/2014/main" id="{933628DE-64FE-750D-59B0-68250A10D49B}"/>
              </a:ext>
            </a:extLst>
          </p:cNvPr>
          <p:cNvGrpSpPr/>
          <p:nvPr/>
        </p:nvGrpSpPr>
        <p:grpSpPr>
          <a:xfrm>
            <a:off x="4718227" y="3004030"/>
            <a:ext cx="2755549" cy="1124578"/>
            <a:chOff x="429338" y="5337544"/>
            <a:chExt cx="2755549" cy="1124578"/>
          </a:xfrm>
        </p:grpSpPr>
        <p:grpSp>
          <p:nvGrpSpPr>
            <p:cNvPr id="15" name="Group 14">
              <a:extLst>
                <a:ext uri="{FF2B5EF4-FFF2-40B4-BE49-F238E27FC236}">
                  <a16:creationId xmlns:a16="http://schemas.microsoft.com/office/drawing/2014/main" id="{7266E8C6-3C09-61EA-5769-99FD992D0D55}"/>
                </a:ext>
              </a:extLst>
            </p:cNvPr>
            <p:cNvGrpSpPr/>
            <p:nvPr/>
          </p:nvGrpSpPr>
          <p:grpSpPr>
            <a:xfrm>
              <a:off x="1509823" y="5430986"/>
              <a:ext cx="1675064" cy="1031136"/>
              <a:chOff x="1531089" y="5480972"/>
              <a:chExt cx="1675064" cy="1031136"/>
            </a:xfrm>
          </p:grpSpPr>
          <p:cxnSp>
            <p:nvCxnSpPr>
              <p:cNvPr id="12" name="Straight Connector 11">
                <a:extLst>
                  <a:ext uri="{FF2B5EF4-FFF2-40B4-BE49-F238E27FC236}">
                    <a16:creationId xmlns:a16="http://schemas.microsoft.com/office/drawing/2014/main" id="{8AC2BD95-8454-FC66-207C-2909A6542204}"/>
                  </a:ext>
                </a:extLst>
              </p:cNvPr>
              <p:cNvCxnSpPr/>
              <p:nvPr/>
            </p:nvCxnSpPr>
            <p:spPr>
              <a:xfrm>
                <a:off x="1531089" y="5480972"/>
                <a:ext cx="0" cy="1031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091EBBA0-F847-CA98-F0C2-D4CB092E08FA}"/>
                  </a:ext>
                </a:extLst>
              </p:cNvPr>
              <p:cNvSpPr txBox="1"/>
              <p:nvPr/>
            </p:nvSpPr>
            <p:spPr>
              <a:xfrm>
                <a:off x="1568741" y="5831262"/>
                <a:ext cx="1637412" cy="646331"/>
              </a:xfrm>
              <a:prstGeom prst="rect">
                <a:avLst/>
              </a:prstGeom>
              <a:noFill/>
            </p:spPr>
            <p:txBody>
              <a:bodyPr wrap="square" rtlCol="0">
                <a:spAutoFit/>
              </a:bodyPr>
              <a:lstStyle/>
              <a:p>
                <a:r>
                  <a:rPr lang="en-US" dirty="0">
                    <a:solidFill>
                      <a:schemeClr val="bg1"/>
                    </a:solidFill>
                    <a:latin typeface="Avenir Next LT Pro" panose="020B0504020202020204" pitchFamily="34" charset="0"/>
                  </a:rPr>
                  <a:t>Sustainable</a:t>
                </a:r>
              </a:p>
              <a:p>
                <a:r>
                  <a:rPr lang="en-US" dirty="0">
                    <a:solidFill>
                      <a:schemeClr val="bg1"/>
                    </a:solidFill>
                    <a:latin typeface="Avenir Next LT Pro" panose="020B0504020202020204" pitchFamily="34" charset="0"/>
                  </a:rPr>
                  <a:t>Healthy Diets</a:t>
                </a:r>
              </a:p>
            </p:txBody>
          </p:sp>
          <p:sp>
            <p:nvSpPr>
              <p:cNvPr id="14" name="TextBox 13">
                <a:extLst>
                  <a:ext uri="{FF2B5EF4-FFF2-40B4-BE49-F238E27FC236}">
                    <a16:creationId xmlns:a16="http://schemas.microsoft.com/office/drawing/2014/main" id="{BCFA1D7C-458B-F78F-AB08-ABA8CD23D3FE}"/>
                  </a:ext>
                </a:extLst>
              </p:cNvPr>
              <p:cNvSpPr txBox="1"/>
              <p:nvPr/>
            </p:nvSpPr>
            <p:spPr>
              <a:xfrm>
                <a:off x="1568741" y="5586066"/>
                <a:ext cx="1637412" cy="246221"/>
              </a:xfrm>
              <a:prstGeom prst="rect">
                <a:avLst/>
              </a:prstGeom>
              <a:noFill/>
            </p:spPr>
            <p:txBody>
              <a:bodyPr wrap="square" rtlCol="0">
                <a:spAutoFit/>
              </a:bodyPr>
              <a:lstStyle/>
              <a:p>
                <a:r>
                  <a:rPr lang="en-US" sz="1000" b="1" dirty="0">
                    <a:solidFill>
                      <a:schemeClr val="bg1"/>
                    </a:solidFill>
                    <a:latin typeface="Avenir Next LT Pro" panose="020B0504020202020204" pitchFamily="34" charset="0"/>
                  </a:rPr>
                  <a:t>INITIATIVE ON</a:t>
                </a:r>
              </a:p>
            </p:txBody>
          </p:sp>
        </p:grpSp>
        <p:pic>
          <p:nvPicPr>
            <p:cNvPr id="11" name="Picture 10" descr="A black and white logo&#10;&#10;Description automatically generated">
              <a:extLst>
                <a:ext uri="{FF2B5EF4-FFF2-40B4-BE49-F238E27FC236}">
                  <a16:creationId xmlns:a16="http://schemas.microsoft.com/office/drawing/2014/main" id="{8DBD3620-C388-2409-4CC9-54F0C06686BC}"/>
                </a:ext>
              </a:extLst>
            </p:cNvPr>
            <p:cNvPicPr>
              <a:picLocks noChangeAspect="1"/>
            </p:cNvPicPr>
            <p:nvPr/>
          </p:nvPicPr>
          <p:blipFill rotWithShape="1">
            <a:blip r:embed="rId4">
              <a:extLst>
                <a:ext uri="{28A0092B-C50C-407E-A947-70E740481C1C}">
                  <a14:useLocalDpi xmlns:a14="http://schemas.microsoft.com/office/drawing/2010/main" val="0"/>
                </a:ext>
              </a:extLst>
            </a:blip>
            <a:srcRect l="66121" t="10179" r="10678" b="13439"/>
            <a:stretch/>
          </p:blipFill>
          <p:spPr>
            <a:xfrm>
              <a:off x="429338" y="5337544"/>
              <a:ext cx="973719" cy="1124578"/>
            </a:xfrm>
            <a:prstGeom prst="rect">
              <a:avLst/>
            </a:prstGeom>
          </p:spPr>
        </p:pic>
      </p:grpSp>
      <p:sp>
        <p:nvSpPr>
          <p:cNvPr id="17" name="TextBox 16">
            <a:extLst>
              <a:ext uri="{FF2B5EF4-FFF2-40B4-BE49-F238E27FC236}">
                <a16:creationId xmlns:a16="http://schemas.microsoft.com/office/drawing/2014/main" id="{97AFA0D4-48F7-ED6E-F211-F615FF710F02}"/>
              </a:ext>
            </a:extLst>
          </p:cNvPr>
          <p:cNvSpPr txBox="1"/>
          <p:nvPr/>
        </p:nvSpPr>
        <p:spPr>
          <a:xfrm>
            <a:off x="5475703" y="6234473"/>
            <a:ext cx="1240594" cy="276999"/>
          </a:xfrm>
          <a:prstGeom prst="rect">
            <a:avLst/>
          </a:prstGeom>
          <a:noFill/>
        </p:spPr>
        <p:txBody>
          <a:bodyPr wrap="square" rtlCol="0">
            <a:spAutoFit/>
          </a:bodyPr>
          <a:lstStyle/>
          <a:p>
            <a:pPr algn="ctr"/>
            <a:r>
              <a:rPr lang="en-US" sz="1200" dirty="0">
                <a:solidFill>
                  <a:schemeClr val="bg1"/>
                </a:solidFill>
              </a:rPr>
              <a:t>© CIAT, 2024</a:t>
            </a:r>
          </a:p>
        </p:txBody>
      </p:sp>
    </p:spTree>
    <p:extLst>
      <p:ext uri="{BB962C8B-B14F-4D97-AF65-F5344CB8AC3E}">
        <p14:creationId xmlns:p14="http://schemas.microsoft.com/office/powerpoint/2010/main" val="30916486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2568CF2-64F2-C4B1-40AD-15CA4B6B2A6C}"/>
              </a:ext>
            </a:extLst>
          </p:cNvPr>
          <p:cNvSpPr/>
          <p:nvPr/>
        </p:nvSpPr>
        <p:spPr>
          <a:xfrm>
            <a:off x="0" y="0"/>
            <a:ext cx="6096000" cy="7132638"/>
          </a:xfrm>
          <a:prstGeom prst="rect">
            <a:avLst/>
          </a:prstGeom>
          <a:solidFill>
            <a:srgbClr val="1AA69C"/>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en-US" dirty="0"/>
          </a:p>
        </p:txBody>
      </p:sp>
      <p:sp>
        <p:nvSpPr>
          <p:cNvPr id="2" name="TextBox 1">
            <a:extLst>
              <a:ext uri="{FF2B5EF4-FFF2-40B4-BE49-F238E27FC236}">
                <a16:creationId xmlns:a16="http://schemas.microsoft.com/office/drawing/2014/main" id="{7E6D520F-3EBF-7A9F-DF0E-32D9B3FBB36D}"/>
              </a:ext>
            </a:extLst>
          </p:cNvPr>
          <p:cNvSpPr txBox="1"/>
          <p:nvPr/>
        </p:nvSpPr>
        <p:spPr>
          <a:xfrm>
            <a:off x="531000" y="2175210"/>
            <a:ext cx="4423143" cy="430887"/>
          </a:xfrm>
          <a:prstGeom prst="rect">
            <a:avLst/>
          </a:prstGeom>
          <a:noFill/>
        </p:spPr>
        <p:txBody>
          <a:bodyPr wrap="square" rtlCol="0">
            <a:spAutoFit/>
          </a:bodyPr>
          <a:lstStyle/>
          <a:p>
            <a:r>
              <a:rPr lang="en-US" sz="2200" dirty="0">
                <a:solidFill>
                  <a:schemeClr val="bg1"/>
                </a:solidFill>
              </a:rPr>
              <a:t>Avenir Next LT Pro (Cuerpo)</a:t>
            </a:r>
          </a:p>
        </p:txBody>
      </p:sp>
      <p:sp>
        <p:nvSpPr>
          <p:cNvPr id="3" name="TextBox 2">
            <a:extLst>
              <a:ext uri="{FF2B5EF4-FFF2-40B4-BE49-F238E27FC236}">
                <a16:creationId xmlns:a16="http://schemas.microsoft.com/office/drawing/2014/main" id="{BFB04B1A-E263-9694-30FB-B16F08836130}"/>
              </a:ext>
            </a:extLst>
          </p:cNvPr>
          <p:cNvSpPr txBox="1"/>
          <p:nvPr/>
        </p:nvSpPr>
        <p:spPr>
          <a:xfrm>
            <a:off x="531000" y="3658660"/>
            <a:ext cx="1881963" cy="1631216"/>
          </a:xfrm>
          <a:prstGeom prst="rect">
            <a:avLst/>
          </a:prstGeom>
          <a:noFill/>
        </p:spPr>
        <p:txBody>
          <a:bodyPr wrap="square" rtlCol="0">
            <a:spAutoFit/>
          </a:bodyPr>
          <a:lstStyle/>
          <a:p>
            <a:r>
              <a:rPr lang="en-US" sz="10000" dirty="0">
                <a:solidFill>
                  <a:schemeClr val="bg1"/>
                </a:solidFill>
                <a:latin typeface="+mj-lt"/>
              </a:rPr>
              <a:t>Ag</a:t>
            </a:r>
          </a:p>
        </p:txBody>
      </p:sp>
      <p:sp>
        <p:nvSpPr>
          <p:cNvPr id="6" name="TextBox 5">
            <a:extLst>
              <a:ext uri="{FF2B5EF4-FFF2-40B4-BE49-F238E27FC236}">
                <a16:creationId xmlns:a16="http://schemas.microsoft.com/office/drawing/2014/main" id="{6F1AEE3D-B4BF-5FAC-8D6E-E45744CF8351}"/>
              </a:ext>
            </a:extLst>
          </p:cNvPr>
          <p:cNvSpPr txBox="1"/>
          <p:nvPr/>
        </p:nvSpPr>
        <p:spPr>
          <a:xfrm>
            <a:off x="531000" y="1717253"/>
            <a:ext cx="4423144" cy="430887"/>
          </a:xfrm>
          <a:prstGeom prst="rect">
            <a:avLst/>
          </a:prstGeom>
          <a:noFill/>
        </p:spPr>
        <p:txBody>
          <a:bodyPr wrap="square" rtlCol="0">
            <a:spAutoFit/>
          </a:bodyPr>
          <a:lstStyle/>
          <a:p>
            <a:r>
              <a:rPr lang="en-US" sz="2200" dirty="0">
                <a:solidFill>
                  <a:schemeClr val="bg1"/>
                </a:solidFill>
                <a:latin typeface="+mj-lt"/>
              </a:rPr>
              <a:t>Avenir Next LT Pro Demi (Títulos)</a:t>
            </a:r>
          </a:p>
        </p:txBody>
      </p:sp>
      <p:sp>
        <p:nvSpPr>
          <p:cNvPr id="7" name="TextBox 6">
            <a:extLst>
              <a:ext uri="{FF2B5EF4-FFF2-40B4-BE49-F238E27FC236}">
                <a16:creationId xmlns:a16="http://schemas.microsoft.com/office/drawing/2014/main" id="{5FB27D8C-398B-0DDC-8B17-B70C44EEE95C}"/>
              </a:ext>
            </a:extLst>
          </p:cNvPr>
          <p:cNvSpPr txBox="1"/>
          <p:nvPr/>
        </p:nvSpPr>
        <p:spPr>
          <a:xfrm>
            <a:off x="2412965" y="3875962"/>
            <a:ext cx="2987748" cy="1438342"/>
          </a:xfrm>
          <a:prstGeom prst="rect">
            <a:avLst/>
          </a:prstGeom>
          <a:noFill/>
        </p:spPr>
        <p:txBody>
          <a:bodyPr wrap="square" rtlCol="0">
            <a:spAutoFit/>
          </a:bodyPr>
          <a:lstStyle/>
          <a:p>
            <a:pPr>
              <a:lnSpc>
                <a:spcPct val="150000"/>
              </a:lnSpc>
            </a:pPr>
            <a:r>
              <a:rPr lang="en-US" sz="1500" dirty="0">
                <a:solidFill>
                  <a:schemeClr val="bg1"/>
                </a:solidFill>
              </a:rPr>
              <a:t>Aa  Bb  Cc  Dd  Ee  Ff  Gg  Hh  Ii  Jj  Kk  Ll  Mm  Nn Oo  Pp  Qq  Rr  Ss  Tt  Uu  Vv  Ww  Xx  Yy  Zz</a:t>
            </a:r>
          </a:p>
          <a:p>
            <a:pPr>
              <a:lnSpc>
                <a:spcPct val="150000"/>
              </a:lnSpc>
            </a:pPr>
            <a:r>
              <a:rPr lang="en-US" sz="1500" dirty="0">
                <a:solidFill>
                  <a:schemeClr val="bg1"/>
                </a:solidFill>
              </a:rPr>
              <a:t>0 1 2 3 4 5 6 7 8 9</a:t>
            </a:r>
          </a:p>
        </p:txBody>
      </p:sp>
      <p:sp>
        <p:nvSpPr>
          <p:cNvPr id="8" name="Rectangle 7">
            <a:extLst>
              <a:ext uri="{FF2B5EF4-FFF2-40B4-BE49-F238E27FC236}">
                <a16:creationId xmlns:a16="http://schemas.microsoft.com/office/drawing/2014/main" id="{CC6B952D-3483-D0AB-790B-B8D8A5602FE0}"/>
              </a:ext>
            </a:extLst>
          </p:cNvPr>
          <p:cNvSpPr/>
          <p:nvPr/>
        </p:nvSpPr>
        <p:spPr>
          <a:xfrm>
            <a:off x="5851877" y="0"/>
            <a:ext cx="3182960" cy="1783160"/>
          </a:xfrm>
          <a:prstGeom prst="rect">
            <a:avLst/>
          </a:prstGeom>
          <a:solidFill>
            <a:srgbClr val="F484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6F257EED-7226-B428-331F-26A439FC2ABF}"/>
              </a:ext>
            </a:extLst>
          </p:cNvPr>
          <p:cNvSpPr/>
          <p:nvPr/>
        </p:nvSpPr>
        <p:spPr>
          <a:xfrm>
            <a:off x="5851877" y="1783160"/>
            <a:ext cx="3182960" cy="1783160"/>
          </a:xfrm>
          <a:prstGeom prst="rect">
            <a:avLst/>
          </a:prstGeom>
          <a:solidFill>
            <a:srgbClr val="FFA86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F2B52E48-C60C-55E1-9CAC-A83CAED27FBD}"/>
              </a:ext>
            </a:extLst>
          </p:cNvPr>
          <p:cNvSpPr/>
          <p:nvPr/>
        </p:nvSpPr>
        <p:spPr>
          <a:xfrm>
            <a:off x="5851877" y="3566320"/>
            <a:ext cx="3182960" cy="1783160"/>
          </a:xfrm>
          <a:prstGeom prst="rect">
            <a:avLst/>
          </a:prstGeom>
          <a:solidFill>
            <a:srgbClr val="FCDA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7B1DAAEC-B655-8F4F-A880-C3A8C247F95B}"/>
              </a:ext>
            </a:extLst>
          </p:cNvPr>
          <p:cNvSpPr/>
          <p:nvPr/>
        </p:nvSpPr>
        <p:spPr>
          <a:xfrm>
            <a:off x="5851877" y="5349478"/>
            <a:ext cx="3182960" cy="1783160"/>
          </a:xfrm>
          <a:prstGeom prst="rect">
            <a:avLst/>
          </a:prstGeom>
          <a:solidFill>
            <a:srgbClr val="FFE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8E5B0DD6-0DEF-518E-27DD-CEA3352C6EAC}"/>
              </a:ext>
            </a:extLst>
          </p:cNvPr>
          <p:cNvSpPr/>
          <p:nvPr/>
        </p:nvSpPr>
        <p:spPr>
          <a:xfrm>
            <a:off x="9034837" y="0"/>
            <a:ext cx="3157163" cy="1783160"/>
          </a:xfrm>
          <a:prstGeom prst="rect">
            <a:avLst/>
          </a:prstGeom>
          <a:solidFill>
            <a:srgbClr val="17948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AE55B2A2-78BF-23C6-7359-A81A9B738376}"/>
              </a:ext>
            </a:extLst>
          </p:cNvPr>
          <p:cNvSpPr/>
          <p:nvPr/>
        </p:nvSpPr>
        <p:spPr>
          <a:xfrm>
            <a:off x="9034837" y="1783160"/>
            <a:ext cx="3157163" cy="1783160"/>
          </a:xfrm>
          <a:prstGeom prst="rect">
            <a:avLst/>
          </a:prstGeom>
          <a:solidFill>
            <a:srgbClr val="22BFB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899D37A-B85D-029F-3047-B750209976DB}"/>
              </a:ext>
            </a:extLst>
          </p:cNvPr>
          <p:cNvSpPr/>
          <p:nvPr/>
        </p:nvSpPr>
        <p:spPr>
          <a:xfrm>
            <a:off x="9034837" y="3566320"/>
            <a:ext cx="3157163" cy="1783160"/>
          </a:xfrm>
          <a:prstGeom prst="rect">
            <a:avLst/>
          </a:prstGeom>
          <a:solidFill>
            <a:srgbClr val="B9DF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A914D6EC-3B6C-0623-6D19-1F441349A714}"/>
              </a:ext>
            </a:extLst>
          </p:cNvPr>
          <p:cNvSpPr/>
          <p:nvPr/>
        </p:nvSpPr>
        <p:spPr>
          <a:xfrm>
            <a:off x="9034837" y="5349478"/>
            <a:ext cx="3157163" cy="1783160"/>
          </a:xfrm>
          <a:prstGeom prst="rect">
            <a:avLst/>
          </a:prstGeom>
          <a:solidFill>
            <a:srgbClr val="BCECE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B337CEE2-2DF3-0FB1-7132-927F7622D727}"/>
              </a:ext>
            </a:extLst>
          </p:cNvPr>
          <p:cNvSpPr txBox="1"/>
          <p:nvPr/>
        </p:nvSpPr>
        <p:spPr>
          <a:xfrm>
            <a:off x="6179279" y="1275893"/>
            <a:ext cx="1975888" cy="399597"/>
          </a:xfrm>
          <a:prstGeom prst="rect">
            <a:avLst/>
          </a:prstGeom>
          <a:noFill/>
        </p:spPr>
        <p:txBody>
          <a:bodyPr wrap="square" rtlCol="0">
            <a:spAutoFit/>
          </a:bodyPr>
          <a:lstStyle/>
          <a:p>
            <a:pPr>
              <a:lnSpc>
                <a:spcPct val="150000"/>
              </a:lnSpc>
            </a:pPr>
            <a:r>
              <a:rPr lang="en-US" sz="1500" dirty="0">
                <a:solidFill>
                  <a:schemeClr val="bg1"/>
                </a:solidFill>
              </a:rPr>
              <a:t>#F48414</a:t>
            </a:r>
          </a:p>
        </p:txBody>
      </p:sp>
      <p:sp>
        <p:nvSpPr>
          <p:cNvPr id="23" name="TextBox 22">
            <a:extLst>
              <a:ext uri="{FF2B5EF4-FFF2-40B4-BE49-F238E27FC236}">
                <a16:creationId xmlns:a16="http://schemas.microsoft.com/office/drawing/2014/main" id="{BA2F16BD-F67C-B1DA-6A6D-34491FA6081E}"/>
              </a:ext>
            </a:extLst>
          </p:cNvPr>
          <p:cNvSpPr txBox="1"/>
          <p:nvPr/>
        </p:nvSpPr>
        <p:spPr>
          <a:xfrm>
            <a:off x="6179279" y="3017359"/>
            <a:ext cx="1975888" cy="399597"/>
          </a:xfrm>
          <a:prstGeom prst="rect">
            <a:avLst/>
          </a:prstGeom>
          <a:noFill/>
        </p:spPr>
        <p:txBody>
          <a:bodyPr wrap="square" rtlCol="0">
            <a:spAutoFit/>
          </a:bodyPr>
          <a:lstStyle/>
          <a:p>
            <a:pPr>
              <a:lnSpc>
                <a:spcPct val="150000"/>
              </a:lnSpc>
            </a:pPr>
            <a:r>
              <a:rPr lang="en-US" sz="1500" dirty="0">
                <a:solidFill>
                  <a:schemeClr val="bg1"/>
                </a:solidFill>
              </a:rPr>
              <a:t>#FFA861</a:t>
            </a:r>
          </a:p>
        </p:txBody>
      </p:sp>
      <p:sp>
        <p:nvSpPr>
          <p:cNvPr id="25" name="TextBox 24">
            <a:extLst>
              <a:ext uri="{FF2B5EF4-FFF2-40B4-BE49-F238E27FC236}">
                <a16:creationId xmlns:a16="http://schemas.microsoft.com/office/drawing/2014/main" id="{18F0A7BD-9CDE-4B31-3343-8CF665A7546C}"/>
              </a:ext>
            </a:extLst>
          </p:cNvPr>
          <p:cNvSpPr txBox="1"/>
          <p:nvPr/>
        </p:nvSpPr>
        <p:spPr>
          <a:xfrm>
            <a:off x="6179279" y="4821181"/>
            <a:ext cx="1975888" cy="399597"/>
          </a:xfrm>
          <a:prstGeom prst="rect">
            <a:avLst/>
          </a:prstGeom>
          <a:noFill/>
        </p:spPr>
        <p:txBody>
          <a:bodyPr wrap="square" rtlCol="0">
            <a:spAutoFit/>
          </a:bodyPr>
          <a:lstStyle/>
          <a:p>
            <a:pPr>
              <a:lnSpc>
                <a:spcPct val="150000"/>
              </a:lnSpc>
            </a:pPr>
            <a:r>
              <a:rPr lang="en-US" sz="1500" dirty="0">
                <a:solidFill>
                  <a:srgbClr val="F48414"/>
                </a:solidFill>
              </a:rPr>
              <a:t>#FCDAB8</a:t>
            </a:r>
          </a:p>
        </p:txBody>
      </p:sp>
      <p:sp>
        <p:nvSpPr>
          <p:cNvPr id="26" name="TextBox 25">
            <a:extLst>
              <a:ext uri="{FF2B5EF4-FFF2-40B4-BE49-F238E27FC236}">
                <a16:creationId xmlns:a16="http://schemas.microsoft.com/office/drawing/2014/main" id="{BB223B54-D148-A68E-1E6B-12B4F7973514}"/>
              </a:ext>
            </a:extLst>
          </p:cNvPr>
          <p:cNvSpPr txBox="1"/>
          <p:nvPr/>
        </p:nvSpPr>
        <p:spPr>
          <a:xfrm>
            <a:off x="6179279" y="6608367"/>
            <a:ext cx="1975888" cy="399597"/>
          </a:xfrm>
          <a:prstGeom prst="rect">
            <a:avLst/>
          </a:prstGeom>
          <a:noFill/>
        </p:spPr>
        <p:txBody>
          <a:bodyPr wrap="square" rtlCol="0">
            <a:spAutoFit/>
          </a:bodyPr>
          <a:lstStyle/>
          <a:p>
            <a:pPr>
              <a:lnSpc>
                <a:spcPct val="150000"/>
              </a:lnSpc>
            </a:pPr>
            <a:r>
              <a:rPr lang="en-US" sz="1500" dirty="0">
                <a:solidFill>
                  <a:srgbClr val="F48414"/>
                </a:solidFill>
              </a:rPr>
              <a:t>#FFE5CF</a:t>
            </a:r>
          </a:p>
        </p:txBody>
      </p:sp>
      <p:sp>
        <p:nvSpPr>
          <p:cNvPr id="35" name="TextBox 34">
            <a:extLst>
              <a:ext uri="{FF2B5EF4-FFF2-40B4-BE49-F238E27FC236}">
                <a16:creationId xmlns:a16="http://schemas.microsoft.com/office/drawing/2014/main" id="{CB30381D-C964-E7A4-99F3-FB49A1DFF430}"/>
              </a:ext>
            </a:extLst>
          </p:cNvPr>
          <p:cNvSpPr txBox="1"/>
          <p:nvPr/>
        </p:nvSpPr>
        <p:spPr>
          <a:xfrm>
            <a:off x="9273358" y="1275893"/>
            <a:ext cx="1975888" cy="399597"/>
          </a:xfrm>
          <a:prstGeom prst="rect">
            <a:avLst/>
          </a:prstGeom>
          <a:noFill/>
        </p:spPr>
        <p:txBody>
          <a:bodyPr wrap="square" rtlCol="0">
            <a:spAutoFit/>
          </a:bodyPr>
          <a:lstStyle/>
          <a:p>
            <a:pPr>
              <a:lnSpc>
                <a:spcPct val="150000"/>
              </a:lnSpc>
            </a:pPr>
            <a:r>
              <a:rPr lang="en-US" sz="1500" dirty="0">
                <a:solidFill>
                  <a:schemeClr val="bg1"/>
                </a:solidFill>
              </a:rPr>
              <a:t>#17948B</a:t>
            </a:r>
          </a:p>
        </p:txBody>
      </p:sp>
      <p:sp>
        <p:nvSpPr>
          <p:cNvPr id="36" name="TextBox 35">
            <a:extLst>
              <a:ext uri="{FF2B5EF4-FFF2-40B4-BE49-F238E27FC236}">
                <a16:creationId xmlns:a16="http://schemas.microsoft.com/office/drawing/2014/main" id="{E538C998-8B46-BF3B-F72B-50176E1889D2}"/>
              </a:ext>
            </a:extLst>
          </p:cNvPr>
          <p:cNvSpPr txBox="1"/>
          <p:nvPr/>
        </p:nvSpPr>
        <p:spPr>
          <a:xfrm>
            <a:off x="9273358" y="3017359"/>
            <a:ext cx="1975888" cy="399597"/>
          </a:xfrm>
          <a:prstGeom prst="rect">
            <a:avLst/>
          </a:prstGeom>
          <a:noFill/>
        </p:spPr>
        <p:txBody>
          <a:bodyPr wrap="square" rtlCol="0">
            <a:spAutoFit/>
          </a:bodyPr>
          <a:lstStyle/>
          <a:p>
            <a:pPr>
              <a:lnSpc>
                <a:spcPct val="150000"/>
              </a:lnSpc>
            </a:pPr>
            <a:r>
              <a:rPr lang="en-US" sz="1500" dirty="0">
                <a:solidFill>
                  <a:schemeClr val="bg1"/>
                </a:solidFill>
              </a:rPr>
              <a:t>#22BFB0</a:t>
            </a:r>
          </a:p>
        </p:txBody>
      </p:sp>
      <p:sp>
        <p:nvSpPr>
          <p:cNvPr id="37" name="TextBox 36">
            <a:extLst>
              <a:ext uri="{FF2B5EF4-FFF2-40B4-BE49-F238E27FC236}">
                <a16:creationId xmlns:a16="http://schemas.microsoft.com/office/drawing/2014/main" id="{1DFABC4F-F6A1-D4D6-CBED-0DAF5043CE9B}"/>
              </a:ext>
            </a:extLst>
          </p:cNvPr>
          <p:cNvSpPr txBox="1"/>
          <p:nvPr/>
        </p:nvSpPr>
        <p:spPr>
          <a:xfrm>
            <a:off x="9273358" y="4821181"/>
            <a:ext cx="1975888" cy="399597"/>
          </a:xfrm>
          <a:prstGeom prst="rect">
            <a:avLst/>
          </a:prstGeom>
          <a:noFill/>
        </p:spPr>
        <p:txBody>
          <a:bodyPr wrap="square" rtlCol="0">
            <a:spAutoFit/>
          </a:bodyPr>
          <a:lstStyle/>
          <a:p>
            <a:pPr>
              <a:lnSpc>
                <a:spcPct val="150000"/>
              </a:lnSpc>
            </a:pPr>
            <a:r>
              <a:rPr lang="en-US" sz="1500" dirty="0">
                <a:solidFill>
                  <a:srgbClr val="17948B"/>
                </a:solidFill>
              </a:rPr>
              <a:t>#B9DFDC</a:t>
            </a:r>
          </a:p>
        </p:txBody>
      </p:sp>
      <p:sp>
        <p:nvSpPr>
          <p:cNvPr id="38" name="TextBox 37">
            <a:extLst>
              <a:ext uri="{FF2B5EF4-FFF2-40B4-BE49-F238E27FC236}">
                <a16:creationId xmlns:a16="http://schemas.microsoft.com/office/drawing/2014/main" id="{B37D2D6E-734B-8886-3F7B-2BBAEEAA10AB}"/>
              </a:ext>
            </a:extLst>
          </p:cNvPr>
          <p:cNvSpPr txBox="1"/>
          <p:nvPr/>
        </p:nvSpPr>
        <p:spPr>
          <a:xfrm>
            <a:off x="9273358" y="6608367"/>
            <a:ext cx="1975888" cy="399597"/>
          </a:xfrm>
          <a:prstGeom prst="rect">
            <a:avLst/>
          </a:prstGeom>
          <a:noFill/>
        </p:spPr>
        <p:txBody>
          <a:bodyPr wrap="square" rtlCol="0">
            <a:spAutoFit/>
          </a:bodyPr>
          <a:lstStyle/>
          <a:p>
            <a:pPr>
              <a:lnSpc>
                <a:spcPct val="150000"/>
              </a:lnSpc>
            </a:pPr>
            <a:r>
              <a:rPr lang="en-US" sz="1500" dirty="0">
                <a:solidFill>
                  <a:srgbClr val="17948B"/>
                </a:solidFill>
              </a:rPr>
              <a:t>#BCECE7</a:t>
            </a:r>
          </a:p>
        </p:txBody>
      </p:sp>
    </p:spTree>
    <p:extLst>
      <p:ext uri="{BB962C8B-B14F-4D97-AF65-F5344CB8AC3E}">
        <p14:creationId xmlns:p14="http://schemas.microsoft.com/office/powerpoint/2010/main" val="12065949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F641D15-663B-98A5-0F1B-4CF0A24C06F6}"/>
              </a:ext>
            </a:extLst>
          </p:cNvPr>
          <p:cNvGrpSpPr/>
          <p:nvPr/>
        </p:nvGrpSpPr>
        <p:grpSpPr>
          <a:xfrm>
            <a:off x="1523146" y="590839"/>
            <a:ext cx="10519503" cy="5774242"/>
            <a:chOff x="1601664" y="1269046"/>
            <a:chExt cx="9062574" cy="4974522"/>
          </a:xfrm>
          <a:effectLst>
            <a:outerShdw blurRad="88900" dist="63500" dir="2700000" algn="tl" rotWithShape="0">
              <a:schemeClr val="tx2">
                <a:lumMod val="50000"/>
                <a:alpha val="30000"/>
              </a:schemeClr>
            </a:outerShdw>
          </a:effectLst>
        </p:grpSpPr>
        <p:sp>
          <p:nvSpPr>
            <p:cNvPr id="6" name="Freeform: Shape 5">
              <a:extLst>
                <a:ext uri="{FF2B5EF4-FFF2-40B4-BE49-F238E27FC236}">
                  <a16:creationId xmlns:a16="http://schemas.microsoft.com/office/drawing/2014/main" id="{C7465DF9-5832-8A7B-BA3C-9E4D5FED8076}"/>
                </a:ext>
              </a:extLst>
            </p:cNvPr>
            <p:cNvSpPr/>
            <p:nvPr/>
          </p:nvSpPr>
          <p:spPr>
            <a:xfrm>
              <a:off x="4242692" y="2218962"/>
              <a:ext cx="254734" cy="581852"/>
            </a:xfrm>
            <a:custGeom>
              <a:avLst/>
              <a:gdLst>
                <a:gd name="connsiteX0" fmla="*/ 131392 w 254734"/>
                <a:gd name="connsiteY0" fmla="*/ 18761 h 581852"/>
                <a:gd name="connsiteX1" fmla="*/ 134054 w 254734"/>
                <a:gd name="connsiteY1" fmla="*/ 18761 h 581852"/>
                <a:gd name="connsiteX2" fmla="*/ 136716 w 254734"/>
                <a:gd name="connsiteY2" fmla="*/ 16099 h 581852"/>
                <a:gd name="connsiteX3" fmla="*/ 147491 w 254734"/>
                <a:gd name="connsiteY3" fmla="*/ 0 h 581852"/>
                <a:gd name="connsiteX4" fmla="*/ 155541 w 254734"/>
                <a:gd name="connsiteY4" fmla="*/ 0 h 581852"/>
                <a:gd name="connsiteX5" fmla="*/ 176964 w 254734"/>
                <a:gd name="connsiteY5" fmla="*/ 5324 h 581852"/>
                <a:gd name="connsiteX6" fmla="*/ 211825 w 254734"/>
                <a:gd name="connsiteY6" fmla="*/ 18761 h 581852"/>
                <a:gd name="connsiteX7" fmla="*/ 209163 w 254734"/>
                <a:gd name="connsiteY7" fmla="*/ 18761 h 581852"/>
                <a:gd name="connsiteX8" fmla="*/ 206437 w 254734"/>
                <a:gd name="connsiteY8" fmla="*/ 21423 h 581852"/>
                <a:gd name="connsiteX9" fmla="*/ 203775 w 254734"/>
                <a:gd name="connsiteY9" fmla="*/ 21423 h 581852"/>
                <a:gd name="connsiteX10" fmla="*/ 203775 w 254734"/>
                <a:gd name="connsiteY10" fmla="*/ 24149 h 581852"/>
                <a:gd name="connsiteX11" fmla="*/ 201113 w 254734"/>
                <a:gd name="connsiteY11" fmla="*/ 24149 h 581852"/>
                <a:gd name="connsiteX12" fmla="*/ 201113 w 254734"/>
                <a:gd name="connsiteY12" fmla="*/ 26811 h 581852"/>
                <a:gd name="connsiteX13" fmla="*/ 198388 w 254734"/>
                <a:gd name="connsiteY13" fmla="*/ 29473 h 581852"/>
                <a:gd name="connsiteX14" fmla="*/ 198388 w 254734"/>
                <a:gd name="connsiteY14" fmla="*/ 32135 h 581852"/>
                <a:gd name="connsiteX15" fmla="*/ 195726 w 254734"/>
                <a:gd name="connsiteY15" fmla="*/ 32135 h 581852"/>
                <a:gd name="connsiteX16" fmla="*/ 195726 w 254734"/>
                <a:gd name="connsiteY16" fmla="*/ 34860 h 581852"/>
                <a:gd name="connsiteX17" fmla="*/ 198388 w 254734"/>
                <a:gd name="connsiteY17" fmla="*/ 34860 h 581852"/>
                <a:gd name="connsiteX18" fmla="*/ 198388 w 254734"/>
                <a:gd name="connsiteY18" fmla="*/ 37523 h 581852"/>
                <a:gd name="connsiteX19" fmla="*/ 201113 w 254734"/>
                <a:gd name="connsiteY19" fmla="*/ 37523 h 581852"/>
                <a:gd name="connsiteX20" fmla="*/ 201113 w 254734"/>
                <a:gd name="connsiteY20" fmla="*/ 40185 h 581852"/>
                <a:gd name="connsiteX21" fmla="*/ 198388 w 254734"/>
                <a:gd name="connsiteY21" fmla="*/ 42910 h 581852"/>
                <a:gd name="connsiteX22" fmla="*/ 198388 w 254734"/>
                <a:gd name="connsiteY22" fmla="*/ 45572 h 581852"/>
                <a:gd name="connsiteX23" fmla="*/ 198388 w 254734"/>
                <a:gd name="connsiteY23" fmla="*/ 48234 h 581852"/>
                <a:gd name="connsiteX24" fmla="*/ 198388 w 254734"/>
                <a:gd name="connsiteY24" fmla="*/ 50960 h 581852"/>
                <a:gd name="connsiteX25" fmla="*/ 201113 w 254734"/>
                <a:gd name="connsiteY25" fmla="*/ 53622 h 581852"/>
                <a:gd name="connsiteX26" fmla="*/ 198388 w 254734"/>
                <a:gd name="connsiteY26" fmla="*/ 53622 h 581852"/>
                <a:gd name="connsiteX27" fmla="*/ 198388 w 254734"/>
                <a:gd name="connsiteY27" fmla="*/ 56284 h 581852"/>
                <a:gd name="connsiteX28" fmla="*/ 198388 w 254734"/>
                <a:gd name="connsiteY28" fmla="*/ 59009 h 581852"/>
                <a:gd name="connsiteX29" fmla="*/ 198388 w 254734"/>
                <a:gd name="connsiteY29" fmla="*/ 61671 h 581852"/>
                <a:gd name="connsiteX30" fmla="*/ 201113 w 254734"/>
                <a:gd name="connsiteY30" fmla="*/ 61671 h 581852"/>
                <a:gd name="connsiteX31" fmla="*/ 203775 w 254734"/>
                <a:gd name="connsiteY31" fmla="*/ 61671 h 581852"/>
                <a:gd name="connsiteX32" fmla="*/ 203775 w 254734"/>
                <a:gd name="connsiteY32" fmla="*/ 64333 h 581852"/>
                <a:gd name="connsiteX33" fmla="*/ 203775 w 254734"/>
                <a:gd name="connsiteY33" fmla="*/ 66995 h 581852"/>
                <a:gd name="connsiteX34" fmla="*/ 203775 w 254734"/>
                <a:gd name="connsiteY34" fmla="*/ 69721 h 581852"/>
                <a:gd name="connsiteX35" fmla="*/ 206437 w 254734"/>
                <a:gd name="connsiteY35" fmla="*/ 69721 h 581852"/>
                <a:gd name="connsiteX36" fmla="*/ 209163 w 254734"/>
                <a:gd name="connsiteY36" fmla="*/ 69721 h 581852"/>
                <a:gd name="connsiteX37" fmla="*/ 211825 w 254734"/>
                <a:gd name="connsiteY37" fmla="*/ 69721 h 581852"/>
                <a:gd name="connsiteX38" fmla="*/ 211825 w 254734"/>
                <a:gd name="connsiteY38" fmla="*/ 66995 h 581852"/>
                <a:gd name="connsiteX39" fmla="*/ 214487 w 254734"/>
                <a:gd name="connsiteY39" fmla="*/ 66995 h 581852"/>
                <a:gd name="connsiteX40" fmla="*/ 214487 w 254734"/>
                <a:gd name="connsiteY40" fmla="*/ 69721 h 581852"/>
                <a:gd name="connsiteX41" fmla="*/ 217212 w 254734"/>
                <a:gd name="connsiteY41" fmla="*/ 72383 h 581852"/>
                <a:gd name="connsiteX42" fmla="*/ 219874 w 254734"/>
                <a:gd name="connsiteY42" fmla="*/ 72383 h 581852"/>
                <a:gd name="connsiteX43" fmla="*/ 219874 w 254734"/>
                <a:gd name="connsiteY43" fmla="*/ 75045 h 581852"/>
                <a:gd name="connsiteX44" fmla="*/ 219874 w 254734"/>
                <a:gd name="connsiteY44" fmla="*/ 77770 h 581852"/>
                <a:gd name="connsiteX45" fmla="*/ 219874 w 254734"/>
                <a:gd name="connsiteY45" fmla="*/ 80433 h 581852"/>
                <a:gd name="connsiteX46" fmla="*/ 219874 w 254734"/>
                <a:gd name="connsiteY46" fmla="*/ 83095 h 581852"/>
                <a:gd name="connsiteX47" fmla="*/ 217212 w 254734"/>
                <a:gd name="connsiteY47" fmla="*/ 83095 h 581852"/>
                <a:gd name="connsiteX48" fmla="*/ 219874 w 254734"/>
                <a:gd name="connsiteY48" fmla="*/ 85820 h 581852"/>
                <a:gd name="connsiteX49" fmla="*/ 219874 w 254734"/>
                <a:gd name="connsiteY49" fmla="*/ 88482 h 581852"/>
                <a:gd name="connsiteX50" fmla="*/ 219874 w 254734"/>
                <a:gd name="connsiteY50" fmla="*/ 91144 h 581852"/>
                <a:gd name="connsiteX51" fmla="*/ 222536 w 254734"/>
                <a:gd name="connsiteY51" fmla="*/ 91144 h 581852"/>
                <a:gd name="connsiteX52" fmla="*/ 225198 w 254734"/>
                <a:gd name="connsiteY52" fmla="*/ 91144 h 581852"/>
                <a:gd name="connsiteX53" fmla="*/ 227924 w 254734"/>
                <a:gd name="connsiteY53" fmla="*/ 93806 h 581852"/>
                <a:gd name="connsiteX54" fmla="*/ 227924 w 254734"/>
                <a:gd name="connsiteY54" fmla="*/ 96532 h 581852"/>
                <a:gd name="connsiteX55" fmla="*/ 225198 w 254734"/>
                <a:gd name="connsiteY55" fmla="*/ 96532 h 581852"/>
                <a:gd name="connsiteX56" fmla="*/ 225198 w 254734"/>
                <a:gd name="connsiteY56" fmla="*/ 99194 h 581852"/>
                <a:gd name="connsiteX57" fmla="*/ 227924 w 254734"/>
                <a:gd name="connsiteY57" fmla="*/ 99194 h 581852"/>
                <a:gd name="connsiteX58" fmla="*/ 230586 w 254734"/>
                <a:gd name="connsiteY58" fmla="*/ 99194 h 581852"/>
                <a:gd name="connsiteX59" fmla="*/ 233248 w 254734"/>
                <a:gd name="connsiteY59" fmla="*/ 99194 h 581852"/>
                <a:gd name="connsiteX60" fmla="*/ 233248 w 254734"/>
                <a:gd name="connsiteY60" fmla="*/ 101856 h 581852"/>
                <a:gd name="connsiteX61" fmla="*/ 235973 w 254734"/>
                <a:gd name="connsiteY61" fmla="*/ 101856 h 581852"/>
                <a:gd name="connsiteX62" fmla="*/ 235973 w 254734"/>
                <a:gd name="connsiteY62" fmla="*/ 104581 h 581852"/>
                <a:gd name="connsiteX63" fmla="*/ 235973 w 254734"/>
                <a:gd name="connsiteY63" fmla="*/ 107243 h 581852"/>
                <a:gd name="connsiteX64" fmla="*/ 235973 w 254734"/>
                <a:gd name="connsiteY64" fmla="*/ 109905 h 581852"/>
                <a:gd name="connsiteX65" fmla="*/ 238636 w 254734"/>
                <a:gd name="connsiteY65" fmla="*/ 109905 h 581852"/>
                <a:gd name="connsiteX66" fmla="*/ 238636 w 254734"/>
                <a:gd name="connsiteY66" fmla="*/ 107243 h 581852"/>
                <a:gd name="connsiteX67" fmla="*/ 241298 w 254734"/>
                <a:gd name="connsiteY67" fmla="*/ 107243 h 581852"/>
                <a:gd name="connsiteX68" fmla="*/ 241298 w 254734"/>
                <a:gd name="connsiteY68" fmla="*/ 104581 h 581852"/>
                <a:gd name="connsiteX69" fmla="*/ 244023 w 254734"/>
                <a:gd name="connsiteY69" fmla="*/ 104581 h 581852"/>
                <a:gd name="connsiteX70" fmla="*/ 244023 w 254734"/>
                <a:gd name="connsiteY70" fmla="*/ 107243 h 581852"/>
                <a:gd name="connsiteX71" fmla="*/ 244023 w 254734"/>
                <a:gd name="connsiteY71" fmla="*/ 109905 h 581852"/>
                <a:gd name="connsiteX72" fmla="*/ 244023 w 254734"/>
                <a:gd name="connsiteY72" fmla="*/ 112631 h 581852"/>
                <a:gd name="connsiteX73" fmla="*/ 246685 w 254734"/>
                <a:gd name="connsiteY73" fmla="*/ 115293 h 581852"/>
                <a:gd name="connsiteX74" fmla="*/ 246685 w 254734"/>
                <a:gd name="connsiteY74" fmla="*/ 117955 h 581852"/>
                <a:gd name="connsiteX75" fmla="*/ 249347 w 254734"/>
                <a:gd name="connsiteY75" fmla="*/ 117955 h 581852"/>
                <a:gd name="connsiteX76" fmla="*/ 249347 w 254734"/>
                <a:gd name="connsiteY76" fmla="*/ 120617 h 581852"/>
                <a:gd name="connsiteX77" fmla="*/ 249347 w 254734"/>
                <a:gd name="connsiteY77" fmla="*/ 123343 h 581852"/>
                <a:gd name="connsiteX78" fmla="*/ 246685 w 254734"/>
                <a:gd name="connsiteY78" fmla="*/ 123343 h 581852"/>
                <a:gd name="connsiteX79" fmla="*/ 246685 w 254734"/>
                <a:gd name="connsiteY79" fmla="*/ 120617 h 581852"/>
                <a:gd name="connsiteX80" fmla="*/ 244023 w 254734"/>
                <a:gd name="connsiteY80" fmla="*/ 120617 h 581852"/>
                <a:gd name="connsiteX81" fmla="*/ 244023 w 254734"/>
                <a:gd name="connsiteY81" fmla="*/ 123343 h 581852"/>
                <a:gd name="connsiteX82" fmla="*/ 244023 w 254734"/>
                <a:gd name="connsiteY82" fmla="*/ 126005 h 581852"/>
                <a:gd name="connsiteX83" fmla="*/ 244023 w 254734"/>
                <a:gd name="connsiteY83" fmla="*/ 128667 h 581852"/>
                <a:gd name="connsiteX84" fmla="*/ 246685 w 254734"/>
                <a:gd name="connsiteY84" fmla="*/ 128667 h 581852"/>
                <a:gd name="connsiteX85" fmla="*/ 246685 w 254734"/>
                <a:gd name="connsiteY85" fmla="*/ 126005 h 581852"/>
                <a:gd name="connsiteX86" fmla="*/ 249347 w 254734"/>
                <a:gd name="connsiteY86" fmla="*/ 126005 h 581852"/>
                <a:gd name="connsiteX87" fmla="*/ 249347 w 254734"/>
                <a:gd name="connsiteY87" fmla="*/ 123343 h 581852"/>
                <a:gd name="connsiteX88" fmla="*/ 252009 w 254734"/>
                <a:gd name="connsiteY88" fmla="*/ 123343 h 581852"/>
                <a:gd name="connsiteX89" fmla="*/ 254735 w 254734"/>
                <a:gd name="connsiteY89" fmla="*/ 123343 h 581852"/>
                <a:gd name="connsiteX90" fmla="*/ 254735 w 254734"/>
                <a:gd name="connsiteY90" fmla="*/ 126005 h 581852"/>
                <a:gd name="connsiteX91" fmla="*/ 252009 w 254734"/>
                <a:gd name="connsiteY91" fmla="*/ 128667 h 581852"/>
                <a:gd name="connsiteX92" fmla="*/ 249347 w 254734"/>
                <a:gd name="connsiteY92" fmla="*/ 128667 h 581852"/>
                <a:gd name="connsiteX93" fmla="*/ 246685 w 254734"/>
                <a:gd name="connsiteY93" fmla="*/ 128667 h 581852"/>
                <a:gd name="connsiteX94" fmla="*/ 246685 w 254734"/>
                <a:gd name="connsiteY94" fmla="*/ 131392 h 581852"/>
                <a:gd name="connsiteX95" fmla="*/ 246685 w 254734"/>
                <a:gd name="connsiteY95" fmla="*/ 134054 h 581852"/>
                <a:gd name="connsiteX96" fmla="*/ 246685 w 254734"/>
                <a:gd name="connsiteY96" fmla="*/ 136716 h 581852"/>
                <a:gd name="connsiteX97" fmla="*/ 246685 w 254734"/>
                <a:gd name="connsiteY97" fmla="*/ 139442 h 581852"/>
                <a:gd name="connsiteX98" fmla="*/ 246685 w 254734"/>
                <a:gd name="connsiteY98" fmla="*/ 142104 h 581852"/>
                <a:gd name="connsiteX99" fmla="*/ 246685 w 254734"/>
                <a:gd name="connsiteY99" fmla="*/ 144766 h 581852"/>
                <a:gd name="connsiteX100" fmla="*/ 249347 w 254734"/>
                <a:gd name="connsiteY100" fmla="*/ 147491 h 581852"/>
                <a:gd name="connsiteX101" fmla="*/ 246685 w 254734"/>
                <a:gd name="connsiteY101" fmla="*/ 150153 h 581852"/>
                <a:gd name="connsiteX102" fmla="*/ 246685 w 254734"/>
                <a:gd name="connsiteY102" fmla="*/ 152816 h 581852"/>
                <a:gd name="connsiteX103" fmla="*/ 244023 w 254734"/>
                <a:gd name="connsiteY103" fmla="*/ 152816 h 581852"/>
                <a:gd name="connsiteX104" fmla="*/ 244023 w 254734"/>
                <a:gd name="connsiteY104" fmla="*/ 150153 h 581852"/>
                <a:gd name="connsiteX105" fmla="*/ 244023 w 254734"/>
                <a:gd name="connsiteY105" fmla="*/ 147491 h 581852"/>
                <a:gd name="connsiteX106" fmla="*/ 241298 w 254734"/>
                <a:gd name="connsiteY106" fmla="*/ 150153 h 581852"/>
                <a:gd name="connsiteX107" fmla="*/ 238636 w 254734"/>
                <a:gd name="connsiteY107" fmla="*/ 152816 h 581852"/>
                <a:gd name="connsiteX108" fmla="*/ 235973 w 254734"/>
                <a:gd name="connsiteY108" fmla="*/ 155478 h 581852"/>
                <a:gd name="connsiteX109" fmla="*/ 235973 w 254734"/>
                <a:gd name="connsiteY109" fmla="*/ 158203 h 581852"/>
                <a:gd name="connsiteX110" fmla="*/ 238636 w 254734"/>
                <a:gd name="connsiteY110" fmla="*/ 158203 h 581852"/>
                <a:gd name="connsiteX111" fmla="*/ 238636 w 254734"/>
                <a:gd name="connsiteY111" fmla="*/ 160865 h 581852"/>
                <a:gd name="connsiteX112" fmla="*/ 235973 w 254734"/>
                <a:gd name="connsiteY112" fmla="*/ 160865 h 581852"/>
                <a:gd name="connsiteX113" fmla="*/ 235973 w 254734"/>
                <a:gd name="connsiteY113" fmla="*/ 163527 h 581852"/>
                <a:gd name="connsiteX114" fmla="*/ 235973 w 254734"/>
                <a:gd name="connsiteY114" fmla="*/ 166253 h 581852"/>
                <a:gd name="connsiteX115" fmla="*/ 235973 w 254734"/>
                <a:gd name="connsiteY115" fmla="*/ 168915 h 581852"/>
                <a:gd name="connsiteX116" fmla="*/ 233248 w 254734"/>
                <a:gd name="connsiteY116" fmla="*/ 166253 h 581852"/>
                <a:gd name="connsiteX117" fmla="*/ 230586 w 254734"/>
                <a:gd name="connsiteY117" fmla="*/ 166253 h 581852"/>
                <a:gd name="connsiteX118" fmla="*/ 227924 w 254734"/>
                <a:gd name="connsiteY118" fmla="*/ 166253 h 581852"/>
                <a:gd name="connsiteX119" fmla="*/ 227924 w 254734"/>
                <a:gd name="connsiteY119" fmla="*/ 168915 h 581852"/>
                <a:gd name="connsiteX120" fmla="*/ 230586 w 254734"/>
                <a:gd name="connsiteY120" fmla="*/ 168915 h 581852"/>
                <a:gd name="connsiteX121" fmla="*/ 230586 w 254734"/>
                <a:gd name="connsiteY121" fmla="*/ 171577 h 581852"/>
                <a:gd name="connsiteX122" fmla="*/ 230586 w 254734"/>
                <a:gd name="connsiteY122" fmla="*/ 174302 h 581852"/>
                <a:gd name="connsiteX123" fmla="*/ 227924 w 254734"/>
                <a:gd name="connsiteY123" fmla="*/ 176964 h 581852"/>
                <a:gd name="connsiteX124" fmla="*/ 227924 w 254734"/>
                <a:gd name="connsiteY124" fmla="*/ 179626 h 581852"/>
                <a:gd name="connsiteX125" fmla="*/ 225198 w 254734"/>
                <a:gd name="connsiteY125" fmla="*/ 179626 h 581852"/>
                <a:gd name="connsiteX126" fmla="*/ 225198 w 254734"/>
                <a:gd name="connsiteY126" fmla="*/ 182288 h 581852"/>
                <a:gd name="connsiteX127" fmla="*/ 222536 w 254734"/>
                <a:gd name="connsiteY127" fmla="*/ 182288 h 581852"/>
                <a:gd name="connsiteX128" fmla="*/ 219874 w 254734"/>
                <a:gd name="connsiteY128" fmla="*/ 182288 h 581852"/>
                <a:gd name="connsiteX129" fmla="*/ 219874 w 254734"/>
                <a:gd name="connsiteY129" fmla="*/ 185014 h 581852"/>
                <a:gd name="connsiteX130" fmla="*/ 217212 w 254734"/>
                <a:gd name="connsiteY130" fmla="*/ 187676 h 581852"/>
                <a:gd name="connsiteX131" fmla="*/ 214487 w 254734"/>
                <a:gd name="connsiteY131" fmla="*/ 187676 h 581852"/>
                <a:gd name="connsiteX132" fmla="*/ 211825 w 254734"/>
                <a:gd name="connsiteY132" fmla="*/ 187676 h 581852"/>
                <a:gd name="connsiteX133" fmla="*/ 211825 w 254734"/>
                <a:gd name="connsiteY133" fmla="*/ 190338 h 581852"/>
                <a:gd name="connsiteX134" fmla="*/ 214487 w 254734"/>
                <a:gd name="connsiteY134" fmla="*/ 193063 h 581852"/>
                <a:gd name="connsiteX135" fmla="*/ 217212 w 254734"/>
                <a:gd name="connsiteY135" fmla="*/ 193063 h 581852"/>
                <a:gd name="connsiteX136" fmla="*/ 219874 w 254734"/>
                <a:gd name="connsiteY136" fmla="*/ 195726 h 581852"/>
                <a:gd name="connsiteX137" fmla="*/ 222536 w 254734"/>
                <a:gd name="connsiteY137" fmla="*/ 198388 h 581852"/>
                <a:gd name="connsiteX138" fmla="*/ 219874 w 254734"/>
                <a:gd name="connsiteY138" fmla="*/ 198388 h 581852"/>
                <a:gd name="connsiteX139" fmla="*/ 219874 w 254734"/>
                <a:gd name="connsiteY139" fmla="*/ 201113 h 581852"/>
                <a:gd name="connsiteX140" fmla="*/ 219874 w 254734"/>
                <a:gd name="connsiteY140" fmla="*/ 203775 h 581852"/>
                <a:gd name="connsiteX141" fmla="*/ 219874 w 254734"/>
                <a:gd name="connsiteY141" fmla="*/ 206437 h 581852"/>
                <a:gd name="connsiteX142" fmla="*/ 219874 w 254734"/>
                <a:gd name="connsiteY142" fmla="*/ 209163 h 581852"/>
                <a:gd name="connsiteX143" fmla="*/ 219874 w 254734"/>
                <a:gd name="connsiteY143" fmla="*/ 211825 h 581852"/>
                <a:gd name="connsiteX144" fmla="*/ 219874 w 254734"/>
                <a:gd name="connsiteY144" fmla="*/ 214487 h 581852"/>
                <a:gd name="connsiteX145" fmla="*/ 219874 w 254734"/>
                <a:gd name="connsiteY145" fmla="*/ 217149 h 581852"/>
                <a:gd name="connsiteX146" fmla="*/ 219874 w 254734"/>
                <a:gd name="connsiteY146" fmla="*/ 219874 h 581852"/>
                <a:gd name="connsiteX147" fmla="*/ 219874 w 254734"/>
                <a:gd name="connsiteY147" fmla="*/ 222537 h 581852"/>
                <a:gd name="connsiteX148" fmla="*/ 217212 w 254734"/>
                <a:gd name="connsiteY148" fmla="*/ 222537 h 581852"/>
                <a:gd name="connsiteX149" fmla="*/ 214487 w 254734"/>
                <a:gd name="connsiteY149" fmla="*/ 222537 h 581852"/>
                <a:gd name="connsiteX150" fmla="*/ 211825 w 254734"/>
                <a:gd name="connsiteY150" fmla="*/ 222537 h 581852"/>
                <a:gd name="connsiteX151" fmla="*/ 211825 w 254734"/>
                <a:gd name="connsiteY151" fmla="*/ 225198 h 581852"/>
                <a:gd name="connsiteX152" fmla="*/ 209163 w 254734"/>
                <a:gd name="connsiteY152" fmla="*/ 227924 h 581852"/>
                <a:gd name="connsiteX153" fmla="*/ 209163 w 254734"/>
                <a:gd name="connsiteY153" fmla="*/ 230586 h 581852"/>
                <a:gd name="connsiteX154" fmla="*/ 209163 w 254734"/>
                <a:gd name="connsiteY154" fmla="*/ 233248 h 581852"/>
                <a:gd name="connsiteX155" fmla="*/ 206437 w 254734"/>
                <a:gd name="connsiteY155" fmla="*/ 235974 h 581852"/>
                <a:gd name="connsiteX156" fmla="*/ 206437 w 254734"/>
                <a:gd name="connsiteY156" fmla="*/ 238636 h 581852"/>
                <a:gd name="connsiteX157" fmla="*/ 206437 w 254734"/>
                <a:gd name="connsiteY157" fmla="*/ 241298 h 581852"/>
                <a:gd name="connsiteX158" fmla="*/ 206437 w 254734"/>
                <a:gd name="connsiteY158" fmla="*/ 243960 h 581852"/>
                <a:gd name="connsiteX159" fmla="*/ 203775 w 254734"/>
                <a:gd name="connsiteY159" fmla="*/ 243960 h 581852"/>
                <a:gd name="connsiteX160" fmla="*/ 203775 w 254734"/>
                <a:gd name="connsiteY160" fmla="*/ 246685 h 581852"/>
                <a:gd name="connsiteX161" fmla="*/ 203775 w 254734"/>
                <a:gd name="connsiteY161" fmla="*/ 249347 h 581852"/>
                <a:gd name="connsiteX162" fmla="*/ 203775 w 254734"/>
                <a:gd name="connsiteY162" fmla="*/ 252009 h 581852"/>
                <a:gd name="connsiteX163" fmla="*/ 203775 w 254734"/>
                <a:gd name="connsiteY163" fmla="*/ 254735 h 581852"/>
                <a:gd name="connsiteX164" fmla="*/ 201113 w 254734"/>
                <a:gd name="connsiteY164" fmla="*/ 257397 h 581852"/>
                <a:gd name="connsiteX165" fmla="*/ 201113 w 254734"/>
                <a:gd name="connsiteY165" fmla="*/ 260059 h 581852"/>
                <a:gd name="connsiteX166" fmla="*/ 198388 w 254734"/>
                <a:gd name="connsiteY166" fmla="*/ 260059 h 581852"/>
                <a:gd name="connsiteX167" fmla="*/ 195726 w 254734"/>
                <a:gd name="connsiteY167" fmla="*/ 260059 h 581852"/>
                <a:gd name="connsiteX168" fmla="*/ 195726 w 254734"/>
                <a:gd name="connsiteY168" fmla="*/ 262784 h 581852"/>
                <a:gd name="connsiteX169" fmla="*/ 193063 w 254734"/>
                <a:gd name="connsiteY169" fmla="*/ 262784 h 581852"/>
                <a:gd name="connsiteX170" fmla="*/ 193063 w 254734"/>
                <a:gd name="connsiteY170" fmla="*/ 265446 h 581852"/>
                <a:gd name="connsiteX171" fmla="*/ 195726 w 254734"/>
                <a:gd name="connsiteY171" fmla="*/ 265446 h 581852"/>
                <a:gd name="connsiteX172" fmla="*/ 195726 w 254734"/>
                <a:gd name="connsiteY172" fmla="*/ 268109 h 581852"/>
                <a:gd name="connsiteX173" fmla="*/ 195726 w 254734"/>
                <a:gd name="connsiteY173" fmla="*/ 270771 h 581852"/>
                <a:gd name="connsiteX174" fmla="*/ 195726 w 254734"/>
                <a:gd name="connsiteY174" fmla="*/ 273496 h 581852"/>
                <a:gd name="connsiteX175" fmla="*/ 195726 w 254734"/>
                <a:gd name="connsiteY175" fmla="*/ 276158 h 581852"/>
                <a:gd name="connsiteX176" fmla="*/ 193063 w 254734"/>
                <a:gd name="connsiteY176" fmla="*/ 276158 h 581852"/>
                <a:gd name="connsiteX177" fmla="*/ 190338 w 254734"/>
                <a:gd name="connsiteY177" fmla="*/ 276158 h 581852"/>
                <a:gd name="connsiteX178" fmla="*/ 190338 w 254734"/>
                <a:gd name="connsiteY178" fmla="*/ 273496 h 581852"/>
                <a:gd name="connsiteX179" fmla="*/ 187676 w 254734"/>
                <a:gd name="connsiteY179" fmla="*/ 270771 h 581852"/>
                <a:gd name="connsiteX180" fmla="*/ 185014 w 254734"/>
                <a:gd name="connsiteY180" fmla="*/ 270771 h 581852"/>
                <a:gd name="connsiteX181" fmla="*/ 182352 w 254734"/>
                <a:gd name="connsiteY181" fmla="*/ 270771 h 581852"/>
                <a:gd name="connsiteX182" fmla="*/ 182352 w 254734"/>
                <a:gd name="connsiteY182" fmla="*/ 273496 h 581852"/>
                <a:gd name="connsiteX183" fmla="*/ 182352 w 254734"/>
                <a:gd name="connsiteY183" fmla="*/ 276158 h 581852"/>
                <a:gd name="connsiteX184" fmla="*/ 182352 w 254734"/>
                <a:gd name="connsiteY184" fmla="*/ 278820 h 581852"/>
                <a:gd name="connsiteX185" fmla="*/ 179626 w 254734"/>
                <a:gd name="connsiteY185" fmla="*/ 278820 h 581852"/>
                <a:gd name="connsiteX186" fmla="*/ 179626 w 254734"/>
                <a:gd name="connsiteY186" fmla="*/ 281546 h 581852"/>
                <a:gd name="connsiteX187" fmla="*/ 179626 w 254734"/>
                <a:gd name="connsiteY187" fmla="*/ 286870 h 581852"/>
                <a:gd name="connsiteX188" fmla="*/ 179626 w 254734"/>
                <a:gd name="connsiteY188" fmla="*/ 289595 h 581852"/>
                <a:gd name="connsiteX189" fmla="*/ 176964 w 254734"/>
                <a:gd name="connsiteY189" fmla="*/ 292257 h 581852"/>
                <a:gd name="connsiteX190" fmla="*/ 174302 w 254734"/>
                <a:gd name="connsiteY190" fmla="*/ 294919 h 581852"/>
                <a:gd name="connsiteX191" fmla="*/ 174302 w 254734"/>
                <a:gd name="connsiteY191" fmla="*/ 297645 h 581852"/>
                <a:gd name="connsiteX192" fmla="*/ 171577 w 254734"/>
                <a:gd name="connsiteY192" fmla="*/ 297645 h 581852"/>
                <a:gd name="connsiteX193" fmla="*/ 168915 w 254734"/>
                <a:gd name="connsiteY193" fmla="*/ 297645 h 581852"/>
                <a:gd name="connsiteX194" fmla="*/ 166253 w 254734"/>
                <a:gd name="connsiteY194" fmla="*/ 294919 h 581852"/>
                <a:gd name="connsiteX195" fmla="*/ 166253 w 254734"/>
                <a:gd name="connsiteY195" fmla="*/ 292257 h 581852"/>
                <a:gd name="connsiteX196" fmla="*/ 163527 w 254734"/>
                <a:gd name="connsiteY196" fmla="*/ 292257 h 581852"/>
                <a:gd name="connsiteX197" fmla="*/ 163527 w 254734"/>
                <a:gd name="connsiteY197" fmla="*/ 289595 h 581852"/>
                <a:gd name="connsiteX198" fmla="*/ 160865 w 254734"/>
                <a:gd name="connsiteY198" fmla="*/ 289595 h 581852"/>
                <a:gd name="connsiteX199" fmla="*/ 158203 w 254734"/>
                <a:gd name="connsiteY199" fmla="*/ 289595 h 581852"/>
                <a:gd name="connsiteX200" fmla="*/ 155541 w 254734"/>
                <a:gd name="connsiteY200" fmla="*/ 289595 h 581852"/>
                <a:gd name="connsiteX201" fmla="*/ 155541 w 254734"/>
                <a:gd name="connsiteY201" fmla="*/ 292257 h 581852"/>
                <a:gd name="connsiteX202" fmla="*/ 152815 w 254734"/>
                <a:gd name="connsiteY202" fmla="*/ 292257 h 581852"/>
                <a:gd name="connsiteX203" fmla="*/ 152815 w 254734"/>
                <a:gd name="connsiteY203" fmla="*/ 294919 h 581852"/>
                <a:gd name="connsiteX204" fmla="*/ 155541 w 254734"/>
                <a:gd name="connsiteY204" fmla="*/ 294919 h 581852"/>
                <a:gd name="connsiteX205" fmla="*/ 155541 w 254734"/>
                <a:gd name="connsiteY205" fmla="*/ 297645 h 581852"/>
                <a:gd name="connsiteX206" fmla="*/ 155541 w 254734"/>
                <a:gd name="connsiteY206" fmla="*/ 300307 h 581852"/>
                <a:gd name="connsiteX207" fmla="*/ 155541 w 254734"/>
                <a:gd name="connsiteY207" fmla="*/ 305631 h 581852"/>
                <a:gd name="connsiteX208" fmla="*/ 152815 w 254734"/>
                <a:gd name="connsiteY208" fmla="*/ 305631 h 581852"/>
                <a:gd name="connsiteX209" fmla="*/ 152815 w 254734"/>
                <a:gd name="connsiteY209" fmla="*/ 308356 h 581852"/>
                <a:gd name="connsiteX210" fmla="*/ 150153 w 254734"/>
                <a:gd name="connsiteY210" fmla="*/ 308356 h 581852"/>
                <a:gd name="connsiteX211" fmla="*/ 150153 w 254734"/>
                <a:gd name="connsiteY211" fmla="*/ 311019 h 581852"/>
                <a:gd name="connsiteX212" fmla="*/ 152815 w 254734"/>
                <a:gd name="connsiteY212" fmla="*/ 311019 h 581852"/>
                <a:gd name="connsiteX213" fmla="*/ 152815 w 254734"/>
                <a:gd name="connsiteY213" fmla="*/ 313681 h 581852"/>
                <a:gd name="connsiteX214" fmla="*/ 155541 w 254734"/>
                <a:gd name="connsiteY214" fmla="*/ 313681 h 581852"/>
                <a:gd name="connsiteX215" fmla="*/ 158203 w 254734"/>
                <a:gd name="connsiteY215" fmla="*/ 313681 h 581852"/>
                <a:gd name="connsiteX216" fmla="*/ 160865 w 254734"/>
                <a:gd name="connsiteY216" fmla="*/ 316406 h 581852"/>
                <a:gd name="connsiteX217" fmla="*/ 160865 w 254734"/>
                <a:gd name="connsiteY217" fmla="*/ 319068 h 581852"/>
                <a:gd name="connsiteX218" fmla="*/ 163527 w 254734"/>
                <a:gd name="connsiteY218" fmla="*/ 321730 h 581852"/>
                <a:gd name="connsiteX219" fmla="*/ 163527 w 254734"/>
                <a:gd name="connsiteY219" fmla="*/ 324456 h 581852"/>
                <a:gd name="connsiteX220" fmla="*/ 166253 w 254734"/>
                <a:gd name="connsiteY220" fmla="*/ 324456 h 581852"/>
                <a:gd name="connsiteX221" fmla="*/ 168915 w 254734"/>
                <a:gd name="connsiteY221" fmla="*/ 327118 h 581852"/>
                <a:gd name="connsiteX222" fmla="*/ 171577 w 254734"/>
                <a:gd name="connsiteY222" fmla="*/ 327118 h 581852"/>
                <a:gd name="connsiteX223" fmla="*/ 174302 w 254734"/>
                <a:gd name="connsiteY223" fmla="*/ 327118 h 581852"/>
                <a:gd name="connsiteX224" fmla="*/ 176964 w 254734"/>
                <a:gd name="connsiteY224" fmla="*/ 324456 h 581852"/>
                <a:gd name="connsiteX225" fmla="*/ 179626 w 254734"/>
                <a:gd name="connsiteY225" fmla="*/ 324456 h 581852"/>
                <a:gd name="connsiteX226" fmla="*/ 179626 w 254734"/>
                <a:gd name="connsiteY226" fmla="*/ 327118 h 581852"/>
                <a:gd name="connsiteX227" fmla="*/ 182352 w 254734"/>
                <a:gd name="connsiteY227" fmla="*/ 327118 h 581852"/>
                <a:gd name="connsiteX228" fmla="*/ 185014 w 254734"/>
                <a:gd name="connsiteY228" fmla="*/ 329780 h 581852"/>
                <a:gd name="connsiteX229" fmla="*/ 187676 w 254734"/>
                <a:gd name="connsiteY229" fmla="*/ 332442 h 581852"/>
                <a:gd name="connsiteX230" fmla="*/ 190338 w 254734"/>
                <a:gd name="connsiteY230" fmla="*/ 332442 h 581852"/>
                <a:gd name="connsiteX231" fmla="*/ 193063 w 254734"/>
                <a:gd name="connsiteY231" fmla="*/ 332442 h 581852"/>
                <a:gd name="connsiteX232" fmla="*/ 195726 w 254734"/>
                <a:gd name="connsiteY232" fmla="*/ 329780 h 581852"/>
                <a:gd name="connsiteX233" fmla="*/ 198388 w 254734"/>
                <a:gd name="connsiteY233" fmla="*/ 327118 h 581852"/>
                <a:gd name="connsiteX234" fmla="*/ 201113 w 254734"/>
                <a:gd name="connsiteY234" fmla="*/ 327118 h 581852"/>
                <a:gd name="connsiteX235" fmla="*/ 203775 w 254734"/>
                <a:gd name="connsiteY235" fmla="*/ 327118 h 581852"/>
                <a:gd name="connsiteX236" fmla="*/ 206437 w 254734"/>
                <a:gd name="connsiteY236" fmla="*/ 327118 h 581852"/>
                <a:gd name="connsiteX237" fmla="*/ 214487 w 254734"/>
                <a:gd name="connsiteY237" fmla="*/ 327118 h 581852"/>
                <a:gd name="connsiteX238" fmla="*/ 217212 w 254734"/>
                <a:gd name="connsiteY238" fmla="*/ 327118 h 581852"/>
                <a:gd name="connsiteX239" fmla="*/ 219874 w 254734"/>
                <a:gd name="connsiteY239" fmla="*/ 327118 h 581852"/>
                <a:gd name="connsiteX240" fmla="*/ 219874 w 254734"/>
                <a:gd name="connsiteY240" fmla="*/ 329780 h 581852"/>
                <a:gd name="connsiteX241" fmla="*/ 222536 w 254734"/>
                <a:gd name="connsiteY241" fmla="*/ 329780 h 581852"/>
                <a:gd name="connsiteX242" fmla="*/ 222536 w 254734"/>
                <a:gd name="connsiteY242" fmla="*/ 332442 h 581852"/>
                <a:gd name="connsiteX243" fmla="*/ 225198 w 254734"/>
                <a:gd name="connsiteY243" fmla="*/ 332442 h 581852"/>
                <a:gd name="connsiteX244" fmla="*/ 225198 w 254734"/>
                <a:gd name="connsiteY244" fmla="*/ 335167 h 581852"/>
                <a:gd name="connsiteX245" fmla="*/ 227924 w 254734"/>
                <a:gd name="connsiteY245" fmla="*/ 335167 h 581852"/>
                <a:gd name="connsiteX246" fmla="*/ 230586 w 254734"/>
                <a:gd name="connsiteY246" fmla="*/ 335167 h 581852"/>
                <a:gd name="connsiteX247" fmla="*/ 230586 w 254734"/>
                <a:gd name="connsiteY247" fmla="*/ 337830 h 581852"/>
                <a:gd name="connsiteX248" fmla="*/ 230586 w 254734"/>
                <a:gd name="connsiteY248" fmla="*/ 340491 h 581852"/>
                <a:gd name="connsiteX249" fmla="*/ 230586 w 254734"/>
                <a:gd name="connsiteY249" fmla="*/ 343217 h 581852"/>
                <a:gd name="connsiteX250" fmla="*/ 233248 w 254734"/>
                <a:gd name="connsiteY250" fmla="*/ 343217 h 581852"/>
                <a:gd name="connsiteX251" fmla="*/ 233248 w 254734"/>
                <a:gd name="connsiteY251" fmla="*/ 345879 h 581852"/>
                <a:gd name="connsiteX252" fmla="*/ 233248 w 254734"/>
                <a:gd name="connsiteY252" fmla="*/ 348541 h 581852"/>
                <a:gd name="connsiteX253" fmla="*/ 235973 w 254734"/>
                <a:gd name="connsiteY253" fmla="*/ 348541 h 581852"/>
                <a:gd name="connsiteX254" fmla="*/ 238636 w 254734"/>
                <a:gd name="connsiteY254" fmla="*/ 348541 h 581852"/>
                <a:gd name="connsiteX255" fmla="*/ 238636 w 254734"/>
                <a:gd name="connsiteY255" fmla="*/ 351267 h 581852"/>
                <a:gd name="connsiteX256" fmla="*/ 238636 w 254734"/>
                <a:gd name="connsiteY256" fmla="*/ 353929 h 581852"/>
                <a:gd name="connsiteX257" fmla="*/ 238636 w 254734"/>
                <a:gd name="connsiteY257" fmla="*/ 356591 h 581852"/>
                <a:gd name="connsiteX258" fmla="*/ 238636 w 254734"/>
                <a:gd name="connsiteY258" fmla="*/ 359253 h 581852"/>
                <a:gd name="connsiteX259" fmla="*/ 238636 w 254734"/>
                <a:gd name="connsiteY259" fmla="*/ 361978 h 581852"/>
                <a:gd name="connsiteX260" fmla="*/ 233248 w 254734"/>
                <a:gd name="connsiteY260" fmla="*/ 434361 h 581852"/>
                <a:gd name="connsiteX261" fmla="*/ 225198 w 254734"/>
                <a:gd name="connsiteY261" fmla="*/ 525505 h 581852"/>
                <a:gd name="connsiteX262" fmla="*/ 219874 w 254734"/>
                <a:gd name="connsiteY262" fmla="*/ 568415 h 581852"/>
                <a:gd name="connsiteX263" fmla="*/ 217212 w 254734"/>
                <a:gd name="connsiteY263" fmla="*/ 568415 h 581852"/>
                <a:gd name="connsiteX264" fmla="*/ 214487 w 254734"/>
                <a:gd name="connsiteY264" fmla="*/ 568415 h 581852"/>
                <a:gd name="connsiteX265" fmla="*/ 211825 w 254734"/>
                <a:gd name="connsiteY265" fmla="*/ 571078 h 581852"/>
                <a:gd name="connsiteX266" fmla="*/ 209163 w 254734"/>
                <a:gd name="connsiteY266" fmla="*/ 571078 h 581852"/>
                <a:gd name="connsiteX267" fmla="*/ 203775 w 254734"/>
                <a:gd name="connsiteY267" fmla="*/ 571078 h 581852"/>
                <a:gd name="connsiteX268" fmla="*/ 201113 w 254734"/>
                <a:gd name="connsiteY268" fmla="*/ 573803 h 581852"/>
                <a:gd name="connsiteX269" fmla="*/ 198388 w 254734"/>
                <a:gd name="connsiteY269" fmla="*/ 573803 h 581852"/>
                <a:gd name="connsiteX270" fmla="*/ 198388 w 254734"/>
                <a:gd name="connsiteY270" fmla="*/ 576465 h 581852"/>
                <a:gd name="connsiteX271" fmla="*/ 195726 w 254734"/>
                <a:gd name="connsiteY271" fmla="*/ 576465 h 581852"/>
                <a:gd name="connsiteX272" fmla="*/ 193063 w 254734"/>
                <a:gd name="connsiteY272" fmla="*/ 576465 h 581852"/>
                <a:gd name="connsiteX273" fmla="*/ 193063 w 254734"/>
                <a:gd name="connsiteY273" fmla="*/ 579127 h 581852"/>
                <a:gd name="connsiteX274" fmla="*/ 190338 w 254734"/>
                <a:gd name="connsiteY274" fmla="*/ 576465 h 581852"/>
                <a:gd name="connsiteX275" fmla="*/ 187676 w 254734"/>
                <a:gd name="connsiteY275" fmla="*/ 576465 h 581852"/>
                <a:gd name="connsiteX276" fmla="*/ 187676 w 254734"/>
                <a:gd name="connsiteY276" fmla="*/ 573803 h 581852"/>
                <a:gd name="connsiteX277" fmla="*/ 187676 w 254734"/>
                <a:gd name="connsiteY277" fmla="*/ 571078 h 581852"/>
                <a:gd name="connsiteX278" fmla="*/ 185014 w 254734"/>
                <a:gd name="connsiteY278" fmla="*/ 571078 h 581852"/>
                <a:gd name="connsiteX279" fmla="*/ 182352 w 254734"/>
                <a:gd name="connsiteY279" fmla="*/ 568415 h 581852"/>
                <a:gd name="connsiteX280" fmla="*/ 179626 w 254734"/>
                <a:gd name="connsiteY280" fmla="*/ 565753 h 581852"/>
                <a:gd name="connsiteX281" fmla="*/ 179626 w 254734"/>
                <a:gd name="connsiteY281" fmla="*/ 563091 h 581852"/>
                <a:gd name="connsiteX282" fmla="*/ 176964 w 254734"/>
                <a:gd name="connsiteY282" fmla="*/ 563091 h 581852"/>
                <a:gd name="connsiteX283" fmla="*/ 176964 w 254734"/>
                <a:gd name="connsiteY283" fmla="*/ 560366 h 581852"/>
                <a:gd name="connsiteX284" fmla="*/ 174302 w 254734"/>
                <a:gd name="connsiteY284" fmla="*/ 560366 h 581852"/>
                <a:gd name="connsiteX285" fmla="*/ 171577 w 254734"/>
                <a:gd name="connsiteY285" fmla="*/ 560366 h 581852"/>
                <a:gd name="connsiteX286" fmla="*/ 168915 w 254734"/>
                <a:gd name="connsiteY286" fmla="*/ 560366 h 581852"/>
                <a:gd name="connsiteX287" fmla="*/ 166253 w 254734"/>
                <a:gd name="connsiteY287" fmla="*/ 563091 h 581852"/>
                <a:gd name="connsiteX288" fmla="*/ 163527 w 254734"/>
                <a:gd name="connsiteY288" fmla="*/ 563091 h 581852"/>
                <a:gd name="connsiteX289" fmla="*/ 160865 w 254734"/>
                <a:gd name="connsiteY289" fmla="*/ 560366 h 581852"/>
                <a:gd name="connsiteX290" fmla="*/ 158203 w 254734"/>
                <a:gd name="connsiteY290" fmla="*/ 557704 h 581852"/>
                <a:gd name="connsiteX291" fmla="*/ 155541 w 254734"/>
                <a:gd name="connsiteY291" fmla="*/ 555042 h 581852"/>
                <a:gd name="connsiteX292" fmla="*/ 152815 w 254734"/>
                <a:gd name="connsiteY292" fmla="*/ 555042 h 581852"/>
                <a:gd name="connsiteX293" fmla="*/ 147491 w 254734"/>
                <a:gd name="connsiteY293" fmla="*/ 555042 h 581852"/>
                <a:gd name="connsiteX294" fmla="*/ 144766 w 254734"/>
                <a:gd name="connsiteY294" fmla="*/ 555042 h 581852"/>
                <a:gd name="connsiteX295" fmla="*/ 144766 w 254734"/>
                <a:gd name="connsiteY295" fmla="*/ 557704 h 581852"/>
                <a:gd name="connsiteX296" fmla="*/ 142104 w 254734"/>
                <a:gd name="connsiteY296" fmla="*/ 557704 h 581852"/>
                <a:gd name="connsiteX297" fmla="*/ 139442 w 254734"/>
                <a:gd name="connsiteY297" fmla="*/ 560366 h 581852"/>
                <a:gd name="connsiteX298" fmla="*/ 136716 w 254734"/>
                <a:gd name="connsiteY298" fmla="*/ 563091 h 581852"/>
                <a:gd name="connsiteX299" fmla="*/ 134054 w 254734"/>
                <a:gd name="connsiteY299" fmla="*/ 565753 h 581852"/>
                <a:gd name="connsiteX300" fmla="*/ 131392 w 254734"/>
                <a:gd name="connsiteY300" fmla="*/ 568415 h 581852"/>
                <a:gd name="connsiteX301" fmla="*/ 126005 w 254734"/>
                <a:gd name="connsiteY301" fmla="*/ 573803 h 581852"/>
                <a:gd name="connsiteX302" fmla="*/ 123343 w 254734"/>
                <a:gd name="connsiteY302" fmla="*/ 573803 h 581852"/>
                <a:gd name="connsiteX303" fmla="*/ 120681 w 254734"/>
                <a:gd name="connsiteY303" fmla="*/ 573803 h 581852"/>
                <a:gd name="connsiteX304" fmla="*/ 117955 w 254734"/>
                <a:gd name="connsiteY304" fmla="*/ 573803 h 581852"/>
                <a:gd name="connsiteX305" fmla="*/ 115293 w 254734"/>
                <a:gd name="connsiteY305" fmla="*/ 576465 h 581852"/>
                <a:gd name="connsiteX306" fmla="*/ 112631 w 254734"/>
                <a:gd name="connsiteY306" fmla="*/ 576465 h 581852"/>
                <a:gd name="connsiteX307" fmla="*/ 112631 w 254734"/>
                <a:gd name="connsiteY307" fmla="*/ 579127 h 581852"/>
                <a:gd name="connsiteX308" fmla="*/ 109905 w 254734"/>
                <a:gd name="connsiteY308" fmla="*/ 579127 h 581852"/>
                <a:gd name="connsiteX309" fmla="*/ 107243 w 254734"/>
                <a:gd name="connsiteY309" fmla="*/ 579127 h 581852"/>
                <a:gd name="connsiteX310" fmla="*/ 104581 w 254734"/>
                <a:gd name="connsiteY310" fmla="*/ 579127 h 581852"/>
                <a:gd name="connsiteX311" fmla="*/ 104581 w 254734"/>
                <a:gd name="connsiteY311" fmla="*/ 581853 h 581852"/>
                <a:gd name="connsiteX312" fmla="*/ 101919 w 254734"/>
                <a:gd name="connsiteY312" fmla="*/ 579127 h 581852"/>
                <a:gd name="connsiteX313" fmla="*/ 104581 w 254734"/>
                <a:gd name="connsiteY313" fmla="*/ 579127 h 581852"/>
                <a:gd name="connsiteX314" fmla="*/ 104581 w 254734"/>
                <a:gd name="connsiteY314" fmla="*/ 576465 h 581852"/>
                <a:gd name="connsiteX315" fmla="*/ 101919 w 254734"/>
                <a:gd name="connsiteY315" fmla="*/ 576465 h 581852"/>
                <a:gd name="connsiteX316" fmla="*/ 99194 w 254734"/>
                <a:gd name="connsiteY316" fmla="*/ 579127 h 581852"/>
                <a:gd name="connsiteX317" fmla="*/ 96532 w 254734"/>
                <a:gd name="connsiteY317" fmla="*/ 576465 h 581852"/>
                <a:gd name="connsiteX318" fmla="*/ 96532 w 254734"/>
                <a:gd name="connsiteY318" fmla="*/ 573803 h 581852"/>
                <a:gd name="connsiteX319" fmla="*/ 93870 w 254734"/>
                <a:gd name="connsiteY319" fmla="*/ 573803 h 581852"/>
                <a:gd name="connsiteX320" fmla="*/ 93870 w 254734"/>
                <a:gd name="connsiteY320" fmla="*/ 571078 h 581852"/>
                <a:gd name="connsiteX321" fmla="*/ 96532 w 254734"/>
                <a:gd name="connsiteY321" fmla="*/ 571078 h 581852"/>
                <a:gd name="connsiteX322" fmla="*/ 96532 w 254734"/>
                <a:gd name="connsiteY322" fmla="*/ 568415 h 581852"/>
                <a:gd name="connsiteX323" fmla="*/ 93870 w 254734"/>
                <a:gd name="connsiteY323" fmla="*/ 568415 h 581852"/>
                <a:gd name="connsiteX324" fmla="*/ 91144 w 254734"/>
                <a:gd name="connsiteY324" fmla="*/ 568415 h 581852"/>
                <a:gd name="connsiteX325" fmla="*/ 88482 w 254734"/>
                <a:gd name="connsiteY325" fmla="*/ 568415 h 581852"/>
                <a:gd name="connsiteX326" fmla="*/ 88482 w 254734"/>
                <a:gd name="connsiteY326" fmla="*/ 565753 h 581852"/>
                <a:gd name="connsiteX327" fmla="*/ 91144 w 254734"/>
                <a:gd name="connsiteY327" fmla="*/ 563091 h 581852"/>
                <a:gd name="connsiteX328" fmla="*/ 91144 w 254734"/>
                <a:gd name="connsiteY328" fmla="*/ 560366 h 581852"/>
                <a:gd name="connsiteX329" fmla="*/ 88482 w 254734"/>
                <a:gd name="connsiteY329" fmla="*/ 557704 h 581852"/>
                <a:gd name="connsiteX330" fmla="*/ 85820 w 254734"/>
                <a:gd name="connsiteY330" fmla="*/ 560366 h 581852"/>
                <a:gd name="connsiteX331" fmla="*/ 83095 w 254734"/>
                <a:gd name="connsiteY331" fmla="*/ 560366 h 581852"/>
                <a:gd name="connsiteX332" fmla="*/ 83095 w 254734"/>
                <a:gd name="connsiteY332" fmla="*/ 563091 h 581852"/>
                <a:gd name="connsiteX333" fmla="*/ 80433 w 254734"/>
                <a:gd name="connsiteY333" fmla="*/ 563091 h 581852"/>
                <a:gd name="connsiteX334" fmla="*/ 77770 w 254734"/>
                <a:gd name="connsiteY334" fmla="*/ 563091 h 581852"/>
                <a:gd name="connsiteX335" fmla="*/ 77770 w 254734"/>
                <a:gd name="connsiteY335" fmla="*/ 560366 h 581852"/>
                <a:gd name="connsiteX336" fmla="*/ 80433 w 254734"/>
                <a:gd name="connsiteY336" fmla="*/ 560366 h 581852"/>
                <a:gd name="connsiteX337" fmla="*/ 77770 w 254734"/>
                <a:gd name="connsiteY337" fmla="*/ 560366 h 581852"/>
                <a:gd name="connsiteX338" fmla="*/ 75045 w 254734"/>
                <a:gd name="connsiteY338" fmla="*/ 560366 h 581852"/>
                <a:gd name="connsiteX339" fmla="*/ 75045 w 254734"/>
                <a:gd name="connsiteY339" fmla="*/ 557704 h 581852"/>
                <a:gd name="connsiteX340" fmla="*/ 77770 w 254734"/>
                <a:gd name="connsiteY340" fmla="*/ 557704 h 581852"/>
                <a:gd name="connsiteX341" fmla="*/ 77770 w 254734"/>
                <a:gd name="connsiteY341" fmla="*/ 555042 h 581852"/>
                <a:gd name="connsiteX342" fmla="*/ 75045 w 254734"/>
                <a:gd name="connsiteY342" fmla="*/ 555042 h 581852"/>
                <a:gd name="connsiteX343" fmla="*/ 75045 w 254734"/>
                <a:gd name="connsiteY343" fmla="*/ 552316 h 581852"/>
                <a:gd name="connsiteX344" fmla="*/ 72383 w 254734"/>
                <a:gd name="connsiteY344" fmla="*/ 552316 h 581852"/>
                <a:gd name="connsiteX345" fmla="*/ 69721 w 254734"/>
                <a:gd name="connsiteY345" fmla="*/ 549654 h 581852"/>
                <a:gd name="connsiteX346" fmla="*/ 69721 w 254734"/>
                <a:gd name="connsiteY346" fmla="*/ 552316 h 581852"/>
                <a:gd name="connsiteX347" fmla="*/ 67059 w 254734"/>
                <a:gd name="connsiteY347" fmla="*/ 555042 h 581852"/>
                <a:gd name="connsiteX348" fmla="*/ 64333 w 254734"/>
                <a:gd name="connsiteY348" fmla="*/ 552316 h 581852"/>
                <a:gd name="connsiteX349" fmla="*/ 64333 w 254734"/>
                <a:gd name="connsiteY349" fmla="*/ 549654 h 581852"/>
                <a:gd name="connsiteX350" fmla="*/ 61671 w 254734"/>
                <a:gd name="connsiteY350" fmla="*/ 549654 h 581852"/>
                <a:gd name="connsiteX351" fmla="*/ 61671 w 254734"/>
                <a:gd name="connsiteY351" fmla="*/ 546992 h 581852"/>
                <a:gd name="connsiteX352" fmla="*/ 59009 w 254734"/>
                <a:gd name="connsiteY352" fmla="*/ 546992 h 581852"/>
                <a:gd name="connsiteX353" fmla="*/ 59009 w 254734"/>
                <a:gd name="connsiteY353" fmla="*/ 549654 h 581852"/>
                <a:gd name="connsiteX354" fmla="*/ 56284 w 254734"/>
                <a:gd name="connsiteY354" fmla="*/ 549654 h 581852"/>
                <a:gd name="connsiteX355" fmla="*/ 56284 w 254734"/>
                <a:gd name="connsiteY355" fmla="*/ 546992 h 581852"/>
                <a:gd name="connsiteX356" fmla="*/ 56284 w 254734"/>
                <a:gd name="connsiteY356" fmla="*/ 544267 h 581852"/>
                <a:gd name="connsiteX357" fmla="*/ 56284 w 254734"/>
                <a:gd name="connsiteY357" fmla="*/ 541605 h 581852"/>
                <a:gd name="connsiteX358" fmla="*/ 53622 w 254734"/>
                <a:gd name="connsiteY358" fmla="*/ 541605 h 581852"/>
                <a:gd name="connsiteX359" fmla="*/ 53622 w 254734"/>
                <a:gd name="connsiteY359" fmla="*/ 538942 h 581852"/>
                <a:gd name="connsiteX360" fmla="*/ 50960 w 254734"/>
                <a:gd name="connsiteY360" fmla="*/ 541605 h 581852"/>
                <a:gd name="connsiteX361" fmla="*/ 48234 w 254734"/>
                <a:gd name="connsiteY361" fmla="*/ 541605 h 581852"/>
                <a:gd name="connsiteX362" fmla="*/ 48234 w 254734"/>
                <a:gd name="connsiteY362" fmla="*/ 538942 h 581852"/>
                <a:gd name="connsiteX363" fmla="*/ 48234 w 254734"/>
                <a:gd name="connsiteY363" fmla="*/ 536281 h 581852"/>
                <a:gd name="connsiteX364" fmla="*/ 48234 w 254734"/>
                <a:gd name="connsiteY364" fmla="*/ 533555 h 581852"/>
                <a:gd name="connsiteX365" fmla="*/ 50960 w 254734"/>
                <a:gd name="connsiteY365" fmla="*/ 533555 h 581852"/>
                <a:gd name="connsiteX366" fmla="*/ 50960 w 254734"/>
                <a:gd name="connsiteY366" fmla="*/ 530893 h 581852"/>
                <a:gd name="connsiteX367" fmla="*/ 48234 w 254734"/>
                <a:gd name="connsiteY367" fmla="*/ 530893 h 581852"/>
                <a:gd name="connsiteX368" fmla="*/ 48234 w 254734"/>
                <a:gd name="connsiteY368" fmla="*/ 528231 h 581852"/>
                <a:gd name="connsiteX369" fmla="*/ 45572 w 254734"/>
                <a:gd name="connsiteY369" fmla="*/ 528231 h 581852"/>
                <a:gd name="connsiteX370" fmla="*/ 45572 w 254734"/>
                <a:gd name="connsiteY370" fmla="*/ 525505 h 581852"/>
                <a:gd name="connsiteX371" fmla="*/ 45572 w 254734"/>
                <a:gd name="connsiteY371" fmla="*/ 522843 h 581852"/>
                <a:gd name="connsiteX372" fmla="*/ 45572 w 254734"/>
                <a:gd name="connsiteY372" fmla="*/ 520181 h 581852"/>
                <a:gd name="connsiteX373" fmla="*/ 42910 w 254734"/>
                <a:gd name="connsiteY373" fmla="*/ 517456 h 581852"/>
                <a:gd name="connsiteX374" fmla="*/ 40248 w 254734"/>
                <a:gd name="connsiteY374" fmla="*/ 514794 h 581852"/>
                <a:gd name="connsiteX375" fmla="*/ 37522 w 254734"/>
                <a:gd name="connsiteY375" fmla="*/ 514794 h 581852"/>
                <a:gd name="connsiteX376" fmla="*/ 34860 w 254734"/>
                <a:gd name="connsiteY376" fmla="*/ 514794 h 581852"/>
                <a:gd name="connsiteX377" fmla="*/ 32198 w 254734"/>
                <a:gd name="connsiteY377" fmla="*/ 514794 h 581852"/>
                <a:gd name="connsiteX378" fmla="*/ 29473 w 254734"/>
                <a:gd name="connsiteY378" fmla="*/ 512132 h 581852"/>
                <a:gd name="connsiteX379" fmla="*/ 29473 w 254734"/>
                <a:gd name="connsiteY379" fmla="*/ 509406 h 581852"/>
                <a:gd name="connsiteX380" fmla="*/ 29473 w 254734"/>
                <a:gd name="connsiteY380" fmla="*/ 506744 h 581852"/>
                <a:gd name="connsiteX381" fmla="*/ 32198 w 254734"/>
                <a:gd name="connsiteY381" fmla="*/ 506744 h 581852"/>
                <a:gd name="connsiteX382" fmla="*/ 34860 w 254734"/>
                <a:gd name="connsiteY382" fmla="*/ 506744 h 581852"/>
                <a:gd name="connsiteX383" fmla="*/ 34860 w 254734"/>
                <a:gd name="connsiteY383" fmla="*/ 504082 h 581852"/>
                <a:gd name="connsiteX384" fmla="*/ 37522 w 254734"/>
                <a:gd name="connsiteY384" fmla="*/ 504082 h 581852"/>
                <a:gd name="connsiteX385" fmla="*/ 37522 w 254734"/>
                <a:gd name="connsiteY385" fmla="*/ 501420 h 581852"/>
                <a:gd name="connsiteX386" fmla="*/ 34860 w 254734"/>
                <a:gd name="connsiteY386" fmla="*/ 501420 h 581852"/>
                <a:gd name="connsiteX387" fmla="*/ 32198 w 254734"/>
                <a:gd name="connsiteY387" fmla="*/ 501420 h 581852"/>
                <a:gd name="connsiteX388" fmla="*/ 32198 w 254734"/>
                <a:gd name="connsiteY388" fmla="*/ 498694 h 581852"/>
                <a:gd name="connsiteX389" fmla="*/ 32198 w 254734"/>
                <a:gd name="connsiteY389" fmla="*/ 496032 h 581852"/>
                <a:gd name="connsiteX390" fmla="*/ 32198 w 254734"/>
                <a:gd name="connsiteY390" fmla="*/ 493370 h 581852"/>
                <a:gd name="connsiteX391" fmla="*/ 29473 w 254734"/>
                <a:gd name="connsiteY391" fmla="*/ 493370 h 581852"/>
                <a:gd name="connsiteX392" fmla="*/ 26811 w 254734"/>
                <a:gd name="connsiteY392" fmla="*/ 493370 h 581852"/>
                <a:gd name="connsiteX393" fmla="*/ 26811 w 254734"/>
                <a:gd name="connsiteY393" fmla="*/ 490645 h 581852"/>
                <a:gd name="connsiteX394" fmla="*/ 26811 w 254734"/>
                <a:gd name="connsiteY394" fmla="*/ 487983 h 581852"/>
                <a:gd name="connsiteX395" fmla="*/ 29473 w 254734"/>
                <a:gd name="connsiteY395" fmla="*/ 485321 h 581852"/>
                <a:gd name="connsiteX396" fmla="*/ 29473 w 254734"/>
                <a:gd name="connsiteY396" fmla="*/ 482595 h 581852"/>
                <a:gd name="connsiteX397" fmla="*/ 29473 w 254734"/>
                <a:gd name="connsiteY397" fmla="*/ 479933 h 581852"/>
                <a:gd name="connsiteX398" fmla="*/ 29473 w 254734"/>
                <a:gd name="connsiteY398" fmla="*/ 477271 h 581852"/>
                <a:gd name="connsiteX399" fmla="*/ 26811 w 254734"/>
                <a:gd name="connsiteY399" fmla="*/ 477271 h 581852"/>
                <a:gd name="connsiteX400" fmla="*/ 26811 w 254734"/>
                <a:gd name="connsiteY400" fmla="*/ 474609 h 581852"/>
                <a:gd name="connsiteX401" fmla="*/ 29473 w 254734"/>
                <a:gd name="connsiteY401" fmla="*/ 474609 h 581852"/>
                <a:gd name="connsiteX402" fmla="*/ 29473 w 254734"/>
                <a:gd name="connsiteY402" fmla="*/ 471884 h 581852"/>
                <a:gd name="connsiteX403" fmla="*/ 32198 w 254734"/>
                <a:gd name="connsiteY403" fmla="*/ 471884 h 581852"/>
                <a:gd name="connsiteX404" fmla="*/ 34860 w 254734"/>
                <a:gd name="connsiteY404" fmla="*/ 469222 h 581852"/>
                <a:gd name="connsiteX405" fmla="*/ 34860 w 254734"/>
                <a:gd name="connsiteY405" fmla="*/ 466560 h 581852"/>
                <a:gd name="connsiteX406" fmla="*/ 32198 w 254734"/>
                <a:gd name="connsiteY406" fmla="*/ 466560 h 581852"/>
                <a:gd name="connsiteX407" fmla="*/ 32198 w 254734"/>
                <a:gd name="connsiteY407" fmla="*/ 463834 h 581852"/>
                <a:gd name="connsiteX408" fmla="*/ 29473 w 254734"/>
                <a:gd name="connsiteY408" fmla="*/ 463834 h 581852"/>
                <a:gd name="connsiteX409" fmla="*/ 32198 w 254734"/>
                <a:gd name="connsiteY409" fmla="*/ 463834 h 581852"/>
                <a:gd name="connsiteX410" fmla="*/ 34860 w 254734"/>
                <a:gd name="connsiteY410" fmla="*/ 463834 h 581852"/>
                <a:gd name="connsiteX411" fmla="*/ 34860 w 254734"/>
                <a:gd name="connsiteY411" fmla="*/ 461172 h 581852"/>
                <a:gd name="connsiteX412" fmla="*/ 32198 w 254734"/>
                <a:gd name="connsiteY412" fmla="*/ 458510 h 581852"/>
                <a:gd name="connsiteX413" fmla="*/ 32198 w 254734"/>
                <a:gd name="connsiteY413" fmla="*/ 455784 h 581852"/>
                <a:gd name="connsiteX414" fmla="*/ 32198 w 254734"/>
                <a:gd name="connsiteY414" fmla="*/ 453122 h 581852"/>
                <a:gd name="connsiteX415" fmla="*/ 34860 w 254734"/>
                <a:gd name="connsiteY415" fmla="*/ 453122 h 581852"/>
                <a:gd name="connsiteX416" fmla="*/ 34860 w 254734"/>
                <a:gd name="connsiteY416" fmla="*/ 450460 h 581852"/>
                <a:gd name="connsiteX417" fmla="*/ 34860 w 254734"/>
                <a:gd name="connsiteY417" fmla="*/ 447798 h 581852"/>
                <a:gd name="connsiteX418" fmla="*/ 34860 w 254734"/>
                <a:gd name="connsiteY418" fmla="*/ 445073 h 581852"/>
                <a:gd name="connsiteX419" fmla="*/ 32198 w 254734"/>
                <a:gd name="connsiteY419" fmla="*/ 445073 h 581852"/>
                <a:gd name="connsiteX420" fmla="*/ 32198 w 254734"/>
                <a:gd name="connsiteY420" fmla="*/ 442411 h 581852"/>
                <a:gd name="connsiteX421" fmla="*/ 29473 w 254734"/>
                <a:gd name="connsiteY421" fmla="*/ 445073 h 581852"/>
                <a:gd name="connsiteX422" fmla="*/ 26811 w 254734"/>
                <a:gd name="connsiteY422" fmla="*/ 445073 h 581852"/>
                <a:gd name="connsiteX423" fmla="*/ 24149 w 254734"/>
                <a:gd name="connsiteY423" fmla="*/ 445073 h 581852"/>
                <a:gd name="connsiteX424" fmla="*/ 21423 w 254734"/>
                <a:gd name="connsiteY424" fmla="*/ 445073 h 581852"/>
                <a:gd name="connsiteX425" fmla="*/ 18761 w 254734"/>
                <a:gd name="connsiteY425" fmla="*/ 445073 h 581852"/>
                <a:gd name="connsiteX426" fmla="*/ 16099 w 254734"/>
                <a:gd name="connsiteY426" fmla="*/ 442411 h 581852"/>
                <a:gd name="connsiteX427" fmla="*/ 13437 w 254734"/>
                <a:gd name="connsiteY427" fmla="*/ 442411 h 581852"/>
                <a:gd name="connsiteX428" fmla="*/ 13437 w 254734"/>
                <a:gd name="connsiteY428" fmla="*/ 439749 h 581852"/>
                <a:gd name="connsiteX429" fmla="*/ 10712 w 254734"/>
                <a:gd name="connsiteY429" fmla="*/ 437023 h 581852"/>
                <a:gd name="connsiteX430" fmla="*/ 10712 w 254734"/>
                <a:gd name="connsiteY430" fmla="*/ 434361 h 581852"/>
                <a:gd name="connsiteX431" fmla="*/ 8050 w 254734"/>
                <a:gd name="connsiteY431" fmla="*/ 434361 h 581852"/>
                <a:gd name="connsiteX432" fmla="*/ 8050 w 254734"/>
                <a:gd name="connsiteY432" fmla="*/ 431699 h 581852"/>
                <a:gd name="connsiteX433" fmla="*/ 5388 w 254734"/>
                <a:gd name="connsiteY433" fmla="*/ 431699 h 581852"/>
                <a:gd name="connsiteX434" fmla="*/ 5388 w 254734"/>
                <a:gd name="connsiteY434" fmla="*/ 428974 h 581852"/>
                <a:gd name="connsiteX435" fmla="*/ 2662 w 254734"/>
                <a:gd name="connsiteY435" fmla="*/ 428974 h 581852"/>
                <a:gd name="connsiteX436" fmla="*/ 2662 w 254734"/>
                <a:gd name="connsiteY436" fmla="*/ 426312 h 581852"/>
                <a:gd name="connsiteX437" fmla="*/ 0 w 254734"/>
                <a:gd name="connsiteY437" fmla="*/ 426312 h 581852"/>
                <a:gd name="connsiteX438" fmla="*/ 0 w 254734"/>
                <a:gd name="connsiteY438" fmla="*/ 423649 h 581852"/>
                <a:gd name="connsiteX439" fmla="*/ 0 w 254734"/>
                <a:gd name="connsiteY439" fmla="*/ 420924 h 581852"/>
                <a:gd name="connsiteX440" fmla="*/ 2662 w 254734"/>
                <a:gd name="connsiteY440" fmla="*/ 420924 h 581852"/>
                <a:gd name="connsiteX441" fmla="*/ 5388 w 254734"/>
                <a:gd name="connsiteY441" fmla="*/ 418262 h 581852"/>
                <a:gd name="connsiteX442" fmla="*/ 8050 w 254734"/>
                <a:gd name="connsiteY442" fmla="*/ 418262 h 581852"/>
                <a:gd name="connsiteX443" fmla="*/ 10712 w 254734"/>
                <a:gd name="connsiteY443" fmla="*/ 418262 h 581852"/>
                <a:gd name="connsiteX444" fmla="*/ 10712 w 254734"/>
                <a:gd name="connsiteY444" fmla="*/ 415600 h 581852"/>
                <a:gd name="connsiteX445" fmla="*/ 13437 w 254734"/>
                <a:gd name="connsiteY445" fmla="*/ 415600 h 581852"/>
                <a:gd name="connsiteX446" fmla="*/ 16099 w 254734"/>
                <a:gd name="connsiteY446" fmla="*/ 415600 h 581852"/>
                <a:gd name="connsiteX447" fmla="*/ 18761 w 254734"/>
                <a:gd name="connsiteY447" fmla="*/ 412938 h 581852"/>
                <a:gd name="connsiteX448" fmla="*/ 18761 w 254734"/>
                <a:gd name="connsiteY448" fmla="*/ 410212 h 581852"/>
                <a:gd name="connsiteX449" fmla="*/ 21423 w 254734"/>
                <a:gd name="connsiteY449" fmla="*/ 410212 h 581852"/>
                <a:gd name="connsiteX450" fmla="*/ 21423 w 254734"/>
                <a:gd name="connsiteY450" fmla="*/ 407550 h 581852"/>
                <a:gd name="connsiteX451" fmla="*/ 24149 w 254734"/>
                <a:gd name="connsiteY451" fmla="*/ 407550 h 581852"/>
                <a:gd name="connsiteX452" fmla="*/ 26811 w 254734"/>
                <a:gd name="connsiteY452" fmla="*/ 407550 h 581852"/>
                <a:gd name="connsiteX453" fmla="*/ 29473 w 254734"/>
                <a:gd name="connsiteY453" fmla="*/ 404888 h 581852"/>
                <a:gd name="connsiteX454" fmla="*/ 32198 w 254734"/>
                <a:gd name="connsiteY454" fmla="*/ 402163 h 581852"/>
                <a:gd name="connsiteX455" fmla="*/ 34860 w 254734"/>
                <a:gd name="connsiteY455" fmla="*/ 402163 h 581852"/>
                <a:gd name="connsiteX456" fmla="*/ 37522 w 254734"/>
                <a:gd name="connsiteY456" fmla="*/ 402163 h 581852"/>
                <a:gd name="connsiteX457" fmla="*/ 37522 w 254734"/>
                <a:gd name="connsiteY457" fmla="*/ 399501 h 581852"/>
                <a:gd name="connsiteX458" fmla="*/ 37522 w 254734"/>
                <a:gd name="connsiteY458" fmla="*/ 396839 h 581852"/>
                <a:gd name="connsiteX459" fmla="*/ 40248 w 254734"/>
                <a:gd name="connsiteY459" fmla="*/ 396839 h 581852"/>
                <a:gd name="connsiteX460" fmla="*/ 40248 w 254734"/>
                <a:gd name="connsiteY460" fmla="*/ 394113 h 581852"/>
                <a:gd name="connsiteX461" fmla="*/ 42910 w 254734"/>
                <a:gd name="connsiteY461" fmla="*/ 391451 h 581852"/>
                <a:gd name="connsiteX462" fmla="*/ 45572 w 254734"/>
                <a:gd name="connsiteY462" fmla="*/ 391451 h 581852"/>
                <a:gd name="connsiteX463" fmla="*/ 48234 w 254734"/>
                <a:gd name="connsiteY463" fmla="*/ 391451 h 581852"/>
                <a:gd name="connsiteX464" fmla="*/ 50960 w 254734"/>
                <a:gd name="connsiteY464" fmla="*/ 388789 h 581852"/>
                <a:gd name="connsiteX465" fmla="*/ 53622 w 254734"/>
                <a:gd name="connsiteY465" fmla="*/ 388789 h 581852"/>
                <a:gd name="connsiteX466" fmla="*/ 53622 w 254734"/>
                <a:gd name="connsiteY466" fmla="*/ 386127 h 581852"/>
                <a:gd name="connsiteX467" fmla="*/ 53622 w 254734"/>
                <a:gd name="connsiteY467" fmla="*/ 383401 h 581852"/>
                <a:gd name="connsiteX468" fmla="*/ 53622 w 254734"/>
                <a:gd name="connsiteY468" fmla="*/ 380739 h 581852"/>
                <a:gd name="connsiteX469" fmla="*/ 56284 w 254734"/>
                <a:gd name="connsiteY469" fmla="*/ 378077 h 581852"/>
                <a:gd name="connsiteX470" fmla="*/ 56284 w 254734"/>
                <a:gd name="connsiteY470" fmla="*/ 375352 h 581852"/>
                <a:gd name="connsiteX471" fmla="*/ 59009 w 254734"/>
                <a:gd name="connsiteY471" fmla="*/ 372690 h 581852"/>
                <a:gd name="connsiteX472" fmla="*/ 61671 w 254734"/>
                <a:gd name="connsiteY472" fmla="*/ 370028 h 581852"/>
                <a:gd name="connsiteX473" fmla="*/ 64333 w 254734"/>
                <a:gd name="connsiteY473" fmla="*/ 370028 h 581852"/>
                <a:gd name="connsiteX474" fmla="*/ 67059 w 254734"/>
                <a:gd name="connsiteY474" fmla="*/ 370028 h 581852"/>
                <a:gd name="connsiteX475" fmla="*/ 69721 w 254734"/>
                <a:gd name="connsiteY475" fmla="*/ 370028 h 581852"/>
                <a:gd name="connsiteX476" fmla="*/ 69721 w 254734"/>
                <a:gd name="connsiteY476" fmla="*/ 367302 h 581852"/>
                <a:gd name="connsiteX477" fmla="*/ 69721 w 254734"/>
                <a:gd name="connsiteY477" fmla="*/ 364640 h 581852"/>
                <a:gd name="connsiteX478" fmla="*/ 69721 w 254734"/>
                <a:gd name="connsiteY478" fmla="*/ 361978 h 581852"/>
                <a:gd name="connsiteX479" fmla="*/ 72383 w 254734"/>
                <a:gd name="connsiteY479" fmla="*/ 361978 h 581852"/>
                <a:gd name="connsiteX480" fmla="*/ 75045 w 254734"/>
                <a:gd name="connsiteY480" fmla="*/ 361978 h 581852"/>
                <a:gd name="connsiteX481" fmla="*/ 75045 w 254734"/>
                <a:gd name="connsiteY481" fmla="*/ 359253 h 581852"/>
                <a:gd name="connsiteX482" fmla="*/ 77770 w 254734"/>
                <a:gd name="connsiteY482" fmla="*/ 359253 h 581852"/>
                <a:gd name="connsiteX483" fmla="*/ 77770 w 254734"/>
                <a:gd name="connsiteY483" fmla="*/ 356591 h 581852"/>
                <a:gd name="connsiteX484" fmla="*/ 80433 w 254734"/>
                <a:gd name="connsiteY484" fmla="*/ 356591 h 581852"/>
                <a:gd name="connsiteX485" fmla="*/ 80433 w 254734"/>
                <a:gd name="connsiteY485" fmla="*/ 353929 h 581852"/>
                <a:gd name="connsiteX486" fmla="*/ 80433 w 254734"/>
                <a:gd name="connsiteY486" fmla="*/ 351267 h 581852"/>
                <a:gd name="connsiteX487" fmla="*/ 77770 w 254734"/>
                <a:gd name="connsiteY487" fmla="*/ 351267 h 581852"/>
                <a:gd name="connsiteX488" fmla="*/ 77770 w 254734"/>
                <a:gd name="connsiteY488" fmla="*/ 348541 h 581852"/>
                <a:gd name="connsiteX489" fmla="*/ 75045 w 254734"/>
                <a:gd name="connsiteY489" fmla="*/ 348541 h 581852"/>
                <a:gd name="connsiteX490" fmla="*/ 75045 w 254734"/>
                <a:gd name="connsiteY490" fmla="*/ 345879 h 581852"/>
                <a:gd name="connsiteX491" fmla="*/ 75045 w 254734"/>
                <a:gd name="connsiteY491" fmla="*/ 343217 h 581852"/>
                <a:gd name="connsiteX492" fmla="*/ 75045 w 254734"/>
                <a:gd name="connsiteY492" fmla="*/ 340491 h 581852"/>
                <a:gd name="connsiteX493" fmla="*/ 75045 w 254734"/>
                <a:gd name="connsiteY493" fmla="*/ 337830 h 581852"/>
                <a:gd name="connsiteX494" fmla="*/ 75045 w 254734"/>
                <a:gd name="connsiteY494" fmla="*/ 335167 h 581852"/>
                <a:gd name="connsiteX495" fmla="*/ 72383 w 254734"/>
                <a:gd name="connsiteY495" fmla="*/ 332442 h 581852"/>
                <a:gd name="connsiteX496" fmla="*/ 72383 w 254734"/>
                <a:gd name="connsiteY496" fmla="*/ 329780 h 581852"/>
                <a:gd name="connsiteX497" fmla="*/ 72383 w 254734"/>
                <a:gd name="connsiteY497" fmla="*/ 327118 h 581852"/>
                <a:gd name="connsiteX498" fmla="*/ 72383 w 254734"/>
                <a:gd name="connsiteY498" fmla="*/ 324456 h 581852"/>
                <a:gd name="connsiteX499" fmla="*/ 72383 w 254734"/>
                <a:gd name="connsiteY499" fmla="*/ 321730 h 581852"/>
                <a:gd name="connsiteX500" fmla="*/ 75045 w 254734"/>
                <a:gd name="connsiteY500" fmla="*/ 321730 h 581852"/>
                <a:gd name="connsiteX501" fmla="*/ 75045 w 254734"/>
                <a:gd name="connsiteY501" fmla="*/ 319068 h 581852"/>
                <a:gd name="connsiteX502" fmla="*/ 75045 w 254734"/>
                <a:gd name="connsiteY502" fmla="*/ 316406 h 581852"/>
                <a:gd name="connsiteX503" fmla="*/ 77770 w 254734"/>
                <a:gd name="connsiteY503" fmla="*/ 313681 h 581852"/>
                <a:gd name="connsiteX504" fmla="*/ 77770 w 254734"/>
                <a:gd name="connsiteY504" fmla="*/ 308356 h 581852"/>
                <a:gd name="connsiteX505" fmla="*/ 83095 w 254734"/>
                <a:gd name="connsiteY505" fmla="*/ 300307 h 581852"/>
                <a:gd name="connsiteX506" fmla="*/ 88482 w 254734"/>
                <a:gd name="connsiteY506" fmla="*/ 289595 h 581852"/>
                <a:gd name="connsiteX507" fmla="*/ 93870 w 254734"/>
                <a:gd name="connsiteY507" fmla="*/ 276158 h 581852"/>
                <a:gd name="connsiteX508" fmla="*/ 99194 w 254734"/>
                <a:gd name="connsiteY508" fmla="*/ 265446 h 581852"/>
                <a:gd name="connsiteX509" fmla="*/ 101919 w 254734"/>
                <a:gd name="connsiteY509" fmla="*/ 257397 h 581852"/>
                <a:gd name="connsiteX510" fmla="*/ 104581 w 254734"/>
                <a:gd name="connsiteY510" fmla="*/ 254735 h 581852"/>
                <a:gd name="connsiteX511" fmla="*/ 104581 w 254734"/>
                <a:gd name="connsiteY511" fmla="*/ 252009 h 581852"/>
                <a:gd name="connsiteX512" fmla="*/ 101919 w 254734"/>
                <a:gd name="connsiteY512" fmla="*/ 241298 h 581852"/>
                <a:gd name="connsiteX513" fmla="*/ 96532 w 254734"/>
                <a:gd name="connsiteY513" fmla="*/ 230586 h 581852"/>
                <a:gd name="connsiteX514" fmla="*/ 93870 w 254734"/>
                <a:gd name="connsiteY514" fmla="*/ 217149 h 581852"/>
                <a:gd name="connsiteX515" fmla="*/ 91144 w 254734"/>
                <a:gd name="connsiteY515" fmla="*/ 209163 h 581852"/>
                <a:gd name="connsiteX516" fmla="*/ 88482 w 254734"/>
                <a:gd name="connsiteY516" fmla="*/ 201113 h 581852"/>
                <a:gd name="connsiteX517" fmla="*/ 88482 w 254734"/>
                <a:gd name="connsiteY517" fmla="*/ 198388 h 581852"/>
                <a:gd name="connsiteX518" fmla="*/ 85820 w 254734"/>
                <a:gd name="connsiteY518" fmla="*/ 195726 h 581852"/>
                <a:gd name="connsiteX519" fmla="*/ 85820 w 254734"/>
                <a:gd name="connsiteY519" fmla="*/ 193063 h 581852"/>
                <a:gd name="connsiteX520" fmla="*/ 83095 w 254734"/>
                <a:gd name="connsiteY520" fmla="*/ 193063 h 581852"/>
                <a:gd name="connsiteX521" fmla="*/ 80433 w 254734"/>
                <a:gd name="connsiteY521" fmla="*/ 195726 h 581852"/>
                <a:gd name="connsiteX522" fmla="*/ 80433 w 254734"/>
                <a:gd name="connsiteY522" fmla="*/ 198388 h 581852"/>
                <a:gd name="connsiteX523" fmla="*/ 80433 w 254734"/>
                <a:gd name="connsiteY523" fmla="*/ 201113 h 581852"/>
                <a:gd name="connsiteX524" fmla="*/ 77770 w 254734"/>
                <a:gd name="connsiteY524" fmla="*/ 201113 h 581852"/>
                <a:gd name="connsiteX525" fmla="*/ 77770 w 254734"/>
                <a:gd name="connsiteY525" fmla="*/ 203775 h 581852"/>
                <a:gd name="connsiteX526" fmla="*/ 77770 w 254734"/>
                <a:gd name="connsiteY526" fmla="*/ 206437 h 581852"/>
                <a:gd name="connsiteX527" fmla="*/ 75045 w 254734"/>
                <a:gd name="connsiteY527" fmla="*/ 206437 h 581852"/>
                <a:gd name="connsiteX528" fmla="*/ 72383 w 254734"/>
                <a:gd name="connsiteY528" fmla="*/ 209163 h 581852"/>
                <a:gd name="connsiteX529" fmla="*/ 69721 w 254734"/>
                <a:gd name="connsiteY529" fmla="*/ 209163 h 581852"/>
                <a:gd name="connsiteX530" fmla="*/ 67059 w 254734"/>
                <a:gd name="connsiteY530" fmla="*/ 211825 h 581852"/>
                <a:gd name="connsiteX531" fmla="*/ 64333 w 254734"/>
                <a:gd name="connsiteY531" fmla="*/ 211825 h 581852"/>
                <a:gd name="connsiteX532" fmla="*/ 64333 w 254734"/>
                <a:gd name="connsiteY532" fmla="*/ 209163 h 581852"/>
                <a:gd name="connsiteX533" fmla="*/ 61671 w 254734"/>
                <a:gd name="connsiteY533" fmla="*/ 209163 h 581852"/>
                <a:gd name="connsiteX534" fmla="*/ 61671 w 254734"/>
                <a:gd name="connsiteY534" fmla="*/ 206437 h 581852"/>
                <a:gd name="connsiteX535" fmla="*/ 61671 w 254734"/>
                <a:gd name="connsiteY535" fmla="*/ 203775 h 581852"/>
                <a:gd name="connsiteX536" fmla="*/ 61671 w 254734"/>
                <a:gd name="connsiteY536" fmla="*/ 201113 h 581852"/>
                <a:gd name="connsiteX537" fmla="*/ 61671 w 254734"/>
                <a:gd name="connsiteY537" fmla="*/ 198388 h 581852"/>
                <a:gd name="connsiteX538" fmla="*/ 61671 w 254734"/>
                <a:gd name="connsiteY538" fmla="*/ 195726 h 581852"/>
                <a:gd name="connsiteX539" fmla="*/ 59009 w 254734"/>
                <a:gd name="connsiteY539" fmla="*/ 193063 h 581852"/>
                <a:gd name="connsiteX540" fmla="*/ 59009 w 254734"/>
                <a:gd name="connsiteY540" fmla="*/ 190338 h 581852"/>
                <a:gd name="connsiteX541" fmla="*/ 56284 w 254734"/>
                <a:gd name="connsiteY541" fmla="*/ 190338 h 581852"/>
                <a:gd name="connsiteX542" fmla="*/ 56284 w 254734"/>
                <a:gd name="connsiteY542" fmla="*/ 187676 h 581852"/>
                <a:gd name="connsiteX543" fmla="*/ 56284 w 254734"/>
                <a:gd name="connsiteY543" fmla="*/ 185014 h 581852"/>
                <a:gd name="connsiteX544" fmla="*/ 53622 w 254734"/>
                <a:gd name="connsiteY544" fmla="*/ 182288 h 581852"/>
                <a:gd name="connsiteX545" fmla="*/ 50960 w 254734"/>
                <a:gd name="connsiteY545" fmla="*/ 179626 h 581852"/>
                <a:gd name="connsiteX546" fmla="*/ 50960 w 254734"/>
                <a:gd name="connsiteY546" fmla="*/ 176964 h 581852"/>
                <a:gd name="connsiteX547" fmla="*/ 50960 w 254734"/>
                <a:gd name="connsiteY547" fmla="*/ 174302 h 581852"/>
                <a:gd name="connsiteX548" fmla="*/ 48234 w 254734"/>
                <a:gd name="connsiteY548" fmla="*/ 171577 h 581852"/>
                <a:gd name="connsiteX549" fmla="*/ 48234 w 254734"/>
                <a:gd name="connsiteY549" fmla="*/ 168915 h 581852"/>
                <a:gd name="connsiteX550" fmla="*/ 50960 w 254734"/>
                <a:gd name="connsiteY550" fmla="*/ 168915 h 581852"/>
                <a:gd name="connsiteX551" fmla="*/ 50960 w 254734"/>
                <a:gd name="connsiteY551" fmla="*/ 166253 h 581852"/>
                <a:gd name="connsiteX552" fmla="*/ 50960 w 254734"/>
                <a:gd name="connsiteY552" fmla="*/ 160865 h 581852"/>
                <a:gd name="connsiteX553" fmla="*/ 53622 w 254734"/>
                <a:gd name="connsiteY553" fmla="*/ 158203 h 581852"/>
                <a:gd name="connsiteX554" fmla="*/ 56284 w 254734"/>
                <a:gd name="connsiteY554" fmla="*/ 158203 h 581852"/>
                <a:gd name="connsiteX555" fmla="*/ 59009 w 254734"/>
                <a:gd name="connsiteY555" fmla="*/ 158203 h 581852"/>
                <a:gd name="connsiteX556" fmla="*/ 59009 w 254734"/>
                <a:gd name="connsiteY556" fmla="*/ 155478 h 581852"/>
                <a:gd name="connsiteX557" fmla="*/ 59009 w 254734"/>
                <a:gd name="connsiteY557" fmla="*/ 152816 h 581852"/>
                <a:gd name="connsiteX558" fmla="*/ 59009 w 254734"/>
                <a:gd name="connsiteY558" fmla="*/ 150153 h 581852"/>
                <a:gd name="connsiteX559" fmla="*/ 61671 w 254734"/>
                <a:gd name="connsiteY559" fmla="*/ 150153 h 581852"/>
                <a:gd name="connsiteX560" fmla="*/ 61671 w 254734"/>
                <a:gd name="connsiteY560" fmla="*/ 147491 h 581852"/>
                <a:gd name="connsiteX561" fmla="*/ 64333 w 254734"/>
                <a:gd name="connsiteY561" fmla="*/ 147491 h 581852"/>
                <a:gd name="connsiteX562" fmla="*/ 67059 w 254734"/>
                <a:gd name="connsiteY562" fmla="*/ 144766 h 581852"/>
                <a:gd name="connsiteX563" fmla="*/ 69721 w 254734"/>
                <a:gd name="connsiteY563" fmla="*/ 142104 h 581852"/>
                <a:gd name="connsiteX564" fmla="*/ 72383 w 254734"/>
                <a:gd name="connsiteY564" fmla="*/ 142104 h 581852"/>
                <a:gd name="connsiteX565" fmla="*/ 72383 w 254734"/>
                <a:gd name="connsiteY565" fmla="*/ 139442 h 581852"/>
                <a:gd name="connsiteX566" fmla="*/ 75045 w 254734"/>
                <a:gd name="connsiteY566" fmla="*/ 139442 h 581852"/>
                <a:gd name="connsiteX567" fmla="*/ 77770 w 254734"/>
                <a:gd name="connsiteY567" fmla="*/ 139442 h 581852"/>
                <a:gd name="connsiteX568" fmla="*/ 77770 w 254734"/>
                <a:gd name="connsiteY568" fmla="*/ 136716 h 581852"/>
                <a:gd name="connsiteX569" fmla="*/ 80433 w 254734"/>
                <a:gd name="connsiteY569" fmla="*/ 136716 h 581852"/>
                <a:gd name="connsiteX570" fmla="*/ 80433 w 254734"/>
                <a:gd name="connsiteY570" fmla="*/ 134054 h 581852"/>
                <a:gd name="connsiteX571" fmla="*/ 80433 w 254734"/>
                <a:gd name="connsiteY571" fmla="*/ 131392 h 581852"/>
                <a:gd name="connsiteX572" fmla="*/ 83095 w 254734"/>
                <a:gd name="connsiteY572" fmla="*/ 131392 h 581852"/>
                <a:gd name="connsiteX573" fmla="*/ 83095 w 254734"/>
                <a:gd name="connsiteY573" fmla="*/ 128667 h 581852"/>
                <a:gd name="connsiteX574" fmla="*/ 85820 w 254734"/>
                <a:gd name="connsiteY574" fmla="*/ 126005 h 581852"/>
                <a:gd name="connsiteX575" fmla="*/ 85820 w 254734"/>
                <a:gd name="connsiteY575" fmla="*/ 123343 h 581852"/>
                <a:gd name="connsiteX576" fmla="*/ 85820 w 254734"/>
                <a:gd name="connsiteY576" fmla="*/ 120617 h 581852"/>
                <a:gd name="connsiteX577" fmla="*/ 88482 w 254734"/>
                <a:gd name="connsiteY577" fmla="*/ 117955 h 581852"/>
                <a:gd name="connsiteX578" fmla="*/ 88482 w 254734"/>
                <a:gd name="connsiteY578" fmla="*/ 115293 h 581852"/>
                <a:gd name="connsiteX579" fmla="*/ 91144 w 254734"/>
                <a:gd name="connsiteY579" fmla="*/ 112631 h 581852"/>
                <a:gd name="connsiteX580" fmla="*/ 91144 w 254734"/>
                <a:gd name="connsiteY580" fmla="*/ 109905 h 581852"/>
                <a:gd name="connsiteX581" fmla="*/ 93870 w 254734"/>
                <a:gd name="connsiteY581" fmla="*/ 109905 h 581852"/>
                <a:gd name="connsiteX582" fmla="*/ 93870 w 254734"/>
                <a:gd name="connsiteY582" fmla="*/ 107243 h 581852"/>
                <a:gd name="connsiteX583" fmla="*/ 96532 w 254734"/>
                <a:gd name="connsiteY583" fmla="*/ 107243 h 581852"/>
                <a:gd name="connsiteX584" fmla="*/ 99194 w 254734"/>
                <a:gd name="connsiteY584" fmla="*/ 104581 h 581852"/>
                <a:gd name="connsiteX585" fmla="*/ 101919 w 254734"/>
                <a:gd name="connsiteY585" fmla="*/ 104581 h 581852"/>
                <a:gd name="connsiteX586" fmla="*/ 104581 w 254734"/>
                <a:gd name="connsiteY586" fmla="*/ 104581 h 581852"/>
                <a:gd name="connsiteX587" fmla="*/ 107243 w 254734"/>
                <a:gd name="connsiteY587" fmla="*/ 104581 h 581852"/>
                <a:gd name="connsiteX588" fmla="*/ 107243 w 254734"/>
                <a:gd name="connsiteY588" fmla="*/ 101856 h 581852"/>
                <a:gd name="connsiteX589" fmla="*/ 109905 w 254734"/>
                <a:gd name="connsiteY589" fmla="*/ 101856 h 581852"/>
                <a:gd name="connsiteX590" fmla="*/ 109905 w 254734"/>
                <a:gd name="connsiteY590" fmla="*/ 99194 h 581852"/>
                <a:gd name="connsiteX591" fmla="*/ 109905 w 254734"/>
                <a:gd name="connsiteY591" fmla="*/ 96532 h 581852"/>
                <a:gd name="connsiteX592" fmla="*/ 109905 w 254734"/>
                <a:gd name="connsiteY592" fmla="*/ 93806 h 581852"/>
                <a:gd name="connsiteX593" fmla="*/ 112631 w 254734"/>
                <a:gd name="connsiteY593" fmla="*/ 93806 h 581852"/>
                <a:gd name="connsiteX594" fmla="*/ 112631 w 254734"/>
                <a:gd name="connsiteY594" fmla="*/ 91144 h 581852"/>
                <a:gd name="connsiteX595" fmla="*/ 112631 w 254734"/>
                <a:gd name="connsiteY595" fmla="*/ 88482 h 581852"/>
                <a:gd name="connsiteX596" fmla="*/ 115293 w 254734"/>
                <a:gd name="connsiteY596" fmla="*/ 88482 h 581852"/>
                <a:gd name="connsiteX597" fmla="*/ 115293 w 254734"/>
                <a:gd name="connsiteY597" fmla="*/ 85820 h 581852"/>
                <a:gd name="connsiteX598" fmla="*/ 117955 w 254734"/>
                <a:gd name="connsiteY598" fmla="*/ 85820 h 581852"/>
                <a:gd name="connsiteX599" fmla="*/ 117955 w 254734"/>
                <a:gd name="connsiteY599" fmla="*/ 83095 h 581852"/>
                <a:gd name="connsiteX600" fmla="*/ 120681 w 254734"/>
                <a:gd name="connsiteY600" fmla="*/ 83095 h 581852"/>
                <a:gd name="connsiteX601" fmla="*/ 123343 w 254734"/>
                <a:gd name="connsiteY601" fmla="*/ 83095 h 581852"/>
                <a:gd name="connsiteX602" fmla="*/ 126005 w 254734"/>
                <a:gd name="connsiteY602" fmla="*/ 80433 h 581852"/>
                <a:gd name="connsiteX603" fmla="*/ 128730 w 254734"/>
                <a:gd name="connsiteY603" fmla="*/ 77770 h 581852"/>
                <a:gd name="connsiteX604" fmla="*/ 128730 w 254734"/>
                <a:gd name="connsiteY604" fmla="*/ 72383 h 581852"/>
                <a:gd name="connsiteX605" fmla="*/ 126005 w 254734"/>
                <a:gd name="connsiteY605" fmla="*/ 61671 h 581852"/>
                <a:gd name="connsiteX606" fmla="*/ 123343 w 254734"/>
                <a:gd name="connsiteY606" fmla="*/ 50960 h 581852"/>
                <a:gd name="connsiteX607" fmla="*/ 123343 w 254734"/>
                <a:gd name="connsiteY607" fmla="*/ 37523 h 581852"/>
                <a:gd name="connsiteX608" fmla="*/ 126005 w 254734"/>
                <a:gd name="connsiteY608" fmla="*/ 32135 h 581852"/>
                <a:gd name="connsiteX609" fmla="*/ 126005 w 254734"/>
                <a:gd name="connsiteY609" fmla="*/ 29473 h 581852"/>
                <a:gd name="connsiteX610" fmla="*/ 131392 w 254734"/>
                <a:gd name="connsiteY610" fmla="*/ 18761 h 581852"/>
                <a:gd name="connsiteX611" fmla="*/ 131392 w 254734"/>
                <a:gd name="connsiteY611" fmla="*/ 18761 h 58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Lst>
              <a:rect l="l" t="t" r="r" b="b"/>
              <a:pathLst>
                <a:path w="254734" h="581852">
                  <a:moveTo>
                    <a:pt x="131392" y="18761"/>
                  </a:moveTo>
                  <a:lnTo>
                    <a:pt x="134054" y="18761"/>
                  </a:lnTo>
                  <a:lnTo>
                    <a:pt x="136716" y="16099"/>
                  </a:lnTo>
                  <a:lnTo>
                    <a:pt x="147491" y="0"/>
                  </a:lnTo>
                  <a:lnTo>
                    <a:pt x="155541" y="0"/>
                  </a:lnTo>
                  <a:lnTo>
                    <a:pt x="176964" y="5324"/>
                  </a:lnTo>
                  <a:lnTo>
                    <a:pt x="211825" y="18761"/>
                  </a:lnTo>
                  <a:lnTo>
                    <a:pt x="209163" y="18761"/>
                  </a:lnTo>
                  <a:lnTo>
                    <a:pt x="206437" y="21423"/>
                  </a:lnTo>
                  <a:lnTo>
                    <a:pt x="203775" y="21423"/>
                  </a:lnTo>
                  <a:lnTo>
                    <a:pt x="203775" y="24149"/>
                  </a:lnTo>
                  <a:lnTo>
                    <a:pt x="201113" y="24149"/>
                  </a:lnTo>
                  <a:lnTo>
                    <a:pt x="201113" y="26811"/>
                  </a:lnTo>
                  <a:lnTo>
                    <a:pt x="198388" y="29473"/>
                  </a:lnTo>
                  <a:lnTo>
                    <a:pt x="198388" y="32135"/>
                  </a:lnTo>
                  <a:lnTo>
                    <a:pt x="195726" y="32135"/>
                  </a:lnTo>
                  <a:lnTo>
                    <a:pt x="195726" y="34860"/>
                  </a:lnTo>
                  <a:lnTo>
                    <a:pt x="198388" y="34860"/>
                  </a:lnTo>
                  <a:lnTo>
                    <a:pt x="198388" y="37523"/>
                  </a:lnTo>
                  <a:lnTo>
                    <a:pt x="201113" y="37523"/>
                  </a:lnTo>
                  <a:lnTo>
                    <a:pt x="201113" y="40185"/>
                  </a:lnTo>
                  <a:lnTo>
                    <a:pt x="198388" y="42910"/>
                  </a:lnTo>
                  <a:lnTo>
                    <a:pt x="198388" y="45572"/>
                  </a:lnTo>
                  <a:lnTo>
                    <a:pt x="198388" y="48234"/>
                  </a:lnTo>
                  <a:lnTo>
                    <a:pt x="198388" y="50960"/>
                  </a:lnTo>
                  <a:lnTo>
                    <a:pt x="201113" y="53622"/>
                  </a:lnTo>
                  <a:lnTo>
                    <a:pt x="198388" y="53622"/>
                  </a:lnTo>
                  <a:lnTo>
                    <a:pt x="198388" y="56284"/>
                  </a:lnTo>
                  <a:lnTo>
                    <a:pt x="198388" y="59009"/>
                  </a:lnTo>
                  <a:lnTo>
                    <a:pt x="198388" y="61671"/>
                  </a:lnTo>
                  <a:lnTo>
                    <a:pt x="201113" y="61671"/>
                  </a:lnTo>
                  <a:lnTo>
                    <a:pt x="203775" y="61671"/>
                  </a:lnTo>
                  <a:lnTo>
                    <a:pt x="203775" y="64333"/>
                  </a:lnTo>
                  <a:lnTo>
                    <a:pt x="203775" y="66995"/>
                  </a:lnTo>
                  <a:lnTo>
                    <a:pt x="203775" y="69721"/>
                  </a:lnTo>
                  <a:lnTo>
                    <a:pt x="206437" y="69721"/>
                  </a:lnTo>
                  <a:lnTo>
                    <a:pt x="209163" y="69721"/>
                  </a:lnTo>
                  <a:lnTo>
                    <a:pt x="211825" y="69721"/>
                  </a:lnTo>
                  <a:lnTo>
                    <a:pt x="211825" y="66995"/>
                  </a:lnTo>
                  <a:lnTo>
                    <a:pt x="214487" y="66995"/>
                  </a:lnTo>
                  <a:lnTo>
                    <a:pt x="214487" y="69721"/>
                  </a:lnTo>
                  <a:lnTo>
                    <a:pt x="217212" y="72383"/>
                  </a:lnTo>
                  <a:lnTo>
                    <a:pt x="219874" y="72383"/>
                  </a:lnTo>
                  <a:lnTo>
                    <a:pt x="219874" y="75045"/>
                  </a:lnTo>
                  <a:lnTo>
                    <a:pt x="219874" y="77770"/>
                  </a:lnTo>
                  <a:lnTo>
                    <a:pt x="219874" y="80433"/>
                  </a:lnTo>
                  <a:lnTo>
                    <a:pt x="219874" y="83095"/>
                  </a:lnTo>
                  <a:lnTo>
                    <a:pt x="217212" y="83095"/>
                  </a:lnTo>
                  <a:lnTo>
                    <a:pt x="219874" y="85820"/>
                  </a:lnTo>
                  <a:lnTo>
                    <a:pt x="219874" y="88482"/>
                  </a:lnTo>
                  <a:lnTo>
                    <a:pt x="219874" y="91144"/>
                  </a:lnTo>
                  <a:lnTo>
                    <a:pt x="222536" y="91144"/>
                  </a:lnTo>
                  <a:lnTo>
                    <a:pt x="225198" y="91144"/>
                  </a:lnTo>
                  <a:lnTo>
                    <a:pt x="227924" y="93806"/>
                  </a:lnTo>
                  <a:lnTo>
                    <a:pt x="227924" y="96532"/>
                  </a:lnTo>
                  <a:lnTo>
                    <a:pt x="225198" y="96532"/>
                  </a:lnTo>
                  <a:lnTo>
                    <a:pt x="225198" y="99194"/>
                  </a:lnTo>
                  <a:lnTo>
                    <a:pt x="227924" y="99194"/>
                  </a:lnTo>
                  <a:lnTo>
                    <a:pt x="230586" y="99194"/>
                  </a:lnTo>
                  <a:lnTo>
                    <a:pt x="233248" y="99194"/>
                  </a:lnTo>
                  <a:lnTo>
                    <a:pt x="233248" y="101856"/>
                  </a:lnTo>
                  <a:lnTo>
                    <a:pt x="235973" y="101856"/>
                  </a:lnTo>
                  <a:lnTo>
                    <a:pt x="235973" y="104581"/>
                  </a:lnTo>
                  <a:lnTo>
                    <a:pt x="235973" y="107243"/>
                  </a:lnTo>
                  <a:lnTo>
                    <a:pt x="235973" y="109905"/>
                  </a:lnTo>
                  <a:lnTo>
                    <a:pt x="238636" y="109905"/>
                  </a:lnTo>
                  <a:lnTo>
                    <a:pt x="238636" y="107243"/>
                  </a:lnTo>
                  <a:lnTo>
                    <a:pt x="241298" y="107243"/>
                  </a:lnTo>
                  <a:lnTo>
                    <a:pt x="241298" y="104581"/>
                  </a:lnTo>
                  <a:lnTo>
                    <a:pt x="244023" y="104581"/>
                  </a:lnTo>
                  <a:lnTo>
                    <a:pt x="244023" y="107243"/>
                  </a:lnTo>
                  <a:lnTo>
                    <a:pt x="244023" y="109905"/>
                  </a:lnTo>
                  <a:lnTo>
                    <a:pt x="244023" y="112631"/>
                  </a:lnTo>
                  <a:lnTo>
                    <a:pt x="246685" y="115293"/>
                  </a:lnTo>
                  <a:lnTo>
                    <a:pt x="246685" y="117955"/>
                  </a:lnTo>
                  <a:lnTo>
                    <a:pt x="249347" y="117955"/>
                  </a:lnTo>
                  <a:lnTo>
                    <a:pt x="249347" y="120617"/>
                  </a:lnTo>
                  <a:lnTo>
                    <a:pt x="249347" y="123343"/>
                  </a:lnTo>
                  <a:lnTo>
                    <a:pt x="246685" y="123343"/>
                  </a:lnTo>
                  <a:lnTo>
                    <a:pt x="246685" y="120617"/>
                  </a:lnTo>
                  <a:lnTo>
                    <a:pt x="244023" y="120617"/>
                  </a:lnTo>
                  <a:lnTo>
                    <a:pt x="244023" y="123343"/>
                  </a:lnTo>
                  <a:lnTo>
                    <a:pt x="244023" y="126005"/>
                  </a:lnTo>
                  <a:lnTo>
                    <a:pt x="244023" y="128667"/>
                  </a:lnTo>
                  <a:lnTo>
                    <a:pt x="246685" y="128667"/>
                  </a:lnTo>
                  <a:lnTo>
                    <a:pt x="246685" y="126005"/>
                  </a:lnTo>
                  <a:lnTo>
                    <a:pt x="249347" y="126005"/>
                  </a:lnTo>
                  <a:lnTo>
                    <a:pt x="249347" y="123343"/>
                  </a:lnTo>
                  <a:lnTo>
                    <a:pt x="252009" y="123343"/>
                  </a:lnTo>
                  <a:lnTo>
                    <a:pt x="254735" y="123343"/>
                  </a:lnTo>
                  <a:lnTo>
                    <a:pt x="254735" y="126005"/>
                  </a:lnTo>
                  <a:lnTo>
                    <a:pt x="252009" y="128667"/>
                  </a:lnTo>
                  <a:lnTo>
                    <a:pt x="249347" y="128667"/>
                  </a:lnTo>
                  <a:lnTo>
                    <a:pt x="246685" y="128667"/>
                  </a:lnTo>
                  <a:lnTo>
                    <a:pt x="246685" y="131392"/>
                  </a:lnTo>
                  <a:lnTo>
                    <a:pt x="246685" y="134054"/>
                  </a:lnTo>
                  <a:lnTo>
                    <a:pt x="246685" y="136716"/>
                  </a:lnTo>
                  <a:lnTo>
                    <a:pt x="246685" y="139442"/>
                  </a:lnTo>
                  <a:lnTo>
                    <a:pt x="246685" y="142104"/>
                  </a:lnTo>
                  <a:lnTo>
                    <a:pt x="246685" y="144766"/>
                  </a:lnTo>
                  <a:lnTo>
                    <a:pt x="249347" y="147491"/>
                  </a:lnTo>
                  <a:lnTo>
                    <a:pt x="246685" y="150153"/>
                  </a:lnTo>
                  <a:lnTo>
                    <a:pt x="246685" y="152816"/>
                  </a:lnTo>
                  <a:lnTo>
                    <a:pt x="244023" y="152816"/>
                  </a:lnTo>
                  <a:lnTo>
                    <a:pt x="244023" y="150153"/>
                  </a:lnTo>
                  <a:lnTo>
                    <a:pt x="244023" y="147491"/>
                  </a:lnTo>
                  <a:lnTo>
                    <a:pt x="241298" y="150153"/>
                  </a:lnTo>
                  <a:lnTo>
                    <a:pt x="238636" y="152816"/>
                  </a:lnTo>
                  <a:lnTo>
                    <a:pt x="235973" y="155478"/>
                  </a:lnTo>
                  <a:lnTo>
                    <a:pt x="235973" y="158203"/>
                  </a:lnTo>
                  <a:lnTo>
                    <a:pt x="238636" y="158203"/>
                  </a:lnTo>
                  <a:lnTo>
                    <a:pt x="238636" y="160865"/>
                  </a:lnTo>
                  <a:lnTo>
                    <a:pt x="235973" y="160865"/>
                  </a:lnTo>
                  <a:lnTo>
                    <a:pt x="235973" y="163527"/>
                  </a:lnTo>
                  <a:lnTo>
                    <a:pt x="235973" y="166253"/>
                  </a:lnTo>
                  <a:lnTo>
                    <a:pt x="235973" y="168915"/>
                  </a:lnTo>
                  <a:lnTo>
                    <a:pt x="233248" y="166253"/>
                  </a:lnTo>
                  <a:lnTo>
                    <a:pt x="230586" y="166253"/>
                  </a:lnTo>
                  <a:lnTo>
                    <a:pt x="227924" y="166253"/>
                  </a:lnTo>
                  <a:lnTo>
                    <a:pt x="227924" y="168915"/>
                  </a:lnTo>
                  <a:lnTo>
                    <a:pt x="230586" y="168915"/>
                  </a:lnTo>
                  <a:lnTo>
                    <a:pt x="230586" y="171577"/>
                  </a:lnTo>
                  <a:lnTo>
                    <a:pt x="230586" y="174302"/>
                  </a:lnTo>
                  <a:lnTo>
                    <a:pt x="227924" y="176964"/>
                  </a:lnTo>
                  <a:lnTo>
                    <a:pt x="227924" y="179626"/>
                  </a:lnTo>
                  <a:lnTo>
                    <a:pt x="225198" y="179626"/>
                  </a:lnTo>
                  <a:lnTo>
                    <a:pt x="225198" y="182288"/>
                  </a:lnTo>
                  <a:lnTo>
                    <a:pt x="222536" y="182288"/>
                  </a:lnTo>
                  <a:lnTo>
                    <a:pt x="219874" y="182288"/>
                  </a:lnTo>
                  <a:lnTo>
                    <a:pt x="219874" y="185014"/>
                  </a:lnTo>
                  <a:lnTo>
                    <a:pt x="217212" y="187676"/>
                  </a:lnTo>
                  <a:lnTo>
                    <a:pt x="214487" y="187676"/>
                  </a:lnTo>
                  <a:lnTo>
                    <a:pt x="211825" y="187676"/>
                  </a:lnTo>
                  <a:lnTo>
                    <a:pt x="211825" y="190338"/>
                  </a:lnTo>
                  <a:lnTo>
                    <a:pt x="214487" y="193063"/>
                  </a:lnTo>
                  <a:lnTo>
                    <a:pt x="217212" y="193063"/>
                  </a:lnTo>
                  <a:lnTo>
                    <a:pt x="219874" y="195726"/>
                  </a:lnTo>
                  <a:lnTo>
                    <a:pt x="222536" y="198388"/>
                  </a:lnTo>
                  <a:lnTo>
                    <a:pt x="219874" y="198388"/>
                  </a:lnTo>
                  <a:lnTo>
                    <a:pt x="219874" y="201113"/>
                  </a:lnTo>
                  <a:lnTo>
                    <a:pt x="219874" y="203775"/>
                  </a:lnTo>
                  <a:lnTo>
                    <a:pt x="219874" y="206437"/>
                  </a:lnTo>
                  <a:lnTo>
                    <a:pt x="219874" y="209163"/>
                  </a:lnTo>
                  <a:lnTo>
                    <a:pt x="219874" y="211825"/>
                  </a:lnTo>
                  <a:lnTo>
                    <a:pt x="219874" y="214487"/>
                  </a:lnTo>
                  <a:lnTo>
                    <a:pt x="219874" y="217149"/>
                  </a:lnTo>
                  <a:lnTo>
                    <a:pt x="219874" y="219874"/>
                  </a:lnTo>
                  <a:lnTo>
                    <a:pt x="219874" y="222537"/>
                  </a:lnTo>
                  <a:lnTo>
                    <a:pt x="217212" y="222537"/>
                  </a:lnTo>
                  <a:lnTo>
                    <a:pt x="214487" y="222537"/>
                  </a:lnTo>
                  <a:lnTo>
                    <a:pt x="211825" y="222537"/>
                  </a:lnTo>
                  <a:lnTo>
                    <a:pt x="211825" y="225198"/>
                  </a:lnTo>
                  <a:lnTo>
                    <a:pt x="209163" y="227924"/>
                  </a:lnTo>
                  <a:lnTo>
                    <a:pt x="209163" y="230586"/>
                  </a:lnTo>
                  <a:lnTo>
                    <a:pt x="209163" y="233248"/>
                  </a:lnTo>
                  <a:lnTo>
                    <a:pt x="206437" y="235974"/>
                  </a:lnTo>
                  <a:lnTo>
                    <a:pt x="206437" y="238636"/>
                  </a:lnTo>
                  <a:lnTo>
                    <a:pt x="206437" y="241298"/>
                  </a:lnTo>
                  <a:lnTo>
                    <a:pt x="206437" y="243960"/>
                  </a:lnTo>
                  <a:lnTo>
                    <a:pt x="203775" y="243960"/>
                  </a:lnTo>
                  <a:lnTo>
                    <a:pt x="203775" y="246685"/>
                  </a:lnTo>
                  <a:lnTo>
                    <a:pt x="203775" y="249347"/>
                  </a:lnTo>
                  <a:lnTo>
                    <a:pt x="203775" y="252009"/>
                  </a:lnTo>
                  <a:lnTo>
                    <a:pt x="203775" y="254735"/>
                  </a:lnTo>
                  <a:lnTo>
                    <a:pt x="201113" y="257397"/>
                  </a:lnTo>
                  <a:lnTo>
                    <a:pt x="201113" y="260059"/>
                  </a:lnTo>
                  <a:lnTo>
                    <a:pt x="198388" y="260059"/>
                  </a:lnTo>
                  <a:lnTo>
                    <a:pt x="195726" y="260059"/>
                  </a:lnTo>
                  <a:lnTo>
                    <a:pt x="195726" y="262784"/>
                  </a:lnTo>
                  <a:lnTo>
                    <a:pt x="193063" y="262784"/>
                  </a:lnTo>
                  <a:lnTo>
                    <a:pt x="193063" y="265446"/>
                  </a:lnTo>
                  <a:lnTo>
                    <a:pt x="195726" y="265446"/>
                  </a:lnTo>
                  <a:lnTo>
                    <a:pt x="195726" y="268109"/>
                  </a:lnTo>
                  <a:lnTo>
                    <a:pt x="195726" y="270771"/>
                  </a:lnTo>
                  <a:lnTo>
                    <a:pt x="195726" y="273496"/>
                  </a:lnTo>
                  <a:lnTo>
                    <a:pt x="195726" y="276158"/>
                  </a:lnTo>
                  <a:lnTo>
                    <a:pt x="193063" y="276158"/>
                  </a:lnTo>
                  <a:lnTo>
                    <a:pt x="190338" y="276158"/>
                  </a:lnTo>
                  <a:lnTo>
                    <a:pt x="190338" y="273496"/>
                  </a:lnTo>
                  <a:lnTo>
                    <a:pt x="187676" y="270771"/>
                  </a:lnTo>
                  <a:lnTo>
                    <a:pt x="185014" y="270771"/>
                  </a:lnTo>
                  <a:lnTo>
                    <a:pt x="182352" y="270771"/>
                  </a:lnTo>
                  <a:lnTo>
                    <a:pt x="182352" y="273496"/>
                  </a:lnTo>
                  <a:lnTo>
                    <a:pt x="182352" y="276158"/>
                  </a:lnTo>
                  <a:lnTo>
                    <a:pt x="182352" y="278820"/>
                  </a:lnTo>
                  <a:lnTo>
                    <a:pt x="179626" y="278820"/>
                  </a:lnTo>
                  <a:lnTo>
                    <a:pt x="179626" y="281546"/>
                  </a:lnTo>
                  <a:lnTo>
                    <a:pt x="179626" y="286870"/>
                  </a:lnTo>
                  <a:lnTo>
                    <a:pt x="179626" y="289595"/>
                  </a:lnTo>
                  <a:lnTo>
                    <a:pt x="176964" y="292257"/>
                  </a:lnTo>
                  <a:lnTo>
                    <a:pt x="174302" y="294919"/>
                  </a:lnTo>
                  <a:lnTo>
                    <a:pt x="174302" y="297645"/>
                  </a:lnTo>
                  <a:lnTo>
                    <a:pt x="171577" y="297645"/>
                  </a:lnTo>
                  <a:lnTo>
                    <a:pt x="168915" y="297645"/>
                  </a:lnTo>
                  <a:lnTo>
                    <a:pt x="166253" y="294919"/>
                  </a:lnTo>
                  <a:lnTo>
                    <a:pt x="166253" y="292257"/>
                  </a:lnTo>
                  <a:lnTo>
                    <a:pt x="163527" y="292257"/>
                  </a:lnTo>
                  <a:lnTo>
                    <a:pt x="163527" y="289595"/>
                  </a:lnTo>
                  <a:lnTo>
                    <a:pt x="160865" y="289595"/>
                  </a:lnTo>
                  <a:lnTo>
                    <a:pt x="158203" y="289595"/>
                  </a:lnTo>
                  <a:lnTo>
                    <a:pt x="155541" y="289595"/>
                  </a:lnTo>
                  <a:lnTo>
                    <a:pt x="155541" y="292257"/>
                  </a:lnTo>
                  <a:lnTo>
                    <a:pt x="152815" y="292257"/>
                  </a:lnTo>
                  <a:lnTo>
                    <a:pt x="152815" y="294919"/>
                  </a:lnTo>
                  <a:lnTo>
                    <a:pt x="155541" y="294919"/>
                  </a:lnTo>
                  <a:lnTo>
                    <a:pt x="155541" y="297645"/>
                  </a:lnTo>
                  <a:lnTo>
                    <a:pt x="155541" y="300307"/>
                  </a:lnTo>
                  <a:lnTo>
                    <a:pt x="155541" y="305631"/>
                  </a:lnTo>
                  <a:lnTo>
                    <a:pt x="152815" y="305631"/>
                  </a:lnTo>
                  <a:lnTo>
                    <a:pt x="152815" y="308356"/>
                  </a:lnTo>
                  <a:lnTo>
                    <a:pt x="150153" y="308356"/>
                  </a:lnTo>
                  <a:lnTo>
                    <a:pt x="150153" y="311019"/>
                  </a:lnTo>
                  <a:lnTo>
                    <a:pt x="152815" y="311019"/>
                  </a:lnTo>
                  <a:lnTo>
                    <a:pt x="152815" y="313681"/>
                  </a:lnTo>
                  <a:lnTo>
                    <a:pt x="155541" y="313681"/>
                  </a:lnTo>
                  <a:lnTo>
                    <a:pt x="158203" y="313681"/>
                  </a:lnTo>
                  <a:lnTo>
                    <a:pt x="160865" y="316406"/>
                  </a:lnTo>
                  <a:lnTo>
                    <a:pt x="160865" y="319068"/>
                  </a:lnTo>
                  <a:lnTo>
                    <a:pt x="163527" y="321730"/>
                  </a:lnTo>
                  <a:lnTo>
                    <a:pt x="163527" y="324456"/>
                  </a:lnTo>
                  <a:lnTo>
                    <a:pt x="166253" y="324456"/>
                  </a:lnTo>
                  <a:lnTo>
                    <a:pt x="168915" y="327118"/>
                  </a:lnTo>
                  <a:lnTo>
                    <a:pt x="171577" y="327118"/>
                  </a:lnTo>
                  <a:lnTo>
                    <a:pt x="174302" y="327118"/>
                  </a:lnTo>
                  <a:lnTo>
                    <a:pt x="176964" y="324456"/>
                  </a:lnTo>
                  <a:lnTo>
                    <a:pt x="179626" y="324456"/>
                  </a:lnTo>
                  <a:lnTo>
                    <a:pt x="179626" y="327118"/>
                  </a:lnTo>
                  <a:lnTo>
                    <a:pt x="182352" y="327118"/>
                  </a:lnTo>
                  <a:lnTo>
                    <a:pt x="185014" y="329780"/>
                  </a:lnTo>
                  <a:lnTo>
                    <a:pt x="187676" y="332442"/>
                  </a:lnTo>
                  <a:lnTo>
                    <a:pt x="190338" y="332442"/>
                  </a:lnTo>
                  <a:lnTo>
                    <a:pt x="193063" y="332442"/>
                  </a:lnTo>
                  <a:lnTo>
                    <a:pt x="195726" y="329780"/>
                  </a:lnTo>
                  <a:lnTo>
                    <a:pt x="198388" y="327118"/>
                  </a:lnTo>
                  <a:lnTo>
                    <a:pt x="201113" y="327118"/>
                  </a:lnTo>
                  <a:lnTo>
                    <a:pt x="203775" y="327118"/>
                  </a:lnTo>
                  <a:lnTo>
                    <a:pt x="206437" y="327118"/>
                  </a:lnTo>
                  <a:lnTo>
                    <a:pt x="214487" y="327118"/>
                  </a:lnTo>
                  <a:lnTo>
                    <a:pt x="217212" y="327118"/>
                  </a:lnTo>
                  <a:lnTo>
                    <a:pt x="219874" y="327118"/>
                  </a:lnTo>
                  <a:lnTo>
                    <a:pt x="219874" y="329780"/>
                  </a:lnTo>
                  <a:lnTo>
                    <a:pt x="222536" y="329780"/>
                  </a:lnTo>
                  <a:lnTo>
                    <a:pt x="222536" y="332442"/>
                  </a:lnTo>
                  <a:lnTo>
                    <a:pt x="225198" y="332442"/>
                  </a:lnTo>
                  <a:lnTo>
                    <a:pt x="225198" y="335167"/>
                  </a:lnTo>
                  <a:lnTo>
                    <a:pt x="227924" y="335167"/>
                  </a:lnTo>
                  <a:lnTo>
                    <a:pt x="230586" y="335167"/>
                  </a:lnTo>
                  <a:lnTo>
                    <a:pt x="230586" y="337830"/>
                  </a:lnTo>
                  <a:lnTo>
                    <a:pt x="230586" y="340491"/>
                  </a:lnTo>
                  <a:lnTo>
                    <a:pt x="230586" y="343217"/>
                  </a:lnTo>
                  <a:lnTo>
                    <a:pt x="233248" y="343217"/>
                  </a:lnTo>
                  <a:lnTo>
                    <a:pt x="233248" y="345879"/>
                  </a:lnTo>
                  <a:lnTo>
                    <a:pt x="233248" y="348541"/>
                  </a:lnTo>
                  <a:lnTo>
                    <a:pt x="235973" y="348541"/>
                  </a:lnTo>
                  <a:lnTo>
                    <a:pt x="238636" y="348541"/>
                  </a:lnTo>
                  <a:lnTo>
                    <a:pt x="238636" y="351267"/>
                  </a:lnTo>
                  <a:lnTo>
                    <a:pt x="238636" y="353929"/>
                  </a:lnTo>
                  <a:lnTo>
                    <a:pt x="238636" y="356591"/>
                  </a:lnTo>
                  <a:lnTo>
                    <a:pt x="238636" y="359253"/>
                  </a:lnTo>
                  <a:lnTo>
                    <a:pt x="238636" y="361978"/>
                  </a:lnTo>
                  <a:lnTo>
                    <a:pt x="233248" y="434361"/>
                  </a:lnTo>
                  <a:lnTo>
                    <a:pt x="225198" y="525505"/>
                  </a:lnTo>
                  <a:lnTo>
                    <a:pt x="219874" y="568415"/>
                  </a:lnTo>
                  <a:lnTo>
                    <a:pt x="217212" y="568415"/>
                  </a:lnTo>
                  <a:lnTo>
                    <a:pt x="214487" y="568415"/>
                  </a:lnTo>
                  <a:lnTo>
                    <a:pt x="211825" y="571078"/>
                  </a:lnTo>
                  <a:lnTo>
                    <a:pt x="209163" y="571078"/>
                  </a:lnTo>
                  <a:lnTo>
                    <a:pt x="203775" y="571078"/>
                  </a:lnTo>
                  <a:lnTo>
                    <a:pt x="201113" y="573803"/>
                  </a:lnTo>
                  <a:lnTo>
                    <a:pt x="198388" y="573803"/>
                  </a:lnTo>
                  <a:lnTo>
                    <a:pt x="198388" y="576465"/>
                  </a:lnTo>
                  <a:lnTo>
                    <a:pt x="195726" y="576465"/>
                  </a:lnTo>
                  <a:lnTo>
                    <a:pt x="193063" y="576465"/>
                  </a:lnTo>
                  <a:lnTo>
                    <a:pt x="193063" y="579127"/>
                  </a:lnTo>
                  <a:lnTo>
                    <a:pt x="190338" y="576465"/>
                  </a:lnTo>
                  <a:lnTo>
                    <a:pt x="187676" y="576465"/>
                  </a:lnTo>
                  <a:lnTo>
                    <a:pt x="187676" y="573803"/>
                  </a:lnTo>
                  <a:lnTo>
                    <a:pt x="187676" y="571078"/>
                  </a:lnTo>
                  <a:lnTo>
                    <a:pt x="185014" y="571078"/>
                  </a:lnTo>
                  <a:lnTo>
                    <a:pt x="182352" y="568415"/>
                  </a:lnTo>
                  <a:lnTo>
                    <a:pt x="179626" y="565753"/>
                  </a:lnTo>
                  <a:lnTo>
                    <a:pt x="179626" y="563091"/>
                  </a:lnTo>
                  <a:lnTo>
                    <a:pt x="176964" y="563091"/>
                  </a:lnTo>
                  <a:lnTo>
                    <a:pt x="176964" y="560366"/>
                  </a:lnTo>
                  <a:lnTo>
                    <a:pt x="174302" y="560366"/>
                  </a:lnTo>
                  <a:lnTo>
                    <a:pt x="171577" y="560366"/>
                  </a:lnTo>
                  <a:lnTo>
                    <a:pt x="168915" y="560366"/>
                  </a:lnTo>
                  <a:lnTo>
                    <a:pt x="166253" y="563091"/>
                  </a:lnTo>
                  <a:lnTo>
                    <a:pt x="163527" y="563091"/>
                  </a:lnTo>
                  <a:lnTo>
                    <a:pt x="160865" y="560366"/>
                  </a:lnTo>
                  <a:lnTo>
                    <a:pt x="158203" y="557704"/>
                  </a:lnTo>
                  <a:lnTo>
                    <a:pt x="155541" y="555042"/>
                  </a:lnTo>
                  <a:lnTo>
                    <a:pt x="152815" y="555042"/>
                  </a:lnTo>
                  <a:lnTo>
                    <a:pt x="147491" y="555042"/>
                  </a:lnTo>
                  <a:lnTo>
                    <a:pt x="144766" y="555042"/>
                  </a:lnTo>
                  <a:lnTo>
                    <a:pt x="144766" y="557704"/>
                  </a:lnTo>
                  <a:lnTo>
                    <a:pt x="142104" y="557704"/>
                  </a:lnTo>
                  <a:lnTo>
                    <a:pt x="139442" y="560366"/>
                  </a:lnTo>
                  <a:lnTo>
                    <a:pt x="136716" y="563091"/>
                  </a:lnTo>
                  <a:lnTo>
                    <a:pt x="134054" y="565753"/>
                  </a:lnTo>
                  <a:lnTo>
                    <a:pt x="131392" y="568415"/>
                  </a:lnTo>
                  <a:lnTo>
                    <a:pt x="126005" y="573803"/>
                  </a:lnTo>
                  <a:lnTo>
                    <a:pt x="123343" y="573803"/>
                  </a:lnTo>
                  <a:lnTo>
                    <a:pt x="120681" y="573803"/>
                  </a:lnTo>
                  <a:lnTo>
                    <a:pt x="117955" y="573803"/>
                  </a:lnTo>
                  <a:lnTo>
                    <a:pt x="115293" y="576465"/>
                  </a:lnTo>
                  <a:lnTo>
                    <a:pt x="112631" y="576465"/>
                  </a:lnTo>
                  <a:lnTo>
                    <a:pt x="112631" y="579127"/>
                  </a:lnTo>
                  <a:lnTo>
                    <a:pt x="109905" y="579127"/>
                  </a:lnTo>
                  <a:lnTo>
                    <a:pt x="107243" y="579127"/>
                  </a:lnTo>
                  <a:lnTo>
                    <a:pt x="104581" y="579127"/>
                  </a:lnTo>
                  <a:lnTo>
                    <a:pt x="104581" y="581853"/>
                  </a:lnTo>
                  <a:lnTo>
                    <a:pt x="101919" y="579127"/>
                  </a:lnTo>
                  <a:lnTo>
                    <a:pt x="104581" y="579127"/>
                  </a:lnTo>
                  <a:lnTo>
                    <a:pt x="104581" y="576465"/>
                  </a:lnTo>
                  <a:lnTo>
                    <a:pt x="101919" y="576465"/>
                  </a:lnTo>
                  <a:lnTo>
                    <a:pt x="99194" y="579127"/>
                  </a:lnTo>
                  <a:lnTo>
                    <a:pt x="96532" y="576465"/>
                  </a:lnTo>
                  <a:lnTo>
                    <a:pt x="96532" y="573803"/>
                  </a:lnTo>
                  <a:lnTo>
                    <a:pt x="93870" y="573803"/>
                  </a:lnTo>
                  <a:lnTo>
                    <a:pt x="93870" y="571078"/>
                  </a:lnTo>
                  <a:lnTo>
                    <a:pt x="96532" y="571078"/>
                  </a:lnTo>
                  <a:lnTo>
                    <a:pt x="96532" y="568415"/>
                  </a:lnTo>
                  <a:lnTo>
                    <a:pt x="93870" y="568415"/>
                  </a:lnTo>
                  <a:lnTo>
                    <a:pt x="91144" y="568415"/>
                  </a:lnTo>
                  <a:lnTo>
                    <a:pt x="88482" y="568415"/>
                  </a:lnTo>
                  <a:lnTo>
                    <a:pt x="88482" y="565753"/>
                  </a:lnTo>
                  <a:lnTo>
                    <a:pt x="91144" y="563091"/>
                  </a:lnTo>
                  <a:lnTo>
                    <a:pt x="91144" y="560366"/>
                  </a:lnTo>
                  <a:lnTo>
                    <a:pt x="88482" y="557704"/>
                  </a:lnTo>
                  <a:lnTo>
                    <a:pt x="85820" y="560366"/>
                  </a:lnTo>
                  <a:lnTo>
                    <a:pt x="83095" y="560366"/>
                  </a:lnTo>
                  <a:lnTo>
                    <a:pt x="83095" y="563091"/>
                  </a:lnTo>
                  <a:lnTo>
                    <a:pt x="80433" y="563091"/>
                  </a:lnTo>
                  <a:lnTo>
                    <a:pt x="77770" y="563091"/>
                  </a:lnTo>
                  <a:lnTo>
                    <a:pt x="77770" y="560366"/>
                  </a:lnTo>
                  <a:lnTo>
                    <a:pt x="80433" y="560366"/>
                  </a:lnTo>
                  <a:lnTo>
                    <a:pt x="77770" y="560366"/>
                  </a:lnTo>
                  <a:lnTo>
                    <a:pt x="75045" y="560366"/>
                  </a:lnTo>
                  <a:lnTo>
                    <a:pt x="75045" y="557704"/>
                  </a:lnTo>
                  <a:lnTo>
                    <a:pt x="77770" y="557704"/>
                  </a:lnTo>
                  <a:lnTo>
                    <a:pt x="77770" y="555042"/>
                  </a:lnTo>
                  <a:lnTo>
                    <a:pt x="75045" y="555042"/>
                  </a:lnTo>
                  <a:lnTo>
                    <a:pt x="75045" y="552316"/>
                  </a:lnTo>
                  <a:lnTo>
                    <a:pt x="72383" y="552316"/>
                  </a:lnTo>
                  <a:lnTo>
                    <a:pt x="69721" y="549654"/>
                  </a:lnTo>
                  <a:lnTo>
                    <a:pt x="69721" y="552316"/>
                  </a:lnTo>
                  <a:lnTo>
                    <a:pt x="67059" y="555042"/>
                  </a:lnTo>
                  <a:lnTo>
                    <a:pt x="64333" y="552316"/>
                  </a:lnTo>
                  <a:lnTo>
                    <a:pt x="64333" y="549654"/>
                  </a:lnTo>
                  <a:lnTo>
                    <a:pt x="61671" y="549654"/>
                  </a:lnTo>
                  <a:lnTo>
                    <a:pt x="61671" y="546992"/>
                  </a:lnTo>
                  <a:lnTo>
                    <a:pt x="59009" y="546992"/>
                  </a:lnTo>
                  <a:lnTo>
                    <a:pt x="59009" y="549654"/>
                  </a:lnTo>
                  <a:lnTo>
                    <a:pt x="56284" y="549654"/>
                  </a:lnTo>
                  <a:lnTo>
                    <a:pt x="56284" y="546992"/>
                  </a:lnTo>
                  <a:lnTo>
                    <a:pt x="56284" y="544267"/>
                  </a:lnTo>
                  <a:lnTo>
                    <a:pt x="56284" y="541605"/>
                  </a:lnTo>
                  <a:lnTo>
                    <a:pt x="53622" y="541605"/>
                  </a:lnTo>
                  <a:lnTo>
                    <a:pt x="53622" y="538942"/>
                  </a:lnTo>
                  <a:lnTo>
                    <a:pt x="50960" y="541605"/>
                  </a:lnTo>
                  <a:lnTo>
                    <a:pt x="48234" y="541605"/>
                  </a:lnTo>
                  <a:lnTo>
                    <a:pt x="48234" y="538942"/>
                  </a:lnTo>
                  <a:lnTo>
                    <a:pt x="48234" y="536281"/>
                  </a:lnTo>
                  <a:lnTo>
                    <a:pt x="48234" y="533555"/>
                  </a:lnTo>
                  <a:lnTo>
                    <a:pt x="50960" y="533555"/>
                  </a:lnTo>
                  <a:lnTo>
                    <a:pt x="50960" y="530893"/>
                  </a:lnTo>
                  <a:lnTo>
                    <a:pt x="48234" y="530893"/>
                  </a:lnTo>
                  <a:lnTo>
                    <a:pt x="48234" y="528231"/>
                  </a:lnTo>
                  <a:lnTo>
                    <a:pt x="45572" y="528231"/>
                  </a:lnTo>
                  <a:lnTo>
                    <a:pt x="45572" y="525505"/>
                  </a:lnTo>
                  <a:lnTo>
                    <a:pt x="45572" y="522843"/>
                  </a:lnTo>
                  <a:lnTo>
                    <a:pt x="45572" y="520181"/>
                  </a:lnTo>
                  <a:lnTo>
                    <a:pt x="42910" y="517456"/>
                  </a:lnTo>
                  <a:lnTo>
                    <a:pt x="40248" y="514794"/>
                  </a:lnTo>
                  <a:lnTo>
                    <a:pt x="37522" y="514794"/>
                  </a:lnTo>
                  <a:lnTo>
                    <a:pt x="34860" y="514794"/>
                  </a:lnTo>
                  <a:lnTo>
                    <a:pt x="32198" y="514794"/>
                  </a:lnTo>
                  <a:lnTo>
                    <a:pt x="29473" y="512132"/>
                  </a:lnTo>
                  <a:lnTo>
                    <a:pt x="29473" y="509406"/>
                  </a:lnTo>
                  <a:lnTo>
                    <a:pt x="29473" y="506744"/>
                  </a:lnTo>
                  <a:lnTo>
                    <a:pt x="32198" y="506744"/>
                  </a:lnTo>
                  <a:lnTo>
                    <a:pt x="34860" y="506744"/>
                  </a:lnTo>
                  <a:lnTo>
                    <a:pt x="34860" y="504082"/>
                  </a:lnTo>
                  <a:lnTo>
                    <a:pt x="37522" y="504082"/>
                  </a:lnTo>
                  <a:lnTo>
                    <a:pt x="37522" y="501420"/>
                  </a:lnTo>
                  <a:lnTo>
                    <a:pt x="34860" y="501420"/>
                  </a:lnTo>
                  <a:lnTo>
                    <a:pt x="32198" y="501420"/>
                  </a:lnTo>
                  <a:lnTo>
                    <a:pt x="32198" y="498694"/>
                  </a:lnTo>
                  <a:lnTo>
                    <a:pt x="32198" y="496032"/>
                  </a:lnTo>
                  <a:lnTo>
                    <a:pt x="32198" y="493370"/>
                  </a:lnTo>
                  <a:lnTo>
                    <a:pt x="29473" y="493370"/>
                  </a:lnTo>
                  <a:lnTo>
                    <a:pt x="26811" y="493370"/>
                  </a:lnTo>
                  <a:lnTo>
                    <a:pt x="26811" y="490645"/>
                  </a:lnTo>
                  <a:lnTo>
                    <a:pt x="26811" y="487983"/>
                  </a:lnTo>
                  <a:lnTo>
                    <a:pt x="29473" y="485321"/>
                  </a:lnTo>
                  <a:lnTo>
                    <a:pt x="29473" y="482595"/>
                  </a:lnTo>
                  <a:lnTo>
                    <a:pt x="29473" y="479933"/>
                  </a:lnTo>
                  <a:lnTo>
                    <a:pt x="29473" y="477271"/>
                  </a:lnTo>
                  <a:lnTo>
                    <a:pt x="26811" y="477271"/>
                  </a:lnTo>
                  <a:lnTo>
                    <a:pt x="26811" y="474609"/>
                  </a:lnTo>
                  <a:lnTo>
                    <a:pt x="29473" y="474609"/>
                  </a:lnTo>
                  <a:lnTo>
                    <a:pt x="29473" y="471884"/>
                  </a:lnTo>
                  <a:lnTo>
                    <a:pt x="32198" y="471884"/>
                  </a:lnTo>
                  <a:lnTo>
                    <a:pt x="34860" y="469222"/>
                  </a:lnTo>
                  <a:lnTo>
                    <a:pt x="34860" y="466560"/>
                  </a:lnTo>
                  <a:lnTo>
                    <a:pt x="32198" y="466560"/>
                  </a:lnTo>
                  <a:lnTo>
                    <a:pt x="32198" y="463834"/>
                  </a:lnTo>
                  <a:lnTo>
                    <a:pt x="29473" y="463834"/>
                  </a:lnTo>
                  <a:lnTo>
                    <a:pt x="32198" y="463834"/>
                  </a:lnTo>
                  <a:lnTo>
                    <a:pt x="34860" y="463834"/>
                  </a:lnTo>
                  <a:lnTo>
                    <a:pt x="34860" y="461172"/>
                  </a:lnTo>
                  <a:lnTo>
                    <a:pt x="32198" y="458510"/>
                  </a:lnTo>
                  <a:lnTo>
                    <a:pt x="32198" y="455784"/>
                  </a:lnTo>
                  <a:lnTo>
                    <a:pt x="32198" y="453122"/>
                  </a:lnTo>
                  <a:lnTo>
                    <a:pt x="34860" y="453122"/>
                  </a:lnTo>
                  <a:lnTo>
                    <a:pt x="34860" y="450460"/>
                  </a:lnTo>
                  <a:lnTo>
                    <a:pt x="34860" y="447798"/>
                  </a:lnTo>
                  <a:lnTo>
                    <a:pt x="34860" y="445073"/>
                  </a:lnTo>
                  <a:lnTo>
                    <a:pt x="32198" y="445073"/>
                  </a:lnTo>
                  <a:lnTo>
                    <a:pt x="32198" y="442411"/>
                  </a:lnTo>
                  <a:lnTo>
                    <a:pt x="29473" y="445073"/>
                  </a:lnTo>
                  <a:lnTo>
                    <a:pt x="26811" y="445073"/>
                  </a:lnTo>
                  <a:lnTo>
                    <a:pt x="24149" y="445073"/>
                  </a:lnTo>
                  <a:lnTo>
                    <a:pt x="21423" y="445073"/>
                  </a:lnTo>
                  <a:lnTo>
                    <a:pt x="18761" y="445073"/>
                  </a:lnTo>
                  <a:lnTo>
                    <a:pt x="16099" y="442411"/>
                  </a:lnTo>
                  <a:lnTo>
                    <a:pt x="13437" y="442411"/>
                  </a:lnTo>
                  <a:lnTo>
                    <a:pt x="13437" y="439749"/>
                  </a:lnTo>
                  <a:lnTo>
                    <a:pt x="10712" y="437023"/>
                  </a:lnTo>
                  <a:lnTo>
                    <a:pt x="10712" y="434361"/>
                  </a:lnTo>
                  <a:lnTo>
                    <a:pt x="8050" y="434361"/>
                  </a:lnTo>
                  <a:lnTo>
                    <a:pt x="8050" y="431699"/>
                  </a:lnTo>
                  <a:lnTo>
                    <a:pt x="5388" y="431699"/>
                  </a:lnTo>
                  <a:lnTo>
                    <a:pt x="5388" y="428974"/>
                  </a:lnTo>
                  <a:lnTo>
                    <a:pt x="2662" y="428974"/>
                  </a:lnTo>
                  <a:lnTo>
                    <a:pt x="2662" y="426312"/>
                  </a:lnTo>
                  <a:lnTo>
                    <a:pt x="0" y="426312"/>
                  </a:lnTo>
                  <a:lnTo>
                    <a:pt x="0" y="423649"/>
                  </a:lnTo>
                  <a:lnTo>
                    <a:pt x="0" y="420924"/>
                  </a:lnTo>
                  <a:lnTo>
                    <a:pt x="2662" y="420924"/>
                  </a:lnTo>
                  <a:lnTo>
                    <a:pt x="5388" y="418262"/>
                  </a:lnTo>
                  <a:lnTo>
                    <a:pt x="8050" y="418262"/>
                  </a:lnTo>
                  <a:lnTo>
                    <a:pt x="10712" y="418262"/>
                  </a:lnTo>
                  <a:lnTo>
                    <a:pt x="10712" y="415600"/>
                  </a:lnTo>
                  <a:lnTo>
                    <a:pt x="13437" y="415600"/>
                  </a:lnTo>
                  <a:lnTo>
                    <a:pt x="16099" y="415600"/>
                  </a:lnTo>
                  <a:lnTo>
                    <a:pt x="18761" y="412938"/>
                  </a:lnTo>
                  <a:lnTo>
                    <a:pt x="18761" y="410212"/>
                  </a:lnTo>
                  <a:lnTo>
                    <a:pt x="21423" y="410212"/>
                  </a:lnTo>
                  <a:lnTo>
                    <a:pt x="21423" y="407550"/>
                  </a:lnTo>
                  <a:lnTo>
                    <a:pt x="24149" y="407550"/>
                  </a:lnTo>
                  <a:lnTo>
                    <a:pt x="26811" y="407550"/>
                  </a:lnTo>
                  <a:lnTo>
                    <a:pt x="29473" y="404888"/>
                  </a:lnTo>
                  <a:lnTo>
                    <a:pt x="32198" y="402163"/>
                  </a:lnTo>
                  <a:lnTo>
                    <a:pt x="34860" y="402163"/>
                  </a:lnTo>
                  <a:lnTo>
                    <a:pt x="37522" y="402163"/>
                  </a:lnTo>
                  <a:lnTo>
                    <a:pt x="37522" y="399501"/>
                  </a:lnTo>
                  <a:lnTo>
                    <a:pt x="37522" y="396839"/>
                  </a:lnTo>
                  <a:lnTo>
                    <a:pt x="40248" y="396839"/>
                  </a:lnTo>
                  <a:lnTo>
                    <a:pt x="40248" y="394113"/>
                  </a:lnTo>
                  <a:lnTo>
                    <a:pt x="42910" y="391451"/>
                  </a:lnTo>
                  <a:lnTo>
                    <a:pt x="45572" y="391451"/>
                  </a:lnTo>
                  <a:lnTo>
                    <a:pt x="48234" y="391451"/>
                  </a:lnTo>
                  <a:lnTo>
                    <a:pt x="50960" y="388789"/>
                  </a:lnTo>
                  <a:lnTo>
                    <a:pt x="53622" y="388789"/>
                  </a:lnTo>
                  <a:lnTo>
                    <a:pt x="53622" y="386127"/>
                  </a:lnTo>
                  <a:lnTo>
                    <a:pt x="53622" y="383401"/>
                  </a:lnTo>
                  <a:lnTo>
                    <a:pt x="53622" y="380739"/>
                  </a:lnTo>
                  <a:lnTo>
                    <a:pt x="56284" y="378077"/>
                  </a:lnTo>
                  <a:lnTo>
                    <a:pt x="56284" y="375352"/>
                  </a:lnTo>
                  <a:lnTo>
                    <a:pt x="59009" y="372690"/>
                  </a:lnTo>
                  <a:lnTo>
                    <a:pt x="61671" y="370028"/>
                  </a:lnTo>
                  <a:lnTo>
                    <a:pt x="64333" y="370028"/>
                  </a:lnTo>
                  <a:lnTo>
                    <a:pt x="67059" y="370028"/>
                  </a:lnTo>
                  <a:lnTo>
                    <a:pt x="69721" y="370028"/>
                  </a:lnTo>
                  <a:lnTo>
                    <a:pt x="69721" y="367302"/>
                  </a:lnTo>
                  <a:lnTo>
                    <a:pt x="69721" y="364640"/>
                  </a:lnTo>
                  <a:lnTo>
                    <a:pt x="69721" y="361978"/>
                  </a:lnTo>
                  <a:lnTo>
                    <a:pt x="72383" y="361978"/>
                  </a:lnTo>
                  <a:lnTo>
                    <a:pt x="75045" y="361978"/>
                  </a:lnTo>
                  <a:lnTo>
                    <a:pt x="75045" y="359253"/>
                  </a:lnTo>
                  <a:lnTo>
                    <a:pt x="77770" y="359253"/>
                  </a:lnTo>
                  <a:lnTo>
                    <a:pt x="77770" y="356591"/>
                  </a:lnTo>
                  <a:lnTo>
                    <a:pt x="80433" y="356591"/>
                  </a:lnTo>
                  <a:lnTo>
                    <a:pt x="80433" y="353929"/>
                  </a:lnTo>
                  <a:lnTo>
                    <a:pt x="80433" y="351267"/>
                  </a:lnTo>
                  <a:lnTo>
                    <a:pt x="77770" y="351267"/>
                  </a:lnTo>
                  <a:lnTo>
                    <a:pt x="77770" y="348541"/>
                  </a:lnTo>
                  <a:lnTo>
                    <a:pt x="75045" y="348541"/>
                  </a:lnTo>
                  <a:lnTo>
                    <a:pt x="75045" y="345879"/>
                  </a:lnTo>
                  <a:lnTo>
                    <a:pt x="75045" y="343217"/>
                  </a:lnTo>
                  <a:lnTo>
                    <a:pt x="75045" y="340491"/>
                  </a:lnTo>
                  <a:lnTo>
                    <a:pt x="75045" y="337830"/>
                  </a:lnTo>
                  <a:lnTo>
                    <a:pt x="75045" y="335167"/>
                  </a:lnTo>
                  <a:lnTo>
                    <a:pt x="72383" y="332442"/>
                  </a:lnTo>
                  <a:lnTo>
                    <a:pt x="72383" y="329780"/>
                  </a:lnTo>
                  <a:lnTo>
                    <a:pt x="72383" y="327118"/>
                  </a:lnTo>
                  <a:lnTo>
                    <a:pt x="72383" y="324456"/>
                  </a:lnTo>
                  <a:lnTo>
                    <a:pt x="72383" y="321730"/>
                  </a:lnTo>
                  <a:lnTo>
                    <a:pt x="75045" y="321730"/>
                  </a:lnTo>
                  <a:lnTo>
                    <a:pt x="75045" y="319068"/>
                  </a:lnTo>
                  <a:lnTo>
                    <a:pt x="75045" y="316406"/>
                  </a:lnTo>
                  <a:lnTo>
                    <a:pt x="77770" y="313681"/>
                  </a:lnTo>
                  <a:lnTo>
                    <a:pt x="77770" y="308356"/>
                  </a:lnTo>
                  <a:lnTo>
                    <a:pt x="83095" y="300307"/>
                  </a:lnTo>
                  <a:lnTo>
                    <a:pt x="88482" y="289595"/>
                  </a:lnTo>
                  <a:lnTo>
                    <a:pt x="93870" y="276158"/>
                  </a:lnTo>
                  <a:lnTo>
                    <a:pt x="99194" y="265446"/>
                  </a:lnTo>
                  <a:lnTo>
                    <a:pt x="101919" y="257397"/>
                  </a:lnTo>
                  <a:lnTo>
                    <a:pt x="104581" y="254735"/>
                  </a:lnTo>
                  <a:lnTo>
                    <a:pt x="104581" y="252009"/>
                  </a:lnTo>
                  <a:lnTo>
                    <a:pt x="101919" y="241298"/>
                  </a:lnTo>
                  <a:lnTo>
                    <a:pt x="96532" y="230586"/>
                  </a:lnTo>
                  <a:lnTo>
                    <a:pt x="93870" y="217149"/>
                  </a:lnTo>
                  <a:lnTo>
                    <a:pt x="91144" y="209163"/>
                  </a:lnTo>
                  <a:lnTo>
                    <a:pt x="88482" y="201113"/>
                  </a:lnTo>
                  <a:lnTo>
                    <a:pt x="88482" y="198388"/>
                  </a:lnTo>
                  <a:lnTo>
                    <a:pt x="85820" y="195726"/>
                  </a:lnTo>
                  <a:lnTo>
                    <a:pt x="85820" y="193063"/>
                  </a:lnTo>
                  <a:lnTo>
                    <a:pt x="83095" y="193063"/>
                  </a:lnTo>
                  <a:lnTo>
                    <a:pt x="80433" y="195726"/>
                  </a:lnTo>
                  <a:lnTo>
                    <a:pt x="80433" y="198388"/>
                  </a:lnTo>
                  <a:lnTo>
                    <a:pt x="80433" y="201113"/>
                  </a:lnTo>
                  <a:lnTo>
                    <a:pt x="77770" y="201113"/>
                  </a:lnTo>
                  <a:lnTo>
                    <a:pt x="77770" y="203775"/>
                  </a:lnTo>
                  <a:lnTo>
                    <a:pt x="77770" y="206437"/>
                  </a:lnTo>
                  <a:lnTo>
                    <a:pt x="75045" y="206437"/>
                  </a:lnTo>
                  <a:lnTo>
                    <a:pt x="72383" y="209163"/>
                  </a:lnTo>
                  <a:lnTo>
                    <a:pt x="69721" y="209163"/>
                  </a:lnTo>
                  <a:lnTo>
                    <a:pt x="67059" y="211825"/>
                  </a:lnTo>
                  <a:lnTo>
                    <a:pt x="64333" y="211825"/>
                  </a:lnTo>
                  <a:lnTo>
                    <a:pt x="64333" y="209163"/>
                  </a:lnTo>
                  <a:lnTo>
                    <a:pt x="61671" y="209163"/>
                  </a:lnTo>
                  <a:lnTo>
                    <a:pt x="61671" y="206437"/>
                  </a:lnTo>
                  <a:lnTo>
                    <a:pt x="61671" y="203775"/>
                  </a:lnTo>
                  <a:lnTo>
                    <a:pt x="61671" y="201113"/>
                  </a:lnTo>
                  <a:lnTo>
                    <a:pt x="61671" y="198388"/>
                  </a:lnTo>
                  <a:lnTo>
                    <a:pt x="61671" y="195726"/>
                  </a:lnTo>
                  <a:lnTo>
                    <a:pt x="59009" y="193063"/>
                  </a:lnTo>
                  <a:lnTo>
                    <a:pt x="59009" y="190338"/>
                  </a:lnTo>
                  <a:lnTo>
                    <a:pt x="56284" y="190338"/>
                  </a:lnTo>
                  <a:lnTo>
                    <a:pt x="56284" y="187676"/>
                  </a:lnTo>
                  <a:lnTo>
                    <a:pt x="56284" y="185014"/>
                  </a:lnTo>
                  <a:lnTo>
                    <a:pt x="53622" y="182288"/>
                  </a:lnTo>
                  <a:lnTo>
                    <a:pt x="50960" y="179626"/>
                  </a:lnTo>
                  <a:lnTo>
                    <a:pt x="50960" y="176964"/>
                  </a:lnTo>
                  <a:lnTo>
                    <a:pt x="50960" y="174302"/>
                  </a:lnTo>
                  <a:lnTo>
                    <a:pt x="48234" y="171577"/>
                  </a:lnTo>
                  <a:lnTo>
                    <a:pt x="48234" y="168915"/>
                  </a:lnTo>
                  <a:lnTo>
                    <a:pt x="50960" y="168915"/>
                  </a:lnTo>
                  <a:lnTo>
                    <a:pt x="50960" y="166253"/>
                  </a:lnTo>
                  <a:lnTo>
                    <a:pt x="50960" y="160865"/>
                  </a:lnTo>
                  <a:lnTo>
                    <a:pt x="53622" y="158203"/>
                  </a:lnTo>
                  <a:lnTo>
                    <a:pt x="56284" y="158203"/>
                  </a:lnTo>
                  <a:lnTo>
                    <a:pt x="59009" y="158203"/>
                  </a:lnTo>
                  <a:lnTo>
                    <a:pt x="59009" y="155478"/>
                  </a:lnTo>
                  <a:lnTo>
                    <a:pt x="59009" y="152816"/>
                  </a:lnTo>
                  <a:lnTo>
                    <a:pt x="59009" y="150153"/>
                  </a:lnTo>
                  <a:lnTo>
                    <a:pt x="61671" y="150153"/>
                  </a:lnTo>
                  <a:lnTo>
                    <a:pt x="61671" y="147491"/>
                  </a:lnTo>
                  <a:lnTo>
                    <a:pt x="64333" y="147491"/>
                  </a:lnTo>
                  <a:lnTo>
                    <a:pt x="67059" y="144766"/>
                  </a:lnTo>
                  <a:lnTo>
                    <a:pt x="69721" y="142104"/>
                  </a:lnTo>
                  <a:lnTo>
                    <a:pt x="72383" y="142104"/>
                  </a:lnTo>
                  <a:lnTo>
                    <a:pt x="72383" y="139442"/>
                  </a:lnTo>
                  <a:lnTo>
                    <a:pt x="75045" y="139442"/>
                  </a:lnTo>
                  <a:lnTo>
                    <a:pt x="77770" y="139442"/>
                  </a:lnTo>
                  <a:lnTo>
                    <a:pt x="77770" y="136716"/>
                  </a:lnTo>
                  <a:lnTo>
                    <a:pt x="80433" y="136716"/>
                  </a:lnTo>
                  <a:lnTo>
                    <a:pt x="80433" y="134054"/>
                  </a:lnTo>
                  <a:lnTo>
                    <a:pt x="80433" y="131392"/>
                  </a:lnTo>
                  <a:lnTo>
                    <a:pt x="83095" y="131392"/>
                  </a:lnTo>
                  <a:lnTo>
                    <a:pt x="83095" y="128667"/>
                  </a:lnTo>
                  <a:lnTo>
                    <a:pt x="85820" y="126005"/>
                  </a:lnTo>
                  <a:lnTo>
                    <a:pt x="85820" y="123343"/>
                  </a:lnTo>
                  <a:lnTo>
                    <a:pt x="85820" y="120617"/>
                  </a:lnTo>
                  <a:lnTo>
                    <a:pt x="88482" y="117955"/>
                  </a:lnTo>
                  <a:lnTo>
                    <a:pt x="88482" y="115293"/>
                  </a:lnTo>
                  <a:lnTo>
                    <a:pt x="91144" y="112631"/>
                  </a:lnTo>
                  <a:lnTo>
                    <a:pt x="91144" y="109905"/>
                  </a:lnTo>
                  <a:lnTo>
                    <a:pt x="93870" y="109905"/>
                  </a:lnTo>
                  <a:lnTo>
                    <a:pt x="93870" y="107243"/>
                  </a:lnTo>
                  <a:lnTo>
                    <a:pt x="96532" y="107243"/>
                  </a:lnTo>
                  <a:lnTo>
                    <a:pt x="99194" y="104581"/>
                  </a:lnTo>
                  <a:lnTo>
                    <a:pt x="101919" y="104581"/>
                  </a:lnTo>
                  <a:lnTo>
                    <a:pt x="104581" y="104581"/>
                  </a:lnTo>
                  <a:lnTo>
                    <a:pt x="107243" y="104581"/>
                  </a:lnTo>
                  <a:lnTo>
                    <a:pt x="107243" y="101856"/>
                  </a:lnTo>
                  <a:lnTo>
                    <a:pt x="109905" y="101856"/>
                  </a:lnTo>
                  <a:lnTo>
                    <a:pt x="109905" y="99194"/>
                  </a:lnTo>
                  <a:lnTo>
                    <a:pt x="109905" y="96532"/>
                  </a:lnTo>
                  <a:lnTo>
                    <a:pt x="109905" y="93806"/>
                  </a:lnTo>
                  <a:lnTo>
                    <a:pt x="112631" y="93806"/>
                  </a:lnTo>
                  <a:lnTo>
                    <a:pt x="112631" y="91144"/>
                  </a:lnTo>
                  <a:lnTo>
                    <a:pt x="112631" y="88482"/>
                  </a:lnTo>
                  <a:lnTo>
                    <a:pt x="115293" y="88482"/>
                  </a:lnTo>
                  <a:lnTo>
                    <a:pt x="115293" y="85820"/>
                  </a:lnTo>
                  <a:lnTo>
                    <a:pt x="117955" y="85820"/>
                  </a:lnTo>
                  <a:lnTo>
                    <a:pt x="117955" y="83095"/>
                  </a:lnTo>
                  <a:lnTo>
                    <a:pt x="120681" y="83095"/>
                  </a:lnTo>
                  <a:lnTo>
                    <a:pt x="123343" y="83095"/>
                  </a:lnTo>
                  <a:lnTo>
                    <a:pt x="126005" y="80433"/>
                  </a:lnTo>
                  <a:lnTo>
                    <a:pt x="128730" y="77770"/>
                  </a:lnTo>
                  <a:lnTo>
                    <a:pt x="128730" y="72383"/>
                  </a:lnTo>
                  <a:lnTo>
                    <a:pt x="126005" y="61671"/>
                  </a:lnTo>
                  <a:lnTo>
                    <a:pt x="123343" y="50960"/>
                  </a:lnTo>
                  <a:lnTo>
                    <a:pt x="123343" y="37523"/>
                  </a:lnTo>
                  <a:lnTo>
                    <a:pt x="126005" y="32135"/>
                  </a:lnTo>
                  <a:lnTo>
                    <a:pt x="126005" y="29473"/>
                  </a:lnTo>
                  <a:lnTo>
                    <a:pt x="131392" y="18761"/>
                  </a:lnTo>
                  <a:lnTo>
                    <a:pt x="131392" y="1876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 name="Freeform: Shape 6">
              <a:extLst>
                <a:ext uri="{FF2B5EF4-FFF2-40B4-BE49-F238E27FC236}">
                  <a16:creationId xmlns:a16="http://schemas.microsoft.com/office/drawing/2014/main" id="{872748DE-4986-443F-2FDD-AACCBF98F258}"/>
                </a:ext>
              </a:extLst>
            </p:cNvPr>
            <p:cNvSpPr/>
            <p:nvPr/>
          </p:nvSpPr>
          <p:spPr>
            <a:xfrm>
              <a:off x="4837918" y="2310106"/>
              <a:ext cx="241297" cy="332505"/>
            </a:xfrm>
            <a:custGeom>
              <a:avLst/>
              <a:gdLst>
                <a:gd name="connsiteX0" fmla="*/ 18761 w 241297"/>
                <a:gd name="connsiteY0" fmla="*/ 2662 h 332505"/>
                <a:gd name="connsiteX1" fmla="*/ 21487 w 241297"/>
                <a:gd name="connsiteY1" fmla="*/ 2662 h 332505"/>
                <a:gd name="connsiteX2" fmla="*/ 24149 w 241297"/>
                <a:gd name="connsiteY2" fmla="*/ 2662 h 332505"/>
                <a:gd name="connsiteX3" fmla="*/ 26811 w 241297"/>
                <a:gd name="connsiteY3" fmla="*/ 2662 h 332505"/>
                <a:gd name="connsiteX4" fmla="*/ 32198 w 241297"/>
                <a:gd name="connsiteY4" fmla="*/ 2662 h 332505"/>
                <a:gd name="connsiteX5" fmla="*/ 34860 w 241297"/>
                <a:gd name="connsiteY5" fmla="*/ 2662 h 332505"/>
                <a:gd name="connsiteX6" fmla="*/ 40248 w 241297"/>
                <a:gd name="connsiteY6" fmla="*/ 2662 h 332505"/>
                <a:gd name="connsiteX7" fmla="*/ 40248 w 241297"/>
                <a:gd name="connsiteY7" fmla="*/ 0 h 332505"/>
                <a:gd name="connsiteX8" fmla="*/ 45572 w 241297"/>
                <a:gd name="connsiteY8" fmla="*/ 0 h 332505"/>
                <a:gd name="connsiteX9" fmla="*/ 48298 w 241297"/>
                <a:gd name="connsiteY9" fmla="*/ 0 h 332505"/>
                <a:gd name="connsiteX10" fmla="*/ 48298 w 241297"/>
                <a:gd name="connsiteY10" fmla="*/ 2662 h 332505"/>
                <a:gd name="connsiteX11" fmla="*/ 50959 w 241297"/>
                <a:gd name="connsiteY11" fmla="*/ 2662 h 332505"/>
                <a:gd name="connsiteX12" fmla="*/ 53621 w 241297"/>
                <a:gd name="connsiteY12" fmla="*/ 2662 h 332505"/>
                <a:gd name="connsiteX13" fmla="*/ 56284 w 241297"/>
                <a:gd name="connsiteY13" fmla="*/ 2662 h 332505"/>
                <a:gd name="connsiteX14" fmla="*/ 56284 w 241297"/>
                <a:gd name="connsiteY14" fmla="*/ 5388 h 332505"/>
                <a:gd name="connsiteX15" fmla="*/ 59009 w 241297"/>
                <a:gd name="connsiteY15" fmla="*/ 5388 h 332505"/>
                <a:gd name="connsiteX16" fmla="*/ 61671 w 241297"/>
                <a:gd name="connsiteY16" fmla="*/ 5388 h 332505"/>
                <a:gd name="connsiteX17" fmla="*/ 61671 w 241297"/>
                <a:gd name="connsiteY17" fmla="*/ 8050 h 332505"/>
                <a:gd name="connsiteX18" fmla="*/ 64333 w 241297"/>
                <a:gd name="connsiteY18" fmla="*/ 8050 h 332505"/>
                <a:gd name="connsiteX19" fmla="*/ 67059 w 241297"/>
                <a:gd name="connsiteY19" fmla="*/ 8050 h 332505"/>
                <a:gd name="connsiteX20" fmla="*/ 67059 w 241297"/>
                <a:gd name="connsiteY20" fmla="*/ 10712 h 332505"/>
                <a:gd name="connsiteX21" fmla="*/ 69721 w 241297"/>
                <a:gd name="connsiteY21" fmla="*/ 10712 h 332505"/>
                <a:gd name="connsiteX22" fmla="*/ 72383 w 241297"/>
                <a:gd name="connsiteY22" fmla="*/ 10712 h 332505"/>
                <a:gd name="connsiteX23" fmla="*/ 72383 w 241297"/>
                <a:gd name="connsiteY23" fmla="*/ 13437 h 332505"/>
                <a:gd name="connsiteX24" fmla="*/ 75108 w 241297"/>
                <a:gd name="connsiteY24" fmla="*/ 13437 h 332505"/>
                <a:gd name="connsiteX25" fmla="*/ 75108 w 241297"/>
                <a:gd name="connsiteY25" fmla="*/ 16099 h 332505"/>
                <a:gd name="connsiteX26" fmla="*/ 75108 w 241297"/>
                <a:gd name="connsiteY26" fmla="*/ 24149 h 332505"/>
                <a:gd name="connsiteX27" fmla="*/ 75108 w 241297"/>
                <a:gd name="connsiteY27" fmla="*/ 26811 h 332505"/>
                <a:gd name="connsiteX28" fmla="*/ 77771 w 241297"/>
                <a:gd name="connsiteY28" fmla="*/ 26811 h 332505"/>
                <a:gd name="connsiteX29" fmla="*/ 77771 w 241297"/>
                <a:gd name="connsiteY29" fmla="*/ 29473 h 332505"/>
                <a:gd name="connsiteX30" fmla="*/ 77771 w 241297"/>
                <a:gd name="connsiteY30" fmla="*/ 32198 h 332505"/>
                <a:gd name="connsiteX31" fmla="*/ 75108 w 241297"/>
                <a:gd name="connsiteY31" fmla="*/ 32198 h 332505"/>
                <a:gd name="connsiteX32" fmla="*/ 75108 w 241297"/>
                <a:gd name="connsiteY32" fmla="*/ 34860 h 332505"/>
                <a:gd name="connsiteX33" fmla="*/ 77771 w 241297"/>
                <a:gd name="connsiteY33" fmla="*/ 34860 h 332505"/>
                <a:gd name="connsiteX34" fmla="*/ 77771 w 241297"/>
                <a:gd name="connsiteY34" fmla="*/ 37523 h 332505"/>
                <a:gd name="connsiteX35" fmla="*/ 75108 w 241297"/>
                <a:gd name="connsiteY35" fmla="*/ 37523 h 332505"/>
                <a:gd name="connsiteX36" fmla="*/ 77771 w 241297"/>
                <a:gd name="connsiteY36" fmla="*/ 37523 h 332505"/>
                <a:gd name="connsiteX37" fmla="*/ 80433 w 241297"/>
                <a:gd name="connsiteY37" fmla="*/ 37523 h 332505"/>
                <a:gd name="connsiteX38" fmla="*/ 80433 w 241297"/>
                <a:gd name="connsiteY38" fmla="*/ 34860 h 332505"/>
                <a:gd name="connsiteX39" fmla="*/ 83158 w 241297"/>
                <a:gd name="connsiteY39" fmla="*/ 34860 h 332505"/>
                <a:gd name="connsiteX40" fmla="*/ 80433 w 241297"/>
                <a:gd name="connsiteY40" fmla="*/ 34860 h 332505"/>
                <a:gd name="connsiteX41" fmla="*/ 80433 w 241297"/>
                <a:gd name="connsiteY41" fmla="*/ 32198 h 332505"/>
                <a:gd name="connsiteX42" fmla="*/ 77771 w 241297"/>
                <a:gd name="connsiteY42" fmla="*/ 32198 h 332505"/>
                <a:gd name="connsiteX43" fmla="*/ 77771 w 241297"/>
                <a:gd name="connsiteY43" fmla="*/ 26811 h 332505"/>
                <a:gd name="connsiteX44" fmla="*/ 77771 w 241297"/>
                <a:gd name="connsiteY44" fmla="*/ 24149 h 332505"/>
                <a:gd name="connsiteX45" fmla="*/ 77771 w 241297"/>
                <a:gd name="connsiteY45" fmla="*/ 21487 h 332505"/>
                <a:gd name="connsiteX46" fmla="*/ 77771 w 241297"/>
                <a:gd name="connsiteY46" fmla="*/ 16099 h 332505"/>
                <a:gd name="connsiteX47" fmla="*/ 75108 w 241297"/>
                <a:gd name="connsiteY47" fmla="*/ 16099 h 332505"/>
                <a:gd name="connsiteX48" fmla="*/ 75108 w 241297"/>
                <a:gd name="connsiteY48" fmla="*/ 13437 h 332505"/>
                <a:gd name="connsiteX49" fmla="*/ 75108 w 241297"/>
                <a:gd name="connsiteY49" fmla="*/ 10712 h 332505"/>
                <a:gd name="connsiteX50" fmla="*/ 72383 w 241297"/>
                <a:gd name="connsiteY50" fmla="*/ 10712 h 332505"/>
                <a:gd name="connsiteX51" fmla="*/ 72383 w 241297"/>
                <a:gd name="connsiteY51" fmla="*/ 8050 h 332505"/>
                <a:gd name="connsiteX52" fmla="*/ 69721 w 241297"/>
                <a:gd name="connsiteY52" fmla="*/ 8050 h 332505"/>
                <a:gd name="connsiteX53" fmla="*/ 67059 w 241297"/>
                <a:gd name="connsiteY53" fmla="*/ 8050 h 332505"/>
                <a:gd name="connsiteX54" fmla="*/ 64333 w 241297"/>
                <a:gd name="connsiteY54" fmla="*/ 8050 h 332505"/>
                <a:gd name="connsiteX55" fmla="*/ 61671 w 241297"/>
                <a:gd name="connsiteY55" fmla="*/ 8050 h 332505"/>
                <a:gd name="connsiteX56" fmla="*/ 61671 w 241297"/>
                <a:gd name="connsiteY56" fmla="*/ 5388 h 332505"/>
                <a:gd name="connsiteX57" fmla="*/ 59009 w 241297"/>
                <a:gd name="connsiteY57" fmla="*/ 5388 h 332505"/>
                <a:gd name="connsiteX58" fmla="*/ 59009 w 241297"/>
                <a:gd name="connsiteY58" fmla="*/ 2662 h 332505"/>
                <a:gd name="connsiteX59" fmla="*/ 61671 w 241297"/>
                <a:gd name="connsiteY59" fmla="*/ 2662 h 332505"/>
                <a:gd name="connsiteX60" fmla="*/ 64333 w 241297"/>
                <a:gd name="connsiteY60" fmla="*/ 2662 h 332505"/>
                <a:gd name="connsiteX61" fmla="*/ 64333 w 241297"/>
                <a:gd name="connsiteY61" fmla="*/ 5388 h 332505"/>
                <a:gd name="connsiteX62" fmla="*/ 67059 w 241297"/>
                <a:gd name="connsiteY62" fmla="*/ 5388 h 332505"/>
                <a:gd name="connsiteX63" fmla="*/ 72383 w 241297"/>
                <a:gd name="connsiteY63" fmla="*/ 5388 h 332505"/>
                <a:gd name="connsiteX64" fmla="*/ 72383 w 241297"/>
                <a:gd name="connsiteY64" fmla="*/ 8050 h 332505"/>
                <a:gd name="connsiteX65" fmla="*/ 75108 w 241297"/>
                <a:gd name="connsiteY65" fmla="*/ 8050 h 332505"/>
                <a:gd name="connsiteX66" fmla="*/ 75108 w 241297"/>
                <a:gd name="connsiteY66" fmla="*/ 10712 h 332505"/>
                <a:gd name="connsiteX67" fmla="*/ 77771 w 241297"/>
                <a:gd name="connsiteY67" fmla="*/ 10712 h 332505"/>
                <a:gd name="connsiteX68" fmla="*/ 80433 w 241297"/>
                <a:gd name="connsiteY68" fmla="*/ 10712 h 332505"/>
                <a:gd name="connsiteX69" fmla="*/ 83158 w 241297"/>
                <a:gd name="connsiteY69" fmla="*/ 10712 h 332505"/>
                <a:gd name="connsiteX70" fmla="*/ 83158 w 241297"/>
                <a:gd name="connsiteY70" fmla="*/ 13437 h 332505"/>
                <a:gd name="connsiteX71" fmla="*/ 85820 w 241297"/>
                <a:gd name="connsiteY71" fmla="*/ 13437 h 332505"/>
                <a:gd name="connsiteX72" fmla="*/ 88482 w 241297"/>
                <a:gd name="connsiteY72" fmla="*/ 13437 h 332505"/>
                <a:gd name="connsiteX73" fmla="*/ 91144 w 241297"/>
                <a:gd name="connsiteY73" fmla="*/ 13437 h 332505"/>
                <a:gd name="connsiteX74" fmla="*/ 91144 w 241297"/>
                <a:gd name="connsiteY74" fmla="*/ 16099 h 332505"/>
                <a:gd name="connsiteX75" fmla="*/ 93870 w 241297"/>
                <a:gd name="connsiteY75" fmla="*/ 16099 h 332505"/>
                <a:gd name="connsiteX76" fmla="*/ 96532 w 241297"/>
                <a:gd name="connsiteY76" fmla="*/ 16099 h 332505"/>
                <a:gd name="connsiteX77" fmla="*/ 99194 w 241297"/>
                <a:gd name="connsiteY77" fmla="*/ 16099 h 332505"/>
                <a:gd name="connsiteX78" fmla="*/ 101919 w 241297"/>
                <a:gd name="connsiteY78" fmla="*/ 16099 h 332505"/>
                <a:gd name="connsiteX79" fmla="*/ 101919 w 241297"/>
                <a:gd name="connsiteY79" fmla="*/ 18761 h 332505"/>
                <a:gd name="connsiteX80" fmla="*/ 104581 w 241297"/>
                <a:gd name="connsiteY80" fmla="*/ 18761 h 332505"/>
                <a:gd name="connsiteX81" fmla="*/ 107243 w 241297"/>
                <a:gd name="connsiteY81" fmla="*/ 18761 h 332505"/>
                <a:gd name="connsiteX82" fmla="*/ 109969 w 241297"/>
                <a:gd name="connsiteY82" fmla="*/ 18761 h 332505"/>
                <a:gd name="connsiteX83" fmla="*/ 112631 w 241297"/>
                <a:gd name="connsiteY83" fmla="*/ 18761 h 332505"/>
                <a:gd name="connsiteX84" fmla="*/ 115293 w 241297"/>
                <a:gd name="connsiteY84" fmla="*/ 18761 h 332505"/>
                <a:gd name="connsiteX85" fmla="*/ 115293 w 241297"/>
                <a:gd name="connsiteY85" fmla="*/ 21487 h 332505"/>
                <a:gd name="connsiteX86" fmla="*/ 117955 w 241297"/>
                <a:gd name="connsiteY86" fmla="*/ 21487 h 332505"/>
                <a:gd name="connsiteX87" fmla="*/ 120680 w 241297"/>
                <a:gd name="connsiteY87" fmla="*/ 21487 h 332505"/>
                <a:gd name="connsiteX88" fmla="*/ 123342 w 241297"/>
                <a:gd name="connsiteY88" fmla="*/ 21487 h 332505"/>
                <a:gd name="connsiteX89" fmla="*/ 126005 w 241297"/>
                <a:gd name="connsiteY89" fmla="*/ 21487 h 332505"/>
                <a:gd name="connsiteX90" fmla="*/ 126005 w 241297"/>
                <a:gd name="connsiteY90" fmla="*/ 24149 h 332505"/>
                <a:gd name="connsiteX91" fmla="*/ 128730 w 241297"/>
                <a:gd name="connsiteY91" fmla="*/ 24149 h 332505"/>
                <a:gd name="connsiteX92" fmla="*/ 131392 w 241297"/>
                <a:gd name="connsiteY92" fmla="*/ 24149 h 332505"/>
                <a:gd name="connsiteX93" fmla="*/ 134054 w 241297"/>
                <a:gd name="connsiteY93" fmla="*/ 24149 h 332505"/>
                <a:gd name="connsiteX94" fmla="*/ 136780 w 241297"/>
                <a:gd name="connsiteY94" fmla="*/ 24149 h 332505"/>
                <a:gd name="connsiteX95" fmla="*/ 142104 w 241297"/>
                <a:gd name="connsiteY95" fmla="*/ 24149 h 332505"/>
                <a:gd name="connsiteX96" fmla="*/ 144766 w 241297"/>
                <a:gd name="connsiteY96" fmla="*/ 24149 h 332505"/>
                <a:gd name="connsiteX97" fmla="*/ 147491 w 241297"/>
                <a:gd name="connsiteY97" fmla="*/ 24149 h 332505"/>
                <a:gd name="connsiteX98" fmla="*/ 150153 w 241297"/>
                <a:gd name="connsiteY98" fmla="*/ 24149 h 332505"/>
                <a:gd name="connsiteX99" fmla="*/ 150153 w 241297"/>
                <a:gd name="connsiteY99" fmla="*/ 26811 h 332505"/>
                <a:gd name="connsiteX100" fmla="*/ 152815 w 241297"/>
                <a:gd name="connsiteY100" fmla="*/ 26811 h 332505"/>
                <a:gd name="connsiteX101" fmla="*/ 155541 w 241297"/>
                <a:gd name="connsiteY101" fmla="*/ 26811 h 332505"/>
                <a:gd name="connsiteX102" fmla="*/ 158203 w 241297"/>
                <a:gd name="connsiteY102" fmla="*/ 26811 h 332505"/>
                <a:gd name="connsiteX103" fmla="*/ 160865 w 241297"/>
                <a:gd name="connsiteY103" fmla="*/ 26811 h 332505"/>
                <a:gd name="connsiteX104" fmla="*/ 163591 w 241297"/>
                <a:gd name="connsiteY104" fmla="*/ 26811 h 332505"/>
                <a:gd name="connsiteX105" fmla="*/ 166253 w 241297"/>
                <a:gd name="connsiteY105" fmla="*/ 26811 h 332505"/>
                <a:gd name="connsiteX106" fmla="*/ 166253 w 241297"/>
                <a:gd name="connsiteY106" fmla="*/ 29473 h 332505"/>
                <a:gd name="connsiteX107" fmla="*/ 168914 w 241297"/>
                <a:gd name="connsiteY107" fmla="*/ 29473 h 332505"/>
                <a:gd name="connsiteX108" fmla="*/ 171640 w 241297"/>
                <a:gd name="connsiteY108" fmla="*/ 29473 h 332505"/>
                <a:gd name="connsiteX109" fmla="*/ 176964 w 241297"/>
                <a:gd name="connsiteY109" fmla="*/ 29473 h 332505"/>
                <a:gd name="connsiteX110" fmla="*/ 179626 w 241297"/>
                <a:gd name="connsiteY110" fmla="*/ 29473 h 332505"/>
                <a:gd name="connsiteX111" fmla="*/ 182352 w 241297"/>
                <a:gd name="connsiteY111" fmla="*/ 29473 h 332505"/>
                <a:gd name="connsiteX112" fmla="*/ 185014 w 241297"/>
                <a:gd name="connsiteY112" fmla="*/ 29473 h 332505"/>
                <a:gd name="connsiteX113" fmla="*/ 187676 w 241297"/>
                <a:gd name="connsiteY113" fmla="*/ 29473 h 332505"/>
                <a:gd name="connsiteX114" fmla="*/ 190401 w 241297"/>
                <a:gd name="connsiteY114" fmla="*/ 29473 h 332505"/>
                <a:gd name="connsiteX115" fmla="*/ 190401 w 241297"/>
                <a:gd name="connsiteY115" fmla="*/ 32198 h 332505"/>
                <a:gd name="connsiteX116" fmla="*/ 193063 w 241297"/>
                <a:gd name="connsiteY116" fmla="*/ 32198 h 332505"/>
                <a:gd name="connsiteX117" fmla="*/ 193063 w 241297"/>
                <a:gd name="connsiteY117" fmla="*/ 29473 h 332505"/>
                <a:gd name="connsiteX118" fmla="*/ 195726 w 241297"/>
                <a:gd name="connsiteY118" fmla="*/ 29473 h 332505"/>
                <a:gd name="connsiteX119" fmla="*/ 195726 w 241297"/>
                <a:gd name="connsiteY119" fmla="*/ 32198 h 332505"/>
                <a:gd name="connsiteX120" fmla="*/ 198451 w 241297"/>
                <a:gd name="connsiteY120" fmla="*/ 32198 h 332505"/>
                <a:gd name="connsiteX121" fmla="*/ 201113 w 241297"/>
                <a:gd name="connsiteY121" fmla="*/ 32198 h 332505"/>
                <a:gd name="connsiteX122" fmla="*/ 203775 w 241297"/>
                <a:gd name="connsiteY122" fmla="*/ 32198 h 332505"/>
                <a:gd name="connsiteX123" fmla="*/ 203775 w 241297"/>
                <a:gd name="connsiteY123" fmla="*/ 29473 h 332505"/>
                <a:gd name="connsiteX124" fmla="*/ 203775 w 241297"/>
                <a:gd name="connsiteY124" fmla="*/ 32198 h 332505"/>
                <a:gd name="connsiteX125" fmla="*/ 203775 w 241297"/>
                <a:gd name="connsiteY125" fmla="*/ 29473 h 332505"/>
                <a:gd name="connsiteX126" fmla="*/ 206437 w 241297"/>
                <a:gd name="connsiteY126" fmla="*/ 29473 h 332505"/>
                <a:gd name="connsiteX127" fmla="*/ 206437 w 241297"/>
                <a:gd name="connsiteY127" fmla="*/ 32198 h 332505"/>
                <a:gd name="connsiteX128" fmla="*/ 209163 w 241297"/>
                <a:gd name="connsiteY128" fmla="*/ 32198 h 332505"/>
                <a:gd name="connsiteX129" fmla="*/ 211825 w 241297"/>
                <a:gd name="connsiteY129" fmla="*/ 50960 h 332505"/>
                <a:gd name="connsiteX130" fmla="*/ 211825 w 241297"/>
                <a:gd name="connsiteY130" fmla="*/ 53622 h 332505"/>
                <a:gd name="connsiteX131" fmla="*/ 211825 w 241297"/>
                <a:gd name="connsiteY131" fmla="*/ 56347 h 332505"/>
                <a:gd name="connsiteX132" fmla="*/ 211825 w 241297"/>
                <a:gd name="connsiteY132" fmla="*/ 59009 h 332505"/>
                <a:gd name="connsiteX133" fmla="*/ 211825 w 241297"/>
                <a:gd name="connsiteY133" fmla="*/ 61671 h 332505"/>
                <a:gd name="connsiteX134" fmla="*/ 211825 w 241297"/>
                <a:gd name="connsiteY134" fmla="*/ 64333 h 332505"/>
                <a:gd name="connsiteX135" fmla="*/ 214487 w 241297"/>
                <a:gd name="connsiteY135" fmla="*/ 67059 h 332505"/>
                <a:gd name="connsiteX136" fmla="*/ 214487 w 241297"/>
                <a:gd name="connsiteY136" fmla="*/ 69721 h 332505"/>
                <a:gd name="connsiteX137" fmla="*/ 217212 w 241297"/>
                <a:gd name="connsiteY137" fmla="*/ 69721 h 332505"/>
                <a:gd name="connsiteX138" fmla="*/ 217212 w 241297"/>
                <a:gd name="connsiteY138" fmla="*/ 72383 h 332505"/>
                <a:gd name="connsiteX139" fmla="*/ 217212 w 241297"/>
                <a:gd name="connsiteY139" fmla="*/ 75108 h 332505"/>
                <a:gd name="connsiteX140" fmla="*/ 217212 w 241297"/>
                <a:gd name="connsiteY140" fmla="*/ 77770 h 332505"/>
                <a:gd name="connsiteX141" fmla="*/ 217212 w 241297"/>
                <a:gd name="connsiteY141" fmla="*/ 80433 h 332505"/>
                <a:gd name="connsiteX142" fmla="*/ 217212 w 241297"/>
                <a:gd name="connsiteY142" fmla="*/ 83158 h 332505"/>
                <a:gd name="connsiteX143" fmla="*/ 219874 w 241297"/>
                <a:gd name="connsiteY143" fmla="*/ 83158 h 332505"/>
                <a:gd name="connsiteX144" fmla="*/ 219874 w 241297"/>
                <a:gd name="connsiteY144" fmla="*/ 85820 h 332505"/>
                <a:gd name="connsiteX145" fmla="*/ 219874 w 241297"/>
                <a:gd name="connsiteY145" fmla="*/ 88482 h 332505"/>
                <a:gd name="connsiteX146" fmla="*/ 219874 w 241297"/>
                <a:gd name="connsiteY146" fmla="*/ 91144 h 332505"/>
                <a:gd name="connsiteX147" fmla="*/ 219874 w 241297"/>
                <a:gd name="connsiteY147" fmla="*/ 93870 h 332505"/>
                <a:gd name="connsiteX148" fmla="*/ 219874 w 241297"/>
                <a:gd name="connsiteY148" fmla="*/ 96532 h 332505"/>
                <a:gd name="connsiteX149" fmla="*/ 222536 w 241297"/>
                <a:gd name="connsiteY149" fmla="*/ 96532 h 332505"/>
                <a:gd name="connsiteX150" fmla="*/ 222536 w 241297"/>
                <a:gd name="connsiteY150" fmla="*/ 99194 h 332505"/>
                <a:gd name="connsiteX151" fmla="*/ 222536 w 241297"/>
                <a:gd name="connsiteY151" fmla="*/ 101919 h 332505"/>
                <a:gd name="connsiteX152" fmla="*/ 225262 w 241297"/>
                <a:gd name="connsiteY152" fmla="*/ 101919 h 332505"/>
                <a:gd name="connsiteX153" fmla="*/ 225262 w 241297"/>
                <a:gd name="connsiteY153" fmla="*/ 104581 h 332505"/>
                <a:gd name="connsiteX154" fmla="*/ 225262 w 241297"/>
                <a:gd name="connsiteY154" fmla="*/ 109969 h 332505"/>
                <a:gd name="connsiteX155" fmla="*/ 227924 w 241297"/>
                <a:gd name="connsiteY155" fmla="*/ 109969 h 332505"/>
                <a:gd name="connsiteX156" fmla="*/ 227924 w 241297"/>
                <a:gd name="connsiteY156" fmla="*/ 112631 h 332505"/>
                <a:gd name="connsiteX157" fmla="*/ 230586 w 241297"/>
                <a:gd name="connsiteY157" fmla="*/ 115293 h 332505"/>
                <a:gd name="connsiteX158" fmla="*/ 233248 w 241297"/>
                <a:gd name="connsiteY158" fmla="*/ 115293 h 332505"/>
                <a:gd name="connsiteX159" fmla="*/ 233248 w 241297"/>
                <a:gd name="connsiteY159" fmla="*/ 118018 h 332505"/>
                <a:gd name="connsiteX160" fmla="*/ 233248 w 241297"/>
                <a:gd name="connsiteY160" fmla="*/ 120681 h 332505"/>
                <a:gd name="connsiteX161" fmla="*/ 233248 w 241297"/>
                <a:gd name="connsiteY161" fmla="*/ 123343 h 332505"/>
                <a:gd name="connsiteX162" fmla="*/ 233248 w 241297"/>
                <a:gd name="connsiteY162" fmla="*/ 126005 h 332505"/>
                <a:gd name="connsiteX163" fmla="*/ 235973 w 241297"/>
                <a:gd name="connsiteY163" fmla="*/ 126005 h 332505"/>
                <a:gd name="connsiteX164" fmla="*/ 235973 w 241297"/>
                <a:gd name="connsiteY164" fmla="*/ 128730 h 332505"/>
                <a:gd name="connsiteX165" fmla="*/ 238635 w 241297"/>
                <a:gd name="connsiteY165" fmla="*/ 128730 h 332505"/>
                <a:gd name="connsiteX166" fmla="*/ 238635 w 241297"/>
                <a:gd name="connsiteY166" fmla="*/ 131392 h 332505"/>
                <a:gd name="connsiteX167" fmla="*/ 238635 w 241297"/>
                <a:gd name="connsiteY167" fmla="*/ 134054 h 332505"/>
                <a:gd name="connsiteX168" fmla="*/ 238635 w 241297"/>
                <a:gd name="connsiteY168" fmla="*/ 136780 h 332505"/>
                <a:gd name="connsiteX169" fmla="*/ 238635 w 241297"/>
                <a:gd name="connsiteY169" fmla="*/ 139442 h 332505"/>
                <a:gd name="connsiteX170" fmla="*/ 238635 w 241297"/>
                <a:gd name="connsiteY170" fmla="*/ 142104 h 332505"/>
                <a:gd name="connsiteX171" fmla="*/ 238635 w 241297"/>
                <a:gd name="connsiteY171" fmla="*/ 144829 h 332505"/>
                <a:gd name="connsiteX172" fmla="*/ 238635 w 241297"/>
                <a:gd name="connsiteY172" fmla="*/ 147491 h 332505"/>
                <a:gd name="connsiteX173" fmla="*/ 238635 w 241297"/>
                <a:gd name="connsiteY173" fmla="*/ 150153 h 332505"/>
                <a:gd name="connsiteX174" fmla="*/ 235973 w 241297"/>
                <a:gd name="connsiteY174" fmla="*/ 150153 h 332505"/>
                <a:gd name="connsiteX175" fmla="*/ 235973 w 241297"/>
                <a:gd name="connsiteY175" fmla="*/ 152815 h 332505"/>
                <a:gd name="connsiteX176" fmla="*/ 235973 w 241297"/>
                <a:gd name="connsiteY176" fmla="*/ 155541 h 332505"/>
                <a:gd name="connsiteX177" fmla="*/ 235973 w 241297"/>
                <a:gd name="connsiteY177" fmla="*/ 158203 h 332505"/>
                <a:gd name="connsiteX178" fmla="*/ 235973 w 241297"/>
                <a:gd name="connsiteY178" fmla="*/ 160865 h 332505"/>
                <a:gd name="connsiteX179" fmla="*/ 235973 w 241297"/>
                <a:gd name="connsiteY179" fmla="*/ 163591 h 332505"/>
                <a:gd name="connsiteX180" fmla="*/ 235973 w 241297"/>
                <a:gd name="connsiteY180" fmla="*/ 166253 h 332505"/>
                <a:gd name="connsiteX181" fmla="*/ 235973 w 241297"/>
                <a:gd name="connsiteY181" fmla="*/ 168915 h 332505"/>
                <a:gd name="connsiteX182" fmla="*/ 235973 w 241297"/>
                <a:gd name="connsiteY182" fmla="*/ 171640 h 332505"/>
                <a:gd name="connsiteX183" fmla="*/ 235973 w 241297"/>
                <a:gd name="connsiteY183" fmla="*/ 174302 h 332505"/>
                <a:gd name="connsiteX184" fmla="*/ 235973 w 241297"/>
                <a:gd name="connsiteY184" fmla="*/ 176964 h 332505"/>
                <a:gd name="connsiteX185" fmla="*/ 238635 w 241297"/>
                <a:gd name="connsiteY185" fmla="*/ 176964 h 332505"/>
                <a:gd name="connsiteX186" fmla="*/ 238635 w 241297"/>
                <a:gd name="connsiteY186" fmla="*/ 179626 h 332505"/>
                <a:gd name="connsiteX187" fmla="*/ 238635 w 241297"/>
                <a:gd name="connsiteY187" fmla="*/ 182352 h 332505"/>
                <a:gd name="connsiteX188" fmla="*/ 241298 w 241297"/>
                <a:gd name="connsiteY188" fmla="*/ 182352 h 332505"/>
                <a:gd name="connsiteX189" fmla="*/ 241298 w 241297"/>
                <a:gd name="connsiteY189" fmla="*/ 185014 h 332505"/>
                <a:gd name="connsiteX190" fmla="*/ 241298 w 241297"/>
                <a:gd name="connsiteY190" fmla="*/ 187676 h 332505"/>
                <a:gd name="connsiteX191" fmla="*/ 241298 w 241297"/>
                <a:gd name="connsiteY191" fmla="*/ 190401 h 332505"/>
                <a:gd name="connsiteX192" fmla="*/ 241298 w 241297"/>
                <a:gd name="connsiteY192" fmla="*/ 193063 h 332505"/>
                <a:gd name="connsiteX193" fmla="*/ 238635 w 241297"/>
                <a:gd name="connsiteY193" fmla="*/ 193063 h 332505"/>
                <a:gd name="connsiteX194" fmla="*/ 238635 w 241297"/>
                <a:gd name="connsiteY194" fmla="*/ 195726 h 332505"/>
                <a:gd name="connsiteX195" fmla="*/ 238635 w 241297"/>
                <a:gd name="connsiteY195" fmla="*/ 193063 h 332505"/>
                <a:gd name="connsiteX196" fmla="*/ 235973 w 241297"/>
                <a:gd name="connsiteY196" fmla="*/ 193063 h 332505"/>
                <a:gd name="connsiteX197" fmla="*/ 235973 w 241297"/>
                <a:gd name="connsiteY197" fmla="*/ 195726 h 332505"/>
                <a:gd name="connsiteX198" fmla="*/ 235973 w 241297"/>
                <a:gd name="connsiteY198" fmla="*/ 198451 h 332505"/>
                <a:gd name="connsiteX199" fmla="*/ 233248 w 241297"/>
                <a:gd name="connsiteY199" fmla="*/ 201113 h 332505"/>
                <a:gd name="connsiteX200" fmla="*/ 233248 w 241297"/>
                <a:gd name="connsiteY200" fmla="*/ 203775 h 332505"/>
                <a:gd name="connsiteX201" fmla="*/ 233248 w 241297"/>
                <a:gd name="connsiteY201" fmla="*/ 206501 h 332505"/>
                <a:gd name="connsiteX202" fmla="*/ 235973 w 241297"/>
                <a:gd name="connsiteY202" fmla="*/ 209163 h 332505"/>
                <a:gd name="connsiteX203" fmla="*/ 233248 w 241297"/>
                <a:gd name="connsiteY203" fmla="*/ 209163 h 332505"/>
                <a:gd name="connsiteX204" fmla="*/ 233248 w 241297"/>
                <a:gd name="connsiteY204" fmla="*/ 211825 h 332505"/>
                <a:gd name="connsiteX205" fmla="*/ 230586 w 241297"/>
                <a:gd name="connsiteY205" fmla="*/ 211825 h 332505"/>
                <a:gd name="connsiteX206" fmla="*/ 227924 w 241297"/>
                <a:gd name="connsiteY206" fmla="*/ 211825 h 332505"/>
                <a:gd name="connsiteX207" fmla="*/ 225262 w 241297"/>
                <a:gd name="connsiteY207" fmla="*/ 211825 h 332505"/>
                <a:gd name="connsiteX208" fmla="*/ 222536 w 241297"/>
                <a:gd name="connsiteY208" fmla="*/ 209163 h 332505"/>
                <a:gd name="connsiteX209" fmla="*/ 222536 w 241297"/>
                <a:gd name="connsiteY209" fmla="*/ 211825 h 332505"/>
                <a:gd name="connsiteX210" fmla="*/ 222536 w 241297"/>
                <a:gd name="connsiteY210" fmla="*/ 214487 h 332505"/>
                <a:gd name="connsiteX211" fmla="*/ 222536 w 241297"/>
                <a:gd name="connsiteY211" fmla="*/ 217212 h 332505"/>
                <a:gd name="connsiteX212" fmla="*/ 222536 w 241297"/>
                <a:gd name="connsiteY212" fmla="*/ 219874 h 332505"/>
                <a:gd name="connsiteX213" fmla="*/ 219874 w 241297"/>
                <a:gd name="connsiteY213" fmla="*/ 219874 h 332505"/>
                <a:gd name="connsiteX214" fmla="*/ 217212 w 241297"/>
                <a:gd name="connsiteY214" fmla="*/ 219874 h 332505"/>
                <a:gd name="connsiteX215" fmla="*/ 217212 w 241297"/>
                <a:gd name="connsiteY215" fmla="*/ 222536 h 332505"/>
                <a:gd name="connsiteX216" fmla="*/ 214487 w 241297"/>
                <a:gd name="connsiteY216" fmla="*/ 222536 h 332505"/>
                <a:gd name="connsiteX217" fmla="*/ 214487 w 241297"/>
                <a:gd name="connsiteY217" fmla="*/ 225262 h 332505"/>
                <a:gd name="connsiteX218" fmla="*/ 214487 w 241297"/>
                <a:gd name="connsiteY218" fmla="*/ 227924 h 332505"/>
                <a:gd name="connsiteX219" fmla="*/ 214487 w 241297"/>
                <a:gd name="connsiteY219" fmla="*/ 230586 h 332505"/>
                <a:gd name="connsiteX220" fmla="*/ 211825 w 241297"/>
                <a:gd name="connsiteY220" fmla="*/ 230586 h 332505"/>
                <a:gd name="connsiteX221" fmla="*/ 211825 w 241297"/>
                <a:gd name="connsiteY221" fmla="*/ 227924 h 332505"/>
                <a:gd name="connsiteX222" fmla="*/ 211825 w 241297"/>
                <a:gd name="connsiteY222" fmla="*/ 230586 h 332505"/>
                <a:gd name="connsiteX223" fmla="*/ 211825 w 241297"/>
                <a:gd name="connsiteY223" fmla="*/ 233311 h 332505"/>
                <a:gd name="connsiteX224" fmla="*/ 209163 w 241297"/>
                <a:gd name="connsiteY224" fmla="*/ 233311 h 332505"/>
                <a:gd name="connsiteX225" fmla="*/ 206437 w 241297"/>
                <a:gd name="connsiteY225" fmla="*/ 235974 h 332505"/>
                <a:gd name="connsiteX226" fmla="*/ 203775 w 241297"/>
                <a:gd name="connsiteY226" fmla="*/ 235974 h 332505"/>
                <a:gd name="connsiteX227" fmla="*/ 201113 w 241297"/>
                <a:gd name="connsiteY227" fmla="*/ 235974 h 332505"/>
                <a:gd name="connsiteX228" fmla="*/ 198451 w 241297"/>
                <a:gd name="connsiteY228" fmla="*/ 235974 h 332505"/>
                <a:gd name="connsiteX229" fmla="*/ 198451 w 241297"/>
                <a:gd name="connsiteY229" fmla="*/ 238636 h 332505"/>
                <a:gd name="connsiteX230" fmla="*/ 195726 w 241297"/>
                <a:gd name="connsiteY230" fmla="*/ 238636 h 332505"/>
                <a:gd name="connsiteX231" fmla="*/ 195726 w 241297"/>
                <a:gd name="connsiteY231" fmla="*/ 241298 h 332505"/>
                <a:gd name="connsiteX232" fmla="*/ 193063 w 241297"/>
                <a:gd name="connsiteY232" fmla="*/ 241298 h 332505"/>
                <a:gd name="connsiteX233" fmla="*/ 193063 w 241297"/>
                <a:gd name="connsiteY233" fmla="*/ 238636 h 332505"/>
                <a:gd name="connsiteX234" fmla="*/ 190401 w 241297"/>
                <a:gd name="connsiteY234" fmla="*/ 238636 h 332505"/>
                <a:gd name="connsiteX235" fmla="*/ 190401 w 241297"/>
                <a:gd name="connsiteY235" fmla="*/ 241298 h 332505"/>
                <a:gd name="connsiteX236" fmla="*/ 193063 w 241297"/>
                <a:gd name="connsiteY236" fmla="*/ 244023 h 332505"/>
                <a:gd name="connsiteX237" fmla="*/ 195726 w 241297"/>
                <a:gd name="connsiteY237" fmla="*/ 244023 h 332505"/>
                <a:gd name="connsiteX238" fmla="*/ 195726 w 241297"/>
                <a:gd name="connsiteY238" fmla="*/ 246685 h 332505"/>
                <a:gd name="connsiteX239" fmla="*/ 198451 w 241297"/>
                <a:gd name="connsiteY239" fmla="*/ 246685 h 332505"/>
                <a:gd name="connsiteX240" fmla="*/ 198451 w 241297"/>
                <a:gd name="connsiteY240" fmla="*/ 249347 h 332505"/>
                <a:gd name="connsiteX241" fmla="*/ 198451 w 241297"/>
                <a:gd name="connsiteY241" fmla="*/ 252073 h 332505"/>
                <a:gd name="connsiteX242" fmla="*/ 198451 w 241297"/>
                <a:gd name="connsiteY242" fmla="*/ 254735 h 332505"/>
                <a:gd name="connsiteX243" fmla="*/ 198451 w 241297"/>
                <a:gd name="connsiteY243" fmla="*/ 257397 h 332505"/>
                <a:gd name="connsiteX244" fmla="*/ 201113 w 241297"/>
                <a:gd name="connsiteY244" fmla="*/ 260122 h 332505"/>
                <a:gd name="connsiteX245" fmla="*/ 203775 w 241297"/>
                <a:gd name="connsiteY245" fmla="*/ 260122 h 332505"/>
                <a:gd name="connsiteX246" fmla="*/ 203775 w 241297"/>
                <a:gd name="connsiteY246" fmla="*/ 262784 h 332505"/>
                <a:gd name="connsiteX247" fmla="*/ 201113 w 241297"/>
                <a:gd name="connsiteY247" fmla="*/ 262784 h 332505"/>
                <a:gd name="connsiteX248" fmla="*/ 201113 w 241297"/>
                <a:gd name="connsiteY248" fmla="*/ 265446 h 332505"/>
                <a:gd name="connsiteX249" fmla="*/ 201113 w 241297"/>
                <a:gd name="connsiteY249" fmla="*/ 268108 h 332505"/>
                <a:gd name="connsiteX250" fmla="*/ 201113 w 241297"/>
                <a:gd name="connsiteY250" fmla="*/ 270834 h 332505"/>
                <a:gd name="connsiteX251" fmla="*/ 203775 w 241297"/>
                <a:gd name="connsiteY251" fmla="*/ 270834 h 332505"/>
                <a:gd name="connsiteX252" fmla="*/ 206437 w 241297"/>
                <a:gd name="connsiteY252" fmla="*/ 270834 h 332505"/>
                <a:gd name="connsiteX253" fmla="*/ 209163 w 241297"/>
                <a:gd name="connsiteY253" fmla="*/ 273496 h 332505"/>
                <a:gd name="connsiteX254" fmla="*/ 209163 w 241297"/>
                <a:gd name="connsiteY254" fmla="*/ 276158 h 332505"/>
                <a:gd name="connsiteX255" fmla="*/ 209163 w 241297"/>
                <a:gd name="connsiteY255" fmla="*/ 278884 h 332505"/>
                <a:gd name="connsiteX256" fmla="*/ 211825 w 241297"/>
                <a:gd name="connsiteY256" fmla="*/ 278884 h 332505"/>
                <a:gd name="connsiteX257" fmla="*/ 214487 w 241297"/>
                <a:gd name="connsiteY257" fmla="*/ 281546 h 332505"/>
                <a:gd name="connsiteX258" fmla="*/ 214487 w 241297"/>
                <a:gd name="connsiteY258" fmla="*/ 284208 h 332505"/>
                <a:gd name="connsiteX259" fmla="*/ 217212 w 241297"/>
                <a:gd name="connsiteY259" fmla="*/ 284208 h 332505"/>
                <a:gd name="connsiteX260" fmla="*/ 217212 w 241297"/>
                <a:gd name="connsiteY260" fmla="*/ 286933 h 332505"/>
                <a:gd name="connsiteX261" fmla="*/ 217212 w 241297"/>
                <a:gd name="connsiteY261" fmla="*/ 289595 h 332505"/>
                <a:gd name="connsiteX262" fmla="*/ 217212 w 241297"/>
                <a:gd name="connsiteY262" fmla="*/ 292257 h 332505"/>
                <a:gd name="connsiteX263" fmla="*/ 219874 w 241297"/>
                <a:gd name="connsiteY263" fmla="*/ 292257 h 332505"/>
                <a:gd name="connsiteX264" fmla="*/ 219874 w 241297"/>
                <a:gd name="connsiteY264" fmla="*/ 294983 h 332505"/>
                <a:gd name="connsiteX265" fmla="*/ 217212 w 241297"/>
                <a:gd name="connsiteY265" fmla="*/ 297645 h 332505"/>
                <a:gd name="connsiteX266" fmla="*/ 217212 w 241297"/>
                <a:gd name="connsiteY266" fmla="*/ 300307 h 332505"/>
                <a:gd name="connsiteX267" fmla="*/ 217212 w 241297"/>
                <a:gd name="connsiteY267" fmla="*/ 302969 h 332505"/>
                <a:gd name="connsiteX268" fmla="*/ 217212 w 241297"/>
                <a:gd name="connsiteY268" fmla="*/ 305694 h 332505"/>
                <a:gd name="connsiteX269" fmla="*/ 217212 w 241297"/>
                <a:gd name="connsiteY269" fmla="*/ 308356 h 332505"/>
                <a:gd name="connsiteX270" fmla="*/ 214487 w 241297"/>
                <a:gd name="connsiteY270" fmla="*/ 308356 h 332505"/>
                <a:gd name="connsiteX271" fmla="*/ 211825 w 241297"/>
                <a:gd name="connsiteY271" fmla="*/ 311019 h 332505"/>
                <a:gd name="connsiteX272" fmla="*/ 209163 w 241297"/>
                <a:gd name="connsiteY272" fmla="*/ 311019 h 332505"/>
                <a:gd name="connsiteX273" fmla="*/ 206437 w 241297"/>
                <a:gd name="connsiteY273" fmla="*/ 311019 h 332505"/>
                <a:gd name="connsiteX274" fmla="*/ 203775 w 241297"/>
                <a:gd name="connsiteY274" fmla="*/ 311019 h 332505"/>
                <a:gd name="connsiteX275" fmla="*/ 201113 w 241297"/>
                <a:gd name="connsiteY275" fmla="*/ 311019 h 332505"/>
                <a:gd name="connsiteX276" fmla="*/ 198451 w 241297"/>
                <a:gd name="connsiteY276" fmla="*/ 311019 h 332505"/>
                <a:gd name="connsiteX277" fmla="*/ 195726 w 241297"/>
                <a:gd name="connsiteY277" fmla="*/ 311019 h 332505"/>
                <a:gd name="connsiteX278" fmla="*/ 195726 w 241297"/>
                <a:gd name="connsiteY278" fmla="*/ 308356 h 332505"/>
                <a:gd name="connsiteX279" fmla="*/ 190401 w 241297"/>
                <a:gd name="connsiteY279" fmla="*/ 311019 h 332505"/>
                <a:gd name="connsiteX280" fmla="*/ 187676 w 241297"/>
                <a:gd name="connsiteY280" fmla="*/ 311019 h 332505"/>
                <a:gd name="connsiteX281" fmla="*/ 185014 w 241297"/>
                <a:gd name="connsiteY281" fmla="*/ 313744 h 332505"/>
                <a:gd name="connsiteX282" fmla="*/ 182352 w 241297"/>
                <a:gd name="connsiteY282" fmla="*/ 313744 h 332505"/>
                <a:gd name="connsiteX283" fmla="*/ 179626 w 241297"/>
                <a:gd name="connsiteY283" fmla="*/ 313744 h 332505"/>
                <a:gd name="connsiteX284" fmla="*/ 179626 w 241297"/>
                <a:gd name="connsiteY284" fmla="*/ 316406 h 332505"/>
                <a:gd name="connsiteX285" fmla="*/ 176964 w 241297"/>
                <a:gd name="connsiteY285" fmla="*/ 316406 h 332505"/>
                <a:gd name="connsiteX286" fmla="*/ 174302 w 241297"/>
                <a:gd name="connsiteY286" fmla="*/ 316406 h 332505"/>
                <a:gd name="connsiteX287" fmla="*/ 171640 w 241297"/>
                <a:gd name="connsiteY287" fmla="*/ 316406 h 332505"/>
                <a:gd name="connsiteX288" fmla="*/ 168914 w 241297"/>
                <a:gd name="connsiteY288" fmla="*/ 316406 h 332505"/>
                <a:gd name="connsiteX289" fmla="*/ 166253 w 241297"/>
                <a:gd name="connsiteY289" fmla="*/ 316406 h 332505"/>
                <a:gd name="connsiteX290" fmla="*/ 166253 w 241297"/>
                <a:gd name="connsiteY290" fmla="*/ 313744 h 332505"/>
                <a:gd name="connsiteX291" fmla="*/ 163591 w 241297"/>
                <a:gd name="connsiteY291" fmla="*/ 313744 h 332505"/>
                <a:gd name="connsiteX292" fmla="*/ 163591 w 241297"/>
                <a:gd name="connsiteY292" fmla="*/ 311019 h 332505"/>
                <a:gd name="connsiteX293" fmla="*/ 160865 w 241297"/>
                <a:gd name="connsiteY293" fmla="*/ 311019 h 332505"/>
                <a:gd name="connsiteX294" fmla="*/ 158203 w 241297"/>
                <a:gd name="connsiteY294" fmla="*/ 311019 h 332505"/>
                <a:gd name="connsiteX295" fmla="*/ 155541 w 241297"/>
                <a:gd name="connsiteY295" fmla="*/ 311019 h 332505"/>
                <a:gd name="connsiteX296" fmla="*/ 155541 w 241297"/>
                <a:gd name="connsiteY296" fmla="*/ 313744 h 332505"/>
                <a:gd name="connsiteX297" fmla="*/ 152815 w 241297"/>
                <a:gd name="connsiteY297" fmla="*/ 313744 h 332505"/>
                <a:gd name="connsiteX298" fmla="*/ 150153 w 241297"/>
                <a:gd name="connsiteY298" fmla="*/ 316406 h 332505"/>
                <a:gd name="connsiteX299" fmla="*/ 147491 w 241297"/>
                <a:gd name="connsiteY299" fmla="*/ 316406 h 332505"/>
                <a:gd name="connsiteX300" fmla="*/ 144766 w 241297"/>
                <a:gd name="connsiteY300" fmla="*/ 319068 h 332505"/>
                <a:gd name="connsiteX301" fmla="*/ 142104 w 241297"/>
                <a:gd name="connsiteY301" fmla="*/ 321794 h 332505"/>
                <a:gd name="connsiteX302" fmla="*/ 139442 w 241297"/>
                <a:gd name="connsiteY302" fmla="*/ 321794 h 332505"/>
                <a:gd name="connsiteX303" fmla="*/ 139442 w 241297"/>
                <a:gd name="connsiteY303" fmla="*/ 324456 h 332505"/>
                <a:gd name="connsiteX304" fmla="*/ 136780 w 241297"/>
                <a:gd name="connsiteY304" fmla="*/ 324456 h 332505"/>
                <a:gd name="connsiteX305" fmla="*/ 136780 w 241297"/>
                <a:gd name="connsiteY305" fmla="*/ 327118 h 332505"/>
                <a:gd name="connsiteX306" fmla="*/ 134054 w 241297"/>
                <a:gd name="connsiteY306" fmla="*/ 327118 h 332505"/>
                <a:gd name="connsiteX307" fmla="*/ 131392 w 241297"/>
                <a:gd name="connsiteY307" fmla="*/ 329780 h 332505"/>
                <a:gd name="connsiteX308" fmla="*/ 128730 w 241297"/>
                <a:gd name="connsiteY308" fmla="*/ 329780 h 332505"/>
                <a:gd name="connsiteX309" fmla="*/ 126005 w 241297"/>
                <a:gd name="connsiteY309" fmla="*/ 329780 h 332505"/>
                <a:gd name="connsiteX310" fmla="*/ 123342 w 241297"/>
                <a:gd name="connsiteY310" fmla="*/ 329780 h 332505"/>
                <a:gd name="connsiteX311" fmla="*/ 120680 w 241297"/>
                <a:gd name="connsiteY311" fmla="*/ 329780 h 332505"/>
                <a:gd name="connsiteX312" fmla="*/ 117955 w 241297"/>
                <a:gd name="connsiteY312" fmla="*/ 329780 h 332505"/>
                <a:gd name="connsiteX313" fmla="*/ 115293 w 241297"/>
                <a:gd name="connsiteY313" fmla="*/ 329780 h 332505"/>
                <a:gd name="connsiteX314" fmla="*/ 112631 w 241297"/>
                <a:gd name="connsiteY314" fmla="*/ 329780 h 332505"/>
                <a:gd name="connsiteX315" fmla="*/ 109969 w 241297"/>
                <a:gd name="connsiteY315" fmla="*/ 329780 h 332505"/>
                <a:gd name="connsiteX316" fmla="*/ 107243 w 241297"/>
                <a:gd name="connsiteY316" fmla="*/ 329780 h 332505"/>
                <a:gd name="connsiteX317" fmla="*/ 104581 w 241297"/>
                <a:gd name="connsiteY317" fmla="*/ 329780 h 332505"/>
                <a:gd name="connsiteX318" fmla="*/ 101919 w 241297"/>
                <a:gd name="connsiteY318" fmla="*/ 329780 h 332505"/>
                <a:gd name="connsiteX319" fmla="*/ 99194 w 241297"/>
                <a:gd name="connsiteY319" fmla="*/ 329780 h 332505"/>
                <a:gd name="connsiteX320" fmla="*/ 96532 w 241297"/>
                <a:gd name="connsiteY320" fmla="*/ 329780 h 332505"/>
                <a:gd name="connsiteX321" fmla="*/ 93870 w 241297"/>
                <a:gd name="connsiteY321" fmla="*/ 329780 h 332505"/>
                <a:gd name="connsiteX322" fmla="*/ 91144 w 241297"/>
                <a:gd name="connsiteY322" fmla="*/ 329780 h 332505"/>
                <a:gd name="connsiteX323" fmla="*/ 88482 w 241297"/>
                <a:gd name="connsiteY323" fmla="*/ 329780 h 332505"/>
                <a:gd name="connsiteX324" fmla="*/ 85820 w 241297"/>
                <a:gd name="connsiteY324" fmla="*/ 329780 h 332505"/>
                <a:gd name="connsiteX325" fmla="*/ 83158 w 241297"/>
                <a:gd name="connsiteY325" fmla="*/ 329780 h 332505"/>
                <a:gd name="connsiteX326" fmla="*/ 80433 w 241297"/>
                <a:gd name="connsiteY326" fmla="*/ 329780 h 332505"/>
                <a:gd name="connsiteX327" fmla="*/ 77771 w 241297"/>
                <a:gd name="connsiteY327" fmla="*/ 329780 h 332505"/>
                <a:gd name="connsiteX328" fmla="*/ 75108 w 241297"/>
                <a:gd name="connsiteY328" fmla="*/ 329780 h 332505"/>
                <a:gd name="connsiteX329" fmla="*/ 72383 w 241297"/>
                <a:gd name="connsiteY329" fmla="*/ 329780 h 332505"/>
                <a:gd name="connsiteX330" fmla="*/ 69721 w 241297"/>
                <a:gd name="connsiteY330" fmla="*/ 329780 h 332505"/>
                <a:gd name="connsiteX331" fmla="*/ 69721 w 241297"/>
                <a:gd name="connsiteY331" fmla="*/ 332505 h 332505"/>
                <a:gd name="connsiteX332" fmla="*/ 67059 w 241297"/>
                <a:gd name="connsiteY332" fmla="*/ 332505 h 332505"/>
                <a:gd name="connsiteX333" fmla="*/ 64333 w 241297"/>
                <a:gd name="connsiteY333" fmla="*/ 332505 h 332505"/>
                <a:gd name="connsiteX334" fmla="*/ 61671 w 241297"/>
                <a:gd name="connsiteY334" fmla="*/ 329780 h 332505"/>
                <a:gd name="connsiteX335" fmla="*/ 59009 w 241297"/>
                <a:gd name="connsiteY335" fmla="*/ 329780 h 332505"/>
                <a:gd name="connsiteX336" fmla="*/ 56284 w 241297"/>
                <a:gd name="connsiteY336" fmla="*/ 329780 h 332505"/>
                <a:gd name="connsiteX337" fmla="*/ 53621 w 241297"/>
                <a:gd name="connsiteY337" fmla="*/ 327118 h 332505"/>
                <a:gd name="connsiteX338" fmla="*/ 53621 w 241297"/>
                <a:gd name="connsiteY338" fmla="*/ 324456 h 332505"/>
                <a:gd name="connsiteX339" fmla="*/ 56284 w 241297"/>
                <a:gd name="connsiteY339" fmla="*/ 324456 h 332505"/>
                <a:gd name="connsiteX340" fmla="*/ 56284 w 241297"/>
                <a:gd name="connsiteY340" fmla="*/ 321794 h 332505"/>
                <a:gd name="connsiteX341" fmla="*/ 59009 w 241297"/>
                <a:gd name="connsiteY341" fmla="*/ 321794 h 332505"/>
                <a:gd name="connsiteX342" fmla="*/ 59009 w 241297"/>
                <a:gd name="connsiteY342" fmla="*/ 319068 h 332505"/>
                <a:gd name="connsiteX343" fmla="*/ 61671 w 241297"/>
                <a:gd name="connsiteY343" fmla="*/ 319068 h 332505"/>
                <a:gd name="connsiteX344" fmla="*/ 61671 w 241297"/>
                <a:gd name="connsiteY344" fmla="*/ 316406 h 332505"/>
                <a:gd name="connsiteX345" fmla="*/ 64333 w 241297"/>
                <a:gd name="connsiteY345" fmla="*/ 316406 h 332505"/>
                <a:gd name="connsiteX346" fmla="*/ 64333 w 241297"/>
                <a:gd name="connsiteY346" fmla="*/ 313744 h 332505"/>
                <a:gd name="connsiteX347" fmla="*/ 67059 w 241297"/>
                <a:gd name="connsiteY347" fmla="*/ 313744 h 332505"/>
                <a:gd name="connsiteX348" fmla="*/ 67059 w 241297"/>
                <a:gd name="connsiteY348" fmla="*/ 311019 h 332505"/>
                <a:gd name="connsiteX349" fmla="*/ 69721 w 241297"/>
                <a:gd name="connsiteY349" fmla="*/ 308356 h 332505"/>
                <a:gd name="connsiteX350" fmla="*/ 72383 w 241297"/>
                <a:gd name="connsiteY350" fmla="*/ 308356 h 332505"/>
                <a:gd name="connsiteX351" fmla="*/ 72383 w 241297"/>
                <a:gd name="connsiteY351" fmla="*/ 305694 h 332505"/>
                <a:gd name="connsiteX352" fmla="*/ 72383 w 241297"/>
                <a:gd name="connsiteY352" fmla="*/ 302969 h 332505"/>
                <a:gd name="connsiteX353" fmla="*/ 75108 w 241297"/>
                <a:gd name="connsiteY353" fmla="*/ 300307 h 332505"/>
                <a:gd name="connsiteX354" fmla="*/ 77771 w 241297"/>
                <a:gd name="connsiteY354" fmla="*/ 297645 h 332505"/>
                <a:gd name="connsiteX355" fmla="*/ 77771 w 241297"/>
                <a:gd name="connsiteY355" fmla="*/ 294983 h 332505"/>
                <a:gd name="connsiteX356" fmla="*/ 80433 w 241297"/>
                <a:gd name="connsiteY356" fmla="*/ 294983 h 332505"/>
                <a:gd name="connsiteX357" fmla="*/ 83158 w 241297"/>
                <a:gd name="connsiteY357" fmla="*/ 294983 h 332505"/>
                <a:gd name="connsiteX358" fmla="*/ 85820 w 241297"/>
                <a:gd name="connsiteY358" fmla="*/ 294983 h 332505"/>
                <a:gd name="connsiteX359" fmla="*/ 85820 w 241297"/>
                <a:gd name="connsiteY359" fmla="*/ 292257 h 332505"/>
                <a:gd name="connsiteX360" fmla="*/ 88482 w 241297"/>
                <a:gd name="connsiteY360" fmla="*/ 292257 h 332505"/>
                <a:gd name="connsiteX361" fmla="*/ 88482 w 241297"/>
                <a:gd name="connsiteY361" fmla="*/ 289595 h 332505"/>
                <a:gd name="connsiteX362" fmla="*/ 91144 w 241297"/>
                <a:gd name="connsiteY362" fmla="*/ 289595 h 332505"/>
                <a:gd name="connsiteX363" fmla="*/ 91144 w 241297"/>
                <a:gd name="connsiteY363" fmla="*/ 286933 h 332505"/>
                <a:gd name="connsiteX364" fmla="*/ 91144 w 241297"/>
                <a:gd name="connsiteY364" fmla="*/ 284208 h 332505"/>
                <a:gd name="connsiteX365" fmla="*/ 91144 w 241297"/>
                <a:gd name="connsiteY365" fmla="*/ 281546 h 332505"/>
                <a:gd name="connsiteX366" fmla="*/ 91144 w 241297"/>
                <a:gd name="connsiteY366" fmla="*/ 278884 h 332505"/>
                <a:gd name="connsiteX367" fmla="*/ 91144 w 241297"/>
                <a:gd name="connsiteY367" fmla="*/ 276158 h 332505"/>
                <a:gd name="connsiteX368" fmla="*/ 91144 w 241297"/>
                <a:gd name="connsiteY368" fmla="*/ 273496 h 332505"/>
                <a:gd name="connsiteX369" fmla="*/ 88482 w 241297"/>
                <a:gd name="connsiteY369" fmla="*/ 270834 h 332505"/>
                <a:gd name="connsiteX370" fmla="*/ 91144 w 241297"/>
                <a:gd name="connsiteY370" fmla="*/ 270834 h 332505"/>
                <a:gd name="connsiteX371" fmla="*/ 88482 w 241297"/>
                <a:gd name="connsiteY371" fmla="*/ 270834 h 332505"/>
                <a:gd name="connsiteX372" fmla="*/ 88482 w 241297"/>
                <a:gd name="connsiteY372" fmla="*/ 268108 h 332505"/>
                <a:gd name="connsiteX373" fmla="*/ 85820 w 241297"/>
                <a:gd name="connsiteY373" fmla="*/ 268108 h 332505"/>
                <a:gd name="connsiteX374" fmla="*/ 85820 w 241297"/>
                <a:gd name="connsiteY374" fmla="*/ 265446 h 332505"/>
                <a:gd name="connsiteX375" fmla="*/ 83158 w 241297"/>
                <a:gd name="connsiteY375" fmla="*/ 265446 h 332505"/>
                <a:gd name="connsiteX376" fmla="*/ 83158 w 241297"/>
                <a:gd name="connsiteY376" fmla="*/ 262784 h 332505"/>
                <a:gd name="connsiteX377" fmla="*/ 83158 w 241297"/>
                <a:gd name="connsiteY377" fmla="*/ 260122 h 332505"/>
                <a:gd name="connsiteX378" fmla="*/ 80433 w 241297"/>
                <a:gd name="connsiteY378" fmla="*/ 257397 h 332505"/>
                <a:gd name="connsiteX379" fmla="*/ 77771 w 241297"/>
                <a:gd name="connsiteY379" fmla="*/ 257397 h 332505"/>
                <a:gd name="connsiteX380" fmla="*/ 77771 w 241297"/>
                <a:gd name="connsiteY380" fmla="*/ 260122 h 332505"/>
                <a:gd name="connsiteX381" fmla="*/ 75108 w 241297"/>
                <a:gd name="connsiteY381" fmla="*/ 260122 h 332505"/>
                <a:gd name="connsiteX382" fmla="*/ 75108 w 241297"/>
                <a:gd name="connsiteY382" fmla="*/ 257397 h 332505"/>
                <a:gd name="connsiteX383" fmla="*/ 75108 w 241297"/>
                <a:gd name="connsiteY383" fmla="*/ 254735 h 332505"/>
                <a:gd name="connsiteX384" fmla="*/ 75108 w 241297"/>
                <a:gd name="connsiteY384" fmla="*/ 252073 h 332505"/>
                <a:gd name="connsiteX385" fmla="*/ 77771 w 241297"/>
                <a:gd name="connsiteY385" fmla="*/ 252073 h 332505"/>
                <a:gd name="connsiteX386" fmla="*/ 77771 w 241297"/>
                <a:gd name="connsiteY386" fmla="*/ 249347 h 332505"/>
                <a:gd name="connsiteX387" fmla="*/ 77771 w 241297"/>
                <a:gd name="connsiteY387" fmla="*/ 246685 h 332505"/>
                <a:gd name="connsiteX388" fmla="*/ 80433 w 241297"/>
                <a:gd name="connsiteY388" fmla="*/ 246685 h 332505"/>
                <a:gd name="connsiteX389" fmla="*/ 83158 w 241297"/>
                <a:gd name="connsiteY389" fmla="*/ 244023 h 332505"/>
                <a:gd name="connsiteX390" fmla="*/ 80433 w 241297"/>
                <a:gd name="connsiteY390" fmla="*/ 241298 h 332505"/>
                <a:gd name="connsiteX391" fmla="*/ 83158 w 241297"/>
                <a:gd name="connsiteY391" fmla="*/ 238636 h 332505"/>
                <a:gd name="connsiteX392" fmla="*/ 80433 w 241297"/>
                <a:gd name="connsiteY392" fmla="*/ 238636 h 332505"/>
                <a:gd name="connsiteX393" fmla="*/ 80433 w 241297"/>
                <a:gd name="connsiteY393" fmla="*/ 235974 h 332505"/>
                <a:gd name="connsiteX394" fmla="*/ 80433 w 241297"/>
                <a:gd name="connsiteY394" fmla="*/ 233311 h 332505"/>
                <a:gd name="connsiteX395" fmla="*/ 77771 w 241297"/>
                <a:gd name="connsiteY395" fmla="*/ 233311 h 332505"/>
                <a:gd name="connsiteX396" fmla="*/ 75108 w 241297"/>
                <a:gd name="connsiteY396" fmla="*/ 233311 h 332505"/>
                <a:gd name="connsiteX397" fmla="*/ 75108 w 241297"/>
                <a:gd name="connsiteY397" fmla="*/ 230586 h 332505"/>
                <a:gd name="connsiteX398" fmla="*/ 75108 w 241297"/>
                <a:gd name="connsiteY398" fmla="*/ 227924 h 332505"/>
                <a:gd name="connsiteX399" fmla="*/ 75108 w 241297"/>
                <a:gd name="connsiteY399" fmla="*/ 225262 h 332505"/>
                <a:gd name="connsiteX400" fmla="*/ 77771 w 241297"/>
                <a:gd name="connsiteY400" fmla="*/ 222536 h 332505"/>
                <a:gd name="connsiteX401" fmla="*/ 75108 w 241297"/>
                <a:gd name="connsiteY401" fmla="*/ 219874 h 332505"/>
                <a:gd name="connsiteX402" fmla="*/ 75108 w 241297"/>
                <a:gd name="connsiteY402" fmla="*/ 217212 h 332505"/>
                <a:gd name="connsiteX403" fmla="*/ 72383 w 241297"/>
                <a:gd name="connsiteY403" fmla="*/ 217212 h 332505"/>
                <a:gd name="connsiteX404" fmla="*/ 72383 w 241297"/>
                <a:gd name="connsiteY404" fmla="*/ 214487 h 332505"/>
                <a:gd name="connsiteX405" fmla="*/ 72383 w 241297"/>
                <a:gd name="connsiteY405" fmla="*/ 211825 h 332505"/>
                <a:gd name="connsiteX406" fmla="*/ 72383 w 241297"/>
                <a:gd name="connsiteY406" fmla="*/ 209163 h 332505"/>
                <a:gd name="connsiteX407" fmla="*/ 75108 w 241297"/>
                <a:gd name="connsiteY407" fmla="*/ 209163 h 332505"/>
                <a:gd name="connsiteX408" fmla="*/ 75108 w 241297"/>
                <a:gd name="connsiteY408" fmla="*/ 206501 h 332505"/>
                <a:gd name="connsiteX409" fmla="*/ 77771 w 241297"/>
                <a:gd name="connsiteY409" fmla="*/ 203775 h 332505"/>
                <a:gd name="connsiteX410" fmla="*/ 77771 w 241297"/>
                <a:gd name="connsiteY410" fmla="*/ 201113 h 332505"/>
                <a:gd name="connsiteX411" fmla="*/ 77771 w 241297"/>
                <a:gd name="connsiteY411" fmla="*/ 198451 h 332505"/>
                <a:gd name="connsiteX412" fmla="*/ 75108 w 241297"/>
                <a:gd name="connsiteY412" fmla="*/ 198451 h 332505"/>
                <a:gd name="connsiteX413" fmla="*/ 72383 w 241297"/>
                <a:gd name="connsiteY413" fmla="*/ 198451 h 332505"/>
                <a:gd name="connsiteX414" fmla="*/ 69721 w 241297"/>
                <a:gd name="connsiteY414" fmla="*/ 198451 h 332505"/>
                <a:gd name="connsiteX415" fmla="*/ 69721 w 241297"/>
                <a:gd name="connsiteY415" fmla="*/ 195726 h 332505"/>
                <a:gd name="connsiteX416" fmla="*/ 72383 w 241297"/>
                <a:gd name="connsiteY416" fmla="*/ 195726 h 332505"/>
                <a:gd name="connsiteX417" fmla="*/ 72383 w 241297"/>
                <a:gd name="connsiteY417" fmla="*/ 193063 h 332505"/>
                <a:gd name="connsiteX418" fmla="*/ 75108 w 241297"/>
                <a:gd name="connsiteY418" fmla="*/ 193063 h 332505"/>
                <a:gd name="connsiteX419" fmla="*/ 75108 w 241297"/>
                <a:gd name="connsiteY419" fmla="*/ 190401 h 332505"/>
                <a:gd name="connsiteX420" fmla="*/ 77771 w 241297"/>
                <a:gd name="connsiteY420" fmla="*/ 190401 h 332505"/>
                <a:gd name="connsiteX421" fmla="*/ 80433 w 241297"/>
                <a:gd name="connsiteY421" fmla="*/ 190401 h 332505"/>
                <a:gd name="connsiteX422" fmla="*/ 80433 w 241297"/>
                <a:gd name="connsiteY422" fmla="*/ 187676 h 332505"/>
                <a:gd name="connsiteX423" fmla="*/ 80433 w 241297"/>
                <a:gd name="connsiteY423" fmla="*/ 185014 h 332505"/>
                <a:gd name="connsiteX424" fmla="*/ 80433 w 241297"/>
                <a:gd name="connsiteY424" fmla="*/ 182352 h 332505"/>
                <a:gd name="connsiteX425" fmla="*/ 80433 w 241297"/>
                <a:gd name="connsiteY425" fmla="*/ 179626 h 332505"/>
                <a:gd name="connsiteX426" fmla="*/ 77771 w 241297"/>
                <a:gd name="connsiteY426" fmla="*/ 179626 h 332505"/>
                <a:gd name="connsiteX427" fmla="*/ 80433 w 241297"/>
                <a:gd name="connsiteY427" fmla="*/ 176964 h 332505"/>
                <a:gd name="connsiteX428" fmla="*/ 83158 w 241297"/>
                <a:gd name="connsiteY428" fmla="*/ 176964 h 332505"/>
                <a:gd name="connsiteX429" fmla="*/ 85820 w 241297"/>
                <a:gd name="connsiteY429" fmla="*/ 176964 h 332505"/>
                <a:gd name="connsiteX430" fmla="*/ 85820 w 241297"/>
                <a:gd name="connsiteY430" fmla="*/ 174302 h 332505"/>
                <a:gd name="connsiteX431" fmla="*/ 83158 w 241297"/>
                <a:gd name="connsiteY431" fmla="*/ 174302 h 332505"/>
                <a:gd name="connsiteX432" fmla="*/ 83158 w 241297"/>
                <a:gd name="connsiteY432" fmla="*/ 171640 h 332505"/>
                <a:gd name="connsiteX433" fmla="*/ 83158 w 241297"/>
                <a:gd name="connsiteY433" fmla="*/ 168915 h 332505"/>
                <a:gd name="connsiteX434" fmla="*/ 83158 w 241297"/>
                <a:gd name="connsiteY434" fmla="*/ 166253 h 332505"/>
                <a:gd name="connsiteX435" fmla="*/ 80433 w 241297"/>
                <a:gd name="connsiteY435" fmla="*/ 166253 h 332505"/>
                <a:gd name="connsiteX436" fmla="*/ 77771 w 241297"/>
                <a:gd name="connsiteY436" fmla="*/ 166253 h 332505"/>
                <a:gd name="connsiteX437" fmla="*/ 75108 w 241297"/>
                <a:gd name="connsiteY437" fmla="*/ 166253 h 332505"/>
                <a:gd name="connsiteX438" fmla="*/ 72383 w 241297"/>
                <a:gd name="connsiteY438" fmla="*/ 166253 h 332505"/>
                <a:gd name="connsiteX439" fmla="*/ 72383 w 241297"/>
                <a:gd name="connsiteY439" fmla="*/ 163591 h 332505"/>
                <a:gd name="connsiteX440" fmla="*/ 75108 w 241297"/>
                <a:gd name="connsiteY440" fmla="*/ 163591 h 332505"/>
                <a:gd name="connsiteX441" fmla="*/ 77771 w 241297"/>
                <a:gd name="connsiteY441" fmla="*/ 163591 h 332505"/>
                <a:gd name="connsiteX442" fmla="*/ 77771 w 241297"/>
                <a:gd name="connsiteY442" fmla="*/ 160865 h 332505"/>
                <a:gd name="connsiteX443" fmla="*/ 80433 w 241297"/>
                <a:gd name="connsiteY443" fmla="*/ 160865 h 332505"/>
                <a:gd name="connsiteX444" fmla="*/ 80433 w 241297"/>
                <a:gd name="connsiteY444" fmla="*/ 158203 h 332505"/>
                <a:gd name="connsiteX445" fmla="*/ 83158 w 241297"/>
                <a:gd name="connsiteY445" fmla="*/ 158203 h 332505"/>
                <a:gd name="connsiteX446" fmla="*/ 83158 w 241297"/>
                <a:gd name="connsiteY446" fmla="*/ 155541 h 332505"/>
                <a:gd name="connsiteX447" fmla="*/ 83158 w 241297"/>
                <a:gd name="connsiteY447" fmla="*/ 152815 h 332505"/>
                <a:gd name="connsiteX448" fmla="*/ 83158 w 241297"/>
                <a:gd name="connsiteY448" fmla="*/ 150153 h 332505"/>
                <a:gd name="connsiteX449" fmla="*/ 83158 w 241297"/>
                <a:gd name="connsiteY449" fmla="*/ 147491 h 332505"/>
                <a:gd name="connsiteX450" fmla="*/ 83158 w 241297"/>
                <a:gd name="connsiteY450" fmla="*/ 144829 h 332505"/>
                <a:gd name="connsiteX451" fmla="*/ 83158 w 241297"/>
                <a:gd name="connsiteY451" fmla="*/ 142104 h 332505"/>
                <a:gd name="connsiteX452" fmla="*/ 83158 w 241297"/>
                <a:gd name="connsiteY452" fmla="*/ 139442 h 332505"/>
                <a:gd name="connsiteX453" fmla="*/ 85820 w 241297"/>
                <a:gd name="connsiteY453" fmla="*/ 139442 h 332505"/>
                <a:gd name="connsiteX454" fmla="*/ 85820 w 241297"/>
                <a:gd name="connsiteY454" fmla="*/ 136780 h 332505"/>
                <a:gd name="connsiteX455" fmla="*/ 88482 w 241297"/>
                <a:gd name="connsiteY455" fmla="*/ 136780 h 332505"/>
                <a:gd name="connsiteX456" fmla="*/ 88482 w 241297"/>
                <a:gd name="connsiteY456" fmla="*/ 134054 h 332505"/>
                <a:gd name="connsiteX457" fmla="*/ 88482 w 241297"/>
                <a:gd name="connsiteY457" fmla="*/ 131392 h 332505"/>
                <a:gd name="connsiteX458" fmla="*/ 88482 w 241297"/>
                <a:gd name="connsiteY458" fmla="*/ 128730 h 332505"/>
                <a:gd name="connsiteX459" fmla="*/ 88482 w 241297"/>
                <a:gd name="connsiteY459" fmla="*/ 126005 h 332505"/>
                <a:gd name="connsiteX460" fmla="*/ 88482 w 241297"/>
                <a:gd name="connsiteY460" fmla="*/ 123343 h 332505"/>
                <a:gd name="connsiteX461" fmla="*/ 88482 w 241297"/>
                <a:gd name="connsiteY461" fmla="*/ 120681 h 332505"/>
                <a:gd name="connsiteX462" fmla="*/ 88482 w 241297"/>
                <a:gd name="connsiteY462" fmla="*/ 118018 h 332505"/>
                <a:gd name="connsiteX463" fmla="*/ 88482 w 241297"/>
                <a:gd name="connsiteY463" fmla="*/ 115293 h 332505"/>
                <a:gd name="connsiteX464" fmla="*/ 85820 w 241297"/>
                <a:gd name="connsiteY464" fmla="*/ 115293 h 332505"/>
                <a:gd name="connsiteX465" fmla="*/ 83158 w 241297"/>
                <a:gd name="connsiteY465" fmla="*/ 115293 h 332505"/>
                <a:gd name="connsiteX466" fmla="*/ 80433 w 241297"/>
                <a:gd name="connsiteY466" fmla="*/ 115293 h 332505"/>
                <a:gd name="connsiteX467" fmla="*/ 77771 w 241297"/>
                <a:gd name="connsiteY467" fmla="*/ 118018 h 332505"/>
                <a:gd name="connsiteX468" fmla="*/ 75108 w 241297"/>
                <a:gd name="connsiteY468" fmla="*/ 118018 h 332505"/>
                <a:gd name="connsiteX469" fmla="*/ 72383 w 241297"/>
                <a:gd name="connsiteY469" fmla="*/ 118018 h 332505"/>
                <a:gd name="connsiteX470" fmla="*/ 72383 w 241297"/>
                <a:gd name="connsiteY470" fmla="*/ 120681 h 332505"/>
                <a:gd name="connsiteX471" fmla="*/ 69721 w 241297"/>
                <a:gd name="connsiteY471" fmla="*/ 120681 h 332505"/>
                <a:gd name="connsiteX472" fmla="*/ 67059 w 241297"/>
                <a:gd name="connsiteY472" fmla="*/ 120681 h 332505"/>
                <a:gd name="connsiteX473" fmla="*/ 64333 w 241297"/>
                <a:gd name="connsiteY473" fmla="*/ 120681 h 332505"/>
                <a:gd name="connsiteX474" fmla="*/ 64333 w 241297"/>
                <a:gd name="connsiteY474" fmla="*/ 123343 h 332505"/>
                <a:gd name="connsiteX475" fmla="*/ 61671 w 241297"/>
                <a:gd name="connsiteY475" fmla="*/ 123343 h 332505"/>
                <a:gd name="connsiteX476" fmla="*/ 59009 w 241297"/>
                <a:gd name="connsiteY476" fmla="*/ 123343 h 332505"/>
                <a:gd name="connsiteX477" fmla="*/ 56284 w 241297"/>
                <a:gd name="connsiteY477" fmla="*/ 123343 h 332505"/>
                <a:gd name="connsiteX478" fmla="*/ 50959 w 241297"/>
                <a:gd name="connsiteY478" fmla="*/ 123343 h 332505"/>
                <a:gd name="connsiteX479" fmla="*/ 48298 w 241297"/>
                <a:gd name="connsiteY479" fmla="*/ 126005 h 332505"/>
                <a:gd name="connsiteX480" fmla="*/ 45572 w 241297"/>
                <a:gd name="connsiteY480" fmla="*/ 126005 h 332505"/>
                <a:gd name="connsiteX481" fmla="*/ 42910 w 241297"/>
                <a:gd name="connsiteY481" fmla="*/ 126005 h 332505"/>
                <a:gd name="connsiteX482" fmla="*/ 42910 w 241297"/>
                <a:gd name="connsiteY482" fmla="*/ 123343 h 332505"/>
                <a:gd name="connsiteX483" fmla="*/ 40248 w 241297"/>
                <a:gd name="connsiteY483" fmla="*/ 123343 h 332505"/>
                <a:gd name="connsiteX484" fmla="*/ 37522 w 241297"/>
                <a:gd name="connsiteY484" fmla="*/ 126005 h 332505"/>
                <a:gd name="connsiteX485" fmla="*/ 34860 w 241297"/>
                <a:gd name="connsiteY485" fmla="*/ 126005 h 332505"/>
                <a:gd name="connsiteX486" fmla="*/ 32198 w 241297"/>
                <a:gd name="connsiteY486" fmla="*/ 123343 h 332505"/>
                <a:gd name="connsiteX487" fmla="*/ 29473 w 241297"/>
                <a:gd name="connsiteY487" fmla="*/ 123343 h 332505"/>
                <a:gd name="connsiteX488" fmla="*/ 26811 w 241297"/>
                <a:gd name="connsiteY488" fmla="*/ 123343 h 332505"/>
                <a:gd name="connsiteX489" fmla="*/ 24149 w 241297"/>
                <a:gd name="connsiteY489" fmla="*/ 123343 h 332505"/>
                <a:gd name="connsiteX490" fmla="*/ 24149 w 241297"/>
                <a:gd name="connsiteY490" fmla="*/ 120681 h 332505"/>
                <a:gd name="connsiteX491" fmla="*/ 21487 w 241297"/>
                <a:gd name="connsiteY491" fmla="*/ 120681 h 332505"/>
                <a:gd name="connsiteX492" fmla="*/ 21487 w 241297"/>
                <a:gd name="connsiteY492" fmla="*/ 118018 h 332505"/>
                <a:gd name="connsiteX493" fmla="*/ 24149 w 241297"/>
                <a:gd name="connsiteY493" fmla="*/ 118018 h 332505"/>
                <a:gd name="connsiteX494" fmla="*/ 24149 w 241297"/>
                <a:gd name="connsiteY494" fmla="*/ 115293 h 332505"/>
                <a:gd name="connsiteX495" fmla="*/ 24149 w 241297"/>
                <a:gd name="connsiteY495" fmla="*/ 112631 h 332505"/>
                <a:gd name="connsiteX496" fmla="*/ 21487 w 241297"/>
                <a:gd name="connsiteY496" fmla="*/ 112631 h 332505"/>
                <a:gd name="connsiteX497" fmla="*/ 18761 w 241297"/>
                <a:gd name="connsiteY497" fmla="*/ 112631 h 332505"/>
                <a:gd name="connsiteX498" fmla="*/ 18761 w 241297"/>
                <a:gd name="connsiteY498" fmla="*/ 109969 h 332505"/>
                <a:gd name="connsiteX499" fmla="*/ 16099 w 241297"/>
                <a:gd name="connsiteY499" fmla="*/ 109969 h 332505"/>
                <a:gd name="connsiteX500" fmla="*/ 16099 w 241297"/>
                <a:gd name="connsiteY500" fmla="*/ 107243 h 332505"/>
                <a:gd name="connsiteX501" fmla="*/ 16099 w 241297"/>
                <a:gd name="connsiteY501" fmla="*/ 104581 h 332505"/>
                <a:gd name="connsiteX502" fmla="*/ 16099 w 241297"/>
                <a:gd name="connsiteY502" fmla="*/ 101919 h 332505"/>
                <a:gd name="connsiteX503" fmla="*/ 16099 w 241297"/>
                <a:gd name="connsiteY503" fmla="*/ 99194 h 332505"/>
                <a:gd name="connsiteX504" fmla="*/ 13437 w 241297"/>
                <a:gd name="connsiteY504" fmla="*/ 99194 h 332505"/>
                <a:gd name="connsiteX505" fmla="*/ 10712 w 241297"/>
                <a:gd name="connsiteY505" fmla="*/ 99194 h 332505"/>
                <a:gd name="connsiteX506" fmla="*/ 8050 w 241297"/>
                <a:gd name="connsiteY506" fmla="*/ 96532 h 332505"/>
                <a:gd name="connsiteX507" fmla="*/ 8050 w 241297"/>
                <a:gd name="connsiteY507" fmla="*/ 93870 h 332505"/>
                <a:gd name="connsiteX508" fmla="*/ 8050 w 241297"/>
                <a:gd name="connsiteY508" fmla="*/ 91144 h 332505"/>
                <a:gd name="connsiteX509" fmla="*/ 8050 w 241297"/>
                <a:gd name="connsiteY509" fmla="*/ 88482 h 332505"/>
                <a:gd name="connsiteX510" fmla="*/ 8050 w 241297"/>
                <a:gd name="connsiteY510" fmla="*/ 85820 h 332505"/>
                <a:gd name="connsiteX511" fmla="*/ 8050 w 241297"/>
                <a:gd name="connsiteY511" fmla="*/ 83158 h 332505"/>
                <a:gd name="connsiteX512" fmla="*/ 10712 w 241297"/>
                <a:gd name="connsiteY512" fmla="*/ 80433 h 332505"/>
                <a:gd name="connsiteX513" fmla="*/ 8050 w 241297"/>
                <a:gd name="connsiteY513" fmla="*/ 77770 h 332505"/>
                <a:gd name="connsiteX514" fmla="*/ 10712 w 241297"/>
                <a:gd name="connsiteY514" fmla="*/ 77770 h 332505"/>
                <a:gd name="connsiteX515" fmla="*/ 10712 w 241297"/>
                <a:gd name="connsiteY515" fmla="*/ 75108 h 332505"/>
                <a:gd name="connsiteX516" fmla="*/ 10712 w 241297"/>
                <a:gd name="connsiteY516" fmla="*/ 72383 h 332505"/>
                <a:gd name="connsiteX517" fmla="*/ 13437 w 241297"/>
                <a:gd name="connsiteY517" fmla="*/ 69721 h 332505"/>
                <a:gd name="connsiteX518" fmla="*/ 13437 w 241297"/>
                <a:gd name="connsiteY518" fmla="*/ 67059 h 332505"/>
                <a:gd name="connsiteX519" fmla="*/ 10712 w 241297"/>
                <a:gd name="connsiteY519" fmla="*/ 67059 h 332505"/>
                <a:gd name="connsiteX520" fmla="*/ 10712 w 241297"/>
                <a:gd name="connsiteY520" fmla="*/ 64333 h 332505"/>
                <a:gd name="connsiteX521" fmla="*/ 8050 w 241297"/>
                <a:gd name="connsiteY521" fmla="*/ 64333 h 332505"/>
                <a:gd name="connsiteX522" fmla="*/ 8050 w 241297"/>
                <a:gd name="connsiteY522" fmla="*/ 61671 h 332505"/>
                <a:gd name="connsiteX523" fmla="*/ 8050 w 241297"/>
                <a:gd name="connsiteY523" fmla="*/ 59009 h 332505"/>
                <a:gd name="connsiteX524" fmla="*/ 5387 w 241297"/>
                <a:gd name="connsiteY524" fmla="*/ 59009 h 332505"/>
                <a:gd name="connsiteX525" fmla="*/ 5387 w 241297"/>
                <a:gd name="connsiteY525" fmla="*/ 56347 h 332505"/>
                <a:gd name="connsiteX526" fmla="*/ 5387 w 241297"/>
                <a:gd name="connsiteY526" fmla="*/ 53622 h 332505"/>
                <a:gd name="connsiteX527" fmla="*/ 2662 w 241297"/>
                <a:gd name="connsiteY527" fmla="*/ 53622 h 332505"/>
                <a:gd name="connsiteX528" fmla="*/ 2662 w 241297"/>
                <a:gd name="connsiteY528" fmla="*/ 50960 h 332505"/>
                <a:gd name="connsiteX529" fmla="*/ 0 w 241297"/>
                <a:gd name="connsiteY529" fmla="*/ 50960 h 332505"/>
                <a:gd name="connsiteX530" fmla="*/ 0 w 241297"/>
                <a:gd name="connsiteY530" fmla="*/ 48298 h 332505"/>
                <a:gd name="connsiteX531" fmla="*/ 0 w 241297"/>
                <a:gd name="connsiteY531" fmla="*/ 45572 h 332505"/>
                <a:gd name="connsiteX532" fmla="*/ 2662 w 241297"/>
                <a:gd name="connsiteY532" fmla="*/ 45572 h 332505"/>
                <a:gd name="connsiteX533" fmla="*/ 2662 w 241297"/>
                <a:gd name="connsiteY533" fmla="*/ 42910 h 332505"/>
                <a:gd name="connsiteX534" fmla="*/ 5387 w 241297"/>
                <a:gd name="connsiteY534" fmla="*/ 42910 h 332505"/>
                <a:gd name="connsiteX535" fmla="*/ 5387 w 241297"/>
                <a:gd name="connsiteY535" fmla="*/ 40248 h 332505"/>
                <a:gd name="connsiteX536" fmla="*/ 8050 w 241297"/>
                <a:gd name="connsiteY536" fmla="*/ 40248 h 332505"/>
                <a:gd name="connsiteX537" fmla="*/ 10712 w 241297"/>
                <a:gd name="connsiteY537" fmla="*/ 37523 h 332505"/>
                <a:gd name="connsiteX538" fmla="*/ 13437 w 241297"/>
                <a:gd name="connsiteY538" fmla="*/ 34860 h 332505"/>
                <a:gd name="connsiteX539" fmla="*/ 10712 w 241297"/>
                <a:gd name="connsiteY539" fmla="*/ 34860 h 332505"/>
                <a:gd name="connsiteX540" fmla="*/ 10712 w 241297"/>
                <a:gd name="connsiteY540" fmla="*/ 32198 h 332505"/>
                <a:gd name="connsiteX541" fmla="*/ 13437 w 241297"/>
                <a:gd name="connsiteY541" fmla="*/ 32198 h 332505"/>
                <a:gd name="connsiteX542" fmla="*/ 13437 w 241297"/>
                <a:gd name="connsiteY542" fmla="*/ 29473 h 332505"/>
                <a:gd name="connsiteX543" fmla="*/ 16099 w 241297"/>
                <a:gd name="connsiteY543" fmla="*/ 29473 h 332505"/>
                <a:gd name="connsiteX544" fmla="*/ 18761 w 241297"/>
                <a:gd name="connsiteY544" fmla="*/ 29473 h 332505"/>
                <a:gd name="connsiteX545" fmla="*/ 21487 w 241297"/>
                <a:gd name="connsiteY545" fmla="*/ 26811 h 332505"/>
                <a:gd name="connsiteX546" fmla="*/ 24149 w 241297"/>
                <a:gd name="connsiteY546" fmla="*/ 26811 h 332505"/>
                <a:gd name="connsiteX547" fmla="*/ 26811 w 241297"/>
                <a:gd name="connsiteY547" fmla="*/ 26811 h 332505"/>
                <a:gd name="connsiteX548" fmla="*/ 26811 w 241297"/>
                <a:gd name="connsiteY548" fmla="*/ 24149 h 332505"/>
                <a:gd name="connsiteX549" fmla="*/ 29473 w 241297"/>
                <a:gd name="connsiteY549" fmla="*/ 24149 h 332505"/>
                <a:gd name="connsiteX550" fmla="*/ 29473 w 241297"/>
                <a:gd name="connsiteY550" fmla="*/ 21487 h 332505"/>
                <a:gd name="connsiteX551" fmla="*/ 29473 w 241297"/>
                <a:gd name="connsiteY551" fmla="*/ 18761 h 332505"/>
                <a:gd name="connsiteX552" fmla="*/ 26811 w 241297"/>
                <a:gd name="connsiteY552" fmla="*/ 18761 h 332505"/>
                <a:gd name="connsiteX553" fmla="*/ 26811 w 241297"/>
                <a:gd name="connsiteY553" fmla="*/ 16099 h 332505"/>
                <a:gd name="connsiteX554" fmla="*/ 26811 w 241297"/>
                <a:gd name="connsiteY554" fmla="*/ 18761 h 332505"/>
                <a:gd name="connsiteX555" fmla="*/ 24149 w 241297"/>
                <a:gd name="connsiteY555" fmla="*/ 18761 h 332505"/>
                <a:gd name="connsiteX556" fmla="*/ 24149 w 241297"/>
                <a:gd name="connsiteY556" fmla="*/ 16099 h 332505"/>
                <a:gd name="connsiteX557" fmla="*/ 21487 w 241297"/>
                <a:gd name="connsiteY557" fmla="*/ 16099 h 332505"/>
                <a:gd name="connsiteX558" fmla="*/ 18761 w 241297"/>
                <a:gd name="connsiteY558" fmla="*/ 13437 h 332505"/>
                <a:gd name="connsiteX559" fmla="*/ 16099 w 241297"/>
                <a:gd name="connsiteY559" fmla="*/ 13437 h 332505"/>
                <a:gd name="connsiteX560" fmla="*/ 18761 w 241297"/>
                <a:gd name="connsiteY560" fmla="*/ 13437 h 332505"/>
                <a:gd name="connsiteX561" fmla="*/ 21487 w 241297"/>
                <a:gd name="connsiteY561" fmla="*/ 13437 h 332505"/>
                <a:gd name="connsiteX562" fmla="*/ 21487 w 241297"/>
                <a:gd name="connsiteY562" fmla="*/ 16099 h 332505"/>
                <a:gd name="connsiteX563" fmla="*/ 24149 w 241297"/>
                <a:gd name="connsiteY563" fmla="*/ 16099 h 332505"/>
                <a:gd name="connsiteX564" fmla="*/ 26811 w 241297"/>
                <a:gd name="connsiteY564" fmla="*/ 16099 h 332505"/>
                <a:gd name="connsiteX565" fmla="*/ 24149 w 241297"/>
                <a:gd name="connsiteY565" fmla="*/ 13437 h 332505"/>
                <a:gd name="connsiteX566" fmla="*/ 21487 w 241297"/>
                <a:gd name="connsiteY566" fmla="*/ 13437 h 332505"/>
                <a:gd name="connsiteX567" fmla="*/ 18761 w 241297"/>
                <a:gd name="connsiteY567" fmla="*/ 13437 h 332505"/>
                <a:gd name="connsiteX568" fmla="*/ 18761 w 241297"/>
                <a:gd name="connsiteY568" fmla="*/ 10712 h 332505"/>
                <a:gd name="connsiteX569" fmla="*/ 16099 w 241297"/>
                <a:gd name="connsiteY569" fmla="*/ 10712 h 332505"/>
                <a:gd name="connsiteX570" fmla="*/ 18761 w 241297"/>
                <a:gd name="connsiteY570" fmla="*/ 2662 h 332505"/>
                <a:gd name="connsiteX571" fmla="*/ 18761 w 241297"/>
                <a:gd name="connsiteY571" fmla="*/ 2662 h 3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241297" h="332505">
                  <a:moveTo>
                    <a:pt x="18761" y="2662"/>
                  </a:moveTo>
                  <a:lnTo>
                    <a:pt x="21487" y="2662"/>
                  </a:lnTo>
                  <a:lnTo>
                    <a:pt x="24149" y="2662"/>
                  </a:lnTo>
                  <a:lnTo>
                    <a:pt x="26811" y="2662"/>
                  </a:lnTo>
                  <a:lnTo>
                    <a:pt x="32198" y="2662"/>
                  </a:lnTo>
                  <a:lnTo>
                    <a:pt x="34860" y="2662"/>
                  </a:lnTo>
                  <a:lnTo>
                    <a:pt x="40248" y="2662"/>
                  </a:lnTo>
                  <a:lnTo>
                    <a:pt x="40248" y="0"/>
                  </a:lnTo>
                  <a:lnTo>
                    <a:pt x="45572" y="0"/>
                  </a:lnTo>
                  <a:lnTo>
                    <a:pt x="48298" y="0"/>
                  </a:lnTo>
                  <a:lnTo>
                    <a:pt x="48298" y="2662"/>
                  </a:lnTo>
                  <a:lnTo>
                    <a:pt x="50959" y="2662"/>
                  </a:lnTo>
                  <a:lnTo>
                    <a:pt x="53621" y="2662"/>
                  </a:lnTo>
                  <a:lnTo>
                    <a:pt x="56284" y="2662"/>
                  </a:lnTo>
                  <a:lnTo>
                    <a:pt x="56284" y="5388"/>
                  </a:lnTo>
                  <a:lnTo>
                    <a:pt x="59009" y="5388"/>
                  </a:lnTo>
                  <a:lnTo>
                    <a:pt x="61671" y="5388"/>
                  </a:lnTo>
                  <a:lnTo>
                    <a:pt x="61671" y="8050"/>
                  </a:lnTo>
                  <a:lnTo>
                    <a:pt x="64333" y="8050"/>
                  </a:lnTo>
                  <a:lnTo>
                    <a:pt x="67059" y="8050"/>
                  </a:lnTo>
                  <a:lnTo>
                    <a:pt x="67059" y="10712"/>
                  </a:lnTo>
                  <a:lnTo>
                    <a:pt x="69721" y="10712"/>
                  </a:lnTo>
                  <a:lnTo>
                    <a:pt x="72383" y="10712"/>
                  </a:lnTo>
                  <a:lnTo>
                    <a:pt x="72383" y="13437"/>
                  </a:lnTo>
                  <a:lnTo>
                    <a:pt x="75108" y="13437"/>
                  </a:lnTo>
                  <a:lnTo>
                    <a:pt x="75108" y="16099"/>
                  </a:lnTo>
                  <a:lnTo>
                    <a:pt x="75108" y="24149"/>
                  </a:lnTo>
                  <a:lnTo>
                    <a:pt x="75108" y="26811"/>
                  </a:lnTo>
                  <a:lnTo>
                    <a:pt x="77771" y="26811"/>
                  </a:lnTo>
                  <a:lnTo>
                    <a:pt x="77771" y="29473"/>
                  </a:lnTo>
                  <a:lnTo>
                    <a:pt x="77771" y="32198"/>
                  </a:lnTo>
                  <a:lnTo>
                    <a:pt x="75108" y="32198"/>
                  </a:lnTo>
                  <a:lnTo>
                    <a:pt x="75108" y="34860"/>
                  </a:lnTo>
                  <a:lnTo>
                    <a:pt x="77771" y="34860"/>
                  </a:lnTo>
                  <a:lnTo>
                    <a:pt x="77771" y="37523"/>
                  </a:lnTo>
                  <a:lnTo>
                    <a:pt x="75108" y="37523"/>
                  </a:lnTo>
                  <a:lnTo>
                    <a:pt x="77771" y="37523"/>
                  </a:lnTo>
                  <a:lnTo>
                    <a:pt x="80433" y="37523"/>
                  </a:lnTo>
                  <a:lnTo>
                    <a:pt x="80433" y="34860"/>
                  </a:lnTo>
                  <a:lnTo>
                    <a:pt x="83158" y="34860"/>
                  </a:lnTo>
                  <a:lnTo>
                    <a:pt x="80433" y="34860"/>
                  </a:lnTo>
                  <a:lnTo>
                    <a:pt x="80433" y="32198"/>
                  </a:lnTo>
                  <a:lnTo>
                    <a:pt x="77771" y="32198"/>
                  </a:lnTo>
                  <a:lnTo>
                    <a:pt x="77771" y="26811"/>
                  </a:lnTo>
                  <a:lnTo>
                    <a:pt x="77771" y="24149"/>
                  </a:lnTo>
                  <a:lnTo>
                    <a:pt x="77771" y="21487"/>
                  </a:lnTo>
                  <a:lnTo>
                    <a:pt x="77771" y="16099"/>
                  </a:lnTo>
                  <a:lnTo>
                    <a:pt x="75108" y="16099"/>
                  </a:lnTo>
                  <a:lnTo>
                    <a:pt x="75108" y="13437"/>
                  </a:lnTo>
                  <a:lnTo>
                    <a:pt x="75108" y="10712"/>
                  </a:lnTo>
                  <a:lnTo>
                    <a:pt x="72383" y="10712"/>
                  </a:lnTo>
                  <a:lnTo>
                    <a:pt x="72383" y="8050"/>
                  </a:lnTo>
                  <a:lnTo>
                    <a:pt x="69721" y="8050"/>
                  </a:lnTo>
                  <a:lnTo>
                    <a:pt x="67059" y="8050"/>
                  </a:lnTo>
                  <a:lnTo>
                    <a:pt x="64333" y="8050"/>
                  </a:lnTo>
                  <a:lnTo>
                    <a:pt x="61671" y="8050"/>
                  </a:lnTo>
                  <a:lnTo>
                    <a:pt x="61671" y="5388"/>
                  </a:lnTo>
                  <a:lnTo>
                    <a:pt x="59009" y="5388"/>
                  </a:lnTo>
                  <a:lnTo>
                    <a:pt x="59009" y="2662"/>
                  </a:lnTo>
                  <a:lnTo>
                    <a:pt x="61671" y="2662"/>
                  </a:lnTo>
                  <a:lnTo>
                    <a:pt x="64333" y="2662"/>
                  </a:lnTo>
                  <a:lnTo>
                    <a:pt x="64333" y="5388"/>
                  </a:lnTo>
                  <a:lnTo>
                    <a:pt x="67059" y="5388"/>
                  </a:lnTo>
                  <a:lnTo>
                    <a:pt x="72383" y="5388"/>
                  </a:lnTo>
                  <a:lnTo>
                    <a:pt x="72383" y="8050"/>
                  </a:lnTo>
                  <a:lnTo>
                    <a:pt x="75108" y="8050"/>
                  </a:lnTo>
                  <a:lnTo>
                    <a:pt x="75108" y="10712"/>
                  </a:lnTo>
                  <a:lnTo>
                    <a:pt x="77771" y="10712"/>
                  </a:lnTo>
                  <a:lnTo>
                    <a:pt x="80433" y="10712"/>
                  </a:lnTo>
                  <a:lnTo>
                    <a:pt x="83158" y="10712"/>
                  </a:lnTo>
                  <a:lnTo>
                    <a:pt x="83158" y="13437"/>
                  </a:lnTo>
                  <a:lnTo>
                    <a:pt x="85820" y="13437"/>
                  </a:lnTo>
                  <a:lnTo>
                    <a:pt x="88482" y="13437"/>
                  </a:lnTo>
                  <a:lnTo>
                    <a:pt x="91144" y="13437"/>
                  </a:lnTo>
                  <a:lnTo>
                    <a:pt x="91144" y="16099"/>
                  </a:lnTo>
                  <a:lnTo>
                    <a:pt x="93870" y="16099"/>
                  </a:lnTo>
                  <a:lnTo>
                    <a:pt x="96532" y="16099"/>
                  </a:lnTo>
                  <a:lnTo>
                    <a:pt x="99194" y="16099"/>
                  </a:lnTo>
                  <a:lnTo>
                    <a:pt x="101919" y="16099"/>
                  </a:lnTo>
                  <a:lnTo>
                    <a:pt x="101919" y="18761"/>
                  </a:lnTo>
                  <a:lnTo>
                    <a:pt x="104581" y="18761"/>
                  </a:lnTo>
                  <a:lnTo>
                    <a:pt x="107243" y="18761"/>
                  </a:lnTo>
                  <a:lnTo>
                    <a:pt x="109969" y="18761"/>
                  </a:lnTo>
                  <a:lnTo>
                    <a:pt x="112631" y="18761"/>
                  </a:lnTo>
                  <a:lnTo>
                    <a:pt x="115293" y="18761"/>
                  </a:lnTo>
                  <a:lnTo>
                    <a:pt x="115293" y="21487"/>
                  </a:lnTo>
                  <a:lnTo>
                    <a:pt x="117955" y="21487"/>
                  </a:lnTo>
                  <a:lnTo>
                    <a:pt x="120680" y="21487"/>
                  </a:lnTo>
                  <a:lnTo>
                    <a:pt x="123342" y="21487"/>
                  </a:lnTo>
                  <a:lnTo>
                    <a:pt x="126005" y="21487"/>
                  </a:lnTo>
                  <a:lnTo>
                    <a:pt x="126005" y="24149"/>
                  </a:lnTo>
                  <a:lnTo>
                    <a:pt x="128730" y="24149"/>
                  </a:lnTo>
                  <a:lnTo>
                    <a:pt x="131392" y="24149"/>
                  </a:lnTo>
                  <a:lnTo>
                    <a:pt x="134054" y="24149"/>
                  </a:lnTo>
                  <a:lnTo>
                    <a:pt x="136780" y="24149"/>
                  </a:lnTo>
                  <a:lnTo>
                    <a:pt x="142104" y="24149"/>
                  </a:lnTo>
                  <a:lnTo>
                    <a:pt x="144766" y="24149"/>
                  </a:lnTo>
                  <a:lnTo>
                    <a:pt x="147491" y="24149"/>
                  </a:lnTo>
                  <a:lnTo>
                    <a:pt x="150153" y="24149"/>
                  </a:lnTo>
                  <a:lnTo>
                    <a:pt x="150153" y="26811"/>
                  </a:lnTo>
                  <a:lnTo>
                    <a:pt x="152815" y="26811"/>
                  </a:lnTo>
                  <a:lnTo>
                    <a:pt x="155541" y="26811"/>
                  </a:lnTo>
                  <a:lnTo>
                    <a:pt x="158203" y="26811"/>
                  </a:lnTo>
                  <a:lnTo>
                    <a:pt x="160865" y="26811"/>
                  </a:lnTo>
                  <a:lnTo>
                    <a:pt x="163591" y="26811"/>
                  </a:lnTo>
                  <a:lnTo>
                    <a:pt x="166253" y="26811"/>
                  </a:lnTo>
                  <a:lnTo>
                    <a:pt x="166253" y="29473"/>
                  </a:lnTo>
                  <a:lnTo>
                    <a:pt x="168914" y="29473"/>
                  </a:lnTo>
                  <a:lnTo>
                    <a:pt x="171640" y="29473"/>
                  </a:lnTo>
                  <a:lnTo>
                    <a:pt x="176964" y="29473"/>
                  </a:lnTo>
                  <a:lnTo>
                    <a:pt x="179626" y="29473"/>
                  </a:lnTo>
                  <a:lnTo>
                    <a:pt x="182352" y="29473"/>
                  </a:lnTo>
                  <a:lnTo>
                    <a:pt x="185014" y="29473"/>
                  </a:lnTo>
                  <a:lnTo>
                    <a:pt x="187676" y="29473"/>
                  </a:lnTo>
                  <a:lnTo>
                    <a:pt x="190401" y="29473"/>
                  </a:lnTo>
                  <a:lnTo>
                    <a:pt x="190401" y="32198"/>
                  </a:lnTo>
                  <a:lnTo>
                    <a:pt x="193063" y="32198"/>
                  </a:lnTo>
                  <a:lnTo>
                    <a:pt x="193063" y="29473"/>
                  </a:lnTo>
                  <a:lnTo>
                    <a:pt x="195726" y="29473"/>
                  </a:lnTo>
                  <a:lnTo>
                    <a:pt x="195726" y="32198"/>
                  </a:lnTo>
                  <a:lnTo>
                    <a:pt x="198451" y="32198"/>
                  </a:lnTo>
                  <a:lnTo>
                    <a:pt x="201113" y="32198"/>
                  </a:lnTo>
                  <a:lnTo>
                    <a:pt x="203775" y="32198"/>
                  </a:lnTo>
                  <a:lnTo>
                    <a:pt x="203775" y="29473"/>
                  </a:lnTo>
                  <a:lnTo>
                    <a:pt x="203775" y="32198"/>
                  </a:lnTo>
                  <a:lnTo>
                    <a:pt x="203775" y="29473"/>
                  </a:lnTo>
                  <a:lnTo>
                    <a:pt x="206437" y="29473"/>
                  </a:lnTo>
                  <a:lnTo>
                    <a:pt x="206437" y="32198"/>
                  </a:lnTo>
                  <a:lnTo>
                    <a:pt x="209163" y="32198"/>
                  </a:lnTo>
                  <a:lnTo>
                    <a:pt x="211825" y="50960"/>
                  </a:lnTo>
                  <a:lnTo>
                    <a:pt x="211825" y="53622"/>
                  </a:lnTo>
                  <a:lnTo>
                    <a:pt x="211825" y="56347"/>
                  </a:lnTo>
                  <a:lnTo>
                    <a:pt x="211825" y="59009"/>
                  </a:lnTo>
                  <a:lnTo>
                    <a:pt x="211825" y="61671"/>
                  </a:lnTo>
                  <a:lnTo>
                    <a:pt x="211825" y="64333"/>
                  </a:lnTo>
                  <a:lnTo>
                    <a:pt x="214487" y="67059"/>
                  </a:lnTo>
                  <a:lnTo>
                    <a:pt x="214487" y="69721"/>
                  </a:lnTo>
                  <a:lnTo>
                    <a:pt x="217212" y="69721"/>
                  </a:lnTo>
                  <a:lnTo>
                    <a:pt x="217212" y="72383"/>
                  </a:lnTo>
                  <a:lnTo>
                    <a:pt x="217212" y="75108"/>
                  </a:lnTo>
                  <a:lnTo>
                    <a:pt x="217212" y="77770"/>
                  </a:lnTo>
                  <a:lnTo>
                    <a:pt x="217212" y="80433"/>
                  </a:lnTo>
                  <a:lnTo>
                    <a:pt x="217212" y="83158"/>
                  </a:lnTo>
                  <a:lnTo>
                    <a:pt x="219874" y="83158"/>
                  </a:lnTo>
                  <a:lnTo>
                    <a:pt x="219874" y="85820"/>
                  </a:lnTo>
                  <a:lnTo>
                    <a:pt x="219874" y="88482"/>
                  </a:lnTo>
                  <a:lnTo>
                    <a:pt x="219874" y="91144"/>
                  </a:lnTo>
                  <a:lnTo>
                    <a:pt x="219874" y="93870"/>
                  </a:lnTo>
                  <a:lnTo>
                    <a:pt x="219874" y="96532"/>
                  </a:lnTo>
                  <a:lnTo>
                    <a:pt x="222536" y="96532"/>
                  </a:lnTo>
                  <a:lnTo>
                    <a:pt x="222536" y="99194"/>
                  </a:lnTo>
                  <a:lnTo>
                    <a:pt x="222536" y="101919"/>
                  </a:lnTo>
                  <a:lnTo>
                    <a:pt x="225262" y="101919"/>
                  </a:lnTo>
                  <a:lnTo>
                    <a:pt x="225262" y="104581"/>
                  </a:lnTo>
                  <a:lnTo>
                    <a:pt x="225262" y="109969"/>
                  </a:lnTo>
                  <a:lnTo>
                    <a:pt x="227924" y="109969"/>
                  </a:lnTo>
                  <a:lnTo>
                    <a:pt x="227924" y="112631"/>
                  </a:lnTo>
                  <a:lnTo>
                    <a:pt x="230586" y="115293"/>
                  </a:lnTo>
                  <a:lnTo>
                    <a:pt x="233248" y="115293"/>
                  </a:lnTo>
                  <a:lnTo>
                    <a:pt x="233248" y="118018"/>
                  </a:lnTo>
                  <a:lnTo>
                    <a:pt x="233248" y="120681"/>
                  </a:lnTo>
                  <a:lnTo>
                    <a:pt x="233248" y="123343"/>
                  </a:lnTo>
                  <a:lnTo>
                    <a:pt x="233248" y="126005"/>
                  </a:lnTo>
                  <a:lnTo>
                    <a:pt x="235973" y="126005"/>
                  </a:lnTo>
                  <a:lnTo>
                    <a:pt x="235973" y="128730"/>
                  </a:lnTo>
                  <a:lnTo>
                    <a:pt x="238635" y="128730"/>
                  </a:lnTo>
                  <a:lnTo>
                    <a:pt x="238635" y="131392"/>
                  </a:lnTo>
                  <a:lnTo>
                    <a:pt x="238635" y="134054"/>
                  </a:lnTo>
                  <a:lnTo>
                    <a:pt x="238635" y="136780"/>
                  </a:lnTo>
                  <a:lnTo>
                    <a:pt x="238635" y="139442"/>
                  </a:lnTo>
                  <a:lnTo>
                    <a:pt x="238635" y="142104"/>
                  </a:lnTo>
                  <a:lnTo>
                    <a:pt x="238635" y="144829"/>
                  </a:lnTo>
                  <a:lnTo>
                    <a:pt x="238635" y="147491"/>
                  </a:lnTo>
                  <a:lnTo>
                    <a:pt x="238635" y="150153"/>
                  </a:lnTo>
                  <a:lnTo>
                    <a:pt x="235973" y="150153"/>
                  </a:lnTo>
                  <a:lnTo>
                    <a:pt x="235973" y="152815"/>
                  </a:lnTo>
                  <a:lnTo>
                    <a:pt x="235973" y="155541"/>
                  </a:lnTo>
                  <a:lnTo>
                    <a:pt x="235973" y="158203"/>
                  </a:lnTo>
                  <a:lnTo>
                    <a:pt x="235973" y="160865"/>
                  </a:lnTo>
                  <a:lnTo>
                    <a:pt x="235973" y="163591"/>
                  </a:lnTo>
                  <a:lnTo>
                    <a:pt x="235973" y="166253"/>
                  </a:lnTo>
                  <a:lnTo>
                    <a:pt x="235973" y="168915"/>
                  </a:lnTo>
                  <a:lnTo>
                    <a:pt x="235973" y="171640"/>
                  </a:lnTo>
                  <a:lnTo>
                    <a:pt x="235973" y="174302"/>
                  </a:lnTo>
                  <a:lnTo>
                    <a:pt x="235973" y="176964"/>
                  </a:lnTo>
                  <a:lnTo>
                    <a:pt x="238635" y="176964"/>
                  </a:lnTo>
                  <a:lnTo>
                    <a:pt x="238635" y="179626"/>
                  </a:lnTo>
                  <a:lnTo>
                    <a:pt x="238635" y="182352"/>
                  </a:lnTo>
                  <a:lnTo>
                    <a:pt x="241298" y="182352"/>
                  </a:lnTo>
                  <a:lnTo>
                    <a:pt x="241298" y="185014"/>
                  </a:lnTo>
                  <a:lnTo>
                    <a:pt x="241298" y="187676"/>
                  </a:lnTo>
                  <a:lnTo>
                    <a:pt x="241298" y="190401"/>
                  </a:lnTo>
                  <a:lnTo>
                    <a:pt x="241298" y="193063"/>
                  </a:lnTo>
                  <a:lnTo>
                    <a:pt x="238635" y="193063"/>
                  </a:lnTo>
                  <a:lnTo>
                    <a:pt x="238635" y="195726"/>
                  </a:lnTo>
                  <a:lnTo>
                    <a:pt x="238635" y="193063"/>
                  </a:lnTo>
                  <a:lnTo>
                    <a:pt x="235973" y="193063"/>
                  </a:lnTo>
                  <a:lnTo>
                    <a:pt x="235973" y="195726"/>
                  </a:lnTo>
                  <a:lnTo>
                    <a:pt x="235973" y="198451"/>
                  </a:lnTo>
                  <a:lnTo>
                    <a:pt x="233248" y="201113"/>
                  </a:lnTo>
                  <a:lnTo>
                    <a:pt x="233248" y="203775"/>
                  </a:lnTo>
                  <a:lnTo>
                    <a:pt x="233248" y="206501"/>
                  </a:lnTo>
                  <a:lnTo>
                    <a:pt x="235973" y="209163"/>
                  </a:lnTo>
                  <a:lnTo>
                    <a:pt x="233248" y="209163"/>
                  </a:lnTo>
                  <a:lnTo>
                    <a:pt x="233248" y="211825"/>
                  </a:lnTo>
                  <a:lnTo>
                    <a:pt x="230586" y="211825"/>
                  </a:lnTo>
                  <a:lnTo>
                    <a:pt x="227924" y="211825"/>
                  </a:lnTo>
                  <a:lnTo>
                    <a:pt x="225262" y="211825"/>
                  </a:lnTo>
                  <a:lnTo>
                    <a:pt x="222536" y="209163"/>
                  </a:lnTo>
                  <a:lnTo>
                    <a:pt x="222536" y="211825"/>
                  </a:lnTo>
                  <a:lnTo>
                    <a:pt x="222536" y="214487"/>
                  </a:lnTo>
                  <a:lnTo>
                    <a:pt x="222536" y="217212"/>
                  </a:lnTo>
                  <a:lnTo>
                    <a:pt x="222536" y="219874"/>
                  </a:lnTo>
                  <a:lnTo>
                    <a:pt x="219874" y="219874"/>
                  </a:lnTo>
                  <a:lnTo>
                    <a:pt x="217212" y="219874"/>
                  </a:lnTo>
                  <a:lnTo>
                    <a:pt x="217212" y="222536"/>
                  </a:lnTo>
                  <a:lnTo>
                    <a:pt x="214487" y="222536"/>
                  </a:lnTo>
                  <a:lnTo>
                    <a:pt x="214487" y="225262"/>
                  </a:lnTo>
                  <a:lnTo>
                    <a:pt x="214487" y="227924"/>
                  </a:lnTo>
                  <a:lnTo>
                    <a:pt x="214487" y="230586"/>
                  </a:lnTo>
                  <a:lnTo>
                    <a:pt x="211825" y="230586"/>
                  </a:lnTo>
                  <a:lnTo>
                    <a:pt x="211825" y="227924"/>
                  </a:lnTo>
                  <a:lnTo>
                    <a:pt x="211825" y="230586"/>
                  </a:lnTo>
                  <a:lnTo>
                    <a:pt x="211825" y="233311"/>
                  </a:lnTo>
                  <a:lnTo>
                    <a:pt x="209163" y="233311"/>
                  </a:lnTo>
                  <a:lnTo>
                    <a:pt x="206437" y="235974"/>
                  </a:lnTo>
                  <a:lnTo>
                    <a:pt x="203775" y="235974"/>
                  </a:lnTo>
                  <a:lnTo>
                    <a:pt x="201113" y="235974"/>
                  </a:lnTo>
                  <a:lnTo>
                    <a:pt x="198451" y="235974"/>
                  </a:lnTo>
                  <a:lnTo>
                    <a:pt x="198451" y="238636"/>
                  </a:lnTo>
                  <a:lnTo>
                    <a:pt x="195726" y="238636"/>
                  </a:lnTo>
                  <a:lnTo>
                    <a:pt x="195726" y="241298"/>
                  </a:lnTo>
                  <a:lnTo>
                    <a:pt x="193063" y="241298"/>
                  </a:lnTo>
                  <a:lnTo>
                    <a:pt x="193063" y="238636"/>
                  </a:lnTo>
                  <a:lnTo>
                    <a:pt x="190401" y="238636"/>
                  </a:lnTo>
                  <a:lnTo>
                    <a:pt x="190401" y="241298"/>
                  </a:lnTo>
                  <a:lnTo>
                    <a:pt x="193063" y="244023"/>
                  </a:lnTo>
                  <a:lnTo>
                    <a:pt x="195726" y="244023"/>
                  </a:lnTo>
                  <a:lnTo>
                    <a:pt x="195726" y="246685"/>
                  </a:lnTo>
                  <a:lnTo>
                    <a:pt x="198451" y="246685"/>
                  </a:lnTo>
                  <a:lnTo>
                    <a:pt x="198451" y="249347"/>
                  </a:lnTo>
                  <a:lnTo>
                    <a:pt x="198451" y="252073"/>
                  </a:lnTo>
                  <a:lnTo>
                    <a:pt x="198451" y="254735"/>
                  </a:lnTo>
                  <a:lnTo>
                    <a:pt x="198451" y="257397"/>
                  </a:lnTo>
                  <a:lnTo>
                    <a:pt x="201113" y="260122"/>
                  </a:lnTo>
                  <a:lnTo>
                    <a:pt x="203775" y="260122"/>
                  </a:lnTo>
                  <a:lnTo>
                    <a:pt x="203775" y="262784"/>
                  </a:lnTo>
                  <a:lnTo>
                    <a:pt x="201113" y="262784"/>
                  </a:lnTo>
                  <a:lnTo>
                    <a:pt x="201113" y="265446"/>
                  </a:lnTo>
                  <a:lnTo>
                    <a:pt x="201113" y="268108"/>
                  </a:lnTo>
                  <a:lnTo>
                    <a:pt x="201113" y="270834"/>
                  </a:lnTo>
                  <a:lnTo>
                    <a:pt x="203775" y="270834"/>
                  </a:lnTo>
                  <a:lnTo>
                    <a:pt x="206437" y="270834"/>
                  </a:lnTo>
                  <a:lnTo>
                    <a:pt x="209163" y="273496"/>
                  </a:lnTo>
                  <a:lnTo>
                    <a:pt x="209163" y="276158"/>
                  </a:lnTo>
                  <a:lnTo>
                    <a:pt x="209163" y="278884"/>
                  </a:lnTo>
                  <a:lnTo>
                    <a:pt x="211825" y="278884"/>
                  </a:lnTo>
                  <a:lnTo>
                    <a:pt x="214487" y="281546"/>
                  </a:lnTo>
                  <a:lnTo>
                    <a:pt x="214487" y="284208"/>
                  </a:lnTo>
                  <a:lnTo>
                    <a:pt x="217212" y="284208"/>
                  </a:lnTo>
                  <a:lnTo>
                    <a:pt x="217212" y="286933"/>
                  </a:lnTo>
                  <a:lnTo>
                    <a:pt x="217212" y="289595"/>
                  </a:lnTo>
                  <a:lnTo>
                    <a:pt x="217212" y="292257"/>
                  </a:lnTo>
                  <a:lnTo>
                    <a:pt x="219874" y="292257"/>
                  </a:lnTo>
                  <a:lnTo>
                    <a:pt x="219874" y="294983"/>
                  </a:lnTo>
                  <a:lnTo>
                    <a:pt x="217212" y="297645"/>
                  </a:lnTo>
                  <a:lnTo>
                    <a:pt x="217212" y="300307"/>
                  </a:lnTo>
                  <a:lnTo>
                    <a:pt x="217212" y="302969"/>
                  </a:lnTo>
                  <a:lnTo>
                    <a:pt x="217212" y="305694"/>
                  </a:lnTo>
                  <a:lnTo>
                    <a:pt x="217212" y="308356"/>
                  </a:lnTo>
                  <a:lnTo>
                    <a:pt x="214487" y="308356"/>
                  </a:lnTo>
                  <a:lnTo>
                    <a:pt x="211825" y="311019"/>
                  </a:lnTo>
                  <a:lnTo>
                    <a:pt x="209163" y="311019"/>
                  </a:lnTo>
                  <a:lnTo>
                    <a:pt x="206437" y="311019"/>
                  </a:lnTo>
                  <a:lnTo>
                    <a:pt x="203775" y="311019"/>
                  </a:lnTo>
                  <a:lnTo>
                    <a:pt x="201113" y="311019"/>
                  </a:lnTo>
                  <a:lnTo>
                    <a:pt x="198451" y="311019"/>
                  </a:lnTo>
                  <a:lnTo>
                    <a:pt x="195726" y="311019"/>
                  </a:lnTo>
                  <a:lnTo>
                    <a:pt x="195726" y="308356"/>
                  </a:lnTo>
                  <a:lnTo>
                    <a:pt x="190401" y="311019"/>
                  </a:lnTo>
                  <a:lnTo>
                    <a:pt x="187676" y="311019"/>
                  </a:lnTo>
                  <a:lnTo>
                    <a:pt x="185014" y="313744"/>
                  </a:lnTo>
                  <a:lnTo>
                    <a:pt x="182352" y="313744"/>
                  </a:lnTo>
                  <a:lnTo>
                    <a:pt x="179626" y="313744"/>
                  </a:lnTo>
                  <a:lnTo>
                    <a:pt x="179626" y="316406"/>
                  </a:lnTo>
                  <a:lnTo>
                    <a:pt x="176964" y="316406"/>
                  </a:lnTo>
                  <a:lnTo>
                    <a:pt x="174302" y="316406"/>
                  </a:lnTo>
                  <a:lnTo>
                    <a:pt x="171640" y="316406"/>
                  </a:lnTo>
                  <a:lnTo>
                    <a:pt x="168914" y="316406"/>
                  </a:lnTo>
                  <a:lnTo>
                    <a:pt x="166253" y="316406"/>
                  </a:lnTo>
                  <a:lnTo>
                    <a:pt x="166253" y="313744"/>
                  </a:lnTo>
                  <a:lnTo>
                    <a:pt x="163591" y="313744"/>
                  </a:lnTo>
                  <a:lnTo>
                    <a:pt x="163591" y="311019"/>
                  </a:lnTo>
                  <a:lnTo>
                    <a:pt x="160865" y="311019"/>
                  </a:lnTo>
                  <a:lnTo>
                    <a:pt x="158203" y="311019"/>
                  </a:lnTo>
                  <a:lnTo>
                    <a:pt x="155541" y="311019"/>
                  </a:lnTo>
                  <a:lnTo>
                    <a:pt x="155541" y="313744"/>
                  </a:lnTo>
                  <a:lnTo>
                    <a:pt x="152815" y="313744"/>
                  </a:lnTo>
                  <a:lnTo>
                    <a:pt x="150153" y="316406"/>
                  </a:lnTo>
                  <a:lnTo>
                    <a:pt x="147491" y="316406"/>
                  </a:lnTo>
                  <a:lnTo>
                    <a:pt x="144766" y="319068"/>
                  </a:lnTo>
                  <a:lnTo>
                    <a:pt x="142104" y="321794"/>
                  </a:lnTo>
                  <a:lnTo>
                    <a:pt x="139442" y="321794"/>
                  </a:lnTo>
                  <a:lnTo>
                    <a:pt x="139442" y="324456"/>
                  </a:lnTo>
                  <a:lnTo>
                    <a:pt x="136780" y="324456"/>
                  </a:lnTo>
                  <a:lnTo>
                    <a:pt x="136780" y="327118"/>
                  </a:lnTo>
                  <a:lnTo>
                    <a:pt x="134054" y="327118"/>
                  </a:lnTo>
                  <a:lnTo>
                    <a:pt x="131392" y="329780"/>
                  </a:lnTo>
                  <a:lnTo>
                    <a:pt x="128730" y="329780"/>
                  </a:lnTo>
                  <a:lnTo>
                    <a:pt x="126005" y="329780"/>
                  </a:lnTo>
                  <a:lnTo>
                    <a:pt x="123342" y="329780"/>
                  </a:lnTo>
                  <a:lnTo>
                    <a:pt x="120680" y="329780"/>
                  </a:lnTo>
                  <a:lnTo>
                    <a:pt x="117955" y="329780"/>
                  </a:lnTo>
                  <a:lnTo>
                    <a:pt x="115293" y="329780"/>
                  </a:lnTo>
                  <a:lnTo>
                    <a:pt x="112631" y="329780"/>
                  </a:lnTo>
                  <a:lnTo>
                    <a:pt x="109969" y="329780"/>
                  </a:lnTo>
                  <a:lnTo>
                    <a:pt x="107243" y="329780"/>
                  </a:lnTo>
                  <a:lnTo>
                    <a:pt x="104581" y="329780"/>
                  </a:lnTo>
                  <a:lnTo>
                    <a:pt x="101919" y="329780"/>
                  </a:lnTo>
                  <a:lnTo>
                    <a:pt x="99194" y="329780"/>
                  </a:lnTo>
                  <a:lnTo>
                    <a:pt x="96532" y="329780"/>
                  </a:lnTo>
                  <a:lnTo>
                    <a:pt x="93870" y="329780"/>
                  </a:lnTo>
                  <a:lnTo>
                    <a:pt x="91144" y="329780"/>
                  </a:lnTo>
                  <a:lnTo>
                    <a:pt x="88482" y="329780"/>
                  </a:lnTo>
                  <a:lnTo>
                    <a:pt x="85820" y="329780"/>
                  </a:lnTo>
                  <a:lnTo>
                    <a:pt x="83158" y="329780"/>
                  </a:lnTo>
                  <a:lnTo>
                    <a:pt x="80433" y="329780"/>
                  </a:lnTo>
                  <a:lnTo>
                    <a:pt x="77771" y="329780"/>
                  </a:lnTo>
                  <a:lnTo>
                    <a:pt x="75108" y="329780"/>
                  </a:lnTo>
                  <a:lnTo>
                    <a:pt x="72383" y="329780"/>
                  </a:lnTo>
                  <a:lnTo>
                    <a:pt x="69721" y="329780"/>
                  </a:lnTo>
                  <a:lnTo>
                    <a:pt x="69721" y="332505"/>
                  </a:lnTo>
                  <a:lnTo>
                    <a:pt x="67059" y="332505"/>
                  </a:lnTo>
                  <a:lnTo>
                    <a:pt x="64333" y="332505"/>
                  </a:lnTo>
                  <a:lnTo>
                    <a:pt x="61671" y="329780"/>
                  </a:lnTo>
                  <a:lnTo>
                    <a:pt x="59009" y="329780"/>
                  </a:lnTo>
                  <a:lnTo>
                    <a:pt x="56284" y="329780"/>
                  </a:lnTo>
                  <a:lnTo>
                    <a:pt x="53621" y="327118"/>
                  </a:lnTo>
                  <a:lnTo>
                    <a:pt x="53621" y="324456"/>
                  </a:lnTo>
                  <a:lnTo>
                    <a:pt x="56284" y="324456"/>
                  </a:lnTo>
                  <a:lnTo>
                    <a:pt x="56284" y="321794"/>
                  </a:lnTo>
                  <a:lnTo>
                    <a:pt x="59009" y="321794"/>
                  </a:lnTo>
                  <a:lnTo>
                    <a:pt x="59009" y="319068"/>
                  </a:lnTo>
                  <a:lnTo>
                    <a:pt x="61671" y="319068"/>
                  </a:lnTo>
                  <a:lnTo>
                    <a:pt x="61671" y="316406"/>
                  </a:lnTo>
                  <a:lnTo>
                    <a:pt x="64333" y="316406"/>
                  </a:lnTo>
                  <a:lnTo>
                    <a:pt x="64333" y="313744"/>
                  </a:lnTo>
                  <a:lnTo>
                    <a:pt x="67059" y="313744"/>
                  </a:lnTo>
                  <a:lnTo>
                    <a:pt x="67059" y="311019"/>
                  </a:lnTo>
                  <a:lnTo>
                    <a:pt x="69721" y="308356"/>
                  </a:lnTo>
                  <a:lnTo>
                    <a:pt x="72383" y="308356"/>
                  </a:lnTo>
                  <a:lnTo>
                    <a:pt x="72383" y="305694"/>
                  </a:lnTo>
                  <a:lnTo>
                    <a:pt x="72383" y="302969"/>
                  </a:lnTo>
                  <a:lnTo>
                    <a:pt x="75108" y="300307"/>
                  </a:lnTo>
                  <a:lnTo>
                    <a:pt x="77771" y="297645"/>
                  </a:lnTo>
                  <a:lnTo>
                    <a:pt x="77771" y="294983"/>
                  </a:lnTo>
                  <a:lnTo>
                    <a:pt x="80433" y="294983"/>
                  </a:lnTo>
                  <a:lnTo>
                    <a:pt x="83158" y="294983"/>
                  </a:lnTo>
                  <a:lnTo>
                    <a:pt x="85820" y="294983"/>
                  </a:lnTo>
                  <a:lnTo>
                    <a:pt x="85820" y="292257"/>
                  </a:lnTo>
                  <a:lnTo>
                    <a:pt x="88482" y="292257"/>
                  </a:lnTo>
                  <a:lnTo>
                    <a:pt x="88482" y="289595"/>
                  </a:lnTo>
                  <a:lnTo>
                    <a:pt x="91144" y="289595"/>
                  </a:lnTo>
                  <a:lnTo>
                    <a:pt x="91144" y="286933"/>
                  </a:lnTo>
                  <a:lnTo>
                    <a:pt x="91144" y="284208"/>
                  </a:lnTo>
                  <a:lnTo>
                    <a:pt x="91144" y="281546"/>
                  </a:lnTo>
                  <a:lnTo>
                    <a:pt x="91144" y="278884"/>
                  </a:lnTo>
                  <a:lnTo>
                    <a:pt x="91144" y="276158"/>
                  </a:lnTo>
                  <a:lnTo>
                    <a:pt x="91144" y="273496"/>
                  </a:lnTo>
                  <a:lnTo>
                    <a:pt x="88482" y="270834"/>
                  </a:lnTo>
                  <a:lnTo>
                    <a:pt x="91144" y="270834"/>
                  </a:lnTo>
                  <a:lnTo>
                    <a:pt x="88482" y="270834"/>
                  </a:lnTo>
                  <a:lnTo>
                    <a:pt x="88482" y="268108"/>
                  </a:lnTo>
                  <a:lnTo>
                    <a:pt x="85820" y="268108"/>
                  </a:lnTo>
                  <a:lnTo>
                    <a:pt x="85820" y="265446"/>
                  </a:lnTo>
                  <a:lnTo>
                    <a:pt x="83158" y="265446"/>
                  </a:lnTo>
                  <a:lnTo>
                    <a:pt x="83158" y="262784"/>
                  </a:lnTo>
                  <a:lnTo>
                    <a:pt x="83158" y="260122"/>
                  </a:lnTo>
                  <a:lnTo>
                    <a:pt x="80433" y="257397"/>
                  </a:lnTo>
                  <a:lnTo>
                    <a:pt x="77771" y="257397"/>
                  </a:lnTo>
                  <a:lnTo>
                    <a:pt x="77771" y="260122"/>
                  </a:lnTo>
                  <a:lnTo>
                    <a:pt x="75108" y="260122"/>
                  </a:lnTo>
                  <a:lnTo>
                    <a:pt x="75108" y="257397"/>
                  </a:lnTo>
                  <a:lnTo>
                    <a:pt x="75108" y="254735"/>
                  </a:lnTo>
                  <a:lnTo>
                    <a:pt x="75108" y="252073"/>
                  </a:lnTo>
                  <a:lnTo>
                    <a:pt x="77771" y="252073"/>
                  </a:lnTo>
                  <a:lnTo>
                    <a:pt x="77771" y="249347"/>
                  </a:lnTo>
                  <a:lnTo>
                    <a:pt x="77771" y="246685"/>
                  </a:lnTo>
                  <a:lnTo>
                    <a:pt x="80433" y="246685"/>
                  </a:lnTo>
                  <a:lnTo>
                    <a:pt x="83158" y="244023"/>
                  </a:lnTo>
                  <a:lnTo>
                    <a:pt x="80433" y="241298"/>
                  </a:lnTo>
                  <a:lnTo>
                    <a:pt x="83158" y="238636"/>
                  </a:lnTo>
                  <a:lnTo>
                    <a:pt x="80433" y="238636"/>
                  </a:lnTo>
                  <a:lnTo>
                    <a:pt x="80433" y="235974"/>
                  </a:lnTo>
                  <a:lnTo>
                    <a:pt x="80433" y="233311"/>
                  </a:lnTo>
                  <a:lnTo>
                    <a:pt x="77771" y="233311"/>
                  </a:lnTo>
                  <a:lnTo>
                    <a:pt x="75108" y="233311"/>
                  </a:lnTo>
                  <a:lnTo>
                    <a:pt x="75108" y="230586"/>
                  </a:lnTo>
                  <a:lnTo>
                    <a:pt x="75108" y="227924"/>
                  </a:lnTo>
                  <a:lnTo>
                    <a:pt x="75108" y="225262"/>
                  </a:lnTo>
                  <a:lnTo>
                    <a:pt x="77771" y="222536"/>
                  </a:lnTo>
                  <a:lnTo>
                    <a:pt x="75108" y="219874"/>
                  </a:lnTo>
                  <a:lnTo>
                    <a:pt x="75108" y="217212"/>
                  </a:lnTo>
                  <a:lnTo>
                    <a:pt x="72383" y="217212"/>
                  </a:lnTo>
                  <a:lnTo>
                    <a:pt x="72383" y="214487"/>
                  </a:lnTo>
                  <a:lnTo>
                    <a:pt x="72383" y="211825"/>
                  </a:lnTo>
                  <a:lnTo>
                    <a:pt x="72383" y="209163"/>
                  </a:lnTo>
                  <a:lnTo>
                    <a:pt x="75108" y="209163"/>
                  </a:lnTo>
                  <a:lnTo>
                    <a:pt x="75108" y="206501"/>
                  </a:lnTo>
                  <a:lnTo>
                    <a:pt x="77771" y="203775"/>
                  </a:lnTo>
                  <a:lnTo>
                    <a:pt x="77771" y="201113"/>
                  </a:lnTo>
                  <a:lnTo>
                    <a:pt x="77771" y="198451"/>
                  </a:lnTo>
                  <a:lnTo>
                    <a:pt x="75108" y="198451"/>
                  </a:lnTo>
                  <a:lnTo>
                    <a:pt x="72383" y="198451"/>
                  </a:lnTo>
                  <a:lnTo>
                    <a:pt x="69721" y="198451"/>
                  </a:lnTo>
                  <a:lnTo>
                    <a:pt x="69721" y="195726"/>
                  </a:lnTo>
                  <a:lnTo>
                    <a:pt x="72383" y="195726"/>
                  </a:lnTo>
                  <a:lnTo>
                    <a:pt x="72383" y="193063"/>
                  </a:lnTo>
                  <a:lnTo>
                    <a:pt x="75108" y="193063"/>
                  </a:lnTo>
                  <a:lnTo>
                    <a:pt x="75108" y="190401"/>
                  </a:lnTo>
                  <a:lnTo>
                    <a:pt x="77771" y="190401"/>
                  </a:lnTo>
                  <a:lnTo>
                    <a:pt x="80433" y="190401"/>
                  </a:lnTo>
                  <a:lnTo>
                    <a:pt x="80433" y="187676"/>
                  </a:lnTo>
                  <a:lnTo>
                    <a:pt x="80433" y="185014"/>
                  </a:lnTo>
                  <a:lnTo>
                    <a:pt x="80433" y="182352"/>
                  </a:lnTo>
                  <a:lnTo>
                    <a:pt x="80433" y="179626"/>
                  </a:lnTo>
                  <a:lnTo>
                    <a:pt x="77771" y="179626"/>
                  </a:lnTo>
                  <a:lnTo>
                    <a:pt x="80433" y="176964"/>
                  </a:lnTo>
                  <a:lnTo>
                    <a:pt x="83158" y="176964"/>
                  </a:lnTo>
                  <a:lnTo>
                    <a:pt x="85820" y="176964"/>
                  </a:lnTo>
                  <a:lnTo>
                    <a:pt x="85820" y="174302"/>
                  </a:lnTo>
                  <a:lnTo>
                    <a:pt x="83158" y="174302"/>
                  </a:lnTo>
                  <a:lnTo>
                    <a:pt x="83158" y="171640"/>
                  </a:lnTo>
                  <a:lnTo>
                    <a:pt x="83158" y="168915"/>
                  </a:lnTo>
                  <a:lnTo>
                    <a:pt x="83158" y="166253"/>
                  </a:lnTo>
                  <a:lnTo>
                    <a:pt x="80433" y="166253"/>
                  </a:lnTo>
                  <a:lnTo>
                    <a:pt x="77771" y="166253"/>
                  </a:lnTo>
                  <a:lnTo>
                    <a:pt x="75108" y="166253"/>
                  </a:lnTo>
                  <a:lnTo>
                    <a:pt x="72383" y="166253"/>
                  </a:lnTo>
                  <a:lnTo>
                    <a:pt x="72383" y="163591"/>
                  </a:lnTo>
                  <a:lnTo>
                    <a:pt x="75108" y="163591"/>
                  </a:lnTo>
                  <a:lnTo>
                    <a:pt x="77771" y="163591"/>
                  </a:lnTo>
                  <a:lnTo>
                    <a:pt x="77771" y="160865"/>
                  </a:lnTo>
                  <a:lnTo>
                    <a:pt x="80433" y="160865"/>
                  </a:lnTo>
                  <a:lnTo>
                    <a:pt x="80433" y="158203"/>
                  </a:lnTo>
                  <a:lnTo>
                    <a:pt x="83158" y="158203"/>
                  </a:lnTo>
                  <a:lnTo>
                    <a:pt x="83158" y="155541"/>
                  </a:lnTo>
                  <a:lnTo>
                    <a:pt x="83158" y="152815"/>
                  </a:lnTo>
                  <a:lnTo>
                    <a:pt x="83158" y="150153"/>
                  </a:lnTo>
                  <a:lnTo>
                    <a:pt x="83158" y="147491"/>
                  </a:lnTo>
                  <a:lnTo>
                    <a:pt x="83158" y="144829"/>
                  </a:lnTo>
                  <a:lnTo>
                    <a:pt x="83158" y="142104"/>
                  </a:lnTo>
                  <a:lnTo>
                    <a:pt x="83158" y="139442"/>
                  </a:lnTo>
                  <a:lnTo>
                    <a:pt x="85820" y="139442"/>
                  </a:lnTo>
                  <a:lnTo>
                    <a:pt x="85820" y="136780"/>
                  </a:lnTo>
                  <a:lnTo>
                    <a:pt x="88482" y="136780"/>
                  </a:lnTo>
                  <a:lnTo>
                    <a:pt x="88482" y="134054"/>
                  </a:lnTo>
                  <a:lnTo>
                    <a:pt x="88482" y="131392"/>
                  </a:lnTo>
                  <a:lnTo>
                    <a:pt x="88482" y="128730"/>
                  </a:lnTo>
                  <a:lnTo>
                    <a:pt x="88482" y="126005"/>
                  </a:lnTo>
                  <a:lnTo>
                    <a:pt x="88482" y="123343"/>
                  </a:lnTo>
                  <a:lnTo>
                    <a:pt x="88482" y="120681"/>
                  </a:lnTo>
                  <a:lnTo>
                    <a:pt x="88482" y="118018"/>
                  </a:lnTo>
                  <a:lnTo>
                    <a:pt x="88482" y="115293"/>
                  </a:lnTo>
                  <a:lnTo>
                    <a:pt x="85820" y="115293"/>
                  </a:lnTo>
                  <a:lnTo>
                    <a:pt x="83158" y="115293"/>
                  </a:lnTo>
                  <a:lnTo>
                    <a:pt x="80433" y="115293"/>
                  </a:lnTo>
                  <a:lnTo>
                    <a:pt x="77771" y="118018"/>
                  </a:lnTo>
                  <a:lnTo>
                    <a:pt x="75108" y="118018"/>
                  </a:lnTo>
                  <a:lnTo>
                    <a:pt x="72383" y="118018"/>
                  </a:lnTo>
                  <a:lnTo>
                    <a:pt x="72383" y="120681"/>
                  </a:lnTo>
                  <a:lnTo>
                    <a:pt x="69721" y="120681"/>
                  </a:lnTo>
                  <a:lnTo>
                    <a:pt x="67059" y="120681"/>
                  </a:lnTo>
                  <a:lnTo>
                    <a:pt x="64333" y="120681"/>
                  </a:lnTo>
                  <a:lnTo>
                    <a:pt x="64333" y="123343"/>
                  </a:lnTo>
                  <a:lnTo>
                    <a:pt x="61671" y="123343"/>
                  </a:lnTo>
                  <a:lnTo>
                    <a:pt x="59009" y="123343"/>
                  </a:lnTo>
                  <a:lnTo>
                    <a:pt x="56284" y="123343"/>
                  </a:lnTo>
                  <a:lnTo>
                    <a:pt x="50959" y="123343"/>
                  </a:lnTo>
                  <a:lnTo>
                    <a:pt x="48298" y="126005"/>
                  </a:lnTo>
                  <a:lnTo>
                    <a:pt x="45572" y="126005"/>
                  </a:lnTo>
                  <a:lnTo>
                    <a:pt x="42910" y="126005"/>
                  </a:lnTo>
                  <a:lnTo>
                    <a:pt x="42910" y="123343"/>
                  </a:lnTo>
                  <a:lnTo>
                    <a:pt x="40248" y="123343"/>
                  </a:lnTo>
                  <a:lnTo>
                    <a:pt x="37522" y="126005"/>
                  </a:lnTo>
                  <a:lnTo>
                    <a:pt x="34860" y="126005"/>
                  </a:lnTo>
                  <a:lnTo>
                    <a:pt x="32198" y="123343"/>
                  </a:lnTo>
                  <a:lnTo>
                    <a:pt x="29473" y="123343"/>
                  </a:lnTo>
                  <a:lnTo>
                    <a:pt x="26811" y="123343"/>
                  </a:lnTo>
                  <a:lnTo>
                    <a:pt x="24149" y="123343"/>
                  </a:lnTo>
                  <a:lnTo>
                    <a:pt x="24149" y="120681"/>
                  </a:lnTo>
                  <a:lnTo>
                    <a:pt x="21487" y="120681"/>
                  </a:lnTo>
                  <a:lnTo>
                    <a:pt x="21487" y="118018"/>
                  </a:lnTo>
                  <a:lnTo>
                    <a:pt x="24149" y="118018"/>
                  </a:lnTo>
                  <a:lnTo>
                    <a:pt x="24149" y="115293"/>
                  </a:lnTo>
                  <a:lnTo>
                    <a:pt x="24149" y="112631"/>
                  </a:lnTo>
                  <a:lnTo>
                    <a:pt x="21487" y="112631"/>
                  </a:lnTo>
                  <a:lnTo>
                    <a:pt x="18761" y="112631"/>
                  </a:lnTo>
                  <a:lnTo>
                    <a:pt x="18761" y="109969"/>
                  </a:lnTo>
                  <a:lnTo>
                    <a:pt x="16099" y="109969"/>
                  </a:lnTo>
                  <a:lnTo>
                    <a:pt x="16099" y="107243"/>
                  </a:lnTo>
                  <a:lnTo>
                    <a:pt x="16099" y="104581"/>
                  </a:lnTo>
                  <a:lnTo>
                    <a:pt x="16099" y="101919"/>
                  </a:lnTo>
                  <a:lnTo>
                    <a:pt x="16099" y="99194"/>
                  </a:lnTo>
                  <a:lnTo>
                    <a:pt x="13437" y="99194"/>
                  </a:lnTo>
                  <a:lnTo>
                    <a:pt x="10712" y="99194"/>
                  </a:lnTo>
                  <a:lnTo>
                    <a:pt x="8050" y="96532"/>
                  </a:lnTo>
                  <a:lnTo>
                    <a:pt x="8050" y="93870"/>
                  </a:lnTo>
                  <a:lnTo>
                    <a:pt x="8050" y="91144"/>
                  </a:lnTo>
                  <a:lnTo>
                    <a:pt x="8050" y="88482"/>
                  </a:lnTo>
                  <a:lnTo>
                    <a:pt x="8050" y="85820"/>
                  </a:lnTo>
                  <a:lnTo>
                    <a:pt x="8050" y="83158"/>
                  </a:lnTo>
                  <a:lnTo>
                    <a:pt x="10712" y="80433"/>
                  </a:lnTo>
                  <a:lnTo>
                    <a:pt x="8050" y="77770"/>
                  </a:lnTo>
                  <a:lnTo>
                    <a:pt x="10712" y="77770"/>
                  </a:lnTo>
                  <a:lnTo>
                    <a:pt x="10712" y="75108"/>
                  </a:lnTo>
                  <a:lnTo>
                    <a:pt x="10712" y="72383"/>
                  </a:lnTo>
                  <a:lnTo>
                    <a:pt x="13437" y="69721"/>
                  </a:lnTo>
                  <a:lnTo>
                    <a:pt x="13437" y="67059"/>
                  </a:lnTo>
                  <a:lnTo>
                    <a:pt x="10712" y="67059"/>
                  </a:lnTo>
                  <a:lnTo>
                    <a:pt x="10712" y="64333"/>
                  </a:lnTo>
                  <a:lnTo>
                    <a:pt x="8050" y="64333"/>
                  </a:lnTo>
                  <a:lnTo>
                    <a:pt x="8050" y="61671"/>
                  </a:lnTo>
                  <a:lnTo>
                    <a:pt x="8050" y="59009"/>
                  </a:lnTo>
                  <a:lnTo>
                    <a:pt x="5387" y="59009"/>
                  </a:lnTo>
                  <a:lnTo>
                    <a:pt x="5387" y="56347"/>
                  </a:lnTo>
                  <a:lnTo>
                    <a:pt x="5387" y="53622"/>
                  </a:lnTo>
                  <a:lnTo>
                    <a:pt x="2662" y="53622"/>
                  </a:lnTo>
                  <a:lnTo>
                    <a:pt x="2662" y="50960"/>
                  </a:lnTo>
                  <a:lnTo>
                    <a:pt x="0" y="50960"/>
                  </a:lnTo>
                  <a:lnTo>
                    <a:pt x="0" y="48298"/>
                  </a:lnTo>
                  <a:lnTo>
                    <a:pt x="0" y="45572"/>
                  </a:lnTo>
                  <a:lnTo>
                    <a:pt x="2662" y="45572"/>
                  </a:lnTo>
                  <a:lnTo>
                    <a:pt x="2662" y="42910"/>
                  </a:lnTo>
                  <a:lnTo>
                    <a:pt x="5387" y="42910"/>
                  </a:lnTo>
                  <a:lnTo>
                    <a:pt x="5387" y="40248"/>
                  </a:lnTo>
                  <a:lnTo>
                    <a:pt x="8050" y="40248"/>
                  </a:lnTo>
                  <a:lnTo>
                    <a:pt x="10712" y="37523"/>
                  </a:lnTo>
                  <a:lnTo>
                    <a:pt x="13437" y="34860"/>
                  </a:lnTo>
                  <a:lnTo>
                    <a:pt x="10712" y="34860"/>
                  </a:lnTo>
                  <a:lnTo>
                    <a:pt x="10712" y="32198"/>
                  </a:lnTo>
                  <a:lnTo>
                    <a:pt x="13437" y="32198"/>
                  </a:lnTo>
                  <a:lnTo>
                    <a:pt x="13437" y="29473"/>
                  </a:lnTo>
                  <a:lnTo>
                    <a:pt x="16099" y="29473"/>
                  </a:lnTo>
                  <a:lnTo>
                    <a:pt x="18761" y="29473"/>
                  </a:lnTo>
                  <a:lnTo>
                    <a:pt x="21487" y="26811"/>
                  </a:lnTo>
                  <a:lnTo>
                    <a:pt x="24149" y="26811"/>
                  </a:lnTo>
                  <a:lnTo>
                    <a:pt x="26811" y="26811"/>
                  </a:lnTo>
                  <a:lnTo>
                    <a:pt x="26811" y="24149"/>
                  </a:lnTo>
                  <a:lnTo>
                    <a:pt x="29473" y="24149"/>
                  </a:lnTo>
                  <a:lnTo>
                    <a:pt x="29473" y="21487"/>
                  </a:lnTo>
                  <a:lnTo>
                    <a:pt x="29473" y="18761"/>
                  </a:lnTo>
                  <a:lnTo>
                    <a:pt x="26811" y="18761"/>
                  </a:lnTo>
                  <a:lnTo>
                    <a:pt x="26811" y="16099"/>
                  </a:lnTo>
                  <a:lnTo>
                    <a:pt x="26811" y="18761"/>
                  </a:lnTo>
                  <a:lnTo>
                    <a:pt x="24149" y="18761"/>
                  </a:lnTo>
                  <a:lnTo>
                    <a:pt x="24149" y="16099"/>
                  </a:lnTo>
                  <a:lnTo>
                    <a:pt x="21487" y="16099"/>
                  </a:lnTo>
                  <a:lnTo>
                    <a:pt x="18761" y="13437"/>
                  </a:lnTo>
                  <a:lnTo>
                    <a:pt x="16099" y="13437"/>
                  </a:lnTo>
                  <a:lnTo>
                    <a:pt x="18761" y="13437"/>
                  </a:lnTo>
                  <a:lnTo>
                    <a:pt x="21487" y="13437"/>
                  </a:lnTo>
                  <a:lnTo>
                    <a:pt x="21487" y="16099"/>
                  </a:lnTo>
                  <a:lnTo>
                    <a:pt x="24149" y="16099"/>
                  </a:lnTo>
                  <a:lnTo>
                    <a:pt x="26811" y="16099"/>
                  </a:lnTo>
                  <a:lnTo>
                    <a:pt x="24149" y="13437"/>
                  </a:lnTo>
                  <a:lnTo>
                    <a:pt x="21487" y="13437"/>
                  </a:lnTo>
                  <a:lnTo>
                    <a:pt x="18761" y="13437"/>
                  </a:lnTo>
                  <a:lnTo>
                    <a:pt x="18761" y="10712"/>
                  </a:lnTo>
                  <a:lnTo>
                    <a:pt x="16099" y="10712"/>
                  </a:lnTo>
                  <a:lnTo>
                    <a:pt x="18761" y="2662"/>
                  </a:lnTo>
                  <a:lnTo>
                    <a:pt x="18761" y="26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 name="Freeform: Shape 7">
              <a:extLst>
                <a:ext uri="{FF2B5EF4-FFF2-40B4-BE49-F238E27FC236}">
                  <a16:creationId xmlns:a16="http://schemas.microsoft.com/office/drawing/2014/main" id="{62D31E43-AEC1-A0D8-B66D-43FC932E6765}"/>
                </a:ext>
              </a:extLst>
            </p:cNvPr>
            <p:cNvSpPr/>
            <p:nvPr/>
          </p:nvSpPr>
          <p:spPr>
            <a:xfrm>
              <a:off x="4374084" y="2210912"/>
              <a:ext cx="319068" cy="608663"/>
            </a:xfrm>
            <a:custGeom>
              <a:avLst/>
              <a:gdLst>
                <a:gd name="connsiteX0" fmla="*/ 88482 w 319068"/>
                <a:gd name="connsiteY0" fmla="*/ 576465 h 608663"/>
                <a:gd name="connsiteX1" fmla="*/ 93806 w 319068"/>
                <a:gd name="connsiteY1" fmla="*/ 533555 h 608663"/>
                <a:gd name="connsiteX2" fmla="*/ 101856 w 319068"/>
                <a:gd name="connsiteY2" fmla="*/ 442411 h 608663"/>
                <a:gd name="connsiteX3" fmla="*/ 107243 w 319068"/>
                <a:gd name="connsiteY3" fmla="*/ 370028 h 608663"/>
                <a:gd name="connsiteX4" fmla="*/ 107243 w 319068"/>
                <a:gd name="connsiteY4" fmla="*/ 367302 h 608663"/>
                <a:gd name="connsiteX5" fmla="*/ 107243 w 319068"/>
                <a:gd name="connsiteY5" fmla="*/ 364640 h 608663"/>
                <a:gd name="connsiteX6" fmla="*/ 107243 w 319068"/>
                <a:gd name="connsiteY6" fmla="*/ 361978 h 608663"/>
                <a:gd name="connsiteX7" fmla="*/ 107243 w 319068"/>
                <a:gd name="connsiteY7" fmla="*/ 359316 h 608663"/>
                <a:gd name="connsiteX8" fmla="*/ 107243 w 319068"/>
                <a:gd name="connsiteY8" fmla="*/ 356591 h 608663"/>
                <a:gd name="connsiteX9" fmla="*/ 104581 w 319068"/>
                <a:gd name="connsiteY9" fmla="*/ 356591 h 608663"/>
                <a:gd name="connsiteX10" fmla="*/ 101856 w 319068"/>
                <a:gd name="connsiteY10" fmla="*/ 356591 h 608663"/>
                <a:gd name="connsiteX11" fmla="*/ 101856 w 319068"/>
                <a:gd name="connsiteY11" fmla="*/ 353929 h 608663"/>
                <a:gd name="connsiteX12" fmla="*/ 101856 w 319068"/>
                <a:gd name="connsiteY12" fmla="*/ 351266 h 608663"/>
                <a:gd name="connsiteX13" fmla="*/ 99194 w 319068"/>
                <a:gd name="connsiteY13" fmla="*/ 351266 h 608663"/>
                <a:gd name="connsiteX14" fmla="*/ 99194 w 319068"/>
                <a:gd name="connsiteY14" fmla="*/ 348541 h 608663"/>
                <a:gd name="connsiteX15" fmla="*/ 99194 w 319068"/>
                <a:gd name="connsiteY15" fmla="*/ 345879 h 608663"/>
                <a:gd name="connsiteX16" fmla="*/ 99194 w 319068"/>
                <a:gd name="connsiteY16" fmla="*/ 343217 h 608663"/>
                <a:gd name="connsiteX17" fmla="*/ 96532 w 319068"/>
                <a:gd name="connsiteY17" fmla="*/ 343217 h 608663"/>
                <a:gd name="connsiteX18" fmla="*/ 93806 w 319068"/>
                <a:gd name="connsiteY18" fmla="*/ 343217 h 608663"/>
                <a:gd name="connsiteX19" fmla="*/ 93806 w 319068"/>
                <a:gd name="connsiteY19" fmla="*/ 340491 h 608663"/>
                <a:gd name="connsiteX20" fmla="*/ 91144 w 319068"/>
                <a:gd name="connsiteY20" fmla="*/ 340491 h 608663"/>
                <a:gd name="connsiteX21" fmla="*/ 91144 w 319068"/>
                <a:gd name="connsiteY21" fmla="*/ 337829 h 608663"/>
                <a:gd name="connsiteX22" fmla="*/ 88482 w 319068"/>
                <a:gd name="connsiteY22" fmla="*/ 337829 h 608663"/>
                <a:gd name="connsiteX23" fmla="*/ 88482 w 319068"/>
                <a:gd name="connsiteY23" fmla="*/ 335167 h 608663"/>
                <a:gd name="connsiteX24" fmla="*/ 85820 w 319068"/>
                <a:gd name="connsiteY24" fmla="*/ 335167 h 608663"/>
                <a:gd name="connsiteX25" fmla="*/ 83095 w 319068"/>
                <a:gd name="connsiteY25" fmla="*/ 335167 h 608663"/>
                <a:gd name="connsiteX26" fmla="*/ 75045 w 319068"/>
                <a:gd name="connsiteY26" fmla="*/ 335167 h 608663"/>
                <a:gd name="connsiteX27" fmla="*/ 72383 w 319068"/>
                <a:gd name="connsiteY27" fmla="*/ 335167 h 608663"/>
                <a:gd name="connsiteX28" fmla="*/ 69721 w 319068"/>
                <a:gd name="connsiteY28" fmla="*/ 335167 h 608663"/>
                <a:gd name="connsiteX29" fmla="*/ 66995 w 319068"/>
                <a:gd name="connsiteY29" fmla="*/ 335167 h 608663"/>
                <a:gd name="connsiteX30" fmla="*/ 64334 w 319068"/>
                <a:gd name="connsiteY30" fmla="*/ 337829 h 608663"/>
                <a:gd name="connsiteX31" fmla="*/ 61671 w 319068"/>
                <a:gd name="connsiteY31" fmla="*/ 340491 h 608663"/>
                <a:gd name="connsiteX32" fmla="*/ 58946 w 319068"/>
                <a:gd name="connsiteY32" fmla="*/ 340491 h 608663"/>
                <a:gd name="connsiteX33" fmla="*/ 56284 w 319068"/>
                <a:gd name="connsiteY33" fmla="*/ 340491 h 608663"/>
                <a:gd name="connsiteX34" fmla="*/ 53622 w 319068"/>
                <a:gd name="connsiteY34" fmla="*/ 337829 h 608663"/>
                <a:gd name="connsiteX35" fmla="*/ 50960 w 319068"/>
                <a:gd name="connsiteY35" fmla="*/ 335167 h 608663"/>
                <a:gd name="connsiteX36" fmla="*/ 48234 w 319068"/>
                <a:gd name="connsiteY36" fmla="*/ 335167 h 608663"/>
                <a:gd name="connsiteX37" fmla="*/ 48234 w 319068"/>
                <a:gd name="connsiteY37" fmla="*/ 332505 h 608663"/>
                <a:gd name="connsiteX38" fmla="*/ 45572 w 319068"/>
                <a:gd name="connsiteY38" fmla="*/ 332505 h 608663"/>
                <a:gd name="connsiteX39" fmla="*/ 42910 w 319068"/>
                <a:gd name="connsiteY39" fmla="*/ 335167 h 608663"/>
                <a:gd name="connsiteX40" fmla="*/ 40185 w 319068"/>
                <a:gd name="connsiteY40" fmla="*/ 335167 h 608663"/>
                <a:gd name="connsiteX41" fmla="*/ 37523 w 319068"/>
                <a:gd name="connsiteY41" fmla="*/ 335167 h 608663"/>
                <a:gd name="connsiteX42" fmla="*/ 34860 w 319068"/>
                <a:gd name="connsiteY42" fmla="*/ 332505 h 608663"/>
                <a:gd name="connsiteX43" fmla="*/ 32135 w 319068"/>
                <a:gd name="connsiteY43" fmla="*/ 332505 h 608663"/>
                <a:gd name="connsiteX44" fmla="*/ 32135 w 319068"/>
                <a:gd name="connsiteY44" fmla="*/ 329780 h 608663"/>
                <a:gd name="connsiteX45" fmla="*/ 29473 w 319068"/>
                <a:gd name="connsiteY45" fmla="*/ 327118 h 608663"/>
                <a:gd name="connsiteX46" fmla="*/ 29473 w 319068"/>
                <a:gd name="connsiteY46" fmla="*/ 324456 h 608663"/>
                <a:gd name="connsiteX47" fmla="*/ 26811 w 319068"/>
                <a:gd name="connsiteY47" fmla="*/ 321730 h 608663"/>
                <a:gd name="connsiteX48" fmla="*/ 24149 w 319068"/>
                <a:gd name="connsiteY48" fmla="*/ 321730 h 608663"/>
                <a:gd name="connsiteX49" fmla="*/ 21423 w 319068"/>
                <a:gd name="connsiteY49" fmla="*/ 321730 h 608663"/>
                <a:gd name="connsiteX50" fmla="*/ 21423 w 319068"/>
                <a:gd name="connsiteY50" fmla="*/ 319068 h 608663"/>
                <a:gd name="connsiteX51" fmla="*/ 18761 w 319068"/>
                <a:gd name="connsiteY51" fmla="*/ 319068 h 608663"/>
                <a:gd name="connsiteX52" fmla="*/ 18761 w 319068"/>
                <a:gd name="connsiteY52" fmla="*/ 316406 h 608663"/>
                <a:gd name="connsiteX53" fmla="*/ 21423 w 319068"/>
                <a:gd name="connsiteY53" fmla="*/ 316406 h 608663"/>
                <a:gd name="connsiteX54" fmla="*/ 21423 w 319068"/>
                <a:gd name="connsiteY54" fmla="*/ 313681 h 608663"/>
                <a:gd name="connsiteX55" fmla="*/ 24149 w 319068"/>
                <a:gd name="connsiteY55" fmla="*/ 313681 h 608663"/>
                <a:gd name="connsiteX56" fmla="*/ 24149 w 319068"/>
                <a:gd name="connsiteY56" fmla="*/ 308356 h 608663"/>
                <a:gd name="connsiteX57" fmla="*/ 24149 w 319068"/>
                <a:gd name="connsiteY57" fmla="*/ 305694 h 608663"/>
                <a:gd name="connsiteX58" fmla="*/ 24149 w 319068"/>
                <a:gd name="connsiteY58" fmla="*/ 302969 h 608663"/>
                <a:gd name="connsiteX59" fmla="*/ 21423 w 319068"/>
                <a:gd name="connsiteY59" fmla="*/ 302969 h 608663"/>
                <a:gd name="connsiteX60" fmla="*/ 21423 w 319068"/>
                <a:gd name="connsiteY60" fmla="*/ 300307 h 608663"/>
                <a:gd name="connsiteX61" fmla="*/ 24149 w 319068"/>
                <a:gd name="connsiteY61" fmla="*/ 300307 h 608663"/>
                <a:gd name="connsiteX62" fmla="*/ 24149 w 319068"/>
                <a:gd name="connsiteY62" fmla="*/ 297645 h 608663"/>
                <a:gd name="connsiteX63" fmla="*/ 26811 w 319068"/>
                <a:gd name="connsiteY63" fmla="*/ 297645 h 608663"/>
                <a:gd name="connsiteX64" fmla="*/ 29473 w 319068"/>
                <a:gd name="connsiteY64" fmla="*/ 297645 h 608663"/>
                <a:gd name="connsiteX65" fmla="*/ 32135 w 319068"/>
                <a:gd name="connsiteY65" fmla="*/ 297645 h 608663"/>
                <a:gd name="connsiteX66" fmla="*/ 32135 w 319068"/>
                <a:gd name="connsiteY66" fmla="*/ 300307 h 608663"/>
                <a:gd name="connsiteX67" fmla="*/ 34860 w 319068"/>
                <a:gd name="connsiteY67" fmla="*/ 300307 h 608663"/>
                <a:gd name="connsiteX68" fmla="*/ 34860 w 319068"/>
                <a:gd name="connsiteY68" fmla="*/ 302969 h 608663"/>
                <a:gd name="connsiteX69" fmla="*/ 37523 w 319068"/>
                <a:gd name="connsiteY69" fmla="*/ 305694 h 608663"/>
                <a:gd name="connsiteX70" fmla="*/ 40185 w 319068"/>
                <a:gd name="connsiteY70" fmla="*/ 305694 h 608663"/>
                <a:gd name="connsiteX71" fmla="*/ 42910 w 319068"/>
                <a:gd name="connsiteY71" fmla="*/ 305694 h 608663"/>
                <a:gd name="connsiteX72" fmla="*/ 42910 w 319068"/>
                <a:gd name="connsiteY72" fmla="*/ 302969 h 608663"/>
                <a:gd name="connsiteX73" fmla="*/ 45572 w 319068"/>
                <a:gd name="connsiteY73" fmla="*/ 300307 h 608663"/>
                <a:gd name="connsiteX74" fmla="*/ 48234 w 319068"/>
                <a:gd name="connsiteY74" fmla="*/ 297645 h 608663"/>
                <a:gd name="connsiteX75" fmla="*/ 48234 w 319068"/>
                <a:gd name="connsiteY75" fmla="*/ 294919 h 608663"/>
                <a:gd name="connsiteX76" fmla="*/ 48234 w 319068"/>
                <a:gd name="connsiteY76" fmla="*/ 289595 h 608663"/>
                <a:gd name="connsiteX77" fmla="*/ 48234 w 319068"/>
                <a:gd name="connsiteY77" fmla="*/ 286870 h 608663"/>
                <a:gd name="connsiteX78" fmla="*/ 50960 w 319068"/>
                <a:gd name="connsiteY78" fmla="*/ 286870 h 608663"/>
                <a:gd name="connsiteX79" fmla="*/ 50960 w 319068"/>
                <a:gd name="connsiteY79" fmla="*/ 284208 h 608663"/>
                <a:gd name="connsiteX80" fmla="*/ 50960 w 319068"/>
                <a:gd name="connsiteY80" fmla="*/ 281546 h 608663"/>
                <a:gd name="connsiteX81" fmla="*/ 50960 w 319068"/>
                <a:gd name="connsiteY81" fmla="*/ 278820 h 608663"/>
                <a:gd name="connsiteX82" fmla="*/ 53622 w 319068"/>
                <a:gd name="connsiteY82" fmla="*/ 278820 h 608663"/>
                <a:gd name="connsiteX83" fmla="*/ 56284 w 319068"/>
                <a:gd name="connsiteY83" fmla="*/ 278820 h 608663"/>
                <a:gd name="connsiteX84" fmla="*/ 58946 w 319068"/>
                <a:gd name="connsiteY84" fmla="*/ 281546 h 608663"/>
                <a:gd name="connsiteX85" fmla="*/ 58946 w 319068"/>
                <a:gd name="connsiteY85" fmla="*/ 284208 h 608663"/>
                <a:gd name="connsiteX86" fmla="*/ 61671 w 319068"/>
                <a:gd name="connsiteY86" fmla="*/ 284208 h 608663"/>
                <a:gd name="connsiteX87" fmla="*/ 64334 w 319068"/>
                <a:gd name="connsiteY87" fmla="*/ 284208 h 608663"/>
                <a:gd name="connsiteX88" fmla="*/ 64334 w 319068"/>
                <a:gd name="connsiteY88" fmla="*/ 281546 h 608663"/>
                <a:gd name="connsiteX89" fmla="*/ 64334 w 319068"/>
                <a:gd name="connsiteY89" fmla="*/ 278820 h 608663"/>
                <a:gd name="connsiteX90" fmla="*/ 64334 w 319068"/>
                <a:gd name="connsiteY90" fmla="*/ 276158 h 608663"/>
                <a:gd name="connsiteX91" fmla="*/ 64334 w 319068"/>
                <a:gd name="connsiteY91" fmla="*/ 273496 h 608663"/>
                <a:gd name="connsiteX92" fmla="*/ 61671 w 319068"/>
                <a:gd name="connsiteY92" fmla="*/ 273496 h 608663"/>
                <a:gd name="connsiteX93" fmla="*/ 61671 w 319068"/>
                <a:gd name="connsiteY93" fmla="*/ 270834 h 608663"/>
                <a:gd name="connsiteX94" fmla="*/ 64334 w 319068"/>
                <a:gd name="connsiteY94" fmla="*/ 270834 h 608663"/>
                <a:gd name="connsiteX95" fmla="*/ 64334 w 319068"/>
                <a:gd name="connsiteY95" fmla="*/ 268108 h 608663"/>
                <a:gd name="connsiteX96" fmla="*/ 66995 w 319068"/>
                <a:gd name="connsiteY96" fmla="*/ 268108 h 608663"/>
                <a:gd name="connsiteX97" fmla="*/ 69721 w 319068"/>
                <a:gd name="connsiteY97" fmla="*/ 268108 h 608663"/>
                <a:gd name="connsiteX98" fmla="*/ 69721 w 319068"/>
                <a:gd name="connsiteY98" fmla="*/ 265446 h 608663"/>
                <a:gd name="connsiteX99" fmla="*/ 72383 w 319068"/>
                <a:gd name="connsiteY99" fmla="*/ 262784 h 608663"/>
                <a:gd name="connsiteX100" fmla="*/ 72383 w 319068"/>
                <a:gd name="connsiteY100" fmla="*/ 260059 h 608663"/>
                <a:gd name="connsiteX101" fmla="*/ 72383 w 319068"/>
                <a:gd name="connsiteY101" fmla="*/ 257397 h 608663"/>
                <a:gd name="connsiteX102" fmla="*/ 72383 w 319068"/>
                <a:gd name="connsiteY102" fmla="*/ 254735 h 608663"/>
                <a:gd name="connsiteX103" fmla="*/ 72383 w 319068"/>
                <a:gd name="connsiteY103" fmla="*/ 252009 h 608663"/>
                <a:gd name="connsiteX104" fmla="*/ 75045 w 319068"/>
                <a:gd name="connsiteY104" fmla="*/ 252009 h 608663"/>
                <a:gd name="connsiteX105" fmla="*/ 75045 w 319068"/>
                <a:gd name="connsiteY105" fmla="*/ 249347 h 608663"/>
                <a:gd name="connsiteX106" fmla="*/ 75045 w 319068"/>
                <a:gd name="connsiteY106" fmla="*/ 246685 h 608663"/>
                <a:gd name="connsiteX107" fmla="*/ 75045 w 319068"/>
                <a:gd name="connsiteY107" fmla="*/ 244023 h 608663"/>
                <a:gd name="connsiteX108" fmla="*/ 77771 w 319068"/>
                <a:gd name="connsiteY108" fmla="*/ 241298 h 608663"/>
                <a:gd name="connsiteX109" fmla="*/ 77771 w 319068"/>
                <a:gd name="connsiteY109" fmla="*/ 238636 h 608663"/>
                <a:gd name="connsiteX110" fmla="*/ 77771 w 319068"/>
                <a:gd name="connsiteY110" fmla="*/ 235973 h 608663"/>
                <a:gd name="connsiteX111" fmla="*/ 80433 w 319068"/>
                <a:gd name="connsiteY111" fmla="*/ 233248 h 608663"/>
                <a:gd name="connsiteX112" fmla="*/ 80433 w 319068"/>
                <a:gd name="connsiteY112" fmla="*/ 230586 h 608663"/>
                <a:gd name="connsiteX113" fmla="*/ 83095 w 319068"/>
                <a:gd name="connsiteY113" fmla="*/ 230586 h 608663"/>
                <a:gd name="connsiteX114" fmla="*/ 85820 w 319068"/>
                <a:gd name="connsiteY114" fmla="*/ 230586 h 608663"/>
                <a:gd name="connsiteX115" fmla="*/ 88482 w 319068"/>
                <a:gd name="connsiteY115" fmla="*/ 230586 h 608663"/>
                <a:gd name="connsiteX116" fmla="*/ 88482 w 319068"/>
                <a:gd name="connsiteY116" fmla="*/ 227924 h 608663"/>
                <a:gd name="connsiteX117" fmla="*/ 88482 w 319068"/>
                <a:gd name="connsiteY117" fmla="*/ 225198 h 608663"/>
                <a:gd name="connsiteX118" fmla="*/ 88482 w 319068"/>
                <a:gd name="connsiteY118" fmla="*/ 222536 h 608663"/>
                <a:gd name="connsiteX119" fmla="*/ 88482 w 319068"/>
                <a:gd name="connsiteY119" fmla="*/ 219874 h 608663"/>
                <a:gd name="connsiteX120" fmla="*/ 88482 w 319068"/>
                <a:gd name="connsiteY120" fmla="*/ 217212 h 608663"/>
                <a:gd name="connsiteX121" fmla="*/ 88482 w 319068"/>
                <a:gd name="connsiteY121" fmla="*/ 214487 h 608663"/>
                <a:gd name="connsiteX122" fmla="*/ 88482 w 319068"/>
                <a:gd name="connsiteY122" fmla="*/ 211825 h 608663"/>
                <a:gd name="connsiteX123" fmla="*/ 88482 w 319068"/>
                <a:gd name="connsiteY123" fmla="*/ 209163 h 608663"/>
                <a:gd name="connsiteX124" fmla="*/ 88482 w 319068"/>
                <a:gd name="connsiteY124" fmla="*/ 206437 h 608663"/>
                <a:gd name="connsiteX125" fmla="*/ 91144 w 319068"/>
                <a:gd name="connsiteY125" fmla="*/ 206437 h 608663"/>
                <a:gd name="connsiteX126" fmla="*/ 88482 w 319068"/>
                <a:gd name="connsiteY126" fmla="*/ 203775 h 608663"/>
                <a:gd name="connsiteX127" fmla="*/ 85820 w 319068"/>
                <a:gd name="connsiteY127" fmla="*/ 201113 h 608663"/>
                <a:gd name="connsiteX128" fmla="*/ 83095 w 319068"/>
                <a:gd name="connsiteY128" fmla="*/ 201113 h 608663"/>
                <a:gd name="connsiteX129" fmla="*/ 80433 w 319068"/>
                <a:gd name="connsiteY129" fmla="*/ 198388 h 608663"/>
                <a:gd name="connsiteX130" fmla="*/ 80433 w 319068"/>
                <a:gd name="connsiteY130" fmla="*/ 195726 h 608663"/>
                <a:gd name="connsiteX131" fmla="*/ 83095 w 319068"/>
                <a:gd name="connsiteY131" fmla="*/ 195726 h 608663"/>
                <a:gd name="connsiteX132" fmla="*/ 85820 w 319068"/>
                <a:gd name="connsiteY132" fmla="*/ 195726 h 608663"/>
                <a:gd name="connsiteX133" fmla="*/ 88482 w 319068"/>
                <a:gd name="connsiteY133" fmla="*/ 193063 h 608663"/>
                <a:gd name="connsiteX134" fmla="*/ 88482 w 319068"/>
                <a:gd name="connsiteY134" fmla="*/ 190338 h 608663"/>
                <a:gd name="connsiteX135" fmla="*/ 91144 w 319068"/>
                <a:gd name="connsiteY135" fmla="*/ 190338 h 608663"/>
                <a:gd name="connsiteX136" fmla="*/ 93806 w 319068"/>
                <a:gd name="connsiteY136" fmla="*/ 190338 h 608663"/>
                <a:gd name="connsiteX137" fmla="*/ 93806 w 319068"/>
                <a:gd name="connsiteY137" fmla="*/ 187676 h 608663"/>
                <a:gd name="connsiteX138" fmla="*/ 96532 w 319068"/>
                <a:gd name="connsiteY138" fmla="*/ 187676 h 608663"/>
                <a:gd name="connsiteX139" fmla="*/ 96532 w 319068"/>
                <a:gd name="connsiteY139" fmla="*/ 185014 h 608663"/>
                <a:gd name="connsiteX140" fmla="*/ 99194 w 319068"/>
                <a:gd name="connsiteY140" fmla="*/ 182352 h 608663"/>
                <a:gd name="connsiteX141" fmla="*/ 99194 w 319068"/>
                <a:gd name="connsiteY141" fmla="*/ 179626 h 608663"/>
                <a:gd name="connsiteX142" fmla="*/ 99194 w 319068"/>
                <a:gd name="connsiteY142" fmla="*/ 176964 h 608663"/>
                <a:gd name="connsiteX143" fmla="*/ 96532 w 319068"/>
                <a:gd name="connsiteY143" fmla="*/ 176964 h 608663"/>
                <a:gd name="connsiteX144" fmla="*/ 96532 w 319068"/>
                <a:gd name="connsiteY144" fmla="*/ 174302 h 608663"/>
                <a:gd name="connsiteX145" fmla="*/ 99194 w 319068"/>
                <a:gd name="connsiteY145" fmla="*/ 174302 h 608663"/>
                <a:gd name="connsiteX146" fmla="*/ 101856 w 319068"/>
                <a:gd name="connsiteY146" fmla="*/ 174302 h 608663"/>
                <a:gd name="connsiteX147" fmla="*/ 104581 w 319068"/>
                <a:gd name="connsiteY147" fmla="*/ 176964 h 608663"/>
                <a:gd name="connsiteX148" fmla="*/ 104581 w 319068"/>
                <a:gd name="connsiteY148" fmla="*/ 174302 h 608663"/>
                <a:gd name="connsiteX149" fmla="*/ 104581 w 319068"/>
                <a:gd name="connsiteY149" fmla="*/ 171577 h 608663"/>
                <a:gd name="connsiteX150" fmla="*/ 104581 w 319068"/>
                <a:gd name="connsiteY150" fmla="*/ 168915 h 608663"/>
                <a:gd name="connsiteX151" fmla="*/ 107243 w 319068"/>
                <a:gd name="connsiteY151" fmla="*/ 168915 h 608663"/>
                <a:gd name="connsiteX152" fmla="*/ 107243 w 319068"/>
                <a:gd name="connsiteY152" fmla="*/ 166253 h 608663"/>
                <a:gd name="connsiteX153" fmla="*/ 104581 w 319068"/>
                <a:gd name="connsiteY153" fmla="*/ 166253 h 608663"/>
                <a:gd name="connsiteX154" fmla="*/ 104581 w 319068"/>
                <a:gd name="connsiteY154" fmla="*/ 163527 h 608663"/>
                <a:gd name="connsiteX155" fmla="*/ 107243 w 319068"/>
                <a:gd name="connsiteY155" fmla="*/ 160865 h 608663"/>
                <a:gd name="connsiteX156" fmla="*/ 109906 w 319068"/>
                <a:gd name="connsiteY156" fmla="*/ 158203 h 608663"/>
                <a:gd name="connsiteX157" fmla="*/ 112631 w 319068"/>
                <a:gd name="connsiteY157" fmla="*/ 155541 h 608663"/>
                <a:gd name="connsiteX158" fmla="*/ 112631 w 319068"/>
                <a:gd name="connsiteY158" fmla="*/ 158203 h 608663"/>
                <a:gd name="connsiteX159" fmla="*/ 112631 w 319068"/>
                <a:gd name="connsiteY159" fmla="*/ 160865 h 608663"/>
                <a:gd name="connsiteX160" fmla="*/ 115293 w 319068"/>
                <a:gd name="connsiteY160" fmla="*/ 160865 h 608663"/>
                <a:gd name="connsiteX161" fmla="*/ 115293 w 319068"/>
                <a:gd name="connsiteY161" fmla="*/ 158203 h 608663"/>
                <a:gd name="connsiteX162" fmla="*/ 117955 w 319068"/>
                <a:gd name="connsiteY162" fmla="*/ 155541 h 608663"/>
                <a:gd name="connsiteX163" fmla="*/ 115293 w 319068"/>
                <a:gd name="connsiteY163" fmla="*/ 152815 h 608663"/>
                <a:gd name="connsiteX164" fmla="*/ 115293 w 319068"/>
                <a:gd name="connsiteY164" fmla="*/ 150153 h 608663"/>
                <a:gd name="connsiteX165" fmla="*/ 115293 w 319068"/>
                <a:gd name="connsiteY165" fmla="*/ 147491 h 608663"/>
                <a:gd name="connsiteX166" fmla="*/ 115293 w 319068"/>
                <a:gd name="connsiteY166" fmla="*/ 144766 h 608663"/>
                <a:gd name="connsiteX167" fmla="*/ 115293 w 319068"/>
                <a:gd name="connsiteY167" fmla="*/ 142104 h 608663"/>
                <a:gd name="connsiteX168" fmla="*/ 115293 w 319068"/>
                <a:gd name="connsiteY168" fmla="*/ 139442 h 608663"/>
                <a:gd name="connsiteX169" fmla="*/ 115293 w 319068"/>
                <a:gd name="connsiteY169" fmla="*/ 136716 h 608663"/>
                <a:gd name="connsiteX170" fmla="*/ 117955 w 319068"/>
                <a:gd name="connsiteY170" fmla="*/ 136716 h 608663"/>
                <a:gd name="connsiteX171" fmla="*/ 120617 w 319068"/>
                <a:gd name="connsiteY171" fmla="*/ 136716 h 608663"/>
                <a:gd name="connsiteX172" fmla="*/ 123343 w 319068"/>
                <a:gd name="connsiteY172" fmla="*/ 134054 h 608663"/>
                <a:gd name="connsiteX173" fmla="*/ 123343 w 319068"/>
                <a:gd name="connsiteY173" fmla="*/ 131392 h 608663"/>
                <a:gd name="connsiteX174" fmla="*/ 120617 w 319068"/>
                <a:gd name="connsiteY174" fmla="*/ 131392 h 608663"/>
                <a:gd name="connsiteX175" fmla="*/ 117955 w 319068"/>
                <a:gd name="connsiteY175" fmla="*/ 131392 h 608663"/>
                <a:gd name="connsiteX176" fmla="*/ 117955 w 319068"/>
                <a:gd name="connsiteY176" fmla="*/ 134054 h 608663"/>
                <a:gd name="connsiteX177" fmla="*/ 115293 w 319068"/>
                <a:gd name="connsiteY177" fmla="*/ 134054 h 608663"/>
                <a:gd name="connsiteX178" fmla="*/ 115293 w 319068"/>
                <a:gd name="connsiteY178" fmla="*/ 136716 h 608663"/>
                <a:gd name="connsiteX179" fmla="*/ 112631 w 319068"/>
                <a:gd name="connsiteY179" fmla="*/ 136716 h 608663"/>
                <a:gd name="connsiteX180" fmla="*/ 112631 w 319068"/>
                <a:gd name="connsiteY180" fmla="*/ 134054 h 608663"/>
                <a:gd name="connsiteX181" fmla="*/ 112631 w 319068"/>
                <a:gd name="connsiteY181" fmla="*/ 131392 h 608663"/>
                <a:gd name="connsiteX182" fmla="*/ 112631 w 319068"/>
                <a:gd name="connsiteY182" fmla="*/ 128667 h 608663"/>
                <a:gd name="connsiteX183" fmla="*/ 115293 w 319068"/>
                <a:gd name="connsiteY183" fmla="*/ 128667 h 608663"/>
                <a:gd name="connsiteX184" fmla="*/ 115293 w 319068"/>
                <a:gd name="connsiteY184" fmla="*/ 131392 h 608663"/>
                <a:gd name="connsiteX185" fmla="*/ 117955 w 319068"/>
                <a:gd name="connsiteY185" fmla="*/ 131392 h 608663"/>
                <a:gd name="connsiteX186" fmla="*/ 117955 w 319068"/>
                <a:gd name="connsiteY186" fmla="*/ 128667 h 608663"/>
                <a:gd name="connsiteX187" fmla="*/ 117955 w 319068"/>
                <a:gd name="connsiteY187" fmla="*/ 126005 h 608663"/>
                <a:gd name="connsiteX188" fmla="*/ 115293 w 319068"/>
                <a:gd name="connsiteY188" fmla="*/ 126005 h 608663"/>
                <a:gd name="connsiteX189" fmla="*/ 115293 w 319068"/>
                <a:gd name="connsiteY189" fmla="*/ 123343 h 608663"/>
                <a:gd name="connsiteX190" fmla="*/ 112631 w 319068"/>
                <a:gd name="connsiteY190" fmla="*/ 120680 h 608663"/>
                <a:gd name="connsiteX191" fmla="*/ 112631 w 319068"/>
                <a:gd name="connsiteY191" fmla="*/ 117955 h 608663"/>
                <a:gd name="connsiteX192" fmla="*/ 112631 w 319068"/>
                <a:gd name="connsiteY192" fmla="*/ 115293 h 608663"/>
                <a:gd name="connsiteX193" fmla="*/ 112631 w 319068"/>
                <a:gd name="connsiteY193" fmla="*/ 112631 h 608663"/>
                <a:gd name="connsiteX194" fmla="*/ 109906 w 319068"/>
                <a:gd name="connsiteY194" fmla="*/ 112631 h 608663"/>
                <a:gd name="connsiteX195" fmla="*/ 109906 w 319068"/>
                <a:gd name="connsiteY195" fmla="*/ 115293 h 608663"/>
                <a:gd name="connsiteX196" fmla="*/ 107243 w 319068"/>
                <a:gd name="connsiteY196" fmla="*/ 115293 h 608663"/>
                <a:gd name="connsiteX197" fmla="*/ 107243 w 319068"/>
                <a:gd name="connsiteY197" fmla="*/ 117955 h 608663"/>
                <a:gd name="connsiteX198" fmla="*/ 104581 w 319068"/>
                <a:gd name="connsiteY198" fmla="*/ 117955 h 608663"/>
                <a:gd name="connsiteX199" fmla="*/ 104581 w 319068"/>
                <a:gd name="connsiteY199" fmla="*/ 115293 h 608663"/>
                <a:gd name="connsiteX200" fmla="*/ 104581 w 319068"/>
                <a:gd name="connsiteY200" fmla="*/ 112631 h 608663"/>
                <a:gd name="connsiteX201" fmla="*/ 104581 w 319068"/>
                <a:gd name="connsiteY201" fmla="*/ 109905 h 608663"/>
                <a:gd name="connsiteX202" fmla="*/ 101856 w 319068"/>
                <a:gd name="connsiteY202" fmla="*/ 109905 h 608663"/>
                <a:gd name="connsiteX203" fmla="*/ 101856 w 319068"/>
                <a:gd name="connsiteY203" fmla="*/ 107243 h 608663"/>
                <a:gd name="connsiteX204" fmla="*/ 99194 w 319068"/>
                <a:gd name="connsiteY204" fmla="*/ 107243 h 608663"/>
                <a:gd name="connsiteX205" fmla="*/ 96532 w 319068"/>
                <a:gd name="connsiteY205" fmla="*/ 107243 h 608663"/>
                <a:gd name="connsiteX206" fmla="*/ 93806 w 319068"/>
                <a:gd name="connsiteY206" fmla="*/ 107243 h 608663"/>
                <a:gd name="connsiteX207" fmla="*/ 93806 w 319068"/>
                <a:gd name="connsiteY207" fmla="*/ 104581 h 608663"/>
                <a:gd name="connsiteX208" fmla="*/ 96532 w 319068"/>
                <a:gd name="connsiteY208" fmla="*/ 104581 h 608663"/>
                <a:gd name="connsiteX209" fmla="*/ 96532 w 319068"/>
                <a:gd name="connsiteY209" fmla="*/ 101856 h 608663"/>
                <a:gd name="connsiteX210" fmla="*/ 93806 w 319068"/>
                <a:gd name="connsiteY210" fmla="*/ 99194 h 608663"/>
                <a:gd name="connsiteX211" fmla="*/ 91144 w 319068"/>
                <a:gd name="connsiteY211" fmla="*/ 99194 h 608663"/>
                <a:gd name="connsiteX212" fmla="*/ 88482 w 319068"/>
                <a:gd name="connsiteY212" fmla="*/ 99194 h 608663"/>
                <a:gd name="connsiteX213" fmla="*/ 88482 w 319068"/>
                <a:gd name="connsiteY213" fmla="*/ 96532 h 608663"/>
                <a:gd name="connsiteX214" fmla="*/ 88482 w 319068"/>
                <a:gd name="connsiteY214" fmla="*/ 93870 h 608663"/>
                <a:gd name="connsiteX215" fmla="*/ 85820 w 319068"/>
                <a:gd name="connsiteY215" fmla="*/ 91144 h 608663"/>
                <a:gd name="connsiteX216" fmla="*/ 88482 w 319068"/>
                <a:gd name="connsiteY216" fmla="*/ 91144 h 608663"/>
                <a:gd name="connsiteX217" fmla="*/ 88482 w 319068"/>
                <a:gd name="connsiteY217" fmla="*/ 88482 h 608663"/>
                <a:gd name="connsiteX218" fmla="*/ 88482 w 319068"/>
                <a:gd name="connsiteY218" fmla="*/ 85820 h 608663"/>
                <a:gd name="connsiteX219" fmla="*/ 88482 w 319068"/>
                <a:gd name="connsiteY219" fmla="*/ 83095 h 608663"/>
                <a:gd name="connsiteX220" fmla="*/ 88482 w 319068"/>
                <a:gd name="connsiteY220" fmla="*/ 80433 h 608663"/>
                <a:gd name="connsiteX221" fmla="*/ 85820 w 319068"/>
                <a:gd name="connsiteY221" fmla="*/ 80433 h 608663"/>
                <a:gd name="connsiteX222" fmla="*/ 83095 w 319068"/>
                <a:gd name="connsiteY222" fmla="*/ 77770 h 608663"/>
                <a:gd name="connsiteX223" fmla="*/ 83095 w 319068"/>
                <a:gd name="connsiteY223" fmla="*/ 75045 h 608663"/>
                <a:gd name="connsiteX224" fmla="*/ 80433 w 319068"/>
                <a:gd name="connsiteY224" fmla="*/ 75045 h 608663"/>
                <a:gd name="connsiteX225" fmla="*/ 80433 w 319068"/>
                <a:gd name="connsiteY225" fmla="*/ 77770 h 608663"/>
                <a:gd name="connsiteX226" fmla="*/ 77771 w 319068"/>
                <a:gd name="connsiteY226" fmla="*/ 77770 h 608663"/>
                <a:gd name="connsiteX227" fmla="*/ 75045 w 319068"/>
                <a:gd name="connsiteY227" fmla="*/ 77770 h 608663"/>
                <a:gd name="connsiteX228" fmla="*/ 72383 w 319068"/>
                <a:gd name="connsiteY228" fmla="*/ 77770 h 608663"/>
                <a:gd name="connsiteX229" fmla="*/ 72383 w 319068"/>
                <a:gd name="connsiteY229" fmla="*/ 75045 h 608663"/>
                <a:gd name="connsiteX230" fmla="*/ 72383 w 319068"/>
                <a:gd name="connsiteY230" fmla="*/ 72383 h 608663"/>
                <a:gd name="connsiteX231" fmla="*/ 72383 w 319068"/>
                <a:gd name="connsiteY231" fmla="*/ 69721 h 608663"/>
                <a:gd name="connsiteX232" fmla="*/ 69721 w 319068"/>
                <a:gd name="connsiteY232" fmla="*/ 69721 h 608663"/>
                <a:gd name="connsiteX233" fmla="*/ 66995 w 319068"/>
                <a:gd name="connsiteY233" fmla="*/ 69721 h 608663"/>
                <a:gd name="connsiteX234" fmla="*/ 66995 w 319068"/>
                <a:gd name="connsiteY234" fmla="*/ 67059 h 608663"/>
                <a:gd name="connsiteX235" fmla="*/ 66995 w 319068"/>
                <a:gd name="connsiteY235" fmla="*/ 64333 h 608663"/>
                <a:gd name="connsiteX236" fmla="*/ 66995 w 319068"/>
                <a:gd name="connsiteY236" fmla="*/ 61671 h 608663"/>
                <a:gd name="connsiteX237" fmla="*/ 69721 w 319068"/>
                <a:gd name="connsiteY237" fmla="*/ 61671 h 608663"/>
                <a:gd name="connsiteX238" fmla="*/ 66995 w 319068"/>
                <a:gd name="connsiteY238" fmla="*/ 59009 h 608663"/>
                <a:gd name="connsiteX239" fmla="*/ 66995 w 319068"/>
                <a:gd name="connsiteY239" fmla="*/ 56284 h 608663"/>
                <a:gd name="connsiteX240" fmla="*/ 66995 w 319068"/>
                <a:gd name="connsiteY240" fmla="*/ 53622 h 608663"/>
                <a:gd name="connsiteX241" fmla="*/ 66995 w 319068"/>
                <a:gd name="connsiteY241" fmla="*/ 50959 h 608663"/>
                <a:gd name="connsiteX242" fmla="*/ 69721 w 319068"/>
                <a:gd name="connsiteY242" fmla="*/ 48234 h 608663"/>
                <a:gd name="connsiteX243" fmla="*/ 69721 w 319068"/>
                <a:gd name="connsiteY243" fmla="*/ 45572 h 608663"/>
                <a:gd name="connsiteX244" fmla="*/ 66995 w 319068"/>
                <a:gd name="connsiteY244" fmla="*/ 45572 h 608663"/>
                <a:gd name="connsiteX245" fmla="*/ 66995 w 319068"/>
                <a:gd name="connsiteY245" fmla="*/ 42910 h 608663"/>
                <a:gd name="connsiteX246" fmla="*/ 64334 w 319068"/>
                <a:gd name="connsiteY246" fmla="*/ 42910 h 608663"/>
                <a:gd name="connsiteX247" fmla="*/ 64334 w 319068"/>
                <a:gd name="connsiteY247" fmla="*/ 40185 h 608663"/>
                <a:gd name="connsiteX248" fmla="*/ 66995 w 319068"/>
                <a:gd name="connsiteY248" fmla="*/ 40185 h 608663"/>
                <a:gd name="connsiteX249" fmla="*/ 66995 w 319068"/>
                <a:gd name="connsiteY249" fmla="*/ 37522 h 608663"/>
                <a:gd name="connsiteX250" fmla="*/ 69721 w 319068"/>
                <a:gd name="connsiteY250" fmla="*/ 34860 h 608663"/>
                <a:gd name="connsiteX251" fmla="*/ 69721 w 319068"/>
                <a:gd name="connsiteY251" fmla="*/ 32198 h 608663"/>
                <a:gd name="connsiteX252" fmla="*/ 72383 w 319068"/>
                <a:gd name="connsiteY252" fmla="*/ 32198 h 608663"/>
                <a:gd name="connsiteX253" fmla="*/ 72383 w 319068"/>
                <a:gd name="connsiteY253" fmla="*/ 29473 h 608663"/>
                <a:gd name="connsiteX254" fmla="*/ 75045 w 319068"/>
                <a:gd name="connsiteY254" fmla="*/ 29473 h 608663"/>
                <a:gd name="connsiteX255" fmla="*/ 77771 w 319068"/>
                <a:gd name="connsiteY255" fmla="*/ 26811 h 608663"/>
                <a:gd name="connsiteX256" fmla="*/ 80433 w 319068"/>
                <a:gd name="connsiteY256" fmla="*/ 26811 h 608663"/>
                <a:gd name="connsiteX257" fmla="*/ 45572 w 319068"/>
                <a:gd name="connsiteY257" fmla="*/ 13374 h 608663"/>
                <a:gd name="connsiteX258" fmla="*/ 24149 w 319068"/>
                <a:gd name="connsiteY258" fmla="*/ 8050 h 608663"/>
                <a:gd name="connsiteX259" fmla="*/ 16099 w 319068"/>
                <a:gd name="connsiteY259" fmla="*/ 8050 h 608663"/>
                <a:gd name="connsiteX260" fmla="*/ 5324 w 319068"/>
                <a:gd name="connsiteY260" fmla="*/ 24149 h 608663"/>
                <a:gd name="connsiteX261" fmla="*/ 2662 w 319068"/>
                <a:gd name="connsiteY261" fmla="*/ 26811 h 608663"/>
                <a:gd name="connsiteX262" fmla="*/ 2662 w 319068"/>
                <a:gd name="connsiteY262" fmla="*/ 24149 h 608663"/>
                <a:gd name="connsiteX263" fmla="*/ 0 w 319068"/>
                <a:gd name="connsiteY263" fmla="*/ 24149 h 608663"/>
                <a:gd name="connsiteX264" fmla="*/ 0 w 319068"/>
                <a:gd name="connsiteY264" fmla="*/ 21423 h 608663"/>
                <a:gd name="connsiteX265" fmla="*/ 2662 w 319068"/>
                <a:gd name="connsiteY265" fmla="*/ 21423 h 608663"/>
                <a:gd name="connsiteX266" fmla="*/ 2662 w 319068"/>
                <a:gd name="connsiteY266" fmla="*/ 18761 h 608663"/>
                <a:gd name="connsiteX267" fmla="*/ 5324 w 319068"/>
                <a:gd name="connsiteY267" fmla="*/ 18761 h 608663"/>
                <a:gd name="connsiteX268" fmla="*/ 5324 w 319068"/>
                <a:gd name="connsiteY268" fmla="*/ 16099 h 608663"/>
                <a:gd name="connsiteX269" fmla="*/ 8050 w 319068"/>
                <a:gd name="connsiteY269" fmla="*/ 16099 h 608663"/>
                <a:gd name="connsiteX270" fmla="*/ 8050 w 319068"/>
                <a:gd name="connsiteY270" fmla="*/ 13374 h 608663"/>
                <a:gd name="connsiteX271" fmla="*/ 8050 w 319068"/>
                <a:gd name="connsiteY271" fmla="*/ 10712 h 608663"/>
                <a:gd name="connsiteX272" fmla="*/ 10712 w 319068"/>
                <a:gd name="connsiteY272" fmla="*/ 10712 h 608663"/>
                <a:gd name="connsiteX273" fmla="*/ 10712 w 319068"/>
                <a:gd name="connsiteY273" fmla="*/ 8050 h 608663"/>
                <a:gd name="connsiteX274" fmla="*/ 10712 w 319068"/>
                <a:gd name="connsiteY274" fmla="*/ 5388 h 608663"/>
                <a:gd name="connsiteX275" fmla="*/ 10712 w 319068"/>
                <a:gd name="connsiteY275" fmla="*/ 2662 h 608663"/>
                <a:gd name="connsiteX276" fmla="*/ 10712 w 319068"/>
                <a:gd name="connsiteY276" fmla="*/ 0 h 608663"/>
                <a:gd name="connsiteX277" fmla="*/ 13374 w 319068"/>
                <a:gd name="connsiteY277" fmla="*/ 0 h 608663"/>
                <a:gd name="connsiteX278" fmla="*/ 16099 w 319068"/>
                <a:gd name="connsiteY278" fmla="*/ 0 h 608663"/>
                <a:gd name="connsiteX279" fmla="*/ 16099 w 319068"/>
                <a:gd name="connsiteY279" fmla="*/ 2662 h 608663"/>
                <a:gd name="connsiteX280" fmla="*/ 18761 w 319068"/>
                <a:gd name="connsiteY280" fmla="*/ 2662 h 608663"/>
                <a:gd name="connsiteX281" fmla="*/ 18761 w 319068"/>
                <a:gd name="connsiteY281" fmla="*/ 0 h 608663"/>
                <a:gd name="connsiteX282" fmla="*/ 21423 w 319068"/>
                <a:gd name="connsiteY282" fmla="*/ 0 h 608663"/>
                <a:gd name="connsiteX283" fmla="*/ 21423 w 319068"/>
                <a:gd name="connsiteY283" fmla="*/ 2662 h 608663"/>
                <a:gd name="connsiteX284" fmla="*/ 24149 w 319068"/>
                <a:gd name="connsiteY284" fmla="*/ 2662 h 608663"/>
                <a:gd name="connsiteX285" fmla="*/ 26811 w 319068"/>
                <a:gd name="connsiteY285" fmla="*/ 2662 h 608663"/>
                <a:gd name="connsiteX286" fmla="*/ 26811 w 319068"/>
                <a:gd name="connsiteY286" fmla="*/ 5388 h 608663"/>
                <a:gd name="connsiteX287" fmla="*/ 29473 w 319068"/>
                <a:gd name="connsiteY287" fmla="*/ 5388 h 608663"/>
                <a:gd name="connsiteX288" fmla="*/ 32135 w 319068"/>
                <a:gd name="connsiteY288" fmla="*/ 5388 h 608663"/>
                <a:gd name="connsiteX289" fmla="*/ 34860 w 319068"/>
                <a:gd name="connsiteY289" fmla="*/ 5388 h 608663"/>
                <a:gd name="connsiteX290" fmla="*/ 34860 w 319068"/>
                <a:gd name="connsiteY290" fmla="*/ 8050 h 608663"/>
                <a:gd name="connsiteX291" fmla="*/ 37523 w 319068"/>
                <a:gd name="connsiteY291" fmla="*/ 8050 h 608663"/>
                <a:gd name="connsiteX292" fmla="*/ 40185 w 319068"/>
                <a:gd name="connsiteY292" fmla="*/ 8050 h 608663"/>
                <a:gd name="connsiteX293" fmla="*/ 42910 w 319068"/>
                <a:gd name="connsiteY293" fmla="*/ 8050 h 608663"/>
                <a:gd name="connsiteX294" fmla="*/ 42910 w 319068"/>
                <a:gd name="connsiteY294" fmla="*/ 10712 h 608663"/>
                <a:gd name="connsiteX295" fmla="*/ 45572 w 319068"/>
                <a:gd name="connsiteY295" fmla="*/ 10712 h 608663"/>
                <a:gd name="connsiteX296" fmla="*/ 48234 w 319068"/>
                <a:gd name="connsiteY296" fmla="*/ 10712 h 608663"/>
                <a:gd name="connsiteX297" fmla="*/ 50960 w 319068"/>
                <a:gd name="connsiteY297" fmla="*/ 10712 h 608663"/>
                <a:gd name="connsiteX298" fmla="*/ 50960 w 319068"/>
                <a:gd name="connsiteY298" fmla="*/ 13374 h 608663"/>
                <a:gd name="connsiteX299" fmla="*/ 53622 w 319068"/>
                <a:gd name="connsiteY299" fmla="*/ 13374 h 608663"/>
                <a:gd name="connsiteX300" fmla="*/ 56284 w 319068"/>
                <a:gd name="connsiteY300" fmla="*/ 13374 h 608663"/>
                <a:gd name="connsiteX301" fmla="*/ 58946 w 319068"/>
                <a:gd name="connsiteY301" fmla="*/ 13374 h 608663"/>
                <a:gd name="connsiteX302" fmla="*/ 58946 w 319068"/>
                <a:gd name="connsiteY302" fmla="*/ 16099 h 608663"/>
                <a:gd name="connsiteX303" fmla="*/ 61671 w 319068"/>
                <a:gd name="connsiteY303" fmla="*/ 16099 h 608663"/>
                <a:gd name="connsiteX304" fmla="*/ 64334 w 319068"/>
                <a:gd name="connsiteY304" fmla="*/ 16099 h 608663"/>
                <a:gd name="connsiteX305" fmla="*/ 66995 w 319068"/>
                <a:gd name="connsiteY305" fmla="*/ 16099 h 608663"/>
                <a:gd name="connsiteX306" fmla="*/ 66995 w 319068"/>
                <a:gd name="connsiteY306" fmla="*/ 18761 h 608663"/>
                <a:gd name="connsiteX307" fmla="*/ 69721 w 319068"/>
                <a:gd name="connsiteY307" fmla="*/ 18761 h 608663"/>
                <a:gd name="connsiteX308" fmla="*/ 72383 w 319068"/>
                <a:gd name="connsiteY308" fmla="*/ 18761 h 608663"/>
                <a:gd name="connsiteX309" fmla="*/ 77771 w 319068"/>
                <a:gd name="connsiteY309" fmla="*/ 18761 h 608663"/>
                <a:gd name="connsiteX310" fmla="*/ 80433 w 319068"/>
                <a:gd name="connsiteY310" fmla="*/ 18761 h 608663"/>
                <a:gd name="connsiteX311" fmla="*/ 83095 w 319068"/>
                <a:gd name="connsiteY311" fmla="*/ 18761 h 608663"/>
                <a:gd name="connsiteX312" fmla="*/ 83095 w 319068"/>
                <a:gd name="connsiteY312" fmla="*/ 21423 h 608663"/>
                <a:gd name="connsiteX313" fmla="*/ 85820 w 319068"/>
                <a:gd name="connsiteY313" fmla="*/ 21423 h 608663"/>
                <a:gd name="connsiteX314" fmla="*/ 88482 w 319068"/>
                <a:gd name="connsiteY314" fmla="*/ 21423 h 608663"/>
                <a:gd name="connsiteX315" fmla="*/ 91144 w 319068"/>
                <a:gd name="connsiteY315" fmla="*/ 21423 h 608663"/>
                <a:gd name="connsiteX316" fmla="*/ 93806 w 319068"/>
                <a:gd name="connsiteY316" fmla="*/ 21423 h 608663"/>
                <a:gd name="connsiteX317" fmla="*/ 93806 w 319068"/>
                <a:gd name="connsiteY317" fmla="*/ 24149 h 608663"/>
                <a:gd name="connsiteX318" fmla="*/ 96532 w 319068"/>
                <a:gd name="connsiteY318" fmla="*/ 24149 h 608663"/>
                <a:gd name="connsiteX319" fmla="*/ 99194 w 319068"/>
                <a:gd name="connsiteY319" fmla="*/ 24149 h 608663"/>
                <a:gd name="connsiteX320" fmla="*/ 101856 w 319068"/>
                <a:gd name="connsiteY320" fmla="*/ 24149 h 608663"/>
                <a:gd name="connsiteX321" fmla="*/ 101856 w 319068"/>
                <a:gd name="connsiteY321" fmla="*/ 26811 h 608663"/>
                <a:gd name="connsiteX322" fmla="*/ 104581 w 319068"/>
                <a:gd name="connsiteY322" fmla="*/ 26811 h 608663"/>
                <a:gd name="connsiteX323" fmla="*/ 104581 w 319068"/>
                <a:gd name="connsiteY323" fmla="*/ 24149 h 608663"/>
                <a:gd name="connsiteX324" fmla="*/ 104581 w 319068"/>
                <a:gd name="connsiteY324" fmla="*/ 26811 h 608663"/>
                <a:gd name="connsiteX325" fmla="*/ 107243 w 319068"/>
                <a:gd name="connsiteY325" fmla="*/ 26811 h 608663"/>
                <a:gd name="connsiteX326" fmla="*/ 109906 w 319068"/>
                <a:gd name="connsiteY326" fmla="*/ 26811 h 608663"/>
                <a:gd name="connsiteX327" fmla="*/ 109906 w 319068"/>
                <a:gd name="connsiteY327" fmla="*/ 29473 h 608663"/>
                <a:gd name="connsiteX328" fmla="*/ 109906 w 319068"/>
                <a:gd name="connsiteY328" fmla="*/ 32198 h 608663"/>
                <a:gd name="connsiteX329" fmla="*/ 109906 w 319068"/>
                <a:gd name="connsiteY329" fmla="*/ 34860 h 608663"/>
                <a:gd name="connsiteX330" fmla="*/ 109906 w 319068"/>
                <a:gd name="connsiteY330" fmla="*/ 32198 h 608663"/>
                <a:gd name="connsiteX331" fmla="*/ 112631 w 319068"/>
                <a:gd name="connsiteY331" fmla="*/ 32198 h 608663"/>
                <a:gd name="connsiteX332" fmla="*/ 112631 w 319068"/>
                <a:gd name="connsiteY332" fmla="*/ 29473 h 608663"/>
                <a:gd name="connsiteX333" fmla="*/ 112631 w 319068"/>
                <a:gd name="connsiteY333" fmla="*/ 26811 h 608663"/>
                <a:gd name="connsiteX334" fmla="*/ 115293 w 319068"/>
                <a:gd name="connsiteY334" fmla="*/ 26811 h 608663"/>
                <a:gd name="connsiteX335" fmla="*/ 115293 w 319068"/>
                <a:gd name="connsiteY335" fmla="*/ 29473 h 608663"/>
                <a:gd name="connsiteX336" fmla="*/ 117955 w 319068"/>
                <a:gd name="connsiteY336" fmla="*/ 29473 h 608663"/>
                <a:gd name="connsiteX337" fmla="*/ 120617 w 319068"/>
                <a:gd name="connsiteY337" fmla="*/ 29473 h 608663"/>
                <a:gd name="connsiteX338" fmla="*/ 123343 w 319068"/>
                <a:gd name="connsiteY338" fmla="*/ 29473 h 608663"/>
                <a:gd name="connsiteX339" fmla="*/ 123343 w 319068"/>
                <a:gd name="connsiteY339" fmla="*/ 32198 h 608663"/>
                <a:gd name="connsiteX340" fmla="*/ 128667 w 319068"/>
                <a:gd name="connsiteY340" fmla="*/ 32198 h 608663"/>
                <a:gd name="connsiteX341" fmla="*/ 131392 w 319068"/>
                <a:gd name="connsiteY341" fmla="*/ 32198 h 608663"/>
                <a:gd name="connsiteX342" fmla="*/ 131392 w 319068"/>
                <a:gd name="connsiteY342" fmla="*/ 34860 h 608663"/>
                <a:gd name="connsiteX343" fmla="*/ 134054 w 319068"/>
                <a:gd name="connsiteY343" fmla="*/ 34860 h 608663"/>
                <a:gd name="connsiteX344" fmla="*/ 136716 w 319068"/>
                <a:gd name="connsiteY344" fmla="*/ 34860 h 608663"/>
                <a:gd name="connsiteX345" fmla="*/ 139442 w 319068"/>
                <a:gd name="connsiteY345" fmla="*/ 34860 h 608663"/>
                <a:gd name="connsiteX346" fmla="*/ 139442 w 319068"/>
                <a:gd name="connsiteY346" fmla="*/ 37522 h 608663"/>
                <a:gd name="connsiteX347" fmla="*/ 142104 w 319068"/>
                <a:gd name="connsiteY347" fmla="*/ 37522 h 608663"/>
                <a:gd name="connsiteX348" fmla="*/ 144766 w 319068"/>
                <a:gd name="connsiteY348" fmla="*/ 37522 h 608663"/>
                <a:gd name="connsiteX349" fmla="*/ 147428 w 319068"/>
                <a:gd name="connsiteY349" fmla="*/ 37522 h 608663"/>
                <a:gd name="connsiteX350" fmla="*/ 147428 w 319068"/>
                <a:gd name="connsiteY350" fmla="*/ 40185 h 608663"/>
                <a:gd name="connsiteX351" fmla="*/ 150153 w 319068"/>
                <a:gd name="connsiteY351" fmla="*/ 40185 h 608663"/>
                <a:gd name="connsiteX352" fmla="*/ 152816 w 319068"/>
                <a:gd name="connsiteY352" fmla="*/ 40185 h 608663"/>
                <a:gd name="connsiteX353" fmla="*/ 155478 w 319068"/>
                <a:gd name="connsiteY353" fmla="*/ 40185 h 608663"/>
                <a:gd name="connsiteX354" fmla="*/ 155478 w 319068"/>
                <a:gd name="connsiteY354" fmla="*/ 42910 h 608663"/>
                <a:gd name="connsiteX355" fmla="*/ 158203 w 319068"/>
                <a:gd name="connsiteY355" fmla="*/ 42910 h 608663"/>
                <a:gd name="connsiteX356" fmla="*/ 160865 w 319068"/>
                <a:gd name="connsiteY356" fmla="*/ 42910 h 608663"/>
                <a:gd name="connsiteX357" fmla="*/ 163527 w 319068"/>
                <a:gd name="connsiteY357" fmla="*/ 42910 h 608663"/>
                <a:gd name="connsiteX358" fmla="*/ 163527 w 319068"/>
                <a:gd name="connsiteY358" fmla="*/ 45572 h 608663"/>
                <a:gd name="connsiteX359" fmla="*/ 166253 w 319068"/>
                <a:gd name="connsiteY359" fmla="*/ 45572 h 608663"/>
                <a:gd name="connsiteX360" fmla="*/ 168915 w 319068"/>
                <a:gd name="connsiteY360" fmla="*/ 45572 h 608663"/>
                <a:gd name="connsiteX361" fmla="*/ 171577 w 319068"/>
                <a:gd name="connsiteY361" fmla="*/ 45572 h 608663"/>
                <a:gd name="connsiteX362" fmla="*/ 171577 w 319068"/>
                <a:gd name="connsiteY362" fmla="*/ 48234 h 608663"/>
                <a:gd name="connsiteX363" fmla="*/ 174239 w 319068"/>
                <a:gd name="connsiteY363" fmla="*/ 48234 h 608663"/>
                <a:gd name="connsiteX364" fmla="*/ 176964 w 319068"/>
                <a:gd name="connsiteY364" fmla="*/ 48234 h 608663"/>
                <a:gd name="connsiteX365" fmla="*/ 179627 w 319068"/>
                <a:gd name="connsiteY365" fmla="*/ 48234 h 608663"/>
                <a:gd name="connsiteX366" fmla="*/ 179627 w 319068"/>
                <a:gd name="connsiteY366" fmla="*/ 50959 h 608663"/>
                <a:gd name="connsiteX367" fmla="*/ 182288 w 319068"/>
                <a:gd name="connsiteY367" fmla="*/ 50959 h 608663"/>
                <a:gd name="connsiteX368" fmla="*/ 185014 w 319068"/>
                <a:gd name="connsiteY368" fmla="*/ 50959 h 608663"/>
                <a:gd name="connsiteX369" fmla="*/ 187676 w 319068"/>
                <a:gd name="connsiteY369" fmla="*/ 50959 h 608663"/>
                <a:gd name="connsiteX370" fmla="*/ 190338 w 319068"/>
                <a:gd name="connsiteY370" fmla="*/ 50959 h 608663"/>
                <a:gd name="connsiteX371" fmla="*/ 190338 w 319068"/>
                <a:gd name="connsiteY371" fmla="*/ 53622 h 608663"/>
                <a:gd name="connsiteX372" fmla="*/ 193064 w 319068"/>
                <a:gd name="connsiteY372" fmla="*/ 53622 h 608663"/>
                <a:gd name="connsiteX373" fmla="*/ 195726 w 319068"/>
                <a:gd name="connsiteY373" fmla="*/ 53622 h 608663"/>
                <a:gd name="connsiteX374" fmla="*/ 198388 w 319068"/>
                <a:gd name="connsiteY374" fmla="*/ 53622 h 608663"/>
                <a:gd name="connsiteX375" fmla="*/ 198388 w 319068"/>
                <a:gd name="connsiteY375" fmla="*/ 56284 h 608663"/>
                <a:gd name="connsiteX376" fmla="*/ 201113 w 319068"/>
                <a:gd name="connsiteY376" fmla="*/ 56284 h 608663"/>
                <a:gd name="connsiteX377" fmla="*/ 201113 w 319068"/>
                <a:gd name="connsiteY377" fmla="*/ 53622 h 608663"/>
                <a:gd name="connsiteX378" fmla="*/ 201113 w 319068"/>
                <a:gd name="connsiteY378" fmla="*/ 56284 h 608663"/>
                <a:gd name="connsiteX379" fmla="*/ 203775 w 319068"/>
                <a:gd name="connsiteY379" fmla="*/ 56284 h 608663"/>
                <a:gd name="connsiteX380" fmla="*/ 209099 w 319068"/>
                <a:gd name="connsiteY380" fmla="*/ 56284 h 608663"/>
                <a:gd name="connsiteX381" fmla="*/ 209099 w 319068"/>
                <a:gd name="connsiteY381" fmla="*/ 59009 h 608663"/>
                <a:gd name="connsiteX382" fmla="*/ 211825 w 319068"/>
                <a:gd name="connsiteY382" fmla="*/ 59009 h 608663"/>
                <a:gd name="connsiteX383" fmla="*/ 214487 w 319068"/>
                <a:gd name="connsiteY383" fmla="*/ 59009 h 608663"/>
                <a:gd name="connsiteX384" fmla="*/ 217149 w 319068"/>
                <a:gd name="connsiteY384" fmla="*/ 59009 h 608663"/>
                <a:gd name="connsiteX385" fmla="*/ 219874 w 319068"/>
                <a:gd name="connsiteY385" fmla="*/ 59009 h 608663"/>
                <a:gd name="connsiteX386" fmla="*/ 222536 w 319068"/>
                <a:gd name="connsiteY386" fmla="*/ 59009 h 608663"/>
                <a:gd name="connsiteX387" fmla="*/ 222536 w 319068"/>
                <a:gd name="connsiteY387" fmla="*/ 61671 h 608663"/>
                <a:gd name="connsiteX388" fmla="*/ 225198 w 319068"/>
                <a:gd name="connsiteY388" fmla="*/ 61671 h 608663"/>
                <a:gd name="connsiteX389" fmla="*/ 227924 w 319068"/>
                <a:gd name="connsiteY389" fmla="*/ 61671 h 608663"/>
                <a:gd name="connsiteX390" fmla="*/ 230586 w 319068"/>
                <a:gd name="connsiteY390" fmla="*/ 61671 h 608663"/>
                <a:gd name="connsiteX391" fmla="*/ 230586 w 319068"/>
                <a:gd name="connsiteY391" fmla="*/ 64333 h 608663"/>
                <a:gd name="connsiteX392" fmla="*/ 233248 w 319068"/>
                <a:gd name="connsiteY392" fmla="*/ 64333 h 608663"/>
                <a:gd name="connsiteX393" fmla="*/ 235910 w 319068"/>
                <a:gd name="connsiteY393" fmla="*/ 64333 h 608663"/>
                <a:gd name="connsiteX394" fmla="*/ 238636 w 319068"/>
                <a:gd name="connsiteY394" fmla="*/ 64333 h 608663"/>
                <a:gd name="connsiteX395" fmla="*/ 241298 w 319068"/>
                <a:gd name="connsiteY395" fmla="*/ 64333 h 608663"/>
                <a:gd name="connsiteX396" fmla="*/ 243960 w 319068"/>
                <a:gd name="connsiteY396" fmla="*/ 64333 h 608663"/>
                <a:gd name="connsiteX397" fmla="*/ 243960 w 319068"/>
                <a:gd name="connsiteY397" fmla="*/ 67059 h 608663"/>
                <a:gd name="connsiteX398" fmla="*/ 246685 w 319068"/>
                <a:gd name="connsiteY398" fmla="*/ 67059 h 608663"/>
                <a:gd name="connsiteX399" fmla="*/ 252009 w 319068"/>
                <a:gd name="connsiteY399" fmla="*/ 67059 h 608663"/>
                <a:gd name="connsiteX400" fmla="*/ 254735 w 319068"/>
                <a:gd name="connsiteY400" fmla="*/ 67059 h 608663"/>
                <a:gd name="connsiteX401" fmla="*/ 254735 w 319068"/>
                <a:gd name="connsiteY401" fmla="*/ 69721 h 608663"/>
                <a:gd name="connsiteX402" fmla="*/ 257397 w 319068"/>
                <a:gd name="connsiteY402" fmla="*/ 69721 h 608663"/>
                <a:gd name="connsiteX403" fmla="*/ 257397 w 319068"/>
                <a:gd name="connsiteY403" fmla="*/ 67059 h 608663"/>
                <a:gd name="connsiteX404" fmla="*/ 257397 w 319068"/>
                <a:gd name="connsiteY404" fmla="*/ 69721 h 608663"/>
                <a:gd name="connsiteX405" fmla="*/ 260059 w 319068"/>
                <a:gd name="connsiteY405" fmla="*/ 69721 h 608663"/>
                <a:gd name="connsiteX406" fmla="*/ 262721 w 319068"/>
                <a:gd name="connsiteY406" fmla="*/ 69721 h 608663"/>
                <a:gd name="connsiteX407" fmla="*/ 265446 w 319068"/>
                <a:gd name="connsiteY407" fmla="*/ 69721 h 608663"/>
                <a:gd name="connsiteX408" fmla="*/ 268109 w 319068"/>
                <a:gd name="connsiteY408" fmla="*/ 69721 h 608663"/>
                <a:gd name="connsiteX409" fmla="*/ 270771 w 319068"/>
                <a:gd name="connsiteY409" fmla="*/ 69721 h 608663"/>
                <a:gd name="connsiteX410" fmla="*/ 270771 w 319068"/>
                <a:gd name="connsiteY410" fmla="*/ 72383 h 608663"/>
                <a:gd name="connsiteX411" fmla="*/ 270771 w 319068"/>
                <a:gd name="connsiteY411" fmla="*/ 69721 h 608663"/>
                <a:gd name="connsiteX412" fmla="*/ 270771 w 319068"/>
                <a:gd name="connsiteY412" fmla="*/ 72383 h 608663"/>
                <a:gd name="connsiteX413" fmla="*/ 273496 w 319068"/>
                <a:gd name="connsiteY413" fmla="*/ 72383 h 608663"/>
                <a:gd name="connsiteX414" fmla="*/ 276158 w 319068"/>
                <a:gd name="connsiteY414" fmla="*/ 72383 h 608663"/>
                <a:gd name="connsiteX415" fmla="*/ 278820 w 319068"/>
                <a:gd name="connsiteY415" fmla="*/ 72383 h 608663"/>
                <a:gd name="connsiteX416" fmla="*/ 281546 w 319068"/>
                <a:gd name="connsiteY416" fmla="*/ 72383 h 608663"/>
                <a:gd name="connsiteX417" fmla="*/ 284208 w 319068"/>
                <a:gd name="connsiteY417" fmla="*/ 72383 h 608663"/>
                <a:gd name="connsiteX418" fmla="*/ 286870 w 319068"/>
                <a:gd name="connsiteY418" fmla="*/ 72383 h 608663"/>
                <a:gd name="connsiteX419" fmla="*/ 286870 w 319068"/>
                <a:gd name="connsiteY419" fmla="*/ 75045 h 608663"/>
                <a:gd name="connsiteX420" fmla="*/ 289532 w 319068"/>
                <a:gd name="connsiteY420" fmla="*/ 75045 h 608663"/>
                <a:gd name="connsiteX421" fmla="*/ 292257 w 319068"/>
                <a:gd name="connsiteY421" fmla="*/ 75045 h 608663"/>
                <a:gd name="connsiteX422" fmla="*/ 294919 w 319068"/>
                <a:gd name="connsiteY422" fmla="*/ 75045 h 608663"/>
                <a:gd name="connsiteX423" fmla="*/ 297582 w 319068"/>
                <a:gd name="connsiteY423" fmla="*/ 83095 h 608663"/>
                <a:gd name="connsiteX424" fmla="*/ 297582 w 319068"/>
                <a:gd name="connsiteY424" fmla="*/ 85820 h 608663"/>
                <a:gd name="connsiteX425" fmla="*/ 300307 w 319068"/>
                <a:gd name="connsiteY425" fmla="*/ 85820 h 608663"/>
                <a:gd name="connsiteX426" fmla="*/ 300307 w 319068"/>
                <a:gd name="connsiteY426" fmla="*/ 88482 h 608663"/>
                <a:gd name="connsiteX427" fmla="*/ 302969 w 319068"/>
                <a:gd name="connsiteY427" fmla="*/ 88482 h 608663"/>
                <a:gd name="connsiteX428" fmla="*/ 302969 w 319068"/>
                <a:gd name="connsiteY428" fmla="*/ 91144 h 608663"/>
                <a:gd name="connsiteX429" fmla="*/ 305631 w 319068"/>
                <a:gd name="connsiteY429" fmla="*/ 91144 h 608663"/>
                <a:gd name="connsiteX430" fmla="*/ 308357 w 319068"/>
                <a:gd name="connsiteY430" fmla="*/ 91144 h 608663"/>
                <a:gd name="connsiteX431" fmla="*/ 311019 w 319068"/>
                <a:gd name="connsiteY431" fmla="*/ 91144 h 608663"/>
                <a:gd name="connsiteX432" fmla="*/ 313681 w 319068"/>
                <a:gd name="connsiteY432" fmla="*/ 91144 h 608663"/>
                <a:gd name="connsiteX433" fmla="*/ 313681 w 319068"/>
                <a:gd name="connsiteY433" fmla="*/ 93870 h 608663"/>
                <a:gd name="connsiteX434" fmla="*/ 316406 w 319068"/>
                <a:gd name="connsiteY434" fmla="*/ 93870 h 608663"/>
                <a:gd name="connsiteX435" fmla="*/ 319068 w 319068"/>
                <a:gd name="connsiteY435" fmla="*/ 93870 h 608663"/>
                <a:gd name="connsiteX436" fmla="*/ 319068 w 319068"/>
                <a:gd name="connsiteY436" fmla="*/ 96532 h 608663"/>
                <a:gd name="connsiteX437" fmla="*/ 319068 w 319068"/>
                <a:gd name="connsiteY437" fmla="*/ 99194 h 608663"/>
                <a:gd name="connsiteX438" fmla="*/ 319068 w 319068"/>
                <a:gd name="connsiteY438" fmla="*/ 101856 h 608663"/>
                <a:gd name="connsiteX439" fmla="*/ 319068 w 319068"/>
                <a:gd name="connsiteY439" fmla="*/ 104581 h 608663"/>
                <a:gd name="connsiteX440" fmla="*/ 319068 w 319068"/>
                <a:gd name="connsiteY440" fmla="*/ 107243 h 608663"/>
                <a:gd name="connsiteX441" fmla="*/ 319068 w 319068"/>
                <a:gd name="connsiteY441" fmla="*/ 109905 h 608663"/>
                <a:gd name="connsiteX442" fmla="*/ 319068 w 319068"/>
                <a:gd name="connsiteY442" fmla="*/ 112631 h 608663"/>
                <a:gd name="connsiteX443" fmla="*/ 319068 w 319068"/>
                <a:gd name="connsiteY443" fmla="*/ 115293 h 608663"/>
                <a:gd name="connsiteX444" fmla="*/ 316406 w 319068"/>
                <a:gd name="connsiteY444" fmla="*/ 115293 h 608663"/>
                <a:gd name="connsiteX445" fmla="*/ 316406 w 319068"/>
                <a:gd name="connsiteY445" fmla="*/ 117955 h 608663"/>
                <a:gd name="connsiteX446" fmla="*/ 316406 w 319068"/>
                <a:gd name="connsiteY446" fmla="*/ 120680 h 608663"/>
                <a:gd name="connsiteX447" fmla="*/ 313681 w 319068"/>
                <a:gd name="connsiteY447" fmla="*/ 120680 h 608663"/>
                <a:gd name="connsiteX448" fmla="*/ 311019 w 319068"/>
                <a:gd name="connsiteY448" fmla="*/ 120680 h 608663"/>
                <a:gd name="connsiteX449" fmla="*/ 311019 w 319068"/>
                <a:gd name="connsiteY449" fmla="*/ 123343 h 608663"/>
                <a:gd name="connsiteX450" fmla="*/ 311019 w 319068"/>
                <a:gd name="connsiteY450" fmla="*/ 126005 h 608663"/>
                <a:gd name="connsiteX451" fmla="*/ 313681 w 319068"/>
                <a:gd name="connsiteY451" fmla="*/ 128667 h 608663"/>
                <a:gd name="connsiteX452" fmla="*/ 311019 w 319068"/>
                <a:gd name="connsiteY452" fmla="*/ 128667 h 608663"/>
                <a:gd name="connsiteX453" fmla="*/ 311019 w 319068"/>
                <a:gd name="connsiteY453" fmla="*/ 131392 h 608663"/>
                <a:gd name="connsiteX454" fmla="*/ 308357 w 319068"/>
                <a:gd name="connsiteY454" fmla="*/ 131392 h 608663"/>
                <a:gd name="connsiteX455" fmla="*/ 308357 w 319068"/>
                <a:gd name="connsiteY455" fmla="*/ 134054 h 608663"/>
                <a:gd name="connsiteX456" fmla="*/ 308357 w 319068"/>
                <a:gd name="connsiteY456" fmla="*/ 136716 h 608663"/>
                <a:gd name="connsiteX457" fmla="*/ 308357 w 319068"/>
                <a:gd name="connsiteY457" fmla="*/ 139442 h 608663"/>
                <a:gd name="connsiteX458" fmla="*/ 308357 w 319068"/>
                <a:gd name="connsiteY458" fmla="*/ 142104 h 608663"/>
                <a:gd name="connsiteX459" fmla="*/ 308357 w 319068"/>
                <a:gd name="connsiteY459" fmla="*/ 144766 h 608663"/>
                <a:gd name="connsiteX460" fmla="*/ 308357 w 319068"/>
                <a:gd name="connsiteY460" fmla="*/ 147491 h 608663"/>
                <a:gd name="connsiteX461" fmla="*/ 308357 w 319068"/>
                <a:gd name="connsiteY461" fmla="*/ 150153 h 608663"/>
                <a:gd name="connsiteX462" fmla="*/ 311019 w 319068"/>
                <a:gd name="connsiteY462" fmla="*/ 150153 h 608663"/>
                <a:gd name="connsiteX463" fmla="*/ 311019 w 319068"/>
                <a:gd name="connsiteY463" fmla="*/ 152815 h 608663"/>
                <a:gd name="connsiteX464" fmla="*/ 308357 w 319068"/>
                <a:gd name="connsiteY464" fmla="*/ 152815 h 608663"/>
                <a:gd name="connsiteX465" fmla="*/ 311019 w 319068"/>
                <a:gd name="connsiteY465" fmla="*/ 152815 h 608663"/>
                <a:gd name="connsiteX466" fmla="*/ 311019 w 319068"/>
                <a:gd name="connsiteY466" fmla="*/ 155541 h 608663"/>
                <a:gd name="connsiteX467" fmla="*/ 311019 w 319068"/>
                <a:gd name="connsiteY467" fmla="*/ 158203 h 608663"/>
                <a:gd name="connsiteX468" fmla="*/ 308357 w 319068"/>
                <a:gd name="connsiteY468" fmla="*/ 158203 h 608663"/>
                <a:gd name="connsiteX469" fmla="*/ 311019 w 319068"/>
                <a:gd name="connsiteY469" fmla="*/ 160865 h 608663"/>
                <a:gd name="connsiteX470" fmla="*/ 311019 w 319068"/>
                <a:gd name="connsiteY470" fmla="*/ 163527 h 608663"/>
                <a:gd name="connsiteX471" fmla="*/ 313681 w 319068"/>
                <a:gd name="connsiteY471" fmla="*/ 166253 h 608663"/>
                <a:gd name="connsiteX472" fmla="*/ 316406 w 319068"/>
                <a:gd name="connsiteY472" fmla="*/ 168915 h 608663"/>
                <a:gd name="connsiteX473" fmla="*/ 313681 w 319068"/>
                <a:gd name="connsiteY473" fmla="*/ 171577 h 608663"/>
                <a:gd name="connsiteX474" fmla="*/ 311019 w 319068"/>
                <a:gd name="connsiteY474" fmla="*/ 171577 h 608663"/>
                <a:gd name="connsiteX475" fmla="*/ 311019 w 319068"/>
                <a:gd name="connsiteY475" fmla="*/ 174302 h 608663"/>
                <a:gd name="connsiteX476" fmla="*/ 311019 w 319068"/>
                <a:gd name="connsiteY476" fmla="*/ 176964 h 608663"/>
                <a:gd name="connsiteX477" fmla="*/ 311019 w 319068"/>
                <a:gd name="connsiteY477" fmla="*/ 179626 h 608663"/>
                <a:gd name="connsiteX478" fmla="*/ 311019 w 319068"/>
                <a:gd name="connsiteY478" fmla="*/ 182352 h 608663"/>
                <a:gd name="connsiteX479" fmla="*/ 311019 w 319068"/>
                <a:gd name="connsiteY479" fmla="*/ 185014 h 608663"/>
                <a:gd name="connsiteX480" fmla="*/ 311019 w 319068"/>
                <a:gd name="connsiteY480" fmla="*/ 187676 h 608663"/>
                <a:gd name="connsiteX481" fmla="*/ 311019 w 319068"/>
                <a:gd name="connsiteY481" fmla="*/ 190338 h 608663"/>
                <a:gd name="connsiteX482" fmla="*/ 311019 w 319068"/>
                <a:gd name="connsiteY482" fmla="*/ 193063 h 608663"/>
                <a:gd name="connsiteX483" fmla="*/ 308357 w 319068"/>
                <a:gd name="connsiteY483" fmla="*/ 193063 h 608663"/>
                <a:gd name="connsiteX484" fmla="*/ 308357 w 319068"/>
                <a:gd name="connsiteY484" fmla="*/ 195726 h 608663"/>
                <a:gd name="connsiteX485" fmla="*/ 308357 w 319068"/>
                <a:gd name="connsiteY485" fmla="*/ 198388 h 608663"/>
                <a:gd name="connsiteX486" fmla="*/ 305631 w 319068"/>
                <a:gd name="connsiteY486" fmla="*/ 198388 h 608663"/>
                <a:gd name="connsiteX487" fmla="*/ 305631 w 319068"/>
                <a:gd name="connsiteY487" fmla="*/ 201113 h 608663"/>
                <a:gd name="connsiteX488" fmla="*/ 305631 w 319068"/>
                <a:gd name="connsiteY488" fmla="*/ 203775 h 608663"/>
                <a:gd name="connsiteX489" fmla="*/ 305631 w 319068"/>
                <a:gd name="connsiteY489" fmla="*/ 206437 h 608663"/>
                <a:gd name="connsiteX490" fmla="*/ 305631 w 319068"/>
                <a:gd name="connsiteY490" fmla="*/ 209163 h 608663"/>
                <a:gd name="connsiteX491" fmla="*/ 305631 w 319068"/>
                <a:gd name="connsiteY491" fmla="*/ 211825 h 608663"/>
                <a:gd name="connsiteX492" fmla="*/ 302969 w 319068"/>
                <a:gd name="connsiteY492" fmla="*/ 214487 h 608663"/>
                <a:gd name="connsiteX493" fmla="*/ 300307 w 319068"/>
                <a:gd name="connsiteY493" fmla="*/ 214487 h 608663"/>
                <a:gd name="connsiteX494" fmla="*/ 300307 w 319068"/>
                <a:gd name="connsiteY494" fmla="*/ 217212 h 608663"/>
                <a:gd name="connsiteX495" fmla="*/ 297582 w 319068"/>
                <a:gd name="connsiteY495" fmla="*/ 219874 h 608663"/>
                <a:gd name="connsiteX496" fmla="*/ 294919 w 319068"/>
                <a:gd name="connsiteY496" fmla="*/ 222536 h 608663"/>
                <a:gd name="connsiteX497" fmla="*/ 294919 w 319068"/>
                <a:gd name="connsiteY497" fmla="*/ 225198 h 608663"/>
                <a:gd name="connsiteX498" fmla="*/ 294919 w 319068"/>
                <a:gd name="connsiteY498" fmla="*/ 227924 h 608663"/>
                <a:gd name="connsiteX499" fmla="*/ 294919 w 319068"/>
                <a:gd name="connsiteY499" fmla="*/ 230586 h 608663"/>
                <a:gd name="connsiteX500" fmla="*/ 292257 w 319068"/>
                <a:gd name="connsiteY500" fmla="*/ 230586 h 608663"/>
                <a:gd name="connsiteX501" fmla="*/ 292257 w 319068"/>
                <a:gd name="connsiteY501" fmla="*/ 233248 h 608663"/>
                <a:gd name="connsiteX502" fmla="*/ 289532 w 319068"/>
                <a:gd name="connsiteY502" fmla="*/ 233248 h 608663"/>
                <a:gd name="connsiteX503" fmla="*/ 289532 w 319068"/>
                <a:gd name="connsiteY503" fmla="*/ 235973 h 608663"/>
                <a:gd name="connsiteX504" fmla="*/ 286870 w 319068"/>
                <a:gd name="connsiteY504" fmla="*/ 235973 h 608663"/>
                <a:gd name="connsiteX505" fmla="*/ 286870 w 319068"/>
                <a:gd name="connsiteY505" fmla="*/ 233248 h 608663"/>
                <a:gd name="connsiteX506" fmla="*/ 286870 w 319068"/>
                <a:gd name="connsiteY506" fmla="*/ 235973 h 608663"/>
                <a:gd name="connsiteX507" fmla="*/ 284208 w 319068"/>
                <a:gd name="connsiteY507" fmla="*/ 235973 h 608663"/>
                <a:gd name="connsiteX508" fmla="*/ 284208 w 319068"/>
                <a:gd name="connsiteY508" fmla="*/ 238636 h 608663"/>
                <a:gd name="connsiteX509" fmla="*/ 284208 w 319068"/>
                <a:gd name="connsiteY509" fmla="*/ 241298 h 608663"/>
                <a:gd name="connsiteX510" fmla="*/ 281546 w 319068"/>
                <a:gd name="connsiteY510" fmla="*/ 241298 h 608663"/>
                <a:gd name="connsiteX511" fmla="*/ 281546 w 319068"/>
                <a:gd name="connsiteY511" fmla="*/ 244023 h 608663"/>
                <a:gd name="connsiteX512" fmla="*/ 278820 w 319068"/>
                <a:gd name="connsiteY512" fmla="*/ 244023 h 608663"/>
                <a:gd name="connsiteX513" fmla="*/ 276158 w 319068"/>
                <a:gd name="connsiteY513" fmla="*/ 246685 h 608663"/>
                <a:gd name="connsiteX514" fmla="*/ 276158 w 319068"/>
                <a:gd name="connsiteY514" fmla="*/ 249347 h 608663"/>
                <a:gd name="connsiteX515" fmla="*/ 273496 w 319068"/>
                <a:gd name="connsiteY515" fmla="*/ 249347 h 608663"/>
                <a:gd name="connsiteX516" fmla="*/ 273496 w 319068"/>
                <a:gd name="connsiteY516" fmla="*/ 246685 h 608663"/>
                <a:gd name="connsiteX517" fmla="*/ 270771 w 319068"/>
                <a:gd name="connsiteY517" fmla="*/ 246685 h 608663"/>
                <a:gd name="connsiteX518" fmla="*/ 270771 w 319068"/>
                <a:gd name="connsiteY518" fmla="*/ 249347 h 608663"/>
                <a:gd name="connsiteX519" fmla="*/ 270771 w 319068"/>
                <a:gd name="connsiteY519" fmla="*/ 252009 h 608663"/>
                <a:gd name="connsiteX520" fmla="*/ 273496 w 319068"/>
                <a:gd name="connsiteY520" fmla="*/ 252009 h 608663"/>
                <a:gd name="connsiteX521" fmla="*/ 273496 w 319068"/>
                <a:gd name="connsiteY521" fmla="*/ 254735 h 608663"/>
                <a:gd name="connsiteX522" fmla="*/ 270771 w 319068"/>
                <a:gd name="connsiteY522" fmla="*/ 254735 h 608663"/>
                <a:gd name="connsiteX523" fmla="*/ 273496 w 319068"/>
                <a:gd name="connsiteY523" fmla="*/ 254735 h 608663"/>
                <a:gd name="connsiteX524" fmla="*/ 273496 w 319068"/>
                <a:gd name="connsiteY524" fmla="*/ 257397 h 608663"/>
                <a:gd name="connsiteX525" fmla="*/ 270771 w 319068"/>
                <a:gd name="connsiteY525" fmla="*/ 257397 h 608663"/>
                <a:gd name="connsiteX526" fmla="*/ 273496 w 319068"/>
                <a:gd name="connsiteY526" fmla="*/ 257397 h 608663"/>
                <a:gd name="connsiteX527" fmla="*/ 273496 w 319068"/>
                <a:gd name="connsiteY527" fmla="*/ 260059 h 608663"/>
                <a:gd name="connsiteX528" fmla="*/ 270771 w 319068"/>
                <a:gd name="connsiteY528" fmla="*/ 260059 h 608663"/>
                <a:gd name="connsiteX529" fmla="*/ 268109 w 319068"/>
                <a:gd name="connsiteY529" fmla="*/ 260059 h 608663"/>
                <a:gd name="connsiteX530" fmla="*/ 268109 w 319068"/>
                <a:gd name="connsiteY530" fmla="*/ 257397 h 608663"/>
                <a:gd name="connsiteX531" fmla="*/ 268109 w 319068"/>
                <a:gd name="connsiteY531" fmla="*/ 260059 h 608663"/>
                <a:gd name="connsiteX532" fmla="*/ 265446 w 319068"/>
                <a:gd name="connsiteY532" fmla="*/ 260059 h 608663"/>
                <a:gd name="connsiteX533" fmla="*/ 262721 w 319068"/>
                <a:gd name="connsiteY533" fmla="*/ 260059 h 608663"/>
                <a:gd name="connsiteX534" fmla="*/ 260059 w 319068"/>
                <a:gd name="connsiteY534" fmla="*/ 262784 h 608663"/>
                <a:gd name="connsiteX535" fmla="*/ 257397 w 319068"/>
                <a:gd name="connsiteY535" fmla="*/ 262784 h 608663"/>
                <a:gd name="connsiteX536" fmla="*/ 254735 w 319068"/>
                <a:gd name="connsiteY536" fmla="*/ 262784 h 608663"/>
                <a:gd name="connsiteX537" fmla="*/ 254735 w 319068"/>
                <a:gd name="connsiteY537" fmla="*/ 260059 h 608663"/>
                <a:gd name="connsiteX538" fmla="*/ 252009 w 319068"/>
                <a:gd name="connsiteY538" fmla="*/ 260059 h 608663"/>
                <a:gd name="connsiteX539" fmla="*/ 249347 w 319068"/>
                <a:gd name="connsiteY539" fmla="*/ 260059 h 608663"/>
                <a:gd name="connsiteX540" fmla="*/ 249347 w 319068"/>
                <a:gd name="connsiteY540" fmla="*/ 262784 h 608663"/>
                <a:gd name="connsiteX541" fmla="*/ 246685 w 319068"/>
                <a:gd name="connsiteY541" fmla="*/ 262784 h 608663"/>
                <a:gd name="connsiteX542" fmla="*/ 246685 w 319068"/>
                <a:gd name="connsiteY542" fmla="*/ 265446 h 608663"/>
                <a:gd name="connsiteX543" fmla="*/ 243960 w 319068"/>
                <a:gd name="connsiteY543" fmla="*/ 265446 h 608663"/>
                <a:gd name="connsiteX544" fmla="*/ 243960 w 319068"/>
                <a:gd name="connsiteY544" fmla="*/ 268108 h 608663"/>
                <a:gd name="connsiteX545" fmla="*/ 243960 w 319068"/>
                <a:gd name="connsiteY545" fmla="*/ 270834 h 608663"/>
                <a:gd name="connsiteX546" fmla="*/ 243960 w 319068"/>
                <a:gd name="connsiteY546" fmla="*/ 273496 h 608663"/>
                <a:gd name="connsiteX547" fmla="*/ 241298 w 319068"/>
                <a:gd name="connsiteY547" fmla="*/ 273496 h 608663"/>
                <a:gd name="connsiteX548" fmla="*/ 241298 w 319068"/>
                <a:gd name="connsiteY548" fmla="*/ 270834 h 608663"/>
                <a:gd name="connsiteX549" fmla="*/ 241298 w 319068"/>
                <a:gd name="connsiteY549" fmla="*/ 273496 h 608663"/>
                <a:gd name="connsiteX550" fmla="*/ 238636 w 319068"/>
                <a:gd name="connsiteY550" fmla="*/ 273496 h 608663"/>
                <a:gd name="connsiteX551" fmla="*/ 238636 w 319068"/>
                <a:gd name="connsiteY551" fmla="*/ 276158 h 608663"/>
                <a:gd name="connsiteX552" fmla="*/ 235910 w 319068"/>
                <a:gd name="connsiteY552" fmla="*/ 276158 h 608663"/>
                <a:gd name="connsiteX553" fmla="*/ 233248 w 319068"/>
                <a:gd name="connsiteY553" fmla="*/ 276158 h 608663"/>
                <a:gd name="connsiteX554" fmla="*/ 233248 w 319068"/>
                <a:gd name="connsiteY554" fmla="*/ 273496 h 608663"/>
                <a:gd name="connsiteX555" fmla="*/ 233248 w 319068"/>
                <a:gd name="connsiteY555" fmla="*/ 270834 h 608663"/>
                <a:gd name="connsiteX556" fmla="*/ 233248 w 319068"/>
                <a:gd name="connsiteY556" fmla="*/ 268108 h 608663"/>
                <a:gd name="connsiteX557" fmla="*/ 230586 w 319068"/>
                <a:gd name="connsiteY557" fmla="*/ 268108 h 608663"/>
                <a:gd name="connsiteX558" fmla="*/ 230586 w 319068"/>
                <a:gd name="connsiteY558" fmla="*/ 270834 h 608663"/>
                <a:gd name="connsiteX559" fmla="*/ 227924 w 319068"/>
                <a:gd name="connsiteY559" fmla="*/ 270834 h 608663"/>
                <a:gd name="connsiteX560" fmla="*/ 227924 w 319068"/>
                <a:gd name="connsiteY560" fmla="*/ 268108 h 608663"/>
                <a:gd name="connsiteX561" fmla="*/ 225198 w 319068"/>
                <a:gd name="connsiteY561" fmla="*/ 268108 h 608663"/>
                <a:gd name="connsiteX562" fmla="*/ 225198 w 319068"/>
                <a:gd name="connsiteY562" fmla="*/ 270834 h 608663"/>
                <a:gd name="connsiteX563" fmla="*/ 222536 w 319068"/>
                <a:gd name="connsiteY563" fmla="*/ 270834 h 608663"/>
                <a:gd name="connsiteX564" fmla="*/ 219874 w 319068"/>
                <a:gd name="connsiteY564" fmla="*/ 270834 h 608663"/>
                <a:gd name="connsiteX565" fmla="*/ 217149 w 319068"/>
                <a:gd name="connsiteY565" fmla="*/ 270834 h 608663"/>
                <a:gd name="connsiteX566" fmla="*/ 217149 w 319068"/>
                <a:gd name="connsiteY566" fmla="*/ 273496 h 608663"/>
                <a:gd name="connsiteX567" fmla="*/ 217149 w 319068"/>
                <a:gd name="connsiteY567" fmla="*/ 276158 h 608663"/>
                <a:gd name="connsiteX568" fmla="*/ 219874 w 319068"/>
                <a:gd name="connsiteY568" fmla="*/ 276158 h 608663"/>
                <a:gd name="connsiteX569" fmla="*/ 217149 w 319068"/>
                <a:gd name="connsiteY569" fmla="*/ 278820 h 608663"/>
                <a:gd name="connsiteX570" fmla="*/ 217149 w 319068"/>
                <a:gd name="connsiteY570" fmla="*/ 281546 h 608663"/>
                <a:gd name="connsiteX571" fmla="*/ 214487 w 319068"/>
                <a:gd name="connsiteY571" fmla="*/ 281546 h 608663"/>
                <a:gd name="connsiteX572" fmla="*/ 214487 w 319068"/>
                <a:gd name="connsiteY572" fmla="*/ 284208 h 608663"/>
                <a:gd name="connsiteX573" fmla="*/ 214487 w 319068"/>
                <a:gd name="connsiteY573" fmla="*/ 281546 h 608663"/>
                <a:gd name="connsiteX574" fmla="*/ 211825 w 319068"/>
                <a:gd name="connsiteY574" fmla="*/ 281546 h 608663"/>
                <a:gd name="connsiteX575" fmla="*/ 209099 w 319068"/>
                <a:gd name="connsiteY575" fmla="*/ 281546 h 608663"/>
                <a:gd name="connsiteX576" fmla="*/ 206437 w 319068"/>
                <a:gd name="connsiteY576" fmla="*/ 281546 h 608663"/>
                <a:gd name="connsiteX577" fmla="*/ 203775 w 319068"/>
                <a:gd name="connsiteY577" fmla="*/ 284208 h 608663"/>
                <a:gd name="connsiteX578" fmla="*/ 203775 w 319068"/>
                <a:gd name="connsiteY578" fmla="*/ 286870 h 608663"/>
                <a:gd name="connsiteX579" fmla="*/ 203775 w 319068"/>
                <a:gd name="connsiteY579" fmla="*/ 289595 h 608663"/>
                <a:gd name="connsiteX580" fmla="*/ 203775 w 319068"/>
                <a:gd name="connsiteY580" fmla="*/ 292257 h 608663"/>
                <a:gd name="connsiteX581" fmla="*/ 201113 w 319068"/>
                <a:gd name="connsiteY581" fmla="*/ 292257 h 608663"/>
                <a:gd name="connsiteX582" fmla="*/ 201113 w 319068"/>
                <a:gd name="connsiteY582" fmla="*/ 289595 h 608663"/>
                <a:gd name="connsiteX583" fmla="*/ 198388 w 319068"/>
                <a:gd name="connsiteY583" fmla="*/ 289595 h 608663"/>
                <a:gd name="connsiteX584" fmla="*/ 195726 w 319068"/>
                <a:gd name="connsiteY584" fmla="*/ 289595 h 608663"/>
                <a:gd name="connsiteX585" fmla="*/ 193064 w 319068"/>
                <a:gd name="connsiteY585" fmla="*/ 292257 h 608663"/>
                <a:gd name="connsiteX586" fmla="*/ 190338 w 319068"/>
                <a:gd name="connsiteY586" fmla="*/ 294919 h 608663"/>
                <a:gd name="connsiteX587" fmla="*/ 190338 w 319068"/>
                <a:gd name="connsiteY587" fmla="*/ 297645 h 608663"/>
                <a:gd name="connsiteX588" fmla="*/ 187676 w 319068"/>
                <a:gd name="connsiteY588" fmla="*/ 297645 h 608663"/>
                <a:gd name="connsiteX589" fmla="*/ 187676 w 319068"/>
                <a:gd name="connsiteY589" fmla="*/ 300307 h 608663"/>
                <a:gd name="connsiteX590" fmla="*/ 187676 w 319068"/>
                <a:gd name="connsiteY590" fmla="*/ 302969 h 608663"/>
                <a:gd name="connsiteX591" fmla="*/ 190338 w 319068"/>
                <a:gd name="connsiteY591" fmla="*/ 302969 h 608663"/>
                <a:gd name="connsiteX592" fmla="*/ 187676 w 319068"/>
                <a:gd name="connsiteY592" fmla="*/ 305694 h 608663"/>
                <a:gd name="connsiteX593" fmla="*/ 190338 w 319068"/>
                <a:gd name="connsiteY593" fmla="*/ 308356 h 608663"/>
                <a:gd name="connsiteX594" fmla="*/ 193064 w 319068"/>
                <a:gd name="connsiteY594" fmla="*/ 308356 h 608663"/>
                <a:gd name="connsiteX595" fmla="*/ 193064 w 319068"/>
                <a:gd name="connsiteY595" fmla="*/ 311019 h 608663"/>
                <a:gd name="connsiteX596" fmla="*/ 193064 w 319068"/>
                <a:gd name="connsiteY596" fmla="*/ 313681 h 608663"/>
                <a:gd name="connsiteX597" fmla="*/ 193064 w 319068"/>
                <a:gd name="connsiteY597" fmla="*/ 316406 h 608663"/>
                <a:gd name="connsiteX598" fmla="*/ 193064 w 319068"/>
                <a:gd name="connsiteY598" fmla="*/ 319068 h 608663"/>
                <a:gd name="connsiteX599" fmla="*/ 195726 w 319068"/>
                <a:gd name="connsiteY599" fmla="*/ 319068 h 608663"/>
                <a:gd name="connsiteX600" fmla="*/ 198388 w 319068"/>
                <a:gd name="connsiteY600" fmla="*/ 319068 h 608663"/>
                <a:gd name="connsiteX601" fmla="*/ 201113 w 319068"/>
                <a:gd name="connsiteY601" fmla="*/ 319068 h 608663"/>
                <a:gd name="connsiteX602" fmla="*/ 201113 w 319068"/>
                <a:gd name="connsiteY602" fmla="*/ 321730 h 608663"/>
                <a:gd name="connsiteX603" fmla="*/ 203775 w 319068"/>
                <a:gd name="connsiteY603" fmla="*/ 321730 h 608663"/>
                <a:gd name="connsiteX604" fmla="*/ 203775 w 319068"/>
                <a:gd name="connsiteY604" fmla="*/ 324456 h 608663"/>
                <a:gd name="connsiteX605" fmla="*/ 203775 w 319068"/>
                <a:gd name="connsiteY605" fmla="*/ 327118 h 608663"/>
                <a:gd name="connsiteX606" fmla="*/ 203775 w 319068"/>
                <a:gd name="connsiteY606" fmla="*/ 329780 h 608663"/>
                <a:gd name="connsiteX607" fmla="*/ 203775 w 319068"/>
                <a:gd name="connsiteY607" fmla="*/ 332505 h 608663"/>
                <a:gd name="connsiteX608" fmla="*/ 203775 w 319068"/>
                <a:gd name="connsiteY608" fmla="*/ 335167 h 608663"/>
                <a:gd name="connsiteX609" fmla="*/ 203775 w 319068"/>
                <a:gd name="connsiteY609" fmla="*/ 337829 h 608663"/>
                <a:gd name="connsiteX610" fmla="*/ 203775 w 319068"/>
                <a:gd name="connsiteY610" fmla="*/ 340491 h 608663"/>
                <a:gd name="connsiteX611" fmla="*/ 203775 w 319068"/>
                <a:gd name="connsiteY611" fmla="*/ 343217 h 608663"/>
                <a:gd name="connsiteX612" fmla="*/ 201113 w 319068"/>
                <a:gd name="connsiteY612" fmla="*/ 343217 h 608663"/>
                <a:gd name="connsiteX613" fmla="*/ 198388 w 319068"/>
                <a:gd name="connsiteY613" fmla="*/ 343217 h 608663"/>
                <a:gd name="connsiteX614" fmla="*/ 198388 w 319068"/>
                <a:gd name="connsiteY614" fmla="*/ 340491 h 608663"/>
                <a:gd name="connsiteX615" fmla="*/ 195726 w 319068"/>
                <a:gd name="connsiteY615" fmla="*/ 340491 h 608663"/>
                <a:gd name="connsiteX616" fmla="*/ 195726 w 319068"/>
                <a:gd name="connsiteY616" fmla="*/ 343217 h 608663"/>
                <a:gd name="connsiteX617" fmla="*/ 195726 w 319068"/>
                <a:gd name="connsiteY617" fmla="*/ 345879 h 608663"/>
                <a:gd name="connsiteX618" fmla="*/ 195726 w 319068"/>
                <a:gd name="connsiteY618" fmla="*/ 348541 h 608663"/>
                <a:gd name="connsiteX619" fmla="*/ 195726 w 319068"/>
                <a:gd name="connsiteY619" fmla="*/ 351266 h 608663"/>
                <a:gd name="connsiteX620" fmla="*/ 195726 w 319068"/>
                <a:gd name="connsiteY620" fmla="*/ 353929 h 608663"/>
                <a:gd name="connsiteX621" fmla="*/ 195726 w 319068"/>
                <a:gd name="connsiteY621" fmla="*/ 356591 h 608663"/>
                <a:gd name="connsiteX622" fmla="*/ 193064 w 319068"/>
                <a:gd name="connsiteY622" fmla="*/ 356591 h 608663"/>
                <a:gd name="connsiteX623" fmla="*/ 190338 w 319068"/>
                <a:gd name="connsiteY623" fmla="*/ 356591 h 608663"/>
                <a:gd name="connsiteX624" fmla="*/ 190338 w 319068"/>
                <a:gd name="connsiteY624" fmla="*/ 359316 h 608663"/>
                <a:gd name="connsiteX625" fmla="*/ 190338 w 319068"/>
                <a:gd name="connsiteY625" fmla="*/ 361978 h 608663"/>
                <a:gd name="connsiteX626" fmla="*/ 190338 w 319068"/>
                <a:gd name="connsiteY626" fmla="*/ 364640 h 608663"/>
                <a:gd name="connsiteX627" fmla="*/ 190338 w 319068"/>
                <a:gd name="connsiteY627" fmla="*/ 367302 h 608663"/>
                <a:gd name="connsiteX628" fmla="*/ 193064 w 319068"/>
                <a:gd name="connsiteY628" fmla="*/ 367302 h 608663"/>
                <a:gd name="connsiteX629" fmla="*/ 195726 w 319068"/>
                <a:gd name="connsiteY629" fmla="*/ 370028 h 608663"/>
                <a:gd name="connsiteX630" fmla="*/ 198388 w 319068"/>
                <a:gd name="connsiteY630" fmla="*/ 370028 h 608663"/>
                <a:gd name="connsiteX631" fmla="*/ 201113 w 319068"/>
                <a:gd name="connsiteY631" fmla="*/ 372690 h 608663"/>
                <a:gd name="connsiteX632" fmla="*/ 201113 w 319068"/>
                <a:gd name="connsiteY632" fmla="*/ 375352 h 608663"/>
                <a:gd name="connsiteX633" fmla="*/ 198388 w 319068"/>
                <a:gd name="connsiteY633" fmla="*/ 375352 h 608663"/>
                <a:gd name="connsiteX634" fmla="*/ 198388 w 319068"/>
                <a:gd name="connsiteY634" fmla="*/ 378077 h 608663"/>
                <a:gd name="connsiteX635" fmla="*/ 198388 w 319068"/>
                <a:gd name="connsiteY635" fmla="*/ 380739 h 608663"/>
                <a:gd name="connsiteX636" fmla="*/ 198388 w 319068"/>
                <a:gd name="connsiteY636" fmla="*/ 383401 h 608663"/>
                <a:gd name="connsiteX637" fmla="*/ 201113 w 319068"/>
                <a:gd name="connsiteY637" fmla="*/ 386127 h 608663"/>
                <a:gd name="connsiteX638" fmla="*/ 201113 w 319068"/>
                <a:gd name="connsiteY638" fmla="*/ 388789 h 608663"/>
                <a:gd name="connsiteX639" fmla="*/ 201113 w 319068"/>
                <a:gd name="connsiteY639" fmla="*/ 391451 h 608663"/>
                <a:gd name="connsiteX640" fmla="*/ 203775 w 319068"/>
                <a:gd name="connsiteY640" fmla="*/ 391451 h 608663"/>
                <a:gd name="connsiteX641" fmla="*/ 203775 w 319068"/>
                <a:gd name="connsiteY641" fmla="*/ 394177 h 608663"/>
                <a:gd name="connsiteX642" fmla="*/ 201113 w 319068"/>
                <a:gd name="connsiteY642" fmla="*/ 394177 h 608663"/>
                <a:gd name="connsiteX643" fmla="*/ 201113 w 319068"/>
                <a:gd name="connsiteY643" fmla="*/ 396839 h 608663"/>
                <a:gd name="connsiteX644" fmla="*/ 198388 w 319068"/>
                <a:gd name="connsiteY644" fmla="*/ 396839 h 608663"/>
                <a:gd name="connsiteX645" fmla="*/ 198388 w 319068"/>
                <a:gd name="connsiteY645" fmla="*/ 399501 h 608663"/>
                <a:gd name="connsiteX646" fmla="*/ 195726 w 319068"/>
                <a:gd name="connsiteY646" fmla="*/ 399501 h 608663"/>
                <a:gd name="connsiteX647" fmla="*/ 195726 w 319068"/>
                <a:gd name="connsiteY647" fmla="*/ 402163 h 608663"/>
                <a:gd name="connsiteX648" fmla="*/ 193064 w 319068"/>
                <a:gd name="connsiteY648" fmla="*/ 402163 h 608663"/>
                <a:gd name="connsiteX649" fmla="*/ 193064 w 319068"/>
                <a:gd name="connsiteY649" fmla="*/ 404888 h 608663"/>
                <a:gd name="connsiteX650" fmla="*/ 190338 w 319068"/>
                <a:gd name="connsiteY650" fmla="*/ 404888 h 608663"/>
                <a:gd name="connsiteX651" fmla="*/ 190338 w 319068"/>
                <a:gd name="connsiteY651" fmla="*/ 407550 h 608663"/>
                <a:gd name="connsiteX652" fmla="*/ 187676 w 319068"/>
                <a:gd name="connsiteY652" fmla="*/ 407550 h 608663"/>
                <a:gd name="connsiteX653" fmla="*/ 187676 w 319068"/>
                <a:gd name="connsiteY653" fmla="*/ 410212 h 608663"/>
                <a:gd name="connsiteX654" fmla="*/ 187676 w 319068"/>
                <a:gd name="connsiteY654" fmla="*/ 412938 h 608663"/>
                <a:gd name="connsiteX655" fmla="*/ 190338 w 319068"/>
                <a:gd name="connsiteY655" fmla="*/ 412938 h 608663"/>
                <a:gd name="connsiteX656" fmla="*/ 190338 w 319068"/>
                <a:gd name="connsiteY656" fmla="*/ 415600 h 608663"/>
                <a:gd name="connsiteX657" fmla="*/ 190338 w 319068"/>
                <a:gd name="connsiteY657" fmla="*/ 418262 h 608663"/>
                <a:gd name="connsiteX658" fmla="*/ 187676 w 319068"/>
                <a:gd name="connsiteY658" fmla="*/ 418262 h 608663"/>
                <a:gd name="connsiteX659" fmla="*/ 187676 w 319068"/>
                <a:gd name="connsiteY659" fmla="*/ 420987 h 608663"/>
                <a:gd name="connsiteX660" fmla="*/ 185014 w 319068"/>
                <a:gd name="connsiteY660" fmla="*/ 420987 h 608663"/>
                <a:gd name="connsiteX661" fmla="*/ 185014 w 319068"/>
                <a:gd name="connsiteY661" fmla="*/ 423649 h 608663"/>
                <a:gd name="connsiteX662" fmla="*/ 185014 w 319068"/>
                <a:gd name="connsiteY662" fmla="*/ 426311 h 608663"/>
                <a:gd name="connsiteX663" fmla="*/ 185014 w 319068"/>
                <a:gd name="connsiteY663" fmla="*/ 428974 h 608663"/>
                <a:gd name="connsiteX664" fmla="*/ 187676 w 319068"/>
                <a:gd name="connsiteY664" fmla="*/ 428974 h 608663"/>
                <a:gd name="connsiteX665" fmla="*/ 187676 w 319068"/>
                <a:gd name="connsiteY665" fmla="*/ 431699 h 608663"/>
                <a:gd name="connsiteX666" fmla="*/ 187676 w 319068"/>
                <a:gd name="connsiteY666" fmla="*/ 434361 h 608663"/>
                <a:gd name="connsiteX667" fmla="*/ 187676 w 319068"/>
                <a:gd name="connsiteY667" fmla="*/ 437023 h 608663"/>
                <a:gd name="connsiteX668" fmla="*/ 190338 w 319068"/>
                <a:gd name="connsiteY668" fmla="*/ 437023 h 608663"/>
                <a:gd name="connsiteX669" fmla="*/ 190338 w 319068"/>
                <a:gd name="connsiteY669" fmla="*/ 434361 h 608663"/>
                <a:gd name="connsiteX670" fmla="*/ 193064 w 319068"/>
                <a:gd name="connsiteY670" fmla="*/ 434361 h 608663"/>
                <a:gd name="connsiteX671" fmla="*/ 193064 w 319068"/>
                <a:gd name="connsiteY671" fmla="*/ 437023 h 608663"/>
                <a:gd name="connsiteX672" fmla="*/ 193064 w 319068"/>
                <a:gd name="connsiteY672" fmla="*/ 439749 h 608663"/>
                <a:gd name="connsiteX673" fmla="*/ 193064 w 319068"/>
                <a:gd name="connsiteY673" fmla="*/ 442411 h 608663"/>
                <a:gd name="connsiteX674" fmla="*/ 193064 w 319068"/>
                <a:gd name="connsiteY674" fmla="*/ 445073 h 608663"/>
                <a:gd name="connsiteX675" fmla="*/ 193064 w 319068"/>
                <a:gd name="connsiteY675" fmla="*/ 447798 h 608663"/>
                <a:gd name="connsiteX676" fmla="*/ 193064 w 319068"/>
                <a:gd name="connsiteY676" fmla="*/ 450460 h 608663"/>
                <a:gd name="connsiteX677" fmla="*/ 193064 w 319068"/>
                <a:gd name="connsiteY677" fmla="*/ 453122 h 608663"/>
                <a:gd name="connsiteX678" fmla="*/ 193064 w 319068"/>
                <a:gd name="connsiteY678" fmla="*/ 455848 h 608663"/>
                <a:gd name="connsiteX679" fmla="*/ 193064 w 319068"/>
                <a:gd name="connsiteY679" fmla="*/ 458510 h 608663"/>
                <a:gd name="connsiteX680" fmla="*/ 193064 w 319068"/>
                <a:gd name="connsiteY680" fmla="*/ 463834 h 608663"/>
                <a:gd name="connsiteX681" fmla="*/ 195726 w 319068"/>
                <a:gd name="connsiteY681" fmla="*/ 463834 h 608663"/>
                <a:gd name="connsiteX682" fmla="*/ 195726 w 319068"/>
                <a:gd name="connsiteY682" fmla="*/ 466559 h 608663"/>
                <a:gd name="connsiteX683" fmla="*/ 195726 w 319068"/>
                <a:gd name="connsiteY683" fmla="*/ 469222 h 608663"/>
                <a:gd name="connsiteX684" fmla="*/ 195726 w 319068"/>
                <a:gd name="connsiteY684" fmla="*/ 471884 h 608663"/>
                <a:gd name="connsiteX685" fmla="*/ 195726 w 319068"/>
                <a:gd name="connsiteY685" fmla="*/ 474609 h 608663"/>
                <a:gd name="connsiteX686" fmla="*/ 195726 w 319068"/>
                <a:gd name="connsiteY686" fmla="*/ 477271 h 608663"/>
                <a:gd name="connsiteX687" fmla="*/ 193064 w 319068"/>
                <a:gd name="connsiteY687" fmla="*/ 477271 h 608663"/>
                <a:gd name="connsiteX688" fmla="*/ 193064 w 319068"/>
                <a:gd name="connsiteY688" fmla="*/ 479933 h 608663"/>
                <a:gd name="connsiteX689" fmla="*/ 195726 w 319068"/>
                <a:gd name="connsiteY689" fmla="*/ 479933 h 608663"/>
                <a:gd name="connsiteX690" fmla="*/ 198388 w 319068"/>
                <a:gd name="connsiteY690" fmla="*/ 482659 h 608663"/>
                <a:gd name="connsiteX691" fmla="*/ 198388 w 319068"/>
                <a:gd name="connsiteY691" fmla="*/ 485321 h 608663"/>
                <a:gd name="connsiteX692" fmla="*/ 198388 w 319068"/>
                <a:gd name="connsiteY692" fmla="*/ 487983 h 608663"/>
                <a:gd name="connsiteX693" fmla="*/ 195726 w 319068"/>
                <a:gd name="connsiteY693" fmla="*/ 487983 h 608663"/>
                <a:gd name="connsiteX694" fmla="*/ 193064 w 319068"/>
                <a:gd name="connsiteY694" fmla="*/ 487983 h 608663"/>
                <a:gd name="connsiteX695" fmla="*/ 193064 w 319068"/>
                <a:gd name="connsiteY695" fmla="*/ 490645 h 608663"/>
                <a:gd name="connsiteX696" fmla="*/ 190338 w 319068"/>
                <a:gd name="connsiteY696" fmla="*/ 490645 h 608663"/>
                <a:gd name="connsiteX697" fmla="*/ 190338 w 319068"/>
                <a:gd name="connsiteY697" fmla="*/ 493370 h 608663"/>
                <a:gd name="connsiteX698" fmla="*/ 190338 w 319068"/>
                <a:gd name="connsiteY698" fmla="*/ 496032 h 608663"/>
                <a:gd name="connsiteX699" fmla="*/ 187676 w 319068"/>
                <a:gd name="connsiteY699" fmla="*/ 496032 h 608663"/>
                <a:gd name="connsiteX700" fmla="*/ 187676 w 319068"/>
                <a:gd name="connsiteY700" fmla="*/ 498694 h 608663"/>
                <a:gd name="connsiteX701" fmla="*/ 187676 w 319068"/>
                <a:gd name="connsiteY701" fmla="*/ 501420 h 608663"/>
                <a:gd name="connsiteX702" fmla="*/ 185014 w 319068"/>
                <a:gd name="connsiteY702" fmla="*/ 501420 h 608663"/>
                <a:gd name="connsiteX703" fmla="*/ 185014 w 319068"/>
                <a:gd name="connsiteY703" fmla="*/ 504082 h 608663"/>
                <a:gd name="connsiteX704" fmla="*/ 185014 w 319068"/>
                <a:gd name="connsiteY704" fmla="*/ 506744 h 608663"/>
                <a:gd name="connsiteX705" fmla="*/ 187676 w 319068"/>
                <a:gd name="connsiteY705" fmla="*/ 506744 h 608663"/>
                <a:gd name="connsiteX706" fmla="*/ 187676 w 319068"/>
                <a:gd name="connsiteY706" fmla="*/ 509470 h 608663"/>
                <a:gd name="connsiteX707" fmla="*/ 187676 w 319068"/>
                <a:gd name="connsiteY707" fmla="*/ 512132 h 608663"/>
                <a:gd name="connsiteX708" fmla="*/ 187676 w 319068"/>
                <a:gd name="connsiteY708" fmla="*/ 514794 h 608663"/>
                <a:gd name="connsiteX709" fmla="*/ 190338 w 319068"/>
                <a:gd name="connsiteY709" fmla="*/ 514794 h 608663"/>
                <a:gd name="connsiteX710" fmla="*/ 190338 w 319068"/>
                <a:gd name="connsiteY710" fmla="*/ 517456 h 608663"/>
                <a:gd name="connsiteX711" fmla="*/ 187676 w 319068"/>
                <a:gd name="connsiteY711" fmla="*/ 517456 h 608663"/>
                <a:gd name="connsiteX712" fmla="*/ 185014 w 319068"/>
                <a:gd name="connsiteY712" fmla="*/ 517456 h 608663"/>
                <a:gd name="connsiteX713" fmla="*/ 185014 w 319068"/>
                <a:gd name="connsiteY713" fmla="*/ 520181 h 608663"/>
                <a:gd name="connsiteX714" fmla="*/ 182288 w 319068"/>
                <a:gd name="connsiteY714" fmla="*/ 520181 h 608663"/>
                <a:gd name="connsiteX715" fmla="*/ 182288 w 319068"/>
                <a:gd name="connsiteY715" fmla="*/ 522843 h 608663"/>
                <a:gd name="connsiteX716" fmla="*/ 179627 w 319068"/>
                <a:gd name="connsiteY716" fmla="*/ 522843 h 608663"/>
                <a:gd name="connsiteX717" fmla="*/ 176964 w 319068"/>
                <a:gd name="connsiteY717" fmla="*/ 522843 h 608663"/>
                <a:gd name="connsiteX718" fmla="*/ 176964 w 319068"/>
                <a:gd name="connsiteY718" fmla="*/ 525505 h 608663"/>
                <a:gd name="connsiteX719" fmla="*/ 179627 w 319068"/>
                <a:gd name="connsiteY719" fmla="*/ 528231 h 608663"/>
                <a:gd name="connsiteX720" fmla="*/ 176964 w 319068"/>
                <a:gd name="connsiteY720" fmla="*/ 530893 h 608663"/>
                <a:gd name="connsiteX721" fmla="*/ 176964 w 319068"/>
                <a:gd name="connsiteY721" fmla="*/ 533555 h 608663"/>
                <a:gd name="connsiteX722" fmla="*/ 179627 w 319068"/>
                <a:gd name="connsiteY722" fmla="*/ 536280 h 608663"/>
                <a:gd name="connsiteX723" fmla="*/ 179627 w 319068"/>
                <a:gd name="connsiteY723" fmla="*/ 538942 h 608663"/>
                <a:gd name="connsiteX724" fmla="*/ 176964 w 319068"/>
                <a:gd name="connsiteY724" fmla="*/ 538942 h 608663"/>
                <a:gd name="connsiteX725" fmla="*/ 174239 w 319068"/>
                <a:gd name="connsiteY725" fmla="*/ 538942 h 608663"/>
                <a:gd name="connsiteX726" fmla="*/ 174239 w 319068"/>
                <a:gd name="connsiteY726" fmla="*/ 541604 h 608663"/>
                <a:gd name="connsiteX727" fmla="*/ 174239 w 319068"/>
                <a:gd name="connsiteY727" fmla="*/ 544330 h 608663"/>
                <a:gd name="connsiteX728" fmla="*/ 176964 w 319068"/>
                <a:gd name="connsiteY728" fmla="*/ 544330 h 608663"/>
                <a:gd name="connsiteX729" fmla="*/ 174239 w 319068"/>
                <a:gd name="connsiteY729" fmla="*/ 544330 h 608663"/>
                <a:gd name="connsiteX730" fmla="*/ 174239 w 319068"/>
                <a:gd name="connsiteY730" fmla="*/ 546992 h 608663"/>
                <a:gd name="connsiteX731" fmla="*/ 176964 w 319068"/>
                <a:gd name="connsiteY731" fmla="*/ 546992 h 608663"/>
                <a:gd name="connsiteX732" fmla="*/ 176964 w 319068"/>
                <a:gd name="connsiteY732" fmla="*/ 549654 h 608663"/>
                <a:gd name="connsiteX733" fmla="*/ 176964 w 319068"/>
                <a:gd name="connsiteY733" fmla="*/ 552316 h 608663"/>
                <a:gd name="connsiteX734" fmla="*/ 179627 w 319068"/>
                <a:gd name="connsiteY734" fmla="*/ 552316 h 608663"/>
                <a:gd name="connsiteX735" fmla="*/ 176964 w 319068"/>
                <a:gd name="connsiteY735" fmla="*/ 555042 h 608663"/>
                <a:gd name="connsiteX736" fmla="*/ 176964 w 319068"/>
                <a:gd name="connsiteY736" fmla="*/ 557704 h 608663"/>
                <a:gd name="connsiteX737" fmla="*/ 174239 w 319068"/>
                <a:gd name="connsiteY737" fmla="*/ 557704 h 608663"/>
                <a:gd name="connsiteX738" fmla="*/ 174239 w 319068"/>
                <a:gd name="connsiteY738" fmla="*/ 560366 h 608663"/>
                <a:gd name="connsiteX739" fmla="*/ 174239 w 319068"/>
                <a:gd name="connsiteY739" fmla="*/ 563091 h 608663"/>
                <a:gd name="connsiteX740" fmla="*/ 171577 w 319068"/>
                <a:gd name="connsiteY740" fmla="*/ 563091 h 608663"/>
                <a:gd name="connsiteX741" fmla="*/ 174239 w 319068"/>
                <a:gd name="connsiteY741" fmla="*/ 565753 h 608663"/>
                <a:gd name="connsiteX742" fmla="*/ 171577 w 319068"/>
                <a:gd name="connsiteY742" fmla="*/ 565753 h 608663"/>
                <a:gd name="connsiteX743" fmla="*/ 171577 w 319068"/>
                <a:gd name="connsiteY743" fmla="*/ 568415 h 608663"/>
                <a:gd name="connsiteX744" fmla="*/ 171577 w 319068"/>
                <a:gd name="connsiteY744" fmla="*/ 571141 h 608663"/>
                <a:gd name="connsiteX745" fmla="*/ 171577 w 319068"/>
                <a:gd name="connsiteY745" fmla="*/ 573803 h 608663"/>
                <a:gd name="connsiteX746" fmla="*/ 168915 w 319068"/>
                <a:gd name="connsiteY746" fmla="*/ 573803 h 608663"/>
                <a:gd name="connsiteX747" fmla="*/ 168915 w 319068"/>
                <a:gd name="connsiteY747" fmla="*/ 576465 h 608663"/>
                <a:gd name="connsiteX748" fmla="*/ 168915 w 319068"/>
                <a:gd name="connsiteY748" fmla="*/ 579127 h 608663"/>
                <a:gd name="connsiteX749" fmla="*/ 168915 w 319068"/>
                <a:gd name="connsiteY749" fmla="*/ 581852 h 608663"/>
                <a:gd name="connsiteX750" fmla="*/ 168915 w 319068"/>
                <a:gd name="connsiteY750" fmla="*/ 584515 h 608663"/>
                <a:gd name="connsiteX751" fmla="*/ 171577 w 319068"/>
                <a:gd name="connsiteY751" fmla="*/ 587177 h 608663"/>
                <a:gd name="connsiteX752" fmla="*/ 171577 w 319068"/>
                <a:gd name="connsiteY752" fmla="*/ 589902 h 608663"/>
                <a:gd name="connsiteX753" fmla="*/ 171577 w 319068"/>
                <a:gd name="connsiteY753" fmla="*/ 592564 h 608663"/>
                <a:gd name="connsiteX754" fmla="*/ 174239 w 319068"/>
                <a:gd name="connsiteY754" fmla="*/ 595226 h 608663"/>
                <a:gd name="connsiteX755" fmla="*/ 176964 w 319068"/>
                <a:gd name="connsiteY755" fmla="*/ 595226 h 608663"/>
                <a:gd name="connsiteX756" fmla="*/ 179627 w 319068"/>
                <a:gd name="connsiteY756" fmla="*/ 595226 h 608663"/>
                <a:gd name="connsiteX757" fmla="*/ 182288 w 319068"/>
                <a:gd name="connsiteY757" fmla="*/ 597952 h 608663"/>
                <a:gd name="connsiteX758" fmla="*/ 182288 w 319068"/>
                <a:gd name="connsiteY758" fmla="*/ 600614 h 608663"/>
                <a:gd name="connsiteX759" fmla="*/ 182288 w 319068"/>
                <a:gd name="connsiteY759" fmla="*/ 603276 h 608663"/>
                <a:gd name="connsiteX760" fmla="*/ 182288 w 319068"/>
                <a:gd name="connsiteY760" fmla="*/ 605938 h 608663"/>
                <a:gd name="connsiteX761" fmla="*/ 182288 w 319068"/>
                <a:gd name="connsiteY761" fmla="*/ 608663 h 608663"/>
                <a:gd name="connsiteX762" fmla="*/ 179627 w 319068"/>
                <a:gd name="connsiteY762" fmla="*/ 608663 h 608663"/>
                <a:gd name="connsiteX763" fmla="*/ 176964 w 319068"/>
                <a:gd name="connsiteY763" fmla="*/ 605938 h 608663"/>
                <a:gd name="connsiteX764" fmla="*/ 174239 w 319068"/>
                <a:gd name="connsiteY764" fmla="*/ 605938 h 608663"/>
                <a:gd name="connsiteX765" fmla="*/ 174239 w 319068"/>
                <a:gd name="connsiteY765" fmla="*/ 603276 h 608663"/>
                <a:gd name="connsiteX766" fmla="*/ 171577 w 319068"/>
                <a:gd name="connsiteY766" fmla="*/ 603276 h 608663"/>
                <a:gd name="connsiteX767" fmla="*/ 168915 w 319068"/>
                <a:gd name="connsiteY767" fmla="*/ 603276 h 608663"/>
                <a:gd name="connsiteX768" fmla="*/ 166253 w 319068"/>
                <a:gd name="connsiteY768" fmla="*/ 600614 h 608663"/>
                <a:gd name="connsiteX769" fmla="*/ 163527 w 319068"/>
                <a:gd name="connsiteY769" fmla="*/ 600614 h 608663"/>
                <a:gd name="connsiteX770" fmla="*/ 160865 w 319068"/>
                <a:gd name="connsiteY770" fmla="*/ 600614 h 608663"/>
                <a:gd name="connsiteX771" fmla="*/ 158203 w 319068"/>
                <a:gd name="connsiteY771" fmla="*/ 597952 h 608663"/>
                <a:gd name="connsiteX772" fmla="*/ 155478 w 319068"/>
                <a:gd name="connsiteY772" fmla="*/ 597952 h 608663"/>
                <a:gd name="connsiteX773" fmla="*/ 152816 w 319068"/>
                <a:gd name="connsiteY773" fmla="*/ 595226 h 608663"/>
                <a:gd name="connsiteX774" fmla="*/ 150153 w 319068"/>
                <a:gd name="connsiteY774" fmla="*/ 595226 h 608663"/>
                <a:gd name="connsiteX775" fmla="*/ 147428 w 319068"/>
                <a:gd name="connsiteY775" fmla="*/ 592564 h 608663"/>
                <a:gd name="connsiteX776" fmla="*/ 144766 w 319068"/>
                <a:gd name="connsiteY776" fmla="*/ 592564 h 608663"/>
                <a:gd name="connsiteX777" fmla="*/ 142104 w 319068"/>
                <a:gd name="connsiteY777" fmla="*/ 592564 h 608663"/>
                <a:gd name="connsiteX778" fmla="*/ 139442 w 319068"/>
                <a:gd name="connsiteY778" fmla="*/ 592564 h 608663"/>
                <a:gd name="connsiteX779" fmla="*/ 136716 w 319068"/>
                <a:gd name="connsiteY779" fmla="*/ 592564 h 608663"/>
                <a:gd name="connsiteX780" fmla="*/ 136716 w 319068"/>
                <a:gd name="connsiteY780" fmla="*/ 595226 h 608663"/>
                <a:gd name="connsiteX781" fmla="*/ 134054 w 319068"/>
                <a:gd name="connsiteY781" fmla="*/ 595226 h 608663"/>
                <a:gd name="connsiteX782" fmla="*/ 131392 w 319068"/>
                <a:gd name="connsiteY782" fmla="*/ 595226 h 608663"/>
                <a:gd name="connsiteX783" fmla="*/ 131392 w 319068"/>
                <a:gd name="connsiteY783" fmla="*/ 597952 h 608663"/>
                <a:gd name="connsiteX784" fmla="*/ 131392 w 319068"/>
                <a:gd name="connsiteY784" fmla="*/ 595226 h 608663"/>
                <a:gd name="connsiteX785" fmla="*/ 128667 w 319068"/>
                <a:gd name="connsiteY785" fmla="*/ 595226 h 608663"/>
                <a:gd name="connsiteX786" fmla="*/ 128667 w 319068"/>
                <a:gd name="connsiteY786" fmla="*/ 592564 h 608663"/>
                <a:gd name="connsiteX787" fmla="*/ 126005 w 319068"/>
                <a:gd name="connsiteY787" fmla="*/ 592564 h 608663"/>
                <a:gd name="connsiteX788" fmla="*/ 126005 w 319068"/>
                <a:gd name="connsiteY788" fmla="*/ 589902 h 608663"/>
                <a:gd name="connsiteX789" fmla="*/ 123343 w 319068"/>
                <a:gd name="connsiteY789" fmla="*/ 589902 h 608663"/>
                <a:gd name="connsiteX790" fmla="*/ 120617 w 319068"/>
                <a:gd name="connsiteY790" fmla="*/ 589902 h 608663"/>
                <a:gd name="connsiteX791" fmla="*/ 117955 w 319068"/>
                <a:gd name="connsiteY791" fmla="*/ 589902 h 608663"/>
                <a:gd name="connsiteX792" fmla="*/ 115293 w 319068"/>
                <a:gd name="connsiteY792" fmla="*/ 592564 h 608663"/>
                <a:gd name="connsiteX793" fmla="*/ 112631 w 319068"/>
                <a:gd name="connsiteY793" fmla="*/ 592564 h 608663"/>
                <a:gd name="connsiteX794" fmla="*/ 109906 w 319068"/>
                <a:gd name="connsiteY794" fmla="*/ 589902 h 608663"/>
                <a:gd name="connsiteX795" fmla="*/ 107243 w 319068"/>
                <a:gd name="connsiteY795" fmla="*/ 587177 h 608663"/>
                <a:gd name="connsiteX796" fmla="*/ 107243 w 319068"/>
                <a:gd name="connsiteY796" fmla="*/ 584515 h 608663"/>
                <a:gd name="connsiteX797" fmla="*/ 104581 w 319068"/>
                <a:gd name="connsiteY797" fmla="*/ 581852 h 608663"/>
                <a:gd name="connsiteX798" fmla="*/ 104581 w 319068"/>
                <a:gd name="connsiteY798" fmla="*/ 579127 h 608663"/>
                <a:gd name="connsiteX799" fmla="*/ 101856 w 319068"/>
                <a:gd name="connsiteY799" fmla="*/ 579127 h 608663"/>
                <a:gd name="connsiteX800" fmla="*/ 96532 w 319068"/>
                <a:gd name="connsiteY800" fmla="*/ 579127 h 608663"/>
                <a:gd name="connsiteX801" fmla="*/ 93806 w 319068"/>
                <a:gd name="connsiteY801" fmla="*/ 576465 h 608663"/>
                <a:gd name="connsiteX802" fmla="*/ 91144 w 319068"/>
                <a:gd name="connsiteY802" fmla="*/ 576465 h 608663"/>
                <a:gd name="connsiteX803" fmla="*/ 88482 w 319068"/>
                <a:gd name="connsiteY803" fmla="*/ 576465 h 608663"/>
                <a:gd name="connsiteX804" fmla="*/ 88482 w 319068"/>
                <a:gd name="connsiteY804" fmla="*/ 576465 h 60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Lst>
              <a:rect l="l" t="t" r="r" b="b"/>
              <a:pathLst>
                <a:path w="319068" h="608663">
                  <a:moveTo>
                    <a:pt x="88482" y="576465"/>
                  </a:moveTo>
                  <a:lnTo>
                    <a:pt x="93806" y="533555"/>
                  </a:lnTo>
                  <a:lnTo>
                    <a:pt x="101856" y="442411"/>
                  </a:lnTo>
                  <a:lnTo>
                    <a:pt x="107243" y="370028"/>
                  </a:lnTo>
                  <a:lnTo>
                    <a:pt x="107243" y="367302"/>
                  </a:lnTo>
                  <a:lnTo>
                    <a:pt x="107243" y="364640"/>
                  </a:lnTo>
                  <a:lnTo>
                    <a:pt x="107243" y="361978"/>
                  </a:lnTo>
                  <a:lnTo>
                    <a:pt x="107243" y="359316"/>
                  </a:lnTo>
                  <a:lnTo>
                    <a:pt x="107243" y="356591"/>
                  </a:lnTo>
                  <a:lnTo>
                    <a:pt x="104581" y="356591"/>
                  </a:lnTo>
                  <a:lnTo>
                    <a:pt x="101856" y="356591"/>
                  </a:lnTo>
                  <a:lnTo>
                    <a:pt x="101856" y="353929"/>
                  </a:lnTo>
                  <a:lnTo>
                    <a:pt x="101856" y="351266"/>
                  </a:lnTo>
                  <a:lnTo>
                    <a:pt x="99194" y="351266"/>
                  </a:lnTo>
                  <a:lnTo>
                    <a:pt x="99194" y="348541"/>
                  </a:lnTo>
                  <a:lnTo>
                    <a:pt x="99194" y="345879"/>
                  </a:lnTo>
                  <a:lnTo>
                    <a:pt x="99194" y="343217"/>
                  </a:lnTo>
                  <a:lnTo>
                    <a:pt x="96532" y="343217"/>
                  </a:lnTo>
                  <a:lnTo>
                    <a:pt x="93806" y="343217"/>
                  </a:lnTo>
                  <a:lnTo>
                    <a:pt x="93806" y="340491"/>
                  </a:lnTo>
                  <a:lnTo>
                    <a:pt x="91144" y="340491"/>
                  </a:lnTo>
                  <a:lnTo>
                    <a:pt x="91144" y="337829"/>
                  </a:lnTo>
                  <a:lnTo>
                    <a:pt x="88482" y="337829"/>
                  </a:lnTo>
                  <a:lnTo>
                    <a:pt x="88482" y="335167"/>
                  </a:lnTo>
                  <a:lnTo>
                    <a:pt x="85820" y="335167"/>
                  </a:lnTo>
                  <a:lnTo>
                    <a:pt x="83095" y="335167"/>
                  </a:lnTo>
                  <a:lnTo>
                    <a:pt x="75045" y="335167"/>
                  </a:lnTo>
                  <a:lnTo>
                    <a:pt x="72383" y="335167"/>
                  </a:lnTo>
                  <a:lnTo>
                    <a:pt x="69721" y="335167"/>
                  </a:lnTo>
                  <a:lnTo>
                    <a:pt x="66995" y="335167"/>
                  </a:lnTo>
                  <a:lnTo>
                    <a:pt x="64334" y="337829"/>
                  </a:lnTo>
                  <a:lnTo>
                    <a:pt x="61671" y="340491"/>
                  </a:lnTo>
                  <a:lnTo>
                    <a:pt x="58946" y="340491"/>
                  </a:lnTo>
                  <a:lnTo>
                    <a:pt x="56284" y="340491"/>
                  </a:lnTo>
                  <a:lnTo>
                    <a:pt x="53622" y="337829"/>
                  </a:lnTo>
                  <a:lnTo>
                    <a:pt x="50960" y="335167"/>
                  </a:lnTo>
                  <a:lnTo>
                    <a:pt x="48234" y="335167"/>
                  </a:lnTo>
                  <a:lnTo>
                    <a:pt x="48234" y="332505"/>
                  </a:lnTo>
                  <a:lnTo>
                    <a:pt x="45572" y="332505"/>
                  </a:lnTo>
                  <a:lnTo>
                    <a:pt x="42910" y="335167"/>
                  </a:lnTo>
                  <a:lnTo>
                    <a:pt x="40185" y="335167"/>
                  </a:lnTo>
                  <a:lnTo>
                    <a:pt x="37523" y="335167"/>
                  </a:lnTo>
                  <a:lnTo>
                    <a:pt x="34860" y="332505"/>
                  </a:lnTo>
                  <a:lnTo>
                    <a:pt x="32135" y="332505"/>
                  </a:lnTo>
                  <a:lnTo>
                    <a:pt x="32135" y="329780"/>
                  </a:lnTo>
                  <a:lnTo>
                    <a:pt x="29473" y="327118"/>
                  </a:lnTo>
                  <a:lnTo>
                    <a:pt x="29473" y="324456"/>
                  </a:lnTo>
                  <a:lnTo>
                    <a:pt x="26811" y="321730"/>
                  </a:lnTo>
                  <a:lnTo>
                    <a:pt x="24149" y="321730"/>
                  </a:lnTo>
                  <a:lnTo>
                    <a:pt x="21423" y="321730"/>
                  </a:lnTo>
                  <a:lnTo>
                    <a:pt x="21423" y="319068"/>
                  </a:lnTo>
                  <a:lnTo>
                    <a:pt x="18761" y="319068"/>
                  </a:lnTo>
                  <a:lnTo>
                    <a:pt x="18761" y="316406"/>
                  </a:lnTo>
                  <a:lnTo>
                    <a:pt x="21423" y="316406"/>
                  </a:lnTo>
                  <a:lnTo>
                    <a:pt x="21423" y="313681"/>
                  </a:lnTo>
                  <a:lnTo>
                    <a:pt x="24149" y="313681"/>
                  </a:lnTo>
                  <a:lnTo>
                    <a:pt x="24149" y="308356"/>
                  </a:lnTo>
                  <a:lnTo>
                    <a:pt x="24149" y="305694"/>
                  </a:lnTo>
                  <a:lnTo>
                    <a:pt x="24149" y="302969"/>
                  </a:lnTo>
                  <a:lnTo>
                    <a:pt x="21423" y="302969"/>
                  </a:lnTo>
                  <a:lnTo>
                    <a:pt x="21423" y="300307"/>
                  </a:lnTo>
                  <a:lnTo>
                    <a:pt x="24149" y="300307"/>
                  </a:lnTo>
                  <a:lnTo>
                    <a:pt x="24149" y="297645"/>
                  </a:lnTo>
                  <a:lnTo>
                    <a:pt x="26811" y="297645"/>
                  </a:lnTo>
                  <a:lnTo>
                    <a:pt x="29473" y="297645"/>
                  </a:lnTo>
                  <a:lnTo>
                    <a:pt x="32135" y="297645"/>
                  </a:lnTo>
                  <a:lnTo>
                    <a:pt x="32135" y="300307"/>
                  </a:lnTo>
                  <a:lnTo>
                    <a:pt x="34860" y="300307"/>
                  </a:lnTo>
                  <a:lnTo>
                    <a:pt x="34860" y="302969"/>
                  </a:lnTo>
                  <a:lnTo>
                    <a:pt x="37523" y="305694"/>
                  </a:lnTo>
                  <a:lnTo>
                    <a:pt x="40185" y="305694"/>
                  </a:lnTo>
                  <a:lnTo>
                    <a:pt x="42910" y="305694"/>
                  </a:lnTo>
                  <a:lnTo>
                    <a:pt x="42910" y="302969"/>
                  </a:lnTo>
                  <a:lnTo>
                    <a:pt x="45572" y="300307"/>
                  </a:lnTo>
                  <a:lnTo>
                    <a:pt x="48234" y="297645"/>
                  </a:lnTo>
                  <a:lnTo>
                    <a:pt x="48234" y="294919"/>
                  </a:lnTo>
                  <a:lnTo>
                    <a:pt x="48234" y="289595"/>
                  </a:lnTo>
                  <a:lnTo>
                    <a:pt x="48234" y="286870"/>
                  </a:lnTo>
                  <a:lnTo>
                    <a:pt x="50960" y="286870"/>
                  </a:lnTo>
                  <a:lnTo>
                    <a:pt x="50960" y="284208"/>
                  </a:lnTo>
                  <a:lnTo>
                    <a:pt x="50960" y="281546"/>
                  </a:lnTo>
                  <a:lnTo>
                    <a:pt x="50960" y="278820"/>
                  </a:lnTo>
                  <a:lnTo>
                    <a:pt x="53622" y="278820"/>
                  </a:lnTo>
                  <a:lnTo>
                    <a:pt x="56284" y="278820"/>
                  </a:lnTo>
                  <a:lnTo>
                    <a:pt x="58946" y="281546"/>
                  </a:lnTo>
                  <a:lnTo>
                    <a:pt x="58946" y="284208"/>
                  </a:lnTo>
                  <a:lnTo>
                    <a:pt x="61671" y="284208"/>
                  </a:lnTo>
                  <a:lnTo>
                    <a:pt x="64334" y="284208"/>
                  </a:lnTo>
                  <a:lnTo>
                    <a:pt x="64334" y="281546"/>
                  </a:lnTo>
                  <a:lnTo>
                    <a:pt x="64334" y="278820"/>
                  </a:lnTo>
                  <a:lnTo>
                    <a:pt x="64334" y="276158"/>
                  </a:lnTo>
                  <a:lnTo>
                    <a:pt x="64334" y="273496"/>
                  </a:lnTo>
                  <a:lnTo>
                    <a:pt x="61671" y="273496"/>
                  </a:lnTo>
                  <a:lnTo>
                    <a:pt x="61671" y="270834"/>
                  </a:lnTo>
                  <a:lnTo>
                    <a:pt x="64334" y="270834"/>
                  </a:lnTo>
                  <a:lnTo>
                    <a:pt x="64334" y="268108"/>
                  </a:lnTo>
                  <a:lnTo>
                    <a:pt x="66995" y="268108"/>
                  </a:lnTo>
                  <a:lnTo>
                    <a:pt x="69721" y="268108"/>
                  </a:lnTo>
                  <a:lnTo>
                    <a:pt x="69721" y="265446"/>
                  </a:lnTo>
                  <a:lnTo>
                    <a:pt x="72383" y="262784"/>
                  </a:lnTo>
                  <a:lnTo>
                    <a:pt x="72383" y="260059"/>
                  </a:lnTo>
                  <a:lnTo>
                    <a:pt x="72383" y="257397"/>
                  </a:lnTo>
                  <a:lnTo>
                    <a:pt x="72383" y="254735"/>
                  </a:lnTo>
                  <a:lnTo>
                    <a:pt x="72383" y="252009"/>
                  </a:lnTo>
                  <a:lnTo>
                    <a:pt x="75045" y="252009"/>
                  </a:lnTo>
                  <a:lnTo>
                    <a:pt x="75045" y="249347"/>
                  </a:lnTo>
                  <a:lnTo>
                    <a:pt x="75045" y="246685"/>
                  </a:lnTo>
                  <a:lnTo>
                    <a:pt x="75045" y="244023"/>
                  </a:lnTo>
                  <a:lnTo>
                    <a:pt x="77771" y="241298"/>
                  </a:lnTo>
                  <a:lnTo>
                    <a:pt x="77771" y="238636"/>
                  </a:lnTo>
                  <a:lnTo>
                    <a:pt x="77771" y="235973"/>
                  </a:lnTo>
                  <a:lnTo>
                    <a:pt x="80433" y="233248"/>
                  </a:lnTo>
                  <a:lnTo>
                    <a:pt x="80433" y="230586"/>
                  </a:lnTo>
                  <a:lnTo>
                    <a:pt x="83095" y="230586"/>
                  </a:lnTo>
                  <a:lnTo>
                    <a:pt x="85820" y="230586"/>
                  </a:lnTo>
                  <a:lnTo>
                    <a:pt x="88482" y="230586"/>
                  </a:lnTo>
                  <a:lnTo>
                    <a:pt x="88482" y="227924"/>
                  </a:lnTo>
                  <a:lnTo>
                    <a:pt x="88482" y="225198"/>
                  </a:lnTo>
                  <a:lnTo>
                    <a:pt x="88482" y="222536"/>
                  </a:lnTo>
                  <a:lnTo>
                    <a:pt x="88482" y="219874"/>
                  </a:lnTo>
                  <a:lnTo>
                    <a:pt x="88482" y="217212"/>
                  </a:lnTo>
                  <a:lnTo>
                    <a:pt x="88482" y="214487"/>
                  </a:lnTo>
                  <a:lnTo>
                    <a:pt x="88482" y="211825"/>
                  </a:lnTo>
                  <a:lnTo>
                    <a:pt x="88482" y="209163"/>
                  </a:lnTo>
                  <a:lnTo>
                    <a:pt x="88482" y="206437"/>
                  </a:lnTo>
                  <a:lnTo>
                    <a:pt x="91144" y="206437"/>
                  </a:lnTo>
                  <a:lnTo>
                    <a:pt x="88482" y="203775"/>
                  </a:lnTo>
                  <a:lnTo>
                    <a:pt x="85820" y="201113"/>
                  </a:lnTo>
                  <a:lnTo>
                    <a:pt x="83095" y="201113"/>
                  </a:lnTo>
                  <a:lnTo>
                    <a:pt x="80433" y="198388"/>
                  </a:lnTo>
                  <a:lnTo>
                    <a:pt x="80433" y="195726"/>
                  </a:lnTo>
                  <a:lnTo>
                    <a:pt x="83095" y="195726"/>
                  </a:lnTo>
                  <a:lnTo>
                    <a:pt x="85820" y="195726"/>
                  </a:lnTo>
                  <a:lnTo>
                    <a:pt x="88482" y="193063"/>
                  </a:lnTo>
                  <a:lnTo>
                    <a:pt x="88482" y="190338"/>
                  </a:lnTo>
                  <a:lnTo>
                    <a:pt x="91144" y="190338"/>
                  </a:lnTo>
                  <a:lnTo>
                    <a:pt x="93806" y="190338"/>
                  </a:lnTo>
                  <a:lnTo>
                    <a:pt x="93806" y="187676"/>
                  </a:lnTo>
                  <a:lnTo>
                    <a:pt x="96532" y="187676"/>
                  </a:lnTo>
                  <a:lnTo>
                    <a:pt x="96532" y="185014"/>
                  </a:lnTo>
                  <a:lnTo>
                    <a:pt x="99194" y="182352"/>
                  </a:lnTo>
                  <a:lnTo>
                    <a:pt x="99194" y="179626"/>
                  </a:lnTo>
                  <a:lnTo>
                    <a:pt x="99194" y="176964"/>
                  </a:lnTo>
                  <a:lnTo>
                    <a:pt x="96532" y="176964"/>
                  </a:lnTo>
                  <a:lnTo>
                    <a:pt x="96532" y="174302"/>
                  </a:lnTo>
                  <a:lnTo>
                    <a:pt x="99194" y="174302"/>
                  </a:lnTo>
                  <a:lnTo>
                    <a:pt x="101856" y="174302"/>
                  </a:lnTo>
                  <a:lnTo>
                    <a:pt x="104581" y="176964"/>
                  </a:lnTo>
                  <a:lnTo>
                    <a:pt x="104581" y="174302"/>
                  </a:lnTo>
                  <a:lnTo>
                    <a:pt x="104581" y="171577"/>
                  </a:lnTo>
                  <a:lnTo>
                    <a:pt x="104581" y="168915"/>
                  </a:lnTo>
                  <a:lnTo>
                    <a:pt x="107243" y="168915"/>
                  </a:lnTo>
                  <a:lnTo>
                    <a:pt x="107243" y="166253"/>
                  </a:lnTo>
                  <a:lnTo>
                    <a:pt x="104581" y="166253"/>
                  </a:lnTo>
                  <a:lnTo>
                    <a:pt x="104581" y="163527"/>
                  </a:lnTo>
                  <a:lnTo>
                    <a:pt x="107243" y="160865"/>
                  </a:lnTo>
                  <a:lnTo>
                    <a:pt x="109906" y="158203"/>
                  </a:lnTo>
                  <a:lnTo>
                    <a:pt x="112631" y="155541"/>
                  </a:lnTo>
                  <a:lnTo>
                    <a:pt x="112631" y="158203"/>
                  </a:lnTo>
                  <a:lnTo>
                    <a:pt x="112631" y="160865"/>
                  </a:lnTo>
                  <a:lnTo>
                    <a:pt x="115293" y="160865"/>
                  </a:lnTo>
                  <a:lnTo>
                    <a:pt x="115293" y="158203"/>
                  </a:lnTo>
                  <a:lnTo>
                    <a:pt x="117955" y="155541"/>
                  </a:lnTo>
                  <a:lnTo>
                    <a:pt x="115293" y="152815"/>
                  </a:lnTo>
                  <a:lnTo>
                    <a:pt x="115293" y="150153"/>
                  </a:lnTo>
                  <a:lnTo>
                    <a:pt x="115293" y="147491"/>
                  </a:lnTo>
                  <a:lnTo>
                    <a:pt x="115293" y="144766"/>
                  </a:lnTo>
                  <a:lnTo>
                    <a:pt x="115293" y="142104"/>
                  </a:lnTo>
                  <a:lnTo>
                    <a:pt x="115293" y="139442"/>
                  </a:lnTo>
                  <a:lnTo>
                    <a:pt x="115293" y="136716"/>
                  </a:lnTo>
                  <a:lnTo>
                    <a:pt x="117955" y="136716"/>
                  </a:lnTo>
                  <a:lnTo>
                    <a:pt x="120617" y="136716"/>
                  </a:lnTo>
                  <a:lnTo>
                    <a:pt x="123343" y="134054"/>
                  </a:lnTo>
                  <a:lnTo>
                    <a:pt x="123343" y="131392"/>
                  </a:lnTo>
                  <a:lnTo>
                    <a:pt x="120617" y="131392"/>
                  </a:lnTo>
                  <a:lnTo>
                    <a:pt x="117955" y="131392"/>
                  </a:lnTo>
                  <a:lnTo>
                    <a:pt x="117955" y="134054"/>
                  </a:lnTo>
                  <a:lnTo>
                    <a:pt x="115293" y="134054"/>
                  </a:lnTo>
                  <a:lnTo>
                    <a:pt x="115293" y="136716"/>
                  </a:lnTo>
                  <a:lnTo>
                    <a:pt x="112631" y="136716"/>
                  </a:lnTo>
                  <a:lnTo>
                    <a:pt x="112631" y="134054"/>
                  </a:lnTo>
                  <a:lnTo>
                    <a:pt x="112631" y="131392"/>
                  </a:lnTo>
                  <a:lnTo>
                    <a:pt x="112631" y="128667"/>
                  </a:lnTo>
                  <a:lnTo>
                    <a:pt x="115293" y="128667"/>
                  </a:lnTo>
                  <a:lnTo>
                    <a:pt x="115293" y="131392"/>
                  </a:lnTo>
                  <a:lnTo>
                    <a:pt x="117955" y="131392"/>
                  </a:lnTo>
                  <a:lnTo>
                    <a:pt x="117955" y="128667"/>
                  </a:lnTo>
                  <a:lnTo>
                    <a:pt x="117955" y="126005"/>
                  </a:lnTo>
                  <a:lnTo>
                    <a:pt x="115293" y="126005"/>
                  </a:lnTo>
                  <a:lnTo>
                    <a:pt x="115293" y="123343"/>
                  </a:lnTo>
                  <a:lnTo>
                    <a:pt x="112631" y="120680"/>
                  </a:lnTo>
                  <a:lnTo>
                    <a:pt x="112631" y="117955"/>
                  </a:lnTo>
                  <a:lnTo>
                    <a:pt x="112631" y="115293"/>
                  </a:lnTo>
                  <a:lnTo>
                    <a:pt x="112631" y="112631"/>
                  </a:lnTo>
                  <a:lnTo>
                    <a:pt x="109906" y="112631"/>
                  </a:lnTo>
                  <a:lnTo>
                    <a:pt x="109906" y="115293"/>
                  </a:lnTo>
                  <a:lnTo>
                    <a:pt x="107243" y="115293"/>
                  </a:lnTo>
                  <a:lnTo>
                    <a:pt x="107243" y="117955"/>
                  </a:lnTo>
                  <a:lnTo>
                    <a:pt x="104581" y="117955"/>
                  </a:lnTo>
                  <a:lnTo>
                    <a:pt x="104581" y="115293"/>
                  </a:lnTo>
                  <a:lnTo>
                    <a:pt x="104581" y="112631"/>
                  </a:lnTo>
                  <a:lnTo>
                    <a:pt x="104581" y="109905"/>
                  </a:lnTo>
                  <a:lnTo>
                    <a:pt x="101856" y="109905"/>
                  </a:lnTo>
                  <a:lnTo>
                    <a:pt x="101856" y="107243"/>
                  </a:lnTo>
                  <a:lnTo>
                    <a:pt x="99194" y="107243"/>
                  </a:lnTo>
                  <a:lnTo>
                    <a:pt x="96532" y="107243"/>
                  </a:lnTo>
                  <a:lnTo>
                    <a:pt x="93806" y="107243"/>
                  </a:lnTo>
                  <a:lnTo>
                    <a:pt x="93806" y="104581"/>
                  </a:lnTo>
                  <a:lnTo>
                    <a:pt x="96532" y="104581"/>
                  </a:lnTo>
                  <a:lnTo>
                    <a:pt x="96532" y="101856"/>
                  </a:lnTo>
                  <a:lnTo>
                    <a:pt x="93806" y="99194"/>
                  </a:lnTo>
                  <a:lnTo>
                    <a:pt x="91144" y="99194"/>
                  </a:lnTo>
                  <a:lnTo>
                    <a:pt x="88482" y="99194"/>
                  </a:lnTo>
                  <a:lnTo>
                    <a:pt x="88482" y="96532"/>
                  </a:lnTo>
                  <a:lnTo>
                    <a:pt x="88482" y="93870"/>
                  </a:lnTo>
                  <a:lnTo>
                    <a:pt x="85820" y="91144"/>
                  </a:lnTo>
                  <a:lnTo>
                    <a:pt x="88482" y="91144"/>
                  </a:lnTo>
                  <a:lnTo>
                    <a:pt x="88482" y="88482"/>
                  </a:lnTo>
                  <a:lnTo>
                    <a:pt x="88482" y="85820"/>
                  </a:lnTo>
                  <a:lnTo>
                    <a:pt x="88482" y="83095"/>
                  </a:lnTo>
                  <a:lnTo>
                    <a:pt x="88482" y="80433"/>
                  </a:lnTo>
                  <a:lnTo>
                    <a:pt x="85820" y="80433"/>
                  </a:lnTo>
                  <a:lnTo>
                    <a:pt x="83095" y="77770"/>
                  </a:lnTo>
                  <a:lnTo>
                    <a:pt x="83095" y="75045"/>
                  </a:lnTo>
                  <a:lnTo>
                    <a:pt x="80433" y="75045"/>
                  </a:lnTo>
                  <a:lnTo>
                    <a:pt x="80433" y="77770"/>
                  </a:lnTo>
                  <a:lnTo>
                    <a:pt x="77771" y="77770"/>
                  </a:lnTo>
                  <a:lnTo>
                    <a:pt x="75045" y="77770"/>
                  </a:lnTo>
                  <a:lnTo>
                    <a:pt x="72383" y="77770"/>
                  </a:lnTo>
                  <a:lnTo>
                    <a:pt x="72383" y="75045"/>
                  </a:lnTo>
                  <a:lnTo>
                    <a:pt x="72383" y="72383"/>
                  </a:lnTo>
                  <a:lnTo>
                    <a:pt x="72383" y="69721"/>
                  </a:lnTo>
                  <a:lnTo>
                    <a:pt x="69721" y="69721"/>
                  </a:lnTo>
                  <a:lnTo>
                    <a:pt x="66995" y="69721"/>
                  </a:lnTo>
                  <a:lnTo>
                    <a:pt x="66995" y="67059"/>
                  </a:lnTo>
                  <a:lnTo>
                    <a:pt x="66995" y="64333"/>
                  </a:lnTo>
                  <a:lnTo>
                    <a:pt x="66995" y="61671"/>
                  </a:lnTo>
                  <a:lnTo>
                    <a:pt x="69721" y="61671"/>
                  </a:lnTo>
                  <a:lnTo>
                    <a:pt x="66995" y="59009"/>
                  </a:lnTo>
                  <a:lnTo>
                    <a:pt x="66995" y="56284"/>
                  </a:lnTo>
                  <a:lnTo>
                    <a:pt x="66995" y="53622"/>
                  </a:lnTo>
                  <a:lnTo>
                    <a:pt x="66995" y="50959"/>
                  </a:lnTo>
                  <a:lnTo>
                    <a:pt x="69721" y="48234"/>
                  </a:lnTo>
                  <a:lnTo>
                    <a:pt x="69721" y="45572"/>
                  </a:lnTo>
                  <a:lnTo>
                    <a:pt x="66995" y="45572"/>
                  </a:lnTo>
                  <a:lnTo>
                    <a:pt x="66995" y="42910"/>
                  </a:lnTo>
                  <a:lnTo>
                    <a:pt x="64334" y="42910"/>
                  </a:lnTo>
                  <a:lnTo>
                    <a:pt x="64334" y="40185"/>
                  </a:lnTo>
                  <a:lnTo>
                    <a:pt x="66995" y="40185"/>
                  </a:lnTo>
                  <a:lnTo>
                    <a:pt x="66995" y="37522"/>
                  </a:lnTo>
                  <a:lnTo>
                    <a:pt x="69721" y="34860"/>
                  </a:lnTo>
                  <a:lnTo>
                    <a:pt x="69721" y="32198"/>
                  </a:lnTo>
                  <a:lnTo>
                    <a:pt x="72383" y="32198"/>
                  </a:lnTo>
                  <a:lnTo>
                    <a:pt x="72383" y="29473"/>
                  </a:lnTo>
                  <a:lnTo>
                    <a:pt x="75045" y="29473"/>
                  </a:lnTo>
                  <a:lnTo>
                    <a:pt x="77771" y="26811"/>
                  </a:lnTo>
                  <a:lnTo>
                    <a:pt x="80433" y="26811"/>
                  </a:lnTo>
                  <a:lnTo>
                    <a:pt x="45572" y="13374"/>
                  </a:lnTo>
                  <a:lnTo>
                    <a:pt x="24149" y="8050"/>
                  </a:lnTo>
                  <a:lnTo>
                    <a:pt x="16099" y="8050"/>
                  </a:lnTo>
                  <a:lnTo>
                    <a:pt x="5324" y="24149"/>
                  </a:lnTo>
                  <a:lnTo>
                    <a:pt x="2662" y="26811"/>
                  </a:lnTo>
                  <a:lnTo>
                    <a:pt x="2662" y="24149"/>
                  </a:lnTo>
                  <a:lnTo>
                    <a:pt x="0" y="24149"/>
                  </a:lnTo>
                  <a:lnTo>
                    <a:pt x="0" y="21423"/>
                  </a:lnTo>
                  <a:lnTo>
                    <a:pt x="2662" y="21423"/>
                  </a:lnTo>
                  <a:lnTo>
                    <a:pt x="2662" y="18761"/>
                  </a:lnTo>
                  <a:lnTo>
                    <a:pt x="5324" y="18761"/>
                  </a:lnTo>
                  <a:lnTo>
                    <a:pt x="5324" y="16099"/>
                  </a:lnTo>
                  <a:lnTo>
                    <a:pt x="8050" y="16099"/>
                  </a:lnTo>
                  <a:lnTo>
                    <a:pt x="8050" y="13374"/>
                  </a:lnTo>
                  <a:lnTo>
                    <a:pt x="8050" y="10712"/>
                  </a:lnTo>
                  <a:lnTo>
                    <a:pt x="10712" y="10712"/>
                  </a:lnTo>
                  <a:lnTo>
                    <a:pt x="10712" y="8050"/>
                  </a:lnTo>
                  <a:lnTo>
                    <a:pt x="10712" y="5388"/>
                  </a:lnTo>
                  <a:lnTo>
                    <a:pt x="10712" y="2662"/>
                  </a:lnTo>
                  <a:lnTo>
                    <a:pt x="10712" y="0"/>
                  </a:lnTo>
                  <a:lnTo>
                    <a:pt x="13374" y="0"/>
                  </a:lnTo>
                  <a:lnTo>
                    <a:pt x="16099" y="0"/>
                  </a:lnTo>
                  <a:lnTo>
                    <a:pt x="16099" y="2662"/>
                  </a:lnTo>
                  <a:lnTo>
                    <a:pt x="18761" y="2662"/>
                  </a:lnTo>
                  <a:lnTo>
                    <a:pt x="18761" y="0"/>
                  </a:lnTo>
                  <a:lnTo>
                    <a:pt x="21423" y="0"/>
                  </a:lnTo>
                  <a:lnTo>
                    <a:pt x="21423" y="2662"/>
                  </a:lnTo>
                  <a:lnTo>
                    <a:pt x="24149" y="2662"/>
                  </a:lnTo>
                  <a:lnTo>
                    <a:pt x="26811" y="2662"/>
                  </a:lnTo>
                  <a:lnTo>
                    <a:pt x="26811" y="5388"/>
                  </a:lnTo>
                  <a:lnTo>
                    <a:pt x="29473" y="5388"/>
                  </a:lnTo>
                  <a:lnTo>
                    <a:pt x="32135" y="5388"/>
                  </a:lnTo>
                  <a:lnTo>
                    <a:pt x="34860" y="5388"/>
                  </a:lnTo>
                  <a:lnTo>
                    <a:pt x="34860" y="8050"/>
                  </a:lnTo>
                  <a:lnTo>
                    <a:pt x="37523" y="8050"/>
                  </a:lnTo>
                  <a:lnTo>
                    <a:pt x="40185" y="8050"/>
                  </a:lnTo>
                  <a:lnTo>
                    <a:pt x="42910" y="8050"/>
                  </a:lnTo>
                  <a:lnTo>
                    <a:pt x="42910" y="10712"/>
                  </a:lnTo>
                  <a:lnTo>
                    <a:pt x="45572" y="10712"/>
                  </a:lnTo>
                  <a:lnTo>
                    <a:pt x="48234" y="10712"/>
                  </a:lnTo>
                  <a:lnTo>
                    <a:pt x="50960" y="10712"/>
                  </a:lnTo>
                  <a:lnTo>
                    <a:pt x="50960" y="13374"/>
                  </a:lnTo>
                  <a:lnTo>
                    <a:pt x="53622" y="13374"/>
                  </a:lnTo>
                  <a:lnTo>
                    <a:pt x="56284" y="13374"/>
                  </a:lnTo>
                  <a:lnTo>
                    <a:pt x="58946" y="13374"/>
                  </a:lnTo>
                  <a:lnTo>
                    <a:pt x="58946" y="16099"/>
                  </a:lnTo>
                  <a:lnTo>
                    <a:pt x="61671" y="16099"/>
                  </a:lnTo>
                  <a:lnTo>
                    <a:pt x="64334" y="16099"/>
                  </a:lnTo>
                  <a:lnTo>
                    <a:pt x="66995" y="16099"/>
                  </a:lnTo>
                  <a:lnTo>
                    <a:pt x="66995" y="18761"/>
                  </a:lnTo>
                  <a:lnTo>
                    <a:pt x="69721" y="18761"/>
                  </a:lnTo>
                  <a:lnTo>
                    <a:pt x="72383" y="18761"/>
                  </a:lnTo>
                  <a:lnTo>
                    <a:pt x="77771" y="18761"/>
                  </a:lnTo>
                  <a:lnTo>
                    <a:pt x="80433" y="18761"/>
                  </a:lnTo>
                  <a:lnTo>
                    <a:pt x="83095" y="18761"/>
                  </a:lnTo>
                  <a:lnTo>
                    <a:pt x="83095" y="21423"/>
                  </a:lnTo>
                  <a:lnTo>
                    <a:pt x="85820" y="21423"/>
                  </a:lnTo>
                  <a:lnTo>
                    <a:pt x="88482" y="21423"/>
                  </a:lnTo>
                  <a:lnTo>
                    <a:pt x="91144" y="21423"/>
                  </a:lnTo>
                  <a:lnTo>
                    <a:pt x="93806" y="21423"/>
                  </a:lnTo>
                  <a:lnTo>
                    <a:pt x="93806" y="24149"/>
                  </a:lnTo>
                  <a:lnTo>
                    <a:pt x="96532" y="24149"/>
                  </a:lnTo>
                  <a:lnTo>
                    <a:pt x="99194" y="24149"/>
                  </a:lnTo>
                  <a:lnTo>
                    <a:pt x="101856" y="24149"/>
                  </a:lnTo>
                  <a:lnTo>
                    <a:pt x="101856" y="26811"/>
                  </a:lnTo>
                  <a:lnTo>
                    <a:pt x="104581" y="26811"/>
                  </a:lnTo>
                  <a:lnTo>
                    <a:pt x="104581" y="24149"/>
                  </a:lnTo>
                  <a:lnTo>
                    <a:pt x="104581" y="26811"/>
                  </a:lnTo>
                  <a:lnTo>
                    <a:pt x="107243" y="26811"/>
                  </a:lnTo>
                  <a:lnTo>
                    <a:pt x="109906" y="26811"/>
                  </a:lnTo>
                  <a:lnTo>
                    <a:pt x="109906" y="29473"/>
                  </a:lnTo>
                  <a:lnTo>
                    <a:pt x="109906" y="32198"/>
                  </a:lnTo>
                  <a:lnTo>
                    <a:pt x="109906" y="34860"/>
                  </a:lnTo>
                  <a:lnTo>
                    <a:pt x="109906" y="32198"/>
                  </a:lnTo>
                  <a:lnTo>
                    <a:pt x="112631" y="32198"/>
                  </a:lnTo>
                  <a:lnTo>
                    <a:pt x="112631" y="29473"/>
                  </a:lnTo>
                  <a:lnTo>
                    <a:pt x="112631" y="26811"/>
                  </a:lnTo>
                  <a:lnTo>
                    <a:pt x="115293" y="26811"/>
                  </a:lnTo>
                  <a:lnTo>
                    <a:pt x="115293" y="29473"/>
                  </a:lnTo>
                  <a:lnTo>
                    <a:pt x="117955" y="29473"/>
                  </a:lnTo>
                  <a:lnTo>
                    <a:pt x="120617" y="29473"/>
                  </a:lnTo>
                  <a:lnTo>
                    <a:pt x="123343" y="29473"/>
                  </a:lnTo>
                  <a:lnTo>
                    <a:pt x="123343" y="32198"/>
                  </a:lnTo>
                  <a:lnTo>
                    <a:pt x="128667" y="32198"/>
                  </a:lnTo>
                  <a:lnTo>
                    <a:pt x="131392" y="32198"/>
                  </a:lnTo>
                  <a:lnTo>
                    <a:pt x="131392" y="34860"/>
                  </a:lnTo>
                  <a:lnTo>
                    <a:pt x="134054" y="34860"/>
                  </a:lnTo>
                  <a:lnTo>
                    <a:pt x="136716" y="34860"/>
                  </a:lnTo>
                  <a:lnTo>
                    <a:pt x="139442" y="34860"/>
                  </a:lnTo>
                  <a:lnTo>
                    <a:pt x="139442" y="37522"/>
                  </a:lnTo>
                  <a:lnTo>
                    <a:pt x="142104" y="37522"/>
                  </a:lnTo>
                  <a:lnTo>
                    <a:pt x="144766" y="37522"/>
                  </a:lnTo>
                  <a:lnTo>
                    <a:pt x="147428" y="37522"/>
                  </a:lnTo>
                  <a:lnTo>
                    <a:pt x="147428" y="40185"/>
                  </a:lnTo>
                  <a:lnTo>
                    <a:pt x="150153" y="40185"/>
                  </a:lnTo>
                  <a:lnTo>
                    <a:pt x="152816" y="40185"/>
                  </a:lnTo>
                  <a:lnTo>
                    <a:pt x="155478" y="40185"/>
                  </a:lnTo>
                  <a:lnTo>
                    <a:pt x="155478" y="42910"/>
                  </a:lnTo>
                  <a:lnTo>
                    <a:pt x="158203" y="42910"/>
                  </a:lnTo>
                  <a:lnTo>
                    <a:pt x="160865" y="42910"/>
                  </a:lnTo>
                  <a:lnTo>
                    <a:pt x="163527" y="42910"/>
                  </a:lnTo>
                  <a:lnTo>
                    <a:pt x="163527" y="45572"/>
                  </a:lnTo>
                  <a:lnTo>
                    <a:pt x="166253" y="45572"/>
                  </a:lnTo>
                  <a:lnTo>
                    <a:pt x="168915" y="45572"/>
                  </a:lnTo>
                  <a:lnTo>
                    <a:pt x="171577" y="45572"/>
                  </a:lnTo>
                  <a:lnTo>
                    <a:pt x="171577" y="48234"/>
                  </a:lnTo>
                  <a:lnTo>
                    <a:pt x="174239" y="48234"/>
                  </a:lnTo>
                  <a:lnTo>
                    <a:pt x="176964" y="48234"/>
                  </a:lnTo>
                  <a:lnTo>
                    <a:pt x="179627" y="48234"/>
                  </a:lnTo>
                  <a:lnTo>
                    <a:pt x="179627" y="50959"/>
                  </a:lnTo>
                  <a:lnTo>
                    <a:pt x="182288" y="50959"/>
                  </a:lnTo>
                  <a:lnTo>
                    <a:pt x="185014" y="50959"/>
                  </a:lnTo>
                  <a:lnTo>
                    <a:pt x="187676" y="50959"/>
                  </a:lnTo>
                  <a:lnTo>
                    <a:pt x="190338" y="50959"/>
                  </a:lnTo>
                  <a:lnTo>
                    <a:pt x="190338" y="53622"/>
                  </a:lnTo>
                  <a:lnTo>
                    <a:pt x="193064" y="53622"/>
                  </a:lnTo>
                  <a:lnTo>
                    <a:pt x="195726" y="53622"/>
                  </a:lnTo>
                  <a:lnTo>
                    <a:pt x="198388" y="53622"/>
                  </a:lnTo>
                  <a:lnTo>
                    <a:pt x="198388" y="56284"/>
                  </a:lnTo>
                  <a:lnTo>
                    <a:pt x="201113" y="56284"/>
                  </a:lnTo>
                  <a:lnTo>
                    <a:pt x="201113" y="53622"/>
                  </a:lnTo>
                  <a:lnTo>
                    <a:pt x="201113" y="56284"/>
                  </a:lnTo>
                  <a:lnTo>
                    <a:pt x="203775" y="56284"/>
                  </a:lnTo>
                  <a:lnTo>
                    <a:pt x="209099" y="56284"/>
                  </a:lnTo>
                  <a:lnTo>
                    <a:pt x="209099" y="59009"/>
                  </a:lnTo>
                  <a:lnTo>
                    <a:pt x="211825" y="59009"/>
                  </a:lnTo>
                  <a:lnTo>
                    <a:pt x="214487" y="59009"/>
                  </a:lnTo>
                  <a:lnTo>
                    <a:pt x="217149" y="59009"/>
                  </a:lnTo>
                  <a:lnTo>
                    <a:pt x="219874" y="59009"/>
                  </a:lnTo>
                  <a:lnTo>
                    <a:pt x="222536" y="59009"/>
                  </a:lnTo>
                  <a:lnTo>
                    <a:pt x="222536" y="61671"/>
                  </a:lnTo>
                  <a:lnTo>
                    <a:pt x="225198" y="61671"/>
                  </a:lnTo>
                  <a:lnTo>
                    <a:pt x="227924" y="61671"/>
                  </a:lnTo>
                  <a:lnTo>
                    <a:pt x="230586" y="61671"/>
                  </a:lnTo>
                  <a:lnTo>
                    <a:pt x="230586" y="64333"/>
                  </a:lnTo>
                  <a:lnTo>
                    <a:pt x="233248" y="64333"/>
                  </a:lnTo>
                  <a:lnTo>
                    <a:pt x="235910" y="64333"/>
                  </a:lnTo>
                  <a:lnTo>
                    <a:pt x="238636" y="64333"/>
                  </a:lnTo>
                  <a:lnTo>
                    <a:pt x="241298" y="64333"/>
                  </a:lnTo>
                  <a:lnTo>
                    <a:pt x="243960" y="64333"/>
                  </a:lnTo>
                  <a:lnTo>
                    <a:pt x="243960" y="67059"/>
                  </a:lnTo>
                  <a:lnTo>
                    <a:pt x="246685" y="67059"/>
                  </a:lnTo>
                  <a:lnTo>
                    <a:pt x="252009" y="67059"/>
                  </a:lnTo>
                  <a:lnTo>
                    <a:pt x="254735" y="67059"/>
                  </a:lnTo>
                  <a:lnTo>
                    <a:pt x="254735" y="69721"/>
                  </a:lnTo>
                  <a:lnTo>
                    <a:pt x="257397" y="69721"/>
                  </a:lnTo>
                  <a:lnTo>
                    <a:pt x="257397" y="67059"/>
                  </a:lnTo>
                  <a:lnTo>
                    <a:pt x="257397" y="69721"/>
                  </a:lnTo>
                  <a:lnTo>
                    <a:pt x="260059" y="69721"/>
                  </a:lnTo>
                  <a:lnTo>
                    <a:pt x="262721" y="69721"/>
                  </a:lnTo>
                  <a:lnTo>
                    <a:pt x="265446" y="69721"/>
                  </a:lnTo>
                  <a:lnTo>
                    <a:pt x="268109" y="69721"/>
                  </a:lnTo>
                  <a:lnTo>
                    <a:pt x="270771" y="69721"/>
                  </a:lnTo>
                  <a:lnTo>
                    <a:pt x="270771" y="72383"/>
                  </a:lnTo>
                  <a:lnTo>
                    <a:pt x="270771" y="69721"/>
                  </a:lnTo>
                  <a:lnTo>
                    <a:pt x="270771" y="72383"/>
                  </a:lnTo>
                  <a:lnTo>
                    <a:pt x="273496" y="72383"/>
                  </a:lnTo>
                  <a:lnTo>
                    <a:pt x="276158" y="72383"/>
                  </a:lnTo>
                  <a:lnTo>
                    <a:pt x="278820" y="72383"/>
                  </a:lnTo>
                  <a:lnTo>
                    <a:pt x="281546" y="72383"/>
                  </a:lnTo>
                  <a:lnTo>
                    <a:pt x="284208" y="72383"/>
                  </a:lnTo>
                  <a:lnTo>
                    <a:pt x="286870" y="72383"/>
                  </a:lnTo>
                  <a:lnTo>
                    <a:pt x="286870" y="75045"/>
                  </a:lnTo>
                  <a:lnTo>
                    <a:pt x="289532" y="75045"/>
                  </a:lnTo>
                  <a:lnTo>
                    <a:pt x="292257" y="75045"/>
                  </a:lnTo>
                  <a:lnTo>
                    <a:pt x="294919" y="75045"/>
                  </a:lnTo>
                  <a:lnTo>
                    <a:pt x="297582" y="83095"/>
                  </a:lnTo>
                  <a:lnTo>
                    <a:pt x="297582" y="85820"/>
                  </a:lnTo>
                  <a:lnTo>
                    <a:pt x="300307" y="85820"/>
                  </a:lnTo>
                  <a:lnTo>
                    <a:pt x="300307" y="88482"/>
                  </a:lnTo>
                  <a:lnTo>
                    <a:pt x="302969" y="88482"/>
                  </a:lnTo>
                  <a:lnTo>
                    <a:pt x="302969" y="91144"/>
                  </a:lnTo>
                  <a:lnTo>
                    <a:pt x="305631" y="91144"/>
                  </a:lnTo>
                  <a:lnTo>
                    <a:pt x="308357" y="91144"/>
                  </a:lnTo>
                  <a:lnTo>
                    <a:pt x="311019" y="91144"/>
                  </a:lnTo>
                  <a:lnTo>
                    <a:pt x="313681" y="91144"/>
                  </a:lnTo>
                  <a:lnTo>
                    <a:pt x="313681" y="93870"/>
                  </a:lnTo>
                  <a:lnTo>
                    <a:pt x="316406" y="93870"/>
                  </a:lnTo>
                  <a:lnTo>
                    <a:pt x="319068" y="93870"/>
                  </a:lnTo>
                  <a:lnTo>
                    <a:pt x="319068" y="96532"/>
                  </a:lnTo>
                  <a:lnTo>
                    <a:pt x="319068" y="99194"/>
                  </a:lnTo>
                  <a:lnTo>
                    <a:pt x="319068" y="101856"/>
                  </a:lnTo>
                  <a:lnTo>
                    <a:pt x="319068" y="104581"/>
                  </a:lnTo>
                  <a:lnTo>
                    <a:pt x="319068" y="107243"/>
                  </a:lnTo>
                  <a:lnTo>
                    <a:pt x="319068" y="109905"/>
                  </a:lnTo>
                  <a:lnTo>
                    <a:pt x="319068" y="112631"/>
                  </a:lnTo>
                  <a:lnTo>
                    <a:pt x="319068" y="115293"/>
                  </a:lnTo>
                  <a:lnTo>
                    <a:pt x="316406" y="115293"/>
                  </a:lnTo>
                  <a:lnTo>
                    <a:pt x="316406" y="117955"/>
                  </a:lnTo>
                  <a:lnTo>
                    <a:pt x="316406" y="120680"/>
                  </a:lnTo>
                  <a:lnTo>
                    <a:pt x="313681" y="120680"/>
                  </a:lnTo>
                  <a:lnTo>
                    <a:pt x="311019" y="120680"/>
                  </a:lnTo>
                  <a:lnTo>
                    <a:pt x="311019" y="123343"/>
                  </a:lnTo>
                  <a:lnTo>
                    <a:pt x="311019" y="126005"/>
                  </a:lnTo>
                  <a:lnTo>
                    <a:pt x="313681" y="128667"/>
                  </a:lnTo>
                  <a:lnTo>
                    <a:pt x="311019" y="128667"/>
                  </a:lnTo>
                  <a:lnTo>
                    <a:pt x="311019" y="131392"/>
                  </a:lnTo>
                  <a:lnTo>
                    <a:pt x="308357" y="131392"/>
                  </a:lnTo>
                  <a:lnTo>
                    <a:pt x="308357" y="134054"/>
                  </a:lnTo>
                  <a:lnTo>
                    <a:pt x="308357" y="136716"/>
                  </a:lnTo>
                  <a:lnTo>
                    <a:pt x="308357" y="139442"/>
                  </a:lnTo>
                  <a:lnTo>
                    <a:pt x="308357" y="142104"/>
                  </a:lnTo>
                  <a:lnTo>
                    <a:pt x="308357" y="144766"/>
                  </a:lnTo>
                  <a:lnTo>
                    <a:pt x="308357" y="147491"/>
                  </a:lnTo>
                  <a:lnTo>
                    <a:pt x="308357" y="150153"/>
                  </a:lnTo>
                  <a:lnTo>
                    <a:pt x="311019" y="150153"/>
                  </a:lnTo>
                  <a:lnTo>
                    <a:pt x="311019" y="152815"/>
                  </a:lnTo>
                  <a:lnTo>
                    <a:pt x="308357" y="152815"/>
                  </a:lnTo>
                  <a:lnTo>
                    <a:pt x="311019" y="152815"/>
                  </a:lnTo>
                  <a:lnTo>
                    <a:pt x="311019" y="155541"/>
                  </a:lnTo>
                  <a:lnTo>
                    <a:pt x="311019" y="158203"/>
                  </a:lnTo>
                  <a:lnTo>
                    <a:pt x="308357" y="158203"/>
                  </a:lnTo>
                  <a:lnTo>
                    <a:pt x="311019" y="160865"/>
                  </a:lnTo>
                  <a:lnTo>
                    <a:pt x="311019" y="163527"/>
                  </a:lnTo>
                  <a:lnTo>
                    <a:pt x="313681" y="166253"/>
                  </a:lnTo>
                  <a:lnTo>
                    <a:pt x="316406" y="168915"/>
                  </a:lnTo>
                  <a:lnTo>
                    <a:pt x="313681" y="171577"/>
                  </a:lnTo>
                  <a:lnTo>
                    <a:pt x="311019" y="171577"/>
                  </a:lnTo>
                  <a:lnTo>
                    <a:pt x="311019" y="174302"/>
                  </a:lnTo>
                  <a:lnTo>
                    <a:pt x="311019" y="176964"/>
                  </a:lnTo>
                  <a:lnTo>
                    <a:pt x="311019" y="179626"/>
                  </a:lnTo>
                  <a:lnTo>
                    <a:pt x="311019" y="182352"/>
                  </a:lnTo>
                  <a:lnTo>
                    <a:pt x="311019" y="185014"/>
                  </a:lnTo>
                  <a:lnTo>
                    <a:pt x="311019" y="187676"/>
                  </a:lnTo>
                  <a:lnTo>
                    <a:pt x="311019" y="190338"/>
                  </a:lnTo>
                  <a:lnTo>
                    <a:pt x="311019" y="193063"/>
                  </a:lnTo>
                  <a:lnTo>
                    <a:pt x="308357" y="193063"/>
                  </a:lnTo>
                  <a:lnTo>
                    <a:pt x="308357" y="195726"/>
                  </a:lnTo>
                  <a:lnTo>
                    <a:pt x="308357" y="198388"/>
                  </a:lnTo>
                  <a:lnTo>
                    <a:pt x="305631" y="198388"/>
                  </a:lnTo>
                  <a:lnTo>
                    <a:pt x="305631" y="201113"/>
                  </a:lnTo>
                  <a:lnTo>
                    <a:pt x="305631" y="203775"/>
                  </a:lnTo>
                  <a:lnTo>
                    <a:pt x="305631" y="206437"/>
                  </a:lnTo>
                  <a:lnTo>
                    <a:pt x="305631" y="209163"/>
                  </a:lnTo>
                  <a:lnTo>
                    <a:pt x="305631" y="211825"/>
                  </a:lnTo>
                  <a:lnTo>
                    <a:pt x="302969" y="214487"/>
                  </a:lnTo>
                  <a:lnTo>
                    <a:pt x="300307" y="214487"/>
                  </a:lnTo>
                  <a:lnTo>
                    <a:pt x="300307" y="217212"/>
                  </a:lnTo>
                  <a:lnTo>
                    <a:pt x="297582" y="219874"/>
                  </a:lnTo>
                  <a:lnTo>
                    <a:pt x="294919" y="222536"/>
                  </a:lnTo>
                  <a:lnTo>
                    <a:pt x="294919" y="225198"/>
                  </a:lnTo>
                  <a:lnTo>
                    <a:pt x="294919" y="227924"/>
                  </a:lnTo>
                  <a:lnTo>
                    <a:pt x="294919" y="230586"/>
                  </a:lnTo>
                  <a:lnTo>
                    <a:pt x="292257" y="230586"/>
                  </a:lnTo>
                  <a:lnTo>
                    <a:pt x="292257" y="233248"/>
                  </a:lnTo>
                  <a:lnTo>
                    <a:pt x="289532" y="233248"/>
                  </a:lnTo>
                  <a:lnTo>
                    <a:pt x="289532" y="235973"/>
                  </a:lnTo>
                  <a:lnTo>
                    <a:pt x="286870" y="235973"/>
                  </a:lnTo>
                  <a:lnTo>
                    <a:pt x="286870" y="233248"/>
                  </a:lnTo>
                  <a:lnTo>
                    <a:pt x="286870" y="235973"/>
                  </a:lnTo>
                  <a:lnTo>
                    <a:pt x="284208" y="235973"/>
                  </a:lnTo>
                  <a:lnTo>
                    <a:pt x="284208" y="238636"/>
                  </a:lnTo>
                  <a:lnTo>
                    <a:pt x="284208" y="241298"/>
                  </a:lnTo>
                  <a:lnTo>
                    <a:pt x="281546" y="241298"/>
                  </a:lnTo>
                  <a:lnTo>
                    <a:pt x="281546" y="244023"/>
                  </a:lnTo>
                  <a:lnTo>
                    <a:pt x="278820" y="244023"/>
                  </a:lnTo>
                  <a:lnTo>
                    <a:pt x="276158" y="246685"/>
                  </a:lnTo>
                  <a:lnTo>
                    <a:pt x="276158" y="249347"/>
                  </a:lnTo>
                  <a:lnTo>
                    <a:pt x="273496" y="249347"/>
                  </a:lnTo>
                  <a:lnTo>
                    <a:pt x="273496" y="246685"/>
                  </a:lnTo>
                  <a:lnTo>
                    <a:pt x="270771" y="246685"/>
                  </a:lnTo>
                  <a:lnTo>
                    <a:pt x="270771" y="249347"/>
                  </a:lnTo>
                  <a:lnTo>
                    <a:pt x="270771" y="252009"/>
                  </a:lnTo>
                  <a:lnTo>
                    <a:pt x="273496" y="252009"/>
                  </a:lnTo>
                  <a:lnTo>
                    <a:pt x="273496" y="254735"/>
                  </a:lnTo>
                  <a:lnTo>
                    <a:pt x="270771" y="254735"/>
                  </a:lnTo>
                  <a:lnTo>
                    <a:pt x="273496" y="254735"/>
                  </a:lnTo>
                  <a:lnTo>
                    <a:pt x="273496" y="257397"/>
                  </a:lnTo>
                  <a:lnTo>
                    <a:pt x="270771" y="257397"/>
                  </a:lnTo>
                  <a:lnTo>
                    <a:pt x="273496" y="257397"/>
                  </a:lnTo>
                  <a:lnTo>
                    <a:pt x="273496" y="260059"/>
                  </a:lnTo>
                  <a:lnTo>
                    <a:pt x="270771" y="260059"/>
                  </a:lnTo>
                  <a:lnTo>
                    <a:pt x="268109" y="260059"/>
                  </a:lnTo>
                  <a:lnTo>
                    <a:pt x="268109" y="257397"/>
                  </a:lnTo>
                  <a:lnTo>
                    <a:pt x="268109" y="260059"/>
                  </a:lnTo>
                  <a:lnTo>
                    <a:pt x="265446" y="260059"/>
                  </a:lnTo>
                  <a:lnTo>
                    <a:pt x="262721" y="260059"/>
                  </a:lnTo>
                  <a:lnTo>
                    <a:pt x="260059" y="262784"/>
                  </a:lnTo>
                  <a:lnTo>
                    <a:pt x="257397" y="262784"/>
                  </a:lnTo>
                  <a:lnTo>
                    <a:pt x="254735" y="262784"/>
                  </a:lnTo>
                  <a:lnTo>
                    <a:pt x="254735" y="260059"/>
                  </a:lnTo>
                  <a:lnTo>
                    <a:pt x="252009" y="260059"/>
                  </a:lnTo>
                  <a:lnTo>
                    <a:pt x="249347" y="260059"/>
                  </a:lnTo>
                  <a:lnTo>
                    <a:pt x="249347" y="262784"/>
                  </a:lnTo>
                  <a:lnTo>
                    <a:pt x="246685" y="262784"/>
                  </a:lnTo>
                  <a:lnTo>
                    <a:pt x="246685" y="265446"/>
                  </a:lnTo>
                  <a:lnTo>
                    <a:pt x="243960" y="265446"/>
                  </a:lnTo>
                  <a:lnTo>
                    <a:pt x="243960" y="268108"/>
                  </a:lnTo>
                  <a:lnTo>
                    <a:pt x="243960" y="270834"/>
                  </a:lnTo>
                  <a:lnTo>
                    <a:pt x="243960" y="273496"/>
                  </a:lnTo>
                  <a:lnTo>
                    <a:pt x="241298" y="273496"/>
                  </a:lnTo>
                  <a:lnTo>
                    <a:pt x="241298" y="270834"/>
                  </a:lnTo>
                  <a:lnTo>
                    <a:pt x="241298" y="273496"/>
                  </a:lnTo>
                  <a:lnTo>
                    <a:pt x="238636" y="273496"/>
                  </a:lnTo>
                  <a:lnTo>
                    <a:pt x="238636" y="276158"/>
                  </a:lnTo>
                  <a:lnTo>
                    <a:pt x="235910" y="276158"/>
                  </a:lnTo>
                  <a:lnTo>
                    <a:pt x="233248" y="276158"/>
                  </a:lnTo>
                  <a:lnTo>
                    <a:pt x="233248" y="273496"/>
                  </a:lnTo>
                  <a:lnTo>
                    <a:pt x="233248" y="270834"/>
                  </a:lnTo>
                  <a:lnTo>
                    <a:pt x="233248" y="268108"/>
                  </a:lnTo>
                  <a:lnTo>
                    <a:pt x="230586" y="268108"/>
                  </a:lnTo>
                  <a:lnTo>
                    <a:pt x="230586" y="270834"/>
                  </a:lnTo>
                  <a:lnTo>
                    <a:pt x="227924" y="270834"/>
                  </a:lnTo>
                  <a:lnTo>
                    <a:pt x="227924" y="268108"/>
                  </a:lnTo>
                  <a:lnTo>
                    <a:pt x="225198" y="268108"/>
                  </a:lnTo>
                  <a:lnTo>
                    <a:pt x="225198" y="270834"/>
                  </a:lnTo>
                  <a:lnTo>
                    <a:pt x="222536" y="270834"/>
                  </a:lnTo>
                  <a:lnTo>
                    <a:pt x="219874" y="270834"/>
                  </a:lnTo>
                  <a:lnTo>
                    <a:pt x="217149" y="270834"/>
                  </a:lnTo>
                  <a:lnTo>
                    <a:pt x="217149" y="273496"/>
                  </a:lnTo>
                  <a:lnTo>
                    <a:pt x="217149" y="276158"/>
                  </a:lnTo>
                  <a:lnTo>
                    <a:pt x="219874" y="276158"/>
                  </a:lnTo>
                  <a:lnTo>
                    <a:pt x="217149" y="278820"/>
                  </a:lnTo>
                  <a:lnTo>
                    <a:pt x="217149" y="281546"/>
                  </a:lnTo>
                  <a:lnTo>
                    <a:pt x="214487" y="281546"/>
                  </a:lnTo>
                  <a:lnTo>
                    <a:pt x="214487" y="284208"/>
                  </a:lnTo>
                  <a:lnTo>
                    <a:pt x="214487" y="281546"/>
                  </a:lnTo>
                  <a:lnTo>
                    <a:pt x="211825" y="281546"/>
                  </a:lnTo>
                  <a:lnTo>
                    <a:pt x="209099" y="281546"/>
                  </a:lnTo>
                  <a:lnTo>
                    <a:pt x="206437" y="281546"/>
                  </a:lnTo>
                  <a:lnTo>
                    <a:pt x="203775" y="284208"/>
                  </a:lnTo>
                  <a:lnTo>
                    <a:pt x="203775" y="286870"/>
                  </a:lnTo>
                  <a:lnTo>
                    <a:pt x="203775" y="289595"/>
                  </a:lnTo>
                  <a:lnTo>
                    <a:pt x="203775" y="292257"/>
                  </a:lnTo>
                  <a:lnTo>
                    <a:pt x="201113" y="292257"/>
                  </a:lnTo>
                  <a:lnTo>
                    <a:pt x="201113" y="289595"/>
                  </a:lnTo>
                  <a:lnTo>
                    <a:pt x="198388" y="289595"/>
                  </a:lnTo>
                  <a:lnTo>
                    <a:pt x="195726" y="289595"/>
                  </a:lnTo>
                  <a:lnTo>
                    <a:pt x="193064" y="292257"/>
                  </a:lnTo>
                  <a:lnTo>
                    <a:pt x="190338" y="294919"/>
                  </a:lnTo>
                  <a:lnTo>
                    <a:pt x="190338" y="297645"/>
                  </a:lnTo>
                  <a:lnTo>
                    <a:pt x="187676" y="297645"/>
                  </a:lnTo>
                  <a:lnTo>
                    <a:pt x="187676" y="300307"/>
                  </a:lnTo>
                  <a:lnTo>
                    <a:pt x="187676" y="302969"/>
                  </a:lnTo>
                  <a:lnTo>
                    <a:pt x="190338" y="302969"/>
                  </a:lnTo>
                  <a:lnTo>
                    <a:pt x="187676" y="305694"/>
                  </a:lnTo>
                  <a:lnTo>
                    <a:pt x="190338" y="308356"/>
                  </a:lnTo>
                  <a:lnTo>
                    <a:pt x="193064" y="308356"/>
                  </a:lnTo>
                  <a:lnTo>
                    <a:pt x="193064" y="311019"/>
                  </a:lnTo>
                  <a:lnTo>
                    <a:pt x="193064" y="313681"/>
                  </a:lnTo>
                  <a:lnTo>
                    <a:pt x="193064" y="316406"/>
                  </a:lnTo>
                  <a:lnTo>
                    <a:pt x="193064" y="319068"/>
                  </a:lnTo>
                  <a:lnTo>
                    <a:pt x="195726" y="319068"/>
                  </a:lnTo>
                  <a:lnTo>
                    <a:pt x="198388" y="319068"/>
                  </a:lnTo>
                  <a:lnTo>
                    <a:pt x="201113" y="319068"/>
                  </a:lnTo>
                  <a:lnTo>
                    <a:pt x="201113" y="321730"/>
                  </a:lnTo>
                  <a:lnTo>
                    <a:pt x="203775" y="321730"/>
                  </a:lnTo>
                  <a:lnTo>
                    <a:pt x="203775" y="324456"/>
                  </a:lnTo>
                  <a:lnTo>
                    <a:pt x="203775" y="327118"/>
                  </a:lnTo>
                  <a:lnTo>
                    <a:pt x="203775" y="329780"/>
                  </a:lnTo>
                  <a:lnTo>
                    <a:pt x="203775" y="332505"/>
                  </a:lnTo>
                  <a:lnTo>
                    <a:pt x="203775" y="335167"/>
                  </a:lnTo>
                  <a:lnTo>
                    <a:pt x="203775" y="337829"/>
                  </a:lnTo>
                  <a:lnTo>
                    <a:pt x="203775" y="340491"/>
                  </a:lnTo>
                  <a:lnTo>
                    <a:pt x="203775" y="343217"/>
                  </a:lnTo>
                  <a:lnTo>
                    <a:pt x="201113" y="343217"/>
                  </a:lnTo>
                  <a:lnTo>
                    <a:pt x="198388" y="343217"/>
                  </a:lnTo>
                  <a:lnTo>
                    <a:pt x="198388" y="340491"/>
                  </a:lnTo>
                  <a:lnTo>
                    <a:pt x="195726" y="340491"/>
                  </a:lnTo>
                  <a:lnTo>
                    <a:pt x="195726" y="343217"/>
                  </a:lnTo>
                  <a:lnTo>
                    <a:pt x="195726" y="345879"/>
                  </a:lnTo>
                  <a:lnTo>
                    <a:pt x="195726" y="348541"/>
                  </a:lnTo>
                  <a:lnTo>
                    <a:pt x="195726" y="351266"/>
                  </a:lnTo>
                  <a:lnTo>
                    <a:pt x="195726" y="353929"/>
                  </a:lnTo>
                  <a:lnTo>
                    <a:pt x="195726" y="356591"/>
                  </a:lnTo>
                  <a:lnTo>
                    <a:pt x="193064" y="356591"/>
                  </a:lnTo>
                  <a:lnTo>
                    <a:pt x="190338" y="356591"/>
                  </a:lnTo>
                  <a:lnTo>
                    <a:pt x="190338" y="359316"/>
                  </a:lnTo>
                  <a:lnTo>
                    <a:pt x="190338" y="361978"/>
                  </a:lnTo>
                  <a:lnTo>
                    <a:pt x="190338" y="364640"/>
                  </a:lnTo>
                  <a:lnTo>
                    <a:pt x="190338" y="367302"/>
                  </a:lnTo>
                  <a:lnTo>
                    <a:pt x="193064" y="367302"/>
                  </a:lnTo>
                  <a:lnTo>
                    <a:pt x="195726" y="370028"/>
                  </a:lnTo>
                  <a:lnTo>
                    <a:pt x="198388" y="370028"/>
                  </a:lnTo>
                  <a:lnTo>
                    <a:pt x="201113" y="372690"/>
                  </a:lnTo>
                  <a:lnTo>
                    <a:pt x="201113" y="375352"/>
                  </a:lnTo>
                  <a:lnTo>
                    <a:pt x="198388" y="375352"/>
                  </a:lnTo>
                  <a:lnTo>
                    <a:pt x="198388" y="378077"/>
                  </a:lnTo>
                  <a:lnTo>
                    <a:pt x="198388" y="380739"/>
                  </a:lnTo>
                  <a:lnTo>
                    <a:pt x="198388" y="383401"/>
                  </a:lnTo>
                  <a:lnTo>
                    <a:pt x="201113" y="386127"/>
                  </a:lnTo>
                  <a:lnTo>
                    <a:pt x="201113" y="388789"/>
                  </a:lnTo>
                  <a:lnTo>
                    <a:pt x="201113" y="391451"/>
                  </a:lnTo>
                  <a:lnTo>
                    <a:pt x="203775" y="391451"/>
                  </a:lnTo>
                  <a:lnTo>
                    <a:pt x="203775" y="394177"/>
                  </a:lnTo>
                  <a:lnTo>
                    <a:pt x="201113" y="394177"/>
                  </a:lnTo>
                  <a:lnTo>
                    <a:pt x="201113" y="396839"/>
                  </a:lnTo>
                  <a:lnTo>
                    <a:pt x="198388" y="396839"/>
                  </a:lnTo>
                  <a:lnTo>
                    <a:pt x="198388" y="399501"/>
                  </a:lnTo>
                  <a:lnTo>
                    <a:pt x="195726" y="399501"/>
                  </a:lnTo>
                  <a:lnTo>
                    <a:pt x="195726" y="402163"/>
                  </a:lnTo>
                  <a:lnTo>
                    <a:pt x="193064" y="402163"/>
                  </a:lnTo>
                  <a:lnTo>
                    <a:pt x="193064" y="404888"/>
                  </a:lnTo>
                  <a:lnTo>
                    <a:pt x="190338" y="404888"/>
                  </a:lnTo>
                  <a:lnTo>
                    <a:pt x="190338" y="407550"/>
                  </a:lnTo>
                  <a:lnTo>
                    <a:pt x="187676" y="407550"/>
                  </a:lnTo>
                  <a:lnTo>
                    <a:pt x="187676" y="410212"/>
                  </a:lnTo>
                  <a:lnTo>
                    <a:pt x="187676" y="412938"/>
                  </a:lnTo>
                  <a:lnTo>
                    <a:pt x="190338" y="412938"/>
                  </a:lnTo>
                  <a:lnTo>
                    <a:pt x="190338" y="415600"/>
                  </a:lnTo>
                  <a:lnTo>
                    <a:pt x="190338" y="418262"/>
                  </a:lnTo>
                  <a:lnTo>
                    <a:pt x="187676" y="418262"/>
                  </a:lnTo>
                  <a:lnTo>
                    <a:pt x="187676" y="420987"/>
                  </a:lnTo>
                  <a:lnTo>
                    <a:pt x="185014" y="420987"/>
                  </a:lnTo>
                  <a:lnTo>
                    <a:pt x="185014" y="423649"/>
                  </a:lnTo>
                  <a:lnTo>
                    <a:pt x="185014" y="426311"/>
                  </a:lnTo>
                  <a:lnTo>
                    <a:pt x="185014" y="428974"/>
                  </a:lnTo>
                  <a:lnTo>
                    <a:pt x="187676" y="428974"/>
                  </a:lnTo>
                  <a:lnTo>
                    <a:pt x="187676" y="431699"/>
                  </a:lnTo>
                  <a:lnTo>
                    <a:pt x="187676" y="434361"/>
                  </a:lnTo>
                  <a:lnTo>
                    <a:pt x="187676" y="437023"/>
                  </a:lnTo>
                  <a:lnTo>
                    <a:pt x="190338" y="437023"/>
                  </a:lnTo>
                  <a:lnTo>
                    <a:pt x="190338" y="434361"/>
                  </a:lnTo>
                  <a:lnTo>
                    <a:pt x="193064" y="434361"/>
                  </a:lnTo>
                  <a:lnTo>
                    <a:pt x="193064" y="437023"/>
                  </a:lnTo>
                  <a:lnTo>
                    <a:pt x="193064" y="439749"/>
                  </a:lnTo>
                  <a:lnTo>
                    <a:pt x="193064" y="442411"/>
                  </a:lnTo>
                  <a:lnTo>
                    <a:pt x="193064" y="445073"/>
                  </a:lnTo>
                  <a:lnTo>
                    <a:pt x="193064" y="447798"/>
                  </a:lnTo>
                  <a:lnTo>
                    <a:pt x="193064" y="450460"/>
                  </a:lnTo>
                  <a:lnTo>
                    <a:pt x="193064" y="453122"/>
                  </a:lnTo>
                  <a:lnTo>
                    <a:pt x="193064" y="455848"/>
                  </a:lnTo>
                  <a:lnTo>
                    <a:pt x="193064" y="458510"/>
                  </a:lnTo>
                  <a:lnTo>
                    <a:pt x="193064" y="463834"/>
                  </a:lnTo>
                  <a:lnTo>
                    <a:pt x="195726" y="463834"/>
                  </a:lnTo>
                  <a:lnTo>
                    <a:pt x="195726" y="466559"/>
                  </a:lnTo>
                  <a:lnTo>
                    <a:pt x="195726" y="469222"/>
                  </a:lnTo>
                  <a:lnTo>
                    <a:pt x="195726" y="471884"/>
                  </a:lnTo>
                  <a:lnTo>
                    <a:pt x="195726" y="474609"/>
                  </a:lnTo>
                  <a:lnTo>
                    <a:pt x="195726" y="477271"/>
                  </a:lnTo>
                  <a:lnTo>
                    <a:pt x="193064" y="477271"/>
                  </a:lnTo>
                  <a:lnTo>
                    <a:pt x="193064" y="479933"/>
                  </a:lnTo>
                  <a:lnTo>
                    <a:pt x="195726" y="479933"/>
                  </a:lnTo>
                  <a:lnTo>
                    <a:pt x="198388" y="482659"/>
                  </a:lnTo>
                  <a:lnTo>
                    <a:pt x="198388" y="485321"/>
                  </a:lnTo>
                  <a:lnTo>
                    <a:pt x="198388" y="487983"/>
                  </a:lnTo>
                  <a:lnTo>
                    <a:pt x="195726" y="487983"/>
                  </a:lnTo>
                  <a:lnTo>
                    <a:pt x="193064" y="487983"/>
                  </a:lnTo>
                  <a:lnTo>
                    <a:pt x="193064" y="490645"/>
                  </a:lnTo>
                  <a:lnTo>
                    <a:pt x="190338" y="490645"/>
                  </a:lnTo>
                  <a:lnTo>
                    <a:pt x="190338" y="493370"/>
                  </a:lnTo>
                  <a:lnTo>
                    <a:pt x="190338" y="496032"/>
                  </a:lnTo>
                  <a:lnTo>
                    <a:pt x="187676" y="496032"/>
                  </a:lnTo>
                  <a:lnTo>
                    <a:pt x="187676" y="498694"/>
                  </a:lnTo>
                  <a:lnTo>
                    <a:pt x="187676" y="501420"/>
                  </a:lnTo>
                  <a:lnTo>
                    <a:pt x="185014" y="501420"/>
                  </a:lnTo>
                  <a:lnTo>
                    <a:pt x="185014" y="504082"/>
                  </a:lnTo>
                  <a:lnTo>
                    <a:pt x="185014" y="506744"/>
                  </a:lnTo>
                  <a:lnTo>
                    <a:pt x="187676" y="506744"/>
                  </a:lnTo>
                  <a:lnTo>
                    <a:pt x="187676" y="509470"/>
                  </a:lnTo>
                  <a:lnTo>
                    <a:pt x="187676" y="512132"/>
                  </a:lnTo>
                  <a:lnTo>
                    <a:pt x="187676" y="514794"/>
                  </a:lnTo>
                  <a:lnTo>
                    <a:pt x="190338" y="514794"/>
                  </a:lnTo>
                  <a:lnTo>
                    <a:pt x="190338" y="517456"/>
                  </a:lnTo>
                  <a:lnTo>
                    <a:pt x="187676" y="517456"/>
                  </a:lnTo>
                  <a:lnTo>
                    <a:pt x="185014" y="517456"/>
                  </a:lnTo>
                  <a:lnTo>
                    <a:pt x="185014" y="520181"/>
                  </a:lnTo>
                  <a:lnTo>
                    <a:pt x="182288" y="520181"/>
                  </a:lnTo>
                  <a:lnTo>
                    <a:pt x="182288" y="522843"/>
                  </a:lnTo>
                  <a:lnTo>
                    <a:pt x="179627" y="522843"/>
                  </a:lnTo>
                  <a:lnTo>
                    <a:pt x="176964" y="522843"/>
                  </a:lnTo>
                  <a:lnTo>
                    <a:pt x="176964" y="525505"/>
                  </a:lnTo>
                  <a:lnTo>
                    <a:pt x="179627" y="528231"/>
                  </a:lnTo>
                  <a:lnTo>
                    <a:pt x="176964" y="530893"/>
                  </a:lnTo>
                  <a:lnTo>
                    <a:pt x="176964" y="533555"/>
                  </a:lnTo>
                  <a:lnTo>
                    <a:pt x="179627" y="536280"/>
                  </a:lnTo>
                  <a:lnTo>
                    <a:pt x="179627" y="538942"/>
                  </a:lnTo>
                  <a:lnTo>
                    <a:pt x="176964" y="538942"/>
                  </a:lnTo>
                  <a:lnTo>
                    <a:pt x="174239" y="538942"/>
                  </a:lnTo>
                  <a:lnTo>
                    <a:pt x="174239" y="541604"/>
                  </a:lnTo>
                  <a:lnTo>
                    <a:pt x="174239" y="544330"/>
                  </a:lnTo>
                  <a:lnTo>
                    <a:pt x="176964" y="544330"/>
                  </a:lnTo>
                  <a:lnTo>
                    <a:pt x="174239" y="544330"/>
                  </a:lnTo>
                  <a:lnTo>
                    <a:pt x="174239" y="546992"/>
                  </a:lnTo>
                  <a:lnTo>
                    <a:pt x="176964" y="546992"/>
                  </a:lnTo>
                  <a:lnTo>
                    <a:pt x="176964" y="549654"/>
                  </a:lnTo>
                  <a:lnTo>
                    <a:pt x="176964" y="552316"/>
                  </a:lnTo>
                  <a:lnTo>
                    <a:pt x="179627" y="552316"/>
                  </a:lnTo>
                  <a:lnTo>
                    <a:pt x="176964" y="555042"/>
                  </a:lnTo>
                  <a:lnTo>
                    <a:pt x="176964" y="557704"/>
                  </a:lnTo>
                  <a:lnTo>
                    <a:pt x="174239" y="557704"/>
                  </a:lnTo>
                  <a:lnTo>
                    <a:pt x="174239" y="560366"/>
                  </a:lnTo>
                  <a:lnTo>
                    <a:pt x="174239" y="563091"/>
                  </a:lnTo>
                  <a:lnTo>
                    <a:pt x="171577" y="563091"/>
                  </a:lnTo>
                  <a:lnTo>
                    <a:pt x="174239" y="565753"/>
                  </a:lnTo>
                  <a:lnTo>
                    <a:pt x="171577" y="565753"/>
                  </a:lnTo>
                  <a:lnTo>
                    <a:pt x="171577" y="568415"/>
                  </a:lnTo>
                  <a:lnTo>
                    <a:pt x="171577" y="571141"/>
                  </a:lnTo>
                  <a:lnTo>
                    <a:pt x="171577" y="573803"/>
                  </a:lnTo>
                  <a:lnTo>
                    <a:pt x="168915" y="573803"/>
                  </a:lnTo>
                  <a:lnTo>
                    <a:pt x="168915" y="576465"/>
                  </a:lnTo>
                  <a:lnTo>
                    <a:pt x="168915" y="579127"/>
                  </a:lnTo>
                  <a:lnTo>
                    <a:pt x="168915" y="581852"/>
                  </a:lnTo>
                  <a:lnTo>
                    <a:pt x="168915" y="584515"/>
                  </a:lnTo>
                  <a:lnTo>
                    <a:pt x="171577" y="587177"/>
                  </a:lnTo>
                  <a:lnTo>
                    <a:pt x="171577" y="589902"/>
                  </a:lnTo>
                  <a:lnTo>
                    <a:pt x="171577" y="592564"/>
                  </a:lnTo>
                  <a:lnTo>
                    <a:pt x="174239" y="595226"/>
                  </a:lnTo>
                  <a:lnTo>
                    <a:pt x="176964" y="595226"/>
                  </a:lnTo>
                  <a:lnTo>
                    <a:pt x="179627" y="595226"/>
                  </a:lnTo>
                  <a:lnTo>
                    <a:pt x="182288" y="597952"/>
                  </a:lnTo>
                  <a:lnTo>
                    <a:pt x="182288" y="600614"/>
                  </a:lnTo>
                  <a:lnTo>
                    <a:pt x="182288" y="603276"/>
                  </a:lnTo>
                  <a:lnTo>
                    <a:pt x="182288" y="605938"/>
                  </a:lnTo>
                  <a:lnTo>
                    <a:pt x="182288" y="608663"/>
                  </a:lnTo>
                  <a:lnTo>
                    <a:pt x="179627" y="608663"/>
                  </a:lnTo>
                  <a:lnTo>
                    <a:pt x="176964" y="605938"/>
                  </a:lnTo>
                  <a:lnTo>
                    <a:pt x="174239" y="605938"/>
                  </a:lnTo>
                  <a:lnTo>
                    <a:pt x="174239" y="603276"/>
                  </a:lnTo>
                  <a:lnTo>
                    <a:pt x="171577" y="603276"/>
                  </a:lnTo>
                  <a:lnTo>
                    <a:pt x="168915" y="603276"/>
                  </a:lnTo>
                  <a:lnTo>
                    <a:pt x="166253" y="600614"/>
                  </a:lnTo>
                  <a:lnTo>
                    <a:pt x="163527" y="600614"/>
                  </a:lnTo>
                  <a:lnTo>
                    <a:pt x="160865" y="600614"/>
                  </a:lnTo>
                  <a:lnTo>
                    <a:pt x="158203" y="597952"/>
                  </a:lnTo>
                  <a:lnTo>
                    <a:pt x="155478" y="597952"/>
                  </a:lnTo>
                  <a:lnTo>
                    <a:pt x="152816" y="595226"/>
                  </a:lnTo>
                  <a:lnTo>
                    <a:pt x="150153" y="595226"/>
                  </a:lnTo>
                  <a:lnTo>
                    <a:pt x="147428" y="592564"/>
                  </a:lnTo>
                  <a:lnTo>
                    <a:pt x="144766" y="592564"/>
                  </a:lnTo>
                  <a:lnTo>
                    <a:pt x="142104" y="592564"/>
                  </a:lnTo>
                  <a:lnTo>
                    <a:pt x="139442" y="592564"/>
                  </a:lnTo>
                  <a:lnTo>
                    <a:pt x="136716" y="592564"/>
                  </a:lnTo>
                  <a:lnTo>
                    <a:pt x="136716" y="595226"/>
                  </a:lnTo>
                  <a:lnTo>
                    <a:pt x="134054" y="595226"/>
                  </a:lnTo>
                  <a:lnTo>
                    <a:pt x="131392" y="595226"/>
                  </a:lnTo>
                  <a:lnTo>
                    <a:pt x="131392" y="597952"/>
                  </a:lnTo>
                  <a:lnTo>
                    <a:pt x="131392" y="595226"/>
                  </a:lnTo>
                  <a:lnTo>
                    <a:pt x="128667" y="595226"/>
                  </a:lnTo>
                  <a:lnTo>
                    <a:pt x="128667" y="592564"/>
                  </a:lnTo>
                  <a:lnTo>
                    <a:pt x="126005" y="592564"/>
                  </a:lnTo>
                  <a:lnTo>
                    <a:pt x="126005" y="589902"/>
                  </a:lnTo>
                  <a:lnTo>
                    <a:pt x="123343" y="589902"/>
                  </a:lnTo>
                  <a:lnTo>
                    <a:pt x="120617" y="589902"/>
                  </a:lnTo>
                  <a:lnTo>
                    <a:pt x="117955" y="589902"/>
                  </a:lnTo>
                  <a:lnTo>
                    <a:pt x="115293" y="592564"/>
                  </a:lnTo>
                  <a:lnTo>
                    <a:pt x="112631" y="592564"/>
                  </a:lnTo>
                  <a:lnTo>
                    <a:pt x="109906" y="589902"/>
                  </a:lnTo>
                  <a:lnTo>
                    <a:pt x="107243" y="587177"/>
                  </a:lnTo>
                  <a:lnTo>
                    <a:pt x="107243" y="584515"/>
                  </a:lnTo>
                  <a:lnTo>
                    <a:pt x="104581" y="581852"/>
                  </a:lnTo>
                  <a:lnTo>
                    <a:pt x="104581" y="579127"/>
                  </a:lnTo>
                  <a:lnTo>
                    <a:pt x="101856" y="579127"/>
                  </a:lnTo>
                  <a:lnTo>
                    <a:pt x="96532" y="579127"/>
                  </a:lnTo>
                  <a:lnTo>
                    <a:pt x="93806" y="576465"/>
                  </a:lnTo>
                  <a:lnTo>
                    <a:pt x="91144" y="576465"/>
                  </a:lnTo>
                  <a:lnTo>
                    <a:pt x="88482" y="576465"/>
                  </a:lnTo>
                  <a:lnTo>
                    <a:pt x="88482" y="5764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 name="Freeform: Shape 8">
              <a:extLst>
                <a:ext uri="{FF2B5EF4-FFF2-40B4-BE49-F238E27FC236}">
                  <a16:creationId xmlns:a16="http://schemas.microsoft.com/office/drawing/2014/main" id="{572BD6E7-9DFA-F637-5D44-FEB9A69F8881}"/>
                </a:ext>
              </a:extLst>
            </p:cNvPr>
            <p:cNvSpPr/>
            <p:nvPr/>
          </p:nvSpPr>
          <p:spPr>
            <a:xfrm>
              <a:off x="5379522" y="2259146"/>
              <a:ext cx="391450" cy="337892"/>
            </a:xfrm>
            <a:custGeom>
              <a:avLst/>
              <a:gdLst>
                <a:gd name="connsiteX0" fmla="*/ 222536 w 391450"/>
                <a:gd name="connsiteY0" fmla="*/ 0 h 337892"/>
                <a:gd name="connsiteX1" fmla="*/ 222536 w 391450"/>
                <a:gd name="connsiteY1" fmla="*/ 10775 h 337892"/>
                <a:gd name="connsiteX2" fmla="*/ 225262 w 391450"/>
                <a:gd name="connsiteY2" fmla="*/ 13437 h 337892"/>
                <a:gd name="connsiteX3" fmla="*/ 230586 w 391450"/>
                <a:gd name="connsiteY3" fmla="*/ 16099 h 337892"/>
                <a:gd name="connsiteX4" fmla="*/ 235973 w 391450"/>
                <a:gd name="connsiteY4" fmla="*/ 21487 h 337892"/>
                <a:gd name="connsiteX5" fmla="*/ 238635 w 391450"/>
                <a:gd name="connsiteY5" fmla="*/ 24149 h 337892"/>
                <a:gd name="connsiteX6" fmla="*/ 244023 w 391450"/>
                <a:gd name="connsiteY6" fmla="*/ 21487 h 337892"/>
                <a:gd name="connsiteX7" fmla="*/ 246685 w 391450"/>
                <a:gd name="connsiteY7" fmla="*/ 24149 h 337892"/>
                <a:gd name="connsiteX8" fmla="*/ 260122 w 391450"/>
                <a:gd name="connsiteY8" fmla="*/ 34860 h 337892"/>
                <a:gd name="connsiteX9" fmla="*/ 268108 w 391450"/>
                <a:gd name="connsiteY9" fmla="*/ 40248 h 337892"/>
                <a:gd name="connsiteX10" fmla="*/ 276158 w 391450"/>
                <a:gd name="connsiteY10" fmla="*/ 45636 h 337892"/>
                <a:gd name="connsiteX11" fmla="*/ 281546 w 391450"/>
                <a:gd name="connsiteY11" fmla="*/ 50960 h 337892"/>
                <a:gd name="connsiteX12" fmla="*/ 281546 w 391450"/>
                <a:gd name="connsiteY12" fmla="*/ 56347 h 337892"/>
                <a:gd name="connsiteX13" fmla="*/ 278884 w 391450"/>
                <a:gd name="connsiteY13" fmla="*/ 56347 h 337892"/>
                <a:gd name="connsiteX14" fmla="*/ 270834 w 391450"/>
                <a:gd name="connsiteY14" fmla="*/ 56347 h 337892"/>
                <a:gd name="connsiteX15" fmla="*/ 270834 w 391450"/>
                <a:gd name="connsiteY15" fmla="*/ 61671 h 337892"/>
                <a:gd name="connsiteX16" fmla="*/ 270834 w 391450"/>
                <a:gd name="connsiteY16" fmla="*/ 69721 h 337892"/>
                <a:gd name="connsiteX17" fmla="*/ 270834 w 391450"/>
                <a:gd name="connsiteY17" fmla="*/ 72446 h 337892"/>
                <a:gd name="connsiteX18" fmla="*/ 273496 w 391450"/>
                <a:gd name="connsiteY18" fmla="*/ 77771 h 337892"/>
                <a:gd name="connsiteX19" fmla="*/ 276158 w 391450"/>
                <a:gd name="connsiteY19" fmla="*/ 80433 h 337892"/>
                <a:gd name="connsiteX20" fmla="*/ 276158 w 391450"/>
                <a:gd name="connsiteY20" fmla="*/ 91208 h 337892"/>
                <a:gd name="connsiteX21" fmla="*/ 276158 w 391450"/>
                <a:gd name="connsiteY21" fmla="*/ 96532 h 337892"/>
                <a:gd name="connsiteX22" fmla="*/ 276158 w 391450"/>
                <a:gd name="connsiteY22" fmla="*/ 104581 h 337892"/>
                <a:gd name="connsiteX23" fmla="*/ 278884 w 391450"/>
                <a:gd name="connsiteY23" fmla="*/ 112631 h 337892"/>
                <a:gd name="connsiteX24" fmla="*/ 281546 w 391450"/>
                <a:gd name="connsiteY24" fmla="*/ 118018 h 337892"/>
                <a:gd name="connsiteX25" fmla="*/ 281546 w 391450"/>
                <a:gd name="connsiteY25" fmla="*/ 123343 h 337892"/>
                <a:gd name="connsiteX26" fmla="*/ 286933 w 391450"/>
                <a:gd name="connsiteY26" fmla="*/ 128730 h 337892"/>
                <a:gd name="connsiteX27" fmla="*/ 294919 w 391450"/>
                <a:gd name="connsiteY27" fmla="*/ 128730 h 337892"/>
                <a:gd name="connsiteX28" fmla="*/ 302969 w 391450"/>
                <a:gd name="connsiteY28" fmla="*/ 134118 h 337892"/>
                <a:gd name="connsiteX29" fmla="*/ 311019 w 391450"/>
                <a:gd name="connsiteY29" fmla="*/ 136780 h 337892"/>
                <a:gd name="connsiteX30" fmla="*/ 319068 w 391450"/>
                <a:gd name="connsiteY30" fmla="*/ 136780 h 337892"/>
                <a:gd name="connsiteX31" fmla="*/ 327118 w 391450"/>
                <a:gd name="connsiteY31" fmla="*/ 136780 h 337892"/>
                <a:gd name="connsiteX32" fmla="*/ 329780 w 391450"/>
                <a:gd name="connsiteY32" fmla="*/ 142104 h 337892"/>
                <a:gd name="connsiteX33" fmla="*/ 332505 w 391450"/>
                <a:gd name="connsiteY33" fmla="*/ 147491 h 337892"/>
                <a:gd name="connsiteX34" fmla="*/ 337829 w 391450"/>
                <a:gd name="connsiteY34" fmla="*/ 150153 h 337892"/>
                <a:gd name="connsiteX35" fmla="*/ 343217 w 391450"/>
                <a:gd name="connsiteY35" fmla="*/ 155541 h 337892"/>
                <a:gd name="connsiteX36" fmla="*/ 343217 w 391450"/>
                <a:gd name="connsiteY36" fmla="*/ 160929 h 337892"/>
                <a:gd name="connsiteX37" fmla="*/ 343217 w 391450"/>
                <a:gd name="connsiteY37" fmla="*/ 163591 h 337892"/>
                <a:gd name="connsiteX38" fmla="*/ 343217 w 391450"/>
                <a:gd name="connsiteY38" fmla="*/ 166253 h 337892"/>
                <a:gd name="connsiteX39" fmla="*/ 343217 w 391450"/>
                <a:gd name="connsiteY39" fmla="*/ 168978 h 337892"/>
                <a:gd name="connsiteX40" fmla="*/ 343217 w 391450"/>
                <a:gd name="connsiteY40" fmla="*/ 174302 h 337892"/>
                <a:gd name="connsiteX41" fmla="*/ 343217 w 391450"/>
                <a:gd name="connsiteY41" fmla="*/ 185014 h 337892"/>
                <a:gd name="connsiteX42" fmla="*/ 345879 w 391450"/>
                <a:gd name="connsiteY42" fmla="*/ 190401 h 337892"/>
                <a:gd name="connsiteX43" fmla="*/ 345879 w 391450"/>
                <a:gd name="connsiteY43" fmla="*/ 193064 h 337892"/>
                <a:gd name="connsiteX44" fmla="*/ 348604 w 391450"/>
                <a:gd name="connsiteY44" fmla="*/ 193064 h 337892"/>
                <a:gd name="connsiteX45" fmla="*/ 351266 w 391450"/>
                <a:gd name="connsiteY45" fmla="*/ 193064 h 337892"/>
                <a:gd name="connsiteX46" fmla="*/ 353928 w 391450"/>
                <a:gd name="connsiteY46" fmla="*/ 190401 h 337892"/>
                <a:gd name="connsiteX47" fmla="*/ 356590 w 391450"/>
                <a:gd name="connsiteY47" fmla="*/ 193064 h 337892"/>
                <a:gd name="connsiteX48" fmla="*/ 359316 w 391450"/>
                <a:gd name="connsiteY48" fmla="*/ 193064 h 337892"/>
                <a:gd name="connsiteX49" fmla="*/ 361978 w 391450"/>
                <a:gd name="connsiteY49" fmla="*/ 195789 h 337892"/>
                <a:gd name="connsiteX50" fmla="*/ 364640 w 391450"/>
                <a:gd name="connsiteY50" fmla="*/ 198451 h 337892"/>
                <a:gd name="connsiteX51" fmla="*/ 370028 w 391450"/>
                <a:gd name="connsiteY51" fmla="*/ 198451 h 337892"/>
                <a:gd name="connsiteX52" fmla="*/ 372690 w 391450"/>
                <a:gd name="connsiteY52" fmla="*/ 195789 h 337892"/>
                <a:gd name="connsiteX53" fmla="*/ 380739 w 391450"/>
                <a:gd name="connsiteY53" fmla="*/ 195789 h 337892"/>
                <a:gd name="connsiteX54" fmla="*/ 383401 w 391450"/>
                <a:gd name="connsiteY54" fmla="*/ 201113 h 337892"/>
                <a:gd name="connsiteX55" fmla="*/ 388789 w 391450"/>
                <a:gd name="connsiteY55" fmla="*/ 206501 h 337892"/>
                <a:gd name="connsiteX56" fmla="*/ 388789 w 391450"/>
                <a:gd name="connsiteY56" fmla="*/ 211825 h 337892"/>
                <a:gd name="connsiteX57" fmla="*/ 388789 w 391450"/>
                <a:gd name="connsiteY57" fmla="*/ 230586 h 337892"/>
                <a:gd name="connsiteX58" fmla="*/ 388789 w 391450"/>
                <a:gd name="connsiteY58" fmla="*/ 235974 h 337892"/>
                <a:gd name="connsiteX59" fmla="*/ 391451 w 391450"/>
                <a:gd name="connsiteY59" fmla="*/ 241361 h 337892"/>
                <a:gd name="connsiteX60" fmla="*/ 391451 w 391450"/>
                <a:gd name="connsiteY60" fmla="*/ 246685 h 337892"/>
                <a:gd name="connsiteX61" fmla="*/ 391451 w 391450"/>
                <a:gd name="connsiteY61" fmla="*/ 249411 h 337892"/>
                <a:gd name="connsiteX62" fmla="*/ 388789 w 391450"/>
                <a:gd name="connsiteY62" fmla="*/ 252073 h 337892"/>
                <a:gd name="connsiteX63" fmla="*/ 388789 w 391450"/>
                <a:gd name="connsiteY63" fmla="*/ 262785 h 337892"/>
                <a:gd name="connsiteX64" fmla="*/ 388789 w 391450"/>
                <a:gd name="connsiteY64" fmla="*/ 273496 h 337892"/>
                <a:gd name="connsiteX65" fmla="*/ 388789 w 391450"/>
                <a:gd name="connsiteY65" fmla="*/ 276222 h 337892"/>
                <a:gd name="connsiteX66" fmla="*/ 388789 w 391450"/>
                <a:gd name="connsiteY66" fmla="*/ 278884 h 337892"/>
                <a:gd name="connsiteX67" fmla="*/ 391451 w 391450"/>
                <a:gd name="connsiteY67" fmla="*/ 284271 h 337892"/>
                <a:gd name="connsiteX68" fmla="*/ 391451 w 391450"/>
                <a:gd name="connsiteY68" fmla="*/ 286933 h 337892"/>
                <a:gd name="connsiteX69" fmla="*/ 391451 w 391450"/>
                <a:gd name="connsiteY69" fmla="*/ 292257 h 337892"/>
                <a:gd name="connsiteX70" fmla="*/ 391451 w 391450"/>
                <a:gd name="connsiteY70" fmla="*/ 294983 h 337892"/>
                <a:gd name="connsiteX71" fmla="*/ 388789 w 391450"/>
                <a:gd name="connsiteY71" fmla="*/ 297645 h 337892"/>
                <a:gd name="connsiteX72" fmla="*/ 388789 w 391450"/>
                <a:gd name="connsiteY72" fmla="*/ 300307 h 337892"/>
                <a:gd name="connsiteX73" fmla="*/ 386127 w 391450"/>
                <a:gd name="connsiteY73" fmla="*/ 303032 h 337892"/>
                <a:gd name="connsiteX74" fmla="*/ 383401 w 391450"/>
                <a:gd name="connsiteY74" fmla="*/ 303032 h 337892"/>
                <a:gd name="connsiteX75" fmla="*/ 380739 w 391450"/>
                <a:gd name="connsiteY75" fmla="*/ 303032 h 337892"/>
                <a:gd name="connsiteX76" fmla="*/ 380739 w 391450"/>
                <a:gd name="connsiteY76" fmla="*/ 305694 h 337892"/>
                <a:gd name="connsiteX77" fmla="*/ 378077 w 391450"/>
                <a:gd name="connsiteY77" fmla="*/ 305694 h 337892"/>
                <a:gd name="connsiteX78" fmla="*/ 375415 w 391450"/>
                <a:gd name="connsiteY78" fmla="*/ 308356 h 337892"/>
                <a:gd name="connsiteX79" fmla="*/ 372690 w 391450"/>
                <a:gd name="connsiteY79" fmla="*/ 308356 h 337892"/>
                <a:gd name="connsiteX80" fmla="*/ 367365 w 391450"/>
                <a:gd name="connsiteY80" fmla="*/ 311082 h 337892"/>
                <a:gd name="connsiteX81" fmla="*/ 361978 w 391450"/>
                <a:gd name="connsiteY81" fmla="*/ 311082 h 337892"/>
                <a:gd name="connsiteX82" fmla="*/ 356590 w 391450"/>
                <a:gd name="connsiteY82" fmla="*/ 311082 h 337892"/>
                <a:gd name="connsiteX83" fmla="*/ 353928 w 391450"/>
                <a:gd name="connsiteY83" fmla="*/ 313744 h 337892"/>
                <a:gd name="connsiteX84" fmla="*/ 351266 w 391450"/>
                <a:gd name="connsiteY84" fmla="*/ 313744 h 337892"/>
                <a:gd name="connsiteX85" fmla="*/ 348604 w 391450"/>
                <a:gd name="connsiteY85" fmla="*/ 313744 h 337892"/>
                <a:gd name="connsiteX86" fmla="*/ 340555 w 391450"/>
                <a:gd name="connsiteY86" fmla="*/ 316406 h 337892"/>
                <a:gd name="connsiteX87" fmla="*/ 335167 w 391450"/>
                <a:gd name="connsiteY87" fmla="*/ 316406 h 337892"/>
                <a:gd name="connsiteX88" fmla="*/ 327118 w 391450"/>
                <a:gd name="connsiteY88" fmla="*/ 319068 h 337892"/>
                <a:gd name="connsiteX89" fmla="*/ 321793 w 391450"/>
                <a:gd name="connsiteY89" fmla="*/ 319068 h 337892"/>
                <a:gd name="connsiteX90" fmla="*/ 319068 w 391450"/>
                <a:gd name="connsiteY90" fmla="*/ 321794 h 337892"/>
                <a:gd name="connsiteX91" fmla="*/ 316406 w 391450"/>
                <a:gd name="connsiteY91" fmla="*/ 321794 h 337892"/>
                <a:gd name="connsiteX92" fmla="*/ 316406 w 391450"/>
                <a:gd name="connsiteY92" fmla="*/ 324456 h 337892"/>
                <a:gd name="connsiteX93" fmla="*/ 313744 w 391450"/>
                <a:gd name="connsiteY93" fmla="*/ 324456 h 337892"/>
                <a:gd name="connsiteX94" fmla="*/ 313744 w 391450"/>
                <a:gd name="connsiteY94" fmla="*/ 327118 h 337892"/>
                <a:gd name="connsiteX95" fmla="*/ 311019 w 391450"/>
                <a:gd name="connsiteY95" fmla="*/ 327118 h 337892"/>
                <a:gd name="connsiteX96" fmla="*/ 308356 w 391450"/>
                <a:gd name="connsiteY96" fmla="*/ 332505 h 337892"/>
                <a:gd name="connsiteX97" fmla="*/ 305694 w 391450"/>
                <a:gd name="connsiteY97" fmla="*/ 332505 h 337892"/>
                <a:gd name="connsiteX98" fmla="*/ 305694 w 391450"/>
                <a:gd name="connsiteY98" fmla="*/ 335167 h 337892"/>
                <a:gd name="connsiteX99" fmla="*/ 302969 w 391450"/>
                <a:gd name="connsiteY99" fmla="*/ 337893 h 337892"/>
                <a:gd name="connsiteX100" fmla="*/ 300307 w 391450"/>
                <a:gd name="connsiteY100" fmla="*/ 337893 h 337892"/>
                <a:gd name="connsiteX101" fmla="*/ 294919 w 391450"/>
                <a:gd name="connsiteY101" fmla="*/ 337893 h 337892"/>
                <a:gd name="connsiteX102" fmla="*/ 289595 w 391450"/>
                <a:gd name="connsiteY102" fmla="*/ 335167 h 337892"/>
                <a:gd name="connsiteX103" fmla="*/ 284207 w 391450"/>
                <a:gd name="connsiteY103" fmla="*/ 332505 h 337892"/>
                <a:gd name="connsiteX104" fmla="*/ 281546 w 391450"/>
                <a:gd name="connsiteY104" fmla="*/ 332505 h 337892"/>
                <a:gd name="connsiteX105" fmla="*/ 278884 w 391450"/>
                <a:gd name="connsiteY105" fmla="*/ 332505 h 337892"/>
                <a:gd name="connsiteX106" fmla="*/ 276158 w 391450"/>
                <a:gd name="connsiteY106" fmla="*/ 329843 h 337892"/>
                <a:gd name="connsiteX107" fmla="*/ 273496 w 391450"/>
                <a:gd name="connsiteY107" fmla="*/ 329843 h 337892"/>
                <a:gd name="connsiteX108" fmla="*/ 270834 w 391450"/>
                <a:gd name="connsiteY108" fmla="*/ 329843 h 337892"/>
                <a:gd name="connsiteX109" fmla="*/ 268108 w 391450"/>
                <a:gd name="connsiteY109" fmla="*/ 329843 h 337892"/>
                <a:gd name="connsiteX110" fmla="*/ 265446 w 391450"/>
                <a:gd name="connsiteY110" fmla="*/ 329843 h 337892"/>
                <a:gd name="connsiteX111" fmla="*/ 262784 w 391450"/>
                <a:gd name="connsiteY111" fmla="*/ 329843 h 337892"/>
                <a:gd name="connsiteX112" fmla="*/ 260122 w 391450"/>
                <a:gd name="connsiteY112" fmla="*/ 329843 h 337892"/>
                <a:gd name="connsiteX113" fmla="*/ 260122 w 391450"/>
                <a:gd name="connsiteY113" fmla="*/ 327118 h 337892"/>
                <a:gd name="connsiteX114" fmla="*/ 257397 w 391450"/>
                <a:gd name="connsiteY114" fmla="*/ 327118 h 337892"/>
                <a:gd name="connsiteX115" fmla="*/ 257397 w 391450"/>
                <a:gd name="connsiteY115" fmla="*/ 324456 h 337892"/>
                <a:gd name="connsiteX116" fmla="*/ 254735 w 391450"/>
                <a:gd name="connsiteY116" fmla="*/ 324456 h 337892"/>
                <a:gd name="connsiteX117" fmla="*/ 252072 w 391450"/>
                <a:gd name="connsiteY117" fmla="*/ 321794 h 337892"/>
                <a:gd name="connsiteX118" fmla="*/ 249347 w 391450"/>
                <a:gd name="connsiteY118" fmla="*/ 321794 h 337892"/>
                <a:gd name="connsiteX119" fmla="*/ 246685 w 391450"/>
                <a:gd name="connsiteY119" fmla="*/ 319068 h 337892"/>
                <a:gd name="connsiteX120" fmla="*/ 244023 w 391450"/>
                <a:gd name="connsiteY120" fmla="*/ 319068 h 337892"/>
                <a:gd name="connsiteX121" fmla="*/ 241298 w 391450"/>
                <a:gd name="connsiteY121" fmla="*/ 319068 h 337892"/>
                <a:gd name="connsiteX122" fmla="*/ 238635 w 391450"/>
                <a:gd name="connsiteY122" fmla="*/ 319068 h 337892"/>
                <a:gd name="connsiteX123" fmla="*/ 235973 w 391450"/>
                <a:gd name="connsiteY123" fmla="*/ 316406 h 337892"/>
                <a:gd name="connsiteX124" fmla="*/ 233311 w 391450"/>
                <a:gd name="connsiteY124" fmla="*/ 316406 h 337892"/>
                <a:gd name="connsiteX125" fmla="*/ 230586 w 391450"/>
                <a:gd name="connsiteY125" fmla="*/ 316406 h 337892"/>
                <a:gd name="connsiteX126" fmla="*/ 227924 w 391450"/>
                <a:gd name="connsiteY126" fmla="*/ 316406 h 337892"/>
                <a:gd name="connsiteX127" fmla="*/ 225262 w 391450"/>
                <a:gd name="connsiteY127" fmla="*/ 316406 h 337892"/>
                <a:gd name="connsiteX128" fmla="*/ 222536 w 391450"/>
                <a:gd name="connsiteY128" fmla="*/ 316406 h 337892"/>
                <a:gd name="connsiteX129" fmla="*/ 219874 w 391450"/>
                <a:gd name="connsiteY129" fmla="*/ 316406 h 337892"/>
                <a:gd name="connsiteX130" fmla="*/ 219874 w 391450"/>
                <a:gd name="connsiteY130" fmla="*/ 319068 h 337892"/>
                <a:gd name="connsiteX131" fmla="*/ 219874 w 391450"/>
                <a:gd name="connsiteY131" fmla="*/ 321794 h 337892"/>
                <a:gd name="connsiteX132" fmla="*/ 217212 w 391450"/>
                <a:gd name="connsiteY132" fmla="*/ 324456 h 337892"/>
                <a:gd name="connsiteX133" fmla="*/ 214487 w 391450"/>
                <a:gd name="connsiteY133" fmla="*/ 324456 h 337892"/>
                <a:gd name="connsiteX134" fmla="*/ 211825 w 391450"/>
                <a:gd name="connsiteY134" fmla="*/ 324456 h 337892"/>
                <a:gd name="connsiteX135" fmla="*/ 209163 w 391450"/>
                <a:gd name="connsiteY135" fmla="*/ 324456 h 337892"/>
                <a:gd name="connsiteX136" fmla="*/ 206500 w 391450"/>
                <a:gd name="connsiteY136" fmla="*/ 324456 h 337892"/>
                <a:gd name="connsiteX137" fmla="*/ 203775 w 391450"/>
                <a:gd name="connsiteY137" fmla="*/ 324456 h 337892"/>
                <a:gd name="connsiteX138" fmla="*/ 201113 w 391450"/>
                <a:gd name="connsiteY138" fmla="*/ 327118 h 337892"/>
                <a:gd name="connsiteX139" fmla="*/ 201113 w 391450"/>
                <a:gd name="connsiteY139" fmla="*/ 324456 h 337892"/>
                <a:gd name="connsiteX140" fmla="*/ 198451 w 391450"/>
                <a:gd name="connsiteY140" fmla="*/ 324456 h 337892"/>
                <a:gd name="connsiteX141" fmla="*/ 195726 w 391450"/>
                <a:gd name="connsiteY141" fmla="*/ 324456 h 337892"/>
                <a:gd name="connsiteX142" fmla="*/ 193063 w 391450"/>
                <a:gd name="connsiteY142" fmla="*/ 324456 h 337892"/>
                <a:gd name="connsiteX143" fmla="*/ 190401 w 391450"/>
                <a:gd name="connsiteY143" fmla="*/ 324456 h 337892"/>
                <a:gd name="connsiteX144" fmla="*/ 187676 w 391450"/>
                <a:gd name="connsiteY144" fmla="*/ 327118 h 337892"/>
                <a:gd name="connsiteX145" fmla="*/ 185014 w 391450"/>
                <a:gd name="connsiteY145" fmla="*/ 329843 h 337892"/>
                <a:gd name="connsiteX146" fmla="*/ 182352 w 391450"/>
                <a:gd name="connsiteY146" fmla="*/ 329843 h 337892"/>
                <a:gd name="connsiteX147" fmla="*/ 179626 w 391450"/>
                <a:gd name="connsiteY147" fmla="*/ 329843 h 337892"/>
                <a:gd name="connsiteX148" fmla="*/ 176964 w 391450"/>
                <a:gd name="connsiteY148" fmla="*/ 329843 h 337892"/>
                <a:gd name="connsiteX149" fmla="*/ 174302 w 391450"/>
                <a:gd name="connsiteY149" fmla="*/ 329843 h 337892"/>
                <a:gd name="connsiteX150" fmla="*/ 171640 w 391450"/>
                <a:gd name="connsiteY150" fmla="*/ 327118 h 337892"/>
                <a:gd name="connsiteX151" fmla="*/ 171640 w 391450"/>
                <a:gd name="connsiteY151" fmla="*/ 329843 h 337892"/>
                <a:gd name="connsiteX152" fmla="*/ 171640 w 391450"/>
                <a:gd name="connsiteY152" fmla="*/ 332505 h 337892"/>
                <a:gd name="connsiteX153" fmla="*/ 168914 w 391450"/>
                <a:gd name="connsiteY153" fmla="*/ 332505 h 337892"/>
                <a:gd name="connsiteX154" fmla="*/ 166253 w 391450"/>
                <a:gd name="connsiteY154" fmla="*/ 332505 h 337892"/>
                <a:gd name="connsiteX155" fmla="*/ 166253 w 391450"/>
                <a:gd name="connsiteY155" fmla="*/ 335167 h 337892"/>
                <a:gd name="connsiteX156" fmla="*/ 163591 w 391450"/>
                <a:gd name="connsiteY156" fmla="*/ 332505 h 337892"/>
                <a:gd name="connsiteX157" fmla="*/ 160865 w 391450"/>
                <a:gd name="connsiteY157" fmla="*/ 332505 h 337892"/>
                <a:gd name="connsiteX158" fmla="*/ 160865 w 391450"/>
                <a:gd name="connsiteY158" fmla="*/ 329843 h 337892"/>
                <a:gd name="connsiteX159" fmla="*/ 158203 w 391450"/>
                <a:gd name="connsiteY159" fmla="*/ 329843 h 337892"/>
                <a:gd name="connsiteX160" fmla="*/ 158203 w 391450"/>
                <a:gd name="connsiteY160" fmla="*/ 327118 h 337892"/>
                <a:gd name="connsiteX161" fmla="*/ 155541 w 391450"/>
                <a:gd name="connsiteY161" fmla="*/ 324456 h 337892"/>
                <a:gd name="connsiteX162" fmla="*/ 152815 w 391450"/>
                <a:gd name="connsiteY162" fmla="*/ 321794 h 337892"/>
                <a:gd name="connsiteX163" fmla="*/ 150153 w 391450"/>
                <a:gd name="connsiteY163" fmla="*/ 319068 h 337892"/>
                <a:gd name="connsiteX164" fmla="*/ 147491 w 391450"/>
                <a:gd name="connsiteY164" fmla="*/ 319068 h 337892"/>
                <a:gd name="connsiteX165" fmla="*/ 144829 w 391450"/>
                <a:gd name="connsiteY165" fmla="*/ 319068 h 337892"/>
                <a:gd name="connsiteX166" fmla="*/ 142104 w 391450"/>
                <a:gd name="connsiteY166" fmla="*/ 319068 h 337892"/>
                <a:gd name="connsiteX167" fmla="*/ 139442 w 391450"/>
                <a:gd name="connsiteY167" fmla="*/ 319068 h 337892"/>
                <a:gd name="connsiteX168" fmla="*/ 136779 w 391450"/>
                <a:gd name="connsiteY168" fmla="*/ 319068 h 337892"/>
                <a:gd name="connsiteX169" fmla="*/ 134054 w 391450"/>
                <a:gd name="connsiteY169" fmla="*/ 319068 h 337892"/>
                <a:gd name="connsiteX170" fmla="*/ 131392 w 391450"/>
                <a:gd name="connsiteY170" fmla="*/ 319068 h 337892"/>
                <a:gd name="connsiteX171" fmla="*/ 126005 w 391450"/>
                <a:gd name="connsiteY171" fmla="*/ 319068 h 337892"/>
                <a:gd name="connsiteX172" fmla="*/ 123342 w 391450"/>
                <a:gd name="connsiteY172" fmla="*/ 319068 h 337892"/>
                <a:gd name="connsiteX173" fmla="*/ 120680 w 391450"/>
                <a:gd name="connsiteY173" fmla="*/ 319068 h 337892"/>
                <a:gd name="connsiteX174" fmla="*/ 118018 w 391450"/>
                <a:gd name="connsiteY174" fmla="*/ 319068 h 337892"/>
                <a:gd name="connsiteX175" fmla="*/ 118018 w 391450"/>
                <a:gd name="connsiteY175" fmla="*/ 321794 h 337892"/>
                <a:gd name="connsiteX176" fmla="*/ 115293 w 391450"/>
                <a:gd name="connsiteY176" fmla="*/ 321794 h 337892"/>
                <a:gd name="connsiteX177" fmla="*/ 112631 w 391450"/>
                <a:gd name="connsiteY177" fmla="*/ 321794 h 337892"/>
                <a:gd name="connsiteX178" fmla="*/ 109969 w 391450"/>
                <a:gd name="connsiteY178" fmla="*/ 321794 h 337892"/>
                <a:gd name="connsiteX179" fmla="*/ 109969 w 391450"/>
                <a:gd name="connsiteY179" fmla="*/ 324456 h 337892"/>
                <a:gd name="connsiteX180" fmla="*/ 107243 w 391450"/>
                <a:gd name="connsiteY180" fmla="*/ 324456 h 337892"/>
                <a:gd name="connsiteX181" fmla="*/ 104581 w 391450"/>
                <a:gd name="connsiteY181" fmla="*/ 324456 h 337892"/>
                <a:gd name="connsiteX182" fmla="*/ 101919 w 391450"/>
                <a:gd name="connsiteY182" fmla="*/ 327118 h 337892"/>
                <a:gd name="connsiteX183" fmla="*/ 99194 w 391450"/>
                <a:gd name="connsiteY183" fmla="*/ 327118 h 337892"/>
                <a:gd name="connsiteX184" fmla="*/ 96532 w 391450"/>
                <a:gd name="connsiteY184" fmla="*/ 327118 h 337892"/>
                <a:gd name="connsiteX185" fmla="*/ 91207 w 391450"/>
                <a:gd name="connsiteY185" fmla="*/ 327118 h 337892"/>
                <a:gd name="connsiteX186" fmla="*/ 88482 w 391450"/>
                <a:gd name="connsiteY186" fmla="*/ 327118 h 337892"/>
                <a:gd name="connsiteX187" fmla="*/ 85820 w 391450"/>
                <a:gd name="connsiteY187" fmla="*/ 327118 h 337892"/>
                <a:gd name="connsiteX188" fmla="*/ 83158 w 391450"/>
                <a:gd name="connsiteY188" fmla="*/ 324456 h 337892"/>
                <a:gd name="connsiteX189" fmla="*/ 80433 w 391450"/>
                <a:gd name="connsiteY189" fmla="*/ 324456 h 337892"/>
                <a:gd name="connsiteX190" fmla="*/ 77770 w 391450"/>
                <a:gd name="connsiteY190" fmla="*/ 324456 h 337892"/>
                <a:gd name="connsiteX191" fmla="*/ 77770 w 391450"/>
                <a:gd name="connsiteY191" fmla="*/ 321794 h 337892"/>
                <a:gd name="connsiteX192" fmla="*/ 75108 w 391450"/>
                <a:gd name="connsiteY192" fmla="*/ 321794 h 337892"/>
                <a:gd name="connsiteX193" fmla="*/ 61671 w 391450"/>
                <a:gd name="connsiteY193" fmla="*/ 319068 h 337892"/>
                <a:gd name="connsiteX194" fmla="*/ 45572 w 391450"/>
                <a:gd name="connsiteY194" fmla="*/ 313744 h 337892"/>
                <a:gd name="connsiteX195" fmla="*/ 32198 w 391450"/>
                <a:gd name="connsiteY195" fmla="*/ 311082 h 337892"/>
                <a:gd name="connsiteX196" fmla="*/ 21486 w 391450"/>
                <a:gd name="connsiteY196" fmla="*/ 308356 h 337892"/>
                <a:gd name="connsiteX197" fmla="*/ 5387 w 391450"/>
                <a:gd name="connsiteY197" fmla="*/ 305694 h 337892"/>
                <a:gd name="connsiteX198" fmla="*/ 2725 w 391450"/>
                <a:gd name="connsiteY198" fmla="*/ 303032 h 337892"/>
                <a:gd name="connsiteX199" fmla="*/ 0 w 391450"/>
                <a:gd name="connsiteY199" fmla="*/ 303032 h 337892"/>
                <a:gd name="connsiteX200" fmla="*/ 2725 w 391450"/>
                <a:gd name="connsiteY200" fmla="*/ 303032 h 337892"/>
                <a:gd name="connsiteX201" fmla="*/ 5387 w 391450"/>
                <a:gd name="connsiteY201" fmla="*/ 303032 h 337892"/>
                <a:gd name="connsiteX202" fmla="*/ 8049 w 391450"/>
                <a:gd name="connsiteY202" fmla="*/ 300307 h 337892"/>
                <a:gd name="connsiteX203" fmla="*/ 10712 w 391450"/>
                <a:gd name="connsiteY203" fmla="*/ 300307 h 337892"/>
                <a:gd name="connsiteX204" fmla="*/ 10712 w 391450"/>
                <a:gd name="connsiteY204" fmla="*/ 297645 h 337892"/>
                <a:gd name="connsiteX205" fmla="*/ 13437 w 391450"/>
                <a:gd name="connsiteY205" fmla="*/ 294983 h 337892"/>
                <a:gd name="connsiteX206" fmla="*/ 16099 w 391450"/>
                <a:gd name="connsiteY206" fmla="*/ 294983 h 337892"/>
                <a:gd name="connsiteX207" fmla="*/ 18761 w 391450"/>
                <a:gd name="connsiteY207" fmla="*/ 294983 h 337892"/>
                <a:gd name="connsiteX208" fmla="*/ 21486 w 391450"/>
                <a:gd name="connsiteY208" fmla="*/ 294983 h 337892"/>
                <a:gd name="connsiteX209" fmla="*/ 24149 w 391450"/>
                <a:gd name="connsiteY209" fmla="*/ 294983 h 337892"/>
                <a:gd name="connsiteX210" fmla="*/ 24149 w 391450"/>
                <a:gd name="connsiteY210" fmla="*/ 292257 h 337892"/>
                <a:gd name="connsiteX211" fmla="*/ 26811 w 391450"/>
                <a:gd name="connsiteY211" fmla="*/ 292257 h 337892"/>
                <a:gd name="connsiteX212" fmla="*/ 29536 w 391450"/>
                <a:gd name="connsiteY212" fmla="*/ 292257 h 337892"/>
                <a:gd name="connsiteX213" fmla="*/ 32198 w 391450"/>
                <a:gd name="connsiteY213" fmla="*/ 289595 h 337892"/>
                <a:gd name="connsiteX214" fmla="*/ 34860 w 391450"/>
                <a:gd name="connsiteY214" fmla="*/ 289595 h 337892"/>
                <a:gd name="connsiteX215" fmla="*/ 37522 w 391450"/>
                <a:gd name="connsiteY215" fmla="*/ 289595 h 337892"/>
                <a:gd name="connsiteX216" fmla="*/ 40248 w 391450"/>
                <a:gd name="connsiteY216" fmla="*/ 286933 h 337892"/>
                <a:gd name="connsiteX217" fmla="*/ 40248 w 391450"/>
                <a:gd name="connsiteY217" fmla="*/ 284271 h 337892"/>
                <a:gd name="connsiteX218" fmla="*/ 40248 w 391450"/>
                <a:gd name="connsiteY218" fmla="*/ 281546 h 337892"/>
                <a:gd name="connsiteX219" fmla="*/ 40248 w 391450"/>
                <a:gd name="connsiteY219" fmla="*/ 276222 h 337892"/>
                <a:gd name="connsiteX220" fmla="*/ 40248 w 391450"/>
                <a:gd name="connsiteY220" fmla="*/ 273496 h 337892"/>
                <a:gd name="connsiteX221" fmla="*/ 40248 w 391450"/>
                <a:gd name="connsiteY221" fmla="*/ 270834 h 337892"/>
                <a:gd name="connsiteX222" fmla="*/ 42910 w 391450"/>
                <a:gd name="connsiteY222" fmla="*/ 270834 h 337892"/>
                <a:gd name="connsiteX223" fmla="*/ 42910 w 391450"/>
                <a:gd name="connsiteY223" fmla="*/ 268172 h 337892"/>
                <a:gd name="connsiteX224" fmla="*/ 42910 w 391450"/>
                <a:gd name="connsiteY224" fmla="*/ 265446 h 337892"/>
                <a:gd name="connsiteX225" fmla="*/ 42910 w 391450"/>
                <a:gd name="connsiteY225" fmla="*/ 262785 h 337892"/>
                <a:gd name="connsiteX226" fmla="*/ 42910 w 391450"/>
                <a:gd name="connsiteY226" fmla="*/ 260122 h 337892"/>
                <a:gd name="connsiteX227" fmla="*/ 42910 w 391450"/>
                <a:gd name="connsiteY227" fmla="*/ 257460 h 337892"/>
                <a:gd name="connsiteX228" fmla="*/ 42910 w 391450"/>
                <a:gd name="connsiteY228" fmla="*/ 254735 h 337892"/>
                <a:gd name="connsiteX229" fmla="*/ 42910 w 391450"/>
                <a:gd name="connsiteY229" fmla="*/ 252073 h 337892"/>
                <a:gd name="connsiteX230" fmla="*/ 42910 w 391450"/>
                <a:gd name="connsiteY230" fmla="*/ 249411 h 337892"/>
                <a:gd name="connsiteX231" fmla="*/ 42910 w 391450"/>
                <a:gd name="connsiteY231" fmla="*/ 246685 h 337892"/>
                <a:gd name="connsiteX232" fmla="*/ 42910 w 391450"/>
                <a:gd name="connsiteY232" fmla="*/ 244023 h 337892"/>
                <a:gd name="connsiteX233" fmla="*/ 42910 w 391450"/>
                <a:gd name="connsiteY233" fmla="*/ 241361 h 337892"/>
                <a:gd name="connsiteX234" fmla="*/ 40248 w 391450"/>
                <a:gd name="connsiteY234" fmla="*/ 238636 h 337892"/>
                <a:gd name="connsiteX235" fmla="*/ 40248 w 391450"/>
                <a:gd name="connsiteY235" fmla="*/ 235974 h 337892"/>
                <a:gd name="connsiteX236" fmla="*/ 40248 w 391450"/>
                <a:gd name="connsiteY236" fmla="*/ 233311 h 337892"/>
                <a:gd name="connsiteX237" fmla="*/ 37522 w 391450"/>
                <a:gd name="connsiteY237" fmla="*/ 233311 h 337892"/>
                <a:gd name="connsiteX238" fmla="*/ 37522 w 391450"/>
                <a:gd name="connsiteY238" fmla="*/ 230586 h 337892"/>
                <a:gd name="connsiteX239" fmla="*/ 37522 w 391450"/>
                <a:gd name="connsiteY239" fmla="*/ 227924 h 337892"/>
                <a:gd name="connsiteX240" fmla="*/ 34860 w 391450"/>
                <a:gd name="connsiteY240" fmla="*/ 225262 h 337892"/>
                <a:gd name="connsiteX241" fmla="*/ 34860 w 391450"/>
                <a:gd name="connsiteY241" fmla="*/ 222600 h 337892"/>
                <a:gd name="connsiteX242" fmla="*/ 34860 w 391450"/>
                <a:gd name="connsiteY242" fmla="*/ 219874 h 337892"/>
                <a:gd name="connsiteX243" fmla="*/ 32198 w 391450"/>
                <a:gd name="connsiteY243" fmla="*/ 217212 h 337892"/>
                <a:gd name="connsiteX244" fmla="*/ 32198 w 391450"/>
                <a:gd name="connsiteY244" fmla="*/ 214550 h 337892"/>
                <a:gd name="connsiteX245" fmla="*/ 32198 w 391450"/>
                <a:gd name="connsiteY245" fmla="*/ 211825 h 337892"/>
                <a:gd name="connsiteX246" fmla="*/ 32198 w 391450"/>
                <a:gd name="connsiteY246" fmla="*/ 209163 h 337892"/>
                <a:gd name="connsiteX247" fmla="*/ 32198 w 391450"/>
                <a:gd name="connsiteY247" fmla="*/ 206501 h 337892"/>
                <a:gd name="connsiteX248" fmla="*/ 32198 w 391450"/>
                <a:gd name="connsiteY248" fmla="*/ 201113 h 337892"/>
                <a:gd name="connsiteX249" fmla="*/ 32198 w 391450"/>
                <a:gd name="connsiteY249" fmla="*/ 198451 h 337892"/>
                <a:gd name="connsiteX250" fmla="*/ 32198 w 391450"/>
                <a:gd name="connsiteY250" fmla="*/ 195789 h 337892"/>
                <a:gd name="connsiteX251" fmla="*/ 29536 w 391450"/>
                <a:gd name="connsiteY251" fmla="*/ 195789 h 337892"/>
                <a:gd name="connsiteX252" fmla="*/ 29536 w 391450"/>
                <a:gd name="connsiteY252" fmla="*/ 193064 h 337892"/>
                <a:gd name="connsiteX253" fmla="*/ 29536 w 391450"/>
                <a:gd name="connsiteY253" fmla="*/ 190401 h 337892"/>
                <a:gd name="connsiteX254" fmla="*/ 29536 w 391450"/>
                <a:gd name="connsiteY254" fmla="*/ 185014 h 337892"/>
                <a:gd name="connsiteX255" fmla="*/ 29536 w 391450"/>
                <a:gd name="connsiteY255" fmla="*/ 182352 h 337892"/>
                <a:gd name="connsiteX256" fmla="*/ 32198 w 391450"/>
                <a:gd name="connsiteY256" fmla="*/ 182352 h 337892"/>
                <a:gd name="connsiteX257" fmla="*/ 32198 w 391450"/>
                <a:gd name="connsiteY257" fmla="*/ 179690 h 337892"/>
                <a:gd name="connsiteX258" fmla="*/ 34860 w 391450"/>
                <a:gd name="connsiteY258" fmla="*/ 179690 h 337892"/>
                <a:gd name="connsiteX259" fmla="*/ 34860 w 391450"/>
                <a:gd name="connsiteY259" fmla="*/ 176964 h 337892"/>
                <a:gd name="connsiteX260" fmla="*/ 37522 w 391450"/>
                <a:gd name="connsiteY260" fmla="*/ 176964 h 337892"/>
                <a:gd name="connsiteX261" fmla="*/ 37522 w 391450"/>
                <a:gd name="connsiteY261" fmla="*/ 174302 h 337892"/>
                <a:gd name="connsiteX262" fmla="*/ 40248 w 391450"/>
                <a:gd name="connsiteY262" fmla="*/ 174302 h 337892"/>
                <a:gd name="connsiteX263" fmla="*/ 40248 w 391450"/>
                <a:gd name="connsiteY263" fmla="*/ 171640 h 337892"/>
                <a:gd name="connsiteX264" fmla="*/ 42910 w 391450"/>
                <a:gd name="connsiteY264" fmla="*/ 171640 h 337892"/>
                <a:gd name="connsiteX265" fmla="*/ 42910 w 391450"/>
                <a:gd name="connsiteY265" fmla="*/ 168978 h 337892"/>
                <a:gd name="connsiteX266" fmla="*/ 42910 w 391450"/>
                <a:gd name="connsiteY266" fmla="*/ 166253 h 337892"/>
                <a:gd name="connsiteX267" fmla="*/ 40248 w 391450"/>
                <a:gd name="connsiteY267" fmla="*/ 166253 h 337892"/>
                <a:gd name="connsiteX268" fmla="*/ 40248 w 391450"/>
                <a:gd name="connsiteY268" fmla="*/ 163591 h 337892"/>
                <a:gd name="connsiteX269" fmla="*/ 37522 w 391450"/>
                <a:gd name="connsiteY269" fmla="*/ 160929 h 337892"/>
                <a:gd name="connsiteX270" fmla="*/ 37522 w 391450"/>
                <a:gd name="connsiteY270" fmla="*/ 158203 h 337892"/>
                <a:gd name="connsiteX271" fmla="*/ 34860 w 391450"/>
                <a:gd name="connsiteY271" fmla="*/ 158203 h 337892"/>
                <a:gd name="connsiteX272" fmla="*/ 34860 w 391450"/>
                <a:gd name="connsiteY272" fmla="*/ 155541 h 337892"/>
                <a:gd name="connsiteX273" fmla="*/ 34860 w 391450"/>
                <a:gd name="connsiteY273" fmla="*/ 152879 h 337892"/>
                <a:gd name="connsiteX274" fmla="*/ 32198 w 391450"/>
                <a:gd name="connsiteY274" fmla="*/ 152879 h 337892"/>
                <a:gd name="connsiteX275" fmla="*/ 32198 w 391450"/>
                <a:gd name="connsiteY275" fmla="*/ 150153 h 337892"/>
                <a:gd name="connsiteX276" fmla="*/ 29536 w 391450"/>
                <a:gd name="connsiteY276" fmla="*/ 147491 h 337892"/>
                <a:gd name="connsiteX277" fmla="*/ 29536 w 391450"/>
                <a:gd name="connsiteY277" fmla="*/ 144829 h 337892"/>
                <a:gd name="connsiteX278" fmla="*/ 26811 w 391450"/>
                <a:gd name="connsiteY278" fmla="*/ 144829 h 337892"/>
                <a:gd name="connsiteX279" fmla="*/ 26811 w 391450"/>
                <a:gd name="connsiteY279" fmla="*/ 142104 h 337892"/>
                <a:gd name="connsiteX280" fmla="*/ 24149 w 391450"/>
                <a:gd name="connsiteY280" fmla="*/ 139442 h 337892"/>
                <a:gd name="connsiteX281" fmla="*/ 24149 w 391450"/>
                <a:gd name="connsiteY281" fmla="*/ 136780 h 337892"/>
                <a:gd name="connsiteX282" fmla="*/ 21486 w 391450"/>
                <a:gd name="connsiteY282" fmla="*/ 134118 h 337892"/>
                <a:gd name="connsiteX283" fmla="*/ 21486 w 391450"/>
                <a:gd name="connsiteY283" fmla="*/ 131392 h 337892"/>
                <a:gd name="connsiteX284" fmla="*/ 18761 w 391450"/>
                <a:gd name="connsiteY284" fmla="*/ 131392 h 337892"/>
                <a:gd name="connsiteX285" fmla="*/ 18761 w 391450"/>
                <a:gd name="connsiteY285" fmla="*/ 128730 h 337892"/>
                <a:gd name="connsiteX286" fmla="*/ 21486 w 391450"/>
                <a:gd name="connsiteY286" fmla="*/ 128730 h 337892"/>
                <a:gd name="connsiteX287" fmla="*/ 24149 w 391450"/>
                <a:gd name="connsiteY287" fmla="*/ 128730 h 337892"/>
                <a:gd name="connsiteX288" fmla="*/ 24149 w 391450"/>
                <a:gd name="connsiteY288" fmla="*/ 126068 h 337892"/>
                <a:gd name="connsiteX289" fmla="*/ 26811 w 391450"/>
                <a:gd name="connsiteY289" fmla="*/ 126068 h 337892"/>
                <a:gd name="connsiteX290" fmla="*/ 29536 w 391450"/>
                <a:gd name="connsiteY290" fmla="*/ 123343 h 337892"/>
                <a:gd name="connsiteX291" fmla="*/ 32198 w 391450"/>
                <a:gd name="connsiteY291" fmla="*/ 120681 h 337892"/>
                <a:gd name="connsiteX292" fmla="*/ 34860 w 391450"/>
                <a:gd name="connsiteY292" fmla="*/ 120681 h 337892"/>
                <a:gd name="connsiteX293" fmla="*/ 34860 w 391450"/>
                <a:gd name="connsiteY293" fmla="*/ 118018 h 337892"/>
                <a:gd name="connsiteX294" fmla="*/ 37522 w 391450"/>
                <a:gd name="connsiteY294" fmla="*/ 118018 h 337892"/>
                <a:gd name="connsiteX295" fmla="*/ 37522 w 391450"/>
                <a:gd name="connsiteY295" fmla="*/ 115293 h 337892"/>
                <a:gd name="connsiteX296" fmla="*/ 40248 w 391450"/>
                <a:gd name="connsiteY296" fmla="*/ 115293 h 337892"/>
                <a:gd name="connsiteX297" fmla="*/ 40248 w 391450"/>
                <a:gd name="connsiteY297" fmla="*/ 112631 h 337892"/>
                <a:gd name="connsiteX298" fmla="*/ 42910 w 391450"/>
                <a:gd name="connsiteY298" fmla="*/ 112631 h 337892"/>
                <a:gd name="connsiteX299" fmla="*/ 42910 w 391450"/>
                <a:gd name="connsiteY299" fmla="*/ 109969 h 337892"/>
                <a:gd name="connsiteX300" fmla="*/ 42910 w 391450"/>
                <a:gd name="connsiteY300" fmla="*/ 107307 h 337892"/>
                <a:gd name="connsiteX301" fmla="*/ 45572 w 391450"/>
                <a:gd name="connsiteY301" fmla="*/ 107307 h 337892"/>
                <a:gd name="connsiteX302" fmla="*/ 45572 w 391450"/>
                <a:gd name="connsiteY302" fmla="*/ 104581 h 337892"/>
                <a:gd name="connsiteX303" fmla="*/ 48298 w 391450"/>
                <a:gd name="connsiteY303" fmla="*/ 104581 h 337892"/>
                <a:gd name="connsiteX304" fmla="*/ 48298 w 391450"/>
                <a:gd name="connsiteY304" fmla="*/ 101919 h 337892"/>
                <a:gd name="connsiteX305" fmla="*/ 50959 w 391450"/>
                <a:gd name="connsiteY305" fmla="*/ 99257 h 337892"/>
                <a:gd name="connsiteX306" fmla="*/ 50959 w 391450"/>
                <a:gd name="connsiteY306" fmla="*/ 96532 h 337892"/>
                <a:gd name="connsiteX307" fmla="*/ 50959 w 391450"/>
                <a:gd name="connsiteY307" fmla="*/ 93870 h 337892"/>
                <a:gd name="connsiteX308" fmla="*/ 53621 w 391450"/>
                <a:gd name="connsiteY308" fmla="*/ 93870 h 337892"/>
                <a:gd name="connsiteX309" fmla="*/ 53621 w 391450"/>
                <a:gd name="connsiteY309" fmla="*/ 91208 h 337892"/>
                <a:gd name="connsiteX310" fmla="*/ 53621 w 391450"/>
                <a:gd name="connsiteY310" fmla="*/ 88482 h 337892"/>
                <a:gd name="connsiteX311" fmla="*/ 53621 w 391450"/>
                <a:gd name="connsiteY311" fmla="*/ 85820 h 337892"/>
                <a:gd name="connsiteX312" fmla="*/ 53621 w 391450"/>
                <a:gd name="connsiteY312" fmla="*/ 83158 h 337892"/>
                <a:gd name="connsiteX313" fmla="*/ 53621 w 391450"/>
                <a:gd name="connsiteY313" fmla="*/ 80433 h 337892"/>
                <a:gd name="connsiteX314" fmla="*/ 53621 w 391450"/>
                <a:gd name="connsiteY314" fmla="*/ 77771 h 337892"/>
                <a:gd name="connsiteX315" fmla="*/ 53621 w 391450"/>
                <a:gd name="connsiteY315" fmla="*/ 75108 h 337892"/>
                <a:gd name="connsiteX316" fmla="*/ 53621 w 391450"/>
                <a:gd name="connsiteY316" fmla="*/ 72446 h 337892"/>
                <a:gd name="connsiteX317" fmla="*/ 53621 w 391450"/>
                <a:gd name="connsiteY317" fmla="*/ 69721 h 337892"/>
                <a:gd name="connsiteX318" fmla="*/ 53621 w 391450"/>
                <a:gd name="connsiteY318" fmla="*/ 67059 h 337892"/>
                <a:gd name="connsiteX319" fmla="*/ 53621 w 391450"/>
                <a:gd name="connsiteY319" fmla="*/ 64397 h 337892"/>
                <a:gd name="connsiteX320" fmla="*/ 56347 w 391450"/>
                <a:gd name="connsiteY320" fmla="*/ 61671 h 337892"/>
                <a:gd name="connsiteX321" fmla="*/ 56347 w 391450"/>
                <a:gd name="connsiteY321" fmla="*/ 59009 h 337892"/>
                <a:gd name="connsiteX322" fmla="*/ 56347 w 391450"/>
                <a:gd name="connsiteY322" fmla="*/ 56347 h 337892"/>
                <a:gd name="connsiteX323" fmla="*/ 53621 w 391450"/>
                <a:gd name="connsiteY323" fmla="*/ 53622 h 337892"/>
                <a:gd name="connsiteX324" fmla="*/ 53621 w 391450"/>
                <a:gd name="connsiteY324" fmla="*/ 50960 h 337892"/>
                <a:gd name="connsiteX325" fmla="*/ 53621 w 391450"/>
                <a:gd name="connsiteY325" fmla="*/ 48298 h 337892"/>
                <a:gd name="connsiteX326" fmla="*/ 53621 w 391450"/>
                <a:gd name="connsiteY326" fmla="*/ 45636 h 337892"/>
                <a:gd name="connsiteX327" fmla="*/ 53621 w 391450"/>
                <a:gd name="connsiteY327" fmla="*/ 42910 h 337892"/>
                <a:gd name="connsiteX328" fmla="*/ 53621 w 391450"/>
                <a:gd name="connsiteY328" fmla="*/ 40248 h 337892"/>
                <a:gd name="connsiteX329" fmla="*/ 56347 w 391450"/>
                <a:gd name="connsiteY329" fmla="*/ 40248 h 337892"/>
                <a:gd name="connsiteX330" fmla="*/ 59009 w 391450"/>
                <a:gd name="connsiteY330" fmla="*/ 37586 h 337892"/>
                <a:gd name="connsiteX331" fmla="*/ 59009 w 391450"/>
                <a:gd name="connsiteY331" fmla="*/ 34860 h 337892"/>
                <a:gd name="connsiteX332" fmla="*/ 56347 w 391450"/>
                <a:gd name="connsiteY332" fmla="*/ 34860 h 337892"/>
                <a:gd name="connsiteX333" fmla="*/ 56347 w 391450"/>
                <a:gd name="connsiteY333" fmla="*/ 32198 h 337892"/>
                <a:gd name="connsiteX334" fmla="*/ 56347 w 391450"/>
                <a:gd name="connsiteY334" fmla="*/ 29536 h 337892"/>
                <a:gd name="connsiteX335" fmla="*/ 59009 w 391450"/>
                <a:gd name="connsiteY335" fmla="*/ 24149 h 337892"/>
                <a:gd name="connsiteX336" fmla="*/ 64333 w 391450"/>
                <a:gd name="connsiteY336" fmla="*/ 24149 h 337892"/>
                <a:gd name="connsiteX337" fmla="*/ 67059 w 391450"/>
                <a:gd name="connsiteY337" fmla="*/ 24149 h 337892"/>
                <a:gd name="connsiteX338" fmla="*/ 69721 w 391450"/>
                <a:gd name="connsiteY338" fmla="*/ 24149 h 337892"/>
                <a:gd name="connsiteX339" fmla="*/ 72383 w 391450"/>
                <a:gd name="connsiteY339" fmla="*/ 24149 h 337892"/>
                <a:gd name="connsiteX340" fmla="*/ 75108 w 391450"/>
                <a:gd name="connsiteY340" fmla="*/ 24149 h 337892"/>
                <a:gd name="connsiteX341" fmla="*/ 77770 w 391450"/>
                <a:gd name="connsiteY341" fmla="*/ 24149 h 337892"/>
                <a:gd name="connsiteX342" fmla="*/ 80433 w 391450"/>
                <a:gd name="connsiteY342" fmla="*/ 24149 h 337892"/>
                <a:gd name="connsiteX343" fmla="*/ 83158 w 391450"/>
                <a:gd name="connsiteY343" fmla="*/ 24149 h 337892"/>
                <a:gd name="connsiteX344" fmla="*/ 85820 w 391450"/>
                <a:gd name="connsiteY344" fmla="*/ 24149 h 337892"/>
                <a:gd name="connsiteX345" fmla="*/ 88482 w 391450"/>
                <a:gd name="connsiteY345" fmla="*/ 24149 h 337892"/>
                <a:gd name="connsiteX346" fmla="*/ 91207 w 391450"/>
                <a:gd name="connsiteY346" fmla="*/ 24149 h 337892"/>
                <a:gd name="connsiteX347" fmla="*/ 93870 w 391450"/>
                <a:gd name="connsiteY347" fmla="*/ 24149 h 337892"/>
                <a:gd name="connsiteX348" fmla="*/ 96532 w 391450"/>
                <a:gd name="connsiteY348" fmla="*/ 24149 h 337892"/>
                <a:gd name="connsiteX349" fmla="*/ 96532 w 391450"/>
                <a:gd name="connsiteY349" fmla="*/ 21487 h 337892"/>
                <a:gd name="connsiteX350" fmla="*/ 96532 w 391450"/>
                <a:gd name="connsiteY350" fmla="*/ 24149 h 337892"/>
                <a:gd name="connsiteX351" fmla="*/ 101919 w 391450"/>
                <a:gd name="connsiteY351" fmla="*/ 24149 h 337892"/>
                <a:gd name="connsiteX352" fmla="*/ 101919 w 391450"/>
                <a:gd name="connsiteY352" fmla="*/ 21487 h 337892"/>
                <a:gd name="connsiteX353" fmla="*/ 101919 w 391450"/>
                <a:gd name="connsiteY353" fmla="*/ 24149 h 337892"/>
                <a:gd name="connsiteX354" fmla="*/ 101919 w 391450"/>
                <a:gd name="connsiteY354" fmla="*/ 21487 h 337892"/>
                <a:gd name="connsiteX355" fmla="*/ 104581 w 391450"/>
                <a:gd name="connsiteY355" fmla="*/ 21487 h 337892"/>
                <a:gd name="connsiteX356" fmla="*/ 107243 w 391450"/>
                <a:gd name="connsiteY356" fmla="*/ 21487 h 337892"/>
                <a:gd name="connsiteX357" fmla="*/ 109969 w 391450"/>
                <a:gd name="connsiteY357" fmla="*/ 21487 h 337892"/>
                <a:gd name="connsiteX358" fmla="*/ 112631 w 391450"/>
                <a:gd name="connsiteY358" fmla="*/ 21487 h 337892"/>
                <a:gd name="connsiteX359" fmla="*/ 115293 w 391450"/>
                <a:gd name="connsiteY359" fmla="*/ 21487 h 337892"/>
                <a:gd name="connsiteX360" fmla="*/ 120680 w 391450"/>
                <a:gd name="connsiteY360" fmla="*/ 21487 h 337892"/>
                <a:gd name="connsiteX361" fmla="*/ 123342 w 391450"/>
                <a:gd name="connsiteY361" fmla="*/ 21487 h 337892"/>
                <a:gd name="connsiteX362" fmla="*/ 123342 w 391450"/>
                <a:gd name="connsiteY362" fmla="*/ 18825 h 337892"/>
                <a:gd name="connsiteX363" fmla="*/ 126005 w 391450"/>
                <a:gd name="connsiteY363" fmla="*/ 18825 h 337892"/>
                <a:gd name="connsiteX364" fmla="*/ 128730 w 391450"/>
                <a:gd name="connsiteY364" fmla="*/ 18825 h 337892"/>
                <a:gd name="connsiteX365" fmla="*/ 131392 w 391450"/>
                <a:gd name="connsiteY365" fmla="*/ 18825 h 337892"/>
                <a:gd name="connsiteX366" fmla="*/ 134054 w 391450"/>
                <a:gd name="connsiteY366" fmla="*/ 18825 h 337892"/>
                <a:gd name="connsiteX367" fmla="*/ 139442 w 391450"/>
                <a:gd name="connsiteY367" fmla="*/ 18825 h 337892"/>
                <a:gd name="connsiteX368" fmla="*/ 142104 w 391450"/>
                <a:gd name="connsiteY368" fmla="*/ 18825 h 337892"/>
                <a:gd name="connsiteX369" fmla="*/ 142104 w 391450"/>
                <a:gd name="connsiteY369" fmla="*/ 16099 h 337892"/>
                <a:gd name="connsiteX370" fmla="*/ 142104 w 391450"/>
                <a:gd name="connsiteY370" fmla="*/ 18825 h 337892"/>
                <a:gd name="connsiteX371" fmla="*/ 142104 w 391450"/>
                <a:gd name="connsiteY371" fmla="*/ 16099 h 337892"/>
                <a:gd name="connsiteX372" fmla="*/ 144829 w 391450"/>
                <a:gd name="connsiteY372" fmla="*/ 16099 h 337892"/>
                <a:gd name="connsiteX373" fmla="*/ 147491 w 391450"/>
                <a:gd name="connsiteY373" fmla="*/ 16099 h 337892"/>
                <a:gd name="connsiteX374" fmla="*/ 150153 w 391450"/>
                <a:gd name="connsiteY374" fmla="*/ 16099 h 337892"/>
                <a:gd name="connsiteX375" fmla="*/ 152815 w 391450"/>
                <a:gd name="connsiteY375" fmla="*/ 16099 h 337892"/>
                <a:gd name="connsiteX376" fmla="*/ 155541 w 391450"/>
                <a:gd name="connsiteY376" fmla="*/ 16099 h 337892"/>
                <a:gd name="connsiteX377" fmla="*/ 158203 w 391450"/>
                <a:gd name="connsiteY377" fmla="*/ 16099 h 337892"/>
                <a:gd name="connsiteX378" fmla="*/ 160865 w 391450"/>
                <a:gd name="connsiteY378" fmla="*/ 16099 h 337892"/>
                <a:gd name="connsiteX379" fmla="*/ 160865 w 391450"/>
                <a:gd name="connsiteY379" fmla="*/ 13437 h 337892"/>
                <a:gd name="connsiteX380" fmla="*/ 166253 w 391450"/>
                <a:gd name="connsiteY380" fmla="*/ 13437 h 337892"/>
                <a:gd name="connsiteX381" fmla="*/ 168914 w 391450"/>
                <a:gd name="connsiteY381" fmla="*/ 13437 h 337892"/>
                <a:gd name="connsiteX382" fmla="*/ 174302 w 391450"/>
                <a:gd name="connsiteY382" fmla="*/ 13437 h 337892"/>
                <a:gd name="connsiteX383" fmla="*/ 176964 w 391450"/>
                <a:gd name="connsiteY383" fmla="*/ 13437 h 337892"/>
                <a:gd name="connsiteX384" fmla="*/ 179626 w 391450"/>
                <a:gd name="connsiteY384" fmla="*/ 13437 h 337892"/>
                <a:gd name="connsiteX385" fmla="*/ 182352 w 391450"/>
                <a:gd name="connsiteY385" fmla="*/ 13437 h 337892"/>
                <a:gd name="connsiteX386" fmla="*/ 182352 w 391450"/>
                <a:gd name="connsiteY386" fmla="*/ 10775 h 337892"/>
                <a:gd name="connsiteX387" fmla="*/ 185014 w 391450"/>
                <a:gd name="connsiteY387" fmla="*/ 10775 h 337892"/>
                <a:gd name="connsiteX388" fmla="*/ 190401 w 391450"/>
                <a:gd name="connsiteY388" fmla="*/ 10775 h 337892"/>
                <a:gd name="connsiteX389" fmla="*/ 193063 w 391450"/>
                <a:gd name="connsiteY389" fmla="*/ 10775 h 337892"/>
                <a:gd name="connsiteX390" fmla="*/ 198451 w 391450"/>
                <a:gd name="connsiteY390" fmla="*/ 10775 h 337892"/>
                <a:gd name="connsiteX391" fmla="*/ 201113 w 391450"/>
                <a:gd name="connsiteY391" fmla="*/ 10775 h 337892"/>
                <a:gd name="connsiteX392" fmla="*/ 203775 w 391450"/>
                <a:gd name="connsiteY392" fmla="*/ 10775 h 337892"/>
                <a:gd name="connsiteX393" fmla="*/ 203775 w 391450"/>
                <a:gd name="connsiteY393" fmla="*/ 8050 h 337892"/>
                <a:gd name="connsiteX394" fmla="*/ 206500 w 391450"/>
                <a:gd name="connsiteY394" fmla="*/ 8050 h 337892"/>
                <a:gd name="connsiteX395" fmla="*/ 209163 w 391450"/>
                <a:gd name="connsiteY395" fmla="*/ 8050 h 337892"/>
                <a:gd name="connsiteX396" fmla="*/ 209163 w 391450"/>
                <a:gd name="connsiteY396" fmla="*/ 5388 h 337892"/>
                <a:gd name="connsiteX397" fmla="*/ 211825 w 391450"/>
                <a:gd name="connsiteY397" fmla="*/ 5388 h 337892"/>
                <a:gd name="connsiteX398" fmla="*/ 211825 w 391450"/>
                <a:gd name="connsiteY398" fmla="*/ 2725 h 337892"/>
                <a:gd name="connsiteX399" fmla="*/ 214487 w 391450"/>
                <a:gd name="connsiteY399" fmla="*/ 2725 h 337892"/>
                <a:gd name="connsiteX400" fmla="*/ 217212 w 391450"/>
                <a:gd name="connsiteY400" fmla="*/ 2725 h 337892"/>
                <a:gd name="connsiteX401" fmla="*/ 219874 w 391450"/>
                <a:gd name="connsiteY401" fmla="*/ 2725 h 337892"/>
                <a:gd name="connsiteX402" fmla="*/ 219874 w 391450"/>
                <a:gd name="connsiteY402" fmla="*/ 0 h 337892"/>
                <a:gd name="connsiteX403" fmla="*/ 222536 w 391450"/>
                <a:gd name="connsiteY403" fmla="*/ 0 h 337892"/>
                <a:gd name="connsiteX404" fmla="*/ 222536 w 391450"/>
                <a:gd name="connsiteY404" fmla="*/ 0 h 33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391450" h="337892">
                  <a:moveTo>
                    <a:pt x="222536" y="0"/>
                  </a:moveTo>
                  <a:lnTo>
                    <a:pt x="222536" y="10775"/>
                  </a:lnTo>
                  <a:lnTo>
                    <a:pt x="225262" y="13437"/>
                  </a:lnTo>
                  <a:lnTo>
                    <a:pt x="230586" y="16099"/>
                  </a:lnTo>
                  <a:lnTo>
                    <a:pt x="235973" y="21487"/>
                  </a:lnTo>
                  <a:lnTo>
                    <a:pt x="238635" y="24149"/>
                  </a:lnTo>
                  <a:lnTo>
                    <a:pt x="244023" y="21487"/>
                  </a:lnTo>
                  <a:lnTo>
                    <a:pt x="246685" y="24149"/>
                  </a:lnTo>
                  <a:lnTo>
                    <a:pt x="260122" y="34860"/>
                  </a:lnTo>
                  <a:lnTo>
                    <a:pt x="268108" y="40248"/>
                  </a:lnTo>
                  <a:lnTo>
                    <a:pt x="276158" y="45636"/>
                  </a:lnTo>
                  <a:lnTo>
                    <a:pt x="281546" y="50960"/>
                  </a:lnTo>
                  <a:lnTo>
                    <a:pt x="281546" y="56347"/>
                  </a:lnTo>
                  <a:lnTo>
                    <a:pt x="278884" y="56347"/>
                  </a:lnTo>
                  <a:lnTo>
                    <a:pt x="270834" y="56347"/>
                  </a:lnTo>
                  <a:lnTo>
                    <a:pt x="270834" y="61671"/>
                  </a:lnTo>
                  <a:lnTo>
                    <a:pt x="270834" y="69721"/>
                  </a:lnTo>
                  <a:lnTo>
                    <a:pt x="270834" y="72446"/>
                  </a:lnTo>
                  <a:lnTo>
                    <a:pt x="273496" y="77771"/>
                  </a:lnTo>
                  <a:lnTo>
                    <a:pt x="276158" y="80433"/>
                  </a:lnTo>
                  <a:lnTo>
                    <a:pt x="276158" y="91208"/>
                  </a:lnTo>
                  <a:lnTo>
                    <a:pt x="276158" y="96532"/>
                  </a:lnTo>
                  <a:lnTo>
                    <a:pt x="276158" y="104581"/>
                  </a:lnTo>
                  <a:lnTo>
                    <a:pt x="278884" y="112631"/>
                  </a:lnTo>
                  <a:lnTo>
                    <a:pt x="281546" y="118018"/>
                  </a:lnTo>
                  <a:lnTo>
                    <a:pt x="281546" y="123343"/>
                  </a:lnTo>
                  <a:lnTo>
                    <a:pt x="286933" y="128730"/>
                  </a:lnTo>
                  <a:lnTo>
                    <a:pt x="294919" y="128730"/>
                  </a:lnTo>
                  <a:lnTo>
                    <a:pt x="302969" y="134118"/>
                  </a:lnTo>
                  <a:lnTo>
                    <a:pt x="311019" y="136780"/>
                  </a:lnTo>
                  <a:lnTo>
                    <a:pt x="319068" y="136780"/>
                  </a:lnTo>
                  <a:lnTo>
                    <a:pt x="327118" y="136780"/>
                  </a:lnTo>
                  <a:lnTo>
                    <a:pt x="329780" y="142104"/>
                  </a:lnTo>
                  <a:lnTo>
                    <a:pt x="332505" y="147491"/>
                  </a:lnTo>
                  <a:lnTo>
                    <a:pt x="337829" y="150153"/>
                  </a:lnTo>
                  <a:lnTo>
                    <a:pt x="343217" y="155541"/>
                  </a:lnTo>
                  <a:lnTo>
                    <a:pt x="343217" y="160929"/>
                  </a:lnTo>
                  <a:lnTo>
                    <a:pt x="343217" y="163591"/>
                  </a:lnTo>
                  <a:lnTo>
                    <a:pt x="343217" y="166253"/>
                  </a:lnTo>
                  <a:lnTo>
                    <a:pt x="343217" y="168978"/>
                  </a:lnTo>
                  <a:lnTo>
                    <a:pt x="343217" y="174302"/>
                  </a:lnTo>
                  <a:lnTo>
                    <a:pt x="343217" y="185014"/>
                  </a:lnTo>
                  <a:lnTo>
                    <a:pt x="345879" y="190401"/>
                  </a:lnTo>
                  <a:lnTo>
                    <a:pt x="345879" y="193064"/>
                  </a:lnTo>
                  <a:lnTo>
                    <a:pt x="348604" y="193064"/>
                  </a:lnTo>
                  <a:lnTo>
                    <a:pt x="351266" y="193064"/>
                  </a:lnTo>
                  <a:lnTo>
                    <a:pt x="353928" y="190401"/>
                  </a:lnTo>
                  <a:lnTo>
                    <a:pt x="356590" y="193064"/>
                  </a:lnTo>
                  <a:lnTo>
                    <a:pt x="359316" y="193064"/>
                  </a:lnTo>
                  <a:lnTo>
                    <a:pt x="361978" y="195789"/>
                  </a:lnTo>
                  <a:lnTo>
                    <a:pt x="364640" y="198451"/>
                  </a:lnTo>
                  <a:lnTo>
                    <a:pt x="370028" y="198451"/>
                  </a:lnTo>
                  <a:lnTo>
                    <a:pt x="372690" y="195789"/>
                  </a:lnTo>
                  <a:lnTo>
                    <a:pt x="380739" y="195789"/>
                  </a:lnTo>
                  <a:lnTo>
                    <a:pt x="383401" y="201113"/>
                  </a:lnTo>
                  <a:lnTo>
                    <a:pt x="388789" y="206501"/>
                  </a:lnTo>
                  <a:lnTo>
                    <a:pt x="388789" y="211825"/>
                  </a:lnTo>
                  <a:lnTo>
                    <a:pt x="388789" y="230586"/>
                  </a:lnTo>
                  <a:lnTo>
                    <a:pt x="388789" y="235974"/>
                  </a:lnTo>
                  <a:lnTo>
                    <a:pt x="391451" y="241361"/>
                  </a:lnTo>
                  <a:lnTo>
                    <a:pt x="391451" y="246685"/>
                  </a:lnTo>
                  <a:lnTo>
                    <a:pt x="391451" y="249411"/>
                  </a:lnTo>
                  <a:lnTo>
                    <a:pt x="388789" y="252073"/>
                  </a:lnTo>
                  <a:lnTo>
                    <a:pt x="388789" y="262785"/>
                  </a:lnTo>
                  <a:lnTo>
                    <a:pt x="388789" y="273496"/>
                  </a:lnTo>
                  <a:lnTo>
                    <a:pt x="388789" y="276222"/>
                  </a:lnTo>
                  <a:lnTo>
                    <a:pt x="388789" y="278884"/>
                  </a:lnTo>
                  <a:lnTo>
                    <a:pt x="391451" y="284271"/>
                  </a:lnTo>
                  <a:lnTo>
                    <a:pt x="391451" y="286933"/>
                  </a:lnTo>
                  <a:lnTo>
                    <a:pt x="391451" y="292257"/>
                  </a:lnTo>
                  <a:lnTo>
                    <a:pt x="391451" y="294983"/>
                  </a:lnTo>
                  <a:lnTo>
                    <a:pt x="388789" y="297645"/>
                  </a:lnTo>
                  <a:lnTo>
                    <a:pt x="388789" y="300307"/>
                  </a:lnTo>
                  <a:lnTo>
                    <a:pt x="386127" y="303032"/>
                  </a:lnTo>
                  <a:lnTo>
                    <a:pt x="383401" y="303032"/>
                  </a:lnTo>
                  <a:lnTo>
                    <a:pt x="380739" y="303032"/>
                  </a:lnTo>
                  <a:lnTo>
                    <a:pt x="380739" y="305694"/>
                  </a:lnTo>
                  <a:lnTo>
                    <a:pt x="378077" y="305694"/>
                  </a:lnTo>
                  <a:lnTo>
                    <a:pt x="375415" y="308356"/>
                  </a:lnTo>
                  <a:lnTo>
                    <a:pt x="372690" y="308356"/>
                  </a:lnTo>
                  <a:lnTo>
                    <a:pt x="367365" y="311082"/>
                  </a:lnTo>
                  <a:lnTo>
                    <a:pt x="361978" y="311082"/>
                  </a:lnTo>
                  <a:lnTo>
                    <a:pt x="356590" y="311082"/>
                  </a:lnTo>
                  <a:lnTo>
                    <a:pt x="353928" y="313744"/>
                  </a:lnTo>
                  <a:lnTo>
                    <a:pt x="351266" y="313744"/>
                  </a:lnTo>
                  <a:lnTo>
                    <a:pt x="348604" y="313744"/>
                  </a:lnTo>
                  <a:lnTo>
                    <a:pt x="340555" y="316406"/>
                  </a:lnTo>
                  <a:lnTo>
                    <a:pt x="335167" y="316406"/>
                  </a:lnTo>
                  <a:lnTo>
                    <a:pt x="327118" y="319068"/>
                  </a:lnTo>
                  <a:lnTo>
                    <a:pt x="321793" y="319068"/>
                  </a:lnTo>
                  <a:lnTo>
                    <a:pt x="319068" y="321794"/>
                  </a:lnTo>
                  <a:lnTo>
                    <a:pt x="316406" y="321794"/>
                  </a:lnTo>
                  <a:lnTo>
                    <a:pt x="316406" y="324456"/>
                  </a:lnTo>
                  <a:lnTo>
                    <a:pt x="313744" y="324456"/>
                  </a:lnTo>
                  <a:lnTo>
                    <a:pt x="313744" y="327118"/>
                  </a:lnTo>
                  <a:lnTo>
                    <a:pt x="311019" y="327118"/>
                  </a:lnTo>
                  <a:lnTo>
                    <a:pt x="308356" y="332505"/>
                  </a:lnTo>
                  <a:lnTo>
                    <a:pt x="305694" y="332505"/>
                  </a:lnTo>
                  <a:lnTo>
                    <a:pt x="305694" y="335167"/>
                  </a:lnTo>
                  <a:lnTo>
                    <a:pt x="302969" y="337893"/>
                  </a:lnTo>
                  <a:lnTo>
                    <a:pt x="300307" y="337893"/>
                  </a:lnTo>
                  <a:lnTo>
                    <a:pt x="294919" y="337893"/>
                  </a:lnTo>
                  <a:lnTo>
                    <a:pt x="289595" y="335167"/>
                  </a:lnTo>
                  <a:lnTo>
                    <a:pt x="284207" y="332505"/>
                  </a:lnTo>
                  <a:lnTo>
                    <a:pt x="281546" y="332505"/>
                  </a:lnTo>
                  <a:lnTo>
                    <a:pt x="278884" y="332505"/>
                  </a:lnTo>
                  <a:lnTo>
                    <a:pt x="276158" y="329843"/>
                  </a:lnTo>
                  <a:lnTo>
                    <a:pt x="273496" y="329843"/>
                  </a:lnTo>
                  <a:lnTo>
                    <a:pt x="270834" y="329843"/>
                  </a:lnTo>
                  <a:lnTo>
                    <a:pt x="268108" y="329843"/>
                  </a:lnTo>
                  <a:lnTo>
                    <a:pt x="265446" y="329843"/>
                  </a:lnTo>
                  <a:lnTo>
                    <a:pt x="262784" y="329843"/>
                  </a:lnTo>
                  <a:lnTo>
                    <a:pt x="260122" y="329843"/>
                  </a:lnTo>
                  <a:lnTo>
                    <a:pt x="260122" y="327118"/>
                  </a:lnTo>
                  <a:lnTo>
                    <a:pt x="257397" y="327118"/>
                  </a:lnTo>
                  <a:lnTo>
                    <a:pt x="257397" y="324456"/>
                  </a:lnTo>
                  <a:lnTo>
                    <a:pt x="254735" y="324456"/>
                  </a:lnTo>
                  <a:lnTo>
                    <a:pt x="252072" y="321794"/>
                  </a:lnTo>
                  <a:lnTo>
                    <a:pt x="249347" y="321794"/>
                  </a:lnTo>
                  <a:lnTo>
                    <a:pt x="246685" y="319068"/>
                  </a:lnTo>
                  <a:lnTo>
                    <a:pt x="244023" y="319068"/>
                  </a:lnTo>
                  <a:lnTo>
                    <a:pt x="241298" y="319068"/>
                  </a:lnTo>
                  <a:lnTo>
                    <a:pt x="238635" y="319068"/>
                  </a:lnTo>
                  <a:lnTo>
                    <a:pt x="235973" y="316406"/>
                  </a:lnTo>
                  <a:lnTo>
                    <a:pt x="233311" y="316406"/>
                  </a:lnTo>
                  <a:lnTo>
                    <a:pt x="230586" y="316406"/>
                  </a:lnTo>
                  <a:lnTo>
                    <a:pt x="227924" y="316406"/>
                  </a:lnTo>
                  <a:lnTo>
                    <a:pt x="225262" y="316406"/>
                  </a:lnTo>
                  <a:lnTo>
                    <a:pt x="222536" y="316406"/>
                  </a:lnTo>
                  <a:lnTo>
                    <a:pt x="219874" y="316406"/>
                  </a:lnTo>
                  <a:lnTo>
                    <a:pt x="219874" y="319068"/>
                  </a:lnTo>
                  <a:lnTo>
                    <a:pt x="219874" y="321794"/>
                  </a:lnTo>
                  <a:lnTo>
                    <a:pt x="217212" y="324456"/>
                  </a:lnTo>
                  <a:lnTo>
                    <a:pt x="214487" y="324456"/>
                  </a:lnTo>
                  <a:lnTo>
                    <a:pt x="211825" y="324456"/>
                  </a:lnTo>
                  <a:lnTo>
                    <a:pt x="209163" y="324456"/>
                  </a:lnTo>
                  <a:lnTo>
                    <a:pt x="206500" y="324456"/>
                  </a:lnTo>
                  <a:lnTo>
                    <a:pt x="203775" y="324456"/>
                  </a:lnTo>
                  <a:lnTo>
                    <a:pt x="201113" y="327118"/>
                  </a:lnTo>
                  <a:lnTo>
                    <a:pt x="201113" y="324456"/>
                  </a:lnTo>
                  <a:lnTo>
                    <a:pt x="198451" y="324456"/>
                  </a:lnTo>
                  <a:lnTo>
                    <a:pt x="195726" y="324456"/>
                  </a:lnTo>
                  <a:lnTo>
                    <a:pt x="193063" y="324456"/>
                  </a:lnTo>
                  <a:lnTo>
                    <a:pt x="190401" y="324456"/>
                  </a:lnTo>
                  <a:lnTo>
                    <a:pt x="187676" y="327118"/>
                  </a:lnTo>
                  <a:lnTo>
                    <a:pt x="185014" y="329843"/>
                  </a:lnTo>
                  <a:lnTo>
                    <a:pt x="182352" y="329843"/>
                  </a:lnTo>
                  <a:lnTo>
                    <a:pt x="179626" y="329843"/>
                  </a:lnTo>
                  <a:lnTo>
                    <a:pt x="176964" y="329843"/>
                  </a:lnTo>
                  <a:lnTo>
                    <a:pt x="174302" y="329843"/>
                  </a:lnTo>
                  <a:lnTo>
                    <a:pt x="171640" y="327118"/>
                  </a:lnTo>
                  <a:lnTo>
                    <a:pt x="171640" y="329843"/>
                  </a:lnTo>
                  <a:lnTo>
                    <a:pt x="171640" y="332505"/>
                  </a:lnTo>
                  <a:lnTo>
                    <a:pt x="168914" y="332505"/>
                  </a:lnTo>
                  <a:lnTo>
                    <a:pt x="166253" y="332505"/>
                  </a:lnTo>
                  <a:lnTo>
                    <a:pt x="166253" y="335167"/>
                  </a:lnTo>
                  <a:lnTo>
                    <a:pt x="163591" y="332505"/>
                  </a:lnTo>
                  <a:lnTo>
                    <a:pt x="160865" y="332505"/>
                  </a:lnTo>
                  <a:lnTo>
                    <a:pt x="160865" y="329843"/>
                  </a:lnTo>
                  <a:lnTo>
                    <a:pt x="158203" y="329843"/>
                  </a:lnTo>
                  <a:lnTo>
                    <a:pt x="158203" y="327118"/>
                  </a:lnTo>
                  <a:lnTo>
                    <a:pt x="155541" y="324456"/>
                  </a:lnTo>
                  <a:lnTo>
                    <a:pt x="152815" y="321794"/>
                  </a:lnTo>
                  <a:lnTo>
                    <a:pt x="150153" y="319068"/>
                  </a:lnTo>
                  <a:lnTo>
                    <a:pt x="147491" y="319068"/>
                  </a:lnTo>
                  <a:lnTo>
                    <a:pt x="144829" y="319068"/>
                  </a:lnTo>
                  <a:lnTo>
                    <a:pt x="142104" y="319068"/>
                  </a:lnTo>
                  <a:lnTo>
                    <a:pt x="139442" y="319068"/>
                  </a:lnTo>
                  <a:lnTo>
                    <a:pt x="136779" y="319068"/>
                  </a:lnTo>
                  <a:lnTo>
                    <a:pt x="134054" y="319068"/>
                  </a:lnTo>
                  <a:lnTo>
                    <a:pt x="131392" y="319068"/>
                  </a:lnTo>
                  <a:lnTo>
                    <a:pt x="126005" y="319068"/>
                  </a:lnTo>
                  <a:lnTo>
                    <a:pt x="123342" y="319068"/>
                  </a:lnTo>
                  <a:lnTo>
                    <a:pt x="120680" y="319068"/>
                  </a:lnTo>
                  <a:lnTo>
                    <a:pt x="118018" y="319068"/>
                  </a:lnTo>
                  <a:lnTo>
                    <a:pt x="118018" y="321794"/>
                  </a:lnTo>
                  <a:lnTo>
                    <a:pt x="115293" y="321794"/>
                  </a:lnTo>
                  <a:lnTo>
                    <a:pt x="112631" y="321794"/>
                  </a:lnTo>
                  <a:lnTo>
                    <a:pt x="109969" y="321794"/>
                  </a:lnTo>
                  <a:lnTo>
                    <a:pt x="109969" y="324456"/>
                  </a:lnTo>
                  <a:lnTo>
                    <a:pt x="107243" y="324456"/>
                  </a:lnTo>
                  <a:lnTo>
                    <a:pt x="104581" y="324456"/>
                  </a:lnTo>
                  <a:lnTo>
                    <a:pt x="101919" y="327118"/>
                  </a:lnTo>
                  <a:lnTo>
                    <a:pt x="99194" y="327118"/>
                  </a:lnTo>
                  <a:lnTo>
                    <a:pt x="96532" y="327118"/>
                  </a:lnTo>
                  <a:lnTo>
                    <a:pt x="91207" y="327118"/>
                  </a:lnTo>
                  <a:lnTo>
                    <a:pt x="88482" y="327118"/>
                  </a:lnTo>
                  <a:lnTo>
                    <a:pt x="85820" y="327118"/>
                  </a:lnTo>
                  <a:lnTo>
                    <a:pt x="83158" y="324456"/>
                  </a:lnTo>
                  <a:lnTo>
                    <a:pt x="80433" y="324456"/>
                  </a:lnTo>
                  <a:lnTo>
                    <a:pt x="77770" y="324456"/>
                  </a:lnTo>
                  <a:lnTo>
                    <a:pt x="77770" y="321794"/>
                  </a:lnTo>
                  <a:lnTo>
                    <a:pt x="75108" y="321794"/>
                  </a:lnTo>
                  <a:lnTo>
                    <a:pt x="61671" y="319068"/>
                  </a:lnTo>
                  <a:lnTo>
                    <a:pt x="45572" y="313744"/>
                  </a:lnTo>
                  <a:lnTo>
                    <a:pt x="32198" y="311082"/>
                  </a:lnTo>
                  <a:lnTo>
                    <a:pt x="21486" y="308356"/>
                  </a:lnTo>
                  <a:lnTo>
                    <a:pt x="5387" y="305694"/>
                  </a:lnTo>
                  <a:lnTo>
                    <a:pt x="2725" y="303032"/>
                  </a:lnTo>
                  <a:lnTo>
                    <a:pt x="0" y="303032"/>
                  </a:lnTo>
                  <a:lnTo>
                    <a:pt x="2725" y="303032"/>
                  </a:lnTo>
                  <a:lnTo>
                    <a:pt x="5387" y="303032"/>
                  </a:lnTo>
                  <a:lnTo>
                    <a:pt x="8049" y="300307"/>
                  </a:lnTo>
                  <a:lnTo>
                    <a:pt x="10712" y="300307"/>
                  </a:lnTo>
                  <a:lnTo>
                    <a:pt x="10712" y="297645"/>
                  </a:lnTo>
                  <a:lnTo>
                    <a:pt x="13437" y="294983"/>
                  </a:lnTo>
                  <a:lnTo>
                    <a:pt x="16099" y="294983"/>
                  </a:lnTo>
                  <a:lnTo>
                    <a:pt x="18761" y="294983"/>
                  </a:lnTo>
                  <a:lnTo>
                    <a:pt x="21486" y="294983"/>
                  </a:lnTo>
                  <a:lnTo>
                    <a:pt x="24149" y="294983"/>
                  </a:lnTo>
                  <a:lnTo>
                    <a:pt x="24149" y="292257"/>
                  </a:lnTo>
                  <a:lnTo>
                    <a:pt x="26811" y="292257"/>
                  </a:lnTo>
                  <a:lnTo>
                    <a:pt x="29536" y="292257"/>
                  </a:lnTo>
                  <a:lnTo>
                    <a:pt x="32198" y="289595"/>
                  </a:lnTo>
                  <a:lnTo>
                    <a:pt x="34860" y="289595"/>
                  </a:lnTo>
                  <a:lnTo>
                    <a:pt x="37522" y="289595"/>
                  </a:lnTo>
                  <a:lnTo>
                    <a:pt x="40248" y="286933"/>
                  </a:lnTo>
                  <a:lnTo>
                    <a:pt x="40248" y="284271"/>
                  </a:lnTo>
                  <a:lnTo>
                    <a:pt x="40248" y="281546"/>
                  </a:lnTo>
                  <a:lnTo>
                    <a:pt x="40248" y="276222"/>
                  </a:lnTo>
                  <a:lnTo>
                    <a:pt x="40248" y="273496"/>
                  </a:lnTo>
                  <a:lnTo>
                    <a:pt x="40248" y="270834"/>
                  </a:lnTo>
                  <a:lnTo>
                    <a:pt x="42910" y="270834"/>
                  </a:lnTo>
                  <a:lnTo>
                    <a:pt x="42910" y="268172"/>
                  </a:lnTo>
                  <a:lnTo>
                    <a:pt x="42910" y="265446"/>
                  </a:lnTo>
                  <a:lnTo>
                    <a:pt x="42910" y="262785"/>
                  </a:lnTo>
                  <a:lnTo>
                    <a:pt x="42910" y="260122"/>
                  </a:lnTo>
                  <a:lnTo>
                    <a:pt x="42910" y="257460"/>
                  </a:lnTo>
                  <a:lnTo>
                    <a:pt x="42910" y="254735"/>
                  </a:lnTo>
                  <a:lnTo>
                    <a:pt x="42910" y="252073"/>
                  </a:lnTo>
                  <a:lnTo>
                    <a:pt x="42910" y="249411"/>
                  </a:lnTo>
                  <a:lnTo>
                    <a:pt x="42910" y="246685"/>
                  </a:lnTo>
                  <a:lnTo>
                    <a:pt x="42910" y="244023"/>
                  </a:lnTo>
                  <a:lnTo>
                    <a:pt x="42910" y="241361"/>
                  </a:lnTo>
                  <a:lnTo>
                    <a:pt x="40248" y="238636"/>
                  </a:lnTo>
                  <a:lnTo>
                    <a:pt x="40248" y="235974"/>
                  </a:lnTo>
                  <a:lnTo>
                    <a:pt x="40248" y="233311"/>
                  </a:lnTo>
                  <a:lnTo>
                    <a:pt x="37522" y="233311"/>
                  </a:lnTo>
                  <a:lnTo>
                    <a:pt x="37522" y="230586"/>
                  </a:lnTo>
                  <a:lnTo>
                    <a:pt x="37522" y="227924"/>
                  </a:lnTo>
                  <a:lnTo>
                    <a:pt x="34860" y="225262"/>
                  </a:lnTo>
                  <a:lnTo>
                    <a:pt x="34860" y="222600"/>
                  </a:lnTo>
                  <a:lnTo>
                    <a:pt x="34860" y="219874"/>
                  </a:lnTo>
                  <a:lnTo>
                    <a:pt x="32198" y="217212"/>
                  </a:lnTo>
                  <a:lnTo>
                    <a:pt x="32198" y="214550"/>
                  </a:lnTo>
                  <a:lnTo>
                    <a:pt x="32198" y="211825"/>
                  </a:lnTo>
                  <a:lnTo>
                    <a:pt x="32198" y="209163"/>
                  </a:lnTo>
                  <a:lnTo>
                    <a:pt x="32198" y="206501"/>
                  </a:lnTo>
                  <a:lnTo>
                    <a:pt x="32198" y="201113"/>
                  </a:lnTo>
                  <a:lnTo>
                    <a:pt x="32198" y="198451"/>
                  </a:lnTo>
                  <a:lnTo>
                    <a:pt x="32198" y="195789"/>
                  </a:lnTo>
                  <a:lnTo>
                    <a:pt x="29536" y="195789"/>
                  </a:lnTo>
                  <a:lnTo>
                    <a:pt x="29536" y="193064"/>
                  </a:lnTo>
                  <a:lnTo>
                    <a:pt x="29536" y="190401"/>
                  </a:lnTo>
                  <a:lnTo>
                    <a:pt x="29536" y="185014"/>
                  </a:lnTo>
                  <a:lnTo>
                    <a:pt x="29536" y="182352"/>
                  </a:lnTo>
                  <a:lnTo>
                    <a:pt x="32198" y="182352"/>
                  </a:lnTo>
                  <a:lnTo>
                    <a:pt x="32198" y="179690"/>
                  </a:lnTo>
                  <a:lnTo>
                    <a:pt x="34860" y="179690"/>
                  </a:lnTo>
                  <a:lnTo>
                    <a:pt x="34860" y="176964"/>
                  </a:lnTo>
                  <a:lnTo>
                    <a:pt x="37522" y="176964"/>
                  </a:lnTo>
                  <a:lnTo>
                    <a:pt x="37522" y="174302"/>
                  </a:lnTo>
                  <a:lnTo>
                    <a:pt x="40248" y="174302"/>
                  </a:lnTo>
                  <a:lnTo>
                    <a:pt x="40248" y="171640"/>
                  </a:lnTo>
                  <a:lnTo>
                    <a:pt x="42910" y="171640"/>
                  </a:lnTo>
                  <a:lnTo>
                    <a:pt x="42910" y="168978"/>
                  </a:lnTo>
                  <a:lnTo>
                    <a:pt x="42910" y="166253"/>
                  </a:lnTo>
                  <a:lnTo>
                    <a:pt x="40248" y="166253"/>
                  </a:lnTo>
                  <a:lnTo>
                    <a:pt x="40248" y="163591"/>
                  </a:lnTo>
                  <a:lnTo>
                    <a:pt x="37522" y="160929"/>
                  </a:lnTo>
                  <a:lnTo>
                    <a:pt x="37522" y="158203"/>
                  </a:lnTo>
                  <a:lnTo>
                    <a:pt x="34860" y="158203"/>
                  </a:lnTo>
                  <a:lnTo>
                    <a:pt x="34860" y="155541"/>
                  </a:lnTo>
                  <a:lnTo>
                    <a:pt x="34860" y="152879"/>
                  </a:lnTo>
                  <a:lnTo>
                    <a:pt x="32198" y="152879"/>
                  </a:lnTo>
                  <a:lnTo>
                    <a:pt x="32198" y="150153"/>
                  </a:lnTo>
                  <a:lnTo>
                    <a:pt x="29536" y="147491"/>
                  </a:lnTo>
                  <a:lnTo>
                    <a:pt x="29536" y="144829"/>
                  </a:lnTo>
                  <a:lnTo>
                    <a:pt x="26811" y="144829"/>
                  </a:lnTo>
                  <a:lnTo>
                    <a:pt x="26811" y="142104"/>
                  </a:lnTo>
                  <a:lnTo>
                    <a:pt x="24149" y="139442"/>
                  </a:lnTo>
                  <a:lnTo>
                    <a:pt x="24149" y="136780"/>
                  </a:lnTo>
                  <a:lnTo>
                    <a:pt x="21486" y="134118"/>
                  </a:lnTo>
                  <a:lnTo>
                    <a:pt x="21486" y="131392"/>
                  </a:lnTo>
                  <a:lnTo>
                    <a:pt x="18761" y="131392"/>
                  </a:lnTo>
                  <a:lnTo>
                    <a:pt x="18761" y="128730"/>
                  </a:lnTo>
                  <a:lnTo>
                    <a:pt x="21486" y="128730"/>
                  </a:lnTo>
                  <a:lnTo>
                    <a:pt x="24149" y="128730"/>
                  </a:lnTo>
                  <a:lnTo>
                    <a:pt x="24149" y="126068"/>
                  </a:lnTo>
                  <a:lnTo>
                    <a:pt x="26811" y="126068"/>
                  </a:lnTo>
                  <a:lnTo>
                    <a:pt x="29536" y="123343"/>
                  </a:lnTo>
                  <a:lnTo>
                    <a:pt x="32198" y="120681"/>
                  </a:lnTo>
                  <a:lnTo>
                    <a:pt x="34860" y="120681"/>
                  </a:lnTo>
                  <a:lnTo>
                    <a:pt x="34860" y="118018"/>
                  </a:lnTo>
                  <a:lnTo>
                    <a:pt x="37522" y="118018"/>
                  </a:lnTo>
                  <a:lnTo>
                    <a:pt x="37522" y="115293"/>
                  </a:lnTo>
                  <a:lnTo>
                    <a:pt x="40248" y="115293"/>
                  </a:lnTo>
                  <a:lnTo>
                    <a:pt x="40248" y="112631"/>
                  </a:lnTo>
                  <a:lnTo>
                    <a:pt x="42910" y="112631"/>
                  </a:lnTo>
                  <a:lnTo>
                    <a:pt x="42910" y="109969"/>
                  </a:lnTo>
                  <a:lnTo>
                    <a:pt x="42910" y="107307"/>
                  </a:lnTo>
                  <a:lnTo>
                    <a:pt x="45572" y="107307"/>
                  </a:lnTo>
                  <a:lnTo>
                    <a:pt x="45572" y="104581"/>
                  </a:lnTo>
                  <a:lnTo>
                    <a:pt x="48298" y="104581"/>
                  </a:lnTo>
                  <a:lnTo>
                    <a:pt x="48298" y="101919"/>
                  </a:lnTo>
                  <a:lnTo>
                    <a:pt x="50959" y="99257"/>
                  </a:lnTo>
                  <a:lnTo>
                    <a:pt x="50959" y="96532"/>
                  </a:lnTo>
                  <a:lnTo>
                    <a:pt x="50959" y="93870"/>
                  </a:lnTo>
                  <a:lnTo>
                    <a:pt x="53621" y="93870"/>
                  </a:lnTo>
                  <a:lnTo>
                    <a:pt x="53621" y="91208"/>
                  </a:lnTo>
                  <a:lnTo>
                    <a:pt x="53621" y="88482"/>
                  </a:lnTo>
                  <a:lnTo>
                    <a:pt x="53621" y="85820"/>
                  </a:lnTo>
                  <a:lnTo>
                    <a:pt x="53621" y="83158"/>
                  </a:lnTo>
                  <a:lnTo>
                    <a:pt x="53621" y="80433"/>
                  </a:lnTo>
                  <a:lnTo>
                    <a:pt x="53621" y="77771"/>
                  </a:lnTo>
                  <a:lnTo>
                    <a:pt x="53621" y="75108"/>
                  </a:lnTo>
                  <a:lnTo>
                    <a:pt x="53621" y="72446"/>
                  </a:lnTo>
                  <a:lnTo>
                    <a:pt x="53621" y="69721"/>
                  </a:lnTo>
                  <a:lnTo>
                    <a:pt x="53621" y="67059"/>
                  </a:lnTo>
                  <a:lnTo>
                    <a:pt x="53621" y="64397"/>
                  </a:lnTo>
                  <a:lnTo>
                    <a:pt x="56347" y="61671"/>
                  </a:lnTo>
                  <a:lnTo>
                    <a:pt x="56347" y="59009"/>
                  </a:lnTo>
                  <a:lnTo>
                    <a:pt x="56347" y="56347"/>
                  </a:lnTo>
                  <a:lnTo>
                    <a:pt x="53621" y="53622"/>
                  </a:lnTo>
                  <a:lnTo>
                    <a:pt x="53621" y="50960"/>
                  </a:lnTo>
                  <a:lnTo>
                    <a:pt x="53621" y="48298"/>
                  </a:lnTo>
                  <a:lnTo>
                    <a:pt x="53621" y="45636"/>
                  </a:lnTo>
                  <a:lnTo>
                    <a:pt x="53621" y="42910"/>
                  </a:lnTo>
                  <a:lnTo>
                    <a:pt x="53621" y="40248"/>
                  </a:lnTo>
                  <a:lnTo>
                    <a:pt x="56347" y="40248"/>
                  </a:lnTo>
                  <a:lnTo>
                    <a:pt x="59009" y="37586"/>
                  </a:lnTo>
                  <a:lnTo>
                    <a:pt x="59009" y="34860"/>
                  </a:lnTo>
                  <a:lnTo>
                    <a:pt x="56347" y="34860"/>
                  </a:lnTo>
                  <a:lnTo>
                    <a:pt x="56347" y="32198"/>
                  </a:lnTo>
                  <a:lnTo>
                    <a:pt x="56347" y="29536"/>
                  </a:lnTo>
                  <a:lnTo>
                    <a:pt x="59009" y="24149"/>
                  </a:lnTo>
                  <a:lnTo>
                    <a:pt x="64333" y="24149"/>
                  </a:lnTo>
                  <a:lnTo>
                    <a:pt x="67059" y="24149"/>
                  </a:lnTo>
                  <a:lnTo>
                    <a:pt x="69721" y="24149"/>
                  </a:lnTo>
                  <a:lnTo>
                    <a:pt x="72383" y="24149"/>
                  </a:lnTo>
                  <a:lnTo>
                    <a:pt x="75108" y="24149"/>
                  </a:lnTo>
                  <a:lnTo>
                    <a:pt x="77770" y="24149"/>
                  </a:lnTo>
                  <a:lnTo>
                    <a:pt x="80433" y="24149"/>
                  </a:lnTo>
                  <a:lnTo>
                    <a:pt x="83158" y="24149"/>
                  </a:lnTo>
                  <a:lnTo>
                    <a:pt x="85820" y="24149"/>
                  </a:lnTo>
                  <a:lnTo>
                    <a:pt x="88482" y="24149"/>
                  </a:lnTo>
                  <a:lnTo>
                    <a:pt x="91207" y="24149"/>
                  </a:lnTo>
                  <a:lnTo>
                    <a:pt x="93870" y="24149"/>
                  </a:lnTo>
                  <a:lnTo>
                    <a:pt x="96532" y="24149"/>
                  </a:lnTo>
                  <a:lnTo>
                    <a:pt x="96532" y="21487"/>
                  </a:lnTo>
                  <a:lnTo>
                    <a:pt x="96532" y="24149"/>
                  </a:lnTo>
                  <a:lnTo>
                    <a:pt x="101919" y="24149"/>
                  </a:lnTo>
                  <a:lnTo>
                    <a:pt x="101919" y="21487"/>
                  </a:lnTo>
                  <a:lnTo>
                    <a:pt x="101919" y="24149"/>
                  </a:lnTo>
                  <a:lnTo>
                    <a:pt x="101919" y="21487"/>
                  </a:lnTo>
                  <a:lnTo>
                    <a:pt x="104581" y="21487"/>
                  </a:lnTo>
                  <a:lnTo>
                    <a:pt x="107243" y="21487"/>
                  </a:lnTo>
                  <a:lnTo>
                    <a:pt x="109969" y="21487"/>
                  </a:lnTo>
                  <a:lnTo>
                    <a:pt x="112631" y="21487"/>
                  </a:lnTo>
                  <a:lnTo>
                    <a:pt x="115293" y="21487"/>
                  </a:lnTo>
                  <a:lnTo>
                    <a:pt x="120680" y="21487"/>
                  </a:lnTo>
                  <a:lnTo>
                    <a:pt x="123342" y="21487"/>
                  </a:lnTo>
                  <a:lnTo>
                    <a:pt x="123342" y="18825"/>
                  </a:lnTo>
                  <a:lnTo>
                    <a:pt x="126005" y="18825"/>
                  </a:lnTo>
                  <a:lnTo>
                    <a:pt x="128730" y="18825"/>
                  </a:lnTo>
                  <a:lnTo>
                    <a:pt x="131392" y="18825"/>
                  </a:lnTo>
                  <a:lnTo>
                    <a:pt x="134054" y="18825"/>
                  </a:lnTo>
                  <a:lnTo>
                    <a:pt x="139442" y="18825"/>
                  </a:lnTo>
                  <a:lnTo>
                    <a:pt x="142104" y="18825"/>
                  </a:lnTo>
                  <a:lnTo>
                    <a:pt x="142104" y="16099"/>
                  </a:lnTo>
                  <a:lnTo>
                    <a:pt x="142104" y="18825"/>
                  </a:lnTo>
                  <a:lnTo>
                    <a:pt x="142104" y="16099"/>
                  </a:lnTo>
                  <a:lnTo>
                    <a:pt x="144829" y="16099"/>
                  </a:lnTo>
                  <a:lnTo>
                    <a:pt x="147491" y="16099"/>
                  </a:lnTo>
                  <a:lnTo>
                    <a:pt x="150153" y="16099"/>
                  </a:lnTo>
                  <a:lnTo>
                    <a:pt x="152815" y="16099"/>
                  </a:lnTo>
                  <a:lnTo>
                    <a:pt x="155541" y="16099"/>
                  </a:lnTo>
                  <a:lnTo>
                    <a:pt x="158203" y="16099"/>
                  </a:lnTo>
                  <a:lnTo>
                    <a:pt x="160865" y="16099"/>
                  </a:lnTo>
                  <a:lnTo>
                    <a:pt x="160865" y="13437"/>
                  </a:lnTo>
                  <a:lnTo>
                    <a:pt x="166253" y="13437"/>
                  </a:lnTo>
                  <a:lnTo>
                    <a:pt x="168914" y="13437"/>
                  </a:lnTo>
                  <a:lnTo>
                    <a:pt x="174302" y="13437"/>
                  </a:lnTo>
                  <a:lnTo>
                    <a:pt x="176964" y="13437"/>
                  </a:lnTo>
                  <a:lnTo>
                    <a:pt x="179626" y="13437"/>
                  </a:lnTo>
                  <a:lnTo>
                    <a:pt x="182352" y="13437"/>
                  </a:lnTo>
                  <a:lnTo>
                    <a:pt x="182352" y="10775"/>
                  </a:lnTo>
                  <a:lnTo>
                    <a:pt x="185014" y="10775"/>
                  </a:lnTo>
                  <a:lnTo>
                    <a:pt x="190401" y="10775"/>
                  </a:lnTo>
                  <a:lnTo>
                    <a:pt x="193063" y="10775"/>
                  </a:lnTo>
                  <a:lnTo>
                    <a:pt x="198451" y="10775"/>
                  </a:lnTo>
                  <a:lnTo>
                    <a:pt x="201113" y="10775"/>
                  </a:lnTo>
                  <a:lnTo>
                    <a:pt x="203775" y="10775"/>
                  </a:lnTo>
                  <a:lnTo>
                    <a:pt x="203775" y="8050"/>
                  </a:lnTo>
                  <a:lnTo>
                    <a:pt x="206500" y="8050"/>
                  </a:lnTo>
                  <a:lnTo>
                    <a:pt x="209163" y="8050"/>
                  </a:lnTo>
                  <a:lnTo>
                    <a:pt x="209163" y="5388"/>
                  </a:lnTo>
                  <a:lnTo>
                    <a:pt x="211825" y="5388"/>
                  </a:lnTo>
                  <a:lnTo>
                    <a:pt x="211825" y="2725"/>
                  </a:lnTo>
                  <a:lnTo>
                    <a:pt x="214487" y="2725"/>
                  </a:lnTo>
                  <a:lnTo>
                    <a:pt x="217212" y="2725"/>
                  </a:lnTo>
                  <a:lnTo>
                    <a:pt x="219874" y="2725"/>
                  </a:lnTo>
                  <a:lnTo>
                    <a:pt x="219874" y="0"/>
                  </a:lnTo>
                  <a:lnTo>
                    <a:pt x="222536" y="0"/>
                  </a:lnTo>
                  <a:lnTo>
                    <a:pt x="22253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 name="Freeform: Shape 10">
              <a:extLst>
                <a:ext uri="{FF2B5EF4-FFF2-40B4-BE49-F238E27FC236}">
                  <a16:creationId xmlns:a16="http://schemas.microsoft.com/office/drawing/2014/main" id="{8E993304-E512-96E3-548F-BFB336EB4ACE}"/>
                </a:ext>
              </a:extLst>
            </p:cNvPr>
            <p:cNvSpPr/>
            <p:nvPr/>
          </p:nvSpPr>
          <p:spPr>
            <a:xfrm>
              <a:off x="5028446" y="2277908"/>
              <a:ext cx="410275" cy="367238"/>
            </a:xfrm>
            <a:custGeom>
              <a:avLst/>
              <a:gdLst>
                <a:gd name="connsiteX0" fmla="*/ 26684 w 410275"/>
                <a:gd name="connsiteY0" fmla="*/ 337893 h 367238"/>
                <a:gd name="connsiteX1" fmla="*/ 26684 w 410275"/>
                <a:gd name="connsiteY1" fmla="*/ 329843 h 367238"/>
                <a:gd name="connsiteX2" fmla="*/ 29346 w 410275"/>
                <a:gd name="connsiteY2" fmla="*/ 327181 h 367238"/>
                <a:gd name="connsiteX3" fmla="*/ 29346 w 410275"/>
                <a:gd name="connsiteY3" fmla="*/ 324519 h 367238"/>
                <a:gd name="connsiteX4" fmla="*/ 26684 w 410275"/>
                <a:gd name="connsiteY4" fmla="*/ 324519 h 367238"/>
                <a:gd name="connsiteX5" fmla="*/ 26684 w 410275"/>
                <a:gd name="connsiteY5" fmla="*/ 316469 h 367238"/>
                <a:gd name="connsiteX6" fmla="*/ 24022 w 410275"/>
                <a:gd name="connsiteY6" fmla="*/ 316469 h 367238"/>
                <a:gd name="connsiteX7" fmla="*/ 24022 w 410275"/>
                <a:gd name="connsiteY7" fmla="*/ 313807 h 367238"/>
                <a:gd name="connsiteX8" fmla="*/ 21360 w 410275"/>
                <a:gd name="connsiteY8" fmla="*/ 311145 h 367238"/>
                <a:gd name="connsiteX9" fmla="*/ 18698 w 410275"/>
                <a:gd name="connsiteY9" fmla="*/ 311145 h 367238"/>
                <a:gd name="connsiteX10" fmla="*/ 18698 w 410275"/>
                <a:gd name="connsiteY10" fmla="*/ 305758 h 367238"/>
                <a:gd name="connsiteX11" fmla="*/ 16036 w 410275"/>
                <a:gd name="connsiteY11" fmla="*/ 303096 h 367238"/>
                <a:gd name="connsiteX12" fmla="*/ 10648 w 410275"/>
                <a:gd name="connsiteY12" fmla="*/ 303096 h 367238"/>
                <a:gd name="connsiteX13" fmla="*/ 10648 w 410275"/>
                <a:gd name="connsiteY13" fmla="*/ 295046 h 367238"/>
                <a:gd name="connsiteX14" fmla="*/ 13310 w 410275"/>
                <a:gd name="connsiteY14" fmla="*/ 295046 h 367238"/>
                <a:gd name="connsiteX15" fmla="*/ 13310 w 410275"/>
                <a:gd name="connsiteY15" fmla="*/ 292384 h 367238"/>
                <a:gd name="connsiteX16" fmla="*/ 10648 w 410275"/>
                <a:gd name="connsiteY16" fmla="*/ 292384 h 367238"/>
                <a:gd name="connsiteX17" fmla="*/ 7986 w 410275"/>
                <a:gd name="connsiteY17" fmla="*/ 289722 h 367238"/>
                <a:gd name="connsiteX18" fmla="*/ 7986 w 410275"/>
                <a:gd name="connsiteY18" fmla="*/ 279010 h 367238"/>
                <a:gd name="connsiteX19" fmla="*/ 5324 w 410275"/>
                <a:gd name="connsiteY19" fmla="*/ 279010 h 367238"/>
                <a:gd name="connsiteX20" fmla="*/ 5324 w 410275"/>
                <a:gd name="connsiteY20" fmla="*/ 276348 h 367238"/>
                <a:gd name="connsiteX21" fmla="*/ 2662 w 410275"/>
                <a:gd name="connsiteY21" fmla="*/ 276348 h 367238"/>
                <a:gd name="connsiteX22" fmla="*/ 0 w 410275"/>
                <a:gd name="connsiteY22" fmla="*/ 273686 h 367238"/>
                <a:gd name="connsiteX23" fmla="*/ 0 w 410275"/>
                <a:gd name="connsiteY23" fmla="*/ 271024 h 367238"/>
                <a:gd name="connsiteX24" fmla="*/ 2662 w 410275"/>
                <a:gd name="connsiteY24" fmla="*/ 271024 h 367238"/>
                <a:gd name="connsiteX25" fmla="*/ 2662 w 410275"/>
                <a:gd name="connsiteY25" fmla="*/ 273686 h 367238"/>
                <a:gd name="connsiteX26" fmla="*/ 5324 w 410275"/>
                <a:gd name="connsiteY26" fmla="*/ 273686 h 367238"/>
                <a:gd name="connsiteX27" fmla="*/ 5324 w 410275"/>
                <a:gd name="connsiteY27" fmla="*/ 271024 h 367238"/>
                <a:gd name="connsiteX28" fmla="*/ 7986 w 410275"/>
                <a:gd name="connsiteY28" fmla="*/ 271024 h 367238"/>
                <a:gd name="connsiteX29" fmla="*/ 7986 w 410275"/>
                <a:gd name="connsiteY29" fmla="*/ 268362 h 367238"/>
                <a:gd name="connsiteX30" fmla="*/ 16036 w 410275"/>
                <a:gd name="connsiteY30" fmla="*/ 268362 h 367238"/>
                <a:gd name="connsiteX31" fmla="*/ 18698 w 410275"/>
                <a:gd name="connsiteY31" fmla="*/ 265700 h 367238"/>
                <a:gd name="connsiteX32" fmla="*/ 21360 w 410275"/>
                <a:gd name="connsiteY32" fmla="*/ 265700 h 367238"/>
                <a:gd name="connsiteX33" fmla="*/ 21360 w 410275"/>
                <a:gd name="connsiteY33" fmla="*/ 260312 h 367238"/>
                <a:gd name="connsiteX34" fmla="*/ 21360 w 410275"/>
                <a:gd name="connsiteY34" fmla="*/ 262974 h 367238"/>
                <a:gd name="connsiteX35" fmla="*/ 24022 w 410275"/>
                <a:gd name="connsiteY35" fmla="*/ 262974 h 367238"/>
                <a:gd name="connsiteX36" fmla="*/ 24022 w 410275"/>
                <a:gd name="connsiteY36" fmla="*/ 254925 h 367238"/>
                <a:gd name="connsiteX37" fmla="*/ 26684 w 410275"/>
                <a:gd name="connsiteY37" fmla="*/ 254925 h 367238"/>
                <a:gd name="connsiteX38" fmla="*/ 26684 w 410275"/>
                <a:gd name="connsiteY38" fmla="*/ 252263 h 367238"/>
                <a:gd name="connsiteX39" fmla="*/ 32072 w 410275"/>
                <a:gd name="connsiteY39" fmla="*/ 252263 h 367238"/>
                <a:gd name="connsiteX40" fmla="*/ 32072 w 410275"/>
                <a:gd name="connsiteY40" fmla="*/ 241551 h 367238"/>
                <a:gd name="connsiteX41" fmla="*/ 34734 w 410275"/>
                <a:gd name="connsiteY41" fmla="*/ 244213 h 367238"/>
                <a:gd name="connsiteX42" fmla="*/ 42783 w 410275"/>
                <a:gd name="connsiteY42" fmla="*/ 244213 h 367238"/>
                <a:gd name="connsiteX43" fmla="*/ 42783 w 410275"/>
                <a:gd name="connsiteY43" fmla="*/ 241551 h 367238"/>
                <a:gd name="connsiteX44" fmla="*/ 45445 w 410275"/>
                <a:gd name="connsiteY44" fmla="*/ 241551 h 367238"/>
                <a:gd name="connsiteX45" fmla="*/ 42783 w 410275"/>
                <a:gd name="connsiteY45" fmla="*/ 238889 h 367238"/>
                <a:gd name="connsiteX46" fmla="*/ 42783 w 410275"/>
                <a:gd name="connsiteY46" fmla="*/ 233502 h 367238"/>
                <a:gd name="connsiteX47" fmla="*/ 45445 w 410275"/>
                <a:gd name="connsiteY47" fmla="*/ 230839 h 367238"/>
                <a:gd name="connsiteX48" fmla="*/ 45445 w 410275"/>
                <a:gd name="connsiteY48" fmla="*/ 225452 h 367238"/>
                <a:gd name="connsiteX49" fmla="*/ 48107 w 410275"/>
                <a:gd name="connsiteY49" fmla="*/ 225452 h 367238"/>
                <a:gd name="connsiteX50" fmla="*/ 48107 w 410275"/>
                <a:gd name="connsiteY50" fmla="*/ 228114 h 367238"/>
                <a:gd name="connsiteX51" fmla="*/ 48107 w 410275"/>
                <a:gd name="connsiteY51" fmla="*/ 225452 h 367238"/>
                <a:gd name="connsiteX52" fmla="*/ 50770 w 410275"/>
                <a:gd name="connsiteY52" fmla="*/ 225452 h 367238"/>
                <a:gd name="connsiteX53" fmla="*/ 50770 w 410275"/>
                <a:gd name="connsiteY53" fmla="*/ 214740 h 367238"/>
                <a:gd name="connsiteX54" fmla="*/ 48107 w 410275"/>
                <a:gd name="connsiteY54" fmla="*/ 214740 h 367238"/>
                <a:gd name="connsiteX55" fmla="*/ 48107 w 410275"/>
                <a:gd name="connsiteY55" fmla="*/ 209353 h 367238"/>
                <a:gd name="connsiteX56" fmla="*/ 45445 w 410275"/>
                <a:gd name="connsiteY56" fmla="*/ 209353 h 367238"/>
                <a:gd name="connsiteX57" fmla="*/ 45445 w 410275"/>
                <a:gd name="connsiteY57" fmla="*/ 182542 h 367238"/>
                <a:gd name="connsiteX58" fmla="*/ 48107 w 410275"/>
                <a:gd name="connsiteY58" fmla="*/ 182542 h 367238"/>
                <a:gd name="connsiteX59" fmla="*/ 48107 w 410275"/>
                <a:gd name="connsiteY59" fmla="*/ 161119 h 367238"/>
                <a:gd name="connsiteX60" fmla="*/ 45445 w 410275"/>
                <a:gd name="connsiteY60" fmla="*/ 161119 h 367238"/>
                <a:gd name="connsiteX61" fmla="*/ 45445 w 410275"/>
                <a:gd name="connsiteY61" fmla="*/ 158457 h 367238"/>
                <a:gd name="connsiteX62" fmla="*/ 42783 w 410275"/>
                <a:gd name="connsiteY62" fmla="*/ 158457 h 367238"/>
                <a:gd name="connsiteX63" fmla="*/ 42783 w 410275"/>
                <a:gd name="connsiteY63" fmla="*/ 147745 h 367238"/>
                <a:gd name="connsiteX64" fmla="*/ 40121 w 410275"/>
                <a:gd name="connsiteY64" fmla="*/ 147745 h 367238"/>
                <a:gd name="connsiteX65" fmla="*/ 37459 w 410275"/>
                <a:gd name="connsiteY65" fmla="*/ 145083 h 367238"/>
                <a:gd name="connsiteX66" fmla="*/ 37459 w 410275"/>
                <a:gd name="connsiteY66" fmla="*/ 142421 h 367238"/>
                <a:gd name="connsiteX67" fmla="*/ 34797 w 410275"/>
                <a:gd name="connsiteY67" fmla="*/ 142421 h 367238"/>
                <a:gd name="connsiteX68" fmla="*/ 34797 w 410275"/>
                <a:gd name="connsiteY68" fmla="*/ 134371 h 367238"/>
                <a:gd name="connsiteX69" fmla="*/ 32135 w 410275"/>
                <a:gd name="connsiteY69" fmla="*/ 134371 h 367238"/>
                <a:gd name="connsiteX70" fmla="*/ 32135 w 410275"/>
                <a:gd name="connsiteY70" fmla="*/ 128983 h 367238"/>
                <a:gd name="connsiteX71" fmla="*/ 29473 w 410275"/>
                <a:gd name="connsiteY71" fmla="*/ 128983 h 367238"/>
                <a:gd name="connsiteX72" fmla="*/ 29473 w 410275"/>
                <a:gd name="connsiteY72" fmla="*/ 115546 h 367238"/>
                <a:gd name="connsiteX73" fmla="*/ 26811 w 410275"/>
                <a:gd name="connsiteY73" fmla="*/ 115546 h 367238"/>
                <a:gd name="connsiteX74" fmla="*/ 26811 w 410275"/>
                <a:gd name="connsiteY74" fmla="*/ 102109 h 367238"/>
                <a:gd name="connsiteX75" fmla="*/ 24149 w 410275"/>
                <a:gd name="connsiteY75" fmla="*/ 102109 h 367238"/>
                <a:gd name="connsiteX76" fmla="*/ 24149 w 410275"/>
                <a:gd name="connsiteY76" fmla="*/ 99447 h 367238"/>
                <a:gd name="connsiteX77" fmla="*/ 21487 w 410275"/>
                <a:gd name="connsiteY77" fmla="*/ 96785 h 367238"/>
                <a:gd name="connsiteX78" fmla="*/ 21487 w 410275"/>
                <a:gd name="connsiteY78" fmla="*/ 83348 h 367238"/>
                <a:gd name="connsiteX79" fmla="*/ 18824 w 410275"/>
                <a:gd name="connsiteY79" fmla="*/ 64587 h 367238"/>
                <a:gd name="connsiteX80" fmla="*/ 18824 w 410275"/>
                <a:gd name="connsiteY80" fmla="*/ 61925 h 367238"/>
                <a:gd name="connsiteX81" fmla="*/ 32262 w 410275"/>
                <a:gd name="connsiteY81" fmla="*/ 61925 h 367238"/>
                <a:gd name="connsiteX82" fmla="*/ 32262 w 410275"/>
                <a:gd name="connsiteY82" fmla="*/ 59263 h 367238"/>
                <a:gd name="connsiteX83" fmla="*/ 37649 w 410275"/>
                <a:gd name="connsiteY83" fmla="*/ 59263 h 367238"/>
                <a:gd name="connsiteX84" fmla="*/ 37649 w 410275"/>
                <a:gd name="connsiteY84" fmla="*/ 56601 h 367238"/>
                <a:gd name="connsiteX85" fmla="*/ 43037 w 410275"/>
                <a:gd name="connsiteY85" fmla="*/ 56601 h 367238"/>
                <a:gd name="connsiteX86" fmla="*/ 43037 w 410275"/>
                <a:gd name="connsiteY86" fmla="*/ 53938 h 367238"/>
                <a:gd name="connsiteX87" fmla="*/ 48424 w 410275"/>
                <a:gd name="connsiteY87" fmla="*/ 53938 h 367238"/>
                <a:gd name="connsiteX88" fmla="*/ 48424 w 410275"/>
                <a:gd name="connsiteY88" fmla="*/ 51277 h 367238"/>
                <a:gd name="connsiteX89" fmla="*/ 53812 w 410275"/>
                <a:gd name="connsiteY89" fmla="*/ 51277 h 367238"/>
                <a:gd name="connsiteX90" fmla="*/ 53812 w 410275"/>
                <a:gd name="connsiteY90" fmla="*/ 53938 h 367238"/>
                <a:gd name="connsiteX91" fmla="*/ 56474 w 410275"/>
                <a:gd name="connsiteY91" fmla="*/ 53938 h 367238"/>
                <a:gd name="connsiteX92" fmla="*/ 56474 w 410275"/>
                <a:gd name="connsiteY92" fmla="*/ 51277 h 367238"/>
                <a:gd name="connsiteX93" fmla="*/ 59136 w 410275"/>
                <a:gd name="connsiteY93" fmla="*/ 51277 h 367238"/>
                <a:gd name="connsiteX94" fmla="*/ 59136 w 410275"/>
                <a:gd name="connsiteY94" fmla="*/ 53938 h 367238"/>
                <a:gd name="connsiteX95" fmla="*/ 61798 w 410275"/>
                <a:gd name="connsiteY95" fmla="*/ 53938 h 367238"/>
                <a:gd name="connsiteX96" fmla="*/ 61798 w 410275"/>
                <a:gd name="connsiteY96" fmla="*/ 51277 h 367238"/>
                <a:gd name="connsiteX97" fmla="*/ 91271 w 410275"/>
                <a:gd name="connsiteY97" fmla="*/ 51277 h 367238"/>
                <a:gd name="connsiteX98" fmla="*/ 91271 w 410275"/>
                <a:gd name="connsiteY98" fmla="*/ 48614 h 367238"/>
                <a:gd name="connsiteX99" fmla="*/ 91271 w 410275"/>
                <a:gd name="connsiteY99" fmla="*/ 51277 h 367238"/>
                <a:gd name="connsiteX100" fmla="*/ 93933 w 410275"/>
                <a:gd name="connsiteY100" fmla="*/ 51277 h 367238"/>
                <a:gd name="connsiteX101" fmla="*/ 93933 w 410275"/>
                <a:gd name="connsiteY101" fmla="*/ 48614 h 367238"/>
                <a:gd name="connsiteX102" fmla="*/ 120744 w 410275"/>
                <a:gd name="connsiteY102" fmla="*/ 48614 h 367238"/>
                <a:gd name="connsiteX103" fmla="*/ 120744 w 410275"/>
                <a:gd name="connsiteY103" fmla="*/ 45952 h 367238"/>
                <a:gd name="connsiteX104" fmla="*/ 126131 w 410275"/>
                <a:gd name="connsiteY104" fmla="*/ 45952 h 367238"/>
                <a:gd name="connsiteX105" fmla="*/ 126131 w 410275"/>
                <a:gd name="connsiteY105" fmla="*/ 43290 h 367238"/>
                <a:gd name="connsiteX106" fmla="*/ 131519 w 410275"/>
                <a:gd name="connsiteY106" fmla="*/ 43290 h 367238"/>
                <a:gd name="connsiteX107" fmla="*/ 131519 w 410275"/>
                <a:gd name="connsiteY107" fmla="*/ 40628 h 367238"/>
                <a:gd name="connsiteX108" fmla="*/ 134181 w 410275"/>
                <a:gd name="connsiteY108" fmla="*/ 40628 h 367238"/>
                <a:gd name="connsiteX109" fmla="*/ 134181 w 410275"/>
                <a:gd name="connsiteY109" fmla="*/ 37966 h 367238"/>
                <a:gd name="connsiteX110" fmla="*/ 142231 w 410275"/>
                <a:gd name="connsiteY110" fmla="*/ 37966 h 367238"/>
                <a:gd name="connsiteX111" fmla="*/ 142231 w 410275"/>
                <a:gd name="connsiteY111" fmla="*/ 35304 h 367238"/>
                <a:gd name="connsiteX112" fmla="*/ 144893 w 410275"/>
                <a:gd name="connsiteY112" fmla="*/ 35304 h 367238"/>
                <a:gd name="connsiteX113" fmla="*/ 144893 w 410275"/>
                <a:gd name="connsiteY113" fmla="*/ 32642 h 367238"/>
                <a:gd name="connsiteX114" fmla="*/ 150280 w 410275"/>
                <a:gd name="connsiteY114" fmla="*/ 32642 h 367238"/>
                <a:gd name="connsiteX115" fmla="*/ 150280 w 410275"/>
                <a:gd name="connsiteY115" fmla="*/ 29980 h 367238"/>
                <a:gd name="connsiteX116" fmla="*/ 158330 w 410275"/>
                <a:gd name="connsiteY116" fmla="*/ 29980 h 367238"/>
                <a:gd name="connsiteX117" fmla="*/ 158330 w 410275"/>
                <a:gd name="connsiteY117" fmla="*/ 27318 h 367238"/>
                <a:gd name="connsiteX118" fmla="*/ 163717 w 410275"/>
                <a:gd name="connsiteY118" fmla="*/ 27318 h 367238"/>
                <a:gd name="connsiteX119" fmla="*/ 163717 w 410275"/>
                <a:gd name="connsiteY119" fmla="*/ 24656 h 367238"/>
                <a:gd name="connsiteX120" fmla="*/ 166379 w 410275"/>
                <a:gd name="connsiteY120" fmla="*/ 24656 h 367238"/>
                <a:gd name="connsiteX121" fmla="*/ 166379 w 410275"/>
                <a:gd name="connsiteY121" fmla="*/ 21994 h 367238"/>
                <a:gd name="connsiteX122" fmla="*/ 169041 w 410275"/>
                <a:gd name="connsiteY122" fmla="*/ 21994 h 367238"/>
                <a:gd name="connsiteX123" fmla="*/ 169041 w 410275"/>
                <a:gd name="connsiteY123" fmla="*/ 19332 h 367238"/>
                <a:gd name="connsiteX124" fmla="*/ 171703 w 410275"/>
                <a:gd name="connsiteY124" fmla="*/ 19332 h 367238"/>
                <a:gd name="connsiteX125" fmla="*/ 171703 w 410275"/>
                <a:gd name="connsiteY125" fmla="*/ 16669 h 367238"/>
                <a:gd name="connsiteX126" fmla="*/ 177091 w 410275"/>
                <a:gd name="connsiteY126" fmla="*/ 16669 h 367238"/>
                <a:gd name="connsiteX127" fmla="*/ 177091 w 410275"/>
                <a:gd name="connsiteY127" fmla="*/ 11282 h 367238"/>
                <a:gd name="connsiteX128" fmla="*/ 182478 w 410275"/>
                <a:gd name="connsiteY128" fmla="*/ 11282 h 367238"/>
                <a:gd name="connsiteX129" fmla="*/ 182478 w 410275"/>
                <a:gd name="connsiteY129" fmla="*/ 8620 h 367238"/>
                <a:gd name="connsiteX130" fmla="*/ 190528 w 410275"/>
                <a:gd name="connsiteY130" fmla="*/ 8620 h 367238"/>
                <a:gd name="connsiteX131" fmla="*/ 190528 w 410275"/>
                <a:gd name="connsiteY131" fmla="*/ 5958 h 367238"/>
                <a:gd name="connsiteX132" fmla="*/ 193190 w 410275"/>
                <a:gd name="connsiteY132" fmla="*/ 5958 h 367238"/>
                <a:gd name="connsiteX133" fmla="*/ 193190 w 410275"/>
                <a:gd name="connsiteY133" fmla="*/ 3296 h 367238"/>
                <a:gd name="connsiteX134" fmla="*/ 198578 w 410275"/>
                <a:gd name="connsiteY134" fmla="*/ 3296 h 367238"/>
                <a:gd name="connsiteX135" fmla="*/ 198578 w 410275"/>
                <a:gd name="connsiteY135" fmla="*/ 5958 h 367238"/>
                <a:gd name="connsiteX136" fmla="*/ 201240 w 410275"/>
                <a:gd name="connsiteY136" fmla="*/ 5958 h 367238"/>
                <a:gd name="connsiteX137" fmla="*/ 201240 w 410275"/>
                <a:gd name="connsiteY137" fmla="*/ 19395 h 367238"/>
                <a:gd name="connsiteX138" fmla="*/ 198578 w 410275"/>
                <a:gd name="connsiteY138" fmla="*/ 19395 h 367238"/>
                <a:gd name="connsiteX139" fmla="*/ 198578 w 410275"/>
                <a:gd name="connsiteY139" fmla="*/ 22057 h 367238"/>
                <a:gd name="connsiteX140" fmla="*/ 195916 w 410275"/>
                <a:gd name="connsiteY140" fmla="*/ 22057 h 367238"/>
                <a:gd name="connsiteX141" fmla="*/ 195916 w 410275"/>
                <a:gd name="connsiteY141" fmla="*/ 35494 h 367238"/>
                <a:gd name="connsiteX142" fmla="*/ 198578 w 410275"/>
                <a:gd name="connsiteY142" fmla="*/ 35494 h 367238"/>
                <a:gd name="connsiteX143" fmla="*/ 198578 w 410275"/>
                <a:gd name="connsiteY143" fmla="*/ 32832 h 367238"/>
                <a:gd name="connsiteX144" fmla="*/ 195916 w 410275"/>
                <a:gd name="connsiteY144" fmla="*/ 32832 h 367238"/>
                <a:gd name="connsiteX145" fmla="*/ 198578 w 410275"/>
                <a:gd name="connsiteY145" fmla="*/ 32832 h 367238"/>
                <a:gd name="connsiteX146" fmla="*/ 198578 w 410275"/>
                <a:gd name="connsiteY146" fmla="*/ 30170 h 367238"/>
                <a:gd name="connsiteX147" fmla="*/ 195916 w 410275"/>
                <a:gd name="connsiteY147" fmla="*/ 30170 h 367238"/>
                <a:gd name="connsiteX148" fmla="*/ 195916 w 410275"/>
                <a:gd name="connsiteY148" fmla="*/ 27508 h 367238"/>
                <a:gd name="connsiteX149" fmla="*/ 198578 w 410275"/>
                <a:gd name="connsiteY149" fmla="*/ 27508 h 367238"/>
                <a:gd name="connsiteX150" fmla="*/ 198578 w 410275"/>
                <a:gd name="connsiteY150" fmla="*/ 24846 h 367238"/>
                <a:gd name="connsiteX151" fmla="*/ 201240 w 410275"/>
                <a:gd name="connsiteY151" fmla="*/ 24846 h 367238"/>
                <a:gd name="connsiteX152" fmla="*/ 201240 w 410275"/>
                <a:gd name="connsiteY152" fmla="*/ 19458 h 367238"/>
                <a:gd name="connsiteX153" fmla="*/ 203902 w 410275"/>
                <a:gd name="connsiteY153" fmla="*/ 19458 h 367238"/>
                <a:gd name="connsiteX154" fmla="*/ 203902 w 410275"/>
                <a:gd name="connsiteY154" fmla="*/ 14071 h 367238"/>
                <a:gd name="connsiteX155" fmla="*/ 206564 w 410275"/>
                <a:gd name="connsiteY155" fmla="*/ 14071 h 367238"/>
                <a:gd name="connsiteX156" fmla="*/ 206564 w 410275"/>
                <a:gd name="connsiteY156" fmla="*/ 11409 h 367238"/>
                <a:gd name="connsiteX157" fmla="*/ 209226 w 410275"/>
                <a:gd name="connsiteY157" fmla="*/ 11409 h 367238"/>
                <a:gd name="connsiteX158" fmla="*/ 209226 w 410275"/>
                <a:gd name="connsiteY158" fmla="*/ 6021 h 367238"/>
                <a:gd name="connsiteX159" fmla="*/ 211888 w 410275"/>
                <a:gd name="connsiteY159" fmla="*/ 6021 h 367238"/>
                <a:gd name="connsiteX160" fmla="*/ 211888 w 410275"/>
                <a:gd name="connsiteY160" fmla="*/ 3359 h 367238"/>
                <a:gd name="connsiteX161" fmla="*/ 217275 w 410275"/>
                <a:gd name="connsiteY161" fmla="*/ 3359 h 367238"/>
                <a:gd name="connsiteX162" fmla="*/ 217275 w 410275"/>
                <a:gd name="connsiteY162" fmla="*/ 6021 h 367238"/>
                <a:gd name="connsiteX163" fmla="*/ 219938 w 410275"/>
                <a:gd name="connsiteY163" fmla="*/ 6021 h 367238"/>
                <a:gd name="connsiteX164" fmla="*/ 219938 w 410275"/>
                <a:gd name="connsiteY164" fmla="*/ 3359 h 367238"/>
                <a:gd name="connsiteX165" fmla="*/ 219938 w 410275"/>
                <a:gd name="connsiteY165" fmla="*/ 8747 h 367238"/>
                <a:gd name="connsiteX166" fmla="*/ 222600 w 410275"/>
                <a:gd name="connsiteY166" fmla="*/ 8747 h 367238"/>
                <a:gd name="connsiteX167" fmla="*/ 219938 w 410275"/>
                <a:gd name="connsiteY167" fmla="*/ 8747 h 367238"/>
                <a:gd name="connsiteX168" fmla="*/ 219938 w 410275"/>
                <a:gd name="connsiteY168" fmla="*/ 11409 h 367238"/>
                <a:gd name="connsiteX169" fmla="*/ 222600 w 410275"/>
                <a:gd name="connsiteY169" fmla="*/ 11409 h 367238"/>
                <a:gd name="connsiteX170" fmla="*/ 222600 w 410275"/>
                <a:gd name="connsiteY170" fmla="*/ 6021 h 367238"/>
                <a:gd name="connsiteX171" fmla="*/ 227987 w 410275"/>
                <a:gd name="connsiteY171" fmla="*/ 6021 h 367238"/>
                <a:gd name="connsiteX172" fmla="*/ 227987 w 410275"/>
                <a:gd name="connsiteY172" fmla="*/ 8683 h 367238"/>
                <a:gd name="connsiteX173" fmla="*/ 236037 w 410275"/>
                <a:gd name="connsiteY173" fmla="*/ 8683 h 367238"/>
                <a:gd name="connsiteX174" fmla="*/ 236037 w 410275"/>
                <a:gd name="connsiteY174" fmla="*/ 11345 h 367238"/>
                <a:gd name="connsiteX175" fmla="*/ 249474 w 410275"/>
                <a:gd name="connsiteY175" fmla="*/ 11345 h 367238"/>
                <a:gd name="connsiteX176" fmla="*/ 249474 w 410275"/>
                <a:gd name="connsiteY176" fmla="*/ 14008 h 367238"/>
                <a:gd name="connsiteX177" fmla="*/ 268235 w 410275"/>
                <a:gd name="connsiteY177" fmla="*/ 14008 h 367238"/>
                <a:gd name="connsiteX178" fmla="*/ 268235 w 410275"/>
                <a:gd name="connsiteY178" fmla="*/ 16669 h 367238"/>
                <a:gd name="connsiteX179" fmla="*/ 289659 w 410275"/>
                <a:gd name="connsiteY179" fmla="*/ 16669 h 367238"/>
                <a:gd name="connsiteX180" fmla="*/ 289659 w 410275"/>
                <a:gd name="connsiteY180" fmla="*/ 19332 h 367238"/>
                <a:gd name="connsiteX181" fmla="*/ 313807 w 410275"/>
                <a:gd name="connsiteY181" fmla="*/ 19332 h 367238"/>
                <a:gd name="connsiteX182" fmla="*/ 313807 w 410275"/>
                <a:gd name="connsiteY182" fmla="*/ 16669 h 367238"/>
                <a:gd name="connsiteX183" fmla="*/ 313807 w 410275"/>
                <a:gd name="connsiteY183" fmla="*/ 19332 h 367238"/>
                <a:gd name="connsiteX184" fmla="*/ 316469 w 410275"/>
                <a:gd name="connsiteY184" fmla="*/ 19332 h 367238"/>
                <a:gd name="connsiteX185" fmla="*/ 316469 w 410275"/>
                <a:gd name="connsiteY185" fmla="*/ 16669 h 367238"/>
                <a:gd name="connsiteX186" fmla="*/ 316469 w 410275"/>
                <a:gd name="connsiteY186" fmla="*/ 19332 h 367238"/>
                <a:gd name="connsiteX187" fmla="*/ 337893 w 410275"/>
                <a:gd name="connsiteY187" fmla="*/ 19332 h 367238"/>
                <a:gd name="connsiteX188" fmla="*/ 337893 w 410275"/>
                <a:gd name="connsiteY188" fmla="*/ 16669 h 367238"/>
                <a:gd name="connsiteX189" fmla="*/ 340555 w 410275"/>
                <a:gd name="connsiteY189" fmla="*/ 16669 h 367238"/>
                <a:gd name="connsiteX190" fmla="*/ 340555 w 410275"/>
                <a:gd name="connsiteY190" fmla="*/ 19332 h 367238"/>
                <a:gd name="connsiteX191" fmla="*/ 343217 w 410275"/>
                <a:gd name="connsiteY191" fmla="*/ 19332 h 367238"/>
                <a:gd name="connsiteX192" fmla="*/ 343217 w 410275"/>
                <a:gd name="connsiteY192" fmla="*/ 16669 h 367238"/>
                <a:gd name="connsiteX193" fmla="*/ 359316 w 410275"/>
                <a:gd name="connsiteY193" fmla="*/ 16669 h 367238"/>
                <a:gd name="connsiteX194" fmla="*/ 359316 w 410275"/>
                <a:gd name="connsiteY194" fmla="*/ 14008 h 367238"/>
                <a:gd name="connsiteX195" fmla="*/ 378077 w 410275"/>
                <a:gd name="connsiteY195" fmla="*/ 14008 h 367238"/>
                <a:gd name="connsiteX196" fmla="*/ 378077 w 410275"/>
                <a:gd name="connsiteY196" fmla="*/ 11345 h 367238"/>
                <a:gd name="connsiteX197" fmla="*/ 383465 w 410275"/>
                <a:gd name="connsiteY197" fmla="*/ 11345 h 367238"/>
                <a:gd name="connsiteX198" fmla="*/ 383465 w 410275"/>
                <a:gd name="connsiteY198" fmla="*/ 8683 h 367238"/>
                <a:gd name="connsiteX199" fmla="*/ 388852 w 410275"/>
                <a:gd name="connsiteY199" fmla="*/ 8683 h 367238"/>
                <a:gd name="connsiteX200" fmla="*/ 388852 w 410275"/>
                <a:gd name="connsiteY200" fmla="*/ 6021 h 367238"/>
                <a:gd name="connsiteX201" fmla="*/ 410276 w 410275"/>
                <a:gd name="connsiteY201" fmla="*/ 6021 h 367238"/>
                <a:gd name="connsiteX202" fmla="*/ 407614 w 410275"/>
                <a:gd name="connsiteY202" fmla="*/ 11409 h 367238"/>
                <a:gd name="connsiteX203" fmla="*/ 407614 w 410275"/>
                <a:gd name="connsiteY203" fmla="*/ 16796 h 367238"/>
                <a:gd name="connsiteX204" fmla="*/ 410276 w 410275"/>
                <a:gd name="connsiteY204" fmla="*/ 16796 h 367238"/>
                <a:gd name="connsiteX205" fmla="*/ 410276 w 410275"/>
                <a:gd name="connsiteY205" fmla="*/ 19458 h 367238"/>
                <a:gd name="connsiteX206" fmla="*/ 407614 w 410275"/>
                <a:gd name="connsiteY206" fmla="*/ 22120 h 367238"/>
                <a:gd name="connsiteX207" fmla="*/ 404952 w 410275"/>
                <a:gd name="connsiteY207" fmla="*/ 22120 h 367238"/>
                <a:gd name="connsiteX208" fmla="*/ 404952 w 410275"/>
                <a:gd name="connsiteY208" fmla="*/ 35558 h 367238"/>
                <a:gd name="connsiteX209" fmla="*/ 407614 w 410275"/>
                <a:gd name="connsiteY209" fmla="*/ 38220 h 367238"/>
                <a:gd name="connsiteX210" fmla="*/ 407614 w 410275"/>
                <a:gd name="connsiteY210" fmla="*/ 43607 h 367238"/>
                <a:gd name="connsiteX211" fmla="*/ 404952 w 410275"/>
                <a:gd name="connsiteY211" fmla="*/ 46269 h 367238"/>
                <a:gd name="connsiteX212" fmla="*/ 404952 w 410275"/>
                <a:gd name="connsiteY212" fmla="*/ 75742 h 367238"/>
                <a:gd name="connsiteX213" fmla="*/ 402289 w 410275"/>
                <a:gd name="connsiteY213" fmla="*/ 75742 h 367238"/>
                <a:gd name="connsiteX214" fmla="*/ 402289 w 410275"/>
                <a:gd name="connsiteY214" fmla="*/ 81130 h 367238"/>
                <a:gd name="connsiteX215" fmla="*/ 399627 w 410275"/>
                <a:gd name="connsiteY215" fmla="*/ 83792 h 367238"/>
                <a:gd name="connsiteX216" fmla="*/ 399627 w 410275"/>
                <a:gd name="connsiteY216" fmla="*/ 86454 h 367238"/>
                <a:gd name="connsiteX217" fmla="*/ 396965 w 410275"/>
                <a:gd name="connsiteY217" fmla="*/ 86454 h 367238"/>
                <a:gd name="connsiteX218" fmla="*/ 396965 w 410275"/>
                <a:gd name="connsiteY218" fmla="*/ 89116 h 367238"/>
                <a:gd name="connsiteX219" fmla="*/ 394303 w 410275"/>
                <a:gd name="connsiteY219" fmla="*/ 89116 h 367238"/>
                <a:gd name="connsiteX220" fmla="*/ 394303 w 410275"/>
                <a:gd name="connsiteY220" fmla="*/ 94503 h 367238"/>
                <a:gd name="connsiteX221" fmla="*/ 391641 w 410275"/>
                <a:gd name="connsiteY221" fmla="*/ 94503 h 367238"/>
                <a:gd name="connsiteX222" fmla="*/ 391641 w 410275"/>
                <a:gd name="connsiteY222" fmla="*/ 97165 h 367238"/>
                <a:gd name="connsiteX223" fmla="*/ 388979 w 410275"/>
                <a:gd name="connsiteY223" fmla="*/ 97165 h 367238"/>
                <a:gd name="connsiteX224" fmla="*/ 388979 w 410275"/>
                <a:gd name="connsiteY224" fmla="*/ 99828 h 367238"/>
                <a:gd name="connsiteX225" fmla="*/ 386317 w 410275"/>
                <a:gd name="connsiteY225" fmla="*/ 99828 h 367238"/>
                <a:gd name="connsiteX226" fmla="*/ 386317 w 410275"/>
                <a:gd name="connsiteY226" fmla="*/ 102490 h 367238"/>
                <a:gd name="connsiteX227" fmla="*/ 383655 w 410275"/>
                <a:gd name="connsiteY227" fmla="*/ 102490 h 367238"/>
                <a:gd name="connsiteX228" fmla="*/ 380993 w 410275"/>
                <a:gd name="connsiteY228" fmla="*/ 105152 h 367238"/>
                <a:gd name="connsiteX229" fmla="*/ 378331 w 410275"/>
                <a:gd name="connsiteY229" fmla="*/ 107814 h 367238"/>
                <a:gd name="connsiteX230" fmla="*/ 375669 w 410275"/>
                <a:gd name="connsiteY230" fmla="*/ 107814 h 367238"/>
                <a:gd name="connsiteX231" fmla="*/ 375669 w 410275"/>
                <a:gd name="connsiteY231" fmla="*/ 110476 h 367238"/>
                <a:gd name="connsiteX232" fmla="*/ 370281 w 410275"/>
                <a:gd name="connsiteY232" fmla="*/ 110476 h 367238"/>
                <a:gd name="connsiteX233" fmla="*/ 370281 w 410275"/>
                <a:gd name="connsiteY233" fmla="*/ 113138 h 367238"/>
                <a:gd name="connsiteX234" fmla="*/ 372943 w 410275"/>
                <a:gd name="connsiteY234" fmla="*/ 113138 h 367238"/>
                <a:gd name="connsiteX235" fmla="*/ 372943 w 410275"/>
                <a:gd name="connsiteY235" fmla="*/ 115800 h 367238"/>
                <a:gd name="connsiteX236" fmla="*/ 375606 w 410275"/>
                <a:gd name="connsiteY236" fmla="*/ 118462 h 367238"/>
                <a:gd name="connsiteX237" fmla="*/ 375606 w 410275"/>
                <a:gd name="connsiteY237" fmla="*/ 121124 h 367238"/>
                <a:gd name="connsiteX238" fmla="*/ 378267 w 410275"/>
                <a:gd name="connsiteY238" fmla="*/ 123786 h 367238"/>
                <a:gd name="connsiteX239" fmla="*/ 378267 w 410275"/>
                <a:gd name="connsiteY239" fmla="*/ 126448 h 367238"/>
                <a:gd name="connsiteX240" fmla="*/ 380929 w 410275"/>
                <a:gd name="connsiteY240" fmla="*/ 126448 h 367238"/>
                <a:gd name="connsiteX241" fmla="*/ 380929 w 410275"/>
                <a:gd name="connsiteY241" fmla="*/ 129110 h 367238"/>
                <a:gd name="connsiteX242" fmla="*/ 383592 w 410275"/>
                <a:gd name="connsiteY242" fmla="*/ 131772 h 367238"/>
                <a:gd name="connsiteX243" fmla="*/ 383592 w 410275"/>
                <a:gd name="connsiteY243" fmla="*/ 134435 h 367238"/>
                <a:gd name="connsiteX244" fmla="*/ 386254 w 410275"/>
                <a:gd name="connsiteY244" fmla="*/ 134435 h 367238"/>
                <a:gd name="connsiteX245" fmla="*/ 386254 w 410275"/>
                <a:gd name="connsiteY245" fmla="*/ 139822 h 367238"/>
                <a:gd name="connsiteX246" fmla="*/ 388916 w 410275"/>
                <a:gd name="connsiteY246" fmla="*/ 139822 h 367238"/>
                <a:gd name="connsiteX247" fmla="*/ 388916 w 410275"/>
                <a:gd name="connsiteY247" fmla="*/ 142484 h 367238"/>
                <a:gd name="connsiteX248" fmla="*/ 391578 w 410275"/>
                <a:gd name="connsiteY248" fmla="*/ 145146 h 367238"/>
                <a:gd name="connsiteX249" fmla="*/ 391578 w 410275"/>
                <a:gd name="connsiteY249" fmla="*/ 147808 h 367238"/>
                <a:gd name="connsiteX250" fmla="*/ 394240 w 410275"/>
                <a:gd name="connsiteY250" fmla="*/ 147808 h 367238"/>
                <a:gd name="connsiteX251" fmla="*/ 394240 w 410275"/>
                <a:gd name="connsiteY251" fmla="*/ 153196 h 367238"/>
                <a:gd name="connsiteX252" fmla="*/ 391578 w 410275"/>
                <a:gd name="connsiteY252" fmla="*/ 153196 h 367238"/>
                <a:gd name="connsiteX253" fmla="*/ 391578 w 410275"/>
                <a:gd name="connsiteY253" fmla="*/ 155858 h 367238"/>
                <a:gd name="connsiteX254" fmla="*/ 388916 w 410275"/>
                <a:gd name="connsiteY254" fmla="*/ 155858 h 367238"/>
                <a:gd name="connsiteX255" fmla="*/ 388916 w 410275"/>
                <a:gd name="connsiteY255" fmla="*/ 158520 h 367238"/>
                <a:gd name="connsiteX256" fmla="*/ 386254 w 410275"/>
                <a:gd name="connsiteY256" fmla="*/ 158520 h 367238"/>
                <a:gd name="connsiteX257" fmla="*/ 386254 w 410275"/>
                <a:gd name="connsiteY257" fmla="*/ 161182 h 367238"/>
                <a:gd name="connsiteX258" fmla="*/ 383592 w 410275"/>
                <a:gd name="connsiteY258" fmla="*/ 161182 h 367238"/>
                <a:gd name="connsiteX259" fmla="*/ 383592 w 410275"/>
                <a:gd name="connsiteY259" fmla="*/ 163844 h 367238"/>
                <a:gd name="connsiteX260" fmla="*/ 380929 w 410275"/>
                <a:gd name="connsiteY260" fmla="*/ 163844 h 367238"/>
                <a:gd name="connsiteX261" fmla="*/ 380929 w 410275"/>
                <a:gd name="connsiteY261" fmla="*/ 177281 h 367238"/>
                <a:gd name="connsiteX262" fmla="*/ 383592 w 410275"/>
                <a:gd name="connsiteY262" fmla="*/ 177281 h 367238"/>
                <a:gd name="connsiteX263" fmla="*/ 383592 w 410275"/>
                <a:gd name="connsiteY263" fmla="*/ 198704 h 367238"/>
                <a:gd name="connsiteX264" fmla="*/ 386254 w 410275"/>
                <a:gd name="connsiteY264" fmla="*/ 201367 h 367238"/>
                <a:gd name="connsiteX265" fmla="*/ 386254 w 410275"/>
                <a:gd name="connsiteY265" fmla="*/ 206754 h 367238"/>
                <a:gd name="connsiteX266" fmla="*/ 388916 w 410275"/>
                <a:gd name="connsiteY266" fmla="*/ 209416 h 367238"/>
                <a:gd name="connsiteX267" fmla="*/ 388916 w 410275"/>
                <a:gd name="connsiteY267" fmla="*/ 214804 h 367238"/>
                <a:gd name="connsiteX268" fmla="*/ 391578 w 410275"/>
                <a:gd name="connsiteY268" fmla="*/ 214804 h 367238"/>
                <a:gd name="connsiteX269" fmla="*/ 391578 w 410275"/>
                <a:gd name="connsiteY269" fmla="*/ 220191 h 367238"/>
                <a:gd name="connsiteX270" fmla="*/ 394240 w 410275"/>
                <a:gd name="connsiteY270" fmla="*/ 222853 h 367238"/>
                <a:gd name="connsiteX271" fmla="*/ 394240 w 410275"/>
                <a:gd name="connsiteY271" fmla="*/ 252326 h 367238"/>
                <a:gd name="connsiteX272" fmla="*/ 391578 w 410275"/>
                <a:gd name="connsiteY272" fmla="*/ 252326 h 367238"/>
                <a:gd name="connsiteX273" fmla="*/ 391578 w 410275"/>
                <a:gd name="connsiteY273" fmla="*/ 268425 h 367238"/>
                <a:gd name="connsiteX274" fmla="*/ 388916 w 410275"/>
                <a:gd name="connsiteY274" fmla="*/ 271087 h 367238"/>
                <a:gd name="connsiteX275" fmla="*/ 383528 w 410275"/>
                <a:gd name="connsiteY275" fmla="*/ 271087 h 367238"/>
                <a:gd name="connsiteX276" fmla="*/ 380866 w 410275"/>
                <a:gd name="connsiteY276" fmla="*/ 273749 h 367238"/>
                <a:gd name="connsiteX277" fmla="*/ 375479 w 410275"/>
                <a:gd name="connsiteY277" fmla="*/ 273749 h 367238"/>
                <a:gd name="connsiteX278" fmla="*/ 375479 w 410275"/>
                <a:gd name="connsiteY278" fmla="*/ 276412 h 367238"/>
                <a:gd name="connsiteX279" fmla="*/ 364767 w 410275"/>
                <a:gd name="connsiteY279" fmla="*/ 276412 h 367238"/>
                <a:gd name="connsiteX280" fmla="*/ 362105 w 410275"/>
                <a:gd name="connsiteY280" fmla="*/ 279074 h 367238"/>
                <a:gd name="connsiteX281" fmla="*/ 362105 w 410275"/>
                <a:gd name="connsiteY281" fmla="*/ 281736 h 367238"/>
                <a:gd name="connsiteX282" fmla="*/ 359443 w 410275"/>
                <a:gd name="connsiteY282" fmla="*/ 281736 h 367238"/>
                <a:gd name="connsiteX283" fmla="*/ 356781 w 410275"/>
                <a:gd name="connsiteY283" fmla="*/ 284398 h 367238"/>
                <a:gd name="connsiteX284" fmla="*/ 348731 w 410275"/>
                <a:gd name="connsiteY284" fmla="*/ 284398 h 367238"/>
                <a:gd name="connsiteX285" fmla="*/ 348731 w 410275"/>
                <a:gd name="connsiteY285" fmla="*/ 287060 h 367238"/>
                <a:gd name="connsiteX286" fmla="*/ 340682 w 410275"/>
                <a:gd name="connsiteY286" fmla="*/ 289722 h 367238"/>
                <a:gd name="connsiteX287" fmla="*/ 329970 w 410275"/>
                <a:gd name="connsiteY287" fmla="*/ 292384 h 367238"/>
                <a:gd name="connsiteX288" fmla="*/ 324583 w 410275"/>
                <a:gd name="connsiteY288" fmla="*/ 295046 h 367238"/>
                <a:gd name="connsiteX289" fmla="*/ 319195 w 410275"/>
                <a:gd name="connsiteY289" fmla="*/ 297708 h 367238"/>
                <a:gd name="connsiteX290" fmla="*/ 308483 w 410275"/>
                <a:gd name="connsiteY290" fmla="*/ 300370 h 367238"/>
                <a:gd name="connsiteX291" fmla="*/ 305821 w 410275"/>
                <a:gd name="connsiteY291" fmla="*/ 303032 h 367238"/>
                <a:gd name="connsiteX292" fmla="*/ 287060 w 410275"/>
                <a:gd name="connsiteY292" fmla="*/ 308420 h 367238"/>
                <a:gd name="connsiteX293" fmla="*/ 279010 w 410275"/>
                <a:gd name="connsiteY293" fmla="*/ 311082 h 367238"/>
                <a:gd name="connsiteX294" fmla="*/ 276348 w 410275"/>
                <a:gd name="connsiteY294" fmla="*/ 313744 h 367238"/>
                <a:gd name="connsiteX295" fmla="*/ 270961 w 410275"/>
                <a:gd name="connsiteY295" fmla="*/ 313744 h 367238"/>
                <a:gd name="connsiteX296" fmla="*/ 262911 w 410275"/>
                <a:gd name="connsiteY296" fmla="*/ 321794 h 367238"/>
                <a:gd name="connsiteX297" fmla="*/ 260249 w 410275"/>
                <a:gd name="connsiteY297" fmla="*/ 324455 h 367238"/>
                <a:gd name="connsiteX298" fmla="*/ 254862 w 410275"/>
                <a:gd name="connsiteY298" fmla="*/ 327118 h 367238"/>
                <a:gd name="connsiteX299" fmla="*/ 246812 w 410275"/>
                <a:gd name="connsiteY299" fmla="*/ 332505 h 367238"/>
                <a:gd name="connsiteX300" fmla="*/ 238762 w 410275"/>
                <a:gd name="connsiteY300" fmla="*/ 335167 h 367238"/>
                <a:gd name="connsiteX301" fmla="*/ 233375 w 410275"/>
                <a:gd name="connsiteY301" fmla="*/ 340555 h 367238"/>
                <a:gd name="connsiteX302" fmla="*/ 227987 w 410275"/>
                <a:gd name="connsiteY302" fmla="*/ 340555 h 367238"/>
                <a:gd name="connsiteX303" fmla="*/ 227987 w 410275"/>
                <a:gd name="connsiteY303" fmla="*/ 343217 h 367238"/>
                <a:gd name="connsiteX304" fmla="*/ 225325 w 410275"/>
                <a:gd name="connsiteY304" fmla="*/ 343217 h 367238"/>
                <a:gd name="connsiteX305" fmla="*/ 222663 w 410275"/>
                <a:gd name="connsiteY305" fmla="*/ 345879 h 367238"/>
                <a:gd name="connsiteX306" fmla="*/ 220001 w 410275"/>
                <a:gd name="connsiteY306" fmla="*/ 345879 h 367238"/>
                <a:gd name="connsiteX307" fmla="*/ 211952 w 410275"/>
                <a:gd name="connsiteY307" fmla="*/ 348541 h 367238"/>
                <a:gd name="connsiteX308" fmla="*/ 209290 w 410275"/>
                <a:gd name="connsiteY308" fmla="*/ 348541 h 367238"/>
                <a:gd name="connsiteX309" fmla="*/ 206627 w 410275"/>
                <a:gd name="connsiteY309" fmla="*/ 351203 h 367238"/>
                <a:gd name="connsiteX310" fmla="*/ 195916 w 410275"/>
                <a:gd name="connsiteY310" fmla="*/ 353865 h 367238"/>
                <a:gd name="connsiteX311" fmla="*/ 187866 w 410275"/>
                <a:gd name="connsiteY311" fmla="*/ 356527 h 367238"/>
                <a:gd name="connsiteX312" fmla="*/ 179816 w 410275"/>
                <a:gd name="connsiteY312" fmla="*/ 356527 h 367238"/>
                <a:gd name="connsiteX313" fmla="*/ 179816 w 410275"/>
                <a:gd name="connsiteY313" fmla="*/ 361915 h 367238"/>
                <a:gd name="connsiteX314" fmla="*/ 177155 w 410275"/>
                <a:gd name="connsiteY314" fmla="*/ 361915 h 367238"/>
                <a:gd name="connsiteX315" fmla="*/ 177155 w 410275"/>
                <a:gd name="connsiteY315" fmla="*/ 364577 h 367238"/>
                <a:gd name="connsiteX316" fmla="*/ 171767 w 410275"/>
                <a:gd name="connsiteY316" fmla="*/ 364577 h 367238"/>
                <a:gd name="connsiteX317" fmla="*/ 171767 w 410275"/>
                <a:gd name="connsiteY317" fmla="*/ 367239 h 367238"/>
                <a:gd name="connsiteX318" fmla="*/ 169105 w 410275"/>
                <a:gd name="connsiteY318" fmla="*/ 367239 h 367238"/>
                <a:gd name="connsiteX319" fmla="*/ 169105 w 410275"/>
                <a:gd name="connsiteY319" fmla="*/ 364577 h 367238"/>
                <a:gd name="connsiteX320" fmla="*/ 163717 w 410275"/>
                <a:gd name="connsiteY320" fmla="*/ 364577 h 367238"/>
                <a:gd name="connsiteX321" fmla="*/ 163717 w 410275"/>
                <a:gd name="connsiteY321" fmla="*/ 367239 h 367238"/>
                <a:gd name="connsiteX322" fmla="*/ 161055 w 410275"/>
                <a:gd name="connsiteY322" fmla="*/ 367239 h 367238"/>
                <a:gd name="connsiteX323" fmla="*/ 161055 w 410275"/>
                <a:gd name="connsiteY323" fmla="*/ 364577 h 367238"/>
                <a:gd name="connsiteX324" fmla="*/ 158393 w 410275"/>
                <a:gd name="connsiteY324" fmla="*/ 364577 h 367238"/>
                <a:gd name="connsiteX325" fmla="*/ 155731 w 410275"/>
                <a:gd name="connsiteY325" fmla="*/ 361915 h 367238"/>
                <a:gd name="connsiteX326" fmla="*/ 142294 w 410275"/>
                <a:gd name="connsiteY326" fmla="*/ 361915 h 367238"/>
                <a:gd name="connsiteX327" fmla="*/ 136906 w 410275"/>
                <a:gd name="connsiteY327" fmla="*/ 359253 h 367238"/>
                <a:gd name="connsiteX328" fmla="*/ 123469 w 410275"/>
                <a:gd name="connsiteY328" fmla="*/ 359253 h 367238"/>
                <a:gd name="connsiteX329" fmla="*/ 120807 w 410275"/>
                <a:gd name="connsiteY329" fmla="*/ 356591 h 367238"/>
                <a:gd name="connsiteX330" fmla="*/ 118145 w 410275"/>
                <a:gd name="connsiteY330" fmla="*/ 353929 h 367238"/>
                <a:gd name="connsiteX331" fmla="*/ 118145 w 410275"/>
                <a:gd name="connsiteY331" fmla="*/ 351266 h 367238"/>
                <a:gd name="connsiteX332" fmla="*/ 115483 w 410275"/>
                <a:gd name="connsiteY332" fmla="*/ 348604 h 367238"/>
                <a:gd name="connsiteX333" fmla="*/ 104771 w 410275"/>
                <a:gd name="connsiteY333" fmla="*/ 348604 h 367238"/>
                <a:gd name="connsiteX334" fmla="*/ 102109 w 410275"/>
                <a:gd name="connsiteY334" fmla="*/ 351266 h 367238"/>
                <a:gd name="connsiteX335" fmla="*/ 99447 w 410275"/>
                <a:gd name="connsiteY335" fmla="*/ 353929 h 367238"/>
                <a:gd name="connsiteX336" fmla="*/ 96785 w 410275"/>
                <a:gd name="connsiteY336" fmla="*/ 356591 h 367238"/>
                <a:gd name="connsiteX337" fmla="*/ 94123 w 410275"/>
                <a:gd name="connsiteY337" fmla="*/ 359253 h 367238"/>
                <a:gd name="connsiteX338" fmla="*/ 91461 w 410275"/>
                <a:gd name="connsiteY338" fmla="*/ 361915 h 367238"/>
                <a:gd name="connsiteX339" fmla="*/ 88799 w 410275"/>
                <a:gd name="connsiteY339" fmla="*/ 364577 h 367238"/>
                <a:gd name="connsiteX340" fmla="*/ 86137 w 410275"/>
                <a:gd name="connsiteY340" fmla="*/ 364577 h 367238"/>
                <a:gd name="connsiteX341" fmla="*/ 86137 w 410275"/>
                <a:gd name="connsiteY341" fmla="*/ 367239 h 367238"/>
                <a:gd name="connsiteX342" fmla="*/ 83475 w 410275"/>
                <a:gd name="connsiteY342" fmla="*/ 367239 h 367238"/>
                <a:gd name="connsiteX343" fmla="*/ 80813 w 410275"/>
                <a:gd name="connsiteY343" fmla="*/ 364577 h 367238"/>
                <a:gd name="connsiteX344" fmla="*/ 78151 w 410275"/>
                <a:gd name="connsiteY344" fmla="*/ 364577 h 367238"/>
                <a:gd name="connsiteX345" fmla="*/ 78151 w 410275"/>
                <a:gd name="connsiteY345" fmla="*/ 361915 h 367238"/>
                <a:gd name="connsiteX346" fmla="*/ 72763 w 410275"/>
                <a:gd name="connsiteY346" fmla="*/ 361915 h 367238"/>
                <a:gd name="connsiteX347" fmla="*/ 72763 w 410275"/>
                <a:gd name="connsiteY347" fmla="*/ 359253 h 367238"/>
                <a:gd name="connsiteX348" fmla="*/ 67376 w 410275"/>
                <a:gd name="connsiteY348" fmla="*/ 359253 h 367238"/>
                <a:gd name="connsiteX349" fmla="*/ 67376 w 410275"/>
                <a:gd name="connsiteY349" fmla="*/ 356591 h 367238"/>
                <a:gd name="connsiteX350" fmla="*/ 56664 w 410275"/>
                <a:gd name="connsiteY350" fmla="*/ 356591 h 367238"/>
                <a:gd name="connsiteX351" fmla="*/ 56664 w 410275"/>
                <a:gd name="connsiteY351" fmla="*/ 359253 h 367238"/>
                <a:gd name="connsiteX352" fmla="*/ 51276 w 410275"/>
                <a:gd name="connsiteY352" fmla="*/ 359253 h 367238"/>
                <a:gd name="connsiteX353" fmla="*/ 51276 w 410275"/>
                <a:gd name="connsiteY353" fmla="*/ 356591 h 367238"/>
                <a:gd name="connsiteX354" fmla="*/ 48614 w 410275"/>
                <a:gd name="connsiteY354" fmla="*/ 356591 h 367238"/>
                <a:gd name="connsiteX355" fmla="*/ 48614 w 410275"/>
                <a:gd name="connsiteY355" fmla="*/ 351203 h 367238"/>
                <a:gd name="connsiteX356" fmla="*/ 51276 w 410275"/>
                <a:gd name="connsiteY356" fmla="*/ 351203 h 367238"/>
                <a:gd name="connsiteX357" fmla="*/ 51276 w 410275"/>
                <a:gd name="connsiteY357" fmla="*/ 343153 h 367238"/>
                <a:gd name="connsiteX358" fmla="*/ 48614 w 410275"/>
                <a:gd name="connsiteY358" fmla="*/ 343153 h 367238"/>
                <a:gd name="connsiteX359" fmla="*/ 48614 w 410275"/>
                <a:gd name="connsiteY359" fmla="*/ 337766 h 367238"/>
                <a:gd name="connsiteX360" fmla="*/ 45952 w 410275"/>
                <a:gd name="connsiteY360" fmla="*/ 337766 h 367238"/>
                <a:gd name="connsiteX361" fmla="*/ 45952 w 410275"/>
                <a:gd name="connsiteY361" fmla="*/ 332378 h 367238"/>
                <a:gd name="connsiteX362" fmla="*/ 43290 w 410275"/>
                <a:gd name="connsiteY362" fmla="*/ 332378 h 367238"/>
                <a:gd name="connsiteX363" fmla="*/ 43290 w 410275"/>
                <a:gd name="connsiteY363" fmla="*/ 335040 h 367238"/>
                <a:gd name="connsiteX364" fmla="*/ 40628 w 410275"/>
                <a:gd name="connsiteY364" fmla="*/ 332378 h 367238"/>
                <a:gd name="connsiteX365" fmla="*/ 35241 w 410275"/>
                <a:gd name="connsiteY365" fmla="*/ 332378 h 367238"/>
                <a:gd name="connsiteX366" fmla="*/ 32579 w 410275"/>
                <a:gd name="connsiteY366" fmla="*/ 335040 h 367238"/>
                <a:gd name="connsiteX367" fmla="*/ 32579 w 410275"/>
                <a:gd name="connsiteY367" fmla="*/ 337703 h 367238"/>
                <a:gd name="connsiteX368" fmla="*/ 27191 w 410275"/>
                <a:gd name="connsiteY368" fmla="*/ 337703 h 367238"/>
                <a:gd name="connsiteX369" fmla="*/ 27191 w 410275"/>
                <a:gd name="connsiteY369" fmla="*/ 340365 h 367238"/>
                <a:gd name="connsiteX370" fmla="*/ 27191 w 410275"/>
                <a:gd name="connsiteY370" fmla="*/ 337703 h 367238"/>
                <a:gd name="connsiteX371" fmla="*/ 27191 w 410275"/>
                <a:gd name="connsiteY371" fmla="*/ 337703 h 367238"/>
                <a:gd name="connsiteX372" fmla="*/ 200923 w 410275"/>
                <a:gd name="connsiteY372" fmla="*/ 63 h 367238"/>
                <a:gd name="connsiteX373" fmla="*/ 203585 w 410275"/>
                <a:gd name="connsiteY373" fmla="*/ 63 h 367238"/>
                <a:gd name="connsiteX374" fmla="*/ 203585 w 410275"/>
                <a:gd name="connsiteY374" fmla="*/ 2725 h 367238"/>
                <a:gd name="connsiteX375" fmla="*/ 211635 w 410275"/>
                <a:gd name="connsiteY375" fmla="*/ 2725 h 367238"/>
                <a:gd name="connsiteX376" fmla="*/ 211635 w 410275"/>
                <a:gd name="connsiteY376" fmla="*/ 5387 h 367238"/>
                <a:gd name="connsiteX377" fmla="*/ 208972 w 410275"/>
                <a:gd name="connsiteY377" fmla="*/ 5387 h 367238"/>
                <a:gd name="connsiteX378" fmla="*/ 208972 w 410275"/>
                <a:gd name="connsiteY378" fmla="*/ 8050 h 367238"/>
                <a:gd name="connsiteX379" fmla="*/ 203585 w 410275"/>
                <a:gd name="connsiteY379" fmla="*/ 8050 h 367238"/>
                <a:gd name="connsiteX380" fmla="*/ 203585 w 410275"/>
                <a:gd name="connsiteY380" fmla="*/ 5387 h 367238"/>
                <a:gd name="connsiteX381" fmla="*/ 200923 w 410275"/>
                <a:gd name="connsiteY381" fmla="*/ 5387 h 367238"/>
                <a:gd name="connsiteX382" fmla="*/ 200923 w 410275"/>
                <a:gd name="connsiteY382" fmla="*/ 0 h 367238"/>
                <a:gd name="connsiteX383" fmla="*/ 200923 w 410275"/>
                <a:gd name="connsiteY383" fmla="*/ 0 h 36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410275" h="367238">
                  <a:moveTo>
                    <a:pt x="26684" y="337893"/>
                  </a:moveTo>
                  <a:lnTo>
                    <a:pt x="26684" y="329843"/>
                  </a:lnTo>
                  <a:lnTo>
                    <a:pt x="29346" y="327181"/>
                  </a:lnTo>
                  <a:lnTo>
                    <a:pt x="29346" y="324519"/>
                  </a:lnTo>
                  <a:lnTo>
                    <a:pt x="26684" y="324519"/>
                  </a:lnTo>
                  <a:lnTo>
                    <a:pt x="26684" y="316469"/>
                  </a:lnTo>
                  <a:lnTo>
                    <a:pt x="24022" y="316469"/>
                  </a:lnTo>
                  <a:lnTo>
                    <a:pt x="24022" y="313807"/>
                  </a:lnTo>
                  <a:lnTo>
                    <a:pt x="21360" y="311145"/>
                  </a:lnTo>
                  <a:lnTo>
                    <a:pt x="18698" y="311145"/>
                  </a:lnTo>
                  <a:lnTo>
                    <a:pt x="18698" y="305758"/>
                  </a:lnTo>
                  <a:lnTo>
                    <a:pt x="16036" y="303096"/>
                  </a:lnTo>
                  <a:lnTo>
                    <a:pt x="10648" y="303096"/>
                  </a:lnTo>
                  <a:lnTo>
                    <a:pt x="10648" y="295046"/>
                  </a:lnTo>
                  <a:lnTo>
                    <a:pt x="13310" y="295046"/>
                  </a:lnTo>
                  <a:lnTo>
                    <a:pt x="13310" y="292384"/>
                  </a:lnTo>
                  <a:lnTo>
                    <a:pt x="10648" y="292384"/>
                  </a:lnTo>
                  <a:lnTo>
                    <a:pt x="7986" y="289722"/>
                  </a:lnTo>
                  <a:lnTo>
                    <a:pt x="7986" y="279010"/>
                  </a:lnTo>
                  <a:lnTo>
                    <a:pt x="5324" y="279010"/>
                  </a:lnTo>
                  <a:lnTo>
                    <a:pt x="5324" y="276348"/>
                  </a:lnTo>
                  <a:lnTo>
                    <a:pt x="2662" y="276348"/>
                  </a:lnTo>
                  <a:lnTo>
                    <a:pt x="0" y="273686"/>
                  </a:lnTo>
                  <a:lnTo>
                    <a:pt x="0" y="271024"/>
                  </a:lnTo>
                  <a:lnTo>
                    <a:pt x="2662" y="271024"/>
                  </a:lnTo>
                  <a:lnTo>
                    <a:pt x="2662" y="273686"/>
                  </a:lnTo>
                  <a:lnTo>
                    <a:pt x="5324" y="273686"/>
                  </a:lnTo>
                  <a:lnTo>
                    <a:pt x="5324" y="271024"/>
                  </a:lnTo>
                  <a:lnTo>
                    <a:pt x="7986" y="271024"/>
                  </a:lnTo>
                  <a:lnTo>
                    <a:pt x="7986" y="268362"/>
                  </a:lnTo>
                  <a:lnTo>
                    <a:pt x="16036" y="268362"/>
                  </a:lnTo>
                  <a:lnTo>
                    <a:pt x="18698" y="265700"/>
                  </a:lnTo>
                  <a:lnTo>
                    <a:pt x="21360" y="265700"/>
                  </a:lnTo>
                  <a:lnTo>
                    <a:pt x="21360" y="260312"/>
                  </a:lnTo>
                  <a:lnTo>
                    <a:pt x="21360" y="262974"/>
                  </a:lnTo>
                  <a:lnTo>
                    <a:pt x="24022" y="262974"/>
                  </a:lnTo>
                  <a:lnTo>
                    <a:pt x="24022" y="254925"/>
                  </a:lnTo>
                  <a:lnTo>
                    <a:pt x="26684" y="254925"/>
                  </a:lnTo>
                  <a:lnTo>
                    <a:pt x="26684" y="252263"/>
                  </a:lnTo>
                  <a:lnTo>
                    <a:pt x="32072" y="252263"/>
                  </a:lnTo>
                  <a:lnTo>
                    <a:pt x="32072" y="241551"/>
                  </a:lnTo>
                  <a:lnTo>
                    <a:pt x="34734" y="244213"/>
                  </a:lnTo>
                  <a:lnTo>
                    <a:pt x="42783" y="244213"/>
                  </a:lnTo>
                  <a:lnTo>
                    <a:pt x="42783" y="241551"/>
                  </a:lnTo>
                  <a:lnTo>
                    <a:pt x="45445" y="241551"/>
                  </a:lnTo>
                  <a:lnTo>
                    <a:pt x="42783" y="238889"/>
                  </a:lnTo>
                  <a:lnTo>
                    <a:pt x="42783" y="233502"/>
                  </a:lnTo>
                  <a:lnTo>
                    <a:pt x="45445" y="230839"/>
                  </a:lnTo>
                  <a:lnTo>
                    <a:pt x="45445" y="225452"/>
                  </a:lnTo>
                  <a:lnTo>
                    <a:pt x="48107" y="225452"/>
                  </a:lnTo>
                  <a:lnTo>
                    <a:pt x="48107" y="228114"/>
                  </a:lnTo>
                  <a:lnTo>
                    <a:pt x="48107" y="225452"/>
                  </a:lnTo>
                  <a:lnTo>
                    <a:pt x="50770" y="225452"/>
                  </a:lnTo>
                  <a:lnTo>
                    <a:pt x="50770" y="214740"/>
                  </a:lnTo>
                  <a:lnTo>
                    <a:pt x="48107" y="214740"/>
                  </a:lnTo>
                  <a:lnTo>
                    <a:pt x="48107" y="209353"/>
                  </a:lnTo>
                  <a:lnTo>
                    <a:pt x="45445" y="209353"/>
                  </a:lnTo>
                  <a:lnTo>
                    <a:pt x="45445" y="182542"/>
                  </a:lnTo>
                  <a:lnTo>
                    <a:pt x="48107" y="182542"/>
                  </a:lnTo>
                  <a:lnTo>
                    <a:pt x="48107" y="161119"/>
                  </a:lnTo>
                  <a:lnTo>
                    <a:pt x="45445" y="161119"/>
                  </a:lnTo>
                  <a:lnTo>
                    <a:pt x="45445" y="158457"/>
                  </a:lnTo>
                  <a:lnTo>
                    <a:pt x="42783" y="158457"/>
                  </a:lnTo>
                  <a:lnTo>
                    <a:pt x="42783" y="147745"/>
                  </a:lnTo>
                  <a:lnTo>
                    <a:pt x="40121" y="147745"/>
                  </a:lnTo>
                  <a:lnTo>
                    <a:pt x="37459" y="145083"/>
                  </a:lnTo>
                  <a:lnTo>
                    <a:pt x="37459" y="142421"/>
                  </a:lnTo>
                  <a:lnTo>
                    <a:pt x="34797" y="142421"/>
                  </a:lnTo>
                  <a:lnTo>
                    <a:pt x="34797" y="134371"/>
                  </a:lnTo>
                  <a:lnTo>
                    <a:pt x="32135" y="134371"/>
                  </a:lnTo>
                  <a:lnTo>
                    <a:pt x="32135" y="128983"/>
                  </a:lnTo>
                  <a:lnTo>
                    <a:pt x="29473" y="128983"/>
                  </a:lnTo>
                  <a:lnTo>
                    <a:pt x="29473" y="115546"/>
                  </a:lnTo>
                  <a:lnTo>
                    <a:pt x="26811" y="115546"/>
                  </a:lnTo>
                  <a:lnTo>
                    <a:pt x="26811" y="102109"/>
                  </a:lnTo>
                  <a:lnTo>
                    <a:pt x="24149" y="102109"/>
                  </a:lnTo>
                  <a:lnTo>
                    <a:pt x="24149" y="99447"/>
                  </a:lnTo>
                  <a:lnTo>
                    <a:pt x="21487" y="96785"/>
                  </a:lnTo>
                  <a:lnTo>
                    <a:pt x="21487" y="83348"/>
                  </a:lnTo>
                  <a:lnTo>
                    <a:pt x="18824" y="64587"/>
                  </a:lnTo>
                  <a:lnTo>
                    <a:pt x="18824" y="61925"/>
                  </a:lnTo>
                  <a:lnTo>
                    <a:pt x="32262" y="61925"/>
                  </a:lnTo>
                  <a:lnTo>
                    <a:pt x="32262" y="59263"/>
                  </a:lnTo>
                  <a:lnTo>
                    <a:pt x="37649" y="59263"/>
                  </a:lnTo>
                  <a:lnTo>
                    <a:pt x="37649" y="56601"/>
                  </a:lnTo>
                  <a:lnTo>
                    <a:pt x="43037" y="56601"/>
                  </a:lnTo>
                  <a:lnTo>
                    <a:pt x="43037" y="53938"/>
                  </a:lnTo>
                  <a:lnTo>
                    <a:pt x="48424" y="53938"/>
                  </a:lnTo>
                  <a:lnTo>
                    <a:pt x="48424" y="51277"/>
                  </a:lnTo>
                  <a:lnTo>
                    <a:pt x="53812" y="51277"/>
                  </a:lnTo>
                  <a:lnTo>
                    <a:pt x="53812" y="53938"/>
                  </a:lnTo>
                  <a:lnTo>
                    <a:pt x="56474" y="53938"/>
                  </a:lnTo>
                  <a:lnTo>
                    <a:pt x="56474" y="51277"/>
                  </a:lnTo>
                  <a:lnTo>
                    <a:pt x="59136" y="51277"/>
                  </a:lnTo>
                  <a:lnTo>
                    <a:pt x="59136" y="53938"/>
                  </a:lnTo>
                  <a:lnTo>
                    <a:pt x="61798" y="53938"/>
                  </a:lnTo>
                  <a:lnTo>
                    <a:pt x="61798" y="51277"/>
                  </a:lnTo>
                  <a:lnTo>
                    <a:pt x="91271" y="51277"/>
                  </a:lnTo>
                  <a:lnTo>
                    <a:pt x="91271" y="48614"/>
                  </a:lnTo>
                  <a:lnTo>
                    <a:pt x="91271" y="51277"/>
                  </a:lnTo>
                  <a:lnTo>
                    <a:pt x="93933" y="51277"/>
                  </a:lnTo>
                  <a:lnTo>
                    <a:pt x="93933" y="48614"/>
                  </a:lnTo>
                  <a:lnTo>
                    <a:pt x="120744" y="48614"/>
                  </a:lnTo>
                  <a:lnTo>
                    <a:pt x="120744" y="45952"/>
                  </a:lnTo>
                  <a:lnTo>
                    <a:pt x="126131" y="45952"/>
                  </a:lnTo>
                  <a:lnTo>
                    <a:pt x="126131" y="43290"/>
                  </a:lnTo>
                  <a:lnTo>
                    <a:pt x="131519" y="43290"/>
                  </a:lnTo>
                  <a:lnTo>
                    <a:pt x="131519" y="40628"/>
                  </a:lnTo>
                  <a:lnTo>
                    <a:pt x="134181" y="40628"/>
                  </a:lnTo>
                  <a:lnTo>
                    <a:pt x="134181" y="37966"/>
                  </a:lnTo>
                  <a:lnTo>
                    <a:pt x="142231" y="37966"/>
                  </a:lnTo>
                  <a:lnTo>
                    <a:pt x="142231" y="35304"/>
                  </a:lnTo>
                  <a:lnTo>
                    <a:pt x="144893" y="35304"/>
                  </a:lnTo>
                  <a:lnTo>
                    <a:pt x="144893" y="32642"/>
                  </a:lnTo>
                  <a:lnTo>
                    <a:pt x="150280" y="32642"/>
                  </a:lnTo>
                  <a:lnTo>
                    <a:pt x="150280" y="29980"/>
                  </a:lnTo>
                  <a:lnTo>
                    <a:pt x="158330" y="29980"/>
                  </a:lnTo>
                  <a:lnTo>
                    <a:pt x="158330" y="27318"/>
                  </a:lnTo>
                  <a:lnTo>
                    <a:pt x="163717" y="27318"/>
                  </a:lnTo>
                  <a:lnTo>
                    <a:pt x="163717" y="24656"/>
                  </a:lnTo>
                  <a:lnTo>
                    <a:pt x="166379" y="24656"/>
                  </a:lnTo>
                  <a:lnTo>
                    <a:pt x="166379" y="21994"/>
                  </a:lnTo>
                  <a:lnTo>
                    <a:pt x="169041" y="21994"/>
                  </a:lnTo>
                  <a:lnTo>
                    <a:pt x="169041" y="19332"/>
                  </a:lnTo>
                  <a:lnTo>
                    <a:pt x="171703" y="19332"/>
                  </a:lnTo>
                  <a:lnTo>
                    <a:pt x="171703" y="16669"/>
                  </a:lnTo>
                  <a:lnTo>
                    <a:pt x="177091" y="16669"/>
                  </a:lnTo>
                  <a:lnTo>
                    <a:pt x="177091" y="11282"/>
                  </a:lnTo>
                  <a:lnTo>
                    <a:pt x="182478" y="11282"/>
                  </a:lnTo>
                  <a:lnTo>
                    <a:pt x="182478" y="8620"/>
                  </a:lnTo>
                  <a:lnTo>
                    <a:pt x="190528" y="8620"/>
                  </a:lnTo>
                  <a:lnTo>
                    <a:pt x="190528" y="5958"/>
                  </a:lnTo>
                  <a:lnTo>
                    <a:pt x="193190" y="5958"/>
                  </a:lnTo>
                  <a:lnTo>
                    <a:pt x="193190" y="3296"/>
                  </a:lnTo>
                  <a:lnTo>
                    <a:pt x="198578" y="3296"/>
                  </a:lnTo>
                  <a:lnTo>
                    <a:pt x="198578" y="5958"/>
                  </a:lnTo>
                  <a:lnTo>
                    <a:pt x="201240" y="5958"/>
                  </a:lnTo>
                  <a:lnTo>
                    <a:pt x="201240" y="19395"/>
                  </a:lnTo>
                  <a:lnTo>
                    <a:pt x="198578" y="19395"/>
                  </a:lnTo>
                  <a:lnTo>
                    <a:pt x="198578" y="22057"/>
                  </a:lnTo>
                  <a:lnTo>
                    <a:pt x="195916" y="22057"/>
                  </a:lnTo>
                  <a:lnTo>
                    <a:pt x="195916" y="35494"/>
                  </a:lnTo>
                  <a:lnTo>
                    <a:pt x="198578" y="35494"/>
                  </a:lnTo>
                  <a:lnTo>
                    <a:pt x="198578" y="32832"/>
                  </a:lnTo>
                  <a:lnTo>
                    <a:pt x="195916" y="32832"/>
                  </a:lnTo>
                  <a:lnTo>
                    <a:pt x="198578" y="32832"/>
                  </a:lnTo>
                  <a:lnTo>
                    <a:pt x="198578" y="30170"/>
                  </a:lnTo>
                  <a:lnTo>
                    <a:pt x="195916" y="30170"/>
                  </a:lnTo>
                  <a:lnTo>
                    <a:pt x="195916" y="27508"/>
                  </a:lnTo>
                  <a:lnTo>
                    <a:pt x="198578" y="27508"/>
                  </a:lnTo>
                  <a:lnTo>
                    <a:pt x="198578" y="24846"/>
                  </a:lnTo>
                  <a:lnTo>
                    <a:pt x="201240" y="24846"/>
                  </a:lnTo>
                  <a:lnTo>
                    <a:pt x="201240" y="19458"/>
                  </a:lnTo>
                  <a:lnTo>
                    <a:pt x="203902" y="19458"/>
                  </a:lnTo>
                  <a:lnTo>
                    <a:pt x="203902" y="14071"/>
                  </a:lnTo>
                  <a:lnTo>
                    <a:pt x="206564" y="14071"/>
                  </a:lnTo>
                  <a:lnTo>
                    <a:pt x="206564" y="11409"/>
                  </a:lnTo>
                  <a:lnTo>
                    <a:pt x="209226" y="11409"/>
                  </a:lnTo>
                  <a:lnTo>
                    <a:pt x="209226" y="6021"/>
                  </a:lnTo>
                  <a:lnTo>
                    <a:pt x="211888" y="6021"/>
                  </a:lnTo>
                  <a:lnTo>
                    <a:pt x="211888" y="3359"/>
                  </a:lnTo>
                  <a:lnTo>
                    <a:pt x="217275" y="3359"/>
                  </a:lnTo>
                  <a:lnTo>
                    <a:pt x="217275" y="6021"/>
                  </a:lnTo>
                  <a:lnTo>
                    <a:pt x="219938" y="6021"/>
                  </a:lnTo>
                  <a:lnTo>
                    <a:pt x="219938" y="3359"/>
                  </a:lnTo>
                  <a:lnTo>
                    <a:pt x="219938" y="8747"/>
                  </a:lnTo>
                  <a:lnTo>
                    <a:pt x="222600" y="8747"/>
                  </a:lnTo>
                  <a:lnTo>
                    <a:pt x="219938" y="8747"/>
                  </a:lnTo>
                  <a:lnTo>
                    <a:pt x="219938" y="11409"/>
                  </a:lnTo>
                  <a:lnTo>
                    <a:pt x="222600" y="11409"/>
                  </a:lnTo>
                  <a:lnTo>
                    <a:pt x="222600" y="6021"/>
                  </a:lnTo>
                  <a:lnTo>
                    <a:pt x="227987" y="6021"/>
                  </a:lnTo>
                  <a:lnTo>
                    <a:pt x="227987" y="8683"/>
                  </a:lnTo>
                  <a:lnTo>
                    <a:pt x="236037" y="8683"/>
                  </a:lnTo>
                  <a:lnTo>
                    <a:pt x="236037" y="11345"/>
                  </a:lnTo>
                  <a:lnTo>
                    <a:pt x="249474" y="11345"/>
                  </a:lnTo>
                  <a:lnTo>
                    <a:pt x="249474" y="14008"/>
                  </a:lnTo>
                  <a:lnTo>
                    <a:pt x="268235" y="14008"/>
                  </a:lnTo>
                  <a:lnTo>
                    <a:pt x="268235" y="16669"/>
                  </a:lnTo>
                  <a:lnTo>
                    <a:pt x="289659" y="16669"/>
                  </a:lnTo>
                  <a:lnTo>
                    <a:pt x="289659" y="19332"/>
                  </a:lnTo>
                  <a:lnTo>
                    <a:pt x="313807" y="19332"/>
                  </a:lnTo>
                  <a:lnTo>
                    <a:pt x="313807" y="16669"/>
                  </a:lnTo>
                  <a:lnTo>
                    <a:pt x="313807" y="19332"/>
                  </a:lnTo>
                  <a:lnTo>
                    <a:pt x="316469" y="19332"/>
                  </a:lnTo>
                  <a:lnTo>
                    <a:pt x="316469" y="16669"/>
                  </a:lnTo>
                  <a:lnTo>
                    <a:pt x="316469" y="19332"/>
                  </a:lnTo>
                  <a:lnTo>
                    <a:pt x="337893" y="19332"/>
                  </a:lnTo>
                  <a:lnTo>
                    <a:pt x="337893" y="16669"/>
                  </a:lnTo>
                  <a:lnTo>
                    <a:pt x="340555" y="16669"/>
                  </a:lnTo>
                  <a:lnTo>
                    <a:pt x="340555" y="19332"/>
                  </a:lnTo>
                  <a:lnTo>
                    <a:pt x="343217" y="19332"/>
                  </a:lnTo>
                  <a:lnTo>
                    <a:pt x="343217" y="16669"/>
                  </a:lnTo>
                  <a:lnTo>
                    <a:pt x="359316" y="16669"/>
                  </a:lnTo>
                  <a:lnTo>
                    <a:pt x="359316" y="14008"/>
                  </a:lnTo>
                  <a:lnTo>
                    <a:pt x="378077" y="14008"/>
                  </a:lnTo>
                  <a:lnTo>
                    <a:pt x="378077" y="11345"/>
                  </a:lnTo>
                  <a:lnTo>
                    <a:pt x="383465" y="11345"/>
                  </a:lnTo>
                  <a:lnTo>
                    <a:pt x="383465" y="8683"/>
                  </a:lnTo>
                  <a:lnTo>
                    <a:pt x="388852" y="8683"/>
                  </a:lnTo>
                  <a:lnTo>
                    <a:pt x="388852" y="6021"/>
                  </a:lnTo>
                  <a:lnTo>
                    <a:pt x="410276" y="6021"/>
                  </a:lnTo>
                  <a:lnTo>
                    <a:pt x="407614" y="11409"/>
                  </a:lnTo>
                  <a:lnTo>
                    <a:pt x="407614" y="16796"/>
                  </a:lnTo>
                  <a:lnTo>
                    <a:pt x="410276" y="16796"/>
                  </a:lnTo>
                  <a:lnTo>
                    <a:pt x="410276" y="19458"/>
                  </a:lnTo>
                  <a:lnTo>
                    <a:pt x="407614" y="22120"/>
                  </a:lnTo>
                  <a:lnTo>
                    <a:pt x="404952" y="22120"/>
                  </a:lnTo>
                  <a:lnTo>
                    <a:pt x="404952" y="35558"/>
                  </a:lnTo>
                  <a:lnTo>
                    <a:pt x="407614" y="38220"/>
                  </a:lnTo>
                  <a:lnTo>
                    <a:pt x="407614" y="43607"/>
                  </a:lnTo>
                  <a:lnTo>
                    <a:pt x="404952" y="46269"/>
                  </a:lnTo>
                  <a:lnTo>
                    <a:pt x="404952" y="75742"/>
                  </a:lnTo>
                  <a:lnTo>
                    <a:pt x="402289" y="75742"/>
                  </a:lnTo>
                  <a:lnTo>
                    <a:pt x="402289" y="81130"/>
                  </a:lnTo>
                  <a:lnTo>
                    <a:pt x="399627" y="83792"/>
                  </a:lnTo>
                  <a:lnTo>
                    <a:pt x="399627" y="86454"/>
                  </a:lnTo>
                  <a:lnTo>
                    <a:pt x="396965" y="86454"/>
                  </a:lnTo>
                  <a:lnTo>
                    <a:pt x="396965" y="89116"/>
                  </a:lnTo>
                  <a:lnTo>
                    <a:pt x="394303" y="89116"/>
                  </a:lnTo>
                  <a:lnTo>
                    <a:pt x="394303" y="94503"/>
                  </a:lnTo>
                  <a:lnTo>
                    <a:pt x="391641" y="94503"/>
                  </a:lnTo>
                  <a:lnTo>
                    <a:pt x="391641" y="97165"/>
                  </a:lnTo>
                  <a:lnTo>
                    <a:pt x="388979" y="97165"/>
                  </a:lnTo>
                  <a:lnTo>
                    <a:pt x="388979" y="99828"/>
                  </a:lnTo>
                  <a:lnTo>
                    <a:pt x="386317" y="99828"/>
                  </a:lnTo>
                  <a:lnTo>
                    <a:pt x="386317" y="102490"/>
                  </a:lnTo>
                  <a:lnTo>
                    <a:pt x="383655" y="102490"/>
                  </a:lnTo>
                  <a:lnTo>
                    <a:pt x="380993" y="105152"/>
                  </a:lnTo>
                  <a:lnTo>
                    <a:pt x="378331" y="107814"/>
                  </a:lnTo>
                  <a:lnTo>
                    <a:pt x="375669" y="107814"/>
                  </a:lnTo>
                  <a:lnTo>
                    <a:pt x="375669" y="110476"/>
                  </a:lnTo>
                  <a:lnTo>
                    <a:pt x="370281" y="110476"/>
                  </a:lnTo>
                  <a:lnTo>
                    <a:pt x="370281" y="113138"/>
                  </a:lnTo>
                  <a:lnTo>
                    <a:pt x="372943" y="113138"/>
                  </a:lnTo>
                  <a:lnTo>
                    <a:pt x="372943" y="115800"/>
                  </a:lnTo>
                  <a:lnTo>
                    <a:pt x="375606" y="118462"/>
                  </a:lnTo>
                  <a:lnTo>
                    <a:pt x="375606" y="121124"/>
                  </a:lnTo>
                  <a:lnTo>
                    <a:pt x="378267" y="123786"/>
                  </a:lnTo>
                  <a:lnTo>
                    <a:pt x="378267" y="126448"/>
                  </a:lnTo>
                  <a:lnTo>
                    <a:pt x="380929" y="126448"/>
                  </a:lnTo>
                  <a:lnTo>
                    <a:pt x="380929" y="129110"/>
                  </a:lnTo>
                  <a:lnTo>
                    <a:pt x="383592" y="131772"/>
                  </a:lnTo>
                  <a:lnTo>
                    <a:pt x="383592" y="134435"/>
                  </a:lnTo>
                  <a:lnTo>
                    <a:pt x="386254" y="134435"/>
                  </a:lnTo>
                  <a:lnTo>
                    <a:pt x="386254" y="139822"/>
                  </a:lnTo>
                  <a:lnTo>
                    <a:pt x="388916" y="139822"/>
                  </a:lnTo>
                  <a:lnTo>
                    <a:pt x="388916" y="142484"/>
                  </a:lnTo>
                  <a:lnTo>
                    <a:pt x="391578" y="145146"/>
                  </a:lnTo>
                  <a:lnTo>
                    <a:pt x="391578" y="147808"/>
                  </a:lnTo>
                  <a:lnTo>
                    <a:pt x="394240" y="147808"/>
                  </a:lnTo>
                  <a:lnTo>
                    <a:pt x="394240" y="153196"/>
                  </a:lnTo>
                  <a:lnTo>
                    <a:pt x="391578" y="153196"/>
                  </a:lnTo>
                  <a:lnTo>
                    <a:pt x="391578" y="155858"/>
                  </a:lnTo>
                  <a:lnTo>
                    <a:pt x="388916" y="155858"/>
                  </a:lnTo>
                  <a:lnTo>
                    <a:pt x="388916" y="158520"/>
                  </a:lnTo>
                  <a:lnTo>
                    <a:pt x="386254" y="158520"/>
                  </a:lnTo>
                  <a:lnTo>
                    <a:pt x="386254" y="161182"/>
                  </a:lnTo>
                  <a:lnTo>
                    <a:pt x="383592" y="161182"/>
                  </a:lnTo>
                  <a:lnTo>
                    <a:pt x="383592" y="163844"/>
                  </a:lnTo>
                  <a:lnTo>
                    <a:pt x="380929" y="163844"/>
                  </a:lnTo>
                  <a:lnTo>
                    <a:pt x="380929" y="177281"/>
                  </a:lnTo>
                  <a:lnTo>
                    <a:pt x="383592" y="177281"/>
                  </a:lnTo>
                  <a:lnTo>
                    <a:pt x="383592" y="198704"/>
                  </a:lnTo>
                  <a:lnTo>
                    <a:pt x="386254" y="201367"/>
                  </a:lnTo>
                  <a:lnTo>
                    <a:pt x="386254" y="206754"/>
                  </a:lnTo>
                  <a:lnTo>
                    <a:pt x="388916" y="209416"/>
                  </a:lnTo>
                  <a:lnTo>
                    <a:pt x="388916" y="214804"/>
                  </a:lnTo>
                  <a:lnTo>
                    <a:pt x="391578" y="214804"/>
                  </a:lnTo>
                  <a:lnTo>
                    <a:pt x="391578" y="220191"/>
                  </a:lnTo>
                  <a:lnTo>
                    <a:pt x="394240" y="222853"/>
                  </a:lnTo>
                  <a:lnTo>
                    <a:pt x="394240" y="252326"/>
                  </a:lnTo>
                  <a:lnTo>
                    <a:pt x="391578" y="252326"/>
                  </a:lnTo>
                  <a:lnTo>
                    <a:pt x="391578" y="268425"/>
                  </a:lnTo>
                  <a:lnTo>
                    <a:pt x="388916" y="271087"/>
                  </a:lnTo>
                  <a:lnTo>
                    <a:pt x="383528" y="271087"/>
                  </a:lnTo>
                  <a:lnTo>
                    <a:pt x="380866" y="273749"/>
                  </a:lnTo>
                  <a:lnTo>
                    <a:pt x="375479" y="273749"/>
                  </a:lnTo>
                  <a:lnTo>
                    <a:pt x="375479" y="276412"/>
                  </a:lnTo>
                  <a:lnTo>
                    <a:pt x="364767" y="276412"/>
                  </a:lnTo>
                  <a:lnTo>
                    <a:pt x="362105" y="279074"/>
                  </a:lnTo>
                  <a:lnTo>
                    <a:pt x="362105" y="281736"/>
                  </a:lnTo>
                  <a:lnTo>
                    <a:pt x="359443" y="281736"/>
                  </a:lnTo>
                  <a:lnTo>
                    <a:pt x="356781" y="284398"/>
                  </a:lnTo>
                  <a:lnTo>
                    <a:pt x="348731" y="284398"/>
                  </a:lnTo>
                  <a:lnTo>
                    <a:pt x="348731" y="287060"/>
                  </a:lnTo>
                  <a:lnTo>
                    <a:pt x="340682" y="289722"/>
                  </a:lnTo>
                  <a:lnTo>
                    <a:pt x="329970" y="292384"/>
                  </a:lnTo>
                  <a:lnTo>
                    <a:pt x="324583" y="295046"/>
                  </a:lnTo>
                  <a:lnTo>
                    <a:pt x="319195" y="297708"/>
                  </a:lnTo>
                  <a:lnTo>
                    <a:pt x="308483" y="300370"/>
                  </a:lnTo>
                  <a:lnTo>
                    <a:pt x="305821" y="303032"/>
                  </a:lnTo>
                  <a:lnTo>
                    <a:pt x="287060" y="308420"/>
                  </a:lnTo>
                  <a:lnTo>
                    <a:pt x="279010" y="311082"/>
                  </a:lnTo>
                  <a:lnTo>
                    <a:pt x="276348" y="313744"/>
                  </a:lnTo>
                  <a:lnTo>
                    <a:pt x="270961" y="313744"/>
                  </a:lnTo>
                  <a:lnTo>
                    <a:pt x="262911" y="321794"/>
                  </a:lnTo>
                  <a:lnTo>
                    <a:pt x="260249" y="324455"/>
                  </a:lnTo>
                  <a:lnTo>
                    <a:pt x="254862" y="327118"/>
                  </a:lnTo>
                  <a:lnTo>
                    <a:pt x="246812" y="332505"/>
                  </a:lnTo>
                  <a:lnTo>
                    <a:pt x="238762" y="335167"/>
                  </a:lnTo>
                  <a:lnTo>
                    <a:pt x="233375" y="340555"/>
                  </a:lnTo>
                  <a:lnTo>
                    <a:pt x="227987" y="340555"/>
                  </a:lnTo>
                  <a:lnTo>
                    <a:pt x="227987" y="343217"/>
                  </a:lnTo>
                  <a:lnTo>
                    <a:pt x="225325" y="343217"/>
                  </a:lnTo>
                  <a:lnTo>
                    <a:pt x="222663" y="345879"/>
                  </a:lnTo>
                  <a:lnTo>
                    <a:pt x="220001" y="345879"/>
                  </a:lnTo>
                  <a:lnTo>
                    <a:pt x="211952" y="348541"/>
                  </a:lnTo>
                  <a:lnTo>
                    <a:pt x="209290" y="348541"/>
                  </a:lnTo>
                  <a:lnTo>
                    <a:pt x="206627" y="351203"/>
                  </a:lnTo>
                  <a:lnTo>
                    <a:pt x="195916" y="353865"/>
                  </a:lnTo>
                  <a:lnTo>
                    <a:pt x="187866" y="356527"/>
                  </a:lnTo>
                  <a:lnTo>
                    <a:pt x="179816" y="356527"/>
                  </a:lnTo>
                  <a:lnTo>
                    <a:pt x="179816" y="361915"/>
                  </a:lnTo>
                  <a:lnTo>
                    <a:pt x="177155" y="361915"/>
                  </a:lnTo>
                  <a:lnTo>
                    <a:pt x="177155" y="364577"/>
                  </a:lnTo>
                  <a:lnTo>
                    <a:pt x="171767" y="364577"/>
                  </a:lnTo>
                  <a:lnTo>
                    <a:pt x="171767" y="367239"/>
                  </a:lnTo>
                  <a:lnTo>
                    <a:pt x="169105" y="367239"/>
                  </a:lnTo>
                  <a:lnTo>
                    <a:pt x="169105" y="364577"/>
                  </a:lnTo>
                  <a:lnTo>
                    <a:pt x="163717" y="364577"/>
                  </a:lnTo>
                  <a:lnTo>
                    <a:pt x="163717" y="367239"/>
                  </a:lnTo>
                  <a:lnTo>
                    <a:pt x="161055" y="367239"/>
                  </a:lnTo>
                  <a:lnTo>
                    <a:pt x="161055" y="364577"/>
                  </a:lnTo>
                  <a:lnTo>
                    <a:pt x="158393" y="364577"/>
                  </a:lnTo>
                  <a:lnTo>
                    <a:pt x="155731" y="361915"/>
                  </a:lnTo>
                  <a:lnTo>
                    <a:pt x="142294" y="361915"/>
                  </a:lnTo>
                  <a:lnTo>
                    <a:pt x="136906" y="359253"/>
                  </a:lnTo>
                  <a:lnTo>
                    <a:pt x="123469" y="359253"/>
                  </a:lnTo>
                  <a:lnTo>
                    <a:pt x="120807" y="356591"/>
                  </a:lnTo>
                  <a:lnTo>
                    <a:pt x="118145" y="353929"/>
                  </a:lnTo>
                  <a:lnTo>
                    <a:pt x="118145" y="351266"/>
                  </a:lnTo>
                  <a:lnTo>
                    <a:pt x="115483" y="348604"/>
                  </a:lnTo>
                  <a:lnTo>
                    <a:pt x="104771" y="348604"/>
                  </a:lnTo>
                  <a:lnTo>
                    <a:pt x="102109" y="351266"/>
                  </a:lnTo>
                  <a:lnTo>
                    <a:pt x="99447" y="353929"/>
                  </a:lnTo>
                  <a:lnTo>
                    <a:pt x="96785" y="356591"/>
                  </a:lnTo>
                  <a:lnTo>
                    <a:pt x="94123" y="359253"/>
                  </a:lnTo>
                  <a:lnTo>
                    <a:pt x="91461" y="361915"/>
                  </a:lnTo>
                  <a:lnTo>
                    <a:pt x="88799" y="364577"/>
                  </a:lnTo>
                  <a:lnTo>
                    <a:pt x="86137" y="364577"/>
                  </a:lnTo>
                  <a:lnTo>
                    <a:pt x="86137" y="367239"/>
                  </a:lnTo>
                  <a:lnTo>
                    <a:pt x="83475" y="367239"/>
                  </a:lnTo>
                  <a:lnTo>
                    <a:pt x="80813" y="364577"/>
                  </a:lnTo>
                  <a:lnTo>
                    <a:pt x="78151" y="364577"/>
                  </a:lnTo>
                  <a:lnTo>
                    <a:pt x="78151" y="361915"/>
                  </a:lnTo>
                  <a:lnTo>
                    <a:pt x="72763" y="361915"/>
                  </a:lnTo>
                  <a:lnTo>
                    <a:pt x="72763" y="359253"/>
                  </a:lnTo>
                  <a:lnTo>
                    <a:pt x="67376" y="359253"/>
                  </a:lnTo>
                  <a:lnTo>
                    <a:pt x="67376" y="356591"/>
                  </a:lnTo>
                  <a:lnTo>
                    <a:pt x="56664" y="356591"/>
                  </a:lnTo>
                  <a:lnTo>
                    <a:pt x="56664" y="359253"/>
                  </a:lnTo>
                  <a:lnTo>
                    <a:pt x="51276" y="359253"/>
                  </a:lnTo>
                  <a:lnTo>
                    <a:pt x="51276" y="356591"/>
                  </a:lnTo>
                  <a:lnTo>
                    <a:pt x="48614" y="356591"/>
                  </a:lnTo>
                  <a:lnTo>
                    <a:pt x="48614" y="351203"/>
                  </a:lnTo>
                  <a:lnTo>
                    <a:pt x="51276" y="351203"/>
                  </a:lnTo>
                  <a:lnTo>
                    <a:pt x="51276" y="343153"/>
                  </a:lnTo>
                  <a:lnTo>
                    <a:pt x="48614" y="343153"/>
                  </a:lnTo>
                  <a:lnTo>
                    <a:pt x="48614" y="337766"/>
                  </a:lnTo>
                  <a:lnTo>
                    <a:pt x="45952" y="337766"/>
                  </a:lnTo>
                  <a:lnTo>
                    <a:pt x="45952" y="332378"/>
                  </a:lnTo>
                  <a:lnTo>
                    <a:pt x="43290" y="332378"/>
                  </a:lnTo>
                  <a:lnTo>
                    <a:pt x="43290" y="335040"/>
                  </a:lnTo>
                  <a:lnTo>
                    <a:pt x="40628" y="332378"/>
                  </a:lnTo>
                  <a:lnTo>
                    <a:pt x="35241" y="332378"/>
                  </a:lnTo>
                  <a:lnTo>
                    <a:pt x="32579" y="335040"/>
                  </a:lnTo>
                  <a:lnTo>
                    <a:pt x="32579" y="337703"/>
                  </a:lnTo>
                  <a:lnTo>
                    <a:pt x="27191" y="337703"/>
                  </a:lnTo>
                  <a:lnTo>
                    <a:pt x="27191" y="340365"/>
                  </a:lnTo>
                  <a:lnTo>
                    <a:pt x="27191" y="337703"/>
                  </a:lnTo>
                  <a:lnTo>
                    <a:pt x="27191" y="337703"/>
                  </a:lnTo>
                  <a:close/>
                  <a:moveTo>
                    <a:pt x="200923" y="63"/>
                  </a:moveTo>
                  <a:lnTo>
                    <a:pt x="203585" y="63"/>
                  </a:lnTo>
                  <a:lnTo>
                    <a:pt x="203585" y="2725"/>
                  </a:lnTo>
                  <a:lnTo>
                    <a:pt x="211635" y="2725"/>
                  </a:lnTo>
                  <a:lnTo>
                    <a:pt x="211635" y="5387"/>
                  </a:lnTo>
                  <a:lnTo>
                    <a:pt x="208972" y="5387"/>
                  </a:lnTo>
                  <a:lnTo>
                    <a:pt x="208972" y="8050"/>
                  </a:lnTo>
                  <a:lnTo>
                    <a:pt x="203585" y="8050"/>
                  </a:lnTo>
                  <a:lnTo>
                    <a:pt x="203585" y="5387"/>
                  </a:lnTo>
                  <a:lnTo>
                    <a:pt x="200923" y="5387"/>
                  </a:lnTo>
                  <a:lnTo>
                    <a:pt x="200923" y="0"/>
                  </a:lnTo>
                  <a:lnTo>
                    <a:pt x="200923"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 name="Freeform: Shape 13">
              <a:extLst>
                <a:ext uri="{FF2B5EF4-FFF2-40B4-BE49-F238E27FC236}">
                  <a16:creationId xmlns:a16="http://schemas.microsoft.com/office/drawing/2014/main" id="{0E4C64D3-725F-27A4-E1CC-2E54DC4E03D1}"/>
                </a:ext>
              </a:extLst>
            </p:cNvPr>
            <p:cNvSpPr/>
            <p:nvPr/>
          </p:nvSpPr>
          <p:spPr>
            <a:xfrm>
              <a:off x="4542999" y="2285957"/>
              <a:ext cx="265446" cy="541667"/>
            </a:xfrm>
            <a:custGeom>
              <a:avLst/>
              <a:gdLst>
                <a:gd name="connsiteX0" fmla="*/ 13374 w 265446"/>
                <a:gd name="connsiteY0" fmla="*/ 533618 h 541667"/>
                <a:gd name="connsiteX1" fmla="*/ 13374 w 265446"/>
                <a:gd name="connsiteY1" fmla="*/ 530893 h 541667"/>
                <a:gd name="connsiteX2" fmla="*/ 13374 w 265446"/>
                <a:gd name="connsiteY2" fmla="*/ 528231 h 541667"/>
                <a:gd name="connsiteX3" fmla="*/ 13374 w 265446"/>
                <a:gd name="connsiteY3" fmla="*/ 525569 h 541667"/>
                <a:gd name="connsiteX4" fmla="*/ 13374 w 265446"/>
                <a:gd name="connsiteY4" fmla="*/ 522907 h 541667"/>
                <a:gd name="connsiteX5" fmla="*/ 10712 w 265446"/>
                <a:gd name="connsiteY5" fmla="*/ 520181 h 541667"/>
                <a:gd name="connsiteX6" fmla="*/ 8050 w 265446"/>
                <a:gd name="connsiteY6" fmla="*/ 520181 h 541667"/>
                <a:gd name="connsiteX7" fmla="*/ 5324 w 265446"/>
                <a:gd name="connsiteY7" fmla="*/ 520181 h 541667"/>
                <a:gd name="connsiteX8" fmla="*/ 2662 w 265446"/>
                <a:gd name="connsiteY8" fmla="*/ 517519 h 541667"/>
                <a:gd name="connsiteX9" fmla="*/ 2662 w 265446"/>
                <a:gd name="connsiteY9" fmla="*/ 514857 h 541667"/>
                <a:gd name="connsiteX10" fmla="*/ 2662 w 265446"/>
                <a:gd name="connsiteY10" fmla="*/ 512132 h 541667"/>
                <a:gd name="connsiteX11" fmla="*/ 0 w 265446"/>
                <a:gd name="connsiteY11" fmla="*/ 509470 h 541667"/>
                <a:gd name="connsiteX12" fmla="*/ 0 w 265446"/>
                <a:gd name="connsiteY12" fmla="*/ 506807 h 541667"/>
                <a:gd name="connsiteX13" fmla="*/ 0 w 265446"/>
                <a:gd name="connsiteY13" fmla="*/ 504082 h 541667"/>
                <a:gd name="connsiteX14" fmla="*/ 0 w 265446"/>
                <a:gd name="connsiteY14" fmla="*/ 501420 h 541667"/>
                <a:gd name="connsiteX15" fmla="*/ 0 w 265446"/>
                <a:gd name="connsiteY15" fmla="*/ 498758 h 541667"/>
                <a:gd name="connsiteX16" fmla="*/ 2662 w 265446"/>
                <a:gd name="connsiteY16" fmla="*/ 498758 h 541667"/>
                <a:gd name="connsiteX17" fmla="*/ 2662 w 265446"/>
                <a:gd name="connsiteY17" fmla="*/ 496096 h 541667"/>
                <a:gd name="connsiteX18" fmla="*/ 2662 w 265446"/>
                <a:gd name="connsiteY18" fmla="*/ 493370 h 541667"/>
                <a:gd name="connsiteX19" fmla="*/ 2662 w 265446"/>
                <a:gd name="connsiteY19" fmla="*/ 490708 h 541667"/>
                <a:gd name="connsiteX20" fmla="*/ 5324 w 265446"/>
                <a:gd name="connsiteY20" fmla="*/ 490708 h 541667"/>
                <a:gd name="connsiteX21" fmla="*/ 2662 w 265446"/>
                <a:gd name="connsiteY21" fmla="*/ 488046 h 541667"/>
                <a:gd name="connsiteX22" fmla="*/ 5324 w 265446"/>
                <a:gd name="connsiteY22" fmla="*/ 488046 h 541667"/>
                <a:gd name="connsiteX23" fmla="*/ 5324 w 265446"/>
                <a:gd name="connsiteY23" fmla="*/ 485321 h 541667"/>
                <a:gd name="connsiteX24" fmla="*/ 5324 w 265446"/>
                <a:gd name="connsiteY24" fmla="*/ 482659 h 541667"/>
                <a:gd name="connsiteX25" fmla="*/ 8050 w 265446"/>
                <a:gd name="connsiteY25" fmla="*/ 482659 h 541667"/>
                <a:gd name="connsiteX26" fmla="*/ 8050 w 265446"/>
                <a:gd name="connsiteY26" fmla="*/ 479997 h 541667"/>
                <a:gd name="connsiteX27" fmla="*/ 10712 w 265446"/>
                <a:gd name="connsiteY27" fmla="*/ 477271 h 541667"/>
                <a:gd name="connsiteX28" fmla="*/ 8050 w 265446"/>
                <a:gd name="connsiteY28" fmla="*/ 477271 h 541667"/>
                <a:gd name="connsiteX29" fmla="*/ 8050 w 265446"/>
                <a:gd name="connsiteY29" fmla="*/ 474609 h 541667"/>
                <a:gd name="connsiteX30" fmla="*/ 8050 w 265446"/>
                <a:gd name="connsiteY30" fmla="*/ 471947 h 541667"/>
                <a:gd name="connsiteX31" fmla="*/ 5324 w 265446"/>
                <a:gd name="connsiteY31" fmla="*/ 471947 h 541667"/>
                <a:gd name="connsiteX32" fmla="*/ 5324 w 265446"/>
                <a:gd name="connsiteY32" fmla="*/ 469285 h 541667"/>
                <a:gd name="connsiteX33" fmla="*/ 8050 w 265446"/>
                <a:gd name="connsiteY33" fmla="*/ 469285 h 541667"/>
                <a:gd name="connsiteX34" fmla="*/ 5324 w 265446"/>
                <a:gd name="connsiteY34" fmla="*/ 469285 h 541667"/>
                <a:gd name="connsiteX35" fmla="*/ 5324 w 265446"/>
                <a:gd name="connsiteY35" fmla="*/ 466559 h 541667"/>
                <a:gd name="connsiteX36" fmla="*/ 5324 w 265446"/>
                <a:gd name="connsiteY36" fmla="*/ 463897 h 541667"/>
                <a:gd name="connsiteX37" fmla="*/ 8050 w 265446"/>
                <a:gd name="connsiteY37" fmla="*/ 463897 h 541667"/>
                <a:gd name="connsiteX38" fmla="*/ 10712 w 265446"/>
                <a:gd name="connsiteY38" fmla="*/ 463897 h 541667"/>
                <a:gd name="connsiteX39" fmla="*/ 10712 w 265446"/>
                <a:gd name="connsiteY39" fmla="*/ 461235 h 541667"/>
                <a:gd name="connsiteX40" fmla="*/ 8050 w 265446"/>
                <a:gd name="connsiteY40" fmla="*/ 458510 h 541667"/>
                <a:gd name="connsiteX41" fmla="*/ 8050 w 265446"/>
                <a:gd name="connsiteY41" fmla="*/ 455848 h 541667"/>
                <a:gd name="connsiteX42" fmla="*/ 10712 w 265446"/>
                <a:gd name="connsiteY42" fmla="*/ 453186 h 541667"/>
                <a:gd name="connsiteX43" fmla="*/ 8050 w 265446"/>
                <a:gd name="connsiteY43" fmla="*/ 450460 h 541667"/>
                <a:gd name="connsiteX44" fmla="*/ 8050 w 265446"/>
                <a:gd name="connsiteY44" fmla="*/ 447798 h 541667"/>
                <a:gd name="connsiteX45" fmla="*/ 10712 w 265446"/>
                <a:gd name="connsiteY45" fmla="*/ 447798 h 541667"/>
                <a:gd name="connsiteX46" fmla="*/ 13374 w 265446"/>
                <a:gd name="connsiteY46" fmla="*/ 447798 h 541667"/>
                <a:gd name="connsiteX47" fmla="*/ 13374 w 265446"/>
                <a:gd name="connsiteY47" fmla="*/ 445136 h 541667"/>
                <a:gd name="connsiteX48" fmla="*/ 16099 w 265446"/>
                <a:gd name="connsiteY48" fmla="*/ 445136 h 541667"/>
                <a:gd name="connsiteX49" fmla="*/ 16099 w 265446"/>
                <a:gd name="connsiteY49" fmla="*/ 442411 h 541667"/>
                <a:gd name="connsiteX50" fmla="*/ 18761 w 265446"/>
                <a:gd name="connsiteY50" fmla="*/ 442411 h 541667"/>
                <a:gd name="connsiteX51" fmla="*/ 21423 w 265446"/>
                <a:gd name="connsiteY51" fmla="*/ 442411 h 541667"/>
                <a:gd name="connsiteX52" fmla="*/ 21423 w 265446"/>
                <a:gd name="connsiteY52" fmla="*/ 439749 h 541667"/>
                <a:gd name="connsiteX53" fmla="*/ 18761 w 265446"/>
                <a:gd name="connsiteY53" fmla="*/ 439749 h 541667"/>
                <a:gd name="connsiteX54" fmla="*/ 18761 w 265446"/>
                <a:gd name="connsiteY54" fmla="*/ 437087 h 541667"/>
                <a:gd name="connsiteX55" fmla="*/ 18761 w 265446"/>
                <a:gd name="connsiteY55" fmla="*/ 434425 h 541667"/>
                <a:gd name="connsiteX56" fmla="*/ 18761 w 265446"/>
                <a:gd name="connsiteY56" fmla="*/ 431699 h 541667"/>
                <a:gd name="connsiteX57" fmla="*/ 16099 w 265446"/>
                <a:gd name="connsiteY57" fmla="*/ 431699 h 541667"/>
                <a:gd name="connsiteX58" fmla="*/ 16099 w 265446"/>
                <a:gd name="connsiteY58" fmla="*/ 429037 h 541667"/>
                <a:gd name="connsiteX59" fmla="*/ 16099 w 265446"/>
                <a:gd name="connsiteY59" fmla="*/ 426375 h 541667"/>
                <a:gd name="connsiteX60" fmla="*/ 18761 w 265446"/>
                <a:gd name="connsiteY60" fmla="*/ 426375 h 541667"/>
                <a:gd name="connsiteX61" fmla="*/ 18761 w 265446"/>
                <a:gd name="connsiteY61" fmla="*/ 423649 h 541667"/>
                <a:gd name="connsiteX62" fmla="*/ 18761 w 265446"/>
                <a:gd name="connsiteY62" fmla="*/ 420987 h 541667"/>
                <a:gd name="connsiteX63" fmla="*/ 21423 w 265446"/>
                <a:gd name="connsiteY63" fmla="*/ 420987 h 541667"/>
                <a:gd name="connsiteX64" fmla="*/ 21423 w 265446"/>
                <a:gd name="connsiteY64" fmla="*/ 418325 h 541667"/>
                <a:gd name="connsiteX65" fmla="*/ 21423 w 265446"/>
                <a:gd name="connsiteY65" fmla="*/ 415600 h 541667"/>
                <a:gd name="connsiteX66" fmla="*/ 24149 w 265446"/>
                <a:gd name="connsiteY66" fmla="*/ 415600 h 541667"/>
                <a:gd name="connsiteX67" fmla="*/ 24149 w 265446"/>
                <a:gd name="connsiteY67" fmla="*/ 412938 h 541667"/>
                <a:gd name="connsiteX68" fmla="*/ 26811 w 265446"/>
                <a:gd name="connsiteY68" fmla="*/ 412938 h 541667"/>
                <a:gd name="connsiteX69" fmla="*/ 29473 w 265446"/>
                <a:gd name="connsiteY69" fmla="*/ 412938 h 541667"/>
                <a:gd name="connsiteX70" fmla="*/ 29473 w 265446"/>
                <a:gd name="connsiteY70" fmla="*/ 410276 h 541667"/>
                <a:gd name="connsiteX71" fmla="*/ 29473 w 265446"/>
                <a:gd name="connsiteY71" fmla="*/ 407614 h 541667"/>
                <a:gd name="connsiteX72" fmla="*/ 26811 w 265446"/>
                <a:gd name="connsiteY72" fmla="*/ 404888 h 541667"/>
                <a:gd name="connsiteX73" fmla="*/ 24149 w 265446"/>
                <a:gd name="connsiteY73" fmla="*/ 404888 h 541667"/>
                <a:gd name="connsiteX74" fmla="*/ 24149 w 265446"/>
                <a:gd name="connsiteY74" fmla="*/ 402226 h 541667"/>
                <a:gd name="connsiteX75" fmla="*/ 26811 w 265446"/>
                <a:gd name="connsiteY75" fmla="*/ 402226 h 541667"/>
                <a:gd name="connsiteX76" fmla="*/ 26811 w 265446"/>
                <a:gd name="connsiteY76" fmla="*/ 399564 h 541667"/>
                <a:gd name="connsiteX77" fmla="*/ 26811 w 265446"/>
                <a:gd name="connsiteY77" fmla="*/ 396839 h 541667"/>
                <a:gd name="connsiteX78" fmla="*/ 26811 w 265446"/>
                <a:gd name="connsiteY78" fmla="*/ 394177 h 541667"/>
                <a:gd name="connsiteX79" fmla="*/ 26811 w 265446"/>
                <a:gd name="connsiteY79" fmla="*/ 391514 h 541667"/>
                <a:gd name="connsiteX80" fmla="*/ 26811 w 265446"/>
                <a:gd name="connsiteY80" fmla="*/ 388789 h 541667"/>
                <a:gd name="connsiteX81" fmla="*/ 24149 w 265446"/>
                <a:gd name="connsiteY81" fmla="*/ 388789 h 541667"/>
                <a:gd name="connsiteX82" fmla="*/ 24149 w 265446"/>
                <a:gd name="connsiteY82" fmla="*/ 383465 h 541667"/>
                <a:gd name="connsiteX83" fmla="*/ 24149 w 265446"/>
                <a:gd name="connsiteY83" fmla="*/ 380803 h 541667"/>
                <a:gd name="connsiteX84" fmla="*/ 24149 w 265446"/>
                <a:gd name="connsiteY84" fmla="*/ 378077 h 541667"/>
                <a:gd name="connsiteX85" fmla="*/ 24149 w 265446"/>
                <a:gd name="connsiteY85" fmla="*/ 375415 h 541667"/>
                <a:gd name="connsiteX86" fmla="*/ 24149 w 265446"/>
                <a:gd name="connsiteY86" fmla="*/ 372753 h 541667"/>
                <a:gd name="connsiteX87" fmla="*/ 24149 w 265446"/>
                <a:gd name="connsiteY87" fmla="*/ 370028 h 541667"/>
                <a:gd name="connsiteX88" fmla="*/ 24149 w 265446"/>
                <a:gd name="connsiteY88" fmla="*/ 367366 h 541667"/>
                <a:gd name="connsiteX89" fmla="*/ 24149 w 265446"/>
                <a:gd name="connsiteY89" fmla="*/ 364704 h 541667"/>
                <a:gd name="connsiteX90" fmla="*/ 24149 w 265446"/>
                <a:gd name="connsiteY90" fmla="*/ 361978 h 541667"/>
                <a:gd name="connsiteX91" fmla="*/ 24149 w 265446"/>
                <a:gd name="connsiteY91" fmla="*/ 359316 h 541667"/>
                <a:gd name="connsiteX92" fmla="*/ 21423 w 265446"/>
                <a:gd name="connsiteY92" fmla="*/ 359316 h 541667"/>
                <a:gd name="connsiteX93" fmla="*/ 21423 w 265446"/>
                <a:gd name="connsiteY93" fmla="*/ 361978 h 541667"/>
                <a:gd name="connsiteX94" fmla="*/ 18761 w 265446"/>
                <a:gd name="connsiteY94" fmla="*/ 361978 h 541667"/>
                <a:gd name="connsiteX95" fmla="*/ 18761 w 265446"/>
                <a:gd name="connsiteY95" fmla="*/ 359316 h 541667"/>
                <a:gd name="connsiteX96" fmla="*/ 18761 w 265446"/>
                <a:gd name="connsiteY96" fmla="*/ 356654 h 541667"/>
                <a:gd name="connsiteX97" fmla="*/ 18761 w 265446"/>
                <a:gd name="connsiteY97" fmla="*/ 353929 h 541667"/>
                <a:gd name="connsiteX98" fmla="*/ 16099 w 265446"/>
                <a:gd name="connsiteY98" fmla="*/ 353929 h 541667"/>
                <a:gd name="connsiteX99" fmla="*/ 16099 w 265446"/>
                <a:gd name="connsiteY99" fmla="*/ 351266 h 541667"/>
                <a:gd name="connsiteX100" fmla="*/ 16099 w 265446"/>
                <a:gd name="connsiteY100" fmla="*/ 348604 h 541667"/>
                <a:gd name="connsiteX101" fmla="*/ 16099 w 265446"/>
                <a:gd name="connsiteY101" fmla="*/ 345942 h 541667"/>
                <a:gd name="connsiteX102" fmla="*/ 18761 w 265446"/>
                <a:gd name="connsiteY102" fmla="*/ 345942 h 541667"/>
                <a:gd name="connsiteX103" fmla="*/ 18761 w 265446"/>
                <a:gd name="connsiteY103" fmla="*/ 343217 h 541667"/>
                <a:gd name="connsiteX104" fmla="*/ 21423 w 265446"/>
                <a:gd name="connsiteY104" fmla="*/ 343217 h 541667"/>
                <a:gd name="connsiteX105" fmla="*/ 21423 w 265446"/>
                <a:gd name="connsiteY105" fmla="*/ 340555 h 541667"/>
                <a:gd name="connsiteX106" fmla="*/ 21423 w 265446"/>
                <a:gd name="connsiteY106" fmla="*/ 337893 h 541667"/>
                <a:gd name="connsiteX107" fmla="*/ 18761 w 265446"/>
                <a:gd name="connsiteY107" fmla="*/ 337893 h 541667"/>
                <a:gd name="connsiteX108" fmla="*/ 18761 w 265446"/>
                <a:gd name="connsiteY108" fmla="*/ 335167 h 541667"/>
                <a:gd name="connsiteX109" fmla="*/ 18761 w 265446"/>
                <a:gd name="connsiteY109" fmla="*/ 332505 h 541667"/>
                <a:gd name="connsiteX110" fmla="*/ 21423 w 265446"/>
                <a:gd name="connsiteY110" fmla="*/ 332505 h 541667"/>
                <a:gd name="connsiteX111" fmla="*/ 21423 w 265446"/>
                <a:gd name="connsiteY111" fmla="*/ 329843 h 541667"/>
                <a:gd name="connsiteX112" fmla="*/ 24149 w 265446"/>
                <a:gd name="connsiteY112" fmla="*/ 329843 h 541667"/>
                <a:gd name="connsiteX113" fmla="*/ 24149 w 265446"/>
                <a:gd name="connsiteY113" fmla="*/ 327118 h 541667"/>
                <a:gd name="connsiteX114" fmla="*/ 26811 w 265446"/>
                <a:gd name="connsiteY114" fmla="*/ 327118 h 541667"/>
                <a:gd name="connsiteX115" fmla="*/ 26811 w 265446"/>
                <a:gd name="connsiteY115" fmla="*/ 324456 h 541667"/>
                <a:gd name="connsiteX116" fmla="*/ 29473 w 265446"/>
                <a:gd name="connsiteY116" fmla="*/ 324456 h 541667"/>
                <a:gd name="connsiteX117" fmla="*/ 29473 w 265446"/>
                <a:gd name="connsiteY117" fmla="*/ 321794 h 541667"/>
                <a:gd name="connsiteX118" fmla="*/ 32198 w 265446"/>
                <a:gd name="connsiteY118" fmla="*/ 321794 h 541667"/>
                <a:gd name="connsiteX119" fmla="*/ 32198 w 265446"/>
                <a:gd name="connsiteY119" fmla="*/ 319132 h 541667"/>
                <a:gd name="connsiteX120" fmla="*/ 34860 w 265446"/>
                <a:gd name="connsiteY120" fmla="*/ 319132 h 541667"/>
                <a:gd name="connsiteX121" fmla="*/ 34860 w 265446"/>
                <a:gd name="connsiteY121" fmla="*/ 316406 h 541667"/>
                <a:gd name="connsiteX122" fmla="*/ 32198 w 265446"/>
                <a:gd name="connsiteY122" fmla="*/ 316406 h 541667"/>
                <a:gd name="connsiteX123" fmla="*/ 32198 w 265446"/>
                <a:gd name="connsiteY123" fmla="*/ 313744 h 541667"/>
                <a:gd name="connsiteX124" fmla="*/ 32198 w 265446"/>
                <a:gd name="connsiteY124" fmla="*/ 311082 h 541667"/>
                <a:gd name="connsiteX125" fmla="*/ 29473 w 265446"/>
                <a:gd name="connsiteY125" fmla="*/ 308356 h 541667"/>
                <a:gd name="connsiteX126" fmla="*/ 29473 w 265446"/>
                <a:gd name="connsiteY126" fmla="*/ 305694 h 541667"/>
                <a:gd name="connsiteX127" fmla="*/ 29473 w 265446"/>
                <a:gd name="connsiteY127" fmla="*/ 303032 h 541667"/>
                <a:gd name="connsiteX128" fmla="*/ 29473 w 265446"/>
                <a:gd name="connsiteY128" fmla="*/ 300307 h 541667"/>
                <a:gd name="connsiteX129" fmla="*/ 32198 w 265446"/>
                <a:gd name="connsiteY129" fmla="*/ 300307 h 541667"/>
                <a:gd name="connsiteX130" fmla="*/ 32198 w 265446"/>
                <a:gd name="connsiteY130" fmla="*/ 297645 h 541667"/>
                <a:gd name="connsiteX131" fmla="*/ 29473 w 265446"/>
                <a:gd name="connsiteY131" fmla="*/ 294983 h 541667"/>
                <a:gd name="connsiteX132" fmla="*/ 26811 w 265446"/>
                <a:gd name="connsiteY132" fmla="*/ 294983 h 541667"/>
                <a:gd name="connsiteX133" fmla="*/ 24149 w 265446"/>
                <a:gd name="connsiteY133" fmla="*/ 292257 h 541667"/>
                <a:gd name="connsiteX134" fmla="*/ 21423 w 265446"/>
                <a:gd name="connsiteY134" fmla="*/ 292257 h 541667"/>
                <a:gd name="connsiteX135" fmla="*/ 21423 w 265446"/>
                <a:gd name="connsiteY135" fmla="*/ 289595 h 541667"/>
                <a:gd name="connsiteX136" fmla="*/ 21423 w 265446"/>
                <a:gd name="connsiteY136" fmla="*/ 286933 h 541667"/>
                <a:gd name="connsiteX137" fmla="*/ 21423 w 265446"/>
                <a:gd name="connsiteY137" fmla="*/ 284271 h 541667"/>
                <a:gd name="connsiteX138" fmla="*/ 21423 w 265446"/>
                <a:gd name="connsiteY138" fmla="*/ 281546 h 541667"/>
                <a:gd name="connsiteX139" fmla="*/ 24149 w 265446"/>
                <a:gd name="connsiteY139" fmla="*/ 281546 h 541667"/>
                <a:gd name="connsiteX140" fmla="*/ 26811 w 265446"/>
                <a:gd name="connsiteY140" fmla="*/ 281546 h 541667"/>
                <a:gd name="connsiteX141" fmla="*/ 26811 w 265446"/>
                <a:gd name="connsiteY141" fmla="*/ 278884 h 541667"/>
                <a:gd name="connsiteX142" fmla="*/ 26811 w 265446"/>
                <a:gd name="connsiteY142" fmla="*/ 276221 h 541667"/>
                <a:gd name="connsiteX143" fmla="*/ 26811 w 265446"/>
                <a:gd name="connsiteY143" fmla="*/ 273496 h 541667"/>
                <a:gd name="connsiteX144" fmla="*/ 26811 w 265446"/>
                <a:gd name="connsiteY144" fmla="*/ 270834 h 541667"/>
                <a:gd name="connsiteX145" fmla="*/ 26811 w 265446"/>
                <a:gd name="connsiteY145" fmla="*/ 268172 h 541667"/>
                <a:gd name="connsiteX146" fmla="*/ 26811 w 265446"/>
                <a:gd name="connsiteY146" fmla="*/ 265446 h 541667"/>
                <a:gd name="connsiteX147" fmla="*/ 29473 w 265446"/>
                <a:gd name="connsiteY147" fmla="*/ 265446 h 541667"/>
                <a:gd name="connsiteX148" fmla="*/ 29473 w 265446"/>
                <a:gd name="connsiteY148" fmla="*/ 268172 h 541667"/>
                <a:gd name="connsiteX149" fmla="*/ 32198 w 265446"/>
                <a:gd name="connsiteY149" fmla="*/ 268172 h 541667"/>
                <a:gd name="connsiteX150" fmla="*/ 34860 w 265446"/>
                <a:gd name="connsiteY150" fmla="*/ 268172 h 541667"/>
                <a:gd name="connsiteX151" fmla="*/ 34860 w 265446"/>
                <a:gd name="connsiteY151" fmla="*/ 265446 h 541667"/>
                <a:gd name="connsiteX152" fmla="*/ 34860 w 265446"/>
                <a:gd name="connsiteY152" fmla="*/ 262784 h 541667"/>
                <a:gd name="connsiteX153" fmla="*/ 34860 w 265446"/>
                <a:gd name="connsiteY153" fmla="*/ 260122 h 541667"/>
                <a:gd name="connsiteX154" fmla="*/ 34860 w 265446"/>
                <a:gd name="connsiteY154" fmla="*/ 257460 h 541667"/>
                <a:gd name="connsiteX155" fmla="*/ 34860 w 265446"/>
                <a:gd name="connsiteY155" fmla="*/ 254735 h 541667"/>
                <a:gd name="connsiteX156" fmla="*/ 34860 w 265446"/>
                <a:gd name="connsiteY156" fmla="*/ 252073 h 541667"/>
                <a:gd name="connsiteX157" fmla="*/ 34860 w 265446"/>
                <a:gd name="connsiteY157" fmla="*/ 249411 h 541667"/>
                <a:gd name="connsiteX158" fmla="*/ 34860 w 265446"/>
                <a:gd name="connsiteY158" fmla="*/ 246685 h 541667"/>
                <a:gd name="connsiteX159" fmla="*/ 32198 w 265446"/>
                <a:gd name="connsiteY159" fmla="*/ 246685 h 541667"/>
                <a:gd name="connsiteX160" fmla="*/ 32198 w 265446"/>
                <a:gd name="connsiteY160" fmla="*/ 244023 h 541667"/>
                <a:gd name="connsiteX161" fmla="*/ 29473 w 265446"/>
                <a:gd name="connsiteY161" fmla="*/ 244023 h 541667"/>
                <a:gd name="connsiteX162" fmla="*/ 26811 w 265446"/>
                <a:gd name="connsiteY162" fmla="*/ 244023 h 541667"/>
                <a:gd name="connsiteX163" fmla="*/ 24149 w 265446"/>
                <a:gd name="connsiteY163" fmla="*/ 244023 h 541667"/>
                <a:gd name="connsiteX164" fmla="*/ 24149 w 265446"/>
                <a:gd name="connsiteY164" fmla="*/ 241361 h 541667"/>
                <a:gd name="connsiteX165" fmla="*/ 24149 w 265446"/>
                <a:gd name="connsiteY165" fmla="*/ 238636 h 541667"/>
                <a:gd name="connsiteX166" fmla="*/ 24149 w 265446"/>
                <a:gd name="connsiteY166" fmla="*/ 235974 h 541667"/>
                <a:gd name="connsiteX167" fmla="*/ 24149 w 265446"/>
                <a:gd name="connsiteY167" fmla="*/ 233311 h 541667"/>
                <a:gd name="connsiteX168" fmla="*/ 21423 w 265446"/>
                <a:gd name="connsiteY168" fmla="*/ 233311 h 541667"/>
                <a:gd name="connsiteX169" fmla="*/ 18761 w 265446"/>
                <a:gd name="connsiteY169" fmla="*/ 230649 h 541667"/>
                <a:gd name="connsiteX170" fmla="*/ 21423 w 265446"/>
                <a:gd name="connsiteY170" fmla="*/ 227924 h 541667"/>
                <a:gd name="connsiteX171" fmla="*/ 18761 w 265446"/>
                <a:gd name="connsiteY171" fmla="*/ 227924 h 541667"/>
                <a:gd name="connsiteX172" fmla="*/ 18761 w 265446"/>
                <a:gd name="connsiteY172" fmla="*/ 225262 h 541667"/>
                <a:gd name="connsiteX173" fmla="*/ 18761 w 265446"/>
                <a:gd name="connsiteY173" fmla="*/ 222600 h 541667"/>
                <a:gd name="connsiteX174" fmla="*/ 21423 w 265446"/>
                <a:gd name="connsiteY174" fmla="*/ 222600 h 541667"/>
                <a:gd name="connsiteX175" fmla="*/ 21423 w 265446"/>
                <a:gd name="connsiteY175" fmla="*/ 219874 h 541667"/>
                <a:gd name="connsiteX176" fmla="*/ 24149 w 265446"/>
                <a:gd name="connsiteY176" fmla="*/ 217212 h 541667"/>
                <a:gd name="connsiteX177" fmla="*/ 26811 w 265446"/>
                <a:gd name="connsiteY177" fmla="*/ 214550 h 541667"/>
                <a:gd name="connsiteX178" fmla="*/ 29473 w 265446"/>
                <a:gd name="connsiteY178" fmla="*/ 214550 h 541667"/>
                <a:gd name="connsiteX179" fmla="*/ 32198 w 265446"/>
                <a:gd name="connsiteY179" fmla="*/ 214550 h 541667"/>
                <a:gd name="connsiteX180" fmla="*/ 32198 w 265446"/>
                <a:gd name="connsiteY180" fmla="*/ 217212 h 541667"/>
                <a:gd name="connsiteX181" fmla="*/ 34860 w 265446"/>
                <a:gd name="connsiteY181" fmla="*/ 217212 h 541667"/>
                <a:gd name="connsiteX182" fmla="*/ 34860 w 265446"/>
                <a:gd name="connsiteY182" fmla="*/ 214550 h 541667"/>
                <a:gd name="connsiteX183" fmla="*/ 34860 w 265446"/>
                <a:gd name="connsiteY183" fmla="*/ 211825 h 541667"/>
                <a:gd name="connsiteX184" fmla="*/ 34860 w 265446"/>
                <a:gd name="connsiteY184" fmla="*/ 209163 h 541667"/>
                <a:gd name="connsiteX185" fmla="*/ 37522 w 265446"/>
                <a:gd name="connsiteY185" fmla="*/ 206501 h 541667"/>
                <a:gd name="connsiteX186" fmla="*/ 40185 w 265446"/>
                <a:gd name="connsiteY186" fmla="*/ 206501 h 541667"/>
                <a:gd name="connsiteX187" fmla="*/ 42910 w 265446"/>
                <a:gd name="connsiteY187" fmla="*/ 206501 h 541667"/>
                <a:gd name="connsiteX188" fmla="*/ 45572 w 265446"/>
                <a:gd name="connsiteY188" fmla="*/ 206501 h 541667"/>
                <a:gd name="connsiteX189" fmla="*/ 45572 w 265446"/>
                <a:gd name="connsiteY189" fmla="*/ 209163 h 541667"/>
                <a:gd name="connsiteX190" fmla="*/ 45572 w 265446"/>
                <a:gd name="connsiteY190" fmla="*/ 206501 h 541667"/>
                <a:gd name="connsiteX191" fmla="*/ 48234 w 265446"/>
                <a:gd name="connsiteY191" fmla="*/ 206501 h 541667"/>
                <a:gd name="connsiteX192" fmla="*/ 48234 w 265446"/>
                <a:gd name="connsiteY192" fmla="*/ 203775 h 541667"/>
                <a:gd name="connsiteX193" fmla="*/ 50959 w 265446"/>
                <a:gd name="connsiteY193" fmla="*/ 201113 h 541667"/>
                <a:gd name="connsiteX194" fmla="*/ 48234 w 265446"/>
                <a:gd name="connsiteY194" fmla="*/ 201113 h 541667"/>
                <a:gd name="connsiteX195" fmla="*/ 48234 w 265446"/>
                <a:gd name="connsiteY195" fmla="*/ 198451 h 541667"/>
                <a:gd name="connsiteX196" fmla="*/ 48234 w 265446"/>
                <a:gd name="connsiteY196" fmla="*/ 195789 h 541667"/>
                <a:gd name="connsiteX197" fmla="*/ 50959 w 265446"/>
                <a:gd name="connsiteY197" fmla="*/ 195789 h 541667"/>
                <a:gd name="connsiteX198" fmla="*/ 53622 w 265446"/>
                <a:gd name="connsiteY198" fmla="*/ 195789 h 541667"/>
                <a:gd name="connsiteX199" fmla="*/ 56284 w 265446"/>
                <a:gd name="connsiteY199" fmla="*/ 195789 h 541667"/>
                <a:gd name="connsiteX200" fmla="*/ 56284 w 265446"/>
                <a:gd name="connsiteY200" fmla="*/ 193063 h 541667"/>
                <a:gd name="connsiteX201" fmla="*/ 59009 w 265446"/>
                <a:gd name="connsiteY201" fmla="*/ 193063 h 541667"/>
                <a:gd name="connsiteX202" fmla="*/ 59009 w 265446"/>
                <a:gd name="connsiteY202" fmla="*/ 195789 h 541667"/>
                <a:gd name="connsiteX203" fmla="*/ 61671 w 265446"/>
                <a:gd name="connsiteY203" fmla="*/ 195789 h 541667"/>
                <a:gd name="connsiteX204" fmla="*/ 61671 w 265446"/>
                <a:gd name="connsiteY204" fmla="*/ 193063 h 541667"/>
                <a:gd name="connsiteX205" fmla="*/ 64333 w 265446"/>
                <a:gd name="connsiteY205" fmla="*/ 193063 h 541667"/>
                <a:gd name="connsiteX206" fmla="*/ 64333 w 265446"/>
                <a:gd name="connsiteY206" fmla="*/ 195789 h 541667"/>
                <a:gd name="connsiteX207" fmla="*/ 64333 w 265446"/>
                <a:gd name="connsiteY207" fmla="*/ 198451 h 541667"/>
                <a:gd name="connsiteX208" fmla="*/ 64333 w 265446"/>
                <a:gd name="connsiteY208" fmla="*/ 201113 h 541667"/>
                <a:gd name="connsiteX209" fmla="*/ 66995 w 265446"/>
                <a:gd name="connsiteY209" fmla="*/ 201113 h 541667"/>
                <a:gd name="connsiteX210" fmla="*/ 69721 w 265446"/>
                <a:gd name="connsiteY210" fmla="*/ 201113 h 541667"/>
                <a:gd name="connsiteX211" fmla="*/ 69721 w 265446"/>
                <a:gd name="connsiteY211" fmla="*/ 198451 h 541667"/>
                <a:gd name="connsiteX212" fmla="*/ 72383 w 265446"/>
                <a:gd name="connsiteY212" fmla="*/ 198451 h 541667"/>
                <a:gd name="connsiteX213" fmla="*/ 72383 w 265446"/>
                <a:gd name="connsiteY213" fmla="*/ 195789 h 541667"/>
                <a:gd name="connsiteX214" fmla="*/ 72383 w 265446"/>
                <a:gd name="connsiteY214" fmla="*/ 198451 h 541667"/>
                <a:gd name="connsiteX215" fmla="*/ 75045 w 265446"/>
                <a:gd name="connsiteY215" fmla="*/ 198451 h 541667"/>
                <a:gd name="connsiteX216" fmla="*/ 75045 w 265446"/>
                <a:gd name="connsiteY216" fmla="*/ 195789 h 541667"/>
                <a:gd name="connsiteX217" fmla="*/ 75045 w 265446"/>
                <a:gd name="connsiteY217" fmla="*/ 193063 h 541667"/>
                <a:gd name="connsiteX218" fmla="*/ 75045 w 265446"/>
                <a:gd name="connsiteY218" fmla="*/ 190401 h 541667"/>
                <a:gd name="connsiteX219" fmla="*/ 77770 w 265446"/>
                <a:gd name="connsiteY219" fmla="*/ 190401 h 541667"/>
                <a:gd name="connsiteX220" fmla="*/ 77770 w 265446"/>
                <a:gd name="connsiteY220" fmla="*/ 187739 h 541667"/>
                <a:gd name="connsiteX221" fmla="*/ 80433 w 265446"/>
                <a:gd name="connsiteY221" fmla="*/ 187739 h 541667"/>
                <a:gd name="connsiteX222" fmla="*/ 80433 w 265446"/>
                <a:gd name="connsiteY222" fmla="*/ 185014 h 541667"/>
                <a:gd name="connsiteX223" fmla="*/ 83095 w 265446"/>
                <a:gd name="connsiteY223" fmla="*/ 185014 h 541667"/>
                <a:gd name="connsiteX224" fmla="*/ 85820 w 265446"/>
                <a:gd name="connsiteY224" fmla="*/ 185014 h 541667"/>
                <a:gd name="connsiteX225" fmla="*/ 85820 w 265446"/>
                <a:gd name="connsiteY225" fmla="*/ 187739 h 541667"/>
                <a:gd name="connsiteX226" fmla="*/ 88482 w 265446"/>
                <a:gd name="connsiteY226" fmla="*/ 187739 h 541667"/>
                <a:gd name="connsiteX227" fmla="*/ 91144 w 265446"/>
                <a:gd name="connsiteY227" fmla="*/ 187739 h 541667"/>
                <a:gd name="connsiteX228" fmla="*/ 93806 w 265446"/>
                <a:gd name="connsiteY228" fmla="*/ 185014 h 541667"/>
                <a:gd name="connsiteX229" fmla="*/ 96532 w 265446"/>
                <a:gd name="connsiteY229" fmla="*/ 185014 h 541667"/>
                <a:gd name="connsiteX230" fmla="*/ 99194 w 265446"/>
                <a:gd name="connsiteY230" fmla="*/ 185014 h 541667"/>
                <a:gd name="connsiteX231" fmla="*/ 99194 w 265446"/>
                <a:gd name="connsiteY231" fmla="*/ 182352 h 541667"/>
                <a:gd name="connsiteX232" fmla="*/ 99194 w 265446"/>
                <a:gd name="connsiteY232" fmla="*/ 185014 h 541667"/>
                <a:gd name="connsiteX233" fmla="*/ 101856 w 265446"/>
                <a:gd name="connsiteY233" fmla="*/ 185014 h 541667"/>
                <a:gd name="connsiteX234" fmla="*/ 104581 w 265446"/>
                <a:gd name="connsiteY234" fmla="*/ 185014 h 541667"/>
                <a:gd name="connsiteX235" fmla="*/ 104581 w 265446"/>
                <a:gd name="connsiteY235" fmla="*/ 182352 h 541667"/>
                <a:gd name="connsiteX236" fmla="*/ 101856 w 265446"/>
                <a:gd name="connsiteY236" fmla="*/ 182352 h 541667"/>
                <a:gd name="connsiteX237" fmla="*/ 104581 w 265446"/>
                <a:gd name="connsiteY237" fmla="*/ 182352 h 541667"/>
                <a:gd name="connsiteX238" fmla="*/ 104581 w 265446"/>
                <a:gd name="connsiteY238" fmla="*/ 179690 h 541667"/>
                <a:gd name="connsiteX239" fmla="*/ 101856 w 265446"/>
                <a:gd name="connsiteY239" fmla="*/ 179690 h 541667"/>
                <a:gd name="connsiteX240" fmla="*/ 104581 w 265446"/>
                <a:gd name="connsiteY240" fmla="*/ 179690 h 541667"/>
                <a:gd name="connsiteX241" fmla="*/ 104581 w 265446"/>
                <a:gd name="connsiteY241" fmla="*/ 176964 h 541667"/>
                <a:gd name="connsiteX242" fmla="*/ 101856 w 265446"/>
                <a:gd name="connsiteY242" fmla="*/ 176964 h 541667"/>
                <a:gd name="connsiteX243" fmla="*/ 101856 w 265446"/>
                <a:gd name="connsiteY243" fmla="*/ 174302 h 541667"/>
                <a:gd name="connsiteX244" fmla="*/ 101856 w 265446"/>
                <a:gd name="connsiteY244" fmla="*/ 171640 h 541667"/>
                <a:gd name="connsiteX245" fmla="*/ 104581 w 265446"/>
                <a:gd name="connsiteY245" fmla="*/ 171640 h 541667"/>
                <a:gd name="connsiteX246" fmla="*/ 104581 w 265446"/>
                <a:gd name="connsiteY246" fmla="*/ 174302 h 541667"/>
                <a:gd name="connsiteX247" fmla="*/ 107243 w 265446"/>
                <a:gd name="connsiteY247" fmla="*/ 174302 h 541667"/>
                <a:gd name="connsiteX248" fmla="*/ 107243 w 265446"/>
                <a:gd name="connsiteY248" fmla="*/ 171640 h 541667"/>
                <a:gd name="connsiteX249" fmla="*/ 109905 w 265446"/>
                <a:gd name="connsiteY249" fmla="*/ 168978 h 541667"/>
                <a:gd name="connsiteX250" fmla="*/ 112631 w 265446"/>
                <a:gd name="connsiteY250" fmla="*/ 168978 h 541667"/>
                <a:gd name="connsiteX251" fmla="*/ 112631 w 265446"/>
                <a:gd name="connsiteY251" fmla="*/ 166253 h 541667"/>
                <a:gd name="connsiteX252" fmla="*/ 115293 w 265446"/>
                <a:gd name="connsiteY252" fmla="*/ 166253 h 541667"/>
                <a:gd name="connsiteX253" fmla="*/ 115293 w 265446"/>
                <a:gd name="connsiteY253" fmla="*/ 163591 h 541667"/>
                <a:gd name="connsiteX254" fmla="*/ 115293 w 265446"/>
                <a:gd name="connsiteY254" fmla="*/ 160928 h 541667"/>
                <a:gd name="connsiteX255" fmla="*/ 117955 w 265446"/>
                <a:gd name="connsiteY255" fmla="*/ 160928 h 541667"/>
                <a:gd name="connsiteX256" fmla="*/ 117955 w 265446"/>
                <a:gd name="connsiteY256" fmla="*/ 158203 h 541667"/>
                <a:gd name="connsiteX257" fmla="*/ 117955 w 265446"/>
                <a:gd name="connsiteY257" fmla="*/ 160928 h 541667"/>
                <a:gd name="connsiteX258" fmla="*/ 120617 w 265446"/>
                <a:gd name="connsiteY258" fmla="*/ 160928 h 541667"/>
                <a:gd name="connsiteX259" fmla="*/ 120617 w 265446"/>
                <a:gd name="connsiteY259" fmla="*/ 158203 h 541667"/>
                <a:gd name="connsiteX260" fmla="*/ 123343 w 265446"/>
                <a:gd name="connsiteY260" fmla="*/ 158203 h 541667"/>
                <a:gd name="connsiteX261" fmla="*/ 123343 w 265446"/>
                <a:gd name="connsiteY261" fmla="*/ 155541 h 541667"/>
                <a:gd name="connsiteX262" fmla="*/ 126004 w 265446"/>
                <a:gd name="connsiteY262" fmla="*/ 155541 h 541667"/>
                <a:gd name="connsiteX263" fmla="*/ 126004 w 265446"/>
                <a:gd name="connsiteY263" fmla="*/ 152879 h 541667"/>
                <a:gd name="connsiteX264" fmla="*/ 126004 w 265446"/>
                <a:gd name="connsiteY264" fmla="*/ 150153 h 541667"/>
                <a:gd name="connsiteX265" fmla="*/ 126004 w 265446"/>
                <a:gd name="connsiteY265" fmla="*/ 147491 h 541667"/>
                <a:gd name="connsiteX266" fmla="*/ 128667 w 265446"/>
                <a:gd name="connsiteY266" fmla="*/ 144829 h 541667"/>
                <a:gd name="connsiteX267" fmla="*/ 131392 w 265446"/>
                <a:gd name="connsiteY267" fmla="*/ 142167 h 541667"/>
                <a:gd name="connsiteX268" fmla="*/ 131392 w 265446"/>
                <a:gd name="connsiteY268" fmla="*/ 139442 h 541667"/>
                <a:gd name="connsiteX269" fmla="*/ 134054 w 265446"/>
                <a:gd name="connsiteY269" fmla="*/ 139442 h 541667"/>
                <a:gd name="connsiteX270" fmla="*/ 136716 w 265446"/>
                <a:gd name="connsiteY270" fmla="*/ 136780 h 541667"/>
                <a:gd name="connsiteX271" fmla="*/ 136716 w 265446"/>
                <a:gd name="connsiteY271" fmla="*/ 134118 h 541667"/>
                <a:gd name="connsiteX272" fmla="*/ 136716 w 265446"/>
                <a:gd name="connsiteY272" fmla="*/ 131392 h 541667"/>
                <a:gd name="connsiteX273" fmla="*/ 136716 w 265446"/>
                <a:gd name="connsiteY273" fmla="*/ 128730 h 541667"/>
                <a:gd name="connsiteX274" fmla="*/ 136716 w 265446"/>
                <a:gd name="connsiteY274" fmla="*/ 126068 h 541667"/>
                <a:gd name="connsiteX275" fmla="*/ 136716 w 265446"/>
                <a:gd name="connsiteY275" fmla="*/ 123343 h 541667"/>
                <a:gd name="connsiteX276" fmla="*/ 139442 w 265446"/>
                <a:gd name="connsiteY276" fmla="*/ 123343 h 541667"/>
                <a:gd name="connsiteX277" fmla="*/ 139442 w 265446"/>
                <a:gd name="connsiteY277" fmla="*/ 120681 h 541667"/>
                <a:gd name="connsiteX278" fmla="*/ 139442 w 265446"/>
                <a:gd name="connsiteY278" fmla="*/ 118018 h 541667"/>
                <a:gd name="connsiteX279" fmla="*/ 142104 w 265446"/>
                <a:gd name="connsiteY279" fmla="*/ 118018 h 541667"/>
                <a:gd name="connsiteX280" fmla="*/ 142104 w 265446"/>
                <a:gd name="connsiteY280" fmla="*/ 115293 h 541667"/>
                <a:gd name="connsiteX281" fmla="*/ 142104 w 265446"/>
                <a:gd name="connsiteY281" fmla="*/ 112631 h 541667"/>
                <a:gd name="connsiteX282" fmla="*/ 142104 w 265446"/>
                <a:gd name="connsiteY282" fmla="*/ 109969 h 541667"/>
                <a:gd name="connsiteX283" fmla="*/ 142104 w 265446"/>
                <a:gd name="connsiteY283" fmla="*/ 107307 h 541667"/>
                <a:gd name="connsiteX284" fmla="*/ 142104 w 265446"/>
                <a:gd name="connsiteY284" fmla="*/ 104581 h 541667"/>
                <a:gd name="connsiteX285" fmla="*/ 142104 w 265446"/>
                <a:gd name="connsiteY285" fmla="*/ 101919 h 541667"/>
                <a:gd name="connsiteX286" fmla="*/ 142104 w 265446"/>
                <a:gd name="connsiteY286" fmla="*/ 99257 h 541667"/>
                <a:gd name="connsiteX287" fmla="*/ 142104 w 265446"/>
                <a:gd name="connsiteY287" fmla="*/ 96532 h 541667"/>
                <a:gd name="connsiteX288" fmla="*/ 144766 w 265446"/>
                <a:gd name="connsiteY288" fmla="*/ 96532 h 541667"/>
                <a:gd name="connsiteX289" fmla="*/ 147491 w 265446"/>
                <a:gd name="connsiteY289" fmla="*/ 93870 h 541667"/>
                <a:gd name="connsiteX290" fmla="*/ 144766 w 265446"/>
                <a:gd name="connsiteY290" fmla="*/ 91208 h 541667"/>
                <a:gd name="connsiteX291" fmla="*/ 142104 w 265446"/>
                <a:gd name="connsiteY291" fmla="*/ 88482 h 541667"/>
                <a:gd name="connsiteX292" fmla="*/ 142104 w 265446"/>
                <a:gd name="connsiteY292" fmla="*/ 85820 h 541667"/>
                <a:gd name="connsiteX293" fmla="*/ 139442 w 265446"/>
                <a:gd name="connsiteY293" fmla="*/ 83158 h 541667"/>
                <a:gd name="connsiteX294" fmla="*/ 142104 w 265446"/>
                <a:gd name="connsiteY294" fmla="*/ 83158 h 541667"/>
                <a:gd name="connsiteX295" fmla="*/ 142104 w 265446"/>
                <a:gd name="connsiteY295" fmla="*/ 80496 h 541667"/>
                <a:gd name="connsiteX296" fmla="*/ 142104 w 265446"/>
                <a:gd name="connsiteY296" fmla="*/ 77770 h 541667"/>
                <a:gd name="connsiteX297" fmla="*/ 139442 w 265446"/>
                <a:gd name="connsiteY297" fmla="*/ 77770 h 541667"/>
                <a:gd name="connsiteX298" fmla="*/ 142104 w 265446"/>
                <a:gd name="connsiteY298" fmla="*/ 77770 h 541667"/>
                <a:gd name="connsiteX299" fmla="*/ 142104 w 265446"/>
                <a:gd name="connsiteY299" fmla="*/ 75108 h 541667"/>
                <a:gd name="connsiteX300" fmla="*/ 139442 w 265446"/>
                <a:gd name="connsiteY300" fmla="*/ 75108 h 541667"/>
                <a:gd name="connsiteX301" fmla="*/ 139442 w 265446"/>
                <a:gd name="connsiteY301" fmla="*/ 72446 h 541667"/>
                <a:gd name="connsiteX302" fmla="*/ 139442 w 265446"/>
                <a:gd name="connsiteY302" fmla="*/ 69721 h 541667"/>
                <a:gd name="connsiteX303" fmla="*/ 139442 w 265446"/>
                <a:gd name="connsiteY303" fmla="*/ 67059 h 541667"/>
                <a:gd name="connsiteX304" fmla="*/ 139442 w 265446"/>
                <a:gd name="connsiteY304" fmla="*/ 64397 h 541667"/>
                <a:gd name="connsiteX305" fmla="*/ 139442 w 265446"/>
                <a:gd name="connsiteY305" fmla="*/ 61671 h 541667"/>
                <a:gd name="connsiteX306" fmla="*/ 139442 w 265446"/>
                <a:gd name="connsiteY306" fmla="*/ 59009 h 541667"/>
                <a:gd name="connsiteX307" fmla="*/ 139442 w 265446"/>
                <a:gd name="connsiteY307" fmla="*/ 56347 h 541667"/>
                <a:gd name="connsiteX308" fmla="*/ 142104 w 265446"/>
                <a:gd name="connsiteY308" fmla="*/ 56347 h 541667"/>
                <a:gd name="connsiteX309" fmla="*/ 142104 w 265446"/>
                <a:gd name="connsiteY309" fmla="*/ 53622 h 541667"/>
                <a:gd name="connsiteX310" fmla="*/ 144766 w 265446"/>
                <a:gd name="connsiteY310" fmla="*/ 53622 h 541667"/>
                <a:gd name="connsiteX311" fmla="*/ 142104 w 265446"/>
                <a:gd name="connsiteY311" fmla="*/ 50960 h 541667"/>
                <a:gd name="connsiteX312" fmla="*/ 142104 w 265446"/>
                <a:gd name="connsiteY312" fmla="*/ 48298 h 541667"/>
                <a:gd name="connsiteX313" fmla="*/ 142104 w 265446"/>
                <a:gd name="connsiteY313" fmla="*/ 45635 h 541667"/>
                <a:gd name="connsiteX314" fmla="*/ 144766 w 265446"/>
                <a:gd name="connsiteY314" fmla="*/ 45635 h 541667"/>
                <a:gd name="connsiteX315" fmla="*/ 147491 w 265446"/>
                <a:gd name="connsiteY315" fmla="*/ 45635 h 541667"/>
                <a:gd name="connsiteX316" fmla="*/ 147491 w 265446"/>
                <a:gd name="connsiteY316" fmla="*/ 42910 h 541667"/>
                <a:gd name="connsiteX317" fmla="*/ 147491 w 265446"/>
                <a:gd name="connsiteY317" fmla="*/ 40248 h 541667"/>
                <a:gd name="connsiteX318" fmla="*/ 150153 w 265446"/>
                <a:gd name="connsiteY318" fmla="*/ 40248 h 541667"/>
                <a:gd name="connsiteX319" fmla="*/ 150153 w 265446"/>
                <a:gd name="connsiteY319" fmla="*/ 37586 h 541667"/>
                <a:gd name="connsiteX320" fmla="*/ 150153 w 265446"/>
                <a:gd name="connsiteY320" fmla="*/ 34860 h 541667"/>
                <a:gd name="connsiteX321" fmla="*/ 150153 w 265446"/>
                <a:gd name="connsiteY321" fmla="*/ 32198 h 541667"/>
                <a:gd name="connsiteX322" fmla="*/ 150153 w 265446"/>
                <a:gd name="connsiteY322" fmla="*/ 29536 h 541667"/>
                <a:gd name="connsiteX323" fmla="*/ 150153 w 265446"/>
                <a:gd name="connsiteY323" fmla="*/ 26811 h 541667"/>
                <a:gd name="connsiteX324" fmla="*/ 150153 w 265446"/>
                <a:gd name="connsiteY324" fmla="*/ 24149 h 541667"/>
                <a:gd name="connsiteX325" fmla="*/ 150153 w 265446"/>
                <a:gd name="connsiteY325" fmla="*/ 21487 h 541667"/>
                <a:gd name="connsiteX326" fmla="*/ 150153 w 265446"/>
                <a:gd name="connsiteY326" fmla="*/ 18825 h 541667"/>
                <a:gd name="connsiteX327" fmla="*/ 147491 w 265446"/>
                <a:gd name="connsiteY327" fmla="*/ 18825 h 541667"/>
                <a:gd name="connsiteX328" fmla="*/ 144766 w 265446"/>
                <a:gd name="connsiteY328" fmla="*/ 18825 h 541667"/>
                <a:gd name="connsiteX329" fmla="*/ 144766 w 265446"/>
                <a:gd name="connsiteY329" fmla="*/ 16099 h 541667"/>
                <a:gd name="connsiteX330" fmla="*/ 142104 w 265446"/>
                <a:gd name="connsiteY330" fmla="*/ 16099 h 541667"/>
                <a:gd name="connsiteX331" fmla="*/ 139442 w 265446"/>
                <a:gd name="connsiteY331" fmla="*/ 16099 h 541667"/>
                <a:gd name="connsiteX332" fmla="*/ 136716 w 265446"/>
                <a:gd name="connsiteY332" fmla="*/ 16099 h 541667"/>
                <a:gd name="connsiteX333" fmla="*/ 134054 w 265446"/>
                <a:gd name="connsiteY333" fmla="*/ 16099 h 541667"/>
                <a:gd name="connsiteX334" fmla="*/ 134054 w 265446"/>
                <a:gd name="connsiteY334" fmla="*/ 13437 h 541667"/>
                <a:gd name="connsiteX335" fmla="*/ 131392 w 265446"/>
                <a:gd name="connsiteY335" fmla="*/ 13437 h 541667"/>
                <a:gd name="connsiteX336" fmla="*/ 131392 w 265446"/>
                <a:gd name="connsiteY336" fmla="*/ 10775 h 541667"/>
                <a:gd name="connsiteX337" fmla="*/ 128667 w 265446"/>
                <a:gd name="connsiteY337" fmla="*/ 10775 h 541667"/>
                <a:gd name="connsiteX338" fmla="*/ 128667 w 265446"/>
                <a:gd name="connsiteY338" fmla="*/ 8050 h 541667"/>
                <a:gd name="connsiteX339" fmla="*/ 126004 w 265446"/>
                <a:gd name="connsiteY339" fmla="*/ 0 h 541667"/>
                <a:gd name="connsiteX340" fmla="*/ 128667 w 265446"/>
                <a:gd name="connsiteY340" fmla="*/ 0 h 541667"/>
                <a:gd name="connsiteX341" fmla="*/ 131392 w 265446"/>
                <a:gd name="connsiteY341" fmla="*/ 0 h 541667"/>
                <a:gd name="connsiteX342" fmla="*/ 131392 w 265446"/>
                <a:gd name="connsiteY342" fmla="*/ 2725 h 541667"/>
                <a:gd name="connsiteX343" fmla="*/ 136716 w 265446"/>
                <a:gd name="connsiteY343" fmla="*/ 2725 h 541667"/>
                <a:gd name="connsiteX344" fmla="*/ 139442 w 265446"/>
                <a:gd name="connsiteY344" fmla="*/ 2725 h 541667"/>
                <a:gd name="connsiteX345" fmla="*/ 142104 w 265446"/>
                <a:gd name="connsiteY345" fmla="*/ 2725 h 541667"/>
                <a:gd name="connsiteX346" fmla="*/ 144766 w 265446"/>
                <a:gd name="connsiteY346" fmla="*/ 2725 h 541667"/>
                <a:gd name="connsiteX347" fmla="*/ 147491 w 265446"/>
                <a:gd name="connsiteY347" fmla="*/ 2725 h 541667"/>
                <a:gd name="connsiteX348" fmla="*/ 147491 w 265446"/>
                <a:gd name="connsiteY348" fmla="*/ 5388 h 541667"/>
                <a:gd name="connsiteX349" fmla="*/ 152815 w 265446"/>
                <a:gd name="connsiteY349" fmla="*/ 5388 h 541667"/>
                <a:gd name="connsiteX350" fmla="*/ 155478 w 265446"/>
                <a:gd name="connsiteY350" fmla="*/ 5388 h 541667"/>
                <a:gd name="connsiteX351" fmla="*/ 158203 w 265446"/>
                <a:gd name="connsiteY351" fmla="*/ 5388 h 541667"/>
                <a:gd name="connsiteX352" fmla="*/ 160865 w 265446"/>
                <a:gd name="connsiteY352" fmla="*/ 5388 h 541667"/>
                <a:gd name="connsiteX353" fmla="*/ 160865 w 265446"/>
                <a:gd name="connsiteY353" fmla="*/ 8050 h 541667"/>
                <a:gd name="connsiteX354" fmla="*/ 163527 w 265446"/>
                <a:gd name="connsiteY354" fmla="*/ 8050 h 541667"/>
                <a:gd name="connsiteX355" fmla="*/ 166253 w 265446"/>
                <a:gd name="connsiteY355" fmla="*/ 8050 h 541667"/>
                <a:gd name="connsiteX356" fmla="*/ 166253 w 265446"/>
                <a:gd name="connsiteY356" fmla="*/ 10775 h 541667"/>
                <a:gd name="connsiteX357" fmla="*/ 168915 w 265446"/>
                <a:gd name="connsiteY357" fmla="*/ 10775 h 541667"/>
                <a:gd name="connsiteX358" fmla="*/ 168915 w 265446"/>
                <a:gd name="connsiteY358" fmla="*/ 13437 h 541667"/>
                <a:gd name="connsiteX359" fmla="*/ 171577 w 265446"/>
                <a:gd name="connsiteY359" fmla="*/ 13437 h 541667"/>
                <a:gd name="connsiteX360" fmla="*/ 174302 w 265446"/>
                <a:gd name="connsiteY360" fmla="*/ 13437 h 541667"/>
                <a:gd name="connsiteX361" fmla="*/ 174302 w 265446"/>
                <a:gd name="connsiteY361" fmla="*/ 16099 h 541667"/>
                <a:gd name="connsiteX362" fmla="*/ 174302 w 265446"/>
                <a:gd name="connsiteY362" fmla="*/ 18825 h 541667"/>
                <a:gd name="connsiteX363" fmla="*/ 176964 w 265446"/>
                <a:gd name="connsiteY363" fmla="*/ 18825 h 541667"/>
                <a:gd name="connsiteX364" fmla="*/ 179626 w 265446"/>
                <a:gd name="connsiteY364" fmla="*/ 18825 h 541667"/>
                <a:gd name="connsiteX365" fmla="*/ 182288 w 265446"/>
                <a:gd name="connsiteY365" fmla="*/ 18825 h 541667"/>
                <a:gd name="connsiteX366" fmla="*/ 182288 w 265446"/>
                <a:gd name="connsiteY366" fmla="*/ 16099 h 541667"/>
                <a:gd name="connsiteX367" fmla="*/ 179626 w 265446"/>
                <a:gd name="connsiteY367" fmla="*/ 16099 h 541667"/>
                <a:gd name="connsiteX368" fmla="*/ 179626 w 265446"/>
                <a:gd name="connsiteY368" fmla="*/ 13437 h 541667"/>
                <a:gd name="connsiteX369" fmla="*/ 182288 w 265446"/>
                <a:gd name="connsiteY369" fmla="*/ 13437 h 541667"/>
                <a:gd name="connsiteX370" fmla="*/ 182288 w 265446"/>
                <a:gd name="connsiteY370" fmla="*/ 16099 h 541667"/>
                <a:gd name="connsiteX371" fmla="*/ 182288 w 265446"/>
                <a:gd name="connsiteY371" fmla="*/ 18825 h 541667"/>
                <a:gd name="connsiteX372" fmla="*/ 182288 w 265446"/>
                <a:gd name="connsiteY372" fmla="*/ 21487 h 541667"/>
                <a:gd name="connsiteX373" fmla="*/ 182288 w 265446"/>
                <a:gd name="connsiteY373" fmla="*/ 24149 h 541667"/>
                <a:gd name="connsiteX374" fmla="*/ 185014 w 265446"/>
                <a:gd name="connsiteY374" fmla="*/ 24149 h 541667"/>
                <a:gd name="connsiteX375" fmla="*/ 185014 w 265446"/>
                <a:gd name="connsiteY375" fmla="*/ 21487 h 541667"/>
                <a:gd name="connsiteX376" fmla="*/ 187676 w 265446"/>
                <a:gd name="connsiteY376" fmla="*/ 21487 h 541667"/>
                <a:gd name="connsiteX377" fmla="*/ 185014 w 265446"/>
                <a:gd name="connsiteY377" fmla="*/ 21487 h 541667"/>
                <a:gd name="connsiteX378" fmla="*/ 185014 w 265446"/>
                <a:gd name="connsiteY378" fmla="*/ 18825 h 541667"/>
                <a:gd name="connsiteX379" fmla="*/ 185014 w 265446"/>
                <a:gd name="connsiteY379" fmla="*/ 16099 h 541667"/>
                <a:gd name="connsiteX380" fmla="*/ 182288 w 265446"/>
                <a:gd name="connsiteY380" fmla="*/ 16099 h 541667"/>
                <a:gd name="connsiteX381" fmla="*/ 182288 w 265446"/>
                <a:gd name="connsiteY381" fmla="*/ 13437 h 541667"/>
                <a:gd name="connsiteX382" fmla="*/ 179626 w 265446"/>
                <a:gd name="connsiteY382" fmla="*/ 13437 h 541667"/>
                <a:gd name="connsiteX383" fmla="*/ 176964 w 265446"/>
                <a:gd name="connsiteY383" fmla="*/ 13437 h 541667"/>
                <a:gd name="connsiteX384" fmla="*/ 174302 w 265446"/>
                <a:gd name="connsiteY384" fmla="*/ 13437 h 541667"/>
                <a:gd name="connsiteX385" fmla="*/ 174302 w 265446"/>
                <a:gd name="connsiteY385" fmla="*/ 10775 h 541667"/>
                <a:gd name="connsiteX386" fmla="*/ 171577 w 265446"/>
                <a:gd name="connsiteY386" fmla="*/ 10775 h 541667"/>
                <a:gd name="connsiteX387" fmla="*/ 168915 w 265446"/>
                <a:gd name="connsiteY387" fmla="*/ 10775 h 541667"/>
                <a:gd name="connsiteX388" fmla="*/ 168915 w 265446"/>
                <a:gd name="connsiteY388" fmla="*/ 8050 h 541667"/>
                <a:gd name="connsiteX389" fmla="*/ 171577 w 265446"/>
                <a:gd name="connsiteY389" fmla="*/ 8050 h 541667"/>
                <a:gd name="connsiteX390" fmla="*/ 174302 w 265446"/>
                <a:gd name="connsiteY390" fmla="*/ 8050 h 541667"/>
                <a:gd name="connsiteX391" fmla="*/ 176964 w 265446"/>
                <a:gd name="connsiteY391" fmla="*/ 8050 h 541667"/>
                <a:gd name="connsiteX392" fmla="*/ 182288 w 265446"/>
                <a:gd name="connsiteY392" fmla="*/ 8050 h 541667"/>
                <a:gd name="connsiteX393" fmla="*/ 185014 w 265446"/>
                <a:gd name="connsiteY393" fmla="*/ 8050 h 541667"/>
                <a:gd name="connsiteX394" fmla="*/ 187676 w 265446"/>
                <a:gd name="connsiteY394" fmla="*/ 8050 h 541667"/>
                <a:gd name="connsiteX395" fmla="*/ 193063 w 265446"/>
                <a:gd name="connsiteY395" fmla="*/ 8050 h 541667"/>
                <a:gd name="connsiteX396" fmla="*/ 193063 w 265446"/>
                <a:gd name="connsiteY396" fmla="*/ 10775 h 541667"/>
                <a:gd name="connsiteX397" fmla="*/ 195725 w 265446"/>
                <a:gd name="connsiteY397" fmla="*/ 10775 h 541667"/>
                <a:gd name="connsiteX398" fmla="*/ 198388 w 265446"/>
                <a:gd name="connsiteY398" fmla="*/ 10775 h 541667"/>
                <a:gd name="connsiteX399" fmla="*/ 198388 w 265446"/>
                <a:gd name="connsiteY399" fmla="*/ 13437 h 541667"/>
                <a:gd name="connsiteX400" fmla="*/ 201113 w 265446"/>
                <a:gd name="connsiteY400" fmla="*/ 18825 h 541667"/>
                <a:gd name="connsiteX401" fmla="*/ 201113 w 265446"/>
                <a:gd name="connsiteY401" fmla="*/ 21487 h 541667"/>
                <a:gd name="connsiteX402" fmla="*/ 203775 w 265446"/>
                <a:gd name="connsiteY402" fmla="*/ 24149 h 541667"/>
                <a:gd name="connsiteX403" fmla="*/ 206437 w 265446"/>
                <a:gd name="connsiteY403" fmla="*/ 24149 h 541667"/>
                <a:gd name="connsiteX404" fmla="*/ 203775 w 265446"/>
                <a:gd name="connsiteY404" fmla="*/ 24149 h 541667"/>
                <a:gd name="connsiteX405" fmla="*/ 206437 w 265446"/>
                <a:gd name="connsiteY405" fmla="*/ 26811 h 541667"/>
                <a:gd name="connsiteX406" fmla="*/ 203775 w 265446"/>
                <a:gd name="connsiteY406" fmla="*/ 26811 h 541667"/>
                <a:gd name="connsiteX407" fmla="*/ 203775 w 265446"/>
                <a:gd name="connsiteY407" fmla="*/ 29536 h 541667"/>
                <a:gd name="connsiteX408" fmla="*/ 206437 w 265446"/>
                <a:gd name="connsiteY408" fmla="*/ 26811 h 541667"/>
                <a:gd name="connsiteX409" fmla="*/ 209099 w 265446"/>
                <a:gd name="connsiteY409" fmla="*/ 26811 h 541667"/>
                <a:gd name="connsiteX410" fmla="*/ 209099 w 265446"/>
                <a:gd name="connsiteY410" fmla="*/ 29536 h 541667"/>
                <a:gd name="connsiteX411" fmla="*/ 211825 w 265446"/>
                <a:gd name="connsiteY411" fmla="*/ 29536 h 541667"/>
                <a:gd name="connsiteX412" fmla="*/ 214487 w 265446"/>
                <a:gd name="connsiteY412" fmla="*/ 29536 h 541667"/>
                <a:gd name="connsiteX413" fmla="*/ 217149 w 265446"/>
                <a:gd name="connsiteY413" fmla="*/ 32198 h 541667"/>
                <a:gd name="connsiteX414" fmla="*/ 219874 w 265446"/>
                <a:gd name="connsiteY414" fmla="*/ 32198 h 541667"/>
                <a:gd name="connsiteX415" fmla="*/ 222536 w 265446"/>
                <a:gd name="connsiteY415" fmla="*/ 32198 h 541667"/>
                <a:gd name="connsiteX416" fmla="*/ 225198 w 265446"/>
                <a:gd name="connsiteY416" fmla="*/ 32198 h 541667"/>
                <a:gd name="connsiteX417" fmla="*/ 227924 w 265446"/>
                <a:gd name="connsiteY417" fmla="*/ 32198 h 541667"/>
                <a:gd name="connsiteX418" fmla="*/ 227924 w 265446"/>
                <a:gd name="connsiteY418" fmla="*/ 34860 h 541667"/>
                <a:gd name="connsiteX419" fmla="*/ 225198 w 265446"/>
                <a:gd name="connsiteY419" fmla="*/ 37586 h 541667"/>
                <a:gd name="connsiteX420" fmla="*/ 222536 w 265446"/>
                <a:gd name="connsiteY420" fmla="*/ 37586 h 541667"/>
                <a:gd name="connsiteX421" fmla="*/ 219874 w 265446"/>
                <a:gd name="connsiteY421" fmla="*/ 37586 h 541667"/>
                <a:gd name="connsiteX422" fmla="*/ 217149 w 265446"/>
                <a:gd name="connsiteY422" fmla="*/ 40248 h 541667"/>
                <a:gd name="connsiteX423" fmla="*/ 214487 w 265446"/>
                <a:gd name="connsiteY423" fmla="*/ 42910 h 541667"/>
                <a:gd name="connsiteX424" fmla="*/ 214487 w 265446"/>
                <a:gd name="connsiteY424" fmla="*/ 45635 h 541667"/>
                <a:gd name="connsiteX425" fmla="*/ 190338 w 265446"/>
                <a:gd name="connsiteY425" fmla="*/ 85820 h 541667"/>
                <a:gd name="connsiteX426" fmla="*/ 190338 w 265446"/>
                <a:gd name="connsiteY426" fmla="*/ 88482 h 541667"/>
                <a:gd name="connsiteX427" fmla="*/ 187676 w 265446"/>
                <a:gd name="connsiteY427" fmla="*/ 91208 h 541667"/>
                <a:gd name="connsiteX428" fmla="*/ 187676 w 265446"/>
                <a:gd name="connsiteY428" fmla="*/ 93870 h 541667"/>
                <a:gd name="connsiteX429" fmla="*/ 185014 w 265446"/>
                <a:gd name="connsiteY429" fmla="*/ 93870 h 541667"/>
                <a:gd name="connsiteX430" fmla="*/ 185014 w 265446"/>
                <a:gd name="connsiteY430" fmla="*/ 96532 h 541667"/>
                <a:gd name="connsiteX431" fmla="*/ 187676 w 265446"/>
                <a:gd name="connsiteY431" fmla="*/ 99257 h 541667"/>
                <a:gd name="connsiteX432" fmla="*/ 187676 w 265446"/>
                <a:gd name="connsiteY432" fmla="*/ 101919 h 541667"/>
                <a:gd name="connsiteX433" fmla="*/ 187676 w 265446"/>
                <a:gd name="connsiteY433" fmla="*/ 104581 h 541667"/>
                <a:gd name="connsiteX434" fmla="*/ 187676 w 265446"/>
                <a:gd name="connsiteY434" fmla="*/ 107307 h 541667"/>
                <a:gd name="connsiteX435" fmla="*/ 187676 w 265446"/>
                <a:gd name="connsiteY435" fmla="*/ 109969 h 541667"/>
                <a:gd name="connsiteX436" fmla="*/ 185014 w 265446"/>
                <a:gd name="connsiteY436" fmla="*/ 112631 h 541667"/>
                <a:gd name="connsiteX437" fmla="*/ 185014 w 265446"/>
                <a:gd name="connsiteY437" fmla="*/ 115293 h 541667"/>
                <a:gd name="connsiteX438" fmla="*/ 182288 w 265446"/>
                <a:gd name="connsiteY438" fmla="*/ 118018 h 541667"/>
                <a:gd name="connsiteX439" fmla="*/ 182288 w 265446"/>
                <a:gd name="connsiteY439" fmla="*/ 120681 h 541667"/>
                <a:gd name="connsiteX440" fmla="*/ 182288 w 265446"/>
                <a:gd name="connsiteY440" fmla="*/ 123343 h 541667"/>
                <a:gd name="connsiteX441" fmla="*/ 179626 w 265446"/>
                <a:gd name="connsiteY441" fmla="*/ 126068 h 541667"/>
                <a:gd name="connsiteX442" fmla="*/ 179626 w 265446"/>
                <a:gd name="connsiteY442" fmla="*/ 128730 h 541667"/>
                <a:gd name="connsiteX443" fmla="*/ 179626 w 265446"/>
                <a:gd name="connsiteY443" fmla="*/ 131392 h 541667"/>
                <a:gd name="connsiteX444" fmla="*/ 179626 w 265446"/>
                <a:gd name="connsiteY444" fmla="*/ 134118 h 541667"/>
                <a:gd name="connsiteX445" fmla="*/ 179626 w 265446"/>
                <a:gd name="connsiteY445" fmla="*/ 136780 h 541667"/>
                <a:gd name="connsiteX446" fmla="*/ 179626 w 265446"/>
                <a:gd name="connsiteY446" fmla="*/ 139442 h 541667"/>
                <a:gd name="connsiteX447" fmla="*/ 176964 w 265446"/>
                <a:gd name="connsiteY447" fmla="*/ 142167 h 541667"/>
                <a:gd name="connsiteX448" fmla="*/ 176964 w 265446"/>
                <a:gd name="connsiteY448" fmla="*/ 144829 h 541667"/>
                <a:gd name="connsiteX449" fmla="*/ 176964 w 265446"/>
                <a:gd name="connsiteY449" fmla="*/ 147491 h 541667"/>
                <a:gd name="connsiteX450" fmla="*/ 176964 w 265446"/>
                <a:gd name="connsiteY450" fmla="*/ 150153 h 541667"/>
                <a:gd name="connsiteX451" fmla="*/ 176964 w 265446"/>
                <a:gd name="connsiteY451" fmla="*/ 152879 h 541667"/>
                <a:gd name="connsiteX452" fmla="*/ 176964 w 265446"/>
                <a:gd name="connsiteY452" fmla="*/ 155541 h 541667"/>
                <a:gd name="connsiteX453" fmla="*/ 179626 w 265446"/>
                <a:gd name="connsiteY453" fmla="*/ 155541 h 541667"/>
                <a:gd name="connsiteX454" fmla="*/ 182288 w 265446"/>
                <a:gd name="connsiteY454" fmla="*/ 155541 h 541667"/>
                <a:gd name="connsiteX455" fmla="*/ 185014 w 265446"/>
                <a:gd name="connsiteY455" fmla="*/ 155541 h 541667"/>
                <a:gd name="connsiteX456" fmla="*/ 187676 w 265446"/>
                <a:gd name="connsiteY456" fmla="*/ 155541 h 541667"/>
                <a:gd name="connsiteX457" fmla="*/ 190338 w 265446"/>
                <a:gd name="connsiteY457" fmla="*/ 155541 h 541667"/>
                <a:gd name="connsiteX458" fmla="*/ 190338 w 265446"/>
                <a:gd name="connsiteY458" fmla="*/ 158203 h 541667"/>
                <a:gd name="connsiteX459" fmla="*/ 193063 w 265446"/>
                <a:gd name="connsiteY459" fmla="*/ 158203 h 541667"/>
                <a:gd name="connsiteX460" fmla="*/ 193063 w 265446"/>
                <a:gd name="connsiteY460" fmla="*/ 160928 h 541667"/>
                <a:gd name="connsiteX461" fmla="*/ 195725 w 265446"/>
                <a:gd name="connsiteY461" fmla="*/ 160928 h 541667"/>
                <a:gd name="connsiteX462" fmla="*/ 198388 w 265446"/>
                <a:gd name="connsiteY462" fmla="*/ 163591 h 541667"/>
                <a:gd name="connsiteX463" fmla="*/ 201113 w 265446"/>
                <a:gd name="connsiteY463" fmla="*/ 166253 h 541667"/>
                <a:gd name="connsiteX464" fmla="*/ 201113 w 265446"/>
                <a:gd name="connsiteY464" fmla="*/ 168978 h 541667"/>
                <a:gd name="connsiteX465" fmla="*/ 203775 w 265446"/>
                <a:gd name="connsiteY465" fmla="*/ 171640 h 541667"/>
                <a:gd name="connsiteX466" fmla="*/ 206437 w 265446"/>
                <a:gd name="connsiteY466" fmla="*/ 176964 h 541667"/>
                <a:gd name="connsiteX467" fmla="*/ 211825 w 265446"/>
                <a:gd name="connsiteY467" fmla="*/ 179690 h 541667"/>
                <a:gd name="connsiteX468" fmla="*/ 211825 w 265446"/>
                <a:gd name="connsiteY468" fmla="*/ 182352 h 541667"/>
                <a:gd name="connsiteX469" fmla="*/ 214487 w 265446"/>
                <a:gd name="connsiteY469" fmla="*/ 182352 h 541667"/>
                <a:gd name="connsiteX470" fmla="*/ 214487 w 265446"/>
                <a:gd name="connsiteY470" fmla="*/ 185014 h 541667"/>
                <a:gd name="connsiteX471" fmla="*/ 217149 w 265446"/>
                <a:gd name="connsiteY471" fmla="*/ 185014 h 541667"/>
                <a:gd name="connsiteX472" fmla="*/ 217149 w 265446"/>
                <a:gd name="connsiteY472" fmla="*/ 187739 h 541667"/>
                <a:gd name="connsiteX473" fmla="*/ 214487 w 265446"/>
                <a:gd name="connsiteY473" fmla="*/ 190401 h 541667"/>
                <a:gd name="connsiteX474" fmla="*/ 214487 w 265446"/>
                <a:gd name="connsiteY474" fmla="*/ 193063 h 541667"/>
                <a:gd name="connsiteX475" fmla="*/ 217149 w 265446"/>
                <a:gd name="connsiteY475" fmla="*/ 193063 h 541667"/>
                <a:gd name="connsiteX476" fmla="*/ 217149 w 265446"/>
                <a:gd name="connsiteY476" fmla="*/ 195789 h 541667"/>
                <a:gd name="connsiteX477" fmla="*/ 217149 w 265446"/>
                <a:gd name="connsiteY477" fmla="*/ 198451 h 541667"/>
                <a:gd name="connsiteX478" fmla="*/ 217149 w 265446"/>
                <a:gd name="connsiteY478" fmla="*/ 201113 h 541667"/>
                <a:gd name="connsiteX479" fmla="*/ 219874 w 265446"/>
                <a:gd name="connsiteY479" fmla="*/ 201113 h 541667"/>
                <a:gd name="connsiteX480" fmla="*/ 217149 w 265446"/>
                <a:gd name="connsiteY480" fmla="*/ 201113 h 541667"/>
                <a:gd name="connsiteX481" fmla="*/ 217149 w 265446"/>
                <a:gd name="connsiteY481" fmla="*/ 203775 h 541667"/>
                <a:gd name="connsiteX482" fmla="*/ 219874 w 265446"/>
                <a:gd name="connsiteY482" fmla="*/ 203775 h 541667"/>
                <a:gd name="connsiteX483" fmla="*/ 219874 w 265446"/>
                <a:gd name="connsiteY483" fmla="*/ 206501 h 541667"/>
                <a:gd name="connsiteX484" fmla="*/ 219874 w 265446"/>
                <a:gd name="connsiteY484" fmla="*/ 209163 h 541667"/>
                <a:gd name="connsiteX485" fmla="*/ 219874 w 265446"/>
                <a:gd name="connsiteY485" fmla="*/ 211825 h 541667"/>
                <a:gd name="connsiteX486" fmla="*/ 222536 w 265446"/>
                <a:gd name="connsiteY486" fmla="*/ 211825 h 541667"/>
                <a:gd name="connsiteX487" fmla="*/ 222536 w 265446"/>
                <a:gd name="connsiteY487" fmla="*/ 214550 h 541667"/>
                <a:gd name="connsiteX488" fmla="*/ 222536 w 265446"/>
                <a:gd name="connsiteY488" fmla="*/ 217212 h 541667"/>
                <a:gd name="connsiteX489" fmla="*/ 219874 w 265446"/>
                <a:gd name="connsiteY489" fmla="*/ 217212 h 541667"/>
                <a:gd name="connsiteX490" fmla="*/ 219874 w 265446"/>
                <a:gd name="connsiteY490" fmla="*/ 219874 h 541667"/>
                <a:gd name="connsiteX491" fmla="*/ 222536 w 265446"/>
                <a:gd name="connsiteY491" fmla="*/ 219874 h 541667"/>
                <a:gd name="connsiteX492" fmla="*/ 225198 w 265446"/>
                <a:gd name="connsiteY492" fmla="*/ 219874 h 541667"/>
                <a:gd name="connsiteX493" fmla="*/ 225198 w 265446"/>
                <a:gd name="connsiteY493" fmla="*/ 222600 h 541667"/>
                <a:gd name="connsiteX494" fmla="*/ 225198 w 265446"/>
                <a:gd name="connsiteY494" fmla="*/ 225262 h 541667"/>
                <a:gd name="connsiteX495" fmla="*/ 222536 w 265446"/>
                <a:gd name="connsiteY495" fmla="*/ 227924 h 541667"/>
                <a:gd name="connsiteX496" fmla="*/ 225198 w 265446"/>
                <a:gd name="connsiteY496" fmla="*/ 230649 h 541667"/>
                <a:gd name="connsiteX497" fmla="*/ 227924 w 265446"/>
                <a:gd name="connsiteY497" fmla="*/ 230649 h 541667"/>
                <a:gd name="connsiteX498" fmla="*/ 227924 w 265446"/>
                <a:gd name="connsiteY498" fmla="*/ 233311 h 541667"/>
                <a:gd name="connsiteX499" fmla="*/ 227924 w 265446"/>
                <a:gd name="connsiteY499" fmla="*/ 235974 h 541667"/>
                <a:gd name="connsiteX500" fmla="*/ 227924 w 265446"/>
                <a:gd name="connsiteY500" fmla="*/ 238636 h 541667"/>
                <a:gd name="connsiteX501" fmla="*/ 230586 w 265446"/>
                <a:gd name="connsiteY501" fmla="*/ 241361 h 541667"/>
                <a:gd name="connsiteX502" fmla="*/ 233248 w 265446"/>
                <a:gd name="connsiteY502" fmla="*/ 241361 h 541667"/>
                <a:gd name="connsiteX503" fmla="*/ 233248 w 265446"/>
                <a:gd name="connsiteY503" fmla="*/ 244023 h 541667"/>
                <a:gd name="connsiteX504" fmla="*/ 233248 w 265446"/>
                <a:gd name="connsiteY504" fmla="*/ 246685 h 541667"/>
                <a:gd name="connsiteX505" fmla="*/ 233248 w 265446"/>
                <a:gd name="connsiteY505" fmla="*/ 249411 h 541667"/>
                <a:gd name="connsiteX506" fmla="*/ 233248 w 265446"/>
                <a:gd name="connsiteY506" fmla="*/ 252073 h 541667"/>
                <a:gd name="connsiteX507" fmla="*/ 235910 w 265446"/>
                <a:gd name="connsiteY507" fmla="*/ 254735 h 541667"/>
                <a:gd name="connsiteX508" fmla="*/ 235910 w 265446"/>
                <a:gd name="connsiteY508" fmla="*/ 257460 h 541667"/>
                <a:gd name="connsiteX509" fmla="*/ 235910 w 265446"/>
                <a:gd name="connsiteY509" fmla="*/ 260122 h 541667"/>
                <a:gd name="connsiteX510" fmla="*/ 235910 w 265446"/>
                <a:gd name="connsiteY510" fmla="*/ 262784 h 541667"/>
                <a:gd name="connsiteX511" fmla="*/ 235910 w 265446"/>
                <a:gd name="connsiteY511" fmla="*/ 268172 h 541667"/>
                <a:gd name="connsiteX512" fmla="*/ 233248 w 265446"/>
                <a:gd name="connsiteY512" fmla="*/ 273496 h 541667"/>
                <a:gd name="connsiteX513" fmla="*/ 233248 w 265446"/>
                <a:gd name="connsiteY513" fmla="*/ 276221 h 541667"/>
                <a:gd name="connsiteX514" fmla="*/ 230586 w 265446"/>
                <a:gd name="connsiteY514" fmla="*/ 281546 h 541667"/>
                <a:gd name="connsiteX515" fmla="*/ 230586 w 265446"/>
                <a:gd name="connsiteY515" fmla="*/ 284271 h 541667"/>
                <a:gd name="connsiteX516" fmla="*/ 227924 w 265446"/>
                <a:gd name="connsiteY516" fmla="*/ 286933 h 541667"/>
                <a:gd name="connsiteX517" fmla="*/ 227924 w 265446"/>
                <a:gd name="connsiteY517" fmla="*/ 289595 h 541667"/>
                <a:gd name="connsiteX518" fmla="*/ 230586 w 265446"/>
                <a:gd name="connsiteY518" fmla="*/ 292257 h 541667"/>
                <a:gd name="connsiteX519" fmla="*/ 230586 w 265446"/>
                <a:gd name="connsiteY519" fmla="*/ 294983 h 541667"/>
                <a:gd name="connsiteX520" fmla="*/ 230586 w 265446"/>
                <a:gd name="connsiteY520" fmla="*/ 297645 h 541667"/>
                <a:gd name="connsiteX521" fmla="*/ 230586 w 265446"/>
                <a:gd name="connsiteY521" fmla="*/ 300307 h 541667"/>
                <a:gd name="connsiteX522" fmla="*/ 227924 w 265446"/>
                <a:gd name="connsiteY522" fmla="*/ 303032 h 541667"/>
                <a:gd name="connsiteX523" fmla="*/ 230586 w 265446"/>
                <a:gd name="connsiteY523" fmla="*/ 305694 h 541667"/>
                <a:gd name="connsiteX524" fmla="*/ 233248 w 265446"/>
                <a:gd name="connsiteY524" fmla="*/ 308356 h 541667"/>
                <a:gd name="connsiteX525" fmla="*/ 235910 w 265446"/>
                <a:gd name="connsiteY525" fmla="*/ 308356 h 541667"/>
                <a:gd name="connsiteX526" fmla="*/ 238636 w 265446"/>
                <a:gd name="connsiteY526" fmla="*/ 308356 h 541667"/>
                <a:gd name="connsiteX527" fmla="*/ 241298 w 265446"/>
                <a:gd name="connsiteY527" fmla="*/ 311082 h 541667"/>
                <a:gd name="connsiteX528" fmla="*/ 241298 w 265446"/>
                <a:gd name="connsiteY528" fmla="*/ 313744 h 541667"/>
                <a:gd name="connsiteX529" fmla="*/ 238636 w 265446"/>
                <a:gd name="connsiteY529" fmla="*/ 313744 h 541667"/>
                <a:gd name="connsiteX530" fmla="*/ 235910 w 265446"/>
                <a:gd name="connsiteY530" fmla="*/ 313744 h 541667"/>
                <a:gd name="connsiteX531" fmla="*/ 235910 w 265446"/>
                <a:gd name="connsiteY531" fmla="*/ 316406 h 541667"/>
                <a:gd name="connsiteX532" fmla="*/ 235910 w 265446"/>
                <a:gd name="connsiteY532" fmla="*/ 319132 h 541667"/>
                <a:gd name="connsiteX533" fmla="*/ 233248 w 265446"/>
                <a:gd name="connsiteY533" fmla="*/ 319132 h 541667"/>
                <a:gd name="connsiteX534" fmla="*/ 233248 w 265446"/>
                <a:gd name="connsiteY534" fmla="*/ 321794 h 541667"/>
                <a:gd name="connsiteX535" fmla="*/ 235910 w 265446"/>
                <a:gd name="connsiteY535" fmla="*/ 321794 h 541667"/>
                <a:gd name="connsiteX536" fmla="*/ 238636 w 265446"/>
                <a:gd name="connsiteY536" fmla="*/ 319132 h 541667"/>
                <a:gd name="connsiteX537" fmla="*/ 241298 w 265446"/>
                <a:gd name="connsiteY537" fmla="*/ 319132 h 541667"/>
                <a:gd name="connsiteX538" fmla="*/ 241298 w 265446"/>
                <a:gd name="connsiteY538" fmla="*/ 316406 h 541667"/>
                <a:gd name="connsiteX539" fmla="*/ 243959 w 265446"/>
                <a:gd name="connsiteY539" fmla="*/ 316406 h 541667"/>
                <a:gd name="connsiteX540" fmla="*/ 243959 w 265446"/>
                <a:gd name="connsiteY540" fmla="*/ 319132 h 541667"/>
                <a:gd name="connsiteX541" fmla="*/ 243959 w 265446"/>
                <a:gd name="connsiteY541" fmla="*/ 321794 h 541667"/>
                <a:gd name="connsiteX542" fmla="*/ 243959 w 265446"/>
                <a:gd name="connsiteY542" fmla="*/ 324456 h 541667"/>
                <a:gd name="connsiteX543" fmla="*/ 241298 w 265446"/>
                <a:gd name="connsiteY543" fmla="*/ 324456 h 541667"/>
                <a:gd name="connsiteX544" fmla="*/ 241298 w 265446"/>
                <a:gd name="connsiteY544" fmla="*/ 327118 h 541667"/>
                <a:gd name="connsiteX545" fmla="*/ 241298 w 265446"/>
                <a:gd name="connsiteY545" fmla="*/ 329843 h 541667"/>
                <a:gd name="connsiteX546" fmla="*/ 241298 w 265446"/>
                <a:gd name="connsiteY546" fmla="*/ 332505 h 541667"/>
                <a:gd name="connsiteX547" fmla="*/ 238636 w 265446"/>
                <a:gd name="connsiteY547" fmla="*/ 335167 h 541667"/>
                <a:gd name="connsiteX548" fmla="*/ 238636 w 265446"/>
                <a:gd name="connsiteY548" fmla="*/ 337893 h 541667"/>
                <a:gd name="connsiteX549" fmla="*/ 238636 w 265446"/>
                <a:gd name="connsiteY549" fmla="*/ 340555 h 541667"/>
                <a:gd name="connsiteX550" fmla="*/ 241298 w 265446"/>
                <a:gd name="connsiteY550" fmla="*/ 340555 h 541667"/>
                <a:gd name="connsiteX551" fmla="*/ 243959 w 265446"/>
                <a:gd name="connsiteY551" fmla="*/ 343217 h 541667"/>
                <a:gd name="connsiteX552" fmla="*/ 246685 w 265446"/>
                <a:gd name="connsiteY552" fmla="*/ 343217 h 541667"/>
                <a:gd name="connsiteX553" fmla="*/ 246685 w 265446"/>
                <a:gd name="connsiteY553" fmla="*/ 345942 h 541667"/>
                <a:gd name="connsiteX554" fmla="*/ 246685 w 265446"/>
                <a:gd name="connsiteY554" fmla="*/ 348604 h 541667"/>
                <a:gd name="connsiteX555" fmla="*/ 246685 w 265446"/>
                <a:gd name="connsiteY555" fmla="*/ 351266 h 541667"/>
                <a:gd name="connsiteX556" fmla="*/ 249347 w 265446"/>
                <a:gd name="connsiteY556" fmla="*/ 351266 h 541667"/>
                <a:gd name="connsiteX557" fmla="*/ 252009 w 265446"/>
                <a:gd name="connsiteY557" fmla="*/ 351266 h 541667"/>
                <a:gd name="connsiteX558" fmla="*/ 252009 w 265446"/>
                <a:gd name="connsiteY558" fmla="*/ 353929 h 541667"/>
                <a:gd name="connsiteX559" fmla="*/ 252009 w 265446"/>
                <a:gd name="connsiteY559" fmla="*/ 356654 h 541667"/>
                <a:gd name="connsiteX560" fmla="*/ 252009 w 265446"/>
                <a:gd name="connsiteY560" fmla="*/ 359316 h 541667"/>
                <a:gd name="connsiteX561" fmla="*/ 249347 w 265446"/>
                <a:gd name="connsiteY561" fmla="*/ 359316 h 541667"/>
                <a:gd name="connsiteX562" fmla="*/ 246685 w 265446"/>
                <a:gd name="connsiteY562" fmla="*/ 361978 h 541667"/>
                <a:gd name="connsiteX563" fmla="*/ 246685 w 265446"/>
                <a:gd name="connsiteY563" fmla="*/ 364704 h 541667"/>
                <a:gd name="connsiteX564" fmla="*/ 246685 w 265446"/>
                <a:gd name="connsiteY564" fmla="*/ 367366 h 541667"/>
                <a:gd name="connsiteX565" fmla="*/ 249347 w 265446"/>
                <a:gd name="connsiteY565" fmla="*/ 367366 h 541667"/>
                <a:gd name="connsiteX566" fmla="*/ 249347 w 265446"/>
                <a:gd name="connsiteY566" fmla="*/ 370028 h 541667"/>
                <a:gd name="connsiteX567" fmla="*/ 249347 w 265446"/>
                <a:gd name="connsiteY567" fmla="*/ 372753 h 541667"/>
                <a:gd name="connsiteX568" fmla="*/ 249347 w 265446"/>
                <a:gd name="connsiteY568" fmla="*/ 375415 h 541667"/>
                <a:gd name="connsiteX569" fmla="*/ 249347 w 265446"/>
                <a:gd name="connsiteY569" fmla="*/ 378077 h 541667"/>
                <a:gd name="connsiteX570" fmla="*/ 252009 w 265446"/>
                <a:gd name="connsiteY570" fmla="*/ 378077 h 541667"/>
                <a:gd name="connsiteX571" fmla="*/ 254735 w 265446"/>
                <a:gd name="connsiteY571" fmla="*/ 380803 h 541667"/>
                <a:gd name="connsiteX572" fmla="*/ 257397 w 265446"/>
                <a:gd name="connsiteY572" fmla="*/ 380803 h 541667"/>
                <a:gd name="connsiteX573" fmla="*/ 257397 w 265446"/>
                <a:gd name="connsiteY573" fmla="*/ 378077 h 541667"/>
                <a:gd name="connsiteX574" fmla="*/ 260059 w 265446"/>
                <a:gd name="connsiteY574" fmla="*/ 378077 h 541667"/>
                <a:gd name="connsiteX575" fmla="*/ 262784 w 265446"/>
                <a:gd name="connsiteY575" fmla="*/ 378077 h 541667"/>
                <a:gd name="connsiteX576" fmla="*/ 262784 w 265446"/>
                <a:gd name="connsiteY576" fmla="*/ 380803 h 541667"/>
                <a:gd name="connsiteX577" fmla="*/ 262784 w 265446"/>
                <a:gd name="connsiteY577" fmla="*/ 383465 h 541667"/>
                <a:gd name="connsiteX578" fmla="*/ 265446 w 265446"/>
                <a:gd name="connsiteY578" fmla="*/ 386127 h 541667"/>
                <a:gd name="connsiteX579" fmla="*/ 265446 w 265446"/>
                <a:gd name="connsiteY579" fmla="*/ 388789 h 541667"/>
                <a:gd name="connsiteX580" fmla="*/ 262784 w 265446"/>
                <a:gd name="connsiteY580" fmla="*/ 391514 h 541667"/>
                <a:gd name="connsiteX581" fmla="*/ 262784 w 265446"/>
                <a:gd name="connsiteY581" fmla="*/ 394177 h 541667"/>
                <a:gd name="connsiteX582" fmla="*/ 262784 w 265446"/>
                <a:gd name="connsiteY582" fmla="*/ 396839 h 541667"/>
                <a:gd name="connsiteX583" fmla="*/ 262784 w 265446"/>
                <a:gd name="connsiteY583" fmla="*/ 399564 h 541667"/>
                <a:gd name="connsiteX584" fmla="*/ 260059 w 265446"/>
                <a:gd name="connsiteY584" fmla="*/ 399564 h 541667"/>
                <a:gd name="connsiteX585" fmla="*/ 260059 w 265446"/>
                <a:gd name="connsiteY585" fmla="*/ 402226 h 541667"/>
                <a:gd name="connsiteX586" fmla="*/ 262784 w 265446"/>
                <a:gd name="connsiteY586" fmla="*/ 404888 h 541667"/>
                <a:gd name="connsiteX587" fmla="*/ 262784 w 265446"/>
                <a:gd name="connsiteY587" fmla="*/ 407614 h 541667"/>
                <a:gd name="connsiteX588" fmla="*/ 265446 w 265446"/>
                <a:gd name="connsiteY588" fmla="*/ 410276 h 541667"/>
                <a:gd name="connsiteX589" fmla="*/ 262784 w 265446"/>
                <a:gd name="connsiteY589" fmla="*/ 410276 h 541667"/>
                <a:gd name="connsiteX590" fmla="*/ 260059 w 265446"/>
                <a:gd name="connsiteY590" fmla="*/ 412938 h 541667"/>
                <a:gd name="connsiteX591" fmla="*/ 260059 w 265446"/>
                <a:gd name="connsiteY591" fmla="*/ 415600 h 541667"/>
                <a:gd name="connsiteX592" fmla="*/ 260059 w 265446"/>
                <a:gd name="connsiteY592" fmla="*/ 418325 h 541667"/>
                <a:gd name="connsiteX593" fmla="*/ 257397 w 265446"/>
                <a:gd name="connsiteY593" fmla="*/ 420987 h 541667"/>
                <a:gd name="connsiteX594" fmla="*/ 257397 w 265446"/>
                <a:gd name="connsiteY594" fmla="*/ 423649 h 541667"/>
                <a:gd name="connsiteX595" fmla="*/ 254735 w 265446"/>
                <a:gd name="connsiteY595" fmla="*/ 423649 h 541667"/>
                <a:gd name="connsiteX596" fmla="*/ 252009 w 265446"/>
                <a:gd name="connsiteY596" fmla="*/ 426375 h 541667"/>
                <a:gd name="connsiteX597" fmla="*/ 252009 w 265446"/>
                <a:gd name="connsiteY597" fmla="*/ 429037 h 541667"/>
                <a:gd name="connsiteX598" fmla="*/ 252009 w 265446"/>
                <a:gd name="connsiteY598" fmla="*/ 431699 h 541667"/>
                <a:gd name="connsiteX599" fmla="*/ 252009 w 265446"/>
                <a:gd name="connsiteY599" fmla="*/ 434425 h 541667"/>
                <a:gd name="connsiteX600" fmla="*/ 252009 w 265446"/>
                <a:gd name="connsiteY600" fmla="*/ 437087 h 541667"/>
                <a:gd name="connsiteX601" fmla="*/ 252009 w 265446"/>
                <a:gd name="connsiteY601" fmla="*/ 439749 h 541667"/>
                <a:gd name="connsiteX602" fmla="*/ 254735 w 265446"/>
                <a:gd name="connsiteY602" fmla="*/ 442411 h 541667"/>
                <a:gd name="connsiteX603" fmla="*/ 252009 w 265446"/>
                <a:gd name="connsiteY603" fmla="*/ 445136 h 541667"/>
                <a:gd name="connsiteX604" fmla="*/ 249347 w 265446"/>
                <a:gd name="connsiteY604" fmla="*/ 445136 h 541667"/>
                <a:gd name="connsiteX605" fmla="*/ 246685 w 265446"/>
                <a:gd name="connsiteY605" fmla="*/ 447798 h 541667"/>
                <a:gd name="connsiteX606" fmla="*/ 243959 w 265446"/>
                <a:gd name="connsiteY606" fmla="*/ 447798 h 541667"/>
                <a:gd name="connsiteX607" fmla="*/ 241298 w 265446"/>
                <a:gd name="connsiteY607" fmla="*/ 450460 h 541667"/>
                <a:gd name="connsiteX608" fmla="*/ 238636 w 265446"/>
                <a:gd name="connsiteY608" fmla="*/ 453186 h 541667"/>
                <a:gd name="connsiteX609" fmla="*/ 235910 w 265446"/>
                <a:gd name="connsiteY609" fmla="*/ 453186 h 541667"/>
                <a:gd name="connsiteX610" fmla="*/ 230586 w 265446"/>
                <a:gd name="connsiteY610" fmla="*/ 455848 h 541667"/>
                <a:gd name="connsiteX611" fmla="*/ 227924 w 265446"/>
                <a:gd name="connsiteY611" fmla="*/ 458510 h 541667"/>
                <a:gd name="connsiteX612" fmla="*/ 225198 w 265446"/>
                <a:gd name="connsiteY612" fmla="*/ 458510 h 541667"/>
                <a:gd name="connsiteX613" fmla="*/ 222536 w 265446"/>
                <a:gd name="connsiteY613" fmla="*/ 461235 h 541667"/>
                <a:gd name="connsiteX614" fmla="*/ 219874 w 265446"/>
                <a:gd name="connsiteY614" fmla="*/ 463897 h 541667"/>
                <a:gd name="connsiteX615" fmla="*/ 217149 w 265446"/>
                <a:gd name="connsiteY615" fmla="*/ 463897 h 541667"/>
                <a:gd name="connsiteX616" fmla="*/ 214487 w 265446"/>
                <a:gd name="connsiteY616" fmla="*/ 463897 h 541667"/>
                <a:gd name="connsiteX617" fmla="*/ 211825 w 265446"/>
                <a:gd name="connsiteY617" fmla="*/ 463897 h 541667"/>
                <a:gd name="connsiteX618" fmla="*/ 209099 w 265446"/>
                <a:gd name="connsiteY618" fmla="*/ 463897 h 541667"/>
                <a:gd name="connsiteX619" fmla="*/ 203775 w 265446"/>
                <a:gd name="connsiteY619" fmla="*/ 463897 h 541667"/>
                <a:gd name="connsiteX620" fmla="*/ 198388 w 265446"/>
                <a:gd name="connsiteY620" fmla="*/ 463897 h 541667"/>
                <a:gd name="connsiteX621" fmla="*/ 195725 w 265446"/>
                <a:gd name="connsiteY621" fmla="*/ 463897 h 541667"/>
                <a:gd name="connsiteX622" fmla="*/ 193063 w 265446"/>
                <a:gd name="connsiteY622" fmla="*/ 466559 h 541667"/>
                <a:gd name="connsiteX623" fmla="*/ 190338 w 265446"/>
                <a:gd name="connsiteY623" fmla="*/ 466559 h 541667"/>
                <a:gd name="connsiteX624" fmla="*/ 187676 w 265446"/>
                <a:gd name="connsiteY624" fmla="*/ 469285 h 541667"/>
                <a:gd name="connsiteX625" fmla="*/ 187676 w 265446"/>
                <a:gd name="connsiteY625" fmla="*/ 471947 h 541667"/>
                <a:gd name="connsiteX626" fmla="*/ 185014 w 265446"/>
                <a:gd name="connsiteY626" fmla="*/ 474609 h 541667"/>
                <a:gd name="connsiteX627" fmla="*/ 179626 w 265446"/>
                <a:gd name="connsiteY627" fmla="*/ 477271 h 541667"/>
                <a:gd name="connsiteX628" fmla="*/ 179626 w 265446"/>
                <a:gd name="connsiteY628" fmla="*/ 479997 h 541667"/>
                <a:gd name="connsiteX629" fmla="*/ 176964 w 265446"/>
                <a:gd name="connsiteY629" fmla="*/ 479997 h 541667"/>
                <a:gd name="connsiteX630" fmla="*/ 176964 w 265446"/>
                <a:gd name="connsiteY630" fmla="*/ 482659 h 541667"/>
                <a:gd name="connsiteX631" fmla="*/ 174302 w 265446"/>
                <a:gd name="connsiteY631" fmla="*/ 485321 h 541667"/>
                <a:gd name="connsiteX632" fmla="*/ 171577 w 265446"/>
                <a:gd name="connsiteY632" fmla="*/ 488046 h 541667"/>
                <a:gd name="connsiteX633" fmla="*/ 160865 w 265446"/>
                <a:gd name="connsiteY633" fmla="*/ 488046 h 541667"/>
                <a:gd name="connsiteX634" fmla="*/ 158203 w 265446"/>
                <a:gd name="connsiteY634" fmla="*/ 490708 h 541667"/>
                <a:gd name="connsiteX635" fmla="*/ 155478 w 265446"/>
                <a:gd name="connsiteY635" fmla="*/ 490708 h 541667"/>
                <a:gd name="connsiteX636" fmla="*/ 152815 w 265446"/>
                <a:gd name="connsiteY636" fmla="*/ 488046 h 541667"/>
                <a:gd name="connsiteX637" fmla="*/ 150153 w 265446"/>
                <a:gd name="connsiteY637" fmla="*/ 490708 h 541667"/>
                <a:gd name="connsiteX638" fmla="*/ 147491 w 265446"/>
                <a:gd name="connsiteY638" fmla="*/ 490708 h 541667"/>
                <a:gd name="connsiteX639" fmla="*/ 142104 w 265446"/>
                <a:gd name="connsiteY639" fmla="*/ 490708 h 541667"/>
                <a:gd name="connsiteX640" fmla="*/ 136716 w 265446"/>
                <a:gd name="connsiteY640" fmla="*/ 490708 h 541667"/>
                <a:gd name="connsiteX641" fmla="*/ 136716 w 265446"/>
                <a:gd name="connsiteY641" fmla="*/ 488046 h 541667"/>
                <a:gd name="connsiteX642" fmla="*/ 134054 w 265446"/>
                <a:gd name="connsiteY642" fmla="*/ 488046 h 541667"/>
                <a:gd name="connsiteX643" fmla="*/ 131392 w 265446"/>
                <a:gd name="connsiteY643" fmla="*/ 488046 h 541667"/>
                <a:gd name="connsiteX644" fmla="*/ 128667 w 265446"/>
                <a:gd name="connsiteY644" fmla="*/ 488046 h 541667"/>
                <a:gd name="connsiteX645" fmla="*/ 126004 w 265446"/>
                <a:gd name="connsiteY645" fmla="*/ 488046 h 541667"/>
                <a:gd name="connsiteX646" fmla="*/ 123343 w 265446"/>
                <a:gd name="connsiteY646" fmla="*/ 485321 h 541667"/>
                <a:gd name="connsiteX647" fmla="*/ 120617 w 265446"/>
                <a:gd name="connsiteY647" fmla="*/ 485321 h 541667"/>
                <a:gd name="connsiteX648" fmla="*/ 117955 w 265446"/>
                <a:gd name="connsiteY648" fmla="*/ 485321 h 541667"/>
                <a:gd name="connsiteX649" fmla="*/ 112631 w 265446"/>
                <a:gd name="connsiteY649" fmla="*/ 485321 h 541667"/>
                <a:gd name="connsiteX650" fmla="*/ 109905 w 265446"/>
                <a:gd name="connsiteY650" fmla="*/ 485321 h 541667"/>
                <a:gd name="connsiteX651" fmla="*/ 107243 w 265446"/>
                <a:gd name="connsiteY651" fmla="*/ 488046 h 541667"/>
                <a:gd name="connsiteX652" fmla="*/ 104581 w 265446"/>
                <a:gd name="connsiteY652" fmla="*/ 490708 h 541667"/>
                <a:gd name="connsiteX653" fmla="*/ 104581 w 265446"/>
                <a:gd name="connsiteY653" fmla="*/ 493370 h 541667"/>
                <a:gd name="connsiteX654" fmla="*/ 101856 w 265446"/>
                <a:gd name="connsiteY654" fmla="*/ 493370 h 541667"/>
                <a:gd name="connsiteX655" fmla="*/ 99194 w 265446"/>
                <a:gd name="connsiteY655" fmla="*/ 498758 h 541667"/>
                <a:gd name="connsiteX656" fmla="*/ 96532 w 265446"/>
                <a:gd name="connsiteY656" fmla="*/ 501420 h 541667"/>
                <a:gd name="connsiteX657" fmla="*/ 96532 w 265446"/>
                <a:gd name="connsiteY657" fmla="*/ 504082 h 541667"/>
                <a:gd name="connsiteX658" fmla="*/ 93806 w 265446"/>
                <a:gd name="connsiteY658" fmla="*/ 506807 h 541667"/>
                <a:gd name="connsiteX659" fmla="*/ 93806 w 265446"/>
                <a:gd name="connsiteY659" fmla="*/ 509470 h 541667"/>
                <a:gd name="connsiteX660" fmla="*/ 91144 w 265446"/>
                <a:gd name="connsiteY660" fmla="*/ 509470 h 541667"/>
                <a:gd name="connsiteX661" fmla="*/ 88482 w 265446"/>
                <a:gd name="connsiteY661" fmla="*/ 512132 h 541667"/>
                <a:gd name="connsiteX662" fmla="*/ 85820 w 265446"/>
                <a:gd name="connsiteY662" fmla="*/ 512132 h 541667"/>
                <a:gd name="connsiteX663" fmla="*/ 85820 w 265446"/>
                <a:gd name="connsiteY663" fmla="*/ 514857 h 541667"/>
                <a:gd name="connsiteX664" fmla="*/ 85820 w 265446"/>
                <a:gd name="connsiteY664" fmla="*/ 517519 h 541667"/>
                <a:gd name="connsiteX665" fmla="*/ 83095 w 265446"/>
                <a:gd name="connsiteY665" fmla="*/ 520181 h 541667"/>
                <a:gd name="connsiteX666" fmla="*/ 83095 w 265446"/>
                <a:gd name="connsiteY666" fmla="*/ 522907 h 541667"/>
                <a:gd name="connsiteX667" fmla="*/ 83095 w 265446"/>
                <a:gd name="connsiteY667" fmla="*/ 525569 h 541667"/>
                <a:gd name="connsiteX668" fmla="*/ 83095 w 265446"/>
                <a:gd name="connsiteY668" fmla="*/ 530893 h 541667"/>
                <a:gd name="connsiteX669" fmla="*/ 80433 w 265446"/>
                <a:gd name="connsiteY669" fmla="*/ 536280 h 541667"/>
                <a:gd name="connsiteX670" fmla="*/ 77770 w 265446"/>
                <a:gd name="connsiteY670" fmla="*/ 538942 h 541667"/>
                <a:gd name="connsiteX671" fmla="*/ 75045 w 265446"/>
                <a:gd name="connsiteY671" fmla="*/ 538942 h 541667"/>
                <a:gd name="connsiteX672" fmla="*/ 72383 w 265446"/>
                <a:gd name="connsiteY672" fmla="*/ 541668 h 541667"/>
                <a:gd name="connsiteX673" fmla="*/ 69721 w 265446"/>
                <a:gd name="connsiteY673" fmla="*/ 541668 h 541667"/>
                <a:gd name="connsiteX674" fmla="*/ 66995 w 265446"/>
                <a:gd name="connsiteY674" fmla="*/ 541668 h 541667"/>
                <a:gd name="connsiteX675" fmla="*/ 64333 w 265446"/>
                <a:gd name="connsiteY675" fmla="*/ 541668 h 541667"/>
                <a:gd name="connsiteX676" fmla="*/ 61671 w 265446"/>
                <a:gd name="connsiteY676" fmla="*/ 538942 h 541667"/>
                <a:gd name="connsiteX677" fmla="*/ 59009 w 265446"/>
                <a:gd name="connsiteY677" fmla="*/ 538942 h 541667"/>
                <a:gd name="connsiteX678" fmla="*/ 59009 w 265446"/>
                <a:gd name="connsiteY678" fmla="*/ 536280 h 541667"/>
                <a:gd name="connsiteX679" fmla="*/ 56284 w 265446"/>
                <a:gd name="connsiteY679" fmla="*/ 536280 h 541667"/>
                <a:gd name="connsiteX680" fmla="*/ 56284 w 265446"/>
                <a:gd name="connsiteY680" fmla="*/ 533618 h 541667"/>
                <a:gd name="connsiteX681" fmla="*/ 53622 w 265446"/>
                <a:gd name="connsiteY681" fmla="*/ 530893 h 541667"/>
                <a:gd name="connsiteX682" fmla="*/ 50959 w 265446"/>
                <a:gd name="connsiteY682" fmla="*/ 530893 h 541667"/>
                <a:gd name="connsiteX683" fmla="*/ 50959 w 265446"/>
                <a:gd name="connsiteY683" fmla="*/ 533618 h 541667"/>
                <a:gd name="connsiteX684" fmla="*/ 45572 w 265446"/>
                <a:gd name="connsiteY684" fmla="*/ 536280 h 541667"/>
                <a:gd name="connsiteX685" fmla="*/ 40185 w 265446"/>
                <a:gd name="connsiteY685" fmla="*/ 536280 h 541667"/>
                <a:gd name="connsiteX686" fmla="*/ 37522 w 265446"/>
                <a:gd name="connsiteY686" fmla="*/ 536280 h 541667"/>
                <a:gd name="connsiteX687" fmla="*/ 34860 w 265446"/>
                <a:gd name="connsiteY687" fmla="*/ 536280 h 541667"/>
                <a:gd name="connsiteX688" fmla="*/ 32198 w 265446"/>
                <a:gd name="connsiteY688" fmla="*/ 536280 h 541667"/>
                <a:gd name="connsiteX689" fmla="*/ 29473 w 265446"/>
                <a:gd name="connsiteY689" fmla="*/ 536280 h 541667"/>
                <a:gd name="connsiteX690" fmla="*/ 26811 w 265446"/>
                <a:gd name="connsiteY690" fmla="*/ 538942 h 541667"/>
                <a:gd name="connsiteX691" fmla="*/ 24149 w 265446"/>
                <a:gd name="connsiteY691" fmla="*/ 536280 h 541667"/>
                <a:gd name="connsiteX692" fmla="*/ 21423 w 265446"/>
                <a:gd name="connsiteY692" fmla="*/ 536280 h 541667"/>
                <a:gd name="connsiteX693" fmla="*/ 18761 w 265446"/>
                <a:gd name="connsiteY693" fmla="*/ 536280 h 541667"/>
                <a:gd name="connsiteX694" fmla="*/ 16099 w 265446"/>
                <a:gd name="connsiteY694" fmla="*/ 536280 h 541667"/>
                <a:gd name="connsiteX695" fmla="*/ 16099 w 265446"/>
                <a:gd name="connsiteY695" fmla="*/ 533618 h 541667"/>
                <a:gd name="connsiteX696" fmla="*/ 13374 w 265446"/>
                <a:gd name="connsiteY696" fmla="*/ 533618 h 541667"/>
                <a:gd name="connsiteX697" fmla="*/ 13374 w 265446"/>
                <a:gd name="connsiteY697" fmla="*/ 533618 h 5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Lst>
              <a:rect l="l" t="t" r="r" b="b"/>
              <a:pathLst>
                <a:path w="265446" h="541667">
                  <a:moveTo>
                    <a:pt x="13374" y="533618"/>
                  </a:moveTo>
                  <a:lnTo>
                    <a:pt x="13374" y="530893"/>
                  </a:lnTo>
                  <a:lnTo>
                    <a:pt x="13374" y="528231"/>
                  </a:lnTo>
                  <a:lnTo>
                    <a:pt x="13374" y="525569"/>
                  </a:lnTo>
                  <a:lnTo>
                    <a:pt x="13374" y="522907"/>
                  </a:lnTo>
                  <a:lnTo>
                    <a:pt x="10712" y="520181"/>
                  </a:lnTo>
                  <a:lnTo>
                    <a:pt x="8050" y="520181"/>
                  </a:lnTo>
                  <a:lnTo>
                    <a:pt x="5324" y="520181"/>
                  </a:lnTo>
                  <a:lnTo>
                    <a:pt x="2662" y="517519"/>
                  </a:lnTo>
                  <a:lnTo>
                    <a:pt x="2662" y="514857"/>
                  </a:lnTo>
                  <a:lnTo>
                    <a:pt x="2662" y="512132"/>
                  </a:lnTo>
                  <a:lnTo>
                    <a:pt x="0" y="509470"/>
                  </a:lnTo>
                  <a:lnTo>
                    <a:pt x="0" y="506807"/>
                  </a:lnTo>
                  <a:lnTo>
                    <a:pt x="0" y="504082"/>
                  </a:lnTo>
                  <a:lnTo>
                    <a:pt x="0" y="501420"/>
                  </a:lnTo>
                  <a:lnTo>
                    <a:pt x="0" y="498758"/>
                  </a:lnTo>
                  <a:lnTo>
                    <a:pt x="2662" y="498758"/>
                  </a:lnTo>
                  <a:lnTo>
                    <a:pt x="2662" y="496096"/>
                  </a:lnTo>
                  <a:lnTo>
                    <a:pt x="2662" y="493370"/>
                  </a:lnTo>
                  <a:lnTo>
                    <a:pt x="2662" y="490708"/>
                  </a:lnTo>
                  <a:lnTo>
                    <a:pt x="5324" y="490708"/>
                  </a:lnTo>
                  <a:lnTo>
                    <a:pt x="2662" y="488046"/>
                  </a:lnTo>
                  <a:lnTo>
                    <a:pt x="5324" y="488046"/>
                  </a:lnTo>
                  <a:lnTo>
                    <a:pt x="5324" y="485321"/>
                  </a:lnTo>
                  <a:lnTo>
                    <a:pt x="5324" y="482659"/>
                  </a:lnTo>
                  <a:lnTo>
                    <a:pt x="8050" y="482659"/>
                  </a:lnTo>
                  <a:lnTo>
                    <a:pt x="8050" y="479997"/>
                  </a:lnTo>
                  <a:lnTo>
                    <a:pt x="10712" y="477271"/>
                  </a:lnTo>
                  <a:lnTo>
                    <a:pt x="8050" y="477271"/>
                  </a:lnTo>
                  <a:lnTo>
                    <a:pt x="8050" y="474609"/>
                  </a:lnTo>
                  <a:lnTo>
                    <a:pt x="8050" y="471947"/>
                  </a:lnTo>
                  <a:lnTo>
                    <a:pt x="5324" y="471947"/>
                  </a:lnTo>
                  <a:lnTo>
                    <a:pt x="5324" y="469285"/>
                  </a:lnTo>
                  <a:lnTo>
                    <a:pt x="8050" y="469285"/>
                  </a:lnTo>
                  <a:lnTo>
                    <a:pt x="5324" y="469285"/>
                  </a:lnTo>
                  <a:lnTo>
                    <a:pt x="5324" y="466559"/>
                  </a:lnTo>
                  <a:lnTo>
                    <a:pt x="5324" y="463897"/>
                  </a:lnTo>
                  <a:lnTo>
                    <a:pt x="8050" y="463897"/>
                  </a:lnTo>
                  <a:lnTo>
                    <a:pt x="10712" y="463897"/>
                  </a:lnTo>
                  <a:lnTo>
                    <a:pt x="10712" y="461235"/>
                  </a:lnTo>
                  <a:lnTo>
                    <a:pt x="8050" y="458510"/>
                  </a:lnTo>
                  <a:lnTo>
                    <a:pt x="8050" y="455848"/>
                  </a:lnTo>
                  <a:lnTo>
                    <a:pt x="10712" y="453186"/>
                  </a:lnTo>
                  <a:lnTo>
                    <a:pt x="8050" y="450460"/>
                  </a:lnTo>
                  <a:lnTo>
                    <a:pt x="8050" y="447798"/>
                  </a:lnTo>
                  <a:lnTo>
                    <a:pt x="10712" y="447798"/>
                  </a:lnTo>
                  <a:lnTo>
                    <a:pt x="13374" y="447798"/>
                  </a:lnTo>
                  <a:lnTo>
                    <a:pt x="13374" y="445136"/>
                  </a:lnTo>
                  <a:lnTo>
                    <a:pt x="16099" y="445136"/>
                  </a:lnTo>
                  <a:lnTo>
                    <a:pt x="16099" y="442411"/>
                  </a:lnTo>
                  <a:lnTo>
                    <a:pt x="18761" y="442411"/>
                  </a:lnTo>
                  <a:lnTo>
                    <a:pt x="21423" y="442411"/>
                  </a:lnTo>
                  <a:lnTo>
                    <a:pt x="21423" y="439749"/>
                  </a:lnTo>
                  <a:lnTo>
                    <a:pt x="18761" y="439749"/>
                  </a:lnTo>
                  <a:lnTo>
                    <a:pt x="18761" y="437087"/>
                  </a:lnTo>
                  <a:lnTo>
                    <a:pt x="18761" y="434425"/>
                  </a:lnTo>
                  <a:lnTo>
                    <a:pt x="18761" y="431699"/>
                  </a:lnTo>
                  <a:lnTo>
                    <a:pt x="16099" y="431699"/>
                  </a:lnTo>
                  <a:lnTo>
                    <a:pt x="16099" y="429037"/>
                  </a:lnTo>
                  <a:lnTo>
                    <a:pt x="16099" y="426375"/>
                  </a:lnTo>
                  <a:lnTo>
                    <a:pt x="18761" y="426375"/>
                  </a:lnTo>
                  <a:lnTo>
                    <a:pt x="18761" y="423649"/>
                  </a:lnTo>
                  <a:lnTo>
                    <a:pt x="18761" y="420987"/>
                  </a:lnTo>
                  <a:lnTo>
                    <a:pt x="21423" y="420987"/>
                  </a:lnTo>
                  <a:lnTo>
                    <a:pt x="21423" y="418325"/>
                  </a:lnTo>
                  <a:lnTo>
                    <a:pt x="21423" y="415600"/>
                  </a:lnTo>
                  <a:lnTo>
                    <a:pt x="24149" y="415600"/>
                  </a:lnTo>
                  <a:lnTo>
                    <a:pt x="24149" y="412938"/>
                  </a:lnTo>
                  <a:lnTo>
                    <a:pt x="26811" y="412938"/>
                  </a:lnTo>
                  <a:lnTo>
                    <a:pt x="29473" y="412938"/>
                  </a:lnTo>
                  <a:lnTo>
                    <a:pt x="29473" y="410276"/>
                  </a:lnTo>
                  <a:lnTo>
                    <a:pt x="29473" y="407614"/>
                  </a:lnTo>
                  <a:lnTo>
                    <a:pt x="26811" y="404888"/>
                  </a:lnTo>
                  <a:lnTo>
                    <a:pt x="24149" y="404888"/>
                  </a:lnTo>
                  <a:lnTo>
                    <a:pt x="24149" y="402226"/>
                  </a:lnTo>
                  <a:lnTo>
                    <a:pt x="26811" y="402226"/>
                  </a:lnTo>
                  <a:lnTo>
                    <a:pt x="26811" y="399564"/>
                  </a:lnTo>
                  <a:lnTo>
                    <a:pt x="26811" y="396839"/>
                  </a:lnTo>
                  <a:lnTo>
                    <a:pt x="26811" y="394177"/>
                  </a:lnTo>
                  <a:lnTo>
                    <a:pt x="26811" y="391514"/>
                  </a:lnTo>
                  <a:lnTo>
                    <a:pt x="26811" y="388789"/>
                  </a:lnTo>
                  <a:lnTo>
                    <a:pt x="24149" y="388789"/>
                  </a:lnTo>
                  <a:lnTo>
                    <a:pt x="24149" y="383465"/>
                  </a:lnTo>
                  <a:lnTo>
                    <a:pt x="24149" y="380803"/>
                  </a:lnTo>
                  <a:lnTo>
                    <a:pt x="24149" y="378077"/>
                  </a:lnTo>
                  <a:lnTo>
                    <a:pt x="24149" y="375415"/>
                  </a:lnTo>
                  <a:lnTo>
                    <a:pt x="24149" y="372753"/>
                  </a:lnTo>
                  <a:lnTo>
                    <a:pt x="24149" y="370028"/>
                  </a:lnTo>
                  <a:lnTo>
                    <a:pt x="24149" y="367366"/>
                  </a:lnTo>
                  <a:lnTo>
                    <a:pt x="24149" y="364704"/>
                  </a:lnTo>
                  <a:lnTo>
                    <a:pt x="24149" y="361978"/>
                  </a:lnTo>
                  <a:lnTo>
                    <a:pt x="24149" y="359316"/>
                  </a:lnTo>
                  <a:lnTo>
                    <a:pt x="21423" y="359316"/>
                  </a:lnTo>
                  <a:lnTo>
                    <a:pt x="21423" y="361978"/>
                  </a:lnTo>
                  <a:lnTo>
                    <a:pt x="18761" y="361978"/>
                  </a:lnTo>
                  <a:lnTo>
                    <a:pt x="18761" y="359316"/>
                  </a:lnTo>
                  <a:lnTo>
                    <a:pt x="18761" y="356654"/>
                  </a:lnTo>
                  <a:lnTo>
                    <a:pt x="18761" y="353929"/>
                  </a:lnTo>
                  <a:lnTo>
                    <a:pt x="16099" y="353929"/>
                  </a:lnTo>
                  <a:lnTo>
                    <a:pt x="16099" y="351266"/>
                  </a:lnTo>
                  <a:lnTo>
                    <a:pt x="16099" y="348604"/>
                  </a:lnTo>
                  <a:lnTo>
                    <a:pt x="16099" y="345942"/>
                  </a:lnTo>
                  <a:lnTo>
                    <a:pt x="18761" y="345942"/>
                  </a:lnTo>
                  <a:lnTo>
                    <a:pt x="18761" y="343217"/>
                  </a:lnTo>
                  <a:lnTo>
                    <a:pt x="21423" y="343217"/>
                  </a:lnTo>
                  <a:lnTo>
                    <a:pt x="21423" y="340555"/>
                  </a:lnTo>
                  <a:lnTo>
                    <a:pt x="21423" y="337893"/>
                  </a:lnTo>
                  <a:lnTo>
                    <a:pt x="18761" y="337893"/>
                  </a:lnTo>
                  <a:lnTo>
                    <a:pt x="18761" y="335167"/>
                  </a:lnTo>
                  <a:lnTo>
                    <a:pt x="18761" y="332505"/>
                  </a:lnTo>
                  <a:lnTo>
                    <a:pt x="21423" y="332505"/>
                  </a:lnTo>
                  <a:lnTo>
                    <a:pt x="21423" y="329843"/>
                  </a:lnTo>
                  <a:lnTo>
                    <a:pt x="24149" y="329843"/>
                  </a:lnTo>
                  <a:lnTo>
                    <a:pt x="24149" y="327118"/>
                  </a:lnTo>
                  <a:lnTo>
                    <a:pt x="26811" y="327118"/>
                  </a:lnTo>
                  <a:lnTo>
                    <a:pt x="26811" y="324456"/>
                  </a:lnTo>
                  <a:lnTo>
                    <a:pt x="29473" y="324456"/>
                  </a:lnTo>
                  <a:lnTo>
                    <a:pt x="29473" y="321794"/>
                  </a:lnTo>
                  <a:lnTo>
                    <a:pt x="32198" y="321794"/>
                  </a:lnTo>
                  <a:lnTo>
                    <a:pt x="32198" y="319132"/>
                  </a:lnTo>
                  <a:lnTo>
                    <a:pt x="34860" y="319132"/>
                  </a:lnTo>
                  <a:lnTo>
                    <a:pt x="34860" y="316406"/>
                  </a:lnTo>
                  <a:lnTo>
                    <a:pt x="32198" y="316406"/>
                  </a:lnTo>
                  <a:lnTo>
                    <a:pt x="32198" y="313744"/>
                  </a:lnTo>
                  <a:lnTo>
                    <a:pt x="32198" y="311082"/>
                  </a:lnTo>
                  <a:lnTo>
                    <a:pt x="29473" y="308356"/>
                  </a:lnTo>
                  <a:lnTo>
                    <a:pt x="29473" y="305694"/>
                  </a:lnTo>
                  <a:lnTo>
                    <a:pt x="29473" y="303032"/>
                  </a:lnTo>
                  <a:lnTo>
                    <a:pt x="29473" y="300307"/>
                  </a:lnTo>
                  <a:lnTo>
                    <a:pt x="32198" y="300307"/>
                  </a:lnTo>
                  <a:lnTo>
                    <a:pt x="32198" y="297645"/>
                  </a:lnTo>
                  <a:lnTo>
                    <a:pt x="29473" y="294983"/>
                  </a:lnTo>
                  <a:lnTo>
                    <a:pt x="26811" y="294983"/>
                  </a:lnTo>
                  <a:lnTo>
                    <a:pt x="24149" y="292257"/>
                  </a:lnTo>
                  <a:lnTo>
                    <a:pt x="21423" y="292257"/>
                  </a:lnTo>
                  <a:lnTo>
                    <a:pt x="21423" y="289595"/>
                  </a:lnTo>
                  <a:lnTo>
                    <a:pt x="21423" y="286933"/>
                  </a:lnTo>
                  <a:lnTo>
                    <a:pt x="21423" y="284271"/>
                  </a:lnTo>
                  <a:lnTo>
                    <a:pt x="21423" y="281546"/>
                  </a:lnTo>
                  <a:lnTo>
                    <a:pt x="24149" y="281546"/>
                  </a:lnTo>
                  <a:lnTo>
                    <a:pt x="26811" y="281546"/>
                  </a:lnTo>
                  <a:lnTo>
                    <a:pt x="26811" y="278884"/>
                  </a:lnTo>
                  <a:lnTo>
                    <a:pt x="26811" y="276221"/>
                  </a:lnTo>
                  <a:lnTo>
                    <a:pt x="26811" y="273496"/>
                  </a:lnTo>
                  <a:lnTo>
                    <a:pt x="26811" y="270834"/>
                  </a:lnTo>
                  <a:lnTo>
                    <a:pt x="26811" y="268172"/>
                  </a:lnTo>
                  <a:lnTo>
                    <a:pt x="26811" y="265446"/>
                  </a:lnTo>
                  <a:lnTo>
                    <a:pt x="29473" y="265446"/>
                  </a:lnTo>
                  <a:lnTo>
                    <a:pt x="29473" y="268172"/>
                  </a:lnTo>
                  <a:lnTo>
                    <a:pt x="32198" y="268172"/>
                  </a:lnTo>
                  <a:lnTo>
                    <a:pt x="34860" y="268172"/>
                  </a:lnTo>
                  <a:lnTo>
                    <a:pt x="34860" y="265446"/>
                  </a:lnTo>
                  <a:lnTo>
                    <a:pt x="34860" y="262784"/>
                  </a:lnTo>
                  <a:lnTo>
                    <a:pt x="34860" y="260122"/>
                  </a:lnTo>
                  <a:lnTo>
                    <a:pt x="34860" y="257460"/>
                  </a:lnTo>
                  <a:lnTo>
                    <a:pt x="34860" y="254735"/>
                  </a:lnTo>
                  <a:lnTo>
                    <a:pt x="34860" y="252073"/>
                  </a:lnTo>
                  <a:lnTo>
                    <a:pt x="34860" y="249411"/>
                  </a:lnTo>
                  <a:lnTo>
                    <a:pt x="34860" y="246685"/>
                  </a:lnTo>
                  <a:lnTo>
                    <a:pt x="32198" y="246685"/>
                  </a:lnTo>
                  <a:lnTo>
                    <a:pt x="32198" y="244023"/>
                  </a:lnTo>
                  <a:lnTo>
                    <a:pt x="29473" y="244023"/>
                  </a:lnTo>
                  <a:lnTo>
                    <a:pt x="26811" y="244023"/>
                  </a:lnTo>
                  <a:lnTo>
                    <a:pt x="24149" y="244023"/>
                  </a:lnTo>
                  <a:lnTo>
                    <a:pt x="24149" y="241361"/>
                  </a:lnTo>
                  <a:lnTo>
                    <a:pt x="24149" y="238636"/>
                  </a:lnTo>
                  <a:lnTo>
                    <a:pt x="24149" y="235974"/>
                  </a:lnTo>
                  <a:lnTo>
                    <a:pt x="24149" y="233311"/>
                  </a:lnTo>
                  <a:lnTo>
                    <a:pt x="21423" y="233311"/>
                  </a:lnTo>
                  <a:lnTo>
                    <a:pt x="18761" y="230649"/>
                  </a:lnTo>
                  <a:lnTo>
                    <a:pt x="21423" y="227924"/>
                  </a:lnTo>
                  <a:lnTo>
                    <a:pt x="18761" y="227924"/>
                  </a:lnTo>
                  <a:lnTo>
                    <a:pt x="18761" y="225262"/>
                  </a:lnTo>
                  <a:lnTo>
                    <a:pt x="18761" y="222600"/>
                  </a:lnTo>
                  <a:lnTo>
                    <a:pt x="21423" y="222600"/>
                  </a:lnTo>
                  <a:lnTo>
                    <a:pt x="21423" y="219874"/>
                  </a:lnTo>
                  <a:lnTo>
                    <a:pt x="24149" y="217212"/>
                  </a:lnTo>
                  <a:lnTo>
                    <a:pt x="26811" y="214550"/>
                  </a:lnTo>
                  <a:lnTo>
                    <a:pt x="29473" y="214550"/>
                  </a:lnTo>
                  <a:lnTo>
                    <a:pt x="32198" y="214550"/>
                  </a:lnTo>
                  <a:lnTo>
                    <a:pt x="32198" y="217212"/>
                  </a:lnTo>
                  <a:lnTo>
                    <a:pt x="34860" y="217212"/>
                  </a:lnTo>
                  <a:lnTo>
                    <a:pt x="34860" y="214550"/>
                  </a:lnTo>
                  <a:lnTo>
                    <a:pt x="34860" y="211825"/>
                  </a:lnTo>
                  <a:lnTo>
                    <a:pt x="34860" y="209163"/>
                  </a:lnTo>
                  <a:lnTo>
                    <a:pt x="37522" y="206501"/>
                  </a:lnTo>
                  <a:lnTo>
                    <a:pt x="40185" y="206501"/>
                  </a:lnTo>
                  <a:lnTo>
                    <a:pt x="42910" y="206501"/>
                  </a:lnTo>
                  <a:lnTo>
                    <a:pt x="45572" y="206501"/>
                  </a:lnTo>
                  <a:lnTo>
                    <a:pt x="45572" y="209163"/>
                  </a:lnTo>
                  <a:lnTo>
                    <a:pt x="45572" y="206501"/>
                  </a:lnTo>
                  <a:lnTo>
                    <a:pt x="48234" y="206501"/>
                  </a:lnTo>
                  <a:lnTo>
                    <a:pt x="48234" y="203775"/>
                  </a:lnTo>
                  <a:lnTo>
                    <a:pt x="50959" y="201113"/>
                  </a:lnTo>
                  <a:lnTo>
                    <a:pt x="48234" y="201113"/>
                  </a:lnTo>
                  <a:lnTo>
                    <a:pt x="48234" y="198451"/>
                  </a:lnTo>
                  <a:lnTo>
                    <a:pt x="48234" y="195789"/>
                  </a:lnTo>
                  <a:lnTo>
                    <a:pt x="50959" y="195789"/>
                  </a:lnTo>
                  <a:lnTo>
                    <a:pt x="53622" y="195789"/>
                  </a:lnTo>
                  <a:lnTo>
                    <a:pt x="56284" y="195789"/>
                  </a:lnTo>
                  <a:lnTo>
                    <a:pt x="56284" y="193063"/>
                  </a:lnTo>
                  <a:lnTo>
                    <a:pt x="59009" y="193063"/>
                  </a:lnTo>
                  <a:lnTo>
                    <a:pt x="59009" y="195789"/>
                  </a:lnTo>
                  <a:lnTo>
                    <a:pt x="61671" y="195789"/>
                  </a:lnTo>
                  <a:lnTo>
                    <a:pt x="61671" y="193063"/>
                  </a:lnTo>
                  <a:lnTo>
                    <a:pt x="64333" y="193063"/>
                  </a:lnTo>
                  <a:lnTo>
                    <a:pt x="64333" y="195789"/>
                  </a:lnTo>
                  <a:lnTo>
                    <a:pt x="64333" y="198451"/>
                  </a:lnTo>
                  <a:lnTo>
                    <a:pt x="64333" y="201113"/>
                  </a:lnTo>
                  <a:lnTo>
                    <a:pt x="66995" y="201113"/>
                  </a:lnTo>
                  <a:lnTo>
                    <a:pt x="69721" y="201113"/>
                  </a:lnTo>
                  <a:lnTo>
                    <a:pt x="69721" y="198451"/>
                  </a:lnTo>
                  <a:lnTo>
                    <a:pt x="72383" y="198451"/>
                  </a:lnTo>
                  <a:lnTo>
                    <a:pt x="72383" y="195789"/>
                  </a:lnTo>
                  <a:lnTo>
                    <a:pt x="72383" y="198451"/>
                  </a:lnTo>
                  <a:lnTo>
                    <a:pt x="75045" y="198451"/>
                  </a:lnTo>
                  <a:lnTo>
                    <a:pt x="75045" y="195789"/>
                  </a:lnTo>
                  <a:lnTo>
                    <a:pt x="75045" y="193063"/>
                  </a:lnTo>
                  <a:lnTo>
                    <a:pt x="75045" y="190401"/>
                  </a:lnTo>
                  <a:lnTo>
                    <a:pt x="77770" y="190401"/>
                  </a:lnTo>
                  <a:lnTo>
                    <a:pt x="77770" y="187739"/>
                  </a:lnTo>
                  <a:lnTo>
                    <a:pt x="80433" y="187739"/>
                  </a:lnTo>
                  <a:lnTo>
                    <a:pt x="80433" y="185014"/>
                  </a:lnTo>
                  <a:lnTo>
                    <a:pt x="83095" y="185014"/>
                  </a:lnTo>
                  <a:lnTo>
                    <a:pt x="85820" y="185014"/>
                  </a:lnTo>
                  <a:lnTo>
                    <a:pt x="85820" y="187739"/>
                  </a:lnTo>
                  <a:lnTo>
                    <a:pt x="88482" y="187739"/>
                  </a:lnTo>
                  <a:lnTo>
                    <a:pt x="91144" y="187739"/>
                  </a:lnTo>
                  <a:lnTo>
                    <a:pt x="93806" y="185014"/>
                  </a:lnTo>
                  <a:lnTo>
                    <a:pt x="96532" y="185014"/>
                  </a:lnTo>
                  <a:lnTo>
                    <a:pt x="99194" y="185014"/>
                  </a:lnTo>
                  <a:lnTo>
                    <a:pt x="99194" y="182352"/>
                  </a:lnTo>
                  <a:lnTo>
                    <a:pt x="99194" y="185014"/>
                  </a:lnTo>
                  <a:lnTo>
                    <a:pt x="101856" y="185014"/>
                  </a:lnTo>
                  <a:lnTo>
                    <a:pt x="104581" y="185014"/>
                  </a:lnTo>
                  <a:lnTo>
                    <a:pt x="104581" y="182352"/>
                  </a:lnTo>
                  <a:lnTo>
                    <a:pt x="101856" y="182352"/>
                  </a:lnTo>
                  <a:lnTo>
                    <a:pt x="104581" y="182352"/>
                  </a:lnTo>
                  <a:lnTo>
                    <a:pt x="104581" y="179690"/>
                  </a:lnTo>
                  <a:lnTo>
                    <a:pt x="101856" y="179690"/>
                  </a:lnTo>
                  <a:lnTo>
                    <a:pt x="104581" y="179690"/>
                  </a:lnTo>
                  <a:lnTo>
                    <a:pt x="104581" y="176964"/>
                  </a:lnTo>
                  <a:lnTo>
                    <a:pt x="101856" y="176964"/>
                  </a:lnTo>
                  <a:lnTo>
                    <a:pt x="101856" y="174302"/>
                  </a:lnTo>
                  <a:lnTo>
                    <a:pt x="101856" y="171640"/>
                  </a:lnTo>
                  <a:lnTo>
                    <a:pt x="104581" y="171640"/>
                  </a:lnTo>
                  <a:lnTo>
                    <a:pt x="104581" y="174302"/>
                  </a:lnTo>
                  <a:lnTo>
                    <a:pt x="107243" y="174302"/>
                  </a:lnTo>
                  <a:lnTo>
                    <a:pt x="107243" y="171640"/>
                  </a:lnTo>
                  <a:lnTo>
                    <a:pt x="109905" y="168978"/>
                  </a:lnTo>
                  <a:lnTo>
                    <a:pt x="112631" y="168978"/>
                  </a:lnTo>
                  <a:lnTo>
                    <a:pt x="112631" y="166253"/>
                  </a:lnTo>
                  <a:lnTo>
                    <a:pt x="115293" y="166253"/>
                  </a:lnTo>
                  <a:lnTo>
                    <a:pt x="115293" y="163591"/>
                  </a:lnTo>
                  <a:lnTo>
                    <a:pt x="115293" y="160928"/>
                  </a:lnTo>
                  <a:lnTo>
                    <a:pt x="117955" y="160928"/>
                  </a:lnTo>
                  <a:lnTo>
                    <a:pt x="117955" y="158203"/>
                  </a:lnTo>
                  <a:lnTo>
                    <a:pt x="117955" y="160928"/>
                  </a:lnTo>
                  <a:lnTo>
                    <a:pt x="120617" y="160928"/>
                  </a:lnTo>
                  <a:lnTo>
                    <a:pt x="120617" y="158203"/>
                  </a:lnTo>
                  <a:lnTo>
                    <a:pt x="123343" y="158203"/>
                  </a:lnTo>
                  <a:lnTo>
                    <a:pt x="123343" y="155541"/>
                  </a:lnTo>
                  <a:lnTo>
                    <a:pt x="126004" y="155541"/>
                  </a:lnTo>
                  <a:lnTo>
                    <a:pt x="126004" y="152879"/>
                  </a:lnTo>
                  <a:lnTo>
                    <a:pt x="126004" y="150153"/>
                  </a:lnTo>
                  <a:lnTo>
                    <a:pt x="126004" y="147491"/>
                  </a:lnTo>
                  <a:lnTo>
                    <a:pt x="128667" y="144829"/>
                  </a:lnTo>
                  <a:lnTo>
                    <a:pt x="131392" y="142167"/>
                  </a:lnTo>
                  <a:lnTo>
                    <a:pt x="131392" y="139442"/>
                  </a:lnTo>
                  <a:lnTo>
                    <a:pt x="134054" y="139442"/>
                  </a:lnTo>
                  <a:lnTo>
                    <a:pt x="136716" y="136780"/>
                  </a:lnTo>
                  <a:lnTo>
                    <a:pt x="136716" y="134118"/>
                  </a:lnTo>
                  <a:lnTo>
                    <a:pt x="136716" y="131392"/>
                  </a:lnTo>
                  <a:lnTo>
                    <a:pt x="136716" y="128730"/>
                  </a:lnTo>
                  <a:lnTo>
                    <a:pt x="136716" y="126068"/>
                  </a:lnTo>
                  <a:lnTo>
                    <a:pt x="136716" y="123343"/>
                  </a:lnTo>
                  <a:lnTo>
                    <a:pt x="139442" y="123343"/>
                  </a:lnTo>
                  <a:lnTo>
                    <a:pt x="139442" y="120681"/>
                  </a:lnTo>
                  <a:lnTo>
                    <a:pt x="139442" y="118018"/>
                  </a:lnTo>
                  <a:lnTo>
                    <a:pt x="142104" y="118018"/>
                  </a:lnTo>
                  <a:lnTo>
                    <a:pt x="142104" y="115293"/>
                  </a:lnTo>
                  <a:lnTo>
                    <a:pt x="142104" y="112631"/>
                  </a:lnTo>
                  <a:lnTo>
                    <a:pt x="142104" y="109969"/>
                  </a:lnTo>
                  <a:lnTo>
                    <a:pt x="142104" y="107307"/>
                  </a:lnTo>
                  <a:lnTo>
                    <a:pt x="142104" y="104581"/>
                  </a:lnTo>
                  <a:lnTo>
                    <a:pt x="142104" y="101919"/>
                  </a:lnTo>
                  <a:lnTo>
                    <a:pt x="142104" y="99257"/>
                  </a:lnTo>
                  <a:lnTo>
                    <a:pt x="142104" y="96532"/>
                  </a:lnTo>
                  <a:lnTo>
                    <a:pt x="144766" y="96532"/>
                  </a:lnTo>
                  <a:lnTo>
                    <a:pt x="147491" y="93870"/>
                  </a:lnTo>
                  <a:lnTo>
                    <a:pt x="144766" y="91208"/>
                  </a:lnTo>
                  <a:lnTo>
                    <a:pt x="142104" y="88482"/>
                  </a:lnTo>
                  <a:lnTo>
                    <a:pt x="142104" y="85820"/>
                  </a:lnTo>
                  <a:lnTo>
                    <a:pt x="139442" y="83158"/>
                  </a:lnTo>
                  <a:lnTo>
                    <a:pt x="142104" y="83158"/>
                  </a:lnTo>
                  <a:lnTo>
                    <a:pt x="142104" y="80496"/>
                  </a:lnTo>
                  <a:lnTo>
                    <a:pt x="142104" y="77770"/>
                  </a:lnTo>
                  <a:lnTo>
                    <a:pt x="139442" y="77770"/>
                  </a:lnTo>
                  <a:lnTo>
                    <a:pt x="142104" y="77770"/>
                  </a:lnTo>
                  <a:lnTo>
                    <a:pt x="142104" y="75108"/>
                  </a:lnTo>
                  <a:lnTo>
                    <a:pt x="139442" y="75108"/>
                  </a:lnTo>
                  <a:lnTo>
                    <a:pt x="139442" y="72446"/>
                  </a:lnTo>
                  <a:lnTo>
                    <a:pt x="139442" y="69721"/>
                  </a:lnTo>
                  <a:lnTo>
                    <a:pt x="139442" y="67059"/>
                  </a:lnTo>
                  <a:lnTo>
                    <a:pt x="139442" y="64397"/>
                  </a:lnTo>
                  <a:lnTo>
                    <a:pt x="139442" y="61671"/>
                  </a:lnTo>
                  <a:lnTo>
                    <a:pt x="139442" y="59009"/>
                  </a:lnTo>
                  <a:lnTo>
                    <a:pt x="139442" y="56347"/>
                  </a:lnTo>
                  <a:lnTo>
                    <a:pt x="142104" y="56347"/>
                  </a:lnTo>
                  <a:lnTo>
                    <a:pt x="142104" y="53622"/>
                  </a:lnTo>
                  <a:lnTo>
                    <a:pt x="144766" y="53622"/>
                  </a:lnTo>
                  <a:lnTo>
                    <a:pt x="142104" y="50960"/>
                  </a:lnTo>
                  <a:lnTo>
                    <a:pt x="142104" y="48298"/>
                  </a:lnTo>
                  <a:lnTo>
                    <a:pt x="142104" y="45635"/>
                  </a:lnTo>
                  <a:lnTo>
                    <a:pt x="144766" y="45635"/>
                  </a:lnTo>
                  <a:lnTo>
                    <a:pt x="147491" y="45635"/>
                  </a:lnTo>
                  <a:lnTo>
                    <a:pt x="147491" y="42910"/>
                  </a:lnTo>
                  <a:lnTo>
                    <a:pt x="147491" y="40248"/>
                  </a:lnTo>
                  <a:lnTo>
                    <a:pt x="150153" y="40248"/>
                  </a:lnTo>
                  <a:lnTo>
                    <a:pt x="150153" y="37586"/>
                  </a:lnTo>
                  <a:lnTo>
                    <a:pt x="150153" y="34860"/>
                  </a:lnTo>
                  <a:lnTo>
                    <a:pt x="150153" y="32198"/>
                  </a:lnTo>
                  <a:lnTo>
                    <a:pt x="150153" y="29536"/>
                  </a:lnTo>
                  <a:lnTo>
                    <a:pt x="150153" y="26811"/>
                  </a:lnTo>
                  <a:lnTo>
                    <a:pt x="150153" y="24149"/>
                  </a:lnTo>
                  <a:lnTo>
                    <a:pt x="150153" y="21487"/>
                  </a:lnTo>
                  <a:lnTo>
                    <a:pt x="150153" y="18825"/>
                  </a:lnTo>
                  <a:lnTo>
                    <a:pt x="147491" y="18825"/>
                  </a:lnTo>
                  <a:lnTo>
                    <a:pt x="144766" y="18825"/>
                  </a:lnTo>
                  <a:lnTo>
                    <a:pt x="144766" y="16099"/>
                  </a:lnTo>
                  <a:lnTo>
                    <a:pt x="142104" y="16099"/>
                  </a:lnTo>
                  <a:lnTo>
                    <a:pt x="139442" y="16099"/>
                  </a:lnTo>
                  <a:lnTo>
                    <a:pt x="136716" y="16099"/>
                  </a:lnTo>
                  <a:lnTo>
                    <a:pt x="134054" y="16099"/>
                  </a:lnTo>
                  <a:lnTo>
                    <a:pt x="134054" y="13437"/>
                  </a:lnTo>
                  <a:lnTo>
                    <a:pt x="131392" y="13437"/>
                  </a:lnTo>
                  <a:lnTo>
                    <a:pt x="131392" y="10775"/>
                  </a:lnTo>
                  <a:lnTo>
                    <a:pt x="128667" y="10775"/>
                  </a:lnTo>
                  <a:lnTo>
                    <a:pt x="128667" y="8050"/>
                  </a:lnTo>
                  <a:lnTo>
                    <a:pt x="126004" y="0"/>
                  </a:lnTo>
                  <a:lnTo>
                    <a:pt x="128667" y="0"/>
                  </a:lnTo>
                  <a:lnTo>
                    <a:pt x="131392" y="0"/>
                  </a:lnTo>
                  <a:lnTo>
                    <a:pt x="131392" y="2725"/>
                  </a:lnTo>
                  <a:lnTo>
                    <a:pt x="136716" y="2725"/>
                  </a:lnTo>
                  <a:lnTo>
                    <a:pt x="139442" y="2725"/>
                  </a:lnTo>
                  <a:lnTo>
                    <a:pt x="142104" y="2725"/>
                  </a:lnTo>
                  <a:lnTo>
                    <a:pt x="144766" y="2725"/>
                  </a:lnTo>
                  <a:lnTo>
                    <a:pt x="147491" y="2725"/>
                  </a:lnTo>
                  <a:lnTo>
                    <a:pt x="147491" y="5388"/>
                  </a:lnTo>
                  <a:lnTo>
                    <a:pt x="152815" y="5388"/>
                  </a:lnTo>
                  <a:lnTo>
                    <a:pt x="155478" y="5388"/>
                  </a:lnTo>
                  <a:lnTo>
                    <a:pt x="158203" y="5388"/>
                  </a:lnTo>
                  <a:lnTo>
                    <a:pt x="160865" y="5388"/>
                  </a:lnTo>
                  <a:lnTo>
                    <a:pt x="160865" y="8050"/>
                  </a:lnTo>
                  <a:lnTo>
                    <a:pt x="163527" y="8050"/>
                  </a:lnTo>
                  <a:lnTo>
                    <a:pt x="166253" y="8050"/>
                  </a:lnTo>
                  <a:lnTo>
                    <a:pt x="166253" y="10775"/>
                  </a:lnTo>
                  <a:lnTo>
                    <a:pt x="168915" y="10775"/>
                  </a:lnTo>
                  <a:lnTo>
                    <a:pt x="168915" y="13437"/>
                  </a:lnTo>
                  <a:lnTo>
                    <a:pt x="171577" y="13437"/>
                  </a:lnTo>
                  <a:lnTo>
                    <a:pt x="174302" y="13437"/>
                  </a:lnTo>
                  <a:lnTo>
                    <a:pt x="174302" y="16099"/>
                  </a:lnTo>
                  <a:lnTo>
                    <a:pt x="174302" y="18825"/>
                  </a:lnTo>
                  <a:lnTo>
                    <a:pt x="176964" y="18825"/>
                  </a:lnTo>
                  <a:lnTo>
                    <a:pt x="179626" y="18825"/>
                  </a:lnTo>
                  <a:lnTo>
                    <a:pt x="182288" y="18825"/>
                  </a:lnTo>
                  <a:lnTo>
                    <a:pt x="182288" y="16099"/>
                  </a:lnTo>
                  <a:lnTo>
                    <a:pt x="179626" y="16099"/>
                  </a:lnTo>
                  <a:lnTo>
                    <a:pt x="179626" y="13437"/>
                  </a:lnTo>
                  <a:lnTo>
                    <a:pt x="182288" y="13437"/>
                  </a:lnTo>
                  <a:lnTo>
                    <a:pt x="182288" y="16099"/>
                  </a:lnTo>
                  <a:lnTo>
                    <a:pt x="182288" y="18825"/>
                  </a:lnTo>
                  <a:lnTo>
                    <a:pt x="182288" y="21487"/>
                  </a:lnTo>
                  <a:lnTo>
                    <a:pt x="182288" y="24149"/>
                  </a:lnTo>
                  <a:lnTo>
                    <a:pt x="185014" y="24149"/>
                  </a:lnTo>
                  <a:lnTo>
                    <a:pt x="185014" y="21487"/>
                  </a:lnTo>
                  <a:lnTo>
                    <a:pt x="187676" y="21487"/>
                  </a:lnTo>
                  <a:lnTo>
                    <a:pt x="185014" y="21487"/>
                  </a:lnTo>
                  <a:lnTo>
                    <a:pt x="185014" y="18825"/>
                  </a:lnTo>
                  <a:lnTo>
                    <a:pt x="185014" y="16099"/>
                  </a:lnTo>
                  <a:lnTo>
                    <a:pt x="182288" y="16099"/>
                  </a:lnTo>
                  <a:lnTo>
                    <a:pt x="182288" y="13437"/>
                  </a:lnTo>
                  <a:lnTo>
                    <a:pt x="179626" y="13437"/>
                  </a:lnTo>
                  <a:lnTo>
                    <a:pt x="176964" y="13437"/>
                  </a:lnTo>
                  <a:lnTo>
                    <a:pt x="174302" y="13437"/>
                  </a:lnTo>
                  <a:lnTo>
                    <a:pt x="174302" y="10775"/>
                  </a:lnTo>
                  <a:lnTo>
                    <a:pt x="171577" y="10775"/>
                  </a:lnTo>
                  <a:lnTo>
                    <a:pt x="168915" y="10775"/>
                  </a:lnTo>
                  <a:lnTo>
                    <a:pt x="168915" y="8050"/>
                  </a:lnTo>
                  <a:lnTo>
                    <a:pt x="171577" y="8050"/>
                  </a:lnTo>
                  <a:lnTo>
                    <a:pt x="174302" y="8050"/>
                  </a:lnTo>
                  <a:lnTo>
                    <a:pt x="176964" y="8050"/>
                  </a:lnTo>
                  <a:lnTo>
                    <a:pt x="182288" y="8050"/>
                  </a:lnTo>
                  <a:lnTo>
                    <a:pt x="185014" y="8050"/>
                  </a:lnTo>
                  <a:lnTo>
                    <a:pt x="187676" y="8050"/>
                  </a:lnTo>
                  <a:lnTo>
                    <a:pt x="193063" y="8050"/>
                  </a:lnTo>
                  <a:lnTo>
                    <a:pt x="193063" y="10775"/>
                  </a:lnTo>
                  <a:lnTo>
                    <a:pt x="195725" y="10775"/>
                  </a:lnTo>
                  <a:lnTo>
                    <a:pt x="198388" y="10775"/>
                  </a:lnTo>
                  <a:lnTo>
                    <a:pt x="198388" y="13437"/>
                  </a:lnTo>
                  <a:lnTo>
                    <a:pt x="201113" y="18825"/>
                  </a:lnTo>
                  <a:lnTo>
                    <a:pt x="201113" y="21487"/>
                  </a:lnTo>
                  <a:lnTo>
                    <a:pt x="203775" y="24149"/>
                  </a:lnTo>
                  <a:lnTo>
                    <a:pt x="206437" y="24149"/>
                  </a:lnTo>
                  <a:lnTo>
                    <a:pt x="203775" y="24149"/>
                  </a:lnTo>
                  <a:lnTo>
                    <a:pt x="206437" y="26811"/>
                  </a:lnTo>
                  <a:lnTo>
                    <a:pt x="203775" y="26811"/>
                  </a:lnTo>
                  <a:lnTo>
                    <a:pt x="203775" y="29536"/>
                  </a:lnTo>
                  <a:lnTo>
                    <a:pt x="206437" y="26811"/>
                  </a:lnTo>
                  <a:lnTo>
                    <a:pt x="209099" y="26811"/>
                  </a:lnTo>
                  <a:lnTo>
                    <a:pt x="209099" y="29536"/>
                  </a:lnTo>
                  <a:lnTo>
                    <a:pt x="211825" y="29536"/>
                  </a:lnTo>
                  <a:lnTo>
                    <a:pt x="214487" y="29536"/>
                  </a:lnTo>
                  <a:lnTo>
                    <a:pt x="217149" y="32198"/>
                  </a:lnTo>
                  <a:lnTo>
                    <a:pt x="219874" y="32198"/>
                  </a:lnTo>
                  <a:lnTo>
                    <a:pt x="222536" y="32198"/>
                  </a:lnTo>
                  <a:lnTo>
                    <a:pt x="225198" y="32198"/>
                  </a:lnTo>
                  <a:lnTo>
                    <a:pt x="227924" y="32198"/>
                  </a:lnTo>
                  <a:lnTo>
                    <a:pt x="227924" y="34860"/>
                  </a:lnTo>
                  <a:lnTo>
                    <a:pt x="225198" y="37586"/>
                  </a:lnTo>
                  <a:lnTo>
                    <a:pt x="222536" y="37586"/>
                  </a:lnTo>
                  <a:lnTo>
                    <a:pt x="219874" y="37586"/>
                  </a:lnTo>
                  <a:lnTo>
                    <a:pt x="217149" y="40248"/>
                  </a:lnTo>
                  <a:lnTo>
                    <a:pt x="214487" y="42910"/>
                  </a:lnTo>
                  <a:lnTo>
                    <a:pt x="214487" y="45635"/>
                  </a:lnTo>
                  <a:lnTo>
                    <a:pt x="190338" y="85820"/>
                  </a:lnTo>
                  <a:lnTo>
                    <a:pt x="190338" y="88482"/>
                  </a:lnTo>
                  <a:lnTo>
                    <a:pt x="187676" y="91208"/>
                  </a:lnTo>
                  <a:lnTo>
                    <a:pt x="187676" y="93870"/>
                  </a:lnTo>
                  <a:lnTo>
                    <a:pt x="185014" y="93870"/>
                  </a:lnTo>
                  <a:lnTo>
                    <a:pt x="185014" y="96532"/>
                  </a:lnTo>
                  <a:lnTo>
                    <a:pt x="187676" y="99257"/>
                  </a:lnTo>
                  <a:lnTo>
                    <a:pt x="187676" y="101919"/>
                  </a:lnTo>
                  <a:lnTo>
                    <a:pt x="187676" y="104581"/>
                  </a:lnTo>
                  <a:lnTo>
                    <a:pt x="187676" y="107307"/>
                  </a:lnTo>
                  <a:lnTo>
                    <a:pt x="187676" y="109969"/>
                  </a:lnTo>
                  <a:lnTo>
                    <a:pt x="185014" y="112631"/>
                  </a:lnTo>
                  <a:lnTo>
                    <a:pt x="185014" y="115293"/>
                  </a:lnTo>
                  <a:lnTo>
                    <a:pt x="182288" y="118018"/>
                  </a:lnTo>
                  <a:lnTo>
                    <a:pt x="182288" y="120681"/>
                  </a:lnTo>
                  <a:lnTo>
                    <a:pt x="182288" y="123343"/>
                  </a:lnTo>
                  <a:lnTo>
                    <a:pt x="179626" y="126068"/>
                  </a:lnTo>
                  <a:lnTo>
                    <a:pt x="179626" y="128730"/>
                  </a:lnTo>
                  <a:lnTo>
                    <a:pt x="179626" y="131392"/>
                  </a:lnTo>
                  <a:lnTo>
                    <a:pt x="179626" y="134118"/>
                  </a:lnTo>
                  <a:lnTo>
                    <a:pt x="179626" y="136780"/>
                  </a:lnTo>
                  <a:lnTo>
                    <a:pt x="179626" y="139442"/>
                  </a:lnTo>
                  <a:lnTo>
                    <a:pt x="176964" y="142167"/>
                  </a:lnTo>
                  <a:lnTo>
                    <a:pt x="176964" y="144829"/>
                  </a:lnTo>
                  <a:lnTo>
                    <a:pt x="176964" y="147491"/>
                  </a:lnTo>
                  <a:lnTo>
                    <a:pt x="176964" y="150153"/>
                  </a:lnTo>
                  <a:lnTo>
                    <a:pt x="176964" y="152879"/>
                  </a:lnTo>
                  <a:lnTo>
                    <a:pt x="176964" y="155541"/>
                  </a:lnTo>
                  <a:lnTo>
                    <a:pt x="179626" y="155541"/>
                  </a:lnTo>
                  <a:lnTo>
                    <a:pt x="182288" y="155541"/>
                  </a:lnTo>
                  <a:lnTo>
                    <a:pt x="185014" y="155541"/>
                  </a:lnTo>
                  <a:lnTo>
                    <a:pt x="187676" y="155541"/>
                  </a:lnTo>
                  <a:lnTo>
                    <a:pt x="190338" y="155541"/>
                  </a:lnTo>
                  <a:lnTo>
                    <a:pt x="190338" y="158203"/>
                  </a:lnTo>
                  <a:lnTo>
                    <a:pt x="193063" y="158203"/>
                  </a:lnTo>
                  <a:lnTo>
                    <a:pt x="193063" y="160928"/>
                  </a:lnTo>
                  <a:lnTo>
                    <a:pt x="195725" y="160928"/>
                  </a:lnTo>
                  <a:lnTo>
                    <a:pt x="198388" y="163591"/>
                  </a:lnTo>
                  <a:lnTo>
                    <a:pt x="201113" y="166253"/>
                  </a:lnTo>
                  <a:lnTo>
                    <a:pt x="201113" y="168978"/>
                  </a:lnTo>
                  <a:lnTo>
                    <a:pt x="203775" y="171640"/>
                  </a:lnTo>
                  <a:lnTo>
                    <a:pt x="206437" y="176964"/>
                  </a:lnTo>
                  <a:lnTo>
                    <a:pt x="211825" y="179690"/>
                  </a:lnTo>
                  <a:lnTo>
                    <a:pt x="211825" y="182352"/>
                  </a:lnTo>
                  <a:lnTo>
                    <a:pt x="214487" y="182352"/>
                  </a:lnTo>
                  <a:lnTo>
                    <a:pt x="214487" y="185014"/>
                  </a:lnTo>
                  <a:lnTo>
                    <a:pt x="217149" y="185014"/>
                  </a:lnTo>
                  <a:lnTo>
                    <a:pt x="217149" y="187739"/>
                  </a:lnTo>
                  <a:lnTo>
                    <a:pt x="214487" y="190401"/>
                  </a:lnTo>
                  <a:lnTo>
                    <a:pt x="214487" y="193063"/>
                  </a:lnTo>
                  <a:lnTo>
                    <a:pt x="217149" y="193063"/>
                  </a:lnTo>
                  <a:lnTo>
                    <a:pt x="217149" y="195789"/>
                  </a:lnTo>
                  <a:lnTo>
                    <a:pt x="217149" y="198451"/>
                  </a:lnTo>
                  <a:lnTo>
                    <a:pt x="217149" y="201113"/>
                  </a:lnTo>
                  <a:lnTo>
                    <a:pt x="219874" y="201113"/>
                  </a:lnTo>
                  <a:lnTo>
                    <a:pt x="217149" y="201113"/>
                  </a:lnTo>
                  <a:lnTo>
                    <a:pt x="217149" y="203775"/>
                  </a:lnTo>
                  <a:lnTo>
                    <a:pt x="219874" y="203775"/>
                  </a:lnTo>
                  <a:lnTo>
                    <a:pt x="219874" y="206501"/>
                  </a:lnTo>
                  <a:lnTo>
                    <a:pt x="219874" y="209163"/>
                  </a:lnTo>
                  <a:lnTo>
                    <a:pt x="219874" y="211825"/>
                  </a:lnTo>
                  <a:lnTo>
                    <a:pt x="222536" y="211825"/>
                  </a:lnTo>
                  <a:lnTo>
                    <a:pt x="222536" y="214550"/>
                  </a:lnTo>
                  <a:lnTo>
                    <a:pt x="222536" y="217212"/>
                  </a:lnTo>
                  <a:lnTo>
                    <a:pt x="219874" y="217212"/>
                  </a:lnTo>
                  <a:lnTo>
                    <a:pt x="219874" y="219874"/>
                  </a:lnTo>
                  <a:lnTo>
                    <a:pt x="222536" y="219874"/>
                  </a:lnTo>
                  <a:lnTo>
                    <a:pt x="225198" y="219874"/>
                  </a:lnTo>
                  <a:lnTo>
                    <a:pt x="225198" y="222600"/>
                  </a:lnTo>
                  <a:lnTo>
                    <a:pt x="225198" y="225262"/>
                  </a:lnTo>
                  <a:lnTo>
                    <a:pt x="222536" y="227924"/>
                  </a:lnTo>
                  <a:lnTo>
                    <a:pt x="225198" y="230649"/>
                  </a:lnTo>
                  <a:lnTo>
                    <a:pt x="227924" y="230649"/>
                  </a:lnTo>
                  <a:lnTo>
                    <a:pt x="227924" y="233311"/>
                  </a:lnTo>
                  <a:lnTo>
                    <a:pt x="227924" y="235974"/>
                  </a:lnTo>
                  <a:lnTo>
                    <a:pt x="227924" y="238636"/>
                  </a:lnTo>
                  <a:lnTo>
                    <a:pt x="230586" y="241361"/>
                  </a:lnTo>
                  <a:lnTo>
                    <a:pt x="233248" y="241361"/>
                  </a:lnTo>
                  <a:lnTo>
                    <a:pt x="233248" y="244023"/>
                  </a:lnTo>
                  <a:lnTo>
                    <a:pt x="233248" y="246685"/>
                  </a:lnTo>
                  <a:lnTo>
                    <a:pt x="233248" y="249411"/>
                  </a:lnTo>
                  <a:lnTo>
                    <a:pt x="233248" y="252073"/>
                  </a:lnTo>
                  <a:lnTo>
                    <a:pt x="235910" y="254735"/>
                  </a:lnTo>
                  <a:lnTo>
                    <a:pt x="235910" y="257460"/>
                  </a:lnTo>
                  <a:lnTo>
                    <a:pt x="235910" y="260122"/>
                  </a:lnTo>
                  <a:lnTo>
                    <a:pt x="235910" y="262784"/>
                  </a:lnTo>
                  <a:lnTo>
                    <a:pt x="235910" y="268172"/>
                  </a:lnTo>
                  <a:lnTo>
                    <a:pt x="233248" y="273496"/>
                  </a:lnTo>
                  <a:lnTo>
                    <a:pt x="233248" y="276221"/>
                  </a:lnTo>
                  <a:lnTo>
                    <a:pt x="230586" y="281546"/>
                  </a:lnTo>
                  <a:lnTo>
                    <a:pt x="230586" y="284271"/>
                  </a:lnTo>
                  <a:lnTo>
                    <a:pt x="227924" y="286933"/>
                  </a:lnTo>
                  <a:lnTo>
                    <a:pt x="227924" y="289595"/>
                  </a:lnTo>
                  <a:lnTo>
                    <a:pt x="230586" y="292257"/>
                  </a:lnTo>
                  <a:lnTo>
                    <a:pt x="230586" y="294983"/>
                  </a:lnTo>
                  <a:lnTo>
                    <a:pt x="230586" y="297645"/>
                  </a:lnTo>
                  <a:lnTo>
                    <a:pt x="230586" y="300307"/>
                  </a:lnTo>
                  <a:lnTo>
                    <a:pt x="227924" y="303032"/>
                  </a:lnTo>
                  <a:lnTo>
                    <a:pt x="230586" y="305694"/>
                  </a:lnTo>
                  <a:lnTo>
                    <a:pt x="233248" y="308356"/>
                  </a:lnTo>
                  <a:lnTo>
                    <a:pt x="235910" y="308356"/>
                  </a:lnTo>
                  <a:lnTo>
                    <a:pt x="238636" y="308356"/>
                  </a:lnTo>
                  <a:lnTo>
                    <a:pt x="241298" y="311082"/>
                  </a:lnTo>
                  <a:lnTo>
                    <a:pt x="241298" y="313744"/>
                  </a:lnTo>
                  <a:lnTo>
                    <a:pt x="238636" y="313744"/>
                  </a:lnTo>
                  <a:lnTo>
                    <a:pt x="235910" y="313744"/>
                  </a:lnTo>
                  <a:lnTo>
                    <a:pt x="235910" y="316406"/>
                  </a:lnTo>
                  <a:lnTo>
                    <a:pt x="235910" y="319132"/>
                  </a:lnTo>
                  <a:lnTo>
                    <a:pt x="233248" y="319132"/>
                  </a:lnTo>
                  <a:lnTo>
                    <a:pt x="233248" y="321794"/>
                  </a:lnTo>
                  <a:lnTo>
                    <a:pt x="235910" y="321794"/>
                  </a:lnTo>
                  <a:lnTo>
                    <a:pt x="238636" y="319132"/>
                  </a:lnTo>
                  <a:lnTo>
                    <a:pt x="241298" y="319132"/>
                  </a:lnTo>
                  <a:lnTo>
                    <a:pt x="241298" y="316406"/>
                  </a:lnTo>
                  <a:lnTo>
                    <a:pt x="243959" y="316406"/>
                  </a:lnTo>
                  <a:lnTo>
                    <a:pt x="243959" y="319132"/>
                  </a:lnTo>
                  <a:lnTo>
                    <a:pt x="243959" y="321794"/>
                  </a:lnTo>
                  <a:lnTo>
                    <a:pt x="243959" y="324456"/>
                  </a:lnTo>
                  <a:lnTo>
                    <a:pt x="241298" y="324456"/>
                  </a:lnTo>
                  <a:lnTo>
                    <a:pt x="241298" y="327118"/>
                  </a:lnTo>
                  <a:lnTo>
                    <a:pt x="241298" y="329843"/>
                  </a:lnTo>
                  <a:lnTo>
                    <a:pt x="241298" y="332505"/>
                  </a:lnTo>
                  <a:lnTo>
                    <a:pt x="238636" y="335167"/>
                  </a:lnTo>
                  <a:lnTo>
                    <a:pt x="238636" y="337893"/>
                  </a:lnTo>
                  <a:lnTo>
                    <a:pt x="238636" y="340555"/>
                  </a:lnTo>
                  <a:lnTo>
                    <a:pt x="241298" y="340555"/>
                  </a:lnTo>
                  <a:lnTo>
                    <a:pt x="243959" y="343217"/>
                  </a:lnTo>
                  <a:lnTo>
                    <a:pt x="246685" y="343217"/>
                  </a:lnTo>
                  <a:lnTo>
                    <a:pt x="246685" y="345942"/>
                  </a:lnTo>
                  <a:lnTo>
                    <a:pt x="246685" y="348604"/>
                  </a:lnTo>
                  <a:lnTo>
                    <a:pt x="246685" y="351266"/>
                  </a:lnTo>
                  <a:lnTo>
                    <a:pt x="249347" y="351266"/>
                  </a:lnTo>
                  <a:lnTo>
                    <a:pt x="252009" y="351266"/>
                  </a:lnTo>
                  <a:lnTo>
                    <a:pt x="252009" y="353929"/>
                  </a:lnTo>
                  <a:lnTo>
                    <a:pt x="252009" y="356654"/>
                  </a:lnTo>
                  <a:lnTo>
                    <a:pt x="252009" y="359316"/>
                  </a:lnTo>
                  <a:lnTo>
                    <a:pt x="249347" y="359316"/>
                  </a:lnTo>
                  <a:lnTo>
                    <a:pt x="246685" y="361978"/>
                  </a:lnTo>
                  <a:lnTo>
                    <a:pt x="246685" y="364704"/>
                  </a:lnTo>
                  <a:lnTo>
                    <a:pt x="246685" y="367366"/>
                  </a:lnTo>
                  <a:lnTo>
                    <a:pt x="249347" y="367366"/>
                  </a:lnTo>
                  <a:lnTo>
                    <a:pt x="249347" y="370028"/>
                  </a:lnTo>
                  <a:lnTo>
                    <a:pt x="249347" y="372753"/>
                  </a:lnTo>
                  <a:lnTo>
                    <a:pt x="249347" y="375415"/>
                  </a:lnTo>
                  <a:lnTo>
                    <a:pt x="249347" y="378077"/>
                  </a:lnTo>
                  <a:lnTo>
                    <a:pt x="252009" y="378077"/>
                  </a:lnTo>
                  <a:lnTo>
                    <a:pt x="254735" y="380803"/>
                  </a:lnTo>
                  <a:lnTo>
                    <a:pt x="257397" y="380803"/>
                  </a:lnTo>
                  <a:lnTo>
                    <a:pt x="257397" y="378077"/>
                  </a:lnTo>
                  <a:lnTo>
                    <a:pt x="260059" y="378077"/>
                  </a:lnTo>
                  <a:lnTo>
                    <a:pt x="262784" y="378077"/>
                  </a:lnTo>
                  <a:lnTo>
                    <a:pt x="262784" y="380803"/>
                  </a:lnTo>
                  <a:lnTo>
                    <a:pt x="262784" y="383465"/>
                  </a:lnTo>
                  <a:lnTo>
                    <a:pt x="265446" y="386127"/>
                  </a:lnTo>
                  <a:lnTo>
                    <a:pt x="265446" y="388789"/>
                  </a:lnTo>
                  <a:lnTo>
                    <a:pt x="262784" y="391514"/>
                  </a:lnTo>
                  <a:lnTo>
                    <a:pt x="262784" y="394177"/>
                  </a:lnTo>
                  <a:lnTo>
                    <a:pt x="262784" y="396839"/>
                  </a:lnTo>
                  <a:lnTo>
                    <a:pt x="262784" y="399564"/>
                  </a:lnTo>
                  <a:lnTo>
                    <a:pt x="260059" y="399564"/>
                  </a:lnTo>
                  <a:lnTo>
                    <a:pt x="260059" y="402226"/>
                  </a:lnTo>
                  <a:lnTo>
                    <a:pt x="262784" y="404888"/>
                  </a:lnTo>
                  <a:lnTo>
                    <a:pt x="262784" y="407614"/>
                  </a:lnTo>
                  <a:lnTo>
                    <a:pt x="265446" y="410276"/>
                  </a:lnTo>
                  <a:lnTo>
                    <a:pt x="262784" y="410276"/>
                  </a:lnTo>
                  <a:lnTo>
                    <a:pt x="260059" y="412938"/>
                  </a:lnTo>
                  <a:lnTo>
                    <a:pt x="260059" y="415600"/>
                  </a:lnTo>
                  <a:lnTo>
                    <a:pt x="260059" y="418325"/>
                  </a:lnTo>
                  <a:lnTo>
                    <a:pt x="257397" y="420987"/>
                  </a:lnTo>
                  <a:lnTo>
                    <a:pt x="257397" y="423649"/>
                  </a:lnTo>
                  <a:lnTo>
                    <a:pt x="254735" y="423649"/>
                  </a:lnTo>
                  <a:lnTo>
                    <a:pt x="252009" y="426375"/>
                  </a:lnTo>
                  <a:lnTo>
                    <a:pt x="252009" y="429037"/>
                  </a:lnTo>
                  <a:lnTo>
                    <a:pt x="252009" y="431699"/>
                  </a:lnTo>
                  <a:lnTo>
                    <a:pt x="252009" y="434425"/>
                  </a:lnTo>
                  <a:lnTo>
                    <a:pt x="252009" y="437087"/>
                  </a:lnTo>
                  <a:lnTo>
                    <a:pt x="252009" y="439749"/>
                  </a:lnTo>
                  <a:lnTo>
                    <a:pt x="254735" y="442411"/>
                  </a:lnTo>
                  <a:lnTo>
                    <a:pt x="252009" y="445136"/>
                  </a:lnTo>
                  <a:lnTo>
                    <a:pt x="249347" y="445136"/>
                  </a:lnTo>
                  <a:lnTo>
                    <a:pt x="246685" y="447798"/>
                  </a:lnTo>
                  <a:lnTo>
                    <a:pt x="243959" y="447798"/>
                  </a:lnTo>
                  <a:lnTo>
                    <a:pt x="241298" y="450460"/>
                  </a:lnTo>
                  <a:lnTo>
                    <a:pt x="238636" y="453186"/>
                  </a:lnTo>
                  <a:lnTo>
                    <a:pt x="235910" y="453186"/>
                  </a:lnTo>
                  <a:lnTo>
                    <a:pt x="230586" y="455848"/>
                  </a:lnTo>
                  <a:lnTo>
                    <a:pt x="227924" y="458510"/>
                  </a:lnTo>
                  <a:lnTo>
                    <a:pt x="225198" y="458510"/>
                  </a:lnTo>
                  <a:lnTo>
                    <a:pt x="222536" y="461235"/>
                  </a:lnTo>
                  <a:lnTo>
                    <a:pt x="219874" y="463897"/>
                  </a:lnTo>
                  <a:lnTo>
                    <a:pt x="217149" y="463897"/>
                  </a:lnTo>
                  <a:lnTo>
                    <a:pt x="214487" y="463897"/>
                  </a:lnTo>
                  <a:lnTo>
                    <a:pt x="211825" y="463897"/>
                  </a:lnTo>
                  <a:lnTo>
                    <a:pt x="209099" y="463897"/>
                  </a:lnTo>
                  <a:lnTo>
                    <a:pt x="203775" y="463897"/>
                  </a:lnTo>
                  <a:lnTo>
                    <a:pt x="198388" y="463897"/>
                  </a:lnTo>
                  <a:lnTo>
                    <a:pt x="195725" y="463897"/>
                  </a:lnTo>
                  <a:lnTo>
                    <a:pt x="193063" y="466559"/>
                  </a:lnTo>
                  <a:lnTo>
                    <a:pt x="190338" y="466559"/>
                  </a:lnTo>
                  <a:lnTo>
                    <a:pt x="187676" y="469285"/>
                  </a:lnTo>
                  <a:lnTo>
                    <a:pt x="187676" y="471947"/>
                  </a:lnTo>
                  <a:lnTo>
                    <a:pt x="185014" y="474609"/>
                  </a:lnTo>
                  <a:lnTo>
                    <a:pt x="179626" y="477271"/>
                  </a:lnTo>
                  <a:lnTo>
                    <a:pt x="179626" y="479997"/>
                  </a:lnTo>
                  <a:lnTo>
                    <a:pt x="176964" y="479997"/>
                  </a:lnTo>
                  <a:lnTo>
                    <a:pt x="176964" y="482659"/>
                  </a:lnTo>
                  <a:lnTo>
                    <a:pt x="174302" y="485321"/>
                  </a:lnTo>
                  <a:lnTo>
                    <a:pt x="171577" y="488046"/>
                  </a:lnTo>
                  <a:lnTo>
                    <a:pt x="160865" y="488046"/>
                  </a:lnTo>
                  <a:lnTo>
                    <a:pt x="158203" y="490708"/>
                  </a:lnTo>
                  <a:lnTo>
                    <a:pt x="155478" y="490708"/>
                  </a:lnTo>
                  <a:lnTo>
                    <a:pt x="152815" y="488046"/>
                  </a:lnTo>
                  <a:lnTo>
                    <a:pt x="150153" y="490708"/>
                  </a:lnTo>
                  <a:lnTo>
                    <a:pt x="147491" y="490708"/>
                  </a:lnTo>
                  <a:lnTo>
                    <a:pt x="142104" y="490708"/>
                  </a:lnTo>
                  <a:lnTo>
                    <a:pt x="136716" y="490708"/>
                  </a:lnTo>
                  <a:lnTo>
                    <a:pt x="136716" y="488046"/>
                  </a:lnTo>
                  <a:lnTo>
                    <a:pt x="134054" y="488046"/>
                  </a:lnTo>
                  <a:lnTo>
                    <a:pt x="131392" y="488046"/>
                  </a:lnTo>
                  <a:lnTo>
                    <a:pt x="128667" y="488046"/>
                  </a:lnTo>
                  <a:lnTo>
                    <a:pt x="126004" y="488046"/>
                  </a:lnTo>
                  <a:lnTo>
                    <a:pt x="123343" y="485321"/>
                  </a:lnTo>
                  <a:lnTo>
                    <a:pt x="120617" y="485321"/>
                  </a:lnTo>
                  <a:lnTo>
                    <a:pt x="117955" y="485321"/>
                  </a:lnTo>
                  <a:lnTo>
                    <a:pt x="112631" y="485321"/>
                  </a:lnTo>
                  <a:lnTo>
                    <a:pt x="109905" y="485321"/>
                  </a:lnTo>
                  <a:lnTo>
                    <a:pt x="107243" y="488046"/>
                  </a:lnTo>
                  <a:lnTo>
                    <a:pt x="104581" y="490708"/>
                  </a:lnTo>
                  <a:lnTo>
                    <a:pt x="104581" y="493370"/>
                  </a:lnTo>
                  <a:lnTo>
                    <a:pt x="101856" y="493370"/>
                  </a:lnTo>
                  <a:lnTo>
                    <a:pt x="99194" y="498758"/>
                  </a:lnTo>
                  <a:lnTo>
                    <a:pt x="96532" y="501420"/>
                  </a:lnTo>
                  <a:lnTo>
                    <a:pt x="96532" y="504082"/>
                  </a:lnTo>
                  <a:lnTo>
                    <a:pt x="93806" y="506807"/>
                  </a:lnTo>
                  <a:lnTo>
                    <a:pt x="93806" y="509470"/>
                  </a:lnTo>
                  <a:lnTo>
                    <a:pt x="91144" y="509470"/>
                  </a:lnTo>
                  <a:lnTo>
                    <a:pt x="88482" y="512132"/>
                  </a:lnTo>
                  <a:lnTo>
                    <a:pt x="85820" y="512132"/>
                  </a:lnTo>
                  <a:lnTo>
                    <a:pt x="85820" y="514857"/>
                  </a:lnTo>
                  <a:lnTo>
                    <a:pt x="85820" y="517519"/>
                  </a:lnTo>
                  <a:lnTo>
                    <a:pt x="83095" y="520181"/>
                  </a:lnTo>
                  <a:lnTo>
                    <a:pt x="83095" y="522907"/>
                  </a:lnTo>
                  <a:lnTo>
                    <a:pt x="83095" y="525569"/>
                  </a:lnTo>
                  <a:lnTo>
                    <a:pt x="83095" y="530893"/>
                  </a:lnTo>
                  <a:lnTo>
                    <a:pt x="80433" y="536280"/>
                  </a:lnTo>
                  <a:lnTo>
                    <a:pt x="77770" y="538942"/>
                  </a:lnTo>
                  <a:lnTo>
                    <a:pt x="75045" y="538942"/>
                  </a:lnTo>
                  <a:lnTo>
                    <a:pt x="72383" y="541668"/>
                  </a:lnTo>
                  <a:lnTo>
                    <a:pt x="69721" y="541668"/>
                  </a:lnTo>
                  <a:lnTo>
                    <a:pt x="66995" y="541668"/>
                  </a:lnTo>
                  <a:lnTo>
                    <a:pt x="64333" y="541668"/>
                  </a:lnTo>
                  <a:lnTo>
                    <a:pt x="61671" y="538942"/>
                  </a:lnTo>
                  <a:lnTo>
                    <a:pt x="59009" y="538942"/>
                  </a:lnTo>
                  <a:lnTo>
                    <a:pt x="59009" y="536280"/>
                  </a:lnTo>
                  <a:lnTo>
                    <a:pt x="56284" y="536280"/>
                  </a:lnTo>
                  <a:lnTo>
                    <a:pt x="56284" y="533618"/>
                  </a:lnTo>
                  <a:lnTo>
                    <a:pt x="53622" y="530893"/>
                  </a:lnTo>
                  <a:lnTo>
                    <a:pt x="50959" y="530893"/>
                  </a:lnTo>
                  <a:lnTo>
                    <a:pt x="50959" y="533618"/>
                  </a:lnTo>
                  <a:lnTo>
                    <a:pt x="45572" y="536280"/>
                  </a:lnTo>
                  <a:lnTo>
                    <a:pt x="40185" y="536280"/>
                  </a:lnTo>
                  <a:lnTo>
                    <a:pt x="37522" y="536280"/>
                  </a:lnTo>
                  <a:lnTo>
                    <a:pt x="34860" y="536280"/>
                  </a:lnTo>
                  <a:lnTo>
                    <a:pt x="32198" y="536280"/>
                  </a:lnTo>
                  <a:lnTo>
                    <a:pt x="29473" y="536280"/>
                  </a:lnTo>
                  <a:lnTo>
                    <a:pt x="26811" y="538942"/>
                  </a:lnTo>
                  <a:lnTo>
                    <a:pt x="24149" y="536280"/>
                  </a:lnTo>
                  <a:lnTo>
                    <a:pt x="21423" y="536280"/>
                  </a:lnTo>
                  <a:lnTo>
                    <a:pt x="18761" y="536280"/>
                  </a:lnTo>
                  <a:lnTo>
                    <a:pt x="16099" y="536280"/>
                  </a:lnTo>
                  <a:lnTo>
                    <a:pt x="16099" y="533618"/>
                  </a:lnTo>
                  <a:lnTo>
                    <a:pt x="13374" y="533618"/>
                  </a:lnTo>
                  <a:lnTo>
                    <a:pt x="13374" y="53361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5" name="Freeform: Shape 14">
              <a:extLst>
                <a:ext uri="{FF2B5EF4-FFF2-40B4-BE49-F238E27FC236}">
                  <a16:creationId xmlns:a16="http://schemas.microsoft.com/office/drawing/2014/main" id="{D51EAD1B-45C2-1534-AD88-DD1CCB0EC131}"/>
                </a:ext>
              </a:extLst>
            </p:cNvPr>
            <p:cNvSpPr/>
            <p:nvPr/>
          </p:nvSpPr>
          <p:spPr>
            <a:xfrm>
              <a:off x="4719963" y="2296732"/>
              <a:ext cx="209099" cy="399500"/>
            </a:xfrm>
            <a:custGeom>
              <a:avLst/>
              <a:gdLst>
                <a:gd name="connsiteX0" fmla="*/ 136716 w 209099"/>
                <a:gd name="connsiteY0" fmla="*/ 16036 h 399500"/>
                <a:gd name="connsiteX1" fmla="*/ 134054 w 209099"/>
                <a:gd name="connsiteY1" fmla="*/ 24086 h 399500"/>
                <a:gd name="connsiteX2" fmla="*/ 136716 w 209099"/>
                <a:gd name="connsiteY2" fmla="*/ 24086 h 399500"/>
                <a:gd name="connsiteX3" fmla="*/ 136716 w 209099"/>
                <a:gd name="connsiteY3" fmla="*/ 26811 h 399500"/>
                <a:gd name="connsiteX4" fmla="*/ 139442 w 209099"/>
                <a:gd name="connsiteY4" fmla="*/ 26811 h 399500"/>
                <a:gd name="connsiteX5" fmla="*/ 142104 w 209099"/>
                <a:gd name="connsiteY5" fmla="*/ 26811 h 399500"/>
                <a:gd name="connsiteX6" fmla="*/ 144766 w 209099"/>
                <a:gd name="connsiteY6" fmla="*/ 29473 h 399500"/>
                <a:gd name="connsiteX7" fmla="*/ 142104 w 209099"/>
                <a:gd name="connsiteY7" fmla="*/ 29473 h 399500"/>
                <a:gd name="connsiteX8" fmla="*/ 139442 w 209099"/>
                <a:gd name="connsiteY8" fmla="*/ 29473 h 399500"/>
                <a:gd name="connsiteX9" fmla="*/ 139442 w 209099"/>
                <a:gd name="connsiteY9" fmla="*/ 26811 h 399500"/>
                <a:gd name="connsiteX10" fmla="*/ 136716 w 209099"/>
                <a:gd name="connsiteY10" fmla="*/ 26811 h 399500"/>
                <a:gd name="connsiteX11" fmla="*/ 134054 w 209099"/>
                <a:gd name="connsiteY11" fmla="*/ 26811 h 399500"/>
                <a:gd name="connsiteX12" fmla="*/ 136716 w 209099"/>
                <a:gd name="connsiteY12" fmla="*/ 26811 h 399500"/>
                <a:gd name="connsiteX13" fmla="*/ 139442 w 209099"/>
                <a:gd name="connsiteY13" fmla="*/ 29473 h 399500"/>
                <a:gd name="connsiteX14" fmla="*/ 142104 w 209099"/>
                <a:gd name="connsiteY14" fmla="*/ 29473 h 399500"/>
                <a:gd name="connsiteX15" fmla="*/ 142104 w 209099"/>
                <a:gd name="connsiteY15" fmla="*/ 32135 h 399500"/>
                <a:gd name="connsiteX16" fmla="*/ 144766 w 209099"/>
                <a:gd name="connsiteY16" fmla="*/ 32135 h 399500"/>
                <a:gd name="connsiteX17" fmla="*/ 144766 w 209099"/>
                <a:gd name="connsiteY17" fmla="*/ 29473 h 399500"/>
                <a:gd name="connsiteX18" fmla="*/ 144766 w 209099"/>
                <a:gd name="connsiteY18" fmla="*/ 32135 h 399500"/>
                <a:gd name="connsiteX19" fmla="*/ 147428 w 209099"/>
                <a:gd name="connsiteY19" fmla="*/ 32135 h 399500"/>
                <a:gd name="connsiteX20" fmla="*/ 147428 w 209099"/>
                <a:gd name="connsiteY20" fmla="*/ 34860 h 399500"/>
                <a:gd name="connsiteX21" fmla="*/ 147428 w 209099"/>
                <a:gd name="connsiteY21" fmla="*/ 37523 h 399500"/>
                <a:gd name="connsiteX22" fmla="*/ 144766 w 209099"/>
                <a:gd name="connsiteY22" fmla="*/ 37523 h 399500"/>
                <a:gd name="connsiteX23" fmla="*/ 144766 w 209099"/>
                <a:gd name="connsiteY23" fmla="*/ 40185 h 399500"/>
                <a:gd name="connsiteX24" fmla="*/ 142104 w 209099"/>
                <a:gd name="connsiteY24" fmla="*/ 40185 h 399500"/>
                <a:gd name="connsiteX25" fmla="*/ 139442 w 209099"/>
                <a:gd name="connsiteY25" fmla="*/ 40185 h 399500"/>
                <a:gd name="connsiteX26" fmla="*/ 136716 w 209099"/>
                <a:gd name="connsiteY26" fmla="*/ 42847 h 399500"/>
                <a:gd name="connsiteX27" fmla="*/ 134054 w 209099"/>
                <a:gd name="connsiteY27" fmla="*/ 42847 h 399500"/>
                <a:gd name="connsiteX28" fmla="*/ 131392 w 209099"/>
                <a:gd name="connsiteY28" fmla="*/ 42847 h 399500"/>
                <a:gd name="connsiteX29" fmla="*/ 131392 w 209099"/>
                <a:gd name="connsiteY29" fmla="*/ 45572 h 399500"/>
                <a:gd name="connsiteX30" fmla="*/ 128667 w 209099"/>
                <a:gd name="connsiteY30" fmla="*/ 45572 h 399500"/>
                <a:gd name="connsiteX31" fmla="*/ 128667 w 209099"/>
                <a:gd name="connsiteY31" fmla="*/ 48234 h 399500"/>
                <a:gd name="connsiteX32" fmla="*/ 131392 w 209099"/>
                <a:gd name="connsiteY32" fmla="*/ 48234 h 399500"/>
                <a:gd name="connsiteX33" fmla="*/ 128667 w 209099"/>
                <a:gd name="connsiteY33" fmla="*/ 50896 h 399500"/>
                <a:gd name="connsiteX34" fmla="*/ 126005 w 209099"/>
                <a:gd name="connsiteY34" fmla="*/ 53622 h 399500"/>
                <a:gd name="connsiteX35" fmla="*/ 123343 w 209099"/>
                <a:gd name="connsiteY35" fmla="*/ 53622 h 399500"/>
                <a:gd name="connsiteX36" fmla="*/ 123343 w 209099"/>
                <a:gd name="connsiteY36" fmla="*/ 56284 h 399500"/>
                <a:gd name="connsiteX37" fmla="*/ 120617 w 209099"/>
                <a:gd name="connsiteY37" fmla="*/ 56284 h 399500"/>
                <a:gd name="connsiteX38" fmla="*/ 120617 w 209099"/>
                <a:gd name="connsiteY38" fmla="*/ 58946 h 399500"/>
                <a:gd name="connsiteX39" fmla="*/ 117955 w 209099"/>
                <a:gd name="connsiteY39" fmla="*/ 58946 h 399500"/>
                <a:gd name="connsiteX40" fmla="*/ 117955 w 209099"/>
                <a:gd name="connsiteY40" fmla="*/ 61671 h 399500"/>
                <a:gd name="connsiteX41" fmla="*/ 117955 w 209099"/>
                <a:gd name="connsiteY41" fmla="*/ 64334 h 399500"/>
                <a:gd name="connsiteX42" fmla="*/ 120617 w 209099"/>
                <a:gd name="connsiteY42" fmla="*/ 64334 h 399500"/>
                <a:gd name="connsiteX43" fmla="*/ 120617 w 209099"/>
                <a:gd name="connsiteY43" fmla="*/ 66995 h 399500"/>
                <a:gd name="connsiteX44" fmla="*/ 123343 w 209099"/>
                <a:gd name="connsiteY44" fmla="*/ 66995 h 399500"/>
                <a:gd name="connsiteX45" fmla="*/ 123343 w 209099"/>
                <a:gd name="connsiteY45" fmla="*/ 69721 h 399500"/>
                <a:gd name="connsiteX46" fmla="*/ 123343 w 209099"/>
                <a:gd name="connsiteY46" fmla="*/ 72383 h 399500"/>
                <a:gd name="connsiteX47" fmla="*/ 126005 w 209099"/>
                <a:gd name="connsiteY47" fmla="*/ 72383 h 399500"/>
                <a:gd name="connsiteX48" fmla="*/ 126005 w 209099"/>
                <a:gd name="connsiteY48" fmla="*/ 75045 h 399500"/>
                <a:gd name="connsiteX49" fmla="*/ 126005 w 209099"/>
                <a:gd name="connsiteY49" fmla="*/ 77707 h 399500"/>
                <a:gd name="connsiteX50" fmla="*/ 128667 w 209099"/>
                <a:gd name="connsiteY50" fmla="*/ 77707 h 399500"/>
                <a:gd name="connsiteX51" fmla="*/ 128667 w 209099"/>
                <a:gd name="connsiteY51" fmla="*/ 80433 h 399500"/>
                <a:gd name="connsiteX52" fmla="*/ 131392 w 209099"/>
                <a:gd name="connsiteY52" fmla="*/ 80433 h 399500"/>
                <a:gd name="connsiteX53" fmla="*/ 131392 w 209099"/>
                <a:gd name="connsiteY53" fmla="*/ 83095 h 399500"/>
                <a:gd name="connsiteX54" fmla="*/ 128667 w 209099"/>
                <a:gd name="connsiteY54" fmla="*/ 85757 h 399500"/>
                <a:gd name="connsiteX55" fmla="*/ 128667 w 209099"/>
                <a:gd name="connsiteY55" fmla="*/ 88482 h 399500"/>
                <a:gd name="connsiteX56" fmla="*/ 128667 w 209099"/>
                <a:gd name="connsiteY56" fmla="*/ 91144 h 399500"/>
                <a:gd name="connsiteX57" fmla="*/ 126005 w 209099"/>
                <a:gd name="connsiteY57" fmla="*/ 91144 h 399500"/>
                <a:gd name="connsiteX58" fmla="*/ 128667 w 209099"/>
                <a:gd name="connsiteY58" fmla="*/ 93806 h 399500"/>
                <a:gd name="connsiteX59" fmla="*/ 126005 w 209099"/>
                <a:gd name="connsiteY59" fmla="*/ 96532 h 399500"/>
                <a:gd name="connsiteX60" fmla="*/ 126005 w 209099"/>
                <a:gd name="connsiteY60" fmla="*/ 99194 h 399500"/>
                <a:gd name="connsiteX61" fmla="*/ 126005 w 209099"/>
                <a:gd name="connsiteY61" fmla="*/ 101856 h 399500"/>
                <a:gd name="connsiteX62" fmla="*/ 126005 w 209099"/>
                <a:gd name="connsiteY62" fmla="*/ 104518 h 399500"/>
                <a:gd name="connsiteX63" fmla="*/ 126005 w 209099"/>
                <a:gd name="connsiteY63" fmla="*/ 107243 h 399500"/>
                <a:gd name="connsiteX64" fmla="*/ 126005 w 209099"/>
                <a:gd name="connsiteY64" fmla="*/ 109906 h 399500"/>
                <a:gd name="connsiteX65" fmla="*/ 128667 w 209099"/>
                <a:gd name="connsiteY65" fmla="*/ 112568 h 399500"/>
                <a:gd name="connsiteX66" fmla="*/ 131392 w 209099"/>
                <a:gd name="connsiteY66" fmla="*/ 112568 h 399500"/>
                <a:gd name="connsiteX67" fmla="*/ 134054 w 209099"/>
                <a:gd name="connsiteY67" fmla="*/ 112568 h 399500"/>
                <a:gd name="connsiteX68" fmla="*/ 134054 w 209099"/>
                <a:gd name="connsiteY68" fmla="*/ 115293 h 399500"/>
                <a:gd name="connsiteX69" fmla="*/ 134054 w 209099"/>
                <a:gd name="connsiteY69" fmla="*/ 117955 h 399500"/>
                <a:gd name="connsiteX70" fmla="*/ 134054 w 209099"/>
                <a:gd name="connsiteY70" fmla="*/ 120617 h 399500"/>
                <a:gd name="connsiteX71" fmla="*/ 134054 w 209099"/>
                <a:gd name="connsiteY71" fmla="*/ 123343 h 399500"/>
                <a:gd name="connsiteX72" fmla="*/ 136716 w 209099"/>
                <a:gd name="connsiteY72" fmla="*/ 123343 h 399500"/>
                <a:gd name="connsiteX73" fmla="*/ 136716 w 209099"/>
                <a:gd name="connsiteY73" fmla="*/ 126005 h 399500"/>
                <a:gd name="connsiteX74" fmla="*/ 139442 w 209099"/>
                <a:gd name="connsiteY74" fmla="*/ 126005 h 399500"/>
                <a:gd name="connsiteX75" fmla="*/ 142104 w 209099"/>
                <a:gd name="connsiteY75" fmla="*/ 126005 h 399500"/>
                <a:gd name="connsiteX76" fmla="*/ 142104 w 209099"/>
                <a:gd name="connsiteY76" fmla="*/ 128667 h 399500"/>
                <a:gd name="connsiteX77" fmla="*/ 142104 w 209099"/>
                <a:gd name="connsiteY77" fmla="*/ 131392 h 399500"/>
                <a:gd name="connsiteX78" fmla="*/ 139442 w 209099"/>
                <a:gd name="connsiteY78" fmla="*/ 131392 h 399500"/>
                <a:gd name="connsiteX79" fmla="*/ 139442 w 209099"/>
                <a:gd name="connsiteY79" fmla="*/ 134054 h 399500"/>
                <a:gd name="connsiteX80" fmla="*/ 142104 w 209099"/>
                <a:gd name="connsiteY80" fmla="*/ 134054 h 399500"/>
                <a:gd name="connsiteX81" fmla="*/ 142104 w 209099"/>
                <a:gd name="connsiteY81" fmla="*/ 136716 h 399500"/>
                <a:gd name="connsiteX82" fmla="*/ 144766 w 209099"/>
                <a:gd name="connsiteY82" fmla="*/ 136716 h 399500"/>
                <a:gd name="connsiteX83" fmla="*/ 147428 w 209099"/>
                <a:gd name="connsiteY83" fmla="*/ 136716 h 399500"/>
                <a:gd name="connsiteX84" fmla="*/ 150154 w 209099"/>
                <a:gd name="connsiteY84" fmla="*/ 136716 h 399500"/>
                <a:gd name="connsiteX85" fmla="*/ 152816 w 209099"/>
                <a:gd name="connsiteY85" fmla="*/ 139379 h 399500"/>
                <a:gd name="connsiteX86" fmla="*/ 155478 w 209099"/>
                <a:gd name="connsiteY86" fmla="*/ 139379 h 399500"/>
                <a:gd name="connsiteX87" fmla="*/ 158203 w 209099"/>
                <a:gd name="connsiteY87" fmla="*/ 136716 h 399500"/>
                <a:gd name="connsiteX88" fmla="*/ 160865 w 209099"/>
                <a:gd name="connsiteY88" fmla="*/ 136716 h 399500"/>
                <a:gd name="connsiteX89" fmla="*/ 160865 w 209099"/>
                <a:gd name="connsiteY89" fmla="*/ 139379 h 399500"/>
                <a:gd name="connsiteX90" fmla="*/ 163527 w 209099"/>
                <a:gd name="connsiteY90" fmla="*/ 139379 h 399500"/>
                <a:gd name="connsiteX91" fmla="*/ 166253 w 209099"/>
                <a:gd name="connsiteY91" fmla="*/ 139379 h 399500"/>
                <a:gd name="connsiteX92" fmla="*/ 168915 w 209099"/>
                <a:gd name="connsiteY92" fmla="*/ 136716 h 399500"/>
                <a:gd name="connsiteX93" fmla="*/ 174239 w 209099"/>
                <a:gd name="connsiteY93" fmla="*/ 136716 h 399500"/>
                <a:gd name="connsiteX94" fmla="*/ 176964 w 209099"/>
                <a:gd name="connsiteY94" fmla="*/ 136716 h 399500"/>
                <a:gd name="connsiteX95" fmla="*/ 179626 w 209099"/>
                <a:gd name="connsiteY95" fmla="*/ 136716 h 399500"/>
                <a:gd name="connsiteX96" fmla="*/ 182288 w 209099"/>
                <a:gd name="connsiteY96" fmla="*/ 136716 h 399500"/>
                <a:gd name="connsiteX97" fmla="*/ 182288 w 209099"/>
                <a:gd name="connsiteY97" fmla="*/ 134054 h 399500"/>
                <a:gd name="connsiteX98" fmla="*/ 185014 w 209099"/>
                <a:gd name="connsiteY98" fmla="*/ 134054 h 399500"/>
                <a:gd name="connsiteX99" fmla="*/ 187676 w 209099"/>
                <a:gd name="connsiteY99" fmla="*/ 134054 h 399500"/>
                <a:gd name="connsiteX100" fmla="*/ 190338 w 209099"/>
                <a:gd name="connsiteY100" fmla="*/ 134054 h 399500"/>
                <a:gd name="connsiteX101" fmla="*/ 190338 w 209099"/>
                <a:gd name="connsiteY101" fmla="*/ 131392 h 399500"/>
                <a:gd name="connsiteX102" fmla="*/ 193063 w 209099"/>
                <a:gd name="connsiteY102" fmla="*/ 131392 h 399500"/>
                <a:gd name="connsiteX103" fmla="*/ 195726 w 209099"/>
                <a:gd name="connsiteY103" fmla="*/ 131392 h 399500"/>
                <a:gd name="connsiteX104" fmla="*/ 198388 w 209099"/>
                <a:gd name="connsiteY104" fmla="*/ 128667 h 399500"/>
                <a:gd name="connsiteX105" fmla="*/ 201113 w 209099"/>
                <a:gd name="connsiteY105" fmla="*/ 128667 h 399500"/>
                <a:gd name="connsiteX106" fmla="*/ 203775 w 209099"/>
                <a:gd name="connsiteY106" fmla="*/ 128667 h 399500"/>
                <a:gd name="connsiteX107" fmla="*/ 206437 w 209099"/>
                <a:gd name="connsiteY107" fmla="*/ 128667 h 399500"/>
                <a:gd name="connsiteX108" fmla="*/ 206437 w 209099"/>
                <a:gd name="connsiteY108" fmla="*/ 131392 h 399500"/>
                <a:gd name="connsiteX109" fmla="*/ 206437 w 209099"/>
                <a:gd name="connsiteY109" fmla="*/ 134054 h 399500"/>
                <a:gd name="connsiteX110" fmla="*/ 206437 w 209099"/>
                <a:gd name="connsiteY110" fmla="*/ 136716 h 399500"/>
                <a:gd name="connsiteX111" fmla="*/ 206437 w 209099"/>
                <a:gd name="connsiteY111" fmla="*/ 139379 h 399500"/>
                <a:gd name="connsiteX112" fmla="*/ 206437 w 209099"/>
                <a:gd name="connsiteY112" fmla="*/ 142104 h 399500"/>
                <a:gd name="connsiteX113" fmla="*/ 206437 w 209099"/>
                <a:gd name="connsiteY113" fmla="*/ 144766 h 399500"/>
                <a:gd name="connsiteX114" fmla="*/ 206437 w 209099"/>
                <a:gd name="connsiteY114" fmla="*/ 147428 h 399500"/>
                <a:gd name="connsiteX115" fmla="*/ 206437 w 209099"/>
                <a:gd name="connsiteY115" fmla="*/ 150153 h 399500"/>
                <a:gd name="connsiteX116" fmla="*/ 203775 w 209099"/>
                <a:gd name="connsiteY116" fmla="*/ 150153 h 399500"/>
                <a:gd name="connsiteX117" fmla="*/ 203775 w 209099"/>
                <a:gd name="connsiteY117" fmla="*/ 152816 h 399500"/>
                <a:gd name="connsiteX118" fmla="*/ 201113 w 209099"/>
                <a:gd name="connsiteY118" fmla="*/ 152816 h 399500"/>
                <a:gd name="connsiteX119" fmla="*/ 201113 w 209099"/>
                <a:gd name="connsiteY119" fmla="*/ 155478 h 399500"/>
                <a:gd name="connsiteX120" fmla="*/ 201113 w 209099"/>
                <a:gd name="connsiteY120" fmla="*/ 158203 h 399500"/>
                <a:gd name="connsiteX121" fmla="*/ 201113 w 209099"/>
                <a:gd name="connsiteY121" fmla="*/ 160865 h 399500"/>
                <a:gd name="connsiteX122" fmla="*/ 201113 w 209099"/>
                <a:gd name="connsiteY122" fmla="*/ 163527 h 399500"/>
                <a:gd name="connsiteX123" fmla="*/ 201113 w 209099"/>
                <a:gd name="connsiteY123" fmla="*/ 166189 h 399500"/>
                <a:gd name="connsiteX124" fmla="*/ 201113 w 209099"/>
                <a:gd name="connsiteY124" fmla="*/ 168915 h 399500"/>
                <a:gd name="connsiteX125" fmla="*/ 201113 w 209099"/>
                <a:gd name="connsiteY125" fmla="*/ 171577 h 399500"/>
                <a:gd name="connsiteX126" fmla="*/ 198388 w 209099"/>
                <a:gd name="connsiteY126" fmla="*/ 171577 h 399500"/>
                <a:gd name="connsiteX127" fmla="*/ 198388 w 209099"/>
                <a:gd name="connsiteY127" fmla="*/ 174239 h 399500"/>
                <a:gd name="connsiteX128" fmla="*/ 195726 w 209099"/>
                <a:gd name="connsiteY128" fmla="*/ 174239 h 399500"/>
                <a:gd name="connsiteX129" fmla="*/ 195726 w 209099"/>
                <a:gd name="connsiteY129" fmla="*/ 176964 h 399500"/>
                <a:gd name="connsiteX130" fmla="*/ 193063 w 209099"/>
                <a:gd name="connsiteY130" fmla="*/ 176964 h 399500"/>
                <a:gd name="connsiteX131" fmla="*/ 190338 w 209099"/>
                <a:gd name="connsiteY131" fmla="*/ 176964 h 399500"/>
                <a:gd name="connsiteX132" fmla="*/ 190338 w 209099"/>
                <a:gd name="connsiteY132" fmla="*/ 179627 h 399500"/>
                <a:gd name="connsiteX133" fmla="*/ 193063 w 209099"/>
                <a:gd name="connsiteY133" fmla="*/ 179627 h 399500"/>
                <a:gd name="connsiteX134" fmla="*/ 195726 w 209099"/>
                <a:gd name="connsiteY134" fmla="*/ 179627 h 399500"/>
                <a:gd name="connsiteX135" fmla="*/ 198388 w 209099"/>
                <a:gd name="connsiteY135" fmla="*/ 179627 h 399500"/>
                <a:gd name="connsiteX136" fmla="*/ 201113 w 209099"/>
                <a:gd name="connsiteY136" fmla="*/ 179627 h 399500"/>
                <a:gd name="connsiteX137" fmla="*/ 201113 w 209099"/>
                <a:gd name="connsiteY137" fmla="*/ 182288 h 399500"/>
                <a:gd name="connsiteX138" fmla="*/ 201113 w 209099"/>
                <a:gd name="connsiteY138" fmla="*/ 185014 h 399500"/>
                <a:gd name="connsiteX139" fmla="*/ 201113 w 209099"/>
                <a:gd name="connsiteY139" fmla="*/ 187676 h 399500"/>
                <a:gd name="connsiteX140" fmla="*/ 203775 w 209099"/>
                <a:gd name="connsiteY140" fmla="*/ 187676 h 399500"/>
                <a:gd name="connsiteX141" fmla="*/ 203775 w 209099"/>
                <a:gd name="connsiteY141" fmla="*/ 190338 h 399500"/>
                <a:gd name="connsiteX142" fmla="*/ 201113 w 209099"/>
                <a:gd name="connsiteY142" fmla="*/ 190338 h 399500"/>
                <a:gd name="connsiteX143" fmla="*/ 198388 w 209099"/>
                <a:gd name="connsiteY143" fmla="*/ 190338 h 399500"/>
                <a:gd name="connsiteX144" fmla="*/ 195726 w 209099"/>
                <a:gd name="connsiteY144" fmla="*/ 193000 h 399500"/>
                <a:gd name="connsiteX145" fmla="*/ 198388 w 209099"/>
                <a:gd name="connsiteY145" fmla="*/ 193000 h 399500"/>
                <a:gd name="connsiteX146" fmla="*/ 198388 w 209099"/>
                <a:gd name="connsiteY146" fmla="*/ 195726 h 399500"/>
                <a:gd name="connsiteX147" fmla="*/ 198388 w 209099"/>
                <a:gd name="connsiteY147" fmla="*/ 198388 h 399500"/>
                <a:gd name="connsiteX148" fmla="*/ 198388 w 209099"/>
                <a:gd name="connsiteY148" fmla="*/ 201050 h 399500"/>
                <a:gd name="connsiteX149" fmla="*/ 198388 w 209099"/>
                <a:gd name="connsiteY149" fmla="*/ 203775 h 399500"/>
                <a:gd name="connsiteX150" fmla="*/ 195726 w 209099"/>
                <a:gd name="connsiteY150" fmla="*/ 203775 h 399500"/>
                <a:gd name="connsiteX151" fmla="*/ 193063 w 209099"/>
                <a:gd name="connsiteY151" fmla="*/ 203775 h 399500"/>
                <a:gd name="connsiteX152" fmla="*/ 193063 w 209099"/>
                <a:gd name="connsiteY152" fmla="*/ 206437 h 399500"/>
                <a:gd name="connsiteX153" fmla="*/ 190338 w 209099"/>
                <a:gd name="connsiteY153" fmla="*/ 206437 h 399500"/>
                <a:gd name="connsiteX154" fmla="*/ 190338 w 209099"/>
                <a:gd name="connsiteY154" fmla="*/ 209099 h 399500"/>
                <a:gd name="connsiteX155" fmla="*/ 187676 w 209099"/>
                <a:gd name="connsiteY155" fmla="*/ 209099 h 399500"/>
                <a:gd name="connsiteX156" fmla="*/ 187676 w 209099"/>
                <a:gd name="connsiteY156" fmla="*/ 211825 h 399500"/>
                <a:gd name="connsiteX157" fmla="*/ 190338 w 209099"/>
                <a:gd name="connsiteY157" fmla="*/ 211825 h 399500"/>
                <a:gd name="connsiteX158" fmla="*/ 193063 w 209099"/>
                <a:gd name="connsiteY158" fmla="*/ 211825 h 399500"/>
                <a:gd name="connsiteX159" fmla="*/ 195726 w 209099"/>
                <a:gd name="connsiteY159" fmla="*/ 211825 h 399500"/>
                <a:gd name="connsiteX160" fmla="*/ 195726 w 209099"/>
                <a:gd name="connsiteY160" fmla="*/ 214487 h 399500"/>
                <a:gd name="connsiteX161" fmla="*/ 195726 w 209099"/>
                <a:gd name="connsiteY161" fmla="*/ 217149 h 399500"/>
                <a:gd name="connsiteX162" fmla="*/ 193063 w 209099"/>
                <a:gd name="connsiteY162" fmla="*/ 219874 h 399500"/>
                <a:gd name="connsiteX163" fmla="*/ 193063 w 209099"/>
                <a:gd name="connsiteY163" fmla="*/ 222537 h 399500"/>
                <a:gd name="connsiteX164" fmla="*/ 190338 w 209099"/>
                <a:gd name="connsiteY164" fmla="*/ 222537 h 399500"/>
                <a:gd name="connsiteX165" fmla="*/ 190338 w 209099"/>
                <a:gd name="connsiteY165" fmla="*/ 225199 h 399500"/>
                <a:gd name="connsiteX166" fmla="*/ 190338 w 209099"/>
                <a:gd name="connsiteY166" fmla="*/ 227861 h 399500"/>
                <a:gd name="connsiteX167" fmla="*/ 190338 w 209099"/>
                <a:gd name="connsiteY167" fmla="*/ 230586 h 399500"/>
                <a:gd name="connsiteX168" fmla="*/ 193063 w 209099"/>
                <a:gd name="connsiteY168" fmla="*/ 230586 h 399500"/>
                <a:gd name="connsiteX169" fmla="*/ 193063 w 209099"/>
                <a:gd name="connsiteY169" fmla="*/ 233248 h 399500"/>
                <a:gd name="connsiteX170" fmla="*/ 195726 w 209099"/>
                <a:gd name="connsiteY170" fmla="*/ 235910 h 399500"/>
                <a:gd name="connsiteX171" fmla="*/ 193063 w 209099"/>
                <a:gd name="connsiteY171" fmla="*/ 238636 h 399500"/>
                <a:gd name="connsiteX172" fmla="*/ 193063 w 209099"/>
                <a:gd name="connsiteY172" fmla="*/ 241298 h 399500"/>
                <a:gd name="connsiteX173" fmla="*/ 193063 w 209099"/>
                <a:gd name="connsiteY173" fmla="*/ 243960 h 399500"/>
                <a:gd name="connsiteX174" fmla="*/ 193063 w 209099"/>
                <a:gd name="connsiteY174" fmla="*/ 246685 h 399500"/>
                <a:gd name="connsiteX175" fmla="*/ 195726 w 209099"/>
                <a:gd name="connsiteY175" fmla="*/ 246685 h 399500"/>
                <a:gd name="connsiteX176" fmla="*/ 198388 w 209099"/>
                <a:gd name="connsiteY176" fmla="*/ 246685 h 399500"/>
                <a:gd name="connsiteX177" fmla="*/ 198388 w 209099"/>
                <a:gd name="connsiteY177" fmla="*/ 249347 h 399500"/>
                <a:gd name="connsiteX178" fmla="*/ 198388 w 209099"/>
                <a:gd name="connsiteY178" fmla="*/ 252009 h 399500"/>
                <a:gd name="connsiteX179" fmla="*/ 201113 w 209099"/>
                <a:gd name="connsiteY179" fmla="*/ 252009 h 399500"/>
                <a:gd name="connsiteX180" fmla="*/ 198388 w 209099"/>
                <a:gd name="connsiteY180" fmla="*/ 254672 h 399500"/>
                <a:gd name="connsiteX181" fmla="*/ 201113 w 209099"/>
                <a:gd name="connsiteY181" fmla="*/ 257397 h 399500"/>
                <a:gd name="connsiteX182" fmla="*/ 198388 w 209099"/>
                <a:gd name="connsiteY182" fmla="*/ 260059 h 399500"/>
                <a:gd name="connsiteX183" fmla="*/ 195726 w 209099"/>
                <a:gd name="connsiteY183" fmla="*/ 260059 h 399500"/>
                <a:gd name="connsiteX184" fmla="*/ 195726 w 209099"/>
                <a:gd name="connsiteY184" fmla="*/ 262721 h 399500"/>
                <a:gd name="connsiteX185" fmla="*/ 195726 w 209099"/>
                <a:gd name="connsiteY185" fmla="*/ 265446 h 399500"/>
                <a:gd name="connsiteX186" fmla="*/ 193063 w 209099"/>
                <a:gd name="connsiteY186" fmla="*/ 265446 h 399500"/>
                <a:gd name="connsiteX187" fmla="*/ 193063 w 209099"/>
                <a:gd name="connsiteY187" fmla="*/ 268109 h 399500"/>
                <a:gd name="connsiteX188" fmla="*/ 193063 w 209099"/>
                <a:gd name="connsiteY188" fmla="*/ 270771 h 399500"/>
                <a:gd name="connsiteX189" fmla="*/ 193063 w 209099"/>
                <a:gd name="connsiteY189" fmla="*/ 273496 h 399500"/>
                <a:gd name="connsiteX190" fmla="*/ 195726 w 209099"/>
                <a:gd name="connsiteY190" fmla="*/ 273496 h 399500"/>
                <a:gd name="connsiteX191" fmla="*/ 195726 w 209099"/>
                <a:gd name="connsiteY191" fmla="*/ 270771 h 399500"/>
                <a:gd name="connsiteX192" fmla="*/ 198388 w 209099"/>
                <a:gd name="connsiteY192" fmla="*/ 270771 h 399500"/>
                <a:gd name="connsiteX193" fmla="*/ 201113 w 209099"/>
                <a:gd name="connsiteY193" fmla="*/ 273496 h 399500"/>
                <a:gd name="connsiteX194" fmla="*/ 201113 w 209099"/>
                <a:gd name="connsiteY194" fmla="*/ 276158 h 399500"/>
                <a:gd name="connsiteX195" fmla="*/ 201113 w 209099"/>
                <a:gd name="connsiteY195" fmla="*/ 278820 h 399500"/>
                <a:gd name="connsiteX196" fmla="*/ 203775 w 209099"/>
                <a:gd name="connsiteY196" fmla="*/ 278820 h 399500"/>
                <a:gd name="connsiteX197" fmla="*/ 203775 w 209099"/>
                <a:gd name="connsiteY197" fmla="*/ 281482 h 399500"/>
                <a:gd name="connsiteX198" fmla="*/ 206437 w 209099"/>
                <a:gd name="connsiteY198" fmla="*/ 281482 h 399500"/>
                <a:gd name="connsiteX199" fmla="*/ 206437 w 209099"/>
                <a:gd name="connsiteY199" fmla="*/ 284208 h 399500"/>
                <a:gd name="connsiteX200" fmla="*/ 209099 w 209099"/>
                <a:gd name="connsiteY200" fmla="*/ 284208 h 399500"/>
                <a:gd name="connsiteX201" fmla="*/ 206437 w 209099"/>
                <a:gd name="connsiteY201" fmla="*/ 284208 h 399500"/>
                <a:gd name="connsiteX202" fmla="*/ 209099 w 209099"/>
                <a:gd name="connsiteY202" fmla="*/ 286870 h 399500"/>
                <a:gd name="connsiteX203" fmla="*/ 209099 w 209099"/>
                <a:gd name="connsiteY203" fmla="*/ 289532 h 399500"/>
                <a:gd name="connsiteX204" fmla="*/ 209099 w 209099"/>
                <a:gd name="connsiteY204" fmla="*/ 292257 h 399500"/>
                <a:gd name="connsiteX205" fmla="*/ 209099 w 209099"/>
                <a:gd name="connsiteY205" fmla="*/ 294920 h 399500"/>
                <a:gd name="connsiteX206" fmla="*/ 209099 w 209099"/>
                <a:gd name="connsiteY206" fmla="*/ 297582 h 399500"/>
                <a:gd name="connsiteX207" fmla="*/ 209099 w 209099"/>
                <a:gd name="connsiteY207" fmla="*/ 300307 h 399500"/>
                <a:gd name="connsiteX208" fmla="*/ 209099 w 209099"/>
                <a:gd name="connsiteY208" fmla="*/ 302969 h 399500"/>
                <a:gd name="connsiteX209" fmla="*/ 206437 w 209099"/>
                <a:gd name="connsiteY209" fmla="*/ 302969 h 399500"/>
                <a:gd name="connsiteX210" fmla="*/ 206437 w 209099"/>
                <a:gd name="connsiteY210" fmla="*/ 305631 h 399500"/>
                <a:gd name="connsiteX211" fmla="*/ 203775 w 209099"/>
                <a:gd name="connsiteY211" fmla="*/ 305631 h 399500"/>
                <a:gd name="connsiteX212" fmla="*/ 203775 w 209099"/>
                <a:gd name="connsiteY212" fmla="*/ 308357 h 399500"/>
                <a:gd name="connsiteX213" fmla="*/ 201113 w 209099"/>
                <a:gd name="connsiteY213" fmla="*/ 308357 h 399500"/>
                <a:gd name="connsiteX214" fmla="*/ 198388 w 209099"/>
                <a:gd name="connsiteY214" fmla="*/ 308357 h 399500"/>
                <a:gd name="connsiteX215" fmla="*/ 195726 w 209099"/>
                <a:gd name="connsiteY215" fmla="*/ 308357 h 399500"/>
                <a:gd name="connsiteX216" fmla="*/ 195726 w 209099"/>
                <a:gd name="connsiteY216" fmla="*/ 311019 h 399500"/>
                <a:gd name="connsiteX217" fmla="*/ 193063 w 209099"/>
                <a:gd name="connsiteY217" fmla="*/ 313681 h 399500"/>
                <a:gd name="connsiteX218" fmla="*/ 190338 w 209099"/>
                <a:gd name="connsiteY218" fmla="*/ 316343 h 399500"/>
                <a:gd name="connsiteX219" fmla="*/ 190338 w 209099"/>
                <a:gd name="connsiteY219" fmla="*/ 319068 h 399500"/>
                <a:gd name="connsiteX220" fmla="*/ 190338 w 209099"/>
                <a:gd name="connsiteY220" fmla="*/ 321730 h 399500"/>
                <a:gd name="connsiteX221" fmla="*/ 187676 w 209099"/>
                <a:gd name="connsiteY221" fmla="*/ 321730 h 399500"/>
                <a:gd name="connsiteX222" fmla="*/ 185014 w 209099"/>
                <a:gd name="connsiteY222" fmla="*/ 324392 h 399500"/>
                <a:gd name="connsiteX223" fmla="*/ 185014 w 209099"/>
                <a:gd name="connsiteY223" fmla="*/ 327118 h 399500"/>
                <a:gd name="connsiteX224" fmla="*/ 182288 w 209099"/>
                <a:gd name="connsiteY224" fmla="*/ 327118 h 399500"/>
                <a:gd name="connsiteX225" fmla="*/ 182288 w 209099"/>
                <a:gd name="connsiteY225" fmla="*/ 329780 h 399500"/>
                <a:gd name="connsiteX226" fmla="*/ 179626 w 209099"/>
                <a:gd name="connsiteY226" fmla="*/ 329780 h 399500"/>
                <a:gd name="connsiteX227" fmla="*/ 179626 w 209099"/>
                <a:gd name="connsiteY227" fmla="*/ 332442 h 399500"/>
                <a:gd name="connsiteX228" fmla="*/ 176964 w 209099"/>
                <a:gd name="connsiteY228" fmla="*/ 332442 h 399500"/>
                <a:gd name="connsiteX229" fmla="*/ 176964 w 209099"/>
                <a:gd name="connsiteY229" fmla="*/ 335167 h 399500"/>
                <a:gd name="connsiteX230" fmla="*/ 174239 w 209099"/>
                <a:gd name="connsiteY230" fmla="*/ 335167 h 399500"/>
                <a:gd name="connsiteX231" fmla="*/ 174239 w 209099"/>
                <a:gd name="connsiteY231" fmla="*/ 337830 h 399500"/>
                <a:gd name="connsiteX232" fmla="*/ 171577 w 209099"/>
                <a:gd name="connsiteY232" fmla="*/ 337830 h 399500"/>
                <a:gd name="connsiteX233" fmla="*/ 171577 w 209099"/>
                <a:gd name="connsiteY233" fmla="*/ 340491 h 399500"/>
                <a:gd name="connsiteX234" fmla="*/ 168915 w 209099"/>
                <a:gd name="connsiteY234" fmla="*/ 337830 h 399500"/>
                <a:gd name="connsiteX235" fmla="*/ 166253 w 209099"/>
                <a:gd name="connsiteY235" fmla="*/ 335167 h 399500"/>
                <a:gd name="connsiteX236" fmla="*/ 166253 w 209099"/>
                <a:gd name="connsiteY236" fmla="*/ 332442 h 399500"/>
                <a:gd name="connsiteX237" fmla="*/ 163527 w 209099"/>
                <a:gd name="connsiteY237" fmla="*/ 335167 h 399500"/>
                <a:gd name="connsiteX238" fmla="*/ 160865 w 209099"/>
                <a:gd name="connsiteY238" fmla="*/ 337830 h 399500"/>
                <a:gd name="connsiteX239" fmla="*/ 158203 w 209099"/>
                <a:gd name="connsiteY239" fmla="*/ 337830 h 399500"/>
                <a:gd name="connsiteX240" fmla="*/ 155478 w 209099"/>
                <a:gd name="connsiteY240" fmla="*/ 340491 h 399500"/>
                <a:gd name="connsiteX241" fmla="*/ 152816 w 209099"/>
                <a:gd name="connsiteY241" fmla="*/ 343154 h 399500"/>
                <a:gd name="connsiteX242" fmla="*/ 152816 w 209099"/>
                <a:gd name="connsiteY242" fmla="*/ 345879 h 399500"/>
                <a:gd name="connsiteX243" fmla="*/ 150154 w 209099"/>
                <a:gd name="connsiteY243" fmla="*/ 345879 h 399500"/>
                <a:gd name="connsiteX244" fmla="*/ 150154 w 209099"/>
                <a:gd name="connsiteY244" fmla="*/ 348541 h 399500"/>
                <a:gd name="connsiteX245" fmla="*/ 150154 w 209099"/>
                <a:gd name="connsiteY245" fmla="*/ 351203 h 399500"/>
                <a:gd name="connsiteX246" fmla="*/ 147428 w 209099"/>
                <a:gd name="connsiteY246" fmla="*/ 353929 h 399500"/>
                <a:gd name="connsiteX247" fmla="*/ 144766 w 209099"/>
                <a:gd name="connsiteY247" fmla="*/ 353929 h 399500"/>
                <a:gd name="connsiteX248" fmla="*/ 142104 w 209099"/>
                <a:gd name="connsiteY248" fmla="*/ 353929 h 399500"/>
                <a:gd name="connsiteX249" fmla="*/ 142104 w 209099"/>
                <a:gd name="connsiteY249" fmla="*/ 356591 h 399500"/>
                <a:gd name="connsiteX250" fmla="*/ 139442 w 209099"/>
                <a:gd name="connsiteY250" fmla="*/ 359253 h 399500"/>
                <a:gd name="connsiteX251" fmla="*/ 139442 w 209099"/>
                <a:gd name="connsiteY251" fmla="*/ 361978 h 399500"/>
                <a:gd name="connsiteX252" fmla="*/ 136716 w 209099"/>
                <a:gd name="connsiteY252" fmla="*/ 361978 h 399500"/>
                <a:gd name="connsiteX253" fmla="*/ 136716 w 209099"/>
                <a:gd name="connsiteY253" fmla="*/ 367302 h 399500"/>
                <a:gd name="connsiteX254" fmla="*/ 134054 w 209099"/>
                <a:gd name="connsiteY254" fmla="*/ 370028 h 399500"/>
                <a:gd name="connsiteX255" fmla="*/ 131392 w 209099"/>
                <a:gd name="connsiteY255" fmla="*/ 372690 h 399500"/>
                <a:gd name="connsiteX256" fmla="*/ 128667 w 209099"/>
                <a:gd name="connsiteY256" fmla="*/ 375352 h 399500"/>
                <a:gd name="connsiteX257" fmla="*/ 126005 w 209099"/>
                <a:gd name="connsiteY257" fmla="*/ 375352 h 399500"/>
                <a:gd name="connsiteX258" fmla="*/ 123343 w 209099"/>
                <a:gd name="connsiteY258" fmla="*/ 375352 h 399500"/>
                <a:gd name="connsiteX259" fmla="*/ 120617 w 209099"/>
                <a:gd name="connsiteY259" fmla="*/ 378014 h 399500"/>
                <a:gd name="connsiteX260" fmla="*/ 115293 w 209099"/>
                <a:gd name="connsiteY260" fmla="*/ 380739 h 399500"/>
                <a:gd name="connsiteX261" fmla="*/ 109905 w 209099"/>
                <a:gd name="connsiteY261" fmla="*/ 383402 h 399500"/>
                <a:gd name="connsiteX262" fmla="*/ 107243 w 209099"/>
                <a:gd name="connsiteY262" fmla="*/ 386064 h 399500"/>
                <a:gd name="connsiteX263" fmla="*/ 107243 w 209099"/>
                <a:gd name="connsiteY263" fmla="*/ 388789 h 399500"/>
                <a:gd name="connsiteX264" fmla="*/ 104582 w 209099"/>
                <a:gd name="connsiteY264" fmla="*/ 388789 h 399500"/>
                <a:gd name="connsiteX265" fmla="*/ 104582 w 209099"/>
                <a:gd name="connsiteY265" fmla="*/ 391451 h 399500"/>
                <a:gd name="connsiteX266" fmla="*/ 101856 w 209099"/>
                <a:gd name="connsiteY266" fmla="*/ 394113 h 399500"/>
                <a:gd name="connsiteX267" fmla="*/ 99194 w 209099"/>
                <a:gd name="connsiteY267" fmla="*/ 396839 h 399500"/>
                <a:gd name="connsiteX268" fmla="*/ 96532 w 209099"/>
                <a:gd name="connsiteY268" fmla="*/ 396839 h 399500"/>
                <a:gd name="connsiteX269" fmla="*/ 93806 w 209099"/>
                <a:gd name="connsiteY269" fmla="*/ 396839 h 399500"/>
                <a:gd name="connsiteX270" fmla="*/ 88482 w 209099"/>
                <a:gd name="connsiteY270" fmla="*/ 399501 h 399500"/>
                <a:gd name="connsiteX271" fmla="*/ 85820 w 209099"/>
                <a:gd name="connsiteY271" fmla="*/ 396839 h 399500"/>
                <a:gd name="connsiteX272" fmla="*/ 85820 w 209099"/>
                <a:gd name="connsiteY272" fmla="*/ 394113 h 399500"/>
                <a:gd name="connsiteX273" fmla="*/ 83095 w 209099"/>
                <a:gd name="connsiteY273" fmla="*/ 391451 h 399500"/>
                <a:gd name="connsiteX274" fmla="*/ 83095 w 209099"/>
                <a:gd name="connsiteY274" fmla="*/ 388789 h 399500"/>
                <a:gd name="connsiteX275" fmla="*/ 85820 w 209099"/>
                <a:gd name="connsiteY275" fmla="*/ 388789 h 399500"/>
                <a:gd name="connsiteX276" fmla="*/ 85820 w 209099"/>
                <a:gd name="connsiteY276" fmla="*/ 386064 h 399500"/>
                <a:gd name="connsiteX277" fmla="*/ 85820 w 209099"/>
                <a:gd name="connsiteY277" fmla="*/ 383402 h 399500"/>
                <a:gd name="connsiteX278" fmla="*/ 85820 w 209099"/>
                <a:gd name="connsiteY278" fmla="*/ 380739 h 399500"/>
                <a:gd name="connsiteX279" fmla="*/ 88482 w 209099"/>
                <a:gd name="connsiteY279" fmla="*/ 378014 h 399500"/>
                <a:gd name="connsiteX280" fmla="*/ 88482 w 209099"/>
                <a:gd name="connsiteY280" fmla="*/ 375352 h 399500"/>
                <a:gd name="connsiteX281" fmla="*/ 85820 w 209099"/>
                <a:gd name="connsiteY281" fmla="*/ 372690 h 399500"/>
                <a:gd name="connsiteX282" fmla="*/ 85820 w 209099"/>
                <a:gd name="connsiteY282" fmla="*/ 370028 h 399500"/>
                <a:gd name="connsiteX283" fmla="*/ 85820 w 209099"/>
                <a:gd name="connsiteY283" fmla="*/ 367302 h 399500"/>
                <a:gd name="connsiteX284" fmla="*/ 83095 w 209099"/>
                <a:gd name="connsiteY284" fmla="*/ 367302 h 399500"/>
                <a:gd name="connsiteX285" fmla="*/ 80433 w 209099"/>
                <a:gd name="connsiteY285" fmla="*/ 367302 h 399500"/>
                <a:gd name="connsiteX286" fmla="*/ 80433 w 209099"/>
                <a:gd name="connsiteY286" fmla="*/ 370028 h 399500"/>
                <a:gd name="connsiteX287" fmla="*/ 77770 w 209099"/>
                <a:gd name="connsiteY287" fmla="*/ 370028 h 399500"/>
                <a:gd name="connsiteX288" fmla="*/ 75045 w 209099"/>
                <a:gd name="connsiteY288" fmla="*/ 367302 h 399500"/>
                <a:gd name="connsiteX289" fmla="*/ 72383 w 209099"/>
                <a:gd name="connsiteY289" fmla="*/ 367302 h 399500"/>
                <a:gd name="connsiteX290" fmla="*/ 72383 w 209099"/>
                <a:gd name="connsiteY290" fmla="*/ 364640 h 399500"/>
                <a:gd name="connsiteX291" fmla="*/ 72383 w 209099"/>
                <a:gd name="connsiteY291" fmla="*/ 361978 h 399500"/>
                <a:gd name="connsiteX292" fmla="*/ 72383 w 209099"/>
                <a:gd name="connsiteY292" fmla="*/ 359253 h 399500"/>
                <a:gd name="connsiteX293" fmla="*/ 72383 w 209099"/>
                <a:gd name="connsiteY293" fmla="*/ 356591 h 399500"/>
                <a:gd name="connsiteX294" fmla="*/ 69721 w 209099"/>
                <a:gd name="connsiteY294" fmla="*/ 356591 h 399500"/>
                <a:gd name="connsiteX295" fmla="*/ 69721 w 209099"/>
                <a:gd name="connsiteY295" fmla="*/ 353929 h 399500"/>
                <a:gd name="connsiteX296" fmla="*/ 69721 w 209099"/>
                <a:gd name="connsiteY296" fmla="*/ 351203 h 399500"/>
                <a:gd name="connsiteX297" fmla="*/ 72383 w 209099"/>
                <a:gd name="connsiteY297" fmla="*/ 348541 h 399500"/>
                <a:gd name="connsiteX298" fmla="*/ 75045 w 209099"/>
                <a:gd name="connsiteY298" fmla="*/ 348541 h 399500"/>
                <a:gd name="connsiteX299" fmla="*/ 75045 w 209099"/>
                <a:gd name="connsiteY299" fmla="*/ 345879 h 399500"/>
                <a:gd name="connsiteX300" fmla="*/ 75045 w 209099"/>
                <a:gd name="connsiteY300" fmla="*/ 343154 h 399500"/>
                <a:gd name="connsiteX301" fmla="*/ 75045 w 209099"/>
                <a:gd name="connsiteY301" fmla="*/ 340491 h 399500"/>
                <a:gd name="connsiteX302" fmla="*/ 72383 w 209099"/>
                <a:gd name="connsiteY302" fmla="*/ 340491 h 399500"/>
                <a:gd name="connsiteX303" fmla="*/ 69721 w 209099"/>
                <a:gd name="connsiteY303" fmla="*/ 340491 h 399500"/>
                <a:gd name="connsiteX304" fmla="*/ 69721 w 209099"/>
                <a:gd name="connsiteY304" fmla="*/ 337830 h 399500"/>
                <a:gd name="connsiteX305" fmla="*/ 69721 w 209099"/>
                <a:gd name="connsiteY305" fmla="*/ 335167 h 399500"/>
                <a:gd name="connsiteX306" fmla="*/ 69721 w 209099"/>
                <a:gd name="connsiteY306" fmla="*/ 332442 h 399500"/>
                <a:gd name="connsiteX307" fmla="*/ 66995 w 209099"/>
                <a:gd name="connsiteY307" fmla="*/ 332442 h 399500"/>
                <a:gd name="connsiteX308" fmla="*/ 64333 w 209099"/>
                <a:gd name="connsiteY308" fmla="*/ 329780 h 399500"/>
                <a:gd name="connsiteX309" fmla="*/ 61671 w 209099"/>
                <a:gd name="connsiteY309" fmla="*/ 329780 h 399500"/>
                <a:gd name="connsiteX310" fmla="*/ 61671 w 209099"/>
                <a:gd name="connsiteY310" fmla="*/ 327118 h 399500"/>
                <a:gd name="connsiteX311" fmla="*/ 61671 w 209099"/>
                <a:gd name="connsiteY311" fmla="*/ 324392 h 399500"/>
                <a:gd name="connsiteX312" fmla="*/ 64333 w 209099"/>
                <a:gd name="connsiteY312" fmla="*/ 321730 h 399500"/>
                <a:gd name="connsiteX313" fmla="*/ 64333 w 209099"/>
                <a:gd name="connsiteY313" fmla="*/ 319068 h 399500"/>
                <a:gd name="connsiteX314" fmla="*/ 64333 w 209099"/>
                <a:gd name="connsiteY314" fmla="*/ 316343 h 399500"/>
                <a:gd name="connsiteX315" fmla="*/ 64333 w 209099"/>
                <a:gd name="connsiteY315" fmla="*/ 313681 h 399500"/>
                <a:gd name="connsiteX316" fmla="*/ 66995 w 209099"/>
                <a:gd name="connsiteY316" fmla="*/ 313681 h 399500"/>
                <a:gd name="connsiteX317" fmla="*/ 66995 w 209099"/>
                <a:gd name="connsiteY317" fmla="*/ 311019 h 399500"/>
                <a:gd name="connsiteX318" fmla="*/ 66995 w 209099"/>
                <a:gd name="connsiteY318" fmla="*/ 308357 h 399500"/>
                <a:gd name="connsiteX319" fmla="*/ 66995 w 209099"/>
                <a:gd name="connsiteY319" fmla="*/ 305631 h 399500"/>
                <a:gd name="connsiteX320" fmla="*/ 64333 w 209099"/>
                <a:gd name="connsiteY320" fmla="*/ 305631 h 399500"/>
                <a:gd name="connsiteX321" fmla="*/ 64333 w 209099"/>
                <a:gd name="connsiteY321" fmla="*/ 308357 h 399500"/>
                <a:gd name="connsiteX322" fmla="*/ 61671 w 209099"/>
                <a:gd name="connsiteY322" fmla="*/ 308357 h 399500"/>
                <a:gd name="connsiteX323" fmla="*/ 58946 w 209099"/>
                <a:gd name="connsiteY323" fmla="*/ 311019 h 399500"/>
                <a:gd name="connsiteX324" fmla="*/ 56284 w 209099"/>
                <a:gd name="connsiteY324" fmla="*/ 311019 h 399500"/>
                <a:gd name="connsiteX325" fmla="*/ 56284 w 209099"/>
                <a:gd name="connsiteY325" fmla="*/ 308357 h 399500"/>
                <a:gd name="connsiteX326" fmla="*/ 58946 w 209099"/>
                <a:gd name="connsiteY326" fmla="*/ 308357 h 399500"/>
                <a:gd name="connsiteX327" fmla="*/ 58946 w 209099"/>
                <a:gd name="connsiteY327" fmla="*/ 305631 h 399500"/>
                <a:gd name="connsiteX328" fmla="*/ 58946 w 209099"/>
                <a:gd name="connsiteY328" fmla="*/ 302969 h 399500"/>
                <a:gd name="connsiteX329" fmla="*/ 61671 w 209099"/>
                <a:gd name="connsiteY329" fmla="*/ 302969 h 399500"/>
                <a:gd name="connsiteX330" fmla="*/ 64333 w 209099"/>
                <a:gd name="connsiteY330" fmla="*/ 302969 h 399500"/>
                <a:gd name="connsiteX331" fmla="*/ 64333 w 209099"/>
                <a:gd name="connsiteY331" fmla="*/ 300307 h 399500"/>
                <a:gd name="connsiteX332" fmla="*/ 61671 w 209099"/>
                <a:gd name="connsiteY332" fmla="*/ 297582 h 399500"/>
                <a:gd name="connsiteX333" fmla="*/ 58946 w 209099"/>
                <a:gd name="connsiteY333" fmla="*/ 297582 h 399500"/>
                <a:gd name="connsiteX334" fmla="*/ 56284 w 209099"/>
                <a:gd name="connsiteY334" fmla="*/ 297582 h 399500"/>
                <a:gd name="connsiteX335" fmla="*/ 53622 w 209099"/>
                <a:gd name="connsiteY335" fmla="*/ 294920 h 399500"/>
                <a:gd name="connsiteX336" fmla="*/ 50960 w 209099"/>
                <a:gd name="connsiteY336" fmla="*/ 292257 h 399500"/>
                <a:gd name="connsiteX337" fmla="*/ 53622 w 209099"/>
                <a:gd name="connsiteY337" fmla="*/ 289532 h 399500"/>
                <a:gd name="connsiteX338" fmla="*/ 53622 w 209099"/>
                <a:gd name="connsiteY338" fmla="*/ 286870 h 399500"/>
                <a:gd name="connsiteX339" fmla="*/ 53622 w 209099"/>
                <a:gd name="connsiteY339" fmla="*/ 284208 h 399500"/>
                <a:gd name="connsiteX340" fmla="*/ 53622 w 209099"/>
                <a:gd name="connsiteY340" fmla="*/ 281482 h 399500"/>
                <a:gd name="connsiteX341" fmla="*/ 50960 w 209099"/>
                <a:gd name="connsiteY341" fmla="*/ 278820 h 399500"/>
                <a:gd name="connsiteX342" fmla="*/ 50960 w 209099"/>
                <a:gd name="connsiteY342" fmla="*/ 276158 h 399500"/>
                <a:gd name="connsiteX343" fmla="*/ 53622 w 209099"/>
                <a:gd name="connsiteY343" fmla="*/ 273496 h 399500"/>
                <a:gd name="connsiteX344" fmla="*/ 53622 w 209099"/>
                <a:gd name="connsiteY344" fmla="*/ 270771 h 399500"/>
                <a:gd name="connsiteX345" fmla="*/ 56284 w 209099"/>
                <a:gd name="connsiteY345" fmla="*/ 265446 h 399500"/>
                <a:gd name="connsiteX346" fmla="*/ 56284 w 209099"/>
                <a:gd name="connsiteY346" fmla="*/ 262721 h 399500"/>
                <a:gd name="connsiteX347" fmla="*/ 58946 w 209099"/>
                <a:gd name="connsiteY347" fmla="*/ 257397 h 399500"/>
                <a:gd name="connsiteX348" fmla="*/ 58946 w 209099"/>
                <a:gd name="connsiteY348" fmla="*/ 252009 h 399500"/>
                <a:gd name="connsiteX349" fmla="*/ 58946 w 209099"/>
                <a:gd name="connsiteY349" fmla="*/ 249347 h 399500"/>
                <a:gd name="connsiteX350" fmla="*/ 58946 w 209099"/>
                <a:gd name="connsiteY350" fmla="*/ 246685 h 399500"/>
                <a:gd name="connsiteX351" fmla="*/ 58946 w 209099"/>
                <a:gd name="connsiteY351" fmla="*/ 243960 h 399500"/>
                <a:gd name="connsiteX352" fmla="*/ 56284 w 209099"/>
                <a:gd name="connsiteY352" fmla="*/ 241298 h 399500"/>
                <a:gd name="connsiteX353" fmla="*/ 56284 w 209099"/>
                <a:gd name="connsiteY353" fmla="*/ 238636 h 399500"/>
                <a:gd name="connsiteX354" fmla="*/ 56284 w 209099"/>
                <a:gd name="connsiteY354" fmla="*/ 235910 h 399500"/>
                <a:gd name="connsiteX355" fmla="*/ 56284 w 209099"/>
                <a:gd name="connsiteY355" fmla="*/ 233248 h 399500"/>
                <a:gd name="connsiteX356" fmla="*/ 56284 w 209099"/>
                <a:gd name="connsiteY356" fmla="*/ 230586 h 399500"/>
                <a:gd name="connsiteX357" fmla="*/ 53622 w 209099"/>
                <a:gd name="connsiteY357" fmla="*/ 230586 h 399500"/>
                <a:gd name="connsiteX358" fmla="*/ 50960 w 209099"/>
                <a:gd name="connsiteY358" fmla="*/ 227861 h 399500"/>
                <a:gd name="connsiteX359" fmla="*/ 50960 w 209099"/>
                <a:gd name="connsiteY359" fmla="*/ 225199 h 399500"/>
                <a:gd name="connsiteX360" fmla="*/ 50960 w 209099"/>
                <a:gd name="connsiteY360" fmla="*/ 222537 h 399500"/>
                <a:gd name="connsiteX361" fmla="*/ 50960 w 209099"/>
                <a:gd name="connsiteY361" fmla="*/ 219874 h 399500"/>
                <a:gd name="connsiteX362" fmla="*/ 48234 w 209099"/>
                <a:gd name="connsiteY362" fmla="*/ 219874 h 399500"/>
                <a:gd name="connsiteX363" fmla="*/ 45572 w 209099"/>
                <a:gd name="connsiteY363" fmla="*/ 217149 h 399500"/>
                <a:gd name="connsiteX364" fmla="*/ 48234 w 209099"/>
                <a:gd name="connsiteY364" fmla="*/ 214487 h 399500"/>
                <a:gd name="connsiteX365" fmla="*/ 48234 w 209099"/>
                <a:gd name="connsiteY365" fmla="*/ 211825 h 399500"/>
                <a:gd name="connsiteX366" fmla="*/ 48234 w 209099"/>
                <a:gd name="connsiteY366" fmla="*/ 209099 h 399500"/>
                <a:gd name="connsiteX367" fmla="*/ 45572 w 209099"/>
                <a:gd name="connsiteY367" fmla="*/ 209099 h 399500"/>
                <a:gd name="connsiteX368" fmla="*/ 42910 w 209099"/>
                <a:gd name="connsiteY368" fmla="*/ 209099 h 399500"/>
                <a:gd name="connsiteX369" fmla="*/ 42910 w 209099"/>
                <a:gd name="connsiteY369" fmla="*/ 206437 h 399500"/>
                <a:gd name="connsiteX370" fmla="*/ 45572 w 209099"/>
                <a:gd name="connsiteY370" fmla="*/ 206437 h 399500"/>
                <a:gd name="connsiteX371" fmla="*/ 45572 w 209099"/>
                <a:gd name="connsiteY371" fmla="*/ 203775 h 399500"/>
                <a:gd name="connsiteX372" fmla="*/ 45572 w 209099"/>
                <a:gd name="connsiteY372" fmla="*/ 201050 h 399500"/>
                <a:gd name="connsiteX373" fmla="*/ 42910 w 209099"/>
                <a:gd name="connsiteY373" fmla="*/ 201050 h 399500"/>
                <a:gd name="connsiteX374" fmla="*/ 42910 w 209099"/>
                <a:gd name="connsiteY374" fmla="*/ 198388 h 399500"/>
                <a:gd name="connsiteX375" fmla="*/ 42910 w 209099"/>
                <a:gd name="connsiteY375" fmla="*/ 195726 h 399500"/>
                <a:gd name="connsiteX376" fmla="*/ 42910 w 209099"/>
                <a:gd name="connsiteY376" fmla="*/ 193000 h 399500"/>
                <a:gd name="connsiteX377" fmla="*/ 40185 w 209099"/>
                <a:gd name="connsiteY377" fmla="*/ 193000 h 399500"/>
                <a:gd name="connsiteX378" fmla="*/ 40185 w 209099"/>
                <a:gd name="connsiteY378" fmla="*/ 190338 h 399500"/>
                <a:gd name="connsiteX379" fmla="*/ 42910 w 209099"/>
                <a:gd name="connsiteY379" fmla="*/ 190338 h 399500"/>
                <a:gd name="connsiteX380" fmla="*/ 40185 w 209099"/>
                <a:gd name="connsiteY380" fmla="*/ 190338 h 399500"/>
                <a:gd name="connsiteX381" fmla="*/ 40185 w 209099"/>
                <a:gd name="connsiteY381" fmla="*/ 187676 h 399500"/>
                <a:gd name="connsiteX382" fmla="*/ 40185 w 209099"/>
                <a:gd name="connsiteY382" fmla="*/ 185014 h 399500"/>
                <a:gd name="connsiteX383" fmla="*/ 40185 w 209099"/>
                <a:gd name="connsiteY383" fmla="*/ 182288 h 399500"/>
                <a:gd name="connsiteX384" fmla="*/ 37523 w 209099"/>
                <a:gd name="connsiteY384" fmla="*/ 182288 h 399500"/>
                <a:gd name="connsiteX385" fmla="*/ 37523 w 209099"/>
                <a:gd name="connsiteY385" fmla="*/ 179627 h 399500"/>
                <a:gd name="connsiteX386" fmla="*/ 40185 w 209099"/>
                <a:gd name="connsiteY386" fmla="*/ 176964 h 399500"/>
                <a:gd name="connsiteX387" fmla="*/ 40185 w 209099"/>
                <a:gd name="connsiteY387" fmla="*/ 174239 h 399500"/>
                <a:gd name="connsiteX388" fmla="*/ 37523 w 209099"/>
                <a:gd name="connsiteY388" fmla="*/ 174239 h 399500"/>
                <a:gd name="connsiteX389" fmla="*/ 37523 w 209099"/>
                <a:gd name="connsiteY389" fmla="*/ 171577 h 399500"/>
                <a:gd name="connsiteX390" fmla="*/ 34860 w 209099"/>
                <a:gd name="connsiteY390" fmla="*/ 171577 h 399500"/>
                <a:gd name="connsiteX391" fmla="*/ 34860 w 209099"/>
                <a:gd name="connsiteY391" fmla="*/ 168915 h 399500"/>
                <a:gd name="connsiteX392" fmla="*/ 29473 w 209099"/>
                <a:gd name="connsiteY392" fmla="*/ 166189 h 399500"/>
                <a:gd name="connsiteX393" fmla="*/ 26811 w 209099"/>
                <a:gd name="connsiteY393" fmla="*/ 160865 h 399500"/>
                <a:gd name="connsiteX394" fmla="*/ 24149 w 209099"/>
                <a:gd name="connsiteY394" fmla="*/ 158203 h 399500"/>
                <a:gd name="connsiteX395" fmla="*/ 24149 w 209099"/>
                <a:gd name="connsiteY395" fmla="*/ 155478 h 399500"/>
                <a:gd name="connsiteX396" fmla="*/ 21423 w 209099"/>
                <a:gd name="connsiteY396" fmla="*/ 152816 h 399500"/>
                <a:gd name="connsiteX397" fmla="*/ 18761 w 209099"/>
                <a:gd name="connsiteY397" fmla="*/ 150153 h 399500"/>
                <a:gd name="connsiteX398" fmla="*/ 16099 w 209099"/>
                <a:gd name="connsiteY398" fmla="*/ 150153 h 399500"/>
                <a:gd name="connsiteX399" fmla="*/ 16099 w 209099"/>
                <a:gd name="connsiteY399" fmla="*/ 147428 h 399500"/>
                <a:gd name="connsiteX400" fmla="*/ 13374 w 209099"/>
                <a:gd name="connsiteY400" fmla="*/ 147428 h 399500"/>
                <a:gd name="connsiteX401" fmla="*/ 13374 w 209099"/>
                <a:gd name="connsiteY401" fmla="*/ 144766 h 399500"/>
                <a:gd name="connsiteX402" fmla="*/ 10712 w 209099"/>
                <a:gd name="connsiteY402" fmla="*/ 144766 h 399500"/>
                <a:gd name="connsiteX403" fmla="*/ 8050 w 209099"/>
                <a:gd name="connsiteY403" fmla="*/ 144766 h 399500"/>
                <a:gd name="connsiteX404" fmla="*/ 5324 w 209099"/>
                <a:gd name="connsiteY404" fmla="*/ 144766 h 399500"/>
                <a:gd name="connsiteX405" fmla="*/ 2662 w 209099"/>
                <a:gd name="connsiteY405" fmla="*/ 144766 h 399500"/>
                <a:gd name="connsiteX406" fmla="*/ 0 w 209099"/>
                <a:gd name="connsiteY406" fmla="*/ 144766 h 399500"/>
                <a:gd name="connsiteX407" fmla="*/ 0 w 209099"/>
                <a:gd name="connsiteY407" fmla="*/ 142104 h 399500"/>
                <a:gd name="connsiteX408" fmla="*/ 0 w 209099"/>
                <a:gd name="connsiteY408" fmla="*/ 139379 h 399500"/>
                <a:gd name="connsiteX409" fmla="*/ 0 w 209099"/>
                <a:gd name="connsiteY409" fmla="*/ 136716 h 399500"/>
                <a:gd name="connsiteX410" fmla="*/ 0 w 209099"/>
                <a:gd name="connsiteY410" fmla="*/ 134054 h 399500"/>
                <a:gd name="connsiteX411" fmla="*/ 0 w 209099"/>
                <a:gd name="connsiteY411" fmla="*/ 131392 h 399500"/>
                <a:gd name="connsiteX412" fmla="*/ 2662 w 209099"/>
                <a:gd name="connsiteY412" fmla="*/ 128667 h 399500"/>
                <a:gd name="connsiteX413" fmla="*/ 2662 w 209099"/>
                <a:gd name="connsiteY413" fmla="*/ 126005 h 399500"/>
                <a:gd name="connsiteX414" fmla="*/ 2662 w 209099"/>
                <a:gd name="connsiteY414" fmla="*/ 123343 h 399500"/>
                <a:gd name="connsiteX415" fmla="*/ 2662 w 209099"/>
                <a:gd name="connsiteY415" fmla="*/ 120617 h 399500"/>
                <a:gd name="connsiteX416" fmla="*/ 2662 w 209099"/>
                <a:gd name="connsiteY416" fmla="*/ 117955 h 399500"/>
                <a:gd name="connsiteX417" fmla="*/ 2662 w 209099"/>
                <a:gd name="connsiteY417" fmla="*/ 115293 h 399500"/>
                <a:gd name="connsiteX418" fmla="*/ 5324 w 209099"/>
                <a:gd name="connsiteY418" fmla="*/ 112568 h 399500"/>
                <a:gd name="connsiteX419" fmla="*/ 5324 w 209099"/>
                <a:gd name="connsiteY419" fmla="*/ 109906 h 399500"/>
                <a:gd name="connsiteX420" fmla="*/ 5324 w 209099"/>
                <a:gd name="connsiteY420" fmla="*/ 107243 h 399500"/>
                <a:gd name="connsiteX421" fmla="*/ 8050 w 209099"/>
                <a:gd name="connsiteY421" fmla="*/ 104518 h 399500"/>
                <a:gd name="connsiteX422" fmla="*/ 8050 w 209099"/>
                <a:gd name="connsiteY422" fmla="*/ 101856 h 399500"/>
                <a:gd name="connsiteX423" fmla="*/ 10712 w 209099"/>
                <a:gd name="connsiteY423" fmla="*/ 99194 h 399500"/>
                <a:gd name="connsiteX424" fmla="*/ 10712 w 209099"/>
                <a:gd name="connsiteY424" fmla="*/ 96532 h 399500"/>
                <a:gd name="connsiteX425" fmla="*/ 10712 w 209099"/>
                <a:gd name="connsiteY425" fmla="*/ 93806 h 399500"/>
                <a:gd name="connsiteX426" fmla="*/ 10712 w 209099"/>
                <a:gd name="connsiteY426" fmla="*/ 91144 h 399500"/>
                <a:gd name="connsiteX427" fmla="*/ 10712 w 209099"/>
                <a:gd name="connsiteY427" fmla="*/ 88482 h 399500"/>
                <a:gd name="connsiteX428" fmla="*/ 8050 w 209099"/>
                <a:gd name="connsiteY428" fmla="*/ 85757 h 399500"/>
                <a:gd name="connsiteX429" fmla="*/ 8050 w 209099"/>
                <a:gd name="connsiteY429" fmla="*/ 83095 h 399500"/>
                <a:gd name="connsiteX430" fmla="*/ 10712 w 209099"/>
                <a:gd name="connsiteY430" fmla="*/ 83095 h 399500"/>
                <a:gd name="connsiteX431" fmla="*/ 10712 w 209099"/>
                <a:gd name="connsiteY431" fmla="*/ 80433 h 399500"/>
                <a:gd name="connsiteX432" fmla="*/ 13374 w 209099"/>
                <a:gd name="connsiteY432" fmla="*/ 77707 h 399500"/>
                <a:gd name="connsiteX433" fmla="*/ 13374 w 209099"/>
                <a:gd name="connsiteY433" fmla="*/ 75045 h 399500"/>
                <a:gd name="connsiteX434" fmla="*/ 37523 w 209099"/>
                <a:gd name="connsiteY434" fmla="*/ 34860 h 399500"/>
                <a:gd name="connsiteX435" fmla="*/ 37523 w 209099"/>
                <a:gd name="connsiteY435" fmla="*/ 32135 h 399500"/>
                <a:gd name="connsiteX436" fmla="*/ 40185 w 209099"/>
                <a:gd name="connsiteY436" fmla="*/ 29473 h 399500"/>
                <a:gd name="connsiteX437" fmla="*/ 42910 w 209099"/>
                <a:gd name="connsiteY437" fmla="*/ 26811 h 399500"/>
                <a:gd name="connsiteX438" fmla="*/ 45572 w 209099"/>
                <a:gd name="connsiteY438" fmla="*/ 26811 h 399500"/>
                <a:gd name="connsiteX439" fmla="*/ 48234 w 209099"/>
                <a:gd name="connsiteY439" fmla="*/ 26811 h 399500"/>
                <a:gd name="connsiteX440" fmla="*/ 50960 w 209099"/>
                <a:gd name="connsiteY440" fmla="*/ 24086 h 399500"/>
                <a:gd name="connsiteX441" fmla="*/ 50960 w 209099"/>
                <a:gd name="connsiteY441" fmla="*/ 21423 h 399500"/>
                <a:gd name="connsiteX442" fmla="*/ 48234 w 209099"/>
                <a:gd name="connsiteY442" fmla="*/ 21423 h 399500"/>
                <a:gd name="connsiteX443" fmla="*/ 45572 w 209099"/>
                <a:gd name="connsiteY443" fmla="*/ 21423 h 399500"/>
                <a:gd name="connsiteX444" fmla="*/ 42910 w 209099"/>
                <a:gd name="connsiteY444" fmla="*/ 21423 h 399500"/>
                <a:gd name="connsiteX445" fmla="*/ 40185 w 209099"/>
                <a:gd name="connsiteY445" fmla="*/ 21423 h 399500"/>
                <a:gd name="connsiteX446" fmla="*/ 37523 w 209099"/>
                <a:gd name="connsiteY446" fmla="*/ 18761 h 399500"/>
                <a:gd name="connsiteX447" fmla="*/ 34860 w 209099"/>
                <a:gd name="connsiteY447" fmla="*/ 18761 h 399500"/>
                <a:gd name="connsiteX448" fmla="*/ 32135 w 209099"/>
                <a:gd name="connsiteY448" fmla="*/ 18761 h 399500"/>
                <a:gd name="connsiteX449" fmla="*/ 32135 w 209099"/>
                <a:gd name="connsiteY449" fmla="*/ 16036 h 399500"/>
                <a:gd name="connsiteX450" fmla="*/ 29473 w 209099"/>
                <a:gd name="connsiteY450" fmla="*/ 16036 h 399500"/>
                <a:gd name="connsiteX451" fmla="*/ 26811 w 209099"/>
                <a:gd name="connsiteY451" fmla="*/ 18761 h 399500"/>
                <a:gd name="connsiteX452" fmla="*/ 26811 w 209099"/>
                <a:gd name="connsiteY452" fmla="*/ 16036 h 399500"/>
                <a:gd name="connsiteX453" fmla="*/ 29473 w 209099"/>
                <a:gd name="connsiteY453" fmla="*/ 16036 h 399500"/>
                <a:gd name="connsiteX454" fmla="*/ 26811 w 209099"/>
                <a:gd name="connsiteY454" fmla="*/ 13374 h 399500"/>
                <a:gd name="connsiteX455" fmla="*/ 29473 w 209099"/>
                <a:gd name="connsiteY455" fmla="*/ 13374 h 399500"/>
                <a:gd name="connsiteX456" fmla="*/ 26811 w 209099"/>
                <a:gd name="connsiteY456" fmla="*/ 13374 h 399500"/>
                <a:gd name="connsiteX457" fmla="*/ 24149 w 209099"/>
                <a:gd name="connsiteY457" fmla="*/ 10712 h 399500"/>
                <a:gd name="connsiteX458" fmla="*/ 24149 w 209099"/>
                <a:gd name="connsiteY458" fmla="*/ 8050 h 399500"/>
                <a:gd name="connsiteX459" fmla="*/ 21423 w 209099"/>
                <a:gd name="connsiteY459" fmla="*/ 2662 h 399500"/>
                <a:gd name="connsiteX460" fmla="*/ 21423 w 209099"/>
                <a:gd name="connsiteY460" fmla="*/ 0 h 399500"/>
                <a:gd name="connsiteX461" fmla="*/ 24149 w 209099"/>
                <a:gd name="connsiteY461" fmla="*/ 0 h 399500"/>
                <a:gd name="connsiteX462" fmla="*/ 26811 w 209099"/>
                <a:gd name="connsiteY462" fmla="*/ 0 h 399500"/>
                <a:gd name="connsiteX463" fmla="*/ 29473 w 209099"/>
                <a:gd name="connsiteY463" fmla="*/ 0 h 399500"/>
                <a:gd name="connsiteX464" fmla="*/ 32135 w 209099"/>
                <a:gd name="connsiteY464" fmla="*/ 0 h 399500"/>
                <a:gd name="connsiteX465" fmla="*/ 34860 w 209099"/>
                <a:gd name="connsiteY465" fmla="*/ 0 h 399500"/>
                <a:gd name="connsiteX466" fmla="*/ 37523 w 209099"/>
                <a:gd name="connsiteY466" fmla="*/ 0 h 399500"/>
                <a:gd name="connsiteX467" fmla="*/ 40185 w 209099"/>
                <a:gd name="connsiteY467" fmla="*/ 0 h 399500"/>
                <a:gd name="connsiteX468" fmla="*/ 42910 w 209099"/>
                <a:gd name="connsiteY468" fmla="*/ 0 h 399500"/>
                <a:gd name="connsiteX469" fmla="*/ 48234 w 209099"/>
                <a:gd name="connsiteY469" fmla="*/ 0 h 399500"/>
                <a:gd name="connsiteX470" fmla="*/ 50960 w 209099"/>
                <a:gd name="connsiteY470" fmla="*/ 0 h 399500"/>
                <a:gd name="connsiteX471" fmla="*/ 56284 w 209099"/>
                <a:gd name="connsiteY471" fmla="*/ 0 h 399500"/>
                <a:gd name="connsiteX472" fmla="*/ 58946 w 209099"/>
                <a:gd name="connsiteY472" fmla="*/ 0 h 399500"/>
                <a:gd name="connsiteX473" fmla="*/ 61671 w 209099"/>
                <a:gd name="connsiteY473" fmla="*/ 0 h 399500"/>
                <a:gd name="connsiteX474" fmla="*/ 61671 w 209099"/>
                <a:gd name="connsiteY474" fmla="*/ 2662 h 399500"/>
                <a:gd name="connsiteX475" fmla="*/ 64333 w 209099"/>
                <a:gd name="connsiteY475" fmla="*/ 2662 h 399500"/>
                <a:gd name="connsiteX476" fmla="*/ 61671 w 209099"/>
                <a:gd name="connsiteY476" fmla="*/ 2662 h 399500"/>
                <a:gd name="connsiteX477" fmla="*/ 61671 w 209099"/>
                <a:gd name="connsiteY477" fmla="*/ 5324 h 399500"/>
                <a:gd name="connsiteX478" fmla="*/ 56284 w 209099"/>
                <a:gd name="connsiteY478" fmla="*/ 5324 h 399500"/>
                <a:gd name="connsiteX479" fmla="*/ 53622 w 209099"/>
                <a:gd name="connsiteY479" fmla="*/ 5324 h 399500"/>
                <a:gd name="connsiteX480" fmla="*/ 50960 w 209099"/>
                <a:gd name="connsiteY480" fmla="*/ 5324 h 399500"/>
                <a:gd name="connsiteX481" fmla="*/ 48234 w 209099"/>
                <a:gd name="connsiteY481" fmla="*/ 5324 h 399500"/>
                <a:gd name="connsiteX482" fmla="*/ 45572 w 209099"/>
                <a:gd name="connsiteY482" fmla="*/ 5324 h 399500"/>
                <a:gd name="connsiteX483" fmla="*/ 48234 w 209099"/>
                <a:gd name="connsiteY483" fmla="*/ 5324 h 399500"/>
                <a:gd name="connsiteX484" fmla="*/ 50960 w 209099"/>
                <a:gd name="connsiteY484" fmla="*/ 5324 h 399500"/>
                <a:gd name="connsiteX485" fmla="*/ 53622 w 209099"/>
                <a:gd name="connsiteY485" fmla="*/ 5324 h 399500"/>
                <a:gd name="connsiteX486" fmla="*/ 53622 w 209099"/>
                <a:gd name="connsiteY486" fmla="*/ 8050 h 399500"/>
                <a:gd name="connsiteX487" fmla="*/ 56284 w 209099"/>
                <a:gd name="connsiteY487" fmla="*/ 8050 h 399500"/>
                <a:gd name="connsiteX488" fmla="*/ 61671 w 209099"/>
                <a:gd name="connsiteY488" fmla="*/ 8050 h 399500"/>
                <a:gd name="connsiteX489" fmla="*/ 64333 w 209099"/>
                <a:gd name="connsiteY489" fmla="*/ 8050 h 399500"/>
                <a:gd name="connsiteX490" fmla="*/ 66995 w 209099"/>
                <a:gd name="connsiteY490" fmla="*/ 8050 h 399500"/>
                <a:gd name="connsiteX491" fmla="*/ 69721 w 209099"/>
                <a:gd name="connsiteY491" fmla="*/ 8050 h 399500"/>
                <a:gd name="connsiteX492" fmla="*/ 69721 w 209099"/>
                <a:gd name="connsiteY492" fmla="*/ 10712 h 399500"/>
                <a:gd name="connsiteX493" fmla="*/ 69721 w 209099"/>
                <a:gd name="connsiteY493" fmla="*/ 13374 h 399500"/>
                <a:gd name="connsiteX494" fmla="*/ 72383 w 209099"/>
                <a:gd name="connsiteY494" fmla="*/ 13374 h 399500"/>
                <a:gd name="connsiteX495" fmla="*/ 72383 w 209099"/>
                <a:gd name="connsiteY495" fmla="*/ 10712 h 399500"/>
                <a:gd name="connsiteX496" fmla="*/ 75045 w 209099"/>
                <a:gd name="connsiteY496" fmla="*/ 10712 h 399500"/>
                <a:gd name="connsiteX497" fmla="*/ 75045 w 209099"/>
                <a:gd name="connsiteY497" fmla="*/ 13374 h 399500"/>
                <a:gd name="connsiteX498" fmla="*/ 77770 w 209099"/>
                <a:gd name="connsiteY498" fmla="*/ 13374 h 399500"/>
                <a:gd name="connsiteX499" fmla="*/ 77770 w 209099"/>
                <a:gd name="connsiteY499" fmla="*/ 16036 h 399500"/>
                <a:gd name="connsiteX500" fmla="*/ 80433 w 209099"/>
                <a:gd name="connsiteY500" fmla="*/ 16036 h 399500"/>
                <a:gd name="connsiteX501" fmla="*/ 83095 w 209099"/>
                <a:gd name="connsiteY501" fmla="*/ 16036 h 399500"/>
                <a:gd name="connsiteX502" fmla="*/ 85820 w 209099"/>
                <a:gd name="connsiteY502" fmla="*/ 16036 h 399500"/>
                <a:gd name="connsiteX503" fmla="*/ 83095 w 209099"/>
                <a:gd name="connsiteY503" fmla="*/ 16036 h 399500"/>
                <a:gd name="connsiteX504" fmla="*/ 83095 w 209099"/>
                <a:gd name="connsiteY504" fmla="*/ 13374 h 399500"/>
                <a:gd name="connsiteX505" fmla="*/ 80433 w 209099"/>
                <a:gd name="connsiteY505" fmla="*/ 13374 h 399500"/>
                <a:gd name="connsiteX506" fmla="*/ 77770 w 209099"/>
                <a:gd name="connsiteY506" fmla="*/ 13374 h 399500"/>
                <a:gd name="connsiteX507" fmla="*/ 77770 w 209099"/>
                <a:gd name="connsiteY507" fmla="*/ 10712 h 399500"/>
                <a:gd name="connsiteX508" fmla="*/ 75045 w 209099"/>
                <a:gd name="connsiteY508" fmla="*/ 10712 h 399500"/>
                <a:gd name="connsiteX509" fmla="*/ 75045 w 209099"/>
                <a:gd name="connsiteY509" fmla="*/ 8050 h 399500"/>
                <a:gd name="connsiteX510" fmla="*/ 72383 w 209099"/>
                <a:gd name="connsiteY510" fmla="*/ 8050 h 399500"/>
                <a:gd name="connsiteX511" fmla="*/ 69721 w 209099"/>
                <a:gd name="connsiteY511" fmla="*/ 8050 h 399500"/>
                <a:gd name="connsiteX512" fmla="*/ 69721 w 209099"/>
                <a:gd name="connsiteY512" fmla="*/ 5324 h 399500"/>
                <a:gd name="connsiteX513" fmla="*/ 66995 w 209099"/>
                <a:gd name="connsiteY513" fmla="*/ 5324 h 399500"/>
                <a:gd name="connsiteX514" fmla="*/ 64333 w 209099"/>
                <a:gd name="connsiteY514" fmla="*/ 5324 h 399500"/>
                <a:gd name="connsiteX515" fmla="*/ 64333 w 209099"/>
                <a:gd name="connsiteY515" fmla="*/ 2662 h 399500"/>
                <a:gd name="connsiteX516" fmla="*/ 64333 w 209099"/>
                <a:gd name="connsiteY516" fmla="*/ 0 h 399500"/>
                <a:gd name="connsiteX517" fmla="*/ 66995 w 209099"/>
                <a:gd name="connsiteY517" fmla="*/ 0 h 399500"/>
                <a:gd name="connsiteX518" fmla="*/ 66995 w 209099"/>
                <a:gd name="connsiteY518" fmla="*/ 2662 h 399500"/>
                <a:gd name="connsiteX519" fmla="*/ 69721 w 209099"/>
                <a:gd name="connsiteY519" fmla="*/ 2662 h 399500"/>
                <a:gd name="connsiteX520" fmla="*/ 72383 w 209099"/>
                <a:gd name="connsiteY520" fmla="*/ 2662 h 399500"/>
                <a:gd name="connsiteX521" fmla="*/ 75045 w 209099"/>
                <a:gd name="connsiteY521" fmla="*/ 2662 h 399500"/>
                <a:gd name="connsiteX522" fmla="*/ 75045 w 209099"/>
                <a:gd name="connsiteY522" fmla="*/ 5324 h 399500"/>
                <a:gd name="connsiteX523" fmla="*/ 77770 w 209099"/>
                <a:gd name="connsiteY523" fmla="*/ 5324 h 399500"/>
                <a:gd name="connsiteX524" fmla="*/ 80433 w 209099"/>
                <a:gd name="connsiteY524" fmla="*/ 5324 h 399500"/>
                <a:gd name="connsiteX525" fmla="*/ 83095 w 209099"/>
                <a:gd name="connsiteY525" fmla="*/ 5324 h 399500"/>
                <a:gd name="connsiteX526" fmla="*/ 83095 w 209099"/>
                <a:gd name="connsiteY526" fmla="*/ 8050 h 399500"/>
                <a:gd name="connsiteX527" fmla="*/ 85820 w 209099"/>
                <a:gd name="connsiteY527" fmla="*/ 8050 h 399500"/>
                <a:gd name="connsiteX528" fmla="*/ 88482 w 209099"/>
                <a:gd name="connsiteY528" fmla="*/ 8050 h 399500"/>
                <a:gd name="connsiteX529" fmla="*/ 91144 w 209099"/>
                <a:gd name="connsiteY529" fmla="*/ 8050 h 399500"/>
                <a:gd name="connsiteX530" fmla="*/ 93806 w 209099"/>
                <a:gd name="connsiteY530" fmla="*/ 8050 h 399500"/>
                <a:gd name="connsiteX531" fmla="*/ 96532 w 209099"/>
                <a:gd name="connsiteY531" fmla="*/ 8050 h 399500"/>
                <a:gd name="connsiteX532" fmla="*/ 96532 w 209099"/>
                <a:gd name="connsiteY532" fmla="*/ 10712 h 399500"/>
                <a:gd name="connsiteX533" fmla="*/ 99194 w 209099"/>
                <a:gd name="connsiteY533" fmla="*/ 10712 h 399500"/>
                <a:gd name="connsiteX534" fmla="*/ 101856 w 209099"/>
                <a:gd name="connsiteY534" fmla="*/ 10712 h 399500"/>
                <a:gd name="connsiteX535" fmla="*/ 104582 w 209099"/>
                <a:gd name="connsiteY535" fmla="*/ 10712 h 399500"/>
                <a:gd name="connsiteX536" fmla="*/ 107243 w 209099"/>
                <a:gd name="connsiteY536" fmla="*/ 10712 h 399500"/>
                <a:gd name="connsiteX537" fmla="*/ 107243 w 209099"/>
                <a:gd name="connsiteY537" fmla="*/ 13374 h 399500"/>
                <a:gd name="connsiteX538" fmla="*/ 109905 w 209099"/>
                <a:gd name="connsiteY538" fmla="*/ 13374 h 399500"/>
                <a:gd name="connsiteX539" fmla="*/ 109905 w 209099"/>
                <a:gd name="connsiteY539" fmla="*/ 10712 h 399500"/>
                <a:gd name="connsiteX540" fmla="*/ 109905 w 209099"/>
                <a:gd name="connsiteY540" fmla="*/ 13374 h 399500"/>
                <a:gd name="connsiteX541" fmla="*/ 112631 w 209099"/>
                <a:gd name="connsiteY541" fmla="*/ 13374 h 399500"/>
                <a:gd name="connsiteX542" fmla="*/ 115293 w 209099"/>
                <a:gd name="connsiteY542" fmla="*/ 13374 h 399500"/>
                <a:gd name="connsiteX543" fmla="*/ 117955 w 209099"/>
                <a:gd name="connsiteY543" fmla="*/ 13374 h 399500"/>
                <a:gd name="connsiteX544" fmla="*/ 120617 w 209099"/>
                <a:gd name="connsiteY544" fmla="*/ 13374 h 399500"/>
                <a:gd name="connsiteX545" fmla="*/ 120617 w 209099"/>
                <a:gd name="connsiteY545" fmla="*/ 16036 h 399500"/>
                <a:gd name="connsiteX546" fmla="*/ 120617 w 209099"/>
                <a:gd name="connsiteY546" fmla="*/ 13374 h 399500"/>
                <a:gd name="connsiteX547" fmla="*/ 123343 w 209099"/>
                <a:gd name="connsiteY547" fmla="*/ 13374 h 399500"/>
                <a:gd name="connsiteX548" fmla="*/ 123343 w 209099"/>
                <a:gd name="connsiteY548" fmla="*/ 16036 h 399500"/>
                <a:gd name="connsiteX549" fmla="*/ 126005 w 209099"/>
                <a:gd name="connsiteY549" fmla="*/ 16036 h 399500"/>
                <a:gd name="connsiteX550" fmla="*/ 128667 w 209099"/>
                <a:gd name="connsiteY550" fmla="*/ 16036 h 399500"/>
                <a:gd name="connsiteX551" fmla="*/ 131392 w 209099"/>
                <a:gd name="connsiteY551" fmla="*/ 16036 h 399500"/>
                <a:gd name="connsiteX552" fmla="*/ 136716 w 209099"/>
                <a:gd name="connsiteY552" fmla="*/ 16036 h 399500"/>
                <a:gd name="connsiteX553" fmla="*/ 136716 w 209099"/>
                <a:gd name="connsiteY553" fmla="*/ 16036 h 39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Lst>
              <a:rect l="l" t="t" r="r" b="b"/>
              <a:pathLst>
                <a:path w="209099" h="399500">
                  <a:moveTo>
                    <a:pt x="136716" y="16036"/>
                  </a:moveTo>
                  <a:lnTo>
                    <a:pt x="134054" y="24086"/>
                  </a:lnTo>
                  <a:lnTo>
                    <a:pt x="136716" y="24086"/>
                  </a:lnTo>
                  <a:lnTo>
                    <a:pt x="136716" y="26811"/>
                  </a:lnTo>
                  <a:lnTo>
                    <a:pt x="139442" y="26811"/>
                  </a:lnTo>
                  <a:lnTo>
                    <a:pt x="142104" y="26811"/>
                  </a:lnTo>
                  <a:lnTo>
                    <a:pt x="144766" y="29473"/>
                  </a:lnTo>
                  <a:lnTo>
                    <a:pt x="142104" y="29473"/>
                  </a:lnTo>
                  <a:lnTo>
                    <a:pt x="139442" y="29473"/>
                  </a:lnTo>
                  <a:lnTo>
                    <a:pt x="139442" y="26811"/>
                  </a:lnTo>
                  <a:lnTo>
                    <a:pt x="136716" y="26811"/>
                  </a:lnTo>
                  <a:lnTo>
                    <a:pt x="134054" y="26811"/>
                  </a:lnTo>
                  <a:lnTo>
                    <a:pt x="136716" y="26811"/>
                  </a:lnTo>
                  <a:lnTo>
                    <a:pt x="139442" y="29473"/>
                  </a:lnTo>
                  <a:lnTo>
                    <a:pt x="142104" y="29473"/>
                  </a:lnTo>
                  <a:lnTo>
                    <a:pt x="142104" y="32135"/>
                  </a:lnTo>
                  <a:lnTo>
                    <a:pt x="144766" y="32135"/>
                  </a:lnTo>
                  <a:lnTo>
                    <a:pt x="144766" y="29473"/>
                  </a:lnTo>
                  <a:lnTo>
                    <a:pt x="144766" y="32135"/>
                  </a:lnTo>
                  <a:lnTo>
                    <a:pt x="147428" y="32135"/>
                  </a:lnTo>
                  <a:lnTo>
                    <a:pt x="147428" y="34860"/>
                  </a:lnTo>
                  <a:lnTo>
                    <a:pt x="147428" y="37523"/>
                  </a:lnTo>
                  <a:lnTo>
                    <a:pt x="144766" y="37523"/>
                  </a:lnTo>
                  <a:lnTo>
                    <a:pt x="144766" y="40185"/>
                  </a:lnTo>
                  <a:lnTo>
                    <a:pt x="142104" y="40185"/>
                  </a:lnTo>
                  <a:lnTo>
                    <a:pt x="139442" y="40185"/>
                  </a:lnTo>
                  <a:lnTo>
                    <a:pt x="136716" y="42847"/>
                  </a:lnTo>
                  <a:lnTo>
                    <a:pt x="134054" y="42847"/>
                  </a:lnTo>
                  <a:lnTo>
                    <a:pt x="131392" y="42847"/>
                  </a:lnTo>
                  <a:lnTo>
                    <a:pt x="131392" y="45572"/>
                  </a:lnTo>
                  <a:lnTo>
                    <a:pt x="128667" y="45572"/>
                  </a:lnTo>
                  <a:lnTo>
                    <a:pt x="128667" y="48234"/>
                  </a:lnTo>
                  <a:lnTo>
                    <a:pt x="131392" y="48234"/>
                  </a:lnTo>
                  <a:lnTo>
                    <a:pt x="128667" y="50896"/>
                  </a:lnTo>
                  <a:lnTo>
                    <a:pt x="126005" y="53622"/>
                  </a:lnTo>
                  <a:lnTo>
                    <a:pt x="123343" y="53622"/>
                  </a:lnTo>
                  <a:lnTo>
                    <a:pt x="123343" y="56284"/>
                  </a:lnTo>
                  <a:lnTo>
                    <a:pt x="120617" y="56284"/>
                  </a:lnTo>
                  <a:lnTo>
                    <a:pt x="120617" y="58946"/>
                  </a:lnTo>
                  <a:lnTo>
                    <a:pt x="117955" y="58946"/>
                  </a:lnTo>
                  <a:lnTo>
                    <a:pt x="117955" y="61671"/>
                  </a:lnTo>
                  <a:lnTo>
                    <a:pt x="117955" y="64334"/>
                  </a:lnTo>
                  <a:lnTo>
                    <a:pt x="120617" y="64334"/>
                  </a:lnTo>
                  <a:lnTo>
                    <a:pt x="120617" y="66995"/>
                  </a:lnTo>
                  <a:lnTo>
                    <a:pt x="123343" y="66995"/>
                  </a:lnTo>
                  <a:lnTo>
                    <a:pt x="123343" y="69721"/>
                  </a:lnTo>
                  <a:lnTo>
                    <a:pt x="123343" y="72383"/>
                  </a:lnTo>
                  <a:lnTo>
                    <a:pt x="126005" y="72383"/>
                  </a:lnTo>
                  <a:lnTo>
                    <a:pt x="126005" y="75045"/>
                  </a:lnTo>
                  <a:lnTo>
                    <a:pt x="126005" y="77707"/>
                  </a:lnTo>
                  <a:lnTo>
                    <a:pt x="128667" y="77707"/>
                  </a:lnTo>
                  <a:lnTo>
                    <a:pt x="128667" y="80433"/>
                  </a:lnTo>
                  <a:lnTo>
                    <a:pt x="131392" y="80433"/>
                  </a:lnTo>
                  <a:lnTo>
                    <a:pt x="131392" y="83095"/>
                  </a:lnTo>
                  <a:lnTo>
                    <a:pt x="128667" y="85757"/>
                  </a:lnTo>
                  <a:lnTo>
                    <a:pt x="128667" y="88482"/>
                  </a:lnTo>
                  <a:lnTo>
                    <a:pt x="128667" y="91144"/>
                  </a:lnTo>
                  <a:lnTo>
                    <a:pt x="126005" y="91144"/>
                  </a:lnTo>
                  <a:lnTo>
                    <a:pt x="128667" y="93806"/>
                  </a:lnTo>
                  <a:lnTo>
                    <a:pt x="126005" y="96532"/>
                  </a:lnTo>
                  <a:lnTo>
                    <a:pt x="126005" y="99194"/>
                  </a:lnTo>
                  <a:lnTo>
                    <a:pt x="126005" y="101856"/>
                  </a:lnTo>
                  <a:lnTo>
                    <a:pt x="126005" y="104518"/>
                  </a:lnTo>
                  <a:lnTo>
                    <a:pt x="126005" y="107243"/>
                  </a:lnTo>
                  <a:lnTo>
                    <a:pt x="126005" y="109906"/>
                  </a:lnTo>
                  <a:lnTo>
                    <a:pt x="128667" y="112568"/>
                  </a:lnTo>
                  <a:lnTo>
                    <a:pt x="131392" y="112568"/>
                  </a:lnTo>
                  <a:lnTo>
                    <a:pt x="134054" y="112568"/>
                  </a:lnTo>
                  <a:lnTo>
                    <a:pt x="134054" y="115293"/>
                  </a:lnTo>
                  <a:lnTo>
                    <a:pt x="134054" y="117955"/>
                  </a:lnTo>
                  <a:lnTo>
                    <a:pt x="134054" y="120617"/>
                  </a:lnTo>
                  <a:lnTo>
                    <a:pt x="134054" y="123343"/>
                  </a:lnTo>
                  <a:lnTo>
                    <a:pt x="136716" y="123343"/>
                  </a:lnTo>
                  <a:lnTo>
                    <a:pt x="136716" y="126005"/>
                  </a:lnTo>
                  <a:lnTo>
                    <a:pt x="139442" y="126005"/>
                  </a:lnTo>
                  <a:lnTo>
                    <a:pt x="142104" y="126005"/>
                  </a:lnTo>
                  <a:lnTo>
                    <a:pt x="142104" y="128667"/>
                  </a:lnTo>
                  <a:lnTo>
                    <a:pt x="142104" y="131392"/>
                  </a:lnTo>
                  <a:lnTo>
                    <a:pt x="139442" y="131392"/>
                  </a:lnTo>
                  <a:lnTo>
                    <a:pt x="139442" y="134054"/>
                  </a:lnTo>
                  <a:lnTo>
                    <a:pt x="142104" y="134054"/>
                  </a:lnTo>
                  <a:lnTo>
                    <a:pt x="142104" y="136716"/>
                  </a:lnTo>
                  <a:lnTo>
                    <a:pt x="144766" y="136716"/>
                  </a:lnTo>
                  <a:lnTo>
                    <a:pt x="147428" y="136716"/>
                  </a:lnTo>
                  <a:lnTo>
                    <a:pt x="150154" y="136716"/>
                  </a:lnTo>
                  <a:lnTo>
                    <a:pt x="152816" y="139379"/>
                  </a:lnTo>
                  <a:lnTo>
                    <a:pt x="155478" y="139379"/>
                  </a:lnTo>
                  <a:lnTo>
                    <a:pt x="158203" y="136716"/>
                  </a:lnTo>
                  <a:lnTo>
                    <a:pt x="160865" y="136716"/>
                  </a:lnTo>
                  <a:lnTo>
                    <a:pt x="160865" y="139379"/>
                  </a:lnTo>
                  <a:lnTo>
                    <a:pt x="163527" y="139379"/>
                  </a:lnTo>
                  <a:lnTo>
                    <a:pt x="166253" y="139379"/>
                  </a:lnTo>
                  <a:lnTo>
                    <a:pt x="168915" y="136716"/>
                  </a:lnTo>
                  <a:lnTo>
                    <a:pt x="174239" y="136716"/>
                  </a:lnTo>
                  <a:lnTo>
                    <a:pt x="176964" y="136716"/>
                  </a:lnTo>
                  <a:lnTo>
                    <a:pt x="179626" y="136716"/>
                  </a:lnTo>
                  <a:lnTo>
                    <a:pt x="182288" y="136716"/>
                  </a:lnTo>
                  <a:lnTo>
                    <a:pt x="182288" y="134054"/>
                  </a:lnTo>
                  <a:lnTo>
                    <a:pt x="185014" y="134054"/>
                  </a:lnTo>
                  <a:lnTo>
                    <a:pt x="187676" y="134054"/>
                  </a:lnTo>
                  <a:lnTo>
                    <a:pt x="190338" y="134054"/>
                  </a:lnTo>
                  <a:lnTo>
                    <a:pt x="190338" y="131392"/>
                  </a:lnTo>
                  <a:lnTo>
                    <a:pt x="193063" y="131392"/>
                  </a:lnTo>
                  <a:lnTo>
                    <a:pt x="195726" y="131392"/>
                  </a:lnTo>
                  <a:lnTo>
                    <a:pt x="198388" y="128667"/>
                  </a:lnTo>
                  <a:lnTo>
                    <a:pt x="201113" y="128667"/>
                  </a:lnTo>
                  <a:lnTo>
                    <a:pt x="203775" y="128667"/>
                  </a:lnTo>
                  <a:lnTo>
                    <a:pt x="206437" y="128667"/>
                  </a:lnTo>
                  <a:lnTo>
                    <a:pt x="206437" y="131392"/>
                  </a:lnTo>
                  <a:lnTo>
                    <a:pt x="206437" y="134054"/>
                  </a:lnTo>
                  <a:lnTo>
                    <a:pt x="206437" y="136716"/>
                  </a:lnTo>
                  <a:lnTo>
                    <a:pt x="206437" y="139379"/>
                  </a:lnTo>
                  <a:lnTo>
                    <a:pt x="206437" y="142104"/>
                  </a:lnTo>
                  <a:lnTo>
                    <a:pt x="206437" y="144766"/>
                  </a:lnTo>
                  <a:lnTo>
                    <a:pt x="206437" y="147428"/>
                  </a:lnTo>
                  <a:lnTo>
                    <a:pt x="206437" y="150153"/>
                  </a:lnTo>
                  <a:lnTo>
                    <a:pt x="203775" y="150153"/>
                  </a:lnTo>
                  <a:lnTo>
                    <a:pt x="203775" y="152816"/>
                  </a:lnTo>
                  <a:lnTo>
                    <a:pt x="201113" y="152816"/>
                  </a:lnTo>
                  <a:lnTo>
                    <a:pt x="201113" y="155478"/>
                  </a:lnTo>
                  <a:lnTo>
                    <a:pt x="201113" y="158203"/>
                  </a:lnTo>
                  <a:lnTo>
                    <a:pt x="201113" y="160865"/>
                  </a:lnTo>
                  <a:lnTo>
                    <a:pt x="201113" y="163527"/>
                  </a:lnTo>
                  <a:lnTo>
                    <a:pt x="201113" y="166189"/>
                  </a:lnTo>
                  <a:lnTo>
                    <a:pt x="201113" y="168915"/>
                  </a:lnTo>
                  <a:lnTo>
                    <a:pt x="201113" y="171577"/>
                  </a:lnTo>
                  <a:lnTo>
                    <a:pt x="198388" y="171577"/>
                  </a:lnTo>
                  <a:lnTo>
                    <a:pt x="198388" y="174239"/>
                  </a:lnTo>
                  <a:lnTo>
                    <a:pt x="195726" y="174239"/>
                  </a:lnTo>
                  <a:lnTo>
                    <a:pt x="195726" y="176964"/>
                  </a:lnTo>
                  <a:lnTo>
                    <a:pt x="193063" y="176964"/>
                  </a:lnTo>
                  <a:lnTo>
                    <a:pt x="190338" y="176964"/>
                  </a:lnTo>
                  <a:lnTo>
                    <a:pt x="190338" y="179627"/>
                  </a:lnTo>
                  <a:lnTo>
                    <a:pt x="193063" y="179627"/>
                  </a:lnTo>
                  <a:lnTo>
                    <a:pt x="195726" y="179627"/>
                  </a:lnTo>
                  <a:lnTo>
                    <a:pt x="198388" y="179627"/>
                  </a:lnTo>
                  <a:lnTo>
                    <a:pt x="201113" y="179627"/>
                  </a:lnTo>
                  <a:lnTo>
                    <a:pt x="201113" y="182288"/>
                  </a:lnTo>
                  <a:lnTo>
                    <a:pt x="201113" y="185014"/>
                  </a:lnTo>
                  <a:lnTo>
                    <a:pt x="201113" y="187676"/>
                  </a:lnTo>
                  <a:lnTo>
                    <a:pt x="203775" y="187676"/>
                  </a:lnTo>
                  <a:lnTo>
                    <a:pt x="203775" y="190338"/>
                  </a:lnTo>
                  <a:lnTo>
                    <a:pt x="201113" y="190338"/>
                  </a:lnTo>
                  <a:lnTo>
                    <a:pt x="198388" y="190338"/>
                  </a:lnTo>
                  <a:lnTo>
                    <a:pt x="195726" y="193000"/>
                  </a:lnTo>
                  <a:lnTo>
                    <a:pt x="198388" y="193000"/>
                  </a:lnTo>
                  <a:lnTo>
                    <a:pt x="198388" y="195726"/>
                  </a:lnTo>
                  <a:lnTo>
                    <a:pt x="198388" y="198388"/>
                  </a:lnTo>
                  <a:lnTo>
                    <a:pt x="198388" y="201050"/>
                  </a:lnTo>
                  <a:lnTo>
                    <a:pt x="198388" y="203775"/>
                  </a:lnTo>
                  <a:lnTo>
                    <a:pt x="195726" y="203775"/>
                  </a:lnTo>
                  <a:lnTo>
                    <a:pt x="193063" y="203775"/>
                  </a:lnTo>
                  <a:lnTo>
                    <a:pt x="193063" y="206437"/>
                  </a:lnTo>
                  <a:lnTo>
                    <a:pt x="190338" y="206437"/>
                  </a:lnTo>
                  <a:lnTo>
                    <a:pt x="190338" y="209099"/>
                  </a:lnTo>
                  <a:lnTo>
                    <a:pt x="187676" y="209099"/>
                  </a:lnTo>
                  <a:lnTo>
                    <a:pt x="187676" y="211825"/>
                  </a:lnTo>
                  <a:lnTo>
                    <a:pt x="190338" y="211825"/>
                  </a:lnTo>
                  <a:lnTo>
                    <a:pt x="193063" y="211825"/>
                  </a:lnTo>
                  <a:lnTo>
                    <a:pt x="195726" y="211825"/>
                  </a:lnTo>
                  <a:lnTo>
                    <a:pt x="195726" y="214487"/>
                  </a:lnTo>
                  <a:lnTo>
                    <a:pt x="195726" y="217149"/>
                  </a:lnTo>
                  <a:lnTo>
                    <a:pt x="193063" y="219874"/>
                  </a:lnTo>
                  <a:lnTo>
                    <a:pt x="193063" y="222537"/>
                  </a:lnTo>
                  <a:lnTo>
                    <a:pt x="190338" y="222537"/>
                  </a:lnTo>
                  <a:lnTo>
                    <a:pt x="190338" y="225199"/>
                  </a:lnTo>
                  <a:lnTo>
                    <a:pt x="190338" y="227861"/>
                  </a:lnTo>
                  <a:lnTo>
                    <a:pt x="190338" y="230586"/>
                  </a:lnTo>
                  <a:lnTo>
                    <a:pt x="193063" y="230586"/>
                  </a:lnTo>
                  <a:lnTo>
                    <a:pt x="193063" y="233248"/>
                  </a:lnTo>
                  <a:lnTo>
                    <a:pt x="195726" y="235910"/>
                  </a:lnTo>
                  <a:lnTo>
                    <a:pt x="193063" y="238636"/>
                  </a:lnTo>
                  <a:lnTo>
                    <a:pt x="193063" y="241298"/>
                  </a:lnTo>
                  <a:lnTo>
                    <a:pt x="193063" y="243960"/>
                  </a:lnTo>
                  <a:lnTo>
                    <a:pt x="193063" y="246685"/>
                  </a:lnTo>
                  <a:lnTo>
                    <a:pt x="195726" y="246685"/>
                  </a:lnTo>
                  <a:lnTo>
                    <a:pt x="198388" y="246685"/>
                  </a:lnTo>
                  <a:lnTo>
                    <a:pt x="198388" y="249347"/>
                  </a:lnTo>
                  <a:lnTo>
                    <a:pt x="198388" y="252009"/>
                  </a:lnTo>
                  <a:lnTo>
                    <a:pt x="201113" y="252009"/>
                  </a:lnTo>
                  <a:lnTo>
                    <a:pt x="198388" y="254672"/>
                  </a:lnTo>
                  <a:lnTo>
                    <a:pt x="201113" y="257397"/>
                  </a:lnTo>
                  <a:lnTo>
                    <a:pt x="198388" y="260059"/>
                  </a:lnTo>
                  <a:lnTo>
                    <a:pt x="195726" y="260059"/>
                  </a:lnTo>
                  <a:lnTo>
                    <a:pt x="195726" y="262721"/>
                  </a:lnTo>
                  <a:lnTo>
                    <a:pt x="195726" y="265446"/>
                  </a:lnTo>
                  <a:lnTo>
                    <a:pt x="193063" y="265446"/>
                  </a:lnTo>
                  <a:lnTo>
                    <a:pt x="193063" y="268109"/>
                  </a:lnTo>
                  <a:lnTo>
                    <a:pt x="193063" y="270771"/>
                  </a:lnTo>
                  <a:lnTo>
                    <a:pt x="193063" y="273496"/>
                  </a:lnTo>
                  <a:lnTo>
                    <a:pt x="195726" y="273496"/>
                  </a:lnTo>
                  <a:lnTo>
                    <a:pt x="195726" y="270771"/>
                  </a:lnTo>
                  <a:lnTo>
                    <a:pt x="198388" y="270771"/>
                  </a:lnTo>
                  <a:lnTo>
                    <a:pt x="201113" y="273496"/>
                  </a:lnTo>
                  <a:lnTo>
                    <a:pt x="201113" y="276158"/>
                  </a:lnTo>
                  <a:lnTo>
                    <a:pt x="201113" y="278820"/>
                  </a:lnTo>
                  <a:lnTo>
                    <a:pt x="203775" y="278820"/>
                  </a:lnTo>
                  <a:lnTo>
                    <a:pt x="203775" y="281482"/>
                  </a:lnTo>
                  <a:lnTo>
                    <a:pt x="206437" y="281482"/>
                  </a:lnTo>
                  <a:lnTo>
                    <a:pt x="206437" y="284208"/>
                  </a:lnTo>
                  <a:lnTo>
                    <a:pt x="209099" y="284208"/>
                  </a:lnTo>
                  <a:lnTo>
                    <a:pt x="206437" y="284208"/>
                  </a:lnTo>
                  <a:lnTo>
                    <a:pt x="209099" y="286870"/>
                  </a:lnTo>
                  <a:lnTo>
                    <a:pt x="209099" y="289532"/>
                  </a:lnTo>
                  <a:lnTo>
                    <a:pt x="209099" y="292257"/>
                  </a:lnTo>
                  <a:lnTo>
                    <a:pt x="209099" y="294920"/>
                  </a:lnTo>
                  <a:lnTo>
                    <a:pt x="209099" y="297582"/>
                  </a:lnTo>
                  <a:lnTo>
                    <a:pt x="209099" y="300307"/>
                  </a:lnTo>
                  <a:lnTo>
                    <a:pt x="209099" y="302969"/>
                  </a:lnTo>
                  <a:lnTo>
                    <a:pt x="206437" y="302969"/>
                  </a:lnTo>
                  <a:lnTo>
                    <a:pt x="206437" y="305631"/>
                  </a:lnTo>
                  <a:lnTo>
                    <a:pt x="203775" y="305631"/>
                  </a:lnTo>
                  <a:lnTo>
                    <a:pt x="203775" y="308357"/>
                  </a:lnTo>
                  <a:lnTo>
                    <a:pt x="201113" y="308357"/>
                  </a:lnTo>
                  <a:lnTo>
                    <a:pt x="198388" y="308357"/>
                  </a:lnTo>
                  <a:lnTo>
                    <a:pt x="195726" y="308357"/>
                  </a:lnTo>
                  <a:lnTo>
                    <a:pt x="195726" y="311019"/>
                  </a:lnTo>
                  <a:lnTo>
                    <a:pt x="193063" y="313681"/>
                  </a:lnTo>
                  <a:lnTo>
                    <a:pt x="190338" y="316343"/>
                  </a:lnTo>
                  <a:lnTo>
                    <a:pt x="190338" y="319068"/>
                  </a:lnTo>
                  <a:lnTo>
                    <a:pt x="190338" y="321730"/>
                  </a:lnTo>
                  <a:lnTo>
                    <a:pt x="187676" y="321730"/>
                  </a:lnTo>
                  <a:lnTo>
                    <a:pt x="185014" y="324392"/>
                  </a:lnTo>
                  <a:lnTo>
                    <a:pt x="185014" y="327118"/>
                  </a:lnTo>
                  <a:lnTo>
                    <a:pt x="182288" y="327118"/>
                  </a:lnTo>
                  <a:lnTo>
                    <a:pt x="182288" y="329780"/>
                  </a:lnTo>
                  <a:lnTo>
                    <a:pt x="179626" y="329780"/>
                  </a:lnTo>
                  <a:lnTo>
                    <a:pt x="179626" y="332442"/>
                  </a:lnTo>
                  <a:lnTo>
                    <a:pt x="176964" y="332442"/>
                  </a:lnTo>
                  <a:lnTo>
                    <a:pt x="176964" y="335167"/>
                  </a:lnTo>
                  <a:lnTo>
                    <a:pt x="174239" y="335167"/>
                  </a:lnTo>
                  <a:lnTo>
                    <a:pt x="174239" y="337830"/>
                  </a:lnTo>
                  <a:lnTo>
                    <a:pt x="171577" y="337830"/>
                  </a:lnTo>
                  <a:lnTo>
                    <a:pt x="171577" y="340491"/>
                  </a:lnTo>
                  <a:lnTo>
                    <a:pt x="168915" y="337830"/>
                  </a:lnTo>
                  <a:lnTo>
                    <a:pt x="166253" y="335167"/>
                  </a:lnTo>
                  <a:lnTo>
                    <a:pt x="166253" y="332442"/>
                  </a:lnTo>
                  <a:lnTo>
                    <a:pt x="163527" y="335167"/>
                  </a:lnTo>
                  <a:lnTo>
                    <a:pt x="160865" y="337830"/>
                  </a:lnTo>
                  <a:lnTo>
                    <a:pt x="158203" y="337830"/>
                  </a:lnTo>
                  <a:lnTo>
                    <a:pt x="155478" y="340491"/>
                  </a:lnTo>
                  <a:lnTo>
                    <a:pt x="152816" y="343154"/>
                  </a:lnTo>
                  <a:lnTo>
                    <a:pt x="152816" y="345879"/>
                  </a:lnTo>
                  <a:lnTo>
                    <a:pt x="150154" y="345879"/>
                  </a:lnTo>
                  <a:lnTo>
                    <a:pt x="150154" y="348541"/>
                  </a:lnTo>
                  <a:lnTo>
                    <a:pt x="150154" y="351203"/>
                  </a:lnTo>
                  <a:lnTo>
                    <a:pt x="147428" y="353929"/>
                  </a:lnTo>
                  <a:lnTo>
                    <a:pt x="144766" y="353929"/>
                  </a:lnTo>
                  <a:lnTo>
                    <a:pt x="142104" y="353929"/>
                  </a:lnTo>
                  <a:lnTo>
                    <a:pt x="142104" y="356591"/>
                  </a:lnTo>
                  <a:lnTo>
                    <a:pt x="139442" y="359253"/>
                  </a:lnTo>
                  <a:lnTo>
                    <a:pt x="139442" y="361978"/>
                  </a:lnTo>
                  <a:lnTo>
                    <a:pt x="136716" y="361978"/>
                  </a:lnTo>
                  <a:lnTo>
                    <a:pt x="136716" y="367302"/>
                  </a:lnTo>
                  <a:lnTo>
                    <a:pt x="134054" y="370028"/>
                  </a:lnTo>
                  <a:lnTo>
                    <a:pt x="131392" y="372690"/>
                  </a:lnTo>
                  <a:lnTo>
                    <a:pt x="128667" y="375352"/>
                  </a:lnTo>
                  <a:lnTo>
                    <a:pt x="126005" y="375352"/>
                  </a:lnTo>
                  <a:lnTo>
                    <a:pt x="123343" y="375352"/>
                  </a:lnTo>
                  <a:lnTo>
                    <a:pt x="120617" y="378014"/>
                  </a:lnTo>
                  <a:lnTo>
                    <a:pt x="115293" y="380739"/>
                  </a:lnTo>
                  <a:lnTo>
                    <a:pt x="109905" y="383402"/>
                  </a:lnTo>
                  <a:lnTo>
                    <a:pt x="107243" y="386064"/>
                  </a:lnTo>
                  <a:lnTo>
                    <a:pt x="107243" y="388789"/>
                  </a:lnTo>
                  <a:lnTo>
                    <a:pt x="104582" y="388789"/>
                  </a:lnTo>
                  <a:lnTo>
                    <a:pt x="104582" y="391451"/>
                  </a:lnTo>
                  <a:lnTo>
                    <a:pt x="101856" y="394113"/>
                  </a:lnTo>
                  <a:lnTo>
                    <a:pt x="99194" y="396839"/>
                  </a:lnTo>
                  <a:lnTo>
                    <a:pt x="96532" y="396839"/>
                  </a:lnTo>
                  <a:lnTo>
                    <a:pt x="93806" y="396839"/>
                  </a:lnTo>
                  <a:lnTo>
                    <a:pt x="88482" y="399501"/>
                  </a:lnTo>
                  <a:lnTo>
                    <a:pt x="85820" y="396839"/>
                  </a:lnTo>
                  <a:lnTo>
                    <a:pt x="85820" y="394113"/>
                  </a:lnTo>
                  <a:lnTo>
                    <a:pt x="83095" y="391451"/>
                  </a:lnTo>
                  <a:lnTo>
                    <a:pt x="83095" y="388789"/>
                  </a:lnTo>
                  <a:lnTo>
                    <a:pt x="85820" y="388789"/>
                  </a:lnTo>
                  <a:lnTo>
                    <a:pt x="85820" y="386064"/>
                  </a:lnTo>
                  <a:lnTo>
                    <a:pt x="85820" y="383402"/>
                  </a:lnTo>
                  <a:lnTo>
                    <a:pt x="85820" y="380739"/>
                  </a:lnTo>
                  <a:lnTo>
                    <a:pt x="88482" y="378014"/>
                  </a:lnTo>
                  <a:lnTo>
                    <a:pt x="88482" y="375352"/>
                  </a:lnTo>
                  <a:lnTo>
                    <a:pt x="85820" y="372690"/>
                  </a:lnTo>
                  <a:lnTo>
                    <a:pt x="85820" y="370028"/>
                  </a:lnTo>
                  <a:lnTo>
                    <a:pt x="85820" y="367302"/>
                  </a:lnTo>
                  <a:lnTo>
                    <a:pt x="83095" y="367302"/>
                  </a:lnTo>
                  <a:lnTo>
                    <a:pt x="80433" y="367302"/>
                  </a:lnTo>
                  <a:lnTo>
                    <a:pt x="80433" y="370028"/>
                  </a:lnTo>
                  <a:lnTo>
                    <a:pt x="77770" y="370028"/>
                  </a:lnTo>
                  <a:lnTo>
                    <a:pt x="75045" y="367302"/>
                  </a:lnTo>
                  <a:lnTo>
                    <a:pt x="72383" y="367302"/>
                  </a:lnTo>
                  <a:lnTo>
                    <a:pt x="72383" y="364640"/>
                  </a:lnTo>
                  <a:lnTo>
                    <a:pt x="72383" y="361978"/>
                  </a:lnTo>
                  <a:lnTo>
                    <a:pt x="72383" y="359253"/>
                  </a:lnTo>
                  <a:lnTo>
                    <a:pt x="72383" y="356591"/>
                  </a:lnTo>
                  <a:lnTo>
                    <a:pt x="69721" y="356591"/>
                  </a:lnTo>
                  <a:lnTo>
                    <a:pt x="69721" y="353929"/>
                  </a:lnTo>
                  <a:lnTo>
                    <a:pt x="69721" y="351203"/>
                  </a:lnTo>
                  <a:lnTo>
                    <a:pt x="72383" y="348541"/>
                  </a:lnTo>
                  <a:lnTo>
                    <a:pt x="75045" y="348541"/>
                  </a:lnTo>
                  <a:lnTo>
                    <a:pt x="75045" y="345879"/>
                  </a:lnTo>
                  <a:lnTo>
                    <a:pt x="75045" y="343154"/>
                  </a:lnTo>
                  <a:lnTo>
                    <a:pt x="75045" y="340491"/>
                  </a:lnTo>
                  <a:lnTo>
                    <a:pt x="72383" y="340491"/>
                  </a:lnTo>
                  <a:lnTo>
                    <a:pt x="69721" y="340491"/>
                  </a:lnTo>
                  <a:lnTo>
                    <a:pt x="69721" y="337830"/>
                  </a:lnTo>
                  <a:lnTo>
                    <a:pt x="69721" y="335167"/>
                  </a:lnTo>
                  <a:lnTo>
                    <a:pt x="69721" y="332442"/>
                  </a:lnTo>
                  <a:lnTo>
                    <a:pt x="66995" y="332442"/>
                  </a:lnTo>
                  <a:lnTo>
                    <a:pt x="64333" y="329780"/>
                  </a:lnTo>
                  <a:lnTo>
                    <a:pt x="61671" y="329780"/>
                  </a:lnTo>
                  <a:lnTo>
                    <a:pt x="61671" y="327118"/>
                  </a:lnTo>
                  <a:lnTo>
                    <a:pt x="61671" y="324392"/>
                  </a:lnTo>
                  <a:lnTo>
                    <a:pt x="64333" y="321730"/>
                  </a:lnTo>
                  <a:lnTo>
                    <a:pt x="64333" y="319068"/>
                  </a:lnTo>
                  <a:lnTo>
                    <a:pt x="64333" y="316343"/>
                  </a:lnTo>
                  <a:lnTo>
                    <a:pt x="64333" y="313681"/>
                  </a:lnTo>
                  <a:lnTo>
                    <a:pt x="66995" y="313681"/>
                  </a:lnTo>
                  <a:lnTo>
                    <a:pt x="66995" y="311019"/>
                  </a:lnTo>
                  <a:lnTo>
                    <a:pt x="66995" y="308357"/>
                  </a:lnTo>
                  <a:lnTo>
                    <a:pt x="66995" y="305631"/>
                  </a:lnTo>
                  <a:lnTo>
                    <a:pt x="64333" y="305631"/>
                  </a:lnTo>
                  <a:lnTo>
                    <a:pt x="64333" y="308357"/>
                  </a:lnTo>
                  <a:lnTo>
                    <a:pt x="61671" y="308357"/>
                  </a:lnTo>
                  <a:lnTo>
                    <a:pt x="58946" y="311019"/>
                  </a:lnTo>
                  <a:lnTo>
                    <a:pt x="56284" y="311019"/>
                  </a:lnTo>
                  <a:lnTo>
                    <a:pt x="56284" y="308357"/>
                  </a:lnTo>
                  <a:lnTo>
                    <a:pt x="58946" y="308357"/>
                  </a:lnTo>
                  <a:lnTo>
                    <a:pt x="58946" y="305631"/>
                  </a:lnTo>
                  <a:lnTo>
                    <a:pt x="58946" y="302969"/>
                  </a:lnTo>
                  <a:lnTo>
                    <a:pt x="61671" y="302969"/>
                  </a:lnTo>
                  <a:lnTo>
                    <a:pt x="64333" y="302969"/>
                  </a:lnTo>
                  <a:lnTo>
                    <a:pt x="64333" y="300307"/>
                  </a:lnTo>
                  <a:lnTo>
                    <a:pt x="61671" y="297582"/>
                  </a:lnTo>
                  <a:lnTo>
                    <a:pt x="58946" y="297582"/>
                  </a:lnTo>
                  <a:lnTo>
                    <a:pt x="56284" y="297582"/>
                  </a:lnTo>
                  <a:lnTo>
                    <a:pt x="53622" y="294920"/>
                  </a:lnTo>
                  <a:lnTo>
                    <a:pt x="50960" y="292257"/>
                  </a:lnTo>
                  <a:lnTo>
                    <a:pt x="53622" y="289532"/>
                  </a:lnTo>
                  <a:lnTo>
                    <a:pt x="53622" y="286870"/>
                  </a:lnTo>
                  <a:lnTo>
                    <a:pt x="53622" y="284208"/>
                  </a:lnTo>
                  <a:lnTo>
                    <a:pt x="53622" y="281482"/>
                  </a:lnTo>
                  <a:lnTo>
                    <a:pt x="50960" y="278820"/>
                  </a:lnTo>
                  <a:lnTo>
                    <a:pt x="50960" y="276158"/>
                  </a:lnTo>
                  <a:lnTo>
                    <a:pt x="53622" y="273496"/>
                  </a:lnTo>
                  <a:lnTo>
                    <a:pt x="53622" y="270771"/>
                  </a:lnTo>
                  <a:lnTo>
                    <a:pt x="56284" y="265446"/>
                  </a:lnTo>
                  <a:lnTo>
                    <a:pt x="56284" y="262721"/>
                  </a:lnTo>
                  <a:lnTo>
                    <a:pt x="58946" y="257397"/>
                  </a:lnTo>
                  <a:lnTo>
                    <a:pt x="58946" y="252009"/>
                  </a:lnTo>
                  <a:lnTo>
                    <a:pt x="58946" y="249347"/>
                  </a:lnTo>
                  <a:lnTo>
                    <a:pt x="58946" y="246685"/>
                  </a:lnTo>
                  <a:lnTo>
                    <a:pt x="58946" y="243960"/>
                  </a:lnTo>
                  <a:lnTo>
                    <a:pt x="56284" y="241298"/>
                  </a:lnTo>
                  <a:lnTo>
                    <a:pt x="56284" y="238636"/>
                  </a:lnTo>
                  <a:lnTo>
                    <a:pt x="56284" y="235910"/>
                  </a:lnTo>
                  <a:lnTo>
                    <a:pt x="56284" y="233248"/>
                  </a:lnTo>
                  <a:lnTo>
                    <a:pt x="56284" y="230586"/>
                  </a:lnTo>
                  <a:lnTo>
                    <a:pt x="53622" y="230586"/>
                  </a:lnTo>
                  <a:lnTo>
                    <a:pt x="50960" y="227861"/>
                  </a:lnTo>
                  <a:lnTo>
                    <a:pt x="50960" y="225199"/>
                  </a:lnTo>
                  <a:lnTo>
                    <a:pt x="50960" y="222537"/>
                  </a:lnTo>
                  <a:lnTo>
                    <a:pt x="50960" y="219874"/>
                  </a:lnTo>
                  <a:lnTo>
                    <a:pt x="48234" y="219874"/>
                  </a:lnTo>
                  <a:lnTo>
                    <a:pt x="45572" y="217149"/>
                  </a:lnTo>
                  <a:lnTo>
                    <a:pt x="48234" y="214487"/>
                  </a:lnTo>
                  <a:lnTo>
                    <a:pt x="48234" y="211825"/>
                  </a:lnTo>
                  <a:lnTo>
                    <a:pt x="48234" y="209099"/>
                  </a:lnTo>
                  <a:lnTo>
                    <a:pt x="45572" y="209099"/>
                  </a:lnTo>
                  <a:lnTo>
                    <a:pt x="42910" y="209099"/>
                  </a:lnTo>
                  <a:lnTo>
                    <a:pt x="42910" y="206437"/>
                  </a:lnTo>
                  <a:lnTo>
                    <a:pt x="45572" y="206437"/>
                  </a:lnTo>
                  <a:lnTo>
                    <a:pt x="45572" y="203775"/>
                  </a:lnTo>
                  <a:lnTo>
                    <a:pt x="45572" y="201050"/>
                  </a:lnTo>
                  <a:lnTo>
                    <a:pt x="42910" y="201050"/>
                  </a:lnTo>
                  <a:lnTo>
                    <a:pt x="42910" y="198388"/>
                  </a:lnTo>
                  <a:lnTo>
                    <a:pt x="42910" y="195726"/>
                  </a:lnTo>
                  <a:lnTo>
                    <a:pt x="42910" y="193000"/>
                  </a:lnTo>
                  <a:lnTo>
                    <a:pt x="40185" y="193000"/>
                  </a:lnTo>
                  <a:lnTo>
                    <a:pt x="40185" y="190338"/>
                  </a:lnTo>
                  <a:lnTo>
                    <a:pt x="42910" y="190338"/>
                  </a:lnTo>
                  <a:lnTo>
                    <a:pt x="40185" y="190338"/>
                  </a:lnTo>
                  <a:lnTo>
                    <a:pt x="40185" y="187676"/>
                  </a:lnTo>
                  <a:lnTo>
                    <a:pt x="40185" y="185014"/>
                  </a:lnTo>
                  <a:lnTo>
                    <a:pt x="40185" y="182288"/>
                  </a:lnTo>
                  <a:lnTo>
                    <a:pt x="37523" y="182288"/>
                  </a:lnTo>
                  <a:lnTo>
                    <a:pt x="37523" y="179627"/>
                  </a:lnTo>
                  <a:lnTo>
                    <a:pt x="40185" y="176964"/>
                  </a:lnTo>
                  <a:lnTo>
                    <a:pt x="40185" y="174239"/>
                  </a:lnTo>
                  <a:lnTo>
                    <a:pt x="37523" y="174239"/>
                  </a:lnTo>
                  <a:lnTo>
                    <a:pt x="37523" y="171577"/>
                  </a:lnTo>
                  <a:lnTo>
                    <a:pt x="34860" y="171577"/>
                  </a:lnTo>
                  <a:lnTo>
                    <a:pt x="34860" y="168915"/>
                  </a:lnTo>
                  <a:lnTo>
                    <a:pt x="29473" y="166189"/>
                  </a:lnTo>
                  <a:lnTo>
                    <a:pt x="26811" y="160865"/>
                  </a:lnTo>
                  <a:lnTo>
                    <a:pt x="24149" y="158203"/>
                  </a:lnTo>
                  <a:lnTo>
                    <a:pt x="24149" y="155478"/>
                  </a:lnTo>
                  <a:lnTo>
                    <a:pt x="21423" y="152816"/>
                  </a:lnTo>
                  <a:lnTo>
                    <a:pt x="18761" y="150153"/>
                  </a:lnTo>
                  <a:lnTo>
                    <a:pt x="16099" y="150153"/>
                  </a:lnTo>
                  <a:lnTo>
                    <a:pt x="16099" y="147428"/>
                  </a:lnTo>
                  <a:lnTo>
                    <a:pt x="13374" y="147428"/>
                  </a:lnTo>
                  <a:lnTo>
                    <a:pt x="13374" y="144766"/>
                  </a:lnTo>
                  <a:lnTo>
                    <a:pt x="10712" y="144766"/>
                  </a:lnTo>
                  <a:lnTo>
                    <a:pt x="8050" y="144766"/>
                  </a:lnTo>
                  <a:lnTo>
                    <a:pt x="5324" y="144766"/>
                  </a:lnTo>
                  <a:lnTo>
                    <a:pt x="2662" y="144766"/>
                  </a:lnTo>
                  <a:lnTo>
                    <a:pt x="0" y="144766"/>
                  </a:lnTo>
                  <a:lnTo>
                    <a:pt x="0" y="142104"/>
                  </a:lnTo>
                  <a:lnTo>
                    <a:pt x="0" y="139379"/>
                  </a:lnTo>
                  <a:lnTo>
                    <a:pt x="0" y="136716"/>
                  </a:lnTo>
                  <a:lnTo>
                    <a:pt x="0" y="134054"/>
                  </a:lnTo>
                  <a:lnTo>
                    <a:pt x="0" y="131392"/>
                  </a:lnTo>
                  <a:lnTo>
                    <a:pt x="2662" y="128667"/>
                  </a:lnTo>
                  <a:lnTo>
                    <a:pt x="2662" y="126005"/>
                  </a:lnTo>
                  <a:lnTo>
                    <a:pt x="2662" y="123343"/>
                  </a:lnTo>
                  <a:lnTo>
                    <a:pt x="2662" y="120617"/>
                  </a:lnTo>
                  <a:lnTo>
                    <a:pt x="2662" y="117955"/>
                  </a:lnTo>
                  <a:lnTo>
                    <a:pt x="2662" y="115293"/>
                  </a:lnTo>
                  <a:lnTo>
                    <a:pt x="5324" y="112568"/>
                  </a:lnTo>
                  <a:lnTo>
                    <a:pt x="5324" y="109906"/>
                  </a:lnTo>
                  <a:lnTo>
                    <a:pt x="5324" y="107243"/>
                  </a:lnTo>
                  <a:lnTo>
                    <a:pt x="8050" y="104518"/>
                  </a:lnTo>
                  <a:lnTo>
                    <a:pt x="8050" y="101856"/>
                  </a:lnTo>
                  <a:lnTo>
                    <a:pt x="10712" y="99194"/>
                  </a:lnTo>
                  <a:lnTo>
                    <a:pt x="10712" y="96532"/>
                  </a:lnTo>
                  <a:lnTo>
                    <a:pt x="10712" y="93806"/>
                  </a:lnTo>
                  <a:lnTo>
                    <a:pt x="10712" y="91144"/>
                  </a:lnTo>
                  <a:lnTo>
                    <a:pt x="10712" y="88482"/>
                  </a:lnTo>
                  <a:lnTo>
                    <a:pt x="8050" y="85757"/>
                  </a:lnTo>
                  <a:lnTo>
                    <a:pt x="8050" y="83095"/>
                  </a:lnTo>
                  <a:lnTo>
                    <a:pt x="10712" y="83095"/>
                  </a:lnTo>
                  <a:lnTo>
                    <a:pt x="10712" y="80433"/>
                  </a:lnTo>
                  <a:lnTo>
                    <a:pt x="13374" y="77707"/>
                  </a:lnTo>
                  <a:lnTo>
                    <a:pt x="13374" y="75045"/>
                  </a:lnTo>
                  <a:lnTo>
                    <a:pt x="37523" y="34860"/>
                  </a:lnTo>
                  <a:lnTo>
                    <a:pt x="37523" y="32135"/>
                  </a:lnTo>
                  <a:lnTo>
                    <a:pt x="40185" y="29473"/>
                  </a:lnTo>
                  <a:lnTo>
                    <a:pt x="42910" y="26811"/>
                  </a:lnTo>
                  <a:lnTo>
                    <a:pt x="45572" y="26811"/>
                  </a:lnTo>
                  <a:lnTo>
                    <a:pt x="48234" y="26811"/>
                  </a:lnTo>
                  <a:lnTo>
                    <a:pt x="50960" y="24086"/>
                  </a:lnTo>
                  <a:lnTo>
                    <a:pt x="50960" y="21423"/>
                  </a:lnTo>
                  <a:lnTo>
                    <a:pt x="48234" y="21423"/>
                  </a:lnTo>
                  <a:lnTo>
                    <a:pt x="45572" y="21423"/>
                  </a:lnTo>
                  <a:lnTo>
                    <a:pt x="42910" y="21423"/>
                  </a:lnTo>
                  <a:lnTo>
                    <a:pt x="40185" y="21423"/>
                  </a:lnTo>
                  <a:lnTo>
                    <a:pt x="37523" y="18761"/>
                  </a:lnTo>
                  <a:lnTo>
                    <a:pt x="34860" y="18761"/>
                  </a:lnTo>
                  <a:lnTo>
                    <a:pt x="32135" y="18761"/>
                  </a:lnTo>
                  <a:lnTo>
                    <a:pt x="32135" y="16036"/>
                  </a:lnTo>
                  <a:lnTo>
                    <a:pt x="29473" y="16036"/>
                  </a:lnTo>
                  <a:lnTo>
                    <a:pt x="26811" y="18761"/>
                  </a:lnTo>
                  <a:lnTo>
                    <a:pt x="26811" y="16036"/>
                  </a:lnTo>
                  <a:lnTo>
                    <a:pt x="29473" y="16036"/>
                  </a:lnTo>
                  <a:lnTo>
                    <a:pt x="26811" y="13374"/>
                  </a:lnTo>
                  <a:lnTo>
                    <a:pt x="29473" y="13374"/>
                  </a:lnTo>
                  <a:lnTo>
                    <a:pt x="26811" y="13374"/>
                  </a:lnTo>
                  <a:lnTo>
                    <a:pt x="24149" y="10712"/>
                  </a:lnTo>
                  <a:lnTo>
                    <a:pt x="24149" y="8050"/>
                  </a:lnTo>
                  <a:lnTo>
                    <a:pt x="21423" y="2662"/>
                  </a:lnTo>
                  <a:lnTo>
                    <a:pt x="21423" y="0"/>
                  </a:lnTo>
                  <a:lnTo>
                    <a:pt x="24149" y="0"/>
                  </a:lnTo>
                  <a:lnTo>
                    <a:pt x="26811" y="0"/>
                  </a:lnTo>
                  <a:lnTo>
                    <a:pt x="29473" y="0"/>
                  </a:lnTo>
                  <a:lnTo>
                    <a:pt x="32135" y="0"/>
                  </a:lnTo>
                  <a:lnTo>
                    <a:pt x="34860" y="0"/>
                  </a:lnTo>
                  <a:lnTo>
                    <a:pt x="37523" y="0"/>
                  </a:lnTo>
                  <a:lnTo>
                    <a:pt x="40185" y="0"/>
                  </a:lnTo>
                  <a:lnTo>
                    <a:pt x="42910" y="0"/>
                  </a:lnTo>
                  <a:lnTo>
                    <a:pt x="48234" y="0"/>
                  </a:lnTo>
                  <a:lnTo>
                    <a:pt x="50960" y="0"/>
                  </a:lnTo>
                  <a:lnTo>
                    <a:pt x="56284" y="0"/>
                  </a:lnTo>
                  <a:lnTo>
                    <a:pt x="58946" y="0"/>
                  </a:lnTo>
                  <a:lnTo>
                    <a:pt x="61671" y="0"/>
                  </a:lnTo>
                  <a:lnTo>
                    <a:pt x="61671" y="2662"/>
                  </a:lnTo>
                  <a:lnTo>
                    <a:pt x="64333" y="2662"/>
                  </a:lnTo>
                  <a:lnTo>
                    <a:pt x="61671" y="2662"/>
                  </a:lnTo>
                  <a:lnTo>
                    <a:pt x="61671" y="5324"/>
                  </a:lnTo>
                  <a:lnTo>
                    <a:pt x="56284" y="5324"/>
                  </a:lnTo>
                  <a:lnTo>
                    <a:pt x="53622" y="5324"/>
                  </a:lnTo>
                  <a:lnTo>
                    <a:pt x="50960" y="5324"/>
                  </a:lnTo>
                  <a:lnTo>
                    <a:pt x="48234" y="5324"/>
                  </a:lnTo>
                  <a:lnTo>
                    <a:pt x="45572" y="5324"/>
                  </a:lnTo>
                  <a:lnTo>
                    <a:pt x="48234" y="5324"/>
                  </a:lnTo>
                  <a:lnTo>
                    <a:pt x="50960" y="5324"/>
                  </a:lnTo>
                  <a:lnTo>
                    <a:pt x="53622" y="5324"/>
                  </a:lnTo>
                  <a:lnTo>
                    <a:pt x="53622" y="8050"/>
                  </a:lnTo>
                  <a:lnTo>
                    <a:pt x="56284" y="8050"/>
                  </a:lnTo>
                  <a:lnTo>
                    <a:pt x="61671" y="8050"/>
                  </a:lnTo>
                  <a:lnTo>
                    <a:pt x="64333" y="8050"/>
                  </a:lnTo>
                  <a:lnTo>
                    <a:pt x="66995" y="8050"/>
                  </a:lnTo>
                  <a:lnTo>
                    <a:pt x="69721" y="8050"/>
                  </a:lnTo>
                  <a:lnTo>
                    <a:pt x="69721" y="10712"/>
                  </a:lnTo>
                  <a:lnTo>
                    <a:pt x="69721" y="13374"/>
                  </a:lnTo>
                  <a:lnTo>
                    <a:pt x="72383" y="13374"/>
                  </a:lnTo>
                  <a:lnTo>
                    <a:pt x="72383" y="10712"/>
                  </a:lnTo>
                  <a:lnTo>
                    <a:pt x="75045" y="10712"/>
                  </a:lnTo>
                  <a:lnTo>
                    <a:pt x="75045" y="13374"/>
                  </a:lnTo>
                  <a:lnTo>
                    <a:pt x="77770" y="13374"/>
                  </a:lnTo>
                  <a:lnTo>
                    <a:pt x="77770" y="16036"/>
                  </a:lnTo>
                  <a:lnTo>
                    <a:pt x="80433" y="16036"/>
                  </a:lnTo>
                  <a:lnTo>
                    <a:pt x="83095" y="16036"/>
                  </a:lnTo>
                  <a:lnTo>
                    <a:pt x="85820" y="16036"/>
                  </a:lnTo>
                  <a:lnTo>
                    <a:pt x="83095" y="16036"/>
                  </a:lnTo>
                  <a:lnTo>
                    <a:pt x="83095" y="13374"/>
                  </a:lnTo>
                  <a:lnTo>
                    <a:pt x="80433" y="13374"/>
                  </a:lnTo>
                  <a:lnTo>
                    <a:pt x="77770" y="13374"/>
                  </a:lnTo>
                  <a:lnTo>
                    <a:pt x="77770" y="10712"/>
                  </a:lnTo>
                  <a:lnTo>
                    <a:pt x="75045" y="10712"/>
                  </a:lnTo>
                  <a:lnTo>
                    <a:pt x="75045" y="8050"/>
                  </a:lnTo>
                  <a:lnTo>
                    <a:pt x="72383" y="8050"/>
                  </a:lnTo>
                  <a:lnTo>
                    <a:pt x="69721" y="8050"/>
                  </a:lnTo>
                  <a:lnTo>
                    <a:pt x="69721" y="5324"/>
                  </a:lnTo>
                  <a:lnTo>
                    <a:pt x="66995" y="5324"/>
                  </a:lnTo>
                  <a:lnTo>
                    <a:pt x="64333" y="5324"/>
                  </a:lnTo>
                  <a:lnTo>
                    <a:pt x="64333" y="2662"/>
                  </a:lnTo>
                  <a:lnTo>
                    <a:pt x="64333" y="0"/>
                  </a:lnTo>
                  <a:lnTo>
                    <a:pt x="66995" y="0"/>
                  </a:lnTo>
                  <a:lnTo>
                    <a:pt x="66995" y="2662"/>
                  </a:lnTo>
                  <a:lnTo>
                    <a:pt x="69721" y="2662"/>
                  </a:lnTo>
                  <a:lnTo>
                    <a:pt x="72383" y="2662"/>
                  </a:lnTo>
                  <a:lnTo>
                    <a:pt x="75045" y="2662"/>
                  </a:lnTo>
                  <a:lnTo>
                    <a:pt x="75045" y="5324"/>
                  </a:lnTo>
                  <a:lnTo>
                    <a:pt x="77770" y="5324"/>
                  </a:lnTo>
                  <a:lnTo>
                    <a:pt x="80433" y="5324"/>
                  </a:lnTo>
                  <a:lnTo>
                    <a:pt x="83095" y="5324"/>
                  </a:lnTo>
                  <a:lnTo>
                    <a:pt x="83095" y="8050"/>
                  </a:lnTo>
                  <a:lnTo>
                    <a:pt x="85820" y="8050"/>
                  </a:lnTo>
                  <a:lnTo>
                    <a:pt x="88482" y="8050"/>
                  </a:lnTo>
                  <a:lnTo>
                    <a:pt x="91144" y="8050"/>
                  </a:lnTo>
                  <a:lnTo>
                    <a:pt x="93806" y="8050"/>
                  </a:lnTo>
                  <a:lnTo>
                    <a:pt x="96532" y="8050"/>
                  </a:lnTo>
                  <a:lnTo>
                    <a:pt x="96532" y="10712"/>
                  </a:lnTo>
                  <a:lnTo>
                    <a:pt x="99194" y="10712"/>
                  </a:lnTo>
                  <a:lnTo>
                    <a:pt x="101856" y="10712"/>
                  </a:lnTo>
                  <a:lnTo>
                    <a:pt x="104582" y="10712"/>
                  </a:lnTo>
                  <a:lnTo>
                    <a:pt x="107243" y="10712"/>
                  </a:lnTo>
                  <a:lnTo>
                    <a:pt x="107243" y="13374"/>
                  </a:lnTo>
                  <a:lnTo>
                    <a:pt x="109905" y="13374"/>
                  </a:lnTo>
                  <a:lnTo>
                    <a:pt x="109905" y="10712"/>
                  </a:lnTo>
                  <a:lnTo>
                    <a:pt x="109905" y="13374"/>
                  </a:lnTo>
                  <a:lnTo>
                    <a:pt x="112631" y="13374"/>
                  </a:lnTo>
                  <a:lnTo>
                    <a:pt x="115293" y="13374"/>
                  </a:lnTo>
                  <a:lnTo>
                    <a:pt x="117955" y="13374"/>
                  </a:lnTo>
                  <a:lnTo>
                    <a:pt x="120617" y="13374"/>
                  </a:lnTo>
                  <a:lnTo>
                    <a:pt x="120617" y="16036"/>
                  </a:lnTo>
                  <a:lnTo>
                    <a:pt x="120617" y="13374"/>
                  </a:lnTo>
                  <a:lnTo>
                    <a:pt x="123343" y="13374"/>
                  </a:lnTo>
                  <a:lnTo>
                    <a:pt x="123343" y="16036"/>
                  </a:lnTo>
                  <a:lnTo>
                    <a:pt x="126005" y="16036"/>
                  </a:lnTo>
                  <a:lnTo>
                    <a:pt x="128667" y="16036"/>
                  </a:lnTo>
                  <a:lnTo>
                    <a:pt x="131392" y="16036"/>
                  </a:lnTo>
                  <a:lnTo>
                    <a:pt x="136716" y="16036"/>
                  </a:lnTo>
                  <a:lnTo>
                    <a:pt x="136716" y="1603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 name="Freeform: Shape 15">
              <a:extLst>
                <a:ext uri="{FF2B5EF4-FFF2-40B4-BE49-F238E27FC236}">
                  <a16:creationId xmlns:a16="http://schemas.microsoft.com/office/drawing/2014/main" id="{9D3D5692-2698-5D9E-BED2-51272443891A}"/>
                </a:ext>
              </a:extLst>
            </p:cNvPr>
            <p:cNvSpPr/>
            <p:nvPr/>
          </p:nvSpPr>
          <p:spPr>
            <a:xfrm>
              <a:off x="3773470" y="2098281"/>
              <a:ext cx="600613" cy="597951"/>
            </a:xfrm>
            <a:custGeom>
              <a:avLst/>
              <a:gdLst>
                <a:gd name="connsiteX0" fmla="*/ 600614 w 600613"/>
                <a:gd name="connsiteY0" fmla="*/ 139442 h 597951"/>
                <a:gd name="connsiteX1" fmla="*/ 595226 w 600613"/>
                <a:gd name="connsiteY1" fmla="*/ 150153 h 597951"/>
                <a:gd name="connsiteX2" fmla="*/ 595226 w 600613"/>
                <a:gd name="connsiteY2" fmla="*/ 152816 h 597951"/>
                <a:gd name="connsiteX3" fmla="*/ 592564 w 600613"/>
                <a:gd name="connsiteY3" fmla="*/ 158203 h 597951"/>
                <a:gd name="connsiteX4" fmla="*/ 592564 w 600613"/>
                <a:gd name="connsiteY4" fmla="*/ 171640 h 597951"/>
                <a:gd name="connsiteX5" fmla="*/ 595226 w 600613"/>
                <a:gd name="connsiteY5" fmla="*/ 182352 h 597951"/>
                <a:gd name="connsiteX6" fmla="*/ 597952 w 600613"/>
                <a:gd name="connsiteY6" fmla="*/ 193064 h 597951"/>
                <a:gd name="connsiteX7" fmla="*/ 597952 w 600613"/>
                <a:gd name="connsiteY7" fmla="*/ 198451 h 597951"/>
                <a:gd name="connsiteX8" fmla="*/ 595226 w 600613"/>
                <a:gd name="connsiteY8" fmla="*/ 201113 h 597951"/>
                <a:gd name="connsiteX9" fmla="*/ 592564 w 600613"/>
                <a:gd name="connsiteY9" fmla="*/ 203775 h 597951"/>
                <a:gd name="connsiteX10" fmla="*/ 589902 w 600613"/>
                <a:gd name="connsiteY10" fmla="*/ 203775 h 597951"/>
                <a:gd name="connsiteX11" fmla="*/ 587177 w 600613"/>
                <a:gd name="connsiteY11" fmla="*/ 203775 h 597951"/>
                <a:gd name="connsiteX12" fmla="*/ 587177 w 600613"/>
                <a:gd name="connsiteY12" fmla="*/ 206501 h 597951"/>
                <a:gd name="connsiteX13" fmla="*/ 584515 w 600613"/>
                <a:gd name="connsiteY13" fmla="*/ 206501 h 597951"/>
                <a:gd name="connsiteX14" fmla="*/ 584515 w 600613"/>
                <a:gd name="connsiteY14" fmla="*/ 209163 h 597951"/>
                <a:gd name="connsiteX15" fmla="*/ 581852 w 600613"/>
                <a:gd name="connsiteY15" fmla="*/ 209163 h 597951"/>
                <a:gd name="connsiteX16" fmla="*/ 581852 w 600613"/>
                <a:gd name="connsiteY16" fmla="*/ 211825 h 597951"/>
                <a:gd name="connsiteX17" fmla="*/ 581852 w 600613"/>
                <a:gd name="connsiteY17" fmla="*/ 214487 h 597951"/>
                <a:gd name="connsiteX18" fmla="*/ 579127 w 600613"/>
                <a:gd name="connsiteY18" fmla="*/ 214487 h 597951"/>
                <a:gd name="connsiteX19" fmla="*/ 579127 w 600613"/>
                <a:gd name="connsiteY19" fmla="*/ 217212 h 597951"/>
                <a:gd name="connsiteX20" fmla="*/ 579127 w 600613"/>
                <a:gd name="connsiteY20" fmla="*/ 219874 h 597951"/>
                <a:gd name="connsiteX21" fmla="*/ 579127 w 600613"/>
                <a:gd name="connsiteY21" fmla="*/ 222537 h 597951"/>
                <a:gd name="connsiteX22" fmla="*/ 576465 w 600613"/>
                <a:gd name="connsiteY22" fmla="*/ 222537 h 597951"/>
                <a:gd name="connsiteX23" fmla="*/ 576465 w 600613"/>
                <a:gd name="connsiteY23" fmla="*/ 225262 h 597951"/>
                <a:gd name="connsiteX24" fmla="*/ 573803 w 600613"/>
                <a:gd name="connsiteY24" fmla="*/ 225262 h 597951"/>
                <a:gd name="connsiteX25" fmla="*/ 571141 w 600613"/>
                <a:gd name="connsiteY25" fmla="*/ 225262 h 597951"/>
                <a:gd name="connsiteX26" fmla="*/ 568415 w 600613"/>
                <a:gd name="connsiteY26" fmla="*/ 225262 h 597951"/>
                <a:gd name="connsiteX27" fmla="*/ 565753 w 600613"/>
                <a:gd name="connsiteY27" fmla="*/ 227924 h 597951"/>
                <a:gd name="connsiteX28" fmla="*/ 563091 w 600613"/>
                <a:gd name="connsiteY28" fmla="*/ 227924 h 597951"/>
                <a:gd name="connsiteX29" fmla="*/ 563091 w 600613"/>
                <a:gd name="connsiteY29" fmla="*/ 230586 h 597951"/>
                <a:gd name="connsiteX30" fmla="*/ 560366 w 600613"/>
                <a:gd name="connsiteY30" fmla="*/ 230586 h 597951"/>
                <a:gd name="connsiteX31" fmla="*/ 560366 w 600613"/>
                <a:gd name="connsiteY31" fmla="*/ 233311 h 597951"/>
                <a:gd name="connsiteX32" fmla="*/ 557704 w 600613"/>
                <a:gd name="connsiteY32" fmla="*/ 235974 h 597951"/>
                <a:gd name="connsiteX33" fmla="*/ 557704 w 600613"/>
                <a:gd name="connsiteY33" fmla="*/ 238636 h 597951"/>
                <a:gd name="connsiteX34" fmla="*/ 555042 w 600613"/>
                <a:gd name="connsiteY34" fmla="*/ 241298 h 597951"/>
                <a:gd name="connsiteX35" fmla="*/ 555042 w 600613"/>
                <a:gd name="connsiteY35" fmla="*/ 244023 h 597951"/>
                <a:gd name="connsiteX36" fmla="*/ 555042 w 600613"/>
                <a:gd name="connsiteY36" fmla="*/ 246685 h 597951"/>
                <a:gd name="connsiteX37" fmla="*/ 552316 w 600613"/>
                <a:gd name="connsiteY37" fmla="*/ 249347 h 597951"/>
                <a:gd name="connsiteX38" fmla="*/ 552316 w 600613"/>
                <a:gd name="connsiteY38" fmla="*/ 252073 h 597951"/>
                <a:gd name="connsiteX39" fmla="*/ 549654 w 600613"/>
                <a:gd name="connsiteY39" fmla="*/ 252073 h 597951"/>
                <a:gd name="connsiteX40" fmla="*/ 549654 w 600613"/>
                <a:gd name="connsiteY40" fmla="*/ 254735 h 597951"/>
                <a:gd name="connsiteX41" fmla="*/ 549654 w 600613"/>
                <a:gd name="connsiteY41" fmla="*/ 257397 h 597951"/>
                <a:gd name="connsiteX42" fmla="*/ 546992 w 600613"/>
                <a:gd name="connsiteY42" fmla="*/ 257397 h 597951"/>
                <a:gd name="connsiteX43" fmla="*/ 546992 w 600613"/>
                <a:gd name="connsiteY43" fmla="*/ 260122 h 597951"/>
                <a:gd name="connsiteX44" fmla="*/ 544267 w 600613"/>
                <a:gd name="connsiteY44" fmla="*/ 260122 h 597951"/>
                <a:gd name="connsiteX45" fmla="*/ 541604 w 600613"/>
                <a:gd name="connsiteY45" fmla="*/ 260122 h 597951"/>
                <a:gd name="connsiteX46" fmla="*/ 541604 w 600613"/>
                <a:gd name="connsiteY46" fmla="*/ 262785 h 597951"/>
                <a:gd name="connsiteX47" fmla="*/ 538942 w 600613"/>
                <a:gd name="connsiteY47" fmla="*/ 262785 h 597951"/>
                <a:gd name="connsiteX48" fmla="*/ 536280 w 600613"/>
                <a:gd name="connsiteY48" fmla="*/ 265446 h 597951"/>
                <a:gd name="connsiteX49" fmla="*/ 533555 w 600613"/>
                <a:gd name="connsiteY49" fmla="*/ 268172 h 597951"/>
                <a:gd name="connsiteX50" fmla="*/ 530893 w 600613"/>
                <a:gd name="connsiteY50" fmla="*/ 268172 h 597951"/>
                <a:gd name="connsiteX51" fmla="*/ 530893 w 600613"/>
                <a:gd name="connsiteY51" fmla="*/ 270834 h 597951"/>
                <a:gd name="connsiteX52" fmla="*/ 528231 w 600613"/>
                <a:gd name="connsiteY52" fmla="*/ 270834 h 597951"/>
                <a:gd name="connsiteX53" fmla="*/ 528231 w 600613"/>
                <a:gd name="connsiteY53" fmla="*/ 273496 h 597951"/>
                <a:gd name="connsiteX54" fmla="*/ 528231 w 600613"/>
                <a:gd name="connsiteY54" fmla="*/ 276158 h 597951"/>
                <a:gd name="connsiteX55" fmla="*/ 528231 w 600613"/>
                <a:gd name="connsiteY55" fmla="*/ 278884 h 597951"/>
                <a:gd name="connsiteX56" fmla="*/ 525505 w 600613"/>
                <a:gd name="connsiteY56" fmla="*/ 278884 h 597951"/>
                <a:gd name="connsiteX57" fmla="*/ 522843 w 600613"/>
                <a:gd name="connsiteY57" fmla="*/ 278884 h 597951"/>
                <a:gd name="connsiteX58" fmla="*/ 520181 w 600613"/>
                <a:gd name="connsiteY58" fmla="*/ 281546 h 597951"/>
                <a:gd name="connsiteX59" fmla="*/ 520181 w 600613"/>
                <a:gd name="connsiteY59" fmla="*/ 286933 h 597951"/>
                <a:gd name="connsiteX60" fmla="*/ 520181 w 600613"/>
                <a:gd name="connsiteY60" fmla="*/ 289595 h 597951"/>
                <a:gd name="connsiteX61" fmla="*/ 517456 w 600613"/>
                <a:gd name="connsiteY61" fmla="*/ 289595 h 597951"/>
                <a:gd name="connsiteX62" fmla="*/ 517456 w 600613"/>
                <a:gd name="connsiteY62" fmla="*/ 292257 h 597951"/>
                <a:gd name="connsiteX63" fmla="*/ 520181 w 600613"/>
                <a:gd name="connsiteY63" fmla="*/ 294983 h 597951"/>
                <a:gd name="connsiteX64" fmla="*/ 520181 w 600613"/>
                <a:gd name="connsiteY64" fmla="*/ 297645 h 597951"/>
                <a:gd name="connsiteX65" fmla="*/ 520181 w 600613"/>
                <a:gd name="connsiteY65" fmla="*/ 300307 h 597951"/>
                <a:gd name="connsiteX66" fmla="*/ 522843 w 600613"/>
                <a:gd name="connsiteY66" fmla="*/ 302969 h 597951"/>
                <a:gd name="connsiteX67" fmla="*/ 525505 w 600613"/>
                <a:gd name="connsiteY67" fmla="*/ 305694 h 597951"/>
                <a:gd name="connsiteX68" fmla="*/ 525505 w 600613"/>
                <a:gd name="connsiteY68" fmla="*/ 308357 h 597951"/>
                <a:gd name="connsiteX69" fmla="*/ 525505 w 600613"/>
                <a:gd name="connsiteY69" fmla="*/ 311019 h 597951"/>
                <a:gd name="connsiteX70" fmla="*/ 528231 w 600613"/>
                <a:gd name="connsiteY70" fmla="*/ 311019 h 597951"/>
                <a:gd name="connsiteX71" fmla="*/ 528231 w 600613"/>
                <a:gd name="connsiteY71" fmla="*/ 313744 h 597951"/>
                <a:gd name="connsiteX72" fmla="*/ 530893 w 600613"/>
                <a:gd name="connsiteY72" fmla="*/ 316406 h 597951"/>
                <a:gd name="connsiteX73" fmla="*/ 530893 w 600613"/>
                <a:gd name="connsiteY73" fmla="*/ 319068 h 597951"/>
                <a:gd name="connsiteX74" fmla="*/ 530893 w 600613"/>
                <a:gd name="connsiteY74" fmla="*/ 321794 h 597951"/>
                <a:gd name="connsiteX75" fmla="*/ 530893 w 600613"/>
                <a:gd name="connsiteY75" fmla="*/ 324456 h 597951"/>
                <a:gd name="connsiteX76" fmla="*/ 530893 w 600613"/>
                <a:gd name="connsiteY76" fmla="*/ 327118 h 597951"/>
                <a:gd name="connsiteX77" fmla="*/ 530893 w 600613"/>
                <a:gd name="connsiteY77" fmla="*/ 329843 h 597951"/>
                <a:gd name="connsiteX78" fmla="*/ 533555 w 600613"/>
                <a:gd name="connsiteY78" fmla="*/ 329843 h 597951"/>
                <a:gd name="connsiteX79" fmla="*/ 533555 w 600613"/>
                <a:gd name="connsiteY79" fmla="*/ 332505 h 597951"/>
                <a:gd name="connsiteX80" fmla="*/ 536280 w 600613"/>
                <a:gd name="connsiteY80" fmla="*/ 332505 h 597951"/>
                <a:gd name="connsiteX81" fmla="*/ 538942 w 600613"/>
                <a:gd name="connsiteY81" fmla="*/ 329843 h 597951"/>
                <a:gd name="connsiteX82" fmla="*/ 541604 w 600613"/>
                <a:gd name="connsiteY82" fmla="*/ 329843 h 597951"/>
                <a:gd name="connsiteX83" fmla="*/ 544267 w 600613"/>
                <a:gd name="connsiteY83" fmla="*/ 327118 h 597951"/>
                <a:gd name="connsiteX84" fmla="*/ 546992 w 600613"/>
                <a:gd name="connsiteY84" fmla="*/ 327118 h 597951"/>
                <a:gd name="connsiteX85" fmla="*/ 546992 w 600613"/>
                <a:gd name="connsiteY85" fmla="*/ 324456 h 597951"/>
                <a:gd name="connsiteX86" fmla="*/ 546992 w 600613"/>
                <a:gd name="connsiteY86" fmla="*/ 321794 h 597951"/>
                <a:gd name="connsiteX87" fmla="*/ 549654 w 600613"/>
                <a:gd name="connsiteY87" fmla="*/ 321794 h 597951"/>
                <a:gd name="connsiteX88" fmla="*/ 549654 w 600613"/>
                <a:gd name="connsiteY88" fmla="*/ 319068 h 597951"/>
                <a:gd name="connsiteX89" fmla="*/ 549654 w 600613"/>
                <a:gd name="connsiteY89" fmla="*/ 316406 h 597951"/>
                <a:gd name="connsiteX90" fmla="*/ 552316 w 600613"/>
                <a:gd name="connsiteY90" fmla="*/ 313744 h 597951"/>
                <a:gd name="connsiteX91" fmla="*/ 555042 w 600613"/>
                <a:gd name="connsiteY91" fmla="*/ 313744 h 597951"/>
                <a:gd name="connsiteX92" fmla="*/ 555042 w 600613"/>
                <a:gd name="connsiteY92" fmla="*/ 316406 h 597951"/>
                <a:gd name="connsiteX93" fmla="*/ 557704 w 600613"/>
                <a:gd name="connsiteY93" fmla="*/ 319068 h 597951"/>
                <a:gd name="connsiteX94" fmla="*/ 557704 w 600613"/>
                <a:gd name="connsiteY94" fmla="*/ 321794 h 597951"/>
                <a:gd name="connsiteX95" fmla="*/ 560366 w 600613"/>
                <a:gd name="connsiteY95" fmla="*/ 329843 h 597951"/>
                <a:gd name="connsiteX96" fmla="*/ 563091 w 600613"/>
                <a:gd name="connsiteY96" fmla="*/ 337830 h 597951"/>
                <a:gd name="connsiteX97" fmla="*/ 565753 w 600613"/>
                <a:gd name="connsiteY97" fmla="*/ 351267 h 597951"/>
                <a:gd name="connsiteX98" fmla="*/ 571141 w 600613"/>
                <a:gd name="connsiteY98" fmla="*/ 361978 h 597951"/>
                <a:gd name="connsiteX99" fmla="*/ 573803 w 600613"/>
                <a:gd name="connsiteY99" fmla="*/ 372690 h 597951"/>
                <a:gd name="connsiteX100" fmla="*/ 573803 w 600613"/>
                <a:gd name="connsiteY100" fmla="*/ 375415 h 597951"/>
                <a:gd name="connsiteX101" fmla="*/ 571141 w 600613"/>
                <a:gd name="connsiteY101" fmla="*/ 378078 h 597951"/>
                <a:gd name="connsiteX102" fmla="*/ 568415 w 600613"/>
                <a:gd name="connsiteY102" fmla="*/ 386127 h 597951"/>
                <a:gd name="connsiteX103" fmla="*/ 563091 w 600613"/>
                <a:gd name="connsiteY103" fmla="*/ 396839 h 597951"/>
                <a:gd name="connsiteX104" fmla="*/ 557704 w 600613"/>
                <a:gd name="connsiteY104" fmla="*/ 410276 h 597951"/>
                <a:gd name="connsiteX105" fmla="*/ 552316 w 600613"/>
                <a:gd name="connsiteY105" fmla="*/ 420987 h 597951"/>
                <a:gd name="connsiteX106" fmla="*/ 546992 w 600613"/>
                <a:gd name="connsiteY106" fmla="*/ 429037 h 597951"/>
                <a:gd name="connsiteX107" fmla="*/ 546992 w 600613"/>
                <a:gd name="connsiteY107" fmla="*/ 434361 h 597951"/>
                <a:gd name="connsiteX108" fmla="*/ 544267 w 600613"/>
                <a:gd name="connsiteY108" fmla="*/ 437087 h 597951"/>
                <a:gd name="connsiteX109" fmla="*/ 544267 w 600613"/>
                <a:gd name="connsiteY109" fmla="*/ 439749 h 597951"/>
                <a:gd name="connsiteX110" fmla="*/ 544267 w 600613"/>
                <a:gd name="connsiteY110" fmla="*/ 442411 h 597951"/>
                <a:gd name="connsiteX111" fmla="*/ 541604 w 600613"/>
                <a:gd name="connsiteY111" fmla="*/ 442411 h 597951"/>
                <a:gd name="connsiteX112" fmla="*/ 541604 w 600613"/>
                <a:gd name="connsiteY112" fmla="*/ 445136 h 597951"/>
                <a:gd name="connsiteX113" fmla="*/ 541604 w 600613"/>
                <a:gd name="connsiteY113" fmla="*/ 447798 h 597951"/>
                <a:gd name="connsiteX114" fmla="*/ 541604 w 600613"/>
                <a:gd name="connsiteY114" fmla="*/ 450460 h 597951"/>
                <a:gd name="connsiteX115" fmla="*/ 541604 w 600613"/>
                <a:gd name="connsiteY115" fmla="*/ 453123 h 597951"/>
                <a:gd name="connsiteX116" fmla="*/ 544267 w 600613"/>
                <a:gd name="connsiteY116" fmla="*/ 455848 h 597951"/>
                <a:gd name="connsiteX117" fmla="*/ 544267 w 600613"/>
                <a:gd name="connsiteY117" fmla="*/ 458510 h 597951"/>
                <a:gd name="connsiteX118" fmla="*/ 544267 w 600613"/>
                <a:gd name="connsiteY118" fmla="*/ 461172 h 597951"/>
                <a:gd name="connsiteX119" fmla="*/ 544267 w 600613"/>
                <a:gd name="connsiteY119" fmla="*/ 463897 h 597951"/>
                <a:gd name="connsiteX120" fmla="*/ 544267 w 600613"/>
                <a:gd name="connsiteY120" fmla="*/ 466560 h 597951"/>
                <a:gd name="connsiteX121" fmla="*/ 544267 w 600613"/>
                <a:gd name="connsiteY121" fmla="*/ 469222 h 597951"/>
                <a:gd name="connsiteX122" fmla="*/ 546992 w 600613"/>
                <a:gd name="connsiteY122" fmla="*/ 469222 h 597951"/>
                <a:gd name="connsiteX123" fmla="*/ 546992 w 600613"/>
                <a:gd name="connsiteY123" fmla="*/ 471947 h 597951"/>
                <a:gd name="connsiteX124" fmla="*/ 549654 w 600613"/>
                <a:gd name="connsiteY124" fmla="*/ 471947 h 597951"/>
                <a:gd name="connsiteX125" fmla="*/ 549654 w 600613"/>
                <a:gd name="connsiteY125" fmla="*/ 474609 h 597951"/>
                <a:gd name="connsiteX126" fmla="*/ 549654 w 600613"/>
                <a:gd name="connsiteY126" fmla="*/ 477271 h 597951"/>
                <a:gd name="connsiteX127" fmla="*/ 546992 w 600613"/>
                <a:gd name="connsiteY127" fmla="*/ 477271 h 597951"/>
                <a:gd name="connsiteX128" fmla="*/ 546992 w 600613"/>
                <a:gd name="connsiteY128" fmla="*/ 479933 h 597951"/>
                <a:gd name="connsiteX129" fmla="*/ 544267 w 600613"/>
                <a:gd name="connsiteY129" fmla="*/ 479933 h 597951"/>
                <a:gd name="connsiteX130" fmla="*/ 544267 w 600613"/>
                <a:gd name="connsiteY130" fmla="*/ 482659 h 597951"/>
                <a:gd name="connsiteX131" fmla="*/ 541604 w 600613"/>
                <a:gd name="connsiteY131" fmla="*/ 482659 h 597951"/>
                <a:gd name="connsiteX132" fmla="*/ 538942 w 600613"/>
                <a:gd name="connsiteY132" fmla="*/ 482659 h 597951"/>
                <a:gd name="connsiteX133" fmla="*/ 538942 w 600613"/>
                <a:gd name="connsiteY133" fmla="*/ 485321 h 597951"/>
                <a:gd name="connsiteX134" fmla="*/ 538942 w 600613"/>
                <a:gd name="connsiteY134" fmla="*/ 487983 h 597951"/>
                <a:gd name="connsiteX135" fmla="*/ 538942 w 600613"/>
                <a:gd name="connsiteY135" fmla="*/ 490708 h 597951"/>
                <a:gd name="connsiteX136" fmla="*/ 536280 w 600613"/>
                <a:gd name="connsiteY136" fmla="*/ 490708 h 597951"/>
                <a:gd name="connsiteX137" fmla="*/ 533555 w 600613"/>
                <a:gd name="connsiteY137" fmla="*/ 490708 h 597951"/>
                <a:gd name="connsiteX138" fmla="*/ 530893 w 600613"/>
                <a:gd name="connsiteY138" fmla="*/ 490708 h 597951"/>
                <a:gd name="connsiteX139" fmla="*/ 528231 w 600613"/>
                <a:gd name="connsiteY139" fmla="*/ 493371 h 597951"/>
                <a:gd name="connsiteX140" fmla="*/ 525505 w 600613"/>
                <a:gd name="connsiteY140" fmla="*/ 496032 h 597951"/>
                <a:gd name="connsiteX141" fmla="*/ 525505 w 600613"/>
                <a:gd name="connsiteY141" fmla="*/ 498758 h 597951"/>
                <a:gd name="connsiteX142" fmla="*/ 522843 w 600613"/>
                <a:gd name="connsiteY142" fmla="*/ 501420 h 597951"/>
                <a:gd name="connsiteX143" fmla="*/ 522843 w 600613"/>
                <a:gd name="connsiteY143" fmla="*/ 504082 h 597951"/>
                <a:gd name="connsiteX144" fmla="*/ 522843 w 600613"/>
                <a:gd name="connsiteY144" fmla="*/ 506808 h 597951"/>
                <a:gd name="connsiteX145" fmla="*/ 522843 w 600613"/>
                <a:gd name="connsiteY145" fmla="*/ 509470 h 597951"/>
                <a:gd name="connsiteX146" fmla="*/ 520181 w 600613"/>
                <a:gd name="connsiteY146" fmla="*/ 509470 h 597951"/>
                <a:gd name="connsiteX147" fmla="*/ 517456 w 600613"/>
                <a:gd name="connsiteY147" fmla="*/ 512132 h 597951"/>
                <a:gd name="connsiteX148" fmla="*/ 514794 w 600613"/>
                <a:gd name="connsiteY148" fmla="*/ 512132 h 597951"/>
                <a:gd name="connsiteX149" fmla="*/ 512132 w 600613"/>
                <a:gd name="connsiteY149" fmla="*/ 512132 h 597951"/>
                <a:gd name="connsiteX150" fmla="*/ 509470 w 600613"/>
                <a:gd name="connsiteY150" fmla="*/ 514794 h 597951"/>
                <a:gd name="connsiteX151" fmla="*/ 509470 w 600613"/>
                <a:gd name="connsiteY151" fmla="*/ 517519 h 597951"/>
                <a:gd name="connsiteX152" fmla="*/ 506744 w 600613"/>
                <a:gd name="connsiteY152" fmla="*/ 517519 h 597951"/>
                <a:gd name="connsiteX153" fmla="*/ 506744 w 600613"/>
                <a:gd name="connsiteY153" fmla="*/ 520181 h 597951"/>
                <a:gd name="connsiteX154" fmla="*/ 506744 w 600613"/>
                <a:gd name="connsiteY154" fmla="*/ 522843 h 597951"/>
                <a:gd name="connsiteX155" fmla="*/ 504082 w 600613"/>
                <a:gd name="connsiteY155" fmla="*/ 522843 h 597951"/>
                <a:gd name="connsiteX156" fmla="*/ 501420 w 600613"/>
                <a:gd name="connsiteY156" fmla="*/ 522843 h 597951"/>
                <a:gd name="connsiteX157" fmla="*/ 498694 w 600613"/>
                <a:gd name="connsiteY157" fmla="*/ 525569 h 597951"/>
                <a:gd name="connsiteX158" fmla="*/ 496032 w 600613"/>
                <a:gd name="connsiteY158" fmla="*/ 528231 h 597951"/>
                <a:gd name="connsiteX159" fmla="*/ 493370 w 600613"/>
                <a:gd name="connsiteY159" fmla="*/ 528231 h 597951"/>
                <a:gd name="connsiteX160" fmla="*/ 490645 w 600613"/>
                <a:gd name="connsiteY160" fmla="*/ 528231 h 597951"/>
                <a:gd name="connsiteX161" fmla="*/ 490645 w 600613"/>
                <a:gd name="connsiteY161" fmla="*/ 530893 h 597951"/>
                <a:gd name="connsiteX162" fmla="*/ 487983 w 600613"/>
                <a:gd name="connsiteY162" fmla="*/ 530893 h 597951"/>
                <a:gd name="connsiteX163" fmla="*/ 487983 w 600613"/>
                <a:gd name="connsiteY163" fmla="*/ 533618 h 597951"/>
                <a:gd name="connsiteX164" fmla="*/ 485321 w 600613"/>
                <a:gd name="connsiteY164" fmla="*/ 536281 h 597951"/>
                <a:gd name="connsiteX165" fmla="*/ 482659 w 600613"/>
                <a:gd name="connsiteY165" fmla="*/ 536281 h 597951"/>
                <a:gd name="connsiteX166" fmla="*/ 479933 w 600613"/>
                <a:gd name="connsiteY166" fmla="*/ 536281 h 597951"/>
                <a:gd name="connsiteX167" fmla="*/ 479933 w 600613"/>
                <a:gd name="connsiteY167" fmla="*/ 538942 h 597951"/>
                <a:gd name="connsiteX168" fmla="*/ 477271 w 600613"/>
                <a:gd name="connsiteY168" fmla="*/ 538942 h 597951"/>
                <a:gd name="connsiteX169" fmla="*/ 474609 w 600613"/>
                <a:gd name="connsiteY169" fmla="*/ 538942 h 597951"/>
                <a:gd name="connsiteX170" fmla="*/ 471884 w 600613"/>
                <a:gd name="connsiteY170" fmla="*/ 541605 h 597951"/>
                <a:gd name="connsiteX171" fmla="*/ 469222 w 600613"/>
                <a:gd name="connsiteY171" fmla="*/ 541605 h 597951"/>
                <a:gd name="connsiteX172" fmla="*/ 469222 w 600613"/>
                <a:gd name="connsiteY172" fmla="*/ 544330 h 597951"/>
                <a:gd name="connsiteX173" fmla="*/ 469222 w 600613"/>
                <a:gd name="connsiteY173" fmla="*/ 546992 h 597951"/>
                <a:gd name="connsiteX174" fmla="*/ 466559 w 600613"/>
                <a:gd name="connsiteY174" fmla="*/ 546992 h 597951"/>
                <a:gd name="connsiteX175" fmla="*/ 466559 w 600613"/>
                <a:gd name="connsiteY175" fmla="*/ 549654 h 597951"/>
                <a:gd name="connsiteX176" fmla="*/ 466559 w 600613"/>
                <a:gd name="connsiteY176" fmla="*/ 552380 h 597951"/>
                <a:gd name="connsiteX177" fmla="*/ 463834 w 600613"/>
                <a:gd name="connsiteY177" fmla="*/ 552380 h 597951"/>
                <a:gd name="connsiteX178" fmla="*/ 461172 w 600613"/>
                <a:gd name="connsiteY178" fmla="*/ 552380 h 597951"/>
                <a:gd name="connsiteX179" fmla="*/ 458510 w 600613"/>
                <a:gd name="connsiteY179" fmla="*/ 549654 h 597951"/>
                <a:gd name="connsiteX180" fmla="*/ 455848 w 600613"/>
                <a:gd name="connsiteY180" fmla="*/ 549654 h 597951"/>
                <a:gd name="connsiteX181" fmla="*/ 453122 w 600613"/>
                <a:gd name="connsiteY181" fmla="*/ 549654 h 597951"/>
                <a:gd name="connsiteX182" fmla="*/ 450460 w 600613"/>
                <a:gd name="connsiteY182" fmla="*/ 552380 h 597951"/>
                <a:gd name="connsiteX183" fmla="*/ 447798 w 600613"/>
                <a:gd name="connsiteY183" fmla="*/ 555042 h 597951"/>
                <a:gd name="connsiteX184" fmla="*/ 445073 w 600613"/>
                <a:gd name="connsiteY184" fmla="*/ 557704 h 597951"/>
                <a:gd name="connsiteX185" fmla="*/ 445073 w 600613"/>
                <a:gd name="connsiteY185" fmla="*/ 560429 h 597951"/>
                <a:gd name="connsiteX186" fmla="*/ 442411 w 600613"/>
                <a:gd name="connsiteY186" fmla="*/ 560429 h 597951"/>
                <a:gd name="connsiteX187" fmla="*/ 442411 w 600613"/>
                <a:gd name="connsiteY187" fmla="*/ 563091 h 597951"/>
                <a:gd name="connsiteX188" fmla="*/ 439749 w 600613"/>
                <a:gd name="connsiteY188" fmla="*/ 563091 h 597951"/>
                <a:gd name="connsiteX189" fmla="*/ 437023 w 600613"/>
                <a:gd name="connsiteY189" fmla="*/ 563091 h 597951"/>
                <a:gd name="connsiteX190" fmla="*/ 437023 w 600613"/>
                <a:gd name="connsiteY190" fmla="*/ 565753 h 597951"/>
                <a:gd name="connsiteX191" fmla="*/ 437023 w 600613"/>
                <a:gd name="connsiteY191" fmla="*/ 568479 h 597951"/>
                <a:gd name="connsiteX192" fmla="*/ 434361 w 600613"/>
                <a:gd name="connsiteY192" fmla="*/ 571141 h 597951"/>
                <a:gd name="connsiteX193" fmla="*/ 431699 w 600613"/>
                <a:gd name="connsiteY193" fmla="*/ 573803 h 597951"/>
                <a:gd name="connsiteX194" fmla="*/ 428974 w 600613"/>
                <a:gd name="connsiteY194" fmla="*/ 573803 h 597951"/>
                <a:gd name="connsiteX195" fmla="*/ 426311 w 600613"/>
                <a:gd name="connsiteY195" fmla="*/ 573803 h 597951"/>
                <a:gd name="connsiteX196" fmla="*/ 426311 w 600613"/>
                <a:gd name="connsiteY196" fmla="*/ 576465 h 597951"/>
                <a:gd name="connsiteX197" fmla="*/ 423649 w 600613"/>
                <a:gd name="connsiteY197" fmla="*/ 576465 h 597951"/>
                <a:gd name="connsiteX198" fmla="*/ 420987 w 600613"/>
                <a:gd name="connsiteY198" fmla="*/ 576465 h 597951"/>
                <a:gd name="connsiteX199" fmla="*/ 418262 w 600613"/>
                <a:gd name="connsiteY199" fmla="*/ 579190 h 597951"/>
                <a:gd name="connsiteX200" fmla="*/ 415600 w 600613"/>
                <a:gd name="connsiteY200" fmla="*/ 579190 h 597951"/>
                <a:gd name="connsiteX201" fmla="*/ 412938 w 600613"/>
                <a:gd name="connsiteY201" fmla="*/ 579190 h 597951"/>
                <a:gd name="connsiteX202" fmla="*/ 410212 w 600613"/>
                <a:gd name="connsiteY202" fmla="*/ 579190 h 597951"/>
                <a:gd name="connsiteX203" fmla="*/ 407550 w 600613"/>
                <a:gd name="connsiteY203" fmla="*/ 581853 h 597951"/>
                <a:gd name="connsiteX204" fmla="*/ 404888 w 600613"/>
                <a:gd name="connsiteY204" fmla="*/ 581853 h 597951"/>
                <a:gd name="connsiteX205" fmla="*/ 402163 w 600613"/>
                <a:gd name="connsiteY205" fmla="*/ 581853 h 597951"/>
                <a:gd name="connsiteX206" fmla="*/ 399501 w 600613"/>
                <a:gd name="connsiteY206" fmla="*/ 581853 h 597951"/>
                <a:gd name="connsiteX207" fmla="*/ 399501 w 600613"/>
                <a:gd name="connsiteY207" fmla="*/ 584515 h 597951"/>
                <a:gd name="connsiteX208" fmla="*/ 396839 w 600613"/>
                <a:gd name="connsiteY208" fmla="*/ 587240 h 597951"/>
                <a:gd name="connsiteX209" fmla="*/ 394177 w 600613"/>
                <a:gd name="connsiteY209" fmla="*/ 587240 h 597951"/>
                <a:gd name="connsiteX210" fmla="*/ 394177 w 600613"/>
                <a:gd name="connsiteY210" fmla="*/ 584515 h 597951"/>
                <a:gd name="connsiteX211" fmla="*/ 391451 w 600613"/>
                <a:gd name="connsiteY211" fmla="*/ 584515 h 597951"/>
                <a:gd name="connsiteX212" fmla="*/ 391451 w 600613"/>
                <a:gd name="connsiteY212" fmla="*/ 581853 h 597951"/>
                <a:gd name="connsiteX213" fmla="*/ 388789 w 600613"/>
                <a:gd name="connsiteY213" fmla="*/ 579190 h 597951"/>
                <a:gd name="connsiteX214" fmla="*/ 388789 w 600613"/>
                <a:gd name="connsiteY214" fmla="*/ 576465 h 597951"/>
                <a:gd name="connsiteX215" fmla="*/ 386127 w 600613"/>
                <a:gd name="connsiteY215" fmla="*/ 576465 h 597951"/>
                <a:gd name="connsiteX216" fmla="*/ 383401 w 600613"/>
                <a:gd name="connsiteY216" fmla="*/ 576465 h 597951"/>
                <a:gd name="connsiteX217" fmla="*/ 378077 w 600613"/>
                <a:gd name="connsiteY217" fmla="*/ 573803 h 597951"/>
                <a:gd name="connsiteX218" fmla="*/ 378077 w 600613"/>
                <a:gd name="connsiteY218" fmla="*/ 576465 h 597951"/>
                <a:gd name="connsiteX219" fmla="*/ 375352 w 600613"/>
                <a:gd name="connsiteY219" fmla="*/ 576465 h 597951"/>
                <a:gd name="connsiteX220" fmla="*/ 372690 w 600613"/>
                <a:gd name="connsiteY220" fmla="*/ 576465 h 597951"/>
                <a:gd name="connsiteX221" fmla="*/ 370028 w 600613"/>
                <a:gd name="connsiteY221" fmla="*/ 576465 h 597951"/>
                <a:gd name="connsiteX222" fmla="*/ 367366 w 600613"/>
                <a:gd name="connsiteY222" fmla="*/ 579190 h 597951"/>
                <a:gd name="connsiteX223" fmla="*/ 361978 w 600613"/>
                <a:gd name="connsiteY223" fmla="*/ 581853 h 597951"/>
                <a:gd name="connsiteX224" fmla="*/ 361978 w 600613"/>
                <a:gd name="connsiteY224" fmla="*/ 584515 h 597951"/>
                <a:gd name="connsiteX225" fmla="*/ 359316 w 600613"/>
                <a:gd name="connsiteY225" fmla="*/ 584515 h 597951"/>
                <a:gd name="connsiteX226" fmla="*/ 356591 w 600613"/>
                <a:gd name="connsiteY226" fmla="*/ 584515 h 597951"/>
                <a:gd name="connsiteX227" fmla="*/ 356591 w 600613"/>
                <a:gd name="connsiteY227" fmla="*/ 587240 h 597951"/>
                <a:gd name="connsiteX228" fmla="*/ 353929 w 600613"/>
                <a:gd name="connsiteY228" fmla="*/ 587240 h 597951"/>
                <a:gd name="connsiteX229" fmla="*/ 351266 w 600613"/>
                <a:gd name="connsiteY229" fmla="*/ 587240 h 597951"/>
                <a:gd name="connsiteX230" fmla="*/ 351266 w 600613"/>
                <a:gd name="connsiteY230" fmla="*/ 584515 h 597951"/>
                <a:gd name="connsiteX231" fmla="*/ 348541 w 600613"/>
                <a:gd name="connsiteY231" fmla="*/ 584515 h 597951"/>
                <a:gd name="connsiteX232" fmla="*/ 345879 w 600613"/>
                <a:gd name="connsiteY232" fmla="*/ 581853 h 597951"/>
                <a:gd name="connsiteX233" fmla="*/ 345879 w 600613"/>
                <a:gd name="connsiteY233" fmla="*/ 584515 h 597951"/>
                <a:gd name="connsiteX234" fmla="*/ 343217 w 600613"/>
                <a:gd name="connsiteY234" fmla="*/ 584515 h 597951"/>
                <a:gd name="connsiteX235" fmla="*/ 340555 w 600613"/>
                <a:gd name="connsiteY235" fmla="*/ 584515 h 597951"/>
                <a:gd name="connsiteX236" fmla="*/ 337829 w 600613"/>
                <a:gd name="connsiteY236" fmla="*/ 587240 h 597951"/>
                <a:gd name="connsiteX237" fmla="*/ 335167 w 600613"/>
                <a:gd name="connsiteY237" fmla="*/ 587240 h 597951"/>
                <a:gd name="connsiteX238" fmla="*/ 332505 w 600613"/>
                <a:gd name="connsiteY238" fmla="*/ 587240 h 597951"/>
                <a:gd name="connsiteX239" fmla="*/ 332505 w 600613"/>
                <a:gd name="connsiteY239" fmla="*/ 589902 h 597951"/>
                <a:gd name="connsiteX240" fmla="*/ 335167 w 600613"/>
                <a:gd name="connsiteY240" fmla="*/ 589902 h 597951"/>
                <a:gd name="connsiteX241" fmla="*/ 332505 w 600613"/>
                <a:gd name="connsiteY241" fmla="*/ 589902 h 597951"/>
                <a:gd name="connsiteX242" fmla="*/ 332505 w 600613"/>
                <a:gd name="connsiteY242" fmla="*/ 592564 h 597951"/>
                <a:gd name="connsiteX243" fmla="*/ 329780 w 600613"/>
                <a:gd name="connsiteY243" fmla="*/ 592564 h 597951"/>
                <a:gd name="connsiteX244" fmla="*/ 327118 w 600613"/>
                <a:gd name="connsiteY244" fmla="*/ 592564 h 597951"/>
                <a:gd name="connsiteX245" fmla="*/ 324456 w 600613"/>
                <a:gd name="connsiteY245" fmla="*/ 592564 h 597951"/>
                <a:gd name="connsiteX246" fmla="*/ 321730 w 600613"/>
                <a:gd name="connsiteY246" fmla="*/ 592564 h 597951"/>
                <a:gd name="connsiteX247" fmla="*/ 319068 w 600613"/>
                <a:gd name="connsiteY247" fmla="*/ 592564 h 597951"/>
                <a:gd name="connsiteX248" fmla="*/ 316406 w 600613"/>
                <a:gd name="connsiteY248" fmla="*/ 595290 h 597951"/>
                <a:gd name="connsiteX249" fmla="*/ 313681 w 600613"/>
                <a:gd name="connsiteY249" fmla="*/ 595290 h 597951"/>
                <a:gd name="connsiteX250" fmla="*/ 311019 w 600613"/>
                <a:gd name="connsiteY250" fmla="*/ 595290 h 597951"/>
                <a:gd name="connsiteX251" fmla="*/ 308356 w 600613"/>
                <a:gd name="connsiteY251" fmla="*/ 595290 h 597951"/>
                <a:gd name="connsiteX252" fmla="*/ 305694 w 600613"/>
                <a:gd name="connsiteY252" fmla="*/ 595290 h 597951"/>
                <a:gd name="connsiteX253" fmla="*/ 302969 w 600613"/>
                <a:gd name="connsiteY253" fmla="*/ 595290 h 597951"/>
                <a:gd name="connsiteX254" fmla="*/ 300307 w 600613"/>
                <a:gd name="connsiteY254" fmla="*/ 595290 h 597951"/>
                <a:gd name="connsiteX255" fmla="*/ 297645 w 600613"/>
                <a:gd name="connsiteY255" fmla="*/ 595290 h 597951"/>
                <a:gd name="connsiteX256" fmla="*/ 294919 w 600613"/>
                <a:gd name="connsiteY256" fmla="*/ 595290 h 597951"/>
                <a:gd name="connsiteX257" fmla="*/ 292257 w 600613"/>
                <a:gd name="connsiteY257" fmla="*/ 595290 h 597951"/>
                <a:gd name="connsiteX258" fmla="*/ 286870 w 600613"/>
                <a:gd name="connsiteY258" fmla="*/ 597952 h 597951"/>
                <a:gd name="connsiteX259" fmla="*/ 284208 w 600613"/>
                <a:gd name="connsiteY259" fmla="*/ 597952 h 597951"/>
                <a:gd name="connsiteX260" fmla="*/ 281546 w 600613"/>
                <a:gd name="connsiteY260" fmla="*/ 597952 h 597951"/>
                <a:gd name="connsiteX261" fmla="*/ 278884 w 600613"/>
                <a:gd name="connsiteY261" fmla="*/ 597952 h 597951"/>
                <a:gd name="connsiteX262" fmla="*/ 278884 w 600613"/>
                <a:gd name="connsiteY262" fmla="*/ 595290 h 597951"/>
                <a:gd name="connsiteX263" fmla="*/ 270834 w 600613"/>
                <a:gd name="connsiteY263" fmla="*/ 595290 h 597951"/>
                <a:gd name="connsiteX264" fmla="*/ 270834 w 600613"/>
                <a:gd name="connsiteY264" fmla="*/ 597952 h 597951"/>
                <a:gd name="connsiteX265" fmla="*/ 268108 w 600613"/>
                <a:gd name="connsiteY265" fmla="*/ 597952 h 597951"/>
                <a:gd name="connsiteX266" fmla="*/ 265446 w 600613"/>
                <a:gd name="connsiteY266" fmla="*/ 597952 h 597951"/>
                <a:gd name="connsiteX267" fmla="*/ 262784 w 600613"/>
                <a:gd name="connsiteY267" fmla="*/ 597952 h 597951"/>
                <a:gd name="connsiteX268" fmla="*/ 260059 w 600613"/>
                <a:gd name="connsiteY268" fmla="*/ 597952 h 597951"/>
                <a:gd name="connsiteX269" fmla="*/ 257397 w 600613"/>
                <a:gd name="connsiteY269" fmla="*/ 597952 h 597951"/>
                <a:gd name="connsiteX270" fmla="*/ 254735 w 600613"/>
                <a:gd name="connsiteY270" fmla="*/ 597952 h 597951"/>
                <a:gd name="connsiteX271" fmla="*/ 252073 w 600613"/>
                <a:gd name="connsiteY271" fmla="*/ 597952 h 597951"/>
                <a:gd name="connsiteX272" fmla="*/ 249347 w 600613"/>
                <a:gd name="connsiteY272" fmla="*/ 597952 h 597951"/>
                <a:gd name="connsiteX273" fmla="*/ 246685 w 600613"/>
                <a:gd name="connsiteY273" fmla="*/ 595290 h 597951"/>
                <a:gd name="connsiteX274" fmla="*/ 244023 w 600613"/>
                <a:gd name="connsiteY274" fmla="*/ 595290 h 597951"/>
                <a:gd name="connsiteX275" fmla="*/ 241298 w 600613"/>
                <a:gd name="connsiteY275" fmla="*/ 592564 h 597951"/>
                <a:gd name="connsiteX276" fmla="*/ 238636 w 600613"/>
                <a:gd name="connsiteY276" fmla="*/ 589902 h 597951"/>
                <a:gd name="connsiteX277" fmla="*/ 238636 w 600613"/>
                <a:gd name="connsiteY277" fmla="*/ 587240 h 597951"/>
                <a:gd name="connsiteX278" fmla="*/ 235973 w 600613"/>
                <a:gd name="connsiteY278" fmla="*/ 587240 h 597951"/>
                <a:gd name="connsiteX279" fmla="*/ 235973 w 600613"/>
                <a:gd name="connsiteY279" fmla="*/ 584515 h 597951"/>
                <a:gd name="connsiteX280" fmla="*/ 233248 w 600613"/>
                <a:gd name="connsiteY280" fmla="*/ 584515 h 597951"/>
                <a:gd name="connsiteX281" fmla="*/ 230586 w 600613"/>
                <a:gd name="connsiteY281" fmla="*/ 581853 h 597951"/>
                <a:gd name="connsiteX282" fmla="*/ 230586 w 600613"/>
                <a:gd name="connsiteY282" fmla="*/ 579190 h 597951"/>
                <a:gd name="connsiteX283" fmla="*/ 230586 w 600613"/>
                <a:gd name="connsiteY283" fmla="*/ 576465 h 597951"/>
                <a:gd name="connsiteX284" fmla="*/ 227924 w 600613"/>
                <a:gd name="connsiteY284" fmla="*/ 576465 h 597951"/>
                <a:gd name="connsiteX285" fmla="*/ 227924 w 600613"/>
                <a:gd name="connsiteY285" fmla="*/ 573803 h 597951"/>
                <a:gd name="connsiteX286" fmla="*/ 227924 w 600613"/>
                <a:gd name="connsiteY286" fmla="*/ 571141 h 597951"/>
                <a:gd name="connsiteX287" fmla="*/ 225262 w 600613"/>
                <a:gd name="connsiteY287" fmla="*/ 571141 h 597951"/>
                <a:gd name="connsiteX288" fmla="*/ 225262 w 600613"/>
                <a:gd name="connsiteY288" fmla="*/ 568479 h 597951"/>
                <a:gd name="connsiteX289" fmla="*/ 225262 w 600613"/>
                <a:gd name="connsiteY289" fmla="*/ 565753 h 597951"/>
                <a:gd name="connsiteX290" fmla="*/ 222536 w 600613"/>
                <a:gd name="connsiteY290" fmla="*/ 563091 h 597951"/>
                <a:gd name="connsiteX291" fmla="*/ 219874 w 600613"/>
                <a:gd name="connsiteY291" fmla="*/ 560429 h 597951"/>
                <a:gd name="connsiteX292" fmla="*/ 217212 w 600613"/>
                <a:gd name="connsiteY292" fmla="*/ 557704 h 597951"/>
                <a:gd name="connsiteX293" fmla="*/ 214487 w 600613"/>
                <a:gd name="connsiteY293" fmla="*/ 560429 h 597951"/>
                <a:gd name="connsiteX294" fmla="*/ 214487 w 600613"/>
                <a:gd name="connsiteY294" fmla="*/ 557704 h 597951"/>
                <a:gd name="connsiteX295" fmla="*/ 211825 w 600613"/>
                <a:gd name="connsiteY295" fmla="*/ 557704 h 597951"/>
                <a:gd name="connsiteX296" fmla="*/ 209163 w 600613"/>
                <a:gd name="connsiteY296" fmla="*/ 557704 h 597951"/>
                <a:gd name="connsiteX297" fmla="*/ 206437 w 600613"/>
                <a:gd name="connsiteY297" fmla="*/ 555042 h 597951"/>
                <a:gd name="connsiteX298" fmla="*/ 203775 w 600613"/>
                <a:gd name="connsiteY298" fmla="*/ 555042 h 597951"/>
                <a:gd name="connsiteX299" fmla="*/ 203775 w 600613"/>
                <a:gd name="connsiteY299" fmla="*/ 552380 h 597951"/>
                <a:gd name="connsiteX300" fmla="*/ 201113 w 600613"/>
                <a:gd name="connsiteY300" fmla="*/ 549654 h 597951"/>
                <a:gd name="connsiteX301" fmla="*/ 203775 w 600613"/>
                <a:gd name="connsiteY301" fmla="*/ 549654 h 597951"/>
                <a:gd name="connsiteX302" fmla="*/ 203775 w 600613"/>
                <a:gd name="connsiteY302" fmla="*/ 546992 h 597951"/>
                <a:gd name="connsiteX303" fmla="*/ 201113 w 600613"/>
                <a:gd name="connsiteY303" fmla="*/ 544330 h 597951"/>
                <a:gd name="connsiteX304" fmla="*/ 198388 w 600613"/>
                <a:gd name="connsiteY304" fmla="*/ 541605 h 597951"/>
                <a:gd name="connsiteX305" fmla="*/ 198388 w 600613"/>
                <a:gd name="connsiteY305" fmla="*/ 538942 h 597951"/>
                <a:gd name="connsiteX306" fmla="*/ 195726 w 600613"/>
                <a:gd name="connsiteY306" fmla="*/ 541605 h 597951"/>
                <a:gd name="connsiteX307" fmla="*/ 193063 w 600613"/>
                <a:gd name="connsiteY307" fmla="*/ 541605 h 597951"/>
                <a:gd name="connsiteX308" fmla="*/ 190401 w 600613"/>
                <a:gd name="connsiteY308" fmla="*/ 538942 h 597951"/>
                <a:gd name="connsiteX309" fmla="*/ 187676 w 600613"/>
                <a:gd name="connsiteY309" fmla="*/ 538942 h 597951"/>
                <a:gd name="connsiteX310" fmla="*/ 187676 w 600613"/>
                <a:gd name="connsiteY310" fmla="*/ 536281 h 597951"/>
                <a:gd name="connsiteX311" fmla="*/ 185014 w 600613"/>
                <a:gd name="connsiteY311" fmla="*/ 533618 h 597951"/>
                <a:gd name="connsiteX312" fmla="*/ 185014 w 600613"/>
                <a:gd name="connsiteY312" fmla="*/ 530893 h 597951"/>
                <a:gd name="connsiteX313" fmla="*/ 185014 w 600613"/>
                <a:gd name="connsiteY313" fmla="*/ 528231 h 597951"/>
                <a:gd name="connsiteX314" fmla="*/ 185014 w 600613"/>
                <a:gd name="connsiteY314" fmla="*/ 525569 h 597951"/>
                <a:gd name="connsiteX315" fmla="*/ 182352 w 600613"/>
                <a:gd name="connsiteY315" fmla="*/ 525569 h 597951"/>
                <a:gd name="connsiteX316" fmla="*/ 182352 w 600613"/>
                <a:gd name="connsiteY316" fmla="*/ 522843 h 597951"/>
                <a:gd name="connsiteX317" fmla="*/ 182352 w 600613"/>
                <a:gd name="connsiteY317" fmla="*/ 520181 h 597951"/>
                <a:gd name="connsiteX318" fmla="*/ 179626 w 600613"/>
                <a:gd name="connsiteY318" fmla="*/ 520181 h 597951"/>
                <a:gd name="connsiteX319" fmla="*/ 179626 w 600613"/>
                <a:gd name="connsiteY319" fmla="*/ 517519 h 597951"/>
                <a:gd name="connsiteX320" fmla="*/ 176964 w 600613"/>
                <a:gd name="connsiteY320" fmla="*/ 517519 h 597951"/>
                <a:gd name="connsiteX321" fmla="*/ 176964 w 600613"/>
                <a:gd name="connsiteY321" fmla="*/ 514794 h 597951"/>
                <a:gd name="connsiteX322" fmla="*/ 176964 w 600613"/>
                <a:gd name="connsiteY322" fmla="*/ 512132 h 597951"/>
                <a:gd name="connsiteX323" fmla="*/ 176964 w 600613"/>
                <a:gd name="connsiteY323" fmla="*/ 509470 h 597951"/>
                <a:gd name="connsiteX324" fmla="*/ 176964 w 600613"/>
                <a:gd name="connsiteY324" fmla="*/ 506808 h 597951"/>
                <a:gd name="connsiteX325" fmla="*/ 174302 w 600613"/>
                <a:gd name="connsiteY325" fmla="*/ 506808 h 597951"/>
                <a:gd name="connsiteX326" fmla="*/ 174302 w 600613"/>
                <a:gd name="connsiteY326" fmla="*/ 504082 h 597951"/>
                <a:gd name="connsiteX327" fmla="*/ 171577 w 600613"/>
                <a:gd name="connsiteY327" fmla="*/ 501420 h 597951"/>
                <a:gd name="connsiteX328" fmla="*/ 171577 w 600613"/>
                <a:gd name="connsiteY328" fmla="*/ 498758 h 597951"/>
                <a:gd name="connsiteX329" fmla="*/ 174302 w 600613"/>
                <a:gd name="connsiteY329" fmla="*/ 498758 h 597951"/>
                <a:gd name="connsiteX330" fmla="*/ 174302 w 600613"/>
                <a:gd name="connsiteY330" fmla="*/ 496032 h 597951"/>
                <a:gd name="connsiteX331" fmla="*/ 174302 w 600613"/>
                <a:gd name="connsiteY331" fmla="*/ 493371 h 597951"/>
                <a:gd name="connsiteX332" fmla="*/ 171577 w 600613"/>
                <a:gd name="connsiteY332" fmla="*/ 493371 h 597951"/>
                <a:gd name="connsiteX333" fmla="*/ 171577 w 600613"/>
                <a:gd name="connsiteY333" fmla="*/ 490708 h 597951"/>
                <a:gd name="connsiteX334" fmla="*/ 171577 w 600613"/>
                <a:gd name="connsiteY334" fmla="*/ 487983 h 597951"/>
                <a:gd name="connsiteX335" fmla="*/ 174302 w 600613"/>
                <a:gd name="connsiteY335" fmla="*/ 487983 h 597951"/>
                <a:gd name="connsiteX336" fmla="*/ 174302 w 600613"/>
                <a:gd name="connsiteY336" fmla="*/ 485321 h 597951"/>
                <a:gd name="connsiteX337" fmla="*/ 171577 w 600613"/>
                <a:gd name="connsiteY337" fmla="*/ 485321 h 597951"/>
                <a:gd name="connsiteX338" fmla="*/ 171577 w 600613"/>
                <a:gd name="connsiteY338" fmla="*/ 482659 h 597951"/>
                <a:gd name="connsiteX339" fmla="*/ 171577 w 600613"/>
                <a:gd name="connsiteY339" fmla="*/ 479933 h 597951"/>
                <a:gd name="connsiteX340" fmla="*/ 168915 w 600613"/>
                <a:gd name="connsiteY340" fmla="*/ 479933 h 597951"/>
                <a:gd name="connsiteX341" fmla="*/ 168915 w 600613"/>
                <a:gd name="connsiteY341" fmla="*/ 477271 h 597951"/>
                <a:gd name="connsiteX342" fmla="*/ 166253 w 600613"/>
                <a:gd name="connsiteY342" fmla="*/ 474609 h 597951"/>
                <a:gd name="connsiteX343" fmla="*/ 166253 w 600613"/>
                <a:gd name="connsiteY343" fmla="*/ 471947 h 597951"/>
                <a:gd name="connsiteX344" fmla="*/ 168915 w 600613"/>
                <a:gd name="connsiteY344" fmla="*/ 471947 h 597951"/>
                <a:gd name="connsiteX345" fmla="*/ 168915 w 600613"/>
                <a:gd name="connsiteY345" fmla="*/ 469222 h 597951"/>
                <a:gd name="connsiteX346" fmla="*/ 166253 w 600613"/>
                <a:gd name="connsiteY346" fmla="*/ 466560 h 597951"/>
                <a:gd name="connsiteX347" fmla="*/ 168915 w 600613"/>
                <a:gd name="connsiteY347" fmla="*/ 466560 h 597951"/>
                <a:gd name="connsiteX348" fmla="*/ 168915 w 600613"/>
                <a:gd name="connsiteY348" fmla="*/ 463897 h 597951"/>
                <a:gd name="connsiteX349" fmla="*/ 168915 w 600613"/>
                <a:gd name="connsiteY349" fmla="*/ 461172 h 597951"/>
                <a:gd name="connsiteX350" fmla="*/ 171577 w 600613"/>
                <a:gd name="connsiteY350" fmla="*/ 461172 h 597951"/>
                <a:gd name="connsiteX351" fmla="*/ 168915 w 600613"/>
                <a:gd name="connsiteY351" fmla="*/ 458510 h 597951"/>
                <a:gd name="connsiteX352" fmla="*/ 168915 w 600613"/>
                <a:gd name="connsiteY352" fmla="*/ 455848 h 597951"/>
                <a:gd name="connsiteX353" fmla="*/ 168915 w 600613"/>
                <a:gd name="connsiteY353" fmla="*/ 453123 h 597951"/>
                <a:gd name="connsiteX354" fmla="*/ 166253 w 600613"/>
                <a:gd name="connsiteY354" fmla="*/ 450460 h 597951"/>
                <a:gd name="connsiteX355" fmla="*/ 166253 w 600613"/>
                <a:gd name="connsiteY355" fmla="*/ 447798 h 597951"/>
                <a:gd name="connsiteX356" fmla="*/ 166253 w 600613"/>
                <a:gd name="connsiteY356" fmla="*/ 445136 h 597951"/>
                <a:gd name="connsiteX357" fmla="*/ 163591 w 600613"/>
                <a:gd name="connsiteY357" fmla="*/ 442411 h 597951"/>
                <a:gd name="connsiteX358" fmla="*/ 163591 w 600613"/>
                <a:gd name="connsiteY358" fmla="*/ 439749 h 597951"/>
                <a:gd name="connsiteX359" fmla="*/ 163591 w 600613"/>
                <a:gd name="connsiteY359" fmla="*/ 437087 h 597951"/>
                <a:gd name="connsiteX360" fmla="*/ 163591 w 600613"/>
                <a:gd name="connsiteY360" fmla="*/ 434361 h 597951"/>
                <a:gd name="connsiteX361" fmla="*/ 163591 w 600613"/>
                <a:gd name="connsiteY361" fmla="*/ 431699 h 597951"/>
                <a:gd name="connsiteX362" fmla="*/ 163591 w 600613"/>
                <a:gd name="connsiteY362" fmla="*/ 429037 h 597951"/>
                <a:gd name="connsiteX363" fmla="*/ 166253 w 600613"/>
                <a:gd name="connsiteY363" fmla="*/ 429037 h 597951"/>
                <a:gd name="connsiteX364" fmla="*/ 166253 w 600613"/>
                <a:gd name="connsiteY364" fmla="*/ 426312 h 597951"/>
                <a:gd name="connsiteX365" fmla="*/ 166253 w 600613"/>
                <a:gd name="connsiteY365" fmla="*/ 423650 h 597951"/>
                <a:gd name="connsiteX366" fmla="*/ 166253 w 600613"/>
                <a:gd name="connsiteY366" fmla="*/ 420987 h 597951"/>
                <a:gd name="connsiteX367" fmla="*/ 166253 w 600613"/>
                <a:gd name="connsiteY367" fmla="*/ 418325 h 597951"/>
                <a:gd name="connsiteX368" fmla="*/ 166253 w 600613"/>
                <a:gd name="connsiteY368" fmla="*/ 415600 h 597951"/>
                <a:gd name="connsiteX369" fmla="*/ 166253 w 600613"/>
                <a:gd name="connsiteY369" fmla="*/ 412938 h 597951"/>
                <a:gd name="connsiteX370" fmla="*/ 166253 w 600613"/>
                <a:gd name="connsiteY370" fmla="*/ 410276 h 597951"/>
                <a:gd name="connsiteX371" fmla="*/ 166253 w 600613"/>
                <a:gd name="connsiteY371" fmla="*/ 402226 h 597951"/>
                <a:gd name="connsiteX372" fmla="*/ 166253 w 600613"/>
                <a:gd name="connsiteY372" fmla="*/ 399501 h 597951"/>
                <a:gd name="connsiteX373" fmla="*/ 163591 w 600613"/>
                <a:gd name="connsiteY373" fmla="*/ 399501 h 597951"/>
                <a:gd name="connsiteX374" fmla="*/ 163591 w 600613"/>
                <a:gd name="connsiteY374" fmla="*/ 396839 h 597951"/>
                <a:gd name="connsiteX375" fmla="*/ 160865 w 600613"/>
                <a:gd name="connsiteY375" fmla="*/ 396839 h 597951"/>
                <a:gd name="connsiteX376" fmla="*/ 158203 w 600613"/>
                <a:gd name="connsiteY376" fmla="*/ 396839 h 597951"/>
                <a:gd name="connsiteX377" fmla="*/ 155541 w 600613"/>
                <a:gd name="connsiteY377" fmla="*/ 394177 h 597951"/>
                <a:gd name="connsiteX378" fmla="*/ 155541 w 600613"/>
                <a:gd name="connsiteY378" fmla="*/ 391451 h 597951"/>
                <a:gd name="connsiteX379" fmla="*/ 152815 w 600613"/>
                <a:gd name="connsiteY379" fmla="*/ 391451 h 597951"/>
                <a:gd name="connsiteX380" fmla="*/ 150153 w 600613"/>
                <a:gd name="connsiteY380" fmla="*/ 391451 h 597951"/>
                <a:gd name="connsiteX381" fmla="*/ 150153 w 600613"/>
                <a:gd name="connsiteY381" fmla="*/ 388789 h 597951"/>
                <a:gd name="connsiteX382" fmla="*/ 147491 w 600613"/>
                <a:gd name="connsiteY382" fmla="*/ 388789 h 597951"/>
                <a:gd name="connsiteX383" fmla="*/ 147491 w 600613"/>
                <a:gd name="connsiteY383" fmla="*/ 386127 h 597951"/>
                <a:gd name="connsiteX384" fmla="*/ 147491 w 600613"/>
                <a:gd name="connsiteY384" fmla="*/ 383465 h 597951"/>
                <a:gd name="connsiteX385" fmla="*/ 147491 w 600613"/>
                <a:gd name="connsiteY385" fmla="*/ 380739 h 597951"/>
                <a:gd name="connsiteX386" fmla="*/ 147491 w 600613"/>
                <a:gd name="connsiteY386" fmla="*/ 378078 h 597951"/>
                <a:gd name="connsiteX387" fmla="*/ 147491 w 600613"/>
                <a:gd name="connsiteY387" fmla="*/ 375415 h 597951"/>
                <a:gd name="connsiteX388" fmla="*/ 144766 w 600613"/>
                <a:gd name="connsiteY388" fmla="*/ 372690 h 597951"/>
                <a:gd name="connsiteX389" fmla="*/ 144766 w 600613"/>
                <a:gd name="connsiteY389" fmla="*/ 370028 h 597951"/>
                <a:gd name="connsiteX390" fmla="*/ 142104 w 600613"/>
                <a:gd name="connsiteY390" fmla="*/ 370028 h 597951"/>
                <a:gd name="connsiteX391" fmla="*/ 142104 w 600613"/>
                <a:gd name="connsiteY391" fmla="*/ 367366 h 597951"/>
                <a:gd name="connsiteX392" fmla="*/ 139442 w 600613"/>
                <a:gd name="connsiteY392" fmla="*/ 367366 h 597951"/>
                <a:gd name="connsiteX393" fmla="*/ 139442 w 600613"/>
                <a:gd name="connsiteY393" fmla="*/ 370028 h 597951"/>
                <a:gd name="connsiteX394" fmla="*/ 136780 w 600613"/>
                <a:gd name="connsiteY394" fmla="*/ 372690 h 597951"/>
                <a:gd name="connsiteX395" fmla="*/ 134054 w 600613"/>
                <a:gd name="connsiteY395" fmla="*/ 372690 h 597951"/>
                <a:gd name="connsiteX396" fmla="*/ 131392 w 600613"/>
                <a:gd name="connsiteY396" fmla="*/ 372690 h 597951"/>
                <a:gd name="connsiteX397" fmla="*/ 131392 w 600613"/>
                <a:gd name="connsiteY397" fmla="*/ 370028 h 597951"/>
                <a:gd name="connsiteX398" fmla="*/ 134054 w 600613"/>
                <a:gd name="connsiteY398" fmla="*/ 370028 h 597951"/>
                <a:gd name="connsiteX399" fmla="*/ 134054 w 600613"/>
                <a:gd name="connsiteY399" fmla="*/ 367366 h 597951"/>
                <a:gd name="connsiteX400" fmla="*/ 131392 w 600613"/>
                <a:gd name="connsiteY400" fmla="*/ 367366 h 597951"/>
                <a:gd name="connsiteX401" fmla="*/ 128730 w 600613"/>
                <a:gd name="connsiteY401" fmla="*/ 367366 h 597951"/>
                <a:gd name="connsiteX402" fmla="*/ 128730 w 600613"/>
                <a:gd name="connsiteY402" fmla="*/ 364640 h 597951"/>
                <a:gd name="connsiteX403" fmla="*/ 126005 w 600613"/>
                <a:gd name="connsiteY403" fmla="*/ 364640 h 597951"/>
                <a:gd name="connsiteX404" fmla="*/ 123343 w 600613"/>
                <a:gd name="connsiteY404" fmla="*/ 364640 h 597951"/>
                <a:gd name="connsiteX405" fmla="*/ 123343 w 600613"/>
                <a:gd name="connsiteY405" fmla="*/ 367366 h 597951"/>
                <a:gd name="connsiteX406" fmla="*/ 120680 w 600613"/>
                <a:gd name="connsiteY406" fmla="*/ 367366 h 597951"/>
                <a:gd name="connsiteX407" fmla="*/ 117955 w 600613"/>
                <a:gd name="connsiteY407" fmla="*/ 364640 h 597951"/>
                <a:gd name="connsiteX408" fmla="*/ 115293 w 600613"/>
                <a:gd name="connsiteY408" fmla="*/ 364640 h 597951"/>
                <a:gd name="connsiteX409" fmla="*/ 112631 w 600613"/>
                <a:gd name="connsiteY409" fmla="*/ 364640 h 597951"/>
                <a:gd name="connsiteX410" fmla="*/ 112631 w 600613"/>
                <a:gd name="connsiteY410" fmla="*/ 361978 h 597951"/>
                <a:gd name="connsiteX411" fmla="*/ 109905 w 600613"/>
                <a:gd name="connsiteY411" fmla="*/ 361978 h 597951"/>
                <a:gd name="connsiteX412" fmla="*/ 109905 w 600613"/>
                <a:gd name="connsiteY412" fmla="*/ 359316 h 597951"/>
                <a:gd name="connsiteX413" fmla="*/ 107243 w 600613"/>
                <a:gd name="connsiteY413" fmla="*/ 359316 h 597951"/>
                <a:gd name="connsiteX414" fmla="*/ 104581 w 600613"/>
                <a:gd name="connsiteY414" fmla="*/ 359316 h 597951"/>
                <a:gd name="connsiteX415" fmla="*/ 104581 w 600613"/>
                <a:gd name="connsiteY415" fmla="*/ 356654 h 597951"/>
                <a:gd name="connsiteX416" fmla="*/ 104581 w 600613"/>
                <a:gd name="connsiteY416" fmla="*/ 353929 h 597951"/>
                <a:gd name="connsiteX417" fmla="*/ 101919 w 600613"/>
                <a:gd name="connsiteY417" fmla="*/ 353929 h 597951"/>
                <a:gd name="connsiteX418" fmla="*/ 101919 w 600613"/>
                <a:gd name="connsiteY418" fmla="*/ 351267 h 597951"/>
                <a:gd name="connsiteX419" fmla="*/ 99194 w 600613"/>
                <a:gd name="connsiteY419" fmla="*/ 351267 h 597951"/>
                <a:gd name="connsiteX420" fmla="*/ 96532 w 600613"/>
                <a:gd name="connsiteY420" fmla="*/ 351267 h 597951"/>
                <a:gd name="connsiteX421" fmla="*/ 93870 w 600613"/>
                <a:gd name="connsiteY421" fmla="*/ 351267 h 597951"/>
                <a:gd name="connsiteX422" fmla="*/ 93870 w 600613"/>
                <a:gd name="connsiteY422" fmla="*/ 348604 h 597951"/>
                <a:gd name="connsiteX423" fmla="*/ 91144 w 600613"/>
                <a:gd name="connsiteY423" fmla="*/ 348604 h 597951"/>
                <a:gd name="connsiteX424" fmla="*/ 88482 w 600613"/>
                <a:gd name="connsiteY424" fmla="*/ 348604 h 597951"/>
                <a:gd name="connsiteX425" fmla="*/ 88482 w 600613"/>
                <a:gd name="connsiteY425" fmla="*/ 345879 h 597951"/>
                <a:gd name="connsiteX426" fmla="*/ 85820 w 600613"/>
                <a:gd name="connsiteY426" fmla="*/ 345879 h 597951"/>
                <a:gd name="connsiteX427" fmla="*/ 85820 w 600613"/>
                <a:gd name="connsiteY427" fmla="*/ 343217 h 597951"/>
                <a:gd name="connsiteX428" fmla="*/ 83095 w 600613"/>
                <a:gd name="connsiteY428" fmla="*/ 343217 h 597951"/>
                <a:gd name="connsiteX429" fmla="*/ 83095 w 600613"/>
                <a:gd name="connsiteY429" fmla="*/ 340555 h 597951"/>
                <a:gd name="connsiteX430" fmla="*/ 83095 w 600613"/>
                <a:gd name="connsiteY430" fmla="*/ 337830 h 597951"/>
                <a:gd name="connsiteX431" fmla="*/ 80433 w 600613"/>
                <a:gd name="connsiteY431" fmla="*/ 337830 h 597951"/>
                <a:gd name="connsiteX432" fmla="*/ 83095 w 600613"/>
                <a:gd name="connsiteY432" fmla="*/ 335167 h 597951"/>
                <a:gd name="connsiteX433" fmla="*/ 80433 w 600613"/>
                <a:gd name="connsiteY433" fmla="*/ 332505 h 597951"/>
                <a:gd name="connsiteX434" fmla="*/ 80433 w 600613"/>
                <a:gd name="connsiteY434" fmla="*/ 329843 h 597951"/>
                <a:gd name="connsiteX435" fmla="*/ 77770 w 600613"/>
                <a:gd name="connsiteY435" fmla="*/ 329843 h 597951"/>
                <a:gd name="connsiteX436" fmla="*/ 75108 w 600613"/>
                <a:gd name="connsiteY436" fmla="*/ 329843 h 597951"/>
                <a:gd name="connsiteX437" fmla="*/ 75108 w 600613"/>
                <a:gd name="connsiteY437" fmla="*/ 327118 h 597951"/>
                <a:gd name="connsiteX438" fmla="*/ 75108 w 600613"/>
                <a:gd name="connsiteY438" fmla="*/ 324456 h 597951"/>
                <a:gd name="connsiteX439" fmla="*/ 72383 w 600613"/>
                <a:gd name="connsiteY439" fmla="*/ 324456 h 597951"/>
                <a:gd name="connsiteX440" fmla="*/ 69721 w 600613"/>
                <a:gd name="connsiteY440" fmla="*/ 324456 h 597951"/>
                <a:gd name="connsiteX441" fmla="*/ 67059 w 600613"/>
                <a:gd name="connsiteY441" fmla="*/ 324456 h 597951"/>
                <a:gd name="connsiteX442" fmla="*/ 64333 w 600613"/>
                <a:gd name="connsiteY442" fmla="*/ 324456 h 597951"/>
                <a:gd name="connsiteX443" fmla="*/ 61671 w 600613"/>
                <a:gd name="connsiteY443" fmla="*/ 321794 h 597951"/>
                <a:gd name="connsiteX444" fmla="*/ 59009 w 600613"/>
                <a:gd name="connsiteY444" fmla="*/ 321794 h 597951"/>
                <a:gd name="connsiteX445" fmla="*/ 56284 w 600613"/>
                <a:gd name="connsiteY445" fmla="*/ 321794 h 597951"/>
                <a:gd name="connsiteX446" fmla="*/ 53622 w 600613"/>
                <a:gd name="connsiteY446" fmla="*/ 321794 h 597951"/>
                <a:gd name="connsiteX447" fmla="*/ 50959 w 600613"/>
                <a:gd name="connsiteY447" fmla="*/ 319068 h 597951"/>
                <a:gd name="connsiteX448" fmla="*/ 50959 w 600613"/>
                <a:gd name="connsiteY448" fmla="*/ 321794 h 597951"/>
                <a:gd name="connsiteX449" fmla="*/ 45572 w 600613"/>
                <a:gd name="connsiteY449" fmla="*/ 321794 h 597951"/>
                <a:gd name="connsiteX450" fmla="*/ 42910 w 600613"/>
                <a:gd name="connsiteY450" fmla="*/ 321794 h 597951"/>
                <a:gd name="connsiteX451" fmla="*/ 40248 w 600613"/>
                <a:gd name="connsiteY451" fmla="*/ 321794 h 597951"/>
                <a:gd name="connsiteX452" fmla="*/ 40248 w 600613"/>
                <a:gd name="connsiteY452" fmla="*/ 319068 h 597951"/>
                <a:gd name="connsiteX453" fmla="*/ 37522 w 600613"/>
                <a:gd name="connsiteY453" fmla="*/ 319068 h 597951"/>
                <a:gd name="connsiteX454" fmla="*/ 37522 w 600613"/>
                <a:gd name="connsiteY454" fmla="*/ 316406 h 597951"/>
                <a:gd name="connsiteX455" fmla="*/ 34860 w 600613"/>
                <a:gd name="connsiteY455" fmla="*/ 316406 h 597951"/>
                <a:gd name="connsiteX456" fmla="*/ 34860 w 600613"/>
                <a:gd name="connsiteY456" fmla="*/ 313744 h 597951"/>
                <a:gd name="connsiteX457" fmla="*/ 34860 w 600613"/>
                <a:gd name="connsiteY457" fmla="*/ 311019 h 597951"/>
                <a:gd name="connsiteX458" fmla="*/ 37522 w 600613"/>
                <a:gd name="connsiteY458" fmla="*/ 308357 h 597951"/>
                <a:gd name="connsiteX459" fmla="*/ 37522 w 600613"/>
                <a:gd name="connsiteY459" fmla="*/ 305694 h 597951"/>
                <a:gd name="connsiteX460" fmla="*/ 37522 w 600613"/>
                <a:gd name="connsiteY460" fmla="*/ 302969 h 597951"/>
                <a:gd name="connsiteX461" fmla="*/ 40248 w 600613"/>
                <a:gd name="connsiteY461" fmla="*/ 302969 h 597951"/>
                <a:gd name="connsiteX462" fmla="*/ 37522 w 600613"/>
                <a:gd name="connsiteY462" fmla="*/ 297645 h 597951"/>
                <a:gd name="connsiteX463" fmla="*/ 37522 w 600613"/>
                <a:gd name="connsiteY463" fmla="*/ 294983 h 597951"/>
                <a:gd name="connsiteX464" fmla="*/ 37522 w 600613"/>
                <a:gd name="connsiteY464" fmla="*/ 292257 h 597951"/>
                <a:gd name="connsiteX465" fmla="*/ 34860 w 600613"/>
                <a:gd name="connsiteY465" fmla="*/ 289595 h 597951"/>
                <a:gd name="connsiteX466" fmla="*/ 34860 w 600613"/>
                <a:gd name="connsiteY466" fmla="*/ 286933 h 597951"/>
                <a:gd name="connsiteX467" fmla="*/ 34860 w 600613"/>
                <a:gd name="connsiteY467" fmla="*/ 284208 h 597951"/>
                <a:gd name="connsiteX468" fmla="*/ 34860 w 600613"/>
                <a:gd name="connsiteY468" fmla="*/ 281546 h 597951"/>
                <a:gd name="connsiteX469" fmla="*/ 37522 w 600613"/>
                <a:gd name="connsiteY469" fmla="*/ 281546 h 597951"/>
                <a:gd name="connsiteX470" fmla="*/ 40248 w 600613"/>
                <a:gd name="connsiteY470" fmla="*/ 278884 h 597951"/>
                <a:gd name="connsiteX471" fmla="*/ 42910 w 600613"/>
                <a:gd name="connsiteY471" fmla="*/ 278884 h 597951"/>
                <a:gd name="connsiteX472" fmla="*/ 45572 w 600613"/>
                <a:gd name="connsiteY472" fmla="*/ 278884 h 597951"/>
                <a:gd name="connsiteX473" fmla="*/ 48298 w 600613"/>
                <a:gd name="connsiteY473" fmla="*/ 278884 h 597951"/>
                <a:gd name="connsiteX474" fmla="*/ 50959 w 600613"/>
                <a:gd name="connsiteY474" fmla="*/ 281546 h 597951"/>
                <a:gd name="connsiteX475" fmla="*/ 53622 w 600613"/>
                <a:gd name="connsiteY475" fmla="*/ 281546 h 597951"/>
                <a:gd name="connsiteX476" fmla="*/ 56284 w 600613"/>
                <a:gd name="connsiteY476" fmla="*/ 281546 h 597951"/>
                <a:gd name="connsiteX477" fmla="*/ 61671 w 600613"/>
                <a:gd name="connsiteY477" fmla="*/ 281546 h 597951"/>
                <a:gd name="connsiteX478" fmla="*/ 61671 w 600613"/>
                <a:gd name="connsiteY478" fmla="*/ 278884 h 597951"/>
                <a:gd name="connsiteX479" fmla="*/ 61671 w 600613"/>
                <a:gd name="connsiteY479" fmla="*/ 276158 h 597951"/>
                <a:gd name="connsiteX480" fmla="*/ 61671 w 600613"/>
                <a:gd name="connsiteY480" fmla="*/ 273496 h 597951"/>
                <a:gd name="connsiteX481" fmla="*/ 61671 w 600613"/>
                <a:gd name="connsiteY481" fmla="*/ 270834 h 597951"/>
                <a:gd name="connsiteX482" fmla="*/ 59009 w 600613"/>
                <a:gd name="connsiteY482" fmla="*/ 270834 h 597951"/>
                <a:gd name="connsiteX483" fmla="*/ 56284 w 600613"/>
                <a:gd name="connsiteY483" fmla="*/ 268172 h 597951"/>
                <a:gd name="connsiteX484" fmla="*/ 56284 w 600613"/>
                <a:gd name="connsiteY484" fmla="*/ 265446 h 597951"/>
                <a:gd name="connsiteX485" fmla="*/ 53622 w 600613"/>
                <a:gd name="connsiteY485" fmla="*/ 265446 h 597951"/>
                <a:gd name="connsiteX486" fmla="*/ 53622 w 600613"/>
                <a:gd name="connsiteY486" fmla="*/ 262785 h 597951"/>
                <a:gd name="connsiteX487" fmla="*/ 50959 w 600613"/>
                <a:gd name="connsiteY487" fmla="*/ 262785 h 597951"/>
                <a:gd name="connsiteX488" fmla="*/ 50959 w 600613"/>
                <a:gd name="connsiteY488" fmla="*/ 260122 h 597951"/>
                <a:gd name="connsiteX489" fmla="*/ 50959 w 600613"/>
                <a:gd name="connsiteY489" fmla="*/ 257397 h 597951"/>
                <a:gd name="connsiteX490" fmla="*/ 48298 w 600613"/>
                <a:gd name="connsiteY490" fmla="*/ 257397 h 597951"/>
                <a:gd name="connsiteX491" fmla="*/ 48298 w 600613"/>
                <a:gd name="connsiteY491" fmla="*/ 254735 h 597951"/>
                <a:gd name="connsiteX492" fmla="*/ 48298 w 600613"/>
                <a:gd name="connsiteY492" fmla="*/ 252073 h 597951"/>
                <a:gd name="connsiteX493" fmla="*/ 50959 w 600613"/>
                <a:gd name="connsiteY493" fmla="*/ 252073 h 597951"/>
                <a:gd name="connsiteX494" fmla="*/ 50959 w 600613"/>
                <a:gd name="connsiteY494" fmla="*/ 249347 h 597951"/>
                <a:gd name="connsiteX495" fmla="*/ 50959 w 600613"/>
                <a:gd name="connsiteY495" fmla="*/ 246685 h 597951"/>
                <a:gd name="connsiteX496" fmla="*/ 50959 w 600613"/>
                <a:gd name="connsiteY496" fmla="*/ 244023 h 597951"/>
                <a:gd name="connsiteX497" fmla="*/ 50959 w 600613"/>
                <a:gd name="connsiteY497" fmla="*/ 241298 h 597951"/>
                <a:gd name="connsiteX498" fmla="*/ 48298 w 600613"/>
                <a:gd name="connsiteY498" fmla="*/ 238636 h 597951"/>
                <a:gd name="connsiteX499" fmla="*/ 45572 w 600613"/>
                <a:gd name="connsiteY499" fmla="*/ 235974 h 597951"/>
                <a:gd name="connsiteX500" fmla="*/ 42910 w 600613"/>
                <a:gd name="connsiteY500" fmla="*/ 233311 h 597951"/>
                <a:gd name="connsiteX501" fmla="*/ 42910 w 600613"/>
                <a:gd name="connsiteY501" fmla="*/ 230586 h 597951"/>
                <a:gd name="connsiteX502" fmla="*/ 42910 w 600613"/>
                <a:gd name="connsiteY502" fmla="*/ 227924 h 597951"/>
                <a:gd name="connsiteX503" fmla="*/ 40248 w 600613"/>
                <a:gd name="connsiteY503" fmla="*/ 227924 h 597951"/>
                <a:gd name="connsiteX504" fmla="*/ 40248 w 600613"/>
                <a:gd name="connsiteY504" fmla="*/ 225262 h 597951"/>
                <a:gd name="connsiteX505" fmla="*/ 37522 w 600613"/>
                <a:gd name="connsiteY505" fmla="*/ 222537 h 597951"/>
                <a:gd name="connsiteX506" fmla="*/ 34860 w 600613"/>
                <a:gd name="connsiteY506" fmla="*/ 222537 h 597951"/>
                <a:gd name="connsiteX507" fmla="*/ 34860 w 600613"/>
                <a:gd name="connsiteY507" fmla="*/ 225262 h 597951"/>
                <a:gd name="connsiteX508" fmla="*/ 32198 w 600613"/>
                <a:gd name="connsiteY508" fmla="*/ 225262 h 597951"/>
                <a:gd name="connsiteX509" fmla="*/ 32198 w 600613"/>
                <a:gd name="connsiteY509" fmla="*/ 227924 h 597951"/>
                <a:gd name="connsiteX510" fmla="*/ 29473 w 600613"/>
                <a:gd name="connsiteY510" fmla="*/ 230586 h 597951"/>
                <a:gd name="connsiteX511" fmla="*/ 29473 w 600613"/>
                <a:gd name="connsiteY511" fmla="*/ 233311 h 597951"/>
                <a:gd name="connsiteX512" fmla="*/ 29473 w 600613"/>
                <a:gd name="connsiteY512" fmla="*/ 235974 h 597951"/>
                <a:gd name="connsiteX513" fmla="*/ 29473 w 600613"/>
                <a:gd name="connsiteY513" fmla="*/ 238636 h 597951"/>
                <a:gd name="connsiteX514" fmla="*/ 26811 w 600613"/>
                <a:gd name="connsiteY514" fmla="*/ 238636 h 597951"/>
                <a:gd name="connsiteX515" fmla="*/ 26811 w 600613"/>
                <a:gd name="connsiteY515" fmla="*/ 241298 h 597951"/>
                <a:gd name="connsiteX516" fmla="*/ 26811 w 600613"/>
                <a:gd name="connsiteY516" fmla="*/ 244023 h 597951"/>
                <a:gd name="connsiteX517" fmla="*/ 24149 w 600613"/>
                <a:gd name="connsiteY517" fmla="*/ 244023 h 597951"/>
                <a:gd name="connsiteX518" fmla="*/ 21487 w 600613"/>
                <a:gd name="connsiteY518" fmla="*/ 241298 h 597951"/>
                <a:gd name="connsiteX519" fmla="*/ 21487 w 600613"/>
                <a:gd name="connsiteY519" fmla="*/ 238636 h 597951"/>
                <a:gd name="connsiteX520" fmla="*/ 21487 w 600613"/>
                <a:gd name="connsiteY520" fmla="*/ 235974 h 597951"/>
                <a:gd name="connsiteX521" fmla="*/ 21487 w 600613"/>
                <a:gd name="connsiteY521" fmla="*/ 233311 h 597951"/>
                <a:gd name="connsiteX522" fmla="*/ 24149 w 600613"/>
                <a:gd name="connsiteY522" fmla="*/ 233311 h 597951"/>
                <a:gd name="connsiteX523" fmla="*/ 24149 w 600613"/>
                <a:gd name="connsiteY523" fmla="*/ 230586 h 597951"/>
                <a:gd name="connsiteX524" fmla="*/ 26811 w 600613"/>
                <a:gd name="connsiteY524" fmla="*/ 227924 h 597951"/>
                <a:gd name="connsiteX525" fmla="*/ 26811 w 600613"/>
                <a:gd name="connsiteY525" fmla="*/ 225262 h 597951"/>
                <a:gd name="connsiteX526" fmla="*/ 29473 w 600613"/>
                <a:gd name="connsiteY526" fmla="*/ 222537 h 597951"/>
                <a:gd name="connsiteX527" fmla="*/ 29473 w 600613"/>
                <a:gd name="connsiteY527" fmla="*/ 219874 h 597951"/>
                <a:gd name="connsiteX528" fmla="*/ 26811 w 600613"/>
                <a:gd name="connsiteY528" fmla="*/ 219874 h 597951"/>
                <a:gd name="connsiteX529" fmla="*/ 26811 w 600613"/>
                <a:gd name="connsiteY529" fmla="*/ 217212 h 597951"/>
                <a:gd name="connsiteX530" fmla="*/ 24149 w 600613"/>
                <a:gd name="connsiteY530" fmla="*/ 214487 h 597951"/>
                <a:gd name="connsiteX531" fmla="*/ 21487 w 600613"/>
                <a:gd name="connsiteY531" fmla="*/ 214487 h 597951"/>
                <a:gd name="connsiteX532" fmla="*/ 18761 w 600613"/>
                <a:gd name="connsiteY532" fmla="*/ 211825 h 597951"/>
                <a:gd name="connsiteX533" fmla="*/ 18761 w 600613"/>
                <a:gd name="connsiteY533" fmla="*/ 209163 h 597951"/>
                <a:gd name="connsiteX534" fmla="*/ 18761 w 600613"/>
                <a:gd name="connsiteY534" fmla="*/ 206501 h 597951"/>
                <a:gd name="connsiteX535" fmla="*/ 18761 w 600613"/>
                <a:gd name="connsiteY535" fmla="*/ 203775 h 597951"/>
                <a:gd name="connsiteX536" fmla="*/ 16099 w 600613"/>
                <a:gd name="connsiteY536" fmla="*/ 203775 h 597951"/>
                <a:gd name="connsiteX537" fmla="*/ 16099 w 600613"/>
                <a:gd name="connsiteY537" fmla="*/ 201113 h 597951"/>
                <a:gd name="connsiteX538" fmla="*/ 13437 w 600613"/>
                <a:gd name="connsiteY538" fmla="*/ 201113 h 597951"/>
                <a:gd name="connsiteX539" fmla="*/ 10712 w 600613"/>
                <a:gd name="connsiteY539" fmla="*/ 201113 h 597951"/>
                <a:gd name="connsiteX540" fmla="*/ 8050 w 600613"/>
                <a:gd name="connsiteY540" fmla="*/ 203775 h 597951"/>
                <a:gd name="connsiteX541" fmla="*/ 5388 w 600613"/>
                <a:gd name="connsiteY541" fmla="*/ 203775 h 597951"/>
                <a:gd name="connsiteX542" fmla="*/ 2662 w 600613"/>
                <a:gd name="connsiteY542" fmla="*/ 203775 h 597951"/>
                <a:gd name="connsiteX543" fmla="*/ 2662 w 600613"/>
                <a:gd name="connsiteY543" fmla="*/ 201113 h 597951"/>
                <a:gd name="connsiteX544" fmla="*/ 0 w 600613"/>
                <a:gd name="connsiteY544" fmla="*/ 201113 h 597951"/>
                <a:gd name="connsiteX545" fmla="*/ 2662 w 600613"/>
                <a:gd name="connsiteY545" fmla="*/ 198451 h 597951"/>
                <a:gd name="connsiteX546" fmla="*/ 2662 w 600613"/>
                <a:gd name="connsiteY546" fmla="*/ 195726 h 597951"/>
                <a:gd name="connsiteX547" fmla="*/ 2662 w 600613"/>
                <a:gd name="connsiteY547" fmla="*/ 193064 h 597951"/>
                <a:gd name="connsiteX548" fmla="*/ 5388 w 600613"/>
                <a:gd name="connsiteY548" fmla="*/ 193064 h 597951"/>
                <a:gd name="connsiteX549" fmla="*/ 8050 w 600613"/>
                <a:gd name="connsiteY549" fmla="*/ 190401 h 597951"/>
                <a:gd name="connsiteX550" fmla="*/ 10712 w 600613"/>
                <a:gd name="connsiteY550" fmla="*/ 187676 h 597951"/>
                <a:gd name="connsiteX551" fmla="*/ 10712 w 600613"/>
                <a:gd name="connsiteY551" fmla="*/ 185014 h 597951"/>
                <a:gd name="connsiteX552" fmla="*/ 10712 w 600613"/>
                <a:gd name="connsiteY552" fmla="*/ 182352 h 597951"/>
                <a:gd name="connsiteX553" fmla="*/ 8050 w 600613"/>
                <a:gd name="connsiteY553" fmla="*/ 179690 h 597951"/>
                <a:gd name="connsiteX554" fmla="*/ 8050 w 600613"/>
                <a:gd name="connsiteY554" fmla="*/ 176964 h 597951"/>
                <a:gd name="connsiteX555" fmla="*/ 8050 w 600613"/>
                <a:gd name="connsiteY555" fmla="*/ 174302 h 597951"/>
                <a:gd name="connsiteX556" fmla="*/ 8050 w 600613"/>
                <a:gd name="connsiteY556" fmla="*/ 168915 h 597951"/>
                <a:gd name="connsiteX557" fmla="*/ 10712 w 600613"/>
                <a:gd name="connsiteY557" fmla="*/ 168915 h 597951"/>
                <a:gd name="connsiteX558" fmla="*/ 13437 w 600613"/>
                <a:gd name="connsiteY558" fmla="*/ 168915 h 597951"/>
                <a:gd name="connsiteX559" fmla="*/ 16099 w 600613"/>
                <a:gd name="connsiteY559" fmla="*/ 168915 h 597951"/>
                <a:gd name="connsiteX560" fmla="*/ 16099 w 600613"/>
                <a:gd name="connsiteY560" fmla="*/ 171640 h 597951"/>
                <a:gd name="connsiteX561" fmla="*/ 18761 w 600613"/>
                <a:gd name="connsiteY561" fmla="*/ 174302 h 597951"/>
                <a:gd name="connsiteX562" fmla="*/ 21487 w 600613"/>
                <a:gd name="connsiteY562" fmla="*/ 174302 h 597951"/>
                <a:gd name="connsiteX563" fmla="*/ 21487 w 600613"/>
                <a:gd name="connsiteY563" fmla="*/ 176964 h 597951"/>
                <a:gd name="connsiteX564" fmla="*/ 24149 w 600613"/>
                <a:gd name="connsiteY564" fmla="*/ 176964 h 597951"/>
                <a:gd name="connsiteX565" fmla="*/ 24149 w 600613"/>
                <a:gd name="connsiteY565" fmla="*/ 174302 h 597951"/>
                <a:gd name="connsiteX566" fmla="*/ 26811 w 600613"/>
                <a:gd name="connsiteY566" fmla="*/ 174302 h 597951"/>
                <a:gd name="connsiteX567" fmla="*/ 29473 w 600613"/>
                <a:gd name="connsiteY567" fmla="*/ 171640 h 597951"/>
                <a:gd name="connsiteX568" fmla="*/ 29473 w 600613"/>
                <a:gd name="connsiteY568" fmla="*/ 168915 h 597951"/>
                <a:gd name="connsiteX569" fmla="*/ 29473 w 600613"/>
                <a:gd name="connsiteY569" fmla="*/ 166253 h 597951"/>
                <a:gd name="connsiteX570" fmla="*/ 29473 w 600613"/>
                <a:gd name="connsiteY570" fmla="*/ 163591 h 597951"/>
                <a:gd name="connsiteX571" fmla="*/ 26811 w 600613"/>
                <a:gd name="connsiteY571" fmla="*/ 163591 h 597951"/>
                <a:gd name="connsiteX572" fmla="*/ 26811 w 600613"/>
                <a:gd name="connsiteY572" fmla="*/ 160865 h 597951"/>
                <a:gd name="connsiteX573" fmla="*/ 26811 w 600613"/>
                <a:gd name="connsiteY573" fmla="*/ 158203 h 597951"/>
                <a:gd name="connsiteX574" fmla="*/ 24149 w 600613"/>
                <a:gd name="connsiteY574" fmla="*/ 155541 h 597951"/>
                <a:gd name="connsiteX575" fmla="*/ 24149 w 600613"/>
                <a:gd name="connsiteY575" fmla="*/ 152816 h 597951"/>
                <a:gd name="connsiteX576" fmla="*/ 24149 w 600613"/>
                <a:gd name="connsiteY576" fmla="*/ 150153 h 597951"/>
                <a:gd name="connsiteX577" fmla="*/ 24149 w 600613"/>
                <a:gd name="connsiteY577" fmla="*/ 147491 h 597951"/>
                <a:gd name="connsiteX578" fmla="*/ 26811 w 600613"/>
                <a:gd name="connsiteY578" fmla="*/ 147491 h 597951"/>
                <a:gd name="connsiteX579" fmla="*/ 29473 w 600613"/>
                <a:gd name="connsiteY579" fmla="*/ 147491 h 597951"/>
                <a:gd name="connsiteX580" fmla="*/ 32198 w 600613"/>
                <a:gd name="connsiteY580" fmla="*/ 150153 h 597951"/>
                <a:gd name="connsiteX581" fmla="*/ 34860 w 600613"/>
                <a:gd name="connsiteY581" fmla="*/ 152816 h 597951"/>
                <a:gd name="connsiteX582" fmla="*/ 37522 w 600613"/>
                <a:gd name="connsiteY582" fmla="*/ 155541 h 597951"/>
                <a:gd name="connsiteX583" fmla="*/ 40248 w 600613"/>
                <a:gd name="connsiteY583" fmla="*/ 155541 h 597951"/>
                <a:gd name="connsiteX584" fmla="*/ 42910 w 600613"/>
                <a:gd name="connsiteY584" fmla="*/ 155541 h 597951"/>
                <a:gd name="connsiteX585" fmla="*/ 42910 w 600613"/>
                <a:gd name="connsiteY585" fmla="*/ 152816 h 597951"/>
                <a:gd name="connsiteX586" fmla="*/ 40248 w 600613"/>
                <a:gd name="connsiteY586" fmla="*/ 152816 h 597951"/>
                <a:gd name="connsiteX587" fmla="*/ 40248 w 600613"/>
                <a:gd name="connsiteY587" fmla="*/ 150153 h 597951"/>
                <a:gd name="connsiteX588" fmla="*/ 40248 w 600613"/>
                <a:gd name="connsiteY588" fmla="*/ 147491 h 597951"/>
                <a:gd name="connsiteX589" fmla="*/ 40248 w 600613"/>
                <a:gd name="connsiteY589" fmla="*/ 144829 h 597951"/>
                <a:gd name="connsiteX590" fmla="*/ 40248 w 600613"/>
                <a:gd name="connsiteY590" fmla="*/ 139442 h 597951"/>
                <a:gd name="connsiteX591" fmla="*/ 40248 w 600613"/>
                <a:gd name="connsiteY591" fmla="*/ 136780 h 597951"/>
                <a:gd name="connsiteX592" fmla="*/ 40248 w 600613"/>
                <a:gd name="connsiteY592" fmla="*/ 134054 h 597951"/>
                <a:gd name="connsiteX593" fmla="*/ 40248 w 600613"/>
                <a:gd name="connsiteY593" fmla="*/ 131392 h 597951"/>
                <a:gd name="connsiteX594" fmla="*/ 40248 w 600613"/>
                <a:gd name="connsiteY594" fmla="*/ 126005 h 597951"/>
                <a:gd name="connsiteX595" fmla="*/ 40248 w 600613"/>
                <a:gd name="connsiteY595" fmla="*/ 123343 h 597951"/>
                <a:gd name="connsiteX596" fmla="*/ 42910 w 600613"/>
                <a:gd name="connsiteY596" fmla="*/ 123343 h 597951"/>
                <a:gd name="connsiteX597" fmla="*/ 42910 w 600613"/>
                <a:gd name="connsiteY597" fmla="*/ 120681 h 597951"/>
                <a:gd name="connsiteX598" fmla="*/ 45572 w 600613"/>
                <a:gd name="connsiteY598" fmla="*/ 120681 h 597951"/>
                <a:gd name="connsiteX599" fmla="*/ 48298 w 600613"/>
                <a:gd name="connsiteY599" fmla="*/ 120681 h 597951"/>
                <a:gd name="connsiteX600" fmla="*/ 48298 w 600613"/>
                <a:gd name="connsiteY600" fmla="*/ 118019 h 597951"/>
                <a:gd name="connsiteX601" fmla="*/ 48298 w 600613"/>
                <a:gd name="connsiteY601" fmla="*/ 115293 h 597951"/>
                <a:gd name="connsiteX602" fmla="*/ 45572 w 600613"/>
                <a:gd name="connsiteY602" fmla="*/ 115293 h 597951"/>
                <a:gd name="connsiteX603" fmla="*/ 42910 w 600613"/>
                <a:gd name="connsiteY603" fmla="*/ 112631 h 597951"/>
                <a:gd name="connsiteX604" fmla="*/ 40248 w 600613"/>
                <a:gd name="connsiteY604" fmla="*/ 109969 h 597951"/>
                <a:gd name="connsiteX605" fmla="*/ 40248 w 600613"/>
                <a:gd name="connsiteY605" fmla="*/ 107243 h 597951"/>
                <a:gd name="connsiteX606" fmla="*/ 40248 w 600613"/>
                <a:gd name="connsiteY606" fmla="*/ 101919 h 597951"/>
                <a:gd name="connsiteX607" fmla="*/ 40248 w 600613"/>
                <a:gd name="connsiteY607" fmla="*/ 99194 h 597951"/>
                <a:gd name="connsiteX608" fmla="*/ 42910 w 600613"/>
                <a:gd name="connsiteY608" fmla="*/ 99194 h 597951"/>
                <a:gd name="connsiteX609" fmla="*/ 42910 w 600613"/>
                <a:gd name="connsiteY609" fmla="*/ 96532 h 597951"/>
                <a:gd name="connsiteX610" fmla="*/ 45572 w 600613"/>
                <a:gd name="connsiteY610" fmla="*/ 96532 h 597951"/>
                <a:gd name="connsiteX611" fmla="*/ 45572 w 600613"/>
                <a:gd name="connsiteY611" fmla="*/ 93870 h 597951"/>
                <a:gd name="connsiteX612" fmla="*/ 48298 w 600613"/>
                <a:gd name="connsiteY612" fmla="*/ 93870 h 597951"/>
                <a:gd name="connsiteX613" fmla="*/ 48298 w 600613"/>
                <a:gd name="connsiteY613" fmla="*/ 91208 h 597951"/>
                <a:gd name="connsiteX614" fmla="*/ 50959 w 600613"/>
                <a:gd name="connsiteY614" fmla="*/ 91208 h 597951"/>
                <a:gd name="connsiteX615" fmla="*/ 53622 w 600613"/>
                <a:gd name="connsiteY615" fmla="*/ 91208 h 597951"/>
                <a:gd name="connsiteX616" fmla="*/ 53622 w 600613"/>
                <a:gd name="connsiteY616" fmla="*/ 88482 h 597951"/>
                <a:gd name="connsiteX617" fmla="*/ 56284 w 600613"/>
                <a:gd name="connsiteY617" fmla="*/ 88482 h 597951"/>
                <a:gd name="connsiteX618" fmla="*/ 56284 w 600613"/>
                <a:gd name="connsiteY618" fmla="*/ 85820 h 597951"/>
                <a:gd name="connsiteX619" fmla="*/ 59009 w 600613"/>
                <a:gd name="connsiteY619" fmla="*/ 83158 h 597951"/>
                <a:gd name="connsiteX620" fmla="*/ 61671 w 600613"/>
                <a:gd name="connsiteY620" fmla="*/ 80433 h 597951"/>
                <a:gd name="connsiteX621" fmla="*/ 64333 w 600613"/>
                <a:gd name="connsiteY621" fmla="*/ 77771 h 597951"/>
                <a:gd name="connsiteX622" fmla="*/ 64333 w 600613"/>
                <a:gd name="connsiteY622" fmla="*/ 75108 h 597951"/>
                <a:gd name="connsiteX623" fmla="*/ 67059 w 600613"/>
                <a:gd name="connsiteY623" fmla="*/ 75108 h 597951"/>
                <a:gd name="connsiteX624" fmla="*/ 67059 w 600613"/>
                <a:gd name="connsiteY624" fmla="*/ 72383 h 597951"/>
                <a:gd name="connsiteX625" fmla="*/ 69721 w 600613"/>
                <a:gd name="connsiteY625" fmla="*/ 67059 h 597951"/>
                <a:gd name="connsiteX626" fmla="*/ 72383 w 600613"/>
                <a:gd name="connsiteY626" fmla="*/ 64334 h 597951"/>
                <a:gd name="connsiteX627" fmla="*/ 75108 w 600613"/>
                <a:gd name="connsiteY627" fmla="*/ 67059 h 597951"/>
                <a:gd name="connsiteX628" fmla="*/ 75108 w 600613"/>
                <a:gd name="connsiteY628" fmla="*/ 69721 h 597951"/>
                <a:gd name="connsiteX629" fmla="*/ 77770 w 600613"/>
                <a:gd name="connsiteY629" fmla="*/ 69721 h 597951"/>
                <a:gd name="connsiteX630" fmla="*/ 80433 w 600613"/>
                <a:gd name="connsiteY630" fmla="*/ 69721 h 597951"/>
                <a:gd name="connsiteX631" fmla="*/ 83095 w 600613"/>
                <a:gd name="connsiteY631" fmla="*/ 69721 h 597951"/>
                <a:gd name="connsiteX632" fmla="*/ 85820 w 600613"/>
                <a:gd name="connsiteY632" fmla="*/ 69721 h 597951"/>
                <a:gd name="connsiteX633" fmla="*/ 88482 w 600613"/>
                <a:gd name="connsiteY633" fmla="*/ 69721 h 597951"/>
                <a:gd name="connsiteX634" fmla="*/ 91144 w 600613"/>
                <a:gd name="connsiteY634" fmla="*/ 67059 h 597951"/>
                <a:gd name="connsiteX635" fmla="*/ 93870 w 600613"/>
                <a:gd name="connsiteY635" fmla="*/ 67059 h 597951"/>
                <a:gd name="connsiteX636" fmla="*/ 96532 w 600613"/>
                <a:gd name="connsiteY636" fmla="*/ 64334 h 597951"/>
                <a:gd name="connsiteX637" fmla="*/ 99194 w 600613"/>
                <a:gd name="connsiteY637" fmla="*/ 64334 h 597951"/>
                <a:gd name="connsiteX638" fmla="*/ 99194 w 600613"/>
                <a:gd name="connsiteY638" fmla="*/ 61671 h 597951"/>
                <a:gd name="connsiteX639" fmla="*/ 99194 w 600613"/>
                <a:gd name="connsiteY639" fmla="*/ 59009 h 597951"/>
                <a:gd name="connsiteX640" fmla="*/ 99194 w 600613"/>
                <a:gd name="connsiteY640" fmla="*/ 56347 h 597951"/>
                <a:gd name="connsiteX641" fmla="*/ 101919 w 600613"/>
                <a:gd name="connsiteY641" fmla="*/ 56347 h 597951"/>
                <a:gd name="connsiteX642" fmla="*/ 101919 w 600613"/>
                <a:gd name="connsiteY642" fmla="*/ 53622 h 597951"/>
                <a:gd name="connsiteX643" fmla="*/ 101919 w 600613"/>
                <a:gd name="connsiteY643" fmla="*/ 50960 h 597951"/>
                <a:gd name="connsiteX644" fmla="*/ 99194 w 600613"/>
                <a:gd name="connsiteY644" fmla="*/ 50960 h 597951"/>
                <a:gd name="connsiteX645" fmla="*/ 99194 w 600613"/>
                <a:gd name="connsiteY645" fmla="*/ 48298 h 597951"/>
                <a:gd name="connsiteX646" fmla="*/ 99194 w 600613"/>
                <a:gd name="connsiteY646" fmla="*/ 45572 h 597951"/>
                <a:gd name="connsiteX647" fmla="*/ 99194 w 600613"/>
                <a:gd name="connsiteY647" fmla="*/ 42910 h 597951"/>
                <a:gd name="connsiteX648" fmla="*/ 99194 w 600613"/>
                <a:gd name="connsiteY648" fmla="*/ 40248 h 597951"/>
                <a:gd name="connsiteX649" fmla="*/ 104581 w 600613"/>
                <a:gd name="connsiteY649" fmla="*/ 34860 h 597951"/>
                <a:gd name="connsiteX650" fmla="*/ 109905 w 600613"/>
                <a:gd name="connsiteY650" fmla="*/ 16099 h 597951"/>
                <a:gd name="connsiteX651" fmla="*/ 109905 w 600613"/>
                <a:gd name="connsiteY651" fmla="*/ 10712 h 597951"/>
                <a:gd name="connsiteX652" fmla="*/ 112631 w 600613"/>
                <a:gd name="connsiteY652" fmla="*/ 10712 h 597951"/>
                <a:gd name="connsiteX653" fmla="*/ 115293 w 600613"/>
                <a:gd name="connsiteY653" fmla="*/ 10712 h 597951"/>
                <a:gd name="connsiteX654" fmla="*/ 117955 w 600613"/>
                <a:gd name="connsiteY654" fmla="*/ 10712 h 597951"/>
                <a:gd name="connsiteX655" fmla="*/ 120680 w 600613"/>
                <a:gd name="connsiteY655" fmla="*/ 10712 h 597951"/>
                <a:gd name="connsiteX656" fmla="*/ 123343 w 600613"/>
                <a:gd name="connsiteY656" fmla="*/ 10712 h 597951"/>
                <a:gd name="connsiteX657" fmla="*/ 126005 w 600613"/>
                <a:gd name="connsiteY657" fmla="*/ 10712 h 597951"/>
                <a:gd name="connsiteX658" fmla="*/ 126005 w 600613"/>
                <a:gd name="connsiteY658" fmla="*/ 13437 h 597951"/>
                <a:gd name="connsiteX659" fmla="*/ 126005 w 600613"/>
                <a:gd name="connsiteY659" fmla="*/ 16099 h 597951"/>
                <a:gd name="connsiteX660" fmla="*/ 128730 w 600613"/>
                <a:gd name="connsiteY660" fmla="*/ 16099 h 597951"/>
                <a:gd name="connsiteX661" fmla="*/ 128730 w 600613"/>
                <a:gd name="connsiteY661" fmla="*/ 13437 h 597951"/>
                <a:gd name="connsiteX662" fmla="*/ 128730 w 600613"/>
                <a:gd name="connsiteY662" fmla="*/ 16099 h 597951"/>
                <a:gd name="connsiteX663" fmla="*/ 128730 w 600613"/>
                <a:gd name="connsiteY663" fmla="*/ 13437 h 597951"/>
                <a:gd name="connsiteX664" fmla="*/ 131392 w 600613"/>
                <a:gd name="connsiteY664" fmla="*/ 13437 h 597951"/>
                <a:gd name="connsiteX665" fmla="*/ 134054 w 600613"/>
                <a:gd name="connsiteY665" fmla="*/ 13437 h 597951"/>
                <a:gd name="connsiteX666" fmla="*/ 136780 w 600613"/>
                <a:gd name="connsiteY666" fmla="*/ 13437 h 597951"/>
                <a:gd name="connsiteX667" fmla="*/ 136780 w 600613"/>
                <a:gd name="connsiteY667" fmla="*/ 16099 h 597951"/>
                <a:gd name="connsiteX668" fmla="*/ 139442 w 600613"/>
                <a:gd name="connsiteY668" fmla="*/ 16099 h 597951"/>
                <a:gd name="connsiteX669" fmla="*/ 139442 w 600613"/>
                <a:gd name="connsiteY669" fmla="*/ 18761 h 597951"/>
                <a:gd name="connsiteX670" fmla="*/ 142104 w 600613"/>
                <a:gd name="connsiteY670" fmla="*/ 18761 h 597951"/>
                <a:gd name="connsiteX671" fmla="*/ 144766 w 600613"/>
                <a:gd name="connsiteY671" fmla="*/ 18761 h 597951"/>
                <a:gd name="connsiteX672" fmla="*/ 144766 w 600613"/>
                <a:gd name="connsiteY672" fmla="*/ 21487 h 597951"/>
                <a:gd name="connsiteX673" fmla="*/ 147491 w 600613"/>
                <a:gd name="connsiteY673" fmla="*/ 21487 h 597951"/>
                <a:gd name="connsiteX674" fmla="*/ 150153 w 600613"/>
                <a:gd name="connsiteY674" fmla="*/ 21487 h 597951"/>
                <a:gd name="connsiteX675" fmla="*/ 150153 w 600613"/>
                <a:gd name="connsiteY675" fmla="*/ 24149 h 597951"/>
                <a:gd name="connsiteX676" fmla="*/ 152815 w 600613"/>
                <a:gd name="connsiteY676" fmla="*/ 24149 h 597951"/>
                <a:gd name="connsiteX677" fmla="*/ 155541 w 600613"/>
                <a:gd name="connsiteY677" fmla="*/ 24149 h 597951"/>
                <a:gd name="connsiteX678" fmla="*/ 155541 w 600613"/>
                <a:gd name="connsiteY678" fmla="*/ 26811 h 597951"/>
                <a:gd name="connsiteX679" fmla="*/ 158203 w 600613"/>
                <a:gd name="connsiteY679" fmla="*/ 26811 h 597951"/>
                <a:gd name="connsiteX680" fmla="*/ 160865 w 600613"/>
                <a:gd name="connsiteY680" fmla="*/ 26811 h 597951"/>
                <a:gd name="connsiteX681" fmla="*/ 160865 w 600613"/>
                <a:gd name="connsiteY681" fmla="*/ 29536 h 597951"/>
                <a:gd name="connsiteX682" fmla="*/ 163591 w 600613"/>
                <a:gd name="connsiteY682" fmla="*/ 29536 h 597951"/>
                <a:gd name="connsiteX683" fmla="*/ 163591 w 600613"/>
                <a:gd name="connsiteY683" fmla="*/ 32198 h 597951"/>
                <a:gd name="connsiteX684" fmla="*/ 166253 w 600613"/>
                <a:gd name="connsiteY684" fmla="*/ 32198 h 597951"/>
                <a:gd name="connsiteX685" fmla="*/ 168915 w 600613"/>
                <a:gd name="connsiteY685" fmla="*/ 32198 h 597951"/>
                <a:gd name="connsiteX686" fmla="*/ 168915 w 600613"/>
                <a:gd name="connsiteY686" fmla="*/ 34860 h 597951"/>
                <a:gd name="connsiteX687" fmla="*/ 171577 w 600613"/>
                <a:gd name="connsiteY687" fmla="*/ 34860 h 597951"/>
                <a:gd name="connsiteX688" fmla="*/ 174302 w 600613"/>
                <a:gd name="connsiteY688" fmla="*/ 34860 h 597951"/>
                <a:gd name="connsiteX689" fmla="*/ 174302 w 600613"/>
                <a:gd name="connsiteY689" fmla="*/ 37523 h 597951"/>
                <a:gd name="connsiteX690" fmla="*/ 176964 w 600613"/>
                <a:gd name="connsiteY690" fmla="*/ 37523 h 597951"/>
                <a:gd name="connsiteX691" fmla="*/ 179626 w 600613"/>
                <a:gd name="connsiteY691" fmla="*/ 37523 h 597951"/>
                <a:gd name="connsiteX692" fmla="*/ 179626 w 600613"/>
                <a:gd name="connsiteY692" fmla="*/ 40248 h 597951"/>
                <a:gd name="connsiteX693" fmla="*/ 179626 w 600613"/>
                <a:gd name="connsiteY693" fmla="*/ 42910 h 597951"/>
                <a:gd name="connsiteX694" fmla="*/ 182352 w 600613"/>
                <a:gd name="connsiteY694" fmla="*/ 42910 h 597951"/>
                <a:gd name="connsiteX695" fmla="*/ 179626 w 600613"/>
                <a:gd name="connsiteY695" fmla="*/ 42910 h 597951"/>
                <a:gd name="connsiteX696" fmla="*/ 179626 w 600613"/>
                <a:gd name="connsiteY696" fmla="*/ 45572 h 597951"/>
                <a:gd name="connsiteX697" fmla="*/ 176964 w 600613"/>
                <a:gd name="connsiteY697" fmla="*/ 45572 h 597951"/>
                <a:gd name="connsiteX698" fmla="*/ 176964 w 600613"/>
                <a:gd name="connsiteY698" fmla="*/ 48298 h 597951"/>
                <a:gd name="connsiteX699" fmla="*/ 179626 w 600613"/>
                <a:gd name="connsiteY699" fmla="*/ 48298 h 597951"/>
                <a:gd name="connsiteX700" fmla="*/ 182352 w 600613"/>
                <a:gd name="connsiteY700" fmla="*/ 48298 h 597951"/>
                <a:gd name="connsiteX701" fmla="*/ 182352 w 600613"/>
                <a:gd name="connsiteY701" fmla="*/ 45572 h 597951"/>
                <a:gd name="connsiteX702" fmla="*/ 182352 w 600613"/>
                <a:gd name="connsiteY702" fmla="*/ 42910 h 597951"/>
                <a:gd name="connsiteX703" fmla="*/ 185014 w 600613"/>
                <a:gd name="connsiteY703" fmla="*/ 42910 h 597951"/>
                <a:gd name="connsiteX704" fmla="*/ 187676 w 600613"/>
                <a:gd name="connsiteY704" fmla="*/ 42910 h 597951"/>
                <a:gd name="connsiteX705" fmla="*/ 190401 w 600613"/>
                <a:gd name="connsiteY705" fmla="*/ 42910 h 597951"/>
                <a:gd name="connsiteX706" fmla="*/ 190401 w 600613"/>
                <a:gd name="connsiteY706" fmla="*/ 45572 h 597951"/>
                <a:gd name="connsiteX707" fmla="*/ 193063 w 600613"/>
                <a:gd name="connsiteY707" fmla="*/ 45572 h 597951"/>
                <a:gd name="connsiteX708" fmla="*/ 195726 w 600613"/>
                <a:gd name="connsiteY708" fmla="*/ 45572 h 597951"/>
                <a:gd name="connsiteX709" fmla="*/ 195726 w 600613"/>
                <a:gd name="connsiteY709" fmla="*/ 48298 h 597951"/>
                <a:gd name="connsiteX710" fmla="*/ 198388 w 600613"/>
                <a:gd name="connsiteY710" fmla="*/ 48298 h 597951"/>
                <a:gd name="connsiteX711" fmla="*/ 201113 w 600613"/>
                <a:gd name="connsiteY711" fmla="*/ 48298 h 597951"/>
                <a:gd name="connsiteX712" fmla="*/ 201113 w 600613"/>
                <a:gd name="connsiteY712" fmla="*/ 50960 h 597951"/>
                <a:gd name="connsiteX713" fmla="*/ 203775 w 600613"/>
                <a:gd name="connsiteY713" fmla="*/ 50960 h 597951"/>
                <a:gd name="connsiteX714" fmla="*/ 206437 w 600613"/>
                <a:gd name="connsiteY714" fmla="*/ 50960 h 597951"/>
                <a:gd name="connsiteX715" fmla="*/ 209163 w 600613"/>
                <a:gd name="connsiteY715" fmla="*/ 50960 h 597951"/>
                <a:gd name="connsiteX716" fmla="*/ 211825 w 600613"/>
                <a:gd name="connsiteY716" fmla="*/ 50960 h 597951"/>
                <a:gd name="connsiteX717" fmla="*/ 211825 w 600613"/>
                <a:gd name="connsiteY717" fmla="*/ 53622 h 597951"/>
                <a:gd name="connsiteX718" fmla="*/ 217212 w 600613"/>
                <a:gd name="connsiteY718" fmla="*/ 53622 h 597951"/>
                <a:gd name="connsiteX719" fmla="*/ 217212 w 600613"/>
                <a:gd name="connsiteY719" fmla="*/ 56347 h 597951"/>
                <a:gd name="connsiteX720" fmla="*/ 219874 w 600613"/>
                <a:gd name="connsiteY720" fmla="*/ 56347 h 597951"/>
                <a:gd name="connsiteX721" fmla="*/ 219874 w 600613"/>
                <a:gd name="connsiteY721" fmla="*/ 53622 h 597951"/>
                <a:gd name="connsiteX722" fmla="*/ 219874 w 600613"/>
                <a:gd name="connsiteY722" fmla="*/ 50960 h 597951"/>
                <a:gd name="connsiteX723" fmla="*/ 222536 w 600613"/>
                <a:gd name="connsiteY723" fmla="*/ 50960 h 597951"/>
                <a:gd name="connsiteX724" fmla="*/ 222536 w 600613"/>
                <a:gd name="connsiteY724" fmla="*/ 48298 h 597951"/>
                <a:gd name="connsiteX725" fmla="*/ 225262 w 600613"/>
                <a:gd name="connsiteY725" fmla="*/ 48298 h 597951"/>
                <a:gd name="connsiteX726" fmla="*/ 225262 w 600613"/>
                <a:gd name="connsiteY726" fmla="*/ 45572 h 597951"/>
                <a:gd name="connsiteX727" fmla="*/ 227924 w 600613"/>
                <a:gd name="connsiteY727" fmla="*/ 45572 h 597951"/>
                <a:gd name="connsiteX728" fmla="*/ 230586 w 600613"/>
                <a:gd name="connsiteY728" fmla="*/ 45572 h 597951"/>
                <a:gd name="connsiteX729" fmla="*/ 230586 w 600613"/>
                <a:gd name="connsiteY729" fmla="*/ 48298 h 597951"/>
                <a:gd name="connsiteX730" fmla="*/ 227924 w 600613"/>
                <a:gd name="connsiteY730" fmla="*/ 48298 h 597951"/>
                <a:gd name="connsiteX731" fmla="*/ 227924 w 600613"/>
                <a:gd name="connsiteY731" fmla="*/ 50960 h 597951"/>
                <a:gd name="connsiteX732" fmla="*/ 227924 w 600613"/>
                <a:gd name="connsiteY732" fmla="*/ 53622 h 597951"/>
                <a:gd name="connsiteX733" fmla="*/ 227924 w 600613"/>
                <a:gd name="connsiteY733" fmla="*/ 56347 h 597951"/>
                <a:gd name="connsiteX734" fmla="*/ 225262 w 600613"/>
                <a:gd name="connsiteY734" fmla="*/ 56347 h 597951"/>
                <a:gd name="connsiteX735" fmla="*/ 225262 w 600613"/>
                <a:gd name="connsiteY735" fmla="*/ 59009 h 597951"/>
                <a:gd name="connsiteX736" fmla="*/ 222536 w 600613"/>
                <a:gd name="connsiteY736" fmla="*/ 59009 h 597951"/>
                <a:gd name="connsiteX737" fmla="*/ 222536 w 600613"/>
                <a:gd name="connsiteY737" fmla="*/ 61671 h 597951"/>
                <a:gd name="connsiteX738" fmla="*/ 222536 w 600613"/>
                <a:gd name="connsiteY738" fmla="*/ 64334 h 597951"/>
                <a:gd name="connsiteX739" fmla="*/ 222536 w 600613"/>
                <a:gd name="connsiteY739" fmla="*/ 67059 h 597951"/>
                <a:gd name="connsiteX740" fmla="*/ 225262 w 600613"/>
                <a:gd name="connsiteY740" fmla="*/ 67059 h 597951"/>
                <a:gd name="connsiteX741" fmla="*/ 225262 w 600613"/>
                <a:gd name="connsiteY741" fmla="*/ 69721 h 597951"/>
                <a:gd name="connsiteX742" fmla="*/ 227924 w 600613"/>
                <a:gd name="connsiteY742" fmla="*/ 69721 h 597951"/>
                <a:gd name="connsiteX743" fmla="*/ 227924 w 600613"/>
                <a:gd name="connsiteY743" fmla="*/ 72383 h 597951"/>
                <a:gd name="connsiteX744" fmla="*/ 230586 w 600613"/>
                <a:gd name="connsiteY744" fmla="*/ 72383 h 597951"/>
                <a:gd name="connsiteX745" fmla="*/ 233248 w 600613"/>
                <a:gd name="connsiteY745" fmla="*/ 72383 h 597951"/>
                <a:gd name="connsiteX746" fmla="*/ 233248 w 600613"/>
                <a:gd name="connsiteY746" fmla="*/ 75108 h 597951"/>
                <a:gd name="connsiteX747" fmla="*/ 235973 w 600613"/>
                <a:gd name="connsiteY747" fmla="*/ 75108 h 597951"/>
                <a:gd name="connsiteX748" fmla="*/ 238636 w 600613"/>
                <a:gd name="connsiteY748" fmla="*/ 75108 h 597951"/>
                <a:gd name="connsiteX749" fmla="*/ 241298 w 600613"/>
                <a:gd name="connsiteY749" fmla="*/ 75108 h 597951"/>
                <a:gd name="connsiteX750" fmla="*/ 241298 w 600613"/>
                <a:gd name="connsiteY750" fmla="*/ 72383 h 597951"/>
                <a:gd name="connsiteX751" fmla="*/ 244023 w 600613"/>
                <a:gd name="connsiteY751" fmla="*/ 72383 h 597951"/>
                <a:gd name="connsiteX752" fmla="*/ 246685 w 600613"/>
                <a:gd name="connsiteY752" fmla="*/ 72383 h 597951"/>
                <a:gd name="connsiteX753" fmla="*/ 246685 w 600613"/>
                <a:gd name="connsiteY753" fmla="*/ 69721 h 597951"/>
                <a:gd name="connsiteX754" fmla="*/ 246685 w 600613"/>
                <a:gd name="connsiteY754" fmla="*/ 67059 h 597951"/>
                <a:gd name="connsiteX755" fmla="*/ 246685 w 600613"/>
                <a:gd name="connsiteY755" fmla="*/ 64334 h 597951"/>
                <a:gd name="connsiteX756" fmla="*/ 246685 w 600613"/>
                <a:gd name="connsiteY756" fmla="*/ 61671 h 597951"/>
                <a:gd name="connsiteX757" fmla="*/ 246685 w 600613"/>
                <a:gd name="connsiteY757" fmla="*/ 59009 h 597951"/>
                <a:gd name="connsiteX758" fmla="*/ 246685 w 600613"/>
                <a:gd name="connsiteY758" fmla="*/ 56347 h 597951"/>
                <a:gd name="connsiteX759" fmla="*/ 246685 w 600613"/>
                <a:gd name="connsiteY759" fmla="*/ 53622 h 597951"/>
                <a:gd name="connsiteX760" fmla="*/ 246685 w 600613"/>
                <a:gd name="connsiteY760" fmla="*/ 50960 h 597951"/>
                <a:gd name="connsiteX761" fmla="*/ 244023 w 600613"/>
                <a:gd name="connsiteY761" fmla="*/ 50960 h 597951"/>
                <a:gd name="connsiteX762" fmla="*/ 244023 w 600613"/>
                <a:gd name="connsiteY762" fmla="*/ 48298 h 597951"/>
                <a:gd name="connsiteX763" fmla="*/ 241298 w 600613"/>
                <a:gd name="connsiteY763" fmla="*/ 48298 h 597951"/>
                <a:gd name="connsiteX764" fmla="*/ 244023 w 600613"/>
                <a:gd name="connsiteY764" fmla="*/ 48298 h 597951"/>
                <a:gd name="connsiteX765" fmla="*/ 244023 w 600613"/>
                <a:gd name="connsiteY765" fmla="*/ 45572 h 597951"/>
                <a:gd name="connsiteX766" fmla="*/ 244023 w 600613"/>
                <a:gd name="connsiteY766" fmla="*/ 42910 h 597951"/>
                <a:gd name="connsiteX767" fmla="*/ 244023 w 600613"/>
                <a:gd name="connsiteY767" fmla="*/ 40248 h 597951"/>
                <a:gd name="connsiteX768" fmla="*/ 241298 w 600613"/>
                <a:gd name="connsiteY768" fmla="*/ 40248 h 597951"/>
                <a:gd name="connsiteX769" fmla="*/ 241298 w 600613"/>
                <a:gd name="connsiteY769" fmla="*/ 37523 h 597951"/>
                <a:gd name="connsiteX770" fmla="*/ 238636 w 600613"/>
                <a:gd name="connsiteY770" fmla="*/ 37523 h 597951"/>
                <a:gd name="connsiteX771" fmla="*/ 238636 w 600613"/>
                <a:gd name="connsiteY771" fmla="*/ 34860 h 597951"/>
                <a:gd name="connsiteX772" fmla="*/ 238636 w 600613"/>
                <a:gd name="connsiteY772" fmla="*/ 32198 h 597951"/>
                <a:gd name="connsiteX773" fmla="*/ 238636 w 600613"/>
                <a:gd name="connsiteY773" fmla="*/ 29536 h 597951"/>
                <a:gd name="connsiteX774" fmla="*/ 238636 w 600613"/>
                <a:gd name="connsiteY774" fmla="*/ 32198 h 597951"/>
                <a:gd name="connsiteX775" fmla="*/ 235973 w 600613"/>
                <a:gd name="connsiteY775" fmla="*/ 32198 h 597951"/>
                <a:gd name="connsiteX776" fmla="*/ 235973 w 600613"/>
                <a:gd name="connsiteY776" fmla="*/ 34860 h 597951"/>
                <a:gd name="connsiteX777" fmla="*/ 235973 w 600613"/>
                <a:gd name="connsiteY777" fmla="*/ 37523 h 597951"/>
                <a:gd name="connsiteX778" fmla="*/ 235973 w 600613"/>
                <a:gd name="connsiteY778" fmla="*/ 40248 h 597951"/>
                <a:gd name="connsiteX779" fmla="*/ 233248 w 600613"/>
                <a:gd name="connsiteY779" fmla="*/ 40248 h 597951"/>
                <a:gd name="connsiteX780" fmla="*/ 233248 w 600613"/>
                <a:gd name="connsiteY780" fmla="*/ 42910 h 597951"/>
                <a:gd name="connsiteX781" fmla="*/ 230586 w 600613"/>
                <a:gd name="connsiteY781" fmla="*/ 42910 h 597951"/>
                <a:gd name="connsiteX782" fmla="*/ 230586 w 600613"/>
                <a:gd name="connsiteY782" fmla="*/ 45572 h 597951"/>
                <a:gd name="connsiteX783" fmla="*/ 227924 w 600613"/>
                <a:gd name="connsiteY783" fmla="*/ 45572 h 597951"/>
                <a:gd name="connsiteX784" fmla="*/ 227924 w 600613"/>
                <a:gd name="connsiteY784" fmla="*/ 42910 h 597951"/>
                <a:gd name="connsiteX785" fmla="*/ 230586 w 600613"/>
                <a:gd name="connsiteY785" fmla="*/ 42910 h 597951"/>
                <a:gd name="connsiteX786" fmla="*/ 230586 w 600613"/>
                <a:gd name="connsiteY786" fmla="*/ 40248 h 597951"/>
                <a:gd name="connsiteX787" fmla="*/ 233248 w 600613"/>
                <a:gd name="connsiteY787" fmla="*/ 40248 h 597951"/>
                <a:gd name="connsiteX788" fmla="*/ 233248 w 600613"/>
                <a:gd name="connsiteY788" fmla="*/ 37523 h 597951"/>
                <a:gd name="connsiteX789" fmla="*/ 233248 w 600613"/>
                <a:gd name="connsiteY789" fmla="*/ 34860 h 597951"/>
                <a:gd name="connsiteX790" fmla="*/ 233248 w 600613"/>
                <a:gd name="connsiteY790" fmla="*/ 32198 h 597951"/>
                <a:gd name="connsiteX791" fmla="*/ 233248 w 600613"/>
                <a:gd name="connsiteY791" fmla="*/ 29536 h 597951"/>
                <a:gd name="connsiteX792" fmla="*/ 235973 w 600613"/>
                <a:gd name="connsiteY792" fmla="*/ 29536 h 597951"/>
                <a:gd name="connsiteX793" fmla="*/ 238636 w 600613"/>
                <a:gd name="connsiteY793" fmla="*/ 29536 h 597951"/>
                <a:gd name="connsiteX794" fmla="*/ 238636 w 600613"/>
                <a:gd name="connsiteY794" fmla="*/ 26811 h 597951"/>
                <a:gd name="connsiteX795" fmla="*/ 241298 w 600613"/>
                <a:gd name="connsiteY795" fmla="*/ 26811 h 597951"/>
                <a:gd name="connsiteX796" fmla="*/ 244023 w 600613"/>
                <a:gd name="connsiteY796" fmla="*/ 26811 h 597951"/>
                <a:gd name="connsiteX797" fmla="*/ 244023 w 600613"/>
                <a:gd name="connsiteY797" fmla="*/ 24149 h 597951"/>
                <a:gd name="connsiteX798" fmla="*/ 244023 w 600613"/>
                <a:gd name="connsiteY798" fmla="*/ 26811 h 597951"/>
                <a:gd name="connsiteX799" fmla="*/ 241298 w 600613"/>
                <a:gd name="connsiteY799" fmla="*/ 26811 h 597951"/>
                <a:gd name="connsiteX800" fmla="*/ 241298 w 600613"/>
                <a:gd name="connsiteY800" fmla="*/ 29536 h 597951"/>
                <a:gd name="connsiteX801" fmla="*/ 241298 w 600613"/>
                <a:gd name="connsiteY801" fmla="*/ 32198 h 597951"/>
                <a:gd name="connsiteX802" fmla="*/ 244023 w 600613"/>
                <a:gd name="connsiteY802" fmla="*/ 32198 h 597951"/>
                <a:gd name="connsiteX803" fmla="*/ 246685 w 600613"/>
                <a:gd name="connsiteY803" fmla="*/ 32198 h 597951"/>
                <a:gd name="connsiteX804" fmla="*/ 249347 w 600613"/>
                <a:gd name="connsiteY804" fmla="*/ 32198 h 597951"/>
                <a:gd name="connsiteX805" fmla="*/ 249347 w 600613"/>
                <a:gd name="connsiteY805" fmla="*/ 29536 h 597951"/>
                <a:gd name="connsiteX806" fmla="*/ 252073 w 600613"/>
                <a:gd name="connsiteY806" fmla="*/ 29536 h 597951"/>
                <a:gd name="connsiteX807" fmla="*/ 252073 w 600613"/>
                <a:gd name="connsiteY807" fmla="*/ 26811 h 597951"/>
                <a:gd name="connsiteX808" fmla="*/ 252073 w 600613"/>
                <a:gd name="connsiteY808" fmla="*/ 24149 h 597951"/>
                <a:gd name="connsiteX809" fmla="*/ 249347 w 600613"/>
                <a:gd name="connsiteY809" fmla="*/ 24149 h 597951"/>
                <a:gd name="connsiteX810" fmla="*/ 249347 w 600613"/>
                <a:gd name="connsiteY810" fmla="*/ 21487 h 597951"/>
                <a:gd name="connsiteX811" fmla="*/ 252073 w 600613"/>
                <a:gd name="connsiteY811" fmla="*/ 21487 h 597951"/>
                <a:gd name="connsiteX812" fmla="*/ 254735 w 600613"/>
                <a:gd name="connsiteY812" fmla="*/ 21487 h 597951"/>
                <a:gd name="connsiteX813" fmla="*/ 254735 w 600613"/>
                <a:gd name="connsiteY813" fmla="*/ 18761 h 597951"/>
                <a:gd name="connsiteX814" fmla="*/ 257397 w 600613"/>
                <a:gd name="connsiteY814" fmla="*/ 18761 h 597951"/>
                <a:gd name="connsiteX815" fmla="*/ 257397 w 600613"/>
                <a:gd name="connsiteY815" fmla="*/ 16099 h 597951"/>
                <a:gd name="connsiteX816" fmla="*/ 257397 w 600613"/>
                <a:gd name="connsiteY816" fmla="*/ 13437 h 597951"/>
                <a:gd name="connsiteX817" fmla="*/ 260059 w 600613"/>
                <a:gd name="connsiteY817" fmla="*/ 13437 h 597951"/>
                <a:gd name="connsiteX818" fmla="*/ 260059 w 600613"/>
                <a:gd name="connsiteY818" fmla="*/ 16099 h 597951"/>
                <a:gd name="connsiteX819" fmla="*/ 260059 w 600613"/>
                <a:gd name="connsiteY819" fmla="*/ 18761 h 597951"/>
                <a:gd name="connsiteX820" fmla="*/ 257397 w 600613"/>
                <a:gd name="connsiteY820" fmla="*/ 18761 h 597951"/>
                <a:gd name="connsiteX821" fmla="*/ 257397 w 600613"/>
                <a:gd name="connsiteY821" fmla="*/ 21487 h 597951"/>
                <a:gd name="connsiteX822" fmla="*/ 260059 w 600613"/>
                <a:gd name="connsiteY822" fmla="*/ 21487 h 597951"/>
                <a:gd name="connsiteX823" fmla="*/ 262784 w 600613"/>
                <a:gd name="connsiteY823" fmla="*/ 21487 h 597951"/>
                <a:gd name="connsiteX824" fmla="*/ 262784 w 600613"/>
                <a:gd name="connsiteY824" fmla="*/ 18761 h 597951"/>
                <a:gd name="connsiteX825" fmla="*/ 265446 w 600613"/>
                <a:gd name="connsiteY825" fmla="*/ 18761 h 597951"/>
                <a:gd name="connsiteX826" fmla="*/ 265446 w 600613"/>
                <a:gd name="connsiteY826" fmla="*/ 16099 h 597951"/>
                <a:gd name="connsiteX827" fmla="*/ 265446 w 600613"/>
                <a:gd name="connsiteY827" fmla="*/ 13437 h 597951"/>
                <a:gd name="connsiteX828" fmla="*/ 262784 w 600613"/>
                <a:gd name="connsiteY828" fmla="*/ 13437 h 597951"/>
                <a:gd name="connsiteX829" fmla="*/ 265446 w 600613"/>
                <a:gd name="connsiteY829" fmla="*/ 13437 h 597951"/>
                <a:gd name="connsiteX830" fmla="*/ 265446 w 600613"/>
                <a:gd name="connsiteY830" fmla="*/ 10712 h 597951"/>
                <a:gd name="connsiteX831" fmla="*/ 268108 w 600613"/>
                <a:gd name="connsiteY831" fmla="*/ 10712 h 597951"/>
                <a:gd name="connsiteX832" fmla="*/ 270834 w 600613"/>
                <a:gd name="connsiteY832" fmla="*/ 10712 h 597951"/>
                <a:gd name="connsiteX833" fmla="*/ 270834 w 600613"/>
                <a:gd name="connsiteY833" fmla="*/ 13437 h 597951"/>
                <a:gd name="connsiteX834" fmla="*/ 270834 w 600613"/>
                <a:gd name="connsiteY834" fmla="*/ 10712 h 597951"/>
                <a:gd name="connsiteX835" fmla="*/ 273496 w 600613"/>
                <a:gd name="connsiteY835" fmla="*/ 10712 h 597951"/>
                <a:gd name="connsiteX836" fmla="*/ 273496 w 600613"/>
                <a:gd name="connsiteY836" fmla="*/ 13437 h 597951"/>
                <a:gd name="connsiteX837" fmla="*/ 273496 w 600613"/>
                <a:gd name="connsiteY837" fmla="*/ 10712 h 597951"/>
                <a:gd name="connsiteX838" fmla="*/ 276158 w 600613"/>
                <a:gd name="connsiteY838" fmla="*/ 10712 h 597951"/>
                <a:gd name="connsiteX839" fmla="*/ 276158 w 600613"/>
                <a:gd name="connsiteY839" fmla="*/ 8050 h 597951"/>
                <a:gd name="connsiteX840" fmla="*/ 276158 w 600613"/>
                <a:gd name="connsiteY840" fmla="*/ 10712 h 597951"/>
                <a:gd name="connsiteX841" fmla="*/ 278884 w 600613"/>
                <a:gd name="connsiteY841" fmla="*/ 10712 h 597951"/>
                <a:gd name="connsiteX842" fmla="*/ 278884 w 600613"/>
                <a:gd name="connsiteY842" fmla="*/ 8050 h 597951"/>
                <a:gd name="connsiteX843" fmla="*/ 281546 w 600613"/>
                <a:gd name="connsiteY843" fmla="*/ 8050 h 597951"/>
                <a:gd name="connsiteX844" fmla="*/ 281546 w 600613"/>
                <a:gd name="connsiteY844" fmla="*/ 5388 h 597951"/>
                <a:gd name="connsiteX845" fmla="*/ 284208 w 600613"/>
                <a:gd name="connsiteY845" fmla="*/ 5388 h 597951"/>
                <a:gd name="connsiteX846" fmla="*/ 286870 w 600613"/>
                <a:gd name="connsiteY846" fmla="*/ 5388 h 597951"/>
                <a:gd name="connsiteX847" fmla="*/ 289595 w 600613"/>
                <a:gd name="connsiteY847" fmla="*/ 5388 h 597951"/>
                <a:gd name="connsiteX848" fmla="*/ 289595 w 600613"/>
                <a:gd name="connsiteY848" fmla="*/ 2662 h 597951"/>
                <a:gd name="connsiteX849" fmla="*/ 292257 w 600613"/>
                <a:gd name="connsiteY849" fmla="*/ 2662 h 597951"/>
                <a:gd name="connsiteX850" fmla="*/ 292257 w 600613"/>
                <a:gd name="connsiteY850" fmla="*/ 0 h 597951"/>
                <a:gd name="connsiteX851" fmla="*/ 292257 w 600613"/>
                <a:gd name="connsiteY851" fmla="*/ 2662 h 597951"/>
                <a:gd name="connsiteX852" fmla="*/ 292257 w 600613"/>
                <a:gd name="connsiteY852" fmla="*/ 5388 h 597951"/>
                <a:gd name="connsiteX853" fmla="*/ 289595 w 600613"/>
                <a:gd name="connsiteY853" fmla="*/ 5388 h 597951"/>
                <a:gd name="connsiteX854" fmla="*/ 289595 w 600613"/>
                <a:gd name="connsiteY854" fmla="*/ 8050 h 597951"/>
                <a:gd name="connsiteX855" fmla="*/ 286870 w 600613"/>
                <a:gd name="connsiteY855" fmla="*/ 8050 h 597951"/>
                <a:gd name="connsiteX856" fmla="*/ 286870 w 600613"/>
                <a:gd name="connsiteY856" fmla="*/ 10712 h 597951"/>
                <a:gd name="connsiteX857" fmla="*/ 284208 w 600613"/>
                <a:gd name="connsiteY857" fmla="*/ 10712 h 597951"/>
                <a:gd name="connsiteX858" fmla="*/ 281546 w 600613"/>
                <a:gd name="connsiteY858" fmla="*/ 10712 h 597951"/>
                <a:gd name="connsiteX859" fmla="*/ 281546 w 600613"/>
                <a:gd name="connsiteY859" fmla="*/ 13437 h 597951"/>
                <a:gd name="connsiteX860" fmla="*/ 278884 w 600613"/>
                <a:gd name="connsiteY860" fmla="*/ 13437 h 597951"/>
                <a:gd name="connsiteX861" fmla="*/ 278884 w 600613"/>
                <a:gd name="connsiteY861" fmla="*/ 16099 h 597951"/>
                <a:gd name="connsiteX862" fmla="*/ 278884 w 600613"/>
                <a:gd name="connsiteY862" fmla="*/ 18761 h 597951"/>
                <a:gd name="connsiteX863" fmla="*/ 276158 w 600613"/>
                <a:gd name="connsiteY863" fmla="*/ 18761 h 597951"/>
                <a:gd name="connsiteX864" fmla="*/ 273496 w 600613"/>
                <a:gd name="connsiteY864" fmla="*/ 18761 h 597951"/>
                <a:gd name="connsiteX865" fmla="*/ 273496 w 600613"/>
                <a:gd name="connsiteY865" fmla="*/ 21487 h 597951"/>
                <a:gd name="connsiteX866" fmla="*/ 270834 w 600613"/>
                <a:gd name="connsiteY866" fmla="*/ 21487 h 597951"/>
                <a:gd name="connsiteX867" fmla="*/ 268108 w 600613"/>
                <a:gd name="connsiteY867" fmla="*/ 21487 h 597951"/>
                <a:gd name="connsiteX868" fmla="*/ 268108 w 600613"/>
                <a:gd name="connsiteY868" fmla="*/ 24149 h 597951"/>
                <a:gd name="connsiteX869" fmla="*/ 268108 w 600613"/>
                <a:gd name="connsiteY869" fmla="*/ 26811 h 597951"/>
                <a:gd name="connsiteX870" fmla="*/ 265446 w 600613"/>
                <a:gd name="connsiteY870" fmla="*/ 26811 h 597951"/>
                <a:gd name="connsiteX871" fmla="*/ 262784 w 600613"/>
                <a:gd name="connsiteY871" fmla="*/ 26811 h 597951"/>
                <a:gd name="connsiteX872" fmla="*/ 260059 w 600613"/>
                <a:gd name="connsiteY872" fmla="*/ 26811 h 597951"/>
                <a:gd name="connsiteX873" fmla="*/ 257397 w 600613"/>
                <a:gd name="connsiteY873" fmla="*/ 26811 h 597951"/>
                <a:gd name="connsiteX874" fmla="*/ 254735 w 600613"/>
                <a:gd name="connsiteY874" fmla="*/ 26811 h 597951"/>
                <a:gd name="connsiteX875" fmla="*/ 254735 w 600613"/>
                <a:gd name="connsiteY875" fmla="*/ 29536 h 597951"/>
                <a:gd name="connsiteX876" fmla="*/ 254735 w 600613"/>
                <a:gd name="connsiteY876" fmla="*/ 32198 h 597951"/>
                <a:gd name="connsiteX877" fmla="*/ 254735 w 600613"/>
                <a:gd name="connsiteY877" fmla="*/ 34860 h 597951"/>
                <a:gd name="connsiteX878" fmla="*/ 254735 w 600613"/>
                <a:gd name="connsiteY878" fmla="*/ 37523 h 597951"/>
                <a:gd name="connsiteX879" fmla="*/ 254735 w 600613"/>
                <a:gd name="connsiteY879" fmla="*/ 40248 h 597951"/>
                <a:gd name="connsiteX880" fmla="*/ 257397 w 600613"/>
                <a:gd name="connsiteY880" fmla="*/ 40248 h 597951"/>
                <a:gd name="connsiteX881" fmla="*/ 257397 w 600613"/>
                <a:gd name="connsiteY881" fmla="*/ 42910 h 597951"/>
                <a:gd name="connsiteX882" fmla="*/ 257397 w 600613"/>
                <a:gd name="connsiteY882" fmla="*/ 45572 h 597951"/>
                <a:gd name="connsiteX883" fmla="*/ 257397 w 600613"/>
                <a:gd name="connsiteY883" fmla="*/ 48298 h 597951"/>
                <a:gd name="connsiteX884" fmla="*/ 260059 w 600613"/>
                <a:gd name="connsiteY884" fmla="*/ 48298 h 597951"/>
                <a:gd name="connsiteX885" fmla="*/ 260059 w 600613"/>
                <a:gd name="connsiteY885" fmla="*/ 50960 h 597951"/>
                <a:gd name="connsiteX886" fmla="*/ 260059 w 600613"/>
                <a:gd name="connsiteY886" fmla="*/ 53622 h 597951"/>
                <a:gd name="connsiteX887" fmla="*/ 262784 w 600613"/>
                <a:gd name="connsiteY887" fmla="*/ 53622 h 597951"/>
                <a:gd name="connsiteX888" fmla="*/ 262784 w 600613"/>
                <a:gd name="connsiteY888" fmla="*/ 56347 h 597951"/>
                <a:gd name="connsiteX889" fmla="*/ 262784 w 600613"/>
                <a:gd name="connsiteY889" fmla="*/ 59009 h 597951"/>
                <a:gd name="connsiteX890" fmla="*/ 265446 w 600613"/>
                <a:gd name="connsiteY890" fmla="*/ 59009 h 597951"/>
                <a:gd name="connsiteX891" fmla="*/ 265446 w 600613"/>
                <a:gd name="connsiteY891" fmla="*/ 61671 h 597951"/>
                <a:gd name="connsiteX892" fmla="*/ 265446 w 600613"/>
                <a:gd name="connsiteY892" fmla="*/ 64334 h 597951"/>
                <a:gd name="connsiteX893" fmla="*/ 268108 w 600613"/>
                <a:gd name="connsiteY893" fmla="*/ 64334 h 597951"/>
                <a:gd name="connsiteX894" fmla="*/ 268108 w 600613"/>
                <a:gd name="connsiteY894" fmla="*/ 67059 h 597951"/>
                <a:gd name="connsiteX895" fmla="*/ 268108 w 600613"/>
                <a:gd name="connsiteY895" fmla="*/ 69721 h 597951"/>
                <a:gd name="connsiteX896" fmla="*/ 270834 w 600613"/>
                <a:gd name="connsiteY896" fmla="*/ 69721 h 597951"/>
                <a:gd name="connsiteX897" fmla="*/ 270834 w 600613"/>
                <a:gd name="connsiteY897" fmla="*/ 72383 h 597951"/>
                <a:gd name="connsiteX898" fmla="*/ 273496 w 600613"/>
                <a:gd name="connsiteY898" fmla="*/ 72383 h 597951"/>
                <a:gd name="connsiteX899" fmla="*/ 273496 w 600613"/>
                <a:gd name="connsiteY899" fmla="*/ 75108 h 597951"/>
                <a:gd name="connsiteX900" fmla="*/ 273496 w 600613"/>
                <a:gd name="connsiteY900" fmla="*/ 77771 h 597951"/>
                <a:gd name="connsiteX901" fmla="*/ 276158 w 600613"/>
                <a:gd name="connsiteY901" fmla="*/ 77771 h 597951"/>
                <a:gd name="connsiteX902" fmla="*/ 276158 w 600613"/>
                <a:gd name="connsiteY902" fmla="*/ 80433 h 597951"/>
                <a:gd name="connsiteX903" fmla="*/ 278884 w 600613"/>
                <a:gd name="connsiteY903" fmla="*/ 80433 h 597951"/>
                <a:gd name="connsiteX904" fmla="*/ 278884 w 600613"/>
                <a:gd name="connsiteY904" fmla="*/ 83158 h 597951"/>
                <a:gd name="connsiteX905" fmla="*/ 281546 w 600613"/>
                <a:gd name="connsiteY905" fmla="*/ 83158 h 597951"/>
                <a:gd name="connsiteX906" fmla="*/ 281546 w 600613"/>
                <a:gd name="connsiteY906" fmla="*/ 85820 h 597951"/>
                <a:gd name="connsiteX907" fmla="*/ 281546 w 600613"/>
                <a:gd name="connsiteY907" fmla="*/ 88482 h 597951"/>
                <a:gd name="connsiteX908" fmla="*/ 284208 w 600613"/>
                <a:gd name="connsiteY908" fmla="*/ 88482 h 597951"/>
                <a:gd name="connsiteX909" fmla="*/ 284208 w 600613"/>
                <a:gd name="connsiteY909" fmla="*/ 91208 h 597951"/>
                <a:gd name="connsiteX910" fmla="*/ 286870 w 600613"/>
                <a:gd name="connsiteY910" fmla="*/ 91208 h 597951"/>
                <a:gd name="connsiteX911" fmla="*/ 286870 w 600613"/>
                <a:gd name="connsiteY911" fmla="*/ 93870 h 597951"/>
                <a:gd name="connsiteX912" fmla="*/ 289595 w 600613"/>
                <a:gd name="connsiteY912" fmla="*/ 93870 h 597951"/>
                <a:gd name="connsiteX913" fmla="*/ 289595 w 600613"/>
                <a:gd name="connsiteY913" fmla="*/ 96532 h 597951"/>
                <a:gd name="connsiteX914" fmla="*/ 292257 w 600613"/>
                <a:gd name="connsiteY914" fmla="*/ 96532 h 597951"/>
                <a:gd name="connsiteX915" fmla="*/ 292257 w 600613"/>
                <a:gd name="connsiteY915" fmla="*/ 99194 h 597951"/>
                <a:gd name="connsiteX916" fmla="*/ 294919 w 600613"/>
                <a:gd name="connsiteY916" fmla="*/ 99194 h 597951"/>
                <a:gd name="connsiteX917" fmla="*/ 294919 w 600613"/>
                <a:gd name="connsiteY917" fmla="*/ 101919 h 597951"/>
                <a:gd name="connsiteX918" fmla="*/ 297645 w 600613"/>
                <a:gd name="connsiteY918" fmla="*/ 101919 h 597951"/>
                <a:gd name="connsiteX919" fmla="*/ 297645 w 600613"/>
                <a:gd name="connsiteY919" fmla="*/ 104581 h 597951"/>
                <a:gd name="connsiteX920" fmla="*/ 300307 w 600613"/>
                <a:gd name="connsiteY920" fmla="*/ 104581 h 597951"/>
                <a:gd name="connsiteX921" fmla="*/ 300307 w 600613"/>
                <a:gd name="connsiteY921" fmla="*/ 107243 h 597951"/>
                <a:gd name="connsiteX922" fmla="*/ 302969 w 600613"/>
                <a:gd name="connsiteY922" fmla="*/ 107243 h 597951"/>
                <a:gd name="connsiteX923" fmla="*/ 302969 w 600613"/>
                <a:gd name="connsiteY923" fmla="*/ 109969 h 597951"/>
                <a:gd name="connsiteX924" fmla="*/ 302969 w 600613"/>
                <a:gd name="connsiteY924" fmla="*/ 112631 h 597951"/>
                <a:gd name="connsiteX925" fmla="*/ 305694 w 600613"/>
                <a:gd name="connsiteY925" fmla="*/ 112631 h 597951"/>
                <a:gd name="connsiteX926" fmla="*/ 308356 w 600613"/>
                <a:gd name="connsiteY926" fmla="*/ 112631 h 597951"/>
                <a:gd name="connsiteX927" fmla="*/ 308356 w 600613"/>
                <a:gd name="connsiteY927" fmla="*/ 115293 h 597951"/>
                <a:gd name="connsiteX928" fmla="*/ 308356 w 600613"/>
                <a:gd name="connsiteY928" fmla="*/ 118019 h 597951"/>
                <a:gd name="connsiteX929" fmla="*/ 305694 w 600613"/>
                <a:gd name="connsiteY929" fmla="*/ 118019 h 597951"/>
                <a:gd name="connsiteX930" fmla="*/ 305694 w 600613"/>
                <a:gd name="connsiteY930" fmla="*/ 120681 h 597951"/>
                <a:gd name="connsiteX931" fmla="*/ 308356 w 600613"/>
                <a:gd name="connsiteY931" fmla="*/ 120681 h 597951"/>
                <a:gd name="connsiteX932" fmla="*/ 311019 w 600613"/>
                <a:gd name="connsiteY932" fmla="*/ 120681 h 597951"/>
                <a:gd name="connsiteX933" fmla="*/ 311019 w 600613"/>
                <a:gd name="connsiteY933" fmla="*/ 123343 h 597951"/>
                <a:gd name="connsiteX934" fmla="*/ 313681 w 600613"/>
                <a:gd name="connsiteY934" fmla="*/ 123343 h 597951"/>
                <a:gd name="connsiteX935" fmla="*/ 311019 w 600613"/>
                <a:gd name="connsiteY935" fmla="*/ 123343 h 597951"/>
                <a:gd name="connsiteX936" fmla="*/ 311019 w 600613"/>
                <a:gd name="connsiteY936" fmla="*/ 126005 h 597951"/>
                <a:gd name="connsiteX937" fmla="*/ 311019 w 600613"/>
                <a:gd name="connsiteY937" fmla="*/ 128730 h 597951"/>
                <a:gd name="connsiteX938" fmla="*/ 313681 w 600613"/>
                <a:gd name="connsiteY938" fmla="*/ 128730 h 597951"/>
                <a:gd name="connsiteX939" fmla="*/ 313681 w 600613"/>
                <a:gd name="connsiteY939" fmla="*/ 131392 h 597951"/>
                <a:gd name="connsiteX940" fmla="*/ 316406 w 600613"/>
                <a:gd name="connsiteY940" fmla="*/ 131392 h 597951"/>
                <a:gd name="connsiteX941" fmla="*/ 316406 w 600613"/>
                <a:gd name="connsiteY941" fmla="*/ 134054 h 597951"/>
                <a:gd name="connsiteX942" fmla="*/ 319068 w 600613"/>
                <a:gd name="connsiteY942" fmla="*/ 134054 h 597951"/>
                <a:gd name="connsiteX943" fmla="*/ 319068 w 600613"/>
                <a:gd name="connsiteY943" fmla="*/ 136780 h 597951"/>
                <a:gd name="connsiteX944" fmla="*/ 319068 w 600613"/>
                <a:gd name="connsiteY944" fmla="*/ 139442 h 597951"/>
                <a:gd name="connsiteX945" fmla="*/ 321730 w 600613"/>
                <a:gd name="connsiteY945" fmla="*/ 139442 h 597951"/>
                <a:gd name="connsiteX946" fmla="*/ 321730 w 600613"/>
                <a:gd name="connsiteY946" fmla="*/ 142104 h 597951"/>
                <a:gd name="connsiteX947" fmla="*/ 319068 w 600613"/>
                <a:gd name="connsiteY947" fmla="*/ 142104 h 597951"/>
                <a:gd name="connsiteX948" fmla="*/ 319068 w 600613"/>
                <a:gd name="connsiteY948" fmla="*/ 144829 h 597951"/>
                <a:gd name="connsiteX949" fmla="*/ 321730 w 600613"/>
                <a:gd name="connsiteY949" fmla="*/ 144829 h 597951"/>
                <a:gd name="connsiteX950" fmla="*/ 321730 w 600613"/>
                <a:gd name="connsiteY950" fmla="*/ 147491 h 597951"/>
                <a:gd name="connsiteX951" fmla="*/ 324456 w 600613"/>
                <a:gd name="connsiteY951" fmla="*/ 147491 h 597951"/>
                <a:gd name="connsiteX952" fmla="*/ 327118 w 600613"/>
                <a:gd name="connsiteY952" fmla="*/ 147491 h 597951"/>
                <a:gd name="connsiteX953" fmla="*/ 329780 w 600613"/>
                <a:gd name="connsiteY953" fmla="*/ 147491 h 597951"/>
                <a:gd name="connsiteX954" fmla="*/ 329780 w 600613"/>
                <a:gd name="connsiteY954" fmla="*/ 150153 h 597951"/>
                <a:gd name="connsiteX955" fmla="*/ 332505 w 600613"/>
                <a:gd name="connsiteY955" fmla="*/ 150153 h 597951"/>
                <a:gd name="connsiteX956" fmla="*/ 332505 w 600613"/>
                <a:gd name="connsiteY956" fmla="*/ 147491 h 597951"/>
                <a:gd name="connsiteX957" fmla="*/ 335167 w 600613"/>
                <a:gd name="connsiteY957" fmla="*/ 147491 h 597951"/>
                <a:gd name="connsiteX958" fmla="*/ 335167 w 600613"/>
                <a:gd name="connsiteY958" fmla="*/ 150153 h 597951"/>
                <a:gd name="connsiteX959" fmla="*/ 337829 w 600613"/>
                <a:gd name="connsiteY959" fmla="*/ 150153 h 597951"/>
                <a:gd name="connsiteX960" fmla="*/ 337829 w 600613"/>
                <a:gd name="connsiteY960" fmla="*/ 152816 h 597951"/>
                <a:gd name="connsiteX961" fmla="*/ 340555 w 600613"/>
                <a:gd name="connsiteY961" fmla="*/ 152816 h 597951"/>
                <a:gd name="connsiteX962" fmla="*/ 340555 w 600613"/>
                <a:gd name="connsiteY962" fmla="*/ 155541 h 597951"/>
                <a:gd name="connsiteX963" fmla="*/ 343217 w 600613"/>
                <a:gd name="connsiteY963" fmla="*/ 155541 h 597951"/>
                <a:gd name="connsiteX964" fmla="*/ 345879 w 600613"/>
                <a:gd name="connsiteY964" fmla="*/ 155541 h 597951"/>
                <a:gd name="connsiteX965" fmla="*/ 345879 w 600613"/>
                <a:gd name="connsiteY965" fmla="*/ 158203 h 597951"/>
                <a:gd name="connsiteX966" fmla="*/ 348541 w 600613"/>
                <a:gd name="connsiteY966" fmla="*/ 158203 h 597951"/>
                <a:gd name="connsiteX967" fmla="*/ 348541 w 600613"/>
                <a:gd name="connsiteY967" fmla="*/ 155541 h 597951"/>
                <a:gd name="connsiteX968" fmla="*/ 345879 w 600613"/>
                <a:gd name="connsiteY968" fmla="*/ 155541 h 597951"/>
                <a:gd name="connsiteX969" fmla="*/ 345879 w 600613"/>
                <a:gd name="connsiteY969" fmla="*/ 152816 h 597951"/>
                <a:gd name="connsiteX970" fmla="*/ 345879 w 600613"/>
                <a:gd name="connsiteY970" fmla="*/ 150153 h 597951"/>
                <a:gd name="connsiteX971" fmla="*/ 343217 w 600613"/>
                <a:gd name="connsiteY971" fmla="*/ 150153 h 597951"/>
                <a:gd name="connsiteX972" fmla="*/ 343217 w 600613"/>
                <a:gd name="connsiteY972" fmla="*/ 147491 h 597951"/>
                <a:gd name="connsiteX973" fmla="*/ 340555 w 600613"/>
                <a:gd name="connsiteY973" fmla="*/ 147491 h 597951"/>
                <a:gd name="connsiteX974" fmla="*/ 337829 w 600613"/>
                <a:gd name="connsiteY974" fmla="*/ 147491 h 597951"/>
                <a:gd name="connsiteX975" fmla="*/ 337829 w 600613"/>
                <a:gd name="connsiteY975" fmla="*/ 144829 h 597951"/>
                <a:gd name="connsiteX976" fmla="*/ 335167 w 600613"/>
                <a:gd name="connsiteY976" fmla="*/ 144829 h 597951"/>
                <a:gd name="connsiteX977" fmla="*/ 335167 w 600613"/>
                <a:gd name="connsiteY977" fmla="*/ 142104 h 597951"/>
                <a:gd name="connsiteX978" fmla="*/ 332505 w 600613"/>
                <a:gd name="connsiteY978" fmla="*/ 142104 h 597951"/>
                <a:gd name="connsiteX979" fmla="*/ 332505 w 600613"/>
                <a:gd name="connsiteY979" fmla="*/ 139442 h 597951"/>
                <a:gd name="connsiteX980" fmla="*/ 329780 w 600613"/>
                <a:gd name="connsiteY980" fmla="*/ 139442 h 597951"/>
                <a:gd name="connsiteX981" fmla="*/ 329780 w 600613"/>
                <a:gd name="connsiteY981" fmla="*/ 136780 h 597951"/>
                <a:gd name="connsiteX982" fmla="*/ 327118 w 600613"/>
                <a:gd name="connsiteY982" fmla="*/ 136780 h 597951"/>
                <a:gd name="connsiteX983" fmla="*/ 324456 w 600613"/>
                <a:gd name="connsiteY983" fmla="*/ 136780 h 597951"/>
                <a:gd name="connsiteX984" fmla="*/ 324456 w 600613"/>
                <a:gd name="connsiteY984" fmla="*/ 134054 h 597951"/>
                <a:gd name="connsiteX985" fmla="*/ 324456 w 600613"/>
                <a:gd name="connsiteY985" fmla="*/ 131392 h 597951"/>
                <a:gd name="connsiteX986" fmla="*/ 321730 w 600613"/>
                <a:gd name="connsiteY986" fmla="*/ 131392 h 597951"/>
                <a:gd name="connsiteX987" fmla="*/ 321730 w 600613"/>
                <a:gd name="connsiteY987" fmla="*/ 128730 h 597951"/>
                <a:gd name="connsiteX988" fmla="*/ 319068 w 600613"/>
                <a:gd name="connsiteY988" fmla="*/ 128730 h 597951"/>
                <a:gd name="connsiteX989" fmla="*/ 319068 w 600613"/>
                <a:gd name="connsiteY989" fmla="*/ 126005 h 597951"/>
                <a:gd name="connsiteX990" fmla="*/ 316406 w 600613"/>
                <a:gd name="connsiteY990" fmla="*/ 126005 h 597951"/>
                <a:gd name="connsiteX991" fmla="*/ 316406 w 600613"/>
                <a:gd name="connsiteY991" fmla="*/ 123343 h 597951"/>
                <a:gd name="connsiteX992" fmla="*/ 313681 w 600613"/>
                <a:gd name="connsiteY992" fmla="*/ 123343 h 597951"/>
                <a:gd name="connsiteX993" fmla="*/ 313681 w 600613"/>
                <a:gd name="connsiteY993" fmla="*/ 120681 h 597951"/>
                <a:gd name="connsiteX994" fmla="*/ 311019 w 600613"/>
                <a:gd name="connsiteY994" fmla="*/ 120681 h 597951"/>
                <a:gd name="connsiteX995" fmla="*/ 313681 w 600613"/>
                <a:gd name="connsiteY995" fmla="*/ 120681 h 597951"/>
                <a:gd name="connsiteX996" fmla="*/ 316406 w 600613"/>
                <a:gd name="connsiteY996" fmla="*/ 120681 h 597951"/>
                <a:gd name="connsiteX997" fmla="*/ 316406 w 600613"/>
                <a:gd name="connsiteY997" fmla="*/ 123343 h 597951"/>
                <a:gd name="connsiteX998" fmla="*/ 319068 w 600613"/>
                <a:gd name="connsiteY998" fmla="*/ 123343 h 597951"/>
                <a:gd name="connsiteX999" fmla="*/ 319068 w 600613"/>
                <a:gd name="connsiteY999" fmla="*/ 126005 h 597951"/>
                <a:gd name="connsiteX1000" fmla="*/ 321730 w 600613"/>
                <a:gd name="connsiteY1000" fmla="*/ 126005 h 597951"/>
                <a:gd name="connsiteX1001" fmla="*/ 321730 w 600613"/>
                <a:gd name="connsiteY1001" fmla="*/ 128730 h 597951"/>
                <a:gd name="connsiteX1002" fmla="*/ 324456 w 600613"/>
                <a:gd name="connsiteY1002" fmla="*/ 128730 h 597951"/>
                <a:gd name="connsiteX1003" fmla="*/ 324456 w 600613"/>
                <a:gd name="connsiteY1003" fmla="*/ 131392 h 597951"/>
                <a:gd name="connsiteX1004" fmla="*/ 327118 w 600613"/>
                <a:gd name="connsiteY1004" fmla="*/ 131392 h 597951"/>
                <a:gd name="connsiteX1005" fmla="*/ 327118 w 600613"/>
                <a:gd name="connsiteY1005" fmla="*/ 134054 h 597951"/>
                <a:gd name="connsiteX1006" fmla="*/ 329780 w 600613"/>
                <a:gd name="connsiteY1006" fmla="*/ 134054 h 597951"/>
                <a:gd name="connsiteX1007" fmla="*/ 329780 w 600613"/>
                <a:gd name="connsiteY1007" fmla="*/ 136780 h 597951"/>
                <a:gd name="connsiteX1008" fmla="*/ 332505 w 600613"/>
                <a:gd name="connsiteY1008" fmla="*/ 136780 h 597951"/>
                <a:gd name="connsiteX1009" fmla="*/ 332505 w 600613"/>
                <a:gd name="connsiteY1009" fmla="*/ 139442 h 597951"/>
                <a:gd name="connsiteX1010" fmla="*/ 335167 w 600613"/>
                <a:gd name="connsiteY1010" fmla="*/ 139442 h 597951"/>
                <a:gd name="connsiteX1011" fmla="*/ 337829 w 600613"/>
                <a:gd name="connsiteY1011" fmla="*/ 139442 h 597951"/>
                <a:gd name="connsiteX1012" fmla="*/ 337829 w 600613"/>
                <a:gd name="connsiteY1012" fmla="*/ 142104 h 597951"/>
                <a:gd name="connsiteX1013" fmla="*/ 340555 w 600613"/>
                <a:gd name="connsiteY1013" fmla="*/ 142104 h 597951"/>
                <a:gd name="connsiteX1014" fmla="*/ 340555 w 600613"/>
                <a:gd name="connsiteY1014" fmla="*/ 144829 h 597951"/>
                <a:gd name="connsiteX1015" fmla="*/ 343217 w 600613"/>
                <a:gd name="connsiteY1015" fmla="*/ 144829 h 597951"/>
                <a:gd name="connsiteX1016" fmla="*/ 343217 w 600613"/>
                <a:gd name="connsiteY1016" fmla="*/ 147491 h 597951"/>
                <a:gd name="connsiteX1017" fmla="*/ 345879 w 600613"/>
                <a:gd name="connsiteY1017" fmla="*/ 147491 h 597951"/>
                <a:gd name="connsiteX1018" fmla="*/ 345879 w 600613"/>
                <a:gd name="connsiteY1018" fmla="*/ 150153 h 597951"/>
                <a:gd name="connsiteX1019" fmla="*/ 348541 w 600613"/>
                <a:gd name="connsiteY1019" fmla="*/ 150153 h 597951"/>
                <a:gd name="connsiteX1020" fmla="*/ 351266 w 600613"/>
                <a:gd name="connsiteY1020" fmla="*/ 150153 h 597951"/>
                <a:gd name="connsiteX1021" fmla="*/ 351266 w 600613"/>
                <a:gd name="connsiteY1021" fmla="*/ 152816 h 597951"/>
                <a:gd name="connsiteX1022" fmla="*/ 353929 w 600613"/>
                <a:gd name="connsiteY1022" fmla="*/ 152816 h 597951"/>
                <a:gd name="connsiteX1023" fmla="*/ 353929 w 600613"/>
                <a:gd name="connsiteY1023" fmla="*/ 155541 h 597951"/>
                <a:gd name="connsiteX1024" fmla="*/ 356591 w 600613"/>
                <a:gd name="connsiteY1024" fmla="*/ 155541 h 597951"/>
                <a:gd name="connsiteX1025" fmla="*/ 356591 w 600613"/>
                <a:gd name="connsiteY1025" fmla="*/ 158203 h 597951"/>
                <a:gd name="connsiteX1026" fmla="*/ 359316 w 600613"/>
                <a:gd name="connsiteY1026" fmla="*/ 158203 h 597951"/>
                <a:gd name="connsiteX1027" fmla="*/ 359316 w 600613"/>
                <a:gd name="connsiteY1027" fmla="*/ 160865 h 597951"/>
                <a:gd name="connsiteX1028" fmla="*/ 361978 w 600613"/>
                <a:gd name="connsiteY1028" fmla="*/ 160865 h 597951"/>
                <a:gd name="connsiteX1029" fmla="*/ 361978 w 600613"/>
                <a:gd name="connsiteY1029" fmla="*/ 163591 h 597951"/>
                <a:gd name="connsiteX1030" fmla="*/ 364640 w 600613"/>
                <a:gd name="connsiteY1030" fmla="*/ 163591 h 597951"/>
                <a:gd name="connsiteX1031" fmla="*/ 364640 w 600613"/>
                <a:gd name="connsiteY1031" fmla="*/ 166253 h 597951"/>
                <a:gd name="connsiteX1032" fmla="*/ 367366 w 600613"/>
                <a:gd name="connsiteY1032" fmla="*/ 166253 h 597951"/>
                <a:gd name="connsiteX1033" fmla="*/ 370028 w 600613"/>
                <a:gd name="connsiteY1033" fmla="*/ 166253 h 597951"/>
                <a:gd name="connsiteX1034" fmla="*/ 370028 w 600613"/>
                <a:gd name="connsiteY1034" fmla="*/ 168915 h 597951"/>
                <a:gd name="connsiteX1035" fmla="*/ 372690 w 600613"/>
                <a:gd name="connsiteY1035" fmla="*/ 168915 h 597951"/>
                <a:gd name="connsiteX1036" fmla="*/ 372690 w 600613"/>
                <a:gd name="connsiteY1036" fmla="*/ 171640 h 597951"/>
                <a:gd name="connsiteX1037" fmla="*/ 375352 w 600613"/>
                <a:gd name="connsiteY1037" fmla="*/ 171640 h 597951"/>
                <a:gd name="connsiteX1038" fmla="*/ 378077 w 600613"/>
                <a:gd name="connsiteY1038" fmla="*/ 171640 h 597951"/>
                <a:gd name="connsiteX1039" fmla="*/ 378077 w 600613"/>
                <a:gd name="connsiteY1039" fmla="*/ 174302 h 597951"/>
                <a:gd name="connsiteX1040" fmla="*/ 380739 w 600613"/>
                <a:gd name="connsiteY1040" fmla="*/ 174302 h 597951"/>
                <a:gd name="connsiteX1041" fmla="*/ 383401 w 600613"/>
                <a:gd name="connsiteY1041" fmla="*/ 174302 h 597951"/>
                <a:gd name="connsiteX1042" fmla="*/ 383401 w 600613"/>
                <a:gd name="connsiteY1042" fmla="*/ 176964 h 597951"/>
                <a:gd name="connsiteX1043" fmla="*/ 386127 w 600613"/>
                <a:gd name="connsiteY1043" fmla="*/ 176964 h 597951"/>
                <a:gd name="connsiteX1044" fmla="*/ 386127 w 600613"/>
                <a:gd name="connsiteY1044" fmla="*/ 179690 h 597951"/>
                <a:gd name="connsiteX1045" fmla="*/ 388789 w 600613"/>
                <a:gd name="connsiteY1045" fmla="*/ 179690 h 597951"/>
                <a:gd name="connsiteX1046" fmla="*/ 388789 w 600613"/>
                <a:gd name="connsiteY1046" fmla="*/ 182352 h 597951"/>
                <a:gd name="connsiteX1047" fmla="*/ 391451 w 600613"/>
                <a:gd name="connsiteY1047" fmla="*/ 182352 h 597951"/>
                <a:gd name="connsiteX1048" fmla="*/ 391451 w 600613"/>
                <a:gd name="connsiteY1048" fmla="*/ 179690 h 597951"/>
                <a:gd name="connsiteX1049" fmla="*/ 391451 w 600613"/>
                <a:gd name="connsiteY1049" fmla="*/ 182352 h 597951"/>
                <a:gd name="connsiteX1050" fmla="*/ 394177 w 600613"/>
                <a:gd name="connsiteY1050" fmla="*/ 182352 h 597951"/>
                <a:gd name="connsiteX1051" fmla="*/ 396839 w 600613"/>
                <a:gd name="connsiteY1051" fmla="*/ 182352 h 597951"/>
                <a:gd name="connsiteX1052" fmla="*/ 396839 w 600613"/>
                <a:gd name="connsiteY1052" fmla="*/ 185014 h 597951"/>
                <a:gd name="connsiteX1053" fmla="*/ 399501 w 600613"/>
                <a:gd name="connsiteY1053" fmla="*/ 185014 h 597951"/>
                <a:gd name="connsiteX1054" fmla="*/ 399501 w 600613"/>
                <a:gd name="connsiteY1054" fmla="*/ 187676 h 597951"/>
                <a:gd name="connsiteX1055" fmla="*/ 402163 w 600613"/>
                <a:gd name="connsiteY1055" fmla="*/ 187676 h 597951"/>
                <a:gd name="connsiteX1056" fmla="*/ 404888 w 600613"/>
                <a:gd name="connsiteY1056" fmla="*/ 187676 h 597951"/>
                <a:gd name="connsiteX1057" fmla="*/ 404888 w 600613"/>
                <a:gd name="connsiteY1057" fmla="*/ 190401 h 597951"/>
                <a:gd name="connsiteX1058" fmla="*/ 407550 w 600613"/>
                <a:gd name="connsiteY1058" fmla="*/ 190401 h 597951"/>
                <a:gd name="connsiteX1059" fmla="*/ 404888 w 600613"/>
                <a:gd name="connsiteY1059" fmla="*/ 190401 h 597951"/>
                <a:gd name="connsiteX1060" fmla="*/ 404888 w 600613"/>
                <a:gd name="connsiteY1060" fmla="*/ 193064 h 597951"/>
                <a:gd name="connsiteX1061" fmla="*/ 402163 w 600613"/>
                <a:gd name="connsiteY1061" fmla="*/ 193064 h 597951"/>
                <a:gd name="connsiteX1062" fmla="*/ 402163 w 600613"/>
                <a:gd name="connsiteY1062" fmla="*/ 195726 h 597951"/>
                <a:gd name="connsiteX1063" fmla="*/ 402163 w 600613"/>
                <a:gd name="connsiteY1063" fmla="*/ 198451 h 597951"/>
                <a:gd name="connsiteX1064" fmla="*/ 404888 w 600613"/>
                <a:gd name="connsiteY1064" fmla="*/ 198451 h 597951"/>
                <a:gd name="connsiteX1065" fmla="*/ 404888 w 600613"/>
                <a:gd name="connsiteY1065" fmla="*/ 201113 h 597951"/>
                <a:gd name="connsiteX1066" fmla="*/ 407550 w 600613"/>
                <a:gd name="connsiteY1066" fmla="*/ 201113 h 597951"/>
                <a:gd name="connsiteX1067" fmla="*/ 407550 w 600613"/>
                <a:gd name="connsiteY1067" fmla="*/ 203775 h 597951"/>
                <a:gd name="connsiteX1068" fmla="*/ 410212 w 600613"/>
                <a:gd name="connsiteY1068" fmla="*/ 203775 h 597951"/>
                <a:gd name="connsiteX1069" fmla="*/ 410212 w 600613"/>
                <a:gd name="connsiteY1069" fmla="*/ 206501 h 597951"/>
                <a:gd name="connsiteX1070" fmla="*/ 412938 w 600613"/>
                <a:gd name="connsiteY1070" fmla="*/ 206501 h 597951"/>
                <a:gd name="connsiteX1071" fmla="*/ 412938 w 600613"/>
                <a:gd name="connsiteY1071" fmla="*/ 209163 h 597951"/>
                <a:gd name="connsiteX1072" fmla="*/ 415600 w 600613"/>
                <a:gd name="connsiteY1072" fmla="*/ 209163 h 597951"/>
                <a:gd name="connsiteX1073" fmla="*/ 415600 w 600613"/>
                <a:gd name="connsiteY1073" fmla="*/ 211825 h 597951"/>
                <a:gd name="connsiteX1074" fmla="*/ 418262 w 600613"/>
                <a:gd name="connsiteY1074" fmla="*/ 211825 h 597951"/>
                <a:gd name="connsiteX1075" fmla="*/ 420987 w 600613"/>
                <a:gd name="connsiteY1075" fmla="*/ 211825 h 597951"/>
                <a:gd name="connsiteX1076" fmla="*/ 423649 w 600613"/>
                <a:gd name="connsiteY1076" fmla="*/ 211825 h 597951"/>
                <a:gd name="connsiteX1077" fmla="*/ 423649 w 600613"/>
                <a:gd name="connsiteY1077" fmla="*/ 209163 h 597951"/>
                <a:gd name="connsiteX1078" fmla="*/ 420987 w 600613"/>
                <a:gd name="connsiteY1078" fmla="*/ 209163 h 597951"/>
                <a:gd name="connsiteX1079" fmla="*/ 418262 w 600613"/>
                <a:gd name="connsiteY1079" fmla="*/ 209163 h 597951"/>
                <a:gd name="connsiteX1080" fmla="*/ 418262 w 600613"/>
                <a:gd name="connsiteY1080" fmla="*/ 206501 h 597951"/>
                <a:gd name="connsiteX1081" fmla="*/ 415600 w 600613"/>
                <a:gd name="connsiteY1081" fmla="*/ 206501 h 597951"/>
                <a:gd name="connsiteX1082" fmla="*/ 412938 w 600613"/>
                <a:gd name="connsiteY1082" fmla="*/ 206501 h 597951"/>
                <a:gd name="connsiteX1083" fmla="*/ 412938 w 600613"/>
                <a:gd name="connsiteY1083" fmla="*/ 203775 h 597951"/>
                <a:gd name="connsiteX1084" fmla="*/ 410212 w 600613"/>
                <a:gd name="connsiteY1084" fmla="*/ 203775 h 597951"/>
                <a:gd name="connsiteX1085" fmla="*/ 410212 w 600613"/>
                <a:gd name="connsiteY1085" fmla="*/ 201113 h 597951"/>
                <a:gd name="connsiteX1086" fmla="*/ 407550 w 600613"/>
                <a:gd name="connsiteY1086" fmla="*/ 201113 h 597951"/>
                <a:gd name="connsiteX1087" fmla="*/ 407550 w 600613"/>
                <a:gd name="connsiteY1087" fmla="*/ 198451 h 597951"/>
                <a:gd name="connsiteX1088" fmla="*/ 404888 w 600613"/>
                <a:gd name="connsiteY1088" fmla="*/ 198451 h 597951"/>
                <a:gd name="connsiteX1089" fmla="*/ 404888 w 600613"/>
                <a:gd name="connsiteY1089" fmla="*/ 195726 h 597951"/>
                <a:gd name="connsiteX1090" fmla="*/ 404888 w 600613"/>
                <a:gd name="connsiteY1090" fmla="*/ 193064 h 597951"/>
                <a:gd name="connsiteX1091" fmla="*/ 407550 w 600613"/>
                <a:gd name="connsiteY1091" fmla="*/ 193064 h 597951"/>
                <a:gd name="connsiteX1092" fmla="*/ 407550 w 600613"/>
                <a:gd name="connsiteY1092" fmla="*/ 190401 h 597951"/>
                <a:gd name="connsiteX1093" fmla="*/ 410212 w 600613"/>
                <a:gd name="connsiteY1093" fmla="*/ 190401 h 597951"/>
                <a:gd name="connsiteX1094" fmla="*/ 412938 w 600613"/>
                <a:gd name="connsiteY1094" fmla="*/ 190401 h 597951"/>
                <a:gd name="connsiteX1095" fmla="*/ 412938 w 600613"/>
                <a:gd name="connsiteY1095" fmla="*/ 193064 h 597951"/>
                <a:gd name="connsiteX1096" fmla="*/ 415600 w 600613"/>
                <a:gd name="connsiteY1096" fmla="*/ 193064 h 597951"/>
                <a:gd name="connsiteX1097" fmla="*/ 418262 w 600613"/>
                <a:gd name="connsiteY1097" fmla="*/ 193064 h 597951"/>
                <a:gd name="connsiteX1098" fmla="*/ 420987 w 600613"/>
                <a:gd name="connsiteY1098" fmla="*/ 193064 h 597951"/>
                <a:gd name="connsiteX1099" fmla="*/ 420987 w 600613"/>
                <a:gd name="connsiteY1099" fmla="*/ 195726 h 597951"/>
                <a:gd name="connsiteX1100" fmla="*/ 423649 w 600613"/>
                <a:gd name="connsiteY1100" fmla="*/ 195726 h 597951"/>
                <a:gd name="connsiteX1101" fmla="*/ 426311 w 600613"/>
                <a:gd name="connsiteY1101" fmla="*/ 195726 h 597951"/>
                <a:gd name="connsiteX1102" fmla="*/ 426311 w 600613"/>
                <a:gd name="connsiteY1102" fmla="*/ 198451 h 597951"/>
                <a:gd name="connsiteX1103" fmla="*/ 428974 w 600613"/>
                <a:gd name="connsiteY1103" fmla="*/ 198451 h 597951"/>
                <a:gd name="connsiteX1104" fmla="*/ 428974 w 600613"/>
                <a:gd name="connsiteY1104" fmla="*/ 201113 h 597951"/>
                <a:gd name="connsiteX1105" fmla="*/ 431699 w 600613"/>
                <a:gd name="connsiteY1105" fmla="*/ 201113 h 597951"/>
                <a:gd name="connsiteX1106" fmla="*/ 431699 w 600613"/>
                <a:gd name="connsiteY1106" fmla="*/ 198451 h 597951"/>
                <a:gd name="connsiteX1107" fmla="*/ 434361 w 600613"/>
                <a:gd name="connsiteY1107" fmla="*/ 198451 h 597951"/>
                <a:gd name="connsiteX1108" fmla="*/ 434361 w 600613"/>
                <a:gd name="connsiteY1108" fmla="*/ 201113 h 597951"/>
                <a:gd name="connsiteX1109" fmla="*/ 437023 w 600613"/>
                <a:gd name="connsiteY1109" fmla="*/ 201113 h 597951"/>
                <a:gd name="connsiteX1110" fmla="*/ 439749 w 600613"/>
                <a:gd name="connsiteY1110" fmla="*/ 201113 h 597951"/>
                <a:gd name="connsiteX1111" fmla="*/ 442411 w 600613"/>
                <a:gd name="connsiteY1111" fmla="*/ 201113 h 597951"/>
                <a:gd name="connsiteX1112" fmla="*/ 445073 w 600613"/>
                <a:gd name="connsiteY1112" fmla="*/ 201113 h 597951"/>
                <a:gd name="connsiteX1113" fmla="*/ 445073 w 600613"/>
                <a:gd name="connsiteY1113" fmla="*/ 203775 h 597951"/>
                <a:gd name="connsiteX1114" fmla="*/ 447798 w 600613"/>
                <a:gd name="connsiteY1114" fmla="*/ 203775 h 597951"/>
                <a:gd name="connsiteX1115" fmla="*/ 450460 w 600613"/>
                <a:gd name="connsiteY1115" fmla="*/ 203775 h 597951"/>
                <a:gd name="connsiteX1116" fmla="*/ 453122 w 600613"/>
                <a:gd name="connsiteY1116" fmla="*/ 203775 h 597951"/>
                <a:gd name="connsiteX1117" fmla="*/ 453122 w 600613"/>
                <a:gd name="connsiteY1117" fmla="*/ 206501 h 597951"/>
                <a:gd name="connsiteX1118" fmla="*/ 455848 w 600613"/>
                <a:gd name="connsiteY1118" fmla="*/ 206501 h 597951"/>
                <a:gd name="connsiteX1119" fmla="*/ 458510 w 600613"/>
                <a:gd name="connsiteY1119" fmla="*/ 206501 h 597951"/>
                <a:gd name="connsiteX1120" fmla="*/ 461172 w 600613"/>
                <a:gd name="connsiteY1120" fmla="*/ 206501 h 597951"/>
                <a:gd name="connsiteX1121" fmla="*/ 463834 w 600613"/>
                <a:gd name="connsiteY1121" fmla="*/ 206501 h 597951"/>
                <a:gd name="connsiteX1122" fmla="*/ 466559 w 600613"/>
                <a:gd name="connsiteY1122" fmla="*/ 206501 h 597951"/>
                <a:gd name="connsiteX1123" fmla="*/ 469222 w 600613"/>
                <a:gd name="connsiteY1123" fmla="*/ 206501 h 597951"/>
                <a:gd name="connsiteX1124" fmla="*/ 471884 w 600613"/>
                <a:gd name="connsiteY1124" fmla="*/ 206501 h 597951"/>
                <a:gd name="connsiteX1125" fmla="*/ 474609 w 600613"/>
                <a:gd name="connsiteY1125" fmla="*/ 206501 h 597951"/>
                <a:gd name="connsiteX1126" fmla="*/ 477271 w 600613"/>
                <a:gd name="connsiteY1126" fmla="*/ 206501 h 597951"/>
                <a:gd name="connsiteX1127" fmla="*/ 477271 w 600613"/>
                <a:gd name="connsiteY1127" fmla="*/ 209163 h 597951"/>
                <a:gd name="connsiteX1128" fmla="*/ 477271 w 600613"/>
                <a:gd name="connsiteY1128" fmla="*/ 206501 h 597951"/>
                <a:gd name="connsiteX1129" fmla="*/ 479933 w 600613"/>
                <a:gd name="connsiteY1129" fmla="*/ 206501 h 597951"/>
                <a:gd name="connsiteX1130" fmla="*/ 482659 w 600613"/>
                <a:gd name="connsiteY1130" fmla="*/ 206501 h 597951"/>
                <a:gd name="connsiteX1131" fmla="*/ 487983 w 600613"/>
                <a:gd name="connsiteY1131" fmla="*/ 206501 h 597951"/>
                <a:gd name="connsiteX1132" fmla="*/ 493370 w 600613"/>
                <a:gd name="connsiteY1132" fmla="*/ 206501 h 597951"/>
                <a:gd name="connsiteX1133" fmla="*/ 496032 w 600613"/>
                <a:gd name="connsiteY1133" fmla="*/ 206501 h 597951"/>
                <a:gd name="connsiteX1134" fmla="*/ 498694 w 600613"/>
                <a:gd name="connsiteY1134" fmla="*/ 206501 h 597951"/>
                <a:gd name="connsiteX1135" fmla="*/ 498694 w 600613"/>
                <a:gd name="connsiteY1135" fmla="*/ 203775 h 597951"/>
                <a:gd name="connsiteX1136" fmla="*/ 501420 w 600613"/>
                <a:gd name="connsiteY1136" fmla="*/ 203775 h 597951"/>
                <a:gd name="connsiteX1137" fmla="*/ 501420 w 600613"/>
                <a:gd name="connsiteY1137" fmla="*/ 201113 h 597951"/>
                <a:gd name="connsiteX1138" fmla="*/ 504082 w 600613"/>
                <a:gd name="connsiteY1138" fmla="*/ 201113 h 597951"/>
                <a:gd name="connsiteX1139" fmla="*/ 506744 w 600613"/>
                <a:gd name="connsiteY1139" fmla="*/ 201113 h 597951"/>
                <a:gd name="connsiteX1140" fmla="*/ 506744 w 600613"/>
                <a:gd name="connsiteY1140" fmla="*/ 198451 h 597951"/>
                <a:gd name="connsiteX1141" fmla="*/ 509470 w 600613"/>
                <a:gd name="connsiteY1141" fmla="*/ 198451 h 597951"/>
                <a:gd name="connsiteX1142" fmla="*/ 512132 w 600613"/>
                <a:gd name="connsiteY1142" fmla="*/ 198451 h 597951"/>
                <a:gd name="connsiteX1143" fmla="*/ 512132 w 600613"/>
                <a:gd name="connsiteY1143" fmla="*/ 195726 h 597951"/>
                <a:gd name="connsiteX1144" fmla="*/ 514794 w 600613"/>
                <a:gd name="connsiteY1144" fmla="*/ 195726 h 597951"/>
                <a:gd name="connsiteX1145" fmla="*/ 514794 w 600613"/>
                <a:gd name="connsiteY1145" fmla="*/ 193064 h 597951"/>
                <a:gd name="connsiteX1146" fmla="*/ 514794 w 600613"/>
                <a:gd name="connsiteY1146" fmla="*/ 190401 h 597951"/>
                <a:gd name="connsiteX1147" fmla="*/ 517456 w 600613"/>
                <a:gd name="connsiteY1147" fmla="*/ 190401 h 597951"/>
                <a:gd name="connsiteX1148" fmla="*/ 517456 w 600613"/>
                <a:gd name="connsiteY1148" fmla="*/ 187676 h 597951"/>
                <a:gd name="connsiteX1149" fmla="*/ 520181 w 600613"/>
                <a:gd name="connsiteY1149" fmla="*/ 187676 h 597951"/>
                <a:gd name="connsiteX1150" fmla="*/ 520181 w 600613"/>
                <a:gd name="connsiteY1150" fmla="*/ 185014 h 597951"/>
                <a:gd name="connsiteX1151" fmla="*/ 522843 w 600613"/>
                <a:gd name="connsiteY1151" fmla="*/ 185014 h 597951"/>
                <a:gd name="connsiteX1152" fmla="*/ 522843 w 600613"/>
                <a:gd name="connsiteY1152" fmla="*/ 182352 h 597951"/>
                <a:gd name="connsiteX1153" fmla="*/ 525505 w 600613"/>
                <a:gd name="connsiteY1153" fmla="*/ 182352 h 597951"/>
                <a:gd name="connsiteX1154" fmla="*/ 525505 w 600613"/>
                <a:gd name="connsiteY1154" fmla="*/ 179690 h 597951"/>
                <a:gd name="connsiteX1155" fmla="*/ 528231 w 600613"/>
                <a:gd name="connsiteY1155" fmla="*/ 179690 h 597951"/>
                <a:gd name="connsiteX1156" fmla="*/ 528231 w 600613"/>
                <a:gd name="connsiteY1156" fmla="*/ 176964 h 597951"/>
                <a:gd name="connsiteX1157" fmla="*/ 530893 w 600613"/>
                <a:gd name="connsiteY1157" fmla="*/ 176964 h 597951"/>
                <a:gd name="connsiteX1158" fmla="*/ 530893 w 600613"/>
                <a:gd name="connsiteY1158" fmla="*/ 174302 h 597951"/>
                <a:gd name="connsiteX1159" fmla="*/ 533555 w 600613"/>
                <a:gd name="connsiteY1159" fmla="*/ 174302 h 597951"/>
                <a:gd name="connsiteX1160" fmla="*/ 533555 w 600613"/>
                <a:gd name="connsiteY1160" fmla="*/ 171640 h 597951"/>
                <a:gd name="connsiteX1161" fmla="*/ 533555 w 600613"/>
                <a:gd name="connsiteY1161" fmla="*/ 168915 h 597951"/>
                <a:gd name="connsiteX1162" fmla="*/ 533555 w 600613"/>
                <a:gd name="connsiteY1162" fmla="*/ 166253 h 597951"/>
                <a:gd name="connsiteX1163" fmla="*/ 533555 w 600613"/>
                <a:gd name="connsiteY1163" fmla="*/ 163591 h 597951"/>
                <a:gd name="connsiteX1164" fmla="*/ 530893 w 600613"/>
                <a:gd name="connsiteY1164" fmla="*/ 163591 h 597951"/>
                <a:gd name="connsiteX1165" fmla="*/ 530893 w 600613"/>
                <a:gd name="connsiteY1165" fmla="*/ 160865 h 597951"/>
                <a:gd name="connsiteX1166" fmla="*/ 533555 w 600613"/>
                <a:gd name="connsiteY1166" fmla="*/ 160865 h 597951"/>
                <a:gd name="connsiteX1167" fmla="*/ 533555 w 600613"/>
                <a:gd name="connsiteY1167" fmla="*/ 158203 h 597951"/>
                <a:gd name="connsiteX1168" fmla="*/ 536280 w 600613"/>
                <a:gd name="connsiteY1168" fmla="*/ 158203 h 597951"/>
                <a:gd name="connsiteX1169" fmla="*/ 536280 w 600613"/>
                <a:gd name="connsiteY1169" fmla="*/ 160865 h 597951"/>
                <a:gd name="connsiteX1170" fmla="*/ 541604 w 600613"/>
                <a:gd name="connsiteY1170" fmla="*/ 160865 h 597951"/>
                <a:gd name="connsiteX1171" fmla="*/ 544267 w 600613"/>
                <a:gd name="connsiteY1171" fmla="*/ 160865 h 597951"/>
                <a:gd name="connsiteX1172" fmla="*/ 546992 w 600613"/>
                <a:gd name="connsiteY1172" fmla="*/ 160865 h 597951"/>
                <a:gd name="connsiteX1173" fmla="*/ 549654 w 600613"/>
                <a:gd name="connsiteY1173" fmla="*/ 160865 h 597951"/>
                <a:gd name="connsiteX1174" fmla="*/ 555042 w 600613"/>
                <a:gd name="connsiteY1174" fmla="*/ 160865 h 597951"/>
                <a:gd name="connsiteX1175" fmla="*/ 557704 w 600613"/>
                <a:gd name="connsiteY1175" fmla="*/ 160865 h 597951"/>
                <a:gd name="connsiteX1176" fmla="*/ 563091 w 600613"/>
                <a:gd name="connsiteY1176" fmla="*/ 160865 h 597951"/>
                <a:gd name="connsiteX1177" fmla="*/ 565753 w 600613"/>
                <a:gd name="connsiteY1177" fmla="*/ 160865 h 597951"/>
                <a:gd name="connsiteX1178" fmla="*/ 565753 w 600613"/>
                <a:gd name="connsiteY1178" fmla="*/ 158203 h 597951"/>
                <a:gd name="connsiteX1179" fmla="*/ 568415 w 600613"/>
                <a:gd name="connsiteY1179" fmla="*/ 158203 h 597951"/>
                <a:gd name="connsiteX1180" fmla="*/ 571141 w 600613"/>
                <a:gd name="connsiteY1180" fmla="*/ 158203 h 597951"/>
                <a:gd name="connsiteX1181" fmla="*/ 573803 w 600613"/>
                <a:gd name="connsiteY1181" fmla="*/ 158203 h 597951"/>
                <a:gd name="connsiteX1182" fmla="*/ 576465 w 600613"/>
                <a:gd name="connsiteY1182" fmla="*/ 158203 h 597951"/>
                <a:gd name="connsiteX1183" fmla="*/ 579127 w 600613"/>
                <a:gd name="connsiteY1183" fmla="*/ 158203 h 597951"/>
                <a:gd name="connsiteX1184" fmla="*/ 579127 w 600613"/>
                <a:gd name="connsiteY1184" fmla="*/ 155541 h 597951"/>
                <a:gd name="connsiteX1185" fmla="*/ 581852 w 600613"/>
                <a:gd name="connsiteY1185" fmla="*/ 155541 h 597951"/>
                <a:gd name="connsiteX1186" fmla="*/ 584515 w 600613"/>
                <a:gd name="connsiteY1186" fmla="*/ 155541 h 597951"/>
                <a:gd name="connsiteX1187" fmla="*/ 584515 w 600613"/>
                <a:gd name="connsiteY1187" fmla="*/ 152816 h 597951"/>
                <a:gd name="connsiteX1188" fmla="*/ 587177 w 600613"/>
                <a:gd name="connsiteY1188" fmla="*/ 152816 h 597951"/>
                <a:gd name="connsiteX1189" fmla="*/ 587177 w 600613"/>
                <a:gd name="connsiteY1189" fmla="*/ 150153 h 597951"/>
                <a:gd name="connsiteX1190" fmla="*/ 589902 w 600613"/>
                <a:gd name="connsiteY1190" fmla="*/ 150153 h 597951"/>
                <a:gd name="connsiteX1191" fmla="*/ 589902 w 600613"/>
                <a:gd name="connsiteY1191" fmla="*/ 147491 h 597951"/>
                <a:gd name="connsiteX1192" fmla="*/ 592564 w 600613"/>
                <a:gd name="connsiteY1192" fmla="*/ 147491 h 597951"/>
                <a:gd name="connsiteX1193" fmla="*/ 592564 w 600613"/>
                <a:gd name="connsiteY1193" fmla="*/ 144829 h 597951"/>
                <a:gd name="connsiteX1194" fmla="*/ 592564 w 600613"/>
                <a:gd name="connsiteY1194" fmla="*/ 142104 h 597951"/>
                <a:gd name="connsiteX1195" fmla="*/ 595226 w 600613"/>
                <a:gd name="connsiteY1195" fmla="*/ 142104 h 597951"/>
                <a:gd name="connsiteX1196" fmla="*/ 595226 w 600613"/>
                <a:gd name="connsiteY1196" fmla="*/ 139442 h 597951"/>
                <a:gd name="connsiteX1197" fmla="*/ 597952 w 600613"/>
                <a:gd name="connsiteY1197" fmla="*/ 139442 h 597951"/>
                <a:gd name="connsiteX1198" fmla="*/ 600614 w 600613"/>
                <a:gd name="connsiteY1198" fmla="*/ 139442 h 597951"/>
                <a:gd name="connsiteX1199" fmla="*/ 600614 w 600613"/>
                <a:gd name="connsiteY1199" fmla="*/ 139442 h 59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Lst>
              <a:rect l="l" t="t" r="r" b="b"/>
              <a:pathLst>
                <a:path w="600613" h="597951">
                  <a:moveTo>
                    <a:pt x="600614" y="139442"/>
                  </a:moveTo>
                  <a:lnTo>
                    <a:pt x="595226" y="150153"/>
                  </a:lnTo>
                  <a:lnTo>
                    <a:pt x="595226" y="152816"/>
                  </a:lnTo>
                  <a:lnTo>
                    <a:pt x="592564" y="158203"/>
                  </a:lnTo>
                  <a:lnTo>
                    <a:pt x="592564" y="171640"/>
                  </a:lnTo>
                  <a:lnTo>
                    <a:pt x="595226" y="182352"/>
                  </a:lnTo>
                  <a:lnTo>
                    <a:pt x="597952" y="193064"/>
                  </a:lnTo>
                  <a:lnTo>
                    <a:pt x="597952" y="198451"/>
                  </a:lnTo>
                  <a:lnTo>
                    <a:pt x="595226" y="201113"/>
                  </a:lnTo>
                  <a:lnTo>
                    <a:pt x="592564" y="203775"/>
                  </a:lnTo>
                  <a:lnTo>
                    <a:pt x="589902" y="203775"/>
                  </a:lnTo>
                  <a:lnTo>
                    <a:pt x="587177" y="203775"/>
                  </a:lnTo>
                  <a:lnTo>
                    <a:pt x="587177" y="206501"/>
                  </a:lnTo>
                  <a:lnTo>
                    <a:pt x="584515" y="206501"/>
                  </a:lnTo>
                  <a:lnTo>
                    <a:pt x="584515" y="209163"/>
                  </a:lnTo>
                  <a:lnTo>
                    <a:pt x="581852" y="209163"/>
                  </a:lnTo>
                  <a:lnTo>
                    <a:pt x="581852" y="211825"/>
                  </a:lnTo>
                  <a:lnTo>
                    <a:pt x="581852" y="214487"/>
                  </a:lnTo>
                  <a:lnTo>
                    <a:pt x="579127" y="214487"/>
                  </a:lnTo>
                  <a:lnTo>
                    <a:pt x="579127" y="217212"/>
                  </a:lnTo>
                  <a:lnTo>
                    <a:pt x="579127" y="219874"/>
                  </a:lnTo>
                  <a:lnTo>
                    <a:pt x="579127" y="222537"/>
                  </a:lnTo>
                  <a:lnTo>
                    <a:pt x="576465" y="222537"/>
                  </a:lnTo>
                  <a:lnTo>
                    <a:pt x="576465" y="225262"/>
                  </a:lnTo>
                  <a:lnTo>
                    <a:pt x="573803" y="225262"/>
                  </a:lnTo>
                  <a:lnTo>
                    <a:pt x="571141" y="225262"/>
                  </a:lnTo>
                  <a:lnTo>
                    <a:pt x="568415" y="225262"/>
                  </a:lnTo>
                  <a:lnTo>
                    <a:pt x="565753" y="227924"/>
                  </a:lnTo>
                  <a:lnTo>
                    <a:pt x="563091" y="227924"/>
                  </a:lnTo>
                  <a:lnTo>
                    <a:pt x="563091" y="230586"/>
                  </a:lnTo>
                  <a:lnTo>
                    <a:pt x="560366" y="230586"/>
                  </a:lnTo>
                  <a:lnTo>
                    <a:pt x="560366" y="233311"/>
                  </a:lnTo>
                  <a:lnTo>
                    <a:pt x="557704" y="235974"/>
                  </a:lnTo>
                  <a:lnTo>
                    <a:pt x="557704" y="238636"/>
                  </a:lnTo>
                  <a:lnTo>
                    <a:pt x="555042" y="241298"/>
                  </a:lnTo>
                  <a:lnTo>
                    <a:pt x="555042" y="244023"/>
                  </a:lnTo>
                  <a:lnTo>
                    <a:pt x="555042" y="246685"/>
                  </a:lnTo>
                  <a:lnTo>
                    <a:pt x="552316" y="249347"/>
                  </a:lnTo>
                  <a:lnTo>
                    <a:pt x="552316" y="252073"/>
                  </a:lnTo>
                  <a:lnTo>
                    <a:pt x="549654" y="252073"/>
                  </a:lnTo>
                  <a:lnTo>
                    <a:pt x="549654" y="254735"/>
                  </a:lnTo>
                  <a:lnTo>
                    <a:pt x="549654" y="257397"/>
                  </a:lnTo>
                  <a:lnTo>
                    <a:pt x="546992" y="257397"/>
                  </a:lnTo>
                  <a:lnTo>
                    <a:pt x="546992" y="260122"/>
                  </a:lnTo>
                  <a:lnTo>
                    <a:pt x="544267" y="260122"/>
                  </a:lnTo>
                  <a:lnTo>
                    <a:pt x="541604" y="260122"/>
                  </a:lnTo>
                  <a:lnTo>
                    <a:pt x="541604" y="262785"/>
                  </a:lnTo>
                  <a:lnTo>
                    <a:pt x="538942" y="262785"/>
                  </a:lnTo>
                  <a:lnTo>
                    <a:pt x="536280" y="265446"/>
                  </a:lnTo>
                  <a:lnTo>
                    <a:pt x="533555" y="268172"/>
                  </a:lnTo>
                  <a:lnTo>
                    <a:pt x="530893" y="268172"/>
                  </a:lnTo>
                  <a:lnTo>
                    <a:pt x="530893" y="270834"/>
                  </a:lnTo>
                  <a:lnTo>
                    <a:pt x="528231" y="270834"/>
                  </a:lnTo>
                  <a:lnTo>
                    <a:pt x="528231" y="273496"/>
                  </a:lnTo>
                  <a:lnTo>
                    <a:pt x="528231" y="276158"/>
                  </a:lnTo>
                  <a:lnTo>
                    <a:pt x="528231" y="278884"/>
                  </a:lnTo>
                  <a:lnTo>
                    <a:pt x="525505" y="278884"/>
                  </a:lnTo>
                  <a:lnTo>
                    <a:pt x="522843" y="278884"/>
                  </a:lnTo>
                  <a:lnTo>
                    <a:pt x="520181" y="281546"/>
                  </a:lnTo>
                  <a:lnTo>
                    <a:pt x="520181" y="286933"/>
                  </a:lnTo>
                  <a:lnTo>
                    <a:pt x="520181" y="289595"/>
                  </a:lnTo>
                  <a:lnTo>
                    <a:pt x="517456" y="289595"/>
                  </a:lnTo>
                  <a:lnTo>
                    <a:pt x="517456" y="292257"/>
                  </a:lnTo>
                  <a:lnTo>
                    <a:pt x="520181" y="294983"/>
                  </a:lnTo>
                  <a:lnTo>
                    <a:pt x="520181" y="297645"/>
                  </a:lnTo>
                  <a:lnTo>
                    <a:pt x="520181" y="300307"/>
                  </a:lnTo>
                  <a:lnTo>
                    <a:pt x="522843" y="302969"/>
                  </a:lnTo>
                  <a:lnTo>
                    <a:pt x="525505" y="305694"/>
                  </a:lnTo>
                  <a:lnTo>
                    <a:pt x="525505" y="308357"/>
                  </a:lnTo>
                  <a:lnTo>
                    <a:pt x="525505" y="311019"/>
                  </a:lnTo>
                  <a:lnTo>
                    <a:pt x="528231" y="311019"/>
                  </a:lnTo>
                  <a:lnTo>
                    <a:pt x="528231" y="313744"/>
                  </a:lnTo>
                  <a:lnTo>
                    <a:pt x="530893" y="316406"/>
                  </a:lnTo>
                  <a:lnTo>
                    <a:pt x="530893" y="319068"/>
                  </a:lnTo>
                  <a:lnTo>
                    <a:pt x="530893" y="321794"/>
                  </a:lnTo>
                  <a:lnTo>
                    <a:pt x="530893" y="324456"/>
                  </a:lnTo>
                  <a:lnTo>
                    <a:pt x="530893" y="327118"/>
                  </a:lnTo>
                  <a:lnTo>
                    <a:pt x="530893" y="329843"/>
                  </a:lnTo>
                  <a:lnTo>
                    <a:pt x="533555" y="329843"/>
                  </a:lnTo>
                  <a:lnTo>
                    <a:pt x="533555" y="332505"/>
                  </a:lnTo>
                  <a:lnTo>
                    <a:pt x="536280" y="332505"/>
                  </a:lnTo>
                  <a:lnTo>
                    <a:pt x="538942" y="329843"/>
                  </a:lnTo>
                  <a:lnTo>
                    <a:pt x="541604" y="329843"/>
                  </a:lnTo>
                  <a:lnTo>
                    <a:pt x="544267" y="327118"/>
                  </a:lnTo>
                  <a:lnTo>
                    <a:pt x="546992" y="327118"/>
                  </a:lnTo>
                  <a:lnTo>
                    <a:pt x="546992" y="324456"/>
                  </a:lnTo>
                  <a:lnTo>
                    <a:pt x="546992" y="321794"/>
                  </a:lnTo>
                  <a:lnTo>
                    <a:pt x="549654" y="321794"/>
                  </a:lnTo>
                  <a:lnTo>
                    <a:pt x="549654" y="319068"/>
                  </a:lnTo>
                  <a:lnTo>
                    <a:pt x="549654" y="316406"/>
                  </a:lnTo>
                  <a:lnTo>
                    <a:pt x="552316" y="313744"/>
                  </a:lnTo>
                  <a:lnTo>
                    <a:pt x="555042" y="313744"/>
                  </a:lnTo>
                  <a:lnTo>
                    <a:pt x="555042" y="316406"/>
                  </a:lnTo>
                  <a:lnTo>
                    <a:pt x="557704" y="319068"/>
                  </a:lnTo>
                  <a:lnTo>
                    <a:pt x="557704" y="321794"/>
                  </a:lnTo>
                  <a:lnTo>
                    <a:pt x="560366" y="329843"/>
                  </a:lnTo>
                  <a:lnTo>
                    <a:pt x="563091" y="337830"/>
                  </a:lnTo>
                  <a:lnTo>
                    <a:pt x="565753" y="351267"/>
                  </a:lnTo>
                  <a:lnTo>
                    <a:pt x="571141" y="361978"/>
                  </a:lnTo>
                  <a:lnTo>
                    <a:pt x="573803" y="372690"/>
                  </a:lnTo>
                  <a:lnTo>
                    <a:pt x="573803" y="375415"/>
                  </a:lnTo>
                  <a:lnTo>
                    <a:pt x="571141" y="378078"/>
                  </a:lnTo>
                  <a:lnTo>
                    <a:pt x="568415" y="386127"/>
                  </a:lnTo>
                  <a:lnTo>
                    <a:pt x="563091" y="396839"/>
                  </a:lnTo>
                  <a:lnTo>
                    <a:pt x="557704" y="410276"/>
                  </a:lnTo>
                  <a:lnTo>
                    <a:pt x="552316" y="420987"/>
                  </a:lnTo>
                  <a:lnTo>
                    <a:pt x="546992" y="429037"/>
                  </a:lnTo>
                  <a:lnTo>
                    <a:pt x="546992" y="434361"/>
                  </a:lnTo>
                  <a:lnTo>
                    <a:pt x="544267" y="437087"/>
                  </a:lnTo>
                  <a:lnTo>
                    <a:pt x="544267" y="439749"/>
                  </a:lnTo>
                  <a:lnTo>
                    <a:pt x="544267" y="442411"/>
                  </a:lnTo>
                  <a:lnTo>
                    <a:pt x="541604" y="442411"/>
                  </a:lnTo>
                  <a:lnTo>
                    <a:pt x="541604" y="445136"/>
                  </a:lnTo>
                  <a:lnTo>
                    <a:pt x="541604" y="447798"/>
                  </a:lnTo>
                  <a:lnTo>
                    <a:pt x="541604" y="450460"/>
                  </a:lnTo>
                  <a:lnTo>
                    <a:pt x="541604" y="453123"/>
                  </a:lnTo>
                  <a:lnTo>
                    <a:pt x="544267" y="455848"/>
                  </a:lnTo>
                  <a:lnTo>
                    <a:pt x="544267" y="458510"/>
                  </a:lnTo>
                  <a:lnTo>
                    <a:pt x="544267" y="461172"/>
                  </a:lnTo>
                  <a:lnTo>
                    <a:pt x="544267" y="463897"/>
                  </a:lnTo>
                  <a:lnTo>
                    <a:pt x="544267" y="466560"/>
                  </a:lnTo>
                  <a:lnTo>
                    <a:pt x="544267" y="469222"/>
                  </a:lnTo>
                  <a:lnTo>
                    <a:pt x="546992" y="469222"/>
                  </a:lnTo>
                  <a:lnTo>
                    <a:pt x="546992" y="471947"/>
                  </a:lnTo>
                  <a:lnTo>
                    <a:pt x="549654" y="471947"/>
                  </a:lnTo>
                  <a:lnTo>
                    <a:pt x="549654" y="474609"/>
                  </a:lnTo>
                  <a:lnTo>
                    <a:pt x="549654" y="477271"/>
                  </a:lnTo>
                  <a:lnTo>
                    <a:pt x="546992" y="477271"/>
                  </a:lnTo>
                  <a:lnTo>
                    <a:pt x="546992" y="479933"/>
                  </a:lnTo>
                  <a:lnTo>
                    <a:pt x="544267" y="479933"/>
                  </a:lnTo>
                  <a:lnTo>
                    <a:pt x="544267" y="482659"/>
                  </a:lnTo>
                  <a:lnTo>
                    <a:pt x="541604" y="482659"/>
                  </a:lnTo>
                  <a:lnTo>
                    <a:pt x="538942" y="482659"/>
                  </a:lnTo>
                  <a:lnTo>
                    <a:pt x="538942" y="485321"/>
                  </a:lnTo>
                  <a:lnTo>
                    <a:pt x="538942" y="487983"/>
                  </a:lnTo>
                  <a:lnTo>
                    <a:pt x="538942" y="490708"/>
                  </a:lnTo>
                  <a:lnTo>
                    <a:pt x="536280" y="490708"/>
                  </a:lnTo>
                  <a:lnTo>
                    <a:pt x="533555" y="490708"/>
                  </a:lnTo>
                  <a:lnTo>
                    <a:pt x="530893" y="490708"/>
                  </a:lnTo>
                  <a:lnTo>
                    <a:pt x="528231" y="493371"/>
                  </a:lnTo>
                  <a:lnTo>
                    <a:pt x="525505" y="496032"/>
                  </a:lnTo>
                  <a:lnTo>
                    <a:pt x="525505" y="498758"/>
                  </a:lnTo>
                  <a:lnTo>
                    <a:pt x="522843" y="501420"/>
                  </a:lnTo>
                  <a:lnTo>
                    <a:pt x="522843" y="504082"/>
                  </a:lnTo>
                  <a:lnTo>
                    <a:pt x="522843" y="506808"/>
                  </a:lnTo>
                  <a:lnTo>
                    <a:pt x="522843" y="509470"/>
                  </a:lnTo>
                  <a:lnTo>
                    <a:pt x="520181" y="509470"/>
                  </a:lnTo>
                  <a:lnTo>
                    <a:pt x="517456" y="512132"/>
                  </a:lnTo>
                  <a:lnTo>
                    <a:pt x="514794" y="512132"/>
                  </a:lnTo>
                  <a:lnTo>
                    <a:pt x="512132" y="512132"/>
                  </a:lnTo>
                  <a:lnTo>
                    <a:pt x="509470" y="514794"/>
                  </a:lnTo>
                  <a:lnTo>
                    <a:pt x="509470" y="517519"/>
                  </a:lnTo>
                  <a:lnTo>
                    <a:pt x="506744" y="517519"/>
                  </a:lnTo>
                  <a:lnTo>
                    <a:pt x="506744" y="520181"/>
                  </a:lnTo>
                  <a:lnTo>
                    <a:pt x="506744" y="522843"/>
                  </a:lnTo>
                  <a:lnTo>
                    <a:pt x="504082" y="522843"/>
                  </a:lnTo>
                  <a:lnTo>
                    <a:pt x="501420" y="522843"/>
                  </a:lnTo>
                  <a:lnTo>
                    <a:pt x="498694" y="525569"/>
                  </a:lnTo>
                  <a:lnTo>
                    <a:pt x="496032" y="528231"/>
                  </a:lnTo>
                  <a:lnTo>
                    <a:pt x="493370" y="528231"/>
                  </a:lnTo>
                  <a:lnTo>
                    <a:pt x="490645" y="528231"/>
                  </a:lnTo>
                  <a:lnTo>
                    <a:pt x="490645" y="530893"/>
                  </a:lnTo>
                  <a:lnTo>
                    <a:pt x="487983" y="530893"/>
                  </a:lnTo>
                  <a:lnTo>
                    <a:pt x="487983" y="533618"/>
                  </a:lnTo>
                  <a:lnTo>
                    <a:pt x="485321" y="536281"/>
                  </a:lnTo>
                  <a:lnTo>
                    <a:pt x="482659" y="536281"/>
                  </a:lnTo>
                  <a:lnTo>
                    <a:pt x="479933" y="536281"/>
                  </a:lnTo>
                  <a:lnTo>
                    <a:pt x="479933" y="538942"/>
                  </a:lnTo>
                  <a:lnTo>
                    <a:pt x="477271" y="538942"/>
                  </a:lnTo>
                  <a:lnTo>
                    <a:pt x="474609" y="538942"/>
                  </a:lnTo>
                  <a:lnTo>
                    <a:pt x="471884" y="541605"/>
                  </a:lnTo>
                  <a:lnTo>
                    <a:pt x="469222" y="541605"/>
                  </a:lnTo>
                  <a:lnTo>
                    <a:pt x="469222" y="544330"/>
                  </a:lnTo>
                  <a:lnTo>
                    <a:pt x="469222" y="546992"/>
                  </a:lnTo>
                  <a:lnTo>
                    <a:pt x="466559" y="546992"/>
                  </a:lnTo>
                  <a:lnTo>
                    <a:pt x="466559" y="549654"/>
                  </a:lnTo>
                  <a:lnTo>
                    <a:pt x="466559" y="552380"/>
                  </a:lnTo>
                  <a:lnTo>
                    <a:pt x="463834" y="552380"/>
                  </a:lnTo>
                  <a:lnTo>
                    <a:pt x="461172" y="552380"/>
                  </a:lnTo>
                  <a:lnTo>
                    <a:pt x="458510" y="549654"/>
                  </a:lnTo>
                  <a:lnTo>
                    <a:pt x="455848" y="549654"/>
                  </a:lnTo>
                  <a:lnTo>
                    <a:pt x="453122" y="549654"/>
                  </a:lnTo>
                  <a:lnTo>
                    <a:pt x="450460" y="552380"/>
                  </a:lnTo>
                  <a:lnTo>
                    <a:pt x="447798" y="555042"/>
                  </a:lnTo>
                  <a:lnTo>
                    <a:pt x="445073" y="557704"/>
                  </a:lnTo>
                  <a:lnTo>
                    <a:pt x="445073" y="560429"/>
                  </a:lnTo>
                  <a:lnTo>
                    <a:pt x="442411" y="560429"/>
                  </a:lnTo>
                  <a:lnTo>
                    <a:pt x="442411" y="563091"/>
                  </a:lnTo>
                  <a:lnTo>
                    <a:pt x="439749" y="563091"/>
                  </a:lnTo>
                  <a:lnTo>
                    <a:pt x="437023" y="563091"/>
                  </a:lnTo>
                  <a:lnTo>
                    <a:pt x="437023" y="565753"/>
                  </a:lnTo>
                  <a:lnTo>
                    <a:pt x="437023" y="568479"/>
                  </a:lnTo>
                  <a:lnTo>
                    <a:pt x="434361" y="571141"/>
                  </a:lnTo>
                  <a:lnTo>
                    <a:pt x="431699" y="573803"/>
                  </a:lnTo>
                  <a:lnTo>
                    <a:pt x="428974" y="573803"/>
                  </a:lnTo>
                  <a:lnTo>
                    <a:pt x="426311" y="573803"/>
                  </a:lnTo>
                  <a:lnTo>
                    <a:pt x="426311" y="576465"/>
                  </a:lnTo>
                  <a:lnTo>
                    <a:pt x="423649" y="576465"/>
                  </a:lnTo>
                  <a:lnTo>
                    <a:pt x="420987" y="576465"/>
                  </a:lnTo>
                  <a:lnTo>
                    <a:pt x="418262" y="579190"/>
                  </a:lnTo>
                  <a:lnTo>
                    <a:pt x="415600" y="579190"/>
                  </a:lnTo>
                  <a:lnTo>
                    <a:pt x="412938" y="579190"/>
                  </a:lnTo>
                  <a:lnTo>
                    <a:pt x="410212" y="579190"/>
                  </a:lnTo>
                  <a:lnTo>
                    <a:pt x="407550" y="581853"/>
                  </a:lnTo>
                  <a:lnTo>
                    <a:pt x="404888" y="581853"/>
                  </a:lnTo>
                  <a:lnTo>
                    <a:pt x="402163" y="581853"/>
                  </a:lnTo>
                  <a:lnTo>
                    <a:pt x="399501" y="581853"/>
                  </a:lnTo>
                  <a:lnTo>
                    <a:pt x="399501" y="584515"/>
                  </a:lnTo>
                  <a:lnTo>
                    <a:pt x="396839" y="587240"/>
                  </a:lnTo>
                  <a:lnTo>
                    <a:pt x="394177" y="587240"/>
                  </a:lnTo>
                  <a:lnTo>
                    <a:pt x="394177" y="584515"/>
                  </a:lnTo>
                  <a:lnTo>
                    <a:pt x="391451" y="584515"/>
                  </a:lnTo>
                  <a:lnTo>
                    <a:pt x="391451" y="581853"/>
                  </a:lnTo>
                  <a:lnTo>
                    <a:pt x="388789" y="579190"/>
                  </a:lnTo>
                  <a:lnTo>
                    <a:pt x="388789" y="576465"/>
                  </a:lnTo>
                  <a:lnTo>
                    <a:pt x="386127" y="576465"/>
                  </a:lnTo>
                  <a:lnTo>
                    <a:pt x="383401" y="576465"/>
                  </a:lnTo>
                  <a:lnTo>
                    <a:pt x="378077" y="573803"/>
                  </a:lnTo>
                  <a:lnTo>
                    <a:pt x="378077" y="576465"/>
                  </a:lnTo>
                  <a:lnTo>
                    <a:pt x="375352" y="576465"/>
                  </a:lnTo>
                  <a:lnTo>
                    <a:pt x="372690" y="576465"/>
                  </a:lnTo>
                  <a:lnTo>
                    <a:pt x="370028" y="576465"/>
                  </a:lnTo>
                  <a:lnTo>
                    <a:pt x="367366" y="579190"/>
                  </a:lnTo>
                  <a:lnTo>
                    <a:pt x="361978" y="581853"/>
                  </a:lnTo>
                  <a:lnTo>
                    <a:pt x="361978" y="584515"/>
                  </a:lnTo>
                  <a:lnTo>
                    <a:pt x="359316" y="584515"/>
                  </a:lnTo>
                  <a:lnTo>
                    <a:pt x="356591" y="584515"/>
                  </a:lnTo>
                  <a:lnTo>
                    <a:pt x="356591" y="587240"/>
                  </a:lnTo>
                  <a:lnTo>
                    <a:pt x="353929" y="587240"/>
                  </a:lnTo>
                  <a:lnTo>
                    <a:pt x="351266" y="587240"/>
                  </a:lnTo>
                  <a:lnTo>
                    <a:pt x="351266" y="584515"/>
                  </a:lnTo>
                  <a:lnTo>
                    <a:pt x="348541" y="584515"/>
                  </a:lnTo>
                  <a:lnTo>
                    <a:pt x="345879" y="581853"/>
                  </a:lnTo>
                  <a:lnTo>
                    <a:pt x="345879" y="584515"/>
                  </a:lnTo>
                  <a:lnTo>
                    <a:pt x="343217" y="584515"/>
                  </a:lnTo>
                  <a:lnTo>
                    <a:pt x="340555" y="584515"/>
                  </a:lnTo>
                  <a:lnTo>
                    <a:pt x="337829" y="587240"/>
                  </a:lnTo>
                  <a:lnTo>
                    <a:pt x="335167" y="587240"/>
                  </a:lnTo>
                  <a:lnTo>
                    <a:pt x="332505" y="587240"/>
                  </a:lnTo>
                  <a:lnTo>
                    <a:pt x="332505" y="589902"/>
                  </a:lnTo>
                  <a:lnTo>
                    <a:pt x="335167" y="589902"/>
                  </a:lnTo>
                  <a:lnTo>
                    <a:pt x="332505" y="589902"/>
                  </a:lnTo>
                  <a:lnTo>
                    <a:pt x="332505" y="592564"/>
                  </a:lnTo>
                  <a:lnTo>
                    <a:pt x="329780" y="592564"/>
                  </a:lnTo>
                  <a:lnTo>
                    <a:pt x="327118" y="592564"/>
                  </a:lnTo>
                  <a:lnTo>
                    <a:pt x="324456" y="592564"/>
                  </a:lnTo>
                  <a:lnTo>
                    <a:pt x="321730" y="592564"/>
                  </a:lnTo>
                  <a:lnTo>
                    <a:pt x="319068" y="592564"/>
                  </a:lnTo>
                  <a:lnTo>
                    <a:pt x="316406" y="595290"/>
                  </a:lnTo>
                  <a:lnTo>
                    <a:pt x="313681" y="595290"/>
                  </a:lnTo>
                  <a:lnTo>
                    <a:pt x="311019" y="595290"/>
                  </a:lnTo>
                  <a:lnTo>
                    <a:pt x="308356" y="595290"/>
                  </a:lnTo>
                  <a:lnTo>
                    <a:pt x="305694" y="595290"/>
                  </a:lnTo>
                  <a:lnTo>
                    <a:pt x="302969" y="595290"/>
                  </a:lnTo>
                  <a:lnTo>
                    <a:pt x="300307" y="595290"/>
                  </a:lnTo>
                  <a:lnTo>
                    <a:pt x="297645" y="595290"/>
                  </a:lnTo>
                  <a:lnTo>
                    <a:pt x="294919" y="595290"/>
                  </a:lnTo>
                  <a:lnTo>
                    <a:pt x="292257" y="595290"/>
                  </a:lnTo>
                  <a:lnTo>
                    <a:pt x="286870" y="597952"/>
                  </a:lnTo>
                  <a:lnTo>
                    <a:pt x="284208" y="597952"/>
                  </a:lnTo>
                  <a:lnTo>
                    <a:pt x="281546" y="597952"/>
                  </a:lnTo>
                  <a:lnTo>
                    <a:pt x="278884" y="597952"/>
                  </a:lnTo>
                  <a:lnTo>
                    <a:pt x="278884" y="595290"/>
                  </a:lnTo>
                  <a:lnTo>
                    <a:pt x="270834" y="595290"/>
                  </a:lnTo>
                  <a:lnTo>
                    <a:pt x="270834" y="597952"/>
                  </a:lnTo>
                  <a:lnTo>
                    <a:pt x="268108" y="597952"/>
                  </a:lnTo>
                  <a:lnTo>
                    <a:pt x="265446" y="597952"/>
                  </a:lnTo>
                  <a:lnTo>
                    <a:pt x="262784" y="597952"/>
                  </a:lnTo>
                  <a:lnTo>
                    <a:pt x="260059" y="597952"/>
                  </a:lnTo>
                  <a:lnTo>
                    <a:pt x="257397" y="597952"/>
                  </a:lnTo>
                  <a:lnTo>
                    <a:pt x="254735" y="597952"/>
                  </a:lnTo>
                  <a:lnTo>
                    <a:pt x="252073" y="597952"/>
                  </a:lnTo>
                  <a:lnTo>
                    <a:pt x="249347" y="597952"/>
                  </a:lnTo>
                  <a:lnTo>
                    <a:pt x="246685" y="595290"/>
                  </a:lnTo>
                  <a:lnTo>
                    <a:pt x="244023" y="595290"/>
                  </a:lnTo>
                  <a:lnTo>
                    <a:pt x="241298" y="592564"/>
                  </a:lnTo>
                  <a:lnTo>
                    <a:pt x="238636" y="589902"/>
                  </a:lnTo>
                  <a:lnTo>
                    <a:pt x="238636" y="587240"/>
                  </a:lnTo>
                  <a:lnTo>
                    <a:pt x="235973" y="587240"/>
                  </a:lnTo>
                  <a:lnTo>
                    <a:pt x="235973" y="584515"/>
                  </a:lnTo>
                  <a:lnTo>
                    <a:pt x="233248" y="584515"/>
                  </a:lnTo>
                  <a:lnTo>
                    <a:pt x="230586" y="581853"/>
                  </a:lnTo>
                  <a:lnTo>
                    <a:pt x="230586" y="579190"/>
                  </a:lnTo>
                  <a:lnTo>
                    <a:pt x="230586" y="576465"/>
                  </a:lnTo>
                  <a:lnTo>
                    <a:pt x="227924" y="576465"/>
                  </a:lnTo>
                  <a:lnTo>
                    <a:pt x="227924" y="573803"/>
                  </a:lnTo>
                  <a:lnTo>
                    <a:pt x="227924" y="571141"/>
                  </a:lnTo>
                  <a:lnTo>
                    <a:pt x="225262" y="571141"/>
                  </a:lnTo>
                  <a:lnTo>
                    <a:pt x="225262" y="568479"/>
                  </a:lnTo>
                  <a:lnTo>
                    <a:pt x="225262" y="565753"/>
                  </a:lnTo>
                  <a:lnTo>
                    <a:pt x="222536" y="563091"/>
                  </a:lnTo>
                  <a:lnTo>
                    <a:pt x="219874" y="560429"/>
                  </a:lnTo>
                  <a:lnTo>
                    <a:pt x="217212" y="557704"/>
                  </a:lnTo>
                  <a:lnTo>
                    <a:pt x="214487" y="560429"/>
                  </a:lnTo>
                  <a:lnTo>
                    <a:pt x="214487" y="557704"/>
                  </a:lnTo>
                  <a:lnTo>
                    <a:pt x="211825" y="557704"/>
                  </a:lnTo>
                  <a:lnTo>
                    <a:pt x="209163" y="557704"/>
                  </a:lnTo>
                  <a:lnTo>
                    <a:pt x="206437" y="555042"/>
                  </a:lnTo>
                  <a:lnTo>
                    <a:pt x="203775" y="555042"/>
                  </a:lnTo>
                  <a:lnTo>
                    <a:pt x="203775" y="552380"/>
                  </a:lnTo>
                  <a:lnTo>
                    <a:pt x="201113" y="549654"/>
                  </a:lnTo>
                  <a:lnTo>
                    <a:pt x="203775" y="549654"/>
                  </a:lnTo>
                  <a:lnTo>
                    <a:pt x="203775" y="546992"/>
                  </a:lnTo>
                  <a:lnTo>
                    <a:pt x="201113" y="544330"/>
                  </a:lnTo>
                  <a:lnTo>
                    <a:pt x="198388" y="541605"/>
                  </a:lnTo>
                  <a:lnTo>
                    <a:pt x="198388" y="538942"/>
                  </a:lnTo>
                  <a:lnTo>
                    <a:pt x="195726" y="541605"/>
                  </a:lnTo>
                  <a:lnTo>
                    <a:pt x="193063" y="541605"/>
                  </a:lnTo>
                  <a:lnTo>
                    <a:pt x="190401" y="538942"/>
                  </a:lnTo>
                  <a:lnTo>
                    <a:pt x="187676" y="538942"/>
                  </a:lnTo>
                  <a:lnTo>
                    <a:pt x="187676" y="536281"/>
                  </a:lnTo>
                  <a:lnTo>
                    <a:pt x="185014" y="533618"/>
                  </a:lnTo>
                  <a:lnTo>
                    <a:pt x="185014" y="530893"/>
                  </a:lnTo>
                  <a:lnTo>
                    <a:pt x="185014" y="528231"/>
                  </a:lnTo>
                  <a:lnTo>
                    <a:pt x="185014" y="525569"/>
                  </a:lnTo>
                  <a:lnTo>
                    <a:pt x="182352" y="525569"/>
                  </a:lnTo>
                  <a:lnTo>
                    <a:pt x="182352" y="522843"/>
                  </a:lnTo>
                  <a:lnTo>
                    <a:pt x="182352" y="520181"/>
                  </a:lnTo>
                  <a:lnTo>
                    <a:pt x="179626" y="520181"/>
                  </a:lnTo>
                  <a:lnTo>
                    <a:pt x="179626" y="517519"/>
                  </a:lnTo>
                  <a:lnTo>
                    <a:pt x="176964" y="517519"/>
                  </a:lnTo>
                  <a:lnTo>
                    <a:pt x="176964" y="514794"/>
                  </a:lnTo>
                  <a:lnTo>
                    <a:pt x="176964" y="512132"/>
                  </a:lnTo>
                  <a:lnTo>
                    <a:pt x="176964" y="509470"/>
                  </a:lnTo>
                  <a:lnTo>
                    <a:pt x="176964" y="506808"/>
                  </a:lnTo>
                  <a:lnTo>
                    <a:pt x="174302" y="506808"/>
                  </a:lnTo>
                  <a:lnTo>
                    <a:pt x="174302" y="504082"/>
                  </a:lnTo>
                  <a:lnTo>
                    <a:pt x="171577" y="501420"/>
                  </a:lnTo>
                  <a:lnTo>
                    <a:pt x="171577" y="498758"/>
                  </a:lnTo>
                  <a:lnTo>
                    <a:pt x="174302" y="498758"/>
                  </a:lnTo>
                  <a:lnTo>
                    <a:pt x="174302" y="496032"/>
                  </a:lnTo>
                  <a:lnTo>
                    <a:pt x="174302" y="493371"/>
                  </a:lnTo>
                  <a:lnTo>
                    <a:pt x="171577" y="493371"/>
                  </a:lnTo>
                  <a:lnTo>
                    <a:pt x="171577" y="490708"/>
                  </a:lnTo>
                  <a:lnTo>
                    <a:pt x="171577" y="487983"/>
                  </a:lnTo>
                  <a:lnTo>
                    <a:pt x="174302" y="487983"/>
                  </a:lnTo>
                  <a:lnTo>
                    <a:pt x="174302" y="485321"/>
                  </a:lnTo>
                  <a:lnTo>
                    <a:pt x="171577" y="485321"/>
                  </a:lnTo>
                  <a:lnTo>
                    <a:pt x="171577" y="482659"/>
                  </a:lnTo>
                  <a:lnTo>
                    <a:pt x="171577" y="479933"/>
                  </a:lnTo>
                  <a:lnTo>
                    <a:pt x="168915" y="479933"/>
                  </a:lnTo>
                  <a:lnTo>
                    <a:pt x="168915" y="477271"/>
                  </a:lnTo>
                  <a:lnTo>
                    <a:pt x="166253" y="474609"/>
                  </a:lnTo>
                  <a:lnTo>
                    <a:pt x="166253" y="471947"/>
                  </a:lnTo>
                  <a:lnTo>
                    <a:pt x="168915" y="471947"/>
                  </a:lnTo>
                  <a:lnTo>
                    <a:pt x="168915" y="469222"/>
                  </a:lnTo>
                  <a:lnTo>
                    <a:pt x="166253" y="466560"/>
                  </a:lnTo>
                  <a:lnTo>
                    <a:pt x="168915" y="466560"/>
                  </a:lnTo>
                  <a:lnTo>
                    <a:pt x="168915" y="463897"/>
                  </a:lnTo>
                  <a:lnTo>
                    <a:pt x="168915" y="461172"/>
                  </a:lnTo>
                  <a:lnTo>
                    <a:pt x="171577" y="461172"/>
                  </a:lnTo>
                  <a:lnTo>
                    <a:pt x="168915" y="458510"/>
                  </a:lnTo>
                  <a:lnTo>
                    <a:pt x="168915" y="455848"/>
                  </a:lnTo>
                  <a:lnTo>
                    <a:pt x="168915" y="453123"/>
                  </a:lnTo>
                  <a:lnTo>
                    <a:pt x="166253" y="450460"/>
                  </a:lnTo>
                  <a:lnTo>
                    <a:pt x="166253" y="447798"/>
                  </a:lnTo>
                  <a:lnTo>
                    <a:pt x="166253" y="445136"/>
                  </a:lnTo>
                  <a:lnTo>
                    <a:pt x="163591" y="442411"/>
                  </a:lnTo>
                  <a:lnTo>
                    <a:pt x="163591" y="439749"/>
                  </a:lnTo>
                  <a:lnTo>
                    <a:pt x="163591" y="437087"/>
                  </a:lnTo>
                  <a:lnTo>
                    <a:pt x="163591" y="434361"/>
                  </a:lnTo>
                  <a:lnTo>
                    <a:pt x="163591" y="431699"/>
                  </a:lnTo>
                  <a:lnTo>
                    <a:pt x="163591" y="429037"/>
                  </a:lnTo>
                  <a:lnTo>
                    <a:pt x="166253" y="429037"/>
                  </a:lnTo>
                  <a:lnTo>
                    <a:pt x="166253" y="426312"/>
                  </a:lnTo>
                  <a:lnTo>
                    <a:pt x="166253" y="423650"/>
                  </a:lnTo>
                  <a:lnTo>
                    <a:pt x="166253" y="420987"/>
                  </a:lnTo>
                  <a:lnTo>
                    <a:pt x="166253" y="418325"/>
                  </a:lnTo>
                  <a:lnTo>
                    <a:pt x="166253" y="415600"/>
                  </a:lnTo>
                  <a:lnTo>
                    <a:pt x="166253" y="412938"/>
                  </a:lnTo>
                  <a:lnTo>
                    <a:pt x="166253" y="410276"/>
                  </a:lnTo>
                  <a:lnTo>
                    <a:pt x="166253" y="402226"/>
                  </a:lnTo>
                  <a:lnTo>
                    <a:pt x="166253" y="399501"/>
                  </a:lnTo>
                  <a:lnTo>
                    <a:pt x="163591" y="399501"/>
                  </a:lnTo>
                  <a:lnTo>
                    <a:pt x="163591" y="396839"/>
                  </a:lnTo>
                  <a:lnTo>
                    <a:pt x="160865" y="396839"/>
                  </a:lnTo>
                  <a:lnTo>
                    <a:pt x="158203" y="396839"/>
                  </a:lnTo>
                  <a:lnTo>
                    <a:pt x="155541" y="394177"/>
                  </a:lnTo>
                  <a:lnTo>
                    <a:pt x="155541" y="391451"/>
                  </a:lnTo>
                  <a:lnTo>
                    <a:pt x="152815" y="391451"/>
                  </a:lnTo>
                  <a:lnTo>
                    <a:pt x="150153" y="391451"/>
                  </a:lnTo>
                  <a:lnTo>
                    <a:pt x="150153" y="388789"/>
                  </a:lnTo>
                  <a:lnTo>
                    <a:pt x="147491" y="388789"/>
                  </a:lnTo>
                  <a:lnTo>
                    <a:pt x="147491" y="386127"/>
                  </a:lnTo>
                  <a:lnTo>
                    <a:pt x="147491" y="383465"/>
                  </a:lnTo>
                  <a:lnTo>
                    <a:pt x="147491" y="380739"/>
                  </a:lnTo>
                  <a:lnTo>
                    <a:pt x="147491" y="378078"/>
                  </a:lnTo>
                  <a:lnTo>
                    <a:pt x="147491" y="375415"/>
                  </a:lnTo>
                  <a:lnTo>
                    <a:pt x="144766" y="372690"/>
                  </a:lnTo>
                  <a:lnTo>
                    <a:pt x="144766" y="370028"/>
                  </a:lnTo>
                  <a:lnTo>
                    <a:pt x="142104" y="370028"/>
                  </a:lnTo>
                  <a:lnTo>
                    <a:pt x="142104" y="367366"/>
                  </a:lnTo>
                  <a:lnTo>
                    <a:pt x="139442" y="367366"/>
                  </a:lnTo>
                  <a:lnTo>
                    <a:pt x="139442" y="370028"/>
                  </a:lnTo>
                  <a:lnTo>
                    <a:pt x="136780" y="372690"/>
                  </a:lnTo>
                  <a:lnTo>
                    <a:pt x="134054" y="372690"/>
                  </a:lnTo>
                  <a:lnTo>
                    <a:pt x="131392" y="372690"/>
                  </a:lnTo>
                  <a:lnTo>
                    <a:pt x="131392" y="370028"/>
                  </a:lnTo>
                  <a:lnTo>
                    <a:pt x="134054" y="370028"/>
                  </a:lnTo>
                  <a:lnTo>
                    <a:pt x="134054" y="367366"/>
                  </a:lnTo>
                  <a:lnTo>
                    <a:pt x="131392" y="367366"/>
                  </a:lnTo>
                  <a:lnTo>
                    <a:pt x="128730" y="367366"/>
                  </a:lnTo>
                  <a:lnTo>
                    <a:pt x="128730" y="364640"/>
                  </a:lnTo>
                  <a:lnTo>
                    <a:pt x="126005" y="364640"/>
                  </a:lnTo>
                  <a:lnTo>
                    <a:pt x="123343" y="364640"/>
                  </a:lnTo>
                  <a:lnTo>
                    <a:pt x="123343" y="367366"/>
                  </a:lnTo>
                  <a:lnTo>
                    <a:pt x="120680" y="367366"/>
                  </a:lnTo>
                  <a:lnTo>
                    <a:pt x="117955" y="364640"/>
                  </a:lnTo>
                  <a:lnTo>
                    <a:pt x="115293" y="364640"/>
                  </a:lnTo>
                  <a:lnTo>
                    <a:pt x="112631" y="364640"/>
                  </a:lnTo>
                  <a:lnTo>
                    <a:pt x="112631" y="361978"/>
                  </a:lnTo>
                  <a:lnTo>
                    <a:pt x="109905" y="361978"/>
                  </a:lnTo>
                  <a:lnTo>
                    <a:pt x="109905" y="359316"/>
                  </a:lnTo>
                  <a:lnTo>
                    <a:pt x="107243" y="359316"/>
                  </a:lnTo>
                  <a:lnTo>
                    <a:pt x="104581" y="359316"/>
                  </a:lnTo>
                  <a:lnTo>
                    <a:pt x="104581" y="356654"/>
                  </a:lnTo>
                  <a:lnTo>
                    <a:pt x="104581" y="353929"/>
                  </a:lnTo>
                  <a:lnTo>
                    <a:pt x="101919" y="353929"/>
                  </a:lnTo>
                  <a:lnTo>
                    <a:pt x="101919" y="351267"/>
                  </a:lnTo>
                  <a:lnTo>
                    <a:pt x="99194" y="351267"/>
                  </a:lnTo>
                  <a:lnTo>
                    <a:pt x="96532" y="351267"/>
                  </a:lnTo>
                  <a:lnTo>
                    <a:pt x="93870" y="351267"/>
                  </a:lnTo>
                  <a:lnTo>
                    <a:pt x="93870" y="348604"/>
                  </a:lnTo>
                  <a:lnTo>
                    <a:pt x="91144" y="348604"/>
                  </a:lnTo>
                  <a:lnTo>
                    <a:pt x="88482" y="348604"/>
                  </a:lnTo>
                  <a:lnTo>
                    <a:pt x="88482" y="345879"/>
                  </a:lnTo>
                  <a:lnTo>
                    <a:pt x="85820" y="345879"/>
                  </a:lnTo>
                  <a:lnTo>
                    <a:pt x="85820" y="343217"/>
                  </a:lnTo>
                  <a:lnTo>
                    <a:pt x="83095" y="343217"/>
                  </a:lnTo>
                  <a:lnTo>
                    <a:pt x="83095" y="340555"/>
                  </a:lnTo>
                  <a:lnTo>
                    <a:pt x="83095" y="337830"/>
                  </a:lnTo>
                  <a:lnTo>
                    <a:pt x="80433" y="337830"/>
                  </a:lnTo>
                  <a:lnTo>
                    <a:pt x="83095" y="335167"/>
                  </a:lnTo>
                  <a:lnTo>
                    <a:pt x="80433" y="332505"/>
                  </a:lnTo>
                  <a:lnTo>
                    <a:pt x="80433" y="329843"/>
                  </a:lnTo>
                  <a:lnTo>
                    <a:pt x="77770" y="329843"/>
                  </a:lnTo>
                  <a:lnTo>
                    <a:pt x="75108" y="329843"/>
                  </a:lnTo>
                  <a:lnTo>
                    <a:pt x="75108" y="327118"/>
                  </a:lnTo>
                  <a:lnTo>
                    <a:pt x="75108" y="324456"/>
                  </a:lnTo>
                  <a:lnTo>
                    <a:pt x="72383" y="324456"/>
                  </a:lnTo>
                  <a:lnTo>
                    <a:pt x="69721" y="324456"/>
                  </a:lnTo>
                  <a:lnTo>
                    <a:pt x="67059" y="324456"/>
                  </a:lnTo>
                  <a:lnTo>
                    <a:pt x="64333" y="324456"/>
                  </a:lnTo>
                  <a:lnTo>
                    <a:pt x="61671" y="321794"/>
                  </a:lnTo>
                  <a:lnTo>
                    <a:pt x="59009" y="321794"/>
                  </a:lnTo>
                  <a:lnTo>
                    <a:pt x="56284" y="321794"/>
                  </a:lnTo>
                  <a:lnTo>
                    <a:pt x="53622" y="321794"/>
                  </a:lnTo>
                  <a:lnTo>
                    <a:pt x="50959" y="319068"/>
                  </a:lnTo>
                  <a:lnTo>
                    <a:pt x="50959" y="321794"/>
                  </a:lnTo>
                  <a:lnTo>
                    <a:pt x="45572" y="321794"/>
                  </a:lnTo>
                  <a:lnTo>
                    <a:pt x="42910" y="321794"/>
                  </a:lnTo>
                  <a:lnTo>
                    <a:pt x="40248" y="321794"/>
                  </a:lnTo>
                  <a:lnTo>
                    <a:pt x="40248" y="319068"/>
                  </a:lnTo>
                  <a:lnTo>
                    <a:pt x="37522" y="319068"/>
                  </a:lnTo>
                  <a:lnTo>
                    <a:pt x="37522" y="316406"/>
                  </a:lnTo>
                  <a:lnTo>
                    <a:pt x="34860" y="316406"/>
                  </a:lnTo>
                  <a:lnTo>
                    <a:pt x="34860" y="313744"/>
                  </a:lnTo>
                  <a:lnTo>
                    <a:pt x="34860" y="311019"/>
                  </a:lnTo>
                  <a:lnTo>
                    <a:pt x="37522" y="308357"/>
                  </a:lnTo>
                  <a:lnTo>
                    <a:pt x="37522" y="305694"/>
                  </a:lnTo>
                  <a:lnTo>
                    <a:pt x="37522" y="302969"/>
                  </a:lnTo>
                  <a:lnTo>
                    <a:pt x="40248" y="302969"/>
                  </a:lnTo>
                  <a:lnTo>
                    <a:pt x="37522" y="297645"/>
                  </a:lnTo>
                  <a:lnTo>
                    <a:pt x="37522" y="294983"/>
                  </a:lnTo>
                  <a:lnTo>
                    <a:pt x="37522" y="292257"/>
                  </a:lnTo>
                  <a:lnTo>
                    <a:pt x="34860" y="289595"/>
                  </a:lnTo>
                  <a:lnTo>
                    <a:pt x="34860" y="286933"/>
                  </a:lnTo>
                  <a:lnTo>
                    <a:pt x="34860" y="284208"/>
                  </a:lnTo>
                  <a:lnTo>
                    <a:pt x="34860" y="281546"/>
                  </a:lnTo>
                  <a:lnTo>
                    <a:pt x="37522" y="281546"/>
                  </a:lnTo>
                  <a:lnTo>
                    <a:pt x="40248" y="278884"/>
                  </a:lnTo>
                  <a:lnTo>
                    <a:pt x="42910" y="278884"/>
                  </a:lnTo>
                  <a:lnTo>
                    <a:pt x="45572" y="278884"/>
                  </a:lnTo>
                  <a:lnTo>
                    <a:pt x="48298" y="278884"/>
                  </a:lnTo>
                  <a:lnTo>
                    <a:pt x="50959" y="281546"/>
                  </a:lnTo>
                  <a:lnTo>
                    <a:pt x="53622" y="281546"/>
                  </a:lnTo>
                  <a:lnTo>
                    <a:pt x="56284" y="281546"/>
                  </a:lnTo>
                  <a:lnTo>
                    <a:pt x="61671" y="281546"/>
                  </a:lnTo>
                  <a:lnTo>
                    <a:pt x="61671" y="278884"/>
                  </a:lnTo>
                  <a:lnTo>
                    <a:pt x="61671" y="276158"/>
                  </a:lnTo>
                  <a:lnTo>
                    <a:pt x="61671" y="273496"/>
                  </a:lnTo>
                  <a:lnTo>
                    <a:pt x="61671" y="270834"/>
                  </a:lnTo>
                  <a:lnTo>
                    <a:pt x="59009" y="270834"/>
                  </a:lnTo>
                  <a:lnTo>
                    <a:pt x="56284" y="268172"/>
                  </a:lnTo>
                  <a:lnTo>
                    <a:pt x="56284" y="265446"/>
                  </a:lnTo>
                  <a:lnTo>
                    <a:pt x="53622" y="265446"/>
                  </a:lnTo>
                  <a:lnTo>
                    <a:pt x="53622" y="262785"/>
                  </a:lnTo>
                  <a:lnTo>
                    <a:pt x="50959" y="262785"/>
                  </a:lnTo>
                  <a:lnTo>
                    <a:pt x="50959" y="260122"/>
                  </a:lnTo>
                  <a:lnTo>
                    <a:pt x="50959" y="257397"/>
                  </a:lnTo>
                  <a:lnTo>
                    <a:pt x="48298" y="257397"/>
                  </a:lnTo>
                  <a:lnTo>
                    <a:pt x="48298" y="254735"/>
                  </a:lnTo>
                  <a:lnTo>
                    <a:pt x="48298" y="252073"/>
                  </a:lnTo>
                  <a:lnTo>
                    <a:pt x="50959" y="252073"/>
                  </a:lnTo>
                  <a:lnTo>
                    <a:pt x="50959" y="249347"/>
                  </a:lnTo>
                  <a:lnTo>
                    <a:pt x="50959" y="246685"/>
                  </a:lnTo>
                  <a:lnTo>
                    <a:pt x="50959" y="244023"/>
                  </a:lnTo>
                  <a:lnTo>
                    <a:pt x="50959" y="241298"/>
                  </a:lnTo>
                  <a:lnTo>
                    <a:pt x="48298" y="238636"/>
                  </a:lnTo>
                  <a:lnTo>
                    <a:pt x="45572" y="235974"/>
                  </a:lnTo>
                  <a:lnTo>
                    <a:pt x="42910" y="233311"/>
                  </a:lnTo>
                  <a:lnTo>
                    <a:pt x="42910" y="230586"/>
                  </a:lnTo>
                  <a:lnTo>
                    <a:pt x="42910" y="227924"/>
                  </a:lnTo>
                  <a:lnTo>
                    <a:pt x="40248" y="227924"/>
                  </a:lnTo>
                  <a:lnTo>
                    <a:pt x="40248" y="225262"/>
                  </a:lnTo>
                  <a:lnTo>
                    <a:pt x="37522" y="222537"/>
                  </a:lnTo>
                  <a:lnTo>
                    <a:pt x="34860" y="222537"/>
                  </a:lnTo>
                  <a:lnTo>
                    <a:pt x="34860" y="225262"/>
                  </a:lnTo>
                  <a:lnTo>
                    <a:pt x="32198" y="225262"/>
                  </a:lnTo>
                  <a:lnTo>
                    <a:pt x="32198" y="227924"/>
                  </a:lnTo>
                  <a:lnTo>
                    <a:pt x="29473" y="230586"/>
                  </a:lnTo>
                  <a:lnTo>
                    <a:pt x="29473" y="233311"/>
                  </a:lnTo>
                  <a:lnTo>
                    <a:pt x="29473" y="235974"/>
                  </a:lnTo>
                  <a:lnTo>
                    <a:pt x="29473" y="238636"/>
                  </a:lnTo>
                  <a:lnTo>
                    <a:pt x="26811" y="238636"/>
                  </a:lnTo>
                  <a:lnTo>
                    <a:pt x="26811" y="241298"/>
                  </a:lnTo>
                  <a:lnTo>
                    <a:pt x="26811" y="244023"/>
                  </a:lnTo>
                  <a:lnTo>
                    <a:pt x="24149" y="244023"/>
                  </a:lnTo>
                  <a:lnTo>
                    <a:pt x="21487" y="241298"/>
                  </a:lnTo>
                  <a:lnTo>
                    <a:pt x="21487" y="238636"/>
                  </a:lnTo>
                  <a:lnTo>
                    <a:pt x="21487" y="235974"/>
                  </a:lnTo>
                  <a:lnTo>
                    <a:pt x="21487" y="233311"/>
                  </a:lnTo>
                  <a:lnTo>
                    <a:pt x="24149" y="233311"/>
                  </a:lnTo>
                  <a:lnTo>
                    <a:pt x="24149" y="230586"/>
                  </a:lnTo>
                  <a:lnTo>
                    <a:pt x="26811" y="227924"/>
                  </a:lnTo>
                  <a:lnTo>
                    <a:pt x="26811" y="225262"/>
                  </a:lnTo>
                  <a:lnTo>
                    <a:pt x="29473" y="222537"/>
                  </a:lnTo>
                  <a:lnTo>
                    <a:pt x="29473" y="219874"/>
                  </a:lnTo>
                  <a:lnTo>
                    <a:pt x="26811" y="219874"/>
                  </a:lnTo>
                  <a:lnTo>
                    <a:pt x="26811" y="217212"/>
                  </a:lnTo>
                  <a:lnTo>
                    <a:pt x="24149" y="214487"/>
                  </a:lnTo>
                  <a:lnTo>
                    <a:pt x="21487" y="214487"/>
                  </a:lnTo>
                  <a:lnTo>
                    <a:pt x="18761" y="211825"/>
                  </a:lnTo>
                  <a:lnTo>
                    <a:pt x="18761" y="209163"/>
                  </a:lnTo>
                  <a:lnTo>
                    <a:pt x="18761" y="206501"/>
                  </a:lnTo>
                  <a:lnTo>
                    <a:pt x="18761" y="203775"/>
                  </a:lnTo>
                  <a:lnTo>
                    <a:pt x="16099" y="203775"/>
                  </a:lnTo>
                  <a:lnTo>
                    <a:pt x="16099" y="201113"/>
                  </a:lnTo>
                  <a:lnTo>
                    <a:pt x="13437" y="201113"/>
                  </a:lnTo>
                  <a:lnTo>
                    <a:pt x="10712" y="201113"/>
                  </a:lnTo>
                  <a:lnTo>
                    <a:pt x="8050" y="203775"/>
                  </a:lnTo>
                  <a:lnTo>
                    <a:pt x="5388" y="203775"/>
                  </a:lnTo>
                  <a:lnTo>
                    <a:pt x="2662" y="203775"/>
                  </a:lnTo>
                  <a:lnTo>
                    <a:pt x="2662" y="201113"/>
                  </a:lnTo>
                  <a:lnTo>
                    <a:pt x="0" y="201113"/>
                  </a:lnTo>
                  <a:lnTo>
                    <a:pt x="2662" y="198451"/>
                  </a:lnTo>
                  <a:lnTo>
                    <a:pt x="2662" y="195726"/>
                  </a:lnTo>
                  <a:lnTo>
                    <a:pt x="2662" y="193064"/>
                  </a:lnTo>
                  <a:lnTo>
                    <a:pt x="5388" y="193064"/>
                  </a:lnTo>
                  <a:lnTo>
                    <a:pt x="8050" y="190401"/>
                  </a:lnTo>
                  <a:lnTo>
                    <a:pt x="10712" y="187676"/>
                  </a:lnTo>
                  <a:lnTo>
                    <a:pt x="10712" y="185014"/>
                  </a:lnTo>
                  <a:lnTo>
                    <a:pt x="10712" y="182352"/>
                  </a:lnTo>
                  <a:lnTo>
                    <a:pt x="8050" y="179690"/>
                  </a:lnTo>
                  <a:lnTo>
                    <a:pt x="8050" y="176964"/>
                  </a:lnTo>
                  <a:lnTo>
                    <a:pt x="8050" y="174302"/>
                  </a:lnTo>
                  <a:lnTo>
                    <a:pt x="8050" y="168915"/>
                  </a:lnTo>
                  <a:lnTo>
                    <a:pt x="10712" y="168915"/>
                  </a:lnTo>
                  <a:lnTo>
                    <a:pt x="13437" y="168915"/>
                  </a:lnTo>
                  <a:lnTo>
                    <a:pt x="16099" y="168915"/>
                  </a:lnTo>
                  <a:lnTo>
                    <a:pt x="16099" y="171640"/>
                  </a:lnTo>
                  <a:lnTo>
                    <a:pt x="18761" y="174302"/>
                  </a:lnTo>
                  <a:lnTo>
                    <a:pt x="21487" y="174302"/>
                  </a:lnTo>
                  <a:lnTo>
                    <a:pt x="21487" y="176964"/>
                  </a:lnTo>
                  <a:lnTo>
                    <a:pt x="24149" y="176964"/>
                  </a:lnTo>
                  <a:lnTo>
                    <a:pt x="24149" y="174302"/>
                  </a:lnTo>
                  <a:lnTo>
                    <a:pt x="26811" y="174302"/>
                  </a:lnTo>
                  <a:lnTo>
                    <a:pt x="29473" y="171640"/>
                  </a:lnTo>
                  <a:lnTo>
                    <a:pt x="29473" y="168915"/>
                  </a:lnTo>
                  <a:lnTo>
                    <a:pt x="29473" y="166253"/>
                  </a:lnTo>
                  <a:lnTo>
                    <a:pt x="29473" y="163591"/>
                  </a:lnTo>
                  <a:lnTo>
                    <a:pt x="26811" y="163591"/>
                  </a:lnTo>
                  <a:lnTo>
                    <a:pt x="26811" y="160865"/>
                  </a:lnTo>
                  <a:lnTo>
                    <a:pt x="26811" y="158203"/>
                  </a:lnTo>
                  <a:lnTo>
                    <a:pt x="24149" y="155541"/>
                  </a:lnTo>
                  <a:lnTo>
                    <a:pt x="24149" y="152816"/>
                  </a:lnTo>
                  <a:lnTo>
                    <a:pt x="24149" y="150153"/>
                  </a:lnTo>
                  <a:lnTo>
                    <a:pt x="24149" y="147491"/>
                  </a:lnTo>
                  <a:lnTo>
                    <a:pt x="26811" y="147491"/>
                  </a:lnTo>
                  <a:lnTo>
                    <a:pt x="29473" y="147491"/>
                  </a:lnTo>
                  <a:lnTo>
                    <a:pt x="32198" y="150153"/>
                  </a:lnTo>
                  <a:lnTo>
                    <a:pt x="34860" y="152816"/>
                  </a:lnTo>
                  <a:lnTo>
                    <a:pt x="37522" y="155541"/>
                  </a:lnTo>
                  <a:lnTo>
                    <a:pt x="40248" y="155541"/>
                  </a:lnTo>
                  <a:lnTo>
                    <a:pt x="42910" y="155541"/>
                  </a:lnTo>
                  <a:lnTo>
                    <a:pt x="42910" y="152816"/>
                  </a:lnTo>
                  <a:lnTo>
                    <a:pt x="40248" y="152816"/>
                  </a:lnTo>
                  <a:lnTo>
                    <a:pt x="40248" y="150153"/>
                  </a:lnTo>
                  <a:lnTo>
                    <a:pt x="40248" y="147491"/>
                  </a:lnTo>
                  <a:lnTo>
                    <a:pt x="40248" y="144829"/>
                  </a:lnTo>
                  <a:lnTo>
                    <a:pt x="40248" y="139442"/>
                  </a:lnTo>
                  <a:lnTo>
                    <a:pt x="40248" y="136780"/>
                  </a:lnTo>
                  <a:lnTo>
                    <a:pt x="40248" y="134054"/>
                  </a:lnTo>
                  <a:lnTo>
                    <a:pt x="40248" y="131392"/>
                  </a:lnTo>
                  <a:lnTo>
                    <a:pt x="40248" y="126005"/>
                  </a:lnTo>
                  <a:lnTo>
                    <a:pt x="40248" y="123343"/>
                  </a:lnTo>
                  <a:lnTo>
                    <a:pt x="42910" y="123343"/>
                  </a:lnTo>
                  <a:lnTo>
                    <a:pt x="42910" y="120681"/>
                  </a:lnTo>
                  <a:lnTo>
                    <a:pt x="45572" y="120681"/>
                  </a:lnTo>
                  <a:lnTo>
                    <a:pt x="48298" y="120681"/>
                  </a:lnTo>
                  <a:lnTo>
                    <a:pt x="48298" y="118019"/>
                  </a:lnTo>
                  <a:lnTo>
                    <a:pt x="48298" y="115293"/>
                  </a:lnTo>
                  <a:lnTo>
                    <a:pt x="45572" y="115293"/>
                  </a:lnTo>
                  <a:lnTo>
                    <a:pt x="42910" y="112631"/>
                  </a:lnTo>
                  <a:lnTo>
                    <a:pt x="40248" y="109969"/>
                  </a:lnTo>
                  <a:lnTo>
                    <a:pt x="40248" y="107243"/>
                  </a:lnTo>
                  <a:lnTo>
                    <a:pt x="40248" y="101919"/>
                  </a:lnTo>
                  <a:lnTo>
                    <a:pt x="40248" y="99194"/>
                  </a:lnTo>
                  <a:lnTo>
                    <a:pt x="42910" y="99194"/>
                  </a:lnTo>
                  <a:lnTo>
                    <a:pt x="42910" y="96532"/>
                  </a:lnTo>
                  <a:lnTo>
                    <a:pt x="45572" y="96532"/>
                  </a:lnTo>
                  <a:lnTo>
                    <a:pt x="45572" y="93870"/>
                  </a:lnTo>
                  <a:lnTo>
                    <a:pt x="48298" y="93870"/>
                  </a:lnTo>
                  <a:lnTo>
                    <a:pt x="48298" y="91208"/>
                  </a:lnTo>
                  <a:lnTo>
                    <a:pt x="50959" y="91208"/>
                  </a:lnTo>
                  <a:lnTo>
                    <a:pt x="53622" y="91208"/>
                  </a:lnTo>
                  <a:lnTo>
                    <a:pt x="53622" y="88482"/>
                  </a:lnTo>
                  <a:lnTo>
                    <a:pt x="56284" y="88482"/>
                  </a:lnTo>
                  <a:lnTo>
                    <a:pt x="56284" y="85820"/>
                  </a:lnTo>
                  <a:lnTo>
                    <a:pt x="59009" y="83158"/>
                  </a:lnTo>
                  <a:lnTo>
                    <a:pt x="61671" y="80433"/>
                  </a:lnTo>
                  <a:lnTo>
                    <a:pt x="64333" y="77771"/>
                  </a:lnTo>
                  <a:lnTo>
                    <a:pt x="64333" y="75108"/>
                  </a:lnTo>
                  <a:lnTo>
                    <a:pt x="67059" y="75108"/>
                  </a:lnTo>
                  <a:lnTo>
                    <a:pt x="67059" y="72383"/>
                  </a:lnTo>
                  <a:lnTo>
                    <a:pt x="69721" y="67059"/>
                  </a:lnTo>
                  <a:lnTo>
                    <a:pt x="72383" y="64334"/>
                  </a:lnTo>
                  <a:lnTo>
                    <a:pt x="75108" y="67059"/>
                  </a:lnTo>
                  <a:lnTo>
                    <a:pt x="75108" y="69721"/>
                  </a:lnTo>
                  <a:lnTo>
                    <a:pt x="77770" y="69721"/>
                  </a:lnTo>
                  <a:lnTo>
                    <a:pt x="80433" y="69721"/>
                  </a:lnTo>
                  <a:lnTo>
                    <a:pt x="83095" y="69721"/>
                  </a:lnTo>
                  <a:lnTo>
                    <a:pt x="85820" y="69721"/>
                  </a:lnTo>
                  <a:lnTo>
                    <a:pt x="88482" y="69721"/>
                  </a:lnTo>
                  <a:lnTo>
                    <a:pt x="91144" y="67059"/>
                  </a:lnTo>
                  <a:lnTo>
                    <a:pt x="93870" y="67059"/>
                  </a:lnTo>
                  <a:lnTo>
                    <a:pt x="96532" y="64334"/>
                  </a:lnTo>
                  <a:lnTo>
                    <a:pt x="99194" y="64334"/>
                  </a:lnTo>
                  <a:lnTo>
                    <a:pt x="99194" y="61671"/>
                  </a:lnTo>
                  <a:lnTo>
                    <a:pt x="99194" y="59009"/>
                  </a:lnTo>
                  <a:lnTo>
                    <a:pt x="99194" y="56347"/>
                  </a:lnTo>
                  <a:lnTo>
                    <a:pt x="101919" y="56347"/>
                  </a:lnTo>
                  <a:lnTo>
                    <a:pt x="101919" y="53622"/>
                  </a:lnTo>
                  <a:lnTo>
                    <a:pt x="101919" y="50960"/>
                  </a:lnTo>
                  <a:lnTo>
                    <a:pt x="99194" y="50960"/>
                  </a:lnTo>
                  <a:lnTo>
                    <a:pt x="99194" y="48298"/>
                  </a:lnTo>
                  <a:lnTo>
                    <a:pt x="99194" y="45572"/>
                  </a:lnTo>
                  <a:lnTo>
                    <a:pt x="99194" y="42910"/>
                  </a:lnTo>
                  <a:lnTo>
                    <a:pt x="99194" y="40248"/>
                  </a:lnTo>
                  <a:lnTo>
                    <a:pt x="104581" y="34860"/>
                  </a:lnTo>
                  <a:lnTo>
                    <a:pt x="109905" y="16099"/>
                  </a:lnTo>
                  <a:lnTo>
                    <a:pt x="109905" y="10712"/>
                  </a:lnTo>
                  <a:lnTo>
                    <a:pt x="112631" y="10712"/>
                  </a:lnTo>
                  <a:lnTo>
                    <a:pt x="115293" y="10712"/>
                  </a:lnTo>
                  <a:lnTo>
                    <a:pt x="117955" y="10712"/>
                  </a:lnTo>
                  <a:lnTo>
                    <a:pt x="120680" y="10712"/>
                  </a:lnTo>
                  <a:lnTo>
                    <a:pt x="123343" y="10712"/>
                  </a:lnTo>
                  <a:lnTo>
                    <a:pt x="126005" y="10712"/>
                  </a:lnTo>
                  <a:lnTo>
                    <a:pt x="126005" y="13437"/>
                  </a:lnTo>
                  <a:lnTo>
                    <a:pt x="126005" y="16099"/>
                  </a:lnTo>
                  <a:lnTo>
                    <a:pt x="128730" y="16099"/>
                  </a:lnTo>
                  <a:lnTo>
                    <a:pt x="128730" y="13437"/>
                  </a:lnTo>
                  <a:lnTo>
                    <a:pt x="128730" y="16099"/>
                  </a:lnTo>
                  <a:lnTo>
                    <a:pt x="128730" y="13437"/>
                  </a:lnTo>
                  <a:lnTo>
                    <a:pt x="131392" y="13437"/>
                  </a:lnTo>
                  <a:lnTo>
                    <a:pt x="134054" y="13437"/>
                  </a:lnTo>
                  <a:lnTo>
                    <a:pt x="136780" y="13437"/>
                  </a:lnTo>
                  <a:lnTo>
                    <a:pt x="136780" y="16099"/>
                  </a:lnTo>
                  <a:lnTo>
                    <a:pt x="139442" y="16099"/>
                  </a:lnTo>
                  <a:lnTo>
                    <a:pt x="139442" y="18761"/>
                  </a:lnTo>
                  <a:lnTo>
                    <a:pt x="142104" y="18761"/>
                  </a:lnTo>
                  <a:lnTo>
                    <a:pt x="144766" y="18761"/>
                  </a:lnTo>
                  <a:lnTo>
                    <a:pt x="144766" y="21487"/>
                  </a:lnTo>
                  <a:lnTo>
                    <a:pt x="147491" y="21487"/>
                  </a:lnTo>
                  <a:lnTo>
                    <a:pt x="150153" y="21487"/>
                  </a:lnTo>
                  <a:lnTo>
                    <a:pt x="150153" y="24149"/>
                  </a:lnTo>
                  <a:lnTo>
                    <a:pt x="152815" y="24149"/>
                  </a:lnTo>
                  <a:lnTo>
                    <a:pt x="155541" y="24149"/>
                  </a:lnTo>
                  <a:lnTo>
                    <a:pt x="155541" y="26811"/>
                  </a:lnTo>
                  <a:lnTo>
                    <a:pt x="158203" y="26811"/>
                  </a:lnTo>
                  <a:lnTo>
                    <a:pt x="160865" y="26811"/>
                  </a:lnTo>
                  <a:lnTo>
                    <a:pt x="160865" y="29536"/>
                  </a:lnTo>
                  <a:lnTo>
                    <a:pt x="163591" y="29536"/>
                  </a:lnTo>
                  <a:lnTo>
                    <a:pt x="163591" y="32198"/>
                  </a:lnTo>
                  <a:lnTo>
                    <a:pt x="166253" y="32198"/>
                  </a:lnTo>
                  <a:lnTo>
                    <a:pt x="168915" y="32198"/>
                  </a:lnTo>
                  <a:lnTo>
                    <a:pt x="168915" y="34860"/>
                  </a:lnTo>
                  <a:lnTo>
                    <a:pt x="171577" y="34860"/>
                  </a:lnTo>
                  <a:lnTo>
                    <a:pt x="174302" y="34860"/>
                  </a:lnTo>
                  <a:lnTo>
                    <a:pt x="174302" y="37523"/>
                  </a:lnTo>
                  <a:lnTo>
                    <a:pt x="176964" y="37523"/>
                  </a:lnTo>
                  <a:lnTo>
                    <a:pt x="179626" y="37523"/>
                  </a:lnTo>
                  <a:lnTo>
                    <a:pt x="179626" y="40248"/>
                  </a:lnTo>
                  <a:lnTo>
                    <a:pt x="179626" y="42910"/>
                  </a:lnTo>
                  <a:lnTo>
                    <a:pt x="182352" y="42910"/>
                  </a:lnTo>
                  <a:lnTo>
                    <a:pt x="179626" y="42910"/>
                  </a:lnTo>
                  <a:lnTo>
                    <a:pt x="179626" y="45572"/>
                  </a:lnTo>
                  <a:lnTo>
                    <a:pt x="176964" y="45572"/>
                  </a:lnTo>
                  <a:lnTo>
                    <a:pt x="176964" y="48298"/>
                  </a:lnTo>
                  <a:lnTo>
                    <a:pt x="179626" y="48298"/>
                  </a:lnTo>
                  <a:lnTo>
                    <a:pt x="182352" y="48298"/>
                  </a:lnTo>
                  <a:lnTo>
                    <a:pt x="182352" y="45572"/>
                  </a:lnTo>
                  <a:lnTo>
                    <a:pt x="182352" y="42910"/>
                  </a:lnTo>
                  <a:lnTo>
                    <a:pt x="185014" y="42910"/>
                  </a:lnTo>
                  <a:lnTo>
                    <a:pt x="187676" y="42910"/>
                  </a:lnTo>
                  <a:lnTo>
                    <a:pt x="190401" y="42910"/>
                  </a:lnTo>
                  <a:lnTo>
                    <a:pt x="190401" y="45572"/>
                  </a:lnTo>
                  <a:lnTo>
                    <a:pt x="193063" y="45572"/>
                  </a:lnTo>
                  <a:lnTo>
                    <a:pt x="195726" y="45572"/>
                  </a:lnTo>
                  <a:lnTo>
                    <a:pt x="195726" y="48298"/>
                  </a:lnTo>
                  <a:lnTo>
                    <a:pt x="198388" y="48298"/>
                  </a:lnTo>
                  <a:lnTo>
                    <a:pt x="201113" y="48298"/>
                  </a:lnTo>
                  <a:lnTo>
                    <a:pt x="201113" y="50960"/>
                  </a:lnTo>
                  <a:lnTo>
                    <a:pt x="203775" y="50960"/>
                  </a:lnTo>
                  <a:lnTo>
                    <a:pt x="206437" y="50960"/>
                  </a:lnTo>
                  <a:lnTo>
                    <a:pt x="209163" y="50960"/>
                  </a:lnTo>
                  <a:lnTo>
                    <a:pt x="211825" y="50960"/>
                  </a:lnTo>
                  <a:lnTo>
                    <a:pt x="211825" y="53622"/>
                  </a:lnTo>
                  <a:lnTo>
                    <a:pt x="217212" y="53622"/>
                  </a:lnTo>
                  <a:lnTo>
                    <a:pt x="217212" y="56347"/>
                  </a:lnTo>
                  <a:lnTo>
                    <a:pt x="219874" y="56347"/>
                  </a:lnTo>
                  <a:lnTo>
                    <a:pt x="219874" y="53622"/>
                  </a:lnTo>
                  <a:lnTo>
                    <a:pt x="219874" y="50960"/>
                  </a:lnTo>
                  <a:lnTo>
                    <a:pt x="222536" y="50960"/>
                  </a:lnTo>
                  <a:lnTo>
                    <a:pt x="222536" y="48298"/>
                  </a:lnTo>
                  <a:lnTo>
                    <a:pt x="225262" y="48298"/>
                  </a:lnTo>
                  <a:lnTo>
                    <a:pt x="225262" y="45572"/>
                  </a:lnTo>
                  <a:lnTo>
                    <a:pt x="227924" y="45572"/>
                  </a:lnTo>
                  <a:lnTo>
                    <a:pt x="230586" y="45572"/>
                  </a:lnTo>
                  <a:lnTo>
                    <a:pt x="230586" y="48298"/>
                  </a:lnTo>
                  <a:lnTo>
                    <a:pt x="227924" y="48298"/>
                  </a:lnTo>
                  <a:lnTo>
                    <a:pt x="227924" y="50960"/>
                  </a:lnTo>
                  <a:lnTo>
                    <a:pt x="227924" y="53622"/>
                  </a:lnTo>
                  <a:lnTo>
                    <a:pt x="227924" y="56347"/>
                  </a:lnTo>
                  <a:lnTo>
                    <a:pt x="225262" y="56347"/>
                  </a:lnTo>
                  <a:lnTo>
                    <a:pt x="225262" y="59009"/>
                  </a:lnTo>
                  <a:lnTo>
                    <a:pt x="222536" y="59009"/>
                  </a:lnTo>
                  <a:lnTo>
                    <a:pt x="222536" y="61671"/>
                  </a:lnTo>
                  <a:lnTo>
                    <a:pt x="222536" y="64334"/>
                  </a:lnTo>
                  <a:lnTo>
                    <a:pt x="222536" y="67059"/>
                  </a:lnTo>
                  <a:lnTo>
                    <a:pt x="225262" y="67059"/>
                  </a:lnTo>
                  <a:lnTo>
                    <a:pt x="225262" y="69721"/>
                  </a:lnTo>
                  <a:lnTo>
                    <a:pt x="227924" y="69721"/>
                  </a:lnTo>
                  <a:lnTo>
                    <a:pt x="227924" y="72383"/>
                  </a:lnTo>
                  <a:lnTo>
                    <a:pt x="230586" y="72383"/>
                  </a:lnTo>
                  <a:lnTo>
                    <a:pt x="233248" y="72383"/>
                  </a:lnTo>
                  <a:lnTo>
                    <a:pt x="233248" y="75108"/>
                  </a:lnTo>
                  <a:lnTo>
                    <a:pt x="235973" y="75108"/>
                  </a:lnTo>
                  <a:lnTo>
                    <a:pt x="238636" y="75108"/>
                  </a:lnTo>
                  <a:lnTo>
                    <a:pt x="241298" y="75108"/>
                  </a:lnTo>
                  <a:lnTo>
                    <a:pt x="241298" y="72383"/>
                  </a:lnTo>
                  <a:lnTo>
                    <a:pt x="244023" y="72383"/>
                  </a:lnTo>
                  <a:lnTo>
                    <a:pt x="246685" y="72383"/>
                  </a:lnTo>
                  <a:lnTo>
                    <a:pt x="246685" y="69721"/>
                  </a:lnTo>
                  <a:lnTo>
                    <a:pt x="246685" y="67059"/>
                  </a:lnTo>
                  <a:lnTo>
                    <a:pt x="246685" y="64334"/>
                  </a:lnTo>
                  <a:lnTo>
                    <a:pt x="246685" y="61671"/>
                  </a:lnTo>
                  <a:lnTo>
                    <a:pt x="246685" y="59009"/>
                  </a:lnTo>
                  <a:lnTo>
                    <a:pt x="246685" y="56347"/>
                  </a:lnTo>
                  <a:lnTo>
                    <a:pt x="246685" y="53622"/>
                  </a:lnTo>
                  <a:lnTo>
                    <a:pt x="246685" y="50960"/>
                  </a:lnTo>
                  <a:lnTo>
                    <a:pt x="244023" y="50960"/>
                  </a:lnTo>
                  <a:lnTo>
                    <a:pt x="244023" y="48298"/>
                  </a:lnTo>
                  <a:lnTo>
                    <a:pt x="241298" y="48298"/>
                  </a:lnTo>
                  <a:lnTo>
                    <a:pt x="244023" y="48298"/>
                  </a:lnTo>
                  <a:lnTo>
                    <a:pt x="244023" y="45572"/>
                  </a:lnTo>
                  <a:lnTo>
                    <a:pt x="244023" y="42910"/>
                  </a:lnTo>
                  <a:lnTo>
                    <a:pt x="244023" y="40248"/>
                  </a:lnTo>
                  <a:lnTo>
                    <a:pt x="241298" y="40248"/>
                  </a:lnTo>
                  <a:lnTo>
                    <a:pt x="241298" y="37523"/>
                  </a:lnTo>
                  <a:lnTo>
                    <a:pt x="238636" y="37523"/>
                  </a:lnTo>
                  <a:lnTo>
                    <a:pt x="238636" y="34860"/>
                  </a:lnTo>
                  <a:lnTo>
                    <a:pt x="238636" y="32198"/>
                  </a:lnTo>
                  <a:lnTo>
                    <a:pt x="238636" y="29536"/>
                  </a:lnTo>
                  <a:lnTo>
                    <a:pt x="238636" y="32198"/>
                  </a:lnTo>
                  <a:lnTo>
                    <a:pt x="235973" y="32198"/>
                  </a:lnTo>
                  <a:lnTo>
                    <a:pt x="235973" y="34860"/>
                  </a:lnTo>
                  <a:lnTo>
                    <a:pt x="235973" y="37523"/>
                  </a:lnTo>
                  <a:lnTo>
                    <a:pt x="235973" y="40248"/>
                  </a:lnTo>
                  <a:lnTo>
                    <a:pt x="233248" y="40248"/>
                  </a:lnTo>
                  <a:lnTo>
                    <a:pt x="233248" y="42910"/>
                  </a:lnTo>
                  <a:lnTo>
                    <a:pt x="230586" y="42910"/>
                  </a:lnTo>
                  <a:lnTo>
                    <a:pt x="230586" y="45572"/>
                  </a:lnTo>
                  <a:lnTo>
                    <a:pt x="227924" y="45572"/>
                  </a:lnTo>
                  <a:lnTo>
                    <a:pt x="227924" y="42910"/>
                  </a:lnTo>
                  <a:lnTo>
                    <a:pt x="230586" y="42910"/>
                  </a:lnTo>
                  <a:lnTo>
                    <a:pt x="230586" y="40248"/>
                  </a:lnTo>
                  <a:lnTo>
                    <a:pt x="233248" y="40248"/>
                  </a:lnTo>
                  <a:lnTo>
                    <a:pt x="233248" y="37523"/>
                  </a:lnTo>
                  <a:lnTo>
                    <a:pt x="233248" y="34860"/>
                  </a:lnTo>
                  <a:lnTo>
                    <a:pt x="233248" y="32198"/>
                  </a:lnTo>
                  <a:lnTo>
                    <a:pt x="233248" y="29536"/>
                  </a:lnTo>
                  <a:lnTo>
                    <a:pt x="235973" y="29536"/>
                  </a:lnTo>
                  <a:lnTo>
                    <a:pt x="238636" y="29536"/>
                  </a:lnTo>
                  <a:lnTo>
                    <a:pt x="238636" y="26811"/>
                  </a:lnTo>
                  <a:lnTo>
                    <a:pt x="241298" y="26811"/>
                  </a:lnTo>
                  <a:lnTo>
                    <a:pt x="244023" y="26811"/>
                  </a:lnTo>
                  <a:lnTo>
                    <a:pt x="244023" y="24149"/>
                  </a:lnTo>
                  <a:lnTo>
                    <a:pt x="244023" y="26811"/>
                  </a:lnTo>
                  <a:lnTo>
                    <a:pt x="241298" y="26811"/>
                  </a:lnTo>
                  <a:lnTo>
                    <a:pt x="241298" y="29536"/>
                  </a:lnTo>
                  <a:lnTo>
                    <a:pt x="241298" y="32198"/>
                  </a:lnTo>
                  <a:lnTo>
                    <a:pt x="244023" y="32198"/>
                  </a:lnTo>
                  <a:lnTo>
                    <a:pt x="246685" y="32198"/>
                  </a:lnTo>
                  <a:lnTo>
                    <a:pt x="249347" y="32198"/>
                  </a:lnTo>
                  <a:lnTo>
                    <a:pt x="249347" y="29536"/>
                  </a:lnTo>
                  <a:lnTo>
                    <a:pt x="252073" y="29536"/>
                  </a:lnTo>
                  <a:lnTo>
                    <a:pt x="252073" y="26811"/>
                  </a:lnTo>
                  <a:lnTo>
                    <a:pt x="252073" y="24149"/>
                  </a:lnTo>
                  <a:lnTo>
                    <a:pt x="249347" y="24149"/>
                  </a:lnTo>
                  <a:lnTo>
                    <a:pt x="249347" y="21487"/>
                  </a:lnTo>
                  <a:lnTo>
                    <a:pt x="252073" y="21487"/>
                  </a:lnTo>
                  <a:lnTo>
                    <a:pt x="254735" y="21487"/>
                  </a:lnTo>
                  <a:lnTo>
                    <a:pt x="254735" y="18761"/>
                  </a:lnTo>
                  <a:lnTo>
                    <a:pt x="257397" y="18761"/>
                  </a:lnTo>
                  <a:lnTo>
                    <a:pt x="257397" y="16099"/>
                  </a:lnTo>
                  <a:lnTo>
                    <a:pt x="257397" y="13437"/>
                  </a:lnTo>
                  <a:lnTo>
                    <a:pt x="260059" y="13437"/>
                  </a:lnTo>
                  <a:lnTo>
                    <a:pt x="260059" y="16099"/>
                  </a:lnTo>
                  <a:lnTo>
                    <a:pt x="260059" y="18761"/>
                  </a:lnTo>
                  <a:lnTo>
                    <a:pt x="257397" y="18761"/>
                  </a:lnTo>
                  <a:lnTo>
                    <a:pt x="257397" y="21487"/>
                  </a:lnTo>
                  <a:lnTo>
                    <a:pt x="260059" y="21487"/>
                  </a:lnTo>
                  <a:lnTo>
                    <a:pt x="262784" y="21487"/>
                  </a:lnTo>
                  <a:lnTo>
                    <a:pt x="262784" y="18761"/>
                  </a:lnTo>
                  <a:lnTo>
                    <a:pt x="265446" y="18761"/>
                  </a:lnTo>
                  <a:lnTo>
                    <a:pt x="265446" y="16099"/>
                  </a:lnTo>
                  <a:lnTo>
                    <a:pt x="265446" y="13437"/>
                  </a:lnTo>
                  <a:lnTo>
                    <a:pt x="262784" y="13437"/>
                  </a:lnTo>
                  <a:lnTo>
                    <a:pt x="265446" y="13437"/>
                  </a:lnTo>
                  <a:lnTo>
                    <a:pt x="265446" y="10712"/>
                  </a:lnTo>
                  <a:lnTo>
                    <a:pt x="268108" y="10712"/>
                  </a:lnTo>
                  <a:lnTo>
                    <a:pt x="270834" y="10712"/>
                  </a:lnTo>
                  <a:lnTo>
                    <a:pt x="270834" y="13437"/>
                  </a:lnTo>
                  <a:lnTo>
                    <a:pt x="270834" y="10712"/>
                  </a:lnTo>
                  <a:lnTo>
                    <a:pt x="273496" y="10712"/>
                  </a:lnTo>
                  <a:lnTo>
                    <a:pt x="273496" y="13437"/>
                  </a:lnTo>
                  <a:lnTo>
                    <a:pt x="273496" y="10712"/>
                  </a:lnTo>
                  <a:lnTo>
                    <a:pt x="276158" y="10712"/>
                  </a:lnTo>
                  <a:lnTo>
                    <a:pt x="276158" y="8050"/>
                  </a:lnTo>
                  <a:lnTo>
                    <a:pt x="276158" y="10712"/>
                  </a:lnTo>
                  <a:lnTo>
                    <a:pt x="278884" y="10712"/>
                  </a:lnTo>
                  <a:lnTo>
                    <a:pt x="278884" y="8050"/>
                  </a:lnTo>
                  <a:lnTo>
                    <a:pt x="281546" y="8050"/>
                  </a:lnTo>
                  <a:lnTo>
                    <a:pt x="281546" y="5388"/>
                  </a:lnTo>
                  <a:lnTo>
                    <a:pt x="284208" y="5388"/>
                  </a:lnTo>
                  <a:lnTo>
                    <a:pt x="286870" y="5388"/>
                  </a:lnTo>
                  <a:lnTo>
                    <a:pt x="289595" y="5388"/>
                  </a:lnTo>
                  <a:lnTo>
                    <a:pt x="289595" y="2662"/>
                  </a:lnTo>
                  <a:lnTo>
                    <a:pt x="292257" y="2662"/>
                  </a:lnTo>
                  <a:lnTo>
                    <a:pt x="292257" y="0"/>
                  </a:lnTo>
                  <a:lnTo>
                    <a:pt x="292257" y="2662"/>
                  </a:lnTo>
                  <a:lnTo>
                    <a:pt x="292257" y="5388"/>
                  </a:lnTo>
                  <a:lnTo>
                    <a:pt x="289595" y="5388"/>
                  </a:lnTo>
                  <a:lnTo>
                    <a:pt x="289595" y="8050"/>
                  </a:lnTo>
                  <a:lnTo>
                    <a:pt x="286870" y="8050"/>
                  </a:lnTo>
                  <a:lnTo>
                    <a:pt x="286870" y="10712"/>
                  </a:lnTo>
                  <a:lnTo>
                    <a:pt x="284208" y="10712"/>
                  </a:lnTo>
                  <a:lnTo>
                    <a:pt x="281546" y="10712"/>
                  </a:lnTo>
                  <a:lnTo>
                    <a:pt x="281546" y="13437"/>
                  </a:lnTo>
                  <a:lnTo>
                    <a:pt x="278884" y="13437"/>
                  </a:lnTo>
                  <a:lnTo>
                    <a:pt x="278884" y="16099"/>
                  </a:lnTo>
                  <a:lnTo>
                    <a:pt x="278884" y="18761"/>
                  </a:lnTo>
                  <a:lnTo>
                    <a:pt x="276158" y="18761"/>
                  </a:lnTo>
                  <a:lnTo>
                    <a:pt x="273496" y="18761"/>
                  </a:lnTo>
                  <a:lnTo>
                    <a:pt x="273496" y="21487"/>
                  </a:lnTo>
                  <a:lnTo>
                    <a:pt x="270834" y="21487"/>
                  </a:lnTo>
                  <a:lnTo>
                    <a:pt x="268108" y="21487"/>
                  </a:lnTo>
                  <a:lnTo>
                    <a:pt x="268108" y="24149"/>
                  </a:lnTo>
                  <a:lnTo>
                    <a:pt x="268108" y="26811"/>
                  </a:lnTo>
                  <a:lnTo>
                    <a:pt x="265446" y="26811"/>
                  </a:lnTo>
                  <a:lnTo>
                    <a:pt x="262784" y="26811"/>
                  </a:lnTo>
                  <a:lnTo>
                    <a:pt x="260059" y="26811"/>
                  </a:lnTo>
                  <a:lnTo>
                    <a:pt x="257397" y="26811"/>
                  </a:lnTo>
                  <a:lnTo>
                    <a:pt x="254735" y="26811"/>
                  </a:lnTo>
                  <a:lnTo>
                    <a:pt x="254735" y="29536"/>
                  </a:lnTo>
                  <a:lnTo>
                    <a:pt x="254735" y="32198"/>
                  </a:lnTo>
                  <a:lnTo>
                    <a:pt x="254735" y="34860"/>
                  </a:lnTo>
                  <a:lnTo>
                    <a:pt x="254735" y="37523"/>
                  </a:lnTo>
                  <a:lnTo>
                    <a:pt x="254735" y="40248"/>
                  </a:lnTo>
                  <a:lnTo>
                    <a:pt x="257397" y="40248"/>
                  </a:lnTo>
                  <a:lnTo>
                    <a:pt x="257397" y="42910"/>
                  </a:lnTo>
                  <a:lnTo>
                    <a:pt x="257397" y="45572"/>
                  </a:lnTo>
                  <a:lnTo>
                    <a:pt x="257397" y="48298"/>
                  </a:lnTo>
                  <a:lnTo>
                    <a:pt x="260059" y="48298"/>
                  </a:lnTo>
                  <a:lnTo>
                    <a:pt x="260059" y="50960"/>
                  </a:lnTo>
                  <a:lnTo>
                    <a:pt x="260059" y="53622"/>
                  </a:lnTo>
                  <a:lnTo>
                    <a:pt x="262784" y="53622"/>
                  </a:lnTo>
                  <a:lnTo>
                    <a:pt x="262784" y="56347"/>
                  </a:lnTo>
                  <a:lnTo>
                    <a:pt x="262784" y="59009"/>
                  </a:lnTo>
                  <a:lnTo>
                    <a:pt x="265446" y="59009"/>
                  </a:lnTo>
                  <a:lnTo>
                    <a:pt x="265446" y="61671"/>
                  </a:lnTo>
                  <a:lnTo>
                    <a:pt x="265446" y="64334"/>
                  </a:lnTo>
                  <a:lnTo>
                    <a:pt x="268108" y="64334"/>
                  </a:lnTo>
                  <a:lnTo>
                    <a:pt x="268108" y="67059"/>
                  </a:lnTo>
                  <a:lnTo>
                    <a:pt x="268108" y="69721"/>
                  </a:lnTo>
                  <a:lnTo>
                    <a:pt x="270834" y="69721"/>
                  </a:lnTo>
                  <a:lnTo>
                    <a:pt x="270834" y="72383"/>
                  </a:lnTo>
                  <a:lnTo>
                    <a:pt x="273496" y="72383"/>
                  </a:lnTo>
                  <a:lnTo>
                    <a:pt x="273496" y="75108"/>
                  </a:lnTo>
                  <a:lnTo>
                    <a:pt x="273496" y="77771"/>
                  </a:lnTo>
                  <a:lnTo>
                    <a:pt x="276158" y="77771"/>
                  </a:lnTo>
                  <a:lnTo>
                    <a:pt x="276158" y="80433"/>
                  </a:lnTo>
                  <a:lnTo>
                    <a:pt x="278884" y="80433"/>
                  </a:lnTo>
                  <a:lnTo>
                    <a:pt x="278884" y="83158"/>
                  </a:lnTo>
                  <a:lnTo>
                    <a:pt x="281546" y="83158"/>
                  </a:lnTo>
                  <a:lnTo>
                    <a:pt x="281546" y="85820"/>
                  </a:lnTo>
                  <a:lnTo>
                    <a:pt x="281546" y="88482"/>
                  </a:lnTo>
                  <a:lnTo>
                    <a:pt x="284208" y="88482"/>
                  </a:lnTo>
                  <a:lnTo>
                    <a:pt x="284208" y="91208"/>
                  </a:lnTo>
                  <a:lnTo>
                    <a:pt x="286870" y="91208"/>
                  </a:lnTo>
                  <a:lnTo>
                    <a:pt x="286870" y="93870"/>
                  </a:lnTo>
                  <a:lnTo>
                    <a:pt x="289595" y="93870"/>
                  </a:lnTo>
                  <a:lnTo>
                    <a:pt x="289595" y="96532"/>
                  </a:lnTo>
                  <a:lnTo>
                    <a:pt x="292257" y="96532"/>
                  </a:lnTo>
                  <a:lnTo>
                    <a:pt x="292257" y="99194"/>
                  </a:lnTo>
                  <a:lnTo>
                    <a:pt x="294919" y="99194"/>
                  </a:lnTo>
                  <a:lnTo>
                    <a:pt x="294919" y="101919"/>
                  </a:lnTo>
                  <a:lnTo>
                    <a:pt x="297645" y="101919"/>
                  </a:lnTo>
                  <a:lnTo>
                    <a:pt x="297645" y="104581"/>
                  </a:lnTo>
                  <a:lnTo>
                    <a:pt x="300307" y="104581"/>
                  </a:lnTo>
                  <a:lnTo>
                    <a:pt x="300307" y="107243"/>
                  </a:lnTo>
                  <a:lnTo>
                    <a:pt x="302969" y="107243"/>
                  </a:lnTo>
                  <a:lnTo>
                    <a:pt x="302969" y="109969"/>
                  </a:lnTo>
                  <a:lnTo>
                    <a:pt x="302969" y="112631"/>
                  </a:lnTo>
                  <a:lnTo>
                    <a:pt x="305694" y="112631"/>
                  </a:lnTo>
                  <a:lnTo>
                    <a:pt x="308356" y="112631"/>
                  </a:lnTo>
                  <a:lnTo>
                    <a:pt x="308356" y="115293"/>
                  </a:lnTo>
                  <a:lnTo>
                    <a:pt x="308356" y="118019"/>
                  </a:lnTo>
                  <a:lnTo>
                    <a:pt x="305694" y="118019"/>
                  </a:lnTo>
                  <a:lnTo>
                    <a:pt x="305694" y="120681"/>
                  </a:lnTo>
                  <a:lnTo>
                    <a:pt x="308356" y="120681"/>
                  </a:lnTo>
                  <a:lnTo>
                    <a:pt x="311019" y="120681"/>
                  </a:lnTo>
                  <a:lnTo>
                    <a:pt x="311019" y="123343"/>
                  </a:lnTo>
                  <a:lnTo>
                    <a:pt x="313681" y="123343"/>
                  </a:lnTo>
                  <a:lnTo>
                    <a:pt x="311019" y="123343"/>
                  </a:lnTo>
                  <a:lnTo>
                    <a:pt x="311019" y="126005"/>
                  </a:lnTo>
                  <a:lnTo>
                    <a:pt x="311019" y="128730"/>
                  </a:lnTo>
                  <a:lnTo>
                    <a:pt x="313681" y="128730"/>
                  </a:lnTo>
                  <a:lnTo>
                    <a:pt x="313681" y="131392"/>
                  </a:lnTo>
                  <a:lnTo>
                    <a:pt x="316406" y="131392"/>
                  </a:lnTo>
                  <a:lnTo>
                    <a:pt x="316406" y="134054"/>
                  </a:lnTo>
                  <a:lnTo>
                    <a:pt x="319068" y="134054"/>
                  </a:lnTo>
                  <a:lnTo>
                    <a:pt x="319068" y="136780"/>
                  </a:lnTo>
                  <a:lnTo>
                    <a:pt x="319068" y="139442"/>
                  </a:lnTo>
                  <a:lnTo>
                    <a:pt x="321730" y="139442"/>
                  </a:lnTo>
                  <a:lnTo>
                    <a:pt x="321730" y="142104"/>
                  </a:lnTo>
                  <a:lnTo>
                    <a:pt x="319068" y="142104"/>
                  </a:lnTo>
                  <a:lnTo>
                    <a:pt x="319068" y="144829"/>
                  </a:lnTo>
                  <a:lnTo>
                    <a:pt x="321730" y="144829"/>
                  </a:lnTo>
                  <a:lnTo>
                    <a:pt x="321730" y="147491"/>
                  </a:lnTo>
                  <a:lnTo>
                    <a:pt x="324456" y="147491"/>
                  </a:lnTo>
                  <a:lnTo>
                    <a:pt x="327118" y="147491"/>
                  </a:lnTo>
                  <a:lnTo>
                    <a:pt x="329780" y="147491"/>
                  </a:lnTo>
                  <a:lnTo>
                    <a:pt x="329780" y="150153"/>
                  </a:lnTo>
                  <a:lnTo>
                    <a:pt x="332505" y="150153"/>
                  </a:lnTo>
                  <a:lnTo>
                    <a:pt x="332505" y="147491"/>
                  </a:lnTo>
                  <a:lnTo>
                    <a:pt x="335167" y="147491"/>
                  </a:lnTo>
                  <a:lnTo>
                    <a:pt x="335167" y="150153"/>
                  </a:lnTo>
                  <a:lnTo>
                    <a:pt x="337829" y="150153"/>
                  </a:lnTo>
                  <a:lnTo>
                    <a:pt x="337829" y="152816"/>
                  </a:lnTo>
                  <a:lnTo>
                    <a:pt x="340555" y="152816"/>
                  </a:lnTo>
                  <a:lnTo>
                    <a:pt x="340555" y="155541"/>
                  </a:lnTo>
                  <a:lnTo>
                    <a:pt x="343217" y="155541"/>
                  </a:lnTo>
                  <a:lnTo>
                    <a:pt x="345879" y="155541"/>
                  </a:lnTo>
                  <a:lnTo>
                    <a:pt x="345879" y="158203"/>
                  </a:lnTo>
                  <a:lnTo>
                    <a:pt x="348541" y="158203"/>
                  </a:lnTo>
                  <a:lnTo>
                    <a:pt x="348541" y="155541"/>
                  </a:lnTo>
                  <a:lnTo>
                    <a:pt x="345879" y="155541"/>
                  </a:lnTo>
                  <a:lnTo>
                    <a:pt x="345879" y="152816"/>
                  </a:lnTo>
                  <a:lnTo>
                    <a:pt x="345879" y="150153"/>
                  </a:lnTo>
                  <a:lnTo>
                    <a:pt x="343217" y="150153"/>
                  </a:lnTo>
                  <a:lnTo>
                    <a:pt x="343217" y="147491"/>
                  </a:lnTo>
                  <a:lnTo>
                    <a:pt x="340555" y="147491"/>
                  </a:lnTo>
                  <a:lnTo>
                    <a:pt x="337829" y="147491"/>
                  </a:lnTo>
                  <a:lnTo>
                    <a:pt x="337829" y="144829"/>
                  </a:lnTo>
                  <a:lnTo>
                    <a:pt x="335167" y="144829"/>
                  </a:lnTo>
                  <a:lnTo>
                    <a:pt x="335167" y="142104"/>
                  </a:lnTo>
                  <a:lnTo>
                    <a:pt x="332505" y="142104"/>
                  </a:lnTo>
                  <a:lnTo>
                    <a:pt x="332505" y="139442"/>
                  </a:lnTo>
                  <a:lnTo>
                    <a:pt x="329780" y="139442"/>
                  </a:lnTo>
                  <a:lnTo>
                    <a:pt x="329780" y="136780"/>
                  </a:lnTo>
                  <a:lnTo>
                    <a:pt x="327118" y="136780"/>
                  </a:lnTo>
                  <a:lnTo>
                    <a:pt x="324456" y="136780"/>
                  </a:lnTo>
                  <a:lnTo>
                    <a:pt x="324456" y="134054"/>
                  </a:lnTo>
                  <a:lnTo>
                    <a:pt x="324456" y="131392"/>
                  </a:lnTo>
                  <a:lnTo>
                    <a:pt x="321730" y="131392"/>
                  </a:lnTo>
                  <a:lnTo>
                    <a:pt x="321730" y="128730"/>
                  </a:lnTo>
                  <a:lnTo>
                    <a:pt x="319068" y="128730"/>
                  </a:lnTo>
                  <a:lnTo>
                    <a:pt x="319068" y="126005"/>
                  </a:lnTo>
                  <a:lnTo>
                    <a:pt x="316406" y="126005"/>
                  </a:lnTo>
                  <a:lnTo>
                    <a:pt x="316406" y="123343"/>
                  </a:lnTo>
                  <a:lnTo>
                    <a:pt x="313681" y="123343"/>
                  </a:lnTo>
                  <a:lnTo>
                    <a:pt x="313681" y="120681"/>
                  </a:lnTo>
                  <a:lnTo>
                    <a:pt x="311019" y="120681"/>
                  </a:lnTo>
                  <a:lnTo>
                    <a:pt x="313681" y="120681"/>
                  </a:lnTo>
                  <a:lnTo>
                    <a:pt x="316406" y="120681"/>
                  </a:lnTo>
                  <a:lnTo>
                    <a:pt x="316406" y="123343"/>
                  </a:lnTo>
                  <a:lnTo>
                    <a:pt x="319068" y="123343"/>
                  </a:lnTo>
                  <a:lnTo>
                    <a:pt x="319068" y="126005"/>
                  </a:lnTo>
                  <a:lnTo>
                    <a:pt x="321730" y="126005"/>
                  </a:lnTo>
                  <a:lnTo>
                    <a:pt x="321730" y="128730"/>
                  </a:lnTo>
                  <a:lnTo>
                    <a:pt x="324456" y="128730"/>
                  </a:lnTo>
                  <a:lnTo>
                    <a:pt x="324456" y="131392"/>
                  </a:lnTo>
                  <a:lnTo>
                    <a:pt x="327118" y="131392"/>
                  </a:lnTo>
                  <a:lnTo>
                    <a:pt x="327118" y="134054"/>
                  </a:lnTo>
                  <a:lnTo>
                    <a:pt x="329780" y="134054"/>
                  </a:lnTo>
                  <a:lnTo>
                    <a:pt x="329780" y="136780"/>
                  </a:lnTo>
                  <a:lnTo>
                    <a:pt x="332505" y="136780"/>
                  </a:lnTo>
                  <a:lnTo>
                    <a:pt x="332505" y="139442"/>
                  </a:lnTo>
                  <a:lnTo>
                    <a:pt x="335167" y="139442"/>
                  </a:lnTo>
                  <a:lnTo>
                    <a:pt x="337829" y="139442"/>
                  </a:lnTo>
                  <a:lnTo>
                    <a:pt x="337829" y="142104"/>
                  </a:lnTo>
                  <a:lnTo>
                    <a:pt x="340555" y="142104"/>
                  </a:lnTo>
                  <a:lnTo>
                    <a:pt x="340555" y="144829"/>
                  </a:lnTo>
                  <a:lnTo>
                    <a:pt x="343217" y="144829"/>
                  </a:lnTo>
                  <a:lnTo>
                    <a:pt x="343217" y="147491"/>
                  </a:lnTo>
                  <a:lnTo>
                    <a:pt x="345879" y="147491"/>
                  </a:lnTo>
                  <a:lnTo>
                    <a:pt x="345879" y="150153"/>
                  </a:lnTo>
                  <a:lnTo>
                    <a:pt x="348541" y="150153"/>
                  </a:lnTo>
                  <a:lnTo>
                    <a:pt x="351266" y="150153"/>
                  </a:lnTo>
                  <a:lnTo>
                    <a:pt x="351266" y="152816"/>
                  </a:lnTo>
                  <a:lnTo>
                    <a:pt x="353929" y="152816"/>
                  </a:lnTo>
                  <a:lnTo>
                    <a:pt x="353929" y="155541"/>
                  </a:lnTo>
                  <a:lnTo>
                    <a:pt x="356591" y="155541"/>
                  </a:lnTo>
                  <a:lnTo>
                    <a:pt x="356591" y="158203"/>
                  </a:lnTo>
                  <a:lnTo>
                    <a:pt x="359316" y="158203"/>
                  </a:lnTo>
                  <a:lnTo>
                    <a:pt x="359316" y="160865"/>
                  </a:lnTo>
                  <a:lnTo>
                    <a:pt x="361978" y="160865"/>
                  </a:lnTo>
                  <a:lnTo>
                    <a:pt x="361978" y="163591"/>
                  </a:lnTo>
                  <a:lnTo>
                    <a:pt x="364640" y="163591"/>
                  </a:lnTo>
                  <a:lnTo>
                    <a:pt x="364640" y="166253"/>
                  </a:lnTo>
                  <a:lnTo>
                    <a:pt x="367366" y="166253"/>
                  </a:lnTo>
                  <a:lnTo>
                    <a:pt x="370028" y="166253"/>
                  </a:lnTo>
                  <a:lnTo>
                    <a:pt x="370028" y="168915"/>
                  </a:lnTo>
                  <a:lnTo>
                    <a:pt x="372690" y="168915"/>
                  </a:lnTo>
                  <a:lnTo>
                    <a:pt x="372690" y="171640"/>
                  </a:lnTo>
                  <a:lnTo>
                    <a:pt x="375352" y="171640"/>
                  </a:lnTo>
                  <a:lnTo>
                    <a:pt x="378077" y="171640"/>
                  </a:lnTo>
                  <a:lnTo>
                    <a:pt x="378077" y="174302"/>
                  </a:lnTo>
                  <a:lnTo>
                    <a:pt x="380739" y="174302"/>
                  </a:lnTo>
                  <a:lnTo>
                    <a:pt x="383401" y="174302"/>
                  </a:lnTo>
                  <a:lnTo>
                    <a:pt x="383401" y="176964"/>
                  </a:lnTo>
                  <a:lnTo>
                    <a:pt x="386127" y="176964"/>
                  </a:lnTo>
                  <a:lnTo>
                    <a:pt x="386127" y="179690"/>
                  </a:lnTo>
                  <a:lnTo>
                    <a:pt x="388789" y="179690"/>
                  </a:lnTo>
                  <a:lnTo>
                    <a:pt x="388789" y="182352"/>
                  </a:lnTo>
                  <a:lnTo>
                    <a:pt x="391451" y="182352"/>
                  </a:lnTo>
                  <a:lnTo>
                    <a:pt x="391451" y="179690"/>
                  </a:lnTo>
                  <a:lnTo>
                    <a:pt x="391451" y="182352"/>
                  </a:lnTo>
                  <a:lnTo>
                    <a:pt x="394177" y="182352"/>
                  </a:lnTo>
                  <a:lnTo>
                    <a:pt x="396839" y="182352"/>
                  </a:lnTo>
                  <a:lnTo>
                    <a:pt x="396839" y="185014"/>
                  </a:lnTo>
                  <a:lnTo>
                    <a:pt x="399501" y="185014"/>
                  </a:lnTo>
                  <a:lnTo>
                    <a:pt x="399501" y="187676"/>
                  </a:lnTo>
                  <a:lnTo>
                    <a:pt x="402163" y="187676"/>
                  </a:lnTo>
                  <a:lnTo>
                    <a:pt x="404888" y="187676"/>
                  </a:lnTo>
                  <a:lnTo>
                    <a:pt x="404888" y="190401"/>
                  </a:lnTo>
                  <a:lnTo>
                    <a:pt x="407550" y="190401"/>
                  </a:lnTo>
                  <a:lnTo>
                    <a:pt x="404888" y="190401"/>
                  </a:lnTo>
                  <a:lnTo>
                    <a:pt x="404888" y="193064"/>
                  </a:lnTo>
                  <a:lnTo>
                    <a:pt x="402163" y="193064"/>
                  </a:lnTo>
                  <a:lnTo>
                    <a:pt x="402163" y="195726"/>
                  </a:lnTo>
                  <a:lnTo>
                    <a:pt x="402163" y="198451"/>
                  </a:lnTo>
                  <a:lnTo>
                    <a:pt x="404888" y="198451"/>
                  </a:lnTo>
                  <a:lnTo>
                    <a:pt x="404888" y="201113"/>
                  </a:lnTo>
                  <a:lnTo>
                    <a:pt x="407550" y="201113"/>
                  </a:lnTo>
                  <a:lnTo>
                    <a:pt x="407550" y="203775"/>
                  </a:lnTo>
                  <a:lnTo>
                    <a:pt x="410212" y="203775"/>
                  </a:lnTo>
                  <a:lnTo>
                    <a:pt x="410212" y="206501"/>
                  </a:lnTo>
                  <a:lnTo>
                    <a:pt x="412938" y="206501"/>
                  </a:lnTo>
                  <a:lnTo>
                    <a:pt x="412938" y="209163"/>
                  </a:lnTo>
                  <a:lnTo>
                    <a:pt x="415600" y="209163"/>
                  </a:lnTo>
                  <a:lnTo>
                    <a:pt x="415600" y="211825"/>
                  </a:lnTo>
                  <a:lnTo>
                    <a:pt x="418262" y="211825"/>
                  </a:lnTo>
                  <a:lnTo>
                    <a:pt x="420987" y="211825"/>
                  </a:lnTo>
                  <a:lnTo>
                    <a:pt x="423649" y="211825"/>
                  </a:lnTo>
                  <a:lnTo>
                    <a:pt x="423649" y="209163"/>
                  </a:lnTo>
                  <a:lnTo>
                    <a:pt x="420987" y="209163"/>
                  </a:lnTo>
                  <a:lnTo>
                    <a:pt x="418262" y="209163"/>
                  </a:lnTo>
                  <a:lnTo>
                    <a:pt x="418262" y="206501"/>
                  </a:lnTo>
                  <a:lnTo>
                    <a:pt x="415600" y="206501"/>
                  </a:lnTo>
                  <a:lnTo>
                    <a:pt x="412938" y="206501"/>
                  </a:lnTo>
                  <a:lnTo>
                    <a:pt x="412938" y="203775"/>
                  </a:lnTo>
                  <a:lnTo>
                    <a:pt x="410212" y="203775"/>
                  </a:lnTo>
                  <a:lnTo>
                    <a:pt x="410212" y="201113"/>
                  </a:lnTo>
                  <a:lnTo>
                    <a:pt x="407550" y="201113"/>
                  </a:lnTo>
                  <a:lnTo>
                    <a:pt x="407550" y="198451"/>
                  </a:lnTo>
                  <a:lnTo>
                    <a:pt x="404888" y="198451"/>
                  </a:lnTo>
                  <a:lnTo>
                    <a:pt x="404888" y="195726"/>
                  </a:lnTo>
                  <a:lnTo>
                    <a:pt x="404888" y="193064"/>
                  </a:lnTo>
                  <a:lnTo>
                    <a:pt x="407550" y="193064"/>
                  </a:lnTo>
                  <a:lnTo>
                    <a:pt x="407550" y="190401"/>
                  </a:lnTo>
                  <a:lnTo>
                    <a:pt x="410212" y="190401"/>
                  </a:lnTo>
                  <a:lnTo>
                    <a:pt x="412938" y="190401"/>
                  </a:lnTo>
                  <a:lnTo>
                    <a:pt x="412938" y="193064"/>
                  </a:lnTo>
                  <a:lnTo>
                    <a:pt x="415600" y="193064"/>
                  </a:lnTo>
                  <a:lnTo>
                    <a:pt x="418262" y="193064"/>
                  </a:lnTo>
                  <a:lnTo>
                    <a:pt x="420987" y="193064"/>
                  </a:lnTo>
                  <a:lnTo>
                    <a:pt x="420987" y="195726"/>
                  </a:lnTo>
                  <a:lnTo>
                    <a:pt x="423649" y="195726"/>
                  </a:lnTo>
                  <a:lnTo>
                    <a:pt x="426311" y="195726"/>
                  </a:lnTo>
                  <a:lnTo>
                    <a:pt x="426311" y="198451"/>
                  </a:lnTo>
                  <a:lnTo>
                    <a:pt x="428974" y="198451"/>
                  </a:lnTo>
                  <a:lnTo>
                    <a:pt x="428974" y="201113"/>
                  </a:lnTo>
                  <a:lnTo>
                    <a:pt x="431699" y="201113"/>
                  </a:lnTo>
                  <a:lnTo>
                    <a:pt x="431699" y="198451"/>
                  </a:lnTo>
                  <a:lnTo>
                    <a:pt x="434361" y="198451"/>
                  </a:lnTo>
                  <a:lnTo>
                    <a:pt x="434361" y="201113"/>
                  </a:lnTo>
                  <a:lnTo>
                    <a:pt x="437023" y="201113"/>
                  </a:lnTo>
                  <a:lnTo>
                    <a:pt x="439749" y="201113"/>
                  </a:lnTo>
                  <a:lnTo>
                    <a:pt x="442411" y="201113"/>
                  </a:lnTo>
                  <a:lnTo>
                    <a:pt x="445073" y="201113"/>
                  </a:lnTo>
                  <a:lnTo>
                    <a:pt x="445073" y="203775"/>
                  </a:lnTo>
                  <a:lnTo>
                    <a:pt x="447798" y="203775"/>
                  </a:lnTo>
                  <a:lnTo>
                    <a:pt x="450460" y="203775"/>
                  </a:lnTo>
                  <a:lnTo>
                    <a:pt x="453122" y="203775"/>
                  </a:lnTo>
                  <a:lnTo>
                    <a:pt x="453122" y="206501"/>
                  </a:lnTo>
                  <a:lnTo>
                    <a:pt x="455848" y="206501"/>
                  </a:lnTo>
                  <a:lnTo>
                    <a:pt x="458510" y="206501"/>
                  </a:lnTo>
                  <a:lnTo>
                    <a:pt x="461172" y="206501"/>
                  </a:lnTo>
                  <a:lnTo>
                    <a:pt x="463834" y="206501"/>
                  </a:lnTo>
                  <a:lnTo>
                    <a:pt x="466559" y="206501"/>
                  </a:lnTo>
                  <a:lnTo>
                    <a:pt x="469222" y="206501"/>
                  </a:lnTo>
                  <a:lnTo>
                    <a:pt x="471884" y="206501"/>
                  </a:lnTo>
                  <a:lnTo>
                    <a:pt x="474609" y="206501"/>
                  </a:lnTo>
                  <a:lnTo>
                    <a:pt x="477271" y="206501"/>
                  </a:lnTo>
                  <a:lnTo>
                    <a:pt x="477271" y="209163"/>
                  </a:lnTo>
                  <a:lnTo>
                    <a:pt x="477271" y="206501"/>
                  </a:lnTo>
                  <a:lnTo>
                    <a:pt x="479933" y="206501"/>
                  </a:lnTo>
                  <a:lnTo>
                    <a:pt x="482659" y="206501"/>
                  </a:lnTo>
                  <a:lnTo>
                    <a:pt x="487983" y="206501"/>
                  </a:lnTo>
                  <a:lnTo>
                    <a:pt x="493370" y="206501"/>
                  </a:lnTo>
                  <a:lnTo>
                    <a:pt x="496032" y="206501"/>
                  </a:lnTo>
                  <a:lnTo>
                    <a:pt x="498694" y="206501"/>
                  </a:lnTo>
                  <a:lnTo>
                    <a:pt x="498694" y="203775"/>
                  </a:lnTo>
                  <a:lnTo>
                    <a:pt x="501420" y="203775"/>
                  </a:lnTo>
                  <a:lnTo>
                    <a:pt x="501420" y="201113"/>
                  </a:lnTo>
                  <a:lnTo>
                    <a:pt x="504082" y="201113"/>
                  </a:lnTo>
                  <a:lnTo>
                    <a:pt x="506744" y="201113"/>
                  </a:lnTo>
                  <a:lnTo>
                    <a:pt x="506744" y="198451"/>
                  </a:lnTo>
                  <a:lnTo>
                    <a:pt x="509470" y="198451"/>
                  </a:lnTo>
                  <a:lnTo>
                    <a:pt x="512132" y="198451"/>
                  </a:lnTo>
                  <a:lnTo>
                    <a:pt x="512132" y="195726"/>
                  </a:lnTo>
                  <a:lnTo>
                    <a:pt x="514794" y="195726"/>
                  </a:lnTo>
                  <a:lnTo>
                    <a:pt x="514794" y="193064"/>
                  </a:lnTo>
                  <a:lnTo>
                    <a:pt x="514794" y="190401"/>
                  </a:lnTo>
                  <a:lnTo>
                    <a:pt x="517456" y="190401"/>
                  </a:lnTo>
                  <a:lnTo>
                    <a:pt x="517456" y="187676"/>
                  </a:lnTo>
                  <a:lnTo>
                    <a:pt x="520181" y="187676"/>
                  </a:lnTo>
                  <a:lnTo>
                    <a:pt x="520181" y="185014"/>
                  </a:lnTo>
                  <a:lnTo>
                    <a:pt x="522843" y="185014"/>
                  </a:lnTo>
                  <a:lnTo>
                    <a:pt x="522843" y="182352"/>
                  </a:lnTo>
                  <a:lnTo>
                    <a:pt x="525505" y="182352"/>
                  </a:lnTo>
                  <a:lnTo>
                    <a:pt x="525505" y="179690"/>
                  </a:lnTo>
                  <a:lnTo>
                    <a:pt x="528231" y="179690"/>
                  </a:lnTo>
                  <a:lnTo>
                    <a:pt x="528231" y="176964"/>
                  </a:lnTo>
                  <a:lnTo>
                    <a:pt x="530893" y="176964"/>
                  </a:lnTo>
                  <a:lnTo>
                    <a:pt x="530893" y="174302"/>
                  </a:lnTo>
                  <a:lnTo>
                    <a:pt x="533555" y="174302"/>
                  </a:lnTo>
                  <a:lnTo>
                    <a:pt x="533555" y="171640"/>
                  </a:lnTo>
                  <a:lnTo>
                    <a:pt x="533555" y="168915"/>
                  </a:lnTo>
                  <a:lnTo>
                    <a:pt x="533555" y="166253"/>
                  </a:lnTo>
                  <a:lnTo>
                    <a:pt x="533555" y="163591"/>
                  </a:lnTo>
                  <a:lnTo>
                    <a:pt x="530893" y="163591"/>
                  </a:lnTo>
                  <a:lnTo>
                    <a:pt x="530893" y="160865"/>
                  </a:lnTo>
                  <a:lnTo>
                    <a:pt x="533555" y="160865"/>
                  </a:lnTo>
                  <a:lnTo>
                    <a:pt x="533555" y="158203"/>
                  </a:lnTo>
                  <a:lnTo>
                    <a:pt x="536280" y="158203"/>
                  </a:lnTo>
                  <a:lnTo>
                    <a:pt x="536280" y="160865"/>
                  </a:lnTo>
                  <a:lnTo>
                    <a:pt x="541604" y="160865"/>
                  </a:lnTo>
                  <a:lnTo>
                    <a:pt x="544267" y="160865"/>
                  </a:lnTo>
                  <a:lnTo>
                    <a:pt x="546992" y="160865"/>
                  </a:lnTo>
                  <a:lnTo>
                    <a:pt x="549654" y="160865"/>
                  </a:lnTo>
                  <a:lnTo>
                    <a:pt x="555042" y="160865"/>
                  </a:lnTo>
                  <a:lnTo>
                    <a:pt x="557704" y="160865"/>
                  </a:lnTo>
                  <a:lnTo>
                    <a:pt x="563091" y="160865"/>
                  </a:lnTo>
                  <a:lnTo>
                    <a:pt x="565753" y="160865"/>
                  </a:lnTo>
                  <a:lnTo>
                    <a:pt x="565753" y="158203"/>
                  </a:lnTo>
                  <a:lnTo>
                    <a:pt x="568415" y="158203"/>
                  </a:lnTo>
                  <a:lnTo>
                    <a:pt x="571141" y="158203"/>
                  </a:lnTo>
                  <a:lnTo>
                    <a:pt x="573803" y="158203"/>
                  </a:lnTo>
                  <a:lnTo>
                    <a:pt x="576465" y="158203"/>
                  </a:lnTo>
                  <a:lnTo>
                    <a:pt x="579127" y="158203"/>
                  </a:lnTo>
                  <a:lnTo>
                    <a:pt x="579127" y="155541"/>
                  </a:lnTo>
                  <a:lnTo>
                    <a:pt x="581852" y="155541"/>
                  </a:lnTo>
                  <a:lnTo>
                    <a:pt x="584515" y="155541"/>
                  </a:lnTo>
                  <a:lnTo>
                    <a:pt x="584515" y="152816"/>
                  </a:lnTo>
                  <a:lnTo>
                    <a:pt x="587177" y="152816"/>
                  </a:lnTo>
                  <a:lnTo>
                    <a:pt x="587177" y="150153"/>
                  </a:lnTo>
                  <a:lnTo>
                    <a:pt x="589902" y="150153"/>
                  </a:lnTo>
                  <a:lnTo>
                    <a:pt x="589902" y="147491"/>
                  </a:lnTo>
                  <a:lnTo>
                    <a:pt x="592564" y="147491"/>
                  </a:lnTo>
                  <a:lnTo>
                    <a:pt x="592564" y="144829"/>
                  </a:lnTo>
                  <a:lnTo>
                    <a:pt x="592564" y="142104"/>
                  </a:lnTo>
                  <a:lnTo>
                    <a:pt x="595226" y="142104"/>
                  </a:lnTo>
                  <a:lnTo>
                    <a:pt x="595226" y="139442"/>
                  </a:lnTo>
                  <a:lnTo>
                    <a:pt x="597952" y="139442"/>
                  </a:lnTo>
                  <a:lnTo>
                    <a:pt x="600614" y="139442"/>
                  </a:lnTo>
                  <a:lnTo>
                    <a:pt x="600614" y="139442"/>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C2C2509-A63B-409B-8A7F-BEEA4C8BB6D6}"/>
                </a:ext>
              </a:extLst>
            </p:cNvPr>
            <p:cNvSpPr/>
            <p:nvPr/>
          </p:nvSpPr>
          <p:spPr>
            <a:xfrm>
              <a:off x="3774357" y="2098345"/>
              <a:ext cx="599726" cy="597064"/>
            </a:xfrm>
            <a:custGeom>
              <a:avLst/>
              <a:gdLst>
                <a:gd name="connsiteX0" fmla="*/ 599726 w 599726"/>
                <a:gd name="connsiteY0" fmla="*/ 139378 h 597064"/>
                <a:gd name="connsiteX1" fmla="*/ 594339 w 599726"/>
                <a:gd name="connsiteY1" fmla="*/ 150090 h 597064"/>
                <a:gd name="connsiteX2" fmla="*/ 594339 w 599726"/>
                <a:gd name="connsiteY2" fmla="*/ 152752 h 597064"/>
                <a:gd name="connsiteX3" fmla="*/ 591677 w 599726"/>
                <a:gd name="connsiteY3" fmla="*/ 158140 h 597064"/>
                <a:gd name="connsiteX4" fmla="*/ 591677 w 599726"/>
                <a:gd name="connsiteY4" fmla="*/ 171577 h 597064"/>
                <a:gd name="connsiteX5" fmla="*/ 594339 w 599726"/>
                <a:gd name="connsiteY5" fmla="*/ 182288 h 597064"/>
                <a:gd name="connsiteX6" fmla="*/ 597001 w 599726"/>
                <a:gd name="connsiteY6" fmla="*/ 193000 h 597064"/>
                <a:gd name="connsiteX7" fmla="*/ 597001 w 599726"/>
                <a:gd name="connsiteY7" fmla="*/ 198388 h 597064"/>
                <a:gd name="connsiteX8" fmla="*/ 594339 w 599726"/>
                <a:gd name="connsiteY8" fmla="*/ 201050 h 597064"/>
                <a:gd name="connsiteX9" fmla="*/ 591677 w 599726"/>
                <a:gd name="connsiteY9" fmla="*/ 203712 h 597064"/>
                <a:gd name="connsiteX10" fmla="*/ 586289 w 599726"/>
                <a:gd name="connsiteY10" fmla="*/ 203712 h 597064"/>
                <a:gd name="connsiteX11" fmla="*/ 586289 w 599726"/>
                <a:gd name="connsiteY11" fmla="*/ 206374 h 597064"/>
                <a:gd name="connsiteX12" fmla="*/ 583627 w 599726"/>
                <a:gd name="connsiteY12" fmla="*/ 206374 h 597064"/>
                <a:gd name="connsiteX13" fmla="*/ 583627 w 599726"/>
                <a:gd name="connsiteY13" fmla="*/ 209036 h 597064"/>
                <a:gd name="connsiteX14" fmla="*/ 580965 w 599726"/>
                <a:gd name="connsiteY14" fmla="*/ 209036 h 597064"/>
                <a:gd name="connsiteX15" fmla="*/ 580965 w 599726"/>
                <a:gd name="connsiteY15" fmla="*/ 214424 h 597064"/>
                <a:gd name="connsiteX16" fmla="*/ 578303 w 599726"/>
                <a:gd name="connsiteY16" fmla="*/ 214424 h 597064"/>
                <a:gd name="connsiteX17" fmla="*/ 578303 w 599726"/>
                <a:gd name="connsiteY17" fmla="*/ 222473 h 597064"/>
                <a:gd name="connsiteX18" fmla="*/ 575641 w 599726"/>
                <a:gd name="connsiteY18" fmla="*/ 222473 h 597064"/>
                <a:gd name="connsiteX19" fmla="*/ 575641 w 599726"/>
                <a:gd name="connsiteY19" fmla="*/ 225135 h 597064"/>
                <a:gd name="connsiteX20" fmla="*/ 567592 w 599726"/>
                <a:gd name="connsiteY20" fmla="*/ 225135 h 597064"/>
                <a:gd name="connsiteX21" fmla="*/ 564929 w 599726"/>
                <a:gd name="connsiteY21" fmla="*/ 227797 h 597064"/>
                <a:gd name="connsiteX22" fmla="*/ 562267 w 599726"/>
                <a:gd name="connsiteY22" fmla="*/ 227797 h 597064"/>
                <a:gd name="connsiteX23" fmla="*/ 562267 w 599726"/>
                <a:gd name="connsiteY23" fmla="*/ 230459 h 597064"/>
                <a:gd name="connsiteX24" fmla="*/ 559605 w 599726"/>
                <a:gd name="connsiteY24" fmla="*/ 230459 h 597064"/>
                <a:gd name="connsiteX25" fmla="*/ 559605 w 599726"/>
                <a:gd name="connsiteY25" fmla="*/ 233121 h 597064"/>
                <a:gd name="connsiteX26" fmla="*/ 556943 w 599726"/>
                <a:gd name="connsiteY26" fmla="*/ 235783 h 597064"/>
                <a:gd name="connsiteX27" fmla="*/ 556943 w 599726"/>
                <a:gd name="connsiteY27" fmla="*/ 238445 h 597064"/>
                <a:gd name="connsiteX28" fmla="*/ 554281 w 599726"/>
                <a:gd name="connsiteY28" fmla="*/ 241108 h 597064"/>
                <a:gd name="connsiteX29" fmla="*/ 554281 w 599726"/>
                <a:gd name="connsiteY29" fmla="*/ 246495 h 597064"/>
                <a:gd name="connsiteX30" fmla="*/ 551619 w 599726"/>
                <a:gd name="connsiteY30" fmla="*/ 249157 h 597064"/>
                <a:gd name="connsiteX31" fmla="*/ 551619 w 599726"/>
                <a:gd name="connsiteY31" fmla="*/ 251819 h 597064"/>
                <a:gd name="connsiteX32" fmla="*/ 548957 w 599726"/>
                <a:gd name="connsiteY32" fmla="*/ 251819 h 597064"/>
                <a:gd name="connsiteX33" fmla="*/ 548957 w 599726"/>
                <a:gd name="connsiteY33" fmla="*/ 257207 h 597064"/>
                <a:gd name="connsiteX34" fmla="*/ 546295 w 599726"/>
                <a:gd name="connsiteY34" fmla="*/ 257207 h 597064"/>
                <a:gd name="connsiteX35" fmla="*/ 546295 w 599726"/>
                <a:gd name="connsiteY35" fmla="*/ 259869 h 597064"/>
                <a:gd name="connsiteX36" fmla="*/ 540907 w 599726"/>
                <a:gd name="connsiteY36" fmla="*/ 259869 h 597064"/>
                <a:gd name="connsiteX37" fmla="*/ 540907 w 599726"/>
                <a:gd name="connsiteY37" fmla="*/ 262531 h 597064"/>
                <a:gd name="connsiteX38" fmla="*/ 538245 w 599726"/>
                <a:gd name="connsiteY38" fmla="*/ 262531 h 597064"/>
                <a:gd name="connsiteX39" fmla="*/ 535583 w 599726"/>
                <a:gd name="connsiteY39" fmla="*/ 265193 h 597064"/>
                <a:gd name="connsiteX40" fmla="*/ 532921 w 599726"/>
                <a:gd name="connsiteY40" fmla="*/ 267855 h 597064"/>
                <a:gd name="connsiteX41" fmla="*/ 530259 w 599726"/>
                <a:gd name="connsiteY41" fmla="*/ 267855 h 597064"/>
                <a:gd name="connsiteX42" fmla="*/ 530259 w 599726"/>
                <a:gd name="connsiteY42" fmla="*/ 270517 h 597064"/>
                <a:gd name="connsiteX43" fmla="*/ 527597 w 599726"/>
                <a:gd name="connsiteY43" fmla="*/ 270517 h 597064"/>
                <a:gd name="connsiteX44" fmla="*/ 527597 w 599726"/>
                <a:gd name="connsiteY44" fmla="*/ 278567 h 597064"/>
                <a:gd name="connsiteX45" fmla="*/ 522210 w 599726"/>
                <a:gd name="connsiteY45" fmla="*/ 278567 h 597064"/>
                <a:gd name="connsiteX46" fmla="*/ 519547 w 599726"/>
                <a:gd name="connsiteY46" fmla="*/ 281229 h 597064"/>
                <a:gd name="connsiteX47" fmla="*/ 519547 w 599726"/>
                <a:gd name="connsiteY47" fmla="*/ 289278 h 597064"/>
                <a:gd name="connsiteX48" fmla="*/ 516885 w 599726"/>
                <a:gd name="connsiteY48" fmla="*/ 289278 h 597064"/>
                <a:gd name="connsiteX49" fmla="*/ 516885 w 599726"/>
                <a:gd name="connsiteY49" fmla="*/ 291940 h 597064"/>
                <a:gd name="connsiteX50" fmla="*/ 519547 w 599726"/>
                <a:gd name="connsiteY50" fmla="*/ 294603 h 597064"/>
                <a:gd name="connsiteX51" fmla="*/ 519547 w 599726"/>
                <a:gd name="connsiteY51" fmla="*/ 299990 h 597064"/>
                <a:gd name="connsiteX52" fmla="*/ 522210 w 599726"/>
                <a:gd name="connsiteY52" fmla="*/ 302652 h 597064"/>
                <a:gd name="connsiteX53" fmla="*/ 524872 w 599726"/>
                <a:gd name="connsiteY53" fmla="*/ 305314 h 597064"/>
                <a:gd name="connsiteX54" fmla="*/ 524872 w 599726"/>
                <a:gd name="connsiteY54" fmla="*/ 310702 h 597064"/>
                <a:gd name="connsiteX55" fmla="*/ 527534 w 599726"/>
                <a:gd name="connsiteY55" fmla="*/ 310702 h 597064"/>
                <a:gd name="connsiteX56" fmla="*/ 527534 w 599726"/>
                <a:gd name="connsiteY56" fmla="*/ 313364 h 597064"/>
                <a:gd name="connsiteX57" fmla="*/ 530196 w 599726"/>
                <a:gd name="connsiteY57" fmla="*/ 316026 h 597064"/>
                <a:gd name="connsiteX58" fmla="*/ 530196 w 599726"/>
                <a:gd name="connsiteY58" fmla="*/ 329463 h 597064"/>
                <a:gd name="connsiteX59" fmla="*/ 532858 w 599726"/>
                <a:gd name="connsiteY59" fmla="*/ 329463 h 597064"/>
                <a:gd name="connsiteX60" fmla="*/ 532858 w 599726"/>
                <a:gd name="connsiteY60" fmla="*/ 332125 h 597064"/>
                <a:gd name="connsiteX61" fmla="*/ 535520 w 599726"/>
                <a:gd name="connsiteY61" fmla="*/ 332125 h 597064"/>
                <a:gd name="connsiteX62" fmla="*/ 538182 w 599726"/>
                <a:gd name="connsiteY62" fmla="*/ 329463 h 597064"/>
                <a:gd name="connsiteX63" fmla="*/ 540844 w 599726"/>
                <a:gd name="connsiteY63" fmla="*/ 329463 h 597064"/>
                <a:gd name="connsiteX64" fmla="*/ 543506 w 599726"/>
                <a:gd name="connsiteY64" fmla="*/ 326801 h 597064"/>
                <a:gd name="connsiteX65" fmla="*/ 546168 w 599726"/>
                <a:gd name="connsiteY65" fmla="*/ 326801 h 597064"/>
                <a:gd name="connsiteX66" fmla="*/ 546168 w 599726"/>
                <a:gd name="connsiteY66" fmla="*/ 321413 h 597064"/>
                <a:gd name="connsiteX67" fmla="*/ 548830 w 599726"/>
                <a:gd name="connsiteY67" fmla="*/ 321413 h 597064"/>
                <a:gd name="connsiteX68" fmla="*/ 548830 w 599726"/>
                <a:gd name="connsiteY68" fmla="*/ 316026 h 597064"/>
                <a:gd name="connsiteX69" fmla="*/ 551492 w 599726"/>
                <a:gd name="connsiteY69" fmla="*/ 313364 h 597064"/>
                <a:gd name="connsiteX70" fmla="*/ 554154 w 599726"/>
                <a:gd name="connsiteY70" fmla="*/ 313364 h 597064"/>
                <a:gd name="connsiteX71" fmla="*/ 554154 w 599726"/>
                <a:gd name="connsiteY71" fmla="*/ 316026 h 597064"/>
                <a:gd name="connsiteX72" fmla="*/ 556816 w 599726"/>
                <a:gd name="connsiteY72" fmla="*/ 318688 h 597064"/>
                <a:gd name="connsiteX73" fmla="*/ 556816 w 599726"/>
                <a:gd name="connsiteY73" fmla="*/ 321350 h 597064"/>
                <a:gd name="connsiteX74" fmla="*/ 559479 w 599726"/>
                <a:gd name="connsiteY74" fmla="*/ 329400 h 597064"/>
                <a:gd name="connsiteX75" fmla="*/ 562141 w 599726"/>
                <a:gd name="connsiteY75" fmla="*/ 337449 h 597064"/>
                <a:gd name="connsiteX76" fmla="*/ 564803 w 599726"/>
                <a:gd name="connsiteY76" fmla="*/ 350886 h 597064"/>
                <a:gd name="connsiteX77" fmla="*/ 570190 w 599726"/>
                <a:gd name="connsiteY77" fmla="*/ 361598 h 597064"/>
                <a:gd name="connsiteX78" fmla="*/ 572852 w 599726"/>
                <a:gd name="connsiteY78" fmla="*/ 372309 h 597064"/>
                <a:gd name="connsiteX79" fmla="*/ 572852 w 599726"/>
                <a:gd name="connsiteY79" fmla="*/ 374972 h 597064"/>
                <a:gd name="connsiteX80" fmla="*/ 570190 w 599726"/>
                <a:gd name="connsiteY80" fmla="*/ 377634 h 597064"/>
                <a:gd name="connsiteX81" fmla="*/ 567528 w 599726"/>
                <a:gd name="connsiteY81" fmla="*/ 385683 h 597064"/>
                <a:gd name="connsiteX82" fmla="*/ 562141 w 599726"/>
                <a:gd name="connsiteY82" fmla="*/ 396395 h 597064"/>
                <a:gd name="connsiteX83" fmla="*/ 556753 w 599726"/>
                <a:gd name="connsiteY83" fmla="*/ 409832 h 597064"/>
                <a:gd name="connsiteX84" fmla="*/ 551366 w 599726"/>
                <a:gd name="connsiteY84" fmla="*/ 420544 h 597064"/>
                <a:gd name="connsiteX85" fmla="*/ 545978 w 599726"/>
                <a:gd name="connsiteY85" fmla="*/ 428593 h 597064"/>
                <a:gd name="connsiteX86" fmla="*/ 545978 w 599726"/>
                <a:gd name="connsiteY86" fmla="*/ 433981 h 597064"/>
                <a:gd name="connsiteX87" fmla="*/ 543316 w 599726"/>
                <a:gd name="connsiteY87" fmla="*/ 436643 h 597064"/>
                <a:gd name="connsiteX88" fmla="*/ 543316 w 599726"/>
                <a:gd name="connsiteY88" fmla="*/ 442030 h 597064"/>
                <a:gd name="connsiteX89" fmla="*/ 540654 w 599726"/>
                <a:gd name="connsiteY89" fmla="*/ 442030 h 597064"/>
                <a:gd name="connsiteX90" fmla="*/ 540654 w 599726"/>
                <a:gd name="connsiteY90" fmla="*/ 452742 h 597064"/>
                <a:gd name="connsiteX91" fmla="*/ 543316 w 599726"/>
                <a:gd name="connsiteY91" fmla="*/ 455404 h 597064"/>
                <a:gd name="connsiteX92" fmla="*/ 543316 w 599726"/>
                <a:gd name="connsiteY92" fmla="*/ 468841 h 597064"/>
                <a:gd name="connsiteX93" fmla="*/ 545978 w 599726"/>
                <a:gd name="connsiteY93" fmla="*/ 468841 h 597064"/>
                <a:gd name="connsiteX94" fmla="*/ 545978 w 599726"/>
                <a:gd name="connsiteY94" fmla="*/ 471503 h 597064"/>
                <a:gd name="connsiteX95" fmla="*/ 548640 w 599726"/>
                <a:gd name="connsiteY95" fmla="*/ 471503 h 597064"/>
                <a:gd name="connsiteX96" fmla="*/ 548640 w 599726"/>
                <a:gd name="connsiteY96" fmla="*/ 476891 h 597064"/>
                <a:gd name="connsiteX97" fmla="*/ 545978 w 599726"/>
                <a:gd name="connsiteY97" fmla="*/ 476891 h 597064"/>
                <a:gd name="connsiteX98" fmla="*/ 545978 w 599726"/>
                <a:gd name="connsiteY98" fmla="*/ 479553 h 597064"/>
                <a:gd name="connsiteX99" fmla="*/ 543316 w 599726"/>
                <a:gd name="connsiteY99" fmla="*/ 479553 h 597064"/>
                <a:gd name="connsiteX100" fmla="*/ 543316 w 599726"/>
                <a:gd name="connsiteY100" fmla="*/ 482215 h 597064"/>
                <a:gd name="connsiteX101" fmla="*/ 537928 w 599726"/>
                <a:gd name="connsiteY101" fmla="*/ 482215 h 597064"/>
                <a:gd name="connsiteX102" fmla="*/ 537928 w 599726"/>
                <a:gd name="connsiteY102" fmla="*/ 490265 h 597064"/>
                <a:gd name="connsiteX103" fmla="*/ 529879 w 599726"/>
                <a:gd name="connsiteY103" fmla="*/ 490265 h 597064"/>
                <a:gd name="connsiteX104" fmla="*/ 527217 w 599726"/>
                <a:gd name="connsiteY104" fmla="*/ 492927 h 597064"/>
                <a:gd name="connsiteX105" fmla="*/ 524555 w 599726"/>
                <a:gd name="connsiteY105" fmla="*/ 495589 h 597064"/>
                <a:gd name="connsiteX106" fmla="*/ 524555 w 599726"/>
                <a:gd name="connsiteY106" fmla="*/ 498251 h 597064"/>
                <a:gd name="connsiteX107" fmla="*/ 521893 w 599726"/>
                <a:gd name="connsiteY107" fmla="*/ 500913 h 597064"/>
                <a:gd name="connsiteX108" fmla="*/ 521893 w 599726"/>
                <a:gd name="connsiteY108" fmla="*/ 508962 h 597064"/>
                <a:gd name="connsiteX109" fmla="*/ 519231 w 599726"/>
                <a:gd name="connsiteY109" fmla="*/ 508962 h 597064"/>
                <a:gd name="connsiteX110" fmla="*/ 516568 w 599726"/>
                <a:gd name="connsiteY110" fmla="*/ 511625 h 597064"/>
                <a:gd name="connsiteX111" fmla="*/ 511181 w 599726"/>
                <a:gd name="connsiteY111" fmla="*/ 511625 h 597064"/>
                <a:gd name="connsiteX112" fmla="*/ 508519 w 599726"/>
                <a:gd name="connsiteY112" fmla="*/ 514287 h 597064"/>
                <a:gd name="connsiteX113" fmla="*/ 508519 w 599726"/>
                <a:gd name="connsiteY113" fmla="*/ 516949 h 597064"/>
                <a:gd name="connsiteX114" fmla="*/ 505857 w 599726"/>
                <a:gd name="connsiteY114" fmla="*/ 516949 h 597064"/>
                <a:gd name="connsiteX115" fmla="*/ 505857 w 599726"/>
                <a:gd name="connsiteY115" fmla="*/ 522336 h 597064"/>
                <a:gd name="connsiteX116" fmla="*/ 500469 w 599726"/>
                <a:gd name="connsiteY116" fmla="*/ 522336 h 597064"/>
                <a:gd name="connsiteX117" fmla="*/ 497807 w 599726"/>
                <a:gd name="connsiteY117" fmla="*/ 524998 h 597064"/>
                <a:gd name="connsiteX118" fmla="*/ 495145 w 599726"/>
                <a:gd name="connsiteY118" fmla="*/ 527660 h 597064"/>
                <a:gd name="connsiteX119" fmla="*/ 489758 w 599726"/>
                <a:gd name="connsiteY119" fmla="*/ 527660 h 597064"/>
                <a:gd name="connsiteX120" fmla="*/ 489758 w 599726"/>
                <a:gd name="connsiteY120" fmla="*/ 530323 h 597064"/>
                <a:gd name="connsiteX121" fmla="*/ 487096 w 599726"/>
                <a:gd name="connsiteY121" fmla="*/ 530323 h 597064"/>
                <a:gd name="connsiteX122" fmla="*/ 487096 w 599726"/>
                <a:gd name="connsiteY122" fmla="*/ 532984 h 597064"/>
                <a:gd name="connsiteX123" fmla="*/ 484434 w 599726"/>
                <a:gd name="connsiteY123" fmla="*/ 535647 h 597064"/>
                <a:gd name="connsiteX124" fmla="*/ 479046 w 599726"/>
                <a:gd name="connsiteY124" fmla="*/ 535647 h 597064"/>
                <a:gd name="connsiteX125" fmla="*/ 479046 w 599726"/>
                <a:gd name="connsiteY125" fmla="*/ 538309 h 597064"/>
                <a:gd name="connsiteX126" fmla="*/ 473658 w 599726"/>
                <a:gd name="connsiteY126" fmla="*/ 538309 h 597064"/>
                <a:gd name="connsiteX127" fmla="*/ 470996 w 599726"/>
                <a:gd name="connsiteY127" fmla="*/ 540971 h 597064"/>
                <a:gd name="connsiteX128" fmla="*/ 468334 w 599726"/>
                <a:gd name="connsiteY128" fmla="*/ 540971 h 597064"/>
                <a:gd name="connsiteX129" fmla="*/ 468334 w 599726"/>
                <a:gd name="connsiteY129" fmla="*/ 546358 h 597064"/>
                <a:gd name="connsiteX130" fmla="*/ 465672 w 599726"/>
                <a:gd name="connsiteY130" fmla="*/ 546358 h 597064"/>
                <a:gd name="connsiteX131" fmla="*/ 465672 w 599726"/>
                <a:gd name="connsiteY131" fmla="*/ 551746 h 597064"/>
                <a:gd name="connsiteX132" fmla="*/ 460285 w 599726"/>
                <a:gd name="connsiteY132" fmla="*/ 551746 h 597064"/>
                <a:gd name="connsiteX133" fmla="*/ 457623 w 599726"/>
                <a:gd name="connsiteY133" fmla="*/ 549084 h 597064"/>
                <a:gd name="connsiteX134" fmla="*/ 452235 w 599726"/>
                <a:gd name="connsiteY134" fmla="*/ 549084 h 597064"/>
                <a:gd name="connsiteX135" fmla="*/ 449573 w 599726"/>
                <a:gd name="connsiteY135" fmla="*/ 551746 h 597064"/>
                <a:gd name="connsiteX136" fmla="*/ 446911 w 599726"/>
                <a:gd name="connsiteY136" fmla="*/ 554408 h 597064"/>
                <a:gd name="connsiteX137" fmla="*/ 444249 w 599726"/>
                <a:gd name="connsiteY137" fmla="*/ 557070 h 597064"/>
                <a:gd name="connsiteX138" fmla="*/ 444249 w 599726"/>
                <a:gd name="connsiteY138" fmla="*/ 559732 h 597064"/>
                <a:gd name="connsiteX139" fmla="*/ 441587 w 599726"/>
                <a:gd name="connsiteY139" fmla="*/ 559732 h 597064"/>
                <a:gd name="connsiteX140" fmla="*/ 441587 w 599726"/>
                <a:gd name="connsiteY140" fmla="*/ 562394 h 597064"/>
                <a:gd name="connsiteX141" fmla="*/ 436199 w 599726"/>
                <a:gd name="connsiteY141" fmla="*/ 562394 h 597064"/>
                <a:gd name="connsiteX142" fmla="*/ 436199 w 599726"/>
                <a:gd name="connsiteY142" fmla="*/ 567782 h 597064"/>
                <a:gd name="connsiteX143" fmla="*/ 433537 w 599726"/>
                <a:gd name="connsiteY143" fmla="*/ 570444 h 597064"/>
                <a:gd name="connsiteX144" fmla="*/ 430875 w 599726"/>
                <a:gd name="connsiteY144" fmla="*/ 573106 h 597064"/>
                <a:gd name="connsiteX145" fmla="*/ 425488 w 599726"/>
                <a:gd name="connsiteY145" fmla="*/ 573106 h 597064"/>
                <a:gd name="connsiteX146" fmla="*/ 425488 w 599726"/>
                <a:gd name="connsiteY146" fmla="*/ 575768 h 597064"/>
                <a:gd name="connsiteX147" fmla="*/ 420100 w 599726"/>
                <a:gd name="connsiteY147" fmla="*/ 575768 h 597064"/>
                <a:gd name="connsiteX148" fmla="*/ 417438 w 599726"/>
                <a:gd name="connsiteY148" fmla="*/ 578430 h 597064"/>
                <a:gd name="connsiteX149" fmla="*/ 409388 w 599726"/>
                <a:gd name="connsiteY149" fmla="*/ 578430 h 597064"/>
                <a:gd name="connsiteX150" fmla="*/ 406726 w 599726"/>
                <a:gd name="connsiteY150" fmla="*/ 581092 h 597064"/>
                <a:gd name="connsiteX151" fmla="*/ 398677 w 599726"/>
                <a:gd name="connsiteY151" fmla="*/ 581092 h 597064"/>
                <a:gd name="connsiteX152" fmla="*/ 398677 w 599726"/>
                <a:gd name="connsiteY152" fmla="*/ 583754 h 597064"/>
                <a:gd name="connsiteX153" fmla="*/ 396015 w 599726"/>
                <a:gd name="connsiteY153" fmla="*/ 586416 h 597064"/>
                <a:gd name="connsiteX154" fmla="*/ 393353 w 599726"/>
                <a:gd name="connsiteY154" fmla="*/ 586416 h 597064"/>
                <a:gd name="connsiteX155" fmla="*/ 393353 w 599726"/>
                <a:gd name="connsiteY155" fmla="*/ 583754 h 597064"/>
                <a:gd name="connsiteX156" fmla="*/ 390691 w 599726"/>
                <a:gd name="connsiteY156" fmla="*/ 583754 h 597064"/>
                <a:gd name="connsiteX157" fmla="*/ 390691 w 599726"/>
                <a:gd name="connsiteY157" fmla="*/ 581092 h 597064"/>
                <a:gd name="connsiteX158" fmla="*/ 388028 w 599726"/>
                <a:gd name="connsiteY158" fmla="*/ 578430 h 597064"/>
                <a:gd name="connsiteX159" fmla="*/ 388028 w 599726"/>
                <a:gd name="connsiteY159" fmla="*/ 575768 h 597064"/>
                <a:gd name="connsiteX160" fmla="*/ 382641 w 599726"/>
                <a:gd name="connsiteY160" fmla="*/ 575768 h 597064"/>
                <a:gd name="connsiteX161" fmla="*/ 377254 w 599726"/>
                <a:gd name="connsiteY161" fmla="*/ 573106 h 597064"/>
                <a:gd name="connsiteX162" fmla="*/ 377254 w 599726"/>
                <a:gd name="connsiteY162" fmla="*/ 575768 h 597064"/>
                <a:gd name="connsiteX163" fmla="*/ 369204 w 599726"/>
                <a:gd name="connsiteY163" fmla="*/ 575768 h 597064"/>
                <a:gd name="connsiteX164" fmla="*/ 366542 w 599726"/>
                <a:gd name="connsiteY164" fmla="*/ 578430 h 597064"/>
                <a:gd name="connsiteX165" fmla="*/ 361154 w 599726"/>
                <a:gd name="connsiteY165" fmla="*/ 581092 h 597064"/>
                <a:gd name="connsiteX166" fmla="*/ 361154 w 599726"/>
                <a:gd name="connsiteY166" fmla="*/ 583754 h 597064"/>
                <a:gd name="connsiteX167" fmla="*/ 355767 w 599726"/>
                <a:gd name="connsiteY167" fmla="*/ 583754 h 597064"/>
                <a:gd name="connsiteX168" fmla="*/ 355767 w 599726"/>
                <a:gd name="connsiteY168" fmla="*/ 586416 h 597064"/>
                <a:gd name="connsiteX169" fmla="*/ 350379 w 599726"/>
                <a:gd name="connsiteY169" fmla="*/ 586416 h 597064"/>
                <a:gd name="connsiteX170" fmla="*/ 350379 w 599726"/>
                <a:gd name="connsiteY170" fmla="*/ 583754 h 597064"/>
                <a:gd name="connsiteX171" fmla="*/ 347717 w 599726"/>
                <a:gd name="connsiteY171" fmla="*/ 583754 h 597064"/>
                <a:gd name="connsiteX172" fmla="*/ 345055 w 599726"/>
                <a:gd name="connsiteY172" fmla="*/ 581092 h 597064"/>
                <a:gd name="connsiteX173" fmla="*/ 345055 w 599726"/>
                <a:gd name="connsiteY173" fmla="*/ 583754 h 597064"/>
                <a:gd name="connsiteX174" fmla="*/ 339667 w 599726"/>
                <a:gd name="connsiteY174" fmla="*/ 583754 h 597064"/>
                <a:gd name="connsiteX175" fmla="*/ 337006 w 599726"/>
                <a:gd name="connsiteY175" fmla="*/ 586416 h 597064"/>
                <a:gd name="connsiteX176" fmla="*/ 331618 w 599726"/>
                <a:gd name="connsiteY176" fmla="*/ 586416 h 597064"/>
                <a:gd name="connsiteX177" fmla="*/ 331618 w 599726"/>
                <a:gd name="connsiteY177" fmla="*/ 589078 h 597064"/>
                <a:gd name="connsiteX178" fmla="*/ 334280 w 599726"/>
                <a:gd name="connsiteY178" fmla="*/ 589078 h 597064"/>
                <a:gd name="connsiteX179" fmla="*/ 331618 w 599726"/>
                <a:gd name="connsiteY179" fmla="*/ 589078 h 597064"/>
                <a:gd name="connsiteX180" fmla="*/ 331618 w 599726"/>
                <a:gd name="connsiteY180" fmla="*/ 591740 h 597064"/>
                <a:gd name="connsiteX181" fmla="*/ 318181 w 599726"/>
                <a:gd name="connsiteY181" fmla="*/ 591740 h 597064"/>
                <a:gd name="connsiteX182" fmla="*/ 315519 w 599726"/>
                <a:gd name="connsiteY182" fmla="*/ 594402 h 597064"/>
                <a:gd name="connsiteX183" fmla="*/ 291370 w 599726"/>
                <a:gd name="connsiteY183" fmla="*/ 594402 h 597064"/>
                <a:gd name="connsiteX184" fmla="*/ 285982 w 599726"/>
                <a:gd name="connsiteY184" fmla="*/ 597064 h 597064"/>
                <a:gd name="connsiteX185" fmla="*/ 277933 w 599726"/>
                <a:gd name="connsiteY185" fmla="*/ 597064 h 597064"/>
                <a:gd name="connsiteX186" fmla="*/ 277933 w 599726"/>
                <a:gd name="connsiteY186" fmla="*/ 594402 h 597064"/>
                <a:gd name="connsiteX187" fmla="*/ 269883 w 599726"/>
                <a:gd name="connsiteY187" fmla="*/ 594402 h 597064"/>
                <a:gd name="connsiteX188" fmla="*/ 269883 w 599726"/>
                <a:gd name="connsiteY188" fmla="*/ 597064 h 597064"/>
                <a:gd name="connsiteX189" fmla="*/ 248460 w 599726"/>
                <a:gd name="connsiteY189" fmla="*/ 597064 h 597064"/>
                <a:gd name="connsiteX190" fmla="*/ 245798 w 599726"/>
                <a:gd name="connsiteY190" fmla="*/ 594402 h 597064"/>
                <a:gd name="connsiteX191" fmla="*/ 243136 w 599726"/>
                <a:gd name="connsiteY191" fmla="*/ 594402 h 597064"/>
                <a:gd name="connsiteX192" fmla="*/ 240474 w 599726"/>
                <a:gd name="connsiteY192" fmla="*/ 591740 h 597064"/>
                <a:gd name="connsiteX193" fmla="*/ 237812 w 599726"/>
                <a:gd name="connsiteY193" fmla="*/ 589078 h 597064"/>
                <a:gd name="connsiteX194" fmla="*/ 237812 w 599726"/>
                <a:gd name="connsiteY194" fmla="*/ 586416 h 597064"/>
                <a:gd name="connsiteX195" fmla="*/ 235150 w 599726"/>
                <a:gd name="connsiteY195" fmla="*/ 586416 h 597064"/>
                <a:gd name="connsiteX196" fmla="*/ 235150 w 599726"/>
                <a:gd name="connsiteY196" fmla="*/ 583754 h 597064"/>
                <a:gd name="connsiteX197" fmla="*/ 232488 w 599726"/>
                <a:gd name="connsiteY197" fmla="*/ 583754 h 597064"/>
                <a:gd name="connsiteX198" fmla="*/ 229825 w 599726"/>
                <a:gd name="connsiteY198" fmla="*/ 581092 h 597064"/>
                <a:gd name="connsiteX199" fmla="*/ 229825 w 599726"/>
                <a:gd name="connsiteY199" fmla="*/ 575705 h 597064"/>
                <a:gd name="connsiteX200" fmla="*/ 227163 w 599726"/>
                <a:gd name="connsiteY200" fmla="*/ 575705 h 597064"/>
                <a:gd name="connsiteX201" fmla="*/ 227163 w 599726"/>
                <a:gd name="connsiteY201" fmla="*/ 570317 h 597064"/>
                <a:gd name="connsiteX202" fmla="*/ 224501 w 599726"/>
                <a:gd name="connsiteY202" fmla="*/ 570317 h 597064"/>
                <a:gd name="connsiteX203" fmla="*/ 224501 w 599726"/>
                <a:gd name="connsiteY203" fmla="*/ 564929 h 597064"/>
                <a:gd name="connsiteX204" fmla="*/ 221839 w 599726"/>
                <a:gd name="connsiteY204" fmla="*/ 562267 h 597064"/>
                <a:gd name="connsiteX205" fmla="*/ 219177 w 599726"/>
                <a:gd name="connsiteY205" fmla="*/ 559605 h 597064"/>
                <a:gd name="connsiteX206" fmla="*/ 216515 w 599726"/>
                <a:gd name="connsiteY206" fmla="*/ 556943 h 597064"/>
                <a:gd name="connsiteX207" fmla="*/ 213853 w 599726"/>
                <a:gd name="connsiteY207" fmla="*/ 559605 h 597064"/>
                <a:gd name="connsiteX208" fmla="*/ 213853 w 599726"/>
                <a:gd name="connsiteY208" fmla="*/ 556943 h 597064"/>
                <a:gd name="connsiteX209" fmla="*/ 208466 w 599726"/>
                <a:gd name="connsiteY209" fmla="*/ 556943 h 597064"/>
                <a:gd name="connsiteX210" fmla="*/ 205803 w 599726"/>
                <a:gd name="connsiteY210" fmla="*/ 554281 h 597064"/>
                <a:gd name="connsiteX211" fmla="*/ 203141 w 599726"/>
                <a:gd name="connsiteY211" fmla="*/ 554281 h 597064"/>
                <a:gd name="connsiteX212" fmla="*/ 203141 w 599726"/>
                <a:gd name="connsiteY212" fmla="*/ 551619 h 597064"/>
                <a:gd name="connsiteX213" fmla="*/ 200479 w 599726"/>
                <a:gd name="connsiteY213" fmla="*/ 548957 h 597064"/>
                <a:gd name="connsiteX214" fmla="*/ 203141 w 599726"/>
                <a:gd name="connsiteY214" fmla="*/ 548957 h 597064"/>
                <a:gd name="connsiteX215" fmla="*/ 203141 w 599726"/>
                <a:gd name="connsiteY215" fmla="*/ 546295 h 597064"/>
                <a:gd name="connsiteX216" fmla="*/ 200479 w 599726"/>
                <a:gd name="connsiteY216" fmla="*/ 543633 h 597064"/>
                <a:gd name="connsiteX217" fmla="*/ 197817 w 599726"/>
                <a:gd name="connsiteY217" fmla="*/ 540971 h 597064"/>
                <a:gd name="connsiteX218" fmla="*/ 197817 w 599726"/>
                <a:gd name="connsiteY218" fmla="*/ 538309 h 597064"/>
                <a:gd name="connsiteX219" fmla="*/ 195155 w 599726"/>
                <a:gd name="connsiteY219" fmla="*/ 540971 h 597064"/>
                <a:gd name="connsiteX220" fmla="*/ 192493 w 599726"/>
                <a:gd name="connsiteY220" fmla="*/ 540971 h 597064"/>
                <a:gd name="connsiteX221" fmla="*/ 189831 w 599726"/>
                <a:gd name="connsiteY221" fmla="*/ 538309 h 597064"/>
                <a:gd name="connsiteX222" fmla="*/ 187169 w 599726"/>
                <a:gd name="connsiteY222" fmla="*/ 538309 h 597064"/>
                <a:gd name="connsiteX223" fmla="*/ 187169 w 599726"/>
                <a:gd name="connsiteY223" fmla="*/ 535647 h 597064"/>
                <a:gd name="connsiteX224" fmla="*/ 184507 w 599726"/>
                <a:gd name="connsiteY224" fmla="*/ 532984 h 597064"/>
                <a:gd name="connsiteX225" fmla="*/ 184507 w 599726"/>
                <a:gd name="connsiteY225" fmla="*/ 524935 h 597064"/>
                <a:gd name="connsiteX226" fmla="*/ 181845 w 599726"/>
                <a:gd name="connsiteY226" fmla="*/ 524935 h 597064"/>
                <a:gd name="connsiteX227" fmla="*/ 181845 w 599726"/>
                <a:gd name="connsiteY227" fmla="*/ 519547 h 597064"/>
                <a:gd name="connsiteX228" fmla="*/ 179183 w 599726"/>
                <a:gd name="connsiteY228" fmla="*/ 519547 h 597064"/>
                <a:gd name="connsiteX229" fmla="*/ 179183 w 599726"/>
                <a:gd name="connsiteY229" fmla="*/ 516885 h 597064"/>
                <a:gd name="connsiteX230" fmla="*/ 176521 w 599726"/>
                <a:gd name="connsiteY230" fmla="*/ 516885 h 597064"/>
                <a:gd name="connsiteX231" fmla="*/ 176521 w 599726"/>
                <a:gd name="connsiteY231" fmla="*/ 506174 h 597064"/>
                <a:gd name="connsiteX232" fmla="*/ 173859 w 599726"/>
                <a:gd name="connsiteY232" fmla="*/ 506174 h 597064"/>
                <a:gd name="connsiteX233" fmla="*/ 173859 w 599726"/>
                <a:gd name="connsiteY233" fmla="*/ 503512 h 597064"/>
                <a:gd name="connsiteX234" fmla="*/ 171197 w 599726"/>
                <a:gd name="connsiteY234" fmla="*/ 500849 h 597064"/>
                <a:gd name="connsiteX235" fmla="*/ 171197 w 599726"/>
                <a:gd name="connsiteY235" fmla="*/ 498187 h 597064"/>
                <a:gd name="connsiteX236" fmla="*/ 173859 w 599726"/>
                <a:gd name="connsiteY236" fmla="*/ 498187 h 597064"/>
                <a:gd name="connsiteX237" fmla="*/ 173859 w 599726"/>
                <a:gd name="connsiteY237" fmla="*/ 492800 h 597064"/>
                <a:gd name="connsiteX238" fmla="*/ 171197 w 599726"/>
                <a:gd name="connsiteY238" fmla="*/ 492800 h 597064"/>
                <a:gd name="connsiteX239" fmla="*/ 171197 w 599726"/>
                <a:gd name="connsiteY239" fmla="*/ 487412 h 597064"/>
                <a:gd name="connsiteX240" fmla="*/ 173859 w 599726"/>
                <a:gd name="connsiteY240" fmla="*/ 487412 h 597064"/>
                <a:gd name="connsiteX241" fmla="*/ 173859 w 599726"/>
                <a:gd name="connsiteY241" fmla="*/ 484750 h 597064"/>
                <a:gd name="connsiteX242" fmla="*/ 171197 w 599726"/>
                <a:gd name="connsiteY242" fmla="*/ 484750 h 597064"/>
                <a:gd name="connsiteX243" fmla="*/ 171197 w 599726"/>
                <a:gd name="connsiteY243" fmla="*/ 479363 h 597064"/>
                <a:gd name="connsiteX244" fmla="*/ 168534 w 599726"/>
                <a:gd name="connsiteY244" fmla="*/ 479363 h 597064"/>
                <a:gd name="connsiteX245" fmla="*/ 168534 w 599726"/>
                <a:gd name="connsiteY245" fmla="*/ 476701 h 597064"/>
                <a:gd name="connsiteX246" fmla="*/ 165872 w 599726"/>
                <a:gd name="connsiteY246" fmla="*/ 474039 h 597064"/>
                <a:gd name="connsiteX247" fmla="*/ 165872 w 599726"/>
                <a:gd name="connsiteY247" fmla="*/ 471377 h 597064"/>
                <a:gd name="connsiteX248" fmla="*/ 168534 w 599726"/>
                <a:gd name="connsiteY248" fmla="*/ 471377 h 597064"/>
                <a:gd name="connsiteX249" fmla="*/ 168534 w 599726"/>
                <a:gd name="connsiteY249" fmla="*/ 468715 h 597064"/>
                <a:gd name="connsiteX250" fmla="*/ 165872 w 599726"/>
                <a:gd name="connsiteY250" fmla="*/ 466052 h 597064"/>
                <a:gd name="connsiteX251" fmla="*/ 168534 w 599726"/>
                <a:gd name="connsiteY251" fmla="*/ 466052 h 597064"/>
                <a:gd name="connsiteX252" fmla="*/ 168534 w 599726"/>
                <a:gd name="connsiteY252" fmla="*/ 460665 h 597064"/>
                <a:gd name="connsiteX253" fmla="*/ 171197 w 599726"/>
                <a:gd name="connsiteY253" fmla="*/ 460665 h 597064"/>
                <a:gd name="connsiteX254" fmla="*/ 168534 w 599726"/>
                <a:gd name="connsiteY254" fmla="*/ 458003 h 597064"/>
                <a:gd name="connsiteX255" fmla="*/ 168534 w 599726"/>
                <a:gd name="connsiteY255" fmla="*/ 452615 h 597064"/>
                <a:gd name="connsiteX256" fmla="*/ 165872 w 599726"/>
                <a:gd name="connsiteY256" fmla="*/ 449953 h 597064"/>
                <a:gd name="connsiteX257" fmla="*/ 165872 w 599726"/>
                <a:gd name="connsiteY257" fmla="*/ 444566 h 597064"/>
                <a:gd name="connsiteX258" fmla="*/ 163210 w 599726"/>
                <a:gd name="connsiteY258" fmla="*/ 441904 h 597064"/>
                <a:gd name="connsiteX259" fmla="*/ 163210 w 599726"/>
                <a:gd name="connsiteY259" fmla="*/ 428467 h 597064"/>
                <a:gd name="connsiteX260" fmla="*/ 165872 w 599726"/>
                <a:gd name="connsiteY260" fmla="*/ 428467 h 597064"/>
                <a:gd name="connsiteX261" fmla="*/ 165872 w 599726"/>
                <a:gd name="connsiteY261" fmla="*/ 398994 h 597064"/>
                <a:gd name="connsiteX262" fmla="*/ 163210 w 599726"/>
                <a:gd name="connsiteY262" fmla="*/ 398994 h 597064"/>
                <a:gd name="connsiteX263" fmla="*/ 163210 w 599726"/>
                <a:gd name="connsiteY263" fmla="*/ 396332 h 597064"/>
                <a:gd name="connsiteX264" fmla="*/ 157823 w 599726"/>
                <a:gd name="connsiteY264" fmla="*/ 396332 h 597064"/>
                <a:gd name="connsiteX265" fmla="*/ 155161 w 599726"/>
                <a:gd name="connsiteY265" fmla="*/ 393670 h 597064"/>
                <a:gd name="connsiteX266" fmla="*/ 155161 w 599726"/>
                <a:gd name="connsiteY266" fmla="*/ 391007 h 597064"/>
                <a:gd name="connsiteX267" fmla="*/ 149773 w 599726"/>
                <a:gd name="connsiteY267" fmla="*/ 391007 h 597064"/>
                <a:gd name="connsiteX268" fmla="*/ 149773 w 599726"/>
                <a:gd name="connsiteY268" fmla="*/ 388345 h 597064"/>
                <a:gd name="connsiteX269" fmla="*/ 147111 w 599726"/>
                <a:gd name="connsiteY269" fmla="*/ 388345 h 597064"/>
                <a:gd name="connsiteX270" fmla="*/ 147111 w 599726"/>
                <a:gd name="connsiteY270" fmla="*/ 374908 h 597064"/>
                <a:gd name="connsiteX271" fmla="*/ 144449 w 599726"/>
                <a:gd name="connsiteY271" fmla="*/ 372246 h 597064"/>
                <a:gd name="connsiteX272" fmla="*/ 144449 w 599726"/>
                <a:gd name="connsiteY272" fmla="*/ 369584 h 597064"/>
                <a:gd name="connsiteX273" fmla="*/ 141787 w 599726"/>
                <a:gd name="connsiteY273" fmla="*/ 369584 h 597064"/>
                <a:gd name="connsiteX274" fmla="*/ 141787 w 599726"/>
                <a:gd name="connsiteY274" fmla="*/ 366922 h 597064"/>
                <a:gd name="connsiteX275" fmla="*/ 139125 w 599726"/>
                <a:gd name="connsiteY275" fmla="*/ 366922 h 597064"/>
                <a:gd name="connsiteX276" fmla="*/ 139125 w 599726"/>
                <a:gd name="connsiteY276" fmla="*/ 369584 h 597064"/>
                <a:gd name="connsiteX277" fmla="*/ 136463 w 599726"/>
                <a:gd name="connsiteY277" fmla="*/ 372246 h 597064"/>
                <a:gd name="connsiteX278" fmla="*/ 131075 w 599726"/>
                <a:gd name="connsiteY278" fmla="*/ 372246 h 597064"/>
                <a:gd name="connsiteX279" fmla="*/ 131075 w 599726"/>
                <a:gd name="connsiteY279" fmla="*/ 369584 h 597064"/>
                <a:gd name="connsiteX280" fmla="*/ 133737 w 599726"/>
                <a:gd name="connsiteY280" fmla="*/ 369584 h 597064"/>
                <a:gd name="connsiteX281" fmla="*/ 133737 w 599726"/>
                <a:gd name="connsiteY281" fmla="*/ 366922 h 597064"/>
                <a:gd name="connsiteX282" fmla="*/ 128350 w 599726"/>
                <a:gd name="connsiteY282" fmla="*/ 366922 h 597064"/>
                <a:gd name="connsiteX283" fmla="*/ 128350 w 599726"/>
                <a:gd name="connsiteY283" fmla="*/ 364260 h 597064"/>
                <a:gd name="connsiteX284" fmla="*/ 122962 w 599726"/>
                <a:gd name="connsiteY284" fmla="*/ 364260 h 597064"/>
                <a:gd name="connsiteX285" fmla="*/ 122962 w 599726"/>
                <a:gd name="connsiteY285" fmla="*/ 366922 h 597064"/>
                <a:gd name="connsiteX286" fmla="*/ 120300 w 599726"/>
                <a:gd name="connsiteY286" fmla="*/ 366922 h 597064"/>
                <a:gd name="connsiteX287" fmla="*/ 117638 w 599726"/>
                <a:gd name="connsiteY287" fmla="*/ 364260 h 597064"/>
                <a:gd name="connsiteX288" fmla="*/ 112251 w 599726"/>
                <a:gd name="connsiteY288" fmla="*/ 364260 h 597064"/>
                <a:gd name="connsiteX289" fmla="*/ 112251 w 599726"/>
                <a:gd name="connsiteY289" fmla="*/ 361598 h 597064"/>
                <a:gd name="connsiteX290" fmla="*/ 109589 w 599726"/>
                <a:gd name="connsiteY290" fmla="*/ 361598 h 597064"/>
                <a:gd name="connsiteX291" fmla="*/ 109589 w 599726"/>
                <a:gd name="connsiteY291" fmla="*/ 358936 h 597064"/>
                <a:gd name="connsiteX292" fmla="*/ 104201 w 599726"/>
                <a:gd name="connsiteY292" fmla="*/ 358936 h 597064"/>
                <a:gd name="connsiteX293" fmla="*/ 104201 w 599726"/>
                <a:gd name="connsiteY293" fmla="*/ 353548 h 597064"/>
                <a:gd name="connsiteX294" fmla="*/ 101539 w 599726"/>
                <a:gd name="connsiteY294" fmla="*/ 353548 h 597064"/>
                <a:gd name="connsiteX295" fmla="*/ 101539 w 599726"/>
                <a:gd name="connsiteY295" fmla="*/ 350886 h 597064"/>
                <a:gd name="connsiteX296" fmla="*/ 93489 w 599726"/>
                <a:gd name="connsiteY296" fmla="*/ 350886 h 597064"/>
                <a:gd name="connsiteX297" fmla="*/ 93489 w 599726"/>
                <a:gd name="connsiteY297" fmla="*/ 348224 h 597064"/>
                <a:gd name="connsiteX298" fmla="*/ 88102 w 599726"/>
                <a:gd name="connsiteY298" fmla="*/ 348224 h 597064"/>
                <a:gd name="connsiteX299" fmla="*/ 88102 w 599726"/>
                <a:gd name="connsiteY299" fmla="*/ 345562 h 597064"/>
                <a:gd name="connsiteX300" fmla="*/ 85440 w 599726"/>
                <a:gd name="connsiteY300" fmla="*/ 345562 h 597064"/>
                <a:gd name="connsiteX301" fmla="*/ 85440 w 599726"/>
                <a:gd name="connsiteY301" fmla="*/ 342900 h 597064"/>
                <a:gd name="connsiteX302" fmla="*/ 82778 w 599726"/>
                <a:gd name="connsiteY302" fmla="*/ 342900 h 597064"/>
                <a:gd name="connsiteX303" fmla="*/ 82778 w 599726"/>
                <a:gd name="connsiteY303" fmla="*/ 337512 h 597064"/>
                <a:gd name="connsiteX304" fmla="*/ 80116 w 599726"/>
                <a:gd name="connsiteY304" fmla="*/ 337512 h 597064"/>
                <a:gd name="connsiteX305" fmla="*/ 82778 w 599726"/>
                <a:gd name="connsiteY305" fmla="*/ 334851 h 597064"/>
                <a:gd name="connsiteX306" fmla="*/ 80116 w 599726"/>
                <a:gd name="connsiteY306" fmla="*/ 332188 h 597064"/>
                <a:gd name="connsiteX307" fmla="*/ 80116 w 599726"/>
                <a:gd name="connsiteY307" fmla="*/ 329526 h 597064"/>
                <a:gd name="connsiteX308" fmla="*/ 74728 w 599726"/>
                <a:gd name="connsiteY308" fmla="*/ 329526 h 597064"/>
                <a:gd name="connsiteX309" fmla="*/ 74728 w 599726"/>
                <a:gd name="connsiteY309" fmla="*/ 324139 h 597064"/>
                <a:gd name="connsiteX310" fmla="*/ 64016 w 599726"/>
                <a:gd name="connsiteY310" fmla="*/ 324139 h 597064"/>
                <a:gd name="connsiteX311" fmla="*/ 61355 w 599726"/>
                <a:gd name="connsiteY311" fmla="*/ 321477 h 597064"/>
                <a:gd name="connsiteX312" fmla="*/ 53305 w 599726"/>
                <a:gd name="connsiteY312" fmla="*/ 321477 h 597064"/>
                <a:gd name="connsiteX313" fmla="*/ 50643 w 599726"/>
                <a:gd name="connsiteY313" fmla="*/ 318815 h 597064"/>
                <a:gd name="connsiteX314" fmla="*/ 50643 w 599726"/>
                <a:gd name="connsiteY314" fmla="*/ 321477 h 597064"/>
                <a:gd name="connsiteX315" fmla="*/ 39931 w 599726"/>
                <a:gd name="connsiteY315" fmla="*/ 321477 h 597064"/>
                <a:gd name="connsiteX316" fmla="*/ 39931 w 599726"/>
                <a:gd name="connsiteY316" fmla="*/ 318815 h 597064"/>
                <a:gd name="connsiteX317" fmla="*/ 37269 w 599726"/>
                <a:gd name="connsiteY317" fmla="*/ 318815 h 597064"/>
                <a:gd name="connsiteX318" fmla="*/ 37269 w 599726"/>
                <a:gd name="connsiteY318" fmla="*/ 316153 h 597064"/>
                <a:gd name="connsiteX319" fmla="*/ 34607 w 599726"/>
                <a:gd name="connsiteY319" fmla="*/ 316153 h 597064"/>
                <a:gd name="connsiteX320" fmla="*/ 34607 w 599726"/>
                <a:gd name="connsiteY320" fmla="*/ 310765 h 597064"/>
                <a:gd name="connsiteX321" fmla="*/ 37269 w 599726"/>
                <a:gd name="connsiteY321" fmla="*/ 308103 h 597064"/>
                <a:gd name="connsiteX322" fmla="*/ 37269 w 599726"/>
                <a:gd name="connsiteY322" fmla="*/ 302715 h 597064"/>
                <a:gd name="connsiteX323" fmla="*/ 39931 w 599726"/>
                <a:gd name="connsiteY323" fmla="*/ 302715 h 597064"/>
                <a:gd name="connsiteX324" fmla="*/ 37269 w 599726"/>
                <a:gd name="connsiteY324" fmla="*/ 297328 h 597064"/>
                <a:gd name="connsiteX325" fmla="*/ 37269 w 599726"/>
                <a:gd name="connsiteY325" fmla="*/ 291940 h 597064"/>
                <a:gd name="connsiteX326" fmla="*/ 34607 w 599726"/>
                <a:gd name="connsiteY326" fmla="*/ 289278 h 597064"/>
                <a:gd name="connsiteX327" fmla="*/ 34607 w 599726"/>
                <a:gd name="connsiteY327" fmla="*/ 281229 h 597064"/>
                <a:gd name="connsiteX328" fmla="*/ 37269 w 599726"/>
                <a:gd name="connsiteY328" fmla="*/ 281229 h 597064"/>
                <a:gd name="connsiteX329" fmla="*/ 39931 w 599726"/>
                <a:gd name="connsiteY329" fmla="*/ 278567 h 597064"/>
                <a:gd name="connsiteX330" fmla="*/ 47981 w 599726"/>
                <a:gd name="connsiteY330" fmla="*/ 278567 h 597064"/>
                <a:gd name="connsiteX331" fmla="*/ 50643 w 599726"/>
                <a:gd name="connsiteY331" fmla="*/ 281229 h 597064"/>
                <a:gd name="connsiteX332" fmla="*/ 61355 w 599726"/>
                <a:gd name="connsiteY332" fmla="*/ 281229 h 597064"/>
                <a:gd name="connsiteX333" fmla="*/ 61355 w 599726"/>
                <a:gd name="connsiteY333" fmla="*/ 270517 h 597064"/>
                <a:gd name="connsiteX334" fmla="*/ 58692 w 599726"/>
                <a:gd name="connsiteY334" fmla="*/ 270517 h 597064"/>
                <a:gd name="connsiteX335" fmla="*/ 56030 w 599726"/>
                <a:gd name="connsiteY335" fmla="*/ 267855 h 597064"/>
                <a:gd name="connsiteX336" fmla="*/ 56030 w 599726"/>
                <a:gd name="connsiteY336" fmla="*/ 265193 h 597064"/>
                <a:gd name="connsiteX337" fmla="*/ 53368 w 599726"/>
                <a:gd name="connsiteY337" fmla="*/ 265193 h 597064"/>
                <a:gd name="connsiteX338" fmla="*/ 53368 w 599726"/>
                <a:gd name="connsiteY338" fmla="*/ 262531 h 597064"/>
                <a:gd name="connsiteX339" fmla="*/ 50706 w 599726"/>
                <a:gd name="connsiteY339" fmla="*/ 262531 h 597064"/>
                <a:gd name="connsiteX340" fmla="*/ 50706 w 599726"/>
                <a:gd name="connsiteY340" fmla="*/ 257143 h 597064"/>
                <a:gd name="connsiteX341" fmla="*/ 48044 w 599726"/>
                <a:gd name="connsiteY341" fmla="*/ 257143 h 597064"/>
                <a:gd name="connsiteX342" fmla="*/ 48044 w 599726"/>
                <a:gd name="connsiteY342" fmla="*/ 251756 h 597064"/>
                <a:gd name="connsiteX343" fmla="*/ 50706 w 599726"/>
                <a:gd name="connsiteY343" fmla="*/ 251756 h 597064"/>
                <a:gd name="connsiteX344" fmla="*/ 50706 w 599726"/>
                <a:gd name="connsiteY344" fmla="*/ 241044 h 597064"/>
                <a:gd name="connsiteX345" fmla="*/ 48044 w 599726"/>
                <a:gd name="connsiteY345" fmla="*/ 238382 h 597064"/>
                <a:gd name="connsiteX346" fmla="*/ 45382 w 599726"/>
                <a:gd name="connsiteY346" fmla="*/ 235720 h 597064"/>
                <a:gd name="connsiteX347" fmla="*/ 42720 w 599726"/>
                <a:gd name="connsiteY347" fmla="*/ 233058 h 597064"/>
                <a:gd name="connsiteX348" fmla="*/ 42720 w 599726"/>
                <a:gd name="connsiteY348" fmla="*/ 227670 h 597064"/>
                <a:gd name="connsiteX349" fmla="*/ 40058 w 599726"/>
                <a:gd name="connsiteY349" fmla="*/ 227670 h 597064"/>
                <a:gd name="connsiteX350" fmla="*/ 40058 w 599726"/>
                <a:gd name="connsiteY350" fmla="*/ 225008 h 597064"/>
                <a:gd name="connsiteX351" fmla="*/ 37396 w 599726"/>
                <a:gd name="connsiteY351" fmla="*/ 222346 h 597064"/>
                <a:gd name="connsiteX352" fmla="*/ 34734 w 599726"/>
                <a:gd name="connsiteY352" fmla="*/ 222346 h 597064"/>
                <a:gd name="connsiteX353" fmla="*/ 34734 w 599726"/>
                <a:gd name="connsiteY353" fmla="*/ 225008 h 597064"/>
                <a:gd name="connsiteX354" fmla="*/ 32072 w 599726"/>
                <a:gd name="connsiteY354" fmla="*/ 225008 h 597064"/>
                <a:gd name="connsiteX355" fmla="*/ 32072 w 599726"/>
                <a:gd name="connsiteY355" fmla="*/ 227670 h 597064"/>
                <a:gd name="connsiteX356" fmla="*/ 29410 w 599726"/>
                <a:gd name="connsiteY356" fmla="*/ 230332 h 597064"/>
                <a:gd name="connsiteX357" fmla="*/ 29410 w 599726"/>
                <a:gd name="connsiteY357" fmla="*/ 238382 h 597064"/>
                <a:gd name="connsiteX358" fmla="*/ 26747 w 599726"/>
                <a:gd name="connsiteY358" fmla="*/ 238382 h 597064"/>
                <a:gd name="connsiteX359" fmla="*/ 26747 w 599726"/>
                <a:gd name="connsiteY359" fmla="*/ 243770 h 597064"/>
                <a:gd name="connsiteX360" fmla="*/ 24086 w 599726"/>
                <a:gd name="connsiteY360" fmla="*/ 243770 h 597064"/>
                <a:gd name="connsiteX361" fmla="*/ 21423 w 599726"/>
                <a:gd name="connsiteY361" fmla="*/ 241108 h 597064"/>
                <a:gd name="connsiteX362" fmla="*/ 21423 w 599726"/>
                <a:gd name="connsiteY362" fmla="*/ 233058 h 597064"/>
                <a:gd name="connsiteX363" fmla="*/ 24086 w 599726"/>
                <a:gd name="connsiteY363" fmla="*/ 233058 h 597064"/>
                <a:gd name="connsiteX364" fmla="*/ 24086 w 599726"/>
                <a:gd name="connsiteY364" fmla="*/ 230396 h 597064"/>
                <a:gd name="connsiteX365" fmla="*/ 26747 w 599726"/>
                <a:gd name="connsiteY365" fmla="*/ 227734 h 597064"/>
                <a:gd name="connsiteX366" fmla="*/ 26747 w 599726"/>
                <a:gd name="connsiteY366" fmla="*/ 225072 h 597064"/>
                <a:gd name="connsiteX367" fmla="*/ 29410 w 599726"/>
                <a:gd name="connsiteY367" fmla="*/ 222410 h 597064"/>
                <a:gd name="connsiteX368" fmla="*/ 29410 w 599726"/>
                <a:gd name="connsiteY368" fmla="*/ 219748 h 597064"/>
                <a:gd name="connsiteX369" fmla="*/ 26747 w 599726"/>
                <a:gd name="connsiteY369" fmla="*/ 219748 h 597064"/>
                <a:gd name="connsiteX370" fmla="*/ 26747 w 599726"/>
                <a:gd name="connsiteY370" fmla="*/ 217085 h 597064"/>
                <a:gd name="connsiteX371" fmla="*/ 24086 w 599726"/>
                <a:gd name="connsiteY371" fmla="*/ 214424 h 597064"/>
                <a:gd name="connsiteX372" fmla="*/ 21423 w 599726"/>
                <a:gd name="connsiteY372" fmla="*/ 214424 h 597064"/>
                <a:gd name="connsiteX373" fmla="*/ 18761 w 599726"/>
                <a:gd name="connsiteY373" fmla="*/ 211761 h 597064"/>
                <a:gd name="connsiteX374" fmla="*/ 18761 w 599726"/>
                <a:gd name="connsiteY374" fmla="*/ 203712 h 597064"/>
                <a:gd name="connsiteX375" fmla="*/ 16099 w 599726"/>
                <a:gd name="connsiteY375" fmla="*/ 203712 h 597064"/>
                <a:gd name="connsiteX376" fmla="*/ 16099 w 599726"/>
                <a:gd name="connsiteY376" fmla="*/ 201050 h 597064"/>
                <a:gd name="connsiteX377" fmla="*/ 10712 w 599726"/>
                <a:gd name="connsiteY377" fmla="*/ 201050 h 597064"/>
                <a:gd name="connsiteX378" fmla="*/ 8050 w 599726"/>
                <a:gd name="connsiteY378" fmla="*/ 203712 h 597064"/>
                <a:gd name="connsiteX379" fmla="*/ 2662 w 599726"/>
                <a:gd name="connsiteY379" fmla="*/ 203712 h 597064"/>
                <a:gd name="connsiteX380" fmla="*/ 2662 w 599726"/>
                <a:gd name="connsiteY380" fmla="*/ 201050 h 597064"/>
                <a:gd name="connsiteX381" fmla="*/ 0 w 599726"/>
                <a:gd name="connsiteY381" fmla="*/ 201050 h 597064"/>
                <a:gd name="connsiteX382" fmla="*/ 2662 w 599726"/>
                <a:gd name="connsiteY382" fmla="*/ 198388 h 597064"/>
                <a:gd name="connsiteX383" fmla="*/ 2662 w 599726"/>
                <a:gd name="connsiteY383" fmla="*/ 193000 h 597064"/>
                <a:gd name="connsiteX384" fmla="*/ 5324 w 599726"/>
                <a:gd name="connsiteY384" fmla="*/ 193000 h 597064"/>
                <a:gd name="connsiteX385" fmla="*/ 7986 w 599726"/>
                <a:gd name="connsiteY385" fmla="*/ 190338 h 597064"/>
                <a:gd name="connsiteX386" fmla="*/ 10648 w 599726"/>
                <a:gd name="connsiteY386" fmla="*/ 187676 h 597064"/>
                <a:gd name="connsiteX387" fmla="*/ 10648 w 599726"/>
                <a:gd name="connsiteY387" fmla="*/ 182288 h 597064"/>
                <a:gd name="connsiteX388" fmla="*/ 7986 w 599726"/>
                <a:gd name="connsiteY388" fmla="*/ 179626 h 597064"/>
                <a:gd name="connsiteX389" fmla="*/ 7986 w 599726"/>
                <a:gd name="connsiteY389" fmla="*/ 168915 h 597064"/>
                <a:gd name="connsiteX390" fmla="*/ 16036 w 599726"/>
                <a:gd name="connsiteY390" fmla="*/ 168915 h 597064"/>
                <a:gd name="connsiteX391" fmla="*/ 16036 w 599726"/>
                <a:gd name="connsiteY391" fmla="*/ 171577 h 597064"/>
                <a:gd name="connsiteX392" fmla="*/ 18698 w 599726"/>
                <a:gd name="connsiteY392" fmla="*/ 174239 h 597064"/>
                <a:gd name="connsiteX393" fmla="*/ 21360 w 599726"/>
                <a:gd name="connsiteY393" fmla="*/ 174239 h 597064"/>
                <a:gd name="connsiteX394" fmla="*/ 21360 w 599726"/>
                <a:gd name="connsiteY394" fmla="*/ 176901 h 597064"/>
                <a:gd name="connsiteX395" fmla="*/ 24022 w 599726"/>
                <a:gd name="connsiteY395" fmla="*/ 176901 h 597064"/>
                <a:gd name="connsiteX396" fmla="*/ 24022 w 599726"/>
                <a:gd name="connsiteY396" fmla="*/ 174239 h 597064"/>
                <a:gd name="connsiteX397" fmla="*/ 26684 w 599726"/>
                <a:gd name="connsiteY397" fmla="*/ 174239 h 597064"/>
                <a:gd name="connsiteX398" fmla="*/ 29346 w 599726"/>
                <a:gd name="connsiteY398" fmla="*/ 171577 h 597064"/>
                <a:gd name="connsiteX399" fmla="*/ 29346 w 599726"/>
                <a:gd name="connsiteY399" fmla="*/ 163527 h 597064"/>
                <a:gd name="connsiteX400" fmla="*/ 26684 w 599726"/>
                <a:gd name="connsiteY400" fmla="*/ 163527 h 597064"/>
                <a:gd name="connsiteX401" fmla="*/ 26684 w 599726"/>
                <a:gd name="connsiteY401" fmla="*/ 158140 h 597064"/>
                <a:gd name="connsiteX402" fmla="*/ 24022 w 599726"/>
                <a:gd name="connsiteY402" fmla="*/ 155478 h 597064"/>
                <a:gd name="connsiteX403" fmla="*/ 24022 w 599726"/>
                <a:gd name="connsiteY403" fmla="*/ 147428 h 597064"/>
                <a:gd name="connsiteX404" fmla="*/ 29410 w 599726"/>
                <a:gd name="connsiteY404" fmla="*/ 147428 h 597064"/>
                <a:gd name="connsiteX405" fmla="*/ 32072 w 599726"/>
                <a:gd name="connsiteY405" fmla="*/ 150090 h 597064"/>
                <a:gd name="connsiteX406" fmla="*/ 34734 w 599726"/>
                <a:gd name="connsiteY406" fmla="*/ 152752 h 597064"/>
                <a:gd name="connsiteX407" fmla="*/ 37396 w 599726"/>
                <a:gd name="connsiteY407" fmla="*/ 155414 h 597064"/>
                <a:gd name="connsiteX408" fmla="*/ 42783 w 599726"/>
                <a:gd name="connsiteY408" fmla="*/ 155414 h 597064"/>
                <a:gd name="connsiteX409" fmla="*/ 42783 w 599726"/>
                <a:gd name="connsiteY409" fmla="*/ 152752 h 597064"/>
                <a:gd name="connsiteX410" fmla="*/ 40121 w 599726"/>
                <a:gd name="connsiteY410" fmla="*/ 152752 h 597064"/>
                <a:gd name="connsiteX411" fmla="*/ 40121 w 599726"/>
                <a:gd name="connsiteY411" fmla="*/ 123279 h 597064"/>
                <a:gd name="connsiteX412" fmla="*/ 42783 w 599726"/>
                <a:gd name="connsiteY412" fmla="*/ 123279 h 597064"/>
                <a:gd name="connsiteX413" fmla="*/ 42783 w 599726"/>
                <a:gd name="connsiteY413" fmla="*/ 120617 h 597064"/>
                <a:gd name="connsiteX414" fmla="*/ 48171 w 599726"/>
                <a:gd name="connsiteY414" fmla="*/ 120617 h 597064"/>
                <a:gd name="connsiteX415" fmla="*/ 48171 w 599726"/>
                <a:gd name="connsiteY415" fmla="*/ 115230 h 597064"/>
                <a:gd name="connsiteX416" fmla="*/ 45509 w 599726"/>
                <a:gd name="connsiteY416" fmla="*/ 115230 h 597064"/>
                <a:gd name="connsiteX417" fmla="*/ 42847 w 599726"/>
                <a:gd name="connsiteY417" fmla="*/ 112568 h 597064"/>
                <a:gd name="connsiteX418" fmla="*/ 40185 w 599726"/>
                <a:gd name="connsiteY418" fmla="*/ 109905 h 597064"/>
                <a:gd name="connsiteX419" fmla="*/ 40185 w 599726"/>
                <a:gd name="connsiteY419" fmla="*/ 99194 h 597064"/>
                <a:gd name="connsiteX420" fmla="*/ 42847 w 599726"/>
                <a:gd name="connsiteY420" fmla="*/ 99194 h 597064"/>
                <a:gd name="connsiteX421" fmla="*/ 42847 w 599726"/>
                <a:gd name="connsiteY421" fmla="*/ 96532 h 597064"/>
                <a:gd name="connsiteX422" fmla="*/ 45509 w 599726"/>
                <a:gd name="connsiteY422" fmla="*/ 96532 h 597064"/>
                <a:gd name="connsiteX423" fmla="*/ 45509 w 599726"/>
                <a:gd name="connsiteY423" fmla="*/ 93870 h 597064"/>
                <a:gd name="connsiteX424" fmla="*/ 48171 w 599726"/>
                <a:gd name="connsiteY424" fmla="*/ 93870 h 597064"/>
                <a:gd name="connsiteX425" fmla="*/ 48171 w 599726"/>
                <a:gd name="connsiteY425" fmla="*/ 91208 h 597064"/>
                <a:gd name="connsiteX426" fmla="*/ 53558 w 599726"/>
                <a:gd name="connsiteY426" fmla="*/ 91208 h 597064"/>
                <a:gd name="connsiteX427" fmla="*/ 53558 w 599726"/>
                <a:gd name="connsiteY427" fmla="*/ 88546 h 597064"/>
                <a:gd name="connsiteX428" fmla="*/ 56220 w 599726"/>
                <a:gd name="connsiteY428" fmla="*/ 88546 h 597064"/>
                <a:gd name="connsiteX429" fmla="*/ 56220 w 599726"/>
                <a:gd name="connsiteY429" fmla="*/ 85883 h 597064"/>
                <a:gd name="connsiteX430" fmla="*/ 58883 w 599726"/>
                <a:gd name="connsiteY430" fmla="*/ 83221 h 597064"/>
                <a:gd name="connsiteX431" fmla="*/ 61545 w 599726"/>
                <a:gd name="connsiteY431" fmla="*/ 80559 h 597064"/>
                <a:gd name="connsiteX432" fmla="*/ 64207 w 599726"/>
                <a:gd name="connsiteY432" fmla="*/ 77897 h 597064"/>
                <a:gd name="connsiteX433" fmla="*/ 64207 w 599726"/>
                <a:gd name="connsiteY433" fmla="*/ 75235 h 597064"/>
                <a:gd name="connsiteX434" fmla="*/ 66869 w 599726"/>
                <a:gd name="connsiteY434" fmla="*/ 75235 h 597064"/>
                <a:gd name="connsiteX435" fmla="*/ 66869 w 599726"/>
                <a:gd name="connsiteY435" fmla="*/ 72573 h 597064"/>
                <a:gd name="connsiteX436" fmla="*/ 69531 w 599726"/>
                <a:gd name="connsiteY436" fmla="*/ 67186 h 597064"/>
                <a:gd name="connsiteX437" fmla="*/ 72193 w 599726"/>
                <a:gd name="connsiteY437" fmla="*/ 64523 h 597064"/>
                <a:gd name="connsiteX438" fmla="*/ 74855 w 599726"/>
                <a:gd name="connsiteY438" fmla="*/ 67186 h 597064"/>
                <a:gd name="connsiteX439" fmla="*/ 74855 w 599726"/>
                <a:gd name="connsiteY439" fmla="*/ 69848 h 597064"/>
                <a:gd name="connsiteX440" fmla="*/ 88292 w 599726"/>
                <a:gd name="connsiteY440" fmla="*/ 69848 h 597064"/>
                <a:gd name="connsiteX441" fmla="*/ 90954 w 599726"/>
                <a:gd name="connsiteY441" fmla="*/ 67186 h 597064"/>
                <a:gd name="connsiteX442" fmla="*/ 93616 w 599726"/>
                <a:gd name="connsiteY442" fmla="*/ 67186 h 597064"/>
                <a:gd name="connsiteX443" fmla="*/ 96278 w 599726"/>
                <a:gd name="connsiteY443" fmla="*/ 64523 h 597064"/>
                <a:gd name="connsiteX444" fmla="*/ 98940 w 599726"/>
                <a:gd name="connsiteY444" fmla="*/ 64523 h 597064"/>
                <a:gd name="connsiteX445" fmla="*/ 98940 w 599726"/>
                <a:gd name="connsiteY445" fmla="*/ 56474 h 597064"/>
                <a:gd name="connsiteX446" fmla="*/ 101602 w 599726"/>
                <a:gd name="connsiteY446" fmla="*/ 56474 h 597064"/>
                <a:gd name="connsiteX447" fmla="*/ 101602 w 599726"/>
                <a:gd name="connsiteY447" fmla="*/ 51086 h 597064"/>
                <a:gd name="connsiteX448" fmla="*/ 98940 w 599726"/>
                <a:gd name="connsiteY448" fmla="*/ 51086 h 597064"/>
                <a:gd name="connsiteX449" fmla="*/ 98940 w 599726"/>
                <a:gd name="connsiteY449" fmla="*/ 40375 h 597064"/>
                <a:gd name="connsiteX450" fmla="*/ 104328 w 599726"/>
                <a:gd name="connsiteY450" fmla="*/ 34987 h 597064"/>
                <a:gd name="connsiteX451" fmla="*/ 109715 w 599726"/>
                <a:gd name="connsiteY451" fmla="*/ 16226 h 597064"/>
                <a:gd name="connsiteX452" fmla="*/ 109715 w 599726"/>
                <a:gd name="connsiteY452" fmla="*/ 10838 h 597064"/>
                <a:gd name="connsiteX453" fmla="*/ 125815 w 599726"/>
                <a:gd name="connsiteY453" fmla="*/ 10838 h 597064"/>
                <a:gd name="connsiteX454" fmla="*/ 125815 w 599726"/>
                <a:gd name="connsiteY454" fmla="*/ 16226 h 597064"/>
                <a:gd name="connsiteX455" fmla="*/ 128477 w 599726"/>
                <a:gd name="connsiteY455" fmla="*/ 16226 h 597064"/>
                <a:gd name="connsiteX456" fmla="*/ 128477 w 599726"/>
                <a:gd name="connsiteY456" fmla="*/ 13564 h 597064"/>
                <a:gd name="connsiteX457" fmla="*/ 128477 w 599726"/>
                <a:gd name="connsiteY457" fmla="*/ 16226 h 597064"/>
                <a:gd name="connsiteX458" fmla="*/ 128477 w 599726"/>
                <a:gd name="connsiteY458" fmla="*/ 13564 h 597064"/>
                <a:gd name="connsiteX459" fmla="*/ 136526 w 599726"/>
                <a:gd name="connsiteY459" fmla="*/ 13564 h 597064"/>
                <a:gd name="connsiteX460" fmla="*/ 136526 w 599726"/>
                <a:gd name="connsiteY460" fmla="*/ 16226 h 597064"/>
                <a:gd name="connsiteX461" fmla="*/ 139188 w 599726"/>
                <a:gd name="connsiteY461" fmla="*/ 16226 h 597064"/>
                <a:gd name="connsiteX462" fmla="*/ 139188 w 599726"/>
                <a:gd name="connsiteY462" fmla="*/ 18888 h 597064"/>
                <a:gd name="connsiteX463" fmla="*/ 144576 w 599726"/>
                <a:gd name="connsiteY463" fmla="*/ 18888 h 597064"/>
                <a:gd name="connsiteX464" fmla="*/ 144576 w 599726"/>
                <a:gd name="connsiteY464" fmla="*/ 21550 h 597064"/>
                <a:gd name="connsiteX465" fmla="*/ 149963 w 599726"/>
                <a:gd name="connsiteY465" fmla="*/ 21550 h 597064"/>
                <a:gd name="connsiteX466" fmla="*/ 149963 w 599726"/>
                <a:gd name="connsiteY466" fmla="*/ 24212 h 597064"/>
                <a:gd name="connsiteX467" fmla="*/ 155351 w 599726"/>
                <a:gd name="connsiteY467" fmla="*/ 24212 h 597064"/>
                <a:gd name="connsiteX468" fmla="*/ 155351 w 599726"/>
                <a:gd name="connsiteY468" fmla="*/ 26874 h 597064"/>
                <a:gd name="connsiteX469" fmla="*/ 160738 w 599726"/>
                <a:gd name="connsiteY469" fmla="*/ 26874 h 597064"/>
                <a:gd name="connsiteX470" fmla="*/ 160738 w 599726"/>
                <a:gd name="connsiteY470" fmla="*/ 29536 h 597064"/>
                <a:gd name="connsiteX471" fmla="*/ 163400 w 599726"/>
                <a:gd name="connsiteY471" fmla="*/ 29536 h 597064"/>
                <a:gd name="connsiteX472" fmla="*/ 163400 w 599726"/>
                <a:gd name="connsiteY472" fmla="*/ 32198 h 597064"/>
                <a:gd name="connsiteX473" fmla="*/ 168788 w 599726"/>
                <a:gd name="connsiteY473" fmla="*/ 32198 h 597064"/>
                <a:gd name="connsiteX474" fmla="*/ 168788 w 599726"/>
                <a:gd name="connsiteY474" fmla="*/ 34860 h 597064"/>
                <a:gd name="connsiteX475" fmla="*/ 174176 w 599726"/>
                <a:gd name="connsiteY475" fmla="*/ 34860 h 597064"/>
                <a:gd name="connsiteX476" fmla="*/ 174176 w 599726"/>
                <a:gd name="connsiteY476" fmla="*/ 37523 h 597064"/>
                <a:gd name="connsiteX477" fmla="*/ 179563 w 599726"/>
                <a:gd name="connsiteY477" fmla="*/ 37523 h 597064"/>
                <a:gd name="connsiteX478" fmla="*/ 179563 w 599726"/>
                <a:gd name="connsiteY478" fmla="*/ 42910 h 597064"/>
                <a:gd name="connsiteX479" fmla="*/ 182225 w 599726"/>
                <a:gd name="connsiteY479" fmla="*/ 42910 h 597064"/>
                <a:gd name="connsiteX480" fmla="*/ 179563 w 599726"/>
                <a:gd name="connsiteY480" fmla="*/ 42910 h 597064"/>
                <a:gd name="connsiteX481" fmla="*/ 179563 w 599726"/>
                <a:gd name="connsiteY481" fmla="*/ 45572 h 597064"/>
                <a:gd name="connsiteX482" fmla="*/ 176901 w 599726"/>
                <a:gd name="connsiteY482" fmla="*/ 45572 h 597064"/>
                <a:gd name="connsiteX483" fmla="*/ 176901 w 599726"/>
                <a:gd name="connsiteY483" fmla="*/ 48234 h 597064"/>
                <a:gd name="connsiteX484" fmla="*/ 182288 w 599726"/>
                <a:gd name="connsiteY484" fmla="*/ 48234 h 597064"/>
                <a:gd name="connsiteX485" fmla="*/ 182288 w 599726"/>
                <a:gd name="connsiteY485" fmla="*/ 42847 h 597064"/>
                <a:gd name="connsiteX486" fmla="*/ 190338 w 599726"/>
                <a:gd name="connsiteY486" fmla="*/ 42847 h 597064"/>
                <a:gd name="connsiteX487" fmla="*/ 190338 w 599726"/>
                <a:gd name="connsiteY487" fmla="*/ 45509 h 597064"/>
                <a:gd name="connsiteX488" fmla="*/ 195726 w 599726"/>
                <a:gd name="connsiteY488" fmla="*/ 45509 h 597064"/>
                <a:gd name="connsiteX489" fmla="*/ 195726 w 599726"/>
                <a:gd name="connsiteY489" fmla="*/ 48171 h 597064"/>
                <a:gd name="connsiteX490" fmla="*/ 201113 w 599726"/>
                <a:gd name="connsiteY490" fmla="*/ 48171 h 597064"/>
                <a:gd name="connsiteX491" fmla="*/ 201113 w 599726"/>
                <a:gd name="connsiteY491" fmla="*/ 50833 h 597064"/>
                <a:gd name="connsiteX492" fmla="*/ 211825 w 599726"/>
                <a:gd name="connsiteY492" fmla="*/ 50833 h 597064"/>
                <a:gd name="connsiteX493" fmla="*/ 211825 w 599726"/>
                <a:gd name="connsiteY493" fmla="*/ 53495 h 597064"/>
                <a:gd name="connsiteX494" fmla="*/ 217212 w 599726"/>
                <a:gd name="connsiteY494" fmla="*/ 53495 h 597064"/>
                <a:gd name="connsiteX495" fmla="*/ 217212 w 599726"/>
                <a:gd name="connsiteY495" fmla="*/ 56157 h 597064"/>
                <a:gd name="connsiteX496" fmla="*/ 219874 w 599726"/>
                <a:gd name="connsiteY496" fmla="*/ 56157 h 597064"/>
                <a:gd name="connsiteX497" fmla="*/ 219874 w 599726"/>
                <a:gd name="connsiteY497" fmla="*/ 50770 h 597064"/>
                <a:gd name="connsiteX498" fmla="*/ 222536 w 599726"/>
                <a:gd name="connsiteY498" fmla="*/ 50770 h 597064"/>
                <a:gd name="connsiteX499" fmla="*/ 222536 w 599726"/>
                <a:gd name="connsiteY499" fmla="*/ 48107 h 597064"/>
                <a:gd name="connsiteX500" fmla="*/ 225198 w 599726"/>
                <a:gd name="connsiteY500" fmla="*/ 48107 h 597064"/>
                <a:gd name="connsiteX501" fmla="*/ 225198 w 599726"/>
                <a:gd name="connsiteY501" fmla="*/ 45445 h 597064"/>
                <a:gd name="connsiteX502" fmla="*/ 230586 w 599726"/>
                <a:gd name="connsiteY502" fmla="*/ 45445 h 597064"/>
                <a:gd name="connsiteX503" fmla="*/ 230586 w 599726"/>
                <a:gd name="connsiteY503" fmla="*/ 48107 h 597064"/>
                <a:gd name="connsiteX504" fmla="*/ 227924 w 599726"/>
                <a:gd name="connsiteY504" fmla="*/ 48107 h 597064"/>
                <a:gd name="connsiteX505" fmla="*/ 227924 w 599726"/>
                <a:gd name="connsiteY505" fmla="*/ 56157 h 597064"/>
                <a:gd name="connsiteX506" fmla="*/ 225262 w 599726"/>
                <a:gd name="connsiteY506" fmla="*/ 56157 h 597064"/>
                <a:gd name="connsiteX507" fmla="*/ 225262 w 599726"/>
                <a:gd name="connsiteY507" fmla="*/ 58819 h 597064"/>
                <a:gd name="connsiteX508" fmla="*/ 222600 w 599726"/>
                <a:gd name="connsiteY508" fmla="*/ 58819 h 597064"/>
                <a:gd name="connsiteX509" fmla="*/ 222600 w 599726"/>
                <a:gd name="connsiteY509" fmla="*/ 66869 h 597064"/>
                <a:gd name="connsiteX510" fmla="*/ 225262 w 599726"/>
                <a:gd name="connsiteY510" fmla="*/ 66869 h 597064"/>
                <a:gd name="connsiteX511" fmla="*/ 225262 w 599726"/>
                <a:gd name="connsiteY511" fmla="*/ 69531 h 597064"/>
                <a:gd name="connsiteX512" fmla="*/ 227924 w 599726"/>
                <a:gd name="connsiteY512" fmla="*/ 69531 h 597064"/>
                <a:gd name="connsiteX513" fmla="*/ 227924 w 599726"/>
                <a:gd name="connsiteY513" fmla="*/ 72193 h 597064"/>
                <a:gd name="connsiteX514" fmla="*/ 233311 w 599726"/>
                <a:gd name="connsiteY514" fmla="*/ 72193 h 597064"/>
                <a:gd name="connsiteX515" fmla="*/ 233311 w 599726"/>
                <a:gd name="connsiteY515" fmla="*/ 74855 h 597064"/>
                <a:gd name="connsiteX516" fmla="*/ 241361 w 599726"/>
                <a:gd name="connsiteY516" fmla="*/ 74855 h 597064"/>
                <a:gd name="connsiteX517" fmla="*/ 241361 w 599726"/>
                <a:gd name="connsiteY517" fmla="*/ 72193 h 597064"/>
                <a:gd name="connsiteX518" fmla="*/ 246749 w 599726"/>
                <a:gd name="connsiteY518" fmla="*/ 72193 h 597064"/>
                <a:gd name="connsiteX519" fmla="*/ 246749 w 599726"/>
                <a:gd name="connsiteY519" fmla="*/ 50770 h 597064"/>
                <a:gd name="connsiteX520" fmla="*/ 244087 w 599726"/>
                <a:gd name="connsiteY520" fmla="*/ 50770 h 597064"/>
                <a:gd name="connsiteX521" fmla="*/ 244087 w 599726"/>
                <a:gd name="connsiteY521" fmla="*/ 48107 h 597064"/>
                <a:gd name="connsiteX522" fmla="*/ 241424 w 599726"/>
                <a:gd name="connsiteY522" fmla="*/ 48107 h 597064"/>
                <a:gd name="connsiteX523" fmla="*/ 244087 w 599726"/>
                <a:gd name="connsiteY523" fmla="*/ 48107 h 597064"/>
                <a:gd name="connsiteX524" fmla="*/ 244087 w 599726"/>
                <a:gd name="connsiteY524" fmla="*/ 40058 h 597064"/>
                <a:gd name="connsiteX525" fmla="*/ 241424 w 599726"/>
                <a:gd name="connsiteY525" fmla="*/ 40058 h 597064"/>
                <a:gd name="connsiteX526" fmla="*/ 241424 w 599726"/>
                <a:gd name="connsiteY526" fmla="*/ 37396 h 597064"/>
                <a:gd name="connsiteX527" fmla="*/ 238762 w 599726"/>
                <a:gd name="connsiteY527" fmla="*/ 37396 h 597064"/>
                <a:gd name="connsiteX528" fmla="*/ 238762 w 599726"/>
                <a:gd name="connsiteY528" fmla="*/ 29346 h 597064"/>
                <a:gd name="connsiteX529" fmla="*/ 238762 w 599726"/>
                <a:gd name="connsiteY529" fmla="*/ 32008 h 597064"/>
                <a:gd name="connsiteX530" fmla="*/ 236100 w 599726"/>
                <a:gd name="connsiteY530" fmla="*/ 32008 h 597064"/>
                <a:gd name="connsiteX531" fmla="*/ 236100 w 599726"/>
                <a:gd name="connsiteY531" fmla="*/ 40058 h 597064"/>
                <a:gd name="connsiteX532" fmla="*/ 233438 w 599726"/>
                <a:gd name="connsiteY532" fmla="*/ 40058 h 597064"/>
                <a:gd name="connsiteX533" fmla="*/ 233438 w 599726"/>
                <a:gd name="connsiteY533" fmla="*/ 42720 h 597064"/>
                <a:gd name="connsiteX534" fmla="*/ 230776 w 599726"/>
                <a:gd name="connsiteY534" fmla="*/ 42720 h 597064"/>
                <a:gd name="connsiteX535" fmla="*/ 230776 w 599726"/>
                <a:gd name="connsiteY535" fmla="*/ 45382 h 597064"/>
                <a:gd name="connsiteX536" fmla="*/ 228114 w 599726"/>
                <a:gd name="connsiteY536" fmla="*/ 45382 h 597064"/>
                <a:gd name="connsiteX537" fmla="*/ 228114 w 599726"/>
                <a:gd name="connsiteY537" fmla="*/ 42720 h 597064"/>
                <a:gd name="connsiteX538" fmla="*/ 230776 w 599726"/>
                <a:gd name="connsiteY538" fmla="*/ 42720 h 597064"/>
                <a:gd name="connsiteX539" fmla="*/ 230776 w 599726"/>
                <a:gd name="connsiteY539" fmla="*/ 40058 h 597064"/>
                <a:gd name="connsiteX540" fmla="*/ 233438 w 599726"/>
                <a:gd name="connsiteY540" fmla="*/ 40058 h 597064"/>
                <a:gd name="connsiteX541" fmla="*/ 233438 w 599726"/>
                <a:gd name="connsiteY541" fmla="*/ 29346 h 597064"/>
                <a:gd name="connsiteX542" fmla="*/ 238826 w 599726"/>
                <a:gd name="connsiteY542" fmla="*/ 29346 h 597064"/>
                <a:gd name="connsiteX543" fmla="*/ 238826 w 599726"/>
                <a:gd name="connsiteY543" fmla="*/ 26684 h 597064"/>
                <a:gd name="connsiteX544" fmla="*/ 244213 w 599726"/>
                <a:gd name="connsiteY544" fmla="*/ 26684 h 597064"/>
                <a:gd name="connsiteX545" fmla="*/ 244213 w 599726"/>
                <a:gd name="connsiteY545" fmla="*/ 24022 h 597064"/>
                <a:gd name="connsiteX546" fmla="*/ 244213 w 599726"/>
                <a:gd name="connsiteY546" fmla="*/ 26684 h 597064"/>
                <a:gd name="connsiteX547" fmla="*/ 241551 w 599726"/>
                <a:gd name="connsiteY547" fmla="*/ 26684 h 597064"/>
                <a:gd name="connsiteX548" fmla="*/ 241551 w 599726"/>
                <a:gd name="connsiteY548" fmla="*/ 32072 h 597064"/>
                <a:gd name="connsiteX549" fmla="*/ 249601 w 599726"/>
                <a:gd name="connsiteY549" fmla="*/ 32072 h 597064"/>
                <a:gd name="connsiteX550" fmla="*/ 249601 w 599726"/>
                <a:gd name="connsiteY550" fmla="*/ 29410 h 597064"/>
                <a:gd name="connsiteX551" fmla="*/ 252263 w 599726"/>
                <a:gd name="connsiteY551" fmla="*/ 29410 h 597064"/>
                <a:gd name="connsiteX552" fmla="*/ 252263 w 599726"/>
                <a:gd name="connsiteY552" fmla="*/ 24022 h 597064"/>
                <a:gd name="connsiteX553" fmla="*/ 249601 w 599726"/>
                <a:gd name="connsiteY553" fmla="*/ 24022 h 597064"/>
                <a:gd name="connsiteX554" fmla="*/ 249601 w 599726"/>
                <a:gd name="connsiteY554" fmla="*/ 21360 h 597064"/>
                <a:gd name="connsiteX555" fmla="*/ 254988 w 599726"/>
                <a:gd name="connsiteY555" fmla="*/ 21360 h 597064"/>
                <a:gd name="connsiteX556" fmla="*/ 254988 w 599726"/>
                <a:gd name="connsiteY556" fmla="*/ 18698 h 597064"/>
                <a:gd name="connsiteX557" fmla="*/ 257650 w 599726"/>
                <a:gd name="connsiteY557" fmla="*/ 18698 h 597064"/>
                <a:gd name="connsiteX558" fmla="*/ 257650 w 599726"/>
                <a:gd name="connsiteY558" fmla="*/ 13310 h 597064"/>
                <a:gd name="connsiteX559" fmla="*/ 260312 w 599726"/>
                <a:gd name="connsiteY559" fmla="*/ 13310 h 597064"/>
                <a:gd name="connsiteX560" fmla="*/ 260312 w 599726"/>
                <a:gd name="connsiteY560" fmla="*/ 18698 h 597064"/>
                <a:gd name="connsiteX561" fmla="*/ 257650 w 599726"/>
                <a:gd name="connsiteY561" fmla="*/ 18698 h 597064"/>
                <a:gd name="connsiteX562" fmla="*/ 257650 w 599726"/>
                <a:gd name="connsiteY562" fmla="*/ 21360 h 597064"/>
                <a:gd name="connsiteX563" fmla="*/ 263038 w 599726"/>
                <a:gd name="connsiteY563" fmla="*/ 21360 h 597064"/>
                <a:gd name="connsiteX564" fmla="*/ 263038 w 599726"/>
                <a:gd name="connsiteY564" fmla="*/ 18698 h 597064"/>
                <a:gd name="connsiteX565" fmla="*/ 265700 w 599726"/>
                <a:gd name="connsiteY565" fmla="*/ 18698 h 597064"/>
                <a:gd name="connsiteX566" fmla="*/ 265700 w 599726"/>
                <a:gd name="connsiteY566" fmla="*/ 13310 h 597064"/>
                <a:gd name="connsiteX567" fmla="*/ 263038 w 599726"/>
                <a:gd name="connsiteY567" fmla="*/ 13310 h 597064"/>
                <a:gd name="connsiteX568" fmla="*/ 265700 w 599726"/>
                <a:gd name="connsiteY568" fmla="*/ 13310 h 597064"/>
                <a:gd name="connsiteX569" fmla="*/ 265700 w 599726"/>
                <a:gd name="connsiteY569" fmla="*/ 10648 h 597064"/>
                <a:gd name="connsiteX570" fmla="*/ 271088 w 599726"/>
                <a:gd name="connsiteY570" fmla="*/ 10648 h 597064"/>
                <a:gd name="connsiteX571" fmla="*/ 271088 w 599726"/>
                <a:gd name="connsiteY571" fmla="*/ 13310 h 597064"/>
                <a:gd name="connsiteX572" fmla="*/ 271088 w 599726"/>
                <a:gd name="connsiteY572" fmla="*/ 10648 h 597064"/>
                <a:gd name="connsiteX573" fmla="*/ 273750 w 599726"/>
                <a:gd name="connsiteY573" fmla="*/ 10648 h 597064"/>
                <a:gd name="connsiteX574" fmla="*/ 273750 w 599726"/>
                <a:gd name="connsiteY574" fmla="*/ 13310 h 597064"/>
                <a:gd name="connsiteX575" fmla="*/ 273750 w 599726"/>
                <a:gd name="connsiteY575" fmla="*/ 10648 h 597064"/>
                <a:gd name="connsiteX576" fmla="*/ 276412 w 599726"/>
                <a:gd name="connsiteY576" fmla="*/ 10648 h 597064"/>
                <a:gd name="connsiteX577" fmla="*/ 276412 w 599726"/>
                <a:gd name="connsiteY577" fmla="*/ 7986 h 597064"/>
                <a:gd name="connsiteX578" fmla="*/ 276412 w 599726"/>
                <a:gd name="connsiteY578" fmla="*/ 10648 h 597064"/>
                <a:gd name="connsiteX579" fmla="*/ 279074 w 599726"/>
                <a:gd name="connsiteY579" fmla="*/ 10648 h 597064"/>
                <a:gd name="connsiteX580" fmla="*/ 279074 w 599726"/>
                <a:gd name="connsiteY580" fmla="*/ 7986 h 597064"/>
                <a:gd name="connsiteX581" fmla="*/ 281736 w 599726"/>
                <a:gd name="connsiteY581" fmla="*/ 7986 h 597064"/>
                <a:gd name="connsiteX582" fmla="*/ 281736 w 599726"/>
                <a:gd name="connsiteY582" fmla="*/ 5324 h 597064"/>
                <a:gd name="connsiteX583" fmla="*/ 289785 w 599726"/>
                <a:gd name="connsiteY583" fmla="*/ 5324 h 597064"/>
                <a:gd name="connsiteX584" fmla="*/ 289785 w 599726"/>
                <a:gd name="connsiteY584" fmla="*/ 2662 h 597064"/>
                <a:gd name="connsiteX585" fmla="*/ 292448 w 599726"/>
                <a:gd name="connsiteY585" fmla="*/ 2662 h 597064"/>
                <a:gd name="connsiteX586" fmla="*/ 292448 w 599726"/>
                <a:gd name="connsiteY586" fmla="*/ 0 h 597064"/>
                <a:gd name="connsiteX587" fmla="*/ 292448 w 599726"/>
                <a:gd name="connsiteY587" fmla="*/ 5388 h 597064"/>
                <a:gd name="connsiteX588" fmla="*/ 289785 w 599726"/>
                <a:gd name="connsiteY588" fmla="*/ 5388 h 597064"/>
                <a:gd name="connsiteX589" fmla="*/ 289785 w 599726"/>
                <a:gd name="connsiteY589" fmla="*/ 8050 h 597064"/>
                <a:gd name="connsiteX590" fmla="*/ 287123 w 599726"/>
                <a:gd name="connsiteY590" fmla="*/ 8050 h 597064"/>
                <a:gd name="connsiteX591" fmla="*/ 287123 w 599726"/>
                <a:gd name="connsiteY591" fmla="*/ 10712 h 597064"/>
                <a:gd name="connsiteX592" fmla="*/ 281736 w 599726"/>
                <a:gd name="connsiteY592" fmla="*/ 10712 h 597064"/>
                <a:gd name="connsiteX593" fmla="*/ 281736 w 599726"/>
                <a:gd name="connsiteY593" fmla="*/ 13374 h 597064"/>
                <a:gd name="connsiteX594" fmla="*/ 279074 w 599726"/>
                <a:gd name="connsiteY594" fmla="*/ 13374 h 597064"/>
                <a:gd name="connsiteX595" fmla="*/ 279074 w 599726"/>
                <a:gd name="connsiteY595" fmla="*/ 18761 h 597064"/>
                <a:gd name="connsiteX596" fmla="*/ 273686 w 599726"/>
                <a:gd name="connsiteY596" fmla="*/ 18761 h 597064"/>
                <a:gd name="connsiteX597" fmla="*/ 273686 w 599726"/>
                <a:gd name="connsiteY597" fmla="*/ 21423 h 597064"/>
                <a:gd name="connsiteX598" fmla="*/ 268299 w 599726"/>
                <a:gd name="connsiteY598" fmla="*/ 21423 h 597064"/>
                <a:gd name="connsiteX599" fmla="*/ 268299 w 599726"/>
                <a:gd name="connsiteY599" fmla="*/ 26811 h 597064"/>
                <a:gd name="connsiteX600" fmla="*/ 254862 w 599726"/>
                <a:gd name="connsiteY600" fmla="*/ 26811 h 597064"/>
                <a:gd name="connsiteX601" fmla="*/ 254862 w 599726"/>
                <a:gd name="connsiteY601" fmla="*/ 40248 h 597064"/>
                <a:gd name="connsiteX602" fmla="*/ 257524 w 599726"/>
                <a:gd name="connsiteY602" fmla="*/ 40248 h 597064"/>
                <a:gd name="connsiteX603" fmla="*/ 257524 w 599726"/>
                <a:gd name="connsiteY603" fmla="*/ 48298 h 597064"/>
                <a:gd name="connsiteX604" fmla="*/ 260186 w 599726"/>
                <a:gd name="connsiteY604" fmla="*/ 48298 h 597064"/>
                <a:gd name="connsiteX605" fmla="*/ 260186 w 599726"/>
                <a:gd name="connsiteY605" fmla="*/ 53685 h 597064"/>
                <a:gd name="connsiteX606" fmla="*/ 262848 w 599726"/>
                <a:gd name="connsiteY606" fmla="*/ 53685 h 597064"/>
                <a:gd name="connsiteX607" fmla="*/ 262848 w 599726"/>
                <a:gd name="connsiteY607" fmla="*/ 59073 h 597064"/>
                <a:gd name="connsiteX608" fmla="*/ 265510 w 599726"/>
                <a:gd name="connsiteY608" fmla="*/ 59073 h 597064"/>
                <a:gd name="connsiteX609" fmla="*/ 265510 w 599726"/>
                <a:gd name="connsiteY609" fmla="*/ 64460 h 597064"/>
                <a:gd name="connsiteX610" fmla="*/ 268172 w 599726"/>
                <a:gd name="connsiteY610" fmla="*/ 64460 h 597064"/>
                <a:gd name="connsiteX611" fmla="*/ 268172 w 599726"/>
                <a:gd name="connsiteY611" fmla="*/ 69848 h 597064"/>
                <a:gd name="connsiteX612" fmla="*/ 270834 w 599726"/>
                <a:gd name="connsiteY612" fmla="*/ 69848 h 597064"/>
                <a:gd name="connsiteX613" fmla="*/ 270834 w 599726"/>
                <a:gd name="connsiteY613" fmla="*/ 72510 h 597064"/>
                <a:gd name="connsiteX614" fmla="*/ 273496 w 599726"/>
                <a:gd name="connsiteY614" fmla="*/ 72510 h 597064"/>
                <a:gd name="connsiteX615" fmla="*/ 273496 w 599726"/>
                <a:gd name="connsiteY615" fmla="*/ 77897 h 597064"/>
                <a:gd name="connsiteX616" fmla="*/ 276158 w 599726"/>
                <a:gd name="connsiteY616" fmla="*/ 77897 h 597064"/>
                <a:gd name="connsiteX617" fmla="*/ 276158 w 599726"/>
                <a:gd name="connsiteY617" fmla="*/ 80559 h 597064"/>
                <a:gd name="connsiteX618" fmla="*/ 278820 w 599726"/>
                <a:gd name="connsiteY618" fmla="*/ 80559 h 597064"/>
                <a:gd name="connsiteX619" fmla="*/ 278820 w 599726"/>
                <a:gd name="connsiteY619" fmla="*/ 83221 h 597064"/>
                <a:gd name="connsiteX620" fmla="*/ 281482 w 599726"/>
                <a:gd name="connsiteY620" fmla="*/ 83221 h 597064"/>
                <a:gd name="connsiteX621" fmla="*/ 281482 w 599726"/>
                <a:gd name="connsiteY621" fmla="*/ 88609 h 597064"/>
                <a:gd name="connsiteX622" fmla="*/ 284144 w 599726"/>
                <a:gd name="connsiteY622" fmla="*/ 88609 h 597064"/>
                <a:gd name="connsiteX623" fmla="*/ 284144 w 599726"/>
                <a:gd name="connsiteY623" fmla="*/ 91271 h 597064"/>
                <a:gd name="connsiteX624" fmla="*/ 286806 w 599726"/>
                <a:gd name="connsiteY624" fmla="*/ 91271 h 597064"/>
                <a:gd name="connsiteX625" fmla="*/ 286806 w 599726"/>
                <a:gd name="connsiteY625" fmla="*/ 93933 h 597064"/>
                <a:gd name="connsiteX626" fmla="*/ 289469 w 599726"/>
                <a:gd name="connsiteY626" fmla="*/ 93933 h 597064"/>
                <a:gd name="connsiteX627" fmla="*/ 289469 w 599726"/>
                <a:gd name="connsiteY627" fmla="*/ 96595 h 597064"/>
                <a:gd name="connsiteX628" fmla="*/ 292131 w 599726"/>
                <a:gd name="connsiteY628" fmla="*/ 96595 h 597064"/>
                <a:gd name="connsiteX629" fmla="*/ 292131 w 599726"/>
                <a:gd name="connsiteY629" fmla="*/ 99257 h 597064"/>
                <a:gd name="connsiteX630" fmla="*/ 294793 w 599726"/>
                <a:gd name="connsiteY630" fmla="*/ 99257 h 597064"/>
                <a:gd name="connsiteX631" fmla="*/ 294793 w 599726"/>
                <a:gd name="connsiteY631" fmla="*/ 101919 h 597064"/>
                <a:gd name="connsiteX632" fmla="*/ 297455 w 599726"/>
                <a:gd name="connsiteY632" fmla="*/ 101919 h 597064"/>
                <a:gd name="connsiteX633" fmla="*/ 297455 w 599726"/>
                <a:gd name="connsiteY633" fmla="*/ 104581 h 597064"/>
                <a:gd name="connsiteX634" fmla="*/ 300117 w 599726"/>
                <a:gd name="connsiteY634" fmla="*/ 104581 h 597064"/>
                <a:gd name="connsiteX635" fmla="*/ 300117 w 599726"/>
                <a:gd name="connsiteY635" fmla="*/ 107243 h 597064"/>
                <a:gd name="connsiteX636" fmla="*/ 302779 w 599726"/>
                <a:gd name="connsiteY636" fmla="*/ 107243 h 597064"/>
                <a:gd name="connsiteX637" fmla="*/ 302779 w 599726"/>
                <a:gd name="connsiteY637" fmla="*/ 112631 h 597064"/>
                <a:gd name="connsiteX638" fmla="*/ 308166 w 599726"/>
                <a:gd name="connsiteY638" fmla="*/ 112631 h 597064"/>
                <a:gd name="connsiteX639" fmla="*/ 308166 w 599726"/>
                <a:gd name="connsiteY639" fmla="*/ 118018 h 597064"/>
                <a:gd name="connsiteX640" fmla="*/ 305504 w 599726"/>
                <a:gd name="connsiteY640" fmla="*/ 118018 h 597064"/>
                <a:gd name="connsiteX641" fmla="*/ 305504 w 599726"/>
                <a:gd name="connsiteY641" fmla="*/ 120681 h 597064"/>
                <a:gd name="connsiteX642" fmla="*/ 310892 w 599726"/>
                <a:gd name="connsiteY642" fmla="*/ 120681 h 597064"/>
                <a:gd name="connsiteX643" fmla="*/ 310892 w 599726"/>
                <a:gd name="connsiteY643" fmla="*/ 123343 h 597064"/>
                <a:gd name="connsiteX644" fmla="*/ 313554 w 599726"/>
                <a:gd name="connsiteY644" fmla="*/ 123343 h 597064"/>
                <a:gd name="connsiteX645" fmla="*/ 310892 w 599726"/>
                <a:gd name="connsiteY645" fmla="*/ 123343 h 597064"/>
                <a:gd name="connsiteX646" fmla="*/ 310892 w 599726"/>
                <a:gd name="connsiteY646" fmla="*/ 128730 h 597064"/>
                <a:gd name="connsiteX647" fmla="*/ 313554 w 599726"/>
                <a:gd name="connsiteY647" fmla="*/ 128730 h 597064"/>
                <a:gd name="connsiteX648" fmla="*/ 313554 w 599726"/>
                <a:gd name="connsiteY648" fmla="*/ 131392 h 597064"/>
                <a:gd name="connsiteX649" fmla="*/ 316216 w 599726"/>
                <a:gd name="connsiteY649" fmla="*/ 131392 h 597064"/>
                <a:gd name="connsiteX650" fmla="*/ 316216 w 599726"/>
                <a:gd name="connsiteY650" fmla="*/ 134054 h 597064"/>
                <a:gd name="connsiteX651" fmla="*/ 318878 w 599726"/>
                <a:gd name="connsiteY651" fmla="*/ 134054 h 597064"/>
                <a:gd name="connsiteX652" fmla="*/ 318878 w 599726"/>
                <a:gd name="connsiteY652" fmla="*/ 139442 h 597064"/>
                <a:gd name="connsiteX653" fmla="*/ 321540 w 599726"/>
                <a:gd name="connsiteY653" fmla="*/ 139442 h 597064"/>
                <a:gd name="connsiteX654" fmla="*/ 321540 w 599726"/>
                <a:gd name="connsiteY654" fmla="*/ 142104 h 597064"/>
                <a:gd name="connsiteX655" fmla="*/ 318878 w 599726"/>
                <a:gd name="connsiteY655" fmla="*/ 142104 h 597064"/>
                <a:gd name="connsiteX656" fmla="*/ 318878 w 599726"/>
                <a:gd name="connsiteY656" fmla="*/ 144766 h 597064"/>
                <a:gd name="connsiteX657" fmla="*/ 321540 w 599726"/>
                <a:gd name="connsiteY657" fmla="*/ 144766 h 597064"/>
                <a:gd name="connsiteX658" fmla="*/ 321540 w 599726"/>
                <a:gd name="connsiteY658" fmla="*/ 147428 h 597064"/>
                <a:gd name="connsiteX659" fmla="*/ 329590 w 599726"/>
                <a:gd name="connsiteY659" fmla="*/ 147428 h 597064"/>
                <a:gd name="connsiteX660" fmla="*/ 329590 w 599726"/>
                <a:gd name="connsiteY660" fmla="*/ 150090 h 597064"/>
                <a:gd name="connsiteX661" fmla="*/ 332252 w 599726"/>
                <a:gd name="connsiteY661" fmla="*/ 150090 h 597064"/>
                <a:gd name="connsiteX662" fmla="*/ 332252 w 599726"/>
                <a:gd name="connsiteY662" fmla="*/ 147428 h 597064"/>
                <a:gd name="connsiteX663" fmla="*/ 334914 w 599726"/>
                <a:gd name="connsiteY663" fmla="*/ 147428 h 597064"/>
                <a:gd name="connsiteX664" fmla="*/ 334914 w 599726"/>
                <a:gd name="connsiteY664" fmla="*/ 150090 h 597064"/>
                <a:gd name="connsiteX665" fmla="*/ 337576 w 599726"/>
                <a:gd name="connsiteY665" fmla="*/ 150090 h 597064"/>
                <a:gd name="connsiteX666" fmla="*/ 337576 w 599726"/>
                <a:gd name="connsiteY666" fmla="*/ 152752 h 597064"/>
                <a:gd name="connsiteX667" fmla="*/ 340238 w 599726"/>
                <a:gd name="connsiteY667" fmla="*/ 152752 h 597064"/>
                <a:gd name="connsiteX668" fmla="*/ 340238 w 599726"/>
                <a:gd name="connsiteY668" fmla="*/ 155414 h 597064"/>
                <a:gd name="connsiteX669" fmla="*/ 345625 w 599726"/>
                <a:gd name="connsiteY669" fmla="*/ 155414 h 597064"/>
                <a:gd name="connsiteX670" fmla="*/ 345625 w 599726"/>
                <a:gd name="connsiteY670" fmla="*/ 158076 h 597064"/>
                <a:gd name="connsiteX671" fmla="*/ 348288 w 599726"/>
                <a:gd name="connsiteY671" fmla="*/ 158076 h 597064"/>
                <a:gd name="connsiteX672" fmla="*/ 348288 w 599726"/>
                <a:gd name="connsiteY672" fmla="*/ 155414 h 597064"/>
                <a:gd name="connsiteX673" fmla="*/ 345625 w 599726"/>
                <a:gd name="connsiteY673" fmla="*/ 155414 h 597064"/>
                <a:gd name="connsiteX674" fmla="*/ 345625 w 599726"/>
                <a:gd name="connsiteY674" fmla="*/ 150027 h 597064"/>
                <a:gd name="connsiteX675" fmla="*/ 342963 w 599726"/>
                <a:gd name="connsiteY675" fmla="*/ 150027 h 597064"/>
                <a:gd name="connsiteX676" fmla="*/ 342963 w 599726"/>
                <a:gd name="connsiteY676" fmla="*/ 147365 h 597064"/>
                <a:gd name="connsiteX677" fmla="*/ 337576 w 599726"/>
                <a:gd name="connsiteY677" fmla="*/ 147365 h 597064"/>
                <a:gd name="connsiteX678" fmla="*/ 337576 w 599726"/>
                <a:gd name="connsiteY678" fmla="*/ 144703 h 597064"/>
                <a:gd name="connsiteX679" fmla="*/ 334914 w 599726"/>
                <a:gd name="connsiteY679" fmla="*/ 144703 h 597064"/>
                <a:gd name="connsiteX680" fmla="*/ 334914 w 599726"/>
                <a:gd name="connsiteY680" fmla="*/ 142040 h 597064"/>
                <a:gd name="connsiteX681" fmla="*/ 332252 w 599726"/>
                <a:gd name="connsiteY681" fmla="*/ 142040 h 597064"/>
                <a:gd name="connsiteX682" fmla="*/ 332252 w 599726"/>
                <a:gd name="connsiteY682" fmla="*/ 139378 h 597064"/>
                <a:gd name="connsiteX683" fmla="*/ 329590 w 599726"/>
                <a:gd name="connsiteY683" fmla="*/ 139378 h 597064"/>
                <a:gd name="connsiteX684" fmla="*/ 329590 w 599726"/>
                <a:gd name="connsiteY684" fmla="*/ 136716 h 597064"/>
                <a:gd name="connsiteX685" fmla="*/ 324202 w 599726"/>
                <a:gd name="connsiteY685" fmla="*/ 136716 h 597064"/>
                <a:gd name="connsiteX686" fmla="*/ 324202 w 599726"/>
                <a:gd name="connsiteY686" fmla="*/ 131329 h 597064"/>
                <a:gd name="connsiteX687" fmla="*/ 321540 w 599726"/>
                <a:gd name="connsiteY687" fmla="*/ 131329 h 597064"/>
                <a:gd name="connsiteX688" fmla="*/ 321540 w 599726"/>
                <a:gd name="connsiteY688" fmla="*/ 128667 h 597064"/>
                <a:gd name="connsiteX689" fmla="*/ 318878 w 599726"/>
                <a:gd name="connsiteY689" fmla="*/ 128667 h 597064"/>
                <a:gd name="connsiteX690" fmla="*/ 318878 w 599726"/>
                <a:gd name="connsiteY690" fmla="*/ 126005 h 597064"/>
                <a:gd name="connsiteX691" fmla="*/ 316216 w 599726"/>
                <a:gd name="connsiteY691" fmla="*/ 126005 h 597064"/>
                <a:gd name="connsiteX692" fmla="*/ 316216 w 599726"/>
                <a:gd name="connsiteY692" fmla="*/ 123343 h 597064"/>
                <a:gd name="connsiteX693" fmla="*/ 313554 w 599726"/>
                <a:gd name="connsiteY693" fmla="*/ 123343 h 597064"/>
                <a:gd name="connsiteX694" fmla="*/ 313554 w 599726"/>
                <a:gd name="connsiteY694" fmla="*/ 120681 h 597064"/>
                <a:gd name="connsiteX695" fmla="*/ 310892 w 599726"/>
                <a:gd name="connsiteY695" fmla="*/ 120681 h 597064"/>
                <a:gd name="connsiteX696" fmla="*/ 316279 w 599726"/>
                <a:gd name="connsiteY696" fmla="*/ 120681 h 597064"/>
                <a:gd name="connsiteX697" fmla="*/ 316279 w 599726"/>
                <a:gd name="connsiteY697" fmla="*/ 123343 h 597064"/>
                <a:gd name="connsiteX698" fmla="*/ 318941 w 599726"/>
                <a:gd name="connsiteY698" fmla="*/ 123343 h 597064"/>
                <a:gd name="connsiteX699" fmla="*/ 318941 w 599726"/>
                <a:gd name="connsiteY699" fmla="*/ 126005 h 597064"/>
                <a:gd name="connsiteX700" fmla="*/ 321604 w 599726"/>
                <a:gd name="connsiteY700" fmla="*/ 126005 h 597064"/>
                <a:gd name="connsiteX701" fmla="*/ 321604 w 599726"/>
                <a:gd name="connsiteY701" fmla="*/ 128667 h 597064"/>
                <a:gd name="connsiteX702" fmla="*/ 324266 w 599726"/>
                <a:gd name="connsiteY702" fmla="*/ 128667 h 597064"/>
                <a:gd name="connsiteX703" fmla="*/ 324266 w 599726"/>
                <a:gd name="connsiteY703" fmla="*/ 131329 h 597064"/>
                <a:gd name="connsiteX704" fmla="*/ 326928 w 599726"/>
                <a:gd name="connsiteY704" fmla="*/ 131329 h 597064"/>
                <a:gd name="connsiteX705" fmla="*/ 326928 w 599726"/>
                <a:gd name="connsiteY705" fmla="*/ 133991 h 597064"/>
                <a:gd name="connsiteX706" fmla="*/ 329590 w 599726"/>
                <a:gd name="connsiteY706" fmla="*/ 133991 h 597064"/>
                <a:gd name="connsiteX707" fmla="*/ 329590 w 599726"/>
                <a:gd name="connsiteY707" fmla="*/ 136653 h 597064"/>
                <a:gd name="connsiteX708" fmla="*/ 332252 w 599726"/>
                <a:gd name="connsiteY708" fmla="*/ 136653 h 597064"/>
                <a:gd name="connsiteX709" fmla="*/ 332252 w 599726"/>
                <a:gd name="connsiteY709" fmla="*/ 139315 h 597064"/>
                <a:gd name="connsiteX710" fmla="*/ 337639 w 599726"/>
                <a:gd name="connsiteY710" fmla="*/ 139315 h 597064"/>
                <a:gd name="connsiteX711" fmla="*/ 337639 w 599726"/>
                <a:gd name="connsiteY711" fmla="*/ 141977 h 597064"/>
                <a:gd name="connsiteX712" fmla="*/ 340301 w 599726"/>
                <a:gd name="connsiteY712" fmla="*/ 141977 h 597064"/>
                <a:gd name="connsiteX713" fmla="*/ 340301 w 599726"/>
                <a:gd name="connsiteY713" fmla="*/ 144639 h 597064"/>
                <a:gd name="connsiteX714" fmla="*/ 342963 w 599726"/>
                <a:gd name="connsiteY714" fmla="*/ 144639 h 597064"/>
                <a:gd name="connsiteX715" fmla="*/ 342963 w 599726"/>
                <a:gd name="connsiteY715" fmla="*/ 147301 h 597064"/>
                <a:gd name="connsiteX716" fmla="*/ 345625 w 599726"/>
                <a:gd name="connsiteY716" fmla="*/ 147301 h 597064"/>
                <a:gd name="connsiteX717" fmla="*/ 345625 w 599726"/>
                <a:gd name="connsiteY717" fmla="*/ 149963 h 597064"/>
                <a:gd name="connsiteX718" fmla="*/ 351013 w 599726"/>
                <a:gd name="connsiteY718" fmla="*/ 149963 h 597064"/>
                <a:gd name="connsiteX719" fmla="*/ 351013 w 599726"/>
                <a:gd name="connsiteY719" fmla="*/ 152625 h 597064"/>
                <a:gd name="connsiteX720" fmla="*/ 353675 w 599726"/>
                <a:gd name="connsiteY720" fmla="*/ 152625 h 597064"/>
                <a:gd name="connsiteX721" fmla="*/ 353675 w 599726"/>
                <a:gd name="connsiteY721" fmla="*/ 155287 h 597064"/>
                <a:gd name="connsiteX722" fmla="*/ 353041 w 599726"/>
                <a:gd name="connsiteY722" fmla="*/ 155478 h 597064"/>
                <a:gd name="connsiteX723" fmla="*/ 355703 w 599726"/>
                <a:gd name="connsiteY723" fmla="*/ 155478 h 597064"/>
                <a:gd name="connsiteX724" fmla="*/ 355703 w 599726"/>
                <a:gd name="connsiteY724" fmla="*/ 158140 h 597064"/>
                <a:gd name="connsiteX725" fmla="*/ 358365 w 599726"/>
                <a:gd name="connsiteY725" fmla="*/ 158140 h 597064"/>
                <a:gd name="connsiteX726" fmla="*/ 358365 w 599726"/>
                <a:gd name="connsiteY726" fmla="*/ 160802 h 597064"/>
                <a:gd name="connsiteX727" fmla="*/ 361028 w 599726"/>
                <a:gd name="connsiteY727" fmla="*/ 160802 h 597064"/>
                <a:gd name="connsiteX728" fmla="*/ 361028 w 599726"/>
                <a:gd name="connsiteY728" fmla="*/ 163464 h 597064"/>
                <a:gd name="connsiteX729" fmla="*/ 363690 w 599726"/>
                <a:gd name="connsiteY729" fmla="*/ 163464 h 597064"/>
                <a:gd name="connsiteX730" fmla="*/ 363690 w 599726"/>
                <a:gd name="connsiteY730" fmla="*/ 166126 h 597064"/>
                <a:gd name="connsiteX731" fmla="*/ 369077 w 599726"/>
                <a:gd name="connsiteY731" fmla="*/ 166126 h 597064"/>
                <a:gd name="connsiteX732" fmla="*/ 369077 w 599726"/>
                <a:gd name="connsiteY732" fmla="*/ 168788 h 597064"/>
                <a:gd name="connsiteX733" fmla="*/ 371739 w 599726"/>
                <a:gd name="connsiteY733" fmla="*/ 168788 h 597064"/>
                <a:gd name="connsiteX734" fmla="*/ 371739 w 599726"/>
                <a:gd name="connsiteY734" fmla="*/ 171450 h 597064"/>
                <a:gd name="connsiteX735" fmla="*/ 377127 w 599726"/>
                <a:gd name="connsiteY735" fmla="*/ 171450 h 597064"/>
                <a:gd name="connsiteX736" fmla="*/ 377127 w 599726"/>
                <a:gd name="connsiteY736" fmla="*/ 174112 h 597064"/>
                <a:gd name="connsiteX737" fmla="*/ 382514 w 599726"/>
                <a:gd name="connsiteY737" fmla="*/ 174112 h 597064"/>
                <a:gd name="connsiteX738" fmla="*/ 382514 w 599726"/>
                <a:gd name="connsiteY738" fmla="*/ 176774 h 597064"/>
                <a:gd name="connsiteX739" fmla="*/ 385176 w 599726"/>
                <a:gd name="connsiteY739" fmla="*/ 176774 h 597064"/>
                <a:gd name="connsiteX740" fmla="*/ 385176 w 599726"/>
                <a:gd name="connsiteY740" fmla="*/ 179436 h 597064"/>
                <a:gd name="connsiteX741" fmla="*/ 387838 w 599726"/>
                <a:gd name="connsiteY741" fmla="*/ 179436 h 597064"/>
                <a:gd name="connsiteX742" fmla="*/ 387838 w 599726"/>
                <a:gd name="connsiteY742" fmla="*/ 182098 h 597064"/>
                <a:gd name="connsiteX743" fmla="*/ 390500 w 599726"/>
                <a:gd name="connsiteY743" fmla="*/ 182098 h 597064"/>
                <a:gd name="connsiteX744" fmla="*/ 390500 w 599726"/>
                <a:gd name="connsiteY744" fmla="*/ 179436 h 597064"/>
                <a:gd name="connsiteX745" fmla="*/ 390500 w 599726"/>
                <a:gd name="connsiteY745" fmla="*/ 182098 h 597064"/>
                <a:gd name="connsiteX746" fmla="*/ 395888 w 599726"/>
                <a:gd name="connsiteY746" fmla="*/ 182098 h 597064"/>
                <a:gd name="connsiteX747" fmla="*/ 395888 w 599726"/>
                <a:gd name="connsiteY747" fmla="*/ 184760 h 597064"/>
                <a:gd name="connsiteX748" fmla="*/ 398550 w 599726"/>
                <a:gd name="connsiteY748" fmla="*/ 184760 h 597064"/>
                <a:gd name="connsiteX749" fmla="*/ 398550 w 599726"/>
                <a:gd name="connsiteY749" fmla="*/ 187422 h 597064"/>
                <a:gd name="connsiteX750" fmla="*/ 403938 w 599726"/>
                <a:gd name="connsiteY750" fmla="*/ 187422 h 597064"/>
                <a:gd name="connsiteX751" fmla="*/ 403938 w 599726"/>
                <a:gd name="connsiteY751" fmla="*/ 190084 h 597064"/>
                <a:gd name="connsiteX752" fmla="*/ 406600 w 599726"/>
                <a:gd name="connsiteY752" fmla="*/ 190084 h 597064"/>
                <a:gd name="connsiteX753" fmla="*/ 403938 w 599726"/>
                <a:gd name="connsiteY753" fmla="*/ 190084 h 597064"/>
                <a:gd name="connsiteX754" fmla="*/ 403938 w 599726"/>
                <a:gd name="connsiteY754" fmla="*/ 192747 h 597064"/>
                <a:gd name="connsiteX755" fmla="*/ 401275 w 599726"/>
                <a:gd name="connsiteY755" fmla="*/ 192747 h 597064"/>
                <a:gd name="connsiteX756" fmla="*/ 401275 w 599726"/>
                <a:gd name="connsiteY756" fmla="*/ 198134 h 597064"/>
                <a:gd name="connsiteX757" fmla="*/ 403938 w 599726"/>
                <a:gd name="connsiteY757" fmla="*/ 198134 h 597064"/>
                <a:gd name="connsiteX758" fmla="*/ 403938 w 599726"/>
                <a:gd name="connsiteY758" fmla="*/ 200796 h 597064"/>
                <a:gd name="connsiteX759" fmla="*/ 406600 w 599726"/>
                <a:gd name="connsiteY759" fmla="*/ 200796 h 597064"/>
                <a:gd name="connsiteX760" fmla="*/ 406600 w 599726"/>
                <a:gd name="connsiteY760" fmla="*/ 203458 h 597064"/>
                <a:gd name="connsiteX761" fmla="*/ 409262 w 599726"/>
                <a:gd name="connsiteY761" fmla="*/ 203458 h 597064"/>
                <a:gd name="connsiteX762" fmla="*/ 409262 w 599726"/>
                <a:gd name="connsiteY762" fmla="*/ 206120 h 597064"/>
                <a:gd name="connsiteX763" fmla="*/ 411924 w 599726"/>
                <a:gd name="connsiteY763" fmla="*/ 206120 h 597064"/>
                <a:gd name="connsiteX764" fmla="*/ 411924 w 599726"/>
                <a:gd name="connsiteY764" fmla="*/ 208782 h 597064"/>
                <a:gd name="connsiteX765" fmla="*/ 414586 w 599726"/>
                <a:gd name="connsiteY765" fmla="*/ 208782 h 597064"/>
                <a:gd name="connsiteX766" fmla="*/ 414586 w 599726"/>
                <a:gd name="connsiteY766" fmla="*/ 211445 h 597064"/>
                <a:gd name="connsiteX767" fmla="*/ 422635 w 599726"/>
                <a:gd name="connsiteY767" fmla="*/ 211445 h 597064"/>
                <a:gd name="connsiteX768" fmla="*/ 422635 w 599726"/>
                <a:gd name="connsiteY768" fmla="*/ 208782 h 597064"/>
                <a:gd name="connsiteX769" fmla="*/ 417248 w 599726"/>
                <a:gd name="connsiteY769" fmla="*/ 208782 h 597064"/>
                <a:gd name="connsiteX770" fmla="*/ 417248 w 599726"/>
                <a:gd name="connsiteY770" fmla="*/ 206120 h 597064"/>
                <a:gd name="connsiteX771" fmla="*/ 411860 w 599726"/>
                <a:gd name="connsiteY771" fmla="*/ 206120 h 597064"/>
                <a:gd name="connsiteX772" fmla="*/ 411860 w 599726"/>
                <a:gd name="connsiteY772" fmla="*/ 203458 h 597064"/>
                <a:gd name="connsiteX773" fmla="*/ 409198 w 599726"/>
                <a:gd name="connsiteY773" fmla="*/ 203458 h 597064"/>
                <a:gd name="connsiteX774" fmla="*/ 409198 w 599726"/>
                <a:gd name="connsiteY774" fmla="*/ 200796 h 597064"/>
                <a:gd name="connsiteX775" fmla="*/ 406536 w 599726"/>
                <a:gd name="connsiteY775" fmla="*/ 200796 h 597064"/>
                <a:gd name="connsiteX776" fmla="*/ 406536 w 599726"/>
                <a:gd name="connsiteY776" fmla="*/ 198134 h 597064"/>
                <a:gd name="connsiteX777" fmla="*/ 403874 w 599726"/>
                <a:gd name="connsiteY777" fmla="*/ 198134 h 597064"/>
                <a:gd name="connsiteX778" fmla="*/ 403874 w 599726"/>
                <a:gd name="connsiteY778" fmla="*/ 192747 h 597064"/>
                <a:gd name="connsiteX779" fmla="*/ 406536 w 599726"/>
                <a:gd name="connsiteY779" fmla="*/ 192747 h 597064"/>
                <a:gd name="connsiteX780" fmla="*/ 406536 w 599726"/>
                <a:gd name="connsiteY780" fmla="*/ 190084 h 597064"/>
                <a:gd name="connsiteX781" fmla="*/ 411924 w 599726"/>
                <a:gd name="connsiteY781" fmla="*/ 190084 h 597064"/>
                <a:gd name="connsiteX782" fmla="*/ 411924 w 599726"/>
                <a:gd name="connsiteY782" fmla="*/ 192747 h 597064"/>
                <a:gd name="connsiteX783" fmla="*/ 419973 w 599726"/>
                <a:gd name="connsiteY783" fmla="*/ 192747 h 597064"/>
                <a:gd name="connsiteX784" fmla="*/ 419973 w 599726"/>
                <a:gd name="connsiteY784" fmla="*/ 195409 h 597064"/>
                <a:gd name="connsiteX785" fmla="*/ 425361 w 599726"/>
                <a:gd name="connsiteY785" fmla="*/ 195409 h 597064"/>
                <a:gd name="connsiteX786" fmla="*/ 425361 w 599726"/>
                <a:gd name="connsiteY786" fmla="*/ 198071 h 597064"/>
                <a:gd name="connsiteX787" fmla="*/ 428023 w 599726"/>
                <a:gd name="connsiteY787" fmla="*/ 198071 h 597064"/>
                <a:gd name="connsiteX788" fmla="*/ 428023 w 599726"/>
                <a:gd name="connsiteY788" fmla="*/ 200733 h 597064"/>
                <a:gd name="connsiteX789" fmla="*/ 430685 w 599726"/>
                <a:gd name="connsiteY789" fmla="*/ 200733 h 597064"/>
                <a:gd name="connsiteX790" fmla="*/ 430685 w 599726"/>
                <a:gd name="connsiteY790" fmla="*/ 198071 h 597064"/>
                <a:gd name="connsiteX791" fmla="*/ 433347 w 599726"/>
                <a:gd name="connsiteY791" fmla="*/ 198071 h 597064"/>
                <a:gd name="connsiteX792" fmla="*/ 433347 w 599726"/>
                <a:gd name="connsiteY792" fmla="*/ 200733 h 597064"/>
                <a:gd name="connsiteX793" fmla="*/ 444059 w 599726"/>
                <a:gd name="connsiteY793" fmla="*/ 200733 h 597064"/>
                <a:gd name="connsiteX794" fmla="*/ 444059 w 599726"/>
                <a:gd name="connsiteY794" fmla="*/ 203395 h 597064"/>
                <a:gd name="connsiteX795" fmla="*/ 452108 w 599726"/>
                <a:gd name="connsiteY795" fmla="*/ 203395 h 597064"/>
                <a:gd name="connsiteX796" fmla="*/ 452108 w 599726"/>
                <a:gd name="connsiteY796" fmla="*/ 206057 h 597064"/>
                <a:gd name="connsiteX797" fmla="*/ 476257 w 599726"/>
                <a:gd name="connsiteY797" fmla="*/ 206057 h 597064"/>
                <a:gd name="connsiteX798" fmla="*/ 476257 w 599726"/>
                <a:gd name="connsiteY798" fmla="*/ 208719 h 597064"/>
                <a:gd name="connsiteX799" fmla="*/ 476257 w 599726"/>
                <a:gd name="connsiteY799" fmla="*/ 206057 h 597064"/>
                <a:gd name="connsiteX800" fmla="*/ 497680 w 599726"/>
                <a:gd name="connsiteY800" fmla="*/ 206057 h 597064"/>
                <a:gd name="connsiteX801" fmla="*/ 497680 w 599726"/>
                <a:gd name="connsiteY801" fmla="*/ 203395 h 597064"/>
                <a:gd name="connsiteX802" fmla="*/ 500342 w 599726"/>
                <a:gd name="connsiteY802" fmla="*/ 203395 h 597064"/>
                <a:gd name="connsiteX803" fmla="*/ 500342 w 599726"/>
                <a:gd name="connsiteY803" fmla="*/ 200733 h 597064"/>
                <a:gd name="connsiteX804" fmla="*/ 505730 w 599726"/>
                <a:gd name="connsiteY804" fmla="*/ 200733 h 597064"/>
                <a:gd name="connsiteX805" fmla="*/ 505730 w 599726"/>
                <a:gd name="connsiteY805" fmla="*/ 198071 h 597064"/>
                <a:gd name="connsiteX806" fmla="*/ 511118 w 599726"/>
                <a:gd name="connsiteY806" fmla="*/ 198071 h 597064"/>
                <a:gd name="connsiteX807" fmla="*/ 511118 w 599726"/>
                <a:gd name="connsiteY807" fmla="*/ 195409 h 597064"/>
                <a:gd name="connsiteX808" fmla="*/ 513780 w 599726"/>
                <a:gd name="connsiteY808" fmla="*/ 195409 h 597064"/>
                <a:gd name="connsiteX809" fmla="*/ 513780 w 599726"/>
                <a:gd name="connsiteY809" fmla="*/ 190021 h 597064"/>
                <a:gd name="connsiteX810" fmla="*/ 516442 w 599726"/>
                <a:gd name="connsiteY810" fmla="*/ 190021 h 597064"/>
                <a:gd name="connsiteX811" fmla="*/ 516442 w 599726"/>
                <a:gd name="connsiteY811" fmla="*/ 187359 h 597064"/>
                <a:gd name="connsiteX812" fmla="*/ 519104 w 599726"/>
                <a:gd name="connsiteY812" fmla="*/ 187359 h 597064"/>
                <a:gd name="connsiteX813" fmla="*/ 519104 w 599726"/>
                <a:gd name="connsiteY813" fmla="*/ 184697 h 597064"/>
                <a:gd name="connsiteX814" fmla="*/ 521766 w 599726"/>
                <a:gd name="connsiteY814" fmla="*/ 184697 h 597064"/>
                <a:gd name="connsiteX815" fmla="*/ 521766 w 599726"/>
                <a:gd name="connsiteY815" fmla="*/ 182035 h 597064"/>
                <a:gd name="connsiteX816" fmla="*/ 524428 w 599726"/>
                <a:gd name="connsiteY816" fmla="*/ 182035 h 597064"/>
                <a:gd name="connsiteX817" fmla="*/ 524428 w 599726"/>
                <a:gd name="connsiteY817" fmla="*/ 179373 h 597064"/>
                <a:gd name="connsiteX818" fmla="*/ 527090 w 599726"/>
                <a:gd name="connsiteY818" fmla="*/ 179373 h 597064"/>
                <a:gd name="connsiteX819" fmla="*/ 527090 w 599726"/>
                <a:gd name="connsiteY819" fmla="*/ 176711 h 597064"/>
                <a:gd name="connsiteX820" fmla="*/ 529752 w 599726"/>
                <a:gd name="connsiteY820" fmla="*/ 176711 h 597064"/>
                <a:gd name="connsiteX821" fmla="*/ 529752 w 599726"/>
                <a:gd name="connsiteY821" fmla="*/ 174049 h 597064"/>
                <a:gd name="connsiteX822" fmla="*/ 532414 w 599726"/>
                <a:gd name="connsiteY822" fmla="*/ 174049 h 597064"/>
                <a:gd name="connsiteX823" fmla="*/ 532414 w 599726"/>
                <a:gd name="connsiteY823" fmla="*/ 163337 h 597064"/>
                <a:gd name="connsiteX824" fmla="*/ 529752 w 599726"/>
                <a:gd name="connsiteY824" fmla="*/ 163337 h 597064"/>
                <a:gd name="connsiteX825" fmla="*/ 529752 w 599726"/>
                <a:gd name="connsiteY825" fmla="*/ 160675 h 597064"/>
                <a:gd name="connsiteX826" fmla="*/ 532414 w 599726"/>
                <a:gd name="connsiteY826" fmla="*/ 160675 h 597064"/>
                <a:gd name="connsiteX827" fmla="*/ 532414 w 599726"/>
                <a:gd name="connsiteY827" fmla="*/ 158013 h 597064"/>
                <a:gd name="connsiteX828" fmla="*/ 535076 w 599726"/>
                <a:gd name="connsiteY828" fmla="*/ 158013 h 597064"/>
                <a:gd name="connsiteX829" fmla="*/ 535076 w 599726"/>
                <a:gd name="connsiteY829" fmla="*/ 160675 h 597064"/>
                <a:gd name="connsiteX830" fmla="*/ 564549 w 599726"/>
                <a:gd name="connsiteY830" fmla="*/ 160675 h 597064"/>
                <a:gd name="connsiteX831" fmla="*/ 564549 w 599726"/>
                <a:gd name="connsiteY831" fmla="*/ 158013 h 597064"/>
                <a:gd name="connsiteX832" fmla="*/ 577986 w 599726"/>
                <a:gd name="connsiteY832" fmla="*/ 158013 h 597064"/>
                <a:gd name="connsiteX833" fmla="*/ 577986 w 599726"/>
                <a:gd name="connsiteY833" fmla="*/ 155351 h 597064"/>
                <a:gd name="connsiteX834" fmla="*/ 583374 w 599726"/>
                <a:gd name="connsiteY834" fmla="*/ 155351 h 597064"/>
                <a:gd name="connsiteX835" fmla="*/ 583374 w 599726"/>
                <a:gd name="connsiteY835" fmla="*/ 152689 h 597064"/>
                <a:gd name="connsiteX836" fmla="*/ 586036 w 599726"/>
                <a:gd name="connsiteY836" fmla="*/ 152689 h 597064"/>
                <a:gd name="connsiteX837" fmla="*/ 586036 w 599726"/>
                <a:gd name="connsiteY837" fmla="*/ 150027 h 597064"/>
                <a:gd name="connsiteX838" fmla="*/ 588698 w 599726"/>
                <a:gd name="connsiteY838" fmla="*/ 150027 h 597064"/>
                <a:gd name="connsiteX839" fmla="*/ 588698 w 599726"/>
                <a:gd name="connsiteY839" fmla="*/ 147365 h 597064"/>
                <a:gd name="connsiteX840" fmla="*/ 591360 w 599726"/>
                <a:gd name="connsiteY840" fmla="*/ 147365 h 597064"/>
                <a:gd name="connsiteX841" fmla="*/ 591360 w 599726"/>
                <a:gd name="connsiteY841" fmla="*/ 141977 h 597064"/>
                <a:gd name="connsiteX842" fmla="*/ 594022 w 599726"/>
                <a:gd name="connsiteY842" fmla="*/ 141977 h 597064"/>
                <a:gd name="connsiteX843" fmla="*/ 594022 w 599726"/>
                <a:gd name="connsiteY843" fmla="*/ 139315 h 597064"/>
                <a:gd name="connsiteX844" fmla="*/ 599410 w 599726"/>
                <a:gd name="connsiteY844" fmla="*/ 139315 h 59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Lst>
              <a:rect l="l" t="t" r="r" b="b"/>
              <a:pathLst>
                <a:path w="599726" h="597064">
                  <a:moveTo>
                    <a:pt x="599726" y="139378"/>
                  </a:moveTo>
                  <a:lnTo>
                    <a:pt x="594339" y="150090"/>
                  </a:lnTo>
                  <a:lnTo>
                    <a:pt x="594339" y="152752"/>
                  </a:lnTo>
                  <a:lnTo>
                    <a:pt x="591677" y="158140"/>
                  </a:lnTo>
                  <a:lnTo>
                    <a:pt x="591677" y="171577"/>
                  </a:lnTo>
                  <a:lnTo>
                    <a:pt x="594339" y="182288"/>
                  </a:lnTo>
                  <a:lnTo>
                    <a:pt x="597001" y="193000"/>
                  </a:lnTo>
                  <a:lnTo>
                    <a:pt x="597001" y="198388"/>
                  </a:lnTo>
                  <a:lnTo>
                    <a:pt x="594339" y="201050"/>
                  </a:lnTo>
                  <a:lnTo>
                    <a:pt x="591677" y="203712"/>
                  </a:lnTo>
                  <a:lnTo>
                    <a:pt x="586289" y="203712"/>
                  </a:lnTo>
                  <a:lnTo>
                    <a:pt x="586289" y="206374"/>
                  </a:lnTo>
                  <a:lnTo>
                    <a:pt x="583627" y="206374"/>
                  </a:lnTo>
                  <a:lnTo>
                    <a:pt x="583627" y="209036"/>
                  </a:lnTo>
                  <a:lnTo>
                    <a:pt x="580965" y="209036"/>
                  </a:lnTo>
                  <a:lnTo>
                    <a:pt x="580965" y="214424"/>
                  </a:lnTo>
                  <a:lnTo>
                    <a:pt x="578303" y="214424"/>
                  </a:lnTo>
                  <a:lnTo>
                    <a:pt x="578303" y="222473"/>
                  </a:lnTo>
                  <a:lnTo>
                    <a:pt x="575641" y="222473"/>
                  </a:lnTo>
                  <a:lnTo>
                    <a:pt x="575641" y="225135"/>
                  </a:lnTo>
                  <a:lnTo>
                    <a:pt x="567592" y="225135"/>
                  </a:lnTo>
                  <a:lnTo>
                    <a:pt x="564929" y="227797"/>
                  </a:lnTo>
                  <a:lnTo>
                    <a:pt x="562267" y="227797"/>
                  </a:lnTo>
                  <a:lnTo>
                    <a:pt x="562267" y="230459"/>
                  </a:lnTo>
                  <a:lnTo>
                    <a:pt x="559605" y="230459"/>
                  </a:lnTo>
                  <a:lnTo>
                    <a:pt x="559605" y="233121"/>
                  </a:lnTo>
                  <a:lnTo>
                    <a:pt x="556943" y="235783"/>
                  </a:lnTo>
                  <a:lnTo>
                    <a:pt x="556943" y="238445"/>
                  </a:lnTo>
                  <a:lnTo>
                    <a:pt x="554281" y="241108"/>
                  </a:lnTo>
                  <a:lnTo>
                    <a:pt x="554281" y="246495"/>
                  </a:lnTo>
                  <a:lnTo>
                    <a:pt x="551619" y="249157"/>
                  </a:lnTo>
                  <a:lnTo>
                    <a:pt x="551619" y="251819"/>
                  </a:lnTo>
                  <a:lnTo>
                    <a:pt x="548957" y="251819"/>
                  </a:lnTo>
                  <a:lnTo>
                    <a:pt x="548957" y="257207"/>
                  </a:lnTo>
                  <a:lnTo>
                    <a:pt x="546295" y="257207"/>
                  </a:lnTo>
                  <a:lnTo>
                    <a:pt x="546295" y="259869"/>
                  </a:lnTo>
                  <a:lnTo>
                    <a:pt x="540907" y="259869"/>
                  </a:lnTo>
                  <a:lnTo>
                    <a:pt x="540907" y="262531"/>
                  </a:lnTo>
                  <a:lnTo>
                    <a:pt x="538245" y="262531"/>
                  </a:lnTo>
                  <a:lnTo>
                    <a:pt x="535583" y="265193"/>
                  </a:lnTo>
                  <a:lnTo>
                    <a:pt x="532921" y="267855"/>
                  </a:lnTo>
                  <a:lnTo>
                    <a:pt x="530259" y="267855"/>
                  </a:lnTo>
                  <a:lnTo>
                    <a:pt x="530259" y="270517"/>
                  </a:lnTo>
                  <a:lnTo>
                    <a:pt x="527597" y="270517"/>
                  </a:lnTo>
                  <a:lnTo>
                    <a:pt x="527597" y="278567"/>
                  </a:lnTo>
                  <a:lnTo>
                    <a:pt x="522210" y="278567"/>
                  </a:lnTo>
                  <a:lnTo>
                    <a:pt x="519547" y="281229"/>
                  </a:lnTo>
                  <a:lnTo>
                    <a:pt x="519547" y="289278"/>
                  </a:lnTo>
                  <a:lnTo>
                    <a:pt x="516885" y="289278"/>
                  </a:lnTo>
                  <a:lnTo>
                    <a:pt x="516885" y="291940"/>
                  </a:lnTo>
                  <a:lnTo>
                    <a:pt x="519547" y="294603"/>
                  </a:lnTo>
                  <a:lnTo>
                    <a:pt x="519547" y="299990"/>
                  </a:lnTo>
                  <a:lnTo>
                    <a:pt x="522210" y="302652"/>
                  </a:lnTo>
                  <a:lnTo>
                    <a:pt x="524872" y="305314"/>
                  </a:lnTo>
                  <a:lnTo>
                    <a:pt x="524872" y="310702"/>
                  </a:lnTo>
                  <a:lnTo>
                    <a:pt x="527534" y="310702"/>
                  </a:lnTo>
                  <a:lnTo>
                    <a:pt x="527534" y="313364"/>
                  </a:lnTo>
                  <a:lnTo>
                    <a:pt x="530196" y="316026"/>
                  </a:lnTo>
                  <a:lnTo>
                    <a:pt x="530196" y="329463"/>
                  </a:lnTo>
                  <a:lnTo>
                    <a:pt x="532858" y="329463"/>
                  </a:lnTo>
                  <a:lnTo>
                    <a:pt x="532858" y="332125"/>
                  </a:lnTo>
                  <a:lnTo>
                    <a:pt x="535520" y="332125"/>
                  </a:lnTo>
                  <a:lnTo>
                    <a:pt x="538182" y="329463"/>
                  </a:lnTo>
                  <a:lnTo>
                    <a:pt x="540844" y="329463"/>
                  </a:lnTo>
                  <a:lnTo>
                    <a:pt x="543506" y="326801"/>
                  </a:lnTo>
                  <a:lnTo>
                    <a:pt x="546168" y="326801"/>
                  </a:lnTo>
                  <a:lnTo>
                    <a:pt x="546168" y="321413"/>
                  </a:lnTo>
                  <a:lnTo>
                    <a:pt x="548830" y="321413"/>
                  </a:lnTo>
                  <a:lnTo>
                    <a:pt x="548830" y="316026"/>
                  </a:lnTo>
                  <a:lnTo>
                    <a:pt x="551492" y="313364"/>
                  </a:lnTo>
                  <a:lnTo>
                    <a:pt x="554154" y="313364"/>
                  </a:lnTo>
                  <a:lnTo>
                    <a:pt x="554154" y="316026"/>
                  </a:lnTo>
                  <a:lnTo>
                    <a:pt x="556816" y="318688"/>
                  </a:lnTo>
                  <a:lnTo>
                    <a:pt x="556816" y="321350"/>
                  </a:lnTo>
                  <a:lnTo>
                    <a:pt x="559479" y="329400"/>
                  </a:lnTo>
                  <a:lnTo>
                    <a:pt x="562141" y="337449"/>
                  </a:lnTo>
                  <a:lnTo>
                    <a:pt x="564803" y="350886"/>
                  </a:lnTo>
                  <a:lnTo>
                    <a:pt x="570190" y="361598"/>
                  </a:lnTo>
                  <a:lnTo>
                    <a:pt x="572852" y="372309"/>
                  </a:lnTo>
                  <a:lnTo>
                    <a:pt x="572852" y="374972"/>
                  </a:lnTo>
                  <a:lnTo>
                    <a:pt x="570190" y="377634"/>
                  </a:lnTo>
                  <a:lnTo>
                    <a:pt x="567528" y="385683"/>
                  </a:lnTo>
                  <a:lnTo>
                    <a:pt x="562141" y="396395"/>
                  </a:lnTo>
                  <a:lnTo>
                    <a:pt x="556753" y="409832"/>
                  </a:lnTo>
                  <a:lnTo>
                    <a:pt x="551366" y="420544"/>
                  </a:lnTo>
                  <a:lnTo>
                    <a:pt x="545978" y="428593"/>
                  </a:lnTo>
                  <a:lnTo>
                    <a:pt x="545978" y="433981"/>
                  </a:lnTo>
                  <a:lnTo>
                    <a:pt x="543316" y="436643"/>
                  </a:lnTo>
                  <a:lnTo>
                    <a:pt x="543316" y="442030"/>
                  </a:lnTo>
                  <a:lnTo>
                    <a:pt x="540654" y="442030"/>
                  </a:lnTo>
                  <a:lnTo>
                    <a:pt x="540654" y="452742"/>
                  </a:lnTo>
                  <a:lnTo>
                    <a:pt x="543316" y="455404"/>
                  </a:lnTo>
                  <a:lnTo>
                    <a:pt x="543316" y="468841"/>
                  </a:lnTo>
                  <a:lnTo>
                    <a:pt x="545978" y="468841"/>
                  </a:lnTo>
                  <a:lnTo>
                    <a:pt x="545978" y="471503"/>
                  </a:lnTo>
                  <a:lnTo>
                    <a:pt x="548640" y="471503"/>
                  </a:lnTo>
                  <a:lnTo>
                    <a:pt x="548640" y="476891"/>
                  </a:lnTo>
                  <a:lnTo>
                    <a:pt x="545978" y="476891"/>
                  </a:lnTo>
                  <a:lnTo>
                    <a:pt x="545978" y="479553"/>
                  </a:lnTo>
                  <a:lnTo>
                    <a:pt x="543316" y="479553"/>
                  </a:lnTo>
                  <a:lnTo>
                    <a:pt x="543316" y="482215"/>
                  </a:lnTo>
                  <a:lnTo>
                    <a:pt x="537928" y="482215"/>
                  </a:lnTo>
                  <a:lnTo>
                    <a:pt x="537928" y="490265"/>
                  </a:lnTo>
                  <a:lnTo>
                    <a:pt x="529879" y="490265"/>
                  </a:lnTo>
                  <a:lnTo>
                    <a:pt x="527217" y="492927"/>
                  </a:lnTo>
                  <a:lnTo>
                    <a:pt x="524555" y="495589"/>
                  </a:lnTo>
                  <a:lnTo>
                    <a:pt x="524555" y="498251"/>
                  </a:lnTo>
                  <a:lnTo>
                    <a:pt x="521893" y="500913"/>
                  </a:lnTo>
                  <a:lnTo>
                    <a:pt x="521893" y="508962"/>
                  </a:lnTo>
                  <a:lnTo>
                    <a:pt x="519231" y="508962"/>
                  </a:lnTo>
                  <a:lnTo>
                    <a:pt x="516568" y="511625"/>
                  </a:lnTo>
                  <a:lnTo>
                    <a:pt x="511181" y="511625"/>
                  </a:lnTo>
                  <a:lnTo>
                    <a:pt x="508519" y="514287"/>
                  </a:lnTo>
                  <a:lnTo>
                    <a:pt x="508519" y="516949"/>
                  </a:lnTo>
                  <a:lnTo>
                    <a:pt x="505857" y="516949"/>
                  </a:lnTo>
                  <a:lnTo>
                    <a:pt x="505857" y="522336"/>
                  </a:lnTo>
                  <a:lnTo>
                    <a:pt x="500469" y="522336"/>
                  </a:lnTo>
                  <a:lnTo>
                    <a:pt x="497807" y="524998"/>
                  </a:lnTo>
                  <a:lnTo>
                    <a:pt x="495145" y="527660"/>
                  </a:lnTo>
                  <a:lnTo>
                    <a:pt x="489758" y="527660"/>
                  </a:lnTo>
                  <a:lnTo>
                    <a:pt x="489758" y="530323"/>
                  </a:lnTo>
                  <a:lnTo>
                    <a:pt x="487096" y="530323"/>
                  </a:lnTo>
                  <a:lnTo>
                    <a:pt x="487096" y="532984"/>
                  </a:lnTo>
                  <a:lnTo>
                    <a:pt x="484434" y="535647"/>
                  </a:lnTo>
                  <a:lnTo>
                    <a:pt x="479046" y="535647"/>
                  </a:lnTo>
                  <a:lnTo>
                    <a:pt x="479046" y="538309"/>
                  </a:lnTo>
                  <a:lnTo>
                    <a:pt x="473658" y="538309"/>
                  </a:lnTo>
                  <a:lnTo>
                    <a:pt x="470996" y="540971"/>
                  </a:lnTo>
                  <a:lnTo>
                    <a:pt x="468334" y="540971"/>
                  </a:lnTo>
                  <a:lnTo>
                    <a:pt x="468334" y="546358"/>
                  </a:lnTo>
                  <a:lnTo>
                    <a:pt x="465672" y="546358"/>
                  </a:lnTo>
                  <a:lnTo>
                    <a:pt x="465672" y="551746"/>
                  </a:lnTo>
                  <a:lnTo>
                    <a:pt x="460285" y="551746"/>
                  </a:lnTo>
                  <a:lnTo>
                    <a:pt x="457623" y="549084"/>
                  </a:lnTo>
                  <a:lnTo>
                    <a:pt x="452235" y="549084"/>
                  </a:lnTo>
                  <a:lnTo>
                    <a:pt x="449573" y="551746"/>
                  </a:lnTo>
                  <a:lnTo>
                    <a:pt x="446911" y="554408"/>
                  </a:lnTo>
                  <a:lnTo>
                    <a:pt x="444249" y="557070"/>
                  </a:lnTo>
                  <a:lnTo>
                    <a:pt x="444249" y="559732"/>
                  </a:lnTo>
                  <a:lnTo>
                    <a:pt x="441587" y="559732"/>
                  </a:lnTo>
                  <a:lnTo>
                    <a:pt x="441587" y="562394"/>
                  </a:lnTo>
                  <a:lnTo>
                    <a:pt x="436199" y="562394"/>
                  </a:lnTo>
                  <a:lnTo>
                    <a:pt x="436199" y="567782"/>
                  </a:lnTo>
                  <a:lnTo>
                    <a:pt x="433537" y="570444"/>
                  </a:lnTo>
                  <a:lnTo>
                    <a:pt x="430875" y="573106"/>
                  </a:lnTo>
                  <a:lnTo>
                    <a:pt x="425488" y="573106"/>
                  </a:lnTo>
                  <a:lnTo>
                    <a:pt x="425488" y="575768"/>
                  </a:lnTo>
                  <a:lnTo>
                    <a:pt x="420100" y="575768"/>
                  </a:lnTo>
                  <a:lnTo>
                    <a:pt x="417438" y="578430"/>
                  </a:lnTo>
                  <a:lnTo>
                    <a:pt x="409388" y="578430"/>
                  </a:lnTo>
                  <a:lnTo>
                    <a:pt x="406726" y="581092"/>
                  </a:lnTo>
                  <a:lnTo>
                    <a:pt x="398677" y="581092"/>
                  </a:lnTo>
                  <a:lnTo>
                    <a:pt x="398677" y="583754"/>
                  </a:lnTo>
                  <a:lnTo>
                    <a:pt x="396015" y="586416"/>
                  </a:lnTo>
                  <a:lnTo>
                    <a:pt x="393353" y="586416"/>
                  </a:lnTo>
                  <a:lnTo>
                    <a:pt x="393353" y="583754"/>
                  </a:lnTo>
                  <a:lnTo>
                    <a:pt x="390691" y="583754"/>
                  </a:lnTo>
                  <a:lnTo>
                    <a:pt x="390691" y="581092"/>
                  </a:lnTo>
                  <a:lnTo>
                    <a:pt x="388028" y="578430"/>
                  </a:lnTo>
                  <a:lnTo>
                    <a:pt x="388028" y="575768"/>
                  </a:lnTo>
                  <a:lnTo>
                    <a:pt x="382641" y="575768"/>
                  </a:lnTo>
                  <a:lnTo>
                    <a:pt x="377254" y="573106"/>
                  </a:lnTo>
                  <a:lnTo>
                    <a:pt x="377254" y="575768"/>
                  </a:lnTo>
                  <a:lnTo>
                    <a:pt x="369204" y="575768"/>
                  </a:lnTo>
                  <a:lnTo>
                    <a:pt x="366542" y="578430"/>
                  </a:lnTo>
                  <a:lnTo>
                    <a:pt x="361154" y="581092"/>
                  </a:lnTo>
                  <a:lnTo>
                    <a:pt x="361154" y="583754"/>
                  </a:lnTo>
                  <a:lnTo>
                    <a:pt x="355767" y="583754"/>
                  </a:lnTo>
                  <a:lnTo>
                    <a:pt x="355767" y="586416"/>
                  </a:lnTo>
                  <a:lnTo>
                    <a:pt x="350379" y="586416"/>
                  </a:lnTo>
                  <a:lnTo>
                    <a:pt x="350379" y="583754"/>
                  </a:lnTo>
                  <a:lnTo>
                    <a:pt x="347717" y="583754"/>
                  </a:lnTo>
                  <a:lnTo>
                    <a:pt x="345055" y="581092"/>
                  </a:lnTo>
                  <a:lnTo>
                    <a:pt x="345055" y="583754"/>
                  </a:lnTo>
                  <a:lnTo>
                    <a:pt x="339667" y="583754"/>
                  </a:lnTo>
                  <a:lnTo>
                    <a:pt x="337006" y="586416"/>
                  </a:lnTo>
                  <a:lnTo>
                    <a:pt x="331618" y="586416"/>
                  </a:lnTo>
                  <a:lnTo>
                    <a:pt x="331618" y="589078"/>
                  </a:lnTo>
                  <a:lnTo>
                    <a:pt x="334280" y="589078"/>
                  </a:lnTo>
                  <a:lnTo>
                    <a:pt x="331618" y="589078"/>
                  </a:lnTo>
                  <a:lnTo>
                    <a:pt x="331618" y="591740"/>
                  </a:lnTo>
                  <a:lnTo>
                    <a:pt x="318181" y="591740"/>
                  </a:lnTo>
                  <a:lnTo>
                    <a:pt x="315519" y="594402"/>
                  </a:lnTo>
                  <a:lnTo>
                    <a:pt x="291370" y="594402"/>
                  </a:lnTo>
                  <a:lnTo>
                    <a:pt x="285982" y="597064"/>
                  </a:lnTo>
                  <a:lnTo>
                    <a:pt x="277933" y="597064"/>
                  </a:lnTo>
                  <a:lnTo>
                    <a:pt x="277933" y="594402"/>
                  </a:lnTo>
                  <a:lnTo>
                    <a:pt x="269883" y="594402"/>
                  </a:lnTo>
                  <a:lnTo>
                    <a:pt x="269883" y="597064"/>
                  </a:lnTo>
                  <a:lnTo>
                    <a:pt x="248460" y="597064"/>
                  </a:lnTo>
                  <a:lnTo>
                    <a:pt x="245798" y="594402"/>
                  </a:lnTo>
                  <a:lnTo>
                    <a:pt x="243136" y="594402"/>
                  </a:lnTo>
                  <a:lnTo>
                    <a:pt x="240474" y="591740"/>
                  </a:lnTo>
                  <a:lnTo>
                    <a:pt x="237812" y="589078"/>
                  </a:lnTo>
                  <a:lnTo>
                    <a:pt x="237812" y="586416"/>
                  </a:lnTo>
                  <a:lnTo>
                    <a:pt x="235150" y="586416"/>
                  </a:lnTo>
                  <a:lnTo>
                    <a:pt x="235150" y="583754"/>
                  </a:lnTo>
                  <a:lnTo>
                    <a:pt x="232488" y="583754"/>
                  </a:lnTo>
                  <a:lnTo>
                    <a:pt x="229825" y="581092"/>
                  </a:lnTo>
                  <a:lnTo>
                    <a:pt x="229825" y="575705"/>
                  </a:lnTo>
                  <a:lnTo>
                    <a:pt x="227163" y="575705"/>
                  </a:lnTo>
                  <a:lnTo>
                    <a:pt x="227163" y="570317"/>
                  </a:lnTo>
                  <a:lnTo>
                    <a:pt x="224501" y="570317"/>
                  </a:lnTo>
                  <a:lnTo>
                    <a:pt x="224501" y="564929"/>
                  </a:lnTo>
                  <a:lnTo>
                    <a:pt x="221839" y="562267"/>
                  </a:lnTo>
                  <a:lnTo>
                    <a:pt x="219177" y="559605"/>
                  </a:lnTo>
                  <a:lnTo>
                    <a:pt x="216515" y="556943"/>
                  </a:lnTo>
                  <a:lnTo>
                    <a:pt x="213853" y="559605"/>
                  </a:lnTo>
                  <a:lnTo>
                    <a:pt x="213853" y="556943"/>
                  </a:lnTo>
                  <a:lnTo>
                    <a:pt x="208466" y="556943"/>
                  </a:lnTo>
                  <a:lnTo>
                    <a:pt x="205803" y="554281"/>
                  </a:lnTo>
                  <a:lnTo>
                    <a:pt x="203141" y="554281"/>
                  </a:lnTo>
                  <a:lnTo>
                    <a:pt x="203141" y="551619"/>
                  </a:lnTo>
                  <a:lnTo>
                    <a:pt x="200479" y="548957"/>
                  </a:lnTo>
                  <a:lnTo>
                    <a:pt x="203141" y="548957"/>
                  </a:lnTo>
                  <a:lnTo>
                    <a:pt x="203141" y="546295"/>
                  </a:lnTo>
                  <a:lnTo>
                    <a:pt x="200479" y="543633"/>
                  </a:lnTo>
                  <a:lnTo>
                    <a:pt x="197817" y="540971"/>
                  </a:lnTo>
                  <a:lnTo>
                    <a:pt x="197817" y="538309"/>
                  </a:lnTo>
                  <a:lnTo>
                    <a:pt x="195155" y="540971"/>
                  </a:lnTo>
                  <a:lnTo>
                    <a:pt x="192493" y="540971"/>
                  </a:lnTo>
                  <a:lnTo>
                    <a:pt x="189831" y="538309"/>
                  </a:lnTo>
                  <a:lnTo>
                    <a:pt x="187169" y="538309"/>
                  </a:lnTo>
                  <a:lnTo>
                    <a:pt x="187169" y="535647"/>
                  </a:lnTo>
                  <a:lnTo>
                    <a:pt x="184507" y="532984"/>
                  </a:lnTo>
                  <a:lnTo>
                    <a:pt x="184507" y="524935"/>
                  </a:lnTo>
                  <a:lnTo>
                    <a:pt x="181845" y="524935"/>
                  </a:lnTo>
                  <a:lnTo>
                    <a:pt x="181845" y="519547"/>
                  </a:lnTo>
                  <a:lnTo>
                    <a:pt x="179183" y="519547"/>
                  </a:lnTo>
                  <a:lnTo>
                    <a:pt x="179183" y="516885"/>
                  </a:lnTo>
                  <a:lnTo>
                    <a:pt x="176521" y="516885"/>
                  </a:lnTo>
                  <a:lnTo>
                    <a:pt x="176521" y="506174"/>
                  </a:lnTo>
                  <a:lnTo>
                    <a:pt x="173859" y="506174"/>
                  </a:lnTo>
                  <a:lnTo>
                    <a:pt x="173859" y="503512"/>
                  </a:lnTo>
                  <a:lnTo>
                    <a:pt x="171197" y="500849"/>
                  </a:lnTo>
                  <a:lnTo>
                    <a:pt x="171197" y="498187"/>
                  </a:lnTo>
                  <a:lnTo>
                    <a:pt x="173859" y="498187"/>
                  </a:lnTo>
                  <a:lnTo>
                    <a:pt x="173859" y="492800"/>
                  </a:lnTo>
                  <a:lnTo>
                    <a:pt x="171197" y="492800"/>
                  </a:lnTo>
                  <a:lnTo>
                    <a:pt x="171197" y="487412"/>
                  </a:lnTo>
                  <a:lnTo>
                    <a:pt x="173859" y="487412"/>
                  </a:lnTo>
                  <a:lnTo>
                    <a:pt x="173859" y="484750"/>
                  </a:lnTo>
                  <a:lnTo>
                    <a:pt x="171197" y="484750"/>
                  </a:lnTo>
                  <a:lnTo>
                    <a:pt x="171197" y="479363"/>
                  </a:lnTo>
                  <a:lnTo>
                    <a:pt x="168534" y="479363"/>
                  </a:lnTo>
                  <a:lnTo>
                    <a:pt x="168534" y="476701"/>
                  </a:lnTo>
                  <a:lnTo>
                    <a:pt x="165872" y="474039"/>
                  </a:lnTo>
                  <a:lnTo>
                    <a:pt x="165872" y="471377"/>
                  </a:lnTo>
                  <a:lnTo>
                    <a:pt x="168534" y="471377"/>
                  </a:lnTo>
                  <a:lnTo>
                    <a:pt x="168534" y="468715"/>
                  </a:lnTo>
                  <a:lnTo>
                    <a:pt x="165872" y="466052"/>
                  </a:lnTo>
                  <a:lnTo>
                    <a:pt x="168534" y="466052"/>
                  </a:lnTo>
                  <a:lnTo>
                    <a:pt x="168534" y="460665"/>
                  </a:lnTo>
                  <a:lnTo>
                    <a:pt x="171197" y="460665"/>
                  </a:lnTo>
                  <a:lnTo>
                    <a:pt x="168534" y="458003"/>
                  </a:lnTo>
                  <a:lnTo>
                    <a:pt x="168534" y="452615"/>
                  </a:lnTo>
                  <a:lnTo>
                    <a:pt x="165872" y="449953"/>
                  </a:lnTo>
                  <a:lnTo>
                    <a:pt x="165872" y="444566"/>
                  </a:lnTo>
                  <a:lnTo>
                    <a:pt x="163210" y="441904"/>
                  </a:lnTo>
                  <a:lnTo>
                    <a:pt x="163210" y="428467"/>
                  </a:lnTo>
                  <a:lnTo>
                    <a:pt x="165872" y="428467"/>
                  </a:lnTo>
                  <a:lnTo>
                    <a:pt x="165872" y="398994"/>
                  </a:lnTo>
                  <a:lnTo>
                    <a:pt x="163210" y="398994"/>
                  </a:lnTo>
                  <a:lnTo>
                    <a:pt x="163210" y="396332"/>
                  </a:lnTo>
                  <a:lnTo>
                    <a:pt x="157823" y="396332"/>
                  </a:lnTo>
                  <a:lnTo>
                    <a:pt x="155161" y="393670"/>
                  </a:lnTo>
                  <a:lnTo>
                    <a:pt x="155161" y="391007"/>
                  </a:lnTo>
                  <a:lnTo>
                    <a:pt x="149773" y="391007"/>
                  </a:lnTo>
                  <a:lnTo>
                    <a:pt x="149773" y="388345"/>
                  </a:lnTo>
                  <a:lnTo>
                    <a:pt x="147111" y="388345"/>
                  </a:lnTo>
                  <a:lnTo>
                    <a:pt x="147111" y="374908"/>
                  </a:lnTo>
                  <a:lnTo>
                    <a:pt x="144449" y="372246"/>
                  </a:lnTo>
                  <a:lnTo>
                    <a:pt x="144449" y="369584"/>
                  </a:lnTo>
                  <a:lnTo>
                    <a:pt x="141787" y="369584"/>
                  </a:lnTo>
                  <a:lnTo>
                    <a:pt x="141787" y="366922"/>
                  </a:lnTo>
                  <a:lnTo>
                    <a:pt x="139125" y="366922"/>
                  </a:lnTo>
                  <a:lnTo>
                    <a:pt x="139125" y="369584"/>
                  </a:lnTo>
                  <a:lnTo>
                    <a:pt x="136463" y="372246"/>
                  </a:lnTo>
                  <a:lnTo>
                    <a:pt x="131075" y="372246"/>
                  </a:lnTo>
                  <a:lnTo>
                    <a:pt x="131075" y="369584"/>
                  </a:lnTo>
                  <a:lnTo>
                    <a:pt x="133737" y="369584"/>
                  </a:lnTo>
                  <a:lnTo>
                    <a:pt x="133737" y="366922"/>
                  </a:lnTo>
                  <a:lnTo>
                    <a:pt x="128350" y="366922"/>
                  </a:lnTo>
                  <a:lnTo>
                    <a:pt x="128350" y="364260"/>
                  </a:lnTo>
                  <a:lnTo>
                    <a:pt x="122962" y="364260"/>
                  </a:lnTo>
                  <a:lnTo>
                    <a:pt x="122962" y="366922"/>
                  </a:lnTo>
                  <a:lnTo>
                    <a:pt x="120300" y="366922"/>
                  </a:lnTo>
                  <a:lnTo>
                    <a:pt x="117638" y="364260"/>
                  </a:lnTo>
                  <a:lnTo>
                    <a:pt x="112251" y="364260"/>
                  </a:lnTo>
                  <a:lnTo>
                    <a:pt x="112251" y="361598"/>
                  </a:lnTo>
                  <a:lnTo>
                    <a:pt x="109589" y="361598"/>
                  </a:lnTo>
                  <a:lnTo>
                    <a:pt x="109589" y="358936"/>
                  </a:lnTo>
                  <a:lnTo>
                    <a:pt x="104201" y="358936"/>
                  </a:lnTo>
                  <a:lnTo>
                    <a:pt x="104201" y="353548"/>
                  </a:lnTo>
                  <a:lnTo>
                    <a:pt x="101539" y="353548"/>
                  </a:lnTo>
                  <a:lnTo>
                    <a:pt x="101539" y="350886"/>
                  </a:lnTo>
                  <a:lnTo>
                    <a:pt x="93489" y="350886"/>
                  </a:lnTo>
                  <a:lnTo>
                    <a:pt x="93489" y="348224"/>
                  </a:lnTo>
                  <a:lnTo>
                    <a:pt x="88102" y="348224"/>
                  </a:lnTo>
                  <a:lnTo>
                    <a:pt x="88102" y="345562"/>
                  </a:lnTo>
                  <a:lnTo>
                    <a:pt x="85440" y="345562"/>
                  </a:lnTo>
                  <a:lnTo>
                    <a:pt x="85440" y="342900"/>
                  </a:lnTo>
                  <a:lnTo>
                    <a:pt x="82778" y="342900"/>
                  </a:lnTo>
                  <a:lnTo>
                    <a:pt x="82778" y="337512"/>
                  </a:lnTo>
                  <a:lnTo>
                    <a:pt x="80116" y="337512"/>
                  </a:lnTo>
                  <a:lnTo>
                    <a:pt x="82778" y="334851"/>
                  </a:lnTo>
                  <a:lnTo>
                    <a:pt x="80116" y="332188"/>
                  </a:lnTo>
                  <a:lnTo>
                    <a:pt x="80116" y="329526"/>
                  </a:lnTo>
                  <a:lnTo>
                    <a:pt x="74728" y="329526"/>
                  </a:lnTo>
                  <a:lnTo>
                    <a:pt x="74728" y="324139"/>
                  </a:lnTo>
                  <a:lnTo>
                    <a:pt x="64016" y="324139"/>
                  </a:lnTo>
                  <a:lnTo>
                    <a:pt x="61355" y="321477"/>
                  </a:lnTo>
                  <a:lnTo>
                    <a:pt x="53305" y="321477"/>
                  </a:lnTo>
                  <a:lnTo>
                    <a:pt x="50643" y="318815"/>
                  </a:lnTo>
                  <a:lnTo>
                    <a:pt x="50643" y="321477"/>
                  </a:lnTo>
                  <a:lnTo>
                    <a:pt x="39931" y="321477"/>
                  </a:lnTo>
                  <a:lnTo>
                    <a:pt x="39931" y="318815"/>
                  </a:lnTo>
                  <a:lnTo>
                    <a:pt x="37269" y="318815"/>
                  </a:lnTo>
                  <a:lnTo>
                    <a:pt x="37269" y="316153"/>
                  </a:lnTo>
                  <a:lnTo>
                    <a:pt x="34607" y="316153"/>
                  </a:lnTo>
                  <a:lnTo>
                    <a:pt x="34607" y="310765"/>
                  </a:lnTo>
                  <a:lnTo>
                    <a:pt x="37269" y="308103"/>
                  </a:lnTo>
                  <a:lnTo>
                    <a:pt x="37269" y="302715"/>
                  </a:lnTo>
                  <a:lnTo>
                    <a:pt x="39931" y="302715"/>
                  </a:lnTo>
                  <a:lnTo>
                    <a:pt x="37269" y="297328"/>
                  </a:lnTo>
                  <a:lnTo>
                    <a:pt x="37269" y="291940"/>
                  </a:lnTo>
                  <a:lnTo>
                    <a:pt x="34607" y="289278"/>
                  </a:lnTo>
                  <a:lnTo>
                    <a:pt x="34607" y="281229"/>
                  </a:lnTo>
                  <a:lnTo>
                    <a:pt x="37269" y="281229"/>
                  </a:lnTo>
                  <a:lnTo>
                    <a:pt x="39931" y="278567"/>
                  </a:lnTo>
                  <a:lnTo>
                    <a:pt x="47981" y="278567"/>
                  </a:lnTo>
                  <a:lnTo>
                    <a:pt x="50643" y="281229"/>
                  </a:lnTo>
                  <a:lnTo>
                    <a:pt x="61355" y="281229"/>
                  </a:lnTo>
                  <a:lnTo>
                    <a:pt x="61355" y="270517"/>
                  </a:lnTo>
                  <a:lnTo>
                    <a:pt x="58692" y="270517"/>
                  </a:lnTo>
                  <a:lnTo>
                    <a:pt x="56030" y="267855"/>
                  </a:lnTo>
                  <a:lnTo>
                    <a:pt x="56030" y="265193"/>
                  </a:lnTo>
                  <a:lnTo>
                    <a:pt x="53368" y="265193"/>
                  </a:lnTo>
                  <a:lnTo>
                    <a:pt x="53368" y="262531"/>
                  </a:lnTo>
                  <a:lnTo>
                    <a:pt x="50706" y="262531"/>
                  </a:lnTo>
                  <a:lnTo>
                    <a:pt x="50706" y="257143"/>
                  </a:lnTo>
                  <a:lnTo>
                    <a:pt x="48044" y="257143"/>
                  </a:lnTo>
                  <a:lnTo>
                    <a:pt x="48044" y="251756"/>
                  </a:lnTo>
                  <a:lnTo>
                    <a:pt x="50706" y="251756"/>
                  </a:lnTo>
                  <a:lnTo>
                    <a:pt x="50706" y="241044"/>
                  </a:lnTo>
                  <a:lnTo>
                    <a:pt x="48044" y="238382"/>
                  </a:lnTo>
                  <a:lnTo>
                    <a:pt x="45382" y="235720"/>
                  </a:lnTo>
                  <a:lnTo>
                    <a:pt x="42720" y="233058"/>
                  </a:lnTo>
                  <a:lnTo>
                    <a:pt x="42720" y="227670"/>
                  </a:lnTo>
                  <a:lnTo>
                    <a:pt x="40058" y="227670"/>
                  </a:lnTo>
                  <a:lnTo>
                    <a:pt x="40058" y="225008"/>
                  </a:lnTo>
                  <a:lnTo>
                    <a:pt x="37396" y="222346"/>
                  </a:lnTo>
                  <a:lnTo>
                    <a:pt x="34734" y="222346"/>
                  </a:lnTo>
                  <a:lnTo>
                    <a:pt x="34734" y="225008"/>
                  </a:lnTo>
                  <a:lnTo>
                    <a:pt x="32072" y="225008"/>
                  </a:lnTo>
                  <a:lnTo>
                    <a:pt x="32072" y="227670"/>
                  </a:lnTo>
                  <a:lnTo>
                    <a:pt x="29410" y="230332"/>
                  </a:lnTo>
                  <a:lnTo>
                    <a:pt x="29410" y="238382"/>
                  </a:lnTo>
                  <a:lnTo>
                    <a:pt x="26747" y="238382"/>
                  </a:lnTo>
                  <a:lnTo>
                    <a:pt x="26747" y="243770"/>
                  </a:lnTo>
                  <a:lnTo>
                    <a:pt x="24086" y="243770"/>
                  </a:lnTo>
                  <a:lnTo>
                    <a:pt x="21423" y="241108"/>
                  </a:lnTo>
                  <a:lnTo>
                    <a:pt x="21423" y="233058"/>
                  </a:lnTo>
                  <a:lnTo>
                    <a:pt x="24086" y="233058"/>
                  </a:lnTo>
                  <a:lnTo>
                    <a:pt x="24086" y="230396"/>
                  </a:lnTo>
                  <a:lnTo>
                    <a:pt x="26747" y="227734"/>
                  </a:lnTo>
                  <a:lnTo>
                    <a:pt x="26747" y="225072"/>
                  </a:lnTo>
                  <a:lnTo>
                    <a:pt x="29410" y="222410"/>
                  </a:lnTo>
                  <a:lnTo>
                    <a:pt x="29410" y="219748"/>
                  </a:lnTo>
                  <a:lnTo>
                    <a:pt x="26747" y="219748"/>
                  </a:lnTo>
                  <a:lnTo>
                    <a:pt x="26747" y="217085"/>
                  </a:lnTo>
                  <a:lnTo>
                    <a:pt x="24086" y="214424"/>
                  </a:lnTo>
                  <a:lnTo>
                    <a:pt x="21423" y="214424"/>
                  </a:lnTo>
                  <a:lnTo>
                    <a:pt x="18761" y="211761"/>
                  </a:lnTo>
                  <a:lnTo>
                    <a:pt x="18761" y="203712"/>
                  </a:lnTo>
                  <a:lnTo>
                    <a:pt x="16099" y="203712"/>
                  </a:lnTo>
                  <a:lnTo>
                    <a:pt x="16099" y="201050"/>
                  </a:lnTo>
                  <a:lnTo>
                    <a:pt x="10712" y="201050"/>
                  </a:lnTo>
                  <a:lnTo>
                    <a:pt x="8050" y="203712"/>
                  </a:lnTo>
                  <a:lnTo>
                    <a:pt x="2662" y="203712"/>
                  </a:lnTo>
                  <a:lnTo>
                    <a:pt x="2662" y="201050"/>
                  </a:lnTo>
                  <a:lnTo>
                    <a:pt x="0" y="201050"/>
                  </a:lnTo>
                  <a:lnTo>
                    <a:pt x="2662" y="198388"/>
                  </a:lnTo>
                  <a:lnTo>
                    <a:pt x="2662" y="193000"/>
                  </a:lnTo>
                  <a:lnTo>
                    <a:pt x="5324" y="193000"/>
                  </a:lnTo>
                  <a:lnTo>
                    <a:pt x="7986" y="190338"/>
                  </a:lnTo>
                  <a:lnTo>
                    <a:pt x="10648" y="187676"/>
                  </a:lnTo>
                  <a:lnTo>
                    <a:pt x="10648" y="182288"/>
                  </a:lnTo>
                  <a:lnTo>
                    <a:pt x="7986" y="179626"/>
                  </a:lnTo>
                  <a:lnTo>
                    <a:pt x="7986" y="168915"/>
                  </a:lnTo>
                  <a:lnTo>
                    <a:pt x="16036" y="168915"/>
                  </a:lnTo>
                  <a:lnTo>
                    <a:pt x="16036" y="171577"/>
                  </a:lnTo>
                  <a:lnTo>
                    <a:pt x="18698" y="174239"/>
                  </a:lnTo>
                  <a:lnTo>
                    <a:pt x="21360" y="174239"/>
                  </a:lnTo>
                  <a:lnTo>
                    <a:pt x="21360" y="176901"/>
                  </a:lnTo>
                  <a:lnTo>
                    <a:pt x="24022" y="176901"/>
                  </a:lnTo>
                  <a:lnTo>
                    <a:pt x="24022" y="174239"/>
                  </a:lnTo>
                  <a:lnTo>
                    <a:pt x="26684" y="174239"/>
                  </a:lnTo>
                  <a:lnTo>
                    <a:pt x="29346" y="171577"/>
                  </a:lnTo>
                  <a:lnTo>
                    <a:pt x="29346" y="163527"/>
                  </a:lnTo>
                  <a:lnTo>
                    <a:pt x="26684" y="163527"/>
                  </a:lnTo>
                  <a:lnTo>
                    <a:pt x="26684" y="158140"/>
                  </a:lnTo>
                  <a:lnTo>
                    <a:pt x="24022" y="155478"/>
                  </a:lnTo>
                  <a:lnTo>
                    <a:pt x="24022" y="147428"/>
                  </a:lnTo>
                  <a:lnTo>
                    <a:pt x="29410" y="147428"/>
                  </a:lnTo>
                  <a:lnTo>
                    <a:pt x="32072" y="150090"/>
                  </a:lnTo>
                  <a:lnTo>
                    <a:pt x="34734" y="152752"/>
                  </a:lnTo>
                  <a:lnTo>
                    <a:pt x="37396" y="155414"/>
                  </a:lnTo>
                  <a:lnTo>
                    <a:pt x="42783" y="155414"/>
                  </a:lnTo>
                  <a:lnTo>
                    <a:pt x="42783" y="152752"/>
                  </a:lnTo>
                  <a:lnTo>
                    <a:pt x="40121" y="152752"/>
                  </a:lnTo>
                  <a:lnTo>
                    <a:pt x="40121" y="123279"/>
                  </a:lnTo>
                  <a:lnTo>
                    <a:pt x="42783" y="123279"/>
                  </a:lnTo>
                  <a:lnTo>
                    <a:pt x="42783" y="120617"/>
                  </a:lnTo>
                  <a:lnTo>
                    <a:pt x="48171" y="120617"/>
                  </a:lnTo>
                  <a:lnTo>
                    <a:pt x="48171" y="115230"/>
                  </a:lnTo>
                  <a:lnTo>
                    <a:pt x="45509" y="115230"/>
                  </a:lnTo>
                  <a:lnTo>
                    <a:pt x="42847" y="112568"/>
                  </a:lnTo>
                  <a:lnTo>
                    <a:pt x="40185" y="109905"/>
                  </a:lnTo>
                  <a:lnTo>
                    <a:pt x="40185" y="99194"/>
                  </a:lnTo>
                  <a:lnTo>
                    <a:pt x="42847" y="99194"/>
                  </a:lnTo>
                  <a:lnTo>
                    <a:pt x="42847" y="96532"/>
                  </a:lnTo>
                  <a:lnTo>
                    <a:pt x="45509" y="96532"/>
                  </a:lnTo>
                  <a:lnTo>
                    <a:pt x="45509" y="93870"/>
                  </a:lnTo>
                  <a:lnTo>
                    <a:pt x="48171" y="93870"/>
                  </a:lnTo>
                  <a:lnTo>
                    <a:pt x="48171" y="91208"/>
                  </a:lnTo>
                  <a:lnTo>
                    <a:pt x="53558" y="91208"/>
                  </a:lnTo>
                  <a:lnTo>
                    <a:pt x="53558" y="88546"/>
                  </a:lnTo>
                  <a:lnTo>
                    <a:pt x="56220" y="88546"/>
                  </a:lnTo>
                  <a:lnTo>
                    <a:pt x="56220" y="85883"/>
                  </a:lnTo>
                  <a:lnTo>
                    <a:pt x="58883" y="83221"/>
                  </a:lnTo>
                  <a:lnTo>
                    <a:pt x="61545" y="80559"/>
                  </a:lnTo>
                  <a:lnTo>
                    <a:pt x="64207" y="77897"/>
                  </a:lnTo>
                  <a:lnTo>
                    <a:pt x="64207" y="75235"/>
                  </a:lnTo>
                  <a:lnTo>
                    <a:pt x="66869" y="75235"/>
                  </a:lnTo>
                  <a:lnTo>
                    <a:pt x="66869" y="72573"/>
                  </a:lnTo>
                  <a:lnTo>
                    <a:pt x="69531" y="67186"/>
                  </a:lnTo>
                  <a:lnTo>
                    <a:pt x="72193" y="64523"/>
                  </a:lnTo>
                  <a:lnTo>
                    <a:pt x="74855" y="67186"/>
                  </a:lnTo>
                  <a:lnTo>
                    <a:pt x="74855" y="69848"/>
                  </a:lnTo>
                  <a:lnTo>
                    <a:pt x="88292" y="69848"/>
                  </a:lnTo>
                  <a:lnTo>
                    <a:pt x="90954" y="67186"/>
                  </a:lnTo>
                  <a:lnTo>
                    <a:pt x="93616" y="67186"/>
                  </a:lnTo>
                  <a:lnTo>
                    <a:pt x="96278" y="64523"/>
                  </a:lnTo>
                  <a:lnTo>
                    <a:pt x="98940" y="64523"/>
                  </a:lnTo>
                  <a:lnTo>
                    <a:pt x="98940" y="56474"/>
                  </a:lnTo>
                  <a:lnTo>
                    <a:pt x="101602" y="56474"/>
                  </a:lnTo>
                  <a:lnTo>
                    <a:pt x="101602" y="51086"/>
                  </a:lnTo>
                  <a:lnTo>
                    <a:pt x="98940" y="51086"/>
                  </a:lnTo>
                  <a:lnTo>
                    <a:pt x="98940" y="40375"/>
                  </a:lnTo>
                  <a:lnTo>
                    <a:pt x="104328" y="34987"/>
                  </a:lnTo>
                  <a:lnTo>
                    <a:pt x="109715" y="16226"/>
                  </a:lnTo>
                  <a:lnTo>
                    <a:pt x="109715" y="10838"/>
                  </a:lnTo>
                  <a:lnTo>
                    <a:pt x="125815" y="10838"/>
                  </a:lnTo>
                  <a:lnTo>
                    <a:pt x="125815" y="16226"/>
                  </a:lnTo>
                  <a:lnTo>
                    <a:pt x="128477" y="16226"/>
                  </a:lnTo>
                  <a:lnTo>
                    <a:pt x="128477" y="13564"/>
                  </a:lnTo>
                  <a:lnTo>
                    <a:pt x="128477" y="16226"/>
                  </a:lnTo>
                  <a:lnTo>
                    <a:pt x="128477" y="13564"/>
                  </a:lnTo>
                  <a:lnTo>
                    <a:pt x="136526" y="13564"/>
                  </a:lnTo>
                  <a:lnTo>
                    <a:pt x="136526" y="16226"/>
                  </a:lnTo>
                  <a:lnTo>
                    <a:pt x="139188" y="16226"/>
                  </a:lnTo>
                  <a:lnTo>
                    <a:pt x="139188" y="18888"/>
                  </a:lnTo>
                  <a:lnTo>
                    <a:pt x="144576" y="18888"/>
                  </a:lnTo>
                  <a:lnTo>
                    <a:pt x="144576" y="21550"/>
                  </a:lnTo>
                  <a:lnTo>
                    <a:pt x="149963" y="21550"/>
                  </a:lnTo>
                  <a:lnTo>
                    <a:pt x="149963" y="24212"/>
                  </a:lnTo>
                  <a:lnTo>
                    <a:pt x="155351" y="24212"/>
                  </a:lnTo>
                  <a:lnTo>
                    <a:pt x="155351" y="26874"/>
                  </a:lnTo>
                  <a:lnTo>
                    <a:pt x="160738" y="26874"/>
                  </a:lnTo>
                  <a:lnTo>
                    <a:pt x="160738" y="29536"/>
                  </a:lnTo>
                  <a:lnTo>
                    <a:pt x="163400" y="29536"/>
                  </a:lnTo>
                  <a:lnTo>
                    <a:pt x="163400" y="32198"/>
                  </a:lnTo>
                  <a:lnTo>
                    <a:pt x="168788" y="32198"/>
                  </a:lnTo>
                  <a:lnTo>
                    <a:pt x="168788" y="34860"/>
                  </a:lnTo>
                  <a:lnTo>
                    <a:pt x="174176" y="34860"/>
                  </a:lnTo>
                  <a:lnTo>
                    <a:pt x="174176" y="37523"/>
                  </a:lnTo>
                  <a:lnTo>
                    <a:pt x="179563" y="37523"/>
                  </a:lnTo>
                  <a:lnTo>
                    <a:pt x="179563" y="42910"/>
                  </a:lnTo>
                  <a:lnTo>
                    <a:pt x="182225" y="42910"/>
                  </a:lnTo>
                  <a:lnTo>
                    <a:pt x="179563" y="42910"/>
                  </a:lnTo>
                  <a:lnTo>
                    <a:pt x="179563" y="45572"/>
                  </a:lnTo>
                  <a:lnTo>
                    <a:pt x="176901" y="45572"/>
                  </a:lnTo>
                  <a:lnTo>
                    <a:pt x="176901" y="48234"/>
                  </a:lnTo>
                  <a:lnTo>
                    <a:pt x="182288" y="48234"/>
                  </a:lnTo>
                  <a:lnTo>
                    <a:pt x="182288" y="42847"/>
                  </a:lnTo>
                  <a:lnTo>
                    <a:pt x="190338" y="42847"/>
                  </a:lnTo>
                  <a:lnTo>
                    <a:pt x="190338" y="45509"/>
                  </a:lnTo>
                  <a:lnTo>
                    <a:pt x="195726" y="45509"/>
                  </a:lnTo>
                  <a:lnTo>
                    <a:pt x="195726" y="48171"/>
                  </a:lnTo>
                  <a:lnTo>
                    <a:pt x="201113" y="48171"/>
                  </a:lnTo>
                  <a:lnTo>
                    <a:pt x="201113" y="50833"/>
                  </a:lnTo>
                  <a:lnTo>
                    <a:pt x="211825" y="50833"/>
                  </a:lnTo>
                  <a:lnTo>
                    <a:pt x="211825" y="53495"/>
                  </a:lnTo>
                  <a:lnTo>
                    <a:pt x="217212" y="53495"/>
                  </a:lnTo>
                  <a:lnTo>
                    <a:pt x="217212" y="56157"/>
                  </a:lnTo>
                  <a:lnTo>
                    <a:pt x="219874" y="56157"/>
                  </a:lnTo>
                  <a:lnTo>
                    <a:pt x="219874" y="50770"/>
                  </a:lnTo>
                  <a:lnTo>
                    <a:pt x="222536" y="50770"/>
                  </a:lnTo>
                  <a:lnTo>
                    <a:pt x="222536" y="48107"/>
                  </a:lnTo>
                  <a:lnTo>
                    <a:pt x="225198" y="48107"/>
                  </a:lnTo>
                  <a:lnTo>
                    <a:pt x="225198" y="45445"/>
                  </a:lnTo>
                  <a:lnTo>
                    <a:pt x="230586" y="45445"/>
                  </a:lnTo>
                  <a:lnTo>
                    <a:pt x="230586" y="48107"/>
                  </a:lnTo>
                  <a:lnTo>
                    <a:pt x="227924" y="48107"/>
                  </a:lnTo>
                  <a:lnTo>
                    <a:pt x="227924" y="56157"/>
                  </a:lnTo>
                  <a:lnTo>
                    <a:pt x="225262" y="56157"/>
                  </a:lnTo>
                  <a:lnTo>
                    <a:pt x="225262" y="58819"/>
                  </a:lnTo>
                  <a:lnTo>
                    <a:pt x="222600" y="58819"/>
                  </a:lnTo>
                  <a:lnTo>
                    <a:pt x="222600" y="66869"/>
                  </a:lnTo>
                  <a:lnTo>
                    <a:pt x="225262" y="66869"/>
                  </a:lnTo>
                  <a:lnTo>
                    <a:pt x="225262" y="69531"/>
                  </a:lnTo>
                  <a:lnTo>
                    <a:pt x="227924" y="69531"/>
                  </a:lnTo>
                  <a:lnTo>
                    <a:pt x="227924" y="72193"/>
                  </a:lnTo>
                  <a:lnTo>
                    <a:pt x="233311" y="72193"/>
                  </a:lnTo>
                  <a:lnTo>
                    <a:pt x="233311" y="74855"/>
                  </a:lnTo>
                  <a:lnTo>
                    <a:pt x="241361" y="74855"/>
                  </a:lnTo>
                  <a:lnTo>
                    <a:pt x="241361" y="72193"/>
                  </a:lnTo>
                  <a:lnTo>
                    <a:pt x="246749" y="72193"/>
                  </a:lnTo>
                  <a:lnTo>
                    <a:pt x="246749" y="50770"/>
                  </a:lnTo>
                  <a:lnTo>
                    <a:pt x="244087" y="50770"/>
                  </a:lnTo>
                  <a:lnTo>
                    <a:pt x="244087" y="48107"/>
                  </a:lnTo>
                  <a:lnTo>
                    <a:pt x="241424" y="48107"/>
                  </a:lnTo>
                  <a:lnTo>
                    <a:pt x="244087" y="48107"/>
                  </a:lnTo>
                  <a:lnTo>
                    <a:pt x="244087" y="40058"/>
                  </a:lnTo>
                  <a:lnTo>
                    <a:pt x="241424" y="40058"/>
                  </a:lnTo>
                  <a:lnTo>
                    <a:pt x="241424" y="37396"/>
                  </a:lnTo>
                  <a:lnTo>
                    <a:pt x="238762" y="37396"/>
                  </a:lnTo>
                  <a:lnTo>
                    <a:pt x="238762" y="29346"/>
                  </a:lnTo>
                  <a:lnTo>
                    <a:pt x="238762" y="32008"/>
                  </a:lnTo>
                  <a:lnTo>
                    <a:pt x="236100" y="32008"/>
                  </a:lnTo>
                  <a:lnTo>
                    <a:pt x="236100" y="40058"/>
                  </a:lnTo>
                  <a:lnTo>
                    <a:pt x="233438" y="40058"/>
                  </a:lnTo>
                  <a:lnTo>
                    <a:pt x="233438" y="42720"/>
                  </a:lnTo>
                  <a:lnTo>
                    <a:pt x="230776" y="42720"/>
                  </a:lnTo>
                  <a:lnTo>
                    <a:pt x="230776" y="45382"/>
                  </a:lnTo>
                  <a:lnTo>
                    <a:pt x="228114" y="45382"/>
                  </a:lnTo>
                  <a:lnTo>
                    <a:pt x="228114" y="42720"/>
                  </a:lnTo>
                  <a:lnTo>
                    <a:pt x="230776" y="42720"/>
                  </a:lnTo>
                  <a:lnTo>
                    <a:pt x="230776" y="40058"/>
                  </a:lnTo>
                  <a:lnTo>
                    <a:pt x="233438" y="40058"/>
                  </a:lnTo>
                  <a:lnTo>
                    <a:pt x="233438" y="29346"/>
                  </a:lnTo>
                  <a:lnTo>
                    <a:pt x="238826" y="29346"/>
                  </a:lnTo>
                  <a:lnTo>
                    <a:pt x="238826" y="26684"/>
                  </a:lnTo>
                  <a:lnTo>
                    <a:pt x="244213" y="26684"/>
                  </a:lnTo>
                  <a:lnTo>
                    <a:pt x="244213" y="24022"/>
                  </a:lnTo>
                  <a:lnTo>
                    <a:pt x="244213" y="26684"/>
                  </a:lnTo>
                  <a:lnTo>
                    <a:pt x="241551" y="26684"/>
                  </a:lnTo>
                  <a:lnTo>
                    <a:pt x="241551" y="32072"/>
                  </a:lnTo>
                  <a:lnTo>
                    <a:pt x="249601" y="32072"/>
                  </a:lnTo>
                  <a:lnTo>
                    <a:pt x="249601" y="29410"/>
                  </a:lnTo>
                  <a:lnTo>
                    <a:pt x="252263" y="29410"/>
                  </a:lnTo>
                  <a:lnTo>
                    <a:pt x="252263" y="24022"/>
                  </a:lnTo>
                  <a:lnTo>
                    <a:pt x="249601" y="24022"/>
                  </a:lnTo>
                  <a:lnTo>
                    <a:pt x="249601" y="21360"/>
                  </a:lnTo>
                  <a:lnTo>
                    <a:pt x="254988" y="21360"/>
                  </a:lnTo>
                  <a:lnTo>
                    <a:pt x="254988" y="18698"/>
                  </a:lnTo>
                  <a:lnTo>
                    <a:pt x="257650" y="18698"/>
                  </a:lnTo>
                  <a:lnTo>
                    <a:pt x="257650" y="13310"/>
                  </a:lnTo>
                  <a:lnTo>
                    <a:pt x="260312" y="13310"/>
                  </a:lnTo>
                  <a:lnTo>
                    <a:pt x="260312" y="18698"/>
                  </a:lnTo>
                  <a:lnTo>
                    <a:pt x="257650" y="18698"/>
                  </a:lnTo>
                  <a:lnTo>
                    <a:pt x="257650" y="21360"/>
                  </a:lnTo>
                  <a:lnTo>
                    <a:pt x="263038" y="21360"/>
                  </a:lnTo>
                  <a:lnTo>
                    <a:pt x="263038" y="18698"/>
                  </a:lnTo>
                  <a:lnTo>
                    <a:pt x="265700" y="18698"/>
                  </a:lnTo>
                  <a:lnTo>
                    <a:pt x="265700" y="13310"/>
                  </a:lnTo>
                  <a:lnTo>
                    <a:pt x="263038" y="13310"/>
                  </a:lnTo>
                  <a:lnTo>
                    <a:pt x="265700" y="13310"/>
                  </a:lnTo>
                  <a:lnTo>
                    <a:pt x="265700" y="10648"/>
                  </a:lnTo>
                  <a:lnTo>
                    <a:pt x="271088" y="10648"/>
                  </a:lnTo>
                  <a:lnTo>
                    <a:pt x="271088" y="13310"/>
                  </a:lnTo>
                  <a:lnTo>
                    <a:pt x="271088" y="10648"/>
                  </a:lnTo>
                  <a:lnTo>
                    <a:pt x="273750" y="10648"/>
                  </a:lnTo>
                  <a:lnTo>
                    <a:pt x="273750" y="13310"/>
                  </a:lnTo>
                  <a:lnTo>
                    <a:pt x="273750" y="10648"/>
                  </a:lnTo>
                  <a:lnTo>
                    <a:pt x="276412" y="10648"/>
                  </a:lnTo>
                  <a:lnTo>
                    <a:pt x="276412" y="7986"/>
                  </a:lnTo>
                  <a:lnTo>
                    <a:pt x="276412" y="10648"/>
                  </a:lnTo>
                  <a:lnTo>
                    <a:pt x="279074" y="10648"/>
                  </a:lnTo>
                  <a:lnTo>
                    <a:pt x="279074" y="7986"/>
                  </a:lnTo>
                  <a:lnTo>
                    <a:pt x="281736" y="7986"/>
                  </a:lnTo>
                  <a:lnTo>
                    <a:pt x="281736" y="5324"/>
                  </a:lnTo>
                  <a:lnTo>
                    <a:pt x="289785" y="5324"/>
                  </a:lnTo>
                  <a:lnTo>
                    <a:pt x="289785" y="2662"/>
                  </a:lnTo>
                  <a:lnTo>
                    <a:pt x="292448" y="2662"/>
                  </a:lnTo>
                  <a:lnTo>
                    <a:pt x="292448" y="0"/>
                  </a:lnTo>
                  <a:lnTo>
                    <a:pt x="292448" y="5388"/>
                  </a:lnTo>
                  <a:lnTo>
                    <a:pt x="289785" y="5388"/>
                  </a:lnTo>
                  <a:lnTo>
                    <a:pt x="289785" y="8050"/>
                  </a:lnTo>
                  <a:lnTo>
                    <a:pt x="287123" y="8050"/>
                  </a:lnTo>
                  <a:lnTo>
                    <a:pt x="287123" y="10712"/>
                  </a:lnTo>
                  <a:lnTo>
                    <a:pt x="281736" y="10712"/>
                  </a:lnTo>
                  <a:lnTo>
                    <a:pt x="281736" y="13374"/>
                  </a:lnTo>
                  <a:lnTo>
                    <a:pt x="279074" y="13374"/>
                  </a:lnTo>
                  <a:lnTo>
                    <a:pt x="279074" y="18761"/>
                  </a:lnTo>
                  <a:lnTo>
                    <a:pt x="273686" y="18761"/>
                  </a:lnTo>
                  <a:lnTo>
                    <a:pt x="273686" y="21423"/>
                  </a:lnTo>
                  <a:lnTo>
                    <a:pt x="268299" y="21423"/>
                  </a:lnTo>
                  <a:lnTo>
                    <a:pt x="268299" y="26811"/>
                  </a:lnTo>
                  <a:lnTo>
                    <a:pt x="254862" y="26811"/>
                  </a:lnTo>
                  <a:lnTo>
                    <a:pt x="254862" y="40248"/>
                  </a:lnTo>
                  <a:lnTo>
                    <a:pt x="257524" y="40248"/>
                  </a:lnTo>
                  <a:lnTo>
                    <a:pt x="257524" y="48298"/>
                  </a:lnTo>
                  <a:lnTo>
                    <a:pt x="260186" y="48298"/>
                  </a:lnTo>
                  <a:lnTo>
                    <a:pt x="260186" y="53685"/>
                  </a:lnTo>
                  <a:lnTo>
                    <a:pt x="262848" y="53685"/>
                  </a:lnTo>
                  <a:lnTo>
                    <a:pt x="262848" y="59073"/>
                  </a:lnTo>
                  <a:lnTo>
                    <a:pt x="265510" y="59073"/>
                  </a:lnTo>
                  <a:lnTo>
                    <a:pt x="265510" y="64460"/>
                  </a:lnTo>
                  <a:lnTo>
                    <a:pt x="268172" y="64460"/>
                  </a:lnTo>
                  <a:lnTo>
                    <a:pt x="268172" y="69848"/>
                  </a:lnTo>
                  <a:lnTo>
                    <a:pt x="270834" y="69848"/>
                  </a:lnTo>
                  <a:lnTo>
                    <a:pt x="270834" y="72510"/>
                  </a:lnTo>
                  <a:lnTo>
                    <a:pt x="273496" y="72510"/>
                  </a:lnTo>
                  <a:lnTo>
                    <a:pt x="273496" y="77897"/>
                  </a:lnTo>
                  <a:lnTo>
                    <a:pt x="276158" y="77897"/>
                  </a:lnTo>
                  <a:lnTo>
                    <a:pt x="276158" y="80559"/>
                  </a:lnTo>
                  <a:lnTo>
                    <a:pt x="278820" y="80559"/>
                  </a:lnTo>
                  <a:lnTo>
                    <a:pt x="278820" y="83221"/>
                  </a:lnTo>
                  <a:lnTo>
                    <a:pt x="281482" y="83221"/>
                  </a:lnTo>
                  <a:lnTo>
                    <a:pt x="281482" y="88609"/>
                  </a:lnTo>
                  <a:lnTo>
                    <a:pt x="284144" y="88609"/>
                  </a:lnTo>
                  <a:lnTo>
                    <a:pt x="284144" y="91271"/>
                  </a:lnTo>
                  <a:lnTo>
                    <a:pt x="286806" y="91271"/>
                  </a:lnTo>
                  <a:lnTo>
                    <a:pt x="286806" y="93933"/>
                  </a:lnTo>
                  <a:lnTo>
                    <a:pt x="289469" y="93933"/>
                  </a:lnTo>
                  <a:lnTo>
                    <a:pt x="289469" y="96595"/>
                  </a:lnTo>
                  <a:lnTo>
                    <a:pt x="292131" y="96595"/>
                  </a:lnTo>
                  <a:lnTo>
                    <a:pt x="292131" y="99257"/>
                  </a:lnTo>
                  <a:lnTo>
                    <a:pt x="294793" y="99257"/>
                  </a:lnTo>
                  <a:lnTo>
                    <a:pt x="294793" y="101919"/>
                  </a:lnTo>
                  <a:lnTo>
                    <a:pt x="297455" y="101919"/>
                  </a:lnTo>
                  <a:lnTo>
                    <a:pt x="297455" y="104581"/>
                  </a:lnTo>
                  <a:lnTo>
                    <a:pt x="300117" y="104581"/>
                  </a:lnTo>
                  <a:lnTo>
                    <a:pt x="300117" y="107243"/>
                  </a:lnTo>
                  <a:lnTo>
                    <a:pt x="302779" y="107243"/>
                  </a:lnTo>
                  <a:lnTo>
                    <a:pt x="302779" y="112631"/>
                  </a:lnTo>
                  <a:lnTo>
                    <a:pt x="308166" y="112631"/>
                  </a:lnTo>
                  <a:lnTo>
                    <a:pt x="308166" y="118018"/>
                  </a:lnTo>
                  <a:lnTo>
                    <a:pt x="305504" y="118018"/>
                  </a:lnTo>
                  <a:lnTo>
                    <a:pt x="305504" y="120681"/>
                  </a:lnTo>
                  <a:lnTo>
                    <a:pt x="310892" y="120681"/>
                  </a:lnTo>
                  <a:lnTo>
                    <a:pt x="310892" y="123343"/>
                  </a:lnTo>
                  <a:lnTo>
                    <a:pt x="313554" y="123343"/>
                  </a:lnTo>
                  <a:lnTo>
                    <a:pt x="310892" y="123343"/>
                  </a:lnTo>
                  <a:lnTo>
                    <a:pt x="310892" y="128730"/>
                  </a:lnTo>
                  <a:lnTo>
                    <a:pt x="313554" y="128730"/>
                  </a:lnTo>
                  <a:lnTo>
                    <a:pt x="313554" y="131392"/>
                  </a:lnTo>
                  <a:lnTo>
                    <a:pt x="316216" y="131392"/>
                  </a:lnTo>
                  <a:lnTo>
                    <a:pt x="316216" y="134054"/>
                  </a:lnTo>
                  <a:lnTo>
                    <a:pt x="318878" y="134054"/>
                  </a:lnTo>
                  <a:lnTo>
                    <a:pt x="318878" y="139442"/>
                  </a:lnTo>
                  <a:lnTo>
                    <a:pt x="321540" y="139442"/>
                  </a:lnTo>
                  <a:lnTo>
                    <a:pt x="321540" y="142104"/>
                  </a:lnTo>
                  <a:lnTo>
                    <a:pt x="318878" y="142104"/>
                  </a:lnTo>
                  <a:lnTo>
                    <a:pt x="318878" y="144766"/>
                  </a:lnTo>
                  <a:lnTo>
                    <a:pt x="321540" y="144766"/>
                  </a:lnTo>
                  <a:lnTo>
                    <a:pt x="321540" y="147428"/>
                  </a:lnTo>
                  <a:lnTo>
                    <a:pt x="329590" y="147428"/>
                  </a:lnTo>
                  <a:lnTo>
                    <a:pt x="329590" y="150090"/>
                  </a:lnTo>
                  <a:lnTo>
                    <a:pt x="332252" y="150090"/>
                  </a:lnTo>
                  <a:lnTo>
                    <a:pt x="332252" y="147428"/>
                  </a:lnTo>
                  <a:lnTo>
                    <a:pt x="334914" y="147428"/>
                  </a:lnTo>
                  <a:lnTo>
                    <a:pt x="334914" y="150090"/>
                  </a:lnTo>
                  <a:lnTo>
                    <a:pt x="337576" y="150090"/>
                  </a:lnTo>
                  <a:lnTo>
                    <a:pt x="337576" y="152752"/>
                  </a:lnTo>
                  <a:lnTo>
                    <a:pt x="340238" y="152752"/>
                  </a:lnTo>
                  <a:lnTo>
                    <a:pt x="340238" y="155414"/>
                  </a:lnTo>
                  <a:lnTo>
                    <a:pt x="345625" y="155414"/>
                  </a:lnTo>
                  <a:lnTo>
                    <a:pt x="345625" y="158076"/>
                  </a:lnTo>
                  <a:lnTo>
                    <a:pt x="348288" y="158076"/>
                  </a:lnTo>
                  <a:lnTo>
                    <a:pt x="348288" y="155414"/>
                  </a:lnTo>
                  <a:lnTo>
                    <a:pt x="345625" y="155414"/>
                  </a:lnTo>
                  <a:lnTo>
                    <a:pt x="345625" y="150027"/>
                  </a:lnTo>
                  <a:lnTo>
                    <a:pt x="342963" y="150027"/>
                  </a:lnTo>
                  <a:lnTo>
                    <a:pt x="342963" y="147365"/>
                  </a:lnTo>
                  <a:lnTo>
                    <a:pt x="337576" y="147365"/>
                  </a:lnTo>
                  <a:lnTo>
                    <a:pt x="337576" y="144703"/>
                  </a:lnTo>
                  <a:lnTo>
                    <a:pt x="334914" y="144703"/>
                  </a:lnTo>
                  <a:lnTo>
                    <a:pt x="334914" y="142040"/>
                  </a:lnTo>
                  <a:lnTo>
                    <a:pt x="332252" y="142040"/>
                  </a:lnTo>
                  <a:lnTo>
                    <a:pt x="332252" y="139378"/>
                  </a:lnTo>
                  <a:lnTo>
                    <a:pt x="329590" y="139378"/>
                  </a:lnTo>
                  <a:lnTo>
                    <a:pt x="329590" y="136716"/>
                  </a:lnTo>
                  <a:lnTo>
                    <a:pt x="324202" y="136716"/>
                  </a:lnTo>
                  <a:lnTo>
                    <a:pt x="324202" y="131329"/>
                  </a:lnTo>
                  <a:lnTo>
                    <a:pt x="321540" y="131329"/>
                  </a:lnTo>
                  <a:lnTo>
                    <a:pt x="321540" y="128667"/>
                  </a:lnTo>
                  <a:lnTo>
                    <a:pt x="318878" y="128667"/>
                  </a:lnTo>
                  <a:lnTo>
                    <a:pt x="318878" y="126005"/>
                  </a:lnTo>
                  <a:lnTo>
                    <a:pt x="316216" y="126005"/>
                  </a:lnTo>
                  <a:lnTo>
                    <a:pt x="316216" y="123343"/>
                  </a:lnTo>
                  <a:lnTo>
                    <a:pt x="313554" y="123343"/>
                  </a:lnTo>
                  <a:lnTo>
                    <a:pt x="313554" y="120681"/>
                  </a:lnTo>
                  <a:lnTo>
                    <a:pt x="310892" y="120681"/>
                  </a:lnTo>
                  <a:lnTo>
                    <a:pt x="316279" y="120681"/>
                  </a:lnTo>
                  <a:lnTo>
                    <a:pt x="316279" y="123343"/>
                  </a:lnTo>
                  <a:lnTo>
                    <a:pt x="318941" y="123343"/>
                  </a:lnTo>
                  <a:lnTo>
                    <a:pt x="318941" y="126005"/>
                  </a:lnTo>
                  <a:lnTo>
                    <a:pt x="321604" y="126005"/>
                  </a:lnTo>
                  <a:lnTo>
                    <a:pt x="321604" y="128667"/>
                  </a:lnTo>
                  <a:lnTo>
                    <a:pt x="324266" y="128667"/>
                  </a:lnTo>
                  <a:lnTo>
                    <a:pt x="324266" y="131329"/>
                  </a:lnTo>
                  <a:lnTo>
                    <a:pt x="326928" y="131329"/>
                  </a:lnTo>
                  <a:lnTo>
                    <a:pt x="326928" y="133991"/>
                  </a:lnTo>
                  <a:lnTo>
                    <a:pt x="329590" y="133991"/>
                  </a:lnTo>
                  <a:lnTo>
                    <a:pt x="329590" y="136653"/>
                  </a:lnTo>
                  <a:lnTo>
                    <a:pt x="332252" y="136653"/>
                  </a:lnTo>
                  <a:lnTo>
                    <a:pt x="332252" y="139315"/>
                  </a:lnTo>
                  <a:lnTo>
                    <a:pt x="337639" y="139315"/>
                  </a:lnTo>
                  <a:lnTo>
                    <a:pt x="337639" y="141977"/>
                  </a:lnTo>
                  <a:lnTo>
                    <a:pt x="340301" y="141977"/>
                  </a:lnTo>
                  <a:lnTo>
                    <a:pt x="340301" y="144639"/>
                  </a:lnTo>
                  <a:lnTo>
                    <a:pt x="342963" y="144639"/>
                  </a:lnTo>
                  <a:lnTo>
                    <a:pt x="342963" y="147301"/>
                  </a:lnTo>
                  <a:lnTo>
                    <a:pt x="345625" y="147301"/>
                  </a:lnTo>
                  <a:lnTo>
                    <a:pt x="345625" y="149963"/>
                  </a:lnTo>
                  <a:lnTo>
                    <a:pt x="351013" y="149963"/>
                  </a:lnTo>
                  <a:lnTo>
                    <a:pt x="351013" y="152625"/>
                  </a:lnTo>
                  <a:lnTo>
                    <a:pt x="353675" y="152625"/>
                  </a:lnTo>
                  <a:lnTo>
                    <a:pt x="353675" y="155287"/>
                  </a:lnTo>
                  <a:moveTo>
                    <a:pt x="353041" y="155478"/>
                  </a:moveTo>
                  <a:lnTo>
                    <a:pt x="355703" y="155478"/>
                  </a:lnTo>
                  <a:lnTo>
                    <a:pt x="355703" y="158140"/>
                  </a:lnTo>
                  <a:lnTo>
                    <a:pt x="358365" y="158140"/>
                  </a:lnTo>
                  <a:lnTo>
                    <a:pt x="358365" y="160802"/>
                  </a:lnTo>
                  <a:lnTo>
                    <a:pt x="361028" y="160802"/>
                  </a:lnTo>
                  <a:lnTo>
                    <a:pt x="361028" y="163464"/>
                  </a:lnTo>
                  <a:lnTo>
                    <a:pt x="363690" y="163464"/>
                  </a:lnTo>
                  <a:lnTo>
                    <a:pt x="363690" y="166126"/>
                  </a:lnTo>
                  <a:lnTo>
                    <a:pt x="369077" y="166126"/>
                  </a:lnTo>
                  <a:lnTo>
                    <a:pt x="369077" y="168788"/>
                  </a:lnTo>
                  <a:lnTo>
                    <a:pt x="371739" y="168788"/>
                  </a:lnTo>
                  <a:lnTo>
                    <a:pt x="371739" y="171450"/>
                  </a:lnTo>
                  <a:lnTo>
                    <a:pt x="377127" y="171450"/>
                  </a:lnTo>
                  <a:lnTo>
                    <a:pt x="377127" y="174112"/>
                  </a:lnTo>
                  <a:lnTo>
                    <a:pt x="382514" y="174112"/>
                  </a:lnTo>
                  <a:lnTo>
                    <a:pt x="382514" y="176774"/>
                  </a:lnTo>
                  <a:lnTo>
                    <a:pt x="385176" y="176774"/>
                  </a:lnTo>
                  <a:lnTo>
                    <a:pt x="385176" y="179436"/>
                  </a:lnTo>
                  <a:lnTo>
                    <a:pt x="387838" y="179436"/>
                  </a:lnTo>
                  <a:lnTo>
                    <a:pt x="387838" y="182098"/>
                  </a:lnTo>
                  <a:lnTo>
                    <a:pt x="390500" y="182098"/>
                  </a:lnTo>
                  <a:lnTo>
                    <a:pt x="390500" y="179436"/>
                  </a:lnTo>
                  <a:lnTo>
                    <a:pt x="390500" y="182098"/>
                  </a:lnTo>
                  <a:lnTo>
                    <a:pt x="395888" y="182098"/>
                  </a:lnTo>
                  <a:lnTo>
                    <a:pt x="395888" y="184760"/>
                  </a:lnTo>
                  <a:lnTo>
                    <a:pt x="398550" y="184760"/>
                  </a:lnTo>
                  <a:lnTo>
                    <a:pt x="398550" y="187422"/>
                  </a:lnTo>
                  <a:lnTo>
                    <a:pt x="403938" y="187422"/>
                  </a:lnTo>
                  <a:lnTo>
                    <a:pt x="403938" y="190084"/>
                  </a:lnTo>
                  <a:lnTo>
                    <a:pt x="406600" y="190084"/>
                  </a:lnTo>
                  <a:lnTo>
                    <a:pt x="403938" y="190084"/>
                  </a:lnTo>
                  <a:lnTo>
                    <a:pt x="403938" y="192747"/>
                  </a:lnTo>
                  <a:lnTo>
                    <a:pt x="401275" y="192747"/>
                  </a:lnTo>
                  <a:lnTo>
                    <a:pt x="401275" y="198134"/>
                  </a:lnTo>
                  <a:lnTo>
                    <a:pt x="403938" y="198134"/>
                  </a:lnTo>
                  <a:lnTo>
                    <a:pt x="403938" y="200796"/>
                  </a:lnTo>
                  <a:lnTo>
                    <a:pt x="406600" y="200796"/>
                  </a:lnTo>
                  <a:lnTo>
                    <a:pt x="406600" y="203458"/>
                  </a:lnTo>
                  <a:lnTo>
                    <a:pt x="409262" y="203458"/>
                  </a:lnTo>
                  <a:lnTo>
                    <a:pt x="409262" y="206120"/>
                  </a:lnTo>
                  <a:lnTo>
                    <a:pt x="411924" y="206120"/>
                  </a:lnTo>
                  <a:lnTo>
                    <a:pt x="411924" y="208782"/>
                  </a:lnTo>
                  <a:lnTo>
                    <a:pt x="414586" y="208782"/>
                  </a:lnTo>
                  <a:lnTo>
                    <a:pt x="414586" y="211445"/>
                  </a:lnTo>
                  <a:lnTo>
                    <a:pt x="422635" y="211445"/>
                  </a:lnTo>
                  <a:lnTo>
                    <a:pt x="422635" y="208782"/>
                  </a:lnTo>
                  <a:lnTo>
                    <a:pt x="417248" y="208782"/>
                  </a:lnTo>
                  <a:lnTo>
                    <a:pt x="417248" y="206120"/>
                  </a:lnTo>
                  <a:lnTo>
                    <a:pt x="411860" y="206120"/>
                  </a:lnTo>
                  <a:lnTo>
                    <a:pt x="411860" y="203458"/>
                  </a:lnTo>
                  <a:lnTo>
                    <a:pt x="409198" y="203458"/>
                  </a:lnTo>
                  <a:lnTo>
                    <a:pt x="409198" y="200796"/>
                  </a:lnTo>
                  <a:lnTo>
                    <a:pt x="406536" y="200796"/>
                  </a:lnTo>
                  <a:lnTo>
                    <a:pt x="406536" y="198134"/>
                  </a:lnTo>
                  <a:lnTo>
                    <a:pt x="403874" y="198134"/>
                  </a:lnTo>
                  <a:lnTo>
                    <a:pt x="403874" y="192747"/>
                  </a:lnTo>
                  <a:lnTo>
                    <a:pt x="406536" y="192747"/>
                  </a:lnTo>
                  <a:lnTo>
                    <a:pt x="406536" y="190084"/>
                  </a:lnTo>
                  <a:lnTo>
                    <a:pt x="411924" y="190084"/>
                  </a:lnTo>
                  <a:lnTo>
                    <a:pt x="411924" y="192747"/>
                  </a:lnTo>
                  <a:lnTo>
                    <a:pt x="419973" y="192747"/>
                  </a:lnTo>
                  <a:lnTo>
                    <a:pt x="419973" y="195409"/>
                  </a:lnTo>
                  <a:lnTo>
                    <a:pt x="425361" y="195409"/>
                  </a:lnTo>
                  <a:lnTo>
                    <a:pt x="425361" y="198071"/>
                  </a:lnTo>
                  <a:lnTo>
                    <a:pt x="428023" y="198071"/>
                  </a:lnTo>
                  <a:lnTo>
                    <a:pt x="428023" y="200733"/>
                  </a:lnTo>
                  <a:lnTo>
                    <a:pt x="430685" y="200733"/>
                  </a:lnTo>
                  <a:lnTo>
                    <a:pt x="430685" y="198071"/>
                  </a:lnTo>
                  <a:lnTo>
                    <a:pt x="433347" y="198071"/>
                  </a:lnTo>
                  <a:lnTo>
                    <a:pt x="433347" y="200733"/>
                  </a:lnTo>
                  <a:lnTo>
                    <a:pt x="444059" y="200733"/>
                  </a:lnTo>
                  <a:lnTo>
                    <a:pt x="444059" y="203395"/>
                  </a:lnTo>
                  <a:lnTo>
                    <a:pt x="452108" y="203395"/>
                  </a:lnTo>
                  <a:lnTo>
                    <a:pt x="452108" y="206057"/>
                  </a:lnTo>
                  <a:lnTo>
                    <a:pt x="476257" y="206057"/>
                  </a:lnTo>
                  <a:lnTo>
                    <a:pt x="476257" y="208719"/>
                  </a:lnTo>
                  <a:lnTo>
                    <a:pt x="476257" y="206057"/>
                  </a:lnTo>
                  <a:lnTo>
                    <a:pt x="497680" y="206057"/>
                  </a:lnTo>
                  <a:lnTo>
                    <a:pt x="497680" y="203395"/>
                  </a:lnTo>
                  <a:lnTo>
                    <a:pt x="500342" y="203395"/>
                  </a:lnTo>
                  <a:lnTo>
                    <a:pt x="500342" y="200733"/>
                  </a:lnTo>
                  <a:lnTo>
                    <a:pt x="505730" y="200733"/>
                  </a:lnTo>
                  <a:lnTo>
                    <a:pt x="505730" y="198071"/>
                  </a:lnTo>
                  <a:lnTo>
                    <a:pt x="511118" y="198071"/>
                  </a:lnTo>
                  <a:lnTo>
                    <a:pt x="511118" y="195409"/>
                  </a:lnTo>
                  <a:lnTo>
                    <a:pt x="513780" y="195409"/>
                  </a:lnTo>
                  <a:lnTo>
                    <a:pt x="513780" y="190021"/>
                  </a:lnTo>
                  <a:lnTo>
                    <a:pt x="516442" y="190021"/>
                  </a:lnTo>
                  <a:lnTo>
                    <a:pt x="516442" y="187359"/>
                  </a:lnTo>
                  <a:lnTo>
                    <a:pt x="519104" y="187359"/>
                  </a:lnTo>
                  <a:lnTo>
                    <a:pt x="519104" y="184697"/>
                  </a:lnTo>
                  <a:lnTo>
                    <a:pt x="521766" y="184697"/>
                  </a:lnTo>
                  <a:lnTo>
                    <a:pt x="521766" y="182035"/>
                  </a:lnTo>
                  <a:lnTo>
                    <a:pt x="524428" y="182035"/>
                  </a:lnTo>
                  <a:lnTo>
                    <a:pt x="524428" y="179373"/>
                  </a:lnTo>
                  <a:lnTo>
                    <a:pt x="527090" y="179373"/>
                  </a:lnTo>
                  <a:lnTo>
                    <a:pt x="527090" y="176711"/>
                  </a:lnTo>
                  <a:lnTo>
                    <a:pt x="529752" y="176711"/>
                  </a:lnTo>
                  <a:lnTo>
                    <a:pt x="529752" y="174049"/>
                  </a:lnTo>
                  <a:lnTo>
                    <a:pt x="532414" y="174049"/>
                  </a:lnTo>
                  <a:lnTo>
                    <a:pt x="532414" y="163337"/>
                  </a:lnTo>
                  <a:lnTo>
                    <a:pt x="529752" y="163337"/>
                  </a:lnTo>
                  <a:lnTo>
                    <a:pt x="529752" y="160675"/>
                  </a:lnTo>
                  <a:lnTo>
                    <a:pt x="532414" y="160675"/>
                  </a:lnTo>
                  <a:lnTo>
                    <a:pt x="532414" y="158013"/>
                  </a:lnTo>
                  <a:lnTo>
                    <a:pt x="535076" y="158013"/>
                  </a:lnTo>
                  <a:lnTo>
                    <a:pt x="535076" y="160675"/>
                  </a:lnTo>
                  <a:lnTo>
                    <a:pt x="564549" y="160675"/>
                  </a:lnTo>
                  <a:lnTo>
                    <a:pt x="564549" y="158013"/>
                  </a:lnTo>
                  <a:lnTo>
                    <a:pt x="577986" y="158013"/>
                  </a:lnTo>
                  <a:lnTo>
                    <a:pt x="577986" y="155351"/>
                  </a:lnTo>
                  <a:lnTo>
                    <a:pt x="583374" y="155351"/>
                  </a:lnTo>
                  <a:lnTo>
                    <a:pt x="583374" y="152689"/>
                  </a:lnTo>
                  <a:lnTo>
                    <a:pt x="586036" y="152689"/>
                  </a:lnTo>
                  <a:lnTo>
                    <a:pt x="586036" y="150027"/>
                  </a:lnTo>
                  <a:lnTo>
                    <a:pt x="588698" y="150027"/>
                  </a:lnTo>
                  <a:lnTo>
                    <a:pt x="588698" y="147365"/>
                  </a:lnTo>
                  <a:lnTo>
                    <a:pt x="591360" y="147365"/>
                  </a:lnTo>
                  <a:lnTo>
                    <a:pt x="591360" y="141977"/>
                  </a:lnTo>
                  <a:lnTo>
                    <a:pt x="594022" y="141977"/>
                  </a:lnTo>
                  <a:lnTo>
                    <a:pt x="594022" y="139315"/>
                  </a:lnTo>
                  <a:lnTo>
                    <a:pt x="599410" y="139315"/>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 name="Freeform: Shape 17">
              <a:extLst>
                <a:ext uri="{FF2B5EF4-FFF2-40B4-BE49-F238E27FC236}">
                  <a16:creationId xmlns:a16="http://schemas.microsoft.com/office/drawing/2014/main" id="{98715B33-144A-2A1B-7B16-19BA2F237577}"/>
                </a:ext>
              </a:extLst>
            </p:cNvPr>
            <p:cNvSpPr/>
            <p:nvPr/>
          </p:nvSpPr>
          <p:spPr>
            <a:xfrm>
              <a:off x="4752098" y="5460666"/>
              <a:ext cx="265446" cy="225198"/>
            </a:xfrm>
            <a:custGeom>
              <a:avLst/>
              <a:gdLst>
                <a:gd name="connsiteX0" fmla="*/ 5388 w 265446"/>
                <a:gd name="connsiteY0" fmla="*/ 195726 h 225198"/>
                <a:gd name="connsiteX1" fmla="*/ 5388 w 265446"/>
                <a:gd name="connsiteY1" fmla="*/ 190338 h 225198"/>
                <a:gd name="connsiteX2" fmla="*/ 5388 w 265446"/>
                <a:gd name="connsiteY2" fmla="*/ 187676 h 225198"/>
                <a:gd name="connsiteX3" fmla="*/ 2725 w 265446"/>
                <a:gd name="connsiteY3" fmla="*/ 184950 h 225198"/>
                <a:gd name="connsiteX4" fmla="*/ 2725 w 265446"/>
                <a:gd name="connsiteY4" fmla="*/ 182288 h 225198"/>
                <a:gd name="connsiteX5" fmla="*/ 0 w 265446"/>
                <a:gd name="connsiteY5" fmla="*/ 179627 h 225198"/>
                <a:gd name="connsiteX6" fmla="*/ 2725 w 265446"/>
                <a:gd name="connsiteY6" fmla="*/ 179627 h 225198"/>
                <a:gd name="connsiteX7" fmla="*/ 2725 w 265446"/>
                <a:gd name="connsiteY7" fmla="*/ 176965 h 225198"/>
                <a:gd name="connsiteX8" fmla="*/ 5388 w 265446"/>
                <a:gd name="connsiteY8" fmla="*/ 174239 h 225198"/>
                <a:gd name="connsiteX9" fmla="*/ 8050 w 265446"/>
                <a:gd name="connsiteY9" fmla="*/ 174239 h 225198"/>
                <a:gd name="connsiteX10" fmla="*/ 10775 w 265446"/>
                <a:gd name="connsiteY10" fmla="*/ 174239 h 225198"/>
                <a:gd name="connsiteX11" fmla="*/ 10775 w 265446"/>
                <a:gd name="connsiteY11" fmla="*/ 171577 h 225198"/>
                <a:gd name="connsiteX12" fmla="*/ 13437 w 265446"/>
                <a:gd name="connsiteY12" fmla="*/ 168915 h 225198"/>
                <a:gd name="connsiteX13" fmla="*/ 13437 w 265446"/>
                <a:gd name="connsiteY13" fmla="*/ 163527 h 225198"/>
                <a:gd name="connsiteX14" fmla="*/ 13437 w 265446"/>
                <a:gd name="connsiteY14" fmla="*/ 160865 h 225198"/>
                <a:gd name="connsiteX15" fmla="*/ 13437 w 265446"/>
                <a:gd name="connsiteY15" fmla="*/ 158140 h 225198"/>
                <a:gd name="connsiteX16" fmla="*/ 16099 w 265446"/>
                <a:gd name="connsiteY16" fmla="*/ 158140 h 225198"/>
                <a:gd name="connsiteX17" fmla="*/ 16099 w 265446"/>
                <a:gd name="connsiteY17" fmla="*/ 155478 h 225198"/>
                <a:gd name="connsiteX18" fmla="*/ 18825 w 265446"/>
                <a:gd name="connsiteY18" fmla="*/ 155478 h 225198"/>
                <a:gd name="connsiteX19" fmla="*/ 18825 w 265446"/>
                <a:gd name="connsiteY19" fmla="*/ 152816 h 225198"/>
                <a:gd name="connsiteX20" fmla="*/ 21487 w 265446"/>
                <a:gd name="connsiteY20" fmla="*/ 150153 h 225198"/>
                <a:gd name="connsiteX21" fmla="*/ 21487 w 265446"/>
                <a:gd name="connsiteY21" fmla="*/ 147428 h 225198"/>
                <a:gd name="connsiteX22" fmla="*/ 24149 w 265446"/>
                <a:gd name="connsiteY22" fmla="*/ 144766 h 225198"/>
                <a:gd name="connsiteX23" fmla="*/ 26811 w 265446"/>
                <a:gd name="connsiteY23" fmla="*/ 142104 h 225198"/>
                <a:gd name="connsiteX24" fmla="*/ 29536 w 265446"/>
                <a:gd name="connsiteY24" fmla="*/ 142104 h 225198"/>
                <a:gd name="connsiteX25" fmla="*/ 32198 w 265446"/>
                <a:gd name="connsiteY25" fmla="*/ 142104 h 225198"/>
                <a:gd name="connsiteX26" fmla="*/ 34860 w 265446"/>
                <a:gd name="connsiteY26" fmla="*/ 139379 h 225198"/>
                <a:gd name="connsiteX27" fmla="*/ 34860 w 265446"/>
                <a:gd name="connsiteY27" fmla="*/ 136716 h 225198"/>
                <a:gd name="connsiteX28" fmla="*/ 34860 w 265446"/>
                <a:gd name="connsiteY28" fmla="*/ 134054 h 225198"/>
                <a:gd name="connsiteX29" fmla="*/ 32198 w 265446"/>
                <a:gd name="connsiteY29" fmla="*/ 128667 h 225198"/>
                <a:gd name="connsiteX30" fmla="*/ 29536 w 265446"/>
                <a:gd name="connsiteY30" fmla="*/ 126005 h 225198"/>
                <a:gd name="connsiteX31" fmla="*/ 29536 w 265446"/>
                <a:gd name="connsiteY31" fmla="*/ 123343 h 225198"/>
                <a:gd name="connsiteX32" fmla="*/ 29536 w 265446"/>
                <a:gd name="connsiteY32" fmla="*/ 120617 h 225198"/>
                <a:gd name="connsiteX33" fmla="*/ 32198 w 265446"/>
                <a:gd name="connsiteY33" fmla="*/ 117955 h 225198"/>
                <a:gd name="connsiteX34" fmla="*/ 32198 w 265446"/>
                <a:gd name="connsiteY34" fmla="*/ 115293 h 225198"/>
                <a:gd name="connsiteX35" fmla="*/ 32198 w 265446"/>
                <a:gd name="connsiteY35" fmla="*/ 112568 h 225198"/>
                <a:gd name="connsiteX36" fmla="*/ 32198 w 265446"/>
                <a:gd name="connsiteY36" fmla="*/ 109906 h 225198"/>
                <a:gd name="connsiteX37" fmla="*/ 34860 w 265446"/>
                <a:gd name="connsiteY37" fmla="*/ 107244 h 225198"/>
                <a:gd name="connsiteX38" fmla="*/ 34860 w 265446"/>
                <a:gd name="connsiteY38" fmla="*/ 104518 h 225198"/>
                <a:gd name="connsiteX39" fmla="*/ 34860 w 265446"/>
                <a:gd name="connsiteY39" fmla="*/ 101856 h 225198"/>
                <a:gd name="connsiteX40" fmla="*/ 34860 w 265446"/>
                <a:gd name="connsiteY40" fmla="*/ 96469 h 225198"/>
                <a:gd name="connsiteX41" fmla="*/ 40248 w 265446"/>
                <a:gd name="connsiteY41" fmla="*/ 80433 h 225198"/>
                <a:gd name="connsiteX42" fmla="*/ 42910 w 265446"/>
                <a:gd name="connsiteY42" fmla="*/ 69658 h 225198"/>
                <a:gd name="connsiteX43" fmla="*/ 42910 w 265446"/>
                <a:gd name="connsiteY43" fmla="*/ 61672 h 225198"/>
                <a:gd name="connsiteX44" fmla="*/ 45635 w 265446"/>
                <a:gd name="connsiteY44" fmla="*/ 61672 h 225198"/>
                <a:gd name="connsiteX45" fmla="*/ 45635 w 265446"/>
                <a:gd name="connsiteY45" fmla="*/ 58946 h 225198"/>
                <a:gd name="connsiteX46" fmla="*/ 48298 w 265446"/>
                <a:gd name="connsiteY46" fmla="*/ 58946 h 225198"/>
                <a:gd name="connsiteX47" fmla="*/ 45635 w 265446"/>
                <a:gd name="connsiteY47" fmla="*/ 53622 h 225198"/>
                <a:gd name="connsiteX48" fmla="*/ 45635 w 265446"/>
                <a:gd name="connsiteY48" fmla="*/ 50896 h 225198"/>
                <a:gd name="connsiteX49" fmla="*/ 45635 w 265446"/>
                <a:gd name="connsiteY49" fmla="*/ 48234 h 225198"/>
                <a:gd name="connsiteX50" fmla="*/ 48298 w 265446"/>
                <a:gd name="connsiteY50" fmla="*/ 48234 h 225198"/>
                <a:gd name="connsiteX51" fmla="*/ 50960 w 265446"/>
                <a:gd name="connsiteY51" fmla="*/ 50896 h 225198"/>
                <a:gd name="connsiteX52" fmla="*/ 53685 w 265446"/>
                <a:gd name="connsiteY52" fmla="*/ 53622 h 225198"/>
                <a:gd name="connsiteX53" fmla="*/ 56347 w 265446"/>
                <a:gd name="connsiteY53" fmla="*/ 53622 h 225198"/>
                <a:gd name="connsiteX54" fmla="*/ 56347 w 265446"/>
                <a:gd name="connsiteY54" fmla="*/ 56284 h 225198"/>
                <a:gd name="connsiteX55" fmla="*/ 59009 w 265446"/>
                <a:gd name="connsiteY55" fmla="*/ 56284 h 225198"/>
                <a:gd name="connsiteX56" fmla="*/ 59009 w 265446"/>
                <a:gd name="connsiteY56" fmla="*/ 58946 h 225198"/>
                <a:gd name="connsiteX57" fmla="*/ 61671 w 265446"/>
                <a:gd name="connsiteY57" fmla="*/ 58946 h 225198"/>
                <a:gd name="connsiteX58" fmla="*/ 64397 w 265446"/>
                <a:gd name="connsiteY58" fmla="*/ 58946 h 225198"/>
                <a:gd name="connsiteX59" fmla="*/ 64397 w 265446"/>
                <a:gd name="connsiteY59" fmla="*/ 61672 h 225198"/>
                <a:gd name="connsiteX60" fmla="*/ 67059 w 265446"/>
                <a:gd name="connsiteY60" fmla="*/ 61672 h 225198"/>
                <a:gd name="connsiteX61" fmla="*/ 69721 w 265446"/>
                <a:gd name="connsiteY61" fmla="*/ 61672 h 225198"/>
                <a:gd name="connsiteX62" fmla="*/ 69721 w 265446"/>
                <a:gd name="connsiteY62" fmla="*/ 58946 h 225198"/>
                <a:gd name="connsiteX63" fmla="*/ 72446 w 265446"/>
                <a:gd name="connsiteY63" fmla="*/ 58946 h 225198"/>
                <a:gd name="connsiteX64" fmla="*/ 75108 w 265446"/>
                <a:gd name="connsiteY64" fmla="*/ 58946 h 225198"/>
                <a:gd name="connsiteX65" fmla="*/ 77770 w 265446"/>
                <a:gd name="connsiteY65" fmla="*/ 56284 h 225198"/>
                <a:gd name="connsiteX66" fmla="*/ 80496 w 265446"/>
                <a:gd name="connsiteY66" fmla="*/ 53622 h 225198"/>
                <a:gd name="connsiteX67" fmla="*/ 83158 w 265446"/>
                <a:gd name="connsiteY67" fmla="*/ 53622 h 225198"/>
                <a:gd name="connsiteX68" fmla="*/ 83158 w 265446"/>
                <a:gd name="connsiteY68" fmla="*/ 50896 h 225198"/>
                <a:gd name="connsiteX69" fmla="*/ 83158 w 265446"/>
                <a:gd name="connsiteY69" fmla="*/ 48234 h 225198"/>
                <a:gd name="connsiteX70" fmla="*/ 83158 w 265446"/>
                <a:gd name="connsiteY70" fmla="*/ 45572 h 225198"/>
                <a:gd name="connsiteX71" fmla="*/ 83158 w 265446"/>
                <a:gd name="connsiteY71" fmla="*/ 42847 h 225198"/>
                <a:gd name="connsiteX72" fmla="*/ 83158 w 265446"/>
                <a:gd name="connsiteY72" fmla="*/ 40185 h 225198"/>
                <a:gd name="connsiteX73" fmla="*/ 85820 w 265446"/>
                <a:gd name="connsiteY73" fmla="*/ 40185 h 225198"/>
                <a:gd name="connsiteX74" fmla="*/ 88482 w 265446"/>
                <a:gd name="connsiteY74" fmla="*/ 37523 h 225198"/>
                <a:gd name="connsiteX75" fmla="*/ 88482 w 265446"/>
                <a:gd name="connsiteY75" fmla="*/ 34860 h 225198"/>
                <a:gd name="connsiteX76" fmla="*/ 91207 w 265446"/>
                <a:gd name="connsiteY76" fmla="*/ 34860 h 225198"/>
                <a:gd name="connsiteX77" fmla="*/ 93870 w 265446"/>
                <a:gd name="connsiteY77" fmla="*/ 34860 h 225198"/>
                <a:gd name="connsiteX78" fmla="*/ 96532 w 265446"/>
                <a:gd name="connsiteY78" fmla="*/ 34860 h 225198"/>
                <a:gd name="connsiteX79" fmla="*/ 96532 w 265446"/>
                <a:gd name="connsiteY79" fmla="*/ 32135 h 225198"/>
                <a:gd name="connsiteX80" fmla="*/ 99257 w 265446"/>
                <a:gd name="connsiteY80" fmla="*/ 32135 h 225198"/>
                <a:gd name="connsiteX81" fmla="*/ 101919 w 265446"/>
                <a:gd name="connsiteY81" fmla="*/ 32135 h 225198"/>
                <a:gd name="connsiteX82" fmla="*/ 101919 w 265446"/>
                <a:gd name="connsiteY82" fmla="*/ 29473 h 225198"/>
                <a:gd name="connsiteX83" fmla="*/ 104581 w 265446"/>
                <a:gd name="connsiteY83" fmla="*/ 29473 h 225198"/>
                <a:gd name="connsiteX84" fmla="*/ 107307 w 265446"/>
                <a:gd name="connsiteY84" fmla="*/ 32135 h 225198"/>
                <a:gd name="connsiteX85" fmla="*/ 109969 w 265446"/>
                <a:gd name="connsiteY85" fmla="*/ 32135 h 225198"/>
                <a:gd name="connsiteX86" fmla="*/ 112631 w 265446"/>
                <a:gd name="connsiteY86" fmla="*/ 32135 h 225198"/>
                <a:gd name="connsiteX87" fmla="*/ 115293 w 265446"/>
                <a:gd name="connsiteY87" fmla="*/ 32135 h 225198"/>
                <a:gd name="connsiteX88" fmla="*/ 118019 w 265446"/>
                <a:gd name="connsiteY88" fmla="*/ 32135 h 225198"/>
                <a:gd name="connsiteX89" fmla="*/ 120681 w 265446"/>
                <a:gd name="connsiteY89" fmla="*/ 32135 h 225198"/>
                <a:gd name="connsiteX90" fmla="*/ 123343 w 265446"/>
                <a:gd name="connsiteY90" fmla="*/ 32135 h 225198"/>
                <a:gd name="connsiteX91" fmla="*/ 123343 w 265446"/>
                <a:gd name="connsiteY91" fmla="*/ 29473 h 225198"/>
                <a:gd name="connsiteX92" fmla="*/ 126068 w 265446"/>
                <a:gd name="connsiteY92" fmla="*/ 29473 h 225198"/>
                <a:gd name="connsiteX93" fmla="*/ 126068 w 265446"/>
                <a:gd name="connsiteY93" fmla="*/ 26811 h 225198"/>
                <a:gd name="connsiteX94" fmla="*/ 126068 w 265446"/>
                <a:gd name="connsiteY94" fmla="*/ 24086 h 225198"/>
                <a:gd name="connsiteX95" fmla="*/ 126068 w 265446"/>
                <a:gd name="connsiteY95" fmla="*/ 21423 h 225198"/>
                <a:gd name="connsiteX96" fmla="*/ 126068 w 265446"/>
                <a:gd name="connsiteY96" fmla="*/ 18761 h 225198"/>
                <a:gd name="connsiteX97" fmla="*/ 126068 w 265446"/>
                <a:gd name="connsiteY97" fmla="*/ 16036 h 225198"/>
                <a:gd name="connsiteX98" fmla="*/ 126068 w 265446"/>
                <a:gd name="connsiteY98" fmla="*/ 13374 h 225198"/>
                <a:gd name="connsiteX99" fmla="*/ 126068 w 265446"/>
                <a:gd name="connsiteY99" fmla="*/ 10712 h 225198"/>
                <a:gd name="connsiteX100" fmla="*/ 126068 w 265446"/>
                <a:gd name="connsiteY100" fmla="*/ 7986 h 225198"/>
                <a:gd name="connsiteX101" fmla="*/ 128730 w 265446"/>
                <a:gd name="connsiteY101" fmla="*/ 7986 h 225198"/>
                <a:gd name="connsiteX102" fmla="*/ 131392 w 265446"/>
                <a:gd name="connsiteY102" fmla="*/ 7986 h 225198"/>
                <a:gd name="connsiteX103" fmla="*/ 134118 w 265446"/>
                <a:gd name="connsiteY103" fmla="*/ 5324 h 225198"/>
                <a:gd name="connsiteX104" fmla="*/ 136780 w 265446"/>
                <a:gd name="connsiteY104" fmla="*/ 2662 h 225198"/>
                <a:gd name="connsiteX105" fmla="*/ 139442 w 265446"/>
                <a:gd name="connsiteY105" fmla="*/ 0 h 225198"/>
                <a:gd name="connsiteX106" fmla="*/ 142104 w 265446"/>
                <a:gd name="connsiteY106" fmla="*/ 2662 h 225198"/>
                <a:gd name="connsiteX107" fmla="*/ 144829 w 265446"/>
                <a:gd name="connsiteY107" fmla="*/ 5324 h 225198"/>
                <a:gd name="connsiteX108" fmla="*/ 144829 w 265446"/>
                <a:gd name="connsiteY108" fmla="*/ 7986 h 225198"/>
                <a:gd name="connsiteX109" fmla="*/ 144829 w 265446"/>
                <a:gd name="connsiteY109" fmla="*/ 10712 h 225198"/>
                <a:gd name="connsiteX110" fmla="*/ 144829 w 265446"/>
                <a:gd name="connsiteY110" fmla="*/ 13374 h 225198"/>
                <a:gd name="connsiteX111" fmla="*/ 147491 w 265446"/>
                <a:gd name="connsiteY111" fmla="*/ 13374 h 225198"/>
                <a:gd name="connsiteX112" fmla="*/ 147491 w 265446"/>
                <a:gd name="connsiteY112" fmla="*/ 16036 h 225198"/>
                <a:gd name="connsiteX113" fmla="*/ 147491 w 265446"/>
                <a:gd name="connsiteY113" fmla="*/ 18761 h 225198"/>
                <a:gd name="connsiteX114" fmla="*/ 150153 w 265446"/>
                <a:gd name="connsiteY114" fmla="*/ 18761 h 225198"/>
                <a:gd name="connsiteX115" fmla="*/ 150153 w 265446"/>
                <a:gd name="connsiteY115" fmla="*/ 21423 h 225198"/>
                <a:gd name="connsiteX116" fmla="*/ 152879 w 265446"/>
                <a:gd name="connsiteY116" fmla="*/ 24086 h 225198"/>
                <a:gd name="connsiteX117" fmla="*/ 155541 w 265446"/>
                <a:gd name="connsiteY117" fmla="*/ 26811 h 225198"/>
                <a:gd name="connsiteX118" fmla="*/ 158203 w 265446"/>
                <a:gd name="connsiteY118" fmla="*/ 29473 h 225198"/>
                <a:gd name="connsiteX119" fmla="*/ 160928 w 265446"/>
                <a:gd name="connsiteY119" fmla="*/ 32135 h 225198"/>
                <a:gd name="connsiteX120" fmla="*/ 160928 w 265446"/>
                <a:gd name="connsiteY120" fmla="*/ 34860 h 225198"/>
                <a:gd name="connsiteX121" fmla="*/ 163591 w 265446"/>
                <a:gd name="connsiteY121" fmla="*/ 34860 h 225198"/>
                <a:gd name="connsiteX122" fmla="*/ 163591 w 265446"/>
                <a:gd name="connsiteY122" fmla="*/ 37523 h 225198"/>
                <a:gd name="connsiteX123" fmla="*/ 166253 w 265446"/>
                <a:gd name="connsiteY123" fmla="*/ 37523 h 225198"/>
                <a:gd name="connsiteX124" fmla="*/ 166253 w 265446"/>
                <a:gd name="connsiteY124" fmla="*/ 40185 h 225198"/>
                <a:gd name="connsiteX125" fmla="*/ 166253 w 265446"/>
                <a:gd name="connsiteY125" fmla="*/ 42847 h 225198"/>
                <a:gd name="connsiteX126" fmla="*/ 168978 w 265446"/>
                <a:gd name="connsiteY126" fmla="*/ 42847 h 225198"/>
                <a:gd name="connsiteX127" fmla="*/ 168978 w 265446"/>
                <a:gd name="connsiteY127" fmla="*/ 45572 h 225198"/>
                <a:gd name="connsiteX128" fmla="*/ 171640 w 265446"/>
                <a:gd name="connsiteY128" fmla="*/ 45572 h 225198"/>
                <a:gd name="connsiteX129" fmla="*/ 171640 w 265446"/>
                <a:gd name="connsiteY129" fmla="*/ 48234 h 225198"/>
                <a:gd name="connsiteX130" fmla="*/ 187740 w 265446"/>
                <a:gd name="connsiteY130" fmla="*/ 61672 h 225198"/>
                <a:gd name="connsiteX131" fmla="*/ 195789 w 265446"/>
                <a:gd name="connsiteY131" fmla="*/ 66995 h 225198"/>
                <a:gd name="connsiteX132" fmla="*/ 198451 w 265446"/>
                <a:gd name="connsiteY132" fmla="*/ 69658 h 225198"/>
                <a:gd name="connsiteX133" fmla="*/ 201113 w 265446"/>
                <a:gd name="connsiteY133" fmla="*/ 75045 h 225198"/>
                <a:gd name="connsiteX134" fmla="*/ 203775 w 265446"/>
                <a:gd name="connsiteY134" fmla="*/ 75045 h 225198"/>
                <a:gd name="connsiteX135" fmla="*/ 206501 w 265446"/>
                <a:gd name="connsiteY135" fmla="*/ 77707 h 225198"/>
                <a:gd name="connsiteX136" fmla="*/ 214550 w 265446"/>
                <a:gd name="connsiteY136" fmla="*/ 80433 h 225198"/>
                <a:gd name="connsiteX137" fmla="*/ 225262 w 265446"/>
                <a:gd name="connsiteY137" fmla="*/ 83095 h 225198"/>
                <a:gd name="connsiteX138" fmla="*/ 241361 w 265446"/>
                <a:gd name="connsiteY138" fmla="*/ 88482 h 225198"/>
                <a:gd name="connsiteX139" fmla="*/ 249411 w 265446"/>
                <a:gd name="connsiteY139" fmla="*/ 91144 h 225198"/>
                <a:gd name="connsiteX140" fmla="*/ 252073 w 265446"/>
                <a:gd name="connsiteY140" fmla="*/ 91144 h 225198"/>
                <a:gd name="connsiteX141" fmla="*/ 254735 w 265446"/>
                <a:gd name="connsiteY141" fmla="*/ 93807 h 225198"/>
                <a:gd name="connsiteX142" fmla="*/ 254735 w 265446"/>
                <a:gd name="connsiteY142" fmla="*/ 96469 h 225198"/>
                <a:gd name="connsiteX143" fmla="*/ 260122 w 265446"/>
                <a:gd name="connsiteY143" fmla="*/ 104518 h 225198"/>
                <a:gd name="connsiteX144" fmla="*/ 265446 w 265446"/>
                <a:gd name="connsiteY144" fmla="*/ 109906 h 225198"/>
                <a:gd name="connsiteX145" fmla="*/ 265446 w 265446"/>
                <a:gd name="connsiteY145" fmla="*/ 112568 h 225198"/>
                <a:gd name="connsiteX146" fmla="*/ 262784 w 265446"/>
                <a:gd name="connsiteY146" fmla="*/ 115293 h 225198"/>
                <a:gd name="connsiteX147" fmla="*/ 257460 w 265446"/>
                <a:gd name="connsiteY147" fmla="*/ 128667 h 225198"/>
                <a:gd name="connsiteX148" fmla="*/ 246685 w 265446"/>
                <a:gd name="connsiteY148" fmla="*/ 150153 h 225198"/>
                <a:gd name="connsiteX149" fmla="*/ 233312 w 265446"/>
                <a:gd name="connsiteY149" fmla="*/ 174239 h 225198"/>
                <a:gd name="connsiteX150" fmla="*/ 222600 w 265446"/>
                <a:gd name="connsiteY150" fmla="*/ 201050 h 225198"/>
                <a:gd name="connsiteX151" fmla="*/ 219874 w 265446"/>
                <a:gd name="connsiteY151" fmla="*/ 206437 h 225198"/>
                <a:gd name="connsiteX152" fmla="*/ 217212 w 265446"/>
                <a:gd name="connsiteY152" fmla="*/ 209100 h 225198"/>
                <a:gd name="connsiteX153" fmla="*/ 214550 w 265446"/>
                <a:gd name="connsiteY153" fmla="*/ 211825 h 225198"/>
                <a:gd name="connsiteX154" fmla="*/ 209162 w 265446"/>
                <a:gd name="connsiteY154" fmla="*/ 214487 h 225198"/>
                <a:gd name="connsiteX155" fmla="*/ 203775 w 265446"/>
                <a:gd name="connsiteY155" fmla="*/ 217149 h 225198"/>
                <a:gd name="connsiteX156" fmla="*/ 203775 w 265446"/>
                <a:gd name="connsiteY156" fmla="*/ 214487 h 225198"/>
                <a:gd name="connsiteX157" fmla="*/ 201113 w 265446"/>
                <a:gd name="connsiteY157" fmla="*/ 214487 h 225198"/>
                <a:gd name="connsiteX158" fmla="*/ 201113 w 265446"/>
                <a:gd name="connsiteY158" fmla="*/ 211825 h 225198"/>
                <a:gd name="connsiteX159" fmla="*/ 201113 w 265446"/>
                <a:gd name="connsiteY159" fmla="*/ 209100 h 225198"/>
                <a:gd name="connsiteX160" fmla="*/ 201113 w 265446"/>
                <a:gd name="connsiteY160" fmla="*/ 206437 h 225198"/>
                <a:gd name="connsiteX161" fmla="*/ 198451 w 265446"/>
                <a:gd name="connsiteY161" fmla="*/ 206437 h 225198"/>
                <a:gd name="connsiteX162" fmla="*/ 195789 w 265446"/>
                <a:gd name="connsiteY162" fmla="*/ 209100 h 225198"/>
                <a:gd name="connsiteX163" fmla="*/ 193063 w 265446"/>
                <a:gd name="connsiteY163" fmla="*/ 209100 h 225198"/>
                <a:gd name="connsiteX164" fmla="*/ 190401 w 265446"/>
                <a:gd name="connsiteY164" fmla="*/ 209100 h 225198"/>
                <a:gd name="connsiteX165" fmla="*/ 185014 w 265446"/>
                <a:gd name="connsiteY165" fmla="*/ 211825 h 225198"/>
                <a:gd name="connsiteX166" fmla="*/ 174302 w 265446"/>
                <a:gd name="connsiteY166" fmla="*/ 211825 h 225198"/>
                <a:gd name="connsiteX167" fmla="*/ 158203 w 265446"/>
                <a:gd name="connsiteY167" fmla="*/ 211825 h 225198"/>
                <a:gd name="connsiteX168" fmla="*/ 155541 w 265446"/>
                <a:gd name="connsiteY168" fmla="*/ 211825 h 225198"/>
                <a:gd name="connsiteX169" fmla="*/ 152879 w 265446"/>
                <a:gd name="connsiteY169" fmla="*/ 211825 h 225198"/>
                <a:gd name="connsiteX170" fmla="*/ 150153 w 265446"/>
                <a:gd name="connsiteY170" fmla="*/ 211825 h 225198"/>
                <a:gd name="connsiteX171" fmla="*/ 150153 w 265446"/>
                <a:gd name="connsiteY171" fmla="*/ 214487 h 225198"/>
                <a:gd name="connsiteX172" fmla="*/ 147491 w 265446"/>
                <a:gd name="connsiteY172" fmla="*/ 214487 h 225198"/>
                <a:gd name="connsiteX173" fmla="*/ 147491 w 265446"/>
                <a:gd name="connsiteY173" fmla="*/ 217149 h 225198"/>
                <a:gd name="connsiteX174" fmla="*/ 142104 w 265446"/>
                <a:gd name="connsiteY174" fmla="*/ 217149 h 225198"/>
                <a:gd name="connsiteX175" fmla="*/ 136780 w 265446"/>
                <a:gd name="connsiteY175" fmla="*/ 217149 h 225198"/>
                <a:gd name="connsiteX176" fmla="*/ 136780 w 265446"/>
                <a:gd name="connsiteY176" fmla="*/ 214487 h 225198"/>
                <a:gd name="connsiteX177" fmla="*/ 134118 w 265446"/>
                <a:gd name="connsiteY177" fmla="*/ 214487 h 225198"/>
                <a:gd name="connsiteX178" fmla="*/ 131392 w 265446"/>
                <a:gd name="connsiteY178" fmla="*/ 214487 h 225198"/>
                <a:gd name="connsiteX179" fmla="*/ 128730 w 265446"/>
                <a:gd name="connsiteY179" fmla="*/ 214487 h 225198"/>
                <a:gd name="connsiteX180" fmla="*/ 123343 w 265446"/>
                <a:gd name="connsiteY180" fmla="*/ 214487 h 225198"/>
                <a:gd name="connsiteX181" fmla="*/ 120681 w 265446"/>
                <a:gd name="connsiteY181" fmla="*/ 214487 h 225198"/>
                <a:gd name="connsiteX182" fmla="*/ 118019 w 265446"/>
                <a:gd name="connsiteY182" fmla="*/ 214487 h 225198"/>
                <a:gd name="connsiteX183" fmla="*/ 115293 w 265446"/>
                <a:gd name="connsiteY183" fmla="*/ 214487 h 225198"/>
                <a:gd name="connsiteX184" fmla="*/ 115293 w 265446"/>
                <a:gd name="connsiteY184" fmla="*/ 211825 h 225198"/>
                <a:gd name="connsiteX185" fmla="*/ 112631 w 265446"/>
                <a:gd name="connsiteY185" fmla="*/ 211825 h 225198"/>
                <a:gd name="connsiteX186" fmla="*/ 109969 w 265446"/>
                <a:gd name="connsiteY186" fmla="*/ 209100 h 225198"/>
                <a:gd name="connsiteX187" fmla="*/ 107307 w 265446"/>
                <a:gd name="connsiteY187" fmla="*/ 209100 h 225198"/>
                <a:gd name="connsiteX188" fmla="*/ 104581 w 265446"/>
                <a:gd name="connsiteY188" fmla="*/ 211825 h 225198"/>
                <a:gd name="connsiteX189" fmla="*/ 101919 w 265446"/>
                <a:gd name="connsiteY189" fmla="*/ 211825 h 225198"/>
                <a:gd name="connsiteX190" fmla="*/ 101919 w 265446"/>
                <a:gd name="connsiteY190" fmla="*/ 209100 h 225198"/>
                <a:gd name="connsiteX191" fmla="*/ 99257 w 265446"/>
                <a:gd name="connsiteY191" fmla="*/ 209100 h 225198"/>
                <a:gd name="connsiteX192" fmla="*/ 99257 w 265446"/>
                <a:gd name="connsiteY192" fmla="*/ 211825 h 225198"/>
                <a:gd name="connsiteX193" fmla="*/ 96532 w 265446"/>
                <a:gd name="connsiteY193" fmla="*/ 211825 h 225198"/>
                <a:gd name="connsiteX194" fmla="*/ 93870 w 265446"/>
                <a:gd name="connsiteY194" fmla="*/ 214487 h 225198"/>
                <a:gd name="connsiteX195" fmla="*/ 93870 w 265446"/>
                <a:gd name="connsiteY195" fmla="*/ 217149 h 225198"/>
                <a:gd name="connsiteX196" fmla="*/ 91207 w 265446"/>
                <a:gd name="connsiteY196" fmla="*/ 217149 h 225198"/>
                <a:gd name="connsiteX197" fmla="*/ 91207 w 265446"/>
                <a:gd name="connsiteY197" fmla="*/ 219811 h 225198"/>
                <a:gd name="connsiteX198" fmla="*/ 91207 w 265446"/>
                <a:gd name="connsiteY198" fmla="*/ 222537 h 225198"/>
                <a:gd name="connsiteX199" fmla="*/ 88482 w 265446"/>
                <a:gd name="connsiteY199" fmla="*/ 225199 h 225198"/>
                <a:gd name="connsiteX200" fmla="*/ 85820 w 265446"/>
                <a:gd name="connsiteY200" fmla="*/ 225199 h 225198"/>
                <a:gd name="connsiteX201" fmla="*/ 83158 w 265446"/>
                <a:gd name="connsiteY201" fmla="*/ 225199 h 225198"/>
                <a:gd name="connsiteX202" fmla="*/ 80496 w 265446"/>
                <a:gd name="connsiteY202" fmla="*/ 225199 h 225198"/>
                <a:gd name="connsiteX203" fmla="*/ 77770 w 265446"/>
                <a:gd name="connsiteY203" fmla="*/ 225199 h 225198"/>
                <a:gd name="connsiteX204" fmla="*/ 75108 w 265446"/>
                <a:gd name="connsiteY204" fmla="*/ 225199 h 225198"/>
                <a:gd name="connsiteX205" fmla="*/ 72446 w 265446"/>
                <a:gd name="connsiteY205" fmla="*/ 222537 h 225198"/>
                <a:gd name="connsiteX206" fmla="*/ 69721 w 265446"/>
                <a:gd name="connsiteY206" fmla="*/ 222537 h 225198"/>
                <a:gd name="connsiteX207" fmla="*/ 67059 w 265446"/>
                <a:gd name="connsiteY207" fmla="*/ 222537 h 225198"/>
                <a:gd name="connsiteX208" fmla="*/ 67059 w 265446"/>
                <a:gd name="connsiteY208" fmla="*/ 219811 h 225198"/>
                <a:gd name="connsiteX209" fmla="*/ 64397 w 265446"/>
                <a:gd name="connsiteY209" fmla="*/ 219811 h 225198"/>
                <a:gd name="connsiteX210" fmla="*/ 61671 w 265446"/>
                <a:gd name="connsiteY210" fmla="*/ 219811 h 225198"/>
                <a:gd name="connsiteX211" fmla="*/ 59009 w 265446"/>
                <a:gd name="connsiteY211" fmla="*/ 219811 h 225198"/>
                <a:gd name="connsiteX212" fmla="*/ 59009 w 265446"/>
                <a:gd name="connsiteY212" fmla="*/ 217149 h 225198"/>
                <a:gd name="connsiteX213" fmla="*/ 56347 w 265446"/>
                <a:gd name="connsiteY213" fmla="*/ 217149 h 225198"/>
                <a:gd name="connsiteX214" fmla="*/ 53685 w 265446"/>
                <a:gd name="connsiteY214" fmla="*/ 217149 h 225198"/>
                <a:gd name="connsiteX215" fmla="*/ 53685 w 265446"/>
                <a:gd name="connsiteY215" fmla="*/ 214487 h 225198"/>
                <a:gd name="connsiteX216" fmla="*/ 50960 w 265446"/>
                <a:gd name="connsiteY216" fmla="*/ 214487 h 225198"/>
                <a:gd name="connsiteX217" fmla="*/ 50960 w 265446"/>
                <a:gd name="connsiteY217" fmla="*/ 211825 h 225198"/>
                <a:gd name="connsiteX218" fmla="*/ 50960 w 265446"/>
                <a:gd name="connsiteY218" fmla="*/ 209100 h 225198"/>
                <a:gd name="connsiteX219" fmla="*/ 48298 w 265446"/>
                <a:gd name="connsiteY219" fmla="*/ 206437 h 225198"/>
                <a:gd name="connsiteX220" fmla="*/ 45635 w 265446"/>
                <a:gd name="connsiteY220" fmla="*/ 203775 h 225198"/>
                <a:gd name="connsiteX221" fmla="*/ 42910 w 265446"/>
                <a:gd name="connsiteY221" fmla="*/ 203775 h 225198"/>
                <a:gd name="connsiteX222" fmla="*/ 40248 w 265446"/>
                <a:gd name="connsiteY222" fmla="*/ 203775 h 225198"/>
                <a:gd name="connsiteX223" fmla="*/ 40248 w 265446"/>
                <a:gd name="connsiteY223" fmla="*/ 206437 h 225198"/>
                <a:gd name="connsiteX224" fmla="*/ 37586 w 265446"/>
                <a:gd name="connsiteY224" fmla="*/ 206437 h 225198"/>
                <a:gd name="connsiteX225" fmla="*/ 34860 w 265446"/>
                <a:gd name="connsiteY225" fmla="*/ 206437 h 225198"/>
                <a:gd name="connsiteX226" fmla="*/ 34860 w 265446"/>
                <a:gd name="connsiteY226" fmla="*/ 209100 h 225198"/>
                <a:gd name="connsiteX227" fmla="*/ 32198 w 265446"/>
                <a:gd name="connsiteY227" fmla="*/ 209100 h 225198"/>
                <a:gd name="connsiteX228" fmla="*/ 29536 w 265446"/>
                <a:gd name="connsiteY228" fmla="*/ 209100 h 225198"/>
                <a:gd name="connsiteX229" fmla="*/ 29536 w 265446"/>
                <a:gd name="connsiteY229" fmla="*/ 211825 h 225198"/>
                <a:gd name="connsiteX230" fmla="*/ 32198 w 265446"/>
                <a:gd name="connsiteY230" fmla="*/ 211825 h 225198"/>
                <a:gd name="connsiteX231" fmla="*/ 29536 w 265446"/>
                <a:gd name="connsiteY231" fmla="*/ 211825 h 225198"/>
                <a:gd name="connsiteX232" fmla="*/ 29536 w 265446"/>
                <a:gd name="connsiteY232" fmla="*/ 214487 h 225198"/>
                <a:gd name="connsiteX233" fmla="*/ 26811 w 265446"/>
                <a:gd name="connsiteY233" fmla="*/ 214487 h 225198"/>
                <a:gd name="connsiteX234" fmla="*/ 26811 w 265446"/>
                <a:gd name="connsiteY234" fmla="*/ 211825 h 225198"/>
                <a:gd name="connsiteX235" fmla="*/ 24149 w 265446"/>
                <a:gd name="connsiteY235" fmla="*/ 211825 h 225198"/>
                <a:gd name="connsiteX236" fmla="*/ 21487 w 265446"/>
                <a:gd name="connsiteY236" fmla="*/ 209100 h 225198"/>
                <a:gd name="connsiteX237" fmla="*/ 21487 w 265446"/>
                <a:gd name="connsiteY237" fmla="*/ 206437 h 225198"/>
                <a:gd name="connsiteX238" fmla="*/ 18825 w 265446"/>
                <a:gd name="connsiteY238" fmla="*/ 206437 h 225198"/>
                <a:gd name="connsiteX239" fmla="*/ 16099 w 265446"/>
                <a:gd name="connsiteY239" fmla="*/ 206437 h 225198"/>
                <a:gd name="connsiteX240" fmla="*/ 16099 w 265446"/>
                <a:gd name="connsiteY240" fmla="*/ 203775 h 225198"/>
                <a:gd name="connsiteX241" fmla="*/ 13437 w 265446"/>
                <a:gd name="connsiteY241" fmla="*/ 203775 h 225198"/>
                <a:gd name="connsiteX242" fmla="*/ 13437 w 265446"/>
                <a:gd name="connsiteY242" fmla="*/ 201050 h 225198"/>
                <a:gd name="connsiteX243" fmla="*/ 10775 w 265446"/>
                <a:gd name="connsiteY243" fmla="*/ 201050 h 225198"/>
                <a:gd name="connsiteX244" fmla="*/ 10775 w 265446"/>
                <a:gd name="connsiteY244" fmla="*/ 198388 h 225198"/>
                <a:gd name="connsiteX245" fmla="*/ 8050 w 265446"/>
                <a:gd name="connsiteY245" fmla="*/ 198388 h 225198"/>
                <a:gd name="connsiteX246" fmla="*/ 8050 w 265446"/>
                <a:gd name="connsiteY246" fmla="*/ 195726 h 225198"/>
                <a:gd name="connsiteX247" fmla="*/ 5388 w 265446"/>
                <a:gd name="connsiteY247" fmla="*/ 195726 h 225198"/>
                <a:gd name="connsiteX248" fmla="*/ 5388 w 265446"/>
                <a:gd name="connsiteY248" fmla="*/ 195726 h 225198"/>
                <a:gd name="connsiteX249" fmla="*/ 5388 w 265446"/>
                <a:gd name="connsiteY249" fmla="*/ 195726 h 2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265446" h="225198">
                  <a:moveTo>
                    <a:pt x="5388" y="195726"/>
                  </a:moveTo>
                  <a:lnTo>
                    <a:pt x="5388" y="190338"/>
                  </a:lnTo>
                  <a:lnTo>
                    <a:pt x="5388" y="187676"/>
                  </a:lnTo>
                  <a:lnTo>
                    <a:pt x="2725" y="184950"/>
                  </a:lnTo>
                  <a:lnTo>
                    <a:pt x="2725" y="182288"/>
                  </a:lnTo>
                  <a:lnTo>
                    <a:pt x="0" y="179627"/>
                  </a:lnTo>
                  <a:lnTo>
                    <a:pt x="2725" y="179627"/>
                  </a:lnTo>
                  <a:lnTo>
                    <a:pt x="2725" y="176965"/>
                  </a:lnTo>
                  <a:lnTo>
                    <a:pt x="5388" y="174239"/>
                  </a:lnTo>
                  <a:lnTo>
                    <a:pt x="8050" y="174239"/>
                  </a:lnTo>
                  <a:lnTo>
                    <a:pt x="10775" y="174239"/>
                  </a:lnTo>
                  <a:lnTo>
                    <a:pt x="10775" y="171577"/>
                  </a:lnTo>
                  <a:lnTo>
                    <a:pt x="13437" y="168915"/>
                  </a:lnTo>
                  <a:lnTo>
                    <a:pt x="13437" y="163527"/>
                  </a:lnTo>
                  <a:lnTo>
                    <a:pt x="13437" y="160865"/>
                  </a:lnTo>
                  <a:lnTo>
                    <a:pt x="13437" y="158140"/>
                  </a:lnTo>
                  <a:lnTo>
                    <a:pt x="16099" y="158140"/>
                  </a:lnTo>
                  <a:lnTo>
                    <a:pt x="16099" y="155478"/>
                  </a:lnTo>
                  <a:lnTo>
                    <a:pt x="18825" y="155478"/>
                  </a:lnTo>
                  <a:lnTo>
                    <a:pt x="18825" y="152816"/>
                  </a:lnTo>
                  <a:lnTo>
                    <a:pt x="21487" y="150153"/>
                  </a:lnTo>
                  <a:lnTo>
                    <a:pt x="21487" y="147428"/>
                  </a:lnTo>
                  <a:lnTo>
                    <a:pt x="24149" y="144766"/>
                  </a:lnTo>
                  <a:lnTo>
                    <a:pt x="26811" y="142104"/>
                  </a:lnTo>
                  <a:lnTo>
                    <a:pt x="29536" y="142104"/>
                  </a:lnTo>
                  <a:lnTo>
                    <a:pt x="32198" y="142104"/>
                  </a:lnTo>
                  <a:lnTo>
                    <a:pt x="34860" y="139379"/>
                  </a:lnTo>
                  <a:lnTo>
                    <a:pt x="34860" y="136716"/>
                  </a:lnTo>
                  <a:lnTo>
                    <a:pt x="34860" y="134054"/>
                  </a:lnTo>
                  <a:lnTo>
                    <a:pt x="32198" y="128667"/>
                  </a:lnTo>
                  <a:lnTo>
                    <a:pt x="29536" y="126005"/>
                  </a:lnTo>
                  <a:lnTo>
                    <a:pt x="29536" y="123343"/>
                  </a:lnTo>
                  <a:lnTo>
                    <a:pt x="29536" y="120617"/>
                  </a:lnTo>
                  <a:lnTo>
                    <a:pt x="32198" y="117955"/>
                  </a:lnTo>
                  <a:lnTo>
                    <a:pt x="32198" y="115293"/>
                  </a:lnTo>
                  <a:lnTo>
                    <a:pt x="32198" y="112568"/>
                  </a:lnTo>
                  <a:lnTo>
                    <a:pt x="32198" y="109906"/>
                  </a:lnTo>
                  <a:lnTo>
                    <a:pt x="34860" y="107244"/>
                  </a:lnTo>
                  <a:lnTo>
                    <a:pt x="34860" y="104518"/>
                  </a:lnTo>
                  <a:lnTo>
                    <a:pt x="34860" y="101856"/>
                  </a:lnTo>
                  <a:lnTo>
                    <a:pt x="34860" y="96469"/>
                  </a:lnTo>
                  <a:lnTo>
                    <a:pt x="40248" y="80433"/>
                  </a:lnTo>
                  <a:lnTo>
                    <a:pt x="42910" y="69658"/>
                  </a:lnTo>
                  <a:lnTo>
                    <a:pt x="42910" y="61672"/>
                  </a:lnTo>
                  <a:lnTo>
                    <a:pt x="45635" y="61672"/>
                  </a:lnTo>
                  <a:lnTo>
                    <a:pt x="45635" y="58946"/>
                  </a:lnTo>
                  <a:lnTo>
                    <a:pt x="48298" y="58946"/>
                  </a:lnTo>
                  <a:lnTo>
                    <a:pt x="45635" y="53622"/>
                  </a:lnTo>
                  <a:lnTo>
                    <a:pt x="45635" y="50896"/>
                  </a:lnTo>
                  <a:lnTo>
                    <a:pt x="45635" y="48234"/>
                  </a:lnTo>
                  <a:lnTo>
                    <a:pt x="48298" y="48234"/>
                  </a:lnTo>
                  <a:lnTo>
                    <a:pt x="50960" y="50896"/>
                  </a:lnTo>
                  <a:lnTo>
                    <a:pt x="53685" y="53622"/>
                  </a:lnTo>
                  <a:lnTo>
                    <a:pt x="56347" y="53622"/>
                  </a:lnTo>
                  <a:lnTo>
                    <a:pt x="56347" y="56284"/>
                  </a:lnTo>
                  <a:lnTo>
                    <a:pt x="59009" y="56284"/>
                  </a:lnTo>
                  <a:lnTo>
                    <a:pt x="59009" y="58946"/>
                  </a:lnTo>
                  <a:lnTo>
                    <a:pt x="61671" y="58946"/>
                  </a:lnTo>
                  <a:lnTo>
                    <a:pt x="64397" y="58946"/>
                  </a:lnTo>
                  <a:lnTo>
                    <a:pt x="64397" y="61672"/>
                  </a:lnTo>
                  <a:lnTo>
                    <a:pt x="67059" y="61672"/>
                  </a:lnTo>
                  <a:lnTo>
                    <a:pt x="69721" y="61672"/>
                  </a:lnTo>
                  <a:lnTo>
                    <a:pt x="69721" y="58946"/>
                  </a:lnTo>
                  <a:lnTo>
                    <a:pt x="72446" y="58946"/>
                  </a:lnTo>
                  <a:lnTo>
                    <a:pt x="75108" y="58946"/>
                  </a:lnTo>
                  <a:lnTo>
                    <a:pt x="77770" y="56284"/>
                  </a:lnTo>
                  <a:lnTo>
                    <a:pt x="80496" y="53622"/>
                  </a:lnTo>
                  <a:lnTo>
                    <a:pt x="83158" y="53622"/>
                  </a:lnTo>
                  <a:lnTo>
                    <a:pt x="83158" y="50896"/>
                  </a:lnTo>
                  <a:lnTo>
                    <a:pt x="83158" y="48234"/>
                  </a:lnTo>
                  <a:lnTo>
                    <a:pt x="83158" y="45572"/>
                  </a:lnTo>
                  <a:lnTo>
                    <a:pt x="83158" y="42847"/>
                  </a:lnTo>
                  <a:lnTo>
                    <a:pt x="83158" y="40185"/>
                  </a:lnTo>
                  <a:lnTo>
                    <a:pt x="85820" y="40185"/>
                  </a:lnTo>
                  <a:lnTo>
                    <a:pt x="88482" y="37523"/>
                  </a:lnTo>
                  <a:lnTo>
                    <a:pt x="88482" y="34860"/>
                  </a:lnTo>
                  <a:lnTo>
                    <a:pt x="91207" y="34860"/>
                  </a:lnTo>
                  <a:lnTo>
                    <a:pt x="93870" y="34860"/>
                  </a:lnTo>
                  <a:lnTo>
                    <a:pt x="96532" y="34860"/>
                  </a:lnTo>
                  <a:lnTo>
                    <a:pt x="96532" y="32135"/>
                  </a:lnTo>
                  <a:lnTo>
                    <a:pt x="99257" y="32135"/>
                  </a:lnTo>
                  <a:lnTo>
                    <a:pt x="101919" y="32135"/>
                  </a:lnTo>
                  <a:lnTo>
                    <a:pt x="101919" y="29473"/>
                  </a:lnTo>
                  <a:lnTo>
                    <a:pt x="104581" y="29473"/>
                  </a:lnTo>
                  <a:lnTo>
                    <a:pt x="107307" y="32135"/>
                  </a:lnTo>
                  <a:lnTo>
                    <a:pt x="109969" y="32135"/>
                  </a:lnTo>
                  <a:lnTo>
                    <a:pt x="112631" y="32135"/>
                  </a:lnTo>
                  <a:lnTo>
                    <a:pt x="115293" y="32135"/>
                  </a:lnTo>
                  <a:lnTo>
                    <a:pt x="118019" y="32135"/>
                  </a:lnTo>
                  <a:lnTo>
                    <a:pt x="120681" y="32135"/>
                  </a:lnTo>
                  <a:lnTo>
                    <a:pt x="123343" y="32135"/>
                  </a:lnTo>
                  <a:lnTo>
                    <a:pt x="123343" y="29473"/>
                  </a:lnTo>
                  <a:lnTo>
                    <a:pt x="126068" y="29473"/>
                  </a:lnTo>
                  <a:lnTo>
                    <a:pt x="126068" y="26811"/>
                  </a:lnTo>
                  <a:lnTo>
                    <a:pt x="126068" y="24086"/>
                  </a:lnTo>
                  <a:lnTo>
                    <a:pt x="126068" y="21423"/>
                  </a:lnTo>
                  <a:lnTo>
                    <a:pt x="126068" y="18761"/>
                  </a:lnTo>
                  <a:lnTo>
                    <a:pt x="126068" y="16036"/>
                  </a:lnTo>
                  <a:lnTo>
                    <a:pt x="126068" y="13374"/>
                  </a:lnTo>
                  <a:lnTo>
                    <a:pt x="126068" y="10712"/>
                  </a:lnTo>
                  <a:lnTo>
                    <a:pt x="126068" y="7986"/>
                  </a:lnTo>
                  <a:lnTo>
                    <a:pt x="128730" y="7986"/>
                  </a:lnTo>
                  <a:lnTo>
                    <a:pt x="131392" y="7986"/>
                  </a:lnTo>
                  <a:lnTo>
                    <a:pt x="134118" y="5324"/>
                  </a:lnTo>
                  <a:lnTo>
                    <a:pt x="136780" y="2662"/>
                  </a:lnTo>
                  <a:lnTo>
                    <a:pt x="139442" y="0"/>
                  </a:lnTo>
                  <a:lnTo>
                    <a:pt x="142104" y="2662"/>
                  </a:lnTo>
                  <a:lnTo>
                    <a:pt x="144829" y="5324"/>
                  </a:lnTo>
                  <a:lnTo>
                    <a:pt x="144829" y="7986"/>
                  </a:lnTo>
                  <a:lnTo>
                    <a:pt x="144829" y="10712"/>
                  </a:lnTo>
                  <a:lnTo>
                    <a:pt x="144829" y="13374"/>
                  </a:lnTo>
                  <a:lnTo>
                    <a:pt x="147491" y="13374"/>
                  </a:lnTo>
                  <a:lnTo>
                    <a:pt x="147491" y="16036"/>
                  </a:lnTo>
                  <a:lnTo>
                    <a:pt x="147491" y="18761"/>
                  </a:lnTo>
                  <a:lnTo>
                    <a:pt x="150153" y="18761"/>
                  </a:lnTo>
                  <a:lnTo>
                    <a:pt x="150153" y="21423"/>
                  </a:lnTo>
                  <a:lnTo>
                    <a:pt x="152879" y="24086"/>
                  </a:lnTo>
                  <a:lnTo>
                    <a:pt x="155541" y="26811"/>
                  </a:lnTo>
                  <a:lnTo>
                    <a:pt x="158203" y="29473"/>
                  </a:lnTo>
                  <a:lnTo>
                    <a:pt x="160928" y="32135"/>
                  </a:lnTo>
                  <a:lnTo>
                    <a:pt x="160928" y="34860"/>
                  </a:lnTo>
                  <a:lnTo>
                    <a:pt x="163591" y="34860"/>
                  </a:lnTo>
                  <a:lnTo>
                    <a:pt x="163591" y="37523"/>
                  </a:lnTo>
                  <a:lnTo>
                    <a:pt x="166253" y="37523"/>
                  </a:lnTo>
                  <a:lnTo>
                    <a:pt x="166253" y="40185"/>
                  </a:lnTo>
                  <a:lnTo>
                    <a:pt x="166253" y="42847"/>
                  </a:lnTo>
                  <a:lnTo>
                    <a:pt x="168978" y="42847"/>
                  </a:lnTo>
                  <a:lnTo>
                    <a:pt x="168978" y="45572"/>
                  </a:lnTo>
                  <a:lnTo>
                    <a:pt x="171640" y="45572"/>
                  </a:lnTo>
                  <a:lnTo>
                    <a:pt x="171640" y="48234"/>
                  </a:lnTo>
                  <a:lnTo>
                    <a:pt x="187740" y="61672"/>
                  </a:lnTo>
                  <a:lnTo>
                    <a:pt x="195789" y="66995"/>
                  </a:lnTo>
                  <a:lnTo>
                    <a:pt x="198451" y="69658"/>
                  </a:lnTo>
                  <a:lnTo>
                    <a:pt x="201113" y="75045"/>
                  </a:lnTo>
                  <a:lnTo>
                    <a:pt x="203775" y="75045"/>
                  </a:lnTo>
                  <a:lnTo>
                    <a:pt x="206501" y="77707"/>
                  </a:lnTo>
                  <a:lnTo>
                    <a:pt x="214550" y="80433"/>
                  </a:lnTo>
                  <a:lnTo>
                    <a:pt x="225262" y="83095"/>
                  </a:lnTo>
                  <a:lnTo>
                    <a:pt x="241361" y="88482"/>
                  </a:lnTo>
                  <a:lnTo>
                    <a:pt x="249411" y="91144"/>
                  </a:lnTo>
                  <a:lnTo>
                    <a:pt x="252073" y="91144"/>
                  </a:lnTo>
                  <a:lnTo>
                    <a:pt x="254735" y="93807"/>
                  </a:lnTo>
                  <a:lnTo>
                    <a:pt x="254735" y="96469"/>
                  </a:lnTo>
                  <a:lnTo>
                    <a:pt x="260122" y="104518"/>
                  </a:lnTo>
                  <a:lnTo>
                    <a:pt x="265446" y="109906"/>
                  </a:lnTo>
                  <a:lnTo>
                    <a:pt x="265446" y="112568"/>
                  </a:lnTo>
                  <a:lnTo>
                    <a:pt x="262784" y="115293"/>
                  </a:lnTo>
                  <a:lnTo>
                    <a:pt x="257460" y="128667"/>
                  </a:lnTo>
                  <a:lnTo>
                    <a:pt x="246685" y="150153"/>
                  </a:lnTo>
                  <a:lnTo>
                    <a:pt x="233312" y="174239"/>
                  </a:lnTo>
                  <a:lnTo>
                    <a:pt x="222600" y="201050"/>
                  </a:lnTo>
                  <a:lnTo>
                    <a:pt x="219874" y="206437"/>
                  </a:lnTo>
                  <a:lnTo>
                    <a:pt x="217212" y="209100"/>
                  </a:lnTo>
                  <a:lnTo>
                    <a:pt x="214550" y="211825"/>
                  </a:lnTo>
                  <a:lnTo>
                    <a:pt x="209162" y="214487"/>
                  </a:lnTo>
                  <a:lnTo>
                    <a:pt x="203775" y="217149"/>
                  </a:lnTo>
                  <a:lnTo>
                    <a:pt x="203775" y="214487"/>
                  </a:lnTo>
                  <a:lnTo>
                    <a:pt x="201113" y="214487"/>
                  </a:lnTo>
                  <a:lnTo>
                    <a:pt x="201113" y="211825"/>
                  </a:lnTo>
                  <a:lnTo>
                    <a:pt x="201113" y="209100"/>
                  </a:lnTo>
                  <a:lnTo>
                    <a:pt x="201113" y="206437"/>
                  </a:lnTo>
                  <a:lnTo>
                    <a:pt x="198451" y="206437"/>
                  </a:lnTo>
                  <a:lnTo>
                    <a:pt x="195789" y="209100"/>
                  </a:lnTo>
                  <a:lnTo>
                    <a:pt x="193063" y="209100"/>
                  </a:lnTo>
                  <a:lnTo>
                    <a:pt x="190401" y="209100"/>
                  </a:lnTo>
                  <a:lnTo>
                    <a:pt x="185014" y="211825"/>
                  </a:lnTo>
                  <a:lnTo>
                    <a:pt x="174302" y="211825"/>
                  </a:lnTo>
                  <a:lnTo>
                    <a:pt x="158203" y="211825"/>
                  </a:lnTo>
                  <a:lnTo>
                    <a:pt x="155541" y="211825"/>
                  </a:lnTo>
                  <a:lnTo>
                    <a:pt x="152879" y="211825"/>
                  </a:lnTo>
                  <a:lnTo>
                    <a:pt x="150153" y="211825"/>
                  </a:lnTo>
                  <a:lnTo>
                    <a:pt x="150153" y="214487"/>
                  </a:lnTo>
                  <a:lnTo>
                    <a:pt x="147491" y="214487"/>
                  </a:lnTo>
                  <a:lnTo>
                    <a:pt x="147491" y="217149"/>
                  </a:lnTo>
                  <a:lnTo>
                    <a:pt x="142104" y="217149"/>
                  </a:lnTo>
                  <a:lnTo>
                    <a:pt x="136780" y="217149"/>
                  </a:lnTo>
                  <a:lnTo>
                    <a:pt x="136780" y="214487"/>
                  </a:lnTo>
                  <a:lnTo>
                    <a:pt x="134118" y="214487"/>
                  </a:lnTo>
                  <a:lnTo>
                    <a:pt x="131392" y="214487"/>
                  </a:lnTo>
                  <a:lnTo>
                    <a:pt x="128730" y="214487"/>
                  </a:lnTo>
                  <a:lnTo>
                    <a:pt x="123343" y="214487"/>
                  </a:lnTo>
                  <a:lnTo>
                    <a:pt x="120681" y="214487"/>
                  </a:lnTo>
                  <a:lnTo>
                    <a:pt x="118019" y="214487"/>
                  </a:lnTo>
                  <a:lnTo>
                    <a:pt x="115293" y="214487"/>
                  </a:lnTo>
                  <a:lnTo>
                    <a:pt x="115293" y="211825"/>
                  </a:lnTo>
                  <a:lnTo>
                    <a:pt x="112631" y="211825"/>
                  </a:lnTo>
                  <a:lnTo>
                    <a:pt x="109969" y="209100"/>
                  </a:lnTo>
                  <a:lnTo>
                    <a:pt x="107307" y="209100"/>
                  </a:lnTo>
                  <a:lnTo>
                    <a:pt x="104581" y="211825"/>
                  </a:lnTo>
                  <a:lnTo>
                    <a:pt x="101919" y="211825"/>
                  </a:lnTo>
                  <a:lnTo>
                    <a:pt x="101919" y="209100"/>
                  </a:lnTo>
                  <a:lnTo>
                    <a:pt x="99257" y="209100"/>
                  </a:lnTo>
                  <a:lnTo>
                    <a:pt x="99257" y="211825"/>
                  </a:lnTo>
                  <a:lnTo>
                    <a:pt x="96532" y="211825"/>
                  </a:lnTo>
                  <a:lnTo>
                    <a:pt x="93870" y="214487"/>
                  </a:lnTo>
                  <a:lnTo>
                    <a:pt x="93870" y="217149"/>
                  </a:lnTo>
                  <a:lnTo>
                    <a:pt x="91207" y="217149"/>
                  </a:lnTo>
                  <a:lnTo>
                    <a:pt x="91207" y="219811"/>
                  </a:lnTo>
                  <a:lnTo>
                    <a:pt x="91207" y="222537"/>
                  </a:lnTo>
                  <a:lnTo>
                    <a:pt x="88482" y="225199"/>
                  </a:lnTo>
                  <a:lnTo>
                    <a:pt x="85820" y="225199"/>
                  </a:lnTo>
                  <a:lnTo>
                    <a:pt x="83158" y="225199"/>
                  </a:lnTo>
                  <a:lnTo>
                    <a:pt x="80496" y="225199"/>
                  </a:lnTo>
                  <a:lnTo>
                    <a:pt x="77770" y="225199"/>
                  </a:lnTo>
                  <a:lnTo>
                    <a:pt x="75108" y="225199"/>
                  </a:lnTo>
                  <a:lnTo>
                    <a:pt x="72446" y="222537"/>
                  </a:lnTo>
                  <a:lnTo>
                    <a:pt x="69721" y="222537"/>
                  </a:lnTo>
                  <a:lnTo>
                    <a:pt x="67059" y="222537"/>
                  </a:lnTo>
                  <a:lnTo>
                    <a:pt x="67059" y="219811"/>
                  </a:lnTo>
                  <a:lnTo>
                    <a:pt x="64397" y="219811"/>
                  </a:lnTo>
                  <a:lnTo>
                    <a:pt x="61671" y="219811"/>
                  </a:lnTo>
                  <a:lnTo>
                    <a:pt x="59009" y="219811"/>
                  </a:lnTo>
                  <a:lnTo>
                    <a:pt x="59009" y="217149"/>
                  </a:lnTo>
                  <a:lnTo>
                    <a:pt x="56347" y="217149"/>
                  </a:lnTo>
                  <a:lnTo>
                    <a:pt x="53685" y="217149"/>
                  </a:lnTo>
                  <a:lnTo>
                    <a:pt x="53685" y="214487"/>
                  </a:lnTo>
                  <a:lnTo>
                    <a:pt x="50960" y="214487"/>
                  </a:lnTo>
                  <a:lnTo>
                    <a:pt x="50960" y="211825"/>
                  </a:lnTo>
                  <a:lnTo>
                    <a:pt x="50960" y="209100"/>
                  </a:lnTo>
                  <a:lnTo>
                    <a:pt x="48298" y="206437"/>
                  </a:lnTo>
                  <a:lnTo>
                    <a:pt x="45635" y="203775"/>
                  </a:lnTo>
                  <a:lnTo>
                    <a:pt x="42910" y="203775"/>
                  </a:lnTo>
                  <a:lnTo>
                    <a:pt x="40248" y="203775"/>
                  </a:lnTo>
                  <a:lnTo>
                    <a:pt x="40248" y="206437"/>
                  </a:lnTo>
                  <a:lnTo>
                    <a:pt x="37586" y="206437"/>
                  </a:lnTo>
                  <a:lnTo>
                    <a:pt x="34860" y="206437"/>
                  </a:lnTo>
                  <a:lnTo>
                    <a:pt x="34860" y="209100"/>
                  </a:lnTo>
                  <a:lnTo>
                    <a:pt x="32198" y="209100"/>
                  </a:lnTo>
                  <a:lnTo>
                    <a:pt x="29536" y="209100"/>
                  </a:lnTo>
                  <a:lnTo>
                    <a:pt x="29536" y="211825"/>
                  </a:lnTo>
                  <a:lnTo>
                    <a:pt x="32198" y="211825"/>
                  </a:lnTo>
                  <a:lnTo>
                    <a:pt x="29536" y="211825"/>
                  </a:lnTo>
                  <a:lnTo>
                    <a:pt x="29536" y="214487"/>
                  </a:lnTo>
                  <a:lnTo>
                    <a:pt x="26811" y="214487"/>
                  </a:lnTo>
                  <a:lnTo>
                    <a:pt x="26811" y="211825"/>
                  </a:lnTo>
                  <a:lnTo>
                    <a:pt x="24149" y="211825"/>
                  </a:lnTo>
                  <a:lnTo>
                    <a:pt x="21487" y="209100"/>
                  </a:lnTo>
                  <a:lnTo>
                    <a:pt x="21487" y="206437"/>
                  </a:lnTo>
                  <a:lnTo>
                    <a:pt x="18825" y="206437"/>
                  </a:lnTo>
                  <a:lnTo>
                    <a:pt x="16099" y="206437"/>
                  </a:lnTo>
                  <a:lnTo>
                    <a:pt x="16099" y="203775"/>
                  </a:lnTo>
                  <a:lnTo>
                    <a:pt x="13437" y="203775"/>
                  </a:lnTo>
                  <a:lnTo>
                    <a:pt x="13437" y="201050"/>
                  </a:lnTo>
                  <a:lnTo>
                    <a:pt x="10775" y="201050"/>
                  </a:lnTo>
                  <a:lnTo>
                    <a:pt x="10775" y="198388"/>
                  </a:lnTo>
                  <a:lnTo>
                    <a:pt x="8050" y="198388"/>
                  </a:lnTo>
                  <a:lnTo>
                    <a:pt x="8050" y="195726"/>
                  </a:lnTo>
                  <a:lnTo>
                    <a:pt x="5388" y="195726"/>
                  </a:lnTo>
                  <a:lnTo>
                    <a:pt x="5388" y="195726"/>
                  </a:lnTo>
                  <a:lnTo>
                    <a:pt x="5388" y="19572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 name="Freeform: Shape 18">
              <a:extLst>
                <a:ext uri="{FF2B5EF4-FFF2-40B4-BE49-F238E27FC236}">
                  <a16:creationId xmlns:a16="http://schemas.microsoft.com/office/drawing/2014/main" id="{AC5812AE-49C3-5674-7434-EB795C76B815}"/>
                </a:ext>
              </a:extLst>
            </p:cNvPr>
            <p:cNvSpPr/>
            <p:nvPr/>
          </p:nvSpPr>
          <p:spPr>
            <a:xfrm>
              <a:off x="4390563" y="5493752"/>
              <a:ext cx="476637" cy="748548"/>
            </a:xfrm>
            <a:custGeom>
              <a:avLst/>
              <a:gdLst>
                <a:gd name="connsiteX0" fmla="*/ 53241 w 476637"/>
                <a:gd name="connsiteY0" fmla="*/ 588951 h 748548"/>
                <a:gd name="connsiteX1" fmla="*/ 53241 w 476637"/>
                <a:gd name="connsiteY1" fmla="*/ 583564 h 748548"/>
                <a:gd name="connsiteX2" fmla="*/ 55904 w 476637"/>
                <a:gd name="connsiteY2" fmla="*/ 583564 h 748548"/>
                <a:gd name="connsiteX3" fmla="*/ 55904 w 476637"/>
                <a:gd name="connsiteY3" fmla="*/ 580902 h 748548"/>
                <a:gd name="connsiteX4" fmla="*/ 55904 w 476637"/>
                <a:gd name="connsiteY4" fmla="*/ 583564 h 748548"/>
                <a:gd name="connsiteX5" fmla="*/ 53241 w 476637"/>
                <a:gd name="connsiteY5" fmla="*/ 583564 h 748548"/>
                <a:gd name="connsiteX6" fmla="*/ 53241 w 476637"/>
                <a:gd name="connsiteY6" fmla="*/ 588951 h 748548"/>
                <a:gd name="connsiteX7" fmla="*/ 53241 w 476637"/>
                <a:gd name="connsiteY7" fmla="*/ 588951 h 748548"/>
                <a:gd name="connsiteX8" fmla="*/ 366922 w 476637"/>
                <a:gd name="connsiteY8" fmla="*/ 162640 h 748548"/>
                <a:gd name="connsiteX9" fmla="*/ 369584 w 476637"/>
                <a:gd name="connsiteY9" fmla="*/ 162640 h 748548"/>
                <a:gd name="connsiteX10" fmla="*/ 369584 w 476637"/>
                <a:gd name="connsiteY10" fmla="*/ 165302 h 748548"/>
                <a:gd name="connsiteX11" fmla="*/ 372246 w 476637"/>
                <a:gd name="connsiteY11" fmla="*/ 165302 h 748548"/>
                <a:gd name="connsiteX12" fmla="*/ 372246 w 476637"/>
                <a:gd name="connsiteY12" fmla="*/ 167964 h 748548"/>
                <a:gd name="connsiteX13" fmla="*/ 374908 w 476637"/>
                <a:gd name="connsiteY13" fmla="*/ 167964 h 748548"/>
                <a:gd name="connsiteX14" fmla="*/ 374908 w 476637"/>
                <a:gd name="connsiteY14" fmla="*/ 170626 h 748548"/>
                <a:gd name="connsiteX15" fmla="*/ 377570 w 476637"/>
                <a:gd name="connsiteY15" fmla="*/ 170626 h 748548"/>
                <a:gd name="connsiteX16" fmla="*/ 377570 w 476637"/>
                <a:gd name="connsiteY16" fmla="*/ 173288 h 748548"/>
                <a:gd name="connsiteX17" fmla="*/ 382958 w 476637"/>
                <a:gd name="connsiteY17" fmla="*/ 173288 h 748548"/>
                <a:gd name="connsiteX18" fmla="*/ 382958 w 476637"/>
                <a:gd name="connsiteY18" fmla="*/ 175950 h 748548"/>
                <a:gd name="connsiteX19" fmla="*/ 385620 w 476637"/>
                <a:gd name="connsiteY19" fmla="*/ 178612 h 748548"/>
                <a:gd name="connsiteX20" fmla="*/ 388282 w 476637"/>
                <a:gd name="connsiteY20" fmla="*/ 178612 h 748548"/>
                <a:gd name="connsiteX21" fmla="*/ 388282 w 476637"/>
                <a:gd name="connsiteY21" fmla="*/ 181274 h 748548"/>
                <a:gd name="connsiteX22" fmla="*/ 390944 w 476637"/>
                <a:gd name="connsiteY22" fmla="*/ 181274 h 748548"/>
                <a:gd name="connsiteX23" fmla="*/ 390944 w 476637"/>
                <a:gd name="connsiteY23" fmla="*/ 178612 h 748548"/>
                <a:gd name="connsiteX24" fmla="*/ 393606 w 476637"/>
                <a:gd name="connsiteY24" fmla="*/ 178612 h 748548"/>
                <a:gd name="connsiteX25" fmla="*/ 390944 w 476637"/>
                <a:gd name="connsiteY25" fmla="*/ 178612 h 748548"/>
                <a:gd name="connsiteX26" fmla="*/ 390944 w 476637"/>
                <a:gd name="connsiteY26" fmla="*/ 175950 h 748548"/>
                <a:gd name="connsiteX27" fmla="*/ 396332 w 476637"/>
                <a:gd name="connsiteY27" fmla="*/ 175950 h 748548"/>
                <a:gd name="connsiteX28" fmla="*/ 396332 w 476637"/>
                <a:gd name="connsiteY28" fmla="*/ 173288 h 748548"/>
                <a:gd name="connsiteX29" fmla="*/ 401719 w 476637"/>
                <a:gd name="connsiteY29" fmla="*/ 173288 h 748548"/>
                <a:gd name="connsiteX30" fmla="*/ 401719 w 476637"/>
                <a:gd name="connsiteY30" fmla="*/ 170626 h 748548"/>
                <a:gd name="connsiteX31" fmla="*/ 407106 w 476637"/>
                <a:gd name="connsiteY31" fmla="*/ 170626 h 748548"/>
                <a:gd name="connsiteX32" fmla="*/ 409769 w 476637"/>
                <a:gd name="connsiteY32" fmla="*/ 173288 h 748548"/>
                <a:gd name="connsiteX33" fmla="*/ 412431 w 476637"/>
                <a:gd name="connsiteY33" fmla="*/ 175950 h 748548"/>
                <a:gd name="connsiteX34" fmla="*/ 412431 w 476637"/>
                <a:gd name="connsiteY34" fmla="*/ 181338 h 748548"/>
                <a:gd name="connsiteX35" fmla="*/ 415093 w 476637"/>
                <a:gd name="connsiteY35" fmla="*/ 181338 h 748548"/>
                <a:gd name="connsiteX36" fmla="*/ 415093 w 476637"/>
                <a:gd name="connsiteY36" fmla="*/ 184000 h 748548"/>
                <a:gd name="connsiteX37" fmla="*/ 420481 w 476637"/>
                <a:gd name="connsiteY37" fmla="*/ 184000 h 748548"/>
                <a:gd name="connsiteX38" fmla="*/ 420481 w 476637"/>
                <a:gd name="connsiteY38" fmla="*/ 186662 h 748548"/>
                <a:gd name="connsiteX39" fmla="*/ 428530 w 476637"/>
                <a:gd name="connsiteY39" fmla="*/ 186662 h 748548"/>
                <a:gd name="connsiteX40" fmla="*/ 428530 w 476637"/>
                <a:gd name="connsiteY40" fmla="*/ 189324 h 748548"/>
                <a:gd name="connsiteX41" fmla="*/ 433918 w 476637"/>
                <a:gd name="connsiteY41" fmla="*/ 189324 h 748548"/>
                <a:gd name="connsiteX42" fmla="*/ 436580 w 476637"/>
                <a:gd name="connsiteY42" fmla="*/ 191986 h 748548"/>
                <a:gd name="connsiteX43" fmla="*/ 450017 w 476637"/>
                <a:gd name="connsiteY43" fmla="*/ 191986 h 748548"/>
                <a:gd name="connsiteX44" fmla="*/ 452679 w 476637"/>
                <a:gd name="connsiteY44" fmla="*/ 189324 h 748548"/>
                <a:gd name="connsiteX45" fmla="*/ 452679 w 476637"/>
                <a:gd name="connsiteY45" fmla="*/ 183937 h 748548"/>
                <a:gd name="connsiteX46" fmla="*/ 455341 w 476637"/>
                <a:gd name="connsiteY46" fmla="*/ 183937 h 748548"/>
                <a:gd name="connsiteX47" fmla="*/ 455341 w 476637"/>
                <a:gd name="connsiteY47" fmla="*/ 181274 h 748548"/>
                <a:gd name="connsiteX48" fmla="*/ 458003 w 476637"/>
                <a:gd name="connsiteY48" fmla="*/ 178612 h 748548"/>
                <a:gd name="connsiteX49" fmla="*/ 460665 w 476637"/>
                <a:gd name="connsiteY49" fmla="*/ 178612 h 748548"/>
                <a:gd name="connsiteX50" fmla="*/ 460665 w 476637"/>
                <a:gd name="connsiteY50" fmla="*/ 175950 h 748548"/>
                <a:gd name="connsiteX51" fmla="*/ 463327 w 476637"/>
                <a:gd name="connsiteY51" fmla="*/ 175950 h 748548"/>
                <a:gd name="connsiteX52" fmla="*/ 463327 w 476637"/>
                <a:gd name="connsiteY52" fmla="*/ 178612 h 748548"/>
                <a:gd name="connsiteX53" fmla="*/ 465989 w 476637"/>
                <a:gd name="connsiteY53" fmla="*/ 178612 h 748548"/>
                <a:gd name="connsiteX54" fmla="*/ 468651 w 476637"/>
                <a:gd name="connsiteY54" fmla="*/ 175950 h 748548"/>
                <a:gd name="connsiteX55" fmla="*/ 471313 w 476637"/>
                <a:gd name="connsiteY55" fmla="*/ 175950 h 748548"/>
                <a:gd name="connsiteX56" fmla="*/ 473975 w 476637"/>
                <a:gd name="connsiteY56" fmla="*/ 178612 h 748548"/>
                <a:gd name="connsiteX57" fmla="*/ 476637 w 476637"/>
                <a:gd name="connsiteY57" fmla="*/ 178612 h 748548"/>
                <a:gd name="connsiteX58" fmla="*/ 476637 w 476637"/>
                <a:gd name="connsiteY58" fmla="*/ 181274 h 748548"/>
                <a:gd name="connsiteX59" fmla="*/ 473975 w 476637"/>
                <a:gd name="connsiteY59" fmla="*/ 178612 h 748548"/>
                <a:gd name="connsiteX60" fmla="*/ 473975 w 476637"/>
                <a:gd name="connsiteY60" fmla="*/ 181274 h 748548"/>
                <a:gd name="connsiteX61" fmla="*/ 471313 w 476637"/>
                <a:gd name="connsiteY61" fmla="*/ 186662 h 748548"/>
                <a:gd name="connsiteX62" fmla="*/ 471313 w 476637"/>
                <a:gd name="connsiteY62" fmla="*/ 192049 h 748548"/>
                <a:gd name="connsiteX63" fmla="*/ 468651 w 476637"/>
                <a:gd name="connsiteY63" fmla="*/ 194711 h 748548"/>
                <a:gd name="connsiteX64" fmla="*/ 468651 w 476637"/>
                <a:gd name="connsiteY64" fmla="*/ 197374 h 748548"/>
                <a:gd name="connsiteX65" fmla="*/ 465989 w 476637"/>
                <a:gd name="connsiteY65" fmla="*/ 197374 h 748548"/>
                <a:gd name="connsiteX66" fmla="*/ 463327 w 476637"/>
                <a:gd name="connsiteY66" fmla="*/ 202761 h 748548"/>
                <a:gd name="connsiteX67" fmla="*/ 463327 w 476637"/>
                <a:gd name="connsiteY67" fmla="*/ 208148 h 748548"/>
                <a:gd name="connsiteX68" fmla="*/ 460665 w 476637"/>
                <a:gd name="connsiteY68" fmla="*/ 208148 h 748548"/>
                <a:gd name="connsiteX69" fmla="*/ 460665 w 476637"/>
                <a:gd name="connsiteY69" fmla="*/ 210811 h 748548"/>
                <a:gd name="connsiteX70" fmla="*/ 449953 w 476637"/>
                <a:gd name="connsiteY70" fmla="*/ 210811 h 748548"/>
                <a:gd name="connsiteX71" fmla="*/ 449953 w 476637"/>
                <a:gd name="connsiteY71" fmla="*/ 213473 h 748548"/>
                <a:gd name="connsiteX72" fmla="*/ 444566 w 476637"/>
                <a:gd name="connsiteY72" fmla="*/ 213473 h 748548"/>
                <a:gd name="connsiteX73" fmla="*/ 444566 w 476637"/>
                <a:gd name="connsiteY73" fmla="*/ 216135 h 748548"/>
                <a:gd name="connsiteX74" fmla="*/ 439178 w 476637"/>
                <a:gd name="connsiteY74" fmla="*/ 216135 h 748548"/>
                <a:gd name="connsiteX75" fmla="*/ 439178 w 476637"/>
                <a:gd name="connsiteY75" fmla="*/ 218797 h 748548"/>
                <a:gd name="connsiteX76" fmla="*/ 439178 w 476637"/>
                <a:gd name="connsiteY76" fmla="*/ 216135 h 748548"/>
                <a:gd name="connsiteX77" fmla="*/ 436516 w 476637"/>
                <a:gd name="connsiteY77" fmla="*/ 216135 h 748548"/>
                <a:gd name="connsiteX78" fmla="*/ 436516 w 476637"/>
                <a:gd name="connsiteY78" fmla="*/ 213473 h 748548"/>
                <a:gd name="connsiteX79" fmla="*/ 439178 w 476637"/>
                <a:gd name="connsiteY79" fmla="*/ 210811 h 748548"/>
                <a:gd name="connsiteX80" fmla="*/ 439178 w 476637"/>
                <a:gd name="connsiteY80" fmla="*/ 208148 h 748548"/>
                <a:gd name="connsiteX81" fmla="*/ 433791 w 476637"/>
                <a:gd name="connsiteY81" fmla="*/ 208148 h 748548"/>
                <a:gd name="connsiteX82" fmla="*/ 433791 w 476637"/>
                <a:gd name="connsiteY82" fmla="*/ 210811 h 748548"/>
                <a:gd name="connsiteX83" fmla="*/ 423079 w 476637"/>
                <a:gd name="connsiteY83" fmla="*/ 210811 h 748548"/>
                <a:gd name="connsiteX84" fmla="*/ 420417 w 476637"/>
                <a:gd name="connsiteY84" fmla="*/ 213473 h 748548"/>
                <a:gd name="connsiteX85" fmla="*/ 417755 w 476637"/>
                <a:gd name="connsiteY85" fmla="*/ 213473 h 748548"/>
                <a:gd name="connsiteX86" fmla="*/ 417755 w 476637"/>
                <a:gd name="connsiteY86" fmla="*/ 216135 h 748548"/>
                <a:gd name="connsiteX87" fmla="*/ 415093 w 476637"/>
                <a:gd name="connsiteY87" fmla="*/ 218797 h 748548"/>
                <a:gd name="connsiteX88" fmla="*/ 412431 w 476637"/>
                <a:gd name="connsiteY88" fmla="*/ 221459 h 748548"/>
                <a:gd name="connsiteX89" fmla="*/ 409769 w 476637"/>
                <a:gd name="connsiteY89" fmla="*/ 224121 h 748548"/>
                <a:gd name="connsiteX90" fmla="*/ 407106 w 476637"/>
                <a:gd name="connsiteY90" fmla="*/ 224121 h 748548"/>
                <a:gd name="connsiteX91" fmla="*/ 407106 w 476637"/>
                <a:gd name="connsiteY91" fmla="*/ 226783 h 748548"/>
                <a:gd name="connsiteX92" fmla="*/ 404445 w 476637"/>
                <a:gd name="connsiteY92" fmla="*/ 229445 h 748548"/>
                <a:gd name="connsiteX93" fmla="*/ 404445 w 476637"/>
                <a:gd name="connsiteY93" fmla="*/ 232107 h 748548"/>
                <a:gd name="connsiteX94" fmla="*/ 388345 w 476637"/>
                <a:gd name="connsiteY94" fmla="*/ 232107 h 748548"/>
                <a:gd name="connsiteX95" fmla="*/ 385684 w 476637"/>
                <a:gd name="connsiteY95" fmla="*/ 234769 h 748548"/>
                <a:gd name="connsiteX96" fmla="*/ 385684 w 476637"/>
                <a:gd name="connsiteY96" fmla="*/ 237431 h 748548"/>
                <a:gd name="connsiteX97" fmla="*/ 383021 w 476637"/>
                <a:gd name="connsiteY97" fmla="*/ 237431 h 748548"/>
                <a:gd name="connsiteX98" fmla="*/ 383021 w 476637"/>
                <a:gd name="connsiteY98" fmla="*/ 242819 h 748548"/>
                <a:gd name="connsiteX99" fmla="*/ 380359 w 476637"/>
                <a:gd name="connsiteY99" fmla="*/ 242819 h 748548"/>
                <a:gd name="connsiteX100" fmla="*/ 380359 w 476637"/>
                <a:gd name="connsiteY100" fmla="*/ 248206 h 748548"/>
                <a:gd name="connsiteX101" fmla="*/ 377697 w 476637"/>
                <a:gd name="connsiteY101" fmla="*/ 248206 h 748548"/>
                <a:gd name="connsiteX102" fmla="*/ 377697 w 476637"/>
                <a:gd name="connsiteY102" fmla="*/ 258918 h 748548"/>
                <a:gd name="connsiteX103" fmla="*/ 372310 w 476637"/>
                <a:gd name="connsiteY103" fmla="*/ 258918 h 748548"/>
                <a:gd name="connsiteX104" fmla="*/ 369648 w 476637"/>
                <a:gd name="connsiteY104" fmla="*/ 256256 h 748548"/>
                <a:gd name="connsiteX105" fmla="*/ 369648 w 476637"/>
                <a:gd name="connsiteY105" fmla="*/ 258918 h 748548"/>
                <a:gd name="connsiteX106" fmla="*/ 350886 w 476637"/>
                <a:gd name="connsiteY106" fmla="*/ 258918 h 748548"/>
                <a:gd name="connsiteX107" fmla="*/ 350886 w 476637"/>
                <a:gd name="connsiteY107" fmla="*/ 261580 h 748548"/>
                <a:gd name="connsiteX108" fmla="*/ 348224 w 476637"/>
                <a:gd name="connsiteY108" fmla="*/ 266968 h 748548"/>
                <a:gd name="connsiteX109" fmla="*/ 345562 w 476637"/>
                <a:gd name="connsiteY109" fmla="*/ 269630 h 748548"/>
                <a:gd name="connsiteX110" fmla="*/ 342900 w 476637"/>
                <a:gd name="connsiteY110" fmla="*/ 275017 h 748548"/>
                <a:gd name="connsiteX111" fmla="*/ 340238 w 476637"/>
                <a:gd name="connsiteY111" fmla="*/ 277679 h 748548"/>
                <a:gd name="connsiteX112" fmla="*/ 337576 w 476637"/>
                <a:gd name="connsiteY112" fmla="*/ 277679 h 748548"/>
                <a:gd name="connsiteX113" fmla="*/ 337576 w 476637"/>
                <a:gd name="connsiteY113" fmla="*/ 280341 h 748548"/>
                <a:gd name="connsiteX114" fmla="*/ 334914 w 476637"/>
                <a:gd name="connsiteY114" fmla="*/ 283003 h 748548"/>
                <a:gd name="connsiteX115" fmla="*/ 332252 w 476637"/>
                <a:gd name="connsiteY115" fmla="*/ 285666 h 748548"/>
                <a:gd name="connsiteX116" fmla="*/ 332252 w 476637"/>
                <a:gd name="connsiteY116" fmla="*/ 291053 h 748548"/>
                <a:gd name="connsiteX117" fmla="*/ 329590 w 476637"/>
                <a:gd name="connsiteY117" fmla="*/ 291053 h 748548"/>
                <a:gd name="connsiteX118" fmla="*/ 329590 w 476637"/>
                <a:gd name="connsiteY118" fmla="*/ 296441 h 748548"/>
                <a:gd name="connsiteX119" fmla="*/ 326928 w 476637"/>
                <a:gd name="connsiteY119" fmla="*/ 296441 h 748548"/>
                <a:gd name="connsiteX120" fmla="*/ 326928 w 476637"/>
                <a:gd name="connsiteY120" fmla="*/ 299103 h 748548"/>
                <a:gd name="connsiteX121" fmla="*/ 324266 w 476637"/>
                <a:gd name="connsiteY121" fmla="*/ 304490 h 748548"/>
                <a:gd name="connsiteX122" fmla="*/ 324266 w 476637"/>
                <a:gd name="connsiteY122" fmla="*/ 309878 h 748548"/>
                <a:gd name="connsiteX123" fmla="*/ 326928 w 476637"/>
                <a:gd name="connsiteY123" fmla="*/ 307215 h 748548"/>
                <a:gd name="connsiteX124" fmla="*/ 329590 w 476637"/>
                <a:gd name="connsiteY124" fmla="*/ 307215 h 748548"/>
                <a:gd name="connsiteX125" fmla="*/ 329590 w 476637"/>
                <a:gd name="connsiteY125" fmla="*/ 309878 h 748548"/>
                <a:gd name="connsiteX126" fmla="*/ 334977 w 476637"/>
                <a:gd name="connsiteY126" fmla="*/ 309878 h 748548"/>
                <a:gd name="connsiteX127" fmla="*/ 334977 w 476637"/>
                <a:gd name="connsiteY127" fmla="*/ 312540 h 748548"/>
                <a:gd name="connsiteX128" fmla="*/ 337639 w 476637"/>
                <a:gd name="connsiteY128" fmla="*/ 315202 h 748548"/>
                <a:gd name="connsiteX129" fmla="*/ 337639 w 476637"/>
                <a:gd name="connsiteY129" fmla="*/ 320589 h 748548"/>
                <a:gd name="connsiteX130" fmla="*/ 343027 w 476637"/>
                <a:gd name="connsiteY130" fmla="*/ 320589 h 748548"/>
                <a:gd name="connsiteX131" fmla="*/ 343027 w 476637"/>
                <a:gd name="connsiteY131" fmla="*/ 323251 h 748548"/>
                <a:gd name="connsiteX132" fmla="*/ 348414 w 476637"/>
                <a:gd name="connsiteY132" fmla="*/ 323251 h 748548"/>
                <a:gd name="connsiteX133" fmla="*/ 351076 w 476637"/>
                <a:gd name="connsiteY133" fmla="*/ 325913 h 748548"/>
                <a:gd name="connsiteX134" fmla="*/ 353738 w 476637"/>
                <a:gd name="connsiteY134" fmla="*/ 328575 h 748548"/>
                <a:gd name="connsiteX135" fmla="*/ 353738 w 476637"/>
                <a:gd name="connsiteY135" fmla="*/ 331238 h 748548"/>
                <a:gd name="connsiteX136" fmla="*/ 356401 w 476637"/>
                <a:gd name="connsiteY136" fmla="*/ 333900 h 748548"/>
                <a:gd name="connsiteX137" fmla="*/ 356401 w 476637"/>
                <a:gd name="connsiteY137" fmla="*/ 341949 h 748548"/>
                <a:gd name="connsiteX138" fmla="*/ 359063 w 476637"/>
                <a:gd name="connsiteY138" fmla="*/ 347337 h 748548"/>
                <a:gd name="connsiteX139" fmla="*/ 359063 w 476637"/>
                <a:gd name="connsiteY139" fmla="*/ 352724 h 748548"/>
                <a:gd name="connsiteX140" fmla="*/ 361725 w 476637"/>
                <a:gd name="connsiteY140" fmla="*/ 352724 h 748548"/>
                <a:gd name="connsiteX141" fmla="*/ 361725 w 476637"/>
                <a:gd name="connsiteY141" fmla="*/ 355386 h 748548"/>
                <a:gd name="connsiteX142" fmla="*/ 364387 w 476637"/>
                <a:gd name="connsiteY142" fmla="*/ 358048 h 748548"/>
                <a:gd name="connsiteX143" fmla="*/ 364387 w 476637"/>
                <a:gd name="connsiteY143" fmla="*/ 360710 h 748548"/>
                <a:gd name="connsiteX144" fmla="*/ 367049 w 476637"/>
                <a:gd name="connsiteY144" fmla="*/ 366098 h 748548"/>
                <a:gd name="connsiteX145" fmla="*/ 369711 w 476637"/>
                <a:gd name="connsiteY145" fmla="*/ 368760 h 748548"/>
                <a:gd name="connsiteX146" fmla="*/ 324139 w 476637"/>
                <a:gd name="connsiteY146" fmla="*/ 379472 h 748548"/>
                <a:gd name="connsiteX147" fmla="*/ 318751 w 476637"/>
                <a:gd name="connsiteY147" fmla="*/ 382134 h 748548"/>
                <a:gd name="connsiteX148" fmla="*/ 297328 w 476637"/>
                <a:gd name="connsiteY148" fmla="*/ 406282 h 748548"/>
                <a:gd name="connsiteX149" fmla="*/ 294666 w 476637"/>
                <a:gd name="connsiteY149" fmla="*/ 408945 h 748548"/>
                <a:gd name="connsiteX150" fmla="*/ 278567 w 476637"/>
                <a:gd name="connsiteY150" fmla="*/ 430368 h 748548"/>
                <a:gd name="connsiteX151" fmla="*/ 265130 w 476637"/>
                <a:gd name="connsiteY151" fmla="*/ 451791 h 748548"/>
                <a:gd name="connsiteX152" fmla="*/ 262467 w 476637"/>
                <a:gd name="connsiteY152" fmla="*/ 451791 h 748548"/>
                <a:gd name="connsiteX153" fmla="*/ 262467 w 476637"/>
                <a:gd name="connsiteY153" fmla="*/ 454454 h 748548"/>
                <a:gd name="connsiteX154" fmla="*/ 259806 w 476637"/>
                <a:gd name="connsiteY154" fmla="*/ 457115 h 748548"/>
                <a:gd name="connsiteX155" fmla="*/ 257143 w 476637"/>
                <a:gd name="connsiteY155" fmla="*/ 457115 h 748548"/>
                <a:gd name="connsiteX156" fmla="*/ 257143 w 476637"/>
                <a:gd name="connsiteY156" fmla="*/ 470553 h 748548"/>
                <a:gd name="connsiteX157" fmla="*/ 259806 w 476637"/>
                <a:gd name="connsiteY157" fmla="*/ 470553 h 748548"/>
                <a:gd name="connsiteX158" fmla="*/ 259806 w 476637"/>
                <a:gd name="connsiteY158" fmla="*/ 473215 h 748548"/>
                <a:gd name="connsiteX159" fmla="*/ 257143 w 476637"/>
                <a:gd name="connsiteY159" fmla="*/ 473215 h 748548"/>
                <a:gd name="connsiteX160" fmla="*/ 257143 w 476637"/>
                <a:gd name="connsiteY160" fmla="*/ 478602 h 748548"/>
                <a:gd name="connsiteX161" fmla="*/ 254481 w 476637"/>
                <a:gd name="connsiteY161" fmla="*/ 478602 h 748548"/>
                <a:gd name="connsiteX162" fmla="*/ 254481 w 476637"/>
                <a:gd name="connsiteY162" fmla="*/ 481264 h 748548"/>
                <a:gd name="connsiteX163" fmla="*/ 251819 w 476637"/>
                <a:gd name="connsiteY163" fmla="*/ 481264 h 748548"/>
                <a:gd name="connsiteX164" fmla="*/ 251819 w 476637"/>
                <a:gd name="connsiteY164" fmla="*/ 483926 h 748548"/>
                <a:gd name="connsiteX165" fmla="*/ 249157 w 476637"/>
                <a:gd name="connsiteY165" fmla="*/ 483926 h 748548"/>
                <a:gd name="connsiteX166" fmla="*/ 246495 w 476637"/>
                <a:gd name="connsiteY166" fmla="*/ 486589 h 748548"/>
                <a:gd name="connsiteX167" fmla="*/ 246495 w 476637"/>
                <a:gd name="connsiteY167" fmla="*/ 489251 h 748548"/>
                <a:gd name="connsiteX168" fmla="*/ 243833 w 476637"/>
                <a:gd name="connsiteY168" fmla="*/ 489251 h 748548"/>
                <a:gd name="connsiteX169" fmla="*/ 241171 w 476637"/>
                <a:gd name="connsiteY169" fmla="*/ 491912 h 748548"/>
                <a:gd name="connsiteX170" fmla="*/ 238509 w 476637"/>
                <a:gd name="connsiteY170" fmla="*/ 494574 h 748548"/>
                <a:gd name="connsiteX171" fmla="*/ 241171 w 476637"/>
                <a:gd name="connsiteY171" fmla="*/ 497237 h 748548"/>
                <a:gd name="connsiteX172" fmla="*/ 241171 w 476637"/>
                <a:gd name="connsiteY172" fmla="*/ 499899 h 748548"/>
                <a:gd name="connsiteX173" fmla="*/ 238509 w 476637"/>
                <a:gd name="connsiteY173" fmla="*/ 499899 h 748548"/>
                <a:gd name="connsiteX174" fmla="*/ 238509 w 476637"/>
                <a:gd name="connsiteY174" fmla="*/ 502561 h 748548"/>
                <a:gd name="connsiteX175" fmla="*/ 235847 w 476637"/>
                <a:gd name="connsiteY175" fmla="*/ 502561 h 748548"/>
                <a:gd name="connsiteX176" fmla="*/ 235847 w 476637"/>
                <a:gd name="connsiteY176" fmla="*/ 505223 h 748548"/>
                <a:gd name="connsiteX177" fmla="*/ 233185 w 476637"/>
                <a:gd name="connsiteY177" fmla="*/ 505223 h 748548"/>
                <a:gd name="connsiteX178" fmla="*/ 233185 w 476637"/>
                <a:gd name="connsiteY178" fmla="*/ 507885 h 748548"/>
                <a:gd name="connsiteX179" fmla="*/ 235847 w 476637"/>
                <a:gd name="connsiteY179" fmla="*/ 507885 h 748548"/>
                <a:gd name="connsiteX180" fmla="*/ 235847 w 476637"/>
                <a:gd name="connsiteY180" fmla="*/ 510547 h 748548"/>
                <a:gd name="connsiteX181" fmla="*/ 230459 w 476637"/>
                <a:gd name="connsiteY181" fmla="*/ 510547 h 748548"/>
                <a:gd name="connsiteX182" fmla="*/ 227797 w 476637"/>
                <a:gd name="connsiteY182" fmla="*/ 513209 h 748548"/>
                <a:gd name="connsiteX183" fmla="*/ 227797 w 476637"/>
                <a:gd name="connsiteY183" fmla="*/ 515871 h 748548"/>
                <a:gd name="connsiteX184" fmla="*/ 225135 w 476637"/>
                <a:gd name="connsiteY184" fmla="*/ 515871 h 748548"/>
                <a:gd name="connsiteX185" fmla="*/ 225135 w 476637"/>
                <a:gd name="connsiteY185" fmla="*/ 521259 h 748548"/>
                <a:gd name="connsiteX186" fmla="*/ 217085 w 476637"/>
                <a:gd name="connsiteY186" fmla="*/ 521259 h 748548"/>
                <a:gd name="connsiteX187" fmla="*/ 217085 w 476637"/>
                <a:gd name="connsiteY187" fmla="*/ 523921 h 748548"/>
                <a:gd name="connsiteX188" fmla="*/ 219748 w 476637"/>
                <a:gd name="connsiteY188" fmla="*/ 526583 h 748548"/>
                <a:gd name="connsiteX189" fmla="*/ 219748 w 476637"/>
                <a:gd name="connsiteY189" fmla="*/ 529245 h 748548"/>
                <a:gd name="connsiteX190" fmla="*/ 222410 w 476637"/>
                <a:gd name="connsiteY190" fmla="*/ 529245 h 748548"/>
                <a:gd name="connsiteX191" fmla="*/ 222410 w 476637"/>
                <a:gd name="connsiteY191" fmla="*/ 526583 h 748548"/>
                <a:gd name="connsiteX192" fmla="*/ 225072 w 476637"/>
                <a:gd name="connsiteY192" fmla="*/ 526583 h 748548"/>
                <a:gd name="connsiteX193" fmla="*/ 225072 w 476637"/>
                <a:gd name="connsiteY193" fmla="*/ 523921 h 748548"/>
                <a:gd name="connsiteX194" fmla="*/ 238509 w 476637"/>
                <a:gd name="connsiteY194" fmla="*/ 523921 h 748548"/>
                <a:gd name="connsiteX195" fmla="*/ 238509 w 476637"/>
                <a:gd name="connsiteY195" fmla="*/ 526583 h 748548"/>
                <a:gd name="connsiteX196" fmla="*/ 241171 w 476637"/>
                <a:gd name="connsiteY196" fmla="*/ 529245 h 748548"/>
                <a:gd name="connsiteX197" fmla="*/ 243833 w 476637"/>
                <a:gd name="connsiteY197" fmla="*/ 531907 h 748548"/>
                <a:gd name="connsiteX198" fmla="*/ 251883 w 476637"/>
                <a:gd name="connsiteY198" fmla="*/ 531907 h 748548"/>
                <a:gd name="connsiteX199" fmla="*/ 254545 w 476637"/>
                <a:gd name="connsiteY199" fmla="*/ 534569 h 748548"/>
                <a:gd name="connsiteX200" fmla="*/ 259932 w 476637"/>
                <a:gd name="connsiteY200" fmla="*/ 537231 h 748548"/>
                <a:gd name="connsiteX201" fmla="*/ 259932 w 476637"/>
                <a:gd name="connsiteY201" fmla="*/ 539893 h 748548"/>
                <a:gd name="connsiteX202" fmla="*/ 262594 w 476637"/>
                <a:gd name="connsiteY202" fmla="*/ 542555 h 748548"/>
                <a:gd name="connsiteX203" fmla="*/ 262594 w 476637"/>
                <a:gd name="connsiteY203" fmla="*/ 545217 h 748548"/>
                <a:gd name="connsiteX204" fmla="*/ 265256 w 476637"/>
                <a:gd name="connsiteY204" fmla="*/ 545217 h 748548"/>
                <a:gd name="connsiteX205" fmla="*/ 265256 w 476637"/>
                <a:gd name="connsiteY205" fmla="*/ 547879 h 748548"/>
                <a:gd name="connsiteX206" fmla="*/ 267918 w 476637"/>
                <a:gd name="connsiteY206" fmla="*/ 547879 h 748548"/>
                <a:gd name="connsiteX207" fmla="*/ 267918 w 476637"/>
                <a:gd name="connsiteY207" fmla="*/ 553267 h 748548"/>
                <a:gd name="connsiteX208" fmla="*/ 275968 w 476637"/>
                <a:gd name="connsiteY208" fmla="*/ 553267 h 748548"/>
                <a:gd name="connsiteX209" fmla="*/ 278630 w 476637"/>
                <a:gd name="connsiteY209" fmla="*/ 555929 h 748548"/>
                <a:gd name="connsiteX210" fmla="*/ 284018 w 476637"/>
                <a:gd name="connsiteY210" fmla="*/ 555929 h 748548"/>
                <a:gd name="connsiteX211" fmla="*/ 284018 w 476637"/>
                <a:gd name="connsiteY211" fmla="*/ 558591 h 748548"/>
                <a:gd name="connsiteX212" fmla="*/ 286680 w 476637"/>
                <a:gd name="connsiteY212" fmla="*/ 558591 h 748548"/>
                <a:gd name="connsiteX213" fmla="*/ 294729 w 476637"/>
                <a:gd name="connsiteY213" fmla="*/ 563979 h 748548"/>
                <a:gd name="connsiteX214" fmla="*/ 294729 w 476637"/>
                <a:gd name="connsiteY214" fmla="*/ 566640 h 748548"/>
                <a:gd name="connsiteX215" fmla="*/ 297391 w 476637"/>
                <a:gd name="connsiteY215" fmla="*/ 566640 h 748548"/>
                <a:gd name="connsiteX216" fmla="*/ 297391 w 476637"/>
                <a:gd name="connsiteY216" fmla="*/ 569303 h 748548"/>
                <a:gd name="connsiteX217" fmla="*/ 300053 w 476637"/>
                <a:gd name="connsiteY217" fmla="*/ 569303 h 748548"/>
                <a:gd name="connsiteX218" fmla="*/ 300053 w 476637"/>
                <a:gd name="connsiteY218" fmla="*/ 571965 h 748548"/>
                <a:gd name="connsiteX219" fmla="*/ 302715 w 476637"/>
                <a:gd name="connsiteY219" fmla="*/ 571965 h 748548"/>
                <a:gd name="connsiteX220" fmla="*/ 302715 w 476637"/>
                <a:gd name="connsiteY220" fmla="*/ 574627 h 748548"/>
                <a:gd name="connsiteX221" fmla="*/ 305377 w 476637"/>
                <a:gd name="connsiteY221" fmla="*/ 577289 h 748548"/>
                <a:gd name="connsiteX222" fmla="*/ 308040 w 476637"/>
                <a:gd name="connsiteY222" fmla="*/ 579951 h 748548"/>
                <a:gd name="connsiteX223" fmla="*/ 308040 w 476637"/>
                <a:gd name="connsiteY223" fmla="*/ 590663 h 748548"/>
                <a:gd name="connsiteX224" fmla="*/ 305377 w 476637"/>
                <a:gd name="connsiteY224" fmla="*/ 593325 h 748548"/>
                <a:gd name="connsiteX225" fmla="*/ 305377 w 476637"/>
                <a:gd name="connsiteY225" fmla="*/ 595987 h 748548"/>
                <a:gd name="connsiteX226" fmla="*/ 302715 w 476637"/>
                <a:gd name="connsiteY226" fmla="*/ 598649 h 748548"/>
                <a:gd name="connsiteX227" fmla="*/ 300053 w 476637"/>
                <a:gd name="connsiteY227" fmla="*/ 598649 h 748548"/>
                <a:gd name="connsiteX228" fmla="*/ 297391 w 476637"/>
                <a:gd name="connsiteY228" fmla="*/ 601311 h 748548"/>
                <a:gd name="connsiteX229" fmla="*/ 297391 w 476637"/>
                <a:gd name="connsiteY229" fmla="*/ 614748 h 748548"/>
                <a:gd name="connsiteX230" fmla="*/ 300053 w 476637"/>
                <a:gd name="connsiteY230" fmla="*/ 614748 h 748548"/>
                <a:gd name="connsiteX231" fmla="*/ 302715 w 476637"/>
                <a:gd name="connsiteY231" fmla="*/ 617410 h 748548"/>
                <a:gd name="connsiteX232" fmla="*/ 305377 w 476637"/>
                <a:gd name="connsiteY232" fmla="*/ 617410 h 748548"/>
                <a:gd name="connsiteX233" fmla="*/ 305377 w 476637"/>
                <a:gd name="connsiteY233" fmla="*/ 620072 h 748548"/>
                <a:gd name="connsiteX234" fmla="*/ 308040 w 476637"/>
                <a:gd name="connsiteY234" fmla="*/ 620072 h 748548"/>
                <a:gd name="connsiteX235" fmla="*/ 310702 w 476637"/>
                <a:gd name="connsiteY235" fmla="*/ 622734 h 748548"/>
                <a:gd name="connsiteX236" fmla="*/ 313364 w 476637"/>
                <a:gd name="connsiteY236" fmla="*/ 622734 h 748548"/>
                <a:gd name="connsiteX237" fmla="*/ 313364 w 476637"/>
                <a:gd name="connsiteY237" fmla="*/ 625396 h 748548"/>
                <a:gd name="connsiteX238" fmla="*/ 310702 w 476637"/>
                <a:gd name="connsiteY238" fmla="*/ 625396 h 748548"/>
                <a:gd name="connsiteX239" fmla="*/ 310702 w 476637"/>
                <a:gd name="connsiteY239" fmla="*/ 630784 h 748548"/>
                <a:gd name="connsiteX240" fmla="*/ 308040 w 476637"/>
                <a:gd name="connsiteY240" fmla="*/ 633446 h 748548"/>
                <a:gd name="connsiteX241" fmla="*/ 308040 w 476637"/>
                <a:gd name="connsiteY241" fmla="*/ 641495 h 748548"/>
                <a:gd name="connsiteX242" fmla="*/ 310702 w 476637"/>
                <a:gd name="connsiteY242" fmla="*/ 641495 h 748548"/>
                <a:gd name="connsiteX243" fmla="*/ 310702 w 476637"/>
                <a:gd name="connsiteY243" fmla="*/ 644158 h 748548"/>
                <a:gd name="connsiteX244" fmla="*/ 318751 w 476637"/>
                <a:gd name="connsiteY244" fmla="*/ 644158 h 748548"/>
                <a:gd name="connsiteX245" fmla="*/ 318751 w 476637"/>
                <a:gd name="connsiteY245" fmla="*/ 641495 h 748548"/>
                <a:gd name="connsiteX246" fmla="*/ 324139 w 476637"/>
                <a:gd name="connsiteY246" fmla="*/ 641495 h 748548"/>
                <a:gd name="connsiteX247" fmla="*/ 324139 w 476637"/>
                <a:gd name="connsiteY247" fmla="*/ 638833 h 748548"/>
                <a:gd name="connsiteX248" fmla="*/ 329526 w 476637"/>
                <a:gd name="connsiteY248" fmla="*/ 638833 h 748548"/>
                <a:gd name="connsiteX249" fmla="*/ 329526 w 476637"/>
                <a:gd name="connsiteY249" fmla="*/ 641495 h 748548"/>
                <a:gd name="connsiteX250" fmla="*/ 332188 w 476637"/>
                <a:gd name="connsiteY250" fmla="*/ 641495 h 748548"/>
                <a:gd name="connsiteX251" fmla="*/ 332188 w 476637"/>
                <a:gd name="connsiteY251" fmla="*/ 673694 h 748548"/>
                <a:gd name="connsiteX252" fmla="*/ 334851 w 476637"/>
                <a:gd name="connsiteY252" fmla="*/ 673694 h 748548"/>
                <a:gd name="connsiteX253" fmla="*/ 334851 w 476637"/>
                <a:gd name="connsiteY253" fmla="*/ 679082 h 748548"/>
                <a:gd name="connsiteX254" fmla="*/ 337512 w 476637"/>
                <a:gd name="connsiteY254" fmla="*/ 679082 h 748548"/>
                <a:gd name="connsiteX255" fmla="*/ 337512 w 476637"/>
                <a:gd name="connsiteY255" fmla="*/ 687131 h 748548"/>
                <a:gd name="connsiteX256" fmla="*/ 340175 w 476637"/>
                <a:gd name="connsiteY256" fmla="*/ 689793 h 748548"/>
                <a:gd name="connsiteX257" fmla="*/ 340175 w 476637"/>
                <a:gd name="connsiteY257" fmla="*/ 703230 h 748548"/>
                <a:gd name="connsiteX258" fmla="*/ 342837 w 476637"/>
                <a:gd name="connsiteY258" fmla="*/ 703230 h 748548"/>
                <a:gd name="connsiteX259" fmla="*/ 342837 w 476637"/>
                <a:gd name="connsiteY259" fmla="*/ 705892 h 748548"/>
                <a:gd name="connsiteX260" fmla="*/ 345499 w 476637"/>
                <a:gd name="connsiteY260" fmla="*/ 708554 h 748548"/>
                <a:gd name="connsiteX261" fmla="*/ 348161 w 476637"/>
                <a:gd name="connsiteY261" fmla="*/ 711216 h 748548"/>
                <a:gd name="connsiteX262" fmla="*/ 350823 w 476637"/>
                <a:gd name="connsiteY262" fmla="*/ 713879 h 748548"/>
                <a:gd name="connsiteX263" fmla="*/ 353485 w 476637"/>
                <a:gd name="connsiteY263" fmla="*/ 713879 h 748548"/>
                <a:gd name="connsiteX264" fmla="*/ 353485 w 476637"/>
                <a:gd name="connsiteY264" fmla="*/ 716541 h 748548"/>
                <a:gd name="connsiteX265" fmla="*/ 356147 w 476637"/>
                <a:gd name="connsiteY265" fmla="*/ 716541 h 748548"/>
                <a:gd name="connsiteX266" fmla="*/ 358809 w 476637"/>
                <a:gd name="connsiteY266" fmla="*/ 719202 h 748548"/>
                <a:gd name="connsiteX267" fmla="*/ 361471 w 476637"/>
                <a:gd name="connsiteY267" fmla="*/ 719202 h 748548"/>
                <a:gd name="connsiteX268" fmla="*/ 361471 w 476637"/>
                <a:gd name="connsiteY268" fmla="*/ 721865 h 748548"/>
                <a:gd name="connsiteX269" fmla="*/ 364133 w 476637"/>
                <a:gd name="connsiteY269" fmla="*/ 724527 h 748548"/>
                <a:gd name="connsiteX270" fmla="*/ 369521 w 476637"/>
                <a:gd name="connsiteY270" fmla="*/ 724527 h 748548"/>
                <a:gd name="connsiteX271" fmla="*/ 369521 w 476637"/>
                <a:gd name="connsiteY271" fmla="*/ 727189 h 748548"/>
                <a:gd name="connsiteX272" fmla="*/ 372183 w 476637"/>
                <a:gd name="connsiteY272" fmla="*/ 727189 h 748548"/>
                <a:gd name="connsiteX273" fmla="*/ 372183 w 476637"/>
                <a:gd name="connsiteY273" fmla="*/ 729851 h 748548"/>
                <a:gd name="connsiteX274" fmla="*/ 350759 w 476637"/>
                <a:gd name="connsiteY274" fmla="*/ 729851 h 748548"/>
                <a:gd name="connsiteX275" fmla="*/ 307849 w 476637"/>
                <a:gd name="connsiteY275" fmla="*/ 732513 h 748548"/>
                <a:gd name="connsiteX276" fmla="*/ 270327 w 476637"/>
                <a:gd name="connsiteY276" fmla="*/ 735175 h 748548"/>
                <a:gd name="connsiteX277" fmla="*/ 168471 w 476637"/>
                <a:gd name="connsiteY277" fmla="*/ 745887 h 748548"/>
                <a:gd name="connsiteX278" fmla="*/ 125561 w 476637"/>
                <a:gd name="connsiteY278" fmla="*/ 748549 h 748548"/>
                <a:gd name="connsiteX279" fmla="*/ 122899 w 476637"/>
                <a:gd name="connsiteY279" fmla="*/ 748549 h 748548"/>
                <a:gd name="connsiteX280" fmla="*/ 122899 w 476637"/>
                <a:gd name="connsiteY280" fmla="*/ 745887 h 748548"/>
                <a:gd name="connsiteX281" fmla="*/ 120237 w 476637"/>
                <a:gd name="connsiteY281" fmla="*/ 748549 h 748548"/>
                <a:gd name="connsiteX282" fmla="*/ 117575 w 476637"/>
                <a:gd name="connsiteY282" fmla="*/ 748549 h 748548"/>
                <a:gd name="connsiteX283" fmla="*/ 112187 w 476637"/>
                <a:gd name="connsiteY283" fmla="*/ 745887 h 748548"/>
                <a:gd name="connsiteX284" fmla="*/ 96088 w 476637"/>
                <a:gd name="connsiteY284" fmla="*/ 745887 h 748548"/>
                <a:gd name="connsiteX285" fmla="*/ 88039 w 476637"/>
                <a:gd name="connsiteY285" fmla="*/ 743225 h 748548"/>
                <a:gd name="connsiteX286" fmla="*/ 85376 w 476637"/>
                <a:gd name="connsiteY286" fmla="*/ 740562 h 748548"/>
                <a:gd name="connsiteX287" fmla="*/ 85376 w 476637"/>
                <a:gd name="connsiteY287" fmla="*/ 737900 h 748548"/>
                <a:gd name="connsiteX288" fmla="*/ 88039 w 476637"/>
                <a:gd name="connsiteY288" fmla="*/ 737900 h 748548"/>
                <a:gd name="connsiteX289" fmla="*/ 88039 w 476637"/>
                <a:gd name="connsiteY289" fmla="*/ 732513 h 748548"/>
                <a:gd name="connsiteX290" fmla="*/ 82651 w 476637"/>
                <a:gd name="connsiteY290" fmla="*/ 732513 h 748548"/>
                <a:gd name="connsiteX291" fmla="*/ 82651 w 476637"/>
                <a:gd name="connsiteY291" fmla="*/ 729851 h 748548"/>
                <a:gd name="connsiteX292" fmla="*/ 79989 w 476637"/>
                <a:gd name="connsiteY292" fmla="*/ 729851 h 748548"/>
                <a:gd name="connsiteX293" fmla="*/ 82651 w 476637"/>
                <a:gd name="connsiteY293" fmla="*/ 729851 h 748548"/>
                <a:gd name="connsiteX294" fmla="*/ 82651 w 476637"/>
                <a:gd name="connsiteY294" fmla="*/ 727189 h 748548"/>
                <a:gd name="connsiteX295" fmla="*/ 85313 w 476637"/>
                <a:gd name="connsiteY295" fmla="*/ 727189 h 748548"/>
                <a:gd name="connsiteX296" fmla="*/ 85313 w 476637"/>
                <a:gd name="connsiteY296" fmla="*/ 724527 h 748548"/>
                <a:gd name="connsiteX297" fmla="*/ 87975 w 476637"/>
                <a:gd name="connsiteY297" fmla="*/ 724527 h 748548"/>
                <a:gd name="connsiteX298" fmla="*/ 87975 w 476637"/>
                <a:gd name="connsiteY298" fmla="*/ 721865 h 748548"/>
                <a:gd name="connsiteX299" fmla="*/ 93363 w 476637"/>
                <a:gd name="connsiteY299" fmla="*/ 721865 h 748548"/>
                <a:gd name="connsiteX300" fmla="*/ 90701 w 476637"/>
                <a:gd name="connsiteY300" fmla="*/ 721865 h 748548"/>
                <a:gd name="connsiteX301" fmla="*/ 93363 w 476637"/>
                <a:gd name="connsiteY301" fmla="*/ 721865 h 748548"/>
                <a:gd name="connsiteX302" fmla="*/ 93363 w 476637"/>
                <a:gd name="connsiteY302" fmla="*/ 716477 h 748548"/>
                <a:gd name="connsiteX303" fmla="*/ 96025 w 476637"/>
                <a:gd name="connsiteY303" fmla="*/ 716477 h 748548"/>
                <a:gd name="connsiteX304" fmla="*/ 96025 w 476637"/>
                <a:gd name="connsiteY304" fmla="*/ 713815 h 748548"/>
                <a:gd name="connsiteX305" fmla="*/ 98687 w 476637"/>
                <a:gd name="connsiteY305" fmla="*/ 713815 h 748548"/>
                <a:gd name="connsiteX306" fmla="*/ 98687 w 476637"/>
                <a:gd name="connsiteY306" fmla="*/ 708428 h 748548"/>
                <a:gd name="connsiteX307" fmla="*/ 101349 w 476637"/>
                <a:gd name="connsiteY307" fmla="*/ 708428 h 748548"/>
                <a:gd name="connsiteX308" fmla="*/ 101349 w 476637"/>
                <a:gd name="connsiteY308" fmla="*/ 703040 h 748548"/>
                <a:gd name="connsiteX309" fmla="*/ 104011 w 476637"/>
                <a:gd name="connsiteY309" fmla="*/ 703040 h 748548"/>
                <a:gd name="connsiteX310" fmla="*/ 104011 w 476637"/>
                <a:gd name="connsiteY310" fmla="*/ 700378 h 748548"/>
                <a:gd name="connsiteX311" fmla="*/ 109398 w 476637"/>
                <a:gd name="connsiteY311" fmla="*/ 700378 h 748548"/>
                <a:gd name="connsiteX312" fmla="*/ 109398 w 476637"/>
                <a:gd name="connsiteY312" fmla="*/ 697716 h 748548"/>
                <a:gd name="connsiteX313" fmla="*/ 109398 w 476637"/>
                <a:gd name="connsiteY313" fmla="*/ 700378 h 748548"/>
                <a:gd name="connsiteX314" fmla="*/ 112060 w 476637"/>
                <a:gd name="connsiteY314" fmla="*/ 700378 h 748548"/>
                <a:gd name="connsiteX315" fmla="*/ 112060 w 476637"/>
                <a:gd name="connsiteY315" fmla="*/ 697716 h 748548"/>
                <a:gd name="connsiteX316" fmla="*/ 122772 w 476637"/>
                <a:gd name="connsiteY316" fmla="*/ 697716 h 748548"/>
                <a:gd name="connsiteX317" fmla="*/ 122772 w 476637"/>
                <a:gd name="connsiteY317" fmla="*/ 695054 h 748548"/>
                <a:gd name="connsiteX318" fmla="*/ 130822 w 476637"/>
                <a:gd name="connsiteY318" fmla="*/ 695054 h 748548"/>
                <a:gd name="connsiteX319" fmla="*/ 130822 w 476637"/>
                <a:gd name="connsiteY319" fmla="*/ 692392 h 748548"/>
                <a:gd name="connsiteX320" fmla="*/ 136209 w 476637"/>
                <a:gd name="connsiteY320" fmla="*/ 692392 h 748548"/>
                <a:gd name="connsiteX321" fmla="*/ 136209 w 476637"/>
                <a:gd name="connsiteY321" fmla="*/ 695054 h 748548"/>
                <a:gd name="connsiteX322" fmla="*/ 138871 w 476637"/>
                <a:gd name="connsiteY322" fmla="*/ 695054 h 748548"/>
                <a:gd name="connsiteX323" fmla="*/ 138871 w 476637"/>
                <a:gd name="connsiteY323" fmla="*/ 697716 h 748548"/>
                <a:gd name="connsiteX324" fmla="*/ 141534 w 476637"/>
                <a:gd name="connsiteY324" fmla="*/ 697716 h 748548"/>
                <a:gd name="connsiteX325" fmla="*/ 141534 w 476637"/>
                <a:gd name="connsiteY325" fmla="*/ 700378 h 748548"/>
                <a:gd name="connsiteX326" fmla="*/ 149583 w 476637"/>
                <a:gd name="connsiteY326" fmla="*/ 700378 h 748548"/>
                <a:gd name="connsiteX327" fmla="*/ 149583 w 476637"/>
                <a:gd name="connsiteY327" fmla="*/ 697716 h 748548"/>
                <a:gd name="connsiteX328" fmla="*/ 154971 w 476637"/>
                <a:gd name="connsiteY328" fmla="*/ 697716 h 748548"/>
                <a:gd name="connsiteX329" fmla="*/ 154971 w 476637"/>
                <a:gd name="connsiteY329" fmla="*/ 695054 h 748548"/>
                <a:gd name="connsiteX330" fmla="*/ 157633 w 476637"/>
                <a:gd name="connsiteY330" fmla="*/ 695054 h 748548"/>
                <a:gd name="connsiteX331" fmla="*/ 157633 w 476637"/>
                <a:gd name="connsiteY331" fmla="*/ 692392 h 748548"/>
                <a:gd name="connsiteX332" fmla="*/ 160295 w 476637"/>
                <a:gd name="connsiteY332" fmla="*/ 692392 h 748548"/>
                <a:gd name="connsiteX333" fmla="*/ 160295 w 476637"/>
                <a:gd name="connsiteY333" fmla="*/ 689730 h 748548"/>
                <a:gd name="connsiteX334" fmla="*/ 162957 w 476637"/>
                <a:gd name="connsiteY334" fmla="*/ 689730 h 748548"/>
                <a:gd name="connsiteX335" fmla="*/ 162957 w 476637"/>
                <a:gd name="connsiteY335" fmla="*/ 687067 h 748548"/>
                <a:gd name="connsiteX336" fmla="*/ 165619 w 476637"/>
                <a:gd name="connsiteY336" fmla="*/ 687067 h 748548"/>
                <a:gd name="connsiteX337" fmla="*/ 165619 w 476637"/>
                <a:gd name="connsiteY337" fmla="*/ 684405 h 748548"/>
                <a:gd name="connsiteX338" fmla="*/ 168281 w 476637"/>
                <a:gd name="connsiteY338" fmla="*/ 684405 h 748548"/>
                <a:gd name="connsiteX339" fmla="*/ 168281 w 476637"/>
                <a:gd name="connsiteY339" fmla="*/ 681744 h 748548"/>
                <a:gd name="connsiteX340" fmla="*/ 170943 w 476637"/>
                <a:gd name="connsiteY340" fmla="*/ 681744 h 748548"/>
                <a:gd name="connsiteX341" fmla="*/ 170943 w 476637"/>
                <a:gd name="connsiteY341" fmla="*/ 679082 h 748548"/>
                <a:gd name="connsiteX342" fmla="*/ 173605 w 476637"/>
                <a:gd name="connsiteY342" fmla="*/ 679082 h 748548"/>
                <a:gd name="connsiteX343" fmla="*/ 168218 w 476637"/>
                <a:gd name="connsiteY343" fmla="*/ 679082 h 748548"/>
                <a:gd name="connsiteX344" fmla="*/ 168218 w 476637"/>
                <a:gd name="connsiteY344" fmla="*/ 681744 h 748548"/>
                <a:gd name="connsiteX345" fmla="*/ 165555 w 476637"/>
                <a:gd name="connsiteY345" fmla="*/ 681744 h 748548"/>
                <a:gd name="connsiteX346" fmla="*/ 165555 w 476637"/>
                <a:gd name="connsiteY346" fmla="*/ 684405 h 748548"/>
                <a:gd name="connsiteX347" fmla="*/ 162893 w 476637"/>
                <a:gd name="connsiteY347" fmla="*/ 684405 h 748548"/>
                <a:gd name="connsiteX348" fmla="*/ 162893 w 476637"/>
                <a:gd name="connsiteY348" fmla="*/ 687067 h 748548"/>
                <a:gd name="connsiteX349" fmla="*/ 160231 w 476637"/>
                <a:gd name="connsiteY349" fmla="*/ 687067 h 748548"/>
                <a:gd name="connsiteX350" fmla="*/ 160231 w 476637"/>
                <a:gd name="connsiteY350" fmla="*/ 689730 h 748548"/>
                <a:gd name="connsiteX351" fmla="*/ 157569 w 476637"/>
                <a:gd name="connsiteY351" fmla="*/ 689730 h 748548"/>
                <a:gd name="connsiteX352" fmla="*/ 157569 w 476637"/>
                <a:gd name="connsiteY352" fmla="*/ 692392 h 748548"/>
                <a:gd name="connsiteX353" fmla="*/ 154907 w 476637"/>
                <a:gd name="connsiteY353" fmla="*/ 692392 h 748548"/>
                <a:gd name="connsiteX354" fmla="*/ 154907 w 476637"/>
                <a:gd name="connsiteY354" fmla="*/ 695054 h 748548"/>
                <a:gd name="connsiteX355" fmla="*/ 152245 w 476637"/>
                <a:gd name="connsiteY355" fmla="*/ 695054 h 748548"/>
                <a:gd name="connsiteX356" fmla="*/ 152245 w 476637"/>
                <a:gd name="connsiteY356" fmla="*/ 697716 h 748548"/>
                <a:gd name="connsiteX357" fmla="*/ 141534 w 476637"/>
                <a:gd name="connsiteY357" fmla="*/ 697716 h 748548"/>
                <a:gd name="connsiteX358" fmla="*/ 141534 w 476637"/>
                <a:gd name="connsiteY358" fmla="*/ 695054 h 748548"/>
                <a:gd name="connsiteX359" fmla="*/ 138871 w 476637"/>
                <a:gd name="connsiteY359" fmla="*/ 695054 h 748548"/>
                <a:gd name="connsiteX360" fmla="*/ 138871 w 476637"/>
                <a:gd name="connsiteY360" fmla="*/ 692392 h 748548"/>
                <a:gd name="connsiteX361" fmla="*/ 136209 w 476637"/>
                <a:gd name="connsiteY361" fmla="*/ 692392 h 748548"/>
                <a:gd name="connsiteX362" fmla="*/ 136209 w 476637"/>
                <a:gd name="connsiteY362" fmla="*/ 689730 h 748548"/>
                <a:gd name="connsiteX363" fmla="*/ 133547 w 476637"/>
                <a:gd name="connsiteY363" fmla="*/ 689730 h 748548"/>
                <a:gd name="connsiteX364" fmla="*/ 133547 w 476637"/>
                <a:gd name="connsiteY364" fmla="*/ 684342 h 748548"/>
                <a:gd name="connsiteX365" fmla="*/ 136209 w 476637"/>
                <a:gd name="connsiteY365" fmla="*/ 684342 h 748548"/>
                <a:gd name="connsiteX366" fmla="*/ 136209 w 476637"/>
                <a:gd name="connsiteY366" fmla="*/ 681680 h 748548"/>
                <a:gd name="connsiteX367" fmla="*/ 133547 w 476637"/>
                <a:gd name="connsiteY367" fmla="*/ 681680 h 748548"/>
                <a:gd name="connsiteX368" fmla="*/ 133547 w 476637"/>
                <a:gd name="connsiteY368" fmla="*/ 679018 h 748548"/>
                <a:gd name="connsiteX369" fmla="*/ 136209 w 476637"/>
                <a:gd name="connsiteY369" fmla="*/ 679018 h 748548"/>
                <a:gd name="connsiteX370" fmla="*/ 136209 w 476637"/>
                <a:gd name="connsiteY370" fmla="*/ 670968 h 748548"/>
                <a:gd name="connsiteX371" fmla="*/ 141597 w 476637"/>
                <a:gd name="connsiteY371" fmla="*/ 670968 h 748548"/>
                <a:gd name="connsiteX372" fmla="*/ 141597 w 476637"/>
                <a:gd name="connsiteY372" fmla="*/ 668306 h 748548"/>
                <a:gd name="connsiteX373" fmla="*/ 157696 w 476637"/>
                <a:gd name="connsiteY373" fmla="*/ 668306 h 748548"/>
                <a:gd name="connsiteX374" fmla="*/ 157696 w 476637"/>
                <a:gd name="connsiteY374" fmla="*/ 665644 h 748548"/>
                <a:gd name="connsiteX375" fmla="*/ 168408 w 476637"/>
                <a:gd name="connsiteY375" fmla="*/ 665644 h 748548"/>
                <a:gd name="connsiteX376" fmla="*/ 168408 w 476637"/>
                <a:gd name="connsiteY376" fmla="*/ 662982 h 748548"/>
                <a:gd name="connsiteX377" fmla="*/ 179119 w 476637"/>
                <a:gd name="connsiteY377" fmla="*/ 662982 h 748548"/>
                <a:gd name="connsiteX378" fmla="*/ 179119 w 476637"/>
                <a:gd name="connsiteY378" fmla="*/ 660320 h 748548"/>
                <a:gd name="connsiteX379" fmla="*/ 176457 w 476637"/>
                <a:gd name="connsiteY379" fmla="*/ 660320 h 748548"/>
                <a:gd name="connsiteX380" fmla="*/ 176457 w 476637"/>
                <a:gd name="connsiteY380" fmla="*/ 662982 h 748548"/>
                <a:gd name="connsiteX381" fmla="*/ 163020 w 476637"/>
                <a:gd name="connsiteY381" fmla="*/ 662982 h 748548"/>
                <a:gd name="connsiteX382" fmla="*/ 163020 w 476637"/>
                <a:gd name="connsiteY382" fmla="*/ 665644 h 748548"/>
                <a:gd name="connsiteX383" fmla="*/ 144259 w 476637"/>
                <a:gd name="connsiteY383" fmla="*/ 665644 h 748548"/>
                <a:gd name="connsiteX384" fmla="*/ 144259 w 476637"/>
                <a:gd name="connsiteY384" fmla="*/ 668306 h 748548"/>
                <a:gd name="connsiteX385" fmla="*/ 136209 w 476637"/>
                <a:gd name="connsiteY385" fmla="*/ 668306 h 748548"/>
                <a:gd name="connsiteX386" fmla="*/ 136209 w 476637"/>
                <a:gd name="connsiteY386" fmla="*/ 670968 h 748548"/>
                <a:gd name="connsiteX387" fmla="*/ 133547 w 476637"/>
                <a:gd name="connsiteY387" fmla="*/ 670968 h 748548"/>
                <a:gd name="connsiteX388" fmla="*/ 133547 w 476637"/>
                <a:gd name="connsiteY388" fmla="*/ 679018 h 748548"/>
                <a:gd name="connsiteX389" fmla="*/ 130885 w 476637"/>
                <a:gd name="connsiteY389" fmla="*/ 679018 h 748548"/>
                <a:gd name="connsiteX390" fmla="*/ 130885 w 476637"/>
                <a:gd name="connsiteY390" fmla="*/ 684405 h 748548"/>
                <a:gd name="connsiteX391" fmla="*/ 133547 w 476637"/>
                <a:gd name="connsiteY391" fmla="*/ 684405 h 748548"/>
                <a:gd name="connsiteX392" fmla="*/ 130885 w 476637"/>
                <a:gd name="connsiteY392" fmla="*/ 684405 h 748548"/>
                <a:gd name="connsiteX393" fmla="*/ 130885 w 476637"/>
                <a:gd name="connsiteY393" fmla="*/ 689793 h 748548"/>
                <a:gd name="connsiteX394" fmla="*/ 120174 w 476637"/>
                <a:gd name="connsiteY394" fmla="*/ 689793 h 748548"/>
                <a:gd name="connsiteX395" fmla="*/ 120174 w 476637"/>
                <a:gd name="connsiteY395" fmla="*/ 692455 h 748548"/>
                <a:gd name="connsiteX396" fmla="*/ 104074 w 476637"/>
                <a:gd name="connsiteY396" fmla="*/ 692455 h 748548"/>
                <a:gd name="connsiteX397" fmla="*/ 104074 w 476637"/>
                <a:gd name="connsiteY397" fmla="*/ 695117 h 748548"/>
                <a:gd name="connsiteX398" fmla="*/ 104074 w 476637"/>
                <a:gd name="connsiteY398" fmla="*/ 692455 h 748548"/>
                <a:gd name="connsiteX399" fmla="*/ 104074 w 476637"/>
                <a:gd name="connsiteY399" fmla="*/ 695117 h 748548"/>
                <a:gd name="connsiteX400" fmla="*/ 96025 w 476637"/>
                <a:gd name="connsiteY400" fmla="*/ 695117 h 748548"/>
                <a:gd name="connsiteX401" fmla="*/ 96025 w 476637"/>
                <a:gd name="connsiteY401" fmla="*/ 697779 h 748548"/>
                <a:gd name="connsiteX402" fmla="*/ 93363 w 476637"/>
                <a:gd name="connsiteY402" fmla="*/ 697779 h 748548"/>
                <a:gd name="connsiteX403" fmla="*/ 93363 w 476637"/>
                <a:gd name="connsiteY403" fmla="*/ 695117 h 748548"/>
                <a:gd name="connsiteX404" fmla="*/ 93363 w 476637"/>
                <a:gd name="connsiteY404" fmla="*/ 697779 h 748548"/>
                <a:gd name="connsiteX405" fmla="*/ 93363 w 476637"/>
                <a:gd name="connsiteY405" fmla="*/ 695117 h 748548"/>
                <a:gd name="connsiteX406" fmla="*/ 87975 w 476637"/>
                <a:gd name="connsiteY406" fmla="*/ 695117 h 748548"/>
                <a:gd name="connsiteX407" fmla="*/ 87975 w 476637"/>
                <a:gd name="connsiteY407" fmla="*/ 697779 h 748548"/>
                <a:gd name="connsiteX408" fmla="*/ 82588 w 476637"/>
                <a:gd name="connsiteY408" fmla="*/ 697779 h 748548"/>
                <a:gd name="connsiteX409" fmla="*/ 82588 w 476637"/>
                <a:gd name="connsiteY409" fmla="*/ 695117 h 748548"/>
                <a:gd name="connsiteX410" fmla="*/ 79926 w 476637"/>
                <a:gd name="connsiteY410" fmla="*/ 695117 h 748548"/>
                <a:gd name="connsiteX411" fmla="*/ 79926 w 476637"/>
                <a:gd name="connsiteY411" fmla="*/ 692455 h 748548"/>
                <a:gd name="connsiteX412" fmla="*/ 74538 w 476637"/>
                <a:gd name="connsiteY412" fmla="*/ 692455 h 748548"/>
                <a:gd name="connsiteX413" fmla="*/ 74538 w 476637"/>
                <a:gd name="connsiteY413" fmla="*/ 689793 h 748548"/>
                <a:gd name="connsiteX414" fmla="*/ 69150 w 476637"/>
                <a:gd name="connsiteY414" fmla="*/ 689793 h 748548"/>
                <a:gd name="connsiteX415" fmla="*/ 69150 w 476637"/>
                <a:gd name="connsiteY415" fmla="*/ 687131 h 748548"/>
                <a:gd name="connsiteX416" fmla="*/ 63763 w 476637"/>
                <a:gd name="connsiteY416" fmla="*/ 687131 h 748548"/>
                <a:gd name="connsiteX417" fmla="*/ 63763 w 476637"/>
                <a:gd name="connsiteY417" fmla="*/ 684469 h 748548"/>
                <a:gd name="connsiteX418" fmla="*/ 61101 w 476637"/>
                <a:gd name="connsiteY418" fmla="*/ 684469 h 748548"/>
                <a:gd name="connsiteX419" fmla="*/ 61101 w 476637"/>
                <a:gd name="connsiteY419" fmla="*/ 681807 h 748548"/>
                <a:gd name="connsiteX420" fmla="*/ 61101 w 476637"/>
                <a:gd name="connsiteY420" fmla="*/ 684469 h 748548"/>
                <a:gd name="connsiteX421" fmla="*/ 58439 w 476637"/>
                <a:gd name="connsiteY421" fmla="*/ 684469 h 748548"/>
                <a:gd name="connsiteX422" fmla="*/ 58439 w 476637"/>
                <a:gd name="connsiteY422" fmla="*/ 681807 h 748548"/>
                <a:gd name="connsiteX423" fmla="*/ 53051 w 476637"/>
                <a:gd name="connsiteY423" fmla="*/ 681807 h 748548"/>
                <a:gd name="connsiteX424" fmla="*/ 53051 w 476637"/>
                <a:gd name="connsiteY424" fmla="*/ 679145 h 748548"/>
                <a:gd name="connsiteX425" fmla="*/ 50389 w 476637"/>
                <a:gd name="connsiteY425" fmla="*/ 679145 h 748548"/>
                <a:gd name="connsiteX426" fmla="*/ 50389 w 476637"/>
                <a:gd name="connsiteY426" fmla="*/ 676483 h 748548"/>
                <a:gd name="connsiteX427" fmla="*/ 47727 w 476637"/>
                <a:gd name="connsiteY427" fmla="*/ 676483 h 748548"/>
                <a:gd name="connsiteX428" fmla="*/ 47727 w 476637"/>
                <a:gd name="connsiteY428" fmla="*/ 673821 h 748548"/>
                <a:gd name="connsiteX429" fmla="*/ 45065 w 476637"/>
                <a:gd name="connsiteY429" fmla="*/ 673821 h 748548"/>
                <a:gd name="connsiteX430" fmla="*/ 45065 w 476637"/>
                <a:gd name="connsiteY430" fmla="*/ 671159 h 748548"/>
                <a:gd name="connsiteX431" fmla="*/ 42403 w 476637"/>
                <a:gd name="connsiteY431" fmla="*/ 671159 h 748548"/>
                <a:gd name="connsiteX432" fmla="*/ 42403 w 476637"/>
                <a:gd name="connsiteY432" fmla="*/ 668496 h 748548"/>
                <a:gd name="connsiteX433" fmla="*/ 39741 w 476637"/>
                <a:gd name="connsiteY433" fmla="*/ 668496 h 748548"/>
                <a:gd name="connsiteX434" fmla="*/ 39741 w 476637"/>
                <a:gd name="connsiteY434" fmla="*/ 665834 h 748548"/>
                <a:gd name="connsiteX435" fmla="*/ 37079 w 476637"/>
                <a:gd name="connsiteY435" fmla="*/ 665834 h 748548"/>
                <a:gd name="connsiteX436" fmla="*/ 37079 w 476637"/>
                <a:gd name="connsiteY436" fmla="*/ 663172 h 748548"/>
                <a:gd name="connsiteX437" fmla="*/ 34417 w 476637"/>
                <a:gd name="connsiteY437" fmla="*/ 663172 h 748548"/>
                <a:gd name="connsiteX438" fmla="*/ 34417 w 476637"/>
                <a:gd name="connsiteY438" fmla="*/ 657785 h 748548"/>
                <a:gd name="connsiteX439" fmla="*/ 31755 w 476637"/>
                <a:gd name="connsiteY439" fmla="*/ 657785 h 748548"/>
                <a:gd name="connsiteX440" fmla="*/ 31755 w 476637"/>
                <a:gd name="connsiteY440" fmla="*/ 655123 h 748548"/>
                <a:gd name="connsiteX441" fmla="*/ 29093 w 476637"/>
                <a:gd name="connsiteY441" fmla="*/ 655123 h 748548"/>
                <a:gd name="connsiteX442" fmla="*/ 29093 w 476637"/>
                <a:gd name="connsiteY442" fmla="*/ 652461 h 748548"/>
                <a:gd name="connsiteX443" fmla="*/ 26431 w 476637"/>
                <a:gd name="connsiteY443" fmla="*/ 652461 h 748548"/>
                <a:gd name="connsiteX444" fmla="*/ 26431 w 476637"/>
                <a:gd name="connsiteY444" fmla="*/ 649799 h 748548"/>
                <a:gd name="connsiteX445" fmla="*/ 23768 w 476637"/>
                <a:gd name="connsiteY445" fmla="*/ 649799 h 748548"/>
                <a:gd name="connsiteX446" fmla="*/ 23768 w 476637"/>
                <a:gd name="connsiteY446" fmla="*/ 644411 h 748548"/>
                <a:gd name="connsiteX447" fmla="*/ 21107 w 476637"/>
                <a:gd name="connsiteY447" fmla="*/ 644411 h 748548"/>
                <a:gd name="connsiteX448" fmla="*/ 21107 w 476637"/>
                <a:gd name="connsiteY448" fmla="*/ 639024 h 748548"/>
                <a:gd name="connsiteX449" fmla="*/ 18444 w 476637"/>
                <a:gd name="connsiteY449" fmla="*/ 639024 h 748548"/>
                <a:gd name="connsiteX450" fmla="*/ 18444 w 476637"/>
                <a:gd name="connsiteY450" fmla="*/ 636361 h 748548"/>
                <a:gd name="connsiteX451" fmla="*/ 15782 w 476637"/>
                <a:gd name="connsiteY451" fmla="*/ 636361 h 748548"/>
                <a:gd name="connsiteX452" fmla="*/ 15782 w 476637"/>
                <a:gd name="connsiteY452" fmla="*/ 630974 h 748548"/>
                <a:gd name="connsiteX453" fmla="*/ 13120 w 476637"/>
                <a:gd name="connsiteY453" fmla="*/ 630974 h 748548"/>
                <a:gd name="connsiteX454" fmla="*/ 13120 w 476637"/>
                <a:gd name="connsiteY454" fmla="*/ 628312 h 748548"/>
                <a:gd name="connsiteX455" fmla="*/ 10458 w 476637"/>
                <a:gd name="connsiteY455" fmla="*/ 628312 h 748548"/>
                <a:gd name="connsiteX456" fmla="*/ 10458 w 476637"/>
                <a:gd name="connsiteY456" fmla="*/ 625650 h 748548"/>
                <a:gd name="connsiteX457" fmla="*/ 7796 w 476637"/>
                <a:gd name="connsiteY457" fmla="*/ 625650 h 748548"/>
                <a:gd name="connsiteX458" fmla="*/ 7796 w 476637"/>
                <a:gd name="connsiteY458" fmla="*/ 620262 h 748548"/>
                <a:gd name="connsiteX459" fmla="*/ 5134 w 476637"/>
                <a:gd name="connsiteY459" fmla="*/ 620262 h 748548"/>
                <a:gd name="connsiteX460" fmla="*/ 5134 w 476637"/>
                <a:gd name="connsiteY460" fmla="*/ 614875 h 748548"/>
                <a:gd name="connsiteX461" fmla="*/ 2472 w 476637"/>
                <a:gd name="connsiteY461" fmla="*/ 614875 h 748548"/>
                <a:gd name="connsiteX462" fmla="*/ 5134 w 476637"/>
                <a:gd name="connsiteY462" fmla="*/ 614875 h 748548"/>
                <a:gd name="connsiteX463" fmla="*/ 5134 w 476637"/>
                <a:gd name="connsiteY463" fmla="*/ 609487 h 748548"/>
                <a:gd name="connsiteX464" fmla="*/ 13184 w 476637"/>
                <a:gd name="connsiteY464" fmla="*/ 609487 h 748548"/>
                <a:gd name="connsiteX465" fmla="*/ 13184 w 476637"/>
                <a:gd name="connsiteY465" fmla="*/ 606825 h 748548"/>
                <a:gd name="connsiteX466" fmla="*/ 18571 w 476637"/>
                <a:gd name="connsiteY466" fmla="*/ 606825 h 748548"/>
                <a:gd name="connsiteX467" fmla="*/ 18571 w 476637"/>
                <a:gd name="connsiteY467" fmla="*/ 604163 h 748548"/>
                <a:gd name="connsiteX468" fmla="*/ 26621 w 476637"/>
                <a:gd name="connsiteY468" fmla="*/ 604163 h 748548"/>
                <a:gd name="connsiteX469" fmla="*/ 26621 w 476637"/>
                <a:gd name="connsiteY469" fmla="*/ 601501 h 748548"/>
                <a:gd name="connsiteX470" fmla="*/ 40058 w 476637"/>
                <a:gd name="connsiteY470" fmla="*/ 601501 h 748548"/>
                <a:gd name="connsiteX471" fmla="*/ 40058 w 476637"/>
                <a:gd name="connsiteY471" fmla="*/ 598839 h 748548"/>
                <a:gd name="connsiteX472" fmla="*/ 45445 w 476637"/>
                <a:gd name="connsiteY472" fmla="*/ 598839 h 748548"/>
                <a:gd name="connsiteX473" fmla="*/ 45445 w 476637"/>
                <a:gd name="connsiteY473" fmla="*/ 596177 h 748548"/>
                <a:gd name="connsiteX474" fmla="*/ 48107 w 476637"/>
                <a:gd name="connsiteY474" fmla="*/ 596177 h 748548"/>
                <a:gd name="connsiteX475" fmla="*/ 48107 w 476637"/>
                <a:gd name="connsiteY475" fmla="*/ 593515 h 748548"/>
                <a:gd name="connsiteX476" fmla="*/ 53495 w 476637"/>
                <a:gd name="connsiteY476" fmla="*/ 593515 h 748548"/>
                <a:gd name="connsiteX477" fmla="*/ 53495 w 476637"/>
                <a:gd name="connsiteY477" fmla="*/ 590853 h 748548"/>
                <a:gd name="connsiteX478" fmla="*/ 56157 w 476637"/>
                <a:gd name="connsiteY478" fmla="*/ 590853 h 748548"/>
                <a:gd name="connsiteX479" fmla="*/ 56157 w 476637"/>
                <a:gd name="connsiteY479" fmla="*/ 588191 h 748548"/>
                <a:gd name="connsiteX480" fmla="*/ 66869 w 476637"/>
                <a:gd name="connsiteY480" fmla="*/ 588191 h 748548"/>
                <a:gd name="connsiteX481" fmla="*/ 66869 w 476637"/>
                <a:gd name="connsiteY481" fmla="*/ 590853 h 748548"/>
                <a:gd name="connsiteX482" fmla="*/ 77580 w 476637"/>
                <a:gd name="connsiteY482" fmla="*/ 590853 h 748548"/>
                <a:gd name="connsiteX483" fmla="*/ 77580 w 476637"/>
                <a:gd name="connsiteY483" fmla="*/ 593515 h 748548"/>
                <a:gd name="connsiteX484" fmla="*/ 80242 w 476637"/>
                <a:gd name="connsiteY484" fmla="*/ 593515 h 748548"/>
                <a:gd name="connsiteX485" fmla="*/ 80242 w 476637"/>
                <a:gd name="connsiteY485" fmla="*/ 596177 h 748548"/>
                <a:gd name="connsiteX486" fmla="*/ 82905 w 476637"/>
                <a:gd name="connsiteY486" fmla="*/ 596177 h 748548"/>
                <a:gd name="connsiteX487" fmla="*/ 82905 w 476637"/>
                <a:gd name="connsiteY487" fmla="*/ 598839 h 748548"/>
                <a:gd name="connsiteX488" fmla="*/ 85567 w 476637"/>
                <a:gd name="connsiteY488" fmla="*/ 598839 h 748548"/>
                <a:gd name="connsiteX489" fmla="*/ 85567 w 476637"/>
                <a:gd name="connsiteY489" fmla="*/ 601501 h 748548"/>
                <a:gd name="connsiteX490" fmla="*/ 90954 w 476637"/>
                <a:gd name="connsiteY490" fmla="*/ 601501 h 748548"/>
                <a:gd name="connsiteX491" fmla="*/ 90954 w 476637"/>
                <a:gd name="connsiteY491" fmla="*/ 604163 h 748548"/>
                <a:gd name="connsiteX492" fmla="*/ 99004 w 476637"/>
                <a:gd name="connsiteY492" fmla="*/ 604163 h 748548"/>
                <a:gd name="connsiteX493" fmla="*/ 99004 w 476637"/>
                <a:gd name="connsiteY493" fmla="*/ 606825 h 748548"/>
                <a:gd name="connsiteX494" fmla="*/ 109715 w 476637"/>
                <a:gd name="connsiteY494" fmla="*/ 606825 h 748548"/>
                <a:gd name="connsiteX495" fmla="*/ 109715 w 476637"/>
                <a:gd name="connsiteY495" fmla="*/ 604163 h 748548"/>
                <a:gd name="connsiteX496" fmla="*/ 112377 w 476637"/>
                <a:gd name="connsiteY496" fmla="*/ 604163 h 748548"/>
                <a:gd name="connsiteX497" fmla="*/ 93616 w 476637"/>
                <a:gd name="connsiteY497" fmla="*/ 604163 h 748548"/>
                <a:gd name="connsiteX498" fmla="*/ 93616 w 476637"/>
                <a:gd name="connsiteY498" fmla="*/ 601501 h 748548"/>
                <a:gd name="connsiteX499" fmla="*/ 88229 w 476637"/>
                <a:gd name="connsiteY499" fmla="*/ 601501 h 748548"/>
                <a:gd name="connsiteX500" fmla="*/ 88229 w 476637"/>
                <a:gd name="connsiteY500" fmla="*/ 598839 h 748548"/>
                <a:gd name="connsiteX501" fmla="*/ 85567 w 476637"/>
                <a:gd name="connsiteY501" fmla="*/ 598839 h 748548"/>
                <a:gd name="connsiteX502" fmla="*/ 85567 w 476637"/>
                <a:gd name="connsiteY502" fmla="*/ 596177 h 748548"/>
                <a:gd name="connsiteX503" fmla="*/ 82905 w 476637"/>
                <a:gd name="connsiteY503" fmla="*/ 596177 h 748548"/>
                <a:gd name="connsiteX504" fmla="*/ 82905 w 476637"/>
                <a:gd name="connsiteY504" fmla="*/ 593515 h 748548"/>
                <a:gd name="connsiteX505" fmla="*/ 80242 w 476637"/>
                <a:gd name="connsiteY505" fmla="*/ 593515 h 748548"/>
                <a:gd name="connsiteX506" fmla="*/ 80242 w 476637"/>
                <a:gd name="connsiteY506" fmla="*/ 590853 h 748548"/>
                <a:gd name="connsiteX507" fmla="*/ 77580 w 476637"/>
                <a:gd name="connsiteY507" fmla="*/ 590853 h 748548"/>
                <a:gd name="connsiteX508" fmla="*/ 77580 w 476637"/>
                <a:gd name="connsiteY508" fmla="*/ 588191 h 748548"/>
                <a:gd name="connsiteX509" fmla="*/ 66869 w 476637"/>
                <a:gd name="connsiteY509" fmla="*/ 588191 h 748548"/>
                <a:gd name="connsiteX510" fmla="*/ 66869 w 476637"/>
                <a:gd name="connsiteY510" fmla="*/ 585529 h 748548"/>
                <a:gd name="connsiteX511" fmla="*/ 56157 w 476637"/>
                <a:gd name="connsiteY511" fmla="*/ 585529 h 748548"/>
                <a:gd name="connsiteX512" fmla="*/ 56157 w 476637"/>
                <a:gd name="connsiteY512" fmla="*/ 580141 h 748548"/>
                <a:gd name="connsiteX513" fmla="*/ 58819 w 476637"/>
                <a:gd name="connsiteY513" fmla="*/ 580141 h 748548"/>
                <a:gd name="connsiteX514" fmla="*/ 58819 w 476637"/>
                <a:gd name="connsiteY514" fmla="*/ 577479 h 748548"/>
                <a:gd name="connsiteX515" fmla="*/ 64207 w 476637"/>
                <a:gd name="connsiteY515" fmla="*/ 577479 h 748548"/>
                <a:gd name="connsiteX516" fmla="*/ 66869 w 476637"/>
                <a:gd name="connsiteY516" fmla="*/ 574817 h 748548"/>
                <a:gd name="connsiteX517" fmla="*/ 69531 w 476637"/>
                <a:gd name="connsiteY517" fmla="*/ 574817 h 748548"/>
                <a:gd name="connsiteX518" fmla="*/ 72193 w 476637"/>
                <a:gd name="connsiteY518" fmla="*/ 572155 h 748548"/>
                <a:gd name="connsiteX519" fmla="*/ 72193 w 476637"/>
                <a:gd name="connsiteY519" fmla="*/ 569493 h 748548"/>
                <a:gd name="connsiteX520" fmla="*/ 74855 w 476637"/>
                <a:gd name="connsiteY520" fmla="*/ 569493 h 748548"/>
                <a:gd name="connsiteX521" fmla="*/ 74855 w 476637"/>
                <a:gd name="connsiteY521" fmla="*/ 566831 h 748548"/>
                <a:gd name="connsiteX522" fmla="*/ 82905 w 476637"/>
                <a:gd name="connsiteY522" fmla="*/ 566831 h 748548"/>
                <a:gd name="connsiteX523" fmla="*/ 82905 w 476637"/>
                <a:gd name="connsiteY523" fmla="*/ 569493 h 748548"/>
                <a:gd name="connsiteX524" fmla="*/ 85567 w 476637"/>
                <a:gd name="connsiteY524" fmla="*/ 569493 h 748548"/>
                <a:gd name="connsiteX525" fmla="*/ 88229 w 476637"/>
                <a:gd name="connsiteY525" fmla="*/ 566831 h 748548"/>
                <a:gd name="connsiteX526" fmla="*/ 88229 w 476637"/>
                <a:gd name="connsiteY526" fmla="*/ 561443 h 748548"/>
                <a:gd name="connsiteX527" fmla="*/ 85567 w 476637"/>
                <a:gd name="connsiteY527" fmla="*/ 561443 h 748548"/>
                <a:gd name="connsiteX528" fmla="*/ 85567 w 476637"/>
                <a:gd name="connsiteY528" fmla="*/ 558781 h 748548"/>
                <a:gd name="connsiteX529" fmla="*/ 82905 w 476637"/>
                <a:gd name="connsiteY529" fmla="*/ 556119 h 748548"/>
                <a:gd name="connsiteX530" fmla="*/ 80242 w 476637"/>
                <a:gd name="connsiteY530" fmla="*/ 556119 h 748548"/>
                <a:gd name="connsiteX531" fmla="*/ 80242 w 476637"/>
                <a:gd name="connsiteY531" fmla="*/ 545407 h 748548"/>
                <a:gd name="connsiteX532" fmla="*/ 74855 w 476637"/>
                <a:gd name="connsiteY532" fmla="*/ 545407 h 748548"/>
                <a:gd name="connsiteX533" fmla="*/ 74855 w 476637"/>
                <a:gd name="connsiteY533" fmla="*/ 542745 h 748548"/>
                <a:gd name="connsiteX534" fmla="*/ 72193 w 476637"/>
                <a:gd name="connsiteY534" fmla="*/ 542745 h 748548"/>
                <a:gd name="connsiteX535" fmla="*/ 69531 w 476637"/>
                <a:gd name="connsiteY535" fmla="*/ 545407 h 748548"/>
                <a:gd name="connsiteX536" fmla="*/ 66869 w 476637"/>
                <a:gd name="connsiteY536" fmla="*/ 545407 h 748548"/>
                <a:gd name="connsiteX537" fmla="*/ 66869 w 476637"/>
                <a:gd name="connsiteY537" fmla="*/ 548069 h 748548"/>
                <a:gd name="connsiteX538" fmla="*/ 61481 w 476637"/>
                <a:gd name="connsiteY538" fmla="*/ 548069 h 748548"/>
                <a:gd name="connsiteX539" fmla="*/ 61481 w 476637"/>
                <a:gd name="connsiteY539" fmla="*/ 537358 h 748548"/>
                <a:gd name="connsiteX540" fmla="*/ 58819 w 476637"/>
                <a:gd name="connsiteY540" fmla="*/ 537358 h 748548"/>
                <a:gd name="connsiteX541" fmla="*/ 61481 w 476637"/>
                <a:gd name="connsiteY541" fmla="*/ 534696 h 748548"/>
                <a:gd name="connsiteX542" fmla="*/ 61481 w 476637"/>
                <a:gd name="connsiteY542" fmla="*/ 532034 h 748548"/>
                <a:gd name="connsiteX543" fmla="*/ 64143 w 476637"/>
                <a:gd name="connsiteY543" fmla="*/ 532034 h 748548"/>
                <a:gd name="connsiteX544" fmla="*/ 64143 w 476637"/>
                <a:gd name="connsiteY544" fmla="*/ 529372 h 748548"/>
                <a:gd name="connsiteX545" fmla="*/ 69531 w 476637"/>
                <a:gd name="connsiteY545" fmla="*/ 529372 h 748548"/>
                <a:gd name="connsiteX546" fmla="*/ 72193 w 476637"/>
                <a:gd name="connsiteY546" fmla="*/ 526709 h 748548"/>
                <a:gd name="connsiteX547" fmla="*/ 74855 w 476637"/>
                <a:gd name="connsiteY547" fmla="*/ 526709 h 748548"/>
                <a:gd name="connsiteX548" fmla="*/ 74855 w 476637"/>
                <a:gd name="connsiteY548" fmla="*/ 521322 h 748548"/>
                <a:gd name="connsiteX549" fmla="*/ 66805 w 476637"/>
                <a:gd name="connsiteY549" fmla="*/ 521322 h 748548"/>
                <a:gd name="connsiteX550" fmla="*/ 64143 w 476637"/>
                <a:gd name="connsiteY550" fmla="*/ 518660 h 748548"/>
                <a:gd name="connsiteX551" fmla="*/ 64143 w 476637"/>
                <a:gd name="connsiteY551" fmla="*/ 515998 h 748548"/>
                <a:gd name="connsiteX552" fmla="*/ 61481 w 476637"/>
                <a:gd name="connsiteY552" fmla="*/ 515998 h 748548"/>
                <a:gd name="connsiteX553" fmla="*/ 64143 w 476637"/>
                <a:gd name="connsiteY553" fmla="*/ 513336 h 748548"/>
                <a:gd name="connsiteX554" fmla="*/ 80242 w 476637"/>
                <a:gd name="connsiteY554" fmla="*/ 513336 h 748548"/>
                <a:gd name="connsiteX555" fmla="*/ 80242 w 476637"/>
                <a:gd name="connsiteY555" fmla="*/ 505286 h 748548"/>
                <a:gd name="connsiteX556" fmla="*/ 77580 w 476637"/>
                <a:gd name="connsiteY556" fmla="*/ 505286 h 748548"/>
                <a:gd name="connsiteX557" fmla="*/ 77580 w 476637"/>
                <a:gd name="connsiteY557" fmla="*/ 502624 h 748548"/>
                <a:gd name="connsiteX558" fmla="*/ 74918 w 476637"/>
                <a:gd name="connsiteY558" fmla="*/ 502624 h 748548"/>
                <a:gd name="connsiteX559" fmla="*/ 74918 w 476637"/>
                <a:gd name="connsiteY559" fmla="*/ 505286 h 748548"/>
                <a:gd name="connsiteX560" fmla="*/ 72256 w 476637"/>
                <a:gd name="connsiteY560" fmla="*/ 505286 h 748548"/>
                <a:gd name="connsiteX561" fmla="*/ 69594 w 476637"/>
                <a:gd name="connsiteY561" fmla="*/ 502624 h 748548"/>
                <a:gd name="connsiteX562" fmla="*/ 64207 w 476637"/>
                <a:gd name="connsiteY562" fmla="*/ 502624 h 748548"/>
                <a:gd name="connsiteX563" fmla="*/ 64207 w 476637"/>
                <a:gd name="connsiteY563" fmla="*/ 497237 h 748548"/>
                <a:gd name="connsiteX564" fmla="*/ 69594 w 476637"/>
                <a:gd name="connsiteY564" fmla="*/ 497237 h 748548"/>
                <a:gd name="connsiteX565" fmla="*/ 72256 w 476637"/>
                <a:gd name="connsiteY565" fmla="*/ 494574 h 748548"/>
                <a:gd name="connsiteX566" fmla="*/ 72256 w 476637"/>
                <a:gd name="connsiteY566" fmla="*/ 489187 h 748548"/>
                <a:gd name="connsiteX567" fmla="*/ 69594 w 476637"/>
                <a:gd name="connsiteY567" fmla="*/ 489187 h 748548"/>
                <a:gd name="connsiteX568" fmla="*/ 69594 w 476637"/>
                <a:gd name="connsiteY568" fmla="*/ 486525 h 748548"/>
                <a:gd name="connsiteX569" fmla="*/ 66932 w 476637"/>
                <a:gd name="connsiteY569" fmla="*/ 486525 h 748548"/>
                <a:gd name="connsiteX570" fmla="*/ 66932 w 476637"/>
                <a:gd name="connsiteY570" fmla="*/ 481137 h 748548"/>
                <a:gd name="connsiteX571" fmla="*/ 64270 w 476637"/>
                <a:gd name="connsiteY571" fmla="*/ 481137 h 748548"/>
                <a:gd name="connsiteX572" fmla="*/ 64270 w 476637"/>
                <a:gd name="connsiteY572" fmla="*/ 478475 h 748548"/>
                <a:gd name="connsiteX573" fmla="*/ 61608 w 476637"/>
                <a:gd name="connsiteY573" fmla="*/ 478475 h 748548"/>
                <a:gd name="connsiteX574" fmla="*/ 61608 w 476637"/>
                <a:gd name="connsiteY574" fmla="*/ 475813 h 748548"/>
                <a:gd name="connsiteX575" fmla="*/ 56220 w 476637"/>
                <a:gd name="connsiteY575" fmla="*/ 475813 h 748548"/>
                <a:gd name="connsiteX576" fmla="*/ 53558 w 476637"/>
                <a:gd name="connsiteY576" fmla="*/ 473151 h 748548"/>
                <a:gd name="connsiteX577" fmla="*/ 56220 w 476637"/>
                <a:gd name="connsiteY577" fmla="*/ 473151 h 748548"/>
                <a:gd name="connsiteX578" fmla="*/ 56220 w 476637"/>
                <a:gd name="connsiteY578" fmla="*/ 459714 h 748548"/>
                <a:gd name="connsiteX579" fmla="*/ 53558 w 476637"/>
                <a:gd name="connsiteY579" fmla="*/ 454327 h 748548"/>
                <a:gd name="connsiteX580" fmla="*/ 50896 w 476637"/>
                <a:gd name="connsiteY580" fmla="*/ 454327 h 748548"/>
                <a:gd name="connsiteX581" fmla="*/ 48234 w 476637"/>
                <a:gd name="connsiteY581" fmla="*/ 451665 h 748548"/>
                <a:gd name="connsiteX582" fmla="*/ 45572 w 476637"/>
                <a:gd name="connsiteY582" fmla="*/ 451665 h 748548"/>
                <a:gd name="connsiteX583" fmla="*/ 45572 w 476637"/>
                <a:gd name="connsiteY583" fmla="*/ 449002 h 748548"/>
                <a:gd name="connsiteX584" fmla="*/ 48234 w 476637"/>
                <a:gd name="connsiteY584" fmla="*/ 449002 h 748548"/>
                <a:gd name="connsiteX585" fmla="*/ 48234 w 476637"/>
                <a:gd name="connsiteY585" fmla="*/ 446340 h 748548"/>
                <a:gd name="connsiteX586" fmla="*/ 50896 w 476637"/>
                <a:gd name="connsiteY586" fmla="*/ 446340 h 748548"/>
                <a:gd name="connsiteX587" fmla="*/ 53558 w 476637"/>
                <a:gd name="connsiteY587" fmla="*/ 443678 h 748548"/>
                <a:gd name="connsiteX588" fmla="*/ 53558 w 476637"/>
                <a:gd name="connsiteY588" fmla="*/ 441016 h 748548"/>
                <a:gd name="connsiteX589" fmla="*/ 56220 w 476637"/>
                <a:gd name="connsiteY589" fmla="*/ 441016 h 748548"/>
                <a:gd name="connsiteX590" fmla="*/ 56220 w 476637"/>
                <a:gd name="connsiteY590" fmla="*/ 438354 h 748548"/>
                <a:gd name="connsiteX591" fmla="*/ 58883 w 476637"/>
                <a:gd name="connsiteY591" fmla="*/ 438354 h 748548"/>
                <a:gd name="connsiteX592" fmla="*/ 61545 w 476637"/>
                <a:gd name="connsiteY592" fmla="*/ 435692 h 748548"/>
                <a:gd name="connsiteX593" fmla="*/ 64207 w 476637"/>
                <a:gd name="connsiteY593" fmla="*/ 433030 h 748548"/>
                <a:gd name="connsiteX594" fmla="*/ 64207 w 476637"/>
                <a:gd name="connsiteY594" fmla="*/ 430368 h 748548"/>
                <a:gd name="connsiteX595" fmla="*/ 66869 w 476637"/>
                <a:gd name="connsiteY595" fmla="*/ 427706 h 748548"/>
                <a:gd name="connsiteX596" fmla="*/ 69531 w 476637"/>
                <a:gd name="connsiteY596" fmla="*/ 425044 h 748548"/>
                <a:gd name="connsiteX597" fmla="*/ 90954 w 476637"/>
                <a:gd name="connsiteY597" fmla="*/ 425044 h 748548"/>
                <a:gd name="connsiteX598" fmla="*/ 90954 w 476637"/>
                <a:gd name="connsiteY598" fmla="*/ 422382 h 748548"/>
                <a:gd name="connsiteX599" fmla="*/ 93616 w 476637"/>
                <a:gd name="connsiteY599" fmla="*/ 422382 h 748548"/>
                <a:gd name="connsiteX600" fmla="*/ 93616 w 476637"/>
                <a:gd name="connsiteY600" fmla="*/ 419720 h 748548"/>
                <a:gd name="connsiteX601" fmla="*/ 96278 w 476637"/>
                <a:gd name="connsiteY601" fmla="*/ 417058 h 748548"/>
                <a:gd name="connsiteX602" fmla="*/ 96278 w 476637"/>
                <a:gd name="connsiteY602" fmla="*/ 414396 h 748548"/>
                <a:gd name="connsiteX603" fmla="*/ 98940 w 476637"/>
                <a:gd name="connsiteY603" fmla="*/ 411733 h 748548"/>
                <a:gd name="connsiteX604" fmla="*/ 98940 w 476637"/>
                <a:gd name="connsiteY604" fmla="*/ 406346 h 748548"/>
                <a:gd name="connsiteX605" fmla="*/ 101602 w 476637"/>
                <a:gd name="connsiteY605" fmla="*/ 406346 h 748548"/>
                <a:gd name="connsiteX606" fmla="*/ 101602 w 476637"/>
                <a:gd name="connsiteY606" fmla="*/ 395634 h 748548"/>
                <a:gd name="connsiteX607" fmla="*/ 98940 w 476637"/>
                <a:gd name="connsiteY607" fmla="*/ 392972 h 748548"/>
                <a:gd name="connsiteX608" fmla="*/ 101602 w 476637"/>
                <a:gd name="connsiteY608" fmla="*/ 390310 h 748548"/>
                <a:gd name="connsiteX609" fmla="*/ 104264 w 476637"/>
                <a:gd name="connsiteY609" fmla="*/ 387648 h 748548"/>
                <a:gd name="connsiteX610" fmla="*/ 120364 w 476637"/>
                <a:gd name="connsiteY610" fmla="*/ 387648 h 748548"/>
                <a:gd name="connsiteX611" fmla="*/ 120364 w 476637"/>
                <a:gd name="connsiteY611" fmla="*/ 376936 h 748548"/>
                <a:gd name="connsiteX612" fmla="*/ 114976 w 476637"/>
                <a:gd name="connsiteY612" fmla="*/ 376936 h 748548"/>
                <a:gd name="connsiteX613" fmla="*/ 114976 w 476637"/>
                <a:gd name="connsiteY613" fmla="*/ 374274 h 748548"/>
                <a:gd name="connsiteX614" fmla="*/ 109589 w 476637"/>
                <a:gd name="connsiteY614" fmla="*/ 374274 h 748548"/>
                <a:gd name="connsiteX615" fmla="*/ 106926 w 476637"/>
                <a:gd name="connsiteY615" fmla="*/ 371612 h 748548"/>
                <a:gd name="connsiteX616" fmla="*/ 106926 w 476637"/>
                <a:gd name="connsiteY616" fmla="*/ 366225 h 748548"/>
                <a:gd name="connsiteX617" fmla="*/ 109589 w 476637"/>
                <a:gd name="connsiteY617" fmla="*/ 363563 h 748548"/>
                <a:gd name="connsiteX618" fmla="*/ 112251 w 476637"/>
                <a:gd name="connsiteY618" fmla="*/ 363563 h 748548"/>
                <a:gd name="connsiteX619" fmla="*/ 114913 w 476637"/>
                <a:gd name="connsiteY619" fmla="*/ 360901 h 748548"/>
                <a:gd name="connsiteX620" fmla="*/ 120300 w 476637"/>
                <a:gd name="connsiteY620" fmla="*/ 360901 h 748548"/>
                <a:gd name="connsiteX621" fmla="*/ 122962 w 476637"/>
                <a:gd name="connsiteY621" fmla="*/ 358239 h 748548"/>
                <a:gd name="connsiteX622" fmla="*/ 125624 w 476637"/>
                <a:gd name="connsiteY622" fmla="*/ 358239 h 748548"/>
                <a:gd name="connsiteX623" fmla="*/ 128287 w 476637"/>
                <a:gd name="connsiteY623" fmla="*/ 355576 h 748548"/>
                <a:gd name="connsiteX624" fmla="*/ 130949 w 476637"/>
                <a:gd name="connsiteY624" fmla="*/ 355576 h 748548"/>
                <a:gd name="connsiteX625" fmla="*/ 133611 w 476637"/>
                <a:gd name="connsiteY625" fmla="*/ 352914 h 748548"/>
                <a:gd name="connsiteX626" fmla="*/ 138998 w 476637"/>
                <a:gd name="connsiteY626" fmla="*/ 352914 h 748548"/>
                <a:gd name="connsiteX627" fmla="*/ 141660 w 476637"/>
                <a:gd name="connsiteY627" fmla="*/ 350252 h 748548"/>
                <a:gd name="connsiteX628" fmla="*/ 141660 w 476637"/>
                <a:gd name="connsiteY628" fmla="*/ 344865 h 748548"/>
                <a:gd name="connsiteX629" fmla="*/ 138998 w 476637"/>
                <a:gd name="connsiteY629" fmla="*/ 342203 h 748548"/>
                <a:gd name="connsiteX630" fmla="*/ 136336 w 476637"/>
                <a:gd name="connsiteY630" fmla="*/ 339541 h 748548"/>
                <a:gd name="connsiteX631" fmla="*/ 136336 w 476637"/>
                <a:gd name="connsiteY631" fmla="*/ 336878 h 748548"/>
                <a:gd name="connsiteX632" fmla="*/ 133674 w 476637"/>
                <a:gd name="connsiteY632" fmla="*/ 336878 h 748548"/>
                <a:gd name="connsiteX633" fmla="*/ 133674 w 476637"/>
                <a:gd name="connsiteY633" fmla="*/ 328829 h 748548"/>
                <a:gd name="connsiteX634" fmla="*/ 131012 w 476637"/>
                <a:gd name="connsiteY634" fmla="*/ 326167 h 748548"/>
                <a:gd name="connsiteX635" fmla="*/ 131012 w 476637"/>
                <a:gd name="connsiteY635" fmla="*/ 320779 h 748548"/>
                <a:gd name="connsiteX636" fmla="*/ 128350 w 476637"/>
                <a:gd name="connsiteY636" fmla="*/ 320779 h 748548"/>
                <a:gd name="connsiteX637" fmla="*/ 128350 w 476637"/>
                <a:gd name="connsiteY637" fmla="*/ 318117 h 748548"/>
                <a:gd name="connsiteX638" fmla="*/ 131012 w 476637"/>
                <a:gd name="connsiteY638" fmla="*/ 318117 h 748548"/>
                <a:gd name="connsiteX639" fmla="*/ 131012 w 476637"/>
                <a:gd name="connsiteY639" fmla="*/ 315455 h 748548"/>
                <a:gd name="connsiteX640" fmla="*/ 133674 w 476637"/>
                <a:gd name="connsiteY640" fmla="*/ 315455 h 748548"/>
                <a:gd name="connsiteX641" fmla="*/ 133674 w 476637"/>
                <a:gd name="connsiteY641" fmla="*/ 312793 h 748548"/>
                <a:gd name="connsiteX642" fmla="*/ 136336 w 476637"/>
                <a:gd name="connsiteY642" fmla="*/ 310131 h 748548"/>
                <a:gd name="connsiteX643" fmla="*/ 141724 w 476637"/>
                <a:gd name="connsiteY643" fmla="*/ 310131 h 748548"/>
                <a:gd name="connsiteX644" fmla="*/ 144386 w 476637"/>
                <a:gd name="connsiteY644" fmla="*/ 307469 h 748548"/>
                <a:gd name="connsiteX645" fmla="*/ 144386 w 476637"/>
                <a:gd name="connsiteY645" fmla="*/ 302081 h 748548"/>
                <a:gd name="connsiteX646" fmla="*/ 147048 w 476637"/>
                <a:gd name="connsiteY646" fmla="*/ 296694 h 748548"/>
                <a:gd name="connsiteX647" fmla="*/ 147048 w 476637"/>
                <a:gd name="connsiteY647" fmla="*/ 291306 h 748548"/>
                <a:gd name="connsiteX648" fmla="*/ 149710 w 476637"/>
                <a:gd name="connsiteY648" fmla="*/ 291306 h 748548"/>
                <a:gd name="connsiteX649" fmla="*/ 149710 w 476637"/>
                <a:gd name="connsiteY649" fmla="*/ 288644 h 748548"/>
                <a:gd name="connsiteX650" fmla="*/ 157759 w 476637"/>
                <a:gd name="connsiteY650" fmla="*/ 288644 h 748548"/>
                <a:gd name="connsiteX651" fmla="*/ 157759 w 476637"/>
                <a:gd name="connsiteY651" fmla="*/ 283257 h 748548"/>
                <a:gd name="connsiteX652" fmla="*/ 160421 w 476637"/>
                <a:gd name="connsiteY652" fmla="*/ 280595 h 748548"/>
                <a:gd name="connsiteX653" fmla="*/ 160421 w 476637"/>
                <a:gd name="connsiteY653" fmla="*/ 261834 h 748548"/>
                <a:gd name="connsiteX654" fmla="*/ 157759 w 476637"/>
                <a:gd name="connsiteY654" fmla="*/ 259172 h 748548"/>
                <a:gd name="connsiteX655" fmla="*/ 155097 w 476637"/>
                <a:gd name="connsiteY655" fmla="*/ 256509 h 748548"/>
                <a:gd name="connsiteX656" fmla="*/ 152435 w 476637"/>
                <a:gd name="connsiteY656" fmla="*/ 256509 h 748548"/>
                <a:gd name="connsiteX657" fmla="*/ 147048 w 476637"/>
                <a:gd name="connsiteY657" fmla="*/ 253847 h 748548"/>
                <a:gd name="connsiteX658" fmla="*/ 138998 w 476637"/>
                <a:gd name="connsiteY658" fmla="*/ 251185 h 748548"/>
                <a:gd name="connsiteX659" fmla="*/ 133611 w 476637"/>
                <a:gd name="connsiteY659" fmla="*/ 251185 h 748548"/>
                <a:gd name="connsiteX660" fmla="*/ 133611 w 476637"/>
                <a:gd name="connsiteY660" fmla="*/ 248523 h 748548"/>
                <a:gd name="connsiteX661" fmla="*/ 130949 w 476637"/>
                <a:gd name="connsiteY661" fmla="*/ 248523 h 748548"/>
                <a:gd name="connsiteX662" fmla="*/ 130949 w 476637"/>
                <a:gd name="connsiteY662" fmla="*/ 245861 h 748548"/>
                <a:gd name="connsiteX663" fmla="*/ 128287 w 476637"/>
                <a:gd name="connsiteY663" fmla="*/ 245861 h 748548"/>
                <a:gd name="connsiteX664" fmla="*/ 128287 w 476637"/>
                <a:gd name="connsiteY664" fmla="*/ 240474 h 748548"/>
                <a:gd name="connsiteX665" fmla="*/ 125624 w 476637"/>
                <a:gd name="connsiteY665" fmla="*/ 240474 h 748548"/>
                <a:gd name="connsiteX666" fmla="*/ 125624 w 476637"/>
                <a:gd name="connsiteY666" fmla="*/ 235086 h 748548"/>
                <a:gd name="connsiteX667" fmla="*/ 122962 w 476637"/>
                <a:gd name="connsiteY667" fmla="*/ 235086 h 748548"/>
                <a:gd name="connsiteX668" fmla="*/ 122962 w 476637"/>
                <a:gd name="connsiteY668" fmla="*/ 227037 h 748548"/>
                <a:gd name="connsiteX669" fmla="*/ 120300 w 476637"/>
                <a:gd name="connsiteY669" fmla="*/ 224374 h 748548"/>
                <a:gd name="connsiteX670" fmla="*/ 120300 w 476637"/>
                <a:gd name="connsiteY670" fmla="*/ 221712 h 748548"/>
                <a:gd name="connsiteX671" fmla="*/ 96152 w 476637"/>
                <a:gd name="connsiteY671" fmla="*/ 221712 h 748548"/>
                <a:gd name="connsiteX672" fmla="*/ 93489 w 476637"/>
                <a:gd name="connsiteY672" fmla="*/ 219050 h 748548"/>
                <a:gd name="connsiteX673" fmla="*/ 90827 w 476637"/>
                <a:gd name="connsiteY673" fmla="*/ 219050 h 748548"/>
                <a:gd name="connsiteX674" fmla="*/ 88165 w 476637"/>
                <a:gd name="connsiteY674" fmla="*/ 221712 h 748548"/>
                <a:gd name="connsiteX675" fmla="*/ 85503 w 476637"/>
                <a:gd name="connsiteY675" fmla="*/ 221712 h 748548"/>
                <a:gd name="connsiteX676" fmla="*/ 85503 w 476637"/>
                <a:gd name="connsiteY676" fmla="*/ 219050 h 748548"/>
                <a:gd name="connsiteX677" fmla="*/ 82841 w 476637"/>
                <a:gd name="connsiteY677" fmla="*/ 219050 h 748548"/>
                <a:gd name="connsiteX678" fmla="*/ 82841 w 476637"/>
                <a:gd name="connsiteY678" fmla="*/ 221712 h 748548"/>
                <a:gd name="connsiteX679" fmla="*/ 80179 w 476637"/>
                <a:gd name="connsiteY679" fmla="*/ 221712 h 748548"/>
                <a:gd name="connsiteX680" fmla="*/ 77517 w 476637"/>
                <a:gd name="connsiteY680" fmla="*/ 224374 h 748548"/>
                <a:gd name="connsiteX681" fmla="*/ 77517 w 476637"/>
                <a:gd name="connsiteY681" fmla="*/ 221712 h 748548"/>
                <a:gd name="connsiteX682" fmla="*/ 74855 w 476637"/>
                <a:gd name="connsiteY682" fmla="*/ 221712 h 748548"/>
                <a:gd name="connsiteX683" fmla="*/ 74855 w 476637"/>
                <a:gd name="connsiteY683" fmla="*/ 219050 h 748548"/>
                <a:gd name="connsiteX684" fmla="*/ 74855 w 476637"/>
                <a:gd name="connsiteY684" fmla="*/ 221712 h 748548"/>
                <a:gd name="connsiteX685" fmla="*/ 72193 w 476637"/>
                <a:gd name="connsiteY685" fmla="*/ 219050 h 748548"/>
                <a:gd name="connsiteX686" fmla="*/ 74855 w 476637"/>
                <a:gd name="connsiteY686" fmla="*/ 219050 h 748548"/>
                <a:gd name="connsiteX687" fmla="*/ 72193 w 476637"/>
                <a:gd name="connsiteY687" fmla="*/ 216388 h 748548"/>
                <a:gd name="connsiteX688" fmla="*/ 66805 w 476637"/>
                <a:gd name="connsiteY688" fmla="*/ 216388 h 748548"/>
                <a:gd name="connsiteX689" fmla="*/ 66805 w 476637"/>
                <a:gd name="connsiteY689" fmla="*/ 213726 h 748548"/>
                <a:gd name="connsiteX690" fmla="*/ 58756 w 476637"/>
                <a:gd name="connsiteY690" fmla="*/ 213726 h 748548"/>
                <a:gd name="connsiteX691" fmla="*/ 58756 w 476637"/>
                <a:gd name="connsiteY691" fmla="*/ 211064 h 748548"/>
                <a:gd name="connsiteX692" fmla="*/ 56094 w 476637"/>
                <a:gd name="connsiteY692" fmla="*/ 211064 h 748548"/>
                <a:gd name="connsiteX693" fmla="*/ 56094 w 476637"/>
                <a:gd name="connsiteY693" fmla="*/ 208402 h 748548"/>
                <a:gd name="connsiteX694" fmla="*/ 53432 w 476637"/>
                <a:gd name="connsiteY694" fmla="*/ 208402 h 748548"/>
                <a:gd name="connsiteX695" fmla="*/ 53432 w 476637"/>
                <a:gd name="connsiteY695" fmla="*/ 203014 h 748548"/>
                <a:gd name="connsiteX696" fmla="*/ 50770 w 476637"/>
                <a:gd name="connsiteY696" fmla="*/ 203014 h 748548"/>
                <a:gd name="connsiteX697" fmla="*/ 50770 w 476637"/>
                <a:gd name="connsiteY697" fmla="*/ 200352 h 748548"/>
                <a:gd name="connsiteX698" fmla="*/ 37332 w 476637"/>
                <a:gd name="connsiteY698" fmla="*/ 200352 h 748548"/>
                <a:gd name="connsiteX699" fmla="*/ 37332 w 476637"/>
                <a:gd name="connsiteY699" fmla="*/ 197690 h 748548"/>
                <a:gd name="connsiteX700" fmla="*/ 34670 w 476637"/>
                <a:gd name="connsiteY700" fmla="*/ 197690 h 748548"/>
                <a:gd name="connsiteX701" fmla="*/ 34670 w 476637"/>
                <a:gd name="connsiteY701" fmla="*/ 195028 h 748548"/>
                <a:gd name="connsiteX702" fmla="*/ 32008 w 476637"/>
                <a:gd name="connsiteY702" fmla="*/ 195028 h 748548"/>
                <a:gd name="connsiteX703" fmla="*/ 29346 w 476637"/>
                <a:gd name="connsiteY703" fmla="*/ 192366 h 748548"/>
                <a:gd name="connsiteX704" fmla="*/ 29346 w 476637"/>
                <a:gd name="connsiteY704" fmla="*/ 189704 h 748548"/>
                <a:gd name="connsiteX705" fmla="*/ 26684 w 476637"/>
                <a:gd name="connsiteY705" fmla="*/ 189704 h 748548"/>
                <a:gd name="connsiteX706" fmla="*/ 26684 w 476637"/>
                <a:gd name="connsiteY706" fmla="*/ 195092 h 748548"/>
                <a:gd name="connsiteX707" fmla="*/ 24022 w 476637"/>
                <a:gd name="connsiteY707" fmla="*/ 195092 h 748548"/>
                <a:gd name="connsiteX708" fmla="*/ 24022 w 476637"/>
                <a:gd name="connsiteY708" fmla="*/ 192430 h 748548"/>
                <a:gd name="connsiteX709" fmla="*/ 21360 w 476637"/>
                <a:gd name="connsiteY709" fmla="*/ 192430 h 748548"/>
                <a:gd name="connsiteX710" fmla="*/ 18698 w 476637"/>
                <a:gd name="connsiteY710" fmla="*/ 189768 h 748548"/>
                <a:gd name="connsiteX711" fmla="*/ 18698 w 476637"/>
                <a:gd name="connsiteY711" fmla="*/ 187106 h 748548"/>
                <a:gd name="connsiteX712" fmla="*/ 16036 w 476637"/>
                <a:gd name="connsiteY712" fmla="*/ 187106 h 748548"/>
                <a:gd name="connsiteX713" fmla="*/ 16036 w 476637"/>
                <a:gd name="connsiteY713" fmla="*/ 189768 h 748548"/>
                <a:gd name="connsiteX714" fmla="*/ 13374 w 476637"/>
                <a:gd name="connsiteY714" fmla="*/ 189768 h 748548"/>
                <a:gd name="connsiteX715" fmla="*/ 13374 w 476637"/>
                <a:gd name="connsiteY715" fmla="*/ 187106 h 748548"/>
                <a:gd name="connsiteX716" fmla="*/ 10712 w 476637"/>
                <a:gd name="connsiteY716" fmla="*/ 187106 h 748548"/>
                <a:gd name="connsiteX717" fmla="*/ 8050 w 476637"/>
                <a:gd name="connsiteY717" fmla="*/ 184443 h 748548"/>
                <a:gd name="connsiteX718" fmla="*/ 5388 w 476637"/>
                <a:gd name="connsiteY718" fmla="*/ 184443 h 748548"/>
                <a:gd name="connsiteX719" fmla="*/ 5388 w 476637"/>
                <a:gd name="connsiteY719" fmla="*/ 181781 h 748548"/>
                <a:gd name="connsiteX720" fmla="*/ 5388 w 476637"/>
                <a:gd name="connsiteY720" fmla="*/ 184443 h 748548"/>
                <a:gd name="connsiteX721" fmla="*/ 2725 w 476637"/>
                <a:gd name="connsiteY721" fmla="*/ 184443 h 748548"/>
                <a:gd name="connsiteX722" fmla="*/ 2725 w 476637"/>
                <a:gd name="connsiteY722" fmla="*/ 181781 h 748548"/>
                <a:gd name="connsiteX723" fmla="*/ 5388 w 476637"/>
                <a:gd name="connsiteY723" fmla="*/ 179119 h 748548"/>
                <a:gd name="connsiteX724" fmla="*/ 8050 w 476637"/>
                <a:gd name="connsiteY724" fmla="*/ 179119 h 748548"/>
                <a:gd name="connsiteX725" fmla="*/ 0 w 476637"/>
                <a:gd name="connsiteY725" fmla="*/ 179119 h 748548"/>
                <a:gd name="connsiteX726" fmla="*/ 0 w 476637"/>
                <a:gd name="connsiteY726" fmla="*/ 171070 h 748548"/>
                <a:gd name="connsiteX727" fmla="*/ 5388 w 476637"/>
                <a:gd name="connsiteY727" fmla="*/ 171070 h 748548"/>
                <a:gd name="connsiteX728" fmla="*/ 5388 w 476637"/>
                <a:gd name="connsiteY728" fmla="*/ 168408 h 748548"/>
                <a:gd name="connsiteX729" fmla="*/ 13437 w 476637"/>
                <a:gd name="connsiteY729" fmla="*/ 168408 h 748548"/>
                <a:gd name="connsiteX730" fmla="*/ 13437 w 476637"/>
                <a:gd name="connsiteY730" fmla="*/ 165745 h 748548"/>
                <a:gd name="connsiteX731" fmla="*/ 16099 w 476637"/>
                <a:gd name="connsiteY731" fmla="*/ 163083 h 748548"/>
                <a:gd name="connsiteX732" fmla="*/ 21487 w 476637"/>
                <a:gd name="connsiteY732" fmla="*/ 163083 h 748548"/>
                <a:gd name="connsiteX733" fmla="*/ 21487 w 476637"/>
                <a:gd name="connsiteY733" fmla="*/ 160421 h 748548"/>
                <a:gd name="connsiteX734" fmla="*/ 24149 w 476637"/>
                <a:gd name="connsiteY734" fmla="*/ 160421 h 748548"/>
                <a:gd name="connsiteX735" fmla="*/ 24149 w 476637"/>
                <a:gd name="connsiteY735" fmla="*/ 157759 h 748548"/>
                <a:gd name="connsiteX736" fmla="*/ 26811 w 476637"/>
                <a:gd name="connsiteY736" fmla="*/ 157759 h 748548"/>
                <a:gd name="connsiteX737" fmla="*/ 26811 w 476637"/>
                <a:gd name="connsiteY737" fmla="*/ 155097 h 748548"/>
                <a:gd name="connsiteX738" fmla="*/ 29473 w 476637"/>
                <a:gd name="connsiteY738" fmla="*/ 155097 h 748548"/>
                <a:gd name="connsiteX739" fmla="*/ 29473 w 476637"/>
                <a:gd name="connsiteY739" fmla="*/ 133674 h 748548"/>
                <a:gd name="connsiteX740" fmla="*/ 32135 w 476637"/>
                <a:gd name="connsiteY740" fmla="*/ 133674 h 748548"/>
                <a:gd name="connsiteX741" fmla="*/ 32135 w 476637"/>
                <a:gd name="connsiteY741" fmla="*/ 131012 h 748548"/>
                <a:gd name="connsiteX742" fmla="*/ 34797 w 476637"/>
                <a:gd name="connsiteY742" fmla="*/ 128350 h 748548"/>
                <a:gd name="connsiteX743" fmla="*/ 37459 w 476637"/>
                <a:gd name="connsiteY743" fmla="*/ 128350 h 748548"/>
                <a:gd name="connsiteX744" fmla="*/ 37459 w 476637"/>
                <a:gd name="connsiteY744" fmla="*/ 125688 h 748548"/>
                <a:gd name="connsiteX745" fmla="*/ 40121 w 476637"/>
                <a:gd name="connsiteY745" fmla="*/ 125688 h 748548"/>
                <a:gd name="connsiteX746" fmla="*/ 37459 w 476637"/>
                <a:gd name="connsiteY746" fmla="*/ 123026 h 748548"/>
                <a:gd name="connsiteX747" fmla="*/ 34797 w 476637"/>
                <a:gd name="connsiteY747" fmla="*/ 120364 h 748548"/>
                <a:gd name="connsiteX748" fmla="*/ 34797 w 476637"/>
                <a:gd name="connsiteY748" fmla="*/ 114976 h 748548"/>
                <a:gd name="connsiteX749" fmla="*/ 37459 w 476637"/>
                <a:gd name="connsiteY749" fmla="*/ 114976 h 748548"/>
                <a:gd name="connsiteX750" fmla="*/ 37459 w 476637"/>
                <a:gd name="connsiteY750" fmla="*/ 112314 h 748548"/>
                <a:gd name="connsiteX751" fmla="*/ 40121 w 476637"/>
                <a:gd name="connsiteY751" fmla="*/ 109652 h 748548"/>
                <a:gd name="connsiteX752" fmla="*/ 42783 w 476637"/>
                <a:gd name="connsiteY752" fmla="*/ 109652 h 748548"/>
                <a:gd name="connsiteX753" fmla="*/ 42783 w 476637"/>
                <a:gd name="connsiteY753" fmla="*/ 106990 h 748548"/>
                <a:gd name="connsiteX754" fmla="*/ 40121 w 476637"/>
                <a:gd name="connsiteY754" fmla="*/ 106990 h 748548"/>
                <a:gd name="connsiteX755" fmla="*/ 40121 w 476637"/>
                <a:gd name="connsiteY755" fmla="*/ 104328 h 748548"/>
                <a:gd name="connsiteX756" fmla="*/ 37459 w 476637"/>
                <a:gd name="connsiteY756" fmla="*/ 104328 h 748548"/>
                <a:gd name="connsiteX757" fmla="*/ 37459 w 476637"/>
                <a:gd name="connsiteY757" fmla="*/ 101666 h 748548"/>
                <a:gd name="connsiteX758" fmla="*/ 34797 w 476637"/>
                <a:gd name="connsiteY758" fmla="*/ 101666 h 748548"/>
                <a:gd name="connsiteX759" fmla="*/ 34797 w 476637"/>
                <a:gd name="connsiteY759" fmla="*/ 99004 h 748548"/>
                <a:gd name="connsiteX760" fmla="*/ 32135 w 476637"/>
                <a:gd name="connsiteY760" fmla="*/ 96342 h 748548"/>
                <a:gd name="connsiteX761" fmla="*/ 32135 w 476637"/>
                <a:gd name="connsiteY761" fmla="*/ 93679 h 748548"/>
                <a:gd name="connsiteX762" fmla="*/ 29473 w 476637"/>
                <a:gd name="connsiteY762" fmla="*/ 91017 h 748548"/>
                <a:gd name="connsiteX763" fmla="*/ 26811 w 476637"/>
                <a:gd name="connsiteY763" fmla="*/ 91017 h 748548"/>
                <a:gd name="connsiteX764" fmla="*/ 26811 w 476637"/>
                <a:gd name="connsiteY764" fmla="*/ 85630 h 748548"/>
                <a:gd name="connsiteX765" fmla="*/ 24149 w 476637"/>
                <a:gd name="connsiteY765" fmla="*/ 85630 h 748548"/>
                <a:gd name="connsiteX766" fmla="*/ 24149 w 476637"/>
                <a:gd name="connsiteY766" fmla="*/ 82968 h 748548"/>
                <a:gd name="connsiteX767" fmla="*/ 21487 w 476637"/>
                <a:gd name="connsiteY767" fmla="*/ 82968 h 748548"/>
                <a:gd name="connsiteX768" fmla="*/ 21487 w 476637"/>
                <a:gd name="connsiteY768" fmla="*/ 80306 h 748548"/>
                <a:gd name="connsiteX769" fmla="*/ 18825 w 476637"/>
                <a:gd name="connsiteY769" fmla="*/ 77644 h 748548"/>
                <a:gd name="connsiteX770" fmla="*/ 18825 w 476637"/>
                <a:gd name="connsiteY770" fmla="*/ 69594 h 748548"/>
                <a:gd name="connsiteX771" fmla="*/ 16163 w 476637"/>
                <a:gd name="connsiteY771" fmla="*/ 69594 h 748548"/>
                <a:gd name="connsiteX772" fmla="*/ 16163 w 476637"/>
                <a:gd name="connsiteY772" fmla="*/ 66932 h 748548"/>
                <a:gd name="connsiteX773" fmla="*/ 13501 w 476637"/>
                <a:gd name="connsiteY773" fmla="*/ 64270 h 748548"/>
                <a:gd name="connsiteX774" fmla="*/ 10839 w 476637"/>
                <a:gd name="connsiteY774" fmla="*/ 61608 h 748548"/>
                <a:gd name="connsiteX775" fmla="*/ 10839 w 476637"/>
                <a:gd name="connsiteY775" fmla="*/ 58946 h 748548"/>
                <a:gd name="connsiteX776" fmla="*/ 8176 w 476637"/>
                <a:gd name="connsiteY776" fmla="*/ 58946 h 748548"/>
                <a:gd name="connsiteX777" fmla="*/ 8176 w 476637"/>
                <a:gd name="connsiteY777" fmla="*/ 56284 h 748548"/>
                <a:gd name="connsiteX778" fmla="*/ 5514 w 476637"/>
                <a:gd name="connsiteY778" fmla="*/ 56284 h 748548"/>
                <a:gd name="connsiteX779" fmla="*/ 5514 w 476637"/>
                <a:gd name="connsiteY779" fmla="*/ 37522 h 748548"/>
                <a:gd name="connsiteX780" fmla="*/ 8176 w 476637"/>
                <a:gd name="connsiteY780" fmla="*/ 34860 h 748548"/>
                <a:gd name="connsiteX781" fmla="*/ 8176 w 476637"/>
                <a:gd name="connsiteY781" fmla="*/ 32198 h 748548"/>
                <a:gd name="connsiteX782" fmla="*/ 10839 w 476637"/>
                <a:gd name="connsiteY782" fmla="*/ 32198 h 748548"/>
                <a:gd name="connsiteX783" fmla="*/ 10839 w 476637"/>
                <a:gd name="connsiteY783" fmla="*/ 24149 h 748548"/>
                <a:gd name="connsiteX784" fmla="*/ 13501 w 476637"/>
                <a:gd name="connsiteY784" fmla="*/ 24149 h 748548"/>
                <a:gd name="connsiteX785" fmla="*/ 13501 w 476637"/>
                <a:gd name="connsiteY785" fmla="*/ 0 h 748548"/>
                <a:gd name="connsiteX786" fmla="*/ 16163 w 476637"/>
                <a:gd name="connsiteY786" fmla="*/ 0 h 748548"/>
                <a:gd name="connsiteX787" fmla="*/ 16163 w 476637"/>
                <a:gd name="connsiteY787" fmla="*/ 2662 h 748548"/>
                <a:gd name="connsiteX788" fmla="*/ 21550 w 476637"/>
                <a:gd name="connsiteY788" fmla="*/ 5324 h 748548"/>
                <a:gd name="connsiteX789" fmla="*/ 21550 w 476637"/>
                <a:gd name="connsiteY789" fmla="*/ 7986 h 748548"/>
                <a:gd name="connsiteX790" fmla="*/ 26938 w 476637"/>
                <a:gd name="connsiteY790" fmla="*/ 10648 h 748548"/>
                <a:gd name="connsiteX791" fmla="*/ 29600 w 476637"/>
                <a:gd name="connsiteY791" fmla="*/ 13310 h 748548"/>
                <a:gd name="connsiteX792" fmla="*/ 43037 w 476637"/>
                <a:gd name="connsiteY792" fmla="*/ 18698 h 748548"/>
                <a:gd name="connsiteX793" fmla="*/ 61798 w 476637"/>
                <a:gd name="connsiteY793" fmla="*/ 26747 h 748548"/>
                <a:gd name="connsiteX794" fmla="*/ 75235 w 476637"/>
                <a:gd name="connsiteY794" fmla="*/ 34797 h 748548"/>
                <a:gd name="connsiteX795" fmla="*/ 83285 w 476637"/>
                <a:gd name="connsiteY795" fmla="*/ 40184 h 748548"/>
                <a:gd name="connsiteX796" fmla="*/ 104708 w 476637"/>
                <a:gd name="connsiteY796" fmla="*/ 48234 h 748548"/>
                <a:gd name="connsiteX797" fmla="*/ 107370 w 476637"/>
                <a:gd name="connsiteY797" fmla="*/ 50896 h 748548"/>
                <a:gd name="connsiteX798" fmla="*/ 110032 w 476637"/>
                <a:gd name="connsiteY798" fmla="*/ 50896 h 748548"/>
                <a:gd name="connsiteX799" fmla="*/ 120744 w 476637"/>
                <a:gd name="connsiteY799" fmla="*/ 48234 h 748548"/>
                <a:gd name="connsiteX800" fmla="*/ 150217 w 476637"/>
                <a:gd name="connsiteY800" fmla="*/ 40184 h 748548"/>
                <a:gd name="connsiteX801" fmla="*/ 187739 w 476637"/>
                <a:gd name="connsiteY801" fmla="*/ 29473 h 748548"/>
                <a:gd name="connsiteX802" fmla="*/ 206501 w 476637"/>
                <a:gd name="connsiteY802" fmla="*/ 24085 h 748548"/>
                <a:gd name="connsiteX803" fmla="*/ 214550 w 476637"/>
                <a:gd name="connsiteY803" fmla="*/ 21423 h 748548"/>
                <a:gd name="connsiteX804" fmla="*/ 219938 w 476637"/>
                <a:gd name="connsiteY804" fmla="*/ 21423 h 748548"/>
                <a:gd name="connsiteX805" fmla="*/ 225325 w 476637"/>
                <a:gd name="connsiteY805" fmla="*/ 24085 h 748548"/>
                <a:gd name="connsiteX806" fmla="*/ 233375 w 476637"/>
                <a:gd name="connsiteY806" fmla="*/ 24085 h 748548"/>
                <a:gd name="connsiteX807" fmla="*/ 241424 w 476637"/>
                <a:gd name="connsiteY807" fmla="*/ 26747 h 748548"/>
                <a:gd name="connsiteX808" fmla="*/ 252136 w 476637"/>
                <a:gd name="connsiteY808" fmla="*/ 29410 h 748548"/>
                <a:gd name="connsiteX809" fmla="*/ 262848 w 476637"/>
                <a:gd name="connsiteY809" fmla="*/ 34797 h 748548"/>
                <a:gd name="connsiteX810" fmla="*/ 265510 w 476637"/>
                <a:gd name="connsiteY810" fmla="*/ 34797 h 748548"/>
                <a:gd name="connsiteX811" fmla="*/ 268172 w 476637"/>
                <a:gd name="connsiteY811" fmla="*/ 37459 h 748548"/>
                <a:gd name="connsiteX812" fmla="*/ 278884 w 476637"/>
                <a:gd name="connsiteY812" fmla="*/ 40121 h 748548"/>
                <a:gd name="connsiteX813" fmla="*/ 281546 w 476637"/>
                <a:gd name="connsiteY813" fmla="*/ 42783 h 748548"/>
                <a:gd name="connsiteX814" fmla="*/ 284208 w 476637"/>
                <a:gd name="connsiteY814" fmla="*/ 45445 h 748548"/>
                <a:gd name="connsiteX815" fmla="*/ 292257 w 476637"/>
                <a:gd name="connsiteY815" fmla="*/ 50833 h 748548"/>
                <a:gd name="connsiteX816" fmla="*/ 294919 w 476637"/>
                <a:gd name="connsiteY816" fmla="*/ 53495 h 748548"/>
                <a:gd name="connsiteX817" fmla="*/ 297582 w 476637"/>
                <a:gd name="connsiteY817" fmla="*/ 56157 h 748548"/>
                <a:gd name="connsiteX818" fmla="*/ 302969 w 476637"/>
                <a:gd name="connsiteY818" fmla="*/ 61544 h 748548"/>
                <a:gd name="connsiteX819" fmla="*/ 316406 w 476637"/>
                <a:gd name="connsiteY819" fmla="*/ 66932 h 748548"/>
                <a:gd name="connsiteX820" fmla="*/ 327118 w 476637"/>
                <a:gd name="connsiteY820" fmla="*/ 72319 h 748548"/>
                <a:gd name="connsiteX821" fmla="*/ 337830 w 476637"/>
                <a:gd name="connsiteY821" fmla="*/ 80369 h 748548"/>
                <a:gd name="connsiteX822" fmla="*/ 340491 w 476637"/>
                <a:gd name="connsiteY822" fmla="*/ 80369 h 748548"/>
                <a:gd name="connsiteX823" fmla="*/ 340491 w 476637"/>
                <a:gd name="connsiteY823" fmla="*/ 85756 h 748548"/>
                <a:gd name="connsiteX824" fmla="*/ 337830 w 476637"/>
                <a:gd name="connsiteY824" fmla="*/ 88419 h 748548"/>
                <a:gd name="connsiteX825" fmla="*/ 337830 w 476637"/>
                <a:gd name="connsiteY825" fmla="*/ 91081 h 748548"/>
                <a:gd name="connsiteX826" fmla="*/ 335167 w 476637"/>
                <a:gd name="connsiteY826" fmla="*/ 91081 h 748548"/>
                <a:gd name="connsiteX827" fmla="*/ 332505 w 476637"/>
                <a:gd name="connsiteY827" fmla="*/ 93743 h 748548"/>
                <a:gd name="connsiteX828" fmla="*/ 327118 w 476637"/>
                <a:gd name="connsiteY828" fmla="*/ 93743 h 748548"/>
                <a:gd name="connsiteX829" fmla="*/ 327118 w 476637"/>
                <a:gd name="connsiteY829" fmla="*/ 99131 h 748548"/>
                <a:gd name="connsiteX830" fmla="*/ 329780 w 476637"/>
                <a:gd name="connsiteY830" fmla="*/ 109842 h 748548"/>
                <a:gd name="connsiteX831" fmla="*/ 329780 w 476637"/>
                <a:gd name="connsiteY831" fmla="*/ 150090 h 748548"/>
                <a:gd name="connsiteX832" fmla="*/ 332442 w 476637"/>
                <a:gd name="connsiteY832" fmla="*/ 160802 h 748548"/>
                <a:gd name="connsiteX833" fmla="*/ 364640 w 476637"/>
                <a:gd name="connsiteY833" fmla="*/ 160802 h 748548"/>
                <a:gd name="connsiteX834" fmla="*/ 367302 w 476637"/>
                <a:gd name="connsiteY834" fmla="*/ 163464 h 748548"/>
                <a:gd name="connsiteX835" fmla="*/ 367302 w 476637"/>
                <a:gd name="connsiteY835" fmla="*/ 163464 h 74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Lst>
              <a:rect l="l" t="t" r="r" b="b"/>
              <a:pathLst>
                <a:path w="476637" h="748548">
                  <a:moveTo>
                    <a:pt x="53241" y="588951"/>
                  </a:moveTo>
                  <a:lnTo>
                    <a:pt x="53241" y="583564"/>
                  </a:lnTo>
                  <a:lnTo>
                    <a:pt x="55904" y="583564"/>
                  </a:lnTo>
                  <a:lnTo>
                    <a:pt x="55904" y="580902"/>
                  </a:lnTo>
                  <a:lnTo>
                    <a:pt x="55904" y="583564"/>
                  </a:lnTo>
                  <a:lnTo>
                    <a:pt x="53241" y="583564"/>
                  </a:lnTo>
                  <a:lnTo>
                    <a:pt x="53241" y="588951"/>
                  </a:lnTo>
                  <a:lnTo>
                    <a:pt x="53241" y="588951"/>
                  </a:lnTo>
                  <a:close/>
                  <a:moveTo>
                    <a:pt x="366922" y="162640"/>
                  </a:moveTo>
                  <a:lnTo>
                    <a:pt x="369584" y="162640"/>
                  </a:lnTo>
                  <a:lnTo>
                    <a:pt x="369584" y="165302"/>
                  </a:lnTo>
                  <a:lnTo>
                    <a:pt x="372246" y="165302"/>
                  </a:lnTo>
                  <a:lnTo>
                    <a:pt x="372246" y="167964"/>
                  </a:lnTo>
                  <a:lnTo>
                    <a:pt x="374908" y="167964"/>
                  </a:lnTo>
                  <a:lnTo>
                    <a:pt x="374908" y="170626"/>
                  </a:lnTo>
                  <a:lnTo>
                    <a:pt x="377570" y="170626"/>
                  </a:lnTo>
                  <a:lnTo>
                    <a:pt x="377570" y="173288"/>
                  </a:lnTo>
                  <a:lnTo>
                    <a:pt x="382958" y="173288"/>
                  </a:lnTo>
                  <a:lnTo>
                    <a:pt x="382958" y="175950"/>
                  </a:lnTo>
                  <a:lnTo>
                    <a:pt x="385620" y="178612"/>
                  </a:lnTo>
                  <a:lnTo>
                    <a:pt x="388282" y="178612"/>
                  </a:lnTo>
                  <a:lnTo>
                    <a:pt x="388282" y="181274"/>
                  </a:lnTo>
                  <a:lnTo>
                    <a:pt x="390944" y="181274"/>
                  </a:lnTo>
                  <a:lnTo>
                    <a:pt x="390944" y="178612"/>
                  </a:lnTo>
                  <a:lnTo>
                    <a:pt x="393606" y="178612"/>
                  </a:lnTo>
                  <a:lnTo>
                    <a:pt x="390944" y="178612"/>
                  </a:lnTo>
                  <a:lnTo>
                    <a:pt x="390944" y="175950"/>
                  </a:lnTo>
                  <a:lnTo>
                    <a:pt x="396332" y="175950"/>
                  </a:lnTo>
                  <a:lnTo>
                    <a:pt x="396332" y="173288"/>
                  </a:lnTo>
                  <a:lnTo>
                    <a:pt x="401719" y="173288"/>
                  </a:lnTo>
                  <a:lnTo>
                    <a:pt x="401719" y="170626"/>
                  </a:lnTo>
                  <a:lnTo>
                    <a:pt x="407106" y="170626"/>
                  </a:lnTo>
                  <a:lnTo>
                    <a:pt x="409769" y="173288"/>
                  </a:lnTo>
                  <a:lnTo>
                    <a:pt x="412431" y="175950"/>
                  </a:lnTo>
                  <a:lnTo>
                    <a:pt x="412431" y="181338"/>
                  </a:lnTo>
                  <a:lnTo>
                    <a:pt x="415093" y="181338"/>
                  </a:lnTo>
                  <a:lnTo>
                    <a:pt x="415093" y="184000"/>
                  </a:lnTo>
                  <a:lnTo>
                    <a:pt x="420481" y="184000"/>
                  </a:lnTo>
                  <a:lnTo>
                    <a:pt x="420481" y="186662"/>
                  </a:lnTo>
                  <a:lnTo>
                    <a:pt x="428530" y="186662"/>
                  </a:lnTo>
                  <a:lnTo>
                    <a:pt x="428530" y="189324"/>
                  </a:lnTo>
                  <a:lnTo>
                    <a:pt x="433918" y="189324"/>
                  </a:lnTo>
                  <a:lnTo>
                    <a:pt x="436580" y="191986"/>
                  </a:lnTo>
                  <a:lnTo>
                    <a:pt x="450017" y="191986"/>
                  </a:lnTo>
                  <a:lnTo>
                    <a:pt x="452679" y="189324"/>
                  </a:lnTo>
                  <a:lnTo>
                    <a:pt x="452679" y="183937"/>
                  </a:lnTo>
                  <a:lnTo>
                    <a:pt x="455341" y="183937"/>
                  </a:lnTo>
                  <a:lnTo>
                    <a:pt x="455341" y="181274"/>
                  </a:lnTo>
                  <a:lnTo>
                    <a:pt x="458003" y="178612"/>
                  </a:lnTo>
                  <a:lnTo>
                    <a:pt x="460665" y="178612"/>
                  </a:lnTo>
                  <a:lnTo>
                    <a:pt x="460665" y="175950"/>
                  </a:lnTo>
                  <a:lnTo>
                    <a:pt x="463327" y="175950"/>
                  </a:lnTo>
                  <a:lnTo>
                    <a:pt x="463327" y="178612"/>
                  </a:lnTo>
                  <a:lnTo>
                    <a:pt x="465989" y="178612"/>
                  </a:lnTo>
                  <a:lnTo>
                    <a:pt x="468651" y="175950"/>
                  </a:lnTo>
                  <a:lnTo>
                    <a:pt x="471313" y="175950"/>
                  </a:lnTo>
                  <a:lnTo>
                    <a:pt x="473975" y="178612"/>
                  </a:lnTo>
                  <a:lnTo>
                    <a:pt x="476637" y="178612"/>
                  </a:lnTo>
                  <a:lnTo>
                    <a:pt x="476637" y="181274"/>
                  </a:lnTo>
                  <a:lnTo>
                    <a:pt x="473975" y="178612"/>
                  </a:lnTo>
                  <a:lnTo>
                    <a:pt x="473975" y="181274"/>
                  </a:lnTo>
                  <a:lnTo>
                    <a:pt x="471313" y="186662"/>
                  </a:lnTo>
                  <a:lnTo>
                    <a:pt x="471313" y="192049"/>
                  </a:lnTo>
                  <a:lnTo>
                    <a:pt x="468651" y="194711"/>
                  </a:lnTo>
                  <a:lnTo>
                    <a:pt x="468651" y="197374"/>
                  </a:lnTo>
                  <a:lnTo>
                    <a:pt x="465989" y="197374"/>
                  </a:lnTo>
                  <a:lnTo>
                    <a:pt x="463327" y="202761"/>
                  </a:lnTo>
                  <a:lnTo>
                    <a:pt x="463327" y="208148"/>
                  </a:lnTo>
                  <a:lnTo>
                    <a:pt x="460665" y="208148"/>
                  </a:lnTo>
                  <a:lnTo>
                    <a:pt x="460665" y="210811"/>
                  </a:lnTo>
                  <a:lnTo>
                    <a:pt x="449953" y="210811"/>
                  </a:lnTo>
                  <a:lnTo>
                    <a:pt x="449953" y="213473"/>
                  </a:lnTo>
                  <a:lnTo>
                    <a:pt x="444566" y="213473"/>
                  </a:lnTo>
                  <a:lnTo>
                    <a:pt x="444566" y="216135"/>
                  </a:lnTo>
                  <a:lnTo>
                    <a:pt x="439178" y="216135"/>
                  </a:lnTo>
                  <a:lnTo>
                    <a:pt x="439178" y="218797"/>
                  </a:lnTo>
                  <a:lnTo>
                    <a:pt x="439178" y="216135"/>
                  </a:lnTo>
                  <a:lnTo>
                    <a:pt x="436516" y="216135"/>
                  </a:lnTo>
                  <a:lnTo>
                    <a:pt x="436516" y="213473"/>
                  </a:lnTo>
                  <a:lnTo>
                    <a:pt x="439178" y="210811"/>
                  </a:lnTo>
                  <a:lnTo>
                    <a:pt x="439178" y="208148"/>
                  </a:lnTo>
                  <a:lnTo>
                    <a:pt x="433791" y="208148"/>
                  </a:lnTo>
                  <a:lnTo>
                    <a:pt x="433791" y="210811"/>
                  </a:lnTo>
                  <a:lnTo>
                    <a:pt x="423079" y="210811"/>
                  </a:lnTo>
                  <a:lnTo>
                    <a:pt x="420417" y="213473"/>
                  </a:lnTo>
                  <a:lnTo>
                    <a:pt x="417755" y="213473"/>
                  </a:lnTo>
                  <a:lnTo>
                    <a:pt x="417755" y="216135"/>
                  </a:lnTo>
                  <a:lnTo>
                    <a:pt x="415093" y="218797"/>
                  </a:lnTo>
                  <a:lnTo>
                    <a:pt x="412431" y="221459"/>
                  </a:lnTo>
                  <a:lnTo>
                    <a:pt x="409769" y="224121"/>
                  </a:lnTo>
                  <a:lnTo>
                    <a:pt x="407106" y="224121"/>
                  </a:lnTo>
                  <a:lnTo>
                    <a:pt x="407106" y="226783"/>
                  </a:lnTo>
                  <a:lnTo>
                    <a:pt x="404445" y="229445"/>
                  </a:lnTo>
                  <a:lnTo>
                    <a:pt x="404445" y="232107"/>
                  </a:lnTo>
                  <a:lnTo>
                    <a:pt x="388345" y="232107"/>
                  </a:lnTo>
                  <a:lnTo>
                    <a:pt x="385684" y="234769"/>
                  </a:lnTo>
                  <a:lnTo>
                    <a:pt x="385684" y="237431"/>
                  </a:lnTo>
                  <a:lnTo>
                    <a:pt x="383021" y="237431"/>
                  </a:lnTo>
                  <a:lnTo>
                    <a:pt x="383021" y="242819"/>
                  </a:lnTo>
                  <a:lnTo>
                    <a:pt x="380359" y="242819"/>
                  </a:lnTo>
                  <a:lnTo>
                    <a:pt x="380359" y="248206"/>
                  </a:lnTo>
                  <a:lnTo>
                    <a:pt x="377697" y="248206"/>
                  </a:lnTo>
                  <a:lnTo>
                    <a:pt x="377697" y="258918"/>
                  </a:lnTo>
                  <a:lnTo>
                    <a:pt x="372310" y="258918"/>
                  </a:lnTo>
                  <a:lnTo>
                    <a:pt x="369648" y="256256"/>
                  </a:lnTo>
                  <a:lnTo>
                    <a:pt x="369648" y="258918"/>
                  </a:lnTo>
                  <a:lnTo>
                    <a:pt x="350886" y="258918"/>
                  </a:lnTo>
                  <a:lnTo>
                    <a:pt x="350886" y="261580"/>
                  </a:lnTo>
                  <a:lnTo>
                    <a:pt x="348224" y="266968"/>
                  </a:lnTo>
                  <a:lnTo>
                    <a:pt x="345562" y="269630"/>
                  </a:lnTo>
                  <a:lnTo>
                    <a:pt x="342900" y="275017"/>
                  </a:lnTo>
                  <a:lnTo>
                    <a:pt x="340238" y="277679"/>
                  </a:lnTo>
                  <a:lnTo>
                    <a:pt x="337576" y="277679"/>
                  </a:lnTo>
                  <a:lnTo>
                    <a:pt x="337576" y="280341"/>
                  </a:lnTo>
                  <a:lnTo>
                    <a:pt x="334914" y="283003"/>
                  </a:lnTo>
                  <a:lnTo>
                    <a:pt x="332252" y="285666"/>
                  </a:lnTo>
                  <a:lnTo>
                    <a:pt x="332252" y="291053"/>
                  </a:lnTo>
                  <a:lnTo>
                    <a:pt x="329590" y="291053"/>
                  </a:lnTo>
                  <a:lnTo>
                    <a:pt x="329590" y="296441"/>
                  </a:lnTo>
                  <a:lnTo>
                    <a:pt x="326928" y="296441"/>
                  </a:lnTo>
                  <a:lnTo>
                    <a:pt x="326928" y="299103"/>
                  </a:lnTo>
                  <a:lnTo>
                    <a:pt x="324266" y="304490"/>
                  </a:lnTo>
                  <a:lnTo>
                    <a:pt x="324266" y="309878"/>
                  </a:lnTo>
                  <a:lnTo>
                    <a:pt x="326928" y="307215"/>
                  </a:lnTo>
                  <a:lnTo>
                    <a:pt x="329590" y="307215"/>
                  </a:lnTo>
                  <a:lnTo>
                    <a:pt x="329590" y="309878"/>
                  </a:lnTo>
                  <a:lnTo>
                    <a:pt x="334977" y="309878"/>
                  </a:lnTo>
                  <a:lnTo>
                    <a:pt x="334977" y="312540"/>
                  </a:lnTo>
                  <a:lnTo>
                    <a:pt x="337639" y="315202"/>
                  </a:lnTo>
                  <a:lnTo>
                    <a:pt x="337639" y="320589"/>
                  </a:lnTo>
                  <a:lnTo>
                    <a:pt x="343027" y="320589"/>
                  </a:lnTo>
                  <a:lnTo>
                    <a:pt x="343027" y="323251"/>
                  </a:lnTo>
                  <a:lnTo>
                    <a:pt x="348414" y="323251"/>
                  </a:lnTo>
                  <a:lnTo>
                    <a:pt x="351076" y="325913"/>
                  </a:lnTo>
                  <a:lnTo>
                    <a:pt x="353738" y="328575"/>
                  </a:lnTo>
                  <a:lnTo>
                    <a:pt x="353738" y="331238"/>
                  </a:lnTo>
                  <a:lnTo>
                    <a:pt x="356401" y="333900"/>
                  </a:lnTo>
                  <a:lnTo>
                    <a:pt x="356401" y="341949"/>
                  </a:lnTo>
                  <a:lnTo>
                    <a:pt x="359063" y="347337"/>
                  </a:lnTo>
                  <a:lnTo>
                    <a:pt x="359063" y="352724"/>
                  </a:lnTo>
                  <a:lnTo>
                    <a:pt x="361725" y="352724"/>
                  </a:lnTo>
                  <a:lnTo>
                    <a:pt x="361725" y="355386"/>
                  </a:lnTo>
                  <a:lnTo>
                    <a:pt x="364387" y="358048"/>
                  </a:lnTo>
                  <a:lnTo>
                    <a:pt x="364387" y="360710"/>
                  </a:lnTo>
                  <a:lnTo>
                    <a:pt x="367049" y="366098"/>
                  </a:lnTo>
                  <a:lnTo>
                    <a:pt x="369711" y="368760"/>
                  </a:lnTo>
                  <a:lnTo>
                    <a:pt x="324139" y="379472"/>
                  </a:lnTo>
                  <a:lnTo>
                    <a:pt x="318751" y="382134"/>
                  </a:lnTo>
                  <a:lnTo>
                    <a:pt x="297328" y="406282"/>
                  </a:lnTo>
                  <a:lnTo>
                    <a:pt x="294666" y="408945"/>
                  </a:lnTo>
                  <a:lnTo>
                    <a:pt x="278567" y="430368"/>
                  </a:lnTo>
                  <a:lnTo>
                    <a:pt x="265130" y="451791"/>
                  </a:lnTo>
                  <a:lnTo>
                    <a:pt x="262467" y="451791"/>
                  </a:lnTo>
                  <a:lnTo>
                    <a:pt x="262467" y="454454"/>
                  </a:lnTo>
                  <a:lnTo>
                    <a:pt x="259806" y="457115"/>
                  </a:lnTo>
                  <a:lnTo>
                    <a:pt x="257143" y="457115"/>
                  </a:lnTo>
                  <a:lnTo>
                    <a:pt x="257143" y="470553"/>
                  </a:lnTo>
                  <a:lnTo>
                    <a:pt x="259806" y="470553"/>
                  </a:lnTo>
                  <a:lnTo>
                    <a:pt x="259806" y="473215"/>
                  </a:lnTo>
                  <a:lnTo>
                    <a:pt x="257143" y="473215"/>
                  </a:lnTo>
                  <a:lnTo>
                    <a:pt x="257143" y="478602"/>
                  </a:lnTo>
                  <a:lnTo>
                    <a:pt x="254481" y="478602"/>
                  </a:lnTo>
                  <a:lnTo>
                    <a:pt x="254481" y="481264"/>
                  </a:lnTo>
                  <a:lnTo>
                    <a:pt x="251819" y="481264"/>
                  </a:lnTo>
                  <a:lnTo>
                    <a:pt x="251819" y="483926"/>
                  </a:lnTo>
                  <a:lnTo>
                    <a:pt x="249157" y="483926"/>
                  </a:lnTo>
                  <a:lnTo>
                    <a:pt x="246495" y="486589"/>
                  </a:lnTo>
                  <a:lnTo>
                    <a:pt x="246495" y="489251"/>
                  </a:lnTo>
                  <a:lnTo>
                    <a:pt x="243833" y="489251"/>
                  </a:lnTo>
                  <a:lnTo>
                    <a:pt x="241171" y="491912"/>
                  </a:lnTo>
                  <a:lnTo>
                    <a:pt x="238509" y="494574"/>
                  </a:lnTo>
                  <a:lnTo>
                    <a:pt x="241171" y="497237"/>
                  </a:lnTo>
                  <a:lnTo>
                    <a:pt x="241171" y="499899"/>
                  </a:lnTo>
                  <a:lnTo>
                    <a:pt x="238509" y="499899"/>
                  </a:lnTo>
                  <a:lnTo>
                    <a:pt x="238509" y="502561"/>
                  </a:lnTo>
                  <a:lnTo>
                    <a:pt x="235847" y="502561"/>
                  </a:lnTo>
                  <a:lnTo>
                    <a:pt x="235847" y="505223"/>
                  </a:lnTo>
                  <a:lnTo>
                    <a:pt x="233185" y="505223"/>
                  </a:lnTo>
                  <a:lnTo>
                    <a:pt x="233185" y="507885"/>
                  </a:lnTo>
                  <a:lnTo>
                    <a:pt x="235847" y="507885"/>
                  </a:lnTo>
                  <a:lnTo>
                    <a:pt x="235847" y="510547"/>
                  </a:lnTo>
                  <a:lnTo>
                    <a:pt x="230459" y="510547"/>
                  </a:lnTo>
                  <a:lnTo>
                    <a:pt x="227797" y="513209"/>
                  </a:lnTo>
                  <a:lnTo>
                    <a:pt x="227797" y="515871"/>
                  </a:lnTo>
                  <a:lnTo>
                    <a:pt x="225135" y="515871"/>
                  </a:lnTo>
                  <a:lnTo>
                    <a:pt x="225135" y="521259"/>
                  </a:lnTo>
                  <a:lnTo>
                    <a:pt x="217085" y="521259"/>
                  </a:lnTo>
                  <a:lnTo>
                    <a:pt x="217085" y="523921"/>
                  </a:lnTo>
                  <a:lnTo>
                    <a:pt x="219748" y="526583"/>
                  </a:lnTo>
                  <a:lnTo>
                    <a:pt x="219748" y="529245"/>
                  </a:lnTo>
                  <a:lnTo>
                    <a:pt x="222410" y="529245"/>
                  </a:lnTo>
                  <a:lnTo>
                    <a:pt x="222410" y="526583"/>
                  </a:lnTo>
                  <a:lnTo>
                    <a:pt x="225072" y="526583"/>
                  </a:lnTo>
                  <a:lnTo>
                    <a:pt x="225072" y="523921"/>
                  </a:lnTo>
                  <a:lnTo>
                    <a:pt x="238509" y="523921"/>
                  </a:lnTo>
                  <a:lnTo>
                    <a:pt x="238509" y="526583"/>
                  </a:lnTo>
                  <a:lnTo>
                    <a:pt x="241171" y="529245"/>
                  </a:lnTo>
                  <a:lnTo>
                    <a:pt x="243833" y="531907"/>
                  </a:lnTo>
                  <a:lnTo>
                    <a:pt x="251883" y="531907"/>
                  </a:lnTo>
                  <a:lnTo>
                    <a:pt x="254545" y="534569"/>
                  </a:lnTo>
                  <a:lnTo>
                    <a:pt x="259932" y="537231"/>
                  </a:lnTo>
                  <a:lnTo>
                    <a:pt x="259932" y="539893"/>
                  </a:lnTo>
                  <a:lnTo>
                    <a:pt x="262594" y="542555"/>
                  </a:lnTo>
                  <a:lnTo>
                    <a:pt x="262594" y="545217"/>
                  </a:lnTo>
                  <a:lnTo>
                    <a:pt x="265256" y="545217"/>
                  </a:lnTo>
                  <a:lnTo>
                    <a:pt x="265256" y="547879"/>
                  </a:lnTo>
                  <a:lnTo>
                    <a:pt x="267918" y="547879"/>
                  </a:lnTo>
                  <a:lnTo>
                    <a:pt x="267918" y="553267"/>
                  </a:lnTo>
                  <a:lnTo>
                    <a:pt x="275968" y="553267"/>
                  </a:lnTo>
                  <a:lnTo>
                    <a:pt x="278630" y="555929"/>
                  </a:lnTo>
                  <a:lnTo>
                    <a:pt x="284018" y="555929"/>
                  </a:lnTo>
                  <a:lnTo>
                    <a:pt x="284018" y="558591"/>
                  </a:lnTo>
                  <a:lnTo>
                    <a:pt x="286680" y="558591"/>
                  </a:lnTo>
                  <a:lnTo>
                    <a:pt x="294729" y="563979"/>
                  </a:lnTo>
                  <a:lnTo>
                    <a:pt x="294729" y="566640"/>
                  </a:lnTo>
                  <a:lnTo>
                    <a:pt x="297391" y="566640"/>
                  </a:lnTo>
                  <a:lnTo>
                    <a:pt x="297391" y="569303"/>
                  </a:lnTo>
                  <a:lnTo>
                    <a:pt x="300053" y="569303"/>
                  </a:lnTo>
                  <a:lnTo>
                    <a:pt x="300053" y="571965"/>
                  </a:lnTo>
                  <a:lnTo>
                    <a:pt x="302715" y="571965"/>
                  </a:lnTo>
                  <a:lnTo>
                    <a:pt x="302715" y="574627"/>
                  </a:lnTo>
                  <a:lnTo>
                    <a:pt x="305377" y="577289"/>
                  </a:lnTo>
                  <a:lnTo>
                    <a:pt x="308040" y="579951"/>
                  </a:lnTo>
                  <a:lnTo>
                    <a:pt x="308040" y="590663"/>
                  </a:lnTo>
                  <a:lnTo>
                    <a:pt x="305377" y="593325"/>
                  </a:lnTo>
                  <a:lnTo>
                    <a:pt x="305377" y="595987"/>
                  </a:lnTo>
                  <a:lnTo>
                    <a:pt x="302715" y="598649"/>
                  </a:lnTo>
                  <a:lnTo>
                    <a:pt x="300053" y="598649"/>
                  </a:lnTo>
                  <a:lnTo>
                    <a:pt x="297391" y="601311"/>
                  </a:lnTo>
                  <a:lnTo>
                    <a:pt x="297391" y="614748"/>
                  </a:lnTo>
                  <a:lnTo>
                    <a:pt x="300053" y="614748"/>
                  </a:lnTo>
                  <a:lnTo>
                    <a:pt x="302715" y="617410"/>
                  </a:lnTo>
                  <a:lnTo>
                    <a:pt x="305377" y="617410"/>
                  </a:lnTo>
                  <a:lnTo>
                    <a:pt x="305377" y="620072"/>
                  </a:lnTo>
                  <a:lnTo>
                    <a:pt x="308040" y="620072"/>
                  </a:lnTo>
                  <a:lnTo>
                    <a:pt x="310702" y="622734"/>
                  </a:lnTo>
                  <a:lnTo>
                    <a:pt x="313364" y="622734"/>
                  </a:lnTo>
                  <a:lnTo>
                    <a:pt x="313364" y="625396"/>
                  </a:lnTo>
                  <a:lnTo>
                    <a:pt x="310702" y="625396"/>
                  </a:lnTo>
                  <a:lnTo>
                    <a:pt x="310702" y="630784"/>
                  </a:lnTo>
                  <a:lnTo>
                    <a:pt x="308040" y="633446"/>
                  </a:lnTo>
                  <a:lnTo>
                    <a:pt x="308040" y="641495"/>
                  </a:lnTo>
                  <a:lnTo>
                    <a:pt x="310702" y="641495"/>
                  </a:lnTo>
                  <a:lnTo>
                    <a:pt x="310702" y="644158"/>
                  </a:lnTo>
                  <a:lnTo>
                    <a:pt x="318751" y="644158"/>
                  </a:lnTo>
                  <a:lnTo>
                    <a:pt x="318751" y="641495"/>
                  </a:lnTo>
                  <a:lnTo>
                    <a:pt x="324139" y="641495"/>
                  </a:lnTo>
                  <a:lnTo>
                    <a:pt x="324139" y="638833"/>
                  </a:lnTo>
                  <a:lnTo>
                    <a:pt x="329526" y="638833"/>
                  </a:lnTo>
                  <a:lnTo>
                    <a:pt x="329526" y="641495"/>
                  </a:lnTo>
                  <a:lnTo>
                    <a:pt x="332188" y="641495"/>
                  </a:lnTo>
                  <a:lnTo>
                    <a:pt x="332188" y="673694"/>
                  </a:lnTo>
                  <a:lnTo>
                    <a:pt x="334851" y="673694"/>
                  </a:lnTo>
                  <a:lnTo>
                    <a:pt x="334851" y="679082"/>
                  </a:lnTo>
                  <a:lnTo>
                    <a:pt x="337512" y="679082"/>
                  </a:lnTo>
                  <a:lnTo>
                    <a:pt x="337512" y="687131"/>
                  </a:lnTo>
                  <a:lnTo>
                    <a:pt x="340175" y="689793"/>
                  </a:lnTo>
                  <a:lnTo>
                    <a:pt x="340175" y="703230"/>
                  </a:lnTo>
                  <a:lnTo>
                    <a:pt x="342837" y="703230"/>
                  </a:lnTo>
                  <a:lnTo>
                    <a:pt x="342837" y="705892"/>
                  </a:lnTo>
                  <a:lnTo>
                    <a:pt x="345499" y="708554"/>
                  </a:lnTo>
                  <a:lnTo>
                    <a:pt x="348161" y="711216"/>
                  </a:lnTo>
                  <a:lnTo>
                    <a:pt x="350823" y="713879"/>
                  </a:lnTo>
                  <a:lnTo>
                    <a:pt x="353485" y="713879"/>
                  </a:lnTo>
                  <a:lnTo>
                    <a:pt x="353485" y="716541"/>
                  </a:lnTo>
                  <a:lnTo>
                    <a:pt x="356147" y="716541"/>
                  </a:lnTo>
                  <a:lnTo>
                    <a:pt x="358809" y="719202"/>
                  </a:lnTo>
                  <a:lnTo>
                    <a:pt x="361471" y="719202"/>
                  </a:lnTo>
                  <a:lnTo>
                    <a:pt x="361471" y="721865"/>
                  </a:lnTo>
                  <a:lnTo>
                    <a:pt x="364133" y="724527"/>
                  </a:lnTo>
                  <a:lnTo>
                    <a:pt x="369521" y="724527"/>
                  </a:lnTo>
                  <a:lnTo>
                    <a:pt x="369521" y="727189"/>
                  </a:lnTo>
                  <a:lnTo>
                    <a:pt x="372183" y="727189"/>
                  </a:lnTo>
                  <a:lnTo>
                    <a:pt x="372183" y="729851"/>
                  </a:lnTo>
                  <a:lnTo>
                    <a:pt x="350759" y="729851"/>
                  </a:lnTo>
                  <a:lnTo>
                    <a:pt x="307849" y="732513"/>
                  </a:lnTo>
                  <a:lnTo>
                    <a:pt x="270327" y="735175"/>
                  </a:lnTo>
                  <a:lnTo>
                    <a:pt x="168471" y="745887"/>
                  </a:lnTo>
                  <a:lnTo>
                    <a:pt x="125561" y="748549"/>
                  </a:lnTo>
                  <a:lnTo>
                    <a:pt x="122899" y="748549"/>
                  </a:lnTo>
                  <a:lnTo>
                    <a:pt x="122899" y="745887"/>
                  </a:lnTo>
                  <a:lnTo>
                    <a:pt x="120237" y="748549"/>
                  </a:lnTo>
                  <a:lnTo>
                    <a:pt x="117575" y="748549"/>
                  </a:lnTo>
                  <a:lnTo>
                    <a:pt x="112187" y="745887"/>
                  </a:lnTo>
                  <a:lnTo>
                    <a:pt x="96088" y="745887"/>
                  </a:lnTo>
                  <a:lnTo>
                    <a:pt x="88039" y="743225"/>
                  </a:lnTo>
                  <a:lnTo>
                    <a:pt x="85376" y="740562"/>
                  </a:lnTo>
                  <a:lnTo>
                    <a:pt x="85376" y="737900"/>
                  </a:lnTo>
                  <a:lnTo>
                    <a:pt x="88039" y="737900"/>
                  </a:lnTo>
                  <a:lnTo>
                    <a:pt x="88039" y="732513"/>
                  </a:lnTo>
                  <a:lnTo>
                    <a:pt x="82651" y="732513"/>
                  </a:lnTo>
                  <a:lnTo>
                    <a:pt x="82651" y="729851"/>
                  </a:lnTo>
                  <a:lnTo>
                    <a:pt x="79989" y="729851"/>
                  </a:lnTo>
                  <a:lnTo>
                    <a:pt x="82651" y="729851"/>
                  </a:lnTo>
                  <a:lnTo>
                    <a:pt x="82651" y="727189"/>
                  </a:lnTo>
                  <a:lnTo>
                    <a:pt x="85313" y="727189"/>
                  </a:lnTo>
                  <a:lnTo>
                    <a:pt x="85313" y="724527"/>
                  </a:lnTo>
                  <a:lnTo>
                    <a:pt x="87975" y="724527"/>
                  </a:lnTo>
                  <a:lnTo>
                    <a:pt x="87975" y="721865"/>
                  </a:lnTo>
                  <a:lnTo>
                    <a:pt x="93363" y="721865"/>
                  </a:lnTo>
                  <a:lnTo>
                    <a:pt x="90701" y="721865"/>
                  </a:lnTo>
                  <a:lnTo>
                    <a:pt x="93363" y="721865"/>
                  </a:lnTo>
                  <a:lnTo>
                    <a:pt x="93363" y="716477"/>
                  </a:lnTo>
                  <a:lnTo>
                    <a:pt x="96025" y="716477"/>
                  </a:lnTo>
                  <a:lnTo>
                    <a:pt x="96025" y="713815"/>
                  </a:lnTo>
                  <a:lnTo>
                    <a:pt x="98687" y="713815"/>
                  </a:lnTo>
                  <a:lnTo>
                    <a:pt x="98687" y="708428"/>
                  </a:lnTo>
                  <a:lnTo>
                    <a:pt x="101349" y="708428"/>
                  </a:lnTo>
                  <a:lnTo>
                    <a:pt x="101349" y="703040"/>
                  </a:lnTo>
                  <a:lnTo>
                    <a:pt x="104011" y="703040"/>
                  </a:lnTo>
                  <a:lnTo>
                    <a:pt x="104011" y="700378"/>
                  </a:lnTo>
                  <a:lnTo>
                    <a:pt x="109398" y="700378"/>
                  </a:lnTo>
                  <a:lnTo>
                    <a:pt x="109398" y="697716"/>
                  </a:lnTo>
                  <a:lnTo>
                    <a:pt x="109398" y="700378"/>
                  </a:lnTo>
                  <a:lnTo>
                    <a:pt x="112060" y="700378"/>
                  </a:lnTo>
                  <a:lnTo>
                    <a:pt x="112060" y="697716"/>
                  </a:lnTo>
                  <a:lnTo>
                    <a:pt x="122772" y="697716"/>
                  </a:lnTo>
                  <a:lnTo>
                    <a:pt x="122772" y="695054"/>
                  </a:lnTo>
                  <a:lnTo>
                    <a:pt x="130822" y="695054"/>
                  </a:lnTo>
                  <a:lnTo>
                    <a:pt x="130822" y="692392"/>
                  </a:lnTo>
                  <a:lnTo>
                    <a:pt x="136209" y="692392"/>
                  </a:lnTo>
                  <a:lnTo>
                    <a:pt x="136209" y="695054"/>
                  </a:lnTo>
                  <a:lnTo>
                    <a:pt x="138871" y="695054"/>
                  </a:lnTo>
                  <a:lnTo>
                    <a:pt x="138871" y="697716"/>
                  </a:lnTo>
                  <a:lnTo>
                    <a:pt x="141534" y="697716"/>
                  </a:lnTo>
                  <a:lnTo>
                    <a:pt x="141534" y="700378"/>
                  </a:lnTo>
                  <a:lnTo>
                    <a:pt x="149583" y="700378"/>
                  </a:lnTo>
                  <a:lnTo>
                    <a:pt x="149583" y="697716"/>
                  </a:lnTo>
                  <a:lnTo>
                    <a:pt x="154971" y="697716"/>
                  </a:lnTo>
                  <a:lnTo>
                    <a:pt x="154971" y="695054"/>
                  </a:lnTo>
                  <a:lnTo>
                    <a:pt x="157633" y="695054"/>
                  </a:lnTo>
                  <a:lnTo>
                    <a:pt x="157633" y="692392"/>
                  </a:lnTo>
                  <a:lnTo>
                    <a:pt x="160295" y="692392"/>
                  </a:lnTo>
                  <a:lnTo>
                    <a:pt x="160295" y="689730"/>
                  </a:lnTo>
                  <a:lnTo>
                    <a:pt x="162957" y="689730"/>
                  </a:lnTo>
                  <a:lnTo>
                    <a:pt x="162957" y="687067"/>
                  </a:lnTo>
                  <a:lnTo>
                    <a:pt x="165619" y="687067"/>
                  </a:lnTo>
                  <a:lnTo>
                    <a:pt x="165619" y="684405"/>
                  </a:lnTo>
                  <a:lnTo>
                    <a:pt x="168281" y="684405"/>
                  </a:lnTo>
                  <a:lnTo>
                    <a:pt x="168281" y="681744"/>
                  </a:lnTo>
                  <a:lnTo>
                    <a:pt x="170943" y="681744"/>
                  </a:lnTo>
                  <a:lnTo>
                    <a:pt x="170943" y="679082"/>
                  </a:lnTo>
                  <a:lnTo>
                    <a:pt x="173605" y="679082"/>
                  </a:lnTo>
                  <a:lnTo>
                    <a:pt x="168218" y="679082"/>
                  </a:lnTo>
                  <a:lnTo>
                    <a:pt x="168218" y="681744"/>
                  </a:lnTo>
                  <a:lnTo>
                    <a:pt x="165555" y="681744"/>
                  </a:lnTo>
                  <a:lnTo>
                    <a:pt x="165555" y="684405"/>
                  </a:lnTo>
                  <a:lnTo>
                    <a:pt x="162893" y="684405"/>
                  </a:lnTo>
                  <a:lnTo>
                    <a:pt x="162893" y="687067"/>
                  </a:lnTo>
                  <a:lnTo>
                    <a:pt x="160231" y="687067"/>
                  </a:lnTo>
                  <a:lnTo>
                    <a:pt x="160231" y="689730"/>
                  </a:lnTo>
                  <a:lnTo>
                    <a:pt x="157569" y="689730"/>
                  </a:lnTo>
                  <a:lnTo>
                    <a:pt x="157569" y="692392"/>
                  </a:lnTo>
                  <a:lnTo>
                    <a:pt x="154907" y="692392"/>
                  </a:lnTo>
                  <a:lnTo>
                    <a:pt x="154907" y="695054"/>
                  </a:lnTo>
                  <a:lnTo>
                    <a:pt x="152245" y="695054"/>
                  </a:lnTo>
                  <a:lnTo>
                    <a:pt x="152245" y="697716"/>
                  </a:lnTo>
                  <a:lnTo>
                    <a:pt x="141534" y="697716"/>
                  </a:lnTo>
                  <a:lnTo>
                    <a:pt x="141534" y="695054"/>
                  </a:lnTo>
                  <a:lnTo>
                    <a:pt x="138871" y="695054"/>
                  </a:lnTo>
                  <a:lnTo>
                    <a:pt x="138871" y="692392"/>
                  </a:lnTo>
                  <a:lnTo>
                    <a:pt x="136209" y="692392"/>
                  </a:lnTo>
                  <a:lnTo>
                    <a:pt x="136209" y="689730"/>
                  </a:lnTo>
                  <a:lnTo>
                    <a:pt x="133547" y="689730"/>
                  </a:lnTo>
                  <a:lnTo>
                    <a:pt x="133547" y="684342"/>
                  </a:lnTo>
                  <a:lnTo>
                    <a:pt x="136209" y="684342"/>
                  </a:lnTo>
                  <a:lnTo>
                    <a:pt x="136209" y="681680"/>
                  </a:lnTo>
                  <a:lnTo>
                    <a:pt x="133547" y="681680"/>
                  </a:lnTo>
                  <a:lnTo>
                    <a:pt x="133547" y="679018"/>
                  </a:lnTo>
                  <a:lnTo>
                    <a:pt x="136209" y="679018"/>
                  </a:lnTo>
                  <a:lnTo>
                    <a:pt x="136209" y="670968"/>
                  </a:lnTo>
                  <a:lnTo>
                    <a:pt x="141597" y="670968"/>
                  </a:lnTo>
                  <a:lnTo>
                    <a:pt x="141597" y="668306"/>
                  </a:lnTo>
                  <a:lnTo>
                    <a:pt x="157696" y="668306"/>
                  </a:lnTo>
                  <a:lnTo>
                    <a:pt x="157696" y="665644"/>
                  </a:lnTo>
                  <a:lnTo>
                    <a:pt x="168408" y="665644"/>
                  </a:lnTo>
                  <a:lnTo>
                    <a:pt x="168408" y="662982"/>
                  </a:lnTo>
                  <a:lnTo>
                    <a:pt x="179119" y="662982"/>
                  </a:lnTo>
                  <a:lnTo>
                    <a:pt x="179119" y="660320"/>
                  </a:lnTo>
                  <a:lnTo>
                    <a:pt x="176457" y="660320"/>
                  </a:lnTo>
                  <a:lnTo>
                    <a:pt x="176457" y="662982"/>
                  </a:lnTo>
                  <a:lnTo>
                    <a:pt x="163020" y="662982"/>
                  </a:lnTo>
                  <a:lnTo>
                    <a:pt x="163020" y="665644"/>
                  </a:lnTo>
                  <a:lnTo>
                    <a:pt x="144259" y="665644"/>
                  </a:lnTo>
                  <a:lnTo>
                    <a:pt x="144259" y="668306"/>
                  </a:lnTo>
                  <a:lnTo>
                    <a:pt x="136209" y="668306"/>
                  </a:lnTo>
                  <a:lnTo>
                    <a:pt x="136209" y="670968"/>
                  </a:lnTo>
                  <a:lnTo>
                    <a:pt x="133547" y="670968"/>
                  </a:lnTo>
                  <a:lnTo>
                    <a:pt x="133547" y="679018"/>
                  </a:lnTo>
                  <a:lnTo>
                    <a:pt x="130885" y="679018"/>
                  </a:lnTo>
                  <a:lnTo>
                    <a:pt x="130885" y="684405"/>
                  </a:lnTo>
                  <a:lnTo>
                    <a:pt x="133547" y="684405"/>
                  </a:lnTo>
                  <a:lnTo>
                    <a:pt x="130885" y="684405"/>
                  </a:lnTo>
                  <a:lnTo>
                    <a:pt x="130885" y="689793"/>
                  </a:lnTo>
                  <a:lnTo>
                    <a:pt x="120174" y="689793"/>
                  </a:lnTo>
                  <a:lnTo>
                    <a:pt x="120174" y="692455"/>
                  </a:lnTo>
                  <a:lnTo>
                    <a:pt x="104074" y="692455"/>
                  </a:lnTo>
                  <a:lnTo>
                    <a:pt x="104074" y="695117"/>
                  </a:lnTo>
                  <a:lnTo>
                    <a:pt x="104074" y="692455"/>
                  </a:lnTo>
                  <a:lnTo>
                    <a:pt x="104074" y="695117"/>
                  </a:lnTo>
                  <a:lnTo>
                    <a:pt x="96025" y="695117"/>
                  </a:lnTo>
                  <a:lnTo>
                    <a:pt x="96025" y="697779"/>
                  </a:lnTo>
                  <a:lnTo>
                    <a:pt x="93363" y="697779"/>
                  </a:lnTo>
                  <a:lnTo>
                    <a:pt x="93363" y="695117"/>
                  </a:lnTo>
                  <a:lnTo>
                    <a:pt x="93363" y="697779"/>
                  </a:lnTo>
                  <a:lnTo>
                    <a:pt x="93363" y="695117"/>
                  </a:lnTo>
                  <a:lnTo>
                    <a:pt x="87975" y="695117"/>
                  </a:lnTo>
                  <a:lnTo>
                    <a:pt x="87975" y="697779"/>
                  </a:lnTo>
                  <a:lnTo>
                    <a:pt x="82588" y="697779"/>
                  </a:lnTo>
                  <a:lnTo>
                    <a:pt x="82588" y="695117"/>
                  </a:lnTo>
                  <a:lnTo>
                    <a:pt x="79926" y="695117"/>
                  </a:lnTo>
                  <a:lnTo>
                    <a:pt x="79926" y="692455"/>
                  </a:lnTo>
                  <a:lnTo>
                    <a:pt x="74538" y="692455"/>
                  </a:lnTo>
                  <a:lnTo>
                    <a:pt x="74538" y="689793"/>
                  </a:lnTo>
                  <a:lnTo>
                    <a:pt x="69150" y="689793"/>
                  </a:lnTo>
                  <a:lnTo>
                    <a:pt x="69150" y="687131"/>
                  </a:lnTo>
                  <a:lnTo>
                    <a:pt x="63763" y="687131"/>
                  </a:lnTo>
                  <a:lnTo>
                    <a:pt x="63763" y="684469"/>
                  </a:lnTo>
                  <a:lnTo>
                    <a:pt x="61101" y="684469"/>
                  </a:lnTo>
                  <a:lnTo>
                    <a:pt x="61101" y="681807"/>
                  </a:lnTo>
                  <a:lnTo>
                    <a:pt x="61101" y="684469"/>
                  </a:lnTo>
                  <a:lnTo>
                    <a:pt x="58439" y="684469"/>
                  </a:lnTo>
                  <a:lnTo>
                    <a:pt x="58439" y="681807"/>
                  </a:lnTo>
                  <a:lnTo>
                    <a:pt x="53051" y="681807"/>
                  </a:lnTo>
                  <a:lnTo>
                    <a:pt x="53051" y="679145"/>
                  </a:lnTo>
                  <a:lnTo>
                    <a:pt x="50389" y="679145"/>
                  </a:lnTo>
                  <a:lnTo>
                    <a:pt x="50389" y="676483"/>
                  </a:lnTo>
                  <a:lnTo>
                    <a:pt x="47727" y="676483"/>
                  </a:lnTo>
                  <a:lnTo>
                    <a:pt x="47727" y="673821"/>
                  </a:lnTo>
                  <a:lnTo>
                    <a:pt x="45065" y="673821"/>
                  </a:lnTo>
                  <a:lnTo>
                    <a:pt x="45065" y="671159"/>
                  </a:lnTo>
                  <a:lnTo>
                    <a:pt x="42403" y="671159"/>
                  </a:lnTo>
                  <a:lnTo>
                    <a:pt x="42403" y="668496"/>
                  </a:lnTo>
                  <a:lnTo>
                    <a:pt x="39741" y="668496"/>
                  </a:lnTo>
                  <a:lnTo>
                    <a:pt x="39741" y="665834"/>
                  </a:lnTo>
                  <a:lnTo>
                    <a:pt x="37079" y="665834"/>
                  </a:lnTo>
                  <a:lnTo>
                    <a:pt x="37079" y="663172"/>
                  </a:lnTo>
                  <a:lnTo>
                    <a:pt x="34417" y="663172"/>
                  </a:lnTo>
                  <a:lnTo>
                    <a:pt x="34417" y="657785"/>
                  </a:lnTo>
                  <a:lnTo>
                    <a:pt x="31755" y="657785"/>
                  </a:lnTo>
                  <a:lnTo>
                    <a:pt x="31755" y="655123"/>
                  </a:lnTo>
                  <a:lnTo>
                    <a:pt x="29093" y="655123"/>
                  </a:lnTo>
                  <a:lnTo>
                    <a:pt x="29093" y="652461"/>
                  </a:lnTo>
                  <a:lnTo>
                    <a:pt x="26431" y="652461"/>
                  </a:lnTo>
                  <a:lnTo>
                    <a:pt x="26431" y="649799"/>
                  </a:lnTo>
                  <a:lnTo>
                    <a:pt x="23768" y="649799"/>
                  </a:lnTo>
                  <a:lnTo>
                    <a:pt x="23768" y="644411"/>
                  </a:lnTo>
                  <a:lnTo>
                    <a:pt x="21107" y="644411"/>
                  </a:lnTo>
                  <a:lnTo>
                    <a:pt x="21107" y="639024"/>
                  </a:lnTo>
                  <a:lnTo>
                    <a:pt x="18444" y="639024"/>
                  </a:lnTo>
                  <a:lnTo>
                    <a:pt x="18444" y="636361"/>
                  </a:lnTo>
                  <a:lnTo>
                    <a:pt x="15782" y="636361"/>
                  </a:lnTo>
                  <a:lnTo>
                    <a:pt x="15782" y="630974"/>
                  </a:lnTo>
                  <a:lnTo>
                    <a:pt x="13120" y="630974"/>
                  </a:lnTo>
                  <a:lnTo>
                    <a:pt x="13120" y="628312"/>
                  </a:lnTo>
                  <a:lnTo>
                    <a:pt x="10458" y="628312"/>
                  </a:lnTo>
                  <a:lnTo>
                    <a:pt x="10458" y="625650"/>
                  </a:lnTo>
                  <a:lnTo>
                    <a:pt x="7796" y="625650"/>
                  </a:lnTo>
                  <a:lnTo>
                    <a:pt x="7796" y="620262"/>
                  </a:lnTo>
                  <a:lnTo>
                    <a:pt x="5134" y="620262"/>
                  </a:lnTo>
                  <a:lnTo>
                    <a:pt x="5134" y="614875"/>
                  </a:lnTo>
                  <a:lnTo>
                    <a:pt x="2472" y="614875"/>
                  </a:lnTo>
                  <a:lnTo>
                    <a:pt x="5134" y="614875"/>
                  </a:lnTo>
                  <a:lnTo>
                    <a:pt x="5134" y="609487"/>
                  </a:lnTo>
                  <a:lnTo>
                    <a:pt x="13184" y="609487"/>
                  </a:lnTo>
                  <a:lnTo>
                    <a:pt x="13184" y="606825"/>
                  </a:lnTo>
                  <a:lnTo>
                    <a:pt x="18571" y="606825"/>
                  </a:lnTo>
                  <a:lnTo>
                    <a:pt x="18571" y="604163"/>
                  </a:lnTo>
                  <a:lnTo>
                    <a:pt x="26621" y="604163"/>
                  </a:lnTo>
                  <a:lnTo>
                    <a:pt x="26621" y="601501"/>
                  </a:lnTo>
                  <a:lnTo>
                    <a:pt x="40058" y="601501"/>
                  </a:lnTo>
                  <a:lnTo>
                    <a:pt x="40058" y="598839"/>
                  </a:lnTo>
                  <a:lnTo>
                    <a:pt x="45445" y="598839"/>
                  </a:lnTo>
                  <a:lnTo>
                    <a:pt x="45445" y="596177"/>
                  </a:lnTo>
                  <a:lnTo>
                    <a:pt x="48107" y="596177"/>
                  </a:lnTo>
                  <a:lnTo>
                    <a:pt x="48107" y="593515"/>
                  </a:lnTo>
                  <a:lnTo>
                    <a:pt x="53495" y="593515"/>
                  </a:lnTo>
                  <a:lnTo>
                    <a:pt x="53495" y="590853"/>
                  </a:lnTo>
                  <a:lnTo>
                    <a:pt x="56157" y="590853"/>
                  </a:lnTo>
                  <a:lnTo>
                    <a:pt x="56157" y="588191"/>
                  </a:lnTo>
                  <a:lnTo>
                    <a:pt x="66869" y="588191"/>
                  </a:lnTo>
                  <a:lnTo>
                    <a:pt x="66869" y="590853"/>
                  </a:lnTo>
                  <a:lnTo>
                    <a:pt x="77580" y="590853"/>
                  </a:lnTo>
                  <a:lnTo>
                    <a:pt x="77580" y="593515"/>
                  </a:lnTo>
                  <a:lnTo>
                    <a:pt x="80242" y="593515"/>
                  </a:lnTo>
                  <a:lnTo>
                    <a:pt x="80242" y="596177"/>
                  </a:lnTo>
                  <a:lnTo>
                    <a:pt x="82905" y="596177"/>
                  </a:lnTo>
                  <a:lnTo>
                    <a:pt x="82905" y="598839"/>
                  </a:lnTo>
                  <a:lnTo>
                    <a:pt x="85567" y="598839"/>
                  </a:lnTo>
                  <a:lnTo>
                    <a:pt x="85567" y="601501"/>
                  </a:lnTo>
                  <a:lnTo>
                    <a:pt x="90954" y="601501"/>
                  </a:lnTo>
                  <a:lnTo>
                    <a:pt x="90954" y="604163"/>
                  </a:lnTo>
                  <a:lnTo>
                    <a:pt x="99004" y="604163"/>
                  </a:lnTo>
                  <a:lnTo>
                    <a:pt x="99004" y="606825"/>
                  </a:lnTo>
                  <a:lnTo>
                    <a:pt x="109715" y="606825"/>
                  </a:lnTo>
                  <a:lnTo>
                    <a:pt x="109715" y="604163"/>
                  </a:lnTo>
                  <a:lnTo>
                    <a:pt x="112377" y="604163"/>
                  </a:lnTo>
                  <a:lnTo>
                    <a:pt x="93616" y="604163"/>
                  </a:lnTo>
                  <a:lnTo>
                    <a:pt x="93616" y="601501"/>
                  </a:lnTo>
                  <a:lnTo>
                    <a:pt x="88229" y="601501"/>
                  </a:lnTo>
                  <a:lnTo>
                    <a:pt x="88229" y="598839"/>
                  </a:lnTo>
                  <a:lnTo>
                    <a:pt x="85567" y="598839"/>
                  </a:lnTo>
                  <a:lnTo>
                    <a:pt x="85567" y="596177"/>
                  </a:lnTo>
                  <a:lnTo>
                    <a:pt x="82905" y="596177"/>
                  </a:lnTo>
                  <a:lnTo>
                    <a:pt x="82905" y="593515"/>
                  </a:lnTo>
                  <a:lnTo>
                    <a:pt x="80242" y="593515"/>
                  </a:lnTo>
                  <a:lnTo>
                    <a:pt x="80242" y="590853"/>
                  </a:lnTo>
                  <a:lnTo>
                    <a:pt x="77580" y="590853"/>
                  </a:lnTo>
                  <a:lnTo>
                    <a:pt x="77580" y="588191"/>
                  </a:lnTo>
                  <a:lnTo>
                    <a:pt x="66869" y="588191"/>
                  </a:lnTo>
                  <a:lnTo>
                    <a:pt x="66869" y="585529"/>
                  </a:lnTo>
                  <a:lnTo>
                    <a:pt x="56157" y="585529"/>
                  </a:lnTo>
                  <a:lnTo>
                    <a:pt x="56157" y="580141"/>
                  </a:lnTo>
                  <a:lnTo>
                    <a:pt x="58819" y="580141"/>
                  </a:lnTo>
                  <a:lnTo>
                    <a:pt x="58819" y="577479"/>
                  </a:lnTo>
                  <a:lnTo>
                    <a:pt x="64207" y="577479"/>
                  </a:lnTo>
                  <a:lnTo>
                    <a:pt x="66869" y="574817"/>
                  </a:lnTo>
                  <a:lnTo>
                    <a:pt x="69531" y="574817"/>
                  </a:lnTo>
                  <a:lnTo>
                    <a:pt x="72193" y="572155"/>
                  </a:lnTo>
                  <a:lnTo>
                    <a:pt x="72193" y="569493"/>
                  </a:lnTo>
                  <a:lnTo>
                    <a:pt x="74855" y="569493"/>
                  </a:lnTo>
                  <a:lnTo>
                    <a:pt x="74855" y="566831"/>
                  </a:lnTo>
                  <a:lnTo>
                    <a:pt x="82905" y="566831"/>
                  </a:lnTo>
                  <a:lnTo>
                    <a:pt x="82905" y="569493"/>
                  </a:lnTo>
                  <a:lnTo>
                    <a:pt x="85567" y="569493"/>
                  </a:lnTo>
                  <a:lnTo>
                    <a:pt x="88229" y="566831"/>
                  </a:lnTo>
                  <a:lnTo>
                    <a:pt x="88229" y="561443"/>
                  </a:lnTo>
                  <a:lnTo>
                    <a:pt x="85567" y="561443"/>
                  </a:lnTo>
                  <a:lnTo>
                    <a:pt x="85567" y="558781"/>
                  </a:lnTo>
                  <a:lnTo>
                    <a:pt x="82905" y="556119"/>
                  </a:lnTo>
                  <a:lnTo>
                    <a:pt x="80242" y="556119"/>
                  </a:lnTo>
                  <a:lnTo>
                    <a:pt x="80242" y="545407"/>
                  </a:lnTo>
                  <a:lnTo>
                    <a:pt x="74855" y="545407"/>
                  </a:lnTo>
                  <a:lnTo>
                    <a:pt x="74855" y="542745"/>
                  </a:lnTo>
                  <a:lnTo>
                    <a:pt x="72193" y="542745"/>
                  </a:lnTo>
                  <a:lnTo>
                    <a:pt x="69531" y="545407"/>
                  </a:lnTo>
                  <a:lnTo>
                    <a:pt x="66869" y="545407"/>
                  </a:lnTo>
                  <a:lnTo>
                    <a:pt x="66869" y="548069"/>
                  </a:lnTo>
                  <a:lnTo>
                    <a:pt x="61481" y="548069"/>
                  </a:lnTo>
                  <a:lnTo>
                    <a:pt x="61481" y="537358"/>
                  </a:lnTo>
                  <a:lnTo>
                    <a:pt x="58819" y="537358"/>
                  </a:lnTo>
                  <a:lnTo>
                    <a:pt x="61481" y="534696"/>
                  </a:lnTo>
                  <a:lnTo>
                    <a:pt x="61481" y="532034"/>
                  </a:lnTo>
                  <a:lnTo>
                    <a:pt x="64143" y="532034"/>
                  </a:lnTo>
                  <a:lnTo>
                    <a:pt x="64143" y="529372"/>
                  </a:lnTo>
                  <a:lnTo>
                    <a:pt x="69531" y="529372"/>
                  </a:lnTo>
                  <a:lnTo>
                    <a:pt x="72193" y="526709"/>
                  </a:lnTo>
                  <a:lnTo>
                    <a:pt x="74855" y="526709"/>
                  </a:lnTo>
                  <a:lnTo>
                    <a:pt x="74855" y="521322"/>
                  </a:lnTo>
                  <a:lnTo>
                    <a:pt x="66805" y="521322"/>
                  </a:lnTo>
                  <a:lnTo>
                    <a:pt x="64143" y="518660"/>
                  </a:lnTo>
                  <a:lnTo>
                    <a:pt x="64143" y="515998"/>
                  </a:lnTo>
                  <a:lnTo>
                    <a:pt x="61481" y="515998"/>
                  </a:lnTo>
                  <a:lnTo>
                    <a:pt x="64143" y="513336"/>
                  </a:lnTo>
                  <a:lnTo>
                    <a:pt x="80242" y="513336"/>
                  </a:lnTo>
                  <a:lnTo>
                    <a:pt x="80242" y="505286"/>
                  </a:lnTo>
                  <a:lnTo>
                    <a:pt x="77580" y="505286"/>
                  </a:lnTo>
                  <a:lnTo>
                    <a:pt x="77580" y="502624"/>
                  </a:lnTo>
                  <a:lnTo>
                    <a:pt x="74918" y="502624"/>
                  </a:lnTo>
                  <a:lnTo>
                    <a:pt x="74918" y="505286"/>
                  </a:lnTo>
                  <a:lnTo>
                    <a:pt x="72256" y="505286"/>
                  </a:lnTo>
                  <a:lnTo>
                    <a:pt x="69594" y="502624"/>
                  </a:lnTo>
                  <a:lnTo>
                    <a:pt x="64207" y="502624"/>
                  </a:lnTo>
                  <a:lnTo>
                    <a:pt x="64207" y="497237"/>
                  </a:lnTo>
                  <a:lnTo>
                    <a:pt x="69594" y="497237"/>
                  </a:lnTo>
                  <a:lnTo>
                    <a:pt x="72256" y="494574"/>
                  </a:lnTo>
                  <a:lnTo>
                    <a:pt x="72256" y="489187"/>
                  </a:lnTo>
                  <a:lnTo>
                    <a:pt x="69594" y="489187"/>
                  </a:lnTo>
                  <a:lnTo>
                    <a:pt x="69594" y="486525"/>
                  </a:lnTo>
                  <a:lnTo>
                    <a:pt x="66932" y="486525"/>
                  </a:lnTo>
                  <a:lnTo>
                    <a:pt x="66932" y="481137"/>
                  </a:lnTo>
                  <a:lnTo>
                    <a:pt x="64270" y="481137"/>
                  </a:lnTo>
                  <a:lnTo>
                    <a:pt x="64270" y="478475"/>
                  </a:lnTo>
                  <a:lnTo>
                    <a:pt x="61608" y="478475"/>
                  </a:lnTo>
                  <a:lnTo>
                    <a:pt x="61608" y="475813"/>
                  </a:lnTo>
                  <a:lnTo>
                    <a:pt x="56220" y="475813"/>
                  </a:lnTo>
                  <a:lnTo>
                    <a:pt x="53558" y="473151"/>
                  </a:lnTo>
                  <a:lnTo>
                    <a:pt x="56220" y="473151"/>
                  </a:lnTo>
                  <a:lnTo>
                    <a:pt x="56220" y="459714"/>
                  </a:lnTo>
                  <a:lnTo>
                    <a:pt x="53558" y="454327"/>
                  </a:lnTo>
                  <a:lnTo>
                    <a:pt x="50896" y="454327"/>
                  </a:lnTo>
                  <a:lnTo>
                    <a:pt x="48234" y="451665"/>
                  </a:lnTo>
                  <a:lnTo>
                    <a:pt x="45572" y="451665"/>
                  </a:lnTo>
                  <a:lnTo>
                    <a:pt x="45572" y="449002"/>
                  </a:lnTo>
                  <a:lnTo>
                    <a:pt x="48234" y="449002"/>
                  </a:lnTo>
                  <a:lnTo>
                    <a:pt x="48234" y="446340"/>
                  </a:lnTo>
                  <a:lnTo>
                    <a:pt x="50896" y="446340"/>
                  </a:lnTo>
                  <a:lnTo>
                    <a:pt x="53558" y="443678"/>
                  </a:lnTo>
                  <a:lnTo>
                    <a:pt x="53558" y="441016"/>
                  </a:lnTo>
                  <a:lnTo>
                    <a:pt x="56220" y="441016"/>
                  </a:lnTo>
                  <a:lnTo>
                    <a:pt x="56220" y="438354"/>
                  </a:lnTo>
                  <a:lnTo>
                    <a:pt x="58883" y="438354"/>
                  </a:lnTo>
                  <a:lnTo>
                    <a:pt x="61545" y="435692"/>
                  </a:lnTo>
                  <a:lnTo>
                    <a:pt x="64207" y="433030"/>
                  </a:lnTo>
                  <a:lnTo>
                    <a:pt x="64207" y="430368"/>
                  </a:lnTo>
                  <a:lnTo>
                    <a:pt x="66869" y="427706"/>
                  </a:lnTo>
                  <a:lnTo>
                    <a:pt x="69531" y="425044"/>
                  </a:lnTo>
                  <a:lnTo>
                    <a:pt x="90954" y="425044"/>
                  </a:lnTo>
                  <a:lnTo>
                    <a:pt x="90954" y="422382"/>
                  </a:lnTo>
                  <a:lnTo>
                    <a:pt x="93616" y="422382"/>
                  </a:lnTo>
                  <a:lnTo>
                    <a:pt x="93616" y="419720"/>
                  </a:lnTo>
                  <a:lnTo>
                    <a:pt x="96278" y="417058"/>
                  </a:lnTo>
                  <a:lnTo>
                    <a:pt x="96278" y="414396"/>
                  </a:lnTo>
                  <a:lnTo>
                    <a:pt x="98940" y="411733"/>
                  </a:lnTo>
                  <a:lnTo>
                    <a:pt x="98940" y="406346"/>
                  </a:lnTo>
                  <a:lnTo>
                    <a:pt x="101602" y="406346"/>
                  </a:lnTo>
                  <a:lnTo>
                    <a:pt x="101602" y="395634"/>
                  </a:lnTo>
                  <a:lnTo>
                    <a:pt x="98940" y="392972"/>
                  </a:lnTo>
                  <a:lnTo>
                    <a:pt x="101602" y="390310"/>
                  </a:lnTo>
                  <a:lnTo>
                    <a:pt x="104264" y="387648"/>
                  </a:lnTo>
                  <a:lnTo>
                    <a:pt x="120364" y="387648"/>
                  </a:lnTo>
                  <a:lnTo>
                    <a:pt x="120364" y="376936"/>
                  </a:lnTo>
                  <a:lnTo>
                    <a:pt x="114976" y="376936"/>
                  </a:lnTo>
                  <a:lnTo>
                    <a:pt x="114976" y="374274"/>
                  </a:lnTo>
                  <a:lnTo>
                    <a:pt x="109589" y="374274"/>
                  </a:lnTo>
                  <a:lnTo>
                    <a:pt x="106926" y="371612"/>
                  </a:lnTo>
                  <a:lnTo>
                    <a:pt x="106926" y="366225"/>
                  </a:lnTo>
                  <a:lnTo>
                    <a:pt x="109589" y="363563"/>
                  </a:lnTo>
                  <a:lnTo>
                    <a:pt x="112251" y="363563"/>
                  </a:lnTo>
                  <a:lnTo>
                    <a:pt x="114913" y="360901"/>
                  </a:lnTo>
                  <a:lnTo>
                    <a:pt x="120300" y="360901"/>
                  </a:lnTo>
                  <a:lnTo>
                    <a:pt x="122962" y="358239"/>
                  </a:lnTo>
                  <a:lnTo>
                    <a:pt x="125624" y="358239"/>
                  </a:lnTo>
                  <a:lnTo>
                    <a:pt x="128287" y="355576"/>
                  </a:lnTo>
                  <a:lnTo>
                    <a:pt x="130949" y="355576"/>
                  </a:lnTo>
                  <a:lnTo>
                    <a:pt x="133611" y="352914"/>
                  </a:lnTo>
                  <a:lnTo>
                    <a:pt x="138998" y="352914"/>
                  </a:lnTo>
                  <a:lnTo>
                    <a:pt x="141660" y="350252"/>
                  </a:lnTo>
                  <a:lnTo>
                    <a:pt x="141660" y="344865"/>
                  </a:lnTo>
                  <a:lnTo>
                    <a:pt x="138998" y="342203"/>
                  </a:lnTo>
                  <a:lnTo>
                    <a:pt x="136336" y="339541"/>
                  </a:lnTo>
                  <a:lnTo>
                    <a:pt x="136336" y="336878"/>
                  </a:lnTo>
                  <a:lnTo>
                    <a:pt x="133674" y="336878"/>
                  </a:lnTo>
                  <a:lnTo>
                    <a:pt x="133674" y="328829"/>
                  </a:lnTo>
                  <a:lnTo>
                    <a:pt x="131012" y="326167"/>
                  </a:lnTo>
                  <a:lnTo>
                    <a:pt x="131012" y="320779"/>
                  </a:lnTo>
                  <a:lnTo>
                    <a:pt x="128350" y="320779"/>
                  </a:lnTo>
                  <a:lnTo>
                    <a:pt x="128350" y="318117"/>
                  </a:lnTo>
                  <a:lnTo>
                    <a:pt x="131012" y="318117"/>
                  </a:lnTo>
                  <a:lnTo>
                    <a:pt x="131012" y="315455"/>
                  </a:lnTo>
                  <a:lnTo>
                    <a:pt x="133674" y="315455"/>
                  </a:lnTo>
                  <a:lnTo>
                    <a:pt x="133674" y="312793"/>
                  </a:lnTo>
                  <a:lnTo>
                    <a:pt x="136336" y="310131"/>
                  </a:lnTo>
                  <a:lnTo>
                    <a:pt x="141724" y="310131"/>
                  </a:lnTo>
                  <a:lnTo>
                    <a:pt x="144386" y="307469"/>
                  </a:lnTo>
                  <a:lnTo>
                    <a:pt x="144386" y="302081"/>
                  </a:lnTo>
                  <a:lnTo>
                    <a:pt x="147048" y="296694"/>
                  </a:lnTo>
                  <a:lnTo>
                    <a:pt x="147048" y="291306"/>
                  </a:lnTo>
                  <a:lnTo>
                    <a:pt x="149710" y="291306"/>
                  </a:lnTo>
                  <a:lnTo>
                    <a:pt x="149710" y="288644"/>
                  </a:lnTo>
                  <a:lnTo>
                    <a:pt x="157759" y="288644"/>
                  </a:lnTo>
                  <a:lnTo>
                    <a:pt x="157759" y="283257"/>
                  </a:lnTo>
                  <a:lnTo>
                    <a:pt x="160421" y="280595"/>
                  </a:lnTo>
                  <a:lnTo>
                    <a:pt x="160421" y="261834"/>
                  </a:lnTo>
                  <a:lnTo>
                    <a:pt x="157759" y="259172"/>
                  </a:lnTo>
                  <a:lnTo>
                    <a:pt x="155097" y="256509"/>
                  </a:lnTo>
                  <a:lnTo>
                    <a:pt x="152435" y="256509"/>
                  </a:lnTo>
                  <a:lnTo>
                    <a:pt x="147048" y="253847"/>
                  </a:lnTo>
                  <a:lnTo>
                    <a:pt x="138998" y="251185"/>
                  </a:lnTo>
                  <a:lnTo>
                    <a:pt x="133611" y="251185"/>
                  </a:lnTo>
                  <a:lnTo>
                    <a:pt x="133611" y="248523"/>
                  </a:lnTo>
                  <a:lnTo>
                    <a:pt x="130949" y="248523"/>
                  </a:lnTo>
                  <a:lnTo>
                    <a:pt x="130949" y="245861"/>
                  </a:lnTo>
                  <a:lnTo>
                    <a:pt x="128287" y="245861"/>
                  </a:lnTo>
                  <a:lnTo>
                    <a:pt x="128287" y="240474"/>
                  </a:lnTo>
                  <a:lnTo>
                    <a:pt x="125624" y="240474"/>
                  </a:lnTo>
                  <a:lnTo>
                    <a:pt x="125624" y="235086"/>
                  </a:lnTo>
                  <a:lnTo>
                    <a:pt x="122962" y="235086"/>
                  </a:lnTo>
                  <a:lnTo>
                    <a:pt x="122962" y="227037"/>
                  </a:lnTo>
                  <a:lnTo>
                    <a:pt x="120300" y="224374"/>
                  </a:lnTo>
                  <a:lnTo>
                    <a:pt x="120300" y="221712"/>
                  </a:lnTo>
                  <a:lnTo>
                    <a:pt x="96152" y="221712"/>
                  </a:lnTo>
                  <a:lnTo>
                    <a:pt x="93489" y="219050"/>
                  </a:lnTo>
                  <a:lnTo>
                    <a:pt x="90827" y="219050"/>
                  </a:lnTo>
                  <a:lnTo>
                    <a:pt x="88165" y="221712"/>
                  </a:lnTo>
                  <a:lnTo>
                    <a:pt x="85503" y="221712"/>
                  </a:lnTo>
                  <a:lnTo>
                    <a:pt x="85503" y="219050"/>
                  </a:lnTo>
                  <a:lnTo>
                    <a:pt x="82841" y="219050"/>
                  </a:lnTo>
                  <a:lnTo>
                    <a:pt x="82841" y="221712"/>
                  </a:lnTo>
                  <a:lnTo>
                    <a:pt x="80179" y="221712"/>
                  </a:lnTo>
                  <a:lnTo>
                    <a:pt x="77517" y="224374"/>
                  </a:lnTo>
                  <a:lnTo>
                    <a:pt x="77517" y="221712"/>
                  </a:lnTo>
                  <a:lnTo>
                    <a:pt x="74855" y="221712"/>
                  </a:lnTo>
                  <a:lnTo>
                    <a:pt x="74855" y="219050"/>
                  </a:lnTo>
                  <a:lnTo>
                    <a:pt x="74855" y="221712"/>
                  </a:lnTo>
                  <a:lnTo>
                    <a:pt x="72193" y="219050"/>
                  </a:lnTo>
                  <a:lnTo>
                    <a:pt x="74855" y="219050"/>
                  </a:lnTo>
                  <a:lnTo>
                    <a:pt x="72193" y="216388"/>
                  </a:lnTo>
                  <a:lnTo>
                    <a:pt x="66805" y="216388"/>
                  </a:lnTo>
                  <a:lnTo>
                    <a:pt x="66805" y="213726"/>
                  </a:lnTo>
                  <a:lnTo>
                    <a:pt x="58756" y="213726"/>
                  </a:lnTo>
                  <a:lnTo>
                    <a:pt x="58756" y="211064"/>
                  </a:lnTo>
                  <a:lnTo>
                    <a:pt x="56094" y="211064"/>
                  </a:lnTo>
                  <a:lnTo>
                    <a:pt x="56094" y="208402"/>
                  </a:lnTo>
                  <a:lnTo>
                    <a:pt x="53432" y="208402"/>
                  </a:lnTo>
                  <a:lnTo>
                    <a:pt x="53432" y="203014"/>
                  </a:lnTo>
                  <a:lnTo>
                    <a:pt x="50770" y="203014"/>
                  </a:lnTo>
                  <a:lnTo>
                    <a:pt x="50770" y="200352"/>
                  </a:lnTo>
                  <a:lnTo>
                    <a:pt x="37332" y="200352"/>
                  </a:lnTo>
                  <a:lnTo>
                    <a:pt x="37332" y="197690"/>
                  </a:lnTo>
                  <a:lnTo>
                    <a:pt x="34670" y="197690"/>
                  </a:lnTo>
                  <a:lnTo>
                    <a:pt x="34670" y="195028"/>
                  </a:lnTo>
                  <a:lnTo>
                    <a:pt x="32008" y="195028"/>
                  </a:lnTo>
                  <a:lnTo>
                    <a:pt x="29346" y="192366"/>
                  </a:lnTo>
                  <a:lnTo>
                    <a:pt x="29346" y="189704"/>
                  </a:lnTo>
                  <a:lnTo>
                    <a:pt x="26684" y="189704"/>
                  </a:lnTo>
                  <a:lnTo>
                    <a:pt x="26684" y="195092"/>
                  </a:lnTo>
                  <a:lnTo>
                    <a:pt x="24022" y="195092"/>
                  </a:lnTo>
                  <a:lnTo>
                    <a:pt x="24022" y="192430"/>
                  </a:lnTo>
                  <a:lnTo>
                    <a:pt x="21360" y="192430"/>
                  </a:lnTo>
                  <a:lnTo>
                    <a:pt x="18698" y="189768"/>
                  </a:lnTo>
                  <a:lnTo>
                    <a:pt x="18698" y="187106"/>
                  </a:lnTo>
                  <a:lnTo>
                    <a:pt x="16036" y="187106"/>
                  </a:lnTo>
                  <a:lnTo>
                    <a:pt x="16036" y="189768"/>
                  </a:lnTo>
                  <a:lnTo>
                    <a:pt x="13374" y="189768"/>
                  </a:lnTo>
                  <a:lnTo>
                    <a:pt x="13374" y="187106"/>
                  </a:lnTo>
                  <a:lnTo>
                    <a:pt x="10712" y="187106"/>
                  </a:lnTo>
                  <a:lnTo>
                    <a:pt x="8050" y="184443"/>
                  </a:lnTo>
                  <a:lnTo>
                    <a:pt x="5388" y="184443"/>
                  </a:lnTo>
                  <a:lnTo>
                    <a:pt x="5388" y="181781"/>
                  </a:lnTo>
                  <a:lnTo>
                    <a:pt x="5388" y="184443"/>
                  </a:lnTo>
                  <a:lnTo>
                    <a:pt x="2725" y="184443"/>
                  </a:lnTo>
                  <a:lnTo>
                    <a:pt x="2725" y="181781"/>
                  </a:lnTo>
                  <a:lnTo>
                    <a:pt x="5388" y="179119"/>
                  </a:lnTo>
                  <a:lnTo>
                    <a:pt x="8050" y="179119"/>
                  </a:lnTo>
                  <a:lnTo>
                    <a:pt x="0" y="179119"/>
                  </a:lnTo>
                  <a:lnTo>
                    <a:pt x="0" y="171070"/>
                  </a:lnTo>
                  <a:lnTo>
                    <a:pt x="5388" y="171070"/>
                  </a:lnTo>
                  <a:lnTo>
                    <a:pt x="5388" y="168408"/>
                  </a:lnTo>
                  <a:lnTo>
                    <a:pt x="13437" y="168408"/>
                  </a:lnTo>
                  <a:lnTo>
                    <a:pt x="13437" y="165745"/>
                  </a:lnTo>
                  <a:lnTo>
                    <a:pt x="16099" y="163083"/>
                  </a:lnTo>
                  <a:lnTo>
                    <a:pt x="21487" y="163083"/>
                  </a:lnTo>
                  <a:lnTo>
                    <a:pt x="21487" y="160421"/>
                  </a:lnTo>
                  <a:lnTo>
                    <a:pt x="24149" y="160421"/>
                  </a:lnTo>
                  <a:lnTo>
                    <a:pt x="24149" y="157759"/>
                  </a:lnTo>
                  <a:lnTo>
                    <a:pt x="26811" y="157759"/>
                  </a:lnTo>
                  <a:lnTo>
                    <a:pt x="26811" y="155097"/>
                  </a:lnTo>
                  <a:lnTo>
                    <a:pt x="29473" y="155097"/>
                  </a:lnTo>
                  <a:lnTo>
                    <a:pt x="29473" y="133674"/>
                  </a:lnTo>
                  <a:lnTo>
                    <a:pt x="32135" y="133674"/>
                  </a:lnTo>
                  <a:lnTo>
                    <a:pt x="32135" y="131012"/>
                  </a:lnTo>
                  <a:lnTo>
                    <a:pt x="34797" y="128350"/>
                  </a:lnTo>
                  <a:lnTo>
                    <a:pt x="37459" y="128350"/>
                  </a:lnTo>
                  <a:lnTo>
                    <a:pt x="37459" y="125688"/>
                  </a:lnTo>
                  <a:lnTo>
                    <a:pt x="40121" y="125688"/>
                  </a:lnTo>
                  <a:lnTo>
                    <a:pt x="37459" y="123026"/>
                  </a:lnTo>
                  <a:lnTo>
                    <a:pt x="34797" y="120364"/>
                  </a:lnTo>
                  <a:lnTo>
                    <a:pt x="34797" y="114976"/>
                  </a:lnTo>
                  <a:lnTo>
                    <a:pt x="37459" y="114976"/>
                  </a:lnTo>
                  <a:lnTo>
                    <a:pt x="37459" y="112314"/>
                  </a:lnTo>
                  <a:lnTo>
                    <a:pt x="40121" y="109652"/>
                  </a:lnTo>
                  <a:lnTo>
                    <a:pt x="42783" y="109652"/>
                  </a:lnTo>
                  <a:lnTo>
                    <a:pt x="42783" y="106990"/>
                  </a:lnTo>
                  <a:lnTo>
                    <a:pt x="40121" y="106990"/>
                  </a:lnTo>
                  <a:lnTo>
                    <a:pt x="40121" y="104328"/>
                  </a:lnTo>
                  <a:lnTo>
                    <a:pt x="37459" y="104328"/>
                  </a:lnTo>
                  <a:lnTo>
                    <a:pt x="37459" y="101666"/>
                  </a:lnTo>
                  <a:lnTo>
                    <a:pt x="34797" y="101666"/>
                  </a:lnTo>
                  <a:lnTo>
                    <a:pt x="34797" y="99004"/>
                  </a:lnTo>
                  <a:lnTo>
                    <a:pt x="32135" y="96342"/>
                  </a:lnTo>
                  <a:lnTo>
                    <a:pt x="32135" y="93679"/>
                  </a:lnTo>
                  <a:lnTo>
                    <a:pt x="29473" y="91017"/>
                  </a:lnTo>
                  <a:lnTo>
                    <a:pt x="26811" y="91017"/>
                  </a:lnTo>
                  <a:lnTo>
                    <a:pt x="26811" y="85630"/>
                  </a:lnTo>
                  <a:lnTo>
                    <a:pt x="24149" y="85630"/>
                  </a:lnTo>
                  <a:lnTo>
                    <a:pt x="24149" y="82968"/>
                  </a:lnTo>
                  <a:lnTo>
                    <a:pt x="21487" y="82968"/>
                  </a:lnTo>
                  <a:lnTo>
                    <a:pt x="21487" y="80306"/>
                  </a:lnTo>
                  <a:lnTo>
                    <a:pt x="18825" y="77644"/>
                  </a:lnTo>
                  <a:lnTo>
                    <a:pt x="18825" y="69594"/>
                  </a:lnTo>
                  <a:lnTo>
                    <a:pt x="16163" y="69594"/>
                  </a:lnTo>
                  <a:lnTo>
                    <a:pt x="16163" y="66932"/>
                  </a:lnTo>
                  <a:lnTo>
                    <a:pt x="13501" y="64270"/>
                  </a:lnTo>
                  <a:lnTo>
                    <a:pt x="10839" y="61608"/>
                  </a:lnTo>
                  <a:lnTo>
                    <a:pt x="10839" y="58946"/>
                  </a:lnTo>
                  <a:lnTo>
                    <a:pt x="8176" y="58946"/>
                  </a:lnTo>
                  <a:lnTo>
                    <a:pt x="8176" y="56284"/>
                  </a:lnTo>
                  <a:lnTo>
                    <a:pt x="5514" y="56284"/>
                  </a:lnTo>
                  <a:lnTo>
                    <a:pt x="5514" y="37522"/>
                  </a:lnTo>
                  <a:lnTo>
                    <a:pt x="8176" y="34860"/>
                  </a:lnTo>
                  <a:lnTo>
                    <a:pt x="8176" y="32198"/>
                  </a:lnTo>
                  <a:lnTo>
                    <a:pt x="10839" y="32198"/>
                  </a:lnTo>
                  <a:lnTo>
                    <a:pt x="10839" y="24149"/>
                  </a:lnTo>
                  <a:lnTo>
                    <a:pt x="13501" y="24149"/>
                  </a:lnTo>
                  <a:lnTo>
                    <a:pt x="13501" y="0"/>
                  </a:lnTo>
                  <a:lnTo>
                    <a:pt x="16163" y="0"/>
                  </a:lnTo>
                  <a:lnTo>
                    <a:pt x="16163" y="2662"/>
                  </a:lnTo>
                  <a:lnTo>
                    <a:pt x="21550" y="5324"/>
                  </a:lnTo>
                  <a:lnTo>
                    <a:pt x="21550" y="7986"/>
                  </a:lnTo>
                  <a:lnTo>
                    <a:pt x="26938" y="10648"/>
                  </a:lnTo>
                  <a:lnTo>
                    <a:pt x="29600" y="13310"/>
                  </a:lnTo>
                  <a:lnTo>
                    <a:pt x="43037" y="18698"/>
                  </a:lnTo>
                  <a:lnTo>
                    <a:pt x="61798" y="26747"/>
                  </a:lnTo>
                  <a:lnTo>
                    <a:pt x="75235" y="34797"/>
                  </a:lnTo>
                  <a:lnTo>
                    <a:pt x="83285" y="40184"/>
                  </a:lnTo>
                  <a:lnTo>
                    <a:pt x="104708" y="48234"/>
                  </a:lnTo>
                  <a:lnTo>
                    <a:pt x="107370" y="50896"/>
                  </a:lnTo>
                  <a:lnTo>
                    <a:pt x="110032" y="50896"/>
                  </a:lnTo>
                  <a:lnTo>
                    <a:pt x="120744" y="48234"/>
                  </a:lnTo>
                  <a:lnTo>
                    <a:pt x="150217" y="40184"/>
                  </a:lnTo>
                  <a:lnTo>
                    <a:pt x="187739" y="29473"/>
                  </a:lnTo>
                  <a:lnTo>
                    <a:pt x="206501" y="24085"/>
                  </a:lnTo>
                  <a:lnTo>
                    <a:pt x="214550" y="21423"/>
                  </a:lnTo>
                  <a:lnTo>
                    <a:pt x="219938" y="21423"/>
                  </a:lnTo>
                  <a:lnTo>
                    <a:pt x="225325" y="24085"/>
                  </a:lnTo>
                  <a:lnTo>
                    <a:pt x="233375" y="24085"/>
                  </a:lnTo>
                  <a:lnTo>
                    <a:pt x="241424" y="26747"/>
                  </a:lnTo>
                  <a:lnTo>
                    <a:pt x="252136" y="29410"/>
                  </a:lnTo>
                  <a:lnTo>
                    <a:pt x="262848" y="34797"/>
                  </a:lnTo>
                  <a:lnTo>
                    <a:pt x="265510" y="34797"/>
                  </a:lnTo>
                  <a:lnTo>
                    <a:pt x="268172" y="37459"/>
                  </a:lnTo>
                  <a:lnTo>
                    <a:pt x="278884" y="40121"/>
                  </a:lnTo>
                  <a:lnTo>
                    <a:pt x="281546" y="42783"/>
                  </a:lnTo>
                  <a:lnTo>
                    <a:pt x="284208" y="45445"/>
                  </a:lnTo>
                  <a:lnTo>
                    <a:pt x="292257" y="50833"/>
                  </a:lnTo>
                  <a:lnTo>
                    <a:pt x="294919" y="53495"/>
                  </a:lnTo>
                  <a:lnTo>
                    <a:pt x="297582" y="56157"/>
                  </a:lnTo>
                  <a:lnTo>
                    <a:pt x="302969" y="61544"/>
                  </a:lnTo>
                  <a:lnTo>
                    <a:pt x="316406" y="66932"/>
                  </a:lnTo>
                  <a:lnTo>
                    <a:pt x="327118" y="72319"/>
                  </a:lnTo>
                  <a:lnTo>
                    <a:pt x="337830" y="80369"/>
                  </a:lnTo>
                  <a:lnTo>
                    <a:pt x="340491" y="80369"/>
                  </a:lnTo>
                  <a:lnTo>
                    <a:pt x="340491" y="85756"/>
                  </a:lnTo>
                  <a:lnTo>
                    <a:pt x="337830" y="88419"/>
                  </a:lnTo>
                  <a:lnTo>
                    <a:pt x="337830" y="91081"/>
                  </a:lnTo>
                  <a:lnTo>
                    <a:pt x="335167" y="91081"/>
                  </a:lnTo>
                  <a:lnTo>
                    <a:pt x="332505" y="93743"/>
                  </a:lnTo>
                  <a:lnTo>
                    <a:pt x="327118" y="93743"/>
                  </a:lnTo>
                  <a:lnTo>
                    <a:pt x="327118" y="99131"/>
                  </a:lnTo>
                  <a:lnTo>
                    <a:pt x="329780" y="109842"/>
                  </a:lnTo>
                  <a:lnTo>
                    <a:pt x="329780" y="150090"/>
                  </a:lnTo>
                  <a:lnTo>
                    <a:pt x="332442" y="160802"/>
                  </a:lnTo>
                  <a:lnTo>
                    <a:pt x="364640" y="160802"/>
                  </a:lnTo>
                  <a:lnTo>
                    <a:pt x="367302" y="163464"/>
                  </a:lnTo>
                  <a:lnTo>
                    <a:pt x="367302" y="163464"/>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C1D8E61-CC77-64B8-CDF0-0A3F344ED149}"/>
                </a:ext>
              </a:extLst>
            </p:cNvPr>
            <p:cNvSpPr/>
            <p:nvPr/>
          </p:nvSpPr>
          <p:spPr>
            <a:xfrm>
              <a:off x="4390563" y="5493308"/>
              <a:ext cx="476637" cy="748992"/>
            </a:xfrm>
            <a:custGeom>
              <a:avLst/>
              <a:gdLst>
                <a:gd name="connsiteX0" fmla="*/ 53241 w 476637"/>
                <a:gd name="connsiteY0" fmla="*/ 589395 h 748992"/>
                <a:gd name="connsiteX1" fmla="*/ 53241 w 476637"/>
                <a:gd name="connsiteY1" fmla="*/ 584008 h 748992"/>
                <a:gd name="connsiteX2" fmla="*/ 55904 w 476637"/>
                <a:gd name="connsiteY2" fmla="*/ 584008 h 748992"/>
                <a:gd name="connsiteX3" fmla="*/ 55904 w 476637"/>
                <a:gd name="connsiteY3" fmla="*/ 581345 h 748992"/>
                <a:gd name="connsiteX4" fmla="*/ 55904 w 476637"/>
                <a:gd name="connsiteY4" fmla="*/ 584008 h 748992"/>
                <a:gd name="connsiteX5" fmla="*/ 53241 w 476637"/>
                <a:gd name="connsiteY5" fmla="*/ 584008 h 748992"/>
                <a:gd name="connsiteX6" fmla="*/ 53241 w 476637"/>
                <a:gd name="connsiteY6" fmla="*/ 589395 h 748992"/>
                <a:gd name="connsiteX7" fmla="*/ 366922 w 476637"/>
                <a:gd name="connsiteY7" fmla="*/ 163083 h 748992"/>
                <a:gd name="connsiteX8" fmla="*/ 369584 w 476637"/>
                <a:gd name="connsiteY8" fmla="*/ 163083 h 748992"/>
                <a:gd name="connsiteX9" fmla="*/ 369584 w 476637"/>
                <a:gd name="connsiteY9" fmla="*/ 165746 h 748992"/>
                <a:gd name="connsiteX10" fmla="*/ 372246 w 476637"/>
                <a:gd name="connsiteY10" fmla="*/ 165746 h 748992"/>
                <a:gd name="connsiteX11" fmla="*/ 372246 w 476637"/>
                <a:gd name="connsiteY11" fmla="*/ 168408 h 748992"/>
                <a:gd name="connsiteX12" fmla="*/ 374908 w 476637"/>
                <a:gd name="connsiteY12" fmla="*/ 168408 h 748992"/>
                <a:gd name="connsiteX13" fmla="*/ 374908 w 476637"/>
                <a:gd name="connsiteY13" fmla="*/ 171070 h 748992"/>
                <a:gd name="connsiteX14" fmla="*/ 377570 w 476637"/>
                <a:gd name="connsiteY14" fmla="*/ 171070 h 748992"/>
                <a:gd name="connsiteX15" fmla="*/ 377570 w 476637"/>
                <a:gd name="connsiteY15" fmla="*/ 173732 h 748992"/>
                <a:gd name="connsiteX16" fmla="*/ 382958 w 476637"/>
                <a:gd name="connsiteY16" fmla="*/ 173732 h 748992"/>
                <a:gd name="connsiteX17" fmla="*/ 382958 w 476637"/>
                <a:gd name="connsiteY17" fmla="*/ 176394 h 748992"/>
                <a:gd name="connsiteX18" fmla="*/ 385620 w 476637"/>
                <a:gd name="connsiteY18" fmla="*/ 179056 h 748992"/>
                <a:gd name="connsiteX19" fmla="*/ 388282 w 476637"/>
                <a:gd name="connsiteY19" fmla="*/ 179056 h 748992"/>
                <a:gd name="connsiteX20" fmla="*/ 388282 w 476637"/>
                <a:gd name="connsiteY20" fmla="*/ 181718 h 748992"/>
                <a:gd name="connsiteX21" fmla="*/ 390944 w 476637"/>
                <a:gd name="connsiteY21" fmla="*/ 181718 h 748992"/>
                <a:gd name="connsiteX22" fmla="*/ 390944 w 476637"/>
                <a:gd name="connsiteY22" fmla="*/ 179056 h 748992"/>
                <a:gd name="connsiteX23" fmla="*/ 393606 w 476637"/>
                <a:gd name="connsiteY23" fmla="*/ 179056 h 748992"/>
                <a:gd name="connsiteX24" fmla="*/ 390944 w 476637"/>
                <a:gd name="connsiteY24" fmla="*/ 179056 h 748992"/>
                <a:gd name="connsiteX25" fmla="*/ 390944 w 476637"/>
                <a:gd name="connsiteY25" fmla="*/ 176394 h 748992"/>
                <a:gd name="connsiteX26" fmla="*/ 396332 w 476637"/>
                <a:gd name="connsiteY26" fmla="*/ 176394 h 748992"/>
                <a:gd name="connsiteX27" fmla="*/ 396332 w 476637"/>
                <a:gd name="connsiteY27" fmla="*/ 173732 h 748992"/>
                <a:gd name="connsiteX28" fmla="*/ 401719 w 476637"/>
                <a:gd name="connsiteY28" fmla="*/ 173732 h 748992"/>
                <a:gd name="connsiteX29" fmla="*/ 401719 w 476637"/>
                <a:gd name="connsiteY29" fmla="*/ 171070 h 748992"/>
                <a:gd name="connsiteX30" fmla="*/ 407106 w 476637"/>
                <a:gd name="connsiteY30" fmla="*/ 171070 h 748992"/>
                <a:gd name="connsiteX31" fmla="*/ 409769 w 476637"/>
                <a:gd name="connsiteY31" fmla="*/ 173732 h 748992"/>
                <a:gd name="connsiteX32" fmla="*/ 412431 w 476637"/>
                <a:gd name="connsiteY32" fmla="*/ 176394 h 748992"/>
                <a:gd name="connsiteX33" fmla="*/ 412431 w 476637"/>
                <a:gd name="connsiteY33" fmla="*/ 181781 h 748992"/>
                <a:gd name="connsiteX34" fmla="*/ 415093 w 476637"/>
                <a:gd name="connsiteY34" fmla="*/ 181781 h 748992"/>
                <a:gd name="connsiteX35" fmla="*/ 415093 w 476637"/>
                <a:gd name="connsiteY35" fmla="*/ 184443 h 748992"/>
                <a:gd name="connsiteX36" fmla="*/ 420481 w 476637"/>
                <a:gd name="connsiteY36" fmla="*/ 184443 h 748992"/>
                <a:gd name="connsiteX37" fmla="*/ 420481 w 476637"/>
                <a:gd name="connsiteY37" fmla="*/ 187106 h 748992"/>
                <a:gd name="connsiteX38" fmla="*/ 428530 w 476637"/>
                <a:gd name="connsiteY38" fmla="*/ 187106 h 748992"/>
                <a:gd name="connsiteX39" fmla="*/ 428530 w 476637"/>
                <a:gd name="connsiteY39" fmla="*/ 189768 h 748992"/>
                <a:gd name="connsiteX40" fmla="*/ 433918 w 476637"/>
                <a:gd name="connsiteY40" fmla="*/ 189768 h 748992"/>
                <a:gd name="connsiteX41" fmla="*/ 436580 w 476637"/>
                <a:gd name="connsiteY41" fmla="*/ 192430 h 748992"/>
                <a:gd name="connsiteX42" fmla="*/ 450017 w 476637"/>
                <a:gd name="connsiteY42" fmla="*/ 192430 h 748992"/>
                <a:gd name="connsiteX43" fmla="*/ 452679 w 476637"/>
                <a:gd name="connsiteY43" fmla="*/ 189768 h 748992"/>
                <a:gd name="connsiteX44" fmla="*/ 452679 w 476637"/>
                <a:gd name="connsiteY44" fmla="*/ 184380 h 748992"/>
                <a:gd name="connsiteX45" fmla="*/ 455341 w 476637"/>
                <a:gd name="connsiteY45" fmla="*/ 184380 h 748992"/>
                <a:gd name="connsiteX46" fmla="*/ 455341 w 476637"/>
                <a:gd name="connsiteY46" fmla="*/ 181718 h 748992"/>
                <a:gd name="connsiteX47" fmla="*/ 458003 w 476637"/>
                <a:gd name="connsiteY47" fmla="*/ 179056 h 748992"/>
                <a:gd name="connsiteX48" fmla="*/ 460665 w 476637"/>
                <a:gd name="connsiteY48" fmla="*/ 179056 h 748992"/>
                <a:gd name="connsiteX49" fmla="*/ 460665 w 476637"/>
                <a:gd name="connsiteY49" fmla="*/ 176394 h 748992"/>
                <a:gd name="connsiteX50" fmla="*/ 463327 w 476637"/>
                <a:gd name="connsiteY50" fmla="*/ 176394 h 748992"/>
                <a:gd name="connsiteX51" fmla="*/ 463327 w 476637"/>
                <a:gd name="connsiteY51" fmla="*/ 179056 h 748992"/>
                <a:gd name="connsiteX52" fmla="*/ 465989 w 476637"/>
                <a:gd name="connsiteY52" fmla="*/ 179056 h 748992"/>
                <a:gd name="connsiteX53" fmla="*/ 468651 w 476637"/>
                <a:gd name="connsiteY53" fmla="*/ 176394 h 748992"/>
                <a:gd name="connsiteX54" fmla="*/ 471313 w 476637"/>
                <a:gd name="connsiteY54" fmla="*/ 176394 h 748992"/>
                <a:gd name="connsiteX55" fmla="*/ 473975 w 476637"/>
                <a:gd name="connsiteY55" fmla="*/ 179056 h 748992"/>
                <a:gd name="connsiteX56" fmla="*/ 476637 w 476637"/>
                <a:gd name="connsiteY56" fmla="*/ 179056 h 748992"/>
                <a:gd name="connsiteX57" fmla="*/ 476637 w 476637"/>
                <a:gd name="connsiteY57" fmla="*/ 181718 h 748992"/>
                <a:gd name="connsiteX58" fmla="*/ 473975 w 476637"/>
                <a:gd name="connsiteY58" fmla="*/ 179056 h 748992"/>
                <a:gd name="connsiteX59" fmla="*/ 473975 w 476637"/>
                <a:gd name="connsiteY59" fmla="*/ 181718 h 748992"/>
                <a:gd name="connsiteX60" fmla="*/ 471313 w 476637"/>
                <a:gd name="connsiteY60" fmla="*/ 187106 h 748992"/>
                <a:gd name="connsiteX61" fmla="*/ 471313 w 476637"/>
                <a:gd name="connsiteY61" fmla="*/ 192493 h 748992"/>
                <a:gd name="connsiteX62" fmla="*/ 468651 w 476637"/>
                <a:gd name="connsiteY62" fmla="*/ 195155 h 748992"/>
                <a:gd name="connsiteX63" fmla="*/ 468651 w 476637"/>
                <a:gd name="connsiteY63" fmla="*/ 197817 h 748992"/>
                <a:gd name="connsiteX64" fmla="*/ 465989 w 476637"/>
                <a:gd name="connsiteY64" fmla="*/ 197817 h 748992"/>
                <a:gd name="connsiteX65" fmla="*/ 463327 w 476637"/>
                <a:gd name="connsiteY65" fmla="*/ 203205 h 748992"/>
                <a:gd name="connsiteX66" fmla="*/ 463327 w 476637"/>
                <a:gd name="connsiteY66" fmla="*/ 208592 h 748992"/>
                <a:gd name="connsiteX67" fmla="*/ 460665 w 476637"/>
                <a:gd name="connsiteY67" fmla="*/ 208592 h 748992"/>
                <a:gd name="connsiteX68" fmla="*/ 460665 w 476637"/>
                <a:gd name="connsiteY68" fmla="*/ 211254 h 748992"/>
                <a:gd name="connsiteX69" fmla="*/ 449953 w 476637"/>
                <a:gd name="connsiteY69" fmla="*/ 211254 h 748992"/>
                <a:gd name="connsiteX70" fmla="*/ 449953 w 476637"/>
                <a:gd name="connsiteY70" fmla="*/ 213916 h 748992"/>
                <a:gd name="connsiteX71" fmla="*/ 444566 w 476637"/>
                <a:gd name="connsiteY71" fmla="*/ 213916 h 748992"/>
                <a:gd name="connsiteX72" fmla="*/ 444566 w 476637"/>
                <a:gd name="connsiteY72" fmla="*/ 216578 h 748992"/>
                <a:gd name="connsiteX73" fmla="*/ 439178 w 476637"/>
                <a:gd name="connsiteY73" fmla="*/ 216578 h 748992"/>
                <a:gd name="connsiteX74" fmla="*/ 439178 w 476637"/>
                <a:gd name="connsiteY74" fmla="*/ 219241 h 748992"/>
                <a:gd name="connsiteX75" fmla="*/ 439178 w 476637"/>
                <a:gd name="connsiteY75" fmla="*/ 216578 h 748992"/>
                <a:gd name="connsiteX76" fmla="*/ 436516 w 476637"/>
                <a:gd name="connsiteY76" fmla="*/ 216578 h 748992"/>
                <a:gd name="connsiteX77" fmla="*/ 436516 w 476637"/>
                <a:gd name="connsiteY77" fmla="*/ 213916 h 748992"/>
                <a:gd name="connsiteX78" fmla="*/ 439178 w 476637"/>
                <a:gd name="connsiteY78" fmla="*/ 211254 h 748992"/>
                <a:gd name="connsiteX79" fmla="*/ 439178 w 476637"/>
                <a:gd name="connsiteY79" fmla="*/ 208592 h 748992"/>
                <a:gd name="connsiteX80" fmla="*/ 433791 w 476637"/>
                <a:gd name="connsiteY80" fmla="*/ 208592 h 748992"/>
                <a:gd name="connsiteX81" fmla="*/ 433791 w 476637"/>
                <a:gd name="connsiteY81" fmla="*/ 211254 h 748992"/>
                <a:gd name="connsiteX82" fmla="*/ 423079 w 476637"/>
                <a:gd name="connsiteY82" fmla="*/ 211254 h 748992"/>
                <a:gd name="connsiteX83" fmla="*/ 420417 w 476637"/>
                <a:gd name="connsiteY83" fmla="*/ 213916 h 748992"/>
                <a:gd name="connsiteX84" fmla="*/ 417755 w 476637"/>
                <a:gd name="connsiteY84" fmla="*/ 213916 h 748992"/>
                <a:gd name="connsiteX85" fmla="*/ 417755 w 476637"/>
                <a:gd name="connsiteY85" fmla="*/ 216578 h 748992"/>
                <a:gd name="connsiteX86" fmla="*/ 415093 w 476637"/>
                <a:gd name="connsiteY86" fmla="*/ 219241 h 748992"/>
                <a:gd name="connsiteX87" fmla="*/ 412431 w 476637"/>
                <a:gd name="connsiteY87" fmla="*/ 221903 h 748992"/>
                <a:gd name="connsiteX88" fmla="*/ 409769 w 476637"/>
                <a:gd name="connsiteY88" fmla="*/ 224565 h 748992"/>
                <a:gd name="connsiteX89" fmla="*/ 407106 w 476637"/>
                <a:gd name="connsiteY89" fmla="*/ 224565 h 748992"/>
                <a:gd name="connsiteX90" fmla="*/ 407106 w 476637"/>
                <a:gd name="connsiteY90" fmla="*/ 227227 h 748992"/>
                <a:gd name="connsiteX91" fmla="*/ 404445 w 476637"/>
                <a:gd name="connsiteY91" fmla="*/ 229889 h 748992"/>
                <a:gd name="connsiteX92" fmla="*/ 404445 w 476637"/>
                <a:gd name="connsiteY92" fmla="*/ 232551 h 748992"/>
                <a:gd name="connsiteX93" fmla="*/ 388345 w 476637"/>
                <a:gd name="connsiteY93" fmla="*/ 232551 h 748992"/>
                <a:gd name="connsiteX94" fmla="*/ 385684 w 476637"/>
                <a:gd name="connsiteY94" fmla="*/ 235213 h 748992"/>
                <a:gd name="connsiteX95" fmla="*/ 385684 w 476637"/>
                <a:gd name="connsiteY95" fmla="*/ 237875 h 748992"/>
                <a:gd name="connsiteX96" fmla="*/ 383021 w 476637"/>
                <a:gd name="connsiteY96" fmla="*/ 237875 h 748992"/>
                <a:gd name="connsiteX97" fmla="*/ 383021 w 476637"/>
                <a:gd name="connsiteY97" fmla="*/ 243263 h 748992"/>
                <a:gd name="connsiteX98" fmla="*/ 380359 w 476637"/>
                <a:gd name="connsiteY98" fmla="*/ 243263 h 748992"/>
                <a:gd name="connsiteX99" fmla="*/ 380359 w 476637"/>
                <a:gd name="connsiteY99" fmla="*/ 248650 h 748992"/>
                <a:gd name="connsiteX100" fmla="*/ 377697 w 476637"/>
                <a:gd name="connsiteY100" fmla="*/ 248650 h 748992"/>
                <a:gd name="connsiteX101" fmla="*/ 377697 w 476637"/>
                <a:gd name="connsiteY101" fmla="*/ 259362 h 748992"/>
                <a:gd name="connsiteX102" fmla="*/ 372310 w 476637"/>
                <a:gd name="connsiteY102" fmla="*/ 259362 h 748992"/>
                <a:gd name="connsiteX103" fmla="*/ 369648 w 476637"/>
                <a:gd name="connsiteY103" fmla="*/ 256700 h 748992"/>
                <a:gd name="connsiteX104" fmla="*/ 369648 w 476637"/>
                <a:gd name="connsiteY104" fmla="*/ 259362 h 748992"/>
                <a:gd name="connsiteX105" fmla="*/ 350886 w 476637"/>
                <a:gd name="connsiteY105" fmla="*/ 259362 h 748992"/>
                <a:gd name="connsiteX106" fmla="*/ 350886 w 476637"/>
                <a:gd name="connsiteY106" fmla="*/ 262024 h 748992"/>
                <a:gd name="connsiteX107" fmla="*/ 348224 w 476637"/>
                <a:gd name="connsiteY107" fmla="*/ 267411 h 748992"/>
                <a:gd name="connsiteX108" fmla="*/ 345562 w 476637"/>
                <a:gd name="connsiteY108" fmla="*/ 270073 h 748992"/>
                <a:gd name="connsiteX109" fmla="*/ 342900 w 476637"/>
                <a:gd name="connsiteY109" fmla="*/ 275461 h 748992"/>
                <a:gd name="connsiteX110" fmla="*/ 340238 w 476637"/>
                <a:gd name="connsiteY110" fmla="*/ 278123 h 748992"/>
                <a:gd name="connsiteX111" fmla="*/ 337576 w 476637"/>
                <a:gd name="connsiteY111" fmla="*/ 278123 h 748992"/>
                <a:gd name="connsiteX112" fmla="*/ 337576 w 476637"/>
                <a:gd name="connsiteY112" fmla="*/ 280785 h 748992"/>
                <a:gd name="connsiteX113" fmla="*/ 334914 w 476637"/>
                <a:gd name="connsiteY113" fmla="*/ 283447 h 748992"/>
                <a:gd name="connsiteX114" fmla="*/ 332252 w 476637"/>
                <a:gd name="connsiteY114" fmla="*/ 286109 h 748992"/>
                <a:gd name="connsiteX115" fmla="*/ 332252 w 476637"/>
                <a:gd name="connsiteY115" fmla="*/ 291497 h 748992"/>
                <a:gd name="connsiteX116" fmla="*/ 329590 w 476637"/>
                <a:gd name="connsiteY116" fmla="*/ 291497 h 748992"/>
                <a:gd name="connsiteX117" fmla="*/ 329590 w 476637"/>
                <a:gd name="connsiteY117" fmla="*/ 296884 h 748992"/>
                <a:gd name="connsiteX118" fmla="*/ 326928 w 476637"/>
                <a:gd name="connsiteY118" fmla="*/ 296884 h 748992"/>
                <a:gd name="connsiteX119" fmla="*/ 326928 w 476637"/>
                <a:gd name="connsiteY119" fmla="*/ 299546 h 748992"/>
                <a:gd name="connsiteX120" fmla="*/ 324266 w 476637"/>
                <a:gd name="connsiteY120" fmla="*/ 304934 h 748992"/>
                <a:gd name="connsiteX121" fmla="*/ 324266 w 476637"/>
                <a:gd name="connsiteY121" fmla="*/ 310321 h 748992"/>
                <a:gd name="connsiteX122" fmla="*/ 326928 w 476637"/>
                <a:gd name="connsiteY122" fmla="*/ 307659 h 748992"/>
                <a:gd name="connsiteX123" fmla="*/ 329590 w 476637"/>
                <a:gd name="connsiteY123" fmla="*/ 307659 h 748992"/>
                <a:gd name="connsiteX124" fmla="*/ 329590 w 476637"/>
                <a:gd name="connsiteY124" fmla="*/ 310321 h 748992"/>
                <a:gd name="connsiteX125" fmla="*/ 334977 w 476637"/>
                <a:gd name="connsiteY125" fmla="*/ 310321 h 748992"/>
                <a:gd name="connsiteX126" fmla="*/ 334977 w 476637"/>
                <a:gd name="connsiteY126" fmla="*/ 312983 h 748992"/>
                <a:gd name="connsiteX127" fmla="*/ 337639 w 476637"/>
                <a:gd name="connsiteY127" fmla="*/ 315645 h 748992"/>
                <a:gd name="connsiteX128" fmla="*/ 337639 w 476637"/>
                <a:gd name="connsiteY128" fmla="*/ 321033 h 748992"/>
                <a:gd name="connsiteX129" fmla="*/ 343027 w 476637"/>
                <a:gd name="connsiteY129" fmla="*/ 321033 h 748992"/>
                <a:gd name="connsiteX130" fmla="*/ 343027 w 476637"/>
                <a:gd name="connsiteY130" fmla="*/ 323695 h 748992"/>
                <a:gd name="connsiteX131" fmla="*/ 348414 w 476637"/>
                <a:gd name="connsiteY131" fmla="*/ 323695 h 748992"/>
                <a:gd name="connsiteX132" fmla="*/ 351076 w 476637"/>
                <a:gd name="connsiteY132" fmla="*/ 326357 h 748992"/>
                <a:gd name="connsiteX133" fmla="*/ 353738 w 476637"/>
                <a:gd name="connsiteY133" fmla="*/ 329019 h 748992"/>
                <a:gd name="connsiteX134" fmla="*/ 353738 w 476637"/>
                <a:gd name="connsiteY134" fmla="*/ 331681 h 748992"/>
                <a:gd name="connsiteX135" fmla="*/ 356401 w 476637"/>
                <a:gd name="connsiteY135" fmla="*/ 334343 h 748992"/>
                <a:gd name="connsiteX136" fmla="*/ 356401 w 476637"/>
                <a:gd name="connsiteY136" fmla="*/ 342393 h 748992"/>
                <a:gd name="connsiteX137" fmla="*/ 359063 w 476637"/>
                <a:gd name="connsiteY137" fmla="*/ 347780 h 748992"/>
                <a:gd name="connsiteX138" fmla="*/ 359063 w 476637"/>
                <a:gd name="connsiteY138" fmla="*/ 353168 h 748992"/>
                <a:gd name="connsiteX139" fmla="*/ 361725 w 476637"/>
                <a:gd name="connsiteY139" fmla="*/ 353168 h 748992"/>
                <a:gd name="connsiteX140" fmla="*/ 361725 w 476637"/>
                <a:gd name="connsiteY140" fmla="*/ 355830 h 748992"/>
                <a:gd name="connsiteX141" fmla="*/ 364387 w 476637"/>
                <a:gd name="connsiteY141" fmla="*/ 358492 h 748992"/>
                <a:gd name="connsiteX142" fmla="*/ 364387 w 476637"/>
                <a:gd name="connsiteY142" fmla="*/ 361154 h 748992"/>
                <a:gd name="connsiteX143" fmla="*/ 367049 w 476637"/>
                <a:gd name="connsiteY143" fmla="*/ 366542 h 748992"/>
                <a:gd name="connsiteX144" fmla="*/ 369711 w 476637"/>
                <a:gd name="connsiteY144" fmla="*/ 369204 h 748992"/>
                <a:gd name="connsiteX145" fmla="*/ 324139 w 476637"/>
                <a:gd name="connsiteY145" fmla="*/ 379915 h 748992"/>
                <a:gd name="connsiteX146" fmla="*/ 318751 w 476637"/>
                <a:gd name="connsiteY146" fmla="*/ 382577 h 748992"/>
                <a:gd name="connsiteX147" fmla="*/ 297328 w 476637"/>
                <a:gd name="connsiteY147" fmla="*/ 406726 h 748992"/>
                <a:gd name="connsiteX148" fmla="*/ 294666 w 476637"/>
                <a:gd name="connsiteY148" fmla="*/ 409389 h 748992"/>
                <a:gd name="connsiteX149" fmla="*/ 278567 w 476637"/>
                <a:gd name="connsiteY149" fmla="*/ 430812 h 748992"/>
                <a:gd name="connsiteX150" fmla="*/ 265130 w 476637"/>
                <a:gd name="connsiteY150" fmla="*/ 452235 h 748992"/>
                <a:gd name="connsiteX151" fmla="*/ 262467 w 476637"/>
                <a:gd name="connsiteY151" fmla="*/ 452235 h 748992"/>
                <a:gd name="connsiteX152" fmla="*/ 262467 w 476637"/>
                <a:gd name="connsiteY152" fmla="*/ 454897 h 748992"/>
                <a:gd name="connsiteX153" fmla="*/ 259806 w 476637"/>
                <a:gd name="connsiteY153" fmla="*/ 457559 h 748992"/>
                <a:gd name="connsiteX154" fmla="*/ 257143 w 476637"/>
                <a:gd name="connsiteY154" fmla="*/ 457559 h 748992"/>
                <a:gd name="connsiteX155" fmla="*/ 257143 w 476637"/>
                <a:gd name="connsiteY155" fmla="*/ 470996 h 748992"/>
                <a:gd name="connsiteX156" fmla="*/ 259806 w 476637"/>
                <a:gd name="connsiteY156" fmla="*/ 470996 h 748992"/>
                <a:gd name="connsiteX157" fmla="*/ 259806 w 476637"/>
                <a:gd name="connsiteY157" fmla="*/ 473658 h 748992"/>
                <a:gd name="connsiteX158" fmla="*/ 257143 w 476637"/>
                <a:gd name="connsiteY158" fmla="*/ 473658 h 748992"/>
                <a:gd name="connsiteX159" fmla="*/ 257143 w 476637"/>
                <a:gd name="connsiteY159" fmla="*/ 479046 h 748992"/>
                <a:gd name="connsiteX160" fmla="*/ 254481 w 476637"/>
                <a:gd name="connsiteY160" fmla="*/ 479046 h 748992"/>
                <a:gd name="connsiteX161" fmla="*/ 254481 w 476637"/>
                <a:gd name="connsiteY161" fmla="*/ 481708 h 748992"/>
                <a:gd name="connsiteX162" fmla="*/ 251819 w 476637"/>
                <a:gd name="connsiteY162" fmla="*/ 481708 h 748992"/>
                <a:gd name="connsiteX163" fmla="*/ 251819 w 476637"/>
                <a:gd name="connsiteY163" fmla="*/ 484370 h 748992"/>
                <a:gd name="connsiteX164" fmla="*/ 249157 w 476637"/>
                <a:gd name="connsiteY164" fmla="*/ 484370 h 748992"/>
                <a:gd name="connsiteX165" fmla="*/ 246495 w 476637"/>
                <a:gd name="connsiteY165" fmla="*/ 487032 h 748992"/>
                <a:gd name="connsiteX166" fmla="*/ 246495 w 476637"/>
                <a:gd name="connsiteY166" fmla="*/ 489694 h 748992"/>
                <a:gd name="connsiteX167" fmla="*/ 243833 w 476637"/>
                <a:gd name="connsiteY167" fmla="*/ 489694 h 748992"/>
                <a:gd name="connsiteX168" fmla="*/ 241171 w 476637"/>
                <a:gd name="connsiteY168" fmla="*/ 492356 h 748992"/>
                <a:gd name="connsiteX169" fmla="*/ 238509 w 476637"/>
                <a:gd name="connsiteY169" fmla="*/ 495018 h 748992"/>
                <a:gd name="connsiteX170" fmla="*/ 241171 w 476637"/>
                <a:gd name="connsiteY170" fmla="*/ 497681 h 748992"/>
                <a:gd name="connsiteX171" fmla="*/ 241171 w 476637"/>
                <a:gd name="connsiteY171" fmla="*/ 500342 h 748992"/>
                <a:gd name="connsiteX172" fmla="*/ 238509 w 476637"/>
                <a:gd name="connsiteY172" fmla="*/ 500342 h 748992"/>
                <a:gd name="connsiteX173" fmla="*/ 238509 w 476637"/>
                <a:gd name="connsiteY173" fmla="*/ 503004 h 748992"/>
                <a:gd name="connsiteX174" fmla="*/ 235847 w 476637"/>
                <a:gd name="connsiteY174" fmla="*/ 503004 h 748992"/>
                <a:gd name="connsiteX175" fmla="*/ 235847 w 476637"/>
                <a:gd name="connsiteY175" fmla="*/ 505666 h 748992"/>
                <a:gd name="connsiteX176" fmla="*/ 233185 w 476637"/>
                <a:gd name="connsiteY176" fmla="*/ 505666 h 748992"/>
                <a:gd name="connsiteX177" fmla="*/ 233185 w 476637"/>
                <a:gd name="connsiteY177" fmla="*/ 508329 h 748992"/>
                <a:gd name="connsiteX178" fmla="*/ 235847 w 476637"/>
                <a:gd name="connsiteY178" fmla="*/ 508329 h 748992"/>
                <a:gd name="connsiteX179" fmla="*/ 235847 w 476637"/>
                <a:gd name="connsiteY179" fmla="*/ 510991 h 748992"/>
                <a:gd name="connsiteX180" fmla="*/ 230459 w 476637"/>
                <a:gd name="connsiteY180" fmla="*/ 510991 h 748992"/>
                <a:gd name="connsiteX181" fmla="*/ 227797 w 476637"/>
                <a:gd name="connsiteY181" fmla="*/ 513653 h 748992"/>
                <a:gd name="connsiteX182" fmla="*/ 227797 w 476637"/>
                <a:gd name="connsiteY182" fmla="*/ 516315 h 748992"/>
                <a:gd name="connsiteX183" fmla="*/ 225135 w 476637"/>
                <a:gd name="connsiteY183" fmla="*/ 516315 h 748992"/>
                <a:gd name="connsiteX184" fmla="*/ 225135 w 476637"/>
                <a:gd name="connsiteY184" fmla="*/ 521702 h 748992"/>
                <a:gd name="connsiteX185" fmla="*/ 217085 w 476637"/>
                <a:gd name="connsiteY185" fmla="*/ 521702 h 748992"/>
                <a:gd name="connsiteX186" fmla="*/ 217085 w 476637"/>
                <a:gd name="connsiteY186" fmla="*/ 524364 h 748992"/>
                <a:gd name="connsiteX187" fmla="*/ 219748 w 476637"/>
                <a:gd name="connsiteY187" fmla="*/ 527027 h 748992"/>
                <a:gd name="connsiteX188" fmla="*/ 219748 w 476637"/>
                <a:gd name="connsiteY188" fmla="*/ 529689 h 748992"/>
                <a:gd name="connsiteX189" fmla="*/ 222410 w 476637"/>
                <a:gd name="connsiteY189" fmla="*/ 529689 h 748992"/>
                <a:gd name="connsiteX190" fmla="*/ 222410 w 476637"/>
                <a:gd name="connsiteY190" fmla="*/ 527027 h 748992"/>
                <a:gd name="connsiteX191" fmla="*/ 225072 w 476637"/>
                <a:gd name="connsiteY191" fmla="*/ 527027 h 748992"/>
                <a:gd name="connsiteX192" fmla="*/ 225072 w 476637"/>
                <a:gd name="connsiteY192" fmla="*/ 524364 h 748992"/>
                <a:gd name="connsiteX193" fmla="*/ 238509 w 476637"/>
                <a:gd name="connsiteY193" fmla="*/ 524364 h 748992"/>
                <a:gd name="connsiteX194" fmla="*/ 238509 w 476637"/>
                <a:gd name="connsiteY194" fmla="*/ 527027 h 748992"/>
                <a:gd name="connsiteX195" fmla="*/ 241171 w 476637"/>
                <a:gd name="connsiteY195" fmla="*/ 529689 h 748992"/>
                <a:gd name="connsiteX196" fmla="*/ 243833 w 476637"/>
                <a:gd name="connsiteY196" fmla="*/ 532351 h 748992"/>
                <a:gd name="connsiteX197" fmla="*/ 251883 w 476637"/>
                <a:gd name="connsiteY197" fmla="*/ 532351 h 748992"/>
                <a:gd name="connsiteX198" fmla="*/ 254545 w 476637"/>
                <a:gd name="connsiteY198" fmla="*/ 535013 h 748992"/>
                <a:gd name="connsiteX199" fmla="*/ 259932 w 476637"/>
                <a:gd name="connsiteY199" fmla="*/ 537675 h 748992"/>
                <a:gd name="connsiteX200" fmla="*/ 259932 w 476637"/>
                <a:gd name="connsiteY200" fmla="*/ 540337 h 748992"/>
                <a:gd name="connsiteX201" fmla="*/ 262594 w 476637"/>
                <a:gd name="connsiteY201" fmla="*/ 542999 h 748992"/>
                <a:gd name="connsiteX202" fmla="*/ 262594 w 476637"/>
                <a:gd name="connsiteY202" fmla="*/ 545661 h 748992"/>
                <a:gd name="connsiteX203" fmla="*/ 265256 w 476637"/>
                <a:gd name="connsiteY203" fmla="*/ 545661 h 748992"/>
                <a:gd name="connsiteX204" fmla="*/ 265256 w 476637"/>
                <a:gd name="connsiteY204" fmla="*/ 548323 h 748992"/>
                <a:gd name="connsiteX205" fmla="*/ 267918 w 476637"/>
                <a:gd name="connsiteY205" fmla="*/ 548323 h 748992"/>
                <a:gd name="connsiteX206" fmla="*/ 267918 w 476637"/>
                <a:gd name="connsiteY206" fmla="*/ 553711 h 748992"/>
                <a:gd name="connsiteX207" fmla="*/ 275968 w 476637"/>
                <a:gd name="connsiteY207" fmla="*/ 553711 h 748992"/>
                <a:gd name="connsiteX208" fmla="*/ 278630 w 476637"/>
                <a:gd name="connsiteY208" fmla="*/ 556373 h 748992"/>
                <a:gd name="connsiteX209" fmla="*/ 284018 w 476637"/>
                <a:gd name="connsiteY209" fmla="*/ 556373 h 748992"/>
                <a:gd name="connsiteX210" fmla="*/ 284018 w 476637"/>
                <a:gd name="connsiteY210" fmla="*/ 559035 h 748992"/>
                <a:gd name="connsiteX211" fmla="*/ 286680 w 476637"/>
                <a:gd name="connsiteY211" fmla="*/ 559035 h 748992"/>
                <a:gd name="connsiteX212" fmla="*/ 294729 w 476637"/>
                <a:gd name="connsiteY212" fmla="*/ 564422 h 748992"/>
                <a:gd name="connsiteX213" fmla="*/ 294729 w 476637"/>
                <a:gd name="connsiteY213" fmla="*/ 567084 h 748992"/>
                <a:gd name="connsiteX214" fmla="*/ 297391 w 476637"/>
                <a:gd name="connsiteY214" fmla="*/ 567084 h 748992"/>
                <a:gd name="connsiteX215" fmla="*/ 297391 w 476637"/>
                <a:gd name="connsiteY215" fmla="*/ 569747 h 748992"/>
                <a:gd name="connsiteX216" fmla="*/ 300053 w 476637"/>
                <a:gd name="connsiteY216" fmla="*/ 569747 h 748992"/>
                <a:gd name="connsiteX217" fmla="*/ 300053 w 476637"/>
                <a:gd name="connsiteY217" fmla="*/ 572409 h 748992"/>
                <a:gd name="connsiteX218" fmla="*/ 302715 w 476637"/>
                <a:gd name="connsiteY218" fmla="*/ 572409 h 748992"/>
                <a:gd name="connsiteX219" fmla="*/ 302715 w 476637"/>
                <a:gd name="connsiteY219" fmla="*/ 575070 h 748992"/>
                <a:gd name="connsiteX220" fmla="*/ 305377 w 476637"/>
                <a:gd name="connsiteY220" fmla="*/ 577733 h 748992"/>
                <a:gd name="connsiteX221" fmla="*/ 308040 w 476637"/>
                <a:gd name="connsiteY221" fmla="*/ 580395 h 748992"/>
                <a:gd name="connsiteX222" fmla="*/ 308040 w 476637"/>
                <a:gd name="connsiteY222" fmla="*/ 591106 h 748992"/>
                <a:gd name="connsiteX223" fmla="*/ 305377 w 476637"/>
                <a:gd name="connsiteY223" fmla="*/ 593768 h 748992"/>
                <a:gd name="connsiteX224" fmla="*/ 305377 w 476637"/>
                <a:gd name="connsiteY224" fmla="*/ 596430 h 748992"/>
                <a:gd name="connsiteX225" fmla="*/ 302715 w 476637"/>
                <a:gd name="connsiteY225" fmla="*/ 599093 h 748992"/>
                <a:gd name="connsiteX226" fmla="*/ 300053 w 476637"/>
                <a:gd name="connsiteY226" fmla="*/ 599093 h 748992"/>
                <a:gd name="connsiteX227" fmla="*/ 297391 w 476637"/>
                <a:gd name="connsiteY227" fmla="*/ 601755 h 748992"/>
                <a:gd name="connsiteX228" fmla="*/ 297391 w 476637"/>
                <a:gd name="connsiteY228" fmla="*/ 615192 h 748992"/>
                <a:gd name="connsiteX229" fmla="*/ 300053 w 476637"/>
                <a:gd name="connsiteY229" fmla="*/ 615192 h 748992"/>
                <a:gd name="connsiteX230" fmla="*/ 302715 w 476637"/>
                <a:gd name="connsiteY230" fmla="*/ 617854 h 748992"/>
                <a:gd name="connsiteX231" fmla="*/ 305377 w 476637"/>
                <a:gd name="connsiteY231" fmla="*/ 617854 h 748992"/>
                <a:gd name="connsiteX232" fmla="*/ 305377 w 476637"/>
                <a:gd name="connsiteY232" fmla="*/ 620516 h 748992"/>
                <a:gd name="connsiteX233" fmla="*/ 308040 w 476637"/>
                <a:gd name="connsiteY233" fmla="*/ 620516 h 748992"/>
                <a:gd name="connsiteX234" fmla="*/ 310702 w 476637"/>
                <a:gd name="connsiteY234" fmla="*/ 623178 h 748992"/>
                <a:gd name="connsiteX235" fmla="*/ 313364 w 476637"/>
                <a:gd name="connsiteY235" fmla="*/ 623178 h 748992"/>
                <a:gd name="connsiteX236" fmla="*/ 313364 w 476637"/>
                <a:gd name="connsiteY236" fmla="*/ 625840 h 748992"/>
                <a:gd name="connsiteX237" fmla="*/ 310702 w 476637"/>
                <a:gd name="connsiteY237" fmla="*/ 625840 h 748992"/>
                <a:gd name="connsiteX238" fmla="*/ 310702 w 476637"/>
                <a:gd name="connsiteY238" fmla="*/ 631228 h 748992"/>
                <a:gd name="connsiteX239" fmla="*/ 308040 w 476637"/>
                <a:gd name="connsiteY239" fmla="*/ 633890 h 748992"/>
                <a:gd name="connsiteX240" fmla="*/ 308040 w 476637"/>
                <a:gd name="connsiteY240" fmla="*/ 641939 h 748992"/>
                <a:gd name="connsiteX241" fmla="*/ 310702 w 476637"/>
                <a:gd name="connsiteY241" fmla="*/ 641939 h 748992"/>
                <a:gd name="connsiteX242" fmla="*/ 310702 w 476637"/>
                <a:gd name="connsiteY242" fmla="*/ 644601 h 748992"/>
                <a:gd name="connsiteX243" fmla="*/ 318751 w 476637"/>
                <a:gd name="connsiteY243" fmla="*/ 644601 h 748992"/>
                <a:gd name="connsiteX244" fmla="*/ 318751 w 476637"/>
                <a:gd name="connsiteY244" fmla="*/ 641939 h 748992"/>
                <a:gd name="connsiteX245" fmla="*/ 324139 w 476637"/>
                <a:gd name="connsiteY245" fmla="*/ 641939 h 748992"/>
                <a:gd name="connsiteX246" fmla="*/ 324139 w 476637"/>
                <a:gd name="connsiteY246" fmla="*/ 639277 h 748992"/>
                <a:gd name="connsiteX247" fmla="*/ 329526 w 476637"/>
                <a:gd name="connsiteY247" fmla="*/ 639277 h 748992"/>
                <a:gd name="connsiteX248" fmla="*/ 329526 w 476637"/>
                <a:gd name="connsiteY248" fmla="*/ 641939 h 748992"/>
                <a:gd name="connsiteX249" fmla="*/ 332188 w 476637"/>
                <a:gd name="connsiteY249" fmla="*/ 641939 h 748992"/>
                <a:gd name="connsiteX250" fmla="*/ 332188 w 476637"/>
                <a:gd name="connsiteY250" fmla="*/ 674138 h 748992"/>
                <a:gd name="connsiteX251" fmla="*/ 334851 w 476637"/>
                <a:gd name="connsiteY251" fmla="*/ 674138 h 748992"/>
                <a:gd name="connsiteX252" fmla="*/ 334851 w 476637"/>
                <a:gd name="connsiteY252" fmla="*/ 679525 h 748992"/>
                <a:gd name="connsiteX253" fmla="*/ 337512 w 476637"/>
                <a:gd name="connsiteY253" fmla="*/ 679525 h 748992"/>
                <a:gd name="connsiteX254" fmla="*/ 337512 w 476637"/>
                <a:gd name="connsiteY254" fmla="*/ 687575 h 748992"/>
                <a:gd name="connsiteX255" fmla="*/ 340175 w 476637"/>
                <a:gd name="connsiteY255" fmla="*/ 690237 h 748992"/>
                <a:gd name="connsiteX256" fmla="*/ 340175 w 476637"/>
                <a:gd name="connsiteY256" fmla="*/ 703674 h 748992"/>
                <a:gd name="connsiteX257" fmla="*/ 342837 w 476637"/>
                <a:gd name="connsiteY257" fmla="*/ 703674 h 748992"/>
                <a:gd name="connsiteX258" fmla="*/ 342837 w 476637"/>
                <a:gd name="connsiteY258" fmla="*/ 706336 h 748992"/>
                <a:gd name="connsiteX259" fmla="*/ 345499 w 476637"/>
                <a:gd name="connsiteY259" fmla="*/ 708998 h 748992"/>
                <a:gd name="connsiteX260" fmla="*/ 348161 w 476637"/>
                <a:gd name="connsiteY260" fmla="*/ 711660 h 748992"/>
                <a:gd name="connsiteX261" fmla="*/ 350823 w 476637"/>
                <a:gd name="connsiteY261" fmla="*/ 714322 h 748992"/>
                <a:gd name="connsiteX262" fmla="*/ 353485 w 476637"/>
                <a:gd name="connsiteY262" fmla="*/ 714322 h 748992"/>
                <a:gd name="connsiteX263" fmla="*/ 353485 w 476637"/>
                <a:gd name="connsiteY263" fmla="*/ 716984 h 748992"/>
                <a:gd name="connsiteX264" fmla="*/ 356147 w 476637"/>
                <a:gd name="connsiteY264" fmla="*/ 716984 h 748992"/>
                <a:gd name="connsiteX265" fmla="*/ 358809 w 476637"/>
                <a:gd name="connsiteY265" fmla="*/ 719646 h 748992"/>
                <a:gd name="connsiteX266" fmla="*/ 361471 w 476637"/>
                <a:gd name="connsiteY266" fmla="*/ 719646 h 748992"/>
                <a:gd name="connsiteX267" fmla="*/ 361471 w 476637"/>
                <a:gd name="connsiteY267" fmla="*/ 722309 h 748992"/>
                <a:gd name="connsiteX268" fmla="*/ 364133 w 476637"/>
                <a:gd name="connsiteY268" fmla="*/ 724971 h 748992"/>
                <a:gd name="connsiteX269" fmla="*/ 369521 w 476637"/>
                <a:gd name="connsiteY269" fmla="*/ 724971 h 748992"/>
                <a:gd name="connsiteX270" fmla="*/ 369521 w 476637"/>
                <a:gd name="connsiteY270" fmla="*/ 727632 h 748992"/>
                <a:gd name="connsiteX271" fmla="*/ 372183 w 476637"/>
                <a:gd name="connsiteY271" fmla="*/ 727632 h 748992"/>
                <a:gd name="connsiteX272" fmla="*/ 372183 w 476637"/>
                <a:gd name="connsiteY272" fmla="*/ 730294 h 748992"/>
                <a:gd name="connsiteX273" fmla="*/ 350759 w 476637"/>
                <a:gd name="connsiteY273" fmla="*/ 730294 h 748992"/>
                <a:gd name="connsiteX274" fmla="*/ 307849 w 476637"/>
                <a:gd name="connsiteY274" fmla="*/ 732957 h 748992"/>
                <a:gd name="connsiteX275" fmla="*/ 270327 w 476637"/>
                <a:gd name="connsiteY275" fmla="*/ 735619 h 748992"/>
                <a:gd name="connsiteX276" fmla="*/ 168471 w 476637"/>
                <a:gd name="connsiteY276" fmla="*/ 746330 h 748992"/>
                <a:gd name="connsiteX277" fmla="*/ 125561 w 476637"/>
                <a:gd name="connsiteY277" fmla="*/ 748992 h 748992"/>
                <a:gd name="connsiteX278" fmla="*/ 122899 w 476637"/>
                <a:gd name="connsiteY278" fmla="*/ 748992 h 748992"/>
                <a:gd name="connsiteX279" fmla="*/ 122899 w 476637"/>
                <a:gd name="connsiteY279" fmla="*/ 746330 h 748992"/>
                <a:gd name="connsiteX280" fmla="*/ 120237 w 476637"/>
                <a:gd name="connsiteY280" fmla="*/ 748992 h 748992"/>
                <a:gd name="connsiteX281" fmla="*/ 117575 w 476637"/>
                <a:gd name="connsiteY281" fmla="*/ 748992 h 748992"/>
                <a:gd name="connsiteX282" fmla="*/ 112187 w 476637"/>
                <a:gd name="connsiteY282" fmla="*/ 746330 h 748992"/>
                <a:gd name="connsiteX283" fmla="*/ 96088 w 476637"/>
                <a:gd name="connsiteY283" fmla="*/ 746330 h 748992"/>
                <a:gd name="connsiteX284" fmla="*/ 88039 w 476637"/>
                <a:gd name="connsiteY284" fmla="*/ 743668 h 748992"/>
                <a:gd name="connsiteX285" fmla="*/ 85376 w 476637"/>
                <a:gd name="connsiteY285" fmla="*/ 741006 h 748992"/>
                <a:gd name="connsiteX286" fmla="*/ 85376 w 476637"/>
                <a:gd name="connsiteY286" fmla="*/ 738344 h 748992"/>
                <a:gd name="connsiteX287" fmla="*/ 88039 w 476637"/>
                <a:gd name="connsiteY287" fmla="*/ 738344 h 748992"/>
                <a:gd name="connsiteX288" fmla="*/ 88039 w 476637"/>
                <a:gd name="connsiteY288" fmla="*/ 732957 h 748992"/>
                <a:gd name="connsiteX289" fmla="*/ 82651 w 476637"/>
                <a:gd name="connsiteY289" fmla="*/ 732957 h 748992"/>
                <a:gd name="connsiteX290" fmla="*/ 82651 w 476637"/>
                <a:gd name="connsiteY290" fmla="*/ 730294 h 748992"/>
                <a:gd name="connsiteX291" fmla="*/ 79989 w 476637"/>
                <a:gd name="connsiteY291" fmla="*/ 730294 h 748992"/>
                <a:gd name="connsiteX292" fmla="*/ 82651 w 476637"/>
                <a:gd name="connsiteY292" fmla="*/ 730294 h 748992"/>
                <a:gd name="connsiteX293" fmla="*/ 82651 w 476637"/>
                <a:gd name="connsiteY293" fmla="*/ 727632 h 748992"/>
                <a:gd name="connsiteX294" fmla="*/ 85313 w 476637"/>
                <a:gd name="connsiteY294" fmla="*/ 727632 h 748992"/>
                <a:gd name="connsiteX295" fmla="*/ 85313 w 476637"/>
                <a:gd name="connsiteY295" fmla="*/ 724971 h 748992"/>
                <a:gd name="connsiteX296" fmla="*/ 87975 w 476637"/>
                <a:gd name="connsiteY296" fmla="*/ 724971 h 748992"/>
                <a:gd name="connsiteX297" fmla="*/ 87975 w 476637"/>
                <a:gd name="connsiteY297" fmla="*/ 722309 h 748992"/>
                <a:gd name="connsiteX298" fmla="*/ 93363 w 476637"/>
                <a:gd name="connsiteY298" fmla="*/ 722309 h 748992"/>
                <a:gd name="connsiteX299" fmla="*/ 90701 w 476637"/>
                <a:gd name="connsiteY299" fmla="*/ 722309 h 748992"/>
                <a:gd name="connsiteX300" fmla="*/ 93363 w 476637"/>
                <a:gd name="connsiteY300" fmla="*/ 722309 h 748992"/>
                <a:gd name="connsiteX301" fmla="*/ 93363 w 476637"/>
                <a:gd name="connsiteY301" fmla="*/ 716921 h 748992"/>
                <a:gd name="connsiteX302" fmla="*/ 96025 w 476637"/>
                <a:gd name="connsiteY302" fmla="*/ 716921 h 748992"/>
                <a:gd name="connsiteX303" fmla="*/ 96025 w 476637"/>
                <a:gd name="connsiteY303" fmla="*/ 714259 h 748992"/>
                <a:gd name="connsiteX304" fmla="*/ 98687 w 476637"/>
                <a:gd name="connsiteY304" fmla="*/ 714259 h 748992"/>
                <a:gd name="connsiteX305" fmla="*/ 98687 w 476637"/>
                <a:gd name="connsiteY305" fmla="*/ 708871 h 748992"/>
                <a:gd name="connsiteX306" fmla="*/ 101349 w 476637"/>
                <a:gd name="connsiteY306" fmla="*/ 708871 h 748992"/>
                <a:gd name="connsiteX307" fmla="*/ 101349 w 476637"/>
                <a:gd name="connsiteY307" fmla="*/ 703484 h 748992"/>
                <a:gd name="connsiteX308" fmla="*/ 104011 w 476637"/>
                <a:gd name="connsiteY308" fmla="*/ 703484 h 748992"/>
                <a:gd name="connsiteX309" fmla="*/ 104011 w 476637"/>
                <a:gd name="connsiteY309" fmla="*/ 700822 h 748992"/>
                <a:gd name="connsiteX310" fmla="*/ 109398 w 476637"/>
                <a:gd name="connsiteY310" fmla="*/ 700822 h 748992"/>
                <a:gd name="connsiteX311" fmla="*/ 109398 w 476637"/>
                <a:gd name="connsiteY311" fmla="*/ 698160 h 748992"/>
                <a:gd name="connsiteX312" fmla="*/ 109398 w 476637"/>
                <a:gd name="connsiteY312" fmla="*/ 700822 h 748992"/>
                <a:gd name="connsiteX313" fmla="*/ 112060 w 476637"/>
                <a:gd name="connsiteY313" fmla="*/ 700822 h 748992"/>
                <a:gd name="connsiteX314" fmla="*/ 112060 w 476637"/>
                <a:gd name="connsiteY314" fmla="*/ 698160 h 748992"/>
                <a:gd name="connsiteX315" fmla="*/ 122772 w 476637"/>
                <a:gd name="connsiteY315" fmla="*/ 698160 h 748992"/>
                <a:gd name="connsiteX316" fmla="*/ 122772 w 476637"/>
                <a:gd name="connsiteY316" fmla="*/ 695497 h 748992"/>
                <a:gd name="connsiteX317" fmla="*/ 130822 w 476637"/>
                <a:gd name="connsiteY317" fmla="*/ 695497 h 748992"/>
                <a:gd name="connsiteX318" fmla="*/ 130822 w 476637"/>
                <a:gd name="connsiteY318" fmla="*/ 692835 h 748992"/>
                <a:gd name="connsiteX319" fmla="*/ 136209 w 476637"/>
                <a:gd name="connsiteY319" fmla="*/ 692835 h 748992"/>
                <a:gd name="connsiteX320" fmla="*/ 136209 w 476637"/>
                <a:gd name="connsiteY320" fmla="*/ 695497 h 748992"/>
                <a:gd name="connsiteX321" fmla="*/ 138871 w 476637"/>
                <a:gd name="connsiteY321" fmla="*/ 695497 h 748992"/>
                <a:gd name="connsiteX322" fmla="*/ 138871 w 476637"/>
                <a:gd name="connsiteY322" fmla="*/ 698160 h 748992"/>
                <a:gd name="connsiteX323" fmla="*/ 141534 w 476637"/>
                <a:gd name="connsiteY323" fmla="*/ 698160 h 748992"/>
                <a:gd name="connsiteX324" fmla="*/ 141534 w 476637"/>
                <a:gd name="connsiteY324" fmla="*/ 700822 h 748992"/>
                <a:gd name="connsiteX325" fmla="*/ 149583 w 476637"/>
                <a:gd name="connsiteY325" fmla="*/ 700822 h 748992"/>
                <a:gd name="connsiteX326" fmla="*/ 149583 w 476637"/>
                <a:gd name="connsiteY326" fmla="*/ 698160 h 748992"/>
                <a:gd name="connsiteX327" fmla="*/ 154971 w 476637"/>
                <a:gd name="connsiteY327" fmla="*/ 698160 h 748992"/>
                <a:gd name="connsiteX328" fmla="*/ 154971 w 476637"/>
                <a:gd name="connsiteY328" fmla="*/ 695497 h 748992"/>
                <a:gd name="connsiteX329" fmla="*/ 157633 w 476637"/>
                <a:gd name="connsiteY329" fmla="*/ 695497 h 748992"/>
                <a:gd name="connsiteX330" fmla="*/ 157633 w 476637"/>
                <a:gd name="connsiteY330" fmla="*/ 692835 h 748992"/>
                <a:gd name="connsiteX331" fmla="*/ 160295 w 476637"/>
                <a:gd name="connsiteY331" fmla="*/ 692835 h 748992"/>
                <a:gd name="connsiteX332" fmla="*/ 160295 w 476637"/>
                <a:gd name="connsiteY332" fmla="*/ 690174 h 748992"/>
                <a:gd name="connsiteX333" fmla="*/ 162957 w 476637"/>
                <a:gd name="connsiteY333" fmla="*/ 690174 h 748992"/>
                <a:gd name="connsiteX334" fmla="*/ 162957 w 476637"/>
                <a:gd name="connsiteY334" fmla="*/ 687511 h 748992"/>
                <a:gd name="connsiteX335" fmla="*/ 165619 w 476637"/>
                <a:gd name="connsiteY335" fmla="*/ 687511 h 748992"/>
                <a:gd name="connsiteX336" fmla="*/ 165619 w 476637"/>
                <a:gd name="connsiteY336" fmla="*/ 684849 h 748992"/>
                <a:gd name="connsiteX337" fmla="*/ 168281 w 476637"/>
                <a:gd name="connsiteY337" fmla="*/ 684849 h 748992"/>
                <a:gd name="connsiteX338" fmla="*/ 168281 w 476637"/>
                <a:gd name="connsiteY338" fmla="*/ 682187 h 748992"/>
                <a:gd name="connsiteX339" fmla="*/ 170943 w 476637"/>
                <a:gd name="connsiteY339" fmla="*/ 682187 h 748992"/>
                <a:gd name="connsiteX340" fmla="*/ 170943 w 476637"/>
                <a:gd name="connsiteY340" fmla="*/ 679525 h 748992"/>
                <a:gd name="connsiteX341" fmla="*/ 173605 w 476637"/>
                <a:gd name="connsiteY341" fmla="*/ 679525 h 748992"/>
                <a:gd name="connsiteX342" fmla="*/ 168218 w 476637"/>
                <a:gd name="connsiteY342" fmla="*/ 679525 h 748992"/>
                <a:gd name="connsiteX343" fmla="*/ 168218 w 476637"/>
                <a:gd name="connsiteY343" fmla="*/ 682187 h 748992"/>
                <a:gd name="connsiteX344" fmla="*/ 165555 w 476637"/>
                <a:gd name="connsiteY344" fmla="*/ 682187 h 748992"/>
                <a:gd name="connsiteX345" fmla="*/ 165555 w 476637"/>
                <a:gd name="connsiteY345" fmla="*/ 684849 h 748992"/>
                <a:gd name="connsiteX346" fmla="*/ 162893 w 476637"/>
                <a:gd name="connsiteY346" fmla="*/ 684849 h 748992"/>
                <a:gd name="connsiteX347" fmla="*/ 162893 w 476637"/>
                <a:gd name="connsiteY347" fmla="*/ 687511 h 748992"/>
                <a:gd name="connsiteX348" fmla="*/ 160231 w 476637"/>
                <a:gd name="connsiteY348" fmla="*/ 687511 h 748992"/>
                <a:gd name="connsiteX349" fmla="*/ 160231 w 476637"/>
                <a:gd name="connsiteY349" fmla="*/ 690174 h 748992"/>
                <a:gd name="connsiteX350" fmla="*/ 157569 w 476637"/>
                <a:gd name="connsiteY350" fmla="*/ 690174 h 748992"/>
                <a:gd name="connsiteX351" fmla="*/ 157569 w 476637"/>
                <a:gd name="connsiteY351" fmla="*/ 692835 h 748992"/>
                <a:gd name="connsiteX352" fmla="*/ 154907 w 476637"/>
                <a:gd name="connsiteY352" fmla="*/ 692835 h 748992"/>
                <a:gd name="connsiteX353" fmla="*/ 154907 w 476637"/>
                <a:gd name="connsiteY353" fmla="*/ 695497 h 748992"/>
                <a:gd name="connsiteX354" fmla="*/ 152245 w 476637"/>
                <a:gd name="connsiteY354" fmla="*/ 695497 h 748992"/>
                <a:gd name="connsiteX355" fmla="*/ 152245 w 476637"/>
                <a:gd name="connsiteY355" fmla="*/ 698160 h 748992"/>
                <a:gd name="connsiteX356" fmla="*/ 141534 w 476637"/>
                <a:gd name="connsiteY356" fmla="*/ 698160 h 748992"/>
                <a:gd name="connsiteX357" fmla="*/ 141534 w 476637"/>
                <a:gd name="connsiteY357" fmla="*/ 695497 h 748992"/>
                <a:gd name="connsiteX358" fmla="*/ 138871 w 476637"/>
                <a:gd name="connsiteY358" fmla="*/ 695497 h 748992"/>
                <a:gd name="connsiteX359" fmla="*/ 138871 w 476637"/>
                <a:gd name="connsiteY359" fmla="*/ 692835 h 748992"/>
                <a:gd name="connsiteX360" fmla="*/ 136209 w 476637"/>
                <a:gd name="connsiteY360" fmla="*/ 692835 h 748992"/>
                <a:gd name="connsiteX361" fmla="*/ 136209 w 476637"/>
                <a:gd name="connsiteY361" fmla="*/ 690174 h 748992"/>
                <a:gd name="connsiteX362" fmla="*/ 133547 w 476637"/>
                <a:gd name="connsiteY362" fmla="*/ 690174 h 748992"/>
                <a:gd name="connsiteX363" fmla="*/ 133547 w 476637"/>
                <a:gd name="connsiteY363" fmla="*/ 684786 h 748992"/>
                <a:gd name="connsiteX364" fmla="*/ 136209 w 476637"/>
                <a:gd name="connsiteY364" fmla="*/ 684786 h 748992"/>
                <a:gd name="connsiteX365" fmla="*/ 136209 w 476637"/>
                <a:gd name="connsiteY365" fmla="*/ 682124 h 748992"/>
                <a:gd name="connsiteX366" fmla="*/ 133547 w 476637"/>
                <a:gd name="connsiteY366" fmla="*/ 682124 h 748992"/>
                <a:gd name="connsiteX367" fmla="*/ 133547 w 476637"/>
                <a:gd name="connsiteY367" fmla="*/ 679462 h 748992"/>
                <a:gd name="connsiteX368" fmla="*/ 136209 w 476637"/>
                <a:gd name="connsiteY368" fmla="*/ 679462 h 748992"/>
                <a:gd name="connsiteX369" fmla="*/ 136209 w 476637"/>
                <a:gd name="connsiteY369" fmla="*/ 671412 h 748992"/>
                <a:gd name="connsiteX370" fmla="*/ 141597 w 476637"/>
                <a:gd name="connsiteY370" fmla="*/ 671412 h 748992"/>
                <a:gd name="connsiteX371" fmla="*/ 141597 w 476637"/>
                <a:gd name="connsiteY371" fmla="*/ 668750 h 748992"/>
                <a:gd name="connsiteX372" fmla="*/ 157696 w 476637"/>
                <a:gd name="connsiteY372" fmla="*/ 668750 h 748992"/>
                <a:gd name="connsiteX373" fmla="*/ 157696 w 476637"/>
                <a:gd name="connsiteY373" fmla="*/ 666088 h 748992"/>
                <a:gd name="connsiteX374" fmla="*/ 168408 w 476637"/>
                <a:gd name="connsiteY374" fmla="*/ 666088 h 748992"/>
                <a:gd name="connsiteX375" fmla="*/ 168408 w 476637"/>
                <a:gd name="connsiteY375" fmla="*/ 663426 h 748992"/>
                <a:gd name="connsiteX376" fmla="*/ 179119 w 476637"/>
                <a:gd name="connsiteY376" fmla="*/ 663426 h 748992"/>
                <a:gd name="connsiteX377" fmla="*/ 179119 w 476637"/>
                <a:gd name="connsiteY377" fmla="*/ 660764 h 748992"/>
                <a:gd name="connsiteX378" fmla="*/ 176457 w 476637"/>
                <a:gd name="connsiteY378" fmla="*/ 660764 h 748992"/>
                <a:gd name="connsiteX379" fmla="*/ 176457 w 476637"/>
                <a:gd name="connsiteY379" fmla="*/ 663426 h 748992"/>
                <a:gd name="connsiteX380" fmla="*/ 163020 w 476637"/>
                <a:gd name="connsiteY380" fmla="*/ 663426 h 748992"/>
                <a:gd name="connsiteX381" fmla="*/ 163020 w 476637"/>
                <a:gd name="connsiteY381" fmla="*/ 666088 h 748992"/>
                <a:gd name="connsiteX382" fmla="*/ 144259 w 476637"/>
                <a:gd name="connsiteY382" fmla="*/ 666088 h 748992"/>
                <a:gd name="connsiteX383" fmla="*/ 144259 w 476637"/>
                <a:gd name="connsiteY383" fmla="*/ 668750 h 748992"/>
                <a:gd name="connsiteX384" fmla="*/ 136209 w 476637"/>
                <a:gd name="connsiteY384" fmla="*/ 668750 h 748992"/>
                <a:gd name="connsiteX385" fmla="*/ 136209 w 476637"/>
                <a:gd name="connsiteY385" fmla="*/ 671412 h 748992"/>
                <a:gd name="connsiteX386" fmla="*/ 133547 w 476637"/>
                <a:gd name="connsiteY386" fmla="*/ 671412 h 748992"/>
                <a:gd name="connsiteX387" fmla="*/ 133547 w 476637"/>
                <a:gd name="connsiteY387" fmla="*/ 679462 h 748992"/>
                <a:gd name="connsiteX388" fmla="*/ 130885 w 476637"/>
                <a:gd name="connsiteY388" fmla="*/ 679462 h 748992"/>
                <a:gd name="connsiteX389" fmla="*/ 130885 w 476637"/>
                <a:gd name="connsiteY389" fmla="*/ 684849 h 748992"/>
                <a:gd name="connsiteX390" fmla="*/ 133547 w 476637"/>
                <a:gd name="connsiteY390" fmla="*/ 684849 h 748992"/>
                <a:gd name="connsiteX391" fmla="*/ 130885 w 476637"/>
                <a:gd name="connsiteY391" fmla="*/ 684849 h 748992"/>
                <a:gd name="connsiteX392" fmla="*/ 130885 w 476637"/>
                <a:gd name="connsiteY392" fmla="*/ 690237 h 748992"/>
                <a:gd name="connsiteX393" fmla="*/ 120174 w 476637"/>
                <a:gd name="connsiteY393" fmla="*/ 690237 h 748992"/>
                <a:gd name="connsiteX394" fmla="*/ 120174 w 476637"/>
                <a:gd name="connsiteY394" fmla="*/ 692899 h 748992"/>
                <a:gd name="connsiteX395" fmla="*/ 104074 w 476637"/>
                <a:gd name="connsiteY395" fmla="*/ 692899 h 748992"/>
                <a:gd name="connsiteX396" fmla="*/ 104074 w 476637"/>
                <a:gd name="connsiteY396" fmla="*/ 695561 h 748992"/>
                <a:gd name="connsiteX397" fmla="*/ 104074 w 476637"/>
                <a:gd name="connsiteY397" fmla="*/ 692899 h 748992"/>
                <a:gd name="connsiteX398" fmla="*/ 104074 w 476637"/>
                <a:gd name="connsiteY398" fmla="*/ 695561 h 748992"/>
                <a:gd name="connsiteX399" fmla="*/ 96025 w 476637"/>
                <a:gd name="connsiteY399" fmla="*/ 695561 h 748992"/>
                <a:gd name="connsiteX400" fmla="*/ 96025 w 476637"/>
                <a:gd name="connsiteY400" fmla="*/ 698223 h 748992"/>
                <a:gd name="connsiteX401" fmla="*/ 93363 w 476637"/>
                <a:gd name="connsiteY401" fmla="*/ 698223 h 748992"/>
                <a:gd name="connsiteX402" fmla="*/ 93363 w 476637"/>
                <a:gd name="connsiteY402" fmla="*/ 695561 h 748992"/>
                <a:gd name="connsiteX403" fmla="*/ 93363 w 476637"/>
                <a:gd name="connsiteY403" fmla="*/ 698223 h 748992"/>
                <a:gd name="connsiteX404" fmla="*/ 93363 w 476637"/>
                <a:gd name="connsiteY404" fmla="*/ 695561 h 748992"/>
                <a:gd name="connsiteX405" fmla="*/ 87975 w 476637"/>
                <a:gd name="connsiteY405" fmla="*/ 695561 h 748992"/>
                <a:gd name="connsiteX406" fmla="*/ 87975 w 476637"/>
                <a:gd name="connsiteY406" fmla="*/ 698223 h 748992"/>
                <a:gd name="connsiteX407" fmla="*/ 82588 w 476637"/>
                <a:gd name="connsiteY407" fmla="*/ 698223 h 748992"/>
                <a:gd name="connsiteX408" fmla="*/ 82588 w 476637"/>
                <a:gd name="connsiteY408" fmla="*/ 695561 h 748992"/>
                <a:gd name="connsiteX409" fmla="*/ 79926 w 476637"/>
                <a:gd name="connsiteY409" fmla="*/ 695561 h 748992"/>
                <a:gd name="connsiteX410" fmla="*/ 79926 w 476637"/>
                <a:gd name="connsiteY410" fmla="*/ 692899 h 748992"/>
                <a:gd name="connsiteX411" fmla="*/ 74538 w 476637"/>
                <a:gd name="connsiteY411" fmla="*/ 692899 h 748992"/>
                <a:gd name="connsiteX412" fmla="*/ 74538 w 476637"/>
                <a:gd name="connsiteY412" fmla="*/ 690237 h 748992"/>
                <a:gd name="connsiteX413" fmla="*/ 69150 w 476637"/>
                <a:gd name="connsiteY413" fmla="*/ 690237 h 748992"/>
                <a:gd name="connsiteX414" fmla="*/ 69150 w 476637"/>
                <a:gd name="connsiteY414" fmla="*/ 687575 h 748992"/>
                <a:gd name="connsiteX415" fmla="*/ 63763 w 476637"/>
                <a:gd name="connsiteY415" fmla="*/ 687575 h 748992"/>
                <a:gd name="connsiteX416" fmla="*/ 63763 w 476637"/>
                <a:gd name="connsiteY416" fmla="*/ 684913 h 748992"/>
                <a:gd name="connsiteX417" fmla="*/ 61101 w 476637"/>
                <a:gd name="connsiteY417" fmla="*/ 684913 h 748992"/>
                <a:gd name="connsiteX418" fmla="*/ 61101 w 476637"/>
                <a:gd name="connsiteY418" fmla="*/ 682251 h 748992"/>
                <a:gd name="connsiteX419" fmla="*/ 61101 w 476637"/>
                <a:gd name="connsiteY419" fmla="*/ 684913 h 748992"/>
                <a:gd name="connsiteX420" fmla="*/ 58439 w 476637"/>
                <a:gd name="connsiteY420" fmla="*/ 684913 h 748992"/>
                <a:gd name="connsiteX421" fmla="*/ 58439 w 476637"/>
                <a:gd name="connsiteY421" fmla="*/ 682251 h 748992"/>
                <a:gd name="connsiteX422" fmla="*/ 53051 w 476637"/>
                <a:gd name="connsiteY422" fmla="*/ 682251 h 748992"/>
                <a:gd name="connsiteX423" fmla="*/ 53051 w 476637"/>
                <a:gd name="connsiteY423" fmla="*/ 679588 h 748992"/>
                <a:gd name="connsiteX424" fmla="*/ 50389 w 476637"/>
                <a:gd name="connsiteY424" fmla="*/ 679588 h 748992"/>
                <a:gd name="connsiteX425" fmla="*/ 50389 w 476637"/>
                <a:gd name="connsiteY425" fmla="*/ 676926 h 748992"/>
                <a:gd name="connsiteX426" fmla="*/ 47727 w 476637"/>
                <a:gd name="connsiteY426" fmla="*/ 676926 h 748992"/>
                <a:gd name="connsiteX427" fmla="*/ 47727 w 476637"/>
                <a:gd name="connsiteY427" fmla="*/ 674264 h 748992"/>
                <a:gd name="connsiteX428" fmla="*/ 45065 w 476637"/>
                <a:gd name="connsiteY428" fmla="*/ 674264 h 748992"/>
                <a:gd name="connsiteX429" fmla="*/ 45065 w 476637"/>
                <a:gd name="connsiteY429" fmla="*/ 671602 h 748992"/>
                <a:gd name="connsiteX430" fmla="*/ 42403 w 476637"/>
                <a:gd name="connsiteY430" fmla="*/ 671602 h 748992"/>
                <a:gd name="connsiteX431" fmla="*/ 42403 w 476637"/>
                <a:gd name="connsiteY431" fmla="*/ 668940 h 748992"/>
                <a:gd name="connsiteX432" fmla="*/ 39741 w 476637"/>
                <a:gd name="connsiteY432" fmla="*/ 668940 h 748992"/>
                <a:gd name="connsiteX433" fmla="*/ 39741 w 476637"/>
                <a:gd name="connsiteY433" fmla="*/ 666278 h 748992"/>
                <a:gd name="connsiteX434" fmla="*/ 37079 w 476637"/>
                <a:gd name="connsiteY434" fmla="*/ 666278 h 748992"/>
                <a:gd name="connsiteX435" fmla="*/ 37079 w 476637"/>
                <a:gd name="connsiteY435" fmla="*/ 663616 h 748992"/>
                <a:gd name="connsiteX436" fmla="*/ 34417 w 476637"/>
                <a:gd name="connsiteY436" fmla="*/ 663616 h 748992"/>
                <a:gd name="connsiteX437" fmla="*/ 34417 w 476637"/>
                <a:gd name="connsiteY437" fmla="*/ 658228 h 748992"/>
                <a:gd name="connsiteX438" fmla="*/ 31755 w 476637"/>
                <a:gd name="connsiteY438" fmla="*/ 658228 h 748992"/>
                <a:gd name="connsiteX439" fmla="*/ 31755 w 476637"/>
                <a:gd name="connsiteY439" fmla="*/ 655566 h 748992"/>
                <a:gd name="connsiteX440" fmla="*/ 29093 w 476637"/>
                <a:gd name="connsiteY440" fmla="*/ 655566 h 748992"/>
                <a:gd name="connsiteX441" fmla="*/ 29093 w 476637"/>
                <a:gd name="connsiteY441" fmla="*/ 652905 h 748992"/>
                <a:gd name="connsiteX442" fmla="*/ 26431 w 476637"/>
                <a:gd name="connsiteY442" fmla="*/ 652905 h 748992"/>
                <a:gd name="connsiteX443" fmla="*/ 26431 w 476637"/>
                <a:gd name="connsiteY443" fmla="*/ 650243 h 748992"/>
                <a:gd name="connsiteX444" fmla="*/ 23768 w 476637"/>
                <a:gd name="connsiteY444" fmla="*/ 650243 h 748992"/>
                <a:gd name="connsiteX445" fmla="*/ 23768 w 476637"/>
                <a:gd name="connsiteY445" fmla="*/ 644855 h 748992"/>
                <a:gd name="connsiteX446" fmla="*/ 21107 w 476637"/>
                <a:gd name="connsiteY446" fmla="*/ 644855 h 748992"/>
                <a:gd name="connsiteX447" fmla="*/ 21107 w 476637"/>
                <a:gd name="connsiteY447" fmla="*/ 639467 h 748992"/>
                <a:gd name="connsiteX448" fmla="*/ 18444 w 476637"/>
                <a:gd name="connsiteY448" fmla="*/ 639467 h 748992"/>
                <a:gd name="connsiteX449" fmla="*/ 18444 w 476637"/>
                <a:gd name="connsiteY449" fmla="*/ 636805 h 748992"/>
                <a:gd name="connsiteX450" fmla="*/ 15782 w 476637"/>
                <a:gd name="connsiteY450" fmla="*/ 636805 h 748992"/>
                <a:gd name="connsiteX451" fmla="*/ 15782 w 476637"/>
                <a:gd name="connsiteY451" fmla="*/ 631418 h 748992"/>
                <a:gd name="connsiteX452" fmla="*/ 13120 w 476637"/>
                <a:gd name="connsiteY452" fmla="*/ 631418 h 748992"/>
                <a:gd name="connsiteX453" fmla="*/ 13120 w 476637"/>
                <a:gd name="connsiteY453" fmla="*/ 628756 h 748992"/>
                <a:gd name="connsiteX454" fmla="*/ 10458 w 476637"/>
                <a:gd name="connsiteY454" fmla="*/ 628756 h 748992"/>
                <a:gd name="connsiteX455" fmla="*/ 10458 w 476637"/>
                <a:gd name="connsiteY455" fmla="*/ 626093 h 748992"/>
                <a:gd name="connsiteX456" fmla="*/ 7796 w 476637"/>
                <a:gd name="connsiteY456" fmla="*/ 626093 h 748992"/>
                <a:gd name="connsiteX457" fmla="*/ 7796 w 476637"/>
                <a:gd name="connsiteY457" fmla="*/ 620706 h 748992"/>
                <a:gd name="connsiteX458" fmla="*/ 5134 w 476637"/>
                <a:gd name="connsiteY458" fmla="*/ 620706 h 748992"/>
                <a:gd name="connsiteX459" fmla="*/ 5134 w 476637"/>
                <a:gd name="connsiteY459" fmla="*/ 615319 h 748992"/>
                <a:gd name="connsiteX460" fmla="*/ 2472 w 476637"/>
                <a:gd name="connsiteY460" fmla="*/ 615319 h 748992"/>
                <a:gd name="connsiteX461" fmla="*/ 5134 w 476637"/>
                <a:gd name="connsiteY461" fmla="*/ 615319 h 748992"/>
                <a:gd name="connsiteX462" fmla="*/ 5134 w 476637"/>
                <a:gd name="connsiteY462" fmla="*/ 609931 h 748992"/>
                <a:gd name="connsiteX463" fmla="*/ 13184 w 476637"/>
                <a:gd name="connsiteY463" fmla="*/ 609931 h 748992"/>
                <a:gd name="connsiteX464" fmla="*/ 13184 w 476637"/>
                <a:gd name="connsiteY464" fmla="*/ 607269 h 748992"/>
                <a:gd name="connsiteX465" fmla="*/ 18571 w 476637"/>
                <a:gd name="connsiteY465" fmla="*/ 607269 h 748992"/>
                <a:gd name="connsiteX466" fmla="*/ 18571 w 476637"/>
                <a:gd name="connsiteY466" fmla="*/ 604607 h 748992"/>
                <a:gd name="connsiteX467" fmla="*/ 26621 w 476637"/>
                <a:gd name="connsiteY467" fmla="*/ 604607 h 748992"/>
                <a:gd name="connsiteX468" fmla="*/ 26621 w 476637"/>
                <a:gd name="connsiteY468" fmla="*/ 601945 h 748992"/>
                <a:gd name="connsiteX469" fmla="*/ 40058 w 476637"/>
                <a:gd name="connsiteY469" fmla="*/ 601945 h 748992"/>
                <a:gd name="connsiteX470" fmla="*/ 40058 w 476637"/>
                <a:gd name="connsiteY470" fmla="*/ 599283 h 748992"/>
                <a:gd name="connsiteX471" fmla="*/ 45445 w 476637"/>
                <a:gd name="connsiteY471" fmla="*/ 599283 h 748992"/>
                <a:gd name="connsiteX472" fmla="*/ 45445 w 476637"/>
                <a:gd name="connsiteY472" fmla="*/ 596621 h 748992"/>
                <a:gd name="connsiteX473" fmla="*/ 48107 w 476637"/>
                <a:gd name="connsiteY473" fmla="*/ 596621 h 748992"/>
                <a:gd name="connsiteX474" fmla="*/ 48107 w 476637"/>
                <a:gd name="connsiteY474" fmla="*/ 593959 h 748992"/>
                <a:gd name="connsiteX475" fmla="*/ 53495 w 476637"/>
                <a:gd name="connsiteY475" fmla="*/ 593959 h 748992"/>
                <a:gd name="connsiteX476" fmla="*/ 53495 w 476637"/>
                <a:gd name="connsiteY476" fmla="*/ 591296 h 748992"/>
                <a:gd name="connsiteX477" fmla="*/ 56157 w 476637"/>
                <a:gd name="connsiteY477" fmla="*/ 591296 h 748992"/>
                <a:gd name="connsiteX478" fmla="*/ 56157 w 476637"/>
                <a:gd name="connsiteY478" fmla="*/ 588634 h 748992"/>
                <a:gd name="connsiteX479" fmla="*/ 66869 w 476637"/>
                <a:gd name="connsiteY479" fmla="*/ 588634 h 748992"/>
                <a:gd name="connsiteX480" fmla="*/ 66869 w 476637"/>
                <a:gd name="connsiteY480" fmla="*/ 591296 h 748992"/>
                <a:gd name="connsiteX481" fmla="*/ 77580 w 476637"/>
                <a:gd name="connsiteY481" fmla="*/ 591296 h 748992"/>
                <a:gd name="connsiteX482" fmla="*/ 77580 w 476637"/>
                <a:gd name="connsiteY482" fmla="*/ 593959 h 748992"/>
                <a:gd name="connsiteX483" fmla="*/ 80242 w 476637"/>
                <a:gd name="connsiteY483" fmla="*/ 593959 h 748992"/>
                <a:gd name="connsiteX484" fmla="*/ 80242 w 476637"/>
                <a:gd name="connsiteY484" fmla="*/ 596621 h 748992"/>
                <a:gd name="connsiteX485" fmla="*/ 82905 w 476637"/>
                <a:gd name="connsiteY485" fmla="*/ 596621 h 748992"/>
                <a:gd name="connsiteX486" fmla="*/ 82905 w 476637"/>
                <a:gd name="connsiteY486" fmla="*/ 599283 h 748992"/>
                <a:gd name="connsiteX487" fmla="*/ 85567 w 476637"/>
                <a:gd name="connsiteY487" fmla="*/ 599283 h 748992"/>
                <a:gd name="connsiteX488" fmla="*/ 85567 w 476637"/>
                <a:gd name="connsiteY488" fmla="*/ 601945 h 748992"/>
                <a:gd name="connsiteX489" fmla="*/ 90954 w 476637"/>
                <a:gd name="connsiteY489" fmla="*/ 601945 h 748992"/>
                <a:gd name="connsiteX490" fmla="*/ 90954 w 476637"/>
                <a:gd name="connsiteY490" fmla="*/ 604607 h 748992"/>
                <a:gd name="connsiteX491" fmla="*/ 99004 w 476637"/>
                <a:gd name="connsiteY491" fmla="*/ 604607 h 748992"/>
                <a:gd name="connsiteX492" fmla="*/ 99004 w 476637"/>
                <a:gd name="connsiteY492" fmla="*/ 607269 h 748992"/>
                <a:gd name="connsiteX493" fmla="*/ 109715 w 476637"/>
                <a:gd name="connsiteY493" fmla="*/ 607269 h 748992"/>
                <a:gd name="connsiteX494" fmla="*/ 109715 w 476637"/>
                <a:gd name="connsiteY494" fmla="*/ 604607 h 748992"/>
                <a:gd name="connsiteX495" fmla="*/ 112377 w 476637"/>
                <a:gd name="connsiteY495" fmla="*/ 604607 h 748992"/>
                <a:gd name="connsiteX496" fmla="*/ 93616 w 476637"/>
                <a:gd name="connsiteY496" fmla="*/ 604607 h 748992"/>
                <a:gd name="connsiteX497" fmla="*/ 93616 w 476637"/>
                <a:gd name="connsiteY497" fmla="*/ 601945 h 748992"/>
                <a:gd name="connsiteX498" fmla="*/ 88229 w 476637"/>
                <a:gd name="connsiteY498" fmla="*/ 601945 h 748992"/>
                <a:gd name="connsiteX499" fmla="*/ 88229 w 476637"/>
                <a:gd name="connsiteY499" fmla="*/ 599283 h 748992"/>
                <a:gd name="connsiteX500" fmla="*/ 85567 w 476637"/>
                <a:gd name="connsiteY500" fmla="*/ 599283 h 748992"/>
                <a:gd name="connsiteX501" fmla="*/ 85567 w 476637"/>
                <a:gd name="connsiteY501" fmla="*/ 596621 h 748992"/>
                <a:gd name="connsiteX502" fmla="*/ 82905 w 476637"/>
                <a:gd name="connsiteY502" fmla="*/ 596621 h 748992"/>
                <a:gd name="connsiteX503" fmla="*/ 82905 w 476637"/>
                <a:gd name="connsiteY503" fmla="*/ 593959 h 748992"/>
                <a:gd name="connsiteX504" fmla="*/ 80242 w 476637"/>
                <a:gd name="connsiteY504" fmla="*/ 593959 h 748992"/>
                <a:gd name="connsiteX505" fmla="*/ 80242 w 476637"/>
                <a:gd name="connsiteY505" fmla="*/ 591296 h 748992"/>
                <a:gd name="connsiteX506" fmla="*/ 77580 w 476637"/>
                <a:gd name="connsiteY506" fmla="*/ 591296 h 748992"/>
                <a:gd name="connsiteX507" fmla="*/ 77580 w 476637"/>
                <a:gd name="connsiteY507" fmla="*/ 588634 h 748992"/>
                <a:gd name="connsiteX508" fmla="*/ 66869 w 476637"/>
                <a:gd name="connsiteY508" fmla="*/ 588634 h 748992"/>
                <a:gd name="connsiteX509" fmla="*/ 66869 w 476637"/>
                <a:gd name="connsiteY509" fmla="*/ 585972 h 748992"/>
                <a:gd name="connsiteX510" fmla="*/ 56157 w 476637"/>
                <a:gd name="connsiteY510" fmla="*/ 585972 h 748992"/>
                <a:gd name="connsiteX511" fmla="*/ 56157 w 476637"/>
                <a:gd name="connsiteY511" fmla="*/ 580585 h 748992"/>
                <a:gd name="connsiteX512" fmla="*/ 58819 w 476637"/>
                <a:gd name="connsiteY512" fmla="*/ 580585 h 748992"/>
                <a:gd name="connsiteX513" fmla="*/ 58819 w 476637"/>
                <a:gd name="connsiteY513" fmla="*/ 577923 h 748992"/>
                <a:gd name="connsiteX514" fmla="*/ 64207 w 476637"/>
                <a:gd name="connsiteY514" fmla="*/ 577923 h 748992"/>
                <a:gd name="connsiteX515" fmla="*/ 66869 w 476637"/>
                <a:gd name="connsiteY515" fmla="*/ 575261 h 748992"/>
                <a:gd name="connsiteX516" fmla="*/ 69531 w 476637"/>
                <a:gd name="connsiteY516" fmla="*/ 575261 h 748992"/>
                <a:gd name="connsiteX517" fmla="*/ 72193 w 476637"/>
                <a:gd name="connsiteY517" fmla="*/ 572599 h 748992"/>
                <a:gd name="connsiteX518" fmla="*/ 72193 w 476637"/>
                <a:gd name="connsiteY518" fmla="*/ 569936 h 748992"/>
                <a:gd name="connsiteX519" fmla="*/ 74855 w 476637"/>
                <a:gd name="connsiteY519" fmla="*/ 569936 h 748992"/>
                <a:gd name="connsiteX520" fmla="*/ 74855 w 476637"/>
                <a:gd name="connsiteY520" fmla="*/ 567275 h 748992"/>
                <a:gd name="connsiteX521" fmla="*/ 82905 w 476637"/>
                <a:gd name="connsiteY521" fmla="*/ 567275 h 748992"/>
                <a:gd name="connsiteX522" fmla="*/ 82905 w 476637"/>
                <a:gd name="connsiteY522" fmla="*/ 569936 h 748992"/>
                <a:gd name="connsiteX523" fmla="*/ 85567 w 476637"/>
                <a:gd name="connsiteY523" fmla="*/ 569936 h 748992"/>
                <a:gd name="connsiteX524" fmla="*/ 88229 w 476637"/>
                <a:gd name="connsiteY524" fmla="*/ 567275 h 748992"/>
                <a:gd name="connsiteX525" fmla="*/ 88229 w 476637"/>
                <a:gd name="connsiteY525" fmla="*/ 561887 h 748992"/>
                <a:gd name="connsiteX526" fmla="*/ 85567 w 476637"/>
                <a:gd name="connsiteY526" fmla="*/ 561887 h 748992"/>
                <a:gd name="connsiteX527" fmla="*/ 85567 w 476637"/>
                <a:gd name="connsiteY527" fmla="*/ 559225 h 748992"/>
                <a:gd name="connsiteX528" fmla="*/ 82905 w 476637"/>
                <a:gd name="connsiteY528" fmla="*/ 556563 h 748992"/>
                <a:gd name="connsiteX529" fmla="*/ 80242 w 476637"/>
                <a:gd name="connsiteY529" fmla="*/ 556563 h 748992"/>
                <a:gd name="connsiteX530" fmla="*/ 80242 w 476637"/>
                <a:gd name="connsiteY530" fmla="*/ 545851 h 748992"/>
                <a:gd name="connsiteX531" fmla="*/ 74855 w 476637"/>
                <a:gd name="connsiteY531" fmla="*/ 545851 h 748992"/>
                <a:gd name="connsiteX532" fmla="*/ 74855 w 476637"/>
                <a:gd name="connsiteY532" fmla="*/ 543189 h 748992"/>
                <a:gd name="connsiteX533" fmla="*/ 72193 w 476637"/>
                <a:gd name="connsiteY533" fmla="*/ 543189 h 748992"/>
                <a:gd name="connsiteX534" fmla="*/ 69531 w 476637"/>
                <a:gd name="connsiteY534" fmla="*/ 545851 h 748992"/>
                <a:gd name="connsiteX535" fmla="*/ 66869 w 476637"/>
                <a:gd name="connsiteY535" fmla="*/ 545851 h 748992"/>
                <a:gd name="connsiteX536" fmla="*/ 66869 w 476637"/>
                <a:gd name="connsiteY536" fmla="*/ 548513 h 748992"/>
                <a:gd name="connsiteX537" fmla="*/ 61481 w 476637"/>
                <a:gd name="connsiteY537" fmla="*/ 548513 h 748992"/>
                <a:gd name="connsiteX538" fmla="*/ 61481 w 476637"/>
                <a:gd name="connsiteY538" fmla="*/ 537801 h 748992"/>
                <a:gd name="connsiteX539" fmla="*/ 58819 w 476637"/>
                <a:gd name="connsiteY539" fmla="*/ 537801 h 748992"/>
                <a:gd name="connsiteX540" fmla="*/ 61481 w 476637"/>
                <a:gd name="connsiteY540" fmla="*/ 535139 h 748992"/>
                <a:gd name="connsiteX541" fmla="*/ 61481 w 476637"/>
                <a:gd name="connsiteY541" fmla="*/ 532478 h 748992"/>
                <a:gd name="connsiteX542" fmla="*/ 64143 w 476637"/>
                <a:gd name="connsiteY542" fmla="*/ 532478 h 748992"/>
                <a:gd name="connsiteX543" fmla="*/ 64143 w 476637"/>
                <a:gd name="connsiteY543" fmla="*/ 529816 h 748992"/>
                <a:gd name="connsiteX544" fmla="*/ 69531 w 476637"/>
                <a:gd name="connsiteY544" fmla="*/ 529816 h 748992"/>
                <a:gd name="connsiteX545" fmla="*/ 72193 w 476637"/>
                <a:gd name="connsiteY545" fmla="*/ 527153 h 748992"/>
                <a:gd name="connsiteX546" fmla="*/ 74855 w 476637"/>
                <a:gd name="connsiteY546" fmla="*/ 527153 h 748992"/>
                <a:gd name="connsiteX547" fmla="*/ 74855 w 476637"/>
                <a:gd name="connsiteY547" fmla="*/ 521766 h 748992"/>
                <a:gd name="connsiteX548" fmla="*/ 66805 w 476637"/>
                <a:gd name="connsiteY548" fmla="*/ 521766 h 748992"/>
                <a:gd name="connsiteX549" fmla="*/ 64143 w 476637"/>
                <a:gd name="connsiteY549" fmla="*/ 519104 h 748992"/>
                <a:gd name="connsiteX550" fmla="*/ 64143 w 476637"/>
                <a:gd name="connsiteY550" fmla="*/ 516442 h 748992"/>
                <a:gd name="connsiteX551" fmla="*/ 61481 w 476637"/>
                <a:gd name="connsiteY551" fmla="*/ 516442 h 748992"/>
                <a:gd name="connsiteX552" fmla="*/ 64143 w 476637"/>
                <a:gd name="connsiteY552" fmla="*/ 513780 h 748992"/>
                <a:gd name="connsiteX553" fmla="*/ 80242 w 476637"/>
                <a:gd name="connsiteY553" fmla="*/ 513780 h 748992"/>
                <a:gd name="connsiteX554" fmla="*/ 80242 w 476637"/>
                <a:gd name="connsiteY554" fmla="*/ 505730 h 748992"/>
                <a:gd name="connsiteX555" fmla="*/ 77580 w 476637"/>
                <a:gd name="connsiteY555" fmla="*/ 505730 h 748992"/>
                <a:gd name="connsiteX556" fmla="*/ 77580 w 476637"/>
                <a:gd name="connsiteY556" fmla="*/ 503068 h 748992"/>
                <a:gd name="connsiteX557" fmla="*/ 74918 w 476637"/>
                <a:gd name="connsiteY557" fmla="*/ 503068 h 748992"/>
                <a:gd name="connsiteX558" fmla="*/ 74918 w 476637"/>
                <a:gd name="connsiteY558" fmla="*/ 505730 h 748992"/>
                <a:gd name="connsiteX559" fmla="*/ 72256 w 476637"/>
                <a:gd name="connsiteY559" fmla="*/ 505730 h 748992"/>
                <a:gd name="connsiteX560" fmla="*/ 69594 w 476637"/>
                <a:gd name="connsiteY560" fmla="*/ 503068 h 748992"/>
                <a:gd name="connsiteX561" fmla="*/ 64207 w 476637"/>
                <a:gd name="connsiteY561" fmla="*/ 503068 h 748992"/>
                <a:gd name="connsiteX562" fmla="*/ 64207 w 476637"/>
                <a:gd name="connsiteY562" fmla="*/ 497681 h 748992"/>
                <a:gd name="connsiteX563" fmla="*/ 69594 w 476637"/>
                <a:gd name="connsiteY563" fmla="*/ 497681 h 748992"/>
                <a:gd name="connsiteX564" fmla="*/ 72256 w 476637"/>
                <a:gd name="connsiteY564" fmla="*/ 495018 h 748992"/>
                <a:gd name="connsiteX565" fmla="*/ 72256 w 476637"/>
                <a:gd name="connsiteY565" fmla="*/ 489631 h 748992"/>
                <a:gd name="connsiteX566" fmla="*/ 69594 w 476637"/>
                <a:gd name="connsiteY566" fmla="*/ 489631 h 748992"/>
                <a:gd name="connsiteX567" fmla="*/ 69594 w 476637"/>
                <a:gd name="connsiteY567" fmla="*/ 486969 h 748992"/>
                <a:gd name="connsiteX568" fmla="*/ 66932 w 476637"/>
                <a:gd name="connsiteY568" fmla="*/ 486969 h 748992"/>
                <a:gd name="connsiteX569" fmla="*/ 66932 w 476637"/>
                <a:gd name="connsiteY569" fmla="*/ 481581 h 748992"/>
                <a:gd name="connsiteX570" fmla="*/ 64270 w 476637"/>
                <a:gd name="connsiteY570" fmla="*/ 481581 h 748992"/>
                <a:gd name="connsiteX571" fmla="*/ 64270 w 476637"/>
                <a:gd name="connsiteY571" fmla="*/ 478919 h 748992"/>
                <a:gd name="connsiteX572" fmla="*/ 61608 w 476637"/>
                <a:gd name="connsiteY572" fmla="*/ 478919 h 748992"/>
                <a:gd name="connsiteX573" fmla="*/ 61608 w 476637"/>
                <a:gd name="connsiteY573" fmla="*/ 476257 h 748992"/>
                <a:gd name="connsiteX574" fmla="*/ 56220 w 476637"/>
                <a:gd name="connsiteY574" fmla="*/ 476257 h 748992"/>
                <a:gd name="connsiteX575" fmla="*/ 53558 w 476637"/>
                <a:gd name="connsiteY575" fmla="*/ 473595 h 748992"/>
                <a:gd name="connsiteX576" fmla="*/ 56220 w 476637"/>
                <a:gd name="connsiteY576" fmla="*/ 473595 h 748992"/>
                <a:gd name="connsiteX577" fmla="*/ 56220 w 476637"/>
                <a:gd name="connsiteY577" fmla="*/ 460158 h 748992"/>
                <a:gd name="connsiteX578" fmla="*/ 53558 w 476637"/>
                <a:gd name="connsiteY578" fmla="*/ 454770 h 748992"/>
                <a:gd name="connsiteX579" fmla="*/ 50896 w 476637"/>
                <a:gd name="connsiteY579" fmla="*/ 454770 h 748992"/>
                <a:gd name="connsiteX580" fmla="*/ 48234 w 476637"/>
                <a:gd name="connsiteY580" fmla="*/ 452108 h 748992"/>
                <a:gd name="connsiteX581" fmla="*/ 45572 w 476637"/>
                <a:gd name="connsiteY581" fmla="*/ 452108 h 748992"/>
                <a:gd name="connsiteX582" fmla="*/ 45572 w 476637"/>
                <a:gd name="connsiteY582" fmla="*/ 449446 h 748992"/>
                <a:gd name="connsiteX583" fmla="*/ 48234 w 476637"/>
                <a:gd name="connsiteY583" fmla="*/ 449446 h 748992"/>
                <a:gd name="connsiteX584" fmla="*/ 48234 w 476637"/>
                <a:gd name="connsiteY584" fmla="*/ 446784 h 748992"/>
                <a:gd name="connsiteX585" fmla="*/ 50896 w 476637"/>
                <a:gd name="connsiteY585" fmla="*/ 446784 h 748992"/>
                <a:gd name="connsiteX586" fmla="*/ 53558 w 476637"/>
                <a:gd name="connsiteY586" fmla="*/ 444122 h 748992"/>
                <a:gd name="connsiteX587" fmla="*/ 53558 w 476637"/>
                <a:gd name="connsiteY587" fmla="*/ 441460 h 748992"/>
                <a:gd name="connsiteX588" fmla="*/ 56220 w 476637"/>
                <a:gd name="connsiteY588" fmla="*/ 441460 h 748992"/>
                <a:gd name="connsiteX589" fmla="*/ 56220 w 476637"/>
                <a:gd name="connsiteY589" fmla="*/ 438798 h 748992"/>
                <a:gd name="connsiteX590" fmla="*/ 58883 w 476637"/>
                <a:gd name="connsiteY590" fmla="*/ 438798 h 748992"/>
                <a:gd name="connsiteX591" fmla="*/ 61545 w 476637"/>
                <a:gd name="connsiteY591" fmla="*/ 436136 h 748992"/>
                <a:gd name="connsiteX592" fmla="*/ 64207 w 476637"/>
                <a:gd name="connsiteY592" fmla="*/ 433474 h 748992"/>
                <a:gd name="connsiteX593" fmla="*/ 64207 w 476637"/>
                <a:gd name="connsiteY593" fmla="*/ 430812 h 748992"/>
                <a:gd name="connsiteX594" fmla="*/ 66869 w 476637"/>
                <a:gd name="connsiteY594" fmla="*/ 428150 h 748992"/>
                <a:gd name="connsiteX595" fmla="*/ 69531 w 476637"/>
                <a:gd name="connsiteY595" fmla="*/ 425488 h 748992"/>
                <a:gd name="connsiteX596" fmla="*/ 90954 w 476637"/>
                <a:gd name="connsiteY596" fmla="*/ 425488 h 748992"/>
                <a:gd name="connsiteX597" fmla="*/ 90954 w 476637"/>
                <a:gd name="connsiteY597" fmla="*/ 422826 h 748992"/>
                <a:gd name="connsiteX598" fmla="*/ 93616 w 476637"/>
                <a:gd name="connsiteY598" fmla="*/ 422826 h 748992"/>
                <a:gd name="connsiteX599" fmla="*/ 93616 w 476637"/>
                <a:gd name="connsiteY599" fmla="*/ 420163 h 748992"/>
                <a:gd name="connsiteX600" fmla="*/ 96278 w 476637"/>
                <a:gd name="connsiteY600" fmla="*/ 417501 h 748992"/>
                <a:gd name="connsiteX601" fmla="*/ 96278 w 476637"/>
                <a:gd name="connsiteY601" fmla="*/ 414839 h 748992"/>
                <a:gd name="connsiteX602" fmla="*/ 98940 w 476637"/>
                <a:gd name="connsiteY602" fmla="*/ 412177 h 748992"/>
                <a:gd name="connsiteX603" fmla="*/ 98940 w 476637"/>
                <a:gd name="connsiteY603" fmla="*/ 406790 h 748992"/>
                <a:gd name="connsiteX604" fmla="*/ 101602 w 476637"/>
                <a:gd name="connsiteY604" fmla="*/ 406790 h 748992"/>
                <a:gd name="connsiteX605" fmla="*/ 101602 w 476637"/>
                <a:gd name="connsiteY605" fmla="*/ 396078 h 748992"/>
                <a:gd name="connsiteX606" fmla="*/ 98940 w 476637"/>
                <a:gd name="connsiteY606" fmla="*/ 393416 h 748992"/>
                <a:gd name="connsiteX607" fmla="*/ 101602 w 476637"/>
                <a:gd name="connsiteY607" fmla="*/ 390754 h 748992"/>
                <a:gd name="connsiteX608" fmla="*/ 104264 w 476637"/>
                <a:gd name="connsiteY608" fmla="*/ 388092 h 748992"/>
                <a:gd name="connsiteX609" fmla="*/ 120364 w 476637"/>
                <a:gd name="connsiteY609" fmla="*/ 388092 h 748992"/>
                <a:gd name="connsiteX610" fmla="*/ 120364 w 476637"/>
                <a:gd name="connsiteY610" fmla="*/ 377380 h 748992"/>
                <a:gd name="connsiteX611" fmla="*/ 114976 w 476637"/>
                <a:gd name="connsiteY611" fmla="*/ 377380 h 748992"/>
                <a:gd name="connsiteX612" fmla="*/ 114976 w 476637"/>
                <a:gd name="connsiteY612" fmla="*/ 374718 h 748992"/>
                <a:gd name="connsiteX613" fmla="*/ 109589 w 476637"/>
                <a:gd name="connsiteY613" fmla="*/ 374718 h 748992"/>
                <a:gd name="connsiteX614" fmla="*/ 106926 w 476637"/>
                <a:gd name="connsiteY614" fmla="*/ 372056 h 748992"/>
                <a:gd name="connsiteX615" fmla="*/ 106926 w 476637"/>
                <a:gd name="connsiteY615" fmla="*/ 366668 h 748992"/>
                <a:gd name="connsiteX616" fmla="*/ 109589 w 476637"/>
                <a:gd name="connsiteY616" fmla="*/ 364006 h 748992"/>
                <a:gd name="connsiteX617" fmla="*/ 112251 w 476637"/>
                <a:gd name="connsiteY617" fmla="*/ 364006 h 748992"/>
                <a:gd name="connsiteX618" fmla="*/ 114913 w 476637"/>
                <a:gd name="connsiteY618" fmla="*/ 361344 h 748992"/>
                <a:gd name="connsiteX619" fmla="*/ 120300 w 476637"/>
                <a:gd name="connsiteY619" fmla="*/ 361344 h 748992"/>
                <a:gd name="connsiteX620" fmla="*/ 122962 w 476637"/>
                <a:gd name="connsiteY620" fmla="*/ 358682 h 748992"/>
                <a:gd name="connsiteX621" fmla="*/ 125624 w 476637"/>
                <a:gd name="connsiteY621" fmla="*/ 358682 h 748992"/>
                <a:gd name="connsiteX622" fmla="*/ 128287 w 476637"/>
                <a:gd name="connsiteY622" fmla="*/ 356020 h 748992"/>
                <a:gd name="connsiteX623" fmla="*/ 130949 w 476637"/>
                <a:gd name="connsiteY623" fmla="*/ 356020 h 748992"/>
                <a:gd name="connsiteX624" fmla="*/ 133611 w 476637"/>
                <a:gd name="connsiteY624" fmla="*/ 353358 h 748992"/>
                <a:gd name="connsiteX625" fmla="*/ 138998 w 476637"/>
                <a:gd name="connsiteY625" fmla="*/ 353358 h 748992"/>
                <a:gd name="connsiteX626" fmla="*/ 141660 w 476637"/>
                <a:gd name="connsiteY626" fmla="*/ 350696 h 748992"/>
                <a:gd name="connsiteX627" fmla="*/ 141660 w 476637"/>
                <a:gd name="connsiteY627" fmla="*/ 345308 h 748992"/>
                <a:gd name="connsiteX628" fmla="*/ 138998 w 476637"/>
                <a:gd name="connsiteY628" fmla="*/ 342646 h 748992"/>
                <a:gd name="connsiteX629" fmla="*/ 136336 w 476637"/>
                <a:gd name="connsiteY629" fmla="*/ 339985 h 748992"/>
                <a:gd name="connsiteX630" fmla="*/ 136336 w 476637"/>
                <a:gd name="connsiteY630" fmla="*/ 337322 h 748992"/>
                <a:gd name="connsiteX631" fmla="*/ 133674 w 476637"/>
                <a:gd name="connsiteY631" fmla="*/ 337322 h 748992"/>
                <a:gd name="connsiteX632" fmla="*/ 133674 w 476637"/>
                <a:gd name="connsiteY632" fmla="*/ 329273 h 748992"/>
                <a:gd name="connsiteX633" fmla="*/ 131012 w 476637"/>
                <a:gd name="connsiteY633" fmla="*/ 326610 h 748992"/>
                <a:gd name="connsiteX634" fmla="*/ 131012 w 476637"/>
                <a:gd name="connsiteY634" fmla="*/ 321223 h 748992"/>
                <a:gd name="connsiteX635" fmla="*/ 128350 w 476637"/>
                <a:gd name="connsiteY635" fmla="*/ 321223 h 748992"/>
                <a:gd name="connsiteX636" fmla="*/ 128350 w 476637"/>
                <a:gd name="connsiteY636" fmla="*/ 318561 h 748992"/>
                <a:gd name="connsiteX637" fmla="*/ 131012 w 476637"/>
                <a:gd name="connsiteY637" fmla="*/ 318561 h 748992"/>
                <a:gd name="connsiteX638" fmla="*/ 131012 w 476637"/>
                <a:gd name="connsiteY638" fmla="*/ 315899 h 748992"/>
                <a:gd name="connsiteX639" fmla="*/ 133674 w 476637"/>
                <a:gd name="connsiteY639" fmla="*/ 315899 h 748992"/>
                <a:gd name="connsiteX640" fmla="*/ 133674 w 476637"/>
                <a:gd name="connsiteY640" fmla="*/ 313237 h 748992"/>
                <a:gd name="connsiteX641" fmla="*/ 136336 w 476637"/>
                <a:gd name="connsiteY641" fmla="*/ 310575 h 748992"/>
                <a:gd name="connsiteX642" fmla="*/ 141724 w 476637"/>
                <a:gd name="connsiteY642" fmla="*/ 310575 h 748992"/>
                <a:gd name="connsiteX643" fmla="*/ 144386 w 476637"/>
                <a:gd name="connsiteY643" fmla="*/ 307913 h 748992"/>
                <a:gd name="connsiteX644" fmla="*/ 144386 w 476637"/>
                <a:gd name="connsiteY644" fmla="*/ 302525 h 748992"/>
                <a:gd name="connsiteX645" fmla="*/ 147048 w 476637"/>
                <a:gd name="connsiteY645" fmla="*/ 297138 h 748992"/>
                <a:gd name="connsiteX646" fmla="*/ 147048 w 476637"/>
                <a:gd name="connsiteY646" fmla="*/ 291750 h 748992"/>
                <a:gd name="connsiteX647" fmla="*/ 149710 w 476637"/>
                <a:gd name="connsiteY647" fmla="*/ 291750 h 748992"/>
                <a:gd name="connsiteX648" fmla="*/ 149710 w 476637"/>
                <a:gd name="connsiteY648" fmla="*/ 289088 h 748992"/>
                <a:gd name="connsiteX649" fmla="*/ 157759 w 476637"/>
                <a:gd name="connsiteY649" fmla="*/ 289088 h 748992"/>
                <a:gd name="connsiteX650" fmla="*/ 157759 w 476637"/>
                <a:gd name="connsiteY650" fmla="*/ 283701 h 748992"/>
                <a:gd name="connsiteX651" fmla="*/ 160421 w 476637"/>
                <a:gd name="connsiteY651" fmla="*/ 281039 h 748992"/>
                <a:gd name="connsiteX652" fmla="*/ 160421 w 476637"/>
                <a:gd name="connsiteY652" fmla="*/ 262277 h 748992"/>
                <a:gd name="connsiteX653" fmla="*/ 157759 w 476637"/>
                <a:gd name="connsiteY653" fmla="*/ 259615 h 748992"/>
                <a:gd name="connsiteX654" fmla="*/ 155097 w 476637"/>
                <a:gd name="connsiteY654" fmla="*/ 256953 h 748992"/>
                <a:gd name="connsiteX655" fmla="*/ 152435 w 476637"/>
                <a:gd name="connsiteY655" fmla="*/ 256953 h 748992"/>
                <a:gd name="connsiteX656" fmla="*/ 147048 w 476637"/>
                <a:gd name="connsiteY656" fmla="*/ 254291 h 748992"/>
                <a:gd name="connsiteX657" fmla="*/ 138998 w 476637"/>
                <a:gd name="connsiteY657" fmla="*/ 251629 h 748992"/>
                <a:gd name="connsiteX658" fmla="*/ 133611 w 476637"/>
                <a:gd name="connsiteY658" fmla="*/ 251629 h 748992"/>
                <a:gd name="connsiteX659" fmla="*/ 133611 w 476637"/>
                <a:gd name="connsiteY659" fmla="*/ 248967 h 748992"/>
                <a:gd name="connsiteX660" fmla="*/ 130949 w 476637"/>
                <a:gd name="connsiteY660" fmla="*/ 248967 h 748992"/>
                <a:gd name="connsiteX661" fmla="*/ 130949 w 476637"/>
                <a:gd name="connsiteY661" fmla="*/ 246305 h 748992"/>
                <a:gd name="connsiteX662" fmla="*/ 128287 w 476637"/>
                <a:gd name="connsiteY662" fmla="*/ 246305 h 748992"/>
                <a:gd name="connsiteX663" fmla="*/ 128287 w 476637"/>
                <a:gd name="connsiteY663" fmla="*/ 240917 h 748992"/>
                <a:gd name="connsiteX664" fmla="*/ 125624 w 476637"/>
                <a:gd name="connsiteY664" fmla="*/ 240917 h 748992"/>
                <a:gd name="connsiteX665" fmla="*/ 125624 w 476637"/>
                <a:gd name="connsiteY665" fmla="*/ 235530 h 748992"/>
                <a:gd name="connsiteX666" fmla="*/ 122962 w 476637"/>
                <a:gd name="connsiteY666" fmla="*/ 235530 h 748992"/>
                <a:gd name="connsiteX667" fmla="*/ 122962 w 476637"/>
                <a:gd name="connsiteY667" fmla="*/ 227480 h 748992"/>
                <a:gd name="connsiteX668" fmla="*/ 120300 w 476637"/>
                <a:gd name="connsiteY668" fmla="*/ 224818 h 748992"/>
                <a:gd name="connsiteX669" fmla="*/ 120300 w 476637"/>
                <a:gd name="connsiteY669" fmla="*/ 222156 h 748992"/>
                <a:gd name="connsiteX670" fmla="*/ 96152 w 476637"/>
                <a:gd name="connsiteY670" fmla="*/ 222156 h 748992"/>
                <a:gd name="connsiteX671" fmla="*/ 93489 w 476637"/>
                <a:gd name="connsiteY671" fmla="*/ 219494 h 748992"/>
                <a:gd name="connsiteX672" fmla="*/ 90827 w 476637"/>
                <a:gd name="connsiteY672" fmla="*/ 219494 h 748992"/>
                <a:gd name="connsiteX673" fmla="*/ 88165 w 476637"/>
                <a:gd name="connsiteY673" fmla="*/ 222156 h 748992"/>
                <a:gd name="connsiteX674" fmla="*/ 85503 w 476637"/>
                <a:gd name="connsiteY674" fmla="*/ 222156 h 748992"/>
                <a:gd name="connsiteX675" fmla="*/ 85503 w 476637"/>
                <a:gd name="connsiteY675" fmla="*/ 219494 h 748992"/>
                <a:gd name="connsiteX676" fmla="*/ 82841 w 476637"/>
                <a:gd name="connsiteY676" fmla="*/ 219494 h 748992"/>
                <a:gd name="connsiteX677" fmla="*/ 82841 w 476637"/>
                <a:gd name="connsiteY677" fmla="*/ 222156 h 748992"/>
                <a:gd name="connsiteX678" fmla="*/ 80179 w 476637"/>
                <a:gd name="connsiteY678" fmla="*/ 222156 h 748992"/>
                <a:gd name="connsiteX679" fmla="*/ 77517 w 476637"/>
                <a:gd name="connsiteY679" fmla="*/ 224818 h 748992"/>
                <a:gd name="connsiteX680" fmla="*/ 77517 w 476637"/>
                <a:gd name="connsiteY680" fmla="*/ 222156 h 748992"/>
                <a:gd name="connsiteX681" fmla="*/ 74855 w 476637"/>
                <a:gd name="connsiteY681" fmla="*/ 222156 h 748992"/>
                <a:gd name="connsiteX682" fmla="*/ 74855 w 476637"/>
                <a:gd name="connsiteY682" fmla="*/ 219494 h 748992"/>
                <a:gd name="connsiteX683" fmla="*/ 74855 w 476637"/>
                <a:gd name="connsiteY683" fmla="*/ 222156 h 748992"/>
                <a:gd name="connsiteX684" fmla="*/ 72193 w 476637"/>
                <a:gd name="connsiteY684" fmla="*/ 219494 h 748992"/>
                <a:gd name="connsiteX685" fmla="*/ 74855 w 476637"/>
                <a:gd name="connsiteY685" fmla="*/ 219494 h 748992"/>
                <a:gd name="connsiteX686" fmla="*/ 72193 w 476637"/>
                <a:gd name="connsiteY686" fmla="*/ 216832 h 748992"/>
                <a:gd name="connsiteX687" fmla="*/ 66805 w 476637"/>
                <a:gd name="connsiteY687" fmla="*/ 216832 h 748992"/>
                <a:gd name="connsiteX688" fmla="*/ 66805 w 476637"/>
                <a:gd name="connsiteY688" fmla="*/ 214170 h 748992"/>
                <a:gd name="connsiteX689" fmla="*/ 58756 w 476637"/>
                <a:gd name="connsiteY689" fmla="*/ 214170 h 748992"/>
                <a:gd name="connsiteX690" fmla="*/ 58756 w 476637"/>
                <a:gd name="connsiteY690" fmla="*/ 211508 h 748992"/>
                <a:gd name="connsiteX691" fmla="*/ 56094 w 476637"/>
                <a:gd name="connsiteY691" fmla="*/ 211508 h 748992"/>
                <a:gd name="connsiteX692" fmla="*/ 56094 w 476637"/>
                <a:gd name="connsiteY692" fmla="*/ 208846 h 748992"/>
                <a:gd name="connsiteX693" fmla="*/ 53432 w 476637"/>
                <a:gd name="connsiteY693" fmla="*/ 208846 h 748992"/>
                <a:gd name="connsiteX694" fmla="*/ 53432 w 476637"/>
                <a:gd name="connsiteY694" fmla="*/ 203458 h 748992"/>
                <a:gd name="connsiteX695" fmla="*/ 50770 w 476637"/>
                <a:gd name="connsiteY695" fmla="*/ 203458 h 748992"/>
                <a:gd name="connsiteX696" fmla="*/ 50770 w 476637"/>
                <a:gd name="connsiteY696" fmla="*/ 200796 h 748992"/>
                <a:gd name="connsiteX697" fmla="*/ 37332 w 476637"/>
                <a:gd name="connsiteY697" fmla="*/ 200796 h 748992"/>
                <a:gd name="connsiteX698" fmla="*/ 37332 w 476637"/>
                <a:gd name="connsiteY698" fmla="*/ 198134 h 748992"/>
                <a:gd name="connsiteX699" fmla="*/ 34670 w 476637"/>
                <a:gd name="connsiteY699" fmla="*/ 198134 h 748992"/>
                <a:gd name="connsiteX700" fmla="*/ 34670 w 476637"/>
                <a:gd name="connsiteY700" fmla="*/ 195472 h 748992"/>
                <a:gd name="connsiteX701" fmla="*/ 32008 w 476637"/>
                <a:gd name="connsiteY701" fmla="*/ 195472 h 748992"/>
                <a:gd name="connsiteX702" fmla="*/ 29346 w 476637"/>
                <a:gd name="connsiteY702" fmla="*/ 192810 h 748992"/>
                <a:gd name="connsiteX703" fmla="*/ 29346 w 476637"/>
                <a:gd name="connsiteY703" fmla="*/ 190148 h 748992"/>
                <a:gd name="connsiteX704" fmla="*/ 26684 w 476637"/>
                <a:gd name="connsiteY704" fmla="*/ 190148 h 748992"/>
                <a:gd name="connsiteX705" fmla="*/ 26684 w 476637"/>
                <a:gd name="connsiteY705" fmla="*/ 195535 h 748992"/>
                <a:gd name="connsiteX706" fmla="*/ 24022 w 476637"/>
                <a:gd name="connsiteY706" fmla="*/ 195535 h 748992"/>
                <a:gd name="connsiteX707" fmla="*/ 24022 w 476637"/>
                <a:gd name="connsiteY707" fmla="*/ 192873 h 748992"/>
                <a:gd name="connsiteX708" fmla="*/ 21360 w 476637"/>
                <a:gd name="connsiteY708" fmla="*/ 192873 h 748992"/>
                <a:gd name="connsiteX709" fmla="*/ 18698 w 476637"/>
                <a:gd name="connsiteY709" fmla="*/ 190211 h 748992"/>
                <a:gd name="connsiteX710" fmla="*/ 18698 w 476637"/>
                <a:gd name="connsiteY710" fmla="*/ 187549 h 748992"/>
                <a:gd name="connsiteX711" fmla="*/ 16036 w 476637"/>
                <a:gd name="connsiteY711" fmla="*/ 187549 h 748992"/>
                <a:gd name="connsiteX712" fmla="*/ 16036 w 476637"/>
                <a:gd name="connsiteY712" fmla="*/ 190211 h 748992"/>
                <a:gd name="connsiteX713" fmla="*/ 13374 w 476637"/>
                <a:gd name="connsiteY713" fmla="*/ 190211 h 748992"/>
                <a:gd name="connsiteX714" fmla="*/ 13374 w 476637"/>
                <a:gd name="connsiteY714" fmla="*/ 187549 h 748992"/>
                <a:gd name="connsiteX715" fmla="*/ 10712 w 476637"/>
                <a:gd name="connsiteY715" fmla="*/ 187549 h 748992"/>
                <a:gd name="connsiteX716" fmla="*/ 8050 w 476637"/>
                <a:gd name="connsiteY716" fmla="*/ 184887 h 748992"/>
                <a:gd name="connsiteX717" fmla="*/ 5388 w 476637"/>
                <a:gd name="connsiteY717" fmla="*/ 184887 h 748992"/>
                <a:gd name="connsiteX718" fmla="*/ 5388 w 476637"/>
                <a:gd name="connsiteY718" fmla="*/ 182225 h 748992"/>
                <a:gd name="connsiteX719" fmla="*/ 5388 w 476637"/>
                <a:gd name="connsiteY719" fmla="*/ 184887 h 748992"/>
                <a:gd name="connsiteX720" fmla="*/ 2725 w 476637"/>
                <a:gd name="connsiteY720" fmla="*/ 184887 h 748992"/>
                <a:gd name="connsiteX721" fmla="*/ 2725 w 476637"/>
                <a:gd name="connsiteY721" fmla="*/ 182225 h 748992"/>
                <a:gd name="connsiteX722" fmla="*/ 5388 w 476637"/>
                <a:gd name="connsiteY722" fmla="*/ 179563 h 748992"/>
                <a:gd name="connsiteX723" fmla="*/ 8050 w 476637"/>
                <a:gd name="connsiteY723" fmla="*/ 179563 h 748992"/>
                <a:gd name="connsiteX724" fmla="*/ 0 w 476637"/>
                <a:gd name="connsiteY724" fmla="*/ 179563 h 748992"/>
                <a:gd name="connsiteX725" fmla="*/ 0 w 476637"/>
                <a:gd name="connsiteY725" fmla="*/ 171513 h 748992"/>
                <a:gd name="connsiteX726" fmla="*/ 5388 w 476637"/>
                <a:gd name="connsiteY726" fmla="*/ 171513 h 748992"/>
                <a:gd name="connsiteX727" fmla="*/ 5388 w 476637"/>
                <a:gd name="connsiteY727" fmla="*/ 168851 h 748992"/>
                <a:gd name="connsiteX728" fmla="*/ 13437 w 476637"/>
                <a:gd name="connsiteY728" fmla="*/ 168851 h 748992"/>
                <a:gd name="connsiteX729" fmla="*/ 13437 w 476637"/>
                <a:gd name="connsiteY729" fmla="*/ 166189 h 748992"/>
                <a:gd name="connsiteX730" fmla="*/ 16099 w 476637"/>
                <a:gd name="connsiteY730" fmla="*/ 163527 h 748992"/>
                <a:gd name="connsiteX731" fmla="*/ 18761 w 476637"/>
                <a:gd name="connsiteY731" fmla="*/ 163527 h 748992"/>
                <a:gd name="connsiteX732" fmla="*/ 18381 w 476637"/>
                <a:gd name="connsiteY732" fmla="*/ 163083 h 748992"/>
                <a:gd name="connsiteX733" fmla="*/ 21043 w 476637"/>
                <a:gd name="connsiteY733" fmla="*/ 163083 h 748992"/>
                <a:gd name="connsiteX734" fmla="*/ 21043 w 476637"/>
                <a:gd name="connsiteY734" fmla="*/ 160421 h 748992"/>
                <a:gd name="connsiteX735" fmla="*/ 23705 w 476637"/>
                <a:gd name="connsiteY735" fmla="*/ 160421 h 748992"/>
                <a:gd name="connsiteX736" fmla="*/ 23705 w 476637"/>
                <a:gd name="connsiteY736" fmla="*/ 157759 h 748992"/>
                <a:gd name="connsiteX737" fmla="*/ 26367 w 476637"/>
                <a:gd name="connsiteY737" fmla="*/ 157759 h 748992"/>
                <a:gd name="connsiteX738" fmla="*/ 26367 w 476637"/>
                <a:gd name="connsiteY738" fmla="*/ 155097 h 748992"/>
                <a:gd name="connsiteX739" fmla="*/ 29029 w 476637"/>
                <a:gd name="connsiteY739" fmla="*/ 155097 h 748992"/>
                <a:gd name="connsiteX740" fmla="*/ 29029 w 476637"/>
                <a:gd name="connsiteY740" fmla="*/ 133674 h 748992"/>
                <a:gd name="connsiteX741" fmla="*/ 31691 w 476637"/>
                <a:gd name="connsiteY741" fmla="*/ 133674 h 748992"/>
                <a:gd name="connsiteX742" fmla="*/ 31691 w 476637"/>
                <a:gd name="connsiteY742" fmla="*/ 131012 h 748992"/>
                <a:gd name="connsiteX743" fmla="*/ 34353 w 476637"/>
                <a:gd name="connsiteY743" fmla="*/ 128350 h 748992"/>
                <a:gd name="connsiteX744" fmla="*/ 37015 w 476637"/>
                <a:gd name="connsiteY744" fmla="*/ 128350 h 748992"/>
                <a:gd name="connsiteX745" fmla="*/ 37015 w 476637"/>
                <a:gd name="connsiteY745" fmla="*/ 125688 h 748992"/>
                <a:gd name="connsiteX746" fmla="*/ 39678 w 476637"/>
                <a:gd name="connsiteY746" fmla="*/ 125688 h 748992"/>
                <a:gd name="connsiteX747" fmla="*/ 37015 w 476637"/>
                <a:gd name="connsiteY747" fmla="*/ 123026 h 748992"/>
                <a:gd name="connsiteX748" fmla="*/ 34353 w 476637"/>
                <a:gd name="connsiteY748" fmla="*/ 120364 h 748992"/>
                <a:gd name="connsiteX749" fmla="*/ 34353 w 476637"/>
                <a:gd name="connsiteY749" fmla="*/ 114976 h 748992"/>
                <a:gd name="connsiteX750" fmla="*/ 37015 w 476637"/>
                <a:gd name="connsiteY750" fmla="*/ 114976 h 748992"/>
                <a:gd name="connsiteX751" fmla="*/ 37015 w 476637"/>
                <a:gd name="connsiteY751" fmla="*/ 112314 h 748992"/>
                <a:gd name="connsiteX752" fmla="*/ 39678 w 476637"/>
                <a:gd name="connsiteY752" fmla="*/ 109652 h 748992"/>
                <a:gd name="connsiteX753" fmla="*/ 42340 w 476637"/>
                <a:gd name="connsiteY753" fmla="*/ 109652 h 748992"/>
                <a:gd name="connsiteX754" fmla="*/ 42340 w 476637"/>
                <a:gd name="connsiteY754" fmla="*/ 106990 h 748992"/>
                <a:gd name="connsiteX755" fmla="*/ 39678 w 476637"/>
                <a:gd name="connsiteY755" fmla="*/ 106990 h 748992"/>
                <a:gd name="connsiteX756" fmla="*/ 39678 w 476637"/>
                <a:gd name="connsiteY756" fmla="*/ 104328 h 748992"/>
                <a:gd name="connsiteX757" fmla="*/ 37015 w 476637"/>
                <a:gd name="connsiteY757" fmla="*/ 104328 h 748992"/>
                <a:gd name="connsiteX758" fmla="*/ 37015 w 476637"/>
                <a:gd name="connsiteY758" fmla="*/ 101666 h 748992"/>
                <a:gd name="connsiteX759" fmla="*/ 34353 w 476637"/>
                <a:gd name="connsiteY759" fmla="*/ 101666 h 748992"/>
                <a:gd name="connsiteX760" fmla="*/ 34353 w 476637"/>
                <a:gd name="connsiteY760" fmla="*/ 99004 h 748992"/>
                <a:gd name="connsiteX761" fmla="*/ 31691 w 476637"/>
                <a:gd name="connsiteY761" fmla="*/ 96342 h 748992"/>
                <a:gd name="connsiteX762" fmla="*/ 31691 w 476637"/>
                <a:gd name="connsiteY762" fmla="*/ 93679 h 748992"/>
                <a:gd name="connsiteX763" fmla="*/ 29029 w 476637"/>
                <a:gd name="connsiteY763" fmla="*/ 91017 h 748992"/>
                <a:gd name="connsiteX764" fmla="*/ 26367 w 476637"/>
                <a:gd name="connsiteY764" fmla="*/ 91017 h 748992"/>
                <a:gd name="connsiteX765" fmla="*/ 26367 w 476637"/>
                <a:gd name="connsiteY765" fmla="*/ 85630 h 748992"/>
                <a:gd name="connsiteX766" fmla="*/ 23705 w 476637"/>
                <a:gd name="connsiteY766" fmla="*/ 85630 h 748992"/>
                <a:gd name="connsiteX767" fmla="*/ 23705 w 476637"/>
                <a:gd name="connsiteY767" fmla="*/ 82968 h 748992"/>
                <a:gd name="connsiteX768" fmla="*/ 21043 w 476637"/>
                <a:gd name="connsiteY768" fmla="*/ 82968 h 748992"/>
                <a:gd name="connsiteX769" fmla="*/ 21043 w 476637"/>
                <a:gd name="connsiteY769" fmla="*/ 80306 h 748992"/>
                <a:gd name="connsiteX770" fmla="*/ 18381 w 476637"/>
                <a:gd name="connsiteY770" fmla="*/ 77644 h 748992"/>
                <a:gd name="connsiteX771" fmla="*/ 18381 w 476637"/>
                <a:gd name="connsiteY771" fmla="*/ 69594 h 748992"/>
                <a:gd name="connsiteX772" fmla="*/ 15719 w 476637"/>
                <a:gd name="connsiteY772" fmla="*/ 69594 h 748992"/>
                <a:gd name="connsiteX773" fmla="*/ 15719 w 476637"/>
                <a:gd name="connsiteY773" fmla="*/ 66932 h 748992"/>
                <a:gd name="connsiteX774" fmla="*/ 13057 w 476637"/>
                <a:gd name="connsiteY774" fmla="*/ 64270 h 748992"/>
                <a:gd name="connsiteX775" fmla="*/ 10395 w 476637"/>
                <a:gd name="connsiteY775" fmla="*/ 61608 h 748992"/>
                <a:gd name="connsiteX776" fmla="*/ 10395 w 476637"/>
                <a:gd name="connsiteY776" fmla="*/ 58946 h 748992"/>
                <a:gd name="connsiteX777" fmla="*/ 7733 w 476637"/>
                <a:gd name="connsiteY777" fmla="*/ 58946 h 748992"/>
                <a:gd name="connsiteX778" fmla="*/ 7733 w 476637"/>
                <a:gd name="connsiteY778" fmla="*/ 56284 h 748992"/>
                <a:gd name="connsiteX779" fmla="*/ 5071 w 476637"/>
                <a:gd name="connsiteY779" fmla="*/ 56284 h 748992"/>
                <a:gd name="connsiteX780" fmla="*/ 5071 w 476637"/>
                <a:gd name="connsiteY780" fmla="*/ 37522 h 748992"/>
                <a:gd name="connsiteX781" fmla="*/ 7733 w 476637"/>
                <a:gd name="connsiteY781" fmla="*/ 34860 h 748992"/>
                <a:gd name="connsiteX782" fmla="*/ 7733 w 476637"/>
                <a:gd name="connsiteY782" fmla="*/ 32198 h 748992"/>
                <a:gd name="connsiteX783" fmla="*/ 10395 w 476637"/>
                <a:gd name="connsiteY783" fmla="*/ 32198 h 748992"/>
                <a:gd name="connsiteX784" fmla="*/ 10395 w 476637"/>
                <a:gd name="connsiteY784" fmla="*/ 24149 h 748992"/>
                <a:gd name="connsiteX785" fmla="*/ 13057 w 476637"/>
                <a:gd name="connsiteY785" fmla="*/ 24149 h 748992"/>
                <a:gd name="connsiteX786" fmla="*/ 13057 w 476637"/>
                <a:gd name="connsiteY786" fmla="*/ 0 h 748992"/>
                <a:gd name="connsiteX787" fmla="*/ 15719 w 476637"/>
                <a:gd name="connsiteY787" fmla="*/ 0 h 748992"/>
                <a:gd name="connsiteX788" fmla="*/ 15719 w 476637"/>
                <a:gd name="connsiteY788" fmla="*/ 2662 h 748992"/>
                <a:gd name="connsiteX789" fmla="*/ 21107 w 476637"/>
                <a:gd name="connsiteY789" fmla="*/ 5324 h 748992"/>
                <a:gd name="connsiteX790" fmla="*/ 21107 w 476637"/>
                <a:gd name="connsiteY790" fmla="*/ 7986 h 748992"/>
                <a:gd name="connsiteX791" fmla="*/ 26494 w 476637"/>
                <a:gd name="connsiteY791" fmla="*/ 10648 h 748992"/>
                <a:gd name="connsiteX792" fmla="*/ 29156 w 476637"/>
                <a:gd name="connsiteY792" fmla="*/ 13310 h 748992"/>
                <a:gd name="connsiteX793" fmla="*/ 42593 w 476637"/>
                <a:gd name="connsiteY793" fmla="*/ 18698 h 748992"/>
                <a:gd name="connsiteX794" fmla="*/ 61354 w 476637"/>
                <a:gd name="connsiteY794" fmla="*/ 26747 h 748992"/>
                <a:gd name="connsiteX795" fmla="*/ 74792 w 476637"/>
                <a:gd name="connsiteY795" fmla="*/ 34797 h 748992"/>
                <a:gd name="connsiteX796" fmla="*/ 82841 w 476637"/>
                <a:gd name="connsiteY796" fmla="*/ 40185 h 748992"/>
                <a:gd name="connsiteX797" fmla="*/ 104264 w 476637"/>
                <a:gd name="connsiteY797" fmla="*/ 48234 h 748992"/>
                <a:gd name="connsiteX798" fmla="*/ 106926 w 476637"/>
                <a:gd name="connsiteY798" fmla="*/ 50896 h 748992"/>
                <a:gd name="connsiteX799" fmla="*/ 109589 w 476637"/>
                <a:gd name="connsiteY799" fmla="*/ 50896 h 748992"/>
                <a:gd name="connsiteX800" fmla="*/ 120300 w 476637"/>
                <a:gd name="connsiteY800" fmla="*/ 48234 h 748992"/>
                <a:gd name="connsiteX801" fmla="*/ 149773 w 476637"/>
                <a:gd name="connsiteY801" fmla="*/ 40185 h 748992"/>
                <a:gd name="connsiteX802" fmla="*/ 187296 w 476637"/>
                <a:gd name="connsiteY802" fmla="*/ 29473 h 748992"/>
                <a:gd name="connsiteX803" fmla="*/ 206057 w 476637"/>
                <a:gd name="connsiteY803" fmla="*/ 24085 h 748992"/>
                <a:gd name="connsiteX804" fmla="*/ 214107 w 476637"/>
                <a:gd name="connsiteY804" fmla="*/ 21423 h 748992"/>
                <a:gd name="connsiteX805" fmla="*/ 219494 w 476637"/>
                <a:gd name="connsiteY805" fmla="*/ 21423 h 748992"/>
                <a:gd name="connsiteX806" fmla="*/ 224882 w 476637"/>
                <a:gd name="connsiteY806" fmla="*/ 24085 h 748992"/>
                <a:gd name="connsiteX807" fmla="*/ 232931 w 476637"/>
                <a:gd name="connsiteY807" fmla="*/ 24085 h 748992"/>
                <a:gd name="connsiteX808" fmla="*/ 240981 w 476637"/>
                <a:gd name="connsiteY808" fmla="*/ 26747 h 748992"/>
                <a:gd name="connsiteX809" fmla="*/ 251693 w 476637"/>
                <a:gd name="connsiteY809" fmla="*/ 29410 h 748992"/>
                <a:gd name="connsiteX810" fmla="*/ 262404 w 476637"/>
                <a:gd name="connsiteY810" fmla="*/ 34797 h 748992"/>
                <a:gd name="connsiteX811" fmla="*/ 265066 w 476637"/>
                <a:gd name="connsiteY811" fmla="*/ 34797 h 748992"/>
                <a:gd name="connsiteX812" fmla="*/ 267728 w 476637"/>
                <a:gd name="connsiteY812" fmla="*/ 37459 h 748992"/>
                <a:gd name="connsiteX813" fmla="*/ 278440 w 476637"/>
                <a:gd name="connsiteY813" fmla="*/ 40121 h 748992"/>
                <a:gd name="connsiteX814" fmla="*/ 281102 w 476637"/>
                <a:gd name="connsiteY814" fmla="*/ 42783 h 748992"/>
                <a:gd name="connsiteX815" fmla="*/ 283764 w 476637"/>
                <a:gd name="connsiteY815" fmla="*/ 45445 h 748992"/>
                <a:gd name="connsiteX816" fmla="*/ 291814 w 476637"/>
                <a:gd name="connsiteY816" fmla="*/ 50833 h 748992"/>
                <a:gd name="connsiteX817" fmla="*/ 294476 w 476637"/>
                <a:gd name="connsiteY817" fmla="*/ 53495 h 748992"/>
                <a:gd name="connsiteX818" fmla="*/ 297138 w 476637"/>
                <a:gd name="connsiteY818" fmla="*/ 56157 h 748992"/>
                <a:gd name="connsiteX819" fmla="*/ 302525 w 476637"/>
                <a:gd name="connsiteY819" fmla="*/ 61545 h 748992"/>
                <a:gd name="connsiteX820" fmla="*/ 315962 w 476637"/>
                <a:gd name="connsiteY820" fmla="*/ 66932 h 748992"/>
                <a:gd name="connsiteX821" fmla="*/ 326674 w 476637"/>
                <a:gd name="connsiteY821" fmla="*/ 72319 h 748992"/>
                <a:gd name="connsiteX822" fmla="*/ 337386 w 476637"/>
                <a:gd name="connsiteY822" fmla="*/ 80369 h 748992"/>
                <a:gd name="connsiteX823" fmla="*/ 340048 w 476637"/>
                <a:gd name="connsiteY823" fmla="*/ 80369 h 748992"/>
                <a:gd name="connsiteX824" fmla="*/ 340048 w 476637"/>
                <a:gd name="connsiteY824" fmla="*/ 85756 h 748992"/>
                <a:gd name="connsiteX825" fmla="*/ 337386 w 476637"/>
                <a:gd name="connsiteY825" fmla="*/ 88419 h 748992"/>
                <a:gd name="connsiteX826" fmla="*/ 337386 w 476637"/>
                <a:gd name="connsiteY826" fmla="*/ 91081 h 748992"/>
                <a:gd name="connsiteX827" fmla="*/ 334724 w 476637"/>
                <a:gd name="connsiteY827" fmla="*/ 91081 h 748992"/>
                <a:gd name="connsiteX828" fmla="*/ 332062 w 476637"/>
                <a:gd name="connsiteY828" fmla="*/ 93743 h 748992"/>
                <a:gd name="connsiteX829" fmla="*/ 326674 w 476637"/>
                <a:gd name="connsiteY829" fmla="*/ 93743 h 748992"/>
                <a:gd name="connsiteX830" fmla="*/ 326674 w 476637"/>
                <a:gd name="connsiteY830" fmla="*/ 99131 h 748992"/>
                <a:gd name="connsiteX831" fmla="*/ 329336 w 476637"/>
                <a:gd name="connsiteY831" fmla="*/ 109842 h 748992"/>
                <a:gd name="connsiteX832" fmla="*/ 329336 w 476637"/>
                <a:gd name="connsiteY832" fmla="*/ 150090 h 748992"/>
                <a:gd name="connsiteX833" fmla="*/ 331998 w 476637"/>
                <a:gd name="connsiteY833" fmla="*/ 160802 h 748992"/>
                <a:gd name="connsiteX834" fmla="*/ 364197 w 476637"/>
                <a:gd name="connsiteY834" fmla="*/ 160802 h 748992"/>
                <a:gd name="connsiteX835" fmla="*/ 366859 w 476637"/>
                <a:gd name="connsiteY835" fmla="*/ 163464 h 7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Lst>
              <a:rect l="l" t="t" r="r" b="b"/>
              <a:pathLst>
                <a:path w="476637" h="748992">
                  <a:moveTo>
                    <a:pt x="53241" y="589395"/>
                  </a:moveTo>
                  <a:lnTo>
                    <a:pt x="53241" y="584008"/>
                  </a:lnTo>
                  <a:lnTo>
                    <a:pt x="55904" y="584008"/>
                  </a:lnTo>
                  <a:lnTo>
                    <a:pt x="55904" y="581345"/>
                  </a:lnTo>
                  <a:lnTo>
                    <a:pt x="55904" y="584008"/>
                  </a:lnTo>
                  <a:lnTo>
                    <a:pt x="53241" y="584008"/>
                  </a:lnTo>
                  <a:lnTo>
                    <a:pt x="53241" y="589395"/>
                  </a:lnTo>
                  <a:moveTo>
                    <a:pt x="366922" y="163083"/>
                  </a:moveTo>
                  <a:lnTo>
                    <a:pt x="369584" y="163083"/>
                  </a:lnTo>
                  <a:lnTo>
                    <a:pt x="369584" y="165746"/>
                  </a:lnTo>
                  <a:lnTo>
                    <a:pt x="372246" y="165746"/>
                  </a:lnTo>
                  <a:lnTo>
                    <a:pt x="372246" y="168408"/>
                  </a:lnTo>
                  <a:lnTo>
                    <a:pt x="374908" y="168408"/>
                  </a:lnTo>
                  <a:lnTo>
                    <a:pt x="374908" y="171070"/>
                  </a:lnTo>
                  <a:lnTo>
                    <a:pt x="377570" y="171070"/>
                  </a:lnTo>
                  <a:lnTo>
                    <a:pt x="377570" y="173732"/>
                  </a:lnTo>
                  <a:lnTo>
                    <a:pt x="382958" y="173732"/>
                  </a:lnTo>
                  <a:lnTo>
                    <a:pt x="382958" y="176394"/>
                  </a:lnTo>
                  <a:lnTo>
                    <a:pt x="385620" y="179056"/>
                  </a:lnTo>
                  <a:lnTo>
                    <a:pt x="388282" y="179056"/>
                  </a:lnTo>
                  <a:lnTo>
                    <a:pt x="388282" y="181718"/>
                  </a:lnTo>
                  <a:lnTo>
                    <a:pt x="390944" y="181718"/>
                  </a:lnTo>
                  <a:lnTo>
                    <a:pt x="390944" y="179056"/>
                  </a:lnTo>
                  <a:lnTo>
                    <a:pt x="393606" y="179056"/>
                  </a:lnTo>
                  <a:lnTo>
                    <a:pt x="390944" y="179056"/>
                  </a:lnTo>
                  <a:lnTo>
                    <a:pt x="390944" y="176394"/>
                  </a:lnTo>
                  <a:lnTo>
                    <a:pt x="396332" y="176394"/>
                  </a:lnTo>
                  <a:lnTo>
                    <a:pt x="396332" y="173732"/>
                  </a:lnTo>
                  <a:lnTo>
                    <a:pt x="401719" y="173732"/>
                  </a:lnTo>
                  <a:lnTo>
                    <a:pt x="401719" y="171070"/>
                  </a:lnTo>
                  <a:lnTo>
                    <a:pt x="407106" y="171070"/>
                  </a:lnTo>
                  <a:lnTo>
                    <a:pt x="409769" y="173732"/>
                  </a:lnTo>
                  <a:lnTo>
                    <a:pt x="412431" y="176394"/>
                  </a:lnTo>
                  <a:lnTo>
                    <a:pt x="412431" y="181781"/>
                  </a:lnTo>
                  <a:lnTo>
                    <a:pt x="415093" y="181781"/>
                  </a:lnTo>
                  <a:lnTo>
                    <a:pt x="415093" y="184443"/>
                  </a:lnTo>
                  <a:lnTo>
                    <a:pt x="420481" y="184443"/>
                  </a:lnTo>
                  <a:lnTo>
                    <a:pt x="420481" y="187106"/>
                  </a:lnTo>
                  <a:lnTo>
                    <a:pt x="428530" y="187106"/>
                  </a:lnTo>
                  <a:lnTo>
                    <a:pt x="428530" y="189768"/>
                  </a:lnTo>
                  <a:lnTo>
                    <a:pt x="433918" y="189768"/>
                  </a:lnTo>
                  <a:lnTo>
                    <a:pt x="436580" y="192430"/>
                  </a:lnTo>
                  <a:lnTo>
                    <a:pt x="450017" y="192430"/>
                  </a:lnTo>
                  <a:lnTo>
                    <a:pt x="452679" y="189768"/>
                  </a:lnTo>
                  <a:lnTo>
                    <a:pt x="452679" y="184380"/>
                  </a:lnTo>
                  <a:lnTo>
                    <a:pt x="455341" y="184380"/>
                  </a:lnTo>
                  <a:lnTo>
                    <a:pt x="455341" y="181718"/>
                  </a:lnTo>
                  <a:lnTo>
                    <a:pt x="458003" y="179056"/>
                  </a:lnTo>
                  <a:lnTo>
                    <a:pt x="460665" y="179056"/>
                  </a:lnTo>
                  <a:lnTo>
                    <a:pt x="460665" y="176394"/>
                  </a:lnTo>
                  <a:lnTo>
                    <a:pt x="463327" y="176394"/>
                  </a:lnTo>
                  <a:lnTo>
                    <a:pt x="463327" y="179056"/>
                  </a:lnTo>
                  <a:lnTo>
                    <a:pt x="465989" y="179056"/>
                  </a:lnTo>
                  <a:lnTo>
                    <a:pt x="468651" y="176394"/>
                  </a:lnTo>
                  <a:lnTo>
                    <a:pt x="471313" y="176394"/>
                  </a:lnTo>
                  <a:lnTo>
                    <a:pt x="473975" y="179056"/>
                  </a:lnTo>
                  <a:lnTo>
                    <a:pt x="476637" y="179056"/>
                  </a:lnTo>
                  <a:lnTo>
                    <a:pt x="476637" y="181718"/>
                  </a:lnTo>
                  <a:lnTo>
                    <a:pt x="473975" y="179056"/>
                  </a:lnTo>
                  <a:lnTo>
                    <a:pt x="473975" y="181718"/>
                  </a:lnTo>
                  <a:lnTo>
                    <a:pt x="471313" y="187106"/>
                  </a:lnTo>
                  <a:lnTo>
                    <a:pt x="471313" y="192493"/>
                  </a:lnTo>
                  <a:lnTo>
                    <a:pt x="468651" y="195155"/>
                  </a:lnTo>
                  <a:lnTo>
                    <a:pt x="468651" y="197817"/>
                  </a:lnTo>
                  <a:lnTo>
                    <a:pt x="465989" y="197817"/>
                  </a:lnTo>
                  <a:lnTo>
                    <a:pt x="463327" y="203205"/>
                  </a:lnTo>
                  <a:lnTo>
                    <a:pt x="463327" y="208592"/>
                  </a:lnTo>
                  <a:lnTo>
                    <a:pt x="460665" y="208592"/>
                  </a:lnTo>
                  <a:lnTo>
                    <a:pt x="460665" y="211254"/>
                  </a:lnTo>
                  <a:lnTo>
                    <a:pt x="449953" y="211254"/>
                  </a:lnTo>
                  <a:lnTo>
                    <a:pt x="449953" y="213916"/>
                  </a:lnTo>
                  <a:lnTo>
                    <a:pt x="444566" y="213916"/>
                  </a:lnTo>
                  <a:lnTo>
                    <a:pt x="444566" y="216578"/>
                  </a:lnTo>
                  <a:lnTo>
                    <a:pt x="439178" y="216578"/>
                  </a:lnTo>
                  <a:lnTo>
                    <a:pt x="439178" y="219241"/>
                  </a:lnTo>
                  <a:lnTo>
                    <a:pt x="439178" y="216578"/>
                  </a:lnTo>
                  <a:lnTo>
                    <a:pt x="436516" y="216578"/>
                  </a:lnTo>
                  <a:lnTo>
                    <a:pt x="436516" y="213916"/>
                  </a:lnTo>
                  <a:lnTo>
                    <a:pt x="439178" y="211254"/>
                  </a:lnTo>
                  <a:lnTo>
                    <a:pt x="439178" y="208592"/>
                  </a:lnTo>
                  <a:lnTo>
                    <a:pt x="433791" y="208592"/>
                  </a:lnTo>
                  <a:lnTo>
                    <a:pt x="433791" y="211254"/>
                  </a:lnTo>
                  <a:lnTo>
                    <a:pt x="423079" y="211254"/>
                  </a:lnTo>
                  <a:lnTo>
                    <a:pt x="420417" y="213916"/>
                  </a:lnTo>
                  <a:lnTo>
                    <a:pt x="417755" y="213916"/>
                  </a:lnTo>
                  <a:lnTo>
                    <a:pt x="417755" y="216578"/>
                  </a:lnTo>
                  <a:lnTo>
                    <a:pt x="415093" y="219241"/>
                  </a:lnTo>
                  <a:lnTo>
                    <a:pt x="412431" y="221903"/>
                  </a:lnTo>
                  <a:lnTo>
                    <a:pt x="409769" y="224565"/>
                  </a:lnTo>
                  <a:lnTo>
                    <a:pt x="407106" y="224565"/>
                  </a:lnTo>
                  <a:lnTo>
                    <a:pt x="407106" y="227227"/>
                  </a:lnTo>
                  <a:lnTo>
                    <a:pt x="404445" y="229889"/>
                  </a:lnTo>
                  <a:lnTo>
                    <a:pt x="404445" y="232551"/>
                  </a:lnTo>
                  <a:lnTo>
                    <a:pt x="388345" y="232551"/>
                  </a:lnTo>
                  <a:lnTo>
                    <a:pt x="385684" y="235213"/>
                  </a:lnTo>
                  <a:lnTo>
                    <a:pt x="385684" y="237875"/>
                  </a:lnTo>
                  <a:lnTo>
                    <a:pt x="383021" y="237875"/>
                  </a:lnTo>
                  <a:lnTo>
                    <a:pt x="383021" y="243263"/>
                  </a:lnTo>
                  <a:lnTo>
                    <a:pt x="380359" y="243263"/>
                  </a:lnTo>
                  <a:lnTo>
                    <a:pt x="380359" y="248650"/>
                  </a:lnTo>
                  <a:lnTo>
                    <a:pt x="377697" y="248650"/>
                  </a:lnTo>
                  <a:lnTo>
                    <a:pt x="377697" y="259362"/>
                  </a:lnTo>
                  <a:lnTo>
                    <a:pt x="372310" y="259362"/>
                  </a:lnTo>
                  <a:lnTo>
                    <a:pt x="369648" y="256700"/>
                  </a:lnTo>
                  <a:lnTo>
                    <a:pt x="369648" y="259362"/>
                  </a:lnTo>
                  <a:lnTo>
                    <a:pt x="350886" y="259362"/>
                  </a:lnTo>
                  <a:lnTo>
                    <a:pt x="350886" y="262024"/>
                  </a:lnTo>
                  <a:lnTo>
                    <a:pt x="348224" y="267411"/>
                  </a:lnTo>
                  <a:lnTo>
                    <a:pt x="345562" y="270073"/>
                  </a:lnTo>
                  <a:lnTo>
                    <a:pt x="342900" y="275461"/>
                  </a:lnTo>
                  <a:lnTo>
                    <a:pt x="340238" y="278123"/>
                  </a:lnTo>
                  <a:lnTo>
                    <a:pt x="337576" y="278123"/>
                  </a:lnTo>
                  <a:lnTo>
                    <a:pt x="337576" y="280785"/>
                  </a:lnTo>
                  <a:lnTo>
                    <a:pt x="334914" y="283447"/>
                  </a:lnTo>
                  <a:lnTo>
                    <a:pt x="332252" y="286109"/>
                  </a:lnTo>
                  <a:lnTo>
                    <a:pt x="332252" y="291497"/>
                  </a:lnTo>
                  <a:lnTo>
                    <a:pt x="329590" y="291497"/>
                  </a:lnTo>
                  <a:lnTo>
                    <a:pt x="329590" y="296884"/>
                  </a:lnTo>
                  <a:lnTo>
                    <a:pt x="326928" y="296884"/>
                  </a:lnTo>
                  <a:lnTo>
                    <a:pt x="326928" y="299546"/>
                  </a:lnTo>
                  <a:lnTo>
                    <a:pt x="324266" y="304934"/>
                  </a:lnTo>
                  <a:lnTo>
                    <a:pt x="324266" y="310321"/>
                  </a:lnTo>
                  <a:lnTo>
                    <a:pt x="326928" y="307659"/>
                  </a:lnTo>
                  <a:lnTo>
                    <a:pt x="329590" y="307659"/>
                  </a:lnTo>
                  <a:lnTo>
                    <a:pt x="329590" y="310321"/>
                  </a:lnTo>
                  <a:lnTo>
                    <a:pt x="334977" y="310321"/>
                  </a:lnTo>
                  <a:lnTo>
                    <a:pt x="334977" y="312983"/>
                  </a:lnTo>
                  <a:lnTo>
                    <a:pt x="337639" y="315645"/>
                  </a:lnTo>
                  <a:lnTo>
                    <a:pt x="337639" y="321033"/>
                  </a:lnTo>
                  <a:lnTo>
                    <a:pt x="343027" y="321033"/>
                  </a:lnTo>
                  <a:lnTo>
                    <a:pt x="343027" y="323695"/>
                  </a:lnTo>
                  <a:lnTo>
                    <a:pt x="348414" y="323695"/>
                  </a:lnTo>
                  <a:lnTo>
                    <a:pt x="351076" y="326357"/>
                  </a:lnTo>
                  <a:lnTo>
                    <a:pt x="353738" y="329019"/>
                  </a:lnTo>
                  <a:lnTo>
                    <a:pt x="353738" y="331681"/>
                  </a:lnTo>
                  <a:lnTo>
                    <a:pt x="356401" y="334343"/>
                  </a:lnTo>
                  <a:lnTo>
                    <a:pt x="356401" y="342393"/>
                  </a:lnTo>
                  <a:lnTo>
                    <a:pt x="359063" y="347780"/>
                  </a:lnTo>
                  <a:lnTo>
                    <a:pt x="359063" y="353168"/>
                  </a:lnTo>
                  <a:lnTo>
                    <a:pt x="361725" y="353168"/>
                  </a:lnTo>
                  <a:lnTo>
                    <a:pt x="361725" y="355830"/>
                  </a:lnTo>
                  <a:lnTo>
                    <a:pt x="364387" y="358492"/>
                  </a:lnTo>
                  <a:lnTo>
                    <a:pt x="364387" y="361154"/>
                  </a:lnTo>
                  <a:lnTo>
                    <a:pt x="367049" y="366542"/>
                  </a:lnTo>
                  <a:lnTo>
                    <a:pt x="369711" y="369204"/>
                  </a:lnTo>
                  <a:lnTo>
                    <a:pt x="324139" y="379915"/>
                  </a:lnTo>
                  <a:lnTo>
                    <a:pt x="318751" y="382577"/>
                  </a:lnTo>
                  <a:lnTo>
                    <a:pt x="297328" y="406726"/>
                  </a:lnTo>
                  <a:lnTo>
                    <a:pt x="294666" y="409389"/>
                  </a:lnTo>
                  <a:lnTo>
                    <a:pt x="278567" y="430812"/>
                  </a:lnTo>
                  <a:lnTo>
                    <a:pt x="265130" y="452235"/>
                  </a:lnTo>
                  <a:lnTo>
                    <a:pt x="262467" y="452235"/>
                  </a:lnTo>
                  <a:lnTo>
                    <a:pt x="262467" y="454897"/>
                  </a:lnTo>
                  <a:lnTo>
                    <a:pt x="259806" y="457559"/>
                  </a:lnTo>
                  <a:lnTo>
                    <a:pt x="257143" y="457559"/>
                  </a:lnTo>
                  <a:lnTo>
                    <a:pt x="257143" y="470996"/>
                  </a:lnTo>
                  <a:lnTo>
                    <a:pt x="259806" y="470996"/>
                  </a:lnTo>
                  <a:lnTo>
                    <a:pt x="259806" y="473658"/>
                  </a:lnTo>
                  <a:lnTo>
                    <a:pt x="257143" y="473658"/>
                  </a:lnTo>
                  <a:lnTo>
                    <a:pt x="257143" y="479046"/>
                  </a:lnTo>
                  <a:lnTo>
                    <a:pt x="254481" y="479046"/>
                  </a:lnTo>
                  <a:lnTo>
                    <a:pt x="254481" y="481708"/>
                  </a:lnTo>
                  <a:lnTo>
                    <a:pt x="251819" y="481708"/>
                  </a:lnTo>
                  <a:lnTo>
                    <a:pt x="251819" y="484370"/>
                  </a:lnTo>
                  <a:lnTo>
                    <a:pt x="249157" y="484370"/>
                  </a:lnTo>
                  <a:lnTo>
                    <a:pt x="246495" y="487032"/>
                  </a:lnTo>
                  <a:lnTo>
                    <a:pt x="246495" y="489694"/>
                  </a:lnTo>
                  <a:lnTo>
                    <a:pt x="243833" y="489694"/>
                  </a:lnTo>
                  <a:lnTo>
                    <a:pt x="241171" y="492356"/>
                  </a:lnTo>
                  <a:lnTo>
                    <a:pt x="238509" y="495018"/>
                  </a:lnTo>
                  <a:lnTo>
                    <a:pt x="241171" y="497681"/>
                  </a:lnTo>
                  <a:lnTo>
                    <a:pt x="241171" y="500342"/>
                  </a:lnTo>
                  <a:lnTo>
                    <a:pt x="238509" y="500342"/>
                  </a:lnTo>
                  <a:lnTo>
                    <a:pt x="238509" y="503004"/>
                  </a:lnTo>
                  <a:lnTo>
                    <a:pt x="235847" y="503004"/>
                  </a:lnTo>
                  <a:lnTo>
                    <a:pt x="235847" y="505666"/>
                  </a:lnTo>
                  <a:lnTo>
                    <a:pt x="233185" y="505666"/>
                  </a:lnTo>
                  <a:lnTo>
                    <a:pt x="233185" y="508329"/>
                  </a:lnTo>
                  <a:lnTo>
                    <a:pt x="235847" y="508329"/>
                  </a:lnTo>
                  <a:lnTo>
                    <a:pt x="235847" y="510991"/>
                  </a:lnTo>
                  <a:lnTo>
                    <a:pt x="230459" y="510991"/>
                  </a:lnTo>
                  <a:lnTo>
                    <a:pt x="227797" y="513653"/>
                  </a:lnTo>
                  <a:lnTo>
                    <a:pt x="227797" y="516315"/>
                  </a:lnTo>
                  <a:lnTo>
                    <a:pt x="225135" y="516315"/>
                  </a:lnTo>
                  <a:lnTo>
                    <a:pt x="225135" y="521702"/>
                  </a:lnTo>
                  <a:lnTo>
                    <a:pt x="217085" y="521702"/>
                  </a:lnTo>
                  <a:lnTo>
                    <a:pt x="217085" y="524364"/>
                  </a:lnTo>
                  <a:lnTo>
                    <a:pt x="219748" y="527027"/>
                  </a:lnTo>
                  <a:lnTo>
                    <a:pt x="219748" y="529689"/>
                  </a:lnTo>
                  <a:lnTo>
                    <a:pt x="222410" y="529689"/>
                  </a:lnTo>
                  <a:lnTo>
                    <a:pt x="222410" y="527027"/>
                  </a:lnTo>
                  <a:lnTo>
                    <a:pt x="225072" y="527027"/>
                  </a:lnTo>
                  <a:lnTo>
                    <a:pt x="225072" y="524364"/>
                  </a:lnTo>
                  <a:lnTo>
                    <a:pt x="238509" y="524364"/>
                  </a:lnTo>
                  <a:lnTo>
                    <a:pt x="238509" y="527027"/>
                  </a:lnTo>
                  <a:lnTo>
                    <a:pt x="241171" y="529689"/>
                  </a:lnTo>
                  <a:lnTo>
                    <a:pt x="243833" y="532351"/>
                  </a:lnTo>
                  <a:lnTo>
                    <a:pt x="251883" y="532351"/>
                  </a:lnTo>
                  <a:lnTo>
                    <a:pt x="254545" y="535013"/>
                  </a:lnTo>
                  <a:lnTo>
                    <a:pt x="259932" y="537675"/>
                  </a:lnTo>
                  <a:lnTo>
                    <a:pt x="259932" y="540337"/>
                  </a:lnTo>
                  <a:lnTo>
                    <a:pt x="262594" y="542999"/>
                  </a:lnTo>
                  <a:lnTo>
                    <a:pt x="262594" y="545661"/>
                  </a:lnTo>
                  <a:lnTo>
                    <a:pt x="265256" y="545661"/>
                  </a:lnTo>
                  <a:lnTo>
                    <a:pt x="265256" y="548323"/>
                  </a:lnTo>
                  <a:lnTo>
                    <a:pt x="267918" y="548323"/>
                  </a:lnTo>
                  <a:lnTo>
                    <a:pt x="267918" y="553711"/>
                  </a:lnTo>
                  <a:lnTo>
                    <a:pt x="275968" y="553711"/>
                  </a:lnTo>
                  <a:lnTo>
                    <a:pt x="278630" y="556373"/>
                  </a:lnTo>
                  <a:lnTo>
                    <a:pt x="284018" y="556373"/>
                  </a:lnTo>
                  <a:lnTo>
                    <a:pt x="284018" y="559035"/>
                  </a:lnTo>
                  <a:lnTo>
                    <a:pt x="286680" y="559035"/>
                  </a:lnTo>
                  <a:lnTo>
                    <a:pt x="294729" y="564422"/>
                  </a:lnTo>
                  <a:lnTo>
                    <a:pt x="294729" y="567084"/>
                  </a:lnTo>
                  <a:lnTo>
                    <a:pt x="297391" y="567084"/>
                  </a:lnTo>
                  <a:lnTo>
                    <a:pt x="297391" y="569747"/>
                  </a:lnTo>
                  <a:lnTo>
                    <a:pt x="300053" y="569747"/>
                  </a:lnTo>
                  <a:lnTo>
                    <a:pt x="300053" y="572409"/>
                  </a:lnTo>
                  <a:lnTo>
                    <a:pt x="302715" y="572409"/>
                  </a:lnTo>
                  <a:lnTo>
                    <a:pt x="302715" y="575070"/>
                  </a:lnTo>
                  <a:lnTo>
                    <a:pt x="305377" y="577733"/>
                  </a:lnTo>
                  <a:lnTo>
                    <a:pt x="308040" y="580395"/>
                  </a:lnTo>
                  <a:lnTo>
                    <a:pt x="308040" y="591106"/>
                  </a:lnTo>
                  <a:lnTo>
                    <a:pt x="305377" y="593768"/>
                  </a:lnTo>
                  <a:lnTo>
                    <a:pt x="305377" y="596430"/>
                  </a:lnTo>
                  <a:lnTo>
                    <a:pt x="302715" y="599093"/>
                  </a:lnTo>
                  <a:lnTo>
                    <a:pt x="300053" y="599093"/>
                  </a:lnTo>
                  <a:lnTo>
                    <a:pt x="297391" y="601755"/>
                  </a:lnTo>
                  <a:lnTo>
                    <a:pt x="297391" y="615192"/>
                  </a:lnTo>
                  <a:lnTo>
                    <a:pt x="300053" y="615192"/>
                  </a:lnTo>
                  <a:lnTo>
                    <a:pt x="302715" y="617854"/>
                  </a:lnTo>
                  <a:lnTo>
                    <a:pt x="305377" y="617854"/>
                  </a:lnTo>
                  <a:lnTo>
                    <a:pt x="305377" y="620516"/>
                  </a:lnTo>
                  <a:lnTo>
                    <a:pt x="308040" y="620516"/>
                  </a:lnTo>
                  <a:lnTo>
                    <a:pt x="310702" y="623178"/>
                  </a:lnTo>
                  <a:lnTo>
                    <a:pt x="313364" y="623178"/>
                  </a:lnTo>
                  <a:lnTo>
                    <a:pt x="313364" y="625840"/>
                  </a:lnTo>
                  <a:lnTo>
                    <a:pt x="310702" y="625840"/>
                  </a:lnTo>
                  <a:lnTo>
                    <a:pt x="310702" y="631228"/>
                  </a:lnTo>
                  <a:lnTo>
                    <a:pt x="308040" y="633890"/>
                  </a:lnTo>
                  <a:lnTo>
                    <a:pt x="308040" y="641939"/>
                  </a:lnTo>
                  <a:lnTo>
                    <a:pt x="310702" y="641939"/>
                  </a:lnTo>
                  <a:lnTo>
                    <a:pt x="310702" y="644601"/>
                  </a:lnTo>
                  <a:lnTo>
                    <a:pt x="318751" y="644601"/>
                  </a:lnTo>
                  <a:lnTo>
                    <a:pt x="318751" y="641939"/>
                  </a:lnTo>
                  <a:lnTo>
                    <a:pt x="324139" y="641939"/>
                  </a:lnTo>
                  <a:lnTo>
                    <a:pt x="324139" y="639277"/>
                  </a:lnTo>
                  <a:lnTo>
                    <a:pt x="329526" y="639277"/>
                  </a:lnTo>
                  <a:lnTo>
                    <a:pt x="329526" y="641939"/>
                  </a:lnTo>
                  <a:lnTo>
                    <a:pt x="332188" y="641939"/>
                  </a:lnTo>
                  <a:lnTo>
                    <a:pt x="332188" y="674138"/>
                  </a:lnTo>
                  <a:lnTo>
                    <a:pt x="334851" y="674138"/>
                  </a:lnTo>
                  <a:lnTo>
                    <a:pt x="334851" y="679525"/>
                  </a:lnTo>
                  <a:lnTo>
                    <a:pt x="337512" y="679525"/>
                  </a:lnTo>
                  <a:lnTo>
                    <a:pt x="337512" y="687575"/>
                  </a:lnTo>
                  <a:lnTo>
                    <a:pt x="340175" y="690237"/>
                  </a:lnTo>
                  <a:lnTo>
                    <a:pt x="340175" y="703674"/>
                  </a:lnTo>
                  <a:lnTo>
                    <a:pt x="342837" y="703674"/>
                  </a:lnTo>
                  <a:lnTo>
                    <a:pt x="342837" y="706336"/>
                  </a:lnTo>
                  <a:lnTo>
                    <a:pt x="345499" y="708998"/>
                  </a:lnTo>
                  <a:lnTo>
                    <a:pt x="348161" y="711660"/>
                  </a:lnTo>
                  <a:lnTo>
                    <a:pt x="350823" y="714322"/>
                  </a:lnTo>
                  <a:lnTo>
                    <a:pt x="353485" y="714322"/>
                  </a:lnTo>
                  <a:lnTo>
                    <a:pt x="353485" y="716984"/>
                  </a:lnTo>
                  <a:lnTo>
                    <a:pt x="356147" y="716984"/>
                  </a:lnTo>
                  <a:lnTo>
                    <a:pt x="358809" y="719646"/>
                  </a:lnTo>
                  <a:lnTo>
                    <a:pt x="361471" y="719646"/>
                  </a:lnTo>
                  <a:lnTo>
                    <a:pt x="361471" y="722309"/>
                  </a:lnTo>
                  <a:lnTo>
                    <a:pt x="364133" y="724971"/>
                  </a:lnTo>
                  <a:lnTo>
                    <a:pt x="369521" y="724971"/>
                  </a:lnTo>
                  <a:lnTo>
                    <a:pt x="369521" y="727632"/>
                  </a:lnTo>
                  <a:lnTo>
                    <a:pt x="372183" y="727632"/>
                  </a:lnTo>
                  <a:lnTo>
                    <a:pt x="372183" y="730294"/>
                  </a:lnTo>
                  <a:lnTo>
                    <a:pt x="350759" y="730294"/>
                  </a:lnTo>
                  <a:lnTo>
                    <a:pt x="307849" y="732957"/>
                  </a:lnTo>
                  <a:lnTo>
                    <a:pt x="270327" y="735619"/>
                  </a:lnTo>
                  <a:lnTo>
                    <a:pt x="168471" y="746330"/>
                  </a:lnTo>
                  <a:lnTo>
                    <a:pt x="125561" y="748992"/>
                  </a:lnTo>
                  <a:lnTo>
                    <a:pt x="122899" y="748992"/>
                  </a:lnTo>
                  <a:lnTo>
                    <a:pt x="122899" y="746330"/>
                  </a:lnTo>
                  <a:lnTo>
                    <a:pt x="120237" y="748992"/>
                  </a:lnTo>
                  <a:lnTo>
                    <a:pt x="117575" y="748992"/>
                  </a:lnTo>
                  <a:lnTo>
                    <a:pt x="112187" y="746330"/>
                  </a:lnTo>
                  <a:lnTo>
                    <a:pt x="96088" y="746330"/>
                  </a:lnTo>
                  <a:lnTo>
                    <a:pt x="88039" y="743668"/>
                  </a:lnTo>
                  <a:lnTo>
                    <a:pt x="85376" y="741006"/>
                  </a:lnTo>
                  <a:lnTo>
                    <a:pt x="85376" y="738344"/>
                  </a:lnTo>
                  <a:lnTo>
                    <a:pt x="88039" y="738344"/>
                  </a:lnTo>
                  <a:lnTo>
                    <a:pt x="88039" y="732957"/>
                  </a:lnTo>
                  <a:lnTo>
                    <a:pt x="82651" y="732957"/>
                  </a:lnTo>
                  <a:lnTo>
                    <a:pt x="82651" y="730294"/>
                  </a:lnTo>
                  <a:lnTo>
                    <a:pt x="79989" y="730294"/>
                  </a:lnTo>
                  <a:lnTo>
                    <a:pt x="82651" y="730294"/>
                  </a:lnTo>
                  <a:lnTo>
                    <a:pt x="82651" y="727632"/>
                  </a:lnTo>
                  <a:lnTo>
                    <a:pt x="85313" y="727632"/>
                  </a:lnTo>
                  <a:lnTo>
                    <a:pt x="85313" y="724971"/>
                  </a:lnTo>
                  <a:lnTo>
                    <a:pt x="87975" y="724971"/>
                  </a:lnTo>
                  <a:lnTo>
                    <a:pt x="87975" y="722309"/>
                  </a:lnTo>
                  <a:lnTo>
                    <a:pt x="93363" y="722309"/>
                  </a:lnTo>
                  <a:lnTo>
                    <a:pt x="90701" y="722309"/>
                  </a:lnTo>
                  <a:lnTo>
                    <a:pt x="93363" y="722309"/>
                  </a:lnTo>
                  <a:lnTo>
                    <a:pt x="93363" y="716921"/>
                  </a:lnTo>
                  <a:lnTo>
                    <a:pt x="96025" y="716921"/>
                  </a:lnTo>
                  <a:lnTo>
                    <a:pt x="96025" y="714259"/>
                  </a:lnTo>
                  <a:lnTo>
                    <a:pt x="98687" y="714259"/>
                  </a:lnTo>
                  <a:lnTo>
                    <a:pt x="98687" y="708871"/>
                  </a:lnTo>
                  <a:lnTo>
                    <a:pt x="101349" y="708871"/>
                  </a:lnTo>
                  <a:lnTo>
                    <a:pt x="101349" y="703484"/>
                  </a:lnTo>
                  <a:lnTo>
                    <a:pt x="104011" y="703484"/>
                  </a:lnTo>
                  <a:lnTo>
                    <a:pt x="104011" y="700822"/>
                  </a:lnTo>
                  <a:lnTo>
                    <a:pt x="109398" y="700822"/>
                  </a:lnTo>
                  <a:lnTo>
                    <a:pt x="109398" y="698160"/>
                  </a:lnTo>
                  <a:lnTo>
                    <a:pt x="109398" y="700822"/>
                  </a:lnTo>
                  <a:lnTo>
                    <a:pt x="112060" y="700822"/>
                  </a:lnTo>
                  <a:lnTo>
                    <a:pt x="112060" y="698160"/>
                  </a:lnTo>
                  <a:lnTo>
                    <a:pt x="122772" y="698160"/>
                  </a:lnTo>
                  <a:lnTo>
                    <a:pt x="122772" y="695497"/>
                  </a:lnTo>
                  <a:lnTo>
                    <a:pt x="130822" y="695497"/>
                  </a:lnTo>
                  <a:lnTo>
                    <a:pt x="130822" y="692835"/>
                  </a:lnTo>
                  <a:lnTo>
                    <a:pt x="136209" y="692835"/>
                  </a:lnTo>
                  <a:lnTo>
                    <a:pt x="136209" y="695497"/>
                  </a:lnTo>
                  <a:lnTo>
                    <a:pt x="138871" y="695497"/>
                  </a:lnTo>
                  <a:lnTo>
                    <a:pt x="138871" y="698160"/>
                  </a:lnTo>
                  <a:lnTo>
                    <a:pt x="141534" y="698160"/>
                  </a:lnTo>
                  <a:lnTo>
                    <a:pt x="141534" y="700822"/>
                  </a:lnTo>
                  <a:lnTo>
                    <a:pt x="149583" y="700822"/>
                  </a:lnTo>
                  <a:lnTo>
                    <a:pt x="149583" y="698160"/>
                  </a:lnTo>
                  <a:lnTo>
                    <a:pt x="154971" y="698160"/>
                  </a:lnTo>
                  <a:lnTo>
                    <a:pt x="154971" y="695497"/>
                  </a:lnTo>
                  <a:lnTo>
                    <a:pt x="157633" y="695497"/>
                  </a:lnTo>
                  <a:lnTo>
                    <a:pt x="157633" y="692835"/>
                  </a:lnTo>
                  <a:lnTo>
                    <a:pt x="160295" y="692835"/>
                  </a:lnTo>
                  <a:lnTo>
                    <a:pt x="160295" y="690174"/>
                  </a:lnTo>
                  <a:lnTo>
                    <a:pt x="162957" y="690174"/>
                  </a:lnTo>
                  <a:lnTo>
                    <a:pt x="162957" y="687511"/>
                  </a:lnTo>
                  <a:lnTo>
                    <a:pt x="165619" y="687511"/>
                  </a:lnTo>
                  <a:lnTo>
                    <a:pt x="165619" y="684849"/>
                  </a:lnTo>
                  <a:lnTo>
                    <a:pt x="168281" y="684849"/>
                  </a:lnTo>
                  <a:lnTo>
                    <a:pt x="168281" y="682187"/>
                  </a:lnTo>
                  <a:lnTo>
                    <a:pt x="170943" y="682187"/>
                  </a:lnTo>
                  <a:lnTo>
                    <a:pt x="170943" y="679525"/>
                  </a:lnTo>
                  <a:lnTo>
                    <a:pt x="173605" y="679525"/>
                  </a:lnTo>
                  <a:lnTo>
                    <a:pt x="168218" y="679525"/>
                  </a:lnTo>
                  <a:lnTo>
                    <a:pt x="168218" y="682187"/>
                  </a:lnTo>
                  <a:lnTo>
                    <a:pt x="165555" y="682187"/>
                  </a:lnTo>
                  <a:lnTo>
                    <a:pt x="165555" y="684849"/>
                  </a:lnTo>
                  <a:lnTo>
                    <a:pt x="162893" y="684849"/>
                  </a:lnTo>
                  <a:lnTo>
                    <a:pt x="162893" y="687511"/>
                  </a:lnTo>
                  <a:lnTo>
                    <a:pt x="160231" y="687511"/>
                  </a:lnTo>
                  <a:lnTo>
                    <a:pt x="160231" y="690174"/>
                  </a:lnTo>
                  <a:lnTo>
                    <a:pt x="157569" y="690174"/>
                  </a:lnTo>
                  <a:lnTo>
                    <a:pt x="157569" y="692835"/>
                  </a:lnTo>
                  <a:lnTo>
                    <a:pt x="154907" y="692835"/>
                  </a:lnTo>
                  <a:lnTo>
                    <a:pt x="154907" y="695497"/>
                  </a:lnTo>
                  <a:lnTo>
                    <a:pt x="152245" y="695497"/>
                  </a:lnTo>
                  <a:lnTo>
                    <a:pt x="152245" y="698160"/>
                  </a:lnTo>
                  <a:lnTo>
                    <a:pt x="141534" y="698160"/>
                  </a:lnTo>
                  <a:lnTo>
                    <a:pt x="141534" y="695497"/>
                  </a:lnTo>
                  <a:lnTo>
                    <a:pt x="138871" y="695497"/>
                  </a:lnTo>
                  <a:lnTo>
                    <a:pt x="138871" y="692835"/>
                  </a:lnTo>
                  <a:lnTo>
                    <a:pt x="136209" y="692835"/>
                  </a:lnTo>
                  <a:lnTo>
                    <a:pt x="136209" y="690174"/>
                  </a:lnTo>
                  <a:lnTo>
                    <a:pt x="133547" y="690174"/>
                  </a:lnTo>
                  <a:lnTo>
                    <a:pt x="133547" y="684786"/>
                  </a:lnTo>
                  <a:lnTo>
                    <a:pt x="136209" y="684786"/>
                  </a:lnTo>
                  <a:lnTo>
                    <a:pt x="136209" y="682124"/>
                  </a:lnTo>
                  <a:lnTo>
                    <a:pt x="133547" y="682124"/>
                  </a:lnTo>
                  <a:lnTo>
                    <a:pt x="133547" y="679462"/>
                  </a:lnTo>
                  <a:lnTo>
                    <a:pt x="136209" y="679462"/>
                  </a:lnTo>
                  <a:lnTo>
                    <a:pt x="136209" y="671412"/>
                  </a:lnTo>
                  <a:lnTo>
                    <a:pt x="141597" y="671412"/>
                  </a:lnTo>
                  <a:lnTo>
                    <a:pt x="141597" y="668750"/>
                  </a:lnTo>
                  <a:lnTo>
                    <a:pt x="157696" y="668750"/>
                  </a:lnTo>
                  <a:lnTo>
                    <a:pt x="157696" y="666088"/>
                  </a:lnTo>
                  <a:lnTo>
                    <a:pt x="168408" y="666088"/>
                  </a:lnTo>
                  <a:lnTo>
                    <a:pt x="168408" y="663426"/>
                  </a:lnTo>
                  <a:lnTo>
                    <a:pt x="179119" y="663426"/>
                  </a:lnTo>
                  <a:lnTo>
                    <a:pt x="179119" y="660764"/>
                  </a:lnTo>
                  <a:lnTo>
                    <a:pt x="176457" y="660764"/>
                  </a:lnTo>
                  <a:lnTo>
                    <a:pt x="176457" y="663426"/>
                  </a:lnTo>
                  <a:lnTo>
                    <a:pt x="163020" y="663426"/>
                  </a:lnTo>
                  <a:lnTo>
                    <a:pt x="163020" y="666088"/>
                  </a:lnTo>
                  <a:lnTo>
                    <a:pt x="144259" y="666088"/>
                  </a:lnTo>
                  <a:lnTo>
                    <a:pt x="144259" y="668750"/>
                  </a:lnTo>
                  <a:lnTo>
                    <a:pt x="136209" y="668750"/>
                  </a:lnTo>
                  <a:lnTo>
                    <a:pt x="136209" y="671412"/>
                  </a:lnTo>
                  <a:lnTo>
                    <a:pt x="133547" y="671412"/>
                  </a:lnTo>
                  <a:lnTo>
                    <a:pt x="133547" y="679462"/>
                  </a:lnTo>
                  <a:lnTo>
                    <a:pt x="130885" y="679462"/>
                  </a:lnTo>
                  <a:lnTo>
                    <a:pt x="130885" y="684849"/>
                  </a:lnTo>
                  <a:lnTo>
                    <a:pt x="133547" y="684849"/>
                  </a:lnTo>
                  <a:lnTo>
                    <a:pt x="130885" y="684849"/>
                  </a:lnTo>
                  <a:lnTo>
                    <a:pt x="130885" y="690237"/>
                  </a:lnTo>
                  <a:lnTo>
                    <a:pt x="120174" y="690237"/>
                  </a:lnTo>
                  <a:lnTo>
                    <a:pt x="120174" y="692899"/>
                  </a:lnTo>
                  <a:lnTo>
                    <a:pt x="104074" y="692899"/>
                  </a:lnTo>
                  <a:lnTo>
                    <a:pt x="104074" y="695561"/>
                  </a:lnTo>
                  <a:lnTo>
                    <a:pt x="104074" y="692899"/>
                  </a:lnTo>
                  <a:lnTo>
                    <a:pt x="104074" y="695561"/>
                  </a:lnTo>
                  <a:lnTo>
                    <a:pt x="96025" y="695561"/>
                  </a:lnTo>
                  <a:lnTo>
                    <a:pt x="96025" y="698223"/>
                  </a:lnTo>
                  <a:lnTo>
                    <a:pt x="93363" y="698223"/>
                  </a:lnTo>
                  <a:lnTo>
                    <a:pt x="93363" y="695561"/>
                  </a:lnTo>
                  <a:lnTo>
                    <a:pt x="93363" y="698223"/>
                  </a:lnTo>
                  <a:lnTo>
                    <a:pt x="93363" y="695561"/>
                  </a:lnTo>
                  <a:lnTo>
                    <a:pt x="87975" y="695561"/>
                  </a:lnTo>
                  <a:lnTo>
                    <a:pt x="87975" y="698223"/>
                  </a:lnTo>
                  <a:lnTo>
                    <a:pt x="82588" y="698223"/>
                  </a:lnTo>
                  <a:lnTo>
                    <a:pt x="82588" y="695561"/>
                  </a:lnTo>
                  <a:lnTo>
                    <a:pt x="79926" y="695561"/>
                  </a:lnTo>
                  <a:lnTo>
                    <a:pt x="79926" y="692899"/>
                  </a:lnTo>
                  <a:lnTo>
                    <a:pt x="74538" y="692899"/>
                  </a:lnTo>
                  <a:lnTo>
                    <a:pt x="74538" y="690237"/>
                  </a:lnTo>
                  <a:lnTo>
                    <a:pt x="69150" y="690237"/>
                  </a:lnTo>
                  <a:lnTo>
                    <a:pt x="69150" y="687575"/>
                  </a:lnTo>
                  <a:lnTo>
                    <a:pt x="63763" y="687575"/>
                  </a:lnTo>
                  <a:lnTo>
                    <a:pt x="63763" y="684913"/>
                  </a:lnTo>
                  <a:lnTo>
                    <a:pt x="61101" y="684913"/>
                  </a:lnTo>
                  <a:lnTo>
                    <a:pt x="61101" y="682251"/>
                  </a:lnTo>
                  <a:lnTo>
                    <a:pt x="61101" y="684913"/>
                  </a:lnTo>
                  <a:lnTo>
                    <a:pt x="58439" y="684913"/>
                  </a:lnTo>
                  <a:lnTo>
                    <a:pt x="58439" y="682251"/>
                  </a:lnTo>
                  <a:lnTo>
                    <a:pt x="53051" y="682251"/>
                  </a:lnTo>
                  <a:lnTo>
                    <a:pt x="53051" y="679588"/>
                  </a:lnTo>
                  <a:lnTo>
                    <a:pt x="50389" y="679588"/>
                  </a:lnTo>
                  <a:lnTo>
                    <a:pt x="50389" y="676926"/>
                  </a:lnTo>
                  <a:lnTo>
                    <a:pt x="47727" y="676926"/>
                  </a:lnTo>
                  <a:lnTo>
                    <a:pt x="47727" y="674264"/>
                  </a:lnTo>
                  <a:lnTo>
                    <a:pt x="45065" y="674264"/>
                  </a:lnTo>
                  <a:lnTo>
                    <a:pt x="45065" y="671602"/>
                  </a:lnTo>
                  <a:lnTo>
                    <a:pt x="42403" y="671602"/>
                  </a:lnTo>
                  <a:lnTo>
                    <a:pt x="42403" y="668940"/>
                  </a:lnTo>
                  <a:lnTo>
                    <a:pt x="39741" y="668940"/>
                  </a:lnTo>
                  <a:lnTo>
                    <a:pt x="39741" y="666278"/>
                  </a:lnTo>
                  <a:lnTo>
                    <a:pt x="37079" y="666278"/>
                  </a:lnTo>
                  <a:lnTo>
                    <a:pt x="37079" y="663616"/>
                  </a:lnTo>
                  <a:lnTo>
                    <a:pt x="34417" y="663616"/>
                  </a:lnTo>
                  <a:lnTo>
                    <a:pt x="34417" y="658228"/>
                  </a:lnTo>
                  <a:lnTo>
                    <a:pt x="31755" y="658228"/>
                  </a:lnTo>
                  <a:lnTo>
                    <a:pt x="31755" y="655566"/>
                  </a:lnTo>
                  <a:lnTo>
                    <a:pt x="29093" y="655566"/>
                  </a:lnTo>
                  <a:lnTo>
                    <a:pt x="29093" y="652905"/>
                  </a:lnTo>
                  <a:lnTo>
                    <a:pt x="26431" y="652905"/>
                  </a:lnTo>
                  <a:lnTo>
                    <a:pt x="26431" y="650243"/>
                  </a:lnTo>
                  <a:lnTo>
                    <a:pt x="23768" y="650243"/>
                  </a:lnTo>
                  <a:lnTo>
                    <a:pt x="23768" y="644855"/>
                  </a:lnTo>
                  <a:lnTo>
                    <a:pt x="21107" y="644855"/>
                  </a:lnTo>
                  <a:lnTo>
                    <a:pt x="21107" y="639467"/>
                  </a:lnTo>
                  <a:lnTo>
                    <a:pt x="18444" y="639467"/>
                  </a:lnTo>
                  <a:lnTo>
                    <a:pt x="18444" y="636805"/>
                  </a:lnTo>
                  <a:lnTo>
                    <a:pt x="15782" y="636805"/>
                  </a:lnTo>
                  <a:lnTo>
                    <a:pt x="15782" y="631418"/>
                  </a:lnTo>
                  <a:lnTo>
                    <a:pt x="13120" y="631418"/>
                  </a:lnTo>
                  <a:lnTo>
                    <a:pt x="13120" y="628756"/>
                  </a:lnTo>
                  <a:lnTo>
                    <a:pt x="10458" y="628756"/>
                  </a:lnTo>
                  <a:lnTo>
                    <a:pt x="10458" y="626093"/>
                  </a:lnTo>
                  <a:lnTo>
                    <a:pt x="7796" y="626093"/>
                  </a:lnTo>
                  <a:lnTo>
                    <a:pt x="7796" y="620706"/>
                  </a:lnTo>
                  <a:lnTo>
                    <a:pt x="5134" y="620706"/>
                  </a:lnTo>
                  <a:lnTo>
                    <a:pt x="5134" y="615319"/>
                  </a:lnTo>
                  <a:lnTo>
                    <a:pt x="2472" y="615319"/>
                  </a:lnTo>
                  <a:lnTo>
                    <a:pt x="5134" y="615319"/>
                  </a:lnTo>
                  <a:lnTo>
                    <a:pt x="5134" y="609931"/>
                  </a:lnTo>
                  <a:lnTo>
                    <a:pt x="13184" y="609931"/>
                  </a:lnTo>
                  <a:lnTo>
                    <a:pt x="13184" y="607269"/>
                  </a:lnTo>
                  <a:lnTo>
                    <a:pt x="18571" y="607269"/>
                  </a:lnTo>
                  <a:lnTo>
                    <a:pt x="18571" y="604607"/>
                  </a:lnTo>
                  <a:lnTo>
                    <a:pt x="26621" y="604607"/>
                  </a:lnTo>
                  <a:lnTo>
                    <a:pt x="26621" y="601945"/>
                  </a:lnTo>
                  <a:lnTo>
                    <a:pt x="40058" y="601945"/>
                  </a:lnTo>
                  <a:lnTo>
                    <a:pt x="40058" y="599283"/>
                  </a:lnTo>
                  <a:lnTo>
                    <a:pt x="45445" y="599283"/>
                  </a:lnTo>
                  <a:lnTo>
                    <a:pt x="45445" y="596621"/>
                  </a:lnTo>
                  <a:lnTo>
                    <a:pt x="48107" y="596621"/>
                  </a:lnTo>
                  <a:lnTo>
                    <a:pt x="48107" y="593959"/>
                  </a:lnTo>
                  <a:lnTo>
                    <a:pt x="53495" y="593959"/>
                  </a:lnTo>
                  <a:lnTo>
                    <a:pt x="53495" y="591296"/>
                  </a:lnTo>
                  <a:lnTo>
                    <a:pt x="56157" y="591296"/>
                  </a:lnTo>
                  <a:lnTo>
                    <a:pt x="56157" y="588634"/>
                  </a:lnTo>
                  <a:lnTo>
                    <a:pt x="66869" y="588634"/>
                  </a:lnTo>
                  <a:lnTo>
                    <a:pt x="66869" y="591296"/>
                  </a:lnTo>
                  <a:lnTo>
                    <a:pt x="77580" y="591296"/>
                  </a:lnTo>
                  <a:lnTo>
                    <a:pt x="77580" y="593959"/>
                  </a:lnTo>
                  <a:lnTo>
                    <a:pt x="80242" y="593959"/>
                  </a:lnTo>
                  <a:lnTo>
                    <a:pt x="80242" y="596621"/>
                  </a:lnTo>
                  <a:lnTo>
                    <a:pt x="82905" y="596621"/>
                  </a:lnTo>
                  <a:lnTo>
                    <a:pt x="82905" y="599283"/>
                  </a:lnTo>
                  <a:lnTo>
                    <a:pt x="85567" y="599283"/>
                  </a:lnTo>
                  <a:lnTo>
                    <a:pt x="85567" y="601945"/>
                  </a:lnTo>
                  <a:lnTo>
                    <a:pt x="90954" y="601945"/>
                  </a:lnTo>
                  <a:lnTo>
                    <a:pt x="90954" y="604607"/>
                  </a:lnTo>
                  <a:lnTo>
                    <a:pt x="99004" y="604607"/>
                  </a:lnTo>
                  <a:lnTo>
                    <a:pt x="99004" y="607269"/>
                  </a:lnTo>
                  <a:lnTo>
                    <a:pt x="109715" y="607269"/>
                  </a:lnTo>
                  <a:lnTo>
                    <a:pt x="109715" y="604607"/>
                  </a:lnTo>
                  <a:lnTo>
                    <a:pt x="112377" y="604607"/>
                  </a:lnTo>
                  <a:lnTo>
                    <a:pt x="93616" y="604607"/>
                  </a:lnTo>
                  <a:lnTo>
                    <a:pt x="93616" y="601945"/>
                  </a:lnTo>
                  <a:lnTo>
                    <a:pt x="88229" y="601945"/>
                  </a:lnTo>
                  <a:lnTo>
                    <a:pt x="88229" y="599283"/>
                  </a:lnTo>
                  <a:lnTo>
                    <a:pt x="85567" y="599283"/>
                  </a:lnTo>
                  <a:lnTo>
                    <a:pt x="85567" y="596621"/>
                  </a:lnTo>
                  <a:lnTo>
                    <a:pt x="82905" y="596621"/>
                  </a:lnTo>
                  <a:lnTo>
                    <a:pt x="82905" y="593959"/>
                  </a:lnTo>
                  <a:lnTo>
                    <a:pt x="80242" y="593959"/>
                  </a:lnTo>
                  <a:lnTo>
                    <a:pt x="80242" y="591296"/>
                  </a:lnTo>
                  <a:lnTo>
                    <a:pt x="77580" y="591296"/>
                  </a:lnTo>
                  <a:lnTo>
                    <a:pt x="77580" y="588634"/>
                  </a:lnTo>
                  <a:lnTo>
                    <a:pt x="66869" y="588634"/>
                  </a:lnTo>
                  <a:lnTo>
                    <a:pt x="66869" y="585972"/>
                  </a:lnTo>
                  <a:lnTo>
                    <a:pt x="56157" y="585972"/>
                  </a:lnTo>
                  <a:lnTo>
                    <a:pt x="56157" y="580585"/>
                  </a:lnTo>
                  <a:lnTo>
                    <a:pt x="58819" y="580585"/>
                  </a:lnTo>
                  <a:lnTo>
                    <a:pt x="58819" y="577923"/>
                  </a:lnTo>
                  <a:lnTo>
                    <a:pt x="64207" y="577923"/>
                  </a:lnTo>
                  <a:lnTo>
                    <a:pt x="66869" y="575261"/>
                  </a:lnTo>
                  <a:lnTo>
                    <a:pt x="69531" y="575261"/>
                  </a:lnTo>
                  <a:lnTo>
                    <a:pt x="72193" y="572599"/>
                  </a:lnTo>
                  <a:lnTo>
                    <a:pt x="72193" y="569936"/>
                  </a:lnTo>
                  <a:lnTo>
                    <a:pt x="74855" y="569936"/>
                  </a:lnTo>
                  <a:lnTo>
                    <a:pt x="74855" y="567275"/>
                  </a:lnTo>
                  <a:lnTo>
                    <a:pt x="82905" y="567275"/>
                  </a:lnTo>
                  <a:lnTo>
                    <a:pt x="82905" y="569936"/>
                  </a:lnTo>
                  <a:lnTo>
                    <a:pt x="85567" y="569936"/>
                  </a:lnTo>
                  <a:lnTo>
                    <a:pt x="88229" y="567275"/>
                  </a:lnTo>
                  <a:lnTo>
                    <a:pt x="88229" y="561887"/>
                  </a:lnTo>
                  <a:lnTo>
                    <a:pt x="85567" y="561887"/>
                  </a:lnTo>
                  <a:lnTo>
                    <a:pt x="85567" y="559225"/>
                  </a:lnTo>
                  <a:lnTo>
                    <a:pt x="82905" y="556563"/>
                  </a:lnTo>
                  <a:lnTo>
                    <a:pt x="80242" y="556563"/>
                  </a:lnTo>
                  <a:lnTo>
                    <a:pt x="80242" y="545851"/>
                  </a:lnTo>
                  <a:lnTo>
                    <a:pt x="74855" y="545851"/>
                  </a:lnTo>
                  <a:lnTo>
                    <a:pt x="74855" y="543189"/>
                  </a:lnTo>
                  <a:lnTo>
                    <a:pt x="72193" y="543189"/>
                  </a:lnTo>
                  <a:lnTo>
                    <a:pt x="69531" y="545851"/>
                  </a:lnTo>
                  <a:lnTo>
                    <a:pt x="66869" y="545851"/>
                  </a:lnTo>
                  <a:lnTo>
                    <a:pt x="66869" y="548513"/>
                  </a:lnTo>
                  <a:lnTo>
                    <a:pt x="61481" y="548513"/>
                  </a:lnTo>
                  <a:lnTo>
                    <a:pt x="61481" y="537801"/>
                  </a:lnTo>
                  <a:lnTo>
                    <a:pt x="58819" y="537801"/>
                  </a:lnTo>
                  <a:lnTo>
                    <a:pt x="61481" y="535139"/>
                  </a:lnTo>
                  <a:lnTo>
                    <a:pt x="61481" y="532478"/>
                  </a:lnTo>
                  <a:lnTo>
                    <a:pt x="64143" y="532478"/>
                  </a:lnTo>
                  <a:lnTo>
                    <a:pt x="64143" y="529816"/>
                  </a:lnTo>
                  <a:lnTo>
                    <a:pt x="69531" y="529816"/>
                  </a:lnTo>
                  <a:lnTo>
                    <a:pt x="72193" y="527153"/>
                  </a:lnTo>
                  <a:lnTo>
                    <a:pt x="74855" y="527153"/>
                  </a:lnTo>
                  <a:lnTo>
                    <a:pt x="74855" y="521766"/>
                  </a:lnTo>
                  <a:lnTo>
                    <a:pt x="66805" y="521766"/>
                  </a:lnTo>
                  <a:lnTo>
                    <a:pt x="64143" y="519104"/>
                  </a:lnTo>
                  <a:lnTo>
                    <a:pt x="64143" y="516442"/>
                  </a:lnTo>
                  <a:lnTo>
                    <a:pt x="61481" y="516442"/>
                  </a:lnTo>
                  <a:lnTo>
                    <a:pt x="64143" y="513780"/>
                  </a:lnTo>
                  <a:lnTo>
                    <a:pt x="80242" y="513780"/>
                  </a:lnTo>
                  <a:lnTo>
                    <a:pt x="80242" y="505730"/>
                  </a:lnTo>
                  <a:lnTo>
                    <a:pt x="77580" y="505730"/>
                  </a:lnTo>
                  <a:lnTo>
                    <a:pt x="77580" y="503068"/>
                  </a:lnTo>
                  <a:lnTo>
                    <a:pt x="74918" y="503068"/>
                  </a:lnTo>
                  <a:lnTo>
                    <a:pt x="74918" y="505730"/>
                  </a:lnTo>
                  <a:lnTo>
                    <a:pt x="72256" y="505730"/>
                  </a:lnTo>
                  <a:lnTo>
                    <a:pt x="69594" y="503068"/>
                  </a:lnTo>
                  <a:lnTo>
                    <a:pt x="64207" y="503068"/>
                  </a:lnTo>
                  <a:lnTo>
                    <a:pt x="64207" y="497681"/>
                  </a:lnTo>
                  <a:lnTo>
                    <a:pt x="69594" y="497681"/>
                  </a:lnTo>
                  <a:lnTo>
                    <a:pt x="72256" y="495018"/>
                  </a:lnTo>
                  <a:lnTo>
                    <a:pt x="72256" y="489631"/>
                  </a:lnTo>
                  <a:lnTo>
                    <a:pt x="69594" y="489631"/>
                  </a:lnTo>
                  <a:lnTo>
                    <a:pt x="69594" y="486969"/>
                  </a:lnTo>
                  <a:lnTo>
                    <a:pt x="66932" y="486969"/>
                  </a:lnTo>
                  <a:lnTo>
                    <a:pt x="66932" y="481581"/>
                  </a:lnTo>
                  <a:lnTo>
                    <a:pt x="64270" y="481581"/>
                  </a:lnTo>
                  <a:lnTo>
                    <a:pt x="64270" y="478919"/>
                  </a:lnTo>
                  <a:lnTo>
                    <a:pt x="61608" y="478919"/>
                  </a:lnTo>
                  <a:lnTo>
                    <a:pt x="61608" y="476257"/>
                  </a:lnTo>
                  <a:lnTo>
                    <a:pt x="56220" y="476257"/>
                  </a:lnTo>
                  <a:lnTo>
                    <a:pt x="53558" y="473595"/>
                  </a:lnTo>
                  <a:lnTo>
                    <a:pt x="56220" y="473595"/>
                  </a:lnTo>
                  <a:lnTo>
                    <a:pt x="56220" y="460158"/>
                  </a:lnTo>
                  <a:lnTo>
                    <a:pt x="53558" y="454770"/>
                  </a:lnTo>
                  <a:lnTo>
                    <a:pt x="50896" y="454770"/>
                  </a:lnTo>
                  <a:lnTo>
                    <a:pt x="48234" y="452108"/>
                  </a:lnTo>
                  <a:lnTo>
                    <a:pt x="45572" y="452108"/>
                  </a:lnTo>
                  <a:lnTo>
                    <a:pt x="45572" y="449446"/>
                  </a:lnTo>
                  <a:lnTo>
                    <a:pt x="48234" y="449446"/>
                  </a:lnTo>
                  <a:lnTo>
                    <a:pt x="48234" y="446784"/>
                  </a:lnTo>
                  <a:lnTo>
                    <a:pt x="50896" y="446784"/>
                  </a:lnTo>
                  <a:lnTo>
                    <a:pt x="53558" y="444122"/>
                  </a:lnTo>
                  <a:lnTo>
                    <a:pt x="53558" y="441460"/>
                  </a:lnTo>
                  <a:lnTo>
                    <a:pt x="56220" y="441460"/>
                  </a:lnTo>
                  <a:lnTo>
                    <a:pt x="56220" y="438798"/>
                  </a:lnTo>
                  <a:lnTo>
                    <a:pt x="58883" y="438798"/>
                  </a:lnTo>
                  <a:lnTo>
                    <a:pt x="61545" y="436136"/>
                  </a:lnTo>
                  <a:lnTo>
                    <a:pt x="64207" y="433474"/>
                  </a:lnTo>
                  <a:lnTo>
                    <a:pt x="64207" y="430812"/>
                  </a:lnTo>
                  <a:lnTo>
                    <a:pt x="66869" y="428150"/>
                  </a:lnTo>
                  <a:lnTo>
                    <a:pt x="69531" y="425488"/>
                  </a:lnTo>
                  <a:lnTo>
                    <a:pt x="90954" y="425488"/>
                  </a:lnTo>
                  <a:lnTo>
                    <a:pt x="90954" y="422826"/>
                  </a:lnTo>
                  <a:lnTo>
                    <a:pt x="93616" y="422826"/>
                  </a:lnTo>
                  <a:lnTo>
                    <a:pt x="93616" y="420163"/>
                  </a:lnTo>
                  <a:lnTo>
                    <a:pt x="96278" y="417501"/>
                  </a:lnTo>
                  <a:lnTo>
                    <a:pt x="96278" y="414839"/>
                  </a:lnTo>
                  <a:lnTo>
                    <a:pt x="98940" y="412177"/>
                  </a:lnTo>
                  <a:lnTo>
                    <a:pt x="98940" y="406790"/>
                  </a:lnTo>
                  <a:lnTo>
                    <a:pt x="101602" y="406790"/>
                  </a:lnTo>
                  <a:lnTo>
                    <a:pt x="101602" y="396078"/>
                  </a:lnTo>
                  <a:lnTo>
                    <a:pt x="98940" y="393416"/>
                  </a:lnTo>
                  <a:lnTo>
                    <a:pt x="101602" y="390754"/>
                  </a:lnTo>
                  <a:lnTo>
                    <a:pt x="104264" y="388092"/>
                  </a:lnTo>
                  <a:lnTo>
                    <a:pt x="120364" y="388092"/>
                  </a:lnTo>
                  <a:lnTo>
                    <a:pt x="120364" y="377380"/>
                  </a:lnTo>
                  <a:lnTo>
                    <a:pt x="114976" y="377380"/>
                  </a:lnTo>
                  <a:lnTo>
                    <a:pt x="114976" y="374718"/>
                  </a:lnTo>
                  <a:lnTo>
                    <a:pt x="109589" y="374718"/>
                  </a:lnTo>
                  <a:lnTo>
                    <a:pt x="106926" y="372056"/>
                  </a:lnTo>
                  <a:lnTo>
                    <a:pt x="106926" y="366668"/>
                  </a:lnTo>
                  <a:lnTo>
                    <a:pt x="109589" y="364006"/>
                  </a:lnTo>
                  <a:lnTo>
                    <a:pt x="112251" y="364006"/>
                  </a:lnTo>
                  <a:lnTo>
                    <a:pt x="114913" y="361344"/>
                  </a:lnTo>
                  <a:lnTo>
                    <a:pt x="120300" y="361344"/>
                  </a:lnTo>
                  <a:lnTo>
                    <a:pt x="122962" y="358682"/>
                  </a:lnTo>
                  <a:lnTo>
                    <a:pt x="125624" y="358682"/>
                  </a:lnTo>
                  <a:lnTo>
                    <a:pt x="128287" y="356020"/>
                  </a:lnTo>
                  <a:lnTo>
                    <a:pt x="130949" y="356020"/>
                  </a:lnTo>
                  <a:lnTo>
                    <a:pt x="133611" y="353358"/>
                  </a:lnTo>
                  <a:lnTo>
                    <a:pt x="138998" y="353358"/>
                  </a:lnTo>
                  <a:lnTo>
                    <a:pt x="141660" y="350696"/>
                  </a:lnTo>
                  <a:lnTo>
                    <a:pt x="141660" y="345308"/>
                  </a:lnTo>
                  <a:lnTo>
                    <a:pt x="138998" y="342646"/>
                  </a:lnTo>
                  <a:lnTo>
                    <a:pt x="136336" y="339985"/>
                  </a:lnTo>
                  <a:lnTo>
                    <a:pt x="136336" y="337322"/>
                  </a:lnTo>
                  <a:lnTo>
                    <a:pt x="133674" y="337322"/>
                  </a:lnTo>
                  <a:lnTo>
                    <a:pt x="133674" y="329273"/>
                  </a:lnTo>
                  <a:lnTo>
                    <a:pt x="131012" y="326610"/>
                  </a:lnTo>
                  <a:lnTo>
                    <a:pt x="131012" y="321223"/>
                  </a:lnTo>
                  <a:lnTo>
                    <a:pt x="128350" y="321223"/>
                  </a:lnTo>
                  <a:lnTo>
                    <a:pt x="128350" y="318561"/>
                  </a:lnTo>
                  <a:lnTo>
                    <a:pt x="131012" y="318561"/>
                  </a:lnTo>
                  <a:lnTo>
                    <a:pt x="131012" y="315899"/>
                  </a:lnTo>
                  <a:lnTo>
                    <a:pt x="133674" y="315899"/>
                  </a:lnTo>
                  <a:lnTo>
                    <a:pt x="133674" y="313237"/>
                  </a:lnTo>
                  <a:lnTo>
                    <a:pt x="136336" y="310575"/>
                  </a:lnTo>
                  <a:lnTo>
                    <a:pt x="141724" y="310575"/>
                  </a:lnTo>
                  <a:lnTo>
                    <a:pt x="144386" y="307913"/>
                  </a:lnTo>
                  <a:lnTo>
                    <a:pt x="144386" y="302525"/>
                  </a:lnTo>
                  <a:lnTo>
                    <a:pt x="147048" y="297138"/>
                  </a:lnTo>
                  <a:lnTo>
                    <a:pt x="147048" y="291750"/>
                  </a:lnTo>
                  <a:lnTo>
                    <a:pt x="149710" y="291750"/>
                  </a:lnTo>
                  <a:lnTo>
                    <a:pt x="149710" y="289088"/>
                  </a:lnTo>
                  <a:lnTo>
                    <a:pt x="157759" y="289088"/>
                  </a:lnTo>
                  <a:lnTo>
                    <a:pt x="157759" y="283701"/>
                  </a:lnTo>
                  <a:lnTo>
                    <a:pt x="160421" y="281039"/>
                  </a:lnTo>
                  <a:lnTo>
                    <a:pt x="160421" y="262277"/>
                  </a:lnTo>
                  <a:lnTo>
                    <a:pt x="157759" y="259615"/>
                  </a:lnTo>
                  <a:lnTo>
                    <a:pt x="155097" y="256953"/>
                  </a:lnTo>
                  <a:lnTo>
                    <a:pt x="152435" y="256953"/>
                  </a:lnTo>
                  <a:lnTo>
                    <a:pt x="147048" y="254291"/>
                  </a:lnTo>
                  <a:lnTo>
                    <a:pt x="138998" y="251629"/>
                  </a:lnTo>
                  <a:lnTo>
                    <a:pt x="133611" y="251629"/>
                  </a:lnTo>
                  <a:lnTo>
                    <a:pt x="133611" y="248967"/>
                  </a:lnTo>
                  <a:lnTo>
                    <a:pt x="130949" y="248967"/>
                  </a:lnTo>
                  <a:lnTo>
                    <a:pt x="130949" y="246305"/>
                  </a:lnTo>
                  <a:lnTo>
                    <a:pt x="128287" y="246305"/>
                  </a:lnTo>
                  <a:lnTo>
                    <a:pt x="128287" y="240917"/>
                  </a:lnTo>
                  <a:lnTo>
                    <a:pt x="125624" y="240917"/>
                  </a:lnTo>
                  <a:lnTo>
                    <a:pt x="125624" y="235530"/>
                  </a:lnTo>
                  <a:lnTo>
                    <a:pt x="122962" y="235530"/>
                  </a:lnTo>
                  <a:lnTo>
                    <a:pt x="122962" y="227480"/>
                  </a:lnTo>
                  <a:lnTo>
                    <a:pt x="120300" y="224818"/>
                  </a:lnTo>
                  <a:lnTo>
                    <a:pt x="120300" y="222156"/>
                  </a:lnTo>
                  <a:lnTo>
                    <a:pt x="96152" y="222156"/>
                  </a:lnTo>
                  <a:lnTo>
                    <a:pt x="93489" y="219494"/>
                  </a:lnTo>
                  <a:lnTo>
                    <a:pt x="90827" y="219494"/>
                  </a:lnTo>
                  <a:lnTo>
                    <a:pt x="88165" y="222156"/>
                  </a:lnTo>
                  <a:lnTo>
                    <a:pt x="85503" y="222156"/>
                  </a:lnTo>
                  <a:lnTo>
                    <a:pt x="85503" y="219494"/>
                  </a:lnTo>
                  <a:lnTo>
                    <a:pt x="82841" y="219494"/>
                  </a:lnTo>
                  <a:lnTo>
                    <a:pt x="82841" y="222156"/>
                  </a:lnTo>
                  <a:lnTo>
                    <a:pt x="80179" y="222156"/>
                  </a:lnTo>
                  <a:lnTo>
                    <a:pt x="77517" y="224818"/>
                  </a:lnTo>
                  <a:lnTo>
                    <a:pt x="77517" y="222156"/>
                  </a:lnTo>
                  <a:lnTo>
                    <a:pt x="74855" y="222156"/>
                  </a:lnTo>
                  <a:lnTo>
                    <a:pt x="74855" y="219494"/>
                  </a:lnTo>
                  <a:lnTo>
                    <a:pt x="74855" y="222156"/>
                  </a:lnTo>
                  <a:lnTo>
                    <a:pt x="72193" y="219494"/>
                  </a:lnTo>
                  <a:lnTo>
                    <a:pt x="74855" y="219494"/>
                  </a:lnTo>
                  <a:lnTo>
                    <a:pt x="72193" y="216832"/>
                  </a:lnTo>
                  <a:lnTo>
                    <a:pt x="66805" y="216832"/>
                  </a:lnTo>
                  <a:lnTo>
                    <a:pt x="66805" y="214170"/>
                  </a:lnTo>
                  <a:lnTo>
                    <a:pt x="58756" y="214170"/>
                  </a:lnTo>
                  <a:lnTo>
                    <a:pt x="58756" y="211508"/>
                  </a:lnTo>
                  <a:lnTo>
                    <a:pt x="56094" y="211508"/>
                  </a:lnTo>
                  <a:lnTo>
                    <a:pt x="56094" y="208846"/>
                  </a:lnTo>
                  <a:lnTo>
                    <a:pt x="53432" y="208846"/>
                  </a:lnTo>
                  <a:lnTo>
                    <a:pt x="53432" y="203458"/>
                  </a:lnTo>
                  <a:lnTo>
                    <a:pt x="50770" y="203458"/>
                  </a:lnTo>
                  <a:lnTo>
                    <a:pt x="50770" y="200796"/>
                  </a:lnTo>
                  <a:lnTo>
                    <a:pt x="37332" y="200796"/>
                  </a:lnTo>
                  <a:lnTo>
                    <a:pt x="37332" y="198134"/>
                  </a:lnTo>
                  <a:lnTo>
                    <a:pt x="34670" y="198134"/>
                  </a:lnTo>
                  <a:lnTo>
                    <a:pt x="34670" y="195472"/>
                  </a:lnTo>
                  <a:lnTo>
                    <a:pt x="32008" y="195472"/>
                  </a:lnTo>
                  <a:lnTo>
                    <a:pt x="29346" y="192810"/>
                  </a:lnTo>
                  <a:lnTo>
                    <a:pt x="29346" y="190148"/>
                  </a:lnTo>
                  <a:lnTo>
                    <a:pt x="26684" y="190148"/>
                  </a:lnTo>
                  <a:lnTo>
                    <a:pt x="26684" y="195535"/>
                  </a:lnTo>
                  <a:lnTo>
                    <a:pt x="24022" y="195535"/>
                  </a:lnTo>
                  <a:lnTo>
                    <a:pt x="24022" y="192873"/>
                  </a:lnTo>
                  <a:lnTo>
                    <a:pt x="21360" y="192873"/>
                  </a:lnTo>
                  <a:lnTo>
                    <a:pt x="18698" y="190211"/>
                  </a:lnTo>
                  <a:lnTo>
                    <a:pt x="18698" y="187549"/>
                  </a:lnTo>
                  <a:lnTo>
                    <a:pt x="16036" y="187549"/>
                  </a:lnTo>
                  <a:lnTo>
                    <a:pt x="16036" y="190211"/>
                  </a:lnTo>
                  <a:lnTo>
                    <a:pt x="13374" y="190211"/>
                  </a:lnTo>
                  <a:lnTo>
                    <a:pt x="13374" y="187549"/>
                  </a:lnTo>
                  <a:lnTo>
                    <a:pt x="10712" y="187549"/>
                  </a:lnTo>
                  <a:lnTo>
                    <a:pt x="8050" y="184887"/>
                  </a:lnTo>
                  <a:lnTo>
                    <a:pt x="5388" y="184887"/>
                  </a:lnTo>
                  <a:lnTo>
                    <a:pt x="5388" y="182225"/>
                  </a:lnTo>
                  <a:lnTo>
                    <a:pt x="5388" y="184887"/>
                  </a:lnTo>
                  <a:lnTo>
                    <a:pt x="2725" y="184887"/>
                  </a:lnTo>
                  <a:lnTo>
                    <a:pt x="2725" y="182225"/>
                  </a:lnTo>
                  <a:lnTo>
                    <a:pt x="5388" y="179563"/>
                  </a:lnTo>
                  <a:lnTo>
                    <a:pt x="8050" y="179563"/>
                  </a:lnTo>
                  <a:lnTo>
                    <a:pt x="0" y="179563"/>
                  </a:lnTo>
                  <a:lnTo>
                    <a:pt x="0" y="171513"/>
                  </a:lnTo>
                  <a:lnTo>
                    <a:pt x="5388" y="171513"/>
                  </a:lnTo>
                  <a:lnTo>
                    <a:pt x="5388" y="168851"/>
                  </a:lnTo>
                  <a:lnTo>
                    <a:pt x="13437" y="168851"/>
                  </a:lnTo>
                  <a:lnTo>
                    <a:pt x="13437" y="166189"/>
                  </a:lnTo>
                  <a:lnTo>
                    <a:pt x="16099" y="163527"/>
                  </a:lnTo>
                  <a:lnTo>
                    <a:pt x="18761" y="163527"/>
                  </a:lnTo>
                  <a:moveTo>
                    <a:pt x="18381" y="163083"/>
                  </a:moveTo>
                  <a:lnTo>
                    <a:pt x="21043" y="163083"/>
                  </a:lnTo>
                  <a:lnTo>
                    <a:pt x="21043" y="160421"/>
                  </a:lnTo>
                  <a:lnTo>
                    <a:pt x="23705" y="160421"/>
                  </a:lnTo>
                  <a:lnTo>
                    <a:pt x="23705" y="157759"/>
                  </a:lnTo>
                  <a:lnTo>
                    <a:pt x="26367" y="157759"/>
                  </a:lnTo>
                  <a:lnTo>
                    <a:pt x="26367" y="155097"/>
                  </a:lnTo>
                  <a:lnTo>
                    <a:pt x="29029" y="155097"/>
                  </a:lnTo>
                  <a:lnTo>
                    <a:pt x="29029" y="133674"/>
                  </a:lnTo>
                  <a:lnTo>
                    <a:pt x="31691" y="133674"/>
                  </a:lnTo>
                  <a:lnTo>
                    <a:pt x="31691" y="131012"/>
                  </a:lnTo>
                  <a:lnTo>
                    <a:pt x="34353" y="128350"/>
                  </a:lnTo>
                  <a:lnTo>
                    <a:pt x="37015" y="128350"/>
                  </a:lnTo>
                  <a:lnTo>
                    <a:pt x="37015" y="125688"/>
                  </a:lnTo>
                  <a:lnTo>
                    <a:pt x="39678" y="125688"/>
                  </a:lnTo>
                  <a:lnTo>
                    <a:pt x="37015" y="123026"/>
                  </a:lnTo>
                  <a:lnTo>
                    <a:pt x="34353" y="120364"/>
                  </a:lnTo>
                  <a:lnTo>
                    <a:pt x="34353" y="114976"/>
                  </a:lnTo>
                  <a:lnTo>
                    <a:pt x="37015" y="114976"/>
                  </a:lnTo>
                  <a:lnTo>
                    <a:pt x="37015" y="112314"/>
                  </a:lnTo>
                  <a:lnTo>
                    <a:pt x="39678" y="109652"/>
                  </a:lnTo>
                  <a:lnTo>
                    <a:pt x="42340" y="109652"/>
                  </a:lnTo>
                  <a:lnTo>
                    <a:pt x="42340" y="106990"/>
                  </a:lnTo>
                  <a:lnTo>
                    <a:pt x="39678" y="106990"/>
                  </a:lnTo>
                  <a:lnTo>
                    <a:pt x="39678" y="104328"/>
                  </a:lnTo>
                  <a:lnTo>
                    <a:pt x="37015" y="104328"/>
                  </a:lnTo>
                  <a:lnTo>
                    <a:pt x="37015" y="101666"/>
                  </a:lnTo>
                  <a:lnTo>
                    <a:pt x="34353" y="101666"/>
                  </a:lnTo>
                  <a:lnTo>
                    <a:pt x="34353" y="99004"/>
                  </a:lnTo>
                  <a:lnTo>
                    <a:pt x="31691" y="96342"/>
                  </a:lnTo>
                  <a:lnTo>
                    <a:pt x="31691" y="93679"/>
                  </a:lnTo>
                  <a:lnTo>
                    <a:pt x="29029" y="91017"/>
                  </a:lnTo>
                  <a:lnTo>
                    <a:pt x="26367" y="91017"/>
                  </a:lnTo>
                  <a:lnTo>
                    <a:pt x="26367" y="85630"/>
                  </a:lnTo>
                  <a:lnTo>
                    <a:pt x="23705" y="85630"/>
                  </a:lnTo>
                  <a:lnTo>
                    <a:pt x="23705" y="82968"/>
                  </a:lnTo>
                  <a:lnTo>
                    <a:pt x="21043" y="82968"/>
                  </a:lnTo>
                  <a:lnTo>
                    <a:pt x="21043" y="80306"/>
                  </a:lnTo>
                  <a:lnTo>
                    <a:pt x="18381" y="77644"/>
                  </a:lnTo>
                  <a:lnTo>
                    <a:pt x="18381" y="69594"/>
                  </a:lnTo>
                  <a:lnTo>
                    <a:pt x="15719" y="69594"/>
                  </a:lnTo>
                  <a:lnTo>
                    <a:pt x="15719" y="66932"/>
                  </a:lnTo>
                  <a:lnTo>
                    <a:pt x="13057" y="64270"/>
                  </a:lnTo>
                  <a:lnTo>
                    <a:pt x="10395" y="61608"/>
                  </a:lnTo>
                  <a:lnTo>
                    <a:pt x="10395" y="58946"/>
                  </a:lnTo>
                  <a:lnTo>
                    <a:pt x="7733" y="58946"/>
                  </a:lnTo>
                  <a:lnTo>
                    <a:pt x="7733" y="56284"/>
                  </a:lnTo>
                  <a:lnTo>
                    <a:pt x="5071" y="56284"/>
                  </a:lnTo>
                  <a:lnTo>
                    <a:pt x="5071" y="37522"/>
                  </a:lnTo>
                  <a:lnTo>
                    <a:pt x="7733" y="34860"/>
                  </a:lnTo>
                  <a:lnTo>
                    <a:pt x="7733" y="32198"/>
                  </a:lnTo>
                  <a:lnTo>
                    <a:pt x="10395" y="32198"/>
                  </a:lnTo>
                  <a:lnTo>
                    <a:pt x="10395" y="24149"/>
                  </a:lnTo>
                  <a:lnTo>
                    <a:pt x="13057" y="24149"/>
                  </a:lnTo>
                  <a:lnTo>
                    <a:pt x="13057" y="0"/>
                  </a:lnTo>
                  <a:lnTo>
                    <a:pt x="15719" y="0"/>
                  </a:lnTo>
                  <a:lnTo>
                    <a:pt x="15719" y="2662"/>
                  </a:lnTo>
                  <a:lnTo>
                    <a:pt x="21107" y="5324"/>
                  </a:lnTo>
                  <a:lnTo>
                    <a:pt x="21107" y="7986"/>
                  </a:lnTo>
                  <a:lnTo>
                    <a:pt x="26494" y="10648"/>
                  </a:lnTo>
                  <a:lnTo>
                    <a:pt x="29156" y="13310"/>
                  </a:lnTo>
                  <a:lnTo>
                    <a:pt x="42593" y="18698"/>
                  </a:lnTo>
                  <a:lnTo>
                    <a:pt x="61354" y="26747"/>
                  </a:lnTo>
                  <a:lnTo>
                    <a:pt x="74792" y="34797"/>
                  </a:lnTo>
                  <a:lnTo>
                    <a:pt x="82841" y="40185"/>
                  </a:lnTo>
                  <a:lnTo>
                    <a:pt x="104264" y="48234"/>
                  </a:lnTo>
                  <a:lnTo>
                    <a:pt x="106926" y="50896"/>
                  </a:lnTo>
                  <a:lnTo>
                    <a:pt x="109589" y="50896"/>
                  </a:lnTo>
                  <a:lnTo>
                    <a:pt x="120300" y="48234"/>
                  </a:lnTo>
                  <a:lnTo>
                    <a:pt x="149773" y="40185"/>
                  </a:lnTo>
                  <a:lnTo>
                    <a:pt x="187296" y="29473"/>
                  </a:lnTo>
                  <a:lnTo>
                    <a:pt x="206057" y="24085"/>
                  </a:lnTo>
                  <a:lnTo>
                    <a:pt x="214107" y="21423"/>
                  </a:lnTo>
                  <a:lnTo>
                    <a:pt x="219494" y="21423"/>
                  </a:lnTo>
                  <a:lnTo>
                    <a:pt x="224882" y="24085"/>
                  </a:lnTo>
                  <a:lnTo>
                    <a:pt x="232931" y="24085"/>
                  </a:lnTo>
                  <a:lnTo>
                    <a:pt x="240981" y="26747"/>
                  </a:lnTo>
                  <a:lnTo>
                    <a:pt x="251693" y="29410"/>
                  </a:lnTo>
                  <a:lnTo>
                    <a:pt x="262404" y="34797"/>
                  </a:lnTo>
                  <a:lnTo>
                    <a:pt x="265066" y="34797"/>
                  </a:lnTo>
                  <a:lnTo>
                    <a:pt x="267728" y="37459"/>
                  </a:lnTo>
                  <a:lnTo>
                    <a:pt x="278440" y="40121"/>
                  </a:lnTo>
                  <a:lnTo>
                    <a:pt x="281102" y="42783"/>
                  </a:lnTo>
                  <a:lnTo>
                    <a:pt x="283764" y="45445"/>
                  </a:lnTo>
                  <a:lnTo>
                    <a:pt x="291814" y="50833"/>
                  </a:lnTo>
                  <a:lnTo>
                    <a:pt x="294476" y="53495"/>
                  </a:lnTo>
                  <a:lnTo>
                    <a:pt x="297138" y="56157"/>
                  </a:lnTo>
                  <a:lnTo>
                    <a:pt x="302525" y="61545"/>
                  </a:lnTo>
                  <a:lnTo>
                    <a:pt x="315962" y="66932"/>
                  </a:lnTo>
                  <a:lnTo>
                    <a:pt x="326674" y="72319"/>
                  </a:lnTo>
                  <a:lnTo>
                    <a:pt x="337386" y="80369"/>
                  </a:lnTo>
                  <a:lnTo>
                    <a:pt x="340048" y="80369"/>
                  </a:lnTo>
                  <a:lnTo>
                    <a:pt x="340048" y="85756"/>
                  </a:lnTo>
                  <a:lnTo>
                    <a:pt x="337386" y="88419"/>
                  </a:lnTo>
                  <a:lnTo>
                    <a:pt x="337386" y="91081"/>
                  </a:lnTo>
                  <a:lnTo>
                    <a:pt x="334724" y="91081"/>
                  </a:lnTo>
                  <a:lnTo>
                    <a:pt x="332062" y="93743"/>
                  </a:lnTo>
                  <a:lnTo>
                    <a:pt x="326674" y="93743"/>
                  </a:lnTo>
                  <a:lnTo>
                    <a:pt x="326674" y="99131"/>
                  </a:lnTo>
                  <a:lnTo>
                    <a:pt x="329336" y="109842"/>
                  </a:lnTo>
                  <a:lnTo>
                    <a:pt x="329336" y="150090"/>
                  </a:lnTo>
                  <a:lnTo>
                    <a:pt x="331998" y="160802"/>
                  </a:lnTo>
                  <a:lnTo>
                    <a:pt x="364197" y="160802"/>
                  </a:lnTo>
                  <a:lnTo>
                    <a:pt x="366859" y="163464"/>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 name="Freeform: Shape 20">
              <a:extLst>
                <a:ext uri="{FF2B5EF4-FFF2-40B4-BE49-F238E27FC236}">
                  <a16:creationId xmlns:a16="http://schemas.microsoft.com/office/drawing/2014/main" id="{3694C61B-D024-F886-1921-E26F54BDEE55}"/>
                </a:ext>
              </a:extLst>
            </p:cNvPr>
            <p:cNvSpPr/>
            <p:nvPr/>
          </p:nvSpPr>
          <p:spPr>
            <a:xfrm>
              <a:off x="4854017" y="5811869"/>
              <a:ext cx="209162" cy="233311"/>
            </a:xfrm>
            <a:custGeom>
              <a:avLst/>
              <a:gdLst>
                <a:gd name="connsiteX0" fmla="*/ 0 w 209162"/>
                <a:gd name="connsiteY0" fmla="*/ 152879 h 233311"/>
                <a:gd name="connsiteX1" fmla="*/ 2662 w 209162"/>
                <a:gd name="connsiteY1" fmla="*/ 147491 h 233311"/>
                <a:gd name="connsiteX2" fmla="*/ 8050 w 209162"/>
                <a:gd name="connsiteY2" fmla="*/ 144829 h 233311"/>
                <a:gd name="connsiteX3" fmla="*/ 13374 w 209162"/>
                <a:gd name="connsiteY3" fmla="*/ 136780 h 233311"/>
                <a:gd name="connsiteX4" fmla="*/ 21423 w 209162"/>
                <a:gd name="connsiteY4" fmla="*/ 123342 h 233311"/>
                <a:gd name="connsiteX5" fmla="*/ 26811 w 209162"/>
                <a:gd name="connsiteY5" fmla="*/ 120680 h 233311"/>
                <a:gd name="connsiteX6" fmla="*/ 26811 w 209162"/>
                <a:gd name="connsiteY6" fmla="*/ 118018 h 233311"/>
                <a:gd name="connsiteX7" fmla="*/ 26811 w 209162"/>
                <a:gd name="connsiteY7" fmla="*/ 115293 h 233311"/>
                <a:gd name="connsiteX8" fmla="*/ 26811 w 209162"/>
                <a:gd name="connsiteY8" fmla="*/ 104581 h 233311"/>
                <a:gd name="connsiteX9" fmla="*/ 24149 w 209162"/>
                <a:gd name="connsiteY9" fmla="*/ 88482 h 233311"/>
                <a:gd name="connsiteX10" fmla="*/ 21423 w 209162"/>
                <a:gd name="connsiteY10" fmla="*/ 75108 h 233311"/>
                <a:gd name="connsiteX11" fmla="*/ 21423 w 209162"/>
                <a:gd name="connsiteY11" fmla="*/ 72383 h 233311"/>
                <a:gd name="connsiteX12" fmla="*/ 34860 w 209162"/>
                <a:gd name="connsiteY12" fmla="*/ 64397 h 233311"/>
                <a:gd name="connsiteX13" fmla="*/ 56284 w 209162"/>
                <a:gd name="connsiteY13" fmla="*/ 53621 h 233311"/>
                <a:gd name="connsiteX14" fmla="*/ 69721 w 209162"/>
                <a:gd name="connsiteY14" fmla="*/ 45572 h 233311"/>
                <a:gd name="connsiteX15" fmla="*/ 75045 w 209162"/>
                <a:gd name="connsiteY15" fmla="*/ 42910 h 233311"/>
                <a:gd name="connsiteX16" fmla="*/ 80433 w 209162"/>
                <a:gd name="connsiteY16" fmla="*/ 42910 h 233311"/>
                <a:gd name="connsiteX17" fmla="*/ 88482 w 209162"/>
                <a:gd name="connsiteY17" fmla="*/ 42910 h 233311"/>
                <a:gd name="connsiteX18" fmla="*/ 101856 w 209162"/>
                <a:gd name="connsiteY18" fmla="*/ 40248 h 233311"/>
                <a:gd name="connsiteX19" fmla="*/ 109906 w 209162"/>
                <a:gd name="connsiteY19" fmla="*/ 29536 h 233311"/>
                <a:gd name="connsiteX20" fmla="*/ 117955 w 209162"/>
                <a:gd name="connsiteY20" fmla="*/ 18761 h 233311"/>
                <a:gd name="connsiteX21" fmla="*/ 126005 w 209162"/>
                <a:gd name="connsiteY21" fmla="*/ 5387 h 233311"/>
                <a:gd name="connsiteX22" fmla="*/ 126005 w 209162"/>
                <a:gd name="connsiteY22" fmla="*/ 2725 h 233311"/>
                <a:gd name="connsiteX23" fmla="*/ 128667 w 209162"/>
                <a:gd name="connsiteY23" fmla="*/ 0 h 233311"/>
                <a:gd name="connsiteX24" fmla="*/ 139442 w 209162"/>
                <a:gd name="connsiteY24" fmla="*/ 2725 h 233311"/>
                <a:gd name="connsiteX25" fmla="*/ 163527 w 209162"/>
                <a:gd name="connsiteY25" fmla="*/ 5387 h 233311"/>
                <a:gd name="connsiteX26" fmla="*/ 174302 w 209162"/>
                <a:gd name="connsiteY26" fmla="*/ 5387 h 233311"/>
                <a:gd name="connsiteX27" fmla="*/ 176964 w 209162"/>
                <a:gd name="connsiteY27" fmla="*/ 5387 h 233311"/>
                <a:gd name="connsiteX28" fmla="*/ 185014 w 209162"/>
                <a:gd name="connsiteY28" fmla="*/ 10775 h 233311"/>
                <a:gd name="connsiteX29" fmla="*/ 195726 w 209162"/>
                <a:gd name="connsiteY29" fmla="*/ 18761 h 233311"/>
                <a:gd name="connsiteX30" fmla="*/ 198388 w 209162"/>
                <a:gd name="connsiteY30" fmla="*/ 18761 h 233311"/>
                <a:gd name="connsiteX31" fmla="*/ 201113 w 209162"/>
                <a:gd name="connsiteY31" fmla="*/ 21487 h 233311"/>
                <a:gd name="connsiteX32" fmla="*/ 201113 w 209162"/>
                <a:gd name="connsiteY32" fmla="*/ 24149 h 233311"/>
                <a:gd name="connsiteX33" fmla="*/ 203775 w 209162"/>
                <a:gd name="connsiteY33" fmla="*/ 24149 h 233311"/>
                <a:gd name="connsiteX34" fmla="*/ 203775 w 209162"/>
                <a:gd name="connsiteY34" fmla="*/ 26811 h 233311"/>
                <a:gd name="connsiteX35" fmla="*/ 206437 w 209162"/>
                <a:gd name="connsiteY35" fmla="*/ 29536 h 233311"/>
                <a:gd name="connsiteX36" fmla="*/ 209163 w 209162"/>
                <a:gd name="connsiteY36" fmla="*/ 29536 h 233311"/>
                <a:gd name="connsiteX37" fmla="*/ 209163 w 209162"/>
                <a:gd name="connsiteY37" fmla="*/ 32198 h 233311"/>
                <a:gd name="connsiteX38" fmla="*/ 209163 w 209162"/>
                <a:gd name="connsiteY38" fmla="*/ 34860 h 233311"/>
                <a:gd name="connsiteX39" fmla="*/ 201113 w 209162"/>
                <a:gd name="connsiteY39" fmla="*/ 40248 h 233311"/>
                <a:gd name="connsiteX40" fmla="*/ 190338 w 209162"/>
                <a:gd name="connsiteY40" fmla="*/ 48298 h 233311"/>
                <a:gd name="connsiteX41" fmla="*/ 187676 w 209162"/>
                <a:gd name="connsiteY41" fmla="*/ 50959 h 233311"/>
                <a:gd name="connsiteX42" fmla="*/ 193064 w 209162"/>
                <a:gd name="connsiteY42" fmla="*/ 61671 h 233311"/>
                <a:gd name="connsiteX43" fmla="*/ 193064 w 209162"/>
                <a:gd name="connsiteY43" fmla="*/ 64397 h 233311"/>
                <a:gd name="connsiteX44" fmla="*/ 193064 w 209162"/>
                <a:gd name="connsiteY44" fmla="*/ 67059 h 233311"/>
                <a:gd name="connsiteX45" fmla="*/ 190338 w 209162"/>
                <a:gd name="connsiteY45" fmla="*/ 72383 h 233311"/>
                <a:gd name="connsiteX46" fmla="*/ 187676 w 209162"/>
                <a:gd name="connsiteY46" fmla="*/ 77770 h 233311"/>
                <a:gd name="connsiteX47" fmla="*/ 187676 w 209162"/>
                <a:gd name="connsiteY47" fmla="*/ 85820 h 233311"/>
                <a:gd name="connsiteX48" fmla="*/ 185014 w 209162"/>
                <a:gd name="connsiteY48" fmla="*/ 96532 h 233311"/>
                <a:gd name="connsiteX49" fmla="*/ 182352 w 209162"/>
                <a:gd name="connsiteY49" fmla="*/ 99257 h 233311"/>
                <a:gd name="connsiteX50" fmla="*/ 176964 w 209162"/>
                <a:gd name="connsiteY50" fmla="*/ 107243 h 233311"/>
                <a:gd name="connsiteX51" fmla="*/ 179627 w 209162"/>
                <a:gd name="connsiteY51" fmla="*/ 115293 h 233311"/>
                <a:gd name="connsiteX52" fmla="*/ 176964 w 209162"/>
                <a:gd name="connsiteY52" fmla="*/ 120680 h 233311"/>
                <a:gd name="connsiteX53" fmla="*/ 176964 w 209162"/>
                <a:gd name="connsiteY53" fmla="*/ 123342 h 233311"/>
                <a:gd name="connsiteX54" fmla="*/ 163527 w 209162"/>
                <a:gd name="connsiteY54" fmla="*/ 147491 h 233311"/>
                <a:gd name="connsiteX55" fmla="*/ 158203 w 209162"/>
                <a:gd name="connsiteY55" fmla="*/ 152879 h 233311"/>
                <a:gd name="connsiteX56" fmla="*/ 158203 w 209162"/>
                <a:gd name="connsiteY56" fmla="*/ 166253 h 233311"/>
                <a:gd name="connsiteX57" fmla="*/ 160865 w 209162"/>
                <a:gd name="connsiteY57" fmla="*/ 168914 h 233311"/>
                <a:gd name="connsiteX58" fmla="*/ 166253 w 209162"/>
                <a:gd name="connsiteY58" fmla="*/ 187739 h 233311"/>
                <a:gd name="connsiteX59" fmla="*/ 174302 w 209162"/>
                <a:gd name="connsiteY59" fmla="*/ 203775 h 233311"/>
                <a:gd name="connsiteX60" fmla="*/ 174302 w 209162"/>
                <a:gd name="connsiteY60" fmla="*/ 206501 h 233311"/>
                <a:gd name="connsiteX61" fmla="*/ 168915 w 209162"/>
                <a:gd name="connsiteY61" fmla="*/ 206501 h 233311"/>
                <a:gd name="connsiteX62" fmla="*/ 163527 w 209162"/>
                <a:gd name="connsiteY62" fmla="*/ 211825 h 233311"/>
                <a:gd name="connsiteX63" fmla="*/ 166253 w 209162"/>
                <a:gd name="connsiteY63" fmla="*/ 222536 h 233311"/>
                <a:gd name="connsiteX64" fmla="*/ 163527 w 209162"/>
                <a:gd name="connsiteY64" fmla="*/ 227924 h 233311"/>
                <a:gd name="connsiteX65" fmla="*/ 158203 w 209162"/>
                <a:gd name="connsiteY65" fmla="*/ 233311 h 233311"/>
                <a:gd name="connsiteX66" fmla="*/ 158203 w 209162"/>
                <a:gd name="connsiteY66" fmla="*/ 230586 h 233311"/>
                <a:gd name="connsiteX67" fmla="*/ 155541 w 209162"/>
                <a:gd name="connsiteY67" fmla="*/ 227924 h 233311"/>
                <a:gd name="connsiteX68" fmla="*/ 155541 w 209162"/>
                <a:gd name="connsiteY68" fmla="*/ 225262 h 233311"/>
                <a:gd name="connsiteX69" fmla="*/ 152815 w 209162"/>
                <a:gd name="connsiteY69" fmla="*/ 222536 h 233311"/>
                <a:gd name="connsiteX70" fmla="*/ 150153 w 209162"/>
                <a:gd name="connsiteY70" fmla="*/ 222536 h 233311"/>
                <a:gd name="connsiteX71" fmla="*/ 150153 w 209162"/>
                <a:gd name="connsiteY71" fmla="*/ 219874 h 233311"/>
                <a:gd name="connsiteX72" fmla="*/ 147491 w 209162"/>
                <a:gd name="connsiteY72" fmla="*/ 219874 h 233311"/>
                <a:gd name="connsiteX73" fmla="*/ 147491 w 209162"/>
                <a:gd name="connsiteY73" fmla="*/ 217212 h 233311"/>
                <a:gd name="connsiteX74" fmla="*/ 144766 w 209162"/>
                <a:gd name="connsiteY74" fmla="*/ 217212 h 233311"/>
                <a:gd name="connsiteX75" fmla="*/ 142104 w 209162"/>
                <a:gd name="connsiteY75" fmla="*/ 214550 h 233311"/>
                <a:gd name="connsiteX76" fmla="*/ 139442 w 209162"/>
                <a:gd name="connsiteY76" fmla="*/ 214550 h 233311"/>
                <a:gd name="connsiteX77" fmla="*/ 139442 w 209162"/>
                <a:gd name="connsiteY77" fmla="*/ 211825 h 233311"/>
                <a:gd name="connsiteX78" fmla="*/ 142104 w 209162"/>
                <a:gd name="connsiteY78" fmla="*/ 211825 h 233311"/>
                <a:gd name="connsiteX79" fmla="*/ 144766 w 209162"/>
                <a:gd name="connsiteY79" fmla="*/ 211825 h 233311"/>
                <a:gd name="connsiteX80" fmla="*/ 144766 w 209162"/>
                <a:gd name="connsiteY80" fmla="*/ 209163 h 233311"/>
                <a:gd name="connsiteX81" fmla="*/ 147491 w 209162"/>
                <a:gd name="connsiteY81" fmla="*/ 209163 h 233311"/>
                <a:gd name="connsiteX82" fmla="*/ 142104 w 209162"/>
                <a:gd name="connsiteY82" fmla="*/ 206501 h 233311"/>
                <a:gd name="connsiteX83" fmla="*/ 139442 w 209162"/>
                <a:gd name="connsiteY83" fmla="*/ 206501 h 233311"/>
                <a:gd name="connsiteX84" fmla="*/ 139442 w 209162"/>
                <a:gd name="connsiteY84" fmla="*/ 203775 h 233311"/>
                <a:gd name="connsiteX85" fmla="*/ 136716 w 209162"/>
                <a:gd name="connsiteY85" fmla="*/ 203775 h 233311"/>
                <a:gd name="connsiteX86" fmla="*/ 136716 w 209162"/>
                <a:gd name="connsiteY86" fmla="*/ 201113 h 233311"/>
                <a:gd name="connsiteX87" fmla="*/ 134054 w 209162"/>
                <a:gd name="connsiteY87" fmla="*/ 201113 h 233311"/>
                <a:gd name="connsiteX88" fmla="*/ 131392 w 209162"/>
                <a:gd name="connsiteY88" fmla="*/ 201113 h 233311"/>
                <a:gd name="connsiteX89" fmla="*/ 131392 w 209162"/>
                <a:gd name="connsiteY89" fmla="*/ 203775 h 233311"/>
                <a:gd name="connsiteX90" fmla="*/ 128667 w 209162"/>
                <a:gd name="connsiteY90" fmla="*/ 203775 h 233311"/>
                <a:gd name="connsiteX91" fmla="*/ 126005 w 209162"/>
                <a:gd name="connsiteY91" fmla="*/ 203775 h 233311"/>
                <a:gd name="connsiteX92" fmla="*/ 123343 w 209162"/>
                <a:gd name="connsiteY92" fmla="*/ 203775 h 233311"/>
                <a:gd name="connsiteX93" fmla="*/ 123343 w 209162"/>
                <a:gd name="connsiteY93" fmla="*/ 201113 h 233311"/>
                <a:gd name="connsiteX94" fmla="*/ 120681 w 209162"/>
                <a:gd name="connsiteY94" fmla="*/ 201113 h 233311"/>
                <a:gd name="connsiteX95" fmla="*/ 120681 w 209162"/>
                <a:gd name="connsiteY95" fmla="*/ 198451 h 233311"/>
                <a:gd name="connsiteX96" fmla="*/ 120681 w 209162"/>
                <a:gd name="connsiteY96" fmla="*/ 195726 h 233311"/>
                <a:gd name="connsiteX97" fmla="*/ 117955 w 209162"/>
                <a:gd name="connsiteY97" fmla="*/ 195726 h 233311"/>
                <a:gd name="connsiteX98" fmla="*/ 115293 w 209162"/>
                <a:gd name="connsiteY98" fmla="*/ 195726 h 233311"/>
                <a:gd name="connsiteX99" fmla="*/ 112631 w 209162"/>
                <a:gd name="connsiteY99" fmla="*/ 195726 h 233311"/>
                <a:gd name="connsiteX100" fmla="*/ 112631 w 209162"/>
                <a:gd name="connsiteY100" fmla="*/ 193063 h 233311"/>
                <a:gd name="connsiteX101" fmla="*/ 109906 w 209162"/>
                <a:gd name="connsiteY101" fmla="*/ 193063 h 233311"/>
                <a:gd name="connsiteX102" fmla="*/ 109906 w 209162"/>
                <a:gd name="connsiteY102" fmla="*/ 195726 h 233311"/>
                <a:gd name="connsiteX103" fmla="*/ 107243 w 209162"/>
                <a:gd name="connsiteY103" fmla="*/ 195726 h 233311"/>
                <a:gd name="connsiteX104" fmla="*/ 104581 w 209162"/>
                <a:gd name="connsiteY104" fmla="*/ 195726 h 233311"/>
                <a:gd name="connsiteX105" fmla="*/ 101856 w 209162"/>
                <a:gd name="connsiteY105" fmla="*/ 195726 h 233311"/>
                <a:gd name="connsiteX106" fmla="*/ 101856 w 209162"/>
                <a:gd name="connsiteY106" fmla="*/ 193063 h 233311"/>
                <a:gd name="connsiteX107" fmla="*/ 101856 w 209162"/>
                <a:gd name="connsiteY107" fmla="*/ 190401 h 233311"/>
                <a:gd name="connsiteX108" fmla="*/ 101856 w 209162"/>
                <a:gd name="connsiteY108" fmla="*/ 187739 h 233311"/>
                <a:gd name="connsiteX109" fmla="*/ 99194 w 209162"/>
                <a:gd name="connsiteY109" fmla="*/ 187739 h 233311"/>
                <a:gd name="connsiteX110" fmla="*/ 96532 w 209162"/>
                <a:gd name="connsiteY110" fmla="*/ 187739 h 233311"/>
                <a:gd name="connsiteX111" fmla="*/ 93870 w 209162"/>
                <a:gd name="connsiteY111" fmla="*/ 185014 h 233311"/>
                <a:gd name="connsiteX112" fmla="*/ 91144 w 209162"/>
                <a:gd name="connsiteY112" fmla="*/ 185014 h 233311"/>
                <a:gd name="connsiteX113" fmla="*/ 91144 w 209162"/>
                <a:gd name="connsiteY113" fmla="*/ 187739 h 233311"/>
                <a:gd name="connsiteX114" fmla="*/ 88482 w 209162"/>
                <a:gd name="connsiteY114" fmla="*/ 187739 h 233311"/>
                <a:gd name="connsiteX115" fmla="*/ 88482 w 209162"/>
                <a:gd name="connsiteY115" fmla="*/ 185014 h 233311"/>
                <a:gd name="connsiteX116" fmla="*/ 85820 w 209162"/>
                <a:gd name="connsiteY116" fmla="*/ 182352 h 233311"/>
                <a:gd name="connsiteX117" fmla="*/ 83095 w 209162"/>
                <a:gd name="connsiteY117" fmla="*/ 182352 h 233311"/>
                <a:gd name="connsiteX118" fmla="*/ 80433 w 209162"/>
                <a:gd name="connsiteY118" fmla="*/ 182352 h 233311"/>
                <a:gd name="connsiteX119" fmla="*/ 77771 w 209162"/>
                <a:gd name="connsiteY119" fmla="*/ 182352 h 233311"/>
                <a:gd name="connsiteX120" fmla="*/ 67059 w 209162"/>
                <a:gd name="connsiteY120" fmla="*/ 185014 h 233311"/>
                <a:gd name="connsiteX121" fmla="*/ 56284 w 209162"/>
                <a:gd name="connsiteY121" fmla="*/ 190401 h 233311"/>
                <a:gd name="connsiteX122" fmla="*/ 45572 w 209162"/>
                <a:gd name="connsiteY122" fmla="*/ 193063 h 233311"/>
                <a:gd name="connsiteX123" fmla="*/ 40185 w 209162"/>
                <a:gd name="connsiteY123" fmla="*/ 195726 h 233311"/>
                <a:gd name="connsiteX124" fmla="*/ 34860 w 209162"/>
                <a:gd name="connsiteY124" fmla="*/ 198451 h 233311"/>
                <a:gd name="connsiteX125" fmla="*/ 32198 w 209162"/>
                <a:gd name="connsiteY125" fmla="*/ 198451 h 233311"/>
                <a:gd name="connsiteX126" fmla="*/ 32198 w 209162"/>
                <a:gd name="connsiteY126" fmla="*/ 195726 h 233311"/>
                <a:gd name="connsiteX127" fmla="*/ 29473 w 209162"/>
                <a:gd name="connsiteY127" fmla="*/ 193063 h 233311"/>
                <a:gd name="connsiteX128" fmla="*/ 29473 w 209162"/>
                <a:gd name="connsiteY128" fmla="*/ 190401 h 233311"/>
                <a:gd name="connsiteX129" fmla="*/ 29473 w 209162"/>
                <a:gd name="connsiteY129" fmla="*/ 187739 h 233311"/>
                <a:gd name="connsiteX130" fmla="*/ 29473 w 209162"/>
                <a:gd name="connsiteY130" fmla="*/ 185014 h 233311"/>
                <a:gd name="connsiteX131" fmla="*/ 29473 w 209162"/>
                <a:gd name="connsiteY131" fmla="*/ 182352 h 233311"/>
                <a:gd name="connsiteX132" fmla="*/ 29473 w 209162"/>
                <a:gd name="connsiteY132" fmla="*/ 179690 h 233311"/>
                <a:gd name="connsiteX133" fmla="*/ 26811 w 209162"/>
                <a:gd name="connsiteY133" fmla="*/ 179690 h 233311"/>
                <a:gd name="connsiteX134" fmla="*/ 24149 w 209162"/>
                <a:gd name="connsiteY134" fmla="*/ 176964 h 233311"/>
                <a:gd name="connsiteX135" fmla="*/ 21423 w 209162"/>
                <a:gd name="connsiteY135" fmla="*/ 174302 h 233311"/>
                <a:gd name="connsiteX136" fmla="*/ 18761 w 209162"/>
                <a:gd name="connsiteY136" fmla="*/ 171640 h 233311"/>
                <a:gd name="connsiteX137" fmla="*/ 13374 w 209162"/>
                <a:gd name="connsiteY137" fmla="*/ 168914 h 233311"/>
                <a:gd name="connsiteX138" fmla="*/ 13374 w 209162"/>
                <a:gd name="connsiteY138" fmla="*/ 166253 h 233311"/>
                <a:gd name="connsiteX139" fmla="*/ 10712 w 209162"/>
                <a:gd name="connsiteY139" fmla="*/ 163591 h 233311"/>
                <a:gd name="connsiteX140" fmla="*/ 8050 w 209162"/>
                <a:gd name="connsiteY140" fmla="*/ 160929 h 233311"/>
                <a:gd name="connsiteX141" fmla="*/ 5388 w 209162"/>
                <a:gd name="connsiteY141" fmla="*/ 158203 h 233311"/>
                <a:gd name="connsiteX142" fmla="*/ 5388 w 209162"/>
                <a:gd name="connsiteY142" fmla="*/ 155541 h 233311"/>
                <a:gd name="connsiteX143" fmla="*/ 2662 w 209162"/>
                <a:gd name="connsiteY143" fmla="*/ 155541 h 233311"/>
                <a:gd name="connsiteX144" fmla="*/ 2662 w 209162"/>
                <a:gd name="connsiteY144" fmla="*/ 152879 h 233311"/>
                <a:gd name="connsiteX145" fmla="*/ 0 w 209162"/>
                <a:gd name="connsiteY145" fmla="*/ 152879 h 233311"/>
                <a:gd name="connsiteX146" fmla="*/ 0 w 209162"/>
                <a:gd name="connsiteY146" fmla="*/ 152879 h 233311"/>
                <a:gd name="connsiteX147" fmla="*/ 0 w 209162"/>
                <a:gd name="connsiteY147" fmla="*/ 152879 h 2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209162" h="233311">
                  <a:moveTo>
                    <a:pt x="0" y="152879"/>
                  </a:moveTo>
                  <a:lnTo>
                    <a:pt x="2662" y="147491"/>
                  </a:lnTo>
                  <a:lnTo>
                    <a:pt x="8050" y="144829"/>
                  </a:lnTo>
                  <a:lnTo>
                    <a:pt x="13374" y="136780"/>
                  </a:lnTo>
                  <a:lnTo>
                    <a:pt x="21423" y="123342"/>
                  </a:lnTo>
                  <a:lnTo>
                    <a:pt x="26811" y="120680"/>
                  </a:lnTo>
                  <a:lnTo>
                    <a:pt x="26811" y="118018"/>
                  </a:lnTo>
                  <a:lnTo>
                    <a:pt x="26811" y="115293"/>
                  </a:lnTo>
                  <a:lnTo>
                    <a:pt x="26811" y="104581"/>
                  </a:lnTo>
                  <a:lnTo>
                    <a:pt x="24149" y="88482"/>
                  </a:lnTo>
                  <a:lnTo>
                    <a:pt x="21423" y="75108"/>
                  </a:lnTo>
                  <a:lnTo>
                    <a:pt x="21423" y="72383"/>
                  </a:lnTo>
                  <a:lnTo>
                    <a:pt x="34860" y="64397"/>
                  </a:lnTo>
                  <a:lnTo>
                    <a:pt x="56284" y="53621"/>
                  </a:lnTo>
                  <a:lnTo>
                    <a:pt x="69721" y="45572"/>
                  </a:lnTo>
                  <a:lnTo>
                    <a:pt x="75045" y="42910"/>
                  </a:lnTo>
                  <a:lnTo>
                    <a:pt x="80433" y="42910"/>
                  </a:lnTo>
                  <a:lnTo>
                    <a:pt x="88482" y="42910"/>
                  </a:lnTo>
                  <a:lnTo>
                    <a:pt x="101856" y="40248"/>
                  </a:lnTo>
                  <a:lnTo>
                    <a:pt x="109906" y="29536"/>
                  </a:lnTo>
                  <a:lnTo>
                    <a:pt x="117955" y="18761"/>
                  </a:lnTo>
                  <a:lnTo>
                    <a:pt x="126005" y="5387"/>
                  </a:lnTo>
                  <a:lnTo>
                    <a:pt x="126005" y="2725"/>
                  </a:lnTo>
                  <a:lnTo>
                    <a:pt x="128667" y="0"/>
                  </a:lnTo>
                  <a:lnTo>
                    <a:pt x="139442" y="2725"/>
                  </a:lnTo>
                  <a:lnTo>
                    <a:pt x="163527" y="5387"/>
                  </a:lnTo>
                  <a:lnTo>
                    <a:pt x="174302" y="5387"/>
                  </a:lnTo>
                  <a:lnTo>
                    <a:pt x="176964" y="5387"/>
                  </a:lnTo>
                  <a:lnTo>
                    <a:pt x="185014" y="10775"/>
                  </a:lnTo>
                  <a:lnTo>
                    <a:pt x="195726" y="18761"/>
                  </a:lnTo>
                  <a:lnTo>
                    <a:pt x="198388" y="18761"/>
                  </a:lnTo>
                  <a:lnTo>
                    <a:pt x="201113" y="21487"/>
                  </a:lnTo>
                  <a:lnTo>
                    <a:pt x="201113" y="24149"/>
                  </a:lnTo>
                  <a:lnTo>
                    <a:pt x="203775" y="24149"/>
                  </a:lnTo>
                  <a:lnTo>
                    <a:pt x="203775" y="26811"/>
                  </a:lnTo>
                  <a:lnTo>
                    <a:pt x="206437" y="29536"/>
                  </a:lnTo>
                  <a:lnTo>
                    <a:pt x="209163" y="29536"/>
                  </a:lnTo>
                  <a:lnTo>
                    <a:pt x="209163" y="32198"/>
                  </a:lnTo>
                  <a:lnTo>
                    <a:pt x="209163" y="34860"/>
                  </a:lnTo>
                  <a:lnTo>
                    <a:pt x="201113" y="40248"/>
                  </a:lnTo>
                  <a:lnTo>
                    <a:pt x="190338" y="48298"/>
                  </a:lnTo>
                  <a:lnTo>
                    <a:pt x="187676" y="50959"/>
                  </a:lnTo>
                  <a:lnTo>
                    <a:pt x="193064" y="61671"/>
                  </a:lnTo>
                  <a:lnTo>
                    <a:pt x="193064" y="64397"/>
                  </a:lnTo>
                  <a:lnTo>
                    <a:pt x="193064" y="67059"/>
                  </a:lnTo>
                  <a:lnTo>
                    <a:pt x="190338" y="72383"/>
                  </a:lnTo>
                  <a:lnTo>
                    <a:pt x="187676" y="77770"/>
                  </a:lnTo>
                  <a:lnTo>
                    <a:pt x="187676" y="85820"/>
                  </a:lnTo>
                  <a:lnTo>
                    <a:pt x="185014" y="96532"/>
                  </a:lnTo>
                  <a:lnTo>
                    <a:pt x="182352" y="99257"/>
                  </a:lnTo>
                  <a:lnTo>
                    <a:pt x="176964" y="107243"/>
                  </a:lnTo>
                  <a:lnTo>
                    <a:pt x="179627" y="115293"/>
                  </a:lnTo>
                  <a:lnTo>
                    <a:pt x="176964" y="120680"/>
                  </a:lnTo>
                  <a:lnTo>
                    <a:pt x="176964" y="123342"/>
                  </a:lnTo>
                  <a:lnTo>
                    <a:pt x="163527" y="147491"/>
                  </a:lnTo>
                  <a:lnTo>
                    <a:pt x="158203" y="152879"/>
                  </a:lnTo>
                  <a:lnTo>
                    <a:pt x="158203" y="166253"/>
                  </a:lnTo>
                  <a:lnTo>
                    <a:pt x="160865" y="168914"/>
                  </a:lnTo>
                  <a:lnTo>
                    <a:pt x="166253" y="187739"/>
                  </a:lnTo>
                  <a:lnTo>
                    <a:pt x="174302" y="203775"/>
                  </a:lnTo>
                  <a:lnTo>
                    <a:pt x="174302" y="206501"/>
                  </a:lnTo>
                  <a:lnTo>
                    <a:pt x="168915" y="206501"/>
                  </a:lnTo>
                  <a:lnTo>
                    <a:pt x="163527" y="211825"/>
                  </a:lnTo>
                  <a:lnTo>
                    <a:pt x="166253" y="222536"/>
                  </a:lnTo>
                  <a:lnTo>
                    <a:pt x="163527" y="227924"/>
                  </a:lnTo>
                  <a:lnTo>
                    <a:pt x="158203" y="233311"/>
                  </a:lnTo>
                  <a:lnTo>
                    <a:pt x="158203" y="230586"/>
                  </a:lnTo>
                  <a:lnTo>
                    <a:pt x="155541" y="227924"/>
                  </a:lnTo>
                  <a:lnTo>
                    <a:pt x="155541" y="225262"/>
                  </a:lnTo>
                  <a:lnTo>
                    <a:pt x="152815" y="222536"/>
                  </a:lnTo>
                  <a:lnTo>
                    <a:pt x="150153" y="222536"/>
                  </a:lnTo>
                  <a:lnTo>
                    <a:pt x="150153" y="219874"/>
                  </a:lnTo>
                  <a:lnTo>
                    <a:pt x="147491" y="219874"/>
                  </a:lnTo>
                  <a:lnTo>
                    <a:pt x="147491" y="217212"/>
                  </a:lnTo>
                  <a:lnTo>
                    <a:pt x="144766" y="217212"/>
                  </a:lnTo>
                  <a:lnTo>
                    <a:pt x="142104" y="214550"/>
                  </a:lnTo>
                  <a:lnTo>
                    <a:pt x="139442" y="214550"/>
                  </a:lnTo>
                  <a:lnTo>
                    <a:pt x="139442" y="211825"/>
                  </a:lnTo>
                  <a:lnTo>
                    <a:pt x="142104" y="211825"/>
                  </a:lnTo>
                  <a:lnTo>
                    <a:pt x="144766" y="211825"/>
                  </a:lnTo>
                  <a:lnTo>
                    <a:pt x="144766" y="209163"/>
                  </a:lnTo>
                  <a:lnTo>
                    <a:pt x="147491" y="209163"/>
                  </a:lnTo>
                  <a:lnTo>
                    <a:pt x="142104" y="206501"/>
                  </a:lnTo>
                  <a:lnTo>
                    <a:pt x="139442" y="206501"/>
                  </a:lnTo>
                  <a:lnTo>
                    <a:pt x="139442" y="203775"/>
                  </a:lnTo>
                  <a:lnTo>
                    <a:pt x="136716" y="203775"/>
                  </a:lnTo>
                  <a:lnTo>
                    <a:pt x="136716" y="201113"/>
                  </a:lnTo>
                  <a:lnTo>
                    <a:pt x="134054" y="201113"/>
                  </a:lnTo>
                  <a:lnTo>
                    <a:pt x="131392" y="201113"/>
                  </a:lnTo>
                  <a:lnTo>
                    <a:pt x="131392" y="203775"/>
                  </a:lnTo>
                  <a:lnTo>
                    <a:pt x="128667" y="203775"/>
                  </a:lnTo>
                  <a:lnTo>
                    <a:pt x="126005" y="203775"/>
                  </a:lnTo>
                  <a:lnTo>
                    <a:pt x="123343" y="203775"/>
                  </a:lnTo>
                  <a:lnTo>
                    <a:pt x="123343" y="201113"/>
                  </a:lnTo>
                  <a:lnTo>
                    <a:pt x="120681" y="201113"/>
                  </a:lnTo>
                  <a:lnTo>
                    <a:pt x="120681" y="198451"/>
                  </a:lnTo>
                  <a:lnTo>
                    <a:pt x="120681" y="195726"/>
                  </a:lnTo>
                  <a:lnTo>
                    <a:pt x="117955" y="195726"/>
                  </a:lnTo>
                  <a:lnTo>
                    <a:pt x="115293" y="195726"/>
                  </a:lnTo>
                  <a:lnTo>
                    <a:pt x="112631" y="195726"/>
                  </a:lnTo>
                  <a:lnTo>
                    <a:pt x="112631" y="193063"/>
                  </a:lnTo>
                  <a:lnTo>
                    <a:pt x="109906" y="193063"/>
                  </a:lnTo>
                  <a:lnTo>
                    <a:pt x="109906" y="195726"/>
                  </a:lnTo>
                  <a:lnTo>
                    <a:pt x="107243" y="195726"/>
                  </a:lnTo>
                  <a:lnTo>
                    <a:pt x="104581" y="195726"/>
                  </a:lnTo>
                  <a:lnTo>
                    <a:pt x="101856" y="195726"/>
                  </a:lnTo>
                  <a:lnTo>
                    <a:pt x="101856" y="193063"/>
                  </a:lnTo>
                  <a:lnTo>
                    <a:pt x="101856" y="190401"/>
                  </a:lnTo>
                  <a:lnTo>
                    <a:pt x="101856" y="187739"/>
                  </a:lnTo>
                  <a:lnTo>
                    <a:pt x="99194" y="187739"/>
                  </a:lnTo>
                  <a:lnTo>
                    <a:pt x="96532" y="187739"/>
                  </a:lnTo>
                  <a:lnTo>
                    <a:pt x="93870" y="185014"/>
                  </a:lnTo>
                  <a:lnTo>
                    <a:pt x="91144" y="185014"/>
                  </a:lnTo>
                  <a:lnTo>
                    <a:pt x="91144" y="187739"/>
                  </a:lnTo>
                  <a:lnTo>
                    <a:pt x="88482" y="187739"/>
                  </a:lnTo>
                  <a:lnTo>
                    <a:pt x="88482" y="185014"/>
                  </a:lnTo>
                  <a:lnTo>
                    <a:pt x="85820" y="182352"/>
                  </a:lnTo>
                  <a:lnTo>
                    <a:pt x="83095" y="182352"/>
                  </a:lnTo>
                  <a:lnTo>
                    <a:pt x="80433" y="182352"/>
                  </a:lnTo>
                  <a:lnTo>
                    <a:pt x="77771" y="182352"/>
                  </a:lnTo>
                  <a:lnTo>
                    <a:pt x="67059" y="185014"/>
                  </a:lnTo>
                  <a:lnTo>
                    <a:pt x="56284" y="190401"/>
                  </a:lnTo>
                  <a:lnTo>
                    <a:pt x="45572" y="193063"/>
                  </a:lnTo>
                  <a:lnTo>
                    <a:pt x="40185" y="195726"/>
                  </a:lnTo>
                  <a:lnTo>
                    <a:pt x="34860" y="198451"/>
                  </a:lnTo>
                  <a:lnTo>
                    <a:pt x="32198" y="198451"/>
                  </a:lnTo>
                  <a:lnTo>
                    <a:pt x="32198" y="195726"/>
                  </a:lnTo>
                  <a:lnTo>
                    <a:pt x="29473" y="193063"/>
                  </a:lnTo>
                  <a:lnTo>
                    <a:pt x="29473" y="190401"/>
                  </a:lnTo>
                  <a:lnTo>
                    <a:pt x="29473" y="187739"/>
                  </a:lnTo>
                  <a:lnTo>
                    <a:pt x="29473" y="185014"/>
                  </a:lnTo>
                  <a:lnTo>
                    <a:pt x="29473" y="182352"/>
                  </a:lnTo>
                  <a:lnTo>
                    <a:pt x="29473" y="179690"/>
                  </a:lnTo>
                  <a:lnTo>
                    <a:pt x="26811" y="179690"/>
                  </a:lnTo>
                  <a:lnTo>
                    <a:pt x="24149" y="176964"/>
                  </a:lnTo>
                  <a:lnTo>
                    <a:pt x="21423" y="174302"/>
                  </a:lnTo>
                  <a:lnTo>
                    <a:pt x="18761" y="171640"/>
                  </a:lnTo>
                  <a:lnTo>
                    <a:pt x="13374" y="168914"/>
                  </a:lnTo>
                  <a:lnTo>
                    <a:pt x="13374" y="166253"/>
                  </a:lnTo>
                  <a:lnTo>
                    <a:pt x="10712" y="163591"/>
                  </a:lnTo>
                  <a:lnTo>
                    <a:pt x="8050" y="160929"/>
                  </a:lnTo>
                  <a:lnTo>
                    <a:pt x="5388" y="158203"/>
                  </a:lnTo>
                  <a:lnTo>
                    <a:pt x="5388" y="155541"/>
                  </a:lnTo>
                  <a:lnTo>
                    <a:pt x="2662" y="155541"/>
                  </a:lnTo>
                  <a:lnTo>
                    <a:pt x="2662" y="152879"/>
                  </a:lnTo>
                  <a:lnTo>
                    <a:pt x="0" y="152879"/>
                  </a:lnTo>
                  <a:lnTo>
                    <a:pt x="0" y="152879"/>
                  </a:lnTo>
                  <a:lnTo>
                    <a:pt x="0" y="15287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 name="Freeform: Shape 21">
              <a:extLst>
                <a:ext uri="{FF2B5EF4-FFF2-40B4-BE49-F238E27FC236}">
                  <a16:creationId xmlns:a16="http://schemas.microsoft.com/office/drawing/2014/main" id="{114C3CE6-3BBB-86CE-429A-84B231E3A266}"/>
                </a:ext>
              </a:extLst>
            </p:cNvPr>
            <p:cNvSpPr/>
            <p:nvPr/>
          </p:nvSpPr>
          <p:spPr>
            <a:xfrm>
              <a:off x="5068504" y="5243454"/>
              <a:ext cx="195725" cy="195725"/>
            </a:xfrm>
            <a:custGeom>
              <a:avLst/>
              <a:gdLst>
                <a:gd name="connsiteX0" fmla="*/ 142104 w 195725"/>
                <a:gd name="connsiteY0" fmla="*/ 195726 h 195725"/>
                <a:gd name="connsiteX1" fmla="*/ 136779 w 195725"/>
                <a:gd name="connsiteY1" fmla="*/ 187676 h 195725"/>
                <a:gd name="connsiteX2" fmla="*/ 136779 w 195725"/>
                <a:gd name="connsiteY2" fmla="*/ 185014 h 195725"/>
                <a:gd name="connsiteX3" fmla="*/ 128730 w 195725"/>
                <a:gd name="connsiteY3" fmla="*/ 168914 h 195725"/>
                <a:gd name="connsiteX4" fmla="*/ 120680 w 195725"/>
                <a:gd name="connsiteY4" fmla="*/ 150153 h 195725"/>
                <a:gd name="connsiteX5" fmla="*/ 117955 w 195725"/>
                <a:gd name="connsiteY5" fmla="*/ 142104 h 195725"/>
                <a:gd name="connsiteX6" fmla="*/ 117955 w 195725"/>
                <a:gd name="connsiteY6" fmla="*/ 139442 h 195725"/>
                <a:gd name="connsiteX7" fmla="*/ 115293 w 195725"/>
                <a:gd name="connsiteY7" fmla="*/ 139442 h 195725"/>
                <a:gd name="connsiteX8" fmla="*/ 115293 w 195725"/>
                <a:gd name="connsiteY8" fmla="*/ 136716 h 195725"/>
                <a:gd name="connsiteX9" fmla="*/ 112631 w 195725"/>
                <a:gd name="connsiteY9" fmla="*/ 134054 h 195725"/>
                <a:gd name="connsiteX10" fmla="*/ 109969 w 195725"/>
                <a:gd name="connsiteY10" fmla="*/ 134054 h 195725"/>
                <a:gd name="connsiteX11" fmla="*/ 109969 w 195725"/>
                <a:gd name="connsiteY11" fmla="*/ 131392 h 195725"/>
                <a:gd name="connsiteX12" fmla="*/ 107243 w 195725"/>
                <a:gd name="connsiteY12" fmla="*/ 131392 h 195725"/>
                <a:gd name="connsiteX13" fmla="*/ 107243 w 195725"/>
                <a:gd name="connsiteY13" fmla="*/ 128730 h 195725"/>
                <a:gd name="connsiteX14" fmla="*/ 104581 w 195725"/>
                <a:gd name="connsiteY14" fmla="*/ 128730 h 195725"/>
                <a:gd name="connsiteX15" fmla="*/ 99194 w 195725"/>
                <a:gd name="connsiteY15" fmla="*/ 123342 h 195725"/>
                <a:gd name="connsiteX16" fmla="*/ 99194 w 195725"/>
                <a:gd name="connsiteY16" fmla="*/ 120680 h 195725"/>
                <a:gd name="connsiteX17" fmla="*/ 96532 w 195725"/>
                <a:gd name="connsiteY17" fmla="*/ 117955 h 195725"/>
                <a:gd name="connsiteX18" fmla="*/ 93870 w 195725"/>
                <a:gd name="connsiteY18" fmla="*/ 117955 h 195725"/>
                <a:gd name="connsiteX19" fmla="*/ 91144 w 195725"/>
                <a:gd name="connsiteY19" fmla="*/ 115293 h 195725"/>
                <a:gd name="connsiteX20" fmla="*/ 88482 w 195725"/>
                <a:gd name="connsiteY20" fmla="*/ 109905 h 195725"/>
                <a:gd name="connsiteX21" fmla="*/ 85820 w 195725"/>
                <a:gd name="connsiteY21" fmla="*/ 109905 h 195725"/>
                <a:gd name="connsiteX22" fmla="*/ 83158 w 195725"/>
                <a:gd name="connsiteY22" fmla="*/ 107243 h 195725"/>
                <a:gd name="connsiteX23" fmla="*/ 80433 w 195725"/>
                <a:gd name="connsiteY23" fmla="*/ 107243 h 195725"/>
                <a:gd name="connsiteX24" fmla="*/ 77770 w 195725"/>
                <a:gd name="connsiteY24" fmla="*/ 104581 h 195725"/>
                <a:gd name="connsiteX25" fmla="*/ 75108 w 195725"/>
                <a:gd name="connsiteY25" fmla="*/ 107243 h 195725"/>
                <a:gd name="connsiteX26" fmla="*/ 72383 w 195725"/>
                <a:gd name="connsiteY26" fmla="*/ 107243 h 195725"/>
                <a:gd name="connsiteX27" fmla="*/ 72383 w 195725"/>
                <a:gd name="connsiteY27" fmla="*/ 109905 h 195725"/>
                <a:gd name="connsiteX28" fmla="*/ 69721 w 195725"/>
                <a:gd name="connsiteY28" fmla="*/ 107243 h 195725"/>
                <a:gd name="connsiteX29" fmla="*/ 67059 w 195725"/>
                <a:gd name="connsiteY29" fmla="*/ 107243 h 195725"/>
                <a:gd name="connsiteX30" fmla="*/ 64333 w 195725"/>
                <a:gd name="connsiteY30" fmla="*/ 107243 h 195725"/>
                <a:gd name="connsiteX31" fmla="*/ 61671 w 195725"/>
                <a:gd name="connsiteY31" fmla="*/ 104581 h 195725"/>
                <a:gd name="connsiteX32" fmla="*/ 64333 w 195725"/>
                <a:gd name="connsiteY32" fmla="*/ 104581 h 195725"/>
                <a:gd name="connsiteX33" fmla="*/ 61671 w 195725"/>
                <a:gd name="connsiteY33" fmla="*/ 107243 h 195725"/>
                <a:gd name="connsiteX34" fmla="*/ 59009 w 195725"/>
                <a:gd name="connsiteY34" fmla="*/ 107243 h 195725"/>
                <a:gd name="connsiteX35" fmla="*/ 56347 w 195725"/>
                <a:gd name="connsiteY35" fmla="*/ 107243 h 195725"/>
                <a:gd name="connsiteX36" fmla="*/ 53621 w 195725"/>
                <a:gd name="connsiteY36" fmla="*/ 107243 h 195725"/>
                <a:gd name="connsiteX37" fmla="*/ 53621 w 195725"/>
                <a:gd name="connsiteY37" fmla="*/ 109905 h 195725"/>
                <a:gd name="connsiteX38" fmla="*/ 50959 w 195725"/>
                <a:gd name="connsiteY38" fmla="*/ 109905 h 195725"/>
                <a:gd name="connsiteX39" fmla="*/ 50959 w 195725"/>
                <a:gd name="connsiteY39" fmla="*/ 107243 h 195725"/>
                <a:gd name="connsiteX40" fmla="*/ 48298 w 195725"/>
                <a:gd name="connsiteY40" fmla="*/ 107243 h 195725"/>
                <a:gd name="connsiteX41" fmla="*/ 42910 w 195725"/>
                <a:gd name="connsiteY41" fmla="*/ 109905 h 195725"/>
                <a:gd name="connsiteX42" fmla="*/ 40248 w 195725"/>
                <a:gd name="connsiteY42" fmla="*/ 112631 h 195725"/>
                <a:gd name="connsiteX43" fmla="*/ 40248 w 195725"/>
                <a:gd name="connsiteY43" fmla="*/ 117955 h 195725"/>
                <a:gd name="connsiteX44" fmla="*/ 37522 w 195725"/>
                <a:gd name="connsiteY44" fmla="*/ 117955 h 195725"/>
                <a:gd name="connsiteX45" fmla="*/ 37522 w 195725"/>
                <a:gd name="connsiteY45" fmla="*/ 120680 h 195725"/>
                <a:gd name="connsiteX46" fmla="*/ 34860 w 195725"/>
                <a:gd name="connsiteY46" fmla="*/ 123342 h 195725"/>
                <a:gd name="connsiteX47" fmla="*/ 34860 w 195725"/>
                <a:gd name="connsiteY47" fmla="*/ 126005 h 195725"/>
                <a:gd name="connsiteX48" fmla="*/ 32198 w 195725"/>
                <a:gd name="connsiteY48" fmla="*/ 126005 h 195725"/>
                <a:gd name="connsiteX49" fmla="*/ 29473 w 195725"/>
                <a:gd name="connsiteY49" fmla="*/ 126005 h 195725"/>
                <a:gd name="connsiteX50" fmla="*/ 26811 w 195725"/>
                <a:gd name="connsiteY50" fmla="*/ 126005 h 195725"/>
                <a:gd name="connsiteX51" fmla="*/ 24149 w 195725"/>
                <a:gd name="connsiteY51" fmla="*/ 123342 h 195725"/>
                <a:gd name="connsiteX52" fmla="*/ 18761 w 195725"/>
                <a:gd name="connsiteY52" fmla="*/ 117955 h 195725"/>
                <a:gd name="connsiteX53" fmla="*/ 18761 w 195725"/>
                <a:gd name="connsiteY53" fmla="*/ 115293 h 195725"/>
                <a:gd name="connsiteX54" fmla="*/ 16099 w 195725"/>
                <a:gd name="connsiteY54" fmla="*/ 109905 h 195725"/>
                <a:gd name="connsiteX55" fmla="*/ 16099 w 195725"/>
                <a:gd name="connsiteY55" fmla="*/ 107243 h 195725"/>
                <a:gd name="connsiteX56" fmla="*/ 13437 w 195725"/>
                <a:gd name="connsiteY56" fmla="*/ 104581 h 195725"/>
                <a:gd name="connsiteX57" fmla="*/ 13437 w 195725"/>
                <a:gd name="connsiteY57" fmla="*/ 101919 h 195725"/>
                <a:gd name="connsiteX58" fmla="*/ 10712 w 195725"/>
                <a:gd name="connsiteY58" fmla="*/ 101919 h 195725"/>
                <a:gd name="connsiteX59" fmla="*/ 8049 w 195725"/>
                <a:gd name="connsiteY59" fmla="*/ 104581 h 195725"/>
                <a:gd name="connsiteX60" fmla="*/ 5387 w 195725"/>
                <a:gd name="connsiteY60" fmla="*/ 104581 h 195725"/>
                <a:gd name="connsiteX61" fmla="*/ 2662 w 195725"/>
                <a:gd name="connsiteY61" fmla="*/ 101919 h 195725"/>
                <a:gd name="connsiteX62" fmla="*/ 0 w 195725"/>
                <a:gd name="connsiteY62" fmla="*/ 96532 h 195725"/>
                <a:gd name="connsiteX63" fmla="*/ 2662 w 195725"/>
                <a:gd name="connsiteY63" fmla="*/ 96532 h 195725"/>
                <a:gd name="connsiteX64" fmla="*/ 2662 w 195725"/>
                <a:gd name="connsiteY64" fmla="*/ 93870 h 195725"/>
                <a:gd name="connsiteX65" fmla="*/ 2662 w 195725"/>
                <a:gd name="connsiteY65" fmla="*/ 91144 h 195725"/>
                <a:gd name="connsiteX66" fmla="*/ 2662 w 195725"/>
                <a:gd name="connsiteY66" fmla="*/ 88482 h 195725"/>
                <a:gd name="connsiteX67" fmla="*/ 2662 w 195725"/>
                <a:gd name="connsiteY67" fmla="*/ 85820 h 195725"/>
                <a:gd name="connsiteX68" fmla="*/ 2662 w 195725"/>
                <a:gd name="connsiteY68" fmla="*/ 83095 h 195725"/>
                <a:gd name="connsiteX69" fmla="*/ 5387 w 195725"/>
                <a:gd name="connsiteY69" fmla="*/ 83095 h 195725"/>
                <a:gd name="connsiteX70" fmla="*/ 5387 w 195725"/>
                <a:gd name="connsiteY70" fmla="*/ 80433 h 195725"/>
                <a:gd name="connsiteX71" fmla="*/ 8049 w 195725"/>
                <a:gd name="connsiteY71" fmla="*/ 80433 h 195725"/>
                <a:gd name="connsiteX72" fmla="*/ 8049 w 195725"/>
                <a:gd name="connsiteY72" fmla="*/ 77770 h 195725"/>
                <a:gd name="connsiteX73" fmla="*/ 8049 w 195725"/>
                <a:gd name="connsiteY73" fmla="*/ 75045 h 195725"/>
                <a:gd name="connsiteX74" fmla="*/ 10712 w 195725"/>
                <a:gd name="connsiteY74" fmla="*/ 72383 h 195725"/>
                <a:gd name="connsiteX75" fmla="*/ 13437 w 195725"/>
                <a:gd name="connsiteY75" fmla="*/ 72383 h 195725"/>
                <a:gd name="connsiteX76" fmla="*/ 16099 w 195725"/>
                <a:gd name="connsiteY76" fmla="*/ 69721 h 195725"/>
                <a:gd name="connsiteX77" fmla="*/ 18761 w 195725"/>
                <a:gd name="connsiteY77" fmla="*/ 69721 h 195725"/>
                <a:gd name="connsiteX78" fmla="*/ 21487 w 195725"/>
                <a:gd name="connsiteY78" fmla="*/ 67059 h 195725"/>
                <a:gd name="connsiteX79" fmla="*/ 24149 w 195725"/>
                <a:gd name="connsiteY79" fmla="*/ 67059 h 195725"/>
                <a:gd name="connsiteX80" fmla="*/ 26811 w 195725"/>
                <a:gd name="connsiteY80" fmla="*/ 67059 h 195725"/>
                <a:gd name="connsiteX81" fmla="*/ 26811 w 195725"/>
                <a:gd name="connsiteY81" fmla="*/ 64333 h 195725"/>
                <a:gd name="connsiteX82" fmla="*/ 29473 w 195725"/>
                <a:gd name="connsiteY82" fmla="*/ 64333 h 195725"/>
                <a:gd name="connsiteX83" fmla="*/ 32198 w 195725"/>
                <a:gd name="connsiteY83" fmla="*/ 61671 h 195725"/>
                <a:gd name="connsiteX84" fmla="*/ 32198 w 195725"/>
                <a:gd name="connsiteY84" fmla="*/ 59009 h 195725"/>
                <a:gd name="connsiteX85" fmla="*/ 34860 w 195725"/>
                <a:gd name="connsiteY85" fmla="*/ 59009 h 195725"/>
                <a:gd name="connsiteX86" fmla="*/ 37522 w 195725"/>
                <a:gd name="connsiteY86" fmla="*/ 59009 h 195725"/>
                <a:gd name="connsiteX87" fmla="*/ 40248 w 195725"/>
                <a:gd name="connsiteY87" fmla="*/ 59009 h 195725"/>
                <a:gd name="connsiteX88" fmla="*/ 42910 w 195725"/>
                <a:gd name="connsiteY88" fmla="*/ 56284 h 195725"/>
                <a:gd name="connsiteX89" fmla="*/ 45572 w 195725"/>
                <a:gd name="connsiteY89" fmla="*/ 56284 h 195725"/>
                <a:gd name="connsiteX90" fmla="*/ 48298 w 195725"/>
                <a:gd name="connsiteY90" fmla="*/ 56284 h 195725"/>
                <a:gd name="connsiteX91" fmla="*/ 53621 w 195725"/>
                <a:gd name="connsiteY91" fmla="*/ 53621 h 195725"/>
                <a:gd name="connsiteX92" fmla="*/ 56347 w 195725"/>
                <a:gd name="connsiteY92" fmla="*/ 50959 h 195725"/>
                <a:gd name="connsiteX93" fmla="*/ 56347 w 195725"/>
                <a:gd name="connsiteY93" fmla="*/ 48234 h 195725"/>
                <a:gd name="connsiteX94" fmla="*/ 59009 w 195725"/>
                <a:gd name="connsiteY94" fmla="*/ 45572 h 195725"/>
                <a:gd name="connsiteX95" fmla="*/ 61671 w 195725"/>
                <a:gd name="connsiteY95" fmla="*/ 42910 h 195725"/>
                <a:gd name="connsiteX96" fmla="*/ 61671 w 195725"/>
                <a:gd name="connsiteY96" fmla="*/ 40248 h 195725"/>
                <a:gd name="connsiteX97" fmla="*/ 64333 w 195725"/>
                <a:gd name="connsiteY97" fmla="*/ 37522 h 195725"/>
                <a:gd name="connsiteX98" fmla="*/ 64333 w 195725"/>
                <a:gd name="connsiteY98" fmla="*/ 34860 h 195725"/>
                <a:gd name="connsiteX99" fmla="*/ 67059 w 195725"/>
                <a:gd name="connsiteY99" fmla="*/ 32198 h 195725"/>
                <a:gd name="connsiteX100" fmla="*/ 69721 w 195725"/>
                <a:gd name="connsiteY100" fmla="*/ 32198 h 195725"/>
                <a:gd name="connsiteX101" fmla="*/ 72383 w 195725"/>
                <a:gd name="connsiteY101" fmla="*/ 32198 h 195725"/>
                <a:gd name="connsiteX102" fmla="*/ 75108 w 195725"/>
                <a:gd name="connsiteY102" fmla="*/ 32198 h 195725"/>
                <a:gd name="connsiteX103" fmla="*/ 77770 w 195725"/>
                <a:gd name="connsiteY103" fmla="*/ 32198 h 195725"/>
                <a:gd name="connsiteX104" fmla="*/ 83158 w 195725"/>
                <a:gd name="connsiteY104" fmla="*/ 32198 h 195725"/>
                <a:gd name="connsiteX105" fmla="*/ 85820 w 195725"/>
                <a:gd name="connsiteY105" fmla="*/ 32198 h 195725"/>
                <a:gd name="connsiteX106" fmla="*/ 88482 w 195725"/>
                <a:gd name="connsiteY106" fmla="*/ 32198 h 195725"/>
                <a:gd name="connsiteX107" fmla="*/ 91144 w 195725"/>
                <a:gd name="connsiteY107" fmla="*/ 32198 h 195725"/>
                <a:gd name="connsiteX108" fmla="*/ 93870 w 195725"/>
                <a:gd name="connsiteY108" fmla="*/ 29473 h 195725"/>
                <a:gd name="connsiteX109" fmla="*/ 96532 w 195725"/>
                <a:gd name="connsiteY109" fmla="*/ 29473 h 195725"/>
                <a:gd name="connsiteX110" fmla="*/ 96532 w 195725"/>
                <a:gd name="connsiteY110" fmla="*/ 32198 h 195725"/>
                <a:gd name="connsiteX111" fmla="*/ 99194 w 195725"/>
                <a:gd name="connsiteY111" fmla="*/ 32198 h 195725"/>
                <a:gd name="connsiteX112" fmla="*/ 101919 w 195725"/>
                <a:gd name="connsiteY112" fmla="*/ 34860 h 195725"/>
                <a:gd name="connsiteX113" fmla="*/ 101919 w 195725"/>
                <a:gd name="connsiteY113" fmla="*/ 37522 h 195725"/>
                <a:gd name="connsiteX114" fmla="*/ 104581 w 195725"/>
                <a:gd name="connsiteY114" fmla="*/ 40248 h 195725"/>
                <a:gd name="connsiteX115" fmla="*/ 107243 w 195725"/>
                <a:gd name="connsiteY115" fmla="*/ 40248 h 195725"/>
                <a:gd name="connsiteX116" fmla="*/ 112631 w 195725"/>
                <a:gd name="connsiteY116" fmla="*/ 42910 h 195725"/>
                <a:gd name="connsiteX117" fmla="*/ 115293 w 195725"/>
                <a:gd name="connsiteY117" fmla="*/ 40248 h 195725"/>
                <a:gd name="connsiteX118" fmla="*/ 115293 w 195725"/>
                <a:gd name="connsiteY118" fmla="*/ 37522 h 195725"/>
                <a:gd name="connsiteX119" fmla="*/ 117955 w 195725"/>
                <a:gd name="connsiteY119" fmla="*/ 34860 h 195725"/>
                <a:gd name="connsiteX120" fmla="*/ 117955 w 195725"/>
                <a:gd name="connsiteY120" fmla="*/ 32198 h 195725"/>
                <a:gd name="connsiteX121" fmla="*/ 117955 w 195725"/>
                <a:gd name="connsiteY121" fmla="*/ 29473 h 195725"/>
                <a:gd name="connsiteX122" fmla="*/ 117955 w 195725"/>
                <a:gd name="connsiteY122" fmla="*/ 26811 h 195725"/>
                <a:gd name="connsiteX123" fmla="*/ 117955 w 195725"/>
                <a:gd name="connsiteY123" fmla="*/ 24149 h 195725"/>
                <a:gd name="connsiteX124" fmla="*/ 120680 w 195725"/>
                <a:gd name="connsiteY124" fmla="*/ 21423 h 195725"/>
                <a:gd name="connsiteX125" fmla="*/ 123342 w 195725"/>
                <a:gd name="connsiteY125" fmla="*/ 16099 h 195725"/>
                <a:gd name="connsiteX126" fmla="*/ 126005 w 195725"/>
                <a:gd name="connsiteY126" fmla="*/ 13437 h 195725"/>
                <a:gd name="connsiteX127" fmla="*/ 128730 w 195725"/>
                <a:gd name="connsiteY127" fmla="*/ 10712 h 195725"/>
                <a:gd name="connsiteX128" fmla="*/ 131392 w 195725"/>
                <a:gd name="connsiteY128" fmla="*/ 8049 h 195725"/>
                <a:gd name="connsiteX129" fmla="*/ 134054 w 195725"/>
                <a:gd name="connsiteY129" fmla="*/ 5387 h 195725"/>
                <a:gd name="connsiteX130" fmla="*/ 134054 w 195725"/>
                <a:gd name="connsiteY130" fmla="*/ 2662 h 195725"/>
                <a:gd name="connsiteX131" fmla="*/ 136779 w 195725"/>
                <a:gd name="connsiteY131" fmla="*/ 0 h 195725"/>
                <a:gd name="connsiteX132" fmla="*/ 139442 w 195725"/>
                <a:gd name="connsiteY132" fmla="*/ 2662 h 195725"/>
                <a:gd name="connsiteX133" fmla="*/ 139442 w 195725"/>
                <a:gd name="connsiteY133" fmla="*/ 5387 h 195725"/>
                <a:gd name="connsiteX134" fmla="*/ 142104 w 195725"/>
                <a:gd name="connsiteY134" fmla="*/ 8049 h 195725"/>
                <a:gd name="connsiteX135" fmla="*/ 144766 w 195725"/>
                <a:gd name="connsiteY135" fmla="*/ 8049 h 195725"/>
                <a:gd name="connsiteX136" fmla="*/ 147491 w 195725"/>
                <a:gd name="connsiteY136" fmla="*/ 8049 h 195725"/>
                <a:gd name="connsiteX137" fmla="*/ 147491 w 195725"/>
                <a:gd name="connsiteY137" fmla="*/ 5387 h 195725"/>
                <a:gd name="connsiteX138" fmla="*/ 150153 w 195725"/>
                <a:gd name="connsiteY138" fmla="*/ 5387 h 195725"/>
                <a:gd name="connsiteX139" fmla="*/ 150153 w 195725"/>
                <a:gd name="connsiteY139" fmla="*/ 2662 h 195725"/>
                <a:gd name="connsiteX140" fmla="*/ 155541 w 195725"/>
                <a:gd name="connsiteY140" fmla="*/ 2662 h 195725"/>
                <a:gd name="connsiteX141" fmla="*/ 158203 w 195725"/>
                <a:gd name="connsiteY141" fmla="*/ 2662 h 195725"/>
                <a:gd name="connsiteX142" fmla="*/ 158203 w 195725"/>
                <a:gd name="connsiteY142" fmla="*/ 5387 h 195725"/>
                <a:gd name="connsiteX143" fmla="*/ 160865 w 195725"/>
                <a:gd name="connsiteY143" fmla="*/ 5387 h 195725"/>
                <a:gd name="connsiteX144" fmla="*/ 160865 w 195725"/>
                <a:gd name="connsiteY144" fmla="*/ 2662 h 195725"/>
                <a:gd name="connsiteX145" fmla="*/ 168914 w 195725"/>
                <a:gd name="connsiteY145" fmla="*/ 2662 h 195725"/>
                <a:gd name="connsiteX146" fmla="*/ 150153 w 195725"/>
                <a:gd name="connsiteY146" fmla="*/ 34860 h 195725"/>
                <a:gd name="connsiteX147" fmla="*/ 147491 w 195725"/>
                <a:gd name="connsiteY147" fmla="*/ 42910 h 195725"/>
                <a:gd name="connsiteX148" fmla="*/ 147491 w 195725"/>
                <a:gd name="connsiteY148" fmla="*/ 53621 h 195725"/>
                <a:gd name="connsiteX149" fmla="*/ 150153 w 195725"/>
                <a:gd name="connsiteY149" fmla="*/ 59009 h 195725"/>
                <a:gd name="connsiteX150" fmla="*/ 155541 w 195725"/>
                <a:gd name="connsiteY150" fmla="*/ 61671 h 195725"/>
                <a:gd name="connsiteX151" fmla="*/ 174302 w 195725"/>
                <a:gd name="connsiteY151" fmla="*/ 67059 h 195725"/>
                <a:gd name="connsiteX152" fmla="*/ 179626 w 195725"/>
                <a:gd name="connsiteY152" fmla="*/ 69721 h 195725"/>
                <a:gd name="connsiteX153" fmla="*/ 190401 w 195725"/>
                <a:gd name="connsiteY153" fmla="*/ 75045 h 195725"/>
                <a:gd name="connsiteX154" fmla="*/ 193063 w 195725"/>
                <a:gd name="connsiteY154" fmla="*/ 77770 h 195725"/>
                <a:gd name="connsiteX155" fmla="*/ 195726 w 195725"/>
                <a:gd name="connsiteY155" fmla="*/ 83095 h 195725"/>
                <a:gd name="connsiteX156" fmla="*/ 171640 w 195725"/>
                <a:gd name="connsiteY156" fmla="*/ 155541 h 195725"/>
                <a:gd name="connsiteX157" fmla="*/ 171640 w 195725"/>
                <a:gd name="connsiteY157" fmla="*/ 171577 h 195725"/>
                <a:gd name="connsiteX158" fmla="*/ 174302 w 195725"/>
                <a:gd name="connsiteY158" fmla="*/ 176964 h 195725"/>
                <a:gd name="connsiteX159" fmla="*/ 195726 w 195725"/>
                <a:gd name="connsiteY159" fmla="*/ 187676 h 195725"/>
                <a:gd name="connsiteX160" fmla="*/ 190401 w 195725"/>
                <a:gd name="connsiteY160" fmla="*/ 190401 h 195725"/>
                <a:gd name="connsiteX161" fmla="*/ 187676 w 195725"/>
                <a:gd name="connsiteY161" fmla="*/ 190401 h 195725"/>
                <a:gd name="connsiteX162" fmla="*/ 176964 w 195725"/>
                <a:gd name="connsiteY162" fmla="*/ 190401 h 195725"/>
                <a:gd name="connsiteX163" fmla="*/ 166253 w 195725"/>
                <a:gd name="connsiteY163" fmla="*/ 193063 h 195725"/>
                <a:gd name="connsiteX164" fmla="*/ 152815 w 195725"/>
                <a:gd name="connsiteY164" fmla="*/ 195726 h 195725"/>
                <a:gd name="connsiteX165" fmla="*/ 142104 w 195725"/>
                <a:gd name="connsiteY165" fmla="*/ 195726 h 195725"/>
                <a:gd name="connsiteX166" fmla="*/ 142104 w 195725"/>
                <a:gd name="connsiteY166" fmla="*/ 195726 h 195725"/>
                <a:gd name="connsiteX167" fmla="*/ 142104 w 195725"/>
                <a:gd name="connsiteY167" fmla="*/ 195726 h 19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95725" h="195725">
                  <a:moveTo>
                    <a:pt x="142104" y="195726"/>
                  </a:moveTo>
                  <a:lnTo>
                    <a:pt x="136779" y="187676"/>
                  </a:lnTo>
                  <a:lnTo>
                    <a:pt x="136779" y="185014"/>
                  </a:lnTo>
                  <a:lnTo>
                    <a:pt x="128730" y="168914"/>
                  </a:lnTo>
                  <a:lnTo>
                    <a:pt x="120680" y="150153"/>
                  </a:lnTo>
                  <a:lnTo>
                    <a:pt x="117955" y="142104"/>
                  </a:lnTo>
                  <a:lnTo>
                    <a:pt x="117955" y="139442"/>
                  </a:lnTo>
                  <a:lnTo>
                    <a:pt x="115293" y="139442"/>
                  </a:lnTo>
                  <a:lnTo>
                    <a:pt x="115293" y="136716"/>
                  </a:lnTo>
                  <a:lnTo>
                    <a:pt x="112631" y="134054"/>
                  </a:lnTo>
                  <a:lnTo>
                    <a:pt x="109969" y="134054"/>
                  </a:lnTo>
                  <a:lnTo>
                    <a:pt x="109969" y="131392"/>
                  </a:lnTo>
                  <a:lnTo>
                    <a:pt x="107243" y="131392"/>
                  </a:lnTo>
                  <a:lnTo>
                    <a:pt x="107243" y="128730"/>
                  </a:lnTo>
                  <a:lnTo>
                    <a:pt x="104581" y="128730"/>
                  </a:lnTo>
                  <a:lnTo>
                    <a:pt x="99194" y="123342"/>
                  </a:lnTo>
                  <a:lnTo>
                    <a:pt x="99194" y="120680"/>
                  </a:lnTo>
                  <a:lnTo>
                    <a:pt x="96532" y="117955"/>
                  </a:lnTo>
                  <a:lnTo>
                    <a:pt x="93870" y="117955"/>
                  </a:lnTo>
                  <a:lnTo>
                    <a:pt x="91144" y="115293"/>
                  </a:lnTo>
                  <a:lnTo>
                    <a:pt x="88482" y="109905"/>
                  </a:lnTo>
                  <a:lnTo>
                    <a:pt x="85820" y="109905"/>
                  </a:lnTo>
                  <a:lnTo>
                    <a:pt x="83158" y="107243"/>
                  </a:lnTo>
                  <a:lnTo>
                    <a:pt x="80433" y="107243"/>
                  </a:lnTo>
                  <a:lnTo>
                    <a:pt x="77770" y="104581"/>
                  </a:lnTo>
                  <a:lnTo>
                    <a:pt x="75108" y="107243"/>
                  </a:lnTo>
                  <a:lnTo>
                    <a:pt x="72383" y="107243"/>
                  </a:lnTo>
                  <a:lnTo>
                    <a:pt x="72383" y="109905"/>
                  </a:lnTo>
                  <a:lnTo>
                    <a:pt x="69721" y="107243"/>
                  </a:lnTo>
                  <a:lnTo>
                    <a:pt x="67059" y="107243"/>
                  </a:lnTo>
                  <a:lnTo>
                    <a:pt x="64333" y="107243"/>
                  </a:lnTo>
                  <a:lnTo>
                    <a:pt x="61671" y="104581"/>
                  </a:lnTo>
                  <a:lnTo>
                    <a:pt x="64333" y="104581"/>
                  </a:lnTo>
                  <a:lnTo>
                    <a:pt x="61671" y="107243"/>
                  </a:lnTo>
                  <a:lnTo>
                    <a:pt x="59009" y="107243"/>
                  </a:lnTo>
                  <a:lnTo>
                    <a:pt x="56347" y="107243"/>
                  </a:lnTo>
                  <a:lnTo>
                    <a:pt x="53621" y="107243"/>
                  </a:lnTo>
                  <a:lnTo>
                    <a:pt x="53621" y="109905"/>
                  </a:lnTo>
                  <a:lnTo>
                    <a:pt x="50959" y="109905"/>
                  </a:lnTo>
                  <a:lnTo>
                    <a:pt x="50959" y="107243"/>
                  </a:lnTo>
                  <a:lnTo>
                    <a:pt x="48298" y="107243"/>
                  </a:lnTo>
                  <a:lnTo>
                    <a:pt x="42910" y="109905"/>
                  </a:lnTo>
                  <a:lnTo>
                    <a:pt x="40248" y="112631"/>
                  </a:lnTo>
                  <a:lnTo>
                    <a:pt x="40248" y="117955"/>
                  </a:lnTo>
                  <a:lnTo>
                    <a:pt x="37522" y="117955"/>
                  </a:lnTo>
                  <a:lnTo>
                    <a:pt x="37522" y="120680"/>
                  </a:lnTo>
                  <a:lnTo>
                    <a:pt x="34860" y="123342"/>
                  </a:lnTo>
                  <a:lnTo>
                    <a:pt x="34860" y="126005"/>
                  </a:lnTo>
                  <a:lnTo>
                    <a:pt x="32198" y="126005"/>
                  </a:lnTo>
                  <a:lnTo>
                    <a:pt x="29473" y="126005"/>
                  </a:lnTo>
                  <a:lnTo>
                    <a:pt x="26811" y="126005"/>
                  </a:lnTo>
                  <a:lnTo>
                    <a:pt x="24149" y="123342"/>
                  </a:lnTo>
                  <a:lnTo>
                    <a:pt x="18761" y="117955"/>
                  </a:lnTo>
                  <a:lnTo>
                    <a:pt x="18761" y="115293"/>
                  </a:lnTo>
                  <a:lnTo>
                    <a:pt x="16099" y="109905"/>
                  </a:lnTo>
                  <a:lnTo>
                    <a:pt x="16099" y="107243"/>
                  </a:lnTo>
                  <a:lnTo>
                    <a:pt x="13437" y="104581"/>
                  </a:lnTo>
                  <a:lnTo>
                    <a:pt x="13437" y="101919"/>
                  </a:lnTo>
                  <a:lnTo>
                    <a:pt x="10712" y="101919"/>
                  </a:lnTo>
                  <a:lnTo>
                    <a:pt x="8049" y="104581"/>
                  </a:lnTo>
                  <a:lnTo>
                    <a:pt x="5387" y="104581"/>
                  </a:lnTo>
                  <a:lnTo>
                    <a:pt x="2662" y="101919"/>
                  </a:lnTo>
                  <a:lnTo>
                    <a:pt x="0" y="96532"/>
                  </a:lnTo>
                  <a:lnTo>
                    <a:pt x="2662" y="96532"/>
                  </a:lnTo>
                  <a:lnTo>
                    <a:pt x="2662" y="93870"/>
                  </a:lnTo>
                  <a:lnTo>
                    <a:pt x="2662" y="91144"/>
                  </a:lnTo>
                  <a:lnTo>
                    <a:pt x="2662" y="88482"/>
                  </a:lnTo>
                  <a:lnTo>
                    <a:pt x="2662" y="85820"/>
                  </a:lnTo>
                  <a:lnTo>
                    <a:pt x="2662" y="83095"/>
                  </a:lnTo>
                  <a:lnTo>
                    <a:pt x="5387" y="83095"/>
                  </a:lnTo>
                  <a:lnTo>
                    <a:pt x="5387" y="80433"/>
                  </a:lnTo>
                  <a:lnTo>
                    <a:pt x="8049" y="80433"/>
                  </a:lnTo>
                  <a:lnTo>
                    <a:pt x="8049" y="77770"/>
                  </a:lnTo>
                  <a:lnTo>
                    <a:pt x="8049" y="75045"/>
                  </a:lnTo>
                  <a:lnTo>
                    <a:pt x="10712" y="72383"/>
                  </a:lnTo>
                  <a:lnTo>
                    <a:pt x="13437" y="72383"/>
                  </a:lnTo>
                  <a:lnTo>
                    <a:pt x="16099" y="69721"/>
                  </a:lnTo>
                  <a:lnTo>
                    <a:pt x="18761" y="69721"/>
                  </a:lnTo>
                  <a:lnTo>
                    <a:pt x="21487" y="67059"/>
                  </a:lnTo>
                  <a:lnTo>
                    <a:pt x="24149" y="67059"/>
                  </a:lnTo>
                  <a:lnTo>
                    <a:pt x="26811" y="67059"/>
                  </a:lnTo>
                  <a:lnTo>
                    <a:pt x="26811" y="64333"/>
                  </a:lnTo>
                  <a:lnTo>
                    <a:pt x="29473" y="64333"/>
                  </a:lnTo>
                  <a:lnTo>
                    <a:pt x="32198" y="61671"/>
                  </a:lnTo>
                  <a:lnTo>
                    <a:pt x="32198" y="59009"/>
                  </a:lnTo>
                  <a:lnTo>
                    <a:pt x="34860" y="59009"/>
                  </a:lnTo>
                  <a:lnTo>
                    <a:pt x="37522" y="59009"/>
                  </a:lnTo>
                  <a:lnTo>
                    <a:pt x="40248" y="59009"/>
                  </a:lnTo>
                  <a:lnTo>
                    <a:pt x="42910" y="56284"/>
                  </a:lnTo>
                  <a:lnTo>
                    <a:pt x="45572" y="56284"/>
                  </a:lnTo>
                  <a:lnTo>
                    <a:pt x="48298" y="56284"/>
                  </a:lnTo>
                  <a:lnTo>
                    <a:pt x="53621" y="53621"/>
                  </a:lnTo>
                  <a:lnTo>
                    <a:pt x="56347" y="50959"/>
                  </a:lnTo>
                  <a:lnTo>
                    <a:pt x="56347" y="48234"/>
                  </a:lnTo>
                  <a:lnTo>
                    <a:pt x="59009" y="45572"/>
                  </a:lnTo>
                  <a:lnTo>
                    <a:pt x="61671" y="42910"/>
                  </a:lnTo>
                  <a:lnTo>
                    <a:pt x="61671" y="40248"/>
                  </a:lnTo>
                  <a:lnTo>
                    <a:pt x="64333" y="37522"/>
                  </a:lnTo>
                  <a:lnTo>
                    <a:pt x="64333" y="34860"/>
                  </a:lnTo>
                  <a:lnTo>
                    <a:pt x="67059" y="32198"/>
                  </a:lnTo>
                  <a:lnTo>
                    <a:pt x="69721" y="32198"/>
                  </a:lnTo>
                  <a:lnTo>
                    <a:pt x="72383" y="32198"/>
                  </a:lnTo>
                  <a:lnTo>
                    <a:pt x="75108" y="32198"/>
                  </a:lnTo>
                  <a:lnTo>
                    <a:pt x="77770" y="32198"/>
                  </a:lnTo>
                  <a:lnTo>
                    <a:pt x="83158" y="32198"/>
                  </a:lnTo>
                  <a:lnTo>
                    <a:pt x="85820" y="32198"/>
                  </a:lnTo>
                  <a:lnTo>
                    <a:pt x="88482" y="32198"/>
                  </a:lnTo>
                  <a:lnTo>
                    <a:pt x="91144" y="32198"/>
                  </a:lnTo>
                  <a:lnTo>
                    <a:pt x="93870" y="29473"/>
                  </a:lnTo>
                  <a:lnTo>
                    <a:pt x="96532" y="29473"/>
                  </a:lnTo>
                  <a:lnTo>
                    <a:pt x="96532" y="32198"/>
                  </a:lnTo>
                  <a:lnTo>
                    <a:pt x="99194" y="32198"/>
                  </a:lnTo>
                  <a:lnTo>
                    <a:pt x="101919" y="34860"/>
                  </a:lnTo>
                  <a:lnTo>
                    <a:pt x="101919" y="37522"/>
                  </a:lnTo>
                  <a:lnTo>
                    <a:pt x="104581" y="40248"/>
                  </a:lnTo>
                  <a:lnTo>
                    <a:pt x="107243" y="40248"/>
                  </a:lnTo>
                  <a:lnTo>
                    <a:pt x="112631" y="42910"/>
                  </a:lnTo>
                  <a:lnTo>
                    <a:pt x="115293" y="40248"/>
                  </a:lnTo>
                  <a:lnTo>
                    <a:pt x="115293" y="37522"/>
                  </a:lnTo>
                  <a:lnTo>
                    <a:pt x="117955" y="34860"/>
                  </a:lnTo>
                  <a:lnTo>
                    <a:pt x="117955" y="32198"/>
                  </a:lnTo>
                  <a:lnTo>
                    <a:pt x="117955" y="29473"/>
                  </a:lnTo>
                  <a:lnTo>
                    <a:pt x="117955" y="26811"/>
                  </a:lnTo>
                  <a:lnTo>
                    <a:pt x="117955" y="24149"/>
                  </a:lnTo>
                  <a:lnTo>
                    <a:pt x="120680" y="21423"/>
                  </a:lnTo>
                  <a:lnTo>
                    <a:pt x="123342" y="16099"/>
                  </a:lnTo>
                  <a:lnTo>
                    <a:pt x="126005" y="13437"/>
                  </a:lnTo>
                  <a:lnTo>
                    <a:pt x="128730" y="10712"/>
                  </a:lnTo>
                  <a:lnTo>
                    <a:pt x="131392" y="8049"/>
                  </a:lnTo>
                  <a:lnTo>
                    <a:pt x="134054" y="5387"/>
                  </a:lnTo>
                  <a:lnTo>
                    <a:pt x="134054" y="2662"/>
                  </a:lnTo>
                  <a:lnTo>
                    <a:pt x="136779" y="0"/>
                  </a:lnTo>
                  <a:lnTo>
                    <a:pt x="139442" y="2662"/>
                  </a:lnTo>
                  <a:lnTo>
                    <a:pt x="139442" y="5387"/>
                  </a:lnTo>
                  <a:lnTo>
                    <a:pt x="142104" y="8049"/>
                  </a:lnTo>
                  <a:lnTo>
                    <a:pt x="144766" y="8049"/>
                  </a:lnTo>
                  <a:lnTo>
                    <a:pt x="147491" y="8049"/>
                  </a:lnTo>
                  <a:lnTo>
                    <a:pt x="147491" y="5387"/>
                  </a:lnTo>
                  <a:lnTo>
                    <a:pt x="150153" y="5387"/>
                  </a:lnTo>
                  <a:lnTo>
                    <a:pt x="150153" y="2662"/>
                  </a:lnTo>
                  <a:lnTo>
                    <a:pt x="155541" y="2662"/>
                  </a:lnTo>
                  <a:lnTo>
                    <a:pt x="158203" y="2662"/>
                  </a:lnTo>
                  <a:lnTo>
                    <a:pt x="158203" y="5387"/>
                  </a:lnTo>
                  <a:lnTo>
                    <a:pt x="160865" y="5387"/>
                  </a:lnTo>
                  <a:lnTo>
                    <a:pt x="160865" y="2662"/>
                  </a:lnTo>
                  <a:lnTo>
                    <a:pt x="168914" y="2662"/>
                  </a:lnTo>
                  <a:lnTo>
                    <a:pt x="150153" y="34860"/>
                  </a:lnTo>
                  <a:lnTo>
                    <a:pt x="147491" y="42910"/>
                  </a:lnTo>
                  <a:lnTo>
                    <a:pt x="147491" y="53621"/>
                  </a:lnTo>
                  <a:lnTo>
                    <a:pt x="150153" y="59009"/>
                  </a:lnTo>
                  <a:lnTo>
                    <a:pt x="155541" y="61671"/>
                  </a:lnTo>
                  <a:lnTo>
                    <a:pt x="174302" y="67059"/>
                  </a:lnTo>
                  <a:lnTo>
                    <a:pt x="179626" y="69721"/>
                  </a:lnTo>
                  <a:lnTo>
                    <a:pt x="190401" y="75045"/>
                  </a:lnTo>
                  <a:lnTo>
                    <a:pt x="193063" y="77770"/>
                  </a:lnTo>
                  <a:lnTo>
                    <a:pt x="195726" y="83095"/>
                  </a:lnTo>
                  <a:lnTo>
                    <a:pt x="171640" y="155541"/>
                  </a:lnTo>
                  <a:lnTo>
                    <a:pt x="171640" y="171577"/>
                  </a:lnTo>
                  <a:lnTo>
                    <a:pt x="174302" y="176964"/>
                  </a:lnTo>
                  <a:lnTo>
                    <a:pt x="195726" y="187676"/>
                  </a:lnTo>
                  <a:lnTo>
                    <a:pt x="190401" y="190401"/>
                  </a:lnTo>
                  <a:lnTo>
                    <a:pt x="187676" y="190401"/>
                  </a:lnTo>
                  <a:lnTo>
                    <a:pt x="176964" y="190401"/>
                  </a:lnTo>
                  <a:lnTo>
                    <a:pt x="166253" y="193063"/>
                  </a:lnTo>
                  <a:lnTo>
                    <a:pt x="152815" y="195726"/>
                  </a:lnTo>
                  <a:lnTo>
                    <a:pt x="142104" y="195726"/>
                  </a:lnTo>
                  <a:lnTo>
                    <a:pt x="142104" y="195726"/>
                  </a:lnTo>
                  <a:lnTo>
                    <a:pt x="142104" y="19572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CBC47D5D-22A2-0FAC-2A4B-153DB7D04339}"/>
                </a:ext>
              </a:extLst>
            </p:cNvPr>
            <p:cNvSpPr/>
            <p:nvPr/>
          </p:nvSpPr>
          <p:spPr>
            <a:xfrm>
              <a:off x="4778909" y="5667103"/>
              <a:ext cx="252072" cy="316406"/>
            </a:xfrm>
            <a:custGeom>
              <a:avLst/>
              <a:gdLst>
                <a:gd name="connsiteX0" fmla="*/ 88482 w 252072"/>
                <a:gd name="connsiteY0" fmla="*/ 8050 h 316406"/>
                <a:gd name="connsiteX1" fmla="*/ 91208 w 252072"/>
                <a:gd name="connsiteY1" fmla="*/ 8050 h 316406"/>
                <a:gd name="connsiteX2" fmla="*/ 93870 w 252072"/>
                <a:gd name="connsiteY2" fmla="*/ 8050 h 316406"/>
                <a:gd name="connsiteX3" fmla="*/ 96532 w 252072"/>
                <a:gd name="connsiteY3" fmla="*/ 8050 h 316406"/>
                <a:gd name="connsiteX4" fmla="*/ 101919 w 252072"/>
                <a:gd name="connsiteY4" fmla="*/ 8050 h 316406"/>
                <a:gd name="connsiteX5" fmla="*/ 104581 w 252072"/>
                <a:gd name="connsiteY5" fmla="*/ 8050 h 316406"/>
                <a:gd name="connsiteX6" fmla="*/ 107307 w 252072"/>
                <a:gd name="connsiteY6" fmla="*/ 8050 h 316406"/>
                <a:gd name="connsiteX7" fmla="*/ 109969 w 252072"/>
                <a:gd name="connsiteY7" fmla="*/ 8050 h 316406"/>
                <a:gd name="connsiteX8" fmla="*/ 109969 w 252072"/>
                <a:gd name="connsiteY8" fmla="*/ 10712 h 316406"/>
                <a:gd name="connsiteX9" fmla="*/ 115293 w 252072"/>
                <a:gd name="connsiteY9" fmla="*/ 10712 h 316406"/>
                <a:gd name="connsiteX10" fmla="*/ 120680 w 252072"/>
                <a:gd name="connsiteY10" fmla="*/ 10712 h 316406"/>
                <a:gd name="connsiteX11" fmla="*/ 120680 w 252072"/>
                <a:gd name="connsiteY11" fmla="*/ 8050 h 316406"/>
                <a:gd name="connsiteX12" fmla="*/ 123342 w 252072"/>
                <a:gd name="connsiteY12" fmla="*/ 8050 h 316406"/>
                <a:gd name="connsiteX13" fmla="*/ 123342 w 252072"/>
                <a:gd name="connsiteY13" fmla="*/ 5388 h 316406"/>
                <a:gd name="connsiteX14" fmla="*/ 126068 w 252072"/>
                <a:gd name="connsiteY14" fmla="*/ 5388 h 316406"/>
                <a:gd name="connsiteX15" fmla="*/ 128730 w 252072"/>
                <a:gd name="connsiteY15" fmla="*/ 5388 h 316406"/>
                <a:gd name="connsiteX16" fmla="*/ 131392 w 252072"/>
                <a:gd name="connsiteY16" fmla="*/ 5388 h 316406"/>
                <a:gd name="connsiteX17" fmla="*/ 147491 w 252072"/>
                <a:gd name="connsiteY17" fmla="*/ 5388 h 316406"/>
                <a:gd name="connsiteX18" fmla="*/ 158203 w 252072"/>
                <a:gd name="connsiteY18" fmla="*/ 5388 h 316406"/>
                <a:gd name="connsiteX19" fmla="*/ 163591 w 252072"/>
                <a:gd name="connsiteY19" fmla="*/ 2662 h 316406"/>
                <a:gd name="connsiteX20" fmla="*/ 166253 w 252072"/>
                <a:gd name="connsiteY20" fmla="*/ 2662 h 316406"/>
                <a:gd name="connsiteX21" fmla="*/ 168978 w 252072"/>
                <a:gd name="connsiteY21" fmla="*/ 2662 h 316406"/>
                <a:gd name="connsiteX22" fmla="*/ 171640 w 252072"/>
                <a:gd name="connsiteY22" fmla="*/ 0 h 316406"/>
                <a:gd name="connsiteX23" fmla="*/ 174302 w 252072"/>
                <a:gd name="connsiteY23" fmla="*/ 0 h 316406"/>
                <a:gd name="connsiteX24" fmla="*/ 174302 w 252072"/>
                <a:gd name="connsiteY24" fmla="*/ 2662 h 316406"/>
                <a:gd name="connsiteX25" fmla="*/ 174302 w 252072"/>
                <a:gd name="connsiteY25" fmla="*/ 5388 h 316406"/>
                <a:gd name="connsiteX26" fmla="*/ 174302 w 252072"/>
                <a:gd name="connsiteY26" fmla="*/ 8050 h 316406"/>
                <a:gd name="connsiteX27" fmla="*/ 176964 w 252072"/>
                <a:gd name="connsiteY27" fmla="*/ 8050 h 316406"/>
                <a:gd name="connsiteX28" fmla="*/ 176964 w 252072"/>
                <a:gd name="connsiteY28" fmla="*/ 10712 h 316406"/>
                <a:gd name="connsiteX29" fmla="*/ 179690 w 252072"/>
                <a:gd name="connsiteY29" fmla="*/ 10712 h 316406"/>
                <a:gd name="connsiteX30" fmla="*/ 179690 w 252072"/>
                <a:gd name="connsiteY30" fmla="*/ 13374 h 316406"/>
                <a:gd name="connsiteX31" fmla="*/ 182352 w 252072"/>
                <a:gd name="connsiteY31" fmla="*/ 13374 h 316406"/>
                <a:gd name="connsiteX32" fmla="*/ 182352 w 252072"/>
                <a:gd name="connsiteY32" fmla="*/ 16099 h 316406"/>
                <a:gd name="connsiteX33" fmla="*/ 182352 w 252072"/>
                <a:gd name="connsiteY33" fmla="*/ 18761 h 316406"/>
                <a:gd name="connsiteX34" fmla="*/ 182352 w 252072"/>
                <a:gd name="connsiteY34" fmla="*/ 21423 h 316406"/>
                <a:gd name="connsiteX35" fmla="*/ 182352 w 252072"/>
                <a:gd name="connsiteY35" fmla="*/ 24149 h 316406"/>
                <a:gd name="connsiteX36" fmla="*/ 182352 w 252072"/>
                <a:gd name="connsiteY36" fmla="*/ 26811 h 316406"/>
                <a:gd name="connsiteX37" fmla="*/ 185014 w 252072"/>
                <a:gd name="connsiteY37" fmla="*/ 29473 h 316406"/>
                <a:gd name="connsiteX38" fmla="*/ 185014 w 252072"/>
                <a:gd name="connsiteY38" fmla="*/ 32198 h 316406"/>
                <a:gd name="connsiteX39" fmla="*/ 182352 w 252072"/>
                <a:gd name="connsiteY39" fmla="*/ 32198 h 316406"/>
                <a:gd name="connsiteX40" fmla="*/ 182352 w 252072"/>
                <a:gd name="connsiteY40" fmla="*/ 34860 h 316406"/>
                <a:gd name="connsiteX41" fmla="*/ 185014 w 252072"/>
                <a:gd name="connsiteY41" fmla="*/ 34860 h 316406"/>
                <a:gd name="connsiteX42" fmla="*/ 187739 w 252072"/>
                <a:gd name="connsiteY42" fmla="*/ 34860 h 316406"/>
                <a:gd name="connsiteX43" fmla="*/ 190401 w 252072"/>
                <a:gd name="connsiteY43" fmla="*/ 34860 h 316406"/>
                <a:gd name="connsiteX44" fmla="*/ 193063 w 252072"/>
                <a:gd name="connsiteY44" fmla="*/ 37523 h 316406"/>
                <a:gd name="connsiteX45" fmla="*/ 195789 w 252072"/>
                <a:gd name="connsiteY45" fmla="*/ 37523 h 316406"/>
                <a:gd name="connsiteX46" fmla="*/ 195789 w 252072"/>
                <a:gd name="connsiteY46" fmla="*/ 40185 h 316406"/>
                <a:gd name="connsiteX47" fmla="*/ 198451 w 252072"/>
                <a:gd name="connsiteY47" fmla="*/ 40185 h 316406"/>
                <a:gd name="connsiteX48" fmla="*/ 201113 w 252072"/>
                <a:gd name="connsiteY48" fmla="*/ 40185 h 316406"/>
                <a:gd name="connsiteX49" fmla="*/ 203775 w 252072"/>
                <a:gd name="connsiteY49" fmla="*/ 37523 h 316406"/>
                <a:gd name="connsiteX50" fmla="*/ 206501 w 252072"/>
                <a:gd name="connsiteY50" fmla="*/ 40185 h 316406"/>
                <a:gd name="connsiteX51" fmla="*/ 209163 w 252072"/>
                <a:gd name="connsiteY51" fmla="*/ 42910 h 316406"/>
                <a:gd name="connsiteX52" fmla="*/ 211825 w 252072"/>
                <a:gd name="connsiteY52" fmla="*/ 45572 h 316406"/>
                <a:gd name="connsiteX53" fmla="*/ 211825 w 252072"/>
                <a:gd name="connsiteY53" fmla="*/ 48234 h 316406"/>
                <a:gd name="connsiteX54" fmla="*/ 214550 w 252072"/>
                <a:gd name="connsiteY54" fmla="*/ 50960 h 316406"/>
                <a:gd name="connsiteX55" fmla="*/ 214550 w 252072"/>
                <a:gd name="connsiteY55" fmla="*/ 53622 h 316406"/>
                <a:gd name="connsiteX56" fmla="*/ 214550 w 252072"/>
                <a:gd name="connsiteY56" fmla="*/ 56284 h 316406"/>
                <a:gd name="connsiteX57" fmla="*/ 214550 w 252072"/>
                <a:gd name="connsiteY57" fmla="*/ 61672 h 316406"/>
                <a:gd name="connsiteX58" fmla="*/ 217212 w 252072"/>
                <a:gd name="connsiteY58" fmla="*/ 64334 h 316406"/>
                <a:gd name="connsiteX59" fmla="*/ 219874 w 252072"/>
                <a:gd name="connsiteY59" fmla="*/ 67059 h 316406"/>
                <a:gd name="connsiteX60" fmla="*/ 219874 w 252072"/>
                <a:gd name="connsiteY60" fmla="*/ 69721 h 316406"/>
                <a:gd name="connsiteX61" fmla="*/ 222600 w 252072"/>
                <a:gd name="connsiteY61" fmla="*/ 69721 h 316406"/>
                <a:gd name="connsiteX62" fmla="*/ 222600 w 252072"/>
                <a:gd name="connsiteY62" fmla="*/ 72383 h 316406"/>
                <a:gd name="connsiteX63" fmla="*/ 225262 w 252072"/>
                <a:gd name="connsiteY63" fmla="*/ 72383 h 316406"/>
                <a:gd name="connsiteX64" fmla="*/ 225262 w 252072"/>
                <a:gd name="connsiteY64" fmla="*/ 75045 h 316406"/>
                <a:gd name="connsiteX65" fmla="*/ 227924 w 252072"/>
                <a:gd name="connsiteY65" fmla="*/ 75045 h 316406"/>
                <a:gd name="connsiteX66" fmla="*/ 227924 w 252072"/>
                <a:gd name="connsiteY66" fmla="*/ 77771 h 316406"/>
                <a:gd name="connsiteX67" fmla="*/ 230649 w 252072"/>
                <a:gd name="connsiteY67" fmla="*/ 91144 h 316406"/>
                <a:gd name="connsiteX68" fmla="*/ 235973 w 252072"/>
                <a:gd name="connsiteY68" fmla="*/ 101856 h 316406"/>
                <a:gd name="connsiteX69" fmla="*/ 238635 w 252072"/>
                <a:gd name="connsiteY69" fmla="*/ 109906 h 316406"/>
                <a:gd name="connsiteX70" fmla="*/ 241361 w 252072"/>
                <a:gd name="connsiteY70" fmla="*/ 112631 h 316406"/>
                <a:gd name="connsiteX71" fmla="*/ 246685 w 252072"/>
                <a:gd name="connsiteY71" fmla="*/ 115293 h 316406"/>
                <a:gd name="connsiteX72" fmla="*/ 252072 w 252072"/>
                <a:gd name="connsiteY72" fmla="*/ 120681 h 316406"/>
                <a:gd name="connsiteX73" fmla="*/ 252072 w 252072"/>
                <a:gd name="connsiteY73" fmla="*/ 123343 h 316406"/>
                <a:gd name="connsiteX74" fmla="*/ 252072 w 252072"/>
                <a:gd name="connsiteY74" fmla="*/ 139442 h 316406"/>
                <a:gd name="connsiteX75" fmla="*/ 252072 w 252072"/>
                <a:gd name="connsiteY75" fmla="*/ 150153 h 316406"/>
                <a:gd name="connsiteX76" fmla="*/ 249410 w 252072"/>
                <a:gd name="connsiteY76" fmla="*/ 150153 h 316406"/>
                <a:gd name="connsiteX77" fmla="*/ 238635 w 252072"/>
                <a:gd name="connsiteY77" fmla="*/ 150153 h 316406"/>
                <a:gd name="connsiteX78" fmla="*/ 214550 w 252072"/>
                <a:gd name="connsiteY78" fmla="*/ 147491 h 316406"/>
                <a:gd name="connsiteX79" fmla="*/ 203775 w 252072"/>
                <a:gd name="connsiteY79" fmla="*/ 144766 h 316406"/>
                <a:gd name="connsiteX80" fmla="*/ 201113 w 252072"/>
                <a:gd name="connsiteY80" fmla="*/ 147491 h 316406"/>
                <a:gd name="connsiteX81" fmla="*/ 201113 w 252072"/>
                <a:gd name="connsiteY81" fmla="*/ 150153 h 316406"/>
                <a:gd name="connsiteX82" fmla="*/ 193063 w 252072"/>
                <a:gd name="connsiteY82" fmla="*/ 163527 h 316406"/>
                <a:gd name="connsiteX83" fmla="*/ 185014 w 252072"/>
                <a:gd name="connsiteY83" fmla="*/ 174302 h 316406"/>
                <a:gd name="connsiteX84" fmla="*/ 176964 w 252072"/>
                <a:gd name="connsiteY84" fmla="*/ 185014 h 316406"/>
                <a:gd name="connsiteX85" fmla="*/ 163591 w 252072"/>
                <a:gd name="connsiteY85" fmla="*/ 187676 h 316406"/>
                <a:gd name="connsiteX86" fmla="*/ 155541 w 252072"/>
                <a:gd name="connsiteY86" fmla="*/ 187676 h 316406"/>
                <a:gd name="connsiteX87" fmla="*/ 150153 w 252072"/>
                <a:gd name="connsiteY87" fmla="*/ 187676 h 316406"/>
                <a:gd name="connsiteX88" fmla="*/ 144829 w 252072"/>
                <a:gd name="connsiteY88" fmla="*/ 190338 h 316406"/>
                <a:gd name="connsiteX89" fmla="*/ 131392 w 252072"/>
                <a:gd name="connsiteY89" fmla="*/ 198388 h 316406"/>
                <a:gd name="connsiteX90" fmla="*/ 109969 w 252072"/>
                <a:gd name="connsiteY90" fmla="*/ 209163 h 316406"/>
                <a:gd name="connsiteX91" fmla="*/ 96532 w 252072"/>
                <a:gd name="connsiteY91" fmla="*/ 217149 h 316406"/>
                <a:gd name="connsiteX92" fmla="*/ 96532 w 252072"/>
                <a:gd name="connsiteY92" fmla="*/ 219874 h 316406"/>
                <a:gd name="connsiteX93" fmla="*/ 99257 w 252072"/>
                <a:gd name="connsiteY93" fmla="*/ 233248 h 316406"/>
                <a:gd name="connsiteX94" fmla="*/ 101919 w 252072"/>
                <a:gd name="connsiteY94" fmla="*/ 249347 h 316406"/>
                <a:gd name="connsiteX95" fmla="*/ 101919 w 252072"/>
                <a:gd name="connsiteY95" fmla="*/ 260059 h 316406"/>
                <a:gd name="connsiteX96" fmla="*/ 101919 w 252072"/>
                <a:gd name="connsiteY96" fmla="*/ 262785 h 316406"/>
                <a:gd name="connsiteX97" fmla="*/ 101919 w 252072"/>
                <a:gd name="connsiteY97" fmla="*/ 265446 h 316406"/>
                <a:gd name="connsiteX98" fmla="*/ 96532 w 252072"/>
                <a:gd name="connsiteY98" fmla="*/ 268108 h 316406"/>
                <a:gd name="connsiteX99" fmla="*/ 88482 w 252072"/>
                <a:gd name="connsiteY99" fmla="*/ 281546 h 316406"/>
                <a:gd name="connsiteX100" fmla="*/ 83158 w 252072"/>
                <a:gd name="connsiteY100" fmla="*/ 289595 h 316406"/>
                <a:gd name="connsiteX101" fmla="*/ 77770 w 252072"/>
                <a:gd name="connsiteY101" fmla="*/ 292257 h 316406"/>
                <a:gd name="connsiteX102" fmla="*/ 75108 w 252072"/>
                <a:gd name="connsiteY102" fmla="*/ 297645 h 316406"/>
                <a:gd name="connsiteX103" fmla="*/ 75108 w 252072"/>
                <a:gd name="connsiteY103" fmla="*/ 300307 h 316406"/>
                <a:gd name="connsiteX104" fmla="*/ 75108 w 252072"/>
                <a:gd name="connsiteY104" fmla="*/ 302969 h 316406"/>
                <a:gd name="connsiteX105" fmla="*/ 75108 w 252072"/>
                <a:gd name="connsiteY105" fmla="*/ 305695 h 316406"/>
                <a:gd name="connsiteX106" fmla="*/ 72446 w 252072"/>
                <a:gd name="connsiteY106" fmla="*/ 308357 h 316406"/>
                <a:gd name="connsiteX107" fmla="*/ 67059 w 252072"/>
                <a:gd name="connsiteY107" fmla="*/ 311019 h 316406"/>
                <a:gd name="connsiteX108" fmla="*/ 64397 w 252072"/>
                <a:gd name="connsiteY108" fmla="*/ 313681 h 316406"/>
                <a:gd name="connsiteX109" fmla="*/ 59009 w 252072"/>
                <a:gd name="connsiteY109" fmla="*/ 313681 h 316406"/>
                <a:gd name="connsiteX110" fmla="*/ 56347 w 252072"/>
                <a:gd name="connsiteY110" fmla="*/ 313681 h 316406"/>
                <a:gd name="connsiteX111" fmla="*/ 53685 w 252072"/>
                <a:gd name="connsiteY111" fmla="*/ 313681 h 316406"/>
                <a:gd name="connsiteX112" fmla="*/ 50959 w 252072"/>
                <a:gd name="connsiteY112" fmla="*/ 313681 h 316406"/>
                <a:gd name="connsiteX113" fmla="*/ 45636 w 252072"/>
                <a:gd name="connsiteY113" fmla="*/ 311019 h 316406"/>
                <a:gd name="connsiteX114" fmla="*/ 42910 w 252072"/>
                <a:gd name="connsiteY114" fmla="*/ 311019 h 316406"/>
                <a:gd name="connsiteX115" fmla="*/ 42910 w 252072"/>
                <a:gd name="connsiteY115" fmla="*/ 313681 h 316406"/>
                <a:gd name="connsiteX116" fmla="*/ 40248 w 252072"/>
                <a:gd name="connsiteY116" fmla="*/ 313681 h 316406"/>
                <a:gd name="connsiteX117" fmla="*/ 34860 w 252072"/>
                <a:gd name="connsiteY117" fmla="*/ 316406 h 316406"/>
                <a:gd name="connsiteX118" fmla="*/ 32198 w 252072"/>
                <a:gd name="connsiteY118" fmla="*/ 316406 h 316406"/>
                <a:gd name="connsiteX119" fmla="*/ 32198 w 252072"/>
                <a:gd name="connsiteY119" fmla="*/ 313681 h 316406"/>
                <a:gd name="connsiteX120" fmla="*/ 32198 w 252072"/>
                <a:gd name="connsiteY120" fmla="*/ 311019 h 316406"/>
                <a:gd name="connsiteX121" fmla="*/ 29536 w 252072"/>
                <a:gd name="connsiteY121" fmla="*/ 308357 h 316406"/>
                <a:gd name="connsiteX122" fmla="*/ 29536 w 252072"/>
                <a:gd name="connsiteY122" fmla="*/ 302969 h 316406"/>
                <a:gd name="connsiteX123" fmla="*/ 26874 w 252072"/>
                <a:gd name="connsiteY123" fmla="*/ 294920 h 316406"/>
                <a:gd name="connsiteX124" fmla="*/ 24149 w 252072"/>
                <a:gd name="connsiteY124" fmla="*/ 286870 h 316406"/>
                <a:gd name="connsiteX125" fmla="*/ 21487 w 252072"/>
                <a:gd name="connsiteY125" fmla="*/ 278820 h 316406"/>
                <a:gd name="connsiteX126" fmla="*/ 21487 w 252072"/>
                <a:gd name="connsiteY126" fmla="*/ 273496 h 316406"/>
                <a:gd name="connsiteX127" fmla="*/ 18824 w 252072"/>
                <a:gd name="connsiteY127" fmla="*/ 270834 h 316406"/>
                <a:gd name="connsiteX128" fmla="*/ 18824 w 252072"/>
                <a:gd name="connsiteY128" fmla="*/ 268108 h 316406"/>
                <a:gd name="connsiteX129" fmla="*/ 16099 w 252072"/>
                <a:gd name="connsiteY129" fmla="*/ 265446 h 316406"/>
                <a:gd name="connsiteX130" fmla="*/ 13437 w 252072"/>
                <a:gd name="connsiteY130" fmla="*/ 262785 h 316406"/>
                <a:gd name="connsiteX131" fmla="*/ 10775 w 252072"/>
                <a:gd name="connsiteY131" fmla="*/ 260059 h 316406"/>
                <a:gd name="connsiteX132" fmla="*/ 8049 w 252072"/>
                <a:gd name="connsiteY132" fmla="*/ 260059 h 316406"/>
                <a:gd name="connsiteX133" fmla="*/ 8049 w 252072"/>
                <a:gd name="connsiteY133" fmla="*/ 262785 h 316406"/>
                <a:gd name="connsiteX134" fmla="*/ 5387 w 252072"/>
                <a:gd name="connsiteY134" fmla="*/ 262785 h 316406"/>
                <a:gd name="connsiteX135" fmla="*/ 2725 w 252072"/>
                <a:gd name="connsiteY135" fmla="*/ 262785 h 316406"/>
                <a:gd name="connsiteX136" fmla="*/ 0 w 252072"/>
                <a:gd name="connsiteY136" fmla="*/ 262785 h 316406"/>
                <a:gd name="connsiteX137" fmla="*/ 0 w 252072"/>
                <a:gd name="connsiteY137" fmla="*/ 260059 h 316406"/>
                <a:gd name="connsiteX138" fmla="*/ 0 w 252072"/>
                <a:gd name="connsiteY138" fmla="*/ 257397 h 316406"/>
                <a:gd name="connsiteX139" fmla="*/ 0 w 252072"/>
                <a:gd name="connsiteY139" fmla="*/ 254735 h 316406"/>
                <a:gd name="connsiteX140" fmla="*/ 2725 w 252072"/>
                <a:gd name="connsiteY140" fmla="*/ 252009 h 316406"/>
                <a:gd name="connsiteX141" fmla="*/ 2725 w 252072"/>
                <a:gd name="connsiteY141" fmla="*/ 249347 h 316406"/>
                <a:gd name="connsiteX142" fmla="*/ 2725 w 252072"/>
                <a:gd name="connsiteY142" fmla="*/ 246685 h 316406"/>
                <a:gd name="connsiteX143" fmla="*/ 2725 w 252072"/>
                <a:gd name="connsiteY143" fmla="*/ 244023 h 316406"/>
                <a:gd name="connsiteX144" fmla="*/ 5387 w 252072"/>
                <a:gd name="connsiteY144" fmla="*/ 241298 h 316406"/>
                <a:gd name="connsiteX145" fmla="*/ 5387 w 252072"/>
                <a:gd name="connsiteY145" fmla="*/ 238636 h 316406"/>
                <a:gd name="connsiteX146" fmla="*/ 8049 w 252072"/>
                <a:gd name="connsiteY146" fmla="*/ 235974 h 316406"/>
                <a:gd name="connsiteX147" fmla="*/ 8049 w 252072"/>
                <a:gd name="connsiteY147" fmla="*/ 233248 h 316406"/>
                <a:gd name="connsiteX148" fmla="*/ 10775 w 252072"/>
                <a:gd name="connsiteY148" fmla="*/ 230586 h 316406"/>
                <a:gd name="connsiteX149" fmla="*/ 10775 w 252072"/>
                <a:gd name="connsiteY149" fmla="*/ 227924 h 316406"/>
                <a:gd name="connsiteX150" fmla="*/ 13437 w 252072"/>
                <a:gd name="connsiteY150" fmla="*/ 225199 h 316406"/>
                <a:gd name="connsiteX151" fmla="*/ 16099 w 252072"/>
                <a:gd name="connsiteY151" fmla="*/ 225199 h 316406"/>
                <a:gd name="connsiteX152" fmla="*/ 16099 w 252072"/>
                <a:gd name="connsiteY152" fmla="*/ 222536 h 316406"/>
                <a:gd name="connsiteX153" fmla="*/ 18824 w 252072"/>
                <a:gd name="connsiteY153" fmla="*/ 222536 h 316406"/>
                <a:gd name="connsiteX154" fmla="*/ 21487 w 252072"/>
                <a:gd name="connsiteY154" fmla="*/ 222536 h 316406"/>
                <a:gd name="connsiteX155" fmla="*/ 24149 w 252072"/>
                <a:gd name="connsiteY155" fmla="*/ 222536 h 316406"/>
                <a:gd name="connsiteX156" fmla="*/ 26874 w 252072"/>
                <a:gd name="connsiteY156" fmla="*/ 222536 h 316406"/>
                <a:gd name="connsiteX157" fmla="*/ 26874 w 252072"/>
                <a:gd name="connsiteY157" fmla="*/ 219874 h 316406"/>
                <a:gd name="connsiteX158" fmla="*/ 29536 w 252072"/>
                <a:gd name="connsiteY158" fmla="*/ 219874 h 316406"/>
                <a:gd name="connsiteX159" fmla="*/ 32198 w 252072"/>
                <a:gd name="connsiteY159" fmla="*/ 219874 h 316406"/>
                <a:gd name="connsiteX160" fmla="*/ 34860 w 252072"/>
                <a:gd name="connsiteY160" fmla="*/ 219874 h 316406"/>
                <a:gd name="connsiteX161" fmla="*/ 37586 w 252072"/>
                <a:gd name="connsiteY161" fmla="*/ 219874 h 316406"/>
                <a:gd name="connsiteX162" fmla="*/ 40248 w 252072"/>
                <a:gd name="connsiteY162" fmla="*/ 219874 h 316406"/>
                <a:gd name="connsiteX163" fmla="*/ 42910 w 252072"/>
                <a:gd name="connsiteY163" fmla="*/ 219874 h 316406"/>
                <a:gd name="connsiteX164" fmla="*/ 45636 w 252072"/>
                <a:gd name="connsiteY164" fmla="*/ 219874 h 316406"/>
                <a:gd name="connsiteX165" fmla="*/ 45636 w 252072"/>
                <a:gd name="connsiteY165" fmla="*/ 217149 h 316406"/>
                <a:gd name="connsiteX166" fmla="*/ 48298 w 252072"/>
                <a:gd name="connsiteY166" fmla="*/ 217149 h 316406"/>
                <a:gd name="connsiteX167" fmla="*/ 48298 w 252072"/>
                <a:gd name="connsiteY167" fmla="*/ 214487 h 316406"/>
                <a:gd name="connsiteX168" fmla="*/ 48298 w 252072"/>
                <a:gd name="connsiteY168" fmla="*/ 211825 h 316406"/>
                <a:gd name="connsiteX169" fmla="*/ 45636 w 252072"/>
                <a:gd name="connsiteY169" fmla="*/ 209163 h 316406"/>
                <a:gd name="connsiteX170" fmla="*/ 45636 w 252072"/>
                <a:gd name="connsiteY170" fmla="*/ 206437 h 316406"/>
                <a:gd name="connsiteX171" fmla="*/ 42910 w 252072"/>
                <a:gd name="connsiteY171" fmla="*/ 203775 h 316406"/>
                <a:gd name="connsiteX172" fmla="*/ 40248 w 252072"/>
                <a:gd name="connsiteY172" fmla="*/ 203775 h 316406"/>
                <a:gd name="connsiteX173" fmla="*/ 40248 w 252072"/>
                <a:gd name="connsiteY173" fmla="*/ 201113 h 316406"/>
                <a:gd name="connsiteX174" fmla="*/ 37586 w 252072"/>
                <a:gd name="connsiteY174" fmla="*/ 198388 h 316406"/>
                <a:gd name="connsiteX175" fmla="*/ 37586 w 252072"/>
                <a:gd name="connsiteY175" fmla="*/ 195726 h 316406"/>
                <a:gd name="connsiteX176" fmla="*/ 37586 w 252072"/>
                <a:gd name="connsiteY176" fmla="*/ 193064 h 316406"/>
                <a:gd name="connsiteX177" fmla="*/ 40248 w 252072"/>
                <a:gd name="connsiteY177" fmla="*/ 190338 h 316406"/>
                <a:gd name="connsiteX178" fmla="*/ 37586 w 252072"/>
                <a:gd name="connsiteY178" fmla="*/ 187676 h 316406"/>
                <a:gd name="connsiteX179" fmla="*/ 37586 w 252072"/>
                <a:gd name="connsiteY179" fmla="*/ 185014 h 316406"/>
                <a:gd name="connsiteX180" fmla="*/ 37586 w 252072"/>
                <a:gd name="connsiteY180" fmla="*/ 182352 h 316406"/>
                <a:gd name="connsiteX181" fmla="*/ 34860 w 252072"/>
                <a:gd name="connsiteY181" fmla="*/ 182352 h 316406"/>
                <a:gd name="connsiteX182" fmla="*/ 34860 w 252072"/>
                <a:gd name="connsiteY182" fmla="*/ 179627 h 316406"/>
                <a:gd name="connsiteX183" fmla="*/ 32198 w 252072"/>
                <a:gd name="connsiteY183" fmla="*/ 176965 h 316406"/>
                <a:gd name="connsiteX184" fmla="*/ 32198 w 252072"/>
                <a:gd name="connsiteY184" fmla="*/ 174302 h 316406"/>
                <a:gd name="connsiteX185" fmla="*/ 32198 w 252072"/>
                <a:gd name="connsiteY185" fmla="*/ 171577 h 316406"/>
                <a:gd name="connsiteX186" fmla="*/ 32198 w 252072"/>
                <a:gd name="connsiteY186" fmla="*/ 168915 h 316406"/>
                <a:gd name="connsiteX187" fmla="*/ 34860 w 252072"/>
                <a:gd name="connsiteY187" fmla="*/ 168915 h 316406"/>
                <a:gd name="connsiteX188" fmla="*/ 37586 w 252072"/>
                <a:gd name="connsiteY188" fmla="*/ 166253 h 316406"/>
                <a:gd name="connsiteX189" fmla="*/ 37586 w 252072"/>
                <a:gd name="connsiteY189" fmla="*/ 163527 h 316406"/>
                <a:gd name="connsiteX190" fmla="*/ 37586 w 252072"/>
                <a:gd name="connsiteY190" fmla="*/ 160865 h 316406"/>
                <a:gd name="connsiteX191" fmla="*/ 34860 w 252072"/>
                <a:gd name="connsiteY191" fmla="*/ 160865 h 316406"/>
                <a:gd name="connsiteX192" fmla="*/ 34860 w 252072"/>
                <a:gd name="connsiteY192" fmla="*/ 158203 h 316406"/>
                <a:gd name="connsiteX193" fmla="*/ 34860 w 252072"/>
                <a:gd name="connsiteY193" fmla="*/ 155541 h 316406"/>
                <a:gd name="connsiteX194" fmla="*/ 32198 w 252072"/>
                <a:gd name="connsiteY194" fmla="*/ 152815 h 316406"/>
                <a:gd name="connsiteX195" fmla="*/ 32198 w 252072"/>
                <a:gd name="connsiteY195" fmla="*/ 150153 h 316406"/>
                <a:gd name="connsiteX196" fmla="*/ 32198 w 252072"/>
                <a:gd name="connsiteY196" fmla="*/ 147491 h 316406"/>
                <a:gd name="connsiteX197" fmla="*/ 32198 w 252072"/>
                <a:gd name="connsiteY197" fmla="*/ 144766 h 316406"/>
                <a:gd name="connsiteX198" fmla="*/ 32198 w 252072"/>
                <a:gd name="connsiteY198" fmla="*/ 142104 h 316406"/>
                <a:gd name="connsiteX199" fmla="*/ 32198 w 252072"/>
                <a:gd name="connsiteY199" fmla="*/ 139442 h 316406"/>
                <a:gd name="connsiteX200" fmla="*/ 34860 w 252072"/>
                <a:gd name="connsiteY200" fmla="*/ 139442 h 316406"/>
                <a:gd name="connsiteX201" fmla="*/ 34860 w 252072"/>
                <a:gd name="connsiteY201" fmla="*/ 136716 h 316406"/>
                <a:gd name="connsiteX202" fmla="*/ 34860 w 252072"/>
                <a:gd name="connsiteY202" fmla="*/ 134054 h 316406"/>
                <a:gd name="connsiteX203" fmla="*/ 37586 w 252072"/>
                <a:gd name="connsiteY203" fmla="*/ 134054 h 316406"/>
                <a:gd name="connsiteX204" fmla="*/ 40248 w 252072"/>
                <a:gd name="connsiteY204" fmla="*/ 131392 h 316406"/>
                <a:gd name="connsiteX205" fmla="*/ 40248 w 252072"/>
                <a:gd name="connsiteY205" fmla="*/ 128667 h 316406"/>
                <a:gd name="connsiteX206" fmla="*/ 40248 w 252072"/>
                <a:gd name="connsiteY206" fmla="*/ 126005 h 316406"/>
                <a:gd name="connsiteX207" fmla="*/ 37586 w 252072"/>
                <a:gd name="connsiteY207" fmla="*/ 123343 h 316406"/>
                <a:gd name="connsiteX208" fmla="*/ 40248 w 252072"/>
                <a:gd name="connsiteY208" fmla="*/ 123343 h 316406"/>
                <a:gd name="connsiteX209" fmla="*/ 40248 w 252072"/>
                <a:gd name="connsiteY209" fmla="*/ 120681 h 316406"/>
                <a:gd name="connsiteX210" fmla="*/ 42910 w 252072"/>
                <a:gd name="connsiteY210" fmla="*/ 117955 h 316406"/>
                <a:gd name="connsiteX211" fmla="*/ 42910 w 252072"/>
                <a:gd name="connsiteY211" fmla="*/ 115293 h 316406"/>
                <a:gd name="connsiteX212" fmla="*/ 45636 w 252072"/>
                <a:gd name="connsiteY212" fmla="*/ 109906 h 316406"/>
                <a:gd name="connsiteX213" fmla="*/ 45636 w 252072"/>
                <a:gd name="connsiteY213" fmla="*/ 107244 h 316406"/>
                <a:gd name="connsiteX214" fmla="*/ 45636 w 252072"/>
                <a:gd name="connsiteY214" fmla="*/ 104581 h 316406"/>
                <a:gd name="connsiteX215" fmla="*/ 48298 w 252072"/>
                <a:gd name="connsiteY215" fmla="*/ 101856 h 316406"/>
                <a:gd name="connsiteX216" fmla="*/ 50959 w 252072"/>
                <a:gd name="connsiteY216" fmla="*/ 99194 h 316406"/>
                <a:gd name="connsiteX217" fmla="*/ 50959 w 252072"/>
                <a:gd name="connsiteY217" fmla="*/ 96532 h 316406"/>
                <a:gd name="connsiteX218" fmla="*/ 50959 w 252072"/>
                <a:gd name="connsiteY218" fmla="*/ 93870 h 316406"/>
                <a:gd name="connsiteX219" fmla="*/ 50959 w 252072"/>
                <a:gd name="connsiteY219" fmla="*/ 91144 h 316406"/>
                <a:gd name="connsiteX220" fmla="*/ 50959 w 252072"/>
                <a:gd name="connsiteY220" fmla="*/ 88482 h 316406"/>
                <a:gd name="connsiteX221" fmla="*/ 50959 w 252072"/>
                <a:gd name="connsiteY221" fmla="*/ 85820 h 316406"/>
                <a:gd name="connsiteX222" fmla="*/ 50959 w 252072"/>
                <a:gd name="connsiteY222" fmla="*/ 80433 h 316406"/>
                <a:gd name="connsiteX223" fmla="*/ 50959 w 252072"/>
                <a:gd name="connsiteY223" fmla="*/ 77771 h 316406"/>
                <a:gd name="connsiteX224" fmla="*/ 53685 w 252072"/>
                <a:gd name="connsiteY224" fmla="*/ 75045 h 316406"/>
                <a:gd name="connsiteX225" fmla="*/ 53685 w 252072"/>
                <a:gd name="connsiteY225" fmla="*/ 69721 h 316406"/>
                <a:gd name="connsiteX226" fmla="*/ 53685 w 252072"/>
                <a:gd name="connsiteY226" fmla="*/ 67059 h 316406"/>
                <a:gd name="connsiteX227" fmla="*/ 53685 w 252072"/>
                <a:gd name="connsiteY227" fmla="*/ 64334 h 316406"/>
                <a:gd name="connsiteX228" fmla="*/ 53685 w 252072"/>
                <a:gd name="connsiteY228" fmla="*/ 61672 h 316406"/>
                <a:gd name="connsiteX229" fmla="*/ 56347 w 252072"/>
                <a:gd name="connsiteY229" fmla="*/ 59009 h 316406"/>
                <a:gd name="connsiteX230" fmla="*/ 56347 w 252072"/>
                <a:gd name="connsiteY230" fmla="*/ 56284 h 316406"/>
                <a:gd name="connsiteX231" fmla="*/ 53685 w 252072"/>
                <a:gd name="connsiteY231" fmla="*/ 56284 h 316406"/>
                <a:gd name="connsiteX232" fmla="*/ 50959 w 252072"/>
                <a:gd name="connsiteY232" fmla="*/ 53622 h 316406"/>
                <a:gd name="connsiteX233" fmla="*/ 48298 w 252072"/>
                <a:gd name="connsiteY233" fmla="*/ 50960 h 316406"/>
                <a:gd name="connsiteX234" fmla="*/ 48298 w 252072"/>
                <a:gd name="connsiteY234" fmla="*/ 48234 h 316406"/>
                <a:gd name="connsiteX235" fmla="*/ 50959 w 252072"/>
                <a:gd name="connsiteY235" fmla="*/ 48234 h 316406"/>
                <a:gd name="connsiteX236" fmla="*/ 50959 w 252072"/>
                <a:gd name="connsiteY236" fmla="*/ 45572 h 316406"/>
                <a:gd name="connsiteX237" fmla="*/ 50959 w 252072"/>
                <a:gd name="connsiteY237" fmla="*/ 42910 h 316406"/>
                <a:gd name="connsiteX238" fmla="*/ 53685 w 252072"/>
                <a:gd name="connsiteY238" fmla="*/ 42910 h 316406"/>
                <a:gd name="connsiteX239" fmla="*/ 56347 w 252072"/>
                <a:gd name="connsiteY239" fmla="*/ 42910 h 316406"/>
                <a:gd name="connsiteX240" fmla="*/ 56347 w 252072"/>
                <a:gd name="connsiteY240" fmla="*/ 40185 h 316406"/>
                <a:gd name="connsiteX241" fmla="*/ 59009 w 252072"/>
                <a:gd name="connsiteY241" fmla="*/ 40185 h 316406"/>
                <a:gd name="connsiteX242" fmla="*/ 61671 w 252072"/>
                <a:gd name="connsiteY242" fmla="*/ 40185 h 316406"/>
                <a:gd name="connsiteX243" fmla="*/ 61671 w 252072"/>
                <a:gd name="connsiteY243" fmla="*/ 37523 h 316406"/>
                <a:gd name="connsiteX244" fmla="*/ 64397 w 252072"/>
                <a:gd name="connsiteY244" fmla="*/ 37523 h 316406"/>
                <a:gd name="connsiteX245" fmla="*/ 67059 w 252072"/>
                <a:gd name="connsiteY245" fmla="*/ 37523 h 316406"/>
                <a:gd name="connsiteX246" fmla="*/ 69721 w 252072"/>
                <a:gd name="connsiteY246" fmla="*/ 37523 h 316406"/>
                <a:gd name="connsiteX247" fmla="*/ 72446 w 252072"/>
                <a:gd name="connsiteY247" fmla="*/ 37523 h 316406"/>
                <a:gd name="connsiteX248" fmla="*/ 72446 w 252072"/>
                <a:gd name="connsiteY248" fmla="*/ 34860 h 316406"/>
                <a:gd name="connsiteX249" fmla="*/ 75108 w 252072"/>
                <a:gd name="connsiteY249" fmla="*/ 34860 h 316406"/>
                <a:gd name="connsiteX250" fmla="*/ 75108 w 252072"/>
                <a:gd name="connsiteY250" fmla="*/ 32198 h 316406"/>
                <a:gd name="connsiteX251" fmla="*/ 75108 w 252072"/>
                <a:gd name="connsiteY251" fmla="*/ 29473 h 316406"/>
                <a:gd name="connsiteX252" fmla="*/ 77770 w 252072"/>
                <a:gd name="connsiteY252" fmla="*/ 24149 h 316406"/>
                <a:gd name="connsiteX253" fmla="*/ 80496 w 252072"/>
                <a:gd name="connsiteY253" fmla="*/ 24149 h 316406"/>
                <a:gd name="connsiteX254" fmla="*/ 80496 w 252072"/>
                <a:gd name="connsiteY254" fmla="*/ 21423 h 316406"/>
                <a:gd name="connsiteX255" fmla="*/ 83158 w 252072"/>
                <a:gd name="connsiteY255" fmla="*/ 18761 h 316406"/>
                <a:gd name="connsiteX256" fmla="*/ 83158 w 252072"/>
                <a:gd name="connsiteY256" fmla="*/ 13374 h 316406"/>
                <a:gd name="connsiteX257" fmla="*/ 85820 w 252072"/>
                <a:gd name="connsiteY257" fmla="*/ 8050 h 316406"/>
                <a:gd name="connsiteX258" fmla="*/ 85820 w 252072"/>
                <a:gd name="connsiteY258" fmla="*/ 5388 h 316406"/>
                <a:gd name="connsiteX259" fmla="*/ 88482 w 252072"/>
                <a:gd name="connsiteY259" fmla="*/ 8050 h 316406"/>
                <a:gd name="connsiteX260" fmla="*/ 88482 w 252072"/>
                <a:gd name="connsiteY260" fmla="*/ 8050 h 316406"/>
                <a:gd name="connsiteX261" fmla="*/ 88482 w 252072"/>
                <a:gd name="connsiteY261" fmla="*/ 8050 h 31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52072" h="316406">
                  <a:moveTo>
                    <a:pt x="88482" y="8050"/>
                  </a:moveTo>
                  <a:lnTo>
                    <a:pt x="91208" y="8050"/>
                  </a:lnTo>
                  <a:lnTo>
                    <a:pt x="93870" y="8050"/>
                  </a:lnTo>
                  <a:lnTo>
                    <a:pt x="96532" y="8050"/>
                  </a:lnTo>
                  <a:lnTo>
                    <a:pt x="101919" y="8050"/>
                  </a:lnTo>
                  <a:lnTo>
                    <a:pt x="104581" y="8050"/>
                  </a:lnTo>
                  <a:lnTo>
                    <a:pt x="107307" y="8050"/>
                  </a:lnTo>
                  <a:lnTo>
                    <a:pt x="109969" y="8050"/>
                  </a:lnTo>
                  <a:lnTo>
                    <a:pt x="109969" y="10712"/>
                  </a:lnTo>
                  <a:lnTo>
                    <a:pt x="115293" y="10712"/>
                  </a:lnTo>
                  <a:lnTo>
                    <a:pt x="120680" y="10712"/>
                  </a:lnTo>
                  <a:lnTo>
                    <a:pt x="120680" y="8050"/>
                  </a:lnTo>
                  <a:lnTo>
                    <a:pt x="123342" y="8050"/>
                  </a:lnTo>
                  <a:lnTo>
                    <a:pt x="123342" y="5388"/>
                  </a:lnTo>
                  <a:lnTo>
                    <a:pt x="126068" y="5388"/>
                  </a:lnTo>
                  <a:lnTo>
                    <a:pt x="128730" y="5388"/>
                  </a:lnTo>
                  <a:lnTo>
                    <a:pt x="131392" y="5388"/>
                  </a:lnTo>
                  <a:lnTo>
                    <a:pt x="147491" y="5388"/>
                  </a:lnTo>
                  <a:lnTo>
                    <a:pt x="158203" y="5388"/>
                  </a:lnTo>
                  <a:lnTo>
                    <a:pt x="163591" y="2662"/>
                  </a:lnTo>
                  <a:lnTo>
                    <a:pt x="166253" y="2662"/>
                  </a:lnTo>
                  <a:lnTo>
                    <a:pt x="168978" y="2662"/>
                  </a:lnTo>
                  <a:lnTo>
                    <a:pt x="171640" y="0"/>
                  </a:lnTo>
                  <a:lnTo>
                    <a:pt x="174302" y="0"/>
                  </a:lnTo>
                  <a:lnTo>
                    <a:pt x="174302" y="2662"/>
                  </a:lnTo>
                  <a:lnTo>
                    <a:pt x="174302" y="5388"/>
                  </a:lnTo>
                  <a:lnTo>
                    <a:pt x="174302" y="8050"/>
                  </a:lnTo>
                  <a:lnTo>
                    <a:pt x="176964" y="8050"/>
                  </a:lnTo>
                  <a:lnTo>
                    <a:pt x="176964" y="10712"/>
                  </a:lnTo>
                  <a:lnTo>
                    <a:pt x="179690" y="10712"/>
                  </a:lnTo>
                  <a:lnTo>
                    <a:pt x="179690" y="13374"/>
                  </a:lnTo>
                  <a:lnTo>
                    <a:pt x="182352" y="13374"/>
                  </a:lnTo>
                  <a:lnTo>
                    <a:pt x="182352" y="16099"/>
                  </a:lnTo>
                  <a:lnTo>
                    <a:pt x="182352" y="18761"/>
                  </a:lnTo>
                  <a:lnTo>
                    <a:pt x="182352" y="21423"/>
                  </a:lnTo>
                  <a:lnTo>
                    <a:pt x="182352" y="24149"/>
                  </a:lnTo>
                  <a:lnTo>
                    <a:pt x="182352" y="26811"/>
                  </a:lnTo>
                  <a:lnTo>
                    <a:pt x="185014" y="29473"/>
                  </a:lnTo>
                  <a:lnTo>
                    <a:pt x="185014" y="32198"/>
                  </a:lnTo>
                  <a:lnTo>
                    <a:pt x="182352" y="32198"/>
                  </a:lnTo>
                  <a:lnTo>
                    <a:pt x="182352" y="34860"/>
                  </a:lnTo>
                  <a:lnTo>
                    <a:pt x="185014" y="34860"/>
                  </a:lnTo>
                  <a:lnTo>
                    <a:pt x="187739" y="34860"/>
                  </a:lnTo>
                  <a:lnTo>
                    <a:pt x="190401" y="34860"/>
                  </a:lnTo>
                  <a:lnTo>
                    <a:pt x="193063" y="37523"/>
                  </a:lnTo>
                  <a:lnTo>
                    <a:pt x="195789" y="37523"/>
                  </a:lnTo>
                  <a:lnTo>
                    <a:pt x="195789" y="40185"/>
                  </a:lnTo>
                  <a:lnTo>
                    <a:pt x="198451" y="40185"/>
                  </a:lnTo>
                  <a:lnTo>
                    <a:pt x="201113" y="40185"/>
                  </a:lnTo>
                  <a:lnTo>
                    <a:pt x="203775" y="37523"/>
                  </a:lnTo>
                  <a:lnTo>
                    <a:pt x="206501" y="40185"/>
                  </a:lnTo>
                  <a:lnTo>
                    <a:pt x="209163" y="42910"/>
                  </a:lnTo>
                  <a:lnTo>
                    <a:pt x="211825" y="45572"/>
                  </a:lnTo>
                  <a:lnTo>
                    <a:pt x="211825" y="48234"/>
                  </a:lnTo>
                  <a:lnTo>
                    <a:pt x="214550" y="50960"/>
                  </a:lnTo>
                  <a:lnTo>
                    <a:pt x="214550" y="53622"/>
                  </a:lnTo>
                  <a:lnTo>
                    <a:pt x="214550" y="56284"/>
                  </a:lnTo>
                  <a:lnTo>
                    <a:pt x="214550" y="61672"/>
                  </a:lnTo>
                  <a:lnTo>
                    <a:pt x="217212" y="64334"/>
                  </a:lnTo>
                  <a:lnTo>
                    <a:pt x="219874" y="67059"/>
                  </a:lnTo>
                  <a:lnTo>
                    <a:pt x="219874" y="69721"/>
                  </a:lnTo>
                  <a:lnTo>
                    <a:pt x="222600" y="69721"/>
                  </a:lnTo>
                  <a:lnTo>
                    <a:pt x="222600" y="72383"/>
                  </a:lnTo>
                  <a:lnTo>
                    <a:pt x="225262" y="72383"/>
                  </a:lnTo>
                  <a:lnTo>
                    <a:pt x="225262" y="75045"/>
                  </a:lnTo>
                  <a:lnTo>
                    <a:pt x="227924" y="75045"/>
                  </a:lnTo>
                  <a:lnTo>
                    <a:pt x="227924" y="77771"/>
                  </a:lnTo>
                  <a:lnTo>
                    <a:pt x="230649" y="91144"/>
                  </a:lnTo>
                  <a:lnTo>
                    <a:pt x="235973" y="101856"/>
                  </a:lnTo>
                  <a:lnTo>
                    <a:pt x="238635" y="109906"/>
                  </a:lnTo>
                  <a:lnTo>
                    <a:pt x="241361" y="112631"/>
                  </a:lnTo>
                  <a:lnTo>
                    <a:pt x="246685" y="115293"/>
                  </a:lnTo>
                  <a:lnTo>
                    <a:pt x="252072" y="120681"/>
                  </a:lnTo>
                  <a:lnTo>
                    <a:pt x="252072" y="123343"/>
                  </a:lnTo>
                  <a:lnTo>
                    <a:pt x="252072" y="139442"/>
                  </a:lnTo>
                  <a:lnTo>
                    <a:pt x="252072" y="150153"/>
                  </a:lnTo>
                  <a:lnTo>
                    <a:pt x="249410" y="150153"/>
                  </a:lnTo>
                  <a:lnTo>
                    <a:pt x="238635" y="150153"/>
                  </a:lnTo>
                  <a:lnTo>
                    <a:pt x="214550" y="147491"/>
                  </a:lnTo>
                  <a:lnTo>
                    <a:pt x="203775" y="144766"/>
                  </a:lnTo>
                  <a:lnTo>
                    <a:pt x="201113" y="147491"/>
                  </a:lnTo>
                  <a:lnTo>
                    <a:pt x="201113" y="150153"/>
                  </a:lnTo>
                  <a:lnTo>
                    <a:pt x="193063" y="163527"/>
                  </a:lnTo>
                  <a:lnTo>
                    <a:pt x="185014" y="174302"/>
                  </a:lnTo>
                  <a:lnTo>
                    <a:pt x="176964" y="185014"/>
                  </a:lnTo>
                  <a:lnTo>
                    <a:pt x="163591" y="187676"/>
                  </a:lnTo>
                  <a:lnTo>
                    <a:pt x="155541" y="187676"/>
                  </a:lnTo>
                  <a:lnTo>
                    <a:pt x="150153" y="187676"/>
                  </a:lnTo>
                  <a:lnTo>
                    <a:pt x="144829" y="190338"/>
                  </a:lnTo>
                  <a:lnTo>
                    <a:pt x="131392" y="198388"/>
                  </a:lnTo>
                  <a:lnTo>
                    <a:pt x="109969" y="209163"/>
                  </a:lnTo>
                  <a:lnTo>
                    <a:pt x="96532" y="217149"/>
                  </a:lnTo>
                  <a:lnTo>
                    <a:pt x="96532" y="219874"/>
                  </a:lnTo>
                  <a:lnTo>
                    <a:pt x="99257" y="233248"/>
                  </a:lnTo>
                  <a:lnTo>
                    <a:pt x="101919" y="249347"/>
                  </a:lnTo>
                  <a:lnTo>
                    <a:pt x="101919" y="260059"/>
                  </a:lnTo>
                  <a:lnTo>
                    <a:pt x="101919" y="262785"/>
                  </a:lnTo>
                  <a:lnTo>
                    <a:pt x="101919" y="265446"/>
                  </a:lnTo>
                  <a:lnTo>
                    <a:pt x="96532" y="268108"/>
                  </a:lnTo>
                  <a:lnTo>
                    <a:pt x="88482" y="281546"/>
                  </a:lnTo>
                  <a:lnTo>
                    <a:pt x="83158" y="289595"/>
                  </a:lnTo>
                  <a:lnTo>
                    <a:pt x="77770" y="292257"/>
                  </a:lnTo>
                  <a:lnTo>
                    <a:pt x="75108" y="297645"/>
                  </a:lnTo>
                  <a:lnTo>
                    <a:pt x="75108" y="300307"/>
                  </a:lnTo>
                  <a:lnTo>
                    <a:pt x="75108" y="302969"/>
                  </a:lnTo>
                  <a:lnTo>
                    <a:pt x="75108" y="305695"/>
                  </a:lnTo>
                  <a:lnTo>
                    <a:pt x="72446" y="308357"/>
                  </a:lnTo>
                  <a:lnTo>
                    <a:pt x="67059" y="311019"/>
                  </a:lnTo>
                  <a:lnTo>
                    <a:pt x="64397" y="313681"/>
                  </a:lnTo>
                  <a:lnTo>
                    <a:pt x="59009" y="313681"/>
                  </a:lnTo>
                  <a:lnTo>
                    <a:pt x="56347" y="313681"/>
                  </a:lnTo>
                  <a:lnTo>
                    <a:pt x="53685" y="313681"/>
                  </a:lnTo>
                  <a:lnTo>
                    <a:pt x="50959" y="313681"/>
                  </a:lnTo>
                  <a:lnTo>
                    <a:pt x="45636" y="311019"/>
                  </a:lnTo>
                  <a:lnTo>
                    <a:pt x="42910" y="311019"/>
                  </a:lnTo>
                  <a:lnTo>
                    <a:pt x="42910" y="313681"/>
                  </a:lnTo>
                  <a:lnTo>
                    <a:pt x="40248" y="313681"/>
                  </a:lnTo>
                  <a:lnTo>
                    <a:pt x="34860" y="316406"/>
                  </a:lnTo>
                  <a:lnTo>
                    <a:pt x="32198" y="316406"/>
                  </a:lnTo>
                  <a:lnTo>
                    <a:pt x="32198" y="313681"/>
                  </a:lnTo>
                  <a:lnTo>
                    <a:pt x="32198" y="311019"/>
                  </a:lnTo>
                  <a:lnTo>
                    <a:pt x="29536" y="308357"/>
                  </a:lnTo>
                  <a:lnTo>
                    <a:pt x="29536" y="302969"/>
                  </a:lnTo>
                  <a:lnTo>
                    <a:pt x="26874" y="294920"/>
                  </a:lnTo>
                  <a:lnTo>
                    <a:pt x="24149" y="286870"/>
                  </a:lnTo>
                  <a:lnTo>
                    <a:pt x="21487" y="278820"/>
                  </a:lnTo>
                  <a:lnTo>
                    <a:pt x="21487" y="273496"/>
                  </a:lnTo>
                  <a:lnTo>
                    <a:pt x="18824" y="270834"/>
                  </a:lnTo>
                  <a:lnTo>
                    <a:pt x="18824" y="268108"/>
                  </a:lnTo>
                  <a:lnTo>
                    <a:pt x="16099" y="265446"/>
                  </a:lnTo>
                  <a:lnTo>
                    <a:pt x="13437" y="262785"/>
                  </a:lnTo>
                  <a:lnTo>
                    <a:pt x="10775" y="260059"/>
                  </a:lnTo>
                  <a:lnTo>
                    <a:pt x="8049" y="260059"/>
                  </a:lnTo>
                  <a:lnTo>
                    <a:pt x="8049" y="262785"/>
                  </a:lnTo>
                  <a:lnTo>
                    <a:pt x="5387" y="262785"/>
                  </a:lnTo>
                  <a:lnTo>
                    <a:pt x="2725" y="262785"/>
                  </a:lnTo>
                  <a:lnTo>
                    <a:pt x="0" y="262785"/>
                  </a:lnTo>
                  <a:lnTo>
                    <a:pt x="0" y="260059"/>
                  </a:lnTo>
                  <a:lnTo>
                    <a:pt x="0" y="257397"/>
                  </a:lnTo>
                  <a:lnTo>
                    <a:pt x="0" y="254735"/>
                  </a:lnTo>
                  <a:lnTo>
                    <a:pt x="2725" y="252009"/>
                  </a:lnTo>
                  <a:lnTo>
                    <a:pt x="2725" y="249347"/>
                  </a:lnTo>
                  <a:lnTo>
                    <a:pt x="2725" y="246685"/>
                  </a:lnTo>
                  <a:lnTo>
                    <a:pt x="2725" y="244023"/>
                  </a:lnTo>
                  <a:lnTo>
                    <a:pt x="5387" y="241298"/>
                  </a:lnTo>
                  <a:lnTo>
                    <a:pt x="5387" y="238636"/>
                  </a:lnTo>
                  <a:lnTo>
                    <a:pt x="8049" y="235974"/>
                  </a:lnTo>
                  <a:lnTo>
                    <a:pt x="8049" y="233248"/>
                  </a:lnTo>
                  <a:lnTo>
                    <a:pt x="10775" y="230586"/>
                  </a:lnTo>
                  <a:lnTo>
                    <a:pt x="10775" y="227924"/>
                  </a:lnTo>
                  <a:lnTo>
                    <a:pt x="13437" y="225199"/>
                  </a:lnTo>
                  <a:lnTo>
                    <a:pt x="16099" y="225199"/>
                  </a:lnTo>
                  <a:lnTo>
                    <a:pt x="16099" y="222536"/>
                  </a:lnTo>
                  <a:lnTo>
                    <a:pt x="18824" y="222536"/>
                  </a:lnTo>
                  <a:lnTo>
                    <a:pt x="21487" y="222536"/>
                  </a:lnTo>
                  <a:lnTo>
                    <a:pt x="24149" y="222536"/>
                  </a:lnTo>
                  <a:lnTo>
                    <a:pt x="26874" y="222536"/>
                  </a:lnTo>
                  <a:lnTo>
                    <a:pt x="26874" y="219874"/>
                  </a:lnTo>
                  <a:lnTo>
                    <a:pt x="29536" y="219874"/>
                  </a:lnTo>
                  <a:lnTo>
                    <a:pt x="32198" y="219874"/>
                  </a:lnTo>
                  <a:lnTo>
                    <a:pt x="34860" y="219874"/>
                  </a:lnTo>
                  <a:lnTo>
                    <a:pt x="37586" y="219874"/>
                  </a:lnTo>
                  <a:lnTo>
                    <a:pt x="40248" y="219874"/>
                  </a:lnTo>
                  <a:lnTo>
                    <a:pt x="42910" y="219874"/>
                  </a:lnTo>
                  <a:lnTo>
                    <a:pt x="45636" y="219874"/>
                  </a:lnTo>
                  <a:lnTo>
                    <a:pt x="45636" y="217149"/>
                  </a:lnTo>
                  <a:lnTo>
                    <a:pt x="48298" y="217149"/>
                  </a:lnTo>
                  <a:lnTo>
                    <a:pt x="48298" y="214487"/>
                  </a:lnTo>
                  <a:lnTo>
                    <a:pt x="48298" y="211825"/>
                  </a:lnTo>
                  <a:lnTo>
                    <a:pt x="45636" y="209163"/>
                  </a:lnTo>
                  <a:lnTo>
                    <a:pt x="45636" y="206437"/>
                  </a:lnTo>
                  <a:lnTo>
                    <a:pt x="42910" y="203775"/>
                  </a:lnTo>
                  <a:lnTo>
                    <a:pt x="40248" y="203775"/>
                  </a:lnTo>
                  <a:lnTo>
                    <a:pt x="40248" y="201113"/>
                  </a:lnTo>
                  <a:lnTo>
                    <a:pt x="37586" y="198388"/>
                  </a:lnTo>
                  <a:lnTo>
                    <a:pt x="37586" y="195726"/>
                  </a:lnTo>
                  <a:lnTo>
                    <a:pt x="37586" y="193064"/>
                  </a:lnTo>
                  <a:lnTo>
                    <a:pt x="40248" y="190338"/>
                  </a:lnTo>
                  <a:lnTo>
                    <a:pt x="37586" y="187676"/>
                  </a:lnTo>
                  <a:lnTo>
                    <a:pt x="37586" y="185014"/>
                  </a:lnTo>
                  <a:lnTo>
                    <a:pt x="37586" y="182352"/>
                  </a:lnTo>
                  <a:lnTo>
                    <a:pt x="34860" y="182352"/>
                  </a:lnTo>
                  <a:lnTo>
                    <a:pt x="34860" y="179627"/>
                  </a:lnTo>
                  <a:lnTo>
                    <a:pt x="32198" y="176965"/>
                  </a:lnTo>
                  <a:lnTo>
                    <a:pt x="32198" y="174302"/>
                  </a:lnTo>
                  <a:lnTo>
                    <a:pt x="32198" y="171577"/>
                  </a:lnTo>
                  <a:lnTo>
                    <a:pt x="32198" y="168915"/>
                  </a:lnTo>
                  <a:lnTo>
                    <a:pt x="34860" y="168915"/>
                  </a:lnTo>
                  <a:lnTo>
                    <a:pt x="37586" y="166253"/>
                  </a:lnTo>
                  <a:lnTo>
                    <a:pt x="37586" y="163527"/>
                  </a:lnTo>
                  <a:lnTo>
                    <a:pt x="37586" y="160865"/>
                  </a:lnTo>
                  <a:lnTo>
                    <a:pt x="34860" y="160865"/>
                  </a:lnTo>
                  <a:lnTo>
                    <a:pt x="34860" y="158203"/>
                  </a:lnTo>
                  <a:lnTo>
                    <a:pt x="34860" y="155541"/>
                  </a:lnTo>
                  <a:lnTo>
                    <a:pt x="32198" y="152815"/>
                  </a:lnTo>
                  <a:lnTo>
                    <a:pt x="32198" y="150153"/>
                  </a:lnTo>
                  <a:lnTo>
                    <a:pt x="32198" y="147491"/>
                  </a:lnTo>
                  <a:lnTo>
                    <a:pt x="32198" y="144766"/>
                  </a:lnTo>
                  <a:lnTo>
                    <a:pt x="32198" y="142104"/>
                  </a:lnTo>
                  <a:lnTo>
                    <a:pt x="32198" y="139442"/>
                  </a:lnTo>
                  <a:lnTo>
                    <a:pt x="34860" y="139442"/>
                  </a:lnTo>
                  <a:lnTo>
                    <a:pt x="34860" y="136716"/>
                  </a:lnTo>
                  <a:lnTo>
                    <a:pt x="34860" y="134054"/>
                  </a:lnTo>
                  <a:lnTo>
                    <a:pt x="37586" y="134054"/>
                  </a:lnTo>
                  <a:lnTo>
                    <a:pt x="40248" y="131392"/>
                  </a:lnTo>
                  <a:lnTo>
                    <a:pt x="40248" y="128667"/>
                  </a:lnTo>
                  <a:lnTo>
                    <a:pt x="40248" y="126005"/>
                  </a:lnTo>
                  <a:lnTo>
                    <a:pt x="37586" y="123343"/>
                  </a:lnTo>
                  <a:lnTo>
                    <a:pt x="40248" y="123343"/>
                  </a:lnTo>
                  <a:lnTo>
                    <a:pt x="40248" y="120681"/>
                  </a:lnTo>
                  <a:lnTo>
                    <a:pt x="42910" y="117955"/>
                  </a:lnTo>
                  <a:lnTo>
                    <a:pt x="42910" y="115293"/>
                  </a:lnTo>
                  <a:lnTo>
                    <a:pt x="45636" y="109906"/>
                  </a:lnTo>
                  <a:lnTo>
                    <a:pt x="45636" y="107244"/>
                  </a:lnTo>
                  <a:lnTo>
                    <a:pt x="45636" y="104581"/>
                  </a:lnTo>
                  <a:lnTo>
                    <a:pt x="48298" y="101856"/>
                  </a:lnTo>
                  <a:lnTo>
                    <a:pt x="50959" y="99194"/>
                  </a:lnTo>
                  <a:lnTo>
                    <a:pt x="50959" y="96532"/>
                  </a:lnTo>
                  <a:lnTo>
                    <a:pt x="50959" y="93870"/>
                  </a:lnTo>
                  <a:lnTo>
                    <a:pt x="50959" y="91144"/>
                  </a:lnTo>
                  <a:lnTo>
                    <a:pt x="50959" y="88482"/>
                  </a:lnTo>
                  <a:lnTo>
                    <a:pt x="50959" y="85820"/>
                  </a:lnTo>
                  <a:lnTo>
                    <a:pt x="50959" y="80433"/>
                  </a:lnTo>
                  <a:lnTo>
                    <a:pt x="50959" y="77771"/>
                  </a:lnTo>
                  <a:lnTo>
                    <a:pt x="53685" y="75045"/>
                  </a:lnTo>
                  <a:lnTo>
                    <a:pt x="53685" y="69721"/>
                  </a:lnTo>
                  <a:lnTo>
                    <a:pt x="53685" y="67059"/>
                  </a:lnTo>
                  <a:lnTo>
                    <a:pt x="53685" y="64334"/>
                  </a:lnTo>
                  <a:lnTo>
                    <a:pt x="53685" y="61672"/>
                  </a:lnTo>
                  <a:lnTo>
                    <a:pt x="56347" y="59009"/>
                  </a:lnTo>
                  <a:lnTo>
                    <a:pt x="56347" y="56284"/>
                  </a:lnTo>
                  <a:lnTo>
                    <a:pt x="53685" y="56284"/>
                  </a:lnTo>
                  <a:lnTo>
                    <a:pt x="50959" y="53622"/>
                  </a:lnTo>
                  <a:lnTo>
                    <a:pt x="48298" y="50960"/>
                  </a:lnTo>
                  <a:lnTo>
                    <a:pt x="48298" y="48234"/>
                  </a:lnTo>
                  <a:lnTo>
                    <a:pt x="50959" y="48234"/>
                  </a:lnTo>
                  <a:lnTo>
                    <a:pt x="50959" y="45572"/>
                  </a:lnTo>
                  <a:lnTo>
                    <a:pt x="50959" y="42910"/>
                  </a:lnTo>
                  <a:lnTo>
                    <a:pt x="53685" y="42910"/>
                  </a:lnTo>
                  <a:lnTo>
                    <a:pt x="56347" y="42910"/>
                  </a:lnTo>
                  <a:lnTo>
                    <a:pt x="56347" y="40185"/>
                  </a:lnTo>
                  <a:lnTo>
                    <a:pt x="59009" y="40185"/>
                  </a:lnTo>
                  <a:lnTo>
                    <a:pt x="61671" y="40185"/>
                  </a:lnTo>
                  <a:lnTo>
                    <a:pt x="61671" y="37523"/>
                  </a:lnTo>
                  <a:lnTo>
                    <a:pt x="64397" y="37523"/>
                  </a:lnTo>
                  <a:lnTo>
                    <a:pt x="67059" y="37523"/>
                  </a:lnTo>
                  <a:lnTo>
                    <a:pt x="69721" y="37523"/>
                  </a:lnTo>
                  <a:lnTo>
                    <a:pt x="72446" y="37523"/>
                  </a:lnTo>
                  <a:lnTo>
                    <a:pt x="72446" y="34860"/>
                  </a:lnTo>
                  <a:lnTo>
                    <a:pt x="75108" y="34860"/>
                  </a:lnTo>
                  <a:lnTo>
                    <a:pt x="75108" y="32198"/>
                  </a:lnTo>
                  <a:lnTo>
                    <a:pt x="75108" y="29473"/>
                  </a:lnTo>
                  <a:lnTo>
                    <a:pt x="77770" y="24149"/>
                  </a:lnTo>
                  <a:lnTo>
                    <a:pt x="80496" y="24149"/>
                  </a:lnTo>
                  <a:lnTo>
                    <a:pt x="80496" y="21423"/>
                  </a:lnTo>
                  <a:lnTo>
                    <a:pt x="83158" y="18761"/>
                  </a:lnTo>
                  <a:lnTo>
                    <a:pt x="83158" y="13374"/>
                  </a:lnTo>
                  <a:lnTo>
                    <a:pt x="85820" y="8050"/>
                  </a:lnTo>
                  <a:lnTo>
                    <a:pt x="85820" y="5388"/>
                  </a:lnTo>
                  <a:lnTo>
                    <a:pt x="88482" y="8050"/>
                  </a:lnTo>
                  <a:lnTo>
                    <a:pt x="88482" y="8050"/>
                  </a:lnTo>
                  <a:lnTo>
                    <a:pt x="88482" y="805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 name="Freeform: Shape 23">
              <a:extLst>
                <a:ext uri="{FF2B5EF4-FFF2-40B4-BE49-F238E27FC236}">
                  <a16:creationId xmlns:a16="http://schemas.microsoft.com/office/drawing/2014/main" id="{3226F1C3-3FAA-1CBE-B3DA-435F923ACECC}"/>
                </a:ext>
              </a:extLst>
            </p:cNvPr>
            <p:cNvSpPr/>
            <p:nvPr/>
          </p:nvSpPr>
          <p:spPr>
            <a:xfrm>
              <a:off x="4728012" y="5964748"/>
              <a:ext cx="300306" cy="278820"/>
            </a:xfrm>
            <a:custGeom>
              <a:avLst/>
              <a:gdLst>
                <a:gd name="connsiteX0" fmla="*/ 34860 w 300306"/>
                <a:gd name="connsiteY0" fmla="*/ 260059 h 278820"/>
                <a:gd name="connsiteX1" fmla="*/ 34860 w 300306"/>
                <a:gd name="connsiteY1" fmla="*/ 257397 h 278820"/>
                <a:gd name="connsiteX2" fmla="*/ 32135 w 300306"/>
                <a:gd name="connsiteY2" fmla="*/ 257397 h 278820"/>
                <a:gd name="connsiteX3" fmla="*/ 32135 w 300306"/>
                <a:gd name="connsiteY3" fmla="*/ 254671 h 278820"/>
                <a:gd name="connsiteX4" fmla="*/ 29473 w 300306"/>
                <a:gd name="connsiteY4" fmla="*/ 254671 h 278820"/>
                <a:gd name="connsiteX5" fmla="*/ 26811 w 300306"/>
                <a:gd name="connsiteY5" fmla="*/ 254671 h 278820"/>
                <a:gd name="connsiteX6" fmla="*/ 24085 w 300306"/>
                <a:gd name="connsiteY6" fmla="*/ 252009 h 278820"/>
                <a:gd name="connsiteX7" fmla="*/ 24085 w 300306"/>
                <a:gd name="connsiteY7" fmla="*/ 249347 h 278820"/>
                <a:gd name="connsiteX8" fmla="*/ 21423 w 300306"/>
                <a:gd name="connsiteY8" fmla="*/ 249347 h 278820"/>
                <a:gd name="connsiteX9" fmla="*/ 18761 w 300306"/>
                <a:gd name="connsiteY9" fmla="*/ 246622 h 278820"/>
                <a:gd name="connsiteX10" fmla="*/ 16099 w 300306"/>
                <a:gd name="connsiteY10" fmla="*/ 246622 h 278820"/>
                <a:gd name="connsiteX11" fmla="*/ 16099 w 300306"/>
                <a:gd name="connsiteY11" fmla="*/ 243960 h 278820"/>
                <a:gd name="connsiteX12" fmla="*/ 13374 w 300306"/>
                <a:gd name="connsiteY12" fmla="*/ 243960 h 278820"/>
                <a:gd name="connsiteX13" fmla="*/ 10711 w 300306"/>
                <a:gd name="connsiteY13" fmla="*/ 241298 h 278820"/>
                <a:gd name="connsiteX14" fmla="*/ 8050 w 300306"/>
                <a:gd name="connsiteY14" fmla="*/ 238635 h 278820"/>
                <a:gd name="connsiteX15" fmla="*/ 5324 w 300306"/>
                <a:gd name="connsiteY15" fmla="*/ 235910 h 278820"/>
                <a:gd name="connsiteX16" fmla="*/ 5324 w 300306"/>
                <a:gd name="connsiteY16" fmla="*/ 233248 h 278820"/>
                <a:gd name="connsiteX17" fmla="*/ 2662 w 300306"/>
                <a:gd name="connsiteY17" fmla="*/ 233248 h 278820"/>
                <a:gd name="connsiteX18" fmla="*/ 2662 w 300306"/>
                <a:gd name="connsiteY18" fmla="*/ 230586 h 278820"/>
                <a:gd name="connsiteX19" fmla="*/ 2662 w 300306"/>
                <a:gd name="connsiteY19" fmla="*/ 227861 h 278820"/>
                <a:gd name="connsiteX20" fmla="*/ 2662 w 300306"/>
                <a:gd name="connsiteY20" fmla="*/ 225198 h 278820"/>
                <a:gd name="connsiteX21" fmla="*/ 2662 w 300306"/>
                <a:gd name="connsiteY21" fmla="*/ 222536 h 278820"/>
                <a:gd name="connsiteX22" fmla="*/ 2662 w 300306"/>
                <a:gd name="connsiteY22" fmla="*/ 219811 h 278820"/>
                <a:gd name="connsiteX23" fmla="*/ 0 w 300306"/>
                <a:gd name="connsiteY23" fmla="*/ 217149 h 278820"/>
                <a:gd name="connsiteX24" fmla="*/ 0 w 300306"/>
                <a:gd name="connsiteY24" fmla="*/ 214487 h 278820"/>
                <a:gd name="connsiteX25" fmla="*/ 0 w 300306"/>
                <a:gd name="connsiteY25" fmla="*/ 211825 h 278820"/>
                <a:gd name="connsiteX26" fmla="*/ 0 w 300306"/>
                <a:gd name="connsiteY26" fmla="*/ 209099 h 278820"/>
                <a:gd name="connsiteX27" fmla="*/ 2662 w 300306"/>
                <a:gd name="connsiteY27" fmla="*/ 206437 h 278820"/>
                <a:gd name="connsiteX28" fmla="*/ 5324 w 300306"/>
                <a:gd name="connsiteY28" fmla="*/ 206437 h 278820"/>
                <a:gd name="connsiteX29" fmla="*/ 5324 w 300306"/>
                <a:gd name="connsiteY29" fmla="*/ 203775 h 278820"/>
                <a:gd name="connsiteX30" fmla="*/ 8050 w 300306"/>
                <a:gd name="connsiteY30" fmla="*/ 201050 h 278820"/>
                <a:gd name="connsiteX31" fmla="*/ 10711 w 300306"/>
                <a:gd name="connsiteY31" fmla="*/ 195726 h 278820"/>
                <a:gd name="connsiteX32" fmla="*/ 10711 w 300306"/>
                <a:gd name="connsiteY32" fmla="*/ 193000 h 278820"/>
                <a:gd name="connsiteX33" fmla="*/ 13374 w 300306"/>
                <a:gd name="connsiteY33" fmla="*/ 190338 h 278820"/>
                <a:gd name="connsiteX34" fmla="*/ 13374 w 300306"/>
                <a:gd name="connsiteY34" fmla="*/ 187676 h 278820"/>
                <a:gd name="connsiteX35" fmla="*/ 18761 w 300306"/>
                <a:gd name="connsiteY35" fmla="*/ 179626 h 278820"/>
                <a:gd name="connsiteX36" fmla="*/ 21423 w 300306"/>
                <a:gd name="connsiteY36" fmla="*/ 179626 h 278820"/>
                <a:gd name="connsiteX37" fmla="*/ 21423 w 300306"/>
                <a:gd name="connsiteY37" fmla="*/ 176964 h 278820"/>
                <a:gd name="connsiteX38" fmla="*/ 24085 w 300306"/>
                <a:gd name="connsiteY38" fmla="*/ 176964 h 278820"/>
                <a:gd name="connsiteX39" fmla="*/ 26811 w 300306"/>
                <a:gd name="connsiteY39" fmla="*/ 176964 h 278820"/>
                <a:gd name="connsiteX40" fmla="*/ 29473 w 300306"/>
                <a:gd name="connsiteY40" fmla="*/ 176964 h 278820"/>
                <a:gd name="connsiteX41" fmla="*/ 32135 w 300306"/>
                <a:gd name="connsiteY41" fmla="*/ 176964 h 278820"/>
                <a:gd name="connsiteX42" fmla="*/ 34860 w 300306"/>
                <a:gd name="connsiteY42" fmla="*/ 176964 h 278820"/>
                <a:gd name="connsiteX43" fmla="*/ 34860 w 300306"/>
                <a:gd name="connsiteY43" fmla="*/ 174239 h 278820"/>
                <a:gd name="connsiteX44" fmla="*/ 34860 w 300306"/>
                <a:gd name="connsiteY44" fmla="*/ 171577 h 278820"/>
                <a:gd name="connsiteX45" fmla="*/ 37522 w 300306"/>
                <a:gd name="connsiteY45" fmla="*/ 168914 h 278820"/>
                <a:gd name="connsiteX46" fmla="*/ 40185 w 300306"/>
                <a:gd name="connsiteY46" fmla="*/ 168914 h 278820"/>
                <a:gd name="connsiteX47" fmla="*/ 40185 w 300306"/>
                <a:gd name="connsiteY47" fmla="*/ 166189 h 278820"/>
                <a:gd name="connsiteX48" fmla="*/ 42910 w 300306"/>
                <a:gd name="connsiteY48" fmla="*/ 166189 h 278820"/>
                <a:gd name="connsiteX49" fmla="*/ 45572 w 300306"/>
                <a:gd name="connsiteY49" fmla="*/ 168914 h 278820"/>
                <a:gd name="connsiteX50" fmla="*/ 48234 w 300306"/>
                <a:gd name="connsiteY50" fmla="*/ 168914 h 278820"/>
                <a:gd name="connsiteX51" fmla="*/ 50896 w 300306"/>
                <a:gd name="connsiteY51" fmla="*/ 168914 h 278820"/>
                <a:gd name="connsiteX52" fmla="*/ 53622 w 300306"/>
                <a:gd name="connsiteY52" fmla="*/ 168914 h 278820"/>
                <a:gd name="connsiteX53" fmla="*/ 53622 w 300306"/>
                <a:gd name="connsiteY53" fmla="*/ 166189 h 278820"/>
                <a:gd name="connsiteX54" fmla="*/ 56284 w 300306"/>
                <a:gd name="connsiteY54" fmla="*/ 166189 h 278820"/>
                <a:gd name="connsiteX55" fmla="*/ 58946 w 300306"/>
                <a:gd name="connsiteY55" fmla="*/ 163527 h 278820"/>
                <a:gd name="connsiteX56" fmla="*/ 58946 w 300306"/>
                <a:gd name="connsiteY56" fmla="*/ 160865 h 278820"/>
                <a:gd name="connsiteX57" fmla="*/ 58946 w 300306"/>
                <a:gd name="connsiteY57" fmla="*/ 158140 h 278820"/>
                <a:gd name="connsiteX58" fmla="*/ 58946 w 300306"/>
                <a:gd name="connsiteY58" fmla="*/ 152815 h 278820"/>
                <a:gd name="connsiteX59" fmla="*/ 61671 w 300306"/>
                <a:gd name="connsiteY59" fmla="*/ 150153 h 278820"/>
                <a:gd name="connsiteX60" fmla="*/ 61671 w 300306"/>
                <a:gd name="connsiteY60" fmla="*/ 147428 h 278820"/>
                <a:gd name="connsiteX61" fmla="*/ 61671 w 300306"/>
                <a:gd name="connsiteY61" fmla="*/ 144766 h 278820"/>
                <a:gd name="connsiteX62" fmla="*/ 61671 w 300306"/>
                <a:gd name="connsiteY62" fmla="*/ 142104 h 278820"/>
                <a:gd name="connsiteX63" fmla="*/ 61671 w 300306"/>
                <a:gd name="connsiteY63" fmla="*/ 139378 h 278820"/>
                <a:gd name="connsiteX64" fmla="*/ 61671 w 300306"/>
                <a:gd name="connsiteY64" fmla="*/ 136716 h 278820"/>
                <a:gd name="connsiteX65" fmla="*/ 61671 w 300306"/>
                <a:gd name="connsiteY65" fmla="*/ 134054 h 278820"/>
                <a:gd name="connsiteX66" fmla="*/ 61671 w 300306"/>
                <a:gd name="connsiteY66" fmla="*/ 131329 h 278820"/>
                <a:gd name="connsiteX67" fmla="*/ 61671 w 300306"/>
                <a:gd name="connsiteY67" fmla="*/ 128667 h 278820"/>
                <a:gd name="connsiteX68" fmla="*/ 61671 w 300306"/>
                <a:gd name="connsiteY68" fmla="*/ 126005 h 278820"/>
                <a:gd name="connsiteX69" fmla="*/ 64333 w 300306"/>
                <a:gd name="connsiteY69" fmla="*/ 123343 h 278820"/>
                <a:gd name="connsiteX70" fmla="*/ 66995 w 300306"/>
                <a:gd name="connsiteY70" fmla="*/ 120617 h 278820"/>
                <a:gd name="connsiteX71" fmla="*/ 69721 w 300306"/>
                <a:gd name="connsiteY71" fmla="*/ 120617 h 278820"/>
                <a:gd name="connsiteX72" fmla="*/ 69721 w 300306"/>
                <a:gd name="connsiteY72" fmla="*/ 117955 h 278820"/>
                <a:gd name="connsiteX73" fmla="*/ 72383 w 300306"/>
                <a:gd name="connsiteY73" fmla="*/ 115293 h 278820"/>
                <a:gd name="connsiteX74" fmla="*/ 72383 w 300306"/>
                <a:gd name="connsiteY74" fmla="*/ 112568 h 278820"/>
                <a:gd name="connsiteX75" fmla="*/ 72383 w 300306"/>
                <a:gd name="connsiteY75" fmla="*/ 109905 h 278820"/>
                <a:gd name="connsiteX76" fmla="*/ 75045 w 300306"/>
                <a:gd name="connsiteY76" fmla="*/ 107243 h 278820"/>
                <a:gd name="connsiteX77" fmla="*/ 75045 w 300306"/>
                <a:gd name="connsiteY77" fmla="*/ 104518 h 278820"/>
                <a:gd name="connsiteX78" fmla="*/ 75045 w 300306"/>
                <a:gd name="connsiteY78" fmla="*/ 99194 h 278820"/>
                <a:gd name="connsiteX79" fmla="*/ 72383 w 300306"/>
                <a:gd name="connsiteY79" fmla="*/ 96532 h 278820"/>
                <a:gd name="connsiteX80" fmla="*/ 72383 w 300306"/>
                <a:gd name="connsiteY80" fmla="*/ 93806 h 278820"/>
                <a:gd name="connsiteX81" fmla="*/ 72383 w 300306"/>
                <a:gd name="connsiteY81" fmla="*/ 91144 h 278820"/>
                <a:gd name="connsiteX82" fmla="*/ 72383 w 300306"/>
                <a:gd name="connsiteY82" fmla="*/ 88482 h 278820"/>
                <a:gd name="connsiteX83" fmla="*/ 69721 w 300306"/>
                <a:gd name="connsiteY83" fmla="*/ 88482 h 278820"/>
                <a:gd name="connsiteX84" fmla="*/ 69721 w 300306"/>
                <a:gd name="connsiteY84" fmla="*/ 85756 h 278820"/>
                <a:gd name="connsiteX85" fmla="*/ 69721 w 300306"/>
                <a:gd name="connsiteY85" fmla="*/ 83095 h 278820"/>
                <a:gd name="connsiteX86" fmla="*/ 72383 w 300306"/>
                <a:gd name="connsiteY86" fmla="*/ 77707 h 278820"/>
                <a:gd name="connsiteX87" fmla="*/ 72383 w 300306"/>
                <a:gd name="connsiteY87" fmla="*/ 69657 h 278820"/>
                <a:gd name="connsiteX88" fmla="*/ 72383 w 300306"/>
                <a:gd name="connsiteY88" fmla="*/ 64333 h 278820"/>
                <a:gd name="connsiteX89" fmla="*/ 72383 w 300306"/>
                <a:gd name="connsiteY89" fmla="*/ 61671 h 278820"/>
                <a:gd name="connsiteX90" fmla="*/ 75045 w 300306"/>
                <a:gd name="connsiteY90" fmla="*/ 61671 h 278820"/>
                <a:gd name="connsiteX91" fmla="*/ 75045 w 300306"/>
                <a:gd name="connsiteY91" fmla="*/ 58946 h 278820"/>
                <a:gd name="connsiteX92" fmla="*/ 72383 w 300306"/>
                <a:gd name="connsiteY92" fmla="*/ 58946 h 278820"/>
                <a:gd name="connsiteX93" fmla="*/ 72383 w 300306"/>
                <a:gd name="connsiteY93" fmla="*/ 56284 h 278820"/>
                <a:gd name="connsiteX94" fmla="*/ 69721 w 300306"/>
                <a:gd name="connsiteY94" fmla="*/ 56284 h 278820"/>
                <a:gd name="connsiteX95" fmla="*/ 66995 w 300306"/>
                <a:gd name="connsiteY95" fmla="*/ 56284 h 278820"/>
                <a:gd name="connsiteX96" fmla="*/ 64333 w 300306"/>
                <a:gd name="connsiteY96" fmla="*/ 56284 h 278820"/>
                <a:gd name="connsiteX97" fmla="*/ 64333 w 300306"/>
                <a:gd name="connsiteY97" fmla="*/ 53622 h 278820"/>
                <a:gd name="connsiteX98" fmla="*/ 61671 w 300306"/>
                <a:gd name="connsiteY98" fmla="*/ 53622 h 278820"/>
                <a:gd name="connsiteX99" fmla="*/ 58946 w 300306"/>
                <a:gd name="connsiteY99" fmla="*/ 53622 h 278820"/>
                <a:gd name="connsiteX100" fmla="*/ 58946 w 300306"/>
                <a:gd name="connsiteY100" fmla="*/ 50896 h 278820"/>
                <a:gd name="connsiteX101" fmla="*/ 58946 w 300306"/>
                <a:gd name="connsiteY101" fmla="*/ 48234 h 278820"/>
                <a:gd name="connsiteX102" fmla="*/ 61671 w 300306"/>
                <a:gd name="connsiteY102" fmla="*/ 45572 h 278820"/>
                <a:gd name="connsiteX103" fmla="*/ 64333 w 300306"/>
                <a:gd name="connsiteY103" fmla="*/ 42847 h 278820"/>
                <a:gd name="connsiteX104" fmla="*/ 66995 w 300306"/>
                <a:gd name="connsiteY104" fmla="*/ 40184 h 278820"/>
                <a:gd name="connsiteX105" fmla="*/ 75045 w 300306"/>
                <a:gd name="connsiteY105" fmla="*/ 32135 h 278820"/>
                <a:gd name="connsiteX106" fmla="*/ 80432 w 300306"/>
                <a:gd name="connsiteY106" fmla="*/ 24085 h 278820"/>
                <a:gd name="connsiteX107" fmla="*/ 83095 w 300306"/>
                <a:gd name="connsiteY107" fmla="*/ 18761 h 278820"/>
                <a:gd name="connsiteX108" fmla="*/ 85757 w 300306"/>
                <a:gd name="connsiteY108" fmla="*/ 18761 h 278820"/>
                <a:gd name="connsiteX109" fmla="*/ 91144 w 300306"/>
                <a:gd name="connsiteY109" fmla="*/ 16036 h 278820"/>
                <a:gd name="connsiteX110" fmla="*/ 93806 w 300306"/>
                <a:gd name="connsiteY110" fmla="*/ 16036 h 278820"/>
                <a:gd name="connsiteX111" fmla="*/ 93806 w 300306"/>
                <a:gd name="connsiteY111" fmla="*/ 13374 h 278820"/>
                <a:gd name="connsiteX112" fmla="*/ 96532 w 300306"/>
                <a:gd name="connsiteY112" fmla="*/ 13374 h 278820"/>
                <a:gd name="connsiteX113" fmla="*/ 101856 w 300306"/>
                <a:gd name="connsiteY113" fmla="*/ 16036 h 278820"/>
                <a:gd name="connsiteX114" fmla="*/ 104581 w 300306"/>
                <a:gd name="connsiteY114" fmla="*/ 16036 h 278820"/>
                <a:gd name="connsiteX115" fmla="*/ 107243 w 300306"/>
                <a:gd name="connsiteY115" fmla="*/ 16036 h 278820"/>
                <a:gd name="connsiteX116" fmla="*/ 109905 w 300306"/>
                <a:gd name="connsiteY116" fmla="*/ 16036 h 278820"/>
                <a:gd name="connsiteX117" fmla="*/ 115293 w 300306"/>
                <a:gd name="connsiteY117" fmla="*/ 16036 h 278820"/>
                <a:gd name="connsiteX118" fmla="*/ 117955 w 300306"/>
                <a:gd name="connsiteY118" fmla="*/ 13374 h 278820"/>
                <a:gd name="connsiteX119" fmla="*/ 123343 w 300306"/>
                <a:gd name="connsiteY119" fmla="*/ 10712 h 278820"/>
                <a:gd name="connsiteX120" fmla="*/ 126004 w 300306"/>
                <a:gd name="connsiteY120" fmla="*/ 8050 h 278820"/>
                <a:gd name="connsiteX121" fmla="*/ 126004 w 300306"/>
                <a:gd name="connsiteY121" fmla="*/ 5324 h 278820"/>
                <a:gd name="connsiteX122" fmla="*/ 126004 w 300306"/>
                <a:gd name="connsiteY122" fmla="*/ 2662 h 278820"/>
                <a:gd name="connsiteX123" fmla="*/ 126004 w 300306"/>
                <a:gd name="connsiteY123" fmla="*/ 0 h 278820"/>
                <a:gd name="connsiteX124" fmla="*/ 128666 w 300306"/>
                <a:gd name="connsiteY124" fmla="*/ 0 h 278820"/>
                <a:gd name="connsiteX125" fmla="*/ 128666 w 300306"/>
                <a:gd name="connsiteY125" fmla="*/ 2662 h 278820"/>
                <a:gd name="connsiteX126" fmla="*/ 131392 w 300306"/>
                <a:gd name="connsiteY126" fmla="*/ 2662 h 278820"/>
                <a:gd name="connsiteX127" fmla="*/ 131392 w 300306"/>
                <a:gd name="connsiteY127" fmla="*/ 5324 h 278820"/>
                <a:gd name="connsiteX128" fmla="*/ 134054 w 300306"/>
                <a:gd name="connsiteY128" fmla="*/ 8050 h 278820"/>
                <a:gd name="connsiteX129" fmla="*/ 136716 w 300306"/>
                <a:gd name="connsiteY129" fmla="*/ 10712 h 278820"/>
                <a:gd name="connsiteX130" fmla="*/ 139378 w 300306"/>
                <a:gd name="connsiteY130" fmla="*/ 13374 h 278820"/>
                <a:gd name="connsiteX131" fmla="*/ 139378 w 300306"/>
                <a:gd name="connsiteY131" fmla="*/ 16036 h 278820"/>
                <a:gd name="connsiteX132" fmla="*/ 144766 w 300306"/>
                <a:gd name="connsiteY132" fmla="*/ 18761 h 278820"/>
                <a:gd name="connsiteX133" fmla="*/ 147428 w 300306"/>
                <a:gd name="connsiteY133" fmla="*/ 21423 h 278820"/>
                <a:gd name="connsiteX134" fmla="*/ 150153 w 300306"/>
                <a:gd name="connsiteY134" fmla="*/ 24085 h 278820"/>
                <a:gd name="connsiteX135" fmla="*/ 152816 w 300306"/>
                <a:gd name="connsiteY135" fmla="*/ 26811 h 278820"/>
                <a:gd name="connsiteX136" fmla="*/ 155478 w 300306"/>
                <a:gd name="connsiteY136" fmla="*/ 26811 h 278820"/>
                <a:gd name="connsiteX137" fmla="*/ 155478 w 300306"/>
                <a:gd name="connsiteY137" fmla="*/ 29473 h 278820"/>
                <a:gd name="connsiteX138" fmla="*/ 155478 w 300306"/>
                <a:gd name="connsiteY138" fmla="*/ 32135 h 278820"/>
                <a:gd name="connsiteX139" fmla="*/ 155478 w 300306"/>
                <a:gd name="connsiteY139" fmla="*/ 34860 h 278820"/>
                <a:gd name="connsiteX140" fmla="*/ 155478 w 300306"/>
                <a:gd name="connsiteY140" fmla="*/ 37522 h 278820"/>
                <a:gd name="connsiteX141" fmla="*/ 155478 w 300306"/>
                <a:gd name="connsiteY141" fmla="*/ 40184 h 278820"/>
                <a:gd name="connsiteX142" fmla="*/ 158203 w 300306"/>
                <a:gd name="connsiteY142" fmla="*/ 42847 h 278820"/>
                <a:gd name="connsiteX143" fmla="*/ 158203 w 300306"/>
                <a:gd name="connsiteY143" fmla="*/ 45572 h 278820"/>
                <a:gd name="connsiteX144" fmla="*/ 160865 w 300306"/>
                <a:gd name="connsiteY144" fmla="*/ 45572 h 278820"/>
                <a:gd name="connsiteX145" fmla="*/ 166189 w 300306"/>
                <a:gd name="connsiteY145" fmla="*/ 42847 h 278820"/>
                <a:gd name="connsiteX146" fmla="*/ 171577 w 300306"/>
                <a:gd name="connsiteY146" fmla="*/ 40184 h 278820"/>
                <a:gd name="connsiteX147" fmla="*/ 182288 w 300306"/>
                <a:gd name="connsiteY147" fmla="*/ 37522 h 278820"/>
                <a:gd name="connsiteX148" fmla="*/ 193063 w 300306"/>
                <a:gd name="connsiteY148" fmla="*/ 32135 h 278820"/>
                <a:gd name="connsiteX149" fmla="*/ 203775 w 300306"/>
                <a:gd name="connsiteY149" fmla="*/ 29473 h 278820"/>
                <a:gd name="connsiteX150" fmla="*/ 206437 w 300306"/>
                <a:gd name="connsiteY150" fmla="*/ 29473 h 278820"/>
                <a:gd name="connsiteX151" fmla="*/ 209099 w 300306"/>
                <a:gd name="connsiteY151" fmla="*/ 29473 h 278820"/>
                <a:gd name="connsiteX152" fmla="*/ 211825 w 300306"/>
                <a:gd name="connsiteY152" fmla="*/ 29473 h 278820"/>
                <a:gd name="connsiteX153" fmla="*/ 214487 w 300306"/>
                <a:gd name="connsiteY153" fmla="*/ 32135 h 278820"/>
                <a:gd name="connsiteX154" fmla="*/ 214487 w 300306"/>
                <a:gd name="connsiteY154" fmla="*/ 34860 h 278820"/>
                <a:gd name="connsiteX155" fmla="*/ 217149 w 300306"/>
                <a:gd name="connsiteY155" fmla="*/ 34860 h 278820"/>
                <a:gd name="connsiteX156" fmla="*/ 217149 w 300306"/>
                <a:gd name="connsiteY156" fmla="*/ 32135 h 278820"/>
                <a:gd name="connsiteX157" fmla="*/ 219874 w 300306"/>
                <a:gd name="connsiteY157" fmla="*/ 32135 h 278820"/>
                <a:gd name="connsiteX158" fmla="*/ 222536 w 300306"/>
                <a:gd name="connsiteY158" fmla="*/ 34860 h 278820"/>
                <a:gd name="connsiteX159" fmla="*/ 225198 w 300306"/>
                <a:gd name="connsiteY159" fmla="*/ 34860 h 278820"/>
                <a:gd name="connsiteX160" fmla="*/ 227860 w 300306"/>
                <a:gd name="connsiteY160" fmla="*/ 34860 h 278820"/>
                <a:gd name="connsiteX161" fmla="*/ 227860 w 300306"/>
                <a:gd name="connsiteY161" fmla="*/ 37522 h 278820"/>
                <a:gd name="connsiteX162" fmla="*/ 227860 w 300306"/>
                <a:gd name="connsiteY162" fmla="*/ 40184 h 278820"/>
                <a:gd name="connsiteX163" fmla="*/ 227860 w 300306"/>
                <a:gd name="connsiteY163" fmla="*/ 42847 h 278820"/>
                <a:gd name="connsiteX164" fmla="*/ 230586 w 300306"/>
                <a:gd name="connsiteY164" fmla="*/ 42847 h 278820"/>
                <a:gd name="connsiteX165" fmla="*/ 233248 w 300306"/>
                <a:gd name="connsiteY165" fmla="*/ 42847 h 278820"/>
                <a:gd name="connsiteX166" fmla="*/ 235910 w 300306"/>
                <a:gd name="connsiteY166" fmla="*/ 42847 h 278820"/>
                <a:gd name="connsiteX167" fmla="*/ 235910 w 300306"/>
                <a:gd name="connsiteY167" fmla="*/ 40184 h 278820"/>
                <a:gd name="connsiteX168" fmla="*/ 238636 w 300306"/>
                <a:gd name="connsiteY168" fmla="*/ 40184 h 278820"/>
                <a:gd name="connsiteX169" fmla="*/ 238636 w 300306"/>
                <a:gd name="connsiteY169" fmla="*/ 42847 h 278820"/>
                <a:gd name="connsiteX170" fmla="*/ 241298 w 300306"/>
                <a:gd name="connsiteY170" fmla="*/ 42847 h 278820"/>
                <a:gd name="connsiteX171" fmla="*/ 243959 w 300306"/>
                <a:gd name="connsiteY171" fmla="*/ 42847 h 278820"/>
                <a:gd name="connsiteX172" fmla="*/ 246685 w 300306"/>
                <a:gd name="connsiteY172" fmla="*/ 42847 h 278820"/>
                <a:gd name="connsiteX173" fmla="*/ 246685 w 300306"/>
                <a:gd name="connsiteY173" fmla="*/ 45572 h 278820"/>
                <a:gd name="connsiteX174" fmla="*/ 246685 w 300306"/>
                <a:gd name="connsiteY174" fmla="*/ 48234 h 278820"/>
                <a:gd name="connsiteX175" fmla="*/ 249347 w 300306"/>
                <a:gd name="connsiteY175" fmla="*/ 48234 h 278820"/>
                <a:gd name="connsiteX176" fmla="*/ 249347 w 300306"/>
                <a:gd name="connsiteY176" fmla="*/ 50896 h 278820"/>
                <a:gd name="connsiteX177" fmla="*/ 252009 w 300306"/>
                <a:gd name="connsiteY177" fmla="*/ 50896 h 278820"/>
                <a:gd name="connsiteX178" fmla="*/ 254671 w 300306"/>
                <a:gd name="connsiteY178" fmla="*/ 50896 h 278820"/>
                <a:gd name="connsiteX179" fmla="*/ 257397 w 300306"/>
                <a:gd name="connsiteY179" fmla="*/ 50896 h 278820"/>
                <a:gd name="connsiteX180" fmla="*/ 257397 w 300306"/>
                <a:gd name="connsiteY180" fmla="*/ 48234 h 278820"/>
                <a:gd name="connsiteX181" fmla="*/ 260059 w 300306"/>
                <a:gd name="connsiteY181" fmla="*/ 48234 h 278820"/>
                <a:gd name="connsiteX182" fmla="*/ 262721 w 300306"/>
                <a:gd name="connsiteY182" fmla="*/ 48234 h 278820"/>
                <a:gd name="connsiteX183" fmla="*/ 262721 w 300306"/>
                <a:gd name="connsiteY183" fmla="*/ 50896 h 278820"/>
                <a:gd name="connsiteX184" fmla="*/ 265446 w 300306"/>
                <a:gd name="connsiteY184" fmla="*/ 50896 h 278820"/>
                <a:gd name="connsiteX185" fmla="*/ 265446 w 300306"/>
                <a:gd name="connsiteY185" fmla="*/ 53622 h 278820"/>
                <a:gd name="connsiteX186" fmla="*/ 268108 w 300306"/>
                <a:gd name="connsiteY186" fmla="*/ 53622 h 278820"/>
                <a:gd name="connsiteX187" fmla="*/ 273496 w 300306"/>
                <a:gd name="connsiteY187" fmla="*/ 56284 h 278820"/>
                <a:gd name="connsiteX188" fmla="*/ 270771 w 300306"/>
                <a:gd name="connsiteY188" fmla="*/ 56284 h 278820"/>
                <a:gd name="connsiteX189" fmla="*/ 270771 w 300306"/>
                <a:gd name="connsiteY189" fmla="*/ 58946 h 278820"/>
                <a:gd name="connsiteX190" fmla="*/ 268108 w 300306"/>
                <a:gd name="connsiteY190" fmla="*/ 58946 h 278820"/>
                <a:gd name="connsiteX191" fmla="*/ 265446 w 300306"/>
                <a:gd name="connsiteY191" fmla="*/ 58946 h 278820"/>
                <a:gd name="connsiteX192" fmla="*/ 265446 w 300306"/>
                <a:gd name="connsiteY192" fmla="*/ 61671 h 278820"/>
                <a:gd name="connsiteX193" fmla="*/ 268108 w 300306"/>
                <a:gd name="connsiteY193" fmla="*/ 61671 h 278820"/>
                <a:gd name="connsiteX194" fmla="*/ 270771 w 300306"/>
                <a:gd name="connsiteY194" fmla="*/ 64333 h 278820"/>
                <a:gd name="connsiteX195" fmla="*/ 273496 w 300306"/>
                <a:gd name="connsiteY195" fmla="*/ 64333 h 278820"/>
                <a:gd name="connsiteX196" fmla="*/ 273496 w 300306"/>
                <a:gd name="connsiteY196" fmla="*/ 66995 h 278820"/>
                <a:gd name="connsiteX197" fmla="*/ 276158 w 300306"/>
                <a:gd name="connsiteY197" fmla="*/ 66995 h 278820"/>
                <a:gd name="connsiteX198" fmla="*/ 276158 w 300306"/>
                <a:gd name="connsiteY198" fmla="*/ 69657 h 278820"/>
                <a:gd name="connsiteX199" fmla="*/ 278820 w 300306"/>
                <a:gd name="connsiteY199" fmla="*/ 69657 h 278820"/>
                <a:gd name="connsiteX200" fmla="*/ 281546 w 300306"/>
                <a:gd name="connsiteY200" fmla="*/ 72383 h 278820"/>
                <a:gd name="connsiteX201" fmla="*/ 281546 w 300306"/>
                <a:gd name="connsiteY201" fmla="*/ 75045 h 278820"/>
                <a:gd name="connsiteX202" fmla="*/ 284208 w 300306"/>
                <a:gd name="connsiteY202" fmla="*/ 77707 h 278820"/>
                <a:gd name="connsiteX203" fmla="*/ 284208 w 300306"/>
                <a:gd name="connsiteY203" fmla="*/ 80433 h 278820"/>
                <a:gd name="connsiteX204" fmla="*/ 281546 w 300306"/>
                <a:gd name="connsiteY204" fmla="*/ 80433 h 278820"/>
                <a:gd name="connsiteX205" fmla="*/ 278820 w 300306"/>
                <a:gd name="connsiteY205" fmla="*/ 85756 h 278820"/>
                <a:gd name="connsiteX206" fmla="*/ 286870 w 300306"/>
                <a:gd name="connsiteY206" fmla="*/ 99194 h 278820"/>
                <a:gd name="connsiteX207" fmla="*/ 289532 w 300306"/>
                <a:gd name="connsiteY207" fmla="*/ 112568 h 278820"/>
                <a:gd name="connsiteX208" fmla="*/ 300307 w 300306"/>
                <a:gd name="connsiteY208" fmla="*/ 128667 h 278820"/>
                <a:gd name="connsiteX209" fmla="*/ 300307 w 300306"/>
                <a:gd name="connsiteY209" fmla="*/ 131329 h 278820"/>
                <a:gd name="connsiteX210" fmla="*/ 286870 w 300306"/>
                <a:gd name="connsiteY210" fmla="*/ 147428 h 278820"/>
                <a:gd name="connsiteX211" fmla="*/ 257397 w 300306"/>
                <a:gd name="connsiteY211" fmla="*/ 166189 h 278820"/>
                <a:gd name="connsiteX212" fmla="*/ 252009 w 300306"/>
                <a:gd name="connsiteY212" fmla="*/ 174239 h 278820"/>
                <a:gd name="connsiteX213" fmla="*/ 246685 w 300306"/>
                <a:gd name="connsiteY213" fmla="*/ 185014 h 278820"/>
                <a:gd name="connsiteX214" fmla="*/ 243959 w 300306"/>
                <a:gd name="connsiteY214" fmla="*/ 211825 h 278820"/>
                <a:gd name="connsiteX215" fmla="*/ 241298 w 300306"/>
                <a:gd name="connsiteY215" fmla="*/ 214487 h 278820"/>
                <a:gd name="connsiteX216" fmla="*/ 233248 w 300306"/>
                <a:gd name="connsiteY216" fmla="*/ 214487 h 278820"/>
                <a:gd name="connsiteX217" fmla="*/ 230586 w 300306"/>
                <a:gd name="connsiteY217" fmla="*/ 222536 h 278820"/>
                <a:gd name="connsiteX218" fmla="*/ 217149 w 300306"/>
                <a:gd name="connsiteY218" fmla="*/ 227861 h 278820"/>
                <a:gd name="connsiteX219" fmla="*/ 214487 w 300306"/>
                <a:gd name="connsiteY219" fmla="*/ 233248 h 278820"/>
                <a:gd name="connsiteX220" fmla="*/ 217149 w 300306"/>
                <a:gd name="connsiteY220" fmla="*/ 235910 h 278820"/>
                <a:gd name="connsiteX221" fmla="*/ 211825 w 300306"/>
                <a:gd name="connsiteY221" fmla="*/ 235910 h 278820"/>
                <a:gd name="connsiteX222" fmla="*/ 198387 w 300306"/>
                <a:gd name="connsiteY222" fmla="*/ 233248 h 278820"/>
                <a:gd name="connsiteX223" fmla="*/ 193063 w 300306"/>
                <a:gd name="connsiteY223" fmla="*/ 233248 h 278820"/>
                <a:gd name="connsiteX224" fmla="*/ 174239 w 300306"/>
                <a:gd name="connsiteY224" fmla="*/ 252009 h 278820"/>
                <a:gd name="connsiteX225" fmla="*/ 168915 w 300306"/>
                <a:gd name="connsiteY225" fmla="*/ 254671 h 278820"/>
                <a:gd name="connsiteX226" fmla="*/ 155478 w 300306"/>
                <a:gd name="connsiteY226" fmla="*/ 249347 h 278820"/>
                <a:gd name="connsiteX227" fmla="*/ 152816 w 300306"/>
                <a:gd name="connsiteY227" fmla="*/ 252009 h 278820"/>
                <a:gd name="connsiteX228" fmla="*/ 147428 w 300306"/>
                <a:gd name="connsiteY228" fmla="*/ 273496 h 278820"/>
                <a:gd name="connsiteX229" fmla="*/ 142104 w 300306"/>
                <a:gd name="connsiteY229" fmla="*/ 276158 h 278820"/>
                <a:gd name="connsiteX230" fmla="*/ 117955 w 300306"/>
                <a:gd name="connsiteY230" fmla="*/ 278820 h 278820"/>
                <a:gd name="connsiteX231" fmla="*/ 112567 w 300306"/>
                <a:gd name="connsiteY231" fmla="*/ 276158 h 278820"/>
                <a:gd name="connsiteX232" fmla="*/ 109905 w 300306"/>
                <a:gd name="connsiteY232" fmla="*/ 276158 h 278820"/>
                <a:gd name="connsiteX233" fmla="*/ 96532 w 300306"/>
                <a:gd name="connsiteY233" fmla="*/ 262721 h 278820"/>
                <a:gd name="connsiteX234" fmla="*/ 91144 w 300306"/>
                <a:gd name="connsiteY234" fmla="*/ 262721 h 278820"/>
                <a:gd name="connsiteX235" fmla="*/ 64333 w 300306"/>
                <a:gd name="connsiteY235" fmla="*/ 260059 h 278820"/>
                <a:gd name="connsiteX236" fmla="*/ 34860 w 300306"/>
                <a:gd name="connsiteY236" fmla="*/ 260059 h 278820"/>
                <a:gd name="connsiteX237" fmla="*/ 34860 w 300306"/>
                <a:gd name="connsiteY237" fmla="*/ 260059 h 27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00306" h="278820">
                  <a:moveTo>
                    <a:pt x="34860" y="260059"/>
                  </a:moveTo>
                  <a:lnTo>
                    <a:pt x="34860" y="257397"/>
                  </a:lnTo>
                  <a:lnTo>
                    <a:pt x="32135" y="257397"/>
                  </a:lnTo>
                  <a:lnTo>
                    <a:pt x="32135" y="254671"/>
                  </a:lnTo>
                  <a:lnTo>
                    <a:pt x="29473" y="254671"/>
                  </a:lnTo>
                  <a:lnTo>
                    <a:pt x="26811" y="254671"/>
                  </a:lnTo>
                  <a:lnTo>
                    <a:pt x="24085" y="252009"/>
                  </a:lnTo>
                  <a:lnTo>
                    <a:pt x="24085" y="249347"/>
                  </a:lnTo>
                  <a:lnTo>
                    <a:pt x="21423" y="249347"/>
                  </a:lnTo>
                  <a:lnTo>
                    <a:pt x="18761" y="246622"/>
                  </a:lnTo>
                  <a:lnTo>
                    <a:pt x="16099" y="246622"/>
                  </a:lnTo>
                  <a:lnTo>
                    <a:pt x="16099" y="243960"/>
                  </a:lnTo>
                  <a:lnTo>
                    <a:pt x="13374" y="243960"/>
                  </a:lnTo>
                  <a:lnTo>
                    <a:pt x="10711" y="241298"/>
                  </a:lnTo>
                  <a:lnTo>
                    <a:pt x="8050" y="238635"/>
                  </a:lnTo>
                  <a:lnTo>
                    <a:pt x="5324" y="235910"/>
                  </a:lnTo>
                  <a:lnTo>
                    <a:pt x="5324" y="233248"/>
                  </a:lnTo>
                  <a:lnTo>
                    <a:pt x="2662" y="233248"/>
                  </a:lnTo>
                  <a:lnTo>
                    <a:pt x="2662" y="230586"/>
                  </a:lnTo>
                  <a:lnTo>
                    <a:pt x="2662" y="227861"/>
                  </a:lnTo>
                  <a:lnTo>
                    <a:pt x="2662" y="225198"/>
                  </a:lnTo>
                  <a:lnTo>
                    <a:pt x="2662" y="222536"/>
                  </a:lnTo>
                  <a:lnTo>
                    <a:pt x="2662" y="219811"/>
                  </a:lnTo>
                  <a:lnTo>
                    <a:pt x="0" y="217149"/>
                  </a:lnTo>
                  <a:lnTo>
                    <a:pt x="0" y="214487"/>
                  </a:lnTo>
                  <a:lnTo>
                    <a:pt x="0" y="211825"/>
                  </a:lnTo>
                  <a:lnTo>
                    <a:pt x="0" y="209099"/>
                  </a:lnTo>
                  <a:lnTo>
                    <a:pt x="2662" y="206437"/>
                  </a:lnTo>
                  <a:lnTo>
                    <a:pt x="5324" y="206437"/>
                  </a:lnTo>
                  <a:lnTo>
                    <a:pt x="5324" y="203775"/>
                  </a:lnTo>
                  <a:lnTo>
                    <a:pt x="8050" y="201050"/>
                  </a:lnTo>
                  <a:lnTo>
                    <a:pt x="10711" y="195726"/>
                  </a:lnTo>
                  <a:lnTo>
                    <a:pt x="10711" y="193000"/>
                  </a:lnTo>
                  <a:lnTo>
                    <a:pt x="13374" y="190338"/>
                  </a:lnTo>
                  <a:lnTo>
                    <a:pt x="13374" y="187676"/>
                  </a:lnTo>
                  <a:lnTo>
                    <a:pt x="18761" y="179626"/>
                  </a:lnTo>
                  <a:lnTo>
                    <a:pt x="21423" y="179626"/>
                  </a:lnTo>
                  <a:lnTo>
                    <a:pt x="21423" y="176964"/>
                  </a:lnTo>
                  <a:lnTo>
                    <a:pt x="24085" y="176964"/>
                  </a:lnTo>
                  <a:lnTo>
                    <a:pt x="26811" y="176964"/>
                  </a:lnTo>
                  <a:lnTo>
                    <a:pt x="29473" y="176964"/>
                  </a:lnTo>
                  <a:lnTo>
                    <a:pt x="32135" y="176964"/>
                  </a:lnTo>
                  <a:lnTo>
                    <a:pt x="34860" y="176964"/>
                  </a:lnTo>
                  <a:lnTo>
                    <a:pt x="34860" y="174239"/>
                  </a:lnTo>
                  <a:lnTo>
                    <a:pt x="34860" y="171577"/>
                  </a:lnTo>
                  <a:lnTo>
                    <a:pt x="37522" y="168914"/>
                  </a:lnTo>
                  <a:lnTo>
                    <a:pt x="40185" y="168914"/>
                  </a:lnTo>
                  <a:lnTo>
                    <a:pt x="40185" y="166189"/>
                  </a:lnTo>
                  <a:lnTo>
                    <a:pt x="42910" y="166189"/>
                  </a:lnTo>
                  <a:lnTo>
                    <a:pt x="45572" y="168914"/>
                  </a:lnTo>
                  <a:lnTo>
                    <a:pt x="48234" y="168914"/>
                  </a:lnTo>
                  <a:lnTo>
                    <a:pt x="50896" y="168914"/>
                  </a:lnTo>
                  <a:lnTo>
                    <a:pt x="53622" y="168914"/>
                  </a:lnTo>
                  <a:lnTo>
                    <a:pt x="53622" y="166189"/>
                  </a:lnTo>
                  <a:lnTo>
                    <a:pt x="56284" y="166189"/>
                  </a:lnTo>
                  <a:lnTo>
                    <a:pt x="58946" y="163527"/>
                  </a:lnTo>
                  <a:lnTo>
                    <a:pt x="58946" y="160865"/>
                  </a:lnTo>
                  <a:lnTo>
                    <a:pt x="58946" y="158140"/>
                  </a:lnTo>
                  <a:lnTo>
                    <a:pt x="58946" y="152815"/>
                  </a:lnTo>
                  <a:lnTo>
                    <a:pt x="61671" y="150153"/>
                  </a:lnTo>
                  <a:lnTo>
                    <a:pt x="61671" y="147428"/>
                  </a:lnTo>
                  <a:lnTo>
                    <a:pt x="61671" y="144766"/>
                  </a:lnTo>
                  <a:lnTo>
                    <a:pt x="61671" y="142104"/>
                  </a:lnTo>
                  <a:lnTo>
                    <a:pt x="61671" y="139378"/>
                  </a:lnTo>
                  <a:lnTo>
                    <a:pt x="61671" y="136716"/>
                  </a:lnTo>
                  <a:lnTo>
                    <a:pt x="61671" y="134054"/>
                  </a:lnTo>
                  <a:lnTo>
                    <a:pt x="61671" y="131329"/>
                  </a:lnTo>
                  <a:lnTo>
                    <a:pt x="61671" y="128667"/>
                  </a:lnTo>
                  <a:lnTo>
                    <a:pt x="61671" y="126005"/>
                  </a:lnTo>
                  <a:lnTo>
                    <a:pt x="64333" y="123343"/>
                  </a:lnTo>
                  <a:lnTo>
                    <a:pt x="66995" y="120617"/>
                  </a:lnTo>
                  <a:lnTo>
                    <a:pt x="69721" y="120617"/>
                  </a:lnTo>
                  <a:lnTo>
                    <a:pt x="69721" y="117955"/>
                  </a:lnTo>
                  <a:lnTo>
                    <a:pt x="72383" y="115293"/>
                  </a:lnTo>
                  <a:lnTo>
                    <a:pt x="72383" y="112568"/>
                  </a:lnTo>
                  <a:lnTo>
                    <a:pt x="72383" y="109905"/>
                  </a:lnTo>
                  <a:lnTo>
                    <a:pt x="75045" y="107243"/>
                  </a:lnTo>
                  <a:lnTo>
                    <a:pt x="75045" y="104518"/>
                  </a:lnTo>
                  <a:lnTo>
                    <a:pt x="75045" y="99194"/>
                  </a:lnTo>
                  <a:lnTo>
                    <a:pt x="72383" y="96532"/>
                  </a:lnTo>
                  <a:lnTo>
                    <a:pt x="72383" y="93806"/>
                  </a:lnTo>
                  <a:lnTo>
                    <a:pt x="72383" y="91144"/>
                  </a:lnTo>
                  <a:lnTo>
                    <a:pt x="72383" y="88482"/>
                  </a:lnTo>
                  <a:lnTo>
                    <a:pt x="69721" y="88482"/>
                  </a:lnTo>
                  <a:lnTo>
                    <a:pt x="69721" y="85756"/>
                  </a:lnTo>
                  <a:lnTo>
                    <a:pt x="69721" y="83095"/>
                  </a:lnTo>
                  <a:lnTo>
                    <a:pt x="72383" y="77707"/>
                  </a:lnTo>
                  <a:lnTo>
                    <a:pt x="72383" y="69657"/>
                  </a:lnTo>
                  <a:lnTo>
                    <a:pt x="72383" y="64333"/>
                  </a:lnTo>
                  <a:lnTo>
                    <a:pt x="72383" y="61671"/>
                  </a:lnTo>
                  <a:lnTo>
                    <a:pt x="75045" y="61671"/>
                  </a:lnTo>
                  <a:lnTo>
                    <a:pt x="75045" y="58946"/>
                  </a:lnTo>
                  <a:lnTo>
                    <a:pt x="72383" y="58946"/>
                  </a:lnTo>
                  <a:lnTo>
                    <a:pt x="72383" y="56284"/>
                  </a:lnTo>
                  <a:lnTo>
                    <a:pt x="69721" y="56284"/>
                  </a:lnTo>
                  <a:lnTo>
                    <a:pt x="66995" y="56284"/>
                  </a:lnTo>
                  <a:lnTo>
                    <a:pt x="64333" y="56284"/>
                  </a:lnTo>
                  <a:lnTo>
                    <a:pt x="64333" y="53622"/>
                  </a:lnTo>
                  <a:lnTo>
                    <a:pt x="61671" y="53622"/>
                  </a:lnTo>
                  <a:lnTo>
                    <a:pt x="58946" y="53622"/>
                  </a:lnTo>
                  <a:lnTo>
                    <a:pt x="58946" y="50896"/>
                  </a:lnTo>
                  <a:lnTo>
                    <a:pt x="58946" y="48234"/>
                  </a:lnTo>
                  <a:lnTo>
                    <a:pt x="61671" y="45572"/>
                  </a:lnTo>
                  <a:lnTo>
                    <a:pt x="64333" y="42847"/>
                  </a:lnTo>
                  <a:lnTo>
                    <a:pt x="66995" y="40184"/>
                  </a:lnTo>
                  <a:lnTo>
                    <a:pt x="75045" y="32135"/>
                  </a:lnTo>
                  <a:lnTo>
                    <a:pt x="80432" y="24085"/>
                  </a:lnTo>
                  <a:lnTo>
                    <a:pt x="83095" y="18761"/>
                  </a:lnTo>
                  <a:lnTo>
                    <a:pt x="85757" y="18761"/>
                  </a:lnTo>
                  <a:lnTo>
                    <a:pt x="91144" y="16036"/>
                  </a:lnTo>
                  <a:lnTo>
                    <a:pt x="93806" y="16036"/>
                  </a:lnTo>
                  <a:lnTo>
                    <a:pt x="93806" y="13374"/>
                  </a:lnTo>
                  <a:lnTo>
                    <a:pt x="96532" y="13374"/>
                  </a:lnTo>
                  <a:lnTo>
                    <a:pt x="101856" y="16036"/>
                  </a:lnTo>
                  <a:lnTo>
                    <a:pt x="104581" y="16036"/>
                  </a:lnTo>
                  <a:lnTo>
                    <a:pt x="107243" y="16036"/>
                  </a:lnTo>
                  <a:lnTo>
                    <a:pt x="109905" y="16036"/>
                  </a:lnTo>
                  <a:lnTo>
                    <a:pt x="115293" y="16036"/>
                  </a:lnTo>
                  <a:lnTo>
                    <a:pt x="117955" y="13374"/>
                  </a:lnTo>
                  <a:lnTo>
                    <a:pt x="123343" y="10712"/>
                  </a:lnTo>
                  <a:lnTo>
                    <a:pt x="126004" y="8050"/>
                  </a:lnTo>
                  <a:lnTo>
                    <a:pt x="126004" y="5324"/>
                  </a:lnTo>
                  <a:lnTo>
                    <a:pt x="126004" y="2662"/>
                  </a:lnTo>
                  <a:lnTo>
                    <a:pt x="126004" y="0"/>
                  </a:lnTo>
                  <a:lnTo>
                    <a:pt x="128666" y="0"/>
                  </a:lnTo>
                  <a:lnTo>
                    <a:pt x="128666" y="2662"/>
                  </a:lnTo>
                  <a:lnTo>
                    <a:pt x="131392" y="2662"/>
                  </a:lnTo>
                  <a:lnTo>
                    <a:pt x="131392" y="5324"/>
                  </a:lnTo>
                  <a:lnTo>
                    <a:pt x="134054" y="8050"/>
                  </a:lnTo>
                  <a:lnTo>
                    <a:pt x="136716" y="10712"/>
                  </a:lnTo>
                  <a:lnTo>
                    <a:pt x="139378" y="13374"/>
                  </a:lnTo>
                  <a:lnTo>
                    <a:pt x="139378" y="16036"/>
                  </a:lnTo>
                  <a:lnTo>
                    <a:pt x="144766" y="18761"/>
                  </a:lnTo>
                  <a:lnTo>
                    <a:pt x="147428" y="21423"/>
                  </a:lnTo>
                  <a:lnTo>
                    <a:pt x="150153" y="24085"/>
                  </a:lnTo>
                  <a:lnTo>
                    <a:pt x="152816" y="26811"/>
                  </a:lnTo>
                  <a:lnTo>
                    <a:pt x="155478" y="26811"/>
                  </a:lnTo>
                  <a:lnTo>
                    <a:pt x="155478" y="29473"/>
                  </a:lnTo>
                  <a:lnTo>
                    <a:pt x="155478" y="32135"/>
                  </a:lnTo>
                  <a:lnTo>
                    <a:pt x="155478" y="34860"/>
                  </a:lnTo>
                  <a:lnTo>
                    <a:pt x="155478" y="37522"/>
                  </a:lnTo>
                  <a:lnTo>
                    <a:pt x="155478" y="40184"/>
                  </a:lnTo>
                  <a:lnTo>
                    <a:pt x="158203" y="42847"/>
                  </a:lnTo>
                  <a:lnTo>
                    <a:pt x="158203" y="45572"/>
                  </a:lnTo>
                  <a:lnTo>
                    <a:pt x="160865" y="45572"/>
                  </a:lnTo>
                  <a:lnTo>
                    <a:pt x="166189" y="42847"/>
                  </a:lnTo>
                  <a:lnTo>
                    <a:pt x="171577" y="40184"/>
                  </a:lnTo>
                  <a:lnTo>
                    <a:pt x="182288" y="37522"/>
                  </a:lnTo>
                  <a:lnTo>
                    <a:pt x="193063" y="32135"/>
                  </a:lnTo>
                  <a:lnTo>
                    <a:pt x="203775" y="29473"/>
                  </a:lnTo>
                  <a:lnTo>
                    <a:pt x="206437" y="29473"/>
                  </a:lnTo>
                  <a:lnTo>
                    <a:pt x="209099" y="29473"/>
                  </a:lnTo>
                  <a:lnTo>
                    <a:pt x="211825" y="29473"/>
                  </a:lnTo>
                  <a:lnTo>
                    <a:pt x="214487" y="32135"/>
                  </a:lnTo>
                  <a:lnTo>
                    <a:pt x="214487" y="34860"/>
                  </a:lnTo>
                  <a:lnTo>
                    <a:pt x="217149" y="34860"/>
                  </a:lnTo>
                  <a:lnTo>
                    <a:pt x="217149" y="32135"/>
                  </a:lnTo>
                  <a:lnTo>
                    <a:pt x="219874" y="32135"/>
                  </a:lnTo>
                  <a:lnTo>
                    <a:pt x="222536" y="34860"/>
                  </a:lnTo>
                  <a:lnTo>
                    <a:pt x="225198" y="34860"/>
                  </a:lnTo>
                  <a:lnTo>
                    <a:pt x="227860" y="34860"/>
                  </a:lnTo>
                  <a:lnTo>
                    <a:pt x="227860" y="37522"/>
                  </a:lnTo>
                  <a:lnTo>
                    <a:pt x="227860" y="40184"/>
                  </a:lnTo>
                  <a:lnTo>
                    <a:pt x="227860" y="42847"/>
                  </a:lnTo>
                  <a:lnTo>
                    <a:pt x="230586" y="42847"/>
                  </a:lnTo>
                  <a:lnTo>
                    <a:pt x="233248" y="42847"/>
                  </a:lnTo>
                  <a:lnTo>
                    <a:pt x="235910" y="42847"/>
                  </a:lnTo>
                  <a:lnTo>
                    <a:pt x="235910" y="40184"/>
                  </a:lnTo>
                  <a:lnTo>
                    <a:pt x="238636" y="40184"/>
                  </a:lnTo>
                  <a:lnTo>
                    <a:pt x="238636" y="42847"/>
                  </a:lnTo>
                  <a:lnTo>
                    <a:pt x="241298" y="42847"/>
                  </a:lnTo>
                  <a:lnTo>
                    <a:pt x="243959" y="42847"/>
                  </a:lnTo>
                  <a:lnTo>
                    <a:pt x="246685" y="42847"/>
                  </a:lnTo>
                  <a:lnTo>
                    <a:pt x="246685" y="45572"/>
                  </a:lnTo>
                  <a:lnTo>
                    <a:pt x="246685" y="48234"/>
                  </a:lnTo>
                  <a:lnTo>
                    <a:pt x="249347" y="48234"/>
                  </a:lnTo>
                  <a:lnTo>
                    <a:pt x="249347" y="50896"/>
                  </a:lnTo>
                  <a:lnTo>
                    <a:pt x="252009" y="50896"/>
                  </a:lnTo>
                  <a:lnTo>
                    <a:pt x="254671" y="50896"/>
                  </a:lnTo>
                  <a:lnTo>
                    <a:pt x="257397" y="50896"/>
                  </a:lnTo>
                  <a:lnTo>
                    <a:pt x="257397" y="48234"/>
                  </a:lnTo>
                  <a:lnTo>
                    <a:pt x="260059" y="48234"/>
                  </a:lnTo>
                  <a:lnTo>
                    <a:pt x="262721" y="48234"/>
                  </a:lnTo>
                  <a:lnTo>
                    <a:pt x="262721" y="50896"/>
                  </a:lnTo>
                  <a:lnTo>
                    <a:pt x="265446" y="50896"/>
                  </a:lnTo>
                  <a:lnTo>
                    <a:pt x="265446" y="53622"/>
                  </a:lnTo>
                  <a:lnTo>
                    <a:pt x="268108" y="53622"/>
                  </a:lnTo>
                  <a:lnTo>
                    <a:pt x="273496" y="56284"/>
                  </a:lnTo>
                  <a:lnTo>
                    <a:pt x="270771" y="56284"/>
                  </a:lnTo>
                  <a:lnTo>
                    <a:pt x="270771" y="58946"/>
                  </a:lnTo>
                  <a:lnTo>
                    <a:pt x="268108" y="58946"/>
                  </a:lnTo>
                  <a:lnTo>
                    <a:pt x="265446" y="58946"/>
                  </a:lnTo>
                  <a:lnTo>
                    <a:pt x="265446" y="61671"/>
                  </a:lnTo>
                  <a:lnTo>
                    <a:pt x="268108" y="61671"/>
                  </a:lnTo>
                  <a:lnTo>
                    <a:pt x="270771" y="64333"/>
                  </a:lnTo>
                  <a:lnTo>
                    <a:pt x="273496" y="64333"/>
                  </a:lnTo>
                  <a:lnTo>
                    <a:pt x="273496" y="66995"/>
                  </a:lnTo>
                  <a:lnTo>
                    <a:pt x="276158" y="66995"/>
                  </a:lnTo>
                  <a:lnTo>
                    <a:pt x="276158" y="69657"/>
                  </a:lnTo>
                  <a:lnTo>
                    <a:pt x="278820" y="69657"/>
                  </a:lnTo>
                  <a:lnTo>
                    <a:pt x="281546" y="72383"/>
                  </a:lnTo>
                  <a:lnTo>
                    <a:pt x="281546" y="75045"/>
                  </a:lnTo>
                  <a:lnTo>
                    <a:pt x="284208" y="77707"/>
                  </a:lnTo>
                  <a:lnTo>
                    <a:pt x="284208" y="80433"/>
                  </a:lnTo>
                  <a:lnTo>
                    <a:pt x="281546" y="80433"/>
                  </a:lnTo>
                  <a:lnTo>
                    <a:pt x="278820" y="85756"/>
                  </a:lnTo>
                  <a:lnTo>
                    <a:pt x="286870" y="99194"/>
                  </a:lnTo>
                  <a:lnTo>
                    <a:pt x="289532" y="112568"/>
                  </a:lnTo>
                  <a:lnTo>
                    <a:pt x="300307" y="128667"/>
                  </a:lnTo>
                  <a:lnTo>
                    <a:pt x="300307" y="131329"/>
                  </a:lnTo>
                  <a:lnTo>
                    <a:pt x="286870" y="147428"/>
                  </a:lnTo>
                  <a:lnTo>
                    <a:pt x="257397" y="166189"/>
                  </a:lnTo>
                  <a:lnTo>
                    <a:pt x="252009" y="174239"/>
                  </a:lnTo>
                  <a:lnTo>
                    <a:pt x="246685" y="185014"/>
                  </a:lnTo>
                  <a:lnTo>
                    <a:pt x="243959" y="211825"/>
                  </a:lnTo>
                  <a:lnTo>
                    <a:pt x="241298" y="214487"/>
                  </a:lnTo>
                  <a:lnTo>
                    <a:pt x="233248" y="214487"/>
                  </a:lnTo>
                  <a:lnTo>
                    <a:pt x="230586" y="222536"/>
                  </a:lnTo>
                  <a:lnTo>
                    <a:pt x="217149" y="227861"/>
                  </a:lnTo>
                  <a:lnTo>
                    <a:pt x="214487" y="233248"/>
                  </a:lnTo>
                  <a:lnTo>
                    <a:pt x="217149" y="235910"/>
                  </a:lnTo>
                  <a:lnTo>
                    <a:pt x="211825" y="235910"/>
                  </a:lnTo>
                  <a:lnTo>
                    <a:pt x="198387" y="233248"/>
                  </a:lnTo>
                  <a:lnTo>
                    <a:pt x="193063" y="233248"/>
                  </a:lnTo>
                  <a:lnTo>
                    <a:pt x="174239" y="252009"/>
                  </a:lnTo>
                  <a:lnTo>
                    <a:pt x="168915" y="254671"/>
                  </a:lnTo>
                  <a:lnTo>
                    <a:pt x="155478" y="249347"/>
                  </a:lnTo>
                  <a:lnTo>
                    <a:pt x="152816" y="252009"/>
                  </a:lnTo>
                  <a:lnTo>
                    <a:pt x="147428" y="273496"/>
                  </a:lnTo>
                  <a:lnTo>
                    <a:pt x="142104" y="276158"/>
                  </a:lnTo>
                  <a:lnTo>
                    <a:pt x="117955" y="278820"/>
                  </a:lnTo>
                  <a:lnTo>
                    <a:pt x="112567" y="276158"/>
                  </a:lnTo>
                  <a:lnTo>
                    <a:pt x="109905" y="276158"/>
                  </a:lnTo>
                  <a:lnTo>
                    <a:pt x="96532" y="262721"/>
                  </a:lnTo>
                  <a:lnTo>
                    <a:pt x="91144" y="262721"/>
                  </a:lnTo>
                  <a:lnTo>
                    <a:pt x="64333" y="260059"/>
                  </a:lnTo>
                  <a:lnTo>
                    <a:pt x="34860" y="260059"/>
                  </a:lnTo>
                  <a:lnTo>
                    <a:pt x="34860" y="26005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EFEC804F-5F97-413B-6A0F-4E892F5D7505}"/>
                </a:ext>
              </a:extLst>
            </p:cNvPr>
            <p:cNvSpPr/>
            <p:nvPr/>
          </p:nvSpPr>
          <p:spPr>
            <a:xfrm>
              <a:off x="4189640" y="5646187"/>
              <a:ext cx="361090" cy="444502"/>
            </a:xfrm>
            <a:custGeom>
              <a:avLst/>
              <a:gdLst>
                <a:gd name="connsiteX0" fmla="*/ 120110 w 361090"/>
                <a:gd name="connsiteY0" fmla="*/ 431129 h 444502"/>
                <a:gd name="connsiteX1" fmla="*/ 117448 w 361090"/>
                <a:gd name="connsiteY1" fmla="*/ 431129 h 444502"/>
                <a:gd name="connsiteX2" fmla="*/ 117448 w 361090"/>
                <a:gd name="connsiteY2" fmla="*/ 425741 h 444502"/>
                <a:gd name="connsiteX3" fmla="*/ 120110 w 361090"/>
                <a:gd name="connsiteY3" fmla="*/ 425741 h 444502"/>
                <a:gd name="connsiteX4" fmla="*/ 120110 w 361090"/>
                <a:gd name="connsiteY4" fmla="*/ 431129 h 444502"/>
                <a:gd name="connsiteX5" fmla="*/ 120110 w 361090"/>
                <a:gd name="connsiteY5" fmla="*/ 431129 h 444502"/>
                <a:gd name="connsiteX6" fmla="*/ 85250 w 361090"/>
                <a:gd name="connsiteY6" fmla="*/ 157633 h 444502"/>
                <a:gd name="connsiteX7" fmla="*/ 82588 w 361090"/>
                <a:gd name="connsiteY7" fmla="*/ 157633 h 444502"/>
                <a:gd name="connsiteX8" fmla="*/ 82588 w 361090"/>
                <a:gd name="connsiteY8" fmla="*/ 163020 h 444502"/>
                <a:gd name="connsiteX9" fmla="*/ 82588 w 361090"/>
                <a:gd name="connsiteY9" fmla="*/ 160358 h 444502"/>
                <a:gd name="connsiteX10" fmla="*/ 79925 w 361090"/>
                <a:gd name="connsiteY10" fmla="*/ 160358 h 444502"/>
                <a:gd name="connsiteX11" fmla="*/ 79925 w 361090"/>
                <a:gd name="connsiteY11" fmla="*/ 157696 h 444502"/>
                <a:gd name="connsiteX12" fmla="*/ 82588 w 361090"/>
                <a:gd name="connsiteY12" fmla="*/ 157696 h 444502"/>
                <a:gd name="connsiteX13" fmla="*/ 82588 w 361090"/>
                <a:gd name="connsiteY13" fmla="*/ 155034 h 444502"/>
                <a:gd name="connsiteX14" fmla="*/ 85250 w 361090"/>
                <a:gd name="connsiteY14" fmla="*/ 155034 h 444502"/>
                <a:gd name="connsiteX15" fmla="*/ 85250 w 361090"/>
                <a:gd name="connsiteY15" fmla="*/ 157696 h 444502"/>
                <a:gd name="connsiteX16" fmla="*/ 85250 w 361090"/>
                <a:gd name="connsiteY16" fmla="*/ 157696 h 444502"/>
                <a:gd name="connsiteX17" fmla="*/ 69150 w 361090"/>
                <a:gd name="connsiteY17" fmla="*/ 95961 h 444502"/>
                <a:gd name="connsiteX18" fmla="*/ 77200 w 361090"/>
                <a:gd name="connsiteY18" fmla="*/ 95961 h 444502"/>
                <a:gd name="connsiteX19" fmla="*/ 77200 w 361090"/>
                <a:gd name="connsiteY19" fmla="*/ 98623 h 444502"/>
                <a:gd name="connsiteX20" fmla="*/ 79862 w 361090"/>
                <a:gd name="connsiteY20" fmla="*/ 98623 h 444502"/>
                <a:gd name="connsiteX21" fmla="*/ 79862 w 361090"/>
                <a:gd name="connsiteY21" fmla="*/ 104011 h 444502"/>
                <a:gd name="connsiteX22" fmla="*/ 85250 w 361090"/>
                <a:gd name="connsiteY22" fmla="*/ 104011 h 444502"/>
                <a:gd name="connsiteX23" fmla="*/ 85250 w 361090"/>
                <a:gd name="connsiteY23" fmla="*/ 106673 h 444502"/>
                <a:gd name="connsiteX24" fmla="*/ 93299 w 361090"/>
                <a:gd name="connsiteY24" fmla="*/ 106673 h 444502"/>
                <a:gd name="connsiteX25" fmla="*/ 93299 w 361090"/>
                <a:gd name="connsiteY25" fmla="*/ 117385 h 444502"/>
                <a:gd name="connsiteX26" fmla="*/ 95961 w 361090"/>
                <a:gd name="connsiteY26" fmla="*/ 117385 h 444502"/>
                <a:gd name="connsiteX27" fmla="*/ 95961 w 361090"/>
                <a:gd name="connsiteY27" fmla="*/ 133484 h 444502"/>
                <a:gd name="connsiteX28" fmla="*/ 93299 w 361090"/>
                <a:gd name="connsiteY28" fmla="*/ 133484 h 444502"/>
                <a:gd name="connsiteX29" fmla="*/ 93299 w 361090"/>
                <a:gd name="connsiteY29" fmla="*/ 136146 h 444502"/>
                <a:gd name="connsiteX30" fmla="*/ 87912 w 361090"/>
                <a:gd name="connsiteY30" fmla="*/ 136146 h 444502"/>
                <a:gd name="connsiteX31" fmla="*/ 87912 w 361090"/>
                <a:gd name="connsiteY31" fmla="*/ 138808 h 444502"/>
                <a:gd name="connsiteX32" fmla="*/ 90574 w 361090"/>
                <a:gd name="connsiteY32" fmla="*/ 138808 h 444502"/>
                <a:gd name="connsiteX33" fmla="*/ 90574 w 361090"/>
                <a:gd name="connsiteY33" fmla="*/ 141470 h 444502"/>
                <a:gd name="connsiteX34" fmla="*/ 87912 w 361090"/>
                <a:gd name="connsiteY34" fmla="*/ 141470 h 444502"/>
                <a:gd name="connsiteX35" fmla="*/ 87912 w 361090"/>
                <a:gd name="connsiteY35" fmla="*/ 146857 h 444502"/>
                <a:gd name="connsiteX36" fmla="*/ 85250 w 361090"/>
                <a:gd name="connsiteY36" fmla="*/ 146857 h 444502"/>
                <a:gd name="connsiteX37" fmla="*/ 85250 w 361090"/>
                <a:gd name="connsiteY37" fmla="*/ 149520 h 444502"/>
                <a:gd name="connsiteX38" fmla="*/ 82588 w 361090"/>
                <a:gd name="connsiteY38" fmla="*/ 149520 h 444502"/>
                <a:gd name="connsiteX39" fmla="*/ 82588 w 361090"/>
                <a:gd name="connsiteY39" fmla="*/ 154907 h 444502"/>
                <a:gd name="connsiteX40" fmla="*/ 82588 w 361090"/>
                <a:gd name="connsiteY40" fmla="*/ 152245 h 444502"/>
                <a:gd name="connsiteX41" fmla="*/ 79925 w 361090"/>
                <a:gd name="connsiteY41" fmla="*/ 152245 h 444502"/>
                <a:gd name="connsiteX42" fmla="*/ 79925 w 361090"/>
                <a:gd name="connsiteY42" fmla="*/ 154907 h 444502"/>
                <a:gd name="connsiteX43" fmla="*/ 77263 w 361090"/>
                <a:gd name="connsiteY43" fmla="*/ 154907 h 444502"/>
                <a:gd name="connsiteX44" fmla="*/ 77263 w 361090"/>
                <a:gd name="connsiteY44" fmla="*/ 181718 h 444502"/>
                <a:gd name="connsiteX45" fmla="*/ 74601 w 361090"/>
                <a:gd name="connsiteY45" fmla="*/ 181718 h 444502"/>
                <a:gd name="connsiteX46" fmla="*/ 74601 w 361090"/>
                <a:gd name="connsiteY46" fmla="*/ 184380 h 444502"/>
                <a:gd name="connsiteX47" fmla="*/ 66552 w 361090"/>
                <a:gd name="connsiteY47" fmla="*/ 184380 h 444502"/>
                <a:gd name="connsiteX48" fmla="*/ 66552 w 361090"/>
                <a:gd name="connsiteY48" fmla="*/ 181718 h 444502"/>
                <a:gd name="connsiteX49" fmla="*/ 63890 w 361090"/>
                <a:gd name="connsiteY49" fmla="*/ 181718 h 444502"/>
                <a:gd name="connsiteX50" fmla="*/ 63890 w 361090"/>
                <a:gd name="connsiteY50" fmla="*/ 179056 h 444502"/>
                <a:gd name="connsiteX51" fmla="*/ 61228 w 361090"/>
                <a:gd name="connsiteY51" fmla="*/ 179056 h 444502"/>
                <a:gd name="connsiteX52" fmla="*/ 61228 w 361090"/>
                <a:gd name="connsiteY52" fmla="*/ 173669 h 444502"/>
                <a:gd name="connsiteX53" fmla="*/ 63890 w 361090"/>
                <a:gd name="connsiteY53" fmla="*/ 173669 h 444502"/>
                <a:gd name="connsiteX54" fmla="*/ 61228 w 361090"/>
                <a:gd name="connsiteY54" fmla="*/ 173669 h 444502"/>
                <a:gd name="connsiteX55" fmla="*/ 63890 w 361090"/>
                <a:gd name="connsiteY55" fmla="*/ 173669 h 444502"/>
                <a:gd name="connsiteX56" fmla="*/ 63890 w 361090"/>
                <a:gd name="connsiteY56" fmla="*/ 168281 h 444502"/>
                <a:gd name="connsiteX57" fmla="*/ 61228 w 361090"/>
                <a:gd name="connsiteY57" fmla="*/ 168281 h 444502"/>
                <a:gd name="connsiteX58" fmla="*/ 61228 w 361090"/>
                <a:gd name="connsiteY58" fmla="*/ 160231 h 444502"/>
                <a:gd name="connsiteX59" fmla="*/ 58565 w 361090"/>
                <a:gd name="connsiteY59" fmla="*/ 160231 h 444502"/>
                <a:gd name="connsiteX60" fmla="*/ 61228 w 361090"/>
                <a:gd name="connsiteY60" fmla="*/ 160231 h 444502"/>
                <a:gd name="connsiteX61" fmla="*/ 61228 w 361090"/>
                <a:gd name="connsiteY61" fmla="*/ 157569 h 444502"/>
                <a:gd name="connsiteX62" fmla="*/ 58565 w 361090"/>
                <a:gd name="connsiteY62" fmla="*/ 157569 h 444502"/>
                <a:gd name="connsiteX63" fmla="*/ 58565 w 361090"/>
                <a:gd name="connsiteY63" fmla="*/ 149520 h 444502"/>
                <a:gd name="connsiteX64" fmla="*/ 55903 w 361090"/>
                <a:gd name="connsiteY64" fmla="*/ 149520 h 444502"/>
                <a:gd name="connsiteX65" fmla="*/ 55903 w 361090"/>
                <a:gd name="connsiteY65" fmla="*/ 141470 h 444502"/>
                <a:gd name="connsiteX66" fmla="*/ 53241 w 361090"/>
                <a:gd name="connsiteY66" fmla="*/ 141470 h 444502"/>
                <a:gd name="connsiteX67" fmla="*/ 53241 w 361090"/>
                <a:gd name="connsiteY67" fmla="*/ 136083 h 444502"/>
                <a:gd name="connsiteX68" fmla="*/ 61291 w 361090"/>
                <a:gd name="connsiteY68" fmla="*/ 136083 h 444502"/>
                <a:gd name="connsiteX69" fmla="*/ 61291 w 361090"/>
                <a:gd name="connsiteY69" fmla="*/ 133420 h 444502"/>
                <a:gd name="connsiteX70" fmla="*/ 58629 w 361090"/>
                <a:gd name="connsiteY70" fmla="*/ 133420 h 444502"/>
                <a:gd name="connsiteX71" fmla="*/ 58629 w 361090"/>
                <a:gd name="connsiteY71" fmla="*/ 130758 h 444502"/>
                <a:gd name="connsiteX72" fmla="*/ 64016 w 361090"/>
                <a:gd name="connsiteY72" fmla="*/ 130758 h 444502"/>
                <a:gd name="connsiteX73" fmla="*/ 64016 w 361090"/>
                <a:gd name="connsiteY73" fmla="*/ 125371 h 444502"/>
                <a:gd name="connsiteX74" fmla="*/ 66678 w 361090"/>
                <a:gd name="connsiteY74" fmla="*/ 125371 h 444502"/>
                <a:gd name="connsiteX75" fmla="*/ 66678 w 361090"/>
                <a:gd name="connsiteY75" fmla="*/ 122709 h 444502"/>
                <a:gd name="connsiteX76" fmla="*/ 64016 w 361090"/>
                <a:gd name="connsiteY76" fmla="*/ 122709 h 444502"/>
                <a:gd name="connsiteX77" fmla="*/ 66678 w 361090"/>
                <a:gd name="connsiteY77" fmla="*/ 122709 h 444502"/>
                <a:gd name="connsiteX78" fmla="*/ 66678 w 361090"/>
                <a:gd name="connsiteY78" fmla="*/ 111997 h 444502"/>
                <a:gd name="connsiteX79" fmla="*/ 69341 w 361090"/>
                <a:gd name="connsiteY79" fmla="*/ 111997 h 444502"/>
                <a:gd name="connsiteX80" fmla="*/ 66678 w 361090"/>
                <a:gd name="connsiteY80" fmla="*/ 111997 h 444502"/>
                <a:gd name="connsiteX81" fmla="*/ 66678 w 361090"/>
                <a:gd name="connsiteY81" fmla="*/ 109335 h 444502"/>
                <a:gd name="connsiteX82" fmla="*/ 69341 w 361090"/>
                <a:gd name="connsiteY82" fmla="*/ 109335 h 444502"/>
                <a:gd name="connsiteX83" fmla="*/ 66678 w 361090"/>
                <a:gd name="connsiteY83" fmla="*/ 109335 h 444502"/>
                <a:gd name="connsiteX84" fmla="*/ 66678 w 361090"/>
                <a:gd name="connsiteY84" fmla="*/ 98623 h 444502"/>
                <a:gd name="connsiteX85" fmla="*/ 64016 w 361090"/>
                <a:gd name="connsiteY85" fmla="*/ 98623 h 444502"/>
                <a:gd name="connsiteX86" fmla="*/ 64016 w 361090"/>
                <a:gd name="connsiteY86" fmla="*/ 95961 h 444502"/>
                <a:gd name="connsiteX87" fmla="*/ 66678 w 361090"/>
                <a:gd name="connsiteY87" fmla="*/ 95961 h 444502"/>
                <a:gd name="connsiteX88" fmla="*/ 66678 w 361090"/>
                <a:gd name="connsiteY88" fmla="*/ 93299 h 444502"/>
                <a:gd name="connsiteX89" fmla="*/ 69341 w 361090"/>
                <a:gd name="connsiteY89" fmla="*/ 93299 h 444502"/>
                <a:gd name="connsiteX90" fmla="*/ 69341 w 361090"/>
                <a:gd name="connsiteY90" fmla="*/ 95961 h 444502"/>
                <a:gd name="connsiteX91" fmla="*/ 69341 w 361090"/>
                <a:gd name="connsiteY91" fmla="*/ 95961 h 444502"/>
                <a:gd name="connsiteX92" fmla="*/ 122772 w 361090"/>
                <a:gd name="connsiteY92" fmla="*/ 388219 h 444502"/>
                <a:gd name="connsiteX93" fmla="*/ 122772 w 361090"/>
                <a:gd name="connsiteY93" fmla="*/ 396268 h 444502"/>
                <a:gd name="connsiteX94" fmla="*/ 120110 w 361090"/>
                <a:gd name="connsiteY94" fmla="*/ 396268 h 444502"/>
                <a:gd name="connsiteX95" fmla="*/ 120110 w 361090"/>
                <a:gd name="connsiteY95" fmla="*/ 388219 h 444502"/>
                <a:gd name="connsiteX96" fmla="*/ 122772 w 361090"/>
                <a:gd name="connsiteY96" fmla="*/ 388219 h 444502"/>
                <a:gd name="connsiteX97" fmla="*/ 256826 w 361090"/>
                <a:gd name="connsiteY97" fmla="*/ 428466 h 444502"/>
                <a:gd name="connsiteX98" fmla="*/ 256826 w 361090"/>
                <a:gd name="connsiteY98" fmla="*/ 431129 h 444502"/>
                <a:gd name="connsiteX99" fmla="*/ 254164 w 361090"/>
                <a:gd name="connsiteY99" fmla="*/ 431129 h 444502"/>
                <a:gd name="connsiteX100" fmla="*/ 254164 w 361090"/>
                <a:gd name="connsiteY100" fmla="*/ 436516 h 444502"/>
                <a:gd name="connsiteX101" fmla="*/ 251502 w 361090"/>
                <a:gd name="connsiteY101" fmla="*/ 436516 h 444502"/>
                <a:gd name="connsiteX102" fmla="*/ 251502 w 361090"/>
                <a:gd name="connsiteY102" fmla="*/ 439178 h 444502"/>
                <a:gd name="connsiteX103" fmla="*/ 246115 w 361090"/>
                <a:gd name="connsiteY103" fmla="*/ 439178 h 444502"/>
                <a:gd name="connsiteX104" fmla="*/ 246115 w 361090"/>
                <a:gd name="connsiteY104" fmla="*/ 441840 h 444502"/>
                <a:gd name="connsiteX105" fmla="*/ 238065 w 361090"/>
                <a:gd name="connsiteY105" fmla="*/ 441840 h 444502"/>
                <a:gd name="connsiteX106" fmla="*/ 238065 w 361090"/>
                <a:gd name="connsiteY106" fmla="*/ 444502 h 444502"/>
                <a:gd name="connsiteX107" fmla="*/ 224628 w 361090"/>
                <a:gd name="connsiteY107" fmla="*/ 444502 h 444502"/>
                <a:gd name="connsiteX108" fmla="*/ 224628 w 361090"/>
                <a:gd name="connsiteY108" fmla="*/ 441840 h 444502"/>
                <a:gd name="connsiteX109" fmla="*/ 221966 w 361090"/>
                <a:gd name="connsiteY109" fmla="*/ 441840 h 444502"/>
                <a:gd name="connsiteX110" fmla="*/ 221966 w 361090"/>
                <a:gd name="connsiteY110" fmla="*/ 433791 h 444502"/>
                <a:gd name="connsiteX111" fmla="*/ 224628 w 361090"/>
                <a:gd name="connsiteY111" fmla="*/ 433791 h 444502"/>
                <a:gd name="connsiteX112" fmla="*/ 224628 w 361090"/>
                <a:gd name="connsiteY112" fmla="*/ 431129 h 444502"/>
                <a:gd name="connsiteX113" fmla="*/ 221966 w 361090"/>
                <a:gd name="connsiteY113" fmla="*/ 431129 h 444502"/>
                <a:gd name="connsiteX114" fmla="*/ 221966 w 361090"/>
                <a:gd name="connsiteY114" fmla="*/ 436516 h 444502"/>
                <a:gd name="connsiteX115" fmla="*/ 221966 w 361090"/>
                <a:gd name="connsiteY115" fmla="*/ 433854 h 444502"/>
                <a:gd name="connsiteX116" fmla="*/ 208529 w 361090"/>
                <a:gd name="connsiteY116" fmla="*/ 433854 h 444502"/>
                <a:gd name="connsiteX117" fmla="*/ 208529 w 361090"/>
                <a:gd name="connsiteY117" fmla="*/ 436516 h 444502"/>
                <a:gd name="connsiteX118" fmla="*/ 205867 w 361090"/>
                <a:gd name="connsiteY118" fmla="*/ 436516 h 444502"/>
                <a:gd name="connsiteX119" fmla="*/ 205867 w 361090"/>
                <a:gd name="connsiteY119" fmla="*/ 433854 h 444502"/>
                <a:gd name="connsiteX120" fmla="*/ 203205 w 361090"/>
                <a:gd name="connsiteY120" fmla="*/ 433854 h 444502"/>
                <a:gd name="connsiteX121" fmla="*/ 203205 w 361090"/>
                <a:gd name="connsiteY121" fmla="*/ 431192 h 444502"/>
                <a:gd name="connsiteX122" fmla="*/ 200543 w 361090"/>
                <a:gd name="connsiteY122" fmla="*/ 431192 h 444502"/>
                <a:gd name="connsiteX123" fmla="*/ 200543 w 361090"/>
                <a:gd name="connsiteY123" fmla="*/ 428530 h 444502"/>
                <a:gd name="connsiteX124" fmla="*/ 195155 w 361090"/>
                <a:gd name="connsiteY124" fmla="*/ 428530 h 444502"/>
                <a:gd name="connsiteX125" fmla="*/ 195155 w 361090"/>
                <a:gd name="connsiteY125" fmla="*/ 425868 h 444502"/>
                <a:gd name="connsiteX126" fmla="*/ 187105 w 361090"/>
                <a:gd name="connsiteY126" fmla="*/ 425868 h 444502"/>
                <a:gd name="connsiteX127" fmla="*/ 187105 w 361090"/>
                <a:gd name="connsiteY127" fmla="*/ 423206 h 444502"/>
                <a:gd name="connsiteX128" fmla="*/ 184443 w 361090"/>
                <a:gd name="connsiteY128" fmla="*/ 423206 h 444502"/>
                <a:gd name="connsiteX129" fmla="*/ 184443 w 361090"/>
                <a:gd name="connsiteY129" fmla="*/ 420544 h 444502"/>
                <a:gd name="connsiteX130" fmla="*/ 181781 w 361090"/>
                <a:gd name="connsiteY130" fmla="*/ 420544 h 444502"/>
                <a:gd name="connsiteX131" fmla="*/ 181781 w 361090"/>
                <a:gd name="connsiteY131" fmla="*/ 417882 h 444502"/>
                <a:gd name="connsiteX132" fmla="*/ 179119 w 361090"/>
                <a:gd name="connsiteY132" fmla="*/ 417882 h 444502"/>
                <a:gd name="connsiteX133" fmla="*/ 179119 w 361090"/>
                <a:gd name="connsiteY133" fmla="*/ 415220 h 444502"/>
                <a:gd name="connsiteX134" fmla="*/ 176457 w 361090"/>
                <a:gd name="connsiteY134" fmla="*/ 415220 h 444502"/>
                <a:gd name="connsiteX135" fmla="*/ 176457 w 361090"/>
                <a:gd name="connsiteY135" fmla="*/ 412558 h 444502"/>
                <a:gd name="connsiteX136" fmla="*/ 173795 w 361090"/>
                <a:gd name="connsiteY136" fmla="*/ 412558 h 444502"/>
                <a:gd name="connsiteX137" fmla="*/ 173795 w 361090"/>
                <a:gd name="connsiteY137" fmla="*/ 407170 h 444502"/>
                <a:gd name="connsiteX138" fmla="*/ 176457 w 361090"/>
                <a:gd name="connsiteY138" fmla="*/ 407170 h 444502"/>
                <a:gd name="connsiteX139" fmla="*/ 176457 w 361090"/>
                <a:gd name="connsiteY139" fmla="*/ 404508 h 444502"/>
                <a:gd name="connsiteX140" fmla="*/ 181845 w 361090"/>
                <a:gd name="connsiteY140" fmla="*/ 404508 h 444502"/>
                <a:gd name="connsiteX141" fmla="*/ 181845 w 361090"/>
                <a:gd name="connsiteY141" fmla="*/ 401846 h 444502"/>
                <a:gd name="connsiteX142" fmla="*/ 184507 w 361090"/>
                <a:gd name="connsiteY142" fmla="*/ 401846 h 444502"/>
                <a:gd name="connsiteX143" fmla="*/ 184507 w 361090"/>
                <a:gd name="connsiteY143" fmla="*/ 399184 h 444502"/>
                <a:gd name="connsiteX144" fmla="*/ 181845 w 361090"/>
                <a:gd name="connsiteY144" fmla="*/ 399184 h 444502"/>
                <a:gd name="connsiteX145" fmla="*/ 181845 w 361090"/>
                <a:gd name="connsiteY145" fmla="*/ 396522 h 444502"/>
                <a:gd name="connsiteX146" fmla="*/ 179183 w 361090"/>
                <a:gd name="connsiteY146" fmla="*/ 396522 h 444502"/>
                <a:gd name="connsiteX147" fmla="*/ 179183 w 361090"/>
                <a:gd name="connsiteY147" fmla="*/ 391134 h 444502"/>
                <a:gd name="connsiteX148" fmla="*/ 181845 w 361090"/>
                <a:gd name="connsiteY148" fmla="*/ 391134 h 444502"/>
                <a:gd name="connsiteX149" fmla="*/ 181845 w 361090"/>
                <a:gd name="connsiteY149" fmla="*/ 388472 h 444502"/>
                <a:gd name="connsiteX150" fmla="*/ 184507 w 361090"/>
                <a:gd name="connsiteY150" fmla="*/ 388472 h 444502"/>
                <a:gd name="connsiteX151" fmla="*/ 181845 w 361090"/>
                <a:gd name="connsiteY151" fmla="*/ 388472 h 444502"/>
                <a:gd name="connsiteX152" fmla="*/ 181845 w 361090"/>
                <a:gd name="connsiteY152" fmla="*/ 391134 h 444502"/>
                <a:gd name="connsiteX153" fmla="*/ 179183 w 361090"/>
                <a:gd name="connsiteY153" fmla="*/ 391134 h 444502"/>
                <a:gd name="connsiteX154" fmla="*/ 179183 w 361090"/>
                <a:gd name="connsiteY154" fmla="*/ 399184 h 444502"/>
                <a:gd name="connsiteX155" fmla="*/ 181845 w 361090"/>
                <a:gd name="connsiteY155" fmla="*/ 399184 h 444502"/>
                <a:gd name="connsiteX156" fmla="*/ 181845 w 361090"/>
                <a:gd name="connsiteY156" fmla="*/ 401846 h 444502"/>
                <a:gd name="connsiteX157" fmla="*/ 179183 w 361090"/>
                <a:gd name="connsiteY157" fmla="*/ 401846 h 444502"/>
                <a:gd name="connsiteX158" fmla="*/ 179183 w 361090"/>
                <a:gd name="connsiteY158" fmla="*/ 404508 h 444502"/>
                <a:gd name="connsiteX159" fmla="*/ 173795 w 361090"/>
                <a:gd name="connsiteY159" fmla="*/ 404508 h 444502"/>
                <a:gd name="connsiteX160" fmla="*/ 173795 w 361090"/>
                <a:gd name="connsiteY160" fmla="*/ 407170 h 444502"/>
                <a:gd name="connsiteX161" fmla="*/ 171133 w 361090"/>
                <a:gd name="connsiteY161" fmla="*/ 407170 h 444502"/>
                <a:gd name="connsiteX162" fmla="*/ 171133 w 361090"/>
                <a:gd name="connsiteY162" fmla="*/ 412558 h 444502"/>
                <a:gd name="connsiteX163" fmla="*/ 173795 w 361090"/>
                <a:gd name="connsiteY163" fmla="*/ 412558 h 444502"/>
                <a:gd name="connsiteX164" fmla="*/ 173795 w 361090"/>
                <a:gd name="connsiteY164" fmla="*/ 417945 h 444502"/>
                <a:gd name="connsiteX165" fmla="*/ 165746 w 361090"/>
                <a:gd name="connsiteY165" fmla="*/ 417945 h 444502"/>
                <a:gd name="connsiteX166" fmla="*/ 165746 w 361090"/>
                <a:gd name="connsiteY166" fmla="*/ 420607 h 444502"/>
                <a:gd name="connsiteX167" fmla="*/ 155034 w 361090"/>
                <a:gd name="connsiteY167" fmla="*/ 420607 h 444502"/>
                <a:gd name="connsiteX168" fmla="*/ 157696 w 361090"/>
                <a:gd name="connsiteY168" fmla="*/ 420607 h 444502"/>
                <a:gd name="connsiteX169" fmla="*/ 157696 w 361090"/>
                <a:gd name="connsiteY169" fmla="*/ 417945 h 444502"/>
                <a:gd name="connsiteX170" fmla="*/ 160358 w 361090"/>
                <a:gd name="connsiteY170" fmla="*/ 417945 h 444502"/>
                <a:gd name="connsiteX171" fmla="*/ 160358 w 361090"/>
                <a:gd name="connsiteY171" fmla="*/ 415283 h 444502"/>
                <a:gd name="connsiteX172" fmla="*/ 157696 w 361090"/>
                <a:gd name="connsiteY172" fmla="*/ 415283 h 444502"/>
                <a:gd name="connsiteX173" fmla="*/ 157696 w 361090"/>
                <a:gd name="connsiteY173" fmla="*/ 417945 h 444502"/>
                <a:gd name="connsiteX174" fmla="*/ 152308 w 361090"/>
                <a:gd name="connsiteY174" fmla="*/ 417945 h 444502"/>
                <a:gd name="connsiteX175" fmla="*/ 152308 w 361090"/>
                <a:gd name="connsiteY175" fmla="*/ 420607 h 444502"/>
                <a:gd name="connsiteX176" fmla="*/ 152308 w 361090"/>
                <a:gd name="connsiteY176" fmla="*/ 417945 h 444502"/>
                <a:gd name="connsiteX177" fmla="*/ 149646 w 361090"/>
                <a:gd name="connsiteY177" fmla="*/ 417945 h 444502"/>
                <a:gd name="connsiteX178" fmla="*/ 149646 w 361090"/>
                <a:gd name="connsiteY178" fmla="*/ 412558 h 444502"/>
                <a:gd name="connsiteX179" fmla="*/ 149646 w 361090"/>
                <a:gd name="connsiteY179" fmla="*/ 415220 h 444502"/>
                <a:gd name="connsiteX180" fmla="*/ 144259 w 361090"/>
                <a:gd name="connsiteY180" fmla="*/ 415220 h 444502"/>
                <a:gd name="connsiteX181" fmla="*/ 144259 w 361090"/>
                <a:gd name="connsiteY181" fmla="*/ 417882 h 444502"/>
                <a:gd name="connsiteX182" fmla="*/ 144259 w 361090"/>
                <a:gd name="connsiteY182" fmla="*/ 415220 h 444502"/>
                <a:gd name="connsiteX183" fmla="*/ 138871 w 361090"/>
                <a:gd name="connsiteY183" fmla="*/ 415220 h 444502"/>
                <a:gd name="connsiteX184" fmla="*/ 138871 w 361090"/>
                <a:gd name="connsiteY184" fmla="*/ 417882 h 444502"/>
                <a:gd name="connsiteX185" fmla="*/ 133484 w 361090"/>
                <a:gd name="connsiteY185" fmla="*/ 417882 h 444502"/>
                <a:gd name="connsiteX186" fmla="*/ 133484 w 361090"/>
                <a:gd name="connsiteY186" fmla="*/ 415220 h 444502"/>
                <a:gd name="connsiteX187" fmla="*/ 125434 w 361090"/>
                <a:gd name="connsiteY187" fmla="*/ 415220 h 444502"/>
                <a:gd name="connsiteX188" fmla="*/ 125434 w 361090"/>
                <a:gd name="connsiteY188" fmla="*/ 423269 h 444502"/>
                <a:gd name="connsiteX189" fmla="*/ 122772 w 361090"/>
                <a:gd name="connsiteY189" fmla="*/ 423269 h 444502"/>
                <a:gd name="connsiteX190" fmla="*/ 122772 w 361090"/>
                <a:gd name="connsiteY190" fmla="*/ 420607 h 444502"/>
                <a:gd name="connsiteX191" fmla="*/ 120110 w 361090"/>
                <a:gd name="connsiteY191" fmla="*/ 420607 h 444502"/>
                <a:gd name="connsiteX192" fmla="*/ 122772 w 361090"/>
                <a:gd name="connsiteY192" fmla="*/ 420607 h 444502"/>
                <a:gd name="connsiteX193" fmla="*/ 122772 w 361090"/>
                <a:gd name="connsiteY193" fmla="*/ 412558 h 444502"/>
                <a:gd name="connsiteX194" fmla="*/ 120110 w 361090"/>
                <a:gd name="connsiteY194" fmla="*/ 412558 h 444502"/>
                <a:gd name="connsiteX195" fmla="*/ 120110 w 361090"/>
                <a:gd name="connsiteY195" fmla="*/ 404508 h 444502"/>
                <a:gd name="connsiteX196" fmla="*/ 122772 w 361090"/>
                <a:gd name="connsiteY196" fmla="*/ 404508 h 444502"/>
                <a:gd name="connsiteX197" fmla="*/ 122772 w 361090"/>
                <a:gd name="connsiteY197" fmla="*/ 393796 h 444502"/>
                <a:gd name="connsiteX198" fmla="*/ 125434 w 361090"/>
                <a:gd name="connsiteY198" fmla="*/ 393796 h 444502"/>
                <a:gd name="connsiteX199" fmla="*/ 125434 w 361090"/>
                <a:gd name="connsiteY199" fmla="*/ 391134 h 444502"/>
                <a:gd name="connsiteX200" fmla="*/ 122772 w 361090"/>
                <a:gd name="connsiteY200" fmla="*/ 391134 h 444502"/>
                <a:gd name="connsiteX201" fmla="*/ 125434 w 361090"/>
                <a:gd name="connsiteY201" fmla="*/ 391134 h 444502"/>
                <a:gd name="connsiteX202" fmla="*/ 125434 w 361090"/>
                <a:gd name="connsiteY202" fmla="*/ 388472 h 444502"/>
                <a:gd name="connsiteX203" fmla="*/ 122772 w 361090"/>
                <a:gd name="connsiteY203" fmla="*/ 388472 h 444502"/>
                <a:gd name="connsiteX204" fmla="*/ 122772 w 361090"/>
                <a:gd name="connsiteY204" fmla="*/ 377760 h 444502"/>
                <a:gd name="connsiteX205" fmla="*/ 120110 w 361090"/>
                <a:gd name="connsiteY205" fmla="*/ 377760 h 444502"/>
                <a:gd name="connsiteX206" fmla="*/ 120110 w 361090"/>
                <a:gd name="connsiteY206" fmla="*/ 372373 h 444502"/>
                <a:gd name="connsiteX207" fmla="*/ 125498 w 361090"/>
                <a:gd name="connsiteY207" fmla="*/ 372373 h 444502"/>
                <a:gd name="connsiteX208" fmla="*/ 125498 w 361090"/>
                <a:gd name="connsiteY208" fmla="*/ 369711 h 444502"/>
                <a:gd name="connsiteX209" fmla="*/ 130885 w 361090"/>
                <a:gd name="connsiteY209" fmla="*/ 369711 h 444502"/>
                <a:gd name="connsiteX210" fmla="*/ 128223 w 361090"/>
                <a:gd name="connsiteY210" fmla="*/ 369711 h 444502"/>
                <a:gd name="connsiteX211" fmla="*/ 128223 w 361090"/>
                <a:gd name="connsiteY211" fmla="*/ 367049 h 444502"/>
                <a:gd name="connsiteX212" fmla="*/ 125561 w 361090"/>
                <a:gd name="connsiteY212" fmla="*/ 367049 h 444502"/>
                <a:gd name="connsiteX213" fmla="*/ 125561 w 361090"/>
                <a:gd name="connsiteY213" fmla="*/ 369711 h 444502"/>
                <a:gd name="connsiteX214" fmla="*/ 120173 w 361090"/>
                <a:gd name="connsiteY214" fmla="*/ 369711 h 444502"/>
                <a:gd name="connsiteX215" fmla="*/ 120173 w 361090"/>
                <a:gd name="connsiteY215" fmla="*/ 372373 h 444502"/>
                <a:gd name="connsiteX216" fmla="*/ 117511 w 361090"/>
                <a:gd name="connsiteY216" fmla="*/ 372373 h 444502"/>
                <a:gd name="connsiteX217" fmla="*/ 117511 w 361090"/>
                <a:gd name="connsiteY217" fmla="*/ 366986 h 444502"/>
                <a:gd name="connsiteX218" fmla="*/ 120173 w 361090"/>
                <a:gd name="connsiteY218" fmla="*/ 366986 h 444502"/>
                <a:gd name="connsiteX219" fmla="*/ 117511 w 361090"/>
                <a:gd name="connsiteY219" fmla="*/ 366986 h 444502"/>
                <a:gd name="connsiteX220" fmla="*/ 120173 w 361090"/>
                <a:gd name="connsiteY220" fmla="*/ 366986 h 444502"/>
                <a:gd name="connsiteX221" fmla="*/ 120173 w 361090"/>
                <a:gd name="connsiteY221" fmla="*/ 361598 h 444502"/>
                <a:gd name="connsiteX222" fmla="*/ 117511 w 361090"/>
                <a:gd name="connsiteY222" fmla="*/ 361598 h 444502"/>
                <a:gd name="connsiteX223" fmla="*/ 117511 w 361090"/>
                <a:gd name="connsiteY223" fmla="*/ 348161 h 444502"/>
                <a:gd name="connsiteX224" fmla="*/ 114849 w 361090"/>
                <a:gd name="connsiteY224" fmla="*/ 348161 h 444502"/>
                <a:gd name="connsiteX225" fmla="*/ 114849 w 361090"/>
                <a:gd name="connsiteY225" fmla="*/ 340111 h 444502"/>
                <a:gd name="connsiteX226" fmla="*/ 112187 w 361090"/>
                <a:gd name="connsiteY226" fmla="*/ 340111 h 444502"/>
                <a:gd name="connsiteX227" fmla="*/ 112187 w 361090"/>
                <a:gd name="connsiteY227" fmla="*/ 329400 h 444502"/>
                <a:gd name="connsiteX228" fmla="*/ 109525 w 361090"/>
                <a:gd name="connsiteY228" fmla="*/ 329400 h 444502"/>
                <a:gd name="connsiteX229" fmla="*/ 109525 w 361090"/>
                <a:gd name="connsiteY229" fmla="*/ 324012 h 444502"/>
                <a:gd name="connsiteX230" fmla="*/ 106863 w 361090"/>
                <a:gd name="connsiteY230" fmla="*/ 324012 h 444502"/>
                <a:gd name="connsiteX231" fmla="*/ 106863 w 361090"/>
                <a:gd name="connsiteY231" fmla="*/ 313300 h 444502"/>
                <a:gd name="connsiteX232" fmla="*/ 104201 w 361090"/>
                <a:gd name="connsiteY232" fmla="*/ 313300 h 444502"/>
                <a:gd name="connsiteX233" fmla="*/ 104201 w 361090"/>
                <a:gd name="connsiteY233" fmla="*/ 307913 h 444502"/>
                <a:gd name="connsiteX234" fmla="*/ 101539 w 361090"/>
                <a:gd name="connsiteY234" fmla="*/ 307913 h 444502"/>
                <a:gd name="connsiteX235" fmla="*/ 101539 w 361090"/>
                <a:gd name="connsiteY235" fmla="*/ 302525 h 444502"/>
                <a:gd name="connsiteX236" fmla="*/ 98877 w 361090"/>
                <a:gd name="connsiteY236" fmla="*/ 302525 h 444502"/>
                <a:gd name="connsiteX237" fmla="*/ 98877 w 361090"/>
                <a:gd name="connsiteY237" fmla="*/ 297138 h 444502"/>
                <a:gd name="connsiteX238" fmla="*/ 96215 w 361090"/>
                <a:gd name="connsiteY238" fmla="*/ 297138 h 444502"/>
                <a:gd name="connsiteX239" fmla="*/ 96215 w 361090"/>
                <a:gd name="connsiteY239" fmla="*/ 291750 h 444502"/>
                <a:gd name="connsiteX240" fmla="*/ 93553 w 361090"/>
                <a:gd name="connsiteY240" fmla="*/ 291750 h 444502"/>
                <a:gd name="connsiteX241" fmla="*/ 93553 w 361090"/>
                <a:gd name="connsiteY241" fmla="*/ 286363 h 444502"/>
                <a:gd name="connsiteX242" fmla="*/ 90891 w 361090"/>
                <a:gd name="connsiteY242" fmla="*/ 286363 h 444502"/>
                <a:gd name="connsiteX243" fmla="*/ 90891 w 361090"/>
                <a:gd name="connsiteY243" fmla="*/ 280975 h 444502"/>
                <a:gd name="connsiteX244" fmla="*/ 88229 w 361090"/>
                <a:gd name="connsiteY244" fmla="*/ 280975 h 444502"/>
                <a:gd name="connsiteX245" fmla="*/ 88229 w 361090"/>
                <a:gd name="connsiteY245" fmla="*/ 275588 h 444502"/>
                <a:gd name="connsiteX246" fmla="*/ 85567 w 361090"/>
                <a:gd name="connsiteY246" fmla="*/ 275588 h 444502"/>
                <a:gd name="connsiteX247" fmla="*/ 85567 w 361090"/>
                <a:gd name="connsiteY247" fmla="*/ 272926 h 444502"/>
                <a:gd name="connsiteX248" fmla="*/ 82904 w 361090"/>
                <a:gd name="connsiteY248" fmla="*/ 272926 h 444502"/>
                <a:gd name="connsiteX249" fmla="*/ 82904 w 361090"/>
                <a:gd name="connsiteY249" fmla="*/ 270264 h 444502"/>
                <a:gd name="connsiteX250" fmla="*/ 80242 w 361090"/>
                <a:gd name="connsiteY250" fmla="*/ 270264 h 444502"/>
                <a:gd name="connsiteX251" fmla="*/ 80242 w 361090"/>
                <a:gd name="connsiteY251" fmla="*/ 259552 h 444502"/>
                <a:gd name="connsiteX252" fmla="*/ 85630 w 361090"/>
                <a:gd name="connsiteY252" fmla="*/ 259552 h 444502"/>
                <a:gd name="connsiteX253" fmla="*/ 85630 w 361090"/>
                <a:gd name="connsiteY253" fmla="*/ 256890 h 444502"/>
                <a:gd name="connsiteX254" fmla="*/ 88292 w 361090"/>
                <a:gd name="connsiteY254" fmla="*/ 256890 h 444502"/>
                <a:gd name="connsiteX255" fmla="*/ 88292 w 361090"/>
                <a:gd name="connsiteY255" fmla="*/ 254228 h 444502"/>
                <a:gd name="connsiteX256" fmla="*/ 90954 w 361090"/>
                <a:gd name="connsiteY256" fmla="*/ 254228 h 444502"/>
                <a:gd name="connsiteX257" fmla="*/ 90954 w 361090"/>
                <a:gd name="connsiteY257" fmla="*/ 251566 h 444502"/>
                <a:gd name="connsiteX258" fmla="*/ 101666 w 361090"/>
                <a:gd name="connsiteY258" fmla="*/ 251566 h 444502"/>
                <a:gd name="connsiteX259" fmla="*/ 101666 w 361090"/>
                <a:gd name="connsiteY259" fmla="*/ 254228 h 444502"/>
                <a:gd name="connsiteX260" fmla="*/ 104328 w 361090"/>
                <a:gd name="connsiteY260" fmla="*/ 254228 h 444502"/>
                <a:gd name="connsiteX261" fmla="*/ 104328 w 361090"/>
                <a:gd name="connsiteY261" fmla="*/ 248840 h 444502"/>
                <a:gd name="connsiteX262" fmla="*/ 101666 w 361090"/>
                <a:gd name="connsiteY262" fmla="*/ 248840 h 444502"/>
                <a:gd name="connsiteX263" fmla="*/ 101666 w 361090"/>
                <a:gd name="connsiteY263" fmla="*/ 246178 h 444502"/>
                <a:gd name="connsiteX264" fmla="*/ 88229 w 361090"/>
                <a:gd name="connsiteY264" fmla="*/ 246178 h 444502"/>
                <a:gd name="connsiteX265" fmla="*/ 88229 w 361090"/>
                <a:gd name="connsiteY265" fmla="*/ 243516 h 444502"/>
                <a:gd name="connsiteX266" fmla="*/ 85567 w 361090"/>
                <a:gd name="connsiteY266" fmla="*/ 243516 h 444502"/>
                <a:gd name="connsiteX267" fmla="*/ 85567 w 361090"/>
                <a:gd name="connsiteY267" fmla="*/ 240854 h 444502"/>
                <a:gd name="connsiteX268" fmla="*/ 82904 w 361090"/>
                <a:gd name="connsiteY268" fmla="*/ 240854 h 444502"/>
                <a:gd name="connsiteX269" fmla="*/ 82904 w 361090"/>
                <a:gd name="connsiteY269" fmla="*/ 232804 h 444502"/>
                <a:gd name="connsiteX270" fmla="*/ 80242 w 361090"/>
                <a:gd name="connsiteY270" fmla="*/ 232804 h 444502"/>
                <a:gd name="connsiteX271" fmla="*/ 80242 w 361090"/>
                <a:gd name="connsiteY271" fmla="*/ 235467 h 444502"/>
                <a:gd name="connsiteX272" fmla="*/ 77580 w 361090"/>
                <a:gd name="connsiteY272" fmla="*/ 235467 h 444502"/>
                <a:gd name="connsiteX273" fmla="*/ 77580 w 361090"/>
                <a:gd name="connsiteY273" fmla="*/ 240854 h 444502"/>
                <a:gd name="connsiteX274" fmla="*/ 85630 w 361090"/>
                <a:gd name="connsiteY274" fmla="*/ 240854 h 444502"/>
                <a:gd name="connsiteX275" fmla="*/ 85630 w 361090"/>
                <a:gd name="connsiteY275" fmla="*/ 251566 h 444502"/>
                <a:gd name="connsiteX276" fmla="*/ 82968 w 361090"/>
                <a:gd name="connsiteY276" fmla="*/ 251566 h 444502"/>
                <a:gd name="connsiteX277" fmla="*/ 82968 w 361090"/>
                <a:gd name="connsiteY277" fmla="*/ 248904 h 444502"/>
                <a:gd name="connsiteX278" fmla="*/ 80306 w 361090"/>
                <a:gd name="connsiteY278" fmla="*/ 248904 h 444502"/>
                <a:gd name="connsiteX279" fmla="*/ 80306 w 361090"/>
                <a:gd name="connsiteY279" fmla="*/ 246241 h 444502"/>
                <a:gd name="connsiteX280" fmla="*/ 77644 w 361090"/>
                <a:gd name="connsiteY280" fmla="*/ 246241 h 444502"/>
                <a:gd name="connsiteX281" fmla="*/ 77644 w 361090"/>
                <a:gd name="connsiteY281" fmla="*/ 243579 h 444502"/>
                <a:gd name="connsiteX282" fmla="*/ 74982 w 361090"/>
                <a:gd name="connsiteY282" fmla="*/ 243579 h 444502"/>
                <a:gd name="connsiteX283" fmla="*/ 74982 w 361090"/>
                <a:gd name="connsiteY283" fmla="*/ 238192 h 444502"/>
                <a:gd name="connsiteX284" fmla="*/ 72320 w 361090"/>
                <a:gd name="connsiteY284" fmla="*/ 238192 h 444502"/>
                <a:gd name="connsiteX285" fmla="*/ 72320 w 361090"/>
                <a:gd name="connsiteY285" fmla="*/ 235530 h 444502"/>
                <a:gd name="connsiteX286" fmla="*/ 69657 w 361090"/>
                <a:gd name="connsiteY286" fmla="*/ 235530 h 444502"/>
                <a:gd name="connsiteX287" fmla="*/ 69657 w 361090"/>
                <a:gd name="connsiteY287" fmla="*/ 232868 h 444502"/>
                <a:gd name="connsiteX288" fmla="*/ 66995 w 361090"/>
                <a:gd name="connsiteY288" fmla="*/ 232868 h 444502"/>
                <a:gd name="connsiteX289" fmla="*/ 66995 w 361090"/>
                <a:gd name="connsiteY289" fmla="*/ 230206 h 444502"/>
                <a:gd name="connsiteX290" fmla="*/ 64333 w 361090"/>
                <a:gd name="connsiteY290" fmla="*/ 230206 h 444502"/>
                <a:gd name="connsiteX291" fmla="*/ 64333 w 361090"/>
                <a:gd name="connsiteY291" fmla="*/ 224818 h 444502"/>
                <a:gd name="connsiteX292" fmla="*/ 61671 w 361090"/>
                <a:gd name="connsiteY292" fmla="*/ 224818 h 444502"/>
                <a:gd name="connsiteX293" fmla="*/ 61671 w 361090"/>
                <a:gd name="connsiteY293" fmla="*/ 222156 h 444502"/>
                <a:gd name="connsiteX294" fmla="*/ 59009 w 361090"/>
                <a:gd name="connsiteY294" fmla="*/ 222156 h 444502"/>
                <a:gd name="connsiteX295" fmla="*/ 59009 w 361090"/>
                <a:gd name="connsiteY295" fmla="*/ 219494 h 444502"/>
                <a:gd name="connsiteX296" fmla="*/ 56347 w 361090"/>
                <a:gd name="connsiteY296" fmla="*/ 219494 h 444502"/>
                <a:gd name="connsiteX297" fmla="*/ 56347 w 361090"/>
                <a:gd name="connsiteY297" fmla="*/ 216832 h 444502"/>
                <a:gd name="connsiteX298" fmla="*/ 50959 w 361090"/>
                <a:gd name="connsiteY298" fmla="*/ 216832 h 444502"/>
                <a:gd name="connsiteX299" fmla="*/ 50959 w 361090"/>
                <a:gd name="connsiteY299" fmla="*/ 214170 h 444502"/>
                <a:gd name="connsiteX300" fmla="*/ 48298 w 361090"/>
                <a:gd name="connsiteY300" fmla="*/ 214170 h 444502"/>
                <a:gd name="connsiteX301" fmla="*/ 48298 w 361090"/>
                <a:gd name="connsiteY301" fmla="*/ 211508 h 444502"/>
                <a:gd name="connsiteX302" fmla="*/ 42910 w 361090"/>
                <a:gd name="connsiteY302" fmla="*/ 211508 h 444502"/>
                <a:gd name="connsiteX303" fmla="*/ 42910 w 361090"/>
                <a:gd name="connsiteY303" fmla="*/ 208846 h 444502"/>
                <a:gd name="connsiteX304" fmla="*/ 40248 w 361090"/>
                <a:gd name="connsiteY304" fmla="*/ 208846 h 444502"/>
                <a:gd name="connsiteX305" fmla="*/ 40248 w 361090"/>
                <a:gd name="connsiteY305" fmla="*/ 206184 h 444502"/>
                <a:gd name="connsiteX306" fmla="*/ 42910 w 361090"/>
                <a:gd name="connsiteY306" fmla="*/ 206184 h 444502"/>
                <a:gd name="connsiteX307" fmla="*/ 42910 w 361090"/>
                <a:gd name="connsiteY307" fmla="*/ 203522 h 444502"/>
                <a:gd name="connsiteX308" fmla="*/ 32198 w 361090"/>
                <a:gd name="connsiteY308" fmla="*/ 203522 h 444502"/>
                <a:gd name="connsiteX309" fmla="*/ 32198 w 361090"/>
                <a:gd name="connsiteY309" fmla="*/ 200860 h 444502"/>
                <a:gd name="connsiteX310" fmla="*/ 26811 w 361090"/>
                <a:gd name="connsiteY310" fmla="*/ 200860 h 444502"/>
                <a:gd name="connsiteX311" fmla="*/ 26811 w 361090"/>
                <a:gd name="connsiteY311" fmla="*/ 198198 h 444502"/>
                <a:gd name="connsiteX312" fmla="*/ 16099 w 361090"/>
                <a:gd name="connsiteY312" fmla="*/ 198198 h 444502"/>
                <a:gd name="connsiteX313" fmla="*/ 16099 w 361090"/>
                <a:gd name="connsiteY313" fmla="*/ 195535 h 444502"/>
                <a:gd name="connsiteX314" fmla="*/ 5387 w 361090"/>
                <a:gd name="connsiteY314" fmla="*/ 195535 h 444502"/>
                <a:gd name="connsiteX315" fmla="*/ 5387 w 361090"/>
                <a:gd name="connsiteY315" fmla="*/ 198198 h 444502"/>
                <a:gd name="connsiteX316" fmla="*/ 0 w 361090"/>
                <a:gd name="connsiteY316" fmla="*/ 198198 h 444502"/>
                <a:gd name="connsiteX317" fmla="*/ 0 w 361090"/>
                <a:gd name="connsiteY317" fmla="*/ 184761 h 444502"/>
                <a:gd name="connsiteX318" fmla="*/ 2662 w 361090"/>
                <a:gd name="connsiteY318" fmla="*/ 184761 h 444502"/>
                <a:gd name="connsiteX319" fmla="*/ 2662 w 361090"/>
                <a:gd name="connsiteY319" fmla="*/ 174049 h 444502"/>
                <a:gd name="connsiteX320" fmla="*/ 5324 w 361090"/>
                <a:gd name="connsiteY320" fmla="*/ 174049 h 444502"/>
                <a:gd name="connsiteX321" fmla="*/ 5324 w 361090"/>
                <a:gd name="connsiteY321" fmla="*/ 171386 h 444502"/>
                <a:gd name="connsiteX322" fmla="*/ 7986 w 361090"/>
                <a:gd name="connsiteY322" fmla="*/ 171386 h 444502"/>
                <a:gd name="connsiteX323" fmla="*/ 7986 w 361090"/>
                <a:gd name="connsiteY323" fmla="*/ 165999 h 444502"/>
                <a:gd name="connsiteX324" fmla="*/ 10648 w 361090"/>
                <a:gd name="connsiteY324" fmla="*/ 165999 h 444502"/>
                <a:gd name="connsiteX325" fmla="*/ 10648 w 361090"/>
                <a:gd name="connsiteY325" fmla="*/ 163337 h 444502"/>
                <a:gd name="connsiteX326" fmla="*/ 13310 w 361090"/>
                <a:gd name="connsiteY326" fmla="*/ 163337 h 444502"/>
                <a:gd name="connsiteX327" fmla="*/ 13310 w 361090"/>
                <a:gd name="connsiteY327" fmla="*/ 160675 h 444502"/>
                <a:gd name="connsiteX328" fmla="*/ 15972 w 361090"/>
                <a:gd name="connsiteY328" fmla="*/ 160675 h 444502"/>
                <a:gd name="connsiteX329" fmla="*/ 15972 w 361090"/>
                <a:gd name="connsiteY329" fmla="*/ 158013 h 444502"/>
                <a:gd name="connsiteX330" fmla="*/ 18635 w 361090"/>
                <a:gd name="connsiteY330" fmla="*/ 158013 h 444502"/>
                <a:gd name="connsiteX331" fmla="*/ 18635 w 361090"/>
                <a:gd name="connsiteY331" fmla="*/ 155351 h 444502"/>
                <a:gd name="connsiteX332" fmla="*/ 34734 w 361090"/>
                <a:gd name="connsiteY332" fmla="*/ 155351 h 444502"/>
                <a:gd name="connsiteX333" fmla="*/ 34734 w 361090"/>
                <a:gd name="connsiteY333" fmla="*/ 149963 h 444502"/>
                <a:gd name="connsiteX334" fmla="*/ 42783 w 361090"/>
                <a:gd name="connsiteY334" fmla="*/ 149963 h 444502"/>
                <a:gd name="connsiteX335" fmla="*/ 42783 w 361090"/>
                <a:gd name="connsiteY335" fmla="*/ 152625 h 444502"/>
                <a:gd name="connsiteX336" fmla="*/ 42783 w 361090"/>
                <a:gd name="connsiteY336" fmla="*/ 147238 h 444502"/>
                <a:gd name="connsiteX337" fmla="*/ 40121 w 361090"/>
                <a:gd name="connsiteY337" fmla="*/ 147238 h 444502"/>
                <a:gd name="connsiteX338" fmla="*/ 45509 w 361090"/>
                <a:gd name="connsiteY338" fmla="*/ 147238 h 444502"/>
                <a:gd name="connsiteX339" fmla="*/ 45509 w 361090"/>
                <a:gd name="connsiteY339" fmla="*/ 149900 h 444502"/>
                <a:gd name="connsiteX340" fmla="*/ 48171 w 361090"/>
                <a:gd name="connsiteY340" fmla="*/ 149900 h 444502"/>
                <a:gd name="connsiteX341" fmla="*/ 48171 w 361090"/>
                <a:gd name="connsiteY341" fmla="*/ 155287 h 444502"/>
                <a:gd name="connsiteX342" fmla="*/ 50833 w 361090"/>
                <a:gd name="connsiteY342" fmla="*/ 155287 h 444502"/>
                <a:gd name="connsiteX343" fmla="*/ 50833 w 361090"/>
                <a:gd name="connsiteY343" fmla="*/ 160675 h 444502"/>
                <a:gd name="connsiteX344" fmla="*/ 53495 w 361090"/>
                <a:gd name="connsiteY344" fmla="*/ 160675 h 444502"/>
                <a:gd name="connsiteX345" fmla="*/ 53495 w 361090"/>
                <a:gd name="connsiteY345" fmla="*/ 166063 h 444502"/>
                <a:gd name="connsiteX346" fmla="*/ 56157 w 361090"/>
                <a:gd name="connsiteY346" fmla="*/ 166063 h 444502"/>
                <a:gd name="connsiteX347" fmla="*/ 53495 w 361090"/>
                <a:gd name="connsiteY347" fmla="*/ 166063 h 444502"/>
                <a:gd name="connsiteX348" fmla="*/ 56157 w 361090"/>
                <a:gd name="connsiteY348" fmla="*/ 166063 h 444502"/>
                <a:gd name="connsiteX349" fmla="*/ 56157 w 361090"/>
                <a:gd name="connsiteY349" fmla="*/ 182162 h 444502"/>
                <a:gd name="connsiteX350" fmla="*/ 58819 w 361090"/>
                <a:gd name="connsiteY350" fmla="*/ 182162 h 444502"/>
                <a:gd name="connsiteX351" fmla="*/ 58819 w 361090"/>
                <a:gd name="connsiteY351" fmla="*/ 184824 h 444502"/>
                <a:gd name="connsiteX352" fmla="*/ 61481 w 361090"/>
                <a:gd name="connsiteY352" fmla="*/ 184824 h 444502"/>
                <a:gd name="connsiteX353" fmla="*/ 61481 w 361090"/>
                <a:gd name="connsiteY353" fmla="*/ 187486 h 444502"/>
                <a:gd name="connsiteX354" fmla="*/ 66869 w 361090"/>
                <a:gd name="connsiteY354" fmla="*/ 187486 h 444502"/>
                <a:gd name="connsiteX355" fmla="*/ 66869 w 361090"/>
                <a:gd name="connsiteY355" fmla="*/ 190148 h 444502"/>
                <a:gd name="connsiteX356" fmla="*/ 69531 w 361090"/>
                <a:gd name="connsiteY356" fmla="*/ 190148 h 444502"/>
                <a:gd name="connsiteX357" fmla="*/ 69531 w 361090"/>
                <a:gd name="connsiteY357" fmla="*/ 187486 h 444502"/>
                <a:gd name="connsiteX358" fmla="*/ 74918 w 361090"/>
                <a:gd name="connsiteY358" fmla="*/ 187486 h 444502"/>
                <a:gd name="connsiteX359" fmla="*/ 74918 w 361090"/>
                <a:gd name="connsiteY359" fmla="*/ 184824 h 444502"/>
                <a:gd name="connsiteX360" fmla="*/ 80306 w 361090"/>
                <a:gd name="connsiteY360" fmla="*/ 184824 h 444502"/>
                <a:gd name="connsiteX361" fmla="*/ 80306 w 361090"/>
                <a:gd name="connsiteY361" fmla="*/ 179436 h 444502"/>
                <a:gd name="connsiteX362" fmla="*/ 82968 w 361090"/>
                <a:gd name="connsiteY362" fmla="*/ 179436 h 444502"/>
                <a:gd name="connsiteX363" fmla="*/ 82968 w 361090"/>
                <a:gd name="connsiteY363" fmla="*/ 171386 h 444502"/>
                <a:gd name="connsiteX364" fmla="*/ 85630 w 361090"/>
                <a:gd name="connsiteY364" fmla="*/ 171386 h 444502"/>
                <a:gd name="connsiteX365" fmla="*/ 82968 w 361090"/>
                <a:gd name="connsiteY365" fmla="*/ 171386 h 444502"/>
                <a:gd name="connsiteX366" fmla="*/ 82968 w 361090"/>
                <a:gd name="connsiteY366" fmla="*/ 168725 h 444502"/>
                <a:gd name="connsiteX367" fmla="*/ 85630 w 361090"/>
                <a:gd name="connsiteY367" fmla="*/ 168725 h 444502"/>
                <a:gd name="connsiteX368" fmla="*/ 85630 w 361090"/>
                <a:gd name="connsiteY368" fmla="*/ 163337 h 444502"/>
                <a:gd name="connsiteX369" fmla="*/ 88292 w 361090"/>
                <a:gd name="connsiteY369" fmla="*/ 163337 h 444502"/>
                <a:gd name="connsiteX370" fmla="*/ 88292 w 361090"/>
                <a:gd name="connsiteY370" fmla="*/ 160675 h 444502"/>
                <a:gd name="connsiteX371" fmla="*/ 93680 w 361090"/>
                <a:gd name="connsiteY371" fmla="*/ 160675 h 444502"/>
                <a:gd name="connsiteX372" fmla="*/ 93680 w 361090"/>
                <a:gd name="connsiteY372" fmla="*/ 155287 h 444502"/>
                <a:gd name="connsiteX373" fmla="*/ 96341 w 361090"/>
                <a:gd name="connsiteY373" fmla="*/ 155287 h 444502"/>
                <a:gd name="connsiteX374" fmla="*/ 96341 w 361090"/>
                <a:gd name="connsiteY374" fmla="*/ 152625 h 444502"/>
                <a:gd name="connsiteX375" fmla="*/ 93680 w 361090"/>
                <a:gd name="connsiteY375" fmla="*/ 152625 h 444502"/>
                <a:gd name="connsiteX376" fmla="*/ 93680 w 361090"/>
                <a:gd name="connsiteY376" fmla="*/ 147238 h 444502"/>
                <a:gd name="connsiteX377" fmla="*/ 96341 w 361090"/>
                <a:gd name="connsiteY377" fmla="*/ 147238 h 444502"/>
                <a:gd name="connsiteX378" fmla="*/ 96341 w 361090"/>
                <a:gd name="connsiteY378" fmla="*/ 144576 h 444502"/>
                <a:gd name="connsiteX379" fmla="*/ 99004 w 361090"/>
                <a:gd name="connsiteY379" fmla="*/ 144576 h 444502"/>
                <a:gd name="connsiteX380" fmla="*/ 99004 w 361090"/>
                <a:gd name="connsiteY380" fmla="*/ 139188 h 444502"/>
                <a:gd name="connsiteX381" fmla="*/ 101666 w 361090"/>
                <a:gd name="connsiteY381" fmla="*/ 139188 h 444502"/>
                <a:gd name="connsiteX382" fmla="*/ 101666 w 361090"/>
                <a:gd name="connsiteY382" fmla="*/ 136526 h 444502"/>
                <a:gd name="connsiteX383" fmla="*/ 104328 w 361090"/>
                <a:gd name="connsiteY383" fmla="*/ 136526 h 444502"/>
                <a:gd name="connsiteX384" fmla="*/ 104328 w 361090"/>
                <a:gd name="connsiteY384" fmla="*/ 131139 h 444502"/>
                <a:gd name="connsiteX385" fmla="*/ 109715 w 361090"/>
                <a:gd name="connsiteY385" fmla="*/ 131139 h 444502"/>
                <a:gd name="connsiteX386" fmla="*/ 109715 w 361090"/>
                <a:gd name="connsiteY386" fmla="*/ 133801 h 444502"/>
                <a:gd name="connsiteX387" fmla="*/ 112377 w 361090"/>
                <a:gd name="connsiteY387" fmla="*/ 133801 h 444502"/>
                <a:gd name="connsiteX388" fmla="*/ 112377 w 361090"/>
                <a:gd name="connsiteY388" fmla="*/ 136463 h 444502"/>
                <a:gd name="connsiteX389" fmla="*/ 115039 w 361090"/>
                <a:gd name="connsiteY389" fmla="*/ 136463 h 444502"/>
                <a:gd name="connsiteX390" fmla="*/ 115039 w 361090"/>
                <a:gd name="connsiteY390" fmla="*/ 139125 h 444502"/>
                <a:gd name="connsiteX391" fmla="*/ 117701 w 361090"/>
                <a:gd name="connsiteY391" fmla="*/ 139125 h 444502"/>
                <a:gd name="connsiteX392" fmla="*/ 117701 w 361090"/>
                <a:gd name="connsiteY392" fmla="*/ 141787 h 444502"/>
                <a:gd name="connsiteX393" fmla="*/ 123089 w 361090"/>
                <a:gd name="connsiteY393" fmla="*/ 141787 h 444502"/>
                <a:gd name="connsiteX394" fmla="*/ 123089 w 361090"/>
                <a:gd name="connsiteY394" fmla="*/ 139125 h 444502"/>
                <a:gd name="connsiteX395" fmla="*/ 125751 w 361090"/>
                <a:gd name="connsiteY395" fmla="*/ 139125 h 444502"/>
                <a:gd name="connsiteX396" fmla="*/ 125751 w 361090"/>
                <a:gd name="connsiteY396" fmla="*/ 133737 h 444502"/>
                <a:gd name="connsiteX397" fmla="*/ 128413 w 361090"/>
                <a:gd name="connsiteY397" fmla="*/ 133737 h 444502"/>
                <a:gd name="connsiteX398" fmla="*/ 128413 w 361090"/>
                <a:gd name="connsiteY398" fmla="*/ 131075 h 444502"/>
                <a:gd name="connsiteX399" fmla="*/ 131075 w 361090"/>
                <a:gd name="connsiteY399" fmla="*/ 131075 h 444502"/>
                <a:gd name="connsiteX400" fmla="*/ 128413 w 361090"/>
                <a:gd name="connsiteY400" fmla="*/ 131075 h 444502"/>
                <a:gd name="connsiteX401" fmla="*/ 128413 w 361090"/>
                <a:gd name="connsiteY401" fmla="*/ 128413 h 444502"/>
                <a:gd name="connsiteX402" fmla="*/ 125751 w 361090"/>
                <a:gd name="connsiteY402" fmla="*/ 128413 h 444502"/>
                <a:gd name="connsiteX403" fmla="*/ 125751 w 361090"/>
                <a:gd name="connsiteY403" fmla="*/ 133801 h 444502"/>
                <a:gd name="connsiteX404" fmla="*/ 123089 w 361090"/>
                <a:gd name="connsiteY404" fmla="*/ 133801 h 444502"/>
                <a:gd name="connsiteX405" fmla="*/ 123089 w 361090"/>
                <a:gd name="connsiteY405" fmla="*/ 136463 h 444502"/>
                <a:gd name="connsiteX406" fmla="*/ 120427 w 361090"/>
                <a:gd name="connsiteY406" fmla="*/ 136463 h 444502"/>
                <a:gd name="connsiteX407" fmla="*/ 120427 w 361090"/>
                <a:gd name="connsiteY407" fmla="*/ 139125 h 444502"/>
                <a:gd name="connsiteX408" fmla="*/ 117765 w 361090"/>
                <a:gd name="connsiteY408" fmla="*/ 139125 h 444502"/>
                <a:gd name="connsiteX409" fmla="*/ 117765 w 361090"/>
                <a:gd name="connsiteY409" fmla="*/ 136463 h 444502"/>
                <a:gd name="connsiteX410" fmla="*/ 115103 w 361090"/>
                <a:gd name="connsiteY410" fmla="*/ 136463 h 444502"/>
                <a:gd name="connsiteX411" fmla="*/ 115103 w 361090"/>
                <a:gd name="connsiteY411" fmla="*/ 133801 h 444502"/>
                <a:gd name="connsiteX412" fmla="*/ 112441 w 361090"/>
                <a:gd name="connsiteY412" fmla="*/ 133801 h 444502"/>
                <a:gd name="connsiteX413" fmla="*/ 112441 w 361090"/>
                <a:gd name="connsiteY413" fmla="*/ 131139 h 444502"/>
                <a:gd name="connsiteX414" fmla="*/ 109779 w 361090"/>
                <a:gd name="connsiteY414" fmla="*/ 131139 h 444502"/>
                <a:gd name="connsiteX415" fmla="*/ 109779 w 361090"/>
                <a:gd name="connsiteY415" fmla="*/ 128477 h 444502"/>
                <a:gd name="connsiteX416" fmla="*/ 104391 w 361090"/>
                <a:gd name="connsiteY416" fmla="*/ 128477 h 444502"/>
                <a:gd name="connsiteX417" fmla="*/ 104391 w 361090"/>
                <a:gd name="connsiteY417" fmla="*/ 131139 h 444502"/>
                <a:gd name="connsiteX418" fmla="*/ 104391 w 361090"/>
                <a:gd name="connsiteY418" fmla="*/ 128477 h 444502"/>
                <a:gd name="connsiteX419" fmla="*/ 99004 w 361090"/>
                <a:gd name="connsiteY419" fmla="*/ 128477 h 444502"/>
                <a:gd name="connsiteX420" fmla="*/ 99004 w 361090"/>
                <a:gd name="connsiteY420" fmla="*/ 125814 h 444502"/>
                <a:gd name="connsiteX421" fmla="*/ 112441 w 361090"/>
                <a:gd name="connsiteY421" fmla="*/ 125814 h 444502"/>
                <a:gd name="connsiteX422" fmla="*/ 112441 w 361090"/>
                <a:gd name="connsiteY422" fmla="*/ 128477 h 444502"/>
                <a:gd name="connsiteX423" fmla="*/ 115103 w 361090"/>
                <a:gd name="connsiteY423" fmla="*/ 128477 h 444502"/>
                <a:gd name="connsiteX424" fmla="*/ 115103 w 361090"/>
                <a:gd name="connsiteY424" fmla="*/ 125814 h 444502"/>
                <a:gd name="connsiteX425" fmla="*/ 117765 w 361090"/>
                <a:gd name="connsiteY425" fmla="*/ 125814 h 444502"/>
                <a:gd name="connsiteX426" fmla="*/ 117765 w 361090"/>
                <a:gd name="connsiteY426" fmla="*/ 123152 h 444502"/>
                <a:gd name="connsiteX427" fmla="*/ 120427 w 361090"/>
                <a:gd name="connsiteY427" fmla="*/ 123152 h 444502"/>
                <a:gd name="connsiteX428" fmla="*/ 120427 w 361090"/>
                <a:gd name="connsiteY428" fmla="*/ 120490 h 444502"/>
                <a:gd name="connsiteX429" fmla="*/ 117765 w 361090"/>
                <a:gd name="connsiteY429" fmla="*/ 120490 h 444502"/>
                <a:gd name="connsiteX430" fmla="*/ 117765 w 361090"/>
                <a:gd name="connsiteY430" fmla="*/ 125878 h 444502"/>
                <a:gd name="connsiteX431" fmla="*/ 109715 w 361090"/>
                <a:gd name="connsiteY431" fmla="*/ 125878 h 444502"/>
                <a:gd name="connsiteX432" fmla="*/ 109715 w 361090"/>
                <a:gd name="connsiteY432" fmla="*/ 123216 h 444502"/>
                <a:gd name="connsiteX433" fmla="*/ 104328 w 361090"/>
                <a:gd name="connsiteY433" fmla="*/ 123216 h 444502"/>
                <a:gd name="connsiteX434" fmla="*/ 104328 w 361090"/>
                <a:gd name="connsiteY434" fmla="*/ 125878 h 444502"/>
                <a:gd name="connsiteX435" fmla="*/ 98940 w 361090"/>
                <a:gd name="connsiteY435" fmla="*/ 125878 h 444502"/>
                <a:gd name="connsiteX436" fmla="*/ 98940 w 361090"/>
                <a:gd name="connsiteY436" fmla="*/ 117828 h 444502"/>
                <a:gd name="connsiteX437" fmla="*/ 96278 w 361090"/>
                <a:gd name="connsiteY437" fmla="*/ 117828 h 444502"/>
                <a:gd name="connsiteX438" fmla="*/ 96278 w 361090"/>
                <a:gd name="connsiteY438" fmla="*/ 115166 h 444502"/>
                <a:gd name="connsiteX439" fmla="*/ 93616 w 361090"/>
                <a:gd name="connsiteY439" fmla="*/ 115166 h 444502"/>
                <a:gd name="connsiteX440" fmla="*/ 93616 w 361090"/>
                <a:gd name="connsiteY440" fmla="*/ 99067 h 444502"/>
                <a:gd name="connsiteX441" fmla="*/ 96278 w 361090"/>
                <a:gd name="connsiteY441" fmla="*/ 99067 h 444502"/>
                <a:gd name="connsiteX442" fmla="*/ 96278 w 361090"/>
                <a:gd name="connsiteY442" fmla="*/ 96405 h 444502"/>
                <a:gd name="connsiteX443" fmla="*/ 98940 w 361090"/>
                <a:gd name="connsiteY443" fmla="*/ 96405 h 444502"/>
                <a:gd name="connsiteX444" fmla="*/ 98940 w 361090"/>
                <a:gd name="connsiteY444" fmla="*/ 99067 h 444502"/>
                <a:gd name="connsiteX445" fmla="*/ 104328 w 361090"/>
                <a:gd name="connsiteY445" fmla="*/ 99067 h 444502"/>
                <a:gd name="connsiteX446" fmla="*/ 104328 w 361090"/>
                <a:gd name="connsiteY446" fmla="*/ 101729 h 444502"/>
                <a:gd name="connsiteX447" fmla="*/ 106990 w 361090"/>
                <a:gd name="connsiteY447" fmla="*/ 101729 h 444502"/>
                <a:gd name="connsiteX448" fmla="*/ 106990 w 361090"/>
                <a:gd name="connsiteY448" fmla="*/ 104391 h 444502"/>
                <a:gd name="connsiteX449" fmla="*/ 109652 w 361090"/>
                <a:gd name="connsiteY449" fmla="*/ 104391 h 444502"/>
                <a:gd name="connsiteX450" fmla="*/ 109652 w 361090"/>
                <a:gd name="connsiteY450" fmla="*/ 107053 h 444502"/>
                <a:gd name="connsiteX451" fmla="*/ 117701 w 361090"/>
                <a:gd name="connsiteY451" fmla="*/ 107053 h 444502"/>
                <a:gd name="connsiteX452" fmla="*/ 117701 w 361090"/>
                <a:gd name="connsiteY452" fmla="*/ 104391 h 444502"/>
                <a:gd name="connsiteX453" fmla="*/ 120364 w 361090"/>
                <a:gd name="connsiteY453" fmla="*/ 104391 h 444502"/>
                <a:gd name="connsiteX454" fmla="*/ 120364 w 361090"/>
                <a:gd name="connsiteY454" fmla="*/ 99004 h 444502"/>
                <a:gd name="connsiteX455" fmla="*/ 123026 w 361090"/>
                <a:gd name="connsiteY455" fmla="*/ 99004 h 444502"/>
                <a:gd name="connsiteX456" fmla="*/ 123026 w 361090"/>
                <a:gd name="connsiteY456" fmla="*/ 96342 h 444502"/>
                <a:gd name="connsiteX457" fmla="*/ 128413 w 361090"/>
                <a:gd name="connsiteY457" fmla="*/ 96342 h 444502"/>
                <a:gd name="connsiteX458" fmla="*/ 128413 w 361090"/>
                <a:gd name="connsiteY458" fmla="*/ 99004 h 444502"/>
                <a:gd name="connsiteX459" fmla="*/ 131075 w 361090"/>
                <a:gd name="connsiteY459" fmla="*/ 99004 h 444502"/>
                <a:gd name="connsiteX460" fmla="*/ 131075 w 361090"/>
                <a:gd name="connsiteY460" fmla="*/ 101666 h 444502"/>
                <a:gd name="connsiteX461" fmla="*/ 133737 w 361090"/>
                <a:gd name="connsiteY461" fmla="*/ 101666 h 444502"/>
                <a:gd name="connsiteX462" fmla="*/ 133737 w 361090"/>
                <a:gd name="connsiteY462" fmla="*/ 104328 h 444502"/>
                <a:gd name="connsiteX463" fmla="*/ 139125 w 361090"/>
                <a:gd name="connsiteY463" fmla="*/ 104328 h 444502"/>
                <a:gd name="connsiteX464" fmla="*/ 139125 w 361090"/>
                <a:gd name="connsiteY464" fmla="*/ 101666 h 444502"/>
                <a:gd name="connsiteX465" fmla="*/ 141787 w 361090"/>
                <a:gd name="connsiteY465" fmla="*/ 101666 h 444502"/>
                <a:gd name="connsiteX466" fmla="*/ 141787 w 361090"/>
                <a:gd name="connsiteY466" fmla="*/ 99004 h 444502"/>
                <a:gd name="connsiteX467" fmla="*/ 147174 w 361090"/>
                <a:gd name="connsiteY467" fmla="*/ 99004 h 444502"/>
                <a:gd name="connsiteX468" fmla="*/ 147174 w 361090"/>
                <a:gd name="connsiteY468" fmla="*/ 107053 h 444502"/>
                <a:gd name="connsiteX469" fmla="*/ 149836 w 361090"/>
                <a:gd name="connsiteY469" fmla="*/ 107053 h 444502"/>
                <a:gd name="connsiteX470" fmla="*/ 149836 w 361090"/>
                <a:gd name="connsiteY470" fmla="*/ 109715 h 444502"/>
                <a:gd name="connsiteX471" fmla="*/ 149836 w 361090"/>
                <a:gd name="connsiteY471" fmla="*/ 99004 h 444502"/>
                <a:gd name="connsiteX472" fmla="*/ 141787 w 361090"/>
                <a:gd name="connsiteY472" fmla="*/ 99004 h 444502"/>
                <a:gd name="connsiteX473" fmla="*/ 141787 w 361090"/>
                <a:gd name="connsiteY473" fmla="*/ 101666 h 444502"/>
                <a:gd name="connsiteX474" fmla="*/ 133737 w 361090"/>
                <a:gd name="connsiteY474" fmla="*/ 101666 h 444502"/>
                <a:gd name="connsiteX475" fmla="*/ 133737 w 361090"/>
                <a:gd name="connsiteY475" fmla="*/ 99004 h 444502"/>
                <a:gd name="connsiteX476" fmla="*/ 131075 w 361090"/>
                <a:gd name="connsiteY476" fmla="*/ 99004 h 444502"/>
                <a:gd name="connsiteX477" fmla="*/ 131075 w 361090"/>
                <a:gd name="connsiteY477" fmla="*/ 96342 h 444502"/>
                <a:gd name="connsiteX478" fmla="*/ 128413 w 361090"/>
                <a:gd name="connsiteY478" fmla="*/ 96342 h 444502"/>
                <a:gd name="connsiteX479" fmla="*/ 128413 w 361090"/>
                <a:gd name="connsiteY479" fmla="*/ 93680 h 444502"/>
                <a:gd name="connsiteX480" fmla="*/ 123026 w 361090"/>
                <a:gd name="connsiteY480" fmla="*/ 93680 h 444502"/>
                <a:gd name="connsiteX481" fmla="*/ 123026 w 361090"/>
                <a:gd name="connsiteY481" fmla="*/ 96342 h 444502"/>
                <a:gd name="connsiteX482" fmla="*/ 120364 w 361090"/>
                <a:gd name="connsiteY482" fmla="*/ 96342 h 444502"/>
                <a:gd name="connsiteX483" fmla="*/ 120364 w 361090"/>
                <a:gd name="connsiteY483" fmla="*/ 99004 h 444502"/>
                <a:gd name="connsiteX484" fmla="*/ 117701 w 361090"/>
                <a:gd name="connsiteY484" fmla="*/ 99004 h 444502"/>
                <a:gd name="connsiteX485" fmla="*/ 117701 w 361090"/>
                <a:gd name="connsiteY485" fmla="*/ 104391 h 444502"/>
                <a:gd name="connsiteX486" fmla="*/ 109652 w 361090"/>
                <a:gd name="connsiteY486" fmla="*/ 104391 h 444502"/>
                <a:gd name="connsiteX487" fmla="*/ 109652 w 361090"/>
                <a:gd name="connsiteY487" fmla="*/ 101729 h 444502"/>
                <a:gd name="connsiteX488" fmla="*/ 106990 w 361090"/>
                <a:gd name="connsiteY488" fmla="*/ 101729 h 444502"/>
                <a:gd name="connsiteX489" fmla="*/ 106990 w 361090"/>
                <a:gd name="connsiteY489" fmla="*/ 99067 h 444502"/>
                <a:gd name="connsiteX490" fmla="*/ 104328 w 361090"/>
                <a:gd name="connsiteY490" fmla="*/ 99067 h 444502"/>
                <a:gd name="connsiteX491" fmla="*/ 104328 w 361090"/>
                <a:gd name="connsiteY491" fmla="*/ 96405 h 444502"/>
                <a:gd name="connsiteX492" fmla="*/ 90891 w 361090"/>
                <a:gd name="connsiteY492" fmla="*/ 96405 h 444502"/>
                <a:gd name="connsiteX493" fmla="*/ 90891 w 361090"/>
                <a:gd name="connsiteY493" fmla="*/ 99067 h 444502"/>
                <a:gd name="connsiteX494" fmla="*/ 88229 w 361090"/>
                <a:gd name="connsiteY494" fmla="*/ 99067 h 444502"/>
                <a:gd name="connsiteX495" fmla="*/ 88229 w 361090"/>
                <a:gd name="connsiteY495" fmla="*/ 101729 h 444502"/>
                <a:gd name="connsiteX496" fmla="*/ 82841 w 361090"/>
                <a:gd name="connsiteY496" fmla="*/ 101729 h 444502"/>
                <a:gd name="connsiteX497" fmla="*/ 82841 w 361090"/>
                <a:gd name="connsiteY497" fmla="*/ 96342 h 444502"/>
                <a:gd name="connsiteX498" fmla="*/ 80179 w 361090"/>
                <a:gd name="connsiteY498" fmla="*/ 96342 h 444502"/>
                <a:gd name="connsiteX499" fmla="*/ 80179 w 361090"/>
                <a:gd name="connsiteY499" fmla="*/ 74918 h 444502"/>
                <a:gd name="connsiteX500" fmla="*/ 98940 w 361090"/>
                <a:gd name="connsiteY500" fmla="*/ 74918 h 444502"/>
                <a:gd name="connsiteX501" fmla="*/ 98940 w 361090"/>
                <a:gd name="connsiteY501" fmla="*/ 72256 h 444502"/>
                <a:gd name="connsiteX502" fmla="*/ 101602 w 361090"/>
                <a:gd name="connsiteY502" fmla="*/ 72256 h 444502"/>
                <a:gd name="connsiteX503" fmla="*/ 101602 w 361090"/>
                <a:gd name="connsiteY503" fmla="*/ 74918 h 444502"/>
                <a:gd name="connsiteX504" fmla="*/ 104264 w 361090"/>
                <a:gd name="connsiteY504" fmla="*/ 74918 h 444502"/>
                <a:gd name="connsiteX505" fmla="*/ 104264 w 361090"/>
                <a:gd name="connsiteY505" fmla="*/ 72256 h 444502"/>
                <a:gd name="connsiteX506" fmla="*/ 106926 w 361090"/>
                <a:gd name="connsiteY506" fmla="*/ 72256 h 444502"/>
                <a:gd name="connsiteX507" fmla="*/ 106926 w 361090"/>
                <a:gd name="connsiteY507" fmla="*/ 74918 h 444502"/>
                <a:gd name="connsiteX508" fmla="*/ 112314 w 361090"/>
                <a:gd name="connsiteY508" fmla="*/ 74918 h 444502"/>
                <a:gd name="connsiteX509" fmla="*/ 112314 w 361090"/>
                <a:gd name="connsiteY509" fmla="*/ 77580 h 444502"/>
                <a:gd name="connsiteX510" fmla="*/ 117701 w 361090"/>
                <a:gd name="connsiteY510" fmla="*/ 77580 h 444502"/>
                <a:gd name="connsiteX511" fmla="*/ 115039 w 361090"/>
                <a:gd name="connsiteY511" fmla="*/ 77580 h 444502"/>
                <a:gd name="connsiteX512" fmla="*/ 115039 w 361090"/>
                <a:gd name="connsiteY512" fmla="*/ 80242 h 444502"/>
                <a:gd name="connsiteX513" fmla="*/ 125751 w 361090"/>
                <a:gd name="connsiteY513" fmla="*/ 80242 h 444502"/>
                <a:gd name="connsiteX514" fmla="*/ 125751 w 361090"/>
                <a:gd name="connsiteY514" fmla="*/ 77580 h 444502"/>
                <a:gd name="connsiteX515" fmla="*/ 128413 w 361090"/>
                <a:gd name="connsiteY515" fmla="*/ 77580 h 444502"/>
                <a:gd name="connsiteX516" fmla="*/ 128413 w 361090"/>
                <a:gd name="connsiteY516" fmla="*/ 74918 h 444502"/>
                <a:gd name="connsiteX517" fmla="*/ 133801 w 361090"/>
                <a:gd name="connsiteY517" fmla="*/ 74918 h 444502"/>
                <a:gd name="connsiteX518" fmla="*/ 133801 w 361090"/>
                <a:gd name="connsiteY518" fmla="*/ 72256 h 444502"/>
                <a:gd name="connsiteX519" fmla="*/ 136463 w 361090"/>
                <a:gd name="connsiteY519" fmla="*/ 72256 h 444502"/>
                <a:gd name="connsiteX520" fmla="*/ 136463 w 361090"/>
                <a:gd name="connsiteY520" fmla="*/ 69594 h 444502"/>
                <a:gd name="connsiteX521" fmla="*/ 139125 w 361090"/>
                <a:gd name="connsiteY521" fmla="*/ 69594 h 444502"/>
                <a:gd name="connsiteX522" fmla="*/ 139125 w 361090"/>
                <a:gd name="connsiteY522" fmla="*/ 61545 h 444502"/>
                <a:gd name="connsiteX523" fmla="*/ 141787 w 361090"/>
                <a:gd name="connsiteY523" fmla="*/ 61545 h 444502"/>
                <a:gd name="connsiteX524" fmla="*/ 141787 w 361090"/>
                <a:gd name="connsiteY524" fmla="*/ 58882 h 444502"/>
                <a:gd name="connsiteX525" fmla="*/ 144449 w 361090"/>
                <a:gd name="connsiteY525" fmla="*/ 58882 h 444502"/>
                <a:gd name="connsiteX526" fmla="*/ 144449 w 361090"/>
                <a:gd name="connsiteY526" fmla="*/ 56220 h 444502"/>
                <a:gd name="connsiteX527" fmla="*/ 157886 w 361090"/>
                <a:gd name="connsiteY527" fmla="*/ 56220 h 444502"/>
                <a:gd name="connsiteX528" fmla="*/ 157886 w 361090"/>
                <a:gd name="connsiteY528" fmla="*/ 58882 h 444502"/>
                <a:gd name="connsiteX529" fmla="*/ 176647 w 361090"/>
                <a:gd name="connsiteY529" fmla="*/ 58882 h 444502"/>
                <a:gd name="connsiteX530" fmla="*/ 176647 w 361090"/>
                <a:gd name="connsiteY530" fmla="*/ 53495 h 444502"/>
                <a:gd name="connsiteX531" fmla="*/ 179309 w 361090"/>
                <a:gd name="connsiteY531" fmla="*/ 53495 h 444502"/>
                <a:gd name="connsiteX532" fmla="*/ 179309 w 361090"/>
                <a:gd name="connsiteY532" fmla="*/ 50833 h 444502"/>
                <a:gd name="connsiteX533" fmla="*/ 181971 w 361090"/>
                <a:gd name="connsiteY533" fmla="*/ 50833 h 444502"/>
                <a:gd name="connsiteX534" fmla="*/ 181971 w 361090"/>
                <a:gd name="connsiteY534" fmla="*/ 42783 h 444502"/>
                <a:gd name="connsiteX535" fmla="*/ 179309 w 361090"/>
                <a:gd name="connsiteY535" fmla="*/ 42783 h 444502"/>
                <a:gd name="connsiteX536" fmla="*/ 179309 w 361090"/>
                <a:gd name="connsiteY536" fmla="*/ 32072 h 444502"/>
                <a:gd name="connsiteX537" fmla="*/ 184697 w 361090"/>
                <a:gd name="connsiteY537" fmla="*/ 32072 h 444502"/>
                <a:gd name="connsiteX538" fmla="*/ 184697 w 361090"/>
                <a:gd name="connsiteY538" fmla="*/ 29410 h 444502"/>
                <a:gd name="connsiteX539" fmla="*/ 187359 w 361090"/>
                <a:gd name="connsiteY539" fmla="*/ 29410 h 444502"/>
                <a:gd name="connsiteX540" fmla="*/ 187359 w 361090"/>
                <a:gd name="connsiteY540" fmla="*/ 26748 h 444502"/>
                <a:gd name="connsiteX541" fmla="*/ 190021 w 361090"/>
                <a:gd name="connsiteY541" fmla="*/ 26748 h 444502"/>
                <a:gd name="connsiteX542" fmla="*/ 187359 w 361090"/>
                <a:gd name="connsiteY542" fmla="*/ 26748 h 444502"/>
                <a:gd name="connsiteX543" fmla="*/ 184697 w 361090"/>
                <a:gd name="connsiteY543" fmla="*/ 21360 h 444502"/>
                <a:gd name="connsiteX544" fmla="*/ 187359 w 361090"/>
                <a:gd name="connsiteY544" fmla="*/ 21360 h 444502"/>
                <a:gd name="connsiteX545" fmla="*/ 187359 w 361090"/>
                <a:gd name="connsiteY545" fmla="*/ 18698 h 444502"/>
                <a:gd name="connsiteX546" fmla="*/ 184697 w 361090"/>
                <a:gd name="connsiteY546" fmla="*/ 18698 h 444502"/>
                <a:gd name="connsiteX547" fmla="*/ 184697 w 361090"/>
                <a:gd name="connsiteY547" fmla="*/ 16036 h 444502"/>
                <a:gd name="connsiteX548" fmla="*/ 187359 w 361090"/>
                <a:gd name="connsiteY548" fmla="*/ 16036 h 444502"/>
                <a:gd name="connsiteX549" fmla="*/ 187359 w 361090"/>
                <a:gd name="connsiteY549" fmla="*/ 7986 h 444502"/>
                <a:gd name="connsiteX550" fmla="*/ 187359 w 361090"/>
                <a:gd name="connsiteY550" fmla="*/ 16036 h 444502"/>
                <a:gd name="connsiteX551" fmla="*/ 190021 w 361090"/>
                <a:gd name="connsiteY551" fmla="*/ 16036 h 444502"/>
                <a:gd name="connsiteX552" fmla="*/ 190021 w 361090"/>
                <a:gd name="connsiteY552" fmla="*/ 13374 h 444502"/>
                <a:gd name="connsiteX553" fmla="*/ 192683 w 361090"/>
                <a:gd name="connsiteY553" fmla="*/ 13374 h 444502"/>
                <a:gd name="connsiteX554" fmla="*/ 192683 w 361090"/>
                <a:gd name="connsiteY554" fmla="*/ 16036 h 444502"/>
                <a:gd name="connsiteX555" fmla="*/ 200733 w 361090"/>
                <a:gd name="connsiteY555" fmla="*/ 16036 h 444502"/>
                <a:gd name="connsiteX556" fmla="*/ 200733 w 361090"/>
                <a:gd name="connsiteY556" fmla="*/ 18698 h 444502"/>
                <a:gd name="connsiteX557" fmla="*/ 200733 w 361090"/>
                <a:gd name="connsiteY557" fmla="*/ 16036 h 444502"/>
                <a:gd name="connsiteX558" fmla="*/ 208782 w 361090"/>
                <a:gd name="connsiteY558" fmla="*/ 16036 h 444502"/>
                <a:gd name="connsiteX559" fmla="*/ 208782 w 361090"/>
                <a:gd name="connsiteY559" fmla="*/ 13374 h 444502"/>
                <a:gd name="connsiteX560" fmla="*/ 211444 w 361090"/>
                <a:gd name="connsiteY560" fmla="*/ 13374 h 444502"/>
                <a:gd name="connsiteX561" fmla="*/ 211444 w 361090"/>
                <a:gd name="connsiteY561" fmla="*/ 16036 h 444502"/>
                <a:gd name="connsiteX562" fmla="*/ 211444 w 361090"/>
                <a:gd name="connsiteY562" fmla="*/ 13374 h 444502"/>
                <a:gd name="connsiteX563" fmla="*/ 214107 w 361090"/>
                <a:gd name="connsiteY563" fmla="*/ 13374 h 444502"/>
                <a:gd name="connsiteX564" fmla="*/ 214107 w 361090"/>
                <a:gd name="connsiteY564" fmla="*/ 10712 h 444502"/>
                <a:gd name="connsiteX565" fmla="*/ 216768 w 361090"/>
                <a:gd name="connsiteY565" fmla="*/ 10712 h 444502"/>
                <a:gd name="connsiteX566" fmla="*/ 216768 w 361090"/>
                <a:gd name="connsiteY566" fmla="*/ 8050 h 444502"/>
                <a:gd name="connsiteX567" fmla="*/ 224818 w 361090"/>
                <a:gd name="connsiteY567" fmla="*/ 8050 h 444502"/>
                <a:gd name="connsiteX568" fmla="*/ 224818 w 361090"/>
                <a:gd name="connsiteY568" fmla="*/ 2662 h 444502"/>
                <a:gd name="connsiteX569" fmla="*/ 227480 w 361090"/>
                <a:gd name="connsiteY569" fmla="*/ 2662 h 444502"/>
                <a:gd name="connsiteX570" fmla="*/ 227480 w 361090"/>
                <a:gd name="connsiteY570" fmla="*/ 0 h 444502"/>
                <a:gd name="connsiteX571" fmla="*/ 230142 w 361090"/>
                <a:gd name="connsiteY571" fmla="*/ 0 h 444502"/>
                <a:gd name="connsiteX572" fmla="*/ 230142 w 361090"/>
                <a:gd name="connsiteY572" fmla="*/ 2662 h 444502"/>
                <a:gd name="connsiteX573" fmla="*/ 227480 w 361090"/>
                <a:gd name="connsiteY573" fmla="*/ 2662 h 444502"/>
                <a:gd name="connsiteX574" fmla="*/ 227480 w 361090"/>
                <a:gd name="connsiteY574" fmla="*/ 5324 h 444502"/>
                <a:gd name="connsiteX575" fmla="*/ 224818 w 361090"/>
                <a:gd name="connsiteY575" fmla="*/ 5324 h 444502"/>
                <a:gd name="connsiteX576" fmla="*/ 224818 w 361090"/>
                <a:gd name="connsiteY576" fmla="*/ 7986 h 444502"/>
                <a:gd name="connsiteX577" fmla="*/ 222156 w 361090"/>
                <a:gd name="connsiteY577" fmla="*/ 7986 h 444502"/>
                <a:gd name="connsiteX578" fmla="*/ 222156 w 361090"/>
                <a:gd name="connsiteY578" fmla="*/ 10648 h 444502"/>
                <a:gd name="connsiteX579" fmla="*/ 216768 w 361090"/>
                <a:gd name="connsiteY579" fmla="*/ 10648 h 444502"/>
                <a:gd name="connsiteX580" fmla="*/ 214107 w 361090"/>
                <a:gd name="connsiteY580" fmla="*/ 13310 h 444502"/>
                <a:gd name="connsiteX581" fmla="*/ 214107 w 361090"/>
                <a:gd name="connsiteY581" fmla="*/ 15973 h 444502"/>
                <a:gd name="connsiteX582" fmla="*/ 206057 w 361090"/>
                <a:gd name="connsiteY582" fmla="*/ 15973 h 444502"/>
                <a:gd name="connsiteX583" fmla="*/ 206057 w 361090"/>
                <a:gd name="connsiteY583" fmla="*/ 18635 h 444502"/>
                <a:gd name="connsiteX584" fmla="*/ 200669 w 361090"/>
                <a:gd name="connsiteY584" fmla="*/ 18635 h 444502"/>
                <a:gd name="connsiteX585" fmla="*/ 200669 w 361090"/>
                <a:gd name="connsiteY585" fmla="*/ 26684 h 444502"/>
                <a:gd name="connsiteX586" fmla="*/ 208719 w 361090"/>
                <a:gd name="connsiteY586" fmla="*/ 26684 h 444502"/>
                <a:gd name="connsiteX587" fmla="*/ 206057 w 361090"/>
                <a:gd name="connsiteY587" fmla="*/ 26684 h 444502"/>
                <a:gd name="connsiteX588" fmla="*/ 203395 w 361090"/>
                <a:gd name="connsiteY588" fmla="*/ 29346 h 444502"/>
                <a:gd name="connsiteX589" fmla="*/ 203395 w 361090"/>
                <a:gd name="connsiteY589" fmla="*/ 32008 h 444502"/>
                <a:gd name="connsiteX590" fmla="*/ 206057 w 361090"/>
                <a:gd name="connsiteY590" fmla="*/ 32008 h 444502"/>
                <a:gd name="connsiteX591" fmla="*/ 206057 w 361090"/>
                <a:gd name="connsiteY591" fmla="*/ 29346 h 444502"/>
                <a:gd name="connsiteX592" fmla="*/ 206057 w 361090"/>
                <a:gd name="connsiteY592" fmla="*/ 32008 h 444502"/>
                <a:gd name="connsiteX593" fmla="*/ 208719 w 361090"/>
                <a:gd name="connsiteY593" fmla="*/ 32008 h 444502"/>
                <a:gd name="connsiteX594" fmla="*/ 211381 w 361090"/>
                <a:gd name="connsiteY594" fmla="*/ 34670 h 444502"/>
                <a:gd name="connsiteX595" fmla="*/ 214043 w 361090"/>
                <a:gd name="connsiteY595" fmla="*/ 34670 h 444502"/>
                <a:gd name="connsiteX596" fmla="*/ 214043 w 361090"/>
                <a:gd name="connsiteY596" fmla="*/ 37332 h 444502"/>
                <a:gd name="connsiteX597" fmla="*/ 216705 w 361090"/>
                <a:gd name="connsiteY597" fmla="*/ 37332 h 444502"/>
                <a:gd name="connsiteX598" fmla="*/ 216705 w 361090"/>
                <a:gd name="connsiteY598" fmla="*/ 34670 h 444502"/>
                <a:gd name="connsiteX599" fmla="*/ 219367 w 361090"/>
                <a:gd name="connsiteY599" fmla="*/ 34670 h 444502"/>
                <a:gd name="connsiteX600" fmla="*/ 219367 w 361090"/>
                <a:gd name="connsiteY600" fmla="*/ 37332 h 444502"/>
                <a:gd name="connsiteX601" fmla="*/ 222029 w 361090"/>
                <a:gd name="connsiteY601" fmla="*/ 39994 h 444502"/>
                <a:gd name="connsiteX602" fmla="*/ 224691 w 361090"/>
                <a:gd name="connsiteY602" fmla="*/ 39994 h 444502"/>
                <a:gd name="connsiteX603" fmla="*/ 224691 w 361090"/>
                <a:gd name="connsiteY603" fmla="*/ 42656 h 444502"/>
                <a:gd name="connsiteX604" fmla="*/ 227353 w 361090"/>
                <a:gd name="connsiteY604" fmla="*/ 42656 h 444502"/>
                <a:gd name="connsiteX605" fmla="*/ 227353 w 361090"/>
                <a:gd name="connsiteY605" fmla="*/ 37269 h 444502"/>
                <a:gd name="connsiteX606" fmla="*/ 230015 w 361090"/>
                <a:gd name="connsiteY606" fmla="*/ 37269 h 444502"/>
                <a:gd name="connsiteX607" fmla="*/ 230015 w 361090"/>
                <a:gd name="connsiteY607" fmla="*/ 39931 h 444502"/>
                <a:gd name="connsiteX608" fmla="*/ 232678 w 361090"/>
                <a:gd name="connsiteY608" fmla="*/ 42593 h 444502"/>
                <a:gd name="connsiteX609" fmla="*/ 235340 w 361090"/>
                <a:gd name="connsiteY609" fmla="*/ 42593 h 444502"/>
                <a:gd name="connsiteX610" fmla="*/ 235340 w 361090"/>
                <a:gd name="connsiteY610" fmla="*/ 45255 h 444502"/>
                <a:gd name="connsiteX611" fmla="*/ 238002 w 361090"/>
                <a:gd name="connsiteY611" fmla="*/ 45255 h 444502"/>
                <a:gd name="connsiteX612" fmla="*/ 238002 w 361090"/>
                <a:gd name="connsiteY612" fmla="*/ 47917 h 444502"/>
                <a:gd name="connsiteX613" fmla="*/ 251439 w 361090"/>
                <a:gd name="connsiteY613" fmla="*/ 47917 h 444502"/>
                <a:gd name="connsiteX614" fmla="*/ 251439 w 361090"/>
                <a:gd name="connsiteY614" fmla="*/ 50579 h 444502"/>
                <a:gd name="connsiteX615" fmla="*/ 254101 w 361090"/>
                <a:gd name="connsiteY615" fmla="*/ 50579 h 444502"/>
                <a:gd name="connsiteX616" fmla="*/ 254101 w 361090"/>
                <a:gd name="connsiteY616" fmla="*/ 55967 h 444502"/>
                <a:gd name="connsiteX617" fmla="*/ 256763 w 361090"/>
                <a:gd name="connsiteY617" fmla="*/ 55967 h 444502"/>
                <a:gd name="connsiteX618" fmla="*/ 256763 w 361090"/>
                <a:gd name="connsiteY618" fmla="*/ 58629 h 444502"/>
                <a:gd name="connsiteX619" fmla="*/ 259425 w 361090"/>
                <a:gd name="connsiteY619" fmla="*/ 58629 h 444502"/>
                <a:gd name="connsiteX620" fmla="*/ 259425 w 361090"/>
                <a:gd name="connsiteY620" fmla="*/ 61291 h 444502"/>
                <a:gd name="connsiteX621" fmla="*/ 267475 w 361090"/>
                <a:gd name="connsiteY621" fmla="*/ 61291 h 444502"/>
                <a:gd name="connsiteX622" fmla="*/ 267475 w 361090"/>
                <a:gd name="connsiteY622" fmla="*/ 63953 h 444502"/>
                <a:gd name="connsiteX623" fmla="*/ 272862 w 361090"/>
                <a:gd name="connsiteY623" fmla="*/ 63953 h 444502"/>
                <a:gd name="connsiteX624" fmla="*/ 275524 w 361090"/>
                <a:gd name="connsiteY624" fmla="*/ 66615 h 444502"/>
                <a:gd name="connsiteX625" fmla="*/ 272862 w 361090"/>
                <a:gd name="connsiteY625" fmla="*/ 66615 h 444502"/>
                <a:gd name="connsiteX626" fmla="*/ 275524 w 361090"/>
                <a:gd name="connsiteY626" fmla="*/ 69277 h 444502"/>
                <a:gd name="connsiteX627" fmla="*/ 275524 w 361090"/>
                <a:gd name="connsiteY627" fmla="*/ 66615 h 444502"/>
                <a:gd name="connsiteX628" fmla="*/ 275524 w 361090"/>
                <a:gd name="connsiteY628" fmla="*/ 69277 h 444502"/>
                <a:gd name="connsiteX629" fmla="*/ 278186 w 361090"/>
                <a:gd name="connsiteY629" fmla="*/ 69277 h 444502"/>
                <a:gd name="connsiteX630" fmla="*/ 278186 w 361090"/>
                <a:gd name="connsiteY630" fmla="*/ 71939 h 444502"/>
                <a:gd name="connsiteX631" fmla="*/ 280848 w 361090"/>
                <a:gd name="connsiteY631" fmla="*/ 69277 h 444502"/>
                <a:gd name="connsiteX632" fmla="*/ 283510 w 361090"/>
                <a:gd name="connsiteY632" fmla="*/ 69277 h 444502"/>
                <a:gd name="connsiteX633" fmla="*/ 283510 w 361090"/>
                <a:gd name="connsiteY633" fmla="*/ 66615 h 444502"/>
                <a:gd name="connsiteX634" fmla="*/ 286173 w 361090"/>
                <a:gd name="connsiteY634" fmla="*/ 66615 h 444502"/>
                <a:gd name="connsiteX635" fmla="*/ 286173 w 361090"/>
                <a:gd name="connsiteY635" fmla="*/ 69277 h 444502"/>
                <a:gd name="connsiteX636" fmla="*/ 288834 w 361090"/>
                <a:gd name="connsiteY636" fmla="*/ 69277 h 444502"/>
                <a:gd name="connsiteX637" fmla="*/ 291497 w 361090"/>
                <a:gd name="connsiteY637" fmla="*/ 66615 h 444502"/>
                <a:gd name="connsiteX638" fmla="*/ 294159 w 361090"/>
                <a:gd name="connsiteY638" fmla="*/ 66615 h 444502"/>
                <a:gd name="connsiteX639" fmla="*/ 296821 w 361090"/>
                <a:gd name="connsiteY639" fmla="*/ 69277 h 444502"/>
                <a:gd name="connsiteX640" fmla="*/ 320970 w 361090"/>
                <a:gd name="connsiteY640" fmla="*/ 69277 h 444502"/>
                <a:gd name="connsiteX641" fmla="*/ 320970 w 361090"/>
                <a:gd name="connsiteY641" fmla="*/ 71939 h 444502"/>
                <a:gd name="connsiteX642" fmla="*/ 323632 w 361090"/>
                <a:gd name="connsiteY642" fmla="*/ 74601 h 444502"/>
                <a:gd name="connsiteX643" fmla="*/ 323632 w 361090"/>
                <a:gd name="connsiteY643" fmla="*/ 82651 h 444502"/>
                <a:gd name="connsiteX644" fmla="*/ 326294 w 361090"/>
                <a:gd name="connsiteY644" fmla="*/ 82651 h 444502"/>
                <a:gd name="connsiteX645" fmla="*/ 326294 w 361090"/>
                <a:gd name="connsiteY645" fmla="*/ 88039 h 444502"/>
                <a:gd name="connsiteX646" fmla="*/ 328956 w 361090"/>
                <a:gd name="connsiteY646" fmla="*/ 88039 h 444502"/>
                <a:gd name="connsiteX647" fmla="*/ 328956 w 361090"/>
                <a:gd name="connsiteY647" fmla="*/ 93426 h 444502"/>
                <a:gd name="connsiteX648" fmla="*/ 331618 w 361090"/>
                <a:gd name="connsiteY648" fmla="*/ 93426 h 444502"/>
                <a:gd name="connsiteX649" fmla="*/ 331618 w 361090"/>
                <a:gd name="connsiteY649" fmla="*/ 96088 h 444502"/>
                <a:gd name="connsiteX650" fmla="*/ 334280 w 361090"/>
                <a:gd name="connsiteY650" fmla="*/ 96088 h 444502"/>
                <a:gd name="connsiteX651" fmla="*/ 334280 w 361090"/>
                <a:gd name="connsiteY651" fmla="*/ 98750 h 444502"/>
                <a:gd name="connsiteX652" fmla="*/ 339667 w 361090"/>
                <a:gd name="connsiteY652" fmla="*/ 98750 h 444502"/>
                <a:gd name="connsiteX653" fmla="*/ 347717 w 361090"/>
                <a:gd name="connsiteY653" fmla="*/ 101412 h 444502"/>
                <a:gd name="connsiteX654" fmla="*/ 353105 w 361090"/>
                <a:gd name="connsiteY654" fmla="*/ 104074 h 444502"/>
                <a:gd name="connsiteX655" fmla="*/ 355767 w 361090"/>
                <a:gd name="connsiteY655" fmla="*/ 104074 h 444502"/>
                <a:gd name="connsiteX656" fmla="*/ 358429 w 361090"/>
                <a:gd name="connsiteY656" fmla="*/ 106737 h 444502"/>
                <a:gd name="connsiteX657" fmla="*/ 361091 w 361090"/>
                <a:gd name="connsiteY657" fmla="*/ 109398 h 444502"/>
                <a:gd name="connsiteX658" fmla="*/ 361091 w 361090"/>
                <a:gd name="connsiteY658" fmla="*/ 128160 h 444502"/>
                <a:gd name="connsiteX659" fmla="*/ 358429 w 361090"/>
                <a:gd name="connsiteY659" fmla="*/ 130822 h 444502"/>
                <a:gd name="connsiteX660" fmla="*/ 358429 w 361090"/>
                <a:gd name="connsiteY660" fmla="*/ 136209 h 444502"/>
                <a:gd name="connsiteX661" fmla="*/ 350379 w 361090"/>
                <a:gd name="connsiteY661" fmla="*/ 136209 h 444502"/>
                <a:gd name="connsiteX662" fmla="*/ 350379 w 361090"/>
                <a:gd name="connsiteY662" fmla="*/ 138871 h 444502"/>
                <a:gd name="connsiteX663" fmla="*/ 347717 w 361090"/>
                <a:gd name="connsiteY663" fmla="*/ 138871 h 444502"/>
                <a:gd name="connsiteX664" fmla="*/ 347717 w 361090"/>
                <a:gd name="connsiteY664" fmla="*/ 144259 h 444502"/>
                <a:gd name="connsiteX665" fmla="*/ 345055 w 361090"/>
                <a:gd name="connsiteY665" fmla="*/ 149646 h 444502"/>
                <a:gd name="connsiteX666" fmla="*/ 345055 w 361090"/>
                <a:gd name="connsiteY666" fmla="*/ 155034 h 444502"/>
                <a:gd name="connsiteX667" fmla="*/ 342393 w 361090"/>
                <a:gd name="connsiteY667" fmla="*/ 157696 h 444502"/>
                <a:gd name="connsiteX668" fmla="*/ 337005 w 361090"/>
                <a:gd name="connsiteY668" fmla="*/ 157696 h 444502"/>
                <a:gd name="connsiteX669" fmla="*/ 334343 w 361090"/>
                <a:gd name="connsiteY669" fmla="*/ 160358 h 444502"/>
                <a:gd name="connsiteX670" fmla="*/ 334343 w 361090"/>
                <a:gd name="connsiteY670" fmla="*/ 163020 h 444502"/>
                <a:gd name="connsiteX671" fmla="*/ 331681 w 361090"/>
                <a:gd name="connsiteY671" fmla="*/ 163020 h 444502"/>
                <a:gd name="connsiteX672" fmla="*/ 331681 w 361090"/>
                <a:gd name="connsiteY672" fmla="*/ 165682 h 444502"/>
                <a:gd name="connsiteX673" fmla="*/ 329019 w 361090"/>
                <a:gd name="connsiteY673" fmla="*/ 165682 h 444502"/>
                <a:gd name="connsiteX674" fmla="*/ 329019 w 361090"/>
                <a:gd name="connsiteY674" fmla="*/ 168344 h 444502"/>
                <a:gd name="connsiteX675" fmla="*/ 331681 w 361090"/>
                <a:gd name="connsiteY675" fmla="*/ 168344 h 444502"/>
                <a:gd name="connsiteX676" fmla="*/ 331681 w 361090"/>
                <a:gd name="connsiteY676" fmla="*/ 173732 h 444502"/>
                <a:gd name="connsiteX677" fmla="*/ 334343 w 361090"/>
                <a:gd name="connsiteY677" fmla="*/ 176394 h 444502"/>
                <a:gd name="connsiteX678" fmla="*/ 334343 w 361090"/>
                <a:gd name="connsiteY678" fmla="*/ 184443 h 444502"/>
                <a:gd name="connsiteX679" fmla="*/ 337005 w 361090"/>
                <a:gd name="connsiteY679" fmla="*/ 184443 h 444502"/>
                <a:gd name="connsiteX680" fmla="*/ 337005 w 361090"/>
                <a:gd name="connsiteY680" fmla="*/ 187106 h 444502"/>
                <a:gd name="connsiteX681" fmla="*/ 339667 w 361090"/>
                <a:gd name="connsiteY681" fmla="*/ 189768 h 444502"/>
                <a:gd name="connsiteX682" fmla="*/ 342329 w 361090"/>
                <a:gd name="connsiteY682" fmla="*/ 192430 h 444502"/>
                <a:gd name="connsiteX683" fmla="*/ 342329 w 361090"/>
                <a:gd name="connsiteY683" fmla="*/ 197817 h 444502"/>
                <a:gd name="connsiteX684" fmla="*/ 339667 w 361090"/>
                <a:gd name="connsiteY684" fmla="*/ 200479 h 444502"/>
                <a:gd name="connsiteX685" fmla="*/ 334280 w 361090"/>
                <a:gd name="connsiteY685" fmla="*/ 200479 h 444502"/>
                <a:gd name="connsiteX686" fmla="*/ 331618 w 361090"/>
                <a:gd name="connsiteY686" fmla="*/ 203141 h 444502"/>
                <a:gd name="connsiteX687" fmla="*/ 328956 w 361090"/>
                <a:gd name="connsiteY687" fmla="*/ 203141 h 444502"/>
                <a:gd name="connsiteX688" fmla="*/ 326294 w 361090"/>
                <a:gd name="connsiteY688" fmla="*/ 205804 h 444502"/>
                <a:gd name="connsiteX689" fmla="*/ 323632 w 361090"/>
                <a:gd name="connsiteY689" fmla="*/ 205804 h 444502"/>
                <a:gd name="connsiteX690" fmla="*/ 320970 w 361090"/>
                <a:gd name="connsiteY690" fmla="*/ 208466 h 444502"/>
                <a:gd name="connsiteX691" fmla="*/ 315582 w 361090"/>
                <a:gd name="connsiteY691" fmla="*/ 208466 h 444502"/>
                <a:gd name="connsiteX692" fmla="*/ 312920 w 361090"/>
                <a:gd name="connsiteY692" fmla="*/ 211128 h 444502"/>
                <a:gd name="connsiteX693" fmla="*/ 310258 w 361090"/>
                <a:gd name="connsiteY693" fmla="*/ 211128 h 444502"/>
                <a:gd name="connsiteX694" fmla="*/ 307596 w 361090"/>
                <a:gd name="connsiteY694" fmla="*/ 213789 h 444502"/>
                <a:gd name="connsiteX695" fmla="*/ 307596 w 361090"/>
                <a:gd name="connsiteY695" fmla="*/ 219177 h 444502"/>
                <a:gd name="connsiteX696" fmla="*/ 310258 w 361090"/>
                <a:gd name="connsiteY696" fmla="*/ 221839 h 444502"/>
                <a:gd name="connsiteX697" fmla="*/ 315645 w 361090"/>
                <a:gd name="connsiteY697" fmla="*/ 221839 h 444502"/>
                <a:gd name="connsiteX698" fmla="*/ 315645 w 361090"/>
                <a:gd name="connsiteY698" fmla="*/ 224501 h 444502"/>
                <a:gd name="connsiteX699" fmla="*/ 321033 w 361090"/>
                <a:gd name="connsiteY699" fmla="*/ 224501 h 444502"/>
                <a:gd name="connsiteX700" fmla="*/ 321033 w 361090"/>
                <a:gd name="connsiteY700" fmla="*/ 235213 h 444502"/>
                <a:gd name="connsiteX701" fmla="*/ 304934 w 361090"/>
                <a:gd name="connsiteY701" fmla="*/ 235213 h 444502"/>
                <a:gd name="connsiteX702" fmla="*/ 302272 w 361090"/>
                <a:gd name="connsiteY702" fmla="*/ 237875 h 444502"/>
                <a:gd name="connsiteX703" fmla="*/ 299610 w 361090"/>
                <a:gd name="connsiteY703" fmla="*/ 240537 h 444502"/>
                <a:gd name="connsiteX704" fmla="*/ 302272 w 361090"/>
                <a:gd name="connsiteY704" fmla="*/ 243199 h 444502"/>
                <a:gd name="connsiteX705" fmla="*/ 302272 w 361090"/>
                <a:gd name="connsiteY705" fmla="*/ 253911 h 444502"/>
                <a:gd name="connsiteX706" fmla="*/ 299610 w 361090"/>
                <a:gd name="connsiteY706" fmla="*/ 253911 h 444502"/>
                <a:gd name="connsiteX707" fmla="*/ 299610 w 361090"/>
                <a:gd name="connsiteY707" fmla="*/ 259298 h 444502"/>
                <a:gd name="connsiteX708" fmla="*/ 296947 w 361090"/>
                <a:gd name="connsiteY708" fmla="*/ 261961 h 444502"/>
                <a:gd name="connsiteX709" fmla="*/ 296947 w 361090"/>
                <a:gd name="connsiteY709" fmla="*/ 264622 h 444502"/>
                <a:gd name="connsiteX710" fmla="*/ 294285 w 361090"/>
                <a:gd name="connsiteY710" fmla="*/ 267284 h 444502"/>
                <a:gd name="connsiteX711" fmla="*/ 294285 w 361090"/>
                <a:gd name="connsiteY711" fmla="*/ 269947 h 444502"/>
                <a:gd name="connsiteX712" fmla="*/ 291623 w 361090"/>
                <a:gd name="connsiteY712" fmla="*/ 269947 h 444502"/>
                <a:gd name="connsiteX713" fmla="*/ 291623 w 361090"/>
                <a:gd name="connsiteY713" fmla="*/ 272609 h 444502"/>
                <a:gd name="connsiteX714" fmla="*/ 270200 w 361090"/>
                <a:gd name="connsiteY714" fmla="*/ 272609 h 444502"/>
                <a:gd name="connsiteX715" fmla="*/ 267538 w 361090"/>
                <a:gd name="connsiteY715" fmla="*/ 275271 h 444502"/>
                <a:gd name="connsiteX716" fmla="*/ 264876 w 361090"/>
                <a:gd name="connsiteY716" fmla="*/ 277933 h 444502"/>
                <a:gd name="connsiteX717" fmla="*/ 264876 w 361090"/>
                <a:gd name="connsiteY717" fmla="*/ 280595 h 444502"/>
                <a:gd name="connsiteX718" fmla="*/ 262214 w 361090"/>
                <a:gd name="connsiteY718" fmla="*/ 283257 h 444502"/>
                <a:gd name="connsiteX719" fmla="*/ 259552 w 361090"/>
                <a:gd name="connsiteY719" fmla="*/ 285919 h 444502"/>
                <a:gd name="connsiteX720" fmla="*/ 256890 w 361090"/>
                <a:gd name="connsiteY720" fmla="*/ 285919 h 444502"/>
                <a:gd name="connsiteX721" fmla="*/ 256890 w 361090"/>
                <a:gd name="connsiteY721" fmla="*/ 288581 h 444502"/>
                <a:gd name="connsiteX722" fmla="*/ 254228 w 361090"/>
                <a:gd name="connsiteY722" fmla="*/ 288581 h 444502"/>
                <a:gd name="connsiteX723" fmla="*/ 254228 w 361090"/>
                <a:gd name="connsiteY723" fmla="*/ 291243 h 444502"/>
                <a:gd name="connsiteX724" fmla="*/ 251566 w 361090"/>
                <a:gd name="connsiteY724" fmla="*/ 293905 h 444502"/>
                <a:gd name="connsiteX725" fmla="*/ 248903 w 361090"/>
                <a:gd name="connsiteY725" fmla="*/ 293905 h 444502"/>
                <a:gd name="connsiteX726" fmla="*/ 248903 w 361090"/>
                <a:gd name="connsiteY726" fmla="*/ 296567 h 444502"/>
                <a:gd name="connsiteX727" fmla="*/ 246241 w 361090"/>
                <a:gd name="connsiteY727" fmla="*/ 296567 h 444502"/>
                <a:gd name="connsiteX728" fmla="*/ 246241 w 361090"/>
                <a:gd name="connsiteY728" fmla="*/ 299230 h 444502"/>
                <a:gd name="connsiteX729" fmla="*/ 248903 w 361090"/>
                <a:gd name="connsiteY729" fmla="*/ 299230 h 444502"/>
                <a:gd name="connsiteX730" fmla="*/ 251566 w 361090"/>
                <a:gd name="connsiteY730" fmla="*/ 301891 h 444502"/>
                <a:gd name="connsiteX731" fmla="*/ 254228 w 361090"/>
                <a:gd name="connsiteY731" fmla="*/ 301891 h 444502"/>
                <a:gd name="connsiteX732" fmla="*/ 256890 w 361090"/>
                <a:gd name="connsiteY732" fmla="*/ 307279 h 444502"/>
                <a:gd name="connsiteX733" fmla="*/ 256890 w 361090"/>
                <a:gd name="connsiteY733" fmla="*/ 320716 h 444502"/>
                <a:gd name="connsiteX734" fmla="*/ 254228 w 361090"/>
                <a:gd name="connsiteY734" fmla="*/ 320716 h 444502"/>
                <a:gd name="connsiteX735" fmla="*/ 256890 w 361090"/>
                <a:gd name="connsiteY735" fmla="*/ 323378 h 444502"/>
                <a:gd name="connsiteX736" fmla="*/ 262277 w 361090"/>
                <a:gd name="connsiteY736" fmla="*/ 323378 h 444502"/>
                <a:gd name="connsiteX737" fmla="*/ 262277 w 361090"/>
                <a:gd name="connsiteY737" fmla="*/ 326040 h 444502"/>
                <a:gd name="connsiteX738" fmla="*/ 264939 w 361090"/>
                <a:gd name="connsiteY738" fmla="*/ 326040 h 444502"/>
                <a:gd name="connsiteX739" fmla="*/ 264939 w 361090"/>
                <a:gd name="connsiteY739" fmla="*/ 328702 h 444502"/>
                <a:gd name="connsiteX740" fmla="*/ 267601 w 361090"/>
                <a:gd name="connsiteY740" fmla="*/ 328702 h 444502"/>
                <a:gd name="connsiteX741" fmla="*/ 267601 w 361090"/>
                <a:gd name="connsiteY741" fmla="*/ 334090 h 444502"/>
                <a:gd name="connsiteX742" fmla="*/ 270263 w 361090"/>
                <a:gd name="connsiteY742" fmla="*/ 334090 h 444502"/>
                <a:gd name="connsiteX743" fmla="*/ 270263 w 361090"/>
                <a:gd name="connsiteY743" fmla="*/ 336752 h 444502"/>
                <a:gd name="connsiteX744" fmla="*/ 272926 w 361090"/>
                <a:gd name="connsiteY744" fmla="*/ 336752 h 444502"/>
                <a:gd name="connsiteX745" fmla="*/ 272926 w 361090"/>
                <a:gd name="connsiteY745" fmla="*/ 342139 h 444502"/>
                <a:gd name="connsiteX746" fmla="*/ 270263 w 361090"/>
                <a:gd name="connsiteY746" fmla="*/ 344802 h 444502"/>
                <a:gd name="connsiteX747" fmla="*/ 264876 w 361090"/>
                <a:gd name="connsiteY747" fmla="*/ 344802 h 444502"/>
                <a:gd name="connsiteX748" fmla="*/ 264876 w 361090"/>
                <a:gd name="connsiteY748" fmla="*/ 350189 h 444502"/>
                <a:gd name="connsiteX749" fmla="*/ 270263 w 361090"/>
                <a:gd name="connsiteY749" fmla="*/ 350189 h 444502"/>
                <a:gd name="connsiteX750" fmla="*/ 272926 w 361090"/>
                <a:gd name="connsiteY750" fmla="*/ 352851 h 444502"/>
                <a:gd name="connsiteX751" fmla="*/ 275588 w 361090"/>
                <a:gd name="connsiteY751" fmla="*/ 352851 h 444502"/>
                <a:gd name="connsiteX752" fmla="*/ 275588 w 361090"/>
                <a:gd name="connsiteY752" fmla="*/ 350189 h 444502"/>
                <a:gd name="connsiteX753" fmla="*/ 278250 w 361090"/>
                <a:gd name="connsiteY753" fmla="*/ 350189 h 444502"/>
                <a:gd name="connsiteX754" fmla="*/ 278250 w 361090"/>
                <a:gd name="connsiteY754" fmla="*/ 352851 h 444502"/>
                <a:gd name="connsiteX755" fmla="*/ 280912 w 361090"/>
                <a:gd name="connsiteY755" fmla="*/ 352851 h 444502"/>
                <a:gd name="connsiteX756" fmla="*/ 280912 w 361090"/>
                <a:gd name="connsiteY756" fmla="*/ 360901 h 444502"/>
                <a:gd name="connsiteX757" fmla="*/ 264813 w 361090"/>
                <a:gd name="connsiteY757" fmla="*/ 360901 h 444502"/>
                <a:gd name="connsiteX758" fmla="*/ 262150 w 361090"/>
                <a:gd name="connsiteY758" fmla="*/ 363563 h 444502"/>
                <a:gd name="connsiteX759" fmla="*/ 264813 w 361090"/>
                <a:gd name="connsiteY759" fmla="*/ 363563 h 444502"/>
                <a:gd name="connsiteX760" fmla="*/ 264813 w 361090"/>
                <a:gd name="connsiteY760" fmla="*/ 366225 h 444502"/>
                <a:gd name="connsiteX761" fmla="*/ 267475 w 361090"/>
                <a:gd name="connsiteY761" fmla="*/ 368887 h 444502"/>
                <a:gd name="connsiteX762" fmla="*/ 275524 w 361090"/>
                <a:gd name="connsiteY762" fmla="*/ 368887 h 444502"/>
                <a:gd name="connsiteX763" fmla="*/ 275524 w 361090"/>
                <a:gd name="connsiteY763" fmla="*/ 374274 h 444502"/>
                <a:gd name="connsiteX764" fmla="*/ 272862 w 361090"/>
                <a:gd name="connsiteY764" fmla="*/ 374274 h 444502"/>
                <a:gd name="connsiteX765" fmla="*/ 270200 w 361090"/>
                <a:gd name="connsiteY765" fmla="*/ 376937 h 444502"/>
                <a:gd name="connsiteX766" fmla="*/ 264813 w 361090"/>
                <a:gd name="connsiteY766" fmla="*/ 376937 h 444502"/>
                <a:gd name="connsiteX767" fmla="*/ 264813 w 361090"/>
                <a:gd name="connsiteY767" fmla="*/ 379599 h 444502"/>
                <a:gd name="connsiteX768" fmla="*/ 262150 w 361090"/>
                <a:gd name="connsiteY768" fmla="*/ 379599 h 444502"/>
                <a:gd name="connsiteX769" fmla="*/ 262150 w 361090"/>
                <a:gd name="connsiteY769" fmla="*/ 382261 h 444502"/>
                <a:gd name="connsiteX770" fmla="*/ 259488 w 361090"/>
                <a:gd name="connsiteY770" fmla="*/ 384923 h 444502"/>
                <a:gd name="connsiteX771" fmla="*/ 262150 w 361090"/>
                <a:gd name="connsiteY771" fmla="*/ 384923 h 444502"/>
                <a:gd name="connsiteX772" fmla="*/ 262150 w 361090"/>
                <a:gd name="connsiteY772" fmla="*/ 395634 h 444502"/>
                <a:gd name="connsiteX773" fmla="*/ 267538 w 361090"/>
                <a:gd name="connsiteY773" fmla="*/ 395634 h 444502"/>
                <a:gd name="connsiteX774" fmla="*/ 267538 w 361090"/>
                <a:gd name="connsiteY774" fmla="*/ 392972 h 444502"/>
                <a:gd name="connsiteX775" fmla="*/ 270200 w 361090"/>
                <a:gd name="connsiteY775" fmla="*/ 392972 h 444502"/>
                <a:gd name="connsiteX776" fmla="*/ 272862 w 361090"/>
                <a:gd name="connsiteY776" fmla="*/ 390310 h 444502"/>
                <a:gd name="connsiteX777" fmla="*/ 275524 w 361090"/>
                <a:gd name="connsiteY777" fmla="*/ 390310 h 444502"/>
                <a:gd name="connsiteX778" fmla="*/ 275524 w 361090"/>
                <a:gd name="connsiteY778" fmla="*/ 392972 h 444502"/>
                <a:gd name="connsiteX779" fmla="*/ 280912 w 361090"/>
                <a:gd name="connsiteY779" fmla="*/ 392972 h 444502"/>
                <a:gd name="connsiteX780" fmla="*/ 280912 w 361090"/>
                <a:gd name="connsiteY780" fmla="*/ 403684 h 444502"/>
                <a:gd name="connsiteX781" fmla="*/ 283574 w 361090"/>
                <a:gd name="connsiteY781" fmla="*/ 403684 h 444502"/>
                <a:gd name="connsiteX782" fmla="*/ 286236 w 361090"/>
                <a:gd name="connsiteY782" fmla="*/ 406346 h 444502"/>
                <a:gd name="connsiteX783" fmla="*/ 286236 w 361090"/>
                <a:gd name="connsiteY783" fmla="*/ 409008 h 444502"/>
                <a:gd name="connsiteX784" fmla="*/ 288898 w 361090"/>
                <a:gd name="connsiteY784" fmla="*/ 409008 h 444502"/>
                <a:gd name="connsiteX785" fmla="*/ 288898 w 361090"/>
                <a:gd name="connsiteY785" fmla="*/ 414396 h 444502"/>
                <a:gd name="connsiteX786" fmla="*/ 286236 w 361090"/>
                <a:gd name="connsiteY786" fmla="*/ 417058 h 444502"/>
                <a:gd name="connsiteX787" fmla="*/ 283574 w 361090"/>
                <a:gd name="connsiteY787" fmla="*/ 417058 h 444502"/>
                <a:gd name="connsiteX788" fmla="*/ 283574 w 361090"/>
                <a:gd name="connsiteY788" fmla="*/ 414396 h 444502"/>
                <a:gd name="connsiteX789" fmla="*/ 275524 w 361090"/>
                <a:gd name="connsiteY789" fmla="*/ 414396 h 444502"/>
                <a:gd name="connsiteX790" fmla="*/ 275524 w 361090"/>
                <a:gd name="connsiteY790" fmla="*/ 417058 h 444502"/>
                <a:gd name="connsiteX791" fmla="*/ 272862 w 361090"/>
                <a:gd name="connsiteY791" fmla="*/ 417058 h 444502"/>
                <a:gd name="connsiteX792" fmla="*/ 272862 w 361090"/>
                <a:gd name="connsiteY792" fmla="*/ 419720 h 444502"/>
                <a:gd name="connsiteX793" fmla="*/ 270200 w 361090"/>
                <a:gd name="connsiteY793" fmla="*/ 422382 h 444502"/>
                <a:gd name="connsiteX794" fmla="*/ 267538 w 361090"/>
                <a:gd name="connsiteY794" fmla="*/ 422382 h 444502"/>
                <a:gd name="connsiteX795" fmla="*/ 264876 w 361090"/>
                <a:gd name="connsiteY795" fmla="*/ 425044 h 444502"/>
                <a:gd name="connsiteX796" fmla="*/ 259488 w 361090"/>
                <a:gd name="connsiteY796" fmla="*/ 425044 h 444502"/>
                <a:gd name="connsiteX797" fmla="*/ 259488 w 361090"/>
                <a:gd name="connsiteY797" fmla="*/ 419657 h 444502"/>
                <a:gd name="connsiteX798" fmla="*/ 259488 w 361090"/>
                <a:gd name="connsiteY798" fmla="*/ 422318 h 444502"/>
                <a:gd name="connsiteX799" fmla="*/ 256826 w 361090"/>
                <a:gd name="connsiteY799" fmla="*/ 422318 h 444502"/>
                <a:gd name="connsiteX800" fmla="*/ 256826 w 361090"/>
                <a:gd name="connsiteY800" fmla="*/ 427706 h 444502"/>
                <a:gd name="connsiteX801" fmla="*/ 256826 w 361090"/>
                <a:gd name="connsiteY801" fmla="*/ 427706 h 44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361090" h="444502">
                  <a:moveTo>
                    <a:pt x="120110" y="431129"/>
                  </a:moveTo>
                  <a:lnTo>
                    <a:pt x="117448" y="431129"/>
                  </a:lnTo>
                  <a:lnTo>
                    <a:pt x="117448" y="425741"/>
                  </a:lnTo>
                  <a:lnTo>
                    <a:pt x="120110" y="425741"/>
                  </a:lnTo>
                  <a:lnTo>
                    <a:pt x="120110" y="431129"/>
                  </a:lnTo>
                  <a:lnTo>
                    <a:pt x="120110" y="431129"/>
                  </a:lnTo>
                  <a:close/>
                  <a:moveTo>
                    <a:pt x="85250" y="157633"/>
                  </a:moveTo>
                  <a:lnTo>
                    <a:pt x="82588" y="157633"/>
                  </a:lnTo>
                  <a:lnTo>
                    <a:pt x="82588" y="163020"/>
                  </a:lnTo>
                  <a:lnTo>
                    <a:pt x="82588" y="160358"/>
                  </a:lnTo>
                  <a:lnTo>
                    <a:pt x="79925" y="160358"/>
                  </a:lnTo>
                  <a:lnTo>
                    <a:pt x="79925" y="157696"/>
                  </a:lnTo>
                  <a:lnTo>
                    <a:pt x="82588" y="157696"/>
                  </a:lnTo>
                  <a:lnTo>
                    <a:pt x="82588" y="155034"/>
                  </a:lnTo>
                  <a:lnTo>
                    <a:pt x="85250" y="155034"/>
                  </a:lnTo>
                  <a:lnTo>
                    <a:pt x="85250" y="157696"/>
                  </a:lnTo>
                  <a:lnTo>
                    <a:pt x="85250" y="157696"/>
                  </a:lnTo>
                  <a:close/>
                  <a:moveTo>
                    <a:pt x="69150" y="95961"/>
                  </a:moveTo>
                  <a:lnTo>
                    <a:pt x="77200" y="95961"/>
                  </a:lnTo>
                  <a:lnTo>
                    <a:pt x="77200" y="98623"/>
                  </a:lnTo>
                  <a:lnTo>
                    <a:pt x="79862" y="98623"/>
                  </a:lnTo>
                  <a:lnTo>
                    <a:pt x="79862" y="104011"/>
                  </a:lnTo>
                  <a:lnTo>
                    <a:pt x="85250" y="104011"/>
                  </a:lnTo>
                  <a:lnTo>
                    <a:pt x="85250" y="106673"/>
                  </a:lnTo>
                  <a:lnTo>
                    <a:pt x="93299" y="106673"/>
                  </a:lnTo>
                  <a:lnTo>
                    <a:pt x="93299" y="117385"/>
                  </a:lnTo>
                  <a:lnTo>
                    <a:pt x="95961" y="117385"/>
                  </a:lnTo>
                  <a:lnTo>
                    <a:pt x="95961" y="133484"/>
                  </a:lnTo>
                  <a:lnTo>
                    <a:pt x="93299" y="133484"/>
                  </a:lnTo>
                  <a:lnTo>
                    <a:pt x="93299" y="136146"/>
                  </a:lnTo>
                  <a:lnTo>
                    <a:pt x="87912" y="136146"/>
                  </a:lnTo>
                  <a:lnTo>
                    <a:pt x="87912" y="138808"/>
                  </a:lnTo>
                  <a:lnTo>
                    <a:pt x="90574" y="138808"/>
                  </a:lnTo>
                  <a:lnTo>
                    <a:pt x="90574" y="141470"/>
                  </a:lnTo>
                  <a:lnTo>
                    <a:pt x="87912" y="141470"/>
                  </a:lnTo>
                  <a:lnTo>
                    <a:pt x="87912" y="146857"/>
                  </a:lnTo>
                  <a:lnTo>
                    <a:pt x="85250" y="146857"/>
                  </a:lnTo>
                  <a:lnTo>
                    <a:pt x="85250" y="149520"/>
                  </a:lnTo>
                  <a:lnTo>
                    <a:pt x="82588" y="149520"/>
                  </a:lnTo>
                  <a:lnTo>
                    <a:pt x="82588" y="154907"/>
                  </a:lnTo>
                  <a:lnTo>
                    <a:pt x="82588" y="152245"/>
                  </a:lnTo>
                  <a:lnTo>
                    <a:pt x="79925" y="152245"/>
                  </a:lnTo>
                  <a:lnTo>
                    <a:pt x="79925" y="154907"/>
                  </a:lnTo>
                  <a:lnTo>
                    <a:pt x="77263" y="154907"/>
                  </a:lnTo>
                  <a:lnTo>
                    <a:pt x="77263" y="181718"/>
                  </a:lnTo>
                  <a:lnTo>
                    <a:pt x="74601" y="181718"/>
                  </a:lnTo>
                  <a:lnTo>
                    <a:pt x="74601" y="184380"/>
                  </a:lnTo>
                  <a:lnTo>
                    <a:pt x="66552" y="184380"/>
                  </a:lnTo>
                  <a:lnTo>
                    <a:pt x="66552" y="181718"/>
                  </a:lnTo>
                  <a:lnTo>
                    <a:pt x="63890" y="181718"/>
                  </a:lnTo>
                  <a:lnTo>
                    <a:pt x="63890" y="179056"/>
                  </a:lnTo>
                  <a:lnTo>
                    <a:pt x="61228" y="179056"/>
                  </a:lnTo>
                  <a:lnTo>
                    <a:pt x="61228" y="173669"/>
                  </a:lnTo>
                  <a:lnTo>
                    <a:pt x="63890" y="173669"/>
                  </a:lnTo>
                  <a:lnTo>
                    <a:pt x="61228" y="173669"/>
                  </a:lnTo>
                  <a:lnTo>
                    <a:pt x="63890" y="173669"/>
                  </a:lnTo>
                  <a:lnTo>
                    <a:pt x="63890" y="168281"/>
                  </a:lnTo>
                  <a:lnTo>
                    <a:pt x="61228" y="168281"/>
                  </a:lnTo>
                  <a:lnTo>
                    <a:pt x="61228" y="160231"/>
                  </a:lnTo>
                  <a:lnTo>
                    <a:pt x="58565" y="160231"/>
                  </a:lnTo>
                  <a:lnTo>
                    <a:pt x="61228" y="160231"/>
                  </a:lnTo>
                  <a:lnTo>
                    <a:pt x="61228" y="157569"/>
                  </a:lnTo>
                  <a:lnTo>
                    <a:pt x="58565" y="157569"/>
                  </a:lnTo>
                  <a:lnTo>
                    <a:pt x="58565" y="149520"/>
                  </a:lnTo>
                  <a:lnTo>
                    <a:pt x="55903" y="149520"/>
                  </a:lnTo>
                  <a:lnTo>
                    <a:pt x="55903" y="141470"/>
                  </a:lnTo>
                  <a:lnTo>
                    <a:pt x="53241" y="141470"/>
                  </a:lnTo>
                  <a:lnTo>
                    <a:pt x="53241" y="136083"/>
                  </a:lnTo>
                  <a:lnTo>
                    <a:pt x="61291" y="136083"/>
                  </a:lnTo>
                  <a:lnTo>
                    <a:pt x="61291" y="133420"/>
                  </a:lnTo>
                  <a:lnTo>
                    <a:pt x="58629" y="133420"/>
                  </a:lnTo>
                  <a:lnTo>
                    <a:pt x="58629" y="130758"/>
                  </a:lnTo>
                  <a:lnTo>
                    <a:pt x="64016" y="130758"/>
                  </a:lnTo>
                  <a:lnTo>
                    <a:pt x="64016" y="125371"/>
                  </a:lnTo>
                  <a:lnTo>
                    <a:pt x="66678" y="125371"/>
                  </a:lnTo>
                  <a:lnTo>
                    <a:pt x="66678" y="122709"/>
                  </a:lnTo>
                  <a:lnTo>
                    <a:pt x="64016" y="122709"/>
                  </a:lnTo>
                  <a:lnTo>
                    <a:pt x="66678" y="122709"/>
                  </a:lnTo>
                  <a:lnTo>
                    <a:pt x="66678" y="111997"/>
                  </a:lnTo>
                  <a:lnTo>
                    <a:pt x="69341" y="111997"/>
                  </a:lnTo>
                  <a:lnTo>
                    <a:pt x="66678" y="111997"/>
                  </a:lnTo>
                  <a:lnTo>
                    <a:pt x="66678" y="109335"/>
                  </a:lnTo>
                  <a:lnTo>
                    <a:pt x="69341" y="109335"/>
                  </a:lnTo>
                  <a:lnTo>
                    <a:pt x="66678" y="109335"/>
                  </a:lnTo>
                  <a:lnTo>
                    <a:pt x="66678" y="98623"/>
                  </a:lnTo>
                  <a:lnTo>
                    <a:pt x="64016" y="98623"/>
                  </a:lnTo>
                  <a:lnTo>
                    <a:pt x="64016" y="95961"/>
                  </a:lnTo>
                  <a:lnTo>
                    <a:pt x="66678" y="95961"/>
                  </a:lnTo>
                  <a:lnTo>
                    <a:pt x="66678" y="93299"/>
                  </a:lnTo>
                  <a:lnTo>
                    <a:pt x="69341" y="93299"/>
                  </a:lnTo>
                  <a:lnTo>
                    <a:pt x="69341" y="95961"/>
                  </a:lnTo>
                  <a:lnTo>
                    <a:pt x="69341" y="95961"/>
                  </a:lnTo>
                  <a:close/>
                  <a:moveTo>
                    <a:pt x="122772" y="388219"/>
                  </a:moveTo>
                  <a:lnTo>
                    <a:pt x="122772" y="396268"/>
                  </a:lnTo>
                  <a:lnTo>
                    <a:pt x="120110" y="396268"/>
                  </a:lnTo>
                  <a:lnTo>
                    <a:pt x="120110" y="388219"/>
                  </a:lnTo>
                  <a:lnTo>
                    <a:pt x="122772" y="388219"/>
                  </a:lnTo>
                  <a:close/>
                  <a:moveTo>
                    <a:pt x="256826" y="428466"/>
                  </a:moveTo>
                  <a:lnTo>
                    <a:pt x="256826" y="431129"/>
                  </a:lnTo>
                  <a:lnTo>
                    <a:pt x="254164" y="431129"/>
                  </a:lnTo>
                  <a:lnTo>
                    <a:pt x="254164" y="436516"/>
                  </a:lnTo>
                  <a:lnTo>
                    <a:pt x="251502" y="436516"/>
                  </a:lnTo>
                  <a:lnTo>
                    <a:pt x="251502" y="439178"/>
                  </a:lnTo>
                  <a:lnTo>
                    <a:pt x="246115" y="439178"/>
                  </a:lnTo>
                  <a:lnTo>
                    <a:pt x="246115" y="441840"/>
                  </a:lnTo>
                  <a:lnTo>
                    <a:pt x="238065" y="441840"/>
                  </a:lnTo>
                  <a:lnTo>
                    <a:pt x="238065" y="444502"/>
                  </a:lnTo>
                  <a:lnTo>
                    <a:pt x="224628" y="444502"/>
                  </a:lnTo>
                  <a:lnTo>
                    <a:pt x="224628" y="441840"/>
                  </a:lnTo>
                  <a:lnTo>
                    <a:pt x="221966" y="441840"/>
                  </a:lnTo>
                  <a:lnTo>
                    <a:pt x="221966" y="433791"/>
                  </a:lnTo>
                  <a:lnTo>
                    <a:pt x="224628" y="433791"/>
                  </a:lnTo>
                  <a:lnTo>
                    <a:pt x="224628" y="431129"/>
                  </a:lnTo>
                  <a:lnTo>
                    <a:pt x="221966" y="431129"/>
                  </a:lnTo>
                  <a:lnTo>
                    <a:pt x="221966" y="436516"/>
                  </a:lnTo>
                  <a:lnTo>
                    <a:pt x="221966" y="433854"/>
                  </a:lnTo>
                  <a:lnTo>
                    <a:pt x="208529" y="433854"/>
                  </a:lnTo>
                  <a:lnTo>
                    <a:pt x="208529" y="436516"/>
                  </a:lnTo>
                  <a:lnTo>
                    <a:pt x="205867" y="436516"/>
                  </a:lnTo>
                  <a:lnTo>
                    <a:pt x="205867" y="433854"/>
                  </a:lnTo>
                  <a:lnTo>
                    <a:pt x="203205" y="433854"/>
                  </a:lnTo>
                  <a:lnTo>
                    <a:pt x="203205" y="431192"/>
                  </a:lnTo>
                  <a:lnTo>
                    <a:pt x="200543" y="431192"/>
                  </a:lnTo>
                  <a:lnTo>
                    <a:pt x="200543" y="428530"/>
                  </a:lnTo>
                  <a:lnTo>
                    <a:pt x="195155" y="428530"/>
                  </a:lnTo>
                  <a:lnTo>
                    <a:pt x="195155" y="425868"/>
                  </a:lnTo>
                  <a:lnTo>
                    <a:pt x="187105" y="425868"/>
                  </a:lnTo>
                  <a:lnTo>
                    <a:pt x="187105" y="423206"/>
                  </a:lnTo>
                  <a:lnTo>
                    <a:pt x="184443" y="423206"/>
                  </a:lnTo>
                  <a:lnTo>
                    <a:pt x="184443" y="420544"/>
                  </a:lnTo>
                  <a:lnTo>
                    <a:pt x="181781" y="420544"/>
                  </a:lnTo>
                  <a:lnTo>
                    <a:pt x="181781" y="417882"/>
                  </a:lnTo>
                  <a:lnTo>
                    <a:pt x="179119" y="417882"/>
                  </a:lnTo>
                  <a:lnTo>
                    <a:pt x="179119" y="415220"/>
                  </a:lnTo>
                  <a:lnTo>
                    <a:pt x="176457" y="415220"/>
                  </a:lnTo>
                  <a:lnTo>
                    <a:pt x="176457" y="412558"/>
                  </a:lnTo>
                  <a:lnTo>
                    <a:pt x="173795" y="412558"/>
                  </a:lnTo>
                  <a:lnTo>
                    <a:pt x="173795" y="407170"/>
                  </a:lnTo>
                  <a:lnTo>
                    <a:pt x="176457" y="407170"/>
                  </a:lnTo>
                  <a:lnTo>
                    <a:pt x="176457" y="404508"/>
                  </a:lnTo>
                  <a:lnTo>
                    <a:pt x="181845" y="404508"/>
                  </a:lnTo>
                  <a:lnTo>
                    <a:pt x="181845" y="401846"/>
                  </a:lnTo>
                  <a:lnTo>
                    <a:pt x="184507" y="401846"/>
                  </a:lnTo>
                  <a:lnTo>
                    <a:pt x="184507" y="399184"/>
                  </a:lnTo>
                  <a:lnTo>
                    <a:pt x="181845" y="399184"/>
                  </a:lnTo>
                  <a:lnTo>
                    <a:pt x="181845" y="396522"/>
                  </a:lnTo>
                  <a:lnTo>
                    <a:pt x="179183" y="396522"/>
                  </a:lnTo>
                  <a:lnTo>
                    <a:pt x="179183" y="391134"/>
                  </a:lnTo>
                  <a:lnTo>
                    <a:pt x="181845" y="391134"/>
                  </a:lnTo>
                  <a:lnTo>
                    <a:pt x="181845" y="388472"/>
                  </a:lnTo>
                  <a:lnTo>
                    <a:pt x="184507" y="388472"/>
                  </a:lnTo>
                  <a:lnTo>
                    <a:pt x="181845" y="388472"/>
                  </a:lnTo>
                  <a:lnTo>
                    <a:pt x="181845" y="391134"/>
                  </a:lnTo>
                  <a:lnTo>
                    <a:pt x="179183" y="391134"/>
                  </a:lnTo>
                  <a:lnTo>
                    <a:pt x="179183" y="399184"/>
                  </a:lnTo>
                  <a:lnTo>
                    <a:pt x="181845" y="399184"/>
                  </a:lnTo>
                  <a:lnTo>
                    <a:pt x="181845" y="401846"/>
                  </a:lnTo>
                  <a:lnTo>
                    <a:pt x="179183" y="401846"/>
                  </a:lnTo>
                  <a:lnTo>
                    <a:pt x="179183" y="404508"/>
                  </a:lnTo>
                  <a:lnTo>
                    <a:pt x="173795" y="404508"/>
                  </a:lnTo>
                  <a:lnTo>
                    <a:pt x="173795" y="407170"/>
                  </a:lnTo>
                  <a:lnTo>
                    <a:pt x="171133" y="407170"/>
                  </a:lnTo>
                  <a:lnTo>
                    <a:pt x="171133" y="412558"/>
                  </a:lnTo>
                  <a:lnTo>
                    <a:pt x="173795" y="412558"/>
                  </a:lnTo>
                  <a:lnTo>
                    <a:pt x="173795" y="417945"/>
                  </a:lnTo>
                  <a:lnTo>
                    <a:pt x="165746" y="417945"/>
                  </a:lnTo>
                  <a:lnTo>
                    <a:pt x="165746" y="420607"/>
                  </a:lnTo>
                  <a:lnTo>
                    <a:pt x="155034" y="420607"/>
                  </a:lnTo>
                  <a:lnTo>
                    <a:pt x="157696" y="420607"/>
                  </a:lnTo>
                  <a:lnTo>
                    <a:pt x="157696" y="417945"/>
                  </a:lnTo>
                  <a:lnTo>
                    <a:pt x="160358" y="417945"/>
                  </a:lnTo>
                  <a:lnTo>
                    <a:pt x="160358" y="415283"/>
                  </a:lnTo>
                  <a:lnTo>
                    <a:pt x="157696" y="415283"/>
                  </a:lnTo>
                  <a:lnTo>
                    <a:pt x="157696" y="417945"/>
                  </a:lnTo>
                  <a:lnTo>
                    <a:pt x="152308" y="417945"/>
                  </a:lnTo>
                  <a:lnTo>
                    <a:pt x="152308" y="420607"/>
                  </a:lnTo>
                  <a:lnTo>
                    <a:pt x="152308" y="417945"/>
                  </a:lnTo>
                  <a:lnTo>
                    <a:pt x="149646" y="417945"/>
                  </a:lnTo>
                  <a:lnTo>
                    <a:pt x="149646" y="412558"/>
                  </a:lnTo>
                  <a:lnTo>
                    <a:pt x="149646" y="415220"/>
                  </a:lnTo>
                  <a:lnTo>
                    <a:pt x="144259" y="415220"/>
                  </a:lnTo>
                  <a:lnTo>
                    <a:pt x="144259" y="417882"/>
                  </a:lnTo>
                  <a:lnTo>
                    <a:pt x="144259" y="415220"/>
                  </a:lnTo>
                  <a:lnTo>
                    <a:pt x="138871" y="415220"/>
                  </a:lnTo>
                  <a:lnTo>
                    <a:pt x="138871" y="417882"/>
                  </a:lnTo>
                  <a:lnTo>
                    <a:pt x="133484" y="417882"/>
                  </a:lnTo>
                  <a:lnTo>
                    <a:pt x="133484" y="415220"/>
                  </a:lnTo>
                  <a:lnTo>
                    <a:pt x="125434" y="415220"/>
                  </a:lnTo>
                  <a:lnTo>
                    <a:pt x="125434" y="423269"/>
                  </a:lnTo>
                  <a:lnTo>
                    <a:pt x="122772" y="423269"/>
                  </a:lnTo>
                  <a:lnTo>
                    <a:pt x="122772" y="420607"/>
                  </a:lnTo>
                  <a:lnTo>
                    <a:pt x="120110" y="420607"/>
                  </a:lnTo>
                  <a:lnTo>
                    <a:pt x="122772" y="420607"/>
                  </a:lnTo>
                  <a:lnTo>
                    <a:pt x="122772" y="412558"/>
                  </a:lnTo>
                  <a:lnTo>
                    <a:pt x="120110" y="412558"/>
                  </a:lnTo>
                  <a:lnTo>
                    <a:pt x="120110" y="404508"/>
                  </a:lnTo>
                  <a:lnTo>
                    <a:pt x="122772" y="404508"/>
                  </a:lnTo>
                  <a:lnTo>
                    <a:pt x="122772" y="393796"/>
                  </a:lnTo>
                  <a:lnTo>
                    <a:pt x="125434" y="393796"/>
                  </a:lnTo>
                  <a:lnTo>
                    <a:pt x="125434" y="391134"/>
                  </a:lnTo>
                  <a:lnTo>
                    <a:pt x="122772" y="391134"/>
                  </a:lnTo>
                  <a:lnTo>
                    <a:pt x="125434" y="391134"/>
                  </a:lnTo>
                  <a:lnTo>
                    <a:pt x="125434" y="388472"/>
                  </a:lnTo>
                  <a:lnTo>
                    <a:pt x="122772" y="388472"/>
                  </a:lnTo>
                  <a:lnTo>
                    <a:pt x="122772" y="377760"/>
                  </a:lnTo>
                  <a:lnTo>
                    <a:pt x="120110" y="377760"/>
                  </a:lnTo>
                  <a:lnTo>
                    <a:pt x="120110" y="372373"/>
                  </a:lnTo>
                  <a:lnTo>
                    <a:pt x="125498" y="372373"/>
                  </a:lnTo>
                  <a:lnTo>
                    <a:pt x="125498" y="369711"/>
                  </a:lnTo>
                  <a:lnTo>
                    <a:pt x="130885" y="369711"/>
                  </a:lnTo>
                  <a:lnTo>
                    <a:pt x="128223" y="369711"/>
                  </a:lnTo>
                  <a:lnTo>
                    <a:pt x="128223" y="367049"/>
                  </a:lnTo>
                  <a:lnTo>
                    <a:pt x="125561" y="367049"/>
                  </a:lnTo>
                  <a:lnTo>
                    <a:pt x="125561" y="369711"/>
                  </a:lnTo>
                  <a:lnTo>
                    <a:pt x="120173" y="369711"/>
                  </a:lnTo>
                  <a:lnTo>
                    <a:pt x="120173" y="372373"/>
                  </a:lnTo>
                  <a:lnTo>
                    <a:pt x="117511" y="372373"/>
                  </a:lnTo>
                  <a:lnTo>
                    <a:pt x="117511" y="366986"/>
                  </a:lnTo>
                  <a:lnTo>
                    <a:pt x="120173" y="366986"/>
                  </a:lnTo>
                  <a:lnTo>
                    <a:pt x="117511" y="366986"/>
                  </a:lnTo>
                  <a:lnTo>
                    <a:pt x="120173" y="366986"/>
                  </a:lnTo>
                  <a:lnTo>
                    <a:pt x="120173" y="361598"/>
                  </a:lnTo>
                  <a:lnTo>
                    <a:pt x="117511" y="361598"/>
                  </a:lnTo>
                  <a:lnTo>
                    <a:pt x="117511" y="348161"/>
                  </a:lnTo>
                  <a:lnTo>
                    <a:pt x="114849" y="348161"/>
                  </a:lnTo>
                  <a:lnTo>
                    <a:pt x="114849" y="340111"/>
                  </a:lnTo>
                  <a:lnTo>
                    <a:pt x="112187" y="340111"/>
                  </a:lnTo>
                  <a:lnTo>
                    <a:pt x="112187" y="329400"/>
                  </a:lnTo>
                  <a:lnTo>
                    <a:pt x="109525" y="329400"/>
                  </a:lnTo>
                  <a:lnTo>
                    <a:pt x="109525" y="324012"/>
                  </a:lnTo>
                  <a:lnTo>
                    <a:pt x="106863" y="324012"/>
                  </a:lnTo>
                  <a:lnTo>
                    <a:pt x="106863" y="313300"/>
                  </a:lnTo>
                  <a:lnTo>
                    <a:pt x="104201" y="313300"/>
                  </a:lnTo>
                  <a:lnTo>
                    <a:pt x="104201" y="307913"/>
                  </a:lnTo>
                  <a:lnTo>
                    <a:pt x="101539" y="307913"/>
                  </a:lnTo>
                  <a:lnTo>
                    <a:pt x="101539" y="302525"/>
                  </a:lnTo>
                  <a:lnTo>
                    <a:pt x="98877" y="302525"/>
                  </a:lnTo>
                  <a:lnTo>
                    <a:pt x="98877" y="297138"/>
                  </a:lnTo>
                  <a:lnTo>
                    <a:pt x="96215" y="297138"/>
                  </a:lnTo>
                  <a:lnTo>
                    <a:pt x="96215" y="291750"/>
                  </a:lnTo>
                  <a:lnTo>
                    <a:pt x="93553" y="291750"/>
                  </a:lnTo>
                  <a:lnTo>
                    <a:pt x="93553" y="286363"/>
                  </a:lnTo>
                  <a:lnTo>
                    <a:pt x="90891" y="286363"/>
                  </a:lnTo>
                  <a:lnTo>
                    <a:pt x="90891" y="280975"/>
                  </a:lnTo>
                  <a:lnTo>
                    <a:pt x="88229" y="280975"/>
                  </a:lnTo>
                  <a:lnTo>
                    <a:pt x="88229" y="275588"/>
                  </a:lnTo>
                  <a:lnTo>
                    <a:pt x="85567" y="275588"/>
                  </a:lnTo>
                  <a:lnTo>
                    <a:pt x="85567" y="272926"/>
                  </a:lnTo>
                  <a:lnTo>
                    <a:pt x="82904" y="272926"/>
                  </a:lnTo>
                  <a:lnTo>
                    <a:pt x="82904" y="270264"/>
                  </a:lnTo>
                  <a:lnTo>
                    <a:pt x="80242" y="270264"/>
                  </a:lnTo>
                  <a:lnTo>
                    <a:pt x="80242" y="259552"/>
                  </a:lnTo>
                  <a:lnTo>
                    <a:pt x="85630" y="259552"/>
                  </a:lnTo>
                  <a:lnTo>
                    <a:pt x="85630" y="256890"/>
                  </a:lnTo>
                  <a:lnTo>
                    <a:pt x="88292" y="256890"/>
                  </a:lnTo>
                  <a:lnTo>
                    <a:pt x="88292" y="254228"/>
                  </a:lnTo>
                  <a:lnTo>
                    <a:pt x="90954" y="254228"/>
                  </a:lnTo>
                  <a:lnTo>
                    <a:pt x="90954" y="251566"/>
                  </a:lnTo>
                  <a:lnTo>
                    <a:pt x="101666" y="251566"/>
                  </a:lnTo>
                  <a:lnTo>
                    <a:pt x="101666" y="254228"/>
                  </a:lnTo>
                  <a:lnTo>
                    <a:pt x="104328" y="254228"/>
                  </a:lnTo>
                  <a:lnTo>
                    <a:pt x="104328" y="248840"/>
                  </a:lnTo>
                  <a:lnTo>
                    <a:pt x="101666" y="248840"/>
                  </a:lnTo>
                  <a:lnTo>
                    <a:pt x="101666" y="246178"/>
                  </a:lnTo>
                  <a:lnTo>
                    <a:pt x="88229" y="246178"/>
                  </a:lnTo>
                  <a:lnTo>
                    <a:pt x="88229" y="243516"/>
                  </a:lnTo>
                  <a:lnTo>
                    <a:pt x="85567" y="243516"/>
                  </a:lnTo>
                  <a:lnTo>
                    <a:pt x="85567" y="240854"/>
                  </a:lnTo>
                  <a:lnTo>
                    <a:pt x="82904" y="240854"/>
                  </a:lnTo>
                  <a:lnTo>
                    <a:pt x="82904" y="232804"/>
                  </a:lnTo>
                  <a:lnTo>
                    <a:pt x="80242" y="232804"/>
                  </a:lnTo>
                  <a:lnTo>
                    <a:pt x="80242" y="235467"/>
                  </a:lnTo>
                  <a:lnTo>
                    <a:pt x="77580" y="235467"/>
                  </a:lnTo>
                  <a:lnTo>
                    <a:pt x="77580" y="240854"/>
                  </a:lnTo>
                  <a:lnTo>
                    <a:pt x="85630" y="240854"/>
                  </a:lnTo>
                  <a:lnTo>
                    <a:pt x="85630" y="251566"/>
                  </a:lnTo>
                  <a:lnTo>
                    <a:pt x="82968" y="251566"/>
                  </a:lnTo>
                  <a:lnTo>
                    <a:pt x="82968" y="248904"/>
                  </a:lnTo>
                  <a:lnTo>
                    <a:pt x="80306" y="248904"/>
                  </a:lnTo>
                  <a:lnTo>
                    <a:pt x="80306" y="246241"/>
                  </a:lnTo>
                  <a:lnTo>
                    <a:pt x="77644" y="246241"/>
                  </a:lnTo>
                  <a:lnTo>
                    <a:pt x="77644" y="243579"/>
                  </a:lnTo>
                  <a:lnTo>
                    <a:pt x="74982" y="243579"/>
                  </a:lnTo>
                  <a:lnTo>
                    <a:pt x="74982" y="238192"/>
                  </a:lnTo>
                  <a:lnTo>
                    <a:pt x="72320" y="238192"/>
                  </a:lnTo>
                  <a:lnTo>
                    <a:pt x="72320" y="235530"/>
                  </a:lnTo>
                  <a:lnTo>
                    <a:pt x="69657" y="235530"/>
                  </a:lnTo>
                  <a:lnTo>
                    <a:pt x="69657" y="232868"/>
                  </a:lnTo>
                  <a:lnTo>
                    <a:pt x="66995" y="232868"/>
                  </a:lnTo>
                  <a:lnTo>
                    <a:pt x="66995" y="230206"/>
                  </a:lnTo>
                  <a:lnTo>
                    <a:pt x="64333" y="230206"/>
                  </a:lnTo>
                  <a:lnTo>
                    <a:pt x="64333" y="224818"/>
                  </a:lnTo>
                  <a:lnTo>
                    <a:pt x="61671" y="224818"/>
                  </a:lnTo>
                  <a:lnTo>
                    <a:pt x="61671" y="222156"/>
                  </a:lnTo>
                  <a:lnTo>
                    <a:pt x="59009" y="222156"/>
                  </a:lnTo>
                  <a:lnTo>
                    <a:pt x="59009" y="219494"/>
                  </a:lnTo>
                  <a:lnTo>
                    <a:pt x="56347" y="219494"/>
                  </a:lnTo>
                  <a:lnTo>
                    <a:pt x="56347" y="216832"/>
                  </a:lnTo>
                  <a:lnTo>
                    <a:pt x="50959" y="216832"/>
                  </a:lnTo>
                  <a:lnTo>
                    <a:pt x="50959" y="214170"/>
                  </a:lnTo>
                  <a:lnTo>
                    <a:pt x="48298" y="214170"/>
                  </a:lnTo>
                  <a:lnTo>
                    <a:pt x="48298" y="211508"/>
                  </a:lnTo>
                  <a:lnTo>
                    <a:pt x="42910" y="211508"/>
                  </a:lnTo>
                  <a:lnTo>
                    <a:pt x="42910" y="208846"/>
                  </a:lnTo>
                  <a:lnTo>
                    <a:pt x="40248" y="208846"/>
                  </a:lnTo>
                  <a:lnTo>
                    <a:pt x="40248" y="206184"/>
                  </a:lnTo>
                  <a:lnTo>
                    <a:pt x="42910" y="206184"/>
                  </a:lnTo>
                  <a:lnTo>
                    <a:pt x="42910" y="203522"/>
                  </a:lnTo>
                  <a:lnTo>
                    <a:pt x="32198" y="203522"/>
                  </a:lnTo>
                  <a:lnTo>
                    <a:pt x="32198" y="200860"/>
                  </a:lnTo>
                  <a:lnTo>
                    <a:pt x="26811" y="200860"/>
                  </a:lnTo>
                  <a:lnTo>
                    <a:pt x="26811" y="198198"/>
                  </a:lnTo>
                  <a:lnTo>
                    <a:pt x="16099" y="198198"/>
                  </a:lnTo>
                  <a:lnTo>
                    <a:pt x="16099" y="195535"/>
                  </a:lnTo>
                  <a:lnTo>
                    <a:pt x="5387" y="195535"/>
                  </a:lnTo>
                  <a:lnTo>
                    <a:pt x="5387" y="198198"/>
                  </a:lnTo>
                  <a:lnTo>
                    <a:pt x="0" y="198198"/>
                  </a:lnTo>
                  <a:lnTo>
                    <a:pt x="0" y="184761"/>
                  </a:lnTo>
                  <a:lnTo>
                    <a:pt x="2662" y="184761"/>
                  </a:lnTo>
                  <a:lnTo>
                    <a:pt x="2662" y="174049"/>
                  </a:lnTo>
                  <a:lnTo>
                    <a:pt x="5324" y="174049"/>
                  </a:lnTo>
                  <a:lnTo>
                    <a:pt x="5324" y="171386"/>
                  </a:lnTo>
                  <a:lnTo>
                    <a:pt x="7986" y="171386"/>
                  </a:lnTo>
                  <a:lnTo>
                    <a:pt x="7986" y="165999"/>
                  </a:lnTo>
                  <a:lnTo>
                    <a:pt x="10648" y="165999"/>
                  </a:lnTo>
                  <a:lnTo>
                    <a:pt x="10648" y="163337"/>
                  </a:lnTo>
                  <a:lnTo>
                    <a:pt x="13310" y="163337"/>
                  </a:lnTo>
                  <a:lnTo>
                    <a:pt x="13310" y="160675"/>
                  </a:lnTo>
                  <a:lnTo>
                    <a:pt x="15972" y="160675"/>
                  </a:lnTo>
                  <a:lnTo>
                    <a:pt x="15972" y="158013"/>
                  </a:lnTo>
                  <a:lnTo>
                    <a:pt x="18635" y="158013"/>
                  </a:lnTo>
                  <a:lnTo>
                    <a:pt x="18635" y="155351"/>
                  </a:lnTo>
                  <a:lnTo>
                    <a:pt x="34734" y="155351"/>
                  </a:lnTo>
                  <a:lnTo>
                    <a:pt x="34734" y="149963"/>
                  </a:lnTo>
                  <a:lnTo>
                    <a:pt x="42783" y="149963"/>
                  </a:lnTo>
                  <a:lnTo>
                    <a:pt x="42783" y="152625"/>
                  </a:lnTo>
                  <a:lnTo>
                    <a:pt x="42783" y="147238"/>
                  </a:lnTo>
                  <a:lnTo>
                    <a:pt x="40121" y="147238"/>
                  </a:lnTo>
                  <a:lnTo>
                    <a:pt x="45509" y="147238"/>
                  </a:lnTo>
                  <a:lnTo>
                    <a:pt x="45509" y="149900"/>
                  </a:lnTo>
                  <a:lnTo>
                    <a:pt x="48171" y="149900"/>
                  </a:lnTo>
                  <a:lnTo>
                    <a:pt x="48171" y="155287"/>
                  </a:lnTo>
                  <a:lnTo>
                    <a:pt x="50833" y="155287"/>
                  </a:lnTo>
                  <a:lnTo>
                    <a:pt x="50833" y="160675"/>
                  </a:lnTo>
                  <a:lnTo>
                    <a:pt x="53495" y="160675"/>
                  </a:lnTo>
                  <a:lnTo>
                    <a:pt x="53495" y="166063"/>
                  </a:lnTo>
                  <a:lnTo>
                    <a:pt x="56157" y="166063"/>
                  </a:lnTo>
                  <a:lnTo>
                    <a:pt x="53495" y="166063"/>
                  </a:lnTo>
                  <a:lnTo>
                    <a:pt x="56157" y="166063"/>
                  </a:lnTo>
                  <a:lnTo>
                    <a:pt x="56157" y="182162"/>
                  </a:lnTo>
                  <a:lnTo>
                    <a:pt x="58819" y="182162"/>
                  </a:lnTo>
                  <a:lnTo>
                    <a:pt x="58819" y="184824"/>
                  </a:lnTo>
                  <a:lnTo>
                    <a:pt x="61481" y="184824"/>
                  </a:lnTo>
                  <a:lnTo>
                    <a:pt x="61481" y="187486"/>
                  </a:lnTo>
                  <a:lnTo>
                    <a:pt x="66869" y="187486"/>
                  </a:lnTo>
                  <a:lnTo>
                    <a:pt x="66869" y="190148"/>
                  </a:lnTo>
                  <a:lnTo>
                    <a:pt x="69531" y="190148"/>
                  </a:lnTo>
                  <a:lnTo>
                    <a:pt x="69531" y="187486"/>
                  </a:lnTo>
                  <a:lnTo>
                    <a:pt x="74918" y="187486"/>
                  </a:lnTo>
                  <a:lnTo>
                    <a:pt x="74918" y="184824"/>
                  </a:lnTo>
                  <a:lnTo>
                    <a:pt x="80306" y="184824"/>
                  </a:lnTo>
                  <a:lnTo>
                    <a:pt x="80306" y="179436"/>
                  </a:lnTo>
                  <a:lnTo>
                    <a:pt x="82968" y="179436"/>
                  </a:lnTo>
                  <a:lnTo>
                    <a:pt x="82968" y="171386"/>
                  </a:lnTo>
                  <a:lnTo>
                    <a:pt x="85630" y="171386"/>
                  </a:lnTo>
                  <a:lnTo>
                    <a:pt x="82968" y="171386"/>
                  </a:lnTo>
                  <a:lnTo>
                    <a:pt x="82968" y="168725"/>
                  </a:lnTo>
                  <a:lnTo>
                    <a:pt x="85630" y="168725"/>
                  </a:lnTo>
                  <a:lnTo>
                    <a:pt x="85630" y="163337"/>
                  </a:lnTo>
                  <a:lnTo>
                    <a:pt x="88292" y="163337"/>
                  </a:lnTo>
                  <a:lnTo>
                    <a:pt x="88292" y="160675"/>
                  </a:lnTo>
                  <a:lnTo>
                    <a:pt x="93680" y="160675"/>
                  </a:lnTo>
                  <a:lnTo>
                    <a:pt x="93680" y="155287"/>
                  </a:lnTo>
                  <a:lnTo>
                    <a:pt x="96341" y="155287"/>
                  </a:lnTo>
                  <a:lnTo>
                    <a:pt x="96341" y="152625"/>
                  </a:lnTo>
                  <a:lnTo>
                    <a:pt x="93680" y="152625"/>
                  </a:lnTo>
                  <a:lnTo>
                    <a:pt x="93680" y="147238"/>
                  </a:lnTo>
                  <a:lnTo>
                    <a:pt x="96341" y="147238"/>
                  </a:lnTo>
                  <a:lnTo>
                    <a:pt x="96341" y="144576"/>
                  </a:lnTo>
                  <a:lnTo>
                    <a:pt x="99004" y="144576"/>
                  </a:lnTo>
                  <a:lnTo>
                    <a:pt x="99004" y="139188"/>
                  </a:lnTo>
                  <a:lnTo>
                    <a:pt x="101666" y="139188"/>
                  </a:lnTo>
                  <a:lnTo>
                    <a:pt x="101666" y="136526"/>
                  </a:lnTo>
                  <a:lnTo>
                    <a:pt x="104328" y="136526"/>
                  </a:lnTo>
                  <a:lnTo>
                    <a:pt x="104328" y="131139"/>
                  </a:lnTo>
                  <a:lnTo>
                    <a:pt x="109715" y="131139"/>
                  </a:lnTo>
                  <a:lnTo>
                    <a:pt x="109715" y="133801"/>
                  </a:lnTo>
                  <a:lnTo>
                    <a:pt x="112377" y="133801"/>
                  </a:lnTo>
                  <a:lnTo>
                    <a:pt x="112377" y="136463"/>
                  </a:lnTo>
                  <a:lnTo>
                    <a:pt x="115039" y="136463"/>
                  </a:lnTo>
                  <a:lnTo>
                    <a:pt x="115039" y="139125"/>
                  </a:lnTo>
                  <a:lnTo>
                    <a:pt x="117701" y="139125"/>
                  </a:lnTo>
                  <a:lnTo>
                    <a:pt x="117701" y="141787"/>
                  </a:lnTo>
                  <a:lnTo>
                    <a:pt x="123089" y="141787"/>
                  </a:lnTo>
                  <a:lnTo>
                    <a:pt x="123089" y="139125"/>
                  </a:lnTo>
                  <a:lnTo>
                    <a:pt x="125751" y="139125"/>
                  </a:lnTo>
                  <a:lnTo>
                    <a:pt x="125751" y="133737"/>
                  </a:lnTo>
                  <a:lnTo>
                    <a:pt x="128413" y="133737"/>
                  </a:lnTo>
                  <a:lnTo>
                    <a:pt x="128413" y="131075"/>
                  </a:lnTo>
                  <a:lnTo>
                    <a:pt x="131075" y="131075"/>
                  </a:lnTo>
                  <a:lnTo>
                    <a:pt x="128413" y="131075"/>
                  </a:lnTo>
                  <a:lnTo>
                    <a:pt x="128413" y="128413"/>
                  </a:lnTo>
                  <a:lnTo>
                    <a:pt x="125751" y="128413"/>
                  </a:lnTo>
                  <a:lnTo>
                    <a:pt x="125751" y="133801"/>
                  </a:lnTo>
                  <a:lnTo>
                    <a:pt x="123089" y="133801"/>
                  </a:lnTo>
                  <a:lnTo>
                    <a:pt x="123089" y="136463"/>
                  </a:lnTo>
                  <a:lnTo>
                    <a:pt x="120427" y="136463"/>
                  </a:lnTo>
                  <a:lnTo>
                    <a:pt x="120427" y="139125"/>
                  </a:lnTo>
                  <a:lnTo>
                    <a:pt x="117765" y="139125"/>
                  </a:lnTo>
                  <a:lnTo>
                    <a:pt x="117765" y="136463"/>
                  </a:lnTo>
                  <a:lnTo>
                    <a:pt x="115103" y="136463"/>
                  </a:lnTo>
                  <a:lnTo>
                    <a:pt x="115103" y="133801"/>
                  </a:lnTo>
                  <a:lnTo>
                    <a:pt x="112441" y="133801"/>
                  </a:lnTo>
                  <a:lnTo>
                    <a:pt x="112441" y="131139"/>
                  </a:lnTo>
                  <a:lnTo>
                    <a:pt x="109779" y="131139"/>
                  </a:lnTo>
                  <a:lnTo>
                    <a:pt x="109779" y="128477"/>
                  </a:lnTo>
                  <a:lnTo>
                    <a:pt x="104391" y="128477"/>
                  </a:lnTo>
                  <a:lnTo>
                    <a:pt x="104391" y="131139"/>
                  </a:lnTo>
                  <a:lnTo>
                    <a:pt x="104391" y="128477"/>
                  </a:lnTo>
                  <a:lnTo>
                    <a:pt x="99004" y="128477"/>
                  </a:lnTo>
                  <a:lnTo>
                    <a:pt x="99004" y="125814"/>
                  </a:lnTo>
                  <a:lnTo>
                    <a:pt x="112441" y="125814"/>
                  </a:lnTo>
                  <a:lnTo>
                    <a:pt x="112441" y="128477"/>
                  </a:lnTo>
                  <a:lnTo>
                    <a:pt x="115103" y="128477"/>
                  </a:lnTo>
                  <a:lnTo>
                    <a:pt x="115103" y="125814"/>
                  </a:lnTo>
                  <a:lnTo>
                    <a:pt x="117765" y="125814"/>
                  </a:lnTo>
                  <a:lnTo>
                    <a:pt x="117765" y="123152"/>
                  </a:lnTo>
                  <a:lnTo>
                    <a:pt x="120427" y="123152"/>
                  </a:lnTo>
                  <a:lnTo>
                    <a:pt x="120427" y="120490"/>
                  </a:lnTo>
                  <a:lnTo>
                    <a:pt x="117765" y="120490"/>
                  </a:lnTo>
                  <a:lnTo>
                    <a:pt x="117765" y="125878"/>
                  </a:lnTo>
                  <a:lnTo>
                    <a:pt x="109715" y="125878"/>
                  </a:lnTo>
                  <a:lnTo>
                    <a:pt x="109715" y="123216"/>
                  </a:lnTo>
                  <a:lnTo>
                    <a:pt x="104328" y="123216"/>
                  </a:lnTo>
                  <a:lnTo>
                    <a:pt x="104328" y="125878"/>
                  </a:lnTo>
                  <a:lnTo>
                    <a:pt x="98940" y="125878"/>
                  </a:lnTo>
                  <a:lnTo>
                    <a:pt x="98940" y="117828"/>
                  </a:lnTo>
                  <a:lnTo>
                    <a:pt x="96278" y="117828"/>
                  </a:lnTo>
                  <a:lnTo>
                    <a:pt x="96278" y="115166"/>
                  </a:lnTo>
                  <a:lnTo>
                    <a:pt x="93616" y="115166"/>
                  </a:lnTo>
                  <a:lnTo>
                    <a:pt x="93616" y="99067"/>
                  </a:lnTo>
                  <a:lnTo>
                    <a:pt x="96278" y="99067"/>
                  </a:lnTo>
                  <a:lnTo>
                    <a:pt x="96278" y="96405"/>
                  </a:lnTo>
                  <a:lnTo>
                    <a:pt x="98940" y="96405"/>
                  </a:lnTo>
                  <a:lnTo>
                    <a:pt x="98940" y="99067"/>
                  </a:lnTo>
                  <a:lnTo>
                    <a:pt x="104328" y="99067"/>
                  </a:lnTo>
                  <a:lnTo>
                    <a:pt x="104328" y="101729"/>
                  </a:lnTo>
                  <a:lnTo>
                    <a:pt x="106990" y="101729"/>
                  </a:lnTo>
                  <a:lnTo>
                    <a:pt x="106990" y="104391"/>
                  </a:lnTo>
                  <a:lnTo>
                    <a:pt x="109652" y="104391"/>
                  </a:lnTo>
                  <a:lnTo>
                    <a:pt x="109652" y="107053"/>
                  </a:lnTo>
                  <a:lnTo>
                    <a:pt x="117701" y="107053"/>
                  </a:lnTo>
                  <a:lnTo>
                    <a:pt x="117701" y="104391"/>
                  </a:lnTo>
                  <a:lnTo>
                    <a:pt x="120364" y="104391"/>
                  </a:lnTo>
                  <a:lnTo>
                    <a:pt x="120364" y="99004"/>
                  </a:lnTo>
                  <a:lnTo>
                    <a:pt x="123026" y="99004"/>
                  </a:lnTo>
                  <a:lnTo>
                    <a:pt x="123026" y="96342"/>
                  </a:lnTo>
                  <a:lnTo>
                    <a:pt x="128413" y="96342"/>
                  </a:lnTo>
                  <a:lnTo>
                    <a:pt x="128413" y="99004"/>
                  </a:lnTo>
                  <a:lnTo>
                    <a:pt x="131075" y="99004"/>
                  </a:lnTo>
                  <a:lnTo>
                    <a:pt x="131075" y="101666"/>
                  </a:lnTo>
                  <a:lnTo>
                    <a:pt x="133737" y="101666"/>
                  </a:lnTo>
                  <a:lnTo>
                    <a:pt x="133737" y="104328"/>
                  </a:lnTo>
                  <a:lnTo>
                    <a:pt x="139125" y="104328"/>
                  </a:lnTo>
                  <a:lnTo>
                    <a:pt x="139125" y="101666"/>
                  </a:lnTo>
                  <a:lnTo>
                    <a:pt x="141787" y="101666"/>
                  </a:lnTo>
                  <a:lnTo>
                    <a:pt x="141787" y="99004"/>
                  </a:lnTo>
                  <a:lnTo>
                    <a:pt x="147174" y="99004"/>
                  </a:lnTo>
                  <a:lnTo>
                    <a:pt x="147174" y="107053"/>
                  </a:lnTo>
                  <a:lnTo>
                    <a:pt x="149836" y="107053"/>
                  </a:lnTo>
                  <a:lnTo>
                    <a:pt x="149836" y="109715"/>
                  </a:lnTo>
                  <a:lnTo>
                    <a:pt x="149836" y="99004"/>
                  </a:lnTo>
                  <a:lnTo>
                    <a:pt x="141787" y="99004"/>
                  </a:lnTo>
                  <a:lnTo>
                    <a:pt x="141787" y="101666"/>
                  </a:lnTo>
                  <a:lnTo>
                    <a:pt x="133737" y="101666"/>
                  </a:lnTo>
                  <a:lnTo>
                    <a:pt x="133737" y="99004"/>
                  </a:lnTo>
                  <a:lnTo>
                    <a:pt x="131075" y="99004"/>
                  </a:lnTo>
                  <a:lnTo>
                    <a:pt x="131075" y="96342"/>
                  </a:lnTo>
                  <a:lnTo>
                    <a:pt x="128413" y="96342"/>
                  </a:lnTo>
                  <a:lnTo>
                    <a:pt x="128413" y="93680"/>
                  </a:lnTo>
                  <a:lnTo>
                    <a:pt x="123026" y="93680"/>
                  </a:lnTo>
                  <a:lnTo>
                    <a:pt x="123026" y="96342"/>
                  </a:lnTo>
                  <a:lnTo>
                    <a:pt x="120364" y="96342"/>
                  </a:lnTo>
                  <a:lnTo>
                    <a:pt x="120364" y="99004"/>
                  </a:lnTo>
                  <a:lnTo>
                    <a:pt x="117701" y="99004"/>
                  </a:lnTo>
                  <a:lnTo>
                    <a:pt x="117701" y="104391"/>
                  </a:lnTo>
                  <a:lnTo>
                    <a:pt x="109652" y="104391"/>
                  </a:lnTo>
                  <a:lnTo>
                    <a:pt x="109652" y="101729"/>
                  </a:lnTo>
                  <a:lnTo>
                    <a:pt x="106990" y="101729"/>
                  </a:lnTo>
                  <a:lnTo>
                    <a:pt x="106990" y="99067"/>
                  </a:lnTo>
                  <a:lnTo>
                    <a:pt x="104328" y="99067"/>
                  </a:lnTo>
                  <a:lnTo>
                    <a:pt x="104328" y="96405"/>
                  </a:lnTo>
                  <a:lnTo>
                    <a:pt x="90891" y="96405"/>
                  </a:lnTo>
                  <a:lnTo>
                    <a:pt x="90891" y="99067"/>
                  </a:lnTo>
                  <a:lnTo>
                    <a:pt x="88229" y="99067"/>
                  </a:lnTo>
                  <a:lnTo>
                    <a:pt x="88229" y="101729"/>
                  </a:lnTo>
                  <a:lnTo>
                    <a:pt x="82841" y="101729"/>
                  </a:lnTo>
                  <a:lnTo>
                    <a:pt x="82841" y="96342"/>
                  </a:lnTo>
                  <a:lnTo>
                    <a:pt x="80179" y="96342"/>
                  </a:lnTo>
                  <a:lnTo>
                    <a:pt x="80179" y="74918"/>
                  </a:lnTo>
                  <a:lnTo>
                    <a:pt x="98940" y="74918"/>
                  </a:lnTo>
                  <a:lnTo>
                    <a:pt x="98940" y="72256"/>
                  </a:lnTo>
                  <a:lnTo>
                    <a:pt x="101602" y="72256"/>
                  </a:lnTo>
                  <a:lnTo>
                    <a:pt x="101602" y="74918"/>
                  </a:lnTo>
                  <a:lnTo>
                    <a:pt x="104264" y="74918"/>
                  </a:lnTo>
                  <a:lnTo>
                    <a:pt x="104264" y="72256"/>
                  </a:lnTo>
                  <a:lnTo>
                    <a:pt x="106926" y="72256"/>
                  </a:lnTo>
                  <a:lnTo>
                    <a:pt x="106926" y="74918"/>
                  </a:lnTo>
                  <a:lnTo>
                    <a:pt x="112314" y="74918"/>
                  </a:lnTo>
                  <a:lnTo>
                    <a:pt x="112314" y="77580"/>
                  </a:lnTo>
                  <a:lnTo>
                    <a:pt x="117701" y="77580"/>
                  </a:lnTo>
                  <a:lnTo>
                    <a:pt x="115039" y="77580"/>
                  </a:lnTo>
                  <a:lnTo>
                    <a:pt x="115039" y="80242"/>
                  </a:lnTo>
                  <a:lnTo>
                    <a:pt x="125751" y="80242"/>
                  </a:lnTo>
                  <a:lnTo>
                    <a:pt x="125751" y="77580"/>
                  </a:lnTo>
                  <a:lnTo>
                    <a:pt x="128413" y="77580"/>
                  </a:lnTo>
                  <a:lnTo>
                    <a:pt x="128413" y="74918"/>
                  </a:lnTo>
                  <a:lnTo>
                    <a:pt x="133801" y="74918"/>
                  </a:lnTo>
                  <a:lnTo>
                    <a:pt x="133801" y="72256"/>
                  </a:lnTo>
                  <a:lnTo>
                    <a:pt x="136463" y="72256"/>
                  </a:lnTo>
                  <a:lnTo>
                    <a:pt x="136463" y="69594"/>
                  </a:lnTo>
                  <a:lnTo>
                    <a:pt x="139125" y="69594"/>
                  </a:lnTo>
                  <a:lnTo>
                    <a:pt x="139125" y="61545"/>
                  </a:lnTo>
                  <a:lnTo>
                    <a:pt x="141787" y="61545"/>
                  </a:lnTo>
                  <a:lnTo>
                    <a:pt x="141787" y="58882"/>
                  </a:lnTo>
                  <a:lnTo>
                    <a:pt x="144449" y="58882"/>
                  </a:lnTo>
                  <a:lnTo>
                    <a:pt x="144449" y="56220"/>
                  </a:lnTo>
                  <a:lnTo>
                    <a:pt x="157886" y="56220"/>
                  </a:lnTo>
                  <a:lnTo>
                    <a:pt x="157886" y="58882"/>
                  </a:lnTo>
                  <a:lnTo>
                    <a:pt x="176647" y="58882"/>
                  </a:lnTo>
                  <a:lnTo>
                    <a:pt x="176647" y="53495"/>
                  </a:lnTo>
                  <a:lnTo>
                    <a:pt x="179309" y="53495"/>
                  </a:lnTo>
                  <a:lnTo>
                    <a:pt x="179309" y="50833"/>
                  </a:lnTo>
                  <a:lnTo>
                    <a:pt x="181971" y="50833"/>
                  </a:lnTo>
                  <a:lnTo>
                    <a:pt x="181971" y="42783"/>
                  </a:lnTo>
                  <a:lnTo>
                    <a:pt x="179309" y="42783"/>
                  </a:lnTo>
                  <a:lnTo>
                    <a:pt x="179309" y="32072"/>
                  </a:lnTo>
                  <a:lnTo>
                    <a:pt x="184697" y="32072"/>
                  </a:lnTo>
                  <a:lnTo>
                    <a:pt x="184697" y="29410"/>
                  </a:lnTo>
                  <a:lnTo>
                    <a:pt x="187359" y="29410"/>
                  </a:lnTo>
                  <a:lnTo>
                    <a:pt x="187359" y="26748"/>
                  </a:lnTo>
                  <a:lnTo>
                    <a:pt x="190021" y="26748"/>
                  </a:lnTo>
                  <a:lnTo>
                    <a:pt x="187359" y="26748"/>
                  </a:lnTo>
                  <a:lnTo>
                    <a:pt x="184697" y="21360"/>
                  </a:lnTo>
                  <a:lnTo>
                    <a:pt x="187359" y="21360"/>
                  </a:lnTo>
                  <a:lnTo>
                    <a:pt x="187359" y="18698"/>
                  </a:lnTo>
                  <a:lnTo>
                    <a:pt x="184697" y="18698"/>
                  </a:lnTo>
                  <a:lnTo>
                    <a:pt x="184697" y="16036"/>
                  </a:lnTo>
                  <a:lnTo>
                    <a:pt x="187359" y="16036"/>
                  </a:lnTo>
                  <a:lnTo>
                    <a:pt x="187359" y="7986"/>
                  </a:lnTo>
                  <a:lnTo>
                    <a:pt x="187359" y="16036"/>
                  </a:lnTo>
                  <a:lnTo>
                    <a:pt x="190021" y="16036"/>
                  </a:lnTo>
                  <a:lnTo>
                    <a:pt x="190021" y="13374"/>
                  </a:lnTo>
                  <a:lnTo>
                    <a:pt x="192683" y="13374"/>
                  </a:lnTo>
                  <a:lnTo>
                    <a:pt x="192683" y="16036"/>
                  </a:lnTo>
                  <a:lnTo>
                    <a:pt x="200733" y="16036"/>
                  </a:lnTo>
                  <a:lnTo>
                    <a:pt x="200733" y="18698"/>
                  </a:lnTo>
                  <a:lnTo>
                    <a:pt x="200733" y="16036"/>
                  </a:lnTo>
                  <a:lnTo>
                    <a:pt x="208782" y="16036"/>
                  </a:lnTo>
                  <a:lnTo>
                    <a:pt x="208782" y="13374"/>
                  </a:lnTo>
                  <a:lnTo>
                    <a:pt x="211444" y="13374"/>
                  </a:lnTo>
                  <a:lnTo>
                    <a:pt x="211444" y="16036"/>
                  </a:lnTo>
                  <a:lnTo>
                    <a:pt x="211444" y="13374"/>
                  </a:lnTo>
                  <a:lnTo>
                    <a:pt x="214107" y="13374"/>
                  </a:lnTo>
                  <a:lnTo>
                    <a:pt x="214107" y="10712"/>
                  </a:lnTo>
                  <a:lnTo>
                    <a:pt x="216768" y="10712"/>
                  </a:lnTo>
                  <a:lnTo>
                    <a:pt x="216768" y="8050"/>
                  </a:lnTo>
                  <a:lnTo>
                    <a:pt x="224818" y="8050"/>
                  </a:lnTo>
                  <a:lnTo>
                    <a:pt x="224818" y="2662"/>
                  </a:lnTo>
                  <a:lnTo>
                    <a:pt x="227480" y="2662"/>
                  </a:lnTo>
                  <a:lnTo>
                    <a:pt x="227480" y="0"/>
                  </a:lnTo>
                  <a:lnTo>
                    <a:pt x="230142" y="0"/>
                  </a:lnTo>
                  <a:lnTo>
                    <a:pt x="230142" y="2662"/>
                  </a:lnTo>
                  <a:lnTo>
                    <a:pt x="227480" y="2662"/>
                  </a:lnTo>
                  <a:lnTo>
                    <a:pt x="227480" y="5324"/>
                  </a:lnTo>
                  <a:lnTo>
                    <a:pt x="224818" y="5324"/>
                  </a:lnTo>
                  <a:lnTo>
                    <a:pt x="224818" y="7986"/>
                  </a:lnTo>
                  <a:lnTo>
                    <a:pt x="222156" y="7986"/>
                  </a:lnTo>
                  <a:lnTo>
                    <a:pt x="222156" y="10648"/>
                  </a:lnTo>
                  <a:lnTo>
                    <a:pt x="216768" y="10648"/>
                  </a:lnTo>
                  <a:lnTo>
                    <a:pt x="214107" y="13310"/>
                  </a:lnTo>
                  <a:lnTo>
                    <a:pt x="214107" y="15973"/>
                  </a:lnTo>
                  <a:lnTo>
                    <a:pt x="206057" y="15973"/>
                  </a:lnTo>
                  <a:lnTo>
                    <a:pt x="206057" y="18635"/>
                  </a:lnTo>
                  <a:lnTo>
                    <a:pt x="200669" y="18635"/>
                  </a:lnTo>
                  <a:lnTo>
                    <a:pt x="200669" y="26684"/>
                  </a:lnTo>
                  <a:lnTo>
                    <a:pt x="208719" y="26684"/>
                  </a:lnTo>
                  <a:lnTo>
                    <a:pt x="206057" y="26684"/>
                  </a:lnTo>
                  <a:lnTo>
                    <a:pt x="203395" y="29346"/>
                  </a:lnTo>
                  <a:lnTo>
                    <a:pt x="203395" y="32008"/>
                  </a:lnTo>
                  <a:lnTo>
                    <a:pt x="206057" y="32008"/>
                  </a:lnTo>
                  <a:lnTo>
                    <a:pt x="206057" y="29346"/>
                  </a:lnTo>
                  <a:lnTo>
                    <a:pt x="206057" y="32008"/>
                  </a:lnTo>
                  <a:lnTo>
                    <a:pt x="208719" y="32008"/>
                  </a:lnTo>
                  <a:lnTo>
                    <a:pt x="211381" y="34670"/>
                  </a:lnTo>
                  <a:lnTo>
                    <a:pt x="214043" y="34670"/>
                  </a:lnTo>
                  <a:lnTo>
                    <a:pt x="214043" y="37332"/>
                  </a:lnTo>
                  <a:lnTo>
                    <a:pt x="216705" y="37332"/>
                  </a:lnTo>
                  <a:lnTo>
                    <a:pt x="216705" y="34670"/>
                  </a:lnTo>
                  <a:lnTo>
                    <a:pt x="219367" y="34670"/>
                  </a:lnTo>
                  <a:lnTo>
                    <a:pt x="219367" y="37332"/>
                  </a:lnTo>
                  <a:lnTo>
                    <a:pt x="222029" y="39994"/>
                  </a:lnTo>
                  <a:lnTo>
                    <a:pt x="224691" y="39994"/>
                  </a:lnTo>
                  <a:lnTo>
                    <a:pt x="224691" y="42656"/>
                  </a:lnTo>
                  <a:lnTo>
                    <a:pt x="227353" y="42656"/>
                  </a:lnTo>
                  <a:lnTo>
                    <a:pt x="227353" y="37269"/>
                  </a:lnTo>
                  <a:lnTo>
                    <a:pt x="230015" y="37269"/>
                  </a:lnTo>
                  <a:lnTo>
                    <a:pt x="230015" y="39931"/>
                  </a:lnTo>
                  <a:lnTo>
                    <a:pt x="232678" y="42593"/>
                  </a:lnTo>
                  <a:lnTo>
                    <a:pt x="235340" y="42593"/>
                  </a:lnTo>
                  <a:lnTo>
                    <a:pt x="235340" y="45255"/>
                  </a:lnTo>
                  <a:lnTo>
                    <a:pt x="238002" y="45255"/>
                  </a:lnTo>
                  <a:lnTo>
                    <a:pt x="238002" y="47917"/>
                  </a:lnTo>
                  <a:lnTo>
                    <a:pt x="251439" y="47917"/>
                  </a:lnTo>
                  <a:lnTo>
                    <a:pt x="251439" y="50579"/>
                  </a:lnTo>
                  <a:lnTo>
                    <a:pt x="254101" y="50579"/>
                  </a:lnTo>
                  <a:lnTo>
                    <a:pt x="254101" y="55967"/>
                  </a:lnTo>
                  <a:lnTo>
                    <a:pt x="256763" y="55967"/>
                  </a:lnTo>
                  <a:lnTo>
                    <a:pt x="256763" y="58629"/>
                  </a:lnTo>
                  <a:lnTo>
                    <a:pt x="259425" y="58629"/>
                  </a:lnTo>
                  <a:lnTo>
                    <a:pt x="259425" y="61291"/>
                  </a:lnTo>
                  <a:lnTo>
                    <a:pt x="267475" y="61291"/>
                  </a:lnTo>
                  <a:lnTo>
                    <a:pt x="267475" y="63953"/>
                  </a:lnTo>
                  <a:lnTo>
                    <a:pt x="272862" y="63953"/>
                  </a:lnTo>
                  <a:lnTo>
                    <a:pt x="275524" y="66615"/>
                  </a:lnTo>
                  <a:lnTo>
                    <a:pt x="272862" y="66615"/>
                  </a:lnTo>
                  <a:lnTo>
                    <a:pt x="275524" y="69277"/>
                  </a:lnTo>
                  <a:lnTo>
                    <a:pt x="275524" y="66615"/>
                  </a:lnTo>
                  <a:lnTo>
                    <a:pt x="275524" y="69277"/>
                  </a:lnTo>
                  <a:lnTo>
                    <a:pt x="278186" y="69277"/>
                  </a:lnTo>
                  <a:lnTo>
                    <a:pt x="278186" y="71939"/>
                  </a:lnTo>
                  <a:lnTo>
                    <a:pt x="280848" y="69277"/>
                  </a:lnTo>
                  <a:lnTo>
                    <a:pt x="283510" y="69277"/>
                  </a:lnTo>
                  <a:lnTo>
                    <a:pt x="283510" y="66615"/>
                  </a:lnTo>
                  <a:lnTo>
                    <a:pt x="286173" y="66615"/>
                  </a:lnTo>
                  <a:lnTo>
                    <a:pt x="286173" y="69277"/>
                  </a:lnTo>
                  <a:lnTo>
                    <a:pt x="288834" y="69277"/>
                  </a:lnTo>
                  <a:lnTo>
                    <a:pt x="291497" y="66615"/>
                  </a:lnTo>
                  <a:lnTo>
                    <a:pt x="294159" y="66615"/>
                  </a:lnTo>
                  <a:lnTo>
                    <a:pt x="296821" y="69277"/>
                  </a:lnTo>
                  <a:lnTo>
                    <a:pt x="320970" y="69277"/>
                  </a:lnTo>
                  <a:lnTo>
                    <a:pt x="320970" y="71939"/>
                  </a:lnTo>
                  <a:lnTo>
                    <a:pt x="323632" y="74601"/>
                  </a:lnTo>
                  <a:lnTo>
                    <a:pt x="323632" y="82651"/>
                  </a:lnTo>
                  <a:lnTo>
                    <a:pt x="326294" y="82651"/>
                  </a:lnTo>
                  <a:lnTo>
                    <a:pt x="326294" y="88039"/>
                  </a:lnTo>
                  <a:lnTo>
                    <a:pt x="328956" y="88039"/>
                  </a:lnTo>
                  <a:lnTo>
                    <a:pt x="328956" y="93426"/>
                  </a:lnTo>
                  <a:lnTo>
                    <a:pt x="331618" y="93426"/>
                  </a:lnTo>
                  <a:lnTo>
                    <a:pt x="331618" y="96088"/>
                  </a:lnTo>
                  <a:lnTo>
                    <a:pt x="334280" y="96088"/>
                  </a:lnTo>
                  <a:lnTo>
                    <a:pt x="334280" y="98750"/>
                  </a:lnTo>
                  <a:lnTo>
                    <a:pt x="339667" y="98750"/>
                  </a:lnTo>
                  <a:lnTo>
                    <a:pt x="347717" y="101412"/>
                  </a:lnTo>
                  <a:lnTo>
                    <a:pt x="353105" y="104074"/>
                  </a:lnTo>
                  <a:lnTo>
                    <a:pt x="355767" y="104074"/>
                  </a:lnTo>
                  <a:lnTo>
                    <a:pt x="358429" y="106737"/>
                  </a:lnTo>
                  <a:lnTo>
                    <a:pt x="361091" y="109398"/>
                  </a:lnTo>
                  <a:lnTo>
                    <a:pt x="361091" y="128160"/>
                  </a:lnTo>
                  <a:lnTo>
                    <a:pt x="358429" y="130822"/>
                  </a:lnTo>
                  <a:lnTo>
                    <a:pt x="358429" y="136209"/>
                  </a:lnTo>
                  <a:lnTo>
                    <a:pt x="350379" y="136209"/>
                  </a:lnTo>
                  <a:lnTo>
                    <a:pt x="350379" y="138871"/>
                  </a:lnTo>
                  <a:lnTo>
                    <a:pt x="347717" y="138871"/>
                  </a:lnTo>
                  <a:lnTo>
                    <a:pt x="347717" y="144259"/>
                  </a:lnTo>
                  <a:lnTo>
                    <a:pt x="345055" y="149646"/>
                  </a:lnTo>
                  <a:lnTo>
                    <a:pt x="345055" y="155034"/>
                  </a:lnTo>
                  <a:lnTo>
                    <a:pt x="342393" y="157696"/>
                  </a:lnTo>
                  <a:lnTo>
                    <a:pt x="337005" y="157696"/>
                  </a:lnTo>
                  <a:lnTo>
                    <a:pt x="334343" y="160358"/>
                  </a:lnTo>
                  <a:lnTo>
                    <a:pt x="334343" y="163020"/>
                  </a:lnTo>
                  <a:lnTo>
                    <a:pt x="331681" y="163020"/>
                  </a:lnTo>
                  <a:lnTo>
                    <a:pt x="331681" y="165682"/>
                  </a:lnTo>
                  <a:lnTo>
                    <a:pt x="329019" y="165682"/>
                  </a:lnTo>
                  <a:lnTo>
                    <a:pt x="329019" y="168344"/>
                  </a:lnTo>
                  <a:lnTo>
                    <a:pt x="331681" y="168344"/>
                  </a:lnTo>
                  <a:lnTo>
                    <a:pt x="331681" y="173732"/>
                  </a:lnTo>
                  <a:lnTo>
                    <a:pt x="334343" y="176394"/>
                  </a:lnTo>
                  <a:lnTo>
                    <a:pt x="334343" y="184443"/>
                  </a:lnTo>
                  <a:lnTo>
                    <a:pt x="337005" y="184443"/>
                  </a:lnTo>
                  <a:lnTo>
                    <a:pt x="337005" y="187106"/>
                  </a:lnTo>
                  <a:lnTo>
                    <a:pt x="339667" y="189768"/>
                  </a:lnTo>
                  <a:lnTo>
                    <a:pt x="342329" y="192430"/>
                  </a:lnTo>
                  <a:lnTo>
                    <a:pt x="342329" y="197817"/>
                  </a:lnTo>
                  <a:lnTo>
                    <a:pt x="339667" y="200479"/>
                  </a:lnTo>
                  <a:lnTo>
                    <a:pt x="334280" y="200479"/>
                  </a:lnTo>
                  <a:lnTo>
                    <a:pt x="331618" y="203141"/>
                  </a:lnTo>
                  <a:lnTo>
                    <a:pt x="328956" y="203141"/>
                  </a:lnTo>
                  <a:lnTo>
                    <a:pt x="326294" y="205804"/>
                  </a:lnTo>
                  <a:lnTo>
                    <a:pt x="323632" y="205804"/>
                  </a:lnTo>
                  <a:lnTo>
                    <a:pt x="320970" y="208466"/>
                  </a:lnTo>
                  <a:lnTo>
                    <a:pt x="315582" y="208466"/>
                  </a:lnTo>
                  <a:lnTo>
                    <a:pt x="312920" y="211128"/>
                  </a:lnTo>
                  <a:lnTo>
                    <a:pt x="310258" y="211128"/>
                  </a:lnTo>
                  <a:lnTo>
                    <a:pt x="307596" y="213789"/>
                  </a:lnTo>
                  <a:lnTo>
                    <a:pt x="307596" y="219177"/>
                  </a:lnTo>
                  <a:lnTo>
                    <a:pt x="310258" y="221839"/>
                  </a:lnTo>
                  <a:lnTo>
                    <a:pt x="315645" y="221839"/>
                  </a:lnTo>
                  <a:lnTo>
                    <a:pt x="315645" y="224501"/>
                  </a:lnTo>
                  <a:lnTo>
                    <a:pt x="321033" y="224501"/>
                  </a:lnTo>
                  <a:lnTo>
                    <a:pt x="321033" y="235213"/>
                  </a:lnTo>
                  <a:lnTo>
                    <a:pt x="304934" y="235213"/>
                  </a:lnTo>
                  <a:lnTo>
                    <a:pt x="302272" y="237875"/>
                  </a:lnTo>
                  <a:lnTo>
                    <a:pt x="299610" y="240537"/>
                  </a:lnTo>
                  <a:lnTo>
                    <a:pt x="302272" y="243199"/>
                  </a:lnTo>
                  <a:lnTo>
                    <a:pt x="302272" y="253911"/>
                  </a:lnTo>
                  <a:lnTo>
                    <a:pt x="299610" y="253911"/>
                  </a:lnTo>
                  <a:lnTo>
                    <a:pt x="299610" y="259298"/>
                  </a:lnTo>
                  <a:lnTo>
                    <a:pt x="296947" y="261961"/>
                  </a:lnTo>
                  <a:lnTo>
                    <a:pt x="296947" y="264622"/>
                  </a:lnTo>
                  <a:lnTo>
                    <a:pt x="294285" y="267284"/>
                  </a:lnTo>
                  <a:lnTo>
                    <a:pt x="294285" y="269947"/>
                  </a:lnTo>
                  <a:lnTo>
                    <a:pt x="291623" y="269947"/>
                  </a:lnTo>
                  <a:lnTo>
                    <a:pt x="291623" y="272609"/>
                  </a:lnTo>
                  <a:lnTo>
                    <a:pt x="270200" y="272609"/>
                  </a:lnTo>
                  <a:lnTo>
                    <a:pt x="267538" y="275271"/>
                  </a:lnTo>
                  <a:lnTo>
                    <a:pt x="264876" y="277933"/>
                  </a:lnTo>
                  <a:lnTo>
                    <a:pt x="264876" y="280595"/>
                  </a:lnTo>
                  <a:lnTo>
                    <a:pt x="262214" y="283257"/>
                  </a:lnTo>
                  <a:lnTo>
                    <a:pt x="259552" y="285919"/>
                  </a:lnTo>
                  <a:lnTo>
                    <a:pt x="256890" y="285919"/>
                  </a:lnTo>
                  <a:lnTo>
                    <a:pt x="256890" y="288581"/>
                  </a:lnTo>
                  <a:lnTo>
                    <a:pt x="254228" y="288581"/>
                  </a:lnTo>
                  <a:lnTo>
                    <a:pt x="254228" y="291243"/>
                  </a:lnTo>
                  <a:lnTo>
                    <a:pt x="251566" y="293905"/>
                  </a:lnTo>
                  <a:lnTo>
                    <a:pt x="248903" y="293905"/>
                  </a:lnTo>
                  <a:lnTo>
                    <a:pt x="248903" y="296567"/>
                  </a:lnTo>
                  <a:lnTo>
                    <a:pt x="246241" y="296567"/>
                  </a:lnTo>
                  <a:lnTo>
                    <a:pt x="246241" y="299230"/>
                  </a:lnTo>
                  <a:lnTo>
                    <a:pt x="248903" y="299230"/>
                  </a:lnTo>
                  <a:lnTo>
                    <a:pt x="251566" y="301891"/>
                  </a:lnTo>
                  <a:lnTo>
                    <a:pt x="254228" y="301891"/>
                  </a:lnTo>
                  <a:lnTo>
                    <a:pt x="256890" y="307279"/>
                  </a:lnTo>
                  <a:lnTo>
                    <a:pt x="256890" y="320716"/>
                  </a:lnTo>
                  <a:lnTo>
                    <a:pt x="254228" y="320716"/>
                  </a:lnTo>
                  <a:lnTo>
                    <a:pt x="256890" y="323378"/>
                  </a:lnTo>
                  <a:lnTo>
                    <a:pt x="262277" y="323378"/>
                  </a:lnTo>
                  <a:lnTo>
                    <a:pt x="262277" y="326040"/>
                  </a:lnTo>
                  <a:lnTo>
                    <a:pt x="264939" y="326040"/>
                  </a:lnTo>
                  <a:lnTo>
                    <a:pt x="264939" y="328702"/>
                  </a:lnTo>
                  <a:lnTo>
                    <a:pt x="267601" y="328702"/>
                  </a:lnTo>
                  <a:lnTo>
                    <a:pt x="267601" y="334090"/>
                  </a:lnTo>
                  <a:lnTo>
                    <a:pt x="270263" y="334090"/>
                  </a:lnTo>
                  <a:lnTo>
                    <a:pt x="270263" y="336752"/>
                  </a:lnTo>
                  <a:lnTo>
                    <a:pt x="272926" y="336752"/>
                  </a:lnTo>
                  <a:lnTo>
                    <a:pt x="272926" y="342139"/>
                  </a:lnTo>
                  <a:lnTo>
                    <a:pt x="270263" y="344802"/>
                  </a:lnTo>
                  <a:lnTo>
                    <a:pt x="264876" y="344802"/>
                  </a:lnTo>
                  <a:lnTo>
                    <a:pt x="264876" y="350189"/>
                  </a:lnTo>
                  <a:lnTo>
                    <a:pt x="270263" y="350189"/>
                  </a:lnTo>
                  <a:lnTo>
                    <a:pt x="272926" y="352851"/>
                  </a:lnTo>
                  <a:lnTo>
                    <a:pt x="275588" y="352851"/>
                  </a:lnTo>
                  <a:lnTo>
                    <a:pt x="275588" y="350189"/>
                  </a:lnTo>
                  <a:lnTo>
                    <a:pt x="278250" y="350189"/>
                  </a:lnTo>
                  <a:lnTo>
                    <a:pt x="278250" y="352851"/>
                  </a:lnTo>
                  <a:lnTo>
                    <a:pt x="280912" y="352851"/>
                  </a:lnTo>
                  <a:lnTo>
                    <a:pt x="280912" y="360901"/>
                  </a:lnTo>
                  <a:lnTo>
                    <a:pt x="264813" y="360901"/>
                  </a:lnTo>
                  <a:lnTo>
                    <a:pt x="262150" y="363563"/>
                  </a:lnTo>
                  <a:lnTo>
                    <a:pt x="264813" y="363563"/>
                  </a:lnTo>
                  <a:lnTo>
                    <a:pt x="264813" y="366225"/>
                  </a:lnTo>
                  <a:lnTo>
                    <a:pt x="267475" y="368887"/>
                  </a:lnTo>
                  <a:lnTo>
                    <a:pt x="275524" y="368887"/>
                  </a:lnTo>
                  <a:lnTo>
                    <a:pt x="275524" y="374274"/>
                  </a:lnTo>
                  <a:lnTo>
                    <a:pt x="272862" y="374274"/>
                  </a:lnTo>
                  <a:lnTo>
                    <a:pt x="270200" y="376937"/>
                  </a:lnTo>
                  <a:lnTo>
                    <a:pt x="264813" y="376937"/>
                  </a:lnTo>
                  <a:lnTo>
                    <a:pt x="264813" y="379599"/>
                  </a:lnTo>
                  <a:lnTo>
                    <a:pt x="262150" y="379599"/>
                  </a:lnTo>
                  <a:lnTo>
                    <a:pt x="262150" y="382261"/>
                  </a:lnTo>
                  <a:lnTo>
                    <a:pt x="259488" y="384923"/>
                  </a:lnTo>
                  <a:lnTo>
                    <a:pt x="262150" y="384923"/>
                  </a:lnTo>
                  <a:lnTo>
                    <a:pt x="262150" y="395634"/>
                  </a:lnTo>
                  <a:lnTo>
                    <a:pt x="267538" y="395634"/>
                  </a:lnTo>
                  <a:lnTo>
                    <a:pt x="267538" y="392972"/>
                  </a:lnTo>
                  <a:lnTo>
                    <a:pt x="270200" y="392972"/>
                  </a:lnTo>
                  <a:lnTo>
                    <a:pt x="272862" y="390310"/>
                  </a:lnTo>
                  <a:lnTo>
                    <a:pt x="275524" y="390310"/>
                  </a:lnTo>
                  <a:lnTo>
                    <a:pt x="275524" y="392972"/>
                  </a:lnTo>
                  <a:lnTo>
                    <a:pt x="280912" y="392972"/>
                  </a:lnTo>
                  <a:lnTo>
                    <a:pt x="280912" y="403684"/>
                  </a:lnTo>
                  <a:lnTo>
                    <a:pt x="283574" y="403684"/>
                  </a:lnTo>
                  <a:lnTo>
                    <a:pt x="286236" y="406346"/>
                  </a:lnTo>
                  <a:lnTo>
                    <a:pt x="286236" y="409008"/>
                  </a:lnTo>
                  <a:lnTo>
                    <a:pt x="288898" y="409008"/>
                  </a:lnTo>
                  <a:lnTo>
                    <a:pt x="288898" y="414396"/>
                  </a:lnTo>
                  <a:lnTo>
                    <a:pt x="286236" y="417058"/>
                  </a:lnTo>
                  <a:lnTo>
                    <a:pt x="283574" y="417058"/>
                  </a:lnTo>
                  <a:lnTo>
                    <a:pt x="283574" y="414396"/>
                  </a:lnTo>
                  <a:lnTo>
                    <a:pt x="275524" y="414396"/>
                  </a:lnTo>
                  <a:lnTo>
                    <a:pt x="275524" y="417058"/>
                  </a:lnTo>
                  <a:lnTo>
                    <a:pt x="272862" y="417058"/>
                  </a:lnTo>
                  <a:lnTo>
                    <a:pt x="272862" y="419720"/>
                  </a:lnTo>
                  <a:lnTo>
                    <a:pt x="270200" y="422382"/>
                  </a:lnTo>
                  <a:lnTo>
                    <a:pt x="267538" y="422382"/>
                  </a:lnTo>
                  <a:lnTo>
                    <a:pt x="264876" y="425044"/>
                  </a:lnTo>
                  <a:lnTo>
                    <a:pt x="259488" y="425044"/>
                  </a:lnTo>
                  <a:lnTo>
                    <a:pt x="259488" y="419657"/>
                  </a:lnTo>
                  <a:lnTo>
                    <a:pt x="259488" y="422318"/>
                  </a:lnTo>
                  <a:lnTo>
                    <a:pt x="256826" y="422318"/>
                  </a:lnTo>
                  <a:lnTo>
                    <a:pt x="256826" y="427706"/>
                  </a:lnTo>
                  <a:lnTo>
                    <a:pt x="256826" y="427706"/>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43B2E581-DC19-D993-298B-D7A789C3D7F5}"/>
                </a:ext>
              </a:extLst>
            </p:cNvPr>
            <p:cNvSpPr/>
            <p:nvPr/>
          </p:nvSpPr>
          <p:spPr>
            <a:xfrm>
              <a:off x="4189640" y="5646187"/>
              <a:ext cx="361090" cy="444502"/>
            </a:xfrm>
            <a:custGeom>
              <a:avLst/>
              <a:gdLst>
                <a:gd name="connsiteX0" fmla="*/ 120110 w 361090"/>
                <a:gd name="connsiteY0" fmla="*/ 431129 h 444502"/>
                <a:gd name="connsiteX1" fmla="*/ 117448 w 361090"/>
                <a:gd name="connsiteY1" fmla="*/ 431129 h 444502"/>
                <a:gd name="connsiteX2" fmla="*/ 117448 w 361090"/>
                <a:gd name="connsiteY2" fmla="*/ 425741 h 444502"/>
                <a:gd name="connsiteX3" fmla="*/ 120110 w 361090"/>
                <a:gd name="connsiteY3" fmla="*/ 425741 h 444502"/>
                <a:gd name="connsiteX4" fmla="*/ 120110 w 361090"/>
                <a:gd name="connsiteY4" fmla="*/ 431129 h 444502"/>
                <a:gd name="connsiteX5" fmla="*/ 85250 w 361090"/>
                <a:gd name="connsiteY5" fmla="*/ 157633 h 444502"/>
                <a:gd name="connsiteX6" fmla="*/ 82588 w 361090"/>
                <a:gd name="connsiteY6" fmla="*/ 157633 h 444502"/>
                <a:gd name="connsiteX7" fmla="*/ 82588 w 361090"/>
                <a:gd name="connsiteY7" fmla="*/ 163020 h 444502"/>
                <a:gd name="connsiteX8" fmla="*/ 82588 w 361090"/>
                <a:gd name="connsiteY8" fmla="*/ 160358 h 444502"/>
                <a:gd name="connsiteX9" fmla="*/ 79925 w 361090"/>
                <a:gd name="connsiteY9" fmla="*/ 160358 h 444502"/>
                <a:gd name="connsiteX10" fmla="*/ 79925 w 361090"/>
                <a:gd name="connsiteY10" fmla="*/ 157696 h 444502"/>
                <a:gd name="connsiteX11" fmla="*/ 82588 w 361090"/>
                <a:gd name="connsiteY11" fmla="*/ 157696 h 444502"/>
                <a:gd name="connsiteX12" fmla="*/ 82588 w 361090"/>
                <a:gd name="connsiteY12" fmla="*/ 155034 h 444502"/>
                <a:gd name="connsiteX13" fmla="*/ 85250 w 361090"/>
                <a:gd name="connsiteY13" fmla="*/ 155034 h 444502"/>
                <a:gd name="connsiteX14" fmla="*/ 85250 w 361090"/>
                <a:gd name="connsiteY14" fmla="*/ 157696 h 444502"/>
                <a:gd name="connsiteX15" fmla="*/ 69150 w 361090"/>
                <a:gd name="connsiteY15" fmla="*/ 95961 h 444502"/>
                <a:gd name="connsiteX16" fmla="*/ 77200 w 361090"/>
                <a:gd name="connsiteY16" fmla="*/ 95961 h 444502"/>
                <a:gd name="connsiteX17" fmla="*/ 77200 w 361090"/>
                <a:gd name="connsiteY17" fmla="*/ 98623 h 444502"/>
                <a:gd name="connsiteX18" fmla="*/ 79862 w 361090"/>
                <a:gd name="connsiteY18" fmla="*/ 98623 h 444502"/>
                <a:gd name="connsiteX19" fmla="*/ 79862 w 361090"/>
                <a:gd name="connsiteY19" fmla="*/ 104011 h 444502"/>
                <a:gd name="connsiteX20" fmla="*/ 85250 w 361090"/>
                <a:gd name="connsiteY20" fmla="*/ 104011 h 444502"/>
                <a:gd name="connsiteX21" fmla="*/ 85250 w 361090"/>
                <a:gd name="connsiteY21" fmla="*/ 106673 h 444502"/>
                <a:gd name="connsiteX22" fmla="*/ 93299 w 361090"/>
                <a:gd name="connsiteY22" fmla="*/ 106673 h 444502"/>
                <a:gd name="connsiteX23" fmla="*/ 93299 w 361090"/>
                <a:gd name="connsiteY23" fmla="*/ 117385 h 444502"/>
                <a:gd name="connsiteX24" fmla="*/ 95961 w 361090"/>
                <a:gd name="connsiteY24" fmla="*/ 117385 h 444502"/>
                <a:gd name="connsiteX25" fmla="*/ 95961 w 361090"/>
                <a:gd name="connsiteY25" fmla="*/ 133484 h 444502"/>
                <a:gd name="connsiteX26" fmla="*/ 93299 w 361090"/>
                <a:gd name="connsiteY26" fmla="*/ 133484 h 444502"/>
                <a:gd name="connsiteX27" fmla="*/ 93299 w 361090"/>
                <a:gd name="connsiteY27" fmla="*/ 136146 h 444502"/>
                <a:gd name="connsiteX28" fmla="*/ 87912 w 361090"/>
                <a:gd name="connsiteY28" fmla="*/ 136146 h 444502"/>
                <a:gd name="connsiteX29" fmla="*/ 87912 w 361090"/>
                <a:gd name="connsiteY29" fmla="*/ 138808 h 444502"/>
                <a:gd name="connsiteX30" fmla="*/ 90574 w 361090"/>
                <a:gd name="connsiteY30" fmla="*/ 138808 h 444502"/>
                <a:gd name="connsiteX31" fmla="*/ 90574 w 361090"/>
                <a:gd name="connsiteY31" fmla="*/ 141470 h 444502"/>
                <a:gd name="connsiteX32" fmla="*/ 87912 w 361090"/>
                <a:gd name="connsiteY32" fmla="*/ 141470 h 444502"/>
                <a:gd name="connsiteX33" fmla="*/ 87912 w 361090"/>
                <a:gd name="connsiteY33" fmla="*/ 146857 h 444502"/>
                <a:gd name="connsiteX34" fmla="*/ 85250 w 361090"/>
                <a:gd name="connsiteY34" fmla="*/ 146857 h 444502"/>
                <a:gd name="connsiteX35" fmla="*/ 85250 w 361090"/>
                <a:gd name="connsiteY35" fmla="*/ 149520 h 444502"/>
                <a:gd name="connsiteX36" fmla="*/ 82588 w 361090"/>
                <a:gd name="connsiteY36" fmla="*/ 149520 h 444502"/>
                <a:gd name="connsiteX37" fmla="*/ 82588 w 361090"/>
                <a:gd name="connsiteY37" fmla="*/ 154907 h 444502"/>
                <a:gd name="connsiteX38" fmla="*/ 82588 w 361090"/>
                <a:gd name="connsiteY38" fmla="*/ 152245 h 444502"/>
                <a:gd name="connsiteX39" fmla="*/ 79925 w 361090"/>
                <a:gd name="connsiteY39" fmla="*/ 152245 h 444502"/>
                <a:gd name="connsiteX40" fmla="*/ 79925 w 361090"/>
                <a:gd name="connsiteY40" fmla="*/ 154907 h 444502"/>
                <a:gd name="connsiteX41" fmla="*/ 77263 w 361090"/>
                <a:gd name="connsiteY41" fmla="*/ 154907 h 444502"/>
                <a:gd name="connsiteX42" fmla="*/ 77263 w 361090"/>
                <a:gd name="connsiteY42" fmla="*/ 181718 h 444502"/>
                <a:gd name="connsiteX43" fmla="*/ 74601 w 361090"/>
                <a:gd name="connsiteY43" fmla="*/ 181718 h 444502"/>
                <a:gd name="connsiteX44" fmla="*/ 74601 w 361090"/>
                <a:gd name="connsiteY44" fmla="*/ 184380 h 444502"/>
                <a:gd name="connsiteX45" fmla="*/ 66552 w 361090"/>
                <a:gd name="connsiteY45" fmla="*/ 184380 h 444502"/>
                <a:gd name="connsiteX46" fmla="*/ 66552 w 361090"/>
                <a:gd name="connsiteY46" fmla="*/ 181718 h 444502"/>
                <a:gd name="connsiteX47" fmla="*/ 63890 w 361090"/>
                <a:gd name="connsiteY47" fmla="*/ 181718 h 444502"/>
                <a:gd name="connsiteX48" fmla="*/ 63890 w 361090"/>
                <a:gd name="connsiteY48" fmla="*/ 179056 h 444502"/>
                <a:gd name="connsiteX49" fmla="*/ 61228 w 361090"/>
                <a:gd name="connsiteY49" fmla="*/ 179056 h 444502"/>
                <a:gd name="connsiteX50" fmla="*/ 61228 w 361090"/>
                <a:gd name="connsiteY50" fmla="*/ 173669 h 444502"/>
                <a:gd name="connsiteX51" fmla="*/ 63890 w 361090"/>
                <a:gd name="connsiteY51" fmla="*/ 173669 h 444502"/>
                <a:gd name="connsiteX52" fmla="*/ 61228 w 361090"/>
                <a:gd name="connsiteY52" fmla="*/ 173669 h 444502"/>
                <a:gd name="connsiteX53" fmla="*/ 63890 w 361090"/>
                <a:gd name="connsiteY53" fmla="*/ 173669 h 444502"/>
                <a:gd name="connsiteX54" fmla="*/ 63890 w 361090"/>
                <a:gd name="connsiteY54" fmla="*/ 168281 h 444502"/>
                <a:gd name="connsiteX55" fmla="*/ 61228 w 361090"/>
                <a:gd name="connsiteY55" fmla="*/ 168281 h 444502"/>
                <a:gd name="connsiteX56" fmla="*/ 61228 w 361090"/>
                <a:gd name="connsiteY56" fmla="*/ 160231 h 444502"/>
                <a:gd name="connsiteX57" fmla="*/ 58565 w 361090"/>
                <a:gd name="connsiteY57" fmla="*/ 160231 h 444502"/>
                <a:gd name="connsiteX58" fmla="*/ 61228 w 361090"/>
                <a:gd name="connsiteY58" fmla="*/ 160231 h 444502"/>
                <a:gd name="connsiteX59" fmla="*/ 61228 w 361090"/>
                <a:gd name="connsiteY59" fmla="*/ 157569 h 444502"/>
                <a:gd name="connsiteX60" fmla="*/ 58565 w 361090"/>
                <a:gd name="connsiteY60" fmla="*/ 157569 h 444502"/>
                <a:gd name="connsiteX61" fmla="*/ 58565 w 361090"/>
                <a:gd name="connsiteY61" fmla="*/ 149520 h 444502"/>
                <a:gd name="connsiteX62" fmla="*/ 55903 w 361090"/>
                <a:gd name="connsiteY62" fmla="*/ 149520 h 444502"/>
                <a:gd name="connsiteX63" fmla="*/ 55903 w 361090"/>
                <a:gd name="connsiteY63" fmla="*/ 141470 h 444502"/>
                <a:gd name="connsiteX64" fmla="*/ 53241 w 361090"/>
                <a:gd name="connsiteY64" fmla="*/ 141470 h 444502"/>
                <a:gd name="connsiteX65" fmla="*/ 53241 w 361090"/>
                <a:gd name="connsiteY65" fmla="*/ 136083 h 444502"/>
                <a:gd name="connsiteX66" fmla="*/ 61291 w 361090"/>
                <a:gd name="connsiteY66" fmla="*/ 136083 h 444502"/>
                <a:gd name="connsiteX67" fmla="*/ 61291 w 361090"/>
                <a:gd name="connsiteY67" fmla="*/ 133420 h 444502"/>
                <a:gd name="connsiteX68" fmla="*/ 58629 w 361090"/>
                <a:gd name="connsiteY68" fmla="*/ 133420 h 444502"/>
                <a:gd name="connsiteX69" fmla="*/ 58629 w 361090"/>
                <a:gd name="connsiteY69" fmla="*/ 130758 h 444502"/>
                <a:gd name="connsiteX70" fmla="*/ 64016 w 361090"/>
                <a:gd name="connsiteY70" fmla="*/ 130758 h 444502"/>
                <a:gd name="connsiteX71" fmla="*/ 64016 w 361090"/>
                <a:gd name="connsiteY71" fmla="*/ 125371 h 444502"/>
                <a:gd name="connsiteX72" fmla="*/ 66678 w 361090"/>
                <a:gd name="connsiteY72" fmla="*/ 125371 h 444502"/>
                <a:gd name="connsiteX73" fmla="*/ 66678 w 361090"/>
                <a:gd name="connsiteY73" fmla="*/ 122709 h 444502"/>
                <a:gd name="connsiteX74" fmla="*/ 64016 w 361090"/>
                <a:gd name="connsiteY74" fmla="*/ 122709 h 444502"/>
                <a:gd name="connsiteX75" fmla="*/ 66678 w 361090"/>
                <a:gd name="connsiteY75" fmla="*/ 122709 h 444502"/>
                <a:gd name="connsiteX76" fmla="*/ 66678 w 361090"/>
                <a:gd name="connsiteY76" fmla="*/ 111997 h 444502"/>
                <a:gd name="connsiteX77" fmla="*/ 69341 w 361090"/>
                <a:gd name="connsiteY77" fmla="*/ 111997 h 444502"/>
                <a:gd name="connsiteX78" fmla="*/ 66678 w 361090"/>
                <a:gd name="connsiteY78" fmla="*/ 111997 h 444502"/>
                <a:gd name="connsiteX79" fmla="*/ 66678 w 361090"/>
                <a:gd name="connsiteY79" fmla="*/ 109335 h 444502"/>
                <a:gd name="connsiteX80" fmla="*/ 69341 w 361090"/>
                <a:gd name="connsiteY80" fmla="*/ 109335 h 444502"/>
                <a:gd name="connsiteX81" fmla="*/ 66678 w 361090"/>
                <a:gd name="connsiteY81" fmla="*/ 109335 h 444502"/>
                <a:gd name="connsiteX82" fmla="*/ 66678 w 361090"/>
                <a:gd name="connsiteY82" fmla="*/ 98623 h 444502"/>
                <a:gd name="connsiteX83" fmla="*/ 64016 w 361090"/>
                <a:gd name="connsiteY83" fmla="*/ 98623 h 444502"/>
                <a:gd name="connsiteX84" fmla="*/ 64016 w 361090"/>
                <a:gd name="connsiteY84" fmla="*/ 95961 h 444502"/>
                <a:gd name="connsiteX85" fmla="*/ 66678 w 361090"/>
                <a:gd name="connsiteY85" fmla="*/ 95961 h 444502"/>
                <a:gd name="connsiteX86" fmla="*/ 66678 w 361090"/>
                <a:gd name="connsiteY86" fmla="*/ 93299 h 444502"/>
                <a:gd name="connsiteX87" fmla="*/ 69341 w 361090"/>
                <a:gd name="connsiteY87" fmla="*/ 93299 h 444502"/>
                <a:gd name="connsiteX88" fmla="*/ 69341 w 361090"/>
                <a:gd name="connsiteY88" fmla="*/ 95961 h 444502"/>
                <a:gd name="connsiteX89" fmla="*/ 122772 w 361090"/>
                <a:gd name="connsiteY89" fmla="*/ 388219 h 444502"/>
                <a:gd name="connsiteX90" fmla="*/ 122772 w 361090"/>
                <a:gd name="connsiteY90" fmla="*/ 396268 h 444502"/>
                <a:gd name="connsiteX91" fmla="*/ 120110 w 361090"/>
                <a:gd name="connsiteY91" fmla="*/ 396268 h 444502"/>
                <a:gd name="connsiteX92" fmla="*/ 120110 w 361090"/>
                <a:gd name="connsiteY92" fmla="*/ 388219 h 444502"/>
                <a:gd name="connsiteX93" fmla="*/ 122772 w 361090"/>
                <a:gd name="connsiteY93" fmla="*/ 388219 h 444502"/>
                <a:gd name="connsiteX94" fmla="*/ 256826 w 361090"/>
                <a:gd name="connsiteY94" fmla="*/ 428466 h 444502"/>
                <a:gd name="connsiteX95" fmla="*/ 256826 w 361090"/>
                <a:gd name="connsiteY95" fmla="*/ 431129 h 444502"/>
                <a:gd name="connsiteX96" fmla="*/ 254164 w 361090"/>
                <a:gd name="connsiteY96" fmla="*/ 431129 h 444502"/>
                <a:gd name="connsiteX97" fmla="*/ 254164 w 361090"/>
                <a:gd name="connsiteY97" fmla="*/ 436516 h 444502"/>
                <a:gd name="connsiteX98" fmla="*/ 251502 w 361090"/>
                <a:gd name="connsiteY98" fmla="*/ 436516 h 444502"/>
                <a:gd name="connsiteX99" fmla="*/ 251502 w 361090"/>
                <a:gd name="connsiteY99" fmla="*/ 439178 h 444502"/>
                <a:gd name="connsiteX100" fmla="*/ 246115 w 361090"/>
                <a:gd name="connsiteY100" fmla="*/ 439178 h 444502"/>
                <a:gd name="connsiteX101" fmla="*/ 246115 w 361090"/>
                <a:gd name="connsiteY101" fmla="*/ 441840 h 444502"/>
                <a:gd name="connsiteX102" fmla="*/ 238065 w 361090"/>
                <a:gd name="connsiteY102" fmla="*/ 441840 h 444502"/>
                <a:gd name="connsiteX103" fmla="*/ 238065 w 361090"/>
                <a:gd name="connsiteY103" fmla="*/ 444502 h 444502"/>
                <a:gd name="connsiteX104" fmla="*/ 224628 w 361090"/>
                <a:gd name="connsiteY104" fmla="*/ 444502 h 444502"/>
                <a:gd name="connsiteX105" fmla="*/ 224628 w 361090"/>
                <a:gd name="connsiteY105" fmla="*/ 441840 h 444502"/>
                <a:gd name="connsiteX106" fmla="*/ 221966 w 361090"/>
                <a:gd name="connsiteY106" fmla="*/ 441840 h 444502"/>
                <a:gd name="connsiteX107" fmla="*/ 221966 w 361090"/>
                <a:gd name="connsiteY107" fmla="*/ 433791 h 444502"/>
                <a:gd name="connsiteX108" fmla="*/ 224628 w 361090"/>
                <a:gd name="connsiteY108" fmla="*/ 433791 h 444502"/>
                <a:gd name="connsiteX109" fmla="*/ 224628 w 361090"/>
                <a:gd name="connsiteY109" fmla="*/ 431129 h 444502"/>
                <a:gd name="connsiteX110" fmla="*/ 221966 w 361090"/>
                <a:gd name="connsiteY110" fmla="*/ 431129 h 444502"/>
                <a:gd name="connsiteX111" fmla="*/ 221966 w 361090"/>
                <a:gd name="connsiteY111" fmla="*/ 436516 h 444502"/>
                <a:gd name="connsiteX112" fmla="*/ 221966 w 361090"/>
                <a:gd name="connsiteY112" fmla="*/ 433854 h 444502"/>
                <a:gd name="connsiteX113" fmla="*/ 208529 w 361090"/>
                <a:gd name="connsiteY113" fmla="*/ 433854 h 444502"/>
                <a:gd name="connsiteX114" fmla="*/ 208529 w 361090"/>
                <a:gd name="connsiteY114" fmla="*/ 436516 h 444502"/>
                <a:gd name="connsiteX115" fmla="*/ 205867 w 361090"/>
                <a:gd name="connsiteY115" fmla="*/ 436516 h 444502"/>
                <a:gd name="connsiteX116" fmla="*/ 205867 w 361090"/>
                <a:gd name="connsiteY116" fmla="*/ 433854 h 444502"/>
                <a:gd name="connsiteX117" fmla="*/ 203205 w 361090"/>
                <a:gd name="connsiteY117" fmla="*/ 433854 h 444502"/>
                <a:gd name="connsiteX118" fmla="*/ 203205 w 361090"/>
                <a:gd name="connsiteY118" fmla="*/ 431192 h 444502"/>
                <a:gd name="connsiteX119" fmla="*/ 200543 w 361090"/>
                <a:gd name="connsiteY119" fmla="*/ 431192 h 444502"/>
                <a:gd name="connsiteX120" fmla="*/ 200543 w 361090"/>
                <a:gd name="connsiteY120" fmla="*/ 428530 h 444502"/>
                <a:gd name="connsiteX121" fmla="*/ 195155 w 361090"/>
                <a:gd name="connsiteY121" fmla="*/ 428530 h 444502"/>
                <a:gd name="connsiteX122" fmla="*/ 195155 w 361090"/>
                <a:gd name="connsiteY122" fmla="*/ 425868 h 444502"/>
                <a:gd name="connsiteX123" fmla="*/ 187105 w 361090"/>
                <a:gd name="connsiteY123" fmla="*/ 425868 h 444502"/>
                <a:gd name="connsiteX124" fmla="*/ 187105 w 361090"/>
                <a:gd name="connsiteY124" fmla="*/ 423206 h 444502"/>
                <a:gd name="connsiteX125" fmla="*/ 184443 w 361090"/>
                <a:gd name="connsiteY125" fmla="*/ 423206 h 444502"/>
                <a:gd name="connsiteX126" fmla="*/ 184443 w 361090"/>
                <a:gd name="connsiteY126" fmla="*/ 420544 h 444502"/>
                <a:gd name="connsiteX127" fmla="*/ 181781 w 361090"/>
                <a:gd name="connsiteY127" fmla="*/ 420544 h 444502"/>
                <a:gd name="connsiteX128" fmla="*/ 181781 w 361090"/>
                <a:gd name="connsiteY128" fmla="*/ 417882 h 444502"/>
                <a:gd name="connsiteX129" fmla="*/ 179119 w 361090"/>
                <a:gd name="connsiteY129" fmla="*/ 417882 h 444502"/>
                <a:gd name="connsiteX130" fmla="*/ 179119 w 361090"/>
                <a:gd name="connsiteY130" fmla="*/ 415220 h 444502"/>
                <a:gd name="connsiteX131" fmla="*/ 176457 w 361090"/>
                <a:gd name="connsiteY131" fmla="*/ 415220 h 444502"/>
                <a:gd name="connsiteX132" fmla="*/ 176457 w 361090"/>
                <a:gd name="connsiteY132" fmla="*/ 412558 h 444502"/>
                <a:gd name="connsiteX133" fmla="*/ 173795 w 361090"/>
                <a:gd name="connsiteY133" fmla="*/ 412558 h 444502"/>
                <a:gd name="connsiteX134" fmla="*/ 173795 w 361090"/>
                <a:gd name="connsiteY134" fmla="*/ 407170 h 444502"/>
                <a:gd name="connsiteX135" fmla="*/ 176457 w 361090"/>
                <a:gd name="connsiteY135" fmla="*/ 407170 h 444502"/>
                <a:gd name="connsiteX136" fmla="*/ 176457 w 361090"/>
                <a:gd name="connsiteY136" fmla="*/ 404508 h 444502"/>
                <a:gd name="connsiteX137" fmla="*/ 181845 w 361090"/>
                <a:gd name="connsiteY137" fmla="*/ 404508 h 444502"/>
                <a:gd name="connsiteX138" fmla="*/ 181845 w 361090"/>
                <a:gd name="connsiteY138" fmla="*/ 401846 h 444502"/>
                <a:gd name="connsiteX139" fmla="*/ 184507 w 361090"/>
                <a:gd name="connsiteY139" fmla="*/ 401846 h 444502"/>
                <a:gd name="connsiteX140" fmla="*/ 184507 w 361090"/>
                <a:gd name="connsiteY140" fmla="*/ 399184 h 444502"/>
                <a:gd name="connsiteX141" fmla="*/ 181845 w 361090"/>
                <a:gd name="connsiteY141" fmla="*/ 399184 h 444502"/>
                <a:gd name="connsiteX142" fmla="*/ 181845 w 361090"/>
                <a:gd name="connsiteY142" fmla="*/ 396522 h 444502"/>
                <a:gd name="connsiteX143" fmla="*/ 179183 w 361090"/>
                <a:gd name="connsiteY143" fmla="*/ 396522 h 444502"/>
                <a:gd name="connsiteX144" fmla="*/ 179183 w 361090"/>
                <a:gd name="connsiteY144" fmla="*/ 391134 h 444502"/>
                <a:gd name="connsiteX145" fmla="*/ 181845 w 361090"/>
                <a:gd name="connsiteY145" fmla="*/ 391134 h 444502"/>
                <a:gd name="connsiteX146" fmla="*/ 181845 w 361090"/>
                <a:gd name="connsiteY146" fmla="*/ 388472 h 444502"/>
                <a:gd name="connsiteX147" fmla="*/ 184507 w 361090"/>
                <a:gd name="connsiteY147" fmla="*/ 388472 h 444502"/>
                <a:gd name="connsiteX148" fmla="*/ 181845 w 361090"/>
                <a:gd name="connsiteY148" fmla="*/ 388472 h 444502"/>
                <a:gd name="connsiteX149" fmla="*/ 181845 w 361090"/>
                <a:gd name="connsiteY149" fmla="*/ 391134 h 444502"/>
                <a:gd name="connsiteX150" fmla="*/ 179183 w 361090"/>
                <a:gd name="connsiteY150" fmla="*/ 391134 h 444502"/>
                <a:gd name="connsiteX151" fmla="*/ 179183 w 361090"/>
                <a:gd name="connsiteY151" fmla="*/ 399184 h 444502"/>
                <a:gd name="connsiteX152" fmla="*/ 181845 w 361090"/>
                <a:gd name="connsiteY152" fmla="*/ 399184 h 444502"/>
                <a:gd name="connsiteX153" fmla="*/ 181845 w 361090"/>
                <a:gd name="connsiteY153" fmla="*/ 401846 h 444502"/>
                <a:gd name="connsiteX154" fmla="*/ 179183 w 361090"/>
                <a:gd name="connsiteY154" fmla="*/ 401846 h 444502"/>
                <a:gd name="connsiteX155" fmla="*/ 179183 w 361090"/>
                <a:gd name="connsiteY155" fmla="*/ 404508 h 444502"/>
                <a:gd name="connsiteX156" fmla="*/ 173795 w 361090"/>
                <a:gd name="connsiteY156" fmla="*/ 404508 h 444502"/>
                <a:gd name="connsiteX157" fmla="*/ 173795 w 361090"/>
                <a:gd name="connsiteY157" fmla="*/ 407170 h 444502"/>
                <a:gd name="connsiteX158" fmla="*/ 171133 w 361090"/>
                <a:gd name="connsiteY158" fmla="*/ 407170 h 444502"/>
                <a:gd name="connsiteX159" fmla="*/ 171133 w 361090"/>
                <a:gd name="connsiteY159" fmla="*/ 412558 h 444502"/>
                <a:gd name="connsiteX160" fmla="*/ 173795 w 361090"/>
                <a:gd name="connsiteY160" fmla="*/ 412558 h 444502"/>
                <a:gd name="connsiteX161" fmla="*/ 173795 w 361090"/>
                <a:gd name="connsiteY161" fmla="*/ 417945 h 444502"/>
                <a:gd name="connsiteX162" fmla="*/ 165746 w 361090"/>
                <a:gd name="connsiteY162" fmla="*/ 417945 h 444502"/>
                <a:gd name="connsiteX163" fmla="*/ 165746 w 361090"/>
                <a:gd name="connsiteY163" fmla="*/ 420607 h 444502"/>
                <a:gd name="connsiteX164" fmla="*/ 155034 w 361090"/>
                <a:gd name="connsiteY164" fmla="*/ 420607 h 444502"/>
                <a:gd name="connsiteX165" fmla="*/ 157696 w 361090"/>
                <a:gd name="connsiteY165" fmla="*/ 420607 h 444502"/>
                <a:gd name="connsiteX166" fmla="*/ 157696 w 361090"/>
                <a:gd name="connsiteY166" fmla="*/ 417945 h 444502"/>
                <a:gd name="connsiteX167" fmla="*/ 160358 w 361090"/>
                <a:gd name="connsiteY167" fmla="*/ 417945 h 444502"/>
                <a:gd name="connsiteX168" fmla="*/ 160358 w 361090"/>
                <a:gd name="connsiteY168" fmla="*/ 415283 h 444502"/>
                <a:gd name="connsiteX169" fmla="*/ 157696 w 361090"/>
                <a:gd name="connsiteY169" fmla="*/ 415283 h 444502"/>
                <a:gd name="connsiteX170" fmla="*/ 157696 w 361090"/>
                <a:gd name="connsiteY170" fmla="*/ 417945 h 444502"/>
                <a:gd name="connsiteX171" fmla="*/ 152308 w 361090"/>
                <a:gd name="connsiteY171" fmla="*/ 417945 h 444502"/>
                <a:gd name="connsiteX172" fmla="*/ 152308 w 361090"/>
                <a:gd name="connsiteY172" fmla="*/ 420607 h 444502"/>
                <a:gd name="connsiteX173" fmla="*/ 152308 w 361090"/>
                <a:gd name="connsiteY173" fmla="*/ 417945 h 444502"/>
                <a:gd name="connsiteX174" fmla="*/ 149646 w 361090"/>
                <a:gd name="connsiteY174" fmla="*/ 417945 h 444502"/>
                <a:gd name="connsiteX175" fmla="*/ 149646 w 361090"/>
                <a:gd name="connsiteY175" fmla="*/ 412558 h 444502"/>
                <a:gd name="connsiteX176" fmla="*/ 149646 w 361090"/>
                <a:gd name="connsiteY176" fmla="*/ 415220 h 444502"/>
                <a:gd name="connsiteX177" fmla="*/ 144259 w 361090"/>
                <a:gd name="connsiteY177" fmla="*/ 415220 h 444502"/>
                <a:gd name="connsiteX178" fmla="*/ 144259 w 361090"/>
                <a:gd name="connsiteY178" fmla="*/ 417882 h 444502"/>
                <a:gd name="connsiteX179" fmla="*/ 144259 w 361090"/>
                <a:gd name="connsiteY179" fmla="*/ 415220 h 444502"/>
                <a:gd name="connsiteX180" fmla="*/ 138871 w 361090"/>
                <a:gd name="connsiteY180" fmla="*/ 415220 h 444502"/>
                <a:gd name="connsiteX181" fmla="*/ 138871 w 361090"/>
                <a:gd name="connsiteY181" fmla="*/ 417882 h 444502"/>
                <a:gd name="connsiteX182" fmla="*/ 133484 w 361090"/>
                <a:gd name="connsiteY182" fmla="*/ 417882 h 444502"/>
                <a:gd name="connsiteX183" fmla="*/ 133484 w 361090"/>
                <a:gd name="connsiteY183" fmla="*/ 415220 h 444502"/>
                <a:gd name="connsiteX184" fmla="*/ 125434 w 361090"/>
                <a:gd name="connsiteY184" fmla="*/ 415220 h 444502"/>
                <a:gd name="connsiteX185" fmla="*/ 125434 w 361090"/>
                <a:gd name="connsiteY185" fmla="*/ 423269 h 444502"/>
                <a:gd name="connsiteX186" fmla="*/ 122772 w 361090"/>
                <a:gd name="connsiteY186" fmla="*/ 423269 h 444502"/>
                <a:gd name="connsiteX187" fmla="*/ 122772 w 361090"/>
                <a:gd name="connsiteY187" fmla="*/ 420607 h 444502"/>
                <a:gd name="connsiteX188" fmla="*/ 120110 w 361090"/>
                <a:gd name="connsiteY188" fmla="*/ 420607 h 444502"/>
                <a:gd name="connsiteX189" fmla="*/ 122772 w 361090"/>
                <a:gd name="connsiteY189" fmla="*/ 420607 h 444502"/>
                <a:gd name="connsiteX190" fmla="*/ 122772 w 361090"/>
                <a:gd name="connsiteY190" fmla="*/ 412558 h 444502"/>
                <a:gd name="connsiteX191" fmla="*/ 120110 w 361090"/>
                <a:gd name="connsiteY191" fmla="*/ 412558 h 444502"/>
                <a:gd name="connsiteX192" fmla="*/ 120110 w 361090"/>
                <a:gd name="connsiteY192" fmla="*/ 404508 h 444502"/>
                <a:gd name="connsiteX193" fmla="*/ 122772 w 361090"/>
                <a:gd name="connsiteY193" fmla="*/ 404508 h 444502"/>
                <a:gd name="connsiteX194" fmla="*/ 122772 w 361090"/>
                <a:gd name="connsiteY194" fmla="*/ 393796 h 444502"/>
                <a:gd name="connsiteX195" fmla="*/ 125434 w 361090"/>
                <a:gd name="connsiteY195" fmla="*/ 393796 h 444502"/>
                <a:gd name="connsiteX196" fmla="*/ 125434 w 361090"/>
                <a:gd name="connsiteY196" fmla="*/ 391134 h 444502"/>
                <a:gd name="connsiteX197" fmla="*/ 122772 w 361090"/>
                <a:gd name="connsiteY197" fmla="*/ 391134 h 444502"/>
                <a:gd name="connsiteX198" fmla="*/ 125434 w 361090"/>
                <a:gd name="connsiteY198" fmla="*/ 391134 h 444502"/>
                <a:gd name="connsiteX199" fmla="*/ 125434 w 361090"/>
                <a:gd name="connsiteY199" fmla="*/ 388472 h 444502"/>
                <a:gd name="connsiteX200" fmla="*/ 122772 w 361090"/>
                <a:gd name="connsiteY200" fmla="*/ 388472 h 444502"/>
                <a:gd name="connsiteX201" fmla="*/ 122772 w 361090"/>
                <a:gd name="connsiteY201" fmla="*/ 377760 h 444502"/>
                <a:gd name="connsiteX202" fmla="*/ 120110 w 361090"/>
                <a:gd name="connsiteY202" fmla="*/ 377760 h 444502"/>
                <a:gd name="connsiteX203" fmla="*/ 120110 w 361090"/>
                <a:gd name="connsiteY203" fmla="*/ 372373 h 444502"/>
                <a:gd name="connsiteX204" fmla="*/ 125498 w 361090"/>
                <a:gd name="connsiteY204" fmla="*/ 372373 h 444502"/>
                <a:gd name="connsiteX205" fmla="*/ 125498 w 361090"/>
                <a:gd name="connsiteY205" fmla="*/ 369711 h 444502"/>
                <a:gd name="connsiteX206" fmla="*/ 130885 w 361090"/>
                <a:gd name="connsiteY206" fmla="*/ 369711 h 444502"/>
                <a:gd name="connsiteX207" fmla="*/ 128223 w 361090"/>
                <a:gd name="connsiteY207" fmla="*/ 369711 h 444502"/>
                <a:gd name="connsiteX208" fmla="*/ 128223 w 361090"/>
                <a:gd name="connsiteY208" fmla="*/ 367049 h 444502"/>
                <a:gd name="connsiteX209" fmla="*/ 125561 w 361090"/>
                <a:gd name="connsiteY209" fmla="*/ 367049 h 444502"/>
                <a:gd name="connsiteX210" fmla="*/ 125561 w 361090"/>
                <a:gd name="connsiteY210" fmla="*/ 369711 h 444502"/>
                <a:gd name="connsiteX211" fmla="*/ 120173 w 361090"/>
                <a:gd name="connsiteY211" fmla="*/ 369711 h 444502"/>
                <a:gd name="connsiteX212" fmla="*/ 120173 w 361090"/>
                <a:gd name="connsiteY212" fmla="*/ 372373 h 444502"/>
                <a:gd name="connsiteX213" fmla="*/ 117511 w 361090"/>
                <a:gd name="connsiteY213" fmla="*/ 372373 h 444502"/>
                <a:gd name="connsiteX214" fmla="*/ 117511 w 361090"/>
                <a:gd name="connsiteY214" fmla="*/ 366986 h 444502"/>
                <a:gd name="connsiteX215" fmla="*/ 120173 w 361090"/>
                <a:gd name="connsiteY215" fmla="*/ 366986 h 444502"/>
                <a:gd name="connsiteX216" fmla="*/ 117511 w 361090"/>
                <a:gd name="connsiteY216" fmla="*/ 366986 h 444502"/>
                <a:gd name="connsiteX217" fmla="*/ 120173 w 361090"/>
                <a:gd name="connsiteY217" fmla="*/ 366986 h 444502"/>
                <a:gd name="connsiteX218" fmla="*/ 120173 w 361090"/>
                <a:gd name="connsiteY218" fmla="*/ 361598 h 444502"/>
                <a:gd name="connsiteX219" fmla="*/ 117511 w 361090"/>
                <a:gd name="connsiteY219" fmla="*/ 361598 h 444502"/>
                <a:gd name="connsiteX220" fmla="*/ 117511 w 361090"/>
                <a:gd name="connsiteY220" fmla="*/ 348161 h 444502"/>
                <a:gd name="connsiteX221" fmla="*/ 114849 w 361090"/>
                <a:gd name="connsiteY221" fmla="*/ 348161 h 444502"/>
                <a:gd name="connsiteX222" fmla="*/ 114849 w 361090"/>
                <a:gd name="connsiteY222" fmla="*/ 340111 h 444502"/>
                <a:gd name="connsiteX223" fmla="*/ 112187 w 361090"/>
                <a:gd name="connsiteY223" fmla="*/ 340111 h 444502"/>
                <a:gd name="connsiteX224" fmla="*/ 112187 w 361090"/>
                <a:gd name="connsiteY224" fmla="*/ 329400 h 444502"/>
                <a:gd name="connsiteX225" fmla="*/ 109525 w 361090"/>
                <a:gd name="connsiteY225" fmla="*/ 329400 h 444502"/>
                <a:gd name="connsiteX226" fmla="*/ 109525 w 361090"/>
                <a:gd name="connsiteY226" fmla="*/ 324012 h 444502"/>
                <a:gd name="connsiteX227" fmla="*/ 106863 w 361090"/>
                <a:gd name="connsiteY227" fmla="*/ 324012 h 444502"/>
                <a:gd name="connsiteX228" fmla="*/ 106863 w 361090"/>
                <a:gd name="connsiteY228" fmla="*/ 313300 h 444502"/>
                <a:gd name="connsiteX229" fmla="*/ 104201 w 361090"/>
                <a:gd name="connsiteY229" fmla="*/ 313300 h 444502"/>
                <a:gd name="connsiteX230" fmla="*/ 104201 w 361090"/>
                <a:gd name="connsiteY230" fmla="*/ 307913 h 444502"/>
                <a:gd name="connsiteX231" fmla="*/ 101539 w 361090"/>
                <a:gd name="connsiteY231" fmla="*/ 307913 h 444502"/>
                <a:gd name="connsiteX232" fmla="*/ 101539 w 361090"/>
                <a:gd name="connsiteY232" fmla="*/ 302525 h 444502"/>
                <a:gd name="connsiteX233" fmla="*/ 98877 w 361090"/>
                <a:gd name="connsiteY233" fmla="*/ 302525 h 444502"/>
                <a:gd name="connsiteX234" fmla="*/ 98877 w 361090"/>
                <a:gd name="connsiteY234" fmla="*/ 297138 h 444502"/>
                <a:gd name="connsiteX235" fmla="*/ 96215 w 361090"/>
                <a:gd name="connsiteY235" fmla="*/ 297138 h 444502"/>
                <a:gd name="connsiteX236" fmla="*/ 96215 w 361090"/>
                <a:gd name="connsiteY236" fmla="*/ 291750 h 444502"/>
                <a:gd name="connsiteX237" fmla="*/ 93553 w 361090"/>
                <a:gd name="connsiteY237" fmla="*/ 291750 h 444502"/>
                <a:gd name="connsiteX238" fmla="*/ 93553 w 361090"/>
                <a:gd name="connsiteY238" fmla="*/ 286363 h 444502"/>
                <a:gd name="connsiteX239" fmla="*/ 90891 w 361090"/>
                <a:gd name="connsiteY239" fmla="*/ 286363 h 444502"/>
                <a:gd name="connsiteX240" fmla="*/ 90891 w 361090"/>
                <a:gd name="connsiteY240" fmla="*/ 280975 h 444502"/>
                <a:gd name="connsiteX241" fmla="*/ 88229 w 361090"/>
                <a:gd name="connsiteY241" fmla="*/ 280975 h 444502"/>
                <a:gd name="connsiteX242" fmla="*/ 88229 w 361090"/>
                <a:gd name="connsiteY242" fmla="*/ 275588 h 444502"/>
                <a:gd name="connsiteX243" fmla="*/ 85567 w 361090"/>
                <a:gd name="connsiteY243" fmla="*/ 275588 h 444502"/>
                <a:gd name="connsiteX244" fmla="*/ 85567 w 361090"/>
                <a:gd name="connsiteY244" fmla="*/ 272926 h 444502"/>
                <a:gd name="connsiteX245" fmla="*/ 82904 w 361090"/>
                <a:gd name="connsiteY245" fmla="*/ 272926 h 444502"/>
                <a:gd name="connsiteX246" fmla="*/ 82904 w 361090"/>
                <a:gd name="connsiteY246" fmla="*/ 270264 h 444502"/>
                <a:gd name="connsiteX247" fmla="*/ 80242 w 361090"/>
                <a:gd name="connsiteY247" fmla="*/ 270264 h 444502"/>
                <a:gd name="connsiteX248" fmla="*/ 80242 w 361090"/>
                <a:gd name="connsiteY248" fmla="*/ 259552 h 444502"/>
                <a:gd name="connsiteX249" fmla="*/ 85630 w 361090"/>
                <a:gd name="connsiteY249" fmla="*/ 259552 h 444502"/>
                <a:gd name="connsiteX250" fmla="*/ 85630 w 361090"/>
                <a:gd name="connsiteY250" fmla="*/ 256890 h 444502"/>
                <a:gd name="connsiteX251" fmla="*/ 88292 w 361090"/>
                <a:gd name="connsiteY251" fmla="*/ 256890 h 444502"/>
                <a:gd name="connsiteX252" fmla="*/ 88292 w 361090"/>
                <a:gd name="connsiteY252" fmla="*/ 254228 h 444502"/>
                <a:gd name="connsiteX253" fmla="*/ 90954 w 361090"/>
                <a:gd name="connsiteY253" fmla="*/ 254228 h 444502"/>
                <a:gd name="connsiteX254" fmla="*/ 90954 w 361090"/>
                <a:gd name="connsiteY254" fmla="*/ 251566 h 444502"/>
                <a:gd name="connsiteX255" fmla="*/ 101666 w 361090"/>
                <a:gd name="connsiteY255" fmla="*/ 251566 h 444502"/>
                <a:gd name="connsiteX256" fmla="*/ 101666 w 361090"/>
                <a:gd name="connsiteY256" fmla="*/ 254228 h 444502"/>
                <a:gd name="connsiteX257" fmla="*/ 104328 w 361090"/>
                <a:gd name="connsiteY257" fmla="*/ 254228 h 444502"/>
                <a:gd name="connsiteX258" fmla="*/ 104328 w 361090"/>
                <a:gd name="connsiteY258" fmla="*/ 248840 h 444502"/>
                <a:gd name="connsiteX259" fmla="*/ 101666 w 361090"/>
                <a:gd name="connsiteY259" fmla="*/ 248840 h 444502"/>
                <a:gd name="connsiteX260" fmla="*/ 101666 w 361090"/>
                <a:gd name="connsiteY260" fmla="*/ 246178 h 444502"/>
                <a:gd name="connsiteX261" fmla="*/ 88229 w 361090"/>
                <a:gd name="connsiteY261" fmla="*/ 246178 h 444502"/>
                <a:gd name="connsiteX262" fmla="*/ 88229 w 361090"/>
                <a:gd name="connsiteY262" fmla="*/ 243516 h 444502"/>
                <a:gd name="connsiteX263" fmla="*/ 85567 w 361090"/>
                <a:gd name="connsiteY263" fmla="*/ 243516 h 444502"/>
                <a:gd name="connsiteX264" fmla="*/ 85567 w 361090"/>
                <a:gd name="connsiteY264" fmla="*/ 240854 h 444502"/>
                <a:gd name="connsiteX265" fmla="*/ 82904 w 361090"/>
                <a:gd name="connsiteY265" fmla="*/ 240854 h 444502"/>
                <a:gd name="connsiteX266" fmla="*/ 82904 w 361090"/>
                <a:gd name="connsiteY266" fmla="*/ 232804 h 444502"/>
                <a:gd name="connsiteX267" fmla="*/ 80242 w 361090"/>
                <a:gd name="connsiteY267" fmla="*/ 232804 h 444502"/>
                <a:gd name="connsiteX268" fmla="*/ 80242 w 361090"/>
                <a:gd name="connsiteY268" fmla="*/ 235467 h 444502"/>
                <a:gd name="connsiteX269" fmla="*/ 77580 w 361090"/>
                <a:gd name="connsiteY269" fmla="*/ 235467 h 444502"/>
                <a:gd name="connsiteX270" fmla="*/ 77580 w 361090"/>
                <a:gd name="connsiteY270" fmla="*/ 240854 h 444502"/>
                <a:gd name="connsiteX271" fmla="*/ 85630 w 361090"/>
                <a:gd name="connsiteY271" fmla="*/ 240854 h 444502"/>
                <a:gd name="connsiteX272" fmla="*/ 85630 w 361090"/>
                <a:gd name="connsiteY272" fmla="*/ 251566 h 444502"/>
                <a:gd name="connsiteX273" fmla="*/ 82968 w 361090"/>
                <a:gd name="connsiteY273" fmla="*/ 251566 h 444502"/>
                <a:gd name="connsiteX274" fmla="*/ 82968 w 361090"/>
                <a:gd name="connsiteY274" fmla="*/ 248904 h 444502"/>
                <a:gd name="connsiteX275" fmla="*/ 80306 w 361090"/>
                <a:gd name="connsiteY275" fmla="*/ 248904 h 444502"/>
                <a:gd name="connsiteX276" fmla="*/ 80306 w 361090"/>
                <a:gd name="connsiteY276" fmla="*/ 246241 h 444502"/>
                <a:gd name="connsiteX277" fmla="*/ 77644 w 361090"/>
                <a:gd name="connsiteY277" fmla="*/ 246241 h 444502"/>
                <a:gd name="connsiteX278" fmla="*/ 77644 w 361090"/>
                <a:gd name="connsiteY278" fmla="*/ 243579 h 444502"/>
                <a:gd name="connsiteX279" fmla="*/ 74982 w 361090"/>
                <a:gd name="connsiteY279" fmla="*/ 243579 h 444502"/>
                <a:gd name="connsiteX280" fmla="*/ 74982 w 361090"/>
                <a:gd name="connsiteY280" fmla="*/ 238192 h 444502"/>
                <a:gd name="connsiteX281" fmla="*/ 72320 w 361090"/>
                <a:gd name="connsiteY281" fmla="*/ 238192 h 444502"/>
                <a:gd name="connsiteX282" fmla="*/ 72320 w 361090"/>
                <a:gd name="connsiteY282" fmla="*/ 235530 h 444502"/>
                <a:gd name="connsiteX283" fmla="*/ 69657 w 361090"/>
                <a:gd name="connsiteY283" fmla="*/ 235530 h 444502"/>
                <a:gd name="connsiteX284" fmla="*/ 69657 w 361090"/>
                <a:gd name="connsiteY284" fmla="*/ 232868 h 444502"/>
                <a:gd name="connsiteX285" fmla="*/ 66995 w 361090"/>
                <a:gd name="connsiteY285" fmla="*/ 232868 h 444502"/>
                <a:gd name="connsiteX286" fmla="*/ 66995 w 361090"/>
                <a:gd name="connsiteY286" fmla="*/ 230206 h 444502"/>
                <a:gd name="connsiteX287" fmla="*/ 64333 w 361090"/>
                <a:gd name="connsiteY287" fmla="*/ 230206 h 444502"/>
                <a:gd name="connsiteX288" fmla="*/ 64333 w 361090"/>
                <a:gd name="connsiteY288" fmla="*/ 224818 h 444502"/>
                <a:gd name="connsiteX289" fmla="*/ 61671 w 361090"/>
                <a:gd name="connsiteY289" fmla="*/ 224818 h 444502"/>
                <a:gd name="connsiteX290" fmla="*/ 61671 w 361090"/>
                <a:gd name="connsiteY290" fmla="*/ 222156 h 444502"/>
                <a:gd name="connsiteX291" fmla="*/ 59009 w 361090"/>
                <a:gd name="connsiteY291" fmla="*/ 222156 h 444502"/>
                <a:gd name="connsiteX292" fmla="*/ 59009 w 361090"/>
                <a:gd name="connsiteY292" fmla="*/ 219494 h 444502"/>
                <a:gd name="connsiteX293" fmla="*/ 56347 w 361090"/>
                <a:gd name="connsiteY293" fmla="*/ 219494 h 444502"/>
                <a:gd name="connsiteX294" fmla="*/ 56347 w 361090"/>
                <a:gd name="connsiteY294" fmla="*/ 216832 h 444502"/>
                <a:gd name="connsiteX295" fmla="*/ 50959 w 361090"/>
                <a:gd name="connsiteY295" fmla="*/ 216832 h 444502"/>
                <a:gd name="connsiteX296" fmla="*/ 50959 w 361090"/>
                <a:gd name="connsiteY296" fmla="*/ 214170 h 444502"/>
                <a:gd name="connsiteX297" fmla="*/ 48298 w 361090"/>
                <a:gd name="connsiteY297" fmla="*/ 214170 h 444502"/>
                <a:gd name="connsiteX298" fmla="*/ 48298 w 361090"/>
                <a:gd name="connsiteY298" fmla="*/ 211508 h 444502"/>
                <a:gd name="connsiteX299" fmla="*/ 42910 w 361090"/>
                <a:gd name="connsiteY299" fmla="*/ 211508 h 444502"/>
                <a:gd name="connsiteX300" fmla="*/ 42910 w 361090"/>
                <a:gd name="connsiteY300" fmla="*/ 208846 h 444502"/>
                <a:gd name="connsiteX301" fmla="*/ 40248 w 361090"/>
                <a:gd name="connsiteY301" fmla="*/ 208846 h 444502"/>
                <a:gd name="connsiteX302" fmla="*/ 40248 w 361090"/>
                <a:gd name="connsiteY302" fmla="*/ 206184 h 444502"/>
                <a:gd name="connsiteX303" fmla="*/ 42910 w 361090"/>
                <a:gd name="connsiteY303" fmla="*/ 206184 h 444502"/>
                <a:gd name="connsiteX304" fmla="*/ 42910 w 361090"/>
                <a:gd name="connsiteY304" fmla="*/ 203522 h 444502"/>
                <a:gd name="connsiteX305" fmla="*/ 32198 w 361090"/>
                <a:gd name="connsiteY305" fmla="*/ 203522 h 444502"/>
                <a:gd name="connsiteX306" fmla="*/ 32198 w 361090"/>
                <a:gd name="connsiteY306" fmla="*/ 200860 h 444502"/>
                <a:gd name="connsiteX307" fmla="*/ 26811 w 361090"/>
                <a:gd name="connsiteY307" fmla="*/ 200860 h 444502"/>
                <a:gd name="connsiteX308" fmla="*/ 26811 w 361090"/>
                <a:gd name="connsiteY308" fmla="*/ 198198 h 444502"/>
                <a:gd name="connsiteX309" fmla="*/ 16099 w 361090"/>
                <a:gd name="connsiteY309" fmla="*/ 198198 h 444502"/>
                <a:gd name="connsiteX310" fmla="*/ 16099 w 361090"/>
                <a:gd name="connsiteY310" fmla="*/ 195535 h 444502"/>
                <a:gd name="connsiteX311" fmla="*/ 5387 w 361090"/>
                <a:gd name="connsiteY311" fmla="*/ 195535 h 444502"/>
                <a:gd name="connsiteX312" fmla="*/ 5387 w 361090"/>
                <a:gd name="connsiteY312" fmla="*/ 198198 h 444502"/>
                <a:gd name="connsiteX313" fmla="*/ 0 w 361090"/>
                <a:gd name="connsiteY313" fmla="*/ 198198 h 444502"/>
                <a:gd name="connsiteX314" fmla="*/ 0 w 361090"/>
                <a:gd name="connsiteY314" fmla="*/ 184761 h 444502"/>
                <a:gd name="connsiteX315" fmla="*/ 2662 w 361090"/>
                <a:gd name="connsiteY315" fmla="*/ 184761 h 444502"/>
                <a:gd name="connsiteX316" fmla="*/ 2662 w 361090"/>
                <a:gd name="connsiteY316" fmla="*/ 174049 h 444502"/>
                <a:gd name="connsiteX317" fmla="*/ 5324 w 361090"/>
                <a:gd name="connsiteY317" fmla="*/ 174049 h 444502"/>
                <a:gd name="connsiteX318" fmla="*/ 5324 w 361090"/>
                <a:gd name="connsiteY318" fmla="*/ 171386 h 444502"/>
                <a:gd name="connsiteX319" fmla="*/ 7986 w 361090"/>
                <a:gd name="connsiteY319" fmla="*/ 171386 h 444502"/>
                <a:gd name="connsiteX320" fmla="*/ 7986 w 361090"/>
                <a:gd name="connsiteY320" fmla="*/ 165999 h 444502"/>
                <a:gd name="connsiteX321" fmla="*/ 10648 w 361090"/>
                <a:gd name="connsiteY321" fmla="*/ 165999 h 444502"/>
                <a:gd name="connsiteX322" fmla="*/ 10648 w 361090"/>
                <a:gd name="connsiteY322" fmla="*/ 163337 h 444502"/>
                <a:gd name="connsiteX323" fmla="*/ 13310 w 361090"/>
                <a:gd name="connsiteY323" fmla="*/ 163337 h 444502"/>
                <a:gd name="connsiteX324" fmla="*/ 13310 w 361090"/>
                <a:gd name="connsiteY324" fmla="*/ 160675 h 444502"/>
                <a:gd name="connsiteX325" fmla="*/ 15972 w 361090"/>
                <a:gd name="connsiteY325" fmla="*/ 160675 h 444502"/>
                <a:gd name="connsiteX326" fmla="*/ 15972 w 361090"/>
                <a:gd name="connsiteY326" fmla="*/ 158013 h 444502"/>
                <a:gd name="connsiteX327" fmla="*/ 18635 w 361090"/>
                <a:gd name="connsiteY327" fmla="*/ 158013 h 444502"/>
                <a:gd name="connsiteX328" fmla="*/ 18635 w 361090"/>
                <a:gd name="connsiteY328" fmla="*/ 155351 h 444502"/>
                <a:gd name="connsiteX329" fmla="*/ 34734 w 361090"/>
                <a:gd name="connsiteY329" fmla="*/ 155351 h 444502"/>
                <a:gd name="connsiteX330" fmla="*/ 34734 w 361090"/>
                <a:gd name="connsiteY330" fmla="*/ 149963 h 444502"/>
                <a:gd name="connsiteX331" fmla="*/ 42783 w 361090"/>
                <a:gd name="connsiteY331" fmla="*/ 149963 h 444502"/>
                <a:gd name="connsiteX332" fmla="*/ 42783 w 361090"/>
                <a:gd name="connsiteY332" fmla="*/ 152625 h 444502"/>
                <a:gd name="connsiteX333" fmla="*/ 42783 w 361090"/>
                <a:gd name="connsiteY333" fmla="*/ 147238 h 444502"/>
                <a:gd name="connsiteX334" fmla="*/ 40121 w 361090"/>
                <a:gd name="connsiteY334" fmla="*/ 147238 h 444502"/>
                <a:gd name="connsiteX335" fmla="*/ 45509 w 361090"/>
                <a:gd name="connsiteY335" fmla="*/ 147238 h 444502"/>
                <a:gd name="connsiteX336" fmla="*/ 45509 w 361090"/>
                <a:gd name="connsiteY336" fmla="*/ 149900 h 444502"/>
                <a:gd name="connsiteX337" fmla="*/ 48171 w 361090"/>
                <a:gd name="connsiteY337" fmla="*/ 149900 h 444502"/>
                <a:gd name="connsiteX338" fmla="*/ 48171 w 361090"/>
                <a:gd name="connsiteY338" fmla="*/ 155287 h 444502"/>
                <a:gd name="connsiteX339" fmla="*/ 50833 w 361090"/>
                <a:gd name="connsiteY339" fmla="*/ 155287 h 444502"/>
                <a:gd name="connsiteX340" fmla="*/ 50833 w 361090"/>
                <a:gd name="connsiteY340" fmla="*/ 160675 h 444502"/>
                <a:gd name="connsiteX341" fmla="*/ 53495 w 361090"/>
                <a:gd name="connsiteY341" fmla="*/ 160675 h 444502"/>
                <a:gd name="connsiteX342" fmla="*/ 53495 w 361090"/>
                <a:gd name="connsiteY342" fmla="*/ 166063 h 444502"/>
                <a:gd name="connsiteX343" fmla="*/ 56157 w 361090"/>
                <a:gd name="connsiteY343" fmla="*/ 166063 h 444502"/>
                <a:gd name="connsiteX344" fmla="*/ 53495 w 361090"/>
                <a:gd name="connsiteY344" fmla="*/ 166063 h 444502"/>
                <a:gd name="connsiteX345" fmla="*/ 56157 w 361090"/>
                <a:gd name="connsiteY345" fmla="*/ 166063 h 444502"/>
                <a:gd name="connsiteX346" fmla="*/ 56157 w 361090"/>
                <a:gd name="connsiteY346" fmla="*/ 182162 h 444502"/>
                <a:gd name="connsiteX347" fmla="*/ 58819 w 361090"/>
                <a:gd name="connsiteY347" fmla="*/ 182162 h 444502"/>
                <a:gd name="connsiteX348" fmla="*/ 58819 w 361090"/>
                <a:gd name="connsiteY348" fmla="*/ 184824 h 444502"/>
                <a:gd name="connsiteX349" fmla="*/ 61481 w 361090"/>
                <a:gd name="connsiteY349" fmla="*/ 184824 h 444502"/>
                <a:gd name="connsiteX350" fmla="*/ 61481 w 361090"/>
                <a:gd name="connsiteY350" fmla="*/ 187486 h 444502"/>
                <a:gd name="connsiteX351" fmla="*/ 66869 w 361090"/>
                <a:gd name="connsiteY351" fmla="*/ 187486 h 444502"/>
                <a:gd name="connsiteX352" fmla="*/ 66869 w 361090"/>
                <a:gd name="connsiteY352" fmla="*/ 190148 h 444502"/>
                <a:gd name="connsiteX353" fmla="*/ 69531 w 361090"/>
                <a:gd name="connsiteY353" fmla="*/ 190148 h 444502"/>
                <a:gd name="connsiteX354" fmla="*/ 69531 w 361090"/>
                <a:gd name="connsiteY354" fmla="*/ 187486 h 444502"/>
                <a:gd name="connsiteX355" fmla="*/ 74918 w 361090"/>
                <a:gd name="connsiteY355" fmla="*/ 187486 h 444502"/>
                <a:gd name="connsiteX356" fmla="*/ 74918 w 361090"/>
                <a:gd name="connsiteY356" fmla="*/ 184824 h 444502"/>
                <a:gd name="connsiteX357" fmla="*/ 80306 w 361090"/>
                <a:gd name="connsiteY357" fmla="*/ 184824 h 444502"/>
                <a:gd name="connsiteX358" fmla="*/ 80306 w 361090"/>
                <a:gd name="connsiteY358" fmla="*/ 179436 h 444502"/>
                <a:gd name="connsiteX359" fmla="*/ 82968 w 361090"/>
                <a:gd name="connsiteY359" fmla="*/ 179436 h 444502"/>
                <a:gd name="connsiteX360" fmla="*/ 82968 w 361090"/>
                <a:gd name="connsiteY360" fmla="*/ 171386 h 444502"/>
                <a:gd name="connsiteX361" fmla="*/ 85630 w 361090"/>
                <a:gd name="connsiteY361" fmla="*/ 171386 h 444502"/>
                <a:gd name="connsiteX362" fmla="*/ 82968 w 361090"/>
                <a:gd name="connsiteY362" fmla="*/ 171386 h 444502"/>
                <a:gd name="connsiteX363" fmla="*/ 82968 w 361090"/>
                <a:gd name="connsiteY363" fmla="*/ 168725 h 444502"/>
                <a:gd name="connsiteX364" fmla="*/ 85630 w 361090"/>
                <a:gd name="connsiteY364" fmla="*/ 168725 h 444502"/>
                <a:gd name="connsiteX365" fmla="*/ 85630 w 361090"/>
                <a:gd name="connsiteY365" fmla="*/ 163337 h 444502"/>
                <a:gd name="connsiteX366" fmla="*/ 88292 w 361090"/>
                <a:gd name="connsiteY366" fmla="*/ 163337 h 444502"/>
                <a:gd name="connsiteX367" fmla="*/ 88292 w 361090"/>
                <a:gd name="connsiteY367" fmla="*/ 160675 h 444502"/>
                <a:gd name="connsiteX368" fmla="*/ 93680 w 361090"/>
                <a:gd name="connsiteY368" fmla="*/ 160675 h 444502"/>
                <a:gd name="connsiteX369" fmla="*/ 93680 w 361090"/>
                <a:gd name="connsiteY369" fmla="*/ 155287 h 444502"/>
                <a:gd name="connsiteX370" fmla="*/ 96341 w 361090"/>
                <a:gd name="connsiteY370" fmla="*/ 155287 h 444502"/>
                <a:gd name="connsiteX371" fmla="*/ 96341 w 361090"/>
                <a:gd name="connsiteY371" fmla="*/ 152625 h 444502"/>
                <a:gd name="connsiteX372" fmla="*/ 93680 w 361090"/>
                <a:gd name="connsiteY372" fmla="*/ 152625 h 444502"/>
                <a:gd name="connsiteX373" fmla="*/ 93680 w 361090"/>
                <a:gd name="connsiteY373" fmla="*/ 147238 h 444502"/>
                <a:gd name="connsiteX374" fmla="*/ 96341 w 361090"/>
                <a:gd name="connsiteY374" fmla="*/ 147238 h 444502"/>
                <a:gd name="connsiteX375" fmla="*/ 96341 w 361090"/>
                <a:gd name="connsiteY375" fmla="*/ 144576 h 444502"/>
                <a:gd name="connsiteX376" fmla="*/ 99004 w 361090"/>
                <a:gd name="connsiteY376" fmla="*/ 144576 h 444502"/>
                <a:gd name="connsiteX377" fmla="*/ 99004 w 361090"/>
                <a:gd name="connsiteY377" fmla="*/ 139188 h 444502"/>
                <a:gd name="connsiteX378" fmla="*/ 101666 w 361090"/>
                <a:gd name="connsiteY378" fmla="*/ 139188 h 444502"/>
                <a:gd name="connsiteX379" fmla="*/ 101666 w 361090"/>
                <a:gd name="connsiteY379" fmla="*/ 136526 h 444502"/>
                <a:gd name="connsiteX380" fmla="*/ 104328 w 361090"/>
                <a:gd name="connsiteY380" fmla="*/ 136526 h 444502"/>
                <a:gd name="connsiteX381" fmla="*/ 104328 w 361090"/>
                <a:gd name="connsiteY381" fmla="*/ 131139 h 444502"/>
                <a:gd name="connsiteX382" fmla="*/ 109715 w 361090"/>
                <a:gd name="connsiteY382" fmla="*/ 131139 h 444502"/>
                <a:gd name="connsiteX383" fmla="*/ 109715 w 361090"/>
                <a:gd name="connsiteY383" fmla="*/ 133801 h 444502"/>
                <a:gd name="connsiteX384" fmla="*/ 112377 w 361090"/>
                <a:gd name="connsiteY384" fmla="*/ 133801 h 444502"/>
                <a:gd name="connsiteX385" fmla="*/ 112377 w 361090"/>
                <a:gd name="connsiteY385" fmla="*/ 136463 h 444502"/>
                <a:gd name="connsiteX386" fmla="*/ 115039 w 361090"/>
                <a:gd name="connsiteY386" fmla="*/ 136463 h 444502"/>
                <a:gd name="connsiteX387" fmla="*/ 115039 w 361090"/>
                <a:gd name="connsiteY387" fmla="*/ 139125 h 444502"/>
                <a:gd name="connsiteX388" fmla="*/ 117701 w 361090"/>
                <a:gd name="connsiteY388" fmla="*/ 139125 h 444502"/>
                <a:gd name="connsiteX389" fmla="*/ 117701 w 361090"/>
                <a:gd name="connsiteY389" fmla="*/ 141787 h 444502"/>
                <a:gd name="connsiteX390" fmla="*/ 123089 w 361090"/>
                <a:gd name="connsiteY390" fmla="*/ 141787 h 444502"/>
                <a:gd name="connsiteX391" fmla="*/ 123089 w 361090"/>
                <a:gd name="connsiteY391" fmla="*/ 139125 h 444502"/>
                <a:gd name="connsiteX392" fmla="*/ 125751 w 361090"/>
                <a:gd name="connsiteY392" fmla="*/ 139125 h 444502"/>
                <a:gd name="connsiteX393" fmla="*/ 125751 w 361090"/>
                <a:gd name="connsiteY393" fmla="*/ 133737 h 444502"/>
                <a:gd name="connsiteX394" fmla="*/ 128413 w 361090"/>
                <a:gd name="connsiteY394" fmla="*/ 133737 h 444502"/>
                <a:gd name="connsiteX395" fmla="*/ 128413 w 361090"/>
                <a:gd name="connsiteY395" fmla="*/ 131075 h 444502"/>
                <a:gd name="connsiteX396" fmla="*/ 131075 w 361090"/>
                <a:gd name="connsiteY396" fmla="*/ 131075 h 444502"/>
                <a:gd name="connsiteX397" fmla="*/ 128413 w 361090"/>
                <a:gd name="connsiteY397" fmla="*/ 131075 h 444502"/>
                <a:gd name="connsiteX398" fmla="*/ 128413 w 361090"/>
                <a:gd name="connsiteY398" fmla="*/ 128413 h 444502"/>
                <a:gd name="connsiteX399" fmla="*/ 125751 w 361090"/>
                <a:gd name="connsiteY399" fmla="*/ 128413 h 444502"/>
                <a:gd name="connsiteX400" fmla="*/ 125751 w 361090"/>
                <a:gd name="connsiteY400" fmla="*/ 133801 h 444502"/>
                <a:gd name="connsiteX401" fmla="*/ 123089 w 361090"/>
                <a:gd name="connsiteY401" fmla="*/ 133801 h 444502"/>
                <a:gd name="connsiteX402" fmla="*/ 123089 w 361090"/>
                <a:gd name="connsiteY402" fmla="*/ 136463 h 444502"/>
                <a:gd name="connsiteX403" fmla="*/ 120427 w 361090"/>
                <a:gd name="connsiteY403" fmla="*/ 136463 h 444502"/>
                <a:gd name="connsiteX404" fmla="*/ 120427 w 361090"/>
                <a:gd name="connsiteY404" fmla="*/ 139125 h 444502"/>
                <a:gd name="connsiteX405" fmla="*/ 117765 w 361090"/>
                <a:gd name="connsiteY405" fmla="*/ 139125 h 444502"/>
                <a:gd name="connsiteX406" fmla="*/ 117765 w 361090"/>
                <a:gd name="connsiteY406" fmla="*/ 136463 h 444502"/>
                <a:gd name="connsiteX407" fmla="*/ 115103 w 361090"/>
                <a:gd name="connsiteY407" fmla="*/ 136463 h 444502"/>
                <a:gd name="connsiteX408" fmla="*/ 115103 w 361090"/>
                <a:gd name="connsiteY408" fmla="*/ 133801 h 444502"/>
                <a:gd name="connsiteX409" fmla="*/ 112441 w 361090"/>
                <a:gd name="connsiteY409" fmla="*/ 133801 h 444502"/>
                <a:gd name="connsiteX410" fmla="*/ 112441 w 361090"/>
                <a:gd name="connsiteY410" fmla="*/ 131139 h 444502"/>
                <a:gd name="connsiteX411" fmla="*/ 109779 w 361090"/>
                <a:gd name="connsiteY411" fmla="*/ 131139 h 444502"/>
                <a:gd name="connsiteX412" fmla="*/ 109779 w 361090"/>
                <a:gd name="connsiteY412" fmla="*/ 128477 h 444502"/>
                <a:gd name="connsiteX413" fmla="*/ 104391 w 361090"/>
                <a:gd name="connsiteY413" fmla="*/ 128477 h 444502"/>
                <a:gd name="connsiteX414" fmla="*/ 104391 w 361090"/>
                <a:gd name="connsiteY414" fmla="*/ 131139 h 444502"/>
                <a:gd name="connsiteX415" fmla="*/ 104391 w 361090"/>
                <a:gd name="connsiteY415" fmla="*/ 128477 h 444502"/>
                <a:gd name="connsiteX416" fmla="*/ 99004 w 361090"/>
                <a:gd name="connsiteY416" fmla="*/ 128477 h 444502"/>
                <a:gd name="connsiteX417" fmla="*/ 99004 w 361090"/>
                <a:gd name="connsiteY417" fmla="*/ 125814 h 444502"/>
                <a:gd name="connsiteX418" fmla="*/ 112441 w 361090"/>
                <a:gd name="connsiteY418" fmla="*/ 125814 h 444502"/>
                <a:gd name="connsiteX419" fmla="*/ 112441 w 361090"/>
                <a:gd name="connsiteY419" fmla="*/ 128477 h 444502"/>
                <a:gd name="connsiteX420" fmla="*/ 115103 w 361090"/>
                <a:gd name="connsiteY420" fmla="*/ 128477 h 444502"/>
                <a:gd name="connsiteX421" fmla="*/ 115103 w 361090"/>
                <a:gd name="connsiteY421" fmla="*/ 125814 h 444502"/>
                <a:gd name="connsiteX422" fmla="*/ 117765 w 361090"/>
                <a:gd name="connsiteY422" fmla="*/ 125814 h 444502"/>
                <a:gd name="connsiteX423" fmla="*/ 117765 w 361090"/>
                <a:gd name="connsiteY423" fmla="*/ 123152 h 444502"/>
                <a:gd name="connsiteX424" fmla="*/ 120427 w 361090"/>
                <a:gd name="connsiteY424" fmla="*/ 123152 h 444502"/>
                <a:gd name="connsiteX425" fmla="*/ 120427 w 361090"/>
                <a:gd name="connsiteY425" fmla="*/ 120490 h 444502"/>
                <a:gd name="connsiteX426" fmla="*/ 117765 w 361090"/>
                <a:gd name="connsiteY426" fmla="*/ 120490 h 444502"/>
                <a:gd name="connsiteX427" fmla="*/ 117765 w 361090"/>
                <a:gd name="connsiteY427" fmla="*/ 125878 h 444502"/>
                <a:gd name="connsiteX428" fmla="*/ 109715 w 361090"/>
                <a:gd name="connsiteY428" fmla="*/ 125878 h 444502"/>
                <a:gd name="connsiteX429" fmla="*/ 109715 w 361090"/>
                <a:gd name="connsiteY429" fmla="*/ 123216 h 444502"/>
                <a:gd name="connsiteX430" fmla="*/ 104328 w 361090"/>
                <a:gd name="connsiteY430" fmla="*/ 123216 h 444502"/>
                <a:gd name="connsiteX431" fmla="*/ 104328 w 361090"/>
                <a:gd name="connsiteY431" fmla="*/ 125878 h 444502"/>
                <a:gd name="connsiteX432" fmla="*/ 98940 w 361090"/>
                <a:gd name="connsiteY432" fmla="*/ 125878 h 444502"/>
                <a:gd name="connsiteX433" fmla="*/ 98940 w 361090"/>
                <a:gd name="connsiteY433" fmla="*/ 117828 h 444502"/>
                <a:gd name="connsiteX434" fmla="*/ 96278 w 361090"/>
                <a:gd name="connsiteY434" fmla="*/ 117828 h 444502"/>
                <a:gd name="connsiteX435" fmla="*/ 96278 w 361090"/>
                <a:gd name="connsiteY435" fmla="*/ 115166 h 444502"/>
                <a:gd name="connsiteX436" fmla="*/ 93616 w 361090"/>
                <a:gd name="connsiteY436" fmla="*/ 115166 h 444502"/>
                <a:gd name="connsiteX437" fmla="*/ 93616 w 361090"/>
                <a:gd name="connsiteY437" fmla="*/ 99067 h 444502"/>
                <a:gd name="connsiteX438" fmla="*/ 96278 w 361090"/>
                <a:gd name="connsiteY438" fmla="*/ 99067 h 444502"/>
                <a:gd name="connsiteX439" fmla="*/ 96278 w 361090"/>
                <a:gd name="connsiteY439" fmla="*/ 96405 h 444502"/>
                <a:gd name="connsiteX440" fmla="*/ 98940 w 361090"/>
                <a:gd name="connsiteY440" fmla="*/ 96405 h 444502"/>
                <a:gd name="connsiteX441" fmla="*/ 98940 w 361090"/>
                <a:gd name="connsiteY441" fmla="*/ 99067 h 444502"/>
                <a:gd name="connsiteX442" fmla="*/ 104328 w 361090"/>
                <a:gd name="connsiteY442" fmla="*/ 99067 h 444502"/>
                <a:gd name="connsiteX443" fmla="*/ 104328 w 361090"/>
                <a:gd name="connsiteY443" fmla="*/ 101729 h 444502"/>
                <a:gd name="connsiteX444" fmla="*/ 106990 w 361090"/>
                <a:gd name="connsiteY444" fmla="*/ 101729 h 444502"/>
                <a:gd name="connsiteX445" fmla="*/ 106990 w 361090"/>
                <a:gd name="connsiteY445" fmla="*/ 104391 h 444502"/>
                <a:gd name="connsiteX446" fmla="*/ 109652 w 361090"/>
                <a:gd name="connsiteY446" fmla="*/ 104391 h 444502"/>
                <a:gd name="connsiteX447" fmla="*/ 109652 w 361090"/>
                <a:gd name="connsiteY447" fmla="*/ 107053 h 444502"/>
                <a:gd name="connsiteX448" fmla="*/ 117701 w 361090"/>
                <a:gd name="connsiteY448" fmla="*/ 107053 h 444502"/>
                <a:gd name="connsiteX449" fmla="*/ 117701 w 361090"/>
                <a:gd name="connsiteY449" fmla="*/ 104391 h 444502"/>
                <a:gd name="connsiteX450" fmla="*/ 120364 w 361090"/>
                <a:gd name="connsiteY450" fmla="*/ 104391 h 444502"/>
                <a:gd name="connsiteX451" fmla="*/ 120364 w 361090"/>
                <a:gd name="connsiteY451" fmla="*/ 99004 h 444502"/>
                <a:gd name="connsiteX452" fmla="*/ 123026 w 361090"/>
                <a:gd name="connsiteY452" fmla="*/ 99004 h 444502"/>
                <a:gd name="connsiteX453" fmla="*/ 123026 w 361090"/>
                <a:gd name="connsiteY453" fmla="*/ 96342 h 444502"/>
                <a:gd name="connsiteX454" fmla="*/ 128413 w 361090"/>
                <a:gd name="connsiteY454" fmla="*/ 96342 h 444502"/>
                <a:gd name="connsiteX455" fmla="*/ 128413 w 361090"/>
                <a:gd name="connsiteY455" fmla="*/ 99004 h 444502"/>
                <a:gd name="connsiteX456" fmla="*/ 131075 w 361090"/>
                <a:gd name="connsiteY456" fmla="*/ 99004 h 444502"/>
                <a:gd name="connsiteX457" fmla="*/ 131075 w 361090"/>
                <a:gd name="connsiteY457" fmla="*/ 101666 h 444502"/>
                <a:gd name="connsiteX458" fmla="*/ 133737 w 361090"/>
                <a:gd name="connsiteY458" fmla="*/ 101666 h 444502"/>
                <a:gd name="connsiteX459" fmla="*/ 133737 w 361090"/>
                <a:gd name="connsiteY459" fmla="*/ 104328 h 444502"/>
                <a:gd name="connsiteX460" fmla="*/ 139125 w 361090"/>
                <a:gd name="connsiteY460" fmla="*/ 104328 h 444502"/>
                <a:gd name="connsiteX461" fmla="*/ 139125 w 361090"/>
                <a:gd name="connsiteY461" fmla="*/ 101666 h 444502"/>
                <a:gd name="connsiteX462" fmla="*/ 141787 w 361090"/>
                <a:gd name="connsiteY462" fmla="*/ 101666 h 444502"/>
                <a:gd name="connsiteX463" fmla="*/ 141787 w 361090"/>
                <a:gd name="connsiteY463" fmla="*/ 99004 h 444502"/>
                <a:gd name="connsiteX464" fmla="*/ 147174 w 361090"/>
                <a:gd name="connsiteY464" fmla="*/ 99004 h 444502"/>
                <a:gd name="connsiteX465" fmla="*/ 147174 w 361090"/>
                <a:gd name="connsiteY465" fmla="*/ 107053 h 444502"/>
                <a:gd name="connsiteX466" fmla="*/ 149836 w 361090"/>
                <a:gd name="connsiteY466" fmla="*/ 107053 h 444502"/>
                <a:gd name="connsiteX467" fmla="*/ 149836 w 361090"/>
                <a:gd name="connsiteY467" fmla="*/ 109715 h 444502"/>
                <a:gd name="connsiteX468" fmla="*/ 149836 w 361090"/>
                <a:gd name="connsiteY468" fmla="*/ 99004 h 444502"/>
                <a:gd name="connsiteX469" fmla="*/ 141787 w 361090"/>
                <a:gd name="connsiteY469" fmla="*/ 99004 h 444502"/>
                <a:gd name="connsiteX470" fmla="*/ 141787 w 361090"/>
                <a:gd name="connsiteY470" fmla="*/ 101666 h 444502"/>
                <a:gd name="connsiteX471" fmla="*/ 133737 w 361090"/>
                <a:gd name="connsiteY471" fmla="*/ 101666 h 444502"/>
                <a:gd name="connsiteX472" fmla="*/ 133737 w 361090"/>
                <a:gd name="connsiteY472" fmla="*/ 99004 h 444502"/>
                <a:gd name="connsiteX473" fmla="*/ 131075 w 361090"/>
                <a:gd name="connsiteY473" fmla="*/ 99004 h 444502"/>
                <a:gd name="connsiteX474" fmla="*/ 131075 w 361090"/>
                <a:gd name="connsiteY474" fmla="*/ 96342 h 444502"/>
                <a:gd name="connsiteX475" fmla="*/ 128413 w 361090"/>
                <a:gd name="connsiteY475" fmla="*/ 96342 h 444502"/>
                <a:gd name="connsiteX476" fmla="*/ 128413 w 361090"/>
                <a:gd name="connsiteY476" fmla="*/ 93680 h 444502"/>
                <a:gd name="connsiteX477" fmla="*/ 123026 w 361090"/>
                <a:gd name="connsiteY477" fmla="*/ 93680 h 444502"/>
                <a:gd name="connsiteX478" fmla="*/ 123026 w 361090"/>
                <a:gd name="connsiteY478" fmla="*/ 96342 h 444502"/>
                <a:gd name="connsiteX479" fmla="*/ 120364 w 361090"/>
                <a:gd name="connsiteY479" fmla="*/ 96342 h 444502"/>
                <a:gd name="connsiteX480" fmla="*/ 120364 w 361090"/>
                <a:gd name="connsiteY480" fmla="*/ 99004 h 444502"/>
                <a:gd name="connsiteX481" fmla="*/ 117701 w 361090"/>
                <a:gd name="connsiteY481" fmla="*/ 99004 h 444502"/>
                <a:gd name="connsiteX482" fmla="*/ 117701 w 361090"/>
                <a:gd name="connsiteY482" fmla="*/ 104391 h 444502"/>
                <a:gd name="connsiteX483" fmla="*/ 109652 w 361090"/>
                <a:gd name="connsiteY483" fmla="*/ 104391 h 444502"/>
                <a:gd name="connsiteX484" fmla="*/ 109652 w 361090"/>
                <a:gd name="connsiteY484" fmla="*/ 101729 h 444502"/>
                <a:gd name="connsiteX485" fmla="*/ 106990 w 361090"/>
                <a:gd name="connsiteY485" fmla="*/ 101729 h 444502"/>
                <a:gd name="connsiteX486" fmla="*/ 106990 w 361090"/>
                <a:gd name="connsiteY486" fmla="*/ 99067 h 444502"/>
                <a:gd name="connsiteX487" fmla="*/ 104328 w 361090"/>
                <a:gd name="connsiteY487" fmla="*/ 99067 h 444502"/>
                <a:gd name="connsiteX488" fmla="*/ 104328 w 361090"/>
                <a:gd name="connsiteY488" fmla="*/ 96405 h 444502"/>
                <a:gd name="connsiteX489" fmla="*/ 90891 w 361090"/>
                <a:gd name="connsiteY489" fmla="*/ 96405 h 444502"/>
                <a:gd name="connsiteX490" fmla="*/ 90891 w 361090"/>
                <a:gd name="connsiteY490" fmla="*/ 99067 h 444502"/>
                <a:gd name="connsiteX491" fmla="*/ 88229 w 361090"/>
                <a:gd name="connsiteY491" fmla="*/ 99067 h 444502"/>
                <a:gd name="connsiteX492" fmla="*/ 88229 w 361090"/>
                <a:gd name="connsiteY492" fmla="*/ 101729 h 444502"/>
                <a:gd name="connsiteX493" fmla="*/ 82841 w 361090"/>
                <a:gd name="connsiteY493" fmla="*/ 101729 h 444502"/>
                <a:gd name="connsiteX494" fmla="*/ 82841 w 361090"/>
                <a:gd name="connsiteY494" fmla="*/ 96342 h 444502"/>
                <a:gd name="connsiteX495" fmla="*/ 80179 w 361090"/>
                <a:gd name="connsiteY495" fmla="*/ 96342 h 444502"/>
                <a:gd name="connsiteX496" fmla="*/ 80179 w 361090"/>
                <a:gd name="connsiteY496" fmla="*/ 74918 h 444502"/>
                <a:gd name="connsiteX497" fmla="*/ 98940 w 361090"/>
                <a:gd name="connsiteY497" fmla="*/ 74918 h 444502"/>
                <a:gd name="connsiteX498" fmla="*/ 98940 w 361090"/>
                <a:gd name="connsiteY498" fmla="*/ 72256 h 444502"/>
                <a:gd name="connsiteX499" fmla="*/ 101602 w 361090"/>
                <a:gd name="connsiteY499" fmla="*/ 72256 h 444502"/>
                <a:gd name="connsiteX500" fmla="*/ 101602 w 361090"/>
                <a:gd name="connsiteY500" fmla="*/ 74918 h 444502"/>
                <a:gd name="connsiteX501" fmla="*/ 104264 w 361090"/>
                <a:gd name="connsiteY501" fmla="*/ 74918 h 444502"/>
                <a:gd name="connsiteX502" fmla="*/ 104264 w 361090"/>
                <a:gd name="connsiteY502" fmla="*/ 72256 h 444502"/>
                <a:gd name="connsiteX503" fmla="*/ 106926 w 361090"/>
                <a:gd name="connsiteY503" fmla="*/ 72256 h 444502"/>
                <a:gd name="connsiteX504" fmla="*/ 106926 w 361090"/>
                <a:gd name="connsiteY504" fmla="*/ 74918 h 444502"/>
                <a:gd name="connsiteX505" fmla="*/ 112314 w 361090"/>
                <a:gd name="connsiteY505" fmla="*/ 74918 h 444502"/>
                <a:gd name="connsiteX506" fmla="*/ 112314 w 361090"/>
                <a:gd name="connsiteY506" fmla="*/ 77580 h 444502"/>
                <a:gd name="connsiteX507" fmla="*/ 117701 w 361090"/>
                <a:gd name="connsiteY507" fmla="*/ 77580 h 444502"/>
                <a:gd name="connsiteX508" fmla="*/ 115039 w 361090"/>
                <a:gd name="connsiteY508" fmla="*/ 77580 h 444502"/>
                <a:gd name="connsiteX509" fmla="*/ 115039 w 361090"/>
                <a:gd name="connsiteY509" fmla="*/ 80242 h 444502"/>
                <a:gd name="connsiteX510" fmla="*/ 125751 w 361090"/>
                <a:gd name="connsiteY510" fmla="*/ 80242 h 444502"/>
                <a:gd name="connsiteX511" fmla="*/ 125751 w 361090"/>
                <a:gd name="connsiteY511" fmla="*/ 77580 h 444502"/>
                <a:gd name="connsiteX512" fmla="*/ 128413 w 361090"/>
                <a:gd name="connsiteY512" fmla="*/ 77580 h 444502"/>
                <a:gd name="connsiteX513" fmla="*/ 128413 w 361090"/>
                <a:gd name="connsiteY513" fmla="*/ 74918 h 444502"/>
                <a:gd name="connsiteX514" fmla="*/ 133801 w 361090"/>
                <a:gd name="connsiteY514" fmla="*/ 74918 h 444502"/>
                <a:gd name="connsiteX515" fmla="*/ 133801 w 361090"/>
                <a:gd name="connsiteY515" fmla="*/ 72256 h 444502"/>
                <a:gd name="connsiteX516" fmla="*/ 136463 w 361090"/>
                <a:gd name="connsiteY516" fmla="*/ 72256 h 444502"/>
                <a:gd name="connsiteX517" fmla="*/ 136463 w 361090"/>
                <a:gd name="connsiteY517" fmla="*/ 69594 h 444502"/>
                <a:gd name="connsiteX518" fmla="*/ 139125 w 361090"/>
                <a:gd name="connsiteY518" fmla="*/ 69594 h 444502"/>
                <a:gd name="connsiteX519" fmla="*/ 139125 w 361090"/>
                <a:gd name="connsiteY519" fmla="*/ 61545 h 444502"/>
                <a:gd name="connsiteX520" fmla="*/ 141787 w 361090"/>
                <a:gd name="connsiteY520" fmla="*/ 61545 h 444502"/>
                <a:gd name="connsiteX521" fmla="*/ 141787 w 361090"/>
                <a:gd name="connsiteY521" fmla="*/ 58882 h 444502"/>
                <a:gd name="connsiteX522" fmla="*/ 144449 w 361090"/>
                <a:gd name="connsiteY522" fmla="*/ 58882 h 444502"/>
                <a:gd name="connsiteX523" fmla="*/ 144449 w 361090"/>
                <a:gd name="connsiteY523" fmla="*/ 56220 h 444502"/>
                <a:gd name="connsiteX524" fmla="*/ 157886 w 361090"/>
                <a:gd name="connsiteY524" fmla="*/ 56220 h 444502"/>
                <a:gd name="connsiteX525" fmla="*/ 157886 w 361090"/>
                <a:gd name="connsiteY525" fmla="*/ 58882 h 444502"/>
                <a:gd name="connsiteX526" fmla="*/ 176647 w 361090"/>
                <a:gd name="connsiteY526" fmla="*/ 58882 h 444502"/>
                <a:gd name="connsiteX527" fmla="*/ 176647 w 361090"/>
                <a:gd name="connsiteY527" fmla="*/ 53495 h 444502"/>
                <a:gd name="connsiteX528" fmla="*/ 179309 w 361090"/>
                <a:gd name="connsiteY528" fmla="*/ 53495 h 444502"/>
                <a:gd name="connsiteX529" fmla="*/ 179309 w 361090"/>
                <a:gd name="connsiteY529" fmla="*/ 50833 h 444502"/>
                <a:gd name="connsiteX530" fmla="*/ 181971 w 361090"/>
                <a:gd name="connsiteY530" fmla="*/ 50833 h 444502"/>
                <a:gd name="connsiteX531" fmla="*/ 181971 w 361090"/>
                <a:gd name="connsiteY531" fmla="*/ 42783 h 444502"/>
                <a:gd name="connsiteX532" fmla="*/ 179309 w 361090"/>
                <a:gd name="connsiteY532" fmla="*/ 42783 h 444502"/>
                <a:gd name="connsiteX533" fmla="*/ 179309 w 361090"/>
                <a:gd name="connsiteY533" fmla="*/ 32072 h 444502"/>
                <a:gd name="connsiteX534" fmla="*/ 184697 w 361090"/>
                <a:gd name="connsiteY534" fmla="*/ 32072 h 444502"/>
                <a:gd name="connsiteX535" fmla="*/ 184697 w 361090"/>
                <a:gd name="connsiteY535" fmla="*/ 29410 h 444502"/>
                <a:gd name="connsiteX536" fmla="*/ 187359 w 361090"/>
                <a:gd name="connsiteY536" fmla="*/ 29410 h 444502"/>
                <a:gd name="connsiteX537" fmla="*/ 187359 w 361090"/>
                <a:gd name="connsiteY537" fmla="*/ 26748 h 444502"/>
                <a:gd name="connsiteX538" fmla="*/ 190021 w 361090"/>
                <a:gd name="connsiteY538" fmla="*/ 26748 h 444502"/>
                <a:gd name="connsiteX539" fmla="*/ 187359 w 361090"/>
                <a:gd name="connsiteY539" fmla="*/ 26748 h 444502"/>
                <a:gd name="connsiteX540" fmla="*/ 184697 w 361090"/>
                <a:gd name="connsiteY540" fmla="*/ 21360 h 444502"/>
                <a:gd name="connsiteX541" fmla="*/ 187359 w 361090"/>
                <a:gd name="connsiteY541" fmla="*/ 21360 h 444502"/>
                <a:gd name="connsiteX542" fmla="*/ 187359 w 361090"/>
                <a:gd name="connsiteY542" fmla="*/ 18698 h 444502"/>
                <a:gd name="connsiteX543" fmla="*/ 184697 w 361090"/>
                <a:gd name="connsiteY543" fmla="*/ 18698 h 444502"/>
                <a:gd name="connsiteX544" fmla="*/ 184697 w 361090"/>
                <a:gd name="connsiteY544" fmla="*/ 16036 h 444502"/>
                <a:gd name="connsiteX545" fmla="*/ 187359 w 361090"/>
                <a:gd name="connsiteY545" fmla="*/ 16036 h 444502"/>
                <a:gd name="connsiteX546" fmla="*/ 187359 w 361090"/>
                <a:gd name="connsiteY546" fmla="*/ 7986 h 444502"/>
                <a:gd name="connsiteX547" fmla="*/ 187359 w 361090"/>
                <a:gd name="connsiteY547" fmla="*/ 16036 h 444502"/>
                <a:gd name="connsiteX548" fmla="*/ 190021 w 361090"/>
                <a:gd name="connsiteY548" fmla="*/ 16036 h 444502"/>
                <a:gd name="connsiteX549" fmla="*/ 190021 w 361090"/>
                <a:gd name="connsiteY549" fmla="*/ 13374 h 444502"/>
                <a:gd name="connsiteX550" fmla="*/ 192683 w 361090"/>
                <a:gd name="connsiteY550" fmla="*/ 13374 h 444502"/>
                <a:gd name="connsiteX551" fmla="*/ 192683 w 361090"/>
                <a:gd name="connsiteY551" fmla="*/ 16036 h 444502"/>
                <a:gd name="connsiteX552" fmla="*/ 200733 w 361090"/>
                <a:gd name="connsiteY552" fmla="*/ 16036 h 444502"/>
                <a:gd name="connsiteX553" fmla="*/ 200733 w 361090"/>
                <a:gd name="connsiteY553" fmla="*/ 18698 h 444502"/>
                <a:gd name="connsiteX554" fmla="*/ 200733 w 361090"/>
                <a:gd name="connsiteY554" fmla="*/ 16036 h 444502"/>
                <a:gd name="connsiteX555" fmla="*/ 208782 w 361090"/>
                <a:gd name="connsiteY555" fmla="*/ 16036 h 444502"/>
                <a:gd name="connsiteX556" fmla="*/ 208782 w 361090"/>
                <a:gd name="connsiteY556" fmla="*/ 13374 h 444502"/>
                <a:gd name="connsiteX557" fmla="*/ 211444 w 361090"/>
                <a:gd name="connsiteY557" fmla="*/ 13374 h 444502"/>
                <a:gd name="connsiteX558" fmla="*/ 211444 w 361090"/>
                <a:gd name="connsiteY558" fmla="*/ 16036 h 444502"/>
                <a:gd name="connsiteX559" fmla="*/ 211444 w 361090"/>
                <a:gd name="connsiteY559" fmla="*/ 13374 h 444502"/>
                <a:gd name="connsiteX560" fmla="*/ 214107 w 361090"/>
                <a:gd name="connsiteY560" fmla="*/ 13374 h 444502"/>
                <a:gd name="connsiteX561" fmla="*/ 214107 w 361090"/>
                <a:gd name="connsiteY561" fmla="*/ 10712 h 444502"/>
                <a:gd name="connsiteX562" fmla="*/ 216768 w 361090"/>
                <a:gd name="connsiteY562" fmla="*/ 10712 h 444502"/>
                <a:gd name="connsiteX563" fmla="*/ 216768 w 361090"/>
                <a:gd name="connsiteY563" fmla="*/ 8050 h 444502"/>
                <a:gd name="connsiteX564" fmla="*/ 224818 w 361090"/>
                <a:gd name="connsiteY564" fmla="*/ 8050 h 444502"/>
                <a:gd name="connsiteX565" fmla="*/ 224818 w 361090"/>
                <a:gd name="connsiteY565" fmla="*/ 2662 h 444502"/>
                <a:gd name="connsiteX566" fmla="*/ 227480 w 361090"/>
                <a:gd name="connsiteY566" fmla="*/ 2662 h 444502"/>
                <a:gd name="connsiteX567" fmla="*/ 227480 w 361090"/>
                <a:gd name="connsiteY567" fmla="*/ 0 h 444502"/>
                <a:gd name="connsiteX568" fmla="*/ 230142 w 361090"/>
                <a:gd name="connsiteY568" fmla="*/ 0 h 444502"/>
                <a:gd name="connsiteX569" fmla="*/ 230142 w 361090"/>
                <a:gd name="connsiteY569" fmla="*/ 2662 h 444502"/>
                <a:gd name="connsiteX570" fmla="*/ 227480 w 361090"/>
                <a:gd name="connsiteY570" fmla="*/ 2662 h 444502"/>
                <a:gd name="connsiteX571" fmla="*/ 227480 w 361090"/>
                <a:gd name="connsiteY571" fmla="*/ 5324 h 444502"/>
                <a:gd name="connsiteX572" fmla="*/ 224818 w 361090"/>
                <a:gd name="connsiteY572" fmla="*/ 5324 h 444502"/>
                <a:gd name="connsiteX573" fmla="*/ 224818 w 361090"/>
                <a:gd name="connsiteY573" fmla="*/ 7986 h 444502"/>
                <a:gd name="connsiteX574" fmla="*/ 222156 w 361090"/>
                <a:gd name="connsiteY574" fmla="*/ 7986 h 444502"/>
                <a:gd name="connsiteX575" fmla="*/ 222156 w 361090"/>
                <a:gd name="connsiteY575" fmla="*/ 10648 h 444502"/>
                <a:gd name="connsiteX576" fmla="*/ 216768 w 361090"/>
                <a:gd name="connsiteY576" fmla="*/ 10648 h 444502"/>
                <a:gd name="connsiteX577" fmla="*/ 214107 w 361090"/>
                <a:gd name="connsiteY577" fmla="*/ 13310 h 444502"/>
                <a:gd name="connsiteX578" fmla="*/ 214107 w 361090"/>
                <a:gd name="connsiteY578" fmla="*/ 15973 h 444502"/>
                <a:gd name="connsiteX579" fmla="*/ 206057 w 361090"/>
                <a:gd name="connsiteY579" fmla="*/ 15973 h 444502"/>
                <a:gd name="connsiteX580" fmla="*/ 206057 w 361090"/>
                <a:gd name="connsiteY580" fmla="*/ 18635 h 444502"/>
                <a:gd name="connsiteX581" fmla="*/ 200669 w 361090"/>
                <a:gd name="connsiteY581" fmla="*/ 18635 h 444502"/>
                <a:gd name="connsiteX582" fmla="*/ 200669 w 361090"/>
                <a:gd name="connsiteY582" fmla="*/ 26684 h 444502"/>
                <a:gd name="connsiteX583" fmla="*/ 208719 w 361090"/>
                <a:gd name="connsiteY583" fmla="*/ 26684 h 444502"/>
                <a:gd name="connsiteX584" fmla="*/ 206057 w 361090"/>
                <a:gd name="connsiteY584" fmla="*/ 26684 h 444502"/>
                <a:gd name="connsiteX585" fmla="*/ 203395 w 361090"/>
                <a:gd name="connsiteY585" fmla="*/ 29346 h 444502"/>
                <a:gd name="connsiteX586" fmla="*/ 203395 w 361090"/>
                <a:gd name="connsiteY586" fmla="*/ 32008 h 444502"/>
                <a:gd name="connsiteX587" fmla="*/ 206057 w 361090"/>
                <a:gd name="connsiteY587" fmla="*/ 32008 h 444502"/>
                <a:gd name="connsiteX588" fmla="*/ 206057 w 361090"/>
                <a:gd name="connsiteY588" fmla="*/ 29346 h 444502"/>
                <a:gd name="connsiteX589" fmla="*/ 206057 w 361090"/>
                <a:gd name="connsiteY589" fmla="*/ 32008 h 444502"/>
                <a:gd name="connsiteX590" fmla="*/ 208719 w 361090"/>
                <a:gd name="connsiteY590" fmla="*/ 32008 h 444502"/>
                <a:gd name="connsiteX591" fmla="*/ 211381 w 361090"/>
                <a:gd name="connsiteY591" fmla="*/ 34670 h 444502"/>
                <a:gd name="connsiteX592" fmla="*/ 214043 w 361090"/>
                <a:gd name="connsiteY592" fmla="*/ 34670 h 444502"/>
                <a:gd name="connsiteX593" fmla="*/ 214043 w 361090"/>
                <a:gd name="connsiteY593" fmla="*/ 37332 h 444502"/>
                <a:gd name="connsiteX594" fmla="*/ 216705 w 361090"/>
                <a:gd name="connsiteY594" fmla="*/ 37332 h 444502"/>
                <a:gd name="connsiteX595" fmla="*/ 216705 w 361090"/>
                <a:gd name="connsiteY595" fmla="*/ 34670 h 444502"/>
                <a:gd name="connsiteX596" fmla="*/ 219367 w 361090"/>
                <a:gd name="connsiteY596" fmla="*/ 34670 h 444502"/>
                <a:gd name="connsiteX597" fmla="*/ 219367 w 361090"/>
                <a:gd name="connsiteY597" fmla="*/ 37332 h 444502"/>
                <a:gd name="connsiteX598" fmla="*/ 222029 w 361090"/>
                <a:gd name="connsiteY598" fmla="*/ 39994 h 444502"/>
                <a:gd name="connsiteX599" fmla="*/ 224691 w 361090"/>
                <a:gd name="connsiteY599" fmla="*/ 39994 h 444502"/>
                <a:gd name="connsiteX600" fmla="*/ 224691 w 361090"/>
                <a:gd name="connsiteY600" fmla="*/ 42656 h 444502"/>
                <a:gd name="connsiteX601" fmla="*/ 227353 w 361090"/>
                <a:gd name="connsiteY601" fmla="*/ 42656 h 444502"/>
                <a:gd name="connsiteX602" fmla="*/ 227353 w 361090"/>
                <a:gd name="connsiteY602" fmla="*/ 37269 h 444502"/>
                <a:gd name="connsiteX603" fmla="*/ 230015 w 361090"/>
                <a:gd name="connsiteY603" fmla="*/ 37269 h 444502"/>
                <a:gd name="connsiteX604" fmla="*/ 230015 w 361090"/>
                <a:gd name="connsiteY604" fmla="*/ 39931 h 444502"/>
                <a:gd name="connsiteX605" fmla="*/ 232678 w 361090"/>
                <a:gd name="connsiteY605" fmla="*/ 42593 h 444502"/>
                <a:gd name="connsiteX606" fmla="*/ 235340 w 361090"/>
                <a:gd name="connsiteY606" fmla="*/ 42593 h 444502"/>
                <a:gd name="connsiteX607" fmla="*/ 235340 w 361090"/>
                <a:gd name="connsiteY607" fmla="*/ 45255 h 444502"/>
                <a:gd name="connsiteX608" fmla="*/ 238002 w 361090"/>
                <a:gd name="connsiteY608" fmla="*/ 45255 h 444502"/>
                <a:gd name="connsiteX609" fmla="*/ 238002 w 361090"/>
                <a:gd name="connsiteY609" fmla="*/ 47917 h 444502"/>
                <a:gd name="connsiteX610" fmla="*/ 251439 w 361090"/>
                <a:gd name="connsiteY610" fmla="*/ 47917 h 444502"/>
                <a:gd name="connsiteX611" fmla="*/ 251439 w 361090"/>
                <a:gd name="connsiteY611" fmla="*/ 50579 h 444502"/>
                <a:gd name="connsiteX612" fmla="*/ 254101 w 361090"/>
                <a:gd name="connsiteY612" fmla="*/ 50579 h 444502"/>
                <a:gd name="connsiteX613" fmla="*/ 254101 w 361090"/>
                <a:gd name="connsiteY613" fmla="*/ 55967 h 444502"/>
                <a:gd name="connsiteX614" fmla="*/ 256763 w 361090"/>
                <a:gd name="connsiteY614" fmla="*/ 55967 h 444502"/>
                <a:gd name="connsiteX615" fmla="*/ 256763 w 361090"/>
                <a:gd name="connsiteY615" fmla="*/ 58629 h 444502"/>
                <a:gd name="connsiteX616" fmla="*/ 259425 w 361090"/>
                <a:gd name="connsiteY616" fmla="*/ 58629 h 444502"/>
                <a:gd name="connsiteX617" fmla="*/ 259425 w 361090"/>
                <a:gd name="connsiteY617" fmla="*/ 61291 h 444502"/>
                <a:gd name="connsiteX618" fmla="*/ 267475 w 361090"/>
                <a:gd name="connsiteY618" fmla="*/ 61291 h 444502"/>
                <a:gd name="connsiteX619" fmla="*/ 267475 w 361090"/>
                <a:gd name="connsiteY619" fmla="*/ 63953 h 444502"/>
                <a:gd name="connsiteX620" fmla="*/ 272862 w 361090"/>
                <a:gd name="connsiteY620" fmla="*/ 63953 h 444502"/>
                <a:gd name="connsiteX621" fmla="*/ 275524 w 361090"/>
                <a:gd name="connsiteY621" fmla="*/ 66615 h 444502"/>
                <a:gd name="connsiteX622" fmla="*/ 272862 w 361090"/>
                <a:gd name="connsiteY622" fmla="*/ 66615 h 444502"/>
                <a:gd name="connsiteX623" fmla="*/ 275524 w 361090"/>
                <a:gd name="connsiteY623" fmla="*/ 69277 h 444502"/>
                <a:gd name="connsiteX624" fmla="*/ 275524 w 361090"/>
                <a:gd name="connsiteY624" fmla="*/ 66615 h 444502"/>
                <a:gd name="connsiteX625" fmla="*/ 275524 w 361090"/>
                <a:gd name="connsiteY625" fmla="*/ 69277 h 444502"/>
                <a:gd name="connsiteX626" fmla="*/ 278186 w 361090"/>
                <a:gd name="connsiteY626" fmla="*/ 69277 h 444502"/>
                <a:gd name="connsiteX627" fmla="*/ 278186 w 361090"/>
                <a:gd name="connsiteY627" fmla="*/ 71939 h 444502"/>
                <a:gd name="connsiteX628" fmla="*/ 280848 w 361090"/>
                <a:gd name="connsiteY628" fmla="*/ 69277 h 444502"/>
                <a:gd name="connsiteX629" fmla="*/ 283510 w 361090"/>
                <a:gd name="connsiteY629" fmla="*/ 69277 h 444502"/>
                <a:gd name="connsiteX630" fmla="*/ 283510 w 361090"/>
                <a:gd name="connsiteY630" fmla="*/ 66615 h 444502"/>
                <a:gd name="connsiteX631" fmla="*/ 286173 w 361090"/>
                <a:gd name="connsiteY631" fmla="*/ 66615 h 444502"/>
                <a:gd name="connsiteX632" fmla="*/ 286173 w 361090"/>
                <a:gd name="connsiteY632" fmla="*/ 69277 h 444502"/>
                <a:gd name="connsiteX633" fmla="*/ 288834 w 361090"/>
                <a:gd name="connsiteY633" fmla="*/ 69277 h 444502"/>
                <a:gd name="connsiteX634" fmla="*/ 291497 w 361090"/>
                <a:gd name="connsiteY634" fmla="*/ 66615 h 444502"/>
                <a:gd name="connsiteX635" fmla="*/ 294159 w 361090"/>
                <a:gd name="connsiteY635" fmla="*/ 66615 h 444502"/>
                <a:gd name="connsiteX636" fmla="*/ 296821 w 361090"/>
                <a:gd name="connsiteY636" fmla="*/ 69277 h 444502"/>
                <a:gd name="connsiteX637" fmla="*/ 320970 w 361090"/>
                <a:gd name="connsiteY637" fmla="*/ 69277 h 444502"/>
                <a:gd name="connsiteX638" fmla="*/ 320970 w 361090"/>
                <a:gd name="connsiteY638" fmla="*/ 71939 h 444502"/>
                <a:gd name="connsiteX639" fmla="*/ 323632 w 361090"/>
                <a:gd name="connsiteY639" fmla="*/ 74601 h 444502"/>
                <a:gd name="connsiteX640" fmla="*/ 323632 w 361090"/>
                <a:gd name="connsiteY640" fmla="*/ 82651 h 444502"/>
                <a:gd name="connsiteX641" fmla="*/ 326294 w 361090"/>
                <a:gd name="connsiteY641" fmla="*/ 82651 h 444502"/>
                <a:gd name="connsiteX642" fmla="*/ 326294 w 361090"/>
                <a:gd name="connsiteY642" fmla="*/ 88039 h 444502"/>
                <a:gd name="connsiteX643" fmla="*/ 328956 w 361090"/>
                <a:gd name="connsiteY643" fmla="*/ 88039 h 444502"/>
                <a:gd name="connsiteX644" fmla="*/ 328956 w 361090"/>
                <a:gd name="connsiteY644" fmla="*/ 93426 h 444502"/>
                <a:gd name="connsiteX645" fmla="*/ 331618 w 361090"/>
                <a:gd name="connsiteY645" fmla="*/ 93426 h 444502"/>
                <a:gd name="connsiteX646" fmla="*/ 331618 w 361090"/>
                <a:gd name="connsiteY646" fmla="*/ 96088 h 444502"/>
                <a:gd name="connsiteX647" fmla="*/ 334280 w 361090"/>
                <a:gd name="connsiteY647" fmla="*/ 96088 h 444502"/>
                <a:gd name="connsiteX648" fmla="*/ 334280 w 361090"/>
                <a:gd name="connsiteY648" fmla="*/ 98750 h 444502"/>
                <a:gd name="connsiteX649" fmla="*/ 339667 w 361090"/>
                <a:gd name="connsiteY649" fmla="*/ 98750 h 444502"/>
                <a:gd name="connsiteX650" fmla="*/ 347717 w 361090"/>
                <a:gd name="connsiteY650" fmla="*/ 101412 h 444502"/>
                <a:gd name="connsiteX651" fmla="*/ 353105 w 361090"/>
                <a:gd name="connsiteY651" fmla="*/ 104074 h 444502"/>
                <a:gd name="connsiteX652" fmla="*/ 355767 w 361090"/>
                <a:gd name="connsiteY652" fmla="*/ 104074 h 444502"/>
                <a:gd name="connsiteX653" fmla="*/ 358429 w 361090"/>
                <a:gd name="connsiteY653" fmla="*/ 106737 h 444502"/>
                <a:gd name="connsiteX654" fmla="*/ 361091 w 361090"/>
                <a:gd name="connsiteY654" fmla="*/ 109398 h 444502"/>
                <a:gd name="connsiteX655" fmla="*/ 361091 w 361090"/>
                <a:gd name="connsiteY655" fmla="*/ 128160 h 444502"/>
                <a:gd name="connsiteX656" fmla="*/ 358429 w 361090"/>
                <a:gd name="connsiteY656" fmla="*/ 130822 h 444502"/>
                <a:gd name="connsiteX657" fmla="*/ 358429 w 361090"/>
                <a:gd name="connsiteY657" fmla="*/ 136209 h 444502"/>
                <a:gd name="connsiteX658" fmla="*/ 350379 w 361090"/>
                <a:gd name="connsiteY658" fmla="*/ 136209 h 444502"/>
                <a:gd name="connsiteX659" fmla="*/ 350379 w 361090"/>
                <a:gd name="connsiteY659" fmla="*/ 138871 h 444502"/>
                <a:gd name="connsiteX660" fmla="*/ 347717 w 361090"/>
                <a:gd name="connsiteY660" fmla="*/ 138871 h 444502"/>
                <a:gd name="connsiteX661" fmla="*/ 347717 w 361090"/>
                <a:gd name="connsiteY661" fmla="*/ 144259 h 444502"/>
                <a:gd name="connsiteX662" fmla="*/ 345055 w 361090"/>
                <a:gd name="connsiteY662" fmla="*/ 149646 h 444502"/>
                <a:gd name="connsiteX663" fmla="*/ 345055 w 361090"/>
                <a:gd name="connsiteY663" fmla="*/ 155034 h 444502"/>
                <a:gd name="connsiteX664" fmla="*/ 342393 w 361090"/>
                <a:gd name="connsiteY664" fmla="*/ 157696 h 444502"/>
                <a:gd name="connsiteX665" fmla="*/ 337005 w 361090"/>
                <a:gd name="connsiteY665" fmla="*/ 157696 h 444502"/>
                <a:gd name="connsiteX666" fmla="*/ 334343 w 361090"/>
                <a:gd name="connsiteY666" fmla="*/ 160358 h 444502"/>
                <a:gd name="connsiteX667" fmla="*/ 334343 w 361090"/>
                <a:gd name="connsiteY667" fmla="*/ 163020 h 444502"/>
                <a:gd name="connsiteX668" fmla="*/ 331681 w 361090"/>
                <a:gd name="connsiteY668" fmla="*/ 163020 h 444502"/>
                <a:gd name="connsiteX669" fmla="*/ 331681 w 361090"/>
                <a:gd name="connsiteY669" fmla="*/ 165682 h 444502"/>
                <a:gd name="connsiteX670" fmla="*/ 329019 w 361090"/>
                <a:gd name="connsiteY670" fmla="*/ 165682 h 444502"/>
                <a:gd name="connsiteX671" fmla="*/ 329019 w 361090"/>
                <a:gd name="connsiteY671" fmla="*/ 168344 h 444502"/>
                <a:gd name="connsiteX672" fmla="*/ 331681 w 361090"/>
                <a:gd name="connsiteY672" fmla="*/ 168344 h 444502"/>
                <a:gd name="connsiteX673" fmla="*/ 331681 w 361090"/>
                <a:gd name="connsiteY673" fmla="*/ 173732 h 444502"/>
                <a:gd name="connsiteX674" fmla="*/ 334343 w 361090"/>
                <a:gd name="connsiteY674" fmla="*/ 176394 h 444502"/>
                <a:gd name="connsiteX675" fmla="*/ 334343 w 361090"/>
                <a:gd name="connsiteY675" fmla="*/ 184443 h 444502"/>
                <a:gd name="connsiteX676" fmla="*/ 337005 w 361090"/>
                <a:gd name="connsiteY676" fmla="*/ 184443 h 444502"/>
                <a:gd name="connsiteX677" fmla="*/ 337005 w 361090"/>
                <a:gd name="connsiteY677" fmla="*/ 187106 h 444502"/>
                <a:gd name="connsiteX678" fmla="*/ 339667 w 361090"/>
                <a:gd name="connsiteY678" fmla="*/ 189768 h 444502"/>
                <a:gd name="connsiteX679" fmla="*/ 342329 w 361090"/>
                <a:gd name="connsiteY679" fmla="*/ 192430 h 444502"/>
                <a:gd name="connsiteX680" fmla="*/ 342329 w 361090"/>
                <a:gd name="connsiteY680" fmla="*/ 197817 h 444502"/>
                <a:gd name="connsiteX681" fmla="*/ 339667 w 361090"/>
                <a:gd name="connsiteY681" fmla="*/ 200479 h 444502"/>
                <a:gd name="connsiteX682" fmla="*/ 334280 w 361090"/>
                <a:gd name="connsiteY682" fmla="*/ 200479 h 444502"/>
                <a:gd name="connsiteX683" fmla="*/ 331618 w 361090"/>
                <a:gd name="connsiteY683" fmla="*/ 203141 h 444502"/>
                <a:gd name="connsiteX684" fmla="*/ 328956 w 361090"/>
                <a:gd name="connsiteY684" fmla="*/ 203141 h 444502"/>
                <a:gd name="connsiteX685" fmla="*/ 326294 w 361090"/>
                <a:gd name="connsiteY685" fmla="*/ 205804 h 444502"/>
                <a:gd name="connsiteX686" fmla="*/ 323632 w 361090"/>
                <a:gd name="connsiteY686" fmla="*/ 205804 h 444502"/>
                <a:gd name="connsiteX687" fmla="*/ 320970 w 361090"/>
                <a:gd name="connsiteY687" fmla="*/ 208466 h 444502"/>
                <a:gd name="connsiteX688" fmla="*/ 315582 w 361090"/>
                <a:gd name="connsiteY688" fmla="*/ 208466 h 444502"/>
                <a:gd name="connsiteX689" fmla="*/ 312920 w 361090"/>
                <a:gd name="connsiteY689" fmla="*/ 211128 h 444502"/>
                <a:gd name="connsiteX690" fmla="*/ 310258 w 361090"/>
                <a:gd name="connsiteY690" fmla="*/ 211128 h 444502"/>
                <a:gd name="connsiteX691" fmla="*/ 307596 w 361090"/>
                <a:gd name="connsiteY691" fmla="*/ 213789 h 444502"/>
                <a:gd name="connsiteX692" fmla="*/ 307596 w 361090"/>
                <a:gd name="connsiteY692" fmla="*/ 219177 h 444502"/>
                <a:gd name="connsiteX693" fmla="*/ 310258 w 361090"/>
                <a:gd name="connsiteY693" fmla="*/ 221839 h 444502"/>
                <a:gd name="connsiteX694" fmla="*/ 315645 w 361090"/>
                <a:gd name="connsiteY694" fmla="*/ 221839 h 444502"/>
                <a:gd name="connsiteX695" fmla="*/ 315645 w 361090"/>
                <a:gd name="connsiteY695" fmla="*/ 224501 h 444502"/>
                <a:gd name="connsiteX696" fmla="*/ 321033 w 361090"/>
                <a:gd name="connsiteY696" fmla="*/ 224501 h 444502"/>
                <a:gd name="connsiteX697" fmla="*/ 321033 w 361090"/>
                <a:gd name="connsiteY697" fmla="*/ 235213 h 444502"/>
                <a:gd name="connsiteX698" fmla="*/ 304934 w 361090"/>
                <a:gd name="connsiteY698" fmla="*/ 235213 h 444502"/>
                <a:gd name="connsiteX699" fmla="*/ 302272 w 361090"/>
                <a:gd name="connsiteY699" fmla="*/ 237875 h 444502"/>
                <a:gd name="connsiteX700" fmla="*/ 299610 w 361090"/>
                <a:gd name="connsiteY700" fmla="*/ 240537 h 444502"/>
                <a:gd name="connsiteX701" fmla="*/ 302272 w 361090"/>
                <a:gd name="connsiteY701" fmla="*/ 243199 h 444502"/>
                <a:gd name="connsiteX702" fmla="*/ 302272 w 361090"/>
                <a:gd name="connsiteY702" fmla="*/ 253911 h 444502"/>
                <a:gd name="connsiteX703" fmla="*/ 299610 w 361090"/>
                <a:gd name="connsiteY703" fmla="*/ 253911 h 444502"/>
                <a:gd name="connsiteX704" fmla="*/ 299610 w 361090"/>
                <a:gd name="connsiteY704" fmla="*/ 259298 h 444502"/>
                <a:gd name="connsiteX705" fmla="*/ 296947 w 361090"/>
                <a:gd name="connsiteY705" fmla="*/ 261961 h 444502"/>
                <a:gd name="connsiteX706" fmla="*/ 296947 w 361090"/>
                <a:gd name="connsiteY706" fmla="*/ 264622 h 444502"/>
                <a:gd name="connsiteX707" fmla="*/ 294285 w 361090"/>
                <a:gd name="connsiteY707" fmla="*/ 267284 h 444502"/>
                <a:gd name="connsiteX708" fmla="*/ 294285 w 361090"/>
                <a:gd name="connsiteY708" fmla="*/ 269947 h 444502"/>
                <a:gd name="connsiteX709" fmla="*/ 291623 w 361090"/>
                <a:gd name="connsiteY709" fmla="*/ 269947 h 444502"/>
                <a:gd name="connsiteX710" fmla="*/ 291623 w 361090"/>
                <a:gd name="connsiteY710" fmla="*/ 272609 h 444502"/>
                <a:gd name="connsiteX711" fmla="*/ 270200 w 361090"/>
                <a:gd name="connsiteY711" fmla="*/ 272609 h 444502"/>
                <a:gd name="connsiteX712" fmla="*/ 267538 w 361090"/>
                <a:gd name="connsiteY712" fmla="*/ 275271 h 444502"/>
                <a:gd name="connsiteX713" fmla="*/ 264876 w 361090"/>
                <a:gd name="connsiteY713" fmla="*/ 277933 h 444502"/>
                <a:gd name="connsiteX714" fmla="*/ 264876 w 361090"/>
                <a:gd name="connsiteY714" fmla="*/ 280595 h 444502"/>
                <a:gd name="connsiteX715" fmla="*/ 262214 w 361090"/>
                <a:gd name="connsiteY715" fmla="*/ 283257 h 444502"/>
                <a:gd name="connsiteX716" fmla="*/ 259552 w 361090"/>
                <a:gd name="connsiteY716" fmla="*/ 285919 h 444502"/>
                <a:gd name="connsiteX717" fmla="*/ 256890 w 361090"/>
                <a:gd name="connsiteY717" fmla="*/ 285919 h 444502"/>
                <a:gd name="connsiteX718" fmla="*/ 256890 w 361090"/>
                <a:gd name="connsiteY718" fmla="*/ 288581 h 444502"/>
                <a:gd name="connsiteX719" fmla="*/ 254228 w 361090"/>
                <a:gd name="connsiteY719" fmla="*/ 288581 h 444502"/>
                <a:gd name="connsiteX720" fmla="*/ 254228 w 361090"/>
                <a:gd name="connsiteY720" fmla="*/ 291243 h 444502"/>
                <a:gd name="connsiteX721" fmla="*/ 251566 w 361090"/>
                <a:gd name="connsiteY721" fmla="*/ 293905 h 444502"/>
                <a:gd name="connsiteX722" fmla="*/ 248903 w 361090"/>
                <a:gd name="connsiteY722" fmla="*/ 293905 h 444502"/>
                <a:gd name="connsiteX723" fmla="*/ 248903 w 361090"/>
                <a:gd name="connsiteY723" fmla="*/ 296567 h 444502"/>
                <a:gd name="connsiteX724" fmla="*/ 246241 w 361090"/>
                <a:gd name="connsiteY724" fmla="*/ 296567 h 444502"/>
                <a:gd name="connsiteX725" fmla="*/ 246241 w 361090"/>
                <a:gd name="connsiteY725" fmla="*/ 299230 h 444502"/>
                <a:gd name="connsiteX726" fmla="*/ 248903 w 361090"/>
                <a:gd name="connsiteY726" fmla="*/ 299230 h 444502"/>
                <a:gd name="connsiteX727" fmla="*/ 251566 w 361090"/>
                <a:gd name="connsiteY727" fmla="*/ 301891 h 444502"/>
                <a:gd name="connsiteX728" fmla="*/ 254228 w 361090"/>
                <a:gd name="connsiteY728" fmla="*/ 301891 h 444502"/>
                <a:gd name="connsiteX729" fmla="*/ 256890 w 361090"/>
                <a:gd name="connsiteY729" fmla="*/ 307279 h 444502"/>
                <a:gd name="connsiteX730" fmla="*/ 256890 w 361090"/>
                <a:gd name="connsiteY730" fmla="*/ 320716 h 444502"/>
                <a:gd name="connsiteX731" fmla="*/ 254228 w 361090"/>
                <a:gd name="connsiteY731" fmla="*/ 320716 h 444502"/>
                <a:gd name="connsiteX732" fmla="*/ 256890 w 361090"/>
                <a:gd name="connsiteY732" fmla="*/ 323378 h 444502"/>
                <a:gd name="connsiteX733" fmla="*/ 262277 w 361090"/>
                <a:gd name="connsiteY733" fmla="*/ 323378 h 444502"/>
                <a:gd name="connsiteX734" fmla="*/ 262277 w 361090"/>
                <a:gd name="connsiteY734" fmla="*/ 326040 h 444502"/>
                <a:gd name="connsiteX735" fmla="*/ 264939 w 361090"/>
                <a:gd name="connsiteY735" fmla="*/ 326040 h 444502"/>
                <a:gd name="connsiteX736" fmla="*/ 264939 w 361090"/>
                <a:gd name="connsiteY736" fmla="*/ 328702 h 444502"/>
                <a:gd name="connsiteX737" fmla="*/ 267601 w 361090"/>
                <a:gd name="connsiteY737" fmla="*/ 328702 h 444502"/>
                <a:gd name="connsiteX738" fmla="*/ 267601 w 361090"/>
                <a:gd name="connsiteY738" fmla="*/ 334090 h 444502"/>
                <a:gd name="connsiteX739" fmla="*/ 270263 w 361090"/>
                <a:gd name="connsiteY739" fmla="*/ 334090 h 444502"/>
                <a:gd name="connsiteX740" fmla="*/ 270263 w 361090"/>
                <a:gd name="connsiteY740" fmla="*/ 336752 h 444502"/>
                <a:gd name="connsiteX741" fmla="*/ 272926 w 361090"/>
                <a:gd name="connsiteY741" fmla="*/ 336752 h 444502"/>
                <a:gd name="connsiteX742" fmla="*/ 272926 w 361090"/>
                <a:gd name="connsiteY742" fmla="*/ 342139 h 444502"/>
                <a:gd name="connsiteX743" fmla="*/ 270263 w 361090"/>
                <a:gd name="connsiteY743" fmla="*/ 344802 h 444502"/>
                <a:gd name="connsiteX744" fmla="*/ 264876 w 361090"/>
                <a:gd name="connsiteY744" fmla="*/ 344802 h 444502"/>
                <a:gd name="connsiteX745" fmla="*/ 264876 w 361090"/>
                <a:gd name="connsiteY745" fmla="*/ 350189 h 444502"/>
                <a:gd name="connsiteX746" fmla="*/ 270263 w 361090"/>
                <a:gd name="connsiteY746" fmla="*/ 350189 h 444502"/>
                <a:gd name="connsiteX747" fmla="*/ 272926 w 361090"/>
                <a:gd name="connsiteY747" fmla="*/ 352851 h 444502"/>
                <a:gd name="connsiteX748" fmla="*/ 275588 w 361090"/>
                <a:gd name="connsiteY748" fmla="*/ 352851 h 444502"/>
                <a:gd name="connsiteX749" fmla="*/ 275588 w 361090"/>
                <a:gd name="connsiteY749" fmla="*/ 350189 h 444502"/>
                <a:gd name="connsiteX750" fmla="*/ 278250 w 361090"/>
                <a:gd name="connsiteY750" fmla="*/ 350189 h 444502"/>
                <a:gd name="connsiteX751" fmla="*/ 278250 w 361090"/>
                <a:gd name="connsiteY751" fmla="*/ 352851 h 444502"/>
                <a:gd name="connsiteX752" fmla="*/ 280912 w 361090"/>
                <a:gd name="connsiteY752" fmla="*/ 352851 h 444502"/>
                <a:gd name="connsiteX753" fmla="*/ 280912 w 361090"/>
                <a:gd name="connsiteY753" fmla="*/ 360901 h 444502"/>
                <a:gd name="connsiteX754" fmla="*/ 264813 w 361090"/>
                <a:gd name="connsiteY754" fmla="*/ 360901 h 444502"/>
                <a:gd name="connsiteX755" fmla="*/ 262150 w 361090"/>
                <a:gd name="connsiteY755" fmla="*/ 363563 h 444502"/>
                <a:gd name="connsiteX756" fmla="*/ 264813 w 361090"/>
                <a:gd name="connsiteY756" fmla="*/ 363563 h 444502"/>
                <a:gd name="connsiteX757" fmla="*/ 264813 w 361090"/>
                <a:gd name="connsiteY757" fmla="*/ 366225 h 444502"/>
                <a:gd name="connsiteX758" fmla="*/ 267475 w 361090"/>
                <a:gd name="connsiteY758" fmla="*/ 368887 h 444502"/>
                <a:gd name="connsiteX759" fmla="*/ 275524 w 361090"/>
                <a:gd name="connsiteY759" fmla="*/ 368887 h 444502"/>
                <a:gd name="connsiteX760" fmla="*/ 275524 w 361090"/>
                <a:gd name="connsiteY760" fmla="*/ 374274 h 444502"/>
                <a:gd name="connsiteX761" fmla="*/ 272862 w 361090"/>
                <a:gd name="connsiteY761" fmla="*/ 374274 h 444502"/>
                <a:gd name="connsiteX762" fmla="*/ 270200 w 361090"/>
                <a:gd name="connsiteY762" fmla="*/ 376937 h 444502"/>
                <a:gd name="connsiteX763" fmla="*/ 264813 w 361090"/>
                <a:gd name="connsiteY763" fmla="*/ 376937 h 444502"/>
                <a:gd name="connsiteX764" fmla="*/ 264813 w 361090"/>
                <a:gd name="connsiteY764" fmla="*/ 379599 h 444502"/>
                <a:gd name="connsiteX765" fmla="*/ 262150 w 361090"/>
                <a:gd name="connsiteY765" fmla="*/ 379599 h 444502"/>
                <a:gd name="connsiteX766" fmla="*/ 262150 w 361090"/>
                <a:gd name="connsiteY766" fmla="*/ 382261 h 444502"/>
                <a:gd name="connsiteX767" fmla="*/ 259488 w 361090"/>
                <a:gd name="connsiteY767" fmla="*/ 384923 h 444502"/>
                <a:gd name="connsiteX768" fmla="*/ 262150 w 361090"/>
                <a:gd name="connsiteY768" fmla="*/ 384923 h 444502"/>
                <a:gd name="connsiteX769" fmla="*/ 262150 w 361090"/>
                <a:gd name="connsiteY769" fmla="*/ 395634 h 444502"/>
                <a:gd name="connsiteX770" fmla="*/ 267538 w 361090"/>
                <a:gd name="connsiteY770" fmla="*/ 395634 h 444502"/>
                <a:gd name="connsiteX771" fmla="*/ 267538 w 361090"/>
                <a:gd name="connsiteY771" fmla="*/ 392972 h 444502"/>
                <a:gd name="connsiteX772" fmla="*/ 270200 w 361090"/>
                <a:gd name="connsiteY772" fmla="*/ 392972 h 444502"/>
                <a:gd name="connsiteX773" fmla="*/ 272862 w 361090"/>
                <a:gd name="connsiteY773" fmla="*/ 390310 h 444502"/>
                <a:gd name="connsiteX774" fmla="*/ 275524 w 361090"/>
                <a:gd name="connsiteY774" fmla="*/ 390310 h 444502"/>
                <a:gd name="connsiteX775" fmla="*/ 275524 w 361090"/>
                <a:gd name="connsiteY775" fmla="*/ 392972 h 444502"/>
                <a:gd name="connsiteX776" fmla="*/ 280912 w 361090"/>
                <a:gd name="connsiteY776" fmla="*/ 392972 h 444502"/>
                <a:gd name="connsiteX777" fmla="*/ 280912 w 361090"/>
                <a:gd name="connsiteY777" fmla="*/ 403684 h 444502"/>
                <a:gd name="connsiteX778" fmla="*/ 283574 w 361090"/>
                <a:gd name="connsiteY778" fmla="*/ 403684 h 444502"/>
                <a:gd name="connsiteX779" fmla="*/ 286236 w 361090"/>
                <a:gd name="connsiteY779" fmla="*/ 406346 h 444502"/>
                <a:gd name="connsiteX780" fmla="*/ 286236 w 361090"/>
                <a:gd name="connsiteY780" fmla="*/ 409008 h 444502"/>
                <a:gd name="connsiteX781" fmla="*/ 288898 w 361090"/>
                <a:gd name="connsiteY781" fmla="*/ 409008 h 444502"/>
                <a:gd name="connsiteX782" fmla="*/ 288898 w 361090"/>
                <a:gd name="connsiteY782" fmla="*/ 414396 h 444502"/>
                <a:gd name="connsiteX783" fmla="*/ 286236 w 361090"/>
                <a:gd name="connsiteY783" fmla="*/ 417058 h 444502"/>
                <a:gd name="connsiteX784" fmla="*/ 283574 w 361090"/>
                <a:gd name="connsiteY784" fmla="*/ 417058 h 444502"/>
                <a:gd name="connsiteX785" fmla="*/ 283574 w 361090"/>
                <a:gd name="connsiteY785" fmla="*/ 414396 h 444502"/>
                <a:gd name="connsiteX786" fmla="*/ 275524 w 361090"/>
                <a:gd name="connsiteY786" fmla="*/ 414396 h 444502"/>
                <a:gd name="connsiteX787" fmla="*/ 275524 w 361090"/>
                <a:gd name="connsiteY787" fmla="*/ 417058 h 444502"/>
                <a:gd name="connsiteX788" fmla="*/ 272862 w 361090"/>
                <a:gd name="connsiteY788" fmla="*/ 417058 h 444502"/>
                <a:gd name="connsiteX789" fmla="*/ 272926 w 361090"/>
                <a:gd name="connsiteY789" fmla="*/ 417755 h 444502"/>
                <a:gd name="connsiteX790" fmla="*/ 272926 w 361090"/>
                <a:gd name="connsiteY790" fmla="*/ 420417 h 444502"/>
                <a:gd name="connsiteX791" fmla="*/ 270263 w 361090"/>
                <a:gd name="connsiteY791" fmla="*/ 423079 h 444502"/>
                <a:gd name="connsiteX792" fmla="*/ 267601 w 361090"/>
                <a:gd name="connsiteY792" fmla="*/ 423079 h 444502"/>
                <a:gd name="connsiteX793" fmla="*/ 264939 w 361090"/>
                <a:gd name="connsiteY793" fmla="*/ 425741 h 444502"/>
                <a:gd name="connsiteX794" fmla="*/ 259552 w 361090"/>
                <a:gd name="connsiteY794" fmla="*/ 425741 h 444502"/>
                <a:gd name="connsiteX795" fmla="*/ 259552 w 361090"/>
                <a:gd name="connsiteY795" fmla="*/ 420354 h 444502"/>
                <a:gd name="connsiteX796" fmla="*/ 259552 w 361090"/>
                <a:gd name="connsiteY796" fmla="*/ 423016 h 444502"/>
                <a:gd name="connsiteX797" fmla="*/ 256890 w 361090"/>
                <a:gd name="connsiteY797" fmla="*/ 423016 h 444502"/>
                <a:gd name="connsiteX798" fmla="*/ 256890 w 361090"/>
                <a:gd name="connsiteY798" fmla="*/ 428403 h 44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Lst>
              <a:rect l="l" t="t" r="r" b="b"/>
              <a:pathLst>
                <a:path w="361090" h="444502">
                  <a:moveTo>
                    <a:pt x="120110" y="431129"/>
                  </a:moveTo>
                  <a:lnTo>
                    <a:pt x="117448" y="431129"/>
                  </a:lnTo>
                  <a:lnTo>
                    <a:pt x="117448" y="425741"/>
                  </a:lnTo>
                  <a:lnTo>
                    <a:pt x="120110" y="425741"/>
                  </a:lnTo>
                  <a:lnTo>
                    <a:pt x="120110" y="431129"/>
                  </a:lnTo>
                  <a:moveTo>
                    <a:pt x="85250" y="157633"/>
                  </a:moveTo>
                  <a:lnTo>
                    <a:pt x="82588" y="157633"/>
                  </a:lnTo>
                  <a:lnTo>
                    <a:pt x="82588" y="163020"/>
                  </a:lnTo>
                  <a:lnTo>
                    <a:pt x="82588" y="160358"/>
                  </a:lnTo>
                  <a:lnTo>
                    <a:pt x="79925" y="160358"/>
                  </a:lnTo>
                  <a:lnTo>
                    <a:pt x="79925" y="157696"/>
                  </a:lnTo>
                  <a:lnTo>
                    <a:pt x="82588" y="157696"/>
                  </a:lnTo>
                  <a:lnTo>
                    <a:pt x="82588" y="155034"/>
                  </a:lnTo>
                  <a:lnTo>
                    <a:pt x="85250" y="155034"/>
                  </a:lnTo>
                  <a:lnTo>
                    <a:pt x="85250" y="157696"/>
                  </a:lnTo>
                  <a:moveTo>
                    <a:pt x="69150" y="95961"/>
                  </a:moveTo>
                  <a:lnTo>
                    <a:pt x="77200" y="95961"/>
                  </a:lnTo>
                  <a:lnTo>
                    <a:pt x="77200" y="98623"/>
                  </a:lnTo>
                  <a:lnTo>
                    <a:pt x="79862" y="98623"/>
                  </a:lnTo>
                  <a:lnTo>
                    <a:pt x="79862" y="104011"/>
                  </a:lnTo>
                  <a:lnTo>
                    <a:pt x="85250" y="104011"/>
                  </a:lnTo>
                  <a:lnTo>
                    <a:pt x="85250" y="106673"/>
                  </a:lnTo>
                  <a:lnTo>
                    <a:pt x="93299" y="106673"/>
                  </a:lnTo>
                  <a:lnTo>
                    <a:pt x="93299" y="117385"/>
                  </a:lnTo>
                  <a:lnTo>
                    <a:pt x="95961" y="117385"/>
                  </a:lnTo>
                  <a:lnTo>
                    <a:pt x="95961" y="133484"/>
                  </a:lnTo>
                  <a:lnTo>
                    <a:pt x="93299" y="133484"/>
                  </a:lnTo>
                  <a:lnTo>
                    <a:pt x="93299" y="136146"/>
                  </a:lnTo>
                  <a:lnTo>
                    <a:pt x="87912" y="136146"/>
                  </a:lnTo>
                  <a:lnTo>
                    <a:pt x="87912" y="138808"/>
                  </a:lnTo>
                  <a:lnTo>
                    <a:pt x="90574" y="138808"/>
                  </a:lnTo>
                  <a:lnTo>
                    <a:pt x="90574" y="141470"/>
                  </a:lnTo>
                  <a:lnTo>
                    <a:pt x="87912" y="141470"/>
                  </a:lnTo>
                  <a:lnTo>
                    <a:pt x="87912" y="146857"/>
                  </a:lnTo>
                  <a:lnTo>
                    <a:pt x="85250" y="146857"/>
                  </a:lnTo>
                  <a:lnTo>
                    <a:pt x="85250" y="149520"/>
                  </a:lnTo>
                  <a:lnTo>
                    <a:pt x="82588" y="149520"/>
                  </a:lnTo>
                  <a:lnTo>
                    <a:pt x="82588" y="154907"/>
                  </a:lnTo>
                  <a:lnTo>
                    <a:pt x="82588" y="152245"/>
                  </a:lnTo>
                  <a:lnTo>
                    <a:pt x="79925" y="152245"/>
                  </a:lnTo>
                  <a:lnTo>
                    <a:pt x="79925" y="154907"/>
                  </a:lnTo>
                  <a:lnTo>
                    <a:pt x="77263" y="154907"/>
                  </a:lnTo>
                  <a:lnTo>
                    <a:pt x="77263" y="181718"/>
                  </a:lnTo>
                  <a:lnTo>
                    <a:pt x="74601" y="181718"/>
                  </a:lnTo>
                  <a:lnTo>
                    <a:pt x="74601" y="184380"/>
                  </a:lnTo>
                  <a:lnTo>
                    <a:pt x="66552" y="184380"/>
                  </a:lnTo>
                  <a:lnTo>
                    <a:pt x="66552" y="181718"/>
                  </a:lnTo>
                  <a:lnTo>
                    <a:pt x="63890" y="181718"/>
                  </a:lnTo>
                  <a:lnTo>
                    <a:pt x="63890" y="179056"/>
                  </a:lnTo>
                  <a:lnTo>
                    <a:pt x="61228" y="179056"/>
                  </a:lnTo>
                  <a:lnTo>
                    <a:pt x="61228" y="173669"/>
                  </a:lnTo>
                  <a:lnTo>
                    <a:pt x="63890" y="173669"/>
                  </a:lnTo>
                  <a:lnTo>
                    <a:pt x="61228" y="173669"/>
                  </a:lnTo>
                  <a:lnTo>
                    <a:pt x="63890" y="173669"/>
                  </a:lnTo>
                  <a:lnTo>
                    <a:pt x="63890" y="168281"/>
                  </a:lnTo>
                  <a:lnTo>
                    <a:pt x="61228" y="168281"/>
                  </a:lnTo>
                  <a:lnTo>
                    <a:pt x="61228" y="160231"/>
                  </a:lnTo>
                  <a:lnTo>
                    <a:pt x="58565" y="160231"/>
                  </a:lnTo>
                  <a:lnTo>
                    <a:pt x="61228" y="160231"/>
                  </a:lnTo>
                  <a:lnTo>
                    <a:pt x="61228" y="157569"/>
                  </a:lnTo>
                  <a:lnTo>
                    <a:pt x="58565" y="157569"/>
                  </a:lnTo>
                  <a:lnTo>
                    <a:pt x="58565" y="149520"/>
                  </a:lnTo>
                  <a:lnTo>
                    <a:pt x="55903" y="149520"/>
                  </a:lnTo>
                  <a:lnTo>
                    <a:pt x="55903" y="141470"/>
                  </a:lnTo>
                  <a:lnTo>
                    <a:pt x="53241" y="141470"/>
                  </a:lnTo>
                  <a:lnTo>
                    <a:pt x="53241" y="136083"/>
                  </a:lnTo>
                  <a:lnTo>
                    <a:pt x="61291" y="136083"/>
                  </a:lnTo>
                  <a:lnTo>
                    <a:pt x="61291" y="133420"/>
                  </a:lnTo>
                  <a:lnTo>
                    <a:pt x="58629" y="133420"/>
                  </a:lnTo>
                  <a:lnTo>
                    <a:pt x="58629" y="130758"/>
                  </a:lnTo>
                  <a:lnTo>
                    <a:pt x="64016" y="130758"/>
                  </a:lnTo>
                  <a:lnTo>
                    <a:pt x="64016" y="125371"/>
                  </a:lnTo>
                  <a:lnTo>
                    <a:pt x="66678" y="125371"/>
                  </a:lnTo>
                  <a:lnTo>
                    <a:pt x="66678" y="122709"/>
                  </a:lnTo>
                  <a:lnTo>
                    <a:pt x="64016" y="122709"/>
                  </a:lnTo>
                  <a:lnTo>
                    <a:pt x="66678" y="122709"/>
                  </a:lnTo>
                  <a:lnTo>
                    <a:pt x="66678" y="111997"/>
                  </a:lnTo>
                  <a:lnTo>
                    <a:pt x="69341" y="111997"/>
                  </a:lnTo>
                  <a:lnTo>
                    <a:pt x="66678" y="111997"/>
                  </a:lnTo>
                  <a:lnTo>
                    <a:pt x="66678" y="109335"/>
                  </a:lnTo>
                  <a:lnTo>
                    <a:pt x="69341" y="109335"/>
                  </a:lnTo>
                  <a:lnTo>
                    <a:pt x="66678" y="109335"/>
                  </a:lnTo>
                  <a:lnTo>
                    <a:pt x="66678" y="98623"/>
                  </a:lnTo>
                  <a:lnTo>
                    <a:pt x="64016" y="98623"/>
                  </a:lnTo>
                  <a:lnTo>
                    <a:pt x="64016" y="95961"/>
                  </a:lnTo>
                  <a:lnTo>
                    <a:pt x="66678" y="95961"/>
                  </a:lnTo>
                  <a:lnTo>
                    <a:pt x="66678" y="93299"/>
                  </a:lnTo>
                  <a:lnTo>
                    <a:pt x="69341" y="93299"/>
                  </a:lnTo>
                  <a:lnTo>
                    <a:pt x="69341" y="95961"/>
                  </a:lnTo>
                  <a:moveTo>
                    <a:pt x="122772" y="388219"/>
                  </a:moveTo>
                  <a:lnTo>
                    <a:pt x="122772" y="396268"/>
                  </a:lnTo>
                  <a:lnTo>
                    <a:pt x="120110" y="396268"/>
                  </a:lnTo>
                  <a:lnTo>
                    <a:pt x="120110" y="388219"/>
                  </a:lnTo>
                  <a:lnTo>
                    <a:pt x="122772" y="388219"/>
                  </a:lnTo>
                  <a:moveTo>
                    <a:pt x="256826" y="428466"/>
                  </a:moveTo>
                  <a:lnTo>
                    <a:pt x="256826" y="431129"/>
                  </a:lnTo>
                  <a:lnTo>
                    <a:pt x="254164" y="431129"/>
                  </a:lnTo>
                  <a:lnTo>
                    <a:pt x="254164" y="436516"/>
                  </a:lnTo>
                  <a:lnTo>
                    <a:pt x="251502" y="436516"/>
                  </a:lnTo>
                  <a:lnTo>
                    <a:pt x="251502" y="439178"/>
                  </a:lnTo>
                  <a:lnTo>
                    <a:pt x="246115" y="439178"/>
                  </a:lnTo>
                  <a:lnTo>
                    <a:pt x="246115" y="441840"/>
                  </a:lnTo>
                  <a:lnTo>
                    <a:pt x="238065" y="441840"/>
                  </a:lnTo>
                  <a:lnTo>
                    <a:pt x="238065" y="444502"/>
                  </a:lnTo>
                  <a:lnTo>
                    <a:pt x="224628" y="444502"/>
                  </a:lnTo>
                  <a:lnTo>
                    <a:pt x="224628" y="441840"/>
                  </a:lnTo>
                  <a:lnTo>
                    <a:pt x="221966" y="441840"/>
                  </a:lnTo>
                  <a:lnTo>
                    <a:pt x="221966" y="433791"/>
                  </a:lnTo>
                  <a:lnTo>
                    <a:pt x="224628" y="433791"/>
                  </a:lnTo>
                  <a:lnTo>
                    <a:pt x="224628" y="431129"/>
                  </a:lnTo>
                  <a:lnTo>
                    <a:pt x="221966" y="431129"/>
                  </a:lnTo>
                  <a:lnTo>
                    <a:pt x="221966" y="436516"/>
                  </a:lnTo>
                  <a:lnTo>
                    <a:pt x="221966" y="433854"/>
                  </a:lnTo>
                  <a:lnTo>
                    <a:pt x="208529" y="433854"/>
                  </a:lnTo>
                  <a:lnTo>
                    <a:pt x="208529" y="436516"/>
                  </a:lnTo>
                  <a:lnTo>
                    <a:pt x="205867" y="436516"/>
                  </a:lnTo>
                  <a:lnTo>
                    <a:pt x="205867" y="433854"/>
                  </a:lnTo>
                  <a:lnTo>
                    <a:pt x="203205" y="433854"/>
                  </a:lnTo>
                  <a:lnTo>
                    <a:pt x="203205" y="431192"/>
                  </a:lnTo>
                  <a:lnTo>
                    <a:pt x="200543" y="431192"/>
                  </a:lnTo>
                  <a:lnTo>
                    <a:pt x="200543" y="428530"/>
                  </a:lnTo>
                  <a:lnTo>
                    <a:pt x="195155" y="428530"/>
                  </a:lnTo>
                  <a:lnTo>
                    <a:pt x="195155" y="425868"/>
                  </a:lnTo>
                  <a:lnTo>
                    <a:pt x="187105" y="425868"/>
                  </a:lnTo>
                  <a:lnTo>
                    <a:pt x="187105" y="423206"/>
                  </a:lnTo>
                  <a:lnTo>
                    <a:pt x="184443" y="423206"/>
                  </a:lnTo>
                  <a:lnTo>
                    <a:pt x="184443" y="420544"/>
                  </a:lnTo>
                  <a:lnTo>
                    <a:pt x="181781" y="420544"/>
                  </a:lnTo>
                  <a:lnTo>
                    <a:pt x="181781" y="417882"/>
                  </a:lnTo>
                  <a:lnTo>
                    <a:pt x="179119" y="417882"/>
                  </a:lnTo>
                  <a:lnTo>
                    <a:pt x="179119" y="415220"/>
                  </a:lnTo>
                  <a:lnTo>
                    <a:pt x="176457" y="415220"/>
                  </a:lnTo>
                  <a:lnTo>
                    <a:pt x="176457" y="412558"/>
                  </a:lnTo>
                  <a:lnTo>
                    <a:pt x="173795" y="412558"/>
                  </a:lnTo>
                  <a:lnTo>
                    <a:pt x="173795" y="407170"/>
                  </a:lnTo>
                  <a:lnTo>
                    <a:pt x="176457" y="407170"/>
                  </a:lnTo>
                  <a:lnTo>
                    <a:pt x="176457" y="404508"/>
                  </a:lnTo>
                  <a:lnTo>
                    <a:pt x="181845" y="404508"/>
                  </a:lnTo>
                  <a:lnTo>
                    <a:pt x="181845" y="401846"/>
                  </a:lnTo>
                  <a:lnTo>
                    <a:pt x="184507" y="401846"/>
                  </a:lnTo>
                  <a:lnTo>
                    <a:pt x="184507" y="399184"/>
                  </a:lnTo>
                  <a:lnTo>
                    <a:pt x="181845" y="399184"/>
                  </a:lnTo>
                  <a:lnTo>
                    <a:pt x="181845" y="396522"/>
                  </a:lnTo>
                  <a:lnTo>
                    <a:pt x="179183" y="396522"/>
                  </a:lnTo>
                  <a:lnTo>
                    <a:pt x="179183" y="391134"/>
                  </a:lnTo>
                  <a:lnTo>
                    <a:pt x="181845" y="391134"/>
                  </a:lnTo>
                  <a:lnTo>
                    <a:pt x="181845" y="388472"/>
                  </a:lnTo>
                  <a:lnTo>
                    <a:pt x="184507" y="388472"/>
                  </a:lnTo>
                  <a:lnTo>
                    <a:pt x="181845" y="388472"/>
                  </a:lnTo>
                  <a:lnTo>
                    <a:pt x="181845" y="391134"/>
                  </a:lnTo>
                  <a:lnTo>
                    <a:pt x="179183" y="391134"/>
                  </a:lnTo>
                  <a:lnTo>
                    <a:pt x="179183" y="399184"/>
                  </a:lnTo>
                  <a:lnTo>
                    <a:pt x="181845" y="399184"/>
                  </a:lnTo>
                  <a:lnTo>
                    <a:pt x="181845" y="401846"/>
                  </a:lnTo>
                  <a:lnTo>
                    <a:pt x="179183" y="401846"/>
                  </a:lnTo>
                  <a:lnTo>
                    <a:pt x="179183" y="404508"/>
                  </a:lnTo>
                  <a:lnTo>
                    <a:pt x="173795" y="404508"/>
                  </a:lnTo>
                  <a:lnTo>
                    <a:pt x="173795" y="407170"/>
                  </a:lnTo>
                  <a:lnTo>
                    <a:pt x="171133" y="407170"/>
                  </a:lnTo>
                  <a:lnTo>
                    <a:pt x="171133" y="412558"/>
                  </a:lnTo>
                  <a:lnTo>
                    <a:pt x="173795" y="412558"/>
                  </a:lnTo>
                  <a:lnTo>
                    <a:pt x="173795" y="417945"/>
                  </a:lnTo>
                  <a:lnTo>
                    <a:pt x="165746" y="417945"/>
                  </a:lnTo>
                  <a:lnTo>
                    <a:pt x="165746" y="420607"/>
                  </a:lnTo>
                  <a:lnTo>
                    <a:pt x="155034" y="420607"/>
                  </a:lnTo>
                  <a:lnTo>
                    <a:pt x="157696" y="420607"/>
                  </a:lnTo>
                  <a:lnTo>
                    <a:pt x="157696" y="417945"/>
                  </a:lnTo>
                  <a:lnTo>
                    <a:pt x="160358" y="417945"/>
                  </a:lnTo>
                  <a:lnTo>
                    <a:pt x="160358" y="415283"/>
                  </a:lnTo>
                  <a:lnTo>
                    <a:pt x="157696" y="415283"/>
                  </a:lnTo>
                  <a:lnTo>
                    <a:pt x="157696" y="417945"/>
                  </a:lnTo>
                  <a:lnTo>
                    <a:pt x="152308" y="417945"/>
                  </a:lnTo>
                  <a:lnTo>
                    <a:pt x="152308" y="420607"/>
                  </a:lnTo>
                  <a:lnTo>
                    <a:pt x="152308" y="417945"/>
                  </a:lnTo>
                  <a:lnTo>
                    <a:pt x="149646" y="417945"/>
                  </a:lnTo>
                  <a:lnTo>
                    <a:pt x="149646" y="412558"/>
                  </a:lnTo>
                  <a:lnTo>
                    <a:pt x="149646" y="415220"/>
                  </a:lnTo>
                  <a:lnTo>
                    <a:pt x="144259" y="415220"/>
                  </a:lnTo>
                  <a:lnTo>
                    <a:pt x="144259" y="417882"/>
                  </a:lnTo>
                  <a:lnTo>
                    <a:pt x="144259" y="415220"/>
                  </a:lnTo>
                  <a:lnTo>
                    <a:pt x="138871" y="415220"/>
                  </a:lnTo>
                  <a:lnTo>
                    <a:pt x="138871" y="417882"/>
                  </a:lnTo>
                  <a:lnTo>
                    <a:pt x="133484" y="417882"/>
                  </a:lnTo>
                  <a:lnTo>
                    <a:pt x="133484" y="415220"/>
                  </a:lnTo>
                  <a:lnTo>
                    <a:pt x="125434" y="415220"/>
                  </a:lnTo>
                  <a:lnTo>
                    <a:pt x="125434" y="423269"/>
                  </a:lnTo>
                  <a:lnTo>
                    <a:pt x="122772" y="423269"/>
                  </a:lnTo>
                  <a:lnTo>
                    <a:pt x="122772" y="420607"/>
                  </a:lnTo>
                  <a:lnTo>
                    <a:pt x="120110" y="420607"/>
                  </a:lnTo>
                  <a:lnTo>
                    <a:pt x="122772" y="420607"/>
                  </a:lnTo>
                  <a:lnTo>
                    <a:pt x="122772" y="412558"/>
                  </a:lnTo>
                  <a:lnTo>
                    <a:pt x="120110" y="412558"/>
                  </a:lnTo>
                  <a:lnTo>
                    <a:pt x="120110" y="404508"/>
                  </a:lnTo>
                  <a:lnTo>
                    <a:pt x="122772" y="404508"/>
                  </a:lnTo>
                  <a:lnTo>
                    <a:pt x="122772" y="393796"/>
                  </a:lnTo>
                  <a:lnTo>
                    <a:pt x="125434" y="393796"/>
                  </a:lnTo>
                  <a:lnTo>
                    <a:pt x="125434" y="391134"/>
                  </a:lnTo>
                  <a:lnTo>
                    <a:pt x="122772" y="391134"/>
                  </a:lnTo>
                  <a:lnTo>
                    <a:pt x="125434" y="391134"/>
                  </a:lnTo>
                  <a:lnTo>
                    <a:pt x="125434" y="388472"/>
                  </a:lnTo>
                  <a:lnTo>
                    <a:pt x="122772" y="388472"/>
                  </a:lnTo>
                  <a:lnTo>
                    <a:pt x="122772" y="377760"/>
                  </a:lnTo>
                  <a:lnTo>
                    <a:pt x="120110" y="377760"/>
                  </a:lnTo>
                  <a:lnTo>
                    <a:pt x="120110" y="372373"/>
                  </a:lnTo>
                  <a:lnTo>
                    <a:pt x="125498" y="372373"/>
                  </a:lnTo>
                  <a:lnTo>
                    <a:pt x="125498" y="369711"/>
                  </a:lnTo>
                  <a:lnTo>
                    <a:pt x="130885" y="369711"/>
                  </a:lnTo>
                  <a:lnTo>
                    <a:pt x="128223" y="369711"/>
                  </a:lnTo>
                  <a:lnTo>
                    <a:pt x="128223" y="367049"/>
                  </a:lnTo>
                  <a:lnTo>
                    <a:pt x="125561" y="367049"/>
                  </a:lnTo>
                  <a:lnTo>
                    <a:pt x="125561" y="369711"/>
                  </a:lnTo>
                  <a:lnTo>
                    <a:pt x="120173" y="369711"/>
                  </a:lnTo>
                  <a:lnTo>
                    <a:pt x="120173" y="372373"/>
                  </a:lnTo>
                  <a:lnTo>
                    <a:pt x="117511" y="372373"/>
                  </a:lnTo>
                  <a:lnTo>
                    <a:pt x="117511" y="366986"/>
                  </a:lnTo>
                  <a:lnTo>
                    <a:pt x="120173" y="366986"/>
                  </a:lnTo>
                  <a:lnTo>
                    <a:pt x="117511" y="366986"/>
                  </a:lnTo>
                  <a:lnTo>
                    <a:pt x="120173" y="366986"/>
                  </a:lnTo>
                  <a:lnTo>
                    <a:pt x="120173" y="361598"/>
                  </a:lnTo>
                  <a:lnTo>
                    <a:pt x="117511" y="361598"/>
                  </a:lnTo>
                  <a:lnTo>
                    <a:pt x="117511" y="348161"/>
                  </a:lnTo>
                  <a:lnTo>
                    <a:pt x="114849" y="348161"/>
                  </a:lnTo>
                  <a:lnTo>
                    <a:pt x="114849" y="340111"/>
                  </a:lnTo>
                  <a:lnTo>
                    <a:pt x="112187" y="340111"/>
                  </a:lnTo>
                  <a:lnTo>
                    <a:pt x="112187" y="329400"/>
                  </a:lnTo>
                  <a:lnTo>
                    <a:pt x="109525" y="329400"/>
                  </a:lnTo>
                  <a:lnTo>
                    <a:pt x="109525" y="324012"/>
                  </a:lnTo>
                  <a:lnTo>
                    <a:pt x="106863" y="324012"/>
                  </a:lnTo>
                  <a:lnTo>
                    <a:pt x="106863" y="313300"/>
                  </a:lnTo>
                  <a:lnTo>
                    <a:pt x="104201" y="313300"/>
                  </a:lnTo>
                  <a:lnTo>
                    <a:pt x="104201" y="307913"/>
                  </a:lnTo>
                  <a:lnTo>
                    <a:pt x="101539" y="307913"/>
                  </a:lnTo>
                  <a:lnTo>
                    <a:pt x="101539" y="302525"/>
                  </a:lnTo>
                  <a:lnTo>
                    <a:pt x="98877" y="302525"/>
                  </a:lnTo>
                  <a:lnTo>
                    <a:pt x="98877" y="297138"/>
                  </a:lnTo>
                  <a:lnTo>
                    <a:pt x="96215" y="297138"/>
                  </a:lnTo>
                  <a:lnTo>
                    <a:pt x="96215" y="291750"/>
                  </a:lnTo>
                  <a:lnTo>
                    <a:pt x="93553" y="291750"/>
                  </a:lnTo>
                  <a:lnTo>
                    <a:pt x="93553" y="286363"/>
                  </a:lnTo>
                  <a:lnTo>
                    <a:pt x="90891" y="286363"/>
                  </a:lnTo>
                  <a:lnTo>
                    <a:pt x="90891" y="280975"/>
                  </a:lnTo>
                  <a:lnTo>
                    <a:pt x="88229" y="280975"/>
                  </a:lnTo>
                  <a:lnTo>
                    <a:pt x="88229" y="275588"/>
                  </a:lnTo>
                  <a:lnTo>
                    <a:pt x="85567" y="275588"/>
                  </a:lnTo>
                  <a:lnTo>
                    <a:pt x="85567" y="272926"/>
                  </a:lnTo>
                  <a:lnTo>
                    <a:pt x="82904" y="272926"/>
                  </a:lnTo>
                  <a:lnTo>
                    <a:pt x="82904" y="270264"/>
                  </a:lnTo>
                  <a:lnTo>
                    <a:pt x="80242" y="270264"/>
                  </a:lnTo>
                  <a:lnTo>
                    <a:pt x="80242" y="259552"/>
                  </a:lnTo>
                  <a:lnTo>
                    <a:pt x="85630" y="259552"/>
                  </a:lnTo>
                  <a:lnTo>
                    <a:pt x="85630" y="256890"/>
                  </a:lnTo>
                  <a:lnTo>
                    <a:pt x="88292" y="256890"/>
                  </a:lnTo>
                  <a:lnTo>
                    <a:pt x="88292" y="254228"/>
                  </a:lnTo>
                  <a:lnTo>
                    <a:pt x="90954" y="254228"/>
                  </a:lnTo>
                  <a:lnTo>
                    <a:pt x="90954" y="251566"/>
                  </a:lnTo>
                  <a:lnTo>
                    <a:pt x="101666" y="251566"/>
                  </a:lnTo>
                  <a:lnTo>
                    <a:pt x="101666" y="254228"/>
                  </a:lnTo>
                  <a:lnTo>
                    <a:pt x="104328" y="254228"/>
                  </a:lnTo>
                  <a:lnTo>
                    <a:pt x="104328" y="248840"/>
                  </a:lnTo>
                  <a:lnTo>
                    <a:pt x="101666" y="248840"/>
                  </a:lnTo>
                  <a:lnTo>
                    <a:pt x="101666" y="246178"/>
                  </a:lnTo>
                  <a:lnTo>
                    <a:pt x="88229" y="246178"/>
                  </a:lnTo>
                  <a:lnTo>
                    <a:pt x="88229" y="243516"/>
                  </a:lnTo>
                  <a:lnTo>
                    <a:pt x="85567" y="243516"/>
                  </a:lnTo>
                  <a:lnTo>
                    <a:pt x="85567" y="240854"/>
                  </a:lnTo>
                  <a:lnTo>
                    <a:pt x="82904" y="240854"/>
                  </a:lnTo>
                  <a:lnTo>
                    <a:pt x="82904" y="232804"/>
                  </a:lnTo>
                  <a:lnTo>
                    <a:pt x="80242" y="232804"/>
                  </a:lnTo>
                  <a:lnTo>
                    <a:pt x="80242" y="235467"/>
                  </a:lnTo>
                  <a:lnTo>
                    <a:pt x="77580" y="235467"/>
                  </a:lnTo>
                  <a:lnTo>
                    <a:pt x="77580" y="240854"/>
                  </a:lnTo>
                  <a:lnTo>
                    <a:pt x="85630" y="240854"/>
                  </a:lnTo>
                  <a:lnTo>
                    <a:pt x="85630" y="251566"/>
                  </a:lnTo>
                  <a:lnTo>
                    <a:pt x="82968" y="251566"/>
                  </a:lnTo>
                  <a:lnTo>
                    <a:pt x="82968" y="248904"/>
                  </a:lnTo>
                  <a:lnTo>
                    <a:pt x="80306" y="248904"/>
                  </a:lnTo>
                  <a:lnTo>
                    <a:pt x="80306" y="246241"/>
                  </a:lnTo>
                  <a:lnTo>
                    <a:pt x="77644" y="246241"/>
                  </a:lnTo>
                  <a:lnTo>
                    <a:pt x="77644" y="243579"/>
                  </a:lnTo>
                  <a:lnTo>
                    <a:pt x="74982" y="243579"/>
                  </a:lnTo>
                  <a:lnTo>
                    <a:pt x="74982" y="238192"/>
                  </a:lnTo>
                  <a:lnTo>
                    <a:pt x="72320" y="238192"/>
                  </a:lnTo>
                  <a:lnTo>
                    <a:pt x="72320" y="235530"/>
                  </a:lnTo>
                  <a:lnTo>
                    <a:pt x="69657" y="235530"/>
                  </a:lnTo>
                  <a:lnTo>
                    <a:pt x="69657" y="232868"/>
                  </a:lnTo>
                  <a:lnTo>
                    <a:pt x="66995" y="232868"/>
                  </a:lnTo>
                  <a:lnTo>
                    <a:pt x="66995" y="230206"/>
                  </a:lnTo>
                  <a:lnTo>
                    <a:pt x="64333" y="230206"/>
                  </a:lnTo>
                  <a:lnTo>
                    <a:pt x="64333" y="224818"/>
                  </a:lnTo>
                  <a:lnTo>
                    <a:pt x="61671" y="224818"/>
                  </a:lnTo>
                  <a:lnTo>
                    <a:pt x="61671" y="222156"/>
                  </a:lnTo>
                  <a:lnTo>
                    <a:pt x="59009" y="222156"/>
                  </a:lnTo>
                  <a:lnTo>
                    <a:pt x="59009" y="219494"/>
                  </a:lnTo>
                  <a:lnTo>
                    <a:pt x="56347" y="219494"/>
                  </a:lnTo>
                  <a:lnTo>
                    <a:pt x="56347" y="216832"/>
                  </a:lnTo>
                  <a:lnTo>
                    <a:pt x="50959" y="216832"/>
                  </a:lnTo>
                  <a:lnTo>
                    <a:pt x="50959" y="214170"/>
                  </a:lnTo>
                  <a:lnTo>
                    <a:pt x="48298" y="214170"/>
                  </a:lnTo>
                  <a:lnTo>
                    <a:pt x="48298" y="211508"/>
                  </a:lnTo>
                  <a:lnTo>
                    <a:pt x="42910" y="211508"/>
                  </a:lnTo>
                  <a:lnTo>
                    <a:pt x="42910" y="208846"/>
                  </a:lnTo>
                  <a:lnTo>
                    <a:pt x="40248" y="208846"/>
                  </a:lnTo>
                  <a:lnTo>
                    <a:pt x="40248" y="206184"/>
                  </a:lnTo>
                  <a:lnTo>
                    <a:pt x="42910" y="206184"/>
                  </a:lnTo>
                  <a:lnTo>
                    <a:pt x="42910" y="203522"/>
                  </a:lnTo>
                  <a:lnTo>
                    <a:pt x="32198" y="203522"/>
                  </a:lnTo>
                  <a:lnTo>
                    <a:pt x="32198" y="200860"/>
                  </a:lnTo>
                  <a:lnTo>
                    <a:pt x="26811" y="200860"/>
                  </a:lnTo>
                  <a:lnTo>
                    <a:pt x="26811" y="198198"/>
                  </a:lnTo>
                  <a:lnTo>
                    <a:pt x="16099" y="198198"/>
                  </a:lnTo>
                  <a:lnTo>
                    <a:pt x="16099" y="195535"/>
                  </a:lnTo>
                  <a:lnTo>
                    <a:pt x="5387" y="195535"/>
                  </a:lnTo>
                  <a:lnTo>
                    <a:pt x="5387" y="198198"/>
                  </a:lnTo>
                  <a:lnTo>
                    <a:pt x="0" y="198198"/>
                  </a:lnTo>
                  <a:lnTo>
                    <a:pt x="0" y="184761"/>
                  </a:lnTo>
                  <a:lnTo>
                    <a:pt x="2662" y="184761"/>
                  </a:lnTo>
                  <a:lnTo>
                    <a:pt x="2662" y="174049"/>
                  </a:lnTo>
                  <a:lnTo>
                    <a:pt x="5324" y="174049"/>
                  </a:lnTo>
                  <a:lnTo>
                    <a:pt x="5324" y="171386"/>
                  </a:lnTo>
                  <a:lnTo>
                    <a:pt x="7986" y="171386"/>
                  </a:lnTo>
                  <a:lnTo>
                    <a:pt x="7986" y="165999"/>
                  </a:lnTo>
                  <a:lnTo>
                    <a:pt x="10648" y="165999"/>
                  </a:lnTo>
                  <a:lnTo>
                    <a:pt x="10648" y="163337"/>
                  </a:lnTo>
                  <a:lnTo>
                    <a:pt x="13310" y="163337"/>
                  </a:lnTo>
                  <a:lnTo>
                    <a:pt x="13310" y="160675"/>
                  </a:lnTo>
                  <a:lnTo>
                    <a:pt x="15972" y="160675"/>
                  </a:lnTo>
                  <a:lnTo>
                    <a:pt x="15972" y="158013"/>
                  </a:lnTo>
                  <a:lnTo>
                    <a:pt x="18635" y="158013"/>
                  </a:lnTo>
                  <a:lnTo>
                    <a:pt x="18635" y="155351"/>
                  </a:lnTo>
                  <a:lnTo>
                    <a:pt x="34734" y="155351"/>
                  </a:lnTo>
                  <a:lnTo>
                    <a:pt x="34734" y="149963"/>
                  </a:lnTo>
                  <a:lnTo>
                    <a:pt x="42783" y="149963"/>
                  </a:lnTo>
                  <a:lnTo>
                    <a:pt x="42783" y="152625"/>
                  </a:lnTo>
                  <a:lnTo>
                    <a:pt x="42783" y="147238"/>
                  </a:lnTo>
                  <a:lnTo>
                    <a:pt x="40121" y="147238"/>
                  </a:lnTo>
                  <a:lnTo>
                    <a:pt x="45509" y="147238"/>
                  </a:lnTo>
                  <a:lnTo>
                    <a:pt x="45509" y="149900"/>
                  </a:lnTo>
                  <a:lnTo>
                    <a:pt x="48171" y="149900"/>
                  </a:lnTo>
                  <a:lnTo>
                    <a:pt x="48171" y="155287"/>
                  </a:lnTo>
                  <a:lnTo>
                    <a:pt x="50833" y="155287"/>
                  </a:lnTo>
                  <a:lnTo>
                    <a:pt x="50833" y="160675"/>
                  </a:lnTo>
                  <a:lnTo>
                    <a:pt x="53495" y="160675"/>
                  </a:lnTo>
                  <a:lnTo>
                    <a:pt x="53495" y="166063"/>
                  </a:lnTo>
                  <a:lnTo>
                    <a:pt x="56157" y="166063"/>
                  </a:lnTo>
                  <a:lnTo>
                    <a:pt x="53495" y="166063"/>
                  </a:lnTo>
                  <a:lnTo>
                    <a:pt x="56157" y="166063"/>
                  </a:lnTo>
                  <a:lnTo>
                    <a:pt x="56157" y="182162"/>
                  </a:lnTo>
                  <a:lnTo>
                    <a:pt x="58819" y="182162"/>
                  </a:lnTo>
                  <a:lnTo>
                    <a:pt x="58819" y="184824"/>
                  </a:lnTo>
                  <a:lnTo>
                    <a:pt x="61481" y="184824"/>
                  </a:lnTo>
                  <a:lnTo>
                    <a:pt x="61481" y="187486"/>
                  </a:lnTo>
                  <a:lnTo>
                    <a:pt x="66869" y="187486"/>
                  </a:lnTo>
                  <a:lnTo>
                    <a:pt x="66869" y="190148"/>
                  </a:lnTo>
                  <a:lnTo>
                    <a:pt x="69531" y="190148"/>
                  </a:lnTo>
                  <a:lnTo>
                    <a:pt x="69531" y="187486"/>
                  </a:lnTo>
                  <a:lnTo>
                    <a:pt x="74918" y="187486"/>
                  </a:lnTo>
                  <a:lnTo>
                    <a:pt x="74918" y="184824"/>
                  </a:lnTo>
                  <a:lnTo>
                    <a:pt x="80306" y="184824"/>
                  </a:lnTo>
                  <a:lnTo>
                    <a:pt x="80306" y="179436"/>
                  </a:lnTo>
                  <a:lnTo>
                    <a:pt x="82968" y="179436"/>
                  </a:lnTo>
                  <a:lnTo>
                    <a:pt x="82968" y="171386"/>
                  </a:lnTo>
                  <a:lnTo>
                    <a:pt x="85630" y="171386"/>
                  </a:lnTo>
                  <a:lnTo>
                    <a:pt x="82968" y="171386"/>
                  </a:lnTo>
                  <a:lnTo>
                    <a:pt x="82968" y="168725"/>
                  </a:lnTo>
                  <a:lnTo>
                    <a:pt x="85630" y="168725"/>
                  </a:lnTo>
                  <a:lnTo>
                    <a:pt x="85630" y="163337"/>
                  </a:lnTo>
                  <a:lnTo>
                    <a:pt x="88292" y="163337"/>
                  </a:lnTo>
                  <a:lnTo>
                    <a:pt x="88292" y="160675"/>
                  </a:lnTo>
                  <a:lnTo>
                    <a:pt x="93680" y="160675"/>
                  </a:lnTo>
                  <a:lnTo>
                    <a:pt x="93680" y="155287"/>
                  </a:lnTo>
                  <a:lnTo>
                    <a:pt x="96341" y="155287"/>
                  </a:lnTo>
                  <a:lnTo>
                    <a:pt x="96341" y="152625"/>
                  </a:lnTo>
                  <a:lnTo>
                    <a:pt x="93680" y="152625"/>
                  </a:lnTo>
                  <a:lnTo>
                    <a:pt x="93680" y="147238"/>
                  </a:lnTo>
                  <a:lnTo>
                    <a:pt x="96341" y="147238"/>
                  </a:lnTo>
                  <a:lnTo>
                    <a:pt x="96341" y="144576"/>
                  </a:lnTo>
                  <a:lnTo>
                    <a:pt x="99004" y="144576"/>
                  </a:lnTo>
                  <a:lnTo>
                    <a:pt x="99004" y="139188"/>
                  </a:lnTo>
                  <a:lnTo>
                    <a:pt x="101666" y="139188"/>
                  </a:lnTo>
                  <a:lnTo>
                    <a:pt x="101666" y="136526"/>
                  </a:lnTo>
                  <a:lnTo>
                    <a:pt x="104328" y="136526"/>
                  </a:lnTo>
                  <a:lnTo>
                    <a:pt x="104328" y="131139"/>
                  </a:lnTo>
                  <a:lnTo>
                    <a:pt x="109715" y="131139"/>
                  </a:lnTo>
                  <a:lnTo>
                    <a:pt x="109715" y="133801"/>
                  </a:lnTo>
                  <a:lnTo>
                    <a:pt x="112377" y="133801"/>
                  </a:lnTo>
                  <a:lnTo>
                    <a:pt x="112377" y="136463"/>
                  </a:lnTo>
                  <a:lnTo>
                    <a:pt x="115039" y="136463"/>
                  </a:lnTo>
                  <a:lnTo>
                    <a:pt x="115039" y="139125"/>
                  </a:lnTo>
                  <a:lnTo>
                    <a:pt x="117701" y="139125"/>
                  </a:lnTo>
                  <a:lnTo>
                    <a:pt x="117701" y="141787"/>
                  </a:lnTo>
                  <a:lnTo>
                    <a:pt x="123089" y="141787"/>
                  </a:lnTo>
                  <a:lnTo>
                    <a:pt x="123089" y="139125"/>
                  </a:lnTo>
                  <a:lnTo>
                    <a:pt x="125751" y="139125"/>
                  </a:lnTo>
                  <a:lnTo>
                    <a:pt x="125751" y="133737"/>
                  </a:lnTo>
                  <a:lnTo>
                    <a:pt x="128413" y="133737"/>
                  </a:lnTo>
                  <a:lnTo>
                    <a:pt x="128413" y="131075"/>
                  </a:lnTo>
                  <a:lnTo>
                    <a:pt x="131075" y="131075"/>
                  </a:lnTo>
                  <a:lnTo>
                    <a:pt x="128413" y="131075"/>
                  </a:lnTo>
                  <a:lnTo>
                    <a:pt x="128413" y="128413"/>
                  </a:lnTo>
                  <a:lnTo>
                    <a:pt x="125751" y="128413"/>
                  </a:lnTo>
                  <a:lnTo>
                    <a:pt x="125751" y="133801"/>
                  </a:lnTo>
                  <a:lnTo>
                    <a:pt x="123089" y="133801"/>
                  </a:lnTo>
                  <a:lnTo>
                    <a:pt x="123089" y="136463"/>
                  </a:lnTo>
                  <a:lnTo>
                    <a:pt x="120427" y="136463"/>
                  </a:lnTo>
                  <a:lnTo>
                    <a:pt x="120427" y="139125"/>
                  </a:lnTo>
                  <a:lnTo>
                    <a:pt x="117765" y="139125"/>
                  </a:lnTo>
                  <a:lnTo>
                    <a:pt x="117765" y="136463"/>
                  </a:lnTo>
                  <a:lnTo>
                    <a:pt x="115103" y="136463"/>
                  </a:lnTo>
                  <a:lnTo>
                    <a:pt x="115103" y="133801"/>
                  </a:lnTo>
                  <a:lnTo>
                    <a:pt x="112441" y="133801"/>
                  </a:lnTo>
                  <a:lnTo>
                    <a:pt x="112441" y="131139"/>
                  </a:lnTo>
                  <a:lnTo>
                    <a:pt x="109779" y="131139"/>
                  </a:lnTo>
                  <a:lnTo>
                    <a:pt x="109779" y="128477"/>
                  </a:lnTo>
                  <a:lnTo>
                    <a:pt x="104391" y="128477"/>
                  </a:lnTo>
                  <a:lnTo>
                    <a:pt x="104391" y="131139"/>
                  </a:lnTo>
                  <a:lnTo>
                    <a:pt x="104391" y="128477"/>
                  </a:lnTo>
                  <a:lnTo>
                    <a:pt x="99004" y="128477"/>
                  </a:lnTo>
                  <a:lnTo>
                    <a:pt x="99004" y="125814"/>
                  </a:lnTo>
                  <a:lnTo>
                    <a:pt x="112441" y="125814"/>
                  </a:lnTo>
                  <a:lnTo>
                    <a:pt x="112441" y="128477"/>
                  </a:lnTo>
                  <a:lnTo>
                    <a:pt x="115103" y="128477"/>
                  </a:lnTo>
                  <a:lnTo>
                    <a:pt x="115103" y="125814"/>
                  </a:lnTo>
                  <a:lnTo>
                    <a:pt x="117765" y="125814"/>
                  </a:lnTo>
                  <a:lnTo>
                    <a:pt x="117765" y="123152"/>
                  </a:lnTo>
                  <a:lnTo>
                    <a:pt x="120427" y="123152"/>
                  </a:lnTo>
                  <a:lnTo>
                    <a:pt x="120427" y="120490"/>
                  </a:lnTo>
                  <a:lnTo>
                    <a:pt x="117765" y="120490"/>
                  </a:lnTo>
                  <a:lnTo>
                    <a:pt x="117765" y="125878"/>
                  </a:lnTo>
                  <a:lnTo>
                    <a:pt x="109715" y="125878"/>
                  </a:lnTo>
                  <a:lnTo>
                    <a:pt x="109715" y="123216"/>
                  </a:lnTo>
                  <a:lnTo>
                    <a:pt x="104328" y="123216"/>
                  </a:lnTo>
                  <a:lnTo>
                    <a:pt x="104328" y="125878"/>
                  </a:lnTo>
                  <a:lnTo>
                    <a:pt x="98940" y="125878"/>
                  </a:lnTo>
                  <a:lnTo>
                    <a:pt x="98940" y="117828"/>
                  </a:lnTo>
                  <a:lnTo>
                    <a:pt x="96278" y="117828"/>
                  </a:lnTo>
                  <a:lnTo>
                    <a:pt x="96278" y="115166"/>
                  </a:lnTo>
                  <a:lnTo>
                    <a:pt x="93616" y="115166"/>
                  </a:lnTo>
                  <a:lnTo>
                    <a:pt x="93616" y="99067"/>
                  </a:lnTo>
                  <a:lnTo>
                    <a:pt x="96278" y="99067"/>
                  </a:lnTo>
                  <a:lnTo>
                    <a:pt x="96278" y="96405"/>
                  </a:lnTo>
                  <a:lnTo>
                    <a:pt x="98940" y="96405"/>
                  </a:lnTo>
                  <a:lnTo>
                    <a:pt x="98940" y="99067"/>
                  </a:lnTo>
                  <a:lnTo>
                    <a:pt x="104328" y="99067"/>
                  </a:lnTo>
                  <a:lnTo>
                    <a:pt x="104328" y="101729"/>
                  </a:lnTo>
                  <a:lnTo>
                    <a:pt x="106990" y="101729"/>
                  </a:lnTo>
                  <a:lnTo>
                    <a:pt x="106990" y="104391"/>
                  </a:lnTo>
                  <a:lnTo>
                    <a:pt x="109652" y="104391"/>
                  </a:lnTo>
                  <a:lnTo>
                    <a:pt x="109652" y="107053"/>
                  </a:lnTo>
                  <a:lnTo>
                    <a:pt x="117701" y="107053"/>
                  </a:lnTo>
                  <a:lnTo>
                    <a:pt x="117701" y="104391"/>
                  </a:lnTo>
                  <a:lnTo>
                    <a:pt x="120364" y="104391"/>
                  </a:lnTo>
                  <a:lnTo>
                    <a:pt x="120364" y="99004"/>
                  </a:lnTo>
                  <a:lnTo>
                    <a:pt x="123026" y="99004"/>
                  </a:lnTo>
                  <a:lnTo>
                    <a:pt x="123026" y="96342"/>
                  </a:lnTo>
                  <a:lnTo>
                    <a:pt x="128413" y="96342"/>
                  </a:lnTo>
                  <a:lnTo>
                    <a:pt x="128413" y="99004"/>
                  </a:lnTo>
                  <a:lnTo>
                    <a:pt x="131075" y="99004"/>
                  </a:lnTo>
                  <a:lnTo>
                    <a:pt x="131075" y="101666"/>
                  </a:lnTo>
                  <a:lnTo>
                    <a:pt x="133737" y="101666"/>
                  </a:lnTo>
                  <a:lnTo>
                    <a:pt x="133737" y="104328"/>
                  </a:lnTo>
                  <a:lnTo>
                    <a:pt x="139125" y="104328"/>
                  </a:lnTo>
                  <a:lnTo>
                    <a:pt x="139125" y="101666"/>
                  </a:lnTo>
                  <a:lnTo>
                    <a:pt x="141787" y="101666"/>
                  </a:lnTo>
                  <a:lnTo>
                    <a:pt x="141787" y="99004"/>
                  </a:lnTo>
                  <a:lnTo>
                    <a:pt x="147174" y="99004"/>
                  </a:lnTo>
                  <a:lnTo>
                    <a:pt x="147174" y="107053"/>
                  </a:lnTo>
                  <a:lnTo>
                    <a:pt x="149836" y="107053"/>
                  </a:lnTo>
                  <a:lnTo>
                    <a:pt x="149836" y="109715"/>
                  </a:lnTo>
                  <a:lnTo>
                    <a:pt x="149836" y="99004"/>
                  </a:lnTo>
                  <a:lnTo>
                    <a:pt x="141787" y="99004"/>
                  </a:lnTo>
                  <a:lnTo>
                    <a:pt x="141787" y="101666"/>
                  </a:lnTo>
                  <a:lnTo>
                    <a:pt x="133737" y="101666"/>
                  </a:lnTo>
                  <a:lnTo>
                    <a:pt x="133737" y="99004"/>
                  </a:lnTo>
                  <a:lnTo>
                    <a:pt x="131075" y="99004"/>
                  </a:lnTo>
                  <a:lnTo>
                    <a:pt x="131075" y="96342"/>
                  </a:lnTo>
                  <a:lnTo>
                    <a:pt x="128413" y="96342"/>
                  </a:lnTo>
                  <a:lnTo>
                    <a:pt x="128413" y="93680"/>
                  </a:lnTo>
                  <a:lnTo>
                    <a:pt x="123026" y="93680"/>
                  </a:lnTo>
                  <a:lnTo>
                    <a:pt x="123026" y="96342"/>
                  </a:lnTo>
                  <a:lnTo>
                    <a:pt x="120364" y="96342"/>
                  </a:lnTo>
                  <a:lnTo>
                    <a:pt x="120364" y="99004"/>
                  </a:lnTo>
                  <a:lnTo>
                    <a:pt x="117701" y="99004"/>
                  </a:lnTo>
                  <a:lnTo>
                    <a:pt x="117701" y="104391"/>
                  </a:lnTo>
                  <a:lnTo>
                    <a:pt x="109652" y="104391"/>
                  </a:lnTo>
                  <a:lnTo>
                    <a:pt x="109652" y="101729"/>
                  </a:lnTo>
                  <a:lnTo>
                    <a:pt x="106990" y="101729"/>
                  </a:lnTo>
                  <a:lnTo>
                    <a:pt x="106990" y="99067"/>
                  </a:lnTo>
                  <a:lnTo>
                    <a:pt x="104328" y="99067"/>
                  </a:lnTo>
                  <a:lnTo>
                    <a:pt x="104328" y="96405"/>
                  </a:lnTo>
                  <a:lnTo>
                    <a:pt x="90891" y="96405"/>
                  </a:lnTo>
                  <a:lnTo>
                    <a:pt x="90891" y="99067"/>
                  </a:lnTo>
                  <a:lnTo>
                    <a:pt x="88229" y="99067"/>
                  </a:lnTo>
                  <a:lnTo>
                    <a:pt x="88229" y="101729"/>
                  </a:lnTo>
                  <a:lnTo>
                    <a:pt x="82841" y="101729"/>
                  </a:lnTo>
                  <a:lnTo>
                    <a:pt x="82841" y="96342"/>
                  </a:lnTo>
                  <a:lnTo>
                    <a:pt x="80179" y="96342"/>
                  </a:lnTo>
                  <a:lnTo>
                    <a:pt x="80179" y="74918"/>
                  </a:lnTo>
                  <a:lnTo>
                    <a:pt x="98940" y="74918"/>
                  </a:lnTo>
                  <a:lnTo>
                    <a:pt x="98940" y="72256"/>
                  </a:lnTo>
                  <a:lnTo>
                    <a:pt x="101602" y="72256"/>
                  </a:lnTo>
                  <a:lnTo>
                    <a:pt x="101602" y="74918"/>
                  </a:lnTo>
                  <a:lnTo>
                    <a:pt x="104264" y="74918"/>
                  </a:lnTo>
                  <a:lnTo>
                    <a:pt x="104264" y="72256"/>
                  </a:lnTo>
                  <a:lnTo>
                    <a:pt x="106926" y="72256"/>
                  </a:lnTo>
                  <a:lnTo>
                    <a:pt x="106926" y="74918"/>
                  </a:lnTo>
                  <a:lnTo>
                    <a:pt x="112314" y="74918"/>
                  </a:lnTo>
                  <a:lnTo>
                    <a:pt x="112314" y="77580"/>
                  </a:lnTo>
                  <a:lnTo>
                    <a:pt x="117701" y="77580"/>
                  </a:lnTo>
                  <a:lnTo>
                    <a:pt x="115039" y="77580"/>
                  </a:lnTo>
                  <a:lnTo>
                    <a:pt x="115039" y="80242"/>
                  </a:lnTo>
                  <a:lnTo>
                    <a:pt x="125751" y="80242"/>
                  </a:lnTo>
                  <a:lnTo>
                    <a:pt x="125751" y="77580"/>
                  </a:lnTo>
                  <a:lnTo>
                    <a:pt x="128413" y="77580"/>
                  </a:lnTo>
                  <a:lnTo>
                    <a:pt x="128413" y="74918"/>
                  </a:lnTo>
                  <a:lnTo>
                    <a:pt x="133801" y="74918"/>
                  </a:lnTo>
                  <a:lnTo>
                    <a:pt x="133801" y="72256"/>
                  </a:lnTo>
                  <a:lnTo>
                    <a:pt x="136463" y="72256"/>
                  </a:lnTo>
                  <a:lnTo>
                    <a:pt x="136463" y="69594"/>
                  </a:lnTo>
                  <a:lnTo>
                    <a:pt x="139125" y="69594"/>
                  </a:lnTo>
                  <a:lnTo>
                    <a:pt x="139125" y="61545"/>
                  </a:lnTo>
                  <a:lnTo>
                    <a:pt x="141787" y="61545"/>
                  </a:lnTo>
                  <a:lnTo>
                    <a:pt x="141787" y="58882"/>
                  </a:lnTo>
                  <a:lnTo>
                    <a:pt x="144449" y="58882"/>
                  </a:lnTo>
                  <a:lnTo>
                    <a:pt x="144449" y="56220"/>
                  </a:lnTo>
                  <a:lnTo>
                    <a:pt x="157886" y="56220"/>
                  </a:lnTo>
                  <a:lnTo>
                    <a:pt x="157886" y="58882"/>
                  </a:lnTo>
                  <a:lnTo>
                    <a:pt x="176647" y="58882"/>
                  </a:lnTo>
                  <a:lnTo>
                    <a:pt x="176647" y="53495"/>
                  </a:lnTo>
                  <a:lnTo>
                    <a:pt x="179309" y="53495"/>
                  </a:lnTo>
                  <a:lnTo>
                    <a:pt x="179309" y="50833"/>
                  </a:lnTo>
                  <a:lnTo>
                    <a:pt x="181971" y="50833"/>
                  </a:lnTo>
                  <a:lnTo>
                    <a:pt x="181971" y="42783"/>
                  </a:lnTo>
                  <a:lnTo>
                    <a:pt x="179309" y="42783"/>
                  </a:lnTo>
                  <a:lnTo>
                    <a:pt x="179309" y="32072"/>
                  </a:lnTo>
                  <a:lnTo>
                    <a:pt x="184697" y="32072"/>
                  </a:lnTo>
                  <a:lnTo>
                    <a:pt x="184697" y="29410"/>
                  </a:lnTo>
                  <a:lnTo>
                    <a:pt x="187359" y="29410"/>
                  </a:lnTo>
                  <a:lnTo>
                    <a:pt x="187359" y="26748"/>
                  </a:lnTo>
                  <a:lnTo>
                    <a:pt x="190021" y="26748"/>
                  </a:lnTo>
                  <a:lnTo>
                    <a:pt x="187359" y="26748"/>
                  </a:lnTo>
                  <a:lnTo>
                    <a:pt x="184697" y="21360"/>
                  </a:lnTo>
                  <a:lnTo>
                    <a:pt x="187359" y="21360"/>
                  </a:lnTo>
                  <a:lnTo>
                    <a:pt x="187359" y="18698"/>
                  </a:lnTo>
                  <a:lnTo>
                    <a:pt x="184697" y="18698"/>
                  </a:lnTo>
                  <a:lnTo>
                    <a:pt x="184697" y="16036"/>
                  </a:lnTo>
                  <a:lnTo>
                    <a:pt x="187359" y="16036"/>
                  </a:lnTo>
                  <a:lnTo>
                    <a:pt x="187359" y="7986"/>
                  </a:lnTo>
                  <a:lnTo>
                    <a:pt x="187359" y="16036"/>
                  </a:lnTo>
                  <a:lnTo>
                    <a:pt x="190021" y="16036"/>
                  </a:lnTo>
                  <a:lnTo>
                    <a:pt x="190021" y="13374"/>
                  </a:lnTo>
                  <a:lnTo>
                    <a:pt x="192683" y="13374"/>
                  </a:lnTo>
                  <a:lnTo>
                    <a:pt x="192683" y="16036"/>
                  </a:lnTo>
                  <a:lnTo>
                    <a:pt x="200733" y="16036"/>
                  </a:lnTo>
                  <a:lnTo>
                    <a:pt x="200733" y="18698"/>
                  </a:lnTo>
                  <a:lnTo>
                    <a:pt x="200733" y="16036"/>
                  </a:lnTo>
                  <a:lnTo>
                    <a:pt x="208782" y="16036"/>
                  </a:lnTo>
                  <a:lnTo>
                    <a:pt x="208782" y="13374"/>
                  </a:lnTo>
                  <a:lnTo>
                    <a:pt x="211444" y="13374"/>
                  </a:lnTo>
                  <a:lnTo>
                    <a:pt x="211444" y="16036"/>
                  </a:lnTo>
                  <a:lnTo>
                    <a:pt x="211444" y="13374"/>
                  </a:lnTo>
                  <a:lnTo>
                    <a:pt x="214107" y="13374"/>
                  </a:lnTo>
                  <a:lnTo>
                    <a:pt x="214107" y="10712"/>
                  </a:lnTo>
                  <a:lnTo>
                    <a:pt x="216768" y="10712"/>
                  </a:lnTo>
                  <a:lnTo>
                    <a:pt x="216768" y="8050"/>
                  </a:lnTo>
                  <a:lnTo>
                    <a:pt x="224818" y="8050"/>
                  </a:lnTo>
                  <a:lnTo>
                    <a:pt x="224818" y="2662"/>
                  </a:lnTo>
                  <a:lnTo>
                    <a:pt x="227480" y="2662"/>
                  </a:lnTo>
                  <a:lnTo>
                    <a:pt x="227480" y="0"/>
                  </a:lnTo>
                  <a:lnTo>
                    <a:pt x="230142" y="0"/>
                  </a:lnTo>
                  <a:lnTo>
                    <a:pt x="230142" y="2662"/>
                  </a:lnTo>
                  <a:lnTo>
                    <a:pt x="227480" y="2662"/>
                  </a:lnTo>
                  <a:lnTo>
                    <a:pt x="227480" y="5324"/>
                  </a:lnTo>
                  <a:lnTo>
                    <a:pt x="224818" y="5324"/>
                  </a:lnTo>
                  <a:lnTo>
                    <a:pt x="224818" y="7986"/>
                  </a:lnTo>
                  <a:lnTo>
                    <a:pt x="222156" y="7986"/>
                  </a:lnTo>
                  <a:lnTo>
                    <a:pt x="222156" y="10648"/>
                  </a:lnTo>
                  <a:lnTo>
                    <a:pt x="216768" y="10648"/>
                  </a:lnTo>
                  <a:lnTo>
                    <a:pt x="214107" y="13310"/>
                  </a:lnTo>
                  <a:lnTo>
                    <a:pt x="214107" y="15973"/>
                  </a:lnTo>
                  <a:lnTo>
                    <a:pt x="206057" y="15973"/>
                  </a:lnTo>
                  <a:lnTo>
                    <a:pt x="206057" y="18635"/>
                  </a:lnTo>
                  <a:lnTo>
                    <a:pt x="200669" y="18635"/>
                  </a:lnTo>
                  <a:lnTo>
                    <a:pt x="200669" y="26684"/>
                  </a:lnTo>
                  <a:lnTo>
                    <a:pt x="208719" y="26684"/>
                  </a:lnTo>
                  <a:lnTo>
                    <a:pt x="206057" y="26684"/>
                  </a:lnTo>
                  <a:lnTo>
                    <a:pt x="203395" y="29346"/>
                  </a:lnTo>
                  <a:lnTo>
                    <a:pt x="203395" y="32008"/>
                  </a:lnTo>
                  <a:lnTo>
                    <a:pt x="206057" y="32008"/>
                  </a:lnTo>
                  <a:lnTo>
                    <a:pt x="206057" y="29346"/>
                  </a:lnTo>
                  <a:lnTo>
                    <a:pt x="206057" y="32008"/>
                  </a:lnTo>
                  <a:lnTo>
                    <a:pt x="208719" y="32008"/>
                  </a:lnTo>
                  <a:lnTo>
                    <a:pt x="211381" y="34670"/>
                  </a:lnTo>
                  <a:lnTo>
                    <a:pt x="214043" y="34670"/>
                  </a:lnTo>
                  <a:lnTo>
                    <a:pt x="214043" y="37332"/>
                  </a:lnTo>
                  <a:lnTo>
                    <a:pt x="216705" y="37332"/>
                  </a:lnTo>
                  <a:lnTo>
                    <a:pt x="216705" y="34670"/>
                  </a:lnTo>
                  <a:lnTo>
                    <a:pt x="219367" y="34670"/>
                  </a:lnTo>
                  <a:lnTo>
                    <a:pt x="219367" y="37332"/>
                  </a:lnTo>
                  <a:lnTo>
                    <a:pt x="222029" y="39994"/>
                  </a:lnTo>
                  <a:lnTo>
                    <a:pt x="224691" y="39994"/>
                  </a:lnTo>
                  <a:lnTo>
                    <a:pt x="224691" y="42656"/>
                  </a:lnTo>
                  <a:lnTo>
                    <a:pt x="227353" y="42656"/>
                  </a:lnTo>
                  <a:lnTo>
                    <a:pt x="227353" y="37269"/>
                  </a:lnTo>
                  <a:lnTo>
                    <a:pt x="230015" y="37269"/>
                  </a:lnTo>
                  <a:lnTo>
                    <a:pt x="230015" y="39931"/>
                  </a:lnTo>
                  <a:lnTo>
                    <a:pt x="232678" y="42593"/>
                  </a:lnTo>
                  <a:lnTo>
                    <a:pt x="235340" y="42593"/>
                  </a:lnTo>
                  <a:lnTo>
                    <a:pt x="235340" y="45255"/>
                  </a:lnTo>
                  <a:lnTo>
                    <a:pt x="238002" y="45255"/>
                  </a:lnTo>
                  <a:lnTo>
                    <a:pt x="238002" y="47917"/>
                  </a:lnTo>
                  <a:lnTo>
                    <a:pt x="251439" y="47917"/>
                  </a:lnTo>
                  <a:lnTo>
                    <a:pt x="251439" y="50579"/>
                  </a:lnTo>
                  <a:lnTo>
                    <a:pt x="254101" y="50579"/>
                  </a:lnTo>
                  <a:lnTo>
                    <a:pt x="254101" y="55967"/>
                  </a:lnTo>
                  <a:lnTo>
                    <a:pt x="256763" y="55967"/>
                  </a:lnTo>
                  <a:lnTo>
                    <a:pt x="256763" y="58629"/>
                  </a:lnTo>
                  <a:lnTo>
                    <a:pt x="259425" y="58629"/>
                  </a:lnTo>
                  <a:lnTo>
                    <a:pt x="259425" y="61291"/>
                  </a:lnTo>
                  <a:lnTo>
                    <a:pt x="267475" y="61291"/>
                  </a:lnTo>
                  <a:lnTo>
                    <a:pt x="267475" y="63953"/>
                  </a:lnTo>
                  <a:lnTo>
                    <a:pt x="272862" y="63953"/>
                  </a:lnTo>
                  <a:lnTo>
                    <a:pt x="275524" y="66615"/>
                  </a:lnTo>
                  <a:lnTo>
                    <a:pt x="272862" y="66615"/>
                  </a:lnTo>
                  <a:lnTo>
                    <a:pt x="275524" y="69277"/>
                  </a:lnTo>
                  <a:lnTo>
                    <a:pt x="275524" y="66615"/>
                  </a:lnTo>
                  <a:lnTo>
                    <a:pt x="275524" y="69277"/>
                  </a:lnTo>
                  <a:lnTo>
                    <a:pt x="278186" y="69277"/>
                  </a:lnTo>
                  <a:lnTo>
                    <a:pt x="278186" y="71939"/>
                  </a:lnTo>
                  <a:lnTo>
                    <a:pt x="280848" y="69277"/>
                  </a:lnTo>
                  <a:lnTo>
                    <a:pt x="283510" y="69277"/>
                  </a:lnTo>
                  <a:lnTo>
                    <a:pt x="283510" y="66615"/>
                  </a:lnTo>
                  <a:lnTo>
                    <a:pt x="286173" y="66615"/>
                  </a:lnTo>
                  <a:lnTo>
                    <a:pt x="286173" y="69277"/>
                  </a:lnTo>
                  <a:lnTo>
                    <a:pt x="288834" y="69277"/>
                  </a:lnTo>
                  <a:lnTo>
                    <a:pt x="291497" y="66615"/>
                  </a:lnTo>
                  <a:lnTo>
                    <a:pt x="294159" y="66615"/>
                  </a:lnTo>
                  <a:lnTo>
                    <a:pt x="296821" y="69277"/>
                  </a:lnTo>
                  <a:lnTo>
                    <a:pt x="320970" y="69277"/>
                  </a:lnTo>
                  <a:lnTo>
                    <a:pt x="320970" y="71939"/>
                  </a:lnTo>
                  <a:lnTo>
                    <a:pt x="323632" y="74601"/>
                  </a:lnTo>
                  <a:lnTo>
                    <a:pt x="323632" y="82651"/>
                  </a:lnTo>
                  <a:lnTo>
                    <a:pt x="326294" y="82651"/>
                  </a:lnTo>
                  <a:lnTo>
                    <a:pt x="326294" y="88039"/>
                  </a:lnTo>
                  <a:lnTo>
                    <a:pt x="328956" y="88039"/>
                  </a:lnTo>
                  <a:lnTo>
                    <a:pt x="328956" y="93426"/>
                  </a:lnTo>
                  <a:lnTo>
                    <a:pt x="331618" y="93426"/>
                  </a:lnTo>
                  <a:lnTo>
                    <a:pt x="331618" y="96088"/>
                  </a:lnTo>
                  <a:lnTo>
                    <a:pt x="334280" y="96088"/>
                  </a:lnTo>
                  <a:lnTo>
                    <a:pt x="334280" y="98750"/>
                  </a:lnTo>
                  <a:lnTo>
                    <a:pt x="339667" y="98750"/>
                  </a:lnTo>
                  <a:lnTo>
                    <a:pt x="347717" y="101412"/>
                  </a:lnTo>
                  <a:lnTo>
                    <a:pt x="353105" y="104074"/>
                  </a:lnTo>
                  <a:lnTo>
                    <a:pt x="355767" y="104074"/>
                  </a:lnTo>
                  <a:lnTo>
                    <a:pt x="358429" y="106737"/>
                  </a:lnTo>
                  <a:lnTo>
                    <a:pt x="361091" y="109398"/>
                  </a:lnTo>
                  <a:lnTo>
                    <a:pt x="361091" y="128160"/>
                  </a:lnTo>
                  <a:lnTo>
                    <a:pt x="358429" y="130822"/>
                  </a:lnTo>
                  <a:lnTo>
                    <a:pt x="358429" y="136209"/>
                  </a:lnTo>
                  <a:lnTo>
                    <a:pt x="350379" y="136209"/>
                  </a:lnTo>
                  <a:lnTo>
                    <a:pt x="350379" y="138871"/>
                  </a:lnTo>
                  <a:lnTo>
                    <a:pt x="347717" y="138871"/>
                  </a:lnTo>
                  <a:lnTo>
                    <a:pt x="347717" y="144259"/>
                  </a:lnTo>
                  <a:lnTo>
                    <a:pt x="345055" y="149646"/>
                  </a:lnTo>
                  <a:lnTo>
                    <a:pt x="345055" y="155034"/>
                  </a:lnTo>
                  <a:lnTo>
                    <a:pt x="342393" y="157696"/>
                  </a:lnTo>
                  <a:lnTo>
                    <a:pt x="337005" y="157696"/>
                  </a:lnTo>
                  <a:lnTo>
                    <a:pt x="334343" y="160358"/>
                  </a:lnTo>
                  <a:lnTo>
                    <a:pt x="334343" y="163020"/>
                  </a:lnTo>
                  <a:lnTo>
                    <a:pt x="331681" y="163020"/>
                  </a:lnTo>
                  <a:lnTo>
                    <a:pt x="331681" y="165682"/>
                  </a:lnTo>
                  <a:lnTo>
                    <a:pt x="329019" y="165682"/>
                  </a:lnTo>
                  <a:lnTo>
                    <a:pt x="329019" y="168344"/>
                  </a:lnTo>
                  <a:lnTo>
                    <a:pt x="331681" y="168344"/>
                  </a:lnTo>
                  <a:lnTo>
                    <a:pt x="331681" y="173732"/>
                  </a:lnTo>
                  <a:lnTo>
                    <a:pt x="334343" y="176394"/>
                  </a:lnTo>
                  <a:lnTo>
                    <a:pt x="334343" y="184443"/>
                  </a:lnTo>
                  <a:lnTo>
                    <a:pt x="337005" y="184443"/>
                  </a:lnTo>
                  <a:lnTo>
                    <a:pt x="337005" y="187106"/>
                  </a:lnTo>
                  <a:lnTo>
                    <a:pt x="339667" y="189768"/>
                  </a:lnTo>
                  <a:lnTo>
                    <a:pt x="342329" y="192430"/>
                  </a:lnTo>
                  <a:lnTo>
                    <a:pt x="342329" y="197817"/>
                  </a:lnTo>
                  <a:lnTo>
                    <a:pt x="339667" y="200479"/>
                  </a:lnTo>
                  <a:lnTo>
                    <a:pt x="334280" y="200479"/>
                  </a:lnTo>
                  <a:lnTo>
                    <a:pt x="331618" y="203141"/>
                  </a:lnTo>
                  <a:lnTo>
                    <a:pt x="328956" y="203141"/>
                  </a:lnTo>
                  <a:lnTo>
                    <a:pt x="326294" y="205804"/>
                  </a:lnTo>
                  <a:lnTo>
                    <a:pt x="323632" y="205804"/>
                  </a:lnTo>
                  <a:lnTo>
                    <a:pt x="320970" y="208466"/>
                  </a:lnTo>
                  <a:lnTo>
                    <a:pt x="315582" y="208466"/>
                  </a:lnTo>
                  <a:lnTo>
                    <a:pt x="312920" y="211128"/>
                  </a:lnTo>
                  <a:lnTo>
                    <a:pt x="310258" y="211128"/>
                  </a:lnTo>
                  <a:lnTo>
                    <a:pt x="307596" y="213789"/>
                  </a:lnTo>
                  <a:lnTo>
                    <a:pt x="307596" y="219177"/>
                  </a:lnTo>
                  <a:lnTo>
                    <a:pt x="310258" y="221839"/>
                  </a:lnTo>
                  <a:lnTo>
                    <a:pt x="315645" y="221839"/>
                  </a:lnTo>
                  <a:lnTo>
                    <a:pt x="315645" y="224501"/>
                  </a:lnTo>
                  <a:lnTo>
                    <a:pt x="321033" y="224501"/>
                  </a:lnTo>
                  <a:lnTo>
                    <a:pt x="321033" y="235213"/>
                  </a:lnTo>
                  <a:lnTo>
                    <a:pt x="304934" y="235213"/>
                  </a:lnTo>
                  <a:lnTo>
                    <a:pt x="302272" y="237875"/>
                  </a:lnTo>
                  <a:lnTo>
                    <a:pt x="299610" y="240537"/>
                  </a:lnTo>
                  <a:lnTo>
                    <a:pt x="302272" y="243199"/>
                  </a:lnTo>
                  <a:lnTo>
                    <a:pt x="302272" y="253911"/>
                  </a:lnTo>
                  <a:lnTo>
                    <a:pt x="299610" y="253911"/>
                  </a:lnTo>
                  <a:lnTo>
                    <a:pt x="299610" y="259298"/>
                  </a:lnTo>
                  <a:lnTo>
                    <a:pt x="296947" y="261961"/>
                  </a:lnTo>
                  <a:lnTo>
                    <a:pt x="296947" y="264622"/>
                  </a:lnTo>
                  <a:lnTo>
                    <a:pt x="294285" y="267284"/>
                  </a:lnTo>
                  <a:lnTo>
                    <a:pt x="294285" y="269947"/>
                  </a:lnTo>
                  <a:lnTo>
                    <a:pt x="291623" y="269947"/>
                  </a:lnTo>
                  <a:lnTo>
                    <a:pt x="291623" y="272609"/>
                  </a:lnTo>
                  <a:lnTo>
                    <a:pt x="270200" y="272609"/>
                  </a:lnTo>
                  <a:lnTo>
                    <a:pt x="267538" y="275271"/>
                  </a:lnTo>
                  <a:lnTo>
                    <a:pt x="264876" y="277933"/>
                  </a:lnTo>
                  <a:lnTo>
                    <a:pt x="264876" y="280595"/>
                  </a:lnTo>
                  <a:lnTo>
                    <a:pt x="262214" y="283257"/>
                  </a:lnTo>
                  <a:lnTo>
                    <a:pt x="259552" y="285919"/>
                  </a:lnTo>
                  <a:lnTo>
                    <a:pt x="256890" y="285919"/>
                  </a:lnTo>
                  <a:lnTo>
                    <a:pt x="256890" y="288581"/>
                  </a:lnTo>
                  <a:lnTo>
                    <a:pt x="254228" y="288581"/>
                  </a:lnTo>
                  <a:lnTo>
                    <a:pt x="254228" y="291243"/>
                  </a:lnTo>
                  <a:lnTo>
                    <a:pt x="251566" y="293905"/>
                  </a:lnTo>
                  <a:lnTo>
                    <a:pt x="248903" y="293905"/>
                  </a:lnTo>
                  <a:lnTo>
                    <a:pt x="248903" y="296567"/>
                  </a:lnTo>
                  <a:lnTo>
                    <a:pt x="246241" y="296567"/>
                  </a:lnTo>
                  <a:lnTo>
                    <a:pt x="246241" y="299230"/>
                  </a:lnTo>
                  <a:lnTo>
                    <a:pt x="248903" y="299230"/>
                  </a:lnTo>
                  <a:lnTo>
                    <a:pt x="251566" y="301891"/>
                  </a:lnTo>
                  <a:lnTo>
                    <a:pt x="254228" y="301891"/>
                  </a:lnTo>
                  <a:lnTo>
                    <a:pt x="256890" y="307279"/>
                  </a:lnTo>
                  <a:lnTo>
                    <a:pt x="256890" y="320716"/>
                  </a:lnTo>
                  <a:lnTo>
                    <a:pt x="254228" y="320716"/>
                  </a:lnTo>
                  <a:lnTo>
                    <a:pt x="256890" y="323378"/>
                  </a:lnTo>
                  <a:lnTo>
                    <a:pt x="262277" y="323378"/>
                  </a:lnTo>
                  <a:lnTo>
                    <a:pt x="262277" y="326040"/>
                  </a:lnTo>
                  <a:lnTo>
                    <a:pt x="264939" y="326040"/>
                  </a:lnTo>
                  <a:lnTo>
                    <a:pt x="264939" y="328702"/>
                  </a:lnTo>
                  <a:lnTo>
                    <a:pt x="267601" y="328702"/>
                  </a:lnTo>
                  <a:lnTo>
                    <a:pt x="267601" y="334090"/>
                  </a:lnTo>
                  <a:lnTo>
                    <a:pt x="270263" y="334090"/>
                  </a:lnTo>
                  <a:lnTo>
                    <a:pt x="270263" y="336752"/>
                  </a:lnTo>
                  <a:lnTo>
                    <a:pt x="272926" y="336752"/>
                  </a:lnTo>
                  <a:lnTo>
                    <a:pt x="272926" y="342139"/>
                  </a:lnTo>
                  <a:lnTo>
                    <a:pt x="270263" y="344802"/>
                  </a:lnTo>
                  <a:lnTo>
                    <a:pt x="264876" y="344802"/>
                  </a:lnTo>
                  <a:lnTo>
                    <a:pt x="264876" y="350189"/>
                  </a:lnTo>
                  <a:lnTo>
                    <a:pt x="270263" y="350189"/>
                  </a:lnTo>
                  <a:lnTo>
                    <a:pt x="272926" y="352851"/>
                  </a:lnTo>
                  <a:lnTo>
                    <a:pt x="275588" y="352851"/>
                  </a:lnTo>
                  <a:lnTo>
                    <a:pt x="275588" y="350189"/>
                  </a:lnTo>
                  <a:lnTo>
                    <a:pt x="278250" y="350189"/>
                  </a:lnTo>
                  <a:lnTo>
                    <a:pt x="278250" y="352851"/>
                  </a:lnTo>
                  <a:lnTo>
                    <a:pt x="280912" y="352851"/>
                  </a:lnTo>
                  <a:lnTo>
                    <a:pt x="280912" y="360901"/>
                  </a:lnTo>
                  <a:lnTo>
                    <a:pt x="264813" y="360901"/>
                  </a:lnTo>
                  <a:lnTo>
                    <a:pt x="262150" y="363563"/>
                  </a:lnTo>
                  <a:lnTo>
                    <a:pt x="264813" y="363563"/>
                  </a:lnTo>
                  <a:lnTo>
                    <a:pt x="264813" y="366225"/>
                  </a:lnTo>
                  <a:lnTo>
                    <a:pt x="267475" y="368887"/>
                  </a:lnTo>
                  <a:lnTo>
                    <a:pt x="275524" y="368887"/>
                  </a:lnTo>
                  <a:lnTo>
                    <a:pt x="275524" y="374274"/>
                  </a:lnTo>
                  <a:lnTo>
                    <a:pt x="272862" y="374274"/>
                  </a:lnTo>
                  <a:lnTo>
                    <a:pt x="270200" y="376937"/>
                  </a:lnTo>
                  <a:lnTo>
                    <a:pt x="264813" y="376937"/>
                  </a:lnTo>
                  <a:lnTo>
                    <a:pt x="264813" y="379599"/>
                  </a:lnTo>
                  <a:lnTo>
                    <a:pt x="262150" y="379599"/>
                  </a:lnTo>
                  <a:lnTo>
                    <a:pt x="262150" y="382261"/>
                  </a:lnTo>
                  <a:lnTo>
                    <a:pt x="259488" y="384923"/>
                  </a:lnTo>
                  <a:lnTo>
                    <a:pt x="262150" y="384923"/>
                  </a:lnTo>
                  <a:lnTo>
                    <a:pt x="262150" y="395634"/>
                  </a:lnTo>
                  <a:lnTo>
                    <a:pt x="267538" y="395634"/>
                  </a:lnTo>
                  <a:lnTo>
                    <a:pt x="267538" y="392972"/>
                  </a:lnTo>
                  <a:lnTo>
                    <a:pt x="270200" y="392972"/>
                  </a:lnTo>
                  <a:lnTo>
                    <a:pt x="272862" y="390310"/>
                  </a:lnTo>
                  <a:lnTo>
                    <a:pt x="275524" y="390310"/>
                  </a:lnTo>
                  <a:lnTo>
                    <a:pt x="275524" y="392972"/>
                  </a:lnTo>
                  <a:lnTo>
                    <a:pt x="280912" y="392972"/>
                  </a:lnTo>
                  <a:lnTo>
                    <a:pt x="280912" y="403684"/>
                  </a:lnTo>
                  <a:lnTo>
                    <a:pt x="283574" y="403684"/>
                  </a:lnTo>
                  <a:lnTo>
                    <a:pt x="286236" y="406346"/>
                  </a:lnTo>
                  <a:lnTo>
                    <a:pt x="286236" y="409008"/>
                  </a:lnTo>
                  <a:lnTo>
                    <a:pt x="288898" y="409008"/>
                  </a:lnTo>
                  <a:lnTo>
                    <a:pt x="288898" y="414396"/>
                  </a:lnTo>
                  <a:lnTo>
                    <a:pt x="286236" y="417058"/>
                  </a:lnTo>
                  <a:lnTo>
                    <a:pt x="283574" y="417058"/>
                  </a:lnTo>
                  <a:lnTo>
                    <a:pt x="283574" y="414396"/>
                  </a:lnTo>
                  <a:lnTo>
                    <a:pt x="275524" y="414396"/>
                  </a:lnTo>
                  <a:lnTo>
                    <a:pt x="275524" y="417058"/>
                  </a:lnTo>
                  <a:lnTo>
                    <a:pt x="272862" y="417058"/>
                  </a:lnTo>
                  <a:moveTo>
                    <a:pt x="272926" y="417755"/>
                  </a:moveTo>
                  <a:lnTo>
                    <a:pt x="272926" y="420417"/>
                  </a:lnTo>
                  <a:lnTo>
                    <a:pt x="270263" y="423079"/>
                  </a:lnTo>
                  <a:lnTo>
                    <a:pt x="267601" y="423079"/>
                  </a:lnTo>
                  <a:lnTo>
                    <a:pt x="264939" y="425741"/>
                  </a:lnTo>
                  <a:lnTo>
                    <a:pt x="259552" y="425741"/>
                  </a:lnTo>
                  <a:lnTo>
                    <a:pt x="259552" y="420354"/>
                  </a:lnTo>
                  <a:lnTo>
                    <a:pt x="259552" y="423016"/>
                  </a:lnTo>
                  <a:lnTo>
                    <a:pt x="256890" y="423016"/>
                  </a:lnTo>
                  <a:lnTo>
                    <a:pt x="256890" y="428403"/>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5EF4F82C-6B03-7602-CFC6-8E6F335A0957}"/>
                </a:ext>
              </a:extLst>
            </p:cNvPr>
            <p:cNvSpPr/>
            <p:nvPr/>
          </p:nvSpPr>
          <p:spPr>
            <a:xfrm>
              <a:off x="4891539" y="5299738"/>
              <a:ext cx="319068" cy="252072"/>
            </a:xfrm>
            <a:custGeom>
              <a:avLst/>
              <a:gdLst>
                <a:gd name="connsiteX0" fmla="*/ 109969 w 319068"/>
                <a:gd name="connsiteY0" fmla="*/ 252072 h 252072"/>
                <a:gd name="connsiteX1" fmla="*/ 101919 w 319068"/>
                <a:gd name="connsiteY1" fmla="*/ 249410 h 252072"/>
                <a:gd name="connsiteX2" fmla="*/ 85820 w 319068"/>
                <a:gd name="connsiteY2" fmla="*/ 244023 h 252072"/>
                <a:gd name="connsiteX3" fmla="*/ 75109 w 319068"/>
                <a:gd name="connsiteY3" fmla="*/ 241361 h 252072"/>
                <a:gd name="connsiteX4" fmla="*/ 67059 w 319068"/>
                <a:gd name="connsiteY4" fmla="*/ 238635 h 252072"/>
                <a:gd name="connsiteX5" fmla="*/ 64334 w 319068"/>
                <a:gd name="connsiteY5" fmla="*/ 235973 h 252072"/>
                <a:gd name="connsiteX6" fmla="*/ 61672 w 319068"/>
                <a:gd name="connsiteY6" fmla="*/ 235973 h 252072"/>
                <a:gd name="connsiteX7" fmla="*/ 59010 w 319068"/>
                <a:gd name="connsiteY7" fmla="*/ 230586 h 252072"/>
                <a:gd name="connsiteX8" fmla="*/ 56347 w 319068"/>
                <a:gd name="connsiteY8" fmla="*/ 227924 h 252072"/>
                <a:gd name="connsiteX9" fmla="*/ 48298 w 319068"/>
                <a:gd name="connsiteY9" fmla="*/ 222600 h 252072"/>
                <a:gd name="connsiteX10" fmla="*/ 32198 w 319068"/>
                <a:gd name="connsiteY10" fmla="*/ 209163 h 252072"/>
                <a:gd name="connsiteX11" fmla="*/ 32198 w 319068"/>
                <a:gd name="connsiteY11" fmla="*/ 206500 h 252072"/>
                <a:gd name="connsiteX12" fmla="*/ 29537 w 319068"/>
                <a:gd name="connsiteY12" fmla="*/ 206500 h 252072"/>
                <a:gd name="connsiteX13" fmla="*/ 29537 w 319068"/>
                <a:gd name="connsiteY13" fmla="*/ 203775 h 252072"/>
                <a:gd name="connsiteX14" fmla="*/ 26811 w 319068"/>
                <a:gd name="connsiteY14" fmla="*/ 203775 h 252072"/>
                <a:gd name="connsiteX15" fmla="*/ 26811 w 319068"/>
                <a:gd name="connsiteY15" fmla="*/ 201113 h 252072"/>
                <a:gd name="connsiteX16" fmla="*/ 26811 w 319068"/>
                <a:gd name="connsiteY16" fmla="*/ 198451 h 252072"/>
                <a:gd name="connsiteX17" fmla="*/ 24149 w 319068"/>
                <a:gd name="connsiteY17" fmla="*/ 198451 h 252072"/>
                <a:gd name="connsiteX18" fmla="*/ 24149 w 319068"/>
                <a:gd name="connsiteY18" fmla="*/ 195789 h 252072"/>
                <a:gd name="connsiteX19" fmla="*/ 21487 w 319068"/>
                <a:gd name="connsiteY19" fmla="*/ 195789 h 252072"/>
                <a:gd name="connsiteX20" fmla="*/ 21487 w 319068"/>
                <a:gd name="connsiteY20" fmla="*/ 193063 h 252072"/>
                <a:gd name="connsiteX21" fmla="*/ 18761 w 319068"/>
                <a:gd name="connsiteY21" fmla="*/ 190401 h 252072"/>
                <a:gd name="connsiteX22" fmla="*/ 16099 w 319068"/>
                <a:gd name="connsiteY22" fmla="*/ 187739 h 252072"/>
                <a:gd name="connsiteX23" fmla="*/ 13437 w 319068"/>
                <a:gd name="connsiteY23" fmla="*/ 185014 h 252072"/>
                <a:gd name="connsiteX24" fmla="*/ 10712 w 319068"/>
                <a:gd name="connsiteY24" fmla="*/ 182352 h 252072"/>
                <a:gd name="connsiteX25" fmla="*/ 10712 w 319068"/>
                <a:gd name="connsiteY25" fmla="*/ 179690 h 252072"/>
                <a:gd name="connsiteX26" fmla="*/ 8050 w 319068"/>
                <a:gd name="connsiteY26" fmla="*/ 179690 h 252072"/>
                <a:gd name="connsiteX27" fmla="*/ 8050 w 319068"/>
                <a:gd name="connsiteY27" fmla="*/ 176964 h 252072"/>
                <a:gd name="connsiteX28" fmla="*/ 8050 w 319068"/>
                <a:gd name="connsiteY28" fmla="*/ 174302 h 252072"/>
                <a:gd name="connsiteX29" fmla="*/ 5388 w 319068"/>
                <a:gd name="connsiteY29" fmla="*/ 174302 h 252072"/>
                <a:gd name="connsiteX30" fmla="*/ 5388 w 319068"/>
                <a:gd name="connsiteY30" fmla="*/ 171640 h 252072"/>
                <a:gd name="connsiteX31" fmla="*/ 5388 w 319068"/>
                <a:gd name="connsiteY31" fmla="*/ 168914 h 252072"/>
                <a:gd name="connsiteX32" fmla="*/ 5388 w 319068"/>
                <a:gd name="connsiteY32" fmla="*/ 166253 h 252072"/>
                <a:gd name="connsiteX33" fmla="*/ 2662 w 319068"/>
                <a:gd name="connsiteY33" fmla="*/ 163591 h 252072"/>
                <a:gd name="connsiteX34" fmla="*/ 0 w 319068"/>
                <a:gd name="connsiteY34" fmla="*/ 160928 h 252072"/>
                <a:gd name="connsiteX35" fmla="*/ 5388 w 319068"/>
                <a:gd name="connsiteY35" fmla="*/ 160928 h 252072"/>
                <a:gd name="connsiteX36" fmla="*/ 5388 w 319068"/>
                <a:gd name="connsiteY36" fmla="*/ 158203 h 252072"/>
                <a:gd name="connsiteX37" fmla="*/ 8050 w 319068"/>
                <a:gd name="connsiteY37" fmla="*/ 158203 h 252072"/>
                <a:gd name="connsiteX38" fmla="*/ 8050 w 319068"/>
                <a:gd name="connsiteY38" fmla="*/ 155541 h 252072"/>
                <a:gd name="connsiteX39" fmla="*/ 8050 w 319068"/>
                <a:gd name="connsiteY39" fmla="*/ 152879 h 252072"/>
                <a:gd name="connsiteX40" fmla="*/ 10712 w 319068"/>
                <a:gd name="connsiteY40" fmla="*/ 150153 h 252072"/>
                <a:gd name="connsiteX41" fmla="*/ 10712 w 319068"/>
                <a:gd name="connsiteY41" fmla="*/ 147491 h 252072"/>
                <a:gd name="connsiteX42" fmla="*/ 10712 w 319068"/>
                <a:gd name="connsiteY42" fmla="*/ 144829 h 252072"/>
                <a:gd name="connsiteX43" fmla="*/ 10712 w 319068"/>
                <a:gd name="connsiteY43" fmla="*/ 142104 h 252072"/>
                <a:gd name="connsiteX44" fmla="*/ 10712 w 319068"/>
                <a:gd name="connsiteY44" fmla="*/ 139442 h 252072"/>
                <a:gd name="connsiteX45" fmla="*/ 10712 w 319068"/>
                <a:gd name="connsiteY45" fmla="*/ 136779 h 252072"/>
                <a:gd name="connsiteX46" fmla="*/ 8050 w 319068"/>
                <a:gd name="connsiteY46" fmla="*/ 134117 h 252072"/>
                <a:gd name="connsiteX47" fmla="*/ 8050 w 319068"/>
                <a:gd name="connsiteY47" fmla="*/ 131392 h 252072"/>
                <a:gd name="connsiteX48" fmla="*/ 8050 w 319068"/>
                <a:gd name="connsiteY48" fmla="*/ 128730 h 252072"/>
                <a:gd name="connsiteX49" fmla="*/ 8050 w 319068"/>
                <a:gd name="connsiteY49" fmla="*/ 126068 h 252072"/>
                <a:gd name="connsiteX50" fmla="*/ 10712 w 319068"/>
                <a:gd name="connsiteY50" fmla="*/ 126068 h 252072"/>
                <a:gd name="connsiteX51" fmla="*/ 10712 w 319068"/>
                <a:gd name="connsiteY51" fmla="*/ 123342 h 252072"/>
                <a:gd name="connsiteX52" fmla="*/ 13437 w 319068"/>
                <a:gd name="connsiteY52" fmla="*/ 120680 h 252072"/>
                <a:gd name="connsiteX53" fmla="*/ 16099 w 319068"/>
                <a:gd name="connsiteY53" fmla="*/ 118018 h 252072"/>
                <a:gd name="connsiteX54" fmla="*/ 18761 w 319068"/>
                <a:gd name="connsiteY54" fmla="*/ 118018 h 252072"/>
                <a:gd name="connsiteX55" fmla="*/ 21487 w 319068"/>
                <a:gd name="connsiteY55" fmla="*/ 115293 h 252072"/>
                <a:gd name="connsiteX56" fmla="*/ 24149 w 319068"/>
                <a:gd name="connsiteY56" fmla="*/ 115293 h 252072"/>
                <a:gd name="connsiteX57" fmla="*/ 24149 w 319068"/>
                <a:gd name="connsiteY57" fmla="*/ 112631 h 252072"/>
                <a:gd name="connsiteX58" fmla="*/ 26811 w 319068"/>
                <a:gd name="connsiteY58" fmla="*/ 109969 h 252072"/>
                <a:gd name="connsiteX59" fmla="*/ 29537 w 319068"/>
                <a:gd name="connsiteY59" fmla="*/ 107307 h 252072"/>
                <a:gd name="connsiteX60" fmla="*/ 32198 w 319068"/>
                <a:gd name="connsiteY60" fmla="*/ 107307 h 252072"/>
                <a:gd name="connsiteX61" fmla="*/ 32198 w 319068"/>
                <a:gd name="connsiteY61" fmla="*/ 104581 h 252072"/>
                <a:gd name="connsiteX62" fmla="*/ 34860 w 319068"/>
                <a:gd name="connsiteY62" fmla="*/ 104581 h 252072"/>
                <a:gd name="connsiteX63" fmla="*/ 42910 w 319068"/>
                <a:gd name="connsiteY63" fmla="*/ 104581 h 252072"/>
                <a:gd name="connsiteX64" fmla="*/ 45572 w 319068"/>
                <a:gd name="connsiteY64" fmla="*/ 104581 h 252072"/>
                <a:gd name="connsiteX65" fmla="*/ 50960 w 319068"/>
                <a:gd name="connsiteY65" fmla="*/ 104581 h 252072"/>
                <a:gd name="connsiteX66" fmla="*/ 53622 w 319068"/>
                <a:gd name="connsiteY66" fmla="*/ 104581 h 252072"/>
                <a:gd name="connsiteX67" fmla="*/ 56347 w 319068"/>
                <a:gd name="connsiteY67" fmla="*/ 104581 h 252072"/>
                <a:gd name="connsiteX68" fmla="*/ 59010 w 319068"/>
                <a:gd name="connsiteY68" fmla="*/ 101919 h 252072"/>
                <a:gd name="connsiteX69" fmla="*/ 59010 w 319068"/>
                <a:gd name="connsiteY69" fmla="*/ 99257 h 252072"/>
                <a:gd name="connsiteX70" fmla="*/ 61672 w 319068"/>
                <a:gd name="connsiteY70" fmla="*/ 96532 h 252072"/>
                <a:gd name="connsiteX71" fmla="*/ 64334 w 319068"/>
                <a:gd name="connsiteY71" fmla="*/ 96532 h 252072"/>
                <a:gd name="connsiteX72" fmla="*/ 67059 w 319068"/>
                <a:gd name="connsiteY72" fmla="*/ 96532 h 252072"/>
                <a:gd name="connsiteX73" fmla="*/ 72383 w 319068"/>
                <a:gd name="connsiteY73" fmla="*/ 93870 h 252072"/>
                <a:gd name="connsiteX74" fmla="*/ 75109 w 319068"/>
                <a:gd name="connsiteY74" fmla="*/ 91207 h 252072"/>
                <a:gd name="connsiteX75" fmla="*/ 77771 w 319068"/>
                <a:gd name="connsiteY75" fmla="*/ 88482 h 252072"/>
                <a:gd name="connsiteX76" fmla="*/ 80433 w 319068"/>
                <a:gd name="connsiteY76" fmla="*/ 83158 h 252072"/>
                <a:gd name="connsiteX77" fmla="*/ 83158 w 319068"/>
                <a:gd name="connsiteY77" fmla="*/ 83158 h 252072"/>
                <a:gd name="connsiteX78" fmla="*/ 85820 w 319068"/>
                <a:gd name="connsiteY78" fmla="*/ 80433 h 252072"/>
                <a:gd name="connsiteX79" fmla="*/ 85820 w 319068"/>
                <a:gd name="connsiteY79" fmla="*/ 77770 h 252072"/>
                <a:gd name="connsiteX80" fmla="*/ 88482 w 319068"/>
                <a:gd name="connsiteY80" fmla="*/ 75108 h 252072"/>
                <a:gd name="connsiteX81" fmla="*/ 91144 w 319068"/>
                <a:gd name="connsiteY81" fmla="*/ 72446 h 252072"/>
                <a:gd name="connsiteX82" fmla="*/ 93870 w 319068"/>
                <a:gd name="connsiteY82" fmla="*/ 69721 h 252072"/>
                <a:gd name="connsiteX83" fmla="*/ 96532 w 319068"/>
                <a:gd name="connsiteY83" fmla="*/ 67059 h 252072"/>
                <a:gd name="connsiteX84" fmla="*/ 99194 w 319068"/>
                <a:gd name="connsiteY84" fmla="*/ 64397 h 252072"/>
                <a:gd name="connsiteX85" fmla="*/ 101919 w 319068"/>
                <a:gd name="connsiteY85" fmla="*/ 61671 h 252072"/>
                <a:gd name="connsiteX86" fmla="*/ 104581 w 319068"/>
                <a:gd name="connsiteY86" fmla="*/ 61671 h 252072"/>
                <a:gd name="connsiteX87" fmla="*/ 104581 w 319068"/>
                <a:gd name="connsiteY87" fmla="*/ 59009 h 252072"/>
                <a:gd name="connsiteX88" fmla="*/ 107244 w 319068"/>
                <a:gd name="connsiteY88" fmla="*/ 56347 h 252072"/>
                <a:gd name="connsiteX89" fmla="*/ 107244 w 319068"/>
                <a:gd name="connsiteY89" fmla="*/ 53621 h 252072"/>
                <a:gd name="connsiteX90" fmla="*/ 107244 w 319068"/>
                <a:gd name="connsiteY90" fmla="*/ 50959 h 252072"/>
                <a:gd name="connsiteX91" fmla="*/ 109969 w 319068"/>
                <a:gd name="connsiteY91" fmla="*/ 48298 h 252072"/>
                <a:gd name="connsiteX92" fmla="*/ 109969 w 319068"/>
                <a:gd name="connsiteY92" fmla="*/ 45635 h 252072"/>
                <a:gd name="connsiteX93" fmla="*/ 112631 w 319068"/>
                <a:gd name="connsiteY93" fmla="*/ 42910 h 252072"/>
                <a:gd name="connsiteX94" fmla="*/ 112631 w 319068"/>
                <a:gd name="connsiteY94" fmla="*/ 40248 h 252072"/>
                <a:gd name="connsiteX95" fmla="*/ 115293 w 319068"/>
                <a:gd name="connsiteY95" fmla="*/ 37586 h 252072"/>
                <a:gd name="connsiteX96" fmla="*/ 115293 w 319068"/>
                <a:gd name="connsiteY96" fmla="*/ 34860 h 252072"/>
                <a:gd name="connsiteX97" fmla="*/ 115293 w 319068"/>
                <a:gd name="connsiteY97" fmla="*/ 32198 h 252072"/>
                <a:gd name="connsiteX98" fmla="*/ 115293 w 319068"/>
                <a:gd name="connsiteY98" fmla="*/ 29536 h 252072"/>
                <a:gd name="connsiteX99" fmla="*/ 112631 w 319068"/>
                <a:gd name="connsiteY99" fmla="*/ 29536 h 252072"/>
                <a:gd name="connsiteX100" fmla="*/ 112631 w 319068"/>
                <a:gd name="connsiteY100" fmla="*/ 26811 h 252072"/>
                <a:gd name="connsiteX101" fmla="*/ 112631 w 319068"/>
                <a:gd name="connsiteY101" fmla="*/ 24149 h 252072"/>
                <a:gd name="connsiteX102" fmla="*/ 112631 w 319068"/>
                <a:gd name="connsiteY102" fmla="*/ 21486 h 252072"/>
                <a:gd name="connsiteX103" fmla="*/ 115293 w 319068"/>
                <a:gd name="connsiteY103" fmla="*/ 21486 h 252072"/>
                <a:gd name="connsiteX104" fmla="*/ 115293 w 319068"/>
                <a:gd name="connsiteY104" fmla="*/ 18761 h 252072"/>
                <a:gd name="connsiteX105" fmla="*/ 115293 w 319068"/>
                <a:gd name="connsiteY105" fmla="*/ 16099 h 252072"/>
                <a:gd name="connsiteX106" fmla="*/ 115293 w 319068"/>
                <a:gd name="connsiteY106" fmla="*/ 13437 h 252072"/>
                <a:gd name="connsiteX107" fmla="*/ 115293 w 319068"/>
                <a:gd name="connsiteY107" fmla="*/ 8049 h 252072"/>
                <a:gd name="connsiteX108" fmla="*/ 115293 w 319068"/>
                <a:gd name="connsiteY108" fmla="*/ 2725 h 252072"/>
                <a:gd name="connsiteX109" fmla="*/ 115293 w 319068"/>
                <a:gd name="connsiteY109" fmla="*/ 0 h 252072"/>
                <a:gd name="connsiteX110" fmla="*/ 118019 w 319068"/>
                <a:gd name="connsiteY110" fmla="*/ 0 h 252072"/>
                <a:gd name="connsiteX111" fmla="*/ 120681 w 319068"/>
                <a:gd name="connsiteY111" fmla="*/ 0 h 252072"/>
                <a:gd name="connsiteX112" fmla="*/ 120681 w 319068"/>
                <a:gd name="connsiteY112" fmla="*/ 2725 h 252072"/>
                <a:gd name="connsiteX113" fmla="*/ 123343 w 319068"/>
                <a:gd name="connsiteY113" fmla="*/ 2725 h 252072"/>
                <a:gd name="connsiteX114" fmla="*/ 123343 w 319068"/>
                <a:gd name="connsiteY114" fmla="*/ 5387 h 252072"/>
                <a:gd name="connsiteX115" fmla="*/ 123343 w 319068"/>
                <a:gd name="connsiteY115" fmla="*/ 8049 h 252072"/>
                <a:gd name="connsiteX116" fmla="*/ 126005 w 319068"/>
                <a:gd name="connsiteY116" fmla="*/ 10775 h 252072"/>
                <a:gd name="connsiteX117" fmla="*/ 126005 w 319068"/>
                <a:gd name="connsiteY117" fmla="*/ 13437 h 252072"/>
                <a:gd name="connsiteX118" fmla="*/ 126005 w 319068"/>
                <a:gd name="connsiteY118" fmla="*/ 16099 h 252072"/>
                <a:gd name="connsiteX119" fmla="*/ 128730 w 319068"/>
                <a:gd name="connsiteY119" fmla="*/ 16099 h 252072"/>
                <a:gd name="connsiteX120" fmla="*/ 131392 w 319068"/>
                <a:gd name="connsiteY120" fmla="*/ 16099 h 252072"/>
                <a:gd name="connsiteX121" fmla="*/ 134054 w 319068"/>
                <a:gd name="connsiteY121" fmla="*/ 16099 h 252072"/>
                <a:gd name="connsiteX122" fmla="*/ 136780 w 319068"/>
                <a:gd name="connsiteY122" fmla="*/ 16099 h 252072"/>
                <a:gd name="connsiteX123" fmla="*/ 142104 w 319068"/>
                <a:gd name="connsiteY123" fmla="*/ 16099 h 252072"/>
                <a:gd name="connsiteX124" fmla="*/ 144830 w 319068"/>
                <a:gd name="connsiteY124" fmla="*/ 16099 h 252072"/>
                <a:gd name="connsiteX125" fmla="*/ 147491 w 319068"/>
                <a:gd name="connsiteY125" fmla="*/ 16099 h 252072"/>
                <a:gd name="connsiteX126" fmla="*/ 150153 w 319068"/>
                <a:gd name="connsiteY126" fmla="*/ 16099 h 252072"/>
                <a:gd name="connsiteX127" fmla="*/ 155541 w 319068"/>
                <a:gd name="connsiteY127" fmla="*/ 16099 h 252072"/>
                <a:gd name="connsiteX128" fmla="*/ 158203 w 319068"/>
                <a:gd name="connsiteY128" fmla="*/ 16099 h 252072"/>
                <a:gd name="connsiteX129" fmla="*/ 160865 w 319068"/>
                <a:gd name="connsiteY129" fmla="*/ 13437 h 252072"/>
                <a:gd name="connsiteX130" fmla="*/ 163591 w 319068"/>
                <a:gd name="connsiteY130" fmla="*/ 13437 h 252072"/>
                <a:gd name="connsiteX131" fmla="*/ 163591 w 319068"/>
                <a:gd name="connsiteY131" fmla="*/ 10775 h 252072"/>
                <a:gd name="connsiteX132" fmla="*/ 166253 w 319068"/>
                <a:gd name="connsiteY132" fmla="*/ 10775 h 252072"/>
                <a:gd name="connsiteX133" fmla="*/ 168915 w 319068"/>
                <a:gd name="connsiteY133" fmla="*/ 8049 h 252072"/>
                <a:gd name="connsiteX134" fmla="*/ 171640 w 319068"/>
                <a:gd name="connsiteY134" fmla="*/ 8049 h 252072"/>
                <a:gd name="connsiteX135" fmla="*/ 174302 w 319068"/>
                <a:gd name="connsiteY135" fmla="*/ 8049 h 252072"/>
                <a:gd name="connsiteX136" fmla="*/ 176965 w 319068"/>
                <a:gd name="connsiteY136" fmla="*/ 8049 h 252072"/>
                <a:gd name="connsiteX137" fmla="*/ 176965 w 319068"/>
                <a:gd name="connsiteY137" fmla="*/ 10775 h 252072"/>
                <a:gd name="connsiteX138" fmla="*/ 176965 w 319068"/>
                <a:gd name="connsiteY138" fmla="*/ 13437 h 252072"/>
                <a:gd name="connsiteX139" fmla="*/ 176965 w 319068"/>
                <a:gd name="connsiteY139" fmla="*/ 16099 h 252072"/>
                <a:gd name="connsiteX140" fmla="*/ 179627 w 319068"/>
                <a:gd name="connsiteY140" fmla="*/ 18761 h 252072"/>
                <a:gd name="connsiteX141" fmla="*/ 182352 w 319068"/>
                <a:gd name="connsiteY141" fmla="*/ 18761 h 252072"/>
                <a:gd name="connsiteX142" fmla="*/ 185014 w 319068"/>
                <a:gd name="connsiteY142" fmla="*/ 18761 h 252072"/>
                <a:gd name="connsiteX143" fmla="*/ 185014 w 319068"/>
                <a:gd name="connsiteY143" fmla="*/ 21486 h 252072"/>
                <a:gd name="connsiteX144" fmla="*/ 185014 w 319068"/>
                <a:gd name="connsiteY144" fmla="*/ 24149 h 252072"/>
                <a:gd name="connsiteX145" fmla="*/ 182352 w 319068"/>
                <a:gd name="connsiteY145" fmla="*/ 24149 h 252072"/>
                <a:gd name="connsiteX146" fmla="*/ 182352 w 319068"/>
                <a:gd name="connsiteY146" fmla="*/ 26811 h 252072"/>
                <a:gd name="connsiteX147" fmla="*/ 179627 w 319068"/>
                <a:gd name="connsiteY147" fmla="*/ 26811 h 252072"/>
                <a:gd name="connsiteX148" fmla="*/ 179627 w 319068"/>
                <a:gd name="connsiteY148" fmla="*/ 29536 h 252072"/>
                <a:gd name="connsiteX149" fmla="*/ 179627 w 319068"/>
                <a:gd name="connsiteY149" fmla="*/ 32198 h 252072"/>
                <a:gd name="connsiteX150" fmla="*/ 179627 w 319068"/>
                <a:gd name="connsiteY150" fmla="*/ 34860 h 252072"/>
                <a:gd name="connsiteX151" fmla="*/ 179627 w 319068"/>
                <a:gd name="connsiteY151" fmla="*/ 37586 h 252072"/>
                <a:gd name="connsiteX152" fmla="*/ 179627 w 319068"/>
                <a:gd name="connsiteY152" fmla="*/ 40248 h 252072"/>
                <a:gd name="connsiteX153" fmla="*/ 176965 w 319068"/>
                <a:gd name="connsiteY153" fmla="*/ 40248 h 252072"/>
                <a:gd name="connsiteX154" fmla="*/ 179627 w 319068"/>
                <a:gd name="connsiteY154" fmla="*/ 45635 h 252072"/>
                <a:gd name="connsiteX155" fmla="*/ 182352 w 319068"/>
                <a:gd name="connsiteY155" fmla="*/ 48298 h 252072"/>
                <a:gd name="connsiteX156" fmla="*/ 185014 w 319068"/>
                <a:gd name="connsiteY156" fmla="*/ 48298 h 252072"/>
                <a:gd name="connsiteX157" fmla="*/ 187676 w 319068"/>
                <a:gd name="connsiteY157" fmla="*/ 45635 h 252072"/>
                <a:gd name="connsiteX158" fmla="*/ 190402 w 319068"/>
                <a:gd name="connsiteY158" fmla="*/ 45635 h 252072"/>
                <a:gd name="connsiteX159" fmla="*/ 190402 w 319068"/>
                <a:gd name="connsiteY159" fmla="*/ 48298 h 252072"/>
                <a:gd name="connsiteX160" fmla="*/ 193064 w 319068"/>
                <a:gd name="connsiteY160" fmla="*/ 50959 h 252072"/>
                <a:gd name="connsiteX161" fmla="*/ 193064 w 319068"/>
                <a:gd name="connsiteY161" fmla="*/ 53621 h 252072"/>
                <a:gd name="connsiteX162" fmla="*/ 195726 w 319068"/>
                <a:gd name="connsiteY162" fmla="*/ 59009 h 252072"/>
                <a:gd name="connsiteX163" fmla="*/ 195726 w 319068"/>
                <a:gd name="connsiteY163" fmla="*/ 61671 h 252072"/>
                <a:gd name="connsiteX164" fmla="*/ 201113 w 319068"/>
                <a:gd name="connsiteY164" fmla="*/ 67059 h 252072"/>
                <a:gd name="connsiteX165" fmla="*/ 203775 w 319068"/>
                <a:gd name="connsiteY165" fmla="*/ 69721 h 252072"/>
                <a:gd name="connsiteX166" fmla="*/ 206437 w 319068"/>
                <a:gd name="connsiteY166" fmla="*/ 69721 h 252072"/>
                <a:gd name="connsiteX167" fmla="*/ 209163 w 319068"/>
                <a:gd name="connsiteY167" fmla="*/ 69721 h 252072"/>
                <a:gd name="connsiteX168" fmla="*/ 211825 w 319068"/>
                <a:gd name="connsiteY168" fmla="*/ 69721 h 252072"/>
                <a:gd name="connsiteX169" fmla="*/ 211825 w 319068"/>
                <a:gd name="connsiteY169" fmla="*/ 67059 h 252072"/>
                <a:gd name="connsiteX170" fmla="*/ 214487 w 319068"/>
                <a:gd name="connsiteY170" fmla="*/ 64397 h 252072"/>
                <a:gd name="connsiteX171" fmla="*/ 214487 w 319068"/>
                <a:gd name="connsiteY171" fmla="*/ 61671 h 252072"/>
                <a:gd name="connsiteX172" fmla="*/ 217212 w 319068"/>
                <a:gd name="connsiteY172" fmla="*/ 61671 h 252072"/>
                <a:gd name="connsiteX173" fmla="*/ 217212 w 319068"/>
                <a:gd name="connsiteY173" fmla="*/ 56347 h 252072"/>
                <a:gd name="connsiteX174" fmla="*/ 219874 w 319068"/>
                <a:gd name="connsiteY174" fmla="*/ 53621 h 252072"/>
                <a:gd name="connsiteX175" fmla="*/ 225262 w 319068"/>
                <a:gd name="connsiteY175" fmla="*/ 50959 h 252072"/>
                <a:gd name="connsiteX176" fmla="*/ 227924 w 319068"/>
                <a:gd name="connsiteY176" fmla="*/ 50959 h 252072"/>
                <a:gd name="connsiteX177" fmla="*/ 227924 w 319068"/>
                <a:gd name="connsiteY177" fmla="*/ 53621 h 252072"/>
                <a:gd name="connsiteX178" fmla="*/ 230586 w 319068"/>
                <a:gd name="connsiteY178" fmla="*/ 53621 h 252072"/>
                <a:gd name="connsiteX179" fmla="*/ 230586 w 319068"/>
                <a:gd name="connsiteY179" fmla="*/ 50959 h 252072"/>
                <a:gd name="connsiteX180" fmla="*/ 233312 w 319068"/>
                <a:gd name="connsiteY180" fmla="*/ 50959 h 252072"/>
                <a:gd name="connsiteX181" fmla="*/ 235974 w 319068"/>
                <a:gd name="connsiteY181" fmla="*/ 50959 h 252072"/>
                <a:gd name="connsiteX182" fmla="*/ 238636 w 319068"/>
                <a:gd name="connsiteY182" fmla="*/ 50959 h 252072"/>
                <a:gd name="connsiteX183" fmla="*/ 241298 w 319068"/>
                <a:gd name="connsiteY183" fmla="*/ 48298 h 252072"/>
                <a:gd name="connsiteX184" fmla="*/ 238636 w 319068"/>
                <a:gd name="connsiteY184" fmla="*/ 48298 h 252072"/>
                <a:gd name="connsiteX185" fmla="*/ 241298 w 319068"/>
                <a:gd name="connsiteY185" fmla="*/ 50959 h 252072"/>
                <a:gd name="connsiteX186" fmla="*/ 244023 w 319068"/>
                <a:gd name="connsiteY186" fmla="*/ 50959 h 252072"/>
                <a:gd name="connsiteX187" fmla="*/ 246685 w 319068"/>
                <a:gd name="connsiteY187" fmla="*/ 50959 h 252072"/>
                <a:gd name="connsiteX188" fmla="*/ 249347 w 319068"/>
                <a:gd name="connsiteY188" fmla="*/ 53621 h 252072"/>
                <a:gd name="connsiteX189" fmla="*/ 249347 w 319068"/>
                <a:gd name="connsiteY189" fmla="*/ 50959 h 252072"/>
                <a:gd name="connsiteX190" fmla="*/ 252073 w 319068"/>
                <a:gd name="connsiteY190" fmla="*/ 50959 h 252072"/>
                <a:gd name="connsiteX191" fmla="*/ 254735 w 319068"/>
                <a:gd name="connsiteY191" fmla="*/ 48298 h 252072"/>
                <a:gd name="connsiteX192" fmla="*/ 257397 w 319068"/>
                <a:gd name="connsiteY192" fmla="*/ 50959 h 252072"/>
                <a:gd name="connsiteX193" fmla="*/ 260123 w 319068"/>
                <a:gd name="connsiteY193" fmla="*/ 50959 h 252072"/>
                <a:gd name="connsiteX194" fmla="*/ 262785 w 319068"/>
                <a:gd name="connsiteY194" fmla="*/ 53621 h 252072"/>
                <a:gd name="connsiteX195" fmla="*/ 265446 w 319068"/>
                <a:gd name="connsiteY195" fmla="*/ 53621 h 252072"/>
                <a:gd name="connsiteX196" fmla="*/ 268109 w 319068"/>
                <a:gd name="connsiteY196" fmla="*/ 59009 h 252072"/>
                <a:gd name="connsiteX197" fmla="*/ 270834 w 319068"/>
                <a:gd name="connsiteY197" fmla="*/ 61671 h 252072"/>
                <a:gd name="connsiteX198" fmla="*/ 273496 w 319068"/>
                <a:gd name="connsiteY198" fmla="*/ 61671 h 252072"/>
                <a:gd name="connsiteX199" fmla="*/ 276158 w 319068"/>
                <a:gd name="connsiteY199" fmla="*/ 64397 h 252072"/>
                <a:gd name="connsiteX200" fmla="*/ 276158 w 319068"/>
                <a:gd name="connsiteY200" fmla="*/ 67059 h 252072"/>
                <a:gd name="connsiteX201" fmla="*/ 281546 w 319068"/>
                <a:gd name="connsiteY201" fmla="*/ 72446 h 252072"/>
                <a:gd name="connsiteX202" fmla="*/ 284208 w 319068"/>
                <a:gd name="connsiteY202" fmla="*/ 72446 h 252072"/>
                <a:gd name="connsiteX203" fmla="*/ 284208 w 319068"/>
                <a:gd name="connsiteY203" fmla="*/ 75108 h 252072"/>
                <a:gd name="connsiteX204" fmla="*/ 286933 w 319068"/>
                <a:gd name="connsiteY204" fmla="*/ 75108 h 252072"/>
                <a:gd name="connsiteX205" fmla="*/ 286933 w 319068"/>
                <a:gd name="connsiteY205" fmla="*/ 77770 h 252072"/>
                <a:gd name="connsiteX206" fmla="*/ 289595 w 319068"/>
                <a:gd name="connsiteY206" fmla="*/ 77770 h 252072"/>
                <a:gd name="connsiteX207" fmla="*/ 292258 w 319068"/>
                <a:gd name="connsiteY207" fmla="*/ 80433 h 252072"/>
                <a:gd name="connsiteX208" fmla="*/ 292258 w 319068"/>
                <a:gd name="connsiteY208" fmla="*/ 83158 h 252072"/>
                <a:gd name="connsiteX209" fmla="*/ 294920 w 319068"/>
                <a:gd name="connsiteY209" fmla="*/ 83158 h 252072"/>
                <a:gd name="connsiteX210" fmla="*/ 294920 w 319068"/>
                <a:gd name="connsiteY210" fmla="*/ 85820 h 252072"/>
                <a:gd name="connsiteX211" fmla="*/ 297645 w 319068"/>
                <a:gd name="connsiteY211" fmla="*/ 93870 h 252072"/>
                <a:gd name="connsiteX212" fmla="*/ 305695 w 319068"/>
                <a:gd name="connsiteY212" fmla="*/ 112631 h 252072"/>
                <a:gd name="connsiteX213" fmla="*/ 313744 w 319068"/>
                <a:gd name="connsiteY213" fmla="*/ 128730 h 252072"/>
                <a:gd name="connsiteX214" fmla="*/ 313744 w 319068"/>
                <a:gd name="connsiteY214" fmla="*/ 131392 h 252072"/>
                <a:gd name="connsiteX215" fmla="*/ 319068 w 319068"/>
                <a:gd name="connsiteY215" fmla="*/ 139442 h 252072"/>
                <a:gd name="connsiteX216" fmla="*/ 316406 w 319068"/>
                <a:gd name="connsiteY216" fmla="*/ 139442 h 252072"/>
                <a:gd name="connsiteX217" fmla="*/ 313744 w 319068"/>
                <a:gd name="connsiteY217" fmla="*/ 142104 h 252072"/>
                <a:gd name="connsiteX218" fmla="*/ 311019 w 319068"/>
                <a:gd name="connsiteY218" fmla="*/ 142104 h 252072"/>
                <a:gd name="connsiteX219" fmla="*/ 305695 w 319068"/>
                <a:gd name="connsiteY219" fmla="*/ 144829 h 252072"/>
                <a:gd name="connsiteX220" fmla="*/ 300307 w 319068"/>
                <a:gd name="connsiteY220" fmla="*/ 147491 h 252072"/>
                <a:gd name="connsiteX221" fmla="*/ 297645 w 319068"/>
                <a:gd name="connsiteY221" fmla="*/ 150153 h 252072"/>
                <a:gd name="connsiteX222" fmla="*/ 292258 w 319068"/>
                <a:gd name="connsiteY222" fmla="*/ 155541 h 252072"/>
                <a:gd name="connsiteX223" fmla="*/ 289595 w 319068"/>
                <a:gd name="connsiteY223" fmla="*/ 155541 h 252072"/>
                <a:gd name="connsiteX224" fmla="*/ 286933 w 319068"/>
                <a:gd name="connsiteY224" fmla="*/ 155541 h 252072"/>
                <a:gd name="connsiteX225" fmla="*/ 284208 w 319068"/>
                <a:gd name="connsiteY225" fmla="*/ 158203 h 252072"/>
                <a:gd name="connsiteX226" fmla="*/ 281546 w 319068"/>
                <a:gd name="connsiteY226" fmla="*/ 158203 h 252072"/>
                <a:gd name="connsiteX227" fmla="*/ 278884 w 319068"/>
                <a:gd name="connsiteY227" fmla="*/ 158203 h 252072"/>
                <a:gd name="connsiteX228" fmla="*/ 276158 w 319068"/>
                <a:gd name="connsiteY228" fmla="*/ 160928 h 252072"/>
                <a:gd name="connsiteX229" fmla="*/ 273496 w 319068"/>
                <a:gd name="connsiteY229" fmla="*/ 160928 h 252072"/>
                <a:gd name="connsiteX230" fmla="*/ 270834 w 319068"/>
                <a:gd name="connsiteY230" fmla="*/ 163591 h 252072"/>
                <a:gd name="connsiteX231" fmla="*/ 268109 w 319068"/>
                <a:gd name="connsiteY231" fmla="*/ 163591 h 252072"/>
                <a:gd name="connsiteX232" fmla="*/ 265446 w 319068"/>
                <a:gd name="connsiteY232" fmla="*/ 166253 h 252072"/>
                <a:gd name="connsiteX233" fmla="*/ 265446 w 319068"/>
                <a:gd name="connsiteY233" fmla="*/ 168914 h 252072"/>
                <a:gd name="connsiteX234" fmla="*/ 265446 w 319068"/>
                <a:gd name="connsiteY234" fmla="*/ 171640 h 252072"/>
                <a:gd name="connsiteX235" fmla="*/ 265446 w 319068"/>
                <a:gd name="connsiteY235" fmla="*/ 174302 h 252072"/>
                <a:gd name="connsiteX236" fmla="*/ 265446 w 319068"/>
                <a:gd name="connsiteY236" fmla="*/ 171640 h 252072"/>
                <a:gd name="connsiteX237" fmla="*/ 265446 w 319068"/>
                <a:gd name="connsiteY237" fmla="*/ 174302 h 252072"/>
                <a:gd name="connsiteX238" fmla="*/ 265446 w 319068"/>
                <a:gd name="connsiteY238" fmla="*/ 176964 h 252072"/>
                <a:gd name="connsiteX239" fmla="*/ 268109 w 319068"/>
                <a:gd name="connsiteY239" fmla="*/ 179690 h 252072"/>
                <a:gd name="connsiteX240" fmla="*/ 268109 w 319068"/>
                <a:gd name="connsiteY240" fmla="*/ 182352 h 252072"/>
                <a:gd name="connsiteX241" fmla="*/ 268109 w 319068"/>
                <a:gd name="connsiteY241" fmla="*/ 185014 h 252072"/>
                <a:gd name="connsiteX242" fmla="*/ 270834 w 319068"/>
                <a:gd name="connsiteY242" fmla="*/ 185014 h 252072"/>
                <a:gd name="connsiteX243" fmla="*/ 270834 w 319068"/>
                <a:gd name="connsiteY243" fmla="*/ 187739 h 252072"/>
                <a:gd name="connsiteX244" fmla="*/ 270834 w 319068"/>
                <a:gd name="connsiteY244" fmla="*/ 190401 h 252072"/>
                <a:gd name="connsiteX245" fmla="*/ 268109 w 319068"/>
                <a:gd name="connsiteY245" fmla="*/ 193063 h 252072"/>
                <a:gd name="connsiteX246" fmla="*/ 268109 w 319068"/>
                <a:gd name="connsiteY246" fmla="*/ 190401 h 252072"/>
                <a:gd name="connsiteX247" fmla="*/ 257397 w 319068"/>
                <a:gd name="connsiteY247" fmla="*/ 187739 h 252072"/>
                <a:gd name="connsiteX248" fmla="*/ 244023 w 319068"/>
                <a:gd name="connsiteY248" fmla="*/ 185014 h 252072"/>
                <a:gd name="connsiteX249" fmla="*/ 241298 w 319068"/>
                <a:gd name="connsiteY249" fmla="*/ 185014 h 252072"/>
                <a:gd name="connsiteX250" fmla="*/ 241298 w 319068"/>
                <a:gd name="connsiteY250" fmla="*/ 187739 h 252072"/>
                <a:gd name="connsiteX251" fmla="*/ 238636 w 319068"/>
                <a:gd name="connsiteY251" fmla="*/ 187739 h 252072"/>
                <a:gd name="connsiteX252" fmla="*/ 235974 w 319068"/>
                <a:gd name="connsiteY252" fmla="*/ 190401 h 252072"/>
                <a:gd name="connsiteX253" fmla="*/ 235974 w 319068"/>
                <a:gd name="connsiteY253" fmla="*/ 193063 h 252072"/>
                <a:gd name="connsiteX254" fmla="*/ 233312 w 319068"/>
                <a:gd name="connsiteY254" fmla="*/ 193063 h 252072"/>
                <a:gd name="connsiteX255" fmla="*/ 230586 w 319068"/>
                <a:gd name="connsiteY255" fmla="*/ 195789 h 252072"/>
                <a:gd name="connsiteX256" fmla="*/ 230586 w 319068"/>
                <a:gd name="connsiteY256" fmla="*/ 198451 h 252072"/>
                <a:gd name="connsiteX257" fmla="*/ 227924 w 319068"/>
                <a:gd name="connsiteY257" fmla="*/ 201113 h 252072"/>
                <a:gd name="connsiteX258" fmla="*/ 225262 w 319068"/>
                <a:gd name="connsiteY258" fmla="*/ 203775 h 252072"/>
                <a:gd name="connsiteX259" fmla="*/ 222537 w 319068"/>
                <a:gd name="connsiteY259" fmla="*/ 206500 h 252072"/>
                <a:gd name="connsiteX260" fmla="*/ 214487 w 319068"/>
                <a:gd name="connsiteY260" fmla="*/ 211825 h 252072"/>
                <a:gd name="connsiteX261" fmla="*/ 211825 w 319068"/>
                <a:gd name="connsiteY261" fmla="*/ 217212 h 252072"/>
                <a:gd name="connsiteX262" fmla="*/ 209163 w 319068"/>
                <a:gd name="connsiteY262" fmla="*/ 219874 h 252072"/>
                <a:gd name="connsiteX263" fmla="*/ 209163 w 319068"/>
                <a:gd name="connsiteY263" fmla="*/ 222600 h 252072"/>
                <a:gd name="connsiteX264" fmla="*/ 211825 w 319068"/>
                <a:gd name="connsiteY264" fmla="*/ 225262 h 252072"/>
                <a:gd name="connsiteX265" fmla="*/ 211825 w 319068"/>
                <a:gd name="connsiteY265" fmla="*/ 227924 h 252072"/>
                <a:gd name="connsiteX266" fmla="*/ 211825 w 319068"/>
                <a:gd name="connsiteY266" fmla="*/ 230586 h 252072"/>
                <a:gd name="connsiteX267" fmla="*/ 214487 w 319068"/>
                <a:gd name="connsiteY267" fmla="*/ 230586 h 252072"/>
                <a:gd name="connsiteX268" fmla="*/ 214487 w 319068"/>
                <a:gd name="connsiteY268" fmla="*/ 233311 h 252072"/>
                <a:gd name="connsiteX269" fmla="*/ 214487 w 319068"/>
                <a:gd name="connsiteY269" fmla="*/ 235973 h 252072"/>
                <a:gd name="connsiteX270" fmla="*/ 214487 w 319068"/>
                <a:gd name="connsiteY270" fmla="*/ 238635 h 252072"/>
                <a:gd name="connsiteX271" fmla="*/ 214487 w 319068"/>
                <a:gd name="connsiteY271" fmla="*/ 241361 h 252072"/>
                <a:gd name="connsiteX272" fmla="*/ 211825 w 319068"/>
                <a:gd name="connsiteY272" fmla="*/ 241361 h 252072"/>
                <a:gd name="connsiteX273" fmla="*/ 209163 w 319068"/>
                <a:gd name="connsiteY273" fmla="*/ 241361 h 252072"/>
                <a:gd name="connsiteX274" fmla="*/ 203775 w 319068"/>
                <a:gd name="connsiteY274" fmla="*/ 241361 h 252072"/>
                <a:gd name="connsiteX275" fmla="*/ 201113 w 319068"/>
                <a:gd name="connsiteY275" fmla="*/ 241361 h 252072"/>
                <a:gd name="connsiteX276" fmla="*/ 195726 w 319068"/>
                <a:gd name="connsiteY276" fmla="*/ 241361 h 252072"/>
                <a:gd name="connsiteX277" fmla="*/ 190402 w 319068"/>
                <a:gd name="connsiteY277" fmla="*/ 241361 h 252072"/>
                <a:gd name="connsiteX278" fmla="*/ 185014 w 319068"/>
                <a:gd name="connsiteY278" fmla="*/ 241361 h 252072"/>
                <a:gd name="connsiteX279" fmla="*/ 179627 w 319068"/>
                <a:gd name="connsiteY279" fmla="*/ 241361 h 252072"/>
                <a:gd name="connsiteX280" fmla="*/ 179627 w 319068"/>
                <a:gd name="connsiteY280" fmla="*/ 238635 h 252072"/>
                <a:gd name="connsiteX281" fmla="*/ 176965 w 319068"/>
                <a:gd name="connsiteY281" fmla="*/ 238635 h 252072"/>
                <a:gd name="connsiteX282" fmla="*/ 174302 w 319068"/>
                <a:gd name="connsiteY282" fmla="*/ 235973 h 252072"/>
                <a:gd name="connsiteX283" fmla="*/ 171640 w 319068"/>
                <a:gd name="connsiteY283" fmla="*/ 233311 h 252072"/>
                <a:gd name="connsiteX284" fmla="*/ 168915 w 319068"/>
                <a:gd name="connsiteY284" fmla="*/ 233311 h 252072"/>
                <a:gd name="connsiteX285" fmla="*/ 168915 w 319068"/>
                <a:gd name="connsiteY285" fmla="*/ 230586 h 252072"/>
                <a:gd name="connsiteX286" fmla="*/ 166253 w 319068"/>
                <a:gd name="connsiteY286" fmla="*/ 230586 h 252072"/>
                <a:gd name="connsiteX287" fmla="*/ 163591 w 319068"/>
                <a:gd name="connsiteY287" fmla="*/ 230586 h 252072"/>
                <a:gd name="connsiteX288" fmla="*/ 163591 w 319068"/>
                <a:gd name="connsiteY288" fmla="*/ 227924 h 252072"/>
                <a:gd name="connsiteX289" fmla="*/ 160865 w 319068"/>
                <a:gd name="connsiteY289" fmla="*/ 225262 h 252072"/>
                <a:gd name="connsiteX290" fmla="*/ 158203 w 319068"/>
                <a:gd name="connsiteY290" fmla="*/ 222600 h 252072"/>
                <a:gd name="connsiteX291" fmla="*/ 155541 w 319068"/>
                <a:gd name="connsiteY291" fmla="*/ 219874 h 252072"/>
                <a:gd name="connsiteX292" fmla="*/ 150153 w 319068"/>
                <a:gd name="connsiteY292" fmla="*/ 222600 h 252072"/>
                <a:gd name="connsiteX293" fmla="*/ 147491 w 319068"/>
                <a:gd name="connsiteY293" fmla="*/ 222600 h 252072"/>
                <a:gd name="connsiteX294" fmla="*/ 147491 w 319068"/>
                <a:gd name="connsiteY294" fmla="*/ 225262 h 252072"/>
                <a:gd name="connsiteX295" fmla="*/ 144830 w 319068"/>
                <a:gd name="connsiteY295" fmla="*/ 225262 h 252072"/>
                <a:gd name="connsiteX296" fmla="*/ 144830 w 319068"/>
                <a:gd name="connsiteY296" fmla="*/ 227924 h 252072"/>
                <a:gd name="connsiteX297" fmla="*/ 144830 w 319068"/>
                <a:gd name="connsiteY297" fmla="*/ 230586 h 252072"/>
                <a:gd name="connsiteX298" fmla="*/ 139442 w 319068"/>
                <a:gd name="connsiteY298" fmla="*/ 233311 h 252072"/>
                <a:gd name="connsiteX299" fmla="*/ 136780 w 319068"/>
                <a:gd name="connsiteY299" fmla="*/ 233311 h 252072"/>
                <a:gd name="connsiteX300" fmla="*/ 134054 w 319068"/>
                <a:gd name="connsiteY300" fmla="*/ 233311 h 252072"/>
                <a:gd name="connsiteX301" fmla="*/ 131392 w 319068"/>
                <a:gd name="connsiteY301" fmla="*/ 235973 h 252072"/>
                <a:gd name="connsiteX302" fmla="*/ 128730 w 319068"/>
                <a:gd name="connsiteY302" fmla="*/ 235973 h 252072"/>
                <a:gd name="connsiteX303" fmla="*/ 126005 w 319068"/>
                <a:gd name="connsiteY303" fmla="*/ 235973 h 252072"/>
                <a:gd name="connsiteX304" fmla="*/ 120681 w 319068"/>
                <a:gd name="connsiteY304" fmla="*/ 238635 h 252072"/>
                <a:gd name="connsiteX305" fmla="*/ 118019 w 319068"/>
                <a:gd name="connsiteY305" fmla="*/ 241361 h 252072"/>
                <a:gd name="connsiteX306" fmla="*/ 118019 w 319068"/>
                <a:gd name="connsiteY306" fmla="*/ 244023 h 252072"/>
                <a:gd name="connsiteX307" fmla="*/ 115293 w 319068"/>
                <a:gd name="connsiteY307" fmla="*/ 246685 h 252072"/>
                <a:gd name="connsiteX308" fmla="*/ 115293 w 319068"/>
                <a:gd name="connsiteY308" fmla="*/ 249410 h 252072"/>
                <a:gd name="connsiteX309" fmla="*/ 112631 w 319068"/>
                <a:gd name="connsiteY309" fmla="*/ 249410 h 252072"/>
                <a:gd name="connsiteX310" fmla="*/ 109969 w 319068"/>
                <a:gd name="connsiteY310" fmla="*/ 252072 h 252072"/>
                <a:gd name="connsiteX311" fmla="*/ 109969 w 319068"/>
                <a:gd name="connsiteY311" fmla="*/ 252072 h 252072"/>
                <a:gd name="connsiteX312" fmla="*/ 109969 w 319068"/>
                <a:gd name="connsiteY312" fmla="*/ 252072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319068" h="252072">
                  <a:moveTo>
                    <a:pt x="109969" y="252072"/>
                  </a:moveTo>
                  <a:lnTo>
                    <a:pt x="101919" y="249410"/>
                  </a:lnTo>
                  <a:lnTo>
                    <a:pt x="85820" y="244023"/>
                  </a:lnTo>
                  <a:lnTo>
                    <a:pt x="75109" y="241361"/>
                  </a:lnTo>
                  <a:lnTo>
                    <a:pt x="67059" y="238635"/>
                  </a:lnTo>
                  <a:lnTo>
                    <a:pt x="64334" y="235973"/>
                  </a:lnTo>
                  <a:lnTo>
                    <a:pt x="61672" y="235973"/>
                  </a:lnTo>
                  <a:lnTo>
                    <a:pt x="59010" y="230586"/>
                  </a:lnTo>
                  <a:lnTo>
                    <a:pt x="56347" y="227924"/>
                  </a:lnTo>
                  <a:lnTo>
                    <a:pt x="48298" y="222600"/>
                  </a:lnTo>
                  <a:lnTo>
                    <a:pt x="32198" y="209163"/>
                  </a:lnTo>
                  <a:lnTo>
                    <a:pt x="32198" y="206500"/>
                  </a:lnTo>
                  <a:lnTo>
                    <a:pt x="29537" y="206500"/>
                  </a:lnTo>
                  <a:lnTo>
                    <a:pt x="29537" y="203775"/>
                  </a:lnTo>
                  <a:lnTo>
                    <a:pt x="26811" y="203775"/>
                  </a:lnTo>
                  <a:lnTo>
                    <a:pt x="26811" y="201113"/>
                  </a:lnTo>
                  <a:lnTo>
                    <a:pt x="26811" y="198451"/>
                  </a:lnTo>
                  <a:lnTo>
                    <a:pt x="24149" y="198451"/>
                  </a:lnTo>
                  <a:lnTo>
                    <a:pt x="24149" y="195789"/>
                  </a:lnTo>
                  <a:lnTo>
                    <a:pt x="21487" y="195789"/>
                  </a:lnTo>
                  <a:lnTo>
                    <a:pt x="21487" y="193063"/>
                  </a:lnTo>
                  <a:lnTo>
                    <a:pt x="18761" y="190401"/>
                  </a:lnTo>
                  <a:lnTo>
                    <a:pt x="16099" y="187739"/>
                  </a:lnTo>
                  <a:lnTo>
                    <a:pt x="13437" y="185014"/>
                  </a:lnTo>
                  <a:lnTo>
                    <a:pt x="10712" y="182352"/>
                  </a:lnTo>
                  <a:lnTo>
                    <a:pt x="10712" y="179690"/>
                  </a:lnTo>
                  <a:lnTo>
                    <a:pt x="8050" y="179690"/>
                  </a:lnTo>
                  <a:lnTo>
                    <a:pt x="8050" y="176964"/>
                  </a:lnTo>
                  <a:lnTo>
                    <a:pt x="8050" y="174302"/>
                  </a:lnTo>
                  <a:lnTo>
                    <a:pt x="5388" y="174302"/>
                  </a:lnTo>
                  <a:lnTo>
                    <a:pt x="5388" y="171640"/>
                  </a:lnTo>
                  <a:lnTo>
                    <a:pt x="5388" y="168914"/>
                  </a:lnTo>
                  <a:lnTo>
                    <a:pt x="5388" y="166253"/>
                  </a:lnTo>
                  <a:lnTo>
                    <a:pt x="2662" y="163591"/>
                  </a:lnTo>
                  <a:lnTo>
                    <a:pt x="0" y="160928"/>
                  </a:lnTo>
                  <a:lnTo>
                    <a:pt x="5388" y="160928"/>
                  </a:lnTo>
                  <a:lnTo>
                    <a:pt x="5388" y="158203"/>
                  </a:lnTo>
                  <a:lnTo>
                    <a:pt x="8050" y="158203"/>
                  </a:lnTo>
                  <a:lnTo>
                    <a:pt x="8050" y="155541"/>
                  </a:lnTo>
                  <a:lnTo>
                    <a:pt x="8050" y="152879"/>
                  </a:lnTo>
                  <a:lnTo>
                    <a:pt x="10712" y="150153"/>
                  </a:lnTo>
                  <a:lnTo>
                    <a:pt x="10712" y="147491"/>
                  </a:lnTo>
                  <a:lnTo>
                    <a:pt x="10712" y="144829"/>
                  </a:lnTo>
                  <a:lnTo>
                    <a:pt x="10712" y="142104"/>
                  </a:lnTo>
                  <a:lnTo>
                    <a:pt x="10712" y="139442"/>
                  </a:lnTo>
                  <a:lnTo>
                    <a:pt x="10712" y="136779"/>
                  </a:lnTo>
                  <a:lnTo>
                    <a:pt x="8050" y="134117"/>
                  </a:lnTo>
                  <a:lnTo>
                    <a:pt x="8050" y="131392"/>
                  </a:lnTo>
                  <a:lnTo>
                    <a:pt x="8050" y="128730"/>
                  </a:lnTo>
                  <a:lnTo>
                    <a:pt x="8050" y="126068"/>
                  </a:lnTo>
                  <a:lnTo>
                    <a:pt x="10712" y="126068"/>
                  </a:lnTo>
                  <a:lnTo>
                    <a:pt x="10712" y="123342"/>
                  </a:lnTo>
                  <a:lnTo>
                    <a:pt x="13437" y="120680"/>
                  </a:lnTo>
                  <a:lnTo>
                    <a:pt x="16099" y="118018"/>
                  </a:lnTo>
                  <a:lnTo>
                    <a:pt x="18761" y="118018"/>
                  </a:lnTo>
                  <a:lnTo>
                    <a:pt x="21487" y="115293"/>
                  </a:lnTo>
                  <a:lnTo>
                    <a:pt x="24149" y="115293"/>
                  </a:lnTo>
                  <a:lnTo>
                    <a:pt x="24149" y="112631"/>
                  </a:lnTo>
                  <a:lnTo>
                    <a:pt x="26811" y="109969"/>
                  </a:lnTo>
                  <a:lnTo>
                    <a:pt x="29537" y="107307"/>
                  </a:lnTo>
                  <a:lnTo>
                    <a:pt x="32198" y="107307"/>
                  </a:lnTo>
                  <a:lnTo>
                    <a:pt x="32198" y="104581"/>
                  </a:lnTo>
                  <a:lnTo>
                    <a:pt x="34860" y="104581"/>
                  </a:lnTo>
                  <a:lnTo>
                    <a:pt x="42910" y="104581"/>
                  </a:lnTo>
                  <a:lnTo>
                    <a:pt x="45572" y="104581"/>
                  </a:lnTo>
                  <a:lnTo>
                    <a:pt x="50960" y="104581"/>
                  </a:lnTo>
                  <a:lnTo>
                    <a:pt x="53622" y="104581"/>
                  </a:lnTo>
                  <a:lnTo>
                    <a:pt x="56347" y="104581"/>
                  </a:lnTo>
                  <a:lnTo>
                    <a:pt x="59010" y="101919"/>
                  </a:lnTo>
                  <a:lnTo>
                    <a:pt x="59010" y="99257"/>
                  </a:lnTo>
                  <a:lnTo>
                    <a:pt x="61672" y="96532"/>
                  </a:lnTo>
                  <a:lnTo>
                    <a:pt x="64334" y="96532"/>
                  </a:lnTo>
                  <a:lnTo>
                    <a:pt x="67059" y="96532"/>
                  </a:lnTo>
                  <a:lnTo>
                    <a:pt x="72383" y="93870"/>
                  </a:lnTo>
                  <a:lnTo>
                    <a:pt x="75109" y="91207"/>
                  </a:lnTo>
                  <a:lnTo>
                    <a:pt x="77771" y="88482"/>
                  </a:lnTo>
                  <a:lnTo>
                    <a:pt x="80433" y="83158"/>
                  </a:lnTo>
                  <a:lnTo>
                    <a:pt x="83158" y="83158"/>
                  </a:lnTo>
                  <a:lnTo>
                    <a:pt x="85820" y="80433"/>
                  </a:lnTo>
                  <a:lnTo>
                    <a:pt x="85820" y="77770"/>
                  </a:lnTo>
                  <a:lnTo>
                    <a:pt x="88482" y="75108"/>
                  </a:lnTo>
                  <a:lnTo>
                    <a:pt x="91144" y="72446"/>
                  </a:lnTo>
                  <a:lnTo>
                    <a:pt x="93870" y="69721"/>
                  </a:lnTo>
                  <a:lnTo>
                    <a:pt x="96532" y="67059"/>
                  </a:lnTo>
                  <a:lnTo>
                    <a:pt x="99194" y="64397"/>
                  </a:lnTo>
                  <a:lnTo>
                    <a:pt x="101919" y="61671"/>
                  </a:lnTo>
                  <a:lnTo>
                    <a:pt x="104581" y="61671"/>
                  </a:lnTo>
                  <a:lnTo>
                    <a:pt x="104581" y="59009"/>
                  </a:lnTo>
                  <a:lnTo>
                    <a:pt x="107244" y="56347"/>
                  </a:lnTo>
                  <a:lnTo>
                    <a:pt x="107244" y="53621"/>
                  </a:lnTo>
                  <a:lnTo>
                    <a:pt x="107244" y="50959"/>
                  </a:lnTo>
                  <a:lnTo>
                    <a:pt x="109969" y="48298"/>
                  </a:lnTo>
                  <a:lnTo>
                    <a:pt x="109969" y="45635"/>
                  </a:lnTo>
                  <a:lnTo>
                    <a:pt x="112631" y="42910"/>
                  </a:lnTo>
                  <a:lnTo>
                    <a:pt x="112631" y="40248"/>
                  </a:lnTo>
                  <a:lnTo>
                    <a:pt x="115293" y="37586"/>
                  </a:lnTo>
                  <a:lnTo>
                    <a:pt x="115293" y="34860"/>
                  </a:lnTo>
                  <a:lnTo>
                    <a:pt x="115293" y="32198"/>
                  </a:lnTo>
                  <a:lnTo>
                    <a:pt x="115293" y="29536"/>
                  </a:lnTo>
                  <a:lnTo>
                    <a:pt x="112631" y="29536"/>
                  </a:lnTo>
                  <a:lnTo>
                    <a:pt x="112631" y="26811"/>
                  </a:lnTo>
                  <a:lnTo>
                    <a:pt x="112631" y="24149"/>
                  </a:lnTo>
                  <a:lnTo>
                    <a:pt x="112631" y="21486"/>
                  </a:lnTo>
                  <a:lnTo>
                    <a:pt x="115293" y="21486"/>
                  </a:lnTo>
                  <a:lnTo>
                    <a:pt x="115293" y="18761"/>
                  </a:lnTo>
                  <a:lnTo>
                    <a:pt x="115293" y="16099"/>
                  </a:lnTo>
                  <a:lnTo>
                    <a:pt x="115293" y="13437"/>
                  </a:lnTo>
                  <a:lnTo>
                    <a:pt x="115293" y="8049"/>
                  </a:lnTo>
                  <a:lnTo>
                    <a:pt x="115293" y="2725"/>
                  </a:lnTo>
                  <a:lnTo>
                    <a:pt x="115293" y="0"/>
                  </a:lnTo>
                  <a:lnTo>
                    <a:pt x="118019" y="0"/>
                  </a:lnTo>
                  <a:lnTo>
                    <a:pt x="120681" y="0"/>
                  </a:lnTo>
                  <a:lnTo>
                    <a:pt x="120681" y="2725"/>
                  </a:lnTo>
                  <a:lnTo>
                    <a:pt x="123343" y="2725"/>
                  </a:lnTo>
                  <a:lnTo>
                    <a:pt x="123343" y="5387"/>
                  </a:lnTo>
                  <a:lnTo>
                    <a:pt x="123343" y="8049"/>
                  </a:lnTo>
                  <a:lnTo>
                    <a:pt x="126005" y="10775"/>
                  </a:lnTo>
                  <a:lnTo>
                    <a:pt x="126005" y="13437"/>
                  </a:lnTo>
                  <a:lnTo>
                    <a:pt x="126005" y="16099"/>
                  </a:lnTo>
                  <a:lnTo>
                    <a:pt x="128730" y="16099"/>
                  </a:lnTo>
                  <a:lnTo>
                    <a:pt x="131392" y="16099"/>
                  </a:lnTo>
                  <a:lnTo>
                    <a:pt x="134054" y="16099"/>
                  </a:lnTo>
                  <a:lnTo>
                    <a:pt x="136780" y="16099"/>
                  </a:lnTo>
                  <a:lnTo>
                    <a:pt x="142104" y="16099"/>
                  </a:lnTo>
                  <a:lnTo>
                    <a:pt x="144830" y="16099"/>
                  </a:lnTo>
                  <a:lnTo>
                    <a:pt x="147491" y="16099"/>
                  </a:lnTo>
                  <a:lnTo>
                    <a:pt x="150153" y="16099"/>
                  </a:lnTo>
                  <a:lnTo>
                    <a:pt x="155541" y="16099"/>
                  </a:lnTo>
                  <a:lnTo>
                    <a:pt x="158203" y="16099"/>
                  </a:lnTo>
                  <a:lnTo>
                    <a:pt x="160865" y="13437"/>
                  </a:lnTo>
                  <a:lnTo>
                    <a:pt x="163591" y="13437"/>
                  </a:lnTo>
                  <a:lnTo>
                    <a:pt x="163591" y="10775"/>
                  </a:lnTo>
                  <a:lnTo>
                    <a:pt x="166253" y="10775"/>
                  </a:lnTo>
                  <a:lnTo>
                    <a:pt x="168915" y="8049"/>
                  </a:lnTo>
                  <a:lnTo>
                    <a:pt x="171640" y="8049"/>
                  </a:lnTo>
                  <a:lnTo>
                    <a:pt x="174302" y="8049"/>
                  </a:lnTo>
                  <a:lnTo>
                    <a:pt x="176965" y="8049"/>
                  </a:lnTo>
                  <a:lnTo>
                    <a:pt x="176965" y="10775"/>
                  </a:lnTo>
                  <a:lnTo>
                    <a:pt x="176965" y="13437"/>
                  </a:lnTo>
                  <a:lnTo>
                    <a:pt x="176965" y="16099"/>
                  </a:lnTo>
                  <a:lnTo>
                    <a:pt x="179627" y="18761"/>
                  </a:lnTo>
                  <a:lnTo>
                    <a:pt x="182352" y="18761"/>
                  </a:lnTo>
                  <a:lnTo>
                    <a:pt x="185014" y="18761"/>
                  </a:lnTo>
                  <a:lnTo>
                    <a:pt x="185014" y="21486"/>
                  </a:lnTo>
                  <a:lnTo>
                    <a:pt x="185014" y="24149"/>
                  </a:lnTo>
                  <a:lnTo>
                    <a:pt x="182352" y="24149"/>
                  </a:lnTo>
                  <a:lnTo>
                    <a:pt x="182352" y="26811"/>
                  </a:lnTo>
                  <a:lnTo>
                    <a:pt x="179627" y="26811"/>
                  </a:lnTo>
                  <a:lnTo>
                    <a:pt x="179627" y="29536"/>
                  </a:lnTo>
                  <a:lnTo>
                    <a:pt x="179627" y="32198"/>
                  </a:lnTo>
                  <a:lnTo>
                    <a:pt x="179627" y="34860"/>
                  </a:lnTo>
                  <a:lnTo>
                    <a:pt x="179627" y="37586"/>
                  </a:lnTo>
                  <a:lnTo>
                    <a:pt x="179627" y="40248"/>
                  </a:lnTo>
                  <a:lnTo>
                    <a:pt x="176965" y="40248"/>
                  </a:lnTo>
                  <a:lnTo>
                    <a:pt x="179627" y="45635"/>
                  </a:lnTo>
                  <a:lnTo>
                    <a:pt x="182352" y="48298"/>
                  </a:lnTo>
                  <a:lnTo>
                    <a:pt x="185014" y="48298"/>
                  </a:lnTo>
                  <a:lnTo>
                    <a:pt x="187676" y="45635"/>
                  </a:lnTo>
                  <a:lnTo>
                    <a:pt x="190402" y="45635"/>
                  </a:lnTo>
                  <a:lnTo>
                    <a:pt x="190402" y="48298"/>
                  </a:lnTo>
                  <a:lnTo>
                    <a:pt x="193064" y="50959"/>
                  </a:lnTo>
                  <a:lnTo>
                    <a:pt x="193064" y="53621"/>
                  </a:lnTo>
                  <a:lnTo>
                    <a:pt x="195726" y="59009"/>
                  </a:lnTo>
                  <a:lnTo>
                    <a:pt x="195726" y="61671"/>
                  </a:lnTo>
                  <a:lnTo>
                    <a:pt x="201113" y="67059"/>
                  </a:lnTo>
                  <a:lnTo>
                    <a:pt x="203775" y="69721"/>
                  </a:lnTo>
                  <a:lnTo>
                    <a:pt x="206437" y="69721"/>
                  </a:lnTo>
                  <a:lnTo>
                    <a:pt x="209163" y="69721"/>
                  </a:lnTo>
                  <a:lnTo>
                    <a:pt x="211825" y="69721"/>
                  </a:lnTo>
                  <a:lnTo>
                    <a:pt x="211825" y="67059"/>
                  </a:lnTo>
                  <a:lnTo>
                    <a:pt x="214487" y="64397"/>
                  </a:lnTo>
                  <a:lnTo>
                    <a:pt x="214487" y="61671"/>
                  </a:lnTo>
                  <a:lnTo>
                    <a:pt x="217212" y="61671"/>
                  </a:lnTo>
                  <a:lnTo>
                    <a:pt x="217212" y="56347"/>
                  </a:lnTo>
                  <a:lnTo>
                    <a:pt x="219874" y="53621"/>
                  </a:lnTo>
                  <a:lnTo>
                    <a:pt x="225262" y="50959"/>
                  </a:lnTo>
                  <a:lnTo>
                    <a:pt x="227924" y="50959"/>
                  </a:lnTo>
                  <a:lnTo>
                    <a:pt x="227924" y="53621"/>
                  </a:lnTo>
                  <a:lnTo>
                    <a:pt x="230586" y="53621"/>
                  </a:lnTo>
                  <a:lnTo>
                    <a:pt x="230586" y="50959"/>
                  </a:lnTo>
                  <a:lnTo>
                    <a:pt x="233312" y="50959"/>
                  </a:lnTo>
                  <a:lnTo>
                    <a:pt x="235974" y="50959"/>
                  </a:lnTo>
                  <a:lnTo>
                    <a:pt x="238636" y="50959"/>
                  </a:lnTo>
                  <a:lnTo>
                    <a:pt x="241298" y="48298"/>
                  </a:lnTo>
                  <a:lnTo>
                    <a:pt x="238636" y="48298"/>
                  </a:lnTo>
                  <a:lnTo>
                    <a:pt x="241298" y="50959"/>
                  </a:lnTo>
                  <a:lnTo>
                    <a:pt x="244023" y="50959"/>
                  </a:lnTo>
                  <a:lnTo>
                    <a:pt x="246685" y="50959"/>
                  </a:lnTo>
                  <a:lnTo>
                    <a:pt x="249347" y="53621"/>
                  </a:lnTo>
                  <a:lnTo>
                    <a:pt x="249347" y="50959"/>
                  </a:lnTo>
                  <a:lnTo>
                    <a:pt x="252073" y="50959"/>
                  </a:lnTo>
                  <a:lnTo>
                    <a:pt x="254735" y="48298"/>
                  </a:lnTo>
                  <a:lnTo>
                    <a:pt x="257397" y="50959"/>
                  </a:lnTo>
                  <a:lnTo>
                    <a:pt x="260123" y="50959"/>
                  </a:lnTo>
                  <a:lnTo>
                    <a:pt x="262785" y="53621"/>
                  </a:lnTo>
                  <a:lnTo>
                    <a:pt x="265446" y="53621"/>
                  </a:lnTo>
                  <a:lnTo>
                    <a:pt x="268109" y="59009"/>
                  </a:lnTo>
                  <a:lnTo>
                    <a:pt x="270834" y="61671"/>
                  </a:lnTo>
                  <a:lnTo>
                    <a:pt x="273496" y="61671"/>
                  </a:lnTo>
                  <a:lnTo>
                    <a:pt x="276158" y="64397"/>
                  </a:lnTo>
                  <a:lnTo>
                    <a:pt x="276158" y="67059"/>
                  </a:lnTo>
                  <a:lnTo>
                    <a:pt x="281546" y="72446"/>
                  </a:lnTo>
                  <a:lnTo>
                    <a:pt x="284208" y="72446"/>
                  </a:lnTo>
                  <a:lnTo>
                    <a:pt x="284208" y="75108"/>
                  </a:lnTo>
                  <a:lnTo>
                    <a:pt x="286933" y="75108"/>
                  </a:lnTo>
                  <a:lnTo>
                    <a:pt x="286933" y="77770"/>
                  </a:lnTo>
                  <a:lnTo>
                    <a:pt x="289595" y="77770"/>
                  </a:lnTo>
                  <a:lnTo>
                    <a:pt x="292258" y="80433"/>
                  </a:lnTo>
                  <a:lnTo>
                    <a:pt x="292258" y="83158"/>
                  </a:lnTo>
                  <a:lnTo>
                    <a:pt x="294920" y="83158"/>
                  </a:lnTo>
                  <a:lnTo>
                    <a:pt x="294920" y="85820"/>
                  </a:lnTo>
                  <a:lnTo>
                    <a:pt x="297645" y="93870"/>
                  </a:lnTo>
                  <a:lnTo>
                    <a:pt x="305695" y="112631"/>
                  </a:lnTo>
                  <a:lnTo>
                    <a:pt x="313744" y="128730"/>
                  </a:lnTo>
                  <a:lnTo>
                    <a:pt x="313744" y="131392"/>
                  </a:lnTo>
                  <a:lnTo>
                    <a:pt x="319068" y="139442"/>
                  </a:lnTo>
                  <a:lnTo>
                    <a:pt x="316406" y="139442"/>
                  </a:lnTo>
                  <a:lnTo>
                    <a:pt x="313744" y="142104"/>
                  </a:lnTo>
                  <a:lnTo>
                    <a:pt x="311019" y="142104"/>
                  </a:lnTo>
                  <a:lnTo>
                    <a:pt x="305695" y="144829"/>
                  </a:lnTo>
                  <a:lnTo>
                    <a:pt x="300307" y="147491"/>
                  </a:lnTo>
                  <a:lnTo>
                    <a:pt x="297645" y="150153"/>
                  </a:lnTo>
                  <a:lnTo>
                    <a:pt x="292258" y="155541"/>
                  </a:lnTo>
                  <a:lnTo>
                    <a:pt x="289595" y="155541"/>
                  </a:lnTo>
                  <a:lnTo>
                    <a:pt x="286933" y="155541"/>
                  </a:lnTo>
                  <a:lnTo>
                    <a:pt x="284208" y="158203"/>
                  </a:lnTo>
                  <a:lnTo>
                    <a:pt x="281546" y="158203"/>
                  </a:lnTo>
                  <a:lnTo>
                    <a:pt x="278884" y="158203"/>
                  </a:lnTo>
                  <a:lnTo>
                    <a:pt x="276158" y="160928"/>
                  </a:lnTo>
                  <a:lnTo>
                    <a:pt x="273496" y="160928"/>
                  </a:lnTo>
                  <a:lnTo>
                    <a:pt x="270834" y="163591"/>
                  </a:lnTo>
                  <a:lnTo>
                    <a:pt x="268109" y="163591"/>
                  </a:lnTo>
                  <a:lnTo>
                    <a:pt x="265446" y="166253"/>
                  </a:lnTo>
                  <a:lnTo>
                    <a:pt x="265446" y="168914"/>
                  </a:lnTo>
                  <a:lnTo>
                    <a:pt x="265446" y="171640"/>
                  </a:lnTo>
                  <a:lnTo>
                    <a:pt x="265446" y="174302"/>
                  </a:lnTo>
                  <a:lnTo>
                    <a:pt x="265446" y="171640"/>
                  </a:lnTo>
                  <a:lnTo>
                    <a:pt x="265446" y="174302"/>
                  </a:lnTo>
                  <a:lnTo>
                    <a:pt x="265446" y="176964"/>
                  </a:lnTo>
                  <a:lnTo>
                    <a:pt x="268109" y="179690"/>
                  </a:lnTo>
                  <a:lnTo>
                    <a:pt x="268109" y="182352"/>
                  </a:lnTo>
                  <a:lnTo>
                    <a:pt x="268109" y="185014"/>
                  </a:lnTo>
                  <a:lnTo>
                    <a:pt x="270834" y="185014"/>
                  </a:lnTo>
                  <a:lnTo>
                    <a:pt x="270834" y="187739"/>
                  </a:lnTo>
                  <a:lnTo>
                    <a:pt x="270834" y="190401"/>
                  </a:lnTo>
                  <a:lnTo>
                    <a:pt x="268109" y="193063"/>
                  </a:lnTo>
                  <a:lnTo>
                    <a:pt x="268109" y="190401"/>
                  </a:lnTo>
                  <a:lnTo>
                    <a:pt x="257397" y="187739"/>
                  </a:lnTo>
                  <a:lnTo>
                    <a:pt x="244023" y="185014"/>
                  </a:lnTo>
                  <a:lnTo>
                    <a:pt x="241298" y="185014"/>
                  </a:lnTo>
                  <a:lnTo>
                    <a:pt x="241298" y="187739"/>
                  </a:lnTo>
                  <a:lnTo>
                    <a:pt x="238636" y="187739"/>
                  </a:lnTo>
                  <a:lnTo>
                    <a:pt x="235974" y="190401"/>
                  </a:lnTo>
                  <a:lnTo>
                    <a:pt x="235974" y="193063"/>
                  </a:lnTo>
                  <a:lnTo>
                    <a:pt x="233312" y="193063"/>
                  </a:lnTo>
                  <a:lnTo>
                    <a:pt x="230586" y="195789"/>
                  </a:lnTo>
                  <a:lnTo>
                    <a:pt x="230586" y="198451"/>
                  </a:lnTo>
                  <a:lnTo>
                    <a:pt x="227924" y="201113"/>
                  </a:lnTo>
                  <a:lnTo>
                    <a:pt x="225262" y="203775"/>
                  </a:lnTo>
                  <a:lnTo>
                    <a:pt x="222537" y="206500"/>
                  </a:lnTo>
                  <a:lnTo>
                    <a:pt x="214487" y="211825"/>
                  </a:lnTo>
                  <a:lnTo>
                    <a:pt x="211825" y="217212"/>
                  </a:lnTo>
                  <a:lnTo>
                    <a:pt x="209163" y="219874"/>
                  </a:lnTo>
                  <a:lnTo>
                    <a:pt x="209163" y="222600"/>
                  </a:lnTo>
                  <a:lnTo>
                    <a:pt x="211825" y="225262"/>
                  </a:lnTo>
                  <a:lnTo>
                    <a:pt x="211825" y="227924"/>
                  </a:lnTo>
                  <a:lnTo>
                    <a:pt x="211825" y="230586"/>
                  </a:lnTo>
                  <a:lnTo>
                    <a:pt x="214487" y="230586"/>
                  </a:lnTo>
                  <a:lnTo>
                    <a:pt x="214487" y="233311"/>
                  </a:lnTo>
                  <a:lnTo>
                    <a:pt x="214487" y="235973"/>
                  </a:lnTo>
                  <a:lnTo>
                    <a:pt x="214487" y="238635"/>
                  </a:lnTo>
                  <a:lnTo>
                    <a:pt x="214487" y="241361"/>
                  </a:lnTo>
                  <a:lnTo>
                    <a:pt x="211825" y="241361"/>
                  </a:lnTo>
                  <a:lnTo>
                    <a:pt x="209163" y="241361"/>
                  </a:lnTo>
                  <a:lnTo>
                    <a:pt x="203775" y="241361"/>
                  </a:lnTo>
                  <a:lnTo>
                    <a:pt x="201113" y="241361"/>
                  </a:lnTo>
                  <a:lnTo>
                    <a:pt x="195726" y="241361"/>
                  </a:lnTo>
                  <a:lnTo>
                    <a:pt x="190402" y="241361"/>
                  </a:lnTo>
                  <a:lnTo>
                    <a:pt x="185014" y="241361"/>
                  </a:lnTo>
                  <a:lnTo>
                    <a:pt x="179627" y="241361"/>
                  </a:lnTo>
                  <a:lnTo>
                    <a:pt x="179627" y="238635"/>
                  </a:lnTo>
                  <a:lnTo>
                    <a:pt x="176965" y="238635"/>
                  </a:lnTo>
                  <a:lnTo>
                    <a:pt x="174302" y="235973"/>
                  </a:lnTo>
                  <a:lnTo>
                    <a:pt x="171640" y="233311"/>
                  </a:lnTo>
                  <a:lnTo>
                    <a:pt x="168915" y="233311"/>
                  </a:lnTo>
                  <a:lnTo>
                    <a:pt x="168915" y="230586"/>
                  </a:lnTo>
                  <a:lnTo>
                    <a:pt x="166253" y="230586"/>
                  </a:lnTo>
                  <a:lnTo>
                    <a:pt x="163591" y="230586"/>
                  </a:lnTo>
                  <a:lnTo>
                    <a:pt x="163591" y="227924"/>
                  </a:lnTo>
                  <a:lnTo>
                    <a:pt x="160865" y="225262"/>
                  </a:lnTo>
                  <a:lnTo>
                    <a:pt x="158203" y="222600"/>
                  </a:lnTo>
                  <a:lnTo>
                    <a:pt x="155541" y="219874"/>
                  </a:lnTo>
                  <a:lnTo>
                    <a:pt x="150153" y="222600"/>
                  </a:lnTo>
                  <a:lnTo>
                    <a:pt x="147491" y="222600"/>
                  </a:lnTo>
                  <a:lnTo>
                    <a:pt x="147491" y="225262"/>
                  </a:lnTo>
                  <a:lnTo>
                    <a:pt x="144830" y="225262"/>
                  </a:lnTo>
                  <a:lnTo>
                    <a:pt x="144830" y="227924"/>
                  </a:lnTo>
                  <a:lnTo>
                    <a:pt x="144830" y="230586"/>
                  </a:lnTo>
                  <a:lnTo>
                    <a:pt x="139442" y="233311"/>
                  </a:lnTo>
                  <a:lnTo>
                    <a:pt x="136780" y="233311"/>
                  </a:lnTo>
                  <a:lnTo>
                    <a:pt x="134054" y="233311"/>
                  </a:lnTo>
                  <a:lnTo>
                    <a:pt x="131392" y="235973"/>
                  </a:lnTo>
                  <a:lnTo>
                    <a:pt x="128730" y="235973"/>
                  </a:lnTo>
                  <a:lnTo>
                    <a:pt x="126005" y="235973"/>
                  </a:lnTo>
                  <a:lnTo>
                    <a:pt x="120681" y="238635"/>
                  </a:lnTo>
                  <a:lnTo>
                    <a:pt x="118019" y="241361"/>
                  </a:lnTo>
                  <a:lnTo>
                    <a:pt x="118019" y="244023"/>
                  </a:lnTo>
                  <a:lnTo>
                    <a:pt x="115293" y="246685"/>
                  </a:lnTo>
                  <a:lnTo>
                    <a:pt x="115293" y="249410"/>
                  </a:lnTo>
                  <a:lnTo>
                    <a:pt x="112631" y="249410"/>
                  </a:lnTo>
                  <a:lnTo>
                    <a:pt x="109969" y="252072"/>
                  </a:lnTo>
                  <a:lnTo>
                    <a:pt x="109969" y="252072"/>
                  </a:lnTo>
                  <a:lnTo>
                    <a:pt x="109969" y="25207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 name="Freeform: Shape 27">
              <a:extLst>
                <a:ext uri="{FF2B5EF4-FFF2-40B4-BE49-F238E27FC236}">
                  <a16:creationId xmlns:a16="http://schemas.microsoft.com/office/drawing/2014/main" id="{4169AB93-B70D-FA12-536D-769407FD6694}"/>
                </a:ext>
              </a:extLst>
            </p:cNvPr>
            <p:cNvSpPr/>
            <p:nvPr/>
          </p:nvSpPr>
          <p:spPr>
            <a:xfrm>
              <a:off x="4607332" y="5862829"/>
              <a:ext cx="203775" cy="313743"/>
            </a:xfrm>
            <a:custGeom>
              <a:avLst/>
              <a:gdLst>
                <a:gd name="connsiteX0" fmla="*/ 120681 w 203775"/>
                <a:gd name="connsiteY0" fmla="*/ 313744 h 313743"/>
                <a:gd name="connsiteX1" fmla="*/ 120681 w 203775"/>
                <a:gd name="connsiteY1" fmla="*/ 311019 h 313743"/>
                <a:gd name="connsiteX2" fmla="*/ 117955 w 203775"/>
                <a:gd name="connsiteY2" fmla="*/ 311019 h 313743"/>
                <a:gd name="connsiteX3" fmla="*/ 117955 w 203775"/>
                <a:gd name="connsiteY3" fmla="*/ 308357 h 313743"/>
                <a:gd name="connsiteX4" fmla="*/ 117955 w 203775"/>
                <a:gd name="connsiteY4" fmla="*/ 305694 h 313743"/>
                <a:gd name="connsiteX5" fmla="*/ 115293 w 203775"/>
                <a:gd name="connsiteY5" fmla="*/ 305694 h 313743"/>
                <a:gd name="connsiteX6" fmla="*/ 115293 w 203775"/>
                <a:gd name="connsiteY6" fmla="*/ 302969 h 313743"/>
                <a:gd name="connsiteX7" fmla="*/ 115293 w 203775"/>
                <a:gd name="connsiteY7" fmla="*/ 300307 h 313743"/>
                <a:gd name="connsiteX8" fmla="*/ 115293 w 203775"/>
                <a:gd name="connsiteY8" fmla="*/ 297645 h 313743"/>
                <a:gd name="connsiteX9" fmla="*/ 115293 w 203775"/>
                <a:gd name="connsiteY9" fmla="*/ 292257 h 313743"/>
                <a:gd name="connsiteX10" fmla="*/ 115293 w 203775"/>
                <a:gd name="connsiteY10" fmla="*/ 289595 h 313743"/>
                <a:gd name="connsiteX11" fmla="*/ 115293 w 203775"/>
                <a:gd name="connsiteY11" fmla="*/ 284208 h 313743"/>
                <a:gd name="connsiteX12" fmla="*/ 115293 w 203775"/>
                <a:gd name="connsiteY12" fmla="*/ 281546 h 313743"/>
                <a:gd name="connsiteX13" fmla="*/ 115293 w 203775"/>
                <a:gd name="connsiteY13" fmla="*/ 278884 h 313743"/>
                <a:gd name="connsiteX14" fmla="*/ 115293 w 203775"/>
                <a:gd name="connsiteY14" fmla="*/ 276158 h 313743"/>
                <a:gd name="connsiteX15" fmla="*/ 115293 w 203775"/>
                <a:gd name="connsiteY15" fmla="*/ 273496 h 313743"/>
                <a:gd name="connsiteX16" fmla="*/ 112631 w 203775"/>
                <a:gd name="connsiteY16" fmla="*/ 273496 h 313743"/>
                <a:gd name="connsiteX17" fmla="*/ 112631 w 203775"/>
                <a:gd name="connsiteY17" fmla="*/ 270834 h 313743"/>
                <a:gd name="connsiteX18" fmla="*/ 109969 w 203775"/>
                <a:gd name="connsiteY18" fmla="*/ 270834 h 313743"/>
                <a:gd name="connsiteX19" fmla="*/ 107243 w 203775"/>
                <a:gd name="connsiteY19" fmla="*/ 270834 h 313743"/>
                <a:gd name="connsiteX20" fmla="*/ 107243 w 203775"/>
                <a:gd name="connsiteY20" fmla="*/ 273496 h 313743"/>
                <a:gd name="connsiteX21" fmla="*/ 104581 w 203775"/>
                <a:gd name="connsiteY21" fmla="*/ 273496 h 313743"/>
                <a:gd name="connsiteX22" fmla="*/ 101919 w 203775"/>
                <a:gd name="connsiteY22" fmla="*/ 273496 h 313743"/>
                <a:gd name="connsiteX23" fmla="*/ 101919 w 203775"/>
                <a:gd name="connsiteY23" fmla="*/ 276158 h 313743"/>
                <a:gd name="connsiteX24" fmla="*/ 99194 w 203775"/>
                <a:gd name="connsiteY24" fmla="*/ 276158 h 313743"/>
                <a:gd name="connsiteX25" fmla="*/ 96532 w 203775"/>
                <a:gd name="connsiteY25" fmla="*/ 276158 h 313743"/>
                <a:gd name="connsiteX26" fmla="*/ 93870 w 203775"/>
                <a:gd name="connsiteY26" fmla="*/ 276158 h 313743"/>
                <a:gd name="connsiteX27" fmla="*/ 93870 w 203775"/>
                <a:gd name="connsiteY27" fmla="*/ 273496 h 313743"/>
                <a:gd name="connsiteX28" fmla="*/ 91144 w 203775"/>
                <a:gd name="connsiteY28" fmla="*/ 273496 h 313743"/>
                <a:gd name="connsiteX29" fmla="*/ 91144 w 203775"/>
                <a:gd name="connsiteY29" fmla="*/ 270834 h 313743"/>
                <a:gd name="connsiteX30" fmla="*/ 91144 w 203775"/>
                <a:gd name="connsiteY30" fmla="*/ 268108 h 313743"/>
                <a:gd name="connsiteX31" fmla="*/ 91144 w 203775"/>
                <a:gd name="connsiteY31" fmla="*/ 265446 h 313743"/>
                <a:gd name="connsiteX32" fmla="*/ 93870 w 203775"/>
                <a:gd name="connsiteY32" fmla="*/ 262785 h 313743"/>
                <a:gd name="connsiteX33" fmla="*/ 93870 w 203775"/>
                <a:gd name="connsiteY33" fmla="*/ 260059 h 313743"/>
                <a:gd name="connsiteX34" fmla="*/ 93870 w 203775"/>
                <a:gd name="connsiteY34" fmla="*/ 257397 h 313743"/>
                <a:gd name="connsiteX35" fmla="*/ 96532 w 203775"/>
                <a:gd name="connsiteY35" fmla="*/ 257397 h 313743"/>
                <a:gd name="connsiteX36" fmla="*/ 96532 w 203775"/>
                <a:gd name="connsiteY36" fmla="*/ 254735 h 313743"/>
                <a:gd name="connsiteX37" fmla="*/ 93870 w 203775"/>
                <a:gd name="connsiteY37" fmla="*/ 254735 h 313743"/>
                <a:gd name="connsiteX38" fmla="*/ 91144 w 203775"/>
                <a:gd name="connsiteY38" fmla="*/ 252073 h 313743"/>
                <a:gd name="connsiteX39" fmla="*/ 88482 w 203775"/>
                <a:gd name="connsiteY39" fmla="*/ 252073 h 313743"/>
                <a:gd name="connsiteX40" fmla="*/ 88482 w 203775"/>
                <a:gd name="connsiteY40" fmla="*/ 249347 h 313743"/>
                <a:gd name="connsiteX41" fmla="*/ 85820 w 203775"/>
                <a:gd name="connsiteY41" fmla="*/ 249347 h 313743"/>
                <a:gd name="connsiteX42" fmla="*/ 83158 w 203775"/>
                <a:gd name="connsiteY42" fmla="*/ 246685 h 313743"/>
                <a:gd name="connsiteX43" fmla="*/ 80433 w 203775"/>
                <a:gd name="connsiteY43" fmla="*/ 246685 h 313743"/>
                <a:gd name="connsiteX44" fmla="*/ 80433 w 203775"/>
                <a:gd name="connsiteY44" fmla="*/ 244023 h 313743"/>
                <a:gd name="connsiteX45" fmla="*/ 80433 w 203775"/>
                <a:gd name="connsiteY45" fmla="*/ 241298 h 313743"/>
                <a:gd name="connsiteX46" fmla="*/ 80433 w 203775"/>
                <a:gd name="connsiteY46" fmla="*/ 238636 h 313743"/>
                <a:gd name="connsiteX47" fmla="*/ 80433 w 203775"/>
                <a:gd name="connsiteY47" fmla="*/ 235973 h 313743"/>
                <a:gd name="connsiteX48" fmla="*/ 80433 w 203775"/>
                <a:gd name="connsiteY48" fmla="*/ 233248 h 313743"/>
                <a:gd name="connsiteX49" fmla="*/ 83158 w 203775"/>
                <a:gd name="connsiteY49" fmla="*/ 230586 h 313743"/>
                <a:gd name="connsiteX50" fmla="*/ 85820 w 203775"/>
                <a:gd name="connsiteY50" fmla="*/ 230586 h 313743"/>
                <a:gd name="connsiteX51" fmla="*/ 88482 w 203775"/>
                <a:gd name="connsiteY51" fmla="*/ 227924 h 313743"/>
                <a:gd name="connsiteX52" fmla="*/ 88482 w 203775"/>
                <a:gd name="connsiteY52" fmla="*/ 225262 h 313743"/>
                <a:gd name="connsiteX53" fmla="*/ 91144 w 203775"/>
                <a:gd name="connsiteY53" fmla="*/ 222536 h 313743"/>
                <a:gd name="connsiteX54" fmla="*/ 91144 w 203775"/>
                <a:gd name="connsiteY54" fmla="*/ 219874 h 313743"/>
                <a:gd name="connsiteX55" fmla="*/ 91144 w 203775"/>
                <a:gd name="connsiteY55" fmla="*/ 217212 h 313743"/>
                <a:gd name="connsiteX56" fmla="*/ 91144 w 203775"/>
                <a:gd name="connsiteY56" fmla="*/ 211825 h 313743"/>
                <a:gd name="connsiteX57" fmla="*/ 88482 w 203775"/>
                <a:gd name="connsiteY57" fmla="*/ 209163 h 313743"/>
                <a:gd name="connsiteX58" fmla="*/ 85820 w 203775"/>
                <a:gd name="connsiteY58" fmla="*/ 206437 h 313743"/>
                <a:gd name="connsiteX59" fmla="*/ 85820 w 203775"/>
                <a:gd name="connsiteY59" fmla="*/ 203775 h 313743"/>
                <a:gd name="connsiteX60" fmla="*/ 83158 w 203775"/>
                <a:gd name="connsiteY60" fmla="*/ 203775 h 313743"/>
                <a:gd name="connsiteX61" fmla="*/ 83158 w 203775"/>
                <a:gd name="connsiteY61" fmla="*/ 201113 h 313743"/>
                <a:gd name="connsiteX62" fmla="*/ 80433 w 203775"/>
                <a:gd name="connsiteY62" fmla="*/ 201113 h 313743"/>
                <a:gd name="connsiteX63" fmla="*/ 80433 w 203775"/>
                <a:gd name="connsiteY63" fmla="*/ 198451 h 313743"/>
                <a:gd name="connsiteX64" fmla="*/ 77770 w 203775"/>
                <a:gd name="connsiteY64" fmla="*/ 198451 h 313743"/>
                <a:gd name="connsiteX65" fmla="*/ 77770 w 203775"/>
                <a:gd name="connsiteY65" fmla="*/ 195726 h 313743"/>
                <a:gd name="connsiteX66" fmla="*/ 69721 w 203775"/>
                <a:gd name="connsiteY66" fmla="*/ 190402 h 313743"/>
                <a:gd name="connsiteX67" fmla="*/ 67059 w 203775"/>
                <a:gd name="connsiteY67" fmla="*/ 190402 h 313743"/>
                <a:gd name="connsiteX68" fmla="*/ 67059 w 203775"/>
                <a:gd name="connsiteY68" fmla="*/ 187676 h 313743"/>
                <a:gd name="connsiteX69" fmla="*/ 64333 w 203775"/>
                <a:gd name="connsiteY69" fmla="*/ 187676 h 313743"/>
                <a:gd name="connsiteX70" fmla="*/ 61671 w 203775"/>
                <a:gd name="connsiteY70" fmla="*/ 187676 h 313743"/>
                <a:gd name="connsiteX71" fmla="*/ 59009 w 203775"/>
                <a:gd name="connsiteY71" fmla="*/ 185014 h 313743"/>
                <a:gd name="connsiteX72" fmla="*/ 56284 w 203775"/>
                <a:gd name="connsiteY72" fmla="*/ 185014 h 313743"/>
                <a:gd name="connsiteX73" fmla="*/ 53622 w 203775"/>
                <a:gd name="connsiteY73" fmla="*/ 185014 h 313743"/>
                <a:gd name="connsiteX74" fmla="*/ 50960 w 203775"/>
                <a:gd name="connsiteY74" fmla="*/ 185014 h 313743"/>
                <a:gd name="connsiteX75" fmla="*/ 50960 w 203775"/>
                <a:gd name="connsiteY75" fmla="*/ 182352 h 313743"/>
                <a:gd name="connsiteX76" fmla="*/ 50960 w 203775"/>
                <a:gd name="connsiteY76" fmla="*/ 179627 h 313743"/>
                <a:gd name="connsiteX77" fmla="*/ 48298 w 203775"/>
                <a:gd name="connsiteY77" fmla="*/ 179627 h 313743"/>
                <a:gd name="connsiteX78" fmla="*/ 48298 w 203775"/>
                <a:gd name="connsiteY78" fmla="*/ 176964 h 313743"/>
                <a:gd name="connsiteX79" fmla="*/ 45572 w 203775"/>
                <a:gd name="connsiteY79" fmla="*/ 176964 h 313743"/>
                <a:gd name="connsiteX80" fmla="*/ 45572 w 203775"/>
                <a:gd name="connsiteY80" fmla="*/ 174302 h 313743"/>
                <a:gd name="connsiteX81" fmla="*/ 42910 w 203775"/>
                <a:gd name="connsiteY81" fmla="*/ 171577 h 313743"/>
                <a:gd name="connsiteX82" fmla="*/ 42910 w 203775"/>
                <a:gd name="connsiteY82" fmla="*/ 168915 h 313743"/>
                <a:gd name="connsiteX83" fmla="*/ 37522 w 203775"/>
                <a:gd name="connsiteY83" fmla="*/ 166253 h 313743"/>
                <a:gd name="connsiteX84" fmla="*/ 34860 w 203775"/>
                <a:gd name="connsiteY84" fmla="*/ 163591 h 313743"/>
                <a:gd name="connsiteX85" fmla="*/ 32198 w 203775"/>
                <a:gd name="connsiteY85" fmla="*/ 163591 h 313743"/>
                <a:gd name="connsiteX86" fmla="*/ 29473 w 203775"/>
                <a:gd name="connsiteY86" fmla="*/ 163591 h 313743"/>
                <a:gd name="connsiteX87" fmla="*/ 26811 w 203775"/>
                <a:gd name="connsiteY87" fmla="*/ 163591 h 313743"/>
                <a:gd name="connsiteX88" fmla="*/ 24149 w 203775"/>
                <a:gd name="connsiteY88" fmla="*/ 160865 h 313743"/>
                <a:gd name="connsiteX89" fmla="*/ 21487 w 203775"/>
                <a:gd name="connsiteY89" fmla="*/ 158203 h 313743"/>
                <a:gd name="connsiteX90" fmla="*/ 21487 w 203775"/>
                <a:gd name="connsiteY90" fmla="*/ 155541 h 313743"/>
                <a:gd name="connsiteX91" fmla="*/ 18761 w 203775"/>
                <a:gd name="connsiteY91" fmla="*/ 155541 h 313743"/>
                <a:gd name="connsiteX92" fmla="*/ 16099 w 203775"/>
                <a:gd name="connsiteY92" fmla="*/ 155541 h 313743"/>
                <a:gd name="connsiteX93" fmla="*/ 13437 w 203775"/>
                <a:gd name="connsiteY93" fmla="*/ 155541 h 313743"/>
                <a:gd name="connsiteX94" fmla="*/ 10712 w 203775"/>
                <a:gd name="connsiteY94" fmla="*/ 155541 h 313743"/>
                <a:gd name="connsiteX95" fmla="*/ 8050 w 203775"/>
                <a:gd name="connsiteY95" fmla="*/ 155541 h 313743"/>
                <a:gd name="connsiteX96" fmla="*/ 8050 w 203775"/>
                <a:gd name="connsiteY96" fmla="*/ 158203 h 313743"/>
                <a:gd name="connsiteX97" fmla="*/ 5388 w 203775"/>
                <a:gd name="connsiteY97" fmla="*/ 158203 h 313743"/>
                <a:gd name="connsiteX98" fmla="*/ 5388 w 203775"/>
                <a:gd name="connsiteY98" fmla="*/ 160865 h 313743"/>
                <a:gd name="connsiteX99" fmla="*/ 2662 w 203775"/>
                <a:gd name="connsiteY99" fmla="*/ 160865 h 313743"/>
                <a:gd name="connsiteX100" fmla="*/ 2662 w 203775"/>
                <a:gd name="connsiteY100" fmla="*/ 158203 h 313743"/>
                <a:gd name="connsiteX101" fmla="*/ 0 w 203775"/>
                <a:gd name="connsiteY101" fmla="*/ 155541 h 313743"/>
                <a:gd name="connsiteX102" fmla="*/ 0 w 203775"/>
                <a:gd name="connsiteY102" fmla="*/ 152815 h 313743"/>
                <a:gd name="connsiteX103" fmla="*/ 2662 w 203775"/>
                <a:gd name="connsiteY103" fmla="*/ 152815 h 313743"/>
                <a:gd name="connsiteX104" fmla="*/ 5388 w 203775"/>
                <a:gd name="connsiteY104" fmla="*/ 152815 h 313743"/>
                <a:gd name="connsiteX105" fmla="*/ 8050 w 203775"/>
                <a:gd name="connsiteY105" fmla="*/ 152815 h 313743"/>
                <a:gd name="connsiteX106" fmla="*/ 8050 w 203775"/>
                <a:gd name="connsiteY106" fmla="*/ 150153 h 313743"/>
                <a:gd name="connsiteX107" fmla="*/ 8050 w 203775"/>
                <a:gd name="connsiteY107" fmla="*/ 147491 h 313743"/>
                <a:gd name="connsiteX108" fmla="*/ 10712 w 203775"/>
                <a:gd name="connsiteY108" fmla="*/ 147491 h 313743"/>
                <a:gd name="connsiteX109" fmla="*/ 10712 w 203775"/>
                <a:gd name="connsiteY109" fmla="*/ 144766 h 313743"/>
                <a:gd name="connsiteX110" fmla="*/ 13437 w 203775"/>
                <a:gd name="connsiteY110" fmla="*/ 142104 h 313743"/>
                <a:gd name="connsiteX111" fmla="*/ 16099 w 203775"/>
                <a:gd name="connsiteY111" fmla="*/ 142104 h 313743"/>
                <a:gd name="connsiteX112" fmla="*/ 18761 w 203775"/>
                <a:gd name="connsiteY112" fmla="*/ 142104 h 313743"/>
                <a:gd name="connsiteX113" fmla="*/ 18761 w 203775"/>
                <a:gd name="connsiteY113" fmla="*/ 139442 h 313743"/>
                <a:gd name="connsiteX114" fmla="*/ 16099 w 203775"/>
                <a:gd name="connsiteY114" fmla="*/ 139442 h 313743"/>
                <a:gd name="connsiteX115" fmla="*/ 16099 w 203775"/>
                <a:gd name="connsiteY115" fmla="*/ 136780 h 313743"/>
                <a:gd name="connsiteX116" fmla="*/ 18761 w 203775"/>
                <a:gd name="connsiteY116" fmla="*/ 136780 h 313743"/>
                <a:gd name="connsiteX117" fmla="*/ 18761 w 203775"/>
                <a:gd name="connsiteY117" fmla="*/ 134054 h 313743"/>
                <a:gd name="connsiteX118" fmla="*/ 21487 w 203775"/>
                <a:gd name="connsiteY118" fmla="*/ 134054 h 313743"/>
                <a:gd name="connsiteX119" fmla="*/ 21487 w 203775"/>
                <a:gd name="connsiteY119" fmla="*/ 131392 h 313743"/>
                <a:gd name="connsiteX120" fmla="*/ 24149 w 203775"/>
                <a:gd name="connsiteY120" fmla="*/ 131392 h 313743"/>
                <a:gd name="connsiteX121" fmla="*/ 24149 w 203775"/>
                <a:gd name="connsiteY121" fmla="*/ 128730 h 313743"/>
                <a:gd name="connsiteX122" fmla="*/ 21487 w 203775"/>
                <a:gd name="connsiteY122" fmla="*/ 126005 h 313743"/>
                <a:gd name="connsiteX123" fmla="*/ 24149 w 203775"/>
                <a:gd name="connsiteY123" fmla="*/ 123343 h 313743"/>
                <a:gd name="connsiteX124" fmla="*/ 26811 w 203775"/>
                <a:gd name="connsiteY124" fmla="*/ 120681 h 313743"/>
                <a:gd name="connsiteX125" fmla="*/ 29473 w 203775"/>
                <a:gd name="connsiteY125" fmla="*/ 120681 h 313743"/>
                <a:gd name="connsiteX126" fmla="*/ 29473 w 203775"/>
                <a:gd name="connsiteY126" fmla="*/ 117955 h 313743"/>
                <a:gd name="connsiteX127" fmla="*/ 32198 w 203775"/>
                <a:gd name="connsiteY127" fmla="*/ 115293 h 313743"/>
                <a:gd name="connsiteX128" fmla="*/ 34860 w 203775"/>
                <a:gd name="connsiteY128" fmla="*/ 115293 h 313743"/>
                <a:gd name="connsiteX129" fmla="*/ 34860 w 203775"/>
                <a:gd name="connsiteY129" fmla="*/ 112631 h 313743"/>
                <a:gd name="connsiteX130" fmla="*/ 37522 w 203775"/>
                <a:gd name="connsiteY130" fmla="*/ 112631 h 313743"/>
                <a:gd name="connsiteX131" fmla="*/ 37522 w 203775"/>
                <a:gd name="connsiteY131" fmla="*/ 109969 h 313743"/>
                <a:gd name="connsiteX132" fmla="*/ 40248 w 203775"/>
                <a:gd name="connsiteY132" fmla="*/ 109969 h 313743"/>
                <a:gd name="connsiteX133" fmla="*/ 40248 w 203775"/>
                <a:gd name="connsiteY133" fmla="*/ 107243 h 313743"/>
                <a:gd name="connsiteX134" fmla="*/ 40248 w 203775"/>
                <a:gd name="connsiteY134" fmla="*/ 104581 h 313743"/>
                <a:gd name="connsiteX135" fmla="*/ 42910 w 203775"/>
                <a:gd name="connsiteY135" fmla="*/ 104581 h 313743"/>
                <a:gd name="connsiteX136" fmla="*/ 42910 w 203775"/>
                <a:gd name="connsiteY136" fmla="*/ 101919 h 313743"/>
                <a:gd name="connsiteX137" fmla="*/ 40248 w 203775"/>
                <a:gd name="connsiteY137" fmla="*/ 101919 h 313743"/>
                <a:gd name="connsiteX138" fmla="*/ 40248 w 203775"/>
                <a:gd name="connsiteY138" fmla="*/ 99194 h 313743"/>
                <a:gd name="connsiteX139" fmla="*/ 40248 w 203775"/>
                <a:gd name="connsiteY139" fmla="*/ 96532 h 313743"/>
                <a:gd name="connsiteX140" fmla="*/ 40248 w 203775"/>
                <a:gd name="connsiteY140" fmla="*/ 93870 h 313743"/>
                <a:gd name="connsiteX141" fmla="*/ 40248 w 203775"/>
                <a:gd name="connsiteY141" fmla="*/ 91144 h 313743"/>
                <a:gd name="connsiteX142" fmla="*/ 40248 w 203775"/>
                <a:gd name="connsiteY142" fmla="*/ 88482 h 313743"/>
                <a:gd name="connsiteX143" fmla="*/ 42910 w 203775"/>
                <a:gd name="connsiteY143" fmla="*/ 88482 h 313743"/>
                <a:gd name="connsiteX144" fmla="*/ 45572 w 203775"/>
                <a:gd name="connsiteY144" fmla="*/ 85820 h 313743"/>
                <a:gd name="connsiteX145" fmla="*/ 45572 w 203775"/>
                <a:gd name="connsiteY145" fmla="*/ 83095 h 313743"/>
                <a:gd name="connsiteX146" fmla="*/ 48298 w 203775"/>
                <a:gd name="connsiteY146" fmla="*/ 83095 h 313743"/>
                <a:gd name="connsiteX147" fmla="*/ 61671 w 203775"/>
                <a:gd name="connsiteY147" fmla="*/ 61671 h 313743"/>
                <a:gd name="connsiteX148" fmla="*/ 77770 w 203775"/>
                <a:gd name="connsiteY148" fmla="*/ 40248 h 313743"/>
                <a:gd name="connsiteX149" fmla="*/ 80433 w 203775"/>
                <a:gd name="connsiteY149" fmla="*/ 37522 h 313743"/>
                <a:gd name="connsiteX150" fmla="*/ 101919 w 203775"/>
                <a:gd name="connsiteY150" fmla="*/ 13437 h 313743"/>
                <a:gd name="connsiteX151" fmla="*/ 107243 w 203775"/>
                <a:gd name="connsiteY151" fmla="*/ 10712 h 313743"/>
                <a:gd name="connsiteX152" fmla="*/ 152815 w 203775"/>
                <a:gd name="connsiteY152" fmla="*/ 0 h 313743"/>
                <a:gd name="connsiteX153" fmla="*/ 155541 w 203775"/>
                <a:gd name="connsiteY153" fmla="*/ 2662 h 313743"/>
                <a:gd name="connsiteX154" fmla="*/ 158203 w 203775"/>
                <a:gd name="connsiteY154" fmla="*/ 2662 h 313743"/>
                <a:gd name="connsiteX155" fmla="*/ 160865 w 203775"/>
                <a:gd name="connsiteY155" fmla="*/ 2662 h 313743"/>
                <a:gd name="connsiteX156" fmla="*/ 163591 w 203775"/>
                <a:gd name="connsiteY156" fmla="*/ 5388 h 313743"/>
                <a:gd name="connsiteX157" fmla="*/ 166253 w 203775"/>
                <a:gd name="connsiteY157" fmla="*/ 5388 h 313743"/>
                <a:gd name="connsiteX158" fmla="*/ 168915 w 203775"/>
                <a:gd name="connsiteY158" fmla="*/ 8050 h 313743"/>
                <a:gd name="connsiteX159" fmla="*/ 168915 w 203775"/>
                <a:gd name="connsiteY159" fmla="*/ 10712 h 313743"/>
                <a:gd name="connsiteX160" fmla="*/ 171577 w 203775"/>
                <a:gd name="connsiteY160" fmla="*/ 10712 h 313743"/>
                <a:gd name="connsiteX161" fmla="*/ 171577 w 203775"/>
                <a:gd name="connsiteY161" fmla="*/ 13437 h 313743"/>
                <a:gd name="connsiteX162" fmla="*/ 174302 w 203775"/>
                <a:gd name="connsiteY162" fmla="*/ 13437 h 313743"/>
                <a:gd name="connsiteX163" fmla="*/ 176964 w 203775"/>
                <a:gd name="connsiteY163" fmla="*/ 13437 h 313743"/>
                <a:gd name="connsiteX164" fmla="*/ 179626 w 203775"/>
                <a:gd name="connsiteY164" fmla="*/ 16099 h 313743"/>
                <a:gd name="connsiteX165" fmla="*/ 182352 w 203775"/>
                <a:gd name="connsiteY165" fmla="*/ 18761 h 313743"/>
                <a:gd name="connsiteX166" fmla="*/ 185014 w 203775"/>
                <a:gd name="connsiteY166" fmla="*/ 18761 h 313743"/>
                <a:gd name="connsiteX167" fmla="*/ 187676 w 203775"/>
                <a:gd name="connsiteY167" fmla="*/ 21423 h 313743"/>
                <a:gd name="connsiteX168" fmla="*/ 190401 w 203775"/>
                <a:gd name="connsiteY168" fmla="*/ 26811 h 313743"/>
                <a:gd name="connsiteX169" fmla="*/ 187676 w 203775"/>
                <a:gd name="connsiteY169" fmla="*/ 26811 h 313743"/>
                <a:gd name="connsiteX170" fmla="*/ 187676 w 203775"/>
                <a:gd name="connsiteY170" fmla="*/ 29473 h 313743"/>
                <a:gd name="connsiteX171" fmla="*/ 185014 w 203775"/>
                <a:gd name="connsiteY171" fmla="*/ 29473 h 313743"/>
                <a:gd name="connsiteX172" fmla="*/ 182352 w 203775"/>
                <a:gd name="connsiteY172" fmla="*/ 32198 h 313743"/>
                <a:gd name="connsiteX173" fmla="*/ 182352 w 203775"/>
                <a:gd name="connsiteY173" fmla="*/ 34860 h 313743"/>
                <a:gd name="connsiteX174" fmla="*/ 179626 w 203775"/>
                <a:gd name="connsiteY174" fmla="*/ 37522 h 313743"/>
                <a:gd name="connsiteX175" fmla="*/ 179626 w 203775"/>
                <a:gd name="connsiteY175" fmla="*/ 40248 h 313743"/>
                <a:gd name="connsiteX176" fmla="*/ 176964 w 203775"/>
                <a:gd name="connsiteY176" fmla="*/ 42910 h 313743"/>
                <a:gd name="connsiteX177" fmla="*/ 176964 w 203775"/>
                <a:gd name="connsiteY177" fmla="*/ 45572 h 313743"/>
                <a:gd name="connsiteX178" fmla="*/ 174302 w 203775"/>
                <a:gd name="connsiteY178" fmla="*/ 48298 h 313743"/>
                <a:gd name="connsiteX179" fmla="*/ 174302 w 203775"/>
                <a:gd name="connsiteY179" fmla="*/ 50960 h 313743"/>
                <a:gd name="connsiteX180" fmla="*/ 174302 w 203775"/>
                <a:gd name="connsiteY180" fmla="*/ 53622 h 313743"/>
                <a:gd name="connsiteX181" fmla="*/ 174302 w 203775"/>
                <a:gd name="connsiteY181" fmla="*/ 56284 h 313743"/>
                <a:gd name="connsiteX182" fmla="*/ 171577 w 203775"/>
                <a:gd name="connsiteY182" fmla="*/ 59009 h 313743"/>
                <a:gd name="connsiteX183" fmla="*/ 171577 w 203775"/>
                <a:gd name="connsiteY183" fmla="*/ 61671 h 313743"/>
                <a:gd name="connsiteX184" fmla="*/ 171577 w 203775"/>
                <a:gd name="connsiteY184" fmla="*/ 64334 h 313743"/>
                <a:gd name="connsiteX185" fmla="*/ 171577 w 203775"/>
                <a:gd name="connsiteY185" fmla="*/ 67059 h 313743"/>
                <a:gd name="connsiteX186" fmla="*/ 174302 w 203775"/>
                <a:gd name="connsiteY186" fmla="*/ 67059 h 313743"/>
                <a:gd name="connsiteX187" fmla="*/ 176964 w 203775"/>
                <a:gd name="connsiteY187" fmla="*/ 67059 h 313743"/>
                <a:gd name="connsiteX188" fmla="*/ 179626 w 203775"/>
                <a:gd name="connsiteY188" fmla="*/ 67059 h 313743"/>
                <a:gd name="connsiteX189" fmla="*/ 179626 w 203775"/>
                <a:gd name="connsiteY189" fmla="*/ 64334 h 313743"/>
                <a:gd name="connsiteX190" fmla="*/ 182352 w 203775"/>
                <a:gd name="connsiteY190" fmla="*/ 64334 h 313743"/>
                <a:gd name="connsiteX191" fmla="*/ 185014 w 203775"/>
                <a:gd name="connsiteY191" fmla="*/ 67059 h 313743"/>
                <a:gd name="connsiteX192" fmla="*/ 187676 w 203775"/>
                <a:gd name="connsiteY192" fmla="*/ 69721 h 313743"/>
                <a:gd name="connsiteX193" fmla="*/ 190401 w 203775"/>
                <a:gd name="connsiteY193" fmla="*/ 72383 h 313743"/>
                <a:gd name="connsiteX194" fmla="*/ 190401 w 203775"/>
                <a:gd name="connsiteY194" fmla="*/ 75109 h 313743"/>
                <a:gd name="connsiteX195" fmla="*/ 193064 w 203775"/>
                <a:gd name="connsiteY195" fmla="*/ 77771 h 313743"/>
                <a:gd name="connsiteX196" fmla="*/ 193064 w 203775"/>
                <a:gd name="connsiteY196" fmla="*/ 83095 h 313743"/>
                <a:gd name="connsiteX197" fmla="*/ 195726 w 203775"/>
                <a:gd name="connsiteY197" fmla="*/ 91144 h 313743"/>
                <a:gd name="connsiteX198" fmla="*/ 198451 w 203775"/>
                <a:gd name="connsiteY198" fmla="*/ 99194 h 313743"/>
                <a:gd name="connsiteX199" fmla="*/ 201113 w 203775"/>
                <a:gd name="connsiteY199" fmla="*/ 107243 h 313743"/>
                <a:gd name="connsiteX200" fmla="*/ 201113 w 203775"/>
                <a:gd name="connsiteY200" fmla="*/ 112631 h 313743"/>
                <a:gd name="connsiteX201" fmla="*/ 203775 w 203775"/>
                <a:gd name="connsiteY201" fmla="*/ 115293 h 313743"/>
                <a:gd name="connsiteX202" fmla="*/ 203775 w 203775"/>
                <a:gd name="connsiteY202" fmla="*/ 117955 h 313743"/>
                <a:gd name="connsiteX203" fmla="*/ 203775 w 203775"/>
                <a:gd name="connsiteY203" fmla="*/ 120681 h 313743"/>
                <a:gd name="connsiteX204" fmla="*/ 201113 w 203775"/>
                <a:gd name="connsiteY204" fmla="*/ 126005 h 313743"/>
                <a:gd name="connsiteX205" fmla="*/ 195726 w 203775"/>
                <a:gd name="connsiteY205" fmla="*/ 134054 h 313743"/>
                <a:gd name="connsiteX206" fmla="*/ 187676 w 203775"/>
                <a:gd name="connsiteY206" fmla="*/ 142104 h 313743"/>
                <a:gd name="connsiteX207" fmla="*/ 185014 w 203775"/>
                <a:gd name="connsiteY207" fmla="*/ 144766 h 313743"/>
                <a:gd name="connsiteX208" fmla="*/ 182352 w 203775"/>
                <a:gd name="connsiteY208" fmla="*/ 147491 h 313743"/>
                <a:gd name="connsiteX209" fmla="*/ 179626 w 203775"/>
                <a:gd name="connsiteY209" fmla="*/ 150153 h 313743"/>
                <a:gd name="connsiteX210" fmla="*/ 179626 w 203775"/>
                <a:gd name="connsiteY210" fmla="*/ 152815 h 313743"/>
                <a:gd name="connsiteX211" fmla="*/ 179626 w 203775"/>
                <a:gd name="connsiteY211" fmla="*/ 155541 h 313743"/>
                <a:gd name="connsiteX212" fmla="*/ 182352 w 203775"/>
                <a:gd name="connsiteY212" fmla="*/ 155541 h 313743"/>
                <a:gd name="connsiteX213" fmla="*/ 185014 w 203775"/>
                <a:gd name="connsiteY213" fmla="*/ 155541 h 313743"/>
                <a:gd name="connsiteX214" fmla="*/ 185014 w 203775"/>
                <a:gd name="connsiteY214" fmla="*/ 158203 h 313743"/>
                <a:gd name="connsiteX215" fmla="*/ 187676 w 203775"/>
                <a:gd name="connsiteY215" fmla="*/ 158203 h 313743"/>
                <a:gd name="connsiteX216" fmla="*/ 190401 w 203775"/>
                <a:gd name="connsiteY216" fmla="*/ 158203 h 313743"/>
                <a:gd name="connsiteX217" fmla="*/ 193064 w 203775"/>
                <a:gd name="connsiteY217" fmla="*/ 158203 h 313743"/>
                <a:gd name="connsiteX218" fmla="*/ 193064 w 203775"/>
                <a:gd name="connsiteY218" fmla="*/ 160865 h 313743"/>
                <a:gd name="connsiteX219" fmla="*/ 195726 w 203775"/>
                <a:gd name="connsiteY219" fmla="*/ 160865 h 313743"/>
                <a:gd name="connsiteX220" fmla="*/ 195726 w 203775"/>
                <a:gd name="connsiteY220" fmla="*/ 163591 h 313743"/>
                <a:gd name="connsiteX221" fmla="*/ 193064 w 203775"/>
                <a:gd name="connsiteY221" fmla="*/ 163591 h 313743"/>
                <a:gd name="connsiteX222" fmla="*/ 193064 w 203775"/>
                <a:gd name="connsiteY222" fmla="*/ 166253 h 313743"/>
                <a:gd name="connsiteX223" fmla="*/ 193064 w 203775"/>
                <a:gd name="connsiteY223" fmla="*/ 171577 h 313743"/>
                <a:gd name="connsiteX224" fmla="*/ 193064 w 203775"/>
                <a:gd name="connsiteY224" fmla="*/ 179627 h 313743"/>
                <a:gd name="connsiteX225" fmla="*/ 190401 w 203775"/>
                <a:gd name="connsiteY225" fmla="*/ 185014 h 313743"/>
                <a:gd name="connsiteX226" fmla="*/ 190401 w 203775"/>
                <a:gd name="connsiteY226" fmla="*/ 187676 h 313743"/>
                <a:gd name="connsiteX227" fmla="*/ 190401 w 203775"/>
                <a:gd name="connsiteY227" fmla="*/ 190402 h 313743"/>
                <a:gd name="connsiteX228" fmla="*/ 193064 w 203775"/>
                <a:gd name="connsiteY228" fmla="*/ 190402 h 313743"/>
                <a:gd name="connsiteX229" fmla="*/ 193064 w 203775"/>
                <a:gd name="connsiteY229" fmla="*/ 193064 h 313743"/>
                <a:gd name="connsiteX230" fmla="*/ 193064 w 203775"/>
                <a:gd name="connsiteY230" fmla="*/ 195726 h 313743"/>
                <a:gd name="connsiteX231" fmla="*/ 193064 w 203775"/>
                <a:gd name="connsiteY231" fmla="*/ 198451 h 313743"/>
                <a:gd name="connsiteX232" fmla="*/ 195726 w 203775"/>
                <a:gd name="connsiteY232" fmla="*/ 201113 h 313743"/>
                <a:gd name="connsiteX233" fmla="*/ 195726 w 203775"/>
                <a:gd name="connsiteY233" fmla="*/ 206437 h 313743"/>
                <a:gd name="connsiteX234" fmla="*/ 195726 w 203775"/>
                <a:gd name="connsiteY234" fmla="*/ 209163 h 313743"/>
                <a:gd name="connsiteX235" fmla="*/ 193064 w 203775"/>
                <a:gd name="connsiteY235" fmla="*/ 211825 h 313743"/>
                <a:gd name="connsiteX236" fmla="*/ 193064 w 203775"/>
                <a:gd name="connsiteY236" fmla="*/ 214487 h 313743"/>
                <a:gd name="connsiteX237" fmla="*/ 193064 w 203775"/>
                <a:gd name="connsiteY237" fmla="*/ 217212 h 313743"/>
                <a:gd name="connsiteX238" fmla="*/ 190401 w 203775"/>
                <a:gd name="connsiteY238" fmla="*/ 219874 h 313743"/>
                <a:gd name="connsiteX239" fmla="*/ 190401 w 203775"/>
                <a:gd name="connsiteY239" fmla="*/ 222536 h 313743"/>
                <a:gd name="connsiteX240" fmla="*/ 187676 w 203775"/>
                <a:gd name="connsiteY240" fmla="*/ 222536 h 313743"/>
                <a:gd name="connsiteX241" fmla="*/ 185014 w 203775"/>
                <a:gd name="connsiteY241" fmla="*/ 225262 h 313743"/>
                <a:gd name="connsiteX242" fmla="*/ 182352 w 203775"/>
                <a:gd name="connsiteY242" fmla="*/ 227924 h 313743"/>
                <a:gd name="connsiteX243" fmla="*/ 182352 w 203775"/>
                <a:gd name="connsiteY243" fmla="*/ 230586 h 313743"/>
                <a:gd name="connsiteX244" fmla="*/ 182352 w 203775"/>
                <a:gd name="connsiteY244" fmla="*/ 233248 h 313743"/>
                <a:gd name="connsiteX245" fmla="*/ 182352 w 203775"/>
                <a:gd name="connsiteY245" fmla="*/ 235973 h 313743"/>
                <a:gd name="connsiteX246" fmla="*/ 182352 w 203775"/>
                <a:gd name="connsiteY246" fmla="*/ 238636 h 313743"/>
                <a:gd name="connsiteX247" fmla="*/ 182352 w 203775"/>
                <a:gd name="connsiteY247" fmla="*/ 241298 h 313743"/>
                <a:gd name="connsiteX248" fmla="*/ 182352 w 203775"/>
                <a:gd name="connsiteY248" fmla="*/ 244023 h 313743"/>
                <a:gd name="connsiteX249" fmla="*/ 182352 w 203775"/>
                <a:gd name="connsiteY249" fmla="*/ 246685 h 313743"/>
                <a:gd name="connsiteX250" fmla="*/ 182352 w 203775"/>
                <a:gd name="connsiteY250" fmla="*/ 249347 h 313743"/>
                <a:gd name="connsiteX251" fmla="*/ 182352 w 203775"/>
                <a:gd name="connsiteY251" fmla="*/ 252073 h 313743"/>
                <a:gd name="connsiteX252" fmla="*/ 179626 w 203775"/>
                <a:gd name="connsiteY252" fmla="*/ 254735 h 313743"/>
                <a:gd name="connsiteX253" fmla="*/ 179626 w 203775"/>
                <a:gd name="connsiteY253" fmla="*/ 260059 h 313743"/>
                <a:gd name="connsiteX254" fmla="*/ 179626 w 203775"/>
                <a:gd name="connsiteY254" fmla="*/ 262785 h 313743"/>
                <a:gd name="connsiteX255" fmla="*/ 179626 w 203775"/>
                <a:gd name="connsiteY255" fmla="*/ 265446 h 313743"/>
                <a:gd name="connsiteX256" fmla="*/ 176964 w 203775"/>
                <a:gd name="connsiteY256" fmla="*/ 268108 h 313743"/>
                <a:gd name="connsiteX257" fmla="*/ 174302 w 203775"/>
                <a:gd name="connsiteY257" fmla="*/ 268108 h 313743"/>
                <a:gd name="connsiteX258" fmla="*/ 174302 w 203775"/>
                <a:gd name="connsiteY258" fmla="*/ 270834 h 313743"/>
                <a:gd name="connsiteX259" fmla="*/ 171577 w 203775"/>
                <a:gd name="connsiteY259" fmla="*/ 270834 h 313743"/>
                <a:gd name="connsiteX260" fmla="*/ 168915 w 203775"/>
                <a:gd name="connsiteY260" fmla="*/ 270834 h 313743"/>
                <a:gd name="connsiteX261" fmla="*/ 166253 w 203775"/>
                <a:gd name="connsiteY261" fmla="*/ 270834 h 313743"/>
                <a:gd name="connsiteX262" fmla="*/ 163591 w 203775"/>
                <a:gd name="connsiteY262" fmla="*/ 268108 h 313743"/>
                <a:gd name="connsiteX263" fmla="*/ 160865 w 203775"/>
                <a:gd name="connsiteY263" fmla="*/ 268108 h 313743"/>
                <a:gd name="connsiteX264" fmla="*/ 160865 w 203775"/>
                <a:gd name="connsiteY264" fmla="*/ 270834 h 313743"/>
                <a:gd name="connsiteX265" fmla="*/ 158203 w 203775"/>
                <a:gd name="connsiteY265" fmla="*/ 270834 h 313743"/>
                <a:gd name="connsiteX266" fmla="*/ 155541 w 203775"/>
                <a:gd name="connsiteY266" fmla="*/ 273496 h 313743"/>
                <a:gd name="connsiteX267" fmla="*/ 155541 w 203775"/>
                <a:gd name="connsiteY267" fmla="*/ 276158 h 313743"/>
                <a:gd name="connsiteX268" fmla="*/ 155541 w 203775"/>
                <a:gd name="connsiteY268" fmla="*/ 278884 h 313743"/>
                <a:gd name="connsiteX269" fmla="*/ 152815 w 203775"/>
                <a:gd name="connsiteY269" fmla="*/ 278884 h 313743"/>
                <a:gd name="connsiteX270" fmla="*/ 150153 w 203775"/>
                <a:gd name="connsiteY270" fmla="*/ 278884 h 313743"/>
                <a:gd name="connsiteX271" fmla="*/ 147491 w 203775"/>
                <a:gd name="connsiteY271" fmla="*/ 278884 h 313743"/>
                <a:gd name="connsiteX272" fmla="*/ 144766 w 203775"/>
                <a:gd name="connsiteY272" fmla="*/ 278884 h 313743"/>
                <a:gd name="connsiteX273" fmla="*/ 142104 w 203775"/>
                <a:gd name="connsiteY273" fmla="*/ 278884 h 313743"/>
                <a:gd name="connsiteX274" fmla="*/ 142104 w 203775"/>
                <a:gd name="connsiteY274" fmla="*/ 281546 h 313743"/>
                <a:gd name="connsiteX275" fmla="*/ 139442 w 203775"/>
                <a:gd name="connsiteY275" fmla="*/ 281546 h 313743"/>
                <a:gd name="connsiteX276" fmla="*/ 134054 w 203775"/>
                <a:gd name="connsiteY276" fmla="*/ 289595 h 313743"/>
                <a:gd name="connsiteX277" fmla="*/ 134054 w 203775"/>
                <a:gd name="connsiteY277" fmla="*/ 292257 h 313743"/>
                <a:gd name="connsiteX278" fmla="*/ 131392 w 203775"/>
                <a:gd name="connsiteY278" fmla="*/ 294920 h 313743"/>
                <a:gd name="connsiteX279" fmla="*/ 131392 w 203775"/>
                <a:gd name="connsiteY279" fmla="*/ 297645 h 313743"/>
                <a:gd name="connsiteX280" fmla="*/ 128730 w 203775"/>
                <a:gd name="connsiteY280" fmla="*/ 302969 h 313743"/>
                <a:gd name="connsiteX281" fmla="*/ 126005 w 203775"/>
                <a:gd name="connsiteY281" fmla="*/ 305694 h 313743"/>
                <a:gd name="connsiteX282" fmla="*/ 126005 w 203775"/>
                <a:gd name="connsiteY282" fmla="*/ 308357 h 313743"/>
                <a:gd name="connsiteX283" fmla="*/ 123343 w 203775"/>
                <a:gd name="connsiteY283" fmla="*/ 308357 h 313743"/>
                <a:gd name="connsiteX284" fmla="*/ 120681 w 203775"/>
                <a:gd name="connsiteY284" fmla="*/ 311019 h 313743"/>
                <a:gd name="connsiteX285" fmla="*/ 120681 w 203775"/>
                <a:gd name="connsiteY285" fmla="*/ 313744 h 313743"/>
                <a:gd name="connsiteX286" fmla="*/ 120681 w 203775"/>
                <a:gd name="connsiteY286" fmla="*/ 313744 h 31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203775" h="313743">
                  <a:moveTo>
                    <a:pt x="120681" y="313744"/>
                  </a:moveTo>
                  <a:lnTo>
                    <a:pt x="120681" y="311019"/>
                  </a:lnTo>
                  <a:lnTo>
                    <a:pt x="117955" y="311019"/>
                  </a:lnTo>
                  <a:lnTo>
                    <a:pt x="117955" y="308357"/>
                  </a:lnTo>
                  <a:lnTo>
                    <a:pt x="117955" y="305694"/>
                  </a:lnTo>
                  <a:lnTo>
                    <a:pt x="115293" y="305694"/>
                  </a:lnTo>
                  <a:lnTo>
                    <a:pt x="115293" y="302969"/>
                  </a:lnTo>
                  <a:lnTo>
                    <a:pt x="115293" y="300307"/>
                  </a:lnTo>
                  <a:lnTo>
                    <a:pt x="115293" y="297645"/>
                  </a:lnTo>
                  <a:lnTo>
                    <a:pt x="115293" y="292257"/>
                  </a:lnTo>
                  <a:lnTo>
                    <a:pt x="115293" y="289595"/>
                  </a:lnTo>
                  <a:lnTo>
                    <a:pt x="115293" y="284208"/>
                  </a:lnTo>
                  <a:lnTo>
                    <a:pt x="115293" y="281546"/>
                  </a:lnTo>
                  <a:lnTo>
                    <a:pt x="115293" y="278884"/>
                  </a:lnTo>
                  <a:lnTo>
                    <a:pt x="115293" y="276158"/>
                  </a:lnTo>
                  <a:lnTo>
                    <a:pt x="115293" y="273496"/>
                  </a:lnTo>
                  <a:lnTo>
                    <a:pt x="112631" y="273496"/>
                  </a:lnTo>
                  <a:lnTo>
                    <a:pt x="112631" y="270834"/>
                  </a:lnTo>
                  <a:lnTo>
                    <a:pt x="109969" y="270834"/>
                  </a:lnTo>
                  <a:lnTo>
                    <a:pt x="107243" y="270834"/>
                  </a:lnTo>
                  <a:lnTo>
                    <a:pt x="107243" y="273496"/>
                  </a:lnTo>
                  <a:lnTo>
                    <a:pt x="104581" y="273496"/>
                  </a:lnTo>
                  <a:lnTo>
                    <a:pt x="101919" y="273496"/>
                  </a:lnTo>
                  <a:lnTo>
                    <a:pt x="101919" y="276158"/>
                  </a:lnTo>
                  <a:lnTo>
                    <a:pt x="99194" y="276158"/>
                  </a:lnTo>
                  <a:lnTo>
                    <a:pt x="96532" y="276158"/>
                  </a:lnTo>
                  <a:lnTo>
                    <a:pt x="93870" y="276158"/>
                  </a:lnTo>
                  <a:lnTo>
                    <a:pt x="93870" y="273496"/>
                  </a:lnTo>
                  <a:lnTo>
                    <a:pt x="91144" y="273496"/>
                  </a:lnTo>
                  <a:lnTo>
                    <a:pt x="91144" y="270834"/>
                  </a:lnTo>
                  <a:lnTo>
                    <a:pt x="91144" y="268108"/>
                  </a:lnTo>
                  <a:lnTo>
                    <a:pt x="91144" y="265446"/>
                  </a:lnTo>
                  <a:lnTo>
                    <a:pt x="93870" y="262785"/>
                  </a:lnTo>
                  <a:lnTo>
                    <a:pt x="93870" y="260059"/>
                  </a:lnTo>
                  <a:lnTo>
                    <a:pt x="93870" y="257397"/>
                  </a:lnTo>
                  <a:lnTo>
                    <a:pt x="96532" y="257397"/>
                  </a:lnTo>
                  <a:lnTo>
                    <a:pt x="96532" y="254735"/>
                  </a:lnTo>
                  <a:lnTo>
                    <a:pt x="93870" y="254735"/>
                  </a:lnTo>
                  <a:lnTo>
                    <a:pt x="91144" y="252073"/>
                  </a:lnTo>
                  <a:lnTo>
                    <a:pt x="88482" y="252073"/>
                  </a:lnTo>
                  <a:lnTo>
                    <a:pt x="88482" y="249347"/>
                  </a:lnTo>
                  <a:lnTo>
                    <a:pt x="85820" y="249347"/>
                  </a:lnTo>
                  <a:lnTo>
                    <a:pt x="83158" y="246685"/>
                  </a:lnTo>
                  <a:lnTo>
                    <a:pt x="80433" y="246685"/>
                  </a:lnTo>
                  <a:lnTo>
                    <a:pt x="80433" y="244023"/>
                  </a:lnTo>
                  <a:lnTo>
                    <a:pt x="80433" y="241298"/>
                  </a:lnTo>
                  <a:lnTo>
                    <a:pt x="80433" y="238636"/>
                  </a:lnTo>
                  <a:lnTo>
                    <a:pt x="80433" y="235973"/>
                  </a:lnTo>
                  <a:lnTo>
                    <a:pt x="80433" y="233248"/>
                  </a:lnTo>
                  <a:lnTo>
                    <a:pt x="83158" y="230586"/>
                  </a:lnTo>
                  <a:lnTo>
                    <a:pt x="85820" y="230586"/>
                  </a:lnTo>
                  <a:lnTo>
                    <a:pt x="88482" y="227924"/>
                  </a:lnTo>
                  <a:lnTo>
                    <a:pt x="88482" y="225262"/>
                  </a:lnTo>
                  <a:lnTo>
                    <a:pt x="91144" y="222536"/>
                  </a:lnTo>
                  <a:lnTo>
                    <a:pt x="91144" y="219874"/>
                  </a:lnTo>
                  <a:lnTo>
                    <a:pt x="91144" y="217212"/>
                  </a:lnTo>
                  <a:lnTo>
                    <a:pt x="91144" y="211825"/>
                  </a:lnTo>
                  <a:lnTo>
                    <a:pt x="88482" y="209163"/>
                  </a:lnTo>
                  <a:lnTo>
                    <a:pt x="85820" y="206437"/>
                  </a:lnTo>
                  <a:lnTo>
                    <a:pt x="85820" y="203775"/>
                  </a:lnTo>
                  <a:lnTo>
                    <a:pt x="83158" y="203775"/>
                  </a:lnTo>
                  <a:lnTo>
                    <a:pt x="83158" y="201113"/>
                  </a:lnTo>
                  <a:lnTo>
                    <a:pt x="80433" y="201113"/>
                  </a:lnTo>
                  <a:lnTo>
                    <a:pt x="80433" y="198451"/>
                  </a:lnTo>
                  <a:lnTo>
                    <a:pt x="77770" y="198451"/>
                  </a:lnTo>
                  <a:lnTo>
                    <a:pt x="77770" y="195726"/>
                  </a:lnTo>
                  <a:lnTo>
                    <a:pt x="69721" y="190402"/>
                  </a:lnTo>
                  <a:lnTo>
                    <a:pt x="67059" y="190402"/>
                  </a:lnTo>
                  <a:lnTo>
                    <a:pt x="67059" y="187676"/>
                  </a:lnTo>
                  <a:lnTo>
                    <a:pt x="64333" y="187676"/>
                  </a:lnTo>
                  <a:lnTo>
                    <a:pt x="61671" y="187676"/>
                  </a:lnTo>
                  <a:lnTo>
                    <a:pt x="59009" y="185014"/>
                  </a:lnTo>
                  <a:lnTo>
                    <a:pt x="56284" y="185014"/>
                  </a:lnTo>
                  <a:lnTo>
                    <a:pt x="53622" y="185014"/>
                  </a:lnTo>
                  <a:lnTo>
                    <a:pt x="50960" y="185014"/>
                  </a:lnTo>
                  <a:lnTo>
                    <a:pt x="50960" y="182352"/>
                  </a:lnTo>
                  <a:lnTo>
                    <a:pt x="50960" y="179627"/>
                  </a:lnTo>
                  <a:lnTo>
                    <a:pt x="48298" y="179627"/>
                  </a:lnTo>
                  <a:lnTo>
                    <a:pt x="48298" y="176964"/>
                  </a:lnTo>
                  <a:lnTo>
                    <a:pt x="45572" y="176964"/>
                  </a:lnTo>
                  <a:lnTo>
                    <a:pt x="45572" y="174302"/>
                  </a:lnTo>
                  <a:lnTo>
                    <a:pt x="42910" y="171577"/>
                  </a:lnTo>
                  <a:lnTo>
                    <a:pt x="42910" y="168915"/>
                  </a:lnTo>
                  <a:lnTo>
                    <a:pt x="37522" y="166253"/>
                  </a:lnTo>
                  <a:lnTo>
                    <a:pt x="34860" y="163591"/>
                  </a:lnTo>
                  <a:lnTo>
                    <a:pt x="32198" y="163591"/>
                  </a:lnTo>
                  <a:lnTo>
                    <a:pt x="29473" y="163591"/>
                  </a:lnTo>
                  <a:lnTo>
                    <a:pt x="26811" y="163591"/>
                  </a:lnTo>
                  <a:lnTo>
                    <a:pt x="24149" y="160865"/>
                  </a:lnTo>
                  <a:lnTo>
                    <a:pt x="21487" y="158203"/>
                  </a:lnTo>
                  <a:lnTo>
                    <a:pt x="21487" y="155541"/>
                  </a:lnTo>
                  <a:lnTo>
                    <a:pt x="18761" y="155541"/>
                  </a:lnTo>
                  <a:lnTo>
                    <a:pt x="16099" y="155541"/>
                  </a:lnTo>
                  <a:lnTo>
                    <a:pt x="13437" y="155541"/>
                  </a:lnTo>
                  <a:lnTo>
                    <a:pt x="10712" y="155541"/>
                  </a:lnTo>
                  <a:lnTo>
                    <a:pt x="8050" y="155541"/>
                  </a:lnTo>
                  <a:lnTo>
                    <a:pt x="8050" y="158203"/>
                  </a:lnTo>
                  <a:lnTo>
                    <a:pt x="5388" y="158203"/>
                  </a:lnTo>
                  <a:lnTo>
                    <a:pt x="5388" y="160865"/>
                  </a:lnTo>
                  <a:lnTo>
                    <a:pt x="2662" y="160865"/>
                  </a:lnTo>
                  <a:lnTo>
                    <a:pt x="2662" y="158203"/>
                  </a:lnTo>
                  <a:lnTo>
                    <a:pt x="0" y="155541"/>
                  </a:lnTo>
                  <a:lnTo>
                    <a:pt x="0" y="152815"/>
                  </a:lnTo>
                  <a:lnTo>
                    <a:pt x="2662" y="152815"/>
                  </a:lnTo>
                  <a:lnTo>
                    <a:pt x="5388" y="152815"/>
                  </a:lnTo>
                  <a:lnTo>
                    <a:pt x="8050" y="152815"/>
                  </a:lnTo>
                  <a:lnTo>
                    <a:pt x="8050" y="150153"/>
                  </a:lnTo>
                  <a:lnTo>
                    <a:pt x="8050" y="147491"/>
                  </a:lnTo>
                  <a:lnTo>
                    <a:pt x="10712" y="147491"/>
                  </a:lnTo>
                  <a:lnTo>
                    <a:pt x="10712" y="144766"/>
                  </a:lnTo>
                  <a:lnTo>
                    <a:pt x="13437" y="142104"/>
                  </a:lnTo>
                  <a:lnTo>
                    <a:pt x="16099" y="142104"/>
                  </a:lnTo>
                  <a:lnTo>
                    <a:pt x="18761" y="142104"/>
                  </a:lnTo>
                  <a:lnTo>
                    <a:pt x="18761" y="139442"/>
                  </a:lnTo>
                  <a:lnTo>
                    <a:pt x="16099" y="139442"/>
                  </a:lnTo>
                  <a:lnTo>
                    <a:pt x="16099" y="136780"/>
                  </a:lnTo>
                  <a:lnTo>
                    <a:pt x="18761" y="136780"/>
                  </a:lnTo>
                  <a:lnTo>
                    <a:pt x="18761" y="134054"/>
                  </a:lnTo>
                  <a:lnTo>
                    <a:pt x="21487" y="134054"/>
                  </a:lnTo>
                  <a:lnTo>
                    <a:pt x="21487" y="131392"/>
                  </a:lnTo>
                  <a:lnTo>
                    <a:pt x="24149" y="131392"/>
                  </a:lnTo>
                  <a:lnTo>
                    <a:pt x="24149" y="128730"/>
                  </a:lnTo>
                  <a:lnTo>
                    <a:pt x="21487" y="126005"/>
                  </a:lnTo>
                  <a:lnTo>
                    <a:pt x="24149" y="123343"/>
                  </a:lnTo>
                  <a:lnTo>
                    <a:pt x="26811" y="120681"/>
                  </a:lnTo>
                  <a:lnTo>
                    <a:pt x="29473" y="120681"/>
                  </a:lnTo>
                  <a:lnTo>
                    <a:pt x="29473" y="117955"/>
                  </a:lnTo>
                  <a:lnTo>
                    <a:pt x="32198" y="115293"/>
                  </a:lnTo>
                  <a:lnTo>
                    <a:pt x="34860" y="115293"/>
                  </a:lnTo>
                  <a:lnTo>
                    <a:pt x="34860" y="112631"/>
                  </a:lnTo>
                  <a:lnTo>
                    <a:pt x="37522" y="112631"/>
                  </a:lnTo>
                  <a:lnTo>
                    <a:pt x="37522" y="109969"/>
                  </a:lnTo>
                  <a:lnTo>
                    <a:pt x="40248" y="109969"/>
                  </a:lnTo>
                  <a:lnTo>
                    <a:pt x="40248" y="107243"/>
                  </a:lnTo>
                  <a:lnTo>
                    <a:pt x="40248" y="104581"/>
                  </a:lnTo>
                  <a:lnTo>
                    <a:pt x="42910" y="104581"/>
                  </a:lnTo>
                  <a:lnTo>
                    <a:pt x="42910" y="101919"/>
                  </a:lnTo>
                  <a:lnTo>
                    <a:pt x="40248" y="101919"/>
                  </a:lnTo>
                  <a:lnTo>
                    <a:pt x="40248" y="99194"/>
                  </a:lnTo>
                  <a:lnTo>
                    <a:pt x="40248" y="96532"/>
                  </a:lnTo>
                  <a:lnTo>
                    <a:pt x="40248" y="93870"/>
                  </a:lnTo>
                  <a:lnTo>
                    <a:pt x="40248" y="91144"/>
                  </a:lnTo>
                  <a:lnTo>
                    <a:pt x="40248" y="88482"/>
                  </a:lnTo>
                  <a:lnTo>
                    <a:pt x="42910" y="88482"/>
                  </a:lnTo>
                  <a:lnTo>
                    <a:pt x="45572" y="85820"/>
                  </a:lnTo>
                  <a:lnTo>
                    <a:pt x="45572" y="83095"/>
                  </a:lnTo>
                  <a:lnTo>
                    <a:pt x="48298" y="83095"/>
                  </a:lnTo>
                  <a:lnTo>
                    <a:pt x="61671" y="61671"/>
                  </a:lnTo>
                  <a:lnTo>
                    <a:pt x="77770" y="40248"/>
                  </a:lnTo>
                  <a:lnTo>
                    <a:pt x="80433" y="37522"/>
                  </a:lnTo>
                  <a:lnTo>
                    <a:pt x="101919" y="13437"/>
                  </a:lnTo>
                  <a:lnTo>
                    <a:pt x="107243" y="10712"/>
                  </a:lnTo>
                  <a:lnTo>
                    <a:pt x="152815" y="0"/>
                  </a:lnTo>
                  <a:lnTo>
                    <a:pt x="155541" y="2662"/>
                  </a:lnTo>
                  <a:lnTo>
                    <a:pt x="158203" y="2662"/>
                  </a:lnTo>
                  <a:lnTo>
                    <a:pt x="160865" y="2662"/>
                  </a:lnTo>
                  <a:lnTo>
                    <a:pt x="163591" y="5388"/>
                  </a:lnTo>
                  <a:lnTo>
                    <a:pt x="166253" y="5388"/>
                  </a:lnTo>
                  <a:lnTo>
                    <a:pt x="168915" y="8050"/>
                  </a:lnTo>
                  <a:lnTo>
                    <a:pt x="168915" y="10712"/>
                  </a:lnTo>
                  <a:lnTo>
                    <a:pt x="171577" y="10712"/>
                  </a:lnTo>
                  <a:lnTo>
                    <a:pt x="171577" y="13437"/>
                  </a:lnTo>
                  <a:lnTo>
                    <a:pt x="174302" y="13437"/>
                  </a:lnTo>
                  <a:lnTo>
                    <a:pt x="176964" y="13437"/>
                  </a:lnTo>
                  <a:lnTo>
                    <a:pt x="179626" y="16099"/>
                  </a:lnTo>
                  <a:lnTo>
                    <a:pt x="182352" y="18761"/>
                  </a:lnTo>
                  <a:lnTo>
                    <a:pt x="185014" y="18761"/>
                  </a:lnTo>
                  <a:lnTo>
                    <a:pt x="187676" y="21423"/>
                  </a:lnTo>
                  <a:lnTo>
                    <a:pt x="190401" y="26811"/>
                  </a:lnTo>
                  <a:lnTo>
                    <a:pt x="187676" y="26811"/>
                  </a:lnTo>
                  <a:lnTo>
                    <a:pt x="187676" y="29473"/>
                  </a:lnTo>
                  <a:lnTo>
                    <a:pt x="185014" y="29473"/>
                  </a:lnTo>
                  <a:lnTo>
                    <a:pt x="182352" y="32198"/>
                  </a:lnTo>
                  <a:lnTo>
                    <a:pt x="182352" y="34860"/>
                  </a:lnTo>
                  <a:lnTo>
                    <a:pt x="179626" y="37522"/>
                  </a:lnTo>
                  <a:lnTo>
                    <a:pt x="179626" y="40248"/>
                  </a:lnTo>
                  <a:lnTo>
                    <a:pt x="176964" y="42910"/>
                  </a:lnTo>
                  <a:lnTo>
                    <a:pt x="176964" y="45572"/>
                  </a:lnTo>
                  <a:lnTo>
                    <a:pt x="174302" y="48298"/>
                  </a:lnTo>
                  <a:lnTo>
                    <a:pt x="174302" y="50960"/>
                  </a:lnTo>
                  <a:lnTo>
                    <a:pt x="174302" y="53622"/>
                  </a:lnTo>
                  <a:lnTo>
                    <a:pt x="174302" y="56284"/>
                  </a:lnTo>
                  <a:lnTo>
                    <a:pt x="171577" y="59009"/>
                  </a:lnTo>
                  <a:lnTo>
                    <a:pt x="171577" y="61671"/>
                  </a:lnTo>
                  <a:lnTo>
                    <a:pt x="171577" y="64334"/>
                  </a:lnTo>
                  <a:lnTo>
                    <a:pt x="171577" y="67059"/>
                  </a:lnTo>
                  <a:lnTo>
                    <a:pt x="174302" y="67059"/>
                  </a:lnTo>
                  <a:lnTo>
                    <a:pt x="176964" y="67059"/>
                  </a:lnTo>
                  <a:lnTo>
                    <a:pt x="179626" y="67059"/>
                  </a:lnTo>
                  <a:lnTo>
                    <a:pt x="179626" y="64334"/>
                  </a:lnTo>
                  <a:lnTo>
                    <a:pt x="182352" y="64334"/>
                  </a:lnTo>
                  <a:lnTo>
                    <a:pt x="185014" y="67059"/>
                  </a:lnTo>
                  <a:lnTo>
                    <a:pt x="187676" y="69721"/>
                  </a:lnTo>
                  <a:lnTo>
                    <a:pt x="190401" y="72383"/>
                  </a:lnTo>
                  <a:lnTo>
                    <a:pt x="190401" y="75109"/>
                  </a:lnTo>
                  <a:lnTo>
                    <a:pt x="193064" y="77771"/>
                  </a:lnTo>
                  <a:lnTo>
                    <a:pt x="193064" y="83095"/>
                  </a:lnTo>
                  <a:lnTo>
                    <a:pt x="195726" y="91144"/>
                  </a:lnTo>
                  <a:lnTo>
                    <a:pt x="198451" y="99194"/>
                  </a:lnTo>
                  <a:lnTo>
                    <a:pt x="201113" y="107243"/>
                  </a:lnTo>
                  <a:lnTo>
                    <a:pt x="201113" y="112631"/>
                  </a:lnTo>
                  <a:lnTo>
                    <a:pt x="203775" y="115293"/>
                  </a:lnTo>
                  <a:lnTo>
                    <a:pt x="203775" y="117955"/>
                  </a:lnTo>
                  <a:lnTo>
                    <a:pt x="203775" y="120681"/>
                  </a:lnTo>
                  <a:lnTo>
                    <a:pt x="201113" y="126005"/>
                  </a:lnTo>
                  <a:lnTo>
                    <a:pt x="195726" y="134054"/>
                  </a:lnTo>
                  <a:lnTo>
                    <a:pt x="187676" y="142104"/>
                  </a:lnTo>
                  <a:lnTo>
                    <a:pt x="185014" y="144766"/>
                  </a:lnTo>
                  <a:lnTo>
                    <a:pt x="182352" y="147491"/>
                  </a:lnTo>
                  <a:lnTo>
                    <a:pt x="179626" y="150153"/>
                  </a:lnTo>
                  <a:lnTo>
                    <a:pt x="179626" y="152815"/>
                  </a:lnTo>
                  <a:lnTo>
                    <a:pt x="179626" y="155541"/>
                  </a:lnTo>
                  <a:lnTo>
                    <a:pt x="182352" y="155541"/>
                  </a:lnTo>
                  <a:lnTo>
                    <a:pt x="185014" y="155541"/>
                  </a:lnTo>
                  <a:lnTo>
                    <a:pt x="185014" y="158203"/>
                  </a:lnTo>
                  <a:lnTo>
                    <a:pt x="187676" y="158203"/>
                  </a:lnTo>
                  <a:lnTo>
                    <a:pt x="190401" y="158203"/>
                  </a:lnTo>
                  <a:lnTo>
                    <a:pt x="193064" y="158203"/>
                  </a:lnTo>
                  <a:lnTo>
                    <a:pt x="193064" y="160865"/>
                  </a:lnTo>
                  <a:lnTo>
                    <a:pt x="195726" y="160865"/>
                  </a:lnTo>
                  <a:lnTo>
                    <a:pt x="195726" y="163591"/>
                  </a:lnTo>
                  <a:lnTo>
                    <a:pt x="193064" y="163591"/>
                  </a:lnTo>
                  <a:lnTo>
                    <a:pt x="193064" y="166253"/>
                  </a:lnTo>
                  <a:lnTo>
                    <a:pt x="193064" y="171577"/>
                  </a:lnTo>
                  <a:lnTo>
                    <a:pt x="193064" y="179627"/>
                  </a:lnTo>
                  <a:lnTo>
                    <a:pt x="190401" y="185014"/>
                  </a:lnTo>
                  <a:lnTo>
                    <a:pt x="190401" y="187676"/>
                  </a:lnTo>
                  <a:lnTo>
                    <a:pt x="190401" y="190402"/>
                  </a:lnTo>
                  <a:lnTo>
                    <a:pt x="193064" y="190402"/>
                  </a:lnTo>
                  <a:lnTo>
                    <a:pt x="193064" y="193064"/>
                  </a:lnTo>
                  <a:lnTo>
                    <a:pt x="193064" y="195726"/>
                  </a:lnTo>
                  <a:lnTo>
                    <a:pt x="193064" y="198451"/>
                  </a:lnTo>
                  <a:lnTo>
                    <a:pt x="195726" y="201113"/>
                  </a:lnTo>
                  <a:lnTo>
                    <a:pt x="195726" y="206437"/>
                  </a:lnTo>
                  <a:lnTo>
                    <a:pt x="195726" y="209163"/>
                  </a:lnTo>
                  <a:lnTo>
                    <a:pt x="193064" y="211825"/>
                  </a:lnTo>
                  <a:lnTo>
                    <a:pt x="193064" y="214487"/>
                  </a:lnTo>
                  <a:lnTo>
                    <a:pt x="193064" y="217212"/>
                  </a:lnTo>
                  <a:lnTo>
                    <a:pt x="190401" y="219874"/>
                  </a:lnTo>
                  <a:lnTo>
                    <a:pt x="190401" y="222536"/>
                  </a:lnTo>
                  <a:lnTo>
                    <a:pt x="187676" y="222536"/>
                  </a:lnTo>
                  <a:lnTo>
                    <a:pt x="185014" y="225262"/>
                  </a:lnTo>
                  <a:lnTo>
                    <a:pt x="182352" y="227924"/>
                  </a:lnTo>
                  <a:lnTo>
                    <a:pt x="182352" y="230586"/>
                  </a:lnTo>
                  <a:lnTo>
                    <a:pt x="182352" y="233248"/>
                  </a:lnTo>
                  <a:lnTo>
                    <a:pt x="182352" y="235973"/>
                  </a:lnTo>
                  <a:lnTo>
                    <a:pt x="182352" y="238636"/>
                  </a:lnTo>
                  <a:lnTo>
                    <a:pt x="182352" y="241298"/>
                  </a:lnTo>
                  <a:lnTo>
                    <a:pt x="182352" y="244023"/>
                  </a:lnTo>
                  <a:lnTo>
                    <a:pt x="182352" y="246685"/>
                  </a:lnTo>
                  <a:lnTo>
                    <a:pt x="182352" y="249347"/>
                  </a:lnTo>
                  <a:lnTo>
                    <a:pt x="182352" y="252073"/>
                  </a:lnTo>
                  <a:lnTo>
                    <a:pt x="179626" y="254735"/>
                  </a:lnTo>
                  <a:lnTo>
                    <a:pt x="179626" y="260059"/>
                  </a:lnTo>
                  <a:lnTo>
                    <a:pt x="179626" y="262785"/>
                  </a:lnTo>
                  <a:lnTo>
                    <a:pt x="179626" y="265446"/>
                  </a:lnTo>
                  <a:lnTo>
                    <a:pt x="176964" y="268108"/>
                  </a:lnTo>
                  <a:lnTo>
                    <a:pt x="174302" y="268108"/>
                  </a:lnTo>
                  <a:lnTo>
                    <a:pt x="174302" y="270834"/>
                  </a:lnTo>
                  <a:lnTo>
                    <a:pt x="171577" y="270834"/>
                  </a:lnTo>
                  <a:lnTo>
                    <a:pt x="168915" y="270834"/>
                  </a:lnTo>
                  <a:lnTo>
                    <a:pt x="166253" y="270834"/>
                  </a:lnTo>
                  <a:lnTo>
                    <a:pt x="163591" y="268108"/>
                  </a:lnTo>
                  <a:lnTo>
                    <a:pt x="160865" y="268108"/>
                  </a:lnTo>
                  <a:lnTo>
                    <a:pt x="160865" y="270834"/>
                  </a:lnTo>
                  <a:lnTo>
                    <a:pt x="158203" y="270834"/>
                  </a:lnTo>
                  <a:lnTo>
                    <a:pt x="155541" y="273496"/>
                  </a:lnTo>
                  <a:lnTo>
                    <a:pt x="155541" y="276158"/>
                  </a:lnTo>
                  <a:lnTo>
                    <a:pt x="155541" y="278884"/>
                  </a:lnTo>
                  <a:lnTo>
                    <a:pt x="152815" y="278884"/>
                  </a:lnTo>
                  <a:lnTo>
                    <a:pt x="150153" y="278884"/>
                  </a:lnTo>
                  <a:lnTo>
                    <a:pt x="147491" y="278884"/>
                  </a:lnTo>
                  <a:lnTo>
                    <a:pt x="144766" y="278884"/>
                  </a:lnTo>
                  <a:lnTo>
                    <a:pt x="142104" y="278884"/>
                  </a:lnTo>
                  <a:lnTo>
                    <a:pt x="142104" y="281546"/>
                  </a:lnTo>
                  <a:lnTo>
                    <a:pt x="139442" y="281546"/>
                  </a:lnTo>
                  <a:lnTo>
                    <a:pt x="134054" y="289595"/>
                  </a:lnTo>
                  <a:lnTo>
                    <a:pt x="134054" y="292257"/>
                  </a:lnTo>
                  <a:lnTo>
                    <a:pt x="131392" y="294920"/>
                  </a:lnTo>
                  <a:lnTo>
                    <a:pt x="131392" y="297645"/>
                  </a:lnTo>
                  <a:lnTo>
                    <a:pt x="128730" y="302969"/>
                  </a:lnTo>
                  <a:lnTo>
                    <a:pt x="126005" y="305694"/>
                  </a:lnTo>
                  <a:lnTo>
                    <a:pt x="126005" y="308357"/>
                  </a:lnTo>
                  <a:lnTo>
                    <a:pt x="123343" y="308357"/>
                  </a:lnTo>
                  <a:lnTo>
                    <a:pt x="120681" y="311019"/>
                  </a:lnTo>
                  <a:lnTo>
                    <a:pt x="120681" y="313744"/>
                  </a:lnTo>
                  <a:lnTo>
                    <a:pt x="120681" y="31374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 name="Freeform: Shape 28">
              <a:extLst>
                <a:ext uri="{FF2B5EF4-FFF2-40B4-BE49-F238E27FC236}">
                  <a16:creationId xmlns:a16="http://schemas.microsoft.com/office/drawing/2014/main" id="{49CADE34-435B-291E-54B0-F7FF061B2E32}"/>
                </a:ext>
              </a:extLst>
            </p:cNvPr>
            <p:cNvSpPr/>
            <p:nvPr/>
          </p:nvSpPr>
          <p:spPr>
            <a:xfrm>
              <a:off x="4604670" y="5433855"/>
              <a:ext cx="190338" cy="222536"/>
            </a:xfrm>
            <a:custGeom>
              <a:avLst/>
              <a:gdLst>
                <a:gd name="connsiteX0" fmla="*/ 190338 w 190338"/>
                <a:gd name="connsiteY0" fmla="*/ 88482 h 222536"/>
                <a:gd name="connsiteX1" fmla="*/ 190338 w 190338"/>
                <a:gd name="connsiteY1" fmla="*/ 96469 h 222536"/>
                <a:gd name="connsiteX2" fmla="*/ 187676 w 190338"/>
                <a:gd name="connsiteY2" fmla="*/ 107243 h 222536"/>
                <a:gd name="connsiteX3" fmla="*/ 182288 w 190338"/>
                <a:gd name="connsiteY3" fmla="*/ 123279 h 222536"/>
                <a:gd name="connsiteX4" fmla="*/ 182288 w 190338"/>
                <a:gd name="connsiteY4" fmla="*/ 128667 h 222536"/>
                <a:gd name="connsiteX5" fmla="*/ 182288 w 190338"/>
                <a:gd name="connsiteY5" fmla="*/ 131329 h 222536"/>
                <a:gd name="connsiteX6" fmla="*/ 182288 w 190338"/>
                <a:gd name="connsiteY6" fmla="*/ 134054 h 222536"/>
                <a:gd name="connsiteX7" fmla="*/ 179626 w 190338"/>
                <a:gd name="connsiteY7" fmla="*/ 136716 h 222536"/>
                <a:gd name="connsiteX8" fmla="*/ 179626 w 190338"/>
                <a:gd name="connsiteY8" fmla="*/ 139378 h 222536"/>
                <a:gd name="connsiteX9" fmla="*/ 179626 w 190338"/>
                <a:gd name="connsiteY9" fmla="*/ 142104 h 222536"/>
                <a:gd name="connsiteX10" fmla="*/ 179626 w 190338"/>
                <a:gd name="connsiteY10" fmla="*/ 144766 h 222536"/>
                <a:gd name="connsiteX11" fmla="*/ 176964 w 190338"/>
                <a:gd name="connsiteY11" fmla="*/ 147428 h 222536"/>
                <a:gd name="connsiteX12" fmla="*/ 176964 w 190338"/>
                <a:gd name="connsiteY12" fmla="*/ 150153 h 222536"/>
                <a:gd name="connsiteX13" fmla="*/ 176964 w 190338"/>
                <a:gd name="connsiteY13" fmla="*/ 152815 h 222536"/>
                <a:gd name="connsiteX14" fmla="*/ 179626 w 190338"/>
                <a:gd name="connsiteY14" fmla="*/ 155478 h 222536"/>
                <a:gd name="connsiteX15" fmla="*/ 182288 w 190338"/>
                <a:gd name="connsiteY15" fmla="*/ 160865 h 222536"/>
                <a:gd name="connsiteX16" fmla="*/ 182288 w 190338"/>
                <a:gd name="connsiteY16" fmla="*/ 163527 h 222536"/>
                <a:gd name="connsiteX17" fmla="*/ 182288 w 190338"/>
                <a:gd name="connsiteY17" fmla="*/ 166189 h 222536"/>
                <a:gd name="connsiteX18" fmla="*/ 179626 w 190338"/>
                <a:gd name="connsiteY18" fmla="*/ 168915 h 222536"/>
                <a:gd name="connsiteX19" fmla="*/ 176964 w 190338"/>
                <a:gd name="connsiteY19" fmla="*/ 168915 h 222536"/>
                <a:gd name="connsiteX20" fmla="*/ 174239 w 190338"/>
                <a:gd name="connsiteY20" fmla="*/ 168915 h 222536"/>
                <a:gd name="connsiteX21" fmla="*/ 171577 w 190338"/>
                <a:gd name="connsiteY21" fmla="*/ 171577 h 222536"/>
                <a:gd name="connsiteX22" fmla="*/ 168915 w 190338"/>
                <a:gd name="connsiteY22" fmla="*/ 174239 h 222536"/>
                <a:gd name="connsiteX23" fmla="*/ 168915 w 190338"/>
                <a:gd name="connsiteY23" fmla="*/ 176964 h 222536"/>
                <a:gd name="connsiteX24" fmla="*/ 166253 w 190338"/>
                <a:gd name="connsiteY24" fmla="*/ 179627 h 222536"/>
                <a:gd name="connsiteX25" fmla="*/ 166253 w 190338"/>
                <a:gd name="connsiteY25" fmla="*/ 182288 h 222536"/>
                <a:gd name="connsiteX26" fmla="*/ 163527 w 190338"/>
                <a:gd name="connsiteY26" fmla="*/ 182288 h 222536"/>
                <a:gd name="connsiteX27" fmla="*/ 163527 w 190338"/>
                <a:gd name="connsiteY27" fmla="*/ 184950 h 222536"/>
                <a:gd name="connsiteX28" fmla="*/ 160865 w 190338"/>
                <a:gd name="connsiteY28" fmla="*/ 184950 h 222536"/>
                <a:gd name="connsiteX29" fmla="*/ 160865 w 190338"/>
                <a:gd name="connsiteY29" fmla="*/ 187676 h 222536"/>
                <a:gd name="connsiteX30" fmla="*/ 160865 w 190338"/>
                <a:gd name="connsiteY30" fmla="*/ 190338 h 222536"/>
                <a:gd name="connsiteX31" fmla="*/ 160865 w 190338"/>
                <a:gd name="connsiteY31" fmla="*/ 195726 h 222536"/>
                <a:gd name="connsiteX32" fmla="*/ 158203 w 190338"/>
                <a:gd name="connsiteY32" fmla="*/ 198388 h 222536"/>
                <a:gd name="connsiteX33" fmla="*/ 158203 w 190338"/>
                <a:gd name="connsiteY33" fmla="*/ 201050 h 222536"/>
                <a:gd name="connsiteX34" fmla="*/ 155478 w 190338"/>
                <a:gd name="connsiteY34" fmla="*/ 201050 h 222536"/>
                <a:gd name="connsiteX35" fmla="*/ 152816 w 190338"/>
                <a:gd name="connsiteY35" fmla="*/ 201050 h 222536"/>
                <a:gd name="connsiteX36" fmla="*/ 150153 w 190338"/>
                <a:gd name="connsiteY36" fmla="*/ 203775 h 222536"/>
                <a:gd name="connsiteX37" fmla="*/ 150153 w 190338"/>
                <a:gd name="connsiteY37" fmla="*/ 206437 h 222536"/>
                <a:gd name="connsiteX38" fmla="*/ 147428 w 190338"/>
                <a:gd name="connsiteY38" fmla="*/ 206437 h 222536"/>
                <a:gd name="connsiteX39" fmla="*/ 150153 w 190338"/>
                <a:gd name="connsiteY39" fmla="*/ 209099 h 222536"/>
                <a:gd name="connsiteX40" fmla="*/ 150153 w 190338"/>
                <a:gd name="connsiteY40" fmla="*/ 211761 h 222536"/>
                <a:gd name="connsiteX41" fmla="*/ 152816 w 190338"/>
                <a:gd name="connsiteY41" fmla="*/ 214487 h 222536"/>
                <a:gd name="connsiteX42" fmla="*/ 152816 w 190338"/>
                <a:gd name="connsiteY42" fmla="*/ 217149 h 222536"/>
                <a:gd name="connsiteX43" fmla="*/ 152816 w 190338"/>
                <a:gd name="connsiteY43" fmla="*/ 222536 h 222536"/>
                <a:gd name="connsiteX44" fmla="*/ 150153 w 190338"/>
                <a:gd name="connsiteY44" fmla="*/ 219811 h 222536"/>
                <a:gd name="connsiteX45" fmla="*/ 147428 w 190338"/>
                <a:gd name="connsiteY45" fmla="*/ 219811 h 222536"/>
                <a:gd name="connsiteX46" fmla="*/ 142104 w 190338"/>
                <a:gd name="connsiteY46" fmla="*/ 219811 h 222536"/>
                <a:gd name="connsiteX47" fmla="*/ 126005 w 190338"/>
                <a:gd name="connsiteY47" fmla="*/ 219811 h 222536"/>
                <a:gd name="connsiteX48" fmla="*/ 120617 w 190338"/>
                <a:gd name="connsiteY48" fmla="*/ 219811 h 222536"/>
                <a:gd name="connsiteX49" fmla="*/ 117955 w 190338"/>
                <a:gd name="connsiteY49" fmla="*/ 219811 h 222536"/>
                <a:gd name="connsiteX50" fmla="*/ 115293 w 190338"/>
                <a:gd name="connsiteY50" fmla="*/ 209099 h 222536"/>
                <a:gd name="connsiteX51" fmla="*/ 115293 w 190338"/>
                <a:gd name="connsiteY51" fmla="*/ 198388 h 222536"/>
                <a:gd name="connsiteX52" fmla="*/ 115293 w 190338"/>
                <a:gd name="connsiteY52" fmla="*/ 190338 h 222536"/>
                <a:gd name="connsiteX53" fmla="*/ 115293 w 190338"/>
                <a:gd name="connsiteY53" fmla="*/ 174239 h 222536"/>
                <a:gd name="connsiteX54" fmla="*/ 115293 w 190338"/>
                <a:gd name="connsiteY54" fmla="*/ 168915 h 222536"/>
                <a:gd name="connsiteX55" fmla="*/ 112631 w 190338"/>
                <a:gd name="connsiteY55" fmla="*/ 158140 h 222536"/>
                <a:gd name="connsiteX56" fmla="*/ 112631 w 190338"/>
                <a:gd name="connsiteY56" fmla="*/ 155478 h 222536"/>
                <a:gd name="connsiteX57" fmla="*/ 112631 w 190338"/>
                <a:gd name="connsiteY57" fmla="*/ 152815 h 222536"/>
                <a:gd name="connsiteX58" fmla="*/ 115293 w 190338"/>
                <a:gd name="connsiteY58" fmla="*/ 152815 h 222536"/>
                <a:gd name="connsiteX59" fmla="*/ 117955 w 190338"/>
                <a:gd name="connsiteY59" fmla="*/ 152815 h 222536"/>
                <a:gd name="connsiteX60" fmla="*/ 120617 w 190338"/>
                <a:gd name="connsiteY60" fmla="*/ 150153 h 222536"/>
                <a:gd name="connsiteX61" fmla="*/ 123343 w 190338"/>
                <a:gd name="connsiteY61" fmla="*/ 150153 h 222536"/>
                <a:gd name="connsiteX62" fmla="*/ 123343 w 190338"/>
                <a:gd name="connsiteY62" fmla="*/ 147428 h 222536"/>
                <a:gd name="connsiteX63" fmla="*/ 126005 w 190338"/>
                <a:gd name="connsiteY63" fmla="*/ 144766 h 222536"/>
                <a:gd name="connsiteX64" fmla="*/ 126005 w 190338"/>
                <a:gd name="connsiteY64" fmla="*/ 142104 h 222536"/>
                <a:gd name="connsiteX65" fmla="*/ 126005 w 190338"/>
                <a:gd name="connsiteY65" fmla="*/ 139378 h 222536"/>
                <a:gd name="connsiteX66" fmla="*/ 123343 w 190338"/>
                <a:gd name="connsiteY66" fmla="*/ 139378 h 222536"/>
                <a:gd name="connsiteX67" fmla="*/ 112631 w 190338"/>
                <a:gd name="connsiteY67" fmla="*/ 131329 h 222536"/>
                <a:gd name="connsiteX68" fmla="*/ 101856 w 190338"/>
                <a:gd name="connsiteY68" fmla="*/ 126005 h 222536"/>
                <a:gd name="connsiteX69" fmla="*/ 88482 w 190338"/>
                <a:gd name="connsiteY69" fmla="*/ 120617 h 222536"/>
                <a:gd name="connsiteX70" fmla="*/ 83095 w 190338"/>
                <a:gd name="connsiteY70" fmla="*/ 115293 h 222536"/>
                <a:gd name="connsiteX71" fmla="*/ 80433 w 190338"/>
                <a:gd name="connsiteY71" fmla="*/ 112568 h 222536"/>
                <a:gd name="connsiteX72" fmla="*/ 77771 w 190338"/>
                <a:gd name="connsiteY72" fmla="*/ 109906 h 222536"/>
                <a:gd name="connsiteX73" fmla="*/ 69721 w 190338"/>
                <a:gd name="connsiteY73" fmla="*/ 104518 h 222536"/>
                <a:gd name="connsiteX74" fmla="*/ 66995 w 190338"/>
                <a:gd name="connsiteY74" fmla="*/ 101856 h 222536"/>
                <a:gd name="connsiteX75" fmla="*/ 64333 w 190338"/>
                <a:gd name="connsiteY75" fmla="*/ 99194 h 222536"/>
                <a:gd name="connsiteX76" fmla="*/ 53622 w 190338"/>
                <a:gd name="connsiteY76" fmla="*/ 96469 h 222536"/>
                <a:gd name="connsiteX77" fmla="*/ 50960 w 190338"/>
                <a:gd name="connsiteY77" fmla="*/ 93806 h 222536"/>
                <a:gd name="connsiteX78" fmla="*/ 48234 w 190338"/>
                <a:gd name="connsiteY78" fmla="*/ 93806 h 222536"/>
                <a:gd name="connsiteX79" fmla="*/ 37523 w 190338"/>
                <a:gd name="connsiteY79" fmla="*/ 88482 h 222536"/>
                <a:gd name="connsiteX80" fmla="*/ 26811 w 190338"/>
                <a:gd name="connsiteY80" fmla="*/ 85757 h 222536"/>
                <a:gd name="connsiteX81" fmla="*/ 18761 w 190338"/>
                <a:gd name="connsiteY81" fmla="*/ 83095 h 222536"/>
                <a:gd name="connsiteX82" fmla="*/ 13374 w 190338"/>
                <a:gd name="connsiteY82" fmla="*/ 83095 h 222536"/>
                <a:gd name="connsiteX83" fmla="*/ 10712 w 190338"/>
                <a:gd name="connsiteY83" fmla="*/ 83095 h 222536"/>
                <a:gd name="connsiteX84" fmla="*/ 5324 w 190338"/>
                <a:gd name="connsiteY84" fmla="*/ 80433 h 222536"/>
                <a:gd name="connsiteX85" fmla="*/ 2662 w 190338"/>
                <a:gd name="connsiteY85" fmla="*/ 80433 h 222536"/>
                <a:gd name="connsiteX86" fmla="*/ 0 w 190338"/>
                <a:gd name="connsiteY86" fmla="*/ 80433 h 222536"/>
                <a:gd name="connsiteX87" fmla="*/ 2662 w 190338"/>
                <a:gd name="connsiteY87" fmla="*/ 80433 h 222536"/>
                <a:gd name="connsiteX88" fmla="*/ 5324 w 190338"/>
                <a:gd name="connsiteY88" fmla="*/ 80433 h 222536"/>
                <a:gd name="connsiteX89" fmla="*/ 24149 w 190338"/>
                <a:gd name="connsiteY89" fmla="*/ 66995 h 222536"/>
                <a:gd name="connsiteX90" fmla="*/ 32135 w 190338"/>
                <a:gd name="connsiteY90" fmla="*/ 64334 h 222536"/>
                <a:gd name="connsiteX91" fmla="*/ 32135 w 190338"/>
                <a:gd name="connsiteY91" fmla="*/ 61671 h 222536"/>
                <a:gd name="connsiteX92" fmla="*/ 29473 w 190338"/>
                <a:gd name="connsiteY92" fmla="*/ 56284 h 222536"/>
                <a:gd name="connsiteX93" fmla="*/ 21423 w 190338"/>
                <a:gd name="connsiteY93" fmla="*/ 40185 h 222536"/>
                <a:gd name="connsiteX94" fmla="*/ 16099 w 190338"/>
                <a:gd name="connsiteY94" fmla="*/ 26811 h 222536"/>
                <a:gd name="connsiteX95" fmla="*/ 10712 w 190338"/>
                <a:gd name="connsiteY95" fmla="*/ 13374 h 222536"/>
                <a:gd name="connsiteX96" fmla="*/ 13374 w 190338"/>
                <a:gd name="connsiteY96" fmla="*/ 13374 h 222536"/>
                <a:gd name="connsiteX97" fmla="*/ 18761 w 190338"/>
                <a:gd name="connsiteY97" fmla="*/ 7986 h 222536"/>
                <a:gd name="connsiteX98" fmla="*/ 21423 w 190338"/>
                <a:gd name="connsiteY98" fmla="*/ 7986 h 222536"/>
                <a:gd name="connsiteX99" fmla="*/ 26811 w 190338"/>
                <a:gd name="connsiteY99" fmla="*/ 5324 h 222536"/>
                <a:gd name="connsiteX100" fmla="*/ 29473 w 190338"/>
                <a:gd name="connsiteY100" fmla="*/ 5324 h 222536"/>
                <a:gd name="connsiteX101" fmla="*/ 32135 w 190338"/>
                <a:gd name="connsiteY101" fmla="*/ 2662 h 222536"/>
                <a:gd name="connsiteX102" fmla="*/ 34860 w 190338"/>
                <a:gd name="connsiteY102" fmla="*/ 2662 h 222536"/>
                <a:gd name="connsiteX103" fmla="*/ 37523 w 190338"/>
                <a:gd name="connsiteY103" fmla="*/ 2662 h 222536"/>
                <a:gd name="connsiteX104" fmla="*/ 40185 w 190338"/>
                <a:gd name="connsiteY104" fmla="*/ 2662 h 222536"/>
                <a:gd name="connsiteX105" fmla="*/ 42910 w 190338"/>
                <a:gd name="connsiteY105" fmla="*/ 0 h 222536"/>
                <a:gd name="connsiteX106" fmla="*/ 45572 w 190338"/>
                <a:gd name="connsiteY106" fmla="*/ 0 h 222536"/>
                <a:gd name="connsiteX107" fmla="*/ 48234 w 190338"/>
                <a:gd name="connsiteY107" fmla="*/ 0 h 222536"/>
                <a:gd name="connsiteX108" fmla="*/ 48234 w 190338"/>
                <a:gd name="connsiteY108" fmla="*/ 2662 h 222536"/>
                <a:gd name="connsiteX109" fmla="*/ 50960 w 190338"/>
                <a:gd name="connsiteY109" fmla="*/ 2662 h 222536"/>
                <a:gd name="connsiteX110" fmla="*/ 50960 w 190338"/>
                <a:gd name="connsiteY110" fmla="*/ 5324 h 222536"/>
                <a:gd name="connsiteX111" fmla="*/ 53622 w 190338"/>
                <a:gd name="connsiteY111" fmla="*/ 5324 h 222536"/>
                <a:gd name="connsiteX112" fmla="*/ 56284 w 190338"/>
                <a:gd name="connsiteY112" fmla="*/ 7986 h 222536"/>
                <a:gd name="connsiteX113" fmla="*/ 58946 w 190338"/>
                <a:gd name="connsiteY113" fmla="*/ 7986 h 222536"/>
                <a:gd name="connsiteX114" fmla="*/ 58946 w 190338"/>
                <a:gd name="connsiteY114" fmla="*/ 10712 h 222536"/>
                <a:gd name="connsiteX115" fmla="*/ 61671 w 190338"/>
                <a:gd name="connsiteY115" fmla="*/ 10712 h 222536"/>
                <a:gd name="connsiteX116" fmla="*/ 61671 w 190338"/>
                <a:gd name="connsiteY116" fmla="*/ 13374 h 222536"/>
                <a:gd name="connsiteX117" fmla="*/ 64333 w 190338"/>
                <a:gd name="connsiteY117" fmla="*/ 13374 h 222536"/>
                <a:gd name="connsiteX118" fmla="*/ 64333 w 190338"/>
                <a:gd name="connsiteY118" fmla="*/ 16036 h 222536"/>
                <a:gd name="connsiteX119" fmla="*/ 64333 w 190338"/>
                <a:gd name="connsiteY119" fmla="*/ 18761 h 222536"/>
                <a:gd name="connsiteX120" fmla="*/ 66995 w 190338"/>
                <a:gd name="connsiteY120" fmla="*/ 18761 h 222536"/>
                <a:gd name="connsiteX121" fmla="*/ 66995 w 190338"/>
                <a:gd name="connsiteY121" fmla="*/ 21423 h 222536"/>
                <a:gd name="connsiteX122" fmla="*/ 69721 w 190338"/>
                <a:gd name="connsiteY122" fmla="*/ 21423 h 222536"/>
                <a:gd name="connsiteX123" fmla="*/ 72383 w 190338"/>
                <a:gd name="connsiteY123" fmla="*/ 21423 h 222536"/>
                <a:gd name="connsiteX124" fmla="*/ 75045 w 190338"/>
                <a:gd name="connsiteY124" fmla="*/ 21423 h 222536"/>
                <a:gd name="connsiteX125" fmla="*/ 77771 w 190338"/>
                <a:gd name="connsiteY125" fmla="*/ 18761 h 222536"/>
                <a:gd name="connsiteX126" fmla="*/ 80433 w 190338"/>
                <a:gd name="connsiteY126" fmla="*/ 18761 h 222536"/>
                <a:gd name="connsiteX127" fmla="*/ 80433 w 190338"/>
                <a:gd name="connsiteY127" fmla="*/ 16036 h 222536"/>
                <a:gd name="connsiteX128" fmla="*/ 83095 w 190338"/>
                <a:gd name="connsiteY128" fmla="*/ 16036 h 222536"/>
                <a:gd name="connsiteX129" fmla="*/ 88482 w 190338"/>
                <a:gd name="connsiteY129" fmla="*/ 16036 h 222536"/>
                <a:gd name="connsiteX130" fmla="*/ 91144 w 190338"/>
                <a:gd name="connsiteY130" fmla="*/ 16036 h 222536"/>
                <a:gd name="connsiteX131" fmla="*/ 93806 w 190338"/>
                <a:gd name="connsiteY131" fmla="*/ 16036 h 222536"/>
                <a:gd name="connsiteX132" fmla="*/ 96532 w 190338"/>
                <a:gd name="connsiteY132" fmla="*/ 16036 h 222536"/>
                <a:gd name="connsiteX133" fmla="*/ 96532 w 190338"/>
                <a:gd name="connsiteY133" fmla="*/ 18761 h 222536"/>
                <a:gd name="connsiteX134" fmla="*/ 99194 w 190338"/>
                <a:gd name="connsiteY134" fmla="*/ 21423 h 222536"/>
                <a:gd name="connsiteX135" fmla="*/ 101856 w 190338"/>
                <a:gd name="connsiteY135" fmla="*/ 21423 h 222536"/>
                <a:gd name="connsiteX136" fmla="*/ 101856 w 190338"/>
                <a:gd name="connsiteY136" fmla="*/ 24085 h 222536"/>
                <a:gd name="connsiteX137" fmla="*/ 104581 w 190338"/>
                <a:gd name="connsiteY137" fmla="*/ 24085 h 222536"/>
                <a:gd name="connsiteX138" fmla="*/ 107243 w 190338"/>
                <a:gd name="connsiteY138" fmla="*/ 24085 h 222536"/>
                <a:gd name="connsiteX139" fmla="*/ 109905 w 190338"/>
                <a:gd name="connsiteY139" fmla="*/ 24085 h 222536"/>
                <a:gd name="connsiteX140" fmla="*/ 112631 w 190338"/>
                <a:gd name="connsiteY140" fmla="*/ 21423 h 222536"/>
                <a:gd name="connsiteX141" fmla="*/ 115293 w 190338"/>
                <a:gd name="connsiteY141" fmla="*/ 21423 h 222536"/>
                <a:gd name="connsiteX142" fmla="*/ 117955 w 190338"/>
                <a:gd name="connsiteY142" fmla="*/ 21423 h 222536"/>
                <a:gd name="connsiteX143" fmla="*/ 120617 w 190338"/>
                <a:gd name="connsiteY143" fmla="*/ 21423 h 222536"/>
                <a:gd name="connsiteX144" fmla="*/ 123343 w 190338"/>
                <a:gd name="connsiteY144" fmla="*/ 18761 h 222536"/>
                <a:gd name="connsiteX145" fmla="*/ 126005 w 190338"/>
                <a:gd name="connsiteY145" fmla="*/ 18761 h 222536"/>
                <a:gd name="connsiteX146" fmla="*/ 128667 w 190338"/>
                <a:gd name="connsiteY146" fmla="*/ 18761 h 222536"/>
                <a:gd name="connsiteX147" fmla="*/ 131392 w 190338"/>
                <a:gd name="connsiteY147" fmla="*/ 16036 h 222536"/>
                <a:gd name="connsiteX148" fmla="*/ 134054 w 190338"/>
                <a:gd name="connsiteY148" fmla="*/ 16036 h 222536"/>
                <a:gd name="connsiteX149" fmla="*/ 136716 w 190338"/>
                <a:gd name="connsiteY149" fmla="*/ 16036 h 222536"/>
                <a:gd name="connsiteX150" fmla="*/ 139442 w 190338"/>
                <a:gd name="connsiteY150" fmla="*/ 16036 h 222536"/>
                <a:gd name="connsiteX151" fmla="*/ 142104 w 190338"/>
                <a:gd name="connsiteY151" fmla="*/ 16036 h 222536"/>
                <a:gd name="connsiteX152" fmla="*/ 144766 w 190338"/>
                <a:gd name="connsiteY152" fmla="*/ 16036 h 222536"/>
                <a:gd name="connsiteX153" fmla="*/ 147428 w 190338"/>
                <a:gd name="connsiteY153" fmla="*/ 13374 h 222536"/>
                <a:gd name="connsiteX154" fmla="*/ 150153 w 190338"/>
                <a:gd name="connsiteY154" fmla="*/ 13374 h 222536"/>
                <a:gd name="connsiteX155" fmla="*/ 152816 w 190338"/>
                <a:gd name="connsiteY155" fmla="*/ 13374 h 222536"/>
                <a:gd name="connsiteX156" fmla="*/ 152816 w 190338"/>
                <a:gd name="connsiteY156" fmla="*/ 16036 h 222536"/>
                <a:gd name="connsiteX157" fmla="*/ 150153 w 190338"/>
                <a:gd name="connsiteY157" fmla="*/ 18761 h 222536"/>
                <a:gd name="connsiteX158" fmla="*/ 150153 w 190338"/>
                <a:gd name="connsiteY158" fmla="*/ 21423 h 222536"/>
                <a:gd name="connsiteX159" fmla="*/ 150153 w 190338"/>
                <a:gd name="connsiteY159" fmla="*/ 26811 h 222536"/>
                <a:gd name="connsiteX160" fmla="*/ 150153 w 190338"/>
                <a:gd name="connsiteY160" fmla="*/ 29473 h 222536"/>
                <a:gd name="connsiteX161" fmla="*/ 150153 w 190338"/>
                <a:gd name="connsiteY161" fmla="*/ 32135 h 222536"/>
                <a:gd name="connsiteX162" fmla="*/ 150153 w 190338"/>
                <a:gd name="connsiteY162" fmla="*/ 34797 h 222536"/>
                <a:gd name="connsiteX163" fmla="*/ 150153 w 190338"/>
                <a:gd name="connsiteY163" fmla="*/ 37522 h 222536"/>
                <a:gd name="connsiteX164" fmla="*/ 147428 w 190338"/>
                <a:gd name="connsiteY164" fmla="*/ 37522 h 222536"/>
                <a:gd name="connsiteX165" fmla="*/ 147428 w 190338"/>
                <a:gd name="connsiteY165" fmla="*/ 40185 h 222536"/>
                <a:gd name="connsiteX166" fmla="*/ 147428 w 190338"/>
                <a:gd name="connsiteY166" fmla="*/ 42847 h 222536"/>
                <a:gd name="connsiteX167" fmla="*/ 150153 w 190338"/>
                <a:gd name="connsiteY167" fmla="*/ 42847 h 222536"/>
                <a:gd name="connsiteX168" fmla="*/ 150153 w 190338"/>
                <a:gd name="connsiteY168" fmla="*/ 45572 h 222536"/>
                <a:gd name="connsiteX169" fmla="*/ 152816 w 190338"/>
                <a:gd name="connsiteY169" fmla="*/ 45572 h 222536"/>
                <a:gd name="connsiteX170" fmla="*/ 152816 w 190338"/>
                <a:gd name="connsiteY170" fmla="*/ 48234 h 222536"/>
                <a:gd name="connsiteX171" fmla="*/ 155478 w 190338"/>
                <a:gd name="connsiteY171" fmla="*/ 50896 h 222536"/>
                <a:gd name="connsiteX172" fmla="*/ 158203 w 190338"/>
                <a:gd name="connsiteY172" fmla="*/ 50896 h 222536"/>
                <a:gd name="connsiteX173" fmla="*/ 158203 w 190338"/>
                <a:gd name="connsiteY173" fmla="*/ 53622 h 222536"/>
                <a:gd name="connsiteX174" fmla="*/ 158203 w 190338"/>
                <a:gd name="connsiteY174" fmla="*/ 56284 h 222536"/>
                <a:gd name="connsiteX175" fmla="*/ 158203 w 190338"/>
                <a:gd name="connsiteY175" fmla="*/ 58946 h 222536"/>
                <a:gd name="connsiteX176" fmla="*/ 158203 w 190338"/>
                <a:gd name="connsiteY176" fmla="*/ 61671 h 222536"/>
                <a:gd name="connsiteX177" fmla="*/ 158203 w 190338"/>
                <a:gd name="connsiteY177" fmla="*/ 64334 h 222536"/>
                <a:gd name="connsiteX178" fmla="*/ 158203 w 190338"/>
                <a:gd name="connsiteY178" fmla="*/ 66995 h 222536"/>
                <a:gd name="connsiteX179" fmla="*/ 158203 w 190338"/>
                <a:gd name="connsiteY179" fmla="*/ 69657 h 222536"/>
                <a:gd name="connsiteX180" fmla="*/ 160865 w 190338"/>
                <a:gd name="connsiteY180" fmla="*/ 69657 h 222536"/>
                <a:gd name="connsiteX181" fmla="*/ 163527 w 190338"/>
                <a:gd name="connsiteY181" fmla="*/ 75045 h 222536"/>
                <a:gd name="connsiteX182" fmla="*/ 166253 w 190338"/>
                <a:gd name="connsiteY182" fmla="*/ 77707 h 222536"/>
                <a:gd name="connsiteX183" fmla="*/ 168915 w 190338"/>
                <a:gd name="connsiteY183" fmla="*/ 77707 h 222536"/>
                <a:gd name="connsiteX184" fmla="*/ 171577 w 190338"/>
                <a:gd name="connsiteY184" fmla="*/ 80433 h 222536"/>
                <a:gd name="connsiteX185" fmla="*/ 174239 w 190338"/>
                <a:gd name="connsiteY185" fmla="*/ 80433 h 222536"/>
                <a:gd name="connsiteX186" fmla="*/ 176964 w 190338"/>
                <a:gd name="connsiteY186" fmla="*/ 80433 h 222536"/>
                <a:gd name="connsiteX187" fmla="*/ 179626 w 190338"/>
                <a:gd name="connsiteY187" fmla="*/ 80433 h 222536"/>
                <a:gd name="connsiteX188" fmla="*/ 179626 w 190338"/>
                <a:gd name="connsiteY188" fmla="*/ 83095 h 222536"/>
                <a:gd name="connsiteX189" fmla="*/ 182288 w 190338"/>
                <a:gd name="connsiteY189" fmla="*/ 83095 h 222536"/>
                <a:gd name="connsiteX190" fmla="*/ 185014 w 190338"/>
                <a:gd name="connsiteY190" fmla="*/ 83095 h 222536"/>
                <a:gd name="connsiteX191" fmla="*/ 185014 w 190338"/>
                <a:gd name="connsiteY191" fmla="*/ 85757 h 222536"/>
                <a:gd name="connsiteX192" fmla="*/ 187676 w 190338"/>
                <a:gd name="connsiteY192" fmla="*/ 85757 h 222536"/>
                <a:gd name="connsiteX193" fmla="*/ 190338 w 190338"/>
                <a:gd name="connsiteY193" fmla="*/ 85757 h 222536"/>
                <a:gd name="connsiteX194" fmla="*/ 190338 w 190338"/>
                <a:gd name="connsiteY194" fmla="*/ 88482 h 222536"/>
                <a:gd name="connsiteX195" fmla="*/ 190338 w 190338"/>
                <a:gd name="connsiteY195" fmla="*/ 88482 h 222536"/>
                <a:gd name="connsiteX196" fmla="*/ 190338 w 190338"/>
                <a:gd name="connsiteY196" fmla="*/ 88482 h 22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90338" h="222536">
                  <a:moveTo>
                    <a:pt x="190338" y="88482"/>
                  </a:moveTo>
                  <a:lnTo>
                    <a:pt x="190338" y="96469"/>
                  </a:lnTo>
                  <a:lnTo>
                    <a:pt x="187676" y="107243"/>
                  </a:lnTo>
                  <a:lnTo>
                    <a:pt x="182288" y="123279"/>
                  </a:lnTo>
                  <a:lnTo>
                    <a:pt x="182288" y="128667"/>
                  </a:lnTo>
                  <a:lnTo>
                    <a:pt x="182288" y="131329"/>
                  </a:lnTo>
                  <a:lnTo>
                    <a:pt x="182288" y="134054"/>
                  </a:lnTo>
                  <a:lnTo>
                    <a:pt x="179626" y="136716"/>
                  </a:lnTo>
                  <a:lnTo>
                    <a:pt x="179626" y="139378"/>
                  </a:lnTo>
                  <a:lnTo>
                    <a:pt x="179626" y="142104"/>
                  </a:lnTo>
                  <a:lnTo>
                    <a:pt x="179626" y="144766"/>
                  </a:lnTo>
                  <a:lnTo>
                    <a:pt x="176964" y="147428"/>
                  </a:lnTo>
                  <a:lnTo>
                    <a:pt x="176964" y="150153"/>
                  </a:lnTo>
                  <a:lnTo>
                    <a:pt x="176964" y="152815"/>
                  </a:lnTo>
                  <a:lnTo>
                    <a:pt x="179626" y="155478"/>
                  </a:lnTo>
                  <a:lnTo>
                    <a:pt x="182288" y="160865"/>
                  </a:lnTo>
                  <a:lnTo>
                    <a:pt x="182288" y="163527"/>
                  </a:lnTo>
                  <a:lnTo>
                    <a:pt x="182288" y="166189"/>
                  </a:lnTo>
                  <a:lnTo>
                    <a:pt x="179626" y="168915"/>
                  </a:lnTo>
                  <a:lnTo>
                    <a:pt x="176964" y="168915"/>
                  </a:lnTo>
                  <a:lnTo>
                    <a:pt x="174239" y="168915"/>
                  </a:lnTo>
                  <a:lnTo>
                    <a:pt x="171577" y="171577"/>
                  </a:lnTo>
                  <a:lnTo>
                    <a:pt x="168915" y="174239"/>
                  </a:lnTo>
                  <a:lnTo>
                    <a:pt x="168915" y="176964"/>
                  </a:lnTo>
                  <a:lnTo>
                    <a:pt x="166253" y="179627"/>
                  </a:lnTo>
                  <a:lnTo>
                    <a:pt x="166253" y="182288"/>
                  </a:lnTo>
                  <a:lnTo>
                    <a:pt x="163527" y="182288"/>
                  </a:lnTo>
                  <a:lnTo>
                    <a:pt x="163527" y="184950"/>
                  </a:lnTo>
                  <a:lnTo>
                    <a:pt x="160865" y="184950"/>
                  </a:lnTo>
                  <a:lnTo>
                    <a:pt x="160865" y="187676"/>
                  </a:lnTo>
                  <a:lnTo>
                    <a:pt x="160865" y="190338"/>
                  </a:lnTo>
                  <a:lnTo>
                    <a:pt x="160865" y="195726"/>
                  </a:lnTo>
                  <a:lnTo>
                    <a:pt x="158203" y="198388"/>
                  </a:lnTo>
                  <a:lnTo>
                    <a:pt x="158203" y="201050"/>
                  </a:lnTo>
                  <a:lnTo>
                    <a:pt x="155478" y="201050"/>
                  </a:lnTo>
                  <a:lnTo>
                    <a:pt x="152816" y="201050"/>
                  </a:lnTo>
                  <a:lnTo>
                    <a:pt x="150153" y="203775"/>
                  </a:lnTo>
                  <a:lnTo>
                    <a:pt x="150153" y="206437"/>
                  </a:lnTo>
                  <a:lnTo>
                    <a:pt x="147428" y="206437"/>
                  </a:lnTo>
                  <a:lnTo>
                    <a:pt x="150153" y="209099"/>
                  </a:lnTo>
                  <a:lnTo>
                    <a:pt x="150153" y="211761"/>
                  </a:lnTo>
                  <a:lnTo>
                    <a:pt x="152816" y="214487"/>
                  </a:lnTo>
                  <a:lnTo>
                    <a:pt x="152816" y="217149"/>
                  </a:lnTo>
                  <a:lnTo>
                    <a:pt x="152816" y="222536"/>
                  </a:lnTo>
                  <a:lnTo>
                    <a:pt x="150153" y="219811"/>
                  </a:lnTo>
                  <a:lnTo>
                    <a:pt x="147428" y="219811"/>
                  </a:lnTo>
                  <a:lnTo>
                    <a:pt x="142104" y="219811"/>
                  </a:lnTo>
                  <a:lnTo>
                    <a:pt x="126005" y="219811"/>
                  </a:lnTo>
                  <a:lnTo>
                    <a:pt x="120617" y="219811"/>
                  </a:lnTo>
                  <a:lnTo>
                    <a:pt x="117955" y="219811"/>
                  </a:lnTo>
                  <a:lnTo>
                    <a:pt x="115293" y="209099"/>
                  </a:lnTo>
                  <a:lnTo>
                    <a:pt x="115293" y="198388"/>
                  </a:lnTo>
                  <a:lnTo>
                    <a:pt x="115293" y="190338"/>
                  </a:lnTo>
                  <a:lnTo>
                    <a:pt x="115293" y="174239"/>
                  </a:lnTo>
                  <a:lnTo>
                    <a:pt x="115293" y="168915"/>
                  </a:lnTo>
                  <a:lnTo>
                    <a:pt x="112631" y="158140"/>
                  </a:lnTo>
                  <a:lnTo>
                    <a:pt x="112631" y="155478"/>
                  </a:lnTo>
                  <a:lnTo>
                    <a:pt x="112631" y="152815"/>
                  </a:lnTo>
                  <a:lnTo>
                    <a:pt x="115293" y="152815"/>
                  </a:lnTo>
                  <a:lnTo>
                    <a:pt x="117955" y="152815"/>
                  </a:lnTo>
                  <a:lnTo>
                    <a:pt x="120617" y="150153"/>
                  </a:lnTo>
                  <a:lnTo>
                    <a:pt x="123343" y="150153"/>
                  </a:lnTo>
                  <a:lnTo>
                    <a:pt x="123343" y="147428"/>
                  </a:lnTo>
                  <a:lnTo>
                    <a:pt x="126005" y="144766"/>
                  </a:lnTo>
                  <a:lnTo>
                    <a:pt x="126005" y="142104"/>
                  </a:lnTo>
                  <a:lnTo>
                    <a:pt x="126005" y="139378"/>
                  </a:lnTo>
                  <a:lnTo>
                    <a:pt x="123343" y="139378"/>
                  </a:lnTo>
                  <a:lnTo>
                    <a:pt x="112631" y="131329"/>
                  </a:lnTo>
                  <a:lnTo>
                    <a:pt x="101856" y="126005"/>
                  </a:lnTo>
                  <a:lnTo>
                    <a:pt x="88482" y="120617"/>
                  </a:lnTo>
                  <a:lnTo>
                    <a:pt x="83095" y="115293"/>
                  </a:lnTo>
                  <a:lnTo>
                    <a:pt x="80433" y="112568"/>
                  </a:lnTo>
                  <a:lnTo>
                    <a:pt x="77771" y="109906"/>
                  </a:lnTo>
                  <a:lnTo>
                    <a:pt x="69721" y="104518"/>
                  </a:lnTo>
                  <a:lnTo>
                    <a:pt x="66995" y="101856"/>
                  </a:lnTo>
                  <a:lnTo>
                    <a:pt x="64333" y="99194"/>
                  </a:lnTo>
                  <a:lnTo>
                    <a:pt x="53622" y="96469"/>
                  </a:lnTo>
                  <a:lnTo>
                    <a:pt x="50960" y="93806"/>
                  </a:lnTo>
                  <a:lnTo>
                    <a:pt x="48234" y="93806"/>
                  </a:lnTo>
                  <a:lnTo>
                    <a:pt x="37523" y="88482"/>
                  </a:lnTo>
                  <a:lnTo>
                    <a:pt x="26811" y="85757"/>
                  </a:lnTo>
                  <a:lnTo>
                    <a:pt x="18761" y="83095"/>
                  </a:lnTo>
                  <a:lnTo>
                    <a:pt x="13374" y="83095"/>
                  </a:lnTo>
                  <a:lnTo>
                    <a:pt x="10712" y="83095"/>
                  </a:lnTo>
                  <a:lnTo>
                    <a:pt x="5324" y="80433"/>
                  </a:lnTo>
                  <a:lnTo>
                    <a:pt x="2662" y="80433"/>
                  </a:lnTo>
                  <a:lnTo>
                    <a:pt x="0" y="80433"/>
                  </a:lnTo>
                  <a:lnTo>
                    <a:pt x="2662" y="80433"/>
                  </a:lnTo>
                  <a:lnTo>
                    <a:pt x="5324" y="80433"/>
                  </a:lnTo>
                  <a:lnTo>
                    <a:pt x="24149" y="66995"/>
                  </a:lnTo>
                  <a:lnTo>
                    <a:pt x="32135" y="64334"/>
                  </a:lnTo>
                  <a:lnTo>
                    <a:pt x="32135" y="61671"/>
                  </a:lnTo>
                  <a:lnTo>
                    <a:pt x="29473" y="56284"/>
                  </a:lnTo>
                  <a:lnTo>
                    <a:pt x="21423" y="40185"/>
                  </a:lnTo>
                  <a:lnTo>
                    <a:pt x="16099" y="26811"/>
                  </a:lnTo>
                  <a:lnTo>
                    <a:pt x="10712" y="13374"/>
                  </a:lnTo>
                  <a:lnTo>
                    <a:pt x="13374" y="13374"/>
                  </a:lnTo>
                  <a:lnTo>
                    <a:pt x="18761" y="7986"/>
                  </a:lnTo>
                  <a:lnTo>
                    <a:pt x="21423" y="7986"/>
                  </a:lnTo>
                  <a:lnTo>
                    <a:pt x="26811" y="5324"/>
                  </a:lnTo>
                  <a:lnTo>
                    <a:pt x="29473" y="5324"/>
                  </a:lnTo>
                  <a:lnTo>
                    <a:pt x="32135" y="2662"/>
                  </a:lnTo>
                  <a:lnTo>
                    <a:pt x="34860" y="2662"/>
                  </a:lnTo>
                  <a:lnTo>
                    <a:pt x="37523" y="2662"/>
                  </a:lnTo>
                  <a:lnTo>
                    <a:pt x="40185" y="2662"/>
                  </a:lnTo>
                  <a:lnTo>
                    <a:pt x="42910" y="0"/>
                  </a:lnTo>
                  <a:lnTo>
                    <a:pt x="45572" y="0"/>
                  </a:lnTo>
                  <a:lnTo>
                    <a:pt x="48234" y="0"/>
                  </a:lnTo>
                  <a:lnTo>
                    <a:pt x="48234" y="2662"/>
                  </a:lnTo>
                  <a:lnTo>
                    <a:pt x="50960" y="2662"/>
                  </a:lnTo>
                  <a:lnTo>
                    <a:pt x="50960" y="5324"/>
                  </a:lnTo>
                  <a:lnTo>
                    <a:pt x="53622" y="5324"/>
                  </a:lnTo>
                  <a:lnTo>
                    <a:pt x="56284" y="7986"/>
                  </a:lnTo>
                  <a:lnTo>
                    <a:pt x="58946" y="7986"/>
                  </a:lnTo>
                  <a:lnTo>
                    <a:pt x="58946" y="10712"/>
                  </a:lnTo>
                  <a:lnTo>
                    <a:pt x="61671" y="10712"/>
                  </a:lnTo>
                  <a:lnTo>
                    <a:pt x="61671" y="13374"/>
                  </a:lnTo>
                  <a:lnTo>
                    <a:pt x="64333" y="13374"/>
                  </a:lnTo>
                  <a:lnTo>
                    <a:pt x="64333" y="16036"/>
                  </a:lnTo>
                  <a:lnTo>
                    <a:pt x="64333" y="18761"/>
                  </a:lnTo>
                  <a:lnTo>
                    <a:pt x="66995" y="18761"/>
                  </a:lnTo>
                  <a:lnTo>
                    <a:pt x="66995" y="21423"/>
                  </a:lnTo>
                  <a:lnTo>
                    <a:pt x="69721" y="21423"/>
                  </a:lnTo>
                  <a:lnTo>
                    <a:pt x="72383" y="21423"/>
                  </a:lnTo>
                  <a:lnTo>
                    <a:pt x="75045" y="21423"/>
                  </a:lnTo>
                  <a:lnTo>
                    <a:pt x="77771" y="18761"/>
                  </a:lnTo>
                  <a:lnTo>
                    <a:pt x="80433" y="18761"/>
                  </a:lnTo>
                  <a:lnTo>
                    <a:pt x="80433" y="16036"/>
                  </a:lnTo>
                  <a:lnTo>
                    <a:pt x="83095" y="16036"/>
                  </a:lnTo>
                  <a:lnTo>
                    <a:pt x="88482" y="16036"/>
                  </a:lnTo>
                  <a:lnTo>
                    <a:pt x="91144" y="16036"/>
                  </a:lnTo>
                  <a:lnTo>
                    <a:pt x="93806" y="16036"/>
                  </a:lnTo>
                  <a:lnTo>
                    <a:pt x="96532" y="16036"/>
                  </a:lnTo>
                  <a:lnTo>
                    <a:pt x="96532" y="18761"/>
                  </a:lnTo>
                  <a:lnTo>
                    <a:pt x="99194" y="21423"/>
                  </a:lnTo>
                  <a:lnTo>
                    <a:pt x="101856" y="21423"/>
                  </a:lnTo>
                  <a:lnTo>
                    <a:pt x="101856" y="24085"/>
                  </a:lnTo>
                  <a:lnTo>
                    <a:pt x="104581" y="24085"/>
                  </a:lnTo>
                  <a:lnTo>
                    <a:pt x="107243" y="24085"/>
                  </a:lnTo>
                  <a:lnTo>
                    <a:pt x="109905" y="24085"/>
                  </a:lnTo>
                  <a:lnTo>
                    <a:pt x="112631" y="21423"/>
                  </a:lnTo>
                  <a:lnTo>
                    <a:pt x="115293" y="21423"/>
                  </a:lnTo>
                  <a:lnTo>
                    <a:pt x="117955" y="21423"/>
                  </a:lnTo>
                  <a:lnTo>
                    <a:pt x="120617" y="21423"/>
                  </a:lnTo>
                  <a:lnTo>
                    <a:pt x="123343" y="18761"/>
                  </a:lnTo>
                  <a:lnTo>
                    <a:pt x="126005" y="18761"/>
                  </a:lnTo>
                  <a:lnTo>
                    <a:pt x="128667" y="18761"/>
                  </a:lnTo>
                  <a:lnTo>
                    <a:pt x="131392" y="16036"/>
                  </a:lnTo>
                  <a:lnTo>
                    <a:pt x="134054" y="16036"/>
                  </a:lnTo>
                  <a:lnTo>
                    <a:pt x="136716" y="16036"/>
                  </a:lnTo>
                  <a:lnTo>
                    <a:pt x="139442" y="16036"/>
                  </a:lnTo>
                  <a:lnTo>
                    <a:pt x="142104" y="16036"/>
                  </a:lnTo>
                  <a:lnTo>
                    <a:pt x="144766" y="16036"/>
                  </a:lnTo>
                  <a:lnTo>
                    <a:pt x="147428" y="13374"/>
                  </a:lnTo>
                  <a:lnTo>
                    <a:pt x="150153" y="13374"/>
                  </a:lnTo>
                  <a:lnTo>
                    <a:pt x="152816" y="13374"/>
                  </a:lnTo>
                  <a:lnTo>
                    <a:pt x="152816" y="16036"/>
                  </a:lnTo>
                  <a:lnTo>
                    <a:pt x="150153" y="18761"/>
                  </a:lnTo>
                  <a:lnTo>
                    <a:pt x="150153" y="21423"/>
                  </a:lnTo>
                  <a:lnTo>
                    <a:pt x="150153" y="26811"/>
                  </a:lnTo>
                  <a:lnTo>
                    <a:pt x="150153" y="29473"/>
                  </a:lnTo>
                  <a:lnTo>
                    <a:pt x="150153" y="32135"/>
                  </a:lnTo>
                  <a:lnTo>
                    <a:pt x="150153" y="34797"/>
                  </a:lnTo>
                  <a:lnTo>
                    <a:pt x="150153" y="37522"/>
                  </a:lnTo>
                  <a:lnTo>
                    <a:pt x="147428" y="37522"/>
                  </a:lnTo>
                  <a:lnTo>
                    <a:pt x="147428" y="40185"/>
                  </a:lnTo>
                  <a:lnTo>
                    <a:pt x="147428" y="42847"/>
                  </a:lnTo>
                  <a:lnTo>
                    <a:pt x="150153" y="42847"/>
                  </a:lnTo>
                  <a:lnTo>
                    <a:pt x="150153" y="45572"/>
                  </a:lnTo>
                  <a:lnTo>
                    <a:pt x="152816" y="45572"/>
                  </a:lnTo>
                  <a:lnTo>
                    <a:pt x="152816" y="48234"/>
                  </a:lnTo>
                  <a:lnTo>
                    <a:pt x="155478" y="50896"/>
                  </a:lnTo>
                  <a:lnTo>
                    <a:pt x="158203" y="50896"/>
                  </a:lnTo>
                  <a:lnTo>
                    <a:pt x="158203" y="53622"/>
                  </a:lnTo>
                  <a:lnTo>
                    <a:pt x="158203" y="56284"/>
                  </a:lnTo>
                  <a:lnTo>
                    <a:pt x="158203" y="58946"/>
                  </a:lnTo>
                  <a:lnTo>
                    <a:pt x="158203" y="61671"/>
                  </a:lnTo>
                  <a:lnTo>
                    <a:pt x="158203" y="64334"/>
                  </a:lnTo>
                  <a:lnTo>
                    <a:pt x="158203" y="66995"/>
                  </a:lnTo>
                  <a:lnTo>
                    <a:pt x="158203" y="69657"/>
                  </a:lnTo>
                  <a:lnTo>
                    <a:pt x="160865" y="69657"/>
                  </a:lnTo>
                  <a:lnTo>
                    <a:pt x="163527" y="75045"/>
                  </a:lnTo>
                  <a:lnTo>
                    <a:pt x="166253" y="77707"/>
                  </a:lnTo>
                  <a:lnTo>
                    <a:pt x="168915" y="77707"/>
                  </a:lnTo>
                  <a:lnTo>
                    <a:pt x="171577" y="80433"/>
                  </a:lnTo>
                  <a:lnTo>
                    <a:pt x="174239" y="80433"/>
                  </a:lnTo>
                  <a:lnTo>
                    <a:pt x="176964" y="80433"/>
                  </a:lnTo>
                  <a:lnTo>
                    <a:pt x="179626" y="80433"/>
                  </a:lnTo>
                  <a:lnTo>
                    <a:pt x="179626" y="83095"/>
                  </a:lnTo>
                  <a:lnTo>
                    <a:pt x="182288" y="83095"/>
                  </a:lnTo>
                  <a:lnTo>
                    <a:pt x="185014" y="83095"/>
                  </a:lnTo>
                  <a:lnTo>
                    <a:pt x="185014" y="85757"/>
                  </a:lnTo>
                  <a:lnTo>
                    <a:pt x="187676" y="85757"/>
                  </a:lnTo>
                  <a:lnTo>
                    <a:pt x="190338" y="85757"/>
                  </a:lnTo>
                  <a:lnTo>
                    <a:pt x="190338" y="88482"/>
                  </a:lnTo>
                  <a:lnTo>
                    <a:pt x="190338" y="88482"/>
                  </a:lnTo>
                  <a:lnTo>
                    <a:pt x="190338" y="8848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88306660-BE08-F381-2962-F14058CB6D4B}"/>
                </a:ext>
              </a:extLst>
            </p:cNvPr>
            <p:cNvSpPr/>
            <p:nvPr/>
          </p:nvSpPr>
          <p:spPr>
            <a:xfrm>
              <a:off x="4264115" y="5251503"/>
              <a:ext cx="388788" cy="292257"/>
            </a:xfrm>
            <a:custGeom>
              <a:avLst/>
              <a:gdLst>
                <a:gd name="connsiteX0" fmla="*/ 340555 w 388788"/>
                <a:gd name="connsiteY0" fmla="*/ 262785 h 292257"/>
                <a:gd name="connsiteX1" fmla="*/ 332505 w 388788"/>
                <a:gd name="connsiteY1" fmla="*/ 265446 h 292257"/>
                <a:gd name="connsiteX2" fmla="*/ 313744 w 388788"/>
                <a:gd name="connsiteY2" fmla="*/ 270834 h 292257"/>
                <a:gd name="connsiteX3" fmla="*/ 276221 w 388788"/>
                <a:gd name="connsiteY3" fmla="*/ 281546 h 292257"/>
                <a:gd name="connsiteX4" fmla="*/ 246685 w 388788"/>
                <a:gd name="connsiteY4" fmla="*/ 289595 h 292257"/>
                <a:gd name="connsiteX5" fmla="*/ 235973 w 388788"/>
                <a:gd name="connsiteY5" fmla="*/ 292258 h 292257"/>
                <a:gd name="connsiteX6" fmla="*/ 233311 w 388788"/>
                <a:gd name="connsiteY6" fmla="*/ 292258 h 292257"/>
                <a:gd name="connsiteX7" fmla="*/ 230586 w 388788"/>
                <a:gd name="connsiteY7" fmla="*/ 289595 h 292257"/>
                <a:gd name="connsiteX8" fmla="*/ 209163 w 388788"/>
                <a:gd name="connsiteY8" fmla="*/ 281546 h 292257"/>
                <a:gd name="connsiteX9" fmla="*/ 201113 w 388788"/>
                <a:gd name="connsiteY9" fmla="*/ 276158 h 292257"/>
                <a:gd name="connsiteX10" fmla="*/ 187739 w 388788"/>
                <a:gd name="connsiteY10" fmla="*/ 268109 h 292257"/>
                <a:gd name="connsiteX11" fmla="*/ 168915 w 388788"/>
                <a:gd name="connsiteY11" fmla="*/ 260059 h 292257"/>
                <a:gd name="connsiteX12" fmla="*/ 155541 w 388788"/>
                <a:gd name="connsiteY12" fmla="*/ 254735 h 292257"/>
                <a:gd name="connsiteX13" fmla="*/ 152879 w 388788"/>
                <a:gd name="connsiteY13" fmla="*/ 252009 h 292257"/>
                <a:gd name="connsiteX14" fmla="*/ 147491 w 388788"/>
                <a:gd name="connsiteY14" fmla="*/ 249347 h 292257"/>
                <a:gd name="connsiteX15" fmla="*/ 147491 w 388788"/>
                <a:gd name="connsiteY15" fmla="*/ 246685 h 292257"/>
                <a:gd name="connsiteX16" fmla="*/ 142104 w 388788"/>
                <a:gd name="connsiteY16" fmla="*/ 244023 h 292257"/>
                <a:gd name="connsiteX17" fmla="*/ 142104 w 388788"/>
                <a:gd name="connsiteY17" fmla="*/ 241298 h 292257"/>
                <a:gd name="connsiteX18" fmla="*/ 139442 w 388788"/>
                <a:gd name="connsiteY18" fmla="*/ 241298 h 292257"/>
                <a:gd name="connsiteX19" fmla="*/ 139442 w 388788"/>
                <a:gd name="connsiteY19" fmla="*/ 238636 h 292257"/>
                <a:gd name="connsiteX20" fmla="*/ 139442 w 388788"/>
                <a:gd name="connsiteY20" fmla="*/ 235974 h 292257"/>
                <a:gd name="connsiteX21" fmla="*/ 136780 w 388788"/>
                <a:gd name="connsiteY21" fmla="*/ 235974 h 292257"/>
                <a:gd name="connsiteX22" fmla="*/ 134118 w 388788"/>
                <a:gd name="connsiteY22" fmla="*/ 235974 h 292257"/>
                <a:gd name="connsiteX23" fmla="*/ 134118 w 388788"/>
                <a:gd name="connsiteY23" fmla="*/ 233248 h 292257"/>
                <a:gd name="connsiteX24" fmla="*/ 131392 w 388788"/>
                <a:gd name="connsiteY24" fmla="*/ 233248 h 292257"/>
                <a:gd name="connsiteX25" fmla="*/ 128730 w 388788"/>
                <a:gd name="connsiteY25" fmla="*/ 230586 h 292257"/>
                <a:gd name="connsiteX26" fmla="*/ 126068 w 388788"/>
                <a:gd name="connsiteY26" fmla="*/ 230586 h 292257"/>
                <a:gd name="connsiteX27" fmla="*/ 123343 w 388788"/>
                <a:gd name="connsiteY27" fmla="*/ 227924 h 292257"/>
                <a:gd name="connsiteX28" fmla="*/ 118018 w 388788"/>
                <a:gd name="connsiteY28" fmla="*/ 227924 h 292257"/>
                <a:gd name="connsiteX29" fmla="*/ 115293 w 388788"/>
                <a:gd name="connsiteY29" fmla="*/ 227924 h 292257"/>
                <a:gd name="connsiteX30" fmla="*/ 112631 w 388788"/>
                <a:gd name="connsiteY30" fmla="*/ 227924 h 292257"/>
                <a:gd name="connsiteX31" fmla="*/ 109969 w 388788"/>
                <a:gd name="connsiteY31" fmla="*/ 225199 h 292257"/>
                <a:gd name="connsiteX32" fmla="*/ 107307 w 388788"/>
                <a:gd name="connsiteY32" fmla="*/ 225199 h 292257"/>
                <a:gd name="connsiteX33" fmla="*/ 107307 w 388788"/>
                <a:gd name="connsiteY33" fmla="*/ 222537 h 292257"/>
                <a:gd name="connsiteX34" fmla="*/ 104581 w 388788"/>
                <a:gd name="connsiteY34" fmla="*/ 222537 h 292257"/>
                <a:gd name="connsiteX35" fmla="*/ 104581 w 388788"/>
                <a:gd name="connsiteY35" fmla="*/ 219874 h 292257"/>
                <a:gd name="connsiteX36" fmla="*/ 101919 w 388788"/>
                <a:gd name="connsiteY36" fmla="*/ 219874 h 292257"/>
                <a:gd name="connsiteX37" fmla="*/ 99257 w 388788"/>
                <a:gd name="connsiteY37" fmla="*/ 219874 h 292257"/>
                <a:gd name="connsiteX38" fmla="*/ 96532 w 388788"/>
                <a:gd name="connsiteY38" fmla="*/ 219874 h 292257"/>
                <a:gd name="connsiteX39" fmla="*/ 96532 w 388788"/>
                <a:gd name="connsiteY39" fmla="*/ 217149 h 292257"/>
                <a:gd name="connsiteX40" fmla="*/ 93870 w 388788"/>
                <a:gd name="connsiteY40" fmla="*/ 217149 h 292257"/>
                <a:gd name="connsiteX41" fmla="*/ 91207 w 388788"/>
                <a:gd name="connsiteY41" fmla="*/ 214487 h 292257"/>
                <a:gd name="connsiteX42" fmla="*/ 88482 w 388788"/>
                <a:gd name="connsiteY42" fmla="*/ 211825 h 292257"/>
                <a:gd name="connsiteX43" fmla="*/ 88482 w 388788"/>
                <a:gd name="connsiteY43" fmla="*/ 209163 h 292257"/>
                <a:gd name="connsiteX44" fmla="*/ 85820 w 388788"/>
                <a:gd name="connsiteY44" fmla="*/ 209163 h 292257"/>
                <a:gd name="connsiteX45" fmla="*/ 85820 w 388788"/>
                <a:gd name="connsiteY45" fmla="*/ 206437 h 292257"/>
                <a:gd name="connsiteX46" fmla="*/ 83158 w 388788"/>
                <a:gd name="connsiteY46" fmla="*/ 206437 h 292257"/>
                <a:gd name="connsiteX47" fmla="*/ 83158 w 388788"/>
                <a:gd name="connsiteY47" fmla="*/ 203775 h 292257"/>
                <a:gd name="connsiteX48" fmla="*/ 83158 w 388788"/>
                <a:gd name="connsiteY48" fmla="*/ 201113 h 292257"/>
                <a:gd name="connsiteX49" fmla="*/ 77770 w 388788"/>
                <a:gd name="connsiteY49" fmla="*/ 190338 h 292257"/>
                <a:gd name="connsiteX50" fmla="*/ 75108 w 388788"/>
                <a:gd name="connsiteY50" fmla="*/ 187676 h 292257"/>
                <a:gd name="connsiteX51" fmla="*/ 72446 w 388788"/>
                <a:gd name="connsiteY51" fmla="*/ 179627 h 292257"/>
                <a:gd name="connsiteX52" fmla="*/ 69721 w 388788"/>
                <a:gd name="connsiteY52" fmla="*/ 179627 h 292257"/>
                <a:gd name="connsiteX53" fmla="*/ 64397 w 388788"/>
                <a:gd name="connsiteY53" fmla="*/ 168915 h 292257"/>
                <a:gd name="connsiteX54" fmla="*/ 64397 w 388788"/>
                <a:gd name="connsiteY54" fmla="*/ 166253 h 292257"/>
                <a:gd name="connsiteX55" fmla="*/ 64397 w 388788"/>
                <a:gd name="connsiteY55" fmla="*/ 163527 h 292257"/>
                <a:gd name="connsiteX56" fmla="*/ 61671 w 388788"/>
                <a:gd name="connsiteY56" fmla="*/ 163527 h 292257"/>
                <a:gd name="connsiteX57" fmla="*/ 61671 w 388788"/>
                <a:gd name="connsiteY57" fmla="*/ 160865 h 292257"/>
                <a:gd name="connsiteX58" fmla="*/ 64397 w 388788"/>
                <a:gd name="connsiteY58" fmla="*/ 160865 h 292257"/>
                <a:gd name="connsiteX59" fmla="*/ 64397 w 388788"/>
                <a:gd name="connsiteY59" fmla="*/ 158203 h 292257"/>
                <a:gd name="connsiteX60" fmla="*/ 67059 w 388788"/>
                <a:gd name="connsiteY60" fmla="*/ 158203 h 292257"/>
                <a:gd name="connsiteX61" fmla="*/ 67059 w 388788"/>
                <a:gd name="connsiteY61" fmla="*/ 155541 h 292257"/>
                <a:gd name="connsiteX62" fmla="*/ 67059 w 388788"/>
                <a:gd name="connsiteY62" fmla="*/ 152816 h 292257"/>
                <a:gd name="connsiteX63" fmla="*/ 64397 w 388788"/>
                <a:gd name="connsiteY63" fmla="*/ 152816 h 292257"/>
                <a:gd name="connsiteX64" fmla="*/ 64397 w 388788"/>
                <a:gd name="connsiteY64" fmla="*/ 150153 h 292257"/>
                <a:gd name="connsiteX65" fmla="*/ 61671 w 388788"/>
                <a:gd name="connsiteY65" fmla="*/ 150153 h 292257"/>
                <a:gd name="connsiteX66" fmla="*/ 61671 w 388788"/>
                <a:gd name="connsiteY66" fmla="*/ 147491 h 292257"/>
                <a:gd name="connsiteX67" fmla="*/ 61671 w 388788"/>
                <a:gd name="connsiteY67" fmla="*/ 144766 h 292257"/>
                <a:gd name="connsiteX68" fmla="*/ 59009 w 388788"/>
                <a:gd name="connsiteY68" fmla="*/ 144766 h 292257"/>
                <a:gd name="connsiteX69" fmla="*/ 56347 w 388788"/>
                <a:gd name="connsiteY69" fmla="*/ 144766 h 292257"/>
                <a:gd name="connsiteX70" fmla="*/ 53622 w 388788"/>
                <a:gd name="connsiteY70" fmla="*/ 144766 h 292257"/>
                <a:gd name="connsiteX71" fmla="*/ 50959 w 388788"/>
                <a:gd name="connsiteY71" fmla="*/ 142104 h 292257"/>
                <a:gd name="connsiteX72" fmla="*/ 48298 w 388788"/>
                <a:gd name="connsiteY72" fmla="*/ 142104 h 292257"/>
                <a:gd name="connsiteX73" fmla="*/ 48298 w 388788"/>
                <a:gd name="connsiteY73" fmla="*/ 139442 h 292257"/>
                <a:gd name="connsiteX74" fmla="*/ 45635 w 388788"/>
                <a:gd name="connsiteY74" fmla="*/ 139442 h 292257"/>
                <a:gd name="connsiteX75" fmla="*/ 42910 w 388788"/>
                <a:gd name="connsiteY75" fmla="*/ 139442 h 292257"/>
                <a:gd name="connsiteX76" fmla="*/ 42910 w 388788"/>
                <a:gd name="connsiteY76" fmla="*/ 136716 h 292257"/>
                <a:gd name="connsiteX77" fmla="*/ 45635 w 388788"/>
                <a:gd name="connsiteY77" fmla="*/ 131392 h 292257"/>
                <a:gd name="connsiteX78" fmla="*/ 48298 w 388788"/>
                <a:gd name="connsiteY78" fmla="*/ 126005 h 292257"/>
                <a:gd name="connsiteX79" fmla="*/ 50959 w 388788"/>
                <a:gd name="connsiteY79" fmla="*/ 109906 h 292257"/>
                <a:gd name="connsiteX80" fmla="*/ 53622 w 388788"/>
                <a:gd name="connsiteY80" fmla="*/ 104581 h 292257"/>
                <a:gd name="connsiteX81" fmla="*/ 56347 w 388788"/>
                <a:gd name="connsiteY81" fmla="*/ 99194 h 292257"/>
                <a:gd name="connsiteX82" fmla="*/ 56347 w 388788"/>
                <a:gd name="connsiteY82" fmla="*/ 96532 h 292257"/>
                <a:gd name="connsiteX83" fmla="*/ 56347 w 388788"/>
                <a:gd name="connsiteY83" fmla="*/ 93870 h 292257"/>
                <a:gd name="connsiteX84" fmla="*/ 59009 w 388788"/>
                <a:gd name="connsiteY84" fmla="*/ 93870 h 292257"/>
                <a:gd name="connsiteX85" fmla="*/ 59009 w 388788"/>
                <a:gd name="connsiteY85" fmla="*/ 91144 h 292257"/>
                <a:gd name="connsiteX86" fmla="*/ 59009 w 388788"/>
                <a:gd name="connsiteY86" fmla="*/ 88482 h 292257"/>
                <a:gd name="connsiteX87" fmla="*/ 61671 w 388788"/>
                <a:gd name="connsiteY87" fmla="*/ 88482 h 292257"/>
                <a:gd name="connsiteX88" fmla="*/ 61671 w 388788"/>
                <a:gd name="connsiteY88" fmla="*/ 85820 h 292257"/>
                <a:gd name="connsiteX89" fmla="*/ 64397 w 388788"/>
                <a:gd name="connsiteY89" fmla="*/ 83095 h 292257"/>
                <a:gd name="connsiteX90" fmla="*/ 64397 w 388788"/>
                <a:gd name="connsiteY90" fmla="*/ 80433 h 292257"/>
                <a:gd name="connsiteX91" fmla="*/ 67059 w 388788"/>
                <a:gd name="connsiteY91" fmla="*/ 80433 h 292257"/>
                <a:gd name="connsiteX92" fmla="*/ 67059 w 388788"/>
                <a:gd name="connsiteY92" fmla="*/ 77771 h 292257"/>
                <a:gd name="connsiteX93" fmla="*/ 67059 w 388788"/>
                <a:gd name="connsiteY93" fmla="*/ 75045 h 292257"/>
                <a:gd name="connsiteX94" fmla="*/ 64397 w 388788"/>
                <a:gd name="connsiteY94" fmla="*/ 72383 h 292257"/>
                <a:gd name="connsiteX95" fmla="*/ 61671 w 388788"/>
                <a:gd name="connsiteY95" fmla="*/ 72383 h 292257"/>
                <a:gd name="connsiteX96" fmla="*/ 59009 w 388788"/>
                <a:gd name="connsiteY96" fmla="*/ 69721 h 292257"/>
                <a:gd name="connsiteX97" fmla="*/ 56347 w 388788"/>
                <a:gd name="connsiteY97" fmla="*/ 69721 h 292257"/>
                <a:gd name="connsiteX98" fmla="*/ 56347 w 388788"/>
                <a:gd name="connsiteY98" fmla="*/ 66995 h 292257"/>
                <a:gd name="connsiteX99" fmla="*/ 53622 w 388788"/>
                <a:gd name="connsiteY99" fmla="*/ 66995 h 292257"/>
                <a:gd name="connsiteX100" fmla="*/ 53622 w 388788"/>
                <a:gd name="connsiteY100" fmla="*/ 64334 h 292257"/>
                <a:gd name="connsiteX101" fmla="*/ 50959 w 388788"/>
                <a:gd name="connsiteY101" fmla="*/ 64334 h 292257"/>
                <a:gd name="connsiteX102" fmla="*/ 48298 w 388788"/>
                <a:gd name="connsiteY102" fmla="*/ 61672 h 292257"/>
                <a:gd name="connsiteX103" fmla="*/ 45635 w 388788"/>
                <a:gd name="connsiteY103" fmla="*/ 61672 h 292257"/>
                <a:gd name="connsiteX104" fmla="*/ 45635 w 388788"/>
                <a:gd name="connsiteY104" fmla="*/ 59009 h 292257"/>
                <a:gd name="connsiteX105" fmla="*/ 42910 w 388788"/>
                <a:gd name="connsiteY105" fmla="*/ 59009 h 292257"/>
                <a:gd name="connsiteX106" fmla="*/ 40248 w 388788"/>
                <a:gd name="connsiteY106" fmla="*/ 59009 h 292257"/>
                <a:gd name="connsiteX107" fmla="*/ 37586 w 388788"/>
                <a:gd name="connsiteY107" fmla="*/ 59009 h 292257"/>
                <a:gd name="connsiteX108" fmla="*/ 34860 w 388788"/>
                <a:gd name="connsiteY108" fmla="*/ 56284 h 292257"/>
                <a:gd name="connsiteX109" fmla="*/ 32198 w 388788"/>
                <a:gd name="connsiteY109" fmla="*/ 56284 h 292257"/>
                <a:gd name="connsiteX110" fmla="*/ 29536 w 388788"/>
                <a:gd name="connsiteY110" fmla="*/ 53622 h 292257"/>
                <a:gd name="connsiteX111" fmla="*/ 29536 w 388788"/>
                <a:gd name="connsiteY111" fmla="*/ 50960 h 292257"/>
                <a:gd name="connsiteX112" fmla="*/ 26811 w 388788"/>
                <a:gd name="connsiteY112" fmla="*/ 50960 h 292257"/>
                <a:gd name="connsiteX113" fmla="*/ 24149 w 388788"/>
                <a:gd name="connsiteY113" fmla="*/ 48234 h 292257"/>
                <a:gd name="connsiteX114" fmla="*/ 21487 w 388788"/>
                <a:gd name="connsiteY114" fmla="*/ 48234 h 292257"/>
                <a:gd name="connsiteX115" fmla="*/ 18825 w 388788"/>
                <a:gd name="connsiteY115" fmla="*/ 45572 h 292257"/>
                <a:gd name="connsiteX116" fmla="*/ 16099 w 388788"/>
                <a:gd name="connsiteY116" fmla="*/ 45572 h 292257"/>
                <a:gd name="connsiteX117" fmla="*/ 13437 w 388788"/>
                <a:gd name="connsiteY117" fmla="*/ 42910 h 292257"/>
                <a:gd name="connsiteX118" fmla="*/ 10775 w 388788"/>
                <a:gd name="connsiteY118" fmla="*/ 42910 h 292257"/>
                <a:gd name="connsiteX119" fmla="*/ 8050 w 388788"/>
                <a:gd name="connsiteY119" fmla="*/ 42910 h 292257"/>
                <a:gd name="connsiteX120" fmla="*/ 5387 w 388788"/>
                <a:gd name="connsiteY120" fmla="*/ 40185 h 292257"/>
                <a:gd name="connsiteX121" fmla="*/ 2725 w 388788"/>
                <a:gd name="connsiteY121" fmla="*/ 37523 h 292257"/>
                <a:gd name="connsiteX122" fmla="*/ 2725 w 388788"/>
                <a:gd name="connsiteY122" fmla="*/ 34860 h 292257"/>
                <a:gd name="connsiteX123" fmla="*/ 2725 w 388788"/>
                <a:gd name="connsiteY123" fmla="*/ 32198 h 292257"/>
                <a:gd name="connsiteX124" fmla="*/ 0 w 388788"/>
                <a:gd name="connsiteY124" fmla="*/ 32198 h 292257"/>
                <a:gd name="connsiteX125" fmla="*/ 0 w 388788"/>
                <a:gd name="connsiteY125" fmla="*/ 29473 h 292257"/>
                <a:gd name="connsiteX126" fmla="*/ 0 w 388788"/>
                <a:gd name="connsiteY126" fmla="*/ 26811 h 292257"/>
                <a:gd name="connsiteX127" fmla="*/ 0 w 388788"/>
                <a:gd name="connsiteY127" fmla="*/ 24149 h 292257"/>
                <a:gd name="connsiteX128" fmla="*/ 5387 w 388788"/>
                <a:gd name="connsiteY128" fmla="*/ 21423 h 292257"/>
                <a:gd name="connsiteX129" fmla="*/ 13437 w 388788"/>
                <a:gd name="connsiteY129" fmla="*/ 16099 h 292257"/>
                <a:gd name="connsiteX130" fmla="*/ 24149 w 388788"/>
                <a:gd name="connsiteY130" fmla="*/ 13374 h 292257"/>
                <a:gd name="connsiteX131" fmla="*/ 34860 w 388788"/>
                <a:gd name="connsiteY131" fmla="*/ 8050 h 292257"/>
                <a:gd name="connsiteX132" fmla="*/ 45635 w 388788"/>
                <a:gd name="connsiteY132" fmla="*/ 2662 h 292257"/>
                <a:gd name="connsiteX133" fmla="*/ 56347 w 388788"/>
                <a:gd name="connsiteY133" fmla="*/ 0 h 292257"/>
                <a:gd name="connsiteX134" fmla="*/ 59009 w 388788"/>
                <a:gd name="connsiteY134" fmla="*/ 0 h 292257"/>
                <a:gd name="connsiteX135" fmla="*/ 61671 w 388788"/>
                <a:gd name="connsiteY135" fmla="*/ 0 h 292257"/>
                <a:gd name="connsiteX136" fmla="*/ 64397 w 388788"/>
                <a:gd name="connsiteY136" fmla="*/ 0 h 292257"/>
                <a:gd name="connsiteX137" fmla="*/ 67059 w 388788"/>
                <a:gd name="connsiteY137" fmla="*/ 0 h 292257"/>
                <a:gd name="connsiteX138" fmla="*/ 80496 w 388788"/>
                <a:gd name="connsiteY138" fmla="*/ 0 h 292257"/>
                <a:gd name="connsiteX139" fmla="*/ 93870 w 388788"/>
                <a:gd name="connsiteY139" fmla="*/ 0 h 292257"/>
                <a:gd name="connsiteX140" fmla="*/ 123343 w 388788"/>
                <a:gd name="connsiteY140" fmla="*/ 0 h 292257"/>
                <a:gd name="connsiteX141" fmla="*/ 131392 w 388788"/>
                <a:gd name="connsiteY141" fmla="*/ 0 h 292257"/>
                <a:gd name="connsiteX142" fmla="*/ 136780 w 388788"/>
                <a:gd name="connsiteY142" fmla="*/ 0 h 292257"/>
                <a:gd name="connsiteX143" fmla="*/ 136780 w 388788"/>
                <a:gd name="connsiteY143" fmla="*/ 2662 h 292257"/>
                <a:gd name="connsiteX144" fmla="*/ 136780 w 388788"/>
                <a:gd name="connsiteY144" fmla="*/ 5388 h 292257"/>
                <a:gd name="connsiteX145" fmla="*/ 136780 w 388788"/>
                <a:gd name="connsiteY145" fmla="*/ 8050 h 292257"/>
                <a:gd name="connsiteX146" fmla="*/ 136780 w 388788"/>
                <a:gd name="connsiteY146" fmla="*/ 10712 h 292257"/>
                <a:gd name="connsiteX147" fmla="*/ 136780 w 388788"/>
                <a:gd name="connsiteY147" fmla="*/ 13374 h 292257"/>
                <a:gd name="connsiteX148" fmla="*/ 139442 w 388788"/>
                <a:gd name="connsiteY148" fmla="*/ 13374 h 292257"/>
                <a:gd name="connsiteX149" fmla="*/ 136780 w 388788"/>
                <a:gd name="connsiteY149" fmla="*/ 13374 h 292257"/>
                <a:gd name="connsiteX150" fmla="*/ 136780 w 388788"/>
                <a:gd name="connsiteY150" fmla="*/ 16099 h 292257"/>
                <a:gd name="connsiteX151" fmla="*/ 134118 w 388788"/>
                <a:gd name="connsiteY151" fmla="*/ 16099 h 292257"/>
                <a:gd name="connsiteX152" fmla="*/ 131392 w 388788"/>
                <a:gd name="connsiteY152" fmla="*/ 16099 h 292257"/>
                <a:gd name="connsiteX153" fmla="*/ 131392 w 388788"/>
                <a:gd name="connsiteY153" fmla="*/ 18761 h 292257"/>
                <a:gd name="connsiteX154" fmla="*/ 131392 w 388788"/>
                <a:gd name="connsiteY154" fmla="*/ 21423 h 292257"/>
                <a:gd name="connsiteX155" fmla="*/ 131392 w 388788"/>
                <a:gd name="connsiteY155" fmla="*/ 24149 h 292257"/>
                <a:gd name="connsiteX156" fmla="*/ 128730 w 388788"/>
                <a:gd name="connsiteY156" fmla="*/ 26811 h 292257"/>
                <a:gd name="connsiteX157" fmla="*/ 128730 w 388788"/>
                <a:gd name="connsiteY157" fmla="*/ 29473 h 292257"/>
                <a:gd name="connsiteX158" fmla="*/ 131392 w 388788"/>
                <a:gd name="connsiteY158" fmla="*/ 29473 h 292257"/>
                <a:gd name="connsiteX159" fmla="*/ 131392 w 388788"/>
                <a:gd name="connsiteY159" fmla="*/ 32198 h 292257"/>
                <a:gd name="connsiteX160" fmla="*/ 134118 w 388788"/>
                <a:gd name="connsiteY160" fmla="*/ 34860 h 292257"/>
                <a:gd name="connsiteX161" fmla="*/ 134118 w 388788"/>
                <a:gd name="connsiteY161" fmla="*/ 40185 h 292257"/>
                <a:gd name="connsiteX162" fmla="*/ 131392 w 388788"/>
                <a:gd name="connsiteY162" fmla="*/ 40185 h 292257"/>
                <a:gd name="connsiteX163" fmla="*/ 131392 w 388788"/>
                <a:gd name="connsiteY163" fmla="*/ 42910 h 292257"/>
                <a:gd name="connsiteX164" fmla="*/ 131392 w 388788"/>
                <a:gd name="connsiteY164" fmla="*/ 45572 h 292257"/>
                <a:gd name="connsiteX165" fmla="*/ 131392 w 388788"/>
                <a:gd name="connsiteY165" fmla="*/ 48234 h 292257"/>
                <a:gd name="connsiteX166" fmla="*/ 131392 w 388788"/>
                <a:gd name="connsiteY166" fmla="*/ 50960 h 292257"/>
                <a:gd name="connsiteX167" fmla="*/ 128730 w 388788"/>
                <a:gd name="connsiteY167" fmla="*/ 53622 h 292257"/>
                <a:gd name="connsiteX168" fmla="*/ 128730 w 388788"/>
                <a:gd name="connsiteY168" fmla="*/ 56284 h 292257"/>
                <a:gd name="connsiteX169" fmla="*/ 126068 w 388788"/>
                <a:gd name="connsiteY169" fmla="*/ 59009 h 292257"/>
                <a:gd name="connsiteX170" fmla="*/ 123343 w 388788"/>
                <a:gd name="connsiteY170" fmla="*/ 59009 h 292257"/>
                <a:gd name="connsiteX171" fmla="*/ 123343 w 388788"/>
                <a:gd name="connsiteY171" fmla="*/ 61672 h 292257"/>
                <a:gd name="connsiteX172" fmla="*/ 120680 w 388788"/>
                <a:gd name="connsiteY172" fmla="*/ 61672 h 292257"/>
                <a:gd name="connsiteX173" fmla="*/ 120680 w 388788"/>
                <a:gd name="connsiteY173" fmla="*/ 64334 h 292257"/>
                <a:gd name="connsiteX174" fmla="*/ 118018 w 388788"/>
                <a:gd name="connsiteY174" fmla="*/ 66995 h 292257"/>
                <a:gd name="connsiteX175" fmla="*/ 118018 w 388788"/>
                <a:gd name="connsiteY175" fmla="*/ 69721 h 292257"/>
                <a:gd name="connsiteX176" fmla="*/ 118018 w 388788"/>
                <a:gd name="connsiteY176" fmla="*/ 72383 h 292257"/>
                <a:gd name="connsiteX177" fmla="*/ 118018 w 388788"/>
                <a:gd name="connsiteY177" fmla="*/ 75045 h 292257"/>
                <a:gd name="connsiteX178" fmla="*/ 120680 w 388788"/>
                <a:gd name="connsiteY178" fmla="*/ 75045 h 292257"/>
                <a:gd name="connsiteX179" fmla="*/ 120680 w 388788"/>
                <a:gd name="connsiteY179" fmla="*/ 77771 h 292257"/>
                <a:gd name="connsiteX180" fmla="*/ 123343 w 388788"/>
                <a:gd name="connsiteY180" fmla="*/ 80433 h 292257"/>
                <a:gd name="connsiteX181" fmla="*/ 123343 w 388788"/>
                <a:gd name="connsiteY181" fmla="*/ 83095 h 292257"/>
                <a:gd name="connsiteX182" fmla="*/ 123343 w 388788"/>
                <a:gd name="connsiteY182" fmla="*/ 85820 h 292257"/>
                <a:gd name="connsiteX183" fmla="*/ 120680 w 388788"/>
                <a:gd name="connsiteY183" fmla="*/ 85820 h 292257"/>
                <a:gd name="connsiteX184" fmla="*/ 120680 w 388788"/>
                <a:gd name="connsiteY184" fmla="*/ 88482 h 292257"/>
                <a:gd name="connsiteX185" fmla="*/ 118018 w 388788"/>
                <a:gd name="connsiteY185" fmla="*/ 88482 h 292257"/>
                <a:gd name="connsiteX186" fmla="*/ 118018 w 388788"/>
                <a:gd name="connsiteY186" fmla="*/ 91144 h 292257"/>
                <a:gd name="connsiteX187" fmla="*/ 118018 w 388788"/>
                <a:gd name="connsiteY187" fmla="*/ 93870 h 292257"/>
                <a:gd name="connsiteX188" fmla="*/ 118018 w 388788"/>
                <a:gd name="connsiteY188" fmla="*/ 96532 h 292257"/>
                <a:gd name="connsiteX189" fmla="*/ 118018 w 388788"/>
                <a:gd name="connsiteY189" fmla="*/ 99194 h 292257"/>
                <a:gd name="connsiteX190" fmla="*/ 120680 w 388788"/>
                <a:gd name="connsiteY190" fmla="*/ 101856 h 292257"/>
                <a:gd name="connsiteX191" fmla="*/ 123343 w 388788"/>
                <a:gd name="connsiteY191" fmla="*/ 104581 h 292257"/>
                <a:gd name="connsiteX192" fmla="*/ 123343 w 388788"/>
                <a:gd name="connsiteY192" fmla="*/ 107244 h 292257"/>
                <a:gd name="connsiteX193" fmla="*/ 126068 w 388788"/>
                <a:gd name="connsiteY193" fmla="*/ 107244 h 292257"/>
                <a:gd name="connsiteX194" fmla="*/ 128730 w 388788"/>
                <a:gd name="connsiteY194" fmla="*/ 107244 h 292257"/>
                <a:gd name="connsiteX195" fmla="*/ 131392 w 388788"/>
                <a:gd name="connsiteY195" fmla="*/ 104581 h 292257"/>
                <a:gd name="connsiteX196" fmla="*/ 134118 w 388788"/>
                <a:gd name="connsiteY196" fmla="*/ 104581 h 292257"/>
                <a:gd name="connsiteX197" fmla="*/ 136780 w 388788"/>
                <a:gd name="connsiteY197" fmla="*/ 101856 h 292257"/>
                <a:gd name="connsiteX198" fmla="*/ 136780 w 388788"/>
                <a:gd name="connsiteY198" fmla="*/ 104581 h 292257"/>
                <a:gd name="connsiteX199" fmla="*/ 139442 w 388788"/>
                <a:gd name="connsiteY199" fmla="*/ 107244 h 292257"/>
                <a:gd name="connsiteX200" fmla="*/ 139442 w 388788"/>
                <a:gd name="connsiteY200" fmla="*/ 109906 h 292257"/>
                <a:gd name="connsiteX201" fmla="*/ 142104 w 388788"/>
                <a:gd name="connsiteY201" fmla="*/ 109906 h 292257"/>
                <a:gd name="connsiteX202" fmla="*/ 142104 w 388788"/>
                <a:gd name="connsiteY202" fmla="*/ 112631 h 292257"/>
                <a:gd name="connsiteX203" fmla="*/ 144829 w 388788"/>
                <a:gd name="connsiteY203" fmla="*/ 112631 h 292257"/>
                <a:gd name="connsiteX204" fmla="*/ 147491 w 388788"/>
                <a:gd name="connsiteY204" fmla="*/ 115293 h 292257"/>
                <a:gd name="connsiteX205" fmla="*/ 150153 w 388788"/>
                <a:gd name="connsiteY205" fmla="*/ 115293 h 292257"/>
                <a:gd name="connsiteX206" fmla="*/ 152879 w 388788"/>
                <a:gd name="connsiteY206" fmla="*/ 115293 h 292257"/>
                <a:gd name="connsiteX207" fmla="*/ 155541 w 388788"/>
                <a:gd name="connsiteY207" fmla="*/ 115293 h 292257"/>
                <a:gd name="connsiteX208" fmla="*/ 166253 w 388788"/>
                <a:gd name="connsiteY208" fmla="*/ 109906 h 292257"/>
                <a:gd name="connsiteX209" fmla="*/ 182352 w 388788"/>
                <a:gd name="connsiteY209" fmla="*/ 101856 h 292257"/>
                <a:gd name="connsiteX210" fmla="*/ 185014 w 388788"/>
                <a:gd name="connsiteY210" fmla="*/ 99194 h 292257"/>
                <a:gd name="connsiteX211" fmla="*/ 190401 w 388788"/>
                <a:gd name="connsiteY211" fmla="*/ 96532 h 292257"/>
                <a:gd name="connsiteX212" fmla="*/ 193063 w 388788"/>
                <a:gd name="connsiteY212" fmla="*/ 96532 h 292257"/>
                <a:gd name="connsiteX213" fmla="*/ 195789 w 388788"/>
                <a:gd name="connsiteY213" fmla="*/ 96532 h 292257"/>
                <a:gd name="connsiteX214" fmla="*/ 198451 w 388788"/>
                <a:gd name="connsiteY214" fmla="*/ 96532 h 292257"/>
                <a:gd name="connsiteX215" fmla="*/ 201113 w 388788"/>
                <a:gd name="connsiteY215" fmla="*/ 93870 h 292257"/>
                <a:gd name="connsiteX216" fmla="*/ 203775 w 388788"/>
                <a:gd name="connsiteY216" fmla="*/ 93870 h 292257"/>
                <a:gd name="connsiteX217" fmla="*/ 206501 w 388788"/>
                <a:gd name="connsiteY217" fmla="*/ 93870 h 292257"/>
                <a:gd name="connsiteX218" fmla="*/ 206501 w 388788"/>
                <a:gd name="connsiteY218" fmla="*/ 91144 h 292257"/>
                <a:gd name="connsiteX219" fmla="*/ 209163 w 388788"/>
                <a:gd name="connsiteY219" fmla="*/ 91144 h 292257"/>
                <a:gd name="connsiteX220" fmla="*/ 211825 w 388788"/>
                <a:gd name="connsiteY220" fmla="*/ 91144 h 292257"/>
                <a:gd name="connsiteX221" fmla="*/ 214550 w 388788"/>
                <a:gd name="connsiteY221" fmla="*/ 91144 h 292257"/>
                <a:gd name="connsiteX222" fmla="*/ 214550 w 388788"/>
                <a:gd name="connsiteY222" fmla="*/ 93870 h 292257"/>
                <a:gd name="connsiteX223" fmla="*/ 217212 w 388788"/>
                <a:gd name="connsiteY223" fmla="*/ 93870 h 292257"/>
                <a:gd name="connsiteX224" fmla="*/ 225262 w 388788"/>
                <a:gd name="connsiteY224" fmla="*/ 99194 h 292257"/>
                <a:gd name="connsiteX225" fmla="*/ 249410 w 388788"/>
                <a:gd name="connsiteY225" fmla="*/ 109906 h 292257"/>
                <a:gd name="connsiteX226" fmla="*/ 257397 w 388788"/>
                <a:gd name="connsiteY226" fmla="*/ 115293 h 292257"/>
                <a:gd name="connsiteX227" fmla="*/ 260122 w 388788"/>
                <a:gd name="connsiteY227" fmla="*/ 115293 h 292257"/>
                <a:gd name="connsiteX228" fmla="*/ 273496 w 388788"/>
                <a:gd name="connsiteY228" fmla="*/ 115293 h 292257"/>
                <a:gd name="connsiteX229" fmla="*/ 292257 w 388788"/>
                <a:gd name="connsiteY229" fmla="*/ 112631 h 292257"/>
                <a:gd name="connsiteX230" fmla="*/ 308356 w 388788"/>
                <a:gd name="connsiteY230" fmla="*/ 109906 h 292257"/>
                <a:gd name="connsiteX231" fmla="*/ 324456 w 388788"/>
                <a:gd name="connsiteY231" fmla="*/ 109906 h 292257"/>
                <a:gd name="connsiteX232" fmla="*/ 332505 w 388788"/>
                <a:gd name="connsiteY232" fmla="*/ 107244 h 292257"/>
                <a:gd name="connsiteX233" fmla="*/ 332505 w 388788"/>
                <a:gd name="connsiteY233" fmla="*/ 109906 h 292257"/>
                <a:gd name="connsiteX234" fmla="*/ 335167 w 388788"/>
                <a:gd name="connsiteY234" fmla="*/ 112631 h 292257"/>
                <a:gd name="connsiteX235" fmla="*/ 337893 w 388788"/>
                <a:gd name="connsiteY235" fmla="*/ 112631 h 292257"/>
                <a:gd name="connsiteX236" fmla="*/ 340555 w 388788"/>
                <a:gd name="connsiteY236" fmla="*/ 112631 h 292257"/>
                <a:gd name="connsiteX237" fmla="*/ 343217 w 388788"/>
                <a:gd name="connsiteY237" fmla="*/ 112631 h 292257"/>
                <a:gd name="connsiteX238" fmla="*/ 345879 w 388788"/>
                <a:gd name="connsiteY238" fmla="*/ 112631 h 292257"/>
                <a:gd name="connsiteX239" fmla="*/ 348604 w 388788"/>
                <a:gd name="connsiteY239" fmla="*/ 109906 h 292257"/>
                <a:gd name="connsiteX240" fmla="*/ 351266 w 388788"/>
                <a:gd name="connsiteY240" fmla="*/ 109906 h 292257"/>
                <a:gd name="connsiteX241" fmla="*/ 353929 w 388788"/>
                <a:gd name="connsiteY241" fmla="*/ 109906 h 292257"/>
                <a:gd name="connsiteX242" fmla="*/ 356654 w 388788"/>
                <a:gd name="connsiteY242" fmla="*/ 109906 h 292257"/>
                <a:gd name="connsiteX243" fmla="*/ 359316 w 388788"/>
                <a:gd name="connsiteY243" fmla="*/ 109906 h 292257"/>
                <a:gd name="connsiteX244" fmla="*/ 361978 w 388788"/>
                <a:gd name="connsiteY244" fmla="*/ 109906 h 292257"/>
                <a:gd name="connsiteX245" fmla="*/ 364703 w 388788"/>
                <a:gd name="connsiteY245" fmla="*/ 112631 h 292257"/>
                <a:gd name="connsiteX246" fmla="*/ 367366 w 388788"/>
                <a:gd name="connsiteY246" fmla="*/ 112631 h 292257"/>
                <a:gd name="connsiteX247" fmla="*/ 367366 w 388788"/>
                <a:gd name="connsiteY247" fmla="*/ 115293 h 292257"/>
                <a:gd name="connsiteX248" fmla="*/ 367366 w 388788"/>
                <a:gd name="connsiteY248" fmla="*/ 117955 h 292257"/>
                <a:gd name="connsiteX249" fmla="*/ 370028 w 388788"/>
                <a:gd name="connsiteY249" fmla="*/ 120681 h 292257"/>
                <a:gd name="connsiteX250" fmla="*/ 370028 w 388788"/>
                <a:gd name="connsiteY250" fmla="*/ 123343 h 292257"/>
                <a:gd name="connsiteX251" fmla="*/ 372690 w 388788"/>
                <a:gd name="connsiteY251" fmla="*/ 126005 h 292257"/>
                <a:gd name="connsiteX252" fmla="*/ 372690 w 388788"/>
                <a:gd name="connsiteY252" fmla="*/ 128667 h 292257"/>
                <a:gd name="connsiteX253" fmla="*/ 375415 w 388788"/>
                <a:gd name="connsiteY253" fmla="*/ 128667 h 292257"/>
                <a:gd name="connsiteX254" fmla="*/ 378077 w 388788"/>
                <a:gd name="connsiteY254" fmla="*/ 131392 h 292257"/>
                <a:gd name="connsiteX255" fmla="*/ 380739 w 388788"/>
                <a:gd name="connsiteY255" fmla="*/ 131392 h 292257"/>
                <a:gd name="connsiteX256" fmla="*/ 380739 w 388788"/>
                <a:gd name="connsiteY256" fmla="*/ 134054 h 292257"/>
                <a:gd name="connsiteX257" fmla="*/ 383465 w 388788"/>
                <a:gd name="connsiteY257" fmla="*/ 134054 h 292257"/>
                <a:gd name="connsiteX258" fmla="*/ 383465 w 388788"/>
                <a:gd name="connsiteY258" fmla="*/ 136716 h 292257"/>
                <a:gd name="connsiteX259" fmla="*/ 386127 w 388788"/>
                <a:gd name="connsiteY259" fmla="*/ 139442 h 292257"/>
                <a:gd name="connsiteX260" fmla="*/ 386127 w 388788"/>
                <a:gd name="connsiteY260" fmla="*/ 142104 h 292257"/>
                <a:gd name="connsiteX261" fmla="*/ 388789 w 388788"/>
                <a:gd name="connsiteY261" fmla="*/ 142104 h 292257"/>
                <a:gd name="connsiteX262" fmla="*/ 388789 w 388788"/>
                <a:gd name="connsiteY262" fmla="*/ 144766 h 292257"/>
                <a:gd name="connsiteX263" fmla="*/ 388789 w 388788"/>
                <a:gd name="connsiteY263" fmla="*/ 147491 h 292257"/>
                <a:gd name="connsiteX264" fmla="*/ 386127 w 388788"/>
                <a:gd name="connsiteY264" fmla="*/ 147491 h 292257"/>
                <a:gd name="connsiteX265" fmla="*/ 386127 w 388788"/>
                <a:gd name="connsiteY265" fmla="*/ 150153 h 292257"/>
                <a:gd name="connsiteX266" fmla="*/ 386127 w 388788"/>
                <a:gd name="connsiteY266" fmla="*/ 152816 h 292257"/>
                <a:gd name="connsiteX267" fmla="*/ 383465 w 388788"/>
                <a:gd name="connsiteY267" fmla="*/ 152816 h 292257"/>
                <a:gd name="connsiteX268" fmla="*/ 383465 w 388788"/>
                <a:gd name="connsiteY268" fmla="*/ 155541 h 292257"/>
                <a:gd name="connsiteX269" fmla="*/ 386127 w 388788"/>
                <a:gd name="connsiteY269" fmla="*/ 158203 h 292257"/>
                <a:gd name="connsiteX270" fmla="*/ 386127 w 388788"/>
                <a:gd name="connsiteY270" fmla="*/ 160865 h 292257"/>
                <a:gd name="connsiteX271" fmla="*/ 388789 w 388788"/>
                <a:gd name="connsiteY271" fmla="*/ 160865 h 292257"/>
                <a:gd name="connsiteX272" fmla="*/ 388789 w 388788"/>
                <a:gd name="connsiteY272" fmla="*/ 163527 h 292257"/>
                <a:gd name="connsiteX273" fmla="*/ 388789 w 388788"/>
                <a:gd name="connsiteY273" fmla="*/ 166253 h 292257"/>
                <a:gd name="connsiteX274" fmla="*/ 388789 w 388788"/>
                <a:gd name="connsiteY274" fmla="*/ 168915 h 292257"/>
                <a:gd name="connsiteX275" fmla="*/ 388789 w 388788"/>
                <a:gd name="connsiteY275" fmla="*/ 171577 h 292257"/>
                <a:gd name="connsiteX276" fmla="*/ 388789 w 388788"/>
                <a:gd name="connsiteY276" fmla="*/ 174302 h 292257"/>
                <a:gd name="connsiteX277" fmla="*/ 388789 w 388788"/>
                <a:gd name="connsiteY277" fmla="*/ 176965 h 292257"/>
                <a:gd name="connsiteX278" fmla="*/ 388789 w 388788"/>
                <a:gd name="connsiteY278" fmla="*/ 179627 h 292257"/>
                <a:gd name="connsiteX279" fmla="*/ 388789 w 388788"/>
                <a:gd name="connsiteY279" fmla="*/ 182352 h 292257"/>
                <a:gd name="connsiteX280" fmla="*/ 386127 w 388788"/>
                <a:gd name="connsiteY280" fmla="*/ 182352 h 292257"/>
                <a:gd name="connsiteX281" fmla="*/ 383465 w 388788"/>
                <a:gd name="connsiteY281" fmla="*/ 182352 h 292257"/>
                <a:gd name="connsiteX282" fmla="*/ 380739 w 388788"/>
                <a:gd name="connsiteY282" fmla="*/ 185014 h 292257"/>
                <a:gd name="connsiteX283" fmla="*/ 378077 w 388788"/>
                <a:gd name="connsiteY283" fmla="*/ 185014 h 292257"/>
                <a:gd name="connsiteX284" fmla="*/ 375415 w 388788"/>
                <a:gd name="connsiteY284" fmla="*/ 185014 h 292257"/>
                <a:gd name="connsiteX285" fmla="*/ 372690 w 388788"/>
                <a:gd name="connsiteY285" fmla="*/ 185014 h 292257"/>
                <a:gd name="connsiteX286" fmla="*/ 370028 w 388788"/>
                <a:gd name="connsiteY286" fmla="*/ 187676 h 292257"/>
                <a:gd name="connsiteX287" fmla="*/ 367366 w 388788"/>
                <a:gd name="connsiteY287" fmla="*/ 187676 h 292257"/>
                <a:gd name="connsiteX288" fmla="*/ 361978 w 388788"/>
                <a:gd name="connsiteY288" fmla="*/ 190338 h 292257"/>
                <a:gd name="connsiteX289" fmla="*/ 359316 w 388788"/>
                <a:gd name="connsiteY289" fmla="*/ 190338 h 292257"/>
                <a:gd name="connsiteX290" fmla="*/ 353929 w 388788"/>
                <a:gd name="connsiteY290" fmla="*/ 195726 h 292257"/>
                <a:gd name="connsiteX291" fmla="*/ 351266 w 388788"/>
                <a:gd name="connsiteY291" fmla="*/ 195726 h 292257"/>
                <a:gd name="connsiteX292" fmla="*/ 356654 w 388788"/>
                <a:gd name="connsiteY292" fmla="*/ 209163 h 292257"/>
                <a:gd name="connsiteX293" fmla="*/ 361978 w 388788"/>
                <a:gd name="connsiteY293" fmla="*/ 222537 h 292257"/>
                <a:gd name="connsiteX294" fmla="*/ 370028 w 388788"/>
                <a:gd name="connsiteY294" fmla="*/ 238636 h 292257"/>
                <a:gd name="connsiteX295" fmla="*/ 372690 w 388788"/>
                <a:gd name="connsiteY295" fmla="*/ 244023 h 292257"/>
                <a:gd name="connsiteX296" fmla="*/ 372690 w 388788"/>
                <a:gd name="connsiteY296" fmla="*/ 246685 h 292257"/>
                <a:gd name="connsiteX297" fmla="*/ 364703 w 388788"/>
                <a:gd name="connsiteY297" fmla="*/ 249347 h 292257"/>
                <a:gd name="connsiteX298" fmla="*/ 345879 w 388788"/>
                <a:gd name="connsiteY298" fmla="*/ 262785 h 292257"/>
                <a:gd name="connsiteX299" fmla="*/ 343217 w 388788"/>
                <a:gd name="connsiteY299" fmla="*/ 262785 h 292257"/>
                <a:gd name="connsiteX300" fmla="*/ 340555 w 388788"/>
                <a:gd name="connsiteY300" fmla="*/ 262785 h 292257"/>
                <a:gd name="connsiteX301" fmla="*/ 340555 w 388788"/>
                <a:gd name="connsiteY301" fmla="*/ 262785 h 29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88788" h="292257">
                  <a:moveTo>
                    <a:pt x="340555" y="262785"/>
                  </a:moveTo>
                  <a:lnTo>
                    <a:pt x="332505" y="265446"/>
                  </a:lnTo>
                  <a:lnTo>
                    <a:pt x="313744" y="270834"/>
                  </a:lnTo>
                  <a:lnTo>
                    <a:pt x="276221" y="281546"/>
                  </a:lnTo>
                  <a:lnTo>
                    <a:pt x="246685" y="289595"/>
                  </a:lnTo>
                  <a:lnTo>
                    <a:pt x="235973" y="292258"/>
                  </a:lnTo>
                  <a:lnTo>
                    <a:pt x="233311" y="292258"/>
                  </a:lnTo>
                  <a:lnTo>
                    <a:pt x="230586" y="289595"/>
                  </a:lnTo>
                  <a:lnTo>
                    <a:pt x="209163" y="281546"/>
                  </a:lnTo>
                  <a:lnTo>
                    <a:pt x="201113" y="276158"/>
                  </a:lnTo>
                  <a:lnTo>
                    <a:pt x="187739" y="268109"/>
                  </a:lnTo>
                  <a:lnTo>
                    <a:pt x="168915" y="260059"/>
                  </a:lnTo>
                  <a:lnTo>
                    <a:pt x="155541" y="254735"/>
                  </a:lnTo>
                  <a:lnTo>
                    <a:pt x="152879" y="252009"/>
                  </a:lnTo>
                  <a:lnTo>
                    <a:pt x="147491" y="249347"/>
                  </a:lnTo>
                  <a:lnTo>
                    <a:pt x="147491" y="246685"/>
                  </a:lnTo>
                  <a:lnTo>
                    <a:pt x="142104" y="244023"/>
                  </a:lnTo>
                  <a:lnTo>
                    <a:pt x="142104" y="241298"/>
                  </a:lnTo>
                  <a:lnTo>
                    <a:pt x="139442" y="241298"/>
                  </a:lnTo>
                  <a:lnTo>
                    <a:pt x="139442" y="238636"/>
                  </a:lnTo>
                  <a:lnTo>
                    <a:pt x="139442" y="235974"/>
                  </a:lnTo>
                  <a:lnTo>
                    <a:pt x="136780" y="235974"/>
                  </a:lnTo>
                  <a:lnTo>
                    <a:pt x="134118" y="235974"/>
                  </a:lnTo>
                  <a:lnTo>
                    <a:pt x="134118" y="233248"/>
                  </a:lnTo>
                  <a:lnTo>
                    <a:pt x="131392" y="233248"/>
                  </a:lnTo>
                  <a:lnTo>
                    <a:pt x="128730" y="230586"/>
                  </a:lnTo>
                  <a:lnTo>
                    <a:pt x="126068" y="230586"/>
                  </a:lnTo>
                  <a:lnTo>
                    <a:pt x="123343" y="227924"/>
                  </a:lnTo>
                  <a:lnTo>
                    <a:pt x="118018" y="227924"/>
                  </a:lnTo>
                  <a:lnTo>
                    <a:pt x="115293" y="227924"/>
                  </a:lnTo>
                  <a:lnTo>
                    <a:pt x="112631" y="227924"/>
                  </a:lnTo>
                  <a:lnTo>
                    <a:pt x="109969" y="225199"/>
                  </a:lnTo>
                  <a:lnTo>
                    <a:pt x="107307" y="225199"/>
                  </a:lnTo>
                  <a:lnTo>
                    <a:pt x="107307" y="222537"/>
                  </a:lnTo>
                  <a:lnTo>
                    <a:pt x="104581" y="222537"/>
                  </a:lnTo>
                  <a:lnTo>
                    <a:pt x="104581" y="219874"/>
                  </a:lnTo>
                  <a:lnTo>
                    <a:pt x="101919" y="219874"/>
                  </a:lnTo>
                  <a:lnTo>
                    <a:pt x="99257" y="219874"/>
                  </a:lnTo>
                  <a:lnTo>
                    <a:pt x="96532" y="219874"/>
                  </a:lnTo>
                  <a:lnTo>
                    <a:pt x="96532" y="217149"/>
                  </a:lnTo>
                  <a:lnTo>
                    <a:pt x="93870" y="217149"/>
                  </a:lnTo>
                  <a:lnTo>
                    <a:pt x="91207" y="214487"/>
                  </a:lnTo>
                  <a:lnTo>
                    <a:pt x="88482" y="211825"/>
                  </a:lnTo>
                  <a:lnTo>
                    <a:pt x="88482" y="209163"/>
                  </a:lnTo>
                  <a:lnTo>
                    <a:pt x="85820" y="209163"/>
                  </a:lnTo>
                  <a:lnTo>
                    <a:pt x="85820" y="206437"/>
                  </a:lnTo>
                  <a:lnTo>
                    <a:pt x="83158" y="206437"/>
                  </a:lnTo>
                  <a:lnTo>
                    <a:pt x="83158" y="203775"/>
                  </a:lnTo>
                  <a:lnTo>
                    <a:pt x="83158" y="201113"/>
                  </a:lnTo>
                  <a:lnTo>
                    <a:pt x="77770" y="190338"/>
                  </a:lnTo>
                  <a:lnTo>
                    <a:pt x="75108" y="187676"/>
                  </a:lnTo>
                  <a:lnTo>
                    <a:pt x="72446" y="179627"/>
                  </a:lnTo>
                  <a:lnTo>
                    <a:pt x="69721" y="179627"/>
                  </a:lnTo>
                  <a:lnTo>
                    <a:pt x="64397" y="168915"/>
                  </a:lnTo>
                  <a:lnTo>
                    <a:pt x="64397" y="166253"/>
                  </a:lnTo>
                  <a:lnTo>
                    <a:pt x="64397" y="163527"/>
                  </a:lnTo>
                  <a:lnTo>
                    <a:pt x="61671" y="163527"/>
                  </a:lnTo>
                  <a:lnTo>
                    <a:pt x="61671" y="160865"/>
                  </a:lnTo>
                  <a:lnTo>
                    <a:pt x="64397" y="160865"/>
                  </a:lnTo>
                  <a:lnTo>
                    <a:pt x="64397" y="158203"/>
                  </a:lnTo>
                  <a:lnTo>
                    <a:pt x="67059" y="158203"/>
                  </a:lnTo>
                  <a:lnTo>
                    <a:pt x="67059" y="155541"/>
                  </a:lnTo>
                  <a:lnTo>
                    <a:pt x="67059" y="152816"/>
                  </a:lnTo>
                  <a:lnTo>
                    <a:pt x="64397" y="152816"/>
                  </a:lnTo>
                  <a:lnTo>
                    <a:pt x="64397" y="150153"/>
                  </a:lnTo>
                  <a:lnTo>
                    <a:pt x="61671" y="150153"/>
                  </a:lnTo>
                  <a:lnTo>
                    <a:pt x="61671" y="147491"/>
                  </a:lnTo>
                  <a:lnTo>
                    <a:pt x="61671" y="144766"/>
                  </a:lnTo>
                  <a:lnTo>
                    <a:pt x="59009" y="144766"/>
                  </a:lnTo>
                  <a:lnTo>
                    <a:pt x="56347" y="144766"/>
                  </a:lnTo>
                  <a:lnTo>
                    <a:pt x="53622" y="144766"/>
                  </a:lnTo>
                  <a:lnTo>
                    <a:pt x="50959" y="142104"/>
                  </a:lnTo>
                  <a:lnTo>
                    <a:pt x="48298" y="142104"/>
                  </a:lnTo>
                  <a:lnTo>
                    <a:pt x="48298" y="139442"/>
                  </a:lnTo>
                  <a:lnTo>
                    <a:pt x="45635" y="139442"/>
                  </a:lnTo>
                  <a:lnTo>
                    <a:pt x="42910" y="139442"/>
                  </a:lnTo>
                  <a:lnTo>
                    <a:pt x="42910" y="136716"/>
                  </a:lnTo>
                  <a:lnTo>
                    <a:pt x="45635" y="131392"/>
                  </a:lnTo>
                  <a:lnTo>
                    <a:pt x="48298" y="126005"/>
                  </a:lnTo>
                  <a:lnTo>
                    <a:pt x="50959" y="109906"/>
                  </a:lnTo>
                  <a:lnTo>
                    <a:pt x="53622" y="104581"/>
                  </a:lnTo>
                  <a:lnTo>
                    <a:pt x="56347" y="99194"/>
                  </a:lnTo>
                  <a:lnTo>
                    <a:pt x="56347" y="96532"/>
                  </a:lnTo>
                  <a:lnTo>
                    <a:pt x="56347" y="93870"/>
                  </a:lnTo>
                  <a:lnTo>
                    <a:pt x="59009" y="93870"/>
                  </a:lnTo>
                  <a:lnTo>
                    <a:pt x="59009" y="91144"/>
                  </a:lnTo>
                  <a:lnTo>
                    <a:pt x="59009" y="88482"/>
                  </a:lnTo>
                  <a:lnTo>
                    <a:pt x="61671" y="88482"/>
                  </a:lnTo>
                  <a:lnTo>
                    <a:pt x="61671" y="85820"/>
                  </a:lnTo>
                  <a:lnTo>
                    <a:pt x="64397" y="83095"/>
                  </a:lnTo>
                  <a:lnTo>
                    <a:pt x="64397" y="80433"/>
                  </a:lnTo>
                  <a:lnTo>
                    <a:pt x="67059" y="80433"/>
                  </a:lnTo>
                  <a:lnTo>
                    <a:pt x="67059" y="77771"/>
                  </a:lnTo>
                  <a:lnTo>
                    <a:pt x="67059" y="75045"/>
                  </a:lnTo>
                  <a:lnTo>
                    <a:pt x="64397" y="72383"/>
                  </a:lnTo>
                  <a:lnTo>
                    <a:pt x="61671" y="72383"/>
                  </a:lnTo>
                  <a:lnTo>
                    <a:pt x="59009" y="69721"/>
                  </a:lnTo>
                  <a:lnTo>
                    <a:pt x="56347" y="69721"/>
                  </a:lnTo>
                  <a:lnTo>
                    <a:pt x="56347" y="66995"/>
                  </a:lnTo>
                  <a:lnTo>
                    <a:pt x="53622" y="66995"/>
                  </a:lnTo>
                  <a:lnTo>
                    <a:pt x="53622" y="64334"/>
                  </a:lnTo>
                  <a:lnTo>
                    <a:pt x="50959" y="64334"/>
                  </a:lnTo>
                  <a:lnTo>
                    <a:pt x="48298" y="61672"/>
                  </a:lnTo>
                  <a:lnTo>
                    <a:pt x="45635" y="61672"/>
                  </a:lnTo>
                  <a:lnTo>
                    <a:pt x="45635" y="59009"/>
                  </a:lnTo>
                  <a:lnTo>
                    <a:pt x="42910" y="59009"/>
                  </a:lnTo>
                  <a:lnTo>
                    <a:pt x="40248" y="59009"/>
                  </a:lnTo>
                  <a:lnTo>
                    <a:pt x="37586" y="59009"/>
                  </a:lnTo>
                  <a:lnTo>
                    <a:pt x="34860" y="56284"/>
                  </a:lnTo>
                  <a:lnTo>
                    <a:pt x="32198" y="56284"/>
                  </a:lnTo>
                  <a:lnTo>
                    <a:pt x="29536" y="53622"/>
                  </a:lnTo>
                  <a:lnTo>
                    <a:pt x="29536" y="50960"/>
                  </a:lnTo>
                  <a:lnTo>
                    <a:pt x="26811" y="50960"/>
                  </a:lnTo>
                  <a:lnTo>
                    <a:pt x="24149" y="48234"/>
                  </a:lnTo>
                  <a:lnTo>
                    <a:pt x="21487" y="48234"/>
                  </a:lnTo>
                  <a:lnTo>
                    <a:pt x="18825" y="45572"/>
                  </a:lnTo>
                  <a:lnTo>
                    <a:pt x="16099" y="45572"/>
                  </a:lnTo>
                  <a:lnTo>
                    <a:pt x="13437" y="42910"/>
                  </a:lnTo>
                  <a:lnTo>
                    <a:pt x="10775" y="42910"/>
                  </a:lnTo>
                  <a:lnTo>
                    <a:pt x="8050" y="42910"/>
                  </a:lnTo>
                  <a:lnTo>
                    <a:pt x="5387" y="40185"/>
                  </a:lnTo>
                  <a:lnTo>
                    <a:pt x="2725" y="37523"/>
                  </a:lnTo>
                  <a:lnTo>
                    <a:pt x="2725" y="34860"/>
                  </a:lnTo>
                  <a:lnTo>
                    <a:pt x="2725" y="32198"/>
                  </a:lnTo>
                  <a:lnTo>
                    <a:pt x="0" y="32198"/>
                  </a:lnTo>
                  <a:lnTo>
                    <a:pt x="0" y="29473"/>
                  </a:lnTo>
                  <a:lnTo>
                    <a:pt x="0" y="26811"/>
                  </a:lnTo>
                  <a:lnTo>
                    <a:pt x="0" y="24149"/>
                  </a:lnTo>
                  <a:lnTo>
                    <a:pt x="5387" y="21423"/>
                  </a:lnTo>
                  <a:lnTo>
                    <a:pt x="13437" y="16099"/>
                  </a:lnTo>
                  <a:lnTo>
                    <a:pt x="24149" y="13374"/>
                  </a:lnTo>
                  <a:lnTo>
                    <a:pt x="34860" y="8050"/>
                  </a:lnTo>
                  <a:lnTo>
                    <a:pt x="45635" y="2662"/>
                  </a:lnTo>
                  <a:lnTo>
                    <a:pt x="56347" y="0"/>
                  </a:lnTo>
                  <a:lnTo>
                    <a:pt x="59009" y="0"/>
                  </a:lnTo>
                  <a:lnTo>
                    <a:pt x="61671" y="0"/>
                  </a:lnTo>
                  <a:lnTo>
                    <a:pt x="64397" y="0"/>
                  </a:lnTo>
                  <a:lnTo>
                    <a:pt x="67059" y="0"/>
                  </a:lnTo>
                  <a:lnTo>
                    <a:pt x="80496" y="0"/>
                  </a:lnTo>
                  <a:lnTo>
                    <a:pt x="93870" y="0"/>
                  </a:lnTo>
                  <a:lnTo>
                    <a:pt x="123343" y="0"/>
                  </a:lnTo>
                  <a:lnTo>
                    <a:pt x="131392" y="0"/>
                  </a:lnTo>
                  <a:lnTo>
                    <a:pt x="136780" y="0"/>
                  </a:lnTo>
                  <a:lnTo>
                    <a:pt x="136780" y="2662"/>
                  </a:lnTo>
                  <a:lnTo>
                    <a:pt x="136780" y="5388"/>
                  </a:lnTo>
                  <a:lnTo>
                    <a:pt x="136780" y="8050"/>
                  </a:lnTo>
                  <a:lnTo>
                    <a:pt x="136780" y="10712"/>
                  </a:lnTo>
                  <a:lnTo>
                    <a:pt x="136780" y="13374"/>
                  </a:lnTo>
                  <a:lnTo>
                    <a:pt x="139442" y="13374"/>
                  </a:lnTo>
                  <a:lnTo>
                    <a:pt x="136780" y="13374"/>
                  </a:lnTo>
                  <a:lnTo>
                    <a:pt x="136780" y="16099"/>
                  </a:lnTo>
                  <a:lnTo>
                    <a:pt x="134118" y="16099"/>
                  </a:lnTo>
                  <a:lnTo>
                    <a:pt x="131392" y="16099"/>
                  </a:lnTo>
                  <a:lnTo>
                    <a:pt x="131392" y="18761"/>
                  </a:lnTo>
                  <a:lnTo>
                    <a:pt x="131392" y="21423"/>
                  </a:lnTo>
                  <a:lnTo>
                    <a:pt x="131392" y="24149"/>
                  </a:lnTo>
                  <a:lnTo>
                    <a:pt x="128730" y="26811"/>
                  </a:lnTo>
                  <a:lnTo>
                    <a:pt x="128730" y="29473"/>
                  </a:lnTo>
                  <a:lnTo>
                    <a:pt x="131392" y="29473"/>
                  </a:lnTo>
                  <a:lnTo>
                    <a:pt x="131392" y="32198"/>
                  </a:lnTo>
                  <a:lnTo>
                    <a:pt x="134118" y="34860"/>
                  </a:lnTo>
                  <a:lnTo>
                    <a:pt x="134118" y="40185"/>
                  </a:lnTo>
                  <a:lnTo>
                    <a:pt x="131392" y="40185"/>
                  </a:lnTo>
                  <a:lnTo>
                    <a:pt x="131392" y="42910"/>
                  </a:lnTo>
                  <a:lnTo>
                    <a:pt x="131392" y="45572"/>
                  </a:lnTo>
                  <a:lnTo>
                    <a:pt x="131392" y="48234"/>
                  </a:lnTo>
                  <a:lnTo>
                    <a:pt x="131392" y="50960"/>
                  </a:lnTo>
                  <a:lnTo>
                    <a:pt x="128730" y="53622"/>
                  </a:lnTo>
                  <a:lnTo>
                    <a:pt x="128730" y="56284"/>
                  </a:lnTo>
                  <a:lnTo>
                    <a:pt x="126068" y="59009"/>
                  </a:lnTo>
                  <a:lnTo>
                    <a:pt x="123343" y="59009"/>
                  </a:lnTo>
                  <a:lnTo>
                    <a:pt x="123343" y="61672"/>
                  </a:lnTo>
                  <a:lnTo>
                    <a:pt x="120680" y="61672"/>
                  </a:lnTo>
                  <a:lnTo>
                    <a:pt x="120680" y="64334"/>
                  </a:lnTo>
                  <a:lnTo>
                    <a:pt x="118018" y="66995"/>
                  </a:lnTo>
                  <a:lnTo>
                    <a:pt x="118018" y="69721"/>
                  </a:lnTo>
                  <a:lnTo>
                    <a:pt x="118018" y="72383"/>
                  </a:lnTo>
                  <a:lnTo>
                    <a:pt x="118018" y="75045"/>
                  </a:lnTo>
                  <a:lnTo>
                    <a:pt x="120680" y="75045"/>
                  </a:lnTo>
                  <a:lnTo>
                    <a:pt x="120680" y="77771"/>
                  </a:lnTo>
                  <a:lnTo>
                    <a:pt x="123343" y="80433"/>
                  </a:lnTo>
                  <a:lnTo>
                    <a:pt x="123343" y="83095"/>
                  </a:lnTo>
                  <a:lnTo>
                    <a:pt x="123343" y="85820"/>
                  </a:lnTo>
                  <a:lnTo>
                    <a:pt x="120680" y="85820"/>
                  </a:lnTo>
                  <a:lnTo>
                    <a:pt x="120680" y="88482"/>
                  </a:lnTo>
                  <a:lnTo>
                    <a:pt x="118018" y="88482"/>
                  </a:lnTo>
                  <a:lnTo>
                    <a:pt x="118018" y="91144"/>
                  </a:lnTo>
                  <a:lnTo>
                    <a:pt x="118018" y="93870"/>
                  </a:lnTo>
                  <a:lnTo>
                    <a:pt x="118018" y="96532"/>
                  </a:lnTo>
                  <a:lnTo>
                    <a:pt x="118018" y="99194"/>
                  </a:lnTo>
                  <a:lnTo>
                    <a:pt x="120680" y="101856"/>
                  </a:lnTo>
                  <a:lnTo>
                    <a:pt x="123343" y="104581"/>
                  </a:lnTo>
                  <a:lnTo>
                    <a:pt x="123343" y="107244"/>
                  </a:lnTo>
                  <a:lnTo>
                    <a:pt x="126068" y="107244"/>
                  </a:lnTo>
                  <a:lnTo>
                    <a:pt x="128730" y="107244"/>
                  </a:lnTo>
                  <a:lnTo>
                    <a:pt x="131392" y="104581"/>
                  </a:lnTo>
                  <a:lnTo>
                    <a:pt x="134118" y="104581"/>
                  </a:lnTo>
                  <a:lnTo>
                    <a:pt x="136780" y="101856"/>
                  </a:lnTo>
                  <a:lnTo>
                    <a:pt x="136780" y="104581"/>
                  </a:lnTo>
                  <a:lnTo>
                    <a:pt x="139442" y="107244"/>
                  </a:lnTo>
                  <a:lnTo>
                    <a:pt x="139442" y="109906"/>
                  </a:lnTo>
                  <a:lnTo>
                    <a:pt x="142104" y="109906"/>
                  </a:lnTo>
                  <a:lnTo>
                    <a:pt x="142104" y="112631"/>
                  </a:lnTo>
                  <a:lnTo>
                    <a:pt x="144829" y="112631"/>
                  </a:lnTo>
                  <a:lnTo>
                    <a:pt x="147491" y="115293"/>
                  </a:lnTo>
                  <a:lnTo>
                    <a:pt x="150153" y="115293"/>
                  </a:lnTo>
                  <a:lnTo>
                    <a:pt x="152879" y="115293"/>
                  </a:lnTo>
                  <a:lnTo>
                    <a:pt x="155541" y="115293"/>
                  </a:lnTo>
                  <a:lnTo>
                    <a:pt x="166253" y="109906"/>
                  </a:lnTo>
                  <a:lnTo>
                    <a:pt x="182352" y="101856"/>
                  </a:lnTo>
                  <a:lnTo>
                    <a:pt x="185014" y="99194"/>
                  </a:lnTo>
                  <a:lnTo>
                    <a:pt x="190401" y="96532"/>
                  </a:lnTo>
                  <a:lnTo>
                    <a:pt x="193063" y="96532"/>
                  </a:lnTo>
                  <a:lnTo>
                    <a:pt x="195789" y="96532"/>
                  </a:lnTo>
                  <a:lnTo>
                    <a:pt x="198451" y="96532"/>
                  </a:lnTo>
                  <a:lnTo>
                    <a:pt x="201113" y="93870"/>
                  </a:lnTo>
                  <a:lnTo>
                    <a:pt x="203775" y="93870"/>
                  </a:lnTo>
                  <a:lnTo>
                    <a:pt x="206501" y="93870"/>
                  </a:lnTo>
                  <a:lnTo>
                    <a:pt x="206501" y="91144"/>
                  </a:lnTo>
                  <a:lnTo>
                    <a:pt x="209163" y="91144"/>
                  </a:lnTo>
                  <a:lnTo>
                    <a:pt x="211825" y="91144"/>
                  </a:lnTo>
                  <a:lnTo>
                    <a:pt x="214550" y="91144"/>
                  </a:lnTo>
                  <a:lnTo>
                    <a:pt x="214550" y="93870"/>
                  </a:lnTo>
                  <a:lnTo>
                    <a:pt x="217212" y="93870"/>
                  </a:lnTo>
                  <a:lnTo>
                    <a:pt x="225262" y="99194"/>
                  </a:lnTo>
                  <a:lnTo>
                    <a:pt x="249410" y="109906"/>
                  </a:lnTo>
                  <a:lnTo>
                    <a:pt x="257397" y="115293"/>
                  </a:lnTo>
                  <a:lnTo>
                    <a:pt x="260122" y="115293"/>
                  </a:lnTo>
                  <a:lnTo>
                    <a:pt x="273496" y="115293"/>
                  </a:lnTo>
                  <a:lnTo>
                    <a:pt x="292257" y="112631"/>
                  </a:lnTo>
                  <a:lnTo>
                    <a:pt x="308356" y="109906"/>
                  </a:lnTo>
                  <a:lnTo>
                    <a:pt x="324456" y="109906"/>
                  </a:lnTo>
                  <a:lnTo>
                    <a:pt x="332505" y="107244"/>
                  </a:lnTo>
                  <a:lnTo>
                    <a:pt x="332505" y="109906"/>
                  </a:lnTo>
                  <a:lnTo>
                    <a:pt x="335167" y="112631"/>
                  </a:lnTo>
                  <a:lnTo>
                    <a:pt x="337893" y="112631"/>
                  </a:lnTo>
                  <a:lnTo>
                    <a:pt x="340555" y="112631"/>
                  </a:lnTo>
                  <a:lnTo>
                    <a:pt x="343217" y="112631"/>
                  </a:lnTo>
                  <a:lnTo>
                    <a:pt x="345879" y="112631"/>
                  </a:lnTo>
                  <a:lnTo>
                    <a:pt x="348604" y="109906"/>
                  </a:lnTo>
                  <a:lnTo>
                    <a:pt x="351266" y="109906"/>
                  </a:lnTo>
                  <a:lnTo>
                    <a:pt x="353929" y="109906"/>
                  </a:lnTo>
                  <a:lnTo>
                    <a:pt x="356654" y="109906"/>
                  </a:lnTo>
                  <a:lnTo>
                    <a:pt x="359316" y="109906"/>
                  </a:lnTo>
                  <a:lnTo>
                    <a:pt x="361978" y="109906"/>
                  </a:lnTo>
                  <a:lnTo>
                    <a:pt x="364703" y="112631"/>
                  </a:lnTo>
                  <a:lnTo>
                    <a:pt x="367366" y="112631"/>
                  </a:lnTo>
                  <a:lnTo>
                    <a:pt x="367366" y="115293"/>
                  </a:lnTo>
                  <a:lnTo>
                    <a:pt x="367366" y="117955"/>
                  </a:lnTo>
                  <a:lnTo>
                    <a:pt x="370028" y="120681"/>
                  </a:lnTo>
                  <a:lnTo>
                    <a:pt x="370028" y="123343"/>
                  </a:lnTo>
                  <a:lnTo>
                    <a:pt x="372690" y="126005"/>
                  </a:lnTo>
                  <a:lnTo>
                    <a:pt x="372690" y="128667"/>
                  </a:lnTo>
                  <a:lnTo>
                    <a:pt x="375415" y="128667"/>
                  </a:lnTo>
                  <a:lnTo>
                    <a:pt x="378077" y="131392"/>
                  </a:lnTo>
                  <a:lnTo>
                    <a:pt x="380739" y="131392"/>
                  </a:lnTo>
                  <a:lnTo>
                    <a:pt x="380739" y="134054"/>
                  </a:lnTo>
                  <a:lnTo>
                    <a:pt x="383465" y="134054"/>
                  </a:lnTo>
                  <a:lnTo>
                    <a:pt x="383465" y="136716"/>
                  </a:lnTo>
                  <a:lnTo>
                    <a:pt x="386127" y="139442"/>
                  </a:lnTo>
                  <a:lnTo>
                    <a:pt x="386127" y="142104"/>
                  </a:lnTo>
                  <a:lnTo>
                    <a:pt x="388789" y="142104"/>
                  </a:lnTo>
                  <a:lnTo>
                    <a:pt x="388789" y="144766"/>
                  </a:lnTo>
                  <a:lnTo>
                    <a:pt x="388789" y="147491"/>
                  </a:lnTo>
                  <a:lnTo>
                    <a:pt x="386127" y="147491"/>
                  </a:lnTo>
                  <a:lnTo>
                    <a:pt x="386127" y="150153"/>
                  </a:lnTo>
                  <a:lnTo>
                    <a:pt x="386127" y="152816"/>
                  </a:lnTo>
                  <a:lnTo>
                    <a:pt x="383465" y="152816"/>
                  </a:lnTo>
                  <a:lnTo>
                    <a:pt x="383465" y="155541"/>
                  </a:lnTo>
                  <a:lnTo>
                    <a:pt x="386127" y="158203"/>
                  </a:lnTo>
                  <a:lnTo>
                    <a:pt x="386127" y="160865"/>
                  </a:lnTo>
                  <a:lnTo>
                    <a:pt x="388789" y="160865"/>
                  </a:lnTo>
                  <a:lnTo>
                    <a:pt x="388789" y="163527"/>
                  </a:lnTo>
                  <a:lnTo>
                    <a:pt x="388789" y="166253"/>
                  </a:lnTo>
                  <a:lnTo>
                    <a:pt x="388789" y="168915"/>
                  </a:lnTo>
                  <a:lnTo>
                    <a:pt x="388789" y="171577"/>
                  </a:lnTo>
                  <a:lnTo>
                    <a:pt x="388789" y="174302"/>
                  </a:lnTo>
                  <a:lnTo>
                    <a:pt x="388789" y="176965"/>
                  </a:lnTo>
                  <a:lnTo>
                    <a:pt x="388789" y="179627"/>
                  </a:lnTo>
                  <a:lnTo>
                    <a:pt x="388789" y="182352"/>
                  </a:lnTo>
                  <a:lnTo>
                    <a:pt x="386127" y="182352"/>
                  </a:lnTo>
                  <a:lnTo>
                    <a:pt x="383465" y="182352"/>
                  </a:lnTo>
                  <a:lnTo>
                    <a:pt x="380739" y="185014"/>
                  </a:lnTo>
                  <a:lnTo>
                    <a:pt x="378077" y="185014"/>
                  </a:lnTo>
                  <a:lnTo>
                    <a:pt x="375415" y="185014"/>
                  </a:lnTo>
                  <a:lnTo>
                    <a:pt x="372690" y="185014"/>
                  </a:lnTo>
                  <a:lnTo>
                    <a:pt x="370028" y="187676"/>
                  </a:lnTo>
                  <a:lnTo>
                    <a:pt x="367366" y="187676"/>
                  </a:lnTo>
                  <a:lnTo>
                    <a:pt x="361978" y="190338"/>
                  </a:lnTo>
                  <a:lnTo>
                    <a:pt x="359316" y="190338"/>
                  </a:lnTo>
                  <a:lnTo>
                    <a:pt x="353929" y="195726"/>
                  </a:lnTo>
                  <a:lnTo>
                    <a:pt x="351266" y="195726"/>
                  </a:lnTo>
                  <a:lnTo>
                    <a:pt x="356654" y="209163"/>
                  </a:lnTo>
                  <a:lnTo>
                    <a:pt x="361978" y="222537"/>
                  </a:lnTo>
                  <a:lnTo>
                    <a:pt x="370028" y="238636"/>
                  </a:lnTo>
                  <a:lnTo>
                    <a:pt x="372690" y="244023"/>
                  </a:lnTo>
                  <a:lnTo>
                    <a:pt x="372690" y="246685"/>
                  </a:lnTo>
                  <a:lnTo>
                    <a:pt x="364703" y="249347"/>
                  </a:lnTo>
                  <a:lnTo>
                    <a:pt x="345879" y="262785"/>
                  </a:lnTo>
                  <a:lnTo>
                    <a:pt x="343217" y="262785"/>
                  </a:lnTo>
                  <a:lnTo>
                    <a:pt x="340555" y="262785"/>
                  </a:lnTo>
                  <a:lnTo>
                    <a:pt x="340555" y="26278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E32FD2AF-4A94-3879-8F62-BD1A42DBB6E7}"/>
                </a:ext>
              </a:extLst>
            </p:cNvPr>
            <p:cNvSpPr/>
            <p:nvPr/>
          </p:nvSpPr>
          <p:spPr>
            <a:xfrm>
              <a:off x="4382133" y="5259553"/>
              <a:ext cx="107243" cy="107243"/>
            </a:xfrm>
            <a:custGeom>
              <a:avLst/>
              <a:gdLst>
                <a:gd name="connsiteX0" fmla="*/ 93806 w 107243"/>
                <a:gd name="connsiteY0" fmla="*/ 83095 h 107243"/>
                <a:gd name="connsiteX1" fmla="*/ 91144 w 107243"/>
                <a:gd name="connsiteY1" fmla="*/ 83095 h 107243"/>
                <a:gd name="connsiteX2" fmla="*/ 88482 w 107243"/>
                <a:gd name="connsiteY2" fmla="*/ 83095 h 107243"/>
                <a:gd name="connsiteX3" fmla="*/ 88482 w 107243"/>
                <a:gd name="connsiteY3" fmla="*/ 85820 h 107243"/>
                <a:gd name="connsiteX4" fmla="*/ 85757 w 107243"/>
                <a:gd name="connsiteY4" fmla="*/ 85820 h 107243"/>
                <a:gd name="connsiteX5" fmla="*/ 83095 w 107243"/>
                <a:gd name="connsiteY5" fmla="*/ 85820 h 107243"/>
                <a:gd name="connsiteX6" fmla="*/ 80433 w 107243"/>
                <a:gd name="connsiteY6" fmla="*/ 88482 h 107243"/>
                <a:gd name="connsiteX7" fmla="*/ 77770 w 107243"/>
                <a:gd name="connsiteY7" fmla="*/ 88482 h 107243"/>
                <a:gd name="connsiteX8" fmla="*/ 75045 w 107243"/>
                <a:gd name="connsiteY8" fmla="*/ 88482 h 107243"/>
                <a:gd name="connsiteX9" fmla="*/ 72383 w 107243"/>
                <a:gd name="connsiteY9" fmla="*/ 88482 h 107243"/>
                <a:gd name="connsiteX10" fmla="*/ 66995 w 107243"/>
                <a:gd name="connsiteY10" fmla="*/ 91144 h 107243"/>
                <a:gd name="connsiteX11" fmla="*/ 64333 w 107243"/>
                <a:gd name="connsiteY11" fmla="*/ 93806 h 107243"/>
                <a:gd name="connsiteX12" fmla="*/ 48234 w 107243"/>
                <a:gd name="connsiteY12" fmla="*/ 101856 h 107243"/>
                <a:gd name="connsiteX13" fmla="*/ 37522 w 107243"/>
                <a:gd name="connsiteY13" fmla="*/ 107243 h 107243"/>
                <a:gd name="connsiteX14" fmla="*/ 34860 w 107243"/>
                <a:gd name="connsiteY14" fmla="*/ 107243 h 107243"/>
                <a:gd name="connsiteX15" fmla="*/ 32135 w 107243"/>
                <a:gd name="connsiteY15" fmla="*/ 107243 h 107243"/>
                <a:gd name="connsiteX16" fmla="*/ 29473 w 107243"/>
                <a:gd name="connsiteY16" fmla="*/ 107243 h 107243"/>
                <a:gd name="connsiteX17" fmla="*/ 26811 w 107243"/>
                <a:gd name="connsiteY17" fmla="*/ 104581 h 107243"/>
                <a:gd name="connsiteX18" fmla="*/ 24085 w 107243"/>
                <a:gd name="connsiteY18" fmla="*/ 104581 h 107243"/>
                <a:gd name="connsiteX19" fmla="*/ 24085 w 107243"/>
                <a:gd name="connsiteY19" fmla="*/ 101856 h 107243"/>
                <a:gd name="connsiteX20" fmla="*/ 21423 w 107243"/>
                <a:gd name="connsiteY20" fmla="*/ 101856 h 107243"/>
                <a:gd name="connsiteX21" fmla="*/ 21423 w 107243"/>
                <a:gd name="connsiteY21" fmla="*/ 99194 h 107243"/>
                <a:gd name="connsiteX22" fmla="*/ 18761 w 107243"/>
                <a:gd name="connsiteY22" fmla="*/ 96532 h 107243"/>
                <a:gd name="connsiteX23" fmla="*/ 18761 w 107243"/>
                <a:gd name="connsiteY23" fmla="*/ 93806 h 107243"/>
                <a:gd name="connsiteX24" fmla="*/ 16099 w 107243"/>
                <a:gd name="connsiteY24" fmla="*/ 96532 h 107243"/>
                <a:gd name="connsiteX25" fmla="*/ 13374 w 107243"/>
                <a:gd name="connsiteY25" fmla="*/ 96532 h 107243"/>
                <a:gd name="connsiteX26" fmla="*/ 10712 w 107243"/>
                <a:gd name="connsiteY26" fmla="*/ 99194 h 107243"/>
                <a:gd name="connsiteX27" fmla="*/ 8050 w 107243"/>
                <a:gd name="connsiteY27" fmla="*/ 99194 h 107243"/>
                <a:gd name="connsiteX28" fmla="*/ 5324 w 107243"/>
                <a:gd name="connsiteY28" fmla="*/ 99194 h 107243"/>
                <a:gd name="connsiteX29" fmla="*/ 5324 w 107243"/>
                <a:gd name="connsiteY29" fmla="*/ 96532 h 107243"/>
                <a:gd name="connsiteX30" fmla="*/ 2662 w 107243"/>
                <a:gd name="connsiteY30" fmla="*/ 93806 h 107243"/>
                <a:gd name="connsiteX31" fmla="*/ 0 w 107243"/>
                <a:gd name="connsiteY31" fmla="*/ 91144 h 107243"/>
                <a:gd name="connsiteX32" fmla="*/ 0 w 107243"/>
                <a:gd name="connsiteY32" fmla="*/ 88482 h 107243"/>
                <a:gd name="connsiteX33" fmla="*/ 0 w 107243"/>
                <a:gd name="connsiteY33" fmla="*/ 85820 h 107243"/>
                <a:gd name="connsiteX34" fmla="*/ 0 w 107243"/>
                <a:gd name="connsiteY34" fmla="*/ 83095 h 107243"/>
                <a:gd name="connsiteX35" fmla="*/ 0 w 107243"/>
                <a:gd name="connsiteY35" fmla="*/ 80433 h 107243"/>
                <a:gd name="connsiteX36" fmla="*/ 2662 w 107243"/>
                <a:gd name="connsiteY36" fmla="*/ 80433 h 107243"/>
                <a:gd name="connsiteX37" fmla="*/ 2662 w 107243"/>
                <a:gd name="connsiteY37" fmla="*/ 77771 h 107243"/>
                <a:gd name="connsiteX38" fmla="*/ 5324 w 107243"/>
                <a:gd name="connsiteY38" fmla="*/ 77771 h 107243"/>
                <a:gd name="connsiteX39" fmla="*/ 5324 w 107243"/>
                <a:gd name="connsiteY39" fmla="*/ 75045 h 107243"/>
                <a:gd name="connsiteX40" fmla="*/ 5324 w 107243"/>
                <a:gd name="connsiteY40" fmla="*/ 72383 h 107243"/>
                <a:gd name="connsiteX41" fmla="*/ 2662 w 107243"/>
                <a:gd name="connsiteY41" fmla="*/ 69721 h 107243"/>
                <a:gd name="connsiteX42" fmla="*/ 2662 w 107243"/>
                <a:gd name="connsiteY42" fmla="*/ 66995 h 107243"/>
                <a:gd name="connsiteX43" fmla="*/ 0 w 107243"/>
                <a:gd name="connsiteY43" fmla="*/ 66995 h 107243"/>
                <a:gd name="connsiteX44" fmla="*/ 0 w 107243"/>
                <a:gd name="connsiteY44" fmla="*/ 64334 h 107243"/>
                <a:gd name="connsiteX45" fmla="*/ 0 w 107243"/>
                <a:gd name="connsiteY45" fmla="*/ 61671 h 107243"/>
                <a:gd name="connsiteX46" fmla="*/ 0 w 107243"/>
                <a:gd name="connsiteY46" fmla="*/ 58946 h 107243"/>
                <a:gd name="connsiteX47" fmla="*/ 2662 w 107243"/>
                <a:gd name="connsiteY47" fmla="*/ 56284 h 107243"/>
                <a:gd name="connsiteX48" fmla="*/ 2662 w 107243"/>
                <a:gd name="connsiteY48" fmla="*/ 53622 h 107243"/>
                <a:gd name="connsiteX49" fmla="*/ 5324 w 107243"/>
                <a:gd name="connsiteY49" fmla="*/ 53622 h 107243"/>
                <a:gd name="connsiteX50" fmla="*/ 5324 w 107243"/>
                <a:gd name="connsiteY50" fmla="*/ 50959 h 107243"/>
                <a:gd name="connsiteX51" fmla="*/ 8050 w 107243"/>
                <a:gd name="connsiteY51" fmla="*/ 50959 h 107243"/>
                <a:gd name="connsiteX52" fmla="*/ 10712 w 107243"/>
                <a:gd name="connsiteY52" fmla="*/ 48234 h 107243"/>
                <a:gd name="connsiteX53" fmla="*/ 10712 w 107243"/>
                <a:gd name="connsiteY53" fmla="*/ 45572 h 107243"/>
                <a:gd name="connsiteX54" fmla="*/ 13374 w 107243"/>
                <a:gd name="connsiteY54" fmla="*/ 42910 h 107243"/>
                <a:gd name="connsiteX55" fmla="*/ 13374 w 107243"/>
                <a:gd name="connsiteY55" fmla="*/ 40185 h 107243"/>
                <a:gd name="connsiteX56" fmla="*/ 13374 w 107243"/>
                <a:gd name="connsiteY56" fmla="*/ 37522 h 107243"/>
                <a:gd name="connsiteX57" fmla="*/ 13374 w 107243"/>
                <a:gd name="connsiteY57" fmla="*/ 34860 h 107243"/>
                <a:gd name="connsiteX58" fmla="*/ 13374 w 107243"/>
                <a:gd name="connsiteY58" fmla="*/ 32135 h 107243"/>
                <a:gd name="connsiteX59" fmla="*/ 16099 w 107243"/>
                <a:gd name="connsiteY59" fmla="*/ 32135 h 107243"/>
                <a:gd name="connsiteX60" fmla="*/ 16099 w 107243"/>
                <a:gd name="connsiteY60" fmla="*/ 26811 h 107243"/>
                <a:gd name="connsiteX61" fmla="*/ 13374 w 107243"/>
                <a:gd name="connsiteY61" fmla="*/ 24149 h 107243"/>
                <a:gd name="connsiteX62" fmla="*/ 13374 w 107243"/>
                <a:gd name="connsiteY62" fmla="*/ 21423 h 107243"/>
                <a:gd name="connsiteX63" fmla="*/ 10712 w 107243"/>
                <a:gd name="connsiteY63" fmla="*/ 21423 h 107243"/>
                <a:gd name="connsiteX64" fmla="*/ 10712 w 107243"/>
                <a:gd name="connsiteY64" fmla="*/ 18761 h 107243"/>
                <a:gd name="connsiteX65" fmla="*/ 13374 w 107243"/>
                <a:gd name="connsiteY65" fmla="*/ 16099 h 107243"/>
                <a:gd name="connsiteX66" fmla="*/ 13374 w 107243"/>
                <a:gd name="connsiteY66" fmla="*/ 13374 h 107243"/>
                <a:gd name="connsiteX67" fmla="*/ 13374 w 107243"/>
                <a:gd name="connsiteY67" fmla="*/ 10712 h 107243"/>
                <a:gd name="connsiteX68" fmla="*/ 13374 w 107243"/>
                <a:gd name="connsiteY68" fmla="*/ 8050 h 107243"/>
                <a:gd name="connsiteX69" fmla="*/ 16099 w 107243"/>
                <a:gd name="connsiteY69" fmla="*/ 8050 h 107243"/>
                <a:gd name="connsiteX70" fmla="*/ 18761 w 107243"/>
                <a:gd name="connsiteY70" fmla="*/ 8050 h 107243"/>
                <a:gd name="connsiteX71" fmla="*/ 18761 w 107243"/>
                <a:gd name="connsiteY71" fmla="*/ 5324 h 107243"/>
                <a:gd name="connsiteX72" fmla="*/ 21423 w 107243"/>
                <a:gd name="connsiteY72" fmla="*/ 5324 h 107243"/>
                <a:gd name="connsiteX73" fmla="*/ 24085 w 107243"/>
                <a:gd name="connsiteY73" fmla="*/ 5324 h 107243"/>
                <a:gd name="connsiteX74" fmla="*/ 26811 w 107243"/>
                <a:gd name="connsiteY74" fmla="*/ 5324 h 107243"/>
                <a:gd name="connsiteX75" fmla="*/ 29473 w 107243"/>
                <a:gd name="connsiteY75" fmla="*/ 5324 h 107243"/>
                <a:gd name="connsiteX76" fmla="*/ 45572 w 107243"/>
                <a:gd name="connsiteY76" fmla="*/ 2662 h 107243"/>
                <a:gd name="connsiteX77" fmla="*/ 48234 w 107243"/>
                <a:gd name="connsiteY77" fmla="*/ 2662 h 107243"/>
                <a:gd name="connsiteX78" fmla="*/ 53622 w 107243"/>
                <a:gd name="connsiteY78" fmla="*/ 5324 h 107243"/>
                <a:gd name="connsiteX79" fmla="*/ 56284 w 107243"/>
                <a:gd name="connsiteY79" fmla="*/ 5324 h 107243"/>
                <a:gd name="connsiteX80" fmla="*/ 58946 w 107243"/>
                <a:gd name="connsiteY80" fmla="*/ 2662 h 107243"/>
                <a:gd name="connsiteX81" fmla="*/ 61671 w 107243"/>
                <a:gd name="connsiteY81" fmla="*/ 2662 h 107243"/>
                <a:gd name="connsiteX82" fmla="*/ 64333 w 107243"/>
                <a:gd name="connsiteY82" fmla="*/ 2662 h 107243"/>
                <a:gd name="connsiteX83" fmla="*/ 66995 w 107243"/>
                <a:gd name="connsiteY83" fmla="*/ 2662 h 107243"/>
                <a:gd name="connsiteX84" fmla="*/ 66995 w 107243"/>
                <a:gd name="connsiteY84" fmla="*/ 5324 h 107243"/>
                <a:gd name="connsiteX85" fmla="*/ 69721 w 107243"/>
                <a:gd name="connsiteY85" fmla="*/ 5324 h 107243"/>
                <a:gd name="connsiteX86" fmla="*/ 75045 w 107243"/>
                <a:gd name="connsiteY86" fmla="*/ 5324 h 107243"/>
                <a:gd name="connsiteX87" fmla="*/ 77770 w 107243"/>
                <a:gd name="connsiteY87" fmla="*/ 2662 h 107243"/>
                <a:gd name="connsiteX88" fmla="*/ 80433 w 107243"/>
                <a:gd name="connsiteY88" fmla="*/ 2662 h 107243"/>
                <a:gd name="connsiteX89" fmla="*/ 80433 w 107243"/>
                <a:gd name="connsiteY89" fmla="*/ 0 h 107243"/>
                <a:gd name="connsiteX90" fmla="*/ 83095 w 107243"/>
                <a:gd name="connsiteY90" fmla="*/ 0 h 107243"/>
                <a:gd name="connsiteX91" fmla="*/ 85757 w 107243"/>
                <a:gd name="connsiteY91" fmla="*/ 0 h 107243"/>
                <a:gd name="connsiteX92" fmla="*/ 93806 w 107243"/>
                <a:gd name="connsiteY92" fmla="*/ 0 h 107243"/>
                <a:gd name="connsiteX93" fmla="*/ 96532 w 107243"/>
                <a:gd name="connsiteY93" fmla="*/ 2662 h 107243"/>
                <a:gd name="connsiteX94" fmla="*/ 99194 w 107243"/>
                <a:gd name="connsiteY94" fmla="*/ 5324 h 107243"/>
                <a:gd name="connsiteX95" fmla="*/ 101856 w 107243"/>
                <a:gd name="connsiteY95" fmla="*/ 5324 h 107243"/>
                <a:gd name="connsiteX96" fmla="*/ 104581 w 107243"/>
                <a:gd name="connsiteY96" fmla="*/ 8050 h 107243"/>
                <a:gd name="connsiteX97" fmla="*/ 107243 w 107243"/>
                <a:gd name="connsiteY97" fmla="*/ 8050 h 107243"/>
                <a:gd name="connsiteX98" fmla="*/ 107243 w 107243"/>
                <a:gd name="connsiteY98" fmla="*/ 10712 h 107243"/>
                <a:gd name="connsiteX99" fmla="*/ 104581 w 107243"/>
                <a:gd name="connsiteY99" fmla="*/ 10712 h 107243"/>
                <a:gd name="connsiteX100" fmla="*/ 104581 w 107243"/>
                <a:gd name="connsiteY100" fmla="*/ 13374 h 107243"/>
                <a:gd name="connsiteX101" fmla="*/ 101856 w 107243"/>
                <a:gd name="connsiteY101" fmla="*/ 13374 h 107243"/>
                <a:gd name="connsiteX102" fmla="*/ 101856 w 107243"/>
                <a:gd name="connsiteY102" fmla="*/ 16099 h 107243"/>
                <a:gd name="connsiteX103" fmla="*/ 101856 w 107243"/>
                <a:gd name="connsiteY103" fmla="*/ 18761 h 107243"/>
                <a:gd name="connsiteX104" fmla="*/ 104581 w 107243"/>
                <a:gd name="connsiteY104" fmla="*/ 18761 h 107243"/>
                <a:gd name="connsiteX105" fmla="*/ 104581 w 107243"/>
                <a:gd name="connsiteY105" fmla="*/ 21423 h 107243"/>
                <a:gd name="connsiteX106" fmla="*/ 104581 w 107243"/>
                <a:gd name="connsiteY106" fmla="*/ 24149 h 107243"/>
                <a:gd name="connsiteX107" fmla="*/ 104581 w 107243"/>
                <a:gd name="connsiteY107" fmla="*/ 26811 h 107243"/>
                <a:gd name="connsiteX108" fmla="*/ 104581 w 107243"/>
                <a:gd name="connsiteY108" fmla="*/ 29473 h 107243"/>
                <a:gd name="connsiteX109" fmla="*/ 104581 w 107243"/>
                <a:gd name="connsiteY109" fmla="*/ 32135 h 107243"/>
                <a:gd name="connsiteX110" fmla="*/ 104581 w 107243"/>
                <a:gd name="connsiteY110" fmla="*/ 34860 h 107243"/>
                <a:gd name="connsiteX111" fmla="*/ 104581 w 107243"/>
                <a:gd name="connsiteY111" fmla="*/ 37522 h 107243"/>
                <a:gd name="connsiteX112" fmla="*/ 101856 w 107243"/>
                <a:gd name="connsiteY112" fmla="*/ 40185 h 107243"/>
                <a:gd name="connsiteX113" fmla="*/ 101856 w 107243"/>
                <a:gd name="connsiteY113" fmla="*/ 42910 h 107243"/>
                <a:gd name="connsiteX114" fmla="*/ 101856 w 107243"/>
                <a:gd name="connsiteY114" fmla="*/ 45572 h 107243"/>
                <a:gd name="connsiteX115" fmla="*/ 104581 w 107243"/>
                <a:gd name="connsiteY115" fmla="*/ 48234 h 107243"/>
                <a:gd name="connsiteX116" fmla="*/ 104581 w 107243"/>
                <a:gd name="connsiteY116" fmla="*/ 50959 h 107243"/>
                <a:gd name="connsiteX117" fmla="*/ 101856 w 107243"/>
                <a:gd name="connsiteY117" fmla="*/ 53622 h 107243"/>
                <a:gd name="connsiteX118" fmla="*/ 101856 w 107243"/>
                <a:gd name="connsiteY118" fmla="*/ 56284 h 107243"/>
                <a:gd name="connsiteX119" fmla="*/ 99194 w 107243"/>
                <a:gd name="connsiteY119" fmla="*/ 56284 h 107243"/>
                <a:gd name="connsiteX120" fmla="*/ 99194 w 107243"/>
                <a:gd name="connsiteY120" fmla="*/ 58946 h 107243"/>
                <a:gd name="connsiteX121" fmla="*/ 99194 w 107243"/>
                <a:gd name="connsiteY121" fmla="*/ 61671 h 107243"/>
                <a:gd name="connsiteX122" fmla="*/ 99194 w 107243"/>
                <a:gd name="connsiteY122" fmla="*/ 64334 h 107243"/>
                <a:gd name="connsiteX123" fmla="*/ 96532 w 107243"/>
                <a:gd name="connsiteY123" fmla="*/ 66995 h 107243"/>
                <a:gd name="connsiteX124" fmla="*/ 96532 w 107243"/>
                <a:gd name="connsiteY124" fmla="*/ 69721 h 107243"/>
                <a:gd name="connsiteX125" fmla="*/ 96532 w 107243"/>
                <a:gd name="connsiteY125" fmla="*/ 72383 h 107243"/>
                <a:gd name="connsiteX126" fmla="*/ 96532 w 107243"/>
                <a:gd name="connsiteY126" fmla="*/ 75045 h 107243"/>
                <a:gd name="connsiteX127" fmla="*/ 93806 w 107243"/>
                <a:gd name="connsiteY127" fmla="*/ 77771 h 107243"/>
                <a:gd name="connsiteX128" fmla="*/ 93806 w 107243"/>
                <a:gd name="connsiteY128" fmla="*/ 80433 h 107243"/>
                <a:gd name="connsiteX129" fmla="*/ 96532 w 107243"/>
                <a:gd name="connsiteY129" fmla="*/ 80433 h 107243"/>
                <a:gd name="connsiteX130" fmla="*/ 96532 w 107243"/>
                <a:gd name="connsiteY130" fmla="*/ 83095 h 107243"/>
                <a:gd name="connsiteX131" fmla="*/ 93806 w 107243"/>
                <a:gd name="connsiteY131" fmla="*/ 83095 h 107243"/>
                <a:gd name="connsiteX132" fmla="*/ 93806 w 107243"/>
                <a:gd name="connsiteY132" fmla="*/ 83095 h 107243"/>
                <a:gd name="connsiteX133" fmla="*/ 93806 w 107243"/>
                <a:gd name="connsiteY133" fmla="*/ 83095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07243" h="107243">
                  <a:moveTo>
                    <a:pt x="93806" y="83095"/>
                  </a:moveTo>
                  <a:lnTo>
                    <a:pt x="91144" y="83095"/>
                  </a:lnTo>
                  <a:lnTo>
                    <a:pt x="88482" y="83095"/>
                  </a:lnTo>
                  <a:lnTo>
                    <a:pt x="88482" y="85820"/>
                  </a:lnTo>
                  <a:lnTo>
                    <a:pt x="85757" y="85820"/>
                  </a:lnTo>
                  <a:lnTo>
                    <a:pt x="83095" y="85820"/>
                  </a:lnTo>
                  <a:lnTo>
                    <a:pt x="80433" y="88482"/>
                  </a:lnTo>
                  <a:lnTo>
                    <a:pt x="77770" y="88482"/>
                  </a:lnTo>
                  <a:lnTo>
                    <a:pt x="75045" y="88482"/>
                  </a:lnTo>
                  <a:lnTo>
                    <a:pt x="72383" y="88482"/>
                  </a:lnTo>
                  <a:lnTo>
                    <a:pt x="66995" y="91144"/>
                  </a:lnTo>
                  <a:lnTo>
                    <a:pt x="64333" y="93806"/>
                  </a:lnTo>
                  <a:lnTo>
                    <a:pt x="48234" y="101856"/>
                  </a:lnTo>
                  <a:lnTo>
                    <a:pt x="37522" y="107243"/>
                  </a:lnTo>
                  <a:lnTo>
                    <a:pt x="34860" y="107243"/>
                  </a:lnTo>
                  <a:lnTo>
                    <a:pt x="32135" y="107243"/>
                  </a:lnTo>
                  <a:lnTo>
                    <a:pt x="29473" y="107243"/>
                  </a:lnTo>
                  <a:lnTo>
                    <a:pt x="26811" y="104581"/>
                  </a:lnTo>
                  <a:lnTo>
                    <a:pt x="24085" y="104581"/>
                  </a:lnTo>
                  <a:lnTo>
                    <a:pt x="24085" y="101856"/>
                  </a:lnTo>
                  <a:lnTo>
                    <a:pt x="21423" y="101856"/>
                  </a:lnTo>
                  <a:lnTo>
                    <a:pt x="21423" y="99194"/>
                  </a:lnTo>
                  <a:lnTo>
                    <a:pt x="18761" y="96532"/>
                  </a:lnTo>
                  <a:lnTo>
                    <a:pt x="18761" y="93806"/>
                  </a:lnTo>
                  <a:lnTo>
                    <a:pt x="16099" y="96532"/>
                  </a:lnTo>
                  <a:lnTo>
                    <a:pt x="13374" y="96532"/>
                  </a:lnTo>
                  <a:lnTo>
                    <a:pt x="10712" y="99194"/>
                  </a:lnTo>
                  <a:lnTo>
                    <a:pt x="8050" y="99194"/>
                  </a:lnTo>
                  <a:lnTo>
                    <a:pt x="5324" y="99194"/>
                  </a:lnTo>
                  <a:lnTo>
                    <a:pt x="5324" y="96532"/>
                  </a:lnTo>
                  <a:lnTo>
                    <a:pt x="2662" y="93806"/>
                  </a:lnTo>
                  <a:lnTo>
                    <a:pt x="0" y="91144"/>
                  </a:lnTo>
                  <a:lnTo>
                    <a:pt x="0" y="88482"/>
                  </a:lnTo>
                  <a:lnTo>
                    <a:pt x="0" y="85820"/>
                  </a:lnTo>
                  <a:lnTo>
                    <a:pt x="0" y="83095"/>
                  </a:lnTo>
                  <a:lnTo>
                    <a:pt x="0" y="80433"/>
                  </a:lnTo>
                  <a:lnTo>
                    <a:pt x="2662" y="80433"/>
                  </a:lnTo>
                  <a:lnTo>
                    <a:pt x="2662" y="77771"/>
                  </a:lnTo>
                  <a:lnTo>
                    <a:pt x="5324" y="77771"/>
                  </a:lnTo>
                  <a:lnTo>
                    <a:pt x="5324" y="75045"/>
                  </a:lnTo>
                  <a:lnTo>
                    <a:pt x="5324" y="72383"/>
                  </a:lnTo>
                  <a:lnTo>
                    <a:pt x="2662" y="69721"/>
                  </a:lnTo>
                  <a:lnTo>
                    <a:pt x="2662" y="66995"/>
                  </a:lnTo>
                  <a:lnTo>
                    <a:pt x="0" y="66995"/>
                  </a:lnTo>
                  <a:lnTo>
                    <a:pt x="0" y="64334"/>
                  </a:lnTo>
                  <a:lnTo>
                    <a:pt x="0" y="61671"/>
                  </a:lnTo>
                  <a:lnTo>
                    <a:pt x="0" y="58946"/>
                  </a:lnTo>
                  <a:lnTo>
                    <a:pt x="2662" y="56284"/>
                  </a:lnTo>
                  <a:lnTo>
                    <a:pt x="2662" y="53622"/>
                  </a:lnTo>
                  <a:lnTo>
                    <a:pt x="5324" y="53622"/>
                  </a:lnTo>
                  <a:lnTo>
                    <a:pt x="5324" y="50959"/>
                  </a:lnTo>
                  <a:lnTo>
                    <a:pt x="8050" y="50959"/>
                  </a:lnTo>
                  <a:lnTo>
                    <a:pt x="10712" y="48234"/>
                  </a:lnTo>
                  <a:lnTo>
                    <a:pt x="10712" y="45572"/>
                  </a:lnTo>
                  <a:lnTo>
                    <a:pt x="13374" y="42910"/>
                  </a:lnTo>
                  <a:lnTo>
                    <a:pt x="13374" y="40185"/>
                  </a:lnTo>
                  <a:lnTo>
                    <a:pt x="13374" y="37522"/>
                  </a:lnTo>
                  <a:lnTo>
                    <a:pt x="13374" y="34860"/>
                  </a:lnTo>
                  <a:lnTo>
                    <a:pt x="13374" y="32135"/>
                  </a:lnTo>
                  <a:lnTo>
                    <a:pt x="16099" y="32135"/>
                  </a:lnTo>
                  <a:lnTo>
                    <a:pt x="16099" y="26811"/>
                  </a:lnTo>
                  <a:lnTo>
                    <a:pt x="13374" y="24149"/>
                  </a:lnTo>
                  <a:lnTo>
                    <a:pt x="13374" y="21423"/>
                  </a:lnTo>
                  <a:lnTo>
                    <a:pt x="10712" y="21423"/>
                  </a:lnTo>
                  <a:lnTo>
                    <a:pt x="10712" y="18761"/>
                  </a:lnTo>
                  <a:lnTo>
                    <a:pt x="13374" y="16099"/>
                  </a:lnTo>
                  <a:lnTo>
                    <a:pt x="13374" y="13374"/>
                  </a:lnTo>
                  <a:lnTo>
                    <a:pt x="13374" y="10712"/>
                  </a:lnTo>
                  <a:lnTo>
                    <a:pt x="13374" y="8050"/>
                  </a:lnTo>
                  <a:lnTo>
                    <a:pt x="16099" y="8050"/>
                  </a:lnTo>
                  <a:lnTo>
                    <a:pt x="18761" y="8050"/>
                  </a:lnTo>
                  <a:lnTo>
                    <a:pt x="18761" y="5324"/>
                  </a:lnTo>
                  <a:lnTo>
                    <a:pt x="21423" y="5324"/>
                  </a:lnTo>
                  <a:lnTo>
                    <a:pt x="24085" y="5324"/>
                  </a:lnTo>
                  <a:lnTo>
                    <a:pt x="26811" y="5324"/>
                  </a:lnTo>
                  <a:lnTo>
                    <a:pt x="29473" y="5324"/>
                  </a:lnTo>
                  <a:lnTo>
                    <a:pt x="45572" y="2662"/>
                  </a:lnTo>
                  <a:lnTo>
                    <a:pt x="48234" y="2662"/>
                  </a:lnTo>
                  <a:lnTo>
                    <a:pt x="53622" y="5324"/>
                  </a:lnTo>
                  <a:lnTo>
                    <a:pt x="56284" y="5324"/>
                  </a:lnTo>
                  <a:lnTo>
                    <a:pt x="58946" y="2662"/>
                  </a:lnTo>
                  <a:lnTo>
                    <a:pt x="61671" y="2662"/>
                  </a:lnTo>
                  <a:lnTo>
                    <a:pt x="64333" y="2662"/>
                  </a:lnTo>
                  <a:lnTo>
                    <a:pt x="66995" y="2662"/>
                  </a:lnTo>
                  <a:lnTo>
                    <a:pt x="66995" y="5324"/>
                  </a:lnTo>
                  <a:lnTo>
                    <a:pt x="69721" y="5324"/>
                  </a:lnTo>
                  <a:lnTo>
                    <a:pt x="75045" y="5324"/>
                  </a:lnTo>
                  <a:lnTo>
                    <a:pt x="77770" y="2662"/>
                  </a:lnTo>
                  <a:lnTo>
                    <a:pt x="80433" y="2662"/>
                  </a:lnTo>
                  <a:lnTo>
                    <a:pt x="80433" y="0"/>
                  </a:lnTo>
                  <a:lnTo>
                    <a:pt x="83095" y="0"/>
                  </a:lnTo>
                  <a:lnTo>
                    <a:pt x="85757" y="0"/>
                  </a:lnTo>
                  <a:lnTo>
                    <a:pt x="93806" y="0"/>
                  </a:lnTo>
                  <a:lnTo>
                    <a:pt x="96532" y="2662"/>
                  </a:lnTo>
                  <a:lnTo>
                    <a:pt x="99194" y="5324"/>
                  </a:lnTo>
                  <a:lnTo>
                    <a:pt x="101856" y="5324"/>
                  </a:lnTo>
                  <a:lnTo>
                    <a:pt x="104581" y="8050"/>
                  </a:lnTo>
                  <a:lnTo>
                    <a:pt x="107243" y="8050"/>
                  </a:lnTo>
                  <a:lnTo>
                    <a:pt x="107243" y="10712"/>
                  </a:lnTo>
                  <a:lnTo>
                    <a:pt x="104581" y="10712"/>
                  </a:lnTo>
                  <a:lnTo>
                    <a:pt x="104581" y="13374"/>
                  </a:lnTo>
                  <a:lnTo>
                    <a:pt x="101856" y="13374"/>
                  </a:lnTo>
                  <a:lnTo>
                    <a:pt x="101856" y="16099"/>
                  </a:lnTo>
                  <a:lnTo>
                    <a:pt x="101856" y="18761"/>
                  </a:lnTo>
                  <a:lnTo>
                    <a:pt x="104581" y="18761"/>
                  </a:lnTo>
                  <a:lnTo>
                    <a:pt x="104581" y="21423"/>
                  </a:lnTo>
                  <a:lnTo>
                    <a:pt x="104581" y="24149"/>
                  </a:lnTo>
                  <a:lnTo>
                    <a:pt x="104581" y="26811"/>
                  </a:lnTo>
                  <a:lnTo>
                    <a:pt x="104581" y="29473"/>
                  </a:lnTo>
                  <a:lnTo>
                    <a:pt x="104581" y="32135"/>
                  </a:lnTo>
                  <a:lnTo>
                    <a:pt x="104581" y="34860"/>
                  </a:lnTo>
                  <a:lnTo>
                    <a:pt x="104581" y="37522"/>
                  </a:lnTo>
                  <a:lnTo>
                    <a:pt x="101856" y="40185"/>
                  </a:lnTo>
                  <a:lnTo>
                    <a:pt x="101856" y="42910"/>
                  </a:lnTo>
                  <a:lnTo>
                    <a:pt x="101856" y="45572"/>
                  </a:lnTo>
                  <a:lnTo>
                    <a:pt x="104581" y="48234"/>
                  </a:lnTo>
                  <a:lnTo>
                    <a:pt x="104581" y="50959"/>
                  </a:lnTo>
                  <a:lnTo>
                    <a:pt x="101856" y="53622"/>
                  </a:lnTo>
                  <a:lnTo>
                    <a:pt x="101856" y="56284"/>
                  </a:lnTo>
                  <a:lnTo>
                    <a:pt x="99194" y="56284"/>
                  </a:lnTo>
                  <a:lnTo>
                    <a:pt x="99194" y="58946"/>
                  </a:lnTo>
                  <a:lnTo>
                    <a:pt x="99194" y="61671"/>
                  </a:lnTo>
                  <a:lnTo>
                    <a:pt x="99194" y="64334"/>
                  </a:lnTo>
                  <a:lnTo>
                    <a:pt x="96532" y="66995"/>
                  </a:lnTo>
                  <a:lnTo>
                    <a:pt x="96532" y="69721"/>
                  </a:lnTo>
                  <a:lnTo>
                    <a:pt x="96532" y="72383"/>
                  </a:lnTo>
                  <a:lnTo>
                    <a:pt x="96532" y="75045"/>
                  </a:lnTo>
                  <a:lnTo>
                    <a:pt x="93806" y="77771"/>
                  </a:lnTo>
                  <a:lnTo>
                    <a:pt x="93806" y="80433"/>
                  </a:lnTo>
                  <a:lnTo>
                    <a:pt x="96532" y="80433"/>
                  </a:lnTo>
                  <a:lnTo>
                    <a:pt x="96532" y="83095"/>
                  </a:lnTo>
                  <a:lnTo>
                    <a:pt x="93806" y="83095"/>
                  </a:lnTo>
                  <a:lnTo>
                    <a:pt x="93806" y="83095"/>
                  </a:lnTo>
                  <a:lnTo>
                    <a:pt x="93806" y="8309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2" name="Freeform: Shape 31">
              <a:extLst>
                <a:ext uri="{FF2B5EF4-FFF2-40B4-BE49-F238E27FC236}">
                  <a16:creationId xmlns:a16="http://schemas.microsoft.com/office/drawing/2014/main" id="{B64047B9-36F4-5C6E-99C0-A585D77814BD}"/>
                </a:ext>
              </a:extLst>
            </p:cNvPr>
            <p:cNvSpPr/>
            <p:nvPr/>
          </p:nvSpPr>
          <p:spPr>
            <a:xfrm>
              <a:off x="4475940" y="5262215"/>
              <a:ext cx="136779" cy="104581"/>
            </a:xfrm>
            <a:custGeom>
              <a:avLst/>
              <a:gdLst>
                <a:gd name="connsiteX0" fmla="*/ 120681 w 136779"/>
                <a:gd name="connsiteY0" fmla="*/ 96532 h 104581"/>
                <a:gd name="connsiteX1" fmla="*/ 112631 w 136779"/>
                <a:gd name="connsiteY1" fmla="*/ 99194 h 104581"/>
                <a:gd name="connsiteX2" fmla="*/ 96532 w 136779"/>
                <a:gd name="connsiteY2" fmla="*/ 99194 h 104581"/>
                <a:gd name="connsiteX3" fmla="*/ 80433 w 136779"/>
                <a:gd name="connsiteY3" fmla="*/ 101919 h 104581"/>
                <a:gd name="connsiteX4" fmla="*/ 61671 w 136779"/>
                <a:gd name="connsiteY4" fmla="*/ 104581 h 104581"/>
                <a:gd name="connsiteX5" fmla="*/ 48298 w 136779"/>
                <a:gd name="connsiteY5" fmla="*/ 104581 h 104581"/>
                <a:gd name="connsiteX6" fmla="*/ 45572 w 136779"/>
                <a:gd name="connsiteY6" fmla="*/ 104581 h 104581"/>
                <a:gd name="connsiteX7" fmla="*/ 37586 w 136779"/>
                <a:gd name="connsiteY7" fmla="*/ 99194 h 104581"/>
                <a:gd name="connsiteX8" fmla="*/ 13437 w 136779"/>
                <a:gd name="connsiteY8" fmla="*/ 88482 h 104581"/>
                <a:gd name="connsiteX9" fmla="*/ 5388 w 136779"/>
                <a:gd name="connsiteY9" fmla="*/ 83158 h 104581"/>
                <a:gd name="connsiteX10" fmla="*/ 2725 w 136779"/>
                <a:gd name="connsiteY10" fmla="*/ 83158 h 104581"/>
                <a:gd name="connsiteX11" fmla="*/ 2725 w 136779"/>
                <a:gd name="connsiteY11" fmla="*/ 80433 h 104581"/>
                <a:gd name="connsiteX12" fmla="*/ 0 w 136779"/>
                <a:gd name="connsiteY12" fmla="*/ 80433 h 104581"/>
                <a:gd name="connsiteX13" fmla="*/ 2725 w 136779"/>
                <a:gd name="connsiteY13" fmla="*/ 80433 h 104581"/>
                <a:gd name="connsiteX14" fmla="*/ 2725 w 136779"/>
                <a:gd name="connsiteY14" fmla="*/ 77771 h 104581"/>
                <a:gd name="connsiteX15" fmla="*/ 0 w 136779"/>
                <a:gd name="connsiteY15" fmla="*/ 77771 h 104581"/>
                <a:gd name="connsiteX16" fmla="*/ 0 w 136779"/>
                <a:gd name="connsiteY16" fmla="*/ 75109 h 104581"/>
                <a:gd name="connsiteX17" fmla="*/ 2725 w 136779"/>
                <a:gd name="connsiteY17" fmla="*/ 72383 h 104581"/>
                <a:gd name="connsiteX18" fmla="*/ 2725 w 136779"/>
                <a:gd name="connsiteY18" fmla="*/ 69721 h 104581"/>
                <a:gd name="connsiteX19" fmla="*/ 2725 w 136779"/>
                <a:gd name="connsiteY19" fmla="*/ 67059 h 104581"/>
                <a:gd name="connsiteX20" fmla="*/ 2725 w 136779"/>
                <a:gd name="connsiteY20" fmla="*/ 64334 h 104581"/>
                <a:gd name="connsiteX21" fmla="*/ 5388 w 136779"/>
                <a:gd name="connsiteY21" fmla="*/ 61672 h 104581"/>
                <a:gd name="connsiteX22" fmla="*/ 5388 w 136779"/>
                <a:gd name="connsiteY22" fmla="*/ 59009 h 104581"/>
                <a:gd name="connsiteX23" fmla="*/ 5388 w 136779"/>
                <a:gd name="connsiteY23" fmla="*/ 56284 h 104581"/>
                <a:gd name="connsiteX24" fmla="*/ 5388 w 136779"/>
                <a:gd name="connsiteY24" fmla="*/ 53622 h 104581"/>
                <a:gd name="connsiteX25" fmla="*/ 8050 w 136779"/>
                <a:gd name="connsiteY25" fmla="*/ 53622 h 104581"/>
                <a:gd name="connsiteX26" fmla="*/ 8050 w 136779"/>
                <a:gd name="connsiteY26" fmla="*/ 50960 h 104581"/>
                <a:gd name="connsiteX27" fmla="*/ 10775 w 136779"/>
                <a:gd name="connsiteY27" fmla="*/ 48298 h 104581"/>
                <a:gd name="connsiteX28" fmla="*/ 10775 w 136779"/>
                <a:gd name="connsiteY28" fmla="*/ 45572 h 104581"/>
                <a:gd name="connsiteX29" fmla="*/ 8050 w 136779"/>
                <a:gd name="connsiteY29" fmla="*/ 42910 h 104581"/>
                <a:gd name="connsiteX30" fmla="*/ 8050 w 136779"/>
                <a:gd name="connsiteY30" fmla="*/ 40248 h 104581"/>
                <a:gd name="connsiteX31" fmla="*/ 8050 w 136779"/>
                <a:gd name="connsiteY31" fmla="*/ 37523 h 104581"/>
                <a:gd name="connsiteX32" fmla="*/ 10775 w 136779"/>
                <a:gd name="connsiteY32" fmla="*/ 34860 h 104581"/>
                <a:gd name="connsiteX33" fmla="*/ 10775 w 136779"/>
                <a:gd name="connsiteY33" fmla="*/ 32198 h 104581"/>
                <a:gd name="connsiteX34" fmla="*/ 10775 w 136779"/>
                <a:gd name="connsiteY34" fmla="*/ 29473 h 104581"/>
                <a:gd name="connsiteX35" fmla="*/ 10775 w 136779"/>
                <a:gd name="connsiteY35" fmla="*/ 26811 h 104581"/>
                <a:gd name="connsiteX36" fmla="*/ 10775 w 136779"/>
                <a:gd name="connsiteY36" fmla="*/ 24149 h 104581"/>
                <a:gd name="connsiteX37" fmla="*/ 10775 w 136779"/>
                <a:gd name="connsiteY37" fmla="*/ 21487 h 104581"/>
                <a:gd name="connsiteX38" fmla="*/ 10775 w 136779"/>
                <a:gd name="connsiteY38" fmla="*/ 18761 h 104581"/>
                <a:gd name="connsiteX39" fmla="*/ 10775 w 136779"/>
                <a:gd name="connsiteY39" fmla="*/ 16099 h 104581"/>
                <a:gd name="connsiteX40" fmla="*/ 8050 w 136779"/>
                <a:gd name="connsiteY40" fmla="*/ 16099 h 104581"/>
                <a:gd name="connsiteX41" fmla="*/ 8050 w 136779"/>
                <a:gd name="connsiteY41" fmla="*/ 13437 h 104581"/>
                <a:gd name="connsiteX42" fmla="*/ 8050 w 136779"/>
                <a:gd name="connsiteY42" fmla="*/ 10712 h 104581"/>
                <a:gd name="connsiteX43" fmla="*/ 10775 w 136779"/>
                <a:gd name="connsiteY43" fmla="*/ 10712 h 104581"/>
                <a:gd name="connsiteX44" fmla="*/ 10775 w 136779"/>
                <a:gd name="connsiteY44" fmla="*/ 8050 h 104581"/>
                <a:gd name="connsiteX45" fmla="*/ 13437 w 136779"/>
                <a:gd name="connsiteY45" fmla="*/ 8050 h 104581"/>
                <a:gd name="connsiteX46" fmla="*/ 13437 w 136779"/>
                <a:gd name="connsiteY46" fmla="*/ 10712 h 104581"/>
                <a:gd name="connsiteX47" fmla="*/ 16099 w 136779"/>
                <a:gd name="connsiteY47" fmla="*/ 10712 h 104581"/>
                <a:gd name="connsiteX48" fmla="*/ 18761 w 136779"/>
                <a:gd name="connsiteY48" fmla="*/ 10712 h 104581"/>
                <a:gd name="connsiteX49" fmla="*/ 24149 w 136779"/>
                <a:gd name="connsiteY49" fmla="*/ 10712 h 104581"/>
                <a:gd name="connsiteX50" fmla="*/ 26811 w 136779"/>
                <a:gd name="connsiteY50" fmla="*/ 10712 h 104581"/>
                <a:gd name="connsiteX51" fmla="*/ 29536 w 136779"/>
                <a:gd name="connsiteY51" fmla="*/ 10712 h 104581"/>
                <a:gd name="connsiteX52" fmla="*/ 32198 w 136779"/>
                <a:gd name="connsiteY52" fmla="*/ 10712 h 104581"/>
                <a:gd name="connsiteX53" fmla="*/ 34860 w 136779"/>
                <a:gd name="connsiteY53" fmla="*/ 10712 h 104581"/>
                <a:gd name="connsiteX54" fmla="*/ 37586 w 136779"/>
                <a:gd name="connsiteY54" fmla="*/ 10712 h 104581"/>
                <a:gd name="connsiteX55" fmla="*/ 61671 w 136779"/>
                <a:gd name="connsiteY55" fmla="*/ 5388 h 104581"/>
                <a:gd name="connsiteX56" fmla="*/ 77771 w 136779"/>
                <a:gd name="connsiteY56" fmla="*/ 0 h 104581"/>
                <a:gd name="connsiteX57" fmla="*/ 85820 w 136779"/>
                <a:gd name="connsiteY57" fmla="*/ 2662 h 104581"/>
                <a:gd name="connsiteX58" fmla="*/ 136780 w 136779"/>
                <a:gd name="connsiteY58" fmla="*/ 26811 h 104581"/>
                <a:gd name="connsiteX59" fmla="*/ 131392 w 136779"/>
                <a:gd name="connsiteY59" fmla="*/ 59009 h 104581"/>
                <a:gd name="connsiteX60" fmla="*/ 126068 w 136779"/>
                <a:gd name="connsiteY60" fmla="*/ 85820 h 104581"/>
                <a:gd name="connsiteX61" fmla="*/ 126068 w 136779"/>
                <a:gd name="connsiteY61" fmla="*/ 88482 h 104581"/>
                <a:gd name="connsiteX62" fmla="*/ 123343 w 136779"/>
                <a:gd name="connsiteY62" fmla="*/ 88482 h 104581"/>
                <a:gd name="connsiteX63" fmla="*/ 123343 w 136779"/>
                <a:gd name="connsiteY63" fmla="*/ 91144 h 104581"/>
                <a:gd name="connsiteX64" fmla="*/ 120681 w 136779"/>
                <a:gd name="connsiteY64" fmla="*/ 93870 h 104581"/>
                <a:gd name="connsiteX65" fmla="*/ 120681 w 136779"/>
                <a:gd name="connsiteY65" fmla="*/ 96532 h 104581"/>
                <a:gd name="connsiteX66" fmla="*/ 120681 w 136779"/>
                <a:gd name="connsiteY66" fmla="*/ 96532 h 104581"/>
                <a:gd name="connsiteX67" fmla="*/ 120681 w 136779"/>
                <a:gd name="connsiteY67" fmla="*/ 96532 h 1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6779" h="104581">
                  <a:moveTo>
                    <a:pt x="120681" y="96532"/>
                  </a:moveTo>
                  <a:lnTo>
                    <a:pt x="112631" y="99194"/>
                  </a:lnTo>
                  <a:lnTo>
                    <a:pt x="96532" y="99194"/>
                  </a:lnTo>
                  <a:lnTo>
                    <a:pt x="80433" y="101919"/>
                  </a:lnTo>
                  <a:lnTo>
                    <a:pt x="61671" y="104581"/>
                  </a:lnTo>
                  <a:lnTo>
                    <a:pt x="48298" y="104581"/>
                  </a:lnTo>
                  <a:lnTo>
                    <a:pt x="45572" y="104581"/>
                  </a:lnTo>
                  <a:lnTo>
                    <a:pt x="37586" y="99194"/>
                  </a:lnTo>
                  <a:lnTo>
                    <a:pt x="13437" y="88482"/>
                  </a:lnTo>
                  <a:lnTo>
                    <a:pt x="5388" y="83158"/>
                  </a:lnTo>
                  <a:lnTo>
                    <a:pt x="2725" y="83158"/>
                  </a:lnTo>
                  <a:lnTo>
                    <a:pt x="2725" y="80433"/>
                  </a:lnTo>
                  <a:lnTo>
                    <a:pt x="0" y="80433"/>
                  </a:lnTo>
                  <a:lnTo>
                    <a:pt x="2725" y="80433"/>
                  </a:lnTo>
                  <a:lnTo>
                    <a:pt x="2725" y="77771"/>
                  </a:lnTo>
                  <a:lnTo>
                    <a:pt x="0" y="77771"/>
                  </a:lnTo>
                  <a:lnTo>
                    <a:pt x="0" y="75109"/>
                  </a:lnTo>
                  <a:lnTo>
                    <a:pt x="2725" y="72383"/>
                  </a:lnTo>
                  <a:lnTo>
                    <a:pt x="2725" y="69721"/>
                  </a:lnTo>
                  <a:lnTo>
                    <a:pt x="2725" y="67059"/>
                  </a:lnTo>
                  <a:lnTo>
                    <a:pt x="2725" y="64334"/>
                  </a:lnTo>
                  <a:lnTo>
                    <a:pt x="5388" y="61672"/>
                  </a:lnTo>
                  <a:lnTo>
                    <a:pt x="5388" y="59009"/>
                  </a:lnTo>
                  <a:lnTo>
                    <a:pt x="5388" y="56284"/>
                  </a:lnTo>
                  <a:lnTo>
                    <a:pt x="5388" y="53622"/>
                  </a:lnTo>
                  <a:lnTo>
                    <a:pt x="8050" y="53622"/>
                  </a:lnTo>
                  <a:lnTo>
                    <a:pt x="8050" y="50960"/>
                  </a:lnTo>
                  <a:lnTo>
                    <a:pt x="10775" y="48298"/>
                  </a:lnTo>
                  <a:lnTo>
                    <a:pt x="10775" y="45572"/>
                  </a:lnTo>
                  <a:lnTo>
                    <a:pt x="8050" y="42910"/>
                  </a:lnTo>
                  <a:lnTo>
                    <a:pt x="8050" y="40248"/>
                  </a:lnTo>
                  <a:lnTo>
                    <a:pt x="8050" y="37523"/>
                  </a:lnTo>
                  <a:lnTo>
                    <a:pt x="10775" y="34860"/>
                  </a:lnTo>
                  <a:lnTo>
                    <a:pt x="10775" y="32198"/>
                  </a:lnTo>
                  <a:lnTo>
                    <a:pt x="10775" y="29473"/>
                  </a:lnTo>
                  <a:lnTo>
                    <a:pt x="10775" y="26811"/>
                  </a:lnTo>
                  <a:lnTo>
                    <a:pt x="10775" y="24149"/>
                  </a:lnTo>
                  <a:lnTo>
                    <a:pt x="10775" y="21487"/>
                  </a:lnTo>
                  <a:lnTo>
                    <a:pt x="10775" y="18761"/>
                  </a:lnTo>
                  <a:lnTo>
                    <a:pt x="10775" y="16099"/>
                  </a:lnTo>
                  <a:lnTo>
                    <a:pt x="8050" y="16099"/>
                  </a:lnTo>
                  <a:lnTo>
                    <a:pt x="8050" y="13437"/>
                  </a:lnTo>
                  <a:lnTo>
                    <a:pt x="8050" y="10712"/>
                  </a:lnTo>
                  <a:lnTo>
                    <a:pt x="10775" y="10712"/>
                  </a:lnTo>
                  <a:lnTo>
                    <a:pt x="10775" y="8050"/>
                  </a:lnTo>
                  <a:lnTo>
                    <a:pt x="13437" y="8050"/>
                  </a:lnTo>
                  <a:lnTo>
                    <a:pt x="13437" y="10712"/>
                  </a:lnTo>
                  <a:lnTo>
                    <a:pt x="16099" y="10712"/>
                  </a:lnTo>
                  <a:lnTo>
                    <a:pt x="18761" y="10712"/>
                  </a:lnTo>
                  <a:lnTo>
                    <a:pt x="24149" y="10712"/>
                  </a:lnTo>
                  <a:lnTo>
                    <a:pt x="26811" y="10712"/>
                  </a:lnTo>
                  <a:lnTo>
                    <a:pt x="29536" y="10712"/>
                  </a:lnTo>
                  <a:lnTo>
                    <a:pt x="32198" y="10712"/>
                  </a:lnTo>
                  <a:lnTo>
                    <a:pt x="34860" y="10712"/>
                  </a:lnTo>
                  <a:lnTo>
                    <a:pt x="37586" y="10712"/>
                  </a:lnTo>
                  <a:lnTo>
                    <a:pt x="61671" y="5388"/>
                  </a:lnTo>
                  <a:lnTo>
                    <a:pt x="77771" y="0"/>
                  </a:lnTo>
                  <a:lnTo>
                    <a:pt x="85820" y="2662"/>
                  </a:lnTo>
                  <a:lnTo>
                    <a:pt x="136780" y="26811"/>
                  </a:lnTo>
                  <a:lnTo>
                    <a:pt x="131392" y="59009"/>
                  </a:lnTo>
                  <a:lnTo>
                    <a:pt x="126068" y="85820"/>
                  </a:lnTo>
                  <a:lnTo>
                    <a:pt x="126068" y="88482"/>
                  </a:lnTo>
                  <a:lnTo>
                    <a:pt x="123343" y="88482"/>
                  </a:lnTo>
                  <a:lnTo>
                    <a:pt x="123343" y="91144"/>
                  </a:lnTo>
                  <a:lnTo>
                    <a:pt x="120681" y="93870"/>
                  </a:lnTo>
                  <a:lnTo>
                    <a:pt x="120681" y="96532"/>
                  </a:lnTo>
                  <a:lnTo>
                    <a:pt x="120681" y="96532"/>
                  </a:lnTo>
                  <a:lnTo>
                    <a:pt x="120681" y="9653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3" name="Freeform: Shape 32">
              <a:extLst>
                <a:ext uri="{FF2B5EF4-FFF2-40B4-BE49-F238E27FC236}">
                  <a16:creationId xmlns:a16="http://schemas.microsoft.com/office/drawing/2014/main" id="{B482C386-8745-FB8F-98AE-390A00911002}"/>
                </a:ext>
              </a:extLst>
            </p:cNvPr>
            <p:cNvSpPr/>
            <p:nvPr/>
          </p:nvSpPr>
          <p:spPr>
            <a:xfrm>
              <a:off x="4253403" y="5146922"/>
              <a:ext cx="147491" cy="128730"/>
            </a:xfrm>
            <a:custGeom>
              <a:avLst/>
              <a:gdLst>
                <a:gd name="connsiteX0" fmla="*/ 147491 w 147491"/>
                <a:gd name="connsiteY0" fmla="*/ 104581 h 128730"/>
                <a:gd name="connsiteX1" fmla="*/ 142104 w 147491"/>
                <a:gd name="connsiteY1" fmla="*/ 104581 h 128730"/>
                <a:gd name="connsiteX2" fmla="*/ 134054 w 147491"/>
                <a:gd name="connsiteY2" fmla="*/ 104581 h 128730"/>
                <a:gd name="connsiteX3" fmla="*/ 104581 w 147491"/>
                <a:gd name="connsiteY3" fmla="*/ 104581 h 128730"/>
                <a:gd name="connsiteX4" fmla="*/ 91207 w 147491"/>
                <a:gd name="connsiteY4" fmla="*/ 104581 h 128730"/>
                <a:gd name="connsiteX5" fmla="*/ 77770 w 147491"/>
                <a:gd name="connsiteY5" fmla="*/ 104581 h 128730"/>
                <a:gd name="connsiteX6" fmla="*/ 75108 w 147491"/>
                <a:gd name="connsiteY6" fmla="*/ 104581 h 128730"/>
                <a:gd name="connsiteX7" fmla="*/ 72383 w 147491"/>
                <a:gd name="connsiteY7" fmla="*/ 104581 h 128730"/>
                <a:gd name="connsiteX8" fmla="*/ 69721 w 147491"/>
                <a:gd name="connsiteY8" fmla="*/ 104581 h 128730"/>
                <a:gd name="connsiteX9" fmla="*/ 67059 w 147491"/>
                <a:gd name="connsiteY9" fmla="*/ 104581 h 128730"/>
                <a:gd name="connsiteX10" fmla="*/ 56347 w 147491"/>
                <a:gd name="connsiteY10" fmla="*/ 107244 h 128730"/>
                <a:gd name="connsiteX11" fmla="*/ 45572 w 147491"/>
                <a:gd name="connsiteY11" fmla="*/ 112631 h 128730"/>
                <a:gd name="connsiteX12" fmla="*/ 34860 w 147491"/>
                <a:gd name="connsiteY12" fmla="*/ 117955 h 128730"/>
                <a:gd name="connsiteX13" fmla="*/ 24149 w 147491"/>
                <a:gd name="connsiteY13" fmla="*/ 120681 h 128730"/>
                <a:gd name="connsiteX14" fmla="*/ 16099 w 147491"/>
                <a:gd name="connsiteY14" fmla="*/ 126005 h 128730"/>
                <a:gd name="connsiteX15" fmla="*/ 10712 w 147491"/>
                <a:gd name="connsiteY15" fmla="*/ 128730 h 128730"/>
                <a:gd name="connsiteX16" fmla="*/ 8050 w 147491"/>
                <a:gd name="connsiteY16" fmla="*/ 126005 h 128730"/>
                <a:gd name="connsiteX17" fmla="*/ 8050 w 147491"/>
                <a:gd name="connsiteY17" fmla="*/ 120681 h 128730"/>
                <a:gd name="connsiteX18" fmla="*/ 8050 w 147491"/>
                <a:gd name="connsiteY18" fmla="*/ 117955 h 128730"/>
                <a:gd name="connsiteX19" fmla="*/ 5388 w 147491"/>
                <a:gd name="connsiteY19" fmla="*/ 115293 h 128730"/>
                <a:gd name="connsiteX20" fmla="*/ 5388 w 147491"/>
                <a:gd name="connsiteY20" fmla="*/ 112631 h 128730"/>
                <a:gd name="connsiteX21" fmla="*/ 2725 w 147491"/>
                <a:gd name="connsiteY21" fmla="*/ 112631 h 128730"/>
                <a:gd name="connsiteX22" fmla="*/ 2725 w 147491"/>
                <a:gd name="connsiteY22" fmla="*/ 109969 h 128730"/>
                <a:gd name="connsiteX23" fmla="*/ 0 w 147491"/>
                <a:gd name="connsiteY23" fmla="*/ 107244 h 128730"/>
                <a:gd name="connsiteX24" fmla="*/ 2725 w 147491"/>
                <a:gd name="connsiteY24" fmla="*/ 107244 h 128730"/>
                <a:gd name="connsiteX25" fmla="*/ 2725 w 147491"/>
                <a:gd name="connsiteY25" fmla="*/ 104581 h 128730"/>
                <a:gd name="connsiteX26" fmla="*/ 2725 w 147491"/>
                <a:gd name="connsiteY26" fmla="*/ 101919 h 128730"/>
                <a:gd name="connsiteX27" fmla="*/ 5388 w 147491"/>
                <a:gd name="connsiteY27" fmla="*/ 101919 h 128730"/>
                <a:gd name="connsiteX28" fmla="*/ 5388 w 147491"/>
                <a:gd name="connsiteY28" fmla="*/ 99194 h 128730"/>
                <a:gd name="connsiteX29" fmla="*/ 5388 w 147491"/>
                <a:gd name="connsiteY29" fmla="*/ 96532 h 128730"/>
                <a:gd name="connsiteX30" fmla="*/ 5388 w 147491"/>
                <a:gd name="connsiteY30" fmla="*/ 93870 h 128730"/>
                <a:gd name="connsiteX31" fmla="*/ 8050 w 147491"/>
                <a:gd name="connsiteY31" fmla="*/ 93870 h 128730"/>
                <a:gd name="connsiteX32" fmla="*/ 8050 w 147491"/>
                <a:gd name="connsiteY32" fmla="*/ 91144 h 128730"/>
                <a:gd name="connsiteX33" fmla="*/ 8050 w 147491"/>
                <a:gd name="connsiteY33" fmla="*/ 88482 h 128730"/>
                <a:gd name="connsiteX34" fmla="*/ 10712 w 147491"/>
                <a:gd name="connsiteY34" fmla="*/ 88482 h 128730"/>
                <a:gd name="connsiteX35" fmla="*/ 10712 w 147491"/>
                <a:gd name="connsiteY35" fmla="*/ 85820 h 128730"/>
                <a:gd name="connsiteX36" fmla="*/ 8050 w 147491"/>
                <a:gd name="connsiteY36" fmla="*/ 83095 h 128730"/>
                <a:gd name="connsiteX37" fmla="*/ 10712 w 147491"/>
                <a:gd name="connsiteY37" fmla="*/ 83095 h 128730"/>
                <a:gd name="connsiteX38" fmla="*/ 10712 w 147491"/>
                <a:gd name="connsiteY38" fmla="*/ 80433 h 128730"/>
                <a:gd name="connsiteX39" fmla="*/ 10712 w 147491"/>
                <a:gd name="connsiteY39" fmla="*/ 77771 h 128730"/>
                <a:gd name="connsiteX40" fmla="*/ 10712 w 147491"/>
                <a:gd name="connsiteY40" fmla="*/ 75109 h 128730"/>
                <a:gd name="connsiteX41" fmla="*/ 8050 w 147491"/>
                <a:gd name="connsiteY41" fmla="*/ 75109 h 128730"/>
                <a:gd name="connsiteX42" fmla="*/ 8050 w 147491"/>
                <a:gd name="connsiteY42" fmla="*/ 72383 h 128730"/>
                <a:gd name="connsiteX43" fmla="*/ 8050 w 147491"/>
                <a:gd name="connsiteY43" fmla="*/ 69721 h 128730"/>
                <a:gd name="connsiteX44" fmla="*/ 8050 w 147491"/>
                <a:gd name="connsiteY44" fmla="*/ 67059 h 128730"/>
                <a:gd name="connsiteX45" fmla="*/ 10712 w 147491"/>
                <a:gd name="connsiteY45" fmla="*/ 67059 h 128730"/>
                <a:gd name="connsiteX46" fmla="*/ 10712 w 147491"/>
                <a:gd name="connsiteY46" fmla="*/ 64334 h 128730"/>
                <a:gd name="connsiteX47" fmla="*/ 13437 w 147491"/>
                <a:gd name="connsiteY47" fmla="*/ 61672 h 128730"/>
                <a:gd name="connsiteX48" fmla="*/ 16099 w 147491"/>
                <a:gd name="connsiteY48" fmla="*/ 61672 h 128730"/>
                <a:gd name="connsiteX49" fmla="*/ 18761 w 147491"/>
                <a:gd name="connsiteY49" fmla="*/ 59009 h 128730"/>
                <a:gd name="connsiteX50" fmla="*/ 18761 w 147491"/>
                <a:gd name="connsiteY50" fmla="*/ 56284 h 128730"/>
                <a:gd name="connsiteX51" fmla="*/ 16099 w 147491"/>
                <a:gd name="connsiteY51" fmla="*/ 53622 h 128730"/>
                <a:gd name="connsiteX52" fmla="*/ 16099 w 147491"/>
                <a:gd name="connsiteY52" fmla="*/ 50960 h 128730"/>
                <a:gd name="connsiteX53" fmla="*/ 18761 w 147491"/>
                <a:gd name="connsiteY53" fmla="*/ 48298 h 128730"/>
                <a:gd name="connsiteX54" fmla="*/ 21487 w 147491"/>
                <a:gd name="connsiteY54" fmla="*/ 45572 h 128730"/>
                <a:gd name="connsiteX55" fmla="*/ 21487 w 147491"/>
                <a:gd name="connsiteY55" fmla="*/ 42910 h 128730"/>
                <a:gd name="connsiteX56" fmla="*/ 18761 w 147491"/>
                <a:gd name="connsiteY56" fmla="*/ 40248 h 128730"/>
                <a:gd name="connsiteX57" fmla="*/ 16099 w 147491"/>
                <a:gd name="connsiteY57" fmla="*/ 37523 h 128730"/>
                <a:gd name="connsiteX58" fmla="*/ 16099 w 147491"/>
                <a:gd name="connsiteY58" fmla="*/ 34860 h 128730"/>
                <a:gd name="connsiteX59" fmla="*/ 13437 w 147491"/>
                <a:gd name="connsiteY59" fmla="*/ 32198 h 128730"/>
                <a:gd name="connsiteX60" fmla="*/ 13437 w 147491"/>
                <a:gd name="connsiteY60" fmla="*/ 26811 h 128730"/>
                <a:gd name="connsiteX61" fmla="*/ 13437 w 147491"/>
                <a:gd name="connsiteY61" fmla="*/ 18761 h 128730"/>
                <a:gd name="connsiteX62" fmla="*/ 13437 w 147491"/>
                <a:gd name="connsiteY62" fmla="*/ 13437 h 128730"/>
                <a:gd name="connsiteX63" fmla="*/ 13437 w 147491"/>
                <a:gd name="connsiteY63" fmla="*/ 10712 h 128730"/>
                <a:gd name="connsiteX64" fmla="*/ 13437 w 147491"/>
                <a:gd name="connsiteY64" fmla="*/ 8050 h 128730"/>
                <a:gd name="connsiteX65" fmla="*/ 16099 w 147491"/>
                <a:gd name="connsiteY65" fmla="*/ 5388 h 128730"/>
                <a:gd name="connsiteX66" fmla="*/ 18761 w 147491"/>
                <a:gd name="connsiteY66" fmla="*/ 5388 h 128730"/>
                <a:gd name="connsiteX67" fmla="*/ 21487 w 147491"/>
                <a:gd name="connsiteY67" fmla="*/ 5388 h 128730"/>
                <a:gd name="connsiteX68" fmla="*/ 24149 w 147491"/>
                <a:gd name="connsiteY68" fmla="*/ 5388 h 128730"/>
                <a:gd name="connsiteX69" fmla="*/ 26811 w 147491"/>
                <a:gd name="connsiteY69" fmla="*/ 5388 h 128730"/>
                <a:gd name="connsiteX70" fmla="*/ 26811 w 147491"/>
                <a:gd name="connsiteY70" fmla="*/ 2662 h 128730"/>
                <a:gd name="connsiteX71" fmla="*/ 29536 w 147491"/>
                <a:gd name="connsiteY71" fmla="*/ 2662 h 128730"/>
                <a:gd name="connsiteX72" fmla="*/ 32198 w 147491"/>
                <a:gd name="connsiteY72" fmla="*/ 0 h 128730"/>
                <a:gd name="connsiteX73" fmla="*/ 34860 w 147491"/>
                <a:gd name="connsiteY73" fmla="*/ 0 h 128730"/>
                <a:gd name="connsiteX74" fmla="*/ 37522 w 147491"/>
                <a:gd name="connsiteY74" fmla="*/ 0 h 128730"/>
                <a:gd name="connsiteX75" fmla="*/ 40248 w 147491"/>
                <a:gd name="connsiteY75" fmla="*/ 2662 h 128730"/>
                <a:gd name="connsiteX76" fmla="*/ 42910 w 147491"/>
                <a:gd name="connsiteY76" fmla="*/ 2662 h 128730"/>
                <a:gd name="connsiteX77" fmla="*/ 45572 w 147491"/>
                <a:gd name="connsiteY77" fmla="*/ 2662 h 128730"/>
                <a:gd name="connsiteX78" fmla="*/ 48298 w 147491"/>
                <a:gd name="connsiteY78" fmla="*/ 2662 h 128730"/>
                <a:gd name="connsiteX79" fmla="*/ 53622 w 147491"/>
                <a:gd name="connsiteY79" fmla="*/ 2662 h 128730"/>
                <a:gd name="connsiteX80" fmla="*/ 56347 w 147491"/>
                <a:gd name="connsiteY80" fmla="*/ 2662 h 128730"/>
                <a:gd name="connsiteX81" fmla="*/ 59009 w 147491"/>
                <a:gd name="connsiteY81" fmla="*/ 2662 h 128730"/>
                <a:gd name="connsiteX82" fmla="*/ 61671 w 147491"/>
                <a:gd name="connsiteY82" fmla="*/ 2662 h 128730"/>
                <a:gd name="connsiteX83" fmla="*/ 64333 w 147491"/>
                <a:gd name="connsiteY83" fmla="*/ 2662 h 128730"/>
                <a:gd name="connsiteX84" fmla="*/ 67059 w 147491"/>
                <a:gd name="connsiteY84" fmla="*/ 2662 h 128730"/>
                <a:gd name="connsiteX85" fmla="*/ 67059 w 147491"/>
                <a:gd name="connsiteY85" fmla="*/ 5388 h 128730"/>
                <a:gd name="connsiteX86" fmla="*/ 69721 w 147491"/>
                <a:gd name="connsiteY86" fmla="*/ 5388 h 128730"/>
                <a:gd name="connsiteX87" fmla="*/ 69721 w 147491"/>
                <a:gd name="connsiteY87" fmla="*/ 8050 h 128730"/>
                <a:gd name="connsiteX88" fmla="*/ 72383 w 147491"/>
                <a:gd name="connsiteY88" fmla="*/ 8050 h 128730"/>
                <a:gd name="connsiteX89" fmla="*/ 75108 w 147491"/>
                <a:gd name="connsiteY89" fmla="*/ 10712 h 128730"/>
                <a:gd name="connsiteX90" fmla="*/ 77770 w 147491"/>
                <a:gd name="connsiteY90" fmla="*/ 10712 h 128730"/>
                <a:gd name="connsiteX91" fmla="*/ 80433 w 147491"/>
                <a:gd name="connsiteY91" fmla="*/ 13437 h 128730"/>
                <a:gd name="connsiteX92" fmla="*/ 83158 w 147491"/>
                <a:gd name="connsiteY92" fmla="*/ 13437 h 128730"/>
                <a:gd name="connsiteX93" fmla="*/ 85820 w 147491"/>
                <a:gd name="connsiteY93" fmla="*/ 13437 h 128730"/>
                <a:gd name="connsiteX94" fmla="*/ 88482 w 147491"/>
                <a:gd name="connsiteY94" fmla="*/ 13437 h 128730"/>
                <a:gd name="connsiteX95" fmla="*/ 91207 w 147491"/>
                <a:gd name="connsiteY95" fmla="*/ 16099 h 128730"/>
                <a:gd name="connsiteX96" fmla="*/ 93870 w 147491"/>
                <a:gd name="connsiteY96" fmla="*/ 16099 h 128730"/>
                <a:gd name="connsiteX97" fmla="*/ 93870 w 147491"/>
                <a:gd name="connsiteY97" fmla="*/ 13437 h 128730"/>
                <a:gd name="connsiteX98" fmla="*/ 96532 w 147491"/>
                <a:gd name="connsiteY98" fmla="*/ 13437 h 128730"/>
                <a:gd name="connsiteX99" fmla="*/ 96532 w 147491"/>
                <a:gd name="connsiteY99" fmla="*/ 10712 h 128730"/>
                <a:gd name="connsiteX100" fmla="*/ 99194 w 147491"/>
                <a:gd name="connsiteY100" fmla="*/ 10712 h 128730"/>
                <a:gd name="connsiteX101" fmla="*/ 101919 w 147491"/>
                <a:gd name="connsiteY101" fmla="*/ 10712 h 128730"/>
                <a:gd name="connsiteX102" fmla="*/ 104581 w 147491"/>
                <a:gd name="connsiteY102" fmla="*/ 10712 h 128730"/>
                <a:gd name="connsiteX103" fmla="*/ 107243 w 147491"/>
                <a:gd name="connsiteY103" fmla="*/ 10712 h 128730"/>
                <a:gd name="connsiteX104" fmla="*/ 109969 w 147491"/>
                <a:gd name="connsiteY104" fmla="*/ 10712 h 128730"/>
                <a:gd name="connsiteX105" fmla="*/ 112631 w 147491"/>
                <a:gd name="connsiteY105" fmla="*/ 10712 h 128730"/>
                <a:gd name="connsiteX106" fmla="*/ 115293 w 147491"/>
                <a:gd name="connsiteY106" fmla="*/ 10712 h 128730"/>
                <a:gd name="connsiteX107" fmla="*/ 118018 w 147491"/>
                <a:gd name="connsiteY107" fmla="*/ 10712 h 128730"/>
                <a:gd name="connsiteX108" fmla="*/ 120680 w 147491"/>
                <a:gd name="connsiteY108" fmla="*/ 10712 h 128730"/>
                <a:gd name="connsiteX109" fmla="*/ 120680 w 147491"/>
                <a:gd name="connsiteY109" fmla="*/ 13437 h 128730"/>
                <a:gd name="connsiteX110" fmla="*/ 118018 w 147491"/>
                <a:gd name="connsiteY110" fmla="*/ 16099 h 128730"/>
                <a:gd name="connsiteX111" fmla="*/ 118018 w 147491"/>
                <a:gd name="connsiteY111" fmla="*/ 21487 h 128730"/>
                <a:gd name="connsiteX112" fmla="*/ 115293 w 147491"/>
                <a:gd name="connsiteY112" fmla="*/ 21487 h 128730"/>
                <a:gd name="connsiteX113" fmla="*/ 112631 w 147491"/>
                <a:gd name="connsiteY113" fmla="*/ 26811 h 128730"/>
                <a:gd name="connsiteX114" fmla="*/ 109969 w 147491"/>
                <a:gd name="connsiteY114" fmla="*/ 29473 h 128730"/>
                <a:gd name="connsiteX115" fmla="*/ 107243 w 147491"/>
                <a:gd name="connsiteY115" fmla="*/ 32198 h 128730"/>
                <a:gd name="connsiteX116" fmla="*/ 107243 w 147491"/>
                <a:gd name="connsiteY116" fmla="*/ 34860 h 128730"/>
                <a:gd name="connsiteX117" fmla="*/ 107243 w 147491"/>
                <a:gd name="connsiteY117" fmla="*/ 37523 h 128730"/>
                <a:gd name="connsiteX118" fmla="*/ 107243 w 147491"/>
                <a:gd name="connsiteY118" fmla="*/ 40248 h 128730"/>
                <a:gd name="connsiteX119" fmla="*/ 104581 w 147491"/>
                <a:gd name="connsiteY119" fmla="*/ 40248 h 128730"/>
                <a:gd name="connsiteX120" fmla="*/ 101919 w 147491"/>
                <a:gd name="connsiteY120" fmla="*/ 42910 h 128730"/>
                <a:gd name="connsiteX121" fmla="*/ 101919 w 147491"/>
                <a:gd name="connsiteY121" fmla="*/ 45572 h 128730"/>
                <a:gd name="connsiteX122" fmla="*/ 101919 w 147491"/>
                <a:gd name="connsiteY122" fmla="*/ 48298 h 128730"/>
                <a:gd name="connsiteX123" fmla="*/ 101919 w 147491"/>
                <a:gd name="connsiteY123" fmla="*/ 53622 h 128730"/>
                <a:gd name="connsiteX124" fmla="*/ 101919 w 147491"/>
                <a:gd name="connsiteY124" fmla="*/ 59009 h 128730"/>
                <a:gd name="connsiteX125" fmla="*/ 101919 w 147491"/>
                <a:gd name="connsiteY125" fmla="*/ 61672 h 128730"/>
                <a:gd name="connsiteX126" fmla="*/ 99194 w 147491"/>
                <a:gd name="connsiteY126" fmla="*/ 64334 h 128730"/>
                <a:gd name="connsiteX127" fmla="*/ 101919 w 147491"/>
                <a:gd name="connsiteY127" fmla="*/ 69721 h 128730"/>
                <a:gd name="connsiteX128" fmla="*/ 104581 w 147491"/>
                <a:gd name="connsiteY128" fmla="*/ 69721 h 128730"/>
                <a:gd name="connsiteX129" fmla="*/ 107243 w 147491"/>
                <a:gd name="connsiteY129" fmla="*/ 67059 h 128730"/>
                <a:gd name="connsiteX130" fmla="*/ 109969 w 147491"/>
                <a:gd name="connsiteY130" fmla="*/ 67059 h 128730"/>
                <a:gd name="connsiteX131" fmla="*/ 112631 w 147491"/>
                <a:gd name="connsiteY131" fmla="*/ 67059 h 128730"/>
                <a:gd name="connsiteX132" fmla="*/ 112631 w 147491"/>
                <a:gd name="connsiteY132" fmla="*/ 69721 h 128730"/>
                <a:gd name="connsiteX133" fmla="*/ 112631 w 147491"/>
                <a:gd name="connsiteY133" fmla="*/ 72383 h 128730"/>
                <a:gd name="connsiteX134" fmla="*/ 112631 w 147491"/>
                <a:gd name="connsiteY134" fmla="*/ 77771 h 128730"/>
                <a:gd name="connsiteX135" fmla="*/ 115293 w 147491"/>
                <a:gd name="connsiteY135" fmla="*/ 80433 h 128730"/>
                <a:gd name="connsiteX136" fmla="*/ 118018 w 147491"/>
                <a:gd name="connsiteY136" fmla="*/ 83095 h 128730"/>
                <a:gd name="connsiteX137" fmla="*/ 118018 w 147491"/>
                <a:gd name="connsiteY137" fmla="*/ 85820 h 128730"/>
                <a:gd name="connsiteX138" fmla="*/ 120680 w 147491"/>
                <a:gd name="connsiteY138" fmla="*/ 88482 h 128730"/>
                <a:gd name="connsiteX139" fmla="*/ 123343 w 147491"/>
                <a:gd name="connsiteY139" fmla="*/ 91144 h 128730"/>
                <a:gd name="connsiteX140" fmla="*/ 126005 w 147491"/>
                <a:gd name="connsiteY140" fmla="*/ 93870 h 128730"/>
                <a:gd name="connsiteX141" fmla="*/ 128730 w 147491"/>
                <a:gd name="connsiteY141" fmla="*/ 93870 h 128730"/>
                <a:gd name="connsiteX142" fmla="*/ 131392 w 147491"/>
                <a:gd name="connsiteY142" fmla="*/ 93870 h 128730"/>
                <a:gd name="connsiteX143" fmla="*/ 131392 w 147491"/>
                <a:gd name="connsiteY143" fmla="*/ 96532 h 128730"/>
                <a:gd name="connsiteX144" fmla="*/ 134054 w 147491"/>
                <a:gd name="connsiteY144" fmla="*/ 96532 h 128730"/>
                <a:gd name="connsiteX145" fmla="*/ 134054 w 147491"/>
                <a:gd name="connsiteY145" fmla="*/ 99194 h 128730"/>
                <a:gd name="connsiteX146" fmla="*/ 136780 w 147491"/>
                <a:gd name="connsiteY146" fmla="*/ 99194 h 128730"/>
                <a:gd name="connsiteX147" fmla="*/ 139442 w 147491"/>
                <a:gd name="connsiteY147" fmla="*/ 99194 h 128730"/>
                <a:gd name="connsiteX148" fmla="*/ 144829 w 147491"/>
                <a:gd name="connsiteY148" fmla="*/ 99194 h 128730"/>
                <a:gd name="connsiteX149" fmla="*/ 147491 w 147491"/>
                <a:gd name="connsiteY149" fmla="*/ 99194 h 128730"/>
                <a:gd name="connsiteX150" fmla="*/ 147491 w 147491"/>
                <a:gd name="connsiteY150" fmla="*/ 101919 h 128730"/>
                <a:gd name="connsiteX151" fmla="*/ 147491 w 147491"/>
                <a:gd name="connsiteY151" fmla="*/ 104581 h 128730"/>
                <a:gd name="connsiteX152" fmla="*/ 147491 w 147491"/>
                <a:gd name="connsiteY152" fmla="*/ 104581 h 12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47491" h="128730">
                  <a:moveTo>
                    <a:pt x="147491" y="104581"/>
                  </a:moveTo>
                  <a:lnTo>
                    <a:pt x="142104" y="104581"/>
                  </a:lnTo>
                  <a:lnTo>
                    <a:pt x="134054" y="104581"/>
                  </a:lnTo>
                  <a:lnTo>
                    <a:pt x="104581" y="104581"/>
                  </a:lnTo>
                  <a:lnTo>
                    <a:pt x="91207" y="104581"/>
                  </a:lnTo>
                  <a:lnTo>
                    <a:pt x="77770" y="104581"/>
                  </a:lnTo>
                  <a:lnTo>
                    <a:pt x="75108" y="104581"/>
                  </a:lnTo>
                  <a:lnTo>
                    <a:pt x="72383" y="104581"/>
                  </a:lnTo>
                  <a:lnTo>
                    <a:pt x="69721" y="104581"/>
                  </a:lnTo>
                  <a:lnTo>
                    <a:pt x="67059" y="104581"/>
                  </a:lnTo>
                  <a:lnTo>
                    <a:pt x="56347" y="107244"/>
                  </a:lnTo>
                  <a:lnTo>
                    <a:pt x="45572" y="112631"/>
                  </a:lnTo>
                  <a:lnTo>
                    <a:pt x="34860" y="117955"/>
                  </a:lnTo>
                  <a:lnTo>
                    <a:pt x="24149" y="120681"/>
                  </a:lnTo>
                  <a:lnTo>
                    <a:pt x="16099" y="126005"/>
                  </a:lnTo>
                  <a:lnTo>
                    <a:pt x="10712" y="128730"/>
                  </a:lnTo>
                  <a:lnTo>
                    <a:pt x="8050" y="126005"/>
                  </a:lnTo>
                  <a:lnTo>
                    <a:pt x="8050" y="120681"/>
                  </a:lnTo>
                  <a:lnTo>
                    <a:pt x="8050" y="117955"/>
                  </a:lnTo>
                  <a:lnTo>
                    <a:pt x="5388" y="115293"/>
                  </a:lnTo>
                  <a:lnTo>
                    <a:pt x="5388" y="112631"/>
                  </a:lnTo>
                  <a:lnTo>
                    <a:pt x="2725" y="112631"/>
                  </a:lnTo>
                  <a:lnTo>
                    <a:pt x="2725" y="109969"/>
                  </a:lnTo>
                  <a:lnTo>
                    <a:pt x="0" y="107244"/>
                  </a:lnTo>
                  <a:lnTo>
                    <a:pt x="2725" y="107244"/>
                  </a:lnTo>
                  <a:lnTo>
                    <a:pt x="2725" y="104581"/>
                  </a:lnTo>
                  <a:lnTo>
                    <a:pt x="2725" y="101919"/>
                  </a:lnTo>
                  <a:lnTo>
                    <a:pt x="5388" y="101919"/>
                  </a:lnTo>
                  <a:lnTo>
                    <a:pt x="5388" y="99194"/>
                  </a:lnTo>
                  <a:lnTo>
                    <a:pt x="5388" y="96532"/>
                  </a:lnTo>
                  <a:lnTo>
                    <a:pt x="5388" y="93870"/>
                  </a:lnTo>
                  <a:lnTo>
                    <a:pt x="8050" y="93870"/>
                  </a:lnTo>
                  <a:lnTo>
                    <a:pt x="8050" y="91144"/>
                  </a:lnTo>
                  <a:lnTo>
                    <a:pt x="8050" y="88482"/>
                  </a:lnTo>
                  <a:lnTo>
                    <a:pt x="10712" y="88482"/>
                  </a:lnTo>
                  <a:lnTo>
                    <a:pt x="10712" y="85820"/>
                  </a:lnTo>
                  <a:lnTo>
                    <a:pt x="8050" y="83095"/>
                  </a:lnTo>
                  <a:lnTo>
                    <a:pt x="10712" y="83095"/>
                  </a:lnTo>
                  <a:lnTo>
                    <a:pt x="10712" y="80433"/>
                  </a:lnTo>
                  <a:lnTo>
                    <a:pt x="10712" y="77771"/>
                  </a:lnTo>
                  <a:lnTo>
                    <a:pt x="10712" y="75109"/>
                  </a:lnTo>
                  <a:lnTo>
                    <a:pt x="8050" y="75109"/>
                  </a:lnTo>
                  <a:lnTo>
                    <a:pt x="8050" y="72383"/>
                  </a:lnTo>
                  <a:lnTo>
                    <a:pt x="8050" y="69721"/>
                  </a:lnTo>
                  <a:lnTo>
                    <a:pt x="8050" y="67059"/>
                  </a:lnTo>
                  <a:lnTo>
                    <a:pt x="10712" y="67059"/>
                  </a:lnTo>
                  <a:lnTo>
                    <a:pt x="10712" y="64334"/>
                  </a:lnTo>
                  <a:lnTo>
                    <a:pt x="13437" y="61672"/>
                  </a:lnTo>
                  <a:lnTo>
                    <a:pt x="16099" y="61672"/>
                  </a:lnTo>
                  <a:lnTo>
                    <a:pt x="18761" y="59009"/>
                  </a:lnTo>
                  <a:lnTo>
                    <a:pt x="18761" y="56284"/>
                  </a:lnTo>
                  <a:lnTo>
                    <a:pt x="16099" y="53622"/>
                  </a:lnTo>
                  <a:lnTo>
                    <a:pt x="16099" y="50960"/>
                  </a:lnTo>
                  <a:lnTo>
                    <a:pt x="18761" y="48298"/>
                  </a:lnTo>
                  <a:lnTo>
                    <a:pt x="21487" y="45572"/>
                  </a:lnTo>
                  <a:lnTo>
                    <a:pt x="21487" y="42910"/>
                  </a:lnTo>
                  <a:lnTo>
                    <a:pt x="18761" y="40248"/>
                  </a:lnTo>
                  <a:lnTo>
                    <a:pt x="16099" y="37523"/>
                  </a:lnTo>
                  <a:lnTo>
                    <a:pt x="16099" y="34860"/>
                  </a:lnTo>
                  <a:lnTo>
                    <a:pt x="13437" y="32198"/>
                  </a:lnTo>
                  <a:lnTo>
                    <a:pt x="13437" y="26811"/>
                  </a:lnTo>
                  <a:lnTo>
                    <a:pt x="13437" y="18761"/>
                  </a:lnTo>
                  <a:lnTo>
                    <a:pt x="13437" y="13437"/>
                  </a:lnTo>
                  <a:lnTo>
                    <a:pt x="13437" y="10712"/>
                  </a:lnTo>
                  <a:lnTo>
                    <a:pt x="13437" y="8050"/>
                  </a:lnTo>
                  <a:lnTo>
                    <a:pt x="16099" y="5388"/>
                  </a:lnTo>
                  <a:lnTo>
                    <a:pt x="18761" y="5388"/>
                  </a:lnTo>
                  <a:lnTo>
                    <a:pt x="21487" y="5388"/>
                  </a:lnTo>
                  <a:lnTo>
                    <a:pt x="24149" y="5388"/>
                  </a:lnTo>
                  <a:lnTo>
                    <a:pt x="26811" y="5388"/>
                  </a:lnTo>
                  <a:lnTo>
                    <a:pt x="26811" y="2662"/>
                  </a:lnTo>
                  <a:lnTo>
                    <a:pt x="29536" y="2662"/>
                  </a:lnTo>
                  <a:lnTo>
                    <a:pt x="32198" y="0"/>
                  </a:lnTo>
                  <a:lnTo>
                    <a:pt x="34860" y="0"/>
                  </a:lnTo>
                  <a:lnTo>
                    <a:pt x="37522" y="0"/>
                  </a:lnTo>
                  <a:lnTo>
                    <a:pt x="40248" y="2662"/>
                  </a:lnTo>
                  <a:lnTo>
                    <a:pt x="42910" y="2662"/>
                  </a:lnTo>
                  <a:lnTo>
                    <a:pt x="45572" y="2662"/>
                  </a:lnTo>
                  <a:lnTo>
                    <a:pt x="48298" y="2662"/>
                  </a:lnTo>
                  <a:lnTo>
                    <a:pt x="53622" y="2662"/>
                  </a:lnTo>
                  <a:lnTo>
                    <a:pt x="56347" y="2662"/>
                  </a:lnTo>
                  <a:lnTo>
                    <a:pt x="59009" y="2662"/>
                  </a:lnTo>
                  <a:lnTo>
                    <a:pt x="61671" y="2662"/>
                  </a:lnTo>
                  <a:lnTo>
                    <a:pt x="64333" y="2662"/>
                  </a:lnTo>
                  <a:lnTo>
                    <a:pt x="67059" y="2662"/>
                  </a:lnTo>
                  <a:lnTo>
                    <a:pt x="67059" y="5388"/>
                  </a:lnTo>
                  <a:lnTo>
                    <a:pt x="69721" y="5388"/>
                  </a:lnTo>
                  <a:lnTo>
                    <a:pt x="69721" y="8050"/>
                  </a:lnTo>
                  <a:lnTo>
                    <a:pt x="72383" y="8050"/>
                  </a:lnTo>
                  <a:lnTo>
                    <a:pt x="75108" y="10712"/>
                  </a:lnTo>
                  <a:lnTo>
                    <a:pt x="77770" y="10712"/>
                  </a:lnTo>
                  <a:lnTo>
                    <a:pt x="80433" y="13437"/>
                  </a:lnTo>
                  <a:lnTo>
                    <a:pt x="83158" y="13437"/>
                  </a:lnTo>
                  <a:lnTo>
                    <a:pt x="85820" y="13437"/>
                  </a:lnTo>
                  <a:lnTo>
                    <a:pt x="88482" y="13437"/>
                  </a:lnTo>
                  <a:lnTo>
                    <a:pt x="91207" y="16099"/>
                  </a:lnTo>
                  <a:lnTo>
                    <a:pt x="93870" y="16099"/>
                  </a:lnTo>
                  <a:lnTo>
                    <a:pt x="93870" y="13437"/>
                  </a:lnTo>
                  <a:lnTo>
                    <a:pt x="96532" y="13437"/>
                  </a:lnTo>
                  <a:lnTo>
                    <a:pt x="96532" y="10712"/>
                  </a:lnTo>
                  <a:lnTo>
                    <a:pt x="99194" y="10712"/>
                  </a:lnTo>
                  <a:lnTo>
                    <a:pt x="101919" y="10712"/>
                  </a:lnTo>
                  <a:lnTo>
                    <a:pt x="104581" y="10712"/>
                  </a:lnTo>
                  <a:lnTo>
                    <a:pt x="107243" y="10712"/>
                  </a:lnTo>
                  <a:lnTo>
                    <a:pt x="109969" y="10712"/>
                  </a:lnTo>
                  <a:lnTo>
                    <a:pt x="112631" y="10712"/>
                  </a:lnTo>
                  <a:lnTo>
                    <a:pt x="115293" y="10712"/>
                  </a:lnTo>
                  <a:lnTo>
                    <a:pt x="118018" y="10712"/>
                  </a:lnTo>
                  <a:lnTo>
                    <a:pt x="120680" y="10712"/>
                  </a:lnTo>
                  <a:lnTo>
                    <a:pt x="120680" y="13437"/>
                  </a:lnTo>
                  <a:lnTo>
                    <a:pt x="118018" y="16099"/>
                  </a:lnTo>
                  <a:lnTo>
                    <a:pt x="118018" y="21487"/>
                  </a:lnTo>
                  <a:lnTo>
                    <a:pt x="115293" y="21487"/>
                  </a:lnTo>
                  <a:lnTo>
                    <a:pt x="112631" y="26811"/>
                  </a:lnTo>
                  <a:lnTo>
                    <a:pt x="109969" y="29473"/>
                  </a:lnTo>
                  <a:lnTo>
                    <a:pt x="107243" y="32198"/>
                  </a:lnTo>
                  <a:lnTo>
                    <a:pt x="107243" y="34860"/>
                  </a:lnTo>
                  <a:lnTo>
                    <a:pt x="107243" y="37523"/>
                  </a:lnTo>
                  <a:lnTo>
                    <a:pt x="107243" y="40248"/>
                  </a:lnTo>
                  <a:lnTo>
                    <a:pt x="104581" y="40248"/>
                  </a:lnTo>
                  <a:lnTo>
                    <a:pt x="101919" y="42910"/>
                  </a:lnTo>
                  <a:lnTo>
                    <a:pt x="101919" y="45572"/>
                  </a:lnTo>
                  <a:lnTo>
                    <a:pt x="101919" y="48298"/>
                  </a:lnTo>
                  <a:lnTo>
                    <a:pt x="101919" y="53622"/>
                  </a:lnTo>
                  <a:lnTo>
                    <a:pt x="101919" y="59009"/>
                  </a:lnTo>
                  <a:lnTo>
                    <a:pt x="101919" y="61672"/>
                  </a:lnTo>
                  <a:lnTo>
                    <a:pt x="99194" y="64334"/>
                  </a:lnTo>
                  <a:lnTo>
                    <a:pt x="101919" y="69721"/>
                  </a:lnTo>
                  <a:lnTo>
                    <a:pt x="104581" y="69721"/>
                  </a:lnTo>
                  <a:lnTo>
                    <a:pt x="107243" y="67059"/>
                  </a:lnTo>
                  <a:lnTo>
                    <a:pt x="109969" y="67059"/>
                  </a:lnTo>
                  <a:lnTo>
                    <a:pt x="112631" y="67059"/>
                  </a:lnTo>
                  <a:lnTo>
                    <a:pt x="112631" y="69721"/>
                  </a:lnTo>
                  <a:lnTo>
                    <a:pt x="112631" y="72383"/>
                  </a:lnTo>
                  <a:lnTo>
                    <a:pt x="112631" y="77771"/>
                  </a:lnTo>
                  <a:lnTo>
                    <a:pt x="115293" y="80433"/>
                  </a:lnTo>
                  <a:lnTo>
                    <a:pt x="118018" y="83095"/>
                  </a:lnTo>
                  <a:lnTo>
                    <a:pt x="118018" y="85820"/>
                  </a:lnTo>
                  <a:lnTo>
                    <a:pt x="120680" y="88482"/>
                  </a:lnTo>
                  <a:lnTo>
                    <a:pt x="123343" y="91144"/>
                  </a:lnTo>
                  <a:lnTo>
                    <a:pt x="126005" y="93870"/>
                  </a:lnTo>
                  <a:lnTo>
                    <a:pt x="128730" y="93870"/>
                  </a:lnTo>
                  <a:lnTo>
                    <a:pt x="131392" y="93870"/>
                  </a:lnTo>
                  <a:lnTo>
                    <a:pt x="131392" y="96532"/>
                  </a:lnTo>
                  <a:lnTo>
                    <a:pt x="134054" y="96532"/>
                  </a:lnTo>
                  <a:lnTo>
                    <a:pt x="134054" y="99194"/>
                  </a:lnTo>
                  <a:lnTo>
                    <a:pt x="136780" y="99194"/>
                  </a:lnTo>
                  <a:lnTo>
                    <a:pt x="139442" y="99194"/>
                  </a:lnTo>
                  <a:lnTo>
                    <a:pt x="144829" y="99194"/>
                  </a:lnTo>
                  <a:lnTo>
                    <a:pt x="147491" y="99194"/>
                  </a:lnTo>
                  <a:lnTo>
                    <a:pt x="147491" y="101919"/>
                  </a:lnTo>
                  <a:lnTo>
                    <a:pt x="147491" y="104581"/>
                  </a:lnTo>
                  <a:lnTo>
                    <a:pt x="147491" y="10458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4" name="Freeform: Shape 33">
              <a:extLst>
                <a:ext uri="{FF2B5EF4-FFF2-40B4-BE49-F238E27FC236}">
                  <a16:creationId xmlns:a16="http://schemas.microsoft.com/office/drawing/2014/main" id="{A35E9BEB-7751-5EC9-094F-1D23D5A05BFD}"/>
                </a:ext>
              </a:extLst>
            </p:cNvPr>
            <p:cNvSpPr/>
            <p:nvPr/>
          </p:nvSpPr>
          <p:spPr>
            <a:xfrm>
              <a:off x="4955873" y="5431130"/>
              <a:ext cx="375415" cy="415599"/>
            </a:xfrm>
            <a:custGeom>
              <a:avLst/>
              <a:gdLst>
                <a:gd name="connsiteX0" fmla="*/ 0 w 375415"/>
                <a:gd name="connsiteY0" fmla="*/ 246685 h 415599"/>
                <a:gd name="connsiteX1" fmla="*/ 5387 w 375415"/>
                <a:gd name="connsiteY1" fmla="*/ 244023 h 415599"/>
                <a:gd name="connsiteX2" fmla="*/ 10775 w 375415"/>
                <a:gd name="connsiteY2" fmla="*/ 241361 h 415599"/>
                <a:gd name="connsiteX3" fmla="*/ 13437 w 375415"/>
                <a:gd name="connsiteY3" fmla="*/ 238636 h 415599"/>
                <a:gd name="connsiteX4" fmla="*/ 16099 w 375415"/>
                <a:gd name="connsiteY4" fmla="*/ 235973 h 415599"/>
                <a:gd name="connsiteX5" fmla="*/ 18825 w 375415"/>
                <a:gd name="connsiteY5" fmla="*/ 230586 h 415599"/>
                <a:gd name="connsiteX6" fmla="*/ 29537 w 375415"/>
                <a:gd name="connsiteY6" fmla="*/ 203775 h 415599"/>
                <a:gd name="connsiteX7" fmla="*/ 42910 w 375415"/>
                <a:gd name="connsiteY7" fmla="*/ 179690 h 415599"/>
                <a:gd name="connsiteX8" fmla="*/ 53685 w 375415"/>
                <a:gd name="connsiteY8" fmla="*/ 158203 h 415599"/>
                <a:gd name="connsiteX9" fmla="*/ 59009 w 375415"/>
                <a:gd name="connsiteY9" fmla="*/ 144829 h 415599"/>
                <a:gd name="connsiteX10" fmla="*/ 61671 w 375415"/>
                <a:gd name="connsiteY10" fmla="*/ 142104 h 415599"/>
                <a:gd name="connsiteX11" fmla="*/ 61671 w 375415"/>
                <a:gd name="connsiteY11" fmla="*/ 139442 h 415599"/>
                <a:gd name="connsiteX12" fmla="*/ 56347 w 375415"/>
                <a:gd name="connsiteY12" fmla="*/ 134054 h 415599"/>
                <a:gd name="connsiteX13" fmla="*/ 50959 w 375415"/>
                <a:gd name="connsiteY13" fmla="*/ 126005 h 415599"/>
                <a:gd name="connsiteX14" fmla="*/ 50959 w 375415"/>
                <a:gd name="connsiteY14" fmla="*/ 123343 h 415599"/>
                <a:gd name="connsiteX15" fmla="*/ 48298 w 375415"/>
                <a:gd name="connsiteY15" fmla="*/ 120680 h 415599"/>
                <a:gd name="connsiteX16" fmla="*/ 45636 w 375415"/>
                <a:gd name="connsiteY16" fmla="*/ 120680 h 415599"/>
                <a:gd name="connsiteX17" fmla="*/ 48298 w 375415"/>
                <a:gd name="connsiteY17" fmla="*/ 118018 h 415599"/>
                <a:gd name="connsiteX18" fmla="*/ 50959 w 375415"/>
                <a:gd name="connsiteY18" fmla="*/ 118018 h 415599"/>
                <a:gd name="connsiteX19" fmla="*/ 50959 w 375415"/>
                <a:gd name="connsiteY19" fmla="*/ 115293 h 415599"/>
                <a:gd name="connsiteX20" fmla="*/ 53685 w 375415"/>
                <a:gd name="connsiteY20" fmla="*/ 112631 h 415599"/>
                <a:gd name="connsiteX21" fmla="*/ 53685 w 375415"/>
                <a:gd name="connsiteY21" fmla="*/ 109969 h 415599"/>
                <a:gd name="connsiteX22" fmla="*/ 56347 w 375415"/>
                <a:gd name="connsiteY22" fmla="*/ 107243 h 415599"/>
                <a:gd name="connsiteX23" fmla="*/ 61671 w 375415"/>
                <a:gd name="connsiteY23" fmla="*/ 104581 h 415599"/>
                <a:gd name="connsiteX24" fmla="*/ 64397 w 375415"/>
                <a:gd name="connsiteY24" fmla="*/ 104581 h 415599"/>
                <a:gd name="connsiteX25" fmla="*/ 67059 w 375415"/>
                <a:gd name="connsiteY25" fmla="*/ 104581 h 415599"/>
                <a:gd name="connsiteX26" fmla="*/ 69721 w 375415"/>
                <a:gd name="connsiteY26" fmla="*/ 101919 h 415599"/>
                <a:gd name="connsiteX27" fmla="*/ 72446 w 375415"/>
                <a:gd name="connsiteY27" fmla="*/ 101919 h 415599"/>
                <a:gd name="connsiteX28" fmla="*/ 75108 w 375415"/>
                <a:gd name="connsiteY28" fmla="*/ 101919 h 415599"/>
                <a:gd name="connsiteX29" fmla="*/ 80496 w 375415"/>
                <a:gd name="connsiteY29" fmla="*/ 99194 h 415599"/>
                <a:gd name="connsiteX30" fmla="*/ 80496 w 375415"/>
                <a:gd name="connsiteY30" fmla="*/ 96532 h 415599"/>
                <a:gd name="connsiteX31" fmla="*/ 80496 w 375415"/>
                <a:gd name="connsiteY31" fmla="*/ 93870 h 415599"/>
                <a:gd name="connsiteX32" fmla="*/ 83158 w 375415"/>
                <a:gd name="connsiteY32" fmla="*/ 93870 h 415599"/>
                <a:gd name="connsiteX33" fmla="*/ 83158 w 375415"/>
                <a:gd name="connsiteY33" fmla="*/ 91208 h 415599"/>
                <a:gd name="connsiteX34" fmla="*/ 85820 w 375415"/>
                <a:gd name="connsiteY34" fmla="*/ 91208 h 415599"/>
                <a:gd name="connsiteX35" fmla="*/ 91208 w 375415"/>
                <a:gd name="connsiteY35" fmla="*/ 88482 h 415599"/>
                <a:gd name="connsiteX36" fmla="*/ 93870 w 375415"/>
                <a:gd name="connsiteY36" fmla="*/ 91208 h 415599"/>
                <a:gd name="connsiteX37" fmla="*/ 96532 w 375415"/>
                <a:gd name="connsiteY37" fmla="*/ 93870 h 415599"/>
                <a:gd name="connsiteX38" fmla="*/ 99257 w 375415"/>
                <a:gd name="connsiteY38" fmla="*/ 96532 h 415599"/>
                <a:gd name="connsiteX39" fmla="*/ 99257 w 375415"/>
                <a:gd name="connsiteY39" fmla="*/ 99194 h 415599"/>
                <a:gd name="connsiteX40" fmla="*/ 101919 w 375415"/>
                <a:gd name="connsiteY40" fmla="*/ 99194 h 415599"/>
                <a:gd name="connsiteX41" fmla="*/ 104581 w 375415"/>
                <a:gd name="connsiteY41" fmla="*/ 99194 h 415599"/>
                <a:gd name="connsiteX42" fmla="*/ 104581 w 375415"/>
                <a:gd name="connsiteY42" fmla="*/ 101919 h 415599"/>
                <a:gd name="connsiteX43" fmla="*/ 107307 w 375415"/>
                <a:gd name="connsiteY43" fmla="*/ 101919 h 415599"/>
                <a:gd name="connsiteX44" fmla="*/ 109969 w 375415"/>
                <a:gd name="connsiteY44" fmla="*/ 104581 h 415599"/>
                <a:gd name="connsiteX45" fmla="*/ 112631 w 375415"/>
                <a:gd name="connsiteY45" fmla="*/ 107243 h 415599"/>
                <a:gd name="connsiteX46" fmla="*/ 115293 w 375415"/>
                <a:gd name="connsiteY46" fmla="*/ 107243 h 415599"/>
                <a:gd name="connsiteX47" fmla="*/ 115293 w 375415"/>
                <a:gd name="connsiteY47" fmla="*/ 109969 h 415599"/>
                <a:gd name="connsiteX48" fmla="*/ 120680 w 375415"/>
                <a:gd name="connsiteY48" fmla="*/ 109969 h 415599"/>
                <a:gd name="connsiteX49" fmla="*/ 126068 w 375415"/>
                <a:gd name="connsiteY49" fmla="*/ 109969 h 415599"/>
                <a:gd name="connsiteX50" fmla="*/ 131392 w 375415"/>
                <a:gd name="connsiteY50" fmla="*/ 109969 h 415599"/>
                <a:gd name="connsiteX51" fmla="*/ 136780 w 375415"/>
                <a:gd name="connsiteY51" fmla="*/ 109969 h 415599"/>
                <a:gd name="connsiteX52" fmla="*/ 139442 w 375415"/>
                <a:gd name="connsiteY52" fmla="*/ 109969 h 415599"/>
                <a:gd name="connsiteX53" fmla="*/ 144829 w 375415"/>
                <a:gd name="connsiteY53" fmla="*/ 109969 h 415599"/>
                <a:gd name="connsiteX54" fmla="*/ 147491 w 375415"/>
                <a:gd name="connsiteY54" fmla="*/ 109969 h 415599"/>
                <a:gd name="connsiteX55" fmla="*/ 150153 w 375415"/>
                <a:gd name="connsiteY55" fmla="*/ 109969 h 415599"/>
                <a:gd name="connsiteX56" fmla="*/ 150153 w 375415"/>
                <a:gd name="connsiteY56" fmla="*/ 107243 h 415599"/>
                <a:gd name="connsiteX57" fmla="*/ 150153 w 375415"/>
                <a:gd name="connsiteY57" fmla="*/ 104581 h 415599"/>
                <a:gd name="connsiteX58" fmla="*/ 150153 w 375415"/>
                <a:gd name="connsiteY58" fmla="*/ 101919 h 415599"/>
                <a:gd name="connsiteX59" fmla="*/ 150153 w 375415"/>
                <a:gd name="connsiteY59" fmla="*/ 99194 h 415599"/>
                <a:gd name="connsiteX60" fmla="*/ 147491 w 375415"/>
                <a:gd name="connsiteY60" fmla="*/ 99194 h 415599"/>
                <a:gd name="connsiteX61" fmla="*/ 147491 w 375415"/>
                <a:gd name="connsiteY61" fmla="*/ 96532 h 415599"/>
                <a:gd name="connsiteX62" fmla="*/ 147491 w 375415"/>
                <a:gd name="connsiteY62" fmla="*/ 93870 h 415599"/>
                <a:gd name="connsiteX63" fmla="*/ 144829 w 375415"/>
                <a:gd name="connsiteY63" fmla="*/ 91208 h 415599"/>
                <a:gd name="connsiteX64" fmla="*/ 144829 w 375415"/>
                <a:gd name="connsiteY64" fmla="*/ 88482 h 415599"/>
                <a:gd name="connsiteX65" fmla="*/ 147491 w 375415"/>
                <a:gd name="connsiteY65" fmla="*/ 85820 h 415599"/>
                <a:gd name="connsiteX66" fmla="*/ 150153 w 375415"/>
                <a:gd name="connsiteY66" fmla="*/ 80433 h 415599"/>
                <a:gd name="connsiteX67" fmla="*/ 158203 w 375415"/>
                <a:gd name="connsiteY67" fmla="*/ 75108 h 415599"/>
                <a:gd name="connsiteX68" fmla="*/ 160929 w 375415"/>
                <a:gd name="connsiteY68" fmla="*/ 72383 h 415599"/>
                <a:gd name="connsiteX69" fmla="*/ 163591 w 375415"/>
                <a:gd name="connsiteY69" fmla="*/ 69721 h 415599"/>
                <a:gd name="connsiteX70" fmla="*/ 166253 w 375415"/>
                <a:gd name="connsiteY70" fmla="*/ 67059 h 415599"/>
                <a:gd name="connsiteX71" fmla="*/ 166253 w 375415"/>
                <a:gd name="connsiteY71" fmla="*/ 64397 h 415599"/>
                <a:gd name="connsiteX72" fmla="*/ 168978 w 375415"/>
                <a:gd name="connsiteY72" fmla="*/ 61671 h 415599"/>
                <a:gd name="connsiteX73" fmla="*/ 171640 w 375415"/>
                <a:gd name="connsiteY73" fmla="*/ 61671 h 415599"/>
                <a:gd name="connsiteX74" fmla="*/ 171640 w 375415"/>
                <a:gd name="connsiteY74" fmla="*/ 59009 h 415599"/>
                <a:gd name="connsiteX75" fmla="*/ 174302 w 375415"/>
                <a:gd name="connsiteY75" fmla="*/ 56347 h 415599"/>
                <a:gd name="connsiteX76" fmla="*/ 176964 w 375415"/>
                <a:gd name="connsiteY76" fmla="*/ 56347 h 415599"/>
                <a:gd name="connsiteX77" fmla="*/ 176964 w 375415"/>
                <a:gd name="connsiteY77" fmla="*/ 53622 h 415599"/>
                <a:gd name="connsiteX78" fmla="*/ 179690 w 375415"/>
                <a:gd name="connsiteY78" fmla="*/ 53622 h 415599"/>
                <a:gd name="connsiteX79" fmla="*/ 193064 w 375415"/>
                <a:gd name="connsiteY79" fmla="*/ 56347 h 415599"/>
                <a:gd name="connsiteX80" fmla="*/ 203775 w 375415"/>
                <a:gd name="connsiteY80" fmla="*/ 59009 h 415599"/>
                <a:gd name="connsiteX81" fmla="*/ 203775 w 375415"/>
                <a:gd name="connsiteY81" fmla="*/ 61671 h 415599"/>
                <a:gd name="connsiteX82" fmla="*/ 206501 w 375415"/>
                <a:gd name="connsiteY82" fmla="*/ 59009 h 415599"/>
                <a:gd name="connsiteX83" fmla="*/ 206501 w 375415"/>
                <a:gd name="connsiteY83" fmla="*/ 56347 h 415599"/>
                <a:gd name="connsiteX84" fmla="*/ 206501 w 375415"/>
                <a:gd name="connsiteY84" fmla="*/ 53622 h 415599"/>
                <a:gd name="connsiteX85" fmla="*/ 203775 w 375415"/>
                <a:gd name="connsiteY85" fmla="*/ 53622 h 415599"/>
                <a:gd name="connsiteX86" fmla="*/ 203775 w 375415"/>
                <a:gd name="connsiteY86" fmla="*/ 50959 h 415599"/>
                <a:gd name="connsiteX87" fmla="*/ 203775 w 375415"/>
                <a:gd name="connsiteY87" fmla="*/ 48298 h 415599"/>
                <a:gd name="connsiteX88" fmla="*/ 201113 w 375415"/>
                <a:gd name="connsiteY88" fmla="*/ 45572 h 415599"/>
                <a:gd name="connsiteX89" fmla="*/ 201113 w 375415"/>
                <a:gd name="connsiteY89" fmla="*/ 42910 h 415599"/>
                <a:gd name="connsiteX90" fmla="*/ 201113 w 375415"/>
                <a:gd name="connsiteY90" fmla="*/ 40248 h 415599"/>
                <a:gd name="connsiteX91" fmla="*/ 201113 w 375415"/>
                <a:gd name="connsiteY91" fmla="*/ 42910 h 415599"/>
                <a:gd name="connsiteX92" fmla="*/ 201113 w 375415"/>
                <a:gd name="connsiteY92" fmla="*/ 40248 h 415599"/>
                <a:gd name="connsiteX93" fmla="*/ 201113 w 375415"/>
                <a:gd name="connsiteY93" fmla="*/ 37522 h 415599"/>
                <a:gd name="connsiteX94" fmla="*/ 201113 w 375415"/>
                <a:gd name="connsiteY94" fmla="*/ 34860 h 415599"/>
                <a:gd name="connsiteX95" fmla="*/ 203775 w 375415"/>
                <a:gd name="connsiteY95" fmla="*/ 32198 h 415599"/>
                <a:gd name="connsiteX96" fmla="*/ 206501 w 375415"/>
                <a:gd name="connsiteY96" fmla="*/ 32198 h 415599"/>
                <a:gd name="connsiteX97" fmla="*/ 209163 w 375415"/>
                <a:gd name="connsiteY97" fmla="*/ 29536 h 415599"/>
                <a:gd name="connsiteX98" fmla="*/ 211825 w 375415"/>
                <a:gd name="connsiteY98" fmla="*/ 29536 h 415599"/>
                <a:gd name="connsiteX99" fmla="*/ 214550 w 375415"/>
                <a:gd name="connsiteY99" fmla="*/ 26811 h 415599"/>
                <a:gd name="connsiteX100" fmla="*/ 217212 w 375415"/>
                <a:gd name="connsiteY100" fmla="*/ 26811 h 415599"/>
                <a:gd name="connsiteX101" fmla="*/ 219874 w 375415"/>
                <a:gd name="connsiteY101" fmla="*/ 26811 h 415599"/>
                <a:gd name="connsiteX102" fmla="*/ 222600 w 375415"/>
                <a:gd name="connsiteY102" fmla="*/ 24149 h 415599"/>
                <a:gd name="connsiteX103" fmla="*/ 225262 w 375415"/>
                <a:gd name="connsiteY103" fmla="*/ 24149 h 415599"/>
                <a:gd name="connsiteX104" fmla="*/ 227924 w 375415"/>
                <a:gd name="connsiteY104" fmla="*/ 24149 h 415599"/>
                <a:gd name="connsiteX105" fmla="*/ 233311 w 375415"/>
                <a:gd name="connsiteY105" fmla="*/ 18761 h 415599"/>
                <a:gd name="connsiteX106" fmla="*/ 235973 w 375415"/>
                <a:gd name="connsiteY106" fmla="*/ 16099 h 415599"/>
                <a:gd name="connsiteX107" fmla="*/ 241361 w 375415"/>
                <a:gd name="connsiteY107" fmla="*/ 13437 h 415599"/>
                <a:gd name="connsiteX108" fmla="*/ 246685 w 375415"/>
                <a:gd name="connsiteY108" fmla="*/ 10712 h 415599"/>
                <a:gd name="connsiteX109" fmla="*/ 249410 w 375415"/>
                <a:gd name="connsiteY109" fmla="*/ 10712 h 415599"/>
                <a:gd name="connsiteX110" fmla="*/ 252073 w 375415"/>
                <a:gd name="connsiteY110" fmla="*/ 8050 h 415599"/>
                <a:gd name="connsiteX111" fmla="*/ 254735 w 375415"/>
                <a:gd name="connsiteY111" fmla="*/ 8050 h 415599"/>
                <a:gd name="connsiteX112" fmla="*/ 265446 w 375415"/>
                <a:gd name="connsiteY112" fmla="*/ 8050 h 415599"/>
                <a:gd name="connsiteX113" fmla="*/ 278884 w 375415"/>
                <a:gd name="connsiteY113" fmla="*/ 5387 h 415599"/>
                <a:gd name="connsiteX114" fmla="*/ 289595 w 375415"/>
                <a:gd name="connsiteY114" fmla="*/ 2725 h 415599"/>
                <a:gd name="connsiteX115" fmla="*/ 300307 w 375415"/>
                <a:gd name="connsiteY115" fmla="*/ 2725 h 415599"/>
                <a:gd name="connsiteX116" fmla="*/ 303032 w 375415"/>
                <a:gd name="connsiteY116" fmla="*/ 2725 h 415599"/>
                <a:gd name="connsiteX117" fmla="*/ 308357 w 375415"/>
                <a:gd name="connsiteY117" fmla="*/ 0 h 415599"/>
                <a:gd name="connsiteX118" fmla="*/ 316406 w 375415"/>
                <a:gd name="connsiteY118" fmla="*/ 16099 h 415599"/>
                <a:gd name="connsiteX119" fmla="*/ 324456 w 375415"/>
                <a:gd name="connsiteY119" fmla="*/ 85820 h 415599"/>
                <a:gd name="connsiteX120" fmla="*/ 327118 w 375415"/>
                <a:gd name="connsiteY120" fmla="*/ 118018 h 415599"/>
                <a:gd name="connsiteX121" fmla="*/ 343217 w 375415"/>
                <a:gd name="connsiteY121" fmla="*/ 155541 h 415599"/>
                <a:gd name="connsiteX122" fmla="*/ 348604 w 375415"/>
                <a:gd name="connsiteY122" fmla="*/ 171640 h 415599"/>
                <a:gd name="connsiteX123" fmla="*/ 348604 w 375415"/>
                <a:gd name="connsiteY123" fmla="*/ 179690 h 415599"/>
                <a:gd name="connsiteX124" fmla="*/ 348604 w 375415"/>
                <a:gd name="connsiteY124" fmla="*/ 193064 h 415599"/>
                <a:gd name="connsiteX125" fmla="*/ 337893 w 375415"/>
                <a:gd name="connsiteY125" fmla="*/ 209163 h 415599"/>
                <a:gd name="connsiteX126" fmla="*/ 324456 w 375415"/>
                <a:gd name="connsiteY126" fmla="*/ 222536 h 415599"/>
                <a:gd name="connsiteX127" fmla="*/ 319068 w 375415"/>
                <a:gd name="connsiteY127" fmla="*/ 238636 h 415599"/>
                <a:gd name="connsiteX128" fmla="*/ 329843 w 375415"/>
                <a:gd name="connsiteY128" fmla="*/ 254735 h 415599"/>
                <a:gd name="connsiteX129" fmla="*/ 335167 w 375415"/>
                <a:gd name="connsiteY129" fmla="*/ 260122 h 415599"/>
                <a:gd name="connsiteX130" fmla="*/ 361978 w 375415"/>
                <a:gd name="connsiteY130" fmla="*/ 265446 h 415599"/>
                <a:gd name="connsiteX131" fmla="*/ 364703 w 375415"/>
                <a:gd name="connsiteY131" fmla="*/ 270834 h 415599"/>
                <a:gd name="connsiteX132" fmla="*/ 367366 w 375415"/>
                <a:gd name="connsiteY132" fmla="*/ 276158 h 415599"/>
                <a:gd name="connsiteX133" fmla="*/ 375415 w 375415"/>
                <a:gd name="connsiteY133" fmla="*/ 332505 h 415599"/>
                <a:gd name="connsiteX134" fmla="*/ 375415 w 375415"/>
                <a:gd name="connsiteY134" fmla="*/ 356654 h 415599"/>
                <a:gd name="connsiteX135" fmla="*/ 375415 w 375415"/>
                <a:gd name="connsiteY135" fmla="*/ 359316 h 415599"/>
                <a:gd name="connsiteX136" fmla="*/ 372690 w 375415"/>
                <a:gd name="connsiteY136" fmla="*/ 367366 h 415599"/>
                <a:gd name="connsiteX137" fmla="*/ 370028 w 375415"/>
                <a:gd name="connsiteY137" fmla="*/ 375415 h 415599"/>
                <a:gd name="connsiteX138" fmla="*/ 340555 w 375415"/>
                <a:gd name="connsiteY138" fmla="*/ 394177 h 415599"/>
                <a:gd name="connsiteX139" fmla="*/ 324456 w 375415"/>
                <a:gd name="connsiteY139" fmla="*/ 410276 h 415599"/>
                <a:gd name="connsiteX140" fmla="*/ 311082 w 375415"/>
                <a:gd name="connsiteY140" fmla="*/ 412938 h 415599"/>
                <a:gd name="connsiteX141" fmla="*/ 308357 w 375415"/>
                <a:gd name="connsiteY141" fmla="*/ 415600 h 415599"/>
                <a:gd name="connsiteX142" fmla="*/ 300307 w 375415"/>
                <a:gd name="connsiteY142" fmla="*/ 415600 h 415599"/>
                <a:gd name="connsiteX143" fmla="*/ 292257 w 375415"/>
                <a:gd name="connsiteY143" fmla="*/ 412938 h 415599"/>
                <a:gd name="connsiteX144" fmla="*/ 281546 w 375415"/>
                <a:gd name="connsiteY144" fmla="*/ 404888 h 415599"/>
                <a:gd name="connsiteX145" fmla="*/ 246685 w 375415"/>
                <a:gd name="connsiteY145" fmla="*/ 378078 h 415599"/>
                <a:gd name="connsiteX146" fmla="*/ 238636 w 375415"/>
                <a:gd name="connsiteY146" fmla="*/ 372690 h 415599"/>
                <a:gd name="connsiteX147" fmla="*/ 211825 w 375415"/>
                <a:gd name="connsiteY147" fmla="*/ 359316 h 415599"/>
                <a:gd name="connsiteX148" fmla="*/ 203775 w 375415"/>
                <a:gd name="connsiteY148" fmla="*/ 359316 h 415599"/>
                <a:gd name="connsiteX149" fmla="*/ 198451 w 375415"/>
                <a:gd name="connsiteY149" fmla="*/ 361978 h 415599"/>
                <a:gd name="connsiteX150" fmla="*/ 195789 w 375415"/>
                <a:gd name="connsiteY150" fmla="*/ 361978 h 415599"/>
                <a:gd name="connsiteX151" fmla="*/ 182352 w 375415"/>
                <a:gd name="connsiteY151" fmla="*/ 367366 h 415599"/>
                <a:gd name="connsiteX152" fmla="*/ 155541 w 375415"/>
                <a:gd name="connsiteY152" fmla="*/ 372690 h 415599"/>
                <a:gd name="connsiteX153" fmla="*/ 150153 w 375415"/>
                <a:gd name="connsiteY153" fmla="*/ 375415 h 415599"/>
                <a:gd name="connsiteX154" fmla="*/ 147491 w 375415"/>
                <a:gd name="connsiteY154" fmla="*/ 378078 h 415599"/>
                <a:gd name="connsiteX155" fmla="*/ 139442 w 375415"/>
                <a:gd name="connsiteY155" fmla="*/ 383465 h 415599"/>
                <a:gd name="connsiteX156" fmla="*/ 131392 w 375415"/>
                <a:gd name="connsiteY156" fmla="*/ 404888 h 415599"/>
                <a:gd name="connsiteX157" fmla="*/ 107307 w 375415"/>
                <a:gd name="connsiteY157" fmla="*/ 415600 h 415599"/>
                <a:gd name="connsiteX158" fmla="*/ 107307 w 375415"/>
                <a:gd name="connsiteY158" fmla="*/ 412938 h 415599"/>
                <a:gd name="connsiteX159" fmla="*/ 107307 w 375415"/>
                <a:gd name="connsiteY159" fmla="*/ 410276 h 415599"/>
                <a:gd name="connsiteX160" fmla="*/ 104581 w 375415"/>
                <a:gd name="connsiteY160" fmla="*/ 410276 h 415599"/>
                <a:gd name="connsiteX161" fmla="*/ 101919 w 375415"/>
                <a:gd name="connsiteY161" fmla="*/ 407550 h 415599"/>
                <a:gd name="connsiteX162" fmla="*/ 101919 w 375415"/>
                <a:gd name="connsiteY162" fmla="*/ 404888 h 415599"/>
                <a:gd name="connsiteX163" fmla="*/ 99257 w 375415"/>
                <a:gd name="connsiteY163" fmla="*/ 404888 h 415599"/>
                <a:gd name="connsiteX164" fmla="*/ 99257 w 375415"/>
                <a:gd name="connsiteY164" fmla="*/ 402226 h 415599"/>
                <a:gd name="connsiteX165" fmla="*/ 96532 w 375415"/>
                <a:gd name="connsiteY165" fmla="*/ 399500 h 415599"/>
                <a:gd name="connsiteX166" fmla="*/ 93870 w 375415"/>
                <a:gd name="connsiteY166" fmla="*/ 399500 h 415599"/>
                <a:gd name="connsiteX167" fmla="*/ 83158 w 375415"/>
                <a:gd name="connsiteY167" fmla="*/ 391515 h 415599"/>
                <a:gd name="connsiteX168" fmla="*/ 75108 w 375415"/>
                <a:gd name="connsiteY168" fmla="*/ 386127 h 415599"/>
                <a:gd name="connsiteX169" fmla="*/ 75108 w 375415"/>
                <a:gd name="connsiteY169" fmla="*/ 375415 h 415599"/>
                <a:gd name="connsiteX170" fmla="*/ 75108 w 375415"/>
                <a:gd name="connsiteY170" fmla="*/ 359316 h 415599"/>
                <a:gd name="connsiteX171" fmla="*/ 75108 w 375415"/>
                <a:gd name="connsiteY171" fmla="*/ 356654 h 415599"/>
                <a:gd name="connsiteX172" fmla="*/ 69721 w 375415"/>
                <a:gd name="connsiteY172" fmla="*/ 351266 h 415599"/>
                <a:gd name="connsiteX173" fmla="*/ 64397 w 375415"/>
                <a:gd name="connsiteY173" fmla="*/ 348604 h 415599"/>
                <a:gd name="connsiteX174" fmla="*/ 61671 w 375415"/>
                <a:gd name="connsiteY174" fmla="*/ 345879 h 415599"/>
                <a:gd name="connsiteX175" fmla="*/ 59009 w 375415"/>
                <a:gd name="connsiteY175" fmla="*/ 337829 h 415599"/>
                <a:gd name="connsiteX176" fmla="*/ 53685 w 375415"/>
                <a:gd name="connsiteY176" fmla="*/ 327118 h 415599"/>
                <a:gd name="connsiteX177" fmla="*/ 50959 w 375415"/>
                <a:gd name="connsiteY177" fmla="*/ 313744 h 415599"/>
                <a:gd name="connsiteX178" fmla="*/ 50959 w 375415"/>
                <a:gd name="connsiteY178" fmla="*/ 311019 h 415599"/>
                <a:gd name="connsiteX179" fmla="*/ 48298 w 375415"/>
                <a:gd name="connsiteY179" fmla="*/ 311019 h 415599"/>
                <a:gd name="connsiteX180" fmla="*/ 48298 w 375415"/>
                <a:gd name="connsiteY180" fmla="*/ 308357 h 415599"/>
                <a:gd name="connsiteX181" fmla="*/ 45636 w 375415"/>
                <a:gd name="connsiteY181" fmla="*/ 308357 h 415599"/>
                <a:gd name="connsiteX182" fmla="*/ 45636 w 375415"/>
                <a:gd name="connsiteY182" fmla="*/ 305694 h 415599"/>
                <a:gd name="connsiteX183" fmla="*/ 42910 w 375415"/>
                <a:gd name="connsiteY183" fmla="*/ 305694 h 415599"/>
                <a:gd name="connsiteX184" fmla="*/ 42910 w 375415"/>
                <a:gd name="connsiteY184" fmla="*/ 303032 h 415599"/>
                <a:gd name="connsiteX185" fmla="*/ 40248 w 375415"/>
                <a:gd name="connsiteY185" fmla="*/ 300307 h 415599"/>
                <a:gd name="connsiteX186" fmla="*/ 37586 w 375415"/>
                <a:gd name="connsiteY186" fmla="*/ 297645 h 415599"/>
                <a:gd name="connsiteX187" fmla="*/ 37586 w 375415"/>
                <a:gd name="connsiteY187" fmla="*/ 292257 h 415599"/>
                <a:gd name="connsiteX188" fmla="*/ 37586 w 375415"/>
                <a:gd name="connsiteY188" fmla="*/ 289595 h 415599"/>
                <a:gd name="connsiteX189" fmla="*/ 37586 w 375415"/>
                <a:gd name="connsiteY189" fmla="*/ 286933 h 415599"/>
                <a:gd name="connsiteX190" fmla="*/ 34860 w 375415"/>
                <a:gd name="connsiteY190" fmla="*/ 284207 h 415599"/>
                <a:gd name="connsiteX191" fmla="*/ 34860 w 375415"/>
                <a:gd name="connsiteY191" fmla="*/ 281546 h 415599"/>
                <a:gd name="connsiteX192" fmla="*/ 32198 w 375415"/>
                <a:gd name="connsiteY192" fmla="*/ 278884 h 415599"/>
                <a:gd name="connsiteX193" fmla="*/ 29537 w 375415"/>
                <a:gd name="connsiteY193" fmla="*/ 276158 h 415599"/>
                <a:gd name="connsiteX194" fmla="*/ 26811 w 375415"/>
                <a:gd name="connsiteY194" fmla="*/ 273496 h 415599"/>
                <a:gd name="connsiteX195" fmla="*/ 24149 w 375415"/>
                <a:gd name="connsiteY195" fmla="*/ 276158 h 415599"/>
                <a:gd name="connsiteX196" fmla="*/ 21487 w 375415"/>
                <a:gd name="connsiteY196" fmla="*/ 276158 h 415599"/>
                <a:gd name="connsiteX197" fmla="*/ 18825 w 375415"/>
                <a:gd name="connsiteY197" fmla="*/ 276158 h 415599"/>
                <a:gd name="connsiteX198" fmla="*/ 18825 w 375415"/>
                <a:gd name="connsiteY198" fmla="*/ 273496 h 415599"/>
                <a:gd name="connsiteX199" fmla="*/ 16099 w 375415"/>
                <a:gd name="connsiteY199" fmla="*/ 273496 h 415599"/>
                <a:gd name="connsiteX200" fmla="*/ 13437 w 375415"/>
                <a:gd name="connsiteY200" fmla="*/ 270834 h 415599"/>
                <a:gd name="connsiteX201" fmla="*/ 10775 w 375415"/>
                <a:gd name="connsiteY201" fmla="*/ 270834 h 415599"/>
                <a:gd name="connsiteX202" fmla="*/ 8050 w 375415"/>
                <a:gd name="connsiteY202" fmla="*/ 270834 h 415599"/>
                <a:gd name="connsiteX203" fmla="*/ 5387 w 375415"/>
                <a:gd name="connsiteY203" fmla="*/ 270834 h 415599"/>
                <a:gd name="connsiteX204" fmla="*/ 5387 w 375415"/>
                <a:gd name="connsiteY204" fmla="*/ 268172 h 415599"/>
                <a:gd name="connsiteX205" fmla="*/ 8050 w 375415"/>
                <a:gd name="connsiteY205" fmla="*/ 268172 h 415599"/>
                <a:gd name="connsiteX206" fmla="*/ 8050 w 375415"/>
                <a:gd name="connsiteY206" fmla="*/ 265446 h 415599"/>
                <a:gd name="connsiteX207" fmla="*/ 5387 w 375415"/>
                <a:gd name="connsiteY207" fmla="*/ 262785 h 415599"/>
                <a:gd name="connsiteX208" fmla="*/ 5387 w 375415"/>
                <a:gd name="connsiteY208" fmla="*/ 260122 h 415599"/>
                <a:gd name="connsiteX209" fmla="*/ 5387 w 375415"/>
                <a:gd name="connsiteY209" fmla="*/ 257397 h 415599"/>
                <a:gd name="connsiteX210" fmla="*/ 5387 w 375415"/>
                <a:gd name="connsiteY210" fmla="*/ 254735 h 415599"/>
                <a:gd name="connsiteX211" fmla="*/ 5387 w 375415"/>
                <a:gd name="connsiteY211" fmla="*/ 252073 h 415599"/>
                <a:gd name="connsiteX212" fmla="*/ 5387 w 375415"/>
                <a:gd name="connsiteY212" fmla="*/ 249347 h 415599"/>
                <a:gd name="connsiteX213" fmla="*/ 2725 w 375415"/>
                <a:gd name="connsiteY213" fmla="*/ 249347 h 415599"/>
                <a:gd name="connsiteX214" fmla="*/ 2725 w 375415"/>
                <a:gd name="connsiteY214" fmla="*/ 246685 h 415599"/>
                <a:gd name="connsiteX215" fmla="*/ 0 w 375415"/>
                <a:gd name="connsiteY215" fmla="*/ 246685 h 415599"/>
                <a:gd name="connsiteX216" fmla="*/ 0 w 375415"/>
                <a:gd name="connsiteY216" fmla="*/ 246685 h 4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75415" h="415599">
                  <a:moveTo>
                    <a:pt x="0" y="246685"/>
                  </a:moveTo>
                  <a:lnTo>
                    <a:pt x="5387" y="244023"/>
                  </a:lnTo>
                  <a:lnTo>
                    <a:pt x="10775" y="241361"/>
                  </a:lnTo>
                  <a:lnTo>
                    <a:pt x="13437" y="238636"/>
                  </a:lnTo>
                  <a:lnTo>
                    <a:pt x="16099" y="235973"/>
                  </a:lnTo>
                  <a:lnTo>
                    <a:pt x="18825" y="230586"/>
                  </a:lnTo>
                  <a:lnTo>
                    <a:pt x="29537" y="203775"/>
                  </a:lnTo>
                  <a:lnTo>
                    <a:pt x="42910" y="179690"/>
                  </a:lnTo>
                  <a:lnTo>
                    <a:pt x="53685" y="158203"/>
                  </a:lnTo>
                  <a:lnTo>
                    <a:pt x="59009" y="144829"/>
                  </a:lnTo>
                  <a:lnTo>
                    <a:pt x="61671" y="142104"/>
                  </a:lnTo>
                  <a:lnTo>
                    <a:pt x="61671" y="139442"/>
                  </a:lnTo>
                  <a:lnTo>
                    <a:pt x="56347" y="134054"/>
                  </a:lnTo>
                  <a:lnTo>
                    <a:pt x="50959" y="126005"/>
                  </a:lnTo>
                  <a:lnTo>
                    <a:pt x="50959" y="123343"/>
                  </a:lnTo>
                  <a:lnTo>
                    <a:pt x="48298" y="120680"/>
                  </a:lnTo>
                  <a:lnTo>
                    <a:pt x="45636" y="120680"/>
                  </a:lnTo>
                  <a:lnTo>
                    <a:pt x="48298" y="118018"/>
                  </a:lnTo>
                  <a:lnTo>
                    <a:pt x="50959" y="118018"/>
                  </a:lnTo>
                  <a:lnTo>
                    <a:pt x="50959" y="115293"/>
                  </a:lnTo>
                  <a:lnTo>
                    <a:pt x="53685" y="112631"/>
                  </a:lnTo>
                  <a:lnTo>
                    <a:pt x="53685" y="109969"/>
                  </a:lnTo>
                  <a:lnTo>
                    <a:pt x="56347" y="107243"/>
                  </a:lnTo>
                  <a:lnTo>
                    <a:pt x="61671" y="104581"/>
                  </a:lnTo>
                  <a:lnTo>
                    <a:pt x="64397" y="104581"/>
                  </a:lnTo>
                  <a:lnTo>
                    <a:pt x="67059" y="104581"/>
                  </a:lnTo>
                  <a:lnTo>
                    <a:pt x="69721" y="101919"/>
                  </a:lnTo>
                  <a:lnTo>
                    <a:pt x="72446" y="101919"/>
                  </a:lnTo>
                  <a:lnTo>
                    <a:pt x="75108" y="101919"/>
                  </a:lnTo>
                  <a:lnTo>
                    <a:pt x="80496" y="99194"/>
                  </a:lnTo>
                  <a:lnTo>
                    <a:pt x="80496" y="96532"/>
                  </a:lnTo>
                  <a:lnTo>
                    <a:pt x="80496" y="93870"/>
                  </a:lnTo>
                  <a:lnTo>
                    <a:pt x="83158" y="93870"/>
                  </a:lnTo>
                  <a:lnTo>
                    <a:pt x="83158" y="91208"/>
                  </a:lnTo>
                  <a:lnTo>
                    <a:pt x="85820" y="91208"/>
                  </a:lnTo>
                  <a:lnTo>
                    <a:pt x="91208" y="88482"/>
                  </a:lnTo>
                  <a:lnTo>
                    <a:pt x="93870" y="91208"/>
                  </a:lnTo>
                  <a:lnTo>
                    <a:pt x="96532" y="93870"/>
                  </a:lnTo>
                  <a:lnTo>
                    <a:pt x="99257" y="96532"/>
                  </a:lnTo>
                  <a:lnTo>
                    <a:pt x="99257" y="99194"/>
                  </a:lnTo>
                  <a:lnTo>
                    <a:pt x="101919" y="99194"/>
                  </a:lnTo>
                  <a:lnTo>
                    <a:pt x="104581" y="99194"/>
                  </a:lnTo>
                  <a:lnTo>
                    <a:pt x="104581" y="101919"/>
                  </a:lnTo>
                  <a:lnTo>
                    <a:pt x="107307" y="101919"/>
                  </a:lnTo>
                  <a:lnTo>
                    <a:pt x="109969" y="104581"/>
                  </a:lnTo>
                  <a:lnTo>
                    <a:pt x="112631" y="107243"/>
                  </a:lnTo>
                  <a:lnTo>
                    <a:pt x="115293" y="107243"/>
                  </a:lnTo>
                  <a:lnTo>
                    <a:pt x="115293" y="109969"/>
                  </a:lnTo>
                  <a:lnTo>
                    <a:pt x="120680" y="109969"/>
                  </a:lnTo>
                  <a:lnTo>
                    <a:pt x="126068" y="109969"/>
                  </a:lnTo>
                  <a:lnTo>
                    <a:pt x="131392" y="109969"/>
                  </a:lnTo>
                  <a:lnTo>
                    <a:pt x="136780" y="109969"/>
                  </a:lnTo>
                  <a:lnTo>
                    <a:pt x="139442" y="109969"/>
                  </a:lnTo>
                  <a:lnTo>
                    <a:pt x="144829" y="109969"/>
                  </a:lnTo>
                  <a:lnTo>
                    <a:pt x="147491" y="109969"/>
                  </a:lnTo>
                  <a:lnTo>
                    <a:pt x="150153" y="109969"/>
                  </a:lnTo>
                  <a:lnTo>
                    <a:pt x="150153" y="107243"/>
                  </a:lnTo>
                  <a:lnTo>
                    <a:pt x="150153" y="104581"/>
                  </a:lnTo>
                  <a:lnTo>
                    <a:pt x="150153" y="101919"/>
                  </a:lnTo>
                  <a:lnTo>
                    <a:pt x="150153" y="99194"/>
                  </a:lnTo>
                  <a:lnTo>
                    <a:pt x="147491" y="99194"/>
                  </a:lnTo>
                  <a:lnTo>
                    <a:pt x="147491" y="96532"/>
                  </a:lnTo>
                  <a:lnTo>
                    <a:pt x="147491" y="93870"/>
                  </a:lnTo>
                  <a:lnTo>
                    <a:pt x="144829" y="91208"/>
                  </a:lnTo>
                  <a:lnTo>
                    <a:pt x="144829" y="88482"/>
                  </a:lnTo>
                  <a:lnTo>
                    <a:pt x="147491" y="85820"/>
                  </a:lnTo>
                  <a:lnTo>
                    <a:pt x="150153" y="80433"/>
                  </a:lnTo>
                  <a:lnTo>
                    <a:pt x="158203" y="75108"/>
                  </a:lnTo>
                  <a:lnTo>
                    <a:pt x="160929" y="72383"/>
                  </a:lnTo>
                  <a:lnTo>
                    <a:pt x="163591" y="69721"/>
                  </a:lnTo>
                  <a:lnTo>
                    <a:pt x="166253" y="67059"/>
                  </a:lnTo>
                  <a:lnTo>
                    <a:pt x="166253" y="64397"/>
                  </a:lnTo>
                  <a:lnTo>
                    <a:pt x="168978" y="61671"/>
                  </a:lnTo>
                  <a:lnTo>
                    <a:pt x="171640" y="61671"/>
                  </a:lnTo>
                  <a:lnTo>
                    <a:pt x="171640" y="59009"/>
                  </a:lnTo>
                  <a:lnTo>
                    <a:pt x="174302" y="56347"/>
                  </a:lnTo>
                  <a:lnTo>
                    <a:pt x="176964" y="56347"/>
                  </a:lnTo>
                  <a:lnTo>
                    <a:pt x="176964" y="53622"/>
                  </a:lnTo>
                  <a:lnTo>
                    <a:pt x="179690" y="53622"/>
                  </a:lnTo>
                  <a:lnTo>
                    <a:pt x="193064" y="56347"/>
                  </a:lnTo>
                  <a:lnTo>
                    <a:pt x="203775" y="59009"/>
                  </a:lnTo>
                  <a:lnTo>
                    <a:pt x="203775" y="61671"/>
                  </a:lnTo>
                  <a:lnTo>
                    <a:pt x="206501" y="59009"/>
                  </a:lnTo>
                  <a:lnTo>
                    <a:pt x="206501" y="56347"/>
                  </a:lnTo>
                  <a:lnTo>
                    <a:pt x="206501" y="53622"/>
                  </a:lnTo>
                  <a:lnTo>
                    <a:pt x="203775" y="53622"/>
                  </a:lnTo>
                  <a:lnTo>
                    <a:pt x="203775" y="50959"/>
                  </a:lnTo>
                  <a:lnTo>
                    <a:pt x="203775" y="48298"/>
                  </a:lnTo>
                  <a:lnTo>
                    <a:pt x="201113" y="45572"/>
                  </a:lnTo>
                  <a:lnTo>
                    <a:pt x="201113" y="42910"/>
                  </a:lnTo>
                  <a:lnTo>
                    <a:pt x="201113" y="40248"/>
                  </a:lnTo>
                  <a:lnTo>
                    <a:pt x="201113" y="42910"/>
                  </a:lnTo>
                  <a:lnTo>
                    <a:pt x="201113" y="40248"/>
                  </a:lnTo>
                  <a:lnTo>
                    <a:pt x="201113" y="37522"/>
                  </a:lnTo>
                  <a:lnTo>
                    <a:pt x="201113" y="34860"/>
                  </a:lnTo>
                  <a:lnTo>
                    <a:pt x="203775" y="32198"/>
                  </a:lnTo>
                  <a:lnTo>
                    <a:pt x="206501" y="32198"/>
                  </a:lnTo>
                  <a:lnTo>
                    <a:pt x="209163" y="29536"/>
                  </a:lnTo>
                  <a:lnTo>
                    <a:pt x="211825" y="29536"/>
                  </a:lnTo>
                  <a:lnTo>
                    <a:pt x="214550" y="26811"/>
                  </a:lnTo>
                  <a:lnTo>
                    <a:pt x="217212" y="26811"/>
                  </a:lnTo>
                  <a:lnTo>
                    <a:pt x="219874" y="26811"/>
                  </a:lnTo>
                  <a:lnTo>
                    <a:pt x="222600" y="24149"/>
                  </a:lnTo>
                  <a:lnTo>
                    <a:pt x="225262" y="24149"/>
                  </a:lnTo>
                  <a:lnTo>
                    <a:pt x="227924" y="24149"/>
                  </a:lnTo>
                  <a:lnTo>
                    <a:pt x="233311" y="18761"/>
                  </a:lnTo>
                  <a:lnTo>
                    <a:pt x="235973" y="16099"/>
                  </a:lnTo>
                  <a:lnTo>
                    <a:pt x="241361" y="13437"/>
                  </a:lnTo>
                  <a:lnTo>
                    <a:pt x="246685" y="10712"/>
                  </a:lnTo>
                  <a:lnTo>
                    <a:pt x="249410" y="10712"/>
                  </a:lnTo>
                  <a:lnTo>
                    <a:pt x="252073" y="8050"/>
                  </a:lnTo>
                  <a:lnTo>
                    <a:pt x="254735" y="8050"/>
                  </a:lnTo>
                  <a:lnTo>
                    <a:pt x="265446" y="8050"/>
                  </a:lnTo>
                  <a:lnTo>
                    <a:pt x="278884" y="5387"/>
                  </a:lnTo>
                  <a:lnTo>
                    <a:pt x="289595" y="2725"/>
                  </a:lnTo>
                  <a:lnTo>
                    <a:pt x="300307" y="2725"/>
                  </a:lnTo>
                  <a:lnTo>
                    <a:pt x="303032" y="2725"/>
                  </a:lnTo>
                  <a:lnTo>
                    <a:pt x="308357" y="0"/>
                  </a:lnTo>
                  <a:lnTo>
                    <a:pt x="316406" y="16099"/>
                  </a:lnTo>
                  <a:lnTo>
                    <a:pt x="324456" y="85820"/>
                  </a:lnTo>
                  <a:lnTo>
                    <a:pt x="327118" y="118018"/>
                  </a:lnTo>
                  <a:lnTo>
                    <a:pt x="343217" y="155541"/>
                  </a:lnTo>
                  <a:lnTo>
                    <a:pt x="348604" y="171640"/>
                  </a:lnTo>
                  <a:lnTo>
                    <a:pt x="348604" y="179690"/>
                  </a:lnTo>
                  <a:lnTo>
                    <a:pt x="348604" y="193064"/>
                  </a:lnTo>
                  <a:lnTo>
                    <a:pt x="337893" y="209163"/>
                  </a:lnTo>
                  <a:lnTo>
                    <a:pt x="324456" y="222536"/>
                  </a:lnTo>
                  <a:lnTo>
                    <a:pt x="319068" y="238636"/>
                  </a:lnTo>
                  <a:lnTo>
                    <a:pt x="329843" y="254735"/>
                  </a:lnTo>
                  <a:lnTo>
                    <a:pt x="335167" y="260122"/>
                  </a:lnTo>
                  <a:lnTo>
                    <a:pt x="361978" y="265446"/>
                  </a:lnTo>
                  <a:lnTo>
                    <a:pt x="364703" y="270834"/>
                  </a:lnTo>
                  <a:lnTo>
                    <a:pt x="367366" y="276158"/>
                  </a:lnTo>
                  <a:lnTo>
                    <a:pt x="375415" y="332505"/>
                  </a:lnTo>
                  <a:lnTo>
                    <a:pt x="375415" y="356654"/>
                  </a:lnTo>
                  <a:lnTo>
                    <a:pt x="375415" y="359316"/>
                  </a:lnTo>
                  <a:lnTo>
                    <a:pt x="372690" y="367366"/>
                  </a:lnTo>
                  <a:lnTo>
                    <a:pt x="370028" y="375415"/>
                  </a:lnTo>
                  <a:lnTo>
                    <a:pt x="340555" y="394177"/>
                  </a:lnTo>
                  <a:lnTo>
                    <a:pt x="324456" y="410276"/>
                  </a:lnTo>
                  <a:lnTo>
                    <a:pt x="311082" y="412938"/>
                  </a:lnTo>
                  <a:lnTo>
                    <a:pt x="308357" y="415600"/>
                  </a:lnTo>
                  <a:lnTo>
                    <a:pt x="300307" y="415600"/>
                  </a:lnTo>
                  <a:lnTo>
                    <a:pt x="292257" y="412938"/>
                  </a:lnTo>
                  <a:lnTo>
                    <a:pt x="281546" y="404888"/>
                  </a:lnTo>
                  <a:lnTo>
                    <a:pt x="246685" y="378078"/>
                  </a:lnTo>
                  <a:lnTo>
                    <a:pt x="238636" y="372690"/>
                  </a:lnTo>
                  <a:lnTo>
                    <a:pt x="211825" y="359316"/>
                  </a:lnTo>
                  <a:lnTo>
                    <a:pt x="203775" y="359316"/>
                  </a:lnTo>
                  <a:lnTo>
                    <a:pt x="198451" y="361978"/>
                  </a:lnTo>
                  <a:lnTo>
                    <a:pt x="195789" y="361978"/>
                  </a:lnTo>
                  <a:lnTo>
                    <a:pt x="182352" y="367366"/>
                  </a:lnTo>
                  <a:lnTo>
                    <a:pt x="155541" y="372690"/>
                  </a:lnTo>
                  <a:lnTo>
                    <a:pt x="150153" y="375415"/>
                  </a:lnTo>
                  <a:lnTo>
                    <a:pt x="147491" y="378078"/>
                  </a:lnTo>
                  <a:lnTo>
                    <a:pt x="139442" y="383465"/>
                  </a:lnTo>
                  <a:lnTo>
                    <a:pt x="131392" y="404888"/>
                  </a:lnTo>
                  <a:lnTo>
                    <a:pt x="107307" y="415600"/>
                  </a:lnTo>
                  <a:lnTo>
                    <a:pt x="107307" y="412938"/>
                  </a:lnTo>
                  <a:lnTo>
                    <a:pt x="107307" y="410276"/>
                  </a:lnTo>
                  <a:lnTo>
                    <a:pt x="104581" y="410276"/>
                  </a:lnTo>
                  <a:lnTo>
                    <a:pt x="101919" y="407550"/>
                  </a:lnTo>
                  <a:lnTo>
                    <a:pt x="101919" y="404888"/>
                  </a:lnTo>
                  <a:lnTo>
                    <a:pt x="99257" y="404888"/>
                  </a:lnTo>
                  <a:lnTo>
                    <a:pt x="99257" y="402226"/>
                  </a:lnTo>
                  <a:lnTo>
                    <a:pt x="96532" y="399500"/>
                  </a:lnTo>
                  <a:lnTo>
                    <a:pt x="93870" y="399500"/>
                  </a:lnTo>
                  <a:lnTo>
                    <a:pt x="83158" y="391515"/>
                  </a:lnTo>
                  <a:lnTo>
                    <a:pt x="75108" y="386127"/>
                  </a:lnTo>
                  <a:lnTo>
                    <a:pt x="75108" y="375415"/>
                  </a:lnTo>
                  <a:lnTo>
                    <a:pt x="75108" y="359316"/>
                  </a:lnTo>
                  <a:lnTo>
                    <a:pt x="75108" y="356654"/>
                  </a:lnTo>
                  <a:lnTo>
                    <a:pt x="69721" y="351266"/>
                  </a:lnTo>
                  <a:lnTo>
                    <a:pt x="64397" y="348604"/>
                  </a:lnTo>
                  <a:lnTo>
                    <a:pt x="61671" y="345879"/>
                  </a:lnTo>
                  <a:lnTo>
                    <a:pt x="59009" y="337829"/>
                  </a:lnTo>
                  <a:lnTo>
                    <a:pt x="53685" y="327118"/>
                  </a:lnTo>
                  <a:lnTo>
                    <a:pt x="50959" y="313744"/>
                  </a:lnTo>
                  <a:lnTo>
                    <a:pt x="50959" y="311019"/>
                  </a:lnTo>
                  <a:lnTo>
                    <a:pt x="48298" y="311019"/>
                  </a:lnTo>
                  <a:lnTo>
                    <a:pt x="48298" y="308357"/>
                  </a:lnTo>
                  <a:lnTo>
                    <a:pt x="45636" y="308357"/>
                  </a:lnTo>
                  <a:lnTo>
                    <a:pt x="45636" y="305694"/>
                  </a:lnTo>
                  <a:lnTo>
                    <a:pt x="42910" y="305694"/>
                  </a:lnTo>
                  <a:lnTo>
                    <a:pt x="42910" y="303032"/>
                  </a:lnTo>
                  <a:lnTo>
                    <a:pt x="40248" y="300307"/>
                  </a:lnTo>
                  <a:lnTo>
                    <a:pt x="37586" y="297645"/>
                  </a:lnTo>
                  <a:lnTo>
                    <a:pt x="37586" y="292257"/>
                  </a:lnTo>
                  <a:lnTo>
                    <a:pt x="37586" y="289595"/>
                  </a:lnTo>
                  <a:lnTo>
                    <a:pt x="37586" y="286933"/>
                  </a:lnTo>
                  <a:lnTo>
                    <a:pt x="34860" y="284207"/>
                  </a:lnTo>
                  <a:lnTo>
                    <a:pt x="34860" y="281546"/>
                  </a:lnTo>
                  <a:lnTo>
                    <a:pt x="32198" y="278884"/>
                  </a:lnTo>
                  <a:lnTo>
                    <a:pt x="29537" y="276158"/>
                  </a:lnTo>
                  <a:lnTo>
                    <a:pt x="26811" y="273496"/>
                  </a:lnTo>
                  <a:lnTo>
                    <a:pt x="24149" y="276158"/>
                  </a:lnTo>
                  <a:lnTo>
                    <a:pt x="21487" y="276158"/>
                  </a:lnTo>
                  <a:lnTo>
                    <a:pt x="18825" y="276158"/>
                  </a:lnTo>
                  <a:lnTo>
                    <a:pt x="18825" y="273496"/>
                  </a:lnTo>
                  <a:lnTo>
                    <a:pt x="16099" y="273496"/>
                  </a:lnTo>
                  <a:lnTo>
                    <a:pt x="13437" y="270834"/>
                  </a:lnTo>
                  <a:lnTo>
                    <a:pt x="10775" y="270834"/>
                  </a:lnTo>
                  <a:lnTo>
                    <a:pt x="8050" y="270834"/>
                  </a:lnTo>
                  <a:lnTo>
                    <a:pt x="5387" y="270834"/>
                  </a:lnTo>
                  <a:lnTo>
                    <a:pt x="5387" y="268172"/>
                  </a:lnTo>
                  <a:lnTo>
                    <a:pt x="8050" y="268172"/>
                  </a:lnTo>
                  <a:lnTo>
                    <a:pt x="8050" y="265446"/>
                  </a:lnTo>
                  <a:lnTo>
                    <a:pt x="5387" y="262785"/>
                  </a:lnTo>
                  <a:lnTo>
                    <a:pt x="5387" y="260122"/>
                  </a:lnTo>
                  <a:lnTo>
                    <a:pt x="5387" y="257397"/>
                  </a:lnTo>
                  <a:lnTo>
                    <a:pt x="5387" y="254735"/>
                  </a:lnTo>
                  <a:lnTo>
                    <a:pt x="5387" y="252073"/>
                  </a:lnTo>
                  <a:lnTo>
                    <a:pt x="5387" y="249347"/>
                  </a:lnTo>
                  <a:lnTo>
                    <a:pt x="2725" y="249347"/>
                  </a:lnTo>
                  <a:lnTo>
                    <a:pt x="2725" y="246685"/>
                  </a:lnTo>
                  <a:lnTo>
                    <a:pt x="0" y="246685"/>
                  </a:lnTo>
                  <a:lnTo>
                    <a:pt x="0" y="24668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5" name="Freeform: Shape 34">
              <a:extLst>
                <a:ext uri="{FF2B5EF4-FFF2-40B4-BE49-F238E27FC236}">
                  <a16:creationId xmlns:a16="http://schemas.microsoft.com/office/drawing/2014/main" id="{AF3135DF-687F-D40A-2284-FE764775C003}"/>
                </a:ext>
              </a:extLst>
            </p:cNvPr>
            <p:cNvSpPr/>
            <p:nvPr/>
          </p:nvSpPr>
          <p:spPr>
            <a:xfrm>
              <a:off x="4714575" y="5701964"/>
              <a:ext cx="120680" cy="187675"/>
            </a:xfrm>
            <a:custGeom>
              <a:avLst/>
              <a:gdLst>
                <a:gd name="connsiteX0" fmla="*/ 45572 w 120680"/>
                <a:gd name="connsiteY0" fmla="*/ 160865 h 187675"/>
                <a:gd name="connsiteX1" fmla="*/ 42910 w 120680"/>
                <a:gd name="connsiteY1" fmla="*/ 158203 h 187675"/>
                <a:gd name="connsiteX2" fmla="*/ 40248 w 120680"/>
                <a:gd name="connsiteY2" fmla="*/ 152815 h 187675"/>
                <a:gd name="connsiteX3" fmla="*/ 40248 w 120680"/>
                <a:gd name="connsiteY3" fmla="*/ 150153 h 187675"/>
                <a:gd name="connsiteX4" fmla="*/ 37523 w 120680"/>
                <a:gd name="connsiteY4" fmla="*/ 147491 h 187675"/>
                <a:gd name="connsiteX5" fmla="*/ 37523 w 120680"/>
                <a:gd name="connsiteY5" fmla="*/ 144766 h 187675"/>
                <a:gd name="connsiteX6" fmla="*/ 34860 w 120680"/>
                <a:gd name="connsiteY6" fmla="*/ 144766 h 187675"/>
                <a:gd name="connsiteX7" fmla="*/ 34860 w 120680"/>
                <a:gd name="connsiteY7" fmla="*/ 142104 h 187675"/>
                <a:gd name="connsiteX8" fmla="*/ 34860 w 120680"/>
                <a:gd name="connsiteY8" fmla="*/ 139442 h 187675"/>
                <a:gd name="connsiteX9" fmla="*/ 32198 w 120680"/>
                <a:gd name="connsiteY9" fmla="*/ 134054 h 187675"/>
                <a:gd name="connsiteX10" fmla="*/ 32198 w 120680"/>
                <a:gd name="connsiteY10" fmla="*/ 131392 h 187675"/>
                <a:gd name="connsiteX11" fmla="*/ 32198 w 120680"/>
                <a:gd name="connsiteY11" fmla="*/ 128667 h 187675"/>
                <a:gd name="connsiteX12" fmla="*/ 32198 w 120680"/>
                <a:gd name="connsiteY12" fmla="*/ 126005 h 187675"/>
                <a:gd name="connsiteX13" fmla="*/ 29536 w 120680"/>
                <a:gd name="connsiteY13" fmla="*/ 123343 h 187675"/>
                <a:gd name="connsiteX14" fmla="*/ 29536 w 120680"/>
                <a:gd name="connsiteY14" fmla="*/ 120681 h 187675"/>
                <a:gd name="connsiteX15" fmla="*/ 26811 w 120680"/>
                <a:gd name="connsiteY15" fmla="*/ 117955 h 187675"/>
                <a:gd name="connsiteX16" fmla="*/ 24149 w 120680"/>
                <a:gd name="connsiteY16" fmla="*/ 115293 h 187675"/>
                <a:gd name="connsiteX17" fmla="*/ 21487 w 120680"/>
                <a:gd name="connsiteY17" fmla="*/ 115293 h 187675"/>
                <a:gd name="connsiteX18" fmla="*/ 18761 w 120680"/>
                <a:gd name="connsiteY18" fmla="*/ 115293 h 187675"/>
                <a:gd name="connsiteX19" fmla="*/ 18761 w 120680"/>
                <a:gd name="connsiteY19" fmla="*/ 112631 h 187675"/>
                <a:gd name="connsiteX20" fmla="*/ 16099 w 120680"/>
                <a:gd name="connsiteY20" fmla="*/ 112631 h 187675"/>
                <a:gd name="connsiteX21" fmla="*/ 13437 w 120680"/>
                <a:gd name="connsiteY21" fmla="*/ 112631 h 187675"/>
                <a:gd name="connsiteX22" fmla="*/ 13437 w 120680"/>
                <a:gd name="connsiteY22" fmla="*/ 109906 h 187675"/>
                <a:gd name="connsiteX23" fmla="*/ 13437 w 120680"/>
                <a:gd name="connsiteY23" fmla="*/ 107244 h 187675"/>
                <a:gd name="connsiteX24" fmla="*/ 10712 w 120680"/>
                <a:gd name="connsiteY24" fmla="*/ 104581 h 187675"/>
                <a:gd name="connsiteX25" fmla="*/ 10712 w 120680"/>
                <a:gd name="connsiteY25" fmla="*/ 101856 h 187675"/>
                <a:gd name="connsiteX26" fmla="*/ 8050 w 120680"/>
                <a:gd name="connsiteY26" fmla="*/ 101856 h 187675"/>
                <a:gd name="connsiteX27" fmla="*/ 5388 w 120680"/>
                <a:gd name="connsiteY27" fmla="*/ 101856 h 187675"/>
                <a:gd name="connsiteX28" fmla="*/ 5388 w 120680"/>
                <a:gd name="connsiteY28" fmla="*/ 99194 h 187675"/>
                <a:gd name="connsiteX29" fmla="*/ 2726 w 120680"/>
                <a:gd name="connsiteY29" fmla="*/ 99194 h 187675"/>
                <a:gd name="connsiteX30" fmla="*/ 0 w 120680"/>
                <a:gd name="connsiteY30" fmla="*/ 101856 h 187675"/>
                <a:gd name="connsiteX31" fmla="*/ 0 w 120680"/>
                <a:gd name="connsiteY31" fmla="*/ 99194 h 187675"/>
                <a:gd name="connsiteX32" fmla="*/ 0 w 120680"/>
                <a:gd name="connsiteY32" fmla="*/ 96532 h 187675"/>
                <a:gd name="connsiteX33" fmla="*/ 2726 w 120680"/>
                <a:gd name="connsiteY33" fmla="*/ 91144 h 187675"/>
                <a:gd name="connsiteX34" fmla="*/ 2726 w 120680"/>
                <a:gd name="connsiteY34" fmla="*/ 88482 h 187675"/>
                <a:gd name="connsiteX35" fmla="*/ 5388 w 120680"/>
                <a:gd name="connsiteY35" fmla="*/ 88482 h 187675"/>
                <a:gd name="connsiteX36" fmla="*/ 5388 w 120680"/>
                <a:gd name="connsiteY36" fmla="*/ 85820 h 187675"/>
                <a:gd name="connsiteX37" fmla="*/ 5388 w 120680"/>
                <a:gd name="connsiteY37" fmla="*/ 83095 h 187675"/>
                <a:gd name="connsiteX38" fmla="*/ 8050 w 120680"/>
                <a:gd name="connsiteY38" fmla="*/ 83095 h 187675"/>
                <a:gd name="connsiteX39" fmla="*/ 8050 w 120680"/>
                <a:gd name="connsiteY39" fmla="*/ 80433 h 187675"/>
                <a:gd name="connsiteX40" fmla="*/ 8050 w 120680"/>
                <a:gd name="connsiteY40" fmla="*/ 77771 h 187675"/>
                <a:gd name="connsiteX41" fmla="*/ 10712 w 120680"/>
                <a:gd name="connsiteY41" fmla="*/ 75045 h 187675"/>
                <a:gd name="connsiteX42" fmla="*/ 13437 w 120680"/>
                <a:gd name="connsiteY42" fmla="*/ 72383 h 187675"/>
                <a:gd name="connsiteX43" fmla="*/ 13437 w 120680"/>
                <a:gd name="connsiteY43" fmla="*/ 69721 h 187675"/>
                <a:gd name="connsiteX44" fmla="*/ 16099 w 120680"/>
                <a:gd name="connsiteY44" fmla="*/ 69721 h 187675"/>
                <a:gd name="connsiteX45" fmla="*/ 18761 w 120680"/>
                <a:gd name="connsiteY45" fmla="*/ 66995 h 187675"/>
                <a:gd name="connsiteX46" fmla="*/ 21487 w 120680"/>
                <a:gd name="connsiteY46" fmla="*/ 61672 h 187675"/>
                <a:gd name="connsiteX47" fmla="*/ 24149 w 120680"/>
                <a:gd name="connsiteY47" fmla="*/ 59009 h 187675"/>
                <a:gd name="connsiteX48" fmla="*/ 26811 w 120680"/>
                <a:gd name="connsiteY48" fmla="*/ 53622 h 187675"/>
                <a:gd name="connsiteX49" fmla="*/ 26811 w 120680"/>
                <a:gd name="connsiteY49" fmla="*/ 50960 h 187675"/>
                <a:gd name="connsiteX50" fmla="*/ 29536 w 120680"/>
                <a:gd name="connsiteY50" fmla="*/ 50960 h 187675"/>
                <a:gd name="connsiteX51" fmla="*/ 32198 w 120680"/>
                <a:gd name="connsiteY51" fmla="*/ 50960 h 187675"/>
                <a:gd name="connsiteX52" fmla="*/ 34860 w 120680"/>
                <a:gd name="connsiteY52" fmla="*/ 50960 h 187675"/>
                <a:gd name="connsiteX53" fmla="*/ 37523 w 120680"/>
                <a:gd name="connsiteY53" fmla="*/ 50960 h 187675"/>
                <a:gd name="connsiteX54" fmla="*/ 40248 w 120680"/>
                <a:gd name="connsiteY54" fmla="*/ 50960 h 187675"/>
                <a:gd name="connsiteX55" fmla="*/ 42910 w 120680"/>
                <a:gd name="connsiteY55" fmla="*/ 50960 h 187675"/>
                <a:gd name="connsiteX56" fmla="*/ 45572 w 120680"/>
                <a:gd name="connsiteY56" fmla="*/ 50960 h 187675"/>
                <a:gd name="connsiteX57" fmla="*/ 45572 w 120680"/>
                <a:gd name="connsiteY57" fmla="*/ 48234 h 187675"/>
                <a:gd name="connsiteX58" fmla="*/ 48298 w 120680"/>
                <a:gd name="connsiteY58" fmla="*/ 50960 h 187675"/>
                <a:gd name="connsiteX59" fmla="*/ 50960 w 120680"/>
                <a:gd name="connsiteY59" fmla="*/ 50960 h 187675"/>
                <a:gd name="connsiteX60" fmla="*/ 53622 w 120680"/>
                <a:gd name="connsiteY60" fmla="*/ 50960 h 187675"/>
                <a:gd name="connsiteX61" fmla="*/ 53622 w 120680"/>
                <a:gd name="connsiteY61" fmla="*/ 48234 h 187675"/>
                <a:gd name="connsiteX62" fmla="*/ 53622 w 120680"/>
                <a:gd name="connsiteY62" fmla="*/ 45572 h 187675"/>
                <a:gd name="connsiteX63" fmla="*/ 53622 w 120680"/>
                <a:gd name="connsiteY63" fmla="*/ 42910 h 187675"/>
                <a:gd name="connsiteX64" fmla="*/ 53622 w 120680"/>
                <a:gd name="connsiteY64" fmla="*/ 40185 h 187675"/>
                <a:gd name="connsiteX65" fmla="*/ 56347 w 120680"/>
                <a:gd name="connsiteY65" fmla="*/ 40185 h 187675"/>
                <a:gd name="connsiteX66" fmla="*/ 56347 w 120680"/>
                <a:gd name="connsiteY66" fmla="*/ 34860 h 187675"/>
                <a:gd name="connsiteX67" fmla="*/ 59009 w 120680"/>
                <a:gd name="connsiteY67" fmla="*/ 34860 h 187675"/>
                <a:gd name="connsiteX68" fmla="*/ 59009 w 120680"/>
                <a:gd name="connsiteY68" fmla="*/ 32198 h 187675"/>
                <a:gd name="connsiteX69" fmla="*/ 59009 w 120680"/>
                <a:gd name="connsiteY69" fmla="*/ 29473 h 187675"/>
                <a:gd name="connsiteX70" fmla="*/ 61672 w 120680"/>
                <a:gd name="connsiteY70" fmla="*/ 29473 h 187675"/>
                <a:gd name="connsiteX71" fmla="*/ 61672 w 120680"/>
                <a:gd name="connsiteY71" fmla="*/ 26811 h 187675"/>
                <a:gd name="connsiteX72" fmla="*/ 64334 w 120680"/>
                <a:gd name="connsiteY72" fmla="*/ 24149 h 187675"/>
                <a:gd name="connsiteX73" fmla="*/ 67059 w 120680"/>
                <a:gd name="connsiteY73" fmla="*/ 24149 h 187675"/>
                <a:gd name="connsiteX74" fmla="*/ 69721 w 120680"/>
                <a:gd name="connsiteY74" fmla="*/ 24149 h 187675"/>
                <a:gd name="connsiteX75" fmla="*/ 72383 w 120680"/>
                <a:gd name="connsiteY75" fmla="*/ 24149 h 187675"/>
                <a:gd name="connsiteX76" fmla="*/ 75109 w 120680"/>
                <a:gd name="connsiteY76" fmla="*/ 24149 h 187675"/>
                <a:gd name="connsiteX77" fmla="*/ 77771 w 120680"/>
                <a:gd name="connsiteY77" fmla="*/ 24149 h 187675"/>
                <a:gd name="connsiteX78" fmla="*/ 80433 w 120680"/>
                <a:gd name="connsiteY78" fmla="*/ 24149 h 187675"/>
                <a:gd name="connsiteX79" fmla="*/ 80433 w 120680"/>
                <a:gd name="connsiteY79" fmla="*/ 21423 h 187675"/>
                <a:gd name="connsiteX80" fmla="*/ 83158 w 120680"/>
                <a:gd name="connsiteY80" fmla="*/ 18761 h 187675"/>
                <a:gd name="connsiteX81" fmla="*/ 83158 w 120680"/>
                <a:gd name="connsiteY81" fmla="*/ 16099 h 187675"/>
                <a:gd name="connsiteX82" fmla="*/ 85820 w 120680"/>
                <a:gd name="connsiteY82" fmla="*/ 16099 h 187675"/>
                <a:gd name="connsiteX83" fmla="*/ 88482 w 120680"/>
                <a:gd name="connsiteY83" fmla="*/ 13374 h 187675"/>
                <a:gd name="connsiteX84" fmla="*/ 91208 w 120680"/>
                <a:gd name="connsiteY84" fmla="*/ 10712 h 187675"/>
                <a:gd name="connsiteX85" fmla="*/ 93870 w 120680"/>
                <a:gd name="connsiteY85" fmla="*/ 8050 h 187675"/>
                <a:gd name="connsiteX86" fmla="*/ 93870 w 120680"/>
                <a:gd name="connsiteY86" fmla="*/ 5324 h 187675"/>
                <a:gd name="connsiteX87" fmla="*/ 96532 w 120680"/>
                <a:gd name="connsiteY87" fmla="*/ 5324 h 187675"/>
                <a:gd name="connsiteX88" fmla="*/ 99194 w 120680"/>
                <a:gd name="connsiteY88" fmla="*/ 2662 h 187675"/>
                <a:gd name="connsiteX89" fmla="*/ 101919 w 120680"/>
                <a:gd name="connsiteY89" fmla="*/ 2662 h 187675"/>
                <a:gd name="connsiteX90" fmla="*/ 104581 w 120680"/>
                <a:gd name="connsiteY90" fmla="*/ 2662 h 187675"/>
                <a:gd name="connsiteX91" fmla="*/ 107243 w 120680"/>
                <a:gd name="connsiteY91" fmla="*/ 2662 h 187675"/>
                <a:gd name="connsiteX92" fmla="*/ 109969 w 120680"/>
                <a:gd name="connsiteY92" fmla="*/ 2662 h 187675"/>
                <a:gd name="connsiteX93" fmla="*/ 109969 w 120680"/>
                <a:gd name="connsiteY93" fmla="*/ 0 h 187675"/>
                <a:gd name="connsiteX94" fmla="*/ 112631 w 120680"/>
                <a:gd name="connsiteY94" fmla="*/ 0 h 187675"/>
                <a:gd name="connsiteX95" fmla="*/ 115293 w 120680"/>
                <a:gd name="connsiteY95" fmla="*/ 0 h 187675"/>
                <a:gd name="connsiteX96" fmla="*/ 115293 w 120680"/>
                <a:gd name="connsiteY96" fmla="*/ 2662 h 187675"/>
                <a:gd name="connsiteX97" fmla="*/ 112631 w 120680"/>
                <a:gd name="connsiteY97" fmla="*/ 5324 h 187675"/>
                <a:gd name="connsiteX98" fmla="*/ 112631 w 120680"/>
                <a:gd name="connsiteY98" fmla="*/ 8050 h 187675"/>
                <a:gd name="connsiteX99" fmla="*/ 115293 w 120680"/>
                <a:gd name="connsiteY99" fmla="*/ 8050 h 187675"/>
                <a:gd name="connsiteX100" fmla="*/ 115293 w 120680"/>
                <a:gd name="connsiteY100" fmla="*/ 10712 h 187675"/>
                <a:gd name="connsiteX101" fmla="*/ 115293 w 120680"/>
                <a:gd name="connsiteY101" fmla="*/ 13374 h 187675"/>
                <a:gd name="connsiteX102" fmla="*/ 112631 w 120680"/>
                <a:gd name="connsiteY102" fmla="*/ 13374 h 187675"/>
                <a:gd name="connsiteX103" fmla="*/ 112631 w 120680"/>
                <a:gd name="connsiteY103" fmla="*/ 16099 h 187675"/>
                <a:gd name="connsiteX104" fmla="*/ 115293 w 120680"/>
                <a:gd name="connsiteY104" fmla="*/ 18761 h 187675"/>
                <a:gd name="connsiteX105" fmla="*/ 118018 w 120680"/>
                <a:gd name="connsiteY105" fmla="*/ 21423 h 187675"/>
                <a:gd name="connsiteX106" fmla="*/ 120681 w 120680"/>
                <a:gd name="connsiteY106" fmla="*/ 21423 h 187675"/>
                <a:gd name="connsiteX107" fmla="*/ 120681 w 120680"/>
                <a:gd name="connsiteY107" fmla="*/ 24149 h 187675"/>
                <a:gd name="connsiteX108" fmla="*/ 118018 w 120680"/>
                <a:gd name="connsiteY108" fmla="*/ 26811 h 187675"/>
                <a:gd name="connsiteX109" fmla="*/ 118018 w 120680"/>
                <a:gd name="connsiteY109" fmla="*/ 29473 h 187675"/>
                <a:gd name="connsiteX110" fmla="*/ 118018 w 120680"/>
                <a:gd name="connsiteY110" fmla="*/ 32198 h 187675"/>
                <a:gd name="connsiteX111" fmla="*/ 118018 w 120680"/>
                <a:gd name="connsiteY111" fmla="*/ 34860 h 187675"/>
                <a:gd name="connsiteX112" fmla="*/ 118018 w 120680"/>
                <a:gd name="connsiteY112" fmla="*/ 40185 h 187675"/>
                <a:gd name="connsiteX113" fmla="*/ 115293 w 120680"/>
                <a:gd name="connsiteY113" fmla="*/ 42910 h 187675"/>
                <a:gd name="connsiteX114" fmla="*/ 115293 w 120680"/>
                <a:gd name="connsiteY114" fmla="*/ 45572 h 187675"/>
                <a:gd name="connsiteX115" fmla="*/ 115293 w 120680"/>
                <a:gd name="connsiteY115" fmla="*/ 50960 h 187675"/>
                <a:gd name="connsiteX116" fmla="*/ 115293 w 120680"/>
                <a:gd name="connsiteY116" fmla="*/ 53622 h 187675"/>
                <a:gd name="connsiteX117" fmla="*/ 115293 w 120680"/>
                <a:gd name="connsiteY117" fmla="*/ 56284 h 187675"/>
                <a:gd name="connsiteX118" fmla="*/ 115293 w 120680"/>
                <a:gd name="connsiteY118" fmla="*/ 59009 h 187675"/>
                <a:gd name="connsiteX119" fmla="*/ 115293 w 120680"/>
                <a:gd name="connsiteY119" fmla="*/ 61672 h 187675"/>
                <a:gd name="connsiteX120" fmla="*/ 115293 w 120680"/>
                <a:gd name="connsiteY120" fmla="*/ 64334 h 187675"/>
                <a:gd name="connsiteX121" fmla="*/ 112631 w 120680"/>
                <a:gd name="connsiteY121" fmla="*/ 66995 h 187675"/>
                <a:gd name="connsiteX122" fmla="*/ 109969 w 120680"/>
                <a:gd name="connsiteY122" fmla="*/ 69721 h 187675"/>
                <a:gd name="connsiteX123" fmla="*/ 109969 w 120680"/>
                <a:gd name="connsiteY123" fmla="*/ 72383 h 187675"/>
                <a:gd name="connsiteX124" fmla="*/ 109969 w 120680"/>
                <a:gd name="connsiteY124" fmla="*/ 75045 h 187675"/>
                <a:gd name="connsiteX125" fmla="*/ 107243 w 120680"/>
                <a:gd name="connsiteY125" fmla="*/ 80433 h 187675"/>
                <a:gd name="connsiteX126" fmla="*/ 107243 w 120680"/>
                <a:gd name="connsiteY126" fmla="*/ 83095 h 187675"/>
                <a:gd name="connsiteX127" fmla="*/ 104581 w 120680"/>
                <a:gd name="connsiteY127" fmla="*/ 85820 h 187675"/>
                <a:gd name="connsiteX128" fmla="*/ 104581 w 120680"/>
                <a:gd name="connsiteY128" fmla="*/ 88482 h 187675"/>
                <a:gd name="connsiteX129" fmla="*/ 101919 w 120680"/>
                <a:gd name="connsiteY129" fmla="*/ 88482 h 187675"/>
                <a:gd name="connsiteX130" fmla="*/ 104581 w 120680"/>
                <a:gd name="connsiteY130" fmla="*/ 91144 h 187675"/>
                <a:gd name="connsiteX131" fmla="*/ 104581 w 120680"/>
                <a:gd name="connsiteY131" fmla="*/ 93806 h 187675"/>
                <a:gd name="connsiteX132" fmla="*/ 104581 w 120680"/>
                <a:gd name="connsiteY132" fmla="*/ 96532 h 187675"/>
                <a:gd name="connsiteX133" fmla="*/ 101919 w 120680"/>
                <a:gd name="connsiteY133" fmla="*/ 99194 h 187675"/>
                <a:gd name="connsiteX134" fmla="*/ 99194 w 120680"/>
                <a:gd name="connsiteY134" fmla="*/ 99194 h 187675"/>
                <a:gd name="connsiteX135" fmla="*/ 99194 w 120680"/>
                <a:gd name="connsiteY135" fmla="*/ 101856 h 187675"/>
                <a:gd name="connsiteX136" fmla="*/ 99194 w 120680"/>
                <a:gd name="connsiteY136" fmla="*/ 104581 h 187675"/>
                <a:gd name="connsiteX137" fmla="*/ 96532 w 120680"/>
                <a:gd name="connsiteY137" fmla="*/ 104581 h 187675"/>
                <a:gd name="connsiteX138" fmla="*/ 96532 w 120680"/>
                <a:gd name="connsiteY138" fmla="*/ 107244 h 187675"/>
                <a:gd name="connsiteX139" fmla="*/ 96532 w 120680"/>
                <a:gd name="connsiteY139" fmla="*/ 109906 h 187675"/>
                <a:gd name="connsiteX140" fmla="*/ 96532 w 120680"/>
                <a:gd name="connsiteY140" fmla="*/ 112631 h 187675"/>
                <a:gd name="connsiteX141" fmla="*/ 96532 w 120680"/>
                <a:gd name="connsiteY141" fmla="*/ 115293 h 187675"/>
                <a:gd name="connsiteX142" fmla="*/ 96532 w 120680"/>
                <a:gd name="connsiteY142" fmla="*/ 117955 h 187675"/>
                <a:gd name="connsiteX143" fmla="*/ 99194 w 120680"/>
                <a:gd name="connsiteY143" fmla="*/ 120681 h 187675"/>
                <a:gd name="connsiteX144" fmla="*/ 99194 w 120680"/>
                <a:gd name="connsiteY144" fmla="*/ 123343 h 187675"/>
                <a:gd name="connsiteX145" fmla="*/ 99194 w 120680"/>
                <a:gd name="connsiteY145" fmla="*/ 126005 h 187675"/>
                <a:gd name="connsiteX146" fmla="*/ 101919 w 120680"/>
                <a:gd name="connsiteY146" fmla="*/ 126005 h 187675"/>
                <a:gd name="connsiteX147" fmla="*/ 101919 w 120680"/>
                <a:gd name="connsiteY147" fmla="*/ 128667 h 187675"/>
                <a:gd name="connsiteX148" fmla="*/ 101919 w 120680"/>
                <a:gd name="connsiteY148" fmla="*/ 131392 h 187675"/>
                <a:gd name="connsiteX149" fmla="*/ 99194 w 120680"/>
                <a:gd name="connsiteY149" fmla="*/ 134054 h 187675"/>
                <a:gd name="connsiteX150" fmla="*/ 96532 w 120680"/>
                <a:gd name="connsiteY150" fmla="*/ 134054 h 187675"/>
                <a:gd name="connsiteX151" fmla="*/ 96532 w 120680"/>
                <a:gd name="connsiteY151" fmla="*/ 136716 h 187675"/>
                <a:gd name="connsiteX152" fmla="*/ 96532 w 120680"/>
                <a:gd name="connsiteY152" fmla="*/ 139442 h 187675"/>
                <a:gd name="connsiteX153" fmla="*/ 96532 w 120680"/>
                <a:gd name="connsiteY153" fmla="*/ 142104 h 187675"/>
                <a:gd name="connsiteX154" fmla="*/ 99194 w 120680"/>
                <a:gd name="connsiteY154" fmla="*/ 144766 h 187675"/>
                <a:gd name="connsiteX155" fmla="*/ 99194 w 120680"/>
                <a:gd name="connsiteY155" fmla="*/ 147491 h 187675"/>
                <a:gd name="connsiteX156" fmla="*/ 101919 w 120680"/>
                <a:gd name="connsiteY156" fmla="*/ 147491 h 187675"/>
                <a:gd name="connsiteX157" fmla="*/ 101919 w 120680"/>
                <a:gd name="connsiteY157" fmla="*/ 150153 h 187675"/>
                <a:gd name="connsiteX158" fmla="*/ 101919 w 120680"/>
                <a:gd name="connsiteY158" fmla="*/ 152815 h 187675"/>
                <a:gd name="connsiteX159" fmla="*/ 104581 w 120680"/>
                <a:gd name="connsiteY159" fmla="*/ 155478 h 187675"/>
                <a:gd name="connsiteX160" fmla="*/ 101919 w 120680"/>
                <a:gd name="connsiteY160" fmla="*/ 158203 h 187675"/>
                <a:gd name="connsiteX161" fmla="*/ 101919 w 120680"/>
                <a:gd name="connsiteY161" fmla="*/ 160865 h 187675"/>
                <a:gd name="connsiteX162" fmla="*/ 101919 w 120680"/>
                <a:gd name="connsiteY162" fmla="*/ 163527 h 187675"/>
                <a:gd name="connsiteX163" fmla="*/ 104581 w 120680"/>
                <a:gd name="connsiteY163" fmla="*/ 166253 h 187675"/>
                <a:gd name="connsiteX164" fmla="*/ 104581 w 120680"/>
                <a:gd name="connsiteY164" fmla="*/ 168915 h 187675"/>
                <a:gd name="connsiteX165" fmla="*/ 107243 w 120680"/>
                <a:gd name="connsiteY165" fmla="*/ 168915 h 187675"/>
                <a:gd name="connsiteX166" fmla="*/ 109969 w 120680"/>
                <a:gd name="connsiteY166" fmla="*/ 171577 h 187675"/>
                <a:gd name="connsiteX167" fmla="*/ 109969 w 120680"/>
                <a:gd name="connsiteY167" fmla="*/ 174302 h 187675"/>
                <a:gd name="connsiteX168" fmla="*/ 112631 w 120680"/>
                <a:gd name="connsiteY168" fmla="*/ 176965 h 187675"/>
                <a:gd name="connsiteX169" fmla="*/ 112631 w 120680"/>
                <a:gd name="connsiteY169" fmla="*/ 179627 h 187675"/>
                <a:gd name="connsiteX170" fmla="*/ 112631 w 120680"/>
                <a:gd name="connsiteY170" fmla="*/ 182288 h 187675"/>
                <a:gd name="connsiteX171" fmla="*/ 109969 w 120680"/>
                <a:gd name="connsiteY171" fmla="*/ 182288 h 187675"/>
                <a:gd name="connsiteX172" fmla="*/ 109969 w 120680"/>
                <a:gd name="connsiteY172" fmla="*/ 185014 h 187675"/>
                <a:gd name="connsiteX173" fmla="*/ 107243 w 120680"/>
                <a:gd name="connsiteY173" fmla="*/ 185014 h 187675"/>
                <a:gd name="connsiteX174" fmla="*/ 104581 w 120680"/>
                <a:gd name="connsiteY174" fmla="*/ 185014 h 187675"/>
                <a:gd name="connsiteX175" fmla="*/ 101919 w 120680"/>
                <a:gd name="connsiteY175" fmla="*/ 185014 h 187675"/>
                <a:gd name="connsiteX176" fmla="*/ 99194 w 120680"/>
                <a:gd name="connsiteY176" fmla="*/ 185014 h 187675"/>
                <a:gd name="connsiteX177" fmla="*/ 96532 w 120680"/>
                <a:gd name="connsiteY177" fmla="*/ 185014 h 187675"/>
                <a:gd name="connsiteX178" fmla="*/ 93870 w 120680"/>
                <a:gd name="connsiteY178" fmla="*/ 185014 h 187675"/>
                <a:gd name="connsiteX179" fmla="*/ 91208 w 120680"/>
                <a:gd name="connsiteY179" fmla="*/ 185014 h 187675"/>
                <a:gd name="connsiteX180" fmla="*/ 91208 w 120680"/>
                <a:gd name="connsiteY180" fmla="*/ 187676 h 187675"/>
                <a:gd name="connsiteX181" fmla="*/ 88482 w 120680"/>
                <a:gd name="connsiteY181" fmla="*/ 187676 h 187675"/>
                <a:gd name="connsiteX182" fmla="*/ 85820 w 120680"/>
                <a:gd name="connsiteY182" fmla="*/ 187676 h 187675"/>
                <a:gd name="connsiteX183" fmla="*/ 83158 w 120680"/>
                <a:gd name="connsiteY183" fmla="*/ 187676 h 187675"/>
                <a:gd name="connsiteX184" fmla="*/ 80433 w 120680"/>
                <a:gd name="connsiteY184" fmla="*/ 182288 h 187675"/>
                <a:gd name="connsiteX185" fmla="*/ 77771 w 120680"/>
                <a:gd name="connsiteY185" fmla="*/ 179627 h 187675"/>
                <a:gd name="connsiteX186" fmla="*/ 75109 w 120680"/>
                <a:gd name="connsiteY186" fmla="*/ 179627 h 187675"/>
                <a:gd name="connsiteX187" fmla="*/ 72383 w 120680"/>
                <a:gd name="connsiteY187" fmla="*/ 176965 h 187675"/>
                <a:gd name="connsiteX188" fmla="*/ 69721 w 120680"/>
                <a:gd name="connsiteY188" fmla="*/ 174302 h 187675"/>
                <a:gd name="connsiteX189" fmla="*/ 67059 w 120680"/>
                <a:gd name="connsiteY189" fmla="*/ 174302 h 187675"/>
                <a:gd name="connsiteX190" fmla="*/ 64334 w 120680"/>
                <a:gd name="connsiteY190" fmla="*/ 174302 h 187675"/>
                <a:gd name="connsiteX191" fmla="*/ 64334 w 120680"/>
                <a:gd name="connsiteY191" fmla="*/ 171577 h 187675"/>
                <a:gd name="connsiteX192" fmla="*/ 61672 w 120680"/>
                <a:gd name="connsiteY192" fmla="*/ 171577 h 187675"/>
                <a:gd name="connsiteX193" fmla="*/ 61672 w 120680"/>
                <a:gd name="connsiteY193" fmla="*/ 168915 h 187675"/>
                <a:gd name="connsiteX194" fmla="*/ 59009 w 120680"/>
                <a:gd name="connsiteY194" fmla="*/ 166253 h 187675"/>
                <a:gd name="connsiteX195" fmla="*/ 56347 w 120680"/>
                <a:gd name="connsiteY195" fmla="*/ 166253 h 187675"/>
                <a:gd name="connsiteX196" fmla="*/ 53622 w 120680"/>
                <a:gd name="connsiteY196" fmla="*/ 163527 h 187675"/>
                <a:gd name="connsiteX197" fmla="*/ 50960 w 120680"/>
                <a:gd name="connsiteY197" fmla="*/ 163527 h 187675"/>
                <a:gd name="connsiteX198" fmla="*/ 48298 w 120680"/>
                <a:gd name="connsiteY198" fmla="*/ 163527 h 187675"/>
                <a:gd name="connsiteX199" fmla="*/ 45572 w 120680"/>
                <a:gd name="connsiteY199" fmla="*/ 160865 h 187675"/>
                <a:gd name="connsiteX200" fmla="*/ 45572 w 120680"/>
                <a:gd name="connsiteY200" fmla="*/ 160865 h 187675"/>
                <a:gd name="connsiteX201" fmla="*/ 45572 w 120680"/>
                <a:gd name="connsiteY201" fmla="*/ 160865 h 18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20680" h="187675">
                  <a:moveTo>
                    <a:pt x="45572" y="160865"/>
                  </a:moveTo>
                  <a:lnTo>
                    <a:pt x="42910" y="158203"/>
                  </a:lnTo>
                  <a:lnTo>
                    <a:pt x="40248" y="152815"/>
                  </a:lnTo>
                  <a:lnTo>
                    <a:pt x="40248" y="150153"/>
                  </a:lnTo>
                  <a:lnTo>
                    <a:pt x="37523" y="147491"/>
                  </a:lnTo>
                  <a:lnTo>
                    <a:pt x="37523" y="144766"/>
                  </a:lnTo>
                  <a:lnTo>
                    <a:pt x="34860" y="144766"/>
                  </a:lnTo>
                  <a:lnTo>
                    <a:pt x="34860" y="142104"/>
                  </a:lnTo>
                  <a:lnTo>
                    <a:pt x="34860" y="139442"/>
                  </a:lnTo>
                  <a:lnTo>
                    <a:pt x="32198" y="134054"/>
                  </a:lnTo>
                  <a:lnTo>
                    <a:pt x="32198" y="131392"/>
                  </a:lnTo>
                  <a:lnTo>
                    <a:pt x="32198" y="128667"/>
                  </a:lnTo>
                  <a:lnTo>
                    <a:pt x="32198" y="126005"/>
                  </a:lnTo>
                  <a:lnTo>
                    <a:pt x="29536" y="123343"/>
                  </a:lnTo>
                  <a:lnTo>
                    <a:pt x="29536" y="120681"/>
                  </a:lnTo>
                  <a:lnTo>
                    <a:pt x="26811" y="117955"/>
                  </a:lnTo>
                  <a:lnTo>
                    <a:pt x="24149" y="115293"/>
                  </a:lnTo>
                  <a:lnTo>
                    <a:pt x="21487" y="115293"/>
                  </a:lnTo>
                  <a:lnTo>
                    <a:pt x="18761" y="115293"/>
                  </a:lnTo>
                  <a:lnTo>
                    <a:pt x="18761" y="112631"/>
                  </a:lnTo>
                  <a:lnTo>
                    <a:pt x="16099" y="112631"/>
                  </a:lnTo>
                  <a:lnTo>
                    <a:pt x="13437" y="112631"/>
                  </a:lnTo>
                  <a:lnTo>
                    <a:pt x="13437" y="109906"/>
                  </a:lnTo>
                  <a:lnTo>
                    <a:pt x="13437" y="107244"/>
                  </a:lnTo>
                  <a:lnTo>
                    <a:pt x="10712" y="104581"/>
                  </a:lnTo>
                  <a:lnTo>
                    <a:pt x="10712" y="101856"/>
                  </a:lnTo>
                  <a:lnTo>
                    <a:pt x="8050" y="101856"/>
                  </a:lnTo>
                  <a:lnTo>
                    <a:pt x="5388" y="101856"/>
                  </a:lnTo>
                  <a:lnTo>
                    <a:pt x="5388" y="99194"/>
                  </a:lnTo>
                  <a:lnTo>
                    <a:pt x="2726" y="99194"/>
                  </a:lnTo>
                  <a:lnTo>
                    <a:pt x="0" y="101856"/>
                  </a:lnTo>
                  <a:lnTo>
                    <a:pt x="0" y="99194"/>
                  </a:lnTo>
                  <a:lnTo>
                    <a:pt x="0" y="96532"/>
                  </a:lnTo>
                  <a:lnTo>
                    <a:pt x="2726" y="91144"/>
                  </a:lnTo>
                  <a:lnTo>
                    <a:pt x="2726" y="88482"/>
                  </a:lnTo>
                  <a:lnTo>
                    <a:pt x="5388" y="88482"/>
                  </a:lnTo>
                  <a:lnTo>
                    <a:pt x="5388" y="85820"/>
                  </a:lnTo>
                  <a:lnTo>
                    <a:pt x="5388" y="83095"/>
                  </a:lnTo>
                  <a:lnTo>
                    <a:pt x="8050" y="83095"/>
                  </a:lnTo>
                  <a:lnTo>
                    <a:pt x="8050" y="80433"/>
                  </a:lnTo>
                  <a:lnTo>
                    <a:pt x="8050" y="77771"/>
                  </a:lnTo>
                  <a:lnTo>
                    <a:pt x="10712" y="75045"/>
                  </a:lnTo>
                  <a:lnTo>
                    <a:pt x="13437" y="72383"/>
                  </a:lnTo>
                  <a:lnTo>
                    <a:pt x="13437" y="69721"/>
                  </a:lnTo>
                  <a:lnTo>
                    <a:pt x="16099" y="69721"/>
                  </a:lnTo>
                  <a:lnTo>
                    <a:pt x="18761" y="66995"/>
                  </a:lnTo>
                  <a:lnTo>
                    <a:pt x="21487" y="61672"/>
                  </a:lnTo>
                  <a:lnTo>
                    <a:pt x="24149" y="59009"/>
                  </a:lnTo>
                  <a:lnTo>
                    <a:pt x="26811" y="53622"/>
                  </a:lnTo>
                  <a:lnTo>
                    <a:pt x="26811" y="50960"/>
                  </a:lnTo>
                  <a:lnTo>
                    <a:pt x="29536" y="50960"/>
                  </a:lnTo>
                  <a:lnTo>
                    <a:pt x="32198" y="50960"/>
                  </a:lnTo>
                  <a:lnTo>
                    <a:pt x="34860" y="50960"/>
                  </a:lnTo>
                  <a:lnTo>
                    <a:pt x="37523" y="50960"/>
                  </a:lnTo>
                  <a:lnTo>
                    <a:pt x="40248" y="50960"/>
                  </a:lnTo>
                  <a:lnTo>
                    <a:pt x="42910" y="50960"/>
                  </a:lnTo>
                  <a:lnTo>
                    <a:pt x="45572" y="50960"/>
                  </a:lnTo>
                  <a:lnTo>
                    <a:pt x="45572" y="48234"/>
                  </a:lnTo>
                  <a:lnTo>
                    <a:pt x="48298" y="50960"/>
                  </a:lnTo>
                  <a:lnTo>
                    <a:pt x="50960" y="50960"/>
                  </a:lnTo>
                  <a:lnTo>
                    <a:pt x="53622" y="50960"/>
                  </a:lnTo>
                  <a:lnTo>
                    <a:pt x="53622" y="48234"/>
                  </a:lnTo>
                  <a:lnTo>
                    <a:pt x="53622" y="45572"/>
                  </a:lnTo>
                  <a:lnTo>
                    <a:pt x="53622" y="42910"/>
                  </a:lnTo>
                  <a:lnTo>
                    <a:pt x="53622" y="40185"/>
                  </a:lnTo>
                  <a:lnTo>
                    <a:pt x="56347" y="40185"/>
                  </a:lnTo>
                  <a:lnTo>
                    <a:pt x="56347" y="34860"/>
                  </a:lnTo>
                  <a:lnTo>
                    <a:pt x="59009" y="34860"/>
                  </a:lnTo>
                  <a:lnTo>
                    <a:pt x="59009" y="32198"/>
                  </a:lnTo>
                  <a:lnTo>
                    <a:pt x="59009" y="29473"/>
                  </a:lnTo>
                  <a:lnTo>
                    <a:pt x="61672" y="29473"/>
                  </a:lnTo>
                  <a:lnTo>
                    <a:pt x="61672" y="26811"/>
                  </a:lnTo>
                  <a:lnTo>
                    <a:pt x="64334" y="24149"/>
                  </a:lnTo>
                  <a:lnTo>
                    <a:pt x="67059" y="24149"/>
                  </a:lnTo>
                  <a:lnTo>
                    <a:pt x="69721" y="24149"/>
                  </a:lnTo>
                  <a:lnTo>
                    <a:pt x="72383" y="24149"/>
                  </a:lnTo>
                  <a:lnTo>
                    <a:pt x="75109" y="24149"/>
                  </a:lnTo>
                  <a:lnTo>
                    <a:pt x="77771" y="24149"/>
                  </a:lnTo>
                  <a:lnTo>
                    <a:pt x="80433" y="24149"/>
                  </a:lnTo>
                  <a:lnTo>
                    <a:pt x="80433" y="21423"/>
                  </a:lnTo>
                  <a:lnTo>
                    <a:pt x="83158" y="18761"/>
                  </a:lnTo>
                  <a:lnTo>
                    <a:pt x="83158" y="16099"/>
                  </a:lnTo>
                  <a:lnTo>
                    <a:pt x="85820" y="16099"/>
                  </a:lnTo>
                  <a:lnTo>
                    <a:pt x="88482" y="13374"/>
                  </a:lnTo>
                  <a:lnTo>
                    <a:pt x="91208" y="10712"/>
                  </a:lnTo>
                  <a:lnTo>
                    <a:pt x="93870" y="8050"/>
                  </a:lnTo>
                  <a:lnTo>
                    <a:pt x="93870" y="5324"/>
                  </a:lnTo>
                  <a:lnTo>
                    <a:pt x="96532" y="5324"/>
                  </a:lnTo>
                  <a:lnTo>
                    <a:pt x="99194" y="2662"/>
                  </a:lnTo>
                  <a:lnTo>
                    <a:pt x="101919" y="2662"/>
                  </a:lnTo>
                  <a:lnTo>
                    <a:pt x="104581" y="2662"/>
                  </a:lnTo>
                  <a:lnTo>
                    <a:pt x="107243" y="2662"/>
                  </a:lnTo>
                  <a:lnTo>
                    <a:pt x="109969" y="2662"/>
                  </a:lnTo>
                  <a:lnTo>
                    <a:pt x="109969" y="0"/>
                  </a:lnTo>
                  <a:lnTo>
                    <a:pt x="112631" y="0"/>
                  </a:lnTo>
                  <a:lnTo>
                    <a:pt x="115293" y="0"/>
                  </a:lnTo>
                  <a:lnTo>
                    <a:pt x="115293" y="2662"/>
                  </a:lnTo>
                  <a:lnTo>
                    <a:pt x="112631" y="5324"/>
                  </a:lnTo>
                  <a:lnTo>
                    <a:pt x="112631" y="8050"/>
                  </a:lnTo>
                  <a:lnTo>
                    <a:pt x="115293" y="8050"/>
                  </a:lnTo>
                  <a:lnTo>
                    <a:pt x="115293" y="10712"/>
                  </a:lnTo>
                  <a:lnTo>
                    <a:pt x="115293" y="13374"/>
                  </a:lnTo>
                  <a:lnTo>
                    <a:pt x="112631" y="13374"/>
                  </a:lnTo>
                  <a:lnTo>
                    <a:pt x="112631" y="16099"/>
                  </a:lnTo>
                  <a:lnTo>
                    <a:pt x="115293" y="18761"/>
                  </a:lnTo>
                  <a:lnTo>
                    <a:pt x="118018" y="21423"/>
                  </a:lnTo>
                  <a:lnTo>
                    <a:pt x="120681" y="21423"/>
                  </a:lnTo>
                  <a:lnTo>
                    <a:pt x="120681" y="24149"/>
                  </a:lnTo>
                  <a:lnTo>
                    <a:pt x="118018" y="26811"/>
                  </a:lnTo>
                  <a:lnTo>
                    <a:pt x="118018" y="29473"/>
                  </a:lnTo>
                  <a:lnTo>
                    <a:pt x="118018" y="32198"/>
                  </a:lnTo>
                  <a:lnTo>
                    <a:pt x="118018" y="34860"/>
                  </a:lnTo>
                  <a:lnTo>
                    <a:pt x="118018" y="40185"/>
                  </a:lnTo>
                  <a:lnTo>
                    <a:pt x="115293" y="42910"/>
                  </a:lnTo>
                  <a:lnTo>
                    <a:pt x="115293" y="45572"/>
                  </a:lnTo>
                  <a:lnTo>
                    <a:pt x="115293" y="50960"/>
                  </a:lnTo>
                  <a:lnTo>
                    <a:pt x="115293" y="53622"/>
                  </a:lnTo>
                  <a:lnTo>
                    <a:pt x="115293" y="56284"/>
                  </a:lnTo>
                  <a:lnTo>
                    <a:pt x="115293" y="59009"/>
                  </a:lnTo>
                  <a:lnTo>
                    <a:pt x="115293" y="61672"/>
                  </a:lnTo>
                  <a:lnTo>
                    <a:pt x="115293" y="64334"/>
                  </a:lnTo>
                  <a:lnTo>
                    <a:pt x="112631" y="66995"/>
                  </a:lnTo>
                  <a:lnTo>
                    <a:pt x="109969" y="69721"/>
                  </a:lnTo>
                  <a:lnTo>
                    <a:pt x="109969" y="72383"/>
                  </a:lnTo>
                  <a:lnTo>
                    <a:pt x="109969" y="75045"/>
                  </a:lnTo>
                  <a:lnTo>
                    <a:pt x="107243" y="80433"/>
                  </a:lnTo>
                  <a:lnTo>
                    <a:pt x="107243" y="83095"/>
                  </a:lnTo>
                  <a:lnTo>
                    <a:pt x="104581" y="85820"/>
                  </a:lnTo>
                  <a:lnTo>
                    <a:pt x="104581" y="88482"/>
                  </a:lnTo>
                  <a:lnTo>
                    <a:pt x="101919" y="88482"/>
                  </a:lnTo>
                  <a:lnTo>
                    <a:pt x="104581" y="91144"/>
                  </a:lnTo>
                  <a:lnTo>
                    <a:pt x="104581" y="93806"/>
                  </a:lnTo>
                  <a:lnTo>
                    <a:pt x="104581" y="96532"/>
                  </a:lnTo>
                  <a:lnTo>
                    <a:pt x="101919" y="99194"/>
                  </a:lnTo>
                  <a:lnTo>
                    <a:pt x="99194" y="99194"/>
                  </a:lnTo>
                  <a:lnTo>
                    <a:pt x="99194" y="101856"/>
                  </a:lnTo>
                  <a:lnTo>
                    <a:pt x="99194" y="104581"/>
                  </a:lnTo>
                  <a:lnTo>
                    <a:pt x="96532" y="104581"/>
                  </a:lnTo>
                  <a:lnTo>
                    <a:pt x="96532" y="107244"/>
                  </a:lnTo>
                  <a:lnTo>
                    <a:pt x="96532" y="109906"/>
                  </a:lnTo>
                  <a:lnTo>
                    <a:pt x="96532" y="112631"/>
                  </a:lnTo>
                  <a:lnTo>
                    <a:pt x="96532" y="115293"/>
                  </a:lnTo>
                  <a:lnTo>
                    <a:pt x="96532" y="117955"/>
                  </a:lnTo>
                  <a:lnTo>
                    <a:pt x="99194" y="120681"/>
                  </a:lnTo>
                  <a:lnTo>
                    <a:pt x="99194" y="123343"/>
                  </a:lnTo>
                  <a:lnTo>
                    <a:pt x="99194" y="126005"/>
                  </a:lnTo>
                  <a:lnTo>
                    <a:pt x="101919" y="126005"/>
                  </a:lnTo>
                  <a:lnTo>
                    <a:pt x="101919" y="128667"/>
                  </a:lnTo>
                  <a:lnTo>
                    <a:pt x="101919" y="131392"/>
                  </a:lnTo>
                  <a:lnTo>
                    <a:pt x="99194" y="134054"/>
                  </a:lnTo>
                  <a:lnTo>
                    <a:pt x="96532" y="134054"/>
                  </a:lnTo>
                  <a:lnTo>
                    <a:pt x="96532" y="136716"/>
                  </a:lnTo>
                  <a:lnTo>
                    <a:pt x="96532" y="139442"/>
                  </a:lnTo>
                  <a:lnTo>
                    <a:pt x="96532" y="142104"/>
                  </a:lnTo>
                  <a:lnTo>
                    <a:pt x="99194" y="144766"/>
                  </a:lnTo>
                  <a:lnTo>
                    <a:pt x="99194" y="147491"/>
                  </a:lnTo>
                  <a:lnTo>
                    <a:pt x="101919" y="147491"/>
                  </a:lnTo>
                  <a:lnTo>
                    <a:pt x="101919" y="150153"/>
                  </a:lnTo>
                  <a:lnTo>
                    <a:pt x="101919" y="152815"/>
                  </a:lnTo>
                  <a:lnTo>
                    <a:pt x="104581" y="155478"/>
                  </a:lnTo>
                  <a:lnTo>
                    <a:pt x="101919" y="158203"/>
                  </a:lnTo>
                  <a:lnTo>
                    <a:pt x="101919" y="160865"/>
                  </a:lnTo>
                  <a:lnTo>
                    <a:pt x="101919" y="163527"/>
                  </a:lnTo>
                  <a:lnTo>
                    <a:pt x="104581" y="166253"/>
                  </a:lnTo>
                  <a:lnTo>
                    <a:pt x="104581" y="168915"/>
                  </a:lnTo>
                  <a:lnTo>
                    <a:pt x="107243" y="168915"/>
                  </a:lnTo>
                  <a:lnTo>
                    <a:pt x="109969" y="171577"/>
                  </a:lnTo>
                  <a:lnTo>
                    <a:pt x="109969" y="174302"/>
                  </a:lnTo>
                  <a:lnTo>
                    <a:pt x="112631" y="176965"/>
                  </a:lnTo>
                  <a:lnTo>
                    <a:pt x="112631" y="179627"/>
                  </a:lnTo>
                  <a:lnTo>
                    <a:pt x="112631" y="182288"/>
                  </a:lnTo>
                  <a:lnTo>
                    <a:pt x="109969" y="182288"/>
                  </a:lnTo>
                  <a:lnTo>
                    <a:pt x="109969" y="185014"/>
                  </a:lnTo>
                  <a:lnTo>
                    <a:pt x="107243" y="185014"/>
                  </a:lnTo>
                  <a:lnTo>
                    <a:pt x="104581" y="185014"/>
                  </a:lnTo>
                  <a:lnTo>
                    <a:pt x="101919" y="185014"/>
                  </a:lnTo>
                  <a:lnTo>
                    <a:pt x="99194" y="185014"/>
                  </a:lnTo>
                  <a:lnTo>
                    <a:pt x="96532" y="185014"/>
                  </a:lnTo>
                  <a:lnTo>
                    <a:pt x="93870" y="185014"/>
                  </a:lnTo>
                  <a:lnTo>
                    <a:pt x="91208" y="185014"/>
                  </a:lnTo>
                  <a:lnTo>
                    <a:pt x="91208" y="187676"/>
                  </a:lnTo>
                  <a:lnTo>
                    <a:pt x="88482" y="187676"/>
                  </a:lnTo>
                  <a:lnTo>
                    <a:pt x="85820" y="187676"/>
                  </a:lnTo>
                  <a:lnTo>
                    <a:pt x="83158" y="187676"/>
                  </a:lnTo>
                  <a:lnTo>
                    <a:pt x="80433" y="182288"/>
                  </a:lnTo>
                  <a:lnTo>
                    <a:pt x="77771" y="179627"/>
                  </a:lnTo>
                  <a:lnTo>
                    <a:pt x="75109" y="179627"/>
                  </a:lnTo>
                  <a:lnTo>
                    <a:pt x="72383" y="176965"/>
                  </a:lnTo>
                  <a:lnTo>
                    <a:pt x="69721" y="174302"/>
                  </a:lnTo>
                  <a:lnTo>
                    <a:pt x="67059" y="174302"/>
                  </a:lnTo>
                  <a:lnTo>
                    <a:pt x="64334" y="174302"/>
                  </a:lnTo>
                  <a:lnTo>
                    <a:pt x="64334" y="171577"/>
                  </a:lnTo>
                  <a:lnTo>
                    <a:pt x="61672" y="171577"/>
                  </a:lnTo>
                  <a:lnTo>
                    <a:pt x="61672" y="168915"/>
                  </a:lnTo>
                  <a:lnTo>
                    <a:pt x="59009" y="166253"/>
                  </a:lnTo>
                  <a:lnTo>
                    <a:pt x="56347" y="166253"/>
                  </a:lnTo>
                  <a:lnTo>
                    <a:pt x="53622" y="163527"/>
                  </a:lnTo>
                  <a:lnTo>
                    <a:pt x="50960" y="163527"/>
                  </a:lnTo>
                  <a:lnTo>
                    <a:pt x="48298" y="163527"/>
                  </a:lnTo>
                  <a:lnTo>
                    <a:pt x="45572" y="160865"/>
                  </a:lnTo>
                  <a:lnTo>
                    <a:pt x="45572" y="160865"/>
                  </a:lnTo>
                  <a:lnTo>
                    <a:pt x="45572" y="1608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6" name="Freeform: Shape 35">
              <a:extLst>
                <a:ext uri="{FF2B5EF4-FFF2-40B4-BE49-F238E27FC236}">
                  <a16:creationId xmlns:a16="http://schemas.microsoft.com/office/drawing/2014/main" id="{7AB8760B-9687-5C7D-EA3C-56B1DBB1F2A7}"/>
                </a:ext>
              </a:extLst>
            </p:cNvPr>
            <p:cNvSpPr/>
            <p:nvPr/>
          </p:nvSpPr>
          <p:spPr>
            <a:xfrm>
              <a:off x="5602059" y="2162615"/>
              <a:ext cx="498757" cy="396838"/>
            </a:xfrm>
            <a:custGeom>
              <a:avLst/>
              <a:gdLst>
                <a:gd name="connsiteX0" fmla="*/ 166253 w 498757"/>
                <a:gd name="connsiteY0" fmla="*/ 396839 h 396838"/>
                <a:gd name="connsiteX1" fmla="*/ 166253 w 498757"/>
                <a:gd name="connsiteY1" fmla="*/ 394177 h 396838"/>
                <a:gd name="connsiteX2" fmla="*/ 168914 w 498757"/>
                <a:gd name="connsiteY2" fmla="*/ 391514 h 396838"/>
                <a:gd name="connsiteX3" fmla="*/ 168914 w 498757"/>
                <a:gd name="connsiteY3" fmla="*/ 388789 h 396838"/>
                <a:gd name="connsiteX4" fmla="*/ 168914 w 498757"/>
                <a:gd name="connsiteY4" fmla="*/ 383465 h 396838"/>
                <a:gd name="connsiteX5" fmla="*/ 168914 w 498757"/>
                <a:gd name="connsiteY5" fmla="*/ 380803 h 396838"/>
                <a:gd name="connsiteX6" fmla="*/ 166253 w 498757"/>
                <a:gd name="connsiteY6" fmla="*/ 375415 h 396838"/>
                <a:gd name="connsiteX7" fmla="*/ 166253 w 498757"/>
                <a:gd name="connsiteY7" fmla="*/ 372753 h 396838"/>
                <a:gd name="connsiteX8" fmla="*/ 166253 w 498757"/>
                <a:gd name="connsiteY8" fmla="*/ 370028 h 396838"/>
                <a:gd name="connsiteX9" fmla="*/ 166253 w 498757"/>
                <a:gd name="connsiteY9" fmla="*/ 359316 h 396838"/>
                <a:gd name="connsiteX10" fmla="*/ 166253 w 498757"/>
                <a:gd name="connsiteY10" fmla="*/ 348604 h 396838"/>
                <a:gd name="connsiteX11" fmla="*/ 168914 w 498757"/>
                <a:gd name="connsiteY11" fmla="*/ 345942 h 396838"/>
                <a:gd name="connsiteX12" fmla="*/ 168914 w 498757"/>
                <a:gd name="connsiteY12" fmla="*/ 343217 h 396838"/>
                <a:gd name="connsiteX13" fmla="*/ 168914 w 498757"/>
                <a:gd name="connsiteY13" fmla="*/ 337893 h 396838"/>
                <a:gd name="connsiteX14" fmla="*/ 166253 w 498757"/>
                <a:gd name="connsiteY14" fmla="*/ 332505 h 396838"/>
                <a:gd name="connsiteX15" fmla="*/ 166253 w 498757"/>
                <a:gd name="connsiteY15" fmla="*/ 327118 h 396838"/>
                <a:gd name="connsiteX16" fmla="*/ 166253 w 498757"/>
                <a:gd name="connsiteY16" fmla="*/ 308356 h 396838"/>
                <a:gd name="connsiteX17" fmla="*/ 166253 w 498757"/>
                <a:gd name="connsiteY17" fmla="*/ 303032 h 396838"/>
                <a:gd name="connsiteX18" fmla="*/ 160865 w 498757"/>
                <a:gd name="connsiteY18" fmla="*/ 297645 h 396838"/>
                <a:gd name="connsiteX19" fmla="*/ 158203 w 498757"/>
                <a:gd name="connsiteY19" fmla="*/ 292321 h 396838"/>
                <a:gd name="connsiteX20" fmla="*/ 150153 w 498757"/>
                <a:gd name="connsiteY20" fmla="*/ 292321 h 396838"/>
                <a:gd name="connsiteX21" fmla="*/ 147491 w 498757"/>
                <a:gd name="connsiteY21" fmla="*/ 294983 h 396838"/>
                <a:gd name="connsiteX22" fmla="*/ 142104 w 498757"/>
                <a:gd name="connsiteY22" fmla="*/ 294983 h 396838"/>
                <a:gd name="connsiteX23" fmla="*/ 139442 w 498757"/>
                <a:gd name="connsiteY23" fmla="*/ 292321 h 396838"/>
                <a:gd name="connsiteX24" fmla="*/ 136780 w 498757"/>
                <a:gd name="connsiteY24" fmla="*/ 289595 h 396838"/>
                <a:gd name="connsiteX25" fmla="*/ 134054 w 498757"/>
                <a:gd name="connsiteY25" fmla="*/ 289595 h 396838"/>
                <a:gd name="connsiteX26" fmla="*/ 131392 w 498757"/>
                <a:gd name="connsiteY26" fmla="*/ 286933 h 396838"/>
                <a:gd name="connsiteX27" fmla="*/ 128730 w 498757"/>
                <a:gd name="connsiteY27" fmla="*/ 289595 h 396838"/>
                <a:gd name="connsiteX28" fmla="*/ 126068 w 498757"/>
                <a:gd name="connsiteY28" fmla="*/ 289595 h 396838"/>
                <a:gd name="connsiteX29" fmla="*/ 123343 w 498757"/>
                <a:gd name="connsiteY29" fmla="*/ 289595 h 396838"/>
                <a:gd name="connsiteX30" fmla="*/ 123343 w 498757"/>
                <a:gd name="connsiteY30" fmla="*/ 286933 h 396838"/>
                <a:gd name="connsiteX31" fmla="*/ 120680 w 498757"/>
                <a:gd name="connsiteY31" fmla="*/ 281546 h 396838"/>
                <a:gd name="connsiteX32" fmla="*/ 120680 w 498757"/>
                <a:gd name="connsiteY32" fmla="*/ 270834 h 396838"/>
                <a:gd name="connsiteX33" fmla="*/ 120680 w 498757"/>
                <a:gd name="connsiteY33" fmla="*/ 265510 h 396838"/>
                <a:gd name="connsiteX34" fmla="*/ 120680 w 498757"/>
                <a:gd name="connsiteY34" fmla="*/ 262784 h 396838"/>
                <a:gd name="connsiteX35" fmla="*/ 120680 w 498757"/>
                <a:gd name="connsiteY35" fmla="*/ 260122 h 396838"/>
                <a:gd name="connsiteX36" fmla="*/ 120680 w 498757"/>
                <a:gd name="connsiteY36" fmla="*/ 257460 h 396838"/>
                <a:gd name="connsiteX37" fmla="*/ 120680 w 498757"/>
                <a:gd name="connsiteY37" fmla="*/ 252073 h 396838"/>
                <a:gd name="connsiteX38" fmla="*/ 115293 w 498757"/>
                <a:gd name="connsiteY38" fmla="*/ 246685 h 396838"/>
                <a:gd name="connsiteX39" fmla="*/ 109969 w 498757"/>
                <a:gd name="connsiteY39" fmla="*/ 244023 h 396838"/>
                <a:gd name="connsiteX40" fmla="*/ 107243 w 498757"/>
                <a:gd name="connsiteY40" fmla="*/ 238636 h 396838"/>
                <a:gd name="connsiteX41" fmla="*/ 104581 w 498757"/>
                <a:gd name="connsiteY41" fmla="*/ 233311 h 396838"/>
                <a:gd name="connsiteX42" fmla="*/ 96532 w 498757"/>
                <a:gd name="connsiteY42" fmla="*/ 233311 h 396838"/>
                <a:gd name="connsiteX43" fmla="*/ 88482 w 498757"/>
                <a:gd name="connsiteY43" fmla="*/ 233311 h 396838"/>
                <a:gd name="connsiteX44" fmla="*/ 80433 w 498757"/>
                <a:gd name="connsiteY44" fmla="*/ 230649 h 396838"/>
                <a:gd name="connsiteX45" fmla="*/ 72383 w 498757"/>
                <a:gd name="connsiteY45" fmla="*/ 225262 h 396838"/>
                <a:gd name="connsiteX46" fmla="*/ 64397 w 498757"/>
                <a:gd name="connsiteY46" fmla="*/ 225262 h 396838"/>
                <a:gd name="connsiteX47" fmla="*/ 59009 w 498757"/>
                <a:gd name="connsiteY47" fmla="*/ 219874 h 396838"/>
                <a:gd name="connsiteX48" fmla="*/ 59009 w 498757"/>
                <a:gd name="connsiteY48" fmla="*/ 214550 h 396838"/>
                <a:gd name="connsiteX49" fmla="*/ 56347 w 498757"/>
                <a:gd name="connsiteY49" fmla="*/ 209163 h 396838"/>
                <a:gd name="connsiteX50" fmla="*/ 53622 w 498757"/>
                <a:gd name="connsiteY50" fmla="*/ 201113 h 396838"/>
                <a:gd name="connsiteX51" fmla="*/ 53622 w 498757"/>
                <a:gd name="connsiteY51" fmla="*/ 193063 h 396838"/>
                <a:gd name="connsiteX52" fmla="*/ 53622 w 498757"/>
                <a:gd name="connsiteY52" fmla="*/ 187739 h 396838"/>
                <a:gd name="connsiteX53" fmla="*/ 53622 w 498757"/>
                <a:gd name="connsiteY53" fmla="*/ 176964 h 396838"/>
                <a:gd name="connsiteX54" fmla="*/ 50959 w 498757"/>
                <a:gd name="connsiteY54" fmla="*/ 174302 h 396838"/>
                <a:gd name="connsiteX55" fmla="*/ 48298 w 498757"/>
                <a:gd name="connsiteY55" fmla="*/ 168978 h 396838"/>
                <a:gd name="connsiteX56" fmla="*/ 48298 w 498757"/>
                <a:gd name="connsiteY56" fmla="*/ 166253 h 396838"/>
                <a:gd name="connsiteX57" fmla="*/ 48298 w 498757"/>
                <a:gd name="connsiteY57" fmla="*/ 158203 h 396838"/>
                <a:gd name="connsiteX58" fmla="*/ 48298 w 498757"/>
                <a:gd name="connsiteY58" fmla="*/ 152879 h 396838"/>
                <a:gd name="connsiteX59" fmla="*/ 56347 w 498757"/>
                <a:gd name="connsiteY59" fmla="*/ 152879 h 396838"/>
                <a:gd name="connsiteX60" fmla="*/ 59009 w 498757"/>
                <a:gd name="connsiteY60" fmla="*/ 152879 h 396838"/>
                <a:gd name="connsiteX61" fmla="*/ 59009 w 498757"/>
                <a:gd name="connsiteY61" fmla="*/ 147491 h 396838"/>
                <a:gd name="connsiteX62" fmla="*/ 53622 w 498757"/>
                <a:gd name="connsiteY62" fmla="*/ 142167 h 396838"/>
                <a:gd name="connsiteX63" fmla="*/ 45572 w 498757"/>
                <a:gd name="connsiteY63" fmla="*/ 136780 h 396838"/>
                <a:gd name="connsiteX64" fmla="*/ 37586 w 498757"/>
                <a:gd name="connsiteY64" fmla="*/ 131392 h 396838"/>
                <a:gd name="connsiteX65" fmla="*/ 24149 w 498757"/>
                <a:gd name="connsiteY65" fmla="*/ 120680 h 396838"/>
                <a:gd name="connsiteX66" fmla="*/ 21487 w 498757"/>
                <a:gd name="connsiteY66" fmla="*/ 118018 h 396838"/>
                <a:gd name="connsiteX67" fmla="*/ 16099 w 498757"/>
                <a:gd name="connsiteY67" fmla="*/ 120680 h 396838"/>
                <a:gd name="connsiteX68" fmla="*/ 13437 w 498757"/>
                <a:gd name="connsiteY68" fmla="*/ 118018 h 396838"/>
                <a:gd name="connsiteX69" fmla="*/ 8050 w 498757"/>
                <a:gd name="connsiteY69" fmla="*/ 112631 h 396838"/>
                <a:gd name="connsiteX70" fmla="*/ 2725 w 498757"/>
                <a:gd name="connsiteY70" fmla="*/ 109969 h 396838"/>
                <a:gd name="connsiteX71" fmla="*/ 0 w 498757"/>
                <a:gd name="connsiteY71" fmla="*/ 107307 h 396838"/>
                <a:gd name="connsiteX72" fmla="*/ 0 w 498757"/>
                <a:gd name="connsiteY72" fmla="*/ 96532 h 396838"/>
                <a:gd name="connsiteX73" fmla="*/ 2725 w 498757"/>
                <a:gd name="connsiteY73" fmla="*/ 96532 h 396838"/>
                <a:gd name="connsiteX74" fmla="*/ 2725 w 498757"/>
                <a:gd name="connsiteY74" fmla="*/ 93870 h 396838"/>
                <a:gd name="connsiteX75" fmla="*/ 5387 w 498757"/>
                <a:gd name="connsiteY75" fmla="*/ 93870 h 396838"/>
                <a:gd name="connsiteX76" fmla="*/ 8050 w 498757"/>
                <a:gd name="connsiteY76" fmla="*/ 93870 h 396838"/>
                <a:gd name="connsiteX77" fmla="*/ 10775 w 498757"/>
                <a:gd name="connsiteY77" fmla="*/ 93870 h 396838"/>
                <a:gd name="connsiteX78" fmla="*/ 13437 w 498757"/>
                <a:gd name="connsiteY78" fmla="*/ 93870 h 396838"/>
                <a:gd name="connsiteX79" fmla="*/ 16099 w 498757"/>
                <a:gd name="connsiteY79" fmla="*/ 93870 h 396838"/>
                <a:gd name="connsiteX80" fmla="*/ 18761 w 498757"/>
                <a:gd name="connsiteY80" fmla="*/ 93870 h 396838"/>
                <a:gd name="connsiteX81" fmla="*/ 21487 w 498757"/>
                <a:gd name="connsiteY81" fmla="*/ 93870 h 396838"/>
                <a:gd name="connsiteX82" fmla="*/ 24149 w 498757"/>
                <a:gd name="connsiteY82" fmla="*/ 93870 h 396838"/>
                <a:gd name="connsiteX83" fmla="*/ 26811 w 498757"/>
                <a:gd name="connsiteY83" fmla="*/ 93870 h 396838"/>
                <a:gd name="connsiteX84" fmla="*/ 29536 w 498757"/>
                <a:gd name="connsiteY84" fmla="*/ 93870 h 396838"/>
                <a:gd name="connsiteX85" fmla="*/ 29536 w 498757"/>
                <a:gd name="connsiteY85" fmla="*/ 96532 h 396838"/>
                <a:gd name="connsiteX86" fmla="*/ 32198 w 498757"/>
                <a:gd name="connsiteY86" fmla="*/ 96532 h 396838"/>
                <a:gd name="connsiteX87" fmla="*/ 34860 w 498757"/>
                <a:gd name="connsiteY87" fmla="*/ 96532 h 396838"/>
                <a:gd name="connsiteX88" fmla="*/ 34860 w 498757"/>
                <a:gd name="connsiteY88" fmla="*/ 99257 h 396838"/>
                <a:gd name="connsiteX89" fmla="*/ 37586 w 498757"/>
                <a:gd name="connsiteY89" fmla="*/ 99257 h 396838"/>
                <a:gd name="connsiteX90" fmla="*/ 40248 w 498757"/>
                <a:gd name="connsiteY90" fmla="*/ 99257 h 396838"/>
                <a:gd name="connsiteX91" fmla="*/ 42910 w 498757"/>
                <a:gd name="connsiteY91" fmla="*/ 99257 h 396838"/>
                <a:gd name="connsiteX92" fmla="*/ 42910 w 498757"/>
                <a:gd name="connsiteY92" fmla="*/ 101919 h 396838"/>
                <a:gd name="connsiteX93" fmla="*/ 45572 w 498757"/>
                <a:gd name="connsiteY93" fmla="*/ 101919 h 396838"/>
                <a:gd name="connsiteX94" fmla="*/ 45572 w 498757"/>
                <a:gd name="connsiteY94" fmla="*/ 104581 h 396838"/>
                <a:gd name="connsiteX95" fmla="*/ 48298 w 498757"/>
                <a:gd name="connsiteY95" fmla="*/ 104581 h 396838"/>
                <a:gd name="connsiteX96" fmla="*/ 48298 w 498757"/>
                <a:gd name="connsiteY96" fmla="*/ 107307 h 396838"/>
                <a:gd name="connsiteX97" fmla="*/ 50959 w 498757"/>
                <a:gd name="connsiteY97" fmla="*/ 107307 h 396838"/>
                <a:gd name="connsiteX98" fmla="*/ 53622 w 498757"/>
                <a:gd name="connsiteY98" fmla="*/ 107307 h 396838"/>
                <a:gd name="connsiteX99" fmla="*/ 53622 w 498757"/>
                <a:gd name="connsiteY99" fmla="*/ 109969 h 396838"/>
                <a:gd name="connsiteX100" fmla="*/ 56347 w 498757"/>
                <a:gd name="connsiteY100" fmla="*/ 109969 h 396838"/>
                <a:gd name="connsiteX101" fmla="*/ 59009 w 498757"/>
                <a:gd name="connsiteY101" fmla="*/ 109969 h 396838"/>
                <a:gd name="connsiteX102" fmla="*/ 59009 w 498757"/>
                <a:gd name="connsiteY102" fmla="*/ 112631 h 396838"/>
                <a:gd name="connsiteX103" fmla="*/ 61671 w 498757"/>
                <a:gd name="connsiteY103" fmla="*/ 112631 h 396838"/>
                <a:gd name="connsiteX104" fmla="*/ 61671 w 498757"/>
                <a:gd name="connsiteY104" fmla="*/ 115356 h 396838"/>
                <a:gd name="connsiteX105" fmla="*/ 64397 w 498757"/>
                <a:gd name="connsiteY105" fmla="*/ 115356 h 396838"/>
                <a:gd name="connsiteX106" fmla="*/ 67059 w 498757"/>
                <a:gd name="connsiteY106" fmla="*/ 115356 h 396838"/>
                <a:gd name="connsiteX107" fmla="*/ 67059 w 498757"/>
                <a:gd name="connsiteY107" fmla="*/ 118018 h 396838"/>
                <a:gd name="connsiteX108" fmla="*/ 69721 w 498757"/>
                <a:gd name="connsiteY108" fmla="*/ 118018 h 396838"/>
                <a:gd name="connsiteX109" fmla="*/ 72383 w 498757"/>
                <a:gd name="connsiteY109" fmla="*/ 118018 h 396838"/>
                <a:gd name="connsiteX110" fmla="*/ 72383 w 498757"/>
                <a:gd name="connsiteY110" fmla="*/ 120680 h 396838"/>
                <a:gd name="connsiteX111" fmla="*/ 75108 w 498757"/>
                <a:gd name="connsiteY111" fmla="*/ 120680 h 396838"/>
                <a:gd name="connsiteX112" fmla="*/ 75108 w 498757"/>
                <a:gd name="connsiteY112" fmla="*/ 123343 h 396838"/>
                <a:gd name="connsiteX113" fmla="*/ 77771 w 498757"/>
                <a:gd name="connsiteY113" fmla="*/ 123343 h 396838"/>
                <a:gd name="connsiteX114" fmla="*/ 80433 w 498757"/>
                <a:gd name="connsiteY114" fmla="*/ 123343 h 396838"/>
                <a:gd name="connsiteX115" fmla="*/ 80433 w 498757"/>
                <a:gd name="connsiteY115" fmla="*/ 126068 h 396838"/>
                <a:gd name="connsiteX116" fmla="*/ 83158 w 498757"/>
                <a:gd name="connsiteY116" fmla="*/ 126068 h 396838"/>
                <a:gd name="connsiteX117" fmla="*/ 85820 w 498757"/>
                <a:gd name="connsiteY117" fmla="*/ 126068 h 396838"/>
                <a:gd name="connsiteX118" fmla="*/ 85820 w 498757"/>
                <a:gd name="connsiteY118" fmla="*/ 128730 h 396838"/>
                <a:gd name="connsiteX119" fmla="*/ 88482 w 498757"/>
                <a:gd name="connsiteY119" fmla="*/ 128730 h 396838"/>
                <a:gd name="connsiteX120" fmla="*/ 91208 w 498757"/>
                <a:gd name="connsiteY120" fmla="*/ 128730 h 396838"/>
                <a:gd name="connsiteX121" fmla="*/ 91208 w 498757"/>
                <a:gd name="connsiteY121" fmla="*/ 131392 h 396838"/>
                <a:gd name="connsiteX122" fmla="*/ 93870 w 498757"/>
                <a:gd name="connsiteY122" fmla="*/ 131392 h 396838"/>
                <a:gd name="connsiteX123" fmla="*/ 96532 w 498757"/>
                <a:gd name="connsiteY123" fmla="*/ 131392 h 396838"/>
                <a:gd name="connsiteX124" fmla="*/ 96532 w 498757"/>
                <a:gd name="connsiteY124" fmla="*/ 134117 h 396838"/>
                <a:gd name="connsiteX125" fmla="*/ 99257 w 498757"/>
                <a:gd name="connsiteY125" fmla="*/ 134117 h 396838"/>
                <a:gd name="connsiteX126" fmla="*/ 101919 w 498757"/>
                <a:gd name="connsiteY126" fmla="*/ 134117 h 396838"/>
                <a:gd name="connsiteX127" fmla="*/ 101919 w 498757"/>
                <a:gd name="connsiteY127" fmla="*/ 136780 h 396838"/>
                <a:gd name="connsiteX128" fmla="*/ 104581 w 498757"/>
                <a:gd name="connsiteY128" fmla="*/ 136780 h 396838"/>
                <a:gd name="connsiteX129" fmla="*/ 107243 w 498757"/>
                <a:gd name="connsiteY129" fmla="*/ 136780 h 396838"/>
                <a:gd name="connsiteX130" fmla="*/ 109969 w 498757"/>
                <a:gd name="connsiteY130" fmla="*/ 136780 h 396838"/>
                <a:gd name="connsiteX131" fmla="*/ 109969 w 498757"/>
                <a:gd name="connsiteY131" fmla="*/ 139442 h 396838"/>
                <a:gd name="connsiteX132" fmla="*/ 112631 w 498757"/>
                <a:gd name="connsiteY132" fmla="*/ 139442 h 396838"/>
                <a:gd name="connsiteX133" fmla="*/ 115293 w 498757"/>
                <a:gd name="connsiteY133" fmla="*/ 139442 h 396838"/>
                <a:gd name="connsiteX134" fmla="*/ 115293 w 498757"/>
                <a:gd name="connsiteY134" fmla="*/ 142167 h 396838"/>
                <a:gd name="connsiteX135" fmla="*/ 118018 w 498757"/>
                <a:gd name="connsiteY135" fmla="*/ 142167 h 396838"/>
                <a:gd name="connsiteX136" fmla="*/ 120680 w 498757"/>
                <a:gd name="connsiteY136" fmla="*/ 142167 h 396838"/>
                <a:gd name="connsiteX137" fmla="*/ 123343 w 498757"/>
                <a:gd name="connsiteY137" fmla="*/ 142167 h 396838"/>
                <a:gd name="connsiteX138" fmla="*/ 123343 w 498757"/>
                <a:gd name="connsiteY138" fmla="*/ 144829 h 396838"/>
                <a:gd name="connsiteX139" fmla="*/ 126068 w 498757"/>
                <a:gd name="connsiteY139" fmla="*/ 144829 h 396838"/>
                <a:gd name="connsiteX140" fmla="*/ 128730 w 498757"/>
                <a:gd name="connsiteY140" fmla="*/ 144829 h 396838"/>
                <a:gd name="connsiteX141" fmla="*/ 131392 w 498757"/>
                <a:gd name="connsiteY141" fmla="*/ 144829 h 396838"/>
                <a:gd name="connsiteX142" fmla="*/ 134054 w 498757"/>
                <a:gd name="connsiteY142" fmla="*/ 144829 h 396838"/>
                <a:gd name="connsiteX143" fmla="*/ 136780 w 498757"/>
                <a:gd name="connsiteY143" fmla="*/ 144829 h 396838"/>
                <a:gd name="connsiteX144" fmla="*/ 136780 w 498757"/>
                <a:gd name="connsiteY144" fmla="*/ 147491 h 396838"/>
                <a:gd name="connsiteX145" fmla="*/ 147491 w 498757"/>
                <a:gd name="connsiteY145" fmla="*/ 147491 h 396838"/>
                <a:gd name="connsiteX146" fmla="*/ 150153 w 498757"/>
                <a:gd name="connsiteY146" fmla="*/ 147491 h 396838"/>
                <a:gd name="connsiteX147" fmla="*/ 150153 w 498757"/>
                <a:gd name="connsiteY147" fmla="*/ 144829 h 396838"/>
                <a:gd name="connsiteX148" fmla="*/ 152879 w 498757"/>
                <a:gd name="connsiteY148" fmla="*/ 144829 h 396838"/>
                <a:gd name="connsiteX149" fmla="*/ 155541 w 498757"/>
                <a:gd name="connsiteY149" fmla="*/ 144829 h 396838"/>
                <a:gd name="connsiteX150" fmla="*/ 155541 w 498757"/>
                <a:gd name="connsiteY150" fmla="*/ 142167 h 396838"/>
                <a:gd name="connsiteX151" fmla="*/ 158203 w 498757"/>
                <a:gd name="connsiteY151" fmla="*/ 142167 h 396838"/>
                <a:gd name="connsiteX152" fmla="*/ 158203 w 498757"/>
                <a:gd name="connsiteY152" fmla="*/ 139442 h 396838"/>
                <a:gd name="connsiteX153" fmla="*/ 160865 w 498757"/>
                <a:gd name="connsiteY153" fmla="*/ 139442 h 396838"/>
                <a:gd name="connsiteX154" fmla="*/ 160865 w 498757"/>
                <a:gd name="connsiteY154" fmla="*/ 136780 h 396838"/>
                <a:gd name="connsiteX155" fmla="*/ 163591 w 498757"/>
                <a:gd name="connsiteY155" fmla="*/ 136780 h 396838"/>
                <a:gd name="connsiteX156" fmla="*/ 166253 w 498757"/>
                <a:gd name="connsiteY156" fmla="*/ 136780 h 396838"/>
                <a:gd name="connsiteX157" fmla="*/ 168914 w 498757"/>
                <a:gd name="connsiteY157" fmla="*/ 136780 h 396838"/>
                <a:gd name="connsiteX158" fmla="*/ 171640 w 498757"/>
                <a:gd name="connsiteY158" fmla="*/ 136780 h 396838"/>
                <a:gd name="connsiteX159" fmla="*/ 174302 w 498757"/>
                <a:gd name="connsiteY159" fmla="*/ 136780 h 396838"/>
                <a:gd name="connsiteX160" fmla="*/ 174302 w 498757"/>
                <a:gd name="connsiteY160" fmla="*/ 139442 h 396838"/>
                <a:gd name="connsiteX161" fmla="*/ 176964 w 498757"/>
                <a:gd name="connsiteY161" fmla="*/ 139442 h 396838"/>
                <a:gd name="connsiteX162" fmla="*/ 179690 w 498757"/>
                <a:gd name="connsiteY162" fmla="*/ 139442 h 396838"/>
                <a:gd name="connsiteX163" fmla="*/ 182352 w 498757"/>
                <a:gd name="connsiteY163" fmla="*/ 139442 h 396838"/>
                <a:gd name="connsiteX164" fmla="*/ 182352 w 498757"/>
                <a:gd name="connsiteY164" fmla="*/ 142167 h 396838"/>
                <a:gd name="connsiteX165" fmla="*/ 185014 w 498757"/>
                <a:gd name="connsiteY165" fmla="*/ 142167 h 396838"/>
                <a:gd name="connsiteX166" fmla="*/ 187676 w 498757"/>
                <a:gd name="connsiteY166" fmla="*/ 142167 h 396838"/>
                <a:gd name="connsiteX167" fmla="*/ 190401 w 498757"/>
                <a:gd name="connsiteY167" fmla="*/ 142167 h 396838"/>
                <a:gd name="connsiteX168" fmla="*/ 193064 w 498757"/>
                <a:gd name="connsiteY168" fmla="*/ 142167 h 396838"/>
                <a:gd name="connsiteX169" fmla="*/ 195726 w 498757"/>
                <a:gd name="connsiteY169" fmla="*/ 142167 h 396838"/>
                <a:gd name="connsiteX170" fmla="*/ 195726 w 498757"/>
                <a:gd name="connsiteY170" fmla="*/ 144829 h 396838"/>
                <a:gd name="connsiteX171" fmla="*/ 198451 w 498757"/>
                <a:gd name="connsiteY171" fmla="*/ 144829 h 396838"/>
                <a:gd name="connsiteX172" fmla="*/ 201113 w 498757"/>
                <a:gd name="connsiteY172" fmla="*/ 144829 h 396838"/>
                <a:gd name="connsiteX173" fmla="*/ 203775 w 498757"/>
                <a:gd name="connsiteY173" fmla="*/ 144829 h 396838"/>
                <a:gd name="connsiteX174" fmla="*/ 206501 w 498757"/>
                <a:gd name="connsiteY174" fmla="*/ 144829 h 396838"/>
                <a:gd name="connsiteX175" fmla="*/ 206501 w 498757"/>
                <a:gd name="connsiteY175" fmla="*/ 142167 h 396838"/>
                <a:gd name="connsiteX176" fmla="*/ 206501 w 498757"/>
                <a:gd name="connsiteY176" fmla="*/ 144829 h 396838"/>
                <a:gd name="connsiteX177" fmla="*/ 209163 w 498757"/>
                <a:gd name="connsiteY177" fmla="*/ 144829 h 396838"/>
                <a:gd name="connsiteX178" fmla="*/ 209163 w 498757"/>
                <a:gd name="connsiteY178" fmla="*/ 142167 h 396838"/>
                <a:gd name="connsiteX179" fmla="*/ 211825 w 498757"/>
                <a:gd name="connsiteY179" fmla="*/ 142167 h 396838"/>
                <a:gd name="connsiteX180" fmla="*/ 214550 w 498757"/>
                <a:gd name="connsiteY180" fmla="*/ 142167 h 396838"/>
                <a:gd name="connsiteX181" fmla="*/ 217212 w 498757"/>
                <a:gd name="connsiteY181" fmla="*/ 142167 h 396838"/>
                <a:gd name="connsiteX182" fmla="*/ 219874 w 498757"/>
                <a:gd name="connsiteY182" fmla="*/ 142167 h 396838"/>
                <a:gd name="connsiteX183" fmla="*/ 219874 w 498757"/>
                <a:gd name="connsiteY183" fmla="*/ 139442 h 396838"/>
                <a:gd name="connsiteX184" fmla="*/ 222536 w 498757"/>
                <a:gd name="connsiteY184" fmla="*/ 139442 h 396838"/>
                <a:gd name="connsiteX185" fmla="*/ 222536 w 498757"/>
                <a:gd name="connsiteY185" fmla="*/ 136780 h 396838"/>
                <a:gd name="connsiteX186" fmla="*/ 225262 w 498757"/>
                <a:gd name="connsiteY186" fmla="*/ 136780 h 396838"/>
                <a:gd name="connsiteX187" fmla="*/ 225262 w 498757"/>
                <a:gd name="connsiteY187" fmla="*/ 134117 h 396838"/>
                <a:gd name="connsiteX188" fmla="*/ 227924 w 498757"/>
                <a:gd name="connsiteY188" fmla="*/ 134117 h 396838"/>
                <a:gd name="connsiteX189" fmla="*/ 227924 w 498757"/>
                <a:gd name="connsiteY189" fmla="*/ 131392 h 396838"/>
                <a:gd name="connsiteX190" fmla="*/ 227924 w 498757"/>
                <a:gd name="connsiteY190" fmla="*/ 128730 h 396838"/>
                <a:gd name="connsiteX191" fmla="*/ 230586 w 498757"/>
                <a:gd name="connsiteY191" fmla="*/ 128730 h 396838"/>
                <a:gd name="connsiteX192" fmla="*/ 230586 w 498757"/>
                <a:gd name="connsiteY192" fmla="*/ 126068 h 396838"/>
                <a:gd name="connsiteX193" fmla="*/ 233311 w 498757"/>
                <a:gd name="connsiteY193" fmla="*/ 126068 h 396838"/>
                <a:gd name="connsiteX194" fmla="*/ 233311 w 498757"/>
                <a:gd name="connsiteY194" fmla="*/ 123343 h 396838"/>
                <a:gd name="connsiteX195" fmla="*/ 235973 w 498757"/>
                <a:gd name="connsiteY195" fmla="*/ 123343 h 396838"/>
                <a:gd name="connsiteX196" fmla="*/ 238635 w 498757"/>
                <a:gd name="connsiteY196" fmla="*/ 123343 h 396838"/>
                <a:gd name="connsiteX197" fmla="*/ 241361 w 498757"/>
                <a:gd name="connsiteY197" fmla="*/ 123343 h 396838"/>
                <a:gd name="connsiteX198" fmla="*/ 244023 w 498757"/>
                <a:gd name="connsiteY198" fmla="*/ 123343 h 396838"/>
                <a:gd name="connsiteX199" fmla="*/ 244023 w 498757"/>
                <a:gd name="connsiteY199" fmla="*/ 120680 h 396838"/>
                <a:gd name="connsiteX200" fmla="*/ 246685 w 498757"/>
                <a:gd name="connsiteY200" fmla="*/ 120680 h 396838"/>
                <a:gd name="connsiteX201" fmla="*/ 249347 w 498757"/>
                <a:gd name="connsiteY201" fmla="*/ 120680 h 396838"/>
                <a:gd name="connsiteX202" fmla="*/ 249347 w 498757"/>
                <a:gd name="connsiteY202" fmla="*/ 118018 h 396838"/>
                <a:gd name="connsiteX203" fmla="*/ 249347 w 498757"/>
                <a:gd name="connsiteY203" fmla="*/ 115356 h 396838"/>
                <a:gd name="connsiteX204" fmla="*/ 252073 w 498757"/>
                <a:gd name="connsiteY204" fmla="*/ 115356 h 396838"/>
                <a:gd name="connsiteX205" fmla="*/ 252073 w 498757"/>
                <a:gd name="connsiteY205" fmla="*/ 112631 h 396838"/>
                <a:gd name="connsiteX206" fmla="*/ 254735 w 498757"/>
                <a:gd name="connsiteY206" fmla="*/ 112631 h 396838"/>
                <a:gd name="connsiteX207" fmla="*/ 257397 w 498757"/>
                <a:gd name="connsiteY207" fmla="*/ 112631 h 396838"/>
                <a:gd name="connsiteX208" fmla="*/ 262785 w 498757"/>
                <a:gd name="connsiteY208" fmla="*/ 112631 h 396838"/>
                <a:gd name="connsiteX209" fmla="*/ 265446 w 498757"/>
                <a:gd name="connsiteY209" fmla="*/ 112631 h 396838"/>
                <a:gd name="connsiteX210" fmla="*/ 270834 w 498757"/>
                <a:gd name="connsiteY210" fmla="*/ 112631 h 396838"/>
                <a:gd name="connsiteX211" fmla="*/ 273496 w 498757"/>
                <a:gd name="connsiteY211" fmla="*/ 112631 h 396838"/>
                <a:gd name="connsiteX212" fmla="*/ 273496 w 498757"/>
                <a:gd name="connsiteY212" fmla="*/ 109969 h 396838"/>
                <a:gd name="connsiteX213" fmla="*/ 276158 w 498757"/>
                <a:gd name="connsiteY213" fmla="*/ 109969 h 396838"/>
                <a:gd name="connsiteX214" fmla="*/ 278884 w 498757"/>
                <a:gd name="connsiteY214" fmla="*/ 109969 h 396838"/>
                <a:gd name="connsiteX215" fmla="*/ 281546 w 498757"/>
                <a:gd name="connsiteY215" fmla="*/ 109969 h 396838"/>
                <a:gd name="connsiteX216" fmla="*/ 284207 w 498757"/>
                <a:gd name="connsiteY216" fmla="*/ 109969 h 396838"/>
                <a:gd name="connsiteX217" fmla="*/ 286933 w 498757"/>
                <a:gd name="connsiteY217" fmla="*/ 109969 h 396838"/>
                <a:gd name="connsiteX218" fmla="*/ 286933 w 498757"/>
                <a:gd name="connsiteY218" fmla="*/ 107307 h 396838"/>
                <a:gd name="connsiteX219" fmla="*/ 289595 w 498757"/>
                <a:gd name="connsiteY219" fmla="*/ 107307 h 396838"/>
                <a:gd name="connsiteX220" fmla="*/ 292257 w 498757"/>
                <a:gd name="connsiteY220" fmla="*/ 107307 h 396838"/>
                <a:gd name="connsiteX221" fmla="*/ 297645 w 498757"/>
                <a:gd name="connsiteY221" fmla="*/ 107307 h 396838"/>
                <a:gd name="connsiteX222" fmla="*/ 297645 w 498757"/>
                <a:gd name="connsiteY222" fmla="*/ 104581 h 396838"/>
                <a:gd name="connsiteX223" fmla="*/ 300307 w 498757"/>
                <a:gd name="connsiteY223" fmla="*/ 104581 h 396838"/>
                <a:gd name="connsiteX224" fmla="*/ 302969 w 498757"/>
                <a:gd name="connsiteY224" fmla="*/ 104581 h 396838"/>
                <a:gd name="connsiteX225" fmla="*/ 302969 w 498757"/>
                <a:gd name="connsiteY225" fmla="*/ 101919 h 396838"/>
                <a:gd name="connsiteX226" fmla="*/ 308356 w 498757"/>
                <a:gd name="connsiteY226" fmla="*/ 101919 h 396838"/>
                <a:gd name="connsiteX227" fmla="*/ 311019 w 498757"/>
                <a:gd name="connsiteY227" fmla="*/ 101919 h 396838"/>
                <a:gd name="connsiteX228" fmla="*/ 313744 w 498757"/>
                <a:gd name="connsiteY228" fmla="*/ 101919 h 396838"/>
                <a:gd name="connsiteX229" fmla="*/ 313744 w 498757"/>
                <a:gd name="connsiteY229" fmla="*/ 99257 h 396838"/>
                <a:gd name="connsiteX230" fmla="*/ 316406 w 498757"/>
                <a:gd name="connsiteY230" fmla="*/ 99257 h 396838"/>
                <a:gd name="connsiteX231" fmla="*/ 319068 w 498757"/>
                <a:gd name="connsiteY231" fmla="*/ 99257 h 396838"/>
                <a:gd name="connsiteX232" fmla="*/ 319068 w 498757"/>
                <a:gd name="connsiteY232" fmla="*/ 96532 h 396838"/>
                <a:gd name="connsiteX233" fmla="*/ 321794 w 498757"/>
                <a:gd name="connsiteY233" fmla="*/ 96532 h 396838"/>
                <a:gd name="connsiteX234" fmla="*/ 321794 w 498757"/>
                <a:gd name="connsiteY234" fmla="*/ 93870 h 396838"/>
                <a:gd name="connsiteX235" fmla="*/ 324456 w 498757"/>
                <a:gd name="connsiteY235" fmla="*/ 93870 h 396838"/>
                <a:gd name="connsiteX236" fmla="*/ 324456 w 498757"/>
                <a:gd name="connsiteY236" fmla="*/ 91208 h 396838"/>
                <a:gd name="connsiteX237" fmla="*/ 327118 w 498757"/>
                <a:gd name="connsiteY237" fmla="*/ 91208 h 396838"/>
                <a:gd name="connsiteX238" fmla="*/ 327118 w 498757"/>
                <a:gd name="connsiteY238" fmla="*/ 88482 h 396838"/>
                <a:gd name="connsiteX239" fmla="*/ 327118 w 498757"/>
                <a:gd name="connsiteY239" fmla="*/ 85820 h 396838"/>
                <a:gd name="connsiteX240" fmla="*/ 329843 w 498757"/>
                <a:gd name="connsiteY240" fmla="*/ 85820 h 396838"/>
                <a:gd name="connsiteX241" fmla="*/ 329843 w 498757"/>
                <a:gd name="connsiteY241" fmla="*/ 83158 h 396838"/>
                <a:gd name="connsiteX242" fmla="*/ 332505 w 498757"/>
                <a:gd name="connsiteY242" fmla="*/ 83158 h 396838"/>
                <a:gd name="connsiteX243" fmla="*/ 332505 w 498757"/>
                <a:gd name="connsiteY243" fmla="*/ 80496 h 396838"/>
                <a:gd name="connsiteX244" fmla="*/ 335167 w 498757"/>
                <a:gd name="connsiteY244" fmla="*/ 80496 h 396838"/>
                <a:gd name="connsiteX245" fmla="*/ 337829 w 498757"/>
                <a:gd name="connsiteY245" fmla="*/ 80496 h 396838"/>
                <a:gd name="connsiteX246" fmla="*/ 337829 w 498757"/>
                <a:gd name="connsiteY246" fmla="*/ 77770 h 396838"/>
                <a:gd name="connsiteX247" fmla="*/ 340555 w 498757"/>
                <a:gd name="connsiteY247" fmla="*/ 77770 h 396838"/>
                <a:gd name="connsiteX248" fmla="*/ 343217 w 498757"/>
                <a:gd name="connsiteY248" fmla="*/ 77770 h 396838"/>
                <a:gd name="connsiteX249" fmla="*/ 345879 w 498757"/>
                <a:gd name="connsiteY249" fmla="*/ 77770 h 396838"/>
                <a:gd name="connsiteX250" fmla="*/ 345879 w 498757"/>
                <a:gd name="connsiteY250" fmla="*/ 75108 h 396838"/>
                <a:gd name="connsiteX251" fmla="*/ 348604 w 498757"/>
                <a:gd name="connsiteY251" fmla="*/ 75108 h 396838"/>
                <a:gd name="connsiteX252" fmla="*/ 351266 w 498757"/>
                <a:gd name="connsiteY252" fmla="*/ 75108 h 396838"/>
                <a:gd name="connsiteX253" fmla="*/ 351266 w 498757"/>
                <a:gd name="connsiteY253" fmla="*/ 72446 h 396838"/>
                <a:gd name="connsiteX254" fmla="*/ 353928 w 498757"/>
                <a:gd name="connsiteY254" fmla="*/ 72446 h 396838"/>
                <a:gd name="connsiteX255" fmla="*/ 353928 w 498757"/>
                <a:gd name="connsiteY255" fmla="*/ 69721 h 396838"/>
                <a:gd name="connsiteX256" fmla="*/ 353928 w 498757"/>
                <a:gd name="connsiteY256" fmla="*/ 67059 h 396838"/>
                <a:gd name="connsiteX257" fmla="*/ 356654 w 498757"/>
                <a:gd name="connsiteY257" fmla="*/ 67059 h 396838"/>
                <a:gd name="connsiteX258" fmla="*/ 356654 w 498757"/>
                <a:gd name="connsiteY258" fmla="*/ 64397 h 396838"/>
                <a:gd name="connsiteX259" fmla="*/ 359316 w 498757"/>
                <a:gd name="connsiteY259" fmla="*/ 64397 h 396838"/>
                <a:gd name="connsiteX260" fmla="*/ 359316 w 498757"/>
                <a:gd name="connsiteY260" fmla="*/ 61671 h 396838"/>
                <a:gd name="connsiteX261" fmla="*/ 359316 w 498757"/>
                <a:gd name="connsiteY261" fmla="*/ 59009 h 396838"/>
                <a:gd name="connsiteX262" fmla="*/ 361978 w 498757"/>
                <a:gd name="connsiteY262" fmla="*/ 59009 h 396838"/>
                <a:gd name="connsiteX263" fmla="*/ 361978 w 498757"/>
                <a:gd name="connsiteY263" fmla="*/ 56347 h 396838"/>
                <a:gd name="connsiteX264" fmla="*/ 361978 w 498757"/>
                <a:gd name="connsiteY264" fmla="*/ 53685 h 396838"/>
                <a:gd name="connsiteX265" fmla="*/ 364640 w 498757"/>
                <a:gd name="connsiteY265" fmla="*/ 53685 h 396838"/>
                <a:gd name="connsiteX266" fmla="*/ 367366 w 498757"/>
                <a:gd name="connsiteY266" fmla="*/ 53685 h 396838"/>
                <a:gd name="connsiteX267" fmla="*/ 370028 w 498757"/>
                <a:gd name="connsiteY267" fmla="*/ 53685 h 396838"/>
                <a:gd name="connsiteX268" fmla="*/ 370028 w 498757"/>
                <a:gd name="connsiteY268" fmla="*/ 50959 h 396838"/>
                <a:gd name="connsiteX269" fmla="*/ 372690 w 498757"/>
                <a:gd name="connsiteY269" fmla="*/ 50959 h 396838"/>
                <a:gd name="connsiteX270" fmla="*/ 375415 w 498757"/>
                <a:gd name="connsiteY270" fmla="*/ 50959 h 396838"/>
                <a:gd name="connsiteX271" fmla="*/ 375415 w 498757"/>
                <a:gd name="connsiteY271" fmla="*/ 48298 h 396838"/>
                <a:gd name="connsiteX272" fmla="*/ 378077 w 498757"/>
                <a:gd name="connsiteY272" fmla="*/ 48298 h 396838"/>
                <a:gd name="connsiteX273" fmla="*/ 378077 w 498757"/>
                <a:gd name="connsiteY273" fmla="*/ 45635 h 396838"/>
                <a:gd name="connsiteX274" fmla="*/ 378077 w 498757"/>
                <a:gd name="connsiteY274" fmla="*/ 42910 h 396838"/>
                <a:gd name="connsiteX275" fmla="*/ 380739 w 498757"/>
                <a:gd name="connsiteY275" fmla="*/ 42910 h 396838"/>
                <a:gd name="connsiteX276" fmla="*/ 380739 w 498757"/>
                <a:gd name="connsiteY276" fmla="*/ 40248 h 396838"/>
                <a:gd name="connsiteX277" fmla="*/ 380739 w 498757"/>
                <a:gd name="connsiteY277" fmla="*/ 37586 h 396838"/>
                <a:gd name="connsiteX278" fmla="*/ 383465 w 498757"/>
                <a:gd name="connsiteY278" fmla="*/ 37586 h 396838"/>
                <a:gd name="connsiteX279" fmla="*/ 386127 w 498757"/>
                <a:gd name="connsiteY279" fmla="*/ 37586 h 396838"/>
                <a:gd name="connsiteX280" fmla="*/ 386127 w 498757"/>
                <a:gd name="connsiteY280" fmla="*/ 34860 h 396838"/>
                <a:gd name="connsiteX281" fmla="*/ 388789 w 498757"/>
                <a:gd name="connsiteY281" fmla="*/ 34860 h 396838"/>
                <a:gd name="connsiteX282" fmla="*/ 388789 w 498757"/>
                <a:gd name="connsiteY282" fmla="*/ 32198 h 396838"/>
                <a:gd name="connsiteX283" fmla="*/ 391451 w 498757"/>
                <a:gd name="connsiteY283" fmla="*/ 32198 h 396838"/>
                <a:gd name="connsiteX284" fmla="*/ 391451 w 498757"/>
                <a:gd name="connsiteY284" fmla="*/ 29536 h 396838"/>
                <a:gd name="connsiteX285" fmla="*/ 394177 w 498757"/>
                <a:gd name="connsiteY285" fmla="*/ 29536 h 396838"/>
                <a:gd name="connsiteX286" fmla="*/ 394177 w 498757"/>
                <a:gd name="connsiteY286" fmla="*/ 26874 h 396838"/>
                <a:gd name="connsiteX287" fmla="*/ 396839 w 498757"/>
                <a:gd name="connsiteY287" fmla="*/ 26874 h 396838"/>
                <a:gd name="connsiteX288" fmla="*/ 396839 w 498757"/>
                <a:gd name="connsiteY288" fmla="*/ 24149 h 396838"/>
                <a:gd name="connsiteX289" fmla="*/ 399500 w 498757"/>
                <a:gd name="connsiteY289" fmla="*/ 24149 h 396838"/>
                <a:gd name="connsiteX290" fmla="*/ 399500 w 498757"/>
                <a:gd name="connsiteY290" fmla="*/ 21487 h 396838"/>
                <a:gd name="connsiteX291" fmla="*/ 402226 w 498757"/>
                <a:gd name="connsiteY291" fmla="*/ 21487 h 396838"/>
                <a:gd name="connsiteX292" fmla="*/ 404888 w 498757"/>
                <a:gd name="connsiteY292" fmla="*/ 21487 h 396838"/>
                <a:gd name="connsiteX293" fmla="*/ 404888 w 498757"/>
                <a:gd name="connsiteY293" fmla="*/ 18825 h 396838"/>
                <a:gd name="connsiteX294" fmla="*/ 407550 w 498757"/>
                <a:gd name="connsiteY294" fmla="*/ 18825 h 396838"/>
                <a:gd name="connsiteX295" fmla="*/ 407550 w 498757"/>
                <a:gd name="connsiteY295" fmla="*/ 16099 h 396838"/>
                <a:gd name="connsiteX296" fmla="*/ 410276 w 498757"/>
                <a:gd name="connsiteY296" fmla="*/ 16099 h 396838"/>
                <a:gd name="connsiteX297" fmla="*/ 412938 w 498757"/>
                <a:gd name="connsiteY297" fmla="*/ 16099 h 396838"/>
                <a:gd name="connsiteX298" fmla="*/ 412938 w 498757"/>
                <a:gd name="connsiteY298" fmla="*/ 13437 h 396838"/>
                <a:gd name="connsiteX299" fmla="*/ 415600 w 498757"/>
                <a:gd name="connsiteY299" fmla="*/ 13437 h 396838"/>
                <a:gd name="connsiteX300" fmla="*/ 418325 w 498757"/>
                <a:gd name="connsiteY300" fmla="*/ 13437 h 396838"/>
                <a:gd name="connsiteX301" fmla="*/ 418325 w 498757"/>
                <a:gd name="connsiteY301" fmla="*/ 10775 h 396838"/>
                <a:gd name="connsiteX302" fmla="*/ 420987 w 498757"/>
                <a:gd name="connsiteY302" fmla="*/ 10775 h 396838"/>
                <a:gd name="connsiteX303" fmla="*/ 423649 w 498757"/>
                <a:gd name="connsiteY303" fmla="*/ 10775 h 396838"/>
                <a:gd name="connsiteX304" fmla="*/ 423649 w 498757"/>
                <a:gd name="connsiteY304" fmla="*/ 8050 h 396838"/>
                <a:gd name="connsiteX305" fmla="*/ 426312 w 498757"/>
                <a:gd name="connsiteY305" fmla="*/ 8050 h 396838"/>
                <a:gd name="connsiteX306" fmla="*/ 426312 w 498757"/>
                <a:gd name="connsiteY306" fmla="*/ 5387 h 396838"/>
                <a:gd name="connsiteX307" fmla="*/ 429037 w 498757"/>
                <a:gd name="connsiteY307" fmla="*/ 5387 h 396838"/>
                <a:gd name="connsiteX308" fmla="*/ 431699 w 498757"/>
                <a:gd name="connsiteY308" fmla="*/ 5387 h 396838"/>
                <a:gd name="connsiteX309" fmla="*/ 434361 w 498757"/>
                <a:gd name="connsiteY309" fmla="*/ 5387 h 396838"/>
                <a:gd name="connsiteX310" fmla="*/ 434361 w 498757"/>
                <a:gd name="connsiteY310" fmla="*/ 2725 h 396838"/>
                <a:gd name="connsiteX311" fmla="*/ 437087 w 498757"/>
                <a:gd name="connsiteY311" fmla="*/ 2725 h 396838"/>
                <a:gd name="connsiteX312" fmla="*/ 442411 w 498757"/>
                <a:gd name="connsiteY312" fmla="*/ 2725 h 396838"/>
                <a:gd name="connsiteX313" fmla="*/ 442411 w 498757"/>
                <a:gd name="connsiteY313" fmla="*/ 0 h 396838"/>
                <a:gd name="connsiteX314" fmla="*/ 445136 w 498757"/>
                <a:gd name="connsiteY314" fmla="*/ 0 h 396838"/>
                <a:gd name="connsiteX315" fmla="*/ 445136 w 498757"/>
                <a:gd name="connsiteY315" fmla="*/ 2725 h 396838"/>
                <a:gd name="connsiteX316" fmla="*/ 447798 w 498757"/>
                <a:gd name="connsiteY316" fmla="*/ 2725 h 396838"/>
                <a:gd name="connsiteX317" fmla="*/ 437087 w 498757"/>
                <a:gd name="connsiteY317" fmla="*/ 8050 h 396838"/>
                <a:gd name="connsiteX318" fmla="*/ 437087 w 498757"/>
                <a:gd name="connsiteY318" fmla="*/ 10775 h 396838"/>
                <a:gd name="connsiteX319" fmla="*/ 439749 w 498757"/>
                <a:gd name="connsiteY319" fmla="*/ 10775 h 396838"/>
                <a:gd name="connsiteX320" fmla="*/ 439749 w 498757"/>
                <a:gd name="connsiteY320" fmla="*/ 13437 h 396838"/>
                <a:gd name="connsiteX321" fmla="*/ 439749 w 498757"/>
                <a:gd name="connsiteY321" fmla="*/ 16099 h 396838"/>
                <a:gd name="connsiteX322" fmla="*/ 439749 w 498757"/>
                <a:gd name="connsiteY322" fmla="*/ 18825 h 396838"/>
                <a:gd name="connsiteX323" fmla="*/ 439749 w 498757"/>
                <a:gd name="connsiteY323" fmla="*/ 21487 h 396838"/>
                <a:gd name="connsiteX324" fmla="*/ 439749 w 498757"/>
                <a:gd name="connsiteY324" fmla="*/ 24149 h 396838"/>
                <a:gd name="connsiteX325" fmla="*/ 439749 w 498757"/>
                <a:gd name="connsiteY325" fmla="*/ 26874 h 396838"/>
                <a:gd name="connsiteX326" fmla="*/ 439749 w 498757"/>
                <a:gd name="connsiteY326" fmla="*/ 29536 h 396838"/>
                <a:gd name="connsiteX327" fmla="*/ 442411 w 498757"/>
                <a:gd name="connsiteY327" fmla="*/ 29536 h 396838"/>
                <a:gd name="connsiteX328" fmla="*/ 442411 w 498757"/>
                <a:gd name="connsiteY328" fmla="*/ 32198 h 396838"/>
                <a:gd name="connsiteX329" fmla="*/ 445136 w 498757"/>
                <a:gd name="connsiteY329" fmla="*/ 32198 h 396838"/>
                <a:gd name="connsiteX330" fmla="*/ 447798 w 498757"/>
                <a:gd name="connsiteY330" fmla="*/ 32198 h 396838"/>
                <a:gd name="connsiteX331" fmla="*/ 447798 w 498757"/>
                <a:gd name="connsiteY331" fmla="*/ 34860 h 396838"/>
                <a:gd name="connsiteX332" fmla="*/ 450460 w 498757"/>
                <a:gd name="connsiteY332" fmla="*/ 34860 h 396838"/>
                <a:gd name="connsiteX333" fmla="*/ 453122 w 498757"/>
                <a:gd name="connsiteY333" fmla="*/ 34860 h 396838"/>
                <a:gd name="connsiteX334" fmla="*/ 453122 w 498757"/>
                <a:gd name="connsiteY334" fmla="*/ 37586 h 396838"/>
                <a:gd name="connsiteX335" fmla="*/ 453122 w 498757"/>
                <a:gd name="connsiteY335" fmla="*/ 40248 h 396838"/>
                <a:gd name="connsiteX336" fmla="*/ 455848 w 498757"/>
                <a:gd name="connsiteY336" fmla="*/ 42910 h 396838"/>
                <a:gd name="connsiteX337" fmla="*/ 455848 w 498757"/>
                <a:gd name="connsiteY337" fmla="*/ 45635 h 396838"/>
                <a:gd name="connsiteX338" fmla="*/ 458510 w 498757"/>
                <a:gd name="connsiteY338" fmla="*/ 45635 h 396838"/>
                <a:gd name="connsiteX339" fmla="*/ 458510 w 498757"/>
                <a:gd name="connsiteY339" fmla="*/ 48298 h 396838"/>
                <a:gd name="connsiteX340" fmla="*/ 461172 w 498757"/>
                <a:gd name="connsiteY340" fmla="*/ 48298 h 396838"/>
                <a:gd name="connsiteX341" fmla="*/ 461172 w 498757"/>
                <a:gd name="connsiteY341" fmla="*/ 50959 h 396838"/>
                <a:gd name="connsiteX342" fmla="*/ 458510 w 498757"/>
                <a:gd name="connsiteY342" fmla="*/ 53685 h 396838"/>
                <a:gd name="connsiteX343" fmla="*/ 458510 w 498757"/>
                <a:gd name="connsiteY343" fmla="*/ 56347 h 396838"/>
                <a:gd name="connsiteX344" fmla="*/ 458510 w 498757"/>
                <a:gd name="connsiteY344" fmla="*/ 59009 h 396838"/>
                <a:gd name="connsiteX345" fmla="*/ 455848 w 498757"/>
                <a:gd name="connsiteY345" fmla="*/ 61671 h 396838"/>
                <a:gd name="connsiteX346" fmla="*/ 453122 w 498757"/>
                <a:gd name="connsiteY346" fmla="*/ 61671 h 396838"/>
                <a:gd name="connsiteX347" fmla="*/ 450460 w 498757"/>
                <a:gd name="connsiteY347" fmla="*/ 61671 h 396838"/>
                <a:gd name="connsiteX348" fmla="*/ 447798 w 498757"/>
                <a:gd name="connsiteY348" fmla="*/ 64397 h 396838"/>
                <a:gd name="connsiteX349" fmla="*/ 445136 w 498757"/>
                <a:gd name="connsiteY349" fmla="*/ 64397 h 396838"/>
                <a:gd name="connsiteX350" fmla="*/ 445136 w 498757"/>
                <a:gd name="connsiteY350" fmla="*/ 67059 h 396838"/>
                <a:gd name="connsiteX351" fmla="*/ 447798 w 498757"/>
                <a:gd name="connsiteY351" fmla="*/ 69721 h 396838"/>
                <a:gd name="connsiteX352" fmla="*/ 447798 w 498757"/>
                <a:gd name="connsiteY352" fmla="*/ 72446 h 396838"/>
                <a:gd name="connsiteX353" fmla="*/ 450460 w 498757"/>
                <a:gd name="connsiteY353" fmla="*/ 72446 h 396838"/>
                <a:gd name="connsiteX354" fmla="*/ 453122 w 498757"/>
                <a:gd name="connsiteY354" fmla="*/ 75108 h 396838"/>
                <a:gd name="connsiteX355" fmla="*/ 455848 w 498757"/>
                <a:gd name="connsiteY355" fmla="*/ 75108 h 396838"/>
                <a:gd name="connsiteX356" fmla="*/ 455848 w 498757"/>
                <a:gd name="connsiteY356" fmla="*/ 77770 h 396838"/>
                <a:gd name="connsiteX357" fmla="*/ 458510 w 498757"/>
                <a:gd name="connsiteY357" fmla="*/ 77770 h 396838"/>
                <a:gd name="connsiteX358" fmla="*/ 458510 w 498757"/>
                <a:gd name="connsiteY358" fmla="*/ 80496 h 396838"/>
                <a:gd name="connsiteX359" fmla="*/ 469221 w 498757"/>
                <a:gd name="connsiteY359" fmla="*/ 104581 h 396838"/>
                <a:gd name="connsiteX360" fmla="*/ 485321 w 498757"/>
                <a:gd name="connsiteY360" fmla="*/ 144829 h 396838"/>
                <a:gd name="connsiteX361" fmla="*/ 498758 w 498757"/>
                <a:gd name="connsiteY361" fmla="*/ 176964 h 396838"/>
                <a:gd name="connsiteX362" fmla="*/ 496032 w 498757"/>
                <a:gd name="connsiteY362" fmla="*/ 179690 h 396838"/>
                <a:gd name="connsiteX363" fmla="*/ 490708 w 498757"/>
                <a:gd name="connsiteY363" fmla="*/ 179690 h 396838"/>
                <a:gd name="connsiteX364" fmla="*/ 471947 w 498757"/>
                <a:gd name="connsiteY364" fmla="*/ 179690 h 396838"/>
                <a:gd name="connsiteX365" fmla="*/ 458510 w 498757"/>
                <a:gd name="connsiteY365" fmla="*/ 182352 h 396838"/>
                <a:gd name="connsiteX366" fmla="*/ 445136 w 498757"/>
                <a:gd name="connsiteY366" fmla="*/ 185014 h 396838"/>
                <a:gd name="connsiteX367" fmla="*/ 437087 w 498757"/>
                <a:gd name="connsiteY367" fmla="*/ 185014 h 396838"/>
                <a:gd name="connsiteX368" fmla="*/ 434361 w 498757"/>
                <a:gd name="connsiteY368" fmla="*/ 185014 h 396838"/>
                <a:gd name="connsiteX369" fmla="*/ 431699 w 498757"/>
                <a:gd name="connsiteY369" fmla="*/ 185014 h 396838"/>
                <a:gd name="connsiteX370" fmla="*/ 429037 w 498757"/>
                <a:gd name="connsiteY370" fmla="*/ 185014 h 396838"/>
                <a:gd name="connsiteX371" fmla="*/ 426312 w 498757"/>
                <a:gd name="connsiteY371" fmla="*/ 187739 h 396838"/>
                <a:gd name="connsiteX372" fmla="*/ 420987 w 498757"/>
                <a:gd name="connsiteY372" fmla="*/ 193063 h 396838"/>
                <a:gd name="connsiteX373" fmla="*/ 415600 w 498757"/>
                <a:gd name="connsiteY373" fmla="*/ 195789 h 396838"/>
                <a:gd name="connsiteX374" fmla="*/ 412938 w 498757"/>
                <a:gd name="connsiteY374" fmla="*/ 195789 h 396838"/>
                <a:gd name="connsiteX375" fmla="*/ 410276 w 498757"/>
                <a:gd name="connsiteY375" fmla="*/ 198451 h 396838"/>
                <a:gd name="connsiteX376" fmla="*/ 407550 w 498757"/>
                <a:gd name="connsiteY376" fmla="*/ 198451 h 396838"/>
                <a:gd name="connsiteX377" fmla="*/ 404888 w 498757"/>
                <a:gd name="connsiteY377" fmla="*/ 201113 h 396838"/>
                <a:gd name="connsiteX378" fmla="*/ 399500 w 498757"/>
                <a:gd name="connsiteY378" fmla="*/ 203838 h 396838"/>
                <a:gd name="connsiteX379" fmla="*/ 394177 w 498757"/>
                <a:gd name="connsiteY379" fmla="*/ 206501 h 396838"/>
                <a:gd name="connsiteX380" fmla="*/ 380739 w 498757"/>
                <a:gd name="connsiteY380" fmla="*/ 217212 h 396838"/>
                <a:gd name="connsiteX381" fmla="*/ 345879 w 498757"/>
                <a:gd name="connsiteY381" fmla="*/ 230649 h 396838"/>
                <a:gd name="connsiteX382" fmla="*/ 316406 w 498757"/>
                <a:gd name="connsiteY382" fmla="*/ 244023 h 396838"/>
                <a:gd name="connsiteX383" fmla="*/ 273496 w 498757"/>
                <a:gd name="connsiteY383" fmla="*/ 265510 h 396838"/>
                <a:gd name="connsiteX384" fmla="*/ 238635 w 498757"/>
                <a:gd name="connsiteY384" fmla="*/ 281546 h 396838"/>
                <a:gd name="connsiteX385" fmla="*/ 235973 w 498757"/>
                <a:gd name="connsiteY385" fmla="*/ 284271 h 396838"/>
                <a:gd name="connsiteX386" fmla="*/ 233311 w 498757"/>
                <a:gd name="connsiteY386" fmla="*/ 284271 h 396838"/>
                <a:gd name="connsiteX387" fmla="*/ 225262 w 498757"/>
                <a:gd name="connsiteY387" fmla="*/ 292321 h 396838"/>
                <a:gd name="connsiteX388" fmla="*/ 222536 w 498757"/>
                <a:gd name="connsiteY388" fmla="*/ 294983 h 396838"/>
                <a:gd name="connsiteX389" fmla="*/ 209163 w 498757"/>
                <a:gd name="connsiteY389" fmla="*/ 300307 h 396838"/>
                <a:gd name="connsiteX390" fmla="*/ 195726 w 498757"/>
                <a:gd name="connsiteY390" fmla="*/ 308356 h 396838"/>
                <a:gd name="connsiteX391" fmla="*/ 198451 w 498757"/>
                <a:gd name="connsiteY391" fmla="*/ 308356 h 396838"/>
                <a:gd name="connsiteX392" fmla="*/ 198451 w 498757"/>
                <a:gd name="connsiteY392" fmla="*/ 311082 h 396838"/>
                <a:gd name="connsiteX393" fmla="*/ 198451 w 498757"/>
                <a:gd name="connsiteY393" fmla="*/ 313744 h 396838"/>
                <a:gd name="connsiteX394" fmla="*/ 201113 w 498757"/>
                <a:gd name="connsiteY394" fmla="*/ 313744 h 396838"/>
                <a:gd name="connsiteX395" fmla="*/ 201113 w 498757"/>
                <a:gd name="connsiteY395" fmla="*/ 316406 h 396838"/>
                <a:gd name="connsiteX396" fmla="*/ 201113 w 498757"/>
                <a:gd name="connsiteY396" fmla="*/ 319131 h 396838"/>
                <a:gd name="connsiteX397" fmla="*/ 201113 w 498757"/>
                <a:gd name="connsiteY397" fmla="*/ 321794 h 396838"/>
                <a:gd name="connsiteX398" fmla="*/ 198451 w 498757"/>
                <a:gd name="connsiteY398" fmla="*/ 321794 h 396838"/>
                <a:gd name="connsiteX399" fmla="*/ 198451 w 498757"/>
                <a:gd name="connsiteY399" fmla="*/ 324456 h 396838"/>
                <a:gd name="connsiteX400" fmla="*/ 198451 w 498757"/>
                <a:gd name="connsiteY400" fmla="*/ 327118 h 396838"/>
                <a:gd name="connsiteX401" fmla="*/ 198451 w 498757"/>
                <a:gd name="connsiteY401" fmla="*/ 329843 h 396838"/>
                <a:gd name="connsiteX402" fmla="*/ 198451 w 498757"/>
                <a:gd name="connsiteY402" fmla="*/ 335167 h 396838"/>
                <a:gd name="connsiteX403" fmla="*/ 198451 w 498757"/>
                <a:gd name="connsiteY403" fmla="*/ 340555 h 396838"/>
                <a:gd name="connsiteX404" fmla="*/ 198451 w 498757"/>
                <a:gd name="connsiteY404" fmla="*/ 343217 h 396838"/>
                <a:gd name="connsiteX405" fmla="*/ 198451 w 498757"/>
                <a:gd name="connsiteY405" fmla="*/ 345942 h 396838"/>
                <a:gd name="connsiteX406" fmla="*/ 195726 w 498757"/>
                <a:gd name="connsiteY406" fmla="*/ 348604 h 396838"/>
                <a:gd name="connsiteX407" fmla="*/ 195726 w 498757"/>
                <a:gd name="connsiteY407" fmla="*/ 351266 h 396838"/>
                <a:gd name="connsiteX408" fmla="*/ 195726 w 498757"/>
                <a:gd name="connsiteY408" fmla="*/ 353992 h 396838"/>
                <a:gd name="connsiteX409" fmla="*/ 195726 w 498757"/>
                <a:gd name="connsiteY409" fmla="*/ 356654 h 396838"/>
                <a:gd name="connsiteX410" fmla="*/ 195726 w 498757"/>
                <a:gd name="connsiteY410" fmla="*/ 359316 h 396838"/>
                <a:gd name="connsiteX411" fmla="*/ 195726 w 498757"/>
                <a:gd name="connsiteY411" fmla="*/ 361978 h 396838"/>
                <a:gd name="connsiteX412" fmla="*/ 195726 w 498757"/>
                <a:gd name="connsiteY412" fmla="*/ 364703 h 396838"/>
                <a:gd name="connsiteX413" fmla="*/ 193064 w 498757"/>
                <a:gd name="connsiteY413" fmla="*/ 367366 h 396838"/>
                <a:gd name="connsiteX414" fmla="*/ 193064 w 498757"/>
                <a:gd name="connsiteY414" fmla="*/ 370028 h 396838"/>
                <a:gd name="connsiteX415" fmla="*/ 193064 w 498757"/>
                <a:gd name="connsiteY415" fmla="*/ 372753 h 396838"/>
                <a:gd name="connsiteX416" fmla="*/ 195726 w 498757"/>
                <a:gd name="connsiteY416" fmla="*/ 372753 h 396838"/>
                <a:gd name="connsiteX417" fmla="*/ 195726 w 498757"/>
                <a:gd name="connsiteY417" fmla="*/ 375415 h 396838"/>
                <a:gd name="connsiteX418" fmla="*/ 198451 w 498757"/>
                <a:gd name="connsiteY418" fmla="*/ 375415 h 396838"/>
                <a:gd name="connsiteX419" fmla="*/ 198451 w 498757"/>
                <a:gd name="connsiteY419" fmla="*/ 378077 h 396838"/>
                <a:gd name="connsiteX420" fmla="*/ 198451 w 498757"/>
                <a:gd name="connsiteY420" fmla="*/ 380803 h 396838"/>
                <a:gd name="connsiteX421" fmla="*/ 198451 w 498757"/>
                <a:gd name="connsiteY421" fmla="*/ 383465 h 396838"/>
                <a:gd name="connsiteX422" fmla="*/ 198451 w 498757"/>
                <a:gd name="connsiteY422" fmla="*/ 386127 h 396838"/>
                <a:gd name="connsiteX423" fmla="*/ 195726 w 498757"/>
                <a:gd name="connsiteY423" fmla="*/ 386127 h 396838"/>
                <a:gd name="connsiteX424" fmla="*/ 195726 w 498757"/>
                <a:gd name="connsiteY424" fmla="*/ 388789 h 396838"/>
                <a:gd name="connsiteX425" fmla="*/ 193064 w 498757"/>
                <a:gd name="connsiteY425" fmla="*/ 388789 h 396838"/>
                <a:gd name="connsiteX426" fmla="*/ 193064 w 498757"/>
                <a:gd name="connsiteY426" fmla="*/ 391514 h 396838"/>
                <a:gd name="connsiteX427" fmla="*/ 187676 w 498757"/>
                <a:gd name="connsiteY427" fmla="*/ 391514 h 396838"/>
                <a:gd name="connsiteX428" fmla="*/ 185014 w 498757"/>
                <a:gd name="connsiteY428" fmla="*/ 391514 h 396838"/>
                <a:gd name="connsiteX429" fmla="*/ 182352 w 498757"/>
                <a:gd name="connsiteY429" fmla="*/ 394177 h 396838"/>
                <a:gd name="connsiteX430" fmla="*/ 179690 w 498757"/>
                <a:gd name="connsiteY430" fmla="*/ 394177 h 396838"/>
                <a:gd name="connsiteX431" fmla="*/ 176964 w 498757"/>
                <a:gd name="connsiteY431" fmla="*/ 396839 h 396838"/>
                <a:gd name="connsiteX432" fmla="*/ 174302 w 498757"/>
                <a:gd name="connsiteY432" fmla="*/ 396839 h 396838"/>
                <a:gd name="connsiteX433" fmla="*/ 171640 w 498757"/>
                <a:gd name="connsiteY433" fmla="*/ 396839 h 396838"/>
                <a:gd name="connsiteX434" fmla="*/ 168914 w 498757"/>
                <a:gd name="connsiteY434" fmla="*/ 396839 h 396838"/>
                <a:gd name="connsiteX435" fmla="*/ 166253 w 498757"/>
                <a:gd name="connsiteY435" fmla="*/ 396839 h 396838"/>
                <a:gd name="connsiteX436" fmla="*/ 166253 w 498757"/>
                <a:gd name="connsiteY436" fmla="*/ 396839 h 39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498757" h="396838">
                  <a:moveTo>
                    <a:pt x="166253" y="396839"/>
                  </a:moveTo>
                  <a:lnTo>
                    <a:pt x="166253" y="394177"/>
                  </a:lnTo>
                  <a:lnTo>
                    <a:pt x="168914" y="391514"/>
                  </a:lnTo>
                  <a:lnTo>
                    <a:pt x="168914" y="388789"/>
                  </a:lnTo>
                  <a:lnTo>
                    <a:pt x="168914" y="383465"/>
                  </a:lnTo>
                  <a:lnTo>
                    <a:pt x="168914" y="380803"/>
                  </a:lnTo>
                  <a:lnTo>
                    <a:pt x="166253" y="375415"/>
                  </a:lnTo>
                  <a:lnTo>
                    <a:pt x="166253" y="372753"/>
                  </a:lnTo>
                  <a:lnTo>
                    <a:pt x="166253" y="370028"/>
                  </a:lnTo>
                  <a:lnTo>
                    <a:pt x="166253" y="359316"/>
                  </a:lnTo>
                  <a:lnTo>
                    <a:pt x="166253" y="348604"/>
                  </a:lnTo>
                  <a:lnTo>
                    <a:pt x="168914" y="345942"/>
                  </a:lnTo>
                  <a:lnTo>
                    <a:pt x="168914" y="343217"/>
                  </a:lnTo>
                  <a:lnTo>
                    <a:pt x="168914" y="337893"/>
                  </a:lnTo>
                  <a:lnTo>
                    <a:pt x="166253" y="332505"/>
                  </a:lnTo>
                  <a:lnTo>
                    <a:pt x="166253" y="327118"/>
                  </a:lnTo>
                  <a:lnTo>
                    <a:pt x="166253" y="308356"/>
                  </a:lnTo>
                  <a:lnTo>
                    <a:pt x="166253" y="303032"/>
                  </a:lnTo>
                  <a:lnTo>
                    <a:pt x="160865" y="297645"/>
                  </a:lnTo>
                  <a:lnTo>
                    <a:pt x="158203" y="292321"/>
                  </a:lnTo>
                  <a:lnTo>
                    <a:pt x="150153" y="292321"/>
                  </a:lnTo>
                  <a:lnTo>
                    <a:pt x="147491" y="294983"/>
                  </a:lnTo>
                  <a:lnTo>
                    <a:pt x="142104" y="294983"/>
                  </a:lnTo>
                  <a:lnTo>
                    <a:pt x="139442" y="292321"/>
                  </a:lnTo>
                  <a:lnTo>
                    <a:pt x="136780" y="289595"/>
                  </a:lnTo>
                  <a:lnTo>
                    <a:pt x="134054" y="289595"/>
                  </a:lnTo>
                  <a:lnTo>
                    <a:pt x="131392" y="286933"/>
                  </a:lnTo>
                  <a:lnTo>
                    <a:pt x="128730" y="289595"/>
                  </a:lnTo>
                  <a:lnTo>
                    <a:pt x="126068" y="289595"/>
                  </a:lnTo>
                  <a:lnTo>
                    <a:pt x="123343" y="289595"/>
                  </a:lnTo>
                  <a:lnTo>
                    <a:pt x="123343" y="286933"/>
                  </a:lnTo>
                  <a:lnTo>
                    <a:pt x="120680" y="281546"/>
                  </a:lnTo>
                  <a:lnTo>
                    <a:pt x="120680" y="270834"/>
                  </a:lnTo>
                  <a:lnTo>
                    <a:pt x="120680" y="265510"/>
                  </a:lnTo>
                  <a:lnTo>
                    <a:pt x="120680" y="262784"/>
                  </a:lnTo>
                  <a:lnTo>
                    <a:pt x="120680" y="260122"/>
                  </a:lnTo>
                  <a:lnTo>
                    <a:pt x="120680" y="257460"/>
                  </a:lnTo>
                  <a:lnTo>
                    <a:pt x="120680" y="252073"/>
                  </a:lnTo>
                  <a:lnTo>
                    <a:pt x="115293" y="246685"/>
                  </a:lnTo>
                  <a:lnTo>
                    <a:pt x="109969" y="244023"/>
                  </a:lnTo>
                  <a:lnTo>
                    <a:pt x="107243" y="238636"/>
                  </a:lnTo>
                  <a:lnTo>
                    <a:pt x="104581" y="233311"/>
                  </a:lnTo>
                  <a:lnTo>
                    <a:pt x="96532" y="233311"/>
                  </a:lnTo>
                  <a:lnTo>
                    <a:pt x="88482" y="233311"/>
                  </a:lnTo>
                  <a:lnTo>
                    <a:pt x="80433" y="230649"/>
                  </a:lnTo>
                  <a:lnTo>
                    <a:pt x="72383" y="225262"/>
                  </a:lnTo>
                  <a:lnTo>
                    <a:pt x="64397" y="225262"/>
                  </a:lnTo>
                  <a:lnTo>
                    <a:pt x="59009" y="219874"/>
                  </a:lnTo>
                  <a:lnTo>
                    <a:pt x="59009" y="214550"/>
                  </a:lnTo>
                  <a:lnTo>
                    <a:pt x="56347" y="209163"/>
                  </a:lnTo>
                  <a:lnTo>
                    <a:pt x="53622" y="201113"/>
                  </a:lnTo>
                  <a:lnTo>
                    <a:pt x="53622" y="193063"/>
                  </a:lnTo>
                  <a:lnTo>
                    <a:pt x="53622" y="187739"/>
                  </a:lnTo>
                  <a:lnTo>
                    <a:pt x="53622" y="176964"/>
                  </a:lnTo>
                  <a:lnTo>
                    <a:pt x="50959" y="174302"/>
                  </a:lnTo>
                  <a:lnTo>
                    <a:pt x="48298" y="168978"/>
                  </a:lnTo>
                  <a:lnTo>
                    <a:pt x="48298" y="166253"/>
                  </a:lnTo>
                  <a:lnTo>
                    <a:pt x="48298" y="158203"/>
                  </a:lnTo>
                  <a:lnTo>
                    <a:pt x="48298" y="152879"/>
                  </a:lnTo>
                  <a:lnTo>
                    <a:pt x="56347" y="152879"/>
                  </a:lnTo>
                  <a:lnTo>
                    <a:pt x="59009" y="152879"/>
                  </a:lnTo>
                  <a:lnTo>
                    <a:pt x="59009" y="147491"/>
                  </a:lnTo>
                  <a:lnTo>
                    <a:pt x="53622" y="142167"/>
                  </a:lnTo>
                  <a:lnTo>
                    <a:pt x="45572" y="136780"/>
                  </a:lnTo>
                  <a:lnTo>
                    <a:pt x="37586" y="131392"/>
                  </a:lnTo>
                  <a:lnTo>
                    <a:pt x="24149" y="120680"/>
                  </a:lnTo>
                  <a:lnTo>
                    <a:pt x="21487" y="118018"/>
                  </a:lnTo>
                  <a:lnTo>
                    <a:pt x="16099" y="120680"/>
                  </a:lnTo>
                  <a:lnTo>
                    <a:pt x="13437" y="118018"/>
                  </a:lnTo>
                  <a:lnTo>
                    <a:pt x="8050" y="112631"/>
                  </a:lnTo>
                  <a:lnTo>
                    <a:pt x="2725" y="109969"/>
                  </a:lnTo>
                  <a:lnTo>
                    <a:pt x="0" y="107307"/>
                  </a:lnTo>
                  <a:lnTo>
                    <a:pt x="0" y="96532"/>
                  </a:lnTo>
                  <a:lnTo>
                    <a:pt x="2725" y="96532"/>
                  </a:lnTo>
                  <a:lnTo>
                    <a:pt x="2725" y="93870"/>
                  </a:lnTo>
                  <a:lnTo>
                    <a:pt x="5387" y="93870"/>
                  </a:lnTo>
                  <a:lnTo>
                    <a:pt x="8050" y="93870"/>
                  </a:lnTo>
                  <a:lnTo>
                    <a:pt x="10775" y="93870"/>
                  </a:lnTo>
                  <a:lnTo>
                    <a:pt x="13437" y="93870"/>
                  </a:lnTo>
                  <a:lnTo>
                    <a:pt x="16099" y="93870"/>
                  </a:lnTo>
                  <a:lnTo>
                    <a:pt x="18761" y="93870"/>
                  </a:lnTo>
                  <a:lnTo>
                    <a:pt x="21487" y="93870"/>
                  </a:lnTo>
                  <a:lnTo>
                    <a:pt x="24149" y="93870"/>
                  </a:lnTo>
                  <a:lnTo>
                    <a:pt x="26811" y="93870"/>
                  </a:lnTo>
                  <a:lnTo>
                    <a:pt x="29536" y="93870"/>
                  </a:lnTo>
                  <a:lnTo>
                    <a:pt x="29536" y="96532"/>
                  </a:lnTo>
                  <a:lnTo>
                    <a:pt x="32198" y="96532"/>
                  </a:lnTo>
                  <a:lnTo>
                    <a:pt x="34860" y="96532"/>
                  </a:lnTo>
                  <a:lnTo>
                    <a:pt x="34860" y="99257"/>
                  </a:lnTo>
                  <a:lnTo>
                    <a:pt x="37586" y="99257"/>
                  </a:lnTo>
                  <a:lnTo>
                    <a:pt x="40248" y="99257"/>
                  </a:lnTo>
                  <a:lnTo>
                    <a:pt x="42910" y="99257"/>
                  </a:lnTo>
                  <a:lnTo>
                    <a:pt x="42910" y="101919"/>
                  </a:lnTo>
                  <a:lnTo>
                    <a:pt x="45572" y="101919"/>
                  </a:lnTo>
                  <a:lnTo>
                    <a:pt x="45572" y="104581"/>
                  </a:lnTo>
                  <a:lnTo>
                    <a:pt x="48298" y="104581"/>
                  </a:lnTo>
                  <a:lnTo>
                    <a:pt x="48298" y="107307"/>
                  </a:lnTo>
                  <a:lnTo>
                    <a:pt x="50959" y="107307"/>
                  </a:lnTo>
                  <a:lnTo>
                    <a:pt x="53622" y="107307"/>
                  </a:lnTo>
                  <a:lnTo>
                    <a:pt x="53622" y="109969"/>
                  </a:lnTo>
                  <a:lnTo>
                    <a:pt x="56347" y="109969"/>
                  </a:lnTo>
                  <a:lnTo>
                    <a:pt x="59009" y="109969"/>
                  </a:lnTo>
                  <a:lnTo>
                    <a:pt x="59009" y="112631"/>
                  </a:lnTo>
                  <a:lnTo>
                    <a:pt x="61671" y="112631"/>
                  </a:lnTo>
                  <a:lnTo>
                    <a:pt x="61671" y="115356"/>
                  </a:lnTo>
                  <a:lnTo>
                    <a:pt x="64397" y="115356"/>
                  </a:lnTo>
                  <a:lnTo>
                    <a:pt x="67059" y="115356"/>
                  </a:lnTo>
                  <a:lnTo>
                    <a:pt x="67059" y="118018"/>
                  </a:lnTo>
                  <a:lnTo>
                    <a:pt x="69721" y="118018"/>
                  </a:lnTo>
                  <a:lnTo>
                    <a:pt x="72383" y="118018"/>
                  </a:lnTo>
                  <a:lnTo>
                    <a:pt x="72383" y="120680"/>
                  </a:lnTo>
                  <a:lnTo>
                    <a:pt x="75108" y="120680"/>
                  </a:lnTo>
                  <a:lnTo>
                    <a:pt x="75108" y="123343"/>
                  </a:lnTo>
                  <a:lnTo>
                    <a:pt x="77771" y="123343"/>
                  </a:lnTo>
                  <a:lnTo>
                    <a:pt x="80433" y="123343"/>
                  </a:lnTo>
                  <a:lnTo>
                    <a:pt x="80433" y="126068"/>
                  </a:lnTo>
                  <a:lnTo>
                    <a:pt x="83158" y="126068"/>
                  </a:lnTo>
                  <a:lnTo>
                    <a:pt x="85820" y="126068"/>
                  </a:lnTo>
                  <a:lnTo>
                    <a:pt x="85820" y="128730"/>
                  </a:lnTo>
                  <a:lnTo>
                    <a:pt x="88482" y="128730"/>
                  </a:lnTo>
                  <a:lnTo>
                    <a:pt x="91208" y="128730"/>
                  </a:lnTo>
                  <a:lnTo>
                    <a:pt x="91208" y="131392"/>
                  </a:lnTo>
                  <a:lnTo>
                    <a:pt x="93870" y="131392"/>
                  </a:lnTo>
                  <a:lnTo>
                    <a:pt x="96532" y="131392"/>
                  </a:lnTo>
                  <a:lnTo>
                    <a:pt x="96532" y="134117"/>
                  </a:lnTo>
                  <a:lnTo>
                    <a:pt x="99257" y="134117"/>
                  </a:lnTo>
                  <a:lnTo>
                    <a:pt x="101919" y="134117"/>
                  </a:lnTo>
                  <a:lnTo>
                    <a:pt x="101919" y="136780"/>
                  </a:lnTo>
                  <a:lnTo>
                    <a:pt x="104581" y="136780"/>
                  </a:lnTo>
                  <a:lnTo>
                    <a:pt x="107243" y="136780"/>
                  </a:lnTo>
                  <a:lnTo>
                    <a:pt x="109969" y="136780"/>
                  </a:lnTo>
                  <a:lnTo>
                    <a:pt x="109969" y="139442"/>
                  </a:lnTo>
                  <a:lnTo>
                    <a:pt x="112631" y="139442"/>
                  </a:lnTo>
                  <a:lnTo>
                    <a:pt x="115293" y="139442"/>
                  </a:lnTo>
                  <a:lnTo>
                    <a:pt x="115293" y="142167"/>
                  </a:lnTo>
                  <a:lnTo>
                    <a:pt x="118018" y="142167"/>
                  </a:lnTo>
                  <a:lnTo>
                    <a:pt x="120680" y="142167"/>
                  </a:lnTo>
                  <a:lnTo>
                    <a:pt x="123343" y="142167"/>
                  </a:lnTo>
                  <a:lnTo>
                    <a:pt x="123343" y="144829"/>
                  </a:lnTo>
                  <a:lnTo>
                    <a:pt x="126068" y="144829"/>
                  </a:lnTo>
                  <a:lnTo>
                    <a:pt x="128730" y="144829"/>
                  </a:lnTo>
                  <a:lnTo>
                    <a:pt x="131392" y="144829"/>
                  </a:lnTo>
                  <a:lnTo>
                    <a:pt x="134054" y="144829"/>
                  </a:lnTo>
                  <a:lnTo>
                    <a:pt x="136780" y="144829"/>
                  </a:lnTo>
                  <a:lnTo>
                    <a:pt x="136780" y="147491"/>
                  </a:lnTo>
                  <a:lnTo>
                    <a:pt x="147491" y="147491"/>
                  </a:lnTo>
                  <a:lnTo>
                    <a:pt x="150153" y="147491"/>
                  </a:lnTo>
                  <a:lnTo>
                    <a:pt x="150153" y="144829"/>
                  </a:lnTo>
                  <a:lnTo>
                    <a:pt x="152879" y="144829"/>
                  </a:lnTo>
                  <a:lnTo>
                    <a:pt x="155541" y="144829"/>
                  </a:lnTo>
                  <a:lnTo>
                    <a:pt x="155541" y="142167"/>
                  </a:lnTo>
                  <a:lnTo>
                    <a:pt x="158203" y="142167"/>
                  </a:lnTo>
                  <a:lnTo>
                    <a:pt x="158203" y="139442"/>
                  </a:lnTo>
                  <a:lnTo>
                    <a:pt x="160865" y="139442"/>
                  </a:lnTo>
                  <a:lnTo>
                    <a:pt x="160865" y="136780"/>
                  </a:lnTo>
                  <a:lnTo>
                    <a:pt x="163591" y="136780"/>
                  </a:lnTo>
                  <a:lnTo>
                    <a:pt x="166253" y="136780"/>
                  </a:lnTo>
                  <a:lnTo>
                    <a:pt x="168914" y="136780"/>
                  </a:lnTo>
                  <a:lnTo>
                    <a:pt x="171640" y="136780"/>
                  </a:lnTo>
                  <a:lnTo>
                    <a:pt x="174302" y="136780"/>
                  </a:lnTo>
                  <a:lnTo>
                    <a:pt x="174302" y="139442"/>
                  </a:lnTo>
                  <a:lnTo>
                    <a:pt x="176964" y="139442"/>
                  </a:lnTo>
                  <a:lnTo>
                    <a:pt x="179690" y="139442"/>
                  </a:lnTo>
                  <a:lnTo>
                    <a:pt x="182352" y="139442"/>
                  </a:lnTo>
                  <a:lnTo>
                    <a:pt x="182352" y="142167"/>
                  </a:lnTo>
                  <a:lnTo>
                    <a:pt x="185014" y="142167"/>
                  </a:lnTo>
                  <a:lnTo>
                    <a:pt x="187676" y="142167"/>
                  </a:lnTo>
                  <a:lnTo>
                    <a:pt x="190401" y="142167"/>
                  </a:lnTo>
                  <a:lnTo>
                    <a:pt x="193064" y="142167"/>
                  </a:lnTo>
                  <a:lnTo>
                    <a:pt x="195726" y="142167"/>
                  </a:lnTo>
                  <a:lnTo>
                    <a:pt x="195726" y="144829"/>
                  </a:lnTo>
                  <a:lnTo>
                    <a:pt x="198451" y="144829"/>
                  </a:lnTo>
                  <a:lnTo>
                    <a:pt x="201113" y="144829"/>
                  </a:lnTo>
                  <a:lnTo>
                    <a:pt x="203775" y="144829"/>
                  </a:lnTo>
                  <a:lnTo>
                    <a:pt x="206501" y="144829"/>
                  </a:lnTo>
                  <a:lnTo>
                    <a:pt x="206501" y="142167"/>
                  </a:lnTo>
                  <a:lnTo>
                    <a:pt x="206501" y="144829"/>
                  </a:lnTo>
                  <a:lnTo>
                    <a:pt x="209163" y="144829"/>
                  </a:lnTo>
                  <a:lnTo>
                    <a:pt x="209163" y="142167"/>
                  </a:lnTo>
                  <a:lnTo>
                    <a:pt x="211825" y="142167"/>
                  </a:lnTo>
                  <a:lnTo>
                    <a:pt x="214550" y="142167"/>
                  </a:lnTo>
                  <a:lnTo>
                    <a:pt x="217212" y="142167"/>
                  </a:lnTo>
                  <a:lnTo>
                    <a:pt x="219874" y="142167"/>
                  </a:lnTo>
                  <a:lnTo>
                    <a:pt x="219874" y="139442"/>
                  </a:lnTo>
                  <a:lnTo>
                    <a:pt x="222536" y="139442"/>
                  </a:lnTo>
                  <a:lnTo>
                    <a:pt x="222536" y="136780"/>
                  </a:lnTo>
                  <a:lnTo>
                    <a:pt x="225262" y="136780"/>
                  </a:lnTo>
                  <a:lnTo>
                    <a:pt x="225262" y="134117"/>
                  </a:lnTo>
                  <a:lnTo>
                    <a:pt x="227924" y="134117"/>
                  </a:lnTo>
                  <a:lnTo>
                    <a:pt x="227924" y="131392"/>
                  </a:lnTo>
                  <a:lnTo>
                    <a:pt x="227924" y="128730"/>
                  </a:lnTo>
                  <a:lnTo>
                    <a:pt x="230586" y="128730"/>
                  </a:lnTo>
                  <a:lnTo>
                    <a:pt x="230586" y="126068"/>
                  </a:lnTo>
                  <a:lnTo>
                    <a:pt x="233311" y="126068"/>
                  </a:lnTo>
                  <a:lnTo>
                    <a:pt x="233311" y="123343"/>
                  </a:lnTo>
                  <a:lnTo>
                    <a:pt x="235973" y="123343"/>
                  </a:lnTo>
                  <a:lnTo>
                    <a:pt x="238635" y="123343"/>
                  </a:lnTo>
                  <a:lnTo>
                    <a:pt x="241361" y="123343"/>
                  </a:lnTo>
                  <a:lnTo>
                    <a:pt x="244023" y="123343"/>
                  </a:lnTo>
                  <a:lnTo>
                    <a:pt x="244023" y="120680"/>
                  </a:lnTo>
                  <a:lnTo>
                    <a:pt x="246685" y="120680"/>
                  </a:lnTo>
                  <a:lnTo>
                    <a:pt x="249347" y="120680"/>
                  </a:lnTo>
                  <a:lnTo>
                    <a:pt x="249347" y="118018"/>
                  </a:lnTo>
                  <a:lnTo>
                    <a:pt x="249347" y="115356"/>
                  </a:lnTo>
                  <a:lnTo>
                    <a:pt x="252073" y="115356"/>
                  </a:lnTo>
                  <a:lnTo>
                    <a:pt x="252073" y="112631"/>
                  </a:lnTo>
                  <a:lnTo>
                    <a:pt x="254735" y="112631"/>
                  </a:lnTo>
                  <a:lnTo>
                    <a:pt x="257397" y="112631"/>
                  </a:lnTo>
                  <a:lnTo>
                    <a:pt x="262785" y="112631"/>
                  </a:lnTo>
                  <a:lnTo>
                    <a:pt x="265446" y="112631"/>
                  </a:lnTo>
                  <a:lnTo>
                    <a:pt x="270834" y="112631"/>
                  </a:lnTo>
                  <a:lnTo>
                    <a:pt x="273496" y="112631"/>
                  </a:lnTo>
                  <a:lnTo>
                    <a:pt x="273496" y="109969"/>
                  </a:lnTo>
                  <a:lnTo>
                    <a:pt x="276158" y="109969"/>
                  </a:lnTo>
                  <a:lnTo>
                    <a:pt x="278884" y="109969"/>
                  </a:lnTo>
                  <a:lnTo>
                    <a:pt x="281546" y="109969"/>
                  </a:lnTo>
                  <a:lnTo>
                    <a:pt x="284207" y="109969"/>
                  </a:lnTo>
                  <a:lnTo>
                    <a:pt x="286933" y="109969"/>
                  </a:lnTo>
                  <a:lnTo>
                    <a:pt x="286933" y="107307"/>
                  </a:lnTo>
                  <a:lnTo>
                    <a:pt x="289595" y="107307"/>
                  </a:lnTo>
                  <a:lnTo>
                    <a:pt x="292257" y="107307"/>
                  </a:lnTo>
                  <a:lnTo>
                    <a:pt x="297645" y="107307"/>
                  </a:lnTo>
                  <a:lnTo>
                    <a:pt x="297645" y="104581"/>
                  </a:lnTo>
                  <a:lnTo>
                    <a:pt x="300307" y="104581"/>
                  </a:lnTo>
                  <a:lnTo>
                    <a:pt x="302969" y="104581"/>
                  </a:lnTo>
                  <a:lnTo>
                    <a:pt x="302969" y="101919"/>
                  </a:lnTo>
                  <a:lnTo>
                    <a:pt x="308356" y="101919"/>
                  </a:lnTo>
                  <a:lnTo>
                    <a:pt x="311019" y="101919"/>
                  </a:lnTo>
                  <a:lnTo>
                    <a:pt x="313744" y="101919"/>
                  </a:lnTo>
                  <a:lnTo>
                    <a:pt x="313744" y="99257"/>
                  </a:lnTo>
                  <a:lnTo>
                    <a:pt x="316406" y="99257"/>
                  </a:lnTo>
                  <a:lnTo>
                    <a:pt x="319068" y="99257"/>
                  </a:lnTo>
                  <a:lnTo>
                    <a:pt x="319068" y="96532"/>
                  </a:lnTo>
                  <a:lnTo>
                    <a:pt x="321794" y="96532"/>
                  </a:lnTo>
                  <a:lnTo>
                    <a:pt x="321794" y="93870"/>
                  </a:lnTo>
                  <a:lnTo>
                    <a:pt x="324456" y="93870"/>
                  </a:lnTo>
                  <a:lnTo>
                    <a:pt x="324456" y="91208"/>
                  </a:lnTo>
                  <a:lnTo>
                    <a:pt x="327118" y="91208"/>
                  </a:lnTo>
                  <a:lnTo>
                    <a:pt x="327118" y="88482"/>
                  </a:lnTo>
                  <a:lnTo>
                    <a:pt x="327118" y="85820"/>
                  </a:lnTo>
                  <a:lnTo>
                    <a:pt x="329843" y="85820"/>
                  </a:lnTo>
                  <a:lnTo>
                    <a:pt x="329843" y="83158"/>
                  </a:lnTo>
                  <a:lnTo>
                    <a:pt x="332505" y="83158"/>
                  </a:lnTo>
                  <a:lnTo>
                    <a:pt x="332505" y="80496"/>
                  </a:lnTo>
                  <a:lnTo>
                    <a:pt x="335167" y="80496"/>
                  </a:lnTo>
                  <a:lnTo>
                    <a:pt x="337829" y="80496"/>
                  </a:lnTo>
                  <a:lnTo>
                    <a:pt x="337829" y="77770"/>
                  </a:lnTo>
                  <a:lnTo>
                    <a:pt x="340555" y="77770"/>
                  </a:lnTo>
                  <a:lnTo>
                    <a:pt x="343217" y="77770"/>
                  </a:lnTo>
                  <a:lnTo>
                    <a:pt x="345879" y="77770"/>
                  </a:lnTo>
                  <a:lnTo>
                    <a:pt x="345879" y="75108"/>
                  </a:lnTo>
                  <a:lnTo>
                    <a:pt x="348604" y="75108"/>
                  </a:lnTo>
                  <a:lnTo>
                    <a:pt x="351266" y="75108"/>
                  </a:lnTo>
                  <a:lnTo>
                    <a:pt x="351266" y="72446"/>
                  </a:lnTo>
                  <a:lnTo>
                    <a:pt x="353928" y="72446"/>
                  </a:lnTo>
                  <a:lnTo>
                    <a:pt x="353928" y="69721"/>
                  </a:lnTo>
                  <a:lnTo>
                    <a:pt x="353928" y="67059"/>
                  </a:lnTo>
                  <a:lnTo>
                    <a:pt x="356654" y="67059"/>
                  </a:lnTo>
                  <a:lnTo>
                    <a:pt x="356654" y="64397"/>
                  </a:lnTo>
                  <a:lnTo>
                    <a:pt x="359316" y="64397"/>
                  </a:lnTo>
                  <a:lnTo>
                    <a:pt x="359316" y="61671"/>
                  </a:lnTo>
                  <a:lnTo>
                    <a:pt x="359316" y="59009"/>
                  </a:lnTo>
                  <a:lnTo>
                    <a:pt x="361978" y="59009"/>
                  </a:lnTo>
                  <a:lnTo>
                    <a:pt x="361978" y="56347"/>
                  </a:lnTo>
                  <a:lnTo>
                    <a:pt x="361978" y="53685"/>
                  </a:lnTo>
                  <a:lnTo>
                    <a:pt x="364640" y="53685"/>
                  </a:lnTo>
                  <a:lnTo>
                    <a:pt x="367366" y="53685"/>
                  </a:lnTo>
                  <a:lnTo>
                    <a:pt x="370028" y="53685"/>
                  </a:lnTo>
                  <a:lnTo>
                    <a:pt x="370028" y="50959"/>
                  </a:lnTo>
                  <a:lnTo>
                    <a:pt x="372690" y="50959"/>
                  </a:lnTo>
                  <a:lnTo>
                    <a:pt x="375415" y="50959"/>
                  </a:lnTo>
                  <a:lnTo>
                    <a:pt x="375415" y="48298"/>
                  </a:lnTo>
                  <a:lnTo>
                    <a:pt x="378077" y="48298"/>
                  </a:lnTo>
                  <a:lnTo>
                    <a:pt x="378077" y="45635"/>
                  </a:lnTo>
                  <a:lnTo>
                    <a:pt x="378077" y="42910"/>
                  </a:lnTo>
                  <a:lnTo>
                    <a:pt x="380739" y="42910"/>
                  </a:lnTo>
                  <a:lnTo>
                    <a:pt x="380739" y="40248"/>
                  </a:lnTo>
                  <a:lnTo>
                    <a:pt x="380739" y="37586"/>
                  </a:lnTo>
                  <a:lnTo>
                    <a:pt x="383465" y="37586"/>
                  </a:lnTo>
                  <a:lnTo>
                    <a:pt x="386127" y="37586"/>
                  </a:lnTo>
                  <a:lnTo>
                    <a:pt x="386127" y="34860"/>
                  </a:lnTo>
                  <a:lnTo>
                    <a:pt x="388789" y="34860"/>
                  </a:lnTo>
                  <a:lnTo>
                    <a:pt x="388789" y="32198"/>
                  </a:lnTo>
                  <a:lnTo>
                    <a:pt x="391451" y="32198"/>
                  </a:lnTo>
                  <a:lnTo>
                    <a:pt x="391451" y="29536"/>
                  </a:lnTo>
                  <a:lnTo>
                    <a:pt x="394177" y="29536"/>
                  </a:lnTo>
                  <a:lnTo>
                    <a:pt x="394177" y="26874"/>
                  </a:lnTo>
                  <a:lnTo>
                    <a:pt x="396839" y="26874"/>
                  </a:lnTo>
                  <a:lnTo>
                    <a:pt x="396839" y="24149"/>
                  </a:lnTo>
                  <a:lnTo>
                    <a:pt x="399500" y="24149"/>
                  </a:lnTo>
                  <a:lnTo>
                    <a:pt x="399500" y="21487"/>
                  </a:lnTo>
                  <a:lnTo>
                    <a:pt x="402226" y="21487"/>
                  </a:lnTo>
                  <a:lnTo>
                    <a:pt x="404888" y="21487"/>
                  </a:lnTo>
                  <a:lnTo>
                    <a:pt x="404888" y="18825"/>
                  </a:lnTo>
                  <a:lnTo>
                    <a:pt x="407550" y="18825"/>
                  </a:lnTo>
                  <a:lnTo>
                    <a:pt x="407550" y="16099"/>
                  </a:lnTo>
                  <a:lnTo>
                    <a:pt x="410276" y="16099"/>
                  </a:lnTo>
                  <a:lnTo>
                    <a:pt x="412938" y="16099"/>
                  </a:lnTo>
                  <a:lnTo>
                    <a:pt x="412938" y="13437"/>
                  </a:lnTo>
                  <a:lnTo>
                    <a:pt x="415600" y="13437"/>
                  </a:lnTo>
                  <a:lnTo>
                    <a:pt x="418325" y="13437"/>
                  </a:lnTo>
                  <a:lnTo>
                    <a:pt x="418325" y="10775"/>
                  </a:lnTo>
                  <a:lnTo>
                    <a:pt x="420987" y="10775"/>
                  </a:lnTo>
                  <a:lnTo>
                    <a:pt x="423649" y="10775"/>
                  </a:lnTo>
                  <a:lnTo>
                    <a:pt x="423649" y="8050"/>
                  </a:lnTo>
                  <a:lnTo>
                    <a:pt x="426312" y="8050"/>
                  </a:lnTo>
                  <a:lnTo>
                    <a:pt x="426312" y="5387"/>
                  </a:lnTo>
                  <a:lnTo>
                    <a:pt x="429037" y="5387"/>
                  </a:lnTo>
                  <a:lnTo>
                    <a:pt x="431699" y="5387"/>
                  </a:lnTo>
                  <a:lnTo>
                    <a:pt x="434361" y="5387"/>
                  </a:lnTo>
                  <a:lnTo>
                    <a:pt x="434361" y="2725"/>
                  </a:lnTo>
                  <a:lnTo>
                    <a:pt x="437087" y="2725"/>
                  </a:lnTo>
                  <a:lnTo>
                    <a:pt x="442411" y="2725"/>
                  </a:lnTo>
                  <a:lnTo>
                    <a:pt x="442411" y="0"/>
                  </a:lnTo>
                  <a:lnTo>
                    <a:pt x="445136" y="0"/>
                  </a:lnTo>
                  <a:lnTo>
                    <a:pt x="445136" y="2725"/>
                  </a:lnTo>
                  <a:lnTo>
                    <a:pt x="447798" y="2725"/>
                  </a:lnTo>
                  <a:lnTo>
                    <a:pt x="437087" y="8050"/>
                  </a:lnTo>
                  <a:lnTo>
                    <a:pt x="437087" y="10775"/>
                  </a:lnTo>
                  <a:lnTo>
                    <a:pt x="439749" y="10775"/>
                  </a:lnTo>
                  <a:lnTo>
                    <a:pt x="439749" y="13437"/>
                  </a:lnTo>
                  <a:lnTo>
                    <a:pt x="439749" y="16099"/>
                  </a:lnTo>
                  <a:lnTo>
                    <a:pt x="439749" y="18825"/>
                  </a:lnTo>
                  <a:lnTo>
                    <a:pt x="439749" y="21487"/>
                  </a:lnTo>
                  <a:lnTo>
                    <a:pt x="439749" y="24149"/>
                  </a:lnTo>
                  <a:lnTo>
                    <a:pt x="439749" y="26874"/>
                  </a:lnTo>
                  <a:lnTo>
                    <a:pt x="439749" y="29536"/>
                  </a:lnTo>
                  <a:lnTo>
                    <a:pt x="442411" y="29536"/>
                  </a:lnTo>
                  <a:lnTo>
                    <a:pt x="442411" y="32198"/>
                  </a:lnTo>
                  <a:lnTo>
                    <a:pt x="445136" y="32198"/>
                  </a:lnTo>
                  <a:lnTo>
                    <a:pt x="447798" y="32198"/>
                  </a:lnTo>
                  <a:lnTo>
                    <a:pt x="447798" y="34860"/>
                  </a:lnTo>
                  <a:lnTo>
                    <a:pt x="450460" y="34860"/>
                  </a:lnTo>
                  <a:lnTo>
                    <a:pt x="453122" y="34860"/>
                  </a:lnTo>
                  <a:lnTo>
                    <a:pt x="453122" y="37586"/>
                  </a:lnTo>
                  <a:lnTo>
                    <a:pt x="453122" y="40248"/>
                  </a:lnTo>
                  <a:lnTo>
                    <a:pt x="455848" y="42910"/>
                  </a:lnTo>
                  <a:lnTo>
                    <a:pt x="455848" y="45635"/>
                  </a:lnTo>
                  <a:lnTo>
                    <a:pt x="458510" y="45635"/>
                  </a:lnTo>
                  <a:lnTo>
                    <a:pt x="458510" y="48298"/>
                  </a:lnTo>
                  <a:lnTo>
                    <a:pt x="461172" y="48298"/>
                  </a:lnTo>
                  <a:lnTo>
                    <a:pt x="461172" y="50959"/>
                  </a:lnTo>
                  <a:lnTo>
                    <a:pt x="458510" y="53685"/>
                  </a:lnTo>
                  <a:lnTo>
                    <a:pt x="458510" y="56347"/>
                  </a:lnTo>
                  <a:lnTo>
                    <a:pt x="458510" y="59009"/>
                  </a:lnTo>
                  <a:lnTo>
                    <a:pt x="455848" y="61671"/>
                  </a:lnTo>
                  <a:lnTo>
                    <a:pt x="453122" y="61671"/>
                  </a:lnTo>
                  <a:lnTo>
                    <a:pt x="450460" y="61671"/>
                  </a:lnTo>
                  <a:lnTo>
                    <a:pt x="447798" y="64397"/>
                  </a:lnTo>
                  <a:lnTo>
                    <a:pt x="445136" y="64397"/>
                  </a:lnTo>
                  <a:lnTo>
                    <a:pt x="445136" y="67059"/>
                  </a:lnTo>
                  <a:lnTo>
                    <a:pt x="447798" y="69721"/>
                  </a:lnTo>
                  <a:lnTo>
                    <a:pt x="447798" y="72446"/>
                  </a:lnTo>
                  <a:lnTo>
                    <a:pt x="450460" y="72446"/>
                  </a:lnTo>
                  <a:lnTo>
                    <a:pt x="453122" y="75108"/>
                  </a:lnTo>
                  <a:lnTo>
                    <a:pt x="455848" y="75108"/>
                  </a:lnTo>
                  <a:lnTo>
                    <a:pt x="455848" y="77770"/>
                  </a:lnTo>
                  <a:lnTo>
                    <a:pt x="458510" y="77770"/>
                  </a:lnTo>
                  <a:lnTo>
                    <a:pt x="458510" y="80496"/>
                  </a:lnTo>
                  <a:lnTo>
                    <a:pt x="469221" y="104581"/>
                  </a:lnTo>
                  <a:lnTo>
                    <a:pt x="485321" y="144829"/>
                  </a:lnTo>
                  <a:lnTo>
                    <a:pt x="498758" y="176964"/>
                  </a:lnTo>
                  <a:lnTo>
                    <a:pt x="496032" y="179690"/>
                  </a:lnTo>
                  <a:lnTo>
                    <a:pt x="490708" y="179690"/>
                  </a:lnTo>
                  <a:lnTo>
                    <a:pt x="471947" y="179690"/>
                  </a:lnTo>
                  <a:lnTo>
                    <a:pt x="458510" y="182352"/>
                  </a:lnTo>
                  <a:lnTo>
                    <a:pt x="445136" y="185014"/>
                  </a:lnTo>
                  <a:lnTo>
                    <a:pt x="437087" y="185014"/>
                  </a:lnTo>
                  <a:lnTo>
                    <a:pt x="434361" y="185014"/>
                  </a:lnTo>
                  <a:lnTo>
                    <a:pt x="431699" y="185014"/>
                  </a:lnTo>
                  <a:lnTo>
                    <a:pt x="429037" y="185014"/>
                  </a:lnTo>
                  <a:lnTo>
                    <a:pt x="426312" y="187739"/>
                  </a:lnTo>
                  <a:lnTo>
                    <a:pt x="420987" y="193063"/>
                  </a:lnTo>
                  <a:lnTo>
                    <a:pt x="415600" y="195789"/>
                  </a:lnTo>
                  <a:lnTo>
                    <a:pt x="412938" y="195789"/>
                  </a:lnTo>
                  <a:lnTo>
                    <a:pt x="410276" y="198451"/>
                  </a:lnTo>
                  <a:lnTo>
                    <a:pt x="407550" y="198451"/>
                  </a:lnTo>
                  <a:lnTo>
                    <a:pt x="404888" y="201113"/>
                  </a:lnTo>
                  <a:lnTo>
                    <a:pt x="399500" y="203838"/>
                  </a:lnTo>
                  <a:lnTo>
                    <a:pt x="394177" y="206501"/>
                  </a:lnTo>
                  <a:lnTo>
                    <a:pt x="380739" y="217212"/>
                  </a:lnTo>
                  <a:lnTo>
                    <a:pt x="345879" y="230649"/>
                  </a:lnTo>
                  <a:lnTo>
                    <a:pt x="316406" y="244023"/>
                  </a:lnTo>
                  <a:lnTo>
                    <a:pt x="273496" y="265510"/>
                  </a:lnTo>
                  <a:lnTo>
                    <a:pt x="238635" y="281546"/>
                  </a:lnTo>
                  <a:lnTo>
                    <a:pt x="235973" y="284271"/>
                  </a:lnTo>
                  <a:lnTo>
                    <a:pt x="233311" y="284271"/>
                  </a:lnTo>
                  <a:lnTo>
                    <a:pt x="225262" y="292321"/>
                  </a:lnTo>
                  <a:lnTo>
                    <a:pt x="222536" y="294983"/>
                  </a:lnTo>
                  <a:lnTo>
                    <a:pt x="209163" y="300307"/>
                  </a:lnTo>
                  <a:lnTo>
                    <a:pt x="195726" y="308356"/>
                  </a:lnTo>
                  <a:lnTo>
                    <a:pt x="198451" y="308356"/>
                  </a:lnTo>
                  <a:lnTo>
                    <a:pt x="198451" y="311082"/>
                  </a:lnTo>
                  <a:lnTo>
                    <a:pt x="198451" y="313744"/>
                  </a:lnTo>
                  <a:lnTo>
                    <a:pt x="201113" y="313744"/>
                  </a:lnTo>
                  <a:lnTo>
                    <a:pt x="201113" y="316406"/>
                  </a:lnTo>
                  <a:lnTo>
                    <a:pt x="201113" y="319131"/>
                  </a:lnTo>
                  <a:lnTo>
                    <a:pt x="201113" y="321794"/>
                  </a:lnTo>
                  <a:lnTo>
                    <a:pt x="198451" y="321794"/>
                  </a:lnTo>
                  <a:lnTo>
                    <a:pt x="198451" y="324456"/>
                  </a:lnTo>
                  <a:lnTo>
                    <a:pt x="198451" y="327118"/>
                  </a:lnTo>
                  <a:lnTo>
                    <a:pt x="198451" y="329843"/>
                  </a:lnTo>
                  <a:lnTo>
                    <a:pt x="198451" y="335167"/>
                  </a:lnTo>
                  <a:lnTo>
                    <a:pt x="198451" y="340555"/>
                  </a:lnTo>
                  <a:lnTo>
                    <a:pt x="198451" y="343217"/>
                  </a:lnTo>
                  <a:lnTo>
                    <a:pt x="198451" y="345942"/>
                  </a:lnTo>
                  <a:lnTo>
                    <a:pt x="195726" y="348604"/>
                  </a:lnTo>
                  <a:lnTo>
                    <a:pt x="195726" y="351266"/>
                  </a:lnTo>
                  <a:lnTo>
                    <a:pt x="195726" y="353992"/>
                  </a:lnTo>
                  <a:lnTo>
                    <a:pt x="195726" y="356654"/>
                  </a:lnTo>
                  <a:lnTo>
                    <a:pt x="195726" y="359316"/>
                  </a:lnTo>
                  <a:lnTo>
                    <a:pt x="195726" y="361978"/>
                  </a:lnTo>
                  <a:lnTo>
                    <a:pt x="195726" y="364703"/>
                  </a:lnTo>
                  <a:lnTo>
                    <a:pt x="193064" y="367366"/>
                  </a:lnTo>
                  <a:lnTo>
                    <a:pt x="193064" y="370028"/>
                  </a:lnTo>
                  <a:lnTo>
                    <a:pt x="193064" y="372753"/>
                  </a:lnTo>
                  <a:lnTo>
                    <a:pt x="195726" y="372753"/>
                  </a:lnTo>
                  <a:lnTo>
                    <a:pt x="195726" y="375415"/>
                  </a:lnTo>
                  <a:lnTo>
                    <a:pt x="198451" y="375415"/>
                  </a:lnTo>
                  <a:lnTo>
                    <a:pt x="198451" y="378077"/>
                  </a:lnTo>
                  <a:lnTo>
                    <a:pt x="198451" y="380803"/>
                  </a:lnTo>
                  <a:lnTo>
                    <a:pt x="198451" y="383465"/>
                  </a:lnTo>
                  <a:lnTo>
                    <a:pt x="198451" y="386127"/>
                  </a:lnTo>
                  <a:lnTo>
                    <a:pt x="195726" y="386127"/>
                  </a:lnTo>
                  <a:lnTo>
                    <a:pt x="195726" y="388789"/>
                  </a:lnTo>
                  <a:lnTo>
                    <a:pt x="193064" y="388789"/>
                  </a:lnTo>
                  <a:lnTo>
                    <a:pt x="193064" y="391514"/>
                  </a:lnTo>
                  <a:lnTo>
                    <a:pt x="187676" y="391514"/>
                  </a:lnTo>
                  <a:lnTo>
                    <a:pt x="185014" y="391514"/>
                  </a:lnTo>
                  <a:lnTo>
                    <a:pt x="182352" y="394177"/>
                  </a:lnTo>
                  <a:lnTo>
                    <a:pt x="179690" y="394177"/>
                  </a:lnTo>
                  <a:lnTo>
                    <a:pt x="176964" y="396839"/>
                  </a:lnTo>
                  <a:lnTo>
                    <a:pt x="174302" y="396839"/>
                  </a:lnTo>
                  <a:lnTo>
                    <a:pt x="171640" y="396839"/>
                  </a:lnTo>
                  <a:lnTo>
                    <a:pt x="168914" y="396839"/>
                  </a:lnTo>
                  <a:lnTo>
                    <a:pt x="166253" y="396839"/>
                  </a:lnTo>
                  <a:lnTo>
                    <a:pt x="166253" y="39683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7" name="Freeform: Shape 36">
              <a:extLst>
                <a:ext uri="{FF2B5EF4-FFF2-40B4-BE49-F238E27FC236}">
                  <a16:creationId xmlns:a16="http://schemas.microsoft.com/office/drawing/2014/main" id="{7A6693AF-905B-E87D-3157-17D276F5E979}"/>
                </a:ext>
              </a:extLst>
            </p:cNvPr>
            <p:cNvSpPr/>
            <p:nvPr/>
          </p:nvSpPr>
          <p:spPr>
            <a:xfrm>
              <a:off x="6535178" y="2200201"/>
              <a:ext cx="332441" cy="415599"/>
            </a:xfrm>
            <a:custGeom>
              <a:avLst/>
              <a:gdLst>
                <a:gd name="connsiteX0" fmla="*/ 302969 w 332441"/>
                <a:gd name="connsiteY0" fmla="*/ 268108 h 415599"/>
                <a:gd name="connsiteX1" fmla="*/ 305631 w 332441"/>
                <a:gd name="connsiteY1" fmla="*/ 268108 h 415599"/>
                <a:gd name="connsiteX2" fmla="*/ 305631 w 332441"/>
                <a:gd name="connsiteY2" fmla="*/ 270771 h 415599"/>
                <a:gd name="connsiteX3" fmla="*/ 305631 w 332441"/>
                <a:gd name="connsiteY3" fmla="*/ 273496 h 415599"/>
                <a:gd name="connsiteX4" fmla="*/ 305631 w 332441"/>
                <a:gd name="connsiteY4" fmla="*/ 276158 h 415599"/>
                <a:gd name="connsiteX5" fmla="*/ 308293 w 332441"/>
                <a:gd name="connsiteY5" fmla="*/ 276158 h 415599"/>
                <a:gd name="connsiteX6" fmla="*/ 308293 w 332441"/>
                <a:gd name="connsiteY6" fmla="*/ 278820 h 415599"/>
                <a:gd name="connsiteX7" fmla="*/ 308293 w 332441"/>
                <a:gd name="connsiteY7" fmla="*/ 281546 h 415599"/>
                <a:gd name="connsiteX8" fmla="*/ 308293 w 332441"/>
                <a:gd name="connsiteY8" fmla="*/ 284208 h 415599"/>
                <a:gd name="connsiteX9" fmla="*/ 305631 w 332441"/>
                <a:gd name="connsiteY9" fmla="*/ 284208 h 415599"/>
                <a:gd name="connsiteX10" fmla="*/ 305631 w 332441"/>
                <a:gd name="connsiteY10" fmla="*/ 286870 h 415599"/>
                <a:gd name="connsiteX11" fmla="*/ 305631 w 332441"/>
                <a:gd name="connsiteY11" fmla="*/ 289532 h 415599"/>
                <a:gd name="connsiteX12" fmla="*/ 305631 w 332441"/>
                <a:gd name="connsiteY12" fmla="*/ 292257 h 415599"/>
                <a:gd name="connsiteX13" fmla="*/ 305631 w 332441"/>
                <a:gd name="connsiteY13" fmla="*/ 294919 h 415599"/>
                <a:gd name="connsiteX14" fmla="*/ 308293 w 332441"/>
                <a:gd name="connsiteY14" fmla="*/ 297581 h 415599"/>
                <a:gd name="connsiteX15" fmla="*/ 308293 w 332441"/>
                <a:gd name="connsiteY15" fmla="*/ 300307 h 415599"/>
                <a:gd name="connsiteX16" fmla="*/ 311019 w 332441"/>
                <a:gd name="connsiteY16" fmla="*/ 300307 h 415599"/>
                <a:gd name="connsiteX17" fmla="*/ 311019 w 332441"/>
                <a:gd name="connsiteY17" fmla="*/ 302969 h 415599"/>
                <a:gd name="connsiteX18" fmla="*/ 311019 w 332441"/>
                <a:gd name="connsiteY18" fmla="*/ 305631 h 415599"/>
                <a:gd name="connsiteX19" fmla="*/ 300243 w 332441"/>
                <a:gd name="connsiteY19" fmla="*/ 316406 h 415599"/>
                <a:gd name="connsiteX20" fmla="*/ 276158 w 332441"/>
                <a:gd name="connsiteY20" fmla="*/ 345879 h 415599"/>
                <a:gd name="connsiteX21" fmla="*/ 257397 w 332441"/>
                <a:gd name="connsiteY21" fmla="*/ 364640 h 415599"/>
                <a:gd name="connsiteX22" fmla="*/ 227861 w 332441"/>
                <a:gd name="connsiteY22" fmla="*/ 378014 h 415599"/>
                <a:gd name="connsiteX23" fmla="*/ 201050 w 332441"/>
                <a:gd name="connsiteY23" fmla="*/ 394113 h 415599"/>
                <a:gd name="connsiteX24" fmla="*/ 198388 w 332441"/>
                <a:gd name="connsiteY24" fmla="*/ 394113 h 415599"/>
                <a:gd name="connsiteX25" fmla="*/ 195726 w 332441"/>
                <a:gd name="connsiteY25" fmla="*/ 396839 h 415599"/>
                <a:gd name="connsiteX26" fmla="*/ 193000 w 332441"/>
                <a:gd name="connsiteY26" fmla="*/ 399501 h 415599"/>
                <a:gd name="connsiteX27" fmla="*/ 190338 w 332441"/>
                <a:gd name="connsiteY27" fmla="*/ 399501 h 415599"/>
                <a:gd name="connsiteX28" fmla="*/ 187676 w 332441"/>
                <a:gd name="connsiteY28" fmla="*/ 399501 h 415599"/>
                <a:gd name="connsiteX29" fmla="*/ 184950 w 332441"/>
                <a:gd name="connsiteY29" fmla="*/ 399501 h 415599"/>
                <a:gd name="connsiteX30" fmla="*/ 182288 w 332441"/>
                <a:gd name="connsiteY30" fmla="*/ 399501 h 415599"/>
                <a:gd name="connsiteX31" fmla="*/ 182288 w 332441"/>
                <a:gd name="connsiteY31" fmla="*/ 402163 h 415599"/>
                <a:gd name="connsiteX32" fmla="*/ 179627 w 332441"/>
                <a:gd name="connsiteY32" fmla="*/ 404888 h 415599"/>
                <a:gd name="connsiteX33" fmla="*/ 176965 w 332441"/>
                <a:gd name="connsiteY33" fmla="*/ 407550 h 415599"/>
                <a:gd name="connsiteX34" fmla="*/ 176965 w 332441"/>
                <a:gd name="connsiteY34" fmla="*/ 410212 h 415599"/>
                <a:gd name="connsiteX35" fmla="*/ 174239 w 332441"/>
                <a:gd name="connsiteY35" fmla="*/ 412874 h 415599"/>
                <a:gd name="connsiteX36" fmla="*/ 171577 w 332441"/>
                <a:gd name="connsiteY36" fmla="*/ 412874 h 415599"/>
                <a:gd name="connsiteX37" fmla="*/ 168915 w 332441"/>
                <a:gd name="connsiteY37" fmla="*/ 415600 h 415599"/>
                <a:gd name="connsiteX38" fmla="*/ 166189 w 332441"/>
                <a:gd name="connsiteY38" fmla="*/ 415600 h 415599"/>
                <a:gd name="connsiteX39" fmla="*/ 163527 w 332441"/>
                <a:gd name="connsiteY39" fmla="*/ 415600 h 415599"/>
                <a:gd name="connsiteX40" fmla="*/ 160865 w 332441"/>
                <a:gd name="connsiteY40" fmla="*/ 415600 h 415599"/>
                <a:gd name="connsiteX41" fmla="*/ 158140 w 332441"/>
                <a:gd name="connsiteY41" fmla="*/ 415600 h 415599"/>
                <a:gd name="connsiteX42" fmla="*/ 155478 w 332441"/>
                <a:gd name="connsiteY42" fmla="*/ 415600 h 415599"/>
                <a:gd name="connsiteX43" fmla="*/ 152816 w 332441"/>
                <a:gd name="connsiteY43" fmla="*/ 415600 h 415599"/>
                <a:gd name="connsiteX44" fmla="*/ 150090 w 332441"/>
                <a:gd name="connsiteY44" fmla="*/ 412874 h 415599"/>
                <a:gd name="connsiteX45" fmla="*/ 147428 w 332441"/>
                <a:gd name="connsiteY45" fmla="*/ 412874 h 415599"/>
                <a:gd name="connsiteX46" fmla="*/ 144766 w 332441"/>
                <a:gd name="connsiteY46" fmla="*/ 410212 h 415599"/>
                <a:gd name="connsiteX47" fmla="*/ 142104 w 332441"/>
                <a:gd name="connsiteY47" fmla="*/ 407550 h 415599"/>
                <a:gd name="connsiteX48" fmla="*/ 142104 w 332441"/>
                <a:gd name="connsiteY48" fmla="*/ 404888 h 415599"/>
                <a:gd name="connsiteX49" fmla="*/ 139379 w 332441"/>
                <a:gd name="connsiteY49" fmla="*/ 402163 h 415599"/>
                <a:gd name="connsiteX50" fmla="*/ 136716 w 332441"/>
                <a:gd name="connsiteY50" fmla="*/ 399501 h 415599"/>
                <a:gd name="connsiteX51" fmla="*/ 136716 w 332441"/>
                <a:gd name="connsiteY51" fmla="*/ 396839 h 415599"/>
                <a:gd name="connsiteX52" fmla="*/ 134054 w 332441"/>
                <a:gd name="connsiteY52" fmla="*/ 396839 h 415599"/>
                <a:gd name="connsiteX53" fmla="*/ 134054 w 332441"/>
                <a:gd name="connsiteY53" fmla="*/ 394113 h 415599"/>
                <a:gd name="connsiteX54" fmla="*/ 131329 w 332441"/>
                <a:gd name="connsiteY54" fmla="*/ 394113 h 415599"/>
                <a:gd name="connsiteX55" fmla="*/ 131329 w 332441"/>
                <a:gd name="connsiteY55" fmla="*/ 391451 h 415599"/>
                <a:gd name="connsiteX56" fmla="*/ 128667 w 332441"/>
                <a:gd name="connsiteY56" fmla="*/ 391451 h 415599"/>
                <a:gd name="connsiteX57" fmla="*/ 126005 w 332441"/>
                <a:gd name="connsiteY57" fmla="*/ 388789 h 415599"/>
                <a:gd name="connsiteX58" fmla="*/ 123279 w 332441"/>
                <a:gd name="connsiteY58" fmla="*/ 388789 h 415599"/>
                <a:gd name="connsiteX59" fmla="*/ 120617 w 332441"/>
                <a:gd name="connsiteY59" fmla="*/ 388789 h 415599"/>
                <a:gd name="connsiteX60" fmla="*/ 117955 w 332441"/>
                <a:gd name="connsiteY60" fmla="*/ 391451 h 415599"/>
                <a:gd name="connsiteX61" fmla="*/ 117955 w 332441"/>
                <a:gd name="connsiteY61" fmla="*/ 394113 h 415599"/>
                <a:gd name="connsiteX62" fmla="*/ 115293 w 332441"/>
                <a:gd name="connsiteY62" fmla="*/ 394113 h 415599"/>
                <a:gd name="connsiteX63" fmla="*/ 115293 w 332441"/>
                <a:gd name="connsiteY63" fmla="*/ 396839 h 415599"/>
                <a:gd name="connsiteX64" fmla="*/ 112568 w 332441"/>
                <a:gd name="connsiteY64" fmla="*/ 396839 h 415599"/>
                <a:gd name="connsiteX65" fmla="*/ 109906 w 332441"/>
                <a:gd name="connsiteY65" fmla="*/ 399501 h 415599"/>
                <a:gd name="connsiteX66" fmla="*/ 107244 w 332441"/>
                <a:gd name="connsiteY66" fmla="*/ 399501 h 415599"/>
                <a:gd name="connsiteX67" fmla="*/ 104518 w 332441"/>
                <a:gd name="connsiteY67" fmla="*/ 399501 h 415599"/>
                <a:gd name="connsiteX68" fmla="*/ 101856 w 332441"/>
                <a:gd name="connsiteY68" fmla="*/ 399501 h 415599"/>
                <a:gd name="connsiteX69" fmla="*/ 96469 w 332441"/>
                <a:gd name="connsiteY69" fmla="*/ 399501 h 415599"/>
                <a:gd name="connsiteX70" fmla="*/ 93807 w 332441"/>
                <a:gd name="connsiteY70" fmla="*/ 399501 h 415599"/>
                <a:gd name="connsiteX71" fmla="*/ 91144 w 332441"/>
                <a:gd name="connsiteY71" fmla="*/ 402163 h 415599"/>
                <a:gd name="connsiteX72" fmla="*/ 80433 w 332441"/>
                <a:gd name="connsiteY72" fmla="*/ 367302 h 415599"/>
                <a:gd name="connsiteX73" fmla="*/ 75045 w 332441"/>
                <a:gd name="connsiteY73" fmla="*/ 351203 h 415599"/>
                <a:gd name="connsiteX74" fmla="*/ 56284 w 332441"/>
                <a:gd name="connsiteY74" fmla="*/ 313681 h 415599"/>
                <a:gd name="connsiteX75" fmla="*/ 40185 w 332441"/>
                <a:gd name="connsiteY75" fmla="*/ 281546 h 415599"/>
                <a:gd name="connsiteX76" fmla="*/ 18761 w 332441"/>
                <a:gd name="connsiteY76" fmla="*/ 238636 h 415599"/>
                <a:gd name="connsiteX77" fmla="*/ 16036 w 332441"/>
                <a:gd name="connsiteY77" fmla="*/ 233248 h 415599"/>
                <a:gd name="connsiteX78" fmla="*/ 13374 w 332441"/>
                <a:gd name="connsiteY78" fmla="*/ 230586 h 415599"/>
                <a:gd name="connsiteX79" fmla="*/ 13374 w 332441"/>
                <a:gd name="connsiteY79" fmla="*/ 227924 h 415599"/>
                <a:gd name="connsiteX80" fmla="*/ 13374 w 332441"/>
                <a:gd name="connsiteY80" fmla="*/ 225198 h 415599"/>
                <a:gd name="connsiteX81" fmla="*/ 13374 w 332441"/>
                <a:gd name="connsiteY81" fmla="*/ 222536 h 415599"/>
                <a:gd name="connsiteX82" fmla="*/ 16036 w 332441"/>
                <a:gd name="connsiteY82" fmla="*/ 219874 h 415599"/>
                <a:gd name="connsiteX83" fmla="*/ 16036 w 332441"/>
                <a:gd name="connsiteY83" fmla="*/ 217149 h 415599"/>
                <a:gd name="connsiteX84" fmla="*/ 16036 w 332441"/>
                <a:gd name="connsiteY84" fmla="*/ 214487 h 415599"/>
                <a:gd name="connsiteX85" fmla="*/ 16036 w 332441"/>
                <a:gd name="connsiteY85" fmla="*/ 211825 h 415599"/>
                <a:gd name="connsiteX86" fmla="*/ 16036 w 332441"/>
                <a:gd name="connsiteY86" fmla="*/ 209099 h 415599"/>
                <a:gd name="connsiteX87" fmla="*/ 16036 w 332441"/>
                <a:gd name="connsiteY87" fmla="*/ 206437 h 415599"/>
                <a:gd name="connsiteX88" fmla="*/ 16036 w 332441"/>
                <a:gd name="connsiteY88" fmla="*/ 203775 h 415599"/>
                <a:gd name="connsiteX89" fmla="*/ 16036 w 332441"/>
                <a:gd name="connsiteY89" fmla="*/ 201050 h 415599"/>
                <a:gd name="connsiteX90" fmla="*/ 16036 w 332441"/>
                <a:gd name="connsiteY90" fmla="*/ 198388 h 415599"/>
                <a:gd name="connsiteX91" fmla="*/ 13374 w 332441"/>
                <a:gd name="connsiteY91" fmla="*/ 198388 h 415599"/>
                <a:gd name="connsiteX92" fmla="*/ 13374 w 332441"/>
                <a:gd name="connsiteY92" fmla="*/ 195726 h 415599"/>
                <a:gd name="connsiteX93" fmla="*/ 13374 w 332441"/>
                <a:gd name="connsiteY93" fmla="*/ 193063 h 415599"/>
                <a:gd name="connsiteX94" fmla="*/ 13374 w 332441"/>
                <a:gd name="connsiteY94" fmla="*/ 190338 h 415599"/>
                <a:gd name="connsiteX95" fmla="*/ 10712 w 332441"/>
                <a:gd name="connsiteY95" fmla="*/ 190338 h 415599"/>
                <a:gd name="connsiteX96" fmla="*/ 7986 w 332441"/>
                <a:gd name="connsiteY96" fmla="*/ 190338 h 415599"/>
                <a:gd name="connsiteX97" fmla="*/ 7986 w 332441"/>
                <a:gd name="connsiteY97" fmla="*/ 193063 h 415599"/>
                <a:gd name="connsiteX98" fmla="*/ 5324 w 332441"/>
                <a:gd name="connsiteY98" fmla="*/ 193063 h 415599"/>
                <a:gd name="connsiteX99" fmla="*/ 5324 w 332441"/>
                <a:gd name="connsiteY99" fmla="*/ 190338 h 415599"/>
                <a:gd name="connsiteX100" fmla="*/ 2662 w 332441"/>
                <a:gd name="connsiteY100" fmla="*/ 190338 h 415599"/>
                <a:gd name="connsiteX101" fmla="*/ 2662 w 332441"/>
                <a:gd name="connsiteY101" fmla="*/ 187676 h 415599"/>
                <a:gd name="connsiteX102" fmla="*/ 0 w 332441"/>
                <a:gd name="connsiteY102" fmla="*/ 187676 h 415599"/>
                <a:gd name="connsiteX103" fmla="*/ 0 w 332441"/>
                <a:gd name="connsiteY103" fmla="*/ 185014 h 415599"/>
                <a:gd name="connsiteX104" fmla="*/ 0 w 332441"/>
                <a:gd name="connsiteY104" fmla="*/ 182288 h 415599"/>
                <a:gd name="connsiteX105" fmla="*/ 0 w 332441"/>
                <a:gd name="connsiteY105" fmla="*/ 179626 h 415599"/>
                <a:gd name="connsiteX106" fmla="*/ 0 w 332441"/>
                <a:gd name="connsiteY106" fmla="*/ 176964 h 415599"/>
                <a:gd name="connsiteX107" fmla="*/ 0 w 332441"/>
                <a:gd name="connsiteY107" fmla="*/ 174239 h 415599"/>
                <a:gd name="connsiteX108" fmla="*/ 0 w 332441"/>
                <a:gd name="connsiteY108" fmla="*/ 171577 h 415599"/>
                <a:gd name="connsiteX109" fmla="*/ 2662 w 332441"/>
                <a:gd name="connsiteY109" fmla="*/ 171577 h 415599"/>
                <a:gd name="connsiteX110" fmla="*/ 2662 w 332441"/>
                <a:gd name="connsiteY110" fmla="*/ 168915 h 415599"/>
                <a:gd name="connsiteX111" fmla="*/ 5324 w 332441"/>
                <a:gd name="connsiteY111" fmla="*/ 166253 h 415599"/>
                <a:gd name="connsiteX112" fmla="*/ 5324 w 332441"/>
                <a:gd name="connsiteY112" fmla="*/ 163527 h 415599"/>
                <a:gd name="connsiteX113" fmla="*/ 2662 w 332441"/>
                <a:gd name="connsiteY113" fmla="*/ 160865 h 415599"/>
                <a:gd name="connsiteX114" fmla="*/ 2662 w 332441"/>
                <a:gd name="connsiteY114" fmla="*/ 158203 h 415599"/>
                <a:gd name="connsiteX115" fmla="*/ 2662 w 332441"/>
                <a:gd name="connsiteY115" fmla="*/ 155478 h 415599"/>
                <a:gd name="connsiteX116" fmla="*/ 2662 w 332441"/>
                <a:gd name="connsiteY116" fmla="*/ 152815 h 415599"/>
                <a:gd name="connsiteX117" fmla="*/ 2662 w 332441"/>
                <a:gd name="connsiteY117" fmla="*/ 150153 h 415599"/>
                <a:gd name="connsiteX118" fmla="*/ 2662 w 332441"/>
                <a:gd name="connsiteY118" fmla="*/ 147428 h 415599"/>
                <a:gd name="connsiteX119" fmla="*/ 2662 w 332441"/>
                <a:gd name="connsiteY119" fmla="*/ 144766 h 415599"/>
                <a:gd name="connsiteX120" fmla="*/ 5324 w 332441"/>
                <a:gd name="connsiteY120" fmla="*/ 142104 h 415599"/>
                <a:gd name="connsiteX121" fmla="*/ 5324 w 332441"/>
                <a:gd name="connsiteY121" fmla="*/ 139378 h 415599"/>
                <a:gd name="connsiteX122" fmla="*/ 7986 w 332441"/>
                <a:gd name="connsiteY122" fmla="*/ 136716 h 415599"/>
                <a:gd name="connsiteX123" fmla="*/ 10712 w 332441"/>
                <a:gd name="connsiteY123" fmla="*/ 136716 h 415599"/>
                <a:gd name="connsiteX124" fmla="*/ 13374 w 332441"/>
                <a:gd name="connsiteY124" fmla="*/ 136716 h 415599"/>
                <a:gd name="connsiteX125" fmla="*/ 13374 w 332441"/>
                <a:gd name="connsiteY125" fmla="*/ 134054 h 415599"/>
                <a:gd name="connsiteX126" fmla="*/ 10712 w 332441"/>
                <a:gd name="connsiteY126" fmla="*/ 134054 h 415599"/>
                <a:gd name="connsiteX127" fmla="*/ 7986 w 332441"/>
                <a:gd name="connsiteY127" fmla="*/ 134054 h 415599"/>
                <a:gd name="connsiteX128" fmla="*/ 7986 w 332441"/>
                <a:gd name="connsiteY128" fmla="*/ 131392 h 415599"/>
                <a:gd name="connsiteX129" fmla="*/ 5324 w 332441"/>
                <a:gd name="connsiteY129" fmla="*/ 131392 h 415599"/>
                <a:gd name="connsiteX130" fmla="*/ 5324 w 332441"/>
                <a:gd name="connsiteY130" fmla="*/ 128667 h 415599"/>
                <a:gd name="connsiteX131" fmla="*/ 7986 w 332441"/>
                <a:gd name="connsiteY131" fmla="*/ 128667 h 415599"/>
                <a:gd name="connsiteX132" fmla="*/ 7986 w 332441"/>
                <a:gd name="connsiteY132" fmla="*/ 126005 h 415599"/>
                <a:gd name="connsiteX133" fmla="*/ 7986 w 332441"/>
                <a:gd name="connsiteY133" fmla="*/ 123343 h 415599"/>
                <a:gd name="connsiteX134" fmla="*/ 5324 w 332441"/>
                <a:gd name="connsiteY134" fmla="*/ 120617 h 415599"/>
                <a:gd name="connsiteX135" fmla="*/ 7986 w 332441"/>
                <a:gd name="connsiteY135" fmla="*/ 120617 h 415599"/>
                <a:gd name="connsiteX136" fmla="*/ 10712 w 332441"/>
                <a:gd name="connsiteY136" fmla="*/ 120617 h 415599"/>
                <a:gd name="connsiteX137" fmla="*/ 13374 w 332441"/>
                <a:gd name="connsiteY137" fmla="*/ 120617 h 415599"/>
                <a:gd name="connsiteX138" fmla="*/ 13374 w 332441"/>
                <a:gd name="connsiteY138" fmla="*/ 123343 h 415599"/>
                <a:gd name="connsiteX139" fmla="*/ 16036 w 332441"/>
                <a:gd name="connsiteY139" fmla="*/ 123343 h 415599"/>
                <a:gd name="connsiteX140" fmla="*/ 16036 w 332441"/>
                <a:gd name="connsiteY140" fmla="*/ 126005 h 415599"/>
                <a:gd name="connsiteX141" fmla="*/ 18761 w 332441"/>
                <a:gd name="connsiteY141" fmla="*/ 126005 h 415599"/>
                <a:gd name="connsiteX142" fmla="*/ 21423 w 332441"/>
                <a:gd name="connsiteY142" fmla="*/ 126005 h 415599"/>
                <a:gd name="connsiteX143" fmla="*/ 24086 w 332441"/>
                <a:gd name="connsiteY143" fmla="*/ 126005 h 415599"/>
                <a:gd name="connsiteX144" fmla="*/ 24086 w 332441"/>
                <a:gd name="connsiteY144" fmla="*/ 123343 h 415599"/>
                <a:gd name="connsiteX145" fmla="*/ 24086 w 332441"/>
                <a:gd name="connsiteY145" fmla="*/ 120617 h 415599"/>
                <a:gd name="connsiteX146" fmla="*/ 21423 w 332441"/>
                <a:gd name="connsiteY146" fmla="*/ 117955 h 415599"/>
                <a:gd name="connsiteX147" fmla="*/ 21423 w 332441"/>
                <a:gd name="connsiteY147" fmla="*/ 115293 h 415599"/>
                <a:gd name="connsiteX148" fmla="*/ 21423 w 332441"/>
                <a:gd name="connsiteY148" fmla="*/ 112568 h 415599"/>
                <a:gd name="connsiteX149" fmla="*/ 24086 w 332441"/>
                <a:gd name="connsiteY149" fmla="*/ 109905 h 415599"/>
                <a:gd name="connsiteX150" fmla="*/ 26811 w 332441"/>
                <a:gd name="connsiteY150" fmla="*/ 109905 h 415599"/>
                <a:gd name="connsiteX151" fmla="*/ 29473 w 332441"/>
                <a:gd name="connsiteY151" fmla="*/ 109905 h 415599"/>
                <a:gd name="connsiteX152" fmla="*/ 32135 w 332441"/>
                <a:gd name="connsiteY152" fmla="*/ 107243 h 415599"/>
                <a:gd name="connsiteX153" fmla="*/ 34797 w 332441"/>
                <a:gd name="connsiteY153" fmla="*/ 107243 h 415599"/>
                <a:gd name="connsiteX154" fmla="*/ 34797 w 332441"/>
                <a:gd name="connsiteY154" fmla="*/ 104581 h 415599"/>
                <a:gd name="connsiteX155" fmla="*/ 34797 w 332441"/>
                <a:gd name="connsiteY155" fmla="*/ 101856 h 415599"/>
                <a:gd name="connsiteX156" fmla="*/ 32135 w 332441"/>
                <a:gd name="connsiteY156" fmla="*/ 101856 h 415599"/>
                <a:gd name="connsiteX157" fmla="*/ 32135 w 332441"/>
                <a:gd name="connsiteY157" fmla="*/ 99194 h 415599"/>
                <a:gd name="connsiteX158" fmla="*/ 32135 w 332441"/>
                <a:gd name="connsiteY158" fmla="*/ 96532 h 415599"/>
                <a:gd name="connsiteX159" fmla="*/ 32135 w 332441"/>
                <a:gd name="connsiteY159" fmla="*/ 91144 h 415599"/>
                <a:gd name="connsiteX160" fmla="*/ 32135 w 332441"/>
                <a:gd name="connsiteY160" fmla="*/ 88482 h 415599"/>
                <a:gd name="connsiteX161" fmla="*/ 34797 w 332441"/>
                <a:gd name="connsiteY161" fmla="*/ 88482 h 415599"/>
                <a:gd name="connsiteX162" fmla="*/ 37523 w 332441"/>
                <a:gd name="connsiteY162" fmla="*/ 85757 h 415599"/>
                <a:gd name="connsiteX163" fmla="*/ 40185 w 332441"/>
                <a:gd name="connsiteY163" fmla="*/ 83095 h 415599"/>
                <a:gd name="connsiteX164" fmla="*/ 42847 w 332441"/>
                <a:gd name="connsiteY164" fmla="*/ 83095 h 415599"/>
                <a:gd name="connsiteX165" fmla="*/ 45572 w 332441"/>
                <a:gd name="connsiteY165" fmla="*/ 80433 h 415599"/>
                <a:gd name="connsiteX166" fmla="*/ 45572 w 332441"/>
                <a:gd name="connsiteY166" fmla="*/ 75045 h 415599"/>
                <a:gd name="connsiteX167" fmla="*/ 45572 w 332441"/>
                <a:gd name="connsiteY167" fmla="*/ 72383 h 415599"/>
                <a:gd name="connsiteX168" fmla="*/ 48234 w 332441"/>
                <a:gd name="connsiteY168" fmla="*/ 69721 h 415599"/>
                <a:gd name="connsiteX169" fmla="*/ 50896 w 332441"/>
                <a:gd name="connsiteY169" fmla="*/ 69721 h 415599"/>
                <a:gd name="connsiteX170" fmla="*/ 50896 w 332441"/>
                <a:gd name="connsiteY170" fmla="*/ 72383 h 415599"/>
                <a:gd name="connsiteX171" fmla="*/ 53622 w 332441"/>
                <a:gd name="connsiteY171" fmla="*/ 72383 h 415599"/>
                <a:gd name="connsiteX172" fmla="*/ 53622 w 332441"/>
                <a:gd name="connsiteY172" fmla="*/ 75045 h 415599"/>
                <a:gd name="connsiteX173" fmla="*/ 56284 w 332441"/>
                <a:gd name="connsiteY173" fmla="*/ 75045 h 415599"/>
                <a:gd name="connsiteX174" fmla="*/ 56284 w 332441"/>
                <a:gd name="connsiteY174" fmla="*/ 77770 h 415599"/>
                <a:gd name="connsiteX175" fmla="*/ 58946 w 332441"/>
                <a:gd name="connsiteY175" fmla="*/ 77770 h 415599"/>
                <a:gd name="connsiteX176" fmla="*/ 61672 w 332441"/>
                <a:gd name="connsiteY176" fmla="*/ 77770 h 415599"/>
                <a:gd name="connsiteX177" fmla="*/ 64334 w 332441"/>
                <a:gd name="connsiteY177" fmla="*/ 77770 h 415599"/>
                <a:gd name="connsiteX178" fmla="*/ 64334 w 332441"/>
                <a:gd name="connsiteY178" fmla="*/ 75045 h 415599"/>
                <a:gd name="connsiteX179" fmla="*/ 66995 w 332441"/>
                <a:gd name="connsiteY179" fmla="*/ 75045 h 415599"/>
                <a:gd name="connsiteX180" fmla="*/ 66995 w 332441"/>
                <a:gd name="connsiteY180" fmla="*/ 72383 h 415599"/>
                <a:gd name="connsiteX181" fmla="*/ 69658 w 332441"/>
                <a:gd name="connsiteY181" fmla="*/ 69721 h 415599"/>
                <a:gd name="connsiteX182" fmla="*/ 72383 w 332441"/>
                <a:gd name="connsiteY182" fmla="*/ 69721 h 415599"/>
                <a:gd name="connsiteX183" fmla="*/ 72383 w 332441"/>
                <a:gd name="connsiteY183" fmla="*/ 66995 h 415599"/>
                <a:gd name="connsiteX184" fmla="*/ 75045 w 332441"/>
                <a:gd name="connsiteY184" fmla="*/ 66995 h 415599"/>
                <a:gd name="connsiteX185" fmla="*/ 77707 w 332441"/>
                <a:gd name="connsiteY185" fmla="*/ 66995 h 415599"/>
                <a:gd name="connsiteX186" fmla="*/ 83095 w 332441"/>
                <a:gd name="connsiteY186" fmla="*/ 66995 h 415599"/>
                <a:gd name="connsiteX187" fmla="*/ 85757 w 332441"/>
                <a:gd name="connsiteY187" fmla="*/ 66995 h 415599"/>
                <a:gd name="connsiteX188" fmla="*/ 85757 w 332441"/>
                <a:gd name="connsiteY188" fmla="*/ 69721 h 415599"/>
                <a:gd name="connsiteX189" fmla="*/ 88482 w 332441"/>
                <a:gd name="connsiteY189" fmla="*/ 69721 h 415599"/>
                <a:gd name="connsiteX190" fmla="*/ 88482 w 332441"/>
                <a:gd name="connsiteY190" fmla="*/ 66995 h 415599"/>
                <a:gd name="connsiteX191" fmla="*/ 88482 w 332441"/>
                <a:gd name="connsiteY191" fmla="*/ 64333 h 415599"/>
                <a:gd name="connsiteX192" fmla="*/ 85757 w 332441"/>
                <a:gd name="connsiteY192" fmla="*/ 64333 h 415599"/>
                <a:gd name="connsiteX193" fmla="*/ 85757 w 332441"/>
                <a:gd name="connsiteY193" fmla="*/ 61671 h 415599"/>
                <a:gd name="connsiteX194" fmla="*/ 83095 w 332441"/>
                <a:gd name="connsiteY194" fmla="*/ 61671 h 415599"/>
                <a:gd name="connsiteX195" fmla="*/ 80433 w 332441"/>
                <a:gd name="connsiteY195" fmla="*/ 61671 h 415599"/>
                <a:gd name="connsiteX196" fmla="*/ 77707 w 332441"/>
                <a:gd name="connsiteY196" fmla="*/ 58946 h 415599"/>
                <a:gd name="connsiteX197" fmla="*/ 75045 w 332441"/>
                <a:gd name="connsiteY197" fmla="*/ 58946 h 415599"/>
                <a:gd name="connsiteX198" fmla="*/ 72383 w 332441"/>
                <a:gd name="connsiteY198" fmla="*/ 56284 h 415599"/>
                <a:gd name="connsiteX199" fmla="*/ 72383 w 332441"/>
                <a:gd name="connsiteY199" fmla="*/ 53622 h 415599"/>
                <a:gd name="connsiteX200" fmla="*/ 75045 w 332441"/>
                <a:gd name="connsiteY200" fmla="*/ 50896 h 415599"/>
                <a:gd name="connsiteX201" fmla="*/ 77707 w 332441"/>
                <a:gd name="connsiteY201" fmla="*/ 53622 h 415599"/>
                <a:gd name="connsiteX202" fmla="*/ 80433 w 332441"/>
                <a:gd name="connsiteY202" fmla="*/ 53622 h 415599"/>
                <a:gd name="connsiteX203" fmla="*/ 83095 w 332441"/>
                <a:gd name="connsiteY203" fmla="*/ 53622 h 415599"/>
                <a:gd name="connsiteX204" fmla="*/ 85757 w 332441"/>
                <a:gd name="connsiteY204" fmla="*/ 56284 h 415599"/>
                <a:gd name="connsiteX205" fmla="*/ 88482 w 332441"/>
                <a:gd name="connsiteY205" fmla="*/ 56284 h 415599"/>
                <a:gd name="connsiteX206" fmla="*/ 88482 w 332441"/>
                <a:gd name="connsiteY206" fmla="*/ 58946 h 415599"/>
                <a:gd name="connsiteX207" fmla="*/ 91144 w 332441"/>
                <a:gd name="connsiteY207" fmla="*/ 58946 h 415599"/>
                <a:gd name="connsiteX208" fmla="*/ 93807 w 332441"/>
                <a:gd name="connsiteY208" fmla="*/ 61671 h 415599"/>
                <a:gd name="connsiteX209" fmla="*/ 96469 w 332441"/>
                <a:gd name="connsiteY209" fmla="*/ 61671 h 415599"/>
                <a:gd name="connsiteX210" fmla="*/ 96469 w 332441"/>
                <a:gd name="connsiteY210" fmla="*/ 64333 h 415599"/>
                <a:gd name="connsiteX211" fmla="*/ 99194 w 332441"/>
                <a:gd name="connsiteY211" fmla="*/ 64333 h 415599"/>
                <a:gd name="connsiteX212" fmla="*/ 101856 w 332441"/>
                <a:gd name="connsiteY212" fmla="*/ 64333 h 415599"/>
                <a:gd name="connsiteX213" fmla="*/ 104518 w 332441"/>
                <a:gd name="connsiteY213" fmla="*/ 64333 h 415599"/>
                <a:gd name="connsiteX214" fmla="*/ 107244 w 332441"/>
                <a:gd name="connsiteY214" fmla="*/ 64333 h 415599"/>
                <a:gd name="connsiteX215" fmla="*/ 104518 w 332441"/>
                <a:gd name="connsiteY215" fmla="*/ 61671 h 415599"/>
                <a:gd name="connsiteX216" fmla="*/ 104518 w 332441"/>
                <a:gd name="connsiteY216" fmla="*/ 58946 h 415599"/>
                <a:gd name="connsiteX217" fmla="*/ 101856 w 332441"/>
                <a:gd name="connsiteY217" fmla="*/ 58946 h 415599"/>
                <a:gd name="connsiteX218" fmla="*/ 101856 w 332441"/>
                <a:gd name="connsiteY218" fmla="*/ 56284 h 415599"/>
                <a:gd name="connsiteX219" fmla="*/ 99194 w 332441"/>
                <a:gd name="connsiteY219" fmla="*/ 56284 h 415599"/>
                <a:gd name="connsiteX220" fmla="*/ 96469 w 332441"/>
                <a:gd name="connsiteY220" fmla="*/ 53622 h 415599"/>
                <a:gd name="connsiteX221" fmla="*/ 99194 w 332441"/>
                <a:gd name="connsiteY221" fmla="*/ 50896 h 415599"/>
                <a:gd name="connsiteX222" fmla="*/ 101856 w 332441"/>
                <a:gd name="connsiteY222" fmla="*/ 50896 h 415599"/>
                <a:gd name="connsiteX223" fmla="*/ 104518 w 332441"/>
                <a:gd name="connsiteY223" fmla="*/ 50896 h 415599"/>
                <a:gd name="connsiteX224" fmla="*/ 107244 w 332441"/>
                <a:gd name="connsiteY224" fmla="*/ 48234 h 415599"/>
                <a:gd name="connsiteX225" fmla="*/ 109906 w 332441"/>
                <a:gd name="connsiteY225" fmla="*/ 48234 h 415599"/>
                <a:gd name="connsiteX226" fmla="*/ 109906 w 332441"/>
                <a:gd name="connsiteY226" fmla="*/ 45572 h 415599"/>
                <a:gd name="connsiteX227" fmla="*/ 109906 w 332441"/>
                <a:gd name="connsiteY227" fmla="*/ 42910 h 415599"/>
                <a:gd name="connsiteX228" fmla="*/ 109906 w 332441"/>
                <a:gd name="connsiteY228" fmla="*/ 40185 h 415599"/>
                <a:gd name="connsiteX229" fmla="*/ 112568 w 332441"/>
                <a:gd name="connsiteY229" fmla="*/ 40185 h 415599"/>
                <a:gd name="connsiteX230" fmla="*/ 112568 w 332441"/>
                <a:gd name="connsiteY230" fmla="*/ 37522 h 415599"/>
                <a:gd name="connsiteX231" fmla="*/ 115293 w 332441"/>
                <a:gd name="connsiteY231" fmla="*/ 37522 h 415599"/>
                <a:gd name="connsiteX232" fmla="*/ 115293 w 332441"/>
                <a:gd name="connsiteY232" fmla="*/ 40185 h 415599"/>
                <a:gd name="connsiteX233" fmla="*/ 117955 w 332441"/>
                <a:gd name="connsiteY233" fmla="*/ 40185 h 415599"/>
                <a:gd name="connsiteX234" fmla="*/ 117955 w 332441"/>
                <a:gd name="connsiteY234" fmla="*/ 42910 h 415599"/>
                <a:gd name="connsiteX235" fmla="*/ 117955 w 332441"/>
                <a:gd name="connsiteY235" fmla="*/ 45572 h 415599"/>
                <a:gd name="connsiteX236" fmla="*/ 117955 w 332441"/>
                <a:gd name="connsiteY236" fmla="*/ 48234 h 415599"/>
                <a:gd name="connsiteX237" fmla="*/ 120617 w 332441"/>
                <a:gd name="connsiteY237" fmla="*/ 48234 h 415599"/>
                <a:gd name="connsiteX238" fmla="*/ 123279 w 332441"/>
                <a:gd name="connsiteY238" fmla="*/ 48234 h 415599"/>
                <a:gd name="connsiteX239" fmla="*/ 126005 w 332441"/>
                <a:gd name="connsiteY239" fmla="*/ 48234 h 415599"/>
                <a:gd name="connsiteX240" fmla="*/ 128667 w 332441"/>
                <a:gd name="connsiteY240" fmla="*/ 45572 h 415599"/>
                <a:gd name="connsiteX241" fmla="*/ 131329 w 332441"/>
                <a:gd name="connsiteY241" fmla="*/ 45572 h 415599"/>
                <a:gd name="connsiteX242" fmla="*/ 134054 w 332441"/>
                <a:gd name="connsiteY242" fmla="*/ 45572 h 415599"/>
                <a:gd name="connsiteX243" fmla="*/ 136716 w 332441"/>
                <a:gd name="connsiteY243" fmla="*/ 45572 h 415599"/>
                <a:gd name="connsiteX244" fmla="*/ 139379 w 332441"/>
                <a:gd name="connsiteY244" fmla="*/ 45572 h 415599"/>
                <a:gd name="connsiteX245" fmla="*/ 144766 w 332441"/>
                <a:gd name="connsiteY245" fmla="*/ 45572 h 415599"/>
                <a:gd name="connsiteX246" fmla="*/ 147428 w 332441"/>
                <a:gd name="connsiteY246" fmla="*/ 45572 h 415599"/>
                <a:gd name="connsiteX247" fmla="*/ 150090 w 332441"/>
                <a:gd name="connsiteY247" fmla="*/ 45572 h 415599"/>
                <a:gd name="connsiteX248" fmla="*/ 152816 w 332441"/>
                <a:gd name="connsiteY248" fmla="*/ 45572 h 415599"/>
                <a:gd name="connsiteX249" fmla="*/ 155478 w 332441"/>
                <a:gd name="connsiteY249" fmla="*/ 45572 h 415599"/>
                <a:gd name="connsiteX250" fmla="*/ 158140 w 332441"/>
                <a:gd name="connsiteY250" fmla="*/ 45572 h 415599"/>
                <a:gd name="connsiteX251" fmla="*/ 160865 w 332441"/>
                <a:gd name="connsiteY251" fmla="*/ 45572 h 415599"/>
                <a:gd name="connsiteX252" fmla="*/ 163527 w 332441"/>
                <a:gd name="connsiteY252" fmla="*/ 45572 h 415599"/>
                <a:gd name="connsiteX253" fmla="*/ 163527 w 332441"/>
                <a:gd name="connsiteY253" fmla="*/ 48234 h 415599"/>
                <a:gd name="connsiteX254" fmla="*/ 166189 w 332441"/>
                <a:gd name="connsiteY254" fmla="*/ 48234 h 415599"/>
                <a:gd name="connsiteX255" fmla="*/ 166189 w 332441"/>
                <a:gd name="connsiteY255" fmla="*/ 50896 h 415599"/>
                <a:gd name="connsiteX256" fmla="*/ 168915 w 332441"/>
                <a:gd name="connsiteY256" fmla="*/ 50896 h 415599"/>
                <a:gd name="connsiteX257" fmla="*/ 168915 w 332441"/>
                <a:gd name="connsiteY257" fmla="*/ 48234 h 415599"/>
                <a:gd name="connsiteX258" fmla="*/ 171577 w 332441"/>
                <a:gd name="connsiteY258" fmla="*/ 48234 h 415599"/>
                <a:gd name="connsiteX259" fmla="*/ 171577 w 332441"/>
                <a:gd name="connsiteY259" fmla="*/ 45572 h 415599"/>
                <a:gd name="connsiteX260" fmla="*/ 171577 w 332441"/>
                <a:gd name="connsiteY260" fmla="*/ 42910 h 415599"/>
                <a:gd name="connsiteX261" fmla="*/ 171577 w 332441"/>
                <a:gd name="connsiteY261" fmla="*/ 40185 h 415599"/>
                <a:gd name="connsiteX262" fmla="*/ 174239 w 332441"/>
                <a:gd name="connsiteY262" fmla="*/ 37522 h 415599"/>
                <a:gd name="connsiteX263" fmla="*/ 174239 w 332441"/>
                <a:gd name="connsiteY263" fmla="*/ 34860 h 415599"/>
                <a:gd name="connsiteX264" fmla="*/ 176965 w 332441"/>
                <a:gd name="connsiteY264" fmla="*/ 34860 h 415599"/>
                <a:gd name="connsiteX265" fmla="*/ 176965 w 332441"/>
                <a:gd name="connsiteY265" fmla="*/ 37522 h 415599"/>
                <a:gd name="connsiteX266" fmla="*/ 179627 w 332441"/>
                <a:gd name="connsiteY266" fmla="*/ 37522 h 415599"/>
                <a:gd name="connsiteX267" fmla="*/ 179627 w 332441"/>
                <a:gd name="connsiteY267" fmla="*/ 40185 h 415599"/>
                <a:gd name="connsiteX268" fmla="*/ 179627 w 332441"/>
                <a:gd name="connsiteY268" fmla="*/ 42910 h 415599"/>
                <a:gd name="connsiteX269" fmla="*/ 179627 w 332441"/>
                <a:gd name="connsiteY269" fmla="*/ 45572 h 415599"/>
                <a:gd name="connsiteX270" fmla="*/ 176965 w 332441"/>
                <a:gd name="connsiteY270" fmla="*/ 45572 h 415599"/>
                <a:gd name="connsiteX271" fmla="*/ 176965 w 332441"/>
                <a:gd name="connsiteY271" fmla="*/ 48234 h 415599"/>
                <a:gd name="connsiteX272" fmla="*/ 176965 w 332441"/>
                <a:gd name="connsiteY272" fmla="*/ 50896 h 415599"/>
                <a:gd name="connsiteX273" fmla="*/ 179627 w 332441"/>
                <a:gd name="connsiteY273" fmla="*/ 50896 h 415599"/>
                <a:gd name="connsiteX274" fmla="*/ 182288 w 332441"/>
                <a:gd name="connsiteY274" fmla="*/ 50896 h 415599"/>
                <a:gd name="connsiteX275" fmla="*/ 182288 w 332441"/>
                <a:gd name="connsiteY275" fmla="*/ 48234 h 415599"/>
                <a:gd name="connsiteX276" fmla="*/ 182288 w 332441"/>
                <a:gd name="connsiteY276" fmla="*/ 45572 h 415599"/>
                <a:gd name="connsiteX277" fmla="*/ 184950 w 332441"/>
                <a:gd name="connsiteY277" fmla="*/ 45572 h 415599"/>
                <a:gd name="connsiteX278" fmla="*/ 184950 w 332441"/>
                <a:gd name="connsiteY278" fmla="*/ 42910 h 415599"/>
                <a:gd name="connsiteX279" fmla="*/ 184950 w 332441"/>
                <a:gd name="connsiteY279" fmla="*/ 40185 h 415599"/>
                <a:gd name="connsiteX280" fmla="*/ 184950 w 332441"/>
                <a:gd name="connsiteY280" fmla="*/ 37522 h 415599"/>
                <a:gd name="connsiteX281" fmla="*/ 187676 w 332441"/>
                <a:gd name="connsiteY281" fmla="*/ 37522 h 415599"/>
                <a:gd name="connsiteX282" fmla="*/ 187676 w 332441"/>
                <a:gd name="connsiteY282" fmla="*/ 40185 h 415599"/>
                <a:gd name="connsiteX283" fmla="*/ 187676 w 332441"/>
                <a:gd name="connsiteY283" fmla="*/ 42910 h 415599"/>
                <a:gd name="connsiteX284" fmla="*/ 187676 w 332441"/>
                <a:gd name="connsiteY284" fmla="*/ 45572 h 415599"/>
                <a:gd name="connsiteX285" fmla="*/ 187676 w 332441"/>
                <a:gd name="connsiteY285" fmla="*/ 48234 h 415599"/>
                <a:gd name="connsiteX286" fmla="*/ 187676 w 332441"/>
                <a:gd name="connsiteY286" fmla="*/ 50896 h 415599"/>
                <a:gd name="connsiteX287" fmla="*/ 190338 w 332441"/>
                <a:gd name="connsiteY287" fmla="*/ 50896 h 415599"/>
                <a:gd name="connsiteX288" fmla="*/ 193000 w 332441"/>
                <a:gd name="connsiteY288" fmla="*/ 50896 h 415599"/>
                <a:gd name="connsiteX289" fmla="*/ 193000 w 332441"/>
                <a:gd name="connsiteY289" fmla="*/ 48234 h 415599"/>
                <a:gd name="connsiteX290" fmla="*/ 195726 w 332441"/>
                <a:gd name="connsiteY290" fmla="*/ 48234 h 415599"/>
                <a:gd name="connsiteX291" fmla="*/ 198388 w 332441"/>
                <a:gd name="connsiteY291" fmla="*/ 45572 h 415599"/>
                <a:gd name="connsiteX292" fmla="*/ 198388 w 332441"/>
                <a:gd name="connsiteY292" fmla="*/ 42910 h 415599"/>
                <a:gd name="connsiteX293" fmla="*/ 201050 w 332441"/>
                <a:gd name="connsiteY293" fmla="*/ 40185 h 415599"/>
                <a:gd name="connsiteX294" fmla="*/ 201050 w 332441"/>
                <a:gd name="connsiteY294" fmla="*/ 37522 h 415599"/>
                <a:gd name="connsiteX295" fmla="*/ 198388 w 332441"/>
                <a:gd name="connsiteY295" fmla="*/ 37522 h 415599"/>
                <a:gd name="connsiteX296" fmla="*/ 198388 w 332441"/>
                <a:gd name="connsiteY296" fmla="*/ 34860 h 415599"/>
                <a:gd name="connsiteX297" fmla="*/ 195726 w 332441"/>
                <a:gd name="connsiteY297" fmla="*/ 34860 h 415599"/>
                <a:gd name="connsiteX298" fmla="*/ 195726 w 332441"/>
                <a:gd name="connsiteY298" fmla="*/ 32135 h 415599"/>
                <a:gd name="connsiteX299" fmla="*/ 198388 w 332441"/>
                <a:gd name="connsiteY299" fmla="*/ 32135 h 415599"/>
                <a:gd name="connsiteX300" fmla="*/ 198388 w 332441"/>
                <a:gd name="connsiteY300" fmla="*/ 29473 h 415599"/>
                <a:gd name="connsiteX301" fmla="*/ 201050 w 332441"/>
                <a:gd name="connsiteY301" fmla="*/ 29473 h 415599"/>
                <a:gd name="connsiteX302" fmla="*/ 203775 w 332441"/>
                <a:gd name="connsiteY302" fmla="*/ 29473 h 415599"/>
                <a:gd name="connsiteX303" fmla="*/ 206437 w 332441"/>
                <a:gd name="connsiteY303" fmla="*/ 32135 h 415599"/>
                <a:gd name="connsiteX304" fmla="*/ 209100 w 332441"/>
                <a:gd name="connsiteY304" fmla="*/ 34860 h 415599"/>
                <a:gd name="connsiteX305" fmla="*/ 211762 w 332441"/>
                <a:gd name="connsiteY305" fmla="*/ 34860 h 415599"/>
                <a:gd name="connsiteX306" fmla="*/ 214487 w 332441"/>
                <a:gd name="connsiteY306" fmla="*/ 32135 h 415599"/>
                <a:gd name="connsiteX307" fmla="*/ 217149 w 332441"/>
                <a:gd name="connsiteY307" fmla="*/ 29473 h 415599"/>
                <a:gd name="connsiteX308" fmla="*/ 217149 w 332441"/>
                <a:gd name="connsiteY308" fmla="*/ 26811 h 415599"/>
                <a:gd name="connsiteX309" fmla="*/ 214487 w 332441"/>
                <a:gd name="connsiteY309" fmla="*/ 26811 h 415599"/>
                <a:gd name="connsiteX310" fmla="*/ 214487 w 332441"/>
                <a:gd name="connsiteY310" fmla="*/ 24085 h 415599"/>
                <a:gd name="connsiteX311" fmla="*/ 211762 w 332441"/>
                <a:gd name="connsiteY311" fmla="*/ 24085 h 415599"/>
                <a:gd name="connsiteX312" fmla="*/ 211762 w 332441"/>
                <a:gd name="connsiteY312" fmla="*/ 21423 h 415599"/>
                <a:gd name="connsiteX313" fmla="*/ 209100 w 332441"/>
                <a:gd name="connsiteY313" fmla="*/ 21423 h 415599"/>
                <a:gd name="connsiteX314" fmla="*/ 209100 w 332441"/>
                <a:gd name="connsiteY314" fmla="*/ 18761 h 415599"/>
                <a:gd name="connsiteX315" fmla="*/ 209100 w 332441"/>
                <a:gd name="connsiteY315" fmla="*/ 16099 h 415599"/>
                <a:gd name="connsiteX316" fmla="*/ 206437 w 332441"/>
                <a:gd name="connsiteY316" fmla="*/ 16099 h 415599"/>
                <a:gd name="connsiteX317" fmla="*/ 203775 w 332441"/>
                <a:gd name="connsiteY317" fmla="*/ 16099 h 415599"/>
                <a:gd name="connsiteX318" fmla="*/ 201050 w 332441"/>
                <a:gd name="connsiteY318" fmla="*/ 13374 h 415599"/>
                <a:gd name="connsiteX319" fmla="*/ 203775 w 332441"/>
                <a:gd name="connsiteY319" fmla="*/ 13374 h 415599"/>
                <a:gd name="connsiteX320" fmla="*/ 203775 w 332441"/>
                <a:gd name="connsiteY320" fmla="*/ 10712 h 415599"/>
                <a:gd name="connsiteX321" fmla="*/ 206437 w 332441"/>
                <a:gd name="connsiteY321" fmla="*/ 10712 h 415599"/>
                <a:gd name="connsiteX322" fmla="*/ 209100 w 332441"/>
                <a:gd name="connsiteY322" fmla="*/ 10712 h 415599"/>
                <a:gd name="connsiteX323" fmla="*/ 211762 w 332441"/>
                <a:gd name="connsiteY323" fmla="*/ 10712 h 415599"/>
                <a:gd name="connsiteX324" fmla="*/ 211762 w 332441"/>
                <a:gd name="connsiteY324" fmla="*/ 13374 h 415599"/>
                <a:gd name="connsiteX325" fmla="*/ 214487 w 332441"/>
                <a:gd name="connsiteY325" fmla="*/ 13374 h 415599"/>
                <a:gd name="connsiteX326" fmla="*/ 214487 w 332441"/>
                <a:gd name="connsiteY326" fmla="*/ 16099 h 415599"/>
                <a:gd name="connsiteX327" fmla="*/ 217149 w 332441"/>
                <a:gd name="connsiteY327" fmla="*/ 16099 h 415599"/>
                <a:gd name="connsiteX328" fmla="*/ 219811 w 332441"/>
                <a:gd name="connsiteY328" fmla="*/ 16099 h 415599"/>
                <a:gd name="connsiteX329" fmla="*/ 222537 w 332441"/>
                <a:gd name="connsiteY329" fmla="*/ 16099 h 415599"/>
                <a:gd name="connsiteX330" fmla="*/ 225199 w 332441"/>
                <a:gd name="connsiteY330" fmla="*/ 16099 h 415599"/>
                <a:gd name="connsiteX331" fmla="*/ 225199 w 332441"/>
                <a:gd name="connsiteY331" fmla="*/ 13374 h 415599"/>
                <a:gd name="connsiteX332" fmla="*/ 227861 w 332441"/>
                <a:gd name="connsiteY332" fmla="*/ 13374 h 415599"/>
                <a:gd name="connsiteX333" fmla="*/ 230586 w 332441"/>
                <a:gd name="connsiteY333" fmla="*/ 13374 h 415599"/>
                <a:gd name="connsiteX334" fmla="*/ 230586 w 332441"/>
                <a:gd name="connsiteY334" fmla="*/ 16099 h 415599"/>
                <a:gd name="connsiteX335" fmla="*/ 233248 w 332441"/>
                <a:gd name="connsiteY335" fmla="*/ 16099 h 415599"/>
                <a:gd name="connsiteX336" fmla="*/ 233248 w 332441"/>
                <a:gd name="connsiteY336" fmla="*/ 18761 h 415599"/>
                <a:gd name="connsiteX337" fmla="*/ 235910 w 332441"/>
                <a:gd name="connsiteY337" fmla="*/ 18761 h 415599"/>
                <a:gd name="connsiteX338" fmla="*/ 235910 w 332441"/>
                <a:gd name="connsiteY338" fmla="*/ 21423 h 415599"/>
                <a:gd name="connsiteX339" fmla="*/ 238572 w 332441"/>
                <a:gd name="connsiteY339" fmla="*/ 21423 h 415599"/>
                <a:gd name="connsiteX340" fmla="*/ 238572 w 332441"/>
                <a:gd name="connsiteY340" fmla="*/ 24085 h 415599"/>
                <a:gd name="connsiteX341" fmla="*/ 241298 w 332441"/>
                <a:gd name="connsiteY341" fmla="*/ 24085 h 415599"/>
                <a:gd name="connsiteX342" fmla="*/ 241298 w 332441"/>
                <a:gd name="connsiteY342" fmla="*/ 26811 h 415599"/>
                <a:gd name="connsiteX343" fmla="*/ 243960 w 332441"/>
                <a:gd name="connsiteY343" fmla="*/ 26811 h 415599"/>
                <a:gd name="connsiteX344" fmla="*/ 246622 w 332441"/>
                <a:gd name="connsiteY344" fmla="*/ 26811 h 415599"/>
                <a:gd name="connsiteX345" fmla="*/ 249347 w 332441"/>
                <a:gd name="connsiteY345" fmla="*/ 26811 h 415599"/>
                <a:gd name="connsiteX346" fmla="*/ 249347 w 332441"/>
                <a:gd name="connsiteY346" fmla="*/ 24085 h 415599"/>
                <a:gd name="connsiteX347" fmla="*/ 252009 w 332441"/>
                <a:gd name="connsiteY347" fmla="*/ 24085 h 415599"/>
                <a:gd name="connsiteX348" fmla="*/ 252009 w 332441"/>
                <a:gd name="connsiteY348" fmla="*/ 26811 h 415599"/>
                <a:gd name="connsiteX349" fmla="*/ 252009 w 332441"/>
                <a:gd name="connsiteY349" fmla="*/ 29473 h 415599"/>
                <a:gd name="connsiteX350" fmla="*/ 254671 w 332441"/>
                <a:gd name="connsiteY350" fmla="*/ 29473 h 415599"/>
                <a:gd name="connsiteX351" fmla="*/ 254671 w 332441"/>
                <a:gd name="connsiteY351" fmla="*/ 32135 h 415599"/>
                <a:gd name="connsiteX352" fmla="*/ 257397 w 332441"/>
                <a:gd name="connsiteY352" fmla="*/ 32135 h 415599"/>
                <a:gd name="connsiteX353" fmla="*/ 257397 w 332441"/>
                <a:gd name="connsiteY353" fmla="*/ 29473 h 415599"/>
                <a:gd name="connsiteX354" fmla="*/ 257397 w 332441"/>
                <a:gd name="connsiteY354" fmla="*/ 26811 h 415599"/>
                <a:gd name="connsiteX355" fmla="*/ 257397 w 332441"/>
                <a:gd name="connsiteY355" fmla="*/ 24085 h 415599"/>
                <a:gd name="connsiteX356" fmla="*/ 260059 w 332441"/>
                <a:gd name="connsiteY356" fmla="*/ 24085 h 415599"/>
                <a:gd name="connsiteX357" fmla="*/ 262721 w 332441"/>
                <a:gd name="connsiteY357" fmla="*/ 24085 h 415599"/>
                <a:gd name="connsiteX358" fmla="*/ 265383 w 332441"/>
                <a:gd name="connsiteY358" fmla="*/ 24085 h 415599"/>
                <a:gd name="connsiteX359" fmla="*/ 268109 w 332441"/>
                <a:gd name="connsiteY359" fmla="*/ 24085 h 415599"/>
                <a:gd name="connsiteX360" fmla="*/ 270771 w 332441"/>
                <a:gd name="connsiteY360" fmla="*/ 26811 h 415599"/>
                <a:gd name="connsiteX361" fmla="*/ 270771 w 332441"/>
                <a:gd name="connsiteY361" fmla="*/ 24085 h 415599"/>
                <a:gd name="connsiteX362" fmla="*/ 270771 w 332441"/>
                <a:gd name="connsiteY362" fmla="*/ 21423 h 415599"/>
                <a:gd name="connsiteX363" fmla="*/ 270771 w 332441"/>
                <a:gd name="connsiteY363" fmla="*/ 18761 h 415599"/>
                <a:gd name="connsiteX364" fmla="*/ 268109 w 332441"/>
                <a:gd name="connsiteY364" fmla="*/ 18761 h 415599"/>
                <a:gd name="connsiteX365" fmla="*/ 268109 w 332441"/>
                <a:gd name="connsiteY365" fmla="*/ 16099 h 415599"/>
                <a:gd name="connsiteX366" fmla="*/ 265383 w 332441"/>
                <a:gd name="connsiteY366" fmla="*/ 16099 h 415599"/>
                <a:gd name="connsiteX367" fmla="*/ 265383 w 332441"/>
                <a:gd name="connsiteY367" fmla="*/ 13374 h 415599"/>
                <a:gd name="connsiteX368" fmla="*/ 265383 w 332441"/>
                <a:gd name="connsiteY368" fmla="*/ 10712 h 415599"/>
                <a:gd name="connsiteX369" fmla="*/ 265383 w 332441"/>
                <a:gd name="connsiteY369" fmla="*/ 8050 h 415599"/>
                <a:gd name="connsiteX370" fmla="*/ 268109 w 332441"/>
                <a:gd name="connsiteY370" fmla="*/ 5324 h 415599"/>
                <a:gd name="connsiteX371" fmla="*/ 270771 w 332441"/>
                <a:gd name="connsiteY371" fmla="*/ 5324 h 415599"/>
                <a:gd name="connsiteX372" fmla="*/ 273433 w 332441"/>
                <a:gd name="connsiteY372" fmla="*/ 5324 h 415599"/>
                <a:gd name="connsiteX373" fmla="*/ 276158 w 332441"/>
                <a:gd name="connsiteY373" fmla="*/ 5324 h 415599"/>
                <a:gd name="connsiteX374" fmla="*/ 278820 w 332441"/>
                <a:gd name="connsiteY374" fmla="*/ 5324 h 415599"/>
                <a:gd name="connsiteX375" fmla="*/ 281482 w 332441"/>
                <a:gd name="connsiteY375" fmla="*/ 5324 h 415599"/>
                <a:gd name="connsiteX376" fmla="*/ 281482 w 332441"/>
                <a:gd name="connsiteY376" fmla="*/ 2662 h 415599"/>
                <a:gd name="connsiteX377" fmla="*/ 284208 w 332441"/>
                <a:gd name="connsiteY377" fmla="*/ 2662 h 415599"/>
                <a:gd name="connsiteX378" fmla="*/ 284208 w 332441"/>
                <a:gd name="connsiteY378" fmla="*/ 0 h 415599"/>
                <a:gd name="connsiteX379" fmla="*/ 286870 w 332441"/>
                <a:gd name="connsiteY379" fmla="*/ 2662 h 415599"/>
                <a:gd name="connsiteX380" fmla="*/ 286870 w 332441"/>
                <a:gd name="connsiteY380" fmla="*/ 5324 h 415599"/>
                <a:gd name="connsiteX381" fmla="*/ 286870 w 332441"/>
                <a:gd name="connsiteY381" fmla="*/ 8050 h 415599"/>
                <a:gd name="connsiteX382" fmla="*/ 289532 w 332441"/>
                <a:gd name="connsiteY382" fmla="*/ 8050 h 415599"/>
                <a:gd name="connsiteX383" fmla="*/ 292258 w 332441"/>
                <a:gd name="connsiteY383" fmla="*/ 8050 h 415599"/>
                <a:gd name="connsiteX384" fmla="*/ 294920 w 332441"/>
                <a:gd name="connsiteY384" fmla="*/ 8050 h 415599"/>
                <a:gd name="connsiteX385" fmla="*/ 294920 w 332441"/>
                <a:gd name="connsiteY385" fmla="*/ 5324 h 415599"/>
                <a:gd name="connsiteX386" fmla="*/ 297582 w 332441"/>
                <a:gd name="connsiteY386" fmla="*/ 5324 h 415599"/>
                <a:gd name="connsiteX387" fmla="*/ 300243 w 332441"/>
                <a:gd name="connsiteY387" fmla="*/ 5324 h 415599"/>
                <a:gd name="connsiteX388" fmla="*/ 302969 w 332441"/>
                <a:gd name="connsiteY388" fmla="*/ 8050 h 415599"/>
                <a:gd name="connsiteX389" fmla="*/ 305631 w 332441"/>
                <a:gd name="connsiteY389" fmla="*/ 8050 h 415599"/>
                <a:gd name="connsiteX390" fmla="*/ 305631 w 332441"/>
                <a:gd name="connsiteY390" fmla="*/ 5324 h 415599"/>
                <a:gd name="connsiteX391" fmla="*/ 305631 w 332441"/>
                <a:gd name="connsiteY391" fmla="*/ 2662 h 415599"/>
                <a:gd name="connsiteX392" fmla="*/ 308293 w 332441"/>
                <a:gd name="connsiteY392" fmla="*/ 2662 h 415599"/>
                <a:gd name="connsiteX393" fmla="*/ 311019 w 332441"/>
                <a:gd name="connsiteY393" fmla="*/ 5324 h 415599"/>
                <a:gd name="connsiteX394" fmla="*/ 313681 w 332441"/>
                <a:gd name="connsiteY394" fmla="*/ 8050 h 415599"/>
                <a:gd name="connsiteX395" fmla="*/ 319068 w 332441"/>
                <a:gd name="connsiteY395" fmla="*/ 10712 h 415599"/>
                <a:gd name="connsiteX396" fmla="*/ 321730 w 332441"/>
                <a:gd name="connsiteY396" fmla="*/ 13374 h 415599"/>
                <a:gd name="connsiteX397" fmla="*/ 324392 w 332441"/>
                <a:gd name="connsiteY397" fmla="*/ 16099 h 415599"/>
                <a:gd name="connsiteX398" fmla="*/ 327055 w 332441"/>
                <a:gd name="connsiteY398" fmla="*/ 16099 h 415599"/>
                <a:gd name="connsiteX399" fmla="*/ 329780 w 332441"/>
                <a:gd name="connsiteY399" fmla="*/ 18761 h 415599"/>
                <a:gd name="connsiteX400" fmla="*/ 332442 w 332441"/>
                <a:gd name="connsiteY400" fmla="*/ 18761 h 415599"/>
                <a:gd name="connsiteX401" fmla="*/ 332442 w 332441"/>
                <a:gd name="connsiteY401" fmla="*/ 21423 h 415599"/>
                <a:gd name="connsiteX402" fmla="*/ 329780 w 332441"/>
                <a:gd name="connsiteY402" fmla="*/ 21423 h 415599"/>
                <a:gd name="connsiteX403" fmla="*/ 327055 w 332441"/>
                <a:gd name="connsiteY403" fmla="*/ 24085 h 415599"/>
                <a:gd name="connsiteX404" fmla="*/ 324392 w 332441"/>
                <a:gd name="connsiteY404" fmla="*/ 24085 h 415599"/>
                <a:gd name="connsiteX405" fmla="*/ 321730 w 332441"/>
                <a:gd name="connsiteY405" fmla="*/ 26811 h 415599"/>
                <a:gd name="connsiteX406" fmla="*/ 319068 w 332441"/>
                <a:gd name="connsiteY406" fmla="*/ 26811 h 415599"/>
                <a:gd name="connsiteX407" fmla="*/ 319068 w 332441"/>
                <a:gd name="connsiteY407" fmla="*/ 24085 h 415599"/>
                <a:gd name="connsiteX408" fmla="*/ 316343 w 332441"/>
                <a:gd name="connsiteY408" fmla="*/ 24085 h 415599"/>
                <a:gd name="connsiteX409" fmla="*/ 316343 w 332441"/>
                <a:gd name="connsiteY409" fmla="*/ 26811 h 415599"/>
                <a:gd name="connsiteX410" fmla="*/ 313681 w 332441"/>
                <a:gd name="connsiteY410" fmla="*/ 29473 h 415599"/>
                <a:gd name="connsiteX411" fmla="*/ 311019 w 332441"/>
                <a:gd name="connsiteY411" fmla="*/ 29473 h 415599"/>
                <a:gd name="connsiteX412" fmla="*/ 311019 w 332441"/>
                <a:gd name="connsiteY412" fmla="*/ 26811 h 415599"/>
                <a:gd name="connsiteX413" fmla="*/ 308293 w 332441"/>
                <a:gd name="connsiteY413" fmla="*/ 26811 h 415599"/>
                <a:gd name="connsiteX414" fmla="*/ 305631 w 332441"/>
                <a:gd name="connsiteY414" fmla="*/ 26811 h 415599"/>
                <a:gd name="connsiteX415" fmla="*/ 302969 w 332441"/>
                <a:gd name="connsiteY415" fmla="*/ 26811 h 415599"/>
                <a:gd name="connsiteX416" fmla="*/ 302969 w 332441"/>
                <a:gd name="connsiteY416" fmla="*/ 24085 h 415599"/>
                <a:gd name="connsiteX417" fmla="*/ 302969 w 332441"/>
                <a:gd name="connsiteY417" fmla="*/ 21423 h 415599"/>
                <a:gd name="connsiteX418" fmla="*/ 300243 w 332441"/>
                <a:gd name="connsiteY418" fmla="*/ 21423 h 415599"/>
                <a:gd name="connsiteX419" fmla="*/ 300243 w 332441"/>
                <a:gd name="connsiteY419" fmla="*/ 24085 h 415599"/>
                <a:gd name="connsiteX420" fmla="*/ 300243 w 332441"/>
                <a:gd name="connsiteY420" fmla="*/ 26811 h 415599"/>
                <a:gd name="connsiteX421" fmla="*/ 297582 w 332441"/>
                <a:gd name="connsiteY421" fmla="*/ 26811 h 415599"/>
                <a:gd name="connsiteX422" fmla="*/ 294920 w 332441"/>
                <a:gd name="connsiteY422" fmla="*/ 26811 h 415599"/>
                <a:gd name="connsiteX423" fmla="*/ 294920 w 332441"/>
                <a:gd name="connsiteY423" fmla="*/ 29473 h 415599"/>
                <a:gd name="connsiteX424" fmla="*/ 292258 w 332441"/>
                <a:gd name="connsiteY424" fmla="*/ 29473 h 415599"/>
                <a:gd name="connsiteX425" fmla="*/ 289532 w 332441"/>
                <a:gd name="connsiteY425" fmla="*/ 32135 h 415599"/>
                <a:gd name="connsiteX426" fmla="*/ 286870 w 332441"/>
                <a:gd name="connsiteY426" fmla="*/ 32135 h 415599"/>
                <a:gd name="connsiteX427" fmla="*/ 286870 w 332441"/>
                <a:gd name="connsiteY427" fmla="*/ 37522 h 415599"/>
                <a:gd name="connsiteX428" fmla="*/ 284208 w 332441"/>
                <a:gd name="connsiteY428" fmla="*/ 37522 h 415599"/>
                <a:gd name="connsiteX429" fmla="*/ 281482 w 332441"/>
                <a:gd name="connsiteY429" fmla="*/ 37522 h 415599"/>
                <a:gd name="connsiteX430" fmla="*/ 278820 w 332441"/>
                <a:gd name="connsiteY430" fmla="*/ 37522 h 415599"/>
                <a:gd name="connsiteX431" fmla="*/ 276158 w 332441"/>
                <a:gd name="connsiteY431" fmla="*/ 37522 h 415599"/>
                <a:gd name="connsiteX432" fmla="*/ 273433 w 332441"/>
                <a:gd name="connsiteY432" fmla="*/ 37522 h 415599"/>
                <a:gd name="connsiteX433" fmla="*/ 273433 w 332441"/>
                <a:gd name="connsiteY433" fmla="*/ 40185 h 415599"/>
                <a:gd name="connsiteX434" fmla="*/ 270771 w 332441"/>
                <a:gd name="connsiteY434" fmla="*/ 40185 h 415599"/>
                <a:gd name="connsiteX435" fmla="*/ 270771 w 332441"/>
                <a:gd name="connsiteY435" fmla="*/ 42910 h 415599"/>
                <a:gd name="connsiteX436" fmla="*/ 270771 w 332441"/>
                <a:gd name="connsiteY436" fmla="*/ 45572 h 415599"/>
                <a:gd name="connsiteX437" fmla="*/ 270771 w 332441"/>
                <a:gd name="connsiteY437" fmla="*/ 50896 h 415599"/>
                <a:gd name="connsiteX438" fmla="*/ 268109 w 332441"/>
                <a:gd name="connsiteY438" fmla="*/ 53622 h 415599"/>
                <a:gd name="connsiteX439" fmla="*/ 268109 w 332441"/>
                <a:gd name="connsiteY439" fmla="*/ 56284 h 415599"/>
                <a:gd name="connsiteX440" fmla="*/ 265383 w 332441"/>
                <a:gd name="connsiteY440" fmla="*/ 58946 h 415599"/>
                <a:gd name="connsiteX441" fmla="*/ 260059 w 332441"/>
                <a:gd name="connsiteY441" fmla="*/ 64333 h 415599"/>
                <a:gd name="connsiteX442" fmla="*/ 260059 w 332441"/>
                <a:gd name="connsiteY442" fmla="*/ 66995 h 415599"/>
                <a:gd name="connsiteX443" fmla="*/ 257397 w 332441"/>
                <a:gd name="connsiteY443" fmla="*/ 66995 h 415599"/>
                <a:gd name="connsiteX444" fmla="*/ 254671 w 332441"/>
                <a:gd name="connsiteY444" fmla="*/ 66995 h 415599"/>
                <a:gd name="connsiteX445" fmla="*/ 254671 w 332441"/>
                <a:gd name="connsiteY445" fmla="*/ 69721 h 415599"/>
                <a:gd name="connsiteX446" fmla="*/ 252009 w 332441"/>
                <a:gd name="connsiteY446" fmla="*/ 72383 h 415599"/>
                <a:gd name="connsiteX447" fmla="*/ 252009 w 332441"/>
                <a:gd name="connsiteY447" fmla="*/ 75045 h 415599"/>
                <a:gd name="connsiteX448" fmla="*/ 252009 w 332441"/>
                <a:gd name="connsiteY448" fmla="*/ 77770 h 415599"/>
                <a:gd name="connsiteX449" fmla="*/ 254671 w 332441"/>
                <a:gd name="connsiteY449" fmla="*/ 77770 h 415599"/>
                <a:gd name="connsiteX450" fmla="*/ 254671 w 332441"/>
                <a:gd name="connsiteY450" fmla="*/ 80433 h 415599"/>
                <a:gd name="connsiteX451" fmla="*/ 254671 w 332441"/>
                <a:gd name="connsiteY451" fmla="*/ 83095 h 415599"/>
                <a:gd name="connsiteX452" fmla="*/ 254671 w 332441"/>
                <a:gd name="connsiteY452" fmla="*/ 85757 h 415599"/>
                <a:gd name="connsiteX453" fmla="*/ 254671 w 332441"/>
                <a:gd name="connsiteY453" fmla="*/ 88482 h 415599"/>
                <a:gd name="connsiteX454" fmla="*/ 252009 w 332441"/>
                <a:gd name="connsiteY454" fmla="*/ 88482 h 415599"/>
                <a:gd name="connsiteX455" fmla="*/ 252009 w 332441"/>
                <a:gd name="connsiteY455" fmla="*/ 91144 h 415599"/>
                <a:gd name="connsiteX456" fmla="*/ 252009 w 332441"/>
                <a:gd name="connsiteY456" fmla="*/ 93806 h 415599"/>
                <a:gd name="connsiteX457" fmla="*/ 254671 w 332441"/>
                <a:gd name="connsiteY457" fmla="*/ 93806 h 415599"/>
                <a:gd name="connsiteX458" fmla="*/ 254671 w 332441"/>
                <a:gd name="connsiteY458" fmla="*/ 96532 h 415599"/>
                <a:gd name="connsiteX459" fmla="*/ 254671 w 332441"/>
                <a:gd name="connsiteY459" fmla="*/ 99194 h 415599"/>
                <a:gd name="connsiteX460" fmla="*/ 254671 w 332441"/>
                <a:gd name="connsiteY460" fmla="*/ 101856 h 415599"/>
                <a:gd name="connsiteX461" fmla="*/ 252009 w 332441"/>
                <a:gd name="connsiteY461" fmla="*/ 104581 h 415599"/>
                <a:gd name="connsiteX462" fmla="*/ 252009 w 332441"/>
                <a:gd name="connsiteY462" fmla="*/ 107243 h 415599"/>
                <a:gd name="connsiteX463" fmla="*/ 249347 w 332441"/>
                <a:gd name="connsiteY463" fmla="*/ 109905 h 415599"/>
                <a:gd name="connsiteX464" fmla="*/ 249347 w 332441"/>
                <a:gd name="connsiteY464" fmla="*/ 112568 h 415599"/>
                <a:gd name="connsiteX465" fmla="*/ 246622 w 332441"/>
                <a:gd name="connsiteY465" fmla="*/ 112568 h 415599"/>
                <a:gd name="connsiteX466" fmla="*/ 246622 w 332441"/>
                <a:gd name="connsiteY466" fmla="*/ 115293 h 415599"/>
                <a:gd name="connsiteX467" fmla="*/ 243960 w 332441"/>
                <a:gd name="connsiteY467" fmla="*/ 115293 h 415599"/>
                <a:gd name="connsiteX468" fmla="*/ 243960 w 332441"/>
                <a:gd name="connsiteY468" fmla="*/ 117955 h 415599"/>
                <a:gd name="connsiteX469" fmla="*/ 243960 w 332441"/>
                <a:gd name="connsiteY469" fmla="*/ 120617 h 415599"/>
                <a:gd name="connsiteX470" fmla="*/ 246622 w 332441"/>
                <a:gd name="connsiteY470" fmla="*/ 120617 h 415599"/>
                <a:gd name="connsiteX471" fmla="*/ 246622 w 332441"/>
                <a:gd name="connsiteY471" fmla="*/ 123343 h 415599"/>
                <a:gd name="connsiteX472" fmla="*/ 249347 w 332441"/>
                <a:gd name="connsiteY472" fmla="*/ 126005 h 415599"/>
                <a:gd name="connsiteX473" fmla="*/ 249347 w 332441"/>
                <a:gd name="connsiteY473" fmla="*/ 128667 h 415599"/>
                <a:gd name="connsiteX474" fmla="*/ 249347 w 332441"/>
                <a:gd name="connsiteY474" fmla="*/ 131392 h 415599"/>
                <a:gd name="connsiteX475" fmla="*/ 246622 w 332441"/>
                <a:gd name="connsiteY475" fmla="*/ 131392 h 415599"/>
                <a:gd name="connsiteX476" fmla="*/ 246622 w 332441"/>
                <a:gd name="connsiteY476" fmla="*/ 134054 h 415599"/>
                <a:gd name="connsiteX477" fmla="*/ 246622 w 332441"/>
                <a:gd name="connsiteY477" fmla="*/ 136716 h 415599"/>
                <a:gd name="connsiteX478" fmla="*/ 249347 w 332441"/>
                <a:gd name="connsiteY478" fmla="*/ 136716 h 415599"/>
                <a:gd name="connsiteX479" fmla="*/ 249347 w 332441"/>
                <a:gd name="connsiteY479" fmla="*/ 139378 h 415599"/>
                <a:gd name="connsiteX480" fmla="*/ 252009 w 332441"/>
                <a:gd name="connsiteY480" fmla="*/ 139378 h 415599"/>
                <a:gd name="connsiteX481" fmla="*/ 254671 w 332441"/>
                <a:gd name="connsiteY481" fmla="*/ 139378 h 415599"/>
                <a:gd name="connsiteX482" fmla="*/ 257397 w 332441"/>
                <a:gd name="connsiteY482" fmla="*/ 139378 h 415599"/>
                <a:gd name="connsiteX483" fmla="*/ 260059 w 332441"/>
                <a:gd name="connsiteY483" fmla="*/ 139378 h 415599"/>
                <a:gd name="connsiteX484" fmla="*/ 260059 w 332441"/>
                <a:gd name="connsiteY484" fmla="*/ 136716 h 415599"/>
                <a:gd name="connsiteX485" fmla="*/ 262721 w 332441"/>
                <a:gd name="connsiteY485" fmla="*/ 136716 h 415599"/>
                <a:gd name="connsiteX486" fmla="*/ 262721 w 332441"/>
                <a:gd name="connsiteY486" fmla="*/ 139378 h 415599"/>
                <a:gd name="connsiteX487" fmla="*/ 262721 w 332441"/>
                <a:gd name="connsiteY487" fmla="*/ 142104 h 415599"/>
                <a:gd name="connsiteX488" fmla="*/ 260059 w 332441"/>
                <a:gd name="connsiteY488" fmla="*/ 142104 h 415599"/>
                <a:gd name="connsiteX489" fmla="*/ 260059 w 332441"/>
                <a:gd name="connsiteY489" fmla="*/ 144766 h 415599"/>
                <a:gd name="connsiteX490" fmla="*/ 262721 w 332441"/>
                <a:gd name="connsiteY490" fmla="*/ 144766 h 415599"/>
                <a:gd name="connsiteX491" fmla="*/ 265383 w 332441"/>
                <a:gd name="connsiteY491" fmla="*/ 144766 h 415599"/>
                <a:gd name="connsiteX492" fmla="*/ 265383 w 332441"/>
                <a:gd name="connsiteY492" fmla="*/ 147428 h 415599"/>
                <a:gd name="connsiteX493" fmla="*/ 262721 w 332441"/>
                <a:gd name="connsiteY493" fmla="*/ 150153 h 415599"/>
                <a:gd name="connsiteX494" fmla="*/ 262721 w 332441"/>
                <a:gd name="connsiteY494" fmla="*/ 152815 h 415599"/>
                <a:gd name="connsiteX495" fmla="*/ 262721 w 332441"/>
                <a:gd name="connsiteY495" fmla="*/ 155478 h 415599"/>
                <a:gd name="connsiteX496" fmla="*/ 265383 w 332441"/>
                <a:gd name="connsiteY496" fmla="*/ 155478 h 415599"/>
                <a:gd name="connsiteX497" fmla="*/ 268109 w 332441"/>
                <a:gd name="connsiteY497" fmla="*/ 158203 h 415599"/>
                <a:gd name="connsiteX498" fmla="*/ 268109 w 332441"/>
                <a:gd name="connsiteY498" fmla="*/ 155478 h 415599"/>
                <a:gd name="connsiteX499" fmla="*/ 270771 w 332441"/>
                <a:gd name="connsiteY499" fmla="*/ 155478 h 415599"/>
                <a:gd name="connsiteX500" fmla="*/ 273433 w 332441"/>
                <a:gd name="connsiteY500" fmla="*/ 155478 h 415599"/>
                <a:gd name="connsiteX501" fmla="*/ 276158 w 332441"/>
                <a:gd name="connsiteY501" fmla="*/ 155478 h 415599"/>
                <a:gd name="connsiteX502" fmla="*/ 278820 w 332441"/>
                <a:gd name="connsiteY502" fmla="*/ 155478 h 415599"/>
                <a:gd name="connsiteX503" fmla="*/ 278820 w 332441"/>
                <a:gd name="connsiteY503" fmla="*/ 158203 h 415599"/>
                <a:gd name="connsiteX504" fmla="*/ 281482 w 332441"/>
                <a:gd name="connsiteY504" fmla="*/ 158203 h 415599"/>
                <a:gd name="connsiteX505" fmla="*/ 284208 w 332441"/>
                <a:gd name="connsiteY505" fmla="*/ 158203 h 415599"/>
                <a:gd name="connsiteX506" fmla="*/ 286870 w 332441"/>
                <a:gd name="connsiteY506" fmla="*/ 160865 h 415599"/>
                <a:gd name="connsiteX507" fmla="*/ 286870 w 332441"/>
                <a:gd name="connsiteY507" fmla="*/ 163527 h 415599"/>
                <a:gd name="connsiteX508" fmla="*/ 289532 w 332441"/>
                <a:gd name="connsiteY508" fmla="*/ 166253 h 415599"/>
                <a:gd name="connsiteX509" fmla="*/ 292258 w 332441"/>
                <a:gd name="connsiteY509" fmla="*/ 166253 h 415599"/>
                <a:gd name="connsiteX510" fmla="*/ 294920 w 332441"/>
                <a:gd name="connsiteY510" fmla="*/ 166253 h 415599"/>
                <a:gd name="connsiteX511" fmla="*/ 297582 w 332441"/>
                <a:gd name="connsiteY511" fmla="*/ 166253 h 415599"/>
                <a:gd name="connsiteX512" fmla="*/ 297582 w 332441"/>
                <a:gd name="connsiteY512" fmla="*/ 168915 h 415599"/>
                <a:gd name="connsiteX513" fmla="*/ 294920 w 332441"/>
                <a:gd name="connsiteY513" fmla="*/ 168915 h 415599"/>
                <a:gd name="connsiteX514" fmla="*/ 294920 w 332441"/>
                <a:gd name="connsiteY514" fmla="*/ 171577 h 415599"/>
                <a:gd name="connsiteX515" fmla="*/ 292258 w 332441"/>
                <a:gd name="connsiteY515" fmla="*/ 171577 h 415599"/>
                <a:gd name="connsiteX516" fmla="*/ 289532 w 332441"/>
                <a:gd name="connsiteY516" fmla="*/ 171577 h 415599"/>
                <a:gd name="connsiteX517" fmla="*/ 286870 w 332441"/>
                <a:gd name="connsiteY517" fmla="*/ 174239 h 415599"/>
                <a:gd name="connsiteX518" fmla="*/ 286870 w 332441"/>
                <a:gd name="connsiteY518" fmla="*/ 176964 h 415599"/>
                <a:gd name="connsiteX519" fmla="*/ 289532 w 332441"/>
                <a:gd name="connsiteY519" fmla="*/ 179626 h 415599"/>
                <a:gd name="connsiteX520" fmla="*/ 289532 w 332441"/>
                <a:gd name="connsiteY520" fmla="*/ 182288 h 415599"/>
                <a:gd name="connsiteX521" fmla="*/ 286870 w 332441"/>
                <a:gd name="connsiteY521" fmla="*/ 182288 h 415599"/>
                <a:gd name="connsiteX522" fmla="*/ 286870 w 332441"/>
                <a:gd name="connsiteY522" fmla="*/ 185014 h 415599"/>
                <a:gd name="connsiteX523" fmla="*/ 284208 w 332441"/>
                <a:gd name="connsiteY523" fmla="*/ 187676 h 415599"/>
                <a:gd name="connsiteX524" fmla="*/ 281482 w 332441"/>
                <a:gd name="connsiteY524" fmla="*/ 187676 h 415599"/>
                <a:gd name="connsiteX525" fmla="*/ 278820 w 332441"/>
                <a:gd name="connsiteY525" fmla="*/ 187676 h 415599"/>
                <a:gd name="connsiteX526" fmla="*/ 276158 w 332441"/>
                <a:gd name="connsiteY526" fmla="*/ 190338 h 415599"/>
                <a:gd name="connsiteX527" fmla="*/ 273433 w 332441"/>
                <a:gd name="connsiteY527" fmla="*/ 193063 h 415599"/>
                <a:gd name="connsiteX528" fmla="*/ 270771 w 332441"/>
                <a:gd name="connsiteY528" fmla="*/ 193063 h 415599"/>
                <a:gd name="connsiteX529" fmla="*/ 270771 w 332441"/>
                <a:gd name="connsiteY529" fmla="*/ 195726 h 415599"/>
                <a:gd name="connsiteX530" fmla="*/ 273433 w 332441"/>
                <a:gd name="connsiteY530" fmla="*/ 195726 h 415599"/>
                <a:gd name="connsiteX531" fmla="*/ 276158 w 332441"/>
                <a:gd name="connsiteY531" fmla="*/ 195726 h 415599"/>
                <a:gd name="connsiteX532" fmla="*/ 276158 w 332441"/>
                <a:gd name="connsiteY532" fmla="*/ 198388 h 415599"/>
                <a:gd name="connsiteX533" fmla="*/ 276158 w 332441"/>
                <a:gd name="connsiteY533" fmla="*/ 201050 h 415599"/>
                <a:gd name="connsiteX534" fmla="*/ 276158 w 332441"/>
                <a:gd name="connsiteY534" fmla="*/ 203775 h 415599"/>
                <a:gd name="connsiteX535" fmla="*/ 278820 w 332441"/>
                <a:gd name="connsiteY535" fmla="*/ 206437 h 415599"/>
                <a:gd name="connsiteX536" fmla="*/ 278820 w 332441"/>
                <a:gd name="connsiteY536" fmla="*/ 209099 h 415599"/>
                <a:gd name="connsiteX537" fmla="*/ 278820 w 332441"/>
                <a:gd name="connsiteY537" fmla="*/ 211825 h 415599"/>
                <a:gd name="connsiteX538" fmla="*/ 278820 w 332441"/>
                <a:gd name="connsiteY538" fmla="*/ 214487 h 415599"/>
                <a:gd name="connsiteX539" fmla="*/ 281482 w 332441"/>
                <a:gd name="connsiteY539" fmla="*/ 214487 h 415599"/>
                <a:gd name="connsiteX540" fmla="*/ 284208 w 332441"/>
                <a:gd name="connsiteY540" fmla="*/ 219874 h 415599"/>
                <a:gd name="connsiteX541" fmla="*/ 284208 w 332441"/>
                <a:gd name="connsiteY541" fmla="*/ 222536 h 415599"/>
                <a:gd name="connsiteX542" fmla="*/ 286870 w 332441"/>
                <a:gd name="connsiteY542" fmla="*/ 222536 h 415599"/>
                <a:gd name="connsiteX543" fmla="*/ 286870 w 332441"/>
                <a:gd name="connsiteY543" fmla="*/ 225198 h 415599"/>
                <a:gd name="connsiteX544" fmla="*/ 289532 w 332441"/>
                <a:gd name="connsiteY544" fmla="*/ 227924 h 415599"/>
                <a:gd name="connsiteX545" fmla="*/ 292258 w 332441"/>
                <a:gd name="connsiteY545" fmla="*/ 230586 h 415599"/>
                <a:gd name="connsiteX546" fmla="*/ 294920 w 332441"/>
                <a:gd name="connsiteY546" fmla="*/ 230586 h 415599"/>
                <a:gd name="connsiteX547" fmla="*/ 297582 w 332441"/>
                <a:gd name="connsiteY547" fmla="*/ 230586 h 415599"/>
                <a:gd name="connsiteX548" fmla="*/ 297582 w 332441"/>
                <a:gd name="connsiteY548" fmla="*/ 235910 h 415599"/>
                <a:gd name="connsiteX549" fmla="*/ 297582 w 332441"/>
                <a:gd name="connsiteY549" fmla="*/ 238636 h 415599"/>
                <a:gd name="connsiteX550" fmla="*/ 297582 w 332441"/>
                <a:gd name="connsiteY550" fmla="*/ 241298 h 415599"/>
                <a:gd name="connsiteX551" fmla="*/ 300243 w 332441"/>
                <a:gd name="connsiteY551" fmla="*/ 241298 h 415599"/>
                <a:gd name="connsiteX552" fmla="*/ 300243 w 332441"/>
                <a:gd name="connsiteY552" fmla="*/ 243960 h 415599"/>
                <a:gd name="connsiteX553" fmla="*/ 302969 w 332441"/>
                <a:gd name="connsiteY553" fmla="*/ 243960 h 415599"/>
                <a:gd name="connsiteX554" fmla="*/ 302969 w 332441"/>
                <a:gd name="connsiteY554" fmla="*/ 246685 h 415599"/>
                <a:gd name="connsiteX555" fmla="*/ 302969 w 332441"/>
                <a:gd name="connsiteY555" fmla="*/ 249347 h 415599"/>
                <a:gd name="connsiteX556" fmla="*/ 302969 w 332441"/>
                <a:gd name="connsiteY556" fmla="*/ 252009 h 415599"/>
                <a:gd name="connsiteX557" fmla="*/ 302969 w 332441"/>
                <a:gd name="connsiteY557" fmla="*/ 254735 h 415599"/>
                <a:gd name="connsiteX558" fmla="*/ 302969 w 332441"/>
                <a:gd name="connsiteY558" fmla="*/ 257397 h 415599"/>
                <a:gd name="connsiteX559" fmla="*/ 302969 w 332441"/>
                <a:gd name="connsiteY559" fmla="*/ 260059 h 415599"/>
                <a:gd name="connsiteX560" fmla="*/ 302969 w 332441"/>
                <a:gd name="connsiteY560" fmla="*/ 262721 h 415599"/>
                <a:gd name="connsiteX561" fmla="*/ 305631 w 332441"/>
                <a:gd name="connsiteY561" fmla="*/ 262721 h 415599"/>
                <a:gd name="connsiteX562" fmla="*/ 305631 w 332441"/>
                <a:gd name="connsiteY562" fmla="*/ 265446 h 415599"/>
                <a:gd name="connsiteX563" fmla="*/ 302969 w 332441"/>
                <a:gd name="connsiteY563" fmla="*/ 265446 h 415599"/>
                <a:gd name="connsiteX564" fmla="*/ 302969 w 332441"/>
                <a:gd name="connsiteY564" fmla="*/ 268108 h 415599"/>
                <a:gd name="connsiteX565" fmla="*/ 302969 w 332441"/>
                <a:gd name="connsiteY565" fmla="*/ 268108 h 4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Lst>
              <a:rect l="l" t="t" r="r" b="b"/>
              <a:pathLst>
                <a:path w="332441" h="415599">
                  <a:moveTo>
                    <a:pt x="302969" y="268108"/>
                  </a:moveTo>
                  <a:lnTo>
                    <a:pt x="305631" y="268108"/>
                  </a:lnTo>
                  <a:lnTo>
                    <a:pt x="305631" y="270771"/>
                  </a:lnTo>
                  <a:lnTo>
                    <a:pt x="305631" y="273496"/>
                  </a:lnTo>
                  <a:lnTo>
                    <a:pt x="305631" y="276158"/>
                  </a:lnTo>
                  <a:lnTo>
                    <a:pt x="308293" y="276158"/>
                  </a:lnTo>
                  <a:lnTo>
                    <a:pt x="308293" y="278820"/>
                  </a:lnTo>
                  <a:lnTo>
                    <a:pt x="308293" y="281546"/>
                  </a:lnTo>
                  <a:lnTo>
                    <a:pt x="308293" y="284208"/>
                  </a:lnTo>
                  <a:lnTo>
                    <a:pt x="305631" y="284208"/>
                  </a:lnTo>
                  <a:lnTo>
                    <a:pt x="305631" y="286870"/>
                  </a:lnTo>
                  <a:lnTo>
                    <a:pt x="305631" y="289532"/>
                  </a:lnTo>
                  <a:lnTo>
                    <a:pt x="305631" y="292257"/>
                  </a:lnTo>
                  <a:lnTo>
                    <a:pt x="305631" y="294919"/>
                  </a:lnTo>
                  <a:lnTo>
                    <a:pt x="308293" y="297581"/>
                  </a:lnTo>
                  <a:lnTo>
                    <a:pt x="308293" y="300307"/>
                  </a:lnTo>
                  <a:lnTo>
                    <a:pt x="311019" y="300307"/>
                  </a:lnTo>
                  <a:lnTo>
                    <a:pt x="311019" y="302969"/>
                  </a:lnTo>
                  <a:lnTo>
                    <a:pt x="311019" y="305631"/>
                  </a:lnTo>
                  <a:lnTo>
                    <a:pt x="300243" y="316406"/>
                  </a:lnTo>
                  <a:lnTo>
                    <a:pt x="276158" y="345879"/>
                  </a:lnTo>
                  <a:lnTo>
                    <a:pt x="257397" y="364640"/>
                  </a:lnTo>
                  <a:lnTo>
                    <a:pt x="227861" y="378014"/>
                  </a:lnTo>
                  <a:lnTo>
                    <a:pt x="201050" y="394113"/>
                  </a:lnTo>
                  <a:lnTo>
                    <a:pt x="198388" y="394113"/>
                  </a:lnTo>
                  <a:lnTo>
                    <a:pt x="195726" y="396839"/>
                  </a:lnTo>
                  <a:lnTo>
                    <a:pt x="193000" y="399501"/>
                  </a:lnTo>
                  <a:lnTo>
                    <a:pt x="190338" y="399501"/>
                  </a:lnTo>
                  <a:lnTo>
                    <a:pt x="187676" y="399501"/>
                  </a:lnTo>
                  <a:lnTo>
                    <a:pt x="184950" y="399501"/>
                  </a:lnTo>
                  <a:lnTo>
                    <a:pt x="182288" y="399501"/>
                  </a:lnTo>
                  <a:lnTo>
                    <a:pt x="182288" y="402163"/>
                  </a:lnTo>
                  <a:lnTo>
                    <a:pt x="179627" y="404888"/>
                  </a:lnTo>
                  <a:lnTo>
                    <a:pt x="176965" y="407550"/>
                  </a:lnTo>
                  <a:lnTo>
                    <a:pt x="176965" y="410212"/>
                  </a:lnTo>
                  <a:lnTo>
                    <a:pt x="174239" y="412874"/>
                  </a:lnTo>
                  <a:lnTo>
                    <a:pt x="171577" y="412874"/>
                  </a:lnTo>
                  <a:lnTo>
                    <a:pt x="168915" y="415600"/>
                  </a:lnTo>
                  <a:lnTo>
                    <a:pt x="166189" y="415600"/>
                  </a:lnTo>
                  <a:lnTo>
                    <a:pt x="163527" y="415600"/>
                  </a:lnTo>
                  <a:lnTo>
                    <a:pt x="160865" y="415600"/>
                  </a:lnTo>
                  <a:lnTo>
                    <a:pt x="158140" y="415600"/>
                  </a:lnTo>
                  <a:lnTo>
                    <a:pt x="155478" y="415600"/>
                  </a:lnTo>
                  <a:lnTo>
                    <a:pt x="152816" y="415600"/>
                  </a:lnTo>
                  <a:lnTo>
                    <a:pt x="150090" y="412874"/>
                  </a:lnTo>
                  <a:lnTo>
                    <a:pt x="147428" y="412874"/>
                  </a:lnTo>
                  <a:lnTo>
                    <a:pt x="144766" y="410212"/>
                  </a:lnTo>
                  <a:lnTo>
                    <a:pt x="142104" y="407550"/>
                  </a:lnTo>
                  <a:lnTo>
                    <a:pt x="142104" y="404888"/>
                  </a:lnTo>
                  <a:lnTo>
                    <a:pt x="139379" y="402163"/>
                  </a:lnTo>
                  <a:lnTo>
                    <a:pt x="136716" y="399501"/>
                  </a:lnTo>
                  <a:lnTo>
                    <a:pt x="136716" y="396839"/>
                  </a:lnTo>
                  <a:lnTo>
                    <a:pt x="134054" y="396839"/>
                  </a:lnTo>
                  <a:lnTo>
                    <a:pt x="134054" y="394113"/>
                  </a:lnTo>
                  <a:lnTo>
                    <a:pt x="131329" y="394113"/>
                  </a:lnTo>
                  <a:lnTo>
                    <a:pt x="131329" y="391451"/>
                  </a:lnTo>
                  <a:lnTo>
                    <a:pt x="128667" y="391451"/>
                  </a:lnTo>
                  <a:lnTo>
                    <a:pt x="126005" y="388789"/>
                  </a:lnTo>
                  <a:lnTo>
                    <a:pt x="123279" y="388789"/>
                  </a:lnTo>
                  <a:lnTo>
                    <a:pt x="120617" y="388789"/>
                  </a:lnTo>
                  <a:lnTo>
                    <a:pt x="117955" y="391451"/>
                  </a:lnTo>
                  <a:lnTo>
                    <a:pt x="117955" y="394113"/>
                  </a:lnTo>
                  <a:lnTo>
                    <a:pt x="115293" y="394113"/>
                  </a:lnTo>
                  <a:lnTo>
                    <a:pt x="115293" y="396839"/>
                  </a:lnTo>
                  <a:lnTo>
                    <a:pt x="112568" y="396839"/>
                  </a:lnTo>
                  <a:lnTo>
                    <a:pt x="109906" y="399501"/>
                  </a:lnTo>
                  <a:lnTo>
                    <a:pt x="107244" y="399501"/>
                  </a:lnTo>
                  <a:lnTo>
                    <a:pt x="104518" y="399501"/>
                  </a:lnTo>
                  <a:lnTo>
                    <a:pt x="101856" y="399501"/>
                  </a:lnTo>
                  <a:lnTo>
                    <a:pt x="96469" y="399501"/>
                  </a:lnTo>
                  <a:lnTo>
                    <a:pt x="93807" y="399501"/>
                  </a:lnTo>
                  <a:lnTo>
                    <a:pt x="91144" y="402163"/>
                  </a:lnTo>
                  <a:lnTo>
                    <a:pt x="80433" y="367302"/>
                  </a:lnTo>
                  <a:lnTo>
                    <a:pt x="75045" y="351203"/>
                  </a:lnTo>
                  <a:lnTo>
                    <a:pt x="56284" y="313681"/>
                  </a:lnTo>
                  <a:lnTo>
                    <a:pt x="40185" y="281546"/>
                  </a:lnTo>
                  <a:lnTo>
                    <a:pt x="18761" y="238636"/>
                  </a:lnTo>
                  <a:lnTo>
                    <a:pt x="16036" y="233248"/>
                  </a:lnTo>
                  <a:lnTo>
                    <a:pt x="13374" y="230586"/>
                  </a:lnTo>
                  <a:lnTo>
                    <a:pt x="13374" y="227924"/>
                  </a:lnTo>
                  <a:lnTo>
                    <a:pt x="13374" y="225198"/>
                  </a:lnTo>
                  <a:lnTo>
                    <a:pt x="13374" y="222536"/>
                  </a:lnTo>
                  <a:lnTo>
                    <a:pt x="16036" y="219874"/>
                  </a:lnTo>
                  <a:lnTo>
                    <a:pt x="16036" y="217149"/>
                  </a:lnTo>
                  <a:lnTo>
                    <a:pt x="16036" y="214487"/>
                  </a:lnTo>
                  <a:lnTo>
                    <a:pt x="16036" y="211825"/>
                  </a:lnTo>
                  <a:lnTo>
                    <a:pt x="16036" y="209099"/>
                  </a:lnTo>
                  <a:lnTo>
                    <a:pt x="16036" y="206437"/>
                  </a:lnTo>
                  <a:lnTo>
                    <a:pt x="16036" y="203775"/>
                  </a:lnTo>
                  <a:lnTo>
                    <a:pt x="16036" y="201050"/>
                  </a:lnTo>
                  <a:lnTo>
                    <a:pt x="16036" y="198388"/>
                  </a:lnTo>
                  <a:lnTo>
                    <a:pt x="13374" y="198388"/>
                  </a:lnTo>
                  <a:lnTo>
                    <a:pt x="13374" y="195726"/>
                  </a:lnTo>
                  <a:lnTo>
                    <a:pt x="13374" y="193063"/>
                  </a:lnTo>
                  <a:lnTo>
                    <a:pt x="13374" y="190338"/>
                  </a:lnTo>
                  <a:lnTo>
                    <a:pt x="10712" y="190338"/>
                  </a:lnTo>
                  <a:lnTo>
                    <a:pt x="7986" y="190338"/>
                  </a:lnTo>
                  <a:lnTo>
                    <a:pt x="7986" y="193063"/>
                  </a:lnTo>
                  <a:lnTo>
                    <a:pt x="5324" y="193063"/>
                  </a:lnTo>
                  <a:lnTo>
                    <a:pt x="5324" y="190338"/>
                  </a:lnTo>
                  <a:lnTo>
                    <a:pt x="2662" y="190338"/>
                  </a:lnTo>
                  <a:lnTo>
                    <a:pt x="2662" y="187676"/>
                  </a:lnTo>
                  <a:lnTo>
                    <a:pt x="0" y="187676"/>
                  </a:lnTo>
                  <a:lnTo>
                    <a:pt x="0" y="185014"/>
                  </a:lnTo>
                  <a:lnTo>
                    <a:pt x="0" y="182288"/>
                  </a:lnTo>
                  <a:lnTo>
                    <a:pt x="0" y="179626"/>
                  </a:lnTo>
                  <a:lnTo>
                    <a:pt x="0" y="176964"/>
                  </a:lnTo>
                  <a:lnTo>
                    <a:pt x="0" y="174239"/>
                  </a:lnTo>
                  <a:lnTo>
                    <a:pt x="0" y="171577"/>
                  </a:lnTo>
                  <a:lnTo>
                    <a:pt x="2662" y="171577"/>
                  </a:lnTo>
                  <a:lnTo>
                    <a:pt x="2662" y="168915"/>
                  </a:lnTo>
                  <a:lnTo>
                    <a:pt x="5324" y="166253"/>
                  </a:lnTo>
                  <a:lnTo>
                    <a:pt x="5324" y="163527"/>
                  </a:lnTo>
                  <a:lnTo>
                    <a:pt x="2662" y="160865"/>
                  </a:lnTo>
                  <a:lnTo>
                    <a:pt x="2662" y="158203"/>
                  </a:lnTo>
                  <a:lnTo>
                    <a:pt x="2662" y="155478"/>
                  </a:lnTo>
                  <a:lnTo>
                    <a:pt x="2662" y="152815"/>
                  </a:lnTo>
                  <a:lnTo>
                    <a:pt x="2662" y="150153"/>
                  </a:lnTo>
                  <a:lnTo>
                    <a:pt x="2662" y="147428"/>
                  </a:lnTo>
                  <a:lnTo>
                    <a:pt x="2662" y="144766"/>
                  </a:lnTo>
                  <a:lnTo>
                    <a:pt x="5324" y="142104"/>
                  </a:lnTo>
                  <a:lnTo>
                    <a:pt x="5324" y="139378"/>
                  </a:lnTo>
                  <a:lnTo>
                    <a:pt x="7986" y="136716"/>
                  </a:lnTo>
                  <a:lnTo>
                    <a:pt x="10712" y="136716"/>
                  </a:lnTo>
                  <a:lnTo>
                    <a:pt x="13374" y="136716"/>
                  </a:lnTo>
                  <a:lnTo>
                    <a:pt x="13374" y="134054"/>
                  </a:lnTo>
                  <a:lnTo>
                    <a:pt x="10712" y="134054"/>
                  </a:lnTo>
                  <a:lnTo>
                    <a:pt x="7986" y="134054"/>
                  </a:lnTo>
                  <a:lnTo>
                    <a:pt x="7986" y="131392"/>
                  </a:lnTo>
                  <a:lnTo>
                    <a:pt x="5324" y="131392"/>
                  </a:lnTo>
                  <a:lnTo>
                    <a:pt x="5324" y="128667"/>
                  </a:lnTo>
                  <a:lnTo>
                    <a:pt x="7986" y="128667"/>
                  </a:lnTo>
                  <a:lnTo>
                    <a:pt x="7986" y="126005"/>
                  </a:lnTo>
                  <a:lnTo>
                    <a:pt x="7986" y="123343"/>
                  </a:lnTo>
                  <a:lnTo>
                    <a:pt x="5324" y="120617"/>
                  </a:lnTo>
                  <a:lnTo>
                    <a:pt x="7986" y="120617"/>
                  </a:lnTo>
                  <a:lnTo>
                    <a:pt x="10712" y="120617"/>
                  </a:lnTo>
                  <a:lnTo>
                    <a:pt x="13374" y="120617"/>
                  </a:lnTo>
                  <a:lnTo>
                    <a:pt x="13374" y="123343"/>
                  </a:lnTo>
                  <a:lnTo>
                    <a:pt x="16036" y="123343"/>
                  </a:lnTo>
                  <a:lnTo>
                    <a:pt x="16036" y="126005"/>
                  </a:lnTo>
                  <a:lnTo>
                    <a:pt x="18761" y="126005"/>
                  </a:lnTo>
                  <a:lnTo>
                    <a:pt x="21423" y="126005"/>
                  </a:lnTo>
                  <a:lnTo>
                    <a:pt x="24086" y="126005"/>
                  </a:lnTo>
                  <a:lnTo>
                    <a:pt x="24086" y="123343"/>
                  </a:lnTo>
                  <a:lnTo>
                    <a:pt x="24086" y="120617"/>
                  </a:lnTo>
                  <a:lnTo>
                    <a:pt x="21423" y="117955"/>
                  </a:lnTo>
                  <a:lnTo>
                    <a:pt x="21423" y="115293"/>
                  </a:lnTo>
                  <a:lnTo>
                    <a:pt x="21423" y="112568"/>
                  </a:lnTo>
                  <a:lnTo>
                    <a:pt x="24086" y="109905"/>
                  </a:lnTo>
                  <a:lnTo>
                    <a:pt x="26811" y="109905"/>
                  </a:lnTo>
                  <a:lnTo>
                    <a:pt x="29473" y="109905"/>
                  </a:lnTo>
                  <a:lnTo>
                    <a:pt x="32135" y="107243"/>
                  </a:lnTo>
                  <a:lnTo>
                    <a:pt x="34797" y="107243"/>
                  </a:lnTo>
                  <a:lnTo>
                    <a:pt x="34797" y="104581"/>
                  </a:lnTo>
                  <a:lnTo>
                    <a:pt x="34797" y="101856"/>
                  </a:lnTo>
                  <a:lnTo>
                    <a:pt x="32135" y="101856"/>
                  </a:lnTo>
                  <a:lnTo>
                    <a:pt x="32135" y="99194"/>
                  </a:lnTo>
                  <a:lnTo>
                    <a:pt x="32135" y="96532"/>
                  </a:lnTo>
                  <a:lnTo>
                    <a:pt x="32135" y="91144"/>
                  </a:lnTo>
                  <a:lnTo>
                    <a:pt x="32135" y="88482"/>
                  </a:lnTo>
                  <a:lnTo>
                    <a:pt x="34797" y="88482"/>
                  </a:lnTo>
                  <a:lnTo>
                    <a:pt x="37523" y="85757"/>
                  </a:lnTo>
                  <a:lnTo>
                    <a:pt x="40185" y="83095"/>
                  </a:lnTo>
                  <a:lnTo>
                    <a:pt x="42847" y="83095"/>
                  </a:lnTo>
                  <a:lnTo>
                    <a:pt x="45572" y="80433"/>
                  </a:lnTo>
                  <a:lnTo>
                    <a:pt x="45572" y="75045"/>
                  </a:lnTo>
                  <a:lnTo>
                    <a:pt x="45572" y="72383"/>
                  </a:lnTo>
                  <a:lnTo>
                    <a:pt x="48234" y="69721"/>
                  </a:lnTo>
                  <a:lnTo>
                    <a:pt x="50896" y="69721"/>
                  </a:lnTo>
                  <a:lnTo>
                    <a:pt x="50896" y="72383"/>
                  </a:lnTo>
                  <a:lnTo>
                    <a:pt x="53622" y="72383"/>
                  </a:lnTo>
                  <a:lnTo>
                    <a:pt x="53622" y="75045"/>
                  </a:lnTo>
                  <a:lnTo>
                    <a:pt x="56284" y="75045"/>
                  </a:lnTo>
                  <a:lnTo>
                    <a:pt x="56284" y="77770"/>
                  </a:lnTo>
                  <a:lnTo>
                    <a:pt x="58946" y="77770"/>
                  </a:lnTo>
                  <a:lnTo>
                    <a:pt x="61672" y="77770"/>
                  </a:lnTo>
                  <a:lnTo>
                    <a:pt x="64334" y="77770"/>
                  </a:lnTo>
                  <a:lnTo>
                    <a:pt x="64334" y="75045"/>
                  </a:lnTo>
                  <a:lnTo>
                    <a:pt x="66995" y="75045"/>
                  </a:lnTo>
                  <a:lnTo>
                    <a:pt x="66995" y="72383"/>
                  </a:lnTo>
                  <a:lnTo>
                    <a:pt x="69658" y="69721"/>
                  </a:lnTo>
                  <a:lnTo>
                    <a:pt x="72383" y="69721"/>
                  </a:lnTo>
                  <a:lnTo>
                    <a:pt x="72383" y="66995"/>
                  </a:lnTo>
                  <a:lnTo>
                    <a:pt x="75045" y="66995"/>
                  </a:lnTo>
                  <a:lnTo>
                    <a:pt x="77707" y="66995"/>
                  </a:lnTo>
                  <a:lnTo>
                    <a:pt x="83095" y="66995"/>
                  </a:lnTo>
                  <a:lnTo>
                    <a:pt x="85757" y="66995"/>
                  </a:lnTo>
                  <a:lnTo>
                    <a:pt x="85757" y="69721"/>
                  </a:lnTo>
                  <a:lnTo>
                    <a:pt x="88482" y="69721"/>
                  </a:lnTo>
                  <a:lnTo>
                    <a:pt x="88482" y="66995"/>
                  </a:lnTo>
                  <a:lnTo>
                    <a:pt x="88482" y="64333"/>
                  </a:lnTo>
                  <a:lnTo>
                    <a:pt x="85757" y="64333"/>
                  </a:lnTo>
                  <a:lnTo>
                    <a:pt x="85757" y="61671"/>
                  </a:lnTo>
                  <a:lnTo>
                    <a:pt x="83095" y="61671"/>
                  </a:lnTo>
                  <a:lnTo>
                    <a:pt x="80433" y="61671"/>
                  </a:lnTo>
                  <a:lnTo>
                    <a:pt x="77707" y="58946"/>
                  </a:lnTo>
                  <a:lnTo>
                    <a:pt x="75045" y="58946"/>
                  </a:lnTo>
                  <a:lnTo>
                    <a:pt x="72383" y="56284"/>
                  </a:lnTo>
                  <a:lnTo>
                    <a:pt x="72383" y="53622"/>
                  </a:lnTo>
                  <a:lnTo>
                    <a:pt x="75045" y="50896"/>
                  </a:lnTo>
                  <a:lnTo>
                    <a:pt x="77707" y="53622"/>
                  </a:lnTo>
                  <a:lnTo>
                    <a:pt x="80433" y="53622"/>
                  </a:lnTo>
                  <a:lnTo>
                    <a:pt x="83095" y="53622"/>
                  </a:lnTo>
                  <a:lnTo>
                    <a:pt x="85757" y="56284"/>
                  </a:lnTo>
                  <a:lnTo>
                    <a:pt x="88482" y="56284"/>
                  </a:lnTo>
                  <a:lnTo>
                    <a:pt x="88482" y="58946"/>
                  </a:lnTo>
                  <a:lnTo>
                    <a:pt x="91144" y="58946"/>
                  </a:lnTo>
                  <a:lnTo>
                    <a:pt x="93807" y="61671"/>
                  </a:lnTo>
                  <a:lnTo>
                    <a:pt x="96469" y="61671"/>
                  </a:lnTo>
                  <a:lnTo>
                    <a:pt x="96469" y="64333"/>
                  </a:lnTo>
                  <a:lnTo>
                    <a:pt x="99194" y="64333"/>
                  </a:lnTo>
                  <a:lnTo>
                    <a:pt x="101856" y="64333"/>
                  </a:lnTo>
                  <a:lnTo>
                    <a:pt x="104518" y="64333"/>
                  </a:lnTo>
                  <a:lnTo>
                    <a:pt x="107244" y="64333"/>
                  </a:lnTo>
                  <a:lnTo>
                    <a:pt x="104518" y="61671"/>
                  </a:lnTo>
                  <a:lnTo>
                    <a:pt x="104518" y="58946"/>
                  </a:lnTo>
                  <a:lnTo>
                    <a:pt x="101856" y="58946"/>
                  </a:lnTo>
                  <a:lnTo>
                    <a:pt x="101856" y="56284"/>
                  </a:lnTo>
                  <a:lnTo>
                    <a:pt x="99194" y="56284"/>
                  </a:lnTo>
                  <a:lnTo>
                    <a:pt x="96469" y="53622"/>
                  </a:lnTo>
                  <a:lnTo>
                    <a:pt x="99194" y="50896"/>
                  </a:lnTo>
                  <a:lnTo>
                    <a:pt x="101856" y="50896"/>
                  </a:lnTo>
                  <a:lnTo>
                    <a:pt x="104518" y="50896"/>
                  </a:lnTo>
                  <a:lnTo>
                    <a:pt x="107244" y="48234"/>
                  </a:lnTo>
                  <a:lnTo>
                    <a:pt x="109906" y="48234"/>
                  </a:lnTo>
                  <a:lnTo>
                    <a:pt x="109906" y="45572"/>
                  </a:lnTo>
                  <a:lnTo>
                    <a:pt x="109906" y="42910"/>
                  </a:lnTo>
                  <a:lnTo>
                    <a:pt x="109906" y="40185"/>
                  </a:lnTo>
                  <a:lnTo>
                    <a:pt x="112568" y="40185"/>
                  </a:lnTo>
                  <a:lnTo>
                    <a:pt x="112568" y="37522"/>
                  </a:lnTo>
                  <a:lnTo>
                    <a:pt x="115293" y="37522"/>
                  </a:lnTo>
                  <a:lnTo>
                    <a:pt x="115293" y="40185"/>
                  </a:lnTo>
                  <a:lnTo>
                    <a:pt x="117955" y="40185"/>
                  </a:lnTo>
                  <a:lnTo>
                    <a:pt x="117955" y="42910"/>
                  </a:lnTo>
                  <a:lnTo>
                    <a:pt x="117955" y="45572"/>
                  </a:lnTo>
                  <a:lnTo>
                    <a:pt x="117955" y="48234"/>
                  </a:lnTo>
                  <a:lnTo>
                    <a:pt x="120617" y="48234"/>
                  </a:lnTo>
                  <a:lnTo>
                    <a:pt x="123279" y="48234"/>
                  </a:lnTo>
                  <a:lnTo>
                    <a:pt x="126005" y="48234"/>
                  </a:lnTo>
                  <a:lnTo>
                    <a:pt x="128667" y="45572"/>
                  </a:lnTo>
                  <a:lnTo>
                    <a:pt x="131329" y="45572"/>
                  </a:lnTo>
                  <a:lnTo>
                    <a:pt x="134054" y="45572"/>
                  </a:lnTo>
                  <a:lnTo>
                    <a:pt x="136716" y="45572"/>
                  </a:lnTo>
                  <a:lnTo>
                    <a:pt x="139379" y="45572"/>
                  </a:lnTo>
                  <a:lnTo>
                    <a:pt x="144766" y="45572"/>
                  </a:lnTo>
                  <a:lnTo>
                    <a:pt x="147428" y="45572"/>
                  </a:lnTo>
                  <a:lnTo>
                    <a:pt x="150090" y="45572"/>
                  </a:lnTo>
                  <a:lnTo>
                    <a:pt x="152816" y="45572"/>
                  </a:lnTo>
                  <a:lnTo>
                    <a:pt x="155478" y="45572"/>
                  </a:lnTo>
                  <a:lnTo>
                    <a:pt x="158140" y="45572"/>
                  </a:lnTo>
                  <a:lnTo>
                    <a:pt x="160865" y="45572"/>
                  </a:lnTo>
                  <a:lnTo>
                    <a:pt x="163527" y="45572"/>
                  </a:lnTo>
                  <a:lnTo>
                    <a:pt x="163527" y="48234"/>
                  </a:lnTo>
                  <a:lnTo>
                    <a:pt x="166189" y="48234"/>
                  </a:lnTo>
                  <a:lnTo>
                    <a:pt x="166189" y="50896"/>
                  </a:lnTo>
                  <a:lnTo>
                    <a:pt x="168915" y="50896"/>
                  </a:lnTo>
                  <a:lnTo>
                    <a:pt x="168915" y="48234"/>
                  </a:lnTo>
                  <a:lnTo>
                    <a:pt x="171577" y="48234"/>
                  </a:lnTo>
                  <a:lnTo>
                    <a:pt x="171577" y="45572"/>
                  </a:lnTo>
                  <a:lnTo>
                    <a:pt x="171577" y="42910"/>
                  </a:lnTo>
                  <a:lnTo>
                    <a:pt x="171577" y="40185"/>
                  </a:lnTo>
                  <a:lnTo>
                    <a:pt x="174239" y="37522"/>
                  </a:lnTo>
                  <a:lnTo>
                    <a:pt x="174239" y="34860"/>
                  </a:lnTo>
                  <a:lnTo>
                    <a:pt x="176965" y="34860"/>
                  </a:lnTo>
                  <a:lnTo>
                    <a:pt x="176965" y="37522"/>
                  </a:lnTo>
                  <a:lnTo>
                    <a:pt x="179627" y="37522"/>
                  </a:lnTo>
                  <a:lnTo>
                    <a:pt x="179627" y="40185"/>
                  </a:lnTo>
                  <a:lnTo>
                    <a:pt x="179627" y="42910"/>
                  </a:lnTo>
                  <a:lnTo>
                    <a:pt x="179627" y="45572"/>
                  </a:lnTo>
                  <a:lnTo>
                    <a:pt x="176965" y="45572"/>
                  </a:lnTo>
                  <a:lnTo>
                    <a:pt x="176965" y="48234"/>
                  </a:lnTo>
                  <a:lnTo>
                    <a:pt x="176965" y="50896"/>
                  </a:lnTo>
                  <a:lnTo>
                    <a:pt x="179627" y="50896"/>
                  </a:lnTo>
                  <a:lnTo>
                    <a:pt x="182288" y="50896"/>
                  </a:lnTo>
                  <a:lnTo>
                    <a:pt x="182288" y="48234"/>
                  </a:lnTo>
                  <a:lnTo>
                    <a:pt x="182288" y="45572"/>
                  </a:lnTo>
                  <a:lnTo>
                    <a:pt x="184950" y="45572"/>
                  </a:lnTo>
                  <a:lnTo>
                    <a:pt x="184950" y="42910"/>
                  </a:lnTo>
                  <a:lnTo>
                    <a:pt x="184950" y="40185"/>
                  </a:lnTo>
                  <a:lnTo>
                    <a:pt x="184950" y="37522"/>
                  </a:lnTo>
                  <a:lnTo>
                    <a:pt x="187676" y="37522"/>
                  </a:lnTo>
                  <a:lnTo>
                    <a:pt x="187676" y="40185"/>
                  </a:lnTo>
                  <a:lnTo>
                    <a:pt x="187676" y="42910"/>
                  </a:lnTo>
                  <a:lnTo>
                    <a:pt x="187676" y="45572"/>
                  </a:lnTo>
                  <a:lnTo>
                    <a:pt x="187676" y="48234"/>
                  </a:lnTo>
                  <a:lnTo>
                    <a:pt x="187676" y="50896"/>
                  </a:lnTo>
                  <a:lnTo>
                    <a:pt x="190338" y="50896"/>
                  </a:lnTo>
                  <a:lnTo>
                    <a:pt x="193000" y="50896"/>
                  </a:lnTo>
                  <a:lnTo>
                    <a:pt x="193000" y="48234"/>
                  </a:lnTo>
                  <a:lnTo>
                    <a:pt x="195726" y="48234"/>
                  </a:lnTo>
                  <a:lnTo>
                    <a:pt x="198388" y="45572"/>
                  </a:lnTo>
                  <a:lnTo>
                    <a:pt x="198388" y="42910"/>
                  </a:lnTo>
                  <a:lnTo>
                    <a:pt x="201050" y="40185"/>
                  </a:lnTo>
                  <a:lnTo>
                    <a:pt x="201050" y="37522"/>
                  </a:lnTo>
                  <a:lnTo>
                    <a:pt x="198388" y="37522"/>
                  </a:lnTo>
                  <a:lnTo>
                    <a:pt x="198388" y="34860"/>
                  </a:lnTo>
                  <a:lnTo>
                    <a:pt x="195726" y="34860"/>
                  </a:lnTo>
                  <a:lnTo>
                    <a:pt x="195726" y="32135"/>
                  </a:lnTo>
                  <a:lnTo>
                    <a:pt x="198388" y="32135"/>
                  </a:lnTo>
                  <a:lnTo>
                    <a:pt x="198388" y="29473"/>
                  </a:lnTo>
                  <a:lnTo>
                    <a:pt x="201050" y="29473"/>
                  </a:lnTo>
                  <a:lnTo>
                    <a:pt x="203775" y="29473"/>
                  </a:lnTo>
                  <a:lnTo>
                    <a:pt x="206437" y="32135"/>
                  </a:lnTo>
                  <a:lnTo>
                    <a:pt x="209100" y="34860"/>
                  </a:lnTo>
                  <a:lnTo>
                    <a:pt x="211762" y="34860"/>
                  </a:lnTo>
                  <a:lnTo>
                    <a:pt x="214487" y="32135"/>
                  </a:lnTo>
                  <a:lnTo>
                    <a:pt x="217149" y="29473"/>
                  </a:lnTo>
                  <a:lnTo>
                    <a:pt x="217149" y="26811"/>
                  </a:lnTo>
                  <a:lnTo>
                    <a:pt x="214487" y="26811"/>
                  </a:lnTo>
                  <a:lnTo>
                    <a:pt x="214487" y="24085"/>
                  </a:lnTo>
                  <a:lnTo>
                    <a:pt x="211762" y="24085"/>
                  </a:lnTo>
                  <a:lnTo>
                    <a:pt x="211762" y="21423"/>
                  </a:lnTo>
                  <a:lnTo>
                    <a:pt x="209100" y="21423"/>
                  </a:lnTo>
                  <a:lnTo>
                    <a:pt x="209100" y="18761"/>
                  </a:lnTo>
                  <a:lnTo>
                    <a:pt x="209100" y="16099"/>
                  </a:lnTo>
                  <a:lnTo>
                    <a:pt x="206437" y="16099"/>
                  </a:lnTo>
                  <a:lnTo>
                    <a:pt x="203775" y="16099"/>
                  </a:lnTo>
                  <a:lnTo>
                    <a:pt x="201050" y="13374"/>
                  </a:lnTo>
                  <a:lnTo>
                    <a:pt x="203775" y="13374"/>
                  </a:lnTo>
                  <a:lnTo>
                    <a:pt x="203775" y="10712"/>
                  </a:lnTo>
                  <a:lnTo>
                    <a:pt x="206437" y="10712"/>
                  </a:lnTo>
                  <a:lnTo>
                    <a:pt x="209100" y="10712"/>
                  </a:lnTo>
                  <a:lnTo>
                    <a:pt x="211762" y="10712"/>
                  </a:lnTo>
                  <a:lnTo>
                    <a:pt x="211762" y="13374"/>
                  </a:lnTo>
                  <a:lnTo>
                    <a:pt x="214487" y="13374"/>
                  </a:lnTo>
                  <a:lnTo>
                    <a:pt x="214487" y="16099"/>
                  </a:lnTo>
                  <a:lnTo>
                    <a:pt x="217149" y="16099"/>
                  </a:lnTo>
                  <a:lnTo>
                    <a:pt x="219811" y="16099"/>
                  </a:lnTo>
                  <a:lnTo>
                    <a:pt x="222537" y="16099"/>
                  </a:lnTo>
                  <a:lnTo>
                    <a:pt x="225199" y="16099"/>
                  </a:lnTo>
                  <a:lnTo>
                    <a:pt x="225199" y="13374"/>
                  </a:lnTo>
                  <a:lnTo>
                    <a:pt x="227861" y="13374"/>
                  </a:lnTo>
                  <a:lnTo>
                    <a:pt x="230586" y="13374"/>
                  </a:lnTo>
                  <a:lnTo>
                    <a:pt x="230586" y="16099"/>
                  </a:lnTo>
                  <a:lnTo>
                    <a:pt x="233248" y="16099"/>
                  </a:lnTo>
                  <a:lnTo>
                    <a:pt x="233248" y="18761"/>
                  </a:lnTo>
                  <a:lnTo>
                    <a:pt x="235910" y="18761"/>
                  </a:lnTo>
                  <a:lnTo>
                    <a:pt x="235910" y="21423"/>
                  </a:lnTo>
                  <a:lnTo>
                    <a:pt x="238572" y="21423"/>
                  </a:lnTo>
                  <a:lnTo>
                    <a:pt x="238572" y="24085"/>
                  </a:lnTo>
                  <a:lnTo>
                    <a:pt x="241298" y="24085"/>
                  </a:lnTo>
                  <a:lnTo>
                    <a:pt x="241298" y="26811"/>
                  </a:lnTo>
                  <a:lnTo>
                    <a:pt x="243960" y="26811"/>
                  </a:lnTo>
                  <a:lnTo>
                    <a:pt x="246622" y="26811"/>
                  </a:lnTo>
                  <a:lnTo>
                    <a:pt x="249347" y="26811"/>
                  </a:lnTo>
                  <a:lnTo>
                    <a:pt x="249347" y="24085"/>
                  </a:lnTo>
                  <a:lnTo>
                    <a:pt x="252009" y="24085"/>
                  </a:lnTo>
                  <a:lnTo>
                    <a:pt x="252009" y="26811"/>
                  </a:lnTo>
                  <a:lnTo>
                    <a:pt x="252009" y="29473"/>
                  </a:lnTo>
                  <a:lnTo>
                    <a:pt x="254671" y="29473"/>
                  </a:lnTo>
                  <a:lnTo>
                    <a:pt x="254671" y="32135"/>
                  </a:lnTo>
                  <a:lnTo>
                    <a:pt x="257397" y="32135"/>
                  </a:lnTo>
                  <a:lnTo>
                    <a:pt x="257397" y="29473"/>
                  </a:lnTo>
                  <a:lnTo>
                    <a:pt x="257397" y="26811"/>
                  </a:lnTo>
                  <a:lnTo>
                    <a:pt x="257397" y="24085"/>
                  </a:lnTo>
                  <a:lnTo>
                    <a:pt x="260059" y="24085"/>
                  </a:lnTo>
                  <a:lnTo>
                    <a:pt x="262721" y="24085"/>
                  </a:lnTo>
                  <a:lnTo>
                    <a:pt x="265383" y="24085"/>
                  </a:lnTo>
                  <a:lnTo>
                    <a:pt x="268109" y="24085"/>
                  </a:lnTo>
                  <a:lnTo>
                    <a:pt x="270771" y="26811"/>
                  </a:lnTo>
                  <a:lnTo>
                    <a:pt x="270771" y="24085"/>
                  </a:lnTo>
                  <a:lnTo>
                    <a:pt x="270771" y="21423"/>
                  </a:lnTo>
                  <a:lnTo>
                    <a:pt x="270771" y="18761"/>
                  </a:lnTo>
                  <a:lnTo>
                    <a:pt x="268109" y="18761"/>
                  </a:lnTo>
                  <a:lnTo>
                    <a:pt x="268109" y="16099"/>
                  </a:lnTo>
                  <a:lnTo>
                    <a:pt x="265383" y="16099"/>
                  </a:lnTo>
                  <a:lnTo>
                    <a:pt x="265383" y="13374"/>
                  </a:lnTo>
                  <a:lnTo>
                    <a:pt x="265383" y="10712"/>
                  </a:lnTo>
                  <a:lnTo>
                    <a:pt x="265383" y="8050"/>
                  </a:lnTo>
                  <a:lnTo>
                    <a:pt x="268109" y="5324"/>
                  </a:lnTo>
                  <a:lnTo>
                    <a:pt x="270771" y="5324"/>
                  </a:lnTo>
                  <a:lnTo>
                    <a:pt x="273433" y="5324"/>
                  </a:lnTo>
                  <a:lnTo>
                    <a:pt x="276158" y="5324"/>
                  </a:lnTo>
                  <a:lnTo>
                    <a:pt x="278820" y="5324"/>
                  </a:lnTo>
                  <a:lnTo>
                    <a:pt x="281482" y="5324"/>
                  </a:lnTo>
                  <a:lnTo>
                    <a:pt x="281482" y="2662"/>
                  </a:lnTo>
                  <a:lnTo>
                    <a:pt x="284208" y="2662"/>
                  </a:lnTo>
                  <a:lnTo>
                    <a:pt x="284208" y="0"/>
                  </a:lnTo>
                  <a:lnTo>
                    <a:pt x="286870" y="2662"/>
                  </a:lnTo>
                  <a:lnTo>
                    <a:pt x="286870" y="5324"/>
                  </a:lnTo>
                  <a:lnTo>
                    <a:pt x="286870" y="8050"/>
                  </a:lnTo>
                  <a:lnTo>
                    <a:pt x="289532" y="8050"/>
                  </a:lnTo>
                  <a:lnTo>
                    <a:pt x="292258" y="8050"/>
                  </a:lnTo>
                  <a:lnTo>
                    <a:pt x="294920" y="8050"/>
                  </a:lnTo>
                  <a:lnTo>
                    <a:pt x="294920" y="5324"/>
                  </a:lnTo>
                  <a:lnTo>
                    <a:pt x="297582" y="5324"/>
                  </a:lnTo>
                  <a:lnTo>
                    <a:pt x="300243" y="5324"/>
                  </a:lnTo>
                  <a:lnTo>
                    <a:pt x="302969" y="8050"/>
                  </a:lnTo>
                  <a:lnTo>
                    <a:pt x="305631" y="8050"/>
                  </a:lnTo>
                  <a:lnTo>
                    <a:pt x="305631" y="5324"/>
                  </a:lnTo>
                  <a:lnTo>
                    <a:pt x="305631" y="2662"/>
                  </a:lnTo>
                  <a:lnTo>
                    <a:pt x="308293" y="2662"/>
                  </a:lnTo>
                  <a:lnTo>
                    <a:pt x="311019" y="5324"/>
                  </a:lnTo>
                  <a:lnTo>
                    <a:pt x="313681" y="8050"/>
                  </a:lnTo>
                  <a:lnTo>
                    <a:pt x="319068" y="10712"/>
                  </a:lnTo>
                  <a:lnTo>
                    <a:pt x="321730" y="13374"/>
                  </a:lnTo>
                  <a:lnTo>
                    <a:pt x="324392" y="16099"/>
                  </a:lnTo>
                  <a:lnTo>
                    <a:pt x="327055" y="16099"/>
                  </a:lnTo>
                  <a:lnTo>
                    <a:pt x="329780" y="18761"/>
                  </a:lnTo>
                  <a:lnTo>
                    <a:pt x="332442" y="18761"/>
                  </a:lnTo>
                  <a:lnTo>
                    <a:pt x="332442" y="21423"/>
                  </a:lnTo>
                  <a:lnTo>
                    <a:pt x="329780" y="21423"/>
                  </a:lnTo>
                  <a:lnTo>
                    <a:pt x="327055" y="24085"/>
                  </a:lnTo>
                  <a:lnTo>
                    <a:pt x="324392" y="24085"/>
                  </a:lnTo>
                  <a:lnTo>
                    <a:pt x="321730" y="26811"/>
                  </a:lnTo>
                  <a:lnTo>
                    <a:pt x="319068" y="26811"/>
                  </a:lnTo>
                  <a:lnTo>
                    <a:pt x="319068" y="24085"/>
                  </a:lnTo>
                  <a:lnTo>
                    <a:pt x="316343" y="24085"/>
                  </a:lnTo>
                  <a:lnTo>
                    <a:pt x="316343" y="26811"/>
                  </a:lnTo>
                  <a:lnTo>
                    <a:pt x="313681" y="29473"/>
                  </a:lnTo>
                  <a:lnTo>
                    <a:pt x="311019" y="29473"/>
                  </a:lnTo>
                  <a:lnTo>
                    <a:pt x="311019" y="26811"/>
                  </a:lnTo>
                  <a:lnTo>
                    <a:pt x="308293" y="26811"/>
                  </a:lnTo>
                  <a:lnTo>
                    <a:pt x="305631" y="26811"/>
                  </a:lnTo>
                  <a:lnTo>
                    <a:pt x="302969" y="26811"/>
                  </a:lnTo>
                  <a:lnTo>
                    <a:pt x="302969" y="24085"/>
                  </a:lnTo>
                  <a:lnTo>
                    <a:pt x="302969" y="21423"/>
                  </a:lnTo>
                  <a:lnTo>
                    <a:pt x="300243" y="21423"/>
                  </a:lnTo>
                  <a:lnTo>
                    <a:pt x="300243" y="24085"/>
                  </a:lnTo>
                  <a:lnTo>
                    <a:pt x="300243" y="26811"/>
                  </a:lnTo>
                  <a:lnTo>
                    <a:pt x="297582" y="26811"/>
                  </a:lnTo>
                  <a:lnTo>
                    <a:pt x="294920" y="26811"/>
                  </a:lnTo>
                  <a:lnTo>
                    <a:pt x="294920" y="29473"/>
                  </a:lnTo>
                  <a:lnTo>
                    <a:pt x="292258" y="29473"/>
                  </a:lnTo>
                  <a:lnTo>
                    <a:pt x="289532" y="32135"/>
                  </a:lnTo>
                  <a:lnTo>
                    <a:pt x="286870" y="32135"/>
                  </a:lnTo>
                  <a:lnTo>
                    <a:pt x="286870" y="37522"/>
                  </a:lnTo>
                  <a:lnTo>
                    <a:pt x="284208" y="37522"/>
                  </a:lnTo>
                  <a:lnTo>
                    <a:pt x="281482" y="37522"/>
                  </a:lnTo>
                  <a:lnTo>
                    <a:pt x="278820" y="37522"/>
                  </a:lnTo>
                  <a:lnTo>
                    <a:pt x="276158" y="37522"/>
                  </a:lnTo>
                  <a:lnTo>
                    <a:pt x="273433" y="37522"/>
                  </a:lnTo>
                  <a:lnTo>
                    <a:pt x="273433" y="40185"/>
                  </a:lnTo>
                  <a:lnTo>
                    <a:pt x="270771" y="40185"/>
                  </a:lnTo>
                  <a:lnTo>
                    <a:pt x="270771" y="42910"/>
                  </a:lnTo>
                  <a:lnTo>
                    <a:pt x="270771" y="45572"/>
                  </a:lnTo>
                  <a:lnTo>
                    <a:pt x="270771" y="50896"/>
                  </a:lnTo>
                  <a:lnTo>
                    <a:pt x="268109" y="53622"/>
                  </a:lnTo>
                  <a:lnTo>
                    <a:pt x="268109" y="56284"/>
                  </a:lnTo>
                  <a:lnTo>
                    <a:pt x="265383" y="58946"/>
                  </a:lnTo>
                  <a:lnTo>
                    <a:pt x="260059" y="64333"/>
                  </a:lnTo>
                  <a:lnTo>
                    <a:pt x="260059" y="66995"/>
                  </a:lnTo>
                  <a:lnTo>
                    <a:pt x="257397" y="66995"/>
                  </a:lnTo>
                  <a:lnTo>
                    <a:pt x="254671" y="66995"/>
                  </a:lnTo>
                  <a:lnTo>
                    <a:pt x="254671" y="69721"/>
                  </a:lnTo>
                  <a:lnTo>
                    <a:pt x="252009" y="72383"/>
                  </a:lnTo>
                  <a:lnTo>
                    <a:pt x="252009" y="75045"/>
                  </a:lnTo>
                  <a:lnTo>
                    <a:pt x="252009" y="77770"/>
                  </a:lnTo>
                  <a:lnTo>
                    <a:pt x="254671" y="77770"/>
                  </a:lnTo>
                  <a:lnTo>
                    <a:pt x="254671" y="80433"/>
                  </a:lnTo>
                  <a:lnTo>
                    <a:pt x="254671" y="83095"/>
                  </a:lnTo>
                  <a:lnTo>
                    <a:pt x="254671" y="85757"/>
                  </a:lnTo>
                  <a:lnTo>
                    <a:pt x="254671" y="88482"/>
                  </a:lnTo>
                  <a:lnTo>
                    <a:pt x="252009" y="88482"/>
                  </a:lnTo>
                  <a:lnTo>
                    <a:pt x="252009" y="91144"/>
                  </a:lnTo>
                  <a:lnTo>
                    <a:pt x="252009" y="93806"/>
                  </a:lnTo>
                  <a:lnTo>
                    <a:pt x="254671" y="93806"/>
                  </a:lnTo>
                  <a:lnTo>
                    <a:pt x="254671" y="96532"/>
                  </a:lnTo>
                  <a:lnTo>
                    <a:pt x="254671" y="99194"/>
                  </a:lnTo>
                  <a:lnTo>
                    <a:pt x="254671" y="101856"/>
                  </a:lnTo>
                  <a:lnTo>
                    <a:pt x="252009" y="104581"/>
                  </a:lnTo>
                  <a:lnTo>
                    <a:pt x="252009" y="107243"/>
                  </a:lnTo>
                  <a:lnTo>
                    <a:pt x="249347" y="109905"/>
                  </a:lnTo>
                  <a:lnTo>
                    <a:pt x="249347" y="112568"/>
                  </a:lnTo>
                  <a:lnTo>
                    <a:pt x="246622" y="112568"/>
                  </a:lnTo>
                  <a:lnTo>
                    <a:pt x="246622" y="115293"/>
                  </a:lnTo>
                  <a:lnTo>
                    <a:pt x="243960" y="115293"/>
                  </a:lnTo>
                  <a:lnTo>
                    <a:pt x="243960" y="117955"/>
                  </a:lnTo>
                  <a:lnTo>
                    <a:pt x="243960" y="120617"/>
                  </a:lnTo>
                  <a:lnTo>
                    <a:pt x="246622" y="120617"/>
                  </a:lnTo>
                  <a:lnTo>
                    <a:pt x="246622" y="123343"/>
                  </a:lnTo>
                  <a:lnTo>
                    <a:pt x="249347" y="126005"/>
                  </a:lnTo>
                  <a:lnTo>
                    <a:pt x="249347" y="128667"/>
                  </a:lnTo>
                  <a:lnTo>
                    <a:pt x="249347" y="131392"/>
                  </a:lnTo>
                  <a:lnTo>
                    <a:pt x="246622" y="131392"/>
                  </a:lnTo>
                  <a:lnTo>
                    <a:pt x="246622" y="134054"/>
                  </a:lnTo>
                  <a:lnTo>
                    <a:pt x="246622" y="136716"/>
                  </a:lnTo>
                  <a:lnTo>
                    <a:pt x="249347" y="136716"/>
                  </a:lnTo>
                  <a:lnTo>
                    <a:pt x="249347" y="139378"/>
                  </a:lnTo>
                  <a:lnTo>
                    <a:pt x="252009" y="139378"/>
                  </a:lnTo>
                  <a:lnTo>
                    <a:pt x="254671" y="139378"/>
                  </a:lnTo>
                  <a:lnTo>
                    <a:pt x="257397" y="139378"/>
                  </a:lnTo>
                  <a:lnTo>
                    <a:pt x="260059" y="139378"/>
                  </a:lnTo>
                  <a:lnTo>
                    <a:pt x="260059" y="136716"/>
                  </a:lnTo>
                  <a:lnTo>
                    <a:pt x="262721" y="136716"/>
                  </a:lnTo>
                  <a:lnTo>
                    <a:pt x="262721" y="139378"/>
                  </a:lnTo>
                  <a:lnTo>
                    <a:pt x="262721" y="142104"/>
                  </a:lnTo>
                  <a:lnTo>
                    <a:pt x="260059" y="142104"/>
                  </a:lnTo>
                  <a:lnTo>
                    <a:pt x="260059" y="144766"/>
                  </a:lnTo>
                  <a:lnTo>
                    <a:pt x="262721" y="144766"/>
                  </a:lnTo>
                  <a:lnTo>
                    <a:pt x="265383" y="144766"/>
                  </a:lnTo>
                  <a:lnTo>
                    <a:pt x="265383" y="147428"/>
                  </a:lnTo>
                  <a:lnTo>
                    <a:pt x="262721" y="150153"/>
                  </a:lnTo>
                  <a:lnTo>
                    <a:pt x="262721" y="152815"/>
                  </a:lnTo>
                  <a:lnTo>
                    <a:pt x="262721" y="155478"/>
                  </a:lnTo>
                  <a:lnTo>
                    <a:pt x="265383" y="155478"/>
                  </a:lnTo>
                  <a:lnTo>
                    <a:pt x="268109" y="158203"/>
                  </a:lnTo>
                  <a:lnTo>
                    <a:pt x="268109" y="155478"/>
                  </a:lnTo>
                  <a:lnTo>
                    <a:pt x="270771" y="155478"/>
                  </a:lnTo>
                  <a:lnTo>
                    <a:pt x="273433" y="155478"/>
                  </a:lnTo>
                  <a:lnTo>
                    <a:pt x="276158" y="155478"/>
                  </a:lnTo>
                  <a:lnTo>
                    <a:pt x="278820" y="155478"/>
                  </a:lnTo>
                  <a:lnTo>
                    <a:pt x="278820" y="158203"/>
                  </a:lnTo>
                  <a:lnTo>
                    <a:pt x="281482" y="158203"/>
                  </a:lnTo>
                  <a:lnTo>
                    <a:pt x="284208" y="158203"/>
                  </a:lnTo>
                  <a:lnTo>
                    <a:pt x="286870" y="160865"/>
                  </a:lnTo>
                  <a:lnTo>
                    <a:pt x="286870" y="163527"/>
                  </a:lnTo>
                  <a:lnTo>
                    <a:pt x="289532" y="166253"/>
                  </a:lnTo>
                  <a:lnTo>
                    <a:pt x="292258" y="166253"/>
                  </a:lnTo>
                  <a:lnTo>
                    <a:pt x="294920" y="166253"/>
                  </a:lnTo>
                  <a:lnTo>
                    <a:pt x="297582" y="166253"/>
                  </a:lnTo>
                  <a:lnTo>
                    <a:pt x="297582" y="168915"/>
                  </a:lnTo>
                  <a:lnTo>
                    <a:pt x="294920" y="168915"/>
                  </a:lnTo>
                  <a:lnTo>
                    <a:pt x="294920" y="171577"/>
                  </a:lnTo>
                  <a:lnTo>
                    <a:pt x="292258" y="171577"/>
                  </a:lnTo>
                  <a:lnTo>
                    <a:pt x="289532" y="171577"/>
                  </a:lnTo>
                  <a:lnTo>
                    <a:pt x="286870" y="174239"/>
                  </a:lnTo>
                  <a:lnTo>
                    <a:pt x="286870" y="176964"/>
                  </a:lnTo>
                  <a:lnTo>
                    <a:pt x="289532" y="179626"/>
                  </a:lnTo>
                  <a:lnTo>
                    <a:pt x="289532" y="182288"/>
                  </a:lnTo>
                  <a:lnTo>
                    <a:pt x="286870" y="182288"/>
                  </a:lnTo>
                  <a:lnTo>
                    <a:pt x="286870" y="185014"/>
                  </a:lnTo>
                  <a:lnTo>
                    <a:pt x="284208" y="187676"/>
                  </a:lnTo>
                  <a:lnTo>
                    <a:pt x="281482" y="187676"/>
                  </a:lnTo>
                  <a:lnTo>
                    <a:pt x="278820" y="187676"/>
                  </a:lnTo>
                  <a:lnTo>
                    <a:pt x="276158" y="190338"/>
                  </a:lnTo>
                  <a:lnTo>
                    <a:pt x="273433" y="193063"/>
                  </a:lnTo>
                  <a:lnTo>
                    <a:pt x="270771" y="193063"/>
                  </a:lnTo>
                  <a:lnTo>
                    <a:pt x="270771" y="195726"/>
                  </a:lnTo>
                  <a:lnTo>
                    <a:pt x="273433" y="195726"/>
                  </a:lnTo>
                  <a:lnTo>
                    <a:pt x="276158" y="195726"/>
                  </a:lnTo>
                  <a:lnTo>
                    <a:pt x="276158" y="198388"/>
                  </a:lnTo>
                  <a:lnTo>
                    <a:pt x="276158" y="201050"/>
                  </a:lnTo>
                  <a:lnTo>
                    <a:pt x="276158" y="203775"/>
                  </a:lnTo>
                  <a:lnTo>
                    <a:pt x="278820" y="206437"/>
                  </a:lnTo>
                  <a:lnTo>
                    <a:pt x="278820" y="209099"/>
                  </a:lnTo>
                  <a:lnTo>
                    <a:pt x="278820" y="211825"/>
                  </a:lnTo>
                  <a:lnTo>
                    <a:pt x="278820" y="214487"/>
                  </a:lnTo>
                  <a:lnTo>
                    <a:pt x="281482" y="214487"/>
                  </a:lnTo>
                  <a:lnTo>
                    <a:pt x="284208" y="219874"/>
                  </a:lnTo>
                  <a:lnTo>
                    <a:pt x="284208" y="222536"/>
                  </a:lnTo>
                  <a:lnTo>
                    <a:pt x="286870" y="222536"/>
                  </a:lnTo>
                  <a:lnTo>
                    <a:pt x="286870" y="225198"/>
                  </a:lnTo>
                  <a:lnTo>
                    <a:pt x="289532" y="227924"/>
                  </a:lnTo>
                  <a:lnTo>
                    <a:pt x="292258" y="230586"/>
                  </a:lnTo>
                  <a:lnTo>
                    <a:pt x="294920" y="230586"/>
                  </a:lnTo>
                  <a:lnTo>
                    <a:pt x="297582" y="230586"/>
                  </a:lnTo>
                  <a:lnTo>
                    <a:pt x="297582" y="235910"/>
                  </a:lnTo>
                  <a:lnTo>
                    <a:pt x="297582" y="238636"/>
                  </a:lnTo>
                  <a:lnTo>
                    <a:pt x="297582" y="241298"/>
                  </a:lnTo>
                  <a:lnTo>
                    <a:pt x="300243" y="241298"/>
                  </a:lnTo>
                  <a:lnTo>
                    <a:pt x="300243" y="243960"/>
                  </a:lnTo>
                  <a:lnTo>
                    <a:pt x="302969" y="243960"/>
                  </a:lnTo>
                  <a:lnTo>
                    <a:pt x="302969" y="246685"/>
                  </a:lnTo>
                  <a:lnTo>
                    <a:pt x="302969" y="249347"/>
                  </a:lnTo>
                  <a:lnTo>
                    <a:pt x="302969" y="252009"/>
                  </a:lnTo>
                  <a:lnTo>
                    <a:pt x="302969" y="254735"/>
                  </a:lnTo>
                  <a:lnTo>
                    <a:pt x="302969" y="257397"/>
                  </a:lnTo>
                  <a:lnTo>
                    <a:pt x="302969" y="260059"/>
                  </a:lnTo>
                  <a:lnTo>
                    <a:pt x="302969" y="262721"/>
                  </a:lnTo>
                  <a:lnTo>
                    <a:pt x="305631" y="262721"/>
                  </a:lnTo>
                  <a:lnTo>
                    <a:pt x="305631" y="265446"/>
                  </a:lnTo>
                  <a:lnTo>
                    <a:pt x="302969" y="265446"/>
                  </a:lnTo>
                  <a:lnTo>
                    <a:pt x="302969" y="268108"/>
                  </a:lnTo>
                  <a:lnTo>
                    <a:pt x="302969" y="26810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8" name="Freeform: Shape 37">
              <a:extLst>
                <a:ext uri="{FF2B5EF4-FFF2-40B4-BE49-F238E27FC236}">
                  <a16:creationId xmlns:a16="http://schemas.microsoft.com/office/drawing/2014/main" id="{C9F29D00-4E54-1050-E58F-0F52A0D36A54}"/>
                </a:ext>
              </a:extLst>
            </p:cNvPr>
            <p:cNvSpPr/>
            <p:nvPr/>
          </p:nvSpPr>
          <p:spPr>
            <a:xfrm>
              <a:off x="6736227" y="2015187"/>
              <a:ext cx="1002776" cy="1303083"/>
            </a:xfrm>
            <a:custGeom>
              <a:avLst/>
              <a:gdLst>
                <a:gd name="connsiteX0" fmla="*/ 0 w 1002776"/>
                <a:gd name="connsiteY0" fmla="*/ 579127 h 1303083"/>
                <a:gd name="connsiteX1" fmla="*/ 26811 w 1002776"/>
                <a:gd name="connsiteY1" fmla="*/ 563028 h 1303083"/>
                <a:gd name="connsiteX2" fmla="*/ 56347 w 1002776"/>
                <a:gd name="connsiteY2" fmla="*/ 549654 h 1303083"/>
                <a:gd name="connsiteX3" fmla="*/ 75108 w 1002776"/>
                <a:gd name="connsiteY3" fmla="*/ 530893 h 1303083"/>
                <a:gd name="connsiteX4" fmla="*/ 99194 w 1002776"/>
                <a:gd name="connsiteY4" fmla="*/ 501420 h 1303083"/>
                <a:gd name="connsiteX5" fmla="*/ 109969 w 1002776"/>
                <a:gd name="connsiteY5" fmla="*/ 490645 h 1303083"/>
                <a:gd name="connsiteX6" fmla="*/ 109969 w 1002776"/>
                <a:gd name="connsiteY6" fmla="*/ 487983 h 1303083"/>
                <a:gd name="connsiteX7" fmla="*/ 109969 w 1002776"/>
                <a:gd name="connsiteY7" fmla="*/ 485321 h 1303083"/>
                <a:gd name="connsiteX8" fmla="*/ 107243 w 1002776"/>
                <a:gd name="connsiteY8" fmla="*/ 485321 h 1303083"/>
                <a:gd name="connsiteX9" fmla="*/ 107243 w 1002776"/>
                <a:gd name="connsiteY9" fmla="*/ 482595 h 1303083"/>
                <a:gd name="connsiteX10" fmla="*/ 104581 w 1002776"/>
                <a:gd name="connsiteY10" fmla="*/ 479933 h 1303083"/>
                <a:gd name="connsiteX11" fmla="*/ 104581 w 1002776"/>
                <a:gd name="connsiteY11" fmla="*/ 477271 h 1303083"/>
                <a:gd name="connsiteX12" fmla="*/ 104581 w 1002776"/>
                <a:gd name="connsiteY12" fmla="*/ 474546 h 1303083"/>
                <a:gd name="connsiteX13" fmla="*/ 104581 w 1002776"/>
                <a:gd name="connsiteY13" fmla="*/ 471884 h 1303083"/>
                <a:gd name="connsiteX14" fmla="*/ 104581 w 1002776"/>
                <a:gd name="connsiteY14" fmla="*/ 469222 h 1303083"/>
                <a:gd name="connsiteX15" fmla="*/ 107243 w 1002776"/>
                <a:gd name="connsiteY15" fmla="*/ 469222 h 1303083"/>
                <a:gd name="connsiteX16" fmla="*/ 107243 w 1002776"/>
                <a:gd name="connsiteY16" fmla="*/ 466559 h 1303083"/>
                <a:gd name="connsiteX17" fmla="*/ 107243 w 1002776"/>
                <a:gd name="connsiteY17" fmla="*/ 463834 h 1303083"/>
                <a:gd name="connsiteX18" fmla="*/ 107243 w 1002776"/>
                <a:gd name="connsiteY18" fmla="*/ 461172 h 1303083"/>
                <a:gd name="connsiteX19" fmla="*/ 104581 w 1002776"/>
                <a:gd name="connsiteY19" fmla="*/ 461172 h 1303083"/>
                <a:gd name="connsiteX20" fmla="*/ 104581 w 1002776"/>
                <a:gd name="connsiteY20" fmla="*/ 458510 h 1303083"/>
                <a:gd name="connsiteX21" fmla="*/ 104581 w 1002776"/>
                <a:gd name="connsiteY21" fmla="*/ 455784 h 1303083"/>
                <a:gd name="connsiteX22" fmla="*/ 104581 w 1002776"/>
                <a:gd name="connsiteY22" fmla="*/ 453122 h 1303083"/>
                <a:gd name="connsiteX23" fmla="*/ 101919 w 1002776"/>
                <a:gd name="connsiteY23" fmla="*/ 453122 h 1303083"/>
                <a:gd name="connsiteX24" fmla="*/ 104581 w 1002776"/>
                <a:gd name="connsiteY24" fmla="*/ 453122 h 1303083"/>
                <a:gd name="connsiteX25" fmla="*/ 107243 w 1002776"/>
                <a:gd name="connsiteY25" fmla="*/ 453122 h 1303083"/>
                <a:gd name="connsiteX26" fmla="*/ 109969 w 1002776"/>
                <a:gd name="connsiteY26" fmla="*/ 450460 h 1303083"/>
                <a:gd name="connsiteX27" fmla="*/ 112631 w 1002776"/>
                <a:gd name="connsiteY27" fmla="*/ 450460 h 1303083"/>
                <a:gd name="connsiteX28" fmla="*/ 115293 w 1002776"/>
                <a:gd name="connsiteY28" fmla="*/ 453122 h 1303083"/>
                <a:gd name="connsiteX29" fmla="*/ 118018 w 1002776"/>
                <a:gd name="connsiteY29" fmla="*/ 453122 h 1303083"/>
                <a:gd name="connsiteX30" fmla="*/ 120680 w 1002776"/>
                <a:gd name="connsiteY30" fmla="*/ 453122 h 1303083"/>
                <a:gd name="connsiteX31" fmla="*/ 123342 w 1002776"/>
                <a:gd name="connsiteY31" fmla="*/ 450460 h 1303083"/>
                <a:gd name="connsiteX32" fmla="*/ 126005 w 1002776"/>
                <a:gd name="connsiteY32" fmla="*/ 450460 h 1303083"/>
                <a:gd name="connsiteX33" fmla="*/ 131392 w 1002776"/>
                <a:gd name="connsiteY33" fmla="*/ 450460 h 1303083"/>
                <a:gd name="connsiteX34" fmla="*/ 134054 w 1002776"/>
                <a:gd name="connsiteY34" fmla="*/ 450460 h 1303083"/>
                <a:gd name="connsiteX35" fmla="*/ 158203 w 1002776"/>
                <a:gd name="connsiteY35" fmla="*/ 453122 h 1303083"/>
                <a:gd name="connsiteX36" fmla="*/ 214487 w 1002776"/>
                <a:gd name="connsiteY36" fmla="*/ 455784 h 1303083"/>
                <a:gd name="connsiteX37" fmla="*/ 217212 w 1002776"/>
                <a:gd name="connsiteY37" fmla="*/ 455784 h 1303083"/>
                <a:gd name="connsiteX38" fmla="*/ 227924 w 1002776"/>
                <a:gd name="connsiteY38" fmla="*/ 447735 h 1303083"/>
                <a:gd name="connsiteX39" fmla="*/ 276158 w 1002776"/>
                <a:gd name="connsiteY39" fmla="*/ 412938 h 1303083"/>
                <a:gd name="connsiteX40" fmla="*/ 289595 w 1002776"/>
                <a:gd name="connsiteY40" fmla="*/ 402163 h 1303083"/>
                <a:gd name="connsiteX41" fmla="*/ 335167 w 1002776"/>
                <a:gd name="connsiteY41" fmla="*/ 372690 h 1303083"/>
                <a:gd name="connsiteX42" fmla="*/ 372690 w 1002776"/>
                <a:gd name="connsiteY42" fmla="*/ 348541 h 1303083"/>
                <a:gd name="connsiteX43" fmla="*/ 380739 w 1002776"/>
                <a:gd name="connsiteY43" fmla="*/ 340491 h 1303083"/>
                <a:gd name="connsiteX44" fmla="*/ 399500 w 1002776"/>
                <a:gd name="connsiteY44" fmla="*/ 327118 h 1303083"/>
                <a:gd name="connsiteX45" fmla="*/ 420987 w 1002776"/>
                <a:gd name="connsiteY45" fmla="*/ 311019 h 1303083"/>
                <a:gd name="connsiteX46" fmla="*/ 431699 w 1002776"/>
                <a:gd name="connsiteY46" fmla="*/ 305631 h 1303083"/>
                <a:gd name="connsiteX47" fmla="*/ 445073 w 1002776"/>
                <a:gd name="connsiteY47" fmla="*/ 300307 h 1303083"/>
                <a:gd name="connsiteX48" fmla="*/ 487983 w 1002776"/>
                <a:gd name="connsiteY48" fmla="*/ 276158 h 1303083"/>
                <a:gd name="connsiteX49" fmla="*/ 501420 w 1002776"/>
                <a:gd name="connsiteY49" fmla="*/ 268108 h 1303083"/>
                <a:gd name="connsiteX50" fmla="*/ 512132 w 1002776"/>
                <a:gd name="connsiteY50" fmla="*/ 262784 h 1303083"/>
                <a:gd name="connsiteX51" fmla="*/ 538942 w 1002776"/>
                <a:gd name="connsiteY51" fmla="*/ 246685 h 1303083"/>
                <a:gd name="connsiteX52" fmla="*/ 552379 w 1002776"/>
                <a:gd name="connsiteY52" fmla="*/ 238636 h 1303083"/>
                <a:gd name="connsiteX53" fmla="*/ 557704 w 1002776"/>
                <a:gd name="connsiteY53" fmla="*/ 235910 h 1303083"/>
                <a:gd name="connsiteX54" fmla="*/ 571141 w 1002776"/>
                <a:gd name="connsiteY54" fmla="*/ 227924 h 1303083"/>
                <a:gd name="connsiteX55" fmla="*/ 579190 w 1002776"/>
                <a:gd name="connsiteY55" fmla="*/ 222536 h 1303083"/>
                <a:gd name="connsiteX56" fmla="*/ 587177 w 1002776"/>
                <a:gd name="connsiteY56" fmla="*/ 217149 h 1303083"/>
                <a:gd name="connsiteX57" fmla="*/ 589902 w 1002776"/>
                <a:gd name="connsiteY57" fmla="*/ 217149 h 1303083"/>
                <a:gd name="connsiteX58" fmla="*/ 595226 w 1002776"/>
                <a:gd name="connsiteY58" fmla="*/ 211825 h 1303083"/>
                <a:gd name="connsiteX59" fmla="*/ 597951 w 1002776"/>
                <a:gd name="connsiteY59" fmla="*/ 209099 h 1303083"/>
                <a:gd name="connsiteX60" fmla="*/ 600614 w 1002776"/>
                <a:gd name="connsiteY60" fmla="*/ 209099 h 1303083"/>
                <a:gd name="connsiteX61" fmla="*/ 603276 w 1002776"/>
                <a:gd name="connsiteY61" fmla="*/ 206437 h 1303083"/>
                <a:gd name="connsiteX62" fmla="*/ 603276 w 1002776"/>
                <a:gd name="connsiteY62" fmla="*/ 203775 h 1303083"/>
                <a:gd name="connsiteX63" fmla="*/ 600614 w 1002776"/>
                <a:gd name="connsiteY63" fmla="*/ 203775 h 1303083"/>
                <a:gd name="connsiteX64" fmla="*/ 600614 w 1002776"/>
                <a:gd name="connsiteY64" fmla="*/ 201113 h 1303083"/>
                <a:gd name="connsiteX65" fmla="*/ 600614 w 1002776"/>
                <a:gd name="connsiteY65" fmla="*/ 198388 h 1303083"/>
                <a:gd name="connsiteX66" fmla="*/ 600614 w 1002776"/>
                <a:gd name="connsiteY66" fmla="*/ 195726 h 1303083"/>
                <a:gd name="connsiteX67" fmla="*/ 600614 w 1002776"/>
                <a:gd name="connsiteY67" fmla="*/ 193063 h 1303083"/>
                <a:gd name="connsiteX68" fmla="*/ 597951 w 1002776"/>
                <a:gd name="connsiteY68" fmla="*/ 193063 h 1303083"/>
                <a:gd name="connsiteX69" fmla="*/ 597951 w 1002776"/>
                <a:gd name="connsiteY69" fmla="*/ 190338 h 1303083"/>
                <a:gd name="connsiteX70" fmla="*/ 595226 w 1002776"/>
                <a:gd name="connsiteY70" fmla="*/ 190338 h 1303083"/>
                <a:gd name="connsiteX71" fmla="*/ 595226 w 1002776"/>
                <a:gd name="connsiteY71" fmla="*/ 187676 h 1303083"/>
                <a:gd name="connsiteX72" fmla="*/ 595226 w 1002776"/>
                <a:gd name="connsiteY72" fmla="*/ 185014 h 1303083"/>
                <a:gd name="connsiteX73" fmla="*/ 592564 w 1002776"/>
                <a:gd name="connsiteY73" fmla="*/ 182288 h 1303083"/>
                <a:gd name="connsiteX74" fmla="*/ 592564 w 1002776"/>
                <a:gd name="connsiteY74" fmla="*/ 179626 h 1303083"/>
                <a:gd name="connsiteX75" fmla="*/ 589902 w 1002776"/>
                <a:gd name="connsiteY75" fmla="*/ 179626 h 1303083"/>
                <a:gd name="connsiteX76" fmla="*/ 589902 w 1002776"/>
                <a:gd name="connsiteY76" fmla="*/ 176964 h 1303083"/>
                <a:gd name="connsiteX77" fmla="*/ 587177 w 1002776"/>
                <a:gd name="connsiteY77" fmla="*/ 174302 h 1303083"/>
                <a:gd name="connsiteX78" fmla="*/ 587177 w 1002776"/>
                <a:gd name="connsiteY78" fmla="*/ 171577 h 1303083"/>
                <a:gd name="connsiteX79" fmla="*/ 584514 w 1002776"/>
                <a:gd name="connsiteY79" fmla="*/ 171577 h 1303083"/>
                <a:gd name="connsiteX80" fmla="*/ 584514 w 1002776"/>
                <a:gd name="connsiteY80" fmla="*/ 168915 h 1303083"/>
                <a:gd name="connsiteX81" fmla="*/ 581852 w 1002776"/>
                <a:gd name="connsiteY81" fmla="*/ 168915 h 1303083"/>
                <a:gd name="connsiteX82" fmla="*/ 581852 w 1002776"/>
                <a:gd name="connsiteY82" fmla="*/ 166253 h 1303083"/>
                <a:gd name="connsiteX83" fmla="*/ 581852 w 1002776"/>
                <a:gd name="connsiteY83" fmla="*/ 163527 h 1303083"/>
                <a:gd name="connsiteX84" fmla="*/ 584514 w 1002776"/>
                <a:gd name="connsiteY84" fmla="*/ 155478 h 1303083"/>
                <a:gd name="connsiteX85" fmla="*/ 584514 w 1002776"/>
                <a:gd name="connsiteY85" fmla="*/ 152815 h 1303083"/>
                <a:gd name="connsiteX86" fmla="*/ 587177 w 1002776"/>
                <a:gd name="connsiteY86" fmla="*/ 152815 h 1303083"/>
                <a:gd name="connsiteX87" fmla="*/ 592564 w 1002776"/>
                <a:gd name="connsiteY87" fmla="*/ 152815 h 1303083"/>
                <a:gd name="connsiteX88" fmla="*/ 592564 w 1002776"/>
                <a:gd name="connsiteY88" fmla="*/ 150153 h 1303083"/>
                <a:gd name="connsiteX89" fmla="*/ 597951 w 1002776"/>
                <a:gd name="connsiteY89" fmla="*/ 150153 h 1303083"/>
                <a:gd name="connsiteX90" fmla="*/ 608663 w 1002776"/>
                <a:gd name="connsiteY90" fmla="*/ 150153 h 1303083"/>
                <a:gd name="connsiteX91" fmla="*/ 611326 w 1002776"/>
                <a:gd name="connsiteY91" fmla="*/ 150153 h 1303083"/>
                <a:gd name="connsiteX92" fmla="*/ 616713 w 1002776"/>
                <a:gd name="connsiteY92" fmla="*/ 150153 h 1303083"/>
                <a:gd name="connsiteX93" fmla="*/ 616713 w 1002776"/>
                <a:gd name="connsiteY93" fmla="*/ 147428 h 1303083"/>
                <a:gd name="connsiteX94" fmla="*/ 619375 w 1002776"/>
                <a:gd name="connsiteY94" fmla="*/ 147428 h 1303083"/>
                <a:gd name="connsiteX95" fmla="*/ 622037 w 1002776"/>
                <a:gd name="connsiteY95" fmla="*/ 147428 h 1303083"/>
                <a:gd name="connsiteX96" fmla="*/ 624763 w 1002776"/>
                <a:gd name="connsiteY96" fmla="*/ 147428 h 1303083"/>
                <a:gd name="connsiteX97" fmla="*/ 627425 w 1002776"/>
                <a:gd name="connsiteY97" fmla="*/ 147428 h 1303083"/>
                <a:gd name="connsiteX98" fmla="*/ 630087 w 1002776"/>
                <a:gd name="connsiteY98" fmla="*/ 147428 h 1303083"/>
                <a:gd name="connsiteX99" fmla="*/ 630087 w 1002776"/>
                <a:gd name="connsiteY99" fmla="*/ 144766 h 1303083"/>
                <a:gd name="connsiteX100" fmla="*/ 635474 w 1002776"/>
                <a:gd name="connsiteY100" fmla="*/ 144766 h 1303083"/>
                <a:gd name="connsiteX101" fmla="*/ 638136 w 1002776"/>
                <a:gd name="connsiteY101" fmla="*/ 144766 h 1303083"/>
                <a:gd name="connsiteX102" fmla="*/ 640862 w 1002776"/>
                <a:gd name="connsiteY102" fmla="*/ 144766 h 1303083"/>
                <a:gd name="connsiteX103" fmla="*/ 643524 w 1002776"/>
                <a:gd name="connsiteY103" fmla="*/ 144766 h 1303083"/>
                <a:gd name="connsiteX104" fmla="*/ 643524 w 1002776"/>
                <a:gd name="connsiteY104" fmla="*/ 142104 h 1303083"/>
                <a:gd name="connsiteX105" fmla="*/ 646186 w 1002776"/>
                <a:gd name="connsiteY105" fmla="*/ 142104 h 1303083"/>
                <a:gd name="connsiteX106" fmla="*/ 648848 w 1002776"/>
                <a:gd name="connsiteY106" fmla="*/ 142104 h 1303083"/>
                <a:gd name="connsiteX107" fmla="*/ 651573 w 1002776"/>
                <a:gd name="connsiteY107" fmla="*/ 142104 h 1303083"/>
                <a:gd name="connsiteX108" fmla="*/ 654235 w 1002776"/>
                <a:gd name="connsiteY108" fmla="*/ 142104 h 1303083"/>
                <a:gd name="connsiteX109" fmla="*/ 656898 w 1002776"/>
                <a:gd name="connsiteY109" fmla="*/ 142104 h 1303083"/>
                <a:gd name="connsiteX110" fmla="*/ 656898 w 1002776"/>
                <a:gd name="connsiteY110" fmla="*/ 139442 h 1303083"/>
                <a:gd name="connsiteX111" fmla="*/ 659623 w 1002776"/>
                <a:gd name="connsiteY111" fmla="*/ 139442 h 1303083"/>
                <a:gd name="connsiteX112" fmla="*/ 662285 w 1002776"/>
                <a:gd name="connsiteY112" fmla="*/ 139442 h 1303083"/>
                <a:gd name="connsiteX113" fmla="*/ 667672 w 1002776"/>
                <a:gd name="connsiteY113" fmla="*/ 139442 h 1303083"/>
                <a:gd name="connsiteX114" fmla="*/ 670335 w 1002776"/>
                <a:gd name="connsiteY114" fmla="*/ 139442 h 1303083"/>
                <a:gd name="connsiteX115" fmla="*/ 670335 w 1002776"/>
                <a:gd name="connsiteY115" fmla="*/ 136716 h 1303083"/>
                <a:gd name="connsiteX116" fmla="*/ 672997 w 1002776"/>
                <a:gd name="connsiteY116" fmla="*/ 136716 h 1303083"/>
                <a:gd name="connsiteX117" fmla="*/ 675659 w 1002776"/>
                <a:gd name="connsiteY117" fmla="*/ 136716 h 1303083"/>
                <a:gd name="connsiteX118" fmla="*/ 678384 w 1002776"/>
                <a:gd name="connsiteY118" fmla="*/ 136716 h 1303083"/>
                <a:gd name="connsiteX119" fmla="*/ 681046 w 1002776"/>
                <a:gd name="connsiteY119" fmla="*/ 136716 h 1303083"/>
                <a:gd name="connsiteX120" fmla="*/ 681046 w 1002776"/>
                <a:gd name="connsiteY120" fmla="*/ 134054 h 1303083"/>
                <a:gd name="connsiteX121" fmla="*/ 683708 w 1002776"/>
                <a:gd name="connsiteY121" fmla="*/ 134054 h 1303083"/>
                <a:gd name="connsiteX122" fmla="*/ 686434 w 1002776"/>
                <a:gd name="connsiteY122" fmla="*/ 134054 h 1303083"/>
                <a:gd name="connsiteX123" fmla="*/ 689096 w 1002776"/>
                <a:gd name="connsiteY123" fmla="*/ 134054 h 1303083"/>
                <a:gd name="connsiteX124" fmla="*/ 689096 w 1002776"/>
                <a:gd name="connsiteY124" fmla="*/ 131392 h 1303083"/>
                <a:gd name="connsiteX125" fmla="*/ 691758 w 1002776"/>
                <a:gd name="connsiteY125" fmla="*/ 131392 h 1303083"/>
                <a:gd name="connsiteX126" fmla="*/ 694483 w 1002776"/>
                <a:gd name="connsiteY126" fmla="*/ 131392 h 1303083"/>
                <a:gd name="connsiteX127" fmla="*/ 697145 w 1002776"/>
                <a:gd name="connsiteY127" fmla="*/ 131392 h 1303083"/>
                <a:gd name="connsiteX128" fmla="*/ 697145 w 1002776"/>
                <a:gd name="connsiteY128" fmla="*/ 128667 h 1303083"/>
                <a:gd name="connsiteX129" fmla="*/ 699807 w 1002776"/>
                <a:gd name="connsiteY129" fmla="*/ 128667 h 1303083"/>
                <a:gd name="connsiteX130" fmla="*/ 702470 w 1002776"/>
                <a:gd name="connsiteY130" fmla="*/ 128667 h 1303083"/>
                <a:gd name="connsiteX131" fmla="*/ 705195 w 1002776"/>
                <a:gd name="connsiteY131" fmla="*/ 128667 h 1303083"/>
                <a:gd name="connsiteX132" fmla="*/ 705195 w 1002776"/>
                <a:gd name="connsiteY132" fmla="*/ 126005 h 1303083"/>
                <a:gd name="connsiteX133" fmla="*/ 707857 w 1002776"/>
                <a:gd name="connsiteY133" fmla="*/ 126005 h 1303083"/>
                <a:gd name="connsiteX134" fmla="*/ 710519 w 1002776"/>
                <a:gd name="connsiteY134" fmla="*/ 126005 h 1303083"/>
                <a:gd name="connsiteX135" fmla="*/ 710519 w 1002776"/>
                <a:gd name="connsiteY135" fmla="*/ 123343 h 1303083"/>
                <a:gd name="connsiteX136" fmla="*/ 713244 w 1002776"/>
                <a:gd name="connsiteY136" fmla="*/ 123343 h 1303083"/>
                <a:gd name="connsiteX137" fmla="*/ 715907 w 1002776"/>
                <a:gd name="connsiteY137" fmla="*/ 123343 h 1303083"/>
                <a:gd name="connsiteX138" fmla="*/ 718569 w 1002776"/>
                <a:gd name="connsiteY138" fmla="*/ 123343 h 1303083"/>
                <a:gd name="connsiteX139" fmla="*/ 721294 w 1002776"/>
                <a:gd name="connsiteY139" fmla="*/ 123343 h 1303083"/>
                <a:gd name="connsiteX140" fmla="*/ 721294 w 1002776"/>
                <a:gd name="connsiteY140" fmla="*/ 120617 h 1303083"/>
                <a:gd name="connsiteX141" fmla="*/ 723956 w 1002776"/>
                <a:gd name="connsiteY141" fmla="*/ 120617 h 1303083"/>
                <a:gd name="connsiteX142" fmla="*/ 726619 w 1002776"/>
                <a:gd name="connsiteY142" fmla="*/ 120617 h 1303083"/>
                <a:gd name="connsiteX143" fmla="*/ 726619 w 1002776"/>
                <a:gd name="connsiteY143" fmla="*/ 117955 h 1303083"/>
                <a:gd name="connsiteX144" fmla="*/ 729280 w 1002776"/>
                <a:gd name="connsiteY144" fmla="*/ 117955 h 1303083"/>
                <a:gd name="connsiteX145" fmla="*/ 729280 w 1002776"/>
                <a:gd name="connsiteY145" fmla="*/ 115293 h 1303083"/>
                <a:gd name="connsiteX146" fmla="*/ 732006 w 1002776"/>
                <a:gd name="connsiteY146" fmla="*/ 115293 h 1303083"/>
                <a:gd name="connsiteX147" fmla="*/ 734668 w 1002776"/>
                <a:gd name="connsiteY147" fmla="*/ 115293 h 1303083"/>
                <a:gd name="connsiteX148" fmla="*/ 737330 w 1002776"/>
                <a:gd name="connsiteY148" fmla="*/ 115293 h 1303083"/>
                <a:gd name="connsiteX149" fmla="*/ 737330 w 1002776"/>
                <a:gd name="connsiteY149" fmla="*/ 112631 h 1303083"/>
                <a:gd name="connsiteX150" fmla="*/ 740056 w 1002776"/>
                <a:gd name="connsiteY150" fmla="*/ 112631 h 1303083"/>
                <a:gd name="connsiteX151" fmla="*/ 742718 w 1002776"/>
                <a:gd name="connsiteY151" fmla="*/ 112631 h 1303083"/>
                <a:gd name="connsiteX152" fmla="*/ 742718 w 1002776"/>
                <a:gd name="connsiteY152" fmla="*/ 109905 h 1303083"/>
                <a:gd name="connsiteX153" fmla="*/ 745380 w 1002776"/>
                <a:gd name="connsiteY153" fmla="*/ 109905 h 1303083"/>
                <a:gd name="connsiteX154" fmla="*/ 748105 w 1002776"/>
                <a:gd name="connsiteY154" fmla="*/ 109905 h 1303083"/>
                <a:gd name="connsiteX155" fmla="*/ 748105 w 1002776"/>
                <a:gd name="connsiteY155" fmla="*/ 107243 h 1303083"/>
                <a:gd name="connsiteX156" fmla="*/ 750767 w 1002776"/>
                <a:gd name="connsiteY156" fmla="*/ 107243 h 1303083"/>
                <a:gd name="connsiteX157" fmla="*/ 753429 w 1002776"/>
                <a:gd name="connsiteY157" fmla="*/ 107243 h 1303083"/>
                <a:gd name="connsiteX158" fmla="*/ 753429 w 1002776"/>
                <a:gd name="connsiteY158" fmla="*/ 104581 h 1303083"/>
                <a:gd name="connsiteX159" fmla="*/ 756155 w 1002776"/>
                <a:gd name="connsiteY159" fmla="*/ 104581 h 1303083"/>
                <a:gd name="connsiteX160" fmla="*/ 756155 w 1002776"/>
                <a:gd name="connsiteY160" fmla="*/ 101856 h 1303083"/>
                <a:gd name="connsiteX161" fmla="*/ 758817 w 1002776"/>
                <a:gd name="connsiteY161" fmla="*/ 101856 h 1303083"/>
                <a:gd name="connsiteX162" fmla="*/ 761479 w 1002776"/>
                <a:gd name="connsiteY162" fmla="*/ 101856 h 1303083"/>
                <a:gd name="connsiteX163" fmla="*/ 761479 w 1002776"/>
                <a:gd name="connsiteY163" fmla="*/ 99194 h 1303083"/>
                <a:gd name="connsiteX164" fmla="*/ 761479 w 1002776"/>
                <a:gd name="connsiteY164" fmla="*/ 96532 h 1303083"/>
                <a:gd name="connsiteX165" fmla="*/ 764141 w 1002776"/>
                <a:gd name="connsiteY165" fmla="*/ 96532 h 1303083"/>
                <a:gd name="connsiteX166" fmla="*/ 766866 w 1002776"/>
                <a:gd name="connsiteY166" fmla="*/ 96532 h 1303083"/>
                <a:gd name="connsiteX167" fmla="*/ 766866 w 1002776"/>
                <a:gd name="connsiteY167" fmla="*/ 93806 h 1303083"/>
                <a:gd name="connsiteX168" fmla="*/ 769528 w 1002776"/>
                <a:gd name="connsiteY168" fmla="*/ 93806 h 1303083"/>
                <a:gd name="connsiteX169" fmla="*/ 769528 w 1002776"/>
                <a:gd name="connsiteY169" fmla="*/ 91144 h 1303083"/>
                <a:gd name="connsiteX170" fmla="*/ 772191 w 1002776"/>
                <a:gd name="connsiteY170" fmla="*/ 91144 h 1303083"/>
                <a:gd name="connsiteX171" fmla="*/ 772191 w 1002776"/>
                <a:gd name="connsiteY171" fmla="*/ 88482 h 1303083"/>
                <a:gd name="connsiteX172" fmla="*/ 774916 w 1002776"/>
                <a:gd name="connsiteY172" fmla="*/ 88482 h 1303083"/>
                <a:gd name="connsiteX173" fmla="*/ 777578 w 1002776"/>
                <a:gd name="connsiteY173" fmla="*/ 88482 h 1303083"/>
                <a:gd name="connsiteX174" fmla="*/ 777578 w 1002776"/>
                <a:gd name="connsiteY174" fmla="*/ 85757 h 1303083"/>
                <a:gd name="connsiteX175" fmla="*/ 780240 w 1002776"/>
                <a:gd name="connsiteY175" fmla="*/ 85757 h 1303083"/>
                <a:gd name="connsiteX176" fmla="*/ 780240 w 1002776"/>
                <a:gd name="connsiteY176" fmla="*/ 83095 h 1303083"/>
                <a:gd name="connsiteX177" fmla="*/ 782965 w 1002776"/>
                <a:gd name="connsiteY177" fmla="*/ 83095 h 1303083"/>
                <a:gd name="connsiteX178" fmla="*/ 782965 w 1002776"/>
                <a:gd name="connsiteY178" fmla="*/ 80433 h 1303083"/>
                <a:gd name="connsiteX179" fmla="*/ 785628 w 1002776"/>
                <a:gd name="connsiteY179" fmla="*/ 80433 h 1303083"/>
                <a:gd name="connsiteX180" fmla="*/ 785628 w 1002776"/>
                <a:gd name="connsiteY180" fmla="*/ 77770 h 1303083"/>
                <a:gd name="connsiteX181" fmla="*/ 788290 w 1002776"/>
                <a:gd name="connsiteY181" fmla="*/ 77770 h 1303083"/>
                <a:gd name="connsiteX182" fmla="*/ 788290 w 1002776"/>
                <a:gd name="connsiteY182" fmla="*/ 75045 h 1303083"/>
                <a:gd name="connsiteX183" fmla="*/ 790952 w 1002776"/>
                <a:gd name="connsiteY183" fmla="*/ 75045 h 1303083"/>
                <a:gd name="connsiteX184" fmla="*/ 788290 w 1002776"/>
                <a:gd name="connsiteY184" fmla="*/ 75045 h 1303083"/>
                <a:gd name="connsiteX185" fmla="*/ 790952 w 1002776"/>
                <a:gd name="connsiteY185" fmla="*/ 75045 h 1303083"/>
                <a:gd name="connsiteX186" fmla="*/ 790952 w 1002776"/>
                <a:gd name="connsiteY186" fmla="*/ 72383 h 1303083"/>
                <a:gd name="connsiteX187" fmla="*/ 793677 w 1002776"/>
                <a:gd name="connsiteY187" fmla="*/ 72383 h 1303083"/>
                <a:gd name="connsiteX188" fmla="*/ 793677 w 1002776"/>
                <a:gd name="connsiteY188" fmla="*/ 69721 h 1303083"/>
                <a:gd name="connsiteX189" fmla="*/ 796339 w 1002776"/>
                <a:gd name="connsiteY189" fmla="*/ 69721 h 1303083"/>
                <a:gd name="connsiteX190" fmla="*/ 799001 w 1002776"/>
                <a:gd name="connsiteY190" fmla="*/ 69721 h 1303083"/>
                <a:gd name="connsiteX191" fmla="*/ 799001 w 1002776"/>
                <a:gd name="connsiteY191" fmla="*/ 66995 h 1303083"/>
                <a:gd name="connsiteX192" fmla="*/ 801727 w 1002776"/>
                <a:gd name="connsiteY192" fmla="*/ 66995 h 1303083"/>
                <a:gd name="connsiteX193" fmla="*/ 801727 w 1002776"/>
                <a:gd name="connsiteY193" fmla="*/ 64333 h 1303083"/>
                <a:gd name="connsiteX194" fmla="*/ 801727 w 1002776"/>
                <a:gd name="connsiteY194" fmla="*/ 61671 h 1303083"/>
                <a:gd name="connsiteX195" fmla="*/ 804389 w 1002776"/>
                <a:gd name="connsiteY195" fmla="*/ 61671 h 1303083"/>
                <a:gd name="connsiteX196" fmla="*/ 807051 w 1002776"/>
                <a:gd name="connsiteY196" fmla="*/ 61671 h 1303083"/>
                <a:gd name="connsiteX197" fmla="*/ 807051 w 1002776"/>
                <a:gd name="connsiteY197" fmla="*/ 58946 h 1303083"/>
                <a:gd name="connsiteX198" fmla="*/ 807051 w 1002776"/>
                <a:gd name="connsiteY198" fmla="*/ 61671 h 1303083"/>
                <a:gd name="connsiteX199" fmla="*/ 807051 w 1002776"/>
                <a:gd name="connsiteY199" fmla="*/ 58946 h 1303083"/>
                <a:gd name="connsiteX200" fmla="*/ 809776 w 1002776"/>
                <a:gd name="connsiteY200" fmla="*/ 58946 h 1303083"/>
                <a:gd name="connsiteX201" fmla="*/ 809776 w 1002776"/>
                <a:gd name="connsiteY201" fmla="*/ 56284 h 1303083"/>
                <a:gd name="connsiteX202" fmla="*/ 812438 w 1002776"/>
                <a:gd name="connsiteY202" fmla="*/ 56284 h 1303083"/>
                <a:gd name="connsiteX203" fmla="*/ 812438 w 1002776"/>
                <a:gd name="connsiteY203" fmla="*/ 53622 h 1303083"/>
                <a:gd name="connsiteX204" fmla="*/ 815100 w 1002776"/>
                <a:gd name="connsiteY204" fmla="*/ 53622 h 1303083"/>
                <a:gd name="connsiteX205" fmla="*/ 817763 w 1002776"/>
                <a:gd name="connsiteY205" fmla="*/ 53622 h 1303083"/>
                <a:gd name="connsiteX206" fmla="*/ 817763 w 1002776"/>
                <a:gd name="connsiteY206" fmla="*/ 50960 h 1303083"/>
                <a:gd name="connsiteX207" fmla="*/ 820488 w 1002776"/>
                <a:gd name="connsiteY207" fmla="*/ 50960 h 1303083"/>
                <a:gd name="connsiteX208" fmla="*/ 820488 w 1002776"/>
                <a:gd name="connsiteY208" fmla="*/ 48234 h 1303083"/>
                <a:gd name="connsiteX209" fmla="*/ 823150 w 1002776"/>
                <a:gd name="connsiteY209" fmla="*/ 48234 h 1303083"/>
                <a:gd name="connsiteX210" fmla="*/ 823150 w 1002776"/>
                <a:gd name="connsiteY210" fmla="*/ 45572 h 1303083"/>
                <a:gd name="connsiteX211" fmla="*/ 825812 w 1002776"/>
                <a:gd name="connsiteY211" fmla="*/ 45572 h 1303083"/>
                <a:gd name="connsiteX212" fmla="*/ 828537 w 1002776"/>
                <a:gd name="connsiteY212" fmla="*/ 45572 h 1303083"/>
                <a:gd name="connsiteX213" fmla="*/ 828537 w 1002776"/>
                <a:gd name="connsiteY213" fmla="*/ 42910 h 1303083"/>
                <a:gd name="connsiteX214" fmla="*/ 831200 w 1002776"/>
                <a:gd name="connsiteY214" fmla="*/ 42910 h 1303083"/>
                <a:gd name="connsiteX215" fmla="*/ 833862 w 1002776"/>
                <a:gd name="connsiteY215" fmla="*/ 42910 h 1303083"/>
                <a:gd name="connsiteX216" fmla="*/ 833862 w 1002776"/>
                <a:gd name="connsiteY216" fmla="*/ 40185 h 1303083"/>
                <a:gd name="connsiteX217" fmla="*/ 836587 w 1002776"/>
                <a:gd name="connsiteY217" fmla="*/ 40185 h 1303083"/>
                <a:gd name="connsiteX218" fmla="*/ 836587 w 1002776"/>
                <a:gd name="connsiteY218" fmla="*/ 37522 h 1303083"/>
                <a:gd name="connsiteX219" fmla="*/ 839249 w 1002776"/>
                <a:gd name="connsiteY219" fmla="*/ 37522 h 1303083"/>
                <a:gd name="connsiteX220" fmla="*/ 839249 w 1002776"/>
                <a:gd name="connsiteY220" fmla="*/ 34860 h 1303083"/>
                <a:gd name="connsiteX221" fmla="*/ 841912 w 1002776"/>
                <a:gd name="connsiteY221" fmla="*/ 34860 h 1303083"/>
                <a:gd name="connsiteX222" fmla="*/ 844573 w 1002776"/>
                <a:gd name="connsiteY222" fmla="*/ 34860 h 1303083"/>
                <a:gd name="connsiteX223" fmla="*/ 844573 w 1002776"/>
                <a:gd name="connsiteY223" fmla="*/ 32135 h 1303083"/>
                <a:gd name="connsiteX224" fmla="*/ 847299 w 1002776"/>
                <a:gd name="connsiteY224" fmla="*/ 32135 h 1303083"/>
                <a:gd name="connsiteX225" fmla="*/ 849961 w 1002776"/>
                <a:gd name="connsiteY225" fmla="*/ 32135 h 1303083"/>
                <a:gd name="connsiteX226" fmla="*/ 849961 w 1002776"/>
                <a:gd name="connsiteY226" fmla="*/ 29473 h 1303083"/>
                <a:gd name="connsiteX227" fmla="*/ 852623 w 1002776"/>
                <a:gd name="connsiteY227" fmla="*/ 29473 h 1303083"/>
                <a:gd name="connsiteX228" fmla="*/ 855349 w 1002776"/>
                <a:gd name="connsiteY228" fmla="*/ 29473 h 1303083"/>
                <a:gd name="connsiteX229" fmla="*/ 855349 w 1002776"/>
                <a:gd name="connsiteY229" fmla="*/ 26811 h 1303083"/>
                <a:gd name="connsiteX230" fmla="*/ 858011 w 1002776"/>
                <a:gd name="connsiteY230" fmla="*/ 26811 h 1303083"/>
                <a:gd name="connsiteX231" fmla="*/ 858011 w 1002776"/>
                <a:gd name="connsiteY231" fmla="*/ 24149 h 1303083"/>
                <a:gd name="connsiteX232" fmla="*/ 860673 w 1002776"/>
                <a:gd name="connsiteY232" fmla="*/ 24149 h 1303083"/>
                <a:gd name="connsiteX233" fmla="*/ 863398 w 1002776"/>
                <a:gd name="connsiteY233" fmla="*/ 24149 h 1303083"/>
                <a:gd name="connsiteX234" fmla="*/ 863398 w 1002776"/>
                <a:gd name="connsiteY234" fmla="*/ 21423 h 1303083"/>
                <a:gd name="connsiteX235" fmla="*/ 866060 w 1002776"/>
                <a:gd name="connsiteY235" fmla="*/ 21423 h 1303083"/>
                <a:gd name="connsiteX236" fmla="*/ 868722 w 1002776"/>
                <a:gd name="connsiteY236" fmla="*/ 21423 h 1303083"/>
                <a:gd name="connsiteX237" fmla="*/ 868722 w 1002776"/>
                <a:gd name="connsiteY237" fmla="*/ 18761 h 1303083"/>
                <a:gd name="connsiteX238" fmla="*/ 871448 w 1002776"/>
                <a:gd name="connsiteY238" fmla="*/ 18761 h 1303083"/>
                <a:gd name="connsiteX239" fmla="*/ 874110 w 1002776"/>
                <a:gd name="connsiteY239" fmla="*/ 18761 h 1303083"/>
                <a:gd name="connsiteX240" fmla="*/ 874110 w 1002776"/>
                <a:gd name="connsiteY240" fmla="*/ 16099 h 1303083"/>
                <a:gd name="connsiteX241" fmla="*/ 876772 w 1002776"/>
                <a:gd name="connsiteY241" fmla="*/ 16099 h 1303083"/>
                <a:gd name="connsiteX242" fmla="*/ 879434 w 1002776"/>
                <a:gd name="connsiteY242" fmla="*/ 16099 h 1303083"/>
                <a:gd name="connsiteX243" fmla="*/ 882159 w 1002776"/>
                <a:gd name="connsiteY243" fmla="*/ 16099 h 1303083"/>
                <a:gd name="connsiteX244" fmla="*/ 882159 w 1002776"/>
                <a:gd name="connsiteY244" fmla="*/ 13374 h 1303083"/>
                <a:gd name="connsiteX245" fmla="*/ 884821 w 1002776"/>
                <a:gd name="connsiteY245" fmla="*/ 13374 h 1303083"/>
                <a:gd name="connsiteX246" fmla="*/ 887484 w 1002776"/>
                <a:gd name="connsiteY246" fmla="*/ 13374 h 1303083"/>
                <a:gd name="connsiteX247" fmla="*/ 887484 w 1002776"/>
                <a:gd name="connsiteY247" fmla="*/ 10712 h 1303083"/>
                <a:gd name="connsiteX248" fmla="*/ 890209 w 1002776"/>
                <a:gd name="connsiteY248" fmla="*/ 10712 h 1303083"/>
                <a:gd name="connsiteX249" fmla="*/ 892871 w 1002776"/>
                <a:gd name="connsiteY249" fmla="*/ 10712 h 1303083"/>
                <a:gd name="connsiteX250" fmla="*/ 892871 w 1002776"/>
                <a:gd name="connsiteY250" fmla="*/ 8050 h 1303083"/>
                <a:gd name="connsiteX251" fmla="*/ 895533 w 1002776"/>
                <a:gd name="connsiteY251" fmla="*/ 8050 h 1303083"/>
                <a:gd name="connsiteX252" fmla="*/ 895533 w 1002776"/>
                <a:gd name="connsiteY252" fmla="*/ 10712 h 1303083"/>
                <a:gd name="connsiteX253" fmla="*/ 892871 w 1002776"/>
                <a:gd name="connsiteY253" fmla="*/ 10712 h 1303083"/>
                <a:gd name="connsiteX254" fmla="*/ 892871 w 1002776"/>
                <a:gd name="connsiteY254" fmla="*/ 13374 h 1303083"/>
                <a:gd name="connsiteX255" fmla="*/ 892871 w 1002776"/>
                <a:gd name="connsiteY255" fmla="*/ 16099 h 1303083"/>
                <a:gd name="connsiteX256" fmla="*/ 890209 w 1002776"/>
                <a:gd name="connsiteY256" fmla="*/ 16099 h 1303083"/>
                <a:gd name="connsiteX257" fmla="*/ 890209 w 1002776"/>
                <a:gd name="connsiteY257" fmla="*/ 18761 h 1303083"/>
                <a:gd name="connsiteX258" fmla="*/ 892871 w 1002776"/>
                <a:gd name="connsiteY258" fmla="*/ 18761 h 1303083"/>
                <a:gd name="connsiteX259" fmla="*/ 895533 w 1002776"/>
                <a:gd name="connsiteY259" fmla="*/ 18761 h 1303083"/>
                <a:gd name="connsiteX260" fmla="*/ 898258 w 1002776"/>
                <a:gd name="connsiteY260" fmla="*/ 18761 h 1303083"/>
                <a:gd name="connsiteX261" fmla="*/ 895533 w 1002776"/>
                <a:gd name="connsiteY261" fmla="*/ 18761 h 1303083"/>
                <a:gd name="connsiteX262" fmla="*/ 892871 w 1002776"/>
                <a:gd name="connsiteY262" fmla="*/ 18761 h 1303083"/>
                <a:gd name="connsiteX263" fmla="*/ 892871 w 1002776"/>
                <a:gd name="connsiteY263" fmla="*/ 16099 h 1303083"/>
                <a:gd name="connsiteX264" fmla="*/ 890209 w 1002776"/>
                <a:gd name="connsiteY264" fmla="*/ 16099 h 1303083"/>
                <a:gd name="connsiteX265" fmla="*/ 892871 w 1002776"/>
                <a:gd name="connsiteY265" fmla="*/ 16099 h 1303083"/>
                <a:gd name="connsiteX266" fmla="*/ 892871 w 1002776"/>
                <a:gd name="connsiteY266" fmla="*/ 13374 h 1303083"/>
                <a:gd name="connsiteX267" fmla="*/ 895533 w 1002776"/>
                <a:gd name="connsiteY267" fmla="*/ 13374 h 1303083"/>
                <a:gd name="connsiteX268" fmla="*/ 895533 w 1002776"/>
                <a:gd name="connsiteY268" fmla="*/ 10712 h 1303083"/>
                <a:gd name="connsiteX269" fmla="*/ 895533 w 1002776"/>
                <a:gd name="connsiteY269" fmla="*/ 8050 h 1303083"/>
                <a:gd name="connsiteX270" fmla="*/ 898258 w 1002776"/>
                <a:gd name="connsiteY270" fmla="*/ 8050 h 1303083"/>
                <a:gd name="connsiteX271" fmla="*/ 898258 w 1002776"/>
                <a:gd name="connsiteY271" fmla="*/ 5324 h 1303083"/>
                <a:gd name="connsiteX272" fmla="*/ 900921 w 1002776"/>
                <a:gd name="connsiteY272" fmla="*/ 8050 h 1303083"/>
                <a:gd name="connsiteX273" fmla="*/ 900921 w 1002776"/>
                <a:gd name="connsiteY273" fmla="*/ 5324 h 1303083"/>
                <a:gd name="connsiteX274" fmla="*/ 903583 w 1002776"/>
                <a:gd name="connsiteY274" fmla="*/ 5324 h 1303083"/>
                <a:gd name="connsiteX275" fmla="*/ 906245 w 1002776"/>
                <a:gd name="connsiteY275" fmla="*/ 5324 h 1303083"/>
                <a:gd name="connsiteX276" fmla="*/ 908970 w 1002776"/>
                <a:gd name="connsiteY276" fmla="*/ 5324 h 1303083"/>
                <a:gd name="connsiteX277" fmla="*/ 911632 w 1002776"/>
                <a:gd name="connsiteY277" fmla="*/ 5324 h 1303083"/>
                <a:gd name="connsiteX278" fmla="*/ 911632 w 1002776"/>
                <a:gd name="connsiteY278" fmla="*/ 2662 h 1303083"/>
                <a:gd name="connsiteX279" fmla="*/ 914294 w 1002776"/>
                <a:gd name="connsiteY279" fmla="*/ 2662 h 1303083"/>
                <a:gd name="connsiteX280" fmla="*/ 919682 w 1002776"/>
                <a:gd name="connsiteY280" fmla="*/ 2662 h 1303083"/>
                <a:gd name="connsiteX281" fmla="*/ 927731 w 1002776"/>
                <a:gd name="connsiteY281" fmla="*/ 2662 h 1303083"/>
                <a:gd name="connsiteX282" fmla="*/ 927731 w 1002776"/>
                <a:gd name="connsiteY282" fmla="*/ 0 h 1303083"/>
                <a:gd name="connsiteX283" fmla="*/ 930393 w 1002776"/>
                <a:gd name="connsiteY283" fmla="*/ 0 h 1303083"/>
                <a:gd name="connsiteX284" fmla="*/ 933055 w 1002776"/>
                <a:gd name="connsiteY284" fmla="*/ 0 h 1303083"/>
                <a:gd name="connsiteX285" fmla="*/ 935781 w 1002776"/>
                <a:gd name="connsiteY285" fmla="*/ 0 h 1303083"/>
                <a:gd name="connsiteX286" fmla="*/ 941105 w 1002776"/>
                <a:gd name="connsiteY286" fmla="*/ 0 h 1303083"/>
                <a:gd name="connsiteX287" fmla="*/ 946493 w 1002776"/>
                <a:gd name="connsiteY287" fmla="*/ 0 h 1303083"/>
                <a:gd name="connsiteX288" fmla="*/ 951880 w 1002776"/>
                <a:gd name="connsiteY288" fmla="*/ 0 h 1303083"/>
                <a:gd name="connsiteX289" fmla="*/ 954542 w 1002776"/>
                <a:gd name="connsiteY289" fmla="*/ 0 h 1303083"/>
                <a:gd name="connsiteX290" fmla="*/ 959866 w 1002776"/>
                <a:gd name="connsiteY290" fmla="*/ 0 h 1303083"/>
                <a:gd name="connsiteX291" fmla="*/ 959866 w 1002776"/>
                <a:gd name="connsiteY291" fmla="*/ 2662 h 1303083"/>
                <a:gd name="connsiteX292" fmla="*/ 962592 w 1002776"/>
                <a:gd name="connsiteY292" fmla="*/ 2662 h 1303083"/>
                <a:gd name="connsiteX293" fmla="*/ 965254 w 1002776"/>
                <a:gd name="connsiteY293" fmla="*/ 2662 h 1303083"/>
                <a:gd name="connsiteX294" fmla="*/ 967916 w 1002776"/>
                <a:gd name="connsiteY294" fmla="*/ 2662 h 1303083"/>
                <a:gd name="connsiteX295" fmla="*/ 967916 w 1002776"/>
                <a:gd name="connsiteY295" fmla="*/ 5324 h 1303083"/>
                <a:gd name="connsiteX296" fmla="*/ 965254 w 1002776"/>
                <a:gd name="connsiteY296" fmla="*/ 5324 h 1303083"/>
                <a:gd name="connsiteX297" fmla="*/ 962592 w 1002776"/>
                <a:gd name="connsiteY297" fmla="*/ 5324 h 1303083"/>
                <a:gd name="connsiteX298" fmla="*/ 962592 w 1002776"/>
                <a:gd name="connsiteY298" fmla="*/ 8050 h 1303083"/>
                <a:gd name="connsiteX299" fmla="*/ 959866 w 1002776"/>
                <a:gd name="connsiteY299" fmla="*/ 8050 h 1303083"/>
                <a:gd name="connsiteX300" fmla="*/ 959866 w 1002776"/>
                <a:gd name="connsiteY300" fmla="*/ 10712 h 1303083"/>
                <a:gd name="connsiteX301" fmla="*/ 959866 w 1002776"/>
                <a:gd name="connsiteY301" fmla="*/ 13374 h 1303083"/>
                <a:gd name="connsiteX302" fmla="*/ 957205 w 1002776"/>
                <a:gd name="connsiteY302" fmla="*/ 13374 h 1303083"/>
                <a:gd name="connsiteX303" fmla="*/ 957205 w 1002776"/>
                <a:gd name="connsiteY303" fmla="*/ 16099 h 1303083"/>
                <a:gd name="connsiteX304" fmla="*/ 957205 w 1002776"/>
                <a:gd name="connsiteY304" fmla="*/ 21423 h 1303083"/>
                <a:gd name="connsiteX305" fmla="*/ 957205 w 1002776"/>
                <a:gd name="connsiteY305" fmla="*/ 24149 h 1303083"/>
                <a:gd name="connsiteX306" fmla="*/ 957205 w 1002776"/>
                <a:gd name="connsiteY306" fmla="*/ 26811 h 1303083"/>
                <a:gd name="connsiteX307" fmla="*/ 954542 w 1002776"/>
                <a:gd name="connsiteY307" fmla="*/ 26811 h 1303083"/>
                <a:gd name="connsiteX308" fmla="*/ 954542 w 1002776"/>
                <a:gd name="connsiteY308" fmla="*/ 29473 h 1303083"/>
                <a:gd name="connsiteX309" fmla="*/ 951880 w 1002776"/>
                <a:gd name="connsiteY309" fmla="*/ 29473 h 1303083"/>
                <a:gd name="connsiteX310" fmla="*/ 951880 w 1002776"/>
                <a:gd name="connsiteY310" fmla="*/ 32135 h 1303083"/>
                <a:gd name="connsiteX311" fmla="*/ 951880 w 1002776"/>
                <a:gd name="connsiteY311" fmla="*/ 34860 h 1303083"/>
                <a:gd name="connsiteX312" fmla="*/ 949155 w 1002776"/>
                <a:gd name="connsiteY312" fmla="*/ 34860 h 1303083"/>
                <a:gd name="connsiteX313" fmla="*/ 949155 w 1002776"/>
                <a:gd name="connsiteY313" fmla="*/ 37522 h 1303083"/>
                <a:gd name="connsiteX314" fmla="*/ 949155 w 1002776"/>
                <a:gd name="connsiteY314" fmla="*/ 40185 h 1303083"/>
                <a:gd name="connsiteX315" fmla="*/ 949155 w 1002776"/>
                <a:gd name="connsiteY315" fmla="*/ 42910 h 1303083"/>
                <a:gd name="connsiteX316" fmla="*/ 946493 w 1002776"/>
                <a:gd name="connsiteY316" fmla="*/ 42910 h 1303083"/>
                <a:gd name="connsiteX317" fmla="*/ 946493 w 1002776"/>
                <a:gd name="connsiteY317" fmla="*/ 45572 h 1303083"/>
                <a:gd name="connsiteX318" fmla="*/ 946493 w 1002776"/>
                <a:gd name="connsiteY318" fmla="*/ 48234 h 1303083"/>
                <a:gd name="connsiteX319" fmla="*/ 949155 w 1002776"/>
                <a:gd name="connsiteY319" fmla="*/ 48234 h 1303083"/>
                <a:gd name="connsiteX320" fmla="*/ 949155 w 1002776"/>
                <a:gd name="connsiteY320" fmla="*/ 45572 h 1303083"/>
                <a:gd name="connsiteX321" fmla="*/ 949155 w 1002776"/>
                <a:gd name="connsiteY321" fmla="*/ 42910 h 1303083"/>
                <a:gd name="connsiteX322" fmla="*/ 949155 w 1002776"/>
                <a:gd name="connsiteY322" fmla="*/ 40185 h 1303083"/>
                <a:gd name="connsiteX323" fmla="*/ 949155 w 1002776"/>
                <a:gd name="connsiteY323" fmla="*/ 37522 h 1303083"/>
                <a:gd name="connsiteX324" fmla="*/ 951880 w 1002776"/>
                <a:gd name="connsiteY324" fmla="*/ 37522 h 1303083"/>
                <a:gd name="connsiteX325" fmla="*/ 951880 w 1002776"/>
                <a:gd name="connsiteY325" fmla="*/ 34860 h 1303083"/>
                <a:gd name="connsiteX326" fmla="*/ 954542 w 1002776"/>
                <a:gd name="connsiteY326" fmla="*/ 34860 h 1303083"/>
                <a:gd name="connsiteX327" fmla="*/ 954542 w 1002776"/>
                <a:gd name="connsiteY327" fmla="*/ 32135 h 1303083"/>
                <a:gd name="connsiteX328" fmla="*/ 954542 w 1002776"/>
                <a:gd name="connsiteY328" fmla="*/ 29473 h 1303083"/>
                <a:gd name="connsiteX329" fmla="*/ 957205 w 1002776"/>
                <a:gd name="connsiteY329" fmla="*/ 29473 h 1303083"/>
                <a:gd name="connsiteX330" fmla="*/ 957205 w 1002776"/>
                <a:gd name="connsiteY330" fmla="*/ 26811 h 1303083"/>
                <a:gd name="connsiteX331" fmla="*/ 957205 w 1002776"/>
                <a:gd name="connsiteY331" fmla="*/ 24149 h 1303083"/>
                <a:gd name="connsiteX332" fmla="*/ 959866 w 1002776"/>
                <a:gd name="connsiteY332" fmla="*/ 24149 h 1303083"/>
                <a:gd name="connsiteX333" fmla="*/ 959866 w 1002776"/>
                <a:gd name="connsiteY333" fmla="*/ 21423 h 1303083"/>
                <a:gd name="connsiteX334" fmla="*/ 959866 w 1002776"/>
                <a:gd name="connsiteY334" fmla="*/ 18761 h 1303083"/>
                <a:gd name="connsiteX335" fmla="*/ 959866 w 1002776"/>
                <a:gd name="connsiteY335" fmla="*/ 16099 h 1303083"/>
                <a:gd name="connsiteX336" fmla="*/ 959866 w 1002776"/>
                <a:gd name="connsiteY336" fmla="*/ 13374 h 1303083"/>
                <a:gd name="connsiteX337" fmla="*/ 959866 w 1002776"/>
                <a:gd name="connsiteY337" fmla="*/ 10712 h 1303083"/>
                <a:gd name="connsiteX338" fmla="*/ 962592 w 1002776"/>
                <a:gd name="connsiteY338" fmla="*/ 10712 h 1303083"/>
                <a:gd name="connsiteX339" fmla="*/ 962592 w 1002776"/>
                <a:gd name="connsiteY339" fmla="*/ 8050 h 1303083"/>
                <a:gd name="connsiteX340" fmla="*/ 965254 w 1002776"/>
                <a:gd name="connsiteY340" fmla="*/ 8050 h 1303083"/>
                <a:gd name="connsiteX341" fmla="*/ 967916 w 1002776"/>
                <a:gd name="connsiteY341" fmla="*/ 8050 h 1303083"/>
                <a:gd name="connsiteX342" fmla="*/ 967916 w 1002776"/>
                <a:gd name="connsiteY342" fmla="*/ 5324 h 1303083"/>
                <a:gd name="connsiteX343" fmla="*/ 967916 w 1002776"/>
                <a:gd name="connsiteY343" fmla="*/ 8050 h 1303083"/>
                <a:gd name="connsiteX344" fmla="*/ 970642 w 1002776"/>
                <a:gd name="connsiteY344" fmla="*/ 8050 h 1303083"/>
                <a:gd name="connsiteX345" fmla="*/ 970642 w 1002776"/>
                <a:gd name="connsiteY345" fmla="*/ 5324 h 1303083"/>
                <a:gd name="connsiteX346" fmla="*/ 973304 w 1002776"/>
                <a:gd name="connsiteY346" fmla="*/ 5324 h 1303083"/>
                <a:gd name="connsiteX347" fmla="*/ 973304 w 1002776"/>
                <a:gd name="connsiteY347" fmla="*/ 8050 h 1303083"/>
                <a:gd name="connsiteX348" fmla="*/ 975966 w 1002776"/>
                <a:gd name="connsiteY348" fmla="*/ 8050 h 1303083"/>
                <a:gd name="connsiteX349" fmla="*/ 975966 w 1002776"/>
                <a:gd name="connsiteY349" fmla="*/ 5324 h 1303083"/>
                <a:gd name="connsiteX350" fmla="*/ 978691 w 1002776"/>
                <a:gd name="connsiteY350" fmla="*/ 5324 h 1303083"/>
                <a:gd name="connsiteX351" fmla="*/ 978691 w 1002776"/>
                <a:gd name="connsiteY351" fmla="*/ 8050 h 1303083"/>
                <a:gd name="connsiteX352" fmla="*/ 981353 w 1002776"/>
                <a:gd name="connsiteY352" fmla="*/ 8050 h 1303083"/>
                <a:gd name="connsiteX353" fmla="*/ 984015 w 1002776"/>
                <a:gd name="connsiteY353" fmla="*/ 8050 h 1303083"/>
                <a:gd name="connsiteX354" fmla="*/ 984015 w 1002776"/>
                <a:gd name="connsiteY354" fmla="*/ 10712 h 1303083"/>
                <a:gd name="connsiteX355" fmla="*/ 984015 w 1002776"/>
                <a:gd name="connsiteY355" fmla="*/ 13374 h 1303083"/>
                <a:gd name="connsiteX356" fmla="*/ 986741 w 1002776"/>
                <a:gd name="connsiteY356" fmla="*/ 13374 h 1303083"/>
                <a:gd name="connsiteX357" fmla="*/ 989403 w 1002776"/>
                <a:gd name="connsiteY357" fmla="*/ 13374 h 1303083"/>
                <a:gd name="connsiteX358" fmla="*/ 992065 w 1002776"/>
                <a:gd name="connsiteY358" fmla="*/ 13374 h 1303083"/>
                <a:gd name="connsiteX359" fmla="*/ 994727 w 1002776"/>
                <a:gd name="connsiteY359" fmla="*/ 13374 h 1303083"/>
                <a:gd name="connsiteX360" fmla="*/ 994727 w 1002776"/>
                <a:gd name="connsiteY360" fmla="*/ 10712 h 1303083"/>
                <a:gd name="connsiteX361" fmla="*/ 992065 w 1002776"/>
                <a:gd name="connsiteY361" fmla="*/ 10712 h 1303083"/>
                <a:gd name="connsiteX362" fmla="*/ 992065 w 1002776"/>
                <a:gd name="connsiteY362" fmla="*/ 13374 h 1303083"/>
                <a:gd name="connsiteX363" fmla="*/ 989403 w 1002776"/>
                <a:gd name="connsiteY363" fmla="*/ 13374 h 1303083"/>
                <a:gd name="connsiteX364" fmla="*/ 986741 w 1002776"/>
                <a:gd name="connsiteY364" fmla="*/ 13374 h 1303083"/>
                <a:gd name="connsiteX365" fmla="*/ 986741 w 1002776"/>
                <a:gd name="connsiteY365" fmla="*/ 10712 h 1303083"/>
                <a:gd name="connsiteX366" fmla="*/ 984015 w 1002776"/>
                <a:gd name="connsiteY366" fmla="*/ 10712 h 1303083"/>
                <a:gd name="connsiteX367" fmla="*/ 984015 w 1002776"/>
                <a:gd name="connsiteY367" fmla="*/ 8050 h 1303083"/>
                <a:gd name="connsiteX368" fmla="*/ 981353 w 1002776"/>
                <a:gd name="connsiteY368" fmla="*/ 8050 h 1303083"/>
                <a:gd name="connsiteX369" fmla="*/ 981353 w 1002776"/>
                <a:gd name="connsiteY369" fmla="*/ 5324 h 1303083"/>
                <a:gd name="connsiteX370" fmla="*/ 978691 w 1002776"/>
                <a:gd name="connsiteY370" fmla="*/ 5324 h 1303083"/>
                <a:gd name="connsiteX371" fmla="*/ 975966 w 1002776"/>
                <a:gd name="connsiteY371" fmla="*/ 5324 h 1303083"/>
                <a:gd name="connsiteX372" fmla="*/ 973304 w 1002776"/>
                <a:gd name="connsiteY372" fmla="*/ 5324 h 1303083"/>
                <a:gd name="connsiteX373" fmla="*/ 973304 w 1002776"/>
                <a:gd name="connsiteY373" fmla="*/ 2662 h 1303083"/>
                <a:gd name="connsiteX374" fmla="*/ 975966 w 1002776"/>
                <a:gd name="connsiteY374" fmla="*/ 2662 h 1303083"/>
                <a:gd name="connsiteX375" fmla="*/ 978691 w 1002776"/>
                <a:gd name="connsiteY375" fmla="*/ 2662 h 1303083"/>
                <a:gd name="connsiteX376" fmla="*/ 978691 w 1002776"/>
                <a:gd name="connsiteY376" fmla="*/ 5324 h 1303083"/>
                <a:gd name="connsiteX377" fmla="*/ 981353 w 1002776"/>
                <a:gd name="connsiteY377" fmla="*/ 5324 h 1303083"/>
                <a:gd name="connsiteX378" fmla="*/ 984015 w 1002776"/>
                <a:gd name="connsiteY378" fmla="*/ 5324 h 1303083"/>
                <a:gd name="connsiteX379" fmla="*/ 986741 w 1002776"/>
                <a:gd name="connsiteY379" fmla="*/ 5324 h 1303083"/>
                <a:gd name="connsiteX380" fmla="*/ 989403 w 1002776"/>
                <a:gd name="connsiteY380" fmla="*/ 5324 h 1303083"/>
                <a:gd name="connsiteX381" fmla="*/ 989403 w 1002776"/>
                <a:gd name="connsiteY381" fmla="*/ 8050 h 1303083"/>
                <a:gd name="connsiteX382" fmla="*/ 992065 w 1002776"/>
                <a:gd name="connsiteY382" fmla="*/ 8050 h 1303083"/>
                <a:gd name="connsiteX383" fmla="*/ 994727 w 1002776"/>
                <a:gd name="connsiteY383" fmla="*/ 8050 h 1303083"/>
                <a:gd name="connsiteX384" fmla="*/ 997452 w 1002776"/>
                <a:gd name="connsiteY384" fmla="*/ 8050 h 1303083"/>
                <a:gd name="connsiteX385" fmla="*/ 997452 w 1002776"/>
                <a:gd name="connsiteY385" fmla="*/ 10712 h 1303083"/>
                <a:gd name="connsiteX386" fmla="*/ 1000114 w 1002776"/>
                <a:gd name="connsiteY386" fmla="*/ 10712 h 1303083"/>
                <a:gd name="connsiteX387" fmla="*/ 1002776 w 1002776"/>
                <a:gd name="connsiteY387" fmla="*/ 10712 h 1303083"/>
                <a:gd name="connsiteX388" fmla="*/ 1000114 w 1002776"/>
                <a:gd name="connsiteY388" fmla="*/ 10712 h 1303083"/>
                <a:gd name="connsiteX389" fmla="*/ 1000114 w 1002776"/>
                <a:gd name="connsiteY389" fmla="*/ 13374 h 1303083"/>
                <a:gd name="connsiteX390" fmla="*/ 997452 w 1002776"/>
                <a:gd name="connsiteY390" fmla="*/ 13374 h 1303083"/>
                <a:gd name="connsiteX391" fmla="*/ 997452 w 1002776"/>
                <a:gd name="connsiteY391" fmla="*/ 21423 h 1303083"/>
                <a:gd name="connsiteX392" fmla="*/ 997452 w 1002776"/>
                <a:gd name="connsiteY392" fmla="*/ 24149 h 1303083"/>
                <a:gd name="connsiteX393" fmla="*/ 997452 w 1002776"/>
                <a:gd name="connsiteY393" fmla="*/ 139442 h 1303083"/>
                <a:gd name="connsiteX394" fmla="*/ 997452 w 1002776"/>
                <a:gd name="connsiteY394" fmla="*/ 163527 h 1303083"/>
                <a:gd name="connsiteX395" fmla="*/ 997452 w 1002776"/>
                <a:gd name="connsiteY395" fmla="*/ 182288 h 1303083"/>
                <a:gd name="connsiteX396" fmla="*/ 997452 w 1002776"/>
                <a:gd name="connsiteY396" fmla="*/ 195726 h 1303083"/>
                <a:gd name="connsiteX397" fmla="*/ 997452 w 1002776"/>
                <a:gd name="connsiteY397" fmla="*/ 198388 h 1303083"/>
                <a:gd name="connsiteX398" fmla="*/ 997452 w 1002776"/>
                <a:gd name="connsiteY398" fmla="*/ 370028 h 1303083"/>
                <a:gd name="connsiteX399" fmla="*/ 997452 w 1002776"/>
                <a:gd name="connsiteY399" fmla="*/ 463834 h 1303083"/>
                <a:gd name="connsiteX400" fmla="*/ 997452 w 1002776"/>
                <a:gd name="connsiteY400" fmla="*/ 469222 h 1303083"/>
                <a:gd name="connsiteX401" fmla="*/ 1000114 w 1002776"/>
                <a:gd name="connsiteY401" fmla="*/ 498694 h 1303083"/>
                <a:gd name="connsiteX402" fmla="*/ 1000114 w 1002776"/>
                <a:gd name="connsiteY402" fmla="*/ 565753 h 1303083"/>
                <a:gd name="connsiteX403" fmla="*/ 1000114 w 1002776"/>
                <a:gd name="connsiteY403" fmla="*/ 646186 h 1303083"/>
                <a:gd name="connsiteX404" fmla="*/ 1000114 w 1002776"/>
                <a:gd name="connsiteY404" fmla="*/ 702470 h 1303083"/>
                <a:gd name="connsiteX405" fmla="*/ 1000114 w 1002776"/>
                <a:gd name="connsiteY405" fmla="*/ 737330 h 1303083"/>
                <a:gd name="connsiteX406" fmla="*/ 1000114 w 1002776"/>
                <a:gd name="connsiteY406" fmla="*/ 740056 h 1303083"/>
                <a:gd name="connsiteX407" fmla="*/ 1000114 w 1002776"/>
                <a:gd name="connsiteY407" fmla="*/ 742718 h 1303083"/>
                <a:gd name="connsiteX408" fmla="*/ 1000114 w 1002776"/>
                <a:gd name="connsiteY408" fmla="*/ 745380 h 1303083"/>
                <a:gd name="connsiteX409" fmla="*/ 1000114 w 1002776"/>
                <a:gd name="connsiteY409" fmla="*/ 804389 h 1303083"/>
                <a:gd name="connsiteX410" fmla="*/ 1000114 w 1002776"/>
                <a:gd name="connsiteY410" fmla="*/ 1000115 h 1303083"/>
                <a:gd name="connsiteX411" fmla="*/ 1000114 w 1002776"/>
                <a:gd name="connsiteY411" fmla="*/ 1169029 h 1303083"/>
                <a:gd name="connsiteX412" fmla="*/ 1000114 w 1002776"/>
                <a:gd name="connsiteY412" fmla="*/ 1174417 h 1303083"/>
                <a:gd name="connsiteX413" fmla="*/ 1000114 w 1002776"/>
                <a:gd name="connsiteY413" fmla="*/ 1182466 h 1303083"/>
                <a:gd name="connsiteX414" fmla="*/ 1002776 w 1002776"/>
                <a:gd name="connsiteY414" fmla="*/ 1303084 h 1303083"/>
                <a:gd name="connsiteX415" fmla="*/ 973304 w 1002776"/>
                <a:gd name="connsiteY415" fmla="*/ 1270949 h 1303083"/>
                <a:gd name="connsiteX416" fmla="*/ 935781 w 1002776"/>
                <a:gd name="connsiteY416" fmla="*/ 1230700 h 1303083"/>
                <a:gd name="connsiteX417" fmla="*/ 895533 w 1002776"/>
                <a:gd name="connsiteY417" fmla="*/ 1185128 h 1303083"/>
                <a:gd name="connsiteX418" fmla="*/ 868722 w 1002776"/>
                <a:gd name="connsiteY418" fmla="*/ 1155655 h 1303083"/>
                <a:gd name="connsiteX419" fmla="*/ 863398 w 1002776"/>
                <a:gd name="connsiteY419" fmla="*/ 1150268 h 1303083"/>
                <a:gd name="connsiteX420" fmla="*/ 863398 w 1002776"/>
                <a:gd name="connsiteY420" fmla="*/ 1147606 h 1303083"/>
                <a:gd name="connsiteX421" fmla="*/ 860673 w 1002776"/>
                <a:gd name="connsiteY421" fmla="*/ 1147606 h 1303083"/>
                <a:gd name="connsiteX422" fmla="*/ 852623 w 1002776"/>
                <a:gd name="connsiteY422" fmla="*/ 1144880 h 1303083"/>
                <a:gd name="connsiteX423" fmla="*/ 825812 w 1002776"/>
                <a:gd name="connsiteY423" fmla="*/ 1139556 h 1303083"/>
                <a:gd name="connsiteX424" fmla="*/ 801727 w 1002776"/>
                <a:gd name="connsiteY424" fmla="*/ 1131507 h 1303083"/>
                <a:gd name="connsiteX425" fmla="*/ 748105 w 1002776"/>
                <a:gd name="connsiteY425" fmla="*/ 1118070 h 1303083"/>
                <a:gd name="connsiteX426" fmla="*/ 710519 w 1002776"/>
                <a:gd name="connsiteY426" fmla="*/ 1110020 h 1303083"/>
                <a:gd name="connsiteX427" fmla="*/ 683708 w 1002776"/>
                <a:gd name="connsiteY427" fmla="*/ 1104696 h 1303083"/>
                <a:gd name="connsiteX428" fmla="*/ 670335 w 1002776"/>
                <a:gd name="connsiteY428" fmla="*/ 1099308 h 1303083"/>
                <a:gd name="connsiteX429" fmla="*/ 667672 w 1002776"/>
                <a:gd name="connsiteY429" fmla="*/ 1099308 h 1303083"/>
                <a:gd name="connsiteX430" fmla="*/ 667672 w 1002776"/>
                <a:gd name="connsiteY430" fmla="*/ 1096646 h 1303083"/>
                <a:gd name="connsiteX431" fmla="*/ 664947 w 1002776"/>
                <a:gd name="connsiteY431" fmla="*/ 1096646 h 1303083"/>
                <a:gd name="connsiteX432" fmla="*/ 651573 w 1002776"/>
                <a:gd name="connsiteY432" fmla="*/ 1077885 h 1303083"/>
                <a:gd name="connsiteX433" fmla="*/ 619375 w 1002776"/>
                <a:gd name="connsiteY433" fmla="*/ 1040299 h 1303083"/>
                <a:gd name="connsiteX434" fmla="*/ 576465 w 1002776"/>
                <a:gd name="connsiteY434" fmla="*/ 984015 h 1303083"/>
                <a:gd name="connsiteX435" fmla="*/ 546992 w 1002776"/>
                <a:gd name="connsiteY435" fmla="*/ 949155 h 1303083"/>
                <a:gd name="connsiteX436" fmla="*/ 504082 w 1002776"/>
                <a:gd name="connsiteY436" fmla="*/ 884822 h 1303083"/>
                <a:gd name="connsiteX437" fmla="*/ 469221 w 1002776"/>
                <a:gd name="connsiteY437" fmla="*/ 833862 h 1303083"/>
                <a:gd name="connsiteX438" fmla="*/ 466559 w 1002776"/>
                <a:gd name="connsiteY438" fmla="*/ 831200 h 1303083"/>
                <a:gd name="connsiteX439" fmla="*/ 447798 w 1002776"/>
                <a:gd name="connsiteY439" fmla="*/ 825812 h 1303083"/>
                <a:gd name="connsiteX440" fmla="*/ 402226 w 1002776"/>
                <a:gd name="connsiteY440" fmla="*/ 807051 h 1303083"/>
                <a:gd name="connsiteX441" fmla="*/ 351266 w 1002776"/>
                <a:gd name="connsiteY441" fmla="*/ 790952 h 1303083"/>
                <a:gd name="connsiteX442" fmla="*/ 332505 w 1002776"/>
                <a:gd name="connsiteY442" fmla="*/ 782902 h 1303083"/>
                <a:gd name="connsiteX443" fmla="*/ 319068 w 1002776"/>
                <a:gd name="connsiteY443" fmla="*/ 777578 h 1303083"/>
                <a:gd name="connsiteX444" fmla="*/ 305694 w 1002776"/>
                <a:gd name="connsiteY444" fmla="*/ 772190 h 1303083"/>
                <a:gd name="connsiteX445" fmla="*/ 302969 w 1002776"/>
                <a:gd name="connsiteY445" fmla="*/ 772190 h 1303083"/>
                <a:gd name="connsiteX446" fmla="*/ 300307 w 1002776"/>
                <a:gd name="connsiteY446" fmla="*/ 772190 h 1303083"/>
                <a:gd name="connsiteX447" fmla="*/ 297645 w 1002776"/>
                <a:gd name="connsiteY447" fmla="*/ 772190 h 1303083"/>
                <a:gd name="connsiteX448" fmla="*/ 297645 w 1002776"/>
                <a:gd name="connsiteY448" fmla="*/ 769529 h 1303083"/>
                <a:gd name="connsiteX449" fmla="*/ 294919 w 1002776"/>
                <a:gd name="connsiteY449" fmla="*/ 769529 h 1303083"/>
                <a:gd name="connsiteX450" fmla="*/ 292257 w 1002776"/>
                <a:gd name="connsiteY450" fmla="*/ 769529 h 1303083"/>
                <a:gd name="connsiteX451" fmla="*/ 289595 w 1002776"/>
                <a:gd name="connsiteY451" fmla="*/ 769529 h 1303083"/>
                <a:gd name="connsiteX452" fmla="*/ 286933 w 1002776"/>
                <a:gd name="connsiteY452" fmla="*/ 769529 h 1303083"/>
                <a:gd name="connsiteX453" fmla="*/ 284207 w 1002776"/>
                <a:gd name="connsiteY453" fmla="*/ 769529 h 1303083"/>
                <a:gd name="connsiteX454" fmla="*/ 284207 w 1002776"/>
                <a:gd name="connsiteY454" fmla="*/ 766866 h 1303083"/>
                <a:gd name="connsiteX455" fmla="*/ 281546 w 1002776"/>
                <a:gd name="connsiteY455" fmla="*/ 766866 h 1303083"/>
                <a:gd name="connsiteX456" fmla="*/ 278884 w 1002776"/>
                <a:gd name="connsiteY456" fmla="*/ 766866 h 1303083"/>
                <a:gd name="connsiteX457" fmla="*/ 276158 w 1002776"/>
                <a:gd name="connsiteY457" fmla="*/ 764141 h 1303083"/>
                <a:gd name="connsiteX458" fmla="*/ 273496 w 1002776"/>
                <a:gd name="connsiteY458" fmla="*/ 764141 h 1303083"/>
                <a:gd name="connsiteX459" fmla="*/ 270834 w 1002776"/>
                <a:gd name="connsiteY459" fmla="*/ 761479 h 1303083"/>
                <a:gd name="connsiteX460" fmla="*/ 268108 w 1002776"/>
                <a:gd name="connsiteY460" fmla="*/ 761479 h 1303083"/>
                <a:gd name="connsiteX461" fmla="*/ 268108 w 1002776"/>
                <a:gd name="connsiteY461" fmla="*/ 758817 h 1303083"/>
                <a:gd name="connsiteX462" fmla="*/ 265446 w 1002776"/>
                <a:gd name="connsiteY462" fmla="*/ 758817 h 1303083"/>
                <a:gd name="connsiteX463" fmla="*/ 262784 w 1002776"/>
                <a:gd name="connsiteY463" fmla="*/ 756091 h 1303083"/>
                <a:gd name="connsiteX464" fmla="*/ 260122 w 1002776"/>
                <a:gd name="connsiteY464" fmla="*/ 756091 h 1303083"/>
                <a:gd name="connsiteX465" fmla="*/ 257397 w 1002776"/>
                <a:gd name="connsiteY465" fmla="*/ 753429 h 1303083"/>
                <a:gd name="connsiteX466" fmla="*/ 254735 w 1002776"/>
                <a:gd name="connsiteY466" fmla="*/ 750767 h 1303083"/>
                <a:gd name="connsiteX467" fmla="*/ 252073 w 1002776"/>
                <a:gd name="connsiteY467" fmla="*/ 750767 h 1303083"/>
                <a:gd name="connsiteX468" fmla="*/ 249347 w 1002776"/>
                <a:gd name="connsiteY468" fmla="*/ 748042 h 1303083"/>
                <a:gd name="connsiteX469" fmla="*/ 246685 w 1002776"/>
                <a:gd name="connsiteY469" fmla="*/ 745380 h 1303083"/>
                <a:gd name="connsiteX470" fmla="*/ 244023 w 1002776"/>
                <a:gd name="connsiteY470" fmla="*/ 745380 h 1303083"/>
                <a:gd name="connsiteX471" fmla="*/ 241298 w 1002776"/>
                <a:gd name="connsiteY471" fmla="*/ 742718 h 1303083"/>
                <a:gd name="connsiteX472" fmla="*/ 238635 w 1002776"/>
                <a:gd name="connsiteY472" fmla="*/ 740056 h 1303083"/>
                <a:gd name="connsiteX473" fmla="*/ 235973 w 1002776"/>
                <a:gd name="connsiteY473" fmla="*/ 740056 h 1303083"/>
                <a:gd name="connsiteX474" fmla="*/ 222536 w 1002776"/>
                <a:gd name="connsiteY474" fmla="*/ 723956 h 1303083"/>
                <a:gd name="connsiteX475" fmla="*/ 203775 w 1002776"/>
                <a:gd name="connsiteY475" fmla="*/ 702470 h 1303083"/>
                <a:gd name="connsiteX476" fmla="*/ 179626 w 1002776"/>
                <a:gd name="connsiteY476" fmla="*/ 678384 h 1303083"/>
                <a:gd name="connsiteX477" fmla="*/ 158203 w 1002776"/>
                <a:gd name="connsiteY477" fmla="*/ 656897 h 1303083"/>
                <a:gd name="connsiteX478" fmla="*/ 155541 w 1002776"/>
                <a:gd name="connsiteY478" fmla="*/ 656897 h 1303083"/>
                <a:gd name="connsiteX479" fmla="*/ 155541 w 1002776"/>
                <a:gd name="connsiteY479" fmla="*/ 654235 h 1303083"/>
                <a:gd name="connsiteX480" fmla="*/ 152815 w 1002776"/>
                <a:gd name="connsiteY480" fmla="*/ 654235 h 1303083"/>
                <a:gd name="connsiteX481" fmla="*/ 152815 w 1002776"/>
                <a:gd name="connsiteY481" fmla="*/ 651573 h 1303083"/>
                <a:gd name="connsiteX482" fmla="*/ 136780 w 1002776"/>
                <a:gd name="connsiteY482" fmla="*/ 643524 h 1303083"/>
                <a:gd name="connsiteX483" fmla="*/ 112631 w 1002776"/>
                <a:gd name="connsiteY483" fmla="*/ 632749 h 1303083"/>
                <a:gd name="connsiteX484" fmla="*/ 83158 w 1002776"/>
                <a:gd name="connsiteY484" fmla="*/ 619375 h 1303083"/>
                <a:gd name="connsiteX485" fmla="*/ 42910 w 1002776"/>
                <a:gd name="connsiteY485" fmla="*/ 600614 h 1303083"/>
                <a:gd name="connsiteX486" fmla="*/ 16099 w 1002776"/>
                <a:gd name="connsiteY486" fmla="*/ 587177 h 1303083"/>
                <a:gd name="connsiteX487" fmla="*/ 5387 w 1002776"/>
                <a:gd name="connsiteY487" fmla="*/ 581852 h 1303083"/>
                <a:gd name="connsiteX488" fmla="*/ 0 w 1002776"/>
                <a:gd name="connsiteY488" fmla="*/ 579127 h 1303083"/>
                <a:gd name="connsiteX489" fmla="*/ 0 w 1002776"/>
                <a:gd name="connsiteY489" fmla="*/ 579127 h 13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1002776" h="1303083">
                  <a:moveTo>
                    <a:pt x="0" y="579127"/>
                  </a:moveTo>
                  <a:lnTo>
                    <a:pt x="26811" y="563028"/>
                  </a:lnTo>
                  <a:lnTo>
                    <a:pt x="56347" y="549654"/>
                  </a:lnTo>
                  <a:lnTo>
                    <a:pt x="75108" y="530893"/>
                  </a:lnTo>
                  <a:lnTo>
                    <a:pt x="99194" y="501420"/>
                  </a:lnTo>
                  <a:lnTo>
                    <a:pt x="109969" y="490645"/>
                  </a:lnTo>
                  <a:lnTo>
                    <a:pt x="109969" y="487983"/>
                  </a:lnTo>
                  <a:lnTo>
                    <a:pt x="109969" y="485321"/>
                  </a:lnTo>
                  <a:lnTo>
                    <a:pt x="107243" y="485321"/>
                  </a:lnTo>
                  <a:lnTo>
                    <a:pt x="107243" y="482595"/>
                  </a:lnTo>
                  <a:lnTo>
                    <a:pt x="104581" y="479933"/>
                  </a:lnTo>
                  <a:lnTo>
                    <a:pt x="104581" y="477271"/>
                  </a:lnTo>
                  <a:lnTo>
                    <a:pt x="104581" y="474546"/>
                  </a:lnTo>
                  <a:lnTo>
                    <a:pt x="104581" y="471884"/>
                  </a:lnTo>
                  <a:lnTo>
                    <a:pt x="104581" y="469222"/>
                  </a:lnTo>
                  <a:lnTo>
                    <a:pt x="107243" y="469222"/>
                  </a:lnTo>
                  <a:lnTo>
                    <a:pt x="107243" y="466559"/>
                  </a:lnTo>
                  <a:lnTo>
                    <a:pt x="107243" y="463834"/>
                  </a:lnTo>
                  <a:lnTo>
                    <a:pt x="107243" y="461172"/>
                  </a:lnTo>
                  <a:lnTo>
                    <a:pt x="104581" y="461172"/>
                  </a:lnTo>
                  <a:lnTo>
                    <a:pt x="104581" y="458510"/>
                  </a:lnTo>
                  <a:lnTo>
                    <a:pt x="104581" y="455784"/>
                  </a:lnTo>
                  <a:lnTo>
                    <a:pt x="104581" y="453122"/>
                  </a:lnTo>
                  <a:lnTo>
                    <a:pt x="101919" y="453122"/>
                  </a:lnTo>
                  <a:lnTo>
                    <a:pt x="104581" y="453122"/>
                  </a:lnTo>
                  <a:lnTo>
                    <a:pt x="107243" y="453122"/>
                  </a:lnTo>
                  <a:lnTo>
                    <a:pt x="109969" y="450460"/>
                  </a:lnTo>
                  <a:lnTo>
                    <a:pt x="112631" y="450460"/>
                  </a:lnTo>
                  <a:lnTo>
                    <a:pt x="115293" y="453122"/>
                  </a:lnTo>
                  <a:lnTo>
                    <a:pt x="118018" y="453122"/>
                  </a:lnTo>
                  <a:lnTo>
                    <a:pt x="120680" y="453122"/>
                  </a:lnTo>
                  <a:lnTo>
                    <a:pt x="123342" y="450460"/>
                  </a:lnTo>
                  <a:lnTo>
                    <a:pt x="126005" y="450460"/>
                  </a:lnTo>
                  <a:lnTo>
                    <a:pt x="131392" y="450460"/>
                  </a:lnTo>
                  <a:lnTo>
                    <a:pt x="134054" y="450460"/>
                  </a:lnTo>
                  <a:lnTo>
                    <a:pt x="158203" y="453122"/>
                  </a:lnTo>
                  <a:lnTo>
                    <a:pt x="214487" y="455784"/>
                  </a:lnTo>
                  <a:lnTo>
                    <a:pt x="217212" y="455784"/>
                  </a:lnTo>
                  <a:lnTo>
                    <a:pt x="227924" y="447735"/>
                  </a:lnTo>
                  <a:lnTo>
                    <a:pt x="276158" y="412938"/>
                  </a:lnTo>
                  <a:lnTo>
                    <a:pt x="289595" y="402163"/>
                  </a:lnTo>
                  <a:lnTo>
                    <a:pt x="335167" y="372690"/>
                  </a:lnTo>
                  <a:lnTo>
                    <a:pt x="372690" y="348541"/>
                  </a:lnTo>
                  <a:lnTo>
                    <a:pt x="380739" y="340491"/>
                  </a:lnTo>
                  <a:lnTo>
                    <a:pt x="399500" y="327118"/>
                  </a:lnTo>
                  <a:lnTo>
                    <a:pt x="420987" y="311019"/>
                  </a:lnTo>
                  <a:lnTo>
                    <a:pt x="431699" y="305631"/>
                  </a:lnTo>
                  <a:lnTo>
                    <a:pt x="445073" y="300307"/>
                  </a:lnTo>
                  <a:lnTo>
                    <a:pt x="487983" y="276158"/>
                  </a:lnTo>
                  <a:lnTo>
                    <a:pt x="501420" y="268108"/>
                  </a:lnTo>
                  <a:lnTo>
                    <a:pt x="512132" y="262784"/>
                  </a:lnTo>
                  <a:lnTo>
                    <a:pt x="538942" y="246685"/>
                  </a:lnTo>
                  <a:lnTo>
                    <a:pt x="552379" y="238636"/>
                  </a:lnTo>
                  <a:lnTo>
                    <a:pt x="557704" y="235910"/>
                  </a:lnTo>
                  <a:lnTo>
                    <a:pt x="571141" y="227924"/>
                  </a:lnTo>
                  <a:lnTo>
                    <a:pt x="579190" y="222536"/>
                  </a:lnTo>
                  <a:lnTo>
                    <a:pt x="587177" y="217149"/>
                  </a:lnTo>
                  <a:lnTo>
                    <a:pt x="589902" y="217149"/>
                  </a:lnTo>
                  <a:lnTo>
                    <a:pt x="595226" y="211825"/>
                  </a:lnTo>
                  <a:lnTo>
                    <a:pt x="597951" y="209099"/>
                  </a:lnTo>
                  <a:lnTo>
                    <a:pt x="600614" y="209099"/>
                  </a:lnTo>
                  <a:lnTo>
                    <a:pt x="603276" y="206437"/>
                  </a:lnTo>
                  <a:lnTo>
                    <a:pt x="603276" y="203775"/>
                  </a:lnTo>
                  <a:lnTo>
                    <a:pt x="600614" y="203775"/>
                  </a:lnTo>
                  <a:lnTo>
                    <a:pt x="600614" y="201113"/>
                  </a:lnTo>
                  <a:lnTo>
                    <a:pt x="600614" y="198388"/>
                  </a:lnTo>
                  <a:lnTo>
                    <a:pt x="600614" y="195726"/>
                  </a:lnTo>
                  <a:lnTo>
                    <a:pt x="600614" y="193063"/>
                  </a:lnTo>
                  <a:lnTo>
                    <a:pt x="597951" y="193063"/>
                  </a:lnTo>
                  <a:lnTo>
                    <a:pt x="597951" y="190338"/>
                  </a:lnTo>
                  <a:lnTo>
                    <a:pt x="595226" y="190338"/>
                  </a:lnTo>
                  <a:lnTo>
                    <a:pt x="595226" y="187676"/>
                  </a:lnTo>
                  <a:lnTo>
                    <a:pt x="595226" y="185014"/>
                  </a:lnTo>
                  <a:lnTo>
                    <a:pt x="592564" y="182288"/>
                  </a:lnTo>
                  <a:lnTo>
                    <a:pt x="592564" y="179626"/>
                  </a:lnTo>
                  <a:lnTo>
                    <a:pt x="589902" y="179626"/>
                  </a:lnTo>
                  <a:lnTo>
                    <a:pt x="589902" y="176964"/>
                  </a:lnTo>
                  <a:lnTo>
                    <a:pt x="587177" y="174302"/>
                  </a:lnTo>
                  <a:lnTo>
                    <a:pt x="587177" y="171577"/>
                  </a:lnTo>
                  <a:lnTo>
                    <a:pt x="584514" y="171577"/>
                  </a:lnTo>
                  <a:lnTo>
                    <a:pt x="584514" y="168915"/>
                  </a:lnTo>
                  <a:lnTo>
                    <a:pt x="581852" y="168915"/>
                  </a:lnTo>
                  <a:lnTo>
                    <a:pt x="581852" y="166253"/>
                  </a:lnTo>
                  <a:lnTo>
                    <a:pt x="581852" y="163527"/>
                  </a:lnTo>
                  <a:lnTo>
                    <a:pt x="584514" y="155478"/>
                  </a:lnTo>
                  <a:lnTo>
                    <a:pt x="584514" y="152815"/>
                  </a:lnTo>
                  <a:lnTo>
                    <a:pt x="587177" y="152815"/>
                  </a:lnTo>
                  <a:lnTo>
                    <a:pt x="592564" y="152815"/>
                  </a:lnTo>
                  <a:lnTo>
                    <a:pt x="592564" y="150153"/>
                  </a:lnTo>
                  <a:lnTo>
                    <a:pt x="597951" y="150153"/>
                  </a:lnTo>
                  <a:lnTo>
                    <a:pt x="608663" y="150153"/>
                  </a:lnTo>
                  <a:lnTo>
                    <a:pt x="611326" y="150153"/>
                  </a:lnTo>
                  <a:lnTo>
                    <a:pt x="616713" y="150153"/>
                  </a:lnTo>
                  <a:lnTo>
                    <a:pt x="616713" y="147428"/>
                  </a:lnTo>
                  <a:lnTo>
                    <a:pt x="619375" y="147428"/>
                  </a:lnTo>
                  <a:lnTo>
                    <a:pt x="622037" y="147428"/>
                  </a:lnTo>
                  <a:lnTo>
                    <a:pt x="624763" y="147428"/>
                  </a:lnTo>
                  <a:lnTo>
                    <a:pt x="627425" y="147428"/>
                  </a:lnTo>
                  <a:lnTo>
                    <a:pt x="630087" y="147428"/>
                  </a:lnTo>
                  <a:lnTo>
                    <a:pt x="630087" y="144766"/>
                  </a:lnTo>
                  <a:lnTo>
                    <a:pt x="635474" y="144766"/>
                  </a:lnTo>
                  <a:lnTo>
                    <a:pt x="638136" y="144766"/>
                  </a:lnTo>
                  <a:lnTo>
                    <a:pt x="640862" y="144766"/>
                  </a:lnTo>
                  <a:lnTo>
                    <a:pt x="643524" y="144766"/>
                  </a:lnTo>
                  <a:lnTo>
                    <a:pt x="643524" y="142104"/>
                  </a:lnTo>
                  <a:lnTo>
                    <a:pt x="646186" y="142104"/>
                  </a:lnTo>
                  <a:lnTo>
                    <a:pt x="648848" y="142104"/>
                  </a:lnTo>
                  <a:lnTo>
                    <a:pt x="651573" y="142104"/>
                  </a:lnTo>
                  <a:lnTo>
                    <a:pt x="654235" y="142104"/>
                  </a:lnTo>
                  <a:lnTo>
                    <a:pt x="656898" y="142104"/>
                  </a:lnTo>
                  <a:lnTo>
                    <a:pt x="656898" y="139442"/>
                  </a:lnTo>
                  <a:lnTo>
                    <a:pt x="659623" y="139442"/>
                  </a:lnTo>
                  <a:lnTo>
                    <a:pt x="662285" y="139442"/>
                  </a:lnTo>
                  <a:lnTo>
                    <a:pt x="667672" y="139442"/>
                  </a:lnTo>
                  <a:lnTo>
                    <a:pt x="670335" y="139442"/>
                  </a:lnTo>
                  <a:lnTo>
                    <a:pt x="670335" y="136716"/>
                  </a:lnTo>
                  <a:lnTo>
                    <a:pt x="672997" y="136716"/>
                  </a:lnTo>
                  <a:lnTo>
                    <a:pt x="675659" y="136716"/>
                  </a:lnTo>
                  <a:lnTo>
                    <a:pt x="678384" y="136716"/>
                  </a:lnTo>
                  <a:lnTo>
                    <a:pt x="681046" y="136716"/>
                  </a:lnTo>
                  <a:lnTo>
                    <a:pt x="681046" y="134054"/>
                  </a:lnTo>
                  <a:lnTo>
                    <a:pt x="683708" y="134054"/>
                  </a:lnTo>
                  <a:lnTo>
                    <a:pt x="686434" y="134054"/>
                  </a:lnTo>
                  <a:lnTo>
                    <a:pt x="689096" y="134054"/>
                  </a:lnTo>
                  <a:lnTo>
                    <a:pt x="689096" y="131392"/>
                  </a:lnTo>
                  <a:lnTo>
                    <a:pt x="691758" y="131392"/>
                  </a:lnTo>
                  <a:lnTo>
                    <a:pt x="694483" y="131392"/>
                  </a:lnTo>
                  <a:lnTo>
                    <a:pt x="697145" y="131392"/>
                  </a:lnTo>
                  <a:lnTo>
                    <a:pt x="697145" y="128667"/>
                  </a:lnTo>
                  <a:lnTo>
                    <a:pt x="699807" y="128667"/>
                  </a:lnTo>
                  <a:lnTo>
                    <a:pt x="702470" y="128667"/>
                  </a:lnTo>
                  <a:lnTo>
                    <a:pt x="705195" y="128667"/>
                  </a:lnTo>
                  <a:lnTo>
                    <a:pt x="705195" y="126005"/>
                  </a:lnTo>
                  <a:lnTo>
                    <a:pt x="707857" y="126005"/>
                  </a:lnTo>
                  <a:lnTo>
                    <a:pt x="710519" y="126005"/>
                  </a:lnTo>
                  <a:lnTo>
                    <a:pt x="710519" y="123343"/>
                  </a:lnTo>
                  <a:lnTo>
                    <a:pt x="713244" y="123343"/>
                  </a:lnTo>
                  <a:lnTo>
                    <a:pt x="715907" y="123343"/>
                  </a:lnTo>
                  <a:lnTo>
                    <a:pt x="718569" y="123343"/>
                  </a:lnTo>
                  <a:lnTo>
                    <a:pt x="721294" y="123343"/>
                  </a:lnTo>
                  <a:lnTo>
                    <a:pt x="721294" y="120617"/>
                  </a:lnTo>
                  <a:lnTo>
                    <a:pt x="723956" y="120617"/>
                  </a:lnTo>
                  <a:lnTo>
                    <a:pt x="726619" y="120617"/>
                  </a:lnTo>
                  <a:lnTo>
                    <a:pt x="726619" y="117955"/>
                  </a:lnTo>
                  <a:lnTo>
                    <a:pt x="729280" y="117955"/>
                  </a:lnTo>
                  <a:lnTo>
                    <a:pt x="729280" y="115293"/>
                  </a:lnTo>
                  <a:lnTo>
                    <a:pt x="732006" y="115293"/>
                  </a:lnTo>
                  <a:lnTo>
                    <a:pt x="734668" y="115293"/>
                  </a:lnTo>
                  <a:lnTo>
                    <a:pt x="737330" y="115293"/>
                  </a:lnTo>
                  <a:lnTo>
                    <a:pt x="737330" y="112631"/>
                  </a:lnTo>
                  <a:lnTo>
                    <a:pt x="740056" y="112631"/>
                  </a:lnTo>
                  <a:lnTo>
                    <a:pt x="742718" y="112631"/>
                  </a:lnTo>
                  <a:lnTo>
                    <a:pt x="742718" y="109905"/>
                  </a:lnTo>
                  <a:lnTo>
                    <a:pt x="745380" y="109905"/>
                  </a:lnTo>
                  <a:lnTo>
                    <a:pt x="748105" y="109905"/>
                  </a:lnTo>
                  <a:lnTo>
                    <a:pt x="748105" y="107243"/>
                  </a:lnTo>
                  <a:lnTo>
                    <a:pt x="750767" y="107243"/>
                  </a:lnTo>
                  <a:lnTo>
                    <a:pt x="753429" y="107243"/>
                  </a:lnTo>
                  <a:lnTo>
                    <a:pt x="753429" y="104581"/>
                  </a:lnTo>
                  <a:lnTo>
                    <a:pt x="756155" y="104581"/>
                  </a:lnTo>
                  <a:lnTo>
                    <a:pt x="756155" y="101856"/>
                  </a:lnTo>
                  <a:lnTo>
                    <a:pt x="758817" y="101856"/>
                  </a:lnTo>
                  <a:lnTo>
                    <a:pt x="761479" y="101856"/>
                  </a:lnTo>
                  <a:lnTo>
                    <a:pt x="761479" y="99194"/>
                  </a:lnTo>
                  <a:lnTo>
                    <a:pt x="761479" y="96532"/>
                  </a:lnTo>
                  <a:lnTo>
                    <a:pt x="764141" y="96532"/>
                  </a:lnTo>
                  <a:lnTo>
                    <a:pt x="766866" y="96532"/>
                  </a:lnTo>
                  <a:lnTo>
                    <a:pt x="766866" y="93806"/>
                  </a:lnTo>
                  <a:lnTo>
                    <a:pt x="769528" y="93806"/>
                  </a:lnTo>
                  <a:lnTo>
                    <a:pt x="769528" y="91144"/>
                  </a:lnTo>
                  <a:lnTo>
                    <a:pt x="772191" y="91144"/>
                  </a:lnTo>
                  <a:lnTo>
                    <a:pt x="772191" y="88482"/>
                  </a:lnTo>
                  <a:lnTo>
                    <a:pt x="774916" y="88482"/>
                  </a:lnTo>
                  <a:lnTo>
                    <a:pt x="777578" y="88482"/>
                  </a:lnTo>
                  <a:lnTo>
                    <a:pt x="777578" y="85757"/>
                  </a:lnTo>
                  <a:lnTo>
                    <a:pt x="780240" y="85757"/>
                  </a:lnTo>
                  <a:lnTo>
                    <a:pt x="780240" y="83095"/>
                  </a:lnTo>
                  <a:lnTo>
                    <a:pt x="782965" y="83095"/>
                  </a:lnTo>
                  <a:lnTo>
                    <a:pt x="782965" y="80433"/>
                  </a:lnTo>
                  <a:lnTo>
                    <a:pt x="785628" y="80433"/>
                  </a:lnTo>
                  <a:lnTo>
                    <a:pt x="785628" y="77770"/>
                  </a:lnTo>
                  <a:lnTo>
                    <a:pt x="788290" y="77770"/>
                  </a:lnTo>
                  <a:lnTo>
                    <a:pt x="788290" y="75045"/>
                  </a:lnTo>
                  <a:lnTo>
                    <a:pt x="790952" y="75045"/>
                  </a:lnTo>
                  <a:lnTo>
                    <a:pt x="788290" y="75045"/>
                  </a:lnTo>
                  <a:lnTo>
                    <a:pt x="790952" y="75045"/>
                  </a:lnTo>
                  <a:lnTo>
                    <a:pt x="790952" y="72383"/>
                  </a:lnTo>
                  <a:lnTo>
                    <a:pt x="793677" y="72383"/>
                  </a:lnTo>
                  <a:lnTo>
                    <a:pt x="793677" y="69721"/>
                  </a:lnTo>
                  <a:lnTo>
                    <a:pt x="796339" y="69721"/>
                  </a:lnTo>
                  <a:lnTo>
                    <a:pt x="799001" y="69721"/>
                  </a:lnTo>
                  <a:lnTo>
                    <a:pt x="799001" y="66995"/>
                  </a:lnTo>
                  <a:lnTo>
                    <a:pt x="801727" y="66995"/>
                  </a:lnTo>
                  <a:lnTo>
                    <a:pt x="801727" y="64333"/>
                  </a:lnTo>
                  <a:lnTo>
                    <a:pt x="801727" y="61671"/>
                  </a:lnTo>
                  <a:lnTo>
                    <a:pt x="804389" y="61671"/>
                  </a:lnTo>
                  <a:lnTo>
                    <a:pt x="807051" y="61671"/>
                  </a:lnTo>
                  <a:lnTo>
                    <a:pt x="807051" y="58946"/>
                  </a:lnTo>
                  <a:lnTo>
                    <a:pt x="807051" y="61671"/>
                  </a:lnTo>
                  <a:lnTo>
                    <a:pt x="807051" y="58946"/>
                  </a:lnTo>
                  <a:lnTo>
                    <a:pt x="809776" y="58946"/>
                  </a:lnTo>
                  <a:lnTo>
                    <a:pt x="809776" y="56284"/>
                  </a:lnTo>
                  <a:lnTo>
                    <a:pt x="812438" y="56284"/>
                  </a:lnTo>
                  <a:lnTo>
                    <a:pt x="812438" y="53622"/>
                  </a:lnTo>
                  <a:lnTo>
                    <a:pt x="815100" y="53622"/>
                  </a:lnTo>
                  <a:lnTo>
                    <a:pt x="817763" y="53622"/>
                  </a:lnTo>
                  <a:lnTo>
                    <a:pt x="817763" y="50960"/>
                  </a:lnTo>
                  <a:lnTo>
                    <a:pt x="820488" y="50960"/>
                  </a:lnTo>
                  <a:lnTo>
                    <a:pt x="820488" y="48234"/>
                  </a:lnTo>
                  <a:lnTo>
                    <a:pt x="823150" y="48234"/>
                  </a:lnTo>
                  <a:lnTo>
                    <a:pt x="823150" y="45572"/>
                  </a:lnTo>
                  <a:lnTo>
                    <a:pt x="825812" y="45572"/>
                  </a:lnTo>
                  <a:lnTo>
                    <a:pt x="828537" y="45572"/>
                  </a:lnTo>
                  <a:lnTo>
                    <a:pt x="828537" y="42910"/>
                  </a:lnTo>
                  <a:lnTo>
                    <a:pt x="831200" y="42910"/>
                  </a:lnTo>
                  <a:lnTo>
                    <a:pt x="833862" y="42910"/>
                  </a:lnTo>
                  <a:lnTo>
                    <a:pt x="833862" y="40185"/>
                  </a:lnTo>
                  <a:lnTo>
                    <a:pt x="836587" y="40185"/>
                  </a:lnTo>
                  <a:lnTo>
                    <a:pt x="836587" y="37522"/>
                  </a:lnTo>
                  <a:lnTo>
                    <a:pt x="839249" y="37522"/>
                  </a:lnTo>
                  <a:lnTo>
                    <a:pt x="839249" y="34860"/>
                  </a:lnTo>
                  <a:lnTo>
                    <a:pt x="841912" y="34860"/>
                  </a:lnTo>
                  <a:lnTo>
                    <a:pt x="844573" y="34860"/>
                  </a:lnTo>
                  <a:lnTo>
                    <a:pt x="844573" y="32135"/>
                  </a:lnTo>
                  <a:lnTo>
                    <a:pt x="847299" y="32135"/>
                  </a:lnTo>
                  <a:lnTo>
                    <a:pt x="849961" y="32135"/>
                  </a:lnTo>
                  <a:lnTo>
                    <a:pt x="849961" y="29473"/>
                  </a:lnTo>
                  <a:lnTo>
                    <a:pt x="852623" y="29473"/>
                  </a:lnTo>
                  <a:lnTo>
                    <a:pt x="855349" y="29473"/>
                  </a:lnTo>
                  <a:lnTo>
                    <a:pt x="855349" y="26811"/>
                  </a:lnTo>
                  <a:lnTo>
                    <a:pt x="858011" y="26811"/>
                  </a:lnTo>
                  <a:lnTo>
                    <a:pt x="858011" y="24149"/>
                  </a:lnTo>
                  <a:lnTo>
                    <a:pt x="860673" y="24149"/>
                  </a:lnTo>
                  <a:lnTo>
                    <a:pt x="863398" y="24149"/>
                  </a:lnTo>
                  <a:lnTo>
                    <a:pt x="863398" y="21423"/>
                  </a:lnTo>
                  <a:lnTo>
                    <a:pt x="866060" y="21423"/>
                  </a:lnTo>
                  <a:lnTo>
                    <a:pt x="868722" y="21423"/>
                  </a:lnTo>
                  <a:lnTo>
                    <a:pt x="868722" y="18761"/>
                  </a:lnTo>
                  <a:lnTo>
                    <a:pt x="871448" y="18761"/>
                  </a:lnTo>
                  <a:lnTo>
                    <a:pt x="874110" y="18761"/>
                  </a:lnTo>
                  <a:lnTo>
                    <a:pt x="874110" y="16099"/>
                  </a:lnTo>
                  <a:lnTo>
                    <a:pt x="876772" y="16099"/>
                  </a:lnTo>
                  <a:lnTo>
                    <a:pt x="879434" y="16099"/>
                  </a:lnTo>
                  <a:lnTo>
                    <a:pt x="882159" y="16099"/>
                  </a:lnTo>
                  <a:lnTo>
                    <a:pt x="882159" y="13374"/>
                  </a:lnTo>
                  <a:lnTo>
                    <a:pt x="884821" y="13374"/>
                  </a:lnTo>
                  <a:lnTo>
                    <a:pt x="887484" y="13374"/>
                  </a:lnTo>
                  <a:lnTo>
                    <a:pt x="887484" y="10712"/>
                  </a:lnTo>
                  <a:lnTo>
                    <a:pt x="890209" y="10712"/>
                  </a:lnTo>
                  <a:lnTo>
                    <a:pt x="892871" y="10712"/>
                  </a:lnTo>
                  <a:lnTo>
                    <a:pt x="892871" y="8050"/>
                  </a:lnTo>
                  <a:lnTo>
                    <a:pt x="895533" y="8050"/>
                  </a:lnTo>
                  <a:lnTo>
                    <a:pt x="895533" y="10712"/>
                  </a:lnTo>
                  <a:lnTo>
                    <a:pt x="892871" y="10712"/>
                  </a:lnTo>
                  <a:lnTo>
                    <a:pt x="892871" y="13374"/>
                  </a:lnTo>
                  <a:lnTo>
                    <a:pt x="892871" y="16099"/>
                  </a:lnTo>
                  <a:lnTo>
                    <a:pt x="890209" y="16099"/>
                  </a:lnTo>
                  <a:lnTo>
                    <a:pt x="890209" y="18761"/>
                  </a:lnTo>
                  <a:lnTo>
                    <a:pt x="892871" y="18761"/>
                  </a:lnTo>
                  <a:lnTo>
                    <a:pt x="895533" y="18761"/>
                  </a:lnTo>
                  <a:lnTo>
                    <a:pt x="898258" y="18761"/>
                  </a:lnTo>
                  <a:lnTo>
                    <a:pt x="895533" y="18761"/>
                  </a:lnTo>
                  <a:lnTo>
                    <a:pt x="892871" y="18761"/>
                  </a:lnTo>
                  <a:lnTo>
                    <a:pt x="892871" y="16099"/>
                  </a:lnTo>
                  <a:lnTo>
                    <a:pt x="890209" y="16099"/>
                  </a:lnTo>
                  <a:lnTo>
                    <a:pt x="892871" y="16099"/>
                  </a:lnTo>
                  <a:lnTo>
                    <a:pt x="892871" y="13374"/>
                  </a:lnTo>
                  <a:lnTo>
                    <a:pt x="895533" y="13374"/>
                  </a:lnTo>
                  <a:lnTo>
                    <a:pt x="895533" y="10712"/>
                  </a:lnTo>
                  <a:lnTo>
                    <a:pt x="895533" y="8050"/>
                  </a:lnTo>
                  <a:lnTo>
                    <a:pt x="898258" y="8050"/>
                  </a:lnTo>
                  <a:lnTo>
                    <a:pt x="898258" y="5324"/>
                  </a:lnTo>
                  <a:lnTo>
                    <a:pt x="900921" y="8050"/>
                  </a:lnTo>
                  <a:lnTo>
                    <a:pt x="900921" y="5324"/>
                  </a:lnTo>
                  <a:lnTo>
                    <a:pt x="903583" y="5324"/>
                  </a:lnTo>
                  <a:lnTo>
                    <a:pt x="906245" y="5324"/>
                  </a:lnTo>
                  <a:lnTo>
                    <a:pt x="908970" y="5324"/>
                  </a:lnTo>
                  <a:lnTo>
                    <a:pt x="911632" y="5324"/>
                  </a:lnTo>
                  <a:lnTo>
                    <a:pt x="911632" y="2662"/>
                  </a:lnTo>
                  <a:lnTo>
                    <a:pt x="914294" y="2662"/>
                  </a:lnTo>
                  <a:lnTo>
                    <a:pt x="919682" y="2662"/>
                  </a:lnTo>
                  <a:lnTo>
                    <a:pt x="927731" y="2662"/>
                  </a:lnTo>
                  <a:lnTo>
                    <a:pt x="927731" y="0"/>
                  </a:lnTo>
                  <a:lnTo>
                    <a:pt x="930393" y="0"/>
                  </a:lnTo>
                  <a:lnTo>
                    <a:pt x="933055" y="0"/>
                  </a:lnTo>
                  <a:lnTo>
                    <a:pt x="935781" y="0"/>
                  </a:lnTo>
                  <a:lnTo>
                    <a:pt x="941105" y="0"/>
                  </a:lnTo>
                  <a:lnTo>
                    <a:pt x="946493" y="0"/>
                  </a:lnTo>
                  <a:lnTo>
                    <a:pt x="951880" y="0"/>
                  </a:lnTo>
                  <a:lnTo>
                    <a:pt x="954542" y="0"/>
                  </a:lnTo>
                  <a:lnTo>
                    <a:pt x="959866" y="0"/>
                  </a:lnTo>
                  <a:lnTo>
                    <a:pt x="959866" y="2662"/>
                  </a:lnTo>
                  <a:lnTo>
                    <a:pt x="962592" y="2662"/>
                  </a:lnTo>
                  <a:lnTo>
                    <a:pt x="965254" y="2662"/>
                  </a:lnTo>
                  <a:lnTo>
                    <a:pt x="967916" y="2662"/>
                  </a:lnTo>
                  <a:lnTo>
                    <a:pt x="967916" y="5324"/>
                  </a:lnTo>
                  <a:lnTo>
                    <a:pt x="965254" y="5324"/>
                  </a:lnTo>
                  <a:lnTo>
                    <a:pt x="962592" y="5324"/>
                  </a:lnTo>
                  <a:lnTo>
                    <a:pt x="962592" y="8050"/>
                  </a:lnTo>
                  <a:lnTo>
                    <a:pt x="959866" y="8050"/>
                  </a:lnTo>
                  <a:lnTo>
                    <a:pt x="959866" y="10712"/>
                  </a:lnTo>
                  <a:lnTo>
                    <a:pt x="959866" y="13374"/>
                  </a:lnTo>
                  <a:lnTo>
                    <a:pt x="957205" y="13374"/>
                  </a:lnTo>
                  <a:lnTo>
                    <a:pt x="957205" y="16099"/>
                  </a:lnTo>
                  <a:lnTo>
                    <a:pt x="957205" y="21423"/>
                  </a:lnTo>
                  <a:lnTo>
                    <a:pt x="957205" y="24149"/>
                  </a:lnTo>
                  <a:lnTo>
                    <a:pt x="957205" y="26811"/>
                  </a:lnTo>
                  <a:lnTo>
                    <a:pt x="954542" y="26811"/>
                  </a:lnTo>
                  <a:lnTo>
                    <a:pt x="954542" y="29473"/>
                  </a:lnTo>
                  <a:lnTo>
                    <a:pt x="951880" y="29473"/>
                  </a:lnTo>
                  <a:lnTo>
                    <a:pt x="951880" y="32135"/>
                  </a:lnTo>
                  <a:lnTo>
                    <a:pt x="951880" y="34860"/>
                  </a:lnTo>
                  <a:lnTo>
                    <a:pt x="949155" y="34860"/>
                  </a:lnTo>
                  <a:lnTo>
                    <a:pt x="949155" y="37522"/>
                  </a:lnTo>
                  <a:lnTo>
                    <a:pt x="949155" y="40185"/>
                  </a:lnTo>
                  <a:lnTo>
                    <a:pt x="949155" y="42910"/>
                  </a:lnTo>
                  <a:lnTo>
                    <a:pt x="946493" y="42910"/>
                  </a:lnTo>
                  <a:lnTo>
                    <a:pt x="946493" y="45572"/>
                  </a:lnTo>
                  <a:lnTo>
                    <a:pt x="946493" y="48234"/>
                  </a:lnTo>
                  <a:lnTo>
                    <a:pt x="949155" y="48234"/>
                  </a:lnTo>
                  <a:lnTo>
                    <a:pt x="949155" y="45572"/>
                  </a:lnTo>
                  <a:lnTo>
                    <a:pt x="949155" y="42910"/>
                  </a:lnTo>
                  <a:lnTo>
                    <a:pt x="949155" y="40185"/>
                  </a:lnTo>
                  <a:lnTo>
                    <a:pt x="949155" y="37522"/>
                  </a:lnTo>
                  <a:lnTo>
                    <a:pt x="951880" y="37522"/>
                  </a:lnTo>
                  <a:lnTo>
                    <a:pt x="951880" y="34860"/>
                  </a:lnTo>
                  <a:lnTo>
                    <a:pt x="954542" y="34860"/>
                  </a:lnTo>
                  <a:lnTo>
                    <a:pt x="954542" y="32135"/>
                  </a:lnTo>
                  <a:lnTo>
                    <a:pt x="954542" y="29473"/>
                  </a:lnTo>
                  <a:lnTo>
                    <a:pt x="957205" y="29473"/>
                  </a:lnTo>
                  <a:lnTo>
                    <a:pt x="957205" y="26811"/>
                  </a:lnTo>
                  <a:lnTo>
                    <a:pt x="957205" y="24149"/>
                  </a:lnTo>
                  <a:lnTo>
                    <a:pt x="959866" y="24149"/>
                  </a:lnTo>
                  <a:lnTo>
                    <a:pt x="959866" y="21423"/>
                  </a:lnTo>
                  <a:lnTo>
                    <a:pt x="959866" y="18761"/>
                  </a:lnTo>
                  <a:lnTo>
                    <a:pt x="959866" y="16099"/>
                  </a:lnTo>
                  <a:lnTo>
                    <a:pt x="959866" y="13374"/>
                  </a:lnTo>
                  <a:lnTo>
                    <a:pt x="959866" y="10712"/>
                  </a:lnTo>
                  <a:lnTo>
                    <a:pt x="962592" y="10712"/>
                  </a:lnTo>
                  <a:lnTo>
                    <a:pt x="962592" y="8050"/>
                  </a:lnTo>
                  <a:lnTo>
                    <a:pt x="965254" y="8050"/>
                  </a:lnTo>
                  <a:lnTo>
                    <a:pt x="967916" y="8050"/>
                  </a:lnTo>
                  <a:lnTo>
                    <a:pt x="967916" y="5324"/>
                  </a:lnTo>
                  <a:lnTo>
                    <a:pt x="967916" y="8050"/>
                  </a:lnTo>
                  <a:lnTo>
                    <a:pt x="970642" y="8050"/>
                  </a:lnTo>
                  <a:lnTo>
                    <a:pt x="970642" y="5324"/>
                  </a:lnTo>
                  <a:lnTo>
                    <a:pt x="973304" y="5324"/>
                  </a:lnTo>
                  <a:lnTo>
                    <a:pt x="973304" y="8050"/>
                  </a:lnTo>
                  <a:lnTo>
                    <a:pt x="975966" y="8050"/>
                  </a:lnTo>
                  <a:lnTo>
                    <a:pt x="975966" y="5324"/>
                  </a:lnTo>
                  <a:lnTo>
                    <a:pt x="978691" y="5324"/>
                  </a:lnTo>
                  <a:lnTo>
                    <a:pt x="978691" y="8050"/>
                  </a:lnTo>
                  <a:lnTo>
                    <a:pt x="981353" y="8050"/>
                  </a:lnTo>
                  <a:lnTo>
                    <a:pt x="984015" y="8050"/>
                  </a:lnTo>
                  <a:lnTo>
                    <a:pt x="984015" y="10712"/>
                  </a:lnTo>
                  <a:lnTo>
                    <a:pt x="984015" y="13374"/>
                  </a:lnTo>
                  <a:lnTo>
                    <a:pt x="986741" y="13374"/>
                  </a:lnTo>
                  <a:lnTo>
                    <a:pt x="989403" y="13374"/>
                  </a:lnTo>
                  <a:lnTo>
                    <a:pt x="992065" y="13374"/>
                  </a:lnTo>
                  <a:lnTo>
                    <a:pt x="994727" y="13374"/>
                  </a:lnTo>
                  <a:lnTo>
                    <a:pt x="994727" y="10712"/>
                  </a:lnTo>
                  <a:lnTo>
                    <a:pt x="992065" y="10712"/>
                  </a:lnTo>
                  <a:lnTo>
                    <a:pt x="992065" y="13374"/>
                  </a:lnTo>
                  <a:lnTo>
                    <a:pt x="989403" y="13374"/>
                  </a:lnTo>
                  <a:lnTo>
                    <a:pt x="986741" y="13374"/>
                  </a:lnTo>
                  <a:lnTo>
                    <a:pt x="986741" y="10712"/>
                  </a:lnTo>
                  <a:lnTo>
                    <a:pt x="984015" y="10712"/>
                  </a:lnTo>
                  <a:lnTo>
                    <a:pt x="984015" y="8050"/>
                  </a:lnTo>
                  <a:lnTo>
                    <a:pt x="981353" y="8050"/>
                  </a:lnTo>
                  <a:lnTo>
                    <a:pt x="981353" y="5324"/>
                  </a:lnTo>
                  <a:lnTo>
                    <a:pt x="978691" y="5324"/>
                  </a:lnTo>
                  <a:lnTo>
                    <a:pt x="975966" y="5324"/>
                  </a:lnTo>
                  <a:lnTo>
                    <a:pt x="973304" y="5324"/>
                  </a:lnTo>
                  <a:lnTo>
                    <a:pt x="973304" y="2662"/>
                  </a:lnTo>
                  <a:lnTo>
                    <a:pt x="975966" y="2662"/>
                  </a:lnTo>
                  <a:lnTo>
                    <a:pt x="978691" y="2662"/>
                  </a:lnTo>
                  <a:lnTo>
                    <a:pt x="978691" y="5324"/>
                  </a:lnTo>
                  <a:lnTo>
                    <a:pt x="981353" y="5324"/>
                  </a:lnTo>
                  <a:lnTo>
                    <a:pt x="984015" y="5324"/>
                  </a:lnTo>
                  <a:lnTo>
                    <a:pt x="986741" y="5324"/>
                  </a:lnTo>
                  <a:lnTo>
                    <a:pt x="989403" y="5324"/>
                  </a:lnTo>
                  <a:lnTo>
                    <a:pt x="989403" y="8050"/>
                  </a:lnTo>
                  <a:lnTo>
                    <a:pt x="992065" y="8050"/>
                  </a:lnTo>
                  <a:lnTo>
                    <a:pt x="994727" y="8050"/>
                  </a:lnTo>
                  <a:lnTo>
                    <a:pt x="997452" y="8050"/>
                  </a:lnTo>
                  <a:lnTo>
                    <a:pt x="997452" y="10712"/>
                  </a:lnTo>
                  <a:lnTo>
                    <a:pt x="1000114" y="10712"/>
                  </a:lnTo>
                  <a:lnTo>
                    <a:pt x="1002776" y="10712"/>
                  </a:lnTo>
                  <a:lnTo>
                    <a:pt x="1000114" y="10712"/>
                  </a:lnTo>
                  <a:lnTo>
                    <a:pt x="1000114" y="13374"/>
                  </a:lnTo>
                  <a:lnTo>
                    <a:pt x="997452" y="13374"/>
                  </a:lnTo>
                  <a:lnTo>
                    <a:pt x="997452" y="21423"/>
                  </a:lnTo>
                  <a:lnTo>
                    <a:pt x="997452" y="24149"/>
                  </a:lnTo>
                  <a:lnTo>
                    <a:pt x="997452" y="139442"/>
                  </a:lnTo>
                  <a:lnTo>
                    <a:pt x="997452" y="163527"/>
                  </a:lnTo>
                  <a:lnTo>
                    <a:pt x="997452" y="182288"/>
                  </a:lnTo>
                  <a:lnTo>
                    <a:pt x="997452" y="195726"/>
                  </a:lnTo>
                  <a:lnTo>
                    <a:pt x="997452" y="198388"/>
                  </a:lnTo>
                  <a:lnTo>
                    <a:pt x="997452" y="370028"/>
                  </a:lnTo>
                  <a:lnTo>
                    <a:pt x="997452" y="463834"/>
                  </a:lnTo>
                  <a:lnTo>
                    <a:pt x="997452" y="469222"/>
                  </a:lnTo>
                  <a:lnTo>
                    <a:pt x="1000114" y="498694"/>
                  </a:lnTo>
                  <a:lnTo>
                    <a:pt x="1000114" y="565753"/>
                  </a:lnTo>
                  <a:lnTo>
                    <a:pt x="1000114" y="646186"/>
                  </a:lnTo>
                  <a:lnTo>
                    <a:pt x="1000114" y="702470"/>
                  </a:lnTo>
                  <a:lnTo>
                    <a:pt x="1000114" y="737330"/>
                  </a:lnTo>
                  <a:lnTo>
                    <a:pt x="1000114" y="740056"/>
                  </a:lnTo>
                  <a:lnTo>
                    <a:pt x="1000114" y="742718"/>
                  </a:lnTo>
                  <a:lnTo>
                    <a:pt x="1000114" y="745380"/>
                  </a:lnTo>
                  <a:lnTo>
                    <a:pt x="1000114" y="804389"/>
                  </a:lnTo>
                  <a:lnTo>
                    <a:pt x="1000114" y="1000115"/>
                  </a:lnTo>
                  <a:lnTo>
                    <a:pt x="1000114" y="1169029"/>
                  </a:lnTo>
                  <a:lnTo>
                    <a:pt x="1000114" y="1174417"/>
                  </a:lnTo>
                  <a:lnTo>
                    <a:pt x="1000114" y="1182466"/>
                  </a:lnTo>
                  <a:lnTo>
                    <a:pt x="1002776" y="1303084"/>
                  </a:lnTo>
                  <a:lnTo>
                    <a:pt x="973304" y="1270949"/>
                  </a:lnTo>
                  <a:lnTo>
                    <a:pt x="935781" y="1230700"/>
                  </a:lnTo>
                  <a:lnTo>
                    <a:pt x="895533" y="1185128"/>
                  </a:lnTo>
                  <a:lnTo>
                    <a:pt x="868722" y="1155655"/>
                  </a:lnTo>
                  <a:lnTo>
                    <a:pt x="863398" y="1150268"/>
                  </a:lnTo>
                  <a:lnTo>
                    <a:pt x="863398" y="1147606"/>
                  </a:lnTo>
                  <a:lnTo>
                    <a:pt x="860673" y="1147606"/>
                  </a:lnTo>
                  <a:lnTo>
                    <a:pt x="852623" y="1144880"/>
                  </a:lnTo>
                  <a:lnTo>
                    <a:pt x="825812" y="1139556"/>
                  </a:lnTo>
                  <a:lnTo>
                    <a:pt x="801727" y="1131507"/>
                  </a:lnTo>
                  <a:lnTo>
                    <a:pt x="748105" y="1118070"/>
                  </a:lnTo>
                  <a:lnTo>
                    <a:pt x="710519" y="1110020"/>
                  </a:lnTo>
                  <a:lnTo>
                    <a:pt x="683708" y="1104696"/>
                  </a:lnTo>
                  <a:lnTo>
                    <a:pt x="670335" y="1099308"/>
                  </a:lnTo>
                  <a:lnTo>
                    <a:pt x="667672" y="1099308"/>
                  </a:lnTo>
                  <a:lnTo>
                    <a:pt x="667672" y="1096646"/>
                  </a:lnTo>
                  <a:lnTo>
                    <a:pt x="664947" y="1096646"/>
                  </a:lnTo>
                  <a:lnTo>
                    <a:pt x="651573" y="1077885"/>
                  </a:lnTo>
                  <a:lnTo>
                    <a:pt x="619375" y="1040299"/>
                  </a:lnTo>
                  <a:lnTo>
                    <a:pt x="576465" y="984015"/>
                  </a:lnTo>
                  <a:lnTo>
                    <a:pt x="546992" y="949155"/>
                  </a:lnTo>
                  <a:lnTo>
                    <a:pt x="504082" y="884822"/>
                  </a:lnTo>
                  <a:lnTo>
                    <a:pt x="469221" y="833862"/>
                  </a:lnTo>
                  <a:lnTo>
                    <a:pt x="466559" y="831200"/>
                  </a:lnTo>
                  <a:lnTo>
                    <a:pt x="447798" y="825812"/>
                  </a:lnTo>
                  <a:lnTo>
                    <a:pt x="402226" y="807051"/>
                  </a:lnTo>
                  <a:lnTo>
                    <a:pt x="351266" y="790952"/>
                  </a:lnTo>
                  <a:lnTo>
                    <a:pt x="332505" y="782902"/>
                  </a:lnTo>
                  <a:lnTo>
                    <a:pt x="319068" y="777578"/>
                  </a:lnTo>
                  <a:lnTo>
                    <a:pt x="305694" y="772190"/>
                  </a:lnTo>
                  <a:lnTo>
                    <a:pt x="302969" y="772190"/>
                  </a:lnTo>
                  <a:lnTo>
                    <a:pt x="300307" y="772190"/>
                  </a:lnTo>
                  <a:lnTo>
                    <a:pt x="297645" y="772190"/>
                  </a:lnTo>
                  <a:lnTo>
                    <a:pt x="297645" y="769529"/>
                  </a:lnTo>
                  <a:lnTo>
                    <a:pt x="294919" y="769529"/>
                  </a:lnTo>
                  <a:lnTo>
                    <a:pt x="292257" y="769529"/>
                  </a:lnTo>
                  <a:lnTo>
                    <a:pt x="289595" y="769529"/>
                  </a:lnTo>
                  <a:lnTo>
                    <a:pt x="286933" y="769529"/>
                  </a:lnTo>
                  <a:lnTo>
                    <a:pt x="284207" y="769529"/>
                  </a:lnTo>
                  <a:lnTo>
                    <a:pt x="284207" y="766866"/>
                  </a:lnTo>
                  <a:lnTo>
                    <a:pt x="281546" y="766866"/>
                  </a:lnTo>
                  <a:lnTo>
                    <a:pt x="278884" y="766866"/>
                  </a:lnTo>
                  <a:lnTo>
                    <a:pt x="276158" y="764141"/>
                  </a:lnTo>
                  <a:lnTo>
                    <a:pt x="273496" y="764141"/>
                  </a:lnTo>
                  <a:lnTo>
                    <a:pt x="270834" y="761479"/>
                  </a:lnTo>
                  <a:lnTo>
                    <a:pt x="268108" y="761479"/>
                  </a:lnTo>
                  <a:lnTo>
                    <a:pt x="268108" y="758817"/>
                  </a:lnTo>
                  <a:lnTo>
                    <a:pt x="265446" y="758817"/>
                  </a:lnTo>
                  <a:lnTo>
                    <a:pt x="262784" y="756091"/>
                  </a:lnTo>
                  <a:lnTo>
                    <a:pt x="260122" y="756091"/>
                  </a:lnTo>
                  <a:lnTo>
                    <a:pt x="257397" y="753429"/>
                  </a:lnTo>
                  <a:lnTo>
                    <a:pt x="254735" y="750767"/>
                  </a:lnTo>
                  <a:lnTo>
                    <a:pt x="252073" y="750767"/>
                  </a:lnTo>
                  <a:lnTo>
                    <a:pt x="249347" y="748042"/>
                  </a:lnTo>
                  <a:lnTo>
                    <a:pt x="246685" y="745380"/>
                  </a:lnTo>
                  <a:lnTo>
                    <a:pt x="244023" y="745380"/>
                  </a:lnTo>
                  <a:lnTo>
                    <a:pt x="241298" y="742718"/>
                  </a:lnTo>
                  <a:lnTo>
                    <a:pt x="238635" y="740056"/>
                  </a:lnTo>
                  <a:lnTo>
                    <a:pt x="235973" y="740056"/>
                  </a:lnTo>
                  <a:lnTo>
                    <a:pt x="222536" y="723956"/>
                  </a:lnTo>
                  <a:lnTo>
                    <a:pt x="203775" y="702470"/>
                  </a:lnTo>
                  <a:lnTo>
                    <a:pt x="179626" y="678384"/>
                  </a:lnTo>
                  <a:lnTo>
                    <a:pt x="158203" y="656897"/>
                  </a:lnTo>
                  <a:lnTo>
                    <a:pt x="155541" y="656897"/>
                  </a:lnTo>
                  <a:lnTo>
                    <a:pt x="155541" y="654235"/>
                  </a:lnTo>
                  <a:lnTo>
                    <a:pt x="152815" y="654235"/>
                  </a:lnTo>
                  <a:lnTo>
                    <a:pt x="152815" y="651573"/>
                  </a:lnTo>
                  <a:lnTo>
                    <a:pt x="136780" y="643524"/>
                  </a:lnTo>
                  <a:lnTo>
                    <a:pt x="112631" y="632749"/>
                  </a:lnTo>
                  <a:lnTo>
                    <a:pt x="83158" y="619375"/>
                  </a:lnTo>
                  <a:lnTo>
                    <a:pt x="42910" y="600614"/>
                  </a:lnTo>
                  <a:lnTo>
                    <a:pt x="16099" y="587177"/>
                  </a:lnTo>
                  <a:lnTo>
                    <a:pt x="5387" y="581852"/>
                  </a:lnTo>
                  <a:lnTo>
                    <a:pt x="0" y="579127"/>
                  </a:lnTo>
                  <a:lnTo>
                    <a:pt x="0" y="57912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9" name="Freeform: Shape 38">
              <a:extLst>
                <a:ext uri="{FF2B5EF4-FFF2-40B4-BE49-F238E27FC236}">
                  <a16:creationId xmlns:a16="http://schemas.microsoft.com/office/drawing/2014/main" id="{CE83F7BA-4828-0C39-C7CA-EFEEB1D3F5DF}"/>
                </a:ext>
              </a:extLst>
            </p:cNvPr>
            <p:cNvSpPr/>
            <p:nvPr/>
          </p:nvSpPr>
          <p:spPr>
            <a:xfrm>
              <a:off x="6779138" y="2133142"/>
              <a:ext cx="560365" cy="337829"/>
            </a:xfrm>
            <a:custGeom>
              <a:avLst/>
              <a:gdLst>
                <a:gd name="connsiteX0" fmla="*/ 59009 w 560365"/>
                <a:gd name="connsiteY0" fmla="*/ 335167 h 337829"/>
                <a:gd name="connsiteX1" fmla="*/ 59009 w 560365"/>
                <a:gd name="connsiteY1" fmla="*/ 332505 h 337829"/>
                <a:gd name="connsiteX2" fmla="*/ 61671 w 560365"/>
                <a:gd name="connsiteY2" fmla="*/ 332505 h 337829"/>
                <a:gd name="connsiteX3" fmla="*/ 61671 w 560365"/>
                <a:gd name="connsiteY3" fmla="*/ 329780 h 337829"/>
                <a:gd name="connsiteX4" fmla="*/ 59009 w 560365"/>
                <a:gd name="connsiteY4" fmla="*/ 329780 h 337829"/>
                <a:gd name="connsiteX5" fmla="*/ 59009 w 560365"/>
                <a:gd name="connsiteY5" fmla="*/ 327118 h 337829"/>
                <a:gd name="connsiteX6" fmla="*/ 59009 w 560365"/>
                <a:gd name="connsiteY6" fmla="*/ 324456 h 337829"/>
                <a:gd name="connsiteX7" fmla="*/ 59009 w 560365"/>
                <a:gd name="connsiteY7" fmla="*/ 321794 h 337829"/>
                <a:gd name="connsiteX8" fmla="*/ 59009 w 560365"/>
                <a:gd name="connsiteY8" fmla="*/ 319068 h 337829"/>
                <a:gd name="connsiteX9" fmla="*/ 59009 w 560365"/>
                <a:gd name="connsiteY9" fmla="*/ 316406 h 337829"/>
                <a:gd name="connsiteX10" fmla="*/ 59009 w 560365"/>
                <a:gd name="connsiteY10" fmla="*/ 313744 h 337829"/>
                <a:gd name="connsiteX11" fmla="*/ 59009 w 560365"/>
                <a:gd name="connsiteY11" fmla="*/ 311019 h 337829"/>
                <a:gd name="connsiteX12" fmla="*/ 56283 w 560365"/>
                <a:gd name="connsiteY12" fmla="*/ 311019 h 337829"/>
                <a:gd name="connsiteX13" fmla="*/ 56283 w 560365"/>
                <a:gd name="connsiteY13" fmla="*/ 308357 h 337829"/>
                <a:gd name="connsiteX14" fmla="*/ 53621 w 560365"/>
                <a:gd name="connsiteY14" fmla="*/ 308357 h 337829"/>
                <a:gd name="connsiteX15" fmla="*/ 53621 w 560365"/>
                <a:gd name="connsiteY15" fmla="*/ 305694 h 337829"/>
                <a:gd name="connsiteX16" fmla="*/ 53621 w 560365"/>
                <a:gd name="connsiteY16" fmla="*/ 302969 h 337829"/>
                <a:gd name="connsiteX17" fmla="*/ 53621 w 560365"/>
                <a:gd name="connsiteY17" fmla="*/ 297645 h 337829"/>
                <a:gd name="connsiteX18" fmla="*/ 50959 w 560365"/>
                <a:gd name="connsiteY18" fmla="*/ 297645 h 337829"/>
                <a:gd name="connsiteX19" fmla="*/ 48298 w 560365"/>
                <a:gd name="connsiteY19" fmla="*/ 297645 h 337829"/>
                <a:gd name="connsiteX20" fmla="*/ 45572 w 560365"/>
                <a:gd name="connsiteY20" fmla="*/ 294983 h 337829"/>
                <a:gd name="connsiteX21" fmla="*/ 42910 w 560365"/>
                <a:gd name="connsiteY21" fmla="*/ 292257 h 337829"/>
                <a:gd name="connsiteX22" fmla="*/ 42910 w 560365"/>
                <a:gd name="connsiteY22" fmla="*/ 289595 h 337829"/>
                <a:gd name="connsiteX23" fmla="*/ 40248 w 560365"/>
                <a:gd name="connsiteY23" fmla="*/ 289595 h 337829"/>
                <a:gd name="connsiteX24" fmla="*/ 40248 w 560365"/>
                <a:gd name="connsiteY24" fmla="*/ 286933 h 337829"/>
                <a:gd name="connsiteX25" fmla="*/ 37522 w 560365"/>
                <a:gd name="connsiteY25" fmla="*/ 281546 h 337829"/>
                <a:gd name="connsiteX26" fmla="*/ 34860 w 560365"/>
                <a:gd name="connsiteY26" fmla="*/ 281546 h 337829"/>
                <a:gd name="connsiteX27" fmla="*/ 34860 w 560365"/>
                <a:gd name="connsiteY27" fmla="*/ 278884 h 337829"/>
                <a:gd name="connsiteX28" fmla="*/ 34860 w 560365"/>
                <a:gd name="connsiteY28" fmla="*/ 276158 h 337829"/>
                <a:gd name="connsiteX29" fmla="*/ 34860 w 560365"/>
                <a:gd name="connsiteY29" fmla="*/ 273496 h 337829"/>
                <a:gd name="connsiteX30" fmla="*/ 32198 w 560365"/>
                <a:gd name="connsiteY30" fmla="*/ 270834 h 337829"/>
                <a:gd name="connsiteX31" fmla="*/ 32198 w 560365"/>
                <a:gd name="connsiteY31" fmla="*/ 268109 h 337829"/>
                <a:gd name="connsiteX32" fmla="*/ 32198 w 560365"/>
                <a:gd name="connsiteY32" fmla="*/ 265446 h 337829"/>
                <a:gd name="connsiteX33" fmla="*/ 32198 w 560365"/>
                <a:gd name="connsiteY33" fmla="*/ 262785 h 337829"/>
                <a:gd name="connsiteX34" fmla="*/ 29473 w 560365"/>
                <a:gd name="connsiteY34" fmla="*/ 262785 h 337829"/>
                <a:gd name="connsiteX35" fmla="*/ 26811 w 560365"/>
                <a:gd name="connsiteY35" fmla="*/ 262785 h 337829"/>
                <a:gd name="connsiteX36" fmla="*/ 26811 w 560365"/>
                <a:gd name="connsiteY36" fmla="*/ 260122 h 337829"/>
                <a:gd name="connsiteX37" fmla="*/ 29473 w 560365"/>
                <a:gd name="connsiteY37" fmla="*/ 260122 h 337829"/>
                <a:gd name="connsiteX38" fmla="*/ 32198 w 560365"/>
                <a:gd name="connsiteY38" fmla="*/ 257397 h 337829"/>
                <a:gd name="connsiteX39" fmla="*/ 34860 w 560365"/>
                <a:gd name="connsiteY39" fmla="*/ 254735 h 337829"/>
                <a:gd name="connsiteX40" fmla="*/ 37522 w 560365"/>
                <a:gd name="connsiteY40" fmla="*/ 254735 h 337829"/>
                <a:gd name="connsiteX41" fmla="*/ 40248 w 560365"/>
                <a:gd name="connsiteY41" fmla="*/ 254735 h 337829"/>
                <a:gd name="connsiteX42" fmla="*/ 42910 w 560365"/>
                <a:gd name="connsiteY42" fmla="*/ 252073 h 337829"/>
                <a:gd name="connsiteX43" fmla="*/ 42910 w 560365"/>
                <a:gd name="connsiteY43" fmla="*/ 249347 h 337829"/>
                <a:gd name="connsiteX44" fmla="*/ 45572 w 560365"/>
                <a:gd name="connsiteY44" fmla="*/ 249347 h 337829"/>
                <a:gd name="connsiteX45" fmla="*/ 45572 w 560365"/>
                <a:gd name="connsiteY45" fmla="*/ 246685 h 337829"/>
                <a:gd name="connsiteX46" fmla="*/ 42910 w 560365"/>
                <a:gd name="connsiteY46" fmla="*/ 244023 h 337829"/>
                <a:gd name="connsiteX47" fmla="*/ 42910 w 560365"/>
                <a:gd name="connsiteY47" fmla="*/ 241298 h 337829"/>
                <a:gd name="connsiteX48" fmla="*/ 45572 w 560365"/>
                <a:gd name="connsiteY48" fmla="*/ 238636 h 337829"/>
                <a:gd name="connsiteX49" fmla="*/ 48298 w 560365"/>
                <a:gd name="connsiteY49" fmla="*/ 238636 h 337829"/>
                <a:gd name="connsiteX50" fmla="*/ 50959 w 560365"/>
                <a:gd name="connsiteY50" fmla="*/ 238636 h 337829"/>
                <a:gd name="connsiteX51" fmla="*/ 50959 w 560365"/>
                <a:gd name="connsiteY51" fmla="*/ 235974 h 337829"/>
                <a:gd name="connsiteX52" fmla="*/ 53621 w 560365"/>
                <a:gd name="connsiteY52" fmla="*/ 235974 h 337829"/>
                <a:gd name="connsiteX53" fmla="*/ 53621 w 560365"/>
                <a:gd name="connsiteY53" fmla="*/ 233311 h 337829"/>
                <a:gd name="connsiteX54" fmla="*/ 50959 w 560365"/>
                <a:gd name="connsiteY54" fmla="*/ 233311 h 337829"/>
                <a:gd name="connsiteX55" fmla="*/ 48298 w 560365"/>
                <a:gd name="connsiteY55" fmla="*/ 233311 h 337829"/>
                <a:gd name="connsiteX56" fmla="*/ 45572 w 560365"/>
                <a:gd name="connsiteY56" fmla="*/ 233311 h 337829"/>
                <a:gd name="connsiteX57" fmla="*/ 42910 w 560365"/>
                <a:gd name="connsiteY57" fmla="*/ 230586 h 337829"/>
                <a:gd name="connsiteX58" fmla="*/ 42910 w 560365"/>
                <a:gd name="connsiteY58" fmla="*/ 227924 h 337829"/>
                <a:gd name="connsiteX59" fmla="*/ 40248 w 560365"/>
                <a:gd name="connsiteY59" fmla="*/ 225262 h 337829"/>
                <a:gd name="connsiteX60" fmla="*/ 37522 w 560365"/>
                <a:gd name="connsiteY60" fmla="*/ 225262 h 337829"/>
                <a:gd name="connsiteX61" fmla="*/ 34860 w 560365"/>
                <a:gd name="connsiteY61" fmla="*/ 225262 h 337829"/>
                <a:gd name="connsiteX62" fmla="*/ 34860 w 560365"/>
                <a:gd name="connsiteY62" fmla="*/ 222537 h 337829"/>
                <a:gd name="connsiteX63" fmla="*/ 32198 w 560365"/>
                <a:gd name="connsiteY63" fmla="*/ 222537 h 337829"/>
                <a:gd name="connsiteX64" fmla="*/ 29473 w 560365"/>
                <a:gd name="connsiteY64" fmla="*/ 222537 h 337829"/>
                <a:gd name="connsiteX65" fmla="*/ 26811 w 560365"/>
                <a:gd name="connsiteY65" fmla="*/ 222537 h 337829"/>
                <a:gd name="connsiteX66" fmla="*/ 24149 w 560365"/>
                <a:gd name="connsiteY66" fmla="*/ 222537 h 337829"/>
                <a:gd name="connsiteX67" fmla="*/ 24149 w 560365"/>
                <a:gd name="connsiteY67" fmla="*/ 225262 h 337829"/>
                <a:gd name="connsiteX68" fmla="*/ 21423 w 560365"/>
                <a:gd name="connsiteY68" fmla="*/ 222537 h 337829"/>
                <a:gd name="connsiteX69" fmla="*/ 18761 w 560365"/>
                <a:gd name="connsiteY69" fmla="*/ 222537 h 337829"/>
                <a:gd name="connsiteX70" fmla="*/ 18761 w 560365"/>
                <a:gd name="connsiteY70" fmla="*/ 219874 h 337829"/>
                <a:gd name="connsiteX71" fmla="*/ 18761 w 560365"/>
                <a:gd name="connsiteY71" fmla="*/ 217212 h 337829"/>
                <a:gd name="connsiteX72" fmla="*/ 21423 w 560365"/>
                <a:gd name="connsiteY72" fmla="*/ 214487 h 337829"/>
                <a:gd name="connsiteX73" fmla="*/ 21423 w 560365"/>
                <a:gd name="connsiteY73" fmla="*/ 211825 h 337829"/>
                <a:gd name="connsiteX74" fmla="*/ 18761 w 560365"/>
                <a:gd name="connsiteY74" fmla="*/ 211825 h 337829"/>
                <a:gd name="connsiteX75" fmla="*/ 16099 w 560365"/>
                <a:gd name="connsiteY75" fmla="*/ 211825 h 337829"/>
                <a:gd name="connsiteX76" fmla="*/ 16099 w 560365"/>
                <a:gd name="connsiteY76" fmla="*/ 209163 h 337829"/>
                <a:gd name="connsiteX77" fmla="*/ 18761 w 560365"/>
                <a:gd name="connsiteY77" fmla="*/ 209163 h 337829"/>
                <a:gd name="connsiteX78" fmla="*/ 18761 w 560365"/>
                <a:gd name="connsiteY78" fmla="*/ 206437 h 337829"/>
                <a:gd name="connsiteX79" fmla="*/ 18761 w 560365"/>
                <a:gd name="connsiteY79" fmla="*/ 203775 h 337829"/>
                <a:gd name="connsiteX80" fmla="*/ 16099 w 560365"/>
                <a:gd name="connsiteY80" fmla="*/ 203775 h 337829"/>
                <a:gd name="connsiteX81" fmla="*/ 16099 w 560365"/>
                <a:gd name="connsiteY81" fmla="*/ 206437 h 337829"/>
                <a:gd name="connsiteX82" fmla="*/ 13437 w 560365"/>
                <a:gd name="connsiteY82" fmla="*/ 206437 h 337829"/>
                <a:gd name="connsiteX83" fmla="*/ 10711 w 560365"/>
                <a:gd name="connsiteY83" fmla="*/ 206437 h 337829"/>
                <a:gd name="connsiteX84" fmla="*/ 8049 w 560365"/>
                <a:gd name="connsiteY84" fmla="*/ 206437 h 337829"/>
                <a:gd name="connsiteX85" fmla="*/ 5387 w 560365"/>
                <a:gd name="connsiteY85" fmla="*/ 206437 h 337829"/>
                <a:gd name="connsiteX86" fmla="*/ 5387 w 560365"/>
                <a:gd name="connsiteY86" fmla="*/ 203775 h 337829"/>
                <a:gd name="connsiteX87" fmla="*/ 2662 w 560365"/>
                <a:gd name="connsiteY87" fmla="*/ 203775 h 337829"/>
                <a:gd name="connsiteX88" fmla="*/ 2662 w 560365"/>
                <a:gd name="connsiteY88" fmla="*/ 201113 h 337829"/>
                <a:gd name="connsiteX89" fmla="*/ 2662 w 560365"/>
                <a:gd name="connsiteY89" fmla="*/ 198451 h 337829"/>
                <a:gd name="connsiteX90" fmla="*/ 5387 w 560365"/>
                <a:gd name="connsiteY90" fmla="*/ 198451 h 337829"/>
                <a:gd name="connsiteX91" fmla="*/ 5387 w 560365"/>
                <a:gd name="connsiteY91" fmla="*/ 195726 h 337829"/>
                <a:gd name="connsiteX92" fmla="*/ 5387 w 560365"/>
                <a:gd name="connsiteY92" fmla="*/ 193064 h 337829"/>
                <a:gd name="connsiteX93" fmla="*/ 2662 w 560365"/>
                <a:gd name="connsiteY93" fmla="*/ 190401 h 337829"/>
                <a:gd name="connsiteX94" fmla="*/ 2662 w 560365"/>
                <a:gd name="connsiteY94" fmla="*/ 187676 h 337829"/>
                <a:gd name="connsiteX95" fmla="*/ 0 w 560365"/>
                <a:gd name="connsiteY95" fmla="*/ 187676 h 337829"/>
                <a:gd name="connsiteX96" fmla="*/ 0 w 560365"/>
                <a:gd name="connsiteY96" fmla="*/ 185014 h 337829"/>
                <a:gd name="connsiteX97" fmla="*/ 0 w 560365"/>
                <a:gd name="connsiteY97" fmla="*/ 182352 h 337829"/>
                <a:gd name="connsiteX98" fmla="*/ 2662 w 560365"/>
                <a:gd name="connsiteY98" fmla="*/ 182352 h 337829"/>
                <a:gd name="connsiteX99" fmla="*/ 2662 w 560365"/>
                <a:gd name="connsiteY99" fmla="*/ 179627 h 337829"/>
                <a:gd name="connsiteX100" fmla="*/ 5387 w 560365"/>
                <a:gd name="connsiteY100" fmla="*/ 179627 h 337829"/>
                <a:gd name="connsiteX101" fmla="*/ 5387 w 560365"/>
                <a:gd name="connsiteY101" fmla="*/ 176964 h 337829"/>
                <a:gd name="connsiteX102" fmla="*/ 8049 w 560365"/>
                <a:gd name="connsiteY102" fmla="*/ 174302 h 337829"/>
                <a:gd name="connsiteX103" fmla="*/ 8049 w 560365"/>
                <a:gd name="connsiteY103" fmla="*/ 171640 h 337829"/>
                <a:gd name="connsiteX104" fmla="*/ 10711 w 560365"/>
                <a:gd name="connsiteY104" fmla="*/ 168915 h 337829"/>
                <a:gd name="connsiteX105" fmla="*/ 10711 w 560365"/>
                <a:gd name="connsiteY105" fmla="*/ 166253 h 337829"/>
                <a:gd name="connsiteX106" fmla="*/ 10711 w 560365"/>
                <a:gd name="connsiteY106" fmla="*/ 163591 h 337829"/>
                <a:gd name="connsiteX107" fmla="*/ 10711 w 560365"/>
                <a:gd name="connsiteY107" fmla="*/ 160865 h 337829"/>
                <a:gd name="connsiteX108" fmla="*/ 8049 w 560365"/>
                <a:gd name="connsiteY108" fmla="*/ 160865 h 337829"/>
                <a:gd name="connsiteX109" fmla="*/ 8049 w 560365"/>
                <a:gd name="connsiteY109" fmla="*/ 158203 h 337829"/>
                <a:gd name="connsiteX110" fmla="*/ 8049 w 560365"/>
                <a:gd name="connsiteY110" fmla="*/ 155541 h 337829"/>
                <a:gd name="connsiteX111" fmla="*/ 10711 w 560365"/>
                <a:gd name="connsiteY111" fmla="*/ 155541 h 337829"/>
                <a:gd name="connsiteX112" fmla="*/ 10711 w 560365"/>
                <a:gd name="connsiteY112" fmla="*/ 152816 h 337829"/>
                <a:gd name="connsiteX113" fmla="*/ 10711 w 560365"/>
                <a:gd name="connsiteY113" fmla="*/ 150153 h 337829"/>
                <a:gd name="connsiteX114" fmla="*/ 10711 w 560365"/>
                <a:gd name="connsiteY114" fmla="*/ 147491 h 337829"/>
                <a:gd name="connsiteX115" fmla="*/ 10711 w 560365"/>
                <a:gd name="connsiteY115" fmla="*/ 144829 h 337829"/>
                <a:gd name="connsiteX116" fmla="*/ 8049 w 560365"/>
                <a:gd name="connsiteY116" fmla="*/ 144829 h 337829"/>
                <a:gd name="connsiteX117" fmla="*/ 8049 w 560365"/>
                <a:gd name="connsiteY117" fmla="*/ 142104 h 337829"/>
                <a:gd name="connsiteX118" fmla="*/ 8049 w 560365"/>
                <a:gd name="connsiteY118" fmla="*/ 139442 h 337829"/>
                <a:gd name="connsiteX119" fmla="*/ 10711 w 560365"/>
                <a:gd name="connsiteY119" fmla="*/ 136780 h 337829"/>
                <a:gd name="connsiteX120" fmla="*/ 10711 w 560365"/>
                <a:gd name="connsiteY120" fmla="*/ 134054 h 337829"/>
                <a:gd name="connsiteX121" fmla="*/ 13437 w 560365"/>
                <a:gd name="connsiteY121" fmla="*/ 134054 h 337829"/>
                <a:gd name="connsiteX122" fmla="*/ 16099 w 560365"/>
                <a:gd name="connsiteY122" fmla="*/ 134054 h 337829"/>
                <a:gd name="connsiteX123" fmla="*/ 16099 w 560365"/>
                <a:gd name="connsiteY123" fmla="*/ 131392 h 337829"/>
                <a:gd name="connsiteX124" fmla="*/ 21423 w 560365"/>
                <a:gd name="connsiteY124" fmla="*/ 126005 h 337829"/>
                <a:gd name="connsiteX125" fmla="*/ 24149 w 560365"/>
                <a:gd name="connsiteY125" fmla="*/ 123343 h 337829"/>
                <a:gd name="connsiteX126" fmla="*/ 24149 w 560365"/>
                <a:gd name="connsiteY126" fmla="*/ 120681 h 337829"/>
                <a:gd name="connsiteX127" fmla="*/ 26811 w 560365"/>
                <a:gd name="connsiteY127" fmla="*/ 117955 h 337829"/>
                <a:gd name="connsiteX128" fmla="*/ 26811 w 560365"/>
                <a:gd name="connsiteY128" fmla="*/ 112631 h 337829"/>
                <a:gd name="connsiteX129" fmla="*/ 26811 w 560365"/>
                <a:gd name="connsiteY129" fmla="*/ 109969 h 337829"/>
                <a:gd name="connsiteX130" fmla="*/ 26811 w 560365"/>
                <a:gd name="connsiteY130" fmla="*/ 107243 h 337829"/>
                <a:gd name="connsiteX131" fmla="*/ 29473 w 560365"/>
                <a:gd name="connsiteY131" fmla="*/ 107243 h 337829"/>
                <a:gd name="connsiteX132" fmla="*/ 29473 w 560365"/>
                <a:gd name="connsiteY132" fmla="*/ 104581 h 337829"/>
                <a:gd name="connsiteX133" fmla="*/ 32198 w 560365"/>
                <a:gd name="connsiteY133" fmla="*/ 104581 h 337829"/>
                <a:gd name="connsiteX134" fmla="*/ 34860 w 560365"/>
                <a:gd name="connsiteY134" fmla="*/ 104581 h 337829"/>
                <a:gd name="connsiteX135" fmla="*/ 37522 w 560365"/>
                <a:gd name="connsiteY135" fmla="*/ 104581 h 337829"/>
                <a:gd name="connsiteX136" fmla="*/ 40248 w 560365"/>
                <a:gd name="connsiteY136" fmla="*/ 104581 h 337829"/>
                <a:gd name="connsiteX137" fmla="*/ 42910 w 560365"/>
                <a:gd name="connsiteY137" fmla="*/ 104581 h 337829"/>
                <a:gd name="connsiteX138" fmla="*/ 42910 w 560365"/>
                <a:gd name="connsiteY138" fmla="*/ 99194 h 337829"/>
                <a:gd name="connsiteX139" fmla="*/ 45572 w 560365"/>
                <a:gd name="connsiteY139" fmla="*/ 99194 h 337829"/>
                <a:gd name="connsiteX140" fmla="*/ 48298 w 560365"/>
                <a:gd name="connsiteY140" fmla="*/ 96532 h 337829"/>
                <a:gd name="connsiteX141" fmla="*/ 50959 w 560365"/>
                <a:gd name="connsiteY141" fmla="*/ 96532 h 337829"/>
                <a:gd name="connsiteX142" fmla="*/ 50959 w 560365"/>
                <a:gd name="connsiteY142" fmla="*/ 93870 h 337829"/>
                <a:gd name="connsiteX143" fmla="*/ 53621 w 560365"/>
                <a:gd name="connsiteY143" fmla="*/ 93870 h 337829"/>
                <a:gd name="connsiteX144" fmla="*/ 56283 w 560365"/>
                <a:gd name="connsiteY144" fmla="*/ 93870 h 337829"/>
                <a:gd name="connsiteX145" fmla="*/ 56283 w 560365"/>
                <a:gd name="connsiteY145" fmla="*/ 91144 h 337829"/>
                <a:gd name="connsiteX146" fmla="*/ 56283 w 560365"/>
                <a:gd name="connsiteY146" fmla="*/ 88482 h 337829"/>
                <a:gd name="connsiteX147" fmla="*/ 59009 w 560365"/>
                <a:gd name="connsiteY147" fmla="*/ 88482 h 337829"/>
                <a:gd name="connsiteX148" fmla="*/ 59009 w 560365"/>
                <a:gd name="connsiteY148" fmla="*/ 91144 h 337829"/>
                <a:gd name="connsiteX149" fmla="*/ 59009 w 560365"/>
                <a:gd name="connsiteY149" fmla="*/ 93870 h 337829"/>
                <a:gd name="connsiteX150" fmla="*/ 61671 w 560365"/>
                <a:gd name="connsiteY150" fmla="*/ 93870 h 337829"/>
                <a:gd name="connsiteX151" fmla="*/ 64333 w 560365"/>
                <a:gd name="connsiteY151" fmla="*/ 93870 h 337829"/>
                <a:gd name="connsiteX152" fmla="*/ 67059 w 560365"/>
                <a:gd name="connsiteY152" fmla="*/ 93870 h 337829"/>
                <a:gd name="connsiteX153" fmla="*/ 67059 w 560365"/>
                <a:gd name="connsiteY153" fmla="*/ 96532 h 337829"/>
                <a:gd name="connsiteX154" fmla="*/ 69721 w 560365"/>
                <a:gd name="connsiteY154" fmla="*/ 96532 h 337829"/>
                <a:gd name="connsiteX155" fmla="*/ 72383 w 560365"/>
                <a:gd name="connsiteY155" fmla="*/ 93870 h 337829"/>
                <a:gd name="connsiteX156" fmla="*/ 72383 w 560365"/>
                <a:gd name="connsiteY156" fmla="*/ 91144 h 337829"/>
                <a:gd name="connsiteX157" fmla="*/ 75108 w 560365"/>
                <a:gd name="connsiteY157" fmla="*/ 91144 h 337829"/>
                <a:gd name="connsiteX158" fmla="*/ 75108 w 560365"/>
                <a:gd name="connsiteY158" fmla="*/ 93870 h 337829"/>
                <a:gd name="connsiteX159" fmla="*/ 77770 w 560365"/>
                <a:gd name="connsiteY159" fmla="*/ 93870 h 337829"/>
                <a:gd name="connsiteX160" fmla="*/ 80432 w 560365"/>
                <a:gd name="connsiteY160" fmla="*/ 91144 h 337829"/>
                <a:gd name="connsiteX161" fmla="*/ 83095 w 560365"/>
                <a:gd name="connsiteY161" fmla="*/ 91144 h 337829"/>
                <a:gd name="connsiteX162" fmla="*/ 85820 w 560365"/>
                <a:gd name="connsiteY162" fmla="*/ 88482 h 337829"/>
                <a:gd name="connsiteX163" fmla="*/ 88482 w 560365"/>
                <a:gd name="connsiteY163" fmla="*/ 88482 h 337829"/>
                <a:gd name="connsiteX164" fmla="*/ 88482 w 560365"/>
                <a:gd name="connsiteY164" fmla="*/ 85820 h 337829"/>
                <a:gd name="connsiteX165" fmla="*/ 85820 w 560365"/>
                <a:gd name="connsiteY165" fmla="*/ 85820 h 337829"/>
                <a:gd name="connsiteX166" fmla="*/ 83095 w 560365"/>
                <a:gd name="connsiteY166" fmla="*/ 83158 h 337829"/>
                <a:gd name="connsiteX167" fmla="*/ 80432 w 560365"/>
                <a:gd name="connsiteY167" fmla="*/ 83158 h 337829"/>
                <a:gd name="connsiteX168" fmla="*/ 77770 w 560365"/>
                <a:gd name="connsiteY168" fmla="*/ 80433 h 337829"/>
                <a:gd name="connsiteX169" fmla="*/ 75108 w 560365"/>
                <a:gd name="connsiteY169" fmla="*/ 77771 h 337829"/>
                <a:gd name="connsiteX170" fmla="*/ 69721 w 560365"/>
                <a:gd name="connsiteY170" fmla="*/ 75108 h 337829"/>
                <a:gd name="connsiteX171" fmla="*/ 67059 w 560365"/>
                <a:gd name="connsiteY171" fmla="*/ 72383 h 337829"/>
                <a:gd name="connsiteX172" fmla="*/ 64333 w 560365"/>
                <a:gd name="connsiteY172" fmla="*/ 69721 h 337829"/>
                <a:gd name="connsiteX173" fmla="*/ 61671 w 560365"/>
                <a:gd name="connsiteY173" fmla="*/ 69721 h 337829"/>
                <a:gd name="connsiteX174" fmla="*/ 61671 w 560365"/>
                <a:gd name="connsiteY174" fmla="*/ 67059 h 337829"/>
                <a:gd name="connsiteX175" fmla="*/ 59009 w 560365"/>
                <a:gd name="connsiteY175" fmla="*/ 67059 h 337829"/>
                <a:gd name="connsiteX176" fmla="*/ 59009 w 560365"/>
                <a:gd name="connsiteY176" fmla="*/ 64334 h 337829"/>
                <a:gd name="connsiteX177" fmla="*/ 59009 w 560365"/>
                <a:gd name="connsiteY177" fmla="*/ 61671 h 337829"/>
                <a:gd name="connsiteX178" fmla="*/ 59009 w 560365"/>
                <a:gd name="connsiteY178" fmla="*/ 59009 h 337829"/>
                <a:gd name="connsiteX179" fmla="*/ 56283 w 560365"/>
                <a:gd name="connsiteY179" fmla="*/ 56347 h 337829"/>
                <a:gd name="connsiteX180" fmla="*/ 56283 w 560365"/>
                <a:gd name="connsiteY180" fmla="*/ 53622 h 337829"/>
                <a:gd name="connsiteX181" fmla="*/ 56283 w 560365"/>
                <a:gd name="connsiteY181" fmla="*/ 50960 h 337829"/>
                <a:gd name="connsiteX182" fmla="*/ 59009 w 560365"/>
                <a:gd name="connsiteY182" fmla="*/ 48298 h 337829"/>
                <a:gd name="connsiteX183" fmla="*/ 61671 w 560365"/>
                <a:gd name="connsiteY183" fmla="*/ 48298 h 337829"/>
                <a:gd name="connsiteX184" fmla="*/ 64333 w 560365"/>
                <a:gd name="connsiteY184" fmla="*/ 45572 h 337829"/>
                <a:gd name="connsiteX185" fmla="*/ 67059 w 560365"/>
                <a:gd name="connsiteY185" fmla="*/ 45572 h 337829"/>
                <a:gd name="connsiteX186" fmla="*/ 67059 w 560365"/>
                <a:gd name="connsiteY186" fmla="*/ 48298 h 337829"/>
                <a:gd name="connsiteX187" fmla="*/ 69721 w 560365"/>
                <a:gd name="connsiteY187" fmla="*/ 48298 h 337829"/>
                <a:gd name="connsiteX188" fmla="*/ 72383 w 560365"/>
                <a:gd name="connsiteY188" fmla="*/ 50960 h 337829"/>
                <a:gd name="connsiteX189" fmla="*/ 72383 w 560365"/>
                <a:gd name="connsiteY189" fmla="*/ 53622 h 337829"/>
                <a:gd name="connsiteX190" fmla="*/ 75108 w 560365"/>
                <a:gd name="connsiteY190" fmla="*/ 53622 h 337829"/>
                <a:gd name="connsiteX191" fmla="*/ 77770 w 560365"/>
                <a:gd name="connsiteY191" fmla="*/ 50960 h 337829"/>
                <a:gd name="connsiteX192" fmla="*/ 77770 w 560365"/>
                <a:gd name="connsiteY192" fmla="*/ 48298 h 337829"/>
                <a:gd name="connsiteX193" fmla="*/ 75108 w 560365"/>
                <a:gd name="connsiteY193" fmla="*/ 45572 h 337829"/>
                <a:gd name="connsiteX194" fmla="*/ 72383 w 560365"/>
                <a:gd name="connsiteY194" fmla="*/ 45572 h 337829"/>
                <a:gd name="connsiteX195" fmla="*/ 72383 w 560365"/>
                <a:gd name="connsiteY195" fmla="*/ 42910 h 337829"/>
                <a:gd name="connsiteX196" fmla="*/ 69721 w 560365"/>
                <a:gd name="connsiteY196" fmla="*/ 42910 h 337829"/>
                <a:gd name="connsiteX197" fmla="*/ 69721 w 560365"/>
                <a:gd name="connsiteY197" fmla="*/ 40248 h 337829"/>
                <a:gd name="connsiteX198" fmla="*/ 67059 w 560365"/>
                <a:gd name="connsiteY198" fmla="*/ 37523 h 337829"/>
                <a:gd name="connsiteX199" fmla="*/ 67059 w 560365"/>
                <a:gd name="connsiteY199" fmla="*/ 34860 h 337829"/>
                <a:gd name="connsiteX200" fmla="*/ 69721 w 560365"/>
                <a:gd name="connsiteY200" fmla="*/ 34860 h 337829"/>
                <a:gd name="connsiteX201" fmla="*/ 72383 w 560365"/>
                <a:gd name="connsiteY201" fmla="*/ 34860 h 337829"/>
                <a:gd name="connsiteX202" fmla="*/ 75108 w 560365"/>
                <a:gd name="connsiteY202" fmla="*/ 34860 h 337829"/>
                <a:gd name="connsiteX203" fmla="*/ 77770 w 560365"/>
                <a:gd name="connsiteY203" fmla="*/ 34860 h 337829"/>
                <a:gd name="connsiteX204" fmla="*/ 77770 w 560365"/>
                <a:gd name="connsiteY204" fmla="*/ 32198 h 337829"/>
                <a:gd name="connsiteX205" fmla="*/ 75108 w 560365"/>
                <a:gd name="connsiteY205" fmla="*/ 32198 h 337829"/>
                <a:gd name="connsiteX206" fmla="*/ 75108 w 560365"/>
                <a:gd name="connsiteY206" fmla="*/ 29473 h 337829"/>
                <a:gd name="connsiteX207" fmla="*/ 72383 w 560365"/>
                <a:gd name="connsiteY207" fmla="*/ 26811 h 337829"/>
                <a:gd name="connsiteX208" fmla="*/ 69721 w 560365"/>
                <a:gd name="connsiteY208" fmla="*/ 26811 h 337829"/>
                <a:gd name="connsiteX209" fmla="*/ 67059 w 560365"/>
                <a:gd name="connsiteY209" fmla="*/ 26811 h 337829"/>
                <a:gd name="connsiteX210" fmla="*/ 67059 w 560365"/>
                <a:gd name="connsiteY210" fmla="*/ 24149 h 337829"/>
                <a:gd name="connsiteX211" fmla="*/ 69721 w 560365"/>
                <a:gd name="connsiteY211" fmla="*/ 24149 h 337829"/>
                <a:gd name="connsiteX212" fmla="*/ 72383 w 560365"/>
                <a:gd name="connsiteY212" fmla="*/ 24149 h 337829"/>
                <a:gd name="connsiteX213" fmla="*/ 72383 w 560365"/>
                <a:gd name="connsiteY213" fmla="*/ 26811 h 337829"/>
                <a:gd name="connsiteX214" fmla="*/ 75108 w 560365"/>
                <a:gd name="connsiteY214" fmla="*/ 26811 h 337829"/>
                <a:gd name="connsiteX215" fmla="*/ 77770 w 560365"/>
                <a:gd name="connsiteY215" fmla="*/ 26811 h 337829"/>
                <a:gd name="connsiteX216" fmla="*/ 80432 w 560365"/>
                <a:gd name="connsiteY216" fmla="*/ 24149 h 337829"/>
                <a:gd name="connsiteX217" fmla="*/ 83095 w 560365"/>
                <a:gd name="connsiteY217" fmla="*/ 24149 h 337829"/>
                <a:gd name="connsiteX218" fmla="*/ 83095 w 560365"/>
                <a:gd name="connsiteY218" fmla="*/ 21487 h 337829"/>
                <a:gd name="connsiteX219" fmla="*/ 85820 w 560365"/>
                <a:gd name="connsiteY219" fmla="*/ 21487 h 337829"/>
                <a:gd name="connsiteX220" fmla="*/ 85820 w 560365"/>
                <a:gd name="connsiteY220" fmla="*/ 18761 h 337829"/>
                <a:gd name="connsiteX221" fmla="*/ 88482 w 560365"/>
                <a:gd name="connsiteY221" fmla="*/ 16099 h 337829"/>
                <a:gd name="connsiteX222" fmla="*/ 88482 w 560365"/>
                <a:gd name="connsiteY222" fmla="*/ 13437 h 337829"/>
                <a:gd name="connsiteX223" fmla="*/ 91144 w 560365"/>
                <a:gd name="connsiteY223" fmla="*/ 10712 h 337829"/>
                <a:gd name="connsiteX224" fmla="*/ 91144 w 560365"/>
                <a:gd name="connsiteY224" fmla="*/ 8050 h 337829"/>
                <a:gd name="connsiteX225" fmla="*/ 99194 w 560365"/>
                <a:gd name="connsiteY225" fmla="*/ 0 h 337829"/>
                <a:gd name="connsiteX226" fmla="*/ 101919 w 560365"/>
                <a:gd name="connsiteY226" fmla="*/ 0 h 337829"/>
                <a:gd name="connsiteX227" fmla="*/ 104581 w 560365"/>
                <a:gd name="connsiteY227" fmla="*/ 0 h 337829"/>
                <a:gd name="connsiteX228" fmla="*/ 104581 w 560365"/>
                <a:gd name="connsiteY228" fmla="*/ 2662 h 337829"/>
                <a:gd name="connsiteX229" fmla="*/ 107243 w 560365"/>
                <a:gd name="connsiteY229" fmla="*/ 2662 h 337829"/>
                <a:gd name="connsiteX230" fmla="*/ 109905 w 560365"/>
                <a:gd name="connsiteY230" fmla="*/ 2662 h 337829"/>
                <a:gd name="connsiteX231" fmla="*/ 109905 w 560365"/>
                <a:gd name="connsiteY231" fmla="*/ 5388 h 337829"/>
                <a:gd name="connsiteX232" fmla="*/ 112631 w 560365"/>
                <a:gd name="connsiteY232" fmla="*/ 5388 h 337829"/>
                <a:gd name="connsiteX233" fmla="*/ 115293 w 560365"/>
                <a:gd name="connsiteY233" fmla="*/ 5388 h 337829"/>
                <a:gd name="connsiteX234" fmla="*/ 115293 w 560365"/>
                <a:gd name="connsiteY234" fmla="*/ 8050 h 337829"/>
                <a:gd name="connsiteX235" fmla="*/ 117955 w 560365"/>
                <a:gd name="connsiteY235" fmla="*/ 8050 h 337829"/>
                <a:gd name="connsiteX236" fmla="*/ 120680 w 560365"/>
                <a:gd name="connsiteY236" fmla="*/ 8050 h 337829"/>
                <a:gd name="connsiteX237" fmla="*/ 120680 w 560365"/>
                <a:gd name="connsiteY237" fmla="*/ 10712 h 337829"/>
                <a:gd name="connsiteX238" fmla="*/ 123342 w 560365"/>
                <a:gd name="connsiteY238" fmla="*/ 10712 h 337829"/>
                <a:gd name="connsiteX239" fmla="*/ 126004 w 560365"/>
                <a:gd name="connsiteY239" fmla="*/ 10712 h 337829"/>
                <a:gd name="connsiteX240" fmla="*/ 128730 w 560365"/>
                <a:gd name="connsiteY240" fmla="*/ 10712 h 337829"/>
                <a:gd name="connsiteX241" fmla="*/ 128730 w 560365"/>
                <a:gd name="connsiteY241" fmla="*/ 13437 h 337829"/>
                <a:gd name="connsiteX242" fmla="*/ 131392 w 560365"/>
                <a:gd name="connsiteY242" fmla="*/ 13437 h 337829"/>
                <a:gd name="connsiteX243" fmla="*/ 134054 w 560365"/>
                <a:gd name="connsiteY243" fmla="*/ 13437 h 337829"/>
                <a:gd name="connsiteX244" fmla="*/ 134054 w 560365"/>
                <a:gd name="connsiteY244" fmla="*/ 16099 h 337829"/>
                <a:gd name="connsiteX245" fmla="*/ 136716 w 560365"/>
                <a:gd name="connsiteY245" fmla="*/ 16099 h 337829"/>
                <a:gd name="connsiteX246" fmla="*/ 139442 w 560365"/>
                <a:gd name="connsiteY246" fmla="*/ 16099 h 337829"/>
                <a:gd name="connsiteX247" fmla="*/ 139442 w 560365"/>
                <a:gd name="connsiteY247" fmla="*/ 18761 h 337829"/>
                <a:gd name="connsiteX248" fmla="*/ 142104 w 560365"/>
                <a:gd name="connsiteY248" fmla="*/ 18761 h 337829"/>
                <a:gd name="connsiteX249" fmla="*/ 144766 w 560365"/>
                <a:gd name="connsiteY249" fmla="*/ 18761 h 337829"/>
                <a:gd name="connsiteX250" fmla="*/ 147491 w 560365"/>
                <a:gd name="connsiteY250" fmla="*/ 18761 h 337829"/>
                <a:gd name="connsiteX251" fmla="*/ 147491 w 560365"/>
                <a:gd name="connsiteY251" fmla="*/ 21487 h 337829"/>
                <a:gd name="connsiteX252" fmla="*/ 150153 w 560365"/>
                <a:gd name="connsiteY252" fmla="*/ 21487 h 337829"/>
                <a:gd name="connsiteX253" fmla="*/ 152815 w 560365"/>
                <a:gd name="connsiteY253" fmla="*/ 21487 h 337829"/>
                <a:gd name="connsiteX254" fmla="*/ 152815 w 560365"/>
                <a:gd name="connsiteY254" fmla="*/ 24149 h 337829"/>
                <a:gd name="connsiteX255" fmla="*/ 155541 w 560365"/>
                <a:gd name="connsiteY255" fmla="*/ 24149 h 337829"/>
                <a:gd name="connsiteX256" fmla="*/ 158203 w 560365"/>
                <a:gd name="connsiteY256" fmla="*/ 24149 h 337829"/>
                <a:gd name="connsiteX257" fmla="*/ 160865 w 560365"/>
                <a:gd name="connsiteY257" fmla="*/ 24149 h 337829"/>
                <a:gd name="connsiteX258" fmla="*/ 160865 w 560365"/>
                <a:gd name="connsiteY258" fmla="*/ 26811 h 337829"/>
                <a:gd name="connsiteX259" fmla="*/ 163591 w 560365"/>
                <a:gd name="connsiteY259" fmla="*/ 26811 h 337829"/>
                <a:gd name="connsiteX260" fmla="*/ 166253 w 560365"/>
                <a:gd name="connsiteY260" fmla="*/ 26811 h 337829"/>
                <a:gd name="connsiteX261" fmla="*/ 168914 w 560365"/>
                <a:gd name="connsiteY261" fmla="*/ 26811 h 337829"/>
                <a:gd name="connsiteX262" fmla="*/ 168914 w 560365"/>
                <a:gd name="connsiteY262" fmla="*/ 29473 h 337829"/>
                <a:gd name="connsiteX263" fmla="*/ 171576 w 560365"/>
                <a:gd name="connsiteY263" fmla="*/ 29473 h 337829"/>
                <a:gd name="connsiteX264" fmla="*/ 174302 w 560365"/>
                <a:gd name="connsiteY264" fmla="*/ 29473 h 337829"/>
                <a:gd name="connsiteX265" fmla="*/ 174302 w 560365"/>
                <a:gd name="connsiteY265" fmla="*/ 32198 h 337829"/>
                <a:gd name="connsiteX266" fmla="*/ 176964 w 560365"/>
                <a:gd name="connsiteY266" fmla="*/ 32198 h 337829"/>
                <a:gd name="connsiteX267" fmla="*/ 179626 w 560365"/>
                <a:gd name="connsiteY267" fmla="*/ 32198 h 337829"/>
                <a:gd name="connsiteX268" fmla="*/ 182352 w 560365"/>
                <a:gd name="connsiteY268" fmla="*/ 32198 h 337829"/>
                <a:gd name="connsiteX269" fmla="*/ 185014 w 560365"/>
                <a:gd name="connsiteY269" fmla="*/ 32198 h 337829"/>
                <a:gd name="connsiteX270" fmla="*/ 185014 w 560365"/>
                <a:gd name="connsiteY270" fmla="*/ 34860 h 337829"/>
                <a:gd name="connsiteX271" fmla="*/ 187676 w 560365"/>
                <a:gd name="connsiteY271" fmla="*/ 34860 h 337829"/>
                <a:gd name="connsiteX272" fmla="*/ 190401 w 560365"/>
                <a:gd name="connsiteY272" fmla="*/ 34860 h 337829"/>
                <a:gd name="connsiteX273" fmla="*/ 190401 w 560365"/>
                <a:gd name="connsiteY273" fmla="*/ 37523 h 337829"/>
                <a:gd name="connsiteX274" fmla="*/ 193063 w 560365"/>
                <a:gd name="connsiteY274" fmla="*/ 37523 h 337829"/>
                <a:gd name="connsiteX275" fmla="*/ 195725 w 560365"/>
                <a:gd name="connsiteY275" fmla="*/ 37523 h 337829"/>
                <a:gd name="connsiteX276" fmla="*/ 198388 w 560365"/>
                <a:gd name="connsiteY276" fmla="*/ 37523 h 337829"/>
                <a:gd name="connsiteX277" fmla="*/ 198388 w 560365"/>
                <a:gd name="connsiteY277" fmla="*/ 40248 h 337829"/>
                <a:gd name="connsiteX278" fmla="*/ 201113 w 560365"/>
                <a:gd name="connsiteY278" fmla="*/ 40248 h 337829"/>
                <a:gd name="connsiteX279" fmla="*/ 203775 w 560365"/>
                <a:gd name="connsiteY279" fmla="*/ 40248 h 337829"/>
                <a:gd name="connsiteX280" fmla="*/ 206437 w 560365"/>
                <a:gd name="connsiteY280" fmla="*/ 40248 h 337829"/>
                <a:gd name="connsiteX281" fmla="*/ 206437 w 560365"/>
                <a:gd name="connsiteY281" fmla="*/ 42910 h 337829"/>
                <a:gd name="connsiteX282" fmla="*/ 209163 w 560365"/>
                <a:gd name="connsiteY282" fmla="*/ 42910 h 337829"/>
                <a:gd name="connsiteX283" fmla="*/ 211825 w 560365"/>
                <a:gd name="connsiteY283" fmla="*/ 42910 h 337829"/>
                <a:gd name="connsiteX284" fmla="*/ 211825 w 560365"/>
                <a:gd name="connsiteY284" fmla="*/ 45572 h 337829"/>
                <a:gd name="connsiteX285" fmla="*/ 214487 w 560365"/>
                <a:gd name="connsiteY285" fmla="*/ 45572 h 337829"/>
                <a:gd name="connsiteX286" fmla="*/ 214487 w 560365"/>
                <a:gd name="connsiteY286" fmla="*/ 48298 h 337829"/>
                <a:gd name="connsiteX287" fmla="*/ 217212 w 560365"/>
                <a:gd name="connsiteY287" fmla="*/ 48298 h 337829"/>
                <a:gd name="connsiteX288" fmla="*/ 219874 w 560365"/>
                <a:gd name="connsiteY288" fmla="*/ 48298 h 337829"/>
                <a:gd name="connsiteX289" fmla="*/ 222536 w 560365"/>
                <a:gd name="connsiteY289" fmla="*/ 48298 h 337829"/>
                <a:gd name="connsiteX290" fmla="*/ 222536 w 560365"/>
                <a:gd name="connsiteY290" fmla="*/ 50960 h 337829"/>
                <a:gd name="connsiteX291" fmla="*/ 225198 w 560365"/>
                <a:gd name="connsiteY291" fmla="*/ 50960 h 337829"/>
                <a:gd name="connsiteX292" fmla="*/ 227924 w 560365"/>
                <a:gd name="connsiteY292" fmla="*/ 50960 h 337829"/>
                <a:gd name="connsiteX293" fmla="*/ 227924 w 560365"/>
                <a:gd name="connsiteY293" fmla="*/ 53622 h 337829"/>
                <a:gd name="connsiteX294" fmla="*/ 227924 w 560365"/>
                <a:gd name="connsiteY294" fmla="*/ 56347 h 337829"/>
                <a:gd name="connsiteX295" fmla="*/ 230586 w 560365"/>
                <a:gd name="connsiteY295" fmla="*/ 56347 h 337829"/>
                <a:gd name="connsiteX296" fmla="*/ 230586 w 560365"/>
                <a:gd name="connsiteY296" fmla="*/ 59009 h 337829"/>
                <a:gd name="connsiteX297" fmla="*/ 233248 w 560365"/>
                <a:gd name="connsiteY297" fmla="*/ 59009 h 337829"/>
                <a:gd name="connsiteX298" fmla="*/ 235973 w 560365"/>
                <a:gd name="connsiteY298" fmla="*/ 59009 h 337829"/>
                <a:gd name="connsiteX299" fmla="*/ 235973 w 560365"/>
                <a:gd name="connsiteY299" fmla="*/ 61671 h 337829"/>
                <a:gd name="connsiteX300" fmla="*/ 235973 w 560365"/>
                <a:gd name="connsiteY300" fmla="*/ 64334 h 337829"/>
                <a:gd name="connsiteX301" fmla="*/ 235973 w 560365"/>
                <a:gd name="connsiteY301" fmla="*/ 67059 h 337829"/>
                <a:gd name="connsiteX302" fmla="*/ 238635 w 560365"/>
                <a:gd name="connsiteY302" fmla="*/ 67059 h 337829"/>
                <a:gd name="connsiteX303" fmla="*/ 238635 w 560365"/>
                <a:gd name="connsiteY303" fmla="*/ 64334 h 337829"/>
                <a:gd name="connsiteX304" fmla="*/ 238635 w 560365"/>
                <a:gd name="connsiteY304" fmla="*/ 61671 h 337829"/>
                <a:gd name="connsiteX305" fmla="*/ 235973 w 560365"/>
                <a:gd name="connsiteY305" fmla="*/ 61671 h 337829"/>
                <a:gd name="connsiteX306" fmla="*/ 235973 w 560365"/>
                <a:gd name="connsiteY306" fmla="*/ 59009 h 337829"/>
                <a:gd name="connsiteX307" fmla="*/ 235973 w 560365"/>
                <a:gd name="connsiteY307" fmla="*/ 56347 h 337829"/>
                <a:gd name="connsiteX308" fmla="*/ 233248 w 560365"/>
                <a:gd name="connsiteY308" fmla="*/ 56347 h 337829"/>
                <a:gd name="connsiteX309" fmla="*/ 230586 w 560365"/>
                <a:gd name="connsiteY309" fmla="*/ 56347 h 337829"/>
                <a:gd name="connsiteX310" fmla="*/ 230586 w 560365"/>
                <a:gd name="connsiteY310" fmla="*/ 53622 h 337829"/>
                <a:gd name="connsiteX311" fmla="*/ 230586 w 560365"/>
                <a:gd name="connsiteY311" fmla="*/ 50960 h 337829"/>
                <a:gd name="connsiteX312" fmla="*/ 227924 w 560365"/>
                <a:gd name="connsiteY312" fmla="*/ 50960 h 337829"/>
                <a:gd name="connsiteX313" fmla="*/ 227924 w 560365"/>
                <a:gd name="connsiteY313" fmla="*/ 48298 h 337829"/>
                <a:gd name="connsiteX314" fmla="*/ 230586 w 560365"/>
                <a:gd name="connsiteY314" fmla="*/ 48298 h 337829"/>
                <a:gd name="connsiteX315" fmla="*/ 230586 w 560365"/>
                <a:gd name="connsiteY315" fmla="*/ 50960 h 337829"/>
                <a:gd name="connsiteX316" fmla="*/ 233248 w 560365"/>
                <a:gd name="connsiteY316" fmla="*/ 50960 h 337829"/>
                <a:gd name="connsiteX317" fmla="*/ 235973 w 560365"/>
                <a:gd name="connsiteY317" fmla="*/ 50960 h 337829"/>
                <a:gd name="connsiteX318" fmla="*/ 238635 w 560365"/>
                <a:gd name="connsiteY318" fmla="*/ 50960 h 337829"/>
                <a:gd name="connsiteX319" fmla="*/ 238635 w 560365"/>
                <a:gd name="connsiteY319" fmla="*/ 53622 h 337829"/>
                <a:gd name="connsiteX320" fmla="*/ 241297 w 560365"/>
                <a:gd name="connsiteY320" fmla="*/ 53622 h 337829"/>
                <a:gd name="connsiteX321" fmla="*/ 244023 w 560365"/>
                <a:gd name="connsiteY321" fmla="*/ 53622 h 337829"/>
                <a:gd name="connsiteX322" fmla="*/ 246685 w 560365"/>
                <a:gd name="connsiteY322" fmla="*/ 53622 h 337829"/>
                <a:gd name="connsiteX323" fmla="*/ 246685 w 560365"/>
                <a:gd name="connsiteY323" fmla="*/ 56347 h 337829"/>
                <a:gd name="connsiteX324" fmla="*/ 249347 w 560365"/>
                <a:gd name="connsiteY324" fmla="*/ 56347 h 337829"/>
                <a:gd name="connsiteX325" fmla="*/ 252009 w 560365"/>
                <a:gd name="connsiteY325" fmla="*/ 56347 h 337829"/>
                <a:gd name="connsiteX326" fmla="*/ 252009 w 560365"/>
                <a:gd name="connsiteY326" fmla="*/ 59009 h 337829"/>
                <a:gd name="connsiteX327" fmla="*/ 254734 w 560365"/>
                <a:gd name="connsiteY327" fmla="*/ 59009 h 337829"/>
                <a:gd name="connsiteX328" fmla="*/ 257397 w 560365"/>
                <a:gd name="connsiteY328" fmla="*/ 59009 h 337829"/>
                <a:gd name="connsiteX329" fmla="*/ 260059 w 560365"/>
                <a:gd name="connsiteY329" fmla="*/ 59009 h 337829"/>
                <a:gd name="connsiteX330" fmla="*/ 262784 w 560365"/>
                <a:gd name="connsiteY330" fmla="*/ 59009 h 337829"/>
                <a:gd name="connsiteX331" fmla="*/ 265446 w 560365"/>
                <a:gd name="connsiteY331" fmla="*/ 59009 h 337829"/>
                <a:gd name="connsiteX332" fmla="*/ 268108 w 560365"/>
                <a:gd name="connsiteY332" fmla="*/ 59009 h 337829"/>
                <a:gd name="connsiteX333" fmla="*/ 270834 w 560365"/>
                <a:gd name="connsiteY333" fmla="*/ 59009 h 337829"/>
                <a:gd name="connsiteX334" fmla="*/ 270834 w 560365"/>
                <a:gd name="connsiteY334" fmla="*/ 61671 h 337829"/>
                <a:gd name="connsiteX335" fmla="*/ 270834 w 560365"/>
                <a:gd name="connsiteY335" fmla="*/ 59009 h 337829"/>
                <a:gd name="connsiteX336" fmla="*/ 273496 w 560365"/>
                <a:gd name="connsiteY336" fmla="*/ 59009 h 337829"/>
                <a:gd name="connsiteX337" fmla="*/ 273496 w 560365"/>
                <a:gd name="connsiteY337" fmla="*/ 61671 h 337829"/>
                <a:gd name="connsiteX338" fmla="*/ 273496 w 560365"/>
                <a:gd name="connsiteY338" fmla="*/ 59009 h 337829"/>
                <a:gd name="connsiteX339" fmla="*/ 276158 w 560365"/>
                <a:gd name="connsiteY339" fmla="*/ 59009 h 337829"/>
                <a:gd name="connsiteX340" fmla="*/ 276158 w 560365"/>
                <a:gd name="connsiteY340" fmla="*/ 61671 h 337829"/>
                <a:gd name="connsiteX341" fmla="*/ 278884 w 560365"/>
                <a:gd name="connsiteY341" fmla="*/ 61671 h 337829"/>
                <a:gd name="connsiteX342" fmla="*/ 281546 w 560365"/>
                <a:gd name="connsiteY342" fmla="*/ 61671 h 337829"/>
                <a:gd name="connsiteX343" fmla="*/ 284207 w 560365"/>
                <a:gd name="connsiteY343" fmla="*/ 61671 h 337829"/>
                <a:gd name="connsiteX344" fmla="*/ 286869 w 560365"/>
                <a:gd name="connsiteY344" fmla="*/ 61671 h 337829"/>
                <a:gd name="connsiteX345" fmla="*/ 294919 w 560365"/>
                <a:gd name="connsiteY345" fmla="*/ 61671 h 337829"/>
                <a:gd name="connsiteX346" fmla="*/ 308356 w 560365"/>
                <a:gd name="connsiteY346" fmla="*/ 61671 h 337829"/>
                <a:gd name="connsiteX347" fmla="*/ 311018 w 560365"/>
                <a:gd name="connsiteY347" fmla="*/ 61671 h 337829"/>
                <a:gd name="connsiteX348" fmla="*/ 313681 w 560365"/>
                <a:gd name="connsiteY348" fmla="*/ 61671 h 337829"/>
                <a:gd name="connsiteX349" fmla="*/ 313681 w 560365"/>
                <a:gd name="connsiteY349" fmla="*/ 59009 h 337829"/>
                <a:gd name="connsiteX350" fmla="*/ 313681 w 560365"/>
                <a:gd name="connsiteY350" fmla="*/ 61671 h 337829"/>
                <a:gd name="connsiteX351" fmla="*/ 319068 w 560365"/>
                <a:gd name="connsiteY351" fmla="*/ 61671 h 337829"/>
                <a:gd name="connsiteX352" fmla="*/ 319068 w 560365"/>
                <a:gd name="connsiteY352" fmla="*/ 59009 h 337829"/>
                <a:gd name="connsiteX353" fmla="*/ 321730 w 560365"/>
                <a:gd name="connsiteY353" fmla="*/ 59009 h 337829"/>
                <a:gd name="connsiteX354" fmla="*/ 324455 w 560365"/>
                <a:gd name="connsiteY354" fmla="*/ 59009 h 337829"/>
                <a:gd name="connsiteX355" fmla="*/ 327118 w 560365"/>
                <a:gd name="connsiteY355" fmla="*/ 59009 h 337829"/>
                <a:gd name="connsiteX356" fmla="*/ 327118 w 560365"/>
                <a:gd name="connsiteY356" fmla="*/ 56347 h 337829"/>
                <a:gd name="connsiteX357" fmla="*/ 329780 w 560365"/>
                <a:gd name="connsiteY357" fmla="*/ 56347 h 337829"/>
                <a:gd name="connsiteX358" fmla="*/ 332505 w 560365"/>
                <a:gd name="connsiteY358" fmla="*/ 56347 h 337829"/>
                <a:gd name="connsiteX359" fmla="*/ 332505 w 560365"/>
                <a:gd name="connsiteY359" fmla="*/ 53622 h 337829"/>
                <a:gd name="connsiteX360" fmla="*/ 335167 w 560365"/>
                <a:gd name="connsiteY360" fmla="*/ 53622 h 337829"/>
                <a:gd name="connsiteX361" fmla="*/ 335167 w 560365"/>
                <a:gd name="connsiteY361" fmla="*/ 50960 h 337829"/>
                <a:gd name="connsiteX362" fmla="*/ 337829 w 560365"/>
                <a:gd name="connsiteY362" fmla="*/ 50960 h 337829"/>
                <a:gd name="connsiteX363" fmla="*/ 340491 w 560365"/>
                <a:gd name="connsiteY363" fmla="*/ 50960 h 337829"/>
                <a:gd name="connsiteX364" fmla="*/ 340491 w 560365"/>
                <a:gd name="connsiteY364" fmla="*/ 48298 h 337829"/>
                <a:gd name="connsiteX365" fmla="*/ 340491 w 560365"/>
                <a:gd name="connsiteY365" fmla="*/ 45572 h 337829"/>
                <a:gd name="connsiteX366" fmla="*/ 343217 w 560365"/>
                <a:gd name="connsiteY366" fmla="*/ 45572 h 337829"/>
                <a:gd name="connsiteX367" fmla="*/ 345879 w 560365"/>
                <a:gd name="connsiteY367" fmla="*/ 45572 h 337829"/>
                <a:gd name="connsiteX368" fmla="*/ 345879 w 560365"/>
                <a:gd name="connsiteY368" fmla="*/ 42910 h 337829"/>
                <a:gd name="connsiteX369" fmla="*/ 348541 w 560365"/>
                <a:gd name="connsiteY369" fmla="*/ 42910 h 337829"/>
                <a:gd name="connsiteX370" fmla="*/ 351266 w 560365"/>
                <a:gd name="connsiteY370" fmla="*/ 42910 h 337829"/>
                <a:gd name="connsiteX371" fmla="*/ 353928 w 560365"/>
                <a:gd name="connsiteY371" fmla="*/ 42910 h 337829"/>
                <a:gd name="connsiteX372" fmla="*/ 356590 w 560365"/>
                <a:gd name="connsiteY372" fmla="*/ 42910 h 337829"/>
                <a:gd name="connsiteX373" fmla="*/ 361978 w 560365"/>
                <a:gd name="connsiteY373" fmla="*/ 42910 h 337829"/>
                <a:gd name="connsiteX374" fmla="*/ 364640 w 560365"/>
                <a:gd name="connsiteY374" fmla="*/ 42910 h 337829"/>
                <a:gd name="connsiteX375" fmla="*/ 367302 w 560365"/>
                <a:gd name="connsiteY375" fmla="*/ 42910 h 337829"/>
                <a:gd name="connsiteX376" fmla="*/ 367302 w 560365"/>
                <a:gd name="connsiteY376" fmla="*/ 40248 h 337829"/>
                <a:gd name="connsiteX377" fmla="*/ 370027 w 560365"/>
                <a:gd name="connsiteY377" fmla="*/ 40248 h 337829"/>
                <a:gd name="connsiteX378" fmla="*/ 372690 w 560365"/>
                <a:gd name="connsiteY378" fmla="*/ 40248 h 337829"/>
                <a:gd name="connsiteX379" fmla="*/ 375352 w 560365"/>
                <a:gd name="connsiteY379" fmla="*/ 40248 h 337829"/>
                <a:gd name="connsiteX380" fmla="*/ 378077 w 560365"/>
                <a:gd name="connsiteY380" fmla="*/ 40248 h 337829"/>
                <a:gd name="connsiteX381" fmla="*/ 378077 w 560365"/>
                <a:gd name="connsiteY381" fmla="*/ 37523 h 337829"/>
                <a:gd name="connsiteX382" fmla="*/ 380739 w 560365"/>
                <a:gd name="connsiteY382" fmla="*/ 37523 h 337829"/>
                <a:gd name="connsiteX383" fmla="*/ 383401 w 560365"/>
                <a:gd name="connsiteY383" fmla="*/ 37523 h 337829"/>
                <a:gd name="connsiteX384" fmla="*/ 383401 w 560365"/>
                <a:gd name="connsiteY384" fmla="*/ 34860 h 337829"/>
                <a:gd name="connsiteX385" fmla="*/ 386127 w 560365"/>
                <a:gd name="connsiteY385" fmla="*/ 34860 h 337829"/>
                <a:gd name="connsiteX386" fmla="*/ 391451 w 560365"/>
                <a:gd name="connsiteY386" fmla="*/ 34860 h 337829"/>
                <a:gd name="connsiteX387" fmla="*/ 391451 w 560365"/>
                <a:gd name="connsiteY387" fmla="*/ 37523 h 337829"/>
                <a:gd name="connsiteX388" fmla="*/ 391451 w 560365"/>
                <a:gd name="connsiteY388" fmla="*/ 34860 h 337829"/>
                <a:gd name="connsiteX389" fmla="*/ 394176 w 560365"/>
                <a:gd name="connsiteY389" fmla="*/ 34860 h 337829"/>
                <a:gd name="connsiteX390" fmla="*/ 399500 w 560365"/>
                <a:gd name="connsiteY390" fmla="*/ 34860 h 337829"/>
                <a:gd name="connsiteX391" fmla="*/ 402162 w 560365"/>
                <a:gd name="connsiteY391" fmla="*/ 34860 h 337829"/>
                <a:gd name="connsiteX392" fmla="*/ 402162 w 560365"/>
                <a:gd name="connsiteY392" fmla="*/ 37523 h 337829"/>
                <a:gd name="connsiteX393" fmla="*/ 404888 w 560365"/>
                <a:gd name="connsiteY393" fmla="*/ 37523 h 337829"/>
                <a:gd name="connsiteX394" fmla="*/ 404888 w 560365"/>
                <a:gd name="connsiteY394" fmla="*/ 34860 h 337829"/>
                <a:gd name="connsiteX395" fmla="*/ 407550 w 560365"/>
                <a:gd name="connsiteY395" fmla="*/ 34860 h 337829"/>
                <a:gd name="connsiteX396" fmla="*/ 410212 w 560365"/>
                <a:gd name="connsiteY396" fmla="*/ 34860 h 337829"/>
                <a:gd name="connsiteX397" fmla="*/ 418262 w 560365"/>
                <a:gd name="connsiteY397" fmla="*/ 34860 h 337829"/>
                <a:gd name="connsiteX398" fmla="*/ 420987 w 560365"/>
                <a:gd name="connsiteY398" fmla="*/ 34860 h 337829"/>
                <a:gd name="connsiteX399" fmla="*/ 420987 w 560365"/>
                <a:gd name="connsiteY399" fmla="*/ 37523 h 337829"/>
                <a:gd name="connsiteX400" fmla="*/ 423649 w 560365"/>
                <a:gd name="connsiteY400" fmla="*/ 37523 h 337829"/>
                <a:gd name="connsiteX401" fmla="*/ 423649 w 560365"/>
                <a:gd name="connsiteY401" fmla="*/ 34860 h 337829"/>
                <a:gd name="connsiteX402" fmla="*/ 426311 w 560365"/>
                <a:gd name="connsiteY402" fmla="*/ 34860 h 337829"/>
                <a:gd name="connsiteX403" fmla="*/ 426311 w 560365"/>
                <a:gd name="connsiteY403" fmla="*/ 37523 h 337829"/>
                <a:gd name="connsiteX404" fmla="*/ 426311 w 560365"/>
                <a:gd name="connsiteY404" fmla="*/ 34860 h 337829"/>
                <a:gd name="connsiteX405" fmla="*/ 426311 w 560365"/>
                <a:gd name="connsiteY405" fmla="*/ 37523 h 337829"/>
                <a:gd name="connsiteX406" fmla="*/ 428974 w 560365"/>
                <a:gd name="connsiteY406" fmla="*/ 37523 h 337829"/>
                <a:gd name="connsiteX407" fmla="*/ 439748 w 560365"/>
                <a:gd name="connsiteY407" fmla="*/ 37523 h 337829"/>
                <a:gd name="connsiteX408" fmla="*/ 461172 w 560365"/>
                <a:gd name="connsiteY408" fmla="*/ 37523 h 337829"/>
                <a:gd name="connsiteX409" fmla="*/ 463834 w 560365"/>
                <a:gd name="connsiteY409" fmla="*/ 37523 h 337829"/>
                <a:gd name="connsiteX410" fmla="*/ 466559 w 560365"/>
                <a:gd name="connsiteY410" fmla="*/ 37523 h 337829"/>
                <a:gd name="connsiteX411" fmla="*/ 479933 w 560365"/>
                <a:gd name="connsiteY411" fmla="*/ 37523 h 337829"/>
                <a:gd name="connsiteX412" fmla="*/ 490645 w 560365"/>
                <a:gd name="connsiteY412" fmla="*/ 37523 h 337829"/>
                <a:gd name="connsiteX413" fmla="*/ 493370 w 560365"/>
                <a:gd name="connsiteY413" fmla="*/ 37523 h 337829"/>
                <a:gd name="connsiteX414" fmla="*/ 496032 w 560365"/>
                <a:gd name="connsiteY414" fmla="*/ 37523 h 337829"/>
                <a:gd name="connsiteX415" fmla="*/ 498694 w 560365"/>
                <a:gd name="connsiteY415" fmla="*/ 37523 h 337829"/>
                <a:gd name="connsiteX416" fmla="*/ 501420 w 560365"/>
                <a:gd name="connsiteY416" fmla="*/ 37523 h 337829"/>
                <a:gd name="connsiteX417" fmla="*/ 504082 w 560365"/>
                <a:gd name="connsiteY417" fmla="*/ 37523 h 337829"/>
                <a:gd name="connsiteX418" fmla="*/ 509469 w 560365"/>
                <a:gd name="connsiteY418" fmla="*/ 37523 h 337829"/>
                <a:gd name="connsiteX419" fmla="*/ 512132 w 560365"/>
                <a:gd name="connsiteY419" fmla="*/ 37523 h 337829"/>
                <a:gd name="connsiteX420" fmla="*/ 517455 w 560365"/>
                <a:gd name="connsiteY420" fmla="*/ 37523 h 337829"/>
                <a:gd name="connsiteX421" fmla="*/ 520181 w 560365"/>
                <a:gd name="connsiteY421" fmla="*/ 37523 h 337829"/>
                <a:gd name="connsiteX422" fmla="*/ 520181 w 560365"/>
                <a:gd name="connsiteY422" fmla="*/ 34860 h 337829"/>
                <a:gd name="connsiteX423" fmla="*/ 525505 w 560365"/>
                <a:gd name="connsiteY423" fmla="*/ 34860 h 337829"/>
                <a:gd name="connsiteX424" fmla="*/ 528231 w 560365"/>
                <a:gd name="connsiteY424" fmla="*/ 34860 h 337829"/>
                <a:gd name="connsiteX425" fmla="*/ 533555 w 560365"/>
                <a:gd name="connsiteY425" fmla="*/ 34860 h 337829"/>
                <a:gd name="connsiteX426" fmla="*/ 536280 w 560365"/>
                <a:gd name="connsiteY426" fmla="*/ 34860 h 337829"/>
                <a:gd name="connsiteX427" fmla="*/ 538942 w 560365"/>
                <a:gd name="connsiteY427" fmla="*/ 34860 h 337829"/>
                <a:gd name="connsiteX428" fmla="*/ 541604 w 560365"/>
                <a:gd name="connsiteY428" fmla="*/ 34860 h 337829"/>
                <a:gd name="connsiteX429" fmla="*/ 541604 w 560365"/>
                <a:gd name="connsiteY429" fmla="*/ 37523 h 337829"/>
                <a:gd name="connsiteX430" fmla="*/ 538942 w 560365"/>
                <a:gd name="connsiteY430" fmla="*/ 45572 h 337829"/>
                <a:gd name="connsiteX431" fmla="*/ 538942 w 560365"/>
                <a:gd name="connsiteY431" fmla="*/ 48298 h 337829"/>
                <a:gd name="connsiteX432" fmla="*/ 538942 w 560365"/>
                <a:gd name="connsiteY432" fmla="*/ 50960 h 337829"/>
                <a:gd name="connsiteX433" fmla="*/ 541604 w 560365"/>
                <a:gd name="connsiteY433" fmla="*/ 50960 h 337829"/>
                <a:gd name="connsiteX434" fmla="*/ 541604 w 560365"/>
                <a:gd name="connsiteY434" fmla="*/ 53622 h 337829"/>
                <a:gd name="connsiteX435" fmla="*/ 544267 w 560365"/>
                <a:gd name="connsiteY435" fmla="*/ 53622 h 337829"/>
                <a:gd name="connsiteX436" fmla="*/ 544267 w 560365"/>
                <a:gd name="connsiteY436" fmla="*/ 56347 h 337829"/>
                <a:gd name="connsiteX437" fmla="*/ 546992 w 560365"/>
                <a:gd name="connsiteY437" fmla="*/ 59009 h 337829"/>
                <a:gd name="connsiteX438" fmla="*/ 546992 w 560365"/>
                <a:gd name="connsiteY438" fmla="*/ 61671 h 337829"/>
                <a:gd name="connsiteX439" fmla="*/ 549654 w 560365"/>
                <a:gd name="connsiteY439" fmla="*/ 61671 h 337829"/>
                <a:gd name="connsiteX440" fmla="*/ 549654 w 560365"/>
                <a:gd name="connsiteY440" fmla="*/ 64334 h 337829"/>
                <a:gd name="connsiteX441" fmla="*/ 552316 w 560365"/>
                <a:gd name="connsiteY441" fmla="*/ 67059 h 337829"/>
                <a:gd name="connsiteX442" fmla="*/ 552316 w 560365"/>
                <a:gd name="connsiteY442" fmla="*/ 69721 h 337829"/>
                <a:gd name="connsiteX443" fmla="*/ 552316 w 560365"/>
                <a:gd name="connsiteY443" fmla="*/ 72383 h 337829"/>
                <a:gd name="connsiteX444" fmla="*/ 555041 w 560365"/>
                <a:gd name="connsiteY444" fmla="*/ 72383 h 337829"/>
                <a:gd name="connsiteX445" fmla="*/ 555041 w 560365"/>
                <a:gd name="connsiteY445" fmla="*/ 75108 h 337829"/>
                <a:gd name="connsiteX446" fmla="*/ 557704 w 560365"/>
                <a:gd name="connsiteY446" fmla="*/ 75108 h 337829"/>
                <a:gd name="connsiteX447" fmla="*/ 557704 w 560365"/>
                <a:gd name="connsiteY447" fmla="*/ 77771 h 337829"/>
                <a:gd name="connsiteX448" fmla="*/ 557704 w 560365"/>
                <a:gd name="connsiteY448" fmla="*/ 80433 h 337829"/>
                <a:gd name="connsiteX449" fmla="*/ 557704 w 560365"/>
                <a:gd name="connsiteY449" fmla="*/ 83158 h 337829"/>
                <a:gd name="connsiteX450" fmla="*/ 557704 w 560365"/>
                <a:gd name="connsiteY450" fmla="*/ 85820 h 337829"/>
                <a:gd name="connsiteX451" fmla="*/ 560366 w 560365"/>
                <a:gd name="connsiteY451" fmla="*/ 85820 h 337829"/>
                <a:gd name="connsiteX452" fmla="*/ 560366 w 560365"/>
                <a:gd name="connsiteY452" fmla="*/ 88482 h 337829"/>
                <a:gd name="connsiteX453" fmla="*/ 557704 w 560365"/>
                <a:gd name="connsiteY453" fmla="*/ 91144 h 337829"/>
                <a:gd name="connsiteX454" fmla="*/ 555041 w 560365"/>
                <a:gd name="connsiteY454" fmla="*/ 91144 h 337829"/>
                <a:gd name="connsiteX455" fmla="*/ 552316 w 560365"/>
                <a:gd name="connsiteY455" fmla="*/ 93870 h 337829"/>
                <a:gd name="connsiteX456" fmla="*/ 546992 w 560365"/>
                <a:gd name="connsiteY456" fmla="*/ 99194 h 337829"/>
                <a:gd name="connsiteX457" fmla="*/ 544267 w 560365"/>
                <a:gd name="connsiteY457" fmla="*/ 99194 h 337829"/>
                <a:gd name="connsiteX458" fmla="*/ 536280 w 560365"/>
                <a:gd name="connsiteY458" fmla="*/ 104581 h 337829"/>
                <a:gd name="connsiteX459" fmla="*/ 528231 w 560365"/>
                <a:gd name="connsiteY459" fmla="*/ 109969 h 337829"/>
                <a:gd name="connsiteX460" fmla="*/ 514793 w 560365"/>
                <a:gd name="connsiteY460" fmla="*/ 117955 h 337829"/>
                <a:gd name="connsiteX461" fmla="*/ 509469 w 560365"/>
                <a:gd name="connsiteY461" fmla="*/ 120681 h 337829"/>
                <a:gd name="connsiteX462" fmla="*/ 496032 w 560365"/>
                <a:gd name="connsiteY462" fmla="*/ 128730 h 337829"/>
                <a:gd name="connsiteX463" fmla="*/ 469221 w 560365"/>
                <a:gd name="connsiteY463" fmla="*/ 144829 h 337829"/>
                <a:gd name="connsiteX464" fmla="*/ 458510 w 560365"/>
                <a:gd name="connsiteY464" fmla="*/ 150153 h 337829"/>
                <a:gd name="connsiteX465" fmla="*/ 445073 w 560365"/>
                <a:gd name="connsiteY465" fmla="*/ 158203 h 337829"/>
                <a:gd name="connsiteX466" fmla="*/ 402162 w 560365"/>
                <a:gd name="connsiteY466" fmla="*/ 182352 h 337829"/>
                <a:gd name="connsiteX467" fmla="*/ 388789 w 560365"/>
                <a:gd name="connsiteY467" fmla="*/ 187676 h 337829"/>
                <a:gd name="connsiteX468" fmla="*/ 378077 w 560365"/>
                <a:gd name="connsiteY468" fmla="*/ 193064 h 337829"/>
                <a:gd name="connsiteX469" fmla="*/ 356590 w 560365"/>
                <a:gd name="connsiteY469" fmla="*/ 209163 h 337829"/>
                <a:gd name="connsiteX470" fmla="*/ 337829 w 560365"/>
                <a:gd name="connsiteY470" fmla="*/ 222537 h 337829"/>
                <a:gd name="connsiteX471" fmla="*/ 329780 w 560365"/>
                <a:gd name="connsiteY471" fmla="*/ 230586 h 337829"/>
                <a:gd name="connsiteX472" fmla="*/ 292257 w 560365"/>
                <a:gd name="connsiteY472" fmla="*/ 254735 h 337829"/>
                <a:gd name="connsiteX473" fmla="*/ 246685 w 560365"/>
                <a:gd name="connsiteY473" fmla="*/ 284208 h 337829"/>
                <a:gd name="connsiteX474" fmla="*/ 233248 w 560365"/>
                <a:gd name="connsiteY474" fmla="*/ 294983 h 337829"/>
                <a:gd name="connsiteX475" fmla="*/ 185014 w 560365"/>
                <a:gd name="connsiteY475" fmla="*/ 329780 h 337829"/>
                <a:gd name="connsiteX476" fmla="*/ 174302 w 560365"/>
                <a:gd name="connsiteY476" fmla="*/ 337830 h 337829"/>
                <a:gd name="connsiteX477" fmla="*/ 171576 w 560365"/>
                <a:gd name="connsiteY477" fmla="*/ 337830 h 337829"/>
                <a:gd name="connsiteX478" fmla="*/ 115293 w 560365"/>
                <a:gd name="connsiteY478" fmla="*/ 335167 h 337829"/>
                <a:gd name="connsiteX479" fmla="*/ 91144 w 560365"/>
                <a:gd name="connsiteY479" fmla="*/ 332505 h 337829"/>
                <a:gd name="connsiteX480" fmla="*/ 88482 w 560365"/>
                <a:gd name="connsiteY480" fmla="*/ 332505 h 337829"/>
                <a:gd name="connsiteX481" fmla="*/ 83095 w 560365"/>
                <a:gd name="connsiteY481" fmla="*/ 332505 h 337829"/>
                <a:gd name="connsiteX482" fmla="*/ 80432 w 560365"/>
                <a:gd name="connsiteY482" fmla="*/ 332505 h 337829"/>
                <a:gd name="connsiteX483" fmla="*/ 77770 w 560365"/>
                <a:gd name="connsiteY483" fmla="*/ 335167 h 337829"/>
                <a:gd name="connsiteX484" fmla="*/ 75108 w 560365"/>
                <a:gd name="connsiteY484" fmla="*/ 335167 h 337829"/>
                <a:gd name="connsiteX485" fmla="*/ 72383 w 560365"/>
                <a:gd name="connsiteY485" fmla="*/ 335167 h 337829"/>
                <a:gd name="connsiteX486" fmla="*/ 69721 w 560365"/>
                <a:gd name="connsiteY486" fmla="*/ 332505 h 337829"/>
                <a:gd name="connsiteX487" fmla="*/ 67059 w 560365"/>
                <a:gd name="connsiteY487" fmla="*/ 332505 h 337829"/>
                <a:gd name="connsiteX488" fmla="*/ 64333 w 560365"/>
                <a:gd name="connsiteY488" fmla="*/ 335167 h 337829"/>
                <a:gd name="connsiteX489" fmla="*/ 61671 w 560365"/>
                <a:gd name="connsiteY489" fmla="*/ 335167 h 337829"/>
                <a:gd name="connsiteX490" fmla="*/ 59009 w 560365"/>
                <a:gd name="connsiteY490" fmla="*/ 335167 h 337829"/>
                <a:gd name="connsiteX491" fmla="*/ 59009 w 560365"/>
                <a:gd name="connsiteY491" fmla="*/ 335167 h 33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560365" h="337829">
                  <a:moveTo>
                    <a:pt x="59009" y="335167"/>
                  </a:moveTo>
                  <a:lnTo>
                    <a:pt x="59009" y="332505"/>
                  </a:lnTo>
                  <a:lnTo>
                    <a:pt x="61671" y="332505"/>
                  </a:lnTo>
                  <a:lnTo>
                    <a:pt x="61671" y="329780"/>
                  </a:lnTo>
                  <a:lnTo>
                    <a:pt x="59009" y="329780"/>
                  </a:lnTo>
                  <a:lnTo>
                    <a:pt x="59009" y="327118"/>
                  </a:lnTo>
                  <a:lnTo>
                    <a:pt x="59009" y="324456"/>
                  </a:lnTo>
                  <a:lnTo>
                    <a:pt x="59009" y="321794"/>
                  </a:lnTo>
                  <a:lnTo>
                    <a:pt x="59009" y="319068"/>
                  </a:lnTo>
                  <a:lnTo>
                    <a:pt x="59009" y="316406"/>
                  </a:lnTo>
                  <a:lnTo>
                    <a:pt x="59009" y="313744"/>
                  </a:lnTo>
                  <a:lnTo>
                    <a:pt x="59009" y="311019"/>
                  </a:lnTo>
                  <a:lnTo>
                    <a:pt x="56283" y="311019"/>
                  </a:lnTo>
                  <a:lnTo>
                    <a:pt x="56283" y="308357"/>
                  </a:lnTo>
                  <a:lnTo>
                    <a:pt x="53621" y="308357"/>
                  </a:lnTo>
                  <a:lnTo>
                    <a:pt x="53621" y="305694"/>
                  </a:lnTo>
                  <a:lnTo>
                    <a:pt x="53621" y="302969"/>
                  </a:lnTo>
                  <a:lnTo>
                    <a:pt x="53621" y="297645"/>
                  </a:lnTo>
                  <a:lnTo>
                    <a:pt x="50959" y="297645"/>
                  </a:lnTo>
                  <a:lnTo>
                    <a:pt x="48298" y="297645"/>
                  </a:lnTo>
                  <a:lnTo>
                    <a:pt x="45572" y="294983"/>
                  </a:lnTo>
                  <a:lnTo>
                    <a:pt x="42910" y="292257"/>
                  </a:lnTo>
                  <a:lnTo>
                    <a:pt x="42910" y="289595"/>
                  </a:lnTo>
                  <a:lnTo>
                    <a:pt x="40248" y="289595"/>
                  </a:lnTo>
                  <a:lnTo>
                    <a:pt x="40248" y="286933"/>
                  </a:lnTo>
                  <a:lnTo>
                    <a:pt x="37522" y="281546"/>
                  </a:lnTo>
                  <a:lnTo>
                    <a:pt x="34860" y="281546"/>
                  </a:lnTo>
                  <a:lnTo>
                    <a:pt x="34860" y="278884"/>
                  </a:lnTo>
                  <a:lnTo>
                    <a:pt x="34860" y="276158"/>
                  </a:lnTo>
                  <a:lnTo>
                    <a:pt x="34860" y="273496"/>
                  </a:lnTo>
                  <a:lnTo>
                    <a:pt x="32198" y="270834"/>
                  </a:lnTo>
                  <a:lnTo>
                    <a:pt x="32198" y="268109"/>
                  </a:lnTo>
                  <a:lnTo>
                    <a:pt x="32198" y="265446"/>
                  </a:lnTo>
                  <a:lnTo>
                    <a:pt x="32198" y="262785"/>
                  </a:lnTo>
                  <a:lnTo>
                    <a:pt x="29473" y="262785"/>
                  </a:lnTo>
                  <a:lnTo>
                    <a:pt x="26811" y="262785"/>
                  </a:lnTo>
                  <a:lnTo>
                    <a:pt x="26811" y="260122"/>
                  </a:lnTo>
                  <a:lnTo>
                    <a:pt x="29473" y="260122"/>
                  </a:lnTo>
                  <a:lnTo>
                    <a:pt x="32198" y="257397"/>
                  </a:lnTo>
                  <a:lnTo>
                    <a:pt x="34860" y="254735"/>
                  </a:lnTo>
                  <a:lnTo>
                    <a:pt x="37522" y="254735"/>
                  </a:lnTo>
                  <a:lnTo>
                    <a:pt x="40248" y="254735"/>
                  </a:lnTo>
                  <a:lnTo>
                    <a:pt x="42910" y="252073"/>
                  </a:lnTo>
                  <a:lnTo>
                    <a:pt x="42910" y="249347"/>
                  </a:lnTo>
                  <a:lnTo>
                    <a:pt x="45572" y="249347"/>
                  </a:lnTo>
                  <a:lnTo>
                    <a:pt x="45572" y="246685"/>
                  </a:lnTo>
                  <a:lnTo>
                    <a:pt x="42910" y="244023"/>
                  </a:lnTo>
                  <a:lnTo>
                    <a:pt x="42910" y="241298"/>
                  </a:lnTo>
                  <a:lnTo>
                    <a:pt x="45572" y="238636"/>
                  </a:lnTo>
                  <a:lnTo>
                    <a:pt x="48298" y="238636"/>
                  </a:lnTo>
                  <a:lnTo>
                    <a:pt x="50959" y="238636"/>
                  </a:lnTo>
                  <a:lnTo>
                    <a:pt x="50959" y="235974"/>
                  </a:lnTo>
                  <a:lnTo>
                    <a:pt x="53621" y="235974"/>
                  </a:lnTo>
                  <a:lnTo>
                    <a:pt x="53621" y="233311"/>
                  </a:lnTo>
                  <a:lnTo>
                    <a:pt x="50959" y="233311"/>
                  </a:lnTo>
                  <a:lnTo>
                    <a:pt x="48298" y="233311"/>
                  </a:lnTo>
                  <a:lnTo>
                    <a:pt x="45572" y="233311"/>
                  </a:lnTo>
                  <a:lnTo>
                    <a:pt x="42910" y="230586"/>
                  </a:lnTo>
                  <a:lnTo>
                    <a:pt x="42910" y="227924"/>
                  </a:lnTo>
                  <a:lnTo>
                    <a:pt x="40248" y="225262"/>
                  </a:lnTo>
                  <a:lnTo>
                    <a:pt x="37522" y="225262"/>
                  </a:lnTo>
                  <a:lnTo>
                    <a:pt x="34860" y="225262"/>
                  </a:lnTo>
                  <a:lnTo>
                    <a:pt x="34860" y="222537"/>
                  </a:lnTo>
                  <a:lnTo>
                    <a:pt x="32198" y="222537"/>
                  </a:lnTo>
                  <a:lnTo>
                    <a:pt x="29473" y="222537"/>
                  </a:lnTo>
                  <a:lnTo>
                    <a:pt x="26811" y="222537"/>
                  </a:lnTo>
                  <a:lnTo>
                    <a:pt x="24149" y="222537"/>
                  </a:lnTo>
                  <a:lnTo>
                    <a:pt x="24149" y="225262"/>
                  </a:lnTo>
                  <a:lnTo>
                    <a:pt x="21423" y="222537"/>
                  </a:lnTo>
                  <a:lnTo>
                    <a:pt x="18761" y="222537"/>
                  </a:lnTo>
                  <a:lnTo>
                    <a:pt x="18761" y="219874"/>
                  </a:lnTo>
                  <a:lnTo>
                    <a:pt x="18761" y="217212"/>
                  </a:lnTo>
                  <a:lnTo>
                    <a:pt x="21423" y="214487"/>
                  </a:lnTo>
                  <a:lnTo>
                    <a:pt x="21423" y="211825"/>
                  </a:lnTo>
                  <a:lnTo>
                    <a:pt x="18761" y="211825"/>
                  </a:lnTo>
                  <a:lnTo>
                    <a:pt x="16099" y="211825"/>
                  </a:lnTo>
                  <a:lnTo>
                    <a:pt x="16099" y="209163"/>
                  </a:lnTo>
                  <a:lnTo>
                    <a:pt x="18761" y="209163"/>
                  </a:lnTo>
                  <a:lnTo>
                    <a:pt x="18761" y="206437"/>
                  </a:lnTo>
                  <a:lnTo>
                    <a:pt x="18761" y="203775"/>
                  </a:lnTo>
                  <a:lnTo>
                    <a:pt x="16099" y="203775"/>
                  </a:lnTo>
                  <a:lnTo>
                    <a:pt x="16099" y="206437"/>
                  </a:lnTo>
                  <a:lnTo>
                    <a:pt x="13437" y="206437"/>
                  </a:lnTo>
                  <a:lnTo>
                    <a:pt x="10711" y="206437"/>
                  </a:lnTo>
                  <a:lnTo>
                    <a:pt x="8049" y="206437"/>
                  </a:lnTo>
                  <a:lnTo>
                    <a:pt x="5387" y="206437"/>
                  </a:lnTo>
                  <a:lnTo>
                    <a:pt x="5387" y="203775"/>
                  </a:lnTo>
                  <a:lnTo>
                    <a:pt x="2662" y="203775"/>
                  </a:lnTo>
                  <a:lnTo>
                    <a:pt x="2662" y="201113"/>
                  </a:lnTo>
                  <a:lnTo>
                    <a:pt x="2662" y="198451"/>
                  </a:lnTo>
                  <a:lnTo>
                    <a:pt x="5387" y="198451"/>
                  </a:lnTo>
                  <a:lnTo>
                    <a:pt x="5387" y="195726"/>
                  </a:lnTo>
                  <a:lnTo>
                    <a:pt x="5387" y="193064"/>
                  </a:lnTo>
                  <a:lnTo>
                    <a:pt x="2662" y="190401"/>
                  </a:lnTo>
                  <a:lnTo>
                    <a:pt x="2662" y="187676"/>
                  </a:lnTo>
                  <a:lnTo>
                    <a:pt x="0" y="187676"/>
                  </a:lnTo>
                  <a:lnTo>
                    <a:pt x="0" y="185014"/>
                  </a:lnTo>
                  <a:lnTo>
                    <a:pt x="0" y="182352"/>
                  </a:lnTo>
                  <a:lnTo>
                    <a:pt x="2662" y="182352"/>
                  </a:lnTo>
                  <a:lnTo>
                    <a:pt x="2662" y="179627"/>
                  </a:lnTo>
                  <a:lnTo>
                    <a:pt x="5387" y="179627"/>
                  </a:lnTo>
                  <a:lnTo>
                    <a:pt x="5387" y="176964"/>
                  </a:lnTo>
                  <a:lnTo>
                    <a:pt x="8049" y="174302"/>
                  </a:lnTo>
                  <a:lnTo>
                    <a:pt x="8049" y="171640"/>
                  </a:lnTo>
                  <a:lnTo>
                    <a:pt x="10711" y="168915"/>
                  </a:lnTo>
                  <a:lnTo>
                    <a:pt x="10711" y="166253"/>
                  </a:lnTo>
                  <a:lnTo>
                    <a:pt x="10711" y="163591"/>
                  </a:lnTo>
                  <a:lnTo>
                    <a:pt x="10711" y="160865"/>
                  </a:lnTo>
                  <a:lnTo>
                    <a:pt x="8049" y="160865"/>
                  </a:lnTo>
                  <a:lnTo>
                    <a:pt x="8049" y="158203"/>
                  </a:lnTo>
                  <a:lnTo>
                    <a:pt x="8049" y="155541"/>
                  </a:lnTo>
                  <a:lnTo>
                    <a:pt x="10711" y="155541"/>
                  </a:lnTo>
                  <a:lnTo>
                    <a:pt x="10711" y="152816"/>
                  </a:lnTo>
                  <a:lnTo>
                    <a:pt x="10711" y="150153"/>
                  </a:lnTo>
                  <a:lnTo>
                    <a:pt x="10711" y="147491"/>
                  </a:lnTo>
                  <a:lnTo>
                    <a:pt x="10711" y="144829"/>
                  </a:lnTo>
                  <a:lnTo>
                    <a:pt x="8049" y="144829"/>
                  </a:lnTo>
                  <a:lnTo>
                    <a:pt x="8049" y="142104"/>
                  </a:lnTo>
                  <a:lnTo>
                    <a:pt x="8049" y="139442"/>
                  </a:lnTo>
                  <a:lnTo>
                    <a:pt x="10711" y="136780"/>
                  </a:lnTo>
                  <a:lnTo>
                    <a:pt x="10711" y="134054"/>
                  </a:lnTo>
                  <a:lnTo>
                    <a:pt x="13437" y="134054"/>
                  </a:lnTo>
                  <a:lnTo>
                    <a:pt x="16099" y="134054"/>
                  </a:lnTo>
                  <a:lnTo>
                    <a:pt x="16099" y="131392"/>
                  </a:lnTo>
                  <a:lnTo>
                    <a:pt x="21423" y="126005"/>
                  </a:lnTo>
                  <a:lnTo>
                    <a:pt x="24149" y="123343"/>
                  </a:lnTo>
                  <a:lnTo>
                    <a:pt x="24149" y="120681"/>
                  </a:lnTo>
                  <a:lnTo>
                    <a:pt x="26811" y="117955"/>
                  </a:lnTo>
                  <a:lnTo>
                    <a:pt x="26811" y="112631"/>
                  </a:lnTo>
                  <a:lnTo>
                    <a:pt x="26811" y="109969"/>
                  </a:lnTo>
                  <a:lnTo>
                    <a:pt x="26811" y="107243"/>
                  </a:lnTo>
                  <a:lnTo>
                    <a:pt x="29473" y="107243"/>
                  </a:lnTo>
                  <a:lnTo>
                    <a:pt x="29473" y="104581"/>
                  </a:lnTo>
                  <a:lnTo>
                    <a:pt x="32198" y="104581"/>
                  </a:lnTo>
                  <a:lnTo>
                    <a:pt x="34860" y="104581"/>
                  </a:lnTo>
                  <a:lnTo>
                    <a:pt x="37522" y="104581"/>
                  </a:lnTo>
                  <a:lnTo>
                    <a:pt x="40248" y="104581"/>
                  </a:lnTo>
                  <a:lnTo>
                    <a:pt x="42910" y="104581"/>
                  </a:lnTo>
                  <a:lnTo>
                    <a:pt x="42910" y="99194"/>
                  </a:lnTo>
                  <a:lnTo>
                    <a:pt x="45572" y="99194"/>
                  </a:lnTo>
                  <a:lnTo>
                    <a:pt x="48298" y="96532"/>
                  </a:lnTo>
                  <a:lnTo>
                    <a:pt x="50959" y="96532"/>
                  </a:lnTo>
                  <a:lnTo>
                    <a:pt x="50959" y="93870"/>
                  </a:lnTo>
                  <a:lnTo>
                    <a:pt x="53621" y="93870"/>
                  </a:lnTo>
                  <a:lnTo>
                    <a:pt x="56283" y="93870"/>
                  </a:lnTo>
                  <a:lnTo>
                    <a:pt x="56283" y="91144"/>
                  </a:lnTo>
                  <a:lnTo>
                    <a:pt x="56283" y="88482"/>
                  </a:lnTo>
                  <a:lnTo>
                    <a:pt x="59009" y="88482"/>
                  </a:lnTo>
                  <a:lnTo>
                    <a:pt x="59009" y="91144"/>
                  </a:lnTo>
                  <a:lnTo>
                    <a:pt x="59009" y="93870"/>
                  </a:lnTo>
                  <a:lnTo>
                    <a:pt x="61671" y="93870"/>
                  </a:lnTo>
                  <a:lnTo>
                    <a:pt x="64333" y="93870"/>
                  </a:lnTo>
                  <a:lnTo>
                    <a:pt x="67059" y="93870"/>
                  </a:lnTo>
                  <a:lnTo>
                    <a:pt x="67059" y="96532"/>
                  </a:lnTo>
                  <a:lnTo>
                    <a:pt x="69721" y="96532"/>
                  </a:lnTo>
                  <a:lnTo>
                    <a:pt x="72383" y="93870"/>
                  </a:lnTo>
                  <a:lnTo>
                    <a:pt x="72383" y="91144"/>
                  </a:lnTo>
                  <a:lnTo>
                    <a:pt x="75108" y="91144"/>
                  </a:lnTo>
                  <a:lnTo>
                    <a:pt x="75108" y="93870"/>
                  </a:lnTo>
                  <a:lnTo>
                    <a:pt x="77770" y="93870"/>
                  </a:lnTo>
                  <a:lnTo>
                    <a:pt x="80432" y="91144"/>
                  </a:lnTo>
                  <a:lnTo>
                    <a:pt x="83095" y="91144"/>
                  </a:lnTo>
                  <a:lnTo>
                    <a:pt x="85820" y="88482"/>
                  </a:lnTo>
                  <a:lnTo>
                    <a:pt x="88482" y="88482"/>
                  </a:lnTo>
                  <a:lnTo>
                    <a:pt x="88482" y="85820"/>
                  </a:lnTo>
                  <a:lnTo>
                    <a:pt x="85820" y="85820"/>
                  </a:lnTo>
                  <a:lnTo>
                    <a:pt x="83095" y="83158"/>
                  </a:lnTo>
                  <a:lnTo>
                    <a:pt x="80432" y="83158"/>
                  </a:lnTo>
                  <a:lnTo>
                    <a:pt x="77770" y="80433"/>
                  </a:lnTo>
                  <a:lnTo>
                    <a:pt x="75108" y="77771"/>
                  </a:lnTo>
                  <a:lnTo>
                    <a:pt x="69721" y="75108"/>
                  </a:lnTo>
                  <a:lnTo>
                    <a:pt x="67059" y="72383"/>
                  </a:lnTo>
                  <a:lnTo>
                    <a:pt x="64333" y="69721"/>
                  </a:lnTo>
                  <a:lnTo>
                    <a:pt x="61671" y="69721"/>
                  </a:lnTo>
                  <a:lnTo>
                    <a:pt x="61671" y="67059"/>
                  </a:lnTo>
                  <a:lnTo>
                    <a:pt x="59009" y="67059"/>
                  </a:lnTo>
                  <a:lnTo>
                    <a:pt x="59009" y="64334"/>
                  </a:lnTo>
                  <a:lnTo>
                    <a:pt x="59009" y="61671"/>
                  </a:lnTo>
                  <a:lnTo>
                    <a:pt x="59009" y="59009"/>
                  </a:lnTo>
                  <a:lnTo>
                    <a:pt x="56283" y="56347"/>
                  </a:lnTo>
                  <a:lnTo>
                    <a:pt x="56283" y="53622"/>
                  </a:lnTo>
                  <a:lnTo>
                    <a:pt x="56283" y="50960"/>
                  </a:lnTo>
                  <a:lnTo>
                    <a:pt x="59009" y="48298"/>
                  </a:lnTo>
                  <a:lnTo>
                    <a:pt x="61671" y="48298"/>
                  </a:lnTo>
                  <a:lnTo>
                    <a:pt x="64333" y="45572"/>
                  </a:lnTo>
                  <a:lnTo>
                    <a:pt x="67059" y="45572"/>
                  </a:lnTo>
                  <a:lnTo>
                    <a:pt x="67059" y="48298"/>
                  </a:lnTo>
                  <a:lnTo>
                    <a:pt x="69721" y="48298"/>
                  </a:lnTo>
                  <a:lnTo>
                    <a:pt x="72383" y="50960"/>
                  </a:lnTo>
                  <a:lnTo>
                    <a:pt x="72383" y="53622"/>
                  </a:lnTo>
                  <a:lnTo>
                    <a:pt x="75108" y="53622"/>
                  </a:lnTo>
                  <a:lnTo>
                    <a:pt x="77770" y="50960"/>
                  </a:lnTo>
                  <a:lnTo>
                    <a:pt x="77770" y="48298"/>
                  </a:lnTo>
                  <a:lnTo>
                    <a:pt x="75108" y="45572"/>
                  </a:lnTo>
                  <a:lnTo>
                    <a:pt x="72383" y="45572"/>
                  </a:lnTo>
                  <a:lnTo>
                    <a:pt x="72383" y="42910"/>
                  </a:lnTo>
                  <a:lnTo>
                    <a:pt x="69721" y="42910"/>
                  </a:lnTo>
                  <a:lnTo>
                    <a:pt x="69721" y="40248"/>
                  </a:lnTo>
                  <a:lnTo>
                    <a:pt x="67059" y="37523"/>
                  </a:lnTo>
                  <a:lnTo>
                    <a:pt x="67059" y="34860"/>
                  </a:lnTo>
                  <a:lnTo>
                    <a:pt x="69721" y="34860"/>
                  </a:lnTo>
                  <a:lnTo>
                    <a:pt x="72383" y="34860"/>
                  </a:lnTo>
                  <a:lnTo>
                    <a:pt x="75108" y="34860"/>
                  </a:lnTo>
                  <a:lnTo>
                    <a:pt x="77770" y="34860"/>
                  </a:lnTo>
                  <a:lnTo>
                    <a:pt x="77770" y="32198"/>
                  </a:lnTo>
                  <a:lnTo>
                    <a:pt x="75108" y="32198"/>
                  </a:lnTo>
                  <a:lnTo>
                    <a:pt x="75108" y="29473"/>
                  </a:lnTo>
                  <a:lnTo>
                    <a:pt x="72383" y="26811"/>
                  </a:lnTo>
                  <a:lnTo>
                    <a:pt x="69721" y="26811"/>
                  </a:lnTo>
                  <a:lnTo>
                    <a:pt x="67059" y="26811"/>
                  </a:lnTo>
                  <a:lnTo>
                    <a:pt x="67059" y="24149"/>
                  </a:lnTo>
                  <a:lnTo>
                    <a:pt x="69721" y="24149"/>
                  </a:lnTo>
                  <a:lnTo>
                    <a:pt x="72383" y="24149"/>
                  </a:lnTo>
                  <a:lnTo>
                    <a:pt x="72383" y="26811"/>
                  </a:lnTo>
                  <a:lnTo>
                    <a:pt x="75108" y="26811"/>
                  </a:lnTo>
                  <a:lnTo>
                    <a:pt x="77770" y="26811"/>
                  </a:lnTo>
                  <a:lnTo>
                    <a:pt x="80432" y="24149"/>
                  </a:lnTo>
                  <a:lnTo>
                    <a:pt x="83095" y="24149"/>
                  </a:lnTo>
                  <a:lnTo>
                    <a:pt x="83095" y="21487"/>
                  </a:lnTo>
                  <a:lnTo>
                    <a:pt x="85820" y="21487"/>
                  </a:lnTo>
                  <a:lnTo>
                    <a:pt x="85820" y="18761"/>
                  </a:lnTo>
                  <a:lnTo>
                    <a:pt x="88482" y="16099"/>
                  </a:lnTo>
                  <a:lnTo>
                    <a:pt x="88482" y="13437"/>
                  </a:lnTo>
                  <a:lnTo>
                    <a:pt x="91144" y="10712"/>
                  </a:lnTo>
                  <a:lnTo>
                    <a:pt x="91144" y="8050"/>
                  </a:lnTo>
                  <a:lnTo>
                    <a:pt x="99194" y="0"/>
                  </a:lnTo>
                  <a:lnTo>
                    <a:pt x="101919" y="0"/>
                  </a:lnTo>
                  <a:lnTo>
                    <a:pt x="104581" y="0"/>
                  </a:lnTo>
                  <a:lnTo>
                    <a:pt x="104581" y="2662"/>
                  </a:lnTo>
                  <a:lnTo>
                    <a:pt x="107243" y="2662"/>
                  </a:lnTo>
                  <a:lnTo>
                    <a:pt x="109905" y="2662"/>
                  </a:lnTo>
                  <a:lnTo>
                    <a:pt x="109905" y="5388"/>
                  </a:lnTo>
                  <a:lnTo>
                    <a:pt x="112631" y="5388"/>
                  </a:lnTo>
                  <a:lnTo>
                    <a:pt x="115293" y="5388"/>
                  </a:lnTo>
                  <a:lnTo>
                    <a:pt x="115293" y="8050"/>
                  </a:lnTo>
                  <a:lnTo>
                    <a:pt x="117955" y="8050"/>
                  </a:lnTo>
                  <a:lnTo>
                    <a:pt x="120680" y="8050"/>
                  </a:lnTo>
                  <a:lnTo>
                    <a:pt x="120680" y="10712"/>
                  </a:lnTo>
                  <a:lnTo>
                    <a:pt x="123342" y="10712"/>
                  </a:lnTo>
                  <a:lnTo>
                    <a:pt x="126004" y="10712"/>
                  </a:lnTo>
                  <a:lnTo>
                    <a:pt x="128730" y="10712"/>
                  </a:lnTo>
                  <a:lnTo>
                    <a:pt x="128730" y="13437"/>
                  </a:lnTo>
                  <a:lnTo>
                    <a:pt x="131392" y="13437"/>
                  </a:lnTo>
                  <a:lnTo>
                    <a:pt x="134054" y="13437"/>
                  </a:lnTo>
                  <a:lnTo>
                    <a:pt x="134054" y="16099"/>
                  </a:lnTo>
                  <a:lnTo>
                    <a:pt x="136716" y="16099"/>
                  </a:lnTo>
                  <a:lnTo>
                    <a:pt x="139442" y="16099"/>
                  </a:lnTo>
                  <a:lnTo>
                    <a:pt x="139442" y="18761"/>
                  </a:lnTo>
                  <a:lnTo>
                    <a:pt x="142104" y="18761"/>
                  </a:lnTo>
                  <a:lnTo>
                    <a:pt x="144766" y="18761"/>
                  </a:lnTo>
                  <a:lnTo>
                    <a:pt x="147491" y="18761"/>
                  </a:lnTo>
                  <a:lnTo>
                    <a:pt x="147491" y="21487"/>
                  </a:lnTo>
                  <a:lnTo>
                    <a:pt x="150153" y="21487"/>
                  </a:lnTo>
                  <a:lnTo>
                    <a:pt x="152815" y="21487"/>
                  </a:lnTo>
                  <a:lnTo>
                    <a:pt x="152815" y="24149"/>
                  </a:lnTo>
                  <a:lnTo>
                    <a:pt x="155541" y="24149"/>
                  </a:lnTo>
                  <a:lnTo>
                    <a:pt x="158203" y="24149"/>
                  </a:lnTo>
                  <a:lnTo>
                    <a:pt x="160865" y="24149"/>
                  </a:lnTo>
                  <a:lnTo>
                    <a:pt x="160865" y="26811"/>
                  </a:lnTo>
                  <a:lnTo>
                    <a:pt x="163591" y="26811"/>
                  </a:lnTo>
                  <a:lnTo>
                    <a:pt x="166253" y="26811"/>
                  </a:lnTo>
                  <a:lnTo>
                    <a:pt x="168914" y="26811"/>
                  </a:lnTo>
                  <a:lnTo>
                    <a:pt x="168914" y="29473"/>
                  </a:lnTo>
                  <a:lnTo>
                    <a:pt x="171576" y="29473"/>
                  </a:lnTo>
                  <a:lnTo>
                    <a:pt x="174302" y="29473"/>
                  </a:lnTo>
                  <a:lnTo>
                    <a:pt x="174302" y="32198"/>
                  </a:lnTo>
                  <a:lnTo>
                    <a:pt x="176964" y="32198"/>
                  </a:lnTo>
                  <a:lnTo>
                    <a:pt x="179626" y="32198"/>
                  </a:lnTo>
                  <a:lnTo>
                    <a:pt x="182352" y="32198"/>
                  </a:lnTo>
                  <a:lnTo>
                    <a:pt x="185014" y="32198"/>
                  </a:lnTo>
                  <a:lnTo>
                    <a:pt x="185014" y="34860"/>
                  </a:lnTo>
                  <a:lnTo>
                    <a:pt x="187676" y="34860"/>
                  </a:lnTo>
                  <a:lnTo>
                    <a:pt x="190401" y="34860"/>
                  </a:lnTo>
                  <a:lnTo>
                    <a:pt x="190401" y="37523"/>
                  </a:lnTo>
                  <a:lnTo>
                    <a:pt x="193063" y="37523"/>
                  </a:lnTo>
                  <a:lnTo>
                    <a:pt x="195725" y="37523"/>
                  </a:lnTo>
                  <a:lnTo>
                    <a:pt x="198388" y="37523"/>
                  </a:lnTo>
                  <a:lnTo>
                    <a:pt x="198388" y="40248"/>
                  </a:lnTo>
                  <a:lnTo>
                    <a:pt x="201113" y="40248"/>
                  </a:lnTo>
                  <a:lnTo>
                    <a:pt x="203775" y="40248"/>
                  </a:lnTo>
                  <a:lnTo>
                    <a:pt x="206437" y="40248"/>
                  </a:lnTo>
                  <a:lnTo>
                    <a:pt x="206437" y="42910"/>
                  </a:lnTo>
                  <a:lnTo>
                    <a:pt x="209163" y="42910"/>
                  </a:lnTo>
                  <a:lnTo>
                    <a:pt x="211825" y="42910"/>
                  </a:lnTo>
                  <a:lnTo>
                    <a:pt x="211825" y="45572"/>
                  </a:lnTo>
                  <a:lnTo>
                    <a:pt x="214487" y="45572"/>
                  </a:lnTo>
                  <a:lnTo>
                    <a:pt x="214487" y="48298"/>
                  </a:lnTo>
                  <a:lnTo>
                    <a:pt x="217212" y="48298"/>
                  </a:lnTo>
                  <a:lnTo>
                    <a:pt x="219874" y="48298"/>
                  </a:lnTo>
                  <a:lnTo>
                    <a:pt x="222536" y="48298"/>
                  </a:lnTo>
                  <a:lnTo>
                    <a:pt x="222536" y="50960"/>
                  </a:lnTo>
                  <a:lnTo>
                    <a:pt x="225198" y="50960"/>
                  </a:lnTo>
                  <a:lnTo>
                    <a:pt x="227924" y="50960"/>
                  </a:lnTo>
                  <a:lnTo>
                    <a:pt x="227924" y="53622"/>
                  </a:lnTo>
                  <a:lnTo>
                    <a:pt x="227924" y="56347"/>
                  </a:lnTo>
                  <a:lnTo>
                    <a:pt x="230586" y="56347"/>
                  </a:lnTo>
                  <a:lnTo>
                    <a:pt x="230586" y="59009"/>
                  </a:lnTo>
                  <a:lnTo>
                    <a:pt x="233248" y="59009"/>
                  </a:lnTo>
                  <a:lnTo>
                    <a:pt x="235973" y="59009"/>
                  </a:lnTo>
                  <a:lnTo>
                    <a:pt x="235973" y="61671"/>
                  </a:lnTo>
                  <a:lnTo>
                    <a:pt x="235973" y="64334"/>
                  </a:lnTo>
                  <a:lnTo>
                    <a:pt x="235973" y="67059"/>
                  </a:lnTo>
                  <a:lnTo>
                    <a:pt x="238635" y="67059"/>
                  </a:lnTo>
                  <a:lnTo>
                    <a:pt x="238635" y="64334"/>
                  </a:lnTo>
                  <a:lnTo>
                    <a:pt x="238635" y="61671"/>
                  </a:lnTo>
                  <a:lnTo>
                    <a:pt x="235973" y="61671"/>
                  </a:lnTo>
                  <a:lnTo>
                    <a:pt x="235973" y="59009"/>
                  </a:lnTo>
                  <a:lnTo>
                    <a:pt x="235973" y="56347"/>
                  </a:lnTo>
                  <a:lnTo>
                    <a:pt x="233248" y="56347"/>
                  </a:lnTo>
                  <a:lnTo>
                    <a:pt x="230586" y="56347"/>
                  </a:lnTo>
                  <a:lnTo>
                    <a:pt x="230586" y="53622"/>
                  </a:lnTo>
                  <a:lnTo>
                    <a:pt x="230586" y="50960"/>
                  </a:lnTo>
                  <a:lnTo>
                    <a:pt x="227924" y="50960"/>
                  </a:lnTo>
                  <a:lnTo>
                    <a:pt x="227924" y="48298"/>
                  </a:lnTo>
                  <a:lnTo>
                    <a:pt x="230586" y="48298"/>
                  </a:lnTo>
                  <a:lnTo>
                    <a:pt x="230586" y="50960"/>
                  </a:lnTo>
                  <a:lnTo>
                    <a:pt x="233248" y="50960"/>
                  </a:lnTo>
                  <a:lnTo>
                    <a:pt x="235973" y="50960"/>
                  </a:lnTo>
                  <a:lnTo>
                    <a:pt x="238635" y="50960"/>
                  </a:lnTo>
                  <a:lnTo>
                    <a:pt x="238635" y="53622"/>
                  </a:lnTo>
                  <a:lnTo>
                    <a:pt x="241297" y="53622"/>
                  </a:lnTo>
                  <a:lnTo>
                    <a:pt x="244023" y="53622"/>
                  </a:lnTo>
                  <a:lnTo>
                    <a:pt x="246685" y="53622"/>
                  </a:lnTo>
                  <a:lnTo>
                    <a:pt x="246685" y="56347"/>
                  </a:lnTo>
                  <a:lnTo>
                    <a:pt x="249347" y="56347"/>
                  </a:lnTo>
                  <a:lnTo>
                    <a:pt x="252009" y="56347"/>
                  </a:lnTo>
                  <a:lnTo>
                    <a:pt x="252009" y="59009"/>
                  </a:lnTo>
                  <a:lnTo>
                    <a:pt x="254734" y="59009"/>
                  </a:lnTo>
                  <a:lnTo>
                    <a:pt x="257397" y="59009"/>
                  </a:lnTo>
                  <a:lnTo>
                    <a:pt x="260059" y="59009"/>
                  </a:lnTo>
                  <a:lnTo>
                    <a:pt x="262784" y="59009"/>
                  </a:lnTo>
                  <a:lnTo>
                    <a:pt x="265446" y="59009"/>
                  </a:lnTo>
                  <a:lnTo>
                    <a:pt x="268108" y="59009"/>
                  </a:lnTo>
                  <a:lnTo>
                    <a:pt x="270834" y="59009"/>
                  </a:lnTo>
                  <a:lnTo>
                    <a:pt x="270834" y="61671"/>
                  </a:lnTo>
                  <a:lnTo>
                    <a:pt x="270834" y="59009"/>
                  </a:lnTo>
                  <a:lnTo>
                    <a:pt x="273496" y="59009"/>
                  </a:lnTo>
                  <a:lnTo>
                    <a:pt x="273496" y="61671"/>
                  </a:lnTo>
                  <a:lnTo>
                    <a:pt x="273496" y="59009"/>
                  </a:lnTo>
                  <a:lnTo>
                    <a:pt x="276158" y="59009"/>
                  </a:lnTo>
                  <a:lnTo>
                    <a:pt x="276158" y="61671"/>
                  </a:lnTo>
                  <a:lnTo>
                    <a:pt x="278884" y="61671"/>
                  </a:lnTo>
                  <a:lnTo>
                    <a:pt x="281546" y="61671"/>
                  </a:lnTo>
                  <a:lnTo>
                    <a:pt x="284207" y="61671"/>
                  </a:lnTo>
                  <a:lnTo>
                    <a:pt x="286869" y="61671"/>
                  </a:lnTo>
                  <a:lnTo>
                    <a:pt x="294919" y="61671"/>
                  </a:lnTo>
                  <a:lnTo>
                    <a:pt x="308356" y="61671"/>
                  </a:lnTo>
                  <a:lnTo>
                    <a:pt x="311018" y="61671"/>
                  </a:lnTo>
                  <a:lnTo>
                    <a:pt x="313681" y="61671"/>
                  </a:lnTo>
                  <a:lnTo>
                    <a:pt x="313681" y="59009"/>
                  </a:lnTo>
                  <a:lnTo>
                    <a:pt x="313681" y="61671"/>
                  </a:lnTo>
                  <a:lnTo>
                    <a:pt x="319068" y="61671"/>
                  </a:lnTo>
                  <a:lnTo>
                    <a:pt x="319068" y="59009"/>
                  </a:lnTo>
                  <a:lnTo>
                    <a:pt x="321730" y="59009"/>
                  </a:lnTo>
                  <a:lnTo>
                    <a:pt x="324455" y="59009"/>
                  </a:lnTo>
                  <a:lnTo>
                    <a:pt x="327118" y="59009"/>
                  </a:lnTo>
                  <a:lnTo>
                    <a:pt x="327118" y="56347"/>
                  </a:lnTo>
                  <a:lnTo>
                    <a:pt x="329780" y="56347"/>
                  </a:lnTo>
                  <a:lnTo>
                    <a:pt x="332505" y="56347"/>
                  </a:lnTo>
                  <a:lnTo>
                    <a:pt x="332505" y="53622"/>
                  </a:lnTo>
                  <a:lnTo>
                    <a:pt x="335167" y="53622"/>
                  </a:lnTo>
                  <a:lnTo>
                    <a:pt x="335167" y="50960"/>
                  </a:lnTo>
                  <a:lnTo>
                    <a:pt x="337829" y="50960"/>
                  </a:lnTo>
                  <a:lnTo>
                    <a:pt x="340491" y="50960"/>
                  </a:lnTo>
                  <a:lnTo>
                    <a:pt x="340491" y="48298"/>
                  </a:lnTo>
                  <a:lnTo>
                    <a:pt x="340491" y="45572"/>
                  </a:lnTo>
                  <a:lnTo>
                    <a:pt x="343217" y="45572"/>
                  </a:lnTo>
                  <a:lnTo>
                    <a:pt x="345879" y="45572"/>
                  </a:lnTo>
                  <a:lnTo>
                    <a:pt x="345879" y="42910"/>
                  </a:lnTo>
                  <a:lnTo>
                    <a:pt x="348541" y="42910"/>
                  </a:lnTo>
                  <a:lnTo>
                    <a:pt x="351266" y="42910"/>
                  </a:lnTo>
                  <a:lnTo>
                    <a:pt x="353928" y="42910"/>
                  </a:lnTo>
                  <a:lnTo>
                    <a:pt x="356590" y="42910"/>
                  </a:lnTo>
                  <a:lnTo>
                    <a:pt x="361978" y="42910"/>
                  </a:lnTo>
                  <a:lnTo>
                    <a:pt x="364640" y="42910"/>
                  </a:lnTo>
                  <a:lnTo>
                    <a:pt x="367302" y="42910"/>
                  </a:lnTo>
                  <a:lnTo>
                    <a:pt x="367302" y="40248"/>
                  </a:lnTo>
                  <a:lnTo>
                    <a:pt x="370027" y="40248"/>
                  </a:lnTo>
                  <a:lnTo>
                    <a:pt x="372690" y="40248"/>
                  </a:lnTo>
                  <a:lnTo>
                    <a:pt x="375352" y="40248"/>
                  </a:lnTo>
                  <a:lnTo>
                    <a:pt x="378077" y="40248"/>
                  </a:lnTo>
                  <a:lnTo>
                    <a:pt x="378077" y="37523"/>
                  </a:lnTo>
                  <a:lnTo>
                    <a:pt x="380739" y="37523"/>
                  </a:lnTo>
                  <a:lnTo>
                    <a:pt x="383401" y="37523"/>
                  </a:lnTo>
                  <a:lnTo>
                    <a:pt x="383401" y="34860"/>
                  </a:lnTo>
                  <a:lnTo>
                    <a:pt x="386127" y="34860"/>
                  </a:lnTo>
                  <a:lnTo>
                    <a:pt x="391451" y="34860"/>
                  </a:lnTo>
                  <a:lnTo>
                    <a:pt x="391451" y="37523"/>
                  </a:lnTo>
                  <a:lnTo>
                    <a:pt x="391451" y="34860"/>
                  </a:lnTo>
                  <a:lnTo>
                    <a:pt x="394176" y="34860"/>
                  </a:lnTo>
                  <a:lnTo>
                    <a:pt x="399500" y="34860"/>
                  </a:lnTo>
                  <a:lnTo>
                    <a:pt x="402162" y="34860"/>
                  </a:lnTo>
                  <a:lnTo>
                    <a:pt x="402162" y="37523"/>
                  </a:lnTo>
                  <a:lnTo>
                    <a:pt x="404888" y="37523"/>
                  </a:lnTo>
                  <a:lnTo>
                    <a:pt x="404888" y="34860"/>
                  </a:lnTo>
                  <a:lnTo>
                    <a:pt x="407550" y="34860"/>
                  </a:lnTo>
                  <a:lnTo>
                    <a:pt x="410212" y="34860"/>
                  </a:lnTo>
                  <a:lnTo>
                    <a:pt x="418262" y="34860"/>
                  </a:lnTo>
                  <a:lnTo>
                    <a:pt x="420987" y="34860"/>
                  </a:lnTo>
                  <a:lnTo>
                    <a:pt x="420987" y="37523"/>
                  </a:lnTo>
                  <a:lnTo>
                    <a:pt x="423649" y="37523"/>
                  </a:lnTo>
                  <a:lnTo>
                    <a:pt x="423649" y="34860"/>
                  </a:lnTo>
                  <a:lnTo>
                    <a:pt x="426311" y="34860"/>
                  </a:lnTo>
                  <a:lnTo>
                    <a:pt x="426311" y="37523"/>
                  </a:lnTo>
                  <a:lnTo>
                    <a:pt x="426311" y="34860"/>
                  </a:lnTo>
                  <a:lnTo>
                    <a:pt x="426311" y="37523"/>
                  </a:lnTo>
                  <a:lnTo>
                    <a:pt x="428974" y="37523"/>
                  </a:lnTo>
                  <a:lnTo>
                    <a:pt x="439748" y="37523"/>
                  </a:lnTo>
                  <a:lnTo>
                    <a:pt x="461172" y="37523"/>
                  </a:lnTo>
                  <a:lnTo>
                    <a:pt x="463834" y="37523"/>
                  </a:lnTo>
                  <a:lnTo>
                    <a:pt x="466559" y="37523"/>
                  </a:lnTo>
                  <a:lnTo>
                    <a:pt x="479933" y="37523"/>
                  </a:lnTo>
                  <a:lnTo>
                    <a:pt x="490645" y="37523"/>
                  </a:lnTo>
                  <a:lnTo>
                    <a:pt x="493370" y="37523"/>
                  </a:lnTo>
                  <a:lnTo>
                    <a:pt x="496032" y="37523"/>
                  </a:lnTo>
                  <a:lnTo>
                    <a:pt x="498694" y="37523"/>
                  </a:lnTo>
                  <a:lnTo>
                    <a:pt x="501420" y="37523"/>
                  </a:lnTo>
                  <a:lnTo>
                    <a:pt x="504082" y="37523"/>
                  </a:lnTo>
                  <a:lnTo>
                    <a:pt x="509469" y="37523"/>
                  </a:lnTo>
                  <a:lnTo>
                    <a:pt x="512132" y="37523"/>
                  </a:lnTo>
                  <a:lnTo>
                    <a:pt x="517455" y="37523"/>
                  </a:lnTo>
                  <a:lnTo>
                    <a:pt x="520181" y="37523"/>
                  </a:lnTo>
                  <a:lnTo>
                    <a:pt x="520181" y="34860"/>
                  </a:lnTo>
                  <a:lnTo>
                    <a:pt x="525505" y="34860"/>
                  </a:lnTo>
                  <a:lnTo>
                    <a:pt x="528231" y="34860"/>
                  </a:lnTo>
                  <a:lnTo>
                    <a:pt x="533555" y="34860"/>
                  </a:lnTo>
                  <a:lnTo>
                    <a:pt x="536280" y="34860"/>
                  </a:lnTo>
                  <a:lnTo>
                    <a:pt x="538942" y="34860"/>
                  </a:lnTo>
                  <a:lnTo>
                    <a:pt x="541604" y="34860"/>
                  </a:lnTo>
                  <a:lnTo>
                    <a:pt x="541604" y="37523"/>
                  </a:lnTo>
                  <a:lnTo>
                    <a:pt x="538942" y="45572"/>
                  </a:lnTo>
                  <a:lnTo>
                    <a:pt x="538942" y="48298"/>
                  </a:lnTo>
                  <a:lnTo>
                    <a:pt x="538942" y="50960"/>
                  </a:lnTo>
                  <a:lnTo>
                    <a:pt x="541604" y="50960"/>
                  </a:lnTo>
                  <a:lnTo>
                    <a:pt x="541604" y="53622"/>
                  </a:lnTo>
                  <a:lnTo>
                    <a:pt x="544267" y="53622"/>
                  </a:lnTo>
                  <a:lnTo>
                    <a:pt x="544267" y="56347"/>
                  </a:lnTo>
                  <a:lnTo>
                    <a:pt x="546992" y="59009"/>
                  </a:lnTo>
                  <a:lnTo>
                    <a:pt x="546992" y="61671"/>
                  </a:lnTo>
                  <a:lnTo>
                    <a:pt x="549654" y="61671"/>
                  </a:lnTo>
                  <a:lnTo>
                    <a:pt x="549654" y="64334"/>
                  </a:lnTo>
                  <a:lnTo>
                    <a:pt x="552316" y="67059"/>
                  </a:lnTo>
                  <a:lnTo>
                    <a:pt x="552316" y="69721"/>
                  </a:lnTo>
                  <a:lnTo>
                    <a:pt x="552316" y="72383"/>
                  </a:lnTo>
                  <a:lnTo>
                    <a:pt x="555041" y="72383"/>
                  </a:lnTo>
                  <a:lnTo>
                    <a:pt x="555041" y="75108"/>
                  </a:lnTo>
                  <a:lnTo>
                    <a:pt x="557704" y="75108"/>
                  </a:lnTo>
                  <a:lnTo>
                    <a:pt x="557704" y="77771"/>
                  </a:lnTo>
                  <a:lnTo>
                    <a:pt x="557704" y="80433"/>
                  </a:lnTo>
                  <a:lnTo>
                    <a:pt x="557704" y="83158"/>
                  </a:lnTo>
                  <a:lnTo>
                    <a:pt x="557704" y="85820"/>
                  </a:lnTo>
                  <a:lnTo>
                    <a:pt x="560366" y="85820"/>
                  </a:lnTo>
                  <a:lnTo>
                    <a:pt x="560366" y="88482"/>
                  </a:lnTo>
                  <a:lnTo>
                    <a:pt x="557704" y="91144"/>
                  </a:lnTo>
                  <a:lnTo>
                    <a:pt x="555041" y="91144"/>
                  </a:lnTo>
                  <a:lnTo>
                    <a:pt x="552316" y="93870"/>
                  </a:lnTo>
                  <a:lnTo>
                    <a:pt x="546992" y="99194"/>
                  </a:lnTo>
                  <a:lnTo>
                    <a:pt x="544267" y="99194"/>
                  </a:lnTo>
                  <a:lnTo>
                    <a:pt x="536280" y="104581"/>
                  </a:lnTo>
                  <a:lnTo>
                    <a:pt x="528231" y="109969"/>
                  </a:lnTo>
                  <a:lnTo>
                    <a:pt x="514793" y="117955"/>
                  </a:lnTo>
                  <a:lnTo>
                    <a:pt x="509469" y="120681"/>
                  </a:lnTo>
                  <a:lnTo>
                    <a:pt x="496032" y="128730"/>
                  </a:lnTo>
                  <a:lnTo>
                    <a:pt x="469221" y="144829"/>
                  </a:lnTo>
                  <a:lnTo>
                    <a:pt x="458510" y="150153"/>
                  </a:lnTo>
                  <a:lnTo>
                    <a:pt x="445073" y="158203"/>
                  </a:lnTo>
                  <a:lnTo>
                    <a:pt x="402162" y="182352"/>
                  </a:lnTo>
                  <a:lnTo>
                    <a:pt x="388789" y="187676"/>
                  </a:lnTo>
                  <a:lnTo>
                    <a:pt x="378077" y="193064"/>
                  </a:lnTo>
                  <a:lnTo>
                    <a:pt x="356590" y="209163"/>
                  </a:lnTo>
                  <a:lnTo>
                    <a:pt x="337829" y="222537"/>
                  </a:lnTo>
                  <a:lnTo>
                    <a:pt x="329780" y="230586"/>
                  </a:lnTo>
                  <a:lnTo>
                    <a:pt x="292257" y="254735"/>
                  </a:lnTo>
                  <a:lnTo>
                    <a:pt x="246685" y="284208"/>
                  </a:lnTo>
                  <a:lnTo>
                    <a:pt x="233248" y="294983"/>
                  </a:lnTo>
                  <a:lnTo>
                    <a:pt x="185014" y="329780"/>
                  </a:lnTo>
                  <a:lnTo>
                    <a:pt x="174302" y="337830"/>
                  </a:lnTo>
                  <a:lnTo>
                    <a:pt x="171576" y="337830"/>
                  </a:lnTo>
                  <a:lnTo>
                    <a:pt x="115293" y="335167"/>
                  </a:lnTo>
                  <a:lnTo>
                    <a:pt x="91144" y="332505"/>
                  </a:lnTo>
                  <a:lnTo>
                    <a:pt x="88482" y="332505"/>
                  </a:lnTo>
                  <a:lnTo>
                    <a:pt x="83095" y="332505"/>
                  </a:lnTo>
                  <a:lnTo>
                    <a:pt x="80432" y="332505"/>
                  </a:lnTo>
                  <a:lnTo>
                    <a:pt x="77770" y="335167"/>
                  </a:lnTo>
                  <a:lnTo>
                    <a:pt x="75108" y="335167"/>
                  </a:lnTo>
                  <a:lnTo>
                    <a:pt x="72383" y="335167"/>
                  </a:lnTo>
                  <a:lnTo>
                    <a:pt x="69721" y="332505"/>
                  </a:lnTo>
                  <a:lnTo>
                    <a:pt x="67059" y="332505"/>
                  </a:lnTo>
                  <a:lnTo>
                    <a:pt x="64333" y="335167"/>
                  </a:lnTo>
                  <a:lnTo>
                    <a:pt x="61671" y="335167"/>
                  </a:lnTo>
                  <a:lnTo>
                    <a:pt x="59009" y="335167"/>
                  </a:lnTo>
                  <a:lnTo>
                    <a:pt x="59009" y="33516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0" name="Freeform: Shape 39">
              <a:extLst>
                <a:ext uri="{FF2B5EF4-FFF2-40B4-BE49-F238E27FC236}">
                  <a16:creationId xmlns:a16="http://schemas.microsoft.com/office/drawing/2014/main" id="{3A9F5165-4303-3659-6DBF-8FDD13323EAF}"/>
                </a:ext>
              </a:extLst>
            </p:cNvPr>
            <p:cNvSpPr/>
            <p:nvPr/>
          </p:nvSpPr>
          <p:spPr>
            <a:xfrm>
              <a:off x="5915803" y="2564841"/>
              <a:ext cx="361978" cy="319068"/>
            </a:xfrm>
            <a:custGeom>
              <a:avLst/>
              <a:gdLst>
                <a:gd name="connsiteX0" fmla="*/ 5324 w 361978"/>
                <a:gd name="connsiteY0" fmla="*/ 80433 h 319068"/>
                <a:gd name="connsiteX1" fmla="*/ 5324 w 361978"/>
                <a:gd name="connsiteY1" fmla="*/ 61671 h 319068"/>
                <a:gd name="connsiteX2" fmla="*/ 5324 w 361978"/>
                <a:gd name="connsiteY2" fmla="*/ 32198 h 319068"/>
                <a:gd name="connsiteX3" fmla="*/ 2662 w 361978"/>
                <a:gd name="connsiteY3" fmla="*/ 32198 h 319068"/>
                <a:gd name="connsiteX4" fmla="*/ 0 w 361978"/>
                <a:gd name="connsiteY4" fmla="*/ 29473 h 319068"/>
                <a:gd name="connsiteX5" fmla="*/ 0 w 361978"/>
                <a:gd name="connsiteY5" fmla="*/ 26811 h 319068"/>
                <a:gd name="connsiteX6" fmla="*/ 2662 w 361978"/>
                <a:gd name="connsiteY6" fmla="*/ 26811 h 319068"/>
                <a:gd name="connsiteX7" fmla="*/ 5324 w 361978"/>
                <a:gd name="connsiteY7" fmla="*/ 29473 h 319068"/>
                <a:gd name="connsiteX8" fmla="*/ 8050 w 361978"/>
                <a:gd name="connsiteY8" fmla="*/ 29473 h 319068"/>
                <a:gd name="connsiteX9" fmla="*/ 10712 w 361978"/>
                <a:gd name="connsiteY9" fmla="*/ 29473 h 319068"/>
                <a:gd name="connsiteX10" fmla="*/ 13374 w 361978"/>
                <a:gd name="connsiteY10" fmla="*/ 29473 h 319068"/>
                <a:gd name="connsiteX11" fmla="*/ 16099 w 361978"/>
                <a:gd name="connsiteY11" fmla="*/ 29473 h 319068"/>
                <a:gd name="connsiteX12" fmla="*/ 16099 w 361978"/>
                <a:gd name="connsiteY12" fmla="*/ 26811 h 319068"/>
                <a:gd name="connsiteX13" fmla="*/ 18761 w 361978"/>
                <a:gd name="connsiteY13" fmla="*/ 26811 h 319068"/>
                <a:gd name="connsiteX14" fmla="*/ 21423 w 361978"/>
                <a:gd name="connsiteY14" fmla="*/ 26811 h 319068"/>
                <a:gd name="connsiteX15" fmla="*/ 24085 w 361978"/>
                <a:gd name="connsiteY15" fmla="*/ 26811 h 319068"/>
                <a:gd name="connsiteX16" fmla="*/ 26811 w 361978"/>
                <a:gd name="connsiteY16" fmla="*/ 26811 h 319068"/>
                <a:gd name="connsiteX17" fmla="*/ 29473 w 361978"/>
                <a:gd name="connsiteY17" fmla="*/ 29473 h 319068"/>
                <a:gd name="connsiteX18" fmla="*/ 29473 w 361978"/>
                <a:gd name="connsiteY18" fmla="*/ 26811 h 319068"/>
                <a:gd name="connsiteX19" fmla="*/ 32135 w 361978"/>
                <a:gd name="connsiteY19" fmla="*/ 26811 h 319068"/>
                <a:gd name="connsiteX20" fmla="*/ 32135 w 361978"/>
                <a:gd name="connsiteY20" fmla="*/ 24149 h 319068"/>
                <a:gd name="connsiteX21" fmla="*/ 34860 w 361978"/>
                <a:gd name="connsiteY21" fmla="*/ 24149 h 319068"/>
                <a:gd name="connsiteX22" fmla="*/ 37522 w 361978"/>
                <a:gd name="connsiteY22" fmla="*/ 24149 h 319068"/>
                <a:gd name="connsiteX23" fmla="*/ 40184 w 361978"/>
                <a:gd name="connsiteY23" fmla="*/ 24149 h 319068"/>
                <a:gd name="connsiteX24" fmla="*/ 42910 w 361978"/>
                <a:gd name="connsiteY24" fmla="*/ 24149 h 319068"/>
                <a:gd name="connsiteX25" fmla="*/ 45572 w 361978"/>
                <a:gd name="connsiteY25" fmla="*/ 26811 h 319068"/>
                <a:gd name="connsiteX26" fmla="*/ 50896 w 361978"/>
                <a:gd name="connsiteY26" fmla="*/ 26811 h 319068"/>
                <a:gd name="connsiteX27" fmla="*/ 53622 w 361978"/>
                <a:gd name="connsiteY27" fmla="*/ 26811 h 319068"/>
                <a:gd name="connsiteX28" fmla="*/ 53622 w 361978"/>
                <a:gd name="connsiteY28" fmla="*/ 29473 h 319068"/>
                <a:gd name="connsiteX29" fmla="*/ 56284 w 361978"/>
                <a:gd name="connsiteY29" fmla="*/ 29473 h 319068"/>
                <a:gd name="connsiteX30" fmla="*/ 58946 w 361978"/>
                <a:gd name="connsiteY30" fmla="*/ 29473 h 319068"/>
                <a:gd name="connsiteX31" fmla="*/ 61671 w 361978"/>
                <a:gd name="connsiteY31" fmla="*/ 29473 h 319068"/>
                <a:gd name="connsiteX32" fmla="*/ 64333 w 361978"/>
                <a:gd name="connsiteY32" fmla="*/ 29473 h 319068"/>
                <a:gd name="connsiteX33" fmla="*/ 66995 w 361978"/>
                <a:gd name="connsiteY33" fmla="*/ 29473 h 319068"/>
                <a:gd name="connsiteX34" fmla="*/ 66995 w 361978"/>
                <a:gd name="connsiteY34" fmla="*/ 26811 h 319068"/>
                <a:gd name="connsiteX35" fmla="*/ 69721 w 361978"/>
                <a:gd name="connsiteY35" fmla="*/ 26811 h 319068"/>
                <a:gd name="connsiteX36" fmla="*/ 69721 w 361978"/>
                <a:gd name="connsiteY36" fmla="*/ 24149 h 319068"/>
                <a:gd name="connsiteX37" fmla="*/ 72383 w 361978"/>
                <a:gd name="connsiteY37" fmla="*/ 24149 h 319068"/>
                <a:gd name="connsiteX38" fmla="*/ 75045 w 361978"/>
                <a:gd name="connsiteY38" fmla="*/ 21423 h 319068"/>
                <a:gd name="connsiteX39" fmla="*/ 77707 w 361978"/>
                <a:gd name="connsiteY39" fmla="*/ 21423 h 319068"/>
                <a:gd name="connsiteX40" fmla="*/ 80433 w 361978"/>
                <a:gd name="connsiteY40" fmla="*/ 21423 h 319068"/>
                <a:gd name="connsiteX41" fmla="*/ 83095 w 361978"/>
                <a:gd name="connsiteY41" fmla="*/ 18761 h 319068"/>
                <a:gd name="connsiteX42" fmla="*/ 85756 w 361978"/>
                <a:gd name="connsiteY42" fmla="*/ 18761 h 319068"/>
                <a:gd name="connsiteX43" fmla="*/ 85756 w 361978"/>
                <a:gd name="connsiteY43" fmla="*/ 16099 h 319068"/>
                <a:gd name="connsiteX44" fmla="*/ 88482 w 361978"/>
                <a:gd name="connsiteY44" fmla="*/ 16099 h 319068"/>
                <a:gd name="connsiteX45" fmla="*/ 91144 w 361978"/>
                <a:gd name="connsiteY45" fmla="*/ 13374 h 319068"/>
                <a:gd name="connsiteX46" fmla="*/ 91144 w 361978"/>
                <a:gd name="connsiteY46" fmla="*/ 10712 h 319068"/>
                <a:gd name="connsiteX47" fmla="*/ 93806 w 361978"/>
                <a:gd name="connsiteY47" fmla="*/ 10712 h 319068"/>
                <a:gd name="connsiteX48" fmla="*/ 96532 w 361978"/>
                <a:gd name="connsiteY48" fmla="*/ 10712 h 319068"/>
                <a:gd name="connsiteX49" fmla="*/ 96532 w 361978"/>
                <a:gd name="connsiteY49" fmla="*/ 13374 h 319068"/>
                <a:gd name="connsiteX50" fmla="*/ 99194 w 361978"/>
                <a:gd name="connsiteY50" fmla="*/ 13374 h 319068"/>
                <a:gd name="connsiteX51" fmla="*/ 99194 w 361978"/>
                <a:gd name="connsiteY51" fmla="*/ 16099 h 319068"/>
                <a:gd name="connsiteX52" fmla="*/ 101856 w 361978"/>
                <a:gd name="connsiteY52" fmla="*/ 16099 h 319068"/>
                <a:gd name="connsiteX53" fmla="*/ 101856 w 361978"/>
                <a:gd name="connsiteY53" fmla="*/ 18761 h 319068"/>
                <a:gd name="connsiteX54" fmla="*/ 104581 w 361978"/>
                <a:gd name="connsiteY54" fmla="*/ 18761 h 319068"/>
                <a:gd name="connsiteX55" fmla="*/ 104581 w 361978"/>
                <a:gd name="connsiteY55" fmla="*/ 21423 h 319068"/>
                <a:gd name="connsiteX56" fmla="*/ 107243 w 361978"/>
                <a:gd name="connsiteY56" fmla="*/ 21423 h 319068"/>
                <a:gd name="connsiteX57" fmla="*/ 107243 w 361978"/>
                <a:gd name="connsiteY57" fmla="*/ 18761 h 319068"/>
                <a:gd name="connsiteX58" fmla="*/ 109905 w 361978"/>
                <a:gd name="connsiteY58" fmla="*/ 18761 h 319068"/>
                <a:gd name="connsiteX59" fmla="*/ 109905 w 361978"/>
                <a:gd name="connsiteY59" fmla="*/ 16099 h 319068"/>
                <a:gd name="connsiteX60" fmla="*/ 112568 w 361978"/>
                <a:gd name="connsiteY60" fmla="*/ 13374 h 319068"/>
                <a:gd name="connsiteX61" fmla="*/ 112568 w 361978"/>
                <a:gd name="connsiteY61" fmla="*/ 10712 h 319068"/>
                <a:gd name="connsiteX62" fmla="*/ 112568 w 361978"/>
                <a:gd name="connsiteY62" fmla="*/ 8050 h 319068"/>
                <a:gd name="connsiteX63" fmla="*/ 115293 w 361978"/>
                <a:gd name="connsiteY63" fmla="*/ 8050 h 319068"/>
                <a:gd name="connsiteX64" fmla="*/ 115293 w 361978"/>
                <a:gd name="connsiteY64" fmla="*/ 5388 h 319068"/>
                <a:gd name="connsiteX65" fmla="*/ 117955 w 361978"/>
                <a:gd name="connsiteY65" fmla="*/ 5388 h 319068"/>
                <a:gd name="connsiteX66" fmla="*/ 120617 w 361978"/>
                <a:gd name="connsiteY66" fmla="*/ 5388 h 319068"/>
                <a:gd name="connsiteX67" fmla="*/ 120617 w 361978"/>
                <a:gd name="connsiteY67" fmla="*/ 2662 h 319068"/>
                <a:gd name="connsiteX68" fmla="*/ 123343 w 361978"/>
                <a:gd name="connsiteY68" fmla="*/ 2662 h 319068"/>
                <a:gd name="connsiteX69" fmla="*/ 126005 w 361978"/>
                <a:gd name="connsiteY69" fmla="*/ 2662 h 319068"/>
                <a:gd name="connsiteX70" fmla="*/ 128667 w 361978"/>
                <a:gd name="connsiteY70" fmla="*/ 2662 h 319068"/>
                <a:gd name="connsiteX71" fmla="*/ 131392 w 361978"/>
                <a:gd name="connsiteY71" fmla="*/ 2662 h 319068"/>
                <a:gd name="connsiteX72" fmla="*/ 134054 w 361978"/>
                <a:gd name="connsiteY72" fmla="*/ 0 h 319068"/>
                <a:gd name="connsiteX73" fmla="*/ 136716 w 361978"/>
                <a:gd name="connsiteY73" fmla="*/ 0 h 319068"/>
                <a:gd name="connsiteX74" fmla="*/ 139378 w 361978"/>
                <a:gd name="connsiteY74" fmla="*/ 0 h 319068"/>
                <a:gd name="connsiteX75" fmla="*/ 142104 w 361978"/>
                <a:gd name="connsiteY75" fmla="*/ 0 h 319068"/>
                <a:gd name="connsiteX76" fmla="*/ 142104 w 361978"/>
                <a:gd name="connsiteY76" fmla="*/ 2662 h 319068"/>
                <a:gd name="connsiteX77" fmla="*/ 142104 w 361978"/>
                <a:gd name="connsiteY77" fmla="*/ 0 h 319068"/>
                <a:gd name="connsiteX78" fmla="*/ 144766 w 361978"/>
                <a:gd name="connsiteY78" fmla="*/ 0 h 319068"/>
                <a:gd name="connsiteX79" fmla="*/ 144766 w 361978"/>
                <a:gd name="connsiteY79" fmla="*/ 2662 h 319068"/>
                <a:gd name="connsiteX80" fmla="*/ 144766 w 361978"/>
                <a:gd name="connsiteY80" fmla="*/ 0 h 319068"/>
                <a:gd name="connsiteX81" fmla="*/ 147428 w 361978"/>
                <a:gd name="connsiteY81" fmla="*/ 0 h 319068"/>
                <a:gd name="connsiteX82" fmla="*/ 147428 w 361978"/>
                <a:gd name="connsiteY82" fmla="*/ 2662 h 319068"/>
                <a:gd name="connsiteX83" fmla="*/ 150153 w 361978"/>
                <a:gd name="connsiteY83" fmla="*/ 5388 h 319068"/>
                <a:gd name="connsiteX84" fmla="*/ 150153 w 361978"/>
                <a:gd name="connsiteY84" fmla="*/ 8050 h 319068"/>
                <a:gd name="connsiteX85" fmla="*/ 152815 w 361978"/>
                <a:gd name="connsiteY85" fmla="*/ 8050 h 319068"/>
                <a:gd name="connsiteX86" fmla="*/ 155477 w 361978"/>
                <a:gd name="connsiteY86" fmla="*/ 8050 h 319068"/>
                <a:gd name="connsiteX87" fmla="*/ 155477 w 361978"/>
                <a:gd name="connsiteY87" fmla="*/ 10712 h 319068"/>
                <a:gd name="connsiteX88" fmla="*/ 160865 w 361978"/>
                <a:gd name="connsiteY88" fmla="*/ 10712 h 319068"/>
                <a:gd name="connsiteX89" fmla="*/ 163527 w 361978"/>
                <a:gd name="connsiteY89" fmla="*/ 10712 h 319068"/>
                <a:gd name="connsiteX90" fmla="*/ 166189 w 361978"/>
                <a:gd name="connsiteY90" fmla="*/ 10712 h 319068"/>
                <a:gd name="connsiteX91" fmla="*/ 168914 w 361978"/>
                <a:gd name="connsiteY91" fmla="*/ 10712 h 319068"/>
                <a:gd name="connsiteX92" fmla="*/ 171577 w 361978"/>
                <a:gd name="connsiteY92" fmla="*/ 13374 h 319068"/>
                <a:gd name="connsiteX93" fmla="*/ 174239 w 361978"/>
                <a:gd name="connsiteY93" fmla="*/ 13374 h 319068"/>
                <a:gd name="connsiteX94" fmla="*/ 176964 w 361978"/>
                <a:gd name="connsiteY94" fmla="*/ 13374 h 319068"/>
                <a:gd name="connsiteX95" fmla="*/ 176964 w 361978"/>
                <a:gd name="connsiteY95" fmla="*/ 10712 h 319068"/>
                <a:gd name="connsiteX96" fmla="*/ 179626 w 361978"/>
                <a:gd name="connsiteY96" fmla="*/ 10712 h 319068"/>
                <a:gd name="connsiteX97" fmla="*/ 179626 w 361978"/>
                <a:gd name="connsiteY97" fmla="*/ 8050 h 319068"/>
                <a:gd name="connsiteX98" fmla="*/ 182288 w 361978"/>
                <a:gd name="connsiteY98" fmla="*/ 5388 h 319068"/>
                <a:gd name="connsiteX99" fmla="*/ 185014 w 361978"/>
                <a:gd name="connsiteY99" fmla="*/ 2662 h 319068"/>
                <a:gd name="connsiteX100" fmla="*/ 187676 w 361978"/>
                <a:gd name="connsiteY100" fmla="*/ 2662 h 319068"/>
                <a:gd name="connsiteX101" fmla="*/ 187676 w 361978"/>
                <a:gd name="connsiteY101" fmla="*/ 5388 h 319068"/>
                <a:gd name="connsiteX102" fmla="*/ 190338 w 361978"/>
                <a:gd name="connsiteY102" fmla="*/ 8050 h 319068"/>
                <a:gd name="connsiteX103" fmla="*/ 190338 w 361978"/>
                <a:gd name="connsiteY103" fmla="*/ 10712 h 319068"/>
                <a:gd name="connsiteX104" fmla="*/ 193000 w 361978"/>
                <a:gd name="connsiteY104" fmla="*/ 10712 h 319068"/>
                <a:gd name="connsiteX105" fmla="*/ 193000 w 361978"/>
                <a:gd name="connsiteY105" fmla="*/ 13374 h 319068"/>
                <a:gd name="connsiteX106" fmla="*/ 195726 w 361978"/>
                <a:gd name="connsiteY106" fmla="*/ 13374 h 319068"/>
                <a:gd name="connsiteX107" fmla="*/ 198388 w 361978"/>
                <a:gd name="connsiteY107" fmla="*/ 13374 h 319068"/>
                <a:gd name="connsiteX108" fmla="*/ 201050 w 361978"/>
                <a:gd name="connsiteY108" fmla="*/ 10712 h 319068"/>
                <a:gd name="connsiteX109" fmla="*/ 203775 w 361978"/>
                <a:gd name="connsiteY109" fmla="*/ 10712 h 319068"/>
                <a:gd name="connsiteX110" fmla="*/ 206437 w 361978"/>
                <a:gd name="connsiteY110" fmla="*/ 8050 h 319068"/>
                <a:gd name="connsiteX111" fmla="*/ 209099 w 361978"/>
                <a:gd name="connsiteY111" fmla="*/ 8050 h 319068"/>
                <a:gd name="connsiteX112" fmla="*/ 211825 w 361978"/>
                <a:gd name="connsiteY112" fmla="*/ 10712 h 319068"/>
                <a:gd name="connsiteX113" fmla="*/ 211825 w 361978"/>
                <a:gd name="connsiteY113" fmla="*/ 13374 h 319068"/>
                <a:gd name="connsiteX114" fmla="*/ 211825 w 361978"/>
                <a:gd name="connsiteY114" fmla="*/ 16099 h 319068"/>
                <a:gd name="connsiteX115" fmla="*/ 211825 w 361978"/>
                <a:gd name="connsiteY115" fmla="*/ 18761 h 319068"/>
                <a:gd name="connsiteX116" fmla="*/ 211825 w 361978"/>
                <a:gd name="connsiteY116" fmla="*/ 21423 h 319068"/>
                <a:gd name="connsiteX117" fmla="*/ 214487 w 361978"/>
                <a:gd name="connsiteY117" fmla="*/ 24149 h 319068"/>
                <a:gd name="connsiteX118" fmla="*/ 214487 w 361978"/>
                <a:gd name="connsiteY118" fmla="*/ 26811 h 319068"/>
                <a:gd name="connsiteX119" fmla="*/ 217149 w 361978"/>
                <a:gd name="connsiteY119" fmla="*/ 29473 h 319068"/>
                <a:gd name="connsiteX120" fmla="*/ 219811 w 361978"/>
                <a:gd name="connsiteY120" fmla="*/ 29473 h 319068"/>
                <a:gd name="connsiteX121" fmla="*/ 222536 w 361978"/>
                <a:gd name="connsiteY121" fmla="*/ 29473 h 319068"/>
                <a:gd name="connsiteX122" fmla="*/ 222536 w 361978"/>
                <a:gd name="connsiteY122" fmla="*/ 32198 h 319068"/>
                <a:gd name="connsiteX123" fmla="*/ 225198 w 361978"/>
                <a:gd name="connsiteY123" fmla="*/ 34860 h 319068"/>
                <a:gd name="connsiteX124" fmla="*/ 225198 w 361978"/>
                <a:gd name="connsiteY124" fmla="*/ 37522 h 319068"/>
                <a:gd name="connsiteX125" fmla="*/ 225198 w 361978"/>
                <a:gd name="connsiteY125" fmla="*/ 40248 h 319068"/>
                <a:gd name="connsiteX126" fmla="*/ 225198 w 361978"/>
                <a:gd name="connsiteY126" fmla="*/ 42910 h 319068"/>
                <a:gd name="connsiteX127" fmla="*/ 227861 w 361978"/>
                <a:gd name="connsiteY127" fmla="*/ 45572 h 319068"/>
                <a:gd name="connsiteX128" fmla="*/ 225198 w 361978"/>
                <a:gd name="connsiteY128" fmla="*/ 45572 h 319068"/>
                <a:gd name="connsiteX129" fmla="*/ 225198 w 361978"/>
                <a:gd name="connsiteY129" fmla="*/ 48234 h 319068"/>
                <a:gd name="connsiteX130" fmla="*/ 225198 w 361978"/>
                <a:gd name="connsiteY130" fmla="*/ 50960 h 319068"/>
                <a:gd name="connsiteX131" fmla="*/ 225198 w 361978"/>
                <a:gd name="connsiteY131" fmla="*/ 53622 h 319068"/>
                <a:gd name="connsiteX132" fmla="*/ 222536 w 361978"/>
                <a:gd name="connsiteY132" fmla="*/ 56284 h 319068"/>
                <a:gd name="connsiteX133" fmla="*/ 222536 w 361978"/>
                <a:gd name="connsiteY133" fmla="*/ 59009 h 319068"/>
                <a:gd name="connsiteX134" fmla="*/ 225198 w 361978"/>
                <a:gd name="connsiteY134" fmla="*/ 59009 h 319068"/>
                <a:gd name="connsiteX135" fmla="*/ 225198 w 361978"/>
                <a:gd name="connsiteY135" fmla="*/ 61671 h 319068"/>
                <a:gd name="connsiteX136" fmla="*/ 227861 w 361978"/>
                <a:gd name="connsiteY136" fmla="*/ 61671 h 319068"/>
                <a:gd name="connsiteX137" fmla="*/ 227861 w 361978"/>
                <a:gd name="connsiteY137" fmla="*/ 64333 h 319068"/>
                <a:gd name="connsiteX138" fmla="*/ 227861 w 361978"/>
                <a:gd name="connsiteY138" fmla="*/ 67059 h 319068"/>
                <a:gd name="connsiteX139" fmla="*/ 227861 w 361978"/>
                <a:gd name="connsiteY139" fmla="*/ 69721 h 319068"/>
                <a:gd name="connsiteX140" fmla="*/ 227861 w 361978"/>
                <a:gd name="connsiteY140" fmla="*/ 72383 h 319068"/>
                <a:gd name="connsiteX141" fmla="*/ 230586 w 361978"/>
                <a:gd name="connsiteY141" fmla="*/ 72383 h 319068"/>
                <a:gd name="connsiteX142" fmla="*/ 230586 w 361978"/>
                <a:gd name="connsiteY142" fmla="*/ 75045 h 319068"/>
                <a:gd name="connsiteX143" fmla="*/ 230586 w 361978"/>
                <a:gd name="connsiteY143" fmla="*/ 77770 h 319068"/>
                <a:gd name="connsiteX144" fmla="*/ 233248 w 361978"/>
                <a:gd name="connsiteY144" fmla="*/ 80433 h 319068"/>
                <a:gd name="connsiteX145" fmla="*/ 233248 w 361978"/>
                <a:gd name="connsiteY145" fmla="*/ 83095 h 319068"/>
                <a:gd name="connsiteX146" fmla="*/ 233248 w 361978"/>
                <a:gd name="connsiteY146" fmla="*/ 88482 h 319068"/>
                <a:gd name="connsiteX147" fmla="*/ 233248 w 361978"/>
                <a:gd name="connsiteY147" fmla="*/ 91144 h 319068"/>
                <a:gd name="connsiteX148" fmla="*/ 235910 w 361978"/>
                <a:gd name="connsiteY148" fmla="*/ 93870 h 319068"/>
                <a:gd name="connsiteX149" fmla="*/ 235910 w 361978"/>
                <a:gd name="connsiteY149" fmla="*/ 96532 h 319068"/>
                <a:gd name="connsiteX150" fmla="*/ 235910 w 361978"/>
                <a:gd name="connsiteY150" fmla="*/ 99194 h 319068"/>
                <a:gd name="connsiteX151" fmla="*/ 233248 w 361978"/>
                <a:gd name="connsiteY151" fmla="*/ 101919 h 319068"/>
                <a:gd name="connsiteX152" fmla="*/ 233248 w 361978"/>
                <a:gd name="connsiteY152" fmla="*/ 104581 h 319068"/>
                <a:gd name="connsiteX153" fmla="*/ 233248 w 361978"/>
                <a:gd name="connsiteY153" fmla="*/ 107243 h 319068"/>
                <a:gd name="connsiteX154" fmla="*/ 235910 w 361978"/>
                <a:gd name="connsiteY154" fmla="*/ 109905 h 319068"/>
                <a:gd name="connsiteX155" fmla="*/ 235910 w 361978"/>
                <a:gd name="connsiteY155" fmla="*/ 112631 h 319068"/>
                <a:gd name="connsiteX156" fmla="*/ 235910 w 361978"/>
                <a:gd name="connsiteY156" fmla="*/ 117955 h 319068"/>
                <a:gd name="connsiteX157" fmla="*/ 238635 w 361978"/>
                <a:gd name="connsiteY157" fmla="*/ 123343 h 319068"/>
                <a:gd name="connsiteX158" fmla="*/ 241298 w 361978"/>
                <a:gd name="connsiteY158" fmla="*/ 128730 h 319068"/>
                <a:gd name="connsiteX159" fmla="*/ 246685 w 361978"/>
                <a:gd name="connsiteY159" fmla="*/ 134054 h 319068"/>
                <a:gd name="connsiteX160" fmla="*/ 252009 w 361978"/>
                <a:gd name="connsiteY160" fmla="*/ 139442 h 319068"/>
                <a:gd name="connsiteX161" fmla="*/ 260059 w 361978"/>
                <a:gd name="connsiteY161" fmla="*/ 144766 h 319068"/>
                <a:gd name="connsiteX162" fmla="*/ 270770 w 361978"/>
                <a:gd name="connsiteY162" fmla="*/ 155541 h 319068"/>
                <a:gd name="connsiteX163" fmla="*/ 281482 w 361978"/>
                <a:gd name="connsiteY163" fmla="*/ 166253 h 319068"/>
                <a:gd name="connsiteX164" fmla="*/ 300307 w 361978"/>
                <a:gd name="connsiteY164" fmla="*/ 182352 h 319068"/>
                <a:gd name="connsiteX165" fmla="*/ 324392 w 361978"/>
                <a:gd name="connsiteY165" fmla="*/ 201113 h 319068"/>
                <a:gd name="connsiteX166" fmla="*/ 327118 w 361978"/>
                <a:gd name="connsiteY166" fmla="*/ 203775 h 319068"/>
                <a:gd name="connsiteX167" fmla="*/ 327118 w 361978"/>
                <a:gd name="connsiteY167" fmla="*/ 206437 h 319068"/>
                <a:gd name="connsiteX168" fmla="*/ 329780 w 361978"/>
                <a:gd name="connsiteY168" fmla="*/ 206437 h 319068"/>
                <a:gd name="connsiteX169" fmla="*/ 329780 w 361978"/>
                <a:gd name="connsiteY169" fmla="*/ 209163 h 319068"/>
                <a:gd name="connsiteX170" fmla="*/ 327118 w 361978"/>
                <a:gd name="connsiteY170" fmla="*/ 209163 h 319068"/>
                <a:gd name="connsiteX171" fmla="*/ 327118 w 361978"/>
                <a:gd name="connsiteY171" fmla="*/ 211825 h 319068"/>
                <a:gd name="connsiteX172" fmla="*/ 327118 w 361978"/>
                <a:gd name="connsiteY172" fmla="*/ 214487 h 319068"/>
                <a:gd name="connsiteX173" fmla="*/ 324392 w 361978"/>
                <a:gd name="connsiteY173" fmla="*/ 217212 h 319068"/>
                <a:gd name="connsiteX174" fmla="*/ 324392 w 361978"/>
                <a:gd name="connsiteY174" fmla="*/ 219874 h 319068"/>
                <a:gd name="connsiteX175" fmla="*/ 324392 w 361978"/>
                <a:gd name="connsiteY175" fmla="*/ 222536 h 319068"/>
                <a:gd name="connsiteX176" fmla="*/ 327118 w 361978"/>
                <a:gd name="connsiteY176" fmla="*/ 222536 h 319068"/>
                <a:gd name="connsiteX177" fmla="*/ 327118 w 361978"/>
                <a:gd name="connsiteY177" fmla="*/ 225198 h 319068"/>
                <a:gd name="connsiteX178" fmla="*/ 329780 w 361978"/>
                <a:gd name="connsiteY178" fmla="*/ 227924 h 319068"/>
                <a:gd name="connsiteX179" fmla="*/ 329780 w 361978"/>
                <a:gd name="connsiteY179" fmla="*/ 230586 h 319068"/>
                <a:gd name="connsiteX180" fmla="*/ 329780 w 361978"/>
                <a:gd name="connsiteY180" fmla="*/ 233248 h 319068"/>
                <a:gd name="connsiteX181" fmla="*/ 327118 w 361978"/>
                <a:gd name="connsiteY181" fmla="*/ 233248 h 319068"/>
                <a:gd name="connsiteX182" fmla="*/ 327118 w 361978"/>
                <a:gd name="connsiteY182" fmla="*/ 235974 h 319068"/>
                <a:gd name="connsiteX183" fmla="*/ 327118 w 361978"/>
                <a:gd name="connsiteY183" fmla="*/ 238636 h 319068"/>
                <a:gd name="connsiteX184" fmla="*/ 327118 w 361978"/>
                <a:gd name="connsiteY184" fmla="*/ 241298 h 319068"/>
                <a:gd name="connsiteX185" fmla="*/ 329780 w 361978"/>
                <a:gd name="connsiteY185" fmla="*/ 244023 h 319068"/>
                <a:gd name="connsiteX186" fmla="*/ 329780 w 361978"/>
                <a:gd name="connsiteY186" fmla="*/ 246685 h 319068"/>
                <a:gd name="connsiteX187" fmla="*/ 332442 w 361978"/>
                <a:gd name="connsiteY187" fmla="*/ 246685 h 319068"/>
                <a:gd name="connsiteX188" fmla="*/ 332442 w 361978"/>
                <a:gd name="connsiteY188" fmla="*/ 249347 h 319068"/>
                <a:gd name="connsiteX189" fmla="*/ 335167 w 361978"/>
                <a:gd name="connsiteY189" fmla="*/ 252009 h 319068"/>
                <a:gd name="connsiteX190" fmla="*/ 335167 w 361978"/>
                <a:gd name="connsiteY190" fmla="*/ 254735 h 319068"/>
                <a:gd name="connsiteX191" fmla="*/ 335167 w 361978"/>
                <a:gd name="connsiteY191" fmla="*/ 257397 h 319068"/>
                <a:gd name="connsiteX192" fmla="*/ 337829 w 361978"/>
                <a:gd name="connsiteY192" fmla="*/ 257397 h 319068"/>
                <a:gd name="connsiteX193" fmla="*/ 337829 w 361978"/>
                <a:gd name="connsiteY193" fmla="*/ 260059 h 319068"/>
                <a:gd name="connsiteX194" fmla="*/ 340491 w 361978"/>
                <a:gd name="connsiteY194" fmla="*/ 260059 h 319068"/>
                <a:gd name="connsiteX195" fmla="*/ 340491 w 361978"/>
                <a:gd name="connsiteY195" fmla="*/ 262784 h 319068"/>
                <a:gd name="connsiteX196" fmla="*/ 343154 w 361978"/>
                <a:gd name="connsiteY196" fmla="*/ 262784 h 319068"/>
                <a:gd name="connsiteX197" fmla="*/ 343154 w 361978"/>
                <a:gd name="connsiteY197" fmla="*/ 265446 h 319068"/>
                <a:gd name="connsiteX198" fmla="*/ 345879 w 361978"/>
                <a:gd name="connsiteY198" fmla="*/ 265446 h 319068"/>
                <a:gd name="connsiteX199" fmla="*/ 345879 w 361978"/>
                <a:gd name="connsiteY199" fmla="*/ 268108 h 319068"/>
                <a:gd name="connsiteX200" fmla="*/ 345879 w 361978"/>
                <a:gd name="connsiteY200" fmla="*/ 270834 h 319068"/>
                <a:gd name="connsiteX201" fmla="*/ 345879 w 361978"/>
                <a:gd name="connsiteY201" fmla="*/ 273496 h 319068"/>
                <a:gd name="connsiteX202" fmla="*/ 348541 w 361978"/>
                <a:gd name="connsiteY202" fmla="*/ 273496 h 319068"/>
                <a:gd name="connsiteX203" fmla="*/ 348541 w 361978"/>
                <a:gd name="connsiteY203" fmla="*/ 276158 h 319068"/>
                <a:gd name="connsiteX204" fmla="*/ 351203 w 361978"/>
                <a:gd name="connsiteY204" fmla="*/ 276158 h 319068"/>
                <a:gd name="connsiteX205" fmla="*/ 351203 w 361978"/>
                <a:gd name="connsiteY205" fmla="*/ 278884 h 319068"/>
                <a:gd name="connsiteX206" fmla="*/ 351203 w 361978"/>
                <a:gd name="connsiteY206" fmla="*/ 281546 h 319068"/>
                <a:gd name="connsiteX207" fmla="*/ 353928 w 361978"/>
                <a:gd name="connsiteY207" fmla="*/ 281546 h 319068"/>
                <a:gd name="connsiteX208" fmla="*/ 353928 w 361978"/>
                <a:gd name="connsiteY208" fmla="*/ 284208 h 319068"/>
                <a:gd name="connsiteX209" fmla="*/ 356591 w 361978"/>
                <a:gd name="connsiteY209" fmla="*/ 286870 h 319068"/>
                <a:gd name="connsiteX210" fmla="*/ 356591 w 361978"/>
                <a:gd name="connsiteY210" fmla="*/ 289595 h 319068"/>
                <a:gd name="connsiteX211" fmla="*/ 359253 w 361978"/>
                <a:gd name="connsiteY211" fmla="*/ 292257 h 319068"/>
                <a:gd name="connsiteX212" fmla="*/ 359253 w 361978"/>
                <a:gd name="connsiteY212" fmla="*/ 294919 h 319068"/>
                <a:gd name="connsiteX213" fmla="*/ 361978 w 361978"/>
                <a:gd name="connsiteY213" fmla="*/ 294919 h 319068"/>
                <a:gd name="connsiteX214" fmla="*/ 361978 w 361978"/>
                <a:gd name="connsiteY214" fmla="*/ 297645 h 319068"/>
                <a:gd name="connsiteX215" fmla="*/ 359253 w 361978"/>
                <a:gd name="connsiteY215" fmla="*/ 297645 h 319068"/>
                <a:gd name="connsiteX216" fmla="*/ 356591 w 361978"/>
                <a:gd name="connsiteY216" fmla="*/ 297645 h 319068"/>
                <a:gd name="connsiteX217" fmla="*/ 353928 w 361978"/>
                <a:gd name="connsiteY217" fmla="*/ 300307 h 319068"/>
                <a:gd name="connsiteX218" fmla="*/ 351203 w 361978"/>
                <a:gd name="connsiteY218" fmla="*/ 300307 h 319068"/>
                <a:gd name="connsiteX219" fmla="*/ 348541 w 361978"/>
                <a:gd name="connsiteY219" fmla="*/ 297645 h 319068"/>
                <a:gd name="connsiteX220" fmla="*/ 345879 w 361978"/>
                <a:gd name="connsiteY220" fmla="*/ 294919 h 319068"/>
                <a:gd name="connsiteX221" fmla="*/ 345879 w 361978"/>
                <a:gd name="connsiteY221" fmla="*/ 292257 h 319068"/>
                <a:gd name="connsiteX222" fmla="*/ 343154 w 361978"/>
                <a:gd name="connsiteY222" fmla="*/ 292257 h 319068"/>
                <a:gd name="connsiteX223" fmla="*/ 343154 w 361978"/>
                <a:gd name="connsiteY223" fmla="*/ 289595 h 319068"/>
                <a:gd name="connsiteX224" fmla="*/ 340491 w 361978"/>
                <a:gd name="connsiteY224" fmla="*/ 286870 h 319068"/>
                <a:gd name="connsiteX225" fmla="*/ 337829 w 361978"/>
                <a:gd name="connsiteY225" fmla="*/ 284208 h 319068"/>
                <a:gd name="connsiteX226" fmla="*/ 332442 w 361978"/>
                <a:gd name="connsiteY226" fmla="*/ 284208 h 319068"/>
                <a:gd name="connsiteX227" fmla="*/ 327118 w 361978"/>
                <a:gd name="connsiteY227" fmla="*/ 281546 h 319068"/>
                <a:gd name="connsiteX228" fmla="*/ 321730 w 361978"/>
                <a:gd name="connsiteY228" fmla="*/ 281546 h 319068"/>
                <a:gd name="connsiteX229" fmla="*/ 319068 w 361978"/>
                <a:gd name="connsiteY229" fmla="*/ 281546 h 319068"/>
                <a:gd name="connsiteX230" fmla="*/ 316343 w 361978"/>
                <a:gd name="connsiteY230" fmla="*/ 281546 h 319068"/>
                <a:gd name="connsiteX231" fmla="*/ 316343 w 361978"/>
                <a:gd name="connsiteY231" fmla="*/ 284208 h 319068"/>
                <a:gd name="connsiteX232" fmla="*/ 313681 w 361978"/>
                <a:gd name="connsiteY232" fmla="*/ 284208 h 319068"/>
                <a:gd name="connsiteX233" fmla="*/ 311019 w 361978"/>
                <a:gd name="connsiteY233" fmla="*/ 284208 h 319068"/>
                <a:gd name="connsiteX234" fmla="*/ 308293 w 361978"/>
                <a:gd name="connsiteY234" fmla="*/ 281546 h 319068"/>
                <a:gd name="connsiteX235" fmla="*/ 305631 w 361978"/>
                <a:gd name="connsiteY235" fmla="*/ 281546 h 319068"/>
                <a:gd name="connsiteX236" fmla="*/ 300307 w 361978"/>
                <a:gd name="connsiteY236" fmla="*/ 281546 h 319068"/>
                <a:gd name="connsiteX237" fmla="*/ 300307 w 361978"/>
                <a:gd name="connsiteY237" fmla="*/ 278884 h 319068"/>
                <a:gd name="connsiteX238" fmla="*/ 297582 w 361978"/>
                <a:gd name="connsiteY238" fmla="*/ 278884 h 319068"/>
                <a:gd name="connsiteX239" fmla="*/ 292257 w 361978"/>
                <a:gd name="connsiteY239" fmla="*/ 278884 h 319068"/>
                <a:gd name="connsiteX240" fmla="*/ 289532 w 361978"/>
                <a:gd name="connsiteY240" fmla="*/ 278884 h 319068"/>
                <a:gd name="connsiteX241" fmla="*/ 286870 w 361978"/>
                <a:gd name="connsiteY241" fmla="*/ 278884 h 319068"/>
                <a:gd name="connsiteX242" fmla="*/ 284207 w 361978"/>
                <a:gd name="connsiteY242" fmla="*/ 281546 h 319068"/>
                <a:gd name="connsiteX243" fmla="*/ 281482 w 361978"/>
                <a:gd name="connsiteY243" fmla="*/ 284208 h 319068"/>
                <a:gd name="connsiteX244" fmla="*/ 281482 w 361978"/>
                <a:gd name="connsiteY244" fmla="*/ 286870 h 319068"/>
                <a:gd name="connsiteX245" fmla="*/ 281482 w 361978"/>
                <a:gd name="connsiteY245" fmla="*/ 289595 h 319068"/>
                <a:gd name="connsiteX246" fmla="*/ 281482 w 361978"/>
                <a:gd name="connsiteY246" fmla="*/ 292257 h 319068"/>
                <a:gd name="connsiteX247" fmla="*/ 281482 w 361978"/>
                <a:gd name="connsiteY247" fmla="*/ 294919 h 319068"/>
                <a:gd name="connsiteX248" fmla="*/ 281482 w 361978"/>
                <a:gd name="connsiteY248" fmla="*/ 297645 h 319068"/>
                <a:gd name="connsiteX249" fmla="*/ 278820 w 361978"/>
                <a:gd name="connsiteY249" fmla="*/ 294919 h 319068"/>
                <a:gd name="connsiteX250" fmla="*/ 273496 w 361978"/>
                <a:gd name="connsiteY250" fmla="*/ 292257 h 319068"/>
                <a:gd name="connsiteX251" fmla="*/ 270770 w 361978"/>
                <a:gd name="connsiteY251" fmla="*/ 289595 h 319068"/>
                <a:gd name="connsiteX252" fmla="*/ 268108 w 361978"/>
                <a:gd name="connsiteY252" fmla="*/ 289595 h 319068"/>
                <a:gd name="connsiteX253" fmla="*/ 265446 w 361978"/>
                <a:gd name="connsiteY253" fmla="*/ 289595 h 319068"/>
                <a:gd name="connsiteX254" fmla="*/ 260059 w 361978"/>
                <a:gd name="connsiteY254" fmla="*/ 292257 h 319068"/>
                <a:gd name="connsiteX255" fmla="*/ 257397 w 361978"/>
                <a:gd name="connsiteY255" fmla="*/ 292257 h 319068"/>
                <a:gd name="connsiteX256" fmla="*/ 254671 w 361978"/>
                <a:gd name="connsiteY256" fmla="*/ 294919 h 319068"/>
                <a:gd name="connsiteX257" fmla="*/ 254671 w 361978"/>
                <a:gd name="connsiteY257" fmla="*/ 297645 h 319068"/>
                <a:gd name="connsiteX258" fmla="*/ 252009 w 361978"/>
                <a:gd name="connsiteY258" fmla="*/ 300307 h 319068"/>
                <a:gd name="connsiteX259" fmla="*/ 249347 w 361978"/>
                <a:gd name="connsiteY259" fmla="*/ 302969 h 319068"/>
                <a:gd name="connsiteX260" fmla="*/ 249347 w 361978"/>
                <a:gd name="connsiteY260" fmla="*/ 305694 h 319068"/>
                <a:gd name="connsiteX261" fmla="*/ 243960 w 361978"/>
                <a:gd name="connsiteY261" fmla="*/ 305694 h 319068"/>
                <a:gd name="connsiteX262" fmla="*/ 241298 w 361978"/>
                <a:gd name="connsiteY262" fmla="*/ 308356 h 319068"/>
                <a:gd name="connsiteX263" fmla="*/ 238635 w 361978"/>
                <a:gd name="connsiteY263" fmla="*/ 308356 h 319068"/>
                <a:gd name="connsiteX264" fmla="*/ 235910 w 361978"/>
                <a:gd name="connsiteY264" fmla="*/ 308356 h 319068"/>
                <a:gd name="connsiteX265" fmla="*/ 233248 w 361978"/>
                <a:gd name="connsiteY265" fmla="*/ 311019 h 319068"/>
                <a:gd name="connsiteX266" fmla="*/ 233248 w 361978"/>
                <a:gd name="connsiteY266" fmla="*/ 313681 h 319068"/>
                <a:gd name="connsiteX267" fmla="*/ 230586 w 361978"/>
                <a:gd name="connsiteY267" fmla="*/ 313681 h 319068"/>
                <a:gd name="connsiteX268" fmla="*/ 227861 w 361978"/>
                <a:gd name="connsiteY268" fmla="*/ 313681 h 319068"/>
                <a:gd name="connsiteX269" fmla="*/ 225198 w 361978"/>
                <a:gd name="connsiteY269" fmla="*/ 313681 h 319068"/>
                <a:gd name="connsiteX270" fmla="*/ 222536 w 361978"/>
                <a:gd name="connsiteY270" fmla="*/ 313681 h 319068"/>
                <a:gd name="connsiteX271" fmla="*/ 217149 w 361978"/>
                <a:gd name="connsiteY271" fmla="*/ 311019 h 319068"/>
                <a:gd name="connsiteX272" fmla="*/ 214487 w 361978"/>
                <a:gd name="connsiteY272" fmla="*/ 311019 h 319068"/>
                <a:gd name="connsiteX273" fmla="*/ 211825 w 361978"/>
                <a:gd name="connsiteY273" fmla="*/ 313681 h 319068"/>
                <a:gd name="connsiteX274" fmla="*/ 209099 w 361978"/>
                <a:gd name="connsiteY274" fmla="*/ 316406 h 319068"/>
                <a:gd name="connsiteX275" fmla="*/ 206437 w 361978"/>
                <a:gd name="connsiteY275" fmla="*/ 319068 h 319068"/>
                <a:gd name="connsiteX276" fmla="*/ 203775 w 361978"/>
                <a:gd name="connsiteY276" fmla="*/ 319068 h 319068"/>
                <a:gd name="connsiteX277" fmla="*/ 201050 w 361978"/>
                <a:gd name="connsiteY277" fmla="*/ 319068 h 319068"/>
                <a:gd name="connsiteX278" fmla="*/ 195726 w 361978"/>
                <a:gd name="connsiteY278" fmla="*/ 319068 h 319068"/>
                <a:gd name="connsiteX279" fmla="*/ 193000 w 361978"/>
                <a:gd name="connsiteY279" fmla="*/ 319068 h 319068"/>
                <a:gd name="connsiteX280" fmla="*/ 190338 w 361978"/>
                <a:gd name="connsiteY280" fmla="*/ 316406 h 319068"/>
                <a:gd name="connsiteX281" fmla="*/ 187676 w 361978"/>
                <a:gd name="connsiteY281" fmla="*/ 316406 h 319068"/>
                <a:gd name="connsiteX282" fmla="*/ 185014 w 361978"/>
                <a:gd name="connsiteY282" fmla="*/ 316406 h 319068"/>
                <a:gd name="connsiteX283" fmla="*/ 182288 w 361978"/>
                <a:gd name="connsiteY283" fmla="*/ 316406 h 319068"/>
                <a:gd name="connsiteX284" fmla="*/ 179626 w 361978"/>
                <a:gd name="connsiteY284" fmla="*/ 316406 h 319068"/>
                <a:gd name="connsiteX285" fmla="*/ 176964 w 361978"/>
                <a:gd name="connsiteY285" fmla="*/ 316406 h 319068"/>
                <a:gd name="connsiteX286" fmla="*/ 174239 w 361978"/>
                <a:gd name="connsiteY286" fmla="*/ 313681 h 319068"/>
                <a:gd name="connsiteX287" fmla="*/ 171577 w 361978"/>
                <a:gd name="connsiteY287" fmla="*/ 313681 h 319068"/>
                <a:gd name="connsiteX288" fmla="*/ 168914 w 361978"/>
                <a:gd name="connsiteY288" fmla="*/ 311019 h 319068"/>
                <a:gd name="connsiteX289" fmla="*/ 163527 w 361978"/>
                <a:gd name="connsiteY289" fmla="*/ 308356 h 319068"/>
                <a:gd name="connsiteX290" fmla="*/ 160865 w 361978"/>
                <a:gd name="connsiteY290" fmla="*/ 305694 h 319068"/>
                <a:gd name="connsiteX291" fmla="*/ 158203 w 361978"/>
                <a:gd name="connsiteY291" fmla="*/ 302969 h 319068"/>
                <a:gd name="connsiteX292" fmla="*/ 152815 w 361978"/>
                <a:gd name="connsiteY292" fmla="*/ 300307 h 319068"/>
                <a:gd name="connsiteX293" fmla="*/ 147428 w 361978"/>
                <a:gd name="connsiteY293" fmla="*/ 297645 h 319068"/>
                <a:gd name="connsiteX294" fmla="*/ 144766 w 361978"/>
                <a:gd name="connsiteY294" fmla="*/ 294919 h 319068"/>
                <a:gd name="connsiteX295" fmla="*/ 139378 w 361978"/>
                <a:gd name="connsiteY295" fmla="*/ 292257 h 319068"/>
                <a:gd name="connsiteX296" fmla="*/ 136716 w 361978"/>
                <a:gd name="connsiteY296" fmla="*/ 292257 h 319068"/>
                <a:gd name="connsiteX297" fmla="*/ 134054 w 361978"/>
                <a:gd name="connsiteY297" fmla="*/ 289595 h 319068"/>
                <a:gd name="connsiteX298" fmla="*/ 128667 w 361978"/>
                <a:gd name="connsiteY298" fmla="*/ 286870 h 319068"/>
                <a:gd name="connsiteX299" fmla="*/ 126005 w 361978"/>
                <a:gd name="connsiteY299" fmla="*/ 284208 h 319068"/>
                <a:gd name="connsiteX300" fmla="*/ 120617 w 361978"/>
                <a:gd name="connsiteY300" fmla="*/ 281546 h 319068"/>
                <a:gd name="connsiteX301" fmla="*/ 115293 w 361978"/>
                <a:gd name="connsiteY301" fmla="*/ 278884 h 319068"/>
                <a:gd name="connsiteX302" fmla="*/ 109905 w 361978"/>
                <a:gd name="connsiteY302" fmla="*/ 276158 h 319068"/>
                <a:gd name="connsiteX303" fmla="*/ 107243 w 361978"/>
                <a:gd name="connsiteY303" fmla="*/ 273496 h 319068"/>
                <a:gd name="connsiteX304" fmla="*/ 101856 w 361978"/>
                <a:gd name="connsiteY304" fmla="*/ 270834 h 319068"/>
                <a:gd name="connsiteX305" fmla="*/ 99194 w 361978"/>
                <a:gd name="connsiteY305" fmla="*/ 268108 h 319068"/>
                <a:gd name="connsiteX306" fmla="*/ 96532 w 361978"/>
                <a:gd name="connsiteY306" fmla="*/ 268108 h 319068"/>
                <a:gd name="connsiteX307" fmla="*/ 93806 w 361978"/>
                <a:gd name="connsiteY307" fmla="*/ 265446 h 319068"/>
                <a:gd name="connsiteX308" fmla="*/ 88482 w 361978"/>
                <a:gd name="connsiteY308" fmla="*/ 262784 h 319068"/>
                <a:gd name="connsiteX309" fmla="*/ 85756 w 361978"/>
                <a:gd name="connsiteY309" fmla="*/ 262784 h 319068"/>
                <a:gd name="connsiteX310" fmla="*/ 80433 w 361978"/>
                <a:gd name="connsiteY310" fmla="*/ 260059 h 319068"/>
                <a:gd name="connsiteX311" fmla="*/ 80433 w 361978"/>
                <a:gd name="connsiteY311" fmla="*/ 230586 h 319068"/>
                <a:gd name="connsiteX312" fmla="*/ 80433 w 361978"/>
                <a:gd name="connsiteY312" fmla="*/ 227924 h 319068"/>
                <a:gd name="connsiteX313" fmla="*/ 83095 w 361978"/>
                <a:gd name="connsiteY313" fmla="*/ 225198 h 319068"/>
                <a:gd name="connsiteX314" fmla="*/ 83095 w 361978"/>
                <a:gd name="connsiteY314" fmla="*/ 222536 h 319068"/>
                <a:gd name="connsiteX315" fmla="*/ 83095 w 361978"/>
                <a:gd name="connsiteY315" fmla="*/ 219874 h 319068"/>
                <a:gd name="connsiteX316" fmla="*/ 83095 w 361978"/>
                <a:gd name="connsiteY316" fmla="*/ 217212 h 319068"/>
                <a:gd name="connsiteX317" fmla="*/ 80433 w 361978"/>
                <a:gd name="connsiteY317" fmla="*/ 217212 h 319068"/>
                <a:gd name="connsiteX318" fmla="*/ 80433 w 361978"/>
                <a:gd name="connsiteY318" fmla="*/ 214487 h 319068"/>
                <a:gd name="connsiteX319" fmla="*/ 77707 w 361978"/>
                <a:gd name="connsiteY319" fmla="*/ 211825 h 319068"/>
                <a:gd name="connsiteX320" fmla="*/ 75045 w 361978"/>
                <a:gd name="connsiteY320" fmla="*/ 209163 h 319068"/>
                <a:gd name="connsiteX321" fmla="*/ 72383 w 361978"/>
                <a:gd name="connsiteY321" fmla="*/ 206437 h 319068"/>
                <a:gd name="connsiteX322" fmla="*/ 69721 w 361978"/>
                <a:gd name="connsiteY322" fmla="*/ 203775 h 319068"/>
                <a:gd name="connsiteX323" fmla="*/ 69721 w 361978"/>
                <a:gd name="connsiteY323" fmla="*/ 201113 h 319068"/>
                <a:gd name="connsiteX324" fmla="*/ 69721 w 361978"/>
                <a:gd name="connsiteY324" fmla="*/ 198388 h 319068"/>
                <a:gd name="connsiteX325" fmla="*/ 72383 w 361978"/>
                <a:gd name="connsiteY325" fmla="*/ 198388 h 319068"/>
                <a:gd name="connsiteX326" fmla="*/ 72383 w 361978"/>
                <a:gd name="connsiteY326" fmla="*/ 195726 h 319068"/>
                <a:gd name="connsiteX327" fmla="*/ 75045 w 361978"/>
                <a:gd name="connsiteY327" fmla="*/ 193063 h 319068"/>
                <a:gd name="connsiteX328" fmla="*/ 75045 w 361978"/>
                <a:gd name="connsiteY328" fmla="*/ 190401 h 319068"/>
                <a:gd name="connsiteX329" fmla="*/ 77707 w 361978"/>
                <a:gd name="connsiteY329" fmla="*/ 190401 h 319068"/>
                <a:gd name="connsiteX330" fmla="*/ 80433 w 361978"/>
                <a:gd name="connsiteY330" fmla="*/ 190401 h 319068"/>
                <a:gd name="connsiteX331" fmla="*/ 83095 w 361978"/>
                <a:gd name="connsiteY331" fmla="*/ 190401 h 319068"/>
                <a:gd name="connsiteX332" fmla="*/ 85756 w 361978"/>
                <a:gd name="connsiteY332" fmla="*/ 187676 h 319068"/>
                <a:gd name="connsiteX333" fmla="*/ 88482 w 361978"/>
                <a:gd name="connsiteY333" fmla="*/ 185014 h 319068"/>
                <a:gd name="connsiteX334" fmla="*/ 88482 w 361978"/>
                <a:gd name="connsiteY334" fmla="*/ 182352 h 319068"/>
                <a:gd name="connsiteX335" fmla="*/ 85756 w 361978"/>
                <a:gd name="connsiteY335" fmla="*/ 182352 h 319068"/>
                <a:gd name="connsiteX336" fmla="*/ 85756 w 361978"/>
                <a:gd name="connsiteY336" fmla="*/ 179626 h 319068"/>
                <a:gd name="connsiteX337" fmla="*/ 85756 w 361978"/>
                <a:gd name="connsiteY337" fmla="*/ 176964 h 319068"/>
                <a:gd name="connsiteX338" fmla="*/ 83095 w 361978"/>
                <a:gd name="connsiteY338" fmla="*/ 174302 h 319068"/>
                <a:gd name="connsiteX339" fmla="*/ 80433 w 361978"/>
                <a:gd name="connsiteY339" fmla="*/ 174302 h 319068"/>
                <a:gd name="connsiteX340" fmla="*/ 80433 w 361978"/>
                <a:gd name="connsiteY340" fmla="*/ 171577 h 319068"/>
                <a:gd name="connsiteX341" fmla="*/ 80433 w 361978"/>
                <a:gd name="connsiteY341" fmla="*/ 168915 h 319068"/>
                <a:gd name="connsiteX342" fmla="*/ 83095 w 361978"/>
                <a:gd name="connsiteY342" fmla="*/ 166253 h 319068"/>
                <a:gd name="connsiteX343" fmla="*/ 83095 w 361978"/>
                <a:gd name="connsiteY343" fmla="*/ 163527 h 319068"/>
                <a:gd name="connsiteX344" fmla="*/ 85756 w 361978"/>
                <a:gd name="connsiteY344" fmla="*/ 163527 h 319068"/>
                <a:gd name="connsiteX345" fmla="*/ 88482 w 361978"/>
                <a:gd name="connsiteY345" fmla="*/ 160865 h 319068"/>
                <a:gd name="connsiteX346" fmla="*/ 85756 w 361978"/>
                <a:gd name="connsiteY346" fmla="*/ 158203 h 319068"/>
                <a:gd name="connsiteX347" fmla="*/ 85756 w 361978"/>
                <a:gd name="connsiteY347" fmla="*/ 155541 h 319068"/>
                <a:gd name="connsiteX348" fmla="*/ 83095 w 361978"/>
                <a:gd name="connsiteY348" fmla="*/ 152815 h 319068"/>
                <a:gd name="connsiteX349" fmla="*/ 83095 w 361978"/>
                <a:gd name="connsiteY349" fmla="*/ 150153 h 319068"/>
                <a:gd name="connsiteX350" fmla="*/ 83095 w 361978"/>
                <a:gd name="connsiteY350" fmla="*/ 147491 h 319068"/>
                <a:gd name="connsiteX351" fmla="*/ 85756 w 361978"/>
                <a:gd name="connsiteY351" fmla="*/ 147491 h 319068"/>
                <a:gd name="connsiteX352" fmla="*/ 85756 w 361978"/>
                <a:gd name="connsiteY352" fmla="*/ 144766 h 319068"/>
                <a:gd name="connsiteX353" fmla="*/ 88482 w 361978"/>
                <a:gd name="connsiteY353" fmla="*/ 144766 h 319068"/>
                <a:gd name="connsiteX354" fmla="*/ 88482 w 361978"/>
                <a:gd name="connsiteY354" fmla="*/ 142104 h 319068"/>
                <a:gd name="connsiteX355" fmla="*/ 88482 w 361978"/>
                <a:gd name="connsiteY355" fmla="*/ 139442 h 319068"/>
                <a:gd name="connsiteX356" fmla="*/ 91144 w 361978"/>
                <a:gd name="connsiteY356" fmla="*/ 136716 h 319068"/>
                <a:gd name="connsiteX357" fmla="*/ 91144 w 361978"/>
                <a:gd name="connsiteY357" fmla="*/ 134054 h 319068"/>
                <a:gd name="connsiteX358" fmla="*/ 91144 w 361978"/>
                <a:gd name="connsiteY358" fmla="*/ 131392 h 319068"/>
                <a:gd name="connsiteX359" fmla="*/ 91144 w 361978"/>
                <a:gd name="connsiteY359" fmla="*/ 128730 h 319068"/>
                <a:gd name="connsiteX360" fmla="*/ 88482 w 361978"/>
                <a:gd name="connsiteY360" fmla="*/ 126005 h 319068"/>
                <a:gd name="connsiteX361" fmla="*/ 85756 w 361978"/>
                <a:gd name="connsiteY361" fmla="*/ 126005 h 319068"/>
                <a:gd name="connsiteX362" fmla="*/ 85756 w 361978"/>
                <a:gd name="connsiteY362" fmla="*/ 123343 h 319068"/>
                <a:gd name="connsiteX363" fmla="*/ 83095 w 361978"/>
                <a:gd name="connsiteY363" fmla="*/ 120681 h 319068"/>
                <a:gd name="connsiteX364" fmla="*/ 83095 w 361978"/>
                <a:gd name="connsiteY364" fmla="*/ 117955 h 319068"/>
                <a:gd name="connsiteX365" fmla="*/ 83095 w 361978"/>
                <a:gd name="connsiteY365" fmla="*/ 115293 h 319068"/>
                <a:gd name="connsiteX366" fmla="*/ 80433 w 361978"/>
                <a:gd name="connsiteY366" fmla="*/ 112631 h 319068"/>
                <a:gd name="connsiteX367" fmla="*/ 77707 w 361978"/>
                <a:gd name="connsiteY367" fmla="*/ 109905 h 319068"/>
                <a:gd name="connsiteX368" fmla="*/ 77707 w 361978"/>
                <a:gd name="connsiteY368" fmla="*/ 104581 h 319068"/>
                <a:gd name="connsiteX369" fmla="*/ 75045 w 361978"/>
                <a:gd name="connsiteY369" fmla="*/ 104581 h 319068"/>
                <a:gd name="connsiteX370" fmla="*/ 75045 w 361978"/>
                <a:gd name="connsiteY370" fmla="*/ 101919 h 319068"/>
                <a:gd name="connsiteX371" fmla="*/ 75045 w 361978"/>
                <a:gd name="connsiteY371" fmla="*/ 99194 h 319068"/>
                <a:gd name="connsiteX372" fmla="*/ 75045 w 361978"/>
                <a:gd name="connsiteY372" fmla="*/ 96532 h 319068"/>
                <a:gd name="connsiteX373" fmla="*/ 77707 w 361978"/>
                <a:gd name="connsiteY373" fmla="*/ 93870 h 319068"/>
                <a:gd name="connsiteX374" fmla="*/ 80433 w 361978"/>
                <a:gd name="connsiteY374" fmla="*/ 91144 h 319068"/>
                <a:gd name="connsiteX375" fmla="*/ 83095 w 361978"/>
                <a:gd name="connsiteY375" fmla="*/ 91144 h 319068"/>
                <a:gd name="connsiteX376" fmla="*/ 85756 w 361978"/>
                <a:gd name="connsiteY376" fmla="*/ 91144 h 319068"/>
                <a:gd name="connsiteX377" fmla="*/ 83095 w 361978"/>
                <a:gd name="connsiteY377" fmla="*/ 88482 h 319068"/>
                <a:gd name="connsiteX378" fmla="*/ 80433 w 361978"/>
                <a:gd name="connsiteY378" fmla="*/ 88482 h 319068"/>
                <a:gd name="connsiteX379" fmla="*/ 80433 w 361978"/>
                <a:gd name="connsiteY379" fmla="*/ 91144 h 319068"/>
                <a:gd name="connsiteX380" fmla="*/ 77707 w 361978"/>
                <a:gd name="connsiteY380" fmla="*/ 91144 h 319068"/>
                <a:gd name="connsiteX381" fmla="*/ 75045 w 361978"/>
                <a:gd name="connsiteY381" fmla="*/ 91144 h 319068"/>
                <a:gd name="connsiteX382" fmla="*/ 72383 w 361978"/>
                <a:gd name="connsiteY382" fmla="*/ 91144 h 319068"/>
                <a:gd name="connsiteX383" fmla="*/ 69721 w 361978"/>
                <a:gd name="connsiteY383" fmla="*/ 93870 h 319068"/>
                <a:gd name="connsiteX384" fmla="*/ 66995 w 361978"/>
                <a:gd name="connsiteY384" fmla="*/ 93870 h 319068"/>
                <a:gd name="connsiteX385" fmla="*/ 64333 w 361978"/>
                <a:gd name="connsiteY385" fmla="*/ 93870 h 319068"/>
                <a:gd name="connsiteX386" fmla="*/ 61671 w 361978"/>
                <a:gd name="connsiteY386" fmla="*/ 91144 h 319068"/>
                <a:gd name="connsiteX387" fmla="*/ 58946 w 361978"/>
                <a:gd name="connsiteY387" fmla="*/ 91144 h 319068"/>
                <a:gd name="connsiteX388" fmla="*/ 56284 w 361978"/>
                <a:gd name="connsiteY388" fmla="*/ 91144 h 319068"/>
                <a:gd name="connsiteX389" fmla="*/ 53622 w 361978"/>
                <a:gd name="connsiteY389" fmla="*/ 91144 h 319068"/>
                <a:gd name="connsiteX390" fmla="*/ 53622 w 361978"/>
                <a:gd name="connsiteY390" fmla="*/ 93870 h 319068"/>
                <a:gd name="connsiteX391" fmla="*/ 56284 w 361978"/>
                <a:gd name="connsiteY391" fmla="*/ 96532 h 319068"/>
                <a:gd name="connsiteX392" fmla="*/ 56284 w 361978"/>
                <a:gd name="connsiteY392" fmla="*/ 99194 h 319068"/>
                <a:gd name="connsiteX393" fmla="*/ 58946 w 361978"/>
                <a:gd name="connsiteY393" fmla="*/ 101919 h 319068"/>
                <a:gd name="connsiteX394" fmla="*/ 58946 w 361978"/>
                <a:gd name="connsiteY394" fmla="*/ 104581 h 319068"/>
                <a:gd name="connsiteX395" fmla="*/ 56284 w 361978"/>
                <a:gd name="connsiteY395" fmla="*/ 104581 h 319068"/>
                <a:gd name="connsiteX396" fmla="*/ 53622 w 361978"/>
                <a:gd name="connsiteY396" fmla="*/ 104581 h 319068"/>
                <a:gd name="connsiteX397" fmla="*/ 50896 w 361978"/>
                <a:gd name="connsiteY397" fmla="*/ 104581 h 319068"/>
                <a:gd name="connsiteX398" fmla="*/ 50896 w 361978"/>
                <a:gd name="connsiteY398" fmla="*/ 101919 h 319068"/>
                <a:gd name="connsiteX399" fmla="*/ 48234 w 361978"/>
                <a:gd name="connsiteY399" fmla="*/ 99194 h 319068"/>
                <a:gd name="connsiteX400" fmla="*/ 45572 w 361978"/>
                <a:gd name="connsiteY400" fmla="*/ 96532 h 319068"/>
                <a:gd name="connsiteX401" fmla="*/ 42910 w 361978"/>
                <a:gd name="connsiteY401" fmla="*/ 96532 h 319068"/>
                <a:gd name="connsiteX402" fmla="*/ 40184 w 361978"/>
                <a:gd name="connsiteY402" fmla="*/ 96532 h 319068"/>
                <a:gd name="connsiteX403" fmla="*/ 40184 w 361978"/>
                <a:gd name="connsiteY403" fmla="*/ 99194 h 319068"/>
                <a:gd name="connsiteX404" fmla="*/ 40184 w 361978"/>
                <a:gd name="connsiteY404" fmla="*/ 101919 h 319068"/>
                <a:gd name="connsiteX405" fmla="*/ 37522 w 361978"/>
                <a:gd name="connsiteY405" fmla="*/ 101919 h 319068"/>
                <a:gd name="connsiteX406" fmla="*/ 37522 w 361978"/>
                <a:gd name="connsiteY406" fmla="*/ 99194 h 319068"/>
                <a:gd name="connsiteX407" fmla="*/ 37522 w 361978"/>
                <a:gd name="connsiteY407" fmla="*/ 96532 h 319068"/>
                <a:gd name="connsiteX408" fmla="*/ 34860 w 361978"/>
                <a:gd name="connsiteY408" fmla="*/ 96532 h 319068"/>
                <a:gd name="connsiteX409" fmla="*/ 32135 w 361978"/>
                <a:gd name="connsiteY409" fmla="*/ 96532 h 319068"/>
                <a:gd name="connsiteX410" fmla="*/ 29473 w 361978"/>
                <a:gd name="connsiteY410" fmla="*/ 96532 h 319068"/>
                <a:gd name="connsiteX411" fmla="*/ 29473 w 361978"/>
                <a:gd name="connsiteY411" fmla="*/ 93870 h 319068"/>
                <a:gd name="connsiteX412" fmla="*/ 26811 w 361978"/>
                <a:gd name="connsiteY412" fmla="*/ 93870 h 319068"/>
                <a:gd name="connsiteX413" fmla="*/ 26811 w 361978"/>
                <a:gd name="connsiteY413" fmla="*/ 91144 h 319068"/>
                <a:gd name="connsiteX414" fmla="*/ 26811 w 361978"/>
                <a:gd name="connsiteY414" fmla="*/ 88482 h 319068"/>
                <a:gd name="connsiteX415" fmla="*/ 26811 w 361978"/>
                <a:gd name="connsiteY415" fmla="*/ 85820 h 319068"/>
                <a:gd name="connsiteX416" fmla="*/ 24085 w 361978"/>
                <a:gd name="connsiteY416" fmla="*/ 85820 h 319068"/>
                <a:gd name="connsiteX417" fmla="*/ 21423 w 361978"/>
                <a:gd name="connsiteY417" fmla="*/ 85820 h 319068"/>
                <a:gd name="connsiteX418" fmla="*/ 18761 w 361978"/>
                <a:gd name="connsiteY418" fmla="*/ 85820 h 319068"/>
                <a:gd name="connsiteX419" fmla="*/ 16099 w 361978"/>
                <a:gd name="connsiteY419" fmla="*/ 85820 h 319068"/>
                <a:gd name="connsiteX420" fmla="*/ 16099 w 361978"/>
                <a:gd name="connsiteY420" fmla="*/ 83095 h 319068"/>
                <a:gd name="connsiteX421" fmla="*/ 13374 w 361978"/>
                <a:gd name="connsiteY421" fmla="*/ 83095 h 319068"/>
                <a:gd name="connsiteX422" fmla="*/ 13374 w 361978"/>
                <a:gd name="connsiteY422" fmla="*/ 80433 h 319068"/>
                <a:gd name="connsiteX423" fmla="*/ 10712 w 361978"/>
                <a:gd name="connsiteY423" fmla="*/ 80433 h 319068"/>
                <a:gd name="connsiteX424" fmla="*/ 8050 w 361978"/>
                <a:gd name="connsiteY424" fmla="*/ 80433 h 319068"/>
                <a:gd name="connsiteX425" fmla="*/ 5324 w 361978"/>
                <a:gd name="connsiteY425" fmla="*/ 80433 h 319068"/>
                <a:gd name="connsiteX426" fmla="*/ 5324 w 361978"/>
                <a:gd name="connsiteY426" fmla="*/ 80433 h 31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361978" h="319068">
                  <a:moveTo>
                    <a:pt x="5324" y="80433"/>
                  </a:moveTo>
                  <a:lnTo>
                    <a:pt x="5324" y="61671"/>
                  </a:lnTo>
                  <a:lnTo>
                    <a:pt x="5324" y="32198"/>
                  </a:lnTo>
                  <a:lnTo>
                    <a:pt x="2662" y="32198"/>
                  </a:lnTo>
                  <a:lnTo>
                    <a:pt x="0" y="29473"/>
                  </a:lnTo>
                  <a:lnTo>
                    <a:pt x="0" y="26811"/>
                  </a:lnTo>
                  <a:lnTo>
                    <a:pt x="2662" y="26811"/>
                  </a:lnTo>
                  <a:lnTo>
                    <a:pt x="5324" y="29473"/>
                  </a:lnTo>
                  <a:lnTo>
                    <a:pt x="8050" y="29473"/>
                  </a:lnTo>
                  <a:lnTo>
                    <a:pt x="10712" y="29473"/>
                  </a:lnTo>
                  <a:lnTo>
                    <a:pt x="13374" y="29473"/>
                  </a:lnTo>
                  <a:lnTo>
                    <a:pt x="16099" y="29473"/>
                  </a:lnTo>
                  <a:lnTo>
                    <a:pt x="16099" y="26811"/>
                  </a:lnTo>
                  <a:lnTo>
                    <a:pt x="18761" y="26811"/>
                  </a:lnTo>
                  <a:lnTo>
                    <a:pt x="21423" y="26811"/>
                  </a:lnTo>
                  <a:lnTo>
                    <a:pt x="24085" y="26811"/>
                  </a:lnTo>
                  <a:lnTo>
                    <a:pt x="26811" y="26811"/>
                  </a:lnTo>
                  <a:lnTo>
                    <a:pt x="29473" y="29473"/>
                  </a:lnTo>
                  <a:lnTo>
                    <a:pt x="29473" y="26811"/>
                  </a:lnTo>
                  <a:lnTo>
                    <a:pt x="32135" y="26811"/>
                  </a:lnTo>
                  <a:lnTo>
                    <a:pt x="32135" y="24149"/>
                  </a:lnTo>
                  <a:lnTo>
                    <a:pt x="34860" y="24149"/>
                  </a:lnTo>
                  <a:lnTo>
                    <a:pt x="37522" y="24149"/>
                  </a:lnTo>
                  <a:lnTo>
                    <a:pt x="40184" y="24149"/>
                  </a:lnTo>
                  <a:lnTo>
                    <a:pt x="42910" y="24149"/>
                  </a:lnTo>
                  <a:lnTo>
                    <a:pt x="45572" y="26811"/>
                  </a:lnTo>
                  <a:lnTo>
                    <a:pt x="50896" y="26811"/>
                  </a:lnTo>
                  <a:lnTo>
                    <a:pt x="53622" y="26811"/>
                  </a:lnTo>
                  <a:lnTo>
                    <a:pt x="53622" y="29473"/>
                  </a:lnTo>
                  <a:lnTo>
                    <a:pt x="56284" y="29473"/>
                  </a:lnTo>
                  <a:lnTo>
                    <a:pt x="58946" y="29473"/>
                  </a:lnTo>
                  <a:lnTo>
                    <a:pt x="61671" y="29473"/>
                  </a:lnTo>
                  <a:lnTo>
                    <a:pt x="64333" y="29473"/>
                  </a:lnTo>
                  <a:lnTo>
                    <a:pt x="66995" y="29473"/>
                  </a:lnTo>
                  <a:lnTo>
                    <a:pt x="66995" y="26811"/>
                  </a:lnTo>
                  <a:lnTo>
                    <a:pt x="69721" y="26811"/>
                  </a:lnTo>
                  <a:lnTo>
                    <a:pt x="69721" y="24149"/>
                  </a:lnTo>
                  <a:lnTo>
                    <a:pt x="72383" y="24149"/>
                  </a:lnTo>
                  <a:lnTo>
                    <a:pt x="75045" y="21423"/>
                  </a:lnTo>
                  <a:lnTo>
                    <a:pt x="77707" y="21423"/>
                  </a:lnTo>
                  <a:lnTo>
                    <a:pt x="80433" y="21423"/>
                  </a:lnTo>
                  <a:lnTo>
                    <a:pt x="83095" y="18761"/>
                  </a:lnTo>
                  <a:lnTo>
                    <a:pt x="85756" y="18761"/>
                  </a:lnTo>
                  <a:lnTo>
                    <a:pt x="85756" y="16099"/>
                  </a:lnTo>
                  <a:lnTo>
                    <a:pt x="88482" y="16099"/>
                  </a:lnTo>
                  <a:lnTo>
                    <a:pt x="91144" y="13374"/>
                  </a:lnTo>
                  <a:lnTo>
                    <a:pt x="91144" y="10712"/>
                  </a:lnTo>
                  <a:lnTo>
                    <a:pt x="93806" y="10712"/>
                  </a:lnTo>
                  <a:lnTo>
                    <a:pt x="96532" y="10712"/>
                  </a:lnTo>
                  <a:lnTo>
                    <a:pt x="96532" y="13374"/>
                  </a:lnTo>
                  <a:lnTo>
                    <a:pt x="99194" y="13374"/>
                  </a:lnTo>
                  <a:lnTo>
                    <a:pt x="99194" y="16099"/>
                  </a:lnTo>
                  <a:lnTo>
                    <a:pt x="101856" y="16099"/>
                  </a:lnTo>
                  <a:lnTo>
                    <a:pt x="101856" y="18761"/>
                  </a:lnTo>
                  <a:lnTo>
                    <a:pt x="104581" y="18761"/>
                  </a:lnTo>
                  <a:lnTo>
                    <a:pt x="104581" y="21423"/>
                  </a:lnTo>
                  <a:lnTo>
                    <a:pt x="107243" y="21423"/>
                  </a:lnTo>
                  <a:lnTo>
                    <a:pt x="107243" y="18761"/>
                  </a:lnTo>
                  <a:lnTo>
                    <a:pt x="109905" y="18761"/>
                  </a:lnTo>
                  <a:lnTo>
                    <a:pt x="109905" y="16099"/>
                  </a:lnTo>
                  <a:lnTo>
                    <a:pt x="112568" y="13374"/>
                  </a:lnTo>
                  <a:lnTo>
                    <a:pt x="112568" y="10712"/>
                  </a:lnTo>
                  <a:lnTo>
                    <a:pt x="112568" y="8050"/>
                  </a:lnTo>
                  <a:lnTo>
                    <a:pt x="115293" y="8050"/>
                  </a:lnTo>
                  <a:lnTo>
                    <a:pt x="115293" y="5388"/>
                  </a:lnTo>
                  <a:lnTo>
                    <a:pt x="117955" y="5388"/>
                  </a:lnTo>
                  <a:lnTo>
                    <a:pt x="120617" y="5388"/>
                  </a:lnTo>
                  <a:lnTo>
                    <a:pt x="120617" y="2662"/>
                  </a:lnTo>
                  <a:lnTo>
                    <a:pt x="123343" y="2662"/>
                  </a:lnTo>
                  <a:lnTo>
                    <a:pt x="126005" y="2662"/>
                  </a:lnTo>
                  <a:lnTo>
                    <a:pt x="128667" y="2662"/>
                  </a:lnTo>
                  <a:lnTo>
                    <a:pt x="131392" y="2662"/>
                  </a:lnTo>
                  <a:lnTo>
                    <a:pt x="134054" y="0"/>
                  </a:lnTo>
                  <a:lnTo>
                    <a:pt x="136716" y="0"/>
                  </a:lnTo>
                  <a:lnTo>
                    <a:pt x="139378" y="0"/>
                  </a:lnTo>
                  <a:lnTo>
                    <a:pt x="142104" y="0"/>
                  </a:lnTo>
                  <a:lnTo>
                    <a:pt x="142104" y="2662"/>
                  </a:lnTo>
                  <a:lnTo>
                    <a:pt x="142104" y="0"/>
                  </a:lnTo>
                  <a:lnTo>
                    <a:pt x="144766" y="0"/>
                  </a:lnTo>
                  <a:lnTo>
                    <a:pt x="144766" y="2662"/>
                  </a:lnTo>
                  <a:lnTo>
                    <a:pt x="144766" y="0"/>
                  </a:lnTo>
                  <a:lnTo>
                    <a:pt x="147428" y="0"/>
                  </a:lnTo>
                  <a:lnTo>
                    <a:pt x="147428" y="2662"/>
                  </a:lnTo>
                  <a:lnTo>
                    <a:pt x="150153" y="5388"/>
                  </a:lnTo>
                  <a:lnTo>
                    <a:pt x="150153" y="8050"/>
                  </a:lnTo>
                  <a:lnTo>
                    <a:pt x="152815" y="8050"/>
                  </a:lnTo>
                  <a:lnTo>
                    <a:pt x="155477" y="8050"/>
                  </a:lnTo>
                  <a:lnTo>
                    <a:pt x="155477" y="10712"/>
                  </a:lnTo>
                  <a:lnTo>
                    <a:pt x="160865" y="10712"/>
                  </a:lnTo>
                  <a:lnTo>
                    <a:pt x="163527" y="10712"/>
                  </a:lnTo>
                  <a:lnTo>
                    <a:pt x="166189" y="10712"/>
                  </a:lnTo>
                  <a:lnTo>
                    <a:pt x="168914" y="10712"/>
                  </a:lnTo>
                  <a:lnTo>
                    <a:pt x="171577" y="13374"/>
                  </a:lnTo>
                  <a:lnTo>
                    <a:pt x="174239" y="13374"/>
                  </a:lnTo>
                  <a:lnTo>
                    <a:pt x="176964" y="13374"/>
                  </a:lnTo>
                  <a:lnTo>
                    <a:pt x="176964" y="10712"/>
                  </a:lnTo>
                  <a:lnTo>
                    <a:pt x="179626" y="10712"/>
                  </a:lnTo>
                  <a:lnTo>
                    <a:pt x="179626" y="8050"/>
                  </a:lnTo>
                  <a:lnTo>
                    <a:pt x="182288" y="5388"/>
                  </a:lnTo>
                  <a:lnTo>
                    <a:pt x="185014" y="2662"/>
                  </a:lnTo>
                  <a:lnTo>
                    <a:pt x="187676" y="2662"/>
                  </a:lnTo>
                  <a:lnTo>
                    <a:pt x="187676" y="5388"/>
                  </a:lnTo>
                  <a:lnTo>
                    <a:pt x="190338" y="8050"/>
                  </a:lnTo>
                  <a:lnTo>
                    <a:pt x="190338" y="10712"/>
                  </a:lnTo>
                  <a:lnTo>
                    <a:pt x="193000" y="10712"/>
                  </a:lnTo>
                  <a:lnTo>
                    <a:pt x="193000" y="13374"/>
                  </a:lnTo>
                  <a:lnTo>
                    <a:pt x="195726" y="13374"/>
                  </a:lnTo>
                  <a:lnTo>
                    <a:pt x="198388" y="13374"/>
                  </a:lnTo>
                  <a:lnTo>
                    <a:pt x="201050" y="10712"/>
                  </a:lnTo>
                  <a:lnTo>
                    <a:pt x="203775" y="10712"/>
                  </a:lnTo>
                  <a:lnTo>
                    <a:pt x="206437" y="8050"/>
                  </a:lnTo>
                  <a:lnTo>
                    <a:pt x="209099" y="8050"/>
                  </a:lnTo>
                  <a:lnTo>
                    <a:pt x="211825" y="10712"/>
                  </a:lnTo>
                  <a:lnTo>
                    <a:pt x="211825" y="13374"/>
                  </a:lnTo>
                  <a:lnTo>
                    <a:pt x="211825" y="16099"/>
                  </a:lnTo>
                  <a:lnTo>
                    <a:pt x="211825" y="18761"/>
                  </a:lnTo>
                  <a:lnTo>
                    <a:pt x="211825" y="21423"/>
                  </a:lnTo>
                  <a:lnTo>
                    <a:pt x="214487" y="24149"/>
                  </a:lnTo>
                  <a:lnTo>
                    <a:pt x="214487" y="26811"/>
                  </a:lnTo>
                  <a:lnTo>
                    <a:pt x="217149" y="29473"/>
                  </a:lnTo>
                  <a:lnTo>
                    <a:pt x="219811" y="29473"/>
                  </a:lnTo>
                  <a:lnTo>
                    <a:pt x="222536" y="29473"/>
                  </a:lnTo>
                  <a:lnTo>
                    <a:pt x="222536" y="32198"/>
                  </a:lnTo>
                  <a:lnTo>
                    <a:pt x="225198" y="34860"/>
                  </a:lnTo>
                  <a:lnTo>
                    <a:pt x="225198" y="37522"/>
                  </a:lnTo>
                  <a:lnTo>
                    <a:pt x="225198" y="40248"/>
                  </a:lnTo>
                  <a:lnTo>
                    <a:pt x="225198" y="42910"/>
                  </a:lnTo>
                  <a:lnTo>
                    <a:pt x="227861" y="45572"/>
                  </a:lnTo>
                  <a:lnTo>
                    <a:pt x="225198" y="45572"/>
                  </a:lnTo>
                  <a:lnTo>
                    <a:pt x="225198" y="48234"/>
                  </a:lnTo>
                  <a:lnTo>
                    <a:pt x="225198" y="50960"/>
                  </a:lnTo>
                  <a:lnTo>
                    <a:pt x="225198" y="53622"/>
                  </a:lnTo>
                  <a:lnTo>
                    <a:pt x="222536" y="56284"/>
                  </a:lnTo>
                  <a:lnTo>
                    <a:pt x="222536" y="59009"/>
                  </a:lnTo>
                  <a:lnTo>
                    <a:pt x="225198" y="59009"/>
                  </a:lnTo>
                  <a:lnTo>
                    <a:pt x="225198" y="61671"/>
                  </a:lnTo>
                  <a:lnTo>
                    <a:pt x="227861" y="61671"/>
                  </a:lnTo>
                  <a:lnTo>
                    <a:pt x="227861" y="64333"/>
                  </a:lnTo>
                  <a:lnTo>
                    <a:pt x="227861" y="67059"/>
                  </a:lnTo>
                  <a:lnTo>
                    <a:pt x="227861" y="69721"/>
                  </a:lnTo>
                  <a:lnTo>
                    <a:pt x="227861" y="72383"/>
                  </a:lnTo>
                  <a:lnTo>
                    <a:pt x="230586" y="72383"/>
                  </a:lnTo>
                  <a:lnTo>
                    <a:pt x="230586" y="75045"/>
                  </a:lnTo>
                  <a:lnTo>
                    <a:pt x="230586" y="77770"/>
                  </a:lnTo>
                  <a:lnTo>
                    <a:pt x="233248" y="80433"/>
                  </a:lnTo>
                  <a:lnTo>
                    <a:pt x="233248" y="83095"/>
                  </a:lnTo>
                  <a:lnTo>
                    <a:pt x="233248" y="88482"/>
                  </a:lnTo>
                  <a:lnTo>
                    <a:pt x="233248" y="91144"/>
                  </a:lnTo>
                  <a:lnTo>
                    <a:pt x="235910" y="93870"/>
                  </a:lnTo>
                  <a:lnTo>
                    <a:pt x="235910" y="96532"/>
                  </a:lnTo>
                  <a:lnTo>
                    <a:pt x="235910" y="99194"/>
                  </a:lnTo>
                  <a:lnTo>
                    <a:pt x="233248" y="101919"/>
                  </a:lnTo>
                  <a:lnTo>
                    <a:pt x="233248" y="104581"/>
                  </a:lnTo>
                  <a:lnTo>
                    <a:pt x="233248" y="107243"/>
                  </a:lnTo>
                  <a:lnTo>
                    <a:pt x="235910" y="109905"/>
                  </a:lnTo>
                  <a:lnTo>
                    <a:pt x="235910" y="112631"/>
                  </a:lnTo>
                  <a:lnTo>
                    <a:pt x="235910" y="117955"/>
                  </a:lnTo>
                  <a:lnTo>
                    <a:pt x="238635" y="123343"/>
                  </a:lnTo>
                  <a:lnTo>
                    <a:pt x="241298" y="128730"/>
                  </a:lnTo>
                  <a:lnTo>
                    <a:pt x="246685" y="134054"/>
                  </a:lnTo>
                  <a:lnTo>
                    <a:pt x="252009" y="139442"/>
                  </a:lnTo>
                  <a:lnTo>
                    <a:pt x="260059" y="144766"/>
                  </a:lnTo>
                  <a:lnTo>
                    <a:pt x="270770" y="155541"/>
                  </a:lnTo>
                  <a:lnTo>
                    <a:pt x="281482" y="166253"/>
                  </a:lnTo>
                  <a:lnTo>
                    <a:pt x="300307" y="182352"/>
                  </a:lnTo>
                  <a:lnTo>
                    <a:pt x="324392" y="201113"/>
                  </a:lnTo>
                  <a:lnTo>
                    <a:pt x="327118" y="203775"/>
                  </a:lnTo>
                  <a:lnTo>
                    <a:pt x="327118" y="206437"/>
                  </a:lnTo>
                  <a:lnTo>
                    <a:pt x="329780" y="206437"/>
                  </a:lnTo>
                  <a:lnTo>
                    <a:pt x="329780" y="209163"/>
                  </a:lnTo>
                  <a:lnTo>
                    <a:pt x="327118" y="209163"/>
                  </a:lnTo>
                  <a:lnTo>
                    <a:pt x="327118" y="211825"/>
                  </a:lnTo>
                  <a:lnTo>
                    <a:pt x="327118" y="214487"/>
                  </a:lnTo>
                  <a:lnTo>
                    <a:pt x="324392" y="217212"/>
                  </a:lnTo>
                  <a:lnTo>
                    <a:pt x="324392" y="219874"/>
                  </a:lnTo>
                  <a:lnTo>
                    <a:pt x="324392" y="222536"/>
                  </a:lnTo>
                  <a:lnTo>
                    <a:pt x="327118" y="222536"/>
                  </a:lnTo>
                  <a:lnTo>
                    <a:pt x="327118" y="225198"/>
                  </a:lnTo>
                  <a:lnTo>
                    <a:pt x="329780" y="227924"/>
                  </a:lnTo>
                  <a:lnTo>
                    <a:pt x="329780" y="230586"/>
                  </a:lnTo>
                  <a:lnTo>
                    <a:pt x="329780" y="233248"/>
                  </a:lnTo>
                  <a:lnTo>
                    <a:pt x="327118" y="233248"/>
                  </a:lnTo>
                  <a:lnTo>
                    <a:pt x="327118" y="235974"/>
                  </a:lnTo>
                  <a:lnTo>
                    <a:pt x="327118" y="238636"/>
                  </a:lnTo>
                  <a:lnTo>
                    <a:pt x="327118" y="241298"/>
                  </a:lnTo>
                  <a:lnTo>
                    <a:pt x="329780" y="244023"/>
                  </a:lnTo>
                  <a:lnTo>
                    <a:pt x="329780" y="246685"/>
                  </a:lnTo>
                  <a:lnTo>
                    <a:pt x="332442" y="246685"/>
                  </a:lnTo>
                  <a:lnTo>
                    <a:pt x="332442" y="249347"/>
                  </a:lnTo>
                  <a:lnTo>
                    <a:pt x="335167" y="252009"/>
                  </a:lnTo>
                  <a:lnTo>
                    <a:pt x="335167" y="254735"/>
                  </a:lnTo>
                  <a:lnTo>
                    <a:pt x="335167" y="257397"/>
                  </a:lnTo>
                  <a:lnTo>
                    <a:pt x="337829" y="257397"/>
                  </a:lnTo>
                  <a:lnTo>
                    <a:pt x="337829" y="260059"/>
                  </a:lnTo>
                  <a:lnTo>
                    <a:pt x="340491" y="260059"/>
                  </a:lnTo>
                  <a:lnTo>
                    <a:pt x="340491" y="262784"/>
                  </a:lnTo>
                  <a:lnTo>
                    <a:pt x="343154" y="262784"/>
                  </a:lnTo>
                  <a:lnTo>
                    <a:pt x="343154" y="265446"/>
                  </a:lnTo>
                  <a:lnTo>
                    <a:pt x="345879" y="265446"/>
                  </a:lnTo>
                  <a:lnTo>
                    <a:pt x="345879" y="268108"/>
                  </a:lnTo>
                  <a:lnTo>
                    <a:pt x="345879" y="270834"/>
                  </a:lnTo>
                  <a:lnTo>
                    <a:pt x="345879" y="273496"/>
                  </a:lnTo>
                  <a:lnTo>
                    <a:pt x="348541" y="273496"/>
                  </a:lnTo>
                  <a:lnTo>
                    <a:pt x="348541" y="276158"/>
                  </a:lnTo>
                  <a:lnTo>
                    <a:pt x="351203" y="276158"/>
                  </a:lnTo>
                  <a:lnTo>
                    <a:pt x="351203" y="278884"/>
                  </a:lnTo>
                  <a:lnTo>
                    <a:pt x="351203" y="281546"/>
                  </a:lnTo>
                  <a:lnTo>
                    <a:pt x="353928" y="281546"/>
                  </a:lnTo>
                  <a:lnTo>
                    <a:pt x="353928" y="284208"/>
                  </a:lnTo>
                  <a:lnTo>
                    <a:pt x="356591" y="286870"/>
                  </a:lnTo>
                  <a:lnTo>
                    <a:pt x="356591" y="289595"/>
                  </a:lnTo>
                  <a:lnTo>
                    <a:pt x="359253" y="292257"/>
                  </a:lnTo>
                  <a:lnTo>
                    <a:pt x="359253" y="294919"/>
                  </a:lnTo>
                  <a:lnTo>
                    <a:pt x="361978" y="294919"/>
                  </a:lnTo>
                  <a:lnTo>
                    <a:pt x="361978" y="297645"/>
                  </a:lnTo>
                  <a:lnTo>
                    <a:pt x="359253" y="297645"/>
                  </a:lnTo>
                  <a:lnTo>
                    <a:pt x="356591" y="297645"/>
                  </a:lnTo>
                  <a:lnTo>
                    <a:pt x="353928" y="300307"/>
                  </a:lnTo>
                  <a:lnTo>
                    <a:pt x="351203" y="300307"/>
                  </a:lnTo>
                  <a:lnTo>
                    <a:pt x="348541" y="297645"/>
                  </a:lnTo>
                  <a:lnTo>
                    <a:pt x="345879" y="294919"/>
                  </a:lnTo>
                  <a:lnTo>
                    <a:pt x="345879" y="292257"/>
                  </a:lnTo>
                  <a:lnTo>
                    <a:pt x="343154" y="292257"/>
                  </a:lnTo>
                  <a:lnTo>
                    <a:pt x="343154" y="289595"/>
                  </a:lnTo>
                  <a:lnTo>
                    <a:pt x="340491" y="286870"/>
                  </a:lnTo>
                  <a:lnTo>
                    <a:pt x="337829" y="284208"/>
                  </a:lnTo>
                  <a:lnTo>
                    <a:pt x="332442" y="284208"/>
                  </a:lnTo>
                  <a:lnTo>
                    <a:pt x="327118" y="281546"/>
                  </a:lnTo>
                  <a:lnTo>
                    <a:pt x="321730" y="281546"/>
                  </a:lnTo>
                  <a:lnTo>
                    <a:pt x="319068" y="281546"/>
                  </a:lnTo>
                  <a:lnTo>
                    <a:pt x="316343" y="281546"/>
                  </a:lnTo>
                  <a:lnTo>
                    <a:pt x="316343" y="284208"/>
                  </a:lnTo>
                  <a:lnTo>
                    <a:pt x="313681" y="284208"/>
                  </a:lnTo>
                  <a:lnTo>
                    <a:pt x="311019" y="284208"/>
                  </a:lnTo>
                  <a:lnTo>
                    <a:pt x="308293" y="281546"/>
                  </a:lnTo>
                  <a:lnTo>
                    <a:pt x="305631" y="281546"/>
                  </a:lnTo>
                  <a:lnTo>
                    <a:pt x="300307" y="281546"/>
                  </a:lnTo>
                  <a:lnTo>
                    <a:pt x="300307" y="278884"/>
                  </a:lnTo>
                  <a:lnTo>
                    <a:pt x="297582" y="278884"/>
                  </a:lnTo>
                  <a:lnTo>
                    <a:pt x="292257" y="278884"/>
                  </a:lnTo>
                  <a:lnTo>
                    <a:pt x="289532" y="278884"/>
                  </a:lnTo>
                  <a:lnTo>
                    <a:pt x="286870" y="278884"/>
                  </a:lnTo>
                  <a:lnTo>
                    <a:pt x="284207" y="281546"/>
                  </a:lnTo>
                  <a:lnTo>
                    <a:pt x="281482" y="284208"/>
                  </a:lnTo>
                  <a:lnTo>
                    <a:pt x="281482" y="286870"/>
                  </a:lnTo>
                  <a:lnTo>
                    <a:pt x="281482" y="289595"/>
                  </a:lnTo>
                  <a:lnTo>
                    <a:pt x="281482" y="292257"/>
                  </a:lnTo>
                  <a:lnTo>
                    <a:pt x="281482" y="294919"/>
                  </a:lnTo>
                  <a:lnTo>
                    <a:pt x="281482" y="297645"/>
                  </a:lnTo>
                  <a:lnTo>
                    <a:pt x="278820" y="294919"/>
                  </a:lnTo>
                  <a:lnTo>
                    <a:pt x="273496" y="292257"/>
                  </a:lnTo>
                  <a:lnTo>
                    <a:pt x="270770" y="289595"/>
                  </a:lnTo>
                  <a:lnTo>
                    <a:pt x="268108" y="289595"/>
                  </a:lnTo>
                  <a:lnTo>
                    <a:pt x="265446" y="289595"/>
                  </a:lnTo>
                  <a:lnTo>
                    <a:pt x="260059" y="292257"/>
                  </a:lnTo>
                  <a:lnTo>
                    <a:pt x="257397" y="292257"/>
                  </a:lnTo>
                  <a:lnTo>
                    <a:pt x="254671" y="294919"/>
                  </a:lnTo>
                  <a:lnTo>
                    <a:pt x="254671" y="297645"/>
                  </a:lnTo>
                  <a:lnTo>
                    <a:pt x="252009" y="300307"/>
                  </a:lnTo>
                  <a:lnTo>
                    <a:pt x="249347" y="302969"/>
                  </a:lnTo>
                  <a:lnTo>
                    <a:pt x="249347" y="305694"/>
                  </a:lnTo>
                  <a:lnTo>
                    <a:pt x="243960" y="305694"/>
                  </a:lnTo>
                  <a:lnTo>
                    <a:pt x="241298" y="308356"/>
                  </a:lnTo>
                  <a:lnTo>
                    <a:pt x="238635" y="308356"/>
                  </a:lnTo>
                  <a:lnTo>
                    <a:pt x="235910" y="308356"/>
                  </a:lnTo>
                  <a:lnTo>
                    <a:pt x="233248" y="311019"/>
                  </a:lnTo>
                  <a:lnTo>
                    <a:pt x="233248" y="313681"/>
                  </a:lnTo>
                  <a:lnTo>
                    <a:pt x="230586" y="313681"/>
                  </a:lnTo>
                  <a:lnTo>
                    <a:pt x="227861" y="313681"/>
                  </a:lnTo>
                  <a:lnTo>
                    <a:pt x="225198" y="313681"/>
                  </a:lnTo>
                  <a:lnTo>
                    <a:pt x="222536" y="313681"/>
                  </a:lnTo>
                  <a:lnTo>
                    <a:pt x="217149" y="311019"/>
                  </a:lnTo>
                  <a:lnTo>
                    <a:pt x="214487" y="311019"/>
                  </a:lnTo>
                  <a:lnTo>
                    <a:pt x="211825" y="313681"/>
                  </a:lnTo>
                  <a:lnTo>
                    <a:pt x="209099" y="316406"/>
                  </a:lnTo>
                  <a:lnTo>
                    <a:pt x="206437" y="319068"/>
                  </a:lnTo>
                  <a:lnTo>
                    <a:pt x="203775" y="319068"/>
                  </a:lnTo>
                  <a:lnTo>
                    <a:pt x="201050" y="319068"/>
                  </a:lnTo>
                  <a:lnTo>
                    <a:pt x="195726" y="319068"/>
                  </a:lnTo>
                  <a:lnTo>
                    <a:pt x="193000" y="319068"/>
                  </a:lnTo>
                  <a:lnTo>
                    <a:pt x="190338" y="316406"/>
                  </a:lnTo>
                  <a:lnTo>
                    <a:pt x="187676" y="316406"/>
                  </a:lnTo>
                  <a:lnTo>
                    <a:pt x="185014" y="316406"/>
                  </a:lnTo>
                  <a:lnTo>
                    <a:pt x="182288" y="316406"/>
                  </a:lnTo>
                  <a:lnTo>
                    <a:pt x="179626" y="316406"/>
                  </a:lnTo>
                  <a:lnTo>
                    <a:pt x="176964" y="316406"/>
                  </a:lnTo>
                  <a:lnTo>
                    <a:pt x="174239" y="313681"/>
                  </a:lnTo>
                  <a:lnTo>
                    <a:pt x="171577" y="313681"/>
                  </a:lnTo>
                  <a:lnTo>
                    <a:pt x="168914" y="311019"/>
                  </a:lnTo>
                  <a:lnTo>
                    <a:pt x="163527" y="308356"/>
                  </a:lnTo>
                  <a:lnTo>
                    <a:pt x="160865" y="305694"/>
                  </a:lnTo>
                  <a:lnTo>
                    <a:pt x="158203" y="302969"/>
                  </a:lnTo>
                  <a:lnTo>
                    <a:pt x="152815" y="300307"/>
                  </a:lnTo>
                  <a:lnTo>
                    <a:pt x="147428" y="297645"/>
                  </a:lnTo>
                  <a:lnTo>
                    <a:pt x="144766" y="294919"/>
                  </a:lnTo>
                  <a:lnTo>
                    <a:pt x="139378" y="292257"/>
                  </a:lnTo>
                  <a:lnTo>
                    <a:pt x="136716" y="292257"/>
                  </a:lnTo>
                  <a:lnTo>
                    <a:pt x="134054" y="289595"/>
                  </a:lnTo>
                  <a:lnTo>
                    <a:pt x="128667" y="286870"/>
                  </a:lnTo>
                  <a:lnTo>
                    <a:pt x="126005" y="284208"/>
                  </a:lnTo>
                  <a:lnTo>
                    <a:pt x="120617" y="281546"/>
                  </a:lnTo>
                  <a:lnTo>
                    <a:pt x="115293" y="278884"/>
                  </a:lnTo>
                  <a:lnTo>
                    <a:pt x="109905" y="276158"/>
                  </a:lnTo>
                  <a:lnTo>
                    <a:pt x="107243" y="273496"/>
                  </a:lnTo>
                  <a:lnTo>
                    <a:pt x="101856" y="270834"/>
                  </a:lnTo>
                  <a:lnTo>
                    <a:pt x="99194" y="268108"/>
                  </a:lnTo>
                  <a:lnTo>
                    <a:pt x="96532" y="268108"/>
                  </a:lnTo>
                  <a:lnTo>
                    <a:pt x="93806" y="265446"/>
                  </a:lnTo>
                  <a:lnTo>
                    <a:pt x="88482" y="262784"/>
                  </a:lnTo>
                  <a:lnTo>
                    <a:pt x="85756" y="262784"/>
                  </a:lnTo>
                  <a:lnTo>
                    <a:pt x="80433" y="260059"/>
                  </a:lnTo>
                  <a:lnTo>
                    <a:pt x="80433" y="230586"/>
                  </a:lnTo>
                  <a:lnTo>
                    <a:pt x="80433" y="227924"/>
                  </a:lnTo>
                  <a:lnTo>
                    <a:pt x="83095" y="225198"/>
                  </a:lnTo>
                  <a:lnTo>
                    <a:pt x="83095" y="222536"/>
                  </a:lnTo>
                  <a:lnTo>
                    <a:pt x="83095" y="219874"/>
                  </a:lnTo>
                  <a:lnTo>
                    <a:pt x="83095" y="217212"/>
                  </a:lnTo>
                  <a:lnTo>
                    <a:pt x="80433" y="217212"/>
                  </a:lnTo>
                  <a:lnTo>
                    <a:pt x="80433" y="214487"/>
                  </a:lnTo>
                  <a:lnTo>
                    <a:pt x="77707" y="211825"/>
                  </a:lnTo>
                  <a:lnTo>
                    <a:pt x="75045" y="209163"/>
                  </a:lnTo>
                  <a:lnTo>
                    <a:pt x="72383" y="206437"/>
                  </a:lnTo>
                  <a:lnTo>
                    <a:pt x="69721" y="203775"/>
                  </a:lnTo>
                  <a:lnTo>
                    <a:pt x="69721" y="201113"/>
                  </a:lnTo>
                  <a:lnTo>
                    <a:pt x="69721" y="198388"/>
                  </a:lnTo>
                  <a:lnTo>
                    <a:pt x="72383" y="198388"/>
                  </a:lnTo>
                  <a:lnTo>
                    <a:pt x="72383" y="195726"/>
                  </a:lnTo>
                  <a:lnTo>
                    <a:pt x="75045" y="193063"/>
                  </a:lnTo>
                  <a:lnTo>
                    <a:pt x="75045" y="190401"/>
                  </a:lnTo>
                  <a:lnTo>
                    <a:pt x="77707" y="190401"/>
                  </a:lnTo>
                  <a:lnTo>
                    <a:pt x="80433" y="190401"/>
                  </a:lnTo>
                  <a:lnTo>
                    <a:pt x="83095" y="190401"/>
                  </a:lnTo>
                  <a:lnTo>
                    <a:pt x="85756" y="187676"/>
                  </a:lnTo>
                  <a:lnTo>
                    <a:pt x="88482" y="185014"/>
                  </a:lnTo>
                  <a:lnTo>
                    <a:pt x="88482" y="182352"/>
                  </a:lnTo>
                  <a:lnTo>
                    <a:pt x="85756" y="182352"/>
                  </a:lnTo>
                  <a:lnTo>
                    <a:pt x="85756" y="179626"/>
                  </a:lnTo>
                  <a:lnTo>
                    <a:pt x="85756" y="176964"/>
                  </a:lnTo>
                  <a:lnTo>
                    <a:pt x="83095" y="174302"/>
                  </a:lnTo>
                  <a:lnTo>
                    <a:pt x="80433" y="174302"/>
                  </a:lnTo>
                  <a:lnTo>
                    <a:pt x="80433" y="171577"/>
                  </a:lnTo>
                  <a:lnTo>
                    <a:pt x="80433" y="168915"/>
                  </a:lnTo>
                  <a:lnTo>
                    <a:pt x="83095" y="166253"/>
                  </a:lnTo>
                  <a:lnTo>
                    <a:pt x="83095" y="163527"/>
                  </a:lnTo>
                  <a:lnTo>
                    <a:pt x="85756" y="163527"/>
                  </a:lnTo>
                  <a:lnTo>
                    <a:pt x="88482" y="160865"/>
                  </a:lnTo>
                  <a:lnTo>
                    <a:pt x="85756" y="158203"/>
                  </a:lnTo>
                  <a:lnTo>
                    <a:pt x="85756" y="155541"/>
                  </a:lnTo>
                  <a:lnTo>
                    <a:pt x="83095" y="152815"/>
                  </a:lnTo>
                  <a:lnTo>
                    <a:pt x="83095" y="150153"/>
                  </a:lnTo>
                  <a:lnTo>
                    <a:pt x="83095" y="147491"/>
                  </a:lnTo>
                  <a:lnTo>
                    <a:pt x="85756" y="147491"/>
                  </a:lnTo>
                  <a:lnTo>
                    <a:pt x="85756" y="144766"/>
                  </a:lnTo>
                  <a:lnTo>
                    <a:pt x="88482" y="144766"/>
                  </a:lnTo>
                  <a:lnTo>
                    <a:pt x="88482" y="142104"/>
                  </a:lnTo>
                  <a:lnTo>
                    <a:pt x="88482" y="139442"/>
                  </a:lnTo>
                  <a:lnTo>
                    <a:pt x="91144" y="136716"/>
                  </a:lnTo>
                  <a:lnTo>
                    <a:pt x="91144" y="134054"/>
                  </a:lnTo>
                  <a:lnTo>
                    <a:pt x="91144" y="131392"/>
                  </a:lnTo>
                  <a:lnTo>
                    <a:pt x="91144" y="128730"/>
                  </a:lnTo>
                  <a:lnTo>
                    <a:pt x="88482" y="126005"/>
                  </a:lnTo>
                  <a:lnTo>
                    <a:pt x="85756" y="126005"/>
                  </a:lnTo>
                  <a:lnTo>
                    <a:pt x="85756" y="123343"/>
                  </a:lnTo>
                  <a:lnTo>
                    <a:pt x="83095" y="120681"/>
                  </a:lnTo>
                  <a:lnTo>
                    <a:pt x="83095" y="117955"/>
                  </a:lnTo>
                  <a:lnTo>
                    <a:pt x="83095" y="115293"/>
                  </a:lnTo>
                  <a:lnTo>
                    <a:pt x="80433" y="112631"/>
                  </a:lnTo>
                  <a:lnTo>
                    <a:pt x="77707" y="109905"/>
                  </a:lnTo>
                  <a:lnTo>
                    <a:pt x="77707" y="104581"/>
                  </a:lnTo>
                  <a:lnTo>
                    <a:pt x="75045" y="104581"/>
                  </a:lnTo>
                  <a:lnTo>
                    <a:pt x="75045" y="101919"/>
                  </a:lnTo>
                  <a:lnTo>
                    <a:pt x="75045" y="99194"/>
                  </a:lnTo>
                  <a:lnTo>
                    <a:pt x="75045" y="96532"/>
                  </a:lnTo>
                  <a:lnTo>
                    <a:pt x="77707" y="93870"/>
                  </a:lnTo>
                  <a:lnTo>
                    <a:pt x="80433" y="91144"/>
                  </a:lnTo>
                  <a:lnTo>
                    <a:pt x="83095" y="91144"/>
                  </a:lnTo>
                  <a:lnTo>
                    <a:pt x="85756" y="91144"/>
                  </a:lnTo>
                  <a:lnTo>
                    <a:pt x="83095" y="88482"/>
                  </a:lnTo>
                  <a:lnTo>
                    <a:pt x="80433" y="88482"/>
                  </a:lnTo>
                  <a:lnTo>
                    <a:pt x="80433" y="91144"/>
                  </a:lnTo>
                  <a:lnTo>
                    <a:pt x="77707" y="91144"/>
                  </a:lnTo>
                  <a:lnTo>
                    <a:pt x="75045" y="91144"/>
                  </a:lnTo>
                  <a:lnTo>
                    <a:pt x="72383" y="91144"/>
                  </a:lnTo>
                  <a:lnTo>
                    <a:pt x="69721" y="93870"/>
                  </a:lnTo>
                  <a:lnTo>
                    <a:pt x="66995" y="93870"/>
                  </a:lnTo>
                  <a:lnTo>
                    <a:pt x="64333" y="93870"/>
                  </a:lnTo>
                  <a:lnTo>
                    <a:pt x="61671" y="91144"/>
                  </a:lnTo>
                  <a:lnTo>
                    <a:pt x="58946" y="91144"/>
                  </a:lnTo>
                  <a:lnTo>
                    <a:pt x="56284" y="91144"/>
                  </a:lnTo>
                  <a:lnTo>
                    <a:pt x="53622" y="91144"/>
                  </a:lnTo>
                  <a:lnTo>
                    <a:pt x="53622" y="93870"/>
                  </a:lnTo>
                  <a:lnTo>
                    <a:pt x="56284" y="96532"/>
                  </a:lnTo>
                  <a:lnTo>
                    <a:pt x="56284" y="99194"/>
                  </a:lnTo>
                  <a:lnTo>
                    <a:pt x="58946" y="101919"/>
                  </a:lnTo>
                  <a:lnTo>
                    <a:pt x="58946" y="104581"/>
                  </a:lnTo>
                  <a:lnTo>
                    <a:pt x="56284" y="104581"/>
                  </a:lnTo>
                  <a:lnTo>
                    <a:pt x="53622" y="104581"/>
                  </a:lnTo>
                  <a:lnTo>
                    <a:pt x="50896" y="104581"/>
                  </a:lnTo>
                  <a:lnTo>
                    <a:pt x="50896" y="101919"/>
                  </a:lnTo>
                  <a:lnTo>
                    <a:pt x="48234" y="99194"/>
                  </a:lnTo>
                  <a:lnTo>
                    <a:pt x="45572" y="96532"/>
                  </a:lnTo>
                  <a:lnTo>
                    <a:pt x="42910" y="96532"/>
                  </a:lnTo>
                  <a:lnTo>
                    <a:pt x="40184" y="96532"/>
                  </a:lnTo>
                  <a:lnTo>
                    <a:pt x="40184" y="99194"/>
                  </a:lnTo>
                  <a:lnTo>
                    <a:pt x="40184" y="101919"/>
                  </a:lnTo>
                  <a:lnTo>
                    <a:pt x="37522" y="101919"/>
                  </a:lnTo>
                  <a:lnTo>
                    <a:pt x="37522" y="99194"/>
                  </a:lnTo>
                  <a:lnTo>
                    <a:pt x="37522" y="96532"/>
                  </a:lnTo>
                  <a:lnTo>
                    <a:pt x="34860" y="96532"/>
                  </a:lnTo>
                  <a:lnTo>
                    <a:pt x="32135" y="96532"/>
                  </a:lnTo>
                  <a:lnTo>
                    <a:pt x="29473" y="96532"/>
                  </a:lnTo>
                  <a:lnTo>
                    <a:pt x="29473" y="93870"/>
                  </a:lnTo>
                  <a:lnTo>
                    <a:pt x="26811" y="93870"/>
                  </a:lnTo>
                  <a:lnTo>
                    <a:pt x="26811" y="91144"/>
                  </a:lnTo>
                  <a:lnTo>
                    <a:pt x="26811" y="88482"/>
                  </a:lnTo>
                  <a:lnTo>
                    <a:pt x="26811" y="85820"/>
                  </a:lnTo>
                  <a:lnTo>
                    <a:pt x="24085" y="85820"/>
                  </a:lnTo>
                  <a:lnTo>
                    <a:pt x="21423" y="85820"/>
                  </a:lnTo>
                  <a:lnTo>
                    <a:pt x="18761" y="85820"/>
                  </a:lnTo>
                  <a:lnTo>
                    <a:pt x="16099" y="85820"/>
                  </a:lnTo>
                  <a:lnTo>
                    <a:pt x="16099" y="83095"/>
                  </a:lnTo>
                  <a:lnTo>
                    <a:pt x="13374" y="83095"/>
                  </a:lnTo>
                  <a:lnTo>
                    <a:pt x="13374" y="80433"/>
                  </a:lnTo>
                  <a:lnTo>
                    <a:pt x="10712" y="80433"/>
                  </a:lnTo>
                  <a:lnTo>
                    <a:pt x="8050" y="80433"/>
                  </a:lnTo>
                  <a:lnTo>
                    <a:pt x="5324" y="80433"/>
                  </a:lnTo>
                  <a:lnTo>
                    <a:pt x="5324" y="8043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1" name="Freeform: Shape 40">
              <a:extLst>
                <a:ext uri="{FF2B5EF4-FFF2-40B4-BE49-F238E27FC236}">
                  <a16:creationId xmlns:a16="http://schemas.microsoft.com/office/drawing/2014/main" id="{D20441BE-F3D9-592E-2173-22E714958152}"/>
                </a:ext>
              </a:extLst>
            </p:cNvPr>
            <p:cNvSpPr/>
            <p:nvPr/>
          </p:nvSpPr>
          <p:spPr>
            <a:xfrm>
              <a:off x="6039145" y="2130480"/>
              <a:ext cx="297581" cy="209099"/>
            </a:xfrm>
            <a:custGeom>
              <a:avLst/>
              <a:gdLst>
                <a:gd name="connsiteX0" fmla="*/ 61671 w 297581"/>
                <a:gd name="connsiteY0" fmla="*/ 209099 h 209099"/>
                <a:gd name="connsiteX1" fmla="*/ 48234 w 297581"/>
                <a:gd name="connsiteY1" fmla="*/ 176964 h 209099"/>
                <a:gd name="connsiteX2" fmla="*/ 32135 w 297581"/>
                <a:gd name="connsiteY2" fmla="*/ 136716 h 209099"/>
                <a:gd name="connsiteX3" fmla="*/ 21423 w 297581"/>
                <a:gd name="connsiteY3" fmla="*/ 112631 h 209099"/>
                <a:gd name="connsiteX4" fmla="*/ 21423 w 297581"/>
                <a:gd name="connsiteY4" fmla="*/ 109905 h 209099"/>
                <a:gd name="connsiteX5" fmla="*/ 18761 w 297581"/>
                <a:gd name="connsiteY5" fmla="*/ 109905 h 209099"/>
                <a:gd name="connsiteX6" fmla="*/ 18761 w 297581"/>
                <a:gd name="connsiteY6" fmla="*/ 107243 h 209099"/>
                <a:gd name="connsiteX7" fmla="*/ 16036 w 297581"/>
                <a:gd name="connsiteY7" fmla="*/ 107243 h 209099"/>
                <a:gd name="connsiteX8" fmla="*/ 13374 w 297581"/>
                <a:gd name="connsiteY8" fmla="*/ 104581 h 209099"/>
                <a:gd name="connsiteX9" fmla="*/ 10711 w 297581"/>
                <a:gd name="connsiteY9" fmla="*/ 104581 h 209099"/>
                <a:gd name="connsiteX10" fmla="*/ 10711 w 297581"/>
                <a:gd name="connsiteY10" fmla="*/ 101856 h 209099"/>
                <a:gd name="connsiteX11" fmla="*/ 8049 w 297581"/>
                <a:gd name="connsiteY11" fmla="*/ 99194 h 209099"/>
                <a:gd name="connsiteX12" fmla="*/ 8049 w 297581"/>
                <a:gd name="connsiteY12" fmla="*/ 96532 h 209099"/>
                <a:gd name="connsiteX13" fmla="*/ 10711 w 297581"/>
                <a:gd name="connsiteY13" fmla="*/ 96532 h 209099"/>
                <a:gd name="connsiteX14" fmla="*/ 13374 w 297581"/>
                <a:gd name="connsiteY14" fmla="*/ 93806 h 209099"/>
                <a:gd name="connsiteX15" fmla="*/ 16036 w 297581"/>
                <a:gd name="connsiteY15" fmla="*/ 93806 h 209099"/>
                <a:gd name="connsiteX16" fmla="*/ 18761 w 297581"/>
                <a:gd name="connsiteY16" fmla="*/ 93806 h 209099"/>
                <a:gd name="connsiteX17" fmla="*/ 21423 w 297581"/>
                <a:gd name="connsiteY17" fmla="*/ 91144 h 209099"/>
                <a:gd name="connsiteX18" fmla="*/ 21423 w 297581"/>
                <a:gd name="connsiteY18" fmla="*/ 88482 h 209099"/>
                <a:gd name="connsiteX19" fmla="*/ 21423 w 297581"/>
                <a:gd name="connsiteY19" fmla="*/ 85820 h 209099"/>
                <a:gd name="connsiteX20" fmla="*/ 24085 w 297581"/>
                <a:gd name="connsiteY20" fmla="*/ 83095 h 209099"/>
                <a:gd name="connsiteX21" fmla="*/ 24085 w 297581"/>
                <a:gd name="connsiteY21" fmla="*/ 80433 h 209099"/>
                <a:gd name="connsiteX22" fmla="*/ 21423 w 297581"/>
                <a:gd name="connsiteY22" fmla="*/ 80433 h 209099"/>
                <a:gd name="connsiteX23" fmla="*/ 21423 w 297581"/>
                <a:gd name="connsiteY23" fmla="*/ 77770 h 209099"/>
                <a:gd name="connsiteX24" fmla="*/ 18761 w 297581"/>
                <a:gd name="connsiteY24" fmla="*/ 77770 h 209099"/>
                <a:gd name="connsiteX25" fmla="*/ 18761 w 297581"/>
                <a:gd name="connsiteY25" fmla="*/ 75045 h 209099"/>
                <a:gd name="connsiteX26" fmla="*/ 16036 w 297581"/>
                <a:gd name="connsiteY26" fmla="*/ 72383 h 209099"/>
                <a:gd name="connsiteX27" fmla="*/ 16036 w 297581"/>
                <a:gd name="connsiteY27" fmla="*/ 69721 h 209099"/>
                <a:gd name="connsiteX28" fmla="*/ 16036 w 297581"/>
                <a:gd name="connsiteY28" fmla="*/ 66995 h 209099"/>
                <a:gd name="connsiteX29" fmla="*/ 13374 w 297581"/>
                <a:gd name="connsiteY29" fmla="*/ 66995 h 209099"/>
                <a:gd name="connsiteX30" fmla="*/ 10711 w 297581"/>
                <a:gd name="connsiteY30" fmla="*/ 66995 h 209099"/>
                <a:gd name="connsiteX31" fmla="*/ 10711 w 297581"/>
                <a:gd name="connsiteY31" fmla="*/ 64333 h 209099"/>
                <a:gd name="connsiteX32" fmla="*/ 8049 w 297581"/>
                <a:gd name="connsiteY32" fmla="*/ 64333 h 209099"/>
                <a:gd name="connsiteX33" fmla="*/ 5324 w 297581"/>
                <a:gd name="connsiteY33" fmla="*/ 64333 h 209099"/>
                <a:gd name="connsiteX34" fmla="*/ 5324 w 297581"/>
                <a:gd name="connsiteY34" fmla="*/ 61671 h 209099"/>
                <a:gd name="connsiteX35" fmla="*/ 2662 w 297581"/>
                <a:gd name="connsiteY35" fmla="*/ 61671 h 209099"/>
                <a:gd name="connsiteX36" fmla="*/ 2662 w 297581"/>
                <a:gd name="connsiteY36" fmla="*/ 59009 h 209099"/>
                <a:gd name="connsiteX37" fmla="*/ 2662 w 297581"/>
                <a:gd name="connsiteY37" fmla="*/ 56284 h 209099"/>
                <a:gd name="connsiteX38" fmla="*/ 2662 w 297581"/>
                <a:gd name="connsiteY38" fmla="*/ 53622 h 209099"/>
                <a:gd name="connsiteX39" fmla="*/ 2662 w 297581"/>
                <a:gd name="connsiteY39" fmla="*/ 50960 h 209099"/>
                <a:gd name="connsiteX40" fmla="*/ 2662 w 297581"/>
                <a:gd name="connsiteY40" fmla="*/ 48234 h 209099"/>
                <a:gd name="connsiteX41" fmla="*/ 2662 w 297581"/>
                <a:gd name="connsiteY41" fmla="*/ 45572 h 209099"/>
                <a:gd name="connsiteX42" fmla="*/ 2662 w 297581"/>
                <a:gd name="connsiteY42" fmla="*/ 42910 h 209099"/>
                <a:gd name="connsiteX43" fmla="*/ 0 w 297581"/>
                <a:gd name="connsiteY43" fmla="*/ 42910 h 209099"/>
                <a:gd name="connsiteX44" fmla="*/ 0 w 297581"/>
                <a:gd name="connsiteY44" fmla="*/ 40185 h 209099"/>
                <a:gd name="connsiteX45" fmla="*/ 10711 w 297581"/>
                <a:gd name="connsiteY45" fmla="*/ 34860 h 209099"/>
                <a:gd name="connsiteX46" fmla="*/ 10711 w 297581"/>
                <a:gd name="connsiteY46" fmla="*/ 32135 h 209099"/>
                <a:gd name="connsiteX47" fmla="*/ 13374 w 297581"/>
                <a:gd name="connsiteY47" fmla="*/ 32135 h 209099"/>
                <a:gd name="connsiteX48" fmla="*/ 16036 w 297581"/>
                <a:gd name="connsiteY48" fmla="*/ 32135 h 209099"/>
                <a:gd name="connsiteX49" fmla="*/ 16036 w 297581"/>
                <a:gd name="connsiteY49" fmla="*/ 29473 h 209099"/>
                <a:gd name="connsiteX50" fmla="*/ 18761 w 297581"/>
                <a:gd name="connsiteY50" fmla="*/ 29473 h 209099"/>
                <a:gd name="connsiteX51" fmla="*/ 21423 w 297581"/>
                <a:gd name="connsiteY51" fmla="*/ 29473 h 209099"/>
                <a:gd name="connsiteX52" fmla="*/ 24085 w 297581"/>
                <a:gd name="connsiteY52" fmla="*/ 29473 h 209099"/>
                <a:gd name="connsiteX53" fmla="*/ 24085 w 297581"/>
                <a:gd name="connsiteY53" fmla="*/ 26811 h 209099"/>
                <a:gd name="connsiteX54" fmla="*/ 26811 w 297581"/>
                <a:gd name="connsiteY54" fmla="*/ 26811 h 209099"/>
                <a:gd name="connsiteX55" fmla="*/ 29473 w 297581"/>
                <a:gd name="connsiteY55" fmla="*/ 26811 h 209099"/>
                <a:gd name="connsiteX56" fmla="*/ 29473 w 297581"/>
                <a:gd name="connsiteY56" fmla="*/ 24149 h 209099"/>
                <a:gd name="connsiteX57" fmla="*/ 32135 w 297581"/>
                <a:gd name="connsiteY57" fmla="*/ 24149 h 209099"/>
                <a:gd name="connsiteX58" fmla="*/ 34860 w 297581"/>
                <a:gd name="connsiteY58" fmla="*/ 24149 h 209099"/>
                <a:gd name="connsiteX59" fmla="*/ 37522 w 297581"/>
                <a:gd name="connsiteY59" fmla="*/ 24149 h 209099"/>
                <a:gd name="connsiteX60" fmla="*/ 42846 w 297581"/>
                <a:gd name="connsiteY60" fmla="*/ 24149 h 209099"/>
                <a:gd name="connsiteX61" fmla="*/ 45572 w 297581"/>
                <a:gd name="connsiteY61" fmla="*/ 24149 h 209099"/>
                <a:gd name="connsiteX62" fmla="*/ 48234 w 297581"/>
                <a:gd name="connsiteY62" fmla="*/ 24149 h 209099"/>
                <a:gd name="connsiteX63" fmla="*/ 50896 w 297581"/>
                <a:gd name="connsiteY63" fmla="*/ 24149 h 209099"/>
                <a:gd name="connsiteX64" fmla="*/ 53621 w 297581"/>
                <a:gd name="connsiteY64" fmla="*/ 24149 h 209099"/>
                <a:gd name="connsiteX65" fmla="*/ 56283 w 297581"/>
                <a:gd name="connsiteY65" fmla="*/ 24149 h 209099"/>
                <a:gd name="connsiteX66" fmla="*/ 58946 w 297581"/>
                <a:gd name="connsiteY66" fmla="*/ 24149 h 209099"/>
                <a:gd name="connsiteX67" fmla="*/ 58946 w 297581"/>
                <a:gd name="connsiteY67" fmla="*/ 21423 h 209099"/>
                <a:gd name="connsiteX68" fmla="*/ 61671 w 297581"/>
                <a:gd name="connsiteY68" fmla="*/ 21423 h 209099"/>
                <a:gd name="connsiteX69" fmla="*/ 64333 w 297581"/>
                <a:gd name="connsiteY69" fmla="*/ 21423 h 209099"/>
                <a:gd name="connsiteX70" fmla="*/ 64333 w 297581"/>
                <a:gd name="connsiteY70" fmla="*/ 18761 h 209099"/>
                <a:gd name="connsiteX71" fmla="*/ 66995 w 297581"/>
                <a:gd name="connsiteY71" fmla="*/ 18761 h 209099"/>
                <a:gd name="connsiteX72" fmla="*/ 69657 w 297581"/>
                <a:gd name="connsiteY72" fmla="*/ 18761 h 209099"/>
                <a:gd name="connsiteX73" fmla="*/ 69657 w 297581"/>
                <a:gd name="connsiteY73" fmla="*/ 16099 h 209099"/>
                <a:gd name="connsiteX74" fmla="*/ 72383 w 297581"/>
                <a:gd name="connsiteY74" fmla="*/ 16099 h 209099"/>
                <a:gd name="connsiteX75" fmla="*/ 75045 w 297581"/>
                <a:gd name="connsiteY75" fmla="*/ 16099 h 209099"/>
                <a:gd name="connsiteX76" fmla="*/ 77707 w 297581"/>
                <a:gd name="connsiteY76" fmla="*/ 16099 h 209099"/>
                <a:gd name="connsiteX77" fmla="*/ 77707 w 297581"/>
                <a:gd name="connsiteY77" fmla="*/ 13374 h 209099"/>
                <a:gd name="connsiteX78" fmla="*/ 80432 w 297581"/>
                <a:gd name="connsiteY78" fmla="*/ 13374 h 209099"/>
                <a:gd name="connsiteX79" fmla="*/ 83095 w 297581"/>
                <a:gd name="connsiteY79" fmla="*/ 13374 h 209099"/>
                <a:gd name="connsiteX80" fmla="*/ 83095 w 297581"/>
                <a:gd name="connsiteY80" fmla="*/ 10712 h 209099"/>
                <a:gd name="connsiteX81" fmla="*/ 85756 w 297581"/>
                <a:gd name="connsiteY81" fmla="*/ 10712 h 209099"/>
                <a:gd name="connsiteX82" fmla="*/ 88482 w 297581"/>
                <a:gd name="connsiteY82" fmla="*/ 10712 h 209099"/>
                <a:gd name="connsiteX83" fmla="*/ 91144 w 297581"/>
                <a:gd name="connsiteY83" fmla="*/ 10712 h 209099"/>
                <a:gd name="connsiteX84" fmla="*/ 93806 w 297581"/>
                <a:gd name="connsiteY84" fmla="*/ 10712 h 209099"/>
                <a:gd name="connsiteX85" fmla="*/ 96468 w 297581"/>
                <a:gd name="connsiteY85" fmla="*/ 10712 h 209099"/>
                <a:gd name="connsiteX86" fmla="*/ 99194 w 297581"/>
                <a:gd name="connsiteY86" fmla="*/ 10712 h 209099"/>
                <a:gd name="connsiteX87" fmla="*/ 99194 w 297581"/>
                <a:gd name="connsiteY87" fmla="*/ 8050 h 209099"/>
                <a:gd name="connsiteX88" fmla="*/ 101856 w 297581"/>
                <a:gd name="connsiteY88" fmla="*/ 8050 h 209099"/>
                <a:gd name="connsiteX89" fmla="*/ 104518 w 297581"/>
                <a:gd name="connsiteY89" fmla="*/ 8050 h 209099"/>
                <a:gd name="connsiteX90" fmla="*/ 104518 w 297581"/>
                <a:gd name="connsiteY90" fmla="*/ 5324 h 209099"/>
                <a:gd name="connsiteX91" fmla="*/ 104518 w 297581"/>
                <a:gd name="connsiteY91" fmla="*/ 2662 h 209099"/>
                <a:gd name="connsiteX92" fmla="*/ 107243 w 297581"/>
                <a:gd name="connsiteY92" fmla="*/ 2662 h 209099"/>
                <a:gd name="connsiteX93" fmla="*/ 107243 w 297581"/>
                <a:gd name="connsiteY93" fmla="*/ 0 h 209099"/>
                <a:gd name="connsiteX94" fmla="*/ 109905 w 297581"/>
                <a:gd name="connsiteY94" fmla="*/ 0 h 209099"/>
                <a:gd name="connsiteX95" fmla="*/ 109905 w 297581"/>
                <a:gd name="connsiteY95" fmla="*/ 2662 h 209099"/>
                <a:gd name="connsiteX96" fmla="*/ 112567 w 297581"/>
                <a:gd name="connsiteY96" fmla="*/ 2662 h 209099"/>
                <a:gd name="connsiteX97" fmla="*/ 112567 w 297581"/>
                <a:gd name="connsiteY97" fmla="*/ 5324 h 209099"/>
                <a:gd name="connsiteX98" fmla="*/ 112567 w 297581"/>
                <a:gd name="connsiteY98" fmla="*/ 2662 h 209099"/>
                <a:gd name="connsiteX99" fmla="*/ 115293 w 297581"/>
                <a:gd name="connsiteY99" fmla="*/ 2662 h 209099"/>
                <a:gd name="connsiteX100" fmla="*/ 115293 w 297581"/>
                <a:gd name="connsiteY100" fmla="*/ 5324 h 209099"/>
                <a:gd name="connsiteX101" fmla="*/ 117955 w 297581"/>
                <a:gd name="connsiteY101" fmla="*/ 5324 h 209099"/>
                <a:gd name="connsiteX102" fmla="*/ 120617 w 297581"/>
                <a:gd name="connsiteY102" fmla="*/ 5324 h 209099"/>
                <a:gd name="connsiteX103" fmla="*/ 123342 w 297581"/>
                <a:gd name="connsiteY103" fmla="*/ 5324 h 209099"/>
                <a:gd name="connsiteX104" fmla="*/ 123342 w 297581"/>
                <a:gd name="connsiteY104" fmla="*/ 8050 h 209099"/>
                <a:gd name="connsiteX105" fmla="*/ 128667 w 297581"/>
                <a:gd name="connsiteY105" fmla="*/ 8050 h 209099"/>
                <a:gd name="connsiteX106" fmla="*/ 131329 w 297581"/>
                <a:gd name="connsiteY106" fmla="*/ 8050 h 209099"/>
                <a:gd name="connsiteX107" fmla="*/ 134054 w 297581"/>
                <a:gd name="connsiteY107" fmla="*/ 8050 h 209099"/>
                <a:gd name="connsiteX108" fmla="*/ 139378 w 297581"/>
                <a:gd name="connsiteY108" fmla="*/ 8050 h 209099"/>
                <a:gd name="connsiteX109" fmla="*/ 144766 w 297581"/>
                <a:gd name="connsiteY109" fmla="*/ 8050 h 209099"/>
                <a:gd name="connsiteX110" fmla="*/ 147428 w 297581"/>
                <a:gd name="connsiteY110" fmla="*/ 8050 h 209099"/>
                <a:gd name="connsiteX111" fmla="*/ 155477 w 297581"/>
                <a:gd name="connsiteY111" fmla="*/ 8050 h 209099"/>
                <a:gd name="connsiteX112" fmla="*/ 160865 w 297581"/>
                <a:gd name="connsiteY112" fmla="*/ 8050 h 209099"/>
                <a:gd name="connsiteX113" fmla="*/ 163527 w 297581"/>
                <a:gd name="connsiteY113" fmla="*/ 8050 h 209099"/>
                <a:gd name="connsiteX114" fmla="*/ 163527 w 297581"/>
                <a:gd name="connsiteY114" fmla="*/ 10712 h 209099"/>
                <a:gd name="connsiteX115" fmla="*/ 166189 w 297581"/>
                <a:gd name="connsiteY115" fmla="*/ 10712 h 209099"/>
                <a:gd name="connsiteX116" fmla="*/ 166189 w 297581"/>
                <a:gd name="connsiteY116" fmla="*/ 8050 h 209099"/>
                <a:gd name="connsiteX117" fmla="*/ 166189 w 297581"/>
                <a:gd name="connsiteY117" fmla="*/ 10712 h 209099"/>
                <a:gd name="connsiteX118" fmla="*/ 168914 w 297581"/>
                <a:gd name="connsiteY118" fmla="*/ 10712 h 209099"/>
                <a:gd name="connsiteX119" fmla="*/ 171576 w 297581"/>
                <a:gd name="connsiteY119" fmla="*/ 10712 h 209099"/>
                <a:gd name="connsiteX120" fmla="*/ 176964 w 297581"/>
                <a:gd name="connsiteY120" fmla="*/ 10712 h 209099"/>
                <a:gd name="connsiteX121" fmla="*/ 179626 w 297581"/>
                <a:gd name="connsiteY121" fmla="*/ 10712 h 209099"/>
                <a:gd name="connsiteX122" fmla="*/ 182288 w 297581"/>
                <a:gd name="connsiteY122" fmla="*/ 10712 h 209099"/>
                <a:gd name="connsiteX123" fmla="*/ 184950 w 297581"/>
                <a:gd name="connsiteY123" fmla="*/ 10712 h 209099"/>
                <a:gd name="connsiteX124" fmla="*/ 190338 w 297581"/>
                <a:gd name="connsiteY124" fmla="*/ 10712 h 209099"/>
                <a:gd name="connsiteX125" fmla="*/ 193000 w 297581"/>
                <a:gd name="connsiteY125" fmla="*/ 10712 h 209099"/>
                <a:gd name="connsiteX126" fmla="*/ 195725 w 297581"/>
                <a:gd name="connsiteY126" fmla="*/ 10712 h 209099"/>
                <a:gd name="connsiteX127" fmla="*/ 203775 w 297581"/>
                <a:gd name="connsiteY127" fmla="*/ 10712 h 209099"/>
                <a:gd name="connsiteX128" fmla="*/ 206437 w 297581"/>
                <a:gd name="connsiteY128" fmla="*/ 10712 h 209099"/>
                <a:gd name="connsiteX129" fmla="*/ 211825 w 297581"/>
                <a:gd name="connsiteY129" fmla="*/ 10712 h 209099"/>
                <a:gd name="connsiteX130" fmla="*/ 211825 w 297581"/>
                <a:gd name="connsiteY130" fmla="*/ 8050 h 209099"/>
                <a:gd name="connsiteX131" fmla="*/ 214487 w 297581"/>
                <a:gd name="connsiteY131" fmla="*/ 8050 h 209099"/>
                <a:gd name="connsiteX132" fmla="*/ 217149 w 297581"/>
                <a:gd name="connsiteY132" fmla="*/ 8050 h 209099"/>
                <a:gd name="connsiteX133" fmla="*/ 225198 w 297581"/>
                <a:gd name="connsiteY133" fmla="*/ 8050 h 209099"/>
                <a:gd name="connsiteX134" fmla="*/ 227860 w 297581"/>
                <a:gd name="connsiteY134" fmla="*/ 8050 h 209099"/>
                <a:gd name="connsiteX135" fmla="*/ 230586 w 297581"/>
                <a:gd name="connsiteY135" fmla="*/ 8050 h 209099"/>
                <a:gd name="connsiteX136" fmla="*/ 233248 w 297581"/>
                <a:gd name="connsiteY136" fmla="*/ 8050 h 209099"/>
                <a:gd name="connsiteX137" fmla="*/ 235910 w 297581"/>
                <a:gd name="connsiteY137" fmla="*/ 8050 h 209099"/>
                <a:gd name="connsiteX138" fmla="*/ 235910 w 297581"/>
                <a:gd name="connsiteY138" fmla="*/ 5324 h 209099"/>
                <a:gd name="connsiteX139" fmla="*/ 238635 w 297581"/>
                <a:gd name="connsiteY139" fmla="*/ 5324 h 209099"/>
                <a:gd name="connsiteX140" fmla="*/ 238635 w 297581"/>
                <a:gd name="connsiteY140" fmla="*/ 8050 h 209099"/>
                <a:gd name="connsiteX141" fmla="*/ 238635 w 297581"/>
                <a:gd name="connsiteY141" fmla="*/ 5324 h 209099"/>
                <a:gd name="connsiteX142" fmla="*/ 238635 w 297581"/>
                <a:gd name="connsiteY142" fmla="*/ 8050 h 209099"/>
                <a:gd name="connsiteX143" fmla="*/ 238635 w 297581"/>
                <a:gd name="connsiteY143" fmla="*/ 5324 h 209099"/>
                <a:gd name="connsiteX144" fmla="*/ 241297 w 297581"/>
                <a:gd name="connsiteY144" fmla="*/ 5324 h 209099"/>
                <a:gd name="connsiteX145" fmla="*/ 241297 w 297581"/>
                <a:gd name="connsiteY145" fmla="*/ 8050 h 209099"/>
                <a:gd name="connsiteX146" fmla="*/ 246622 w 297581"/>
                <a:gd name="connsiteY146" fmla="*/ 8050 h 209099"/>
                <a:gd name="connsiteX147" fmla="*/ 246622 w 297581"/>
                <a:gd name="connsiteY147" fmla="*/ 5324 h 209099"/>
                <a:gd name="connsiteX148" fmla="*/ 252009 w 297581"/>
                <a:gd name="connsiteY148" fmla="*/ 5324 h 209099"/>
                <a:gd name="connsiteX149" fmla="*/ 252009 w 297581"/>
                <a:gd name="connsiteY149" fmla="*/ 8050 h 209099"/>
                <a:gd name="connsiteX150" fmla="*/ 252009 w 297581"/>
                <a:gd name="connsiteY150" fmla="*/ 5324 h 209099"/>
                <a:gd name="connsiteX151" fmla="*/ 254671 w 297581"/>
                <a:gd name="connsiteY151" fmla="*/ 5324 h 209099"/>
                <a:gd name="connsiteX152" fmla="*/ 254671 w 297581"/>
                <a:gd name="connsiteY152" fmla="*/ 8050 h 209099"/>
                <a:gd name="connsiteX153" fmla="*/ 254671 w 297581"/>
                <a:gd name="connsiteY153" fmla="*/ 5324 h 209099"/>
                <a:gd name="connsiteX154" fmla="*/ 260059 w 297581"/>
                <a:gd name="connsiteY154" fmla="*/ 5324 h 209099"/>
                <a:gd name="connsiteX155" fmla="*/ 265446 w 297581"/>
                <a:gd name="connsiteY155" fmla="*/ 5324 h 209099"/>
                <a:gd name="connsiteX156" fmla="*/ 270770 w 297581"/>
                <a:gd name="connsiteY156" fmla="*/ 5324 h 209099"/>
                <a:gd name="connsiteX157" fmla="*/ 273432 w 297581"/>
                <a:gd name="connsiteY157" fmla="*/ 5324 h 209099"/>
                <a:gd name="connsiteX158" fmla="*/ 276158 w 297581"/>
                <a:gd name="connsiteY158" fmla="*/ 5324 h 209099"/>
                <a:gd name="connsiteX159" fmla="*/ 278820 w 297581"/>
                <a:gd name="connsiteY159" fmla="*/ 5324 h 209099"/>
                <a:gd name="connsiteX160" fmla="*/ 278820 w 297581"/>
                <a:gd name="connsiteY160" fmla="*/ 2662 h 209099"/>
                <a:gd name="connsiteX161" fmla="*/ 281482 w 297581"/>
                <a:gd name="connsiteY161" fmla="*/ 2662 h 209099"/>
                <a:gd name="connsiteX162" fmla="*/ 284207 w 297581"/>
                <a:gd name="connsiteY162" fmla="*/ 2662 h 209099"/>
                <a:gd name="connsiteX163" fmla="*/ 284207 w 297581"/>
                <a:gd name="connsiteY163" fmla="*/ 0 h 209099"/>
                <a:gd name="connsiteX164" fmla="*/ 286869 w 297581"/>
                <a:gd name="connsiteY164" fmla="*/ 0 h 209099"/>
                <a:gd name="connsiteX165" fmla="*/ 294919 w 297581"/>
                <a:gd name="connsiteY165" fmla="*/ 0 h 209099"/>
                <a:gd name="connsiteX166" fmla="*/ 297581 w 297581"/>
                <a:gd name="connsiteY166" fmla="*/ 0 h 209099"/>
                <a:gd name="connsiteX167" fmla="*/ 292257 w 297581"/>
                <a:gd name="connsiteY167" fmla="*/ 2662 h 209099"/>
                <a:gd name="connsiteX168" fmla="*/ 294919 w 297581"/>
                <a:gd name="connsiteY168" fmla="*/ 5324 h 209099"/>
                <a:gd name="connsiteX169" fmla="*/ 294919 w 297581"/>
                <a:gd name="connsiteY169" fmla="*/ 8050 h 209099"/>
                <a:gd name="connsiteX170" fmla="*/ 294919 w 297581"/>
                <a:gd name="connsiteY170" fmla="*/ 10712 h 209099"/>
                <a:gd name="connsiteX171" fmla="*/ 294919 w 297581"/>
                <a:gd name="connsiteY171" fmla="*/ 13374 h 209099"/>
                <a:gd name="connsiteX172" fmla="*/ 292257 w 297581"/>
                <a:gd name="connsiteY172" fmla="*/ 16099 h 209099"/>
                <a:gd name="connsiteX173" fmla="*/ 294919 w 297581"/>
                <a:gd name="connsiteY173" fmla="*/ 16099 h 209099"/>
                <a:gd name="connsiteX174" fmla="*/ 294919 w 297581"/>
                <a:gd name="connsiteY174" fmla="*/ 18761 h 209099"/>
                <a:gd name="connsiteX175" fmla="*/ 294919 w 297581"/>
                <a:gd name="connsiteY175" fmla="*/ 21423 h 209099"/>
                <a:gd name="connsiteX176" fmla="*/ 297581 w 297581"/>
                <a:gd name="connsiteY176" fmla="*/ 24149 h 209099"/>
                <a:gd name="connsiteX177" fmla="*/ 297581 w 297581"/>
                <a:gd name="connsiteY177" fmla="*/ 26811 h 209099"/>
                <a:gd name="connsiteX178" fmla="*/ 297581 w 297581"/>
                <a:gd name="connsiteY178" fmla="*/ 29473 h 209099"/>
                <a:gd name="connsiteX179" fmla="*/ 297581 w 297581"/>
                <a:gd name="connsiteY179" fmla="*/ 32135 h 209099"/>
                <a:gd name="connsiteX180" fmla="*/ 294919 w 297581"/>
                <a:gd name="connsiteY180" fmla="*/ 32135 h 209099"/>
                <a:gd name="connsiteX181" fmla="*/ 294919 w 297581"/>
                <a:gd name="connsiteY181" fmla="*/ 34860 h 209099"/>
                <a:gd name="connsiteX182" fmla="*/ 294919 w 297581"/>
                <a:gd name="connsiteY182" fmla="*/ 37522 h 209099"/>
                <a:gd name="connsiteX183" fmla="*/ 294919 w 297581"/>
                <a:gd name="connsiteY183" fmla="*/ 40185 h 209099"/>
                <a:gd name="connsiteX184" fmla="*/ 294919 w 297581"/>
                <a:gd name="connsiteY184" fmla="*/ 42910 h 209099"/>
                <a:gd name="connsiteX185" fmla="*/ 294919 w 297581"/>
                <a:gd name="connsiteY185" fmla="*/ 45572 h 209099"/>
                <a:gd name="connsiteX186" fmla="*/ 292257 w 297581"/>
                <a:gd name="connsiteY186" fmla="*/ 45572 h 209099"/>
                <a:gd name="connsiteX187" fmla="*/ 292257 w 297581"/>
                <a:gd name="connsiteY187" fmla="*/ 48234 h 209099"/>
                <a:gd name="connsiteX188" fmla="*/ 289532 w 297581"/>
                <a:gd name="connsiteY188" fmla="*/ 48234 h 209099"/>
                <a:gd name="connsiteX189" fmla="*/ 286869 w 297581"/>
                <a:gd name="connsiteY189" fmla="*/ 48234 h 209099"/>
                <a:gd name="connsiteX190" fmla="*/ 273432 w 297581"/>
                <a:gd name="connsiteY190" fmla="*/ 56284 h 209099"/>
                <a:gd name="connsiteX191" fmla="*/ 270770 w 297581"/>
                <a:gd name="connsiteY191" fmla="*/ 56284 h 209099"/>
                <a:gd name="connsiteX192" fmla="*/ 268108 w 297581"/>
                <a:gd name="connsiteY192" fmla="*/ 56284 h 209099"/>
                <a:gd name="connsiteX193" fmla="*/ 265446 w 297581"/>
                <a:gd name="connsiteY193" fmla="*/ 59009 h 209099"/>
                <a:gd name="connsiteX194" fmla="*/ 249347 w 297581"/>
                <a:gd name="connsiteY194" fmla="*/ 66995 h 209099"/>
                <a:gd name="connsiteX195" fmla="*/ 233248 w 297581"/>
                <a:gd name="connsiteY195" fmla="*/ 72383 h 209099"/>
                <a:gd name="connsiteX196" fmla="*/ 227860 w 297581"/>
                <a:gd name="connsiteY196" fmla="*/ 75045 h 209099"/>
                <a:gd name="connsiteX197" fmla="*/ 225198 w 297581"/>
                <a:gd name="connsiteY197" fmla="*/ 77770 h 209099"/>
                <a:gd name="connsiteX198" fmla="*/ 203775 w 297581"/>
                <a:gd name="connsiteY198" fmla="*/ 91144 h 209099"/>
                <a:gd name="connsiteX199" fmla="*/ 193000 w 297581"/>
                <a:gd name="connsiteY199" fmla="*/ 99194 h 209099"/>
                <a:gd name="connsiteX200" fmla="*/ 187676 w 297581"/>
                <a:gd name="connsiteY200" fmla="*/ 104581 h 209099"/>
                <a:gd name="connsiteX201" fmla="*/ 179626 w 297581"/>
                <a:gd name="connsiteY201" fmla="*/ 107243 h 209099"/>
                <a:gd name="connsiteX202" fmla="*/ 158139 w 297581"/>
                <a:gd name="connsiteY202" fmla="*/ 123343 h 209099"/>
                <a:gd name="connsiteX203" fmla="*/ 150153 w 297581"/>
                <a:gd name="connsiteY203" fmla="*/ 128667 h 209099"/>
                <a:gd name="connsiteX204" fmla="*/ 147428 w 297581"/>
                <a:gd name="connsiteY204" fmla="*/ 131392 h 209099"/>
                <a:gd name="connsiteX205" fmla="*/ 144766 w 297581"/>
                <a:gd name="connsiteY205" fmla="*/ 131392 h 209099"/>
                <a:gd name="connsiteX206" fmla="*/ 144766 w 297581"/>
                <a:gd name="connsiteY206" fmla="*/ 134054 h 209099"/>
                <a:gd name="connsiteX207" fmla="*/ 142104 w 297581"/>
                <a:gd name="connsiteY207" fmla="*/ 134054 h 209099"/>
                <a:gd name="connsiteX208" fmla="*/ 131329 w 297581"/>
                <a:gd name="connsiteY208" fmla="*/ 147491 h 209099"/>
                <a:gd name="connsiteX209" fmla="*/ 131329 w 297581"/>
                <a:gd name="connsiteY209" fmla="*/ 150153 h 209099"/>
                <a:gd name="connsiteX210" fmla="*/ 117955 w 297581"/>
                <a:gd name="connsiteY210" fmla="*/ 166253 h 209099"/>
                <a:gd name="connsiteX211" fmla="*/ 112567 w 297581"/>
                <a:gd name="connsiteY211" fmla="*/ 168915 h 209099"/>
                <a:gd name="connsiteX212" fmla="*/ 112567 w 297581"/>
                <a:gd name="connsiteY212" fmla="*/ 171577 h 209099"/>
                <a:gd name="connsiteX213" fmla="*/ 109905 w 297581"/>
                <a:gd name="connsiteY213" fmla="*/ 171577 h 209099"/>
                <a:gd name="connsiteX214" fmla="*/ 104518 w 297581"/>
                <a:gd name="connsiteY214" fmla="*/ 176964 h 209099"/>
                <a:gd name="connsiteX215" fmla="*/ 93806 w 297581"/>
                <a:gd name="connsiteY215" fmla="*/ 185014 h 209099"/>
                <a:gd name="connsiteX216" fmla="*/ 77707 w 297581"/>
                <a:gd name="connsiteY216" fmla="*/ 195726 h 209099"/>
                <a:gd name="connsiteX217" fmla="*/ 75045 w 297581"/>
                <a:gd name="connsiteY217" fmla="*/ 198388 h 209099"/>
                <a:gd name="connsiteX218" fmla="*/ 72383 w 297581"/>
                <a:gd name="connsiteY218" fmla="*/ 201113 h 209099"/>
                <a:gd name="connsiteX219" fmla="*/ 69657 w 297581"/>
                <a:gd name="connsiteY219" fmla="*/ 203775 h 209099"/>
                <a:gd name="connsiteX220" fmla="*/ 64333 w 297581"/>
                <a:gd name="connsiteY220" fmla="*/ 206437 h 209099"/>
                <a:gd name="connsiteX221" fmla="*/ 64333 w 297581"/>
                <a:gd name="connsiteY221" fmla="*/ 209099 h 209099"/>
                <a:gd name="connsiteX222" fmla="*/ 61671 w 297581"/>
                <a:gd name="connsiteY222" fmla="*/ 209099 h 209099"/>
                <a:gd name="connsiteX223" fmla="*/ 61671 w 297581"/>
                <a:gd name="connsiteY223" fmla="*/ 209099 h 20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297581" h="209099">
                  <a:moveTo>
                    <a:pt x="61671" y="209099"/>
                  </a:moveTo>
                  <a:lnTo>
                    <a:pt x="48234" y="176964"/>
                  </a:lnTo>
                  <a:lnTo>
                    <a:pt x="32135" y="136716"/>
                  </a:lnTo>
                  <a:lnTo>
                    <a:pt x="21423" y="112631"/>
                  </a:lnTo>
                  <a:lnTo>
                    <a:pt x="21423" y="109905"/>
                  </a:lnTo>
                  <a:lnTo>
                    <a:pt x="18761" y="109905"/>
                  </a:lnTo>
                  <a:lnTo>
                    <a:pt x="18761" y="107243"/>
                  </a:lnTo>
                  <a:lnTo>
                    <a:pt x="16036" y="107243"/>
                  </a:lnTo>
                  <a:lnTo>
                    <a:pt x="13374" y="104581"/>
                  </a:lnTo>
                  <a:lnTo>
                    <a:pt x="10711" y="104581"/>
                  </a:lnTo>
                  <a:lnTo>
                    <a:pt x="10711" y="101856"/>
                  </a:lnTo>
                  <a:lnTo>
                    <a:pt x="8049" y="99194"/>
                  </a:lnTo>
                  <a:lnTo>
                    <a:pt x="8049" y="96532"/>
                  </a:lnTo>
                  <a:lnTo>
                    <a:pt x="10711" y="96532"/>
                  </a:lnTo>
                  <a:lnTo>
                    <a:pt x="13374" y="93806"/>
                  </a:lnTo>
                  <a:lnTo>
                    <a:pt x="16036" y="93806"/>
                  </a:lnTo>
                  <a:lnTo>
                    <a:pt x="18761" y="93806"/>
                  </a:lnTo>
                  <a:lnTo>
                    <a:pt x="21423" y="91144"/>
                  </a:lnTo>
                  <a:lnTo>
                    <a:pt x="21423" y="88482"/>
                  </a:lnTo>
                  <a:lnTo>
                    <a:pt x="21423" y="85820"/>
                  </a:lnTo>
                  <a:lnTo>
                    <a:pt x="24085" y="83095"/>
                  </a:lnTo>
                  <a:lnTo>
                    <a:pt x="24085" y="80433"/>
                  </a:lnTo>
                  <a:lnTo>
                    <a:pt x="21423" y="80433"/>
                  </a:lnTo>
                  <a:lnTo>
                    <a:pt x="21423" y="77770"/>
                  </a:lnTo>
                  <a:lnTo>
                    <a:pt x="18761" y="77770"/>
                  </a:lnTo>
                  <a:lnTo>
                    <a:pt x="18761" y="75045"/>
                  </a:lnTo>
                  <a:lnTo>
                    <a:pt x="16036" y="72383"/>
                  </a:lnTo>
                  <a:lnTo>
                    <a:pt x="16036" y="69721"/>
                  </a:lnTo>
                  <a:lnTo>
                    <a:pt x="16036" y="66995"/>
                  </a:lnTo>
                  <a:lnTo>
                    <a:pt x="13374" y="66995"/>
                  </a:lnTo>
                  <a:lnTo>
                    <a:pt x="10711" y="66995"/>
                  </a:lnTo>
                  <a:lnTo>
                    <a:pt x="10711" y="64333"/>
                  </a:lnTo>
                  <a:lnTo>
                    <a:pt x="8049" y="64333"/>
                  </a:lnTo>
                  <a:lnTo>
                    <a:pt x="5324" y="64333"/>
                  </a:lnTo>
                  <a:lnTo>
                    <a:pt x="5324" y="61671"/>
                  </a:lnTo>
                  <a:lnTo>
                    <a:pt x="2662" y="61671"/>
                  </a:lnTo>
                  <a:lnTo>
                    <a:pt x="2662" y="59009"/>
                  </a:lnTo>
                  <a:lnTo>
                    <a:pt x="2662" y="56284"/>
                  </a:lnTo>
                  <a:lnTo>
                    <a:pt x="2662" y="53622"/>
                  </a:lnTo>
                  <a:lnTo>
                    <a:pt x="2662" y="50960"/>
                  </a:lnTo>
                  <a:lnTo>
                    <a:pt x="2662" y="48234"/>
                  </a:lnTo>
                  <a:lnTo>
                    <a:pt x="2662" y="45572"/>
                  </a:lnTo>
                  <a:lnTo>
                    <a:pt x="2662" y="42910"/>
                  </a:lnTo>
                  <a:lnTo>
                    <a:pt x="0" y="42910"/>
                  </a:lnTo>
                  <a:lnTo>
                    <a:pt x="0" y="40185"/>
                  </a:lnTo>
                  <a:lnTo>
                    <a:pt x="10711" y="34860"/>
                  </a:lnTo>
                  <a:lnTo>
                    <a:pt x="10711" y="32135"/>
                  </a:lnTo>
                  <a:lnTo>
                    <a:pt x="13374" y="32135"/>
                  </a:lnTo>
                  <a:lnTo>
                    <a:pt x="16036" y="32135"/>
                  </a:lnTo>
                  <a:lnTo>
                    <a:pt x="16036" y="29473"/>
                  </a:lnTo>
                  <a:lnTo>
                    <a:pt x="18761" y="29473"/>
                  </a:lnTo>
                  <a:lnTo>
                    <a:pt x="21423" y="29473"/>
                  </a:lnTo>
                  <a:lnTo>
                    <a:pt x="24085" y="29473"/>
                  </a:lnTo>
                  <a:lnTo>
                    <a:pt x="24085" y="26811"/>
                  </a:lnTo>
                  <a:lnTo>
                    <a:pt x="26811" y="26811"/>
                  </a:lnTo>
                  <a:lnTo>
                    <a:pt x="29473" y="26811"/>
                  </a:lnTo>
                  <a:lnTo>
                    <a:pt x="29473" y="24149"/>
                  </a:lnTo>
                  <a:lnTo>
                    <a:pt x="32135" y="24149"/>
                  </a:lnTo>
                  <a:lnTo>
                    <a:pt x="34860" y="24149"/>
                  </a:lnTo>
                  <a:lnTo>
                    <a:pt x="37522" y="24149"/>
                  </a:lnTo>
                  <a:lnTo>
                    <a:pt x="42846" y="24149"/>
                  </a:lnTo>
                  <a:lnTo>
                    <a:pt x="45572" y="24149"/>
                  </a:lnTo>
                  <a:lnTo>
                    <a:pt x="48234" y="24149"/>
                  </a:lnTo>
                  <a:lnTo>
                    <a:pt x="50896" y="24149"/>
                  </a:lnTo>
                  <a:lnTo>
                    <a:pt x="53621" y="24149"/>
                  </a:lnTo>
                  <a:lnTo>
                    <a:pt x="56283" y="24149"/>
                  </a:lnTo>
                  <a:lnTo>
                    <a:pt x="58946" y="24149"/>
                  </a:lnTo>
                  <a:lnTo>
                    <a:pt x="58946" y="21423"/>
                  </a:lnTo>
                  <a:lnTo>
                    <a:pt x="61671" y="21423"/>
                  </a:lnTo>
                  <a:lnTo>
                    <a:pt x="64333" y="21423"/>
                  </a:lnTo>
                  <a:lnTo>
                    <a:pt x="64333" y="18761"/>
                  </a:lnTo>
                  <a:lnTo>
                    <a:pt x="66995" y="18761"/>
                  </a:lnTo>
                  <a:lnTo>
                    <a:pt x="69657" y="18761"/>
                  </a:lnTo>
                  <a:lnTo>
                    <a:pt x="69657" y="16099"/>
                  </a:lnTo>
                  <a:lnTo>
                    <a:pt x="72383" y="16099"/>
                  </a:lnTo>
                  <a:lnTo>
                    <a:pt x="75045" y="16099"/>
                  </a:lnTo>
                  <a:lnTo>
                    <a:pt x="77707" y="16099"/>
                  </a:lnTo>
                  <a:lnTo>
                    <a:pt x="77707" y="13374"/>
                  </a:lnTo>
                  <a:lnTo>
                    <a:pt x="80432" y="13374"/>
                  </a:lnTo>
                  <a:lnTo>
                    <a:pt x="83095" y="13374"/>
                  </a:lnTo>
                  <a:lnTo>
                    <a:pt x="83095" y="10712"/>
                  </a:lnTo>
                  <a:lnTo>
                    <a:pt x="85756" y="10712"/>
                  </a:lnTo>
                  <a:lnTo>
                    <a:pt x="88482" y="10712"/>
                  </a:lnTo>
                  <a:lnTo>
                    <a:pt x="91144" y="10712"/>
                  </a:lnTo>
                  <a:lnTo>
                    <a:pt x="93806" y="10712"/>
                  </a:lnTo>
                  <a:lnTo>
                    <a:pt x="96468" y="10712"/>
                  </a:lnTo>
                  <a:lnTo>
                    <a:pt x="99194" y="10712"/>
                  </a:lnTo>
                  <a:lnTo>
                    <a:pt x="99194" y="8050"/>
                  </a:lnTo>
                  <a:lnTo>
                    <a:pt x="101856" y="8050"/>
                  </a:lnTo>
                  <a:lnTo>
                    <a:pt x="104518" y="8050"/>
                  </a:lnTo>
                  <a:lnTo>
                    <a:pt x="104518" y="5324"/>
                  </a:lnTo>
                  <a:lnTo>
                    <a:pt x="104518" y="2662"/>
                  </a:lnTo>
                  <a:lnTo>
                    <a:pt x="107243" y="2662"/>
                  </a:lnTo>
                  <a:lnTo>
                    <a:pt x="107243" y="0"/>
                  </a:lnTo>
                  <a:lnTo>
                    <a:pt x="109905" y="0"/>
                  </a:lnTo>
                  <a:lnTo>
                    <a:pt x="109905" y="2662"/>
                  </a:lnTo>
                  <a:lnTo>
                    <a:pt x="112567" y="2662"/>
                  </a:lnTo>
                  <a:lnTo>
                    <a:pt x="112567" y="5324"/>
                  </a:lnTo>
                  <a:lnTo>
                    <a:pt x="112567" y="2662"/>
                  </a:lnTo>
                  <a:lnTo>
                    <a:pt x="115293" y="2662"/>
                  </a:lnTo>
                  <a:lnTo>
                    <a:pt x="115293" y="5324"/>
                  </a:lnTo>
                  <a:lnTo>
                    <a:pt x="117955" y="5324"/>
                  </a:lnTo>
                  <a:lnTo>
                    <a:pt x="120617" y="5324"/>
                  </a:lnTo>
                  <a:lnTo>
                    <a:pt x="123342" y="5324"/>
                  </a:lnTo>
                  <a:lnTo>
                    <a:pt x="123342" y="8050"/>
                  </a:lnTo>
                  <a:lnTo>
                    <a:pt x="128667" y="8050"/>
                  </a:lnTo>
                  <a:lnTo>
                    <a:pt x="131329" y="8050"/>
                  </a:lnTo>
                  <a:lnTo>
                    <a:pt x="134054" y="8050"/>
                  </a:lnTo>
                  <a:lnTo>
                    <a:pt x="139378" y="8050"/>
                  </a:lnTo>
                  <a:lnTo>
                    <a:pt x="144766" y="8050"/>
                  </a:lnTo>
                  <a:lnTo>
                    <a:pt x="147428" y="8050"/>
                  </a:lnTo>
                  <a:lnTo>
                    <a:pt x="155477" y="8050"/>
                  </a:lnTo>
                  <a:lnTo>
                    <a:pt x="160865" y="8050"/>
                  </a:lnTo>
                  <a:lnTo>
                    <a:pt x="163527" y="8050"/>
                  </a:lnTo>
                  <a:lnTo>
                    <a:pt x="163527" y="10712"/>
                  </a:lnTo>
                  <a:lnTo>
                    <a:pt x="166189" y="10712"/>
                  </a:lnTo>
                  <a:lnTo>
                    <a:pt x="166189" y="8050"/>
                  </a:lnTo>
                  <a:lnTo>
                    <a:pt x="166189" y="10712"/>
                  </a:lnTo>
                  <a:lnTo>
                    <a:pt x="168914" y="10712"/>
                  </a:lnTo>
                  <a:lnTo>
                    <a:pt x="171576" y="10712"/>
                  </a:lnTo>
                  <a:lnTo>
                    <a:pt x="176964" y="10712"/>
                  </a:lnTo>
                  <a:lnTo>
                    <a:pt x="179626" y="10712"/>
                  </a:lnTo>
                  <a:lnTo>
                    <a:pt x="182288" y="10712"/>
                  </a:lnTo>
                  <a:lnTo>
                    <a:pt x="184950" y="10712"/>
                  </a:lnTo>
                  <a:lnTo>
                    <a:pt x="190338" y="10712"/>
                  </a:lnTo>
                  <a:lnTo>
                    <a:pt x="193000" y="10712"/>
                  </a:lnTo>
                  <a:lnTo>
                    <a:pt x="195725" y="10712"/>
                  </a:lnTo>
                  <a:lnTo>
                    <a:pt x="203775" y="10712"/>
                  </a:lnTo>
                  <a:lnTo>
                    <a:pt x="206437" y="10712"/>
                  </a:lnTo>
                  <a:lnTo>
                    <a:pt x="211825" y="10712"/>
                  </a:lnTo>
                  <a:lnTo>
                    <a:pt x="211825" y="8050"/>
                  </a:lnTo>
                  <a:lnTo>
                    <a:pt x="214487" y="8050"/>
                  </a:lnTo>
                  <a:lnTo>
                    <a:pt x="217149" y="8050"/>
                  </a:lnTo>
                  <a:lnTo>
                    <a:pt x="225198" y="8050"/>
                  </a:lnTo>
                  <a:lnTo>
                    <a:pt x="227860" y="8050"/>
                  </a:lnTo>
                  <a:lnTo>
                    <a:pt x="230586" y="8050"/>
                  </a:lnTo>
                  <a:lnTo>
                    <a:pt x="233248" y="8050"/>
                  </a:lnTo>
                  <a:lnTo>
                    <a:pt x="235910" y="8050"/>
                  </a:lnTo>
                  <a:lnTo>
                    <a:pt x="235910" y="5324"/>
                  </a:lnTo>
                  <a:lnTo>
                    <a:pt x="238635" y="5324"/>
                  </a:lnTo>
                  <a:lnTo>
                    <a:pt x="238635" y="8050"/>
                  </a:lnTo>
                  <a:lnTo>
                    <a:pt x="238635" y="5324"/>
                  </a:lnTo>
                  <a:lnTo>
                    <a:pt x="238635" y="8050"/>
                  </a:lnTo>
                  <a:lnTo>
                    <a:pt x="238635" y="5324"/>
                  </a:lnTo>
                  <a:lnTo>
                    <a:pt x="241297" y="5324"/>
                  </a:lnTo>
                  <a:lnTo>
                    <a:pt x="241297" y="8050"/>
                  </a:lnTo>
                  <a:lnTo>
                    <a:pt x="246622" y="8050"/>
                  </a:lnTo>
                  <a:lnTo>
                    <a:pt x="246622" y="5324"/>
                  </a:lnTo>
                  <a:lnTo>
                    <a:pt x="252009" y="5324"/>
                  </a:lnTo>
                  <a:lnTo>
                    <a:pt x="252009" y="8050"/>
                  </a:lnTo>
                  <a:lnTo>
                    <a:pt x="252009" y="5324"/>
                  </a:lnTo>
                  <a:lnTo>
                    <a:pt x="254671" y="5324"/>
                  </a:lnTo>
                  <a:lnTo>
                    <a:pt x="254671" y="8050"/>
                  </a:lnTo>
                  <a:lnTo>
                    <a:pt x="254671" y="5324"/>
                  </a:lnTo>
                  <a:lnTo>
                    <a:pt x="260059" y="5324"/>
                  </a:lnTo>
                  <a:lnTo>
                    <a:pt x="265446" y="5324"/>
                  </a:lnTo>
                  <a:lnTo>
                    <a:pt x="270770" y="5324"/>
                  </a:lnTo>
                  <a:lnTo>
                    <a:pt x="273432" y="5324"/>
                  </a:lnTo>
                  <a:lnTo>
                    <a:pt x="276158" y="5324"/>
                  </a:lnTo>
                  <a:lnTo>
                    <a:pt x="278820" y="5324"/>
                  </a:lnTo>
                  <a:lnTo>
                    <a:pt x="278820" y="2662"/>
                  </a:lnTo>
                  <a:lnTo>
                    <a:pt x="281482" y="2662"/>
                  </a:lnTo>
                  <a:lnTo>
                    <a:pt x="284207" y="2662"/>
                  </a:lnTo>
                  <a:lnTo>
                    <a:pt x="284207" y="0"/>
                  </a:lnTo>
                  <a:lnTo>
                    <a:pt x="286869" y="0"/>
                  </a:lnTo>
                  <a:lnTo>
                    <a:pt x="294919" y="0"/>
                  </a:lnTo>
                  <a:lnTo>
                    <a:pt x="297581" y="0"/>
                  </a:lnTo>
                  <a:lnTo>
                    <a:pt x="292257" y="2662"/>
                  </a:lnTo>
                  <a:lnTo>
                    <a:pt x="294919" y="5324"/>
                  </a:lnTo>
                  <a:lnTo>
                    <a:pt x="294919" y="8050"/>
                  </a:lnTo>
                  <a:lnTo>
                    <a:pt x="294919" y="10712"/>
                  </a:lnTo>
                  <a:lnTo>
                    <a:pt x="294919" y="13374"/>
                  </a:lnTo>
                  <a:lnTo>
                    <a:pt x="292257" y="16099"/>
                  </a:lnTo>
                  <a:lnTo>
                    <a:pt x="294919" y="16099"/>
                  </a:lnTo>
                  <a:lnTo>
                    <a:pt x="294919" y="18761"/>
                  </a:lnTo>
                  <a:lnTo>
                    <a:pt x="294919" y="21423"/>
                  </a:lnTo>
                  <a:lnTo>
                    <a:pt x="297581" y="24149"/>
                  </a:lnTo>
                  <a:lnTo>
                    <a:pt x="297581" y="26811"/>
                  </a:lnTo>
                  <a:lnTo>
                    <a:pt x="297581" y="29473"/>
                  </a:lnTo>
                  <a:lnTo>
                    <a:pt x="297581" y="32135"/>
                  </a:lnTo>
                  <a:lnTo>
                    <a:pt x="294919" y="32135"/>
                  </a:lnTo>
                  <a:lnTo>
                    <a:pt x="294919" y="34860"/>
                  </a:lnTo>
                  <a:lnTo>
                    <a:pt x="294919" y="37522"/>
                  </a:lnTo>
                  <a:lnTo>
                    <a:pt x="294919" y="40185"/>
                  </a:lnTo>
                  <a:lnTo>
                    <a:pt x="294919" y="42910"/>
                  </a:lnTo>
                  <a:lnTo>
                    <a:pt x="294919" y="45572"/>
                  </a:lnTo>
                  <a:lnTo>
                    <a:pt x="292257" y="45572"/>
                  </a:lnTo>
                  <a:lnTo>
                    <a:pt x="292257" y="48234"/>
                  </a:lnTo>
                  <a:lnTo>
                    <a:pt x="289532" y="48234"/>
                  </a:lnTo>
                  <a:lnTo>
                    <a:pt x="286869" y="48234"/>
                  </a:lnTo>
                  <a:lnTo>
                    <a:pt x="273432" y="56284"/>
                  </a:lnTo>
                  <a:lnTo>
                    <a:pt x="270770" y="56284"/>
                  </a:lnTo>
                  <a:lnTo>
                    <a:pt x="268108" y="56284"/>
                  </a:lnTo>
                  <a:lnTo>
                    <a:pt x="265446" y="59009"/>
                  </a:lnTo>
                  <a:lnTo>
                    <a:pt x="249347" y="66995"/>
                  </a:lnTo>
                  <a:lnTo>
                    <a:pt x="233248" y="72383"/>
                  </a:lnTo>
                  <a:lnTo>
                    <a:pt x="227860" y="75045"/>
                  </a:lnTo>
                  <a:lnTo>
                    <a:pt x="225198" y="77770"/>
                  </a:lnTo>
                  <a:lnTo>
                    <a:pt x="203775" y="91144"/>
                  </a:lnTo>
                  <a:lnTo>
                    <a:pt x="193000" y="99194"/>
                  </a:lnTo>
                  <a:lnTo>
                    <a:pt x="187676" y="104581"/>
                  </a:lnTo>
                  <a:lnTo>
                    <a:pt x="179626" y="107243"/>
                  </a:lnTo>
                  <a:lnTo>
                    <a:pt x="158139" y="123343"/>
                  </a:lnTo>
                  <a:lnTo>
                    <a:pt x="150153" y="128667"/>
                  </a:lnTo>
                  <a:lnTo>
                    <a:pt x="147428" y="131392"/>
                  </a:lnTo>
                  <a:lnTo>
                    <a:pt x="144766" y="131392"/>
                  </a:lnTo>
                  <a:lnTo>
                    <a:pt x="144766" y="134054"/>
                  </a:lnTo>
                  <a:lnTo>
                    <a:pt x="142104" y="134054"/>
                  </a:lnTo>
                  <a:lnTo>
                    <a:pt x="131329" y="147491"/>
                  </a:lnTo>
                  <a:lnTo>
                    <a:pt x="131329" y="150153"/>
                  </a:lnTo>
                  <a:lnTo>
                    <a:pt x="117955" y="166253"/>
                  </a:lnTo>
                  <a:lnTo>
                    <a:pt x="112567" y="168915"/>
                  </a:lnTo>
                  <a:lnTo>
                    <a:pt x="112567" y="171577"/>
                  </a:lnTo>
                  <a:lnTo>
                    <a:pt x="109905" y="171577"/>
                  </a:lnTo>
                  <a:lnTo>
                    <a:pt x="104518" y="176964"/>
                  </a:lnTo>
                  <a:lnTo>
                    <a:pt x="93806" y="185014"/>
                  </a:lnTo>
                  <a:lnTo>
                    <a:pt x="77707" y="195726"/>
                  </a:lnTo>
                  <a:lnTo>
                    <a:pt x="75045" y="198388"/>
                  </a:lnTo>
                  <a:lnTo>
                    <a:pt x="72383" y="201113"/>
                  </a:lnTo>
                  <a:lnTo>
                    <a:pt x="69657" y="203775"/>
                  </a:lnTo>
                  <a:lnTo>
                    <a:pt x="64333" y="206437"/>
                  </a:lnTo>
                  <a:lnTo>
                    <a:pt x="64333" y="209099"/>
                  </a:lnTo>
                  <a:lnTo>
                    <a:pt x="61671" y="209099"/>
                  </a:lnTo>
                  <a:lnTo>
                    <a:pt x="61671" y="209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2" name="Freeform: Shape 41">
              <a:extLst>
                <a:ext uri="{FF2B5EF4-FFF2-40B4-BE49-F238E27FC236}">
                  <a16:creationId xmlns:a16="http://schemas.microsoft.com/office/drawing/2014/main" id="{3EE9B9A4-6EE1-9456-B12B-2025E4597CBF}"/>
                </a:ext>
              </a:extLst>
            </p:cNvPr>
            <p:cNvSpPr/>
            <p:nvPr/>
          </p:nvSpPr>
          <p:spPr>
            <a:xfrm>
              <a:off x="6682859" y="2042251"/>
              <a:ext cx="195915" cy="190021"/>
            </a:xfrm>
            <a:custGeom>
              <a:avLst/>
              <a:gdLst>
                <a:gd name="connsiteX0" fmla="*/ 157949 w 195915"/>
                <a:gd name="connsiteY0" fmla="*/ 163274 h 190021"/>
                <a:gd name="connsiteX1" fmla="*/ 157949 w 195915"/>
                <a:gd name="connsiteY1" fmla="*/ 165936 h 190021"/>
                <a:gd name="connsiteX2" fmla="*/ 155287 w 195915"/>
                <a:gd name="connsiteY2" fmla="*/ 165936 h 190021"/>
                <a:gd name="connsiteX3" fmla="*/ 152625 w 195915"/>
                <a:gd name="connsiteY3" fmla="*/ 163274 h 190021"/>
                <a:gd name="connsiteX4" fmla="*/ 147238 w 195915"/>
                <a:gd name="connsiteY4" fmla="*/ 163274 h 190021"/>
                <a:gd name="connsiteX5" fmla="*/ 147238 w 195915"/>
                <a:gd name="connsiteY5" fmla="*/ 165936 h 190021"/>
                <a:gd name="connsiteX6" fmla="*/ 139188 w 195915"/>
                <a:gd name="connsiteY6" fmla="*/ 165936 h 190021"/>
                <a:gd name="connsiteX7" fmla="*/ 139188 w 195915"/>
                <a:gd name="connsiteY7" fmla="*/ 160548 h 190021"/>
                <a:gd name="connsiteX8" fmla="*/ 136526 w 195915"/>
                <a:gd name="connsiteY8" fmla="*/ 157886 h 190021"/>
                <a:gd name="connsiteX9" fmla="*/ 136526 w 195915"/>
                <a:gd name="connsiteY9" fmla="*/ 160548 h 190021"/>
                <a:gd name="connsiteX10" fmla="*/ 133864 w 195915"/>
                <a:gd name="connsiteY10" fmla="*/ 160548 h 190021"/>
                <a:gd name="connsiteX11" fmla="*/ 133864 w 195915"/>
                <a:gd name="connsiteY11" fmla="*/ 163210 h 190021"/>
                <a:gd name="connsiteX12" fmla="*/ 120427 w 195915"/>
                <a:gd name="connsiteY12" fmla="*/ 163210 h 190021"/>
                <a:gd name="connsiteX13" fmla="*/ 117765 w 195915"/>
                <a:gd name="connsiteY13" fmla="*/ 165872 h 190021"/>
                <a:gd name="connsiteX14" fmla="*/ 117765 w 195915"/>
                <a:gd name="connsiteY14" fmla="*/ 173922 h 190021"/>
                <a:gd name="connsiteX15" fmla="*/ 120427 w 195915"/>
                <a:gd name="connsiteY15" fmla="*/ 173922 h 190021"/>
                <a:gd name="connsiteX16" fmla="*/ 120427 w 195915"/>
                <a:gd name="connsiteY16" fmla="*/ 176584 h 190021"/>
                <a:gd name="connsiteX17" fmla="*/ 123089 w 195915"/>
                <a:gd name="connsiteY17" fmla="*/ 176584 h 190021"/>
                <a:gd name="connsiteX18" fmla="*/ 123089 w 195915"/>
                <a:gd name="connsiteY18" fmla="*/ 184634 h 190021"/>
                <a:gd name="connsiteX19" fmla="*/ 120427 w 195915"/>
                <a:gd name="connsiteY19" fmla="*/ 181972 h 190021"/>
                <a:gd name="connsiteX20" fmla="*/ 109715 w 195915"/>
                <a:gd name="connsiteY20" fmla="*/ 181972 h 190021"/>
                <a:gd name="connsiteX21" fmla="*/ 109715 w 195915"/>
                <a:gd name="connsiteY21" fmla="*/ 190021 h 190021"/>
                <a:gd name="connsiteX22" fmla="*/ 107053 w 195915"/>
                <a:gd name="connsiteY22" fmla="*/ 190021 h 190021"/>
                <a:gd name="connsiteX23" fmla="*/ 107053 w 195915"/>
                <a:gd name="connsiteY23" fmla="*/ 187359 h 190021"/>
                <a:gd name="connsiteX24" fmla="*/ 104391 w 195915"/>
                <a:gd name="connsiteY24" fmla="*/ 187359 h 190021"/>
                <a:gd name="connsiteX25" fmla="*/ 104391 w 195915"/>
                <a:gd name="connsiteY25" fmla="*/ 181972 h 190021"/>
                <a:gd name="connsiteX26" fmla="*/ 101729 w 195915"/>
                <a:gd name="connsiteY26" fmla="*/ 181972 h 190021"/>
                <a:gd name="connsiteX27" fmla="*/ 101729 w 195915"/>
                <a:gd name="connsiteY27" fmla="*/ 184634 h 190021"/>
                <a:gd name="connsiteX28" fmla="*/ 93679 w 195915"/>
                <a:gd name="connsiteY28" fmla="*/ 184634 h 190021"/>
                <a:gd name="connsiteX29" fmla="*/ 93679 w 195915"/>
                <a:gd name="connsiteY29" fmla="*/ 181972 h 190021"/>
                <a:gd name="connsiteX30" fmla="*/ 91017 w 195915"/>
                <a:gd name="connsiteY30" fmla="*/ 181972 h 190021"/>
                <a:gd name="connsiteX31" fmla="*/ 91017 w 195915"/>
                <a:gd name="connsiteY31" fmla="*/ 179310 h 190021"/>
                <a:gd name="connsiteX32" fmla="*/ 88355 w 195915"/>
                <a:gd name="connsiteY32" fmla="*/ 179310 h 190021"/>
                <a:gd name="connsiteX33" fmla="*/ 88355 w 195915"/>
                <a:gd name="connsiteY33" fmla="*/ 176647 h 190021"/>
                <a:gd name="connsiteX34" fmla="*/ 85693 w 195915"/>
                <a:gd name="connsiteY34" fmla="*/ 176647 h 190021"/>
                <a:gd name="connsiteX35" fmla="*/ 85693 w 195915"/>
                <a:gd name="connsiteY35" fmla="*/ 173985 h 190021"/>
                <a:gd name="connsiteX36" fmla="*/ 83031 w 195915"/>
                <a:gd name="connsiteY36" fmla="*/ 173985 h 190021"/>
                <a:gd name="connsiteX37" fmla="*/ 83031 w 195915"/>
                <a:gd name="connsiteY37" fmla="*/ 171323 h 190021"/>
                <a:gd name="connsiteX38" fmla="*/ 77644 w 195915"/>
                <a:gd name="connsiteY38" fmla="*/ 171323 h 190021"/>
                <a:gd name="connsiteX39" fmla="*/ 77644 w 195915"/>
                <a:gd name="connsiteY39" fmla="*/ 173985 h 190021"/>
                <a:gd name="connsiteX40" fmla="*/ 66932 w 195915"/>
                <a:gd name="connsiteY40" fmla="*/ 173985 h 190021"/>
                <a:gd name="connsiteX41" fmla="*/ 66932 w 195915"/>
                <a:gd name="connsiteY41" fmla="*/ 171323 h 190021"/>
                <a:gd name="connsiteX42" fmla="*/ 64270 w 195915"/>
                <a:gd name="connsiteY42" fmla="*/ 171323 h 190021"/>
                <a:gd name="connsiteX43" fmla="*/ 64270 w 195915"/>
                <a:gd name="connsiteY43" fmla="*/ 168661 h 190021"/>
                <a:gd name="connsiteX44" fmla="*/ 56220 w 195915"/>
                <a:gd name="connsiteY44" fmla="*/ 168661 h 190021"/>
                <a:gd name="connsiteX45" fmla="*/ 50833 w 195915"/>
                <a:gd name="connsiteY45" fmla="*/ 160612 h 190021"/>
                <a:gd name="connsiteX46" fmla="*/ 45445 w 195915"/>
                <a:gd name="connsiteY46" fmla="*/ 152562 h 190021"/>
                <a:gd name="connsiteX47" fmla="*/ 42783 w 195915"/>
                <a:gd name="connsiteY47" fmla="*/ 149900 h 190021"/>
                <a:gd name="connsiteX48" fmla="*/ 42783 w 195915"/>
                <a:gd name="connsiteY48" fmla="*/ 147238 h 190021"/>
                <a:gd name="connsiteX49" fmla="*/ 40121 w 195915"/>
                <a:gd name="connsiteY49" fmla="*/ 144576 h 190021"/>
                <a:gd name="connsiteX50" fmla="*/ 37459 w 195915"/>
                <a:gd name="connsiteY50" fmla="*/ 141914 h 190021"/>
                <a:gd name="connsiteX51" fmla="*/ 37459 w 195915"/>
                <a:gd name="connsiteY51" fmla="*/ 139252 h 190021"/>
                <a:gd name="connsiteX52" fmla="*/ 34797 w 195915"/>
                <a:gd name="connsiteY52" fmla="*/ 139252 h 190021"/>
                <a:gd name="connsiteX53" fmla="*/ 34797 w 195915"/>
                <a:gd name="connsiteY53" fmla="*/ 136590 h 190021"/>
                <a:gd name="connsiteX54" fmla="*/ 24085 w 195915"/>
                <a:gd name="connsiteY54" fmla="*/ 128540 h 190021"/>
                <a:gd name="connsiteX55" fmla="*/ 13374 w 195915"/>
                <a:gd name="connsiteY55" fmla="*/ 117828 h 190021"/>
                <a:gd name="connsiteX56" fmla="*/ 2662 w 195915"/>
                <a:gd name="connsiteY56" fmla="*/ 109779 h 190021"/>
                <a:gd name="connsiteX57" fmla="*/ 0 w 195915"/>
                <a:gd name="connsiteY57" fmla="*/ 109779 h 190021"/>
                <a:gd name="connsiteX58" fmla="*/ 0 w 195915"/>
                <a:gd name="connsiteY58" fmla="*/ 82968 h 190021"/>
                <a:gd name="connsiteX59" fmla="*/ 8049 w 195915"/>
                <a:gd name="connsiteY59" fmla="*/ 37396 h 190021"/>
                <a:gd name="connsiteX60" fmla="*/ 2662 w 195915"/>
                <a:gd name="connsiteY60" fmla="*/ 37396 h 190021"/>
                <a:gd name="connsiteX61" fmla="*/ 2662 w 195915"/>
                <a:gd name="connsiteY61" fmla="*/ 32008 h 190021"/>
                <a:gd name="connsiteX62" fmla="*/ 5324 w 195915"/>
                <a:gd name="connsiteY62" fmla="*/ 29346 h 190021"/>
                <a:gd name="connsiteX63" fmla="*/ 5324 w 195915"/>
                <a:gd name="connsiteY63" fmla="*/ 21297 h 190021"/>
                <a:gd name="connsiteX64" fmla="*/ 7986 w 195915"/>
                <a:gd name="connsiteY64" fmla="*/ 21297 h 190021"/>
                <a:gd name="connsiteX65" fmla="*/ 7986 w 195915"/>
                <a:gd name="connsiteY65" fmla="*/ 18635 h 190021"/>
                <a:gd name="connsiteX66" fmla="*/ 10648 w 195915"/>
                <a:gd name="connsiteY66" fmla="*/ 18635 h 190021"/>
                <a:gd name="connsiteX67" fmla="*/ 10648 w 195915"/>
                <a:gd name="connsiteY67" fmla="*/ 15973 h 190021"/>
                <a:gd name="connsiteX68" fmla="*/ 13310 w 195915"/>
                <a:gd name="connsiteY68" fmla="*/ 15973 h 190021"/>
                <a:gd name="connsiteX69" fmla="*/ 13310 w 195915"/>
                <a:gd name="connsiteY69" fmla="*/ 18635 h 190021"/>
                <a:gd name="connsiteX70" fmla="*/ 10648 w 195915"/>
                <a:gd name="connsiteY70" fmla="*/ 18635 h 190021"/>
                <a:gd name="connsiteX71" fmla="*/ 10648 w 195915"/>
                <a:gd name="connsiteY71" fmla="*/ 21297 h 190021"/>
                <a:gd name="connsiteX72" fmla="*/ 13310 w 195915"/>
                <a:gd name="connsiteY72" fmla="*/ 21297 h 190021"/>
                <a:gd name="connsiteX73" fmla="*/ 13310 w 195915"/>
                <a:gd name="connsiteY73" fmla="*/ 18635 h 190021"/>
                <a:gd name="connsiteX74" fmla="*/ 18698 w 195915"/>
                <a:gd name="connsiteY74" fmla="*/ 18635 h 190021"/>
                <a:gd name="connsiteX75" fmla="*/ 18698 w 195915"/>
                <a:gd name="connsiteY75" fmla="*/ 24022 h 190021"/>
                <a:gd name="connsiteX76" fmla="*/ 10648 w 195915"/>
                <a:gd name="connsiteY76" fmla="*/ 24022 h 190021"/>
                <a:gd name="connsiteX77" fmla="*/ 10648 w 195915"/>
                <a:gd name="connsiteY77" fmla="*/ 26684 h 190021"/>
                <a:gd name="connsiteX78" fmla="*/ 7986 w 195915"/>
                <a:gd name="connsiteY78" fmla="*/ 26684 h 190021"/>
                <a:gd name="connsiteX79" fmla="*/ 7986 w 195915"/>
                <a:gd name="connsiteY79" fmla="*/ 29346 h 190021"/>
                <a:gd name="connsiteX80" fmla="*/ 10648 w 195915"/>
                <a:gd name="connsiteY80" fmla="*/ 29346 h 190021"/>
                <a:gd name="connsiteX81" fmla="*/ 10648 w 195915"/>
                <a:gd name="connsiteY81" fmla="*/ 26684 h 190021"/>
                <a:gd name="connsiteX82" fmla="*/ 10648 w 195915"/>
                <a:gd name="connsiteY82" fmla="*/ 29346 h 190021"/>
                <a:gd name="connsiteX83" fmla="*/ 10648 w 195915"/>
                <a:gd name="connsiteY83" fmla="*/ 26684 h 190021"/>
                <a:gd name="connsiteX84" fmla="*/ 16036 w 195915"/>
                <a:gd name="connsiteY84" fmla="*/ 26684 h 190021"/>
                <a:gd name="connsiteX85" fmla="*/ 16036 w 195915"/>
                <a:gd name="connsiteY85" fmla="*/ 29346 h 190021"/>
                <a:gd name="connsiteX86" fmla="*/ 16036 w 195915"/>
                <a:gd name="connsiteY86" fmla="*/ 26684 h 190021"/>
                <a:gd name="connsiteX87" fmla="*/ 18698 w 195915"/>
                <a:gd name="connsiteY87" fmla="*/ 26684 h 190021"/>
                <a:gd name="connsiteX88" fmla="*/ 18698 w 195915"/>
                <a:gd name="connsiteY88" fmla="*/ 24022 h 190021"/>
                <a:gd name="connsiteX89" fmla="*/ 21360 w 195915"/>
                <a:gd name="connsiteY89" fmla="*/ 24022 h 190021"/>
                <a:gd name="connsiteX90" fmla="*/ 21360 w 195915"/>
                <a:gd name="connsiteY90" fmla="*/ 18635 h 190021"/>
                <a:gd name="connsiteX91" fmla="*/ 18698 w 195915"/>
                <a:gd name="connsiteY91" fmla="*/ 18635 h 190021"/>
                <a:gd name="connsiteX92" fmla="*/ 18698 w 195915"/>
                <a:gd name="connsiteY92" fmla="*/ 15973 h 190021"/>
                <a:gd name="connsiteX93" fmla="*/ 13310 w 195915"/>
                <a:gd name="connsiteY93" fmla="*/ 15973 h 190021"/>
                <a:gd name="connsiteX94" fmla="*/ 13310 w 195915"/>
                <a:gd name="connsiteY94" fmla="*/ 13310 h 190021"/>
                <a:gd name="connsiteX95" fmla="*/ 10648 w 195915"/>
                <a:gd name="connsiteY95" fmla="*/ 13310 h 190021"/>
                <a:gd name="connsiteX96" fmla="*/ 10648 w 195915"/>
                <a:gd name="connsiteY96" fmla="*/ 10648 h 190021"/>
                <a:gd name="connsiteX97" fmla="*/ 13310 w 195915"/>
                <a:gd name="connsiteY97" fmla="*/ 10648 h 190021"/>
                <a:gd name="connsiteX98" fmla="*/ 13310 w 195915"/>
                <a:gd name="connsiteY98" fmla="*/ 7986 h 190021"/>
                <a:gd name="connsiteX99" fmla="*/ 13310 w 195915"/>
                <a:gd name="connsiteY99" fmla="*/ 10648 h 190021"/>
                <a:gd name="connsiteX100" fmla="*/ 15972 w 195915"/>
                <a:gd name="connsiteY100" fmla="*/ 10648 h 190021"/>
                <a:gd name="connsiteX101" fmla="*/ 15972 w 195915"/>
                <a:gd name="connsiteY101" fmla="*/ 7986 h 190021"/>
                <a:gd name="connsiteX102" fmla="*/ 18635 w 195915"/>
                <a:gd name="connsiteY102" fmla="*/ 7986 h 190021"/>
                <a:gd name="connsiteX103" fmla="*/ 18635 w 195915"/>
                <a:gd name="connsiteY103" fmla="*/ 5324 h 190021"/>
                <a:gd name="connsiteX104" fmla="*/ 21296 w 195915"/>
                <a:gd name="connsiteY104" fmla="*/ 5324 h 190021"/>
                <a:gd name="connsiteX105" fmla="*/ 21296 w 195915"/>
                <a:gd name="connsiteY105" fmla="*/ 2662 h 190021"/>
                <a:gd name="connsiteX106" fmla="*/ 23958 w 195915"/>
                <a:gd name="connsiteY106" fmla="*/ 2662 h 190021"/>
                <a:gd name="connsiteX107" fmla="*/ 23958 w 195915"/>
                <a:gd name="connsiteY107" fmla="*/ 0 h 190021"/>
                <a:gd name="connsiteX108" fmla="*/ 37396 w 195915"/>
                <a:gd name="connsiteY108" fmla="*/ 0 h 190021"/>
                <a:gd name="connsiteX109" fmla="*/ 37396 w 195915"/>
                <a:gd name="connsiteY109" fmla="*/ 2662 h 190021"/>
                <a:gd name="connsiteX110" fmla="*/ 42783 w 195915"/>
                <a:gd name="connsiteY110" fmla="*/ 2662 h 190021"/>
                <a:gd name="connsiteX111" fmla="*/ 42783 w 195915"/>
                <a:gd name="connsiteY111" fmla="*/ 5324 h 190021"/>
                <a:gd name="connsiteX112" fmla="*/ 48171 w 195915"/>
                <a:gd name="connsiteY112" fmla="*/ 5324 h 190021"/>
                <a:gd name="connsiteX113" fmla="*/ 48171 w 195915"/>
                <a:gd name="connsiteY113" fmla="*/ 7986 h 190021"/>
                <a:gd name="connsiteX114" fmla="*/ 56220 w 195915"/>
                <a:gd name="connsiteY114" fmla="*/ 7986 h 190021"/>
                <a:gd name="connsiteX115" fmla="*/ 56220 w 195915"/>
                <a:gd name="connsiteY115" fmla="*/ 10648 h 190021"/>
                <a:gd name="connsiteX116" fmla="*/ 61608 w 195915"/>
                <a:gd name="connsiteY116" fmla="*/ 10648 h 190021"/>
                <a:gd name="connsiteX117" fmla="*/ 61608 w 195915"/>
                <a:gd name="connsiteY117" fmla="*/ 13310 h 190021"/>
                <a:gd name="connsiteX118" fmla="*/ 69657 w 195915"/>
                <a:gd name="connsiteY118" fmla="*/ 13310 h 190021"/>
                <a:gd name="connsiteX119" fmla="*/ 69657 w 195915"/>
                <a:gd name="connsiteY119" fmla="*/ 15973 h 190021"/>
                <a:gd name="connsiteX120" fmla="*/ 72319 w 195915"/>
                <a:gd name="connsiteY120" fmla="*/ 15973 h 190021"/>
                <a:gd name="connsiteX121" fmla="*/ 72319 w 195915"/>
                <a:gd name="connsiteY121" fmla="*/ 18635 h 190021"/>
                <a:gd name="connsiteX122" fmla="*/ 74981 w 195915"/>
                <a:gd name="connsiteY122" fmla="*/ 18635 h 190021"/>
                <a:gd name="connsiteX123" fmla="*/ 74981 w 195915"/>
                <a:gd name="connsiteY123" fmla="*/ 24022 h 190021"/>
                <a:gd name="connsiteX124" fmla="*/ 72319 w 195915"/>
                <a:gd name="connsiteY124" fmla="*/ 24022 h 190021"/>
                <a:gd name="connsiteX125" fmla="*/ 72319 w 195915"/>
                <a:gd name="connsiteY125" fmla="*/ 32072 h 190021"/>
                <a:gd name="connsiteX126" fmla="*/ 74981 w 195915"/>
                <a:gd name="connsiteY126" fmla="*/ 32072 h 190021"/>
                <a:gd name="connsiteX127" fmla="*/ 72319 w 195915"/>
                <a:gd name="connsiteY127" fmla="*/ 32072 h 190021"/>
                <a:gd name="connsiteX128" fmla="*/ 72319 w 195915"/>
                <a:gd name="connsiteY128" fmla="*/ 34734 h 190021"/>
                <a:gd name="connsiteX129" fmla="*/ 69657 w 195915"/>
                <a:gd name="connsiteY129" fmla="*/ 34734 h 190021"/>
                <a:gd name="connsiteX130" fmla="*/ 69657 w 195915"/>
                <a:gd name="connsiteY130" fmla="*/ 40121 h 190021"/>
                <a:gd name="connsiteX131" fmla="*/ 66995 w 195915"/>
                <a:gd name="connsiteY131" fmla="*/ 40121 h 190021"/>
                <a:gd name="connsiteX132" fmla="*/ 66995 w 195915"/>
                <a:gd name="connsiteY132" fmla="*/ 45509 h 190021"/>
                <a:gd name="connsiteX133" fmla="*/ 64333 w 195915"/>
                <a:gd name="connsiteY133" fmla="*/ 45509 h 190021"/>
                <a:gd name="connsiteX134" fmla="*/ 66995 w 195915"/>
                <a:gd name="connsiteY134" fmla="*/ 45509 h 190021"/>
                <a:gd name="connsiteX135" fmla="*/ 66995 w 195915"/>
                <a:gd name="connsiteY135" fmla="*/ 48171 h 190021"/>
                <a:gd name="connsiteX136" fmla="*/ 64333 w 195915"/>
                <a:gd name="connsiteY136" fmla="*/ 48171 h 190021"/>
                <a:gd name="connsiteX137" fmla="*/ 64333 w 195915"/>
                <a:gd name="connsiteY137" fmla="*/ 50833 h 190021"/>
                <a:gd name="connsiteX138" fmla="*/ 61671 w 195915"/>
                <a:gd name="connsiteY138" fmla="*/ 50833 h 190021"/>
                <a:gd name="connsiteX139" fmla="*/ 61671 w 195915"/>
                <a:gd name="connsiteY139" fmla="*/ 53495 h 190021"/>
                <a:gd name="connsiteX140" fmla="*/ 50959 w 195915"/>
                <a:gd name="connsiteY140" fmla="*/ 53495 h 190021"/>
                <a:gd name="connsiteX141" fmla="*/ 56347 w 195915"/>
                <a:gd name="connsiteY141" fmla="*/ 53495 h 190021"/>
                <a:gd name="connsiteX142" fmla="*/ 56347 w 195915"/>
                <a:gd name="connsiteY142" fmla="*/ 56157 h 190021"/>
                <a:gd name="connsiteX143" fmla="*/ 59009 w 195915"/>
                <a:gd name="connsiteY143" fmla="*/ 56157 h 190021"/>
                <a:gd name="connsiteX144" fmla="*/ 59009 w 195915"/>
                <a:gd name="connsiteY144" fmla="*/ 53495 h 190021"/>
                <a:gd name="connsiteX145" fmla="*/ 64397 w 195915"/>
                <a:gd name="connsiteY145" fmla="*/ 53495 h 190021"/>
                <a:gd name="connsiteX146" fmla="*/ 64397 w 195915"/>
                <a:gd name="connsiteY146" fmla="*/ 50833 h 190021"/>
                <a:gd name="connsiteX147" fmla="*/ 67059 w 195915"/>
                <a:gd name="connsiteY147" fmla="*/ 50833 h 190021"/>
                <a:gd name="connsiteX148" fmla="*/ 67059 w 195915"/>
                <a:gd name="connsiteY148" fmla="*/ 53495 h 190021"/>
                <a:gd name="connsiteX149" fmla="*/ 69721 w 195915"/>
                <a:gd name="connsiteY149" fmla="*/ 53495 h 190021"/>
                <a:gd name="connsiteX150" fmla="*/ 69721 w 195915"/>
                <a:gd name="connsiteY150" fmla="*/ 56157 h 190021"/>
                <a:gd name="connsiteX151" fmla="*/ 67059 w 195915"/>
                <a:gd name="connsiteY151" fmla="*/ 56157 h 190021"/>
                <a:gd name="connsiteX152" fmla="*/ 67059 w 195915"/>
                <a:gd name="connsiteY152" fmla="*/ 61545 h 190021"/>
                <a:gd name="connsiteX153" fmla="*/ 69721 w 195915"/>
                <a:gd name="connsiteY153" fmla="*/ 61545 h 190021"/>
                <a:gd name="connsiteX154" fmla="*/ 69721 w 195915"/>
                <a:gd name="connsiteY154" fmla="*/ 64207 h 190021"/>
                <a:gd name="connsiteX155" fmla="*/ 72383 w 195915"/>
                <a:gd name="connsiteY155" fmla="*/ 64207 h 190021"/>
                <a:gd name="connsiteX156" fmla="*/ 72383 w 195915"/>
                <a:gd name="connsiteY156" fmla="*/ 66869 h 190021"/>
                <a:gd name="connsiteX157" fmla="*/ 69721 w 195915"/>
                <a:gd name="connsiteY157" fmla="*/ 66869 h 190021"/>
                <a:gd name="connsiteX158" fmla="*/ 69721 w 195915"/>
                <a:gd name="connsiteY158" fmla="*/ 69531 h 190021"/>
                <a:gd name="connsiteX159" fmla="*/ 77770 w 195915"/>
                <a:gd name="connsiteY159" fmla="*/ 69531 h 190021"/>
                <a:gd name="connsiteX160" fmla="*/ 77770 w 195915"/>
                <a:gd name="connsiteY160" fmla="*/ 74918 h 190021"/>
                <a:gd name="connsiteX161" fmla="*/ 80433 w 195915"/>
                <a:gd name="connsiteY161" fmla="*/ 74918 h 190021"/>
                <a:gd name="connsiteX162" fmla="*/ 80433 w 195915"/>
                <a:gd name="connsiteY162" fmla="*/ 64207 h 190021"/>
                <a:gd name="connsiteX163" fmla="*/ 75045 w 195915"/>
                <a:gd name="connsiteY163" fmla="*/ 64207 h 190021"/>
                <a:gd name="connsiteX164" fmla="*/ 75045 w 195915"/>
                <a:gd name="connsiteY164" fmla="*/ 61545 h 190021"/>
                <a:gd name="connsiteX165" fmla="*/ 69657 w 195915"/>
                <a:gd name="connsiteY165" fmla="*/ 61545 h 190021"/>
                <a:gd name="connsiteX166" fmla="*/ 69657 w 195915"/>
                <a:gd name="connsiteY166" fmla="*/ 58883 h 190021"/>
                <a:gd name="connsiteX167" fmla="*/ 72319 w 195915"/>
                <a:gd name="connsiteY167" fmla="*/ 58883 h 190021"/>
                <a:gd name="connsiteX168" fmla="*/ 72319 w 195915"/>
                <a:gd name="connsiteY168" fmla="*/ 53495 h 190021"/>
                <a:gd name="connsiteX169" fmla="*/ 69657 w 195915"/>
                <a:gd name="connsiteY169" fmla="*/ 53495 h 190021"/>
                <a:gd name="connsiteX170" fmla="*/ 72319 w 195915"/>
                <a:gd name="connsiteY170" fmla="*/ 53495 h 190021"/>
                <a:gd name="connsiteX171" fmla="*/ 69657 w 195915"/>
                <a:gd name="connsiteY171" fmla="*/ 53495 h 190021"/>
                <a:gd name="connsiteX172" fmla="*/ 69657 w 195915"/>
                <a:gd name="connsiteY172" fmla="*/ 45445 h 190021"/>
                <a:gd name="connsiteX173" fmla="*/ 72319 w 195915"/>
                <a:gd name="connsiteY173" fmla="*/ 45445 h 190021"/>
                <a:gd name="connsiteX174" fmla="*/ 69657 w 195915"/>
                <a:gd name="connsiteY174" fmla="*/ 45445 h 190021"/>
                <a:gd name="connsiteX175" fmla="*/ 69657 w 195915"/>
                <a:gd name="connsiteY175" fmla="*/ 42783 h 190021"/>
                <a:gd name="connsiteX176" fmla="*/ 72319 w 195915"/>
                <a:gd name="connsiteY176" fmla="*/ 42783 h 190021"/>
                <a:gd name="connsiteX177" fmla="*/ 72319 w 195915"/>
                <a:gd name="connsiteY177" fmla="*/ 37396 h 190021"/>
                <a:gd name="connsiteX178" fmla="*/ 74981 w 195915"/>
                <a:gd name="connsiteY178" fmla="*/ 37396 h 190021"/>
                <a:gd name="connsiteX179" fmla="*/ 74981 w 195915"/>
                <a:gd name="connsiteY179" fmla="*/ 32008 h 190021"/>
                <a:gd name="connsiteX180" fmla="*/ 80369 w 195915"/>
                <a:gd name="connsiteY180" fmla="*/ 32008 h 190021"/>
                <a:gd name="connsiteX181" fmla="*/ 77707 w 195915"/>
                <a:gd name="connsiteY181" fmla="*/ 32008 h 190021"/>
                <a:gd name="connsiteX182" fmla="*/ 77707 w 195915"/>
                <a:gd name="connsiteY182" fmla="*/ 34670 h 190021"/>
                <a:gd name="connsiteX183" fmla="*/ 80369 w 195915"/>
                <a:gd name="connsiteY183" fmla="*/ 34670 h 190021"/>
                <a:gd name="connsiteX184" fmla="*/ 80369 w 195915"/>
                <a:gd name="connsiteY184" fmla="*/ 32008 h 190021"/>
                <a:gd name="connsiteX185" fmla="*/ 83031 w 195915"/>
                <a:gd name="connsiteY185" fmla="*/ 32008 h 190021"/>
                <a:gd name="connsiteX186" fmla="*/ 83031 w 195915"/>
                <a:gd name="connsiteY186" fmla="*/ 34670 h 190021"/>
                <a:gd name="connsiteX187" fmla="*/ 83031 w 195915"/>
                <a:gd name="connsiteY187" fmla="*/ 32008 h 190021"/>
                <a:gd name="connsiteX188" fmla="*/ 83031 w 195915"/>
                <a:gd name="connsiteY188" fmla="*/ 34670 h 190021"/>
                <a:gd name="connsiteX189" fmla="*/ 85693 w 195915"/>
                <a:gd name="connsiteY189" fmla="*/ 34670 h 190021"/>
                <a:gd name="connsiteX190" fmla="*/ 85693 w 195915"/>
                <a:gd name="connsiteY190" fmla="*/ 40058 h 190021"/>
                <a:gd name="connsiteX191" fmla="*/ 88355 w 195915"/>
                <a:gd name="connsiteY191" fmla="*/ 40058 h 190021"/>
                <a:gd name="connsiteX192" fmla="*/ 88355 w 195915"/>
                <a:gd name="connsiteY192" fmla="*/ 42720 h 190021"/>
                <a:gd name="connsiteX193" fmla="*/ 91017 w 195915"/>
                <a:gd name="connsiteY193" fmla="*/ 42720 h 190021"/>
                <a:gd name="connsiteX194" fmla="*/ 91017 w 195915"/>
                <a:gd name="connsiteY194" fmla="*/ 48107 h 190021"/>
                <a:gd name="connsiteX195" fmla="*/ 93679 w 195915"/>
                <a:gd name="connsiteY195" fmla="*/ 48107 h 190021"/>
                <a:gd name="connsiteX196" fmla="*/ 93679 w 195915"/>
                <a:gd name="connsiteY196" fmla="*/ 56157 h 190021"/>
                <a:gd name="connsiteX197" fmla="*/ 96341 w 195915"/>
                <a:gd name="connsiteY197" fmla="*/ 56157 h 190021"/>
                <a:gd name="connsiteX198" fmla="*/ 96341 w 195915"/>
                <a:gd name="connsiteY198" fmla="*/ 58819 h 190021"/>
                <a:gd name="connsiteX199" fmla="*/ 101729 w 195915"/>
                <a:gd name="connsiteY199" fmla="*/ 58819 h 190021"/>
                <a:gd name="connsiteX200" fmla="*/ 99067 w 195915"/>
                <a:gd name="connsiteY200" fmla="*/ 58819 h 190021"/>
                <a:gd name="connsiteX201" fmla="*/ 99067 w 195915"/>
                <a:gd name="connsiteY201" fmla="*/ 56157 h 190021"/>
                <a:gd name="connsiteX202" fmla="*/ 96405 w 195915"/>
                <a:gd name="connsiteY202" fmla="*/ 56157 h 190021"/>
                <a:gd name="connsiteX203" fmla="*/ 96405 w 195915"/>
                <a:gd name="connsiteY203" fmla="*/ 53495 h 190021"/>
                <a:gd name="connsiteX204" fmla="*/ 93743 w 195915"/>
                <a:gd name="connsiteY204" fmla="*/ 53495 h 190021"/>
                <a:gd name="connsiteX205" fmla="*/ 93743 w 195915"/>
                <a:gd name="connsiteY205" fmla="*/ 42783 h 190021"/>
                <a:gd name="connsiteX206" fmla="*/ 91081 w 195915"/>
                <a:gd name="connsiteY206" fmla="*/ 42783 h 190021"/>
                <a:gd name="connsiteX207" fmla="*/ 91081 w 195915"/>
                <a:gd name="connsiteY207" fmla="*/ 40121 h 190021"/>
                <a:gd name="connsiteX208" fmla="*/ 88418 w 195915"/>
                <a:gd name="connsiteY208" fmla="*/ 40121 h 190021"/>
                <a:gd name="connsiteX209" fmla="*/ 88418 w 195915"/>
                <a:gd name="connsiteY209" fmla="*/ 37459 h 190021"/>
                <a:gd name="connsiteX210" fmla="*/ 85756 w 195915"/>
                <a:gd name="connsiteY210" fmla="*/ 37459 h 190021"/>
                <a:gd name="connsiteX211" fmla="*/ 85756 w 195915"/>
                <a:gd name="connsiteY211" fmla="*/ 29410 h 190021"/>
                <a:gd name="connsiteX212" fmla="*/ 83095 w 195915"/>
                <a:gd name="connsiteY212" fmla="*/ 29410 h 190021"/>
                <a:gd name="connsiteX213" fmla="*/ 83095 w 195915"/>
                <a:gd name="connsiteY213" fmla="*/ 26747 h 190021"/>
                <a:gd name="connsiteX214" fmla="*/ 91144 w 195915"/>
                <a:gd name="connsiteY214" fmla="*/ 26747 h 190021"/>
                <a:gd name="connsiteX215" fmla="*/ 91144 w 195915"/>
                <a:gd name="connsiteY215" fmla="*/ 29410 h 190021"/>
                <a:gd name="connsiteX216" fmla="*/ 93806 w 195915"/>
                <a:gd name="connsiteY216" fmla="*/ 29410 h 190021"/>
                <a:gd name="connsiteX217" fmla="*/ 93806 w 195915"/>
                <a:gd name="connsiteY217" fmla="*/ 32072 h 190021"/>
                <a:gd name="connsiteX218" fmla="*/ 99194 w 195915"/>
                <a:gd name="connsiteY218" fmla="*/ 32072 h 190021"/>
                <a:gd name="connsiteX219" fmla="*/ 99194 w 195915"/>
                <a:gd name="connsiteY219" fmla="*/ 34734 h 190021"/>
                <a:gd name="connsiteX220" fmla="*/ 101856 w 195915"/>
                <a:gd name="connsiteY220" fmla="*/ 34734 h 190021"/>
                <a:gd name="connsiteX221" fmla="*/ 101856 w 195915"/>
                <a:gd name="connsiteY221" fmla="*/ 37396 h 190021"/>
                <a:gd name="connsiteX222" fmla="*/ 107243 w 195915"/>
                <a:gd name="connsiteY222" fmla="*/ 37396 h 190021"/>
                <a:gd name="connsiteX223" fmla="*/ 107243 w 195915"/>
                <a:gd name="connsiteY223" fmla="*/ 40058 h 190021"/>
                <a:gd name="connsiteX224" fmla="*/ 109905 w 195915"/>
                <a:gd name="connsiteY224" fmla="*/ 40058 h 190021"/>
                <a:gd name="connsiteX225" fmla="*/ 109905 w 195915"/>
                <a:gd name="connsiteY225" fmla="*/ 42720 h 190021"/>
                <a:gd name="connsiteX226" fmla="*/ 115293 w 195915"/>
                <a:gd name="connsiteY226" fmla="*/ 42720 h 190021"/>
                <a:gd name="connsiteX227" fmla="*/ 115293 w 195915"/>
                <a:gd name="connsiteY227" fmla="*/ 45382 h 190021"/>
                <a:gd name="connsiteX228" fmla="*/ 117955 w 195915"/>
                <a:gd name="connsiteY228" fmla="*/ 45382 h 190021"/>
                <a:gd name="connsiteX229" fmla="*/ 117955 w 195915"/>
                <a:gd name="connsiteY229" fmla="*/ 48044 h 190021"/>
                <a:gd name="connsiteX230" fmla="*/ 123342 w 195915"/>
                <a:gd name="connsiteY230" fmla="*/ 48044 h 190021"/>
                <a:gd name="connsiteX231" fmla="*/ 123342 w 195915"/>
                <a:gd name="connsiteY231" fmla="*/ 50706 h 190021"/>
                <a:gd name="connsiteX232" fmla="*/ 128730 w 195915"/>
                <a:gd name="connsiteY232" fmla="*/ 50706 h 190021"/>
                <a:gd name="connsiteX233" fmla="*/ 128730 w 195915"/>
                <a:gd name="connsiteY233" fmla="*/ 53368 h 190021"/>
                <a:gd name="connsiteX234" fmla="*/ 131392 w 195915"/>
                <a:gd name="connsiteY234" fmla="*/ 53368 h 190021"/>
                <a:gd name="connsiteX235" fmla="*/ 131392 w 195915"/>
                <a:gd name="connsiteY235" fmla="*/ 56030 h 190021"/>
                <a:gd name="connsiteX236" fmla="*/ 136779 w 195915"/>
                <a:gd name="connsiteY236" fmla="*/ 56030 h 190021"/>
                <a:gd name="connsiteX237" fmla="*/ 136779 w 195915"/>
                <a:gd name="connsiteY237" fmla="*/ 58692 h 190021"/>
                <a:gd name="connsiteX238" fmla="*/ 142167 w 195915"/>
                <a:gd name="connsiteY238" fmla="*/ 58692 h 190021"/>
                <a:gd name="connsiteX239" fmla="*/ 142167 w 195915"/>
                <a:gd name="connsiteY239" fmla="*/ 61355 h 190021"/>
                <a:gd name="connsiteX240" fmla="*/ 147555 w 195915"/>
                <a:gd name="connsiteY240" fmla="*/ 61355 h 190021"/>
                <a:gd name="connsiteX241" fmla="*/ 147555 w 195915"/>
                <a:gd name="connsiteY241" fmla="*/ 64016 h 190021"/>
                <a:gd name="connsiteX242" fmla="*/ 150217 w 195915"/>
                <a:gd name="connsiteY242" fmla="*/ 64016 h 190021"/>
                <a:gd name="connsiteX243" fmla="*/ 150217 w 195915"/>
                <a:gd name="connsiteY243" fmla="*/ 66679 h 190021"/>
                <a:gd name="connsiteX244" fmla="*/ 155604 w 195915"/>
                <a:gd name="connsiteY244" fmla="*/ 66679 h 190021"/>
                <a:gd name="connsiteX245" fmla="*/ 155604 w 195915"/>
                <a:gd name="connsiteY245" fmla="*/ 69341 h 190021"/>
                <a:gd name="connsiteX246" fmla="*/ 160992 w 195915"/>
                <a:gd name="connsiteY246" fmla="*/ 69341 h 190021"/>
                <a:gd name="connsiteX247" fmla="*/ 160992 w 195915"/>
                <a:gd name="connsiteY247" fmla="*/ 72003 h 190021"/>
                <a:gd name="connsiteX248" fmla="*/ 163654 w 195915"/>
                <a:gd name="connsiteY248" fmla="*/ 72003 h 190021"/>
                <a:gd name="connsiteX249" fmla="*/ 163654 w 195915"/>
                <a:gd name="connsiteY249" fmla="*/ 74665 h 190021"/>
                <a:gd name="connsiteX250" fmla="*/ 169041 w 195915"/>
                <a:gd name="connsiteY250" fmla="*/ 74665 h 190021"/>
                <a:gd name="connsiteX251" fmla="*/ 169041 w 195915"/>
                <a:gd name="connsiteY251" fmla="*/ 77327 h 190021"/>
                <a:gd name="connsiteX252" fmla="*/ 174429 w 195915"/>
                <a:gd name="connsiteY252" fmla="*/ 77327 h 190021"/>
                <a:gd name="connsiteX253" fmla="*/ 174429 w 195915"/>
                <a:gd name="connsiteY253" fmla="*/ 79989 h 190021"/>
                <a:gd name="connsiteX254" fmla="*/ 179816 w 195915"/>
                <a:gd name="connsiteY254" fmla="*/ 79989 h 190021"/>
                <a:gd name="connsiteX255" fmla="*/ 179816 w 195915"/>
                <a:gd name="connsiteY255" fmla="*/ 82651 h 190021"/>
                <a:gd name="connsiteX256" fmla="*/ 185204 w 195915"/>
                <a:gd name="connsiteY256" fmla="*/ 82651 h 190021"/>
                <a:gd name="connsiteX257" fmla="*/ 185204 w 195915"/>
                <a:gd name="connsiteY257" fmla="*/ 85313 h 190021"/>
                <a:gd name="connsiteX258" fmla="*/ 190591 w 195915"/>
                <a:gd name="connsiteY258" fmla="*/ 85313 h 190021"/>
                <a:gd name="connsiteX259" fmla="*/ 190591 w 195915"/>
                <a:gd name="connsiteY259" fmla="*/ 87975 h 190021"/>
                <a:gd name="connsiteX260" fmla="*/ 193254 w 195915"/>
                <a:gd name="connsiteY260" fmla="*/ 87975 h 190021"/>
                <a:gd name="connsiteX261" fmla="*/ 193254 w 195915"/>
                <a:gd name="connsiteY261" fmla="*/ 90637 h 190021"/>
                <a:gd name="connsiteX262" fmla="*/ 195916 w 195915"/>
                <a:gd name="connsiteY262" fmla="*/ 90637 h 190021"/>
                <a:gd name="connsiteX263" fmla="*/ 187866 w 195915"/>
                <a:gd name="connsiteY263" fmla="*/ 98687 h 190021"/>
                <a:gd name="connsiteX264" fmla="*/ 187866 w 195915"/>
                <a:gd name="connsiteY264" fmla="*/ 101349 h 190021"/>
                <a:gd name="connsiteX265" fmla="*/ 185204 w 195915"/>
                <a:gd name="connsiteY265" fmla="*/ 104011 h 190021"/>
                <a:gd name="connsiteX266" fmla="*/ 185204 w 195915"/>
                <a:gd name="connsiteY266" fmla="*/ 106673 h 190021"/>
                <a:gd name="connsiteX267" fmla="*/ 182542 w 195915"/>
                <a:gd name="connsiteY267" fmla="*/ 109335 h 190021"/>
                <a:gd name="connsiteX268" fmla="*/ 182542 w 195915"/>
                <a:gd name="connsiteY268" fmla="*/ 111997 h 190021"/>
                <a:gd name="connsiteX269" fmla="*/ 179880 w 195915"/>
                <a:gd name="connsiteY269" fmla="*/ 111997 h 190021"/>
                <a:gd name="connsiteX270" fmla="*/ 179880 w 195915"/>
                <a:gd name="connsiteY270" fmla="*/ 114659 h 190021"/>
                <a:gd name="connsiteX271" fmla="*/ 177218 w 195915"/>
                <a:gd name="connsiteY271" fmla="*/ 114659 h 190021"/>
                <a:gd name="connsiteX272" fmla="*/ 174556 w 195915"/>
                <a:gd name="connsiteY272" fmla="*/ 117321 h 190021"/>
                <a:gd name="connsiteX273" fmla="*/ 169168 w 195915"/>
                <a:gd name="connsiteY273" fmla="*/ 117321 h 190021"/>
                <a:gd name="connsiteX274" fmla="*/ 169168 w 195915"/>
                <a:gd name="connsiteY274" fmla="*/ 114659 h 190021"/>
                <a:gd name="connsiteX275" fmla="*/ 163780 w 195915"/>
                <a:gd name="connsiteY275" fmla="*/ 114659 h 190021"/>
                <a:gd name="connsiteX276" fmla="*/ 163780 w 195915"/>
                <a:gd name="connsiteY276" fmla="*/ 117321 h 190021"/>
                <a:gd name="connsiteX277" fmla="*/ 169168 w 195915"/>
                <a:gd name="connsiteY277" fmla="*/ 117321 h 190021"/>
                <a:gd name="connsiteX278" fmla="*/ 171830 w 195915"/>
                <a:gd name="connsiteY278" fmla="*/ 119983 h 190021"/>
                <a:gd name="connsiteX279" fmla="*/ 171830 w 195915"/>
                <a:gd name="connsiteY279" fmla="*/ 122645 h 190021"/>
                <a:gd name="connsiteX280" fmla="*/ 174492 w 195915"/>
                <a:gd name="connsiteY280" fmla="*/ 122645 h 190021"/>
                <a:gd name="connsiteX281" fmla="*/ 174492 w 195915"/>
                <a:gd name="connsiteY281" fmla="*/ 125308 h 190021"/>
                <a:gd name="connsiteX282" fmla="*/ 163780 w 195915"/>
                <a:gd name="connsiteY282" fmla="*/ 125308 h 190021"/>
                <a:gd name="connsiteX283" fmla="*/ 163780 w 195915"/>
                <a:gd name="connsiteY283" fmla="*/ 127970 h 190021"/>
                <a:gd name="connsiteX284" fmla="*/ 166442 w 195915"/>
                <a:gd name="connsiteY284" fmla="*/ 130632 h 190021"/>
                <a:gd name="connsiteX285" fmla="*/ 166442 w 195915"/>
                <a:gd name="connsiteY285" fmla="*/ 133294 h 190021"/>
                <a:gd name="connsiteX286" fmla="*/ 169105 w 195915"/>
                <a:gd name="connsiteY286" fmla="*/ 133294 h 190021"/>
                <a:gd name="connsiteX287" fmla="*/ 169105 w 195915"/>
                <a:gd name="connsiteY287" fmla="*/ 135956 h 190021"/>
                <a:gd name="connsiteX288" fmla="*/ 171767 w 195915"/>
                <a:gd name="connsiteY288" fmla="*/ 135956 h 190021"/>
                <a:gd name="connsiteX289" fmla="*/ 174429 w 195915"/>
                <a:gd name="connsiteY289" fmla="*/ 138618 h 190021"/>
                <a:gd name="connsiteX290" fmla="*/ 174429 w 195915"/>
                <a:gd name="connsiteY290" fmla="*/ 141280 h 190021"/>
                <a:gd name="connsiteX291" fmla="*/ 171767 w 195915"/>
                <a:gd name="connsiteY291" fmla="*/ 143942 h 190021"/>
                <a:gd name="connsiteX292" fmla="*/ 169105 w 195915"/>
                <a:gd name="connsiteY292" fmla="*/ 143942 h 190021"/>
                <a:gd name="connsiteX293" fmla="*/ 169105 w 195915"/>
                <a:gd name="connsiteY293" fmla="*/ 141280 h 190021"/>
                <a:gd name="connsiteX294" fmla="*/ 166442 w 195915"/>
                <a:gd name="connsiteY294" fmla="*/ 138618 h 190021"/>
                <a:gd name="connsiteX295" fmla="*/ 163780 w 195915"/>
                <a:gd name="connsiteY295" fmla="*/ 138618 h 190021"/>
                <a:gd name="connsiteX296" fmla="*/ 163780 w 195915"/>
                <a:gd name="connsiteY296" fmla="*/ 135956 h 190021"/>
                <a:gd name="connsiteX297" fmla="*/ 161119 w 195915"/>
                <a:gd name="connsiteY297" fmla="*/ 135956 h 190021"/>
                <a:gd name="connsiteX298" fmla="*/ 158457 w 195915"/>
                <a:gd name="connsiteY298" fmla="*/ 138618 h 190021"/>
                <a:gd name="connsiteX299" fmla="*/ 155794 w 195915"/>
                <a:gd name="connsiteY299" fmla="*/ 138618 h 190021"/>
                <a:gd name="connsiteX300" fmla="*/ 153132 w 195915"/>
                <a:gd name="connsiteY300" fmla="*/ 141280 h 190021"/>
                <a:gd name="connsiteX301" fmla="*/ 153132 w 195915"/>
                <a:gd name="connsiteY301" fmla="*/ 146667 h 190021"/>
                <a:gd name="connsiteX302" fmla="*/ 155794 w 195915"/>
                <a:gd name="connsiteY302" fmla="*/ 149329 h 190021"/>
                <a:gd name="connsiteX303" fmla="*/ 155794 w 195915"/>
                <a:gd name="connsiteY303" fmla="*/ 157379 h 190021"/>
                <a:gd name="connsiteX304" fmla="*/ 158457 w 195915"/>
                <a:gd name="connsiteY304" fmla="*/ 157379 h 190021"/>
                <a:gd name="connsiteX305" fmla="*/ 158457 w 195915"/>
                <a:gd name="connsiteY305" fmla="*/ 162767 h 190021"/>
                <a:gd name="connsiteX306" fmla="*/ 158457 w 195915"/>
                <a:gd name="connsiteY306" fmla="*/ 162767 h 190021"/>
                <a:gd name="connsiteX307" fmla="*/ 77517 w 195915"/>
                <a:gd name="connsiteY307" fmla="*/ 26557 h 190021"/>
                <a:gd name="connsiteX308" fmla="*/ 80179 w 195915"/>
                <a:gd name="connsiteY308" fmla="*/ 26557 h 190021"/>
                <a:gd name="connsiteX309" fmla="*/ 80179 w 195915"/>
                <a:gd name="connsiteY309" fmla="*/ 29219 h 190021"/>
                <a:gd name="connsiteX310" fmla="*/ 74791 w 195915"/>
                <a:gd name="connsiteY310" fmla="*/ 29219 h 190021"/>
                <a:gd name="connsiteX311" fmla="*/ 74791 w 195915"/>
                <a:gd name="connsiteY311" fmla="*/ 23832 h 190021"/>
                <a:gd name="connsiteX312" fmla="*/ 77453 w 195915"/>
                <a:gd name="connsiteY312" fmla="*/ 23832 h 190021"/>
                <a:gd name="connsiteX313" fmla="*/ 77453 w 195915"/>
                <a:gd name="connsiteY313" fmla="*/ 26494 h 190021"/>
                <a:gd name="connsiteX314" fmla="*/ 77453 w 195915"/>
                <a:gd name="connsiteY314" fmla="*/ 26494 h 19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95915" h="190021">
                  <a:moveTo>
                    <a:pt x="157949" y="163274"/>
                  </a:moveTo>
                  <a:lnTo>
                    <a:pt x="157949" y="165936"/>
                  </a:lnTo>
                  <a:lnTo>
                    <a:pt x="155287" y="165936"/>
                  </a:lnTo>
                  <a:lnTo>
                    <a:pt x="152625" y="163274"/>
                  </a:lnTo>
                  <a:lnTo>
                    <a:pt x="147238" y="163274"/>
                  </a:lnTo>
                  <a:lnTo>
                    <a:pt x="147238" y="165936"/>
                  </a:lnTo>
                  <a:lnTo>
                    <a:pt x="139188" y="165936"/>
                  </a:lnTo>
                  <a:lnTo>
                    <a:pt x="139188" y="160548"/>
                  </a:lnTo>
                  <a:lnTo>
                    <a:pt x="136526" y="157886"/>
                  </a:lnTo>
                  <a:lnTo>
                    <a:pt x="136526" y="160548"/>
                  </a:lnTo>
                  <a:lnTo>
                    <a:pt x="133864" y="160548"/>
                  </a:lnTo>
                  <a:lnTo>
                    <a:pt x="133864" y="163210"/>
                  </a:lnTo>
                  <a:lnTo>
                    <a:pt x="120427" y="163210"/>
                  </a:lnTo>
                  <a:lnTo>
                    <a:pt x="117765" y="165872"/>
                  </a:lnTo>
                  <a:lnTo>
                    <a:pt x="117765" y="173922"/>
                  </a:lnTo>
                  <a:lnTo>
                    <a:pt x="120427" y="173922"/>
                  </a:lnTo>
                  <a:lnTo>
                    <a:pt x="120427" y="176584"/>
                  </a:lnTo>
                  <a:lnTo>
                    <a:pt x="123089" y="176584"/>
                  </a:lnTo>
                  <a:lnTo>
                    <a:pt x="123089" y="184634"/>
                  </a:lnTo>
                  <a:lnTo>
                    <a:pt x="120427" y="181972"/>
                  </a:lnTo>
                  <a:lnTo>
                    <a:pt x="109715" y="181972"/>
                  </a:lnTo>
                  <a:lnTo>
                    <a:pt x="109715" y="190021"/>
                  </a:lnTo>
                  <a:lnTo>
                    <a:pt x="107053" y="190021"/>
                  </a:lnTo>
                  <a:lnTo>
                    <a:pt x="107053" y="187359"/>
                  </a:lnTo>
                  <a:lnTo>
                    <a:pt x="104391" y="187359"/>
                  </a:lnTo>
                  <a:lnTo>
                    <a:pt x="104391" y="181972"/>
                  </a:lnTo>
                  <a:lnTo>
                    <a:pt x="101729" y="181972"/>
                  </a:lnTo>
                  <a:lnTo>
                    <a:pt x="101729" y="184634"/>
                  </a:lnTo>
                  <a:lnTo>
                    <a:pt x="93679" y="184634"/>
                  </a:lnTo>
                  <a:lnTo>
                    <a:pt x="93679" y="181972"/>
                  </a:lnTo>
                  <a:lnTo>
                    <a:pt x="91017" y="181972"/>
                  </a:lnTo>
                  <a:lnTo>
                    <a:pt x="91017" y="179310"/>
                  </a:lnTo>
                  <a:lnTo>
                    <a:pt x="88355" y="179310"/>
                  </a:lnTo>
                  <a:lnTo>
                    <a:pt x="88355" y="176647"/>
                  </a:lnTo>
                  <a:lnTo>
                    <a:pt x="85693" y="176647"/>
                  </a:lnTo>
                  <a:lnTo>
                    <a:pt x="85693" y="173985"/>
                  </a:lnTo>
                  <a:lnTo>
                    <a:pt x="83031" y="173985"/>
                  </a:lnTo>
                  <a:lnTo>
                    <a:pt x="83031" y="171323"/>
                  </a:lnTo>
                  <a:lnTo>
                    <a:pt x="77644" y="171323"/>
                  </a:lnTo>
                  <a:lnTo>
                    <a:pt x="77644" y="173985"/>
                  </a:lnTo>
                  <a:lnTo>
                    <a:pt x="66932" y="173985"/>
                  </a:lnTo>
                  <a:lnTo>
                    <a:pt x="66932" y="171323"/>
                  </a:lnTo>
                  <a:lnTo>
                    <a:pt x="64270" y="171323"/>
                  </a:lnTo>
                  <a:lnTo>
                    <a:pt x="64270" y="168661"/>
                  </a:lnTo>
                  <a:lnTo>
                    <a:pt x="56220" y="168661"/>
                  </a:lnTo>
                  <a:lnTo>
                    <a:pt x="50833" y="160612"/>
                  </a:lnTo>
                  <a:lnTo>
                    <a:pt x="45445" y="152562"/>
                  </a:lnTo>
                  <a:lnTo>
                    <a:pt x="42783" y="149900"/>
                  </a:lnTo>
                  <a:lnTo>
                    <a:pt x="42783" y="147238"/>
                  </a:lnTo>
                  <a:lnTo>
                    <a:pt x="40121" y="144576"/>
                  </a:lnTo>
                  <a:lnTo>
                    <a:pt x="37459" y="141914"/>
                  </a:lnTo>
                  <a:lnTo>
                    <a:pt x="37459" y="139252"/>
                  </a:lnTo>
                  <a:lnTo>
                    <a:pt x="34797" y="139252"/>
                  </a:lnTo>
                  <a:lnTo>
                    <a:pt x="34797" y="136590"/>
                  </a:lnTo>
                  <a:lnTo>
                    <a:pt x="24085" y="128540"/>
                  </a:lnTo>
                  <a:lnTo>
                    <a:pt x="13374" y="117828"/>
                  </a:lnTo>
                  <a:lnTo>
                    <a:pt x="2662" y="109779"/>
                  </a:lnTo>
                  <a:lnTo>
                    <a:pt x="0" y="109779"/>
                  </a:lnTo>
                  <a:lnTo>
                    <a:pt x="0" y="82968"/>
                  </a:lnTo>
                  <a:lnTo>
                    <a:pt x="8049" y="37396"/>
                  </a:lnTo>
                  <a:lnTo>
                    <a:pt x="2662" y="37396"/>
                  </a:lnTo>
                  <a:lnTo>
                    <a:pt x="2662" y="32008"/>
                  </a:lnTo>
                  <a:lnTo>
                    <a:pt x="5324" y="29346"/>
                  </a:lnTo>
                  <a:lnTo>
                    <a:pt x="5324" y="21297"/>
                  </a:lnTo>
                  <a:lnTo>
                    <a:pt x="7986" y="21297"/>
                  </a:lnTo>
                  <a:lnTo>
                    <a:pt x="7986" y="18635"/>
                  </a:lnTo>
                  <a:lnTo>
                    <a:pt x="10648" y="18635"/>
                  </a:lnTo>
                  <a:lnTo>
                    <a:pt x="10648" y="15973"/>
                  </a:lnTo>
                  <a:lnTo>
                    <a:pt x="13310" y="15973"/>
                  </a:lnTo>
                  <a:lnTo>
                    <a:pt x="13310" y="18635"/>
                  </a:lnTo>
                  <a:lnTo>
                    <a:pt x="10648" y="18635"/>
                  </a:lnTo>
                  <a:lnTo>
                    <a:pt x="10648" y="21297"/>
                  </a:lnTo>
                  <a:lnTo>
                    <a:pt x="13310" y="21297"/>
                  </a:lnTo>
                  <a:lnTo>
                    <a:pt x="13310" y="18635"/>
                  </a:lnTo>
                  <a:lnTo>
                    <a:pt x="18698" y="18635"/>
                  </a:lnTo>
                  <a:lnTo>
                    <a:pt x="18698" y="24022"/>
                  </a:lnTo>
                  <a:lnTo>
                    <a:pt x="10648" y="24022"/>
                  </a:lnTo>
                  <a:lnTo>
                    <a:pt x="10648" y="26684"/>
                  </a:lnTo>
                  <a:lnTo>
                    <a:pt x="7986" y="26684"/>
                  </a:lnTo>
                  <a:lnTo>
                    <a:pt x="7986" y="29346"/>
                  </a:lnTo>
                  <a:lnTo>
                    <a:pt x="10648" y="29346"/>
                  </a:lnTo>
                  <a:lnTo>
                    <a:pt x="10648" y="26684"/>
                  </a:lnTo>
                  <a:lnTo>
                    <a:pt x="10648" y="29346"/>
                  </a:lnTo>
                  <a:lnTo>
                    <a:pt x="10648" y="26684"/>
                  </a:lnTo>
                  <a:lnTo>
                    <a:pt x="16036" y="26684"/>
                  </a:lnTo>
                  <a:lnTo>
                    <a:pt x="16036" y="29346"/>
                  </a:lnTo>
                  <a:lnTo>
                    <a:pt x="16036" y="26684"/>
                  </a:lnTo>
                  <a:lnTo>
                    <a:pt x="18698" y="26684"/>
                  </a:lnTo>
                  <a:lnTo>
                    <a:pt x="18698" y="24022"/>
                  </a:lnTo>
                  <a:lnTo>
                    <a:pt x="21360" y="24022"/>
                  </a:lnTo>
                  <a:lnTo>
                    <a:pt x="21360" y="18635"/>
                  </a:lnTo>
                  <a:lnTo>
                    <a:pt x="18698" y="18635"/>
                  </a:lnTo>
                  <a:lnTo>
                    <a:pt x="18698" y="15973"/>
                  </a:lnTo>
                  <a:lnTo>
                    <a:pt x="13310" y="15973"/>
                  </a:lnTo>
                  <a:lnTo>
                    <a:pt x="13310" y="13310"/>
                  </a:lnTo>
                  <a:lnTo>
                    <a:pt x="10648" y="13310"/>
                  </a:lnTo>
                  <a:lnTo>
                    <a:pt x="10648" y="10648"/>
                  </a:lnTo>
                  <a:lnTo>
                    <a:pt x="13310" y="10648"/>
                  </a:lnTo>
                  <a:lnTo>
                    <a:pt x="13310" y="7986"/>
                  </a:lnTo>
                  <a:lnTo>
                    <a:pt x="13310" y="10648"/>
                  </a:lnTo>
                  <a:lnTo>
                    <a:pt x="15972" y="10648"/>
                  </a:lnTo>
                  <a:lnTo>
                    <a:pt x="15972" y="7986"/>
                  </a:lnTo>
                  <a:lnTo>
                    <a:pt x="18635" y="7986"/>
                  </a:lnTo>
                  <a:lnTo>
                    <a:pt x="18635" y="5324"/>
                  </a:lnTo>
                  <a:lnTo>
                    <a:pt x="21296" y="5324"/>
                  </a:lnTo>
                  <a:lnTo>
                    <a:pt x="21296" y="2662"/>
                  </a:lnTo>
                  <a:lnTo>
                    <a:pt x="23958" y="2662"/>
                  </a:lnTo>
                  <a:lnTo>
                    <a:pt x="23958" y="0"/>
                  </a:lnTo>
                  <a:lnTo>
                    <a:pt x="37396" y="0"/>
                  </a:lnTo>
                  <a:lnTo>
                    <a:pt x="37396" y="2662"/>
                  </a:lnTo>
                  <a:lnTo>
                    <a:pt x="42783" y="2662"/>
                  </a:lnTo>
                  <a:lnTo>
                    <a:pt x="42783" y="5324"/>
                  </a:lnTo>
                  <a:lnTo>
                    <a:pt x="48171" y="5324"/>
                  </a:lnTo>
                  <a:lnTo>
                    <a:pt x="48171" y="7986"/>
                  </a:lnTo>
                  <a:lnTo>
                    <a:pt x="56220" y="7986"/>
                  </a:lnTo>
                  <a:lnTo>
                    <a:pt x="56220" y="10648"/>
                  </a:lnTo>
                  <a:lnTo>
                    <a:pt x="61608" y="10648"/>
                  </a:lnTo>
                  <a:lnTo>
                    <a:pt x="61608" y="13310"/>
                  </a:lnTo>
                  <a:lnTo>
                    <a:pt x="69657" y="13310"/>
                  </a:lnTo>
                  <a:lnTo>
                    <a:pt x="69657" y="15973"/>
                  </a:lnTo>
                  <a:lnTo>
                    <a:pt x="72319" y="15973"/>
                  </a:lnTo>
                  <a:lnTo>
                    <a:pt x="72319" y="18635"/>
                  </a:lnTo>
                  <a:lnTo>
                    <a:pt x="74981" y="18635"/>
                  </a:lnTo>
                  <a:lnTo>
                    <a:pt x="74981" y="24022"/>
                  </a:lnTo>
                  <a:lnTo>
                    <a:pt x="72319" y="24022"/>
                  </a:lnTo>
                  <a:lnTo>
                    <a:pt x="72319" y="32072"/>
                  </a:lnTo>
                  <a:lnTo>
                    <a:pt x="74981" y="32072"/>
                  </a:lnTo>
                  <a:lnTo>
                    <a:pt x="72319" y="32072"/>
                  </a:lnTo>
                  <a:lnTo>
                    <a:pt x="72319" y="34734"/>
                  </a:lnTo>
                  <a:lnTo>
                    <a:pt x="69657" y="34734"/>
                  </a:lnTo>
                  <a:lnTo>
                    <a:pt x="69657" y="40121"/>
                  </a:lnTo>
                  <a:lnTo>
                    <a:pt x="66995" y="40121"/>
                  </a:lnTo>
                  <a:lnTo>
                    <a:pt x="66995" y="45509"/>
                  </a:lnTo>
                  <a:lnTo>
                    <a:pt x="64333" y="45509"/>
                  </a:lnTo>
                  <a:lnTo>
                    <a:pt x="66995" y="45509"/>
                  </a:lnTo>
                  <a:lnTo>
                    <a:pt x="66995" y="48171"/>
                  </a:lnTo>
                  <a:lnTo>
                    <a:pt x="64333" y="48171"/>
                  </a:lnTo>
                  <a:lnTo>
                    <a:pt x="64333" y="50833"/>
                  </a:lnTo>
                  <a:lnTo>
                    <a:pt x="61671" y="50833"/>
                  </a:lnTo>
                  <a:lnTo>
                    <a:pt x="61671" y="53495"/>
                  </a:lnTo>
                  <a:lnTo>
                    <a:pt x="50959" y="53495"/>
                  </a:lnTo>
                  <a:lnTo>
                    <a:pt x="56347" y="53495"/>
                  </a:lnTo>
                  <a:lnTo>
                    <a:pt x="56347" y="56157"/>
                  </a:lnTo>
                  <a:lnTo>
                    <a:pt x="59009" y="56157"/>
                  </a:lnTo>
                  <a:lnTo>
                    <a:pt x="59009" y="53495"/>
                  </a:lnTo>
                  <a:lnTo>
                    <a:pt x="64397" y="53495"/>
                  </a:lnTo>
                  <a:lnTo>
                    <a:pt x="64397" y="50833"/>
                  </a:lnTo>
                  <a:lnTo>
                    <a:pt x="67059" y="50833"/>
                  </a:lnTo>
                  <a:lnTo>
                    <a:pt x="67059" y="53495"/>
                  </a:lnTo>
                  <a:lnTo>
                    <a:pt x="69721" y="53495"/>
                  </a:lnTo>
                  <a:lnTo>
                    <a:pt x="69721" y="56157"/>
                  </a:lnTo>
                  <a:lnTo>
                    <a:pt x="67059" y="56157"/>
                  </a:lnTo>
                  <a:lnTo>
                    <a:pt x="67059" y="61545"/>
                  </a:lnTo>
                  <a:lnTo>
                    <a:pt x="69721" y="61545"/>
                  </a:lnTo>
                  <a:lnTo>
                    <a:pt x="69721" y="64207"/>
                  </a:lnTo>
                  <a:lnTo>
                    <a:pt x="72383" y="64207"/>
                  </a:lnTo>
                  <a:lnTo>
                    <a:pt x="72383" y="66869"/>
                  </a:lnTo>
                  <a:lnTo>
                    <a:pt x="69721" y="66869"/>
                  </a:lnTo>
                  <a:lnTo>
                    <a:pt x="69721" y="69531"/>
                  </a:lnTo>
                  <a:lnTo>
                    <a:pt x="77770" y="69531"/>
                  </a:lnTo>
                  <a:lnTo>
                    <a:pt x="77770" y="74918"/>
                  </a:lnTo>
                  <a:lnTo>
                    <a:pt x="80433" y="74918"/>
                  </a:lnTo>
                  <a:lnTo>
                    <a:pt x="80433" y="64207"/>
                  </a:lnTo>
                  <a:lnTo>
                    <a:pt x="75045" y="64207"/>
                  </a:lnTo>
                  <a:lnTo>
                    <a:pt x="75045" y="61545"/>
                  </a:lnTo>
                  <a:lnTo>
                    <a:pt x="69657" y="61545"/>
                  </a:lnTo>
                  <a:lnTo>
                    <a:pt x="69657" y="58883"/>
                  </a:lnTo>
                  <a:lnTo>
                    <a:pt x="72319" y="58883"/>
                  </a:lnTo>
                  <a:lnTo>
                    <a:pt x="72319" y="53495"/>
                  </a:lnTo>
                  <a:lnTo>
                    <a:pt x="69657" y="53495"/>
                  </a:lnTo>
                  <a:lnTo>
                    <a:pt x="72319" y="53495"/>
                  </a:lnTo>
                  <a:lnTo>
                    <a:pt x="69657" y="53495"/>
                  </a:lnTo>
                  <a:lnTo>
                    <a:pt x="69657" y="45445"/>
                  </a:lnTo>
                  <a:lnTo>
                    <a:pt x="72319" y="45445"/>
                  </a:lnTo>
                  <a:lnTo>
                    <a:pt x="69657" y="45445"/>
                  </a:lnTo>
                  <a:lnTo>
                    <a:pt x="69657" y="42783"/>
                  </a:lnTo>
                  <a:lnTo>
                    <a:pt x="72319" y="42783"/>
                  </a:lnTo>
                  <a:lnTo>
                    <a:pt x="72319" y="37396"/>
                  </a:lnTo>
                  <a:lnTo>
                    <a:pt x="74981" y="37396"/>
                  </a:lnTo>
                  <a:lnTo>
                    <a:pt x="74981" y="32008"/>
                  </a:lnTo>
                  <a:lnTo>
                    <a:pt x="80369" y="32008"/>
                  </a:lnTo>
                  <a:lnTo>
                    <a:pt x="77707" y="32008"/>
                  </a:lnTo>
                  <a:lnTo>
                    <a:pt x="77707" y="34670"/>
                  </a:lnTo>
                  <a:lnTo>
                    <a:pt x="80369" y="34670"/>
                  </a:lnTo>
                  <a:lnTo>
                    <a:pt x="80369" y="32008"/>
                  </a:lnTo>
                  <a:lnTo>
                    <a:pt x="83031" y="32008"/>
                  </a:lnTo>
                  <a:lnTo>
                    <a:pt x="83031" y="34670"/>
                  </a:lnTo>
                  <a:lnTo>
                    <a:pt x="83031" y="32008"/>
                  </a:lnTo>
                  <a:lnTo>
                    <a:pt x="83031" y="34670"/>
                  </a:lnTo>
                  <a:lnTo>
                    <a:pt x="85693" y="34670"/>
                  </a:lnTo>
                  <a:lnTo>
                    <a:pt x="85693" y="40058"/>
                  </a:lnTo>
                  <a:lnTo>
                    <a:pt x="88355" y="40058"/>
                  </a:lnTo>
                  <a:lnTo>
                    <a:pt x="88355" y="42720"/>
                  </a:lnTo>
                  <a:lnTo>
                    <a:pt x="91017" y="42720"/>
                  </a:lnTo>
                  <a:lnTo>
                    <a:pt x="91017" y="48107"/>
                  </a:lnTo>
                  <a:lnTo>
                    <a:pt x="93679" y="48107"/>
                  </a:lnTo>
                  <a:lnTo>
                    <a:pt x="93679" y="56157"/>
                  </a:lnTo>
                  <a:lnTo>
                    <a:pt x="96341" y="56157"/>
                  </a:lnTo>
                  <a:lnTo>
                    <a:pt x="96341" y="58819"/>
                  </a:lnTo>
                  <a:lnTo>
                    <a:pt x="101729" y="58819"/>
                  </a:lnTo>
                  <a:lnTo>
                    <a:pt x="99067" y="58819"/>
                  </a:lnTo>
                  <a:lnTo>
                    <a:pt x="99067" y="56157"/>
                  </a:lnTo>
                  <a:lnTo>
                    <a:pt x="96405" y="56157"/>
                  </a:lnTo>
                  <a:lnTo>
                    <a:pt x="96405" y="53495"/>
                  </a:lnTo>
                  <a:lnTo>
                    <a:pt x="93743" y="53495"/>
                  </a:lnTo>
                  <a:lnTo>
                    <a:pt x="93743" y="42783"/>
                  </a:lnTo>
                  <a:lnTo>
                    <a:pt x="91081" y="42783"/>
                  </a:lnTo>
                  <a:lnTo>
                    <a:pt x="91081" y="40121"/>
                  </a:lnTo>
                  <a:lnTo>
                    <a:pt x="88418" y="40121"/>
                  </a:lnTo>
                  <a:lnTo>
                    <a:pt x="88418" y="37459"/>
                  </a:lnTo>
                  <a:lnTo>
                    <a:pt x="85756" y="37459"/>
                  </a:lnTo>
                  <a:lnTo>
                    <a:pt x="85756" y="29410"/>
                  </a:lnTo>
                  <a:lnTo>
                    <a:pt x="83095" y="29410"/>
                  </a:lnTo>
                  <a:lnTo>
                    <a:pt x="83095" y="26747"/>
                  </a:lnTo>
                  <a:lnTo>
                    <a:pt x="91144" y="26747"/>
                  </a:lnTo>
                  <a:lnTo>
                    <a:pt x="91144" y="29410"/>
                  </a:lnTo>
                  <a:lnTo>
                    <a:pt x="93806" y="29410"/>
                  </a:lnTo>
                  <a:lnTo>
                    <a:pt x="93806" y="32072"/>
                  </a:lnTo>
                  <a:lnTo>
                    <a:pt x="99194" y="32072"/>
                  </a:lnTo>
                  <a:lnTo>
                    <a:pt x="99194" y="34734"/>
                  </a:lnTo>
                  <a:lnTo>
                    <a:pt x="101856" y="34734"/>
                  </a:lnTo>
                  <a:lnTo>
                    <a:pt x="101856" y="37396"/>
                  </a:lnTo>
                  <a:lnTo>
                    <a:pt x="107243" y="37396"/>
                  </a:lnTo>
                  <a:lnTo>
                    <a:pt x="107243" y="40058"/>
                  </a:lnTo>
                  <a:lnTo>
                    <a:pt x="109905" y="40058"/>
                  </a:lnTo>
                  <a:lnTo>
                    <a:pt x="109905" y="42720"/>
                  </a:lnTo>
                  <a:lnTo>
                    <a:pt x="115293" y="42720"/>
                  </a:lnTo>
                  <a:lnTo>
                    <a:pt x="115293" y="45382"/>
                  </a:lnTo>
                  <a:lnTo>
                    <a:pt x="117955" y="45382"/>
                  </a:lnTo>
                  <a:lnTo>
                    <a:pt x="117955" y="48044"/>
                  </a:lnTo>
                  <a:lnTo>
                    <a:pt x="123342" y="48044"/>
                  </a:lnTo>
                  <a:lnTo>
                    <a:pt x="123342" y="50706"/>
                  </a:lnTo>
                  <a:lnTo>
                    <a:pt x="128730" y="50706"/>
                  </a:lnTo>
                  <a:lnTo>
                    <a:pt x="128730" y="53368"/>
                  </a:lnTo>
                  <a:lnTo>
                    <a:pt x="131392" y="53368"/>
                  </a:lnTo>
                  <a:lnTo>
                    <a:pt x="131392" y="56030"/>
                  </a:lnTo>
                  <a:lnTo>
                    <a:pt x="136779" y="56030"/>
                  </a:lnTo>
                  <a:lnTo>
                    <a:pt x="136779" y="58692"/>
                  </a:lnTo>
                  <a:lnTo>
                    <a:pt x="142167" y="58692"/>
                  </a:lnTo>
                  <a:lnTo>
                    <a:pt x="142167" y="61355"/>
                  </a:lnTo>
                  <a:lnTo>
                    <a:pt x="147555" y="61355"/>
                  </a:lnTo>
                  <a:lnTo>
                    <a:pt x="147555" y="64016"/>
                  </a:lnTo>
                  <a:lnTo>
                    <a:pt x="150217" y="64016"/>
                  </a:lnTo>
                  <a:lnTo>
                    <a:pt x="150217" y="66679"/>
                  </a:lnTo>
                  <a:lnTo>
                    <a:pt x="155604" y="66679"/>
                  </a:lnTo>
                  <a:lnTo>
                    <a:pt x="155604" y="69341"/>
                  </a:lnTo>
                  <a:lnTo>
                    <a:pt x="160992" y="69341"/>
                  </a:lnTo>
                  <a:lnTo>
                    <a:pt x="160992" y="72003"/>
                  </a:lnTo>
                  <a:lnTo>
                    <a:pt x="163654" y="72003"/>
                  </a:lnTo>
                  <a:lnTo>
                    <a:pt x="163654" y="74665"/>
                  </a:lnTo>
                  <a:lnTo>
                    <a:pt x="169041" y="74665"/>
                  </a:lnTo>
                  <a:lnTo>
                    <a:pt x="169041" y="77327"/>
                  </a:lnTo>
                  <a:lnTo>
                    <a:pt x="174429" y="77327"/>
                  </a:lnTo>
                  <a:lnTo>
                    <a:pt x="174429" y="79989"/>
                  </a:lnTo>
                  <a:lnTo>
                    <a:pt x="179816" y="79989"/>
                  </a:lnTo>
                  <a:lnTo>
                    <a:pt x="179816" y="82651"/>
                  </a:lnTo>
                  <a:lnTo>
                    <a:pt x="185204" y="82651"/>
                  </a:lnTo>
                  <a:lnTo>
                    <a:pt x="185204" y="85313"/>
                  </a:lnTo>
                  <a:lnTo>
                    <a:pt x="190591" y="85313"/>
                  </a:lnTo>
                  <a:lnTo>
                    <a:pt x="190591" y="87975"/>
                  </a:lnTo>
                  <a:lnTo>
                    <a:pt x="193254" y="87975"/>
                  </a:lnTo>
                  <a:lnTo>
                    <a:pt x="193254" y="90637"/>
                  </a:lnTo>
                  <a:lnTo>
                    <a:pt x="195916" y="90637"/>
                  </a:lnTo>
                  <a:lnTo>
                    <a:pt x="187866" y="98687"/>
                  </a:lnTo>
                  <a:lnTo>
                    <a:pt x="187866" y="101349"/>
                  </a:lnTo>
                  <a:lnTo>
                    <a:pt x="185204" y="104011"/>
                  </a:lnTo>
                  <a:lnTo>
                    <a:pt x="185204" y="106673"/>
                  </a:lnTo>
                  <a:lnTo>
                    <a:pt x="182542" y="109335"/>
                  </a:lnTo>
                  <a:lnTo>
                    <a:pt x="182542" y="111997"/>
                  </a:lnTo>
                  <a:lnTo>
                    <a:pt x="179880" y="111997"/>
                  </a:lnTo>
                  <a:lnTo>
                    <a:pt x="179880" y="114659"/>
                  </a:lnTo>
                  <a:lnTo>
                    <a:pt x="177218" y="114659"/>
                  </a:lnTo>
                  <a:lnTo>
                    <a:pt x="174556" y="117321"/>
                  </a:lnTo>
                  <a:lnTo>
                    <a:pt x="169168" y="117321"/>
                  </a:lnTo>
                  <a:lnTo>
                    <a:pt x="169168" y="114659"/>
                  </a:lnTo>
                  <a:lnTo>
                    <a:pt x="163780" y="114659"/>
                  </a:lnTo>
                  <a:lnTo>
                    <a:pt x="163780" y="117321"/>
                  </a:lnTo>
                  <a:lnTo>
                    <a:pt x="169168" y="117321"/>
                  </a:lnTo>
                  <a:lnTo>
                    <a:pt x="171830" y="119983"/>
                  </a:lnTo>
                  <a:lnTo>
                    <a:pt x="171830" y="122645"/>
                  </a:lnTo>
                  <a:lnTo>
                    <a:pt x="174492" y="122645"/>
                  </a:lnTo>
                  <a:lnTo>
                    <a:pt x="174492" y="125308"/>
                  </a:lnTo>
                  <a:lnTo>
                    <a:pt x="163780" y="125308"/>
                  </a:lnTo>
                  <a:lnTo>
                    <a:pt x="163780" y="127970"/>
                  </a:lnTo>
                  <a:lnTo>
                    <a:pt x="166442" y="130632"/>
                  </a:lnTo>
                  <a:lnTo>
                    <a:pt x="166442" y="133294"/>
                  </a:lnTo>
                  <a:lnTo>
                    <a:pt x="169105" y="133294"/>
                  </a:lnTo>
                  <a:lnTo>
                    <a:pt x="169105" y="135956"/>
                  </a:lnTo>
                  <a:lnTo>
                    <a:pt x="171767" y="135956"/>
                  </a:lnTo>
                  <a:lnTo>
                    <a:pt x="174429" y="138618"/>
                  </a:lnTo>
                  <a:lnTo>
                    <a:pt x="174429" y="141280"/>
                  </a:lnTo>
                  <a:lnTo>
                    <a:pt x="171767" y="143942"/>
                  </a:lnTo>
                  <a:lnTo>
                    <a:pt x="169105" y="143942"/>
                  </a:lnTo>
                  <a:lnTo>
                    <a:pt x="169105" y="141280"/>
                  </a:lnTo>
                  <a:lnTo>
                    <a:pt x="166442" y="138618"/>
                  </a:lnTo>
                  <a:lnTo>
                    <a:pt x="163780" y="138618"/>
                  </a:lnTo>
                  <a:lnTo>
                    <a:pt x="163780" y="135956"/>
                  </a:lnTo>
                  <a:lnTo>
                    <a:pt x="161119" y="135956"/>
                  </a:lnTo>
                  <a:lnTo>
                    <a:pt x="158457" y="138618"/>
                  </a:lnTo>
                  <a:lnTo>
                    <a:pt x="155794" y="138618"/>
                  </a:lnTo>
                  <a:lnTo>
                    <a:pt x="153132" y="141280"/>
                  </a:lnTo>
                  <a:lnTo>
                    <a:pt x="153132" y="146667"/>
                  </a:lnTo>
                  <a:lnTo>
                    <a:pt x="155794" y="149329"/>
                  </a:lnTo>
                  <a:lnTo>
                    <a:pt x="155794" y="157379"/>
                  </a:lnTo>
                  <a:lnTo>
                    <a:pt x="158457" y="157379"/>
                  </a:lnTo>
                  <a:lnTo>
                    <a:pt x="158457" y="162767"/>
                  </a:lnTo>
                  <a:lnTo>
                    <a:pt x="158457" y="162767"/>
                  </a:lnTo>
                  <a:close/>
                  <a:moveTo>
                    <a:pt x="77517" y="26557"/>
                  </a:moveTo>
                  <a:lnTo>
                    <a:pt x="80179" y="26557"/>
                  </a:lnTo>
                  <a:lnTo>
                    <a:pt x="80179" y="29219"/>
                  </a:lnTo>
                  <a:lnTo>
                    <a:pt x="74791" y="29219"/>
                  </a:lnTo>
                  <a:lnTo>
                    <a:pt x="74791" y="23832"/>
                  </a:lnTo>
                  <a:lnTo>
                    <a:pt x="77453" y="23832"/>
                  </a:lnTo>
                  <a:lnTo>
                    <a:pt x="77453" y="26494"/>
                  </a:lnTo>
                  <a:lnTo>
                    <a:pt x="77453" y="2649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3" name="Freeform: Shape 42">
              <a:extLst>
                <a:ext uri="{FF2B5EF4-FFF2-40B4-BE49-F238E27FC236}">
                  <a16:creationId xmlns:a16="http://schemas.microsoft.com/office/drawing/2014/main" id="{E5DEBC5F-B4F0-BEB6-FF1B-86B5DCB3F88C}"/>
                </a:ext>
              </a:extLst>
            </p:cNvPr>
            <p:cNvSpPr/>
            <p:nvPr/>
          </p:nvSpPr>
          <p:spPr>
            <a:xfrm>
              <a:off x="5682491" y="2347629"/>
              <a:ext cx="506807" cy="303032"/>
            </a:xfrm>
            <a:custGeom>
              <a:avLst/>
              <a:gdLst>
                <a:gd name="connsiteX0" fmla="*/ 0 w 506807"/>
                <a:gd name="connsiteY0" fmla="*/ 249410 h 303032"/>
                <a:gd name="connsiteX1" fmla="*/ 2725 w 506807"/>
                <a:gd name="connsiteY1" fmla="*/ 246685 h 303032"/>
                <a:gd name="connsiteX2" fmla="*/ 2725 w 506807"/>
                <a:gd name="connsiteY2" fmla="*/ 244023 h 303032"/>
                <a:gd name="connsiteX3" fmla="*/ 5387 w 506807"/>
                <a:gd name="connsiteY3" fmla="*/ 244023 h 303032"/>
                <a:gd name="connsiteX4" fmla="*/ 8050 w 506807"/>
                <a:gd name="connsiteY4" fmla="*/ 238636 h 303032"/>
                <a:gd name="connsiteX5" fmla="*/ 10775 w 506807"/>
                <a:gd name="connsiteY5" fmla="*/ 238636 h 303032"/>
                <a:gd name="connsiteX6" fmla="*/ 10775 w 506807"/>
                <a:gd name="connsiteY6" fmla="*/ 235973 h 303032"/>
                <a:gd name="connsiteX7" fmla="*/ 13437 w 506807"/>
                <a:gd name="connsiteY7" fmla="*/ 235973 h 303032"/>
                <a:gd name="connsiteX8" fmla="*/ 13437 w 506807"/>
                <a:gd name="connsiteY8" fmla="*/ 233311 h 303032"/>
                <a:gd name="connsiteX9" fmla="*/ 16099 w 506807"/>
                <a:gd name="connsiteY9" fmla="*/ 233311 h 303032"/>
                <a:gd name="connsiteX10" fmla="*/ 18824 w 506807"/>
                <a:gd name="connsiteY10" fmla="*/ 230586 h 303032"/>
                <a:gd name="connsiteX11" fmla="*/ 24149 w 506807"/>
                <a:gd name="connsiteY11" fmla="*/ 230586 h 303032"/>
                <a:gd name="connsiteX12" fmla="*/ 32198 w 506807"/>
                <a:gd name="connsiteY12" fmla="*/ 227924 h 303032"/>
                <a:gd name="connsiteX13" fmla="*/ 37586 w 506807"/>
                <a:gd name="connsiteY13" fmla="*/ 227924 h 303032"/>
                <a:gd name="connsiteX14" fmla="*/ 45636 w 506807"/>
                <a:gd name="connsiteY14" fmla="*/ 225262 h 303032"/>
                <a:gd name="connsiteX15" fmla="*/ 48298 w 506807"/>
                <a:gd name="connsiteY15" fmla="*/ 225262 h 303032"/>
                <a:gd name="connsiteX16" fmla="*/ 50959 w 506807"/>
                <a:gd name="connsiteY16" fmla="*/ 225262 h 303032"/>
                <a:gd name="connsiteX17" fmla="*/ 53621 w 506807"/>
                <a:gd name="connsiteY17" fmla="*/ 222600 h 303032"/>
                <a:gd name="connsiteX18" fmla="*/ 59009 w 506807"/>
                <a:gd name="connsiteY18" fmla="*/ 222600 h 303032"/>
                <a:gd name="connsiteX19" fmla="*/ 64397 w 506807"/>
                <a:gd name="connsiteY19" fmla="*/ 222600 h 303032"/>
                <a:gd name="connsiteX20" fmla="*/ 69721 w 506807"/>
                <a:gd name="connsiteY20" fmla="*/ 219874 h 303032"/>
                <a:gd name="connsiteX21" fmla="*/ 72446 w 506807"/>
                <a:gd name="connsiteY21" fmla="*/ 219874 h 303032"/>
                <a:gd name="connsiteX22" fmla="*/ 75108 w 506807"/>
                <a:gd name="connsiteY22" fmla="*/ 217212 h 303032"/>
                <a:gd name="connsiteX23" fmla="*/ 77771 w 506807"/>
                <a:gd name="connsiteY23" fmla="*/ 217212 h 303032"/>
                <a:gd name="connsiteX24" fmla="*/ 77771 w 506807"/>
                <a:gd name="connsiteY24" fmla="*/ 214550 h 303032"/>
                <a:gd name="connsiteX25" fmla="*/ 80433 w 506807"/>
                <a:gd name="connsiteY25" fmla="*/ 214550 h 303032"/>
                <a:gd name="connsiteX26" fmla="*/ 83158 w 506807"/>
                <a:gd name="connsiteY26" fmla="*/ 214550 h 303032"/>
                <a:gd name="connsiteX27" fmla="*/ 85820 w 506807"/>
                <a:gd name="connsiteY27" fmla="*/ 211825 h 303032"/>
                <a:gd name="connsiteX28" fmla="*/ 88482 w 506807"/>
                <a:gd name="connsiteY28" fmla="*/ 211825 h 303032"/>
                <a:gd name="connsiteX29" fmla="*/ 91208 w 506807"/>
                <a:gd name="connsiteY29" fmla="*/ 211825 h 303032"/>
                <a:gd name="connsiteX30" fmla="*/ 93870 w 506807"/>
                <a:gd name="connsiteY30" fmla="*/ 211825 h 303032"/>
                <a:gd name="connsiteX31" fmla="*/ 96532 w 506807"/>
                <a:gd name="connsiteY31" fmla="*/ 211825 h 303032"/>
                <a:gd name="connsiteX32" fmla="*/ 99257 w 506807"/>
                <a:gd name="connsiteY32" fmla="*/ 209163 h 303032"/>
                <a:gd name="connsiteX33" fmla="*/ 101919 w 506807"/>
                <a:gd name="connsiteY33" fmla="*/ 209163 h 303032"/>
                <a:gd name="connsiteX34" fmla="*/ 104581 w 506807"/>
                <a:gd name="connsiteY34" fmla="*/ 206501 h 303032"/>
                <a:gd name="connsiteX35" fmla="*/ 107243 w 506807"/>
                <a:gd name="connsiteY35" fmla="*/ 206501 h 303032"/>
                <a:gd name="connsiteX36" fmla="*/ 112631 w 506807"/>
                <a:gd name="connsiteY36" fmla="*/ 206501 h 303032"/>
                <a:gd name="connsiteX37" fmla="*/ 112631 w 506807"/>
                <a:gd name="connsiteY37" fmla="*/ 203775 h 303032"/>
                <a:gd name="connsiteX38" fmla="*/ 115293 w 506807"/>
                <a:gd name="connsiteY38" fmla="*/ 203775 h 303032"/>
                <a:gd name="connsiteX39" fmla="*/ 115293 w 506807"/>
                <a:gd name="connsiteY39" fmla="*/ 201113 h 303032"/>
                <a:gd name="connsiteX40" fmla="*/ 118018 w 506807"/>
                <a:gd name="connsiteY40" fmla="*/ 201113 h 303032"/>
                <a:gd name="connsiteX41" fmla="*/ 118018 w 506807"/>
                <a:gd name="connsiteY41" fmla="*/ 198451 h 303032"/>
                <a:gd name="connsiteX42" fmla="*/ 118018 w 506807"/>
                <a:gd name="connsiteY42" fmla="*/ 195789 h 303032"/>
                <a:gd name="connsiteX43" fmla="*/ 118018 w 506807"/>
                <a:gd name="connsiteY43" fmla="*/ 193063 h 303032"/>
                <a:gd name="connsiteX44" fmla="*/ 118018 w 506807"/>
                <a:gd name="connsiteY44" fmla="*/ 190401 h 303032"/>
                <a:gd name="connsiteX45" fmla="*/ 115293 w 506807"/>
                <a:gd name="connsiteY45" fmla="*/ 190401 h 303032"/>
                <a:gd name="connsiteX46" fmla="*/ 115293 w 506807"/>
                <a:gd name="connsiteY46" fmla="*/ 187739 h 303032"/>
                <a:gd name="connsiteX47" fmla="*/ 112631 w 506807"/>
                <a:gd name="connsiteY47" fmla="*/ 187739 h 303032"/>
                <a:gd name="connsiteX48" fmla="*/ 112631 w 506807"/>
                <a:gd name="connsiteY48" fmla="*/ 185014 h 303032"/>
                <a:gd name="connsiteX49" fmla="*/ 112631 w 506807"/>
                <a:gd name="connsiteY49" fmla="*/ 182352 h 303032"/>
                <a:gd name="connsiteX50" fmla="*/ 115293 w 506807"/>
                <a:gd name="connsiteY50" fmla="*/ 179690 h 303032"/>
                <a:gd name="connsiteX51" fmla="*/ 115293 w 506807"/>
                <a:gd name="connsiteY51" fmla="*/ 176964 h 303032"/>
                <a:gd name="connsiteX52" fmla="*/ 115293 w 506807"/>
                <a:gd name="connsiteY52" fmla="*/ 174302 h 303032"/>
                <a:gd name="connsiteX53" fmla="*/ 115293 w 506807"/>
                <a:gd name="connsiteY53" fmla="*/ 171640 h 303032"/>
                <a:gd name="connsiteX54" fmla="*/ 115293 w 506807"/>
                <a:gd name="connsiteY54" fmla="*/ 168978 h 303032"/>
                <a:gd name="connsiteX55" fmla="*/ 115293 w 506807"/>
                <a:gd name="connsiteY55" fmla="*/ 166253 h 303032"/>
                <a:gd name="connsiteX56" fmla="*/ 115293 w 506807"/>
                <a:gd name="connsiteY56" fmla="*/ 163591 h 303032"/>
                <a:gd name="connsiteX57" fmla="*/ 118018 w 506807"/>
                <a:gd name="connsiteY57" fmla="*/ 160928 h 303032"/>
                <a:gd name="connsiteX58" fmla="*/ 118018 w 506807"/>
                <a:gd name="connsiteY58" fmla="*/ 158203 h 303032"/>
                <a:gd name="connsiteX59" fmla="*/ 118018 w 506807"/>
                <a:gd name="connsiteY59" fmla="*/ 155541 h 303032"/>
                <a:gd name="connsiteX60" fmla="*/ 118018 w 506807"/>
                <a:gd name="connsiteY60" fmla="*/ 150153 h 303032"/>
                <a:gd name="connsiteX61" fmla="*/ 118018 w 506807"/>
                <a:gd name="connsiteY61" fmla="*/ 144829 h 303032"/>
                <a:gd name="connsiteX62" fmla="*/ 118018 w 506807"/>
                <a:gd name="connsiteY62" fmla="*/ 142104 h 303032"/>
                <a:gd name="connsiteX63" fmla="*/ 118018 w 506807"/>
                <a:gd name="connsiteY63" fmla="*/ 139442 h 303032"/>
                <a:gd name="connsiteX64" fmla="*/ 118018 w 506807"/>
                <a:gd name="connsiteY64" fmla="*/ 136780 h 303032"/>
                <a:gd name="connsiteX65" fmla="*/ 120680 w 506807"/>
                <a:gd name="connsiteY65" fmla="*/ 136780 h 303032"/>
                <a:gd name="connsiteX66" fmla="*/ 120680 w 506807"/>
                <a:gd name="connsiteY66" fmla="*/ 134117 h 303032"/>
                <a:gd name="connsiteX67" fmla="*/ 120680 w 506807"/>
                <a:gd name="connsiteY67" fmla="*/ 131392 h 303032"/>
                <a:gd name="connsiteX68" fmla="*/ 120680 w 506807"/>
                <a:gd name="connsiteY68" fmla="*/ 128730 h 303032"/>
                <a:gd name="connsiteX69" fmla="*/ 118018 w 506807"/>
                <a:gd name="connsiteY69" fmla="*/ 128730 h 303032"/>
                <a:gd name="connsiteX70" fmla="*/ 118018 w 506807"/>
                <a:gd name="connsiteY70" fmla="*/ 126068 h 303032"/>
                <a:gd name="connsiteX71" fmla="*/ 118018 w 506807"/>
                <a:gd name="connsiteY71" fmla="*/ 123343 h 303032"/>
                <a:gd name="connsiteX72" fmla="*/ 115293 w 506807"/>
                <a:gd name="connsiteY72" fmla="*/ 123343 h 303032"/>
                <a:gd name="connsiteX73" fmla="*/ 128730 w 506807"/>
                <a:gd name="connsiteY73" fmla="*/ 115293 h 303032"/>
                <a:gd name="connsiteX74" fmla="*/ 142104 w 506807"/>
                <a:gd name="connsiteY74" fmla="*/ 109969 h 303032"/>
                <a:gd name="connsiteX75" fmla="*/ 144829 w 506807"/>
                <a:gd name="connsiteY75" fmla="*/ 107307 h 303032"/>
                <a:gd name="connsiteX76" fmla="*/ 152879 w 506807"/>
                <a:gd name="connsiteY76" fmla="*/ 99257 h 303032"/>
                <a:gd name="connsiteX77" fmla="*/ 155541 w 506807"/>
                <a:gd name="connsiteY77" fmla="*/ 99257 h 303032"/>
                <a:gd name="connsiteX78" fmla="*/ 158203 w 506807"/>
                <a:gd name="connsiteY78" fmla="*/ 96532 h 303032"/>
                <a:gd name="connsiteX79" fmla="*/ 193063 w 506807"/>
                <a:gd name="connsiteY79" fmla="*/ 80496 h 303032"/>
                <a:gd name="connsiteX80" fmla="*/ 235973 w 506807"/>
                <a:gd name="connsiteY80" fmla="*/ 59009 h 303032"/>
                <a:gd name="connsiteX81" fmla="*/ 265446 w 506807"/>
                <a:gd name="connsiteY81" fmla="*/ 45635 h 303032"/>
                <a:gd name="connsiteX82" fmla="*/ 300307 w 506807"/>
                <a:gd name="connsiteY82" fmla="*/ 32198 h 303032"/>
                <a:gd name="connsiteX83" fmla="*/ 313744 w 506807"/>
                <a:gd name="connsiteY83" fmla="*/ 21487 h 303032"/>
                <a:gd name="connsiteX84" fmla="*/ 319068 w 506807"/>
                <a:gd name="connsiteY84" fmla="*/ 18824 h 303032"/>
                <a:gd name="connsiteX85" fmla="*/ 324456 w 506807"/>
                <a:gd name="connsiteY85" fmla="*/ 16099 h 303032"/>
                <a:gd name="connsiteX86" fmla="*/ 327118 w 506807"/>
                <a:gd name="connsiteY86" fmla="*/ 13437 h 303032"/>
                <a:gd name="connsiteX87" fmla="*/ 329843 w 506807"/>
                <a:gd name="connsiteY87" fmla="*/ 13437 h 303032"/>
                <a:gd name="connsiteX88" fmla="*/ 332505 w 506807"/>
                <a:gd name="connsiteY88" fmla="*/ 10775 h 303032"/>
                <a:gd name="connsiteX89" fmla="*/ 335167 w 506807"/>
                <a:gd name="connsiteY89" fmla="*/ 10775 h 303032"/>
                <a:gd name="connsiteX90" fmla="*/ 340555 w 506807"/>
                <a:gd name="connsiteY90" fmla="*/ 8050 h 303032"/>
                <a:gd name="connsiteX91" fmla="*/ 345879 w 506807"/>
                <a:gd name="connsiteY91" fmla="*/ 2725 h 303032"/>
                <a:gd name="connsiteX92" fmla="*/ 348604 w 506807"/>
                <a:gd name="connsiteY92" fmla="*/ 0 h 303032"/>
                <a:gd name="connsiteX93" fmla="*/ 351266 w 506807"/>
                <a:gd name="connsiteY93" fmla="*/ 0 h 303032"/>
                <a:gd name="connsiteX94" fmla="*/ 353928 w 506807"/>
                <a:gd name="connsiteY94" fmla="*/ 2725 h 303032"/>
                <a:gd name="connsiteX95" fmla="*/ 356654 w 506807"/>
                <a:gd name="connsiteY95" fmla="*/ 8050 h 303032"/>
                <a:gd name="connsiteX96" fmla="*/ 370028 w 506807"/>
                <a:gd name="connsiteY96" fmla="*/ 24149 h 303032"/>
                <a:gd name="connsiteX97" fmla="*/ 386127 w 506807"/>
                <a:gd name="connsiteY97" fmla="*/ 42910 h 303032"/>
                <a:gd name="connsiteX98" fmla="*/ 402226 w 506807"/>
                <a:gd name="connsiteY98" fmla="*/ 61671 h 303032"/>
                <a:gd name="connsiteX99" fmla="*/ 412938 w 506807"/>
                <a:gd name="connsiteY99" fmla="*/ 75108 h 303032"/>
                <a:gd name="connsiteX100" fmla="*/ 420987 w 506807"/>
                <a:gd name="connsiteY100" fmla="*/ 83158 h 303032"/>
                <a:gd name="connsiteX101" fmla="*/ 429037 w 506807"/>
                <a:gd name="connsiteY101" fmla="*/ 93870 h 303032"/>
                <a:gd name="connsiteX102" fmla="*/ 429037 w 506807"/>
                <a:gd name="connsiteY102" fmla="*/ 96532 h 303032"/>
                <a:gd name="connsiteX103" fmla="*/ 431699 w 506807"/>
                <a:gd name="connsiteY103" fmla="*/ 96532 h 303032"/>
                <a:gd name="connsiteX104" fmla="*/ 431699 w 506807"/>
                <a:gd name="connsiteY104" fmla="*/ 99257 h 303032"/>
                <a:gd name="connsiteX105" fmla="*/ 434361 w 506807"/>
                <a:gd name="connsiteY105" fmla="*/ 99257 h 303032"/>
                <a:gd name="connsiteX106" fmla="*/ 437086 w 506807"/>
                <a:gd name="connsiteY106" fmla="*/ 101919 h 303032"/>
                <a:gd name="connsiteX107" fmla="*/ 439749 w 506807"/>
                <a:gd name="connsiteY107" fmla="*/ 101919 h 303032"/>
                <a:gd name="connsiteX108" fmla="*/ 445136 w 506807"/>
                <a:gd name="connsiteY108" fmla="*/ 104581 h 303032"/>
                <a:gd name="connsiteX109" fmla="*/ 450460 w 506807"/>
                <a:gd name="connsiteY109" fmla="*/ 109969 h 303032"/>
                <a:gd name="connsiteX110" fmla="*/ 450460 w 506807"/>
                <a:gd name="connsiteY110" fmla="*/ 112631 h 303032"/>
                <a:gd name="connsiteX111" fmla="*/ 453122 w 506807"/>
                <a:gd name="connsiteY111" fmla="*/ 112631 h 303032"/>
                <a:gd name="connsiteX112" fmla="*/ 453122 w 506807"/>
                <a:gd name="connsiteY112" fmla="*/ 115293 h 303032"/>
                <a:gd name="connsiteX113" fmla="*/ 455848 w 506807"/>
                <a:gd name="connsiteY113" fmla="*/ 115293 h 303032"/>
                <a:gd name="connsiteX114" fmla="*/ 455848 w 506807"/>
                <a:gd name="connsiteY114" fmla="*/ 118018 h 303032"/>
                <a:gd name="connsiteX115" fmla="*/ 458510 w 506807"/>
                <a:gd name="connsiteY115" fmla="*/ 118018 h 303032"/>
                <a:gd name="connsiteX116" fmla="*/ 458510 w 506807"/>
                <a:gd name="connsiteY116" fmla="*/ 120680 h 303032"/>
                <a:gd name="connsiteX117" fmla="*/ 469221 w 506807"/>
                <a:gd name="connsiteY117" fmla="*/ 131392 h 303032"/>
                <a:gd name="connsiteX118" fmla="*/ 479996 w 506807"/>
                <a:gd name="connsiteY118" fmla="*/ 142104 h 303032"/>
                <a:gd name="connsiteX119" fmla="*/ 482658 w 506807"/>
                <a:gd name="connsiteY119" fmla="*/ 144829 h 303032"/>
                <a:gd name="connsiteX120" fmla="*/ 496032 w 506807"/>
                <a:gd name="connsiteY120" fmla="*/ 158203 h 303032"/>
                <a:gd name="connsiteX121" fmla="*/ 496032 w 506807"/>
                <a:gd name="connsiteY121" fmla="*/ 160928 h 303032"/>
                <a:gd name="connsiteX122" fmla="*/ 498758 w 506807"/>
                <a:gd name="connsiteY122" fmla="*/ 163591 h 303032"/>
                <a:gd name="connsiteX123" fmla="*/ 501420 w 506807"/>
                <a:gd name="connsiteY123" fmla="*/ 166253 h 303032"/>
                <a:gd name="connsiteX124" fmla="*/ 504082 w 506807"/>
                <a:gd name="connsiteY124" fmla="*/ 168978 h 303032"/>
                <a:gd name="connsiteX125" fmla="*/ 506807 w 506807"/>
                <a:gd name="connsiteY125" fmla="*/ 168978 h 303032"/>
                <a:gd name="connsiteX126" fmla="*/ 506807 w 506807"/>
                <a:gd name="connsiteY126" fmla="*/ 171640 h 303032"/>
                <a:gd name="connsiteX127" fmla="*/ 504082 w 506807"/>
                <a:gd name="connsiteY127" fmla="*/ 171640 h 303032"/>
                <a:gd name="connsiteX128" fmla="*/ 501420 w 506807"/>
                <a:gd name="connsiteY128" fmla="*/ 171640 h 303032"/>
                <a:gd name="connsiteX129" fmla="*/ 498758 w 506807"/>
                <a:gd name="connsiteY129" fmla="*/ 171640 h 303032"/>
                <a:gd name="connsiteX130" fmla="*/ 496032 w 506807"/>
                <a:gd name="connsiteY130" fmla="*/ 171640 h 303032"/>
                <a:gd name="connsiteX131" fmla="*/ 493370 w 506807"/>
                <a:gd name="connsiteY131" fmla="*/ 171640 h 303032"/>
                <a:gd name="connsiteX132" fmla="*/ 493370 w 506807"/>
                <a:gd name="connsiteY132" fmla="*/ 174302 h 303032"/>
                <a:gd name="connsiteX133" fmla="*/ 493370 w 506807"/>
                <a:gd name="connsiteY133" fmla="*/ 176964 h 303032"/>
                <a:gd name="connsiteX134" fmla="*/ 493370 w 506807"/>
                <a:gd name="connsiteY134" fmla="*/ 179690 h 303032"/>
                <a:gd name="connsiteX135" fmla="*/ 496032 w 506807"/>
                <a:gd name="connsiteY135" fmla="*/ 182352 h 303032"/>
                <a:gd name="connsiteX136" fmla="*/ 496032 w 506807"/>
                <a:gd name="connsiteY136" fmla="*/ 185014 h 303032"/>
                <a:gd name="connsiteX137" fmla="*/ 493370 w 506807"/>
                <a:gd name="connsiteY137" fmla="*/ 185014 h 303032"/>
                <a:gd name="connsiteX138" fmla="*/ 490708 w 506807"/>
                <a:gd name="connsiteY138" fmla="*/ 187739 h 303032"/>
                <a:gd name="connsiteX139" fmla="*/ 490708 w 506807"/>
                <a:gd name="connsiteY139" fmla="*/ 190401 h 303032"/>
                <a:gd name="connsiteX140" fmla="*/ 487983 w 506807"/>
                <a:gd name="connsiteY140" fmla="*/ 193063 h 303032"/>
                <a:gd name="connsiteX141" fmla="*/ 487983 w 506807"/>
                <a:gd name="connsiteY141" fmla="*/ 195789 h 303032"/>
                <a:gd name="connsiteX142" fmla="*/ 487983 w 506807"/>
                <a:gd name="connsiteY142" fmla="*/ 198451 h 303032"/>
                <a:gd name="connsiteX143" fmla="*/ 487983 w 506807"/>
                <a:gd name="connsiteY143" fmla="*/ 201113 h 303032"/>
                <a:gd name="connsiteX144" fmla="*/ 485321 w 506807"/>
                <a:gd name="connsiteY144" fmla="*/ 201113 h 303032"/>
                <a:gd name="connsiteX145" fmla="*/ 485321 w 506807"/>
                <a:gd name="connsiteY145" fmla="*/ 203775 h 303032"/>
                <a:gd name="connsiteX146" fmla="*/ 482658 w 506807"/>
                <a:gd name="connsiteY146" fmla="*/ 203775 h 303032"/>
                <a:gd name="connsiteX147" fmla="*/ 482658 w 506807"/>
                <a:gd name="connsiteY147" fmla="*/ 206501 h 303032"/>
                <a:gd name="connsiteX148" fmla="*/ 479996 w 506807"/>
                <a:gd name="connsiteY148" fmla="*/ 206501 h 303032"/>
                <a:gd name="connsiteX149" fmla="*/ 479996 w 506807"/>
                <a:gd name="connsiteY149" fmla="*/ 209163 h 303032"/>
                <a:gd name="connsiteX150" fmla="*/ 477271 w 506807"/>
                <a:gd name="connsiteY150" fmla="*/ 209163 h 303032"/>
                <a:gd name="connsiteX151" fmla="*/ 474609 w 506807"/>
                <a:gd name="connsiteY151" fmla="*/ 211825 h 303032"/>
                <a:gd name="connsiteX152" fmla="*/ 471947 w 506807"/>
                <a:gd name="connsiteY152" fmla="*/ 214550 h 303032"/>
                <a:gd name="connsiteX153" fmla="*/ 471947 w 506807"/>
                <a:gd name="connsiteY153" fmla="*/ 217212 h 303032"/>
                <a:gd name="connsiteX154" fmla="*/ 466559 w 506807"/>
                <a:gd name="connsiteY154" fmla="*/ 222600 h 303032"/>
                <a:gd name="connsiteX155" fmla="*/ 461172 w 506807"/>
                <a:gd name="connsiteY155" fmla="*/ 225262 h 303032"/>
                <a:gd name="connsiteX156" fmla="*/ 458510 w 506807"/>
                <a:gd name="connsiteY156" fmla="*/ 225262 h 303032"/>
                <a:gd name="connsiteX157" fmla="*/ 455848 w 506807"/>
                <a:gd name="connsiteY157" fmla="*/ 227924 h 303032"/>
                <a:gd name="connsiteX158" fmla="*/ 453122 w 506807"/>
                <a:gd name="connsiteY158" fmla="*/ 227924 h 303032"/>
                <a:gd name="connsiteX159" fmla="*/ 450460 w 506807"/>
                <a:gd name="connsiteY159" fmla="*/ 227924 h 303032"/>
                <a:gd name="connsiteX160" fmla="*/ 450460 w 506807"/>
                <a:gd name="connsiteY160" fmla="*/ 230586 h 303032"/>
                <a:gd name="connsiteX161" fmla="*/ 447798 w 506807"/>
                <a:gd name="connsiteY161" fmla="*/ 230586 h 303032"/>
                <a:gd name="connsiteX162" fmla="*/ 445136 w 506807"/>
                <a:gd name="connsiteY162" fmla="*/ 230586 h 303032"/>
                <a:gd name="connsiteX163" fmla="*/ 445136 w 506807"/>
                <a:gd name="connsiteY163" fmla="*/ 233311 h 303032"/>
                <a:gd name="connsiteX164" fmla="*/ 445136 w 506807"/>
                <a:gd name="connsiteY164" fmla="*/ 230586 h 303032"/>
                <a:gd name="connsiteX165" fmla="*/ 445136 w 506807"/>
                <a:gd name="connsiteY165" fmla="*/ 227924 h 303032"/>
                <a:gd name="connsiteX166" fmla="*/ 442411 w 506807"/>
                <a:gd name="connsiteY166" fmla="*/ 225262 h 303032"/>
                <a:gd name="connsiteX167" fmla="*/ 439749 w 506807"/>
                <a:gd name="connsiteY167" fmla="*/ 225262 h 303032"/>
                <a:gd name="connsiteX168" fmla="*/ 437086 w 506807"/>
                <a:gd name="connsiteY168" fmla="*/ 227924 h 303032"/>
                <a:gd name="connsiteX169" fmla="*/ 434361 w 506807"/>
                <a:gd name="connsiteY169" fmla="*/ 227924 h 303032"/>
                <a:gd name="connsiteX170" fmla="*/ 431699 w 506807"/>
                <a:gd name="connsiteY170" fmla="*/ 230586 h 303032"/>
                <a:gd name="connsiteX171" fmla="*/ 429037 w 506807"/>
                <a:gd name="connsiteY171" fmla="*/ 230586 h 303032"/>
                <a:gd name="connsiteX172" fmla="*/ 426312 w 506807"/>
                <a:gd name="connsiteY172" fmla="*/ 230586 h 303032"/>
                <a:gd name="connsiteX173" fmla="*/ 426312 w 506807"/>
                <a:gd name="connsiteY173" fmla="*/ 227924 h 303032"/>
                <a:gd name="connsiteX174" fmla="*/ 423649 w 506807"/>
                <a:gd name="connsiteY174" fmla="*/ 227924 h 303032"/>
                <a:gd name="connsiteX175" fmla="*/ 423649 w 506807"/>
                <a:gd name="connsiteY175" fmla="*/ 225262 h 303032"/>
                <a:gd name="connsiteX176" fmla="*/ 420987 w 506807"/>
                <a:gd name="connsiteY176" fmla="*/ 222600 h 303032"/>
                <a:gd name="connsiteX177" fmla="*/ 420987 w 506807"/>
                <a:gd name="connsiteY177" fmla="*/ 219874 h 303032"/>
                <a:gd name="connsiteX178" fmla="*/ 418325 w 506807"/>
                <a:gd name="connsiteY178" fmla="*/ 219874 h 303032"/>
                <a:gd name="connsiteX179" fmla="*/ 415600 w 506807"/>
                <a:gd name="connsiteY179" fmla="*/ 222600 h 303032"/>
                <a:gd name="connsiteX180" fmla="*/ 412938 w 506807"/>
                <a:gd name="connsiteY180" fmla="*/ 225262 h 303032"/>
                <a:gd name="connsiteX181" fmla="*/ 412938 w 506807"/>
                <a:gd name="connsiteY181" fmla="*/ 227924 h 303032"/>
                <a:gd name="connsiteX182" fmla="*/ 410276 w 506807"/>
                <a:gd name="connsiteY182" fmla="*/ 227924 h 303032"/>
                <a:gd name="connsiteX183" fmla="*/ 410276 w 506807"/>
                <a:gd name="connsiteY183" fmla="*/ 230586 h 303032"/>
                <a:gd name="connsiteX184" fmla="*/ 407550 w 506807"/>
                <a:gd name="connsiteY184" fmla="*/ 230586 h 303032"/>
                <a:gd name="connsiteX185" fmla="*/ 404888 w 506807"/>
                <a:gd name="connsiteY185" fmla="*/ 230586 h 303032"/>
                <a:gd name="connsiteX186" fmla="*/ 402226 w 506807"/>
                <a:gd name="connsiteY186" fmla="*/ 227924 h 303032"/>
                <a:gd name="connsiteX187" fmla="*/ 399500 w 506807"/>
                <a:gd name="connsiteY187" fmla="*/ 227924 h 303032"/>
                <a:gd name="connsiteX188" fmla="*/ 396839 w 506807"/>
                <a:gd name="connsiteY188" fmla="*/ 227924 h 303032"/>
                <a:gd name="connsiteX189" fmla="*/ 394177 w 506807"/>
                <a:gd name="connsiteY189" fmla="*/ 227924 h 303032"/>
                <a:gd name="connsiteX190" fmla="*/ 388789 w 506807"/>
                <a:gd name="connsiteY190" fmla="*/ 227924 h 303032"/>
                <a:gd name="connsiteX191" fmla="*/ 388789 w 506807"/>
                <a:gd name="connsiteY191" fmla="*/ 225262 h 303032"/>
                <a:gd name="connsiteX192" fmla="*/ 386127 w 506807"/>
                <a:gd name="connsiteY192" fmla="*/ 225262 h 303032"/>
                <a:gd name="connsiteX193" fmla="*/ 383465 w 506807"/>
                <a:gd name="connsiteY193" fmla="*/ 225262 h 303032"/>
                <a:gd name="connsiteX194" fmla="*/ 383465 w 506807"/>
                <a:gd name="connsiteY194" fmla="*/ 222600 h 303032"/>
                <a:gd name="connsiteX195" fmla="*/ 380739 w 506807"/>
                <a:gd name="connsiteY195" fmla="*/ 219874 h 303032"/>
                <a:gd name="connsiteX196" fmla="*/ 380739 w 506807"/>
                <a:gd name="connsiteY196" fmla="*/ 217212 h 303032"/>
                <a:gd name="connsiteX197" fmla="*/ 378077 w 506807"/>
                <a:gd name="connsiteY197" fmla="*/ 217212 h 303032"/>
                <a:gd name="connsiteX198" fmla="*/ 378077 w 506807"/>
                <a:gd name="connsiteY198" fmla="*/ 219874 h 303032"/>
                <a:gd name="connsiteX199" fmla="*/ 378077 w 506807"/>
                <a:gd name="connsiteY199" fmla="*/ 217212 h 303032"/>
                <a:gd name="connsiteX200" fmla="*/ 375415 w 506807"/>
                <a:gd name="connsiteY200" fmla="*/ 217212 h 303032"/>
                <a:gd name="connsiteX201" fmla="*/ 375415 w 506807"/>
                <a:gd name="connsiteY201" fmla="*/ 219874 h 303032"/>
                <a:gd name="connsiteX202" fmla="*/ 375415 w 506807"/>
                <a:gd name="connsiteY202" fmla="*/ 217212 h 303032"/>
                <a:gd name="connsiteX203" fmla="*/ 372690 w 506807"/>
                <a:gd name="connsiteY203" fmla="*/ 217212 h 303032"/>
                <a:gd name="connsiteX204" fmla="*/ 370028 w 506807"/>
                <a:gd name="connsiteY204" fmla="*/ 217212 h 303032"/>
                <a:gd name="connsiteX205" fmla="*/ 367365 w 506807"/>
                <a:gd name="connsiteY205" fmla="*/ 217212 h 303032"/>
                <a:gd name="connsiteX206" fmla="*/ 364703 w 506807"/>
                <a:gd name="connsiteY206" fmla="*/ 219874 h 303032"/>
                <a:gd name="connsiteX207" fmla="*/ 361978 w 506807"/>
                <a:gd name="connsiteY207" fmla="*/ 219874 h 303032"/>
                <a:gd name="connsiteX208" fmla="*/ 359316 w 506807"/>
                <a:gd name="connsiteY208" fmla="*/ 219874 h 303032"/>
                <a:gd name="connsiteX209" fmla="*/ 356654 w 506807"/>
                <a:gd name="connsiteY209" fmla="*/ 219874 h 303032"/>
                <a:gd name="connsiteX210" fmla="*/ 353928 w 506807"/>
                <a:gd name="connsiteY210" fmla="*/ 219874 h 303032"/>
                <a:gd name="connsiteX211" fmla="*/ 353928 w 506807"/>
                <a:gd name="connsiteY211" fmla="*/ 222600 h 303032"/>
                <a:gd name="connsiteX212" fmla="*/ 351266 w 506807"/>
                <a:gd name="connsiteY212" fmla="*/ 222600 h 303032"/>
                <a:gd name="connsiteX213" fmla="*/ 348604 w 506807"/>
                <a:gd name="connsiteY213" fmla="*/ 222600 h 303032"/>
                <a:gd name="connsiteX214" fmla="*/ 348604 w 506807"/>
                <a:gd name="connsiteY214" fmla="*/ 225262 h 303032"/>
                <a:gd name="connsiteX215" fmla="*/ 345879 w 506807"/>
                <a:gd name="connsiteY215" fmla="*/ 225262 h 303032"/>
                <a:gd name="connsiteX216" fmla="*/ 345879 w 506807"/>
                <a:gd name="connsiteY216" fmla="*/ 227924 h 303032"/>
                <a:gd name="connsiteX217" fmla="*/ 345879 w 506807"/>
                <a:gd name="connsiteY217" fmla="*/ 230586 h 303032"/>
                <a:gd name="connsiteX218" fmla="*/ 343217 w 506807"/>
                <a:gd name="connsiteY218" fmla="*/ 233311 h 303032"/>
                <a:gd name="connsiteX219" fmla="*/ 343217 w 506807"/>
                <a:gd name="connsiteY219" fmla="*/ 235973 h 303032"/>
                <a:gd name="connsiteX220" fmla="*/ 340555 w 506807"/>
                <a:gd name="connsiteY220" fmla="*/ 235973 h 303032"/>
                <a:gd name="connsiteX221" fmla="*/ 340555 w 506807"/>
                <a:gd name="connsiteY221" fmla="*/ 238636 h 303032"/>
                <a:gd name="connsiteX222" fmla="*/ 337893 w 506807"/>
                <a:gd name="connsiteY222" fmla="*/ 238636 h 303032"/>
                <a:gd name="connsiteX223" fmla="*/ 337893 w 506807"/>
                <a:gd name="connsiteY223" fmla="*/ 235973 h 303032"/>
                <a:gd name="connsiteX224" fmla="*/ 335167 w 506807"/>
                <a:gd name="connsiteY224" fmla="*/ 235973 h 303032"/>
                <a:gd name="connsiteX225" fmla="*/ 335167 w 506807"/>
                <a:gd name="connsiteY225" fmla="*/ 233311 h 303032"/>
                <a:gd name="connsiteX226" fmla="*/ 332505 w 506807"/>
                <a:gd name="connsiteY226" fmla="*/ 233311 h 303032"/>
                <a:gd name="connsiteX227" fmla="*/ 332505 w 506807"/>
                <a:gd name="connsiteY227" fmla="*/ 230586 h 303032"/>
                <a:gd name="connsiteX228" fmla="*/ 329843 w 506807"/>
                <a:gd name="connsiteY228" fmla="*/ 230586 h 303032"/>
                <a:gd name="connsiteX229" fmla="*/ 329843 w 506807"/>
                <a:gd name="connsiteY229" fmla="*/ 227924 h 303032"/>
                <a:gd name="connsiteX230" fmla="*/ 327118 w 506807"/>
                <a:gd name="connsiteY230" fmla="*/ 227924 h 303032"/>
                <a:gd name="connsiteX231" fmla="*/ 324456 w 506807"/>
                <a:gd name="connsiteY231" fmla="*/ 227924 h 303032"/>
                <a:gd name="connsiteX232" fmla="*/ 324456 w 506807"/>
                <a:gd name="connsiteY232" fmla="*/ 230586 h 303032"/>
                <a:gd name="connsiteX233" fmla="*/ 321794 w 506807"/>
                <a:gd name="connsiteY233" fmla="*/ 233311 h 303032"/>
                <a:gd name="connsiteX234" fmla="*/ 319068 w 506807"/>
                <a:gd name="connsiteY234" fmla="*/ 233311 h 303032"/>
                <a:gd name="connsiteX235" fmla="*/ 319068 w 506807"/>
                <a:gd name="connsiteY235" fmla="*/ 235973 h 303032"/>
                <a:gd name="connsiteX236" fmla="*/ 316406 w 506807"/>
                <a:gd name="connsiteY236" fmla="*/ 235973 h 303032"/>
                <a:gd name="connsiteX237" fmla="*/ 313744 w 506807"/>
                <a:gd name="connsiteY237" fmla="*/ 238636 h 303032"/>
                <a:gd name="connsiteX238" fmla="*/ 311019 w 506807"/>
                <a:gd name="connsiteY238" fmla="*/ 238636 h 303032"/>
                <a:gd name="connsiteX239" fmla="*/ 308356 w 506807"/>
                <a:gd name="connsiteY239" fmla="*/ 238636 h 303032"/>
                <a:gd name="connsiteX240" fmla="*/ 305694 w 506807"/>
                <a:gd name="connsiteY240" fmla="*/ 241361 h 303032"/>
                <a:gd name="connsiteX241" fmla="*/ 303032 w 506807"/>
                <a:gd name="connsiteY241" fmla="*/ 241361 h 303032"/>
                <a:gd name="connsiteX242" fmla="*/ 303032 w 506807"/>
                <a:gd name="connsiteY242" fmla="*/ 244023 h 303032"/>
                <a:gd name="connsiteX243" fmla="*/ 300307 w 506807"/>
                <a:gd name="connsiteY243" fmla="*/ 244023 h 303032"/>
                <a:gd name="connsiteX244" fmla="*/ 300307 w 506807"/>
                <a:gd name="connsiteY244" fmla="*/ 246685 h 303032"/>
                <a:gd name="connsiteX245" fmla="*/ 297645 w 506807"/>
                <a:gd name="connsiteY245" fmla="*/ 246685 h 303032"/>
                <a:gd name="connsiteX246" fmla="*/ 294983 w 506807"/>
                <a:gd name="connsiteY246" fmla="*/ 246685 h 303032"/>
                <a:gd name="connsiteX247" fmla="*/ 292257 w 506807"/>
                <a:gd name="connsiteY247" fmla="*/ 246685 h 303032"/>
                <a:gd name="connsiteX248" fmla="*/ 289595 w 506807"/>
                <a:gd name="connsiteY248" fmla="*/ 246685 h 303032"/>
                <a:gd name="connsiteX249" fmla="*/ 286933 w 506807"/>
                <a:gd name="connsiteY249" fmla="*/ 246685 h 303032"/>
                <a:gd name="connsiteX250" fmla="*/ 286933 w 506807"/>
                <a:gd name="connsiteY250" fmla="*/ 244023 h 303032"/>
                <a:gd name="connsiteX251" fmla="*/ 284207 w 506807"/>
                <a:gd name="connsiteY251" fmla="*/ 244023 h 303032"/>
                <a:gd name="connsiteX252" fmla="*/ 278884 w 506807"/>
                <a:gd name="connsiteY252" fmla="*/ 244023 h 303032"/>
                <a:gd name="connsiteX253" fmla="*/ 276222 w 506807"/>
                <a:gd name="connsiteY253" fmla="*/ 241361 h 303032"/>
                <a:gd name="connsiteX254" fmla="*/ 273496 w 506807"/>
                <a:gd name="connsiteY254" fmla="*/ 241361 h 303032"/>
                <a:gd name="connsiteX255" fmla="*/ 270834 w 506807"/>
                <a:gd name="connsiteY255" fmla="*/ 241361 h 303032"/>
                <a:gd name="connsiteX256" fmla="*/ 268172 w 506807"/>
                <a:gd name="connsiteY256" fmla="*/ 241361 h 303032"/>
                <a:gd name="connsiteX257" fmla="*/ 265446 w 506807"/>
                <a:gd name="connsiteY257" fmla="*/ 241361 h 303032"/>
                <a:gd name="connsiteX258" fmla="*/ 265446 w 506807"/>
                <a:gd name="connsiteY258" fmla="*/ 244023 h 303032"/>
                <a:gd name="connsiteX259" fmla="*/ 262784 w 506807"/>
                <a:gd name="connsiteY259" fmla="*/ 244023 h 303032"/>
                <a:gd name="connsiteX260" fmla="*/ 262784 w 506807"/>
                <a:gd name="connsiteY260" fmla="*/ 246685 h 303032"/>
                <a:gd name="connsiteX261" fmla="*/ 260122 w 506807"/>
                <a:gd name="connsiteY261" fmla="*/ 244023 h 303032"/>
                <a:gd name="connsiteX262" fmla="*/ 257397 w 506807"/>
                <a:gd name="connsiteY262" fmla="*/ 244023 h 303032"/>
                <a:gd name="connsiteX263" fmla="*/ 254735 w 506807"/>
                <a:gd name="connsiteY263" fmla="*/ 244023 h 303032"/>
                <a:gd name="connsiteX264" fmla="*/ 252073 w 506807"/>
                <a:gd name="connsiteY264" fmla="*/ 244023 h 303032"/>
                <a:gd name="connsiteX265" fmla="*/ 249410 w 506807"/>
                <a:gd name="connsiteY265" fmla="*/ 244023 h 303032"/>
                <a:gd name="connsiteX266" fmla="*/ 249410 w 506807"/>
                <a:gd name="connsiteY266" fmla="*/ 246685 h 303032"/>
                <a:gd name="connsiteX267" fmla="*/ 246685 w 506807"/>
                <a:gd name="connsiteY267" fmla="*/ 246685 h 303032"/>
                <a:gd name="connsiteX268" fmla="*/ 244023 w 506807"/>
                <a:gd name="connsiteY268" fmla="*/ 246685 h 303032"/>
                <a:gd name="connsiteX269" fmla="*/ 241361 w 506807"/>
                <a:gd name="connsiteY269" fmla="*/ 246685 h 303032"/>
                <a:gd name="connsiteX270" fmla="*/ 238635 w 506807"/>
                <a:gd name="connsiteY270" fmla="*/ 246685 h 303032"/>
                <a:gd name="connsiteX271" fmla="*/ 235973 w 506807"/>
                <a:gd name="connsiteY271" fmla="*/ 244023 h 303032"/>
                <a:gd name="connsiteX272" fmla="*/ 233311 w 506807"/>
                <a:gd name="connsiteY272" fmla="*/ 244023 h 303032"/>
                <a:gd name="connsiteX273" fmla="*/ 233311 w 506807"/>
                <a:gd name="connsiteY273" fmla="*/ 246685 h 303032"/>
                <a:gd name="connsiteX274" fmla="*/ 235973 w 506807"/>
                <a:gd name="connsiteY274" fmla="*/ 249410 h 303032"/>
                <a:gd name="connsiteX275" fmla="*/ 238635 w 506807"/>
                <a:gd name="connsiteY275" fmla="*/ 249410 h 303032"/>
                <a:gd name="connsiteX276" fmla="*/ 238635 w 506807"/>
                <a:gd name="connsiteY276" fmla="*/ 278884 h 303032"/>
                <a:gd name="connsiteX277" fmla="*/ 238635 w 506807"/>
                <a:gd name="connsiteY277" fmla="*/ 297645 h 303032"/>
                <a:gd name="connsiteX278" fmla="*/ 235973 w 506807"/>
                <a:gd name="connsiteY278" fmla="*/ 297645 h 303032"/>
                <a:gd name="connsiteX279" fmla="*/ 233311 w 506807"/>
                <a:gd name="connsiteY279" fmla="*/ 297645 h 303032"/>
                <a:gd name="connsiteX280" fmla="*/ 230586 w 506807"/>
                <a:gd name="connsiteY280" fmla="*/ 297645 h 303032"/>
                <a:gd name="connsiteX281" fmla="*/ 227924 w 506807"/>
                <a:gd name="connsiteY281" fmla="*/ 297645 h 303032"/>
                <a:gd name="connsiteX282" fmla="*/ 225262 w 506807"/>
                <a:gd name="connsiteY282" fmla="*/ 297645 h 303032"/>
                <a:gd name="connsiteX283" fmla="*/ 222536 w 506807"/>
                <a:gd name="connsiteY283" fmla="*/ 294983 h 303032"/>
                <a:gd name="connsiteX284" fmla="*/ 219874 w 506807"/>
                <a:gd name="connsiteY284" fmla="*/ 294983 h 303032"/>
                <a:gd name="connsiteX285" fmla="*/ 219874 w 506807"/>
                <a:gd name="connsiteY285" fmla="*/ 292257 h 303032"/>
                <a:gd name="connsiteX286" fmla="*/ 217212 w 506807"/>
                <a:gd name="connsiteY286" fmla="*/ 292257 h 303032"/>
                <a:gd name="connsiteX287" fmla="*/ 214550 w 506807"/>
                <a:gd name="connsiteY287" fmla="*/ 292257 h 303032"/>
                <a:gd name="connsiteX288" fmla="*/ 214550 w 506807"/>
                <a:gd name="connsiteY288" fmla="*/ 294983 h 303032"/>
                <a:gd name="connsiteX289" fmla="*/ 211825 w 506807"/>
                <a:gd name="connsiteY289" fmla="*/ 294983 h 303032"/>
                <a:gd name="connsiteX290" fmla="*/ 211825 w 506807"/>
                <a:gd name="connsiteY290" fmla="*/ 292257 h 303032"/>
                <a:gd name="connsiteX291" fmla="*/ 209163 w 506807"/>
                <a:gd name="connsiteY291" fmla="*/ 292257 h 303032"/>
                <a:gd name="connsiteX292" fmla="*/ 206501 w 506807"/>
                <a:gd name="connsiteY292" fmla="*/ 292257 h 303032"/>
                <a:gd name="connsiteX293" fmla="*/ 203775 w 506807"/>
                <a:gd name="connsiteY293" fmla="*/ 292257 h 303032"/>
                <a:gd name="connsiteX294" fmla="*/ 201113 w 506807"/>
                <a:gd name="connsiteY294" fmla="*/ 292257 h 303032"/>
                <a:gd name="connsiteX295" fmla="*/ 198451 w 506807"/>
                <a:gd name="connsiteY295" fmla="*/ 292257 h 303032"/>
                <a:gd name="connsiteX296" fmla="*/ 198451 w 506807"/>
                <a:gd name="connsiteY296" fmla="*/ 289595 h 303032"/>
                <a:gd name="connsiteX297" fmla="*/ 198451 w 506807"/>
                <a:gd name="connsiteY297" fmla="*/ 286933 h 303032"/>
                <a:gd name="connsiteX298" fmla="*/ 195726 w 506807"/>
                <a:gd name="connsiteY298" fmla="*/ 286933 h 303032"/>
                <a:gd name="connsiteX299" fmla="*/ 193063 w 506807"/>
                <a:gd name="connsiteY299" fmla="*/ 286933 h 303032"/>
                <a:gd name="connsiteX300" fmla="*/ 193063 w 506807"/>
                <a:gd name="connsiteY300" fmla="*/ 289595 h 303032"/>
                <a:gd name="connsiteX301" fmla="*/ 190401 w 506807"/>
                <a:gd name="connsiteY301" fmla="*/ 289595 h 303032"/>
                <a:gd name="connsiteX302" fmla="*/ 190401 w 506807"/>
                <a:gd name="connsiteY302" fmla="*/ 286933 h 303032"/>
                <a:gd name="connsiteX303" fmla="*/ 187739 w 506807"/>
                <a:gd name="connsiteY303" fmla="*/ 286933 h 303032"/>
                <a:gd name="connsiteX304" fmla="*/ 187739 w 506807"/>
                <a:gd name="connsiteY304" fmla="*/ 284271 h 303032"/>
                <a:gd name="connsiteX305" fmla="*/ 185014 w 506807"/>
                <a:gd name="connsiteY305" fmla="*/ 284271 h 303032"/>
                <a:gd name="connsiteX306" fmla="*/ 185014 w 506807"/>
                <a:gd name="connsiteY306" fmla="*/ 286933 h 303032"/>
                <a:gd name="connsiteX307" fmla="*/ 182352 w 506807"/>
                <a:gd name="connsiteY307" fmla="*/ 286933 h 303032"/>
                <a:gd name="connsiteX308" fmla="*/ 179690 w 506807"/>
                <a:gd name="connsiteY308" fmla="*/ 286933 h 303032"/>
                <a:gd name="connsiteX309" fmla="*/ 176964 w 506807"/>
                <a:gd name="connsiteY309" fmla="*/ 286933 h 303032"/>
                <a:gd name="connsiteX310" fmla="*/ 174302 w 506807"/>
                <a:gd name="connsiteY310" fmla="*/ 286933 h 303032"/>
                <a:gd name="connsiteX311" fmla="*/ 171640 w 506807"/>
                <a:gd name="connsiteY311" fmla="*/ 286933 h 303032"/>
                <a:gd name="connsiteX312" fmla="*/ 168914 w 506807"/>
                <a:gd name="connsiteY312" fmla="*/ 286933 h 303032"/>
                <a:gd name="connsiteX313" fmla="*/ 166253 w 506807"/>
                <a:gd name="connsiteY313" fmla="*/ 286933 h 303032"/>
                <a:gd name="connsiteX314" fmla="*/ 163591 w 506807"/>
                <a:gd name="connsiteY314" fmla="*/ 286933 h 303032"/>
                <a:gd name="connsiteX315" fmla="*/ 160929 w 506807"/>
                <a:gd name="connsiteY315" fmla="*/ 286933 h 303032"/>
                <a:gd name="connsiteX316" fmla="*/ 158203 w 506807"/>
                <a:gd name="connsiteY316" fmla="*/ 286933 h 303032"/>
                <a:gd name="connsiteX317" fmla="*/ 155541 w 506807"/>
                <a:gd name="connsiteY317" fmla="*/ 286933 h 303032"/>
                <a:gd name="connsiteX318" fmla="*/ 152879 w 506807"/>
                <a:gd name="connsiteY318" fmla="*/ 286933 h 303032"/>
                <a:gd name="connsiteX319" fmla="*/ 150153 w 506807"/>
                <a:gd name="connsiteY319" fmla="*/ 286933 h 303032"/>
                <a:gd name="connsiteX320" fmla="*/ 147491 w 506807"/>
                <a:gd name="connsiteY320" fmla="*/ 289595 h 303032"/>
                <a:gd name="connsiteX321" fmla="*/ 144829 w 506807"/>
                <a:gd name="connsiteY321" fmla="*/ 289595 h 303032"/>
                <a:gd name="connsiteX322" fmla="*/ 142104 w 506807"/>
                <a:gd name="connsiteY322" fmla="*/ 289595 h 303032"/>
                <a:gd name="connsiteX323" fmla="*/ 139442 w 506807"/>
                <a:gd name="connsiteY323" fmla="*/ 286933 h 303032"/>
                <a:gd name="connsiteX324" fmla="*/ 136780 w 506807"/>
                <a:gd name="connsiteY324" fmla="*/ 286933 h 303032"/>
                <a:gd name="connsiteX325" fmla="*/ 134117 w 506807"/>
                <a:gd name="connsiteY325" fmla="*/ 286933 h 303032"/>
                <a:gd name="connsiteX326" fmla="*/ 131392 w 506807"/>
                <a:gd name="connsiteY326" fmla="*/ 289595 h 303032"/>
                <a:gd name="connsiteX327" fmla="*/ 131392 w 506807"/>
                <a:gd name="connsiteY327" fmla="*/ 292257 h 303032"/>
                <a:gd name="connsiteX328" fmla="*/ 128730 w 506807"/>
                <a:gd name="connsiteY328" fmla="*/ 292257 h 303032"/>
                <a:gd name="connsiteX329" fmla="*/ 126068 w 506807"/>
                <a:gd name="connsiteY329" fmla="*/ 292257 h 303032"/>
                <a:gd name="connsiteX330" fmla="*/ 126068 w 506807"/>
                <a:gd name="connsiteY330" fmla="*/ 294983 h 303032"/>
                <a:gd name="connsiteX331" fmla="*/ 126068 w 506807"/>
                <a:gd name="connsiteY331" fmla="*/ 297645 h 303032"/>
                <a:gd name="connsiteX332" fmla="*/ 123342 w 506807"/>
                <a:gd name="connsiteY332" fmla="*/ 297645 h 303032"/>
                <a:gd name="connsiteX333" fmla="*/ 120680 w 506807"/>
                <a:gd name="connsiteY333" fmla="*/ 297645 h 303032"/>
                <a:gd name="connsiteX334" fmla="*/ 118018 w 506807"/>
                <a:gd name="connsiteY334" fmla="*/ 297645 h 303032"/>
                <a:gd name="connsiteX335" fmla="*/ 115293 w 506807"/>
                <a:gd name="connsiteY335" fmla="*/ 297645 h 303032"/>
                <a:gd name="connsiteX336" fmla="*/ 112631 w 506807"/>
                <a:gd name="connsiteY336" fmla="*/ 297645 h 303032"/>
                <a:gd name="connsiteX337" fmla="*/ 109969 w 506807"/>
                <a:gd name="connsiteY337" fmla="*/ 297645 h 303032"/>
                <a:gd name="connsiteX338" fmla="*/ 107243 w 506807"/>
                <a:gd name="connsiteY338" fmla="*/ 297645 h 303032"/>
                <a:gd name="connsiteX339" fmla="*/ 104581 w 506807"/>
                <a:gd name="connsiteY339" fmla="*/ 300307 h 303032"/>
                <a:gd name="connsiteX340" fmla="*/ 99257 w 506807"/>
                <a:gd name="connsiteY340" fmla="*/ 300307 h 303032"/>
                <a:gd name="connsiteX341" fmla="*/ 93870 w 506807"/>
                <a:gd name="connsiteY341" fmla="*/ 300307 h 303032"/>
                <a:gd name="connsiteX342" fmla="*/ 91208 w 506807"/>
                <a:gd name="connsiteY342" fmla="*/ 300307 h 303032"/>
                <a:gd name="connsiteX343" fmla="*/ 85820 w 506807"/>
                <a:gd name="connsiteY343" fmla="*/ 303032 h 303032"/>
                <a:gd name="connsiteX344" fmla="*/ 83158 w 506807"/>
                <a:gd name="connsiteY344" fmla="*/ 303032 h 303032"/>
                <a:gd name="connsiteX345" fmla="*/ 80433 w 506807"/>
                <a:gd name="connsiteY345" fmla="*/ 300307 h 303032"/>
                <a:gd name="connsiteX346" fmla="*/ 77771 w 506807"/>
                <a:gd name="connsiteY346" fmla="*/ 297645 h 303032"/>
                <a:gd name="connsiteX347" fmla="*/ 75108 w 506807"/>
                <a:gd name="connsiteY347" fmla="*/ 297645 h 303032"/>
                <a:gd name="connsiteX348" fmla="*/ 75108 w 506807"/>
                <a:gd name="connsiteY348" fmla="*/ 294983 h 303032"/>
                <a:gd name="connsiteX349" fmla="*/ 75108 w 506807"/>
                <a:gd name="connsiteY349" fmla="*/ 292257 h 303032"/>
                <a:gd name="connsiteX350" fmla="*/ 75108 w 506807"/>
                <a:gd name="connsiteY350" fmla="*/ 289595 h 303032"/>
                <a:gd name="connsiteX351" fmla="*/ 72446 w 506807"/>
                <a:gd name="connsiteY351" fmla="*/ 289595 h 303032"/>
                <a:gd name="connsiteX352" fmla="*/ 72446 w 506807"/>
                <a:gd name="connsiteY352" fmla="*/ 286933 h 303032"/>
                <a:gd name="connsiteX353" fmla="*/ 69721 w 506807"/>
                <a:gd name="connsiteY353" fmla="*/ 286933 h 303032"/>
                <a:gd name="connsiteX354" fmla="*/ 69721 w 506807"/>
                <a:gd name="connsiteY354" fmla="*/ 284271 h 303032"/>
                <a:gd name="connsiteX355" fmla="*/ 67059 w 506807"/>
                <a:gd name="connsiteY355" fmla="*/ 284271 h 303032"/>
                <a:gd name="connsiteX356" fmla="*/ 64397 w 506807"/>
                <a:gd name="connsiteY356" fmla="*/ 281546 h 303032"/>
                <a:gd name="connsiteX357" fmla="*/ 61671 w 506807"/>
                <a:gd name="connsiteY357" fmla="*/ 281546 h 303032"/>
                <a:gd name="connsiteX358" fmla="*/ 59009 w 506807"/>
                <a:gd name="connsiteY358" fmla="*/ 281546 h 303032"/>
                <a:gd name="connsiteX359" fmla="*/ 53621 w 506807"/>
                <a:gd name="connsiteY359" fmla="*/ 278884 h 303032"/>
                <a:gd name="connsiteX360" fmla="*/ 50959 w 506807"/>
                <a:gd name="connsiteY360" fmla="*/ 276221 h 303032"/>
                <a:gd name="connsiteX361" fmla="*/ 48298 w 506807"/>
                <a:gd name="connsiteY361" fmla="*/ 273496 h 303032"/>
                <a:gd name="connsiteX362" fmla="*/ 42910 w 506807"/>
                <a:gd name="connsiteY362" fmla="*/ 270834 h 303032"/>
                <a:gd name="connsiteX363" fmla="*/ 40248 w 506807"/>
                <a:gd name="connsiteY363" fmla="*/ 270834 h 303032"/>
                <a:gd name="connsiteX364" fmla="*/ 37586 w 506807"/>
                <a:gd name="connsiteY364" fmla="*/ 268172 h 303032"/>
                <a:gd name="connsiteX365" fmla="*/ 34860 w 506807"/>
                <a:gd name="connsiteY365" fmla="*/ 265446 h 303032"/>
                <a:gd name="connsiteX366" fmla="*/ 32198 w 506807"/>
                <a:gd name="connsiteY366" fmla="*/ 262784 h 303032"/>
                <a:gd name="connsiteX367" fmla="*/ 32198 w 506807"/>
                <a:gd name="connsiteY367" fmla="*/ 260122 h 303032"/>
                <a:gd name="connsiteX368" fmla="*/ 29536 w 506807"/>
                <a:gd name="connsiteY368" fmla="*/ 260122 h 303032"/>
                <a:gd name="connsiteX369" fmla="*/ 29536 w 506807"/>
                <a:gd name="connsiteY369" fmla="*/ 257460 h 303032"/>
                <a:gd name="connsiteX370" fmla="*/ 26811 w 506807"/>
                <a:gd name="connsiteY370" fmla="*/ 257460 h 303032"/>
                <a:gd name="connsiteX371" fmla="*/ 24149 w 506807"/>
                <a:gd name="connsiteY371" fmla="*/ 257460 h 303032"/>
                <a:gd name="connsiteX372" fmla="*/ 21487 w 506807"/>
                <a:gd name="connsiteY372" fmla="*/ 257460 h 303032"/>
                <a:gd name="connsiteX373" fmla="*/ 18824 w 506807"/>
                <a:gd name="connsiteY373" fmla="*/ 254735 h 303032"/>
                <a:gd name="connsiteX374" fmla="*/ 13437 w 506807"/>
                <a:gd name="connsiteY374" fmla="*/ 254735 h 303032"/>
                <a:gd name="connsiteX375" fmla="*/ 10775 w 506807"/>
                <a:gd name="connsiteY375" fmla="*/ 252073 h 303032"/>
                <a:gd name="connsiteX376" fmla="*/ 8050 w 506807"/>
                <a:gd name="connsiteY376" fmla="*/ 252073 h 303032"/>
                <a:gd name="connsiteX377" fmla="*/ 5387 w 506807"/>
                <a:gd name="connsiteY377" fmla="*/ 252073 h 303032"/>
                <a:gd name="connsiteX378" fmla="*/ 2725 w 506807"/>
                <a:gd name="connsiteY378" fmla="*/ 252073 h 303032"/>
                <a:gd name="connsiteX379" fmla="*/ 0 w 506807"/>
                <a:gd name="connsiteY379" fmla="*/ 249410 h 303032"/>
                <a:gd name="connsiteX380" fmla="*/ 0 w 506807"/>
                <a:gd name="connsiteY380" fmla="*/ 249410 h 30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506807" h="303032">
                  <a:moveTo>
                    <a:pt x="0" y="249410"/>
                  </a:moveTo>
                  <a:lnTo>
                    <a:pt x="2725" y="246685"/>
                  </a:lnTo>
                  <a:lnTo>
                    <a:pt x="2725" y="244023"/>
                  </a:lnTo>
                  <a:lnTo>
                    <a:pt x="5387" y="244023"/>
                  </a:lnTo>
                  <a:lnTo>
                    <a:pt x="8050" y="238636"/>
                  </a:lnTo>
                  <a:lnTo>
                    <a:pt x="10775" y="238636"/>
                  </a:lnTo>
                  <a:lnTo>
                    <a:pt x="10775" y="235973"/>
                  </a:lnTo>
                  <a:lnTo>
                    <a:pt x="13437" y="235973"/>
                  </a:lnTo>
                  <a:lnTo>
                    <a:pt x="13437" y="233311"/>
                  </a:lnTo>
                  <a:lnTo>
                    <a:pt x="16099" y="233311"/>
                  </a:lnTo>
                  <a:lnTo>
                    <a:pt x="18824" y="230586"/>
                  </a:lnTo>
                  <a:lnTo>
                    <a:pt x="24149" y="230586"/>
                  </a:lnTo>
                  <a:lnTo>
                    <a:pt x="32198" y="227924"/>
                  </a:lnTo>
                  <a:lnTo>
                    <a:pt x="37586" y="227924"/>
                  </a:lnTo>
                  <a:lnTo>
                    <a:pt x="45636" y="225262"/>
                  </a:lnTo>
                  <a:lnTo>
                    <a:pt x="48298" y="225262"/>
                  </a:lnTo>
                  <a:lnTo>
                    <a:pt x="50959" y="225262"/>
                  </a:lnTo>
                  <a:lnTo>
                    <a:pt x="53621" y="222600"/>
                  </a:lnTo>
                  <a:lnTo>
                    <a:pt x="59009" y="222600"/>
                  </a:lnTo>
                  <a:lnTo>
                    <a:pt x="64397" y="222600"/>
                  </a:lnTo>
                  <a:lnTo>
                    <a:pt x="69721" y="219874"/>
                  </a:lnTo>
                  <a:lnTo>
                    <a:pt x="72446" y="219874"/>
                  </a:lnTo>
                  <a:lnTo>
                    <a:pt x="75108" y="217212"/>
                  </a:lnTo>
                  <a:lnTo>
                    <a:pt x="77771" y="217212"/>
                  </a:lnTo>
                  <a:lnTo>
                    <a:pt x="77771" y="214550"/>
                  </a:lnTo>
                  <a:lnTo>
                    <a:pt x="80433" y="214550"/>
                  </a:lnTo>
                  <a:lnTo>
                    <a:pt x="83158" y="214550"/>
                  </a:lnTo>
                  <a:lnTo>
                    <a:pt x="85820" y="211825"/>
                  </a:lnTo>
                  <a:lnTo>
                    <a:pt x="88482" y="211825"/>
                  </a:lnTo>
                  <a:lnTo>
                    <a:pt x="91208" y="211825"/>
                  </a:lnTo>
                  <a:lnTo>
                    <a:pt x="93870" y="211825"/>
                  </a:lnTo>
                  <a:lnTo>
                    <a:pt x="96532" y="211825"/>
                  </a:lnTo>
                  <a:lnTo>
                    <a:pt x="99257" y="209163"/>
                  </a:lnTo>
                  <a:lnTo>
                    <a:pt x="101919" y="209163"/>
                  </a:lnTo>
                  <a:lnTo>
                    <a:pt x="104581" y="206501"/>
                  </a:lnTo>
                  <a:lnTo>
                    <a:pt x="107243" y="206501"/>
                  </a:lnTo>
                  <a:lnTo>
                    <a:pt x="112631" y="206501"/>
                  </a:lnTo>
                  <a:lnTo>
                    <a:pt x="112631" y="203775"/>
                  </a:lnTo>
                  <a:lnTo>
                    <a:pt x="115293" y="203775"/>
                  </a:lnTo>
                  <a:lnTo>
                    <a:pt x="115293" y="201113"/>
                  </a:lnTo>
                  <a:lnTo>
                    <a:pt x="118018" y="201113"/>
                  </a:lnTo>
                  <a:lnTo>
                    <a:pt x="118018" y="198451"/>
                  </a:lnTo>
                  <a:lnTo>
                    <a:pt x="118018" y="195789"/>
                  </a:lnTo>
                  <a:lnTo>
                    <a:pt x="118018" y="193063"/>
                  </a:lnTo>
                  <a:lnTo>
                    <a:pt x="118018" y="190401"/>
                  </a:lnTo>
                  <a:lnTo>
                    <a:pt x="115293" y="190401"/>
                  </a:lnTo>
                  <a:lnTo>
                    <a:pt x="115293" y="187739"/>
                  </a:lnTo>
                  <a:lnTo>
                    <a:pt x="112631" y="187739"/>
                  </a:lnTo>
                  <a:lnTo>
                    <a:pt x="112631" y="185014"/>
                  </a:lnTo>
                  <a:lnTo>
                    <a:pt x="112631" y="182352"/>
                  </a:lnTo>
                  <a:lnTo>
                    <a:pt x="115293" y="179690"/>
                  </a:lnTo>
                  <a:lnTo>
                    <a:pt x="115293" y="176964"/>
                  </a:lnTo>
                  <a:lnTo>
                    <a:pt x="115293" y="174302"/>
                  </a:lnTo>
                  <a:lnTo>
                    <a:pt x="115293" y="171640"/>
                  </a:lnTo>
                  <a:lnTo>
                    <a:pt x="115293" y="168978"/>
                  </a:lnTo>
                  <a:lnTo>
                    <a:pt x="115293" y="166253"/>
                  </a:lnTo>
                  <a:lnTo>
                    <a:pt x="115293" y="163591"/>
                  </a:lnTo>
                  <a:lnTo>
                    <a:pt x="118018" y="160928"/>
                  </a:lnTo>
                  <a:lnTo>
                    <a:pt x="118018" y="158203"/>
                  </a:lnTo>
                  <a:lnTo>
                    <a:pt x="118018" y="155541"/>
                  </a:lnTo>
                  <a:lnTo>
                    <a:pt x="118018" y="150153"/>
                  </a:lnTo>
                  <a:lnTo>
                    <a:pt x="118018" y="144829"/>
                  </a:lnTo>
                  <a:lnTo>
                    <a:pt x="118018" y="142104"/>
                  </a:lnTo>
                  <a:lnTo>
                    <a:pt x="118018" y="139442"/>
                  </a:lnTo>
                  <a:lnTo>
                    <a:pt x="118018" y="136780"/>
                  </a:lnTo>
                  <a:lnTo>
                    <a:pt x="120680" y="136780"/>
                  </a:lnTo>
                  <a:lnTo>
                    <a:pt x="120680" y="134117"/>
                  </a:lnTo>
                  <a:lnTo>
                    <a:pt x="120680" y="131392"/>
                  </a:lnTo>
                  <a:lnTo>
                    <a:pt x="120680" y="128730"/>
                  </a:lnTo>
                  <a:lnTo>
                    <a:pt x="118018" y="128730"/>
                  </a:lnTo>
                  <a:lnTo>
                    <a:pt x="118018" y="126068"/>
                  </a:lnTo>
                  <a:lnTo>
                    <a:pt x="118018" y="123343"/>
                  </a:lnTo>
                  <a:lnTo>
                    <a:pt x="115293" y="123343"/>
                  </a:lnTo>
                  <a:lnTo>
                    <a:pt x="128730" y="115293"/>
                  </a:lnTo>
                  <a:lnTo>
                    <a:pt x="142104" y="109969"/>
                  </a:lnTo>
                  <a:lnTo>
                    <a:pt x="144829" y="107307"/>
                  </a:lnTo>
                  <a:lnTo>
                    <a:pt x="152879" y="99257"/>
                  </a:lnTo>
                  <a:lnTo>
                    <a:pt x="155541" y="99257"/>
                  </a:lnTo>
                  <a:lnTo>
                    <a:pt x="158203" y="96532"/>
                  </a:lnTo>
                  <a:lnTo>
                    <a:pt x="193063" y="80496"/>
                  </a:lnTo>
                  <a:lnTo>
                    <a:pt x="235973" y="59009"/>
                  </a:lnTo>
                  <a:lnTo>
                    <a:pt x="265446" y="45635"/>
                  </a:lnTo>
                  <a:lnTo>
                    <a:pt x="300307" y="32198"/>
                  </a:lnTo>
                  <a:lnTo>
                    <a:pt x="313744" y="21487"/>
                  </a:lnTo>
                  <a:lnTo>
                    <a:pt x="319068" y="18824"/>
                  </a:lnTo>
                  <a:lnTo>
                    <a:pt x="324456" y="16099"/>
                  </a:lnTo>
                  <a:lnTo>
                    <a:pt x="327118" y="13437"/>
                  </a:lnTo>
                  <a:lnTo>
                    <a:pt x="329843" y="13437"/>
                  </a:lnTo>
                  <a:lnTo>
                    <a:pt x="332505" y="10775"/>
                  </a:lnTo>
                  <a:lnTo>
                    <a:pt x="335167" y="10775"/>
                  </a:lnTo>
                  <a:lnTo>
                    <a:pt x="340555" y="8050"/>
                  </a:lnTo>
                  <a:lnTo>
                    <a:pt x="345879" y="2725"/>
                  </a:lnTo>
                  <a:lnTo>
                    <a:pt x="348604" y="0"/>
                  </a:lnTo>
                  <a:lnTo>
                    <a:pt x="351266" y="0"/>
                  </a:lnTo>
                  <a:lnTo>
                    <a:pt x="353928" y="2725"/>
                  </a:lnTo>
                  <a:lnTo>
                    <a:pt x="356654" y="8050"/>
                  </a:lnTo>
                  <a:lnTo>
                    <a:pt x="370028" y="24149"/>
                  </a:lnTo>
                  <a:lnTo>
                    <a:pt x="386127" y="42910"/>
                  </a:lnTo>
                  <a:lnTo>
                    <a:pt x="402226" y="61671"/>
                  </a:lnTo>
                  <a:lnTo>
                    <a:pt x="412938" y="75108"/>
                  </a:lnTo>
                  <a:lnTo>
                    <a:pt x="420987" y="83158"/>
                  </a:lnTo>
                  <a:lnTo>
                    <a:pt x="429037" y="93870"/>
                  </a:lnTo>
                  <a:lnTo>
                    <a:pt x="429037" y="96532"/>
                  </a:lnTo>
                  <a:lnTo>
                    <a:pt x="431699" y="96532"/>
                  </a:lnTo>
                  <a:lnTo>
                    <a:pt x="431699" y="99257"/>
                  </a:lnTo>
                  <a:lnTo>
                    <a:pt x="434361" y="99257"/>
                  </a:lnTo>
                  <a:lnTo>
                    <a:pt x="437086" y="101919"/>
                  </a:lnTo>
                  <a:lnTo>
                    <a:pt x="439749" y="101919"/>
                  </a:lnTo>
                  <a:lnTo>
                    <a:pt x="445136" y="104581"/>
                  </a:lnTo>
                  <a:lnTo>
                    <a:pt x="450460" y="109969"/>
                  </a:lnTo>
                  <a:lnTo>
                    <a:pt x="450460" y="112631"/>
                  </a:lnTo>
                  <a:lnTo>
                    <a:pt x="453122" y="112631"/>
                  </a:lnTo>
                  <a:lnTo>
                    <a:pt x="453122" y="115293"/>
                  </a:lnTo>
                  <a:lnTo>
                    <a:pt x="455848" y="115293"/>
                  </a:lnTo>
                  <a:lnTo>
                    <a:pt x="455848" y="118018"/>
                  </a:lnTo>
                  <a:lnTo>
                    <a:pt x="458510" y="118018"/>
                  </a:lnTo>
                  <a:lnTo>
                    <a:pt x="458510" y="120680"/>
                  </a:lnTo>
                  <a:lnTo>
                    <a:pt x="469221" y="131392"/>
                  </a:lnTo>
                  <a:lnTo>
                    <a:pt x="479996" y="142104"/>
                  </a:lnTo>
                  <a:lnTo>
                    <a:pt x="482658" y="144829"/>
                  </a:lnTo>
                  <a:lnTo>
                    <a:pt x="496032" y="158203"/>
                  </a:lnTo>
                  <a:lnTo>
                    <a:pt x="496032" y="160928"/>
                  </a:lnTo>
                  <a:lnTo>
                    <a:pt x="498758" y="163591"/>
                  </a:lnTo>
                  <a:lnTo>
                    <a:pt x="501420" y="166253"/>
                  </a:lnTo>
                  <a:lnTo>
                    <a:pt x="504082" y="168978"/>
                  </a:lnTo>
                  <a:lnTo>
                    <a:pt x="506807" y="168978"/>
                  </a:lnTo>
                  <a:lnTo>
                    <a:pt x="506807" y="171640"/>
                  </a:lnTo>
                  <a:lnTo>
                    <a:pt x="504082" y="171640"/>
                  </a:lnTo>
                  <a:lnTo>
                    <a:pt x="501420" y="171640"/>
                  </a:lnTo>
                  <a:lnTo>
                    <a:pt x="498758" y="171640"/>
                  </a:lnTo>
                  <a:lnTo>
                    <a:pt x="496032" y="171640"/>
                  </a:lnTo>
                  <a:lnTo>
                    <a:pt x="493370" y="171640"/>
                  </a:lnTo>
                  <a:lnTo>
                    <a:pt x="493370" y="174302"/>
                  </a:lnTo>
                  <a:lnTo>
                    <a:pt x="493370" y="176964"/>
                  </a:lnTo>
                  <a:lnTo>
                    <a:pt x="493370" y="179690"/>
                  </a:lnTo>
                  <a:lnTo>
                    <a:pt x="496032" y="182352"/>
                  </a:lnTo>
                  <a:lnTo>
                    <a:pt x="496032" y="185014"/>
                  </a:lnTo>
                  <a:lnTo>
                    <a:pt x="493370" y="185014"/>
                  </a:lnTo>
                  <a:lnTo>
                    <a:pt x="490708" y="187739"/>
                  </a:lnTo>
                  <a:lnTo>
                    <a:pt x="490708" y="190401"/>
                  </a:lnTo>
                  <a:lnTo>
                    <a:pt x="487983" y="193063"/>
                  </a:lnTo>
                  <a:lnTo>
                    <a:pt x="487983" y="195789"/>
                  </a:lnTo>
                  <a:lnTo>
                    <a:pt x="487983" y="198451"/>
                  </a:lnTo>
                  <a:lnTo>
                    <a:pt x="487983" y="201113"/>
                  </a:lnTo>
                  <a:lnTo>
                    <a:pt x="485321" y="201113"/>
                  </a:lnTo>
                  <a:lnTo>
                    <a:pt x="485321" y="203775"/>
                  </a:lnTo>
                  <a:lnTo>
                    <a:pt x="482658" y="203775"/>
                  </a:lnTo>
                  <a:lnTo>
                    <a:pt x="482658" y="206501"/>
                  </a:lnTo>
                  <a:lnTo>
                    <a:pt x="479996" y="206501"/>
                  </a:lnTo>
                  <a:lnTo>
                    <a:pt x="479996" y="209163"/>
                  </a:lnTo>
                  <a:lnTo>
                    <a:pt x="477271" y="209163"/>
                  </a:lnTo>
                  <a:lnTo>
                    <a:pt x="474609" y="211825"/>
                  </a:lnTo>
                  <a:lnTo>
                    <a:pt x="471947" y="214550"/>
                  </a:lnTo>
                  <a:lnTo>
                    <a:pt x="471947" y="217212"/>
                  </a:lnTo>
                  <a:lnTo>
                    <a:pt x="466559" y="222600"/>
                  </a:lnTo>
                  <a:lnTo>
                    <a:pt x="461172" y="225262"/>
                  </a:lnTo>
                  <a:lnTo>
                    <a:pt x="458510" y="225262"/>
                  </a:lnTo>
                  <a:lnTo>
                    <a:pt x="455848" y="227924"/>
                  </a:lnTo>
                  <a:lnTo>
                    <a:pt x="453122" y="227924"/>
                  </a:lnTo>
                  <a:lnTo>
                    <a:pt x="450460" y="227924"/>
                  </a:lnTo>
                  <a:lnTo>
                    <a:pt x="450460" y="230586"/>
                  </a:lnTo>
                  <a:lnTo>
                    <a:pt x="447798" y="230586"/>
                  </a:lnTo>
                  <a:lnTo>
                    <a:pt x="445136" y="230586"/>
                  </a:lnTo>
                  <a:lnTo>
                    <a:pt x="445136" y="233311"/>
                  </a:lnTo>
                  <a:lnTo>
                    <a:pt x="445136" y="230586"/>
                  </a:lnTo>
                  <a:lnTo>
                    <a:pt x="445136" y="227924"/>
                  </a:lnTo>
                  <a:lnTo>
                    <a:pt x="442411" y="225262"/>
                  </a:lnTo>
                  <a:lnTo>
                    <a:pt x="439749" y="225262"/>
                  </a:lnTo>
                  <a:lnTo>
                    <a:pt x="437086" y="227924"/>
                  </a:lnTo>
                  <a:lnTo>
                    <a:pt x="434361" y="227924"/>
                  </a:lnTo>
                  <a:lnTo>
                    <a:pt x="431699" y="230586"/>
                  </a:lnTo>
                  <a:lnTo>
                    <a:pt x="429037" y="230586"/>
                  </a:lnTo>
                  <a:lnTo>
                    <a:pt x="426312" y="230586"/>
                  </a:lnTo>
                  <a:lnTo>
                    <a:pt x="426312" y="227924"/>
                  </a:lnTo>
                  <a:lnTo>
                    <a:pt x="423649" y="227924"/>
                  </a:lnTo>
                  <a:lnTo>
                    <a:pt x="423649" y="225262"/>
                  </a:lnTo>
                  <a:lnTo>
                    <a:pt x="420987" y="222600"/>
                  </a:lnTo>
                  <a:lnTo>
                    <a:pt x="420987" y="219874"/>
                  </a:lnTo>
                  <a:lnTo>
                    <a:pt x="418325" y="219874"/>
                  </a:lnTo>
                  <a:lnTo>
                    <a:pt x="415600" y="222600"/>
                  </a:lnTo>
                  <a:lnTo>
                    <a:pt x="412938" y="225262"/>
                  </a:lnTo>
                  <a:lnTo>
                    <a:pt x="412938" y="227924"/>
                  </a:lnTo>
                  <a:lnTo>
                    <a:pt x="410276" y="227924"/>
                  </a:lnTo>
                  <a:lnTo>
                    <a:pt x="410276" y="230586"/>
                  </a:lnTo>
                  <a:lnTo>
                    <a:pt x="407550" y="230586"/>
                  </a:lnTo>
                  <a:lnTo>
                    <a:pt x="404888" y="230586"/>
                  </a:lnTo>
                  <a:lnTo>
                    <a:pt x="402226" y="227924"/>
                  </a:lnTo>
                  <a:lnTo>
                    <a:pt x="399500" y="227924"/>
                  </a:lnTo>
                  <a:lnTo>
                    <a:pt x="396839" y="227924"/>
                  </a:lnTo>
                  <a:lnTo>
                    <a:pt x="394177" y="227924"/>
                  </a:lnTo>
                  <a:lnTo>
                    <a:pt x="388789" y="227924"/>
                  </a:lnTo>
                  <a:lnTo>
                    <a:pt x="388789" y="225262"/>
                  </a:lnTo>
                  <a:lnTo>
                    <a:pt x="386127" y="225262"/>
                  </a:lnTo>
                  <a:lnTo>
                    <a:pt x="383465" y="225262"/>
                  </a:lnTo>
                  <a:lnTo>
                    <a:pt x="383465" y="222600"/>
                  </a:lnTo>
                  <a:lnTo>
                    <a:pt x="380739" y="219874"/>
                  </a:lnTo>
                  <a:lnTo>
                    <a:pt x="380739" y="217212"/>
                  </a:lnTo>
                  <a:lnTo>
                    <a:pt x="378077" y="217212"/>
                  </a:lnTo>
                  <a:lnTo>
                    <a:pt x="378077" y="219874"/>
                  </a:lnTo>
                  <a:lnTo>
                    <a:pt x="378077" y="217212"/>
                  </a:lnTo>
                  <a:lnTo>
                    <a:pt x="375415" y="217212"/>
                  </a:lnTo>
                  <a:lnTo>
                    <a:pt x="375415" y="219874"/>
                  </a:lnTo>
                  <a:lnTo>
                    <a:pt x="375415" y="217212"/>
                  </a:lnTo>
                  <a:lnTo>
                    <a:pt x="372690" y="217212"/>
                  </a:lnTo>
                  <a:lnTo>
                    <a:pt x="370028" y="217212"/>
                  </a:lnTo>
                  <a:lnTo>
                    <a:pt x="367365" y="217212"/>
                  </a:lnTo>
                  <a:lnTo>
                    <a:pt x="364703" y="219874"/>
                  </a:lnTo>
                  <a:lnTo>
                    <a:pt x="361978" y="219874"/>
                  </a:lnTo>
                  <a:lnTo>
                    <a:pt x="359316" y="219874"/>
                  </a:lnTo>
                  <a:lnTo>
                    <a:pt x="356654" y="219874"/>
                  </a:lnTo>
                  <a:lnTo>
                    <a:pt x="353928" y="219874"/>
                  </a:lnTo>
                  <a:lnTo>
                    <a:pt x="353928" y="222600"/>
                  </a:lnTo>
                  <a:lnTo>
                    <a:pt x="351266" y="222600"/>
                  </a:lnTo>
                  <a:lnTo>
                    <a:pt x="348604" y="222600"/>
                  </a:lnTo>
                  <a:lnTo>
                    <a:pt x="348604" y="225262"/>
                  </a:lnTo>
                  <a:lnTo>
                    <a:pt x="345879" y="225262"/>
                  </a:lnTo>
                  <a:lnTo>
                    <a:pt x="345879" y="227924"/>
                  </a:lnTo>
                  <a:lnTo>
                    <a:pt x="345879" y="230586"/>
                  </a:lnTo>
                  <a:lnTo>
                    <a:pt x="343217" y="233311"/>
                  </a:lnTo>
                  <a:lnTo>
                    <a:pt x="343217" y="235973"/>
                  </a:lnTo>
                  <a:lnTo>
                    <a:pt x="340555" y="235973"/>
                  </a:lnTo>
                  <a:lnTo>
                    <a:pt x="340555" y="238636"/>
                  </a:lnTo>
                  <a:lnTo>
                    <a:pt x="337893" y="238636"/>
                  </a:lnTo>
                  <a:lnTo>
                    <a:pt x="337893" y="235973"/>
                  </a:lnTo>
                  <a:lnTo>
                    <a:pt x="335167" y="235973"/>
                  </a:lnTo>
                  <a:lnTo>
                    <a:pt x="335167" y="233311"/>
                  </a:lnTo>
                  <a:lnTo>
                    <a:pt x="332505" y="233311"/>
                  </a:lnTo>
                  <a:lnTo>
                    <a:pt x="332505" y="230586"/>
                  </a:lnTo>
                  <a:lnTo>
                    <a:pt x="329843" y="230586"/>
                  </a:lnTo>
                  <a:lnTo>
                    <a:pt x="329843" y="227924"/>
                  </a:lnTo>
                  <a:lnTo>
                    <a:pt x="327118" y="227924"/>
                  </a:lnTo>
                  <a:lnTo>
                    <a:pt x="324456" y="227924"/>
                  </a:lnTo>
                  <a:lnTo>
                    <a:pt x="324456" y="230586"/>
                  </a:lnTo>
                  <a:lnTo>
                    <a:pt x="321794" y="233311"/>
                  </a:lnTo>
                  <a:lnTo>
                    <a:pt x="319068" y="233311"/>
                  </a:lnTo>
                  <a:lnTo>
                    <a:pt x="319068" y="235973"/>
                  </a:lnTo>
                  <a:lnTo>
                    <a:pt x="316406" y="235973"/>
                  </a:lnTo>
                  <a:lnTo>
                    <a:pt x="313744" y="238636"/>
                  </a:lnTo>
                  <a:lnTo>
                    <a:pt x="311019" y="238636"/>
                  </a:lnTo>
                  <a:lnTo>
                    <a:pt x="308356" y="238636"/>
                  </a:lnTo>
                  <a:lnTo>
                    <a:pt x="305694" y="241361"/>
                  </a:lnTo>
                  <a:lnTo>
                    <a:pt x="303032" y="241361"/>
                  </a:lnTo>
                  <a:lnTo>
                    <a:pt x="303032" y="244023"/>
                  </a:lnTo>
                  <a:lnTo>
                    <a:pt x="300307" y="244023"/>
                  </a:lnTo>
                  <a:lnTo>
                    <a:pt x="300307" y="246685"/>
                  </a:lnTo>
                  <a:lnTo>
                    <a:pt x="297645" y="246685"/>
                  </a:lnTo>
                  <a:lnTo>
                    <a:pt x="294983" y="246685"/>
                  </a:lnTo>
                  <a:lnTo>
                    <a:pt x="292257" y="246685"/>
                  </a:lnTo>
                  <a:lnTo>
                    <a:pt x="289595" y="246685"/>
                  </a:lnTo>
                  <a:lnTo>
                    <a:pt x="286933" y="246685"/>
                  </a:lnTo>
                  <a:lnTo>
                    <a:pt x="286933" y="244023"/>
                  </a:lnTo>
                  <a:lnTo>
                    <a:pt x="284207" y="244023"/>
                  </a:lnTo>
                  <a:lnTo>
                    <a:pt x="278884" y="244023"/>
                  </a:lnTo>
                  <a:lnTo>
                    <a:pt x="276222" y="241361"/>
                  </a:lnTo>
                  <a:lnTo>
                    <a:pt x="273496" y="241361"/>
                  </a:lnTo>
                  <a:lnTo>
                    <a:pt x="270834" y="241361"/>
                  </a:lnTo>
                  <a:lnTo>
                    <a:pt x="268172" y="241361"/>
                  </a:lnTo>
                  <a:lnTo>
                    <a:pt x="265446" y="241361"/>
                  </a:lnTo>
                  <a:lnTo>
                    <a:pt x="265446" y="244023"/>
                  </a:lnTo>
                  <a:lnTo>
                    <a:pt x="262784" y="244023"/>
                  </a:lnTo>
                  <a:lnTo>
                    <a:pt x="262784" y="246685"/>
                  </a:lnTo>
                  <a:lnTo>
                    <a:pt x="260122" y="244023"/>
                  </a:lnTo>
                  <a:lnTo>
                    <a:pt x="257397" y="244023"/>
                  </a:lnTo>
                  <a:lnTo>
                    <a:pt x="254735" y="244023"/>
                  </a:lnTo>
                  <a:lnTo>
                    <a:pt x="252073" y="244023"/>
                  </a:lnTo>
                  <a:lnTo>
                    <a:pt x="249410" y="244023"/>
                  </a:lnTo>
                  <a:lnTo>
                    <a:pt x="249410" y="246685"/>
                  </a:lnTo>
                  <a:lnTo>
                    <a:pt x="246685" y="246685"/>
                  </a:lnTo>
                  <a:lnTo>
                    <a:pt x="244023" y="246685"/>
                  </a:lnTo>
                  <a:lnTo>
                    <a:pt x="241361" y="246685"/>
                  </a:lnTo>
                  <a:lnTo>
                    <a:pt x="238635" y="246685"/>
                  </a:lnTo>
                  <a:lnTo>
                    <a:pt x="235973" y="244023"/>
                  </a:lnTo>
                  <a:lnTo>
                    <a:pt x="233311" y="244023"/>
                  </a:lnTo>
                  <a:lnTo>
                    <a:pt x="233311" y="246685"/>
                  </a:lnTo>
                  <a:lnTo>
                    <a:pt x="235973" y="249410"/>
                  </a:lnTo>
                  <a:lnTo>
                    <a:pt x="238635" y="249410"/>
                  </a:lnTo>
                  <a:lnTo>
                    <a:pt x="238635" y="278884"/>
                  </a:lnTo>
                  <a:lnTo>
                    <a:pt x="238635" y="297645"/>
                  </a:lnTo>
                  <a:lnTo>
                    <a:pt x="235973" y="297645"/>
                  </a:lnTo>
                  <a:lnTo>
                    <a:pt x="233311" y="297645"/>
                  </a:lnTo>
                  <a:lnTo>
                    <a:pt x="230586" y="297645"/>
                  </a:lnTo>
                  <a:lnTo>
                    <a:pt x="227924" y="297645"/>
                  </a:lnTo>
                  <a:lnTo>
                    <a:pt x="225262" y="297645"/>
                  </a:lnTo>
                  <a:lnTo>
                    <a:pt x="222536" y="294983"/>
                  </a:lnTo>
                  <a:lnTo>
                    <a:pt x="219874" y="294983"/>
                  </a:lnTo>
                  <a:lnTo>
                    <a:pt x="219874" y="292257"/>
                  </a:lnTo>
                  <a:lnTo>
                    <a:pt x="217212" y="292257"/>
                  </a:lnTo>
                  <a:lnTo>
                    <a:pt x="214550" y="292257"/>
                  </a:lnTo>
                  <a:lnTo>
                    <a:pt x="214550" y="294983"/>
                  </a:lnTo>
                  <a:lnTo>
                    <a:pt x="211825" y="294983"/>
                  </a:lnTo>
                  <a:lnTo>
                    <a:pt x="211825" y="292257"/>
                  </a:lnTo>
                  <a:lnTo>
                    <a:pt x="209163" y="292257"/>
                  </a:lnTo>
                  <a:lnTo>
                    <a:pt x="206501" y="292257"/>
                  </a:lnTo>
                  <a:lnTo>
                    <a:pt x="203775" y="292257"/>
                  </a:lnTo>
                  <a:lnTo>
                    <a:pt x="201113" y="292257"/>
                  </a:lnTo>
                  <a:lnTo>
                    <a:pt x="198451" y="292257"/>
                  </a:lnTo>
                  <a:lnTo>
                    <a:pt x="198451" y="289595"/>
                  </a:lnTo>
                  <a:lnTo>
                    <a:pt x="198451" y="286933"/>
                  </a:lnTo>
                  <a:lnTo>
                    <a:pt x="195726" y="286933"/>
                  </a:lnTo>
                  <a:lnTo>
                    <a:pt x="193063" y="286933"/>
                  </a:lnTo>
                  <a:lnTo>
                    <a:pt x="193063" y="289595"/>
                  </a:lnTo>
                  <a:lnTo>
                    <a:pt x="190401" y="289595"/>
                  </a:lnTo>
                  <a:lnTo>
                    <a:pt x="190401" y="286933"/>
                  </a:lnTo>
                  <a:lnTo>
                    <a:pt x="187739" y="286933"/>
                  </a:lnTo>
                  <a:lnTo>
                    <a:pt x="187739" y="284271"/>
                  </a:lnTo>
                  <a:lnTo>
                    <a:pt x="185014" y="284271"/>
                  </a:lnTo>
                  <a:lnTo>
                    <a:pt x="185014" y="286933"/>
                  </a:lnTo>
                  <a:lnTo>
                    <a:pt x="182352" y="286933"/>
                  </a:lnTo>
                  <a:lnTo>
                    <a:pt x="179690" y="286933"/>
                  </a:lnTo>
                  <a:lnTo>
                    <a:pt x="176964" y="286933"/>
                  </a:lnTo>
                  <a:lnTo>
                    <a:pt x="174302" y="286933"/>
                  </a:lnTo>
                  <a:lnTo>
                    <a:pt x="171640" y="286933"/>
                  </a:lnTo>
                  <a:lnTo>
                    <a:pt x="168914" y="286933"/>
                  </a:lnTo>
                  <a:lnTo>
                    <a:pt x="166253" y="286933"/>
                  </a:lnTo>
                  <a:lnTo>
                    <a:pt x="163591" y="286933"/>
                  </a:lnTo>
                  <a:lnTo>
                    <a:pt x="160929" y="286933"/>
                  </a:lnTo>
                  <a:lnTo>
                    <a:pt x="158203" y="286933"/>
                  </a:lnTo>
                  <a:lnTo>
                    <a:pt x="155541" y="286933"/>
                  </a:lnTo>
                  <a:lnTo>
                    <a:pt x="152879" y="286933"/>
                  </a:lnTo>
                  <a:lnTo>
                    <a:pt x="150153" y="286933"/>
                  </a:lnTo>
                  <a:lnTo>
                    <a:pt x="147491" y="289595"/>
                  </a:lnTo>
                  <a:lnTo>
                    <a:pt x="144829" y="289595"/>
                  </a:lnTo>
                  <a:lnTo>
                    <a:pt x="142104" y="289595"/>
                  </a:lnTo>
                  <a:lnTo>
                    <a:pt x="139442" y="286933"/>
                  </a:lnTo>
                  <a:lnTo>
                    <a:pt x="136780" y="286933"/>
                  </a:lnTo>
                  <a:lnTo>
                    <a:pt x="134117" y="286933"/>
                  </a:lnTo>
                  <a:lnTo>
                    <a:pt x="131392" y="289595"/>
                  </a:lnTo>
                  <a:lnTo>
                    <a:pt x="131392" y="292257"/>
                  </a:lnTo>
                  <a:lnTo>
                    <a:pt x="128730" y="292257"/>
                  </a:lnTo>
                  <a:lnTo>
                    <a:pt x="126068" y="292257"/>
                  </a:lnTo>
                  <a:lnTo>
                    <a:pt x="126068" y="294983"/>
                  </a:lnTo>
                  <a:lnTo>
                    <a:pt x="126068" y="297645"/>
                  </a:lnTo>
                  <a:lnTo>
                    <a:pt x="123342" y="297645"/>
                  </a:lnTo>
                  <a:lnTo>
                    <a:pt x="120680" y="297645"/>
                  </a:lnTo>
                  <a:lnTo>
                    <a:pt x="118018" y="297645"/>
                  </a:lnTo>
                  <a:lnTo>
                    <a:pt x="115293" y="297645"/>
                  </a:lnTo>
                  <a:lnTo>
                    <a:pt x="112631" y="297645"/>
                  </a:lnTo>
                  <a:lnTo>
                    <a:pt x="109969" y="297645"/>
                  </a:lnTo>
                  <a:lnTo>
                    <a:pt x="107243" y="297645"/>
                  </a:lnTo>
                  <a:lnTo>
                    <a:pt x="104581" y="300307"/>
                  </a:lnTo>
                  <a:lnTo>
                    <a:pt x="99257" y="300307"/>
                  </a:lnTo>
                  <a:lnTo>
                    <a:pt x="93870" y="300307"/>
                  </a:lnTo>
                  <a:lnTo>
                    <a:pt x="91208" y="300307"/>
                  </a:lnTo>
                  <a:lnTo>
                    <a:pt x="85820" y="303032"/>
                  </a:lnTo>
                  <a:lnTo>
                    <a:pt x="83158" y="303032"/>
                  </a:lnTo>
                  <a:lnTo>
                    <a:pt x="80433" y="300307"/>
                  </a:lnTo>
                  <a:lnTo>
                    <a:pt x="77771" y="297645"/>
                  </a:lnTo>
                  <a:lnTo>
                    <a:pt x="75108" y="297645"/>
                  </a:lnTo>
                  <a:lnTo>
                    <a:pt x="75108" y="294983"/>
                  </a:lnTo>
                  <a:lnTo>
                    <a:pt x="75108" y="292257"/>
                  </a:lnTo>
                  <a:lnTo>
                    <a:pt x="75108" y="289595"/>
                  </a:lnTo>
                  <a:lnTo>
                    <a:pt x="72446" y="289595"/>
                  </a:lnTo>
                  <a:lnTo>
                    <a:pt x="72446" y="286933"/>
                  </a:lnTo>
                  <a:lnTo>
                    <a:pt x="69721" y="286933"/>
                  </a:lnTo>
                  <a:lnTo>
                    <a:pt x="69721" y="284271"/>
                  </a:lnTo>
                  <a:lnTo>
                    <a:pt x="67059" y="284271"/>
                  </a:lnTo>
                  <a:lnTo>
                    <a:pt x="64397" y="281546"/>
                  </a:lnTo>
                  <a:lnTo>
                    <a:pt x="61671" y="281546"/>
                  </a:lnTo>
                  <a:lnTo>
                    <a:pt x="59009" y="281546"/>
                  </a:lnTo>
                  <a:lnTo>
                    <a:pt x="53621" y="278884"/>
                  </a:lnTo>
                  <a:lnTo>
                    <a:pt x="50959" y="276221"/>
                  </a:lnTo>
                  <a:lnTo>
                    <a:pt x="48298" y="273496"/>
                  </a:lnTo>
                  <a:lnTo>
                    <a:pt x="42910" y="270834"/>
                  </a:lnTo>
                  <a:lnTo>
                    <a:pt x="40248" y="270834"/>
                  </a:lnTo>
                  <a:lnTo>
                    <a:pt x="37586" y="268172"/>
                  </a:lnTo>
                  <a:lnTo>
                    <a:pt x="34860" y="265446"/>
                  </a:lnTo>
                  <a:lnTo>
                    <a:pt x="32198" y="262784"/>
                  </a:lnTo>
                  <a:lnTo>
                    <a:pt x="32198" y="260122"/>
                  </a:lnTo>
                  <a:lnTo>
                    <a:pt x="29536" y="260122"/>
                  </a:lnTo>
                  <a:lnTo>
                    <a:pt x="29536" y="257460"/>
                  </a:lnTo>
                  <a:lnTo>
                    <a:pt x="26811" y="257460"/>
                  </a:lnTo>
                  <a:lnTo>
                    <a:pt x="24149" y="257460"/>
                  </a:lnTo>
                  <a:lnTo>
                    <a:pt x="21487" y="257460"/>
                  </a:lnTo>
                  <a:lnTo>
                    <a:pt x="18824" y="254735"/>
                  </a:lnTo>
                  <a:lnTo>
                    <a:pt x="13437" y="254735"/>
                  </a:lnTo>
                  <a:lnTo>
                    <a:pt x="10775" y="252073"/>
                  </a:lnTo>
                  <a:lnTo>
                    <a:pt x="8050" y="252073"/>
                  </a:lnTo>
                  <a:lnTo>
                    <a:pt x="5387" y="252073"/>
                  </a:lnTo>
                  <a:lnTo>
                    <a:pt x="2725" y="252073"/>
                  </a:lnTo>
                  <a:lnTo>
                    <a:pt x="0" y="249410"/>
                  </a:lnTo>
                  <a:lnTo>
                    <a:pt x="0" y="24941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4" name="Freeform: Shape 43">
              <a:extLst>
                <a:ext uri="{FF2B5EF4-FFF2-40B4-BE49-F238E27FC236}">
                  <a16:creationId xmlns:a16="http://schemas.microsoft.com/office/drawing/2014/main" id="{E3FA37C0-B50A-C23B-077A-A3420E05FFF3}"/>
                </a:ext>
              </a:extLst>
            </p:cNvPr>
            <p:cNvSpPr/>
            <p:nvPr/>
          </p:nvSpPr>
          <p:spPr>
            <a:xfrm>
              <a:off x="6127627" y="2320818"/>
              <a:ext cx="501356" cy="541667"/>
            </a:xfrm>
            <a:custGeom>
              <a:avLst/>
              <a:gdLst>
                <a:gd name="connsiteX0" fmla="*/ 412875 w 501356"/>
                <a:gd name="connsiteY0" fmla="*/ 0 h 541667"/>
                <a:gd name="connsiteX1" fmla="*/ 415536 w 501356"/>
                <a:gd name="connsiteY1" fmla="*/ 2725 h 541667"/>
                <a:gd name="connsiteX2" fmla="*/ 415536 w 501356"/>
                <a:gd name="connsiteY2" fmla="*/ 5388 h 541667"/>
                <a:gd name="connsiteX3" fmla="*/ 415536 w 501356"/>
                <a:gd name="connsiteY3" fmla="*/ 8050 h 541667"/>
                <a:gd name="connsiteX4" fmla="*/ 412875 w 501356"/>
                <a:gd name="connsiteY4" fmla="*/ 8050 h 541667"/>
                <a:gd name="connsiteX5" fmla="*/ 412875 w 501356"/>
                <a:gd name="connsiteY5" fmla="*/ 10775 h 541667"/>
                <a:gd name="connsiteX6" fmla="*/ 415536 w 501356"/>
                <a:gd name="connsiteY6" fmla="*/ 10775 h 541667"/>
                <a:gd name="connsiteX7" fmla="*/ 415536 w 501356"/>
                <a:gd name="connsiteY7" fmla="*/ 13437 h 541667"/>
                <a:gd name="connsiteX8" fmla="*/ 418262 w 501356"/>
                <a:gd name="connsiteY8" fmla="*/ 13437 h 541667"/>
                <a:gd name="connsiteX9" fmla="*/ 420924 w 501356"/>
                <a:gd name="connsiteY9" fmla="*/ 13437 h 541667"/>
                <a:gd name="connsiteX10" fmla="*/ 420924 w 501356"/>
                <a:gd name="connsiteY10" fmla="*/ 16099 h 541667"/>
                <a:gd name="connsiteX11" fmla="*/ 418262 w 501356"/>
                <a:gd name="connsiteY11" fmla="*/ 16099 h 541667"/>
                <a:gd name="connsiteX12" fmla="*/ 415536 w 501356"/>
                <a:gd name="connsiteY12" fmla="*/ 16099 h 541667"/>
                <a:gd name="connsiteX13" fmla="*/ 412875 w 501356"/>
                <a:gd name="connsiteY13" fmla="*/ 18761 h 541667"/>
                <a:gd name="connsiteX14" fmla="*/ 412875 w 501356"/>
                <a:gd name="connsiteY14" fmla="*/ 21487 h 541667"/>
                <a:gd name="connsiteX15" fmla="*/ 410213 w 501356"/>
                <a:gd name="connsiteY15" fmla="*/ 24149 h 541667"/>
                <a:gd name="connsiteX16" fmla="*/ 410213 w 501356"/>
                <a:gd name="connsiteY16" fmla="*/ 26811 h 541667"/>
                <a:gd name="connsiteX17" fmla="*/ 410213 w 501356"/>
                <a:gd name="connsiteY17" fmla="*/ 29536 h 541667"/>
                <a:gd name="connsiteX18" fmla="*/ 410213 w 501356"/>
                <a:gd name="connsiteY18" fmla="*/ 32198 h 541667"/>
                <a:gd name="connsiteX19" fmla="*/ 410213 w 501356"/>
                <a:gd name="connsiteY19" fmla="*/ 34860 h 541667"/>
                <a:gd name="connsiteX20" fmla="*/ 410213 w 501356"/>
                <a:gd name="connsiteY20" fmla="*/ 37586 h 541667"/>
                <a:gd name="connsiteX21" fmla="*/ 410213 w 501356"/>
                <a:gd name="connsiteY21" fmla="*/ 40248 h 541667"/>
                <a:gd name="connsiteX22" fmla="*/ 412875 w 501356"/>
                <a:gd name="connsiteY22" fmla="*/ 42910 h 541667"/>
                <a:gd name="connsiteX23" fmla="*/ 412875 w 501356"/>
                <a:gd name="connsiteY23" fmla="*/ 45635 h 541667"/>
                <a:gd name="connsiteX24" fmla="*/ 410213 w 501356"/>
                <a:gd name="connsiteY24" fmla="*/ 48298 h 541667"/>
                <a:gd name="connsiteX25" fmla="*/ 410213 w 501356"/>
                <a:gd name="connsiteY25" fmla="*/ 50960 h 541667"/>
                <a:gd name="connsiteX26" fmla="*/ 407550 w 501356"/>
                <a:gd name="connsiteY26" fmla="*/ 50960 h 541667"/>
                <a:gd name="connsiteX27" fmla="*/ 407550 w 501356"/>
                <a:gd name="connsiteY27" fmla="*/ 53622 h 541667"/>
                <a:gd name="connsiteX28" fmla="*/ 407550 w 501356"/>
                <a:gd name="connsiteY28" fmla="*/ 56347 h 541667"/>
                <a:gd name="connsiteX29" fmla="*/ 407550 w 501356"/>
                <a:gd name="connsiteY29" fmla="*/ 59009 h 541667"/>
                <a:gd name="connsiteX30" fmla="*/ 407550 w 501356"/>
                <a:gd name="connsiteY30" fmla="*/ 61671 h 541667"/>
                <a:gd name="connsiteX31" fmla="*/ 407550 w 501356"/>
                <a:gd name="connsiteY31" fmla="*/ 64397 h 541667"/>
                <a:gd name="connsiteX32" fmla="*/ 407550 w 501356"/>
                <a:gd name="connsiteY32" fmla="*/ 67059 h 541667"/>
                <a:gd name="connsiteX33" fmla="*/ 410213 w 501356"/>
                <a:gd name="connsiteY33" fmla="*/ 67059 h 541667"/>
                <a:gd name="connsiteX34" fmla="*/ 410213 w 501356"/>
                <a:gd name="connsiteY34" fmla="*/ 69721 h 541667"/>
                <a:gd name="connsiteX35" fmla="*/ 412875 w 501356"/>
                <a:gd name="connsiteY35" fmla="*/ 69721 h 541667"/>
                <a:gd name="connsiteX36" fmla="*/ 412875 w 501356"/>
                <a:gd name="connsiteY36" fmla="*/ 72446 h 541667"/>
                <a:gd name="connsiteX37" fmla="*/ 415536 w 501356"/>
                <a:gd name="connsiteY37" fmla="*/ 72446 h 541667"/>
                <a:gd name="connsiteX38" fmla="*/ 415536 w 501356"/>
                <a:gd name="connsiteY38" fmla="*/ 69721 h 541667"/>
                <a:gd name="connsiteX39" fmla="*/ 418262 w 501356"/>
                <a:gd name="connsiteY39" fmla="*/ 69721 h 541667"/>
                <a:gd name="connsiteX40" fmla="*/ 420924 w 501356"/>
                <a:gd name="connsiteY40" fmla="*/ 69721 h 541667"/>
                <a:gd name="connsiteX41" fmla="*/ 420924 w 501356"/>
                <a:gd name="connsiteY41" fmla="*/ 72446 h 541667"/>
                <a:gd name="connsiteX42" fmla="*/ 420924 w 501356"/>
                <a:gd name="connsiteY42" fmla="*/ 75108 h 541667"/>
                <a:gd name="connsiteX43" fmla="*/ 420924 w 501356"/>
                <a:gd name="connsiteY43" fmla="*/ 77770 h 541667"/>
                <a:gd name="connsiteX44" fmla="*/ 423586 w 501356"/>
                <a:gd name="connsiteY44" fmla="*/ 77770 h 541667"/>
                <a:gd name="connsiteX45" fmla="*/ 423586 w 501356"/>
                <a:gd name="connsiteY45" fmla="*/ 80433 h 541667"/>
                <a:gd name="connsiteX46" fmla="*/ 423586 w 501356"/>
                <a:gd name="connsiteY46" fmla="*/ 83158 h 541667"/>
                <a:gd name="connsiteX47" fmla="*/ 423586 w 501356"/>
                <a:gd name="connsiteY47" fmla="*/ 85820 h 541667"/>
                <a:gd name="connsiteX48" fmla="*/ 423586 w 501356"/>
                <a:gd name="connsiteY48" fmla="*/ 88482 h 541667"/>
                <a:gd name="connsiteX49" fmla="*/ 423586 w 501356"/>
                <a:gd name="connsiteY49" fmla="*/ 91208 h 541667"/>
                <a:gd name="connsiteX50" fmla="*/ 423586 w 501356"/>
                <a:gd name="connsiteY50" fmla="*/ 93870 h 541667"/>
                <a:gd name="connsiteX51" fmla="*/ 423586 w 501356"/>
                <a:gd name="connsiteY51" fmla="*/ 96532 h 541667"/>
                <a:gd name="connsiteX52" fmla="*/ 423586 w 501356"/>
                <a:gd name="connsiteY52" fmla="*/ 99257 h 541667"/>
                <a:gd name="connsiteX53" fmla="*/ 420924 w 501356"/>
                <a:gd name="connsiteY53" fmla="*/ 101919 h 541667"/>
                <a:gd name="connsiteX54" fmla="*/ 420924 w 501356"/>
                <a:gd name="connsiteY54" fmla="*/ 104581 h 541667"/>
                <a:gd name="connsiteX55" fmla="*/ 420924 w 501356"/>
                <a:gd name="connsiteY55" fmla="*/ 107307 h 541667"/>
                <a:gd name="connsiteX56" fmla="*/ 420924 w 501356"/>
                <a:gd name="connsiteY56" fmla="*/ 109969 h 541667"/>
                <a:gd name="connsiteX57" fmla="*/ 423586 w 501356"/>
                <a:gd name="connsiteY57" fmla="*/ 112631 h 541667"/>
                <a:gd name="connsiteX58" fmla="*/ 426312 w 501356"/>
                <a:gd name="connsiteY58" fmla="*/ 118018 h 541667"/>
                <a:gd name="connsiteX59" fmla="*/ 447735 w 501356"/>
                <a:gd name="connsiteY59" fmla="*/ 160928 h 541667"/>
                <a:gd name="connsiteX60" fmla="*/ 463834 w 501356"/>
                <a:gd name="connsiteY60" fmla="*/ 193063 h 541667"/>
                <a:gd name="connsiteX61" fmla="*/ 482595 w 501356"/>
                <a:gd name="connsiteY61" fmla="*/ 230586 h 541667"/>
                <a:gd name="connsiteX62" fmla="*/ 487983 w 501356"/>
                <a:gd name="connsiteY62" fmla="*/ 246685 h 541667"/>
                <a:gd name="connsiteX63" fmla="*/ 498694 w 501356"/>
                <a:gd name="connsiteY63" fmla="*/ 281546 h 541667"/>
                <a:gd name="connsiteX64" fmla="*/ 498694 w 501356"/>
                <a:gd name="connsiteY64" fmla="*/ 284271 h 541667"/>
                <a:gd name="connsiteX65" fmla="*/ 498694 w 501356"/>
                <a:gd name="connsiteY65" fmla="*/ 286933 h 541667"/>
                <a:gd name="connsiteX66" fmla="*/ 498694 w 501356"/>
                <a:gd name="connsiteY66" fmla="*/ 289595 h 541667"/>
                <a:gd name="connsiteX67" fmla="*/ 498694 w 501356"/>
                <a:gd name="connsiteY67" fmla="*/ 292257 h 541667"/>
                <a:gd name="connsiteX68" fmla="*/ 498694 w 501356"/>
                <a:gd name="connsiteY68" fmla="*/ 294983 h 541667"/>
                <a:gd name="connsiteX69" fmla="*/ 501357 w 501356"/>
                <a:gd name="connsiteY69" fmla="*/ 297645 h 541667"/>
                <a:gd name="connsiteX70" fmla="*/ 501357 w 501356"/>
                <a:gd name="connsiteY70" fmla="*/ 300307 h 541667"/>
                <a:gd name="connsiteX71" fmla="*/ 501357 w 501356"/>
                <a:gd name="connsiteY71" fmla="*/ 303032 h 541667"/>
                <a:gd name="connsiteX72" fmla="*/ 501357 w 501356"/>
                <a:gd name="connsiteY72" fmla="*/ 305694 h 541667"/>
                <a:gd name="connsiteX73" fmla="*/ 501357 w 501356"/>
                <a:gd name="connsiteY73" fmla="*/ 308356 h 541667"/>
                <a:gd name="connsiteX74" fmla="*/ 498694 w 501356"/>
                <a:gd name="connsiteY74" fmla="*/ 308356 h 541667"/>
                <a:gd name="connsiteX75" fmla="*/ 498694 w 501356"/>
                <a:gd name="connsiteY75" fmla="*/ 311082 h 541667"/>
                <a:gd name="connsiteX76" fmla="*/ 496032 w 501356"/>
                <a:gd name="connsiteY76" fmla="*/ 313744 h 541667"/>
                <a:gd name="connsiteX77" fmla="*/ 493307 w 501356"/>
                <a:gd name="connsiteY77" fmla="*/ 313744 h 541667"/>
                <a:gd name="connsiteX78" fmla="*/ 490645 w 501356"/>
                <a:gd name="connsiteY78" fmla="*/ 316406 h 541667"/>
                <a:gd name="connsiteX79" fmla="*/ 485257 w 501356"/>
                <a:gd name="connsiteY79" fmla="*/ 316406 h 541667"/>
                <a:gd name="connsiteX80" fmla="*/ 482595 w 501356"/>
                <a:gd name="connsiteY80" fmla="*/ 316406 h 541667"/>
                <a:gd name="connsiteX81" fmla="*/ 479933 w 501356"/>
                <a:gd name="connsiteY81" fmla="*/ 316406 h 541667"/>
                <a:gd name="connsiteX82" fmla="*/ 477208 w 501356"/>
                <a:gd name="connsiteY82" fmla="*/ 319068 h 541667"/>
                <a:gd name="connsiteX83" fmla="*/ 471884 w 501356"/>
                <a:gd name="connsiteY83" fmla="*/ 319068 h 541667"/>
                <a:gd name="connsiteX84" fmla="*/ 469222 w 501356"/>
                <a:gd name="connsiteY84" fmla="*/ 319068 h 541667"/>
                <a:gd name="connsiteX85" fmla="*/ 466496 w 501356"/>
                <a:gd name="connsiteY85" fmla="*/ 321794 h 541667"/>
                <a:gd name="connsiteX86" fmla="*/ 463834 w 501356"/>
                <a:gd name="connsiteY86" fmla="*/ 321794 h 541667"/>
                <a:gd name="connsiteX87" fmla="*/ 461172 w 501356"/>
                <a:gd name="connsiteY87" fmla="*/ 324456 h 541667"/>
                <a:gd name="connsiteX88" fmla="*/ 458447 w 501356"/>
                <a:gd name="connsiteY88" fmla="*/ 327118 h 541667"/>
                <a:gd name="connsiteX89" fmla="*/ 458447 w 501356"/>
                <a:gd name="connsiteY89" fmla="*/ 329843 h 541667"/>
                <a:gd name="connsiteX90" fmla="*/ 455785 w 501356"/>
                <a:gd name="connsiteY90" fmla="*/ 332505 h 541667"/>
                <a:gd name="connsiteX91" fmla="*/ 453122 w 501356"/>
                <a:gd name="connsiteY91" fmla="*/ 335167 h 541667"/>
                <a:gd name="connsiteX92" fmla="*/ 450397 w 501356"/>
                <a:gd name="connsiteY92" fmla="*/ 335167 h 541667"/>
                <a:gd name="connsiteX93" fmla="*/ 447735 w 501356"/>
                <a:gd name="connsiteY93" fmla="*/ 337893 h 541667"/>
                <a:gd name="connsiteX94" fmla="*/ 447735 w 501356"/>
                <a:gd name="connsiteY94" fmla="*/ 340555 h 541667"/>
                <a:gd name="connsiteX95" fmla="*/ 447735 w 501356"/>
                <a:gd name="connsiteY95" fmla="*/ 343217 h 541667"/>
                <a:gd name="connsiteX96" fmla="*/ 445073 w 501356"/>
                <a:gd name="connsiteY96" fmla="*/ 343217 h 541667"/>
                <a:gd name="connsiteX97" fmla="*/ 445073 w 501356"/>
                <a:gd name="connsiteY97" fmla="*/ 345942 h 541667"/>
                <a:gd name="connsiteX98" fmla="*/ 442348 w 501356"/>
                <a:gd name="connsiteY98" fmla="*/ 345942 h 541667"/>
                <a:gd name="connsiteX99" fmla="*/ 439685 w 501356"/>
                <a:gd name="connsiteY99" fmla="*/ 348604 h 541667"/>
                <a:gd name="connsiteX100" fmla="*/ 439685 w 501356"/>
                <a:gd name="connsiteY100" fmla="*/ 351266 h 541667"/>
                <a:gd name="connsiteX101" fmla="*/ 437023 w 501356"/>
                <a:gd name="connsiteY101" fmla="*/ 353929 h 541667"/>
                <a:gd name="connsiteX102" fmla="*/ 434361 w 501356"/>
                <a:gd name="connsiteY102" fmla="*/ 356654 h 541667"/>
                <a:gd name="connsiteX103" fmla="*/ 434361 w 501356"/>
                <a:gd name="connsiteY103" fmla="*/ 359316 h 541667"/>
                <a:gd name="connsiteX104" fmla="*/ 431636 w 501356"/>
                <a:gd name="connsiteY104" fmla="*/ 359316 h 541667"/>
                <a:gd name="connsiteX105" fmla="*/ 426312 w 501356"/>
                <a:gd name="connsiteY105" fmla="*/ 359316 h 541667"/>
                <a:gd name="connsiteX106" fmla="*/ 423586 w 501356"/>
                <a:gd name="connsiteY106" fmla="*/ 359316 h 541667"/>
                <a:gd name="connsiteX107" fmla="*/ 420924 w 501356"/>
                <a:gd name="connsiteY107" fmla="*/ 359316 h 541667"/>
                <a:gd name="connsiteX108" fmla="*/ 418262 w 501356"/>
                <a:gd name="connsiteY108" fmla="*/ 359316 h 541667"/>
                <a:gd name="connsiteX109" fmla="*/ 415536 w 501356"/>
                <a:gd name="connsiteY109" fmla="*/ 356654 h 541667"/>
                <a:gd name="connsiteX110" fmla="*/ 412875 w 501356"/>
                <a:gd name="connsiteY110" fmla="*/ 356654 h 541667"/>
                <a:gd name="connsiteX111" fmla="*/ 410213 w 501356"/>
                <a:gd name="connsiteY111" fmla="*/ 353929 h 541667"/>
                <a:gd name="connsiteX112" fmla="*/ 407550 w 501356"/>
                <a:gd name="connsiteY112" fmla="*/ 353929 h 541667"/>
                <a:gd name="connsiteX113" fmla="*/ 404825 w 501356"/>
                <a:gd name="connsiteY113" fmla="*/ 353929 h 541667"/>
                <a:gd name="connsiteX114" fmla="*/ 399501 w 501356"/>
                <a:gd name="connsiteY114" fmla="*/ 353929 h 541667"/>
                <a:gd name="connsiteX115" fmla="*/ 396775 w 501356"/>
                <a:gd name="connsiteY115" fmla="*/ 353929 h 541667"/>
                <a:gd name="connsiteX116" fmla="*/ 394113 w 501356"/>
                <a:gd name="connsiteY116" fmla="*/ 353929 h 541667"/>
                <a:gd name="connsiteX117" fmla="*/ 391451 w 501356"/>
                <a:gd name="connsiteY117" fmla="*/ 351266 h 541667"/>
                <a:gd name="connsiteX118" fmla="*/ 388726 w 501356"/>
                <a:gd name="connsiteY118" fmla="*/ 348604 h 541667"/>
                <a:gd name="connsiteX119" fmla="*/ 388726 w 501356"/>
                <a:gd name="connsiteY119" fmla="*/ 345942 h 541667"/>
                <a:gd name="connsiteX120" fmla="*/ 388726 w 501356"/>
                <a:gd name="connsiteY120" fmla="*/ 343217 h 541667"/>
                <a:gd name="connsiteX121" fmla="*/ 386064 w 501356"/>
                <a:gd name="connsiteY121" fmla="*/ 343217 h 541667"/>
                <a:gd name="connsiteX122" fmla="*/ 383401 w 501356"/>
                <a:gd name="connsiteY122" fmla="*/ 343217 h 541667"/>
                <a:gd name="connsiteX123" fmla="*/ 375352 w 501356"/>
                <a:gd name="connsiteY123" fmla="*/ 340555 h 541667"/>
                <a:gd name="connsiteX124" fmla="*/ 372690 w 501356"/>
                <a:gd name="connsiteY124" fmla="*/ 343217 h 541667"/>
                <a:gd name="connsiteX125" fmla="*/ 369964 w 501356"/>
                <a:gd name="connsiteY125" fmla="*/ 343217 h 541667"/>
                <a:gd name="connsiteX126" fmla="*/ 364640 w 501356"/>
                <a:gd name="connsiteY126" fmla="*/ 343217 h 541667"/>
                <a:gd name="connsiteX127" fmla="*/ 361915 w 501356"/>
                <a:gd name="connsiteY127" fmla="*/ 343217 h 541667"/>
                <a:gd name="connsiteX128" fmla="*/ 359253 w 501356"/>
                <a:gd name="connsiteY128" fmla="*/ 343217 h 541667"/>
                <a:gd name="connsiteX129" fmla="*/ 356591 w 501356"/>
                <a:gd name="connsiteY129" fmla="*/ 345942 h 541667"/>
                <a:gd name="connsiteX130" fmla="*/ 353929 w 501356"/>
                <a:gd name="connsiteY130" fmla="*/ 348604 h 541667"/>
                <a:gd name="connsiteX131" fmla="*/ 351203 w 501356"/>
                <a:gd name="connsiteY131" fmla="*/ 351266 h 541667"/>
                <a:gd name="connsiteX132" fmla="*/ 348541 w 501356"/>
                <a:gd name="connsiteY132" fmla="*/ 353929 h 541667"/>
                <a:gd name="connsiteX133" fmla="*/ 348541 w 501356"/>
                <a:gd name="connsiteY133" fmla="*/ 356654 h 541667"/>
                <a:gd name="connsiteX134" fmla="*/ 348541 w 501356"/>
                <a:gd name="connsiteY134" fmla="*/ 359316 h 541667"/>
                <a:gd name="connsiteX135" fmla="*/ 348541 w 501356"/>
                <a:gd name="connsiteY135" fmla="*/ 361978 h 541667"/>
                <a:gd name="connsiteX136" fmla="*/ 351203 w 501356"/>
                <a:gd name="connsiteY136" fmla="*/ 364704 h 541667"/>
                <a:gd name="connsiteX137" fmla="*/ 351203 w 501356"/>
                <a:gd name="connsiteY137" fmla="*/ 367366 h 541667"/>
                <a:gd name="connsiteX138" fmla="*/ 351203 w 501356"/>
                <a:gd name="connsiteY138" fmla="*/ 370028 h 541667"/>
                <a:gd name="connsiteX139" fmla="*/ 351203 w 501356"/>
                <a:gd name="connsiteY139" fmla="*/ 372753 h 541667"/>
                <a:gd name="connsiteX140" fmla="*/ 351203 w 501356"/>
                <a:gd name="connsiteY140" fmla="*/ 375415 h 541667"/>
                <a:gd name="connsiteX141" fmla="*/ 353929 w 501356"/>
                <a:gd name="connsiteY141" fmla="*/ 378077 h 541667"/>
                <a:gd name="connsiteX142" fmla="*/ 356591 w 501356"/>
                <a:gd name="connsiteY142" fmla="*/ 380739 h 541667"/>
                <a:gd name="connsiteX143" fmla="*/ 356591 w 501356"/>
                <a:gd name="connsiteY143" fmla="*/ 383465 h 541667"/>
                <a:gd name="connsiteX144" fmla="*/ 353929 w 501356"/>
                <a:gd name="connsiteY144" fmla="*/ 383465 h 541667"/>
                <a:gd name="connsiteX145" fmla="*/ 351203 w 501356"/>
                <a:gd name="connsiteY145" fmla="*/ 386127 h 541667"/>
                <a:gd name="connsiteX146" fmla="*/ 348541 w 501356"/>
                <a:gd name="connsiteY146" fmla="*/ 388789 h 541667"/>
                <a:gd name="connsiteX147" fmla="*/ 345879 w 501356"/>
                <a:gd name="connsiteY147" fmla="*/ 391514 h 541667"/>
                <a:gd name="connsiteX148" fmla="*/ 345879 w 501356"/>
                <a:gd name="connsiteY148" fmla="*/ 394177 h 541667"/>
                <a:gd name="connsiteX149" fmla="*/ 343154 w 501356"/>
                <a:gd name="connsiteY149" fmla="*/ 396839 h 541667"/>
                <a:gd name="connsiteX150" fmla="*/ 337829 w 501356"/>
                <a:gd name="connsiteY150" fmla="*/ 399564 h 541667"/>
                <a:gd name="connsiteX151" fmla="*/ 335104 w 501356"/>
                <a:gd name="connsiteY151" fmla="*/ 402226 h 541667"/>
                <a:gd name="connsiteX152" fmla="*/ 332442 w 501356"/>
                <a:gd name="connsiteY152" fmla="*/ 404888 h 541667"/>
                <a:gd name="connsiteX153" fmla="*/ 329780 w 501356"/>
                <a:gd name="connsiteY153" fmla="*/ 407550 h 541667"/>
                <a:gd name="connsiteX154" fmla="*/ 327055 w 501356"/>
                <a:gd name="connsiteY154" fmla="*/ 410276 h 541667"/>
                <a:gd name="connsiteX155" fmla="*/ 324392 w 501356"/>
                <a:gd name="connsiteY155" fmla="*/ 412938 h 541667"/>
                <a:gd name="connsiteX156" fmla="*/ 324392 w 501356"/>
                <a:gd name="connsiteY156" fmla="*/ 415600 h 541667"/>
                <a:gd name="connsiteX157" fmla="*/ 321730 w 501356"/>
                <a:gd name="connsiteY157" fmla="*/ 415600 h 541667"/>
                <a:gd name="connsiteX158" fmla="*/ 319068 w 501356"/>
                <a:gd name="connsiteY158" fmla="*/ 418325 h 541667"/>
                <a:gd name="connsiteX159" fmla="*/ 316343 w 501356"/>
                <a:gd name="connsiteY159" fmla="*/ 420987 h 541667"/>
                <a:gd name="connsiteX160" fmla="*/ 313681 w 501356"/>
                <a:gd name="connsiteY160" fmla="*/ 420987 h 541667"/>
                <a:gd name="connsiteX161" fmla="*/ 313681 w 501356"/>
                <a:gd name="connsiteY161" fmla="*/ 423649 h 541667"/>
                <a:gd name="connsiteX162" fmla="*/ 311019 w 501356"/>
                <a:gd name="connsiteY162" fmla="*/ 423649 h 541667"/>
                <a:gd name="connsiteX163" fmla="*/ 311019 w 501356"/>
                <a:gd name="connsiteY163" fmla="*/ 426375 h 541667"/>
                <a:gd name="connsiteX164" fmla="*/ 308293 w 501356"/>
                <a:gd name="connsiteY164" fmla="*/ 426375 h 541667"/>
                <a:gd name="connsiteX165" fmla="*/ 305631 w 501356"/>
                <a:gd name="connsiteY165" fmla="*/ 426375 h 541667"/>
                <a:gd name="connsiteX166" fmla="*/ 305631 w 501356"/>
                <a:gd name="connsiteY166" fmla="*/ 429037 h 541667"/>
                <a:gd name="connsiteX167" fmla="*/ 302969 w 501356"/>
                <a:gd name="connsiteY167" fmla="*/ 431699 h 541667"/>
                <a:gd name="connsiteX168" fmla="*/ 302969 w 501356"/>
                <a:gd name="connsiteY168" fmla="*/ 434425 h 541667"/>
                <a:gd name="connsiteX169" fmla="*/ 300243 w 501356"/>
                <a:gd name="connsiteY169" fmla="*/ 434425 h 541667"/>
                <a:gd name="connsiteX170" fmla="*/ 300243 w 501356"/>
                <a:gd name="connsiteY170" fmla="*/ 437087 h 541667"/>
                <a:gd name="connsiteX171" fmla="*/ 297582 w 501356"/>
                <a:gd name="connsiteY171" fmla="*/ 439749 h 541667"/>
                <a:gd name="connsiteX172" fmla="*/ 294920 w 501356"/>
                <a:gd name="connsiteY172" fmla="*/ 442411 h 541667"/>
                <a:gd name="connsiteX173" fmla="*/ 292257 w 501356"/>
                <a:gd name="connsiteY173" fmla="*/ 442411 h 541667"/>
                <a:gd name="connsiteX174" fmla="*/ 289532 w 501356"/>
                <a:gd name="connsiteY174" fmla="*/ 442411 h 541667"/>
                <a:gd name="connsiteX175" fmla="*/ 286870 w 501356"/>
                <a:gd name="connsiteY175" fmla="*/ 442411 h 541667"/>
                <a:gd name="connsiteX176" fmla="*/ 284208 w 501356"/>
                <a:gd name="connsiteY176" fmla="*/ 439749 h 541667"/>
                <a:gd name="connsiteX177" fmla="*/ 281482 w 501356"/>
                <a:gd name="connsiteY177" fmla="*/ 439749 h 541667"/>
                <a:gd name="connsiteX178" fmla="*/ 278820 w 501356"/>
                <a:gd name="connsiteY178" fmla="*/ 439749 h 541667"/>
                <a:gd name="connsiteX179" fmla="*/ 276158 w 501356"/>
                <a:gd name="connsiteY179" fmla="*/ 442411 h 541667"/>
                <a:gd name="connsiteX180" fmla="*/ 273433 w 501356"/>
                <a:gd name="connsiteY180" fmla="*/ 445136 h 541667"/>
                <a:gd name="connsiteX181" fmla="*/ 270771 w 501356"/>
                <a:gd name="connsiteY181" fmla="*/ 447798 h 541667"/>
                <a:gd name="connsiteX182" fmla="*/ 270771 w 501356"/>
                <a:gd name="connsiteY182" fmla="*/ 450460 h 541667"/>
                <a:gd name="connsiteX183" fmla="*/ 268108 w 501356"/>
                <a:gd name="connsiteY183" fmla="*/ 450460 h 541667"/>
                <a:gd name="connsiteX184" fmla="*/ 265446 w 501356"/>
                <a:gd name="connsiteY184" fmla="*/ 453186 h 541667"/>
                <a:gd name="connsiteX185" fmla="*/ 262721 w 501356"/>
                <a:gd name="connsiteY185" fmla="*/ 455848 h 541667"/>
                <a:gd name="connsiteX186" fmla="*/ 260059 w 501356"/>
                <a:gd name="connsiteY186" fmla="*/ 458510 h 541667"/>
                <a:gd name="connsiteX187" fmla="*/ 260059 w 501356"/>
                <a:gd name="connsiteY187" fmla="*/ 461235 h 541667"/>
                <a:gd name="connsiteX188" fmla="*/ 257397 w 501356"/>
                <a:gd name="connsiteY188" fmla="*/ 463897 h 541667"/>
                <a:gd name="connsiteX189" fmla="*/ 254671 w 501356"/>
                <a:gd name="connsiteY189" fmla="*/ 466559 h 541667"/>
                <a:gd name="connsiteX190" fmla="*/ 252009 w 501356"/>
                <a:gd name="connsiteY190" fmla="*/ 466559 h 541667"/>
                <a:gd name="connsiteX191" fmla="*/ 252009 w 501356"/>
                <a:gd name="connsiteY191" fmla="*/ 469222 h 541667"/>
                <a:gd name="connsiteX192" fmla="*/ 249347 w 501356"/>
                <a:gd name="connsiteY192" fmla="*/ 469222 h 541667"/>
                <a:gd name="connsiteX193" fmla="*/ 249347 w 501356"/>
                <a:gd name="connsiteY193" fmla="*/ 471947 h 541667"/>
                <a:gd name="connsiteX194" fmla="*/ 246622 w 501356"/>
                <a:gd name="connsiteY194" fmla="*/ 474609 h 541667"/>
                <a:gd name="connsiteX195" fmla="*/ 246622 w 501356"/>
                <a:gd name="connsiteY195" fmla="*/ 477271 h 541667"/>
                <a:gd name="connsiteX196" fmla="*/ 246622 w 501356"/>
                <a:gd name="connsiteY196" fmla="*/ 482659 h 541667"/>
                <a:gd name="connsiteX197" fmla="*/ 246622 w 501356"/>
                <a:gd name="connsiteY197" fmla="*/ 485321 h 541667"/>
                <a:gd name="connsiteX198" fmla="*/ 243960 w 501356"/>
                <a:gd name="connsiteY198" fmla="*/ 488046 h 541667"/>
                <a:gd name="connsiteX199" fmla="*/ 243960 w 501356"/>
                <a:gd name="connsiteY199" fmla="*/ 490708 h 541667"/>
                <a:gd name="connsiteX200" fmla="*/ 243960 w 501356"/>
                <a:gd name="connsiteY200" fmla="*/ 493370 h 541667"/>
                <a:gd name="connsiteX201" fmla="*/ 241298 w 501356"/>
                <a:gd name="connsiteY201" fmla="*/ 496032 h 541667"/>
                <a:gd name="connsiteX202" fmla="*/ 238636 w 501356"/>
                <a:gd name="connsiteY202" fmla="*/ 496032 h 541667"/>
                <a:gd name="connsiteX203" fmla="*/ 235910 w 501356"/>
                <a:gd name="connsiteY203" fmla="*/ 496032 h 541667"/>
                <a:gd name="connsiteX204" fmla="*/ 233248 w 501356"/>
                <a:gd name="connsiteY204" fmla="*/ 496032 h 541667"/>
                <a:gd name="connsiteX205" fmla="*/ 233248 w 501356"/>
                <a:gd name="connsiteY205" fmla="*/ 498758 h 541667"/>
                <a:gd name="connsiteX206" fmla="*/ 230586 w 501356"/>
                <a:gd name="connsiteY206" fmla="*/ 498758 h 541667"/>
                <a:gd name="connsiteX207" fmla="*/ 230586 w 501356"/>
                <a:gd name="connsiteY207" fmla="*/ 501420 h 541667"/>
                <a:gd name="connsiteX208" fmla="*/ 227861 w 501356"/>
                <a:gd name="connsiteY208" fmla="*/ 504082 h 541667"/>
                <a:gd name="connsiteX209" fmla="*/ 225199 w 501356"/>
                <a:gd name="connsiteY209" fmla="*/ 506807 h 541667"/>
                <a:gd name="connsiteX210" fmla="*/ 222536 w 501356"/>
                <a:gd name="connsiteY210" fmla="*/ 506807 h 541667"/>
                <a:gd name="connsiteX211" fmla="*/ 219811 w 501356"/>
                <a:gd name="connsiteY211" fmla="*/ 509470 h 541667"/>
                <a:gd name="connsiteX212" fmla="*/ 217149 w 501356"/>
                <a:gd name="connsiteY212" fmla="*/ 506807 h 541667"/>
                <a:gd name="connsiteX213" fmla="*/ 214487 w 501356"/>
                <a:gd name="connsiteY213" fmla="*/ 506807 h 541667"/>
                <a:gd name="connsiteX214" fmla="*/ 211762 w 501356"/>
                <a:gd name="connsiteY214" fmla="*/ 506807 h 541667"/>
                <a:gd name="connsiteX215" fmla="*/ 209099 w 501356"/>
                <a:gd name="connsiteY215" fmla="*/ 506807 h 541667"/>
                <a:gd name="connsiteX216" fmla="*/ 209099 w 501356"/>
                <a:gd name="connsiteY216" fmla="*/ 509470 h 541667"/>
                <a:gd name="connsiteX217" fmla="*/ 206437 w 501356"/>
                <a:gd name="connsiteY217" fmla="*/ 512132 h 541667"/>
                <a:gd name="connsiteX218" fmla="*/ 206437 w 501356"/>
                <a:gd name="connsiteY218" fmla="*/ 514857 h 541667"/>
                <a:gd name="connsiteX219" fmla="*/ 206437 w 501356"/>
                <a:gd name="connsiteY219" fmla="*/ 517519 h 541667"/>
                <a:gd name="connsiteX220" fmla="*/ 203775 w 501356"/>
                <a:gd name="connsiteY220" fmla="*/ 517519 h 541667"/>
                <a:gd name="connsiteX221" fmla="*/ 201050 w 501356"/>
                <a:gd name="connsiteY221" fmla="*/ 517519 h 541667"/>
                <a:gd name="connsiteX222" fmla="*/ 198388 w 501356"/>
                <a:gd name="connsiteY222" fmla="*/ 517519 h 541667"/>
                <a:gd name="connsiteX223" fmla="*/ 195726 w 501356"/>
                <a:gd name="connsiteY223" fmla="*/ 517519 h 541667"/>
                <a:gd name="connsiteX224" fmla="*/ 193000 w 501356"/>
                <a:gd name="connsiteY224" fmla="*/ 517519 h 541667"/>
                <a:gd name="connsiteX225" fmla="*/ 193000 w 501356"/>
                <a:gd name="connsiteY225" fmla="*/ 514857 h 541667"/>
                <a:gd name="connsiteX226" fmla="*/ 190338 w 501356"/>
                <a:gd name="connsiteY226" fmla="*/ 514857 h 541667"/>
                <a:gd name="connsiteX227" fmla="*/ 187676 w 501356"/>
                <a:gd name="connsiteY227" fmla="*/ 517519 h 541667"/>
                <a:gd name="connsiteX228" fmla="*/ 184950 w 501356"/>
                <a:gd name="connsiteY228" fmla="*/ 520181 h 541667"/>
                <a:gd name="connsiteX229" fmla="*/ 184950 w 501356"/>
                <a:gd name="connsiteY229" fmla="*/ 522907 h 541667"/>
                <a:gd name="connsiteX230" fmla="*/ 184950 w 501356"/>
                <a:gd name="connsiteY230" fmla="*/ 525569 h 541667"/>
                <a:gd name="connsiteX231" fmla="*/ 182288 w 501356"/>
                <a:gd name="connsiteY231" fmla="*/ 525569 h 541667"/>
                <a:gd name="connsiteX232" fmla="*/ 176964 w 501356"/>
                <a:gd name="connsiteY232" fmla="*/ 525569 h 541667"/>
                <a:gd name="connsiteX233" fmla="*/ 174239 w 501356"/>
                <a:gd name="connsiteY233" fmla="*/ 525569 h 541667"/>
                <a:gd name="connsiteX234" fmla="*/ 174239 w 501356"/>
                <a:gd name="connsiteY234" fmla="*/ 522907 h 541667"/>
                <a:gd name="connsiteX235" fmla="*/ 171577 w 501356"/>
                <a:gd name="connsiteY235" fmla="*/ 522907 h 541667"/>
                <a:gd name="connsiteX236" fmla="*/ 168915 w 501356"/>
                <a:gd name="connsiteY236" fmla="*/ 522907 h 541667"/>
                <a:gd name="connsiteX237" fmla="*/ 166189 w 501356"/>
                <a:gd name="connsiteY237" fmla="*/ 522907 h 541667"/>
                <a:gd name="connsiteX238" fmla="*/ 163527 w 501356"/>
                <a:gd name="connsiteY238" fmla="*/ 525569 h 541667"/>
                <a:gd name="connsiteX239" fmla="*/ 160865 w 501356"/>
                <a:gd name="connsiteY239" fmla="*/ 525569 h 541667"/>
                <a:gd name="connsiteX240" fmla="*/ 160865 w 501356"/>
                <a:gd name="connsiteY240" fmla="*/ 528231 h 541667"/>
                <a:gd name="connsiteX241" fmla="*/ 158140 w 501356"/>
                <a:gd name="connsiteY241" fmla="*/ 530893 h 541667"/>
                <a:gd name="connsiteX242" fmla="*/ 158140 w 501356"/>
                <a:gd name="connsiteY242" fmla="*/ 533618 h 541667"/>
                <a:gd name="connsiteX243" fmla="*/ 158140 w 501356"/>
                <a:gd name="connsiteY243" fmla="*/ 536280 h 541667"/>
                <a:gd name="connsiteX244" fmla="*/ 155478 w 501356"/>
                <a:gd name="connsiteY244" fmla="*/ 538942 h 541667"/>
                <a:gd name="connsiteX245" fmla="*/ 152815 w 501356"/>
                <a:gd name="connsiteY245" fmla="*/ 541668 h 541667"/>
                <a:gd name="connsiteX246" fmla="*/ 150153 w 501356"/>
                <a:gd name="connsiteY246" fmla="*/ 541668 h 541667"/>
                <a:gd name="connsiteX247" fmla="*/ 150153 w 501356"/>
                <a:gd name="connsiteY247" fmla="*/ 538942 h 541667"/>
                <a:gd name="connsiteX248" fmla="*/ 147428 w 501356"/>
                <a:gd name="connsiteY248" fmla="*/ 538942 h 541667"/>
                <a:gd name="connsiteX249" fmla="*/ 147428 w 501356"/>
                <a:gd name="connsiteY249" fmla="*/ 536280 h 541667"/>
                <a:gd name="connsiteX250" fmla="*/ 144766 w 501356"/>
                <a:gd name="connsiteY250" fmla="*/ 533618 h 541667"/>
                <a:gd name="connsiteX251" fmla="*/ 144766 w 501356"/>
                <a:gd name="connsiteY251" fmla="*/ 530893 h 541667"/>
                <a:gd name="connsiteX252" fmla="*/ 142104 w 501356"/>
                <a:gd name="connsiteY252" fmla="*/ 528231 h 541667"/>
                <a:gd name="connsiteX253" fmla="*/ 142104 w 501356"/>
                <a:gd name="connsiteY253" fmla="*/ 525569 h 541667"/>
                <a:gd name="connsiteX254" fmla="*/ 139378 w 501356"/>
                <a:gd name="connsiteY254" fmla="*/ 525569 h 541667"/>
                <a:gd name="connsiteX255" fmla="*/ 139378 w 501356"/>
                <a:gd name="connsiteY255" fmla="*/ 522907 h 541667"/>
                <a:gd name="connsiteX256" fmla="*/ 139378 w 501356"/>
                <a:gd name="connsiteY256" fmla="*/ 520181 h 541667"/>
                <a:gd name="connsiteX257" fmla="*/ 136716 w 501356"/>
                <a:gd name="connsiteY257" fmla="*/ 520181 h 541667"/>
                <a:gd name="connsiteX258" fmla="*/ 136716 w 501356"/>
                <a:gd name="connsiteY258" fmla="*/ 517519 h 541667"/>
                <a:gd name="connsiteX259" fmla="*/ 134054 w 501356"/>
                <a:gd name="connsiteY259" fmla="*/ 517519 h 541667"/>
                <a:gd name="connsiteX260" fmla="*/ 134054 w 501356"/>
                <a:gd name="connsiteY260" fmla="*/ 514857 h 541667"/>
                <a:gd name="connsiteX261" fmla="*/ 134054 w 501356"/>
                <a:gd name="connsiteY261" fmla="*/ 512132 h 541667"/>
                <a:gd name="connsiteX262" fmla="*/ 134054 w 501356"/>
                <a:gd name="connsiteY262" fmla="*/ 509470 h 541667"/>
                <a:gd name="connsiteX263" fmla="*/ 131329 w 501356"/>
                <a:gd name="connsiteY263" fmla="*/ 509470 h 541667"/>
                <a:gd name="connsiteX264" fmla="*/ 131329 w 501356"/>
                <a:gd name="connsiteY264" fmla="*/ 506807 h 541667"/>
                <a:gd name="connsiteX265" fmla="*/ 128667 w 501356"/>
                <a:gd name="connsiteY265" fmla="*/ 506807 h 541667"/>
                <a:gd name="connsiteX266" fmla="*/ 128667 w 501356"/>
                <a:gd name="connsiteY266" fmla="*/ 504082 h 541667"/>
                <a:gd name="connsiteX267" fmla="*/ 126005 w 501356"/>
                <a:gd name="connsiteY267" fmla="*/ 504082 h 541667"/>
                <a:gd name="connsiteX268" fmla="*/ 126005 w 501356"/>
                <a:gd name="connsiteY268" fmla="*/ 501420 h 541667"/>
                <a:gd name="connsiteX269" fmla="*/ 123343 w 501356"/>
                <a:gd name="connsiteY269" fmla="*/ 501420 h 541667"/>
                <a:gd name="connsiteX270" fmla="*/ 123343 w 501356"/>
                <a:gd name="connsiteY270" fmla="*/ 498758 h 541667"/>
                <a:gd name="connsiteX271" fmla="*/ 123343 w 501356"/>
                <a:gd name="connsiteY271" fmla="*/ 496032 h 541667"/>
                <a:gd name="connsiteX272" fmla="*/ 120617 w 501356"/>
                <a:gd name="connsiteY272" fmla="*/ 493370 h 541667"/>
                <a:gd name="connsiteX273" fmla="*/ 120617 w 501356"/>
                <a:gd name="connsiteY273" fmla="*/ 490708 h 541667"/>
                <a:gd name="connsiteX274" fmla="*/ 117955 w 501356"/>
                <a:gd name="connsiteY274" fmla="*/ 490708 h 541667"/>
                <a:gd name="connsiteX275" fmla="*/ 117955 w 501356"/>
                <a:gd name="connsiteY275" fmla="*/ 488046 h 541667"/>
                <a:gd name="connsiteX276" fmla="*/ 115293 w 501356"/>
                <a:gd name="connsiteY276" fmla="*/ 485321 h 541667"/>
                <a:gd name="connsiteX277" fmla="*/ 115293 w 501356"/>
                <a:gd name="connsiteY277" fmla="*/ 482659 h 541667"/>
                <a:gd name="connsiteX278" fmla="*/ 115293 w 501356"/>
                <a:gd name="connsiteY278" fmla="*/ 479997 h 541667"/>
                <a:gd name="connsiteX279" fmla="*/ 115293 w 501356"/>
                <a:gd name="connsiteY279" fmla="*/ 477271 h 541667"/>
                <a:gd name="connsiteX280" fmla="*/ 117955 w 501356"/>
                <a:gd name="connsiteY280" fmla="*/ 477271 h 541667"/>
                <a:gd name="connsiteX281" fmla="*/ 117955 w 501356"/>
                <a:gd name="connsiteY281" fmla="*/ 474609 h 541667"/>
                <a:gd name="connsiteX282" fmla="*/ 117955 w 501356"/>
                <a:gd name="connsiteY282" fmla="*/ 471947 h 541667"/>
                <a:gd name="connsiteX283" fmla="*/ 115293 w 501356"/>
                <a:gd name="connsiteY283" fmla="*/ 469222 h 541667"/>
                <a:gd name="connsiteX284" fmla="*/ 115293 w 501356"/>
                <a:gd name="connsiteY284" fmla="*/ 466559 h 541667"/>
                <a:gd name="connsiteX285" fmla="*/ 112568 w 501356"/>
                <a:gd name="connsiteY285" fmla="*/ 466559 h 541667"/>
                <a:gd name="connsiteX286" fmla="*/ 112568 w 501356"/>
                <a:gd name="connsiteY286" fmla="*/ 463897 h 541667"/>
                <a:gd name="connsiteX287" fmla="*/ 112568 w 501356"/>
                <a:gd name="connsiteY287" fmla="*/ 461235 h 541667"/>
                <a:gd name="connsiteX288" fmla="*/ 115293 w 501356"/>
                <a:gd name="connsiteY288" fmla="*/ 458510 h 541667"/>
                <a:gd name="connsiteX289" fmla="*/ 115293 w 501356"/>
                <a:gd name="connsiteY289" fmla="*/ 455848 h 541667"/>
                <a:gd name="connsiteX290" fmla="*/ 115293 w 501356"/>
                <a:gd name="connsiteY290" fmla="*/ 453186 h 541667"/>
                <a:gd name="connsiteX291" fmla="*/ 117955 w 501356"/>
                <a:gd name="connsiteY291" fmla="*/ 453186 h 541667"/>
                <a:gd name="connsiteX292" fmla="*/ 117955 w 501356"/>
                <a:gd name="connsiteY292" fmla="*/ 450460 h 541667"/>
                <a:gd name="connsiteX293" fmla="*/ 115293 w 501356"/>
                <a:gd name="connsiteY293" fmla="*/ 450460 h 541667"/>
                <a:gd name="connsiteX294" fmla="*/ 115293 w 501356"/>
                <a:gd name="connsiteY294" fmla="*/ 447798 h 541667"/>
                <a:gd name="connsiteX295" fmla="*/ 112568 w 501356"/>
                <a:gd name="connsiteY295" fmla="*/ 445136 h 541667"/>
                <a:gd name="connsiteX296" fmla="*/ 88482 w 501356"/>
                <a:gd name="connsiteY296" fmla="*/ 426375 h 541667"/>
                <a:gd name="connsiteX297" fmla="*/ 69657 w 501356"/>
                <a:gd name="connsiteY297" fmla="*/ 410276 h 541667"/>
                <a:gd name="connsiteX298" fmla="*/ 58946 w 501356"/>
                <a:gd name="connsiteY298" fmla="*/ 399564 h 541667"/>
                <a:gd name="connsiteX299" fmla="*/ 48234 w 501356"/>
                <a:gd name="connsiteY299" fmla="*/ 388789 h 541667"/>
                <a:gd name="connsiteX300" fmla="*/ 40185 w 501356"/>
                <a:gd name="connsiteY300" fmla="*/ 383465 h 541667"/>
                <a:gd name="connsiteX301" fmla="*/ 34860 w 501356"/>
                <a:gd name="connsiteY301" fmla="*/ 378077 h 541667"/>
                <a:gd name="connsiteX302" fmla="*/ 29473 w 501356"/>
                <a:gd name="connsiteY302" fmla="*/ 372753 h 541667"/>
                <a:gd name="connsiteX303" fmla="*/ 26811 w 501356"/>
                <a:gd name="connsiteY303" fmla="*/ 367366 h 541667"/>
                <a:gd name="connsiteX304" fmla="*/ 24085 w 501356"/>
                <a:gd name="connsiteY304" fmla="*/ 361978 h 541667"/>
                <a:gd name="connsiteX305" fmla="*/ 24085 w 501356"/>
                <a:gd name="connsiteY305" fmla="*/ 356654 h 541667"/>
                <a:gd name="connsiteX306" fmla="*/ 24085 w 501356"/>
                <a:gd name="connsiteY306" fmla="*/ 353929 h 541667"/>
                <a:gd name="connsiteX307" fmla="*/ 21423 w 501356"/>
                <a:gd name="connsiteY307" fmla="*/ 351266 h 541667"/>
                <a:gd name="connsiteX308" fmla="*/ 21423 w 501356"/>
                <a:gd name="connsiteY308" fmla="*/ 348604 h 541667"/>
                <a:gd name="connsiteX309" fmla="*/ 21423 w 501356"/>
                <a:gd name="connsiteY309" fmla="*/ 345942 h 541667"/>
                <a:gd name="connsiteX310" fmla="*/ 24085 w 501356"/>
                <a:gd name="connsiteY310" fmla="*/ 343217 h 541667"/>
                <a:gd name="connsiteX311" fmla="*/ 24085 w 501356"/>
                <a:gd name="connsiteY311" fmla="*/ 340555 h 541667"/>
                <a:gd name="connsiteX312" fmla="*/ 24085 w 501356"/>
                <a:gd name="connsiteY312" fmla="*/ 337893 h 541667"/>
                <a:gd name="connsiteX313" fmla="*/ 21423 w 501356"/>
                <a:gd name="connsiteY313" fmla="*/ 335167 h 541667"/>
                <a:gd name="connsiteX314" fmla="*/ 21423 w 501356"/>
                <a:gd name="connsiteY314" fmla="*/ 332505 h 541667"/>
                <a:gd name="connsiteX315" fmla="*/ 21423 w 501356"/>
                <a:gd name="connsiteY315" fmla="*/ 327118 h 541667"/>
                <a:gd name="connsiteX316" fmla="*/ 21423 w 501356"/>
                <a:gd name="connsiteY316" fmla="*/ 324456 h 541667"/>
                <a:gd name="connsiteX317" fmla="*/ 18761 w 501356"/>
                <a:gd name="connsiteY317" fmla="*/ 321794 h 541667"/>
                <a:gd name="connsiteX318" fmla="*/ 18761 w 501356"/>
                <a:gd name="connsiteY318" fmla="*/ 319068 h 541667"/>
                <a:gd name="connsiteX319" fmla="*/ 18761 w 501356"/>
                <a:gd name="connsiteY319" fmla="*/ 316406 h 541667"/>
                <a:gd name="connsiteX320" fmla="*/ 16036 w 501356"/>
                <a:gd name="connsiteY320" fmla="*/ 316406 h 541667"/>
                <a:gd name="connsiteX321" fmla="*/ 16036 w 501356"/>
                <a:gd name="connsiteY321" fmla="*/ 313744 h 541667"/>
                <a:gd name="connsiteX322" fmla="*/ 16036 w 501356"/>
                <a:gd name="connsiteY322" fmla="*/ 311082 h 541667"/>
                <a:gd name="connsiteX323" fmla="*/ 16036 w 501356"/>
                <a:gd name="connsiteY323" fmla="*/ 308356 h 541667"/>
                <a:gd name="connsiteX324" fmla="*/ 16036 w 501356"/>
                <a:gd name="connsiteY324" fmla="*/ 305694 h 541667"/>
                <a:gd name="connsiteX325" fmla="*/ 13374 w 501356"/>
                <a:gd name="connsiteY325" fmla="*/ 305694 h 541667"/>
                <a:gd name="connsiteX326" fmla="*/ 13374 w 501356"/>
                <a:gd name="connsiteY326" fmla="*/ 303032 h 541667"/>
                <a:gd name="connsiteX327" fmla="*/ 10712 w 501356"/>
                <a:gd name="connsiteY327" fmla="*/ 303032 h 541667"/>
                <a:gd name="connsiteX328" fmla="*/ 10712 w 501356"/>
                <a:gd name="connsiteY328" fmla="*/ 300307 h 541667"/>
                <a:gd name="connsiteX329" fmla="*/ 13374 w 501356"/>
                <a:gd name="connsiteY329" fmla="*/ 297645 h 541667"/>
                <a:gd name="connsiteX330" fmla="*/ 13374 w 501356"/>
                <a:gd name="connsiteY330" fmla="*/ 294983 h 541667"/>
                <a:gd name="connsiteX331" fmla="*/ 13374 w 501356"/>
                <a:gd name="connsiteY331" fmla="*/ 292257 h 541667"/>
                <a:gd name="connsiteX332" fmla="*/ 13374 w 501356"/>
                <a:gd name="connsiteY332" fmla="*/ 289595 h 541667"/>
                <a:gd name="connsiteX333" fmla="*/ 16036 w 501356"/>
                <a:gd name="connsiteY333" fmla="*/ 289595 h 541667"/>
                <a:gd name="connsiteX334" fmla="*/ 13374 w 501356"/>
                <a:gd name="connsiteY334" fmla="*/ 286933 h 541667"/>
                <a:gd name="connsiteX335" fmla="*/ 13374 w 501356"/>
                <a:gd name="connsiteY335" fmla="*/ 284271 h 541667"/>
                <a:gd name="connsiteX336" fmla="*/ 13374 w 501356"/>
                <a:gd name="connsiteY336" fmla="*/ 281546 h 541667"/>
                <a:gd name="connsiteX337" fmla="*/ 13374 w 501356"/>
                <a:gd name="connsiteY337" fmla="*/ 278884 h 541667"/>
                <a:gd name="connsiteX338" fmla="*/ 10712 w 501356"/>
                <a:gd name="connsiteY338" fmla="*/ 276221 h 541667"/>
                <a:gd name="connsiteX339" fmla="*/ 10712 w 501356"/>
                <a:gd name="connsiteY339" fmla="*/ 273496 h 541667"/>
                <a:gd name="connsiteX340" fmla="*/ 7986 w 501356"/>
                <a:gd name="connsiteY340" fmla="*/ 273496 h 541667"/>
                <a:gd name="connsiteX341" fmla="*/ 5324 w 501356"/>
                <a:gd name="connsiteY341" fmla="*/ 273496 h 541667"/>
                <a:gd name="connsiteX342" fmla="*/ 2662 w 501356"/>
                <a:gd name="connsiteY342" fmla="*/ 270834 h 541667"/>
                <a:gd name="connsiteX343" fmla="*/ 2662 w 501356"/>
                <a:gd name="connsiteY343" fmla="*/ 268172 h 541667"/>
                <a:gd name="connsiteX344" fmla="*/ 0 w 501356"/>
                <a:gd name="connsiteY344" fmla="*/ 265446 h 541667"/>
                <a:gd name="connsiteX345" fmla="*/ 0 w 501356"/>
                <a:gd name="connsiteY345" fmla="*/ 262784 h 541667"/>
                <a:gd name="connsiteX346" fmla="*/ 0 w 501356"/>
                <a:gd name="connsiteY346" fmla="*/ 260122 h 541667"/>
                <a:gd name="connsiteX347" fmla="*/ 0 w 501356"/>
                <a:gd name="connsiteY347" fmla="*/ 257397 h 541667"/>
                <a:gd name="connsiteX348" fmla="*/ 2662 w 501356"/>
                <a:gd name="connsiteY348" fmla="*/ 257397 h 541667"/>
                <a:gd name="connsiteX349" fmla="*/ 5324 w 501356"/>
                <a:gd name="connsiteY349" fmla="*/ 257397 h 541667"/>
                <a:gd name="connsiteX350" fmla="*/ 5324 w 501356"/>
                <a:gd name="connsiteY350" fmla="*/ 254735 h 541667"/>
                <a:gd name="connsiteX351" fmla="*/ 7986 w 501356"/>
                <a:gd name="connsiteY351" fmla="*/ 254735 h 541667"/>
                <a:gd name="connsiteX352" fmla="*/ 10712 w 501356"/>
                <a:gd name="connsiteY352" fmla="*/ 254735 h 541667"/>
                <a:gd name="connsiteX353" fmla="*/ 13374 w 501356"/>
                <a:gd name="connsiteY353" fmla="*/ 252073 h 541667"/>
                <a:gd name="connsiteX354" fmla="*/ 16036 w 501356"/>
                <a:gd name="connsiteY354" fmla="*/ 252073 h 541667"/>
                <a:gd name="connsiteX355" fmla="*/ 21423 w 501356"/>
                <a:gd name="connsiteY355" fmla="*/ 249411 h 541667"/>
                <a:gd name="connsiteX356" fmla="*/ 26811 w 501356"/>
                <a:gd name="connsiteY356" fmla="*/ 244023 h 541667"/>
                <a:gd name="connsiteX357" fmla="*/ 26811 w 501356"/>
                <a:gd name="connsiteY357" fmla="*/ 241361 h 541667"/>
                <a:gd name="connsiteX358" fmla="*/ 29473 w 501356"/>
                <a:gd name="connsiteY358" fmla="*/ 238636 h 541667"/>
                <a:gd name="connsiteX359" fmla="*/ 32135 w 501356"/>
                <a:gd name="connsiteY359" fmla="*/ 235974 h 541667"/>
                <a:gd name="connsiteX360" fmla="*/ 34860 w 501356"/>
                <a:gd name="connsiteY360" fmla="*/ 235974 h 541667"/>
                <a:gd name="connsiteX361" fmla="*/ 34860 w 501356"/>
                <a:gd name="connsiteY361" fmla="*/ 233311 h 541667"/>
                <a:gd name="connsiteX362" fmla="*/ 37522 w 501356"/>
                <a:gd name="connsiteY362" fmla="*/ 233311 h 541667"/>
                <a:gd name="connsiteX363" fmla="*/ 37522 w 501356"/>
                <a:gd name="connsiteY363" fmla="*/ 230586 h 541667"/>
                <a:gd name="connsiteX364" fmla="*/ 40185 w 501356"/>
                <a:gd name="connsiteY364" fmla="*/ 230586 h 541667"/>
                <a:gd name="connsiteX365" fmla="*/ 40185 w 501356"/>
                <a:gd name="connsiteY365" fmla="*/ 227924 h 541667"/>
                <a:gd name="connsiteX366" fmla="*/ 42847 w 501356"/>
                <a:gd name="connsiteY366" fmla="*/ 227924 h 541667"/>
                <a:gd name="connsiteX367" fmla="*/ 42847 w 501356"/>
                <a:gd name="connsiteY367" fmla="*/ 225262 h 541667"/>
                <a:gd name="connsiteX368" fmla="*/ 42847 w 501356"/>
                <a:gd name="connsiteY368" fmla="*/ 222600 h 541667"/>
                <a:gd name="connsiteX369" fmla="*/ 42847 w 501356"/>
                <a:gd name="connsiteY369" fmla="*/ 219874 h 541667"/>
                <a:gd name="connsiteX370" fmla="*/ 45572 w 501356"/>
                <a:gd name="connsiteY370" fmla="*/ 217212 h 541667"/>
                <a:gd name="connsiteX371" fmla="*/ 45572 w 501356"/>
                <a:gd name="connsiteY371" fmla="*/ 214550 h 541667"/>
                <a:gd name="connsiteX372" fmla="*/ 48234 w 501356"/>
                <a:gd name="connsiteY372" fmla="*/ 211825 h 541667"/>
                <a:gd name="connsiteX373" fmla="*/ 50896 w 501356"/>
                <a:gd name="connsiteY373" fmla="*/ 211825 h 541667"/>
                <a:gd name="connsiteX374" fmla="*/ 50896 w 501356"/>
                <a:gd name="connsiteY374" fmla="*/ 209163 h 541667"/>
                <a:gd name="connsiteX375" fmla="*/ 48234 w 501356"/>
                <a:gd name="connsiteY375" fmla="*/ 206501 h 541667"/>
                <a:gd name="connsiteX376" fmla="*/ 48234 w 501356"/>
                <a:gd name="connsiteY376" fmla="*/ 203775 h 541667"/>
                <a:gd name="connsiteX377" fmla="*/ 48234 w 501356"/>
                <a:gd name="connsiteY377" fmla="*/ 201113 h 541667"/>
                <a:gd name="connsiteX378" fmla="*/ 48234 w 501356"/>
                <a:gd name="connsiteY378" fmla="*/ 198451 h 541667"/>
                <a:gd name="connsiteX379" fmla="*/ 50896 w 501356"/>
                <a:gd name="connsiteY379" fmla="*/ 198451 h 541667"/>
                <a:gd name="connsiteX380" fmla="*/ 53622 w 501356"/>
                <a:gd name="connsiteY380" fmla="*/ 198451 h 541667"/>
                <a:gd name="connsiteX381" fmla="*/ 56284 w 501356"/>
                <a:gd name="connsiteY381" fmla="*/ 198451 h 541667"/>
                <a:gd name="connsiteX382" fmla="*/ 58946 w 501356"/>
                <a:gd name="connsiteY382" fmla="*/ 198451 h 541667"/>
                <a:gd name="connsiteX383" fmla="*/ 61671 w 501356"/>
                <a:gd name="connsiteY383" fmla="*/ 198451 h 541667"/>
                <a:gd name="connsiteX384" fmla="*/ 61671 w 501356"/>
                <a:gd name="connsiteY384" fmla="*/ 195789 h 541667"/>
                <a:gd name="connsiteX385" fmla="*/ 61671 w 501356"/>
                <a:gd name="connsiteY385" fmla="*/ 193063 h 541667"/>
                <a:gd name="connsiteX386" fmla="*/ 58946 w 501356"/>
                <a:gd name="connsiteY386" fmla="*/ 193063 h 541667"/>
                <a:gd name="connsiteX387" fmla="*/ 58946 w 501356"/>
                <a:gd name="connsiteY387" fmla="*/ 190401 h 541667"/>
                <a:gd name="connsiteX388" fmla="*/ 56284 w 501356"/>
                <a:gd name="connsiteY388" fmla="*/ 190401 h 541667"/>
                <a:gd name="connsiteX389" fmla="*/ 56284 w 501356"/>
                <a:gd name="connsiteY389" fmla="*/ 187739 h 541667"/>
                <a:gd name="connsiteX390" fmla="*/ 58946 w 501356"/>
                <a:gd name="connsiteY390" fmla="*/ 187739 h 541667"/>
                <a:gd name="connsiteX391" fmla="*/ 58946 w 501356"/>
                <a:gd name="connsiteY391" fmla="*/ 185014 h 541667"/>
                <a:gd name="connsiteX392" fmla="*/ 61671 w 501356"/>
                <a:gd name="connsiteY392" fmla="*/ 185014 h 541667"/>
                <a:gd name="connsiteX393" fmla="*/ 64334 w 501356"/>
                <a:gd name="connsiteY393" fmla="*/ 185014 h 541667"/>
                <a:gd name="connsiteX394" fmla="*/ 66995 w 501356"/>
                <a:gd name="connsiteY394" fmla="*/ 185014 h 541667"/>
                <a:gd name="connsiteX395" fmla="*/ 66995 w 501356"/>
                <a:gd name="connsiteY395" fmla="*/ 187739 h 541667"/>
                <a:gd name="connsiteX396" fmla="*/ 69657 w 501356"/>
                <a:gd name="connsiteY396" fmla="*/ 187739 h 541667"/>
                <a:gd name="connsiteX397" fmla="*/ 72383 w 501356"/>
                <a:gd name="connsiteY397" fmla="*/ 187739 h 541667"/>
                <a:gd name="connsiteX398" fmla="*/ 72383 w 501356"/>
                <a:gd name="connsiteY398" fmla="*/ 185014 h 541667"/>
                <a:gd name="connsiteX399" fmla="*/ 72383 w 501356"/>
                <a:gd name="connsiteY399" fmla="*/ 179690 h 541667"/>
                <a:gd name="connsiteX400" fmla="*/ 72383 w 501356"/>
                <a:gd name="connsiteY400" fmla="*/ 176964 h 541667"/>
                <a:gd name="connsiteX401" fmla="*/ 75045 w 501356"/>
                <a:gd name="connsiteY401" fmla="*/ 176964 h 541667"/>
                <a:gd name="connsiteX402" fmla="*/ 77707 w 501356"/>
                <a:gd name="connsiteY402" fmla="*/ 176964 h 541667"/>
                <a:gd name="connsiteX403" fmla="*/ 80433 w 501356"/>
                <a:gd name="connsiteY403" fmla="*/ 176964 h 541667"/>
                <a:gd name="connsiteX404" fmla="*/ 80433 w 501356"/>
                <a:gd name="connsiteY404" fmla="*/ 179690 h 541667"/>
                <a:gd name="connsiteX405" fmla="*/ 83095 w 501356"/>
                <a:gd name="connsiteY405" fmla="*/ 179690 h 541667"/>
                <a:gd name="connsiteX406" fmla="*/ 85757 w 501356"/>
                <a:gd name="connsiteY406" fmla="*/ 179690 h 541667"/>
                <a:gd name="connsiteX407" fmla="*/ 88482 w 501356"/>
                <a:gd name="connsiteY407" fmla="*/ 176964 h 541667"/>
                <a:gd name="connsiteX408" fmla="*/ 91144 w 501356"/>
                <a:gd name="connsiteY408" fmla="*/ 176964 h 541667"/>
                <a:gd name="connsiteX409" fmla="*/ 93806 w 501356"/>
                <a:gd name="connsiteY409" fmla="*/ 174302 h 541667"/>
                <a:gd name="connsiteX410" fmla="*/ 96469 w 501356"/>
                <a:gd name="connsiteY410" fmla="*/ 174302 h 541667"/>
                <a:gd name="connsiteX411" fmla="*/ 99194 w 501356"/>
                <a:gd name="connsiteY411" fmla="*/ 174302 h 541667"/>
                <a:gd name="connsiteX412" fmla="*/ 99194 w 501356"/>
                <a:gd name="connsiteY412" fmla="*/ 176964 h 541667"/>
                <a:gd name="connsiteX413" fmla="*/ 101856 w 501356"/>
                <a:gd name="connsiteY413" fmla="*/ 176964 h 541667"/>
                <a:gd name="connsiteX414" fmla="*/ 101856 w 501356"/>
                <a:gd name="connsiteY414" fmla="*/ 179690 h 541667"/>
                <a:gd name="connsiteX415" fmla="*/ 104518 w 501356"/>
                <a:gd name="connsiteY415" fmla="*/ 179690 h 541667"/>
                <a:gd name="connsiteX416" fmla="*/ 104518 w 501356"/>
                <a:gd name="connsiteY416" fmla="*/ 176964 h 541667"/>
                <a:gd name="connsiteX417" fmla="*/ 104518 w 501356"/>
                <a:gd name="connsiteY417" fmla="*/ 174302 h 541667"/>
                <a:gd name="connsiteX418" fmla="*/ 107243 w 501356"/>
                <a:gd name="connsiteY418" fmla="*/ 168915 h 541667"/>
                <a:gd name="connsiteX419" fmla="*/ 109906 w 501356"/>
                <a:gd name="connsiteY419" fmla="*/ 166253 h 541667"/>
                <a:gd name="connsiteX420" fmla="*/ 112568 w 501356"/>
                <a:gd name="connsiteY420" fmla="*/ 166253 h 541667"/>
                <a:gd name="connsiteX421" fmla="*/ 115293 w 501356"/>
                <a:gd name="connsiteY421" fmla="*/ 166253 h 541667"/>
                <a:gd name="connsiteX422" fmla="*/ 117955 w 501356"/>
                <a:gd name="connsiteY422" fmla="*/ 166253 h 541667"/>
                <a:gd name="connsiteX423" fmla="*/ 117955 w 501356"/>
                <a:gd name="connsiteY423" fmla="*/ 163591 h 541667"/>
                <a:gd name="connsiteX424" fmla="*/ 120617 w 501356"/>
                <a:gd name="connsiteY424" fmla="*/ 163591 h 541667"/>
                <a:gd name="connsiteX425" fmla="*/ 120617 w 501356"/>
                <a:gd name="connsiteY425" fmla="*/ 160928 h 541667"/>
                <a:gd name="connsiteX426" fmla="*/ 123343 w 501356"/>
                <a:gd name="connsiteY426" fmla="*/ 160928 h 541667"/>
                <a:gd name="connsiteX427" fmla="*/ 126005 w 501356"/>
                <a:gd name="connsiteY427" fmla="*/ 160928 h 541667"/>
                <a:gd name="connsiteX428" fmla="*/ 128667 w 501356"/>
                <a:gd name="connsiteY428" fmla="*/ 160928 h 541667"/>
                <a:gd name="connsiteX429" fmla="*/ 128667 w 501356"/>
                <a:gd name="connsiteY429" fmla="*/ 163591 h 541667"/>
                <a:gd name="connsiteX430" fmla="*/ 131329 w 501356"/>
                <a:gd name="connsiteY430" fmla="*/ 163591 h 541667"/>
                <a:gd name="connsiteX431" fmla="*/ 131329 w 501356"/>
                <a:gd name="connsiteY431" fmla="*/ 166253 h 541667"/>
                <a:gd name="connsiteX432" fmla="*/ 134054 w 501356"/>
                <a:gd name="connsiteY432" fmla="*/ 166253 h 541667"/>
                <a:gd name="connsiteX433" fmla="*/ 136716 w 501356"/>
                <a:gd name="connsiteY433" fmla="*/ 168915 h 541667"/>
                <a:gd name="connsiteX434" fmla="*/ 139378 w 501356"/>
                <a:gd name="connsiteY434" fmla="*/ 166253 h 541667"/>
                <a:gd name="connsiteX435" fmla="*/ 142104 w 501356"/>
                <a:gd name="connsiteY435" fmla="*/ 166253 h 541667"/>
                <a:gd name="connsiteX436" fmla="*/ 142104 w 501356"/>
                <a:gd name="connsiteY436" fmla="*/ 163591 h 541667"/>
                <a:gd name="connsiteX437" fmla="*/ 144766 w 501356"/>
                <a:gd name="connsiteY437" fmla="*/ 163591 h 541667"/>
                <a:gd name="connsiteX438" fmla="*/ 144766 w 501356"/>
                <a:gd name="connsiteY438" fmla="*/ 160928 h 541667"/>
                <a:gd name="connsiteX439" fmla="*/ 147428 w 501356"/>
                <a:gd name="connsiteY439" fmla="*/ 158203 h 541667"/>
                <a:gd name="connsiteX440" fmla="*/ 147428 w 501356"/>
                <a:gd name="connsiteY440" fmla="*/ 155541 h 541667"/>
                <a:gd name="connsiteX441" fmla="*/ 147428 w 501356"/>
                <a:gd name="connsiteY441" fmla="*/ 152879 h 541667"/>
                <a:gd name="connsiteX442" fmla="*/ 144766 w 501356"/>
                <a:gd name="connsiteY442" fmla="*/ 152879 h 541667"/>
                <a:gd name="connsiteX443" fmla="*/ 142104 w 501356"/>
                <a:gd name="connsiteY443" fmla="*/ 152879 h 541667"/>
                <a:gd name="connsiteX444" fmla="*/ 139378 w 501356"/>
                <a:gd name="connsiteY444" fmla="*/ 152879 h 541667"/>
                <a:gd name="connsiteX445" fmla="*/ 136716 w 501356"/>
                <a:gd name="connsiteY445" fmla="*/ 152879 h 541667"/>
                <a:gd name="connsiteX446" fmla="*/ 134054 w 501356"/>
                <a:gd name="connsiteY446" fmla="*/ 152879 h 541667"/>
                <a:gd name="connsiteX447" fmla="*/ 134054 w 501356"/>
                <a:gd name="connsiteY447" fmla="*/ 150153 h 541667"/>
                <a:gd name="connsiteX448" fmla="*/ 131329 w 501356"/>
                <a:gd name="connsiteY448" fmla="*/ 150153 h 541667"/>
                <a:gd name="connsiteX449" fmla="*/ 128667 w 501356"/>
                <a:gd name="connsiteY449" fmla="*/ 147491 h 541667"/>
                <a:gd name="connsiteX450" fmla="*/ 128667 w 501356"/>
                <a:gd name="connsiteY450" fmla="*/ 144829 h 541667"/>
                <a:gd name="connsiteX451" fmla="*/ 128667 w 501356"/>
                <a:gd name="connsiteY451" fmla="*/ 142104 h 541667"/>
                <a:gd name="connsiteX452" fmla="*/ 126005 w 501356"/>
                <a:gd name="connsiteY452" fmla="*/ 142104 h 541667"/>
                <a:gd name="connsiteX453" fmla="*/ 126005 w 501356"/>
                <a:gd name="connsiteY453" fmla="*/ 139442 h 541667"/>
                <a:gd name="connsiteX454" fmla="*/ 126005 w 501356"/>
                <a:gd name="connsiteY454" fmla="*/ 136780 h 541667"/>
                <a:gd name="connsiteX455" fmla="*/ 126005 w 501356"/>
                <a:gd name="connsiteY455" fmla="*/ 134118 h 541667"/>
                <a:gd name="connsiteX456" fmla="*/ 128667 w 501356"/>
                <a:gd name="connsiteY456" fmla="*/ 134118 h 541667"/>
                <a:gd name="connsiteX457" fmla="*/ 128667 w 501356"/>
                <a:gd name="connsiteY457" fmla="*/ 131392 h 541667"/>
                <a:gd name="connsiteX458" fmla="*/ 131329 w 501356"/>
                <a:gd name="connsiteY458" fmla="*/ 131392 h 541667"/>
                <a:gd name="connsiteX459" fmla="*/ 134054 w 501356"/>
                <a:gd name="connsiteY459" fmla="*/ 131392 h 541667"/>
                <a:gd name="connsiteX460" fmla="*/ 136716 w 501356"/>
                <a:gd name="connsiteY460" fmla="*/ 131392 h 541667"/>
                <a:gd name="connsiteX461" fmla="*/ 139378 w 501356"/>
                <a:gd name="connsiteY461" fmla="*/ 134118 h 541667"/>
                <a:gd name="connsiteX462" fmla="*/ 142104 w 501356"/>
                <a:gd name="connsiteY462" fmla="*/ 134118 h 541667"/>
                <a:gd name="connsiteX463" fmla="*/ 142104 w 501356"/>
                <a:gd name="connsiteY463" fmla="*/ 136780 h 541667"/>
                <a:gd name="connsiteX464" fmla="*/ 144766 w 501356"/>
                <a:gd name="connsiteY464" fmla="*/ 136780 h 541667"/>
                <a:gd name="connsiteX465" fmla="*/ 144766 w 501356"/>
                <a:gd name="connsiteY465" fmla="*/ 139442 h 541667"/>
                <a:gd name="connsiteX466" fmla="*/ 147428 w 501356"/>
                <a:gd name="connsiteY466" fmla="*/ 142104 h 541667"/>
                <a:gd name="connsiteX467" fmla="*/ 150153 w 501356"/>
                <a:gd name="connsiteY467" fmla="*/ 142104 h 541667"/>
                <a:gd name="connsiteX468" fmla="*/ 150153 w 501356"/>
                <a:gd name="connsiteY468" fmla="*/ 139442 h 541667"/>
                <a:gd name="connsiteX469" fmla="*/ 155478 w 501356"/>
                <a:gd name="connsiteY469" fmla="*/ 136780 h 541667"/>
                <a:gd name="connsiteX470" fmla="*/ 155478 w 501356"/>
                <a:gd name="connsiteY470" fmla="*/ 134118 h 541667"/>
                <a:gd name="connsiteX471" fmla="*/ 155478 w 501356"/>
                <a:gd name="connsiteY471" fmla="*/ 131392 h 541667"/>
                <a:gd name="connsiteX472" fmla="*/ 155478 w 501356"/>
                <a:gd name="connsiteY472" fmla="*/ 128730 h 541667"/>
                <a:gd name="connsiteX473" fmla="*/ 152815 w 501356"/>
                <a:gd name="connsiteY473" fmla="*/ 126068 h 541667"/>
                <a:gd name="connsiteX474" fmla="*/ 155478 w 501356"/>
                <a:gd name="connsiteY474" fmla="*/ 123343 h 541667"/>
                <a:gd name="connsiteX475" fmla="*/ 158140 w 501356"/>
                <a:gd name="connsiteY475" fmla="*/ 123343 h 541667"/>
                <a:gd name="connsiteX476" fmla="*/ 158140 w 501356"/>
                <a:gd name="connsiteY476" fmla="*/ 120681 h 541667"/>
                <a:gd name="connsiteX477" fmla="*/ 160865 w 501356"/>
                <a:gd name="connsiteY477" fmla="*/ 120681 h 541667"/>
                <a:gd name="connsiteX478" fmla="*/ 163527 w 501356"/>
                <a:gd name="connsiteY478" fmla="*/ 120681 h 541667"/>
                <a:gd name="connsiteX479" fmla="*/ 166189 w 501356"/>
                <a:gd name="connsiteY479" fmla="*/ 118018 h 541667"/>
                <a:gd name="connsiteX480" fmla="*/ 168915 w 501356"/>
                <a:gd name="connsiteY480" fmla="*/ 118018 h 541667"/>
                <a:gd name="connsiteX481" fmla="*/ 168915 w 501356"/>
                <a:gd name="connsiteY481" fmla="*/ 115293 h 541667"/>
                <a:gd name="connsiteX482" fmla="*/ 171577 w 501356"/>
                <a:gd name="connsiteY482" fmla="*/ 115293 h 541667"/>
                <a:gd name="connsiteX483" fmla="*/ 171577 w 501356"/>
                <a:gd name="connsiteY483" fmla="*/ 112631 h 541667"/>
                <a:gd name="connsiteX484" fmla="*/ 174239 w 501356"/>
                <a:gd name="connsiteY484" fmla="*/ 112631 h 541667"/>
                <a:gd name="connsiteX485" fmla="*/ 176964 w 501356"/>
                <a:gd name="connsiteY485" fmla="*/ 107307 h 541667"/>
                <a:gd name="connsiteX486" fmla="*/ 179627 w 501356"/>
                <a:gd name="connsiteY486" fmla="*/ 107307 h 541667"/>
                <a:gd name="connsiteX487" fmla="*/ 179627 w 501356"/>
                <a:gd name="connsiteY487" fmla="*/ 104581 h 541667"/>
                <a:gd name="connsiteX488" fmla="*/ 179627 w 501356"/>
                <a:gd name="connsiteY488" fmla="*/ 101919 h 541667"/>
                <a:gd name="connsiteX489" fmla="*/ 179627 w 501356"/>
                <a:gd name="connsiteY489" fmla="*/ 99257 h 541667"/>
                <a:gd name="connsiteX490" fmla="*/ 179627 w 501356"/>
                <a:gd name="connsiteY490" fmla="*/ 96532 h 541667"/>
                <a:gd name="connsiteX491" fmla="*/ 182288 w 501356"/>
                <a:gd name="connsiteY491" fmla="*/ 93870 h 541667"/>
                <a:gd name="connsiteX492" fmla="*/ 184950 w 501356"/>
                <a:gd name="connsiteY492" fmla="*/ 91208 h 541667"/>
                <a:gd name="connsiteX493" fmla="*/ 184950 w 501356"/>
                <a:gd name="connsiteY493" fmla="*/ 85820 h 541667"/>
                <a:gd name="connsiteX494" fmla="*/ 187676 w 501356"/>
                <a:gd name="connsiteY494" fmla="*/ 83158 h 541667"/>
                <a:gd name="connsiteX495" fmla="*/ 190338 w 501356"/>
                <a:gd name="connsiteY495" fmla="*/ 83158 h 541667"/>
                <a:gd name="connsiteX496" fmla="*/ 193000 w 501356"/>
                <a:gd name="connsiteY496" fmla="*/ 83158 h 541667"/>
                <a:gd name="connsiteX497" fmla="*/ 193000 w 501356"/>
                <a:gd name="connsiteY497" fmla="*/ 85820 h 541667"/>
                <a:gd name="connsiteX498" fmla="*/ 195726 w 501356"/>
                <a:gd name="connsiteY498" fmla="*/ 85820 h 541667"/>
                <a:gd name="connsiteX499" fmla="*/ 198388 w 501356"/>
                <a:gd name="connsiteY499" fmla="*/ 88482 h 541667"/>
                <a:gd name="connsiteX500" fmla="*/ 201050 w 501356"/>
                <a:gd name="connsiteY500" fmla="*/ 88482 h 541667"/>
                <a:gd name="connsiteX501" fmla="*/ 203775 w 501356"/>
                <a:gd name="connsiteY501" fmla="*/ 88482 h 541667"/>
                <a:gd name="connsiteX502" fmla="*/ 206437 w 501356"/>
                <a:gd name="connsiteY502" fmla="*/ 88482 h 541667"/>
                <a:gd name="connsiteX503" fmla="*/ 206437 w 501356"/>
                <a:gd name="connsiteY503" fmla="*/ 85820 h 541667"/>
                <a:gd name="connsiteX504" fmla="*/ 209099 w 501356"/>
                <a:gd name="connsiteY504" fmla="*/ 85820 h 541667"/>
                <a:gd name="connsiteX505" fmla="*/ 211762 w 501356"/>
                <a:gd name="connsiteY505" fmla="*/ 83158 h 541667"/>
                <a:gd name="connsiteX506" fmla="*/ 214487 w 501356"/>
                <a:gd name="connsiteY506" fmla="*/ 83158 h 541667"/>
                <a:gd name="connsiteX507" fmla="*/ 214487 w 501356"/>
                <a:gd name="connsiteY507" fmla="*/ 80433 h 541667"/>
                <a:gd name="connsiteX508" fmla="*/ 217149 w 501356"/>
                <a:gd name="connsiteY508" fmla="*/ 80433 h 541667"/>
                <a:gd name="connsiteX509" fmla="*/ 219811 w 501356"/>
                <a:gd name="connsiteY509" fmla="*/ 80433 h 541667"/>
                <a:gd name="connsiteX510" fmla="*/ 222536 w 501356"/>
                <a:gd name="connsiteY510" fmla="*/ 80433 h 541667"/>
                <a:gd name="connsiteX511" fmla="*/ 222536 w 501356"/>
                <a:gd name="connsiteY511" fmla="*/ 83158 h 541667"/>
                <a:gd name="connsiteX512" fmla="*/ 225199 w 501356"/>
                <a:gd name="connsiteY512" fmla="*/ 83158 h 541667"/>
                <a:gd name="connsiteX513" fmla="*/ 227861 w 501356"/>
                <a:gd name="connsiteY513" fmla="*/ 83158 h 541667"/>
                <a:gd name="connsiteX514" fmla="*/ 233248 w 501356"/>
                <a:gd name="connsiteY514" fmla="*/ 80433 h 541667"/>
                <a:gd name="connsiteX515" fmla="*/ 235910 w 501356"/>
                <a:gd name="connsiteY515" fmla="*/ 80433 h 541667"/>
                <a:gd name="connsiteX516" fmla="*/ 238636 w 501356"/>
                <a:gd name="connsiteY516" fmla="*/ 80433 h 541667"/>
                <a:gd name="connsiteX517" fmla="*/ 241298 w 501356"/>
                <a:gd name="connsiteY517" fmla="*/ 80433 h 541667"/>
                <a:gd name="connsiteX518" fmla="*/ 241298 w 501356"/>
                <a:gd name="connsiteY518" fmla="*/ 77770 h 541667"/>
                <a:gd name="connsiteX519" fmla="*/ 241298 w 501356"/>
                <a:gd name="connsiteY519" fmla="*/ 75108 h 541667"/>
                <a:gd name="connsiteX520" fmla="*/ 238636 w 501356"/>
                <a:gd name="connsiteY520" fmla="*/ 75108 h 541667"/>
                <a:gd name="connsiteX521" fmla="*/ 235910 w 501356"/>
                <a:gd name="connsiteY521" fmla="*/ 75108 h 541667"/>
                <a:gd name="connsiteX522" fmla="*/ 233248 w 501356"/>
                <a:gd name="connsiteY522" fmla="*/ 72446 h 541667"/>
                <a:gd name="connsiteX523" fmla="*/ 230586 w 501356"/>
                <a:gd name="connsiteY523" fmla="*/ 72446 h 541667"/>
                <a:gd name="connsiteX524" fmla="*/ 227861 w 501356"/>
                <a:gd name="connsiteY524" fmla="*/ 69721 h 541667"/>
                <a:gd name="connsiteX525" fmla="*/ 225199 w 501356"/>
                <a:gd name="connsiteY525" fmla="*/ 67059 h 541667"/>
                <a:gd name="connsiteX526" fmla="*/ 225199 w 501356"/>
                <a:gd name="connsiteY526" fmla="*/ 64397 h 541667"/>
                <a:gd name="connsiteX527" fmla="*/ 225199 w 501356"/>
                <a:gd name="connsiteY527" fmla="*/ 61671 h 541667"/>
                <a:gd name="connsiteX528" fmla="*/ 222536 w 501356"/>
                <a:gd name="connsiteY528" fmla="*/ 59009 h 541667"/>
                <a:gd name="connsiteX529" fmla="*/ 222536 w 501356"/>
                <a:gd name="connsiteY529" fmla="*/ 56347 h 541667"/>
                <a:gd name="connsiteX530" fmla="*/ 222536 w 501356"/>
                <a:gd name="connsiteY530" fmla="*/ 53622 h 541667"/>
                <a:gd name="connsiteX531" fmla="*/ 222536 w 501356"/>
                <a:gd name="connsiteY531" fmla="*/ 50960 h 541667"/>
                <a:gd name="connsiteX532" fmla="*/ 222536 w 501356"/>
                <a:gd name="connsiteY532" fmla="*/ 48298 h 541667"/>
                <a:gd name="connsiteX533" fmla="*/ 225199 w 501356"/>
                <a:gd name="connsiteY533" fmla="*/ 48298 h 541667"/>
                <a:gd name="connsiteX534" fmla="*/ 227861 w 501356"/>
                <a:gd name="connsiteY534" fmla="*/ 48298 h 541667"/>
                <a:gd name="connsiteX535" fmla="*/ 230586 w 501356"/>
                <a:gd name="connsiteY535" fmla="*/ 48298 h 541667"/>
                <a:gd name="connsiteX536" fmla="*/ 233248 w 501356"/>
                <a:gd name="connsiteY536" fmla="*/ 48298 h 541667"/>
                <a:gd name="connsiteX537" fmla="*/ 235910 w 501356"/>
                <a:gd name="connsiteY537" fmla="*/ 48298 h 541667"/>
                <a:gd name="connsiteX538" fmla="*/ 241298 w 501356"/>
                <a:gd name="connsiteY538" fmla="*/ 50960 h 541667"/>
                <a:gd name="connsiteX539" fmla="*/ 246622 w 501356"/>
                <a:gd name="connsiteY539" fmla="*/ 53622 h 541667"/>
                <a:gd name="connsiteX540" fmla="*/ 249347 w 501356"/>
                <a:gd name="connsiteY540" fmla="*/ 53622 h 541667"/>
                <a:gd name="connsiteX541" fmla="*/ 252009 w 501356"/>
                <a:gd name="connsiteY541" fmla="*/ 50960 h 541667"/>
                <a:gd name="connsiteX542" fmla="*/ 254671 w 501356"/>
                <a:gd name="connsiteY542" fmla="*/ 48298 h 541667"/>
                <a:gd name="connsiteX543" fmla="*/ 254671 w 501356"/>
                <a:gd name="connsiteY543" fmla="*/ 45635 h 541667"/>
                <a:gd name="connsiteX544" fmla="*/ 254671 w 501356"/>
                <a:gd name="connsiteY544" fmla="*/ 42910 h 541667"/>
                <a:gd name="connsiteX545" fmla="*/ 254671 w 501356"/>
                <a:gd name="connsiteY545" fmla="*/ 40248 h 541667"/>
                <a:gd name="connsiteX546" fmla="*/ 254671 w 501356"/>
                <a:gd name="connsiteY546" fmla="*/ 37586 h 541667"/>
                <a:gd name="connsiteX547" fmla="*/ 257397 w 501356"/>
                <a:gd name="connsiteY547" fmla="*/ 37586 h 541667"/>
                <a:gd name="connsiteX548" fmla="*/ 257397 w 501356"/>
                <a:gd name="connsiteY548" fmla="*/ 34860 h 541667"/>
                <a:gd name="connsiteX549" fmla="*/ 257397 w 501356"/>
                <a:gd name="connsiteY549" fmla="*/ 32198 h 541667"/>
                <a:gd name="connsiteX550" fmla="*/ 254671 w 501356"/>
                <a:gd name="connsiteY550" fmla="*/ 32198 h 541667"/>
                <a:gd name="connsiteX551" fmla="*/ 252009 w 501356"/>
                <a:gd name="connsiteY551" fmla="*/ 32198 h 541667"/>
                <a:gd name="connsiteX552" fmla="*/ 252009 w 501356"/>
                <a:gd name="connsiteY552" fmla="*/ 29536 h 541667"/>
                <a:gd name="connsiteX553" fmla="*/ 252009 w 501356"/>
                <a:gd name="connsiteY553" fmla="*/ 26811 h 541667"/>
                <a:gd name="connsiteX554" fmla="*/ 254671 w 501356"/>
                <a:gd name="connsiteY554" fmla="*/ 24149 h 541667"/>
                <a:gd name="connsiteX555" fmla="*/ 254671 w 501356"/>
                <a:gd name="connsiteY555" fmla="*/ 21487 h 541667"/>
                <a:gd name="connsiteX556" fmla="*/ 257397 w 501356"/>
                <a:gd name="connsiteY556" fmla="*/ 21487 h 541667"/>
                <a:gd name="connsiteX557" fmla="*/ 260059 w 501356"/>
                <a:gd name="connsiteY557" fmla="*/ 18761 h 541667"/>
                <a:gd name="connsiteX558" fmla="*/ 262721 w 501356"/>
                <a:gd name="connsiteY558" fmla="*/ 18761 h 541667"/>
                <a:gd name="connsiteX559" fmla="*/ 265446 w 501356"/>
                <a:gd name="connsiteY559" fmla="*/ 21487 h 541667"/>
                <a:gd name="connsiteX560" fmla="*/ 268108 w 501356"/>
                <a:gd name="connsiteY560" fmla="*/ 21487 h 541667"/>
                <a:gd name="connsiteX561" fmla="*/ 268108 w 501356"/>
                <a:gd name="connsiteY561" fmla="*/ 24149 h 541667"/>
                <a:gd name="connsiteX562" fmla="*/ 270771 w 501356"/>
                <a:gd name="connsiteY562" fmla="*/ 24149 h 541667"/>
                <a:gd name="connsiteX563" fmla="*/ 270771 w 501356"/>
                <a:gd name="connsiteY563" fmla="*/ 26811 h 541667"/>
                <a:gd name="connsiteX564" fmla="*/ 273433 w 501356"/>
                <a:gd name="connsiteY564" fmla="*/ 26811 h 541667"/>
                <a:gd name="connsiteX565" fmla="*/ 276158 w 501356"/>
                <a:gd name="connsiteY565" fmla="*/ 29536 h 541667"/>
                <a:gd name="connsiteX566" fmla="*/ 276158 w 501356"/>
                <a:gd name="connsiteY566" fmla="*/ 32198 h 541667"/>
                <a:gd name="connsiteX567" fmla="*/ 278820 w 501356"/>
                <a:gd name="connsiteY567" fmla="*/ 32198 h 541667"/>
                <a:gd name="connsiteX568" fmla="*/ 278820 w 501356"/>
                <a:gd name="connsiteY568" fmla="*/ 34860 h 541667"/>
                <a:gd name="connsiteX569" fmla="*/ 281482 w 501356"/>
                <a:gd name="connsiteY569" fmla="*/ 40248 h 541667"/>
                <a:gd name="connsiteX570" fmla="*/ 284208 w 501356"/>
                <a:gd name="connsiteY570" fmla="*/ 40248 h 541667"/>
                <a:gd name="connsiteX571" fmla="*/ 286870 w 501356"/>
                <a:gd name="connsiteY571" fmla="*/ 42910 h 541667"/>
                <a:gd name="connsiteX572" fmla="*/ 289532 w 501356"/>
                <a:gd name="connsiteY572" fmla="*/ 42910 h 541667"/>
                <a:gd name="connsiteX573" fmla="*/ 292257 w 501356"/>
                <a:gd name="connsiteY573" fmla="*/ 40248 h 541667"/>
                <a:gd name="connsiteX574" fmla="*/ 294920 w 501356"/>
                <a:gd name="connsiteY574" fmla="*/ 40248 h 541667"/>
                <a:gd name="connsiteX575" fmla="*/ 297582 w 501356"/>
                <a:gd name="connsiteY575" fmla="*/ 37586 h 541667"/>
                <a:gd name="connsiteX576" fmla="*/ 300243 w 501356"/>
                <a:gd name="connsiteY576" fmla="*/ 34860 h 541667"/>
                <a:gd name="connsiteX577" fmla="*/ 302969 w 501356"/>
                <a:gd name="connsiteY577" fmla="*/ 37586 h 541667"/>
                <a:gd name="connsiteX578" fmla="*/ 305631 w 501356"/>
                <a:gd name="connsiteY578" fmla="*/ 37586 h 541667"/>
                <a:gd name="connsiteX579" fmla="*/ 305631 w 501356"/>
                <a:gd name="connsiteY579" fmla="*/ 40248 h 541667"/>
                <a:gd name="connsiteX580" fmla="*/ 305631 w 501356"/>
                <a:gd name="connsiteY580" fmla="*/ 42910 h 541667"/>
                <a:gd name="connsiteX581" fmla="*/ 302969 w 501356"/>
                <a:gd name="connsiteY581" fmla="*/ 42910 h 541667"/>
                <a:gd name="connsiteX582" fmla="*/ 302969 w 501356"/>
                <a:gd name="connsiteY582" fmla="*/ 45635 h 541667"/>
                <a:gd name="connsiteX583" fmla="*/ 302969 w 501356"/>
                <a:gd name="connsiteY583" fmla="*/ 48298 h 541667"/>
                <a:gd name="connsiteX584" fmla="*/ 302969 w 501356"/>
                <a:gd name="connsiteY584" fmla="*/ 50960 h 541667"/>
                <a:gd name="connsiteX585" fmla="*/ 305631 w 501356"/>
                <a:gd name="connsiteY585" fmla="*/ 50960 h 541667"/>
                <a:gd name="connsiteX586" fmla="*/ 308293 w 501356"/>
                <a:gd name="connsiteY586" fmla="*/ 50960 h 541667"/>
                <a:gd name="connsiteX587" fmla="*/ 311019 w 501356"/>
                <a:gd name="connsiteY587" fmla="*/ 50960 h 541667"/>
                <a:gd name="connsiteX588" fmla="*/ 313681 w 501356"/>
                <a:gd name="connsiteY588" fmla="*/ 48298 h 541667"/>
                <a:gd name="connsiteX589" fmla="*/ 313681 w 501356"/>
                <a:gd name="connsiteY589" fmla="*/ 45635 h 541667"/>
                <a:gd name="connsiteX590" fmla="*/ 313681 w 501356"/>
                <a:gd name="connsiteY590" fmla="*/ 42910 h 541667"/>
                <a:gd name="connsiteX591" fmla="*/ 313681 w 501356"/>
                <a:gd name="connsiteY591" fmla="*/ 40248 h 541667"/>
                <a:gd name="connsiteX592" fmla="*/ 313681 w 501356"/>
                <a:gd name="connsiteY592" fmla="*/ 37586 h 541667"/>
                <a:gd name="connsiteX593" fmla="*/ 316343 w 501356"/>
                <a:gd name="connsiteY593" fmla="*/ 37586 h 541667"/>
                <a:gd name="connsiteX594" fmla="*/ 316343 w 501356"/>
                <a:gd name="connsiteY594" fmla="*/ 34860 h 541667"/>
                <a:gd name="connsiteX595" fmla="*/ 319068 w 501356"/>
                <a:gd name="connsiteY595" fmla="*/ 34860 h 541667"/>
                <a:gd name="connsiteX596" fmla="*/ 321730 w 501356"/>
                <a:gd name="connsiteY596" fmla="*/ 32198 h 541667"/>
                <a:gd name="connsiteX597" fmla="*/ 324392 w 501356"/>
                <a:gd name="connsiteY597" fmla="*/ 32198 h 541667"/>
                <a:gd name="connsiteX598" fmla="*/ 327055 w 501356"/>
                <a:gd name="connsiteY598" fmla="*/ 32198 h 541667"/>
                <a:gd name="connsiteX599" fmla="*/ 329780 w 501356"/>
                <a:gd name="connsiteY599" fmla="*/ 29536 h 541667"/>
                <a:gd name="connsiteX600" fmla="*/ 332442 w 501356"/>
                <a:gd name="connsiteY600" fmla="*/ 29536 h 541667"/>
                <a:gd name="connsiteX601" fmla="*/ 335104 w 501356"/>
                <a:gd name="connsiteY601" fmla="*/ 26811 h 541667"/>
                <a:gd name="connsiteX602" fmla="*/ 337829 w 501356"/>
                <a:gd name="connsiteY602" fmla="*/ 26811 h 541667"/>
                <a:gd name="connsiteX603" fmla="*/ 337829 w 501356"/>
                <a:gd name="connsiteY603" fmla="*/ 24149 h 541667"/>
                <a:gd name="connsiteX604" fmla="*/ 340492 w 501356"/>
                <a:gd name="connsiteY604" fmla="*/ 21487 h 541667"/>
                <a:gd name="connsiteX605" fmla="*/ 343154 w 501356"/>
                <a:gd name="connsiteY605" fmla="*/ 18761 h 541667"/>
                <a:gd name="connsiteX606" fmla="*/ 345879 w 501356"/>
                <a:gd name="connsiteY606" fmla="*/ 18761 h 541667"/>
                <a:gd name="connsiteX607" fmla="*/ 348541 w 501356"/>
                <a:gd name="connsiteY607" fmla="*/ 18761 h 541667"/>
                <a:gd name="connsiteX608" fmla="*/ 348541 w 501356"/>
                <a:gd name="connsiteY608" fmla="*/ 21487 h 541667"/>
                <a:gd name="connsiteX609" fmla="*/ 351203 w 501356"/>
                <a:gd name="connsiteY609" fmla="*/ 21487 h 541667"/>
                <a:gd name="connsiteX610" fmla="*/ 351203 w 501356"/>
                <a:gd name="connsiteY610" fmla="*/ 24149 h 541667"/>
                <a:gd name="connsiteX611" fmla="*/ 353929 w 501356"/>
                <a:gd name="connsiteY611" fmla="*/ 26811 h 541667"/>
                <a:gd name="connsiteX612" fmla="*/ 353929 w 501356"/>
                <a:gd name="connsiteY612" fmla="*/ 29536 h 541667"/>
                <a:gd name="connsiteX613" fmla="*/ 353929 w 501356"/>
                <a:gd name="connsiteY613" fmla="*/ 32198 h 541667"/>
                <a:gd name="connsiteX614" fmla="*/ 356591 w 501356"/>
                <a:gd name="connsiteY614" fmla="*/ 32198 h 541667"/>
                <a:gd name="connsiteX615" fmla="*/ 356591 w 501356"/>
                <a:gd name="connsiteY615" fmla="*/ 34860 h 541667"/>
                <a:gd name="connsiteX616" fmla="*/ 359253 w 501356"/>
                <a:gd name="connsiteY616" fmla="*/ 34860 h 541667"/>
                <a:gd name="connsiteX617" fmla="*/ 361915 w 501356"/>
                <a:gd name="connsiteY617" fmla="*/ 32198 h 541667"/>
                <a:gd name="connsiteX618" fmla="*/ 364640 w 501356"/>
                <a:gd name="connsiteY618" fmla="*/ 32198 h 541667"/>
                <a:gd name="connsiteX619" fmla="*/ 367302 w 501356"/>
                <a:gd name="connsiteY619" fmla="*/ 32198 h 541667"/>
                <a:gd name="connsiteX620" fmla="*/ 369964 w 501356"/>
                <a:gd name="connsiteY620" fmla="*/ 32198 h 541667"/>
                <a:gd name="connsiteX621" fmla="*/ 372690 w 501356"/>
                <a:gd name="connsiteY621" fmla="*/ 32198 h 541667"/>
                <a:gd name="connsiteX622" fmla="*/ 375352 w 501356"/>
                <a:gd name="connsiteY622" fmla="*/ 32198 h 541667"/>
                <a:gd name="connsiteX623" fmla="*/ 375352 w 501356"/>
                <a:gd name="connsiteY623" fmla="*/ 29536 h 541667"/>
                <a:gd name="connsiteX624" fmla="*/ 375352 w 501356"/>
                <a:gd name="connsiteY624" fmla="*/ 26811 h 541667"/>
                <a:gd name="connsiteX625" fmla="*/ 375352 w 501356"/>
                <a:gd name="connsiteY625" fmla="*/ 24149 h 541667"/>
                <a:gd name="connsiteX626" fmla="*/ 375352 w 501356"/>
                <a:gd name="connsiteY626" fmla="*/ 21487 h 541667"/>
                <a:gd name="connsiteX627" fmla="*/ 375352 w 501356"/>
                <a:gd name="connsiteY627" fmla="*/ 18761 h 541667"/>
                <a:gd name="connsiteX628" fmla="*/ 378014 w 501356"/>
                <a:gd name="connsiteY628" fmla="*/ 16099 h 541667"/>
                <a:gd name="connsiteX629" fmla="*/ 380739 w 501356"/>
                <a:gd name="connsiteY629" fmla="*/ 13437 h 541667"/>
                <a:gd name="connsiteX630" fmla="*/ 383401 w 501356"/>
                <a:gd name="connsiteY630" fmla="*/ 13437 h 541667"/>
                <a:gd name="connsiteX631" fmla="*/ 386064 w 501356"/>
                <a:gd name="connsiteY631" fmla="*/ 13437 h 541667"/>
                <a:gd name="connsiteX632" fmla="*/ 388726 w 501356"/>
                <a:gd name="connsiteY632" fmla="*/ 13437 h 541667"/>
                <a:gd name="connsiteX633" fmla="*/ 388726 w 501356"/>
                <a:gd name="connsiteY633" fmla="*/ 10775 h 541667"/>
                <a:gd name="connsiteX634" fmla="*/ 391451 w 501356"/>
                <a:gd name="connsiteY634" fmla="*/ 10775 h 541667"/>
                <a:gd name="connsiteX635" fmla="*/ 394113 w 501356"/>
                <a:gd name="connsiteY635" fmla="*/ 10775 h 541667"/>
                <a:gd name="connsiteX636" fmla="*/ 394113 w 501356"/>
                <a:gd name="connsiteY636" fmla="*/ 8050 h 541667"/>
                <a:gd name="connsiteX637" fmla="*/ 396775 w 501356"/>
                <a:gd name="connsiteY637" fmla="*/ 5388 h 541667"/>
                <a:gd name="connsiteX638" fmla="*/ 396775 w 501356"/>
                <a:gd name="connsiteY638" fmla="*/ 2725 h 541667"/>
                <a:gd name="connsiteX639" fmla="*/ 399501 w 501356"/>
                <a:gd name="connsiteY639" fmla="*/ 2725 h 541667"/>
                <a:gd name="connsiteX640" fmla="*/ 402163 w 501356"/>
                <a:gd name="connsiteY640" fmla="*/ 2725 h 541667"/>
                <a:gd name="connsiteX641" fmla="*/ 404825 w 501356"/>
                <a:gd name="connsiteY641" fmla="*/ 2725 h 541667"/>
                <a:gd name="connsiteX642" fmla="*/ 407550 w 501356"/>
                <a:gd name="connsiteY642" fmla="*/ 2725 h 541667"/>
                <a:gd name="connsiteX643" fmla="*/ 407550 w 501356"/>
                <a:gd name="connsiteY643" fmla="*/ 5388 h 541667"/>
                <a:gd name="connsiteX644" fmla="*/ 410213 w 501356"/>
                <a:gd name="connsiteY644" fmla="*/ 5388 h 541667"/>
                <a:gd name="connsiteX645" fmla="*/ 410213 w 501356"/>
                <a:gd name="connsiteY645" fmla="*/ 2725 h 541667"/>
                <a:gd name="connsiteX646" fmla="*/ 412875 w 501356"/>
                <a:gd name="connsiteY646" fmla="*/ 2725 h 541667"/>
                <a:gd name="connsiteX647" fmla="*/ 412875 w 501356"/>
                <a:gd name="connsiteY647" fmla="*/ 0 h 541667"/>
                <a:gd name="connsiteX648" fmla="*/ 412875 w 501356"/>
                <a:gd name="connsiteY648" fmla="*/ 0 h 5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Lst>
              <a:rect l="l" t="t" r="r" b="b"/>
              <a:pathLst>
                <a:path w="501356" h="541667">
                  <a:moveTo>
                    <a:pt x="412875" y="0"/>
                  </a:moveTo>
                  <a:lnTo>
                    <a:pt x="415536" y="2725"/>
                  </a:lnTo>
                  <a:lnTo>
                    <a:pt x="415536" y="5388"/>
                  </a:lnTo>
                  <a:lnTo>
                    <a:pt x="415536" y="8050"/>
                  </a:lnTo>
                  <a:lnTo>
                    <a:pt x="412875" y="8050"/>
                  </a:lnTo>
                  <a:lnTo>
                    <a:pt x="412875" y="10775"/>
                  </a:lnTo>
                  <a:lnTo>
                    <a:pt x="415536" y="10775"/>
                  </a:lnTo>
                  <a:lnTo>
                    <a:pt x="415536" y="13437"/>
                  </a:lnTo>
                  <a:lnTo>
                    <a:pt x="418262" y="13437"/>
                  </a:lnTo>
                  <a:lnTo>
                    <a:pt x="420924" y="13437"/>
                  </a:lnTo>
                  <a:lnTo>
                    <a:pt x="420924" y="16099"/>
                  </a:lnTo>
                  <a:lnTo>
                    <a:pt x="418262" y="16099"/>
                  </a:lnTo>
                  <a:lnTo>
                    <a:pt x="415536" y="16099"/>
                  </a:lnTo>
                  <a:lnTo>
                    <a:pt x="412875" y="18761"/>
                  </a:lnTo>
                  <a:lnTo>
                    <a:pt x="412875" y="21487"/>
                  </a:lnTo>
                  <a:lnTo>
                    <a:pt x="410213" y="24149"/>
                  </a:lnTo>
                  <a:lnTo>
                    <a:pt x="410213" y="26811"/>
                  </a:lnTo>
                  <a:lnTo>
                    <a:pt x="410213" y="29536"/>
                  </a:lnTo>
                  <a:lnTo>
                    <a:pt x="410213" y="32198"/>
                  </a:lnTo>
                  <a:lnTo>
                    <a:pt x="410213" y="34860"/>
                  </a:lnTo>
                  <a:lnTo>
                    <a:pt x="410213" y="37586"/>
                  </a:lnTo>
                  <a:lnTo>
                    <a:pt x="410213" y="40248"/>
                  </a:lnTo>
                  <a:lnTo>
                    <a:pt x="412875" y="42910"/>
                  </a:lnTo>
                  <a:lnTo>
                    <a:pt x="412875" y="45635"/>
                  </a:lnTo>
                  <a:lnTo>
                    <a:pt x="410213" y="48298"/>
                  </a:lnTo>
                  <a:lnTo>
                    <a:pt x="410213" y="50960"/>
                  </a:lnTo>
                  <a:lnTo>
                    <a:pt x="407550" y="50960"/>
                  </a:lnTo>
                  <a:lnTo>
                    <a:pt x="407550" y="53622"/>
                  </a:lnTo>
                  <a:lnTo>
                    <a:pt x="407550" y="56347"/>
                  </a:lnTo>
                  <a:lnTo>
                    <a:pt x="407550" y="59009"/>
                  </a:lnTo>
                  <a:lnTo>
                    <a:pt x="407550" y="61671"/>
                  </a:lnTo>
                  <a:lnTo>
                    <a:pt x="407550" y="64397"/>
                  </a:lnTo>
                  <a:lnTo>
                    <a:pt x="407550" y="67059"/>
                  </a:lnTo>
                  <a:lnTo>
                    <a:pt x="410213" y="67059"/>
                  </a:lnTo>
                  <a:lnTo>
                    <a:pt x="410213" y="69721"/>
                  </a:lnTo>
                  <a:lnTo>
                    <a:pt x="412875" y="69721"/>
                  </a:lnTo>
                  <a:lnTo>
                    <a:pt x="412875" y="72446"/>
                  </a:lnTo>
                  <a:lnTo>
                    <a:pt x="415536" y="72446"/>
                  </a:lnTo>
                  <a:lnTo>
                    <a:pt x="415536" y="69721"/>
                  </a:lnTo>
                  <a:lnTo>
                    <a:pt x="418262" y="69721"/>
                  </a:lnTo>
                  <a:lnTo>
                    <a:pt x="420924" y="69721"/>
                  </a:lnTo>
                  <a:lnTo>
                    <a:pt x="420924" y="72446"/>
                  </a:lnTo>
                  <a:lnTo>
                    <a:pt x="420924" y="75108"/>
                  </a:lnTo>
                  <a:lnTo>
                    <a:pt x="420924" y="77770"/>
                  </a:lnTo>
                  <a:lnTo>
                    <a:pt x="423586" y="77770"/>
                  </a:lnTo>
                  <a:lnTo>
                    <a:pt x="423586" y="80433"/>
                  </a:lnTo>
                  <a:lnTo>
                    <a:pt x="423586" y="83158"/>
                  </a:lnTo>
                  <a:lnTo>
                    <a:pt x="423586" y="85820"/>
                  </a:lnTo>
                  <a:lnTo>
                    <a:pt x="423586" y="88482"/>
                  </a:lnTo>
                  <a:lnTo>
                    <a:pt x="423586" y="91208"/>
                  </a:lnTo>
                  <a:lnTo>
                    <a:pt x="423586" y="93870"/>
                  </a:lnTo>
                  <a:lnTo>
                    <a:pt x="423586" y="96532"/>
                  </a:lnTo>
                  <a:lnTo>
                    <a:pt x="423586" y="99257"/>
                  </a:lnTo>
                  <a:lnTo>
                    <a:pt x="420924" y="101919"/>
                  </a:lnTo>
                  <a:lnTo>
                    <a:pt x="420924" y="104581"/>
                  </a:lnTo>
                  <a:lnTo>
                    <a:pt x="420924" y="107307"/>
                  </a:lnTo>
                  <a:lnTo>
                    <a:pt x="420924" y="109969"/>
                  </a:lnTo>
                  <a:lnTo>
                    <a:pt x="423586" y="112631"/>
                  </a:lnTo>
                  <a:lnTo>
                    <a:pt x="426312" y="118018"/>
                  </a:lnTo>
                  <a:lnTo>
                    <a:pt x="447735" y="160928"/>
                  </a:lnTo>
                  <a:lnTo>
                    <a:pt x="463834" y="193063"/>
                  </a:lnTo>
                  <a:lnTo>
                    <a:pt x="482595" y="230586"/>
                  </a:lnTo>
                  <a:lnTo>
                    <a:pt x="487983" y="246685"/>
                  </a:lnTo>
                  <a:lnTo>
                    <a:pt x="498694" y="281546"/>
                  </a:lnTo>
                  <a:lnTo>
                    <a:pt x="498694" y="284271"/>
                  </a:lnTo>
                  <a:lnTo>
                    <a:pt x="498694" y="286933"/>
                  </a:lnTo>
                  <a:lnTo>
                    <a:pt x="498694" y="289595"/>
                  </a:lnTo>
                  <a:lnTo>
                    <a:pt x="498694" y="292257"/>
                  </a:lnTo>
                  <a:lnTo>
                    <a:pt x="498694" y="294983"/>
                  </a:lnTo>
                  <a:lnTo>
                    <a:pt x="501357" y="297645"/>
                  </a:lnTo>
                  <a:lnTo>
                    <a:pt x="501357" y="300307"/>
                  </a:lnTo>
                  <a:lnTo>
                    <a:pt x="501357" y="303032"/>
                  </a:lnTo>
                  <a:lnTo>
                    <a:pt x="501357" y="305694"/>
                  </a:lnTo>
                  <a:lnTo>
                    <a:pt x="501357" y="308356"/>
                  </a:lnTo>
                  <a:lnTo>
                    <a:pt x="498694" y="308356"/>
                  </a:lnTo>
                  <a:lnTo>
                    <a:pt x="498694" y="311082"/>
                  </a:lnTo>
                  <a:lnTo>
                    <a:pt x="496032" y="313744"/>
                  </a:lnTo>
                  <a:lnTo>
                    <a:pt x="493307" y="313744"/>
                  </a:lnTo>
                  <a:lnTo>
                    <a:pt x="490645" y="316406"/>
                  </a:lnTo>
                  <a:lnTo>
                    <a:pt x="485257" y="316406"/>
                  </a:lnTo>
                  <a:lnTo>
                    <a:pt x="482595" y="316406"/>
                  </a:lnTo>
                  <a:lnTo>
                    <a:pt x="479933" y="316406"/>
                  </a:lnTo>
                  <a:lnTo>
                    <a:pt x="477208" y="319068"/>
                  </a:lnTo>
                  <a:lnTo>
                    <a:pt x="471884" y="319068"/>
                  </a:lnTo>
                  <a:lnTo>
                    <a:pt x="469222" y="319068"/>
                  </a:lnTo>
                  <a:lnTo>
                    <a:pt x="466496" y="321794"/>
                  </a:lnTo>
                  <a:lnTo>
                    <a:pt x="463834" y="321794"/>
                  </a:lnTo>
                  <a:lnTo>
                    <a:pt x="461172" y="324456"/>
                  </a:lnTo>
                  <a:lnTo>
                    <a:pt x="458447" y="327118"/>
                  </a:lnTo>
                  <a:lnTo>
                    <a:pt x="458447" y="329843"/>
                  </a:lnTo>
                  <a:lnTo>
                    <a:pt x="455785" y="332505"/>
                  </a:lnTo>
                  <a:lnTo>
                    <a:pt x="453122" y="335167"/>
                  </a:lnTo>
                  <a:lnTo>
                    <a:pt x="450397" y="335167"/>
                  </a:lnTo>
                  <a:lnTo>
                    <a:pt x="447735" y="337893"/>
                  </a:lnTo>
                  <a:lnTo>
                    <a:pt x="447735" y="340555"/>
                  </a:lnTo>
                  <a:lnTo>
                    <a:pt x="447735" y="343217"/>
                  </a:lnTo>
                  <a:lnTo>
                    <a:pt x="445073" y="343217"/>
                  </a:lnTo>
                  <a:lnTo>
                    <a:pt x="445073" y="345942"/>
                  </a:lnTo>
                  <a:lnTo>
                    <a:pt x="442348" y="345942"/>
                  </a:lnTo>
                  <a:lnTo>
                    <a:pt x="439685" y="348604"/>
                  </a:lnTo>
                  <a:lnTo>
                    <a:pt x="439685" y="351266"/>
                  </a:lnTo>
                  <a:lnTo>
                    <a:pt x="437023" y="353929"/>
                  </a:lnTo>
                  <a:lnTo>
                    <a:pt x="434361" y="356654"/>
                  </a:lnTo>
                  <a:lnTo>
                    <a:pt x="434361" y="359316"/>
                  </a:lnTo>
                  <a:lnTo>
                    <a:pt x="431636" y="359316"/>
                  </a:lnTo>
                  <a:lnTo>
                    <a:pt x="426312" y="359316"/>
                  </a:lnTo>
                  <a:lnTo>
                    <a:pt x="423586" y="359316"/>
                  </a:lnTo>
                  <a:lnTo>
                    <a:pt x="420924" y="359316"/>
                  </a:lnTo>
                  <a:lnTo>
                    <a:pt x="418262" y="359316"/>
                  </a:lnTo>
                  <a:lnTo>
                    <a:pt x="415536" y="356654"/>
                  </a:lnTo>
                  <a:lnTo>
                    <a:pt x="412875" y="356654"/>
                  </a:lnTo>
                  <a:lnTo>
                    <a:pt x="410213" y="353929"/>
                  </a:lnTo>
                  <a:lnTo>
                    <a:pt x="407550" y="353929"/>
                  </a:lnTo>
                  <a:lnTo>
                    <a:pt x="404825" y="353929"/>
                  </a:lnTo>
                  <a:lnTo>
                    <a:pt x="399501" y="353929"/>
                  </a:lnTo>
                  <a:lnTo>
                    <a:pt x="396775" y="353929"/>
                  </a:lnTo>
                  <a:lnTo>
                    <a:pt x="394113" y="353929"/>
                  </a:lnTo>
                  <a:lnTo>
                    <a:pt x="391451" y="351266"/>
                  </a:lnTo>
                  <a:lnTo>
                    <a:pt x="388726" y="348604"/>
                  </a:lnTo>
                  <a:lnTo>
                    <a:pt x="388726" y="345942"/>
                  </a:lnTo>
                  <a:lnTo>
                    <a:pt x="388726" y="343217"/>
                  </a:lnTo>
                  <a:lnTo>
                    <a:pt x="386064" y="343217"/>
                  </a:lnTo>
                  <a:lnTo>
                    <a:pt x="383401" y="343217"/>
                  </a:lnTo>
                  <a:lnTo>
                    <a:pt x="375352" y="340555"/>
                  </a:lnTo>
                  <a:lnTo>
                    <a:pt x="372690" y="343217"/>
                  </a:lnTo>
                  <a:lnTo>
                    <a:pt x="369964" y="343217"/>
                  </a:lnTo>
                  <a:lnTo>
                    <a:pt x="364640" y="343217"/>
                  </a:lnTo>
                  <a:lnTo>
                    <a:pt x="361915" y="343217"/>
                  </a:lnTo>
                  <a:lnTo>
                    <a:pt x="359253" y="343217"/>
                  </a:lnTo>
                  <a:lnTo>
                    <a:pt x="356591" y="345942"/>
                  </a:lnTo>
                  <a:lnTo>
                    <a:pt x="353929" y="348604"/>
                  </a:lnTo>
                  <a:lnTo>
                    <a:pt x="351203" y="351266"/>
                  </a:lnTo>
                  <a:lnTo>
                    <a:pt x="348541" y="353929"/>
                  </a:lnTo>
                  <a:lnTo>
                    <a:pt x="348541" y="356654"/>
                  </a:lnTo>
                  <a:lnTo>
                    <a:pt x="348541" y="359316"/>
                  </a:lnTo>
                  <a:lnTo>
                    <a:pt x="348541" y="361978"/>
                  </a:lnTo>
                  <a:lnTo>
                    <a:pt x="351203" y="364704"/>
                  </a:lnTo>
                  <a:lnTo>
                    <a:pt x="351203" y="367366"/>
                  </a:lnTo>
                  <a:lnTo>
                    <a:pt x="351203" y="370028"/>
                  </a:lnTo>
                  <a:lnTo>
                    <a:pt x="351203" y="372753"/>
                  </a:lnTo>
                  <a:lnTo>
                    <a:pt x="351203" y="375415"/>
                  </a:lnTo>
                  <a:lnTo>
                    <a:pt x="353929" y="378077"/>
                  </a:lnTo>
                  <a:lnTo>
                    <a:pt x="356591" y="380739"/>
                  </a:lnTo>
                  <a:lnTo>
                    <a:pt x="356591" y="383465"/>
                  </a:lnTo>
                  <a:lnTo>
                    <a:pt x="353929" y="383465"/>
                  </a:lnTo>
                  <a:lnTo>
                    <a:pt x="351203" y="386127"/>
                  </a:lnTo>
                  <a:lnTo>
                    <a:pt x="348541" y="388789"/>
                  </a:lnTo>
                  <a:lnTo>
                    <a:pt x="345879" y="391514"/>
                  </a:lnTo>
                  <a:lnTo>
                    <a:pt x="345879" y="394177"/>
                  </a:lnTo>
                  <a:lnTo>
                    <a:pt x="343154" y="396839"/>
                  </a:lnTo>
                  <a:lnTo>
                    <a:pt x="337829" y="399564"/>
                  </a:lnTo>
                  <a:lnTo>
                    <a:pt x="335104" y="402226"/>
                  </a:lnTo>
                  <a:lnTo>
                    <a:pt x="332442" y="404888"/>
                  </a:lnTo>
                  <a:lnTo>
                    <a:pt x="329780" y="407550"/>
                  </a:lnTo>
                  <a:lnTo>
                    <a:pt x="327055" y="410276"/>
                  </a:lnTo>
                  <a:lnTo>
                    <a:pt x="324392" y="412938"/>
                  </a:lnTo>
                  <a:lnTo>
                    <a:pt x="324392" y="415600"/>
                  </a:lnTo>
                  <a:lnTo>
                    <a:pt x="321730" y="415600"/>
                  </a:lnTo>
                  <a:lnTo>
                    <a:pt x="319068" y="418325"/>
                  </a:lnTo>
                  <a:lnTo>
                    <a:pt x="316343" y="420987"/>
                  </a:lnTo>
                  <a:lnTo>
                    <a:pt x="313681" y="420987"/>
                  </a:lnTo>
                  <a:lnTo>
                    <a:pt x="313681" y="423649"/>
                  </a:lnTo>
                  <a:lnTo>
                    <a:pt x="311019" y="423649"/>
                  </a:lnTo>
                  <a:lnTo>
                    <a:pt x="311019" y="426375"/>
                  </a:lnTo>
                  <a:lnTo>
                    <a:pt x="308293" y="426375"/>
                  </a:lnTo>
                  <a:lnTo>
                    <a:pt x="305631" y="426375"/>
                  </a:lnTo>
                  <a:lnTo>
                    <a:pt x="305631" y="429037"/>
                  </a:lnTo>
                  <a:lnTo>
                    <a:pt x="302969" y="431699"/>
                  </a:lnTo>
                  <a:lnTo>
                    <a:pt x="302969" y="434425"/>
                  </a:lnTo>
                  <a:lnTo>
                    <a:pt x="300243" y="434425"/>
                  </a:lnTo>
                  <a:lnTo>
                    <a:pt x="300243" y="437087"/>
                  </a:lnTo>
                  <a:lnTo>
                    <a:pt x="297582" y="439749"/>
                  </a:lnTo>
                  <a:lnTo>
                    <a:pt x="294920" y="442411"/>
                  </a:lnTo>
                  <a:lnTo>
                    <a:pt x="292257" y="442411"/>
                  </a:lnTo>
                  <a:lnTo>
                    <a:pt x="289532" y="442411"/>
                  </a:lnTo>
                  <a:lnTo>
                    <a:pt x="286870" y="442411"/>
                  </a:lnTo>
                  <a:lnTo>
                    <a:pt x="284208" y="439749"/>
                  </a:lnTo>
                  <a:lnTo>
                    <a:pt x="281482" y="439749"/>
                  </a:lnTo>
                  <a:lnTo>
                    <a:pt x="278820" y="439749"/>
                  </a:lnTo>
                  <a:lnTo>
                    <a:pt x="276158" y="442411"/>
                  </a:lnTo>
                  <a:lnTo>
                    <a:pt x="273433" y="445136"/>
                  </a:lnTo>
                  <a:lnTo>
                    <a:pt x="270771" y="447798"/>
                  </a:lnTo>
                  <a:lnTo>
                    <a:pt x="270771" y="450460"/>
                  </a:lnTo>
                  <a:lnTo>
                    <a:pt x="268108" y="450460"/>
                  </a:lnTo>
                  <a:lnTo>
                    <a:pt x="265446" y="453186"/>
                  </a:lnTo>
                  <a:lnTo>
                    <a:pt x="262721" y="455848"/>
                  </a:lnTo>
                  <a:lnTo>
                    <a:pt x="260059" y="458510"/>
                  </a:lnTo>
                  <a:lnTo>
                    <a:pt x="260059" y="461235"/>
                  </a:lnTo>
                  <a:lnTo>
                    <a:pt x="257397" y="463897"/>
                  </a:lnTo>
                  <a:lnTo>
                    <a:pt x="254671" y="466559"/>
                  </a:lnTo>
                  <a:lnTo>
                    <a:pt x="252009" y="466559"/>
                  </a:lnTo>
                  <a:lnTo>
                    <a:pt x="252009" y="469222"/>
                  </a:lnTo>
                  <a:lnTo>
                    <a:pt x="249347" y="469222"/>
                  </a:lnTo>
                  <a:lnTo>
                    <a:pt x="249347" y="471947"/>
                  </a:lnTo>
                  <a:lnTo>
                    <a:pt x="246622" y="474609"/>
                  </a:lnTo>
                  <a:lnTo>
                    <a:pt x="246622" y="477271"/>
                  </a:lnTo>
                  <a:lnTo>
                    <a:pt x="246622" y="482659"/>
                  </a:lnTo>
                  <a:lnTo>
                    <a:pt x="246622" y="485321"/>
                  </a:lnTo>
                  <a:lnTo>
                    <a:pt x="243960" y="488046"/>
                  </a:lnTo>
                  <a:lnTo>
                    <a:pt x="243960" y="490708"/>
                  </a:lnTo>
                  <a:lnTo>
                    <a:pt x="243960" y="493370"/>
                  </a:lnTo>
                  <a:lnTo>
                    <a:pt x="241298" y="496032"/>
                  </a:lnTo>
                  <a:lnTo>
                    <a:pt x="238636" y="496032"/>
                  </a:lnTo>
                  <a:lnTo>
                    <a:pt x="235910" y="496032"/>
                  </a:lnTo>
                  <a:lnTo>
                    <a:pt x="233248" y="496032"/>
                  </a:lnTo>
                  <a:lnTo>
                    <a:pt x="233248" y="498758"/>
                  </a:lnTo>
                  <a:lnTo>
                    <a:pt x="230586" y="498758"/>
                  </a:lnTo>
                  <a:lnTo>
                    <a:pt x="230586" y="501420"/>
                  </a:lnTo>
                  <a:lnTo>
                    <a:pt x="227861" y="504082"/>
                  </a:lnTo>
                  <a:lnTo>
                    <a:pt x="225199" y="506807"/>
                  </a:lnTo>
                  <a:lnTo>
                    <a:pt x="222536" y="506807"/>
                  </a:lnTo>
                  <a:lnTo>
                    <a:pt x="219811" y="509470"/>
                  </a:lnTo>
                  <a:lnTo>
                    <a:pt x="217149" y="506807"/>
                  </a:lnTo>
                  <a:lnTo>
                    <a:pt x="214487" y="506807"/>
                  </a:lnTo>
                  <a:lnTo>
                    <a:pt x="211762" y="506807"/>
                  </a:lnTo>
                  <a:lnTo>
                    <a:pt x="209099" y="506807"/>
                  </a:lnTo>
                  <a:lnTo>
                    <a:pt x="209099" y="509470"/>
                  </a:lnTo>
                  <a:lnTo>
                    <a:pt x="206437" y="512132"/>
                  </a:lnTo>
                  <a:lnTo>
                    <a:pt x="206437" y="514857"/>
                  </a:lnTo>
                  <a:lnTo>
                    <a:pt x="206437" y="517519"/>
                  </a:lnTo>
                  <a:lnTo>
                    <a:pt x="203775" y="517519"/>
                  </a:lnTo>
                  <a:lnTo>
                    <a:pt x="201050" y="517519"/>
                  </a:lnTo>
                  <a:lnTo>
                    <a:pt x="198388" y="517519"/>
                  </a:lnTo>
                  <a:lnTo>
                    <a:pt x="195726" y="517519"/>
                  </a:lnTo>
                  <a:lnTo>
                    <a:pt x="193000" y="517519"/>
                  </a:lnTo>
                  <a:lnTo>
                    <a:pt x="193000" y="514857"/>
                  </a:lnTo>
                  <a:lnTo>
                    <a:pt x="190338" y="514857"/>
                  </a:lnTo>
                  <a:lnTo>
                    <a:pt x="187676" y="517519"/>
                  </a:lnTo>
                  <a:lnTo>
                    <a:pt x="184950" y="520181"/>
                  </a:lnTo>
                  <a:lnTo>
                    <a:pt x="184950" y="522907"/>
                  </a:lnTo>
                  <a:lnTo>
                    <a:pt x="184950" y="525569"/>
                  </a:lnTo>
                  <a:lnTo>
                    <a:pt x="182288" y="525569"/>
                  </a:lnTo>
                  <a:lnTo>
                    <a:pt x="176964" y="525569"/>
                  </a:lnTo>
                  <a:lnTo>
                    <a:pt x="174239" y="525569"/>
                  </a:lnTo>
                  <a:lnTo>
                    <a:pt x="174239" y="522907"/>
                  </a:lnTo>
                  <a:lnTo>
                    <a:pt x="171577" y="522907"/>
                  </a:lnTo>
                  <a:lnTo>
                    <a:pt x="168915" y="522907"/>
                  </a:lnTo>
                  <a:lnTo>
                    <a:pt x="166189" y="522907"/>
                  </a:lnTo>
                  <a:lnTo>
                    <a:pt x="163527" y="525569"/>
                  </a:lnTo>
                  <a:lnTo>
                    <a:pt x="160865" y="525569"/>
                  </a:lnTo>
                  <a:lnTo>
                    <a:pt x="160865" y="528231"/>
                  </a:lnTo>
                  <a:lnTo>
                    <a:pt x="158140" y="530893"/>
                  </a:lnTo>
                  <a:lnTo>
                    <a:pt x="158140" y="533618"/>
                  </a:lnTo>
                  <a:lnTo>
                    <a:pt x="158140" y="536280"/>
                  </a:lnTo>
                  <a:lnTo>
                    <a:pt x="155478" y="538942"/>
                  </a:lnTo>
                  <a:lnTo>
                    <a:pt x="152815" y="541668"/>
                  </a:lnTo>
                  <a:lnTo>
                    <a:pt x="150153" y="541668"/>
                  </a:lnTo>
                  <a:lnTo>
                    <a:pt x="150153" y="538942"/>
                  </a:lnTo>
                  <a:lnTo>
                    <a:pt x="147428" y="538942"/>
                  </a:lnTo>
                  <a:lnTo>
                    <a:pt x="147428" y="536280"/>
                  </a:lnTo>
                  <a:lnTo>
                    <a:pt x="144766" y="533618"/>
                  </a:lnTo>
                  <a:lnTo>
                    <a:pt x="144766" y="530893"/>
                  </a:lnTo>
                  <a:lnTo>
                    <a:pt x="142104" y="528231"/>
                  </a:lnTo>
                  <a:lnTo>
                    <a:pt x="142104" y="525569"/>
                  </a:lnTo>
                  <a:lnTo>
                    <a:pt x="139378" y="525569"/>
                  </a:lnTo>
                  <a:lnTo>
                    <a:pt x="139378" y="522907"/>
                  </a:lnTo>
                  <a:lnTo>
                    <a:pt x="139378" y="520181"/>
                  </a:lnTo>
                  <a:lnTo>
                    <a:pt x="136716" y="520181"/>
                  </a:lnTo>
                  <a:lnTo>
                    <a:pt x="136716" y="517519"/>
                  </a:lnTo>
                  <a:lnTo>
                    <a:pt x="134054" y="517519"/>
                  </a:lnTo>
                  <a:lnTo>
                    <a:pt x="134054" y="514857"/>
                  </a:lnTo>
                  <a:lnTo>
                    <a:pt x="134054" y="512132"/>
                  </a:lnTo>
                  <a:lnTo>
                    <a:pt x="134054" y="509470"/>
                  </a:lnTo>
                  <a:lnTo>
                    <a:pt x="131329" y="509470"/>
                  </a:lnTo>
                  <a:lnTo>
                    <a:pt x="131329" y="506807"/>
                  </a:lnTo>
                  <a:lnTo>
                    <a:pt x="128667" y="506807"/>
                  </a:lnTo>
                  <a:lnTo>
                    <a:pt x="128667" y="504082"/>
                  </a:lnTo>
                  <a:lnTo>
                    <a:pt x="126005" y="504082"/>
                  </a:lnTo>
                  <a:lnTo>
                    <a:pt x="126005" y="501420"/>
                  </a:lnTo>
                  <a:lnTo>
                    <a:pt x="123343" y="501420"/>
                  </a:lnTo>
                  <a:lnTo>
                    <a:pt x="123343" y="498758"/>
                  </a:lnTo>
                  <a:lnTo>
                    <a:pt x="123343" y="496032"/>
                  </a:lnTo>
                  <a:lnTo>
                    <a:pt x="120617" y="493370"/>
                  </a:lnTo>
                  <a:lnTo>
                    <a:pt x="120617" y="490708"/>
                  </a:lnTo>
                  <a:lnTo>
                    <a:pt x="117955" y="490708"/>
                  </a:lnTo>
                  <a:lnTo>
                    <a:pt x="117955" y="488046"/>
                  </a:lnTo>
                  <a:lnTo>
                    <a:pt x="115293" y="485321"/>
                  </a:lnTo>
                  <a:lnTo>
                    <a:pt x="115293" y="482659"/>
                  </a:lnTo>
                  <a:lnTo>
                    <a:pt x="115293" y="479997"/>
                  </a:lnTo>
                  <a:lnTo>
                    <a:pt x="115293" y="477271"/>
                  </a:lnTo>
                  <a:lnTo>
                    <a:pt x="117955" y="477271"/>
                  </a:lnTo>
                  <a:lnTo>
                    <a:pt x="117955" y="474609"/>
                  </a:lnTo>
                  <a:lnTo>
                    <a:pt x="117955" y="471947"/>
                  </a:lnTo>
                  <a:lnTo>
                    <a:pt x="115293" y="469222"/>
                  </a:lnTo>
                  <a:lnTo>
                    <a:pt x="115293" y="466559"/>
                  </a:lnTo>
                  <a:lnTo>
                    <a:pt x="112568" y="466559"/>
                  </a:lnTo>
                  <a:lnTo>
                    <a:pt x="112568" y="463897"/>
                  </a:lnTo>
                  <a:lnTo>
                    <a:pt x="112568" y="461235"/>
                  </a:lnTo>
                  <a:lnTo>
                    <a:pt x="115293" y="458510"/>
                  </a:lnTo>
                  <a:lnTo>
                    <a:pt x="115293" y="455848"/>
                  </a:lnTo>
                  <a:lnTo>
                    <a:pt x="115293" y="453186"/>
                  </a:lnTo>
                  <a:lnTo>
                    <a:pt x="117955" y="453186"/>
                  </a:lnTo>
                  <a:lnTo>
                    <a:pt x="117955" y="450460"/>
                  </a:lnTo>
                  <a:lnTo>
                    <a:pt x="115293" y="450460"/>
                  </a:lnTo>
                  <a:lnTo>
                    <a:pt x="115293" y="447798"/>
                  </a:lnTo>
                  <a:lnTo>
                    <a:pt x="112568" y="445136"/>
                  </a:lnTo>
                  <a:lnTo>
                    <a:pt x="88482" y="426375"/>
                  </a:lnTo>
                  <a:lnTo>
                    <a:pt x="69657" y="410276"/>
                  </a:lnTo>
                  <a:lnTo>
                    <a:pt x="58946" y="399564"/>
                  </a:lnTo>
                  <a:lnTo>
                    <a:pt x="48234" y="388789"/>
                  </a:lnTo>
                  <a:lnTo>
                    <a:pt x="40185" y="383465"/>
                  </a:lnTo>
                  <a:lnTo>
                    <a:pt x="34860" y="378077"/>
                  </a:lnTo>
                  <a:lnTo>
                    <a:pt x="29473" y="372753"/>
                  </a:lnTo>
                  <a:lnTo>
                    <a:pt x="26811" y="367366"/>
                  </a:lnTo>
                  <a:lnTo>
                    <a:pt x="24085" y="361978"/>
                  </a:lnTo>
                  <a:lnTo>
                    <a:pt x="24085" y="356654"/>
                  </a:lnTo>
                  <a:lnTo>
                    <a:pt x="24085" y="353929"/>
                  </a:lnTo>
                  <a:lnTo>
                    <a:pt x="21423" y="351266"/>
                  </a:lnTo>
                  <a:lnTo>
                    <a:pt x="21423" y="348604"/>
                  </a:lnTo>
                  <a:lnTo>
                    <a:pt x="21423" y="345942"/>
                  </a:lnTo>
                  <a:lnTo>
                    <a:pt x="24085" y="343217"/>
                  </a:lnTo>
                  <a:lnTo>
                    <a:pt x="24085" y="340555"/>
                  </a:lnTo>
                  <a:lnTo>
                    <a:pt x="24085" y="337893"/>
                  </a:lnTo>
                  <a:lnTo>
                    <a:pt x="21423" y="335167"/>
                  </a:lnTo>
                  <a:lnTo>
                    <a:pt x="21423" y="332505"/>
                  </a:lnTo>
                  <a:lnTo>
                    <a:pt x="21423" y="327118"/>
                  </a:lnTo>
                  <a:lnTo>
                    <a:pt x="21423" y="324456"/>
                  </a:lnTo>
                  <a:lnTo>
                    <a:pt x="18761" y="321794"/>
                  </a:lnTo>
                  <a:lnTo>
                    <a:pt x="18761" y="319068"/>
                  </a:lnTo>
                  <a:lnTo>
                    <a:pt x="18761" y="316406"/>
                  </a:lnTo>
                  <a:lnTo>
                    <a:pt x="16036" y="316406"/>
                  </a:lnTo>
                  <a:lnTo>
                    <a:pt x="16036" y="313744"/>
                  </a:lnTo>
                  <a:lnTo>
                    <a:pt x="16036" y="311082"/>
                  </a:lnTo>
                  <a:lnTo>
                    <a:pt x="16036" y="308356"/>
                  </a:lnTo>
                  <a:lnTo>
                    <a:pt x="16036" y="305694"/>
                  </a:lnTo>
                  <a:lnTo>
                    <a:pt x="13374" y="305694"/>
                  </a:lnTo>
                  <a:lnTo>
                    <a:pt x="13374" y="303032"/>
                  </a:lnTo>
                  <a:lnTo>
                    <a:pt x="10712" y="303032"/>
                  </a:lnTo>
                  <a:lnTo>
                    <a:pt x="10712" y="300307"/>
                  </a:lnTo>
                  <a:lnTo>
                    <a:pt x="13374" y="297645"/>
                  </a:lnTo>
                  <a:lnTo>
                    <a:pt x="13374" y="294983"/>
                  </a:lnTo>
                  <a:lnTo>
                    <a:pt x="13374" y="292257"/>
                  </a:lnTo>
                  <a:lnTo>
                    <a:pt x="13374" y="289595"/>
                  </a:lnTo>
                  <a:lnTo>
                    <a:pt x="16036" y="289595"/>
                  </a:lnTo>
                  <a:lnTo>
                    <a:pt x="13374" y="286933"/>
                  </a:lnTo>
                  <a:lnTo>
                    <a:pt x="13374" y="284271"/>
                  </a:lnTo>
                  <a:lnTo>
                    <a:pt x="13374" y="281546"/>
                  </a:lnTo>
                  <a:lnTo>
                    <a:pt x="13374" y="278884"/>
                  </a:lnTo>
                  <a:lnTo>
                    <a:pt x="10712" y="276221"/>
                  </a:lnTo>
                  <a:lnTo>
                    <a:pt x="10712" y="273496"/>
                  </a:lnTo>
                  <a:lnTo>
                    <a:pt x="7986" y="273496"/>
                  </a:lnTo>
                  <a:lnTo>
                    <a:pt x="5324" y="273496"/>
                  </a:lnTo>
                  <a:lnTo>
                    <a:pt x="2662" y="270834"/>
                  </a:lnTo>
                  <a:lnTo>
                    <a:pt x="2662" y="268172"/>
                  </a:lnTo>
                  <a:lnTo>
                    <a:pt x="0" y="265446"/>
                  </a:lnTo>
                  <a:lnTo>
                    <a:pt x="0" y="262784"/>
                  </a:lnTo>
                  <a:lnTo>
                    <a:pt x="0" y="260122"/>
                  </a:lnTo>
                  <a:lnTo>
                    <a:pt x="0" y="257397"/>
                  </a:lnTo>
                  <a:lnTo>
                    <a:pt x="2662" y="257397"/>
                  </a:lnTo>
                  <a:lnTo>
                    <a:pt x="5324" y="257397"/>
                  </a:lnTo>
                  <a:lnTo>
                    <a:pt x="5324" y="254735"/>
                  </a:lnTo>
                  <a:lnTo>
                    <a:pt x="7986" y="254735"/>
                  </a:lnTo>
                  <a:lnTo>
                    <a:pt x="10712" y="254735"/>
                  </a:lnTo>
                  <a:lnTo>
                    <a:pt x="13374" y="252073"/>
                  </a:lnTo>
                  <a:lnTo>
                    <a:pt x="16036" y="252073"/>
                  </a:lnTo>
                  <a:lnTo>
                    <a:pt x="21423" y="249411"/>
                  </a:lnTo>
                  <a:lnTo>
                    <a:pt x="26811" y="244023"/>
                  </a:lnTo>
                  <a:lnTo>
                    <a:pt x="26811" y="241361"/>
                  </a:lnTo>
                  <a:lnTo>
                    <a:pt x="29473" y="238636"/>
                  </a:lnTo>
                  <a:lnTo>
                    <a:pt x="32135" y="235974"/>
                  </a:lnTo>
                  <a:lnTo>
                    <a:pt x="34860" y="235974"/>
                  </a:lnTo>
                  <a:lnTo>
                    <a:pt x="34860" y="233311"/>
                  </a:lnTo>
                  <a:lnTo>
                    <a:pt x="37522" y="233311"/>
                  </a:lnTo>
                  <a:lnTo>
                    <a:pt x="37522" y="230586"/>
                  </a:lnTo>
                  <a:lnTo>
                    <a:pt x="40185" y="230586"/>
                  </a:lnTo>
                  <a:lnTo>
                    <a:pt x="40185" y="227924"/>
                  </a:lnTo>
                  <a:lnTo>
                    <a:pt x="42847" y="227924"/>
                  </a:lnTo>
                  <a:lnTo>
                    <a:pt x="42847" y="225262"/>
                  </a:lnTo>
                  <a:lnTo>
                    <a:pt x="42847" y="222600"/>
                  </a:lnTo>
                  <a:lnTo>
                    <a:pt x="42847" y="219874"/>
                  </a:lnTo>
                  <a:lnTo>
                    <a:pt x="45572" y="217212"/>
                  </a:lnTo>
                  <a:lnTo>
                    <a:pt x="45572" y="214550"/>
                  </a:lnTo>
                  <a:lnTo>
                    <a:pt x="48234" y="211825"/>
                  </a:lnTo>
                  <a:lnTo>
                    <a:pt x="50896" y="211825"/>
                  </a:lnTo>
                  <a:lnTo>
                    <a:pt x="50896" y="209163"/>
                  </a:lnTo>
                  <a:lnTo>
                    <a:pt x="48234" y="206501"/>
                  </a:lnTo>
                  <a:lnTo>
                    <a:pt x="48234" y="203775"/>
                  </a:lnTo>
                  <a:lnTo>
                    <a:pt x="48234" y="201113"/>
                  </a:lnTo>
                  <a:lnTo>
                    <a:pt x="48234" y="198451"/>
                  </a:lnTo>
                  <a:lnTo>
                    <a:pt x="50896" y="198451"/>
                  </a:lnTo>
                  <a:lnTo>
                    <a:pt x="53622" y="198451"/>
                  </a:lnTo>
                  <a:lnTo>
                    <a:pt x="56284" y="198451"/>
                  </a:lnTo>
                  <a:lnTo>
                    <a:pt x="58946" y="198451"/>
                  </a:lnTo>
                  <a:lnTo>
                    <a:pt x="61671" y="198451"/>
                  </a:lnTo>
                  <a:lnTo>
                    <a:pt x="61671" y="195789"/>
                  </a:lnTo>
                  <a:lnTo>
                    <a:pt x="61671" y="193063"/>
                  </a:lnTo>
                  <a:lnTo>
                    <a:pt x="58946" y="193063"/>
                  </a:lnTo>
                  <a:lnTo>
                    <a:pt x="58946" y="190401"/>
                  </a:lnTo>
                  <a:lnTo>
                    <a:pt x="56284" y="190401"/>
                  </a:lnTo>
                  <a:lnTo>
                    <a:pt x="56284" y="187739"/>
                  </a:lnTo>
                  <a:lnTo>
                    <a:pt x="58946" y="187739"/>
                  </a:lnTo>
                  <a:lnTo>
                    <a:pt x="58946" y="185014"/>
                  </a:lnTo>
                  <a:lnTo>
                    <a:pt x="61671" y="185014"/>
                  </a:lnTo>
                  <a:lnTo>
                    <a:pt x="64334" y="185014"/>
                  </a:lnTo>
                  <a:lnTo>
                    <a:pt x="66995" y="185014"/>
                  </a:lnTo>
                  <a:lnTo>
                    <a:pt x="66995" y="187739"/>
                  </a:lnTo>
                  <a:lnTo>
                    <a:pt x="69657" y="187739"/>
                  </a:lnTo>
                  <a:lnTo>
                    <a:pt x="72383" y="187739"/>
                  </a:lnTo>
                  <a:lnTo>
                    <a:pt x="72383" y="185014"/>
                  </a:lnTo>
                  <a:lnTo>
                    <a:pt x="72383" y="179690"/>
                  </a:lnTo>
                  <a:lnTo>
                    <a:pt x="72383" y="176964"/>
                  </a:lnTo>
                  <a:lnTo>
                    <a:pt x="75045" y="176964"/>
                  </a:lnTo>
                  <a:lnTo>
                    <a:pt x="77707" y="176964"/>
                  </a:lnTo>
                  <a:lnTo>
                    <a:pt x="80433" y="176964"/>
                  </a:lnTo>
                  <a:lnTo>
                    <a:pt x="80433" y="179690"/>
                  </a:lnTo>
                  <a:lnTo>
                    <a:pt x="83095" y="179690"/>
                  </a:lnTo>
                  <a:lnTo>
                    <a:pt x="85757" y="179690"/>
                  </a:lnTo>
                  <a:lnTo>
                    <a:pt x="88482" y="176964"/>
                  </a:lnTo>
                  <a:lnTo>
                    <a:pt x="91144" y="176964"/>
                  </a:lnTo>
                  <a:lnTo>
                    <a:pt x="93806" y="174302"/>
                  </a:lnTo>
                  <a:lnTo>
                    <a:pt x="96469" y="174302"/>
                  </a:lnTo>
                  <a:lnTo>
                    <a:pt x="99194" y="174302"/>
                  </a:lnTo>
                  <a:lnTo>
                    <a:pt x="99194" y="176964"/>
                  </a:lnTo>
                  <a:lnTo>
                    <a:pt x="101856" y="176964"/>
                  </a:lnTo>
                  <a:lnTo>
                    <a:pt x="101856" y="179690"/>
                  </a:lnTo>
                  <a:lnTo>
                    <a:pt x="104518" y="179690"/>
                  </a:lnTo>
                  <a:lnTo>
                    <a:pt x="104518" y="176964"/>
                  </a:lnTo>
                  <a:lnTo>
                    <a:pt x="104518" y="174302"/>
                  </a:lnTo>
                  <a:lnTo>
                    <a:pt x="107243" y="168915"/>
                  </a:lnTo>
                  <a:lnTo>
                    <a:pt x="109906" y="166253"/>
                  </a:lnTo>
                  <a:lnTo>
                    <a:pt x="112568" y="166253"/>
                  </a:lnTo>
                  <a:lnTo>
                    <a:pt x="115293" y="166253"/>
                  </a:lnTo>
                  <a:lnTo>
                    <a:pt x="117955" y="166253"/>
                  </a:lnTo>
                  <a:lnTo>
                    <a:pt x="117955" y="163591"/>
                  </a:lnTo>
                  <a:lnTo>
                    <a:pt x="120617" y="163591"/>
                  </a:lnTo>
                  <a:lnTo>
                    <a:pt x="120617" y="160928"/>
                  </a:lnTo>
                  <a:lnTo>
                    <a:pt x="123343" y="160928"/>
                  </a:lnTo>
                  <a:lnTo>
                    <a:pt x="126005" y="160928"/>
                  </a:lnTo>
                  <a:lnTo>
                    <a:pt x="128667" y="160928"/>
                  </a:lnTo>
                  <a:lnTo>
                    <a:pt x="128667" y="163591"/>
                  </a:lnTo>
                  <a:lnTo>
                    <a:pt x="131329" y="163591"/>
                  </a:lnTo>
                  <a:lnTo>
                    <a:pt x="131329" y="166253"/>
                  </a:lnTo>
                  <a:lnTo>
                    <a:pt x="134054" y="166253"/>
                  </a:lnTo>
                  <a:lnTo>
                    <a:pt x="136716" y="168915"/>
                  </a:lnTo>
                  <a:lnTo>
                    <a:pt x="139378" y="166253"/>
                  </a:lnTo>
                  <a:lnTo>
                    <a:pt x="142104" y="166253"/>
                  </a:lnTo>
                  <a:lnTo>
                    <a:pt x="142104" y="163591"/>
                  </a:lnTo>
                  <a:lnTo>
                    <a:pt x="144766" y="163591"/>
                  </a:lnTo>
                  <a:lnTo>
                    <a:pt x="144766" y="160928"/>
                  </a:lnTo>
                  <a:lnTo>
                    <a:pt x="147428" y="158203"/>
                  </a:lnTo>
                  <a:lnTo>
                    <a:pt x="147428" y="155541"/>
                  </a:lnTo>
                  <a:lnTo>
                    <a:pt x="147428" y="152879"/>
                  </a:lnTo>
                  <a:lnTo>
                    <a:pt x="144766" y="152879"/>
                  </a:lnTo>
                  <a:lnTo>
                    <a:pt x="142104" y="152879"/>
                  </a:lnTo>
                  <a:lnTo>
                    <a:pt x="139378" y="152879"/>
                  </a:lnTo>
                  <a:lnTo>
                    <a:pt x="136716" y="152879"/>
                  </a:lnTo>
                  <a:lnTo>
                    <a:pt x="134054" y="152879"/>
                  </a:lnTo>
                  <a:lnTo>
                    <a:pt x="134054" y="150153"/>
                  </a:lnTo>
                  <a:lnTo>
                    <a:pt x="131329" y="150153"/>
                  </a:lnTo>
                  <a:lnTo>
                    <a:pt x="128667" y="147491"/>
                  </a:lnTo>
                  <a:lnTo>
                    <a:pt x="128667" y="144829"/>
                  </a:lnTo>
                  <a:lnTo>
                    <a:pt x="128667" y="142104"/>
                  </a:lnTo>
                  <a:lnTo>
                    <a:pt x="126005" y="142104"/>
                  </a:lnTo>
                  <a:lnTo>
                    <a:pt x="126005" y="139442"/>
                  </a:lnTo>
                  <a:lnTo>
                    <a:pt x="126005" y="136780"/>
                  </a:lnTo>
                  <a:lnTo>
                    <a:pt x="126005" y="134118"/>
                  </a:lnTo>
                  <a:lnTo>
                    <a:pt x="128667" y="134118"/>
                  </a:lnTo>
                  <a:lnTo>
                    <a:pt x="128667" y="131392"/>
                  </a:lnTo>
                  <a:lnTo>
                    <a:pt x="131329" y="131392"/>
                  </a:lnTo>
                  <a:lnTo>
                    <a:pt x="134054" y="131392"/>
                  </a:lnTo>
                  <a:lnTo>
                    <a:pt x="136716" y="131392"/>
                  </a:lnTo>
                  <a:lnTo>
                    <a:pt x="139378" y="134118"/>
                  </a:lnTo>
                  <a:lnTo>
                    <a:pt x="142104" y="134118"/>
                  </a:lnTo>
                  <a:lnTo>
                    <a:pt x="142104" y="136780"/>
                  </a:lnTo>
                  <a:lnTo>
                    <a:pt x="144766" y="136780"/>
                  </a:lnTo>
                  <a:lnTo>
                    <a:pt x="144766" y="139442"/>
                  </a:lnTo>
                  <a:lnTo>
                    <a:pt x="147428" y="142104"/>
                  </a:lnTo>
                  <a:lnTo>
                    <a:pt x="150153" y="142104"/>
                  </a:lnTo>
                  <a:lnTo>
                    <a:pt x="150153" y="139442"/>
                  </a:lnTo>
                  <a:lnTo>
                    <a:pt x="155478" y="136780"/>
                  </a:lnTo>
                  <a:lnTo>
                    <a:pt x="155478" y="134118"/>
                  </a:lnTo>
                  <a:lnTo>
                    <a:pt x="155478" y="131392"/>
                  </a:lnTo>
                  <a:lnTo>
                    <a:pt x="155478" y="128730"/>
                  </a:lnTo>
                  <a:lnTo>
                    <a:pt x="152815" y="126068"/>
                  </a:lnTo>
                  <a:lnTo>
                    <a:pt x="155478" y="123343"/>
                  </a:lnTo>
                  <a:lnTo>
                    <a:pt x="158140" y="123343"/>
                  </a:lnTo>
                  <a:lnTo>
                    <a:pt x="158140" y="120681"/>
                  </a:lnTo>
                  <a:lnTo>
                    <a:pt x="160865" y="120681"/>
                  </a:lnTo>
                  <a:lnTo>
                    <a:pt x="163527" y="120681"/>
                  </a:lnTo>
                  <a:lnTo>
                    <a:pt x="166189" y="118018"/>
                  </a:lnTo>
                  <a:lnTo>
                    <a:pt x="168915" y="118018"/>
                  </a:lnTo>
                  <a:lnTo>
                    <a:pt x="168915" y="115293"/>
                  </a:lnTo>
                  <a:lnTo>
                    <a:pt x="171577" y="115293"/>
                  </a:lnTo>
                  <a:lnTo>
                    <a:pt x="171577" y="112631"/>
                  </a:lnTo>
                  <a:lnTo>
                    <a:pt x="174239" y="112631"/>
                  </a:lnTo>
                  <a:lnTo>
                    <a:pt x="176964" y="107307"/>
                  </a:lnTo>
                  <a:lnTo>
                    <a:pt x="179627" y="107307"/>
                  </a:lnTo>
                  <a:lnTo>
                    <a:pt x="179627" y="104581"/>
                  </a:lnTo>
                  <a:lnTo>
                    <a:pt x="179627" y="101919"/>
                  </a:lnTo>
                  <a:lnTo>
                    <a:pt x="179627" y="99257"/>
                  </a:lnTo>
                  <a:lnTo>
                    <a:pt x="179627" y="96532"/>
                  </a:lnTo>
                  <a:lnTo>
                    <a:pt x="182288" y="93870"/>
                  </a:lnTo>
                  <a:lnTo>
                    <a:pt x="184950" y="91208"/>
                  </a:lnTo>
                  <a:lnTo>
                    <a:pt x="184950" y="85820"/>
                  </a:lnTo>
                  <a:lnTo>
                    <a:pt x="187676" y="83158"/>
                  </a:lnTo>
                  <a:lnTo>
                    <a:pt x="190338" y="83158"/>
                  </a:lnTo>
                  <a:lnTo>
                    <a:pt x="193000" y="83158"/>
                  </a:lnTo>
                  <a:lnTo>
                    <a:pt x="193000" y="85820"/>
                  </a:lnTo>
                  <a:lnTo>
                    <a:pt x="195726" y="85820"/>
                  </a:lnTo>
                  <a:lnTo>
                    <a:pt x="198388" y="88482"/>
                  </a:lnTo>
                  <a:lnTo>
                    <a:pt x="201050" y="88482"/>
                  </a:lnTo>
                  <a:lnTo>
                    <a:pt x="203775" y="88482"/>
                  </a:lnTo>
                  <a:lnTo>
                    <a:pt x="206437" y="88482"/>
                  </a:lnTo>
                  <a:lnTo>
                    <a:pt x="206437" y="85820"/>
                  </a:lnTo>
                  <a:lnTo>
                    <a:pt x="209099" y="85820"/>
                  </a:lnTo>
                  <a:lnTo>
                    <a:pt x="211762" y="83158"/>
                  </a:lnTo>
                  <a:lnTo>
                    <a:pt x="214487" y="83158"/>
                  </a:lnTo>
                  <a:lnTo>
                    <a:pt x="214487" y="80433"/>
                  </a:lnTo>
                  <a:lnTo>
                    <a:pt x="217149" y="80433"/>
                  </a:lnTo>
                  <a:lnTo>
                    <a:pt x="219811" y="80433"/>
                  </a:lnTo>
                  <a:lnTo>
                    <a:pt x="222536" y="80433"/>
                  </a:lnTo>
                  <a:lnTo>
                    <a:pt x="222536" y="83158"/>
                  </a:lnTo>
                  <a:lnTo>
                    <a:pt x="225199" y="83158"/>
                  </a:lnTo>
                  <a:lnTo>
                    <a:pt x="227861" y="83158"/>
                  </a:lnTo>
                  <a:lnTo>
                    <a:pt x="233248" y="80433"/>
                  </a:lnTo>
                  <a:lnTo>
                    <a:pt x="235910" y="80433"/>
                  </a:lnTo>
                  <a:lnTo>
                    <a:pt x="238636" y="80433"/>
                  </a:lnTo>
                  <a:lnTo>
                    <a:pt x="241298" y="80433"/>
                  </a:lnTo>
                  <a:lnTo>
                    <a:pt x="241298" y="77770"/>
                  </a:lnTo>
                  <a:lnTo>
                    <a:pt x="241298" y="75108"/>
                  </a:lnTo>
                  <a:lnTo>
                    <a:pt x="238636" y="75108"/>
                  </a:lnTo>
                  <a:lnTo>
                    <a:pt x="235910" y="75108"/>
                  </a:lnTo>
                  <a:lnTo>
                    <a:pt x="233248" y="72446"/>
                  </a:lnTo>
                  <a:lnTo>
                    <a:pt x="230586" y="72446"/>
                  </a:lnTo>
                  <a:lnTo>
                    <a:pt x="227861" y="69721"/>
                  </a:lnTo>
                  <a:lnTo>
                    <a:pt x="225199" y="67059"/>
                  </a:lnTo>
                  <a:lnTo>
                    <a:pt x="225199" y="64397"/>
                  </a:lnTo>
                  <a:lnTo>
                    <a:pt x="225199" y="61671"/>
                  </a:lnTo>
                  <a:lnTo>
                    <a:pt x="222536" y="59009"/>
                  </a:lnTo>
                  <a:lnTo>
                    <a:pt x="222536" y="56347"/>
                  </a:lnTo>
                  <a:lnTo>
                    <a:pt x="222536" y="53622"/>
                  </a:lnTo>
                  <a:lnTo>
                    <a:pt x="222536" y="50960"/>
                  </a:lnTo>
                  <a:lnTo>
                    <a:pt x="222536" y="48298"/>
                  </a:lnTo>
                  <a:lnTo>
                    <a:pt x="225199" y="48298"/>
                  </a:lnTo>
                  <a:lnTo>
                    <a:pt x="227861" y="48298"/>
                  </a:lnTo>
                  <a:lnTo>
                    <a:pt x="230586" y="48298"/>
                  </a:lnTo>
                  <a:lnTo>
                    <a:pt x="233248" y="48298"/>
                  </a:lnTo>
                  <a:lnTo>
                    <a:pt x="235910" y="48298"/>
                  </a:lnTo>
                  <a:lnTo>
                    <a:pt x="241298" y="50960"/>
                  </a:lnTo>
                  <a:lnTo>
                    <a:pt x="246622" y="53622"/>
                  </a:lnTo>
                  <a:lnTo>
                    <a:pt x="249347" y="53622"/>
                  </a:lnTo>
                  <a:lnTo>
                    <a:pt x="252009" y="50960"/>
                  </a:lnTo>
                  <a:lnTo>
                    <a:pt x="254671" y="48298"/>
                  </a:lnTo>
                  <a:lnTo>
                    <a:pt x="254671" y="45635"/>
                  </a:lnTo>
                  <a:lnTo>
                    <a:pt x="254671" y="42910"/>
                  </a:lnTo>
                  <a:lnTo>
                    <a:pt x="254671" y="40248"/>
                  </a:lnTo>
                  <a:lnTo>
                    <a:pt x="254671" y="37586"/>
                  </a:lnTo>
                  <a:lnTo>
                    <a:pt x="257397" y="37586"/>
                  </a:lnTo>
                  <a:lnTo>
                    <a:pt x="257397" y="34860"/>
                  </a:lnTo>
                  <a:lnTo>
                    <a:pt x="257397" y="32198"/>
                  </a:lnTo>
                  <a:lnTo>
                    <a:pt x="254671" y="32198"/>
                  </a:lnTo>
                  <a:lnTo>
                    <a:pt x="252009" y="32198"/>
                  </a:lnTo>
                  <a:lnTo>
                    <a:pt x="252009" y="29536"/>
                  </a:lnTo>
                  <a:lnTo>
                    <a:pt x="252009" y="26811"/>
                  </a:lnTo>
                  <a:lnTo>
                    <a:pt x="254671" y="24149"/>
                  </a:lnTo>
                  <a:lnTo>
                    <a:pt x="254671" y="21487"/>
                  </a:lnTo>
                  <a:lnTo>
                    <a:pt x="257397" y="21487"/>
                  </a:lnTo>
                  <a:lnTo>
                    <a:pt x="260059" y="18761"/>
                  </a:lnTo>
                  <a:lnTo>
                    <a:pt x="262721" y="18761"/>
                  </a:lnTo>
                  <a:lnTo>
                    <a:pt x="265446" y="21487"/>
                  </a:lnTo>
                  <a:lnTo>
                    <a:pt x="268108" y="21487"/>
                  </a:lnTo>
                  <a:lnTo>
                    <a:pt x="268108" y="24149"/>
                  </a:lnTo>
                  <a:lnTo>
                    <a:pt x="270771" y="24149"/>
                  </a:lnTo>
                  <a:lnTo>
                    <a:pt x="270771" y="26811"/>
                  </a:lnTo>
                  <a:lnTo>
                    <a:pt x="273433" y="26811"/>
                  </a:lnTo>
                  <a:lnTo>
                    <a:pt x="276158" y="29536"/>
                  </a:lnTo>
                  <a:lnTo>
                    <a:pt x="276158" y="32198"/>
                  </a:lnTo>
                  <a:lnTo>
                    <a:pt x="278820" y="32198"/>
                  </a:lnTo>
                  <a:lnTo>
                    <a:pt x="278820" y="34860"/>
                  </a:lnTo>
                  <a:lnTo>
                    <a:pt x="281482" y="40248"/>
                  </a:lnTo>
                  <a:lnTo>
                    <a:pt x="284208" y="40248"/>
                  </a:lnTo>
                  <a:lnTo>
                    <a:pt x="286870" y="42910"/>
                  </a:lnTo>
                  <a:lnTo>
                    <a:pt x="289532" y="42910"/>
                  </a:lnTo>
                  <a:lnTo>
                    <a:pt x="292257" y="40248"/>
                  </a:lnTo>
                  <a:lnTo>
                    <a:pt x="294920" y="40248"/>
                  </a:lnTo>
                  <a:lnTo>
                    <a:pt x="297582" y="37586"/>
                  </a:lnTo>
                  <a:lnTo>
                    <a:pt x="300243" y="34860"/>
                  </a:lnTo>
                  <a:lnTo>
                    <a:pt x="302969" y="37586"/>
                  </a:lnTo>
                  <a:lnTo>
                    <a:pt x="305631" y="37586"/>
                  </a:lnTo>
                  <a:lnTo>
                    <a:pt x="305631" y="40248"/>
                  </a:lnTo>
                  <a:lnTo>
                    <a:pt x="305631" y="42910"/>
                  </a:lnTo>
                  <a:lnTo>
                    <a:pt x="302969" y="42910"/>
                  </a:lnTo>
                  <a:lnTo>
                    <a:pt x="302969" y="45635"/>
                  </a:lnTo>
                  <a:lnTo>
                    <a:pt x="302969" y="48298"/>
                  </a:lnTo>
                  <a:lnTo>
                    <a:pt x="302969" y="50960"/>
                  </a:lnTo>
                  <a:lnTo>
                    <a:pt x="305631" y="50960"/>
                  </a:lnTo>
                  <a:lnTo>
                    <a:pt x="308293" y="50960"/>
                  </a:lnTo>
                  <a:lnTo>
                    <a:pt x="311019" y="50960"/>
                  </a:lnTo>
                  <a:lnTo>
                    <a:pt x="313681" y="48298"/>
                  </a:lnTo>
                  <a:lnTo>
                    <a:pt x="313681" y="45635"/>
                  </a:lnTo>
                  <a:lnTo>
                    <a:pt x="313681" y="42910"/>
                  </a:lnTo>
                  <a:lnTo>
                    <a:pt x="313681" y="40248"/>
                  </a:lnTo>
                  <a:lnTo>
                    <a:pt x="313681" y="37586"/>
                  </a:lnTo>
                  <a:lnTo>
                    <a:pt x="316343" y="37586"/>
                  </a:lnTo>
                  <a:lnTo>
                    <a:pt x="316343" y="34860"/>
                  </a:lnTo>
                  <a:lnTo>
                    <a:pt x="319068" y="34860"/>
                  </a:lnTo>
                  <a:lnTo>
                    <a:pt x="321730" y="32198"/>
                  </a:lnTo>
                  <a:lnTo>
                    <a:pt x="324392" y="32198"/>
                  </a:lnTo>
                  <a:lnTo>
                    <a:pt x="327055" y="32198"/>
                  </a:lnTo>
                  <a:lnTo>
                    <a:pt x="329780" y="29536"/>
                  </a:lnTo>
                  <a:lnTo>
                    <a:pt x="332442" y="29536"/>
                  </a:lnTo>
                  <a:lnTo>
                    <a:pt x="335104" y="26811"/>
                  </a:lnTo>
                  <a:lnTo>
                    <a:pt x="337829" y="26811"/>
                  </a:lnTo>
                  <a:lnTo>
                    <a:pt x="337829" y="24149"/>
                  </a:lnTo>
                  <a:lnTo>
                    <a:pt x="340492" y="21487"/>
                  </a:lnTo>
                  <a:lnTo>
                    <a:pt x="343154" y="18761"/>
                  </a:lnTo>
                  <a:lnTo>
                    <a:pt x="345879" y="18761"/>
                  </a:lnTo>
                  <a:lnTo>
                    <a:pt x="348541" y="18761"/>
                  </a:lnTo>
                  <a:lnTo>
                    <a:pt x="348541" y="21487"/>
                  </a:lnTo>
                  <a:lnTo>
                    <a:pt x="351203" y="21487"/>
                  </a:lnTo>
                  <a:lnTo>
                    <a:pt x="351203" y="24149"/>
                  </a:lnTo>
                  <a:lnTo>
                    <a:pt x="353929" y="26811"/>
                  </a:lnTo>
                  <a:lnTo>
                    <a:pt x="353929" y="29536"/>
                  </a:lnTo>
                  <a:lnTo>
                    <a:pt x="353929" y="32198"/>
                  </a:lnTo>
                  <a:lnTo>
                    <a:pt x="356591" y="32198"/>
                  </a:lnTo>
                  <a:lnTo>
                    <a:pt x="356591" y="34860"/>
                  </a:lnTo>
                  <a:lnTo>
                    <a:pt x="359253" y="34860"/>
                  </a:lnTo>
                  <a:lnTo>
                    <a:pt x="361915" y="32198"/>
                  </a:lnTo>
                  <a:lnTo>
                    <a:pt x="364640" y="32198"/>
                  </a:lnTo>
                  <a:lnTo>
                    <a:pt x="367302" y="32198"/>
                  </a:lnTo>
                  <a:lnTo>
                    <a:pt x="369964" y="32198"/>
                  </a:lnTo>
                  <a:lnTo>
                    <a:pt x="372690" y="32198"/>
                  </a:lnTo>
                  <a:lnTo>
                    <a:pt x="375352" y="32198"/>
                  </a:lnTo>
                  <a:lnTo>
                    <a:pt x="375352" y="29536"/>
                  </a:lnTo>
                  <a:lnTo>
                    <a:pt x="375352" y="26811"/>
                  </a:lnTo>
                  <a:lnTo>
                    <a:pt x="375352" y="24149"/>
                  </a:lnTo>
                  <a:lnTo>
                    <a:pt x="375352" y="21487"/>
                  </a:lnTo>
                  <a:lnTo>
                    <a:pt x="375352" y="18761"/>
                  </a:lnTo>
                  <a:lnTo>
                    <a:pt x="378014" y="16099"/>
                  </a:lnTo>
                  <a:lnTo>
                    <a:pt x="380739" y="13437"/>
                  </a:lnTo>
                  <a:lnTo>
                    <a:pt x="383401" y="13437"/>
                  </a:lnTo>
                  <a:lnTo>
                    <a:pt x="386064" y="13437"/>
                  </a:lnTo>
                  <a:lnTo>
                    <a:pt x="388726" y="13437"/>
                  </a:lnTo>
                  <a:lnTo>
                    <a:pt x="388726" y="10775"/>
                  </a:lnTo>
                  <a:lnTo>
                    <a:pt x="391451" y="10775"/>
                  </a:lnTo>
                  <a:lnTo>
                    <a:pt x="394113" y="10775"/>
                  </a:lnTo>
                  <a:lnTo>
                    <a:pt x="394113" y="8050"/>
                  </a:lnTo>
                  <a:lnTo>
                    <a:pt x="396775" y="5388"/>
                  </a:lnTo>
                  <a:lnTo>
                    <a:pt x="396775" y="2725"/>
                  </a:lnTo>
                  <a:lnTo>
                    <a:pt x="399501" y="2725"/>
                  </a:lnTo>
                  <a:lnTo>
                    <a:pt x="402163" y="2725"/>
                  </a:lnTo>
                  <a:lnTo>
                    <a:pt x="404825" y="2725"/>
                  </a:lnTo>
                  <a:lnTo>
                    <a:pt x="407550" y="2725"/>
                  </a:lnTo>
                  <a:lnTo>
                    <a:pt x="407550" y="5388"/>
                  </a:lnTo>
                  <a:lnTo>
                    <a:pt x="410213" y="5388"/>
                  </a:lnTo>
                  <a:lnTo>
                    <a:pt x="410213" y="2725"/>
                  </a:lnTo>
                  <a:lnTo>
                    <a:pt x="412875" y="2725"/>
                  </a:lnTo>
                  <a:lnTo>
                    <a:pt x="412875" y="0"/>
                  </a:lnTo>
                  <a:lnTo>
                    <a:pt x="412875"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5" name="Freeform: Shape 44">
              <a:extLst>
                <a:ext uri="{FF2B5EF4-FFF2-40B4-BE49-F238E27FC236}">
                  <a16:creationId xmlns:a16="http://schemas.microsoft.com/office/drawing/2014/main" id="{CDF8220D-6649-5F3E-0DAD-3BEB822F41A1}"/>
                </a:ext>
              </a:extLst>
            </p:cNvPr>
            <p:cNvSpPr/>
            <p:nvPr/>
          </p:nvSpPr>
          <p:spPr>
            <a:xfrm>
              <a:off x="6033758" y="1956684"/>
              <a:ext cx="718125" cy="558908"/>
            </a:xfrm>
            <a:custGeom>
              <a:avLst/>
              <a:gdLst>
                <a:gd name="connsiteX0" fmla="*/ 0 w 718125"/>
                <a:gd name="connsiteY0" fmla="*/ 390944 h 558908"/>
                <a:gd name="connsiteX1" fmla="*/ 13437 w 718125"/>
                <a:gd name="connsiteY1" fmla="*/ 390944 h 558908"/>
                <a:gd name="connsiteX2" fmla="*/ 26874 w 718125"/>
                <a:gd name="connsiteY2" fmla="*/ 388282 h 558908"/>
                <a:gd name="connsiteX3" fmla="*/ 40311 w 718125"/>
                <a:gd name="connsiteY3" fmla="*/ 385620 h 558908"/>
                <a:gd name="connsiteX4" fmla="*/ 64460 w 718125"/>
                <a:gd name="connsiteY4" fmla="*/ 385620 h 558908"/>
                <a:gd name="connsiteX5" fmla="*/ 67122 w 718125"/>
                <a:gd name="connsiteY5" fmla="*/ 382958 h 558908"/>
                <a:gd name="connsiteX6" fmla="*/ 69784 w 718125"/>
                <a:gd name="connsiteY6" fmla="*/ 382958 h 558908"/>
                <a:gd name="connsiteX7" fmla="*/ 69784 w 718125"/>
                <a:gd name="connsiteY7" fmla="*/ 380296 h 558908"/>
                <a:gd name="connsiteX8" fmla="*/ 75172 w 718125"/>
                <a:gd name="connsiteY8" fmla="*/ 377634 h 558908"/>
                <a:gd name="connsiteX9" fmla="*/ 77834 w 718125"/>
                <a:gd name="connsiteY9" fmla="*/ 374972 h 558908"/>
                <a:gd name="connsiteX10" fmla="*/ 80496 w 718125"/>
                <a:gd name="connsiteY10" fmla="*/ 372310 h 558908"/>
                <a:gd name="connsiteX11" fmla="*/ 83158 w 718125"/>
                <a:gd name="connsiteY11" fmla="*/ 369648 h 558908"/>
                <a:gd name="connsiteX12" fmla="*/ 99257 w 718125"/>
                <a:gd name="connsiteY12" fmla="*/ 358936 h 558908"/>
                <a:gd name="connsiteX13" fmla="*/ 109969 w 718125"/>
                <a:gd name="connsiteY13" fmla="*/ 350886 h 558908"/>
                <a:gd name="connsiteX14" fmla="*/ 115356 w 718125"/>
                <a:gd name="connsiteY14" fmla="*/ 345499 h 558908"/>
                <a:gd name="connsiteX15" fmla="*/ 118018 w 718125"/>
                <a:gd name="connsiteY15" fmla="*/ 345499 h 558908"/>
                <a:gd name="connsiteX16" fmla="*/ 118018 w 718125"/>
                <a:gd name="connsiteY16" fmla="*/ 342837 h 558908"/>
                <a:gd name="connsiteX17" fmla="*/ 123406 w 718125"/>
                <a:gd name="connsiteY17" fmla="*/ 340175 h 558908"/>
                <a:gd name="connsiteX18" fmla="*/ 136843 w 718125"/>
                <a:gd name="connsiteY18" fmla="*/ 324075 h 558908"/>
                <a:gd name="connsiteX19" fmla="*/ 136843 w 718125"/>
                <a:gd name="connsiteY19" fmla="*/ 321413 h 558908"/>
                <a:gd name="connsiteX20" fmla="*/ 147555 w 718125"/>
                <a:gd name="connsiteY20" fmla="*/ 307976 h 558908"/>
                <a:gd name="connsiteX21" fmla="*/ 150217 w 718125"/>
                <a:gd name="connsiteY21" fmla="*/ 307976 h 558908"/>
                <a:gd name="connsiteX22" fmla="*/ 150217 w 718125"/>
                <a:gd name="connsiteY22" fmla="*/ 305314 h 558908"/>
                <a:gd name="connsiteX23" fmla="*/ 152879 w 718125"/>
                <a:gd name="connsiteY23" fmla="*/ 305314 h 558908"/>
                <a:gd name="connsiteX24" fmla="*/ 155541 w 718125"/>
                <a:gd name="connsiteY24" fmla="*/ 302652 h 558908"/>
                <a:gd name="connsiteX25" fmla="*/ 163591 w 718125"/>
                <a:gd name="connsiteY25" fmla="*/ 297264 h 558908"/>
                <a:gd name="connsiteX26" fmla="*/ 185014 w 718125"/>
                <a:gd name="connsiteY26" fmla="*/ 281165 h 558908"/>
                <a:gd name="connsiteX27" fmla="*/ 193064 w 718125"/>
                <a:gd name="connsiteY27" fmla="*/ 278503 h 558908"/>
                <a:gd name="connsiteX28" fmla="*/ 198451 w 718125"/>
                <a:gd name="connsiteY28" fmla="*/ 273116 h 558908"/>
                <a:gd name="connsiteX29" fmla="*/ 209163 w 718125"/>
                <a:gd name="connsiteY29" fmla="*/ 265066 h 558908"/>
                <a:gd name="connsiteX30" fmla="*/ 230586 w 718125"/>
                <a:gd name="connsiteY30" fmla="*/ 251629 h 558908"/>
                <a:gd name="connsiteX31" fmla="*/ 233248 w 718125"/>
                <a:gd name="connsiteY31" fmla="*/ 248967 h 558908"/>
                <a:gd name="connsiteX32" fmla="*/ 238636 w 718125"/>
                <a:gd name="connsiteY32" fmla="*/ 246305 h 558908"/>
                <a:gd name="connsiteX33" fmla="*/ 254735 w 718125"/>
                <a:gd name="connsiteY33" fmla="*/ 240917 h 558908"/>
                <a:gd name="connsiteX34" fmla="*/ 270834 w 718125"/>
                <a:gd name="connsiteY34" fmla="*/ 232868 h 558908"/>
                <a:gd name="connsiteX35" fmla="*/ 273496 w 718125"/>
                <a:gd name="connsiteY35" fmla="*/ 230206 h 558908"/>
                <a:gd name="connsiteX36" fmla="*/ 278884 w 718125"/>
                <a:gd name="connsiteY36" fmla="*/ 230206 h 558908"/>
                <a:gd name="connsiteX37" fmla="*/ 292321 w 718125"/>
                <a:gd name="connsiteY37" fmla="*/ 222156 h 558908"/>
                <a:gd name="connsiteX38" fmla="*/ 297708 w 718125"/>
                <a:gd name="connsiteY38" fmla="*/ 222156 h 558908"/>
                <a:gd name="connsiteX39" fmla="*/ 297708 w 718125"/>
                <a:gd name="connsiteY39" fmla="*/ 219494 h 558908"/>
                <a:gd name="connsiteX40" fmla="*/ 300370 w 718125"/>
                <a:gd name="connsiteY40" fmla="*/ 219494 h 558908"/>
                <a:gd name="connsiteX41" fmla="*/ 300370 w 718125"/>
                <a:gd name="connsiteY41" fmla="*/ 206057 h 558908"/>
                <a:gd name="connsiteX42" fmla="*/ 303032 w 718125"/>
                <a:gd name="connsiteY42" fmla="*/ 206057 h 558908"/>
                <a:gd name="connsiteX43" fmla="*/ 303032 w 718125"/>
                <a:gd name="connsiteY43" fmla="*/ 198007 h 558908"/>
                <a:gd name="connsiteX44" fmla="*/ 300370 w 718125"/>
                <a:gd name="connsiteY44" fmla="*/ 195345 h 558908"/>
                <a:gd name="connsiteX45" fmla="*/ 300370 w 718125"/>
                <a:gd name="connsiteY45" fmla="*/ 189958 h 558908"/>
                <a:gd name="connsiteX46" fmla="*/ 297708 w 718125"/>
                <a:gd name="connsiteY46" fmla="*/ 189958 h 558908"/>
                <a:gd name="connsiteX47" fmla="*/ 300370 w 718125"/>
                <a:gd name="connsiteY47" fmla="*/ 187296 h 558908"/>
                <a:gd name="connsiteX48" fmla="*/ 300370 w 718125"/>
                <a:gd name="connsiteY48" fmla="*/ 179246 h 558908"/>
                <a:gd name="connsiteX49" fmla="*/ 297708 w 718125"/>
                <a:gd name="connsiteY49" fmla="*/ 176584 h 558908"/>
                <a:gd name="connsiteX50" fmla="*/ 303096 w 718125"/>
                <a:gd name="connsiteY50" fmla="*/ 173922 h 558908"/>
                <a:gd name="connsiteX51" fmla="*/ 305758 w 718125"/>
                <a:gd name="connsiteY51" fmla="*/ 173922 h 558908"/>
                <a:gd name="connsiteX52" fmla="*/ 305758 w 718125"/>
                <a:gd name="connsiteY52" fmla="*/ 171260 h 558908"/>
                <a:gd name="connsiteX53" fmla="*/ 311145 w 718125"/>
                <a:gd name="connsiteY53" fmla="*/ 171260 h 558908"/>
                <a:gd name="connsiteX54" fmla="*/ 311145 w 718125"/>
                <a:gd name="connsiteY54" fmla="*/ 168598 h 558908"/>
                <a:gd name="connsiteX55" fmla="*/ 316533 w 718125"/>
                <a:gd name="connsiteY55" fmla="*/ 168598 h 558908"/>
                <a:gd name="connsiteX56" fmla="*/ 316533 w 718125"/>
                <a:gd name="connsiteY56" fmla="*/ 165936 h 558908"/>
                <a:gd name="connsiteX57" fmla="*/ 321920 w 718125"/>
                <a:gd name="connsiteY57" fmla="*/ 165936 h 558908"/>
                <a:gd name="connsiteX58" fmla="*/ 321920 w 718125"/>
                <a:gd name="connsiteY58" fmla="*/ 163274 h 558908"/>
                <a:gd name="connsiteX59" fmla="*/ 327308 w 718125"/>
                <a:gd name="connsiteY59" fmla="*/ 163274 h 558908"/>
                <a:gd name="connsiteX60" fmla="*/ 327308 w 718125"/>
                <a:gd name="connsiteY60" fmla="*/ 160612 h 558908"/>
                <a:gd name="connsiteX61" fmla="*/ 329970 w 718125"/>
                <a:gd name="connsiteY61" fmla="*/ 160612 h 558908"/>
                <a:gd name="connsiteX62" fmla="*/ 329970 w 718125"/>
                <a:gd name="connsiteY62" fmla="*/ 157950 h 558908"/>
                <a:gd name="connsiteX63" fmla="*/ 338020 w 718125"/>
                <a:gd name="connsiteY63" fmla="*/ 157950 h 558908"/>
                <a:gd name="connsiteX64" fmla="*/ 338020 w 718125"/>
                <a:gd name="connsiteY64" fmla="*/ 155287 h 558908"/>
                <a:gd name="connsiteX65" fmla="*/ 343407 w 718125"/>
                <a:gd name="connsiteY65" fmla="*/ 155287 h 558908"/>
                <a:gd name="connsiteX66" fmla="*/ 343407 w 718125"/>
                <a:gd name="connsiteY66" fmla="*/ 152625 h 558908"/>
                <a:gd name="connsiteX67" fmla="*/ 351457 w 718125"/>
                <a:gd name="connsiteY67" fmla="*/ 152625 h 558908"/>
                <a:gd name="connsiteX68" fmla="*/ 351457 w 718125"/>
                <a:gd name="connsiteY68" fmla="*/ 149963 h 558908"/>
                <a:gd name="connsiteX69" fmla="*/ 356844 w 718125"/>
                <a:gd name="connsiteY69" fmla="*/ 149963 h 558908"/>
                <a:gd name="connsiteX70" fmla="*/ 356844 w 718125"/>
                <a:gd name="connsiteY70" fmla="*/ 147301 h 558908"/>
                <a:gd name="connsiteX71" fmla="*/ 367556 w 718125"/>
                <a:gd name="connsiteY71" fmla="*/ 147301 h 558908"/>
                <a:gd name="connsiteX72" fmla="*/ 367556 w 718125"/>
                <a:gd name="connsiteY72" fmla="*/ 144639 h 558908"/>
                <a:gd name="connsiteX73" fmla="*/ 367556 w 718125"/>
                <a:gd name="connsiteY73" fmla="*/ 147301 h 558908"/>
                <a:gd name="connsiteX74" fmla="*/ 370218 w 718125"/>
                <a:gd name="connsiteY74" fmla="*/ 147301 h 558908"/>
                <a:gd name="connsiteX75" fmla="*/ 370218 w 718125"/>
                <a:gd name="connsiteY75" fmla="*/ 144639 h 558908"/>
                <a:gd name="connsiteX76" fmla="*/ 372880 w 718125"/>
                <a:gd name="connsiteY76" fmla="*/ 144639 h 558908"/>
                <a:gd name="connsiteX77" fmla="*/ 372880 w 718125"/>
                <a:gd name="connsiteY77" fmla="*/ 141977 h 558908"/>
                <a:gd name="connsiteX78" fmla="*/ 378267 w 718125"/>
                <a:gd name="connsiteY78" fmla="*/ 141977 h 558908"/>
                <a:gd name="connsiteX79" fmla="*/ 378267 w 718125"/>
                <a:gd name="connsiteY79" fmla="*/ 139315 h 558908"/>
                <a:gd name="connsiteX80" fmla="*/ 380930 w 718125"/>
                <a:gd name="connsiteY80" fmla="*/ 139315 h 558908"/>
                <a:gd name="connsiteX81" fmla="*/ 380930 w 718125"/>
                <a:gd name="connsiteY81" fmla="*/ 136653 h 558908"/>
                <a:gd name="connsiteX82" fmla="*/ 383592 w 718125"/>
                <a:gd name="connsiteY82" fmla="*/ 136653 h 558908"/>
                <a:gd name="connsiteX83" fmla="*/ 383592 w 718125"/>
                <a:gd name="connsiteY83" fmla="*/ 133991 h 558908"/>
                <a:gd name="connsiteX84" fmla="*/ 386254 w 718125"/>
                <a:gd name="connsiteY84" fmla="*/ 133991 h 558908"/>
                <a:gd name="connsiteX85" fmla="*/ 386254 w 718125"/>
                <a:gd name="connsiteY85" fmla="*/ 128603 h 558908"/>
                <a:gd name="connsiteX86" fmla="*/ 388916 w 718125"/>
                <a:gd name="connsiteY86" fmla="*/ 128603 h 558908"/>
                <a:gd name="connsiteX87" fmla="*/ 388916 w 718125"/>
                <a:gd name="connsiteY87" fmla="*/ 125941 h 558908"/>
                <a:gd name="connsiteX88" fmla="*/ 391578 w 718125"/>
                <a:gd name="connsiteY88" fmla="*/ 125941 h 558908"/>
                <a:gd name="connsiteX89" fmla="*/ 391578 w 718125"/>
                <a:gd name="connsiteY89" fmla="*/ 123279 h 558908"/>
                <a:gd name="connsiteX90" fmla="*/ 394240 w 718125"/>
                <a:gd name="connsiteY90" fmla="*/ 123279 h 558908"/>
                <a:gd name="connsiteX91" fmla="*/ 394240 w 718125"/>
                <a:gd name="connsiteY91" fmla="*/ 120617 h 558908"/>
                <a:gd name="connsiteX92" fmla="*/ 407677 w 718125"/>
                <a:gd name="connsiteY92" fmla="*/ 120617 h 558908"/>
                <a:gd name="connsiteX93" fmla="*/ 407677 w 718125"/>
                <a:gd name="connsiteY93" fmla="*/ 117955 h 558908"/>
                <a:gd name="connsiteX94" fmla="*/ 410339 w 718125"/>
                <a:gd name="connsiteY94" fmla="*/ 117955 h 558908"/>
                <a:gd name="connsiteX95" fmla="*/ 410339 w 718125"/>
                <a:gd name="connsiteY95" fmla="*/ 115293 h 558908"/>
                <a:gd name="connsiteX96" fmla="*/ 413001 w 718125"/>
                <a:gd name="connsiteY96" fmla="*/ 115293 h 558908"/>
                <a:gd name="connsiteX97" fmla="*/ 413001 w 718125"/>
                <a:gd name="connsiteY97" fmla="*/ 112631 h 558908"/>
                <a:gd name="connsiteX98" fmla="*/ 415663 w 718125"/>
                <a:gd name="connsiteY98" fmla="*/ 112631 h 558908"/>
                <a:gd name="connsiteX99" fmla="*/ 415663 w 718125"/>
                <a:gd name="connsiteY99" fmla="*/ 107243 h 558908"/>
                <a:gd name="connsiteX100" fmla="*/ 421051 w 718125"/>
                <a:gd name="connsiteY100" fmla="*/ 107243 h 558908"/>
                <a:gd name="connsiteX101" fmla="*/ 421051 w 718125"/>
                <a:gd name="connsiteY101" fmla="*/ 104581 h 558908"/>
                <a:gd name="connsiteX102" fmla="*/ 421051 w 718125"/>
                <a:gd name="connsiteY102" fmla="*/ 107243 h 558908"/>
                <a:gd name="connsiteX103" fmla="*/ 423713 w 718125"/>
                <a:gd name="connsiteY103" fmla="*/ 107243 h 558908"/>
                <a:gd name="connsiteX104" fmla="*/ 423713 w 718125"/>
                <a:gd name="connsiteY104" fmla="*/ 101856 h 558908"/>
                <a:gd name="connsiteX105" fmla="*/ 426375 w 718125"/>
                <a:gd name="connsiteY105" fmla="*/ 101856 h 558908"/>
                <a:gd name="connsiteX106" fmla="*/ 426375 w 718125"/>
                <a:gd name="connsiteY106" fmla="*/ 93806 h 558908"/>
                <a:gd name="connsiteX107" fmla="*/ 429037 w 718125"/>
                <a:gd name="connsiteY107" fmla="*/ 93806 h 558908"/>
                <a:gd name="connsiteX108" fmla="*/ 429037 w 718125"/>
                <a:gd name="connsiteY108" fmla="*/ 96468 h 558908"/>
                <a:gd name="connsiteX109" fmla="*/ 431699 w 718125"/>
                <a:gd name="connsiteY109" fmla="*/ 96468 h 558908"/>
                <a:gd name="connsiteX110" fmla="*/ 431699 w 718125"/>
                <a:gd name="connsiteY110" fmla="*/ 99131 h 558908"/>
                <a:gd name="connsiteX111" fmla="*/ 434361 w 718125"/>
                <a:gd name="connsiteY111" fmla="*/ 99131 h 558908"/>
                <a:gd name="connsiteX112" fmla="*/ 434361 w 718125"/>
                <a:gd name="connsiteY112" fmla="*/ 101792 h 558908"/>
                <a:gd name="connsiteX113" fmla="*/ 437023 w 718125"/>
                <a:gd name="connsiteY113" fmla="*/ 101792 h 558908"/>
                <a:gd name="connsiteX114" fmla="*/ 437023 w 718125"/>
                <a:gd name="connsiteY114" fmla="*/ 104455 h 558908"/>
                <a:gd name="connsiteX115" fmla="*/ 442411 w 718125"/>
                <a:gd name="connsiteY115" fmla="*/ 104455 h 558908"/>
                <a:gd name="connsiteX116" fmla="*/ 442411 w 718125"/>
                <a:gd name="connsiteY116" fmla="*/ 107117 h 558908"/>
                <a:gd name="connsiteX117" fmla="*/ 447798 w 718125"/>
                <a:gd name="connsiteY117" fmla="*/ 107117 h 558908"/>
                <a:gd name="connsiteX118" fmla="*/ 447798 w 718125"/>
                <a:gd name="connsiteY118" fmla="*/ 109779 h 558908"/>
                <a:gd name="connsiteX119" fmla="*/ 450460 w 718125"/>
                <a:gd name="connsiteY119" fmla="*/ 109779 h 558908"/>
                <a:gd name="connsiteX120" fmla="*/ 450460 w 718125"/>
                <a:gd name="connsiteY120" fmla="*/ 112441 h 558908"/>
                <a:gd name="connsiteX121" fmla="*/ 453122 w 718125"/>
                <a:gd name="connsiteY121" fmla="*/ 112441 h 558908"/>
                <a:gd name="connsiteX122" fmla="*/ 453122 w 718125"/>
                <a:gd name="connsiteY122" fmla="*/ 115103 h 558908"/>
                <a:gd name="connsiteX123" fmla="*/ 455785 w 718125"/>
                <a:gd name="connsiteY123" fmla="*/ 115103 h 558908"/>
                <a:gd name="connsiteX124" fmla="*/ 455785 w 718125"/>
                <a:gd name="connsiteY124" fmla="*/ 120490 h 558908"/>
                <a:gd name="connsiteX125" fmla="*/ 458447 w 718125"/>
                <a:gd name="connsiteY125" fmla="*/ 120490 h 558908"/>
                <a:gd name="connsiteX126" fmla="*/ 458447 w 718125"/>
                <a:gd name="connsiteY126" fmla="*/ 123153 h 558908"/>
                <a:gd name="connsiteX127" fmla="*/ 461109 w 718125"/>
                <a:gd name="connsiteY127" fmla="*/ 123153 h 558908"/>
                <a:gd name="connsiteX128" fmla="*/ 461109 w 718125"/>
                <a:gd name="connsiteY128" fmla="*/ 125815 h 558908"/>
                <a:gd name="connsiteX129" fmla="*/ 466496 w 718125"/>
                <a:gd name="connsiteY129" fmla="*/ 125815 h 558908"/>
                <a:gd name="connsiteX130" fmla="*/ 466496 w 718125"/>
                <a:gd name="connsiteY130" fmla="*/ 128477 h 558908"/>
                <a:gd name="connsiteX131" fmla="*/ 471884 w 718125"/>
                <a:gd name="connsiteY131" fmla="*/ 128477 h 558908"/>
                <a:gd name="connsiteX132" fmla="*/ 471884 w 718125"/>
                <a:gd name="connsiteY132" fmla="*/ 125815 h 558908"/>
                <a:gd name="connsiteX133" fmla="*/ 479933 w 718125"/>
                <a:gd name="connsiteY133" fmla="*/ 125815 h 558908"/>
                <a:gd name="connsiteX134" fmla="*/ 479933 w 718125"/>
                <a:gd name="connsiteY134" fmla="*/ 123153 h 558908"/>
                <a:gd name="connsiteX135" fmla="*/ 487983 w 718125"/>
                <a:gd name="connsiteY135" fmla="*/ 123153 h 558908"/>
                <a:gd name="connsiteX136" fmla="*/ 487983 w 718125"/>
                <a:gd name="connsiteY136" fmla="*/ 120490 h 558908"/>
                <a:gd name="connsiteX137" fmla="*/ 493371 w 718125"/>
                <a:gd name="connsiteY137" fmla="*/ 120490 h 558908"/>
                <a:gd name="connsiteX138" fmla="*/ 493371 w 718125"/>
                <a:gd name="connsiteY138" fmla="*/ 123153 h 558908"/>
                <a:gd name="connsiteX139" fmla="*/ 496032 w 718125"/>
                <a:gd name="connsiteY139" fmla="*/ 123153 h 558908"/>
                <a:gd name="connsiteX140" fmla="*/ 496032 w 718125"/>
                <a:gd name="connsiteY140" fmla="*/ 120490 h 558908"/>
                <a:gd name="connsiteX141" fmla="*/ 501420 w 718125"/>
                <a:gd name="connsiteY141" fmla="*/ 120490 h 558908"/>
                <a:gd name="connsiteX142" fmla="*/ 501420 w 718125"/>
                <a:gd name="connsiteY142" fmla="*/ 117828 h 558908"/>
                <a:gd name="connsiteX143" fmla="*/ 504082 w 718125"/>
                <a:gd name="connsiteY143" fmla="*/ 117828 h 558908"/>
                <a:gd name="connsiteX144" fmla="*/ 504082 w 718125"/>
                <a:gd name="connsiteY144" fmla="*/ 112441 h 558908"/>
                <a:gd name="connsiteX145" fmla="*/ 506744 w 718125"/>
                <a:gd name="connsiteY145" fmla="*/ 112441 h 558908"/>
                <a:gd name="connsiteX146" fmla="*/ 506744 w 718125"/>
                <a:gd name="connsiteY146" fmla="*/ 109779 h 558908"/>
                <a:gd name="connsiteX147" fmla="*/ 509406 w 718125"/>
                <a:gd name="connsiteY147" fmla="*/ 109779 h 558908"/>
                <a:gd name="connsiteX148" fmla="*/ 509406 w 718125"/>
                <a:gd name="connsiteY148" fmla="*/ 107117 h 558908"/>
                <a:gd name="connsiteX149" fmla="*/ 512068 w 718125"/>
                <a:gd name="connsiteY149" fmla="*/ 107117 h 558908"/>
                <a:gd name="connsiteX150" fmla="*/ 512068 w 718125"/>
                <a:gd name="connsiteY150" fmla="*/ 104455 h 558908"/>
                <a:gd name="connsiteX151" fmla="*/ 520118 w 718125"/>
                <a:gd name="connsiteY151" fmla="*/ 104455 h 558908"/>
                <a:gd name="connsiteX152" fmla="*/ 520118 w 718125"/>
                <a:gd name="connsiteY152" fmla="*/ 107117 h 558908"/>
                <a:gd name="connsiteX153" fmla="*/ 528168 w 718125"/>
                <a:gd name="connsiteY153" fmla="*/ 107117 h 558908"/>
                <a:gd name="connsiteX154" fmla="*/ 528168 w 718125"/>
                <a:gd name="connsiteY154" fmla="*/ 101729 h 558908"/>
                <a:gd name="connsiteX155" fmla="*/ 522780 w 718125"/>
                <a:gd name="connsiteY155" fmla="*/ 101729 h 558908"/>
                <a:gd name="connsiteX156" fmla="*/ 522780 w 718125"/>
                <a:gd name="connsiteY156" fmla="*/ 104391 h 558908"/>
                <a:gd name="connsiteX157" fmla="*/ 522780 w 718125"/>
                <a:gd name="connsiteY157" fmla="*/ 101729 h 558908"/>
                <a:gd name="connsiteX158" fmla="*/ 514730 w 718125"/>
                <a:gd name="connsiteY158" fmla="*/ 101729 h 558908"/>
                <a:gd name="connsiteX159" fmla="*/ 514730 w 718125"/>
                <a:gd name="connsiteY159" fmla="*/ 99067 h 558908"/>
                <a:gd name="connsiteX160" fmla="*/ 517392 w 718125"/>
                <a:gd name="connsiteY160" fmla="*/ 99067 h 558908"/>
                <a:gd name="connsiteX161" fmla="*/ 517392 w 718125"/>
                <a:gd name="connsiteY161" fmla="*/ 96405 h 558908"/>
                <a:gd name="connsiteX162" fmla="*/ 520054 w 718125"/>
                <a:gd name="connsiteY162" fmla="*/ 96405 h 558908"/>
                <a:gd name="connsiteX163" fmla="*/ 520054 w 718125"/>
                <a:gd name="connsiteY163" fmla="*/ 91018 h 558908"/>
                <a:gd name="connsiteX164" fmla="*/ 522717 w 718125"/>
                <a:gd name="connsiteY164" fmla="*/ 91018 h 558908"/>
                <a:gd name="connsiteX165" fmla="*/ 522717 w 718125"/>
                <a:gd name="connsiteY165" fmla="*/ 88355 h 558908"/>
                <a:gd name="connsiteX166" fmla="*/ 520054 w 718125"/>
                <a:gd name="connsiteY166" fmla="*/ 88355 h 558908"/>
                <a:gd name="connsiteX167" fmla="*/ 522717 w 718125"/>
                <a:gd name="connsiteY167" fmla="*/ 88355 h 558908"/>
                <a:gd name="connsiteX168" fmla="*/ 522717 w 718125"/>
                <a:gd name="connsiteY168" fmla="*/ 82968 h 558908"/>
                <a:gd name="connsiteX169" fmla="*/ 525379 w 718125"/>
                <a:gd name="connsiteY169" fmla="*/ 82968 h 558908"/>
                <a:gd name="connsiteX170" fmla="*/ 525379 w 718125"/>
                <a:gd name="connsiteY170" fmla="*/ 80306 h 558908"/>
                <a:gd name="connsiteX171" fmla="*/ 528041 w 718125"/>
                <a:gd name="connsiteY171" fmla="*/ 80306 h 558908"/>
                <a:gd name="connsiteX172" fmla="*/ 528041 w 718125"/>
                <a:gd name="connsiteY172" fmla="*/ 82968 h 558908"/>
                <a:gd name="connsiteX173" fmla="*/ 544140 w 718125"/>
                <a:gd name="connsiteY173" fmla="*/ 82968 h 558908"/>
                <a:gd name="connsiteX174" fmla="*/ 544140 w 718125"/>
                <a:gd name="connsiteY174" fmla="*/ 80306 h 558908"/>
                <a:gd name="connsiteX175" fmla="*/ 546802 w 718125"/>
                <a:gd name="connsiteY175" fmla="*/ 80306 h 558908"/>
                <a:gd name="connsiteX176" fmla="*/ 546802 w 718125"/>
                <a:gd name="connsiteY176" fmla="*/ 64207 h 558908"/>
                <a:gd name="connsiteX177" fmla="*/ 541414 w 718125"/>
                <a:gd name="connsiteY177" fmla="*/ 64207 h 558908"/>
                <a:gd name="connsiteX178" fmla="*/ 541414 w 718125"/>
                <a:gd name="connsiteY178" fmla="*/ 61545 h 558908"/>
                <a:gd name="connsiteX179" fmla="*/ 538752 w 718125"/>
                <a:gd name="connsiteY179" fmla="*/ 61545 h 558908"/>
                <a:gd name="connsiteX180" fmla="*/ 538752 w 718125"/>
                <a:gd name="connsiteY180" fmla="*/ 58883 h 558908"/>
                <a:gd name="connsiteX181" fmla="*/ 522653 w 718125"/>
                <a:gd name="connsiteY181" fmla="*/ 58883 h 558908"/>
                <a:gd name="connsiteX182" fmla="*/ 522653 w 718125"/>
                <a:gd name="connsiteY182" fmla="*/ 56220 h 558908"/>
                <a:gd name="connsiteX183" fmla="*/ 519991 w 718125"/>
                <a:gd name="connsiteY183" fmla="*/ 56220 h 558908"/>
                <a:gd name="connsiteX184" fmla="*/ 519991 w 718125"/>
                <a:gd name="connsiteY184" fmla="*/ 53558 h 558908"/>
                <a:gd name="connsiteX185" fmla="*/ 514604 w 718125"/>
                <a:gd name="connsiteY185" fmla="*/ 53558 h 558908"/>
                <a:gd name="connsiteX186" fmla="*/ 514604 w 718125"/>
                <a:gd name="connsiteY186" fmla="*/ 50896 h 558908"/>
                <a:gd name="connsiteX187" fmla="*/ 506554 w 718125"/>
                <a:gd name="connsiteY187" fmla="*/ 50896 h 558908"/>
                <a:gd name="connsiteX188" fmla="*/ 506554 w 718125"/>
                <a:gd name="connsiteY188" fmla="*/ 48234 h 558908"/>
                <a:gd name="connsiteX189" fmla="*/ 498505 w 718125"/>
                <a:gd name="connsiteY189" fmla="*/ 48234 h 558908"/>
                <a:gd name="connsiteX190" fmla="*/ 498505 w 718125"/>
                <a:gd name="connsiteY190" fmla="*/ 45572 h 558908"/>
                <a:gd name="connsiteX191" fmla="*/ 493117 w 718125"/>
                <a:gd name="connsiteY191" fmla="*/ 45572 h 558908"/>
                <a:gd name="connsiteX192" fmla="*/ 493117 w 718125"/>
                <a:gd name="connsiteY192" fmla="*/ 42910 h 558908"/>
                <a:gd name="connsiteX193" fmla="*/ 485067 w 718125"/>
                <a:gd name="connsiteY193" fmla="*/ 42910 h 558908"/>
                <a:gd name="connsiteX194" fmla="*/ 485067 w 718125"/>
                <a:gd name="connsiteY194" fmla="*/ 45572 h 558908"/>
                <a:gd name="connsiteX195" fmla="*/ 477018 w 718125"/>
                <a:gd name="connsiteY195" fmla="*/ 45572 h 558908"/>
                <a:gd name="connsiteX196" fmla="*/ 477018 w 718125"/>
                <a:gd name="connsiteY196" fmla="*/ 48234 h 558908"/>
                <a:gd name="connsiteX197" fmla="*/ 474356 w 718125"/>
                <a:gd name="connsiteY197" fmla="*/ 48234 h 558908"/>
                <a:gd name="connsiteX198" fmla="*/ 474356 w 718125"/>
                <a:gd name="connsiteY198" fmla="*/ 50896 h 558908"/>
                <a:gd name="connsiteX199" fmla="*/ 468968 w 718125"/>
                <a:gd name="connsiteY199" fmla="*/ 50896 h 558908"/>
                <a:gd name="connsiteX200" fmla="*/ 468968 w 718125"/>
                <a:gd name="connsiteY200" fmla="*/ 56284 h 558908"/>
                <a:gd name="connsiteX201" fmla="*/ 466306 w 718125"/>
                <a:gd name="connsiteY201" fmla="*/ 56284 h 558908"/>
                <a:gd name="connsiteX202" fmla="*/ 466306 w 718125"/>
                <a:gd name="connsiteY202" fmla="*/ 58946 h 558908"/>
                <a:gd name="connsiteX203" fmla="*/ 460919 w 718125"/>
                <a:gd name="connsiteY203" fmla="*/ 58946 h 558908"/>
                <a:gd name="connsiteX204" fmla="*/ 460919 w 718125"/>
                <a:gd name="connsiteY204" fmla="*/ 61608 h 558908"/>
                <a:gd name="connsiteX205" fmla="*/ 452869 w 718125"/>
                <a:gd name="connsiteY205" fmla="*/ 61608 h 558908"/>
                <a:gd name="connsiteX206" fmla="*/ 452869 w 718125"/>
                <a:gd name="connsiteY206" fmla="*/ 64270 h 558908"/>
                <a:gd name="connsiteX207" fmla="*/ 450207 w 718125"/>
                <a:gd name="connsiteY207" fmla="*/ 64270 h 558908"/>
                <a:gd name="connsiteX208" fmla="*/ 450207 w 718125"/>
                <a:gd name="connsiteY208" fmla="*/ 58883 h 558908"/>
                <a:gd name="connsiteX209" fmla="*/ 455594 w 718125"/>
                <a:gd name="connsiteY209" fmla="*/ 58883 h 558908"/>
                <a:gd name="connsiteX210" fmla="*/ 455594 w 718125"/>
                <a:gd name="connsiteY210" fmla="*/ 56220 h 558908"/>
                <a:gd name="connsiteX211" fmla="*/ 458256 w 718125"/>
                <a:gd name="connsiteY211" fmla="*/ 56220 h 558908"/>
                <a:gd name="connsiteX212" fmla="*/ 458256 w 718125"/>
                <a:gd name="connsiteY212" fmla="*/ 53558 h 558908"/>
                <a:gd name="connsiteX213" fmla="*/ 460919 w 718125"/>
                <a:gd name="connsiteY213" fmla="*/ 53558 h 558908"/>
                <a:gd name="connsiteX214" fmla="*/ 460919 w 718125"/>
                <a:gd name="connsiteY214" fmla="*/ 50896 h 558908"/>
                <a:gd name="connsiteX215" fmla="*/ 463581 w 718125"/>
                <a:gd name="connsiteY215" fmla="*/ 50896 h 558908"/>
                <a:gd name="connsiteX216" fmla="*/ 463581 w 718125"/>
                <a:gd name="connsiteY216" fmla="*/ 53558 h 558908"/>
                <a:gd name="connsiteX217" fmla="*/ 466243 w 718125"/>
                <a:gd name="connsiteY217" fmla="*/ 53558 h 558908"/>
                <a:gd name="connsiteX218" fmla="*/ 466243 w 718125"/>
                <a:gd name="connsiteY218" fmla="*/ 50896 h 558908"/>
                <a:gd name="connsiteX219" fmla="*/ 468905 w 718125"/>
                <a:gd name="connsiteY219" fmla="*/ 50896 h 558908"/>
                <a:gd name="connsiteX220" fmla="*/ 468905 w 718125"/>
                <a:gd name="connsiteY220" fmla="*/ 48234 h 558908"/>
                <a:gd name="connsiteX221" fmla="*/ 471567 w 718125"/>
                <a:gd name="connsiteY221" fmla="*/ 48234 h 558908"/>
                <a:gd name="connsiteX222" fmla="*/ 468905 w 718125"/>
                <a:gd name="connsiteY222" fmla="*/ 48234 h 558908"/>
                <a:gd name="connsiteX223" fmla="*/ 468905 w 718125"/>
                <a:gd name="connsiteY223" fmla="*/ 45572 h 558908"/>
                <a:gd name="connsiteX224" fmla="*/ 471567 w 718125"/>
                <a:gd name="connsiteY224" fmla="*/ 45572 h 558908"/>
                <a:gd name="connsiteX225" fmla="*/ 471567 w 718125"/>
                <a:gd name="connsiteY225" fmla="*/ 42910 h 558908"/>
                <a:gd name="connsiteX226" fmla="*/ 458130 w 718125"/>
                <a:gd name="connsiteY226" fmla="*/ 42910 h 558908"/>
                <a:gd name="connsiteX227" fmla="*/ 458130 w 718125"/>
                <a:gd name="connsiteY227" fmla="*/ 45572 h 558908"/>
                <a:gd name="connsiteX228" fmla="*/ 455467 w 718125"/>
                <a:gd name="connsiteY228" fmla="*/ 45572 h 558908"/>
                <a:gd name="connsiteX229" fmla="*/ 455467 w 718125"/>
                <a:gd name="connsiteY229" fmla="*/ 48234 h 558908"/>
                <a:gd name="connsiteX230" fmla="*/ 450080 w 718125"/>
                <a:gd name="connsiteY230" fmla="*/ 48234 h 558908"/>
                <a:gd name="connsiteX231" fmla="*/ 450080 w 718125"/>
                <a:gd name="connsiteY231" fmla="*/ 50896 h 558908"/>
                <a:gd name="connsiteX232" fmla="*/ 444693 w 718125"/>
                <a:gd name="connsiteY232" fmla="*/ 50896 h 558908"/>
                <a:gd name="connsiteX233" fmla="*/ 447355 w 718125"/>
                <a:gd name="connsiteY233" fmla="*/ 50896 h 558908"/>
                <a:gd name="connsiteX234" fmla="*/ 447355 w 718125"/>
                <a:gd name="connsiteY234" fmla="*/ 58946 h 558908"/>
                <a:gd name="connsiteX235" fmla="*/ 441967 w 718125"/>
                <a:gd name="connsiteY235" fmla="*/ 58946 h 558908"/>
                <a:gd name="connsiteX236" fmla="*/ 441967 w 718125"/>
                <a:gd name="connsiteY236" fmla="*/ 66995 h 558908"/>
                <a:gd name="connsiteX237" fmla="*/ 441967 w 718125"/>
                <a:gd name="connsiteY237" fmla="*/ 64333 h 558908"/>
                <a:gd name="connsiteX238" fmla="*/ 444629 w 718125"/>
                <a:gd name="connsiteY238" fmla="*/ 64333 h 558908"/>
                <a:gd name="connsiteX239" fmla="*/ 444629 w 718125"/>
                <a:gd name="connsiteY239" fmla="*/ 66995 h 558908"/>
                <a:gd name="connsiteX240" fmla="*/ 447291 w 718125"/>
                <a:gd name="connsiteY240" fmla="*/ 66995 h 558908"/>
                <a:gd name="connsiteX241" fmla="*/ 447291 w 718125"/>
                <a:gd name="connsiteY241" fmla="*/ 75045 h 558908"/>
                <a:gd name="connsiteX242" fmla="*/ 444629 w 718125"/>
                <a:gd name="connsiteY242" fmla="*/ 75045 h 558908"/>
                <a:gd name="connsiteX243" fmla="*/ 444629 w 718125"/>
                <a:gd name="connsiteY243" fmla="*/ 77707 h 558908"/>
                <a:gd name="connsiteX244" fmla="*/ 439242 w 718125"/>
                <a:gd name="connsiteY244" fmla="*/ 77707 h 558908"/>
                <a:gd name="connsiteX245" fmla="*/ 439242 w 718125"/>
                <a:gd name="connsiteY245" fmla="*/ 80369 h 558908"/>
                <a:gd name="connsiteX246" fmla="*/ 436580 w 718125"/>
                <a:gd name="connsiteY246" fmla="*/ 80369 h 558908"/>
                <a:gd name="connsiteX247" fmla="*/ 436580 w 718125"/>
                <a:gd name="connsiteY247" fmla="*/ 83031 h 558908"/>
                <a:gd name="connsiteX248" fmla="*/ 428530 w 718125"/>
                <a:gd name="connsiteY248" fmla="*/ 83031 h 558908"/>
                <a:gd name="connsiteX249" fmla="*/ 428530 w 718125"/>
                <a:gd name="connsiteY249" fmla="*/ 88419 h 558908"/>
                <a:gd name="connsiteX250" fmla="*/ 425868 w 718125"/>
                <a:gd name="connsiteY250" fmla="*/ 88419 h 558908"/>
                <a:gd name="connsiteX251" fmla="*/ 425868 w 718125"/>
                <a:gd name="connsiteY251" fmla="*/ 91081 h 558908"/>
                <a:gd name="connsiteX252" fmla="*/ 423206 w 718125"/>
                <a:gd name="connsiteY252" fmla="*/ 91081 h 558908"/>
                <a:gd name="connsiteX253" fmla="*/ 423206 w 718125"/>
                <a:gd name="connsiteY253" fmla="*/ 99131 h 558908"/>
                <a:gd name="connsiteX254" fmla="*/ 420544 w 718125"/>
                <a:gd name="connsiteY254" fmla="*/ 99131 h 558908"/>
                <a:gd name="connsiteX255" fmla="*/ 420544 w 718125"/>
                <a:gd name="connsiteY255" fmla="*/ 101792 h 558908"/>
                <a:gd name="connsiteX256" fmla="*/ 417882 w 718125"/>
                <a:gd name="connsiteY256" fmla="*/ 101792 h 558908"/>
                <a:gd name="connsiteX257" fmla="*/ 417882 w 718125"/>
                <a:gd name="connsiteY257" fmla="*/ 107180 h 558908"/>
                <a:gd name="connsiteX258" fmla="*/ 415220 w 718125"/>
                <a:gd name="connsiteY258" fmla="*/ 107180 h 558908"/>
                <a:gd name="connsiteX259" fmla="*/ 415220 w 718125"/>
                <a:gd name="connsiteY259" fmla="*/ 109842 h 558908"/>
                <a:gd name="connsiteX260" fmla="*/ 412558 w 718125"/>
                <a:gd name="connsiteY260" fmla="*/ 109842 h 558908"/>
                <a:gd name="connsiteX261" fmla="*/ 412558 w 718125"/>
                <a:gd name="connsiteY261" fmla="*/ 112504 h 558908"/>
                <a:gd name="connsiteX262" fmla="*/ 409895 w 718125"/>
                <a:gd name="connsiteY262" fmla="*/ 112504 h 558908"/>
                <a:gd name="connsiteX263" fmla="*/ 409895 w 718125"/>
                <a:gd name="connsiteY263" fmla="*/ 115166 h 558908"/>
                <a:gd name="connsiteX264" fmla="*/ 407233 w 718125"/>
                <a:gd name="connsiteY264" fmla="*/ 115166 h 558908"/>
                <a:gd name="connsiteX265" fmla="*/ 407233 w 718125"/>
                <a:gd name="connsiteY265" fmla="*/ 117828 h 558908"/>
                <a:gd name="connsiteX266" fmla="*/ 404571 w 718125"/>
                <a:gd name="connsiteY266" fmla="*/ 117828 h 558908"/>
                <a:gd name="connsiteX267" fmla="*/ 404571 w 718125"/>
                <a:gd name="connsiteY267" fmla="*/ 120490 h 558908"/>
                <a:gd name="connsiteX268" fmla="*/ 396522 w 718125"/>
                <a:gd name="connsiteY268" fmla="*/ 120490 h 558908"/>
                <a:gd name="connsiteX269" fmla="*/ 396522 w 718125"/>
                <a:gd name="connsiteY269" fmla="*/ 117828 h 558908"/>
                <a:gd name="connsiteX270" fmla="*/ 399184 w 718125"/>
                <a:gd name="connsiteY270" fmla="*/ 117828 h 558908"/>
                <a:gd name="connsiteX271" fmla="*/ 399184 w 718125"/>
                <a:gd name="connsiteY271" fmla="*/ 115166 h 558908"/>
                <a:gd name="connsiteX272" fmla="*/ 401846 w 718125"/>
                <a:gd name="connsiteY272" fmla="*/ 115166 h 558908"/>
                <a:gd name="connsiteX273" fmla="*/ 401846 w 718125"/>
                <a:gd name="connsiteY273" fmla="*/ 109779 h 558908"/>
                <a:gd name="connsiteX274" fmla="*/ 404508 w 718125"/>
                <a:gd name="connsiteY274" fmla="*/ 109779 h 558908"/>
                <a:gd name="connsiteX275" fmla="*/ 404508 w 718125"/>
                <a:gd name="connsiteY275" fmla="*/ 107117 h 558908"/>
                <a:gd name="connsiteX276" fmla="*/ 401846 w 718125"/>
                <a:gd name="connsiteY276" fmla="*/ 107117 h 558908"/>
                <a:gd name="connsiteX277" fmla="*/ 401846 w 718125"/>
                <a:gd name="connsiteY277" fmla="*/ 112504 h 558908"/>
                <a:gd name="connsiteX278" fmla="*/ 399184 w 718125"/>
                <a:gd name="connsiteY278" fmla="*/ 112504 h 558908"/>
                <a:gd name="connsiteX279" fmla="*/ 399184 w 718125"/>
                <a:gd name="connsiteY279" fmla="*/ 115166 h 558908"/>
                <a:gd name="connsiteX280" fmla="*/ 396522 w 718125"/>
                <a:gd name="connsiteY280" fmla="*/ 115166 h 558908"/>
                <a:gd name="connsiteX281" fmla="*/ 396522 w 718125"/>
                <a:gd name="connsiteY281" fmla="*/ 112504 h 558908"/>
                <a:gd name="connsiteX282" fmla="*/ 399184 w 718125"/>
                <a:gd name="connsiteY282" fmla="*/ 112504 h 558908"/>
                <a:gd name="connsiteX283" fmla="*/ 399184 w 718125"/>
                <a:gd name="connsiteY283" fmla="*/ 109842 h 558908"/>
                <a:gd name="connsiteX284" fmla="*/ 401846 w 718125"/>
                <a:gd name="connsiteY284" fmla="*/ 109842 h 558908"/>
                <a:gd name="connsiteX285" fmla="*/ 401846 w 718125"/>
                <a:gd name="connsiteY285" fmla="*/ 104455 h 558908"/>
                <a:gd name="connsiteX286" fmla="*/ 404508 w 718125"/>
                <a:gd name="connsiteY286" fmla="*/ 104455 h 558908"/>
                <a:gd name="connsiteX287" fmla="*/ 404508 w 718125"/>
                <a:gd name="connsiteY287" fmla="*/ 99067 h 558908"/>
                <a:gd name="connsiteX288" fmla="*/ 407170 w 718125"/>
                <a:gd name="connsiteY288" fmla="*/ 99067 h 558908"/>
                <a:gd name="connsiteX289" fmla="*/ 407170 w 718125"/>
                <a:gd name="connsiteY289" fmla="*/ 93680 h 558908"/>
                <a:gd name="connsiteX290" fmla="*/ 409832 w 718125"/>
                <a:gd name="connsiteY290" fmla="*/ 93680 h 558908"/>
                <a:gd name="connsiteX291" fmla="*/ 409832 w 718125"/>
                <a:gd name="connsiteY291" fmla="*/ 82968 h 558908"/>
                <a:gd name="connsiteX292" fmla="*/ 412494 w 718125"/>
                <a:gd name="connsiteY292" fmla="*/ 82968 h 558908"/>
                <a:gd name="connsiteX293" fmla="*/ 412494 w 718125"/>
                <a:gd name="connsiteY293" fmla="*/ 48107 h 558908"/>
                <a:gd name="connsiteX294" fmla="*/ 409832 w 718125"/>
                <a:gd name="connsiteY294" fmla="*/ 48107 h 558908"/>
                <a:gd name="connsiteX295" fmla="*/ 409832 w 718125"/>
                <a:gd name="connsiteY295" fmla="*/ 42720 h 558908"/>
                <a:gd name="connsiteX296" fmla="*/ 407170 w 718125"/>
                <a:gd name="connsiteY296" fmla="*/ 42720 h 558908"/>
                <a:gd name="connsiteX297" fmla="*/ 407170 w 718125"/>
                <a:gd name="connsiteY297" fmla="*/ 40058 h 558908"/>
                <a:gd name="connsiteX298" fmla="*/ 404508 w 718125"/>
                <a:gd name="connsiteY298" fmla="*/ 40058 h 558908"/>
                <a:gd name="connsiteX299" fmla="*/ 404508 w 718125"/>
                <a:gd name="connsiteY299" fmla="*/ 34670 h 558908"/>
                <a:gd name="connsiteX300" fmla="*/ 401846 w 718125"/>
                <a:gd name="connsiteY300" fmla="*/ 34670 h 558908"/>
                <a:gd name="connsiteX301" fmla="*/ 401846 w 718125"/>
                <a:gd name="connsiteY301" fmla="*/ 32008 h 558908"/>
                <a:gd name="connsiteX302" fmla="*/ 396458 w 718125"/>
                <a:gd name="connsiteY302" fmla="*/ 32008 h 558908"/>
                <a:gd name="connsiteX303" fmla="*/ 396458 w 718125"/>
                <a:gd name="connsiteY303" fmla="*/ 29346 h 558908"/>
                <a:gd name="connsiteX304" fmla="*/ 391071 w 718125"/>
                <a:gd name="connsiteY304" fmla="*/ 29346 h 558908"/>
                <a:gd name="connsiteX305" fmla="*/ 391071 w 718125"/>
                <a:gd name="connsiteY305" fmla="*/ 26684 h 558908"/>
                <a:gd name="connsiteX306" fmla="*/ 377634 w 718125"/>
                <a:gd name="connsiteY306" fmla="*/ 26684 h 558908"/>
                <a:gd name="connsiteX307" fmla="*/ 377634 w 718125"/>
                <a:gd name="connsiteY307" fmla="*/ 24022 h 558908"/>
                <a:gd name="connsiteX308" fmla="*/ 369584 w 718125"/>
                <a:gd name="connsiteY308" fmla="*/ 24022 h 558908"/>
                <a:gd name="connsiteX309" fmla="*/ 369584 w 718125"/>
                <a:gd name="connsiteY309" fmla="*/ 26684 h 558908"/>
                <a:gd name="connsiteX310" fmla="*/ 361534 w 718125"/>
                <a:gd name="connsiteY310" fmla="*/ 26684 h 558908"/>
                <a:gd name="connsiteX311" fmla="*/ 361534 w 718125"/>
                <a:gd name="connsiteY311" fmla="*/ 29346 h 558908"/>
                <a:gd name="connsiteX312" fmla="*/ 356147 w 718125"/>
                <a:gd name="connsiteY312" fmla="*/ 29346 h 558908"/>
                <a:gd name="connsiteX313" fmla="*/ 356147 w 718125"/>
                <a:gd name="connsiteY313" fmla="*/ 26684 h 558908"/>
                <a:gd name="connsiteX314" fmla="*/ 353485 w 718125"/>
                <a:gd name="connsiteY314" fmla="*/ 26684 h 558908"/>
                <a:gd name="connsiteX315" fmla="*/ 353485 w 718125"/>
                <a:gd name="connsiteY315" fmla="*/ 29346 h 558908"/>
                <a:gd name="connsiteX316" fmla="*/ 350823 w 718125"/>
                <a:gd name="connsiteY316" fmla="*/ 29346 h 558908"/>
                <a:gd name="connsiteX317" fmla="*/ 350823 w 718125"/>
                <a:gd name="connsiteY317" fmla="*/ 26684 h 558908"/>
                <a:gd name="connsiteX318" fmla="*/ 350823 w 718125"/>
                <a:gd name="connsiteY318" fmla="*/ 29346 h 558908"/>
                <a:gd name="connsiteX319" fmla="*/ 348161 w 718125"/>
                <a:gd name="connsiteY319" fmla="*/ 29346 h 558908"/>
                <a:gd name="connsiteX320" fmla="*/ 348161 w 718125"/>
                <a:gd name="connsiteY320" fmla="*/ 26684 h 558908"/>
                <a:gd name="connsiteX321" fmla="*/ 340111 w 718125"/>
                <a:gd name="connsiteY321" fmla="*/ 26684 h 558908"/>
                <a:gd name="connsiteX322" fmla="*/ 340111 w 718125"/>
                <a:gd name="connsiteY322" fmla="*/ 29346 h 558908"/>
                <a:gd name="connsiteX323" fmla="*/ 337449 w 718125"/>
                <a:gd name="connsiteY323" fmla="*/ 29346 h 558908"/>
                <a:gd name="connsiteX324" fmla="*/ 337449 w 718125"/>
                <a:gd name="connsiteY324" fmla="*/ 32008 h 558908"/>
                <a:gd name="connsiteX325" fmla="*/ 332062 w 718125"/>
                <a:gd name="connsiteY325" fmla="*/ 32008 h 558908"/>
                <a:gd name="connsiteX326" fmla="*/ 332062 w 718125"/>
                <a:gd name="connsiteY326" fmla="*/ 34670 h 558908"/>
                <a:gd name="connsiteX327" fmla="*/ 324012 w 718125"/>
                <a:gd name="connsiteY327" fmla="*/ 34670 h 558908"/>
                <a:gd name="connsiteX328" fmla="*/ 324012 w 718125"/>
                <a:gd name="connsiteY328" fmla="*/ 32008 h 558908"/>
                <a:gd name="connsiteX329" fmla="*/ 318625 w 718125"/>
                <a:gd name="connsiteY329" fmla="*/ 32008 h 558908"/>
                <a:gd name="connsiteX330" fmla="*/ 318625 w 718125"/>
                <a:gd name="connsiteY330" fmla="*/ 34670 h 558908"/>
                <a:gd name="connsiteX331" fmla="*/ 313237 w 718125"/>
                <a:gd name="connsiteY331" fmla="*/ 34670 h 558908"/>
                <a:gd name="connsiteX332" fmla="*/ 313237 w 718125"/>
                <a:gd name="connsiteY332" fmla="*/ 32008 h 558908"/>
                <a:gd name="connsiteX333" fmla="*/ 310575 w 718125"/>
                <a:gd name="connsiteY333" fmla="*/ 32008 h 558908"/>
                <a:gd name="connsiteX334" fmla="*/ 310575 w 718125"/>
                <a:gd name="connsiteY334" fmla="*/ 29346 h 558908"/>
                <a:gd name="connsiteX335" fmla="*/ 307913 w 718125"/>
                <a:gd name="connsiteY335" fmla="*/ 29346 h 558908"/>
                <a:gd name="connsiteX336" fmla="*/ 307913 w 718125"/>
                <a:gd name="connsiteY336" fmla="*/ 26684 h 558908"/>
                <a:gd name="connsiteX337" fmla="*/ 305251 w 718125"/>
                <a:gd name="connsiteY337" fmla="*/ 26684 h 558908"/>
                <a:gd name="connsiteX338" fmla="*/ 305251 w 718125"/>
                <a:gd name="connsiteY338" fmla="*/ 24022 h 558908"/>
                <a:gd name="connsiteX339" fmla="*/ 302589 w 718125"/>
                <a:gd name="connsiteY339" fmla="*/ 24022 h 558908"/>
                <a:gd name="connsiteX340" fmla="*/ 302589 w 718125"/>
                <a:gd name="connsiteY340" fmla="*/ 21360 h 558908"/>
                <a:gd name="connsiteX341" fmla="*/ 297201 w 718125"/>
                <a:gd name="connsiteY341" fmla="*/ 21360 h 558908"/>
                <a:gd name="connsiteX342" fmla="*/ 297201 w 718125"/>
                <a:gd name="connsiteY342" fmla="*/ 18698 h 558908"/>
                <a:gd name="connsiteX343" fmla="*/ 294539 w 718125"/>
                <a:gd name="connsiteY343" fmla="*/ 18698 h 558908"/>
                <a:gd name="connsiteX344" fmla="*/ 294539 w 718125"/>
                <a:gd name="connsiteY344" fmla="*/ 16036 h 558908"/>
                <a:gd name="connsiteX345" fmla="*/ 286490 w 718125"/>
                <a:gd name="connsiteY345" fmla="*/ 16036 h 558908"/>
                <a:gd name="connsiteX346" fmla="*/ 286490 w 718125"/>
                <a:gd name="connsiteY346" fmla="*/ 13374 h 558908"/>
                <a:gd name="connsiteX347" fmla="*/ 278440 w 718125"/>
                <a:gd name="connsiteY347" fmla="*/ 13374 h 558908"/>
                <a:gd name="connsiteX348" fmla="*/ 278440 w 718125"/>
                <a:gd name="connsiteY348" fmla="*/ 10712 h 558908"/>
                <a:gd name="connsiteX349" fmla="*/ 273052 w 718125"/>
                <a:gd name="connsiteY349" fmla="*/ 10712 h 558908"/>
                <a:gd name="connsiteX350" fmla="*/ 273052 w 718125"/>
                <a:gd name="connsiteY350" fmla="*/ 2662 h 558908"/>
                <a:gd name="connsiteX351" fmla="*/ 291813 w 718125"/>
                <a:gd name="connsiteY351" fmla="*/ 2662 h 558908"/>
                <a:gd name="connsiteX352" fmla="*/ 291813 w 718125"/>
                <a:gd name="connsiteY352" fmla="*/ 0 h 558908"/>
                <a:gd name="connsiteX353" fmla="*/ 294476 w 718125"/>
                <a:gd name="connsiteY353" fmla="*/ 0 h 558908"/>
                <a:gd name="connsiteX354" fmla="*/ 294476 w 718125"/>
                <a:gd name="connsiteY354" fmla="*/ 2662 h 558908"/>
                <a:gd name="connsiteX355" fmla="*/ 313237 w 718125"/>
                <a:gd name="connsiteY355" fmla="*/ 2662 h 558908"/>
                <a:gd name="connsiteX356" fmla="*/ 313237 w 718125"/>
                <a:gd name="connsiteY356" fmla="*/ 5324 h 558908"/>
                <a:gd name="connsiteX357" fmla="*/ 326674 w 718125"/>
                <a:gd name="connsiteY357" fmla="*/ 5324 h 558908"/>
                <a:gd name="connsiteX358" fmla="*/ 326674 w 718125"/>
                <a:gd name="connsiteY358" fmla="*/ 7986 h 558908"/>
                <a:gd name="connsiteX359" fmla="*/ 342773 w 718125"/>
                <a:gd name="connsiteY359" fmla="*/ 7986 h 558908"/>
                <a:gd name="connsiteX360" fmla="*/ 342773 w 718125"/>
                <a:gd name="connsiteY360" fmla="*/ 10648 h 558908"/>
                <a:gd name="connsiteX361" fmla="*/ 353485 w 718125"/>
                <a:gd name="connsiteY361" fmla="*/ 10648 h 558908"/>
                <a:gd name="connsiteX362" fmla="*/ 353485 w 718125"/>
                <a:gd name="connsiteY362" fmla="*/ 13310 h 558908"/>
                <a:gd name="connsiteX363" fmla="*/ 364197 w 718125"/>
                <a:gd name="connsiteY363" fmla="*/ 13310 h 558908"/>
                <a:gd name="connsiteX364" fmla="*/ 364197 w 718125"/>
                <a:gd name="connsiteY364" fmla="*/ 15973 h 558908"/>
                <a:gd name="connsiteX365" fmla="*/ 377634 w 718125"/>
                <a:gd name="connsiteY365" fmla="*/ 15973 h 558908"/>
                <a:gd name="connsiteX366" fmla="*/ 377634 w 718125"/>
                <a:gd name="connsiteY366" fmla="*/ 18635 h 558908"/>
                <a:gd name="connsiteX367" fmla="*/ 393733 w 718125"/>
                <a:gd name="connsiteY367" fmla="*/ 18635 h 558908"/>
                <a:gd name="connsiteX368" fmla="*/ 393733 w 718125"/>
                <a:gd name="connsiteY368" fmla="*/ 21297 h 558908"/>
                <a:gd name="connsiteX369" fmla="*/ 412494 w 718125"/>
                <a:gd name="connsiteY369" fmla="*/ 21297 h 558908"/>
                <a:gd name="connsiteX370" fmla="*/ 412494 w 718125"/>
                <a:gd name="connsiteY370" fmla="*/ 23959 h 558908"/>
                <a:gd name="connsiteX371" fmla="*/ 417882 w 718125"/>
                <a:gd name="connsiteY371" fmla="*/ 23959 h 558908"/>
                <a:gd name="connsiteX372" fmla="*/ 417882 w 718125"/>
                <a:gd name="connsiteY372" fmla="*/ 21297 h 558908"/>
                <a:gd name="connsiteX373" fmla="*/ 417882 w 718125"/>
                <a:gd name="connsiteY373" fmla="*/ 23959 h 558908"/>
                <a:gd name="connsiteX374" fmla="*/ 420544 w 718125"/>
                <a:gd name="connsiteY374" fmla="*/ 23959 h 558908"/>
                <a:gd name="connsiteX375" fmla="*/ 420544 w 718125"/>
                <a:gd name="connsiteY375" fmla="*/ 21297 h 558908"/>
                <a:gd name="connsiteX376" fmla="*/ 420544 w 718125"/>
                <a:gd name="connsiteY376" fmla="*/ 23959 h 558908"/>
                <a:gd name="connsiteX377" fmla="*/ 452742 w 718125"/>
                <a:gd name="connsiteY377" fmla="*/ 23959 h 558908"/>
                <a:gd name="connsiteX378" fmla="*/ 452742 w 718125"/>
                <a:gd name="connsiteY378" fmla="*/ 26621 h 558908"/>
                <a:gd name="connsiteX379" fmla="*/ 474165 w 718125"/>
                <a:gd name="connsiteY379" fmla="*/ 26621 h 558908"/>
                <a:gd name="connsiteX380" fmla="*/ 474165 w 718125"/>
                <a:gd name="connsiteY380" fmla="*/ 29283 h 558908"/>
                <a:gd name="connsiteX381" fmla="*/ 484877 w 718125"/>
                <a:gd name="connsiteY381" fmla="*/ 29283 h 558908"/>
                <a:gd name="connsiteX382" fmla="*/ 484877 w 718125"/>
                <a:gd name="connsiteY382" fmla="*/ 31945 h 558908"/>
                <a:gd name="connsiteX383" fmla="*/ 495589 w 718125"/>
                <a:gd name="connsiteY383" fmla="*/ 31945 h 558908"/>
                <a:gd name="connsiteX384" fmla="*/ 495589 w 718125"/>
                <a:gd name="connsiteY384" fmla="*/ 34607 h 558908"/>
                <a:gd name="connsiteX385" fmla="*/ 503638 w 718125"/>
                <a:gd name="connsiteY385" fmla="*/ 34607 h 558908"/>
                <a:gd name="connsiteX386" fmla="*/ 503638 w 718125"/>
                <a:gd name="connsiteY386" fmla="*/ 37269 h 558908"/>
                <a:gd name="connsiteX387" fmla="*/ 514350 w 718125"/>
                <a:gd name="connsiteY387" fmla="*/ 37269 h 558908"/>
                <a:gd name="connsiteX388" fmla="*/ 514350 w 718125"/>
                <a:gd name="connsiteY388" fmla="*/ 39931 h 558908"/>
                <a:gd name="connsiteX389" fmla="*/ 522399 w 718125"/>
                <a:gd name="connsiteY389" fmla="*/ 39931 h 558908"/>
                <a:gd name="connsiteX390" fmla="*/ 522399 w 718125"/>
                <a:gd name="connsiteY390" fmla="*/ 42593 h 558908"/>
                <a:gd name="connsiteX391" fmla="*/ 538499 w 718125"/>
                <a:gd name="connsiteY391" fmla="*/ 42593 h 558908"/>
                <a:gd name="connsiteX392" fmla="*/ 538499 w 718125"/>
                <a:gd name="connsiteY392" fmla="*/ 45255 h 558908"/>
                <a:gd name="connsiteX393" fmla="*/ 549211 w 718125"/>
                <a:gd name="connsiteY393" fmla="*/ 45255 h 558908"/>
                <a:gd name="connsiteX394" fmla="*/ 549211 w 718125"/>
                <a:gd name="connsiteY394" fmla="*/ 47917 h 558908"/>
                <a:gd name="connsiteX395" fmla="*/ 557260 w 718125"/>
                <a:gd name="connsiteY395" fmla="*/ 47917 h 558908"/>
                <a:gd name="connsiteX396" fmla="*/ 557260 w 718125"/>
                <a:gd name="connsiteY396" fmla="*/ 50579 h 558908"/>
                <a:gd name="connsiteX397" fmla="*/ 567972 w 718125"/>
                <a:gd name="connsiteY397" fmla="*/ 50579 h 558908"/>
                <a:gd name="connsiteX398" fmla="*/ 567972 w 718125"/>
                <a:gd name="connsiteY398" fmla="*/ 53241 h 558908"/>
                <a:gd name="connsiteX399" fmla="*/ 581409 w 718125"/>
                <a:gd name="connsiteY399" fmla="*/ 53241 h 558908"/>
                <a:gd name="connsiteX400" fmla="*/ 581409 w 718125"/>
                <a:gd name="connsiteY400" fmla="*/ 55904 h 558908"/>
                <a:gd name="connsiteX401" fmla="*/ 589458 w 718125"/>
                <a:gd name="connsiteY401" fmla="*/ 55904 h 558908"/>
                <a:gd name="connsiteX402" fmla="*/ 589458 w 718125"/>
                <a:gd name="connsiteY402" fmla="*/ 58566 h 558908"/>
                <a:gd name="connsiteX403" fmla="*/ 600170 w 718125"/>
                <a:gd name="connsiteY403" fmla="*/ 58566 h 558908"/>
                <a:gd name="connsiteX404" fmla="*/ 600170 w 718125"/>
                <a:gd name="connsiteY404" fmla="*/ 61228 h 558908"/>
                <a:gd name="connsiteX405" fmla="*/ 608220 w 718125"/>
                <a:gd name="connsiteY405" fmla="*/ 61228 h 558908"/>
                <a:gd name="connsiteX406" fmla="*/ 608220 w 718125"/>
                <a:gd name="connsiteY406" fmla="*/ 63890 h 558908"/>
                <a:gd name="connsiteX407" fmla="*/ 616269 w 718125"/>
                <a:gd name="connsiteY407" fmla="*/ 63890 h 558908"/>
                <a:gd name="connsiteX408" fmla="*/ 616269 w 718125"/>
                <a:gd name="connsiteY408" fmla="*/ 66552 h 558908"/>
                <a:gd name="connsiteX409" fmla="*/ 624319 w 718125"/>
                <a:gd name="connsiteY409" fmla="*/ 66552 h 558908"/>
                <a:gd name="connsiteX410" fmla="*/ 624319 w 718125"/>
                <a:gd name="connsiteY410" fmla="*/ 69214 h 558908"/>
                <a:gd name="connsiteX411" fmla="*/ 632369 w 718125"/>
                <a:gd name="connsiteY411" fmla="*/ 69214 h 558908"/>
                <a:gd name="connsiteX412" fmla="*/ 632369 w 718125"/>
                <a:gd name="connsiteY412" fmla="*/ 71876 h 558908"/>
                <a:gd name="connsiteX413" fmla="*/ 637756 w 718125"/>
                <a:gd name="connsiteY413" fmla="*/ 71876 h 558908"/>
                <a:gd name="connsiteX414" fmla="*/ 637756 w 718125"/>
                <a:gd name="connsiteY414" fmla="*/ 74538 h 558908"/>
                <a:gd name="connsiteX415" fmla="*/ 640418 w 718125"/>
                <a:gd name="connsiteY415" fmla="*/ 74538 h 558908"/>
                <a:gd name="connsiteX416" fmla="*/ 640418 w 718125"/>
                <a:gd name="connsiteY416" fmla="*/ 77200 h 558908"/>
                <a:gd name="connsiteX417" fmla="*/ 645806 w 718125"/>
                <a:gd name="connsiteY417" fmla="*/ 77200 h 558908"/>
                <a:gd name="connsiteX418" fmla="*/ 645806 w 718125"/>
                <a:gd name="connsiteY418" fmla="*/ 79862 h 558908"/>
                <a:gd name="connsiteX419" fmla="*/ 648468 w 718125"/>
                <a:gd name="connsiteY419" fmla="*/ 79862 h 558908"/>
                <a:gd name="connsiteX420" fmla="*/ 648468 w 718125"/>
                <a:gd name="connsiteY420" fmla="*/ 82524 h 558908"/>
                <a:gd name="connsiteX421" fmla="*/ 651130 w 718125"/>
                <a:gd name="connsiteY421" fmla="*/ 82524 h 558908"/>
                <a:gd name="connsiteX422" fmla="*/ 651130 w 718125"/>
                <a:gd name="connsiteY422" fmla="*/ 87912 h 558908"/>
                <a:gd name="connsiteX423" fmla="*/ 648468 w 718125"/>
                <a:gd name="connsiteY423" fmla="*/ 87912 h 558908"/>
                <a:gd name="connsiteX424" fmla="*/ 648468 w 718125"/>
                <a:gd name="connsiteY424" fmla="*/ 90574 h 558908"/>
                <a:gd name="connsiteX425" fmla="*/ 645806 w 718125"/>
                <a:gd name="connsiteY425" fmla="*/ 90574 h 558908"/>
                <a:gd name="connsiteX426" fmla="*/ 645806 w 718125"/>
                <a:gd name="connsiteY426" fmla="*/ 98623 h 558908"/>
                <a:gd name="connsiteX427" fmla="*/ 648468 w 718125"/>
                <a:gd name="connsiteY427" fmla="*/ 98623 h 558908"/>
                <a:gd name="connsiteX428" fmla="*/ 648468 w 718125"/>
                <a:gd name="connsiteY428" fmla="*/ 101286 h 558908"/>
                <a:gd name="connsiteX429" fmla="*/ 651130 w 718125"/>
                <a:gd name="connsiteY429" fmla="*/ 101286 h 558908"/>
                <a:gd name="connsiteX430" fmla="*/ 651130 w 718125"/>
                <a:gd name="connsiteY430" fmla="*/ 98623 h 558908"/>
                <a:gd name="connsiteX431" fmla="*/ 648468 w 718125"/>
                <a:gd name="connsiteY431" fmla="*/ 98623 h 558908"/>
                <a:gd name="connsiteX432" fmla="*/ 648468 w 718125"/>
                <a:gd name="connsiteY432" fmla="*/ 95961 h 558908"/>
                <a:gd name="connsiteX433" fmla="*/ 645806 w 718125"/>
                <a:gd name="connsiteY433" fmla="*/ 95961 h 558908"/>
                <a:gd name="connsiteX434" fmla="*/ 645806 w 718125"/>
                <a:gd name="connsiteY434" fmla="*/ 90574 h 558908"/>
                <a:gd name="connsiteX435" fmla="*/ 648468 w 718125"/>
                <a:gd name="connsiteY435" fmla="*/ 90574 h 558908"/>
                <a:gd name="connsiteX436" fmla="*/ 648468 w 718125"/>
                <a:gd name="connsiteY436" fmla="*/ 87912 h 558908"/>
                <a:gd name="connsiteX437" fmla="*/ 656517 w 718125"/>
                <a:gd name="connsiteY437" fmla="*/ 87912 h 558908"/>
                <a:gd name="connsiteX438" fmla="*/ 656517 w 718125"/>
                <a:gd name="connsiteY438" fmla="*/ 93299 h 558908"/>
                <a:gd name="connsiteX439" fmla="*/ 659179 w 718125"/>
                <a:gd name="connsiteY439" fmla="*/ 93299 h 558908"/>
                <a:gd name="connsiteX440" fmla="*/ 656517 w 718125"/>
                <a:gd name="connsiteY440" fmla="*/ 93299 h 558908"/>
                <a:gd name="connsiteX441" fmla="*/ 656517 w 718125"/>
                <a:gd name="connsiteY441" fmla="*/ 98687 h 558908"/>
                <a:gd name="connsiteX442" fmla="*/ 659179 w 718125"/>
                <a:gd name="connsiteY442" fmla="*/ 98687 h 558908"/>
                <a:gd name="connsiteX443" fmla="*/ 659179 w 718125"/>
                <a:gd name="connsiteY443" fmla="*/ 101349 h 558908"/>
                <a:gd name="connsiteX444" fmla="*/ 656517 w 718125"/>
                <a:gd name="connsiteY444" fmla="*/ 101349 h 558908"/>
                <a:gd name="connsiteX445" fmla="*/ 656517 w 718125"/>
                <a:gd name="connsiteY445" fmla="*/ 104011 h 558908"/>
                <a:gd name="connsiteX446" fmla="*/ 653855 w 718125"/>
                <a:gd name="connsiteY446" fmla="*/ 104011 h 558908"/>
                <a:gd name="connsiteX447" fmla="*/ 653855 w 718125"/>
                <a:gd name="connsiteY447" fmla="*/ 106673 h 558908"/>
                <a:gd name="connsiteX448" fmla="*/ 651193 w 718125"/>
                <a:gd name="connsiteY448" fmla="*/ 106673 h 558908"/>
                <a:gd name="connsiteX449" fmla="*/ 651193 w 718125"/>
                <a:gd name="connsiteY449" fmla="*/ 109335 h 558908"/>
                <a:gd name="connsiteX450" fmla="*/ 653855 w 718125"/>
                <a:gd name="connsiteY450" fmla="*/ 109335 h 558908"/>
                <a:gd name="connsiteX451" fmla="*/ 653855 w 718125"/>
                <a:gd name="connsiteY451" fmla="*/ 106673 h 558908"/>
                <a:gd name="connsiteX452" fmla="*/ 653855 w 718125"/>
                <a:gd name="connsiteY452" fmla="*/ 114723 h 558908"/>
                <a:gd name="connsiteX453" fmla="*/ 651193 w 718125"/>
                <a:gd name="connsiteY453" fmla="*/ 117385 h 558908"/>
                <a:gd name="connsiteX454" fmla="*/ 651193 w 718125"/>
                <a:gd name="connsiteY454" fmla="*/ 122772 h 558908"/>
                <a:gd name="connsiteX455" fmla="*/ 656581 w 718125"/>
                <a:gd name="connsiteY455" fmla="*/ 122772 h 558908"/>
                <a:gd name="connsiteX456" fmla="*/ 648531 w 718125"/>
                <a:gd name="connsiteY456" fmla="*/ 168344 h 558908"/>
                <a:gd name="connsiteX457" fmla="*/ 648531 w 718125"/>
                <a:gd name="connsiteY457" fmla="*/ 195155 h 558908"/>
                <a:gd name="connsiteX458" fmla="*/ 651193 w 718125"/>
                <a:gd name="connsiteY458" fmla="*/ 195155 h 558908"/>
                <a:gd name="connsiteX459" fmla="*/ 661905 w 718125"/>
                <a:gd name="connsiteY459" fmla="*/ 203205 h 558908"/>
                <a:gd name="connsiteX460" fmla="*/ 672616 w 718125"/>
                <a:gd name="connsiteY460" fmla="*/ 213916 h 558908"/>
                <a:gd name="connsiteX461" fmla="*/ 683328 w 718125"/>
                <a:gd name="connsiteY461" fmla="*/ 221966 h 558908"/>
                <a:gd name="connsiteX462" fmla="*/ 683328 w 718125"/>
                <a:gd name="connsiteY462" fmla="*/ 224628 h 558908"/>
                <a:gd name="connsiteX463" fmla="*/ 685990 w 718125"/>
                <a:gd name="connsiteY463" fmla="*/ 224628 h 558908"/>
                <a:gd name="connsiteX464" fmla="*/ 685990 w 718125"/>
                <a:gd name="connsiteY464" fmla="*/ 227290 h 558908"/>
                <a:gd name="connsiteX465" fmla="*/ 688652 w 718125"/>
                <a:gd name="connsiteY465" fmla="*/ 229952 h 558908"/>
                <a:gd name="connsiteX466" fmla="*/ 691314 w 718125"/>
                <a:gd name="connsiteY466" fmla="*/ 232614 h 558908"/>
                <a:gd name="connsiteX467" fmla="*/ 691314 w 718125"/>
                <a:gd name="connsiteY467" fmla="*/ 235276 h 558908"/>
                <a:gd name="connsiteX468" fmla="*/ 693976 w 718125"/>
                <a:gd name="connsiteY468" fmla="*/ 237938 h 558908"/>
                <a:gd name="connsiteX469" fmla="*/ 699364 w 718125"/>
                <a:gd name="connsiteY469" fmla="*/ 245988 h 558908"/>
                <a:gd name="connsiteX470" fmla="*/ 704751 w 718125"/>
                <a:gd name="connsiteY470" fmla="*/ 254038 h 558908"/>
                <a:gd name="connsiteX471" fmla="*/ 707413 w 718125"/>
                <a:gd name="connsiteY471" fmla="*/ 254038 h 558908"/>
                <a:gd name="connsiteX472" fmla="*/ 704751 w 718125"/>
                <a:gd name="connsiteY472" fmla="*/ 254038 h 558908"/>
                <a:gd name="connsiteX473" fmla="*/ 704751 w 718125"/>
                <a:gd name="connsiteY473" fmla="*/ 256700 h 558908"/>
                <a:gd name="connsiteX474" fmla="*/ 702089 w 718125"/>
                <a:gd name="connsiteY474" fmla="*/ 256700 h 558908"/>
                <a:gd name="connsiteX475" fmla="*/ 704751 w 718125"/>
                <a:gd name="connsiteY475" fmla="*/ 259362 h 558908"/>
                <a:gd name="connsiteX476" fmla="*/ 710139 w 718125"/>
                <a:gd name="connsiteY476" fmla="*/ 259362 h 558908"/>
                <a:gd name="connsiteX477" fmla="*/ 710139 w 718125"/>
                <a:gd name="connsiteY477" fmla="*/ 264749 h 558908"/>
                <a:gd name="connsiteX478" fmla="*/ 712801 w 718125"/>
                <a:gd name="connsiteY478" fmla="*/ 264749 h 558908"/>
                <a:gd name="connsiteX479" fmla="*/ 712801 w 718125"/>
                <a:gd name="connsiteY479" fmla="*/ 267411 h 558908"/>
                <a:gd name="connsiteX480" fmla="*/ 715463 w 718125"/>
                <a:gd name="connsiteY480" fmla="*/ 267411 h 558908"/>
                <a:gd name="connsiteX481" fmla="*/ 715463 w 718125"/>
                <a:gd name="connsiteY481" fmla="*/ 270073 h 558908"/>
                <a:gd name="connsiteX482" fmla="*/ 718125 w 718125"/>
                <a:gd name="connsiteY482" fmla="*/ 270073 h 558908"/>
                <a:gd name="connsiteX483" fmla="*/ 718125 w 718125"/>
                <a:gd name="connsiteY483" fmla="*/ 272735 h 558908"/>
                <a:gd name="connsiteX484" fmla="*/ 715463 w 718125"/>
                <a:gd name="connsiteY484" fmla="*/ 275398 h 558908"/>
                <a:gd name="connsiteX485" fmla="*/ 712801 w 718125"/>
                <a:gd name="connsiteY485" fmla="*/ 278060 h 558908"/>
                <a:gd name="connsiteX486" fmla="*/ 710139 w 718125"/>
                <a:gd name="connsiteY486" fmla="*/ 278060 h 558908"/>
                <a:gd name="connsiteX487" fmla="*/ 707477 w 718125"/>
                <a:gd name="connsiteY487" fmla="*/ 275398 h 558908"/>
                <a:gd name="connsiteX488" fmla="*/ 704815 w 718125"/>
                <a:gd name="connsiteY488" fmla="*/ 272735 h 558908"/>
                <a:gd name="connsiteX489" fmla="*/ 699428 w 718125"/>
                <a:gd name="connsiteY489" fmla="*/ 272735 h 558908"/>
                <a:gd name="connsiteX490" fmla="*/ 699428 w 718125"/>
                <a:gd name="connsiteY490" fmla="*/ 275398 h 558908"/>
                <a:gd name="connsiteX491" fmla="*/ 696765 w 718125"/>
                <a:gd name="connsiteY491" fmla="*/ 275398 h 558908"/>
                <a:gd name="connsiteX492" fmla="*/ 696765 w 718125"/>
                <a:gd name="connsiteY492" fmla="*/ 278060 h 558908"/>
                <a:gd name="connsiteX493" fmla="*/ 699428 w 718125"/>
                <a:gd name="connsiteY493" fmla="*/ 278060 h 558908"/>
                <a:gd name="connsiteX494" fmla="*/ 699428 w 718125"/>
                <a:gd name="connsiteY494" fmla="*/ 280722 h 558908"/>
                <a:gd name="connsiteX495" fmla="*/ 702089 w 718125"/>
                <a:gd name="connsiteY495" fmla="*/ 280722 h 558908"/>
                <a:gd name="connsiteX496" fmla="*/ 702089 w 718125"/>
                <a:gd name="connsiteY496" fmla="*/ 283384 h 558908"/>
                <a:gd name="connsiteX497" fmla="*/ 699428 w 718125"/>
                <a:gd name="connsiteY497" fmla="*/ 286046 h 558908"/>
                <a:gd name="connsiteX498" fmla="*/ 699428 w 718125"/>
                <a:gd name="connsiteY498" fmla="*/ 288708 h 558908"/>
                <a:gd name="connsiteX499" fmla="*/ 696765 w 718125"/>
                <a:gd name="connsiteY499" fmla="*/ 291370 h 558908"/>
                <a:gd name="connsiteX500" fmla="*/ 694103 w 718125"/>
                <a:gd name="connsiteY500" fmla="*/ 291370 h 558908"/>
                <a:gd name="connsiteX501" fmla="*/ 694103 w 718125"/>
                <a:gd name="connsiteY501" fmla="*/ 294032 h 558908"/>
                <a:gd name="connsiteX502" fmla="*/ 688716 w 718125"/>
                <a:gd name="connsiteY502" fmla="*/ 294032 h 558908"/>
                <a:gd name="connsiteX503" fmla="*/ 688716 w 718125"/>
                <a:gd name="connsiteY503" fmla="*/ 280595 h 558908"/>
                <a:gd name="connsiteX504" fmla="*/ 686053 w 718125"/>
                <a:gd name="connsiteY504" fmla="*/ 280595 h 558908"/>
                <a:gd name="connsiteX505" fmla="*/ 686053 w 718125"/>
                <a:gd name="connsiteY505" fmla="*/ 288645 h 558908"/>
                <a:gd name="connsiteX506" fmla="*/ 683392 w 718125"/>
                <a:gd name="connsiteY506" fmla="*/ 288645 h 558908"/>
                <a:gd name="connsiteX507" fmla="*/ 683392 w 718125"/>
                <a:gd name="connsiteY507" fmla="*/ 294032 h 558908"/>
                <a:gd name="connsiteX508" fmla="*/ 678004 w 718125"/>
                <a:gd name="connsiteY508" fmla="*/ 294032 h 558908"/>
                <a:gd name="connsiteX509" fmla="*/ 678004 w 718125"/>
                <a:gd name="connsiteY509" fmla="*/ 288645 h 558908"/>
                <a:gd name="connsiteX510" fmla="*/ 680666 w 718125"/>
                <a:gd name="connsiteY510" fmla="*/ 288645 h 558908"/>
                <a:gd name="connsiteX511" fmla="*/ 680666 w 718125"/>
                <a:gd name="connsiteY511" fmla="*/ 280595 h 558908"/>
                <a:gd name="connsiteX512" fmla="*/ 678004 w 718125"/>
                <a:gd name="connsiteY512" fmla="*/ 280595 h 558908"/>
                <a:gd name="connsiteX513" fmla="*/ 678004 w 718125"/>
                <a:gd name="connsiteY513" fmla="*/ 277933 h 558908"/>
                <a:gd name="connsiteX514" fmla="*/ 675342 w 718125"/>
                <a:gd name="connsiteY514" fmla="*/ 277933 h 558908"/>
                <a:gd name="connsiteX515" fmla="*/ 675342 w 718125"/>
                <a:gd name="connsiteY515" fmla="*/ 280595 h 558908"/>
                <a:gd name="connsiteX516" fmla="*/ 672680 w 718125"/>
                <a:gd name="connsiteY516" fmla="*/ 283257 h 558908"/>
                <a:gd name="connsiteX517" fmla="*/ 672680 w 718125"/>
                <a:gd name="connsiteY517" fmla="*/ 291307 h 558908"/>
                <a:gd name="connsiteX518" fmla="*/ 670018 w 718125"/>
                <a:gd name="connsiteY518" fmla="*/ 291307 h 558908"/>
                <a:gd name="connsiteX519" fmla="*/ 670018 w 718125"/>
                <a:gd name="connsiteY519" fmla="*/ 293969 h 558908"/>
                <a:gd name="connsiteX520" fmla="*/ 667356 w 718125"/>
                <a:gd name="connsiteY520" fmla="*/ 293969 h 558908"/>
                <a:gd name="connsiteX521" fmla="*/ 667356 w 718125"/>
                <a:gd name="connsiteY521" fmla="*/ 291307 h 558908"/>
                <a:gd name="connsiteX522" fmla="*/ 664694 w 718125"/>
                <a:gd name="connsiteY522" fmla="*/ 291307 h 558908"/>
                <a:gd name="connsiteX523" fmla="*/ 664694 w 718125"/>
                <a:gd name="connsiteY523" fmla="*/ 288645 h 558908"/>
                <a:gd name="connsiteX524" fmla="*/ 629833 w 718125"/>
                <a:gd name="connsiteY524" fmla="*/ 288645 h 558908"/>
                <a:gd name="connsiteX525" fmla="*/ 627171 w 718125"/>
                <a:gd name="connsiteY525" fmla="*/ 291307 h 558908"/>
                <a:gd name="connsiteX526" fmla="*/ 619121 w 718125"/>
                <a:gd name="connsiteY526" fmla="*/ 291307 h 558908"/>
                <a:gd name="connsiteX527" fmla="*/ 619121 w 718125"/>
                <a:gd name="connsiteY527" fmla="*/ 283257 h 558908"/>
                <a:gd name="connsiteX528" fmla="*/ 616459 w 718125"/>
                <a:gd name="connsiteY528" fmla="*/ 283257 h 558908"/>
                <a:gd name="connsiteX529" fmla="*/ 616459 w 718125"/>
                <a:gd name="connsiteY529" fmla="*/ 280595 h 558908"/>
                <a:gd name="connsiteX530" fmla="*/ 613798 w 718125"/>
                <a:gd name="connsiteY530" fmla="*/ 280595 h 558908"/>
                <a:gd name="connsiteX531" fmla="*/ 613798 w 718125"/>
                <a:gd name="connsiteY531" fmla="*/ 283257 h 558908"/>
                <a:gd name="connsiteX532" fmla="*/ 611135 w 718125"/>
                <a:gd name="connsiteY532" fmla="*/ 283257 h 558908"/>
                <a:gd name="connsiteX533" fmla="*/ 611135 w 718125"/>
                <a:gd name="connsiteY533" fmla="*/ 291307 h 558908"/>
                <a:gd name="connsiteX534" fmla="*/ 608473 w 718125"/>
                <a:gd name="connsiteY534" fmla="*/ 291307 h 558908"/>
                <a:gd name="connsiteX535" fmla="*/ 605811 w 718125"/>
                <a:gd name="connsiteY535" fmla="*/ 293969 h 558908"/>
                <a:gd name="connsiteX536" fmla="*/ 600423 w 718125"/>
                <a:gd name="connsiteY536" fmla="*/ 293969 h 558908"/>
                <a:gd name="connsiteX537" fmla="*/ 597762 w 718125"/>
                <a:gd name="connsiteY537" fmla="*/ 296631 h 558908"/>
                <a:gd name="connsiteX538" fmla="*/ 600423 w 718125"/>
                <a:gd name="connsiteY538" fmla="*/ 299293 h 558908"/>
                <a:gd name="connsiteX539" fmla="*/ 603086 w 718125"/>
                <a:gd name="connsiteY539" fmla="*/ 299293 h 558908"/>
                <a:gd name="connsiteX540" fmla="*/ 603086 w 718125"/>
                <a:gd name="connsiteY540" fmla="*/ 301955 h 558908"/>
                <a:gd name="connsiteX541" fmla="*/ 605748 w 718125"/>
                <a:gd name="connsiteY541" fmla="*/ 301955 h 558908"/>
                <a:gd name="connsiteX542" fmla="*/ 605748 w 718125"/>
                <a:gd name="connsiteY542" fmla="*/ 304617 h 558908"/>
                <a:gd name="connsiteX543" fmla="*/ 608410 w 718125"/>
                <a:gd name="connsiteY543" fmla="*/ 307279 h 558908"/>
                <a:gd name="connsiteX544" fmla="*/ 597698 w 718125"/>
                <a:gd name="connsiteY544" fmla="*/ 307279 h 558908"/>
                <a:gd name="connsiteX545" fmla="*/ 597698 w 718125"/>
                <a:gd name="connsiteY545" fmla="*/ 304617 h 558908"/>
                <a:gd name="connsiteX546" fmla="*/ 595036 w 718125"/>
                <a:gd name="connsiteY546" fmla="*/ 304617 h 558908"/>
                <a:gd name="connsiteX547" fmla="*/ 592374 w 718125"/>
                <a:gd name="connsiteY547" fmla="*/ 301955 h 558908"/>
                <a:gd name="connsiteX548" fmla="*/ 589712 w 718125"/>
                <a:gd name="connsiteY548" fmla="*/ 301955 h 558908"/>
                <a:gd name="connsiteX549" fmla="*/ 589712 w 718125"/>
                <a:gd name="connsiteY549" fmla="*/ 299293 h 558908"/>
                <a:gd name="connsiteX550" fmla="*/ 587050 w 718125"/>
                <a:gd name="connsiteY550" fmla="*/ 299293 h 558908"/>
                <a:gd name="connsiteX551" fmla="*/ 584388 w 718125"/>
                <a:gd name="connsiteY551" fmla="*/ 296631 h 558908"/>
                <a:gd name="connsiteX552" fmla="*/ 579001 w 718125"/>
                <a:gd name="connsiteY552" fmla="*/ 296631 h 558908"/>
                <a:gd name="connsiteX553" fmla="*/ 576338 w 718125"/>
                <a:gd name="connsiteY553" fmla="*/ 293969 h 558908"/>
                <a:gd name="connsiteX554" fmla="*/ 573676 w 718125"/>
                <a:gd name="connsiteY554" fmla="*/ 296631 h 558908"/>
                <a:gd name="connsiteX555" fmla="*/ 573676 w 718125"/>
                <a:gd name="connsiteY555" fmla="*/ 299293 h 558908"/>
                <a:gd name="connsiteX556" fmla="*/ 576338 w 718125"/>
                <a:gd name="connsiteY556" fmla="*/ 301955 h 558908"/>
                <a:gd name="connsiteX557" fmla="*/ 579001 w 718125"/>
                <a:gd name="connsiteY557" fmla="*/ 301955 h 558908"/>
                <a:gd name="connsiteX558" fmla="*/ 581662 w 718125"/>
                <a:gd name="connsiteY558" fmla="*/ 304617 h 558908"/>
                <a:gd name="connsiteX559" fmla="*/ 587050 w 718125"/>
                <a:gd name="connsiteY559" fmla="*/ 304617 h 558908"/>
                <a:gd name="connsiteX560" fmla="*/ 587050 w 718125"/>
                <a:gd name="connsiteY560" fmla="*/ 307279 h 558908"/>
                <a:gd name="connsiteX561" fmla="*/ 589712 w 718125"/>
                <a:gd name="connsiteY561" fmla="*/ 307279 h 558908"/>
                <a:gd name="connsiteX562" fmla="*/ 589712 w 718125"/>
                <a:gd name="connsiteY562" fmla="*/ 312667 h 558908"/>
                <a:gd name="connsiteX563" fmla="*/ 587050 w 718125"/>
                <a:gd name="connsiteY563" fmla="*/ 312667 h 558908"/>
                <a:gd name="connsiteX564" fmla="*/ 587050 w 718125"/>
                <a:gd name="connsiteY564" fmla="*/ 310004 h 558908"/>
                <a:gd name="connsiteX565" fmla="*/ 573613 w 718125"/>
                <a:gd name="connsiteY565" fmla="*/ 310004 h 558908"/>
                <a:gd name="connsiteX566" fmla="*/ 573613 w 718125"/>
                <a:gd name="connsiteY566" fmla="*/ 312667 h 558908"/>
                <a:gd name="connsiteX567" fmla="*/ 570951 w 718125"/>
                <a:gd name="connsiteY567" fmla="*/ 312667 h 558908"/>
                <a:gd name="connsiteX568" fmla="*/ 568289 w 718125"/>
                <a:gd name="connsiteY568" fmla="*/ 315329 h 558908"/>
                <a:gd name="connsiteX569" fmla="*/ 568289 w 718125"/>
                <a:gd name="connsiteY569" fmla="*/ 317991 h 558908"/>
                <a:gd name="connsiteX570" fmla="*/ 565626 w 718125"/>
                <a:gd name="connsiteY570" fmla="*/ 317991 h 558908"/>
                <a:gd name="connsiteX571" fmla="*/ 565626 w 718125"/>
                <a:gd name="connsiteY571" fmla="*/ 320653 h 558908"/>
                <a:gd name="connsiteX572" fmla="*/ 557577 w 718125"/>
                <a:gd name="connsiteY572" fmla="*/ 320653 h 558908"/>
                <a:gd name="connsiteX573" fmla="*/ 557577 w 718125"/>
                <a:gd name="connsiteY573" fmla="*/ 317991 h 558908"/>
                <a:gd name="connsiteX574" fmla="*/ 554915 w 718125"/>
                <a:gd name="connsiteY574" fmla="*/ 317991 h 558908"/>
                <a:gd name="connsiteX575" fmla="*/ 554915 w 718125"/>
                <a:gd name="connsiteY575" fmla="*/ 315329 h 558908"/>
                <a:gd name="connsiteX576" fmla="*/ 552253 w 718125"/>
                <a:gd name="connsiteY576" fmla="*/ 315329 h 558908"/>
                <a:gd name="connsiteX577" fmla="*/ 552253 w 718125"/>
                <a:gd name="connsiteY577" fmla="*/ 312667 h 558908"/>
                <a:gd name="connsiteX578" fmla="*/ 549591 w 718125"/>
                <a:gd name="connsiteY578" fmla="*/ 312667 h 558908"/>
                <a:gd name="connsiteX579" fmla="*/ 546929 w 718125"/>
                <a:gd name="connsiteY579" fmla="*/ 315329 h 558908"/>
                <a:gd name="connsiteX580" fmla="*/ 546929 w 718125"/>
                <a:gd name="connsiteY580" fmla="*/ 323378 h 558908"/>
                <a:gd name="connsiteX581" fmla="*/ 544267 w 718125"/>
                <a:gd name="connsiteY581" fmla="*/ 326040 h 558908"/>
                <a:gd name="connsiteX582" fmla="*/ 541605 w 718125"/>
                <a:gd name="connsiteY582" fmla="*/ 326040 h 558908"/>
                <a:gd name="connsiteX583" fmla="*/ 538943 w 718125"/>
                <a:gd name="connsiteY583" fmla="*/ 328702 h 558908"/>
                <a:gd name="connsiteX584" fmla="*/ 536280 w 718125"/>
                <a:gd name="connsiteY584" fmla="*/ 331364 h 558908"/>
                <a:gd name="connsiteX585" fmla="*/ 533618 w 718125"/>
                <a:gd name="connsiteY585" fmla="*/ 331364 h 558908"/>
                <a:gd name="connsiteX586" fmla="*/ 533618 w 718125"/>
                <a:gd name="connsiteY586" fmla="*/ 344801 h 558908"/>
                <a:gd name="connsiteX587" fmla="*/ 536280 w 718125"/>
                <a:gd name="connsiteY587" fmla="*/ 344801 h 558908"/>
                <a:gd name="connsiteX588" fmla="*/ 536280 w 718125"/>
                <a:gd name="connsiteY588" fmla="*/ 350189 h 558908"/>
                <a:gd name="connsiteX589" fmla="*/ 533618 w 718125"/>
                <a:gd name="connsiteY589" fmla="*/ 350189 h 558908"/>
                <a:gd name="connsiteX590" fmla="*/ 530956 w 718125"/>
                <a:gd name="connsiteY590" fmla="*/ 352851 h 558908"/>
                <a:gd name="connsiteX591" fmla="*/ 525569 w 718125"/>
                <a:gd name="connsiteY591" fmla="*/ 352851 h 558908"/>
                <a:gd name="connsiteX592" fmla="*/ 522907 w 718125"/>
                <a:gd name="connsiteY592" fmla="*/ 355513 h 558908"/>
                <a:gd name="connsiteX593" fmla="*/ 522907 w 718125"/>
                <a:gd name="connsiteY593" fmla="*/ 360901 h 558908"/>
                <a:gd name="connsiteX594" fmla="*/ 525569 w 718125"/>
                <a:gd name="connsiteY594" fmla="*/ 363563 h 558908"/>
                <a:gd name="connsiteX595" fmla="*/ 525569 w 718125"/>
                <a:gd name="connsiteY595" fmla="*/ 368950 h 558908"/>
                <a:gd name="connsiteX596" fmla="*/ 517519 w 718125"/>
                <a:gd name="connsiteY596" fmla="*/ 368950 h 558908"/>
                <a:gd name="connsiteX597" fmla="*/ 517519 w 718125"/>
                <a:gd name="connsiteY597" fmla="*/ 366288 h 558908"/>
                <a:gd name="connsiteX598" fmla="*/ 514857 w 718125"/>
                <a:gd name="connsiteY598" fmla="*/ 366288 h 558908"/>
                <a:gd name="connsiteX599" fmla="*/ 514857 w 718125"/>
                <a:gd name="connsiteY599" fmla="*/ 363626 h 558908"/>
                <a:gd name="connsiteX600" fmla="*/ 506808 w 718125"/>
                <a:gd name="connsiteY600" fmla="*/ 363626 h 558908"/>
                <a:gd name="connsiteX601" fmla="*/ 506808 w 718125"/>
                <a:gd name="connsiteY601" fmla="*/ 366288 h 558908"/>
                <a:gd name="connsiteX602" fmla="*/ 504145 w 718125"/>
                <a:gd name="connsiteY602" fmla="*/ 366288 h 558908"/>
                <a:gd name="connsiteX603" fmla="*/ 504145 w 718125"/>
                <a:gd name="connsiteY603" fmla="*/ 368950 h 558908"/>
                <a:gd name="connsiteX604" fmla="*/ 501483 w 718125"/>
                <a:gd name="connsiteY604" fmla="*/ 368950 h 558908"/>
                <a:gd name="connsiteX605" fmla="*/ 501483 w 718125"/>
                <a:gd name="connsiteY605" fmla="*/ 366288 h 558908"/>
                <a:gd name="connsiteX606" fmla="*/ 490772 w 718125"/>
                <a:gd name="connsiteY606" fmla="*/ 366288 h 558908"/>
                <a:gd name="connsiteX607" fmla="*/ 490772 w 718125"/>
                <a:gd name="connsiteY607" fmla="*/ 368950 h 558908"/>
                <a:gd name="connsiteX608" fmla="*/ 488110 w 718125"/>
                <a:gd name="connsiteY608" fmla="*/ 371612 h 558908"/>
                <a:gd name="connsiteX609" fmla="*/ 488110 w 718125"/>
                <a:gd name="connsiteY609" fmla="*/ 374275 h 558908"/>
                <a:gd name="connsiteX610" fmla="*/ 482722 w 718125"/>
                <a:gd name="connsiteY610" fmla="*/ 374275 h 558908"/>
                <a:gd name="connsiteX611" fmla="*/ 482722 w 718125"/>
                <a:gd name="connsiteY611" fmla="*/ 376936 h 558908"/>
                <a:gd name="connsiteX612" fmla="*/ 474673 w 718125"/>
                <a:gd name="connsiteY612" fmla="*/ 376936 h 558908"/>
                <a:gd name="connsiteX613" fmla="*/ 472011 w 718125"/>
                <a:gd name="connsiteY613" fmla="*/ 379599 h 558908"/>
                <a:gd name="connsiteX614" fmla="*/ 469348 w 718125"/>
                <a:gd name="connsiteY614" fmla="*/ 382261 h 558908"/>
                <a:gd name="connsiteX615" fmla="*/ 469348 w 718125"/>
                <a:gd name="connsiteY615" fmla="*/ 395698 h 558908"/>
                <a:gd name="connsiteX616" fmla="*/ 455911 w 718125"/>
                <a:gd name="connsiteY616" fmla="*/ 395698 h 558908"/>
                <a:gd name="connsiteX617" fmla="*/ 453249 w 718125"/>
                <a:gd name="connsiteY617" fmla="*/ 398360 h 558908"/>
                <a:gd name="connsiteX618" fmla="*/ 450587 w 718125"/>
                <a:gd name="connsiteY618" fmla="*/ 398360 h 558908"/>
                <a:gd name="connsiteX619" fmla="*/ 450587 w 718125"/>
                <a:gd name="connsiteY619" fmla="*/ 395698 h 558908"/>
                <a:gd name="connsiteX620" fmla="*/ 447925 w 718125"/>
                <a:gd name="connsiteY620" fmla="*/ 395698 h 558908"/>
                <a:gd name="connsiteX621" fmla="*/ 447925 w 718125"/>
                <a:gd name="connsiteY621" fmla="*/ 390310 h 558908"/>
                <a:gd name="connsiteX622" fmla="*/ 445263 w 718125"/>
                <a:gd name="connsiteY622" fmla="*/ 387648 h 558908"/>
                <a:gd name="connsiteX623" fmla="*/ 445263 w 718125"/>
                <a:gd name="connsiteY623" fmla="*/ 384986 h 558908"/>
                <a:gd name="connsiteX624" fmla="*/ 442601 w 718125"/>
                <a:gd name="connsiteY624" fmla="*/ 384986 h 558908"/>
                <a:gd name="connsiteX625" fmla="*/ 442601 w 718125"/>
                <a:gd name="connsiteY625" fmla="*/ 382324 h 558908"/>
                <a:gd name="connsiteX626" fmla="*/ 437213 w 718125"/>
                <a:gd name="connsiteY626" fmla="*/ 382324 h 558908"/>
                <a:gd name="connsiteX627" fmla="*/ 434551 w 718125"/>
                <a:gd name="connsiteY627" fmla="*/ 384986 h 558908"/>
                <a:gd name="connsiteX628" fmla="*/ 431889 w 718125"/>
                <a:gd name="connsiteY628" fmla="*/ 387648 h 558908"/>
                <a:gd name="connsiteX629" fmla="*/ 431889 w 718125"/>
                <a:gd name="connsiteY629" fmla="*/ 390310 h 558908"/>
                <a:gd name="connsiteX630" fmla="*/ 429227 w 718125"/>
                <a:gd name="connsiteY630" fmla="*/ 390310 h 558908"/>
                <a:gd name="connsiteX631" fmla="*/ 426565 w 718125"/>
                <a:gd name="connsiteY631" fmla="*/ 392972 h 558908"/>
                <a:gd name="connsiteX632" fmla="*/ 423903 w 718125"/>
                <a:gd name="connsiteY632" fmla="*/ 392972 h 558908"/>
                <a:gd name="connsiteX633" fmla="*/ 421241 w 718125"/>
                <a:gd name="connsiteY633" fmla="*/ 395634 h 558908"/>
                <a:gd name="connsiteX634" fmla="*/ 415853 w 718125"/>
                <a:gd name="connsiteY634" fmla="*/ 395634 h 558908"/>
                <a:gd name="connsiteX635" fmla="*/ 413191 w 718125"/>
                <a:gd name="connsiteY635" fmla="*/ 398296 h 558908"/>
                <a:gd name="connsiteX636" fmla="*/ 410529 w 718125"/>
                <a:gd name="connsiteY636" fmla="*/ 398296 h 558908"/>
                <a:gd name="connsiteX637" fmla="*/ 410529 w 718125"/>
                <a:gd name="connsiteY637" fmla="*/ 400959 h 558908"/>
                <a:gd name="connsiteX638" fmla="*/ 407867 w 718125"/>
                <a:gd name="connsiteY638" fmla="*/ 400959 h 558908"/>
                <a:gd name="connsiteX639" fmla="*/ 407867 w 718125"/>
                <a:gd name="connsiteY639" fmla="*/ 411670 h 558908"/>
                <a:gd name="connsiteX640" fmla="*/ 405205 w 718125"/>
                <a:gd name="connsiteY640" fmla="*/ 414332 h 558908"/>
                <a:gd name="connsiteX641" fmla="*/ 397156 w 718125"/>
                <a:gd name="connsiteY641" fmla="*/ 414332 h 558908"/>
                <a:gd name="connsiteX642" fmla="*/ 397156 w 718125"/>
                <a:gd name="connsiteY642" fmla="*/ 406283 h 558908"/>
                <a:gd name="connsiteX643" fmla="*/ 399818 w 718125"/>
                <a:gd name="connsiteY643" fmla="*/ 406283 h 558908"/>
                <a:gd name="connsiteX644" fmla="*/ 399818 w 718125"/>
                <a:gd name="connsiteY644" fmla="*/ 400895 h 558908"/>
                <a:gd name="connsiteX645" fmla="*/ 397156 w 718125"/>
                <a:gd name="connsiteY645" fmla="*/ 400895 h 558908"/>
                <a:gd name="connsiteX646" fmla="*/ 394493 w 718125"/>
                <a:gd name="connsiteY646" fmla="*/ 398233 h 558908"/>
                <a:gd name="connsiteX647" fmla="*/ 391831 w 718125"/>
                <a:gd name="connsiteY647" fmla="*/ 400895 h 558908"/>
                <a:gd name="connsiteX648" fmla="*/ 389169 w 718125"/>
                <a:gd name="connsiteY648" fmla="*/ 403557 h 558908"/>
                <a:gd name="connsiteX649" fmla="*/ 386507 w 718125"/>
                <a:gd name="connsiteY649" fmla="*/ 403557 h 558908"/>
                <a:gd name="connsiteX650" fmla="*/ 383845 w 718125"/>
                <a:gd name="connsiteY650" fmla="*/ 406219 h 558908"/>
                <a:gd name="connsiteX651" fmla="*/ 381183 w 718125"/>
                <a:gd name="connsiteY651" fmla="*/ 406219 h 558908"/>
                <a:gd name="connsiteX652" fmla="*/ 378521 w 718125"/>
                <a:gd name="connsiteY652" fmla="*/ 403557 h 558908"/>
                <a:gd name="connsiteX653" fmla="*/ 375859 w 718125"/>
                <a:gd name="connsiteY653" fmla="*/ 403557 h 558908"/>
                <a:gd name="connsiteX654" fmla="*/ 373197 w 718125"/>
                <a:gd name="connsiteY654" fmla="*/ 398170 h 558908"/>
                <a:gd name="connsiteX655" fmla="*/ 373197 w 718125"/>
                <a:gd name="connsiteY655" fmla="*/ 395508 h 558908"/>
                <a:gd name="connsiteX656" fmla="*/ 370535 w 718125"/>
                <a:gd name="connsiteY656" fmla="*/ 395508 h 558908"/>
                <a:gd name="connsiteX657" fmla="*/ 370535 w 718125"/>
                <a:gd name="connsiteY657" fmla="*/ 392846 h 558908"/>
                <a:gd name="connsiteX658" fmla="*/ 367873 w 718125"/>
                <a:gd name="connsiteY658" fmla="*/ 390183 h 558908"/>
                <a:gd name="connsiteX659" fmla="*/ 365211 w 718125"/>
                <a:gd name="connsiteY659" fmla="*/ 390183 h 558908"/>
                <a:gd name="connsiteX660" fmla="*/ 365211 w 718125"/>
                <a:gd name="connsiteY660" fmla="*/ 387521 h 558908"/>
                <a:gd name="connsiteX661" fmla="*/ 362549 w 718125"/>
                <a:gd name="connsiteY661" fmla="*/ 387521 h 558908"/>
                <a:gd name="connsiteX662" fmla="*/ 362549 w 718125"/>
                <a:gd name="connsiteY662" fmla="*/ 384859 h 558908"/>
                <a:gd name="connsiteX663" fmla="*/ 359887 w 718125"/>
                <a:gd name="connsiteY663" fmla="*/ 384859 h 558908"/>
                <a:gd name="connsiteX664" fmla="*/ 357224 w 718125"/>
                <a:gd name="connsiteY664" fmla="*/ 382197 h 558908"/>
                <a:gd name="connsiteX665" fmla="*/ 354562 w 718125"/>
                <a:gd name="connsiteY665" fmla="*/ 382197 h 558908"/>
                <a:gd name="connsiteX666" fmla="*/ 351900 w 718125"/>
                <a:gd name="connsiteY666" fmla="*/ 384859 h 558908"/>
                <a:gd name="connsiteX667" fmla="*/ 349239 w 718125"/>
                <a:gd name="connsiteY667" fmla="*/ 384859 h 558908"/>
                <a:gd name="connsiteX668" fmla="*/ 349239 w 718125"/>
                <a:gd name="connsiteY668" fmla="*/ 387521 h 558908"/>
                <a:gd name="connsiteX669" fmla="*/ 346576 w 718125"/>
                <a:gd name="connsiteY669" fmla="*/ 390183 h 558908"/>
                <a:gd name="connsiteX670" fmla="*/ 346576 w 718125"/>
                <a:gd name="connsiteY670" fmla="*/ 395571 h 558908"/>
                <a:gd name="connsiteX671" fmla="*/ 351964 w 718125"/>
                <a:gd name="connsiteY671" fmla="*/ 395571 h 558908"/>
                <a:gd name="connsiteX672" fmla="*/ 351964 w 718125"/>
                <a:gd name="connsiteY672" fmla="*/ 400959 h 558908"/>
                <a:gd name="connsiteX673" fmla="*/ 349302 w 718125"/>
                <a:gd name="connsiteY673" fmla="*/ 400959 h 558908"/>
                <a:gd name="connsiteX674" fmla="*/ 349302 w 718125"/>
                <a:gd name="connsiteY674" fmla="*/ 411670 h 558908"/>
                <a:gd name="connsiteX675" fmla="*/ 346640 w 718125"/>
                <a:gd name="connsiteY675" fmla="*/ 414332 h 558908"/>
                <a:gd name="connsiteX676" fmla="*/ 343978 w 718125"/>
                <a:gd name="connsiteY676" fmla="*/ 416994 h 558908"/>
                <a:gd name="connsiteX677" fmla="*/ 341316 w 718125"/>
                <a:gd name="connsiteY677" fmla="*/ 416994 h 558908"/>
                <a:gd name="connsiteX678" fmla="*/ 335928 w 718125"/>
                <a:gd name="connsiteY678" fmla="*/ 414332 h 558908"/>
                <a:gd name="connsiteX679" fmla="*/ 330541 w 718125"/>
                <a:gd name="connsiteY679" fmla="*/ 411670 h 558908"/>
                <a:gd name="connsiteX680" fmla="*/ 317103 w 718125"/>
                <a:gd name="connsiteY680" fmla="*/ 411670 h 558908"/>
                <a:gd name="connsiteX681" fmla="*/ 317103 w 718125"/>
                <a:gd name="connsiteY681" fmla="*/ 422382 h 558908"/>
                <a:gd name="connsiteX682" fmla="*/ 319765 w 718125"/>
                <a:gd name="connsiteY682" fmla="*/ 425044 h 558908"/>
                <a:gd name="connsiteX683" fmla="*/ 319765 w 718125"/>
                <a:gd name="connsiteY683" fmla="*/ 430431 h 558908"/>
                <a:gd name="connsiteX684" fmla="*/ 322427 w 718125"/>
                <a:gd name="connsiteY684" fmla="*/ 433094 h 558908"/>
                <a:gd name="connsiteX685" fmla="*/ 325089 w 718125"/>
                <a:gd name="connsiteY685" fmla="*/ 435756 h 558908"/>
                <a:gd name="connsiteX686" fmla="*/ 327752 w 718125"/>
                <a:gd name="connsiteY686" fmla="*/ 435756 h 558908"/>
                <a:gd name="connsiteX687" fmla="*/ 330414 w 718125"/>
                <a:gd name="connsiteY687" fmla="*/ 438418 h 558908"/>
                <a:gd name="connsiteX688" fmla="*/ 335801 w 718125"/>
                <a:gd name="connsiteY688" fmla="*/ 438418 h 558908"/>
                <a:gd name="connsiteX689" fmla="*/ 335801 w 718125"/>
                <a:gd name="connsiteY689" fmla="*/ 443805 h 558908"/>
                <a:gd name="connsiteX690" fmla="*/ 327752 w 718125"/>
                <a:gd name="connsiteY690" fmla="*/ 443805 h 558908"/>
                <a:gd name="connsiteX691" fmla="*/ 322364 w 718125"/>
                <a:gd name="connsiteY691" fmla="*/ 446467 h 558908"/>
                <a:gd name="connsiteX692" fmla="*/ 316977 w 718125"/>
                <a:gd name="connsiteY692" fmla="*/ 446467 h 558908"/>
                <a:gd name="connsiteX693" fmla="*/ 316977 w 718125"/>
                <a:gd name="connsiteY693" fmla="*/ 443805 h 558908"/>
                <a:gd name="connsiteX694" fmla="*/ 308927 w 718125"/>
                <a:gd name="connsiteY694" fmla="*/ 443805 h 558908"/>
                <a:gd name="connsiteX695" fmla="*/ 308927 w 718125"/>
                <a:gd name="connsiteY695" fmla="*/ 446467 h 558908"/>
                <a:gd name="connsiteX696" fmla="*/ 306265 w 718125"/>
                <a:gd name="connsiteY696" fmla="*/ 446467 h 558908"/>
                <a:gd name="connsiteX697" fmla="*/ 303603 w 718125"/>
                <a:gd name="connsiteY697" fmla="*/ 449129 h 558908"/>
                <a:gd name="connsiteX698" fmla="*/ 300941 w 718125"/>
                <a:gd name="connsiteY698" fmla="*/ 449129 h 558908"/>
                <a:gd name="connsiteX699" fmla="*/ 300941 w 718125"/>
                <a:gd name="connsiteY699" fmla="*/ 451791 h 558908"/>
                <a:gd name="connsiteX700" fmla="*/ 292891 w 718125"/>
                <a:gd name="connsiteY700" fmla="*/ 451791 h 558908"/>
                <a:gd name="connsiteX701" fmla="*/ 290229 w 718125"/>
                <a:gd name="connsiteY701" fmla="*/ 449129 h 558908"/>
                <a:gd name="connsiteX702" fmla="*/ 287567 w 718125"/>
                <a:gd name="connsiteY702" fmla="*/ 449129 h 558908"/>
                <a:gd name="connsiteX703" fmla="*/ 287567 w 718125"/>
                <a:gd name="connsiteY703" fmla="*/ 446467 h 558908"/>
                <a:gd name="connsiteX704" fmla="*/ 282180 w 718125"/>
                <a:gd name="connsiteY704" fmla="*/ 446467 h 558908"/>
                <a:gd name="connsiteX705" fmla="*/ 279518 w 718125"/>
                <a:gd name="connsiteY705" fmla="*/ 449129 h 558908"/>
                <a:gd name="connsiteX706" fmla="*/ 279518 w 718125"/>
                <a:gd name="connsiteY706" fmla="*/ 454517 h 558908"/>
                <a:gd name="connsiteX707" fmla="*/ 276855 w 718125"/>
                <a:gd name="connsiteY707" fmla="*/ 457179 h 558908"/>
                <a:gd name="connsiteX708" fmla="*/ 274193 w 718125"/>
                <a:gd name="connsiteY708" fmla="*/ 459841 h 558908"/>
                <a:gd name="connsiteX709" fmla="*/ 274193 w 718125"/>
                <a:gd name="connsiteY709" fmla="*/ 470553 h 558908"/>
                <a:gd name="connsiteX710" fmla="*/ 271531 w 718125"/>
                <a:gd name="connsiteY710" fmla="*/ 470553 h 558908"/>
                <a:gd name="connsiteX711" fmla="*/ 268869 w 718125"/>
                <a:gd name="connsiteY711" fmla="*/ 475940 h 558908"/>
                <a:gd name="connsiteX712" fmla="*/ 266207 w 718125"/>
                <a:gd name="connsiteY712" fmla="*/ 475940 h 558908"/>
                <a:gd name="connsiteX713" fmla="*/ 266207 w 718125"/>
                <a:gd name="connsiteY713" fmla="*/ 478602 h 558908"/>
                <a:gd name="connsiteX714" fmla="*/ 263545 w 718125"/>
                <a:gd name="connsiteY714" fmla="*/ 478602 h 558908"/>
                <a:gd name="connsiteX715" fmla="*/ 263545 w 718125"/>
                <a:gd name="connsiteY715" fmla="*/ 481264 h 558908"/>
                <a:gd name="connsiteX716" fmla="*/ 260883 w 718125"/>
                <a:gd name="connsiteY716" fmla="*/ 481264 h 558908"/>
                <a:gd name="connsiteX717" fmla="*/ 258221 w 718125"/>
                <a:gd name="connsiteY717" fmla="*/ 483926 h 558908"/>
                <a:gd name="connsiteX718" fmla="*/ 252833 w 718125"/>
                <a:gd name="connsiteY718" fmla="*/ 483926 h 558908"/>
                <a:gd name="connsiteX719" fmla="*/ 252833 w 718125"/>
                <a:gd name="connsiteY719" fmla="*/ 486589 h 558908"/>
                <a:gd name="connsiteX720" fmla="*/ 250171 w 718125"/>
                <a:gd name="connsiteY720" fmla="*/ 486589 h 558908"/>
                <a:gd name="connsiteX721" fmla="*/ 247509 w 718125"/>
                <a:gd name="connsiteY721" fmla="*/ 489251 h 558908"/>
                <a:gd name="connsiteX722" fmla="*/ 250171 w 718125"/>
                <a:gd name="connsiteY722" fmla="*/ 491913 h 558908"/>
                <a:gd name="connsiteX723" fmla="*/ 250171 w 718125"/>
                <a:gd name="connsiteY723" fmla="*/ 499962 h 558908"/>
                <a:gd name="connsiteX724" fmla="*/ 244784 w 718125"/>
                <a:gd name="connsiteY724" fmla="*/ 502624 h 558908"/>
                <a:gd name="connsiteX725" fmla="*/ 244784 w 718125"/>
                <a:gd name="connsiteY725" fmla="*/ 505286 h 558908"/>
                <a:gd name="connsiteX726" fmla="*/ 242122 w 718125"/>
                <a:gd name="connsiteY726" fmla="*/ 505286 h 558908"/>
                <a:gd name="connsiteX727" fmla="*/ 239460 w 718125"/>
                <a:gd name="connsiteY727" fmla="*/ 502624 h 558908"/>
                <a:gd name="connsiteX728" fmla="*/ 239460 w 718125"/>
                <a:gd name="connsiteY728" fmla="*/ 499962 h 558908"/>
                <a:gd name="connsiteX729" fmla="*/ 236797 w 718125"/>
                <a:gd name="connsiteY729" fmla="*/ 499962 h 558908"/>
                <a:gd name="connsiteX730" fmla="*/ 236797 w 718125"/>
                <a:gd name="connsiteY730" fmla="*/ 497300 h 558908"/>
                <a:gd name="connsiteX731" fmla="*/ 234135 w 718125"/>
                <a:gd name="connsiteY731" fmla="*/ 497300 h 558908"/>
                <a:gd name="connsiteX732" fmla="*/ 231473 w 718125"/>
                <a:gd name="connsiteY732" fmla="*/ 494638 h 558908"/>
                <a:gd name="connsiteX733" fmla="*/ 223424 w 718125"/>
                <a:gd name="connsiteY733" fmla="*/ 494638 h 558908"/>
                <a:gd name="connsiteX734" fmla="*/ 223424 w 718125"/>
                <a:gd name="connsiteY734" fmla="*/ 497300 h 558908"/>
                <a:gd name="connsiteX735" fmla="*/ 220762 w 718125"/>
                <a:gd name="connsiteY735" fmla="*/ 497300 h 558908"/>
                <a:gd name="connsiteX736" fmla="*/ 220762 w 718125"/>
                <a:gd name="connsiteY736" fmla="*/ 505350 h 558908"/>
                <a:gd name="connsiteX737" fmla="*/ 223424 w 718125"/>
                <a:gd name="connsiteY737" fmla="*/ 505350 h 558908"/>
                <a:gd name="connsiteX738" fmla="*/ 223424 w 718125"/>
                <a:gd name="connsiteY738" fmla="*/ 510737 h 558908"/>
                <a:gd name="connsiteX739" fmla="*/ 226086 w 718125"/>
                <a:gd name="connsiteY739" fmla="*/ 513399 h 558908"/>
                <a:gd name="connsiteX740" fmla="*/ 228748 w 718125"/>
                <a:gd name="connsiteY740" fmla="*/ 513399 h 558908"/>
                <a:gd name="connsiteX741" fmla="*/ 228748 w 718125"/>
                <a:gd name="connsiteY741" fmla="*/ 516061 h 558908"/>
                <a:gd name="connsiteX742" fmla="*/ 242185 w 718125"/>
                <a:gd name="connsiteY742" fmla="*/ 516061 h 558908"/>
                <a:gd name="connsiteX743" fmla="*/ 242185 w 718125"/>
                <a:gd name="connsiteY743" fmla="*/ 521449 h 558908"/>
                <a:gd name="connsiteX744" fmla="*/ 239523 w 718125"/>
                <a:gd name="connsiteY744" fmla="*/ 524111 h 558908"/>
                <a:gd name="connsiteX745" fmla="*/ 239523 w 718125"/>
                <a:gd name="connsiteY745" fmla="*/ 526773 h 558908"/>
                <a:gd name="connsiteX746" fmla="*/ 236861 w 718125"/>
                <a:gd name="connsiteY746" fmla="*/ 526773 h 558908"/>
                <a:gd name="connsiteX747" fmla="*/ 236861 w 718125"/>
                <a:gd name="connsiteY747" fmla="*/ 529435 h 558908"/>
                <a:gd name="connsiteX748" fmla="*/ 234199 w 718125"/>
                <a:gd name="connsiteY748" fmla="*/ 529435 h 558908"/>
                <a:gd name="connsiteX749" fmla="*/ 231537 w 718125"/>
                <a:gd name="connsiteY749" fmla="*/ 532097 h 558908"/>
                <a:gd name="connsiteX750" fmla="*/ 228875 w 718125"/>
                <a:gd name="connsiteY750" fmla="*/ 529435 h 558908"/>
                <a:gd name="connsiteX751" fmla="*/ 226213 w 718125"/>
                <a:gd name="connsiteY751" fmla="*/ 529435 h 558908"/>
                <a:gd name="connsiteX752" fmla="*/ 226213 w 718125"/>
                <a:gd name="connsiteY752" fmla="*/ 526773 h 558908"/>
                <a:gd name="connsiteX753" fmla="*/ 223551 w 718125"/>
                <a:gd name="connsiteY753" fmla="*/ 526773 h 558908"/>
                <a:gd name="connsiteX754" fmla="*/ 223551 w 718125"/>
                <a:gd name="connsiteY754" fmla="*/ 524111 h 558908"/>
                <a:gd name="connsiteX755" fmla="*/ 215501 w 718125"/>
                <a:gd name="connsiteY755" fmla="*/ 524111 h 558908"/>
                <a:gd name="connsiteX756" fmla="*/ 215501 w 718125"/>
                <a:gd name="connsiteY756" fmla="*/ 526773 h 558908"/>
                <a:gd name="connsiteX757" fmla="*/ 212839 w 718125"/>
                <a:gd name="connsiteY757" fmla="*/ 526773 h 558908"/>
                <a:gd name="connsiteX758" fmla="*/ 212839 w 718125"/>
                <a:gd name="connsiteY758" fmla="*/ 529435 h 558908"/>
                <a:gd name="connsiteX759" fmla="*/ 204789 w 718125"/>
                <a:gd name="connsiteY759" fmla="*/ 529435 h 558908"/>
                <a:gd name="connsiteX760" fmla="*/ 202127 w 718125"/>
                <a:gd name="connsiteY760" fmla="*/ 532097 h 558908"/>
                <a:gd name="connsiteX761" fmla="*/ 199465 w 718125"/>
                <a:gd name="connsiteY761" fmla="*/ 537485 h 558908"/>
                <a:gd name="connsiteX762" fmla="*/ 199465 w 718125"/>
                <a:gd name="connsiteY762" fmla="*/ 542872 h 558908"/>
                <a:gd name="connsiteX763" fmla="*/ 196803 w 718125"/>
                <a:gd name="connsiteY763" fmla="*/ 542872 h 558908"/>
                <a:gd name="connsiteX764" fmla="*/ 196803 w 718125"/>
                <a:gd name="connsiteY764" fmla="*/ 540210 h 558908"/>
                <a:gd name="connsiteX765" fmla="*/ 194141 w 718125"/>
                <a:gd name="connsiteY765" fmla="*/ 540210 h 558908"/>
                <a:gd name="connsiteX766" fmla="*/ 194141 w 718125"/>
                <a:gd name="connsiteY766" fmla="*/ 537548 h 558908"/>
                <a:gd name="connsiteX767" fmla="*/ 188754 w 718125"/>
                <a:gd name="connsiteY767" fmla="*/ 537548 h 558908"/>
                <a:gd name="connsiteX768" fmla="*/ 186091 w 718125"/>
                <a:gd name="connsiteY768" fmla="*/ 540210 h 558908"/>
                <a:gd name="connsiteX769" fmla="*/ 183429 w 718125"/>
                <a:gd name="connsiteY769" fmla="*/ 540210 h 558908"/>
                <a:gd name="connsiteX770" fmla="*/ 180767 w 718125"/>
                <a:gd name="connsiteY770" fmla="*/ 542872 h 558908"/>
                <a:gd name="connsiteX771" fmla="*/ 175380 w 718125"/>
                <a:gd name="connsiteY771" fmla="*/ 542872 h 558908"/>
                <a:gd name="connsiteX772" fmla="*/ 175380 w 718125"/>
                <a:gd name="connsiteY772" fmla="*/ 540210 h 558908"/>
                <a:gd name="connsiteX773" fmla="*/ 167330 w 718125"/>
                <a:gd name="connsiteY773" fmla="*/ 540210 h 558908"/>
                <a:gd name="connsiteX774" fmla="*/ 167330 w 718125"/>
                <a:gd name="connsiteY774" fmla="*/ 550922 h 558908"/>
                <a:gd name="connsiteX775" fmla="*/ 161943 w 718125"/>
                <a:gd name="connsiteY775" fmla="*/ 550922 h 558908"/>
                <a:gd name="connsiteX776" fmla="*/ 161943 w 718125"/>
                <a:gd name="connsiteY776" fmla="*/ 548260 h 558908"/>
                <a:gd name="connsiteX777" fmla="*/ 153893 w 718125"/>
                <a:gd name="connsiteY777" fmla="*/ 548260 h 558908"/>
                <a:gd name="connsiteX778" fmla="*/ 153893 w 718125"/>
                <a:gd name="connsiteY778" fmla="*/ 550922 h 558908"/>
                <a:gd name="connsiteX779" fmla="*/ 151231 w 718125"/>
                <a:gd name="connsiteY779" fmla="*/ 550922 h 558908"/>
                <a:gd name="connsiteX780" fmla="*/ 151231 w 718125"/>
                <a:gd name="connsiteY780" fmla="*/ 553584 h 558908"/>
                <a:gd name="connsiteX781" fmla="*/ 153893 w 718125"/>
                <a:gd name="connsiteY781" fmla="*/ 553584 h 558908"/>
                <a:gd name="connsiteX782" fmla="*/ 153893 w 718125"/>
                <a:gd name="connsiteY782" fmla="*/ 556246 h 558908"/>
                <a:gd name="connsiteX783" fmla="*/ 156555 w 718125"/>
                <a:gd name="connsiteY783" fmla="*/ 556246 h 558908"/>
                <a:gd name="connsiteX784" fmla="*/ 156555 w 718125"/>
                <a:gd name="connsiteY784" fmla="*/ 558908 h 558908"/>
                <a:gd name="connsiteX785" fmla="*/ 153893 w 718125"/>
                <a:gd name="connsiteY785" fmla="*/ 558908 h 558908"/>
                <a:gd name="connsiteX786" fmla="*/ 151231 w 718125"/>
                <a:gd name="connsiteY786" fmla="*/ 556246 h 558908"/>
                <a:gd name="connsiteX787" fmla="*/ 148569 w 718125"/>
                <a:gd name="connsiteY787" fmla="*/ 553584 h 558908"/>
                <a:gd name="connsiteX788" fmla="*/ 145907 w 718125"/>
                <a:gd name="connsiteY788" fmla="*/ 550922 h 558908"/>
                <a:gd name="connsiteX789" fmla="*/ 145907 w 718125"/>
                <a:gd name="connsiteY789" fmla="*/ 548260 h 558908"/>
                <a:gd name="connsiteX790" fmla="*/ 132470 w 718125"/>
                <a:gd name="connsiteY790" fmla="*/ 534823 h 558908"/>
                <a:gd name="connsiteX791" fmla="*/ 129807 w 718125"/>
                <a:gd name="connsiteY791" fmla="*/ 532161 h 558908"/>
                <a:gd name="connsiteX792" fmla="*/ 119096 w 718125"/>
                <a:gd name="connsiteY792" fmla="*/ 521449 h 558908"/>
                <a:gd name="connsiteX793" fmla="*/ 108385 w 718125"/>
                <a:gd name="connsiteY793" fmla="*/ 510737 h 558908"/>
                <a:gd name="connsiteX794" fmla="*/ 108385 w 718125"/>
                <a:gd name="connsiteY794" fmla="*/ 508075 h 558908"/>
                <a:gd name="connsiteX795" fmla="*/ 105722 w 718125"/>
                <a:gd name="connsiteY795" fmla="*/ 508075 h 558908"/>
                <a:gd name="connsiteX796" fmla="*/ 105722 w 718125"/>
                <a:gd name="connsiteY796" fmla="*/ 505413 h 558908"/>
                <a:gd name="connsiteX797" fmla="*/ 103060 w 718125"/>
                <a:gd name="connsiteY797" fmla="*/ 505413 h 558908"/>
                <a:gd name="connsiteX798" fmla="*/ 103060 w 718125"/>
                <a:gd name="connsiteY798" fmla="*/ 502751 h 558908"/>
                <a:gd name="connsiteX799" fmla="*/ 100398 w 718125"/>
                <a:gd name="connsiteY799" fmla="*/ 502751 h 558908"/>
                <a:gd name="connsiteX800" fmla="*/ 100398 w 718125"/>
                <a:gd name="connsiteY800" fmla="*/ 500089 h 558908"/>
                <a:gd name="connsiteX801" fmla="*/ 95010 w 718125"/>
                <a:gd name="connsiteY801" fmla="*/ 494702 h 558908"/>
                <a:gd name="connsiteX802" fmla="*/ 89623 w 718125"/>
                <a:gd name="connsiteY802" fmla="*/ 492039 h 558908"/>
                <a:gd name="connsiteX803" fmla="*/ 86961 w 718125"/>
                <a:gd name="connsiteY803" fmla="*/ 492039 h 558908"/>
                <a:gd name="connsiteX804" fmla="*/ 84299 w 718125"/>
                <a:gd name="connsiteY804" fmla="*/ 489377 h 558908"/>
                <a:gd name="connsiteX805" fmla="*/ 81637 w 718125"/>
                <a:gd name="connsiteY805" fmla="*/ 489377 h 558908"/>
                <a:gd name="connsiteX806" fmla="*/ 81637 w 718125"/>
                <a:gd name="connsiteY806" fmla="*/ 486715 h 558908"/>
                <a:gd name="connsiteX807" fmla="*/ 78975 w 718125"/>
                <a:gd name="connsiteY807" fmla="*/ 486715 h 558908"/>
                <a:gd name="connsiteX808" fmla="*/ 78975 w 718125"/>
                <a:gd name="connsiteY808" fmla="*/ 484053 h 558908"/>
                <a:gd name="connsiteX809" fmla="*/ 70925 w 718125"/>
                <a:gd name="connsiteY809" fmla="*/ 473342 h 558908"/>
                <a:gd name="connsiteX810" fmla="*/ 62875 w 718125"/>
                <a:gd name="connsiteY810" fmla="*/ 465292 h 558908"/>
                <a:gd name="connsiteX811" fmla="*/ 52164 w 718125"/>
                <a:gd name="connsiteY811" fmla="*/ 451855 h 558908"/>
                <a:gd name="connsiteX812" fmla="*/ 36065 w 718125"/>
                <a:gd name="connsiteY812" fmla="*/ 433094 h 558908"/>
                <a:gd name="connsiteX813" fmla="*/ 19966 w 718125"/>
                <a:gd name="connsiteY813" fmla="*/ 414332 h 558908"/>
                <a:gd name="connsiteX814" fmla="*/ 6529 w 718125"/>
                <a:gd name="connsiteY814" fmla="*/ 398233 h 558908"/>
                <a:gd name="connsiteX815" fmla="*/ 3866 w 718125"/>
                <a:gd name="connsiteY815" fmla="*/ 392846 h 558908"/>
                <a:gd name="connsiteX816" fmla="*/ 1204 w 718125"/>
                <a:gd name="connsiteY816" fmla="*/ 390183 h 558908"/>
                <a:gd name="connsiteX817" fmla="*/ 1204 w 718125"/>
                <a:gd name="connsiteY817" fmla="*/ 390183 h 558908"/>
                <a:gd name="connsiteX818" fmla="*/ 646186 w 718125"/>
                <a:gd name="connsiteY818" fmla="*/ 74601 h 558908"/>
                <a:gd name="connsiteX819" fmla="*/ 648848 w 718125"/>
                <a:gd name="connsiteY819" fmla="*/ 74601 h 558908"/>
                <a:gd name="connsiteX820" fmla="*/ 648848 w 718125"/>
                <a:gd name="connsiteY820" fmla="*/ 77263 h 558908"/>
                <a:gd name="connsiteX821" fmla="*/ 662285 w 718125"/>
                <a:gd name="connsiteY821" fmla="*/ 77263 h 558908"/>
                <a:gd name="connsiteX822" fmla="*/ 662285 w 718125"/>
                <a:gd name="connsiteY822" fmla="*/ 79926 h 558908"/>
                <a:gd name="connsiteX823" fmla="*/ 662285 w 718125"/>
                <a:gd name="connsiteY823" fmla="*/ 77263 h 558908"/>
                <a:gd name="connsiteX824" fmla="*/ 662285 w 718125"/>
                <a:gd name="connsiteY824" fmla="*/ 79926 h 558908"/>
                <a:gd name="connsiteX825" fmla="*/ 664947 w 718125"/>
                <a:gd name="connsiteY825" fmla="*/ 79926 h 558908"/>
                <a:gd name="connsiteX826" fmla="*/ 664947 w 718125"/>
                <a:gd name="connsiteY826" fmla="*/ 82588 h 558908"/>
                <a:gd name="connsiteX827" fmla="*/ 667609 w 718125"/>
                <a:gd name="connsiteY827" fmla="*/ 82588 h 558908"/>
                <a:gd name="connsiteX828" fmla="*/ 667609 w 718125"/>
                <a:gd name="connsiteY828" fmla="*/ 87975 h 558908"/>
                <a:gd name="connsiteX829" fmla="*/ 664947 w 718125"/>
                <a:gd name="connsiteY829" fmla="*/ 87975 h 558908"/>
                <a:gd name="connsiteX830" fmla="*/ 664947 w 718125"/>
                <a:gd name="connsiteY830" fmla="*/ 90637 h 558908"/>
                <a:gd name="connsiteX831" fmla="*/ 656898 w 718125"/>
                <a:gd name="connsiteY831" fmla="*/ 90637 h 558908"/>
                <a:gd name="connsiteX832" fmla="*/ 656898 w 718125"/>
                <a:gd name="connsiteY832" fmla="*/ 85250 h 558908"/>
                <a:gd name="connsiteX833" fmla="*/ 654236 w 718125"/>
                <a:gd name="connsiteY833" fmla="*/ 85250 h 558908"/>
                <a:gd name="connsiteX834" fmla="*/ 654236 w 718125"/>
                <a:gd name="connsiteY834" fmla="*/ 79862 h 558908"/>
                <a:gd name="connsiteX835" fmla="*/ 654236 w 718125"/>
                <a:gd name="connsiteY835" fmla="*/ 82524 h 558908"/>
                <a:gd name="connsiteX836" fmla="*/ 654236 w 718125"/>
                <a:gd name="connsiteY836" fmla="*/ 79862 h 558908"/>
                <a:gd name="connsiteX837" fmla="*/ 651573 w 718125"/>
                <a:gd name="connsiteY837" fmla="*/ 79862 h 558908"/>
                <a:gd name="connsiteX838" fmla="*/ 651573 w 718125"/>
                <a:gd name="connsiteY838" fmla="*/ 77200 h 558908"/>
                <a:gd name="connsiteX839" fmla="*/ 643524 w 718125"/>
                <a:gd name="connsiteY839" fmla="*/ 77200 h 558908"/>
                <a:gd name="connsiteX840" fmla="*/ 643524 w 718125"/>
                <a:gd name="connsiteY840" fmla="*/ 74538 h 558908"/>
                <a:gd name="connsiteX841" fmla="*/ 640862 w 718125"/>
                <a:gd name="connsiteY841" fmla="*/ 74538 h 558908"/>
                <a:gd name="connsiteX842" fmla="*/ 646249 w 718125"/>
                <a:gd name="connsiteY842" fmla="*/ 74538 h 558908"/>
                <a:gd name="connsiteX843" fmla="*/ 286870 w 718125"/>
                <a:gd name="connsiteY843" fmla="*/ 39741 h 558908"/>
                <a:gd name="connsiteX844" fmla="*/ 289532 w 718125"/>
                <a:gd name="connsiteY844" fmla="*/ 39741 h 558908"/>
                <a:gd name="connsiteX845" fmla="*/ 286870 w 718125"/>
                <a:gd name="connsiteY845" fmla="*/ 39741 h 55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Lst>
              <a:rect l="l" t="t" r="r" b="b"/>
              <a:pathLst>
                <a:path w="718125" h="558908">
                  <a:moveTo>
                    <a:pt x="0" y="390944"/>
                  </a:moveTo>
                  <a:lnTo>
                    <a:pt x="13437" y="390944"/>
                  </a:lnTo>
                  <a:lnTo>
                    <a:pt x="26874" y="388282"/>
                  </a:lnTo>
                  <a:lnTo>
                    <a:pt x="40311" y="385620"/>
                  </a:lnTo>
                  <a:lnTo>
                    <a:pt x="64460" y="385620"/>
                  </a:lnTo>
                  <a:lnTo>
                    <a:pt x="67122" y="382958"/>
                  </a:lnTo>
                  <a:lnTo>
                    <a:pt x="69784" y="382958"/>
                  </a:lnTo>
                  <a:lnTo>
                    <a:pt x="69784" y="380296"/>
                  </a:lnTo>
                  <a:lnTo>
                    <a:pt x="75172" y="377634"/>
                  </a:lnTo>
                  <a:lnTo>
                    <a:pt x="77834" y="374972"/>
                  </a:lnTo>
                  <a:lnTo>
                    <a:pt x="80496" y="372310"/>
                  </a:lnTo>
                  <a:lnTo>
                    <a:pt x="83158" y="369648"/>
                  </a:lnTo>
                  <a:lnTo>
                    <a:pt x="99257" y="358936"/>
                  </a:lnTo>
                  <a:lnTo>
                    <a:pt x="109969" y="350886"/>
                  </a:lnTo>
                  <a:lnTo>
                    <a:pt x="115356" y="345499"/>
                  </a:lnTo>
                  <a:lnTo>
                    <a:pt x="118018" y="345499"/>
                  </a:lnTo>
                  <a:lnTo>
                    <a:pt x="118018" y="342837"/>
                  </a:lnTo>
                  <a:lnTo>
                    <a:pt x="123406" y="340175"/>
                  </a:lnTo>
                  <a:lnTo>
                    <a:pt x="136843" y="324075"/>
                  </a:lnTo>
                  <a:lnTo>
                    <a:pt x="136843" y="321413"/>
                  </a:lnTo>
                  <a:lnTo>
                    <a:pt x="147555" y="307976"/>
                  </a:lnTo>
                  <a:lnTo>
                    <a:pt x="150217" y="307976"/>
                  </a:lnTo>
                  <a:lnTo>
                    <a:pt x="150217" y="305314"/>
                  </a:lnTo>
                  <a:lnTo>
                    <a:pt x="152879" y="305314"/>
                  </a:lnTo>
                  <a:lnTo>
                    <a:pt x="155541" y="302652"/>
                  </a:lnTo>
                  <a:lnTo>
                    <a:pt x="163591" y="297264"/>
                  </a:lnTo>
                  <a:lnTo>
                    <a:pt x="185014" y="281165"/>
                  </a:lnTo>
                  <a:lnTo>
                    <a:pt x="193064" y="278503"/>
                  </a:lnTo>
                  <a:lnTo>
                    <a:pt x="198451" y="273116"/>
                  </a:lnTo>
                  <a:lnTo>
                    <a:pt x="209163" y="265066"/>
                  </a:lnTo>
                  <a:lnTo>
                    <a:pt x="230586" y="251629"/>
                  </a:lnTo>
                  <a:lnTo>
                    <a:pt x="233248" y="248967"/>
                  </a:lnTo>
                  <a:lnTo>
                    <a:pt x="238636" y="246305"/>
                  </a:lnTo>
                  <a:lnTo>
                    <a:pt x="254735" y="240917"/>
                  </a:lnTo>
                  <a:lnTo>
                    <a:pt x="270834" y="232868"/>
                  </a:lnTo>
                  <a:lnTo>
                    <a:pt x="273496" y="230206"/>
                  </a:lnTo>
                  <a:lnTo>
                    <a:pt x="278884" y="230206"/>
                  </a:lnTo>
                  <a:lnTo>
                    <a:pt x="292321" y="222156"/>
                  </a:lnTo>
                  <a:lnTo>
                    <a:pt x="297708" y="222156"/>
                  </a:lnTo>
                  <a:lnTo>
                    <a:pt x="297708" y="219494"/>
                  </a:lnTo>
                  <a:lnTo>
                    <a:pt x="300370" y="219494"/>
                  </a:lnTo>
                  <a:lnTo>
                    <a:pt x="300370" y="206057"/>
                  </a:lnTo>
                  <a:lnTo>
                    <a:pt x="303032" y="206057"/>
                  </a:lnTo>
                  <a:lnTo>
                    <a:pt x="303032" y="198007"/>
                  </a:lnTo>
                  <a:lnTo>
                    <a:pt x="300370" y="195345"/>
                  </a:lnTo>
                  <a:lnTo>
                    <a:pt x="300370" y="189958"/>
                  </a:lnTo>
                  <a:lnTo>
                    <a:pt x="297708" y="189958"/>
                  </a:lnTo>
                  <a:lnTo>
                    <a:pt x="300370" y="187296"/>
                  </a:lnTo>
                  <a:lnTo>
                    <a:pt x="300370" y="179246"/>
                  </a:lnTo>
                  <a:lnTo>
                    <a:pt x="297708" y="176584"/>
                  </a:lnTo>
                  <a:lnTo>
                    <a:pt x="303096" y="173922"/>
                  </a:lnTo>
                  <a:lnTo>
                    <a:pt x="305758" y="173922"/>
                  </a:lnTo>
                  <a:lnTo>
                    <a:pt x="305758" y="171260"/>
                  </a:lnTo>
                  <a:lnTo>
                    <a:pt x="311145" y="171260"/>
                  </a:lnTo>
                  <a:lnTo>
                    <a:pt x="311145" y="168598"/>
                  </a:lnTo>
                  <a:lnTo>
                    <a:pt x="316533" y="168598"/>
                  </a:lnTo>
                  <a:lnTo>
                    <a:pt x="316533" y="165936"/>
                  </a:lnTo>
                  <a:lnTo>
                    <a:pt x="321920" y="165936"/>
                  </a:lnTo>
                  <a:lnTo>
                    <a:pt x="321920" y="163274"/>
                  </a:lnTo>
                  <a:lnTo>
                    <a:pt x="327308" y="163274"/>
                  </a:lnTo>
                  <a:lnTo>
                    <a:pt x="327308" y="160612"/>
                  </a:lnTo>
                  <a:lnTo>
                    <a:pt x="329970" y="160612"/>
                  </a:lnTo>
                  <a:lnTo>
                    <a:pt x="329970" y="157950"/>
                  </a:lnTo>
                  <a:lnTo>
                    <a:pt x="338020" y="157950"/>
                  </a:lnTo>
                  <a:lnTo>
                    <a:pt x="338020" y="155287"/>
                  </a:lnTo>
                  <a:lnTo>
                    <a:pt x="343407" y="155287"/>
                  </a:lnTo>
                  <a:lnTo>
                    <a:pt x="343407" y="152625"/>
                  </a:lnTo>
                  <a:lnTo>
                    <a:pt x="351457" y="152625"/>
                  </a:lnTo>
                  <a:lnTo>
                    <a:pt x="351457" y="149963"/>
                  </a:lnTo>
                  <a:lnTo>
                    <a:pt x="356844" y="149963"/>
                  </a:lnTo>
                  <a:lnTo>
                    <a:pt x="356844" y="147301"/>
                  </a:lnTo>
                  <a:lnTo>
                    <a:pt x="367556" y="147301"/>
                  </a:lnTo>
                  <a:lnTo>
                    <a:pt x="367556" y="144639"/>
                  </a:lnTo>
                  <a:lnTo>
                    <a:pt x="367556" y="147301"/>
                  </a:lnTo>
                  <a:lnTo>
                    <a:pt x="370218" y="147301"/>
                  </a:lnTo>
                  <a:lnTo>
                    <a:pt x="370218" y="144639"/>
                  </a:lnTo>
                  <a:lnTo>
                    <a:pt x="372880" y="144639"/>
                  </a:lnTo>
                  <a:lnTo>
                    <a:pt x="372880" y="141977"/>
                  </a:lnTo>
                  <a:lnTo>
                    <a:pt x="378267" y="141977"/>
                  </a:lnTo>
                  <a:lnTo>
                    <a:pt x="378267" y="139315"/>
                  </a:lnTo>
                  <a:lnTo>
                    <a:pt x="380930" y="139315"/>
                  </a:lnTo>
                  <a:lnTo>
                    <a:pt x="380930" y="136653"/>
                  </a:lnTo>
                  <a:lnTo>
                    <a:pt x="383592" y="136653"/>
                  </a:lnTo>
                  <a:lnTo>
                    <a:pt x="383592" y="133991"/>
                  </a:lnTo>
                  <a:lnTo>
                    <a:pt x="386254" y="133991"/>
                  </a:lnTo>
                  <a:lnTo>
                    <a:pt x="386254" y="128603"/>
                  </a:lnTo>
                  <a:lnTo>
                    <a:pt x="388916" y="128603"/>
                  </a:lnTo>
                  <a:lnTo>
                    <a:pt x="388916" y="125941"/>
                  </a:lnTo>
                  <a:lnTo>
                    <a:pt x="391578" y="125941"/>
                  </a:lnTo>
                  <a:lnTo>
                    <a:pt x="391578" y="123279"/>
                  </a:lnTo>
                  <a:lnTo>
                    <a:pt x="394240" y="123279"/>
                  </a:lnTo>
                  <a:lnTo>
                    <a:pt x="394240" y="120617"/>
                  </a:lnTo>
                  <a:lnTo>
                    <a:pt x="407677" y="120617"/>
                  </a:lnTo>
                  <a:lnTo>
                    <a:pt x="407677" y="117955"/>
                  </a:lnTo>
                  <a:lnTo>
                    <a:pt x="410339" y="117955"/>
                  </a:lnTo>
                  <a:lnTo>
                    <a:pt x="410339" y="115293"/>
                  </a:lnTo>
                  <a:lnTo>
                    <a:pt x="413001" y="115293"/>
                  </a:lnTo>
                  <a:lnTo>
                    <a:pt x="413001" y="112631"/>
                  </a:lnTo>
                  <a:lnTo>
                    <a:pt x="415663" y="112631"/>
                  </a:lnTo>
                  <a:lnTo>
                    <a:pt x="415663" y="107243"/>
                  </a:lnTo>
                  <a:lnTo>
                    <a:pt x="421051" y="107243"/>
                  </a:lnTo>
                  <a:lnTo>
                    <a:pt x="421051" y="104581"/>
                  </a:lnTo>
                  <a:lnTo>
                    <a:pt x="421051" y="107243"/>
                  </a:lnTo>
                  <a:lnTo>
                    <a:pt x="423713" y="107243"/>
                  </a:lnTo>
                  <a:lnTo>
                    <a:pt x="423713" y="101856"/>
                  </a:lnTo>
                  <a:lnTo>
                    <a:pt x="426375" y="101856"/>
                  </a:lnTo>
                  <a:lnTo>
                    <a:pt x="426375" y="93806"/>
                  </a:lnTo>
                  <a:lnTo>
                    <a:pt x="429037" y="93806"/>
                  </a:lnTo>
                  <a:lnTo>
                    <a:pt x="429037" y="96468"/>
                  </a:lnTo>
                  <a:lnTo>
                    <a:pt x="431699" y="96468"/>
                  </a:lnTo>
                  <a:lnTo>
                    <a:pt x="431699" y="99131"/>
                  </a:lnTo>
                  <a:lnTo>
                    <a:pt x="434361" y="99131"/>
                  </a:lnTo>
                  <a:lnTo>
                    <a:pt x="434361" y="101792"/>
                  </a:lnTo>
                  <a:lnTo>
                    <a:pt x="437023" y="101792"/>
                  </a:lnTo>
                  <a:lnTo>
                    <a:pt x="437023" y="104455"/>
                  </a:lnTo>
                  <a:lnTo>
                    <a:pt x="442411" y="104455"/>
                  </a:lnTo>
                  <a:lnTo>
                    <a:pt x="442411" y="107117"/>
                  </a:lnTo>
                  <a:lnTo>
                    <a:pt x="447798" y="107117"/>
                  </a:lnTo>
                  <a:lnTo>
                    <a:pt x="447798" y="109779"/>
                  </a:lnTo>
                  <a:lnTo>
                    <a:pt x="450460" y="109779"/>
                  </a:lnTo>
                  <a:lnTo>
                    <a:pt x="450460" y="112441"/>
                  </a:lnTo>
                  <a:lnTo>
                    <a:pt x="453122" y="112441"/>
                  </a:lnTo>
                  <a:lnTo>
                    <a:pt x="453122" y="115103"/>
                  </a:lnTo>
                  <a:lnTo>
                    <a:pt x="455785" y="115103"/>
                  </a:lnTo>
                  <a:lnTo>
                    <a:pt x="455785" y="120490"/>
                  </a:lnTo>
                  <a:lnTo>
                    <a:pt x="458447" y="120490"/>
                  </a:lnTo>
                  <a:lnTo>
                    <a:pt x="458447" y="123153"/>
                  </a:lnTo>
                  <a:lnTo>
                    <a:pt x="461109" y="123153"/>
                  </a:lnTo>
                  <a:lnTo>
                    <a:pt x="461109" y="125815"/>
                  </a:lnTo>
                  <a:lnTo>
                    <a:pt x="466496" y="125815"/>
                  </a:lnTo>
                  <a:lnTo>
                    <a:pt x="466496" y="128477"/>
                  </a:lnTo>
                  <a:lnTo>
                    <a:pt x="471884" y="128477"/>
                  </a:lnTo>
                  <a:lnTo>
                    <a:pt x="471884" y="125815"/>
                  </a:lnTo>
                  <a:lnTo>
                    <a:pt x="479933" y="125815"/>
                  </a:lnTo>
                  <a:lnTo>
                    <a:pt x="479933" y="123153"/>
                  </a:lnTo>
                  <a:lnTo>
                    <a:pt x="487983" y="123153"/>
                  </a:lnTo>
                  <a:lnTo>
                    <a:pt x="487983" y="120490"/>
                  </a:lnTo>
                  <a:lnTo>
                    <a:pt x="493371" y="120490"/>
                  </a:lnTo>
                  <a:lnTo>
                    <a:pt x="493371" y="123153"/>
                  </a:lnTo>
                  <a:lnTo>
                    <a:pt x="496032" y="123153"/>
                  </a:lnTo>
                  <a:lnTo>
                    <a:pt x="496032" y="120490"/>
                  </a:lnTo>
                  <a:lnTo>
                    <a:pt x="501420" y="120490"/>
                  </a:lnTo>
                  <a:lnTo>
                    <a:pt x="501420" y="117828"/>
                  </a:lnTo>
                  <a:lnTo>
                    <a:pt x="504082" y="117828"/>
                  </a:lnTo>
                  <a:lnTo>
                    <a:pt x="504082" y="112441"/>
                  </a:lnTo>
                  <a:lnTo>
                    <a:pt x="506744" y="112441"/>
                  </a:lnTo>
                  <a:lnTo>
                    <a:pt x="506744" y="109779"/>
                  </a:lnTo>
                  <a:lnTo>
                    <a:pt x="509406" y="109779"/>
                  </a:lnTo>
                  <a:lnTo>
                    <a:pt x="509406" y="107117"/>
                  </a:lnTo>
                  <a:lnTo>
                    <a:pt x="512068" y="107117"/>
                  </a:lnTo>
                  <a:lnTo>
                    <a:pt x="512068" y="104455"/>
                  </a:lnTo>
                  <a:lnTo>
                    <a:pt x="520118" y="104455"/>
                  </a:lnTo>
                  <a:lnTo>
                    <a:pt x="520118" y="107117"/>
                  </a:lnTo>
                  <a:lnTo>
                    <a:pt x="528168" y="107117"/>
                  </a:lnTo>
                  <a:lnTo>
                    <a:pt x="528168" y="101729"/>
                  </a:lnTo>
                  <a:lnTo>
                    <a:pt x="522780" y="101729"/>
                  </a:lnTo>
                  <a:lnTo>
                    <a:pt x="522780" y="104391"/>
                  </a:lnTo>
                  <a:lnTo>
                    <a:pt x="522780" y="101729"/>
                  </a:lnTo>
                  <a:lnTo>
                    <a:pt x="514730" y="101729"/>
                  </a:lnTo>
                  <a:lnTo>
                    <a:pt x="514730" y="99067"/>
                  </a:lnTo>
                  <a:lnTo>
                    <a:pt x="517392" y="99067"/>
                  </a:lnTo>
                  <a:lnTo>
                    <a:pt x="517392" y="96405"/>
                  </a:lnTo>
                  <a:lnTo>
                    <a:pt x="520054" y="96405"/>
                  </a:lnTo>
                  <a:lnTo>
                    <a:pt x="520054" y="91018"/>
                  </a:lnTo>
                  <a:lnTo>
                    <a:pt x="522717" y="91018"/>
                  </a:lnTo>
                  <a:lnTo>
                    <a:pt x="522717" y="88355"/>
                  </a:lnTo>
                  <a:lnTo>
                    <a:pt x="520054" y="88355"/>
                  </a:lnTo>
                  <a:lnTo>
                    <a:pt x="522717" y="88355"/>
                  </a:lnTo>
                  <a:lnTo>
                    <a:pt x="522717" y="82968"/>
                  </a:lnTo>
                  <a:lnTo>
                    <a:pt x="525379" y="82968"/>
                  </a:lnTo>
                  <a:lnTo>
                    <a:pt x="525379" y="80306"/>
                  </a:lnTo>
                  <a:lnTo>
                    <a:pt x="528041" y="80306"/>
                  </a:lnTo>
                  <a:lnTo>
                    <a:pt x="528041" y="82968"/>
                  </a:lnTo>
                  <a:lnTo>
                    <a:pt x="544140" y="82968"/>
                  </a:lnTo>
                  <a:lnTo>
                    <a:pt x="544140" y="80306"/>
                  </a:lnTo>
                  <a:lnTo>
                    <a:pt x="546802" y="80306"/>
                  </a:lnTo>
                  <a:lnTo>
                    <a:pt x="546802" y="64207"/>
                  </a:lnTo>
                  <a:lnTo>
                    <a:pt x="541414" y="64207"/>
                  </a:lnTo>
                  <a:lnTo>
                    <a:pt x="541414" y="61545"/>
                  </a:lnTo>
                  <a:lnTo>
                    <a:pt x="538752" y="61545"/>
                  </a:lnTo>
                  <a:lnTo>
                    <a:pt x="538752" y="58883"/>
                  </a:lnTo>
                  <a:lnTo>
                    <a:pt x="522653" y="58883"/>
                  </a:lnTo>
                  <a:lnTo>
                    <a:pt x="522653" y="56220"/>
                  </a:lnTo>
                  <a:lnTo>
                    <a:pt x="519991" y="56220"/>
                  </a:lnTo>
                  <a:lnTo>
                    <a:pt x="519991" y="53558"/>
                  </a:lnTo>
                  <a:lnTo>
                    <a:pt x="514604" y="53558"/>
                  </a:lnTo>
                  <a:lnTo>
                    <a:pt x="514604" y="50896"/>
                  </a:lnTo>
                  <a:lnTo>
                    <a:pt x="506554" y="50896"/>
                  </a:lnTo>
                  <a:lnTo>
                    <a:pt x="506554" y="48234"/>
                  </a:lnTo>
                  <a:lnTo>
                    <a:pt x="498505" y="48234"/>
                  </a:lnTo>
                  <a:lnTo>
                    <a:pt x="498505" y="45572"/>
                  </a:lnTo>
                  <a:lnTo>
                    <a:pt x="493117" y="45572"/>
                  </a:lnTo>
                  <a:lnTo>
                    <a:pt x="493117" y="42910"/>
                  </a:lnTo>
                  <a:lnTo>
                    <a:pt x="485067" y="42910"/>
                  </a:lnTo>
                  <a:lnTo>
                    <a:pt x="485067" y="45572"/>
                  </a:lnTo>
                  <a:lnTo>
                    <a:pt x="477018" y="45572"/>
                  </a:lnTo>
                  <a:lnTo>
                    <a:pt x="477018" y="48234"/>
                  </a:lnTo>
                  <a:lnTo>
                    <a:pt x="474356" y="48234"/>
                  </a:lnTo>
                  <a:lnTo>
                    <a:pt x="474356" y="50896"/>
                  </a:lnTo>
                  <a:lnTo>
                    <a:pt x="468968" y="50896"/>
                  </a:lnTo>
                  <a:lnTo>
                    <a:pt x="468968" y="56284"/>
                  </a:lnTo>
                  <a:lnTo>
                    <a:pt x="466306" y="56284"/>
                  </a:lnTo>
                  <a:lnTo>
                    <a:pt x="466306" y="58946"/>
                  </a:lnTo>
                  <a:lnTo>
                    <a:pt x="460919" y="58946"/>
                  </a:lnTo>
                  <a:lnTo>
                    <a:pt x="460919" y="61608"/>
                  </a:lnTo>
                  <a:lnTo>
                    <a:pt x="452869" y="61608"/>
                  </a:lnTo>
                  <a:lnTo>
                    <a:pt x="452869" y="64270"/>
                  </a:lnTo>
                  <a:lnTo>
                    <a:pt x="450207" y="64270"/>
                  </a:lnTo>
                  <a:lnTo>
                    <a:pt x="450207" y="58883"/>
                  </a:lnTo>
                  <a:lnTo>
                    <a:pt x="455594" y="58883"/>
                  </a:lnTo>
                  <a:lnTo>
                    <a:pt x="455594" y="56220"/>
                  </a:lnTo>
                  <a:lnTo>
                    <a:pt x="458256" y="56220"/>
                  </a:lnTo>
                  <a:lnTo>
                    <a:pt x="458256" y="53558"/>
                  </a:lnTo>
                  <a:lnTo>
                    <a:pt x="460919" y="53558"/>
                  </a:lnTo>
                  <a:lnTo>
                    <a:pt x="460919" y="50896"/>
                  </a:lnTo>
                  <a:lnTo>
                    <a:pt x="463581" y="50896"/>
                  </a:lnTo>
                  <a:lnTo>
                    <a:pt x="463581" y="53558"/>
                  </a:lnTo>
                  <a:lnTo>
                    <a:pt x="466243" y="53558"/>
                  </a:lnTo>
                  <a:lnTo>
                    <a:pt x="466243" y="50896"/>
                  </a:lnTo>
                  <a:lnTo>
                    <a:pt x="468905" y="50896"/>
                  </a:lnTo>
                  <a:lnTo>
                    <a:pt x="468905" y="48234"/>
                  </a:lnTo>
                  <a:lnTo>
                    <a:pt x="471567" y="48234"/>
                  </a:lnTo>
                  <a:lnTo>
                    <a:pt x="468905" y="48234"/>
                  </a:lnTo>
                  <a:lnTo>
                    <a:pt x="468905" y="45572"/>
                  </a:lnTo>
                  <a:lnTo>
                    <a:pt x="471567" y="45572"/>
                  </a:lnTo>
                  <a:lnTo>
                    <a:pt x="471567" y="42910"/>
                  </a:lnTo>
                  <a:lnTo>
                    <a:pt x="458130" y="42910"/>
                  </a:lnTo>
                  <a:lnTo>
                    <a:pt x="458130" y="45572"/>
                  </a:lnTo>
                  <a:lnTo>
                    <a:pt x="455467" y="45572"/>
                  </a:lnTo>
                  <a:lnTo>
                    <a:pt x="455467" y="48234"/>
                  </a:lnTo>
                  <a:lnTo>
                    <a:pt x="450080" y="48234"/>
                  </a:lnTo>
                  <a:lnTo>
                    <a:pt x="450080" y="50896"/>
                  </a:lnTo>
                  <a:lnTo>
                    <a:pt x="444693" y="50896"/>
                  </a:lnTo>
                  <a:lnTo>
                    <a:pt x="447355" y="50896"/>
                  </a:lnTo>
                  <a:lnTo>
                    <a:pt x="447355" y="58946"/>
                  </a:lnTo>
                  <a:lnTo>
                    <a:pt x="441967" y="58946"/>
                  </a:lnTo>
                  <a:lnTo>
                    <a:pt x="441967" y="66995"/>
                  </a:lnTo>
                  <a:lnTo>
                    <a:pt x="441967" y="64333"/>
                  </a:lnTo>
                  <a:lnTo>
                    <a:pt x="444629" y="64333"/>
                  </a:lnTo>
                  <a:lnTo>
                    <a:pt x="444629" y="66995"/>
                  </a:lnTo>
                  <a:lnTo>
                    <a:pt x="447291" y="66995"/>
                  </a:lnTo>
                  <a:lnTo>
                    <a:pt x="447291" y="75045"/>
                  </a:lnTo>
                  <a:lnTo>
                    <a:pt x="444629" y="75045"/>
                  </a:lnTo>
                  <a:lnTo>
                    <a:pt x="444629" y="77707"/>
                  </a:lnTo>
                  <a:lnTo>
                    <a:pt x="439242" y="77707"/>
                  </a:lnTo>
                  <a:lnTo>
                    <a:pt x="439242" y="80369"/>
                  </a:lnTo>
                  <a:lnTo>
                    <a:pt x="436580" y="80369"/>
                  </a:lnTo>
                  <a:lnTo>
                    <a:pt x="436580" y="83031"/>
                  </a:lnTo>
                  <a:lnTo>
                    <a:pt x="428530" y="83031"/>
                  </a:lnTo>
                  <a:lnTo>
                    <a:pt x="428530" y="88419"/>
                  </a:lnTo>
                  <a:lnTo>
                    <a:pt x="425868" y="88419"/>
                  </a:lnTo>
                  <a:lnTo>
                    <a:pt x="425868" y="91081"/>
                  </a:lnTo>
                  <a:lnTo>
                    <a:pt x="423206" y="91081"/>
                  </a:lnTo>
                  <a:lnTo>
                    <a:pt x="423206" y="99131"/>
                  </a:lnTo>
                  <a:lnTo>
                    <a:pt x="420544" y="99131"/>
                  </a:lnTo>
                  <a:lnTo>
                    <a:pt x="420544" y="101792"/>
                  </a:lnTo>
                  <a:lnTo>
                    <a:pt x="417882" y="101792"/>
                  </a:lnTo>
                  <a:lnTo>
                    <a:pt x="417882" y="107180"/>
                  </a:lnTo>
                  <a:lnTo>
                    <a:pt x="415220" y="107180"/>
                  </a:lnTo>
                  <a:lnTo>
                    <a:pt x="415220" y="109842"/>
                  </a:lnTo>
                  <a:lnTo>
                    <a:pt x="412558" y="109842"/>
                  </a:lnTo>
                  <a:lnTo>
                    <a:pt x="412558" y="112504"/>
                  </a:lnTo>
                  <a:lnTo>
                    <a:pt x="409895" y="112504"/>
                  </a:lnTo>
                  <a:lnTo>
                    <a:pt x="409895" y="115166"/>
                  </a:lnTo>
                  <a:lnTo>
                    <a:pt x="407233" y="115166"/>
                  </a:lnTo>
                  <a:lnTo>
                    <a:pt x="407233" y="117828"/>
                  </a:lnTo>
                  <a:lnTo>
                    <a:pt x="404571" y="117828"/>
                  </a:lnTo>
                  <a:lnTo>
                    <a:pt x="404571" y="120490"/>
                  </a:lnTo>
                  <a:lnTo>
                    <a:pt x="396522" y="120490"/>
                  </a:lnTo>
                  <a:lnTo>
                    <a:pt x="396522" y="117828"/>
                  </a:lnTo>
                  <a:lnTo>
                    <a:pt x="399184" y="117828"/>
                  </a:lnTo>
                  <a:lnTo>
                    <a:pt x="399184" y="115166"/>
                  </a:lnTo>
                  <a:lnTo>
                    <a:pt x="401846" y="115166"/>
                  </a:lnTo>
                  <a:lnTo>
                    <a:pt x="401846" y="109779"/>
                  </a:lnTo>
                  <a:lnTo>
                    <a:pt x="404508" y="109779"/>
                  </a:lnTo>
                  <a:lnTo>
                    <a:pt x="404508" y="107117"/>
                  </a:lnTo>
                  <a:lnTo>
                    <a:pt x="401846" y="107117"/>
                  </a:lnTo>
                  <a:lnTo>
                    <a:pt x="401846" y="112504"/>
                  </a:lnTo>
                  <a:lnTo>
                    <a:pt x="399184" y="112504"/>
                  </a:lnTo>
                  <a:lnTo>
                    <a:pt x="399184" y="115166"/>
                  </a:lnTo>
                  <a:lnTo>
                    <a:pt x="396522" y="115166"/>
                  </a:lnTo>
                  <a:lnTo>
                    <a:pt x="396522" y="112504"/>
                  </a:lnTo>
                  <a:lnTo>
                    <a:pt x="399184" y="112504"/>
                  </a:lnTo>
                  <a:lnTo>
                    <a:pt x="399184" y="109842"/>
                  </a:lnTo>
                  <a:lnTo>
                    <a:pt x="401846" y="109842"/>
                  </a:lnTo>
                  <a:lnTo>
                    <a:pt x="401846" y="104455"/>
                  </a:lnTo>
                  <a:lnTo>
                    <a:pt x="404508" y="104455"/>
                  </a:lnTo>
                  <a:lnTo>
                    <a:pt x="404508" y="99067"/>
                  </a:lnTo>
                  <a:lnTo>
                    <a:pt x="407170" y="99067"/>
                  </a:lnTo>
                  <a:lnTo>
                    <a:pt x="407170" y="93680"/>
                  </a:lnTo>
                  <a:lnTo>
                    <a:pt x="409832" y="93680"/>
                  </a:lnTo>
                  <a:lnTo>
                    <a:pt x="409832" y="82968"/>
                  </a:lnTo>
                  <a:lnTo>
                    <a:pt x="412494" y="82968"/>
                  </a:lnTo>
                  <a:lnTo>
                    <a:pt x="412494" y="48107"/>
                  </a:lnTo>
                  <a:lnTo>
                    <a:pt x="409832" y="48107"/>
                  </a:lnTo>
                  <a:lnTo>
                    <a:pt x="409832" y="42720"/>
                  </a:lnTo>
                  <a:lnTo>
                    <a:pt x="407170" y="42720"/>
                  </a:lnTo>
                  <a:lnTo>
                    <a:pt x="407170" y="40058"/>
                  </a:lnTo>
                  <a:lnTo>
                    <a:pt x="404508" y="40058"/>
                  </a:lnTo>
                  <a:lnTo>
                    <a:pt x="404508" y="34670"/>
                  </a:lnTo>
                  <a:lnTo>
                    <a:pt x="401846" y="34670"/>
                  </a:lnTo>
                  <a:lnTo>
                    <a:pt x="401846" y="32008"/>
                  </a:lnTo>
                  <a:lnTo>
                    <a:pt x="396458" y="32008"/>
                  </a:lnTo>
                  <a:lnTo>
                    <a:pt x="396458" y="29346"/>
                  </a:lnTo>
                  <a:lnTo>
                    <a:pt x="391071" y="29346"/>
                  </a:lnTo>
                  <a:lnTo>
                    <a:pt x="391071" y="26684"/>
                  </a:lnTo>
                  <a:lnTo>
                    <a:pt x="377634" y="26684"/>
                  </a:lnTo>
                  <a:lnTo>
                    <a:pt x="377634" y="24022"/>
                  </a:lnTo>
                  <a:lnTo>
                    <a:pt x="369584" y="24022"/>
                  </a:lnTo>
                  <a:lnTo>
                    <a:pt x="369584" y="26684"/>
                  </a:lnTo>
                  <a:lnTo>
                    <a:pt x="361534" y="26684"/>
                  </a:lnTo>
                  <a:lnTo>
                    <a:pt x="361534" y="29346"/>
                  </a:lnTo>
                  <a:lnTo>
                    <a:pt x="356147" y="29346"/>
                  </a:lnTo>
                  <a:lnTo>
                    <a:pt x="356147" y="26684"/>
                  </a:lnTo>
                  <a:lnTo>
                    <a:pt x="353485" y="26684"/>
                  </a:lnTo>
                  <a:lnTo>
                    <a:pt x="353485" y="29346"/>
                  </a:lnTo>
                  <a:lnTo>
                    <a:pt x="350823" y="29346"/>
                  </a:lnTo>
                  <a:lnTo>
                    <a:pt x="350823" y="26684"/>
                  </a:lnTo>
                  <a:lnTo>
                    <a:pt x="350823" y="29346"/>
                  </a:lnTo>
                  <a:lnTo>
                    <a:pt x="348161" y="29346"/>
                  </a:lnTo>
                  <a:lnTo>
                    <a:pt x="348161" y="26684"/>
                  </a:lnTo>
                  <a:lnTo>
                    <a:pt x="340111" y="26684"/>
                  </a:lnTo>
                  <a:lnTo>
                    <a:pt x="340111" y="29346"/>
                  </a:lnTo>
                  <a:lnTo>
                    <a:pt x="337449" y="29346"/>
                  </a:lnTo>
                  <a:lnTo>
                    <a:pt x="337449" y="32008"/>
                  </a:lnTo>
                  <a:lnTo>
                    <a:pt x="332062" y="32008"/>
                  </a:lnTo>
                  <a:lnTo>
                    <a:pt x="332062" y="34670"/>
                  </a:lnTo>
                  <a:lnTo>
                    <a:pt x="324012" y="34670"/>
                  </a:lnTo>
                  <a:lnTo>
                    <a:pt x="324012" y="32008"/>
                  </a:lnTo>
                  <a:lnTo>
                    <a:pt x="318625" y="32008"/>
                  </a:lnTo>
                  <a:lnTo>
                    <a:pt x="318625" y="34670"/>
                  </a:lnTo>
                  <a:lnTo>
                    <a:pt x="313237" y="34670"/>
                  </a:lnTo>
                  <a:lnTo>
                    <a:pt x="313237" y="32008"/>
                  </a:lnTo>
                  <a:lnTo>
                    <a:pt x="310575" y="32008"/>
                  </a:lnTo>
                  <a:lnTo>
                    <a:pt x="310575" y="29346"/>
                  </a:lnTo>
                  <a:lnTo>
                    <a:pt x="307913" y="29346"/>
                  </a:lnTo>
                  <a:lnTo>
                    <a:pt x="307913" y="26684"/>
                  </a:lnTo>
                  <a:lnTo>
                    <a:pt x="305251" y="26684"/>
                  </a:lnTo>
                  <a:lnTo>
                    <a:pt x="305251" y="24022"/>
                  </a:lnTo>
                  <a:lnTo>
                    <a:pt x="302589" y="24022"/>
                  </a:lnTo>
                  <a:lnTo>
                    <a:pt x="302589" y="21360"/>
                  </a:lnTo>
                  <a:lnTo>
                    <a:pt x="297201" y="21360"/>
                  </a:lnTo>
                  <a:lnTo>
                    <a:pt x="297201" y="18698"/>
                  </a:lnTo>
                  <a:lnTo>
                    <a:pt x="294539" y="18698"/>
                  </a:lnTo>
                  <a:lnTo>
                    <a:pt x="294539" y="16036"/>
                  </a:lnTo>
                  <a:lnTo>
                    <a:pt x="286490" y="16036"/>
                  </a:lnTo>
                  <a:lnTo>
                    <a:pt x="286490" y="13374"/>
                  </a:lnTo>
                  <a:lnTo>
                    <a:pt x="278440" y="13374"/>
                  </a:lnTo>
                  <a:lnTo>
                    <a:pt x="278440" y="10712"/>
                  </a:lnTo>
                  <a:lnTo>
                    <a:pt x="273052" y="10712"/>
                  </a:lnTo>
                  <a:lnTo>
                    <a:pt x="273052" y="2662"/>
                  </a:lnTo>
                  <a:lnTo>
                    <a:pt x="291813" y="2662"/>
                  </a:lnTo>
                  <a:lnTo>
                    <a:pt x="291813" y="0"/>
                  </a:lnTo>
                  <a:lnTo>
                    <a:pt x="294476" y="0"/>
                  </a:lnTo>
                  <a:lnTo>
                    <a:pt x="294476" y="2662"/>
                  </a:lnTo>
                  <a:lnTo>
                    <a:pt x="313237" y="2662"/>
                  </a:lnTo>
                  <a:lnTo>
                    <a:pt x="313237" y="5324"/>
                  </a:lnTo>
                  <a:lnTo>
                    <a:pt x="326674" y="5324"/>
                  </a:lnTo>
                  <a:lnTo>
                    <a:pt x="326674" y="7986"/>
                  </a:lnTo>
                  <a:lnTo>
                    <a:pt x="342773" y="7986"/>
                  </a:lnTo>
                  <a:lnTo>
                    <a:pt x="342773" y="10648"/>
                  </a:lnTo>
                  <a:lnTo>
                    <a:pt x="353485" y="10648"/>
                  </a:lnTo>
                  <a:lnTo>
                    <a:pt x="353485" y="13310"/>
                  </a:lnTo>
                  <a:lnTo>
                    <a:pt x="364197" y="13310"/>
                  </a:lnTo>
                  <a:lnTo>
                    <a:pt x="364197" y="15973"/>
                  </a:lnTo>
                  <a:lnTo>
                    <a:pt x="377634" y="15973"/>
                  </a:lnTo>
                  <a:lnTo>
                    <a:pt x="377634" y="18635"/>
                  </a:lnTo>
                  <a:lnTo>
                    <a:pt x="393733" y="18635"/>
                  </a:lnTo>
                  <a:lnTo>
                    <a:pt x="393733" y="21297"/>
                  </a:lnTo>
                  <a:lnTo>
                    <a:pt x="412494" y="21297"/>
                  </a:lnTo>
                  <a:lnTo>
                    <a:pt x="412494" y="23959"/>
                  </a:lnTo>
                  <a:lnTo>
                    <a:pt x="417882" y="23959"/>
                  </a:lnTo>
                  <a:lnTo>
                    <a:pt x="417882" y="21297"/>
                  </a:lnTo>
                  <a:lnTo>
                    <a:pt x="417882" y="23959"/>
                  </a:lnTo>
                  <a:lnTo>
                    <a:pt x="420544" y="23959"/>
                  </a:lnTo>
                  <a:lnTo>
                    <a:pt x="420544" y="21297"/>
                  </a:lnTo>
                  <a:lnTo>
                    <a:pt x="420544" y="23959"/>
                  </a:lnTo>
                  <a:lnTo>
                    <a:pt x="452742" y="23959"/>
                  </a:lnTo>
                  <a:lnTo>
                    <a:pt x="452742" y="26621"/>
                  </a:lnTo>
                  <a:lnTo>
                    <a:pt x="474165" y="26621"/>
                  </a:lnTo>
                  <a:lnTo>
                    <a:pt x="474165" y="29283"/>
                  </a:lnTo>
                  <a:lnTo>
                    <a:pt x="484877" y="29283"/>
                  </a:lnTo>
                  <a:lnTo>
                    <a:pt x="484877" y="31945"/>
                  </a:lnTo>
                  <a:lnTo>
                    <a:pt x="495589" y="31945"/>
                  </a:lnTo>
                  <a:lnTo>
                    <a:pt x="495589" y="34607"/>
                  </a:lnTo>
                  <a:lnTo>
                    <a:pt x="503638" y="34607"/>
                  </a:lnTo>
                  <a:lnTo>
                    <a:pt x="503638" y="37269"/>
                  </a:lnTo>
                  <a:lnTo>
                    <a:pt x="514350" y="37269"/>
                  </a:lnTo>
                  <a:lnTo>
                    <a:pt x="514350" y="39931"/>
                  </a:lnTo>
                  <a:lnTo>
                    <a:pt x="522399" y="39931"/>
                  </a:lnTo>
                  <a:lnTo>
                    <a:pt x="522399" y="42593"/>
                  </a:lnTo>
                  <a:lnTo>
                    <a:pt x="538499" y="42593"/>
                  </a:lnTo>
                  <a:lnTo>
                    <a:pt x="538499" y="45255"/>
                  </a:lnTo>
                  <a:lnTo>
                    <a:pt x="549211" y="45255"/>
                  </a:lnTo>
                  <a:lnTo>
                    <a:pt x="549211" y="47917"/>
                  </a:lnTo>
                  <a:lnTo>
                    <a:pt x="557260" y="47917"/>
                  </a:lnTo>
                  <a:lnTo>
                    <a:pt x="557260" y="50579"/>
                  </a:lnTo>
                  <a:lnTo>
                    <a:pt x="567972" y="50579"/>
                  </a:lnTo>
                  <a:lnTo>
                    <a:pt x="567972" y="53241"/>
                  </a:lnTo>
                  <a:lnTo>
                    <a:pt x="581409" y="53241"/>
                  </a:lnTo>
                  <a:lnTo>
                    <a:pt x="581409" y="55904"/>
                  </a:lnTo>
                  <a:lnTo>
                    <a:pt x="589458" y="55904"/>
                  </a:lnTo>
                  <a:lnTo>
                    <a:pt x="589458" y="58566"/>
                  </a:lnTo>
                  <a:lnTo>
                    <a:pt x="600170" y="58566"/>
                  </a:lnTo>
                  <a:lnTo>
                    <a:pt x="600170" y="61228"/>
                  </a:lnTo>
                  <a:lnTo>
                    <a:pt x="608220" y="61228"/>
                  </a:lnTo>
                  <a:lnTo>
                    <a:pt x="608220" y="63890"/>
                  </a:lnTo>
                  <a:lnTo>
                    <a:pt x="616269" y="63890"/>
                  </a:lnTo>
                  <a:lnTo>
                    <a:pt x="616269" y="66552"/>
                  </a:lnTo>
                  <a:lnTo>
                    <a:pt x="624319" y="66552"/>
                  </a:lnTo>
                  <a:lnTo>
                    <a:pt x="624319" y="69214"/>
                  </a:lnTo>
                  <a:lnTo>
                    <a:pt x="632369" y="69214"/>
                  </a:lnTo>
                  <a:lnTo>
                    <a:pt x="632369" y="71876"/>
                  </a:lnTo>
                  <a:lnTo>
                    <a:pt x="637756" y="71876"/>
                  </a:lnTo>
                  <a:lnTo>
                    <a:pt x="637756" y="74538"/>
                  </a:lnTo>
                  <a:lnTo>
                    <a:pt x="640418" y="74538"/>
                  </a:lnTo>
                  <a:lnTo>
                    <a:pt x="640418" y="77200"/>
                  </a:lnTo>
                  <a:lnTo>
                    <a:pt x="645806" y="77200"/>
                  </a:lnTo>
                  <a:lnTo>
                    <a:pt x="645806" y="79862"/>
                  </a:lnTo>
                  <a:lnTo>
                    <a:pt x="648468" y="79862"/>
                  </a:lnTo>
                  <a:lnTo>
                    <a:pt x="648468" y="82524"/>
                  </a:lnTo>
                  <a:lnTo>
                    <a:pt x="651130" y="82524"/>
                  </a:lnTo>
                  <a:lnTo>
                    <a:pt x="651130" y="87912"/>
                  </a:lnTo>
                  <a:lnTo>
                    <a:pt x="648468" y="87912"/>
                  </a:lnTo>
                  <a:lnTo>
                    <a:pt x="648468" y="90574"/>
                  </a:lnTo>
                  <a:lnTo>
                    <a:pt x="645806" y="90574"/>
                  </a:lnTo>
                  <a:lnTo>
                    <a:pt x="645806" y="98623"/>
                  </a:lnTo>
                  <a:lnTo>
                    <a:pt x="648468" y="98623"/>
                  </a:lnTo>
                  <a:lnTo>
                    <a:pt x="648468" y="101286"/>
                  </a:lnTo>
                  <a:lnTo>
                    <a:pt x="651130" y="101286"/>
                  </a:lnTo>
                  <a:lnTo>
                    <a:pt x="651130" y="98623"/>
                  </a:lnTo>
                  <a:lnTo>
                    <a:pt x="648468" y="98623"/>
                  </a:lnTo>
                  <a:lnTo>
                    <a:pt x="648468" y="95961"/>
                  </a:lnTo>
                  <a:lnTo>
                    <a:pt x="645806" y="95961"/>
                  </a:lnTo>
                  <a:lnTo>
                    <a:pt x="645806" y="90574"/>
                  </a:lnTo>
                  <a:lnTo>
                    <a:pt x="648468" y="90574"/>
                  </a:lnTo>
                  <a:lnTo>
                    <a:pt x="648468" y="87912"/>
                  </a:lnTo>
                  <a:lnTo>
                    <a:pt x="656517" y="87912"/>
                  </a:lnTo>
                  <a:lnTo>
                    <a:pt x="656517" y="93299"/>
                  </a:lnTo>
                  <a:lnTo>
                    <a:pt x="659179" y="93299"/>
                  </a:lnTo>
                  <a:lnTo>
                    <a:pt x="656517" y="93299"/>
                  </a:lnTo>
                  <a:lnTo>
                    <a:pt x="656517" y="98687"/>
                  </a:lnTo>
                  <a:lnTo>
                    <a:pt x="659179" y="98687"/>
                  </a:lnTo>
                  <a:lnTo>
                    <a:pt x="659179" y="101349"/>
                  </a:lnTo>
                  <a:lnTo>
                    <a:pt x="656517" y="101349"/>
                  </a:lnTo>
                  <a:lnTo>
                    <a:pt x="656517" y="104011"/>
                  </a:lnTo>
                  <a:lnTo>
                    <a:pt x="653855" y="104011"/>
                  </a:lnTo>
                  <a:lnTo>
                    <a:pt x="653855" y="106673"/>
                  </a:lnTo>
                  <a:lnTo>
                    <a:pt x="651193" y="106673"/>
                  </a:lnTo>
                  <a:lnTo>
                    <a:pt x="651193" y="109335"/>
                  </a:lnTo>
                  <a:lnTo>
                    <a:pt x="653855" y="109335"/>
                  </a:lnTo>
                  <a:lnTo>
                    <a:pt x="653855" y="106673"/>
                  </a:lnTo>
                  <a:lnTo>
                    <a:pt x="653855" y="114723"/>
                  </a:lnTo>
                  <a:lnTo>
                    <a:pt x="651193" y="117385"/>
                  </a:lnTo>
                  <a:lnTo>
                    <a:pt x="651193" y="122772"/>
                  </a:lnTo>
                  <a:lnTo>
                    <a:pt x="656581" y="122772"/>
                  </a:lnTo>
                  <a:lnTo>
                    <a:pt x="648531" y="168344"/>
                  </a:lnTo>
                  <a:lnTo>
                    <a:pt x="648531" y="195155"/>
                  </a:lnTo>
                  <a:lnTo>
                    <a:pt x="651193" y="195155"/>
                  </a:lnTo>
                  <a:lnTo>
                    <a:pt x="661905" y="203205"/>
                  </a:lnTo>
                  <a:lnTo>
                    <a:pt x="672616" y="213916"/>
                  </a:lnTo>
                  <a:lnTo>
                    <a:pt x="683328" y="221966"/>
                  </a:lnTo>
                  <a:lnTo>
                    <a:pt x="683328" y="224628"/>
                  </a:lnTo>
                  <a:lnTo>
                    <a:pt x="685990" y="224628"/>
                  </a:lnTo>
                  <a:lnTo>
                    <a:pt x="685990" y="227290"/>
                  </a:lnTo>
                  <a:lnTo>
                    <a:pt x="688652" y="229952"/>
                  </a:lnTo>
                  <a:lnTo>
                    <a:pt x="691314" y="232614"/>
                  </a:lnTo>
                  <a:lnTo>
                    <a:pt x="691314" y="235276"/>
                  </a:lnTo>
                  <a:lnTo>
                    <a:pt x="693976" y="237938"/>
                  </a:lnTo>
                  <a:lnTo>
                    <a:pt x="699364" y="245988"/>
                  </a:lnTo>
                  <a:lnTo>
                    <a:pt x="704751" y="254038"/>
                  </a:lnTo>
                  <a:lnTo>
                    <a:pt x="707413" y="254038"/>
                  </a:lnTo>
                  <a:lnTo>
                    <a:pt x="704751" y="254038"/>
                  </a:lnTo>
                  <a:lnTo>
                    <a:pt x="704751" y="256700"/>
                  </a:lnTo>
                  <a:lnTo>
                    <a:pt x="702089" y="256700"/>
                  </a:lnTo>
                  <a:lnTo>
                    <a:pt x="704751" y="259362"/>
                  </a:lnTo>
                  <a:lnTo>
                    <a:pt x="710139" y="259362"/>
                  </a:lnTo>
                  <a:lnTo>
                    <a:pt x="710139" y="264749"/>
                  </a:lnTo>
                  <a:lnTo>
                    <a:pt x="712801" y="264749"/>
                  </a:lnTo>
                  <a:lnTo>
                    <a:pt x="712801" y="267411"/>
                  </a:lnTo>
                  <a:lnTo>
                    <a:pt x="715463" y="267411"/>
                  </a:lnTo>
                  <a:lnTo>
                    <a:pt x="715463" y="270073"/>
                  </a:lnTo>
                  <a:lnTo>
                    <a:pt x="718125" y="270073"/>
                  </a:lnTo>
                  <a:lnTo>
                    <a:pt x="718125" y="272735"/>
                  </a:lnTo>
                  <a:lnTo>
                    <a:pt x="715463" y="275398"/>
                  </a:lnTo>
                  <a:lnTo>
                    <a:pt x="712801" y="278060"/>
                  </a:lnTo>
                  <a:lnTo>
                    <a:pt x="710139" y="278060"/>
                  </a:lnTo>
                  <a:lnTo>
                    <a:pt x="707477" y="275398"/>
                  </a:lnTo>
                  <a:lnTo>
                    <a:pt x="704815" y="272735"/>
                  </a:lnTo>
                  <a:lnTo>
                    <a:pt x="699428" y="272735"/>
                  </a:lnTo>
                  <a:lnTo>
                    <a:pt x="699428" y="275398"/>
                  </a:lnTo>
                  <a:lnTo>
                    <a:pt x="696765" y="275398"/>
                  </a:lnTo>
                  <a:lnTo>
                    <a:pt x="696765" y="278060"/>
                  </a:lnTo>
                  <a:lnTo>
                    <a:pt x="699428" y="278060"/>
                  </a:lnTo>
                  <a:lnTo>
                    <a:pt x="699428" y="280722"/>
                  </a:lnTo>
                  <a:lnTo>
                    <a:pt x="702089" y="280722"/>
                  </a:lnTo>
                  <a:lnTo>
                    <a:pt x="702089" y="283384"/>
                  </a:lnTo>
                  <a:lnTo>
                    <a:pt x="699428" y="286046"/>
                  </a:lnTo>
                  <a:lnTo>
                    <a:pt x="699428" y="288708"/>
                  </a:lnTo>
                  <a:lnTo>
                    <a:pt x="696765" y="291370"/>
                  </a:lnTo>
                  <a:lnTo>
                    <a:pt x="694103" y="291370"/>
                  </a:lnTo>
                  <a:lnTo>
                    <a:pt x="694103" y="294032"/>
                  </a:lnTo>
                  <a:lnTo>
                    <a:pt x="688716" y="294032"/>
                  </a:lnTo>
                  <a:lnTo>
                    <a:pt x="688716" y="280595"/>
                  </a:lnTo>
                  <a:lnTo>
                    <a:pt x="686053" y="280595"/>
                  </a:lnTo>
                  <a:lnTo>
                    <a:pt x="686053" y="288645"/>
                  </a:lnTo>
                  <a:lnTo>
                    <a:pt x="683392" y="288645"/>
                  </a:lnTo>
                  <a:lnTo>
                    <a:pt x="683392" y="294032"/>
                  </a:lnTo>
                  <a:lnTo>
                    <a:pt x="678004" y="294032"/>
                  </a:lnTo>
                  <a:lnTo>
                    <a:pt x="678004" y="288645"/>
                  </a:lnTo>
                  <a:lnTo>
                    <a:pt x="680666" y="288645"/>
                  </a:lnTo>
                  <a:lnTo>
                    <a:pt x="680666" y="280595"/>
                  </a:lnTo>
                  <a:lnTo>
                    <a:pt x="678004" y="280595"/>
                  </a:lnTo>
                  <a:lnTo>
                    <a:pt x="678004" y="277933"/>
                  </a:lnTo>
                  <a:lnTo>
                    <a:pt x="675342" y="277933"/>
                  </a:lnTo>
                  <a:lnTo>
                    <a:pt x="675342" y="280595"/>
                  </a:lnTo>
                  <a:lnTo>
                    <a:pt x="672680" y="283257"/>
                  </a:lnTo>
                  <a:lnTo>
                    <a:pt x="672680" y="291307"/>
                  </a:lnTo>
                  <a:lnTo>
                    <a:pt x="670018" y="291307"/>
                  </a:lnTo>
                  <a:lnTo>
                    <a:pt x="670018" y="293969"/>
                  </a:lnTo>
                  <a:lnTo>
                    <a:pt x="667356" y="293969"/>
                  </a:lnTo>
                  <a:lnTo>
                    <a:pt x="667356" y="291307"/>
                  </a:lnTo>
                  <a:lnTo>
                    <a:pt x="664694" y="291307"/>
                  </a:lnTo>
                  <a:lnTo>
                    <a:pt x="664694" y="288645"/>
                  </a:lnTo>
                  <a:lnTo>
                    <a:pt x="629833" y="288645"/>
                  </a:lnTo>
                  <a:lnTo>
                    <a:pt x="627171" y="291307"/>
                  </a:lnTo>
                  <a:lnTo>
                    <a:pt x="619121" y="291307"/>
                  </a:lnTo>
                  <a:lnTo>
                    <a:pt x="619121" y="283257"/>
                  </a:lnTo>
                  <a:lnTo>
                    <a:pt x="616459" y="283257"/>
                  </a:lnTo>
                  <a:lnTo>
                    <a:pt x="616459" y="280595"/>
                  </a:lnTo>
                  <a:lnTo>
                    <a:pt x="613798" y="280595"/>
                  </a:lnTo>
                  <a:lnTo>
                    <a:pt x="613798" y="283257"/>
                  </a:lnTo>
                  <a:lnTo>
                    <a:pt x="611135" y="283257"/>
                  </a:lnTo>
                  <a:lnTo>
                    <a:pt x="611135" y="291307"/>
                  </a:lnTo>
                  <a:lnTo>
                    <a:pt x="608473" y="291307"/>
                  </a:lnTo>
                  <a:lnTo>
                    <a:pt x="605811" y="293969"/>
                  </a:lnTo>
                  <a:lnTo>
                    <a:pt x="600423" y="293969"/>
                  </a:lnTo>
                  <a:lnTo>
                    <a:pt x="597762" y="296631"/>
                  </a:lnTo>
                  <a:lnTo>
                    <a:pt x="600423" y="299293"/>
                  </a:lnTo>
                  <a:lnTo>
                    <a:pt x="603086" y="299293"/>
                  </a:lnTo>
                  <a:lnTo>
                    <a:pt x="603086" y="301955"/>
                  </a:lnTo>
                  <a:lnTo>
                    <a:pt x="605748" y="301955"/>
                  </a:lnTo>
                  <a:lnTo>
                    <a:pt x="605748" y="304617"/>
                  </a:lnTo>
                  <a:lnTo>
                    <a:pt x="608410" y="307279"/>
                  </a:lnTo>
                  <a:lnTo>
                    <a:pt x="597698" y="307279"/>
                  </a:lnTo>
                  <a:lnTo>
                    <a:pt x="597698" y="304617"/>
                  </a:lnTo>
                  <a:lnTo>
                    <a:pt x="595036" y="304617"/>
                  </a:lnTo>
                  <a:lnTo>
                    <a:pt x="592374" y="301955"/>
                  </a:lnTo>
                  <a:lnTo>
                    <a:pt x="589712" y="301955"/>
                  </a:lnTo>
                  <a:lnTo>
                    <a:pt x="589712" y="299293"/>
                  </a:lnTo>
                  <a:lnTo>
                    <a:pt x="587050" y="299293"/>
                  </a:lnTo>
                  <a:lnTo>
                    <a:pt x="584388" y="296631"/>
                  </a:lnTo>
                  <a:lnTo>
                    <a:pt x="579001" y="296631"/>
                  </a:lnTo>
                  <a:lnTo>
                    <a:pt x="576338" y="293969"/>
                  </a:lnTo>
                  <a:lnTo>
                    <a:pt x="573676" y="296631"/>
                  </a:lnTo>
                  <a:lnTo>
                    <a:pt x="573676" y="299293"/>
                  </a:lnTo>
                  <a:lnTo>
                    <a:pt x="576338" y="301955"/>
                  </a:lnTo>
                  <a:lnTo>
                    <a:pt x="579001" y="301955"/>
                  </a:lnTo>
                  <a:lnTo>
                    <a:pt x="581662" y="304617"/>
                  </a:lnTo>
                  <a:lnTo>
                    <a:pt x="587050" y="304617"/>
                  </a:lnTo>
                  <a:lnTo>
                    <a:pt x="587050" y="307279"/>
                  </a:lnTo>
                  <a:lnTo>
                    <a:pt x="589712" y="307279"/>
                  </a:lnTo>
                  <a:lnTo>
                    <a:pt x="589712" y="312667"/>
                  </a:lnTo>
                  <a:lnTo>
                    <a:pt x="587050" y="312667"/>
                  </a:lnTo>
                  <a:lnTo>
                    <a:pt x="587050" y="310004"/>
                  </a:lnTo>
                  <a:lnTo>
                    <a:pt x="573613" y="310004"/>
                  </a:lnTo>
                  <a:lnTo>
                    <a:pt x="573613" y="312667"/>
                  </a:lnTo>
                  <a:lnTo>
                    <a:pt x="570951" y="312667"/>
                  </a:lnTo>
                  <a:lnTo>
                    <a:pt x="568289" y="315329"/>
                  </a:lnTo>
                  <a:lnTo>
                    <a:pt x="568289" y="317991"/>
                  </a:lnTo>
                  <a:lnTo>
                    <a:pt x="565626" y="317991"/>
                  </a:lnTo>
                  <a:lnTo>
                    <a:pt x="565626" y="320653"/>
                  </a:lnTo>
                  <a:lnTo>
                    <a:pt x="557577" y="320653"/>
                  </a:lnTo>
                  <a:lnTo>
                    <a:pt x="557577" y="317991"/>
                  </a:lnTo>
                  <a:lnTo>
                    <a:pt x="554915" y="317991"/>
                  </a:lnTo>
                  <a:lnTo>
                    <a:pt x="554915" y="315329"/>
                  </a:lnTo>
                  <a:lnTo>
                    <a:pt x="552253" y="315329"/>
                  </a:lnTo>
                  <a:lnTo>
                    <a:pt x="552253" y="312667"/>
                  </a:lnTo>
                  <a:lnTo>
                    <a:pt x="549591" y="312667"/>
                  </a:lnTo>
                  <a:lnTo>
                    <a:pt x="546929" y="315329"/>
                  </a:lnTo>
                  <a:lnTo>
                    <a:pt x="546929" y="323378"/>
                  </a:lnTo>
                  <a:lnTo>
                    <a:pt x="544267" y="326040"/>
                  </a:lnTo>
                  <a:lnTo>
                    <a:pt x="541605" y="326040"/>
                  </a:lnTo>
                  <a:lnTo>
                    <a:pt x="538943" y="328702"/>
                  </a:lnTo>
                  <a:lnTo>
                    <a:pt x="536280" y="331364"/>
                  </a:lnTo>
                  <a:lnTo>
                    <a:pt x="533618" y="331364"/>
                  </a:lnTo>
                  <a:lnTo>
                    <a:pt x="533618" y="344801"/>
                  </a:lnTo>
                  <a:lnTo>
                    <a:pt x="536280" y="344801"/>
                  </a:lnTo>
                  <a:lnTo>
                    <a:pt x="536280" y="350189"/>
                  </a:lnTo>
                  <a:lnTo>
                    <a:pt x="533618" y="350189"/>
                  </a:lnTo>
                  <a:lnTo>
                    <a:pt x="530956" y="352851"/>
                  </a:lnTo>
                  <a:lnTo>
                    <a:pt x="525569" y="352851"/>
                  </a:lnTo>
                  <a:lnTo>
                    <a:pt x="522907" y="355513"/>
                  </a:lnTo>
                  <a:lnTo>
                    <a:pt x="522907" y="360901"/>
                  </a:lnTo>
                  <a:lnTo>
                    <a:pt x="525569" y="363563"/>
                  </a:lnTo>
                  <a:lnTo>
                    <a:pt x="525569" y="368950"/>
                  </a:lnTo>
                  <a:lnTo>
                    <a:pt x="517519" y="368950"/>
                  </a:lnTo>
                  <a:lnTo>
                    <a:pt x="517519" y="366288"/>
                  </a:lnTo>
                  <a:lnTo>
                    <a:pt x="514857" y="366288"/>
                  </a:lnTo>
                  <a:lnTo>
                    <a:pt x="514857" y="363626"/>
                  </a:lnTo>
                  <a:lnTo>
                    <a:pt x="506808" y="363626"/>
                  </a:lnTo>
                  <a:lnTo>
                    <a:pt x="506808" y="366288"/>
                  </a:lnTo>
                  <a:lnTo>
                    <a:pt x="504145" y="366288"/>
                  </a:lnTo>
                  <a:lnTo>
                    <a:pt x="504145" y="368950"/>
                  </a:lnTo>
                  <a:lnTo>
                    <a:pt x="501483" y="368950"/>
                  </a:lnTo>
                  <a:lnTo>
                    <a:pt x="501483" y="366288"/>
                  </a:lnTo>
                  <a:lnTo>
                    <a:pt x="490772" y="366288"/>
                  </a:lnTo>
                  <a:lnTo>
                    <a:pt x="490772" y="368950"/>
                  </a:lnTo>
                  <a:lnTo>
                    <a:pt x="488110" y="371612"/>
                  </a:lnTo>
                  <a:lnTo>
                    <a:pt x="488110" y="374275"/>
                  </a:lnTo>
                  <a:lnTo>
                    <a:pt x="482722" y="374275"/>
                  </a:lnTo>
                  <a:lnTo>
                    <a:pt x="482722" y="376936"/>
                  </a:lnTo>
                  <a:lnTo>
                    <a:pt x="474673" y="376936"/>
                  </a:lnTo>
                  <a:lnTo>
                    <a:pt x="472011" y="379599"/>
                  </a:lnTo>
                  <a:lnTo>
                    <a:pt x="469348" y="382261"/>
                  </a:lnTo>
                  <a:lnTo>
                    <a:pt x="469348" y="395698"/>
                  </a:lnTo>
                  <a:lnTo>
                    <a:pt x="455911" y="395698"/>
                  </a:lnTo>
                  <a:lnTo>
                    <a:pt x="453249" y="398360"/>
                  </a:lnTo>
                  <a:lnTo>
                    <a:pt x="450587" y="398360"/>
                  </a:lnTo>
                  <a:lnTo>
                    <a:pt x="450587" y="395698"/>
                  </a:lnTo>
                  <a:lnTo>
                    <a:pt x="447925" y="395698"/>
                  </a:lnTo>
                  <a:lnTo>
                    <a:pt x="447925" y="390310"/>
                  </a:lnTo>
                  <a:lnTo>
                    <a:pt x="445263" y="387648"/>
                  </a:lnTo>
                  <a:lnTo>
                    <a:pt x="445263" y="384986"/>
                  </a:lnTo>
                  <a:lnTo>
                    <a:pt x="442601" y="384986"/>
                  </a:lnTo>
                  <a:lnTo>
                    <a:pt x="442601" y="382324"/>
                  </a:lnTo>
                  <a:lnTo>
                    <a:pt x="437213" y="382324"/>
                  </a:lnTo>
                  <a:lnTo>
                    <a:pt x="434551" y="384986"/>
                  </a:lnTo>
                  <a:lnTo>
                    <a:pt x="431889" y="387648"/>
                  </a:lnTo>
                  <a:lnTo>
                    <a:pt x="431889" y="390310"/>
                  </a:lnTo>
                  <a:lnTo>
                    <a:pt x="429227" y="390310"/>
                  </a:lnTo>
                  <a:lnTo>
                    <a:pt x="426565" y="392972"/>
                  </a:lnTo>
                  <a:lnTo>
                    <a:pt x="423903" y="392972"/>
                  </a:lnTo>
                  <a:lnTo>
                    <a:pt x="421241" y="395634"/>
                  </a:lnTo>
                  <a:lnTo>
                    <a:pt x="415853" y="395634"/>
                  </a:lnTo>
                  <a:lnTo>
                    <a:pt x="413191" y="398296"/>
                  </a:lnTo>
                  <a:lnTo>
                    <a:pt x="410529" y="398296"/>
                  </a:lnTo>
                  <a:lnTo>
                    <a:pt x="410529" y="400959"/>
                  </a:lnTo>
                  <a:lnTo>
                    <a:pt x="407867" y="400959"/>
                  </a:lnTo>
                  <a:lnTo>
                    <a:pt x="407867" y="411670"/>
                  </a:lnTo>
                  <a:lnTo>
                    <a:pt x="405205" y="414332"/>
                  </a:lnTo>
                  <a:lnTo>
                    <a:pt x="397156" y="414332"/>
                  </a:lnTo>
                  <a:lnTo>
                    <a:pt x="397156" y="406283"/>
                  </a:lnTo>
                  <a:lnTo>
                    <a:pt x="399818" y="406283"/>
                  </a:lnTo>
                  <a:lnTo>
                    <a:pt x="399818" y="400895"/>
                  </a:lnTo>
                  <a:lnTo>
                    <a:pt x="397156" y="400895"/>
                  </a:lnTo>
                  <a:lnTo>
                    <a:pt x="394493" y="398233"/>
                  </a:lnTo>
                  <a:lnTo>
                    <a:pt x="391831" y="400895"/>
                  </a:lnTo>
                  <a:lnTo>
                    <a:pt x="389169" y="403557"/>
                  </a:lnTo>
                  <a:lnTo>
                    <a:pt x="386507" y="403557"/>
                  </a:lnTo>
                  <a:lnTo>
                    <a:pt x="383845" y="406219"/>
                  </a:lnTo>
                  <a:lnTo>
                    <a:pt x="381183" y="406219"/>
                  </a:lnTo>
                  <a:lnTo>
                    <a:pt x="378521" y="403557"/>
                  </a:lnTo>
                  <a:lnTo>
                    <a:pt x="375859" y="403557"/>
                  </a:lnTo>
                  <a:lnTo>
                    <a:pt x="373197" y="398170"/>
                  </a:lnTo>
                  <a:lnTo>
                    <a:pt x="373197" y="395508"/>
                  </a:lnTo>
                  <a:lnTo>
                    <a:pt x="370535" y="395508"/>
                  </a:lnTo>
                  <a:lnTo>
                    <a:pt x="370535" y="392846"/>
                  </a:lnTo>
                  <a:lnTo>
                    <a:pt x="367873" y="390183"/>
                  </a:lnTo>
                  <a:lnTo>
                    <a:pt x="365211" y="390183"/>
                  </a:lnTo>
                  <a:lnTo>
                    <a:pt x="365211" y="387521"/>
                  </a:lnTo>
                  <a:lnTo>
                    <a:pt x="362549" y="387521"/>
                  </a:lnTo>
                  <a:lnTo>
                    <a:pt x="362549" y="384859"/>
                  </a:lnTo>
                  <a:lnTo>
                    <a:pt x="359887" y="384859"/>
                  </a:lnTo>
                  <a:lnTo>
                    <a:pt x="357224" y="382197"/>
                  </a:lnTo>
                  <a:lnTo>
                    <a:pt x="354562" y="382197"/>
                  </a:lnTo>
                  <a:lnTo>
                    <a:pt x="351900" y="384859"/>
                  </a:lnTo>
                  <a:lnTo>
                    <a:pt x="349239" y="384859"/>
                  </a:lnTo>
                  <a:lnTo>
                    <a:pt x="349239" y="387521"/>
                  </a:lnTo>
                  <a:lnTo>
                    <a:pt x="346576" y="390183"/>
                  </a:lnTo>
                  <a:lnTo>
                    <a:pt x="346576" y="395571"/>
                  </a:lnTo>
                  <a:lnTo>
                    <a:pt x="351964" y="395571"/>
                  </a:lnTo>
                  <a:lnTo>
                    <a:pt x="351964" y="400959"/>
                  </a:lnTo>
                  <a:lnTo>
                    <a:pt x="349302" y="400959"/>
                  </a:lnTo>
                  <a:lnTo>
                    <a:pt x="349302" y="411670"/>
                  </a:lnTo>
                  <a:lnTo>
                    <a:pt x="346640" y="414332"/>
                  </a:lnTo>
                  <a:lnTo>
                    <a:pt x="343978" y="416994"/>
                  </a:lnTo>
                  <a:lnTo>
                    <a:pt x="341316" y="416994"/>
                  </a:lnTo>
                  <a:lnTo>
                    <a:pt x="335928" y="414332"/>
                  </a:lnTo>
                  <a:lnTo>
                    <a:pt x="330541" y="411670"/>
                  </a:lnTo>
                  <a:lnTo>
                    <a:pt x="317103" y="411670"/>
                  </a:lnTo>
                  <a:lnTo>
                    <a:pt x="317103" y="422382"/>
                  </a:lnTo>
                  <a:lnTo>
                    <a:pt x="319765" y="425044"/>
                  </a:lnTo>
                  <a:lnTo>
                    <a:pt x="319765" y="430431"/>
                  </a:lnTo>
                  <a:lnTo>
                    <a:pt x="322427" y="433094"/>
                  </a:lnTo>
                  <a:lnTo>
                    <a:pt x="325089" y="435756"/>
                  </a:lnTo>
                  <a:lnTo>
                    <a:pt x="327752" y="435756"/>
                  </a:lnTo>
                  <a:lnTo>
                    <a:pt x="330414" y="438418"/>
                  </a:lnTo>
                  <a:lnTo>
                    <a:pt x="335801" y="438418"/>
                  </a:lnTo>
                  <a:lnTo>
                    <a:pt x="335801" y="443805"/>
                  </a:lnTo>
                  <a:lnTo>
                    <a:pt x="327752" y="443805"/>
                  </a:lnTo>
                  <a:lnTo>
                    <a:pt x="322364" y="446467"/>
                  </a:lnTo>
                  <a:lnTo>
                    <a:pt x="316977" y="446467"/>
                  </a:lnTo>
                  <a:lnTo>
                    <a:pt x="316977" y="443805"/>
                  </a:lnTo>
                  <a:lnTo>
                    <a:pt x="308927" y="443805"/>
                  </a:lnTo>
                  <a:lnTo>
                    <a:pt x="308927" y="446467"/>
                  </a:lnTo>
                  <a:lnTo>
                    <a:pt x="306265" y="446467"/>
                  </a:lnTo>
                  <a:lnTo>
                    <a:pt x="303603" y="449129"/>
                  </a:lnTo>
                  <a:lnTo>
                    <a:pt x="300941" y="449129"/>
                  </a:lnTo>
                  <a:lnTo>
                    <a:pt x="300941" y="451791"/>
                  </a:lnTo>
                  <a:lnTo>
                    <a:pt x="292891" y="451791"/>
                  </a:lnTo>
                  <a:lnTo>
                    <a:pt x="290229" y="449129"/>
                  </a:lnTo>
                  <a:lnTo>
                    <a:pt x="287567" y="449129"/>
                  </a:lnTo>
                  <a:lnTo>
                    <a:pt x="287567" y="446467"/>
                  </a:lnTo>
                  <a:lnTo>
                    <a:pt x="282180" y="446467"/>
                  </a:lnTo>
                  <a:lnTo>
                    <a:pt x="279518" y="449129"/>
                  </a:lnTo>
                  <a:lnTo>
                    <a:pt x="279518" y="454517"/>
                  </a:lnTo>
                  <a:lnTo>
                    <a:pt x="276855" y="457179"/>
                  </a:lnTo>
                  <a:lnTo>
                    <a:pt x="274193" y="459841"/>
                  </a:lnTo>
                  <a:lnTo>
                    <a:pt x="274193" y="470553"/>
                  </a:lnTo>
                  <a:lnTo>
                    <a:pt x="271531" y="470553"/>
                  </a:lnTo>
                  <a:lnTo>
                    <a:pt x="268869" y="475940"/>
                  </a:lnTo>
                  <a:lnTo>
                    <a:pt x="266207" y="475940"/>
                  </a:lnTo>
                  <a:lnTo>
                    <a:pt x="266207" y="478602"/>
                  </a:lnTo>
                  <a:lnTo>
                    <a:pt x="263545" y="478602"/>
                  </a:lnTo>
                  <a:lnTo>
                    <a:pt x="263545" y="481264"/>
                  </a:lnTo>
                  <a:lnTo>
                    <a:pt x="260883" y="481264"/>
                  </a:lnTo>
                  <a:lnTo>
                    <a:pt x="258221" y="483926"/>
                  </a:lnTo>
                  <a:lnTo>
                    <a:pt x="252833" y="483926"/>
                  </a:lnTo>
                  <a:lnTo>
                    <a:pt x="252833" y="486589"/>
                  </a:lnTo>
                  <a:lnTo>
                    <a:pt x="250171" y="486589"/>
                  </a:lnTo>
                  <a:lnTo>
                    <a:pt x="247509" y="489251"/>
                  </a:lnTo>
                  <a:lnTo>
                    <a:pt x="250171" y="491913"/>
                  </a:lnTo>
                  <a:lnTo>
                    <a:pt x="250171" y="499962"/>
                  </a:lnTo>
                  <a:lnTo>
                    <a:pt x="244784" y="502624"/>
                  </a:lnTo>
                  <a:lnTo>
                    <a:pt x="244784" y="505286"/>
                  </a:lnTo>
                  <a:lnTo>
                    <a:pt x="242122" y="505286"/>
                  </a:lnTo>
                  <a:lnTo>
                    <a:pt x="239460" y="502624"/>
                  </a:lnTo>
                  <a:lnTo>
                    <a:pt x="239460" y="499962"/>
                  </a:lnTo>
                  <a:lnTo>
                    <a:pt x="236797" y="499962"/>
                  </a:lnTo>
                  <a:lnTo>
                    <a:pt x="236797" y="497300"/>
                  </a:lnTo>
                  <a:lnTo>
                    <a:pt x="234135" y="497300"/>
                  </a:lnTo>
                  <a:lnTo>
                    <a:pt x="231473" y="494638"/>
                  </a:lnTo>
                  <a:lnTo>
                    <a:pt x="223424" y="494638"/>
                  </a:lnTo>
                  <a:lnTo>
                    <a:pt x="223424" y="497300"/>
                  </a:lnTo>
                  <a:lnTo>
                    <a:pt x="220762" y="497300"/>
                  </a:lnTo>
                  <a:lnTo>
                    <a:pt x="220762" y="505350"/>
                  </a:lnTo>
                  <a:lnTo>
                    <a:pt x="223424" y="505350"/>
                  </a:lnTo>
                  <a:lnTo>
                    <a:pt x="223424" y="510737"/>
                  </a:lnTo>
                  <a:lnTo>
                    <a:pt x="226086" y="513399"/>
                  </a:lnTo>
                  <a:lnTo>
                    <a:pt x="228748" y="513399"/>
                  </a:lnTo>
                  <a:lnTo>
                    <a:pt x="228748" y="516061"/>
                  </a:lnTo>
                  <a:lnTo>
                    <a:pt x="242185" y="516061"/>
                  </a:lnTo>
                  <a:lnTo>
                    <a:pt x="242185" y="521449"/>
                  </a:lnTo>
                  <a:lnTo>
                    <a:pt x="239523" y="524111"/>
                  </a:lnTo>
                  <a:lnTo>
                    <a:pt x="239523" y="526773"/>
                  </a:lnTo>
                  <a:lnTo>
                    <a:pt x="236861" y="526773"/>
                  </a:lnTo>
                  <a:lnTo>
                    <a:pt x="236861" y="529435"/>
                  </a:lnTo>
                  <a:lnTo>
                    <a:pt x="234199" y="529435"/>
                  </a:lnTo>
                  <a:lnTo>
                    <a:pt x="231537" y="532097"/>
                  </a:lnTo>
                  <a:lnTo>
                    <a:pt x="228875" y="529435"/>
                  </a:lnTo>
                  <a:lnTo>
                    <a:pt x="226213" y="529435"/>
                  </a:lnTo>
                  <a:lnTo>
                    <a:pt x="226213" y="526773"/>
                  </a:lnTo>
                  <a:lnTo>
                    <a:pt x="223551" y="526773"/>
                  </a:lnTo>
                  <a:lnTo>
                    <a:pt x="223551" y="524111"/>
                  </a:lnTo>
                  <a:lnTo>
                    <a:pt x="215501" y="524111"/>
                  </a:lnTo>
                  <a:lnTo>
                    <a:pt x="215501" y="526773"/>
                  </a:lnTo>
                  <a:lnTo>
                    <a:pt x="212839" y="526773"/>
                  </a:lnTo>
                  <a:lnTo>
                    <a:pt x="212839" y="529435"/>
                  </a:lnTo>
                  <a:lnTo>
                    <a:pt x="204789" y="529435"/>
                  </a:lnTo>
                  <a:lnTo>
                    <a:pt x="202127" y="532097"/>
                  </a:lnTo>
                  <a:lnTo>
                    <a:pt x="199465" y="537485"/>
                  </a:lnTo>
                  <a:lnTo>
                    <a:pt x="199465" y="542872"/>
                  </a:lnTo>
                  <a:lnTo>
                    <a:pt x="196803" y="542872"/>
                  </a:lnTo>
                  <a:lnTo>
                    <a:pt x="196803" y="540210"/>
                  </a:lnTo>
                  <a:lnTo>
                    <a:pt x="194141" y="540210"/>
                  </a:lnTo>
                  <a:lnTo>
                    <a:pt x="194141" y="537548"/>
                  </a:lnTo>
                  <a:lnTo>
                    <a:pt x="188754" y="537548"/>
                  </a:lnTo>
                  <a:lnTo>
                    <a:pt x="186091" y="540210"/>
                  </a:lnTo>
                  <a:lnTo>
                    <a:pt x="183429" y="540210"/>
                  </a:lnTo>
                  <a:lnTo>
                    <a:pt x="180767" y="542872"/>
                  </a:lnTo>
                  <a:lnTo>
                    <a:pt x="175380" y="542872"/>
                  </a:lnTo>
                  <a:lnTo>
                    <a:pt x="175380" y="540210"/>
                  </a:lnTo>
                  <a:lnTo>
                    <a:pt x="167330" y="540210"/>
                  </a:lnTo>
                  <a:lnTo>
                    <a:pt x="167330" y="550922"/>
                  </a:lnTo>
                  <a:lnTo>
                    <a:pt x="161943" y="550922"/>
                  </a:lnTo>
                  <a:lnTo>
                    <a:pt x="161943" y="548260"/>
                  </a:lnTo>
                  <a:lnTo>
                    <a:pt x="153893" y="548260"/>
                  </a:lnTo>
                  <a:lnTo>
                    <a:pt x="153893" y="550922"/>
                  </a:lnTo>
                  <a:lnTo>
                    <a:pt x="151231" y="550922"/>
                  </a:lnTo>
                  <a:lnTo>
                    <a:pt x="151231" y="553584"/>
                  </a:lnTo>
                  <a:lnTo>
                    <a:pt x="153893" y="553584"/>
                  </a:lnTo>
                  <a:lnTo>
                    <a:pt x="153893" y="556246"/>
                  </a:lnTo>
                  <a:lnTo>
                    <a:pt x="156555" y="556246"/>
                  </a:lnTo>
                  <a:lnTo>
                    <a:pt x="156555" y="558908"/>
                  </a:lnTo>
                  <a:lnTo>
                    <a:pt x="153893" y="558908"/>
                  </a:lnTo>
                  <a:lnTo>
                    <a:pt x="151231" y="556246"/>
                  </a:lnTo>
                  <a:lnTo>
                    <a:pt x="148569" y="553584"/>
                  </a:lnTo>
                  <a:lnTo>
                    <a:pt x="145907" y="550922"/>
                  </a:lnTo>
                  <a:lnTo>
                    <a:pt x="145907" y="548260"/>
                  </a:lnTo>
                  <a:lnTo>
                    <a:pt x="132470" y="534823"/>
                  </a:lnTo>
                  <a:lnTo>
                    <a:pt x="129807" y="532161"/>
                  </a:lnTo>
                  <a:lnTo>
                    <a:pt x="119096" y="521449"/>
                  </a:lnTo>
                  <a:lnTo>
                    <a:pt x="108385" y="510737"/>
                  </a:lnTo>
                  <a:lnTo>
                    <a:pt x="108385" y="508075"/>
                  </a:lnTo>
                  <a:lnTo>
                    <a:pt x="105722" y="508075"/>
                  </a:lnTo>
                  <a:lnTo>
                    <a:pt x="105722" y="505413"/>
                  </a:lnTo>
                  <a:lnTo>
                    <a:pt x="103060" y="505413"/>
                  </a:lnTo>
                  <a:lnTo>
                    <a:pt x="103060" y="502751"/>
                  </a:lnTo>
                  <a:lnTo>
                    <a:pt x="100398" y="502751"/>
                  </a:lnTo>
                  <a:lnTo>
                    <a:pt x="100398" y="500089"/>
                  </a:lnTo>
                  <a:lnTo>
                    <a:pt x="95010" y="494702"/>
                  </a:lnTo>
                  <a:lnTo>
                    <a:pt x="89623" y="492039"/>
                  </a:lnTo>
                  <a:lnTo>
                    <a:pt x="86961" y="492039"/>
                  </a:lnTo>
                  <a:lnTo>
                    <a:pt x="84299" y="489377"/>
                  </a:lnTo>
                  <a:lnTo>
                    <a:pt x="81637" y="489377"/>
                  </a:lnTo>
                  <a:lnTo>
                    <a:pt x="81637" y="486715"/>
                  </a:lnTo>
                  <a:lnTo>
                    <a:pt x="78975" y="486715"/>
                  </a:lnTo>
                  <a:lnTo>
                    <a:pt x="78975" y="484053"/>
                  </a:lnTo>
                  <a:lnTo>
                    <a:pt x="70925" y="473342"/>
                  </a:lnTo>
                  <a:lnTo>
                    <a:pt x="62875" y="465292"/>
                  </a:lnTo>
                  <a:lnTo>
                    <a:pt x="52164" y="451855"/>
                  </a:lnTo>
                  <a:lnTo>
                    <a:pt x="36065" y="433094"/>
                  </a:lnTo>
                  <a:lnTo>
                    <a:pt x="19966" y="414332"/>
                  </a:lnTo>
                  <a:lnTo>
                    <a:pt x="6529" y="398233"/>
                  </a:lnTo>
                  <a:lnTo>
                    <a:pt x="3866" y="392846"/>
                  </a:lnTo>
                  <a:lnTo>
                    <a:pt x="1204" y="390183"/>
                  </a:lnTo>
                  <a:lnTo>
                    <a:pt x="1204" y="390183"/>
                  </a:lnTo>
                  <a:close/>
                  <a:moveTo>
                    <a:pt x="646186" y="74601"/>
                  </a:moveTo>
                  <a:lnTo>
                    <a:pt x="648848" y="74601"/>
                  </a:lnTo>
                  <a:lnTo>
                    <a:pt x="648848" y="77263"/>
                  </a:lnTo>
                  <a:lnTo>
                    <a:pt x="662285" y="77263"/>
                  </a:lnTo>
                  <a:lnTo>
                    <a:pt x="662285" y="79926"/>
                  </a:lnTo>
                  <a:lnTo>
                    <a:pt x="662285" y="77263"/>
                  </a:lnTo>
                  <a:lnTo>
                    <a:pt x="662285" y="79926"/>
                  </a:lnTo>
                  <a:lnTo>
                    <a:pt x="664947" y="79926"/>
                  </a:lnTo>
                  <a:lnTo>
                    <a:pt x="664947" y="82588"/>
                  </a:lnTo>
                  <a:lnTo>
                    <a:pt x="667609" y="82588"/>
                  </a:lnTo>
                  <a:lnTo>
                    <a:pt x="667609" y="87975"/>
                  </a:lnTo>
                  <a:lnTo>
                    <a:pt x="664947" y="87975"/>
                  </a:lnTo>
                  <a:lnTo>
                    <a:pt x="664947" y="90637"/>
                  </a:lnTo>
                  <a:lnTo>
                    <a:pt x="656898" y="90637"/>
                  </a:lnTo>
                  <a:lnTo>
                    <a:pt x="656898" y="85250"/>
                  </a:lnTo>
                  <a:lnTo>
                    <a:pt x="654236" y="85250"/>
                  </a:lnTo>
                  <a:lnTo>
                    <a:pt x="654236" y="79862"/>
                  </a:lnTo>
                  <a:lnTo>
                    <a:pt x="654236" y="82524"/>
                  </a:lnTo>
                  <a:lnTo>
                    <a:pt x="654236" y="79862"/>
                  </a:lnTo>
                  <a:lnTo>
                    <a:pt x="651573" y="79862"/>
                  </a:lnTo>
                  <a:lnTo>
                    <a:pt x="651573" y="77200"/>
                  </a:lnTo>
                  <a:lnTo>
                    <a:pt x="643524" y="77200"/>
                  </a:lnTo>
                  <a:lnTo>
                    <a:pt x="643524" y="74538"/>
                  </a:lnTo>
                  <a:lnTo>
                    <a:pt x="640862" y="74538"/>
                  </a:lnTo>
                  <a:lnTo>
                    <a:pt x="646249" y="74538"/>
                  </a:lnTo>
                  <a:close/>
                  <a:moveTo>
                    <a:pt x="286870" y="39741"/>
                  </a:moveTo>
                  <a:lnTo>
                    <a:pt x="289532" y="39741"/>
                  </a:lnTo>
                  <a:lnTo>
                    <a:pt x="286870" y="39741"/>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3FDB1CF-D596-F027-FBC9-84476EE53DFD}"/>
                </a:ext>
              </a:extLst>
            </p:cNvPr>
            <p:cNvSpPr/>
            <p:nvPr/>
          </p:nvSpPr>
          <p:spPr>
            <a:xfrm>
              <a:off x="6033758" y="1956684"/>
              <a:ext cx="718125" cy="559668"/>
            </a:xfrm>
            <a:custGeom>
              <a:avLst/>
              <a:gdLst>
                <a:gd name="connsiteX0" fmla="*/ 0 w 718125"/>
                <a:gd name="connsiteY0" fmla="*/ 390944 h 559668"/>
                <a:gd name="connsiteX1" fmla="*/ 13437 w 718125"/>
                <a:gd name="connsiteY1" fmla="*/ 390944 h 559668"/>
                <a:gd name="connsiteX2" fmla="*/ 26874 w 718125"/>
                <a:gd name="connsiteY2" fmla="*/ 388282 h 559668"/>
                <a:gd name="connsiteX3" fmla="*/ 40311 w 718125"/>
                <a:gd name="connsiteY3" fmla="*/ 385620 h 559668"/>
                <a:gd name="connsiteX4" fmla="*/ 64460 w 718125"/>
                <a:gd name="connsiteY4" fmla="*/ 385620 h 559668"/>
                <a:gd name="connsiteX5" fmla="*/ 67122 w 718125"/>
                <a:gd name="connsiteY5" fmla="*/ 382958 h 559668"/>
                <a:gd name="connsiteX6" fmla="*/ 69784 w 718125"/>
                <a:gd name="connsiteY6" fmla="*/ 382958 h 559668"/>
                <a:gd name="connsiteX7" fmla="*/ 69784 w 718125"/>
                <a:gd name="connsiteY7" fmla="*/ 380296 h 559668"/>
                <a:gd name="connsiteX8" fmla="*/ 75172 w 718125"/>
                <a:gd name="connsiteY8" fmla="*/ 377634 h 559668"/>
                <a:gd name="connsiteX9" fmla="*/ 77834 w 718125"/>
                <a:gd name="connsiteY9" fmla="*/ 374972 h 559668"/>
                <a:gd name="connsiteX10" fmla="*/ 80496 w 718125"/>
                <a:gd name="connsiteY10" fmla="*/ 372310 h 559668"/>
                <a:gd name="connsiteX11" fmla="*/ 83158 w 718125"/>
                <a:gd name="connsiteY11" fmla="*/ 369648 h 559668"/>
                <a:gd name="connsiteX12" fmla="*/ 99257 w 718125"/>
                <a:gd name="connsiteY12" fmla="*/ 358936 h 559668"/>
                <a:gd name="connsiteX13" fmla="*/ 109969 w 718125"/>
                <a:gd name="connsiteY13" fmla="*/ 350886 h 559668"/>
                <a:gd name="connsiteX14" fmla="*/ 115356 w 718125"/>
                <a:gd name="connsiteY14" fmla="*/ 345499 h 559668"/>
                <a:gd name="connsiteX15" fmla="*/ 118018 w 718125"/>
                <a:gd name="connsiteY15" fmla="*/ 345499 h 559668"/>
                <a:gd name="connsiteX16" fmla="*/ 118018 w 718125"/>
                <a:gd name="connsiteY16" fmla="*/ 342837 h 559668"/>
                <a:gd name="connsiteX17" fmla="*/ 123406 w 718125"/>
                <a:gd name="connsiteY17" fmla="*/ 340175 h 559668"/>
                <a:gd name="connsiteX18" fmla="*/ 136843 w 718125"/>
                <a:gd name="connsiteY18" fmla="*/ 324075 h 559668"/>
                <a:gd name="connsiteX19" fmla="*/ 136843 w 718125"/>
                <a:gd name="connsiteY19" fmla="*/ 321413 h 559668"/>
                <a:gd name="connsiteX20" fmla="*/ 147555 w 718125"/>
                <a:gd name="connsiteY20" fmla="*/ 307976 h 559668"/>
                <a:gd name="connsiteX21" fmla="*/ 150217 w 718125"/>
                <a:gd name="connsiteY21" fmla="*/ 307976 h 559668"/>
                <a:gd name="connsiteX22" fmla="*/ 150217 w 718125"/>
                <a:gd name="connsiteY22" fmla="*/ 305314 h 559668"/>
                <a:gd name="connsiteX23" fmla="*/ 152879 w 718125"/>
                <a:gd name="connsiteY23" fmla="*/ 305314 h 559668"/>
                <a:gd name="connsiteX24" fmla="*/ 155541 w 718125"/>
                <a:gd name="connsiteY24" fmla="*/ 302652 h 559668"/>
                <a:gd name="connsiteX25" fmla="*/ 163591 w 718125"/>
                <a:gd name="connsiteY25" fmla="*/ 297264 h 559668"/>
                <a:gd name="connsiteX26" fmla="*/ 185014 w 718125"/>
                <a:gd name="connsiteY26" fmla="*/ 281165 h 559668"/>
                <a:gd name="connsiteX27" fmla="*/ 193064 w 718125"/>
                <a:gd name="connsiteY27" fmla="*/ 278503 h 559668"/>
                <a:gd name="connsiteX28" fmla="*/ 198451 w 718125"/>
                <a:gd name="connsiteY28" fmla="*/ 273116 h 559668"/>
                <a:gd name="connsiteX29" fmla="*/ 209163 w 718125"/>
                <a:gd name="connsiteY29" fmla="*/ 265066 h 559668"/>
                <a:gd name="connsiteX30" fmla="*/ 230586 w 718125"/>
                <a:gd name="connsiteY30" fmla="*/ 251629 h 559668"/>
                <a:gd name="connsiteX31" fmla="*/ 233248 w 718125"/>
                <a:gd name="connsiteY31" fmla="*/ 248967 h 559668"/>
                <a:gd name="connsiteX32" fmla="*/ 238636 w 718125"/>
                <a:gd name="connsiteY32" fmla="*/ 246305 h 559668"/>
                <a:gd name="connsiteX33" fmla="*/ 254735 w 718125"/>
                <a:gd name="connsiteY33" fmla="*/ 240917 h 559668"/>
                <a:gd name="connsiteX34" fmla="*/ 270834 w 718125"/>
                <a:gd name="connsiteY34" fmla="*/ 232868 h 559668"/>
                <a:gd name="connsiteX35" fmla="*/ 273496 w 718125"/>
                <a:gd name="connsiteY35" fmla="*/ 230206 h 559668"/>
                <a:gd name="connsiteX36" fmla="*/ 278884 w 718125"/>
                <a:gd name="connsiteY36" fmla="*/ 230206 h 559668"/>
                <a:gd name="connsiteX37" fmla="*/ 292321 w 718125"/>
                <a:gd name="connsiteY37" fmla="*/ 222156 h 559668"/>
                <a:gd name="connsiteX38" fmla="*/ 297708 w 718125"/>
                <a:gd name="connsiteY38" fmla="*/ 222156 h 559668"/>
                <a:gd name="connsiteX39" fmla="*/ 297708 w 718125"/>
                <a:gd name="connsiteY39" fmla="*/ 219494 h 559668"/>
                <a:gd name="connsiteX40" fmla="*/ 300370 w 718125"/>
                <a:gd name="connsiteY40" fmla="*/ 219494 h 559668"/>
                <a:gd name="connsiteX41" fmla="*/ 300370 w 718125"/>
                <a:gd name="connsiteY41" fmla="*/ 206057 h 559668"/>
                <a:gd name="connsiteX42" fmla="*/ 303032 w 718125"/>
                <a:gd name="connsiteY42" fmla="*/ 206057 h 559668"/>
                <a:gd name="connsiteX43" fmla="*/ 303032 w 718125"/>
                <a:gd name="connsiteY43" fmla="*/ 198007 h 559668"/>
                <a:gd name="connsiteX44" fmla="*/ 300370 w 718125"/>
                <a:gd name="connsiteY44" fmla="*/ 195345 h 559668"/>
                <a:gd name="connsiteX45" fmla="*/ 300370 w 718125"/>
                <a:gd name="connsiteY45" fmla="*/ 189958 h 559668"/>
                <a:gd name="connsiteX46" fmla="*/ 297708 w 718125"/>
                <a:gd name="connsiteY46" fmla="*/ 189958 h 559668"/>
                <a:gd name="connsiteX47" fmla="*/ 300370 w 718125"/>
                <a:gd name="connsiteY47" fmla="*/ 187296 h 559668"/>
                <a:gd name="connsiteX48" fmla="*/ 300370 w 718125"/>
                <a:gd name="connsiteY48" fmla="*/ 179246 h 559668"/>
                <a:gd name="connsiteX49" fmla="*/ 297708 w 718125"/>
                <a:gd name="connsiteY49" fmla="*/ 176584 h 559668"/>
                <a:gd name="connsiteX50" fmla="*/ 303096 w 718125"/>
                <a:gd name="connsiteY50" fmla="*/ 173922 h 559668"/>
                <a:gd name="connsiteX51" fmla="*/ 305758 w 718125"/>
                <a:gd name="connsiteY51" fmla="*/ 173922 h 559668"/>
                <a:gd name="connsiteX52" fmla="*/ 305758 w 718125"/>
                <a:gd name="connsiteY52" fmla="*/ 171260 h 559668"/>
                <a:gd name="connsiteX53" fmla="*/ 311145 w 718125"/>
                <a:gd name="connsiteY53" fmla="*/ 171260 h 559668"/>
                <a:gd name="connsiteX54" fmla="*/ 311145 w 718125"/>
                <a:gd name="connsiteY54" fmla="*/ 168598 h 559668"/>
                <a:gd name="connsiteX55" fmla="*/ 316533 w 718125"/>
                <a:gd name="connsiteY55" fmla="*/ 168598 h 559668"/>
                <a:gd name="connsiteX56" fmla="*/ 316533 w 718125"/>
                <a:gd name="connsiteY56" fmla="*/ 165936 h 559668"/>
                <a:gd name="connsiteX57" fmla="*/ 321920 w 718125"/>
                <a:gd name="connsiteY57" fmla="*/ 165936 h 559668"/>
                <a:gd name="connsiteX58" fmla="*/ 321920 w 718125"/>
                <a:gd name="connsiteY58" fmla="*/ 163274 h 559668"/>
                <a:gd name="connsiteX59" fmla="*/ 327308 w 718125"/>
                <a:gd name="connsiteY59" fmla="*/ 163274 h 559668"/>
                <a:gd name="connsiteX60" fmla="*/ 327308 w 718125"/>
                <a:gd name="connsiteY60" fmla="*/ 160612 h 559668"/>
                <a:gd name="connsiteX61" fmla="*/ 329970 w 718125"/>
                <a:gd name="connsiteY61" fmla="*/ 160612 h 559668"/>
                <a:gd name="connsiteX62" fmla="*/ 329970 w 718125"/>
                <a:gd name="connsiteY62" fmla="*/ 157950 h 559668"/>
                <a:gd name="connsiteX63" fmla="*/ 338020 w 718125"/>
                <a:gd name="connsiteY63" fmla="*/ 157950 h 559668"/>
                <a:gd name="connsiteX64" fmla="*/ 338020 w 718125"/>
                <a:gd name="connsiteY64" fmla="*/ 155287 h 559668"/>
                <a:gd name="connsiteX65" fmla="*/ 343407 w 718125"/>
                <a:gd name="connsiteY65" fmla="*/ 155287 h 559668"/>
                <a:gd name="connsiteX66" fmla="*/ 343407 w 718125"/>
                <a:gd name="connsiteY66" fmla="*/ 152625 h 559668"/>
                <a:gd name="connsiteX67" fmla="*/ 351457 w 718125"/>
                <a:gd name="connsiteY67" fmla="*/ 152625 h 559668"/>
                <a:gd name="connsiteX68" fmla="*/ 351457 w 718125"/>
                <a:gd name="connsiteY68" fmla="*/ 149963 h 559668"/>
                <a:gd name="connsiteX69" fmla="*/ 356844 w 718125"/>
                <a:gd name="connsiteY69" fmla="*/ 149963 h 559668"/>
                <a:gd name="connsiteX70" fmla="*/ 356844 w 718125"/>
                <a:gd name="connsiteY70" fmla="*/ 147301 h 559668"/>
                <a:gd name="connsiteX71" fmla="*/ 367556 w 718125"/>
                <a:gd name="connsiteY71" fmla="*/ 147301 h 559668"/>
                <a:gd name="connsiteX72" fmla="*/ 367556 w 718125"/>
                <a:gd name="connsiteY72" fmla="*/ 144639 h 559668"/>
                <a:gd name="connsiteX73" fmla="*/ 367556 w 718125"/>
                <a:gd name="connsiteY73" fmla="*/ 147301 h 559668"/>
                <a:gd name="connsiteX74" fmla="*/ 370218 w 718125"/>
                <a:gd name="connsiteY74" fmla="*/ 147301 h 559668"/>
                <a:gd name="connsiteX75" fmla="*/ 370218 w 718125"/>
                <a:gd name="connsiteY75" fmla="*/ 144639 h 559668"/>
                <a:gd name="connsiteX76" fmla="*/ 372880 w 718125"/>
                <a:gd name="connsiteY76" fmla="*/ 144639 h 559668"/>
                <a:gd name="connsiteX77" fmla="*/ 372880 w 718125"/>
                <a:gd name="connsiteY77" fmla="*/ 141977 h 559668"/>
                <a:gd name="connsiteX78" fmla="*/ 378267 w 718125"/>
                <a:gd name="connsiteY78" fmla="*/ 141977 h 559668"/>
                <a:gd name="connsiteX79" fmla="*/ 378267 w 718125"/>
                <a:gd name="connsiteY79" fmla="*/ 139315 h 559668"/>
                <a:gd name="connsiteX80" fmla="*/ 380930 w 718125"/>
                <a:gd name="connsiteY80" fmla="*/ 139315 h 559668"/>
                <a:gd name="connsiteX81" fmla="*/ 380930 w 718125"/>
                <a:gd name="connsiteY81" fmla="*/ 136653 h 559668"/>
                <a:gd name="connsiteX82" fmla="*/ 383592 w 718125"/>
                <a:gd name="connsiteY82" fmla="*/ 136653 h 559668"/>
                <a:gd name="connsiteX83" fmla="*/ 383592 w 718125"/>
                <a:gd name="connsiteY83" fmla="*/ 133991 h 559668"/>
                <a:gd name="connsiteX84" fmla="*/ 386254 w 718125"/>
                <a:gd name="connsiteY84" fmla="*/ 133991 h 559668"/>
                <a:gd name="connsiteX85" fmla="*/ 386254 w 718125"/>
                <a:gd name="connsiteY85" fmla="*/ 128603 h 559668"/>
                <a:gd name="connsiteX86" fmla="*/ 388916 w 718125"/>
                <a:gd name="connsiteY86" fmla="*/ 128603 h 559668"/>
                <a:gd name="connsiteX87" fmla="*/ 388916 w 718125"/>
                <a:gd name="connsiteY87" fmla="*/ 125941 h 559668"/>
                <a:gd name="connsiteX88" fmla="*/ 391578 w 718125"/>
                <a:gd name="connsiteY88" fmla="*/ 125941 h 559668"/>
                <a:gd name="connsiteX89" fmla="*/ 391578 w 718125"/>
                <a:gd name="connsiteY89" fmla="*/ 123279 h 559668"/>
                <a:gd name="connsiteX90" fmla="*/ 394240 w 718125"/>
                <a:gd name="connsiteY90" fmla="*/ 123279 h 559668"/>
                <a:gd name="connsiteX91" fmla="*/ 394240 w 718125"/>
                <a:gd name="connsiteY91" fmla="*/ 120617 h 559668"/>
                <a:gd name="connsiteX92" fmla="*/ 407677 w 718125"/>
                <a:gd name="connsiteY92" fmla="*/ 120617 h 559668"/>
                <a:gd name="connsiteX93" fmla="*/ 407677 w 718125"/>
                <a:gd name="connsiteY93" fmla="*/ 117955 h 559668"/>
                <a:gd name="connsiteX94" fmla="*/ 410339 w 718125"/>
                <a:gd name="connsiteY94" fmla="*/ 117955 h 559668"/>
                <a:gd name="connsiteX95" fmla="*/ 410339 w 718125"/>
                <a:gd name="connsiteY95" fmla="*/ 115293 h 559668"/>
                <a:gd name="connsiteX96" fmla="*/ 413001 w 718125"/>
                <a:gd name="connsiteY96" fmla="*/ 115293 h 559668"/>
                <a:gd name="connsiteX97" fmla="*/ 413001 w 718125"/>
                <a:gd name="connsiteY97" fmla="*/ 112631 h 559668"/>
                <a:gd name="connsiteX98" fmla="*/ 415663 w 718125"/>
                <a:gd name="connsiteY98" fmla="*/ 112631 h 559668"/>
                <a:gd name="connsiteX99" fmla="*/ 415663 w 718125"/>
                <a:gd name="connsiteY99" fmla="*/ 107243 h 559668"/>
                <a:gd name="connsiteX100" fmla="*/ 421051 w 718125"/>
                <a:gd name="connsiteY100" fmla="*/ 107243 h 559668"/>
                <a:gd name="connsiteX101" fmla="*/ 421051 w 718125"/>
                <a:gd name="connsiteY101" fmla="*/ 104581 h 559668"/>
                <a:gd name="connsiteX102" fmla="*/ 421051 w 718125"/>
                <a:gd name="connsiteY102" fmla="*/ 107243 h 559668"/>
                <a:gd name="connsiteX103" fmla="*/ 423713 w 718125"/>
                <a:gd name="connsiteY103" fmla="*/ 107243 h 559668"/>
                <a:gd name="connsiteX104" fmla="*/ 423713 w 718125"/>
                <a:gd name="connsiteY104" fmla="*/ 101856 h 559668"/>
                <a:gd name="connsiteX105" fmla="*/ 426375 w 718125"/>
                <a:gd name="connsiteY105" fmla="*/ 101856 h 559668"/>
                <a:gd name="connsiteX106" fmla="*/ 426375 w 718125"/>
                <a:gd name="connsiteY106" fmla="*/ 93806 h 559668"/>
                <a:gd name="connsiteX107" fmla="*/ 429037 w 718125"/>
                <a:gd name="connsiteY107" fmla="*/ 93806 h 559668"/>
                <a:gd name="connsiteX108" fmla="*/ 429037 w 718125"/>
                <a:gd name="connsiteY108" fmla="*/ 96468 h 559668"/>
                <a:gd name="connsiteX109" fmla="*/ 431699 w 718125"/>
                <a:gd name="connsiteY109" fmla="*/ 96468 h 559668"/>
                <a:gd name="connsiteX110" fmla="*/ 431699 w 718125"/>
                <a:gd name="connsiteY110" fmla="*/ 99131 h 559668"/>
                <a:gd name="connsiteX111" fmla="*/ 434361 w 718125"/>
                <a:gd name="connsiteY111" fmla="*/ 99131 h 559668"/>
                <a:gd name="connsiteX112" fmla="*/ 434361 w 718125"/>
                <a:gd name="connsiteY112" fmla="*/ 101792 h 559668"/>
                <a:gd name="connsiteX113" fmla="*/ 437023 w 718125"/>
                <a:gd name="connsiteY113" fmla="*/ 101792 h 559668"/>
                <a:gd name="connsiteX114" fmla="*/ 437023 w 718125"/>
                <a:gd name="connsiteY114" fmla="*/ 104455 h 559668"/>
                <a:gd name="connsiteX115" fmla="*/ 442411 w 718125"/>
                <a:gd name="connsiteY115" fmla="*/ 104455 h 559668"/>
                <a:gd name="connsiteX116" fmla="*/ 442411 w 718125"/>
                <a:gd name="connsiteY116" fmla="*/ 107117 h 559668"/>
                <a:gd name="connsiteX117" fmla="*/ 447798 w 718125"/>
                <a:gd name="connsiteY117" fmla="*/ 107117 h 559668"/>
                <a:gd name="connsiteX118" fmla="*/ 447798 w 718125"/>
                <a:gd name="connsiteY118" fmla="*/ 109779 h 559668"/>
                <a:gd name="connsiteX119" fmla="*/ 450460 w 718125"/>
                <a:gd name="connsiteY119" fmla="*/ 109779 h 559668"/>
                <a:gd name="connsiteX120" fmla="*/ 450460 w 718125"/>
                <a:gd name="connsiteY120" fmla="*/ 112441 h 559668"/>
                <a:gd name="connsiteX121" fmla="*/ 453122 w 718125"/>
                <a:gd name="connsiteY121" fmla="*/ 112441 h 559668"/>
                <a:gd name="connsiteX122" fmla="*/ 453122 w 718125"/>
                <a:gd name="connsiteY122" fmla="*/ 115103 h 559668"/>
                <a:gd name="connsiteX123" fmla="*/ 455785 w 718125"/>
                <a:gd name="connsiteY123" fmla="*/ 115103 h 559668"/>
                <a:gd name="connsiteX124" fmla="*/ 455785 w 718125"/>
                <a:gd name="connsiteY124" fmla="*/ 120490 h 559668"/>
                <a:gd name="connsiteX125" fmla="*/ 458447 w 718125"/>
                <a:gd name="connsiteY125" fmla="*/ 120490 h 559668"/>
                <a:gd name="connsiteX126" fmla="*/ 458447 w 718125"/>
                <a:gd name="connsiteY126" fmla="*/ 123153 h 559668"/>
                <a:gd name="connsiteX127" fmla="*/ 461109 w 718125"/>
                <a:gd name="connsiteY127" fmla="*/ 123153 h 559668"/>
                <a:gd name="connsiteX128" fmla="*/ 461109 w 718125"/>
                <a:gd name="connsiteY128" fmla="*/ 125815 h 559668"/>
                <a:gd name="connsiteX129" fmla="*/ 466496 w 718125"/>
                <a:gd name="connsiteY129" fmla="*/ 125815 h 559668"/>
                <a:gd name="connsiteX130" fmla="*/ 466496 w 718125"/>
                <a:gd name="connsiteY130" fmla="*/ 128477 h 559668"/>
                <a:gd name="connsiteX131" fmla="*/ 471884 w 718125"/>
                <a:gd name="connsiteY131" fmla="*/ 128477 h 559668"/>
                <a:gd name="connsiteX132" fmla="*/ 471884 w 718125"/>
                <a:gd name="connsiteY132" fmla="*/ 125815 h 559668"/>
                <a:gd name="connsiteX133" fmla="*/ 479933 w 718125"/>
                <a:gd name="connsiteY133" fmla="*/ 125815 h 559668"/>
                <a:gd name="connsiteX134" fmla="*/ 479933 w 718125"/>
                <a:gd name="connsiteY134" fmla="*/ 123153 h 559668"/>
                <a:gd name="connsiteX135" fmla="*/ 487983 w 718125"/>
                <a:gd name="connsiteY135" fmla="*/ 123153 h 559668"/>
                <a:gd name="connsiteX136" fmla="*/ 487983 w 718125"/>
                <a:gd name="connsiteY136" fmla="*/ 120490 h 559668"/>
                <a:gd name="connsiteX137" fmla="*/ 493371 w 718125"/>
                <a:gd name="connsiteY137" fmla="*/ 120490 h 559668"/>
                <a:gd name="connsiteX138" fmla="*/ 493371 w 718125"/>
                <a:gd name="connsiteY138" fmla="*/ 123153 h 559668"/>
                <a:gd name="connsiteX139" fmla="*/ 496032 w 718125"/>
                <a:gd name="connsiteY139" fmla="*/ 123153 h 559668"/>
                <a:gd name="connsiteX140" fmla="*/ 496032 w 718125"/>
                <a:gd name="connsiteY140" fmla="*/ 120490 h 559668"/>
                <a:gd name="connsiteX141" fmla="*/ 501420 w 718125"/>
                <a:gd name="connsiteY141" fmla="*/ 120490 h 559668"/>
                <a:gd name="connsiteX142" fmla="*/ 501420 w 718125"/>
                <a:gd name="connsiteY142" fmla="*/ 117828 h 559668"/>
                <a:gd name="connsiteX143" fmla="*/ 504082 w 718125"/>
                <a:gd name="connsiteY143" fmla="*/ 117828 h 559668"/>
                <a:gd name="connsiteX144" fmla="*/ 504082 w 718125"/>
                <a:gd name="connsiteY144" fmla="*/ 112441 h 559668"/>
                <a:gd name="connsiteX145" fmla="*/ 506744 w 718125"/>
                <a:gd name="connsiteY145" fmla="*/ 112441 h 559668"/>
                <a:gd name="connsiteX146" fmla="*/ 506744 w 718125"/>
                <a:gd name="connsiteY146" fmla="*/ 109779 h 559668"/>
                <a:gd name="connsiteX147" fmla="*/ 509406 w 718125"/>
                <a:gd name="connsiteY147" fmla="*/ 109779 h 559668"/>
                <a:gd name="connsiteX148" fmla="*/ 509406 w 718125"/>
                <a:gd name="connsiteY148" fmla="*/ 107117 h 559668"/>
                <a:gd name="connsiteX149" fmla="*/ 512068 w 718125"/>
                <a:gd name="connsiteY149" fmla="*/ 107117 h 559668"/>
                <a:gd name="connsiteX150" fmla="*/ 512068 w 718125"/>
                <a:gd name="connsiteY150" fmla="*/ 104455 h 559668"/>
                <a:gd name="connsiteX151" fmla="*/ 520118 w 718125"/>
                <a:gd name="connsiteY151" fmla="*/ 104455 h 559668"/>
                <a:gd name="connsiteX152" fmla="*/ 520118 w 718125"/>
                <a:gd name="connsiteY152" fmla="*/ 107117 h 559668"/>
                <a:gd name="connsiteX153" fmla="*/ 528168 w 718125"/>
                <a:gd name="connsiteY153" fmla="*/ 107117 h 559668"/>
                <a:gd name="connsiteX154" fmla="*/ 528168 w 718125"/>
                <a:gd name="connsiteY154" fmla="*/ 101729 h 559668"/>
                <a:gd name="connsiteX155" fmla="*/ 522780 w 718125"/>
                <a:gd name="connsiteY155" fmla="*/ 101729 h 559668"/>
                <a:gd name="connsiteX156" fmla="*/ 522780 w 718125"/>
                <a:gd name="connsiteY156" fmla="*/ 104391 h 559668"/>
                <a:gd name="connsiteX157" fmla="*/ 522780 w 718125"/>
                <a:gd name="connsiteY157" fmla="*/ 101729 h 559668"/>
                <a:gd name="connsiteX158" fmla="*/ 514730 w 718125"/>
                <a:gd name="connsiteY158" fmla="*/ 101729 h 559668"/>
                <a:gd name="connsiteX159" fmla="*/ 514730 w 718125"/>
                <a:gd name="connsiteY159" fmla="*/ 99067 h 559668"/>
                <a:gd name="connsiteX160" fmla="*/ 517392 w 718125"/>
                <a:gd name="connsiteY160" fmla="*/ 99067 h 559668"/>
                <a:gd name="connsiteX161" fmla="*/ 517392 w 718125"/>
                <a:gd name="connsiteY161" fmla="*/ 96405 h 559668"/>
                <a:gd name="connsiteX162" fmla="*/ 520054 w 718125"/>
                <a:gd name="connsiteY162" fmla="*/ 96405 h 559668"/>
                <a:gd name="connsiteX163" fmla="*/ 520054 w 718125"/>
                <a:gd name="connsiteY163" fmla="*/ 91018 h 559668"/>
                <a:gd name="connsiteX164" fmla="*/ 522717 w 718125"/>
                <a:gd name="connsiteY164" fmla="*/ 91018 h 559668"/>
                <a:gd name="connsiteX165" fmla="*/ 522717 w 718125"/>
                <a:gd name="connsiteY165" fmla="*/ 88355 h 559668"/>
                <a:gd name="connsiteX166" fmla="*/ 520054 w 718125"/>
                <a:gd name="connsiteY166" fmla="*/ 88355 h 559668"/>
                <a:gd name="connsiteX167" fmla="*/ 522717 w 718125"/>
                <a:gd name="connsiteY167" fmla="*/ 88355 h 559668"/>
                <a:gd name="connsiteX168" fmla="*/ 522717 w 718125"/>
                <a:gd name="connsiteY168" fmla="*/ 82968 h 559668"/>
                <a:gd name="connsiteX169" fmla="*/ 525379 w 718125"/>
                <a:gd name="connsiteY169" fmla="*/ 82968 h 559668"/>
                <a:gd name="connsiteX170" fmla="*/ 525379 w 718125"/>
                <a:gd name="connsiteY170" fmla="*/ 80306 h 559668"/>
                <a:gd name="connsiteX171" fmla="*/ 528041 w 718125"/>
                <a:gd name="connsiteY171" fmla="*/ 80306 h 559668"/>
                <a:gd name="connsiteX172" fmla="*/ 528041 w 718125"/>
                <a:gd name="connsiteY172" fmla="*/ 82968 h 559668"/>
                <a:gd name="connsiteX173" fmla="*/ 544140 w 718125"/>
                <a:gd name="connsiteY173" fmla="*/ 82968 h 559668"/>
                <a:gd name="connsiteX174" fmla="*/ 544140 w 718125"/>
                <a:gd name="connsiteY174" fmla="*/ 80306 h 559668"/>
                <a:gd name="connsiteX175" fmla="*/ 546802 w 718125"/>
                <a:gd name="connsiteY175" fmla="*/ 80306 h 559668"/>
                <a:gd name="connsiteX176" fmla="*/ 546802 w 718125"/>
                <a:gd name="connsiteY176" fmla="*/ 64207 h 559668"/>
                <a:gd name="connsiteX177" fmla="*/ 541414 w 718125"/>
                <a:gd name="connsiteY177" fmla="*/ 64207 h 559668"/>
                <a:gd name="connsiteX178" fmla="*/ 541414 w 718125"/>
                <a:gd name="connsiteY178" fmla="*/ 61545 h 559668"/>
                <a:gd name="connsiteX179" fmla="*/ 538752 w 718125"/>
                <a:gd name="connsiteY179" fmla="*/ 61545 h 559668"/>
                <a:gd name="connsiteX180" fmla="*/ 538752 w 718125"/>
                <a:gd name="connsiteY180" fmla="*/ 58883 h 559668"/>
                <a:gd name="connsiteX181" fmla="*/ 522653 w 718125"/>
                <a:gd name="connsiteY181" fmla="*/ 58883 h 559668"/>
                <a:gd name="connsiteX182" fmla="*/ 522653 w 718125"/>
                <a:gd name="connsiteY182" fmla="*/ 56220 h 559668"/>
                <a:gd name="connsiteX183" fmla="*/ 519991 w 718125"/>
                <a:gd name="connsiteY183" fmla="*/ 56220 h 559668"/>
                <a:gd name="connsiteX184" fmla="*/ 519991 w 718125"/>
                <a:gd name="connsiteY184" fmla="*/ 53558 h 559668"/>
                <a:gd name="connsiteX185" fmla="*/ 514604 w 718125"/>
                <a:gd name="connsiteY185" fmla="*/ 53558 h 559668"/>
                <a:gd name="connsiteX186" fmla="*/ 514604 w 718125"/>
                <a:gd name="connsiteY186" fmla="*/ 50896 h 559668"/>
                <a:gd name="connsiteX187" fmla="*/ 506554 w 718125"/>
                <a:gd name="connsiteY187" fmla="*/ 50896 h 559668"/>
                <a:gd name="connsiteX188" fmla="*/ 506554 w 718125"/>
                <a:gd name="connsiteY188" fmla="*/ 48234 h 559668"/>
                <a:gd name="connsiteX189" fmla="*/ 498505 w 718125"/>
                <a:gd name="connsiteY189" fmla="*/ 48234 h 559668"/>
                <a:gd name="connsiteX190" fmla="*/ 498505 w 718125"/>
                <a:gd name="connsiteY190" fmla="*/ 45572 h 559668"/>
                <a:gd name="connsiteX191" fmla="*/ 493117 w 718125"/>
                <a:gd name="connsiteY191" fmla="*/ 45572 h 559668"/>
                <a:gd name="connsiteX192" fmla="*/ 493117 w 718125"/>
                <a:gd name="connsiteY192" fmla="*/ 42910 h 559668"/>
                <a:gd name="connsiteX193" fmla="*/ 485067 w 718125"/>
                <a:gd name="connsiteY193" fmla="*/ 42910 h 559668"/>
                <a:gd name="connsiteX194" fmla="*/ 485067 w 718125"/>
                <a:gd name="connsiteY194" fmla="*/ 45572 h 559668"/>
                <a:gd name="connsiteX195" fmla="*/ 477018 w 718125"/>
                <a:gd name="connsiteY195" fmla="*/ 45572 h 559668"/>
                <a:gd name="connsiteX196" fmla="*/ 477018 w 718125"/>
                <a:gd name="connsiteY196" fmla="*/ 48234 h 559668"/>
                <a:gd name="connsiteX197" fmla="*/ 474356 w 718125"/>
                <a:gd name="connsiteY197" fmla="*/ 48234 h 559668"/>
                <a:gd name="connsiteX198" fmla="*/ 474356 w 718125"/>
                <a:gd name="connsiteY198" fmla="*/ 50896 h 559668"/>
                <a:gd name="connsiteX199" fmla="*/ 468968 w 718125"/>
                <a:gd name="connsiteY199" fmla="*/ 50896 h 559668"/>
                <a:gd name="connsiteX200" fmla="*/ 468968 w 718125"/>
                <a:gd name="connsiteY200" fmla="*/ 56284 h 559668"/>
                <a:gd name="connsiteX201" fmla="*/ 466306 w 718125"/>
                <a:gd name="connsiteY201" fmla="*/ 56284 h 559668"/>
                <a:gd name="connsiteX202" fmla="*/ 466306 w 718125"/>
                <a:gd name="connsiteY202" fmla="*/ 58946 h 559668"/>
                <a:gd name="connsiteX203" fmla="*/ 460919 w 718125"/>
                <a:gd name="connsiteY203" fmla="*/ 58946 h 559668"/>
                <a:gd name="connsiteX204" fmla="*/ 460919 w 718125"/>
                <a:gd name="connsiteY204" fmla="*/ 61608 h 559668"/>
                <a:gd name="connsiteX205" fmla="*/ 452869 w 718125"/>
                <a:gd name="connsiteY205" fmla="*/ 61608 h 559668"/>
                <a:gd name="connsiteX206" fmla="*/ 452869 w 718125"/>
                <a:gd name="connsiteY206" fmla="*/ 64270 h 559668"/>
                <a:gd name="connsiteX207" fmla="*/ 450207 w 718125"/>
                <a:gd name="connsiteY207" fmla="*/ 64270 h 559668"/>
                <a:gd name="connsiteX208" fmla="*/ 450207 w 718125"/>
                <a:gd name="connsiteY208" fmla="*/ 58883 h 559668"/>
                <a:gd name="connsiteX209" fmla="*/ 455594 w 718125"/>
                <a:gd name="connsiteY209" fmla="*/ 58883 h 559668"/>
                <a:gd name="connsiteX210" fmla="*/ 455594 w 718125"/>
                <a:gd name="connsiteY210" fmla="*/ 56220 h 559668"/>
                <a:gd name="connsiteX211" fmla="*/ 458256 w 718125"/>
                <a:gd name="connsiteY211" fmla="*/ 56220 h 559668"/>
                <a:gd name="connsiteX212" fmla="*/ 458256 w 718125"/>
                <a:gd name="connsiteY212" fmla="*/ 53558 h 559668"/>
                <a:gd name="connsiteX213" fmla="*/ 460919 w 718125"/>
                <a:gd name="connsiteY213" fmla="*/ 53558 h 559668"/>
                <a:gd name="connsiteX214" fmla="*/ 460919 w 718125"/>
                <a:gd name="connsiteY214" fmla="*/ 50896 h 559668"/>
                <a:gd name="connsiteX215" fmla="*/ 463581 w 718125"/>
                <a:gd name="connsiteY215" fmla="*/ 50896 h 559668"/>
                <a:gd name="connsiteX216" fmla="*/ 463581 w 718125"/>
                <a:gd name="connsiteY216" fmla="*/ 53558 h 559668"/>
                <a:gd name="connsiteX217" fmla="*/ 466243 w 718125"/>
                <a:gd name="connsiteY217" fmla="*/ 53558 h 559668"/>
                <a:gd name="connsiteX218" fmla="*/ 466243 w 718125"/>
                <a:gd name="connsiteY218" fmla="*/ 50896 h 559668"/>
                <a:gd name="connsiteX219" fmla="*/ 468905 w 718125"/>
                <a:gd name="connsiteY219" fmla="*/ 50896 h 559668"/>
                <a:gd name="connsiteX220" fmla="*/ 468905 w 718125"/>
                <a:gd name="connsiteY220" fmla="*/ 48234 h 559668"/>
                <a:gd name="connsiteX221" fmla="*/ 471567 w 718125"/>
                <a:gd name="connsiteY221" fmla="*/ 48234 h 559668"/>
                <a:gd name="connsiteX222" fmla="*/ 468905 w 718125"/>
                <a:gd name="connsiteY222" fmla="*/ 48234 h 559668"/>
                <a:gd name="connsiteX223" fmla="*/ 468905 w 718125"/>
                <a:gd name="connsiteY223" fmla="*/ 45572 h 559668"/>
                <a:gd name="connsiteX224" fmla="*/ 471567 w 718125"/>
                <a:gd name="connsiteY224" fmla="*/ 45572 h 559668"/>
                <a:gd name="connsiteX225" fmla="*/ 471567 w 718125"/>
                <a:gd name="connsiteY225" fmla="*/ 42910 h 559668"/>
                <a:gd name="connsiteX226" fmla="*/ 458130 w 718125"/>
                <a:gd name="connsiteY226" fmla="*/ 42910 h 559668"/>
                <a:gd name="connsiteX227" fmla="*/ 458130 w 718125"/>
                <a:gd name="connsiteY227" fmla="*/ 45572 h 559668"/>
                <a:gd name="connsiteX228" fmla="*/ 455467 w 718125"/>
                <a:gd name="connsiteY228" fmla="*/ 45572 h 559668"/>
                <a:gd name="connsiteX229" fmla="*/ 455467 w 718125"/>
                <a:gd name="connsiteY229" fmla="*/ 48234 h 559668"/>
                <a:gd name="connsiteX230" fmla="*/ 450080 w 718125"/>
                <a:gd name="connsiteY230" fmla="*/ 48234 h 559668"/>
                <a:gd name="connsiteX231" fmla="*/ 450080 w 718125"/>
                <a:gd name="connsiteY231" fmla="*/ 50896 h 559668"/>
                <a:gd name="connsiteX232" fmla="*/ 444693 w 718125"/>
                <a:gd name="connsiteY232" fmla="*/ 50896 h 559668"/>
                <a:gd name="connsiteX233" fmla="*/ 447355 w 718125"/>
                <a:gd name="connsiteY233" fmla="*/ 50896 h 559668"/>
                <a:gd name="connsiteX234" fmla="*/ 447355 w 718125"/>
                <a:gd name="connsiteY234" fmla="*/ 58946 h 559668"/>
                <a:gd name="connsiteX235" fmla="*/ 441967 w 718125"/>
                <a:gd name="connsiteY235" fmla="*/ 58946 h 559668"/>
                <a:gd name="connsiteX236" fmla="*/ 441967 w 718125"/>
                <a:gd name="connsiteY236" fmla="*/ 66995 h 559668"/>
                <a:gd name="connsiteX237" fmla="*/ 441967 w 718125"/>
                <a:gd name="connsiteY237" fmla="*/ 64333 h 559668"/>
                <a:gd name="connsiteX238" fmla="*/ 444629 w 718125"/>
                <a:gd name="connsiteY238" fmla="*/ 64333 h 559668"/>
                <a:gd name="connsiteX239" fmla="*/ 444629 w 718125"/>
                <a:gd name="connsiteY239" fmla="*/ 66995 h 559668"/>
                <a:gd name="connsiteX240" fmla="*/ 447291 w 718125"/>
                <a:gd name="connsiteY240" fmla="*/ 66995 h 559668"/>
                <a:gd name="connsiteX241" fmla="*/ 447291 w 718125"/>
                <a:gd name="connsiteY241" fmla="*/ 75045 h 559668"/>
                <a:gd name="connsiteX242" fmla="*/ 444629 w 718125"/>
                <a:gd name="connsiteY242" fmla="*/ 75045 h 559668"/>
                <a:gd name="connsiteX243" fmla="*/ 444629 w 718125"/>
                <a:gd name="connsiteY243" fmla="*/ 77707 h 559668"/>
                <a:gd name="connsiteX244" fmla="*/ 439242 w 718125"/>
                <a:gd name="connsiteY244" fmla="*/ 77707 h 559668"/>
                <a:gd name="connsiteX245" fmla="*/ 439242 w 718125"/>
                <a:gd name="connsiteY245" fmla="*/ 80369 h 559668"/>
                <a:gd name="connsiteX246" fmla="*/ 436580 w 718125"/>
                <a:gd name="connsiteY246" fmla="*/ 80369 h 559668"/>
                <a:gd name="connsiteX247" fmla="*/ 436580 w 718125"/>
                <a:gd name="connsiteY247" fmla="*/ 83031 h 559668"/>
                <a:gd name="connsiteX248" fmla="*/ 428530 w 718125"/>
                <a:gd name="connsiteY248" fmla="*/ 83031 h 559668"/>
                <a:gd name="connsiteX249" fmla="*/ 428530 w 718125"/>
                <a:gd name="connsiteY249" fmla="*/ 88419 h 559668"/>
                <a:gd name="connsiteX250" fmla="*/ 425868 w 718125"/>
                <a:gd name="connsiteY250" fmla="*/ 88419 h 559668"/>
                <a:gd name="connsiteX251" fmla="*/ 425868 w 718125"/>
                <a:gd name="connsiteY251" fmla="*/ 91081 h 559668"/>
                <a:gd name="connsiteX252" fmla="*/ 423206 w 718125"/>
                <a:gd name="connsiteY252" fmla="*/ 91081 h 559668"/>
                <a:gd name="connsiteX253" fmla="*/ 423206 w 718125"/>
                <a:gd name="connsiteY253" fmla="*/ 99131 h 559668"/>
                <a:gd name="connsiteX254" fmla="*/ 420544 w 718125"/>
                <a:gd name="connsiteY254" fmla="*/ 99131 h 559668"/>
                <a:gd name="connsiteX255" fmla="*/ 420544 w 718125"/>
                <a:gd name="connsiteY255" fmla="*/ 101792 h 559668"/>
                <a:gd name="connsiteX256" fmla="*/ 417882 w 718125"/>
                <a:gd name="connsiteY256" fmla="*/ 101792 h 559668"/>
                <a:gd name="connsiteX257" fmla="*/ 417882 w 718125"/>
                <a:gd name="connsiteY257" fmla="*/ 107180 h 559668"/>
                <a:gd name="connsiteX258" fmla="*/ 415220 w 718125"/>
                <a:gd name="connsiteY258" fmla="*/ 107180 h 559668"/>
                <a:gd name="connsiteX259" fmla="*/ 415220 w 718125"/>
                <a:gd name="connsiteY259" fmla="*/ 109842 h 559668"/>
                <a:gd name="connsiteX260" fmla="*/ 412558 w 718125"/>
                <a:gd name="connsiteY260" fmla="*/ 109842 h 559668"/>
                <a:gd name="connsiteX261" fmla="*/ 412558 w 718125"/>
                <a:gd name="connsiteY261" fmla="*/ 112504 h 559668"/>
                <a:gd name="connsiteX262" fmla="*/ 409895 w 718125"/>
                <a:gd name="connsiteY262" fmla="*/ 112504 h 559668"/>
                <a:gd name="connsiteX263" fmla="*/ 409895 w 718125"/>
                <a:gd name="connsiteY263" fmla="*/ 115166 h 559668"/>
                <a:gd name="connsiteX264" fmla="*/ 407233 w 718125"/>
                <a:gd name="connsiteY264" fmla="*/ 115166 h 559668"/>
                <a:gd name="connsiteX265" fmla="*/ 407233 w 718125"/>
                <a:gd name="connsiteY265" fmla="*/ 117828 h 559668"/>
                <a:gd name="connsiteX266" fmla="*/ 404571 w 718125"/>
                <a:gd name="connsiteY266" fmla="*/ 117828 h 559668"/>
                <a:gd name="connsiteX267" fmla="*/ 404571 w 718125"/>
                <a:gd name="connsiteY267" fmla="*/ 120490 h 559668"/>
                <a:gd name="connsiteX268" fmla="*/ 396522 w 718125"/>
                <a:gd name="connsiteY268" fmla="*/ 120490 h 559668"/>
                <a:gd name="connsiteX269" fmla="*/ 396522 w 718125"/>
                <a:gd name="connsiteY269" fmla="*/ 117828 h 559668"/>
                <a:gd name="connsiteX270" fmla="*/ 399184 w 718125"/>
                <a:gd name="connsiteY270" fmla="*/ 117828 h 559668"/>
                <a:gd name="connsiteX271" fmla="*/ 399184 w 718125"/>
                <a:gd name="connsiteY271" fmla="*/ 115166 h 559668"/>
                <a:gd name="connsiteX272" fmla="*/ 401846 w 718125"/>
                <a:gd name="connsiteY272" fmla="*/ 115166 h 559668"/>
                <a:gd name="connsiteX273" fmla="*/ 401846 w 718125"/>
                <a:gd name="connsiteY273" fmla="*/ 109779 h 559668"/>
                <a:gd name="connsiteX274" fmla="*/ 404508 w 718125"/>
                <a:gd name="connsiteY274" fmla="*/ 109779 h 559668"/>
                <a:gd name="connsiteX275" fmla="*/ 404508 w 718125"/>
                <a:gd name="connsiteY275" fmla="*/ 107117 h 559668"/>
                <a:gd name="connsiteX276" fmla="*/ 401846 w 718125"/>
                <a:gd name="connsiteY276" fmla="*/ 107117 h 559668"/>
                <a:gd name="connsiteX277" fmla="*/ 401846 w 718125"/>
                <a:gd name="connsiteY277" fmla="*/ 112504 h 559668"/>
                <a:gd name="connsiteX278" fmla="*/ 399184 w 718125"/>
                <a:gd name="connsiteY278" fmla="*/ 112504 h 559668"/>
                <a:gd name="connsiteX279" fmla="*/ 399184 w 718125"/>
                <a:gd name="connsiteY279" fmla="*/ 115166 h 559668"/>
                <a:gd name="connsiteX280" fmla="*/ 396522 w 718125"/>
                <a:gd name="connsiteY280" fmla="*/ 115166 h 559668"/>
                <a:gd name="connsiteX281" fmla="*/ 396522 w 718125"/>
                <a:gd name="connsiteY281" fmla="*/ 112504 h 559668"/>
                <a:gd name="connsiteX282" fmla="*/ 399184 w 718125"/>
                <a:gd name="connsiteY282" fmla="*/ 112504 h 559668"/>
                <a:gd name="connsiteX283" fmla="*/ 399184 w 718125"/>
                <a:gd name="connsiteY283" fmla="*/ 109842 h 559668"/>
                <a:gd name="connsiteX284" fmla="*/ 401846 w 718125"/>
                <a:gd name="connsiteY284" fmla="*/ 109842 h 559668"/>
                <a:gd name="connsiteX285" fmla="*/ 401846 w 718125"/>
                <a:gd name="connsiteY285" fmla="*/ 104455 h 559668"/>
                <a:gd name="connsiteX286" fmla="*/ 404508 w 718125"/>
                <a:gd name="connsiteY286" fmla="*/ 104455 h 559668"/>
                <a:gd name="connsiteX287" fmla="*/ 404508 w 718125"/>
                <a:gd name="connsiteY287" fmla="*/ 99067 h 559668"/>
                <a:gd name="connsiteX288" fmla="*/ 407170 w 718125"/>
                <a:gd name="connsiteY288" fmla="*/ 99067 h 559668"/>
                <a:gd name="connsiteX289" fmla="*/ 407170 w 718125"/>
                <a:gd name="connsiteY289" fmla="*/ 93680 h 559668"/>
                <a:gd name="connsiteX290" fmla="*/ 409832 w 718125"/>
                <a:gd name="connsiteY290" fmla="*/ 93680 h 559668"/>
                <a:gd name="connsiteX291" fmla="*/ 409832 w 718125"/>
                <a:gd name="connsiteY291" fmla="*/ 82968 h 559668"/>
                <a:gd name="connsiteX292" fmla="*/ 412494 w 718125"/>
                <a:gd name="connsiteY292" fmla="*/ 82968 h 559668"/>
                <a:gd name="connsiteX293" fmla="*/ 412494 w 718125"/>
                <a:gd name="connsiteY293" fmla="*/ 48107 h 559668"/>
                <a:gd name="connsiteX294" fmla="*/ 409832 w 718125"/>
                <a:gd name="connsiteY294" fmla="*/ 48107 h 559668"/>
                <a:gd name="connsiteX295" fmla="*/ 409832 w 718125"/>
                <a:gd name="connsiteY295" fmla="*/ 42720 h 559668"/>
                <a:gd name="connsiteX296" fmla="*/ 407170 w 718125"/>
                <a:gd name="connsiteY296" fmla="*/ 42720 h 559668"/>
                <a:gd name="connsiteX297" fmla="*/ 407170 w 718125"/>
                <a:gd name="connsiteY297" fmla="*/ 40058 h 559668"/>
                <a:gd name="connsiteX298" fmla="*/ 404508 w 718125"/>
                <a:gd name="connsiteY298" fmla="*/ 40058 h 559668"/>
                <a:gd name="connsiteX299" fmla="*/ 404508 w 718125"/>
                <a:gd name="connsiteY299" fmla="*/ 34670 h 559668"/>
                <a:gd name="connsiteX300" fmla="*/ 401846 w 718125"/>
                <a:gd name="connsiteY300" fmla="*/ 34670 h 559668"/>
                <a:gd name="connsiteX301" fmla="*/ 401846 w 718125"/>
                <a:gd name="connsiteY301" fmla="*/ 32008 h 559668"/>
                <a:gd name="connsiteX302" fmla="*/ 396458 w 718125"/>
                <a:gd name="connsiteY302" fmla="*/ 32008 h 559668"/>
                <a:gd name="connsiteX303" fmla="*/ 396458 w 718125"/>
                <a:gd name="connsiteY303" fmla="*/ 29346 h 559668"/>
                <a:gd name="connsiteX304" fmla="*/ 391071 w 718125"/>
                <a:gd name="connsiteY304" fmla="*/ 29346 h 559668"/>
                <a:gd name="connsiteX305" fmla="*/ 391071 w 718125"/>
                <a:gd name="connsiteY305" fmla="*/ 26684 h 559668"/>
                <a:gd name="connsiteX306" fmla="*/ 377634 w 718125"/>
                <a:gd name="connsiteY306" fmla="*/ 26684 h 559668"/>
                <a:gd name="connsiteX307" fmla="*/ 377634 w 718125"/>
                <a:gd name="connsiteY307" fmla="*/ 24022 h 559668"/>
                <a:gd name="connsiteX308" fmla="*/ 369584 w 718125"/>
                <a:gd name="connsiteY308" fmla="*/ 24022 h 559668"/>
                <a:gd name="connsiteX309" fmla="*/ 369584 w 718125"/>
                <a:gd name="connsiteY309" fmla="*/ 26684 h 559668"/>
                <a:gd name="connsiteX310" fmla="*/ 361534 w 718125"/>
                <a:gd name="connsiteY310" fmla="*/ 26684 h 559668"/>
                <a:gd name="connsiteX311" fmla="*/ 361534 w 718125"/>
                <a:gd name="connsiteY311" fmla="*/ 29346 h 559668"/>
                <a:gd name="connsiteX312" fmla="*/ 356147 w 718125"/>
                <a:gd name="connsiteY312" fmla="*/ 29346 h 559668"/>
                <a:gd name="connsiteX313" fmla="*/ 356147 w 718125"/>
                <a:gd name="connsiteY313" fmla="*/ 26684 h 559668"/>
                <a:gd name="connsiteX314" fmla="*/ 353485 w 718125"/>
                <a:gd name="connsiteY314" fmla="*/ 26684 h 559668"/>
                <a:gd name="connsiteX315" fmla="*/ 353485 w 718125"/>
                <a:gd name="connsiteY315" fmla="*/ 29346 h 559668"/>
                <a:gd name="connsiteX316" fmla="*/ 350823 w 718125"/>
                <a:gd name="connsiteY316" fmla="*/ 29346 h 559668"/>
                <a:gd name="connsiteX317" fmla="*/ 350823 w 718125"/>
                <a:gd name="connsiteY317" fmla="*/ 26684 h 559668"/>
                <a:gd name="connsiteX318" fmla="*/ 350823 w 718125"/>
                <a:gd name="connsiteY318" fmla="*/ 29346 h 559668"/>
                <a:gd name="connsiteX319" fmla="*/ 348161 w 718125"/>
                <a:gd name="connsiteY319" fmla="*/ 29346 h 559668"/>
                <a:gd name="connsiteX320" fmla="*/ 348161 w 718125"/>
                <a:gd name="connsiteY320" fmla="*/ 26684 h 559668"/>
                <a:gd name="connsiteX321" fmla="*/ 340111 w 718125"/>
                <a:gd name="connsiteY321" fmla="*/ 26684 h 559668"/>
                <a:gd name="connsiteX322" fmla="*/ 340111 w 718125"/>
                <a:gd name="connsiteY322" fmla="*/ 29346 h 559668"/>
                <a:gd name="connsiteX323" fmla="*/ 337449 w 718125"/>
                <a:gd name="connsiteY323" fmla="*/ 29346 h 559668"/>
                <a:gd name="connsiteX324" fmla="*/ 337449 w 718125"/>
                <a:gd name="connsiteY324" fmla="*/ 32008 h 559668"/>
                <a:gd name="connsiteX325" fmla="*/ 332062 w 718125"/>
                <a:gd name="connsiteY325" fmla="*/ 32008 h 559668"/>
                <a:gd name="connsiteX326" fmla="*/ 332062 w 718125"/>
                <a:gd name="connsiteY326" fmla="*/ 34670 h 559668"/>
                <a:gd name="connsiteX327" fmla="*/ 324012 w 718125"/>
                <a:gd name="connsiteY327" fmla="*/ 34670 h 559668"/>
                <a:gd name="connsiteX328" fmla="*/ 324012 w 718125"/>
                <a:gd name="connsiteY328" fmla="*/ 32008 h 559668"/>
                <a:gd name="connsiteX329" fmla="*/ 318625 w 718125"/>
                <a:gd name="connsiteY329" fmla="*/ 32008 h 559668"/>
                <a:gd name="connsiteX330" fmla="*/ 318625 w 718125"/>
                <a:gd name="connsiteY330" fmla="*/ 34670 h 559668"/>
                <a:gd name="connsiteX331" fmla="*/ 313237 w 718125"/>
                <a:gd name="connsiteY331" fmla="*/ 34670 h 559668"/>
                <a:gd name="connsiteX332" fmla="*/ 313237 w 718125"/>
                <a:gd name="connsiteY332" fmla="*/ 32008 h 559668"/>
                <a:gd name="connsiteX333" fmla="*/ 310575 w 718125"/>
                <a:gd name="connsiteY333" fmla="*/ 32008 h 559668"/>
                <a:gd name="connsiteX334" fmla="*/ 310575 w 718125"/>
                <a:gd name="connsiteY334" fmla="*/ 29346 h 559668"/>
                <a:gd name="connsiteX335" fmla="*/ 307913 w 718125"/>
                <a:gd name="connsiteY335" fmla="*/ 29346 h 559668"/>
                <a:gd name="connsiteX336" fmla="*/ 307913 w 718125"/>
                <a:gd name="connsiteY336" fmla="*/ 26684 h 559668"/>
                <a:gd name="connsiteX337" fmla="*/ 305251 w 718125"/>
                <a:gd name="connsiteY337" fmla="*/ 26684 h 559668"/>
                <a:gd name="connsiteX338" fmla="*/ 305251 w 718125"/>
                <a:gd name="connsiteY338" fmla="*/ 24022 h 559668"/>
                <a:gd name="connsiteX339" fmla="*/ 302589 w 718125"/>
                <a:gd name="connsiteY339" fmla="*/ 24022 h 559668"/>
                <a:gd name="connsiteX340" fmla="*/ 302589 w 718125"/>
                <a:gd name="connsiteY340" fmla="*/ 21360 h 559668"/>
                <a:gd name="connsiteX341" fmla="*/ 297201 w 718125"/>
                <a:gd name="connsiteY341" fmla="*/ 21360 h 559668"/>
                <a:gd name="connsiteX342" fmla="*/ 297201 w 718125"/>
                <a:gd name="connsiteY342" fmla="*/ 18698 h 559668"/>
                <a:gd name="connsiteX343" fmla="*/ 294539 w 718125"/>
                <a:gd name="connsiteY343" fmla="*/ 18698 h 559668"/>
                <a:gd name="connsiteX344" fmla="*/ 294539 w 718125"/>
                <a:gd name="connsiteY344" fmla="*/ 16036 h 559668"/>
                <a:gd name="connsiteX345" fmla="*/ 286490 w 718125"/>
                <a:gd name="connsiteY345" fmla="*/ 16036 h 559668"/>
                <a:gd name="connsiteX346" fmla="*/ 286490 w 718125"/>
                <a:gd name="connsiteY346" fmla="*/ 13374 h 559668"/>
                <a:gd name="connsiteX347" fmla="*/ 278440 w 718125"/>
                <a:gd name="connsiteY347" fmla="*/ 13374 h 559668"/>
                <a:gd name="connsiteX348" fmla="*/ 278440 w 718125"/>
                <a:gd name="connsiteY348" fmla="*/ 10712 h 559668"/>
                <a:gd name="connsiteX349" fmla="*/ 273052 w 718125"/>
                <a:gd name="connsiteY349" fmla="*/ 10712 h 559668"/>
                <a:gd name="connsiteX350" fmla="*/ 273052 w 718125"/>
                <a:gd name="connsiteY350" fmla="*/ 2662 h 559668"/>
                <a:gd name="connsiteX351" fmla="*/ 291813 w 718125"/>
                <a:gd name="connsiteY351" fmla="*/ 2662 h 559668"/>
                <a:gd name="connsiteX352" fmla="*/ 291813 w 718125"/>
                <a:gd name="connsiteY352" fmla="*/ 0 h 559668"/>
                <a:gd name="connsiteX353" fmla="*/ 294476 w 718125"/>
                <a:gd name="connsiteY353" fmla="*/ 0 h 559668"/>
                <a:gd name="connsiteX354" fmla="*/ 294476 w 718125"/>
                <a:gd name="connsiteY354" fmla="*/ 2662 h 559668"/>
                <a:gd name="connsiteX355" fmla="*/ 313237 w 718125"/>
                <a:gd name="connsiteY355" fmla="*/ 2662 h 559668"/>
                <a:gd name="connsiteX356" fmla="*/ 313237 w 718125"/>
                <a:gd name="connsiteY356" fmla="*/ 5324 h 559668"/>
                <a:gd name="connsiteX357" fmla="*/ 326674 w 718125"/>
                <a:gd name="connsiteY357" fmla="*/ 5324 h 559668"/>
                <a:gd name="connsiteX358" fmla="*/ 326674 w 718125"/>
                <a:gd name="connsiteY358" fmla="*/ 7986 h 559668"/>
                <a:gd name="connsiteX359" fmla="*/ 342773 w 718125"/>
                <a:gd name="connsiteY359" fmla="*/ 7986 h 559668"/>
                <a:gd name="connsiteX360" fmla="*/ 342773 w 718125"/>
                <a:gd name="connsiteY360" fmla="*/ 10648 h 559668"/>
                <a:gd name="connsiteX361" fmla="*/ 353485 w 718125"/>
                <a:gd name="connsiteY361" fmla="*/ 10648 h 559668"/>
                <a:gd name="connsiteX362" fmla="*/ 353485 w 718125"/>
                <a:gd name="connsiteY362" fmla="*/ 13310 h 559668"/>
                <a:gd name="connsiteX363" fmla="*/ 364197 w 718125"/>
                <a:gd name="connsiteY363" fmla="*/ 13310 h 559668"/>
                <a:gd name="connsiteX364" fmla="*/ 364197 w 718125"/>
                <a:gd name="connsiteY364" fmla="*/ 15973 h 559668"/>
                <a:gd name="connsiteX365" fmla="*/ 377634 w 718125"/>
                <a:gd name="connsiteY365" fmla="*/ 15973 h 559668"/>
                <a:gd name="connsiteX366" fmla="*/ 377634 w 718125"/>
                <a:gd name="connsiteY366" fmla="*/ 18635 h 559668"/>
                <a:gd name="connsiteX367" fmla="*/ 393733 w 718125"/>
                <a:gd name="connsiteY367" fmla="*/ 18635 h 559668"/>
                <a:gd name="connsiteX368" fmla="*/ 393733 w 718125"/>
                <a:gd name="connsiteY368" fmla="*/ 21297 h 559668"/>
                <a:gd name="connsiteX369" fmla="*/ 412494 w 718125"/>
                <a:gd name="connsiteY369" fmla="*/ 21297 h 559668"/>
                <a:gd name="connsiteX370" fmla="*/ 412494 w 718125"/>
                <a:gd name="connsiteY370" fmla="*/ 23959 h 559668"/>
                <a:gd name="connsiteX371" fmla="*/ 417882 w 718125"/>
                <a:gd name="connsiteY371" fmla="*/ 23959 h 559668"/>
                <a:gd name="connsiteX372" fmla="*/ 417882 w 718125"/>
                <a:gd name="connsiteY372" fmla="*/ 21297 h 559668"/>
                <a:gd name="connsiteX373" fmla="*/ 417882 w 718125"/>
                <a:gd name="connsiteY373" fmla="*/ 23959 h 559668"/>
                <a:gd name="connsiteX374" fmla="*/ 420544 w 718125"/>
                <a:gd name="connsiteY374" fmla="*/ 23959 h 559668"/>
                <a:gd name="connsiteX375" fmla="*/ 420544 w 718125"/>
                <a:gd name="connsiteY375" fmla="*/ 21297 h 559668"/>
                <a:gd name="connsiteX376" fmla="*/ 420544 w 718125"/>
                <a:gd name="connsiteY376" fmla="*/ 23959 h 559668"/>
                <a:gd name="connsiteX377" fmla="*/ 452742 w 718125"/>
                <a:gd name="connsiteY377" fmla="*/ 23959 h 559668"/>
                <a:gd name="connsiteX378" fmla="*/ 452742 w 718125"/>
                <a:gd name="connsiteY378" fmla="*/ 26621 h 559668"/>
                <a:gd name="connsiteX379" fmla="*/ 474165 w 718125"/>
                <a:gd name="connsiteY379" fmla="*/ 26621 h 559668"/>
                <a:gd name="connsiteX380" fmla="*/ 474165 w 718125"/>
                <a:gd name="connsiteY380" fmla="*/ 29283 h 559668"/>
                <a:gd name="connsiteX381" fmla="*/ 484877 w 718125"/>
                <a:gd name="connsiteY381" fmla="*/ 29283 h 559668"/>
                <a:gd name="connsiteX382" fmla="*/ 484877 w 718125"/>
                <a:gd name="connsiteY382" fmla="*/ 31945 h 559668"/>
                <a:gd name="connsiteX383" fmla="*/ 495589 w 718125"/>
                <a:gd name="connsiteY383" fmla="*/ 31945 h 559668"/>
                <a:gd name="connsiteX384" fmla="*/ 495589 w 718125"/>
                <a:gd name="connsiteY384" fmla="*/ 34607 h 559668"/>
                <a:gd name="connsiteX385" fmla="*/ 503638 w 718125"/>
                <a:gd name="connsiteY385" fmla="*/ 34607 h 559668"/>
                <a:gd name="connsiteX386" fmla="*/ 503638 w 718125"/>
                <a:gd name="connsiteY386" fmla="*/ 37269 h 559668"/>
                <a:gd name="connsiteX387" fmla="*/ 514350 w 718125"/>
                <a:gd name="connsiteY387" fmla="*/ 37269 h 559668"/>
                <a:gd name="connsiteX388" fmla="*/ 514350 w 718125"/>
                <a:gd name="connsiteY388" fmla="*/ 39931 h 559668"/>
                <a:gd name="connsiteX389" fmla="*/ 522399 w 718125"/>
                <a:gd name="connsiteY389" fmla="*/ 39931 h 559668"/>
                <a:gd name="connsiteX390" fmla="*/ 522399 w 718125"/>
                <a:gd name="connsiteY390" fmla="*/ 42593 h 559668"/>
                <a:gd name="connsiteX391" fmla="*/ 538499 w 718125"/>
                <a:gd name="connsiteY391" fmla="*/ 42593 h 559668"/>
                <a:gd name="connsiteX392" fmla="*/ 538499 w 718125"/>
                <a:gd name="connsiteY392" fmla="*/ 45255 h 559668"/>
                <a:gd name="connsiteX393" fmla="*/ 549211 w 718125"/>
                <a:gd name="connsiteY393" fmla="*/ 45255 h 559668"/>
                <a:gd name="connsiteX394" fmla="*/ 549211 w 718125"/>
                <a:gd name="connsiteY394" fmla="*/ 47917 h 559668"/>
                <a:gd name="connsiteX395" fmla="*/ 557260 w 718125"/>
                <a:gd name="connsiteY395" fmla="*/ 47917 h 559668"/>
                <a:gd name="connsiteX396" fmla="*/ 557260 w 718125"/>
                <a:gd name="connsiteY396" fmla="*/ 50579 h 559668"/>
                <a:gd name="connsiteX397" fmla="*/ 567972 w 718125"/>
                <a:gd name="connsiteY397" fmla="*/ 50579 h 559668"/>
                <a:gd name="connsiteX398" fmla="*/ 567972 w 718125"/>
                <a:gd name="connsiteY398" fmla="*/ 53241 h 559668"/>
                <a:gd name="connsiteX399" fmla="*/ 581409 w 718125"/>
                <a:gd name="connsiteY399" fmla="*/ 53241 h 559668"/>
                <a:gd name="connsiteX400" fmla="*/ 581409 w 718125"/>
                <a:gd name="connsiteY400" fmla="*/ 55904 h 559668"/>
                <a:gd name="connsiteX401" fmla="*/ 589458 w 718125"/>
                <a:gd name="connsiteY401" fmla="*/ 55904 h 559668"/>
                <a:gd name="connsiteX402" fmla="*/ 589458 w 718125"/>
                <a:gd name="connsiteY402" fmla="*/ 58566 h 559668"/>
                <a:gd name="connsiteX403" fmla="*/ 600170 w 718125"/>
                <a:gd name="connsiteY403" fmla="*/ 58566 h 559668"/>
                <a:gd name="connsiteX404" fmla="*/ 600170 w 718125"/>
                <a:gd name="connsiteY404" fmla="*/ 61228 h 559668"/>
                <a:gd name="connsiteX405" fmla="*/ 608220 w 718125"/>
                <a:gd name="connsiteY405" fmla="*/ 61228 h 559668"/>
                <a:gd name="connsiteX406" fmla="*/ 608220 w 718125"/>
                <a:gd name="connsiteY406" fmla="*/ 63890 h 559668"/>
                <a:gd name="connsiteX407" fmla="*/ 616269 w 718125"/>
                <a:gd name="connsiteY407" fmla="*/ 63890 h 559668"/>
                <a:gd name="connsiteX408" fmla="*/ 616269 w 718125"/>
                <a:gd name="connsiteY408" fmla="*/ 66552 h 559668"/>
                <a:gd name="connsiteX409" fmla="*/ 624319 w 718125"/>
                <a:gd name="connsiteY409" fmla="*/ 66552 h 559668"/>
                <a:gd name="connsiteX410" fmla="*/ 624319 w 718125"/>
                <a:gd name="connsiteY410" fmla="*/ 69214 h 559668"/>
                <a:gd name="connsiteX411" fmla="*/ 632369 w 718125"/>
                <a:gd name="connsiteY411" fmla="*/ 69214 h 559668"/>
                <a:gd name="connsiteX412" fmla="*/ 632369 w 718125"/>
                <a:gd name="connsiteY412" fmla="*/ 71876 h 559668"/>
                <a:gd name="connsiteX413" fmla="*/ 637756 w 718125"/>
                <a:gd name="connsiteY413" fmla="*/ 71876 h 559668"/>
                <a:gd name="connsiteX414" fmla="*/ 637756 w 718125"/>
                <a:gd name="connsiteY414" fmla="*/ 74538 h 559668"/>
                <a:gd name="connsiteX415" fmla="*/ 640418 w 718125"/>
                <a:gd name="connsiteY415" fmla="*/ 74538 h 559668"/>
                <a:gd name="connsiteX416" fmla="*/ 640418 w 718125"/>
                <a:gd name="connsiteY416" fmla="*/ 77200 h 559668"/>
                <a:gd name="connsiteX417" fmla="*/ 645806 w 718125"/>
                <a:gd name="connsiteY417" fmla="*/ 77200 h 559668"/>
                <a:gd name="connsiteX418" fmla="*/ 645806 w 718125"/>
                <a:gd name="connsiteY418" fmla="*/ 79862 h 559668"/>
                <a:gd name="connsiteX419" fmla="*/ 648468 w 718125"/>
                <a:gd name="connsiteY419" fmla="*/ 79862 h 559668"/>
                <a:gd name="connsiteX420" fmla="*/ 648468 w 718125"/>
                <a:gd name="connsiteY420" fmla="*/ 82524 h 559668"/>
                <a:gd name="connsiteX421" fmla="*/ 651130 w 718125"/>
                <a:gd name="connsiteY421" fmla="*/ 82524 h 559668"/>
                <a:gd name="connsiteX422" fmla="*/ 651130 w 718125"/>
                <a:gd name="connsiteY422" fmla="*/ 87912 h 559668"/>
                <a:gd name="connsiteX423" fmla="*/ 648468 w 718125"/>
                <a:gd name="connsiteY423" fmla="*/ 87912 h 559668"/>
                <a:gd name="connsiteX424" fmla="*/ 648468 w 718125"/>
                <a:gd name="connsiteY424" fmla="*/ 90574 h 559668"/>
                <a:gd name="connsiteX425" fmla="*/ 645806 w 718125"/>
                <a:gd name="connsiteY425" fmla="*/ 90574 h 559668"/>
                <a:gd name="connsiteX426" fmla="*/ 645806 w 718125"/>
                <a:gd name="connsiteY426" fmla="*/ 98623 h 559668"/>
                <a:gd name="connsiteX427" fmla="*/ 648468 w 718125"/>
                <a:gd name="connsiteY427" fmla="*/ 98623 h 559668"/>
                <a:gd name="connsiteX428" fmla="*/ 648468 w 718125"/>
                <a:gd name="connsiteY428" fmla="*/ 101286 h 559668"/>
                <a:gd name="connsiteX429" fmla="*/ 651130 w 718125"/>
                <a:gd name="connsiteY429" fmla="*/ 101286 h 559668"/>
                <a:gd name="connsiteX430" fmla="*/ 651130 w 718125"/>
                <a:gd name="connsiteY430" fmla="*/ 98623 h 559668"/>
                <a:gd name="connsiteX431" fmla="*/ 648468 w 718125"/>
                <a:gd name="connsiteY431" fmla="*/ 98623 h 559668"/>
                <a:gd name="connsiteX432" fmla="*/ 648468 w 718125"/>
                <a:gd name="connsiteY432" fmla="*/ 95961 h 559668"/>
                <a:gd name="connsiteX433" fmla="*/ 645806 w 718125"/>
                <a:gd name="connsiteY433" fmla="*/ 95961 h 559668"/>
                <a:gd name="connsiteX434" fmla="*/ 645806 w 718125"/>
                <a:gd name="connsiteY434" fmla="*/ 90574 h 559668"/>
                <a:gd name="connsiteX435" fmla="*/ 648468 w 718125"/>
                <a:gd name="connsiteY435" fmla="*/ 90574 h 559668"/>
                <a:gd name="connsiteX436" fmla="*/ 648468 w 718125"/>
                <a:gd name="connsiteY436" fmla="*/ 87912 h 559668"/>
                <a:gd name="connsiteX437" fmla="*/ 656517 w 718125"/>
                <a:gd name="connsiteY437" fmla="*/ 87912 h 559668"/>
                <a:gd name="connsiteX438" fmla="*/ 656517 w 718125"/>
                <a:gd name="connsiteY438" fmla="*/ 93299 h 559668"/>
                <a:gd name="connsiteX439" fmla="*/ 659179 w 718125"/>
                <a:gd name="connsiteY439" fmla="*/ 93299 h 559668"/>
                <a:gd name="connsiteX440" fmla="*/ 656517 w 718125"/>
                <a:gd name="connsiteY440" fmla="*/ 93299 h 559668"/>
                <a:gd name="connsiteX441" fmla="*/ 656517 w 718125"/>
                <a:gd name="connsiteY441" fmla="*/ 98687 h 559668"/>
                <a:gd name="connsiteX442" fmla="*/ 659179 w 718125"/>
                <a:gd name="connsiteY442" fmla="*/ 98687 h 559668"/>
                <a:gd name="connsiteX443" fmla="*/ 659179 w 718125"/>
                <a:gd name="connsiteY443" fmla="*/ 101349 h 559668"/>
                <a:gd name="connsiteX444" fmla="*/ 656517 w 718125"/>
                <a:gd name="connsiteY444" fmla="*/ 101349 h 559668"/>
                <a:gd name="connsiteX445" fmla="*/ 656517 w 718125"/>
                <a:gd name="connsiteY445" fmla="*/ 104011 h 559668"/>
                <a:gd name="connsiteX446" fmla="*/ 653855 w 718125"/>
                <a:gd name="connsiteY446" fmla="*/ 104011 h 559668"/>
                <a:gd name="connsiteX447" fmla="*/ 653855 w 718125"/>
                <a:gd name="connsiteY447" fmla="*/ 106673 h 559668"/>
                <a:gd name="connsiteX448" fmla="*/ 651193 w 718125"/>
                <a:gd name="connsiteY448" fmla="*/ 106673 h 559668"/>
                <a:gd name="connsiteX449" fmla="*/ 651193 w 718125"/>
                <a:gd name="connsiteY449" fmla="*/ 109335 h 559668"/>
                <a:gd name="connsiteX450" fmla="*/ 653855 w 718125"/>
                <a:gd name="connsiteY450" fmla="*/ 109335 h 559668"/>
                <a:gd name="connsiteX451" fmla="*/ 653855 w 718125"/>
                <a:gd name="connsiteY451" fmla="*/ 106673 h 559668"/>
                <a:gd name="connsiteX452" fmla="*/ 653855 w 718125"/>
                <a:gd name="connsiteY452" fmla="*/ 114723 h 559668"/>
                <a:gd name="connsiteX453" fmla="*/ 651193 w 718125"/>
                <a:gd name="connsiteY453" fmla="*/ 117385 h 559668"/>
                <a:gd name="connsiteX454" fmla="*/ 651193 w 718125"/>
                <a:gd name="connsiteY454" fmla="*/ 122772 h 559668"/>
                <a:gd name="connsiteX455" fmla="*/ 656581 w 718125"/>
                <a:gd name="connsiteY455" fmla="*/ 122772 h 559668"/>
                <a:gd name="connsiteX456" fmla="*/ 648531 w 718125"/>
                <a:gd name="connsiteY456" fmla="*/ 168344 h 559668"/>
                <a:gd name="connsiteX457" fmla="*/ 648531 w 718125"/>
                <a:gd name="connsiteY457" fmla="*/ 195155 h 559668"/>
                <a:gd name="connsiteX458" fmla="*/ 651193 w 718125"/>
                <a:gd name="connsiteY458" fmla="*/ 195155 h 559668"/>
                <a:gd name="connsiteX459" fmla="*/ 661905 w 718125"/>
                <a:gd name="connsiteY459" fmla="*/ 203205 h 559668"/>
                <a:gd name="connsiteX460" fmla="*/ 672616 w 718125"/>
                <a:gd name="connsiteY460" fmla="*/ 213916 h 559668"/>
                <a:gd name="connsiteX461" fmla="*/ 683328 w 718125"/>
                <a:gd name="connsiteY461" fmla="*/ 221966 h 559668"/>
                <a:gd name="connsiteX462" fmla="*/ 683328 w 718125"/>
                <a:gd name="connsiteY462" fmla="*/ 224628 h 559668"/>
                <a:gd name="connsiteX463" fmla="*/ 685990 w 718125"/>
                <a:gd name="connsiteY463" fmla="*/ 224628 h 559668"/>
                <a:gd name="connsiteX464" fmla="*/ 685990 w 718125"/>
                <a:gd name="connsiteY464" fmla="*/ 227290 h 559668"/>
                <a:gd name="connsiteX465" fmla="*/ 688652 w 718125"/>
                <a:gd name="connsiteY465" fmla="*/ 229952 h 559668"/>
                <a:gd name="connsiteX466" fmla="*/ 691314 w 718125"/>
                <a:gd name="connsiteY466" fmla="*/ 232614 h 559668"/>
                <a:gd name="connsiteX467" fmla="*/ 691314 w 718125"/>
                <a:gd name="connsiteY467" fmla="*/ 235276 h 559668"/>
                <a:gd name="connsiteX468" fmla="*/ 693976 w 718125"/>
                <a:gd name="connsiteY468" fmla="*/ 237938 h 559668"/>
                <a:gd name="connsiteX469" fmla="*/ 699364 w 718125"/>
                <a:gd name="connsiteY469" fmla="*/ 245988 h 559668"/>
                <a:gd name="connsiteX470" fmla="*/ 704751 w 718125"/>
                <a:gd name="connsiteY470" fmla="*/ 254038 h 559668"/>
                <a:gd name="connsiteX471" fmla="*/ 707413 w 718125"/>
                <a:gd name="connsiteY471" fmla="*/ 254038 h 559668"/>
                <a:gd name="connsiteX472" fmla="*/ 704751 w 718125"/>
                <a:gd name="connsiteY472" fmla="*/ 254038 h 559668"/>
                <a:gd name="connsiteX473" fmla="*/ 704751 w 718125"/>
                <a:gd name="connsiteY473" fmla="*/ 256700 h 559668"/>
                <a:gd name="connsiteX474" fmla="*/ 702089 w 718125"/>
                <a:gd name="connsiteY474" fmla="*/ 256700 h 559668"/>
                <a:gd name="connsiteX475" fmla="*/ 704751 w 718125"/>
                <a:gd name="connsiteY475" fmla="*/ 259362 h 559668"/>
                <a:gd name="connsiteX476" fmla="*/ 710139 w 718125"/>
                <a:gd name="connsiteY476" fmla="*/ 259362 h 559668"/>
                <a:gd name="connsiteX477" fmla="*/ 710139 w 718125"/>
                <a:gd name="connsiteY477" fmla="*/ 264749 h 559668"/>
                <a:gd name="connsiteX478" fmla="*/ 712801 w 718125"/>
                <a:gd name="connsiteY478" fmla="*/ 264749 h 559668"/>
                <a:gd name="connsiteX479" fmla="*/ 712801 w 718125"/>
                <a:gd name="connsiteY479" fmla="*/ 267411 h 559668"/>
                <a:gd name="connsiteX480" fmla="*/ 715463 w 718125"/>
                <a:gd name="connsiteY480" fmla="*/ 267411 h 559668"/>
                <a:gd name="connsiteX481" fmla="*/ 715463 w 718125"/>
                <a:gd name="connsiteY481" fmla="*/ 270073 h 559668"/>
                <a:gd name="connsiteX482" fmla="*/ 718125 w 718125"/>
                <a:gd name="connsiteY482" fmla="*/ 270073 h 559668"/>
                <a:gd name="connsiteX483" fmla="*/ 718125 w 718125"/>
                <a:gd name="connsiteY483" fmla="*/ 272735 h 559668"/>
                <a:gd name="connsiteX484" fmla="*/ 715463 w 718125"/>
                <a:gd name="connsiteY484" fmla="*/ 275398 h 559668"/>
                <a:gd name="connsiteX485" fmla="*/ 712801 w 718125"/>
                <a:gd name="connsiteY485" fmla="*/ 278060 h 559668"/>
                <a:gd name="connsiteX486" fmla="*/ 710139 w 718125"/>
                <a:gd name="connsiteY486" fmla="*/ 278060 h 559668"/>
                <a:gd name="connsiteX487" fmla="*/ 707477 w 718125"/>
                <a:gd name="connsiteY487" fmla="*/ 275398 h 559668"/>
                <a:gd name="connsiteX488" fmla="*/ 704815 w 718125"/>
                <a:gd name="connsiteY488" fmla="*/ 272735 h 559668"/>
                <a:gd name="connsiteX489" fmla="*/ 699428 w 718125"/>
                <a:gd name="connsiteY489" fmla="*/ 272735 h 559668"/>
                <a:gd name="connsiteX490" fmla="*/ 699428 w 718125"/>
                <a:gd name="connsiteY490" fmla="*/ 275398 h 559668"/>
                <a:gd name="connsiteX491" fmla="*/ 696765 w 718125"/>
                <a:gd name="connsiteY491" fmla="*/ 275398 h 559668"/>
                <a:gd name="connsiteX492" fmla="*/ 696765 w 718125"/>
                <a:gd name="connsiteY492" fmla="*/ 278060 h 559668"/>
                <a:gd name="connsiteX493" fmla="*/ 699428 w 718125"/>
                <a:gd name="connsiteY493" fmla="*/ 278060 h 559668"/>
                <a:gd name="connsiteX494" fmla="*/ 699428 w 718125"/>
                <a:gd name="connsiteY494" fmla="*/ 280722 h 559668"/>
                <a:gd name="connsiteX495" fmla="*/ 702089 w 718125"/>
                <a:gd name="connsiteY495" fmla="*/ 280722 h 559668"/>
                <a:gd name="connsiteX496" fmla="*/ 702089 w 718125"/>
                <a:gd name="connsiteY496" fmla="*/ 283384 h 559668"/>
                <a:gd name="connsiteX497" fmla="*/ 699428 w 718125"/>
                <a:gd name="connsiteY497" fmla="*/ 286046 h 559668"/>
                <a:gd name="connsiteX498" fmla="*/ 699428 w 718125"/>
                <a:gd name="connsiteY498" fmla="*/ 288708 h 559668"/>
                <a:gd name="connsiteX499" fmla="*/ 696765 w 718125"/>
                <a:gd name="connsiteY499" fmla="*/ 291370 h 559668"/>
                <a:gd name="connsiteX500" fmla="*/ 694103 w 718125"/>
                <a:gd name="connsiteY500" fmla="*/ 291370 h 559668"/>
                <a:gd name="connsiteX501" fmla="*/ 694103 w 718125"/>
                <a:gd name="connsiteY501" fmla="*/ 294032 h 559668"/>
                <a:gd name="connsiteX502" fmla="*/ 688716 w 718125"/>
                <a:gd name="connsiteY502" fmla="*/ 294032 h 559668"/>
                <a:gd name="connsiteX503" fmla="*/ 688716 w 718125"/>
                <a:gd name="connsiteY503" fmla="*/ 280595 h 559668"/>
                <a:gd name="connsiteX504" fmla="*/ 686053 w 718125"/>
                <a:gd name="connsiteY504" fmla="*/ 280595 h 559668"/>
                <a:gd name="connsiteX505" fmla="*/ 686053 w 718125"/>
                <a:gd name="connsiteY505" fmla="*/ 288645 h 559668"/>
                <a:gd name="connsiteX506" fmla="*/ 683392 w 718125"/>
                <a:gd name="connsiteY506" fmla="*/ 288645 h 559668"/>
                <a:gd name="connsiteX507" fmla="*/ 683392 w 718125"/>
                <a:gd name="connsiteY507" fmla="*/ 294032 h 559668"/>
                <a:gd name="connsiteX508" fmla="*/ 678004 w 718125"/>
                <a:gd name="connsiteY508" fmla="*/ 294032 h 559668"/>
                <a:gd name="connsiteX509" fmla="*/ 678004 w 718125"/>
                <a:gd name="connsiteY509" fmla="*/ 288645 h 559668"/>
                <a:gd name="connsiteX510" fmla="*/ 680666 w 718125"/>
                <a:gd name="connsiteY510" fmla="*/ 288645 h 559668"/>
                <a:gd name="connsiteX511" fmla="*/ 680666 w 718125"/>
                <a:gd name="connsiteY511" fmla="*/ 280595 h 559668"/>
                <a:gd name="connsiteX512" fmla="*/ 678004 w 718125"/>
                <a:gd name="connsiteY512" fmla="*/ 280595 h 559668"/>
                <a:gd name="connsiteX513" fmla="*/ 678004 w 718125"/>
                <a:gd name="connsiteY513" fmla="*/ 277933 h 559668"/>
                <a:gd name="connsiteX514" fmla="*/ 675342 w 718125"/>
                <a:gd name="connsiteY514" fmla="*/ 277933 h 559668"/>
                <a:gd name="connsiteX515" fmla="*/ 675342 w 718125"/>
                <a:gd name="connsiteY515" fmla="*/ 280595 h 559668"/>
                <a:gd name="connsiteX516" fmla="*/ 672680 w 718125"/>
                <a:gd name="connsiteY516" fmla="*/ 283257 h 559668"/>
                <a:gd name="connsiteX517" fmla="*/ 672680 w 718125"/>
                <a:gd name="connsiteY517" fmla="*/ 291307 h 559668"/>
                <a:gd name="connsiteX518" fmla="*/ 670018 w 718125"/>
                <a:gd name="connsiteY518" fmla="*/ 291307 h 559668"/>
                <a:gd name="connsiteX519" fmla="*/ 670018 w 718125"/>
                <a:gd name="connsiteY519" fmla="*/ 293969 h 559668"/>
                <a:gd name="connsiteX520" fmla="*/ 667356 w 718125"/>
                <a:gd name="connsiteY520" fmla="*/ 293969 h 559668"/>
                <a:gd name="connsiteX521" fmla="*/ 667356 w 718125"/>
                <a:gd name="connsiteY521" fmla="*/ 291307 h 559668"/>
                <a:gd name="connsiteX522" fmla="*/ 664694 w 718125"/>
                <a:gd name="connsiteY522" fmla="*/ 291307 h 559668"/>
                <a:gd name="connsiteX523" fmla="*/ 664694 w 718125"/>
                <a:gd name="connsiteY523" fmla="*/ 288645 h 559668"/>
                <a:gd name="connsiteX524" fmla="*/ 629833 w 718125"/>
                <a:gd name="connsiteY524" fmla="*/ 288645 h 559668"/>
                <a:gd name="connsiteX525" fmla="*/ 627171 w 718125"/>
                <a:gd name="connsiteY525" fmla="*/ 291307 h 559668"/>
                <a:gd name="connsiteX526" fmla="*/ 619121 w 718125"/>
                <a:gd name="connsiteY526" fmla="*/ 291307 h 559668"/>
                <a:gd name="connsiteX527" fmla="*/ 619121 w 718125"/>
                <a:gd name="connsiteY527" fmla="*/ 283257 h 559668"/>
                <a:gd name="connsiteX528" fmla="*/ 616459 w 718125"/>
                <a:gd name="connsiteY528" fmla="*/ 283257 h 559668"/>
                <a:gd name="connsiteX529" fmla="*/ 616459 w 718125"/>
                <a:gd name="connsiteY529" fmla="*/ 280595 h 559668"/>
                <a:gd name="connsiteX530" fmla="*/ 613798 w 718125"/>
                <a:gd name="connsiteY530" fmla="*/ 280595 h 559668"/>
                <a:gd name="connsiteX531" fmla="*/ 613798 w 718125"/>
                <a:gd name="connsiteY531" fmla="*/ 283257 h 559668"/>
                <a:gd name="connsiteX532" fmla="*/ 611135 w 718125"/>
                <a:gd name="connsiteY532" fmla="*/ 283257 h 559668"/>
                <a:gd name="connsiteX533" fmla="*/ 611135 w 718125"/>
                <a:gd name="connsiteY533" fmla="*/ 291307 h 559668"/>
                <a:gd name="connsiteX534" fmla="*/ 608473 w 718125"/>
                <a:gd name="connsiteY534" fmla="*/ 291307 h 559668"/>
                <a:gd name="connsiteX535" fmla="*/ 605811 w 718125"/>
                <a:gd name="connsiteY535" fmla="*/ 293969 h 559668"/>
                <a:gd name="connsiteX536" fmla="*/ 600423 w 718125"/>
                <a:gd name="connsiteY536" fmla="*/ 293969 h 559668"/>
                <a:gd name="connsiteX537" fmla="*/ 597762 w 718125"/>
                <a:gd name="connsiteY537" fmla="*/ 296631 h 559668"/>
                <a:gd name="connsiteX538" fmla="*/ 600423 w 718125"/>
                <a:gd name="connsiteY538" fmla="*/ 299293 h 559668"/>
                <a:gd name="connsiteX539" fmla="*/ 603086 w 718125"/>
                <a:gd name="connsiteY539" fmla="*/ 299293 h 559668"/>
                <a:gd name="connsiteX540" fmla="*/ 603086 w 718125"/>
                <a:gd name="connsiteY540" fmla="*/ 301955 h 559668"/>
                <a:gd name="connsiteX541" fmla="*/ 605748 w 718125"/>
                <a:gd name="connsiteY541" fmla="*/ 301955 h 559668"/>
                <a:gd name="connsiteX542" fmla="*/ 605748 w 718125"/>
                <a:gd name="connsiteY542" fmla="*/ 304617 h 559668"/>
                <a:gd name="connsiteX543" fmla="*/ 608410 w 718125"/>
                <a:gd name="connsiteY543" fmla="*/ 307279 h 559668"/>
                <a:gd name="connsiteX544" fmla="*/ 597698 w 718125"/>
                <a:gd name="connsiteY544" fmla="*/ 307279 h 559668"/>
                <a:gd name="connsiteX545" fmla="*/ 597698 w 718125"/>
                <a:gd name="connsiteY545" fmla="*/ 304617 h 559668"/>
                <a:gd name="connsiteX546" fmla="*/ 595036 w 718125"/>
                <a:gd name="connsiteY546" fmla="*/ 304617 h 559668"/>
                <a:gd name="connsiteX547" fmla="*/ 592374 w 718125"/>
                <a:gd name="connsiteY547" fmla="*/ 301955 h 559668"/>
                <a:gd name="connsiteX548" fmla="*/ 589712 w 718125"/>
                <a:gd name="connsiteY548" fmla="*/ 301955 h 559668"/>
                <a:gd name="connsiteX549" fmla="*/ 589712 w 718125"/>
                <a:gd name="connsiteY549" fmla="*/ 299293 h 559668"/>
                <a:gd name="connsiteX550" fmla="*/ 587050 w 718125"/>
                <a:gd name="connsiteY550" fmla="*/ 299293 h 559668"/>
                <a:gd name="connsiteX551" fmla="*/ 584388 w 718125"/>
                <a:gd name="connsiteY551" fmla="*/ 296631 h 559668"/>
                <a:gd name="connsiteX552" fmla="*/ 579001 w 718125"/>
                <a:gd name="connsiteY552" fmla="*/ 296631 h 559668"/>
                <a:gd name="connsiteX553" fmla="*/ 576338 w 718125"/>
                <a:gd name="connsiteY553" fmla="*/ 293969 h 559668"/>
                <a:gd name="connsiteX554" fmla="*/ 573676 w 718125"/>
                <a:gd name="connsiteY554" fmla="*/ 296631 h 559668"/>
                <a:gd name="connsiteX555" fmla="*/ 573676 w 718125"/>
                <a:gd name="connsiteY555" fmla="*/ 299293 h 559668"/>
                <a:gd name="connsiteX556" fmla="*/ 576338 w 718125"/>
                <a:gd name="connsiteY556" fmla="*/ 301955 h 559668"/>
                <a:gd name="connsiteX557" fmla="*/ 579001 w 718125"/>
                <a:gd name="connsiteY557" fmla="*/ 301955 h 559668"/>
                <a:gd name="connsiteX558" fmla="*/ 581662 w 718125"/>
                <a:gd name="connsiteY558" fmla="*/ 304617 h 559668"/>
                <a:gd name="connsiteX559" fmla="*/ 587050 w 718125"/>
                <a:gd name="connsiteY559" fmla="*/ 304617 h 559668"/>
                <a:gd name="connsiteX560" fmla="*/ 587050 w 718125"/>
                <a:gd name="connsiteY560" fmla="*/ 307279 h 559668"/>
                <a:gd name="connsiteX561" fmla="*/ 589712 w 718125"/>
                <a:gd name="connsiteY561" fmla="*/ 307279 h 559668"/>
                <a:gd name="connsiteX562" fmla="*/ 589712 w 718125"/>
                <a:gd name="connsiteY562" fmla="*/ 312667 h 559668"/>
                <a:gd name="connsiteX563" fmla="*/ 587050 w 718125"/>
                <a:gd name="connsiteY563" fmla="*/ 312667 h 559668"/>
                <a:gd name="connsiteX564" fmla="*/ 587050 w 718125"/>
                <a:gd name="connsiteY564" fmla="*/ 310004 h 559668"/>
                <a:gd name="connsiteX565" fmla="*/ 573613 w 718125"/>
                <a:gd name="connsiteY565" fmla="*/ 310004 h 559668"/>
                <a:gd name="connsiteX566" fmla="*/ 573613 w 718125"/>
                <a:gd name="connsiteY566" fmla="*/ 312667 h 559668"/>
                <a:gd name="connsiteX567" fmla="*/ 570951 w 718125"/>
                <a:gd name="connsiteY567" fmla="*/ 312667 h 559668"/>
                <a:gd name="connsiteX568" fmla="*/ 568289 w 718125"/>
                <a:gd name="connsiteY568" fmla="*/ 315329 h 559668"/>
                <a:gd name="connsiteX569" fmla="*/ 568289 w 718125"/>
                <a:gd name="connsiteY569" fmla="*/ 317991 h 559668"/>
                <a:gd name="connsiteX570" fmla="*/ 565626 w 718125"/>
                <a:gd name="connsiteY570" fmla="*/ 317991 h 559668"/>
                <a:gd name="connsiteX571" fmla="*/ 565626 w 718125"/>
                <a:gd name="connsiteY571" fmla="*/ 320653 h 559668"/>
                <a:gd name="connsiteX572" fmla="*/ 557577 w 718125"/>
                <a:gd name="connsiteY572" fmla="*/ 320653 h 559668"/>
                <a:gd name="connsiteX573" fmla="*/ 557577 w 718125"/>
                <a:gd name="connsiteY573" fmla="*/ 317991 h 559668"/>
                <a:gd name="connsiteX574" fmla="*/ 554915 w 718125"/>
                <a:gd name="connsiteY574" fmla="*/ 317991 h 559668"/>
                <a:gd name="connsiteX575" fmla="*/ 554915 w 718125"/>
                <a:gd name="connsiteY575" fmla="*/ 315329 h 559668"/>
                <a:gd name="connsiteX576" fmla="*/ 552253 w 718125"/>
                <a:gd name="connsiteY576" fmla="*/ 315329 h 559668"/>
                <a:gd name="connsiteX577" fmla="*/ 552253 w 718125"/>
                <a:gd name="connsiteY577" fmla="*/ 312667 h 559668"/>
                <a:gd name="connsiteX578" fmla="*/ 549591 w 718125"/>
                <a:gd name="connsiteY578" fmla="*/ 312667 h 559668"/>
                <a:gd name="connsiteX579" fmla="*/ 546929 w 718125"/>
                <a:gd name="connsiteY579" fmla="*/ 315329 h 559668"/>
                <a:gd name="connsiteX580" fmla="*/ 546929 w 718125"/>
                <a:gd name="connsiteY580" fmla="*/ 323378 h 559668"/>
                <a:gd name="connsiteX581" fmla="*/ 544267 w 718125"/>
                <a:gd name="connsiteY581" fmla="*/ 326040 h 559668"/>
                <a:gd name="connsiteX582" fmla="*/ 541605 w 718125"/>
                <a:gd name="connsiteY582" fmla="*/ 326040 h 559668"/>
                <a:gd name="connsiteX583" fmla="*/ 538943 w 718125"/>
                <a:gd name="connsiteY583" fmla="*/ 328702 h 559668"/>
                <a:gd name="connsiteX584" fmla="*/ 536280 w 718125"/>
                <a:gd name="connsiteY584" fmla="*/ 331364 h 559668"/>
                <a:gd name="connsiteX585" fmla="*/ 533618 w 718125"/>
                <a:gd name="connsiteY585" fmla="*/ 331364 h 559668"/>
                <a:gd name="connsiteX586" fmla="*/ 533618 w 718125"/>
                <a:gd name="connsiteY586" fmla="*/ 344801 h 559668"/>
                <a:gd name="connsiteX587" fmla="*/ 536280 w 718125"/>
                <a:gd name="connsiteY587" fmla="*/ 344801 h 559668"/>
                <a:gd name="connsiteX588" fmla="*/ 536280 w 718125"/>
                <a:gd name="connsiteY588" fmla="*/ 350189 h 559668"/>
                <a:gd name="connsiteX589" fmla="*/ 533618 w 718125"/>
                <a:gd name="connsiteY589" fmla="*/ 350189 h 559668"/>
                <a:gd name="connsiteX590" fmla="*/ 530956 w 718125"/>
                <a:gd name="connsiteY590" fmla="*/ 352851 h 559668"/>
                <a:gd name="connsiteX591" fmla="*/ 525569 w 718125"/>
                <a:gd name="connsiteY591" fmla="*/ 352851 h 559668"/>
                <a:gd name="connsiteX592" fmla="*/ 522907 w 718125"/>
                <a:gd name="connsiteY592" fmla="*/ 355513 h 559668"/>
                <a:gd name="connsiteX593" fmla="*/ 522907 w 718125"/>
                <a:gd name="connsiteY593" fmla="*/ 360901 h 559668"/>
                <a:gd name="connsiteX594" fmla="*/ 525569 w 718125"/>
                <a:gd name="connsiteY594" fmla="*/ 363563 h 559668"/>
                <a:gd name="connsiteX595" fmla="*/ 525569 w 718125"/>
                <a:gd name="connsiteY595" fmla="*/ 368950 h 559668"/>
                <a:gd name="connsiteX596" fmla="*/ 517519 w 718125"/>
                <a:gd name="connsiteY596" fmla="*/ 368950 h 559668"/>
                <a:gd name="connsiteX597" fmla="*/ 517519 w 718125"/>
                <a:gd name="connsiteY597" fmla="*/ 366288 h 559668"/>
                <a:gd name="connsiteX598" fmla="*/ 514857 w 718125"/>
                <a:gd name="connsiteY598" fmla="*/ 366288 h 559668"/>
                <a:gd name="connsiteX599" fmla="*/ 514857 w 718125"/>
                <a:gd name="connsiteY599" fmla="*/ 363626 h 559668"/>
                <a:gd name="connsiteX600" fmla="*/ 506808 w 718125"/>
                <a:gd name="connsiteY600" fmla="*/ 363626 h 559668"/>
                <a:gd name="connsiteX601" fmla="*/ 506808 w 718125"/>
                <a:gd name="connsiteY601" fmla="*/ 366288 h 559668"/>
                <a:gd name="connsiteX602" fmla="*/ 504145 w 718125"/>
                <a:gd name="connsiteY602" fmla="*/ 366288 h 559668"/>
                <a:gd name="connsiteX603" fmla="*/ 504145 w 718125"/>
                <a:gd name="connsiteY603" fmla="*/ 368950 h 559668"/>
                <a:gd name="connsiteX604" fmla="*/ 501483 w 718125"/>
                <a:gd name="connsiteY604" fmla="*/ 368950 h 559668"/>
                <a:gd name="connsiteX605" fmla="*/ 501483 w 718125"/>
                <a:gd name="connsiteY605" fmla="*/ 366288 h 559668"/>
                <a:gd name="connsiteX606" fmla="*/ 490772 w 718125"/>
                <a:gd name="connsiteY606" fmla="*/ 366288 h 559668"/>
                <a:gd name="connsiteX607" fmla="*/ 490772 w 718125"/>
                <a:gd name="connsiteY607" fmla="*/ 368950 h 559668"/>
                <a:gd name="connsiteX608" fmla="*/ 488110 w 718125"/>
                <a:gd name="connsiteY608" fmla="*/ 371612 h 559668"/>
                <a:gd name="connsiteX609" fmla="*/ 488110 w 718125"/>
                <a:gd name="connsiteY609" fmla="*/ 374275 h 559668"/>
                <a:gd name="connsiteX610" fmla="*/ 482722 w 718125"/>
                <a:gd name="connsiteY610" fmla="*/ 374275 h 559668"/>
                <a:gd name="connsiteX611" fmla="*/ 482722 w 718125"/>
                <a:gd name="connsiteY611" fmla="*/ 376936 h 559668"/>
                <a:gd name="connsiteX612" fmla="*/ 474673 w 718125"/>
                <a:gd name="connsiteY612" fmla="*/ 376936 h 559668"/>
                <a:gd name="connsiteX613" fmla="*/ 472011 w 718125"/>
                <a:gd name="connsiteY613" fmla="*/ 379599 h 559668"/>
                <a:gd name="connsiteX614" fmla="*/ 469348 w 718125"/>
                <a:gd name="connsiteY614" fmla="*/ 382261 h 559668"/>
                <a:gd name="connsiteX615" fmla="*/ 469348 w 718125"/>
                <a:gd name="connsiteY615" fmla="*/ 395698 h 559668"/>
                <a:gd name="connsiteX616" fmla="*/ 455911 w 718125"/>
                <a:gd name="connsiteY616" fmla="*/ 395698 h 559668"/>
                <a:gd name="connsiteX617" fmla="*/ 453249 w 718125"/>
                <a:gd name="connsiteY617" fmla="*/ 398360 h 559668"/>
                <a:gd name="connsiteX618" fmla="*/ 450587 w 718125"/>
                <a:gd name="connsiteY618" fmla="*/ 398360 h 559668"/>
                <a:gd name="connsiteX619" fmla="*/ 450587 w 718125"/>
                <a:gd name="connsiteY619" fmla="*/ 395698 h 559668"/>
                <a:gd name="connsiteX620" fmla="*/ 447925 w 718125"/>
                <a:gd name="connsiteY620" fmla="*/ 395698 h 559668"/>
                <a:gd name="connsiteX621" fmla="*/ 447925 w 718125"/>
                <a:gd name="connsiteY621" fmla="*/ 390310 h 559668"/>
                <a:gd name="connsiteX622" fmla="*/ 445263 w 718125"/>
                <a:gd name="connsiteY622" fmla="*/ 387648 h 559668"/>
                <a:gd name="connsiteX623" fmla="*/ 445263 w 718125"/>
                <a:gd name="connsiteY623" fmla="*/ 384986 h 559668"/>
                <a:gd name="connsiteX624" fmla="*/ 442601 w 718125"/>
                <a:gd name="connsiteY624" fmla="*/ 384986 h 559668"/>
                <a:gd name="connsiteX625" fmla="*/ 442601 w 718125"/>
                <a:gd name="connsiteY625" fmla="*/ 382324 h 559668"/>
                <a:gd name="connsiteX626" fmla="*/ 437213 w 718125"/>
                <a:gd name="connsiteY626" fmla="*/ 382324 h 559668"/>
                <a:gd name="connsiteX627" fmla="*/ 434551 w 718125"/>
                <a:gd name="connsiteY627" fmla="*/ 384986 h 559668"/>
                <a:gd name="connsiteX628" fmla="*/ 431889 w 718125"/>
                <a:gd name="connsiteY628" fmla="*/ 387648 h 559668"/>
                <a:gd name="connsiteX629" fmla="*/ 431889 w 718125"/>
                <a:gd name="connsiteY629" fmla="*/ 390310 h 559668"/>
                <a:gd name="connsiteX630" fmla="*/ 429227 w 718125"/>
                <a:gd name="connsiteY630" fmla="*/ 390310 h 559668"/>
                <a:gd name="connsiteX631" fmla="*/ 426565 w 718125"/>
                <a:gd name="connsiteY631" fmla="*/ 392972 h 559668"/>
                <a:gd name="connsiteX632" fmla="*/ 423903 w 718125"/>
                <a:gd name="connsiteY632" fmla="*/ 392972 h 559668"/>
                <a:gd name="connsiteX633" fmla="*/ 421241 w 718125"/>
                <a:gd name="connsiteY633" fmla="*/ 395634 h 559668"/>
                <a:gd name="connsiteX634" fmla="*/ 415853 w 718125"/>
                <a:gd name="connsiteY634" fmla="*/ 395634 h 559668"/>
                <a:gd name="connsiteX635" fmla="*/ 413191 w 718125"/>
                <a:gd name="connsiteY635" fmla="*/ 398296 h 559668"/>
                <a:gd name="connsiteX636" fmla="*/ 410529 w 718125"/>
                <a:gd name="connsiteY636" fmla="*/ 398296 h 559668"/>
                <a:gd name="connsiteX637" fmla="*/ 410529 w 718125"/>
                <a:gd name="connsiteY637" fmla="*/ 400959 h 559668"/>
                <a:gd name="connsiteX638" fmla="*/ 407867 w 718125"/>
                <a:gd name="connsiteY638" fmla="*/ 400959 h 559668"/>
                <a:gd name="connsiteX639" fmla="*/ 407867 w 718125"/>
                <a:gd name="connsiteY639" fmla="*/ 411670 h 559668"/>
                <a:gd name="connsiteX640" fmla="*/ 405205 w 718125"/>
                <a:gd name="connsiteY640" fmla="*/ 414332 h 559668"/>
                <a:gd name="connsiteX641" fmla="*/ 397156 w 718125"/>
                <a:gd name="connsiteY641" fmla="*/ 414332 h 559668"/>
                <a:gd name="connsiteX642" fmla="*/ 397156 w 718125"/>
                <a:gd name="connsiteY642" fmla="*/ 406283 h 559668"/>
                <a:gd name="connsiteX643" fmla="*/ 399818 w 718125"/>
                <a:gd name="connsiteY643" fmla="*/ 406283 h 559668"/>
                <a:gd name="connsiteX644" fmla="*/ 399818 w 718125"/>
                <a:gd name="connsiteY644" fmla="*/ 400895 h 559668"/>
                <a:gd name="connsiteX645" fmla="*/ 397156 w 718125"/>
                <a:gd name="connsiteY645" fmla="*/ 400895 h 559668"/>
                <a:gd name="connsiteX646" fmla="*/ 394493 w 718125"/>
                <a:gd name="connsiteY646" fmla="*/ 398233 h 559668"/>
                <a:gd name="connsiteX647" fmla="*/ 391831 w 718125"/>
                <a:gd name="connsiteY647" fmla="*/ 400895 h 559668"/>
                <a:gd name="connsiteX648" fmla="*/ 389169 w 718125"/>
                <a:gd name="connsiteY648" fmla="*/ 403557 h 559668"/>
                <a:gd name="connsiteX649" fmla="*/ 386507 w 718125"/>
                <a:gd name="connsiteY649" fmla="*/ 403557 h 559668"/>
                <a:gd name="connsiteX650" fmla="*/ 383845 w 718125"/>
                <a:gd name="connsiteY650" fmla="*/ 406219 h 559668"/>
                <a:gd name="connsiteX651" fmla="*/ 381183 w 718125"/>
                <a:gd name="connsiteY651" fmla="*/ 406219 h 559668"/>
                <a:gd name="connsiteX652" fmla="*/ 378521 w 718125"/>
                <a:gd name="connsiteY652" fmla="*/ 403557 h 559668"/>
                <a:gd name="connsiteX653" fmla="*/ 375859 w 718125"/>
                <a:gd name="connsiteY653" fmla="*/ 403557 h 559668"/>
                <a:gd name="connsiteX654" fmla="*/ 373197 w 718125"/>
                <a:gd name="connsiteY654" fmla="*/ 398170 h 559668"/>
                <a:gd name="connsiteX655" fmla="*/ 373197 w 718125"/>
                <a:gd name="connsiteY655" fmla="*/ 395508 h 559668"/>
                <a:gd name="connsiteX656" fmla="*/ 370535 w 718125"/>
                <a:gd name="connsiteY656" fmla="*/ 395508 h 559668"/>
                <a:gd name="connsiteX657" fmla="*/ 370535 w 718125"/>
                <a:gd name="connsiteY657" fmla="*/ 392846 h 559668"/>
                <a:gd name="connsiteX658" fmla="*/ 367873 w 718125"/>
                <a:gd name="connsiteY658" fmla="*/ 390183 h 559668"/>
                <a:gd name="connsiteX659" fmla="*/ 365211 w 718125"/>
                <a:gd name="connsiteY659" fmla="*/ 390183 h 559668"/>
                <a:gd name="connsiteX660" fmla="*/ 365211 w 718125"/>
                <a:gd name="connsiteY660" fmla="*/ 387521 h 559668"/>
                <a:gd name="connsiteX661" fmla="*/ 362549 w 718125"/>
                <a:gd name="connsiteY661" fmla="*/ 387521 h 559668"/>
                <a:gd name="connsiteX662" fmla="*/ 362549 w 718125"/>
                <a:gd name="connsiteY662" fmla="*/ 384859 h 559668"/>
                <a:gd name="connsiteX663" fmla="*/ 359887 w 718125"/>
                <a:gd name="connsiteY663" fmla="*/ 384859 h 559668"/>
                <a:gd name="connsiteX664" fmla="*/ 357224 w 718125"/>
                <a:gd name="connsiteY664" fmla="*/ 382197 h 559668"/>
                <a:gd name="connsiteX665" fmla="*/ 354562 w 718125"/>
                <a:gd name="connsiteY665" fmla="*/ 382197 h 559668"/>
                <a:gd name="connsiteX666" fmla="*/ 351900 w 718125"/>
                <a:gd name="connsiteY666" fmla="*/ 384859 h 559668"/>
                <a:gd name="connsiteX667" fmla="*/ 349239 w 718125"/>
                <a:gd name="connsiteY667" fmla="*/ 384859 h 559668"/>
                <a:gd name="connsiteX668" fmla="*/ 349239 w 718125"/>
                <a:gd name="connsiteY668" fmla="*/ 387521 h 559668"/>
                <a:gd name="connsiteX669" fmla="*/ 346576 w 718125"/>
                <a:gd name="connsiteY669" fmla="*/ 390183 h 559668"/>
                <a:gd name="connsiteX670" fmla="*/ 346576 w 718125"/>
                <a:gd name="connsiteY670" fmla="*/ 395571 h 559668"/>
                <a:gd name="connsiteX671" fmla="*/ 351964 w 718125"/>
                <a:gd name="connsiteY671" fmla="*/ 395571 h 559668"/>
                <a:gd name="connsiteX672" fmla="*/ 351964 w 718125"/>
                <a:gd name="connsiteY672" fmla="*/ 400959 h 559668"/>
                <a:gd name="connsiteX673" fmla="*/ 349302 w 718125"/>
                <a:gd name="connsiteY673" fmla="*/ 400959 h 559668"/>
                <a:gd name="connsiteX674" fmla="*/ 349302 w 718125"/>
                <a:gd name="connsiteY674" fmla="*/ 411670 h 559668"/>
                <a:gd name="connsiteX675" fmla="*/ 346640 w 718125"/>
                <a:gd name="connsiteY675" fmla="*/ 414332 h 559668"/>
                <a:gd name="connsiteX676" fmla="*/ 345879 w 718125"/>
                <a:gd name="connsiteY676" fmla="*/ 415093 h 559668"/>
                <a:gd name="connsiteX677" fmla="*/ 343217 w 718125"/>
                <a:gd name="connsiteY677" fmla="*/ 417755 h 559668"/>
                <a:gd name="connsiteX678" fmla="*/ 340555 w 718125"/>
                <a:gd name="connsiteY678" fmla="*/ 417755 h 559668"/>
                <a:gd name="connsiteX679" fmla="*/ 335167 w 718125"/>
                <a:gd name="connsiteY679" fmla="*/ 415093 h 559668"/>
                <a:gd name="connsiteX680" fmla="*/ 329780 w 718125"/>
                <a:gd name="connsiteY680" fmla="*/ 412431 h 559668"/>
                <a:gd name="connsiteX681" fmla="*/ 316343 w 718125"/>
                <a:gd name="connsiteY681" fmla="*/ 412431 h 559668"/>
                <a:gd name="connsiteX682" fmla="*/ 316343 w 718125"/>
                <a:gd name="connsiteY682" fmla="*/ 423142 h 559668"/>
                <a:gd name="connsiteX683" fmla="*/ 319005 w 718125"/>
                <a:gd name="connsiteY683" fmla="*/ 425805 h 559668"/>
                <a:gd name="connsiteX684" fmla="*/ 319005 w 718125"/>
                <a:gd name="connsiteY684" fmla="*/ 431192 h 559668"/>
                <a:gd name="connsiteX685" fmla="*/ 321667 w 718125"/>
                <a:gd name="connsiteY685" fmla="*/ 433854 h 559668"/>
                <a:gd name="connsiteX686" fmla="*/ 324329 w 718125"/>
                <a:gd name="connsiteY686" fmla="*/ 436516 h 559668"/>
                <a:gd name="connsiteX687" fmla="*/ 326991 w 718125"/>
                <a:gd name="connsiteY687" fmla="*/ 436516 h 559668"/>
                <a:gd name="connsiteX688" fmla="*/ 329653 w 718125"/>
                <a:gd name="connsiteY688" fmla="*/ 439178 h 559668"/>
                <a:gd name="connsiteX689" fmla="*/ 335040 w 718125"/>
                <a:gd name="connsiteY689" fmla="*/ 439178 h 559668"/>
                <a:gd name="connsiteX690" fmla="*/ 335040 w 718125"/>
                <a:gd name="connsiteY690" fmla="*/ 444566 h 559668"/>
                <a:gd name="connsiteX691" fmla="*/ 326991 w 718125"/>
                <a:gd name="connsiteY691" fmla="*/ 444566 h 559668"/>
                <a:gd name="connsiteX692" fmla="*/ 321603 w 718125"/>
                <a:gd name="connsiteY692" fmla="*/ 447228 h 559668"/>
                <a:gd name="connsiteX693" fmla="*/ 316216 w 718125"/>
                <a:gd name="connsiteY693" fmla="*/ 447228 h 559668"/>
                <a:gd name="connsiteX694" fmla="*/ 316216 w 718125"/>
                <a:gd name="connsiteY694" fmla="*/ 444566 h 559668"/>
                <a:gd name="connsiteX695" fmla="*/ 308166 w 718125"/>
                <a:gd name="connsiteY695" fmla="*/ 444566 h 559668"/>
                <a:gd name="connsiteX696" fmla="*/ 308166 w 718125"/>
                <a:gd name="connsiteY696" fmla="*/ 447228 h 559668"/>
                <a:gd name="connsiteX697" fmla="*/ 305504 w 718125"/>
                <a:gd name="connsiteY697" fmla="*/ 447228 h 559668"/>
                <a:gd name="connsiteX698" fmla="*/ 302842 w 718125"/>
                <a:gd name="connsiteY698" fmla="*/ 449890 h 559668"/>
                <a:gd name="connsiteX699" fmla="*/ 300180 w 718125"/>
                <a:gd name="connsiteY699" fmla="*/ 449890 h 559668"/>
                <a:gd name="connsiteX700" fmla="*/ 300180 w 718125"/>
                <a:gd name="connsiteY700" fmla="*/ 452552 h 559668"/>
                <a:gd name="connsiteX701" fmla="*/ 292131 w 718125"/>
                <a:gd name="connsiteY701" fmla="*/ 452552 h 559668"/>
                <a:gd name="connsiteX702" fmla="*/ 289468 w 718125"/>
                <a:gd name="connsiteY702" fmla="*/ 449890 h 559668"/>
                <a:gd name="connsiteX703" fmla="*/ 286806 w 718125"/>
                <a:gd name="connsiteY703" fmla="*/ 449890 h 559668"/>
                <a:gd name="connsiteX704" fmla="*/ 286806 w 718125"/>
                <a:gd name="connsiteY704" fmla="*/ 447228 h 559668"/>
                <a:gd name="connsiteX705" fmla="*/ 281419 w 718125"/>
                <a:gd name="connsiteY705" fmla="*/ 447228 h 559668"/>
                <a:gd name="connsiteX706" fmla="*/ 278757 w 718125"/>
                <a:gd name="connsiteY706" fmla="*/ 449890 h 559668"/>
                <a:gd name="connsiteX707" fmla="*/ 278757 w 718125"/>
                <a:gd name="connsiteY707" fmla="*/ 455278 h 559668"/>
                <a:gd name="connsiteX708" fmla="*/ 276095 w 718125"/>
                <a:gd name="connsiteY708" fmla="*/ 457939 h 559668"/>
                <a:gd name="connsiteX709" fmla="*/ 273433 w 718125"/>
                <a:gd name="connsiteY709" fmla="*/ 460602 h 559668"/>
                <a:gd name="connsiteX710" fmla="*/ 273433 w 718125"/>
                <a:gd name="connsiteY710" fmla="*/ 471313 h 559668"/>
                <a:gd name="connsiteX711" fmla="*/ 270771 w 718125"/>
                <a:gd name="connsiteY711" fmla="*/ 471313 h 559668"/>
                <a:gd name="connsiteX712" fmla="*/ 268108 w 718125"/>
                <a:gd name="connsiteY712" fmla="*/ 476701 h 559668"/>
                <a:gd name="connsiteX713" fmla="*/ 265446 w 718125"/>
                <a:gd name="connsiteY713" fmla="*/ 476701 h 559668"/>
                <a:gd name="connsiteX714" fmla="*/ 265446 w 718125"/>
                <a:gd name="connsiteY714" fmla="*/ 479363 h 559668"/>
                <a:gd name="connsiteX715" fmla="*/ 262785 w 718125"/>
                <a:gd name="connsiteY715" fmla="*/ 479363 h 559668"/>
                <a:gd name="connsiteX716" fmla="*/ 262785 w 718125"/>
                <a:gd name="connsiteY716" fmla="*/ 482025 h 559668"/>
                <a:gd name="connsiteX717" fmla="*/ 260122 w 718125"/>
                <a:gd name="connsiteY717" fmla="*/ 482025 h 559668"/>
                <a:gd name="connsiteX718" fmla="*/ 257460 w 718125"/>
                <a:gd name="connsiteY718" fmla="*/ 484687 h 559668"/>
                <a:gd name="connsiteX719" fmla="*/ 252073 w 718125"/>
                <a:gd name="connsiteY719" fmla="*/ 484687 h 559668"/>
                <a:gd name="connsiteX720" fmla="*/ 252073 w 718125"/>
                <a:gd name="connsiteY720" fmla="*/ 487349 h 559668"/>
                <a:gd name="connsiteX721" fmla="*/ 249411 w 718125"/>
                <a:gd name="connsiteY721" fmla="*/ 487349 h 559668"/>
                <a:gd name="connsiteX722" fmla="*/ 246749 w 718125"/>
                <a:gd name="connsiteY722" fmla="*/ 490011 h 559668"/>
                <a:gd name="connsiteX723" fmla="*/ 249411 w 718125"/>
                <a:gd name="connsiteY723" fmla="*/ 492673 h 559668"/>
                <a:gd name="connsiteX724" fmla="*/ 249411 w 718125"/>
                <a:gd name="connsiteY724" fmla="*/ 500723 h 559668"/>
                <a:gd name="connsiteX725" fmla="*/ 244023 w 718125"/>
                <a:gd name="connsiteY725" fmla="*/ 503385 h 559668"/>
                <a:gd name="connsiteX726" fmla="*/ 244023 w 718125"/>
                <a:gd name="connsiteY726" fmla="*/ 506047 h 559668"/>
                <a:gd name="connsiteX727" fmla="*/ 241361 w 718125"/>
                <a:gd name="connsiteY727" fmla="*/ 506047 h 559668"/>
                <a:gd name="connsiteX728" fmla="*/ 238699 w 718125"/>
                <a:gd name="connsiteY728" fmla="*/ 503385 h 559668"/>
                <a:gd name="connsiteX729" fmla="*/ 238699 w 718125"/>
                <a:gd name="connsiteY729" fmla="*/ 500723 h 559668"/>
                <a:gd name="connsiteX730" fmla="*/ 236037 w 718125"/>
                <a:gd name="connsiteY730" fmla="*/ 500723 h 559668"/>
                <a:gd name="connsiteX731" fmla="*/ 236037 w 718125"/>
                <a:gd name="connsiteY731" fmla="*/ 498061 h 559668"/>
                <a:gd name="connsiteX732" fmla="*/ 233375 w 718125"/>
                <a:gd name="connsiteY732" fmla="*/ 498061 h 559668"/>
                <a:gd name="connsiteX733" fmla="*/ 230713 w 718125"/>
                <a:gd name="connsiteY733" fmla="*/ 495399 h 559668"/>
                <a:gd name="connsiteX734" fmla="*/ 222663 w 718125"/>
                <a:gd name="connsiteY734" fmla="*/ 495399 h 559668"/>
                <a:gd name="connsiteX735" fmla="*/ 222663 w 718125"/>
                <a:gd name="connsiteY735" fmla="*/ 498061 h 559668"/>
                <a:gd name="connsiteX736" fmla="*/ 220001 w 718125"/>
                <a:gd name="connsiteY736" fmla="*/ 498061 h 559668"/>
                <a:gd name="connsiteX737" fmla="*/ 220001 w 718125"/>
                <a:gd name="connsiteY737" fmla="*/ 506110 h 559668"/>
                <a:gd name="connsiteX738" fmla="*/ 222663 w 718125"/>
                <a:gd name="connsiteY738" fmla="*/ 506110 h 559668"/>
                <a:gd name="connsiteX739" fmla="*/ 222663 w 718125"/>
                <a:gd name="connsiteY739" fmla="*/ 511498 h 559668"/>
                <a:gd name="connsiteX740" fmla="*/ 225325 w 718125"/>
                <a:gd name="connsiteY740" fmla="*/ 514160 h 559668"/>
                <a:gd name="connsiteX741" fmla="*/ 227988 w 718125"/>
                <a:gd name="connsiteY741" fmla="*/ 514160 h 559668"/>
                <a:gd name="connsiteX742" fmla="*/ 227988 w 718125"/>
                <a:gd name="connsiteY742" fmla="*/ 516822 h 559668"/>
                <a:gd name="connsiteX743" fmla="*/ 241425 w 718125"/>
                <a:gd name="connsiteY743" fmla="*/ 516822 h 559668"/>
                <a:gd name="connsiteX744" fmla="*/ 241425 w 718125"/>
                <a:gd name="connsiteY744" fmla="*/ 522210 h 559668"/>
                <a:gd name="connsiteX745" fmla="*/ 238762 w 718125"/>
                <a:gd name="connsiteY745" fmla="*/ 524872 h 559668"/>
                <a:gd name="connsiteX746" fmla="*/ 238762 w 718125"/>
                <a:gd name="connsiteY746" fmla="*/ 527534 h 559668"/>
                <a:gd name="connsiteX747" fmla="*/ 236100 w 718125"/>
                <a:gd name="connsiteY747" fmla="*/ 527534 h 559668"/>
                <a:gd name="connsiteX748" fmla="*/ 236100 w 718125"/>
                <a:gd name="connsiteY748" fmla="*/ 530196 h 559668"/>
                <a:gd name="connsiteX749" fmla="*/ 233438 w 718125"/>
                <a:gd name="connsiteY749" fmla="*/ 530196 h 559668"/>
                <a:gd name="connsiteX750" fmla="*/ 230776 w 718125"/>
                <a:gd name="connsiteY750" fmla="*/ 532858 h 559668"/>
                <a:gd name="connsiteX751" fmla="*/ 228114 w 718125"/>
                <a:gd name="connsiteY751" fmla="*/ 530196 h 559668"/>
                <a:gd name="connsiteX752" fmla="*/ 225452 w 718125"/>
                <a:gd name="connsiteY752" fmla="*/ 530196 h 559668"/>
                <a:gd name="connsiteX753" fmla="*/ 225452 w 718125"/>
                <a:gd name="connsiteY753" fmla="*/ 527534 h 559668"/>
                <a:gd name="connsiteX754" fmla="*/ 222790 w 718125"/>
                <a:gd name="connsiteY754" fmla="*/ 527534 h 559668"/>
                <a:gd name="connsiteX755" fmla="*/ 222790 w 718125"/>
                <a:gd name="connsiteY755" fmla="*/ 524872 h 559668"/>
                <a:gd name="connsiteX756" fmla="*/ 214740 w 718125"/>
                <a:gd name="connsiteY756" fmla="*/ 524872 h 559668"/>
                <a:gd name="connsiteX757" fmla="*/ 214740 w 718125"/>
                <a:gd name="connsiteY757" fmla="*/ 527534 h 559668"/>
                <a:gd name="connsiteX758" fmla="*/ 212078 w 718125"/>
                <a:gd name="connsiteY758" fmla="*/ 527534 h 559668"/>
                <a:gd name="connsiteX759" fmla="*/ 212078 w 718125"/>
                <a:gd name="connsiteY759" fmla="*/ 530196 h 559668"/>
                <a:gd name="connsiteX760" fmla="*/ 204029 w 718125"/>
                <a:gd name="connsiteY760" fmla="*/ 530196 h 559668"/>
                <a:gd name="connsiteX761" fmla="*/ 201367 w 718125"/>
                <a:gd name="connsiteY761" fmla="*/ 532858 h 559668"/>
                <a:gd name="connsiteX762" fmla="*/ 198705 w 718125"/>
                <a:gd name="connsiteY762" fmla="*/ 538245 h 559668"/>
                <a:gd name="connsiteX763" fmla="*/ 198705 w 718125"/>
                <a:gd name="connsiteY763" fmla="*/ 543633 h 559668"/>
                <a:gd name="connsiteX764" fmla="*/ 196042 w 718125"/>
                <a:gd name="connsiteY764" fmla="*/ 543633 h 559668"/>
                <a:gd name="connsiteX765" fmla="*/ 196042 w 718125"/>
                <a:gd name="connsiteY765" fmla="*/ 540971 h 559668"/>
                <a:gd name="connsiteX766" fmla="*/ 193380 w 718125"/>
                <a:gd name="connsiteY766" fmla="*/ 540971 h 559668"/>
                <a:gd name="connsiteX767" fmla="*/ 193380 w 718125"/>
                <a:gd name="connsiteY767" fmla="*/ 538309 h 559668"/>
                <a:gd name="connsiteX768" fmla="*/ 187993 w 718125"/>
                <a:gd name="connsiteY768" fmla="*/ 538309 h 559668"/>
                <a:gd name="connsiteX769" fmla="*/ 185331 w 718125"/>
                <a:gd name="connsiteY769" fmla="*/ 540971 h 559668"/>
                <a:gd name="connsiteX770" fmla="*/ 182669 w 718125"/>
                <a:gd name="connsiteY770" fmla="*/ 540971 h 559668"/>
                <a:gd name="connsiteX771" fmla="*/ 180007 w 718125"/>
                <a:gd name="connsiteY771" fmla="*/ 543633 h 559668"/>
                <a:gd name="connsiteX772" fmla="*/ 174619 w 718125"/>
                <a:gd name="connsiteY772" fmla="*/ 543633 h 559668"/>
                <a:gd name="connsiteX773" fmla="*/ 174619 w 718125"/>
                <a:gd name="connsiteY773" fmla="*/ 540971 h 559668"/>
                <a:gd name="connsiteX774" fmla="*/ 166570 w 718125"/>
                <a:gd name="connsiteY774" fmla="*/ 540971 h 559668"/>
                <a:gd name="connsiteX775" fmla="*/ 166570 w 718125"/>
                <a:gd name="connsiteY775" fmla="*/ 551682 h 559668"/>
                <a:gd name="connsiteX776" fmla="*/ 161182 w 718125"/>
                <a:gd name="connsiteY776" fmla="*/ 551682 h 559668"/>
                <a:gd name="connsiteX777" fmla="*/ 161182 w 718125"/>
                <a:gd name="connsiteY777" fmla="*/ 549020 h 559668"/>
                <a:gd name="connsiteX778" fmla="*/ 153133 w 718125"/>
                <a:gd name="connsiteY778" fmla="*/ 549020 h 559668"/>
                <a:gd name="connsiteX779" fmla="*/ 153133 w 718125"/>
                <a:gd name="connsiteY779" fmla="*/ 551682 h 559668"/>
                <a:gd name="connsiteX780" fmla="*/ 150470 w 718125"/>
                <a:gd name="connsiteY780" fmla="*/ 551682 h 559668"/>
                <a:gd name="connsiteX781" fmla="*/ 150470 w 718125"/>
                <a:gd name="connsiteY781" fmla="*/ 554345 h 559668"/>
                <a:gd name="connsiteX782" fmla="*/ 153133 w 718125"/>
                <a:gd name="connsiteY782" fmla="*/ 554345 h 559668"/>
                <a:gd name="connsiteX783" fmla="*/ 153133 w 718125"/>
                <a:gd name="connsiteY783" fmla="*/ 557007 h 559668"/>
                <a:gd name="connsiteX784" fmla="*/ 155795 w 718125"/>
                <a:gd name="connsiteY784" fmla="*/ 557007 h 559668"/>
                <a:gd name="connsiteX785" fmla="*/ 155795 w 718125"/>
                <a:gd name="connsiteY785" fmla="*/ 559669 h 559668"/>
                <a:gd name="connsiteX786" fmla="*/ 153133 w 718125"/>
                <a:gd name="connsiteY786" fmla="*/ 559669 h 559668"/>
                <a:gd name="connsiteX787" fmla="*/ 150470 w 718125"/>
                <a:gd name="connsiteY787" fmla="*/ 557007 h 559668"/>
                <a:gd name="connsiteX788" fmla="*/ 147808 w 718125"/>
                <a:gd name="connsiteY788" fmla="*/ 554345 h 559668"/>
                <a:gd name="connsiteX789" fmla="*/ 145146 w 718125"/>
                <a:gd name="connsiteY789" fmla="*/ 551682 h 559668"/>
                <a:gd name="connsiteX790" fmla="*/ 145146 w 718125"/>
                <a:gd name="connsiteY790" fmla="*/ 549020 h 559668"/>
                <a:gd name="connsiteX791" fmla="*/ 131709 w 718125"/>
                <a:gd name="connsiteY791" fmla="*/ 535583 h 559668"/>
                <a:gd name="connsiteX792" fmla="*/ 129047 w 718125"/>
                <a:gd name="connsiteY792" fmla="*/ 532921 h 559668"/>
                <a:gd name="connsiteX793" fmla="*/ 118335 w 718125"/>
                <a:gd name="connsiteY793" fmla="*/ 522210 h 559668"/>
                <a:gd name="connsiteX794" fmla="*/ 107624 w 718125"/>
                <a:gd name="connsiteY794" fmla="*/ 511498 h 559668"/>
                <a:gd name="connsiteX795" fmla="*/ 107624 w 718125"/>
                <a:gd name="connsiteY795" fmla="*/ 508836 h 559668"/>
                <a:gd name="connsiteX796" fmla="*/ 104962 w 718125"/>
                <a:gd name="connsiteY796" fmla="*/ 508836 h 559668"/>
                <a:gd name="connsiteX797" fmla="*/ 104962 w 718125"/>
                <a:gd name="connsiteY797" fmla="*/ 506174 h 559668"/>
                <a:gd name="connsiteX798" fmla="*/ 102300 w 718125"/>
                <a:gd name="connsiteY798" fmla="*/ 506174 h 559668"/>
                <a:gd name="connsiteX799" fmla="*/ 102300 w 718125"/>
                <a:gd name="connsiteY799" fmla="*/ 503512 h 559668"/>
                <a:gd name="connsiteX800" fmla="*/ 99638 w 718125"/>
                <a:gd name="connsiteY800" fmla="*/ 503512 h 559668"/>
                <a:gd name="connsiteX801" fmla="*/ 99638 w 718125"/>
                <a:gd name="connsiteY801" fmla="*/ 500850 h 559668"/>
                <a:gd name="connsiteX802" fmla="*/ 94250 w 718125"/>
                <a:gd name="connsiteY802" fmla="*/ 495462 h 559668"/>
                <a:gd name="connsiteX803" fmla="*/ 88863 w 718125"/>
                <a:gd name="connsiteY803" fmla="*/ 492800 h 559668"/>
                <a:gd name="connsiteX804" fmla="*/ 86201 w 718125"/>
                <a:gd name="connsiteY804" fmla="*/ 492800 h 559668"/>
                <a:gd name="connsiteX805" fmla="*/ 83538 w 718125"/>
                <a:gd name="connsiteY805" fmla="*/ 490138 h 559668"/>
                <a:gd name="connsiteX806" fmla="*/ 80876 w 718125"/>
                <a:gd name="connsiteY806" fmla="*/ 490138 h 559668"/>
                <a:gd name="connsiteX807" fmla="*/ 80876 w 718125"/>
                <a:gd name="connsiteY807" fmla="*/ 487476 h 559668"/>
                <a:gd name="connsiteX808" fmla="*/ 78214 w 718125"/>
                <a:gd name="connsiteY808" fmla="*/ 487476 h 559668"/>
                <a:gd name="connsiteX809" fmla="*/ 78214 w 718125"/>
                <a:gd name="connsiteY809" fmla="*/ 484814 h 559668"/>
                <a:gd name="connsiteX810" fmla="*/ 70165 w 718125"/>
                <a:gd name="connsiteY810" fmla="*/ 474102 h 559668"/>
                <a:gd name="connsiteX811" fmla="*/ 62115 w 718125"/>
                <a:gd name="connsiteY811" fmla="*/ 466052 h 559668"/>
                <a:gd name="connsiteX812" fmla="*/ 51403 w 718125"/>
                <a:gd name="connsiteY812" fmla="*/ 452615 h 559668"/>
                <a:gd name="connsiteX813" fmla="*/ 35304 w 718125"/>
                <a:gd name="connsiteY813" fmla="*/ 433854 h 559668"/>
                <a:gd name="connsiteX814" fmla="*/ 19205 w 718125"/>
                <a:gd name="connsiteY814" fmla="*/ 415093 h 559668"/>
                <a:gd name="connsiteX815" fmla="*/ 5768 w 718125"/>
                <a:gd name="connsiteY815" fmla="*/ 398994 h 559668"/>
                <a:gd name="connsiteX816" fmla="*/ 3106 w 718125"/>
                <a:gd name="connsiteY816" fmla="*/ 393606 h 559668"/>
                <a:gd name="connsiteX817" fmla="*/ 444 w 718125"/>
                <a:gd name="connsiteY817" fmla="*/ 390944 h 559668"/>
                <a:gd name="connsiteX818" fmla="*/ 646186 w 718125"/>
                <a:gd name="connsiteY818" fmla="*/ 74601 h 559668"/>
                <a:gd name="connsiteX819" fmla="*/ 648848 w 718125"/>
                <a:gd name="connsiteY819" fmla="*/ 74601 h 559668"/>
                <a:gd name="connsiteX820" fmla="*/ 648848 w 718125"/>
                <a:gd name="connsiteY820" fmla="*/ 77263 h 559668"/>
                <a:gd name="connsiteX821" fmla="*/ 662285 w 718125"/>
                <a:gd name="connsiteY821" fmla="*/ 77263 h 559668"/>
                <a:gd name="connsiteX822" fmla="*/ 662285 w 718125"/>
                <a:gd name="connsiteY822" fmla="*/ 79926 h 559668"/>
                <a:gd name="connsiteX823" fmla="*/ 662285 w 718125"/>
                <a:gd name="connsiteY823" fmla="*/ 77263 h 559668"/>
                <a:gd name="connsiteX824" fmla="*/ 662285 w 718125"/>
                <a:gd name="connsiteY824" fmla="*/ 79926 h 559668"/>
                <a:gd name="connsiteX825" fmla="*/ 664947 w 718125"/>
                <a:gd name="connsiteY825" fmla="*/ 79926 h 559668"/>
                <a:gd name="connsiteX826" fmla="*/ 664947 w 718125"/>
                <a:gd name="connsiteY826" fmla="*/ 82588 h 559668"/>
                <a:gd name="connsiteX827" fmla="*/ 667609 w 718125"/>
                <a:gd name="connsiteY827" fmla="*/ 82588 h 559668"/>
                <a:gd name="connsiteX828" fmla="*/ 667609 w 718125"/>
                <a:gd name="connsiteY828" fmla="*/ 87975 h 559668"/>
                <a:gd name="connsiteX829" fmla="*/ 664947 w 718125"/>
                <a:gd name="connsiteY829" fmla="*/ 87975 h 559668"/>
                <a:gd name="connsiteX830" fmla="*/ 664947 w 718125"/>
                <a:gd name="connsiteY830" fmla="*/ 90637 h 559668"/>
                <a:gd name="connsiteX831" fmla="*/ 656898 w 718125"/>
                <a:gd name="connsiteY831" fmla="*/ 90637 h 559668"/>
                <a:gd name="connsiteX832" fmla="*/ 656898 w 718125"/>
                <a:gd name="connsiteY832" fmla="*/ 85250 h 559668"/>
                <a:gd name="connsiteX833" fmla="*/ 654236 w 718125"/>
                <a:gd name="connsiteY833" fmla="*/ 85250 h 559668"/>
                <a:gd name="connsiteX834" fmla="*/ 654236 w 718125"/>
                <a:gd name="connsiteY834" fmla="*/ 79862 h 559668"/>
                <a:gd name="connsiteX835" fmla="*/ 654236 w 718125"/>
                <a:gd name="connsiteY835" fmla="*/ 82524 h 559668"/>
                <a:gd name="connsiteX836" fmla="*/ 654236 w 718125"/>
                <a:gd name="connsiteY836" fmla="*/ 79862 h 559668"/>
                <a:gd name="connsiteX837" fmla="*/ 651573 w 718125"/>
                <a:gd name="connsiteY837" fmla="*/ 79862 h 559668"/>
                <a:gd name="connsiteX838" fmla="*/ 651573 w 718125"/>
                <a:gd name="connsiteY838" fmla="*/ 77200 h 559668"/>
                <a:gd name="connsiteX839" fmla="*/ 643524 w 718125"/>
                <a:gd name="connsiteY839" fmla="*/ 77200 h 559668"/>
                <a:gd name="connsiteX840" fmla="*/ 643524 w 718125"/>
                <a:gd name="connsiteY840" fmla="*/ 74538 h 559668"/>
                <a:gd name="connsiteX841" fmla="*/ 640862 w 718125"/>
                <a:gd name="connsiteY841" fmla="*/ 74538 h 559668"/>
                <a:gd name="connsiteX842" fmla="*/ 646249 w 718125"/>
                <a:gd name="connsiteY842" fmla="*/ 74538 h 559668"/>
                <a:gd name="connsiteX843" fmla="*/ 286870 w 718125"/>
                <a:gd name="connsiteY843" fmla="*/ 39741 h 559668"/>
                <a:gd name="connsiteX844" fmla="*/ 289532 w 718125"/>
                <a:gd name="connsiteY844" fmla="*/ 39741 h 559668"/>
                <a:gd name="connsiteX845" fmla="*/ 286870 w 718125"/>
                <a:gd name="connsiteY845" fmla="*/ 39741 h 55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Lst>
              <a:rect l="l" t="t" r="r" b="b"/>
              <a:pathLst>
                <a:path w="718125" h="559668">
                  <a:moveTo>
                    <a:pt x="0" y="390944"/>
                  </a:moveTo>
                  <a:lnTo>
                    <a:pt x="13437" y="390944"/>
                  </a:lnTo>
                  <a:lnTo>
                    <a:pt x="26874" y="388282"/>
                  </a:lnTo>
                  <a:lnTo>
                    <a:pt x="40311" y="385620"/>
                  </a:lnTo>
                  <a:lnTo>
                    <a:pt x="64460" y="385620"/>
                  </a:lnTo>
                  <a:lnTo>
                    <a:pt x="67122" y="382958"/>
                  </a:lnTo>
                  <a:lnTo>
                    <a:pt x="69784" y="382958"/>
                  </a:lnTo>
                  <a:lnTo>
                    <a:pt x="69784" y="380296"/>
                  </a:lnTo>
                  <a:lnTo>
                    <a:pt x="75172" y="377634"/>
                  </a:lnTo>
                  <a:lnTo>
                    <a:pt x="77834" y="374972"/>
                  </a:lnTo>
                  <a:lnTo>
                    <a:pt x="80496" y="372310"/>
                  </a:lnTo>
                  <a:lnTo>
                    <a:pt x="83158" y="369648"/>
                  </a:lnTo>
                  <a:lnTo>
                    <a:pt x="99257" y="358936"/>
                  </a:lnTo>
                  <a:lnTo>
                    <a:pt x="109969" y="350886"/>
                  </a:lnTo>
                  <a:lnTo>
                    <a:pt x="115356" y="345499"/>
                  </a:lnTo>
                  <a:lnTo>
                    <a:pt x="118018" y="345499"/>
                  </a:lnTo>
                  <a:lnTo>
                    <a:pt x="118018" y="342837"/>
                  </a:lnTo>
                  <a:lnTo>
                    <a:pt x="123406" y="340175"/>
                  </a:lnTo>
                  <a:lnTo>
                    <a:pt x="136843" y="324075"/>
                  </a:lnTo>
                  <a:lnTo>
                    <a:pt x="136843" y="321413"/>
                  </a:lnTo>
                  <a:lnTo>
                    <a:pt x="147555" y="307976"/>
                  </a:lnTo>
                  <a:lnTo>
                    <a:pt x="150217" y="307976"/>
                  </a:lnTo>
                  <a:lnTo>
                    <a:pt x="150217" y="305314"/>
                  </a:lnTo>
                  <a:lnTo>
                    <a:pt x="152879" y="305314"/>
                  </a:lnTo>
                  <a:lnTo>
                    <a:pt x="155541" y="302652"/>
                  </a:lnTo>
                  <a:lnTo>
                    <a:pt x="163591" y="297264"/>
                  </a:lnTo>
                  <a:lnTo>
                    <a:pt x="185014" y="281165"/>
                  </a:lnTo>
                  <a:lnTo>
                    <a:pt x="193064" y="278503"/>
                  </a:lnTo>
                  <a:lnTo>
                    <a:pt x="198451" y="273116"/>
                  </a:lnTo>
                  <a:lnTo>
                    <a:pt x="209163" y="265066"/>
                  </a:lnTo>
                  <a:lnTo>
                    <a:pt x="230586" y="251629"/>
                  </a:lnTo>
                  <a:lnTo>
                    <a:pt x="233248" y="248967"/>
                  </a:lnTo>
                  <a:lnTo>
                    <a:pt x="238636" y="246305"/>
                  </a:lnTo>
                  <a:lnTo>
                    <a:pt x="254735" y="240917"/>
                  </a:lnTo>
                  <a:lnTo>
                    <a:pt x="270834" y="232868"/>
                  </a:lnTo>
                  <a:lnTo>
                    <a:pt x="273496" y="230206"/>
                  </a:lnTo>
                  <a:lnTo>
                    <a:pt x="278884" y="230206"/>
                  </a:lnTo>
                  <a:lnTo>
                    <a:pt x="292321" y="222156"/>
                  </a:lnTo>
                  <a:lnTo>
                    <a:pt x="297708" y="222156"/>
                  </a:lnTo>
                  <a:lnTo>
                    <a:pt x="297708" y="219494"/>
                  </a:lnTo>
                  <a:lnTo>
                    <a:pt x="300370" y="219494"/>
                  </a:lnTo>
                  <a:lnTo>
                    <a:pt x="300370" y="206057"/>
                  </a:lnTo>
                  <a:lnTo>
                    <a:pt x="303032" y="206057"/>
                  </a:lnTo>
                  <a:lnTo>
                    <a:pt x="303032" y="198007"/>
                  </a:lnTo>
                  <a:lnTo>
                    <a:pt x="300370" y="195345"/>
                  </a:lnTo>
                  <a:lnTo>
                    <a:pt x="300370" y="189958"/>
                  </a:lnTo>
                  <a:lnTo>
                    <a:pt x="297708" y="189958"/>
                  </a:lnTo>
                  <a:lnTo>
                    <a:pt x="300370" y="187296"/>
                  </a:lnTo>
                  <a:lnTo>
                    <a:pt x="300370" y="179246"/>
                  </a:lnTo>
                  <a:lnTo>
                    <a:pt x="297708" y="176584"/>
                  </a:lnTo>
                  <a:lnTo>
                    <a:pt x="303096" y="173922"/>
                  </a:lnTo>
                  <a:lnTo>
                    <a:pt x="305758" y="173922"/>
                  </a:lnTo>
                  <a:lnTo>
                    <a:pt x="305758" y="171260"/>
                  </a:lnTo>
                  <a:lnTo>
                    <a:pt x="311145" y="171260"/>
                  </a:lnTo>
                  <a:lnTo>
                    <a:pt x="311145" y="168598"/>
                  </a:lnTo>
                  <a:lnTo>
                    <a:pt x="316533" y="168598"/>
                  </a:lnTo>
                  <a:lnTo>
                    <a:pt x="316533" y="165936"/>
                  </a:lnTo>
                  <a:lnTo>
                    <a:pt x="321920" y="165936"/>
                  </a:lnTo>
                  <a:lnTo>
                    <a:pt x="321920" y="163274"/>
                  </a:lnTo>
                  <a:lnTo>
                    <a:pt x="327308" y="163274"/>
                  </a:lnTo>
                  <a:lnTo>
                    <a:pt x="327308" y="160612"/>
                  </a:lnTo>
                  <a:lnTo>
                    <a:pt x="329970" y="160612"/>
                  </a:lnTo>
                  <a:lnTo>
                    <a:pt x="329970" y="157950"/>
                  </a:lnTo>
                  <a:lnTo>
                    <a:pt x="338020" y="157950"/>
                  </a:lnTo>
                  <a:lnTo>
                    <a:pt x="338020" y="155287"/>
                  </a:lnTo>
                  <a:lnTo>
                    <a:pt x="343407" y="155287"/>
                  </a:lnTo>
                  <a:lnTo>
                    <a:pt x="343407" y="152625"/>
                  </a:lnTo>
                  <a:lnTo>
                    <a:pt x="351457" y="152625"/>
                  </a:lnTo>
                  <a:lnTo>
                    <a:pt x="351457" y="149963"/>
                  </a:lnTo>
                  <a:lnTo>
                    <a:pt x="356844" y="149963"/>
                  </a:lnTo>
                  <a:lnTo>
                    <a:pt x="356844" y="147301"/>
                  </a:lnTo>
                  <a:lnTo>
                    <a:pt x="367556" y="147301"/>
                  </a:lnTo>
                  <a:lnTo>
                    <a:pt x="367556" y="144639"/>
                  </a:lnTo>
                  <a:lnTo>
                    <a:pt x="367556" y="147301"/>
                  </a:lnTo>
                  <a:lnTo>
                    <a:pt x="370218" y="147301"/>
                  </a:lnTo>
                  <a:lnTo>
                    <a:pt x="370218" y="144639"/>
                  </a:lnTo>
                  <a:lnTo>
                    <a:pt x="372880" y="144639"/>
                  </a:lnTo>
                  <a:lnTo>
                    <a:pt x="372880" y="141977"/>
                  </a:lnTo>
                  <a:lnTo>
                    <a:pt x="378267" y="141977"/>
                  </a:lnTo>
                  <a:lnTo>
                    <a:pt x="378267" y="139315"/>
                  </a:lnTo>
                  <a:lnTo>
                    <a:pt x="380930" y="139315"/>
                  </a:lnTo>
                  <a:lnTo>
                    <a:pt x="380930" y="136653"/>
                  </a:lnTo>
                  <a:lnTo>
                    <a:pt x="383592" y="136653"/>
                  </a:lnTo>
                  <a:lnTo>
                    <a:pt x="383592" y="133991"/>
                  </a:lnTo>
                  <a:lnTo>
                    <a:pt x="386254" y="133991"/>
                  </a:lnTo>
                  <a:lnTo>
                    <a:pt x="386254" y="128603"/>
                  </a:lnTo>
                  <a:lnTo>
                    <a:pt x="388916" y="128603"/>
                  </a:lnTo>
                  <a:lnTo>
                    <a:pt x="388916" y="125941"/>
                  </a:lnTo>
                  <a:lnTo>
                    <a:pt x="391578" y="125941"/>
                  </a:lnTo>
                  <a:lnTo>
                    <a:pt x="391578" y="123279"/>
                  </a:lnTo>
                  <a:lnTo>
                    <a:pt x="394240" y="123279"/>
                  </a:lnTo>
                  <a:lnTo>
                    <a:pt x="394240" y="120617"/>
                  </a:lnTo>
                  <a:lnTo>
                    <a:pt x="407677" y="120617"/>
                  </a:lnTo>
                  <a:lnTo>
                    <a:pt x="407677" y="117955"/>
                  </a:lnTo>
                  <a:lnTo>
                    <a:pt x="410339" y="117955"/>
                  </a:lnTo>
                  <a:lnTo>
                    <a:pt x="410339" y="115293"/>
                  </a:lnTo>
                  <a:lnTo>
                    <a:pt x="413001" y="115293"/>
                  </a:lnTo>
                  <a:lnTo>
                    <a:pt x="413001" y="112631"/>
                  </a:lnTo>
                  <a:lnTo>
                    <a:pt x="415663" y="112631"/>
                  </a:lnTo>
                  <a:lnTo>
                    <a:pt x="415663" y="107243"/>
                  </a:lnTo>
                  <a:lnTo>
                    <a:pt x="421051" y="107243"/>
                  </a:lnTo>
                  <a:lnTo>
                    <a:pt x="421051" y="104581"/>
                  </a:lnTo>
                  <a:lnTo>
                    <a:pt x="421051" y="107243"/>
                  </a:lnTo>
                  <a:lnTo>
                    <a:pt x="423713" y="107243"/>
                  </a:lnTo>
                  <a:lnTo>
                    <a:pt x="423713" y="101856"/>
                  </a:lnTo>
                  <a:lnTo>
                    <a:pt x="426375" y="101856"/>
                  </a:lnTo>
                  <a:lnTo>
                    <a:pt x="426375" y="93806"/>
                  </a:lnTo>
                  <a:lnTo>
                    <a:pt x="429037" y="93806"/>
                  </a:lnTo>
                  <a:lnTo>
                    <a:pt x="429037" y="96468"/>
                  </a:lnTo>
                  <a:lnTo>
                    <a:pt x="431699" y="96468"/>
                  </a:lnTo>
                  <a:lnTo>
                    <a:pt x="431699" y="99131"/>
                  </a:lnTo>
                  <a:lnTo>
                    <a:pt x="434361" y="99131"/>
                  </a:lnTo>
                  <a:lnTo>
                    <a:pt x="434361" y="101792"/>
                  </a:lnTo>
                  <a:lnTo>
                    <a:pt x="437023" y="101792"/>
                  </a:lnTo>
                  <a:lnTo>
                    <a:pt x="437023" y="104455"/>
                  </a:lnTo>
                  <a:lnTo>
                    <a:pt x="442411" y="104455"/>
                  </a:lnTo>
                  <a:lnTo>
                    <a:pt x="442411" y="107117"/>
                  </a:lnTo>
                  <a:lnTo>
                    <a:pt x="447798" y="107117"/>
                  </a:lnTo>
                  <a:lnTo>
                    <a:pt x="447798" y="109779"/>
                  </a:lnTo>
                  <a:lnTo>
                    <a:pt x="450460" y="109779"/>
                  </a:lnTo>
                  <a:lnTo>
                    <a:pt x="450460" y="112441"/>
                  </a:lnTo>
                  <a:lnTo>
                    <a:pt x="453122" y="112441"/>
                  </a:lnTo>
                  <a:lnTo>
                    <a:pt x="453122" y="115103"/>
                  </a:lnTo>
                  <a:lnTo>
                    <a:pt x="455785" y="115103"/>
                  </a:lnTo>
                  <a:lnTo>
                    <a:pt x="455785" y="120490"/>
                  </a:lnTo>
                  <a:lnTo>
                    <a:pt x="458447" y="120490"/>
                  </a:lnTo>
                  <a:lnTo>
                    <a:pt x="458447" y="123153"/>
                  </a:lnTo>
                  <a:lnTo>
                    <a:pt x="461109" y="123153"/>
                  </a:lnTo>
                  <a:lnTo>
                    <a:pt x="461109" y="125815"/>
                  </a:lnTo>
                  <a:lnTo>
                    <a:pt x="466496" y="125815"/>
                  </a:lnTo>
                  <a:lnTo>
                    <a:pt x="466496" y="128477"/>
                  </a:lnTo>
                  <a:lnTo>
                    <a:pt x="471884" y="128477"/>
                  </a:lnTo>
                  <a:lnTo>
                    <a:pt x="471884" y="125815"/>
                  </a:lnTo>
                  <a:lnTo>
                    <a:pt x="479933" y="125815"/>
                  </a:lnTo>
                  <a:lnTo>
                    <a:pt x="479933" y="123153"/>
                  </a:lnTo>
                  <a:lnTo>
                    <a:pt x="487983" y="123153"/>
                  </a:lnTo>
                  <a:lnTo>
                    <a:pt x="487983" y="120490"/>
                  </a:lnTo>
                  <a:lnTo>
                    <a:pt x="493371" y="120490"/>
                  </a:lnTo>
                  <a:lnTo>
                    <a:pt x="493371" y="123153"/>
                  </a:lnTo>
                  <a:lnTo>
                    <a:pt x="496032" y="123153"/>
                  </a:lnTo>
                  <a:lnTo>
                    <a:pt x="496032" y="120490"/>
                  </a:lnTo>
                  <a:lnTo>
                    <a:pt x="501420" y="120490"/>
                  </a:lnTo>
                  <a:lnTo>
                    <a:pt x="501420" y="117828"/>
                  </a:lnTo>
                  <a:lnTo>
                    <a:pt x="504082" y="117828"/>
                  </a:lnTo>
                  <a:lnTo>
                    <a:pt x="504082" y="112441"/>
                  </a:lnTo>
                  <a:lnTo>
                    <a:pt x="506744" y="112441"/>
                  </a:lnTo>
                  <a:lnTo>
                    <a:pt x="506744" y="109779"/>
                  </a:lnTo>
                  <a:lnTo>
                    <a:pt x="509406" y="109779"/>
                  </a:lnTo>
                  <a:lnTo>
                    <a:pt x="509406" y="107117"/>
                  </a:lnTo>
                  <a:lnTo>
                    <a:pt x="512068" y="107117"/>
                  </a:lnTo>
                  <a:lnTo>
                    <a:pt x="512068" y="104455"/>
                  </a:lnTo>
                  <a:lnTo>
                    <a:pt x="520118" y="104455"/>
                  </a:lnTo>
                  <a:lnTo>
                    <a:pt x="520118" y="107117"/>
                  </a:lnTo>
                  <a:lnTo>
                    <a:pt x="528168" y="107117"/>
                  </a:lnTo>
                  <a:lnTo>
                    <a:pt x="528168" y="101729"/>
                  </a:lnTo>
                  <a:lnTo>
                    <a:pt x="522780" y="101729"/>
                  </a:lnTo>
                  <a:lnTo>
                    <a:pt x="522780" y="104391"/>
                  </a:lnTo>
                  <a:lnTo>
                    <a:pt x="522780" y="101729"/>
                  </a:lnTo>
                  <a:lnTo>
                    <a:pt x="514730" y="101729"/>
                  </a:lnTo>
                  <a:lnTo>
                    <a:pt x="514730" y="99067"/>
                  </a:lnTo>
                  <a:lnTo>
                    <a:pt x="517392" y="99067"/>
                  </a:lnTo>
                  <a:lnTo>
                    <a:pt x="517392" y="96405"/>
                  </a:lnTo>
                  <a:lnTo>
                    <a:pt x="520054" y="96405"/>
                  </a:lnTo>
                  <a:lnTo>
                    <a:pt x="520054" y="91018"/>
                  </a:lnTo>
                  <a:lnTo>
                    <a:pt x="522717" y="91018"/>
                  </a:lnTo>
                  <a:lnTo>
                    <a:pt x="522717" y="88355"/>
                  </a:lnTo>
                  <a:lnTo>
                    <a:pt x="520054" y="88355"/>
                  </a:lnTo>
                  <a:lnTo>
                    <a:pt x="522717" y="88355"/>
                  </a:lnTo>
                  <a:lnTo>
                    <a:pt x="522717" y="82968"/>
                  </a:lnTo>
                  <a:lnTo>
                    <a:pt x="525379" y="82968"/>
                  </a:lnTo>
                  <a:lnTo>
                    <a:pt x="525379" y="80306"/>
                  </a:lnTo>
                  <a:lnTo>
                    <a:pt x="528041" y="80306"/>
                  </a:lnTo>
                  <a:lnTo>
                    <a:pt x="528041" y="82968"/>
                  </a:lnTo>
                  <a:lnTo>
                    <a:pt x="544140" y="82968"/>
                  </a:lnTo>
                  <a:lnTo>
                    <a:pt x="544140" y="80306"/>
                  </a:lnTo>
                  <a:lnTo>
                    <a:pt x="546802" y="80306"/>
                  </a:lnTo>
                  <a:lnTo>
                    <a:pt x="546802" y="64207"/>
                  </a:lnTo>
                  <a:lnTo>
                    <a:pt x="541414" y="64207"/>
                  </a:lnTo>
                  <a:lnTo>
                    <a:pt x="541414" y="61545"/>
                  </a:lnTo>
                  <a:lnTo>
                    <a:pt x="538752" y="61545"/>
                  </a:lnTo>
                  <a:lnTo>
                    <a:pt x="538752" y="58883"/>
                  </a:lnTo>
                  <a:lnTo>
                    <a:pt x="522653" y="58883"/>
                  </a:lnTo>
                  <a:lnTo>
                    <a:pt x="522653" y="56220"/>
                  </a:lnTo>
                  <a:lnTo>
                    <a:pt x="519991" y="56220"/>
                  </a:lnTo>
                  <a:lnTo>
                    <a:pt x="519991" y="53558"/>
                  </a:lnTo>
                  <a:lnTo>
                    <a:pt x="514604" y="53558"/>
                  </a:lnTo>
                  <a:lnTo>
                    <a:pt x="514604" y="50896"/>
                  </a:lnTo>
                  <a:lnTo>
                    <a:pt x="506554" y="50896"/>
                  </a:lnTo>
                  <a:lnTo>
                    <a:pt x="506554" y="48234"/>
                  </a:lnTo>
                  <a:lnTo>
                    <a:pt x="498505" y="48234"/>
                  </a:lnTo>
                  <a:lnTo>
                    <a:pt x="498505" y="45572"/>
                  </a:lnTo>
                  <a:lnTo>
                    <a:pt x="493117" y="45572"/>
                  </a:lnTo>
                  <a:lnTo>
                    <a:pt x="493117" y="42910"/>
                  </a:lnTo>
                  <a:lnTo>
                    <a:pt x="485067" y="42910"/>
                  </a:lnTo>
                  <a:lnTo>
                    <a:pt x="485067" y="45572"/>
                  </a:lnTo>
                  <a:lnTo>
                    <a:pt x="477018" y="45572"/>
                  </a:lnTo>
                  <a:lnTo>
                    <a:pt x="477018" y="48234"/>
                  </a:lnTo>
                  <a:lnTo>
                    <a:pt x="474356" y="48234"/>
                  </a:lnTo>
                  <a:lnTo>
                    <a:pt x="474356" y="50896"/>
                  </a:lnTo>
                  <a:lnTo>
                    <a:pt x="468968" y="50896"/>
                  </a:lnTo>
                  <a:lnTo>
                    <a:pt x="468968" y="56284"/>
                  </a:lnTo>
                  <a:lnTo>
                    <a:pt x="466306" y="56284"/>
                  </a:lnTo>
                  <a:lnTo>
                    <a:pt x="466306" y="58946"/>
                  </a:lnTo>
                  <a:lnTo>
                    <a:pt x="460919" y="58946"/>
                  </a:lnTo>
                  <a:lnTo>
                    <a:pt x="460919" y="61608"/>
                  </a:lnTo>
                  <a:lnTo>
                    <a:pt x="452869" y="61608"/>
                  </a:lnTo>
                  <a:lnTo>
                    <a:pt x="452869" y="64270"/>
                  </a:lnTo>
                  <a:lnTo>
                    <a:pt x="450207" y="64270"/>
                  </a:lnTo>
                  <a:lnTo>
                    <a:pt x="450207" y="58883"/>
                  </a:lnTo>
                  <a:lnTo>
                    <a:pt x="455594" y="58883"/>
                  </a:lnTo>
                  <a:lnTo>
                    <a:pt x="455594" y="56220"/>
                  </a:lnTo>
                  <a:lnTo>
                    <a:pt x="458256" y="56220"/>
                  </a:lnTo>
                  <a:lnTo>
                    <a:pt x="458256" y="53558"/>
                  </a:lnTo>
                  <a:lnTo>
                    <a:pt x="460919" y="53558"/>
                  </a:lnTo>
                  <a:lnTo>
                    <a:pt x="460919" y="50896"/>
                  </a:lnTo>
                  <a:lnTo>
                    <a:pt x="463581" y="50896"/>
                  </a:lnTo>
                  <a:lnTo>
                    <a:pt x="463581" y="53558"/>
                  </a:lnTo>
                  <a:lnTo>
                    <a:pt x="466243" y="53558"/>
                  </a:lnTo>
                  <a:lnTo>
                    <a:pt x="466243" y="50896"/>
                  </a:lnTo>
                  <a:lnTo>
                    <a:pt x="468905" y="50896"/>
                  </a:lnTo>
                  <a:lnTo>
                    <a:pt x="468905" y="48234"/>
                  </a:lnTo>
                  <a:lnTo>
                    <a:pt x="471567" y="48234"/>
                  </a:lnTo>
                  <a:lnTo>
                    <a:pt x="468905" y="48234"/>
                  </a:lnTo>
                  <a:lnTo>
                    <a:pt x="468905" y="45572"/>
                  </a:lnTo>
                  <a:lnTo>
                    <a:pt x="471567" y="45572"/>
                  </a:lnTo>
                  <a:lnTo>
                    <a:pt x="471567" y="42910"/>
                  </a:lnTo>
                  <a:lnTo>
                    <a:pt x="458130" y="42910"/>
                  </a:lnTo>
                  <a:lnTo>
                    <a:pt x="458130" y="45572"/>
                  </a:lnTo>
                  <a:lnTo>
                    <a:pt x="455467" y="45572"/>
                  </a:lnTo>
                  <a:lnTo>
                    <a:pt x="455467" y="48234"/>
                  </a:lnTo>
                  <a:lnTo>
                    <a:pt x="450080" y="48234"/>
                  </a:lnTo>
                  <a:lnTo>
                    <a:pt x="450080" y="50896"/>
                  </a:lnTo>
                  <a:lnTo>
                    <a:pt x="444693" y="50896"/>
                  </a:lnTo>
                  <a:lnTo>
                    <a:pt x="447355" y="50896"/>
                  </a:lnTo>
                  <a:lnTo>
                    <a:pt x="447355" y="58946"/>
                  </a:lnTo>
                  <a:lnTo>
                    <a:pt x="441967" y="58946"/>
                  </a:lnTo>
                  <a:lnTo>
                    <a:pt x="441967" y="66995"/>
                  </a:lnTo>
                  <a:lnTo>
                    <a:pt x="441967" y="64333"/>
                  </a:lnTo>
                  <a:lnTo>
                    <a:pt x="444629" y="64333"/>
                  </a:lnTo>
                  <a:lnTo>
                    <a:pt x="444629" y="66995"/>
                  </a:lnTo>
                  <a:lnTo>
                    <a:pt x="447291" y="66995"/>
                  </a:lnTo>
                  <a:lnTo>
                    <a:pt x="447291" y="75045"/>
                  </a:lnTo>
                  <a:lnTo>
                    <a:pt x="444629" y="75045"/>
                  </a:lnTo>
                  <a:lnTo>
                    <a:pt x="444629" y="77707"/>
                  </a:lnTo>
                  <a:lnTo>
                    <a:pt x="439242" y="77707"/>
                  </a:lnTo>
                  <a:lnTo>
                    <a:pt x="439242" y="80369"/>
                  </a:lnTo>
                  <a:lnTo>
                    <a:pt x="436580" y="80369"/>
                  </a:lnTo>
                  <a:lnTo>
                    <a:pt x="436580" y="83031"/>
                  </a:lnTo>
                  <a:lnTo>
                    <a:pt x="428530" y="83031"/>
                  </a:lnTo>
                  <a:lnTo>
                    <a:pt x="428530" y="88419"/>
                  </a:lnTo>
                  <a:lnTo>
                    <a:pt x="425868" y="88419"/>
                  </a:lnTo>
                  <a:lnTo>
                    <a:pt x="425868" y="91081"/>
                  </a:lnTo>
                  <a:lnTo>
                    <a:pt x="423206" y="91081"/>
                  </a:lnTo>
                  <a:lnTo>
                    <a:pt x="423206" y="99131"/>
                  </a:lnTo>
                  <a:lnTo>
                    <a:pt x="420544" y="99131"/>
                  </a:lnTo>
                  <a:lnTo>
                    <a:pt x="420544" y="101792"/>
                  </a:lnTo>
                  <a:lnTo>
                    <a:pt x="417882" y="101792"/>
                  </a:lnTo>
                  <a:lnTo>
                    <a:pt x="417882" y="107180"/>
                  </a:lnTo>
                  <a:lnTo>
                    <a:pt x="415220" y="107180"/>
                  </a:lnTo>
                  <a:lnTo>
                    <a:pt x="415220" y="109842"/>
                  </a:lnTo>
                  <a:lnTo>
                    <a:pt x="412558" y="109842"/>
                  </a:lnTo>
                  <a:lnTo>
                    <a:pt x="412558" y="112504"/>
                  </a:lnTo>
                  <a:lnTo>
                    <a:pt x="409895" y="112504"/>
                  </a:lnTo>
                  <a:lnTo>
                    <a:pt x="409895" y="115166"/>
                  </a:lnTo>
                  <a:lnTo>
                    <a:pt x="407233" y="115166"/>
                  </a:lnTo>
                  <a:lnTo>
                    <a:pt x="407233" y="117828"/>
                  </a:lnTo>
                  <a:lnTo>
                    <a:pt x="404571" y="117828"/>
                  </a:lnTo>
                  <a:lnTo>
                    <a:pt x="404571" y="120490"/>
                  </a:lnTo>
                  <a:lnTo>
                    <a:pt x="396522" y="120490"/>
                  </a:lnTo>
                  <a:lnTo>
                    <a:pt x="396522" y="117828"/>
                  </a:lnTo>
                  <a:lnTo>
                    <a:pt x="399184" y="117828"/>
                  </a:lnTo>
                  <a:lnTo>
                    <a:pt x="399184" y="115166"/>
                  </a:lnTo>
                  <a:lnTo>
                    <a:pt x="401846" y="115166"/>
                  </a:lnTo>
                  <a:lnTo>
                    <a:pt x="401846" y="109779"/>
                  </a:lnTo>
                  <a:lnTo>
                    <a:pt x="404508" y="109779"/>
                  </a:lnTo>
                  <a:lnTo>
                    <a:pt x="404508" y="107117"/>
                  </a:lnTo>
                  <a:lnTo>
                    <a:pt x="401846" y="107117"/>
                  </a:lnTo>
                  <a:lnTo>
                    <a:pt x="401846" y="112504"/>
                  </a:lnTo>
                  <a:lnTo>
                    <a:pt x="399184" y="112504"/>
                  </a:lnTo>
                  <a:lnTo>
                    <a:pt x="399184" y="115166"/>
                  </a:lnTo>
                  <a:lnTo>
                    <a:pt x="396522" y="115166"/>
                  </a:lnTo>
                  <a:lnTo>
                    <a:pt x="396522" y="112504"/>
                  </a:lnTo>
                  <a:lnTo>
                    <a:pt x="399184" y="112504"/>
                  </a:lnTo>
                  <a:lnTo>
                    <a:pt x="399184" y="109842"/>
                  </a:lnTo>
                  <a:lnTo>
                    <a:pt x="401846" y="109842"/>
                  </a:lnTo>
                  <a:lnTo>
                    <a:pt x="401846" y="104455"/>
                  </a:lnTo>
                  <a:lnTo>
                    <a:pt x="404508" y="104455"/>
                  </a:lnTo>
                  <a:lnTo>
                    <a:pt x="404508" y="99067"/>
                  </a:lnTo>
                  <a:lnTo>
                    <a:pt x="407170" y="99067"/>
                  </a:lnTo>
                  <a:lnTo>
                    <a:pt x="407170" y="93680"/>
                  </a:lnTo>
                  <a:lnTo>
                    <a:pt x="409832" y="93680"/>
                  </a:lnTo>
                  <a:lnTo>
                    <a:pt x="409832" y="82968"/>
                  </a:lnTo>
                  <a:lnTo>
                    <a:pt x="412494" y="82968"/>
                  </a:lnTo>
                  <a:lnTo>
                    <a:pt x="412494" y="48107"/>
                  </a:lnTo>
                  <a:lnTo>
                    <a:pt x="409832" y="48107"/>
                  </a:lnTo>
                  <a:lnTo>
                    <a:pt x="409832" y="42720"/>
                  </a:lnTo>
                  <a:lnTo>
                    <a:pt x="407170" y="42720"/>
                  </a:lnTo>
                  <a:lnTo>
                    <a:pt x="407170" y="40058"/>
                  </a:lnTo>
                  <a:lnTo>
                    <a:pt x="404508" y="40058"/>
                  </a:lnTo>
                  <a:lnTo>
                    <a:pt x="404508" y="34670"/>
                  </a:lnTo>
                  <a:lnTo>
                    <a:pt x="401846" y="34670"/>
                  </a:lnTo>
                  <a:lnTo>
                    <a:pt x="401846" y="32008"/>
                  </a:lnTo>
                  <a:lnTo>
                    <a:pt x="396458" y="32008"/>
                  </a:lnTo>
                  <a:lnTo>
                    <a:pt x="396458" y="29346"/>
                  </a:lnTo>
                  <a:lnTo>
                    <a:pt x="391071" y="29346"/>
                  </a:lnTo>
                  <a:lnTo>
                    <a:pt x="391071" y="26684"/>
                  </a:lnTo>
                  <a:lnTo>
                    <a:pt x="377634" y="26684"/>
                  </a:lnTo>
                  <a:lnTo>
                    <a:pt x="377634" y="24022"/>
                  </a:lnTo>
                  <a:lnTo>
                    <a:pt x="369584" y="24022"/>
                  </a:lnTo>
                  <a:lnTo>
                    <a:pt x="369584" y="26684"/>
                  </a:lnTo>
                  <a:lnTo>
                    <a:pt x="361534" y="26684"/>
                  </a:lnTo>
                  <a:lnTo>
                    <a:pt x="361534" y="29346"/>
                  </a:lnTo>
                  <a:lnTo>
                    <a:pt x="356147" y="29346"/>
                  </a:lnTo>
                  <a:lnTo>
                    <a:pt x="356147" y="26684"/>
                  </a:lnTo>
                  <a:lnTo>
                    <a:pt x="353485" y="26684"/>
                  </a:lnTo>
                  <a:lnTo>
                    <a:pt x="353485" y="29346"/>
                  </a:lnTo>
                  <a:lnTo>
                    <a:pt x="350823" y="29346"/>
                  </a:lnTo>
                  <a:lnTo>
                    <a:pt x="350823" y="26684"/>
                  </a:lnTo>
                  <a:lnTo>
                    <a:pt x="350823" y="29346"/>
                  </a:lnTo>
                  <a:lnTo>
                    <a:pt x="348161" y="29346"/>
                  </a:lnTo>
                  <a:lnTo>
                    <a:pt x="348161" y="26684"/>
                  </a:lnTo>
                  <a:lnTo>
                    <a:pt x="340111" y="26684"/>
                  </a:lnTo>
                  <a:lnTo>
                    <a:pt x="340111" y="29346"/>
                  </a:lnTo>
                  <a:lnTo>
                    <a:pt x="337449" y="29346"/>
                  </a:lnTo>
                  <a:lnTo>
                    <a:pt x="337449" y="32008"/>
                  </a:lnTo>
                  <a:lnTo>
                    <a:pt x="332062" y="32008"/>
                  </a:lnTo>
                  <a:lnTo>
                    <a:pt x="332062" y="34670"/>
                  </a:lnTo>
                  <a:lnTo>
                    <a:pt x="324012" y="34670"/>
                  </a:lnTo>
                  <a:lnTo>
                    <a:pt x="324012" y="32008"/>
                  </a:lnTo>
                  <a:lnTo>
                    <a:pt x="318625" y="32008"/>
                  </a:lnTo>
                  <a:lnTo>
                    <a:pt x="318625" y="34670"/>
                  </a:lnTo>
                  <a:lnTo>
                    <a:pt x="313237" y="34670"/>
                  </a:lnTo>
                  <a:lnTo>
                    <a:pt x="313237" y="32008"/>
                  </a:lnTo>
                  <a:lnTo>
                    <a:pt x="310575" y="32008"/>
                  </a:lnTo>
                  <a:lnTo>
                    <a:pt x="310575" y="29346"/>
                  </a:lnTo>
                  <a:lnTo>
                    <a:pt x="307913" y="29346"/>
                  </a:lnTo>
                  <a:lnTo>
                    <a:pt x="307913" y="26684"/>
                  </a:lnTo>
                  <a:lnTo>
                    <a:pt x="305251" y="26684"/>
                  </a:lnTo>
                  <a:lnTo>
                    <a:pt x="305251" y="24022"/>
                  </a:lnTo>
                  <a:lnTo>
                    <a:pt x="302589" y="24022"/>
                  </a:lnTo>
                  <a:lnTo>
                    <a:pt x="302589" y="21360"/>
                  </a:lnTo>
                  <a:lnTo>
                    <a:pt x="297201" y="21360"/>
                  </a:lnTo>
                  <a:lnTo>
                    <a:pt x="297201" y="18698"/>
                  </a:lnTo>
                  <a:lnTo>
                    <a:pt x="294539" y="18698"/>
                  </a:lnTo>
                  <a:lnTo>
                    <a:pt x="294539" y="16036"/>
                  </a:lnTo>
                  <a:lnTo>
                    <a:pt x="286490" y="16036"/>
                  </a:lnTo>
                  <a:lnTo>
                    <a:pt x="286490" y="13374"/>
                  </a:lnTo>
                  <a:lnTo>
                    <a:pt x="278440" y="13374"/>
                  </a:lnTo>
                  <a:lnTo>
                    <a:pt x="278440" y="10712"/>
                  </a:lnTo>
                  <a:lnTo>
                    <a:pt x="273052" y="10712"/>
                  </a:lnTo>
                  <a:lnTo>
                    <a:pt x="273052" y="2662"/>
                  </a:lnTo>
                  <a:lnTo>
                    <a:pt x="291813" y="2662"/>
                  </a:lnTo>
                  <a:lnTo>
                    <a:pt x="291813" y="0"/>
                  </a:lnTo>
                  <a:lnTo>
                    <a:pt x="294476" y="0"/>
                  </a:lnTo>
                  <a:lnTo>
                    <a:pt x="294476" y="2662"/>
                  </a:lnTo>
                  <a:lnTo>
                    <a:pt x="313237" y="2662"/>
                  </a:lnTo>
                  <a:lnTo>
                    <a:pt x="313237" y="5324"/>
                  </a:lnTo>
                  <a:lnTo>
                    <a:pt x="326674" y="5324"/>
                  </a:lnTo>
                  <a:lnTo>
                    <a:pt x="326674" y="7986"/>
                  </a:lnTo>
                  <a:lnTo>
                    <a:pt x="342773" y="7986"/>
                  </a:lnTo>
                  <a:lnTo>
                    <a:pt x="342773" y="10648"/>
                  </a:lnTo>
                  <a:lnTo>
                    <a:pt x="353485" y="10648"/>
                  </a:lnTo>
                  <a:lnTo>
                    <a:pt x="353485" y="13310"/>
                  </a:lnTo>
                  <a:lnTo>
                    <a:pt x="364197" y="13310"/>
                  </a:lnTo>
                  <a:lnTo>
                    <a:pt x="364197" y="15973"/>
                  </a:lnTo>
                  <a:lnTo>
                    <a:pt x="377634" y="15973"/>
                  </a:lnTo>
                  <a:lnTo>
                    <a:pt x="377634" y="18635"/>
                  </a:lnTo>
                  <a:lnTo>
                    <a:pt x="393733" y="18635"/>
                  </a:lnTo>
                  <a:lnTo>
                    <a:pt x="393733" y="21297"/>
                  </a:lnTo>
                  <a:lnTo>
                    <a:pt x="412494" y="21297"/>
                  </a:lnTo>
                  <a:lnTo>
                    <a:pt x="412494" y="23959"/>
                  </a:lnTo>
                  <a:lnTo>
                    <a:pt x="417882" y="23959"/>
                  </a:lnTo>
                  <a:lnTo>
                    <a:pt x="417882" y="21297"/>
                  </a:lnTo>
                  <a:lnTo>
                    <a:pt x="417882" y="23959"/>
                  </a:lnTo>
                  <a:lnTo>
                    <a:pt x="420544" y="23959"/>
                  </a:lnTo>
                  <a:lnTo>
                    <a:pt x="420544" y="21297"/>
                  </a:lnTo>
                  <a:lnTo>
                    <a:pt x="420544" y="23959"/>
                  </a:lnTo>
                  <a:lnTo>
                    <a:pt x="452742" y="23959"/>
                  </a:lnTo>
                  <a:lnTo>
                    <a:pt x="452742" y="26621"/>
                  </a:lnTo>
                  <a:lnTo>
                    <a:pt x="474165" y="26621"/>
                  </a:lnTo>
                  <a:lnTo>
                    <a:pt x="474165" y="29283"/>
                  </a:lnTo>
                  <a:lnTo>
                    <a:pt x="484877" y="29283"/>
                  </a:lnTo>
                  <a:lnTo>
                    <a:pt x="484877" y="31945"/>
                  </a:lnTo>
                  <a:lnTo>
                    <a:pt x="495589" y="31945"/>
                  </a:lnTo>
                  <a:lnTo>
                    <a:pt x="495589" y="34607"/>
                  </a:lnTo>
                  <a:lnTo>
                    <a:pt x="503638" y="34607"/>
                  </a:lnTo>
                  <a:lnTo>
                    <a:pt x="503638" y="37269"/>
                  </a:lnTo>
                  <a:lnTo>
                    <a:pt x="514350" y="37269"/>
                  </a:lnTo>
                  <a:lnTo>
                    <a:pt x="514350" y="39931"/>
                  </a:lnTo>
                  <a:lnTo>
                    <a:pt x="522399" y="39931"/>
                  </a:lnTo>
                  <a:lnTo>
                    <a:pt x="522399" y="42593"/>
                  </a:lnTo>
                  <a:lnTo>
                    <a:pt x="538499" y="42593"/>
                  </a:lnTo>
                  <a:lnTo>
                    <a:pt x="538499" y="45255"/>
                  </a:lnTo>
                  <a:lnTo>
                    <a:pt x="549211" y="45255"/>
                  </a:lnTo>
                  <a:lnTo>
                    <a:pt x="549211" y="47917"/>
                  </a:lnTo>
                  <a:lnTo>
                    <a:pt x="557260" y="47917"/>
                  </a:lnTo>
                  <a:lnTo>
                    <a:pt x="557260" y="50579"/>
                  </a:lnTo>
                  <a:lnTo>
                    <a:pt x="567972" y="50579"/>
                  </a:lnTo>
                  <a:lnTo>
                    <a:pt x="567972" y="53241"/>
                  </a:lnTo>
                  <a:lnTo>
                    <a:pt x="581409" y="53241"/>
                  </a:lnTo>
                  <a:lnTo>
                    <a:pt x="581409" y="55904"/>
                  </a:lnTo>
                  <a:lnTo>
                    <a:pt x="589458" y="55904"/>
                  </a:lnTo>
                  <a:lnTo>
                    <a:pt x="589458" y="58566"/>
                  </a:lnTo>
                  <a:lnTo>
                    <a:pt x="600170" y="58566"/>
                  </a:lnTo>
                  <a:lnTo>
                    <a:pt x="600170" y="61228"/>
                  </a:lnTo>
                  <a:lnTo>
                    <a:pt x="608220" y="61228"/>
                  </a:lnTo>
                  <a:lnTo>
                    <a:pt x="608220" y="63890"/>
                  </a:lnTo>
                  <a:lnTo>
                    <a:pt x="616269" y="63890"/>
                  </a:lnTo>
                  <a:lnTo>
                    <a:pt x="616269" y="66552"/>
                  </a:lnTo>
                  <a:lnTo>
                    <a:pt x="624319" y="66552"/>
                  </a:lnTo>
                  <a:lnTo>
                    <a:pt x="624319" y="69214"/>
                  </a:lnTo>
                  <a:lnTo>
                    <a:pt x="632369" y="69214"/>
                  </a:lnTo>
                  <a:lnTo>
                    <a:pt x="632369" y="71876"/>
                  </a:lnTo>
                  <a:lnTo>
                    <a:pt x="637756" y="71876"/>
                  </a:lnTo>
                  <a:lnTo>
                    <a:pt x="637756" y="74538"/>
                  </a:lnTo>
                  <a:lnTo>
                    <a:pt x="640418" y="74538"/>
                  </a:lnTo>
                  <a:lnTo>
                    <a:pt x="640418" y="77200"/>
                  </a:lnTo>
                  <a:lnTo>
                    <a:pt x="645806" y="77200"/>
                  </a:lnTo>
                  <a:lnTo>
                    <a:pt x="645806" y="79862"/>
                  </a:lnTo>
                  <a:lnTo>
                    <a:pt x="648468" y="79862"/>
                  </a:lnTo>
                  <a:lnTo>
                    <a:pt x="648468" y="82524"/>
                  </a:lnTo>
                  <a:lnTo>
                    <a:pt x="651130" y="82524"/>
                  </a:lnTo>
                  <a:lnTo>
                    <a:pt x="651130" y="87912"/>
                  </a:lnTo>
                  <a:lnTo>
                    <a:pt x="648468" y="87912"/>
                  </a:lnTo>
                  <a:lnTo>
                    <a:pt x="648468" y="90574"/>
                  </a:lnTo>
                  <a:lnTo>
                    <a:pt x="645806" y="90574"/>
                  </a:lnTo>
                  <a:lnTo>
                    <a:pt x="645806" y="98623"/>
                  </a:lnTo>
                  <a:lnTo>
                    <a:pt x="648468" y="98623"/>
                  </a:lnTo>
                  <a:lnTo>
                    <a:pt x="648468" y="101286"/>
                  </a:lnTo>
                  <a:lnTo>
                    <a:pt x="651130" y="101286"/>
                  </a:lnTo>
                  <a:lnTo>
                    <a:pt x="651130" y="98623"/>
                  </a:lnTo>
                  <a:lnTo>
                    <a:pt x="648468" y="98623"/>
                  </a:lnTo>
                  <a:lnTo>
                    <a:pt x="648468" y="95961"/>
                  </a:lnTo>
                  <a:lnTo>
                    <a:pt x="645806" y="95961"/>
                  </a:lnTo>
                  <a:lnTo>
                    <a:pt x="645806" y="90574"/>
                  </a:lnTo>
                  <a:lnTo>
                    <a:pt x="648468" y="90574"/>
                  </a:lnTo>
                  <a:lnTo>
                    <a:pt x="648468" y="87912"/>
                  </a:lnTo>
                  <a:lnTo>
                    <a:pt x="656517" y="87912"/>
                  </a:lnTo>
                  <a:lnTo>
                    <a:pt x="656517" y="93299"/>
                  </a:lnTo>
                  <a:lnTo>
                    <a:pt x="659179" y="93299"/>
                  </a:lnTo>
                  <a:lnTo>
                    <a:pt x="656517" y="93299"/>
                  </a:lnTo>
                  <a:lnTo>
                    <a:pt x="656517" y="98687"/>
                  </a:lnTo>
                  <a:lnTo>
                    <a:pt x="659179" y="98687"/>
                  </a:lnTo>
                  <a:lnTo>
                    <a:pt x="659179" y="101349"/>
                  </a:lnTo>
                  <a:lnTo>
                    <a:pt x="656517" y="101349"/>
                  </a:lnTo>
                  <a:lnTo>
                    <a:pt x="656517" y="104011"/>
                  </a:lnTo>
                  <a:lnTo>
                    <a:pt x="653855" y="104011"/>
                  </a:lnTo>
                  <a:lnTo>
                    <a:pt x="653855" y="106673"/>
                  </a:lnTo>
                  <a:lnTo>
                    <a:pt x="651193" y="106673"/>
                  </a:lnTo>
                  <a:lnTo>
                    <a:pt x="651193" y="109335"/>
                  </a:lnTo>
                  <a:lnTo>
                    <a:pt x="653855" y="109335"/>
                  </a:lnTo>
                  <a:lnTo>
                    <a:pt x="653855" y="106673"/>
                  </a:lnTo>
                  <a:lnTo>
                    <a:pt x="653855" y="114723"/>
                  </a:lnTo>
                  <a:lnTo>
                    <a:pt x="651193" y="117385"/>
                  </a:lnTo>
                  <a:lnTo>
                    <a:pt x="651193" y="122772"/>
                  </a:lnTo>
                  <a:lnTo>
                    <a:pt x="656581" y="122772"/>
                  </a:lnTo>
                  <a:lnTo>
                    <a:pt x="648531" y="168344"/>
                  </a:lnTo>
                  <a:lnTo>
                    <a:pt x="648531" y="195155"/>
                  </a:lnTo>
                  <a:lnTo>
                    <a:pt x="651193" y="195155"/>
                  </a:lnTo>
                  <a:lnTo>
                    <a:pt x="661905" y="203205"/>
                  </a:lnTo>
                  <a:lnTo>
                    <a:pt x="672616" y="213916"/>
                  </a:lnTo>
                  <a:lnTo>
                    <a:pt x="683328" y="221966"/>
                  </a:lnTo>
                  <a:lnTo>
                    <a:pt x="683328" y="224628"/>
                  </a:lnTo>
                  <a:lnTo>
                    <a:pt x="685990" y="224628"/>
                  </a:lnTo>
                  <a:lnTo>
                    <a:pt x="685990" y="227290"/>
                  </a:lnTo>
                  <a:lnTo>
                    <a:pt x="688652" y="229952"/>
                  </a:lnTo>
                  <a:lnTo>
                    <a:pt x="691314" y="232614"/>
                  </a:lnTo>
                  <a:lnTo>
                    <a:pt x="691314" y="235276"/>
                  </a:lnTo>
                  <a:lnTo>
                    <a:pt x="693976" y="237938"/>
                  </a:lnTo>
                  <a:lnTo>
                    <a:pt x="699364" y="245988"/>
                  </a:lnTo>
                  <a:lnTo>
                    <a:pt x="704751" y="254038"/>
                  </a:lnTo>
                  <a:lnTo>
                    <a:pt x="707413" y="254038"/>
                  </a:lnTo>
                  <a:lnTo>
                    <a:pt x="704751" y="254038"/>
                  </a:lnTo>
                  <a:lnTo>
                    <a:pt x="704751" y="256700"/>
                  </a:lnTo>
                  <a:lnTo>
                    <a:pt x="702089" y="256700"/>
                  </a:lnTo>
                  <a:lnTo>
                    <a:pt x="704751" y="259362"/>
                  </a:lnTo>
                  <a:lnTo>
                    <a:pt x="710139" y="259362"/>
                  </a:lnTo>
                  <a:lnTo>
                    <a:pt x="710139" y="264749"/>
                  </a:lnTo>
                  <a:lnTo>
                    <a:pt x="712801" y="264749"/>
                  </a:lnTo>
                  <a:lnTo>
                    <a:pt x="712801" y="267411"/>
                  </a:lnTo>
                  <a:lnTo>
                    <a:pt x="715463" y="267411"/>
                  </a:lnTo>
                  <a:lnTo>
                    <a:pt x="715463" y="270073"/>
                  </a:lnTo>
                  <a:lnTo>
                    <a:pt x="718125" y="270073"/>
                  </a:lnTo>
                  <a:lnTo>
                    <a:pt x="718125" y="272735"/>
                  </a:lnTo>
                  <a:lnTo>
                    <a:pt x="715463" y="275398"/>
                  </a:lnTo>
                  <a:lnTo>
                    <a:pt x="712801" y="278060"/>
                  </a:lnTo>
                  <a:lnTo>
                    <a:pt x="710139" y="278060"/>
                  </a:lnTo>
                  <a:lnTo>
                    <a:pt x="707477" y="275398"/>
                  </a:lnTo>
                  <a:lnTo>
                    <a:pt x="704815" y="272735"/>
                  </a:lnTo>
                  <a:lnTo>
                    <a:pt x="699428" y="272735"/>
                  </a:lnTo>
                  <a:lnTo>
                    <a:pt x="699428" y="275398"/>
                  </a:lnTo>
                  <a:lnTo>
                    <a:pt x="696765" y="275398"/>
                  </a:lnTo>
                  <a:lnTo>
                    <a:pt x="696765" y="278060"/>
                  </a:lnTo>
                  <a:lnTo>
                    <a:pt x="699428" y="278060"/>
                  </a:lnTo>
                  <a:lnTo>
                    <a:pt x="699428" y="280722"/>
                  </a:lnTo>
                  <a:lnTo>
                    <a:pt x="702089" y="280722"/>
                  </a:lnTo>
                  <a:lnTo>
                    <a:pt x="702089" y="283384"/>
                  </a:lnTo>
                  <a:lnTo>
                    <a:pt x="699428" y="286046"/>
                  </a:lnTo>
                  <a:lnTo>
                    <a:pt x="699428" y="288708"/>
                  </a:lnTo>
                  <a:lnTo>
                    <a:pt x="696765" y="291370"/>
                  </a:lnTo>
                  <a:lnTo>
                    <a:pt x="694103" y="291370"/>
                  </a:lnTo>
                  <a:lnTo>
                    <a:pt x="694103" y="294032"/>
                  </a:lnTo>
                  <a:lnTo>
                    <a:pt x="688716" y="294032"/>
                  </a:lnTo>
                  <a:lnTo>
                    <a:pt x="688716" y="280595"/>
                  </a:lnTo>
                  <a:lnTo>
                    <a:pt x="686053" y="280595"/>
                  </a:lnTo>
                  <a:lnTo>
                    <a:pt x="686053" y="288645"/>
                  </a:lnTo>
                  <a:lnTo>
                    <a:pt x="683392" y="288645"/>
                  </a:lnTo>
                  <a:lnTo>
                    <a:pt x="683392" y="294032"/>
                  </a:lnTo>
                  <a:lnTo>
                    <a:pt x="678004" y="294032"/>
                  </a:lnTo>
                  <a:lnTo>
                    <a:pt x="678004" y="288645"/>
                  </a:lnTo>
                  <a:lnTo>
                    <a:pt x="680666" y="288645"/>
                  </a:lnTo>
                  <a:lnTo>
                    <a:pt x="680666" y="280595"/>
                  </a:lnTo>
                  <a:lnTo>
                    <a:pt x="678004" y="280595"/>
                  </a:lnTo>
                  <a:lnTo>
                    <a:pt x="678004" y="277933"/>
                  </a:lnTo>
                  <a:lnTo>
                    <a:pt x="675342" y="277933"/>
                  </a:lnTo>
                  <a:lnTo>
                    <a:pt x="675342" y="280595"/>
                  </a:lnTo>
                  <a:lnTo>
                    <a:pt x="672680" y="283257"/>
                  </a:lnTo>
                  <a:lnTo>
                    <a:pt x="672680" y="291307"/>
                  </a:lnTo>
                  <a:lnTo>
                    <a:pt x="670018" y="291307"/>
                  </a:lnTo>
                  <a:lnTo>
                    <a:pt x="670018" y="293969"/>
                  </a:lnTo>
                  <a:lnTo>
                    <a:pt x="667356" y="293969"/>
                  </a:lnTo>
                  <a:lnTo>
                    <a:pt x="667356" y="291307"/>
                  </a:lnTo>
                  <a:lnTo>
                    <a:pt x="664694" y="291307"/>
                  </a:lnTo>
                  <a:lnTo>
                    <a:pt x="664694" y="288645"/>
                  </a:lnTo>
                  <a:lnTo>
                    <a:pt x="629833" y="288645"/>
                  </a:lnTo>
                  <a:lnTo>
                    <a:pt x="627171" y="291307"/>
                  </a:lnTo>
                  <a:lnTo>
                    <a:pt x="619121" y="291307"/>
                  </a:lnTo>
                  <a:lnTo>
                    <a:pt x="619121" y="283257"/>
                  </a:lnTo>
                  <a:lnTo>
                    <a:pt x="616459" y="283257"/>
                  </a:lnTo>
                  <a:lnTo>
                    <a:pt x="616459" y="280595"/>
                  </a:lnTo>
                  <a:lnTo>
                    <a:pt x="613798" y="280595"/>
                  </a:lnTo>
                  <a:lnTo>
                    <a:pt x="613798" y="283257"/>
                  </a:lnTo>
                  <a:lnTo>
                    <a:pt x="611135" y="283257"/>
                  </a:lnTo>
                  <a:lnTo>
                    <a:pt x="611135" y="291307"/>
                  </a:lnTo>
                  <a:lnTo>
                    <a:pt x="608473" y="291307"/>
                  </a:lnTo>
                  <a:lnTo>
                    <a:pt x="605811" y="293969"/>
                  </a:lnTo>
                  <a:lnTo>
                    <a:pt x="600423" y="293969"/>
                  </a:lnTo>
                  <a:lnTo>
                    <a:pt x="597762" y="296631"/>
                  </a:lnTo>
                  <a:lnTo>
                    <a:pt x="600423" y="299293"/>
                  </a:lnTo>
                  <a:lnTo>
                    <a:pt x="603086" y="299293"/>
                  </a:lnTo>
                  <a:lnTo>
                    <a:pt x="603086" y="301955"/>
                  </a:lnTo>
                  <a:lnTo>
                    <a:pt x="605748" y="301955"/>
                  </a:lnTo>
                  <a:lnTo>
                    <a:pt x="605748" y="304617"/>
                  </a:lnTo>
                  <a:lnTo>
                    <a:pt x="608410" y="307279"/>
                  </a:lnTo>
                  <a:lnTo>
                    <a:pt x="597698" y="307279"/>
                  </a:lnTo>
                  <a:lnTo>
                    <a:pt x="597698" y="304617"/>
                  </a:lnTo>
                  <a:lnTo>
                    <a:pt x="595036" y="304617"/>
                  </a:lnTo>
                  <a:lnTo>
                    <a:pt x="592374" y="301955"/>
                  </a:lnTo>
                  <a:lnTo>
                    <a:pt x="589712" y="301955"/>
                  </a:lnTo>
                  <a:lnTo>
                    <a:pt x="589712" y="299293"/>
                  </a:lnTo>
                  <a:lnTo>
                    <a:pt x="587050" y="299293"/>
                  </a:lnTo>
                  <a:lnTo>
                    <a:pt x="584388" y="296631"/>
                  </a:lnTo>
                  <a:lnTo>
                    <a:pt x="579001" y="296631"/>
                  </a:lnTo>
                  <a:lnTo>
                    <a:pt x="576338" y="293969"/>
                  </a:lnTo>
                  <a:lnTo>
                    <a:pt x="573676" y="296631"/>
                  </a:lnTo>
                  <a:lnTo>
                    <a:pt x="573676" y="299293"/>
                  </a:lnTo>
                  <a:lnTo>
                    <a:pt x="576338" y="301955"/>
                  </a:lnTo>
                  <a:lnTo>
                    <a:pt x="579001" y="301955"/>
                  </a:lnTo>
                  <a:lnTo>
                    <a:pt x="581662" y="304617"/>
                  </a:lnTo>
                  <a:lnTo>
                    <a:pt x="587050" y="304617"/>
                  </a:lnTo>
                  <a:lnTo>
                    <a:pt x="587050" y="307279"/>
                  </a:lnTo>
                  <a:lnTo>
                    <a:pt x="589712" y="307279"/>
                  </a:lnTo>
                  <a:lnTo>
                    <a:pt x="589712" y="312667"/>
                  </a:lnTo>
                  <a:lnTo>
                    <a:pt x="587050" y="312667"/>
                  </a:lnTo>
                  <a:lnTo>
                    <a:pt x="587050" y="310004"/>
                  </a:lnTo>
                  <a:lnTo>
                    <a:pt x="573613" y="310004"/>
                  </a:lnTo>
                  <a:lnTo>
                    <a:pt x="573613" y="312667"/>
                  </a:lnTo>
                  <a:lnTo>
                    <a:pt x="570951" y="312667"/>
                  </a:lnTo>
                  <a:lnTo>
                    <a:pt x="568289" y="315329"/>
                  </a:lnTo>
                  <a:lnTo>
                    <a:pt x="568289" y="317991"/>
                  </a:lnTo>
                  <a:lnTo>
                    <a:pt x="565626" y="317991"/>
                  </a:lnTo>
                  <a:lnTo>
                    <a:pt x="565626" y="320653"/>
                  </a:lnTo>
                  <a:lnTo>
                    <a:pt x="557577" y="320653"/>
                  </a:lnTo>
                  <a:lnTo>
                    <a:pt x="557577" y="317991"/>
                  </a:lnTo>
                  <a:lnTo>
                    <a:pt x="554915" y="317991"/>
                  </a:lnTo>
                  <a:lnTo>
                    <a:pt x="554915" y="315329"/>
                  </a:lnTo>
                  <a:lnTo>
                    <a:pt x="552253" y="315329"/>
                  </a:lnTo>
                  <a:lnTo>
                    <a:pt x="552253" y="312667"/>
                  </a:lnTo>
                  <a:lnTo>
                    <a:pt x="549591" y="312667"/>
                  </a:lnTo>
                  <a:lnTo>
                    <a:pt x="546929" y="315329"/>
                  </a:lnTo>
                  <a:lnTo>
                    <a:pt x="546929" y="323378"/>
                  </a:lnTo>
                  <a:lnTo>
                    <a:pt x="544267" y="326040"/>
                  </a:lnTo>
                  <a:lnTo>
                    <a:pt x="541605" y="326040"/>
                  </a:lnTo>
                  <a:lnTo>
                    <a:pt x="538943" y="328702"/>
                  </a:lnTo>
                  <a:lnTo>
                    <a:pt x="536280" y="331364"/>
                  </a:lnTo>
                  <a:lnTo>
                    <a:pt x="533618" y="331364"/>
                  </a:lnTo>
                  <a:lnTo>
                    <a:pt x="533618" y="344801"/>
                  </a:lnTo>
                  <a:lnTo>
                    <a:pt x="536280" y="344801"/>
                  </a:lnTo>
                  <a:lnTo>
                    <a:pt x="536280" y="350189"/>
                  </a:lnTo>
                  <a:lnTo>
                    <a:pt x="533618" y="350189"/>
                  </a:lnTo>
                  <a:lnTo>
                    <a:pt x="530956" y="352851"/>
                  </a:lnTo>
                  <a:lnTo>
                    <a:pt x="525569" y="352851"/>
                  </a:lnTo>
                  <a:lnTo>
                    <a:pt x="522907" y="355513"/>
                  </a:lnTo>
                  <a:lnTo>
                    <a:pt x="522907" y="360901"/>
                  </a:lnTo>
                  <a:lnTo>
                    <a:pt x="525569" y="363563"/>
                  </a:lnTo>
                  <a:lnTo>
                    <a:pt x="525569" y="368950"/>
                  </a:lnTo>
                  <a:lnTo>
                    <a:pt x="517519" y="368950"/>
                  </a:lnTo>
                  <a:lnTo>
                    <a:pt x="517519" y="366288"/>
                  </a:lnTo>
                  <a:lnTo>
                    <a:pt x="514857" y="366288"/>
                  </a:lnTo>
                  <a:lnTo>
                    <a:pt x="514857" y="363626"/>
                  </a:lnTo>
                  <a:lnTo>
                    <a:pt x="506808" y="363626"/>
                  </a:lnTo>
                  <a:lnTo>
                    <a:pt x="506808" y="366288"/>
                  </a:lnTo>
                  <a:lnTo>
                    <a:pt x="504145" y="366288"/>
                  </a:lnTo>
                  <a:lnTo>
                    <a:pt x="504145" y="368950"/>
                  </a:lnTo>
                  <a:lnTo>
                    <a:pt x="501483" y="368950"/>
                  </a:lnTo>
                  <a:lnTo>
                    <a:pt x="501483" y="366288"/>
                  </a:lnTo>
                  <a:lnTo>
                    <a:pt x="490772" y="366288"/>
                  </a:lnTo>
                  <a:lnTo>
                    <a:pt x="490772" y="368950"/>
                  </a:lnTo>
                  <a:lnTo>
                    <a:pt x="488110" y="371612"/>
                  </a:lnTo>
                  <a:lnTo>
                    <a:pt x="488110" y="374275"/>
                  </a:lnTo>
                  <a:lnTo>
                    <a:pt x="482722" y="374275"/>
                  </a:lnTo>
                  <a:lnTo>
                    <a:pt x="482722" y="376936"/>
                  </a:lnTo>
                  <a:lnTo>
                    <a:pt x="474673" y="376936"/>
                  </a:lnTo>
                  <a:lnTo>
                    <a:pt x="472011" y="379599"/>
                  </a:lnTo>
                  <a:lnTo>
                    <a:pt x="469348" y="382261"/>
                  </a:lnTo>
                  <a:lnTo>
                    <a:pt x="469348" y="395698"/>
                  </a:lnTo>
                  <a:lnTo>
                    <a:pt x="455911" y="395698"/>
                  </a:lnTo>
                  <a:lnTo>
                    <a:pt x="453249" y="398360"/>
                  </a:lnTo>
                  <a:lnTo>
                    <a:pt x="450587" y="398360"/>
                  </a:lnTo>
                  <a:lnTo>
                    <a:pt x="450587" y="395698"/>
                  </a:lnTo>
                  <a:lnTo>
                    <a:pt x="447925" y="395698"/>
                  </a:lnTo>
                  <a:lnTo>
                    <a:pt x="447925" y="390310"/>
                  </a:lnTo>
                  <a:lnTo>
                    <a:pt x="445263" y="387648"/>
                  </a:lnTo>
                  <a:lnTo>
                    <a:pt x="445263" y="384986"/>
                  </a:lnTo>
                  <a:lnTo>
                    <a:pt x="442601" y="384986"/>
                  </a:lnTo>
                  <a:lnTo>
                    <a:pt x="442601" y="382324"/>
                  </a:lnTo>
                  <a:lnTo>
                    <a:pt x="437213" y="382324"/>
                  </a:lnTo>
                  <a:lnTo>
                    <a:pt x="434551" y="384986"/>
                  </a:lnTo>
                  <a:lnTo>
                    <a:pt x="431889" y="387648"/>
                  </a:lnTo>
                  <a:lnTo>
                    <a:pt x="431889" y="390310"/>
                  </a:lnTo>
                  <a:lnTo>
                    <a:pt x="429227" y="390310"/>
                  </a:lnTo>
                  <a:lnTo>
                    <a:pt x="426565" y="392972"/>
                  </a:lnTo>
                  <a:lnTo>
                    <a:pt x="423903" y="392972"/>
                  </a:lnTo>
                  <a:lnTo>
                    <a:pt x="421241" y="395634"/>
                  </a:lnTo>
                  <a:lnTo>
                    <a:pt x="415853" y="395634"/>
                  </a:lnTo>
                  <a:lnTo>
                    <a:pt x="413191" y="398296"/>
                  </a:lnTo>
                  <a:lnTo>
                    <a:pt x="410529" y="398296"/>
                  </a:lnTo>
                  <a:lnTo>
                    <a:pt x="410529" y="400959"/>
                  </a:lnTo>
                  <a:lnTo>
                    <a:pt x="407867" y="400959"/>
                  </a:lnTo>
                  <a:lnTo>
                    <a:pt x="407867" y="411670"/>
                  </a:lnTo>
                  <a:lnTo>
                    <a:pt x="405205" y="414332"/>
                  </a:lnTo>
                  <a:lnTo>
                    <a:pt x="397156" y="414332"/>
                  </a:lnTo>
                  <a:lnTo>
                    <a:pt x="397156" y="406283"/>
                  </a:lnTo>
                  <a:lnTo>
                    <a:pt x="399818" y="406283"/>
                  </a:lnTo>
                  <a:lnTo>
                    <a:pt x="399818" y="400895"/>
                  </a:lnTo>
                  <a:lnTo>
                    <a:pt x="397156" y="400895"/>
                  </a:lnTo>
                  <a:lnTo>
                    <a:pt x="394493" y="398233"/>
                  </a:lnTo>
                  <a:lnTo>
                    <a:pt x="391831" y="400895"/>
                  </a:lnTo>
                  <a:lnTo>
                    <a:pt x="389169" y="403557"/>
                  </a:lnTo>
                  <a:lnTo>
                    <a:pt x="386507" y="403557"/>
                  </a:lnTo>
                  <a:lnTo>
                    <a:pt x="383845" y="406219"/>
                  </a:lnTo>
                  <a:lnTo>
                    <a:pt x="381183" y="406219"/>
                  </a:lnTo>
                  <a:lnTo>
                    <a:pt x="378521" y="403557"/>
                  </a:lnTo>
                  <a:lnTo>
                    <a:pt x="375859" y="403557"/>
                  </a:lnTo>
                  <a:lnTo>
                    <a:pt x="373197" y="398170"/>
                  </a:lnTo>
                  <a:lnTo>
                    <a:pt x="373197" y="395508"/>
                  </a:lnTo>
                  <a:lnTo>
                    <a:pt x="370535" y="395508"/>
                  </a:lnTo>
                  <a:lnTo>
                    <a:pt x="370535" y="392846"/>
                  </a:lnTo>
                  <a:lnTo>
                    <a:pt x="367873" y="390183"/>
                  </a:lnTo>
                  <a:lnTo>
                    <a:pt x="365211" y="390183"/>
                  </a:lnTo>
                  <a:lnTo>
                    <a:pt x="365211" y="387521"/>
                  </a:lnTo>
                  <a:lnTo>
                    <a:pt x="362549" y="387521"/>
                  </a:lnTo>
                  <a:lnTo>
                    <a:pt x="362549" y="384859"/>
                  </a:lnTo>
                  <a:lnTo>
                    <a:pt x="359887" y="384859"/>
                  </a:lnTo>
                  <a:lnTo>
                    <a:pt x="357224" y="382197"/>
                  </a:lnTo>
                  <a:lnTo>
                    <a:pt x="354562" y="382197"/>
                  </a:lnTo>
                  <a:lnTo>
                    <a:pt x="351900" y="384859"/>
                  </a:lnTo>
                  <a:lnTo>
                    <a:pt x="349239" y="384859"/>
                  </a:lnTo>
                  <a:lnTo>
                    <a:pt x="349239" y="387521"/>
                  </a:lnTo>
                  <a:lnTo>
                    <a:pt x="346576" y="390183"/>
                  </a:lnTo>
                  <a:lnTo>
                    <a:pt x="346576" y="395571"/>
                  </a:lnTo>
                  <a:lnTo>
                    <a:pt x="351964" y="395571"/>
                  </a:lnTo>
                  <a:lnTo>
                    <a:pt x="351964" y="400959"/>
                  </a:lnTo>
                  <a:lnTo>
                    <a:pt x="349302" y="400959"/>
                  </a:lnTo>
                  <a:lnTo>
                    <a:pt x="349302" y="411670"/>
                  </a:lnTo>
                  <a:lnTo>
                    <a:pt x="346640" y="414332"/>
                  </a:lnTo>
                  <a:moveTo>
                    <a:pt x="345879" y="415093"/>
                  </a:moveTo>
                  <a:lnTo>
                    <a:pt x="343217" y="417755"/>
                  </a:lnTo>
                  <a:lnTo>
                    <a:pt x="340555" y="417755"/>
                  </a:lnTo>
                  <a:lnTo>
                    <a:pt x="335167" y="415093"/>
                  </a:lnTo>
                  <a:lnTo>
                    <a:pt x="329780" y="412431"/>
                  </a:lnTo>
                  <a:lnTo>
                    <a:pt x="316343" y="412431"/>
                  </a:lnTo>
                  <a:lnTo>
                    <a:pt x="316343" y="423142"/>
                  </a:lnTo>
                  <a:lnTo>
                    <a:pt x="319005" y="425805"/>
                  </a:lnTo>
                  <a:lnTo>
                    <a:pt x="319005" y="431192"/>
                  </a:lnTo>
                  <a:lnTo>
                    <a:pt x="321667" y="433854"/>
                  </a:lnTo>
                  <a:lnTo>
                    <a:pt x="324329" y="436516"/>
                  </a:lnTo>
                  <a:lnTo>
                    <a:pt x="326991" y="436516"/>
                  </a:lnTo>
                  <a:lnTo>
                    <a:pt x="329653" y="439178"/>
                  </a:lnTo>
                  <a:lnTo>
                    <a:pt x="335040" y="439178"/>
                  </a:lnTo>
                  <a:lnTo>
                    <a:pt x="335040" y="444566"/>
                  </a:lnTo>
                  <a:lnTo>
                    <a:pt x="326991" y="444566"/>
                  </a:lnTo>
                  <a:lnTo>
                    <a:pt x="321603" y="447228"/>
                  </a:lnTo>
                  <a:lnTo>
                    <a:pt x="316216" y="447228"/>
                  </a:lnTo>
                  <a:lnTo>
                    <a:pt x="316216" y="444566"/>
                  </a:lnTo>
                  <a:lnTo>
                    <a:pt x="308166" y="444566"/>
                  </a:lnTo>
                  <a:lnTo>
                    <a:pt x="308166" y="447228"/>
                  </a:lnTo>
                  <a:lnTo>
                    <a:pt x="305504" y="447228"/>
                  </a:lnTo>
                  <a:lnTo>
                    <a:pt x="302842" y="449890"/>
                  </a:lnTo>
                  <a:lnTo>
                    <a:pt x="300180" y="449890"/>
                  </a:lnTo>
                  <a:lnTo>
                    <a:pt x="300180" y="452552"/>
                  </a:lnTo>
                  <a:lnTo>
                    <a:pt x="292131" y="452552"/>
                  </a:lnTo>
                  <a:lnTo>
                    <a:pt x="289468" y="449890"/>
                  </a:lnTo>
                  <a:lnTo>
                    <a:pt x="286806" y="449890"/>
                  </a:lnTo>
                  <a:lnTo>
                    <a:pt x="286806" y="447228"/>
                  </a:lnTo>
                  <a:lnTo>
                    <a:pt x="281419" y="447228"/>
                  </a:lnTo>
                  <a:lnTo>
                    <a:pt x="278757" y="449890"/>
                  </a:lnTo>
                  <a:lnTo>
                    <a:pt x="278757" y="455278"/>
                  </a:lnTo>
                  <a:lnTo>
                    <a:pt x="276095" y="457939"/>
                  </a:lnTo>
                  <a:lnTo>
                    <a:pt x="273433" y="460602"/>
                  </a:lnTo>
                  <a:lnTo>
                    <a:pt x="273433" y="471313"/>
                  </a:lnTo>
                  <a:lnTo>
                    <a:pt x="270771" y="471313"/>
                  </a:lnTo>
                  <a:lnTo>
                    <a:pt x="268108" y="476701"/>
                  </a:lnTo>
                  <a:lnTo>
                    <a:pt x="265446" y="476701"/>
                  </a:lnTo>
                  <a:lnTo>
                    <a:pt x="265446" y="479363"/>
                  </a:lnTo>
                  <a:lnTo>
                    <a:pt x="262785" y="479363"/>
                  </a:lnTo>
                  <a:lnTo>
                    <a:pt x="262785" y="482025"/>
                  </a:lnTo>
                  <a:lnTo>
                    <a:pt x="260122" y="482025"/>
                  </a:lnTo>
                  <a:lnTo>
                    <a:pt x="257460" y="484687"/>
                  </a:lnTo>
                  <a:lnTo>
                    <a:pt x="252073" y="484687"/>
                  </a:lnTo>
                  <a:lnTo>
                    <a:pt x="252073" y="487349"/>
                  </a:lnTo>
                  <a:lnTo>
                    <a:pt x="249411" y="487349"/>
                  </a:lnTo>
                  <a:lnTo>
                    <a:pt x="246749" y="490011"/>
                  </a:lnTo>
                  <a:lnTo>
                    <a:pt x="249411" y="492673"/>
                  </a:lnTo>
                  <a:lnTo>
                    <a:pt x="249411" y="500723"/>
                  </a:lnTo>
                  <a:lnTo>
                    <a:pt x="244023" y="503385"/>
                  </a:lnTo>
                  <a:lnTo>
                    <a:pt x="244023" y="506047"/>
                  </a:lnTo>
                  <a:lnTo>
                    <a:pt x="241361" y="506047"/>
                  </a:lnTo>
                  <a:lnTo>
                    <a:pt x="238699" y="503385"/>
                  </a:lnTo>
                  <a:lnTo>
                    <a:pt x="238699" y="500723"/>
                  </a:lnTo>
                  <a:lnTo>
                    <a:pt x="236037" y="500723"/>
                  </a:lnTo>
                  <a:lnTo>
                    <a:pt x="236037" y="498061"/>
                  </a:lnTo>
                  <a:lnTo>
                    <a:pt x="233375" y="498061"/>
                  </a:lnTo>
                  <a:lnTo>
                    <a:pt x="230713" y="495399"/>
                  </a:lnTo>
                  <a:lnTo>
                    <a:pt x="222663" y="495399"/>
                  </a:lnTo>
                  <a:lnTo>
                    <a:pt x="222663" y="498061"/>
                  </a:lnTo>
                  <a:lnTo>
                    <a:pt x="220001" y="498061"/>
                  </a:lnTo>
                  <a:lnTo>
                    <a:pt x="220001" y="506110"/>
                  </a:lnTo>
                  <a:lnTo>
                    <a:pt x="222663" y="506110"/>
                  </a:lnTo>
                  <a:lnTo>
                    <a:pt x="222663" y="511498"/>
                  </a:lnTo>
                  <a:lnTo>
                    <a:pt x="225325" y="514160"/>
                  </a:lnTo>
                  <a:lnTo>
                    <a:pt x="227988" y="514160"/>
                  </a:lnTo>
                  <a:lnTo>
                    <a:pt x="227988" y="516822"/>
                  </a:lnTo>
                  <a:lnTo>
                    <a:pt x="241425" y="516822"/>
                  </a:lnTo>
                  <a:lnTo>
                    <a:pt x="241425" y="522210"/>
                  </a:lnTo>
                  <a:lnTo>
                    <a:pt x="238762" y="524872"/>
                  </a:lnTo>
                  <a:lnTo>
                    <a:pt x="238762" y="527534"/>
                  </a:lnTo>
                  <a:lnTo>
                    <a:pt x="236100" y="527534"/>
                  </a:lnTo>
                  <a:lnTo>
                    <a:pt x="236100" y="530196"/>
                  </a:lnTo>
                  <a:lnTo>
                    <a:pt x="233438" y="530196"/>
                  </a:lnTo>
                  <a:lnTo>
                    <a:pt x="230776" y="532858"/>
                  </a:lnTo>
                  <a:lnTo>
                    <a:pt x="228114" y="530196"/>
                  </a:lnTo>
                  <a:lnTo>
                    <a:pt x="225452" y="530196"/>
                  </a:lnTo>
                  <a:lnTo>
                    <a:pt x="225452" y="527534"/>
                  </a:lnTo>
                  <a:lnTo>
                    <a:pt x="222790" y="527534"/>
                  </a:lnTo>
                  <a:lnTo>
                    <a:pt x="222790" y="524872"/>
                  </a:lnTo>
                  <a:lnTo>
                    <a:pt x="214740" y="524872"/>
                  </a:lnTo>
                  <a:lnTo>
                    <a:pt x="214740" y="527534"/>
                  </a:lnTo>
                  <a:lnTo>
                    <a:pt x="212078" y="527534"/>
                  </a:lnTo>
                  <a:lnTo>
                    <a:pt x="212078" y="530196"/>
                  </a:lnTo>
                  <a:lnTo>
                    <a:pt x="204029" y="530196"/>
                  </a:lnTo>
                  <a:lnTo>
                    <a:pt x="201367" y="532858"/>
                  </a:lnTo>
                  <a:lnTo>
                    <a:pt x="198705" y="538245"/>
                  </a:lnTo>
                  <a:lnTo>
                    <a:pt x="198705" y="543633"/>
                  </a:lnTo>
                  <a:lnTo>
                    <a:pt x="196042" y="543633"/>
                  </a:lnTo>
                  <a:lnTo>
                    <a:pt x="196042" y="540971"/>
                  </a:lnTo>
                  <a:lnTo>
                    <a:pt x="193380" y="540971"/>
                  </a:lnTo>
                  <a:lnTo>
                    <a:pt x="193380" y="538309"/>
                  </a:lnTo>
                  <a:lnTo>
                    <a:pt x="187993" y="538309"/>
                  </a:lnTo>
                  <a:lnTo>
                    <a:pt x="185331" y="540971"/>
                  </a:lnTo>
                  <a:lnTo>
                    <a:pt x="182669" y="540971"/>
                  </a:lnTo>
                  <a:lnTo>
                    <a:pt x="180007" y="543633"/>
                  </a:lnTo>
                  <a:lnTo>
                    <a:pt x="174619" y="543633"/>
                  </a:lnTo>
                  <a:lnTo>
                    <a:pt x="174619" y="540971"/>
                  </a:lnTo>
                  <a:lnTo>
                    <a:pt x="166570" y="540971"/>
                  </a:lnTo>
                  <a:lnTo>
                    <a:pt x="166570" y="551682"/>
                  </a:lnTo>
                  <a:lnTo>
                    <a:pt x="161182" y="551682"/>
                  </a:lnTo>
                  <a:lnTo>
                    <a:pt x="161182" y="549020"/>
                  </a:lnTo>
                  <a:lnTo>
                    <a:pt x="153133" y="549020"/>
                  </a:lnTo>
                  <a:lnTo>
                    <a:pt x="153133" y="551682"/>
                  </a:lnTo>
                  <a:lnTo>
                    <a:pt x="150470" y="551682"/>
                  </a:lnTo>
                  <a:lnTo>
                    <a:pt x="150470" y="554345"/>
                  </a:lnTo>
                  <a:lnTo>
                    <a:pt x="153133" y="554345"/>
                  </a:lnTo>
                  <a:lnTo>
                    <a:pt x="153133" y="557007"/>
                  </a:lnTo>
                  <a:lnTo>
                    <a:pt x="155795" y="557007"/>
                  </a:lnTo>
                  <a:lnTo>
                    <a:pt x="155795" y="559669"/>
                  </a:lnTo>
                  <a:lnTo>
                    <a:pt x="153133" y="559669"/>
                  </a:lnTo>
                  <a:lnTo>
                    <a:pt x="150470" y="557007"/>
                  </a:lnTo>
                  <a:lnTo>
                    <a:pt x="147808" y="554345"/>
                  </a:lnTo>
                  <a:lnTo>
                    <a:pt x="145146" y="551682"/>
                  </a:lnTo>
                  <a:lnTo>
                    <a:pt x="145146" y="549020"/>
                  </a:lnTo>
                  <a:lnTo>
                    <a:pt x="131709" y="535583"/>
                  </a:lnTo>
                  <a:lnTo>
                    <a:pt x="129047" y="532921"/>
                  </a:lnTo>
                  <a:lnTo>
                    <a:pt x="118335" y="522210"/>
                  </a:lnTo>
                  <a:lnTo>
                    <a:pt x="107624" y="511498"/>
                  </a:lnTo>
                  <a:lnTo>
                    <a:pt x="107624" y="508836"/>
                  </a:lnTo>
                  <a:lnTo>
                    <a:pt x="104962" y="508836"/>
                  </a:lnTo>
                  <a:lnTo>
                    <a:pt x="104962" y="506174"/>
                  </a:lnTo>
                  <a:lnTo>
                    <a:pt x="102300" y="506174"/>
                  </a:lnTo>
                  <a:lnTo>
                    <a:pt x="102300" y="503512"/>
                  </a:lnTo>
                  <a:lnTo>
                    <a:pt x="99638" y="503512"/>
                  </a:lnTo>
                  <a:lnTo>
                    <a:pt x="99638" y="500850"/>
                  </a:lnTo>
                  <a:lnTo>
                    <a:pt x="94250" y="495462"/>
                  </a:lnTo>
                  <a:lnTo>
                    <a:pt x="88863" y="492800"/>
                  </a:lnTo>
                  <a:lnTo>
                    <a:pt x="86201" y="492800"/>
                  </a:lnTo>
                  <a:lnTo>
                    <a:pt x="83538" y="490138"/>
                  </a:lnTo>
                  <a:lnTo>
                    <a:pt x="80876" y="490138"/>
                  </a:lnTo>
                  <a:lnTo>
                    <a:pt x="80876" y="487476"/>
                  </a:lnTo>
                  <a:lnTo>
                    <a:pt x="78214" y="487476"/>
                  </a:lnTo>
                  <a:lnTo>
                    <a:pt x="78214" y="484814"/>
                  </a:lnTo>
                  <a:lnTo>
                    <a:pt x="70165" y="474102"/>
                  </a:lnTo>
                  <a:lnTo>
                    <a:pt x="62115" y="466052"/>
                  </a:lnTo>
                  <a:lnTo>
                    <a:pt x="51403" y="452615"/>
                  </a:lnTo>
                  <a:lnTo>
                    <a:pt x="35304" y="433854"/>
                  </a:lnTo>
                  <a:lnTo>
                    <a:pt x="19205" y="415093"/>
                  </a:lnTo>
                  <a:lnTo>
                    <a:pt x="5768" y="398994"/>
                  </a:lnTo>
                  <a:lnTo>
                    <a:pt x="3106" y="393606"/>
                  </a:lnTo>
                  <a:lnTo>
                    <a:pt x="444" y="390944"/>
                  </a:lnTo>
                  <a:moveTo>
                    <a:pt x="646186" y="74601"/>
                  </a:moveTo>
                  <a:lnTo>
                    <a:pt x="648848" y="74601"/>
                  </a:lnTo>
                  <a:lnTo>
                    <a:pt x="648848" y="77263"/>
                  </a:lnTo>
                  <a:lnTo>
                    <a:pt x="662285" y="77263"/>
                  </a:lnTo>
                  <a:lnTo>
                    <a:pt x="662285" y="79926"/>
                  </a:lnTo>
                  <a:lnTo>
                    <a:pt x="662285" y="77263"/>
                  </a:lnTo>
                  <a:lnTo>
                    <a:pt x="662285" y="79926"/>
                  </a:lnTo>
                  <a:lnTo>
                    <a:pt x="664947" y="79926"/>
                  </a:lnTo>
                  <a:lnTo>
                    <a:pt x="664947" y="82588"/>
                  </a:lnTo>
                  <a:lnTo>
                    <a:pt x="667609" y="82588"/>
                  </a:lnTo>
                  <a:lnTo>
                    <a:pt x="667609" y="87975"/>
                  </a:lnTo>
                  <a:lnTo>
                    <a:pt x="664947" y="87975"/>
                  </a:lnTo>
                  <a:lnTo>
                    <a:pt x="664947" y="90637"/>
                  </a:lnTo>
                  <a:lnTo>
                    <a:pt x="656898" y="90637"/>
                  </a:lnTo>
                  <a:lnTo>
                    <a:pt x="656898" y="85250"/>
                  </a:lnTo>
                  <a:lnTo>
                    <a:pt x="654236" y="85250"/>
                  </a:lnTo>
                  <a:lnTo>
                    <a:pt x="654236" y="79862"/>
                  </a:lnTo>
                  <a:lnTo>
                    <a:pt x="654236" y="82524"/>
                  </a:lnTo>
                  <a:lnTo>
                    <a:pt x="654236" y="79862"/>
                  </a:lnTo>
                  <a:lnTo>
                    <a:pt x="651573" y="79862"/>
                  </a:lnTo>
                  <a:lnTo>
                    <a:pt x="651573" y="77200"/>
                  </a:lnTo>
                  <a:lnTo>
                    <a:pt x="643524" y="77200"/>
                  </a:lnTo>
                  <a:lnTo>
                    <a:pt x="643524" y="74538"/>
                  </a:lnTo>
                  <a:lnTo>
                    <a:pt x="640862" y="74538"/>
                  </a:lnTo>
                  <a:lnTo>
                    <a:pt x="646249" y="74538"/>
                  </a:lnTo>
                  <a:moveTo>
                    <a:pt x="286870" y="39741"/>
                  </a:moveTo>
                  <a:lnTo>
                    <a:pt x="289532" y="39741"/>
                  </a:lnTo>
                  <a:lnTo>
                    <a:pt x="286870" y="39741"/>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7" name="Freeform: Shape 46">
              <a:extLst>
                <a:ext uri="{FF2B5EF4-FFF2-40B4-BE49-F238E27FC236}">
                  <a16:creationId xmlns:a16="http://schemas.microsoft.com/office/drawing/2014/main" id="{BD2D3FEC-FB25-CD7A-D95A-2576E817F838}"/>
                </a:ext>
              </a:extLst>
            </p:cNvPr>
            <p:cNvSpPr/>
            <p:nvPr/>
          </p:nvSpPr>
          <p:spPr>
            <a:xfrm>
              <a:off x="3805668" y="4211141"/>
              <a:ext cx="187676" cy="99193"/>
            </a:xfrm>
            <a:custGeom>
              <a:avLst/>
              <a:gdLst>
                <a:gd name="connsiteX0" fmla="*/ 0 w 187676"/>
                <a:gd name="connsiteY0" fmla="*/ 67059 h 99193"/>
                <a:gd name="connsiteX1" fmla="*/ 2662 w 187676"/>
                <a:gd name="connsiteY1" fmla="*/ 67059 h 99193"/>
                <a:gd name="connsiteX2" fmla="*/ 2662 w 187676"/>
                <a:gd name="connsiteY2" fmla="*/ 64333 h 99193"/>
                <a:gd name="connsiteX3" fmla="*/ 2662 w 187676"/>
                <a:gd name="connsiteY3" fmla="*/ 61671 h 99193"/>
                <a:gd name="connsiteX4" fmla="*/ 8050 w 187676"/>
                <a:gd name="connsiteY4" fmla="*/ 56347 h 99193"/>
                <a:gd name="connsiteX5" fmla="*/ 8050 w 187676"/>
                <a:gd name="connsiteY5" fmla="*/ 53621 h 99193"/>
                <a:gd name="connsiteX6" fmla="*/ 10712 w 187676"/>
                <a:gd name="connsiteY6" fmla="*/ 50959 h 99193"/>
                <a:gd name="connsiteX7" fmla="*/ 10712 w 187676"/>
                <a:gd name="connsiteY7" fmla="*/ 48298 h 99193"/>
                <a:gd name="connsiteX8" fmla="*/ 13374 w 187676"/>
                <a:gd name="connsiteY8" fmla="*/ 48298 h 99193"/>
                <a:gd name="connsiteX9" fmla="*/ 16099 w 187676"/>
                <a:gd name="connsiteY9" fmla="*/ 45572 h 99193"/>
                <a:gd name="connsiteX10" fmla="*/ 18761 w 187676"/>
                <a:gd name="connsiteY10" fmla="*/ 42910 h 99193"/>
                <a:gd name="connsiteX11" fmla="*/ 21423 w 187676"/>
                <a:gd name="connsiteY11" fmla="*/ 40248 h 99193"/>
                <a:gd name="connsiteX12" fmla="*/ 24086 w 187676"/>
                <a:gd name="connsiteY12" fmla="*/ 37522 h 99193"/>
                <a:gd name="connsiteX13" fmla="*/ 26811 w 187676"/>
                <a:gd name="connsiteY13" fmla="*/ 37522 h 99193"/>
                <a:gd name="connsiteX14" fmla="*/ 26811 w 187676"/>
                <a:gd name="connsiteY14" fmla="*/ 34860 h 99193"/>
                <a:gd name="connsiteX15" fmla="*/ 29473 w 187676"/>
                <a:gd name="connsiteY15" fmla="*/ 34860 h 99193"/>
                <a:gd name="connsiteX16" fmla="*/ 32135 w 187676"/>
                <a:gd name="connsiteY16" fmla="*/ 37522 h 99193"/>
                <a:gd name="connsiteX17" fmla="*/ 34860 w 187676"/>
                <a:gd name="connsiteY17" fmla="*/ 34860 h 99193"/>
                <a:gd name="connsiteX18" fmla="*/ 37523 w 187676"/>
                <a:gd name="connsiteY18" fmla="*/ 34860 h 99193"/>
                <a:gd name="connsiteX19" fmla="*/ 40185 w 187676"/>
                <a:gd name="connsiteY19" fmla="*/ 34860 h 99193"/>
                <a:gd name="connsiteX20" fmla="*/ 42910 w 187676"/>
                <a:gd name="connsiteY20" fmla="*/ 34860 h 99193"/>
                <a:gd name="connsiteX21" fmla="*/ 45572 w 187676"/>
                <a:gd name="connsiteY21" fmla="*/ 34860 h 99193"/>
                <a:gd name="connsiteX22" fmla="*/ 48234 w 187676"/>
                <a:gd name="connsiteY22" fmla="*/ 34860 h 99193"/>
                <a:gd name="connsiteX23" fmla="*/ 48234 w 187676"/>
                <a:gd name="connsiteY23" fmla="*/ 37522 h 99193"/>
                <a:gd name="connsiteX24" fmla="*/ 50896 w 187676"/>
                <a:gd name="connsiteY24" fmla="*/ 37522 h 99193"/>
                <a:gd name="connsiteX25" fmla="*/ 53622 w 187676"/>
                <a:gd name="connsiteY25" fmla="*/ 37522 h 99193"/>
                <a:gd name="connsiteX26" fmla="*/ 56284 w 187676"/>
                <a:gd name="connsiteY26" fmla="*/ 37522 h 99193"/>
                <a:gd name="connsiteX27" fmla="*/ 58946 w 187676"/>
                <a:gd name="connsiteY27" fmla="*/ 37522 h 99193"/>
                <a:gd name="connsiteX28" fmla="*/ 61671 w 187676"/>
                <a:gd name="connsiteY28" fmla="*/ 37522 h 99193"/>
                <a:gd name="connsiteX29" fmla="*/ 64333 w 187676"/>
                <a:gd name="connsiteY29" fmla="*/ 37522 h 99193"/>
                <a:gd name="connsiteX30" fmla="*/ 66995 w 187676"/>
                <a:gd name="connsiteY30" fmla="*/ 34860 h 99193"/>
                <a:gd name="connsiteX31" fmla="*/ 69721 w 187676"/>
                <a:gd name="connsiteY31" fmla="*/ 34860 h 99193"/>
                <a:gd name="connsiteX32" fmla="*/ 72383 w 187676"/>
                <a:gd name="connsiteY32" fmla="*/ 34860 h 99193"/>
                <a:gd name="connsiteX33" fmla="*/ 75045 w 187676"/>
                <a:gd name="connsiteY33" fmla="*/ 34860 h 99193"/>
                <a:gd name="connsiteX34" fmla="*/ 77707 w 187676"/>
                <a:gd name="connsiteY34" fmla="*/ 34860 h 99193"/>
                <a:gd name="connsiteX35" fmla="*/ 77707 w 187676"/>
                <a:gd name="connsiteY35" fmla="*/ 32198 h 99193"/>
                <a:gd name="connsiteX36" fmla="*/ 80433 w 187676"/>
                <a:gd name="connsiteY36" fmla="*/ 32198 h 99193"/>
                <a:gd name="connsiteX37" fmla="*/ 83095 w 187676"/>
                <a:gd name="connsiteY37" fmla="*/ 32198 h 99193"/>
                <a:gd name="connsiteX38" fmla="*/ 83095 w 187676"/>
                <a:gd name="connsiteY38" fmla="*/ 29536 h 99193"/>
                <a:gd name="connsiteX39" fmla="*/ 85757 w 187676"/>
                <a:gd name="connsiteY39" fmla="*/ 29536 h 99193"/>
                <a:gd name="connsiteX40" fmla="*/ 85757 w 187676"/>
                <a:gd name="connsiteY40" fmla="*/ 26811 h 99193"/>
                <a:gd name="connsiteX41" fmla="*/ 88482 w 187676"/>
                <a:gd name="connsiteY41" fmla="*/ 26811 h 99193"/>
                <a:gd name="connsiteX42" fmla="*/ 88482 w 187676"/>
                <a:gd name="connsiteY42" fmla="*/ 24149 h 99193"/>
                <a:gd name="connsiteX43" fmla="*/ 91144 w 187676"/>
                <a:gd name="connsiteY43" fmla="*/ 24149 h 99193"/>
                <a:gd name="connsiteX44" fmla="*/ 91144 w 187676"/>
                <a:gd name="connsiteY44" fmla="*/ 21486 h 99193"/>
                <a:gd name="connsiteX45" fmla="*/ 93806 w 187676"/>
                <a:gd name="connsiteY45" fmla="*/ 21486 h 99193"/>
                <a:gd name="connsiteX46" fmla="*/ 96532 w 187676"/>
                <a:gd name="connsiteY46" fmla="*/ 21486 h 99193"/>
                <a:gd name="connsiteX47" fmla="*/ 99194 w 187676"/>
                <a:gd name="connsiteY47" fmla="*/ 18761 h 99193"/>
                <a:gd name="connsiteX48" fmla="*/ 99194 w 187676"/>
                <a:gd name="connsiteY48" fmla="*/ 5387 h 99193"/>
                <a:gd name="connsiteX49" fmla="*/ 101856 w 187676"/>
                <a:gd name="connsiteY49" fmla="*/ 5387 h 99193"/>
                <a:gd name="connsiteX50" fmla="*/ 104581 w 187676"/>
                <a:gd name="connsiteY50" fmla="*/ 5387 h 99193"/>
                <a:gd name="connsiteX51" fmla="*/ 107243 w 187676"/>
                <a:gd name="connsiteY51" fmla="*/ 2725 h 99193"/>
                <a:gd name="connsiteX52" fmla="*/ 107243 w 187676"/>
                <a:gd name="connsiteY52" fmla="*/ 0 h 99193"/>
                <a:gd name="connsiteX53" fmla="*/ 109905 w 187676"/>
                <a:gd name="connsiteY53" fmla="*/ 0 h 99193"/>
                <a:gd name="connsiteX54" fmla="*/ 117955 w 187676"/>
                <a:gd name="connsiteY54" fmla="*/ 8049 h 99193"/>
                <a:gd name="connsiteX55" fmla="*/ 128667 w 187676"/>
                <a:gd name="connsiteY55" fmla="*/ 8049 h 99193"/>
                <a:gd name="connsiteX56" fmla="*/ 139379 w 187676"/>
                <a:gd name="connsiteY56" fmla="*/ 37522 h 99193"/>
                <a:gd name="connsiteX57" fmla="*/ 176964 w 187676"/>
                <a:gd name="connsiteY57" fmla="*/ 45572 h 99193"/>
                <a:gd name="connsiteX58" fmla="*/ 176964 w 187676"/>
                <a:gd name="connsiteY58" fmla="*/ 48298 h 99193"/>
                <a:gd name="connsiteX59" fmla="*/ 179626 w 187676"/>
                <a:gd name="connsiteY59" fmla="*/ 50959 h 99193"/>
                <a:gd name="connsiteX60" fmla="*/ 179626 w 187676"/>
                <a:gd name="connsiteY60" fmla="*/ 53621 h 99193"/>
                <a:gd name="connsiteX61" fmla="*/ 182288 w 187676"/>
                <a:gd name="connsiteY61" fmla="*/ 53621 h 99193"/>
                <a:gd name="connsiteX62" fmla="*/ 182288 w 187676"/>
                <a:gd name="connsiteY62" fmla="*/ 56347 h 99193"/>
                <a:gd name="connsiteX63" fmla="*/ 185014 w 187676"/>
                <a:gd name="connsiteY63" fmla="*/ 59009 h 99193"/>
                <a:gd name="connsiteX64" fmla="*/ 185014 w 187676"/>
                <a:gd name="connsiteY64" fmla="*/ 61671 h 99193"/>
                <a:gd name="connsiteX65" fmla="*/ 187676 w 187676"/>
                <a:gd name="connsiteY65" fmla="*/ 64333 h 99193"/>
                <a:gd name="connsiteX66" fmla="*/ 185014 w 187676"/>
                <a:gd name="connsiteY66" fmla="*/ 64333 h 99193"/>
                <a:gd name="connsiteX67" fmla="*/ 185014 w 187676"/>
                <a:gd name="connsiteY67" fmla="*/ 67059 h 99193"/>
                <a:gd name="connsiteX68" fmla="*/ 182288 w 187676"/>
                <a:gd name="connsiteY68" fmla="*/ 67059 h 99193"/>
                <a:gd name="connsiteX69" fmla="*/ 182288 w 187676"/>
                <a:gd name="connsiteY69" fmla="*/ 69721 h 99193"/>
                <a:gd name="connsiteX70" fmla="*/ 182288 w 187676"/>
                <a:gd name="connsiteY70" fmla="*/ 72383 h 99193"/>
                <a:gd name="connsiteX71" fmla="*/ 179626 w 187676"/>
                <a:gd name="connsiteY71" fmla="*/ 72383 h 99193"/>
                <a:gd name="connsiteX72" fmla="*/ 176964 w 187676"/>
                <a:gd name="connsiteY72" fmla="*/ 75108 h 99193"/>
                <a:gd name="connsiteX73" fmla="*/ 174239 w 187676"/>
                <a:gd name="connsiteY73" fmla="*/ 75108 h 99193"/>
                <a:gd name="connsiteX74" fmla="*/ 171577 w 187676"/>
                <a:gd name="connsiteY74" fmla="*/ 75108 h 99193"/>
                <a:gd name="connsiteX75" fmla="*/ 168915 w 187676"/>
                <a:gd name="connsiteY75" fmla="*/ 75108 h 99193"/>
                <a:gd name="connsiteX76" fmla="*/ 166189 w 187676"/>
                <a:gd name="connsiteY76" fmla="*/ 75108 h 99193"/>
                <a:gd name="connsiteX77" fmla="*/ 163527 w 187676"/>
                <a:gd name="connsiteY77" fmla="*/ 75108 h 99193"/>
                <a:gd name="connsiteX78" fmla="*/ 160865 w 187676"/>
                <a:gd name="connsiteY78" fmla="*/ 75108 h 99193"/>
                <a:gd name="connsiteX79" fmla="*/ 158203 w 187676"/>
                <a:gd name="connsiteY79" fmla="*/ 77770 h 99193"/>
                <a:gd name="connsiteX80" fmla="*/ 155478 w 187676"/>
                <a:gd name="connsiteY80" fmla="*/ 77770 h 99193"/>
                <a:gd name="connsiteX81" fmla="*/ 152816 w 187676"/>
                <a:gd name="connsiteY81" fmla="*/ 77770 h 99193"/>
                <a:gd name="connsiteX82" fmla="*/ 147428 w 187676"/>
                <a:gd name="connsiteY82" fmla="*/ 77770 h 99193"/>
                <a:gd name="connsiteX83" fmla="*/ 144766 w 187676"/>
                <a:gd name="connsiteY83" fmla="*/ 77770 h 99193"/>
                <a:gd name="connsiteX84" fmla="*/ 142104 w 187676"/>
                <a:gd name="connsiteY84" fmla="*/ 77770 h 99193"/>
                <a:gd name="connsiteX85" fmla="*/ 139379 w 187676"/>
                <a:gd name="connsiteY85" fmla="*/ 77770 h 99193"/>
                <a:gd name="connsiteX86" fmla="*/ 136716 w 187676"/>
                <a:gd name="connsiteY86" fmla="*/ 77770 h 99193"/>
                <a:gd name="connsiteX87" fmla="*/ 134054 w 187676"/>
                <a:gd name="connsiteY87" fmla="*/ 77770 h 99193"/>
                <a:gd name="connsiteX88" fmla="*/ 131392 w 187676"/>
                <a:gd name="connsiteY88" fmla="*/ 77770 h 99193"/>
                <a:gd name="connsiteX89" fmla="*/ 128667 w 187676"/>
                <a:gd name="connsiteY89" fmla="*/ 77770 h 99193"/>
                <a:gd name="connsiteX90" fmla="*/ 120617 w 187676"/>
                <a:gd name="connsiteY90" fmla="*/ 83158 h 99193"/>
                <a:gd name="connsiteX91" fmla="*/ 117955 w 187676"/>
                <a:gd name="connsiteY91" fmla="*/ 83158 h 99193"/>
                <a:gd name="connsiteX92" fmla="*/ 115293 w 187676"/>
                <a:gd name="connsiteY92" fmla="*/ 85820 h 99193"/>
                <a:gd name="connsiteX93" fmla="*/ 112568 w 187676"/>
                <a:gd name="connsiteY93" fmla="*/ 88482 h 99193"/>
                <a:gd name="connsiteX94" fmla="*/ 109905 w 187676"/>
                <a:gd name="connsiteY94" fmla="*/ 88482 h 99193"/>
                <a:gd name="connsiteX95" fmla="*/ 80433 w 187676"/>
                <a:gd name="connsiteY95" fmla="*/ 88482 h 99193"/>
                <a:gd name="connsiteX96" fmla="*/ 69721 w 187676"/>
                <a:gd name="connsiteY96" fmla="*/ 91207 h 99193"/>
                <a:gd name="connsiteX97" fmla="*/ 69721 w 187676"/>
                <a:gd name="connsiteY97" fmla="*/ 93870 h 99193"/>
                <a:gd name="connsiteX98" fmla="*/ 64333 w 187676"/>
                <a:gd name="connsiteY98" fmla="*/ 96532 h 99193"/>
                <a:gd name="connsiteX99" fmla="*/ 61671 w 187676"/>
                <a:gd name="connsiteY99" fmla="*/ 99194 h 99193"/>
                <a:gd name="connsiteX100" fmla="*/ 58946 w 187676"/>
                <a:gd name="connsiteY100" fmla="*/ 99194 h 99193"/>
                <a:gd name="connsiteX101" fmla="*/ 56284 w 187676"/>
                <a:gd name="connsiteY101" fmla="*/ 99194 h 99193"/>
                <a:gd name="connsiteX102" fmla="*/ 53622 w 187676"/>
                <a:gd name="connsiteY102" fmla="*/ 99194 h 99193"/>
                <a:gd name="connsiteX103" fmla="*/ 50896 w 187676"/>
                <a:gd name="connsiteY103" fmla="*/ 99194 h 99193"/>
                <a:gd name="connsiteX104" fmla="*/ 50896 w 187676"/>
                <a:gd name="connsiteY104" fmla="*/ 96532 h 99193"/>
                <a:gd name="connsiteX105" fmla="*/ 48234 w 187676"/>
                <a:gd name="connsiteY105" fmla="*/ 96532 h 99193"/>
                <a:gd name="connsiteX106" fmla="*/ 45572 w 187676"/>
                <a:gd name="connsiteY106" fmla="*/ 93870 h 99193"/>
                <a:gd name="connsiteX107" fmla="*/ 42910 w 187676"/>
                <a:gd name="connsiteY107" fmla="*/ 93870 h 99193"/>
                <a:gd name="connsiteX108" fmla="*/ 40185 w 187676"/>
                <a:gd name="connsiteY108" fmla="*/ 93870 h 99193"/>
                <a:gd name="connsiteX109" fmla="*/ 37523 w 187676"/>
                <a:gd name="connsiteY109" fmla="*/ 93870 h 99193"/>
                <a:gd name="connsiteX110" fmla="*/ 34860 w 187676"/>
                <a:gd name="connsiteY110" fmla="*/ 93870 h 99193"/>
                <a:gd name="connsiteX111" fmla="*/ 32135 w 187676"/>
                <a:gd name="connsiteY111" fmla="*/ 93870 h 99193"/>
                <a:gd name="connsiteX112" fmla="*/ 29473 w 187676"/>
                <a:gd name="connsiteY112" fmla="*/ 93870 h 99193"/>
                <a:gd name="connsiteX113" fmla="*/ 26811 w 187676"/>
                <a:gd name="connsiteY113" fmla="*/ 93870 h 99193"/>
                <a:gd name="connsiteX114" fmla="*/ 24086 w 187676"/>
                <a:gd name="connsiteY114" fmla="*/ 91207 h 99193"/>
                <a:gd name="connsiteX115" fmla="*/ 21423 w 187676"/>
                <a:gd name="connsiteY115" fmla="*/ 91207 h 99193"/>
                <a:gd name="connsiteX116" fmla="*/ 18761 w 187676"/>
                <a:gd name="connsiteY116" fmla="*/ 91207 h 99193"/>
                <a:gd name="connsiteX117" fmla="*/ 16099 w 187676"/>
                <a:gd name="connsiteY117" fmla="*/ 91207 h 99193"/>
                <a:gd name="connsiteX118" fmla="*/ 13374 w 187676"/>
                <a:gd name="connsiteY118" fmla="*/ 91207 h 99193"/>
                <a:gd name="connsiteX119" fmla="*/ 10712 w 187676"/>
                <a:gd name="connsiteY119" fmla="*/ 91207 h 99193"/>
                <a:gd name="connsiteX120" fmla="*/ 8050 w 187676"/>
                <a:gd name="connsiteY120" fmla="*/ 91207 h 99193"/>
                <a:gd name="connsiteX121" fmla="*/ 5324 w 187676"/>
                <a:gd name="connsiteY121" fmla="*/ 91207 h 99193"/>
                <a:gd name="connsiteX122" fmla="*/ 5324 w 187676"/>
                <a:gd name="connsiteY122" fmla="*/ 88482 h 99193"/>
                <a:gd name="connsiteX123" fmla="*/ 2662 w 187676"/>
                <a:gd name="connsiteY123" fmla="*/ 88482 h 99193"/>
                <a:gd name="connsiteX124" fmla="*/ 2662 w 187676"/>
                <a:gd name="connsiteY124" fmla="*/ 85820 h 99193"/>
                <a:gd name="connsiteX125" fmla="*/ 2662 w 187676"/>
                <a:gd name="connsiteY125" fmla="*/ 83158 h 99193"/>
                <a:gd name="connsiteX126" fmla="*/ 0 w 187676"/>
                <a:gd name="connsiteY126" fmla="*/ 80433 h 99193"/>
                <a:gd name="connsiteX127" fmla="*/ 0 w 187676"/>
                <a:gd name="connsiteY127" fmla="*/ 77770 h 99193"/>
                <a:gd name="connsiteX128" fmla="*/ 0 w 187676"/>
                <a:gd name="connsiteY128" fmla="*/ 75108 h 99193"/>
                <a:gd name="connsiteX129" fmla="*/ 0 w 187676"/>
                <a:gd name="connsiteY129" fmla="*/ 72383 h 99193"/>
                <a:gd name="connsiteX130" fmla="*/ 0 w 187676"/>
                <a:gd name="connsiteY130" fmla="*/ 69721 h 99193"/>
                <a:gd name="connsiteX131" fmla="*/ 0 w 187676"/>
                <a:gd name="connsiteY131" fmla="*/ 67059 h 99193"/>
                <a:gd name="connsiteX132" fmla="*/ 0 w 187676"/>
                <a:gd name="connsiteY132" fmla="*/ 67059 h 99193"/>
                <a:gd name="connsiteX133" fmla="*/ 0 w 187676"/>
                <a:gd name="connsiteY133" fmla="*/ 67059 h 9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87676" h="99193">
                  <a:moveTo>
                    <a:pt x="0" y="67059"/>
                  </a:moveTo>
                  <a:lnTo>
                    <a:pt x="2662" y="67059"/>
                  </a:lnTo>
                  <a:lnTo>
                    <a:pt x="2662" y="64333"/>
                  </a:lnTo>
                  <a:lnTo>
                    <a:pt x="2662" y="61671"/>
                  </a:lnTo>
                  <a:lnTo>
                    <a:pt x="8050" y="56347"/>
                  </a:lnTo>
                  <a:lnTo>
                    <a:pt x="8050" y="53621"/>
                  </a:lnTo>
                  <a:lnTo>
                    <a:pt x="10712" y="50959"/>
                  </a:lnTo>
                  <a:lnTo>
                    <a:pt x="10712" y="48298"/>
                  </a:lnTo>
                  <a:lnTo>
                    <a:pt x="13374" y="48298"/>
                  </a:lnTo>
                  <a:lnTo>
                    <a:pt x="16099" y="45572"/>
                  </a:lnTo>
                  <a:lnTo>
                    <a:pt x="18761" y="42910"/>
                  </a:lnTo>
                  <a:lnTo>
                    <a:pt x="21423" y="40248"/>
                  </a:lnTo>
                  <a:lnTo>
                    <a:pt x="24086" y="37522"/>
                  </a:lnTo>
                  <a:lnTo>
                    <a:pt x="26811" y="37522"/>
                  </a:lnTo>
                  <a:lnTo>
                    <a:pt x="26811" y="34860"/>
                  </a:lnTo>
                  <a:lnTo>
                    <a:pt x="29473" y="34860"/>
                  </a:lnTo>
                  <a:lnTo>
                    <a:pt x="32135" y="37522"/>
                  </a:lnTo>
                  <a:lnTo>
                    <a:pt x="34860" y="34860"/>
                  </a:lnTo>
                  <a:lnTo>
                    <a:pt x="37523" y="34860"/>
                  </a:lnTo>
                  <a:lnTo>
                    <a:pt x="40185" y="34860"/>
                  </a:lnTo>
                  <a:lnTo>
                    <a:pt x="42910" y="34860"/>
                  </a:lnTo>
                  <a:lnTo>
                    <a:pt x="45572" y="34860"/>
                  </a:lnTo>
                  <a:lnTo>
                    <a:pt x="48234" y="34860"/>
                  </a:lnTo>
                  <a:lnTo>
                    <a:pt x="48234" y="37522"/>
                  </a:lnTo>
                  <a:lnTo>
                    <a:pt x="50896" y="37522"/>
                  </a:lnTo>
                  <a:lnTo>
                    <a:pt x="53622" y="37522"/>
                  </a:lnTo>
                  <a:lnTo>
                    <a:pt x="56284" y="37522"/>
                  </a:lnTo>
                  <a:lnTo>
                    <a:pt x="58946" y="37522"/>
                  </a:lnTo>
                  <a:lnTo>
                    <a:pt x="61671" y="37522"/>
                  </a:lnTo>
                  <a:lnTo>
                    <a:pt x="64333" y="37522"/>
                  </a:lnTo>
                  <a:lnTo>
                    <a:pt x="66995" y="34860"/>
                  </a:lnTo>
                  <a:lnTo>
                    <a:pt x="69721" y="34860"/>
                  </a:lnTo>
                  <a:lnTo>
                    <a:pt x="72383" y="34860"/>
                  </a:lnTo>
                  <a:lnTo>
                    <a:pt x="75045" y="34860"/>
                  </a:lnTo>
                  <a:lnTo>
                    <a:pt x="77707" y="34860"/>
                  </a:lnTo>
                  <a:lnTo>
                    <a:pt x="77707" y="32198"/>
                  </a:lnTo>
                  <a:lnTo>
                    <a:pt x="80433" y="32198"/>
                  </a:lnTo>
                  <a:lnTo>
                    <a:pt x="83095" y="32198"/>
                  </a:lnTo>
                  <a:lnTo>
                    <a:pt x="83095" y="29536"/>
                  </a:lnTo>
                  <a:lnTo>
                    <a:pt x="85757" y="29536"/>
                  </a:lnTo>
                  <a:lnTo>
                    <a:pt x="85757" y="26811"/>
                  </a:lnTo>
                  <a:lnTo>
                    <a:pt x="88482" y="26811"/>
                  </a:lnTo>
                  <a:lnTo>
                    <a:pt x="88482" y="24149"/>
                  </a:lnTo>
                  <a:lnTo>
                    <a:pt x="91144" y="24149"/>
                  </a:lnTo>
                  <a:lnTo>
                    <a:pt x="91144" y="21486"/>
                  </a:lnTo>
                  <a:lnTo>
                    <a:pt x="93806" y="21486"/>
                  </a:lnTo>
                  <a:lnTo>
                    <a:pt x="96532" y="21486"/>
                  </a:lnTo>
                  <a:lnTo>
                    <a:pt x="99194" y="18761"/>
                  </a:lnTo>
                  <a:lnTo>
                    <a:pt x="99194" y="5387"/>
                  </a:lnTo>
                  <a:lnTo>
                    <a:pt x="101856" y="5387"/>
                  </a:lnTo>
                  <a:lnTo>
                    <a:pt x="104581" y="5387"/>
                  </a:lnTo>
                  <a:lnTo>
                    <a:pt x="107243" y="2725"/>
                  </a:lnTo>
                  <a:lnTo>
                    <a:pt x="107243" y="0"/>
                  </a:lnTo>
                  <a:lnTo>
                    <a:pt x="109905" y="0"/>
                  </a:lnTo>
                  <a:lnTo>
                    <a:pt x="117955" y="8049"/>
                  </a:lnTo>
                  <a:lnTo>
                    <a:pt x="128667" y="8049"/>
                  </a:lnTo>
                  <a:lnTo>
                    <a:pt x="139379" y="37522"/>
                  </a:lnTo>
                  <a:lnTo>
                    <a:pt x="176964" y="45572"/>
                  </a:lnTo>
                  <a:lnTo>
                    <a:pt x="176964" y="48298"/>
                  </a:lnTo>
                  <a:lnTo>
                    <a:pt x="179626" y="50959"/>
                  </a:lnTo>
                  <a:lnTo>
                    <a:pt x="179626" y="53621"/>
                  </a:lnTo>
                  <a:lnTo>
                    <a:pt x="182288" y="53621"/>
                  </a:lnTo>
                  <a:lnTo>
                    <a:pt x="182288" y="56347"/>
                  </a:lnTo>
                  <a:lnTo>
                    <a:pt x="185014" y="59009"/>
                  </a:lnTo>
                  <a:lnTo>
                    <a:pt x="185014" y="61671"/>
                  </a:lnTo>
                  <a:lnTo>
                    <a:pt x="187676" y="64333"/>
                  </a:lnTo>
                  <a:lnTo>
                    <a:pt x="185014" y="64333"/>
                  </a:lnTo>
                  <a:lnTo>
                    <a:pt x="185014" y="67059"/>
                  </a:lnTo>
                  <a:lnTo>
                    <a:pt x="182288" y="67059"/>
                  </a:lnTo>
                  <a:lnTo>
                    <a:pt x="182288" y="69721"/>
                  </a:lnTo>
                  <a:lnTo>
                    <a:pt x="182288" y="72383"/>
                  </a:lnTo>
                  <a:lnTo>
                    <a:pt x="179626" y="72383"/>
                  </a:lnTo>
                  <a:lnTo>
                    <a:pt x="176964" y="75108"/>
                  </a:lnTo>
                  <a:lnTo>
                    <a:pt x="174239" y="75108"/>
                  </a:lnTo>
                  <a:lnTo>
                    <a:pt x="171577" y="75108"/>
                  </a:lnTo>
                  <a:lnTo>
                    <a:pt x="168915" y="75108"/>
                  </a:lnTo>
                  <a:lnTo>
                    <a:pt x="166189" y="75108"/>
                  </a:lnTo>
                  <a:lnTo>
                    <a:pt x="163527" y="75108"/>
                  </a:lnTo>
                  <a:lnTo>
                    <a:pt x="160865" y="75108"/>
                  </a:lnTo>
                  <a:lnTo>
                    <a:pt x="158203" y="77770"/>
                  </a:lnTo>
                  <a:lnTo>
                    <a:pt x="155478" y="77770"/>
                  </a:lnTo>
                  <a:lnTo>
                    <a:pt x="152816" y="77770"/>
                  </a:lnTo>
                  <a:lnTo>
                    <a:pt x="147428" y="77770"/>
                  </a:lnTo>
                  <a:lnTo>
                    <a:pt x="144766" y="77770"/>
                  </a:lnTo>
                  <a:lnTo>
                    <a:pt x="142104" y="77770"/>
                  </a:lnTo>
                  <a:lnTo>
                    <a:pt x="139379" y="77770"/>
                  </a:lnTo>
                  <a:lnTo>
                    <a:pt x="136716" y="77770"/>
                  </a:lnTo>
                  <a:lnTo>
                    <a:pt x="134054" y="77770"/>
                  </a:lnTo>
                  <a:lnTo>
                    <a:pt x="131392" y="77770"/>
                  </a:lnTo>
                  <a:lnTo>
                    <a:pt x="128667" y="77770"/>
                  </a:lnTo>
                  <a:lnTo>
                    <a:pt x="120617" y="83158"/>
                  </a:lnTo>
                  <a:lnTo>
                    <a:pt x="117955" y="83158"/>
                  </a:lnTo>
                  <a:lnTo>
                    <a:pt x="115293" y="85820"/>
                  </a:lnTo>
                  <a:lnTo>
                    <a:pt x="112568" y="88482"/>
                  </a:lnTo>
                  <a:lnTo>
                    <a:pt x="109905" y="88482"/>
                  </a:lnTo>
                  <a:lnTo>
                    <a:pt x="80433" y="88482"/>
                  </a:lnTo>
                  <a:lnTo>
                    <a:pt x="69721" y="91207"/>
                  </a:lnTo>
                  <a:lnTo>
                    <a:pt x="69721" y="93870"/>
                  </a:lnTo>
                  <a:lnTo>
                    <a:pt x="64333" y="96532"/>
                  </a:lnTo>
                  <a:lnTo>
                    <a:pt x="61671" y="99194"/>
                  </a:lnTo>
                  <a:lnTo>
                    <a:pt x="58946" y="99194"/>
                  </a:lnTo>
                  <a:lnTo>
                    <a:pt x="56284" y="99194"/>
                  </a:lnTo>
                  <a:lnTo>
                    <a:pt x="53622" y="99194"/>
                  </a:lnTo>
                  <a:lnTo>
                    <a:pt x="50896" y="99194"/>
                  </a:lnTo>
                  <a:lnTo>
                    <a:pt x="50896" y="96532"/>
                  </a:lnTo>
                  <a:lnTo>
                    <a:pt x="48234" y="96532"/>
                  </a:lnTo>
                  <a:lnTo>
                    <a:pt x="45572" y="93870"/>
                  </a:lnTo>
                  <a:lnTo>
                    <a:pt x="42910" y="93870"/>
                  </a:lnTo>
                  <a:lnTo>
                    <a:pt x="40185" y="93870"/>
                  </a:lnTo>
                  <a:lnTo>
                    <a:pt x="37523" y="93870"/>
                  </a:lnTo>
                  <a:lnTo>
                    <a:pt x="34860" y="93870"/>
                  </a:lnTo>
                  <a:lnTo>
                    <a:pt x="32135" y="93870"/>
                  </a:lnTo>
                  <a:lnTo>
                    <a:pt x="29473" y="93870"/>
                  </a:lnTo>
                  <a:lnTo>
                    <a:pt x="26811" y="93870"/>
                  </a:lnTo>
                  <a:lnTo>
                    <a:pt x="24086" y="91207"/>
                  </a:lnTo>
                  <a:lnTo>
                    <a:pt x="21423" y="91207"/>
                  </a:lnTo>
                  <a:lnTo>
                    <a:pt x="18761" y="91207"/>
                  </a:lnTo>
                  <a:lnTo>
                    <a:pt x="16099" y="91207"/>
                  </a:lnTo>
                  <a:lnTo>
                    <a:pt x="13374" y="91207"/>
                  </a:lnTo>
                  <a:lnTo>
                    <a:pt x="10712" y="91207"/>
                  </a:lnTo>
                  <a:lnTo>
                    <a:pt x="8050" y="91207"/>
                  </a:lnTo>
                  <a:lnTo>
                    <a:pt x="5324" y="91207"/>
                  </a:lnTo>
                  <a:lnTo>
                    <a:pt x="5324" y="88482"/>
                  </a:lnTo>
                  <a:lnTo>
                    <a:pt x="2662" y="88482"/>
                  </a:lnTo>
                  <a:lnTo>
                    <a:pt x="2662" y="85820"/>
                  </a:lnTo>
                  <a:lnTo>
                    <a:pt x="2662" y="83158"/>
                  </a:lnTo>
                  <a:lnTo>
                    <a:pt x="0" y="80433"/>
                  </a:lnTo>
                  <a:lnTo>
                    <a:pt x="0" y="77770"/>
                  </a:lnTo>
                  <a:lnTo>
                    <a:pt x="0" y="75108"/>
                  </a:lnTo>
                  <a:lnTo>
                    <a:pt x="0" y="72383"/>
                  </a:lnTo>
                  <a:lnTo>
                    <a:pt x="0" y="69721"/>
                  </a:lnTo>
                  <a:lnTo>
                    <a:pt x="0" y="67059"/>
                  </a:lnTo>
                  <a:lnTo>
                    <a:pt x="0" y="67059"/>
                  </a:lnTo>
                  <a:lnTo>
                    <a:pt x="0" y="6705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8" name="Freeform: Shape 47">
              <a:extLst>
                <a:ext uri="{FF2B5EF4-FFF2-40B4-BE49-F238E27FC236}">
                  <a16:creationId xmlns:a16="http://schemas.microsoft.com/office/drawing/2014/main" id="{CFCD7CBE-AAA5-4932-5553-B66A068910F5}"/>
                </a:ext>
              </a:extLst>
            </p:cNvPr>
            <p:cNvSpPr/>
            <p:nvPr/>
          </p:nvSpPr>
          <p:spPr>
            <a:xfrm>
              <a:off x="3655515" y="3985943"/>
              <a:ext cx="697082" cy="337829"/>
            </a:xfrm>
            <a:custGeom>
              <a:avLst/>
              <a:gdLst>
                <a:gd name="connsiteX0" fmla="*/ 335167 w 697082"/>
                <a:gd name="connsiteY0" fmla="*/ 289532 h 337829"/>
                <a:gd name="connsiteX1" fmla="*/ 337830 w 697082"/>
                <a:gd name="connsiteY1" fmla="*/ 289532 h 337829"/>
                <a:gd name="connsiteX2" fmla="*/ 335167 w 697082"/>
                <a:gd name="connsiteY2" fmla="*/ 286870 h 337829"/>
                <a:gd name="connsiteX3" fmla="*/ 335167 w 697082"/>
                <a:gd name="connsiteY3" fmla="*/ 284208 h 337829"/>
                <a:gd name="connsiteX4" fmla="*/ 332442 w 697082"/>
                <a:gd name="connsiteY4" fmla="*/ 281546 h 337829"/>
                <a:gd name="connsiteX5" fmla="*/ 332442 w 697082"/>
                <a:gd name="connsiteY5" fmla="*/ 278820 h 337829"/>
                <a:gd name="connsiteX6" fmla="*/ 329780 w 697082"/>
                <a:gd name="connsiteY6" fmla="*/ 278820 h 337829"/>
                <a:gd name="connsiteX7" fmla="*/ 329780 w 697082"/>
                <a:gd name="connsiteY7" fmla="*/ 276158 h 337829"/>
                <a:gd name="connsiteX8" fmla="*/ 327118 w 697082"/>
                <a:gd name="connsiteY8" fmla="*/ 273496 h 337829"/>
                <a:gd name="connsiteX9" fmla="*/ 327118 w 697082"/>
                <a:gd name="connsiteY9" fmla="*/ 270771 h 337829"/>
                <a:gd name="connsiteX10" fmla="*/ 289532 w 697082"/>
                <a:gd name="connsiteY10" fmla="*/ 262721 h 337829"/>
                <a:gd name="connsiteX11" fmla="*/ 278820 w 697082"/>
                <a:gd name="connsiteY11" fmla="*/ 233248 h 337829"/>
                <a:gd name="connsiteX12" fmla="*/ 268109 w 697082"/>
                <a:gd name="connsiteY12" fmla="*/ 233248 h 337829"/>
                <a:gd name="connsiteX13" fmla="*/ 260059 w 697082"/>
                <a:gd name="connsiteY13" fmla="*/ 225199 h 337829"/>
                <a:gd name="connsiteX14" fmla="*/ 257397 w 697082"/>
                <a:gd name="connsiteY14" fmla="*/ 225199 h 337829"/>
                <a:gd name="connsiteX15" fmla="*/ 257397 w 697082"/>
                <a:gd name="connsiteY15" fmla="*/ 227924 h 337829"/>
                <a:gd name="connsiteX16" fmla="*/ 254735 w 697082"/>
                <a:gd name="connsiteY16" fmla="*/ 230586 h 337829"/>
                <a:gd name="connsiteX17" fmla="*/ 252009 w 697082"/>
                <a:gd name="connsiteY17" fmla="*/ 230586 h 337829"/>
                <a:gd name="connsiteX18" fmla="*/ 249347 w 697082"/>
                <a:gd name="connsiteY18" fmla="*/ 230586 h 337829"/>
                <a:gd name="connsiteX19" fmla="*/ 249347 w 697082"/>
                <a:gd name="connsiteY19" fmla="*/ 243960 h 337829"/>
                <a:gd name="connsiteX20" fmla="*/ 246685 w 697082"/>
                <a:gd name="connsiteY20" fmla="*/ 246685 h 337829"/>
                <a:gd name="connsiteX21" fmla="*/ 243960 w 697082"/>
                <a:gd name="connsiteY21" fmla="*/ 246685 h 337829"/>
                <a:gd name="connsiteX22" fmla="*/ 241298 w 697082"/>
                <a:gd name="connsiteY22" fmla="*/ 246685 h 337829"/>
                <a:gd name="connsiteX23" fmla="*/ 241298 w 697082"/>
                <a:gd name="connsiteY23" fmla="*/ 249347 h 337829"/>
                <a:gd name="connsiteX24" fmla="*/ 238636 w 697082"/>
                <a:gd name="connsiteY24" fmla="*/ 249347 h 337829"/>
                <a:gd name="connsiteX25" fmla="*/ 238636 w 697082"/>
                <a:gd name="connsiteY25" fmla="*/ 252009 h 337829"/>
                <a:gd name="connsiteX26" fmla="*/ 235910 w 697082"/>
                <a:gd name="connsiteY26" fmla="*/ 252009 h 337829"/>
                <a:gd name="connsiteX27" fmla="*/ 235910 w 697082"/>
                <a:gd name="connsiteY27" fmla="*/ 254735 h 337829"/>
                <a:gd name="connsiteX28" fmla="*/ 233248 w 697082"/>
                <a:gd name="connsiteY28" fmla="*/ 254735 h 337829"/>
                <a:gd name="connsiteX29" fmla="*/ 233248 w 697082"/>
                <a:gd name="connsiteY29" fmla="*/ 257397 h 337829"/>
                <a:gd name="connsiteX30" fmla="*/ 230586 w 697082"/>
                <a:gd name="connsiteY30" fmla="*/ 257397 h 337829"/>
                <a:gd name="connsiteX31" fmla="*/ 227861 w 697082"/>
                <a:gd name="connsiteY31" fmla="*/ 257397 h 337829"/>
                <a:gd name="connsiteX32" fmla="*/ 227861 w 697082"/>
                <a:gd name="connsiteY32" fmla="*/ 260059 h 337829"/>
                <a:gd name="connsiteX33" fmla="*/ 225198 w 697082"/>
                <a:gd name="connsiteY33" fmla="*/ 260059 h 337829"/>
                <a:gd name="connsiteX34" fmla="*/ 222536 w 697082"/>
                <a:gd name="connsiteY34" fmla="*/ 260059 h 337829"/>
                <a:gd name="connsiteX35" fmla="*/ 219874 w 697082"/>
                <a:gd name="connsiteY35" fmla="*/ 260059 h 337829"/>
                <a:gd name="connsiteX36" fmla="*/ 217149 w 697082"/>
                <a:gd name="connsiteY36" fmla="*/ 260059 h 337829"/>
                <a:gd name="connsiteX37" fmla="*/ 214487 w 697082"/>
                <a:gd name="connsiteY37" fmla="*/ 262721 h 337829"/>
                <a:gd name="connsiteX38" fmla="*/ 211825 w 697082"/>
                <a:gd name="connsiteY38" fmla="*/ 262721 h 337829"/>
                <a:gd name="connsiteX39" fmla="*/ 209099 w 697082"/>
                <a:gd name="connsiteY39" fmla="*/ 262721 h 337829"/>
                <a:gd name="connsiteX40" fmla="*/ 206437 w 697082"/>
                <a:gd name="connsiteY40" fmla="*/ 262721 h 337829"/>
                <a:gd name="connsiteX41" fmla="*/ 203775 w 697082"/>
                <a:gd name="connsiteY41" fmla="*/ 262721 h 337829"/>
                <a:gd name="connsiteX42" fmla="*/ 201050 w 697082"/>
                <a:gd name="connsiteY42" fmla="*/ 262721 h 337829"/>
                <a:gd name="connsiteX43" fmla="*/ 198388 w 697082"/>
                <a:gd name="connsiteY43" fmla="*/ 262721 h 337829"/>
                <a:gd name="connsiteX44" fmla="*/ 198388 w 697082"/>
                <a:gd name="connsiteY44" fmla="*/ 260059 h 337829"/>
                <a:gd name="connsiteX45" fmla="*/ 195726 w 697082"/>
                <a:gd name="connsiteY45" fmla="*/ 260059 h 337829"/>
                <a:gd name="connsiteX46" fmla="*/ 193064 w 697082"/>
                <a:gd name="connsiteY46" fmla="*/ 260059 h 337829"/>
                <a:gd name="connsiteX47" fmla="*/ 190338 w 697082"/>
                <a:gd name="connsiteY47" fmla="*/ 260059 h 337829"/>
                <a:gd name="connsiteX48" fmla="*/ 187676 w 697082"/>
                <a:gd name="connsiteY48" fmla="*/ 260059 h 337829"/>
                <a:gd name="connsiteX49" fmla="*/ 185014 w 697082"/>
                <a:gd name="connsiteY49" fmla="*/ 260059 h 337829"/>
                <a:gd name="connsiteX50" fmla="*/ 182288 w 697082"/>
                <a:gd name="connsiteY50" fmla="*/ 262721 h 337829"/>
                <a:gd name="connsiteX51" fmla="*/ 179626 w 697082"/>
                <a:gd name="connsiteY51" fmla="*/ 260059 h 337829"/>
                <a:gd name="connsiteX52" fmla="*/ 176964 w 697082"/>
                <a:gd name="connsiteY52" fmla="*/ 260059 h 337829"/>
                <a:gd name="connsiteX53" fmla="*/ 176964 w 697082"/>
                <a:gd name="connsiteY53" fmla="*/ 262721 h 337829"/>
                <a:gd name="connsiteX54" fmla="*/ 174239 w 697082"/>
                <a:gd name="connsiteY54" fmla="*/ 262721 h 337829"/>
                <a:gd name="connsiteX55" fmla="*/ 171577 w 697082"/>
                <a:gd name="connsiteY55" fmla="*/ 265446 h 337829"/>
                <a:gd name="connsiteX56" fmla="*/ 168915 w 697082"/>
                <a:gd name="connsiteY56" fmla="*/ 268108 h 337829"/>
                <a:gd name="connsiteX57" fmla="*/ 166253 w 697082"/>
                <a:gd name="connsiteY57" fmla="*/ 270771 h 337829"/>
                <a:gd name="connsiteX58" fmla="*/ 163527 w 697082"/>
                <a:gd name="connsiteY58" fmla="*/ 273496 h 337829"/>
                <a:gd name="connsiteX59" fmla="*/ 160865 w 697082"/>
                <a:gd name="connsiteY59" fmla="*/ 273496 h 337829"/>
                <a:gd name="connsiteX60" fmla="*/ 160865 w 697082"/>
                <a:gd name="connsiteY60" fmla="*/ 276158 h 337829"/>
                <a:gd name="connsiteX61" fmla="*/ 158203 w 697082"/>
                <a:gd name="connsiteY61" fmla="*/ 278820 h 337829"/>
                <a:gd name="connsiteX62" fmla="*/ 158203 w 697082"/>
                <a:gd name="connsiteY62" fmla="*/ 281546 h 337829"/>
                <a:gd name="connsiteX63" fmla="*/ 152816 w 697082"/>
                <a:gd name="connsiteY63" fmla="*/ 286870 h 337829"/>
                <a:gd name="connsiteX64" fmla="*/ 152816 w 697082"/>
                <a:gd name="connsiteY64" fmla="*/ 289532 h 337829"/>
                <a:gd name="connsiteX65" fmla="*/ 152816 w 697082"/>
                <a:gd name="connsiteY65" fmla="*/ 292257 h 337829"/>
                <a:gd name="connsiteX66" fmla="*/ 150153 w 697082"/>
                <a:gd name="connsiteY66" fmla="*/ 292257 h 337829"/>
                <a:gd name="connsiteX67" fmla="*/ 147428 w 697082"/>
                <a:gd name="connsiteY67" fmla="*/ 292257 h 337829"/>
                <a:gd name="connsiteX68" fmla="*/ 144766 w 697082"/>
                <a:gd name="connsiteY68" fmla="*/ 292257 h 337829"/>
                <a:gd name="connsiteX69" fmla="*/ 142104 w 697082"/>
                <a:gd name="connsiteY69" fmla="*/ 292257 h 337829"/>
                <a:gd name="connsiteX70" fmla="*/ 139442 w 697082"/>
                <a:gd name="connsiteY70" fmla="*/ 292257 h 337829"/>
                <a:gd name="connsiteX71" fmla="*/ 136716 w 697082"/>
                <a:gd name="connsiteY71" fmla="*/ 292257 h 337829"/>
                <a:gd name="connsiteX72" fmla="*/ 134054 w 697082"/>
                <a:gd name="connsiteY72" fmla="*/ 292257 h 337829"/>
                <a:gd name="connsiteX73" fmla="*/ 131392 w 697082"/>
                <a:gd name="connsiteY73" fmla="*/ 292257 h 337829"/>
                <a:gd name="connsiteX74" fmla="*/ 128667 w 697082"/>
                <a:gd name="connsiteY74" fmla="*/ 292257 h 337829"/>
                <a:gd name="connsiteX75" fmla="*/ 128667 w 697082"/>
                <a:gd name="connsiteY75" fmla="*/ 289532 h 337829"/>
                <a:gd name="connsiteX76" fmla="*/ 126005 w 697082"/>
                <a:gd name="connsiteY76" fmla="*/ 289532 h 337829"/>
                <a:gd name="connsiteX77" fmla="*/ 123343 w 697082"/>
                <a:gd name="connsiteY77" fmla="*/ 289532 h 337829"/>
                <a:gd name="connsiteX78" fmla="*/ 123343 w 697082"/>
                <a:gd name="connsiteY78" fmla="*/ 286870 h 337829"/>
                <a:gd name="connsiteX79" fmla="*/ 120617 w 697082"/>
                <a:gd name="connsiteY79" fmla="*/ 286870 h 337829"/>
                <a:gd name="connsiteX80" fmla="*/ 117955 w 697082"/>
                <a:gd name="connsiteY80" fmla="*/ 286870 h 337829"/>
                <a:gd name="connsiteX81" fmla="*/ 115293 w 697082"/>
                <a:gd name="connsiteY81" fmla="*/ 286870 h 337829"/>
                <a:gd name="connsiteX82" fmla="*/ 112568 w 697082"/>
                <a:gd name="connsiteY82" fmla="*/ 286870 h 337829"/>
                <a:gd name="connsiteX83" fmla="*/ 109905 w 697082"/>
                <a:gd name="connsiteY83" fmla="*/ 286870 h 337829"/>
                <a:gd name="connsiteX84" fmla="*/ 107243 w 697082"/>
                <a:gd name="connsiteY84" fmla="*/ 286870 h 337829"/>
                <a:gd name="connsiteX85" fmla="*/ 104581 w 697082"/>
                <a:gd name="connsiteY85" fmla="*/ 289532 h 337829"/>
                <a:gd name="connsiteX86" fmla="*/ 101856 w 697082"/>
                <a:gd name="connsiteY86" fmla="*/ 289532 h 337829"/>
                <a:gd name="connsiteX87" fmla="*/ 99194 w 697082"/>
                <a:gd name="connsiteY87" fmla="*/ 289532 h 337829"/>
                <a:gd name="connsiteX88" fmla="*/ 96532 w 697082"/>
                <a:gd name="connsiteY88" fmla="*/ 289532 h 337829"/>
                <a:gd name="connsiteX89" fmla="*/ 96532 w 697082"/>
                <a:gd name="connsiteY89" fmla="*/ 286870 h 337829"/>
                <a:gd name="connsiteX90" fmla="*/ 93806 w 697082"/>
                <a:gd name="connsiteY90" fmla="*/ 286870 h 337829"/>
                <a:gd name="connsiteX91" fmla="*/ 93806 w 697082"/>
                <a:gd name="connsiteY91" fmla="*/ 289532 h 337829"/>
                <a:gd name="connsiteX92" fmla="*/ 91144 w 697082"/>
                <a:gd name="connsiteY92" fmla="*/ 289532 h 337829"/>
                <a:gd name="connsiteX93" fmla="*/ 88482 w 697082"/>
                <a:gd name="connsiteY93" fmla="*/ 289532 h 337829"/>
                <a:gd name="connsiteX94" fmla="*/ 88482 w 697082"/>
                <a:gd name="connsiteY94" fmla="*/ 286870 h 337829"/>
                <a:gd name="connsiteX95" fmla="*/ 85757 w 697082"/>
                <a:gd name="connsiteY95" fmla="*/ 286870 h 337829"/>
                <a:gd name="connsiteX96" fmla="*/ 85757 w 697082"/>
                <a:gd name="connsiteY96" fmla="*/ 284208 h 337829"/>
                <a:gd name="connsiteX97" fmla="*/ 85757 w 697082"/>
                <a:gd name="connsiteY97" fmla="*/ 281546 h 337829"/>
                <a:gd name="connsiteX98" fmla="*/ 85757 w 697082"/>
                <a:gd name="connsiteY98" fmla="*/ 278820 h 337829"/>
                <a:gd name="connsiteX99" fmla="*/ 83095 w 697082"/>
                <a:gd name="connsiteY99" fmla="*/ 278820 h 337829"/>
                <a:gd name="connsiteX100" fmla="*/ 83095 w 697082"/>
                <a:gd name="connsiteY100" fmla="*/ 276158 h 337829"/>
                <a:gd name="connsiteX101" fmla="*/ 83095 w 697082"/>
                <a:gd name="connsiteY101" fmla="*/ 273496 h 337829"/>
                <a:gd name="connsiteX102" fmla="*/ 80433 w 697082"/>
                <a:gd name="connsiteY102" fmla="*/ 273496 h 337829"/>
                <a:gd name="connsiteX103" fmla="*/ 80433 w 697082"/>
                <a:gd name="connsiteY103" fmla="*/ 270771 h 337829"/>
                <a:gd name="connsiteX104" fmla="*/ 77771 w 697082"/>
                <a:gd name="connsiteY104" fmla="*/ 270771 h 337829"/>
                <a:gd name="connsiteX105" fmla="*/ 77771 w 697082"/>
                <a:gd name="connsiteY105" fmla="*/ 268108 h 337829"/>
                <a:gd name="connsiteX106" fmla="*/ 77771 w 697082"/>
                <a:gd name="connsiteY106" fmla="*/ 265446 h 337829"/>
                <a:gd name="connsiteX107" fmla="*/ 77771 w 697082"/>
                <a:gd name="connsiteY107" fmla="*/ 262721 h 337829"/>
                <a:gd name="connsiteX108" fmla="*/ 77771 w 697082"/>
                <a:gd name="connsiteY108" fmla="*/ 260059 h 337829"/>
                <a:gd name="connsiteX109" fmla="*/ 75045 w 697082"/>
                <a:gd name="connsiteY109" fmla="*/ 257397 h 337829"/>
                <a:gd name="connsiteX110" fmla="*/ 72383 w 697082"/>
                <a:gd name="connsiteY110" fmla="*/ 257397 h 337829"/>
                <a:gd name="connsiteX111" fmla="*/ 72383 w 697082"/>
                <a:gd name="connsiteY111" fmla="*/ 254735 h 337829"/>
                <a:gd name="connsiteX112" fmla="*/ 72383 w 697082"/>
                <a:gd name="connsiteY112" fmla="*/ 252009 h 337829"/>
                <a:gd name="connsiteX113" fmla="*/ 69721 w 697082"/>
                <a:gd name="connsiteY113" fmla="*/ 249347 h 337829"/>
                <a:gd name="connsiteX114" fmla="*/ 66995 w 697082"/>
                <a:gd name="connsiteY114" fmla="*/ 249347 h 337829"/>
                <a:gd name="connsiteX115" fmla="*/ 66995 w 697082"/>
                <a:gd name="connsiteY115" fmla="*/ 246685 h 337829"/>
                <a:gd name="connsiteX116" fmla="*/ 64333 w 697082"/>
                <a:gd name="connsiteY116" fmla="*/ 243960 h 337829"/>
                <a:gd name="connsiteX117" fmla="*/ 66995 w 697082"/>
                <a:gd name="connsiteY117" fmla="*/ 241298 h 337829"/>
                <a:gd name="connsiteX118" fmla="*/ 66995 w 697082"/>
                <a:gd name="connsiteY118" fmla="*/ 238636 h 337829"/>
                <a:gd name="connsiteX119" fmla="*/ 69721 w 697082"/>
                <a:gd name="connsiteY119" fmla="*/ 238636 h 337829"/>
                <a:gd name="connsiteX120" fmla="*/ 72383 w 697082"/>
                <a:gd name="connsiteY120" fmla="*/ 238636 h 337829"/>
                <a:gd name="connsiteX121" fmla="*/ 72383 w 697082"/>
                <a:gd name="connsiteY121" fmla="*/ 235910 h 337829"/>
                <a:gd name="connsiteX122" fmla="*/ 75045 w 697082"/>
                <a:gd name="connsiteY122" fmla="*/ 235910 h 337829"/>
                <a:gd name="connsiteX123" fmla="*/ 75045 w 697082"/>
                <a:gd name="connsiteY123" fmla="*/ 233248 h 337829"/>
                <a:gd name="connsiteX124" fmla="*/ 75045 w 697082"/>
                <a:gd name="connsiteY124" fmla="*/ 230586 h 337829"/>
                <a:gd name="connsiteX125" fmla="*/ 72383 w 697082"/>
                <a:gd name="connsiteY125" fmla="*/ 230586 h 337829"/>
                <a:gd name="connsiteX126" fmla="*/ 72383 w 697082"/>
                <a:gd name="connsiteY126" fmla="*/ 227924 h 337829"/>
                <a:gd name="connsiteX127" fmla="*/ 69721 w 697082"/>
                <a:gd name="connsiteY127" fmla="*/ 225199 h 337829"/>
                <a:gd name="connsiteX128" fmla="*/ 69721 w 697082"/>
                <a:gd name="connsiteY128" fmla="*/ 222536 h 337829"/>
                <a:gd name="connsiteX129" fmla="*/ 69721 w 697082"/>
                <a:gd name="connsiteY129" fmla="*/ 219874 h 337829"/>
                <a:gd name="connsiteX130" fmla="*/ 69721 w 697082"/>
                <a:gd name="connsiteY130" fmla="*/ 214487 h 337829"/>
                <a:gd name="connsiteX131" fmla="*/ 69721 w 697082"/>
                <a:gd name="connsiteY131" fmla="*/ 211825 h 337829"/>
                <a:gd name="connsiteX132" fmla="*/ 66995 w 697082"/>
                <a:gd name="connsiteY132" fmla="*/ 211825 h 337829"/>
                <a:gd name="connsiteX133" fmla="*/ 64333 w 697082"/>
                <a:gd name="connsiteY133" fmla="*/ 211825 h 337829"/>
                <a:gd name="connsiteX134" fmla="*/ 64333 w 697082"/>
                <a:gd name="connsiteY134" fmla="*/ 209099 h 337829"/>
                <a:gd name="connsiteX135" fmla="*/ 61671 w 697082"/>
                <a:gd name="connsiteY135" fmla="*/ 209099 h 337829"/>
                <a:gd name="connsiteX136" fmla="*/ 58946 w 697082"/>
                <a:gd name="connsiteY136" fmla="*/ 209099 h 337829"/>
                <a:gd name="connsiteX137" fmla="*/ 58946 w 697082"/>
                <a:gd name="connsiteY137" fmla="*/ 206437 h 337829"/>
                <a:gd name="connsiteX138" fmla="*/ 58946 w 697082"/>
                <a:gd name="connsiteY138" fmla="*/ 203775 h 337829"/>
                <a:gd name="connsiteX139" fmla="*/ 58946 w 697082"/>
                <a:gd name="connsiteY139" fmla="*/ 201050 h 337829"/>
                <a:gd name="connsiteX140" fmla="*/ 56284 w 697082"/>
                <a:gd name="connsiteY140" fmla="*/ 201050 h 337829"/>
                <a:gd name="connsiteX141" fmla="*/ 56284 w 697082"/>
                <a:gd name="connsiteY141" fmla="*/ 198388 h 337829"/>
                <a:gd name="connsiteX142" fmla="*/ 53622 w 697082"/>
                <a:gd name="connsiteY142" fmla="*/ 198388 h 337829"/>
                <a:gd name="connsiteX143" fmla="*/ 50960 w 697082"/>
                <a:gd name="connsiteY143" fmla="*/ 195726 h 337829"/>
                <a:gd name="connsiteX144" fmla="*/ 50960 w 697082"/>
                <a:gd name="connsiteY144" fmla="*/ 193064 h 337829"/>
                <a:gd name="connsiteX145" fmla="*/ 48234 w 697082"/>
                <a:gd name="connsiteY145" fmla="*/ 193064 h 337829"/>
                <a:gd name="connsiteX146" fmla="*/ 45572 w 697082"/>
                <a:gd name="connsiteY146" fmla="*/ 190338 h 337829"/>
                <a:gd name="connsiteX147" fmla="*/ 42910 w 697082"/>
                <a:gd name="connsiteY147" fmla="*/ 187676 h 337829"/>
                <a:gd name="connsiteX148" fmla="*/ 40185 w 697082"/>
                <a:gd name="connsiteY148" fmla="*/ 185014 h 337829"/>
                <a:gd name="connsiteX149" fmla="*/ 40185 w 697082"/>
                <a:gd name="connsiteY149" fmla="*/ 182288 h 337829"/>
                <a:gd name="connsiteX150" fmla="*/ 40185 w 697082"/>
                <a:gd name="connsiteY150" fmla="*/ 179627 h 337829"/>
                <a:gd name="connsiteX151" fmla="*/ 37523 w 697082"/>
                <a:gd name="connsiteY151" fmla="*/ 179627 h 337829"/>
                <a:gd name="connsiteX152" fmla="*/ 34860 w 697082"/>
                <a:gd name="connsiteY152" fmla="*/ 176964 h 337829"/>
                <a:gd name="connsiteX153" fmla="*/ 24149 w 697082"/>
                <a:gd name="connsiteY153" fmla="*/ 166253 h 337829"/>
                <a:gd name="connsiteX154" fmla="*/ 21423 w 697082"/>
                <a:gd name="connsiteY154" fmla="*/ 155478 h 337829"/>
                <a:gd name="connsiteX155" fmla="*/ 18761 w 697082"/>
                <a:gd name="connsiteY155" fmla="*/ 152815 h 337829"/>
                <a:gd name="connsiteX156" fmla="*/ 16099 w 697082"/>
                <a:gd name="connsiteY156" fmla="*/ 147428 h 337829"/>
                <a:gd name="connsiteX157" fmla="*/ 5324 w 697082"/>
                <a:gd name="connsiteY157" fmla="*/ 142104 h 337829"/>
                <a:gd name="connsiteX158" fmla="*/ 0 w 697082"/>
                <a:gd name="connsiteY158" fmla="*/ 139442 h 337829"/>
                <a:gd name="connsiteX159" fmla="*/ 26811 w 697082"/>
                <a:gd name="connsiteY159" fmla="*/ 128667 h 337829"/>
                <a:gd name="connsiteX160" fmla="*/ 29473 w 697082"/>
                <a:gd name="connsiteY160" fmla="*/ 128667 h 337829"/>
                <a:gd name="connsiteX161" fmla="*/ 32135 w 697082"/>
                <a:gd name="connsiteY161" fmla="*/ 128667 h 337829"/>
                <a:gd name="connsiteX162" fmla="*/ 32135 w 697082"/>
                <a:gd name="connsiteY162" fmla="*/ 126005 h 337829"/>
                <a:gd name="connsiteX163" fmla="*/ 77771 w 697082"/>
                <a:gd name="connsiteY163" fmla="*/ 128667 h 337829"/>
                <a:gd name="connsiteX164" fmla="*/ 80433 w 697082"/>
                <a:gd name="connsiteY164" fmla="*/ 126005 h 337829"/>
                <a:gd name="connsiteX165" fmla="*/ 83095 w 697082"/>
                <a:gd name="connsiteY165" fmla="*/ 126005 h 337829"/>
                <a:gd name="connsiteX166" fmla="*/ 85757 w 697082"/>
                <a:gd name="connsiteY166" fmla="*/ 126005 h 337829"/>
                <a:gd name="connsiteX167" fmla="*/ 88482 w 697082"/>
                <a:gd name="connsiteY167" fmla="*/ 126005 h 337829"/>
                <a:gd name="connsiteX168" fmla="*/ 91144 w 697082"/>
                <a:gd name="connsiteY168" fmla="*/ 128667 h 337829"/>
                <a:gd name="connsiteX169" fmla="*/ 93806 w 697082"/>
                <a:gd name="connsiteY169" fmla="*/ 128667 h 337829"/>
                <a:gd name="connsiteX170" fmla="*/ 96532 w 697082"/>
                <a:gd name="connsiteY170" fmla="*/ 128667 h 337829"/>
                <a:gd name="connsiteX171" fmla="*/ 99194 w 697082"/>
                <a:gd name="connsiteY171" fmla="*/ 128667 h 337829"/>
                <a:gd name="connsiteX172" fmla="*/ 101856 w 697082"/>
                <a:gd name="connsiteY172" fmla="*/ 128667 h 337829"/>
                <a:gd name="connsiteX173" fmla="*/ 104581 w 697082"/>
                <a:gd name="connsiteY173" fmla="*/ 131392 h 337829"/>
                <a:gd name="connsiteX174" fmla="*/ 107243 w 697082"/>
                <a:gd name="connsiteY174" fmla="*/ 131392 h 337829"/>
                <a:gd name="connsiteX175" fmla="*/ 107243 w 697082"/>
                <a:gd name="connsiteY175" fmla="*/ 134054 h 337829"/>
                <a:gd name="connsiteX176" fmla="*/ 109905 w 697082"/>
                <a:gd name="connsiteY176" fmla="*/ 139442 h 337829"/>
                <a:gd name="connsiteX177" fmla="*/ 112568 w 697082"/>
                <a:gd name="connsiteY177" fmla="*/ 139442 h 337829"/>
                <a:gd name="connsiteX178" fmla="*/ 112568 w 697082"/>
                <a:gd name="connsiteY178" fmla="*/ 142104 h 337829"/>
                <a:gd name="connsiteX179" fmla="*/ 115293 w 697082"/>
                <a:gd name="connsiteY179" fmla="*/ 142104 h 337829"/>
                <a:gd name="connsiteX180" fmla="*/ 117955 w 697082"/>
                <a:gd name="connsiteY180" fmla="*/ 142104 h 337829"/>
                <a:gd name="connsiteX181" fmla="*/ 120617 w 697082"/>
                <a:gd name="connsiteY181" fmla="*/ 142104 h 337829"/>
                <a:gd name="connsiteX182" fmla="*/ 126005 w 697082"/>
                <a:gd name="connsiteY182" fmla="*/ 142104 h 337829"/>
                <a:gd name="connsiteX183" fmla="*/ 128667 w 697082"/>
                <a:gd name="connsiteY183" fmla="*/ 144766 h 337829"/>
                <a:gd name="connsiteX184" fmla="*/ 131392 w 697082"/>
                <a:gd name="connsiteY184" fmla="*/ 144766 h 337829"/>
                <a:gd name="connsiteX185" fmla="*/ 131392 w 697082"/>
                <a:gd name="connsiteY185" fmla="*/ 142104 h 337829"/>
                <a:gd name="connsiteX186" fmla="*/ 134054 w 697082"/>
                <a:gd name="connsiteY186" fmla="*/ 142104 h 337829"/>
                <a:gd name="connsiteX187" fmla="*/ 136716 w 697082"/>
                <a:gd name="connsiteY187" fmla="*/ 142104 h 337829"/>
                <a:gd name="connsiteX188" fmla="*/ 139442 w 697082"/>
                <a:gd name="connsiteY188" fmla="*/ 142104 h 337829"/>
                <a:gd name="connsiteX189" fmla="*/ 139442 w 697082"/>
                <a:gd name="connsiteY189" fmla="*/ 144766 h 337829"/>
                <a:gd name="connsiteX190" fmla="*/ 142104 w 697082"/>
                <a:gd name="connsiteY190" fmla="*/ 144766 h 337829"/>
                <a:gd name="connsiteX191" fmla="*/ 144766 w 697082"/>
                <a:gd name="connsiteY191" fmla="*/ 144766 h 337829"/>
                <a:gd name="connsiteX192" fmla="*/ 147428 w 697082"/>
                <a:gd name="connsiteY192" fmla="*/ 144766 h 337829"/>
                <a:gd name="connsiteX193" fmla="*/ 147428 w 697082"/>
                <a:gd name="connsiteY193" fmla="*/ 147428 h 337829"/>
                <a:gd name="connsiteX194" fmla="*/ 150153 w 697082"/>
                <a:gd name="connsiteY194" fmla="*/ 147428 h 337829"/>
                <a:gd name="connsiteX195" fmla="*/ 152816 w 697082"/>
                <a:gd name="connsiteY195" fmla="*/ 147428 h 337829"/>
                <a:gd name="connsiteX196" fmla="*/ 152816 w 697082"/>
                <a:gd name="connsiteY196" fmla="*/ 150153 h 337829"/>
                <a:gd name="connsiteX197" fmla="*/ 155478 w 697082"/>
                <a:gd name="connsiteY197" fmla="*/ 150153 h 337829"/>
                <a:gd name="connsiteX198" fmla="*/ 158203 w 697082"/>
                <a:gd name="connsiteY198" fmla="*/ 150153 h 337829"/>
                <a:gd name="connsiteX199" fmla="*/ 160865 w 697082"/>
                <a:gd name="connsiteY199" fmla="*/ 150153 h 337829"/>
                <a:gd name="connsiteX200" fmla="*/ 160865 w 697082"/>
                <a:gd name="connsiteY200" fmla="*/ 147428 h 337829"/>
                <a:gd name="connsiteX201" fmla="*/ 163527 w 697082"/>
                <a:gd name="connsiteY201" fmla="*/ 147428 h 337829"/>
                <a:gd name="connsiteX202" fmla="*/ 166253 w 697082"/>
                <a:gd name="connsiteY202" fmla="*/ 147428 h 337829"/>
                <a:gd name="connsiteX203" fmla="*/ 166253 w 697082"/>
                <a:gd name="connsiteY203" fmla="*/ 144766 h 337829"/>
                <a:gd name="connsiteX204" fmla="*/ 168915 w 697082"/>
                <a:gd name="connsiteY204" fmla="*/ 144766 h 337829"/>
                <a:gd name="connsiteX205" fmla="*/ 171577 w 697082"/>
                <a:gd name="connsiteY205" fmla="*/ 144766 h 337829"/>
                <a:gd name="connsiteX206" fmla="*/ 174239 w 697082"/>
                <a:gd name="connsiteY206" fmla="*/ 144766 h 337829"/>
                <a:gd name="connsiteX207" fmla="*/ 174239 w 697082"/>
                <a:gd name="connsiteY207" fmla="*/ 142104 h 337829"/>
                <a:gd name="connsiteX208" fmla="*/ 176964 w 697082"/>
                <a:gd name="connsiteY208" fmla="*/ 142104 h 337829"/>
                <a:gd name="connsiteX209" fmla="*/ 176964 w 697082"/>
                <a:gd name="connsiteY209" fmla="*/ 144766 h 337829"/>
                <a:gd name="connsiteX210" fmla="*/ 179626 w 697082"/>
                <a:gd name="connsiteY210" fmla="*/ 144766 h 337829"/>
                <a:gd name="connsiteX211" fmla="*/ 179626 w 697082"/>
                <a:gd name="connsiteY211" fmla="*/ 142104 h 337829"/>
                <a:gd name="connsiteX212" fmla="*/ 182288 w 697082"/>
                <a:gd name="connsiteY212" fmla="*/ 142104 h 337829"/>
                <a:gd name="connsiteX213" fmla="*/ 185014 w 697082"/>
                <a:gd name="connsiteY213" fmla="*/ 142104 h 337829"/>
                <a:gd name="connsiteX214" fmla="*/ 187676 w 697082"/>
                <a:gd name="connsiteY214" fmla="*/ 139442 h 337829"/>
                <a:gd name="connsiteX215" fmla="*/ 185014 w 697082"/>
                <a:gd name="connsiteY215" fmla="*/ 136716 h 337829"/>
                <a:gd name="connsiteX216" fmla="*/ 185014 w 697082"/>
                <a:gd name="connsiteY216" fmla="*/ 134054 h 337829"/>
                <a:gd name="connsiteX217" fmla="*/ 182288 w 697082"/>
                <a:gd name="connsiteY217" fmla="*/ 131392 h 337829"/>
                <a:gd name="connsiteX218" fmla="*/ 182288 w 697082"/>
                <a:gd name="connsiteY218" fmla="*/ 126005 h 337829"/>
                <a:gd name="connsiteX219" fmla="*/ 182288 w 697082"/>
                <a:gd name="connsiteY219" fmla="*/ 123343 h 337829"/>
                <a:gd name="connsiteX220" fmla="*/ 182288 w 697082"/>
                <a:gd name="connsiteY220" fmla="*/ 120617 h 337829"/>
                <a:gd name="connsiteX221" fmla="*/ 179626 w 697082"/>
                <a:gd name="connsiteY221" fmla="*/ 117955 h 337829"/>
                <a:gd name="connsiteX222" fmla="*/ 176964 w 697082"/>
                <a:gd name="connsiteY222" fmla="*/ 117955 h 337829"/>
                <a:gd name="connsiteX223" fmla="*/ 174239 w 697082"/>
                <a:gd name="connsiteY223" fmla="*/ 117955 h 337829"/>
                <a:gd name="connsiteX224" fmla="*/ 171577 w 697082"/>
                <a:gd name="connsiteY224" fmla="*/ 117955 h 337829"/>
                <a:gd name="connsiteX225" fmla="*/ 171577 w 697082"/>
                <a:gd name="connsiteY225" fmla="*/ 115293 h 337829"/>
                <a:gd name="connsiteX226" fmla="*/ 174239 w 697082"/>
                <a:gd name="connsiteY226" fmla="*/ 115293 h 337829"/>
                <a:gd name="connsiteX227" fmla="*/ 174239 w 697082"/>
                <a:gd name="connsiteY227" fmla="*/ 112568 h 337829"/>
                <a:gd name="connsiteX228" fmla="*/ 171577 w 697082"/>
                <a:gd name="connsiteY228" fmla="*/ 115293 h 337829"/>
                <a:gd name="connsiteX229" fmla="*/ 168915 w 697082"/>
                <a:gd name="connsiteY229" fmla="*/ 115293 h 337829"/>
                <a:gd name="connsiteX230" fmla="*/ 168915 w 697082"/>
                <a:gd name="connsiteY230" fmla="*/ 112568 h 337829"/>
                <a:gd name="connsiteX231" fmla="*/ 166253 w 697082"/>
                <a:gd name="connsiteY231" fmla="*/ 112568 h 337829"/>
                <a:gd name="connsiteX232" fmla="*/ 163527 w 697082"/>
                <a:gd name="connsiteY232" fmla="*/ 109906 h 337829"/>
                <a:gd name="connsiteX233" fmla="*/ 160865 w 697082"/>
                <a:gd name="connsiteY233" fmla="*/ 107243 h 337829"/>
                <a:gd name="connsiteX234" fmla="*/ 160865 w 697082"/>
                <a:gd name="connsiteY234" fmla="*/ 104581 h 337829"/>
                <a:gd name="connsiteX235" fmla="*/ 158203 w 697082"/>
                <a:gd name="connsiteY235" fmla="*/ 104581 h 337829"/>
                <a:gd name="connsiteX236" fmla="*/ 155478 w 697082"/>
                <a:gd name="connsiteY236" fmla="*/ 104581 h 337829"/>
                <a:gd name="connsiteX237" fmla="*/ 155478 w 697082"/>
                <a:gd name="connsiteY237" fmla="*/ 101856 h 337829"/>
                <a:gd name="connsiteX238" fmla="*/ 155478 w 697082"/>
                <a:gd name="connsiteY238" fmla="*/ 99194 h 337829"/>
                <a:gd name="connsiteX239" fmla="*/ 158203 w 697082"/>
                <a:gd name="connsiteY239" fmla="*/ 99194 h 337829"/>
                <a:gd name="connsiteX240" fmla="*/ 158203 w 697082"/>
                <a:gd name="connsiteY240" fmla="*/ 96532 h 337829"/>
                <a:gd name="connsiteX241" fmla="*/ 158203 w 697082"/>
                <a:gd name="connsiteY241" fmla="*/ 93806 h 337829"/>
                <a:gd name="connsiteX242" fmla="*/ 158203 w 697082"/>
                <a:gd name="connsiteY242" fmla="*/ 91144 h 337829"/>
                <a:gd name="connsiteX243" fmla="*/ 160865 w 697082"/>
                <a:gd name="connsiteY243" fmla="*/ 91144 h 337829"/>
                <a:gd name="connsiteX244" fmla="*/ 163527 w 697082"/>
                <a:gd name="connsiteY244" fmla="*/ 88482 h 337829"/>
                <a:gd name="connsiteX245" fmla="*/ 163527 w 697082"/>
                <a:gd name="connsiteY245" fmla="*/ 85757 h 337829"/>
                <a:gd name="connsiteX246" fmla="*/ 163527 w 697082"/>
                <a:gd name="connsiteY246" fmla="*/ 83095 h 337829"/>
                <a:gd name="connsiteX247" fmla="*/ 163527 w 697082"/>
                <a:gd name="connsiteY247" fmla="*/ 80433 h 337829"/>
                <a:gd name="connsiteX248" fmla="*/ 166253 w 697082"/>
                <a:gd name="connsiteY248" fmla="*/ 77771 h 337829"/>
                <a:gd name="connsiteX249" fmla="*/ 166253 w 697082"/>
                <a:gd name="connsiteY249" fmla="*/ 75045 h 337829"/>
                <a:gd name="connsiteX250" fmla="*/ 166253 w 697082"/>
                <a:gd name="connsiteY250" fmla="*/ 72383 h 337829"/>
                <a:gd name="connsiteX251" fmla="*/ 166253 w 697082"/>
                <a:gd name="connsiteY251" fmla="*/ 69721 h 337829"/>
                <a:gd name="connsiteX252" fmla="*/ 166253 w 697082"/>
                <a:gd name="connsiteY252" fmla="*/ 66995 h 337829"/>
                <a:gd name="connsiteX253" fmla="*/ 163527 w 697082"/>
                <a:gd name="connsiteY253" fmla="*/ 64334 h 337829"/>
                <a:gd name="connsiteX254" fmla="*/ 166253 w 697082"/>
                <a:gd name="connsiteY254" fmla="*/ 64334 h 337829"/>
                <a:gd name="connsiteX255" fmla="*/ 168915 w 697082"/>
                <a:gd name="connsiteY255" fmla="*/ 64334 h 337829"/>
                <a:gd name="connsiteX256" fmla="*/ 171577 w 697082"/>
                <a:gd name="connsiteY256" fmla="*/ 64334 h 337829"/>
                <a:gd name="connsiteX257" fmla="*/ 174239 w 697082"/>
                <a:gd name="connsiteY257" fmla="*/ 64334 h 337829"/>
                <a:gd name="connsiteX258" fmla="*/ 176964 w 697082"/>
                <a:gd name="connsiteY258" fmla="*/ 64334 h 337829"/>
                <a:gd name="connsiteX259" fmla="*/ 179626 w 697082"/>
                <a:gd name="connsiteY259" fmla="*/ 64334 h 337829"/>
                <a:gd name="connsiteX260" fmla="*/ 182288 w 697082"/>
                <a:gd name="connsiteY260" fmla="*/ 64334 h 337829"/>
                <a:gd name="connsiteX261" fmla="*/ 185014 w 697082"/>
                <a:gd name="connsiteY261" fmla="*/ 64334 h 337829"/>
                <a:gd name="connsiteX262" fmla="*/ 185014 w 697082"/>
                <a:gd name="connsiteY262" fmla="*/ 61671 h 337829"/>
                <a:gd name="connsiteX263" fmla="*/ 185014 w 697082"/>
                <a:gd name="connsiteY263" fmla="*/ 58946 h 337829"/>
                <a:gd name="connsiteX264" fmla="*/ 195726 w 697082"/>
                <a:gd name="connsiteY264" fmla="*/ 58946 h 337829"/>
                <a:gd name="connsiteX265" fmla="*/ 198388 w 697082"/>
                <a:gd name="connsiteY265" fmla="*/ 58946 h 337829"/>
                <a:gd name="connsiteX266" fmla="*/ 252009 w 697082"/>
                <a:gd name="connsiteY266" fmla="*/ 58946 h 337829"/>
                <a:gd name="connsiteX267" fmla="*/ 254735 w 697082"/>
                <a:gd name="connsiteY267" fmla="*/ 58946 h 337829"/>
                <a:gd name="connsiteX268" fmla="*/ 257397 w 697082"/>
                <a:gd name="connsiteY268" fmla="*/ 58946 h 337829"/>
                <a:gd name="connsiteX269" fmla="*/ 260059 w 697082"/>
                <a:gd name="connsiteY269" fmla="*/ 56284 h 337829"/>
                <a:gd name="connsiteX270" fmla="*/ 262721 w 697082"/>
                <a:gd name="connsiteY270" fmla="*/ 53622 h 337829"/>
                <a:gd name="connsiteX271" fmla="*/ 265446 w 697082"/>
                <a:gd name="connsiteY271" fmla="*/ 48234 h 337829"/>
                <a:gd name="connsiteX272" fmla="*/ 268109 w 697082"/>
                <a:gd name="connsiteY272" fmla="*/ 45572 h 337829"/>
                <a:gd name="connsiteX273" fmla="*/ 268109 w 697082"/>
                <a:gd name="connsiteY273" fmla="*/ 48234 h 337829"/>
                <a:gd name="connsiteX274" fmla="*/ 270771 w 697082"/>
                <a:gd name="connsiteY274" fmla="*/ 45572 h 337829"/>
                <a:gd name="connsiteX275" fmla="*/ 273496 w 697082"/>
                <a:gd name="connsiteY275" fmla="*/ 45572 h 337829"/>
                <a:gd name="connsiteX276" fmla="*/ 278820 w 697082"/>
                <a:gd name="connsiteY276" fmla="*/ 42910 h 337829"/>
                <a:gd name="connsiteX277" fmla="*/ 281546 w 697082"/>
                <a:gd name="connsiteY277" fmla="*/ 40185 h 337829"/>
                <a:gd name="connsiteX278" fmla="*/ 284208 w 697082"/>
                <a:gd name="connsiteY278" fmla="*/ 37522 h 337829"/>
                <a:gd name="connsiteX279" fmla="*/ 284208 w 697082"/>
                <a:gd name="connsiteY279" fmla="*/ 34860 h 337829"/>
                <a:gd name="connsiteX280" fmla="*/ 284208 w 697082"/>
                <a:gd name="connsiteY280" fmla="*/ 32135 h 337829"/>
                <a:gd name="connsiteX281" fmla="*/ 281546 w 697082"/>
                <a:gd name="connsiteY281" fmla="*/ 32135 h 337829"/>
                <a:gd name="connsiteX282" fmla="*/ 278820 w 697082"/>
                <a:gd name="connsiteY282" fmla="*/ 26811 h 337829"/>
                <a:gd name="connsiteX283" fmla="*/ 281546 w 697082"/>
                <a:gd name="connsiteY283" fmla="*/ 26811 h 337829"/>
                <a:gd name="connsiteX284" fmla="*/ 284208 w 697082"/>
                <a:gd name="connsiteY284" fmla="*/ 26811 h 337829"/>
                <a:gd name="connsiteX285" fmla="*/ 286870 w 697082"/>
                <a:gd name="connsiteY285" fmla="*/ 29473 h 337829"/>
                <a:gd name="connsiteX286" fmla="*/ 286870 w 697082"/>
                <a:gd name="connsiteY286" fmla="*/ 32135 h 337829"/>
                <a:gd name="connsiteX287" fmla="*/ 289532 w 697082"/>
                <a:gd name="connsiteY287" fmla="*/ 32135 h 337829"/>
                <a:gd name="connsiteX288" fmla="*/ 292257 w 697082"/>
                <a:gd name="connsiteY288" fmla="*/ 34860 h 337829"/>
                <a:gd name="connsiteX289" fmla="*/ 294919 w 697082"/>
                <a:gd name="connsiteY289" fmla="*/ 34860 h 337829"/>
                <a:gd name="connsiteX290" fmla="*/ 294919 w 697082"/>
                <a:gd name="connsiteY290" fmla="*/ 32135 h 337829"/>
                <a:gd name="connsiteX291" fmla="*/ 297582 w 697082"/>
                <a:gd name="connsiteY291" fmla="*/ 32135 h 337829"/>
                <a:gd name="connsiteX292" fmla="*/ 300307 w 697082"/>
                <a:gd name="connsiteY292" fmla="*/ 32135 h 337829"/>
                <a:gd name="connsiteX293" fmla="*/ 302969 w 697082"/>
                <a:gd name="connsiteY293" fmla="*/ 32135 h 337829"/>
                <a:gd name="connsiteX294" fmla="*/ 305631 w 697082"/>
                <a:gd name="connsiteY294" fmla="*/ 29473 h 337829"/>
                <a:gd name="connsiteX295" fmla="*/ 308356 w 697082"/>
                <a:gd name="connsiteY295" fmla="*/ 29473 h 337829"/>
                <a:gd name="connsiteX296" fmla="*/ 311019 w 697082"/>
                <a:gd name="connsiteY296" fmla="*/ 26811 h 337829"/>
                <a:gd name="connsiteX297" fmla="*/ 313681 w 697082"/>
                <a:gd name="connsiteY297" fmla="*/ 26811 h 337829"/>
                <a:gd name="connsiteX298" fmla="*/ 313681 w 697082"/>
                <a:gd name="connsiteY298" fmla="*/ 24085 h 337829"/>
                <a:gd name="connsiteX299" fmla="*/ 313681 w 697082"/>
                <a:gd name="connsiteY299" fmla="*/ 21423 h 337829"/>
                <a:gd name="connsiteX300" fmla="*/ 311019 w 697082"/>
                <a:gd name="connsiteY300" fmla="*/ 21423 h 337829"/>
                <a:gd name="connsiteX301" fmla="*/ 311019 w 697082"/>
                <a:gd name="connsiteY301" fmla="*/ 18761 h 337829"/>
                <a:gd name="connsiteX302" fmla="*/ 313681 w 697082"/>
                <a:gd name="connsiteY302" fmla="*/ 16099 h 337829"/>
                <a:gd name="connsiteX303" fmla="*/ 313681 w 697082"/>
                <a:gd name="connsiteY303" fmla="*/ 13374 h 337829"/>
                <a:gd name="connsiteX304" fmla="*/ 316343 w 697082"/>
                <a:gd name="connsiteY304" fmla="*/ 10712 h 337829"/>
                <a:gd name="connsiteX305" fmla="*/ 319068 w 697082"/>
                <a:gd name="connsiteY305" fmla="*/ 8050 h 337829"/>
                <a:gd name="connsiteX306" fmla="*/ 324392 w 697082"/>
                <a:gd name="connsiteY306" fmla="*/ 8050 h 337829"/>
                <a:gd name="connsiteX307" fmla="*/ 327118 w 697082"/>
                <a:gd name="connsiteY307" fmla="*/ 8050 h 337829"/>
                <a:gd name="connsiteX308" fmla="*/ 329780 w 697082"/>
                <a:gd name="connsiteY308" fmla="*/ 10712 h 337829"/>
                <a:gd name="connsiteX309" fmla="*/ 332442 w 697082"/>
                <a:gd name="connsiteY309" fmla="*/ 10712 h 337829"/>
                <a:gd name="connsiteX310" fmla="*/ 335167 w 697082"/>
                <a:gd name="connsiteY310" fmla="*/ 10712 h 337829"/>
                <a:gd name="connsiteX311" fmla="*/ 337830 w 697082"/>
                <a:gd name="connsiteY311" fmla="*/ 10712 h 337829"/>
                <a:gd name="connsiteX312" fmla="*/ 340491 w 697082"/>
                <a:gd name="connsiteY312" fmla="*/ 8050 h 337829"/>
                <a:gd name="connsiteX313" fmla="*/ 343217 w 697082"/>
                <a:gd name="connsiteY313" fmla="*/ 5324 h 337829"/>
                <a:gd name="connsiteX314" fmla="*/ 345879 w 697082"/>
                <a:gd name="connsiteY314" fmla="*/ 5324 h 337829"/>
                <a:gd name="connsiteX315" fmla="*/ 348541 w 697082"/>
                <a:gd name="connsiteY315" fmla="*/ 2662 h 337829"/>
                <a:gd name="connsiteX316" fmla="*/ 351203 w 697082"/>
                <a:gd name="connsiteY316" fmla="*/ 2662 h 337829"/>
                <a:gd name="connsiteX317" fmla="*/ 353929 w 697082"/>
                <a:gd name="connsiteY317" fmla="*/ 2662 h 337829"/>
                <a:gd name="connsiteX318" fmla="*/ 356591 w 697082"/>
                <a:gd name="connsiteY318" fmla="*/ 2662 h 337829"/>
                <a:gd name="connsiteX319" fmla="*/ 359253 w 697082"/>
                <a:gd name="connsiteY319" fmla="*/ 2662 h 337829"/>
                <a:gd name="connsiteX320" fmla="*/ 361978 w 697082"/>
                <a:gd name="connsiteY320" fmla="*/ 2662 h 337829"/>
                <a:gd name="connsiteX321" fmla="*/ 364640 w 697082"/>
                <a:gd name="connsiteY321" fmla="*/ 0 h 337829"/>
                <a:gd name="connsiteX322" fmla="*/ 364640 w 697082"/>
                <a:gd name="connsiteY322" fmla="*/ 2662 h 337829"/>
                <a:gd name="connsiteX323" fmla="*/ 367302 w 697082"/>
                <a:gd name="connsiteY323" fmla="*/ 5324 h 337829"/>
                <a:gd name="connsiteX324" fmla="*/ 367302 w 697082"/>
                <a:gd name="connsiteY324" fmla="*/ 8050 h 337829"/>
                <a:gd name="connsiteX325" fmla="*/ 370028 w 697082"/>
                <a:gd name="connsiteY325" fmla="*/ 8050 h 337829"/>
                <a:gd name="connsiteX326" fmla="*/ 370028 w 697082"/>
                <a:gd name="connsiteY326" fmla="*/ 10712 h 337829"/>
                <a:gd name="connsiteX327" fmla="*/ 370028 w 697082"/>
                <a:gd name="connsiteY327" fmla="*/ 13374 h 337829"/>
                <a:gd name="connsiteX328" fmla="*/ 370028 w 697082"/>
                <a:gd name="connsiteY328" fmla="*/ 16099 h 337829"/>
                <a:gd name="connsiteX329" fmla="*/ 370028 w 697082"/>
                <a:gd name="connsiteY329" fmla="*/ 18761 h 337829"/>
                <a:gd name="connsiteX330" fmla="*/ 367302 w 697082"/>
                <a:gd name="connsiteY330" fmla="*/ 21423 h 337829"/>
                <a:gd name="connsiteX331" fmla="*/ 367302 w 697082"/>
                <a:gd name="connsiteY331" fmla="*/ 24085 h 337829"/>
                <a:gd name="connsiteX332" fmla="*/ 370028 w 697082"/>
                <a:gd name="connsiteY332" fmla="*/ 26811 h 337829"/>
                <a:gd name="connsiteX333" fmla="*/ 372690 w 697082"/>
                <a:gd name="connsiteY333" fmla="*/ 26811 h 337829"/>
                <a:gd name="connsiteX334" fmla="*/ 378014 w 697082"/>
                <a:gd name="connsiteY334" fmla="*/ 29473 h 337829"/>
                <a:gd name="connsiteX335" fmla="*/ 380739 w 697082"/>
                <a:gd name="connsiteY335" fmla="*/ 29473 h 337829"/>
                <a:gd name="connsiteX336" fmla="*/ 383402 w 697082"/>
                <a:gd name="connsiteY336" fmla="*/ 29473 h 337829"/>
                <a:gd name="connsiteX337" fmla="*/ 386064 w 697082"/>
                <a:gd name="connsiteY337" fmla="*/ 29473 h 337829"/>
                <a:gd name="connsiteX338" fmla="*/ 386064 w 697082"/>
                <a:gd name="connsiteY338" fmla="*/ 32135 h 337829"/>
                <a:gd name="connsiteX339" fmla="*/ 388789 w 697082"/>
                <a:gd name="connsiteY339" fmla="*/ 32135 h 337829"/>
                <a:gd name="connsiteX340" fmla="*/ 391451 w 697082"/>
                <a:gd name="connsiteY340" fmla="*/ 32135 h 337829"/>
                <a:gd name="connsiteX341" fmla="*/ 394113 w 697082"/>
                <a:gd name="connsiteY341" fmla="*/ 32135 h 337829"/>
                <a:gd name="connsiteX342" fmla="*/ 396839 w 697082"/>
                <a:gd name="connsiteY342" fmla="*/ 32135 h 337829"/>
                <a:gd name="connsiteX343" fmla="*/ 399501 w 697082"/>
                <a:gd name="connsiteY343" fmla="*/ 32135 h 337829"/>
                <a:gd name="connsiteX344" fmla="*/ 402163 w 697082"/>
                <a:gd name="connsiteY344" fmla="*/ 32135 h 337829"/>
                <a:gd name="connsiteX345" fmla="*/ 404825 w 697082"/>
                <a:gd name="connsiteY345" fmla="*/ 32135 h 337829"/>
                <a:gd name="connsiteX346" fmla="*/ 407550 w 697082"/>
                <a:gd name="connsiteY346" fmla="*/ 29473 h 337829"/>
                <a:gd name="connsiteX347" fmla="*/ 410212 w 697082"/>
                <a:gd name="connsiteY347" fmla="*/ 29473 h 337829"/>
                <a:gd name="connsiteX348" fmla="*/ 415600 w 697082"/>
                <a:gd name="connsiteY348" fmla="*/ 26811 h 337829"/>
                <a:gd name="connsiteX349" fmla="*/ 418262 w 697082"/>
                <a:gd name="connsiteY349" fmla="*/ 24085 h 337829"/>
                <a:gd name="connsiteX350" fmla="*/ 420924 w 697082"/>
                <a:gd name="connsiteY350" fmla="*/ 24085 h 337829"/>
                <a:gd name="connsiteX351" fmla="*/ 423649 w 697082"/>
                <a:gd name="connsiteY351" fmla="*/ 24085 h 337829"/>
                <a:gd name="connsiteX352" fmla="*/ 426312 w 697082"/>
                <a:gd name="connsiteY352" fmla="*/ 24085 h 337829"/>
                <a:gd name="connsiteX353" fmla="*/ 428974 w 697082"/>
                <a:gd name="connsiteY353" fmla="*/ 26811 h 337829"/>
                <a:gd name="connsiteX354" fmla="*/ 431636 w 697082"/>
                <a:gd name="connsiteY354" fmla="*/ 26811 h 337829"/>
                <a:gd name="connsiteX355" fmla="*/ 434361 w 697082"/>
                <a:gd name="connsiteY355" fmla="*/ 29473 h 337829"/>
                <a:gd name="connsiteX356" fmla="*/ 437023 w 697082"/>
                <a:gd name="connsiteY356" fmla="*/ 32135 h 337829"/>
                <a:gd name="connsiteX357" fmla="*/ 437023 w 697082"/>
                <a:gd name="connsiteY357" fmla="*/ 34860 h 337829"/>
                <a:gd name="connsiteX358" fmla="*/ 437023 w 697082"/>
                <a:gd name="connsiteY358" fmla="*/ 37522 h 337829"/>
                <a:gd name="connsiteX359" fmla="*/ 439685 w 697082"/>
                <a:gd name="connsiteY359" fmla="*/ 40185 h 337829"/>
                <a:gd name="connsiteX360" fmla="*/ 442411 w 697082"/>
                <a:gd name="connsiteY360" fmla="*/ 42910 h 337829"/>
                <a:gd name="connsiteX361" fmla="*/ 447735 w 697082"/>
                <a:gd name="connsiteY361" fmla="*/ 42910 h 337829"/>
                <a:gd name="connsiteX362" fmla="*/ 450460 w 697082"/>
                <a:gd name="connsiteY362" fmla="*/ 42910 h 337829"/>
                <a:gd name="connsiteX363" fmla="*/ 453123 w 697082"/>
                <a:gd name="connsiteY363" fmla="*/ 42910 h 337829"/>
                <a:gd name="connsiteX364" fmla="*/ 455784 w 697082"/>
                <a:gd name="connsiteY364" fmla="*/ 42910 h 337829"/>
                <a:gd name="connsiteX365" fmla="*/ 458510 w 697082"/>
                <a:gd name="connsiteY365" fmla="*/ 42910 h 337829"/>
                <a:gd name="connsiteX366" fmla="*/ 461172 w 697082"/>
                <a:gd name="connsiteY366" fmla="*/ 42910 h 337829"/>
                <a:gd name="connsiteX367" fmla="*/ 463834 w 697082"/>
                <a:gd name="connsiteY367" fmla="*/ 40185 h 337829"/>
                <a:gd name="connsiteX368" fmla="*/ 466496 w 697082"/>
                <a:gd name="connsiteY368" fmla="*/ 40185 h 337829"/>
                <a:gd name="connsiteX369" fmla="*/ 469222 w 697082"/>
                <a:gd name="connsiteY369" fmla="*/ 40185 h 337829"/>
                <a:gd name="connsiteX370" fmla="*/ 469222 w 697082"/>
                <a:gd name="connsiteY370" fmla="*/ 42910 h 337829"/>
                <a:gd name="connsiteX371" fmla="*/ 528168 w 697082"/>
                <a:gd name="connsiteY371" fmla="*/ 48234 h 337829"/>
                <a:gd name="connsiteX372" fmla="*/ 528168 w 697082"/>
                <a:gd name="connsiteY372" fmla="*/ 50959 h 337829"/>
                <a:gd name="connsiteX373" fmla="*/ 576465 w 697082"/>
                <a:gd name="connsiteY373" fmla="*/ 112568 h 337829"/>
                <a:gd name="connsiteX374" fmla="*/ 587177 w 697082"/>
                <a:gd name="connsiteY374" fmla="*/ 144766 h 337829"/>
                <a:gd name="connsiteX375" fmla="*/ 597888 w 697082"/>
                <a:gd name="connsiteY375" fmla="*/ 176964 h 337829"/>
                <a:gd name="connsiteX376" fmla="*/ 613987 w 697082"/>
                <a:gd name="connsiteY376" fmla="*/ 179627 h 337829"/>
                <a:gd name="connsiteX377" fmla="*/ 616650 w 697082"/>
                <a:gd name="connsiteY377" fmla="*/ 179627 h 337829"/>
                <a:gd name="connsiteX378" fmla="*/ 619375 w 697082"/>
                <a:gd name="connsiteY378" fmla="*/ 179627 h 337829"/>
                <a:gd name="connsiteX379" fmla="*/ 624699 w 697082"/>
                <a:gd name="connsiteY379" fmla="*/ 187676 h 337829"/>
                <a:gd name="connsiteX380" fmla="*/ 630087 w 697082"/>
                <a:gd name="connsiteY380" fmla="*/ 193064 h 337829"/>
                <a:gd name="connsiteX381" fmla="*/ 632749 w 697082"/>
                <a:gd name="connsiteY381" fmla="*/ 195726 h 337829"/>
                <a:gd name="connsiteX382" fmla="*/ 638136 w 697082"/>
                <a:gd name="connsiteY382" fmla="*/ 195726 h 337829"/>
                <a:gd name="connsiteX383" fmla="*/ 640798 w 697082"/>
                <a:gd name="connsiteY383" fmla="*/ 195726 h 337829"/>
                <a:gd name="connsiteX384" fmla="*/ 643461 w 697082"/>
                <a:gd name="connsiteY384" fmla="*/ 198388 h 337829"/>
                <a:gd name="connsiteX385" fmla="*/ 646186 w 697082"/>
                <a:gd name="connsiteY385" fmla="*/ 198388 h 337829"/>
                <a:gd name="connsiteX386" fmla="*/ 646186 w 697082"/>
                <a:gd name="connsiteY386" fmla="*/ 201050 h 337829"/>
                <a:gd name="connsiteX387" fmla="*/ 648848 w 697082"/>
                <a:gd name="connsiteY387" fmla="*/ 203775 h 337829"/>
                <a:gd name="connsiteX388" fmla="*/ 651510 w 697082"/>
                <a:gd name="connsiteY388" fmla="*/ 206437 h 337829"/>
                <a:gd name="connsiteX389" fmla="*/ 651510 w 697082"/>
                <a:gd name="connsiteY389" fmla="*/ 209099 h 337829"/>
                <a:gd name="connsiteX390" fmla="*/ 654235 w 697082"/>
                <a:gd name="connsiteY390" fmla="*/ 209099 h 337829"/>
                <a:gd name="connsiteX391" fmla="*/ 656898 w 697082"/>
                <a:gd name="connsiteY391" fmla="*/ 209099 h 337829"/>
                <a:gd name="connsiteX392" fmla="*/ 659560 w 697082"/>
                <a:gd name="connsiteY392" fmla="*/ 209099 h 337829"/>
                <a:gd name="connsiteX393" fmla="*/ 662222 w 697082"/>
                <a:gd name="connsiteY393" fmla="*/ 209099 h 337829"/>
                <a:gd name="connsiteX394" fmla="*/ 664947 w 697082"/>
                <a:gd name="connsiteY394" fmla="*/ 209099 h 337829"/>
                <a:gd name="connsiteX395" fmla="*/ 667609 w 697082"/>
                <a:gd name="connsiteY395" fmla="*/ 209099 h 337829"/>
                <a:gd name="connsiteX396" fmla="*/ 670271 w 697082"/>
                <a:gd name="connsiteY396" fmla="*/ 209099 h 337829"/>
                <a:gd name="connsiteX397" fmla="*/ 670271 w 697082"/>
                <a:gd name="connsiteY397" fmla="*/ 211825 h 337829"/>
                <a:gd name="connsiteX398" fmla="*/ 670271 w 697082"/>
                <a:gd name="connsiteY398" fmla="*/ 217149 h 337829"/>
                <a:gd name="connsiteX399" fmla="*/ 670271 w 697082"/>
                <a:gd name="connsiteY399" fmla="*/ 219874 h 337829"/>
                <a:gd name="connsiteX400" fmla="*/ 670271 w 697082"/>
                <a:gd name="connsiteY400" fmla="*/ 222536 h 337829"/>
                <a:gd name="connsiteX401" fmla="*/ 670271 w 697082"/>
                <a:gd name="connsiteY401" fmla="*/ 225199 h 337829"/>
                <a:gd name="connsiteX402" fmla="*/ 670271 w 697082"/>
                <a:gd name="connsiteY402" fmla="*/ 227924 h 337829"/>
                <a:gd name="connsiteX403" fmla="*/ 670271 w 697082"/>
                <a:gd name="connsiteY403" fmla="*/ 230586 h 337829"/>
                <a:gd name="connsiteX404" fmla="*/ 670271 w 697082"/>
                <a:gd name="connsiteY404" fmla="*/ 233248 h 337829"/>
                <a:gd name="connsiteX405" fmla="*/ 670271 w 697082"/>
                <a:gd name="connsiteY405" fmla="*/ 235910 h 337829"/>
                <a:gd name="connsiteX406" fmla="*/ 667609 w 697082"/>
                <a:gd name="connsiteY406" fmla="*/ 238636 h 337829"/>
                <a:gd name="connsiteX407" fmla="*/ 664947 w 697082"/>
                <a:gd name="connsiteY407" fmla="*/ 241298 h 337829"/>
                <a:gd name="connsiteX408" fmla="*/ 659560 w 697082"/>
                <a:gd name="connsiteY408" fmla="*/ 243960 h 337829"/>
                <a:gd name="connsiteX409" fmla="*/ 656898 w 697082"/>
                <a:gd name="connsiteY409" fmla="*/ 243960 h 337829"/>
                <a:gd name="connsiteX410" fmla="*/ 654235 w 697082"/>
                <a:gd name="connsiteY410" fmla="*/ 243960 h 337829"/>
                <a:gd name="connsiteX411" fmla="*/ 651510 w 697082"/>
                <a:gd name="connsiteY411" fmla="*/ 243960 h 337829"/>
                <a:gd name="connsiteX412" fmla="*/ 648848 w 697082"/>
                <a:gd name="connsiteY412" fmla="*/ 246685 h 337829"/>
                <a:gd name="connsiteX413" fmla="*/ 646186 w 697082"/>
                <a:gd name="connsiteY413" fmla="*/ 246685 h 337829"/>
                <a:gd name="connsiteX414" fmla="*/ 646186 w 697082"/>
                <a:gd name="connsiteY414" fmla="*/ 249347 h 337829"/>
                <a:gd name="connsiteX415" fmla="*/ 648848 w 697082"/>
                <a:gd name="connsiteY415" fmla="*/ 249347 h 337829"/>
                <a:gd name="connsiteX416" fmla="*/ 651510 w 697082"/>
                <a:gd name="connsiteY416" fmla="*/ 252009 h 337829"/>
                <a:gd name="connsiteX417" fmla="*/ 654235 w 697082"/>
                <a:gd name="connsiteY417" fmla="*/ 252009 h 337829"/>
                <a:gd name="connsiteX418" fmla="*/ 659560 w 697082"/>
                <a:gd name="connsiteY418" fmla="*/ 252009 h 337829"/>
                <a:gd name="connsiteX419" fmla="*/ 662222 w 697082"/>
                <a:gd name="connsiteY419" fmla="*/ 252009 h 337829"/>
                <a:gd name="connsiteX420" fmla="*/ 664947 w 697082"/>
                <a:gd name="connsiteY420" fmla="*/ 252009 h 337829"/>
                <a:gd name="connsiteX421" fmla="*/ 664947 w 697082"/>
                <a:gd name="connsiteY421" fmla="*/ 254735 h 337829"/>
                <a:gd name="connsiteX422" fmla="*/ 667609 w 697082"/>
                <a:gd name="connsiteY422" fmla="*/ 254735 h 337829"/>
                <a:gd name="connsiteX423" fmla="*/ 670271 w 697082"/>
                <a:gd name="connsiteY423" fmla="*/ 254735 h 337829"/>
                <a:gd name="connsiteX424" fmla="*/ 672997 w 697082"/>
                <a:gd name="connsiteY424" fmla="*/ 254735 h 337829"/>
                <a:gd name="connsiteX425" fmla="*/ 675659 w 697082"/>
                <a:gd name="connsiteY425" fmla="*/ 254735 h 337829"/>
                <a:gd name="connsiteX426" fmla="*/ 678321 w 697082"/>
                <a:gd name="connsiteY426" fmla="*/ 254735 h 337829"/>
                <a:gd name="connsiteX427" fmla="*/ 681046 w 697082"/>
                <a:gd name="connsiteY427" fmla="*/ 254735 h 337829"/>
                <a:gd name="connsiteX428" fmla="*/ 681046 w 697082"/>
                <a:gd name="connsiteY428" fmla="*/ 257397 h 337829"/>
                <a:gd name="connsiteX429" fmla="*/ 683708 w 697082"/>
                <a:gd name="connsiteY429" fmla="*/ 260059 h 337829"/>
                <a:gd name="connsiteX430" fmla="*/ 683708 w 697082"/>
                <a:gd name="connsiteY430" fmla="*/ 262721 h 337829"/>
                <a:gd name="connsiteX431" fmla="*/ 683708 w 697082"/>
                <a:gd name="connsiteY431" fmla="*/ 268108 h 337829"/>
                <a:gd name="connsiteX432" fmla="*/ 683708 w 697082"/>
                <a:gd name="connsiteY432" fmla="*/ 270771 h 337829"/>
                <a:gd name="connsiteX433" fmla="*/ 686371 w 697082"/>
                <a:gd name="connsiteY433" fmla="*/ 273496 h 337829"/>
                <a:gd name="connsiteX434" fmla="*/ 689096 w 697082"/>
                <a:gd name="connsiteY434" fmla="*/ 273496 h 337829"/>
                <a:gd name="connsiteX435" fmla="*/ 689096 w 697082"/>
                <a:gd name="connsiteY435" fmla="*/ 276158 h 337829"/>
                <a:gd name="connsiteX436" fmla="*/ 691758 w 697082"/>
                <a:gd name="connsiteY436" fmla="*/ 276158 h 337829"/>
                <a:gd name="connsiteX437" fmla="*/ 694420 w 697082"/>
                <a:gd name="connsiteY437" fmla="*/ 276158 h 337829"/>
                <a:gd name="connsiteX438" fmla="*/ 697082 w 697082"/>
                <a:gd name="connsiteY438" fmla="*/ 276158 h 337829"/>
                <a:gd name="connsiteX439" fmla="*/ 697082 w 697082"/>
                <a:gd name="connsiteY439" fmla="*/ 278820 h 337829"/>
                <a:gd name="connsiteX440" fmla="*/ 697082 w 697082"/>
                <a:gd name="connsiteY440" fmla="*/ 281546 h 337829"/>
                <a:gd name="connsiteX441" fmla="*/ 697082 w 697082"/>
                <a:gd name="connsiteY441" fmla="*/ 284208 h 337829"/>
                <a:gd name="connsiteX442" fmla="*/ 691758 w 697082"/>
                <a:gd name="connsiteY442" fmla="*/ 294920 h 337829"/>
                <a:gd name="connsiteX443" fmla="*/ 686371 w 697082"/>
                <a:gd name="connsiteY443" fmla="*/ 305631 h 337829"/>
                <a:gd name="connsiteX444" fmla="*/ 632749 w 697082"/>
                <a:gd name="connsiteY444" fmla="*/ 305631 h 337829"/>
                <a:gd name="connsiteX445" fmla="*/ 630087 w 697082"/>
                <a:gd name="connsiteY445" fmla="*/ 305631 h 337829"/>
                <a:gd name="connsiteX446" fmla="*/ 630087 w 697082"/>
                <a:gd name="connsiteY446" fmla="*/ 308357 h 337829"/>
                <a:gd name="connsiteX447" fmla="*/ 630087 w 697082"/>
                <a:gd name="connsiteY447" fmla="*/ 311019 h 337829"/>
                <a:gd name="connsiteX448" fmla="*/ 627425 w 697082"/>
                <a:gd name="connsiteY448" fmla="*/ 313681 h 337829"/>
                <a:gd name="connsiteX449" fmla="*/ 627425 w 697082"/>
                <a:gd name="connsiteY449" fmla="*/ 316406 h 337829"/>
                <a:gd name="connsiteX450" fmla="*/ 627425 w 697082"/>
                <a:gd name="connsiteY450" fmla="*/ 319068 h 337829"/>
                <a:gd name="connsiteX451" fmla="*/ 624699 w 697082"/>
                <a:gd name="connsiteY451" fmla="*/ 319068 h 337829"/>
                <a:gd name="connsiteX452" fmla="*/ 624699 w 697082"/>
                <a:gd name="connsiteY452" fmla="*/ 316406 h 337829"/>
                <a:gd name="connsiteX453" fmla="*/ 622037 w 697082"/>
                <a:gd name="connsiteY453" fmla="*/ 316406 h 337829"/>
                <a:gd name="connsiteX454" fmla="*/ 622037 w 697082"/>
                <a:gd name="connsiteY454" fmla="*/ 319068 h 337829"/>
                <a:gd name="connsiteX455" fmla="*/ 619375 w 697082"/>
                <a:gd name="connsiteY455" fmla="*/ 319068 h 337829"/>
                <a:gd name="connsiteX456" fmla="*/ 619375 w 697082"/>
                <a:gd name="connsiteY456" fmla="*/ 321730 h 337829"/>
                <a:gd name="connsiteX457" fmla="*/ 616650 w 697082"/>
                <a:gd name="connsiteY457" fmla="*/ 321730 h 337829"/>
                <a:gd name="connsiteX458" fmla="*/ 613987 w 697082"/>
                <a:gd name="connsiteY458" fmla="*/ 324392 h 337829"/>
                <a:gd name="connsiteX459" fmla="*/ 611326 w 697082"/>
                <a:gd name="connsiteY459" fmla="*/ 327118 h 337829"/>
                <a:gd name="connsiteX460" fmla="*/ 608600 w 697082"/>
                <a:gd name="connsiteY460" fmla="*/ 329780 h 337829"/>
                <a:gd name="connsiteX461" fmla="*/ 605938 w 697082"/>
                <a:gd name="connsiteY461" fmla="*/ 332442 h 337829"/>
                <a:gd name="connsiteX462" fmla="*/ 603276 w 697082"/>
                <a:gd name="connsiteY462" fmla="*/ 332442 h 337829"/>
                <a:gd name="connsiteX463" fmla="*/ 600614 w 697082"/>
                <a:gd name="connsiteY463" fmla="*/ 332442 h 337829"/>
                <a:gd name="connsiteX464" fmla="*/ 597888 w 697082"/>
                <a:gd name="connsiteY464" fmla="*/ 332442 h 337829"/>
                <a:gd name="connsiteX465" fmla="*/ 595226 w 697082"/>
                <a:gd name="connsiteY465" fmla="*/ 332442 h 337829"/>
                <a:gd name="connsiteX466" fmla="*/ 592564 w 697082"/>
                <a:gd name="connsiteY466" fmla="*/ 337829 h 337829"/>
                <a:gd name="connsiteX467" fmla="*/ 589839 w 697082"/>
                <a:gd name="connsiteY467" fmla="*/ 337829 h 337829"/>
                <a:gd name="connsiteX468" fmla="*/ 587177 w 697082"/>
                <a:gd name="connsiteY468" fmla="*/ 337829 h 337829"/>
                <a:gd name="connsiteX469" fmla="*/ 584515 w 697082"/>
                <a:gd name="connsiteY469" fmla="*/ 337829 h 337829"/>
                <a:gd name="connsiteX470" fmla="*/ 581789 w 697082"/>
                <a:gd name="connsiteY470" fmla="*/ 337829 h 337829"/>
                <a:gd name="connsiteX471" fmla="*/ 579127 w 697082"/>
                <a:gd name="connsiteY471" fmla="*/ 337829 h 337829"/>
                <a:gd name="connsiteX472" fmla="*/ 565753 w 697082"/>
                <a:gd name="connsiteY472" fmla="*/ 327118 h 337829"/>
                <a:gd name="connsiteX473" fmla="*/ 563028 w 697082"/>
                <a:gd name="connsiteY473" fmla="*/ 327118 h 337829"/>
                <a:gd name="connsiteX474" fmla="*/ 560366 w 697082"/>
                <a:gd name="connsiteY474" fmla="*/ 329780 h 337829"/>
                <a:gd name="connsiteX475" fmla="*/ 557704 w 697082"/>
                <a:gd name="connsiteY475" fmla="*/ 329780 h 337829"/>
                <a:gd name="connsiteX476" fmla="*/ 554978 w 697082"/>
                <a:gd name="connsiteY476" fmla="*/ 332442 h 337829"/>
                <a:gd name="connsiteX477" fmla="*/ 552316 w 697082"/>
                <a:gd name="connsiteY477" fmla="*/ 332442 h 337829"/>
                <a:gd name="connsiteX478" fmla="*/ 549654 w 697082"/>
                <a:gd name="connsiteY478" fmla="*/ 332442 h 337829"/>
                <a:gd name="connsiteX479" fmla="*/ 549654 w 697082"/>
                <a:gd name="connsiteY479" fmla="*/ 329780 h 337829"/>
                <a:gd name="connsiteX480" fmla="*/ 549654 w 697082"/>
                <a:gd name="connsiteY480" fmla="*/ 327118 h 337829"/>
                <a:gd name="connsiteX481" fmla="*/ 546929 w 697082"/>
                <a:gd name="connsiteY481" fmla="*/ 327118 h 337829"/>
                <a:gd name="connsiteX482" fmla="*/ 546929 w 697082"/>
                <a:gd name="connsiteY482" fmla="*/ 324392 h 337829"/>
                <a:gd name="connsiteX483" fmla="*/ 544267 w 697082"/>
                <a:gd name="connsiteY483" fmla="*/ 324392 h 337829"/>
                <a:gd name="connsiteX484" fmla="*/ 544267 w 697082"/>
                <a:gd name="connsiteY484" fmla="*/ 321730 h 337829"/>
                <a:gd name="connsiteX485" fmla="*/ 546929 w 697082"/>
                <a:gd name="connsiteY485" fmla="*/ 319068 h 337829"/>
                <a:gd name="connsiteX486" fmla="*/ 546929 w 697082"/>
                <a:gd name="connsiteY486" fmla="*/ 316406 h 337829"/>
                <a:gd name="connsiteX487" fmla="*/ 546929 w 697082"/>
                <a:gd name="connsiteY487" fmla="*/ 313681 h 337829"/>
                <a:gd name="connsiteX488" fmla="*/ 549654 w 697082"/>
                <a:gd name="connsiteY488" fmla="*/ 313681 h 337829"/>
                <a:gd name="connsiteX489" fmla="*/ 549654 w 697082"/>
                <a:gd name="connsiteY489" fmla="*/ 311019 h 337829"/>
                <a:gd name="connsiteX490" fmla="*/ 549654 w 697082"/>
                <a:gd name="connsiteY490" fmla="*/ 308357 h 337829"/>
                <a:gd name="connsiteX491" fmla="*/ 549654 w 697082"/>
                <a:gd name="connsiteY491" fmla="*/ 305631 h 337829"/>
                <a:gd name="connsiteX492" fmla="*/ 501357 w 697082"/>
                <a:gd name="connsiteY492" fmla="*/ 302969 h 337829"/>
                <a:gd name="connsiteX493" fmla="*/ 498695 w 697082"/>
                <a:gd name="connsiteY493" fmla="*/ 302969 h 337829"/>
                <a:gd name="connsiteX494" fmla="*/ 498695 w 697082"/>
                <a:gd name="connsiteY494" fmla="*/ 305631 h 337829"/>
                <a:gd name="connsiteX495" fmla="*/ 496032 w 697082"/>
                <a:gd name="connsiteY495" fmla="*/ 305631 h 337829"/>
                <a:gd name="connsiteX496" fmla="*/ 493307 w 697082"/>
                <a:gd name="connsiteY496" fmla="*/ 305631 h 337829"/>
                <a:gd name="connsiteX497" fmla="*/ 490645 w 697082"/>
                <a:gd name="connsiteY497" fmla="*/ 305631 h 337829"/>
                <a:gd name="connsiteX498" fmla="*/ 487983 w 697082"/>
                <a:gd name="connsiteY498" fmla="*/ 305631 h 337829"/>
                <a:gd name="connsiteX499" fmla="*/ 485321 w 697082"/>
                <a:gd name="connsiteY499" fmla="*/ 305631 h 337829"/>
                <a:gd name="connsiteX500" fmla="*/ 482595 w 697082"/>
                <a:gd name="connsiteY500" fmla="*/ 305631 h 337829"/>
                <a:gd name="connsiteX501" fmla="*/ 482595 w 697082"/>
                <a:gd name="connsiteY501" fmla="*/ 308357 h 337829"/>
                <a:gd name="connsiteX502" fmla="*/ 482595 w 697082"/>
                <a:gd name="connsiteY502" fmla="*/ 311019 h 337829"/>
                <a:gd name="connsiteX503" fmla="*/ 479933 w 697082"/>
                <a:gd name="connsiteY503" fmla="*/ 311019 h 337829"/>
                <a:gd name="connsiteX504" fmla="*/ 479933 w 697082"/>
                <a:gd name="connsiteY504" fmla="*/ 313681 h 337829"/>
                <a:gd name="connsiteX505" fmla="*/ 477271 w 697082"/>
                <a:gd name="connsiteY505" fmla="*/ 313681 h 337829"/>
                <a:gd name="connsiteX506" fmla="*/ 474546 w 697082"/>
                <a:gd name="connsiteY506" fmla="*/ 313681 h 337829"/>
                <a:gd name="connsiteX507" fmla="*/ 474546 w 697082"/>
                <a:gd name="connsiteY507" fmla="*/ 311019 h 337829"/>
                <a:gd name="connsiteX508" fmla="*/ 474546 w 697082"/>
                <a:gd name="connsiteY508" fmla="*/ 308357 h 337829"/>
                <a:gd name="connsiteX509" fmla="*/ 471884 w 697082"/>
                <a:gd name="connsiteY509" fmla="*/ 305631 h 337829"/>
                <a:gd name="connsiteX510" fmla="*/ 469222 w 697082"/>
                <a:gd name="connsiteY510" fmla="*/ 305631 h 337829"/>
                <a:gd name="connsiteX511" fmla="*/ 466496 w 697082"/>
                <a:gd name="connsiteY511" fmla="*/ 305631 h 337829"/>
                <a:gd name="connsiteX512" fmla="*/ 463834 w 697082"/>
                <a:gd name="connsiteY512" fmla="*/ 308357 h 337829"/>
                <a:gd name="connsiteX513" fmla="*/ 461172 w 697082"/>
                <a:gd name="connsiteY513" fmla="*/ 308357 h 337829"/>
                <a:gd name="connsiteX514" fmla="*/ 461172 w 697082"/>
                <a:gd name="connsiteY514" fmla="*/ 305631 h 337829"/>
                <a:gd name="connsiteX515" fmla="*/ 458510 w 697082"/>
                <a:gd name="connsiteY515" fmla="*/ 305631 h 337829"/>
                <a:gd name="connsiteX516" fmla="*/ 453123 w 697082"/>
                <a:gd name="connsiteY516" fmla="*/ 305631 h 337829"/>
                <a:gd name="connsiteX517" fmla="*/ 442411 w 697082"/>
                <a:gd name="connsiteY517" fmla="*/ 305631 h 337829"/>
                <a:gd name="connsiteX518" fmla="*/ 439685 w 697082"/>
                <a:gd name="connsiteY518" fmla="*/ 305631 h 337829"/>
                <a:gd name="connsiteX519" fmla="*/ 439685 w 697082"/>
                <a:gd name="connsiteY519" fmla="*/ 308357 h 337829"/>
                <a:gd name="connsiteX520" fmla="*/ 434361 w 697082"/>
                <a:gd name="connsiteY520" fmla="*/ 308357 h 337829"/>
                <a:gd name="connsiteX521" fmla="*/ 426312 w 697082"/>
                <a:gd name="connsiteY521" fmla="*/ 311019 h 337829"/>
                <a:gd name="connsiteX522" fmla="*/ 410212 w 697082"/>
                <a:gd name="connsiteY522" fmla="*/ 311019 h 337829"/>
                <a:gd name="connsiteX523" fmla="*/ 394113 w 697082"/>
                <a:gd name="connsiteY523" fmla="*/ 311019 h 337829"/>
                <a:gd name="connsiteX524" fmla="*/ 391451 w 697082"/>
                <a:gd name="connsiteY524" fmla="*/ 311019 h 337829"/>
                <a:gd name="connsiteX525" fmla="*/ 388789 w 697082"/>
                <a:gd name="connsiteY525" fmla="*/ 311019 h 337829"/>
                <a:gd name="connsiteX526" fmla="*/ 383402 w 697082"/>
                <a:gd name="connsiteY526" fmla="*/ 313681 h 337829"/>
                <a:gd name="connsiteX527" fmla="*/ 380739 w 697082"/>
                <a:gd name="connsiteY527" fmla="*/ 313681 h 337829"/>
                <a:gd name="connsiteX528" fmla="*/ 378014 w 697082"/>
                <a:gd name="connsiteY528" fmla="*/ 316406 h 337829"/>
                <a:gd name="connsiteX529" fmla="*/ 375352 w 697082"/>
                <a:gd name="connsiteY529" fmla="*/ 316406 h 337829"/>
                <a:gd name="connsiteX530" fmla="*/ 372690 w 697082"/>
                <a:gd name="connsiteY530" fmla="*/ 319068 h 337829"/>
                <a:gd name="connsiteX531" fmla="*/ 370028 w 697082"/>
                <a:gd name="connsiteY531" fmla="*/ 319068 h 337829"/>
                <a:gd name="connsiteX532" fmla="*/ 367302 w 697082"/>
                <a:gd name="connsiteY532" fmla="*/ 321730 h 337829"/>
                <a:gd name="connsiteX533" fmla="*/ 364640 w 697082"/>
                <a:gd name="connsiteY533" fmla="*/ 321730 h 337829"/>
                <a:gd name="connsiteX534" fmla="*/ 361978 w 697082"/>
                <a:gd name="connsiteY534" fmla="*/ 321730 h 337829"/>
                <a:gd name="connsiteX535" fmla="*/ 359253 w 697082"/>
                <a:gd name="connsiteY535" fmla="*/ 321730 h 337829"/>
                <a:gd name="connsiteX536" fmla="*/ 359253 w 697082"/>
                <a:gd name="connsiteY536" fmla="*/ 324392 h 337829"/>
                <a:gd name="connsiteX537" fmla="*/ 356591 w 697082"/>
                <a:gd name="connsiteY537" fmla="*/ 324392 h 337829"/>
                <a:gd name="connsiteX538" fmla="*/ 356591 w 697082"/>
                <a:gd name="connsiteY538" fmla="*/ 327118 h 337829"/>
                <a:gd name="connsiteX539" fmla="*/ 353929 w 697082"/>
                <a:gd name="connsiteY539" fmla="*/ 327118 h 337829"/>
                <a:gd name="connsiteX540" fmla="*/ 351203 w 697082"/>
                <a:gd name="connsiteY540" fmla="*/ 327118 h 337829"/>
                <a:gd name="connsiteX541" fmla="*/ 348541 w 697082"/>
                <a:gd name="connsiteY541" fmla="*/ 327118 h 337829"/>
                <a:gd name="connsiteX542" fmla="*/ 345879 w 697082"/>
                <a:gd name="connsiteY542" fmla="*/ 327118 h 337829"/>
                <a:gd name="connsiteX543" fmla="*/ 343217 w 697082"/>
                <a:gd name="connsiteY543" fmla="*/ 327118 h 337829"/>
                <a:gd name="connsiteX544" fmla="*/ 337830 w 697082"/>
                <a:gd name="connsiteY544" fmla="*/ 327118 h 337829"/>
                <a:gd name="connsiteX545" fmla="*/ 335167 w 697082"/>
                <a:gd name="connsiteY545" fmla="*/ 324392 h 337829"/>
                <a:gd name="connsiteX546" fmla="*/ 337830 w 697082"/>
                <a:gd name="connsiteY546" fmla="*/ 321730 h 337829"/>
                <a:gd name="connsiteX547" fmla="*/ 337830 w 697082"/>
                <a:gd name="connsiteY547" fmla="*/ 319068 h 337829"/>
                <a:gd name="connsiteX548" fmla="*/ 337830 w 697082"/>
                <a:gd name="connsiteY548" fmla="*/ 316406 h 337829"/>
                <a:gd name="connsiteX549" fmla="*/ 337830 w 697082"/>
                <a:gd name="connsiteY549" fmla="*/ 319068 h 337829"/>
                <a:gd name="connsiteX550" fmla="*/ 335167 w 697082"/>
                <a:gd name="connsiteY550" fmla="*/ 319068 h 337829"/>
                <a:gd name="connsiteX551" fmla="*/ 335167 w 697082"/>
                <a:gd name="connsiteY551" fmla="*/ 321730 h 337829"/>
                <a:gd name="connsiteX552" fmla="*/ 332442 w 697082"/>
                <a:gd name="connsiteY552" fmla="*/ 321730 h 337829"/>
                <a:gd name="connsiteX553" fmla="*/ 329780 w 697082"/>
                <a:gd name="connsiteY553" fmla="*/ 319068 h 337829"/>
                <a:gd name="connsiteX554" fmla="*/ 329780 w 697082"/>
                <a:gd name="connsiteY554" fmla="*/ 313681 h 337829"/>
                <a:gd name="connsiteX555" fmla="*/ 332442 w 697082"/>
                <a:gd name="connsiteY555" fmla="*/ 311019 h 337829"/>
                <a:gd name="connsiteX556" fmla="*/ 337830 w 697082"/>
                <a:gd name="connsiteY556" fmla="*/ 311019 h 337829"/>
                <a:gd name="connsiteX557" fmla="*/ 337830 w 697082"/>
                <a:gd name="connsiteY557" fmla="*/ 308357 h 337829"/>
                <a:gd name="connsiteX558" fmla="*/ 340491 w 697082"/>
                <a:gd name="connsiteY558" fmla="*/ 308357 h 337829"/>
                <a:gd name="connsiteX559" fmla="*/ 340491 w 697082"/>
                <a:gd name="connsiteY559" fmla="*/ 305631 h 337829"/>
                <a:gd name="connsiteX560" fmla="*/ 337830 w 697082"/>
                <a:gd name="connsiteY560" fmla="*/ 302969 h 337829"/>
                <a:gd name="connsiteX561" fmla="*/ 335167 w 697082"/>
                <a:gd name="connsiteY561" fmla="*/ 300307 h 337829"/>
                <a:gd name="connsiteX562" fmla="*/ 335167 w 697082"/>
                <a:gd name="connsiteY562" fmla="*/ 297582 h 337829"/>
                <a:gd name="connsiteX563" fmla="*/ 335167 w 697082"/>
                <a:gd name="connsiteY563" fmla="*/ 294920 h 337829"/>
                <a:gd name="connsiteX564" fmla="*/ 335167 w 697082"/>
                <a:gd name="connsiteY564" fmla="*/ 292257 h 337829"/>
                <a:gd name="connsiteX565" fmla="*/ 337830 w 697082"/>
                <a:gd name="connsiteY565" fmla="*/ 292257 h 337829"/>
                <a:gd name="connsiteX566" fmla="*/ 337830 w 697082"/>
                <a:gd name="connsiteY566" fmla="*/ 289532 h 337829"/>
                <a:gd name="connsiteX567" fmla="*/ 335167 w 697082"/>
                <a:gd name="connsiteY567" fmla="*/ 289532 h 337829"/>
                <a:gd name="connsiteX568" fmla="*/ 335167 w 697082"/>
                <a:gd name="connsiteY568" fmla="*/ 289532 h 33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Lst>
              <a:rect l="l" t="t" r="r" b="b"/>
              <a:pathLst>
                <a:path w="697082" h="337829">
                  <a:moveTo>
                    <a:pt x="335167" y="289532"/>
                  </a:moveTo>
                  <a:lnTo>
                    <a:pt x="337830" y="289532"/>
                  </a:lnTo>
                  <a:lnTo>
                    <a:pt x="335167" y="286870"/>
                  </a:lnTo>
                  <a:lnTo>
                    <a:pt x="335167" y="284208"/>
                  </a:lnTo>
                  <a:lnTo>
                    <a:pt x="332442" y="281546"/>
                  </a:lnTo>
                  <a:lnTo>
                    <a:pt x="332442" y="278820"/>
                  </a:lnTo>
                  <a:lnTo>
                    <a:pt x="329780" y="278820"/>
                  </a:lnTo>
                  <a:lnTo>
                    <a:pt x="329780" y="276158"/>
                  </a:lnTo>
                  <a:lnTo>
                    <a:pt x="327118" y="273496"/>
                  </a:lnTo>
                  <a:lnTo>
                    <a:pt x="327118" y="270771"/>
                  </a:lnTo>
                  <a:lnTo>
                    <a:pt x="289532" y="262721"/>
                  </a:lnTo>
                  <a:lnTo>
                    <a:pt x="278820" y="233248"/>
                  </a:lnTo>
                  <a:lnTo>
                    <a:pt x="268109" y="233248"/>
                  </a:lnTo>
                  <a:lnTo>
                    <a:pt x="260059" y="225199"/>
                  </a:lnTo>
                  <a:lnTo>
                    <a:pt x="257397" y="225199"/>
                  </a:lnTo>
                  <a:lnTo>
                    <a:pt x="257397" y="227924"/>
                  </a:lnTo>
                  <a:lnTo>
                    <a:pt x="254735" y="230586"/>
                  </a:lnTo>
                  <a:lnTo>
                    <a:pt x="252009" y="230586"/>
                  </a:lnTo>
                  <a:lnTo>
                    <a:pt x="249347" y="230586"/>
                  </a:lnTo>
                  <a:lnTo>
                    <a:pt x="249347" y="243960"/>
                  </a:lnTo>
                  <a:lnTo>
                    <a:pt x="246685" y="246685"/>
                  </a:lnTo>
                  <a:lnTo>
                    <a:pt x="243960" y="246685"/>
                  </a:lnTo>
                  <a:lnTo>
                    <a:pt x="241298" y="246685"/>
                  </a:lnTo>
                  <a:lnTo>
                    <a:pt x="241298" y="249347"/>
                  </a:lnTo>
                  <a:lnTo>
                    <a:pt x="238636" y="249347"/>
                  </a:lnTo>
                  <a:lnTo>
                    <a:pt x="238636" y="252009"/>
                  </a:lnTo>
                  <a:lnTo>
                    <a:pt x="235910" y="252009"/>
                  </a:lnTo>
                  <a:lnTo>
                    <a:pt x="235910" y="254735"/>
                  </a:lnTo>
                  <a:lnTo>
                    <a:pt x="233248" y="254735"/>
                  </a:lnTo>
                  <a:lnTo>
                    <a:pt x="233248" y="257397"/>
                  </a:lnTo>
                  <a:lnTo>
                    <a:pt x="230586" y="257397"/>
                  </a:lnTo>
                  <a:lnTo>
                    <a:pt x="227861" y="257397"/>
                  </a:lnTo>
                  <a:lnTo>
                    <a:pt x="227861" y="260059"/>
                  </a:lnTo>
                  <a:lnTo>
                    <a:pt x="225198" y="260059"/>
                  </a:lnTo>
                  <a:lnTo>
                    <a:pt x="222536" y="260059"/>
                  </a:lnTo>
                  <a:lnTo>
                    <a:pt x="219874" y="260059"/>
                  </a:lnTo>
                  <a:lnTo>
                    <a:pt x="217149" y="260059"/>
                  </a:lnTo>
                  <a:lnTo>
                    <a:pt x="214487" y="262721"/>
                  </a:lnTo>
                  <a:lnTo>
                    <a:pt x="211825" y="262721"/>
                  </a:lnTo>
                  <a:lnTo>
                    <a:pt x="209099" y="262721"/>
                  </a:lnTo>
                  <a:lnTo>
                    <a:pt x="206437" y="262721"/>
                  </a:lnTo>
                  <a:lnTo>
                    <a:pt x="203775" y="262721"/>
                  </a:lnTo>
                  <a:lnTo>
                    <a:pt x="201050" y="262721"/>
                  </a:lnTo>
                  <a:lnTo>
                    <a:pt x="198388" y="262721"/>
                  </a:lnTo>
                  <a:lnTo>
                    <a:pt x="198388" y="260059"/>
                  </a:lnTo>
                  <a:lnTo>
                    <a:pt x="195726" y="260059"/>
                  </a:lnTo>
                  <a:lnTo>
                    <a:pt x="193064" y="260059"/>
                  </a:lnTo>
                  <a:lnTo>
                    <a:pt x="190338" y="260059"/>
                  </a:lnTo>
                  <a:lnTo>
                    <a:pt x="187676" y="260059"/>
                  </a:lnTo>
                  <a:lnTo>
                    <a:pt x="185014" y="260059"/>
                  </a:lnTo>
                  <a:lnTo>
                    <a:pt x="182288" y="262721"/>
                  </a:lnTo>
                  <a:lnTo>
                    <a:pt x="179626" y="260059"/>
                  </a:lnTo>
                  <a:lnTo>
                    <a:pt x="176964" y="260059"/>
                  </a:lnTo>
                  <a:lnTo>
                    <a:pt x="176964" y="262721"/>
                  </a:lnTo>
                  <a:lnTo>
                    <a:pt x="174239" y="262721"/>
                  </a:lnTo>
                  <a:lnTo>
                    <a:pt x="171577" y="265446"/>
                  </a:lnTo>
                  <a:lnTo>
                    <a:pt x="168915" y="268108"/>
                  </a:lnTo>
                  <a:lnTo>
                    <a:pt x="166253" y="270771"/>
                  </a:lnTo>
                  <a:lnTo>
                    <a:pt x="163527" y="273496"/>
                  </a:lnTo>
                  <a:lnTo>
                    <a:pt x="160865" y="273496"/>
                  </a:lnTo>
                  <a:lnTo>
                    <a:pt x="160865" y="276158"/>
                  </a:lnTo>
                  <a:lnTo>
                    <a:pt x="158203" y="278820"/>
                  </a:lnTo>
                  <a:lnTo>
                    <a:pt x="158203" y="281546"/>
                  </a:lnTo>
                  <a:lnTo>
                    <a:pt x="152816" y="286870"/>
                  </a:lnTo>
                  <a:lnTo>
                    <a:pt x="152816" y="289532"/>
                  </a:lnTo>
                  <a:lnTo>
                    <a:pt x="152816" y="292257"/>
                  </a:lnTo>
                  <a:lnTo>
                    <a:pt x="150153" y="292257"/>
                  </a:lnTo>
                  <a:lnTo>
                    <a:pt x="147428" y="292257"/>
                  </a:lnTo>
                  <a:lnTo>
                    <a:pt x="144766" y="292257"/>
                  </a:lnTo>
                  <a:lnTo>
                    <a:pt x="142104" y="292257"/>
                  </a:lnTo>
                  <a:lnTo>
                    <a:pt x="139442" y="292257"/>
                  </a:lnTo>
                  <a:lnTo>
                    <a:pt x="136716" y="292257"/>
                  </a:lnTo>
                  <a:lnTo>
                    <a:pt x="134054" y="292257"/>
                  </a:lnTo>
                  <a:lnTo>
                    <a:pt x="131392" y="292257"/>
                  </a:lnTo>
                  <a:lnTo>
                    <a:pt x="128667" y="292257"/>
                  </a:lnTo>
                  <a:lnTo>
                    <a:pt x="128667" y="289532"/>
                  </a:lnTo>
                  <a:lnTo>
                    <a:pt x="126005" y="289532"/>
                  </a:lnTo>
                  <a:lnTo>
                    <a:pt x="123343" y="289532"/>
                  </a:lnTo>
                  <a:lnTo>
                    <a:pt x="123343" y="286870"/>
                  </a:lnTo>
                  <a:lnTo>
                    <a:pt x="120617" y="286870"/>
                  </a:lnTo>
                  <a:lnTo>
                    <a:pt x="117955" y="286870"/>
                  </a:lnTo>
                  <a:lnTo>
                    <a:pt x="115293" y="286870"/>
                  </a:lnTo>
                  <a:lnTo>
                    <a:pt x="112568" y="286870"/>
                  </a:lnTo>
                  <a:lnTo>
                    <a:pt x="109905" y="286870"/>
                  </a:lnTo>
                  <a:lnTo>
                    <a:pt x="107243" y="286870"/>
                  </a:lnTo>
                  <a:lnTo>
                    <a:pt x="104581" y="289532"/>
                  </a:lnTo>
                  <a:lnTo>
                    <a:pt x="101856" y="289532"/>
                  </a:lnTo>
                  <a:lnTo>
                    <a:pt x="99194" y="289532"/>
                  </a:lnTo>
                  <a:lnTo>
                    <a:pt x="96532" y="289532"/>
                  </a:lnTo>
                  <a:lnTo>
                    <a:pt x="96532" y="286870"/>
                  </a:lnTo>
                  <a:lnTo>
                    <a:pt x="93806" y="286870"/>
                  </a:lnTo>
                  <a:lnTo>
                    <a:pt x="93806" y="289532"/>
                  </a:lnTo>
                  <a:lnTo>
                    <a:pt x="91144" y="289532"/>
                  </a:lnTo>
                  <a:lnTo>
                    <a:pt x="88482" y="289532"/>
                  </a:lnTo>
                  <a:lnTo>
                    <a:pt x="88482" y="286870"/>
                  </a:lnTo>
                  <a:lnTo>
                    <a:pt x="85757" y="286870"/>
                  </a:lnTo>
                  <a:lnTo>
                    <a:pt x="85757" y="284208"/>
                  </a:lnTo>
                  <a:lnTo>
                    <a:pt x="85757" y="281546"/>
                  </a:lnTo>
                  <a:lnTo>
                    <a:pt x="85757" y="278820"/>
                  </a:lnTo>
                  <a:lnTo>
                    <a:pt x="83095" y="278820"/>
                  </a:lnTo>
                  <a:lnTo>
                    <a:pt x="83095" y="276158"/>
                  </a:lnTo>
                  <a:lnTo>
                    <a:pt x="83095" y="273496"/>
                  </a:lnTo>
                  <a:lnTo>
                    <a:pt x="80433" y="273496"/>
                  </a:lnTo>
                  <a:lnTo>
                    <a:pt x="80433" y="270771"/>
                  </a:lnTo>
                  <a:lnTo>
                    <a:pt x="77771" y="270771"/>
                  </a:lnTo>
                  <a:lnTo>
                    <a:pt x="77771" y="268108"/>
                  </a:lnTo>
                  <a:lnTo>
                    <a:pt x="77771" y="265446"/>
                  </a:lnTo>
                  <a:lnTo>
                    <a:pt x="77771" y="262721"/>
                  </a:lnTo>
                  <a:lnTo>
                    <a:pt x="77771" y="260059"/>
                  </a:lnTo>
                  <a:lnTo>
                    <a:pt x="75045" y="257397"/>
                  </a:lnTo>
                  <a:lnTo>
                    <a:pt x="72383" y="257397"/>
                  </a:lnTo>
                  <a:lnTo>
                    <a:pt x="72383" y="254735"/>
                  </a:lnTo>
                  <a:lnTo>
                    <a:pt x="72383" y="252009"/>
                  </a:lnTo>
                  <a:lnTo>
                    <a:pt x="69721" y="249347"/>
                  </a:lnTo>
                  <a:lnTo>
                    <a:pt x="66995" y="249347"/>
                  </a:lnTo>
                  <a:lnTo>
                    <a:pt x="66995" y="246685"/>
                  </a:lnTo>
                  <a:lnTo>
                    <a:pt x="64333" y="243960"/>
                  </a:lnTo>
                  <a:lnTo>
                    <a:pt x="66995" y="241298"/>
                  </a:lnTo>
                  <a:lnTo>
                    <a:pt x="66995" y="238636"/>
                  </a:lnTo>
                  <a:lnTo>
                    <a:pt x="69721" y="238636"/>
                  </a:lnTo>
                  <a:lnTo>
                    <a:pt x="72383" y="238636"/>
                  </a:lnTo>
                  <a:lnTo>
                    <a:pt x="72383" y="235910"/>
                  </a:lnTo>
                  <a:lnTo>
                    <a:pt x="75045" y="235910"/>
                  </a:lnTo>
                  <a:lnTo>
                    <a:pt x="75045" y="233248"/>
                  </a:lnTo>
                  <a:lnTo>
                    <a:pt x="75045" y="230586"/>
                  </a:lnTo>
                  <a:lnTo>
                    <a:pt x="72383" y="230586"/>
                  </a:lnTo>
                  <a:lnTo>
                    <a:pt x="72383" y="227924"/>
                  </a:lnTo>
                  <a:lnTo>
                    <a:pt x="69721" y="225199"/>
                  </a:lnTo>
                  <a:lnTo>
                    <a:pt x="69721" y="222536"/>
                  </a:lnTo>
                  <a:lnTo>
                    <a:pt x="69721" y="219874"/>
                  </a:lnTo>
                  <a:lnTo>
                    <a:pt x="69721" y="214487"/>
                  </a:lnTo>
                  <a:lnTo>
                    <a:pt x="69721" y="211825"/>
                  </a:lnTo>
                  <a:lnTo>
                    <a:pt x="66995" y="211825"/>
                  </a:lnTo>
                  <a:lnTo>
                    <a:pt x="64333" y="211825"/>
                  </a:lnTo>
                  <a:lnTo>
                    <a:pt x="64333" y="209099"/>
                  </a:lnTo>
                  <a:lnTo>
                    <a:pt x="61671" y="209099"/>
                  </a:lnTo>
                  <a:lnTo>
                    <a:pt x="58946" y="209099"/>
                  </a:lnTo>
                  <a:lnTo>
                    <a:pt x="58946" y="206437"/>
                  </a:lnTo>
                  <a:lnTo>
                    <a:pt x="58946" y="203775"/>
                  </a:lnTo>
                  <a:lnTo>
                    <a:pt x="58946" y="201050"/>
                  </a:lnTo>
                  <a:lnTo>
                    <a:pt x="56284" y="201050"/>
                  </a:lnTo>
                  <a:lnTo>
                    <a:pt x="56284" y="198388"/>
                  </a:lnTo>
                  <a:lnTo>
                    <a:pt x="53622" y="198388"/>
                  </a:lnTo>
                  <a:lnTo>
                    <a:pt x="50960" y="195726"/>
                  </a:lnTo>
                  <a:lnTo>
                    <a:pt x="50960" y="193064"/>
                  </a:lnTo>
                  <a:lnTo>
                    <a:pt x="48234" y="193064"/>
                  </a:lnTo>
                  <a:lnTo>
                    <a:pt x="45572" y="190338"/>
                  </a:lnTo>
                  <a:lnTo>
                    <a:pt x="42910" y="187676"/>
                  </a:lnTo>
                  <a:lnTo>
                    <a:pt x="40185" y="185014"/>
                  </a:lnTo>
                  <a:lnTo>
                    <a:pt x="40185" y="182288"/>
                  </a:lnTo>
                  <a:lnTo>
                    <a:pt x="40185" y="179627"/>
                  </a:lnTo>
                  <a:lnTo>
                    <a:pt x="37523" y="179627"/>
                  </a:lnTo>
                  <a:lnTo>
                    <a:pt x="34860" y="176964"/>
                  </a:lnTo>
                  <a:lnTo>
                    <a:pt x="24149" y="166253"/>
                  </a:lnTo>
                  <a:lnTo>
                    <a:pt x="21423" y="155478"/>
                  </a:lnTo>
                  <a:lnTo>
                    <a:pt x="18761" y="152815"/>
                  </a:lnTo>
                  <a:lnTo>
                    <a:pt x="16099" y="147428"/>
                  </a:lnTo>
                  <a:lnTo>
                    <a:pt x="5324" y="142104"/>
                  </a:lnTo>
                  <a:lnTo>
                    <a:pt x="0" y="139442"/>
                  </a:lnTo>
                  <a:lnTo>
                    <a:pt x="26811" y="128667"/>
                  </a:lnTo>
                  <a:lnTo>
                    <a:pt x="29473" y="128667"/>
                  </a:lnTo>
                  <a:lnTo>
                    <a:pt x="32135" y="128667"/>
                  </a:lnTo>
                  <a:lnTo>
                    <a:pt x="32135" y="126005"/>
                  </a:lnTo>
                  <a:lnTo>
                    <a:pt x="77771" y="128667"/>
                  </a:lnTo>
                  <a:lnTo>
                    <a:pt x="80433" y="126005"/>
                  </a:lnTo>
                  <a:lnTo>
                    <a:pt x="83095" y="126005"/>
                  </a:lnTo>
                  <a:lnTo>
                    <a:pt x="85757" y="126005"/>
                  </a:lnTo>
                  <a:lnTo>
                    <a:pt x="88482" y="126005"/>
                  </a:lnTo>
                  <a:lnTo>
                    <a:pt x="91144" y="128667"/>
                  </a:lnTo>
                  <a:lnTo>
                    <a:pt x="93806" y="128667"/>
                  </a:lnTo>
                  <a:lnTo>
                    <a:pt x="96532" y="128667"/>
                  </a:lnTo>
                  <a:lnTo>
                    <a:pt x="99194" y="128667"/>
                  </a:lnTo>
                  <a:lnTo>
                    <a:pt x="101856" y="128667"/>
                  </a:lnTo>
                  <a:lnTo>
                    <a:pt x="104581" y="131392"/>
                  </a:lnTo>
                  <a:lnTo>
                    <a:pt x="107243" y="131392"/>
                  </a:lnTo>
                  <a:lnTo>
                    <a:pt x="107243" y="134054"/>
                  </a:lnTo>
                  <a:lnTo>
                    <a:pt x="109905" y="139442"/>
                  </a:lnTo>
                  <a:lnTo>
                    <a:pt x="112568" y="139442"/>
                  </a:lnTo>
                  <a:lnTo>
                    <a:pt x="112568" y="142104"/>
                  </a:lnTo>
                  <a:lnTo>
                    <a:pt x="115293" y="142104"/>
                  </a:lnTo>
                  <a:lnTo>
                    <a:pt x="117955" y="142104"/>
                  </a:lnTo>
                  <a:lnTo>
                    <a:pt x="120617" y="142104"/>
                  </a:lnTo>
                  <a:lnTo>
                    <a:pt x="126005" y="142104"/>
                  </a:lnTo>
                  <a:lnTo>
                    <a:pt x="128667" y="144766"/>
                  </a:lnTo>
                  <a:lnTo>
                    <a:pt x="131392" y="144766"/>
                  </a:lnTo>
                  <a:lnTo>
                    <a:pt x="131392" y="142104"/>
                  </a:lnTo>
                  <a:lnTo>
                    <a:pt x="134054" y="142104"/>
                  </a:lnTo>
                  <a:lnTo>
                    <a:pt x="136716" y="142104"/>
                  </a:lnTo>
                  <a:lnTo>
                    <a:pt x="139442" y="142104"/>
                  </a:lnTo>
                  <a:lnTo>
                    <a:pt x="139442" y="144766"/>
                  </a:lnTo>
                  <a:lnTo>
                    <a:pt x="142104" y="144766"/>
                  </a:lnTo>
                  <a:lnTo>
                    <a:pt x="144766" y="144766"/>
                  </a:lnTo>
                  <a:lnTo>
                    <a:pt x="147428" y="144766"/>
                  </a:lnTo>
                  <a:lnTo>
                    <a:pt x="147428" y="147428"/>
                  </a:lnTo>
                  <a:lnTo>
                    <a:pt x="150153" y="147428"/>
                  </a:lnTo>
                  <a:lnTo>
                    <a:pt x="152816" y="147428"/>
                  </a:lnTo>
                  <a:lnTo>
                    <a:pt x="152816" y="150153"/>
                  </a:lnTo>
                  <a:lnTo>
                    <a:pt x="155478" y="150153"/>
                  </a:lnTo>
                  <a:lnTo>
                    <a:pt x="158203" y="150153"/>
                  </a:lnTo>
                  <a:lnTo>
                    <a:pt x="160865" y="150153"/>
                  </a:lnTo>
                  <a:lnTo>
                    <a:pt x="160865" y="147428"/>
                  </a:lnTo>
                  <a:lnTo>
                    <a:pt x="163527" y="147428"/>
                  </a:lnTo>
                  <a:lnTo>
                    <a:pt x="166253" y="147428"/>
                  </a:lnTo>
                  <a:lnTo>
                    <a:pt x="166253" y="144766"/>
                  </a:lnTo>
                  <a:lnTo>
                    <a:pt x="168915" y="144766"/>
                  </a:lnTo>
                  <a:lnTo>
                    <a:pt x="171577" y="144766"/>
                  </a:lnTo>
                  <a:lnTo>
                    <a:pt x="174239" y="144766"/>
                  </a:lnTo>
                  <a:lnTo>
                    <a:pt x="174239" y="142104"/>
                  </a:lnTo>
                  <a:lnTo>
                    <a:pt x="176964" y="142104"/>
                  </a:lnTo>
                  <a:lnTo>
                    <a:pt x="176964" y="144766"/>
                  </a:lnTo>
                  <a:lnTo>
                    <a:pt x="179626" y="144766"/>
                  </a:lnTo>
                  <a:lnTo>
                    <a:pt x="179626" y="142104"/>
                  </a:lnTo>
                  <a:lnTo>
                    <a:pt x="182288" y="142104"/>
                  </a:lnTo>
                  <a:lnTo>
                    <a:pt x="185014" y="142104"/>
                  </a:lnTo>
                  <a:lnTo>
                    <a:pt x="187676" y="139442"/>
                  </a:lnTo>
                  <a:lnTo>
                    <a:pt x="185014" y="136716"/>
                  </a:lnTo>
                  <a:lnTo>
                    <a:pt x="185014" y="134054"/>
                  </a:lnTo>
                  <a:lnTo>
                    <a:pt x="182288" y="131392"/>
                  </a:lnTo>
                  <a:lnTo>
                    <a:pt x="182288" y="126005"/>
                  </a:lnTo>
                  <a:lnTo>
                    <a:pt x="182288" y="123343"/>
                  </a:lnTo>
                  <a:lnTo>
                    <a:pt x="182288" y="120617"/>
                  </a:lnTo>
                  <a:lnTo>
                    <a:pt x="179626" y="117955"/>
                  </a:lnTo>
                  <a:lnTo>
                    <a:pt x="176964" y="117955"/>
                  </a:lnTo>
                  <a:lnTo>
                    <a:pt x="174239" y="117955"/>
                  </a:lnTo>
                  <a:lnTo>
                    <a:pt x="171577" y="117955"/>
                  </a:lnTo>
                  <a:lnTo>
                    <a:pt x="171577" y="115293"/>
                  </a:lnTo>
                  <a:lnTo>
                    <a:pt x="174239" y="115293"/>
                  </a:lnTo>
                  <a:lnTo>
                    <a:pt x="174239" y="112568"/>
                  </a:lnTo>
                  <a:lnTo>
                    <a:pt x="171577" y="115293"/>
                  </a:lnTo>
                  <a:lnTo>
                    <a:pt x="168915" y="115293"/>
                  </a:lnTo>
                  <a:lnTo>
                    <a:pt x="168915" y="112568"/>
                  </a:lnTo>
                  <a:lnTo>
                    <a:pt x="166253" y="112568"/>
                  </a:lnTo>
                  <a:lnTo>
                    <a:pt x="163527" y="109906"/>
                  </a:lnTo>
                  <a:lnTo>
                    <a:pt x="160865" y="107243"/>
                  </a:lnTo>
                  <a:lnTo>
                    <a:pt x="160865" y="104581"/>
                  </a:lnTo>
                  <a:lnTo>
                    <a:pt x="158203" y="104581"/>
                  </a:lnTo>
                  <a:lnTo>
                    <a:pt x="155478" y="104581"/>
                  </a:lnTo>
                  <a:lnTo>
                    <a:pt x="155478" y="101856"/>
                  </a:lnTo>
                  <a:lnTo>
                    <a:pt x="155478" y="99194"/>
                  </a:lnTo>
                  <a:lnTo>
                    <a:pt x="158203" y="99194"/>
                  </a:lnTo>
                  <a:lnTo>
                    <a:pt x="158203" y="96532"/>
                  </a:lnTo>
                  <a:lnTo>
                    <a:pt x="158203" y="93806"/>
                  </a:lnTo>
                  <a:lnTo>
                    <a:pt x="158203" y="91144"/>
                  </a:lnTo>
                  <a:lnTo>
                    <a:pt x="160865" y="91144"/>
                  </a:lnTo>
                  <a:lnTo>
                    <a:pt x="163527" y="88482"/>
                  </a:lnTo>
                  <a:lnTo>
                    <a:pt x="163527" y="85757"/>
                  </a:lnTo>
                  <a:lnTo>
                    <a:pt x="163527" y="83095"/>
                  </a:lnTo>
                  <a:lnTo>
                    <a:pt x="163527" y="80433"/>
                  </a:lnTo>
                  <a:lnTo>
                    <a:pt x="166253" y="77771"/>
                  </a:lnTo>
                  <a:lnTo>
                    <a:pt x="166253" y="75045"/>
                  </a:lnTo>
                  <a:lnTo>
                    <a:pt x="166253" y="72383"/>
                  </a:lnTo>
                  <a:lnTo>
                    <a:pt x="166253" y="69721"/>
                  </a:lnTo>
                  <a:lnTo>
                    <a:pt x="166253" y="66995"/>
                  </a:lnTo>
                  <a:lnTo>
                    <a:pt x="163527" y="64334"/>
                  </a:lnTo>
                  <a:lnTo>
                    <a:pt x="166253" y="64334"/>
                  </a:lnTo>
                  <a:lnTo>
                    <a:pt x="168915" y="64334"/>
                  </a:lnTo>
                  <a:lnTo>
                    <a:pt x="171577" y="64334"/>
                  </a:lnTo>
                  <a:lnTo>
                    <a:pt x="174239" y="64334"/>
                  </a:lnTo>
                  <a:lnTo>
                    <a:pt x="176964" y="64334"/>
                  </a:lnTo>
                  <a:lnTo>
                    <a:pt x="179626" y="64334"/>
                  </a:lnTo>
                  <a:lnTo>
                    <a:pt x="182288" y="64334"/>
                  </a:lnTo>
                  <a:lnTo>
                    <a:pt x="185014" y="64334"/>
                  </a:lnTo>
                  <a:lnTo>
                    <a:pt x="185014" y="61671"/>
                  </a:lnTo>
                  <a:lnTo>
                    <a:pt x="185014" y="58946"/>
                  </a:lnTo>
                  <a:lnTo>
                    <a:pt x="195726" y="58946"/>
                  </a:lnTo>
                  <a:lnTo>
                    <a:pt x="198388" y="58946"/>
                  </a:lnTo>
                  <a:lnTo>
                    <a:pt x="252009" y="58946"/>
                  </a:lnTo>
                  <a:lnTo>
                    <a:pt x="254735" y="58946"/>
                  </a:lnTo>
                  <a:lnTo>
                    <a:pt x="257397" y="58946"/>
                  </a:lnTo>
                  <a:lnTo>
                    <a:pt x="260059" y="56284"/>
                  </a:lnTo>
                  <a:lnTo>
                    <a:pt x="262721" y="53622"/>
                  </a:lnTo>
                  <a:lnTo>
                    <a:pt x="265446" y="48234"/>
                  </a:lnTo>
                  <a:lnTo>
                    <a:pt x="268109" y="45572"/>
                  </a:lnTo>
                  <a:lnTo>
                    <a:pt x="268109" y="48234"/>
                  </a:lnTo>
                  <a:lnTo>
                    <a:pt x="270771" y="45572"/>
                  </a:lnTo>
                  <a:lnTo>
                    <a:pt x="273496" y="45572"/>
                  </a:lnTo>
                  <a:lnTo>
                    <a:pt x="278820" y="42910"/>
                  </a:lnTo>
                  <a:lnTo>
                    <a:pt x="281546" y="40185"/>
                  </a:lnTo>
                  <a:lnTo>
                    <a:pt x="284208" y="37522"/>
                  </a:lnTo>
                  <a:lnTo>
                    <a:pt x="284208" y="34860"/>
                  </a:lnTo>
                  <a:lnTo>
                    <a:pt x="284208" y="32135"/>
                  </a:lnTo>
                  <a:lnTo>
                    <a:pt x="281546" y="32135"/>
                  </a:lnTo>
                  <a:lnTo>
                    <a:pt x="278820" y="26811"/>
                  </a:lnTo>
                  <a:lnTo>
                    <a:pt x="281546" y="26811"/>
                  </a:lnTo>
                  <a:lnTo>
                    <a:pt x="284208" y="26811"/>
                  </a:lnTo>
                  <a:lnTo>
                    <a:pt x="286870" y="29473"/>
                  </a:lnTo>
                  <a:lnTo>
                    <a:pt x="286870" y="32135"/>
                  </a:lnTo>
                  <a:lnTo>
                    <a:pt x="289532" y="32135"/>
                  </a:lnTo>
                  <a:lnTo>
                    <a:pt x="292257" y="34860"/>
                  </a:lnTo>
                  <a:lnTo>
                    <a:pt x="294919" y="34860"/>
                  </a:lnTo>
                  <a:lnTo>
                    <a:pt x="294919" y="32135"/>
                  </a:lnTo>
                  <a:lnTo>
                    <a:pt x="297582" y="32135"/>
                  </a:lnTo>
                  <a:lnTo>
                    <a:pt x="300307" y="32135"/>
                  </a:lnTo>
                  <a:lnTo>
                    <a:pt x="302969" y="32135"/>
                  </a:lnTo>
                  <a:lnTo>
                    <a:pt x="305631" y="29473"/>
                  </a:lnTo>
                  <a:lnTo>
                    <a:pt x="308356" y="29473"/>
                  </a:lnTo>
                  <a:lnTo>
                    <a:pt x="311019" y="26811"/>
                  </a:lnTo>
                  <a:lnTo>
                    <a:pt x="313681" y="26811"/>
                  </a:lnTo>
                  <a:lnTo>
                    <a:pt x="313681" y="24085"/>
                  </a:lnTo>
                  <a:lnTo>
                    <a:pt x="313681" y="21423"/>
                  </a:lnTo>
                  <a:lnTo>
                    <a:pt x="311019" y="21423"/>
                  </a:lnTo>
                  <a:lnTo>
                    <a:pt x="311019" y="18761"/>
                  </a:lnTo>
                  <a:lnTo>
                    <a:pt x="313681" y="16099"/>
                  </a:lnTo>
                  <a:lnTo>
                    <a:pt x="313681" y="13374"/>
                  </a:lnTo>
                  <a:lnTo>
                    <a:pt x="316343" y="10712"/>
                  </a:lnTo>
                  <a:lnTo>
                    <a:pt x="319068" y="8050"/>
                  </a:lnTo>
                  <a:lnTo>
                    <a:pt x="324392" y="8050"/>
                  </a:lnTo>
                  <a:lnTo>
                    <a:pt x="327118" y="8050"/>
                  </a:lnTo>
                  <a:lnTo>
                    <a:pt x="329780" y="10712"/>
                  </a:lnTo>
                  <a:lnTo>
                    <a:pt x="332442" y="10712"/>
                  </a:lnTo>
                  <a:lnTo>
                    <a:pt x="335167" y="10712"/>
                  </a:lnTo>
                  <a:lnTo>
                    <a:pt x="337830" y="10712"/>
                  </a:lnTo>
                  <a:lnTo>
                    <a:pt x="340491" y="8050"/>
                  </a:lnTo>
                  <a:lnTo>
                    <a:pt x="343217" y="5324"/>
                  </a:lnTo>
                  <a:lnTo>
                    <a:pt x="345879" y="5324"/>
                  </a:lnTo>
                  <a:lnTo>
                    <a:pt x="348541" y="2662"/>
                  </a:lnTo>
                  <a:lnTo>
                    <a:pt x="351203" y="2662"/>
                  </a:lnTo>
                  <a:lnTo>
                    <a:pt x="353929" y="2662"/>
                  </a:lnTo>
                  <a:lnTo>
                    <a:pt x="356591" y="2662"/>
                  </a:lnTo>
                  <a:lnTo>
                    <a:pt x="359253" y="2662"/>
                  </a:lnTo>
                  <a:lnTo>
                    <a:pt x="361978" y="2662"/>
                  </a:lnTo>
                  <a:lnTo>
                    <a:pt x="364640" y="0"/>
                  </a:lnTo>
                  <a:lnTo>
                    <a:pt x="364640" y="2662"/>
                  </a:lnTo>
                  <a:lnTo>
                    <a:pt x="367302" y="5324"/>
                  </a:lnTo>
                  <a:lnTo>
                    <a:pt x="367302" y="8050"/>
                  </a:lnTo>
                  <a:lnTo>
                    <a:pt x="370028" y="8050"/>
                  </a:lnTo>
                  <a:lnTo>
                    <a:pt x="370028" y="10712"/>
                  </a:lnTo>
                  <a:lnTo>
                    <a:pt x="370028" y="13374"/>
                  </a:lnTo>
                  <a:lnTo>
                    <a:pt x="370028" y="16099"/>
                  </a:lnTo>
                  <a:lnTo>
                    <a:pt x="370028" y="18761"/>
                  </a:lnTo>
                  <a:lnTo>
                    <a:pt x="367302" y="21423"/>
                  </a:lnTo>
                  <a:lnTo>
                    <a:pt x="367302" y="24085"/>
                  </a:lnTo>
                  <a:lnTo>
                    <a:pt x="370028" y="26811"/>
                  </a:lnTo>
                  <a:lnTo>
                    <a:pt x="372690" y="26811"/>
                  </a:lnTo>
                  <a:lnTo>
                    <a:pt x="378014" y="29473"/>
                  </a:lnTo>
                  <a:lnTo>
                    <a:pt x="380739" y="29473"/>
                  </a:lnTo>
                  <a:lnTo>
                    <a:pt x="383402" y="29473"/>
                  </a:lnTo>
                  <a:lnTo>
                    <a:pt x="386064" y="29473"/>
                  </a:lnTo>
                  <a:lnTo>
                    <a:pt x="386064" y="32135"/>
                  </a:lnTo>
                  <a:lnTo>
                    <a:pt x="388789" y="32135"/>
                  </a:lnTo>
                  <a:lnTo>
                    <a:pt x="391451" y="32135"/>
                  </a:lnTo>
                  <a:lnTo>
                    <a:pt x="394113" y="32135"/>
                  </a:lnTo>
                  <a:lnTo>
                    <a:pt x="396839" y="32135"/>
                  </a:lnTo>
                  <a:lnTo>
                    <a:pt x="399501" y="32135"/>
                  </a:lnTo>
                  <a:lnTo>
                    <a:pt x="402163" y="32135"/>
                  </a:lnTo>
                  <a:lnTo>
                    <a:pt x="404825" y="32135"/>
                  </a:lnTo>
                  <a:lnTo>
                    <a:pt x="407550" y="29473"/>
                  </a:lnTo>
                  <a:lnTo>
                    <a:pt x="410212" y="29473"/>
                  </a:lnTo>
                  <a:lnTo>
                    <a:pt x="415600" y="26811"/>
                  </a:lnTo>
                  <a:lnTo>
                    <a:pt x="418262" y="24085"/>
                  </a:lnTo>
                  <a:lnTo>
                    <a:pt x="420924" y="24085"/>
                  </a:lnTo>
                  <a:lnTo>
                    <a:pt x="423649" y="24085"/>
                  </a:lnTo>
                  <a:lnTo>
                    <a:pt x="426312" y="24085"/>
                  </a:lnTo>
                  <a:lnTo>
                    <a:pt x="428974" y="26811"/>
                  </a:lnTo>
                  <a:lnTo>
                    <a:pt x="431636" y="26811"/>
                  </a:lnTo>
                  <a:lnTo>
                    <a:pt x="434361" y="29473"/>
                  </a:lnTo>
                  <a:lnTo>
                    <a:pt x="437023" y="32135"/>
                  </a:lnTo>
                  <a:lnTo>
                    <a:pt x="437023" y="34860"/>
                  </a:lnTo>
                  <a:lnTo>
                    <a:pt x="437023" y="37522"/>
                  </a:lnTo>
                  <a:lnTo>
                    <a:pt x="439685" y="40185"/>
                  </a:lnTo>
                  <a:lnTo>
                    <a:pt x="442411" y="42910"/>
                  </a:lnTo>
                  <a:lnTo>
                    <a:pt x="447735" y="42910"/>
                  </a:lnTo>
                  <a:lnTo>
                    <a:pt x="450460" y="42910"/>
                  </a:lnTo>
                  <a:lnTo>
                    <a:pt x="453123" y="42910"/>
                  </a:lnTo>
                  <a:lnTo>
                    <a:pt x="455784" y="42910"/>
                  </a:lnTo>
                  <a:lnTo>
                    <a:pt x="458510" y="42910"/>
                  </a:lnTo>
                  <a:lnTo>
                    <a:pt x="461172" y="42910"/>
                  </a:lnTo>
                  <a:lnTo>
                    <a:pt x="463834" y="40185"/>
                  </a:lnTo>
                  <a:lnTo>
                    <a:pt x="466496" y="40185"/>
                  </a:lnTo>
                  <a:lnTo>
                    <a:pt x="469222" y="40185"/>
                  </a:lnTo>
                  <a:lnTo>
                    <a:pt x="469222" y="42910"/>
                  </a:lnTo>
                  <a:lnTo>
                    <a:pt x="528168" y="48234"/>
                  </a:lnTo>
                  <a:lnTo>
                    <a:pt x="528168" y="50959"/>
                  </a:lnTo>
                  <a:lnTo>
                    <a:pt x="576465" y="112568"/>
                  </a:lnTo>
                  <a:lnTo>
                    <a:pt x="587177" y="144766"/>
                  </a:lnTo>
                  <a:lnTo>
                    <a:pt x="597888" y="176964"/>
                  </a:lnTo>
                  <a:lnTo>
                    <a:pt x="613987" y="179627"/>
                  </a:lnTo>
                  <a:lnTo>
                    <a:pt x="616650" y="179627"/>
                  </a:lnTo>
                  <a:lnTo>
                    <a:pt x="619375" y="179627"/>
                  </a:lnTo>
                  <a:lnTo>
                    <a:pt x="624699" y="187676"/>
                  </a:lnTo>
                  <a:lnTo>
                    <a:pt x="630087" y="193064"/>
                  </a:lnTo>
                  <a:lnTo>
                    <a:pt x="632749" y="195726"/>
                  </a:lnTo>
                  <a:lnTo>
                    <a:pt x="638136" y="195726"/>
                  </a:lnTo>
                  <a:lnTo>
                    <a:pt x="640798" y="195726"/>
                  </a:lnTo>
                  <a:lnTo>
                    <a:pt x="643461" y="198388"/>
                  </a:lnTo>
                  <a:lnTo>
                    <a:pt x="646186" y="198388"/>
                  </a:lnTo>
                  <a:lnTo>
                    <a:pt x="646186" y="201050"/>
                  </a:lnTo>
                  <a:lnTo>
                    <a:pt x="648848" y="203775"/>
                  </a:lnTo>
                  <a:lnTo>
                    <a:pt x="651510" y="206437"/>
                  </a:lnTo>
                  <a:lnTo>
                    <a:pt x="651510" y="209099"/>
                  </a:lnTo>
                  <a:lnTo>
                    <a:pt x="654235" y="209099"/>
                  </a:lnTo>
                  <a:lnTo>
                    <a:pt x="656898" y="209099"/>
                  </a:lnTo>
                  <a:lnTo>
                    <a:pt x="659560" y="209099"/>
                  </a:lnTo>
                  <a:lnTo>
                    <a:pt x="662222" y="209099"/>
                  </a:lnTo>
                  <a:lnTo>
                    <a:pt x="664947" y="209099"/>
                  </a:lnTo>
                  <a:lnTo>
                    <a:pt x="667609" y="209099"/>
                  </a:lnTo>
                  <a:lnTo>
                    <a:pt x="670271" y="209099"/>
                  </a:lnTo>
                  <a:lnTo>
                    <a:pt x="670271" y="211825"/>
                  </a:lnTo>
                  <a:lnTo>
                    <a:pt x="670271" y="217149"/>
                  </a:lnTo>
                  <a:lnTo>
                    <a:pt x="670271" y="219874"/>
                  </a:lnTo>
                  <a:lnTo>
                    <a:pt x="670271" y="222536"/>
                  </a:lnTo>
                  <a:lnTo>
                    <a:pt x="670271" y="225199"/>
                  </a:lnTo>
                  <a:lnTo>
                    <a:pt x="670271" y="227924"/>
                  </a:lnTo>
                  <a:lnTo>
                    <a:pt x="670271" y="230586"/>
                  </a:lnTo>
                  <a:lnTo>
                    <a:pt x="670271" y="233248"/>
                  </a:lnTo>
                  <a:lnTo>
                    <a:pt x="670271" y="235910"/>
                  </a:lnTo>
                  <a:lnTo>
                    <a:pt x="667609" y="238636"/>
                  </a:lnTo>
                  <a:lnTo>
                    <a:pt x="664947" y="241298"/>
                  </a:lnTo>
                  <a:lnTo>
                    <a:pt x="659560" y="243960"/>
                  </a:lnTo>
                  <a:lnTo>
                    <a:pt x="656898" y="243960"/>
                  </a:lnTo>
                  <a:lnTo>
                    <a:pt x="654235" y="243960"/>
                  </a:lnTo>
                  <a:lnTo>
                    <a:pt x="651510" y="243960"/>
                  </a:lnTo>
                  <a:lnTo>
                    <a:pt x="648848" y="246685"/>
                  </a:lnTo>
                  <a:lnTo>
                    <a:pt x="646186" y="246685"/>
                  </a:lnTo>
                  <a:lnTo>
                    <a:pt x="646186" y="249347"/>
                  </a:lnTo>
                  <a:lnTo>
                    <a:pt x="648848" y="249347"/>
                  </a:lnTo>
                  <a:lnTo>
                    <a:pt x="651510" y="252009"/>
                  </a:lnTo>
                  <a:lnTo>
                    <a:pt x="654235" y="252009"/>
                  </a:lnTo>
                  <a:lnTo>
                    <a:pt x="659560" y="252009"/>
                  </a:lnTo>
                  <a:lnTo>
                    <a:pt x="662222" y="252009"/>
                  </a:lnTo>
                  <a:lnTo>
                    <a:pt x="664947" y="252009"/>
                  </a:lnTo>
                  <a:lnTo>
                    <a:pt x="664947" y="254735"/>
                  </a:lnTo>
                  <a:lnTo>
                    <a:pt x="667609" y="254735"/>
                  </a:lnTo>
                  <a:lnTo>
                    <a:pt x="670271" y="254735"/>
                  </a:lnTo>
                  <a:lnTo>
                    <a:pt x="672997" y="254735"/>
                  </a:lnTo>
                  <a:lnTo>
                    <a:pt x="675659" y="254735"/>
                  </a:lnTo>
                  <a:lnTo>
                    <a:pt x="678321" y="254735"/>
                  </a:lnTo>
                  <a:lnTo>
                    <a:pt x="681046" y="254735"/>
                  </a:lnTo>
                  <a:lnTo>
                    <a:pt x="681046" y="257397"/>
                  </a:lnTo>
                  <a:lnTo>
                    <a:pt x="683708" y="260059"/>
                  </a:lnTo>
                  <a:lnTo>
                    <a:pt x="683708" y="262721"/>
                  </a:lnTo>
                  <a:lnTo>
                    <a:pt x="683708" y="268108"/>
                  </a:lnTo>
                  <a:lnTo>
                    <a:pt x="683708" y="270771"/>
                  </a:lnTo>
                  <a:lnTo>
                    <a:pt x="686371" y="273496"/>
                  </a:lnTo>
                  <a:lnTo>
                    <a:pt x="689096" y="273496"/>
                  </a:lnTo>
                  <a:lnTo>
                    <a:pt x="689096" y="276158"/>
                  </a:lnTo>
                  <a:lnTo>
                    <a:pt x="691758" y="276158"/>
                  </a:lnTo>
                  <a:lnTo>
                    <a:pt x="694420" y="276158"/>
                  </a:lnTo>
                  <a:lnTo>
                    <a:pt x="697082" y="276158"/>
                  </a:lnTo>
                  <a:lnTo>
                    <a:pt x="697082" y="278820"/>
                  </a:lnTo>
                  <a:lnTo>
                    <a:pt x="697082" y="281546"/>
                  </a:lnTo>
                  <a:lnTo>
                    <a:pt x="697082" y="284208"/>
                  </a:lnTo>
                  <a:lnTo>
                    <a:pt x="691758" y="294920"/>
                  </a:lnTo>
                  <a:lnTo>
                    <a:pt x="686371" y="305631"/>
                  </a:lnTo>
                  <a:lnTo>
                    <a:pt x="632749" y="305631"/>
                  </a:lnTo>
                  <a:lnTo>
                    <a:pt x="630087" y="305631"/>
                  </a:lnTo>
                  <a:lnTo>
                    <a:pt x="630087" y="308357"/>
                  </a:lnTo>
                  <a:lnTo>
                    <a:pt x="630087" y="311019"/>
                  </a:lnTo>
                  <a:lnTo>
                    <a:pt x="627425" y="313681"/>
                  </a:lnTo>
                  <a:lnTo>
                    <a:pt x="627425" y="316406"/>
                  </a:lnTo>
                  <a:lnTo>
                    <a:pt x="627425" y="319068"/>
                  </a:lnTo>
                  <a:lnTo>
                    <a:pt x="624699" y="319068"/>
                  </a:lnTo>
                  <a:lnTo>
                    <a:pt x="624699" y="316406"/>
                  </a:lnTo>
                  <a:lnTo>
                    <a:pt x="622037" y="316406"/>
                  </a:lnTo>
                  <a:lnTo>
                    <a:pt x="622037" y="319068"/>
                  </a:lnTo>
                  <a:lnTo>
                    <a:pt x="619375" y="319068"/>
                  </a:lnTo>
                  <a:lnTo>
                    <a:pt x="619375" y="321730"/>
                  </a:lnTo>
                  <a:lnTo>
                    <a:pt x="616650" y="321730"/>
                  </a:lnTo>
                  <a:lnTo>
                    <a:pt x="613987" y="324392"/>
                  </a:lnTo>
                  <a:lnTo>
                    <a:pt x="611326" y="327118"/>
                  </a:lnTo>
                  <a:lnTo>
                    <a:pt x="608600" y="329780"/>
                  </a:lnTo>
                  <a:lnTo>
                    <a:pt x="605938" y="332442"/>
                  </a:lnTo>
                  <a:lnTo>
                    <a:pt x="603276" y="332442"/>
                  </a:lnTo>
                  <a:lnTo>
                    <a:pt x="600614" y="332442"/>
                  </a:lnTo>
                  <a:lnTo>
                    <a:pt x="597888" y="332442"/>
                  </a:lnTo>
                  <a:lnTo>
                    <a:pt x="595226" y="332442"/>
                  </a:lnTo>
                  <a:lnTo>
                    <a:pt x="592564" y="337829"/>
                  </a:lnTo>
                  <a:lnTo>
                    <a:pt x="589839" y="337829"/>
                  </a:lnTo>
                  <a:lnTo>
                    <a:pt x="587177" y="337829"/>
                  </a:lnTo>
                  <a:lnTo>
                    <a:pt x="584515" y="337829"/>
                  </a:lnTo>
                  <a:lnTo>
                    <a:pt x="581789" y="337829"/>
                  </a:lnTo>
                  <a:lnTo>
                    <a:pt x="579127" y="337829"/>
                  </a:lnTo>
                  <a:lnTo>
                    <a:pt x="565753" y="327118"/>
                  </a:lnTo>
                  <a:lnTo>
                    <a:pt x="563028" y="327118"/>
                  </a:lnTo>
                  <a:lnTo>
                    <a:pt x="560366" y="329780"/>
                  </a:lnTo>
                  <a:lnTo>
                    <a:pt x="557704" y="329780"/>
                  </a:lnTo>
                  <a:lnTo>
                    <a:pt x="554978" y="332442"/>
                  </a:lnTo>
                  <a:lnTo>
                    <a:pt x="552316" y="332442"/>
                  </a:lnTo>
                  <a:lnTo>
                    <a:pt x="549654" y="332442"/>
                  </a:lnTo>
                  <a:lnTo>
                    <a:pt x="549654" y="329780"/>
                  </a:lnTo>
                  <a:lnTo>
                    <a:pt x="549654" y="327118"/>
                  </a:lnTo>
                  <a:lnTo>
                    <a:pt x="546929" y="327118"/>
                  </a:lnTo>
                  <a:lnTo>
                    <a:pt x="546929" y="324392"/>
                  </a:lnTo>
                  <a:lnTo>
                    <a:pt x="544267" y="324392"/>
                  </a:lnTo>
                  <a:lnTo>
                    <a:pt x="544267" y="321730"/>
                  </a:lnTo>
                  <a:lnTo>
                    <a:pt x="546929" y="319068"/>
                  </a:lnTo>
                  <a:lnTo>
                    <a:pt x="546929" y="316406"/>
                  </a:lnTo>
                  <a:lnTo>
                    <a:pt x="546929" y="313681"/>
                  </a:lnTo>
                  <a:lnTo>
                    <a:pt x="549654" y="313681"/>
                  </a:lnTo>
                  <a:lnTo>
                    <a:pt x="549654" y="311019"/>
                  </a:lnTo>
                  <a:lnTo>
                    <a:pt x="549654" y="308357"/>
                  </a:lnTo>
                  <a:lnTo>
                    <a:pt x="549654" y="305631"/>
                  </a:lnTo>
                  <a:lnTo>
                    <a:pt x="501357" y="302969"/>
                  </a:lnTo>
                  <a:lnTo>
                    <a:pt x="498695" y="302969"/>
                  </a:lnTo>
                  <a:lnTo>
                    <a:pt x="498695" y="305631"/>
                  </a:lnTo>
                  <a:lnTo>
                    <a:pt x="496032" y="305631"/>
                  </a:lnTo>
                  <a:lnTo>
                    <a:pt x="493307" y="305631"/>
                  </a:lnTo>
                  <a:lnTo>
                    <a:pt x="490645" y="305631"/>
                  </a:lnTo>
                  <a:lnTo>
                    <a:pt x="487983" y="305631"/>
                  </a:lnTo>
                  <a:lnTo>
                    <a:pt x="485321" y="305631"/>
                  </a:lnTo>
                  <a:lnTo>
                    <a:pt x="482595" y="305631"/>
                  </a:lnTo>
                  <a:lnTo>
                    <a:pt x="482595" y="308357"/>
                  </a:lnTo>
                  <a:lnTo>
                    <a:pt x="482595" y="311019"/>
                  </a:lnTo>
                  <a:lnTo>
                    <a:pt x="479933" y="311019"/>
                  </a:lnTo>
                  <a:lnTo>
                    <a:pt x="479933" y="313681"/>
                  </a:lnTo>
                  <a:lnTo>
                    <a:pt x="477271" y="313681"/>
                  </a:lnTo>
                  <a:lnTo>
                    <a:pt x="474546" y="313681"/>
                  </a:lnTo>
                  <a:lnTo>
                    <a:pt x="474546" y="311019"/>
                  </a:lnTo>
                  <a:lnTo>
                    <a:pt x="474546" y="308357"/>
                  </a:lnTo>
                  <a:lnTo>
                    <a:pt x="471884" y="305631"/>
                  </a:lnTo>
                  <a:lnTo>
                    <a:pt x="469222" y="305631"/>
                  </a:lnTo>
                  <a:lnTo>
                    <a:pt x="466496" y="305631"/>
                  </a:lnTo>
                  <a:lnTo>
                    <a:pt x="463834" y="308357"/>
                  </a:lnTo>
                  <a:lnTo>
                    <a:pt x="461172" y="308357"/>
                  </a:lnTo>
                  <a:lnTo>
                    <a:pt x="461172" y="305631"/>
                  </a:lnTo>
                  <a:lnTo>
                    <a:pt x="458510" y="305631"/>
                  </a:lnTo>
                  <a:lnTo>
                    <a:pt x="453123" y="305631"/>
                  </a:lnTo>
                  <a:lnTo>
                    <a:pt x="442411" y="305631"/>
                  </a:lnTo>
                  <a:lnTo>
                    <a:pt x="439685" y="305631"/>
                  </a:lnTo>
                  <a:lnTo>
                    <a:pt x="439685" y="308357"/>
                  </a:lnTo>
                  <a:lnTo>
                    <a:pt x="434361" y="308357"/>
                  </a:lnTo>
                  <a:lnTo>
                    <a:pt x="426312" y="311019"/>
                  </a:lnTo>
                  <a:lnTo>
                    <a:pt x="410212" y="311019"/>
                  </a:lnTo>
                  <a:lnTo>
                    <a:pt x="394113" y="311019"/>
                  </a:lnTo>
                  <a:lnTo>
                    <a:pt x="391451" y="311019"/>
                  </a:lnTo>
                  <a:lnTo>
                    <a:pt x="388789" y="311019"/>
                  </a:lnTo>
                  <a:lnTo>
                    <a:pt x="383402" y="313681"/>
                  </a:lnTo>
                  <a:lnTo>
                    <a:pt x="380739" y="313681"/>
                  </a:lnTo>
                  <a:lnTo>
                    <a:pt x="378014" y="316406"/>
                  </a:lnTo>
                  <a:lnTo>
                    <a:pt x="375352" y="316406"/>
                  </a:lnTo>
                  <a:lnTo>
                    <a:pt x="372690" y="319068"/>
                  </a:lnTo>
                  <a:lnTo>
                    <a:pt x="370028" y="319068"/>
                  </a:lnTo>
                  <a:lnTo>
                    <a:pt x="367302" y="321730"/>
                  </a:lnTo>
                  <a:lnTo>
                    <a:pt x="364640" y="321730"/>
                  </a:lnTo>
                  <a:lnTo>
                    <a:pt x="361978" y="321730"/>
                  </a:lnTo>
                  <a:lnTo>
                    <a:pt x="359253" y="321730"/>
                  </a:lnTo>
                  <a:lnTo>
                    <a:pt x="359253" y="324392"/>
                  </a:lnTo>
                  <a:lnTo>
                    <a:pt x="356591" y="324392"/>
                  </a:lnTo>
                  <a:lnTo>
                    <a:pt x="356591" y="327118"/>
                  </a:lnTo>
                  <a:lnTo>
                    <a:pt x="353929" y="327118"/>
                  </a:lnTo>
                  <a:lnTo>
                    <a:pt x="351203" y="327118"/>
                  </a:lnTo>
                  <a:lnTo>
                    <a:pt x="348541" y="327118"/>
                  </a:lnTo>
                  <a:lnTo>
                    <a:pt x="345879" y="327118"/>
                  </a:lnTo>
                  <a:lnTo>
                    <a:pt x="343217" y="327118"/>
                  </a:lnTo>
                  <a:lnTo>
                    <a:pt x="337830" y="327118"/>
                  </a:lnTo>
                  <a:lnTo>
                    <a:pt x="335167" y="324392"/>
                  </a:lnTo>
                  <a:lnTo>
                    <a:pt x="337830" y="321730"/>
                  </a:lnTo>
                  <a:lnTo>
                    <a:pt x="337830" y="319068"/>
                  </a:lnTo>
                  <a:lnTo>
                    <a:pt x="337830" y="316406"/>
                  </a:lnTo>
                  <a:lnTo>
                    <a:pt x="337830" y="319068"/>
                  </a:lnTo>
                  <a:lnTo>
                    <a:pt x="335167" y="319068"/>
                  </a:lnTo>
                  <a:lnTo>
                    <a:pt x="335167" y="321730"/>
                  </a:lnTo>
                  <a:lnTo>
                    <a:pt x="332442" y="321730"/>
                  </a:lnTo>
                  <a:lnTo>
                    <a:pt x="329780" y="319068"/>
                  </a:lnTo>
                  <a:lnTo>
                    <a:pt x="329780" y="313681"/>
                  </a:lnTo>
                  <a:lnTo>
                    <a:pt x="332442" y="311019"/>
                  </a:lnTo>
                  <a:lnTo>
                    <a:pt x="337830" y="311019"/>
                  </a:lnTo>
                  <a:lnTo>
                    <a:pt x="337830" y="308357"/>
                  </a:lnTo>
                  <a:lnTo>
                    <a:pt x="340491" y="308357"/>
                  </a:lnTo>
                  <a:lnTo>
                    <a:pt x="340491" y="305631"/>
                  </a:lnTo>
                  <a:lnTo>
                    <a:pt x="337830" y="302969"/>
                  </a:lnTo>
                  <a:lnTo>
                    <a:pt x="335167" y="300307"/>
                  </a:lnTo>
                  <a:lnTo>
                    <a:pt x="335167" y="297582"/>
                  </a:lnTo>
                  <a:lnTo>
                    <a:pt x="335167" y="294920"/>
                  </a:lnTo>
                  <a:lnTo>
                    <a:pt x="335167" y="292257"/>
                  </a:lnTo>
                  <a:lnTo>
                    <a:pt x="337830" y="292257"/>
                  </a:lnTo>
                  <a:lnTo>
                    <a:pt x="337830" y="289532"/>
                  </a:lnTo>
                  <a:lnTo>
                    <a:pt x="335167" y="289532"/>
                  </a:lnTo>
                  <a:lnTo>
                    <a:pt x="335167" y="28953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49" name="Freeform: Shape 48">
              <a:extLst>
                <a:ext uri="{FF2B5EF4-FFF2-40B4-BE49-F238E27FC236}">
                  <a16:creationId xmlns:a16="http://schemas.microsoft.com/office/drawing/2014/main" id="{6400D36D-DC7B-66C0-A391-0583C1514A21}"/>
                </a:ext>
              </a:extLst>
            </p:cNvPr>
            <p:cNvSpPr/>
            <p:nvPr/>
          </p:nvSpPr>
          <p:spPr>
            <a:xfrm>
              <a:off x="3687650" y="3830402"/>
              <a:ext cx="345879" cy="305694"/>
            </a:xfrm>
            <a:custGeom>
              <a:avLst/>
              <a:gdLst>
                <a:gd name="connsiteX0" fmla="*/ 332505 w 345879"/>
                <a:gd name="connsiteY0" fmla="*/ 155541 h 305694"/>
                <a:gd name="connsiteX1" fmla="*/ 329843 w 345879"/>
                <a:gd name="connsiteY1" fmla="*/ 158203 h 305694"/>
                <a:gd name="connsiteX2" fmla="*/ 327118 w 345879"/>
                <a:gd name="connsiteY2" fmla="*/ 158203 h 305694"/>
                <a:gd name="connsiteX3" fmla="*/ 324456 w 345879"/>
                <a:gd name="connsiteY3" fmla="*/ 158203 h 305694"/>
                <a:gd name="connsiteX4" fmla="*/ 321794 w 345879"/>
                <a:gd name="connsiteY4" fmla="*/ 158203 h 305694"/>
                <a:gd name="connsiteX5" fmla="*/ 319068 w 345879"/>
                <a:gd name="connsiteY5" fmla="*/ 158203 h 305694"/>
                <a:gd name="connsiteX6" fmla="*/ 316406 w 345879"/>
                <a:gd name="connsiteY6" fmla="*/ 158203 h 305694"/>
                <a:gd name="connsiteX7" fmla="*/ 313744 w 345879"/>
                <a:gd name="connsiteY7" fmla="*/ 160865 h 305694"/>
                <a:gd name="connsiteX8" fmla="*/ 311082 w 345879"/>
                <a:gd name="connsiteY8" fmla="*/ 160865 h 305694"/>
                <a:gd name="connsiteX9" fmla="*/ 308356 w 345879"/>
                <a:gd name="connsiteY9" fmla="*/ 163591 h 305694"/>
                <a:gd name="connsiteX10" fmla="*/ 305694 w 345879"/>
                <a:gd name="connsiteY10" fmla="*/ 166253 h 305694"/>
                <a:gd name="connsiteX11" fmla="*/ 303032 w 345879"/>
                <a:gd name="connsiteY11" fmla="*/ 166253 h 305694"/>
                <a:gd name="connsiteX12" fmla="*/ 300307 w 345879"/>
                <a:gd name="connsiteY12" fmla="*/ 166253 h 305694"/>
                <a:gd name="connsiteX13" fmla="*/ 297645 w 345879"/>
                <a:gd name="connsiteY13" fmla="*/ 166253 h 305694"/>
                <a:gd name="connsiteX14" fmla="*/ 294983 w 345879"/>
                <a:gd name="connsiteY14" fmla="*/ 163591 h 305694"/>
                <a:gd name="connsiteX15" fmla="*/ 292257 w 345879"/>
                <a:gd name="connsiteY15" fmla="*/ 163591 h 305694"/>
                <a:gd name="connsiteX16" fmla="*/ 286933 w 345879"/>
                <a:gd name="connsiteY16" fmla="*/ 163591 h 305694"/>
                <a:gd name="connsiteX17" fmla="*/ 284208 w 345879"/>
                <a:gd name="connsiteY17" fmla="*/ 166253 h 305694"/>
                <a:gd name="connsiteX18" fmla="*/ 281546 w 345879"/>
                <a:gd name="connsiteY18" fmla="*/ 168914 h 305694"/>
                <a:gd name="connsiteX19" fmla="*/ 281546 w 345879"/>
                <a:gd name="connsiteY19" fmla="*/ 171640 h 305694"/>
                <a:gd name="connsiteX20" fmla="*/ 278884 w 345879"/>
                <a:gd name="connsiteY20" fmla="*/ 174302 h 305694"/>
                <a:gd name="connsiteX21" fmla="*/ 278884 w 345879"/>
                <a:gd name="connsiteY21" fmla="*/ 176964 h 305694"/>
                <a:gd name="connsiteX22" fmla="*/ 281546 w 345879"/>
                <a:gd name="connsiteY22" fmla="*/ 176964 h 305694"/>
                <a:gd name="connsiteX23" fmla="*/ 281546 w 345879"/>
                <a:gd name="connsiteY23" fmla="*/ 179626 h 305694"/>
                <a:gd name="connsiteX24" fmla="*/ 281546 w 345879"/>
                <a:gd name="connsiteY24" fmla="*/ 182352 h 305694"/>
                <a:gd name="connsiteX25" fmla="*/ 278884 w 345879"/>
                <a:gd name="connsiteY25" fmla="*/ 182352 h 305694"/>
                <a:gd name="connsiteX26" fmla="*/ 276221 w 345879"/>
                <a:gd name="connsiteY26" fmla="*/ 185014 h 305694"/>
                <a:gd name="connsiteX27" fmla="*/ 273496 w 345879"/>
                <a:gd name="connsiteY27" fmla="*/ 185014 h 305694"/>
                <a:gd name="connsiteX28" fmla="*/ 270834 w 345879"/>
                <a:gd name="connsiteY28" fmla="*/ 187676 h 305694"/>
                <a:gd name="connsiteX29" fmla="*/ 268172 w 345879"/>
                <a:gd name="connsiteY29" fmla="*/ 187676 h 305694"/>
                <a:gd name="connsiteX30" fmla="*/ 265446 w 345879"/>
                <a:gd name="connsiteY30" fmla="*/ 187676 h 305694"/>
                <a:gd name="connsiteX31" fmla="*/ 262784 w 345879"/>
                <a:gd name="connsiteY31" fmla="*/ 187676 h 305694"/>
                <a:gd name="connsiteX32" fmla="*/ 262784 w 345879"/>
                <a:gd name="connsiteY32" fmla="*/ 190401 h 305694"/>
                <a:gd name="connsiteX33" fmla="*/ 260122 w 345879"/>
                <a:gd name="connsiteY33" fmla="*/ 190401 h 305694"/>
                <a:gd name="connsiteX34" fmla="*/ 257397 w 345879"/>
                <a:gd name="connsiteY34" fmla="*/ 187676 h 305694"/>
                <a:gd name="connsiteX35" fmla="*/ 254735 w 345879"/>
                <a:gd name="connsiteY35" fmla="*/ 187676 h 305694"/>
                <a:gd name="connsiteX36" fmla="*/ 254735 w 345879"/>
                <a:gd name="connsiteY36" fmla="*/ 185014 h 305694"/>
                <a:gd name="connsiteX37" fmla="*/ 252073 w 345879"/>
                <a:gd name="connsiteY37" fmla="*/ 182352 h 305694"/>
                <a:gd name="connsiteX38" fmla="*/ 249411 w 345879"/>
                <a:gd name="connsiteY38" fmla="*/ 182352 h 305694"/>
                <a:gd name="connsiteX39" fmla="*/ 246685 w 345879"/>
                <a:gd name="connsiteY39" fmla="*/ 182352 h 305694"/>
                <a:gd name="connsiteX40" fmla="*/ 249411 w 345879"/>
                <a:gd name="connsiteY40" fmla="*/ 187676 h 305694"/>
                <a:gd name="connsiteX41" fmla="*/ 252073 w 345879"/>
                <a:gd name="connsiteY41" fmla="*/ 187676 h 305694"/>
                <a:gd name="connsiteX42" fmla="*/ 252073 w 345879"/>
                <a:gd name="connsiteY42" fmla="*/ 190401 h 305694"/>
                <a:gd name="connsiteX43" fmla="*/ 252073 w 345879"/>
                <a:gd name="connsiteY43" fmla="*/ 193063 h 305694"/>
                <a:gd name="connsiteX44" fmla="*/ 249411 w 345879"/>
                <a:gd name="connsiteY44" fmla="*/ 195726 h 305694"/>
                <a:gd name="connsiteX45" fmla="*/ 246685 w 345879"/>
                <a:gd name="connsiteY45" fmla="*/ 198451 h 305694"/>
                <a:gd name="connsiteX46" fmla="*/ 241361 w 345879"/>
                <a:gd name="connsiteY46" fmla="*/ 201113 h 305694"/>
                <a:gd name="connsiteX47" fmla="*/ 238636 w 345879"/>
                <a:gd name="connsiteY47" fmla="*/ 201113 h 305694"/>
                <a:gd name="connsiteX48" fmla="*/ 235974 w 345879"/>
                <a:gd name="connsiteY48" fmla="*/ 203775 h 305694"/>
                <a:gd name="connsiteX49" fmla="*/ 235974 w 345879"/>
                <a:gd name="connsiteY49" fmla="*/ 201113 h 305694"/>
                <a:gd name="connsiteX50" fmla="*/ 233311 w 345879"/>
                <a:gd name="connsiteY50" fmla="*/ 203775 h 305694"/>
                <a:gd name="connsiteX51" fmla="*/ 230586 w 345879"/>
                <a:gd name="connsiteY51" fmla="*/ 209163 h 305694"/>
                <a:gd name="connsiteX52" fmla="*/ 227924 w 345879"/>
                <a:gd name="connsiteY52" fmla="*/ 211825 h 305694"/>
                <a:gd name="connsiteX53" fmla="*/ 225262 w 345879"/>
                <a:gd name="connsiteY53" fmla="*/ 214487 h 305694"/>
                <a:gd name="connsiteX54" fmla="*/ 222600 w 345879"/>
                <a:gd name="connsiteY54" fmla="*/ 214487 h 305694"/>
                <a:gd name="connsiteX55" fmla="*/ 219874 w 345879"/>
                <a:gd name="connsiteY55" fmla="*/ 214487 h 305694"/>
                <a:gd name="connsiteX56" fmla="*/ 166253 w 345879"/>
                <a:gd name="connsiteY56" fmla="*/ 214487 h 305694"/>
                <a:gd name="connsiteX57" fmla="*/ 163591 w 345879"/>
                <a:gd name="connsiteY57" fmla="*/ 214487 h 305694"/>
                <a:gd name="connsiteX58" fmla="*/ 152879 w 345879"/>
                <a:gd name="connsiteY58" fmla="*/ 214487 h 305694"/>
                <a:gd name="connsiteX59" fmla="*/ 152879 w 345879"/>
                <a:gd name="connsiteY59" fmla="*/ 217212 h 305694"/>
                <a:gd name="connsiteX60" fmla="*/ 152879 w 345879"/>
                <a:gd name="connsiteY60" fmla="*/ 219874 h 305694"/>
                <a:gd name="connsiteX61" fmla="*/ 150153 w 345879"/>
                <a:gd name="connsiteY61" fmla="*/ 219874 h 305694"/>
                <a:gd name="connsiteX62" fmla="*/ 147491 w 345879"/>
                <a:gd name="connsiteY62" fmla="*/ 219874 h 305694"/>
                <a:gd name="connsiteX63" fmla="*/ 144829 w 345879"/>
                <a:gd name="connsiteY63" fmla="*/ 219874 h 305694"/>
                <a:gd name="connsiteX64" fmla="*/ 142104 w 345879"/>
                <a:gd name="connsiteY64" fmla="*/ 219874 h 305694"/>
                <a:gd name="connsiteX65" fmla="*/ 139442 w 345879"/>
                <a:gd name="connsiteY65" fmla="*/ 219874 h 305694"/>
                <a:gd name="connsiteX66" fmla="*/ 136780 w 345879"/>
                <a:gd name="connsiteY66" fmla="*/ 219874 h 305694"/>
                <a:gd name="connsiteX67" fmla="*/ 134118 w 345879"/>
                <a:gd name="connsiteY67" fmla="*/ 219874 h 305694"/>
                <a:gd name="connsiteX68" fmla="*/ 131392 w 345879"/>
                <a:gd name="connsiteY68" fmla="*/ 219874 h 305694"/>
                <a:gd name="connsiteX69" fmla="*/ 134118 w 345879"/>
                <a:gd name="connsiteY69" fmla="*/ 222536 h 305694"/>
                <a:gd name="connsiteX70" fmla="*/ 134118 w 345879"/>
                <a:gd name="connsiteY70" fmla="*/ 225262 h 305694"/>
                <a:gd name="connsiteX71" fmla="*/ 134118 w 345879"/>
                <a:gd name="connsiteY71" fmla="*/ 227924 h 305694"/>
                <a:gd name="connsiteX72" fmla="*/ 134118 w 345879"/>
                <a:gd name="connsiteY72" fmla="*/ 230586 h 305694"/>
                <a:gd name="connsiteX73" fmla="*/ 134118 w 345879"/>
                <a:gd name="connsiteY73" fmla="*/ 233311 h 305694"/>
                <a:gd name="connsiteX74" fmla="*/ 131392 w 345879"/>
                <a:gd name="connsiteY74" fmla="*/ 235973 h 305694"/>
                <a:gd name="connsiteX75" fmla="*/ 131392 w 345879"/>
                <a:gd name="connsiteY75" fmla="*/ 238635 h 305694"/>
                <a:gd name="connsiteX76" fmla="*/ 131392 w 345879"/>
                <a:gd name="connsiteY76" fmla="*/ 241298 h 305694"/>
                <a:gd name="connsiteX77" fmla="*/ 131392 w 345879"/>
                <a:gd name="connsiteY77" fmla="*/ 244023 h 305694"/>
                <a:gd name="connsiteX78" fmla="*/ 128730 w 345879"/>
                <a:gd name="connsiteY78" fmla="*/ 246685 h 305694"/>
                <a:gd name="connsiteX79" fmla="*/ 126068 w 345879"/>
                <a:gd name="connsiteY79" fmla="*/ 246685 h 305694"/>
                <a:gd name="connsiteX80" fmla="*/ 126068 w 345879"/>
                <a:gd name="connsiteY80" fmla="*/ 249347 h 305694"/>
                <a:gd name="connsiteX81" fmla="*/ 126068 w 345879"/>
                <a:gd name="connsiteY81" fmla="*/ 252072 h 305694"/>
                <a:gd name="connsiteX82" fmla="*/ 126068 w 345879"/>
                <a:gd name="connsiteY82" fmla="*/ 254735 h 305694"/>
                <a:gd name="connsiteX83" fmla="*/ 123343 w 345879"/>
                <a:gd name="connsiteY83" fmla="*/ 254735 h 305694"/>
                <a:gd name="connsiteX84" fmla="*/ 123343 w 345879"/>
                <a:gd name="connsiteY84" fmla="*/ 257397 h 305694"/>
                <a:gd name="connsiteX85" fmla="*/ 123343 w 345879"/>
                <a:gd name="connsiteY85" fmla="*/ 260122 h 305694"/>
                <a:gd name="connsiteX86" fmla="*/ 126068 w 345879"/>
                <a:gd name="connsiteY86" fmla="*/ 260122 h 305694"/>
                <a:gd name="connsiteX87" fmla="*/ 128730 w 345879"/>
                <a:gd name="connsiteY87" fmla="*/ 260122 h 305694"/>
                <a:gd name="connsiteX88" fmla="*/ 128730 w 345879"/>
                <a:gd name="connsiteY88" fmla="*/ 262784 h 305694"/>
                <a:gd name="connsiteX89" fmla="*/ 131392 w 345879"/>
                <a:gd name="connsiteY89" fmla="*/ 265446 h 305694"/>
                <a:gd name="connsiteX90" fmla="*/ 134118 w 345879"/>
                <a:gd name="connsiteY90" fmla="*/ 268108 h 305694"/>
                <a:gd name="connsiteX91" fmla="*/ 136780 w 345879"/>
                <a:gd name="connsiteY91" fmla="*/ 268108 h 305694"/>
                <a:gd name="connsiteX92" fmla="*/ 136780 w 345879"/>
                <a:gd name="connsiteY92" fmla="*/ 270834 h 305694"/>
                <a:gd name="connsiteX93" fmla="*/ 139442 w 345879"/>
                <a:gd name="connsiteY93" fmla="*/ 270834 h 305694"/>
                <a:gd name="connsiteX94" fmla="*/ 142104 w 345879"/>
                <a:gd name="connsiteY94" fmla="*/ 268108 h 305694"/>
                <a:gd name="connsiteX95" fmla="*/ 142104 w 345879"/>
                <a:gd name="connsiteY95" fmla="*/ 270834 h 305694"/>
                <a:gd name="connsiteX96" fmla="*/ 139442 w 345879"/>
                <a:gd name="connsiteY96" fmla="*/ 270834 h 305694"/>
                <a:gd name="connsiteX97" fmla="*/ 139442 w 345879"/>
                <a:gd name="connsiteY97" fmla="*/ 273496 h 305694"/>
                <a:gd name="connsiteX98" fmla="*/ 142104 w 345879"/>
                <a:gd name="connsiteY98" fmla="*/ 273496 h 305694"/>
                <a:gd name="connsiteX99" fmla="*/ 144829 w 345879"/>
                <a:gd name="connsiteY99" fmla="*/ 273496 h 305694"/>
                <a:gd name="connsiteX100" fmla="*/ 147491 w 345879"/>
                <a:gd name="connsiteY100" fmla="*/ 273496 h 305694"/>
                <a:gd name="connsiteX101" fmla="*/ 150153 w 345879"/>
                <a:gd name="connsiteY101" fmla="*/ 276158 h 305694"/>
                <a:gd name="connsiteX102" fmla="*/ 150153 w 345879"/>
                <a:gd name="connsiteY102" fmla="*/ 278884 h 305694"/>
                <a:gd name="connsiteX103" fmla="*/ 150153 w 345879"/>
                <a:gd name="connsiteY103" fmla="*/ 281546 h 305694"/>
                <a:gd name="connsiteX104" fmla="*/ 150153 w 345879"/>
                <a:gd name="connsiteY104" fmla="*/ 286933 h 305694"/>
                <a:gd name="connsiteX105" fmla="*/ 152879 w 345879"/>
                <a:gd name="connsiteY105" fmla="*/ 289595 h 305694"/>
                <a:gd name="connsiteX106" fmla="*/ 152879 w 345879"/>
                <a:gd name="connsiteY106" fmla="*/ 292257 h 305694"/>
                <a:gd name="connsiteX107" fmla="*/ 155541 w 345879"/>
                <a:gd name="connsiteY107" fmla="*/ 294983 h 305694"/>
                <a:gd name="connsiteX108" fmla="*/ 152879 w 345879"/>
                <a:gd name="connsiteY108" fmla="*/ 297645 h 305694"/>
                <a:gd name="connsiteX109" fmla="*/ 150153 w 345879"/>
                <a:gd name="connsiteY109" fmla="*/ 297645 h 305694"/>
                <a:gd name="connsiteX110" fmla="*/ 147491 w 345879"/>
                <a:gd name="connsiteY110" fmla="*/ 297645 h 305694"/>
                <a:gd name="connsiteX111" fmla="*/ 147491 w 345879"/>
                <a:gd name="connsiteY111" fmla="*/ 300307 h 305694"/>
                <a:gd name="connsiteX112" fmla="*/ 144829 w 345879"/>
                <a:gd name="connsiteY112" fmla="*/ 300307 h 305694"/>
                <a:gd name="connsiteX113" fmla="*/ 144829 w 345879"/>
                <a:gd name="connsiteY113" fmla="*/ 297645 h 305694"/>
                <a:gd name="connsiteX114" fmla="*/ 142104 w 345879"/>
                <a:gd name="connsiteY114" fmla="*/ 297645 h 305694"/>
                <a:gd name="connsiteX115" fmla="*/ 142104 w 345879"/>
                <a:gd name="connsiteY115" fmla="*/ 300307 h 305694"/>
                <a:gd name="connsiteX116" fmla="*/ 139442 w 345879"/>
                <a:gd name="connsiteY116" fmla="*/ 300307 h 305694"/>
                <a:gd name="connsiteX117" fmla="*/ 136780 w 345879"/>
                <a:gd name="connsiteY117" fmla="*/ 300307 h 305694"/>
                <a:gd name="connsiteX118" fmla="*/ 134118 w 345879"/>
                <a:gd name="connsiteY118" fmla="*/ 300307 h 305694"/>
                <a:gd name="connsiteX119" fmla="*/ 134118 w 345879"/>
                <a:gd name="connsiteY119" fmla="*/ 302969 h 305694"/>
                <a:gd name="connsiteX120" fmla="*/ 131392 w 345879"/>
                <a:gd name="connsiteY120" fmla="*/ 302969 h 305694"/>
                <a:gd name="connsiteX121" fmla="*/ 128730 w 345879"/>
                <a:gd name="connsiteY121" fmla="*/ 302969 h 305694"/>
                <a:gd name="connsiteX122" fmla="*/ 128730 w 345879"/>
                <a:gd name="connsiteY122" fmla="*/ 305694 h 305694"/>
                <a:gd name="connsiteX123" fmla="*/ 126068 w 345879"/>
                <a:gd name="connsiteY123" fmla="*/ 305694 h 305694"/>
                <a:gd name="connsiteX124" fmla="*/ 123343 w 345879"/>
                <a:gd name="connsiteY124" fmla="*/ 305694 h 305694"/>
                <a:gd name="connsiteX125" fmla="*/ 120681 w 345879"/>
                <a:gd name="connsiteY125" fmla="*/ 305694 h 305694"/>
                <a:gd name="connsiteX126" fmla="*/ 120681 w 345879"/>
                <a:gd name="connsiteY126" fmla="*/ 302969 h 305694"/>
                <a:gd name="connsiteX127" fmla="*/ 118018 w 345879"/>
                <a:gd name="connsiteY127" fmla="*/ 302969 h 305694"/>
                <a:gd name="connsiteX128" fmla="*/ 115293 w 345879"/>
                <a:gd name="connsiteY128" fmla="*/ 302969 h 305694"/>
                <a:gd name="connsiteX129" fmla="*/ 115293 w 345879"/>
                <a:gd name="connsiteY129" fmla="*/ 300307 h 305694"/>
                <a:gd name="connsiteX130" fmla="*/ 112631 w 345879"/>
                <a:gd name="connsiteY130" fmla="*/ 300307 h 305694"/>
                <a:gd name="connsiteX131" fmla="*/ 109969 w 345879"/>
                <a:gd name="connsiteY131" fmla="*/ 300307 h 305694"/>
                <a:gd name="connsiteX132" fmla="*/ 107307 w 345879"/>
                <a:gd name="connsiteY132" fmla="*/ 300307 h 305694"/>
                <a:gd name="connsiteX133" fmla="*/ 107307 w 345879"/>
                <a:gd name="connsiteY133" fmla="*/ 297645 h 305694"/>
                <a:gd name="connsiteX134" fmla="*/ 104581 w 345879"/>
                <a:gd name="connsiteY134" fmla="*/ 297645 h 305694"/>
                <a:gd name="connsiteX135" fmla="*/ 101919 w 345879"/>
                <a:gd name="connsiteY135" fmla="*/ 297645 h 305694"/>
                <a:gd name="connsiteX136" fmla="*/ 99257 w 345879"/>
                <a:gd name="connsiteY136" fmla="*/ 297645 h 305694"/>
                <a:gd name="connsiteX137" fmla="*/ 99257 w 345879"/>
                <a:gd name="connsiteY137" fmla="*/ 300307 h 305694"/>
                <a:gd name="connsiteX138" fmla="*/ 96532 w 345879"/>
                <a:gd name="connsiteY138" fmla="*/ 300307 h 305694"/>
                <a:gd name="connsiteX139" fmla="*/ 93870 w 345879"/>
                <a:gd name="connsiteY139" fmla="*/ 297645 h 305694"/>
                <a:gd name="connsiteX140" fmla="*/ 88482 w 345879"/>
                <a:gd name="connsiteY140" fmla="*/ 297645 h 305694"/>
                <a:gd name="connsiteX141" fmla="*/ 85820 w 345879"/>
                <a:gd name="connsiteY141" fmla="*/ 297645 h 305694"/>
                <a:gd name="connsiteX142" fmla="*/ 83158 w 345879"/>
                <a:gd name="connsiteY142" fmla="*/ 297645 h 305694"/>
                <a:gd name="connsiteX143" fmla="*/ 80433 w 345879"/>
                <a:gd name="connsiteY143" fmla="*/ 297645 h 305694"/>
                <a:gd name="connsiteX144" fmla="*/ 80433 w 345879"/>
                <a:gd name="connsiteY144" fmla="*/ 294983 h 305694"/>
                <a:gd name="connsiteX145" fmla="*/ 77770 w 345879"/>
                <a:gd name="connsiteY145" fmla="*/ 294983 h 305694"/>
                <a:gd name="connsiteX146" fmla="*/ 75108 w 345879"/>
                <a:gd name="connsiteY146" fmla="*/ 289595 h 305694"/>
                <a:gd name="connsiteX147" fmla="*/ 75108 w 345879"/>
                <a:gd name="connsiteY147" fmla="*/ 286933 h 305694"/>
                <a:gd name="connsiteX148" fmla="*/ 72446 w 345879"/>
                <a:gd name="connsiteY148" fmla="*/ 286933 h 305694"/>
                <a:gd name="connsiteX149" fmla="*/ 69721 w 345879"/>
                <a:gd name="connsiteY149" fmla="*/ 284207 h 305694"/>
                <a:gd name="connsiteX150" fmla="*/ 67059 w 345879"/>
                <a:gd name="connsiteY150" fmla="*/ 284207 h 305694"/>
                <a:gd name="connsiteX151" fmla="*/ 64397 w 345879"/>
                <a:gd name="connsiteY151" fmla="*/ 284207 h 305694"/>
                <a:gd name="connsiteX152" fmla="*/ 61671 w 345879"/>
                <a:gd name="connsiteY152" fmla="*/ 284207 h 305694"/>
                <a:gd name="connsiteX153" fmla="*/ 59009 w 345879"/>
                <a:gd name="connsiteY153" fmla="*/ 284207 h 305694"/>
                <a:gd name="connsiteX154" fmla="*/ 56347 w 345879"/>
                <a:gd name="connsiteY154" fmla="*/ 281546 h 305694"/>
                <a:gd name="connsiteX155" fmla="*/ 53622 w 345879"/>
                <a:gd name="connsiteY155" fmla="*/ 281546 h 305694"/>
                <a:gd name="connsiteX156" fmla="*/ 50960 w 345879"/>
                <a:gd name="connsiteY156" fmla="*/ 281546 h 305694"/>
                <a:gd name="connsiteX157" fmla="*/ 48298 w 345879"/>
                <a:gd name="connsiteY157" fmla="*/ 281546 h 305694"/>
                <a:gd name="connsiteX158" fmla="*/ 45636 w 345879"/>
                <a:gd name="connsiteY158" fmla="*/ 284207 h 305694"/>
                <a:gd name="connsiteX159" fmla="*/ 0 w 345879"/>
                <a:gd name="connsiteY159" fmla="*/ 281546 h 305694"/>
                <a:gd name="connsiteX160" fmla="*/ 5388 w 345879"/>
                <a:gd name="connsiteY160" fmla="*/ 278884 h 305694"/>
                <a:gd name="connsiteX161" fmla="*/ 8050 w 345879"/>
                <a:gd name="connsiteY161" fmla="*/ 276158 h 305694"/>
                <a:gd name="connsiteX162" fmla="*/ 10775 w 345879"/>
                <a:gd name="connsiteY162" fmla="*/ 273496 h 305694"/>
                <a:gd name="connsiteX163" fmla="*/ 13437 w 345879"/>
                <a:gd name="connsiteY163" fmla="*/ 273496 h 305694"/>
                <a:gd name="connsiteX164" fmla="*/ 16099 w 345879"/>
                <a:gd name="connsiteY164" fmla="*/ 273496 h 305694"/>
                <a:gd name="connsiteX165" fmla="*/ 16099 w 345879"/>
                <a:gd name="connsiteY165" fmla="*/ 270834 h 305694"/>
                <a:gd name="connsiteX166" fmla="*/ 16099 w 345879"/>
                <a:gd name="connsiteY166" fmla="*/ 268108 h 305694"/>
                <a:gd name="connsiteX167" fmla="*/ 16099 w 345879"/>
                <a:gd name="connsiteY167" fmla="*/ 265446 h 305694"/>
                <a:gd name="connsiteX168" fmla="*/ 16099 w 345879"/>
                <a:gd name="connsiteY168" fmla="*/ 262784 h 305694"/>
                <a:gd name="connsiteX169" fmla="*/ 13437 w 345879"/>
                <a:gd name="connsiteY169" fmla="*/ 262784 h 305694"/>
                <a:gd name="connsiteX170" fmla="*/ 13437 w 345879"/>
                <a:gd name="connsiteY170" fmla="*/ 260122 h 305694"/>
                <a:gd name="connsiteX171" fmla="*/ 13437 w 345879"/>
                <a:gd name="connsiteY171" fmla="*/ 257397 h 305694"/>
                <a:gd name="connsiteX172" fmla="*/ 16099 w 345879"/>
                <a:gd name="connsiteY172" fmla="*/ 257397 h 305694"/>
                <a:gd name="connsiteX173" fmla="*/ 16099 w 345879"/>
                <a:gd name="connsiteY173" fmla="*/ 254735 h 305694"/>
                <a:gd name="connsiteX174" fmla="*/ 16099 w 345879"/>
                <a:gd name="connsiteY174" fmla="*/ 252072 h 305694"/>
                <a:gd name="connsiteX175" fmla="*/ 13437 w 345879"/>
                <a:gd name="connsiteY175" fmla="*/ 252072 h 305694"/>
                <a:gd name="connsiteX176" fmla="*/ 10775 w 345879"/>
                <a:gd name="connsiteY176" fmla="*/ 252072 h 305694"/>
                <a:gd name="connsiteX177" fmla="*/ 40248 w 345879"/>
                <a:gd name="connsiteY177" fmla="*/ 238635 h 305694"/>
                <a:gd name="connsiteX178" fmla="*/ 40248 w 345879"/>
                <a:gd name="connsiteY178" fmla="*/ 235973 h 305694"/>
                <a:gd name="connsiteX179" fmla="*/ 42910 w 345879"/>
                <a:gd name="connsiteY179" fmla="*/ 235973 h 305694"/>
                <a:gd name="connsiteX180" fmla="*/ 45636 w 345879"/>
                <a:gd name="connsiteY180" fmla="*/ 235973 h 305694"/>
                <a:gd name="connsiteX181" fmla="*/ 48298 w 345879"/>
                <a:gd name="connsiteY181" fmla="*/ 235973 h 305694"/>
                <a:gd name="connsiteX182" fmla="*/ 50960 w 345879"/>
                <a:gd name="connsiteY182" fmla="*/ 235973 h 305694"/>
                <a:gd name="connsiteX183" fmla="*/ 53622 w 345879"/>
                <a:gd name="connsiteY183" fmla="*/ 238635 h 305694"/>
                <a:gd name="connsiteX184" fmla="*/ 56347 w 345879"/>
                <a:gd name="connsiteY184" fmla="*/ 238635 h 305694"/>
                <a:gd name="connsiteX185" fmla="*/ 59009 w 345879"/>
                <a:gd name="connsiteY185" fmla="*/ 238635 h 305694"/>
                <a:gd name="connsiteX186" fmla="*/ 61671 w 345879"/>
                <a:gd name="connsiteY186" fmla="*/ 238635 h 305694"/>
                <a:gd name="connsiteX187" fmla="*/ 64397 w 345879"/>
                <a:gd name="connsiteY187" fmla="*/ 235973 h 305694"/>
                <a:gd name="connsiteX188" fmla="*/ 61671 w 345879"/>
                <a:gd name="connsiteY188" fmla="*/ 233311 h 305694"/>
                <a:gd name="connsiteX189" fmla="*/ 59009 w 345879"/>
                <a:gd name="connsiteY189" fmla="*/ 233311 h 305694"/>
                <a:gd name="connsiteX190" fmla="*/ 59009 w 345879"/>
                <a:gd name="connsiteY190" fmla="*/ 230586 h 305694"/>
                <a:gd name="connsiteX191" fmla="*/ 61671 w 345879"/>
                <a:gd name="connsiteY191" fmla="*/ 227924 h 305694"/>
                <a:gd name="connsiteX192" fmla="*/ 61671 w 345879"/>
                <a:gd name="connsiteY192" fmla="*/ 225262 h 305694"/>
                <a:gd name="connsiteX193" fmla="*/ 61671 w 345879"/>
                <a:gd name="connsiteY193" fmla="*/ 222536 h 305694"/>
                <a:gd name="connsiteX194" fmla="*/ 61671 w 345879"/>
                <a:gd name="connsiteY194" fmla="*/ 219874 h 305694"/>
                <a:gd name="connsiteX195" fmla="*/ 59009 w 345879"/>
                <a:gd name="connsiteY195" fmla="*/ 219874 h 305694"/>
                <a:gd name="connsiteX196" fmla="*/ 61671 w 345879"/>
                <a:gd name="connsiteY196" fmla="*/ 219874 h 305694"/>
                <a:gd name="connsiteX197" fmla="*/ 61671 w 345879"/>
                <a:gd name="connsiteY197" fmla="*/ 217212 h 305694"/>
                <a:gd name="connsiteX198" fmla="*/ 59009 w 345879"/>
                <a:gd name="connsiteY198" fmla="*/ 217212 h 305694"/>
                <a:gd name="connsiteX199" fmla="*/ 61671 w 345879"/>
                <a:gd name="connsiteY199" fmla="*/ 214487 h 305694"/>
                <a:gd name="connsiteX200" fmla="*/ 59009 w 345879"/>
                <a:gd name="connsiteY200" fmla="*/ 214487 h 305694"/>
                <a:gd name="connsiteX201" fmla="*/ 59009 w 345879"/>
                <a:gd name="connsiteY201" fmla="*/ 211825 h 305694"/>
                <a:gd name="connsiteX202" fmla="*/ 59009 w 345879"/>
                <a:gd name="connsiteY202" fmla="*/ 209163 h 305694"/>
                <a:gd name="connsiteX203" fmla="*/ 61671 w 345879"/>
                <a:gd name="connsiteY203" fmla="*/ 209163 h 305694"/>
                <a:gd name="connsiteX204" fmla="*/ 61671 w 345879"/>
                <a:gd name="connsiteY204" fmla="*/ 206500 h 305694"/>
                <a:gd name="connsiteX205" fmla="*/ 61671 w 345879"/>
                <a:gd name="connsiteY205" fmla="*/ 203775 h 305694"/>
                <a:gd name="connsiteX206" fmla="*/ 61671 w 345879"/>
                <a:gd name="connsiteY206" fmla="*/ 201113 h 305694"/>
                <a:gd name="connsiteX207" fmla="*/ 61671 w 345879"/>
                <a:gd name="connsiteY207" fmla="*/ 198451 h 305694"/>
                <a:gd name="connsiteX208" fmla="*/ 61671 w 345879"/>
                <a:gd name="connsiteY208" fmla="*/ 195726 h 305694"/>
                <a:gd name="connsiteX209" fmla="*/ 61671 w 345879"/>
                <a:gd name="connsiteY209" fmla="*/ 193063 h 305694"/>
                <a:gd name="connsiteX210" fmla="*/ 96532 w 345879"/>
                <a:gd name="connsiteY210" fmla="*/ 195726 h 305694"/>
                <a:gd name="connsiteX211" fmla="*/ 99257 w 345879"/>
                <a:gd name="connsiteY211" fmla="*/ 195726 h 305694"/>
                <a:gd name="connsiteX212" fmla="*/ 101919 w 345879"/>
                <a:gd name="connsiteY212" fmla="*/ 195726 h 305694"/>
                <a:gd name="connsiteX213" fmla="*/ 104581 w 345879"/>
                <a:gd name="connsiteY213" fmla="*/ 198451 h 305694"/>
                <a:gd name="connsiteX214" fmla="*/ 104581 w 345879"/>
                <a:gd name="connsiteY214" fmla="*/ 201113 h 305694"/>
                <a:gd name="connsiteX215" fmla="*/ 104581 w 345879"/>
                <a:gd name="connsiteY215" fmla="*/ 198451 h 305694"/>
                <a:gd name="connsiteX216" fmla="*/ 107307 w 345879"/>
                <a:gd name="connsiteY216" fmla="*/ 198451 h 305694"/>
                <a:gd name="connsiteX217" fmla="*/ 109969 w 345879"/>
                <a:gd name="connsiteY217" fmla="*/ 198451 h 305694"/>
                <a:gd name="connsiteX218" fmla="*/ 112631 w 345879"/>
                <a:gd name="connsiteY218" fmla="*/ 198451 h 305694"/>
                <a:gd name="connsiteX219" fmla="*/ 112631 w 345879"/>
                <a:gd name="connsiteY219" fmla="*/ 195726 h 305694"/>
                <a:gd name="connsiteX220" fmla="*/ 115293 w 345879"/>
                <a:gd name="connsiteY220" fmla="*/ 195726 h 305694"/>
                <a:gd name="connsiteX221" fmla="*/ 118018 w 345879"/>
                <a:gd name="connsiteY221" fmla="*/ 195726 h 305694"/>
                <a:gd name="connsiteX222" fmla="*/ 120681 w 345879"/>
                <a:gd name="connsiteY222" fmla="*/ 195726 h 305694"/>
                <a:gd name="connsiteX223" fmla="*/ 118018 w 345879"/>
                <a:gd name="connsiteY223" fmla="*/ 195726 h 305694"/>
                <a:gd name="connsiteX224" fmla="*/ 118018 w 345879"/>
                <a:gd name="connsiteY224" fmla="*/ 198451 h 305694"/>
                <a:gd name="connsiteX225" fmla="*/ 120681 w 345879"/>
                <a:gd name="connsiteY225" fmla="*/ 195726 h 305694"/>
                <a:gd name="connsiteX226" fmla="*/ 123343 w 345879"/>
                <a:gd name="connsiteY226" fmla="*/ 198451 h 305694"/>
                <a:gd name="connsiteX227" fmla="*/ 126068 w 345879"/>
                <a:gd name="connsiteY227" fmla="*/ 198451 h 305694"/>
                <a:gd name="connsiteX228" fmla="*/ 128730 w 345879"/>
                <a:gd name="connsiteY228" fmla="*/ 198451 h 305694"/>
                <a:gd name="connsiteX229" fmla="*/ 131392 w 345879"/>
                <a:gd name="connsiteY229" fmla="*/ 198451 h 305694"/>
                <a:gd name="connsiteX230" fmla="*/ 131392 w 345879"/>
                <a:gd name="connsiteY230" fmla="*/ 195726 h 305694"/>
                <a:gd name="connsiteX231" fmla="*/ 131392 w 345879"/>
                <a:gd name="connsiteY231" fmla="*/ 193063 h 305694"/>
                <a:gd name="connsiteX232" fmla="*/ 131392 w 345879"/>
                <a:gd name="connsiteY232" fmla="*/ 190401 h 305694"/>
                <a:gd name="connsiteX233" fmla="*/ 128730 w 345879"/>
                <a:gd name="connsiteY233" fmla="*/ 190401 h 305694"/>
                <a:gd name="connsiteX234" fmla="*/ 126068 w 345879"/>
                <a:gd name="connsiteY234" fmla="*/ 187676 h 305694"/>
                <a:gd name="connsiteX235" fmla="*/ 126068 w 345879"/>
                <a:gd name="connsiteY235" fmla="*/ 185014 h 305694"/>
                <a:gd name="connsiteX236" fmla="*/ 123343 w 345879"/>
                <a:gd name="connsiteY236" fmla="*/ 182352 h 305694"/>
                <a:gd name="connsiteX237" fmla="*/ 123343 w 345879"/>
                <a:gd name="connsiteY237" fmla="*/ 179626 h 305694"/>
                <a:gd name="connsiteX238" fmla="*/ 123343 w 345879"/>
                <a:gd name="connsiteY238" fmla="*/ 176964 h 305694"/>
                <a:gd name="connsiteX239" fmla="*/ 123343 w 345879"/>
                <a:gd name="connsiteY239" fmla="*/ 174302 h 305694"/>
                <a:gd name="connsiteX240" fmla="*/ 123343 w 345879"/>
                <a:gd name="connsiteY240" fmla="*/ 171640 h 305694"/>
                <a:gd name="connsiteX241" fmla="*/ 126068 w 345879"/>
                <a:gd name="connsiteY241" fmla="*/ 168914 h 305694"/>
                <a:gd name="connsiteX242" fmla="*/ 128730 w 345879"/>
                <a:gd name="connsiteY242" fmla="*/ 166253 h 305694"/>
                <a:gd name="connsiteX243" fmla="*/ 128730 w 345879"/>
                <a:gd name="connsiteY243" fmla="*/ 163591 h 305694"/>
                <a:gd name="connsiteX244" fmla="*/ 128730 w 345879"/>
                <a:gd name="connsiteY244" fmla="*/ 160865 h 305694"/>
                <a:gd name="connsiteX245" fmla="*/ 115293 w 345879"/>
                <a:gd name="connsiteY245" fmla="*/ 136779 h 305694"/>
                <a:gd name="connsiteX246" fmla="*/ 118018 w 345879"/>
                <a:gd name="connsiteY246" fmla="*/ 136779 h 305694"/>
                <a:gd name="connsiteX247" fmla="*/ 120681 w 345879"/>
                <a:gd name="connsiteY247" fmla="*/ 136779 h 305694"/>
                <a:gd name="connsiteX248" fmla="*/ 120681 w 345879"/>
                <a:gd name="connsiteY248" fmla="*/ 134054 h 305694"/>
                <a:gd name="connsiteX249" fmla="*/ 123343 w 345879"/>
                <a:gd name="connsiteY249" fmla="*/ 131392 h 305694"/>
                <a:gd name="connsiteX250" fmla="*/ 126068 w 345879"/>
                <a:gd name="connsiteY250" fmla="*/ 128730 h 305694"/>
                <a:gd name="connsiteX251" fmla="*/ 126068 w 345879"/>
                <a:gd name="connsiteY251" fmla="*/ 126005 h 305694"/>
                <a:gd name="connsiteX252" fmla="*/ 126068 w 345879"/>
                <a:gd name="connsiteY252" fmla="*/ 123342 h 305694"/>
                <a:gd name="connsiteX253" fmla="*/ 126068 w 345879"/>
                <a:gd name="connsiteY253" fmla="*/ 120680 h 305694"/>
                <a:gd name="connsiteX254" fmla="*/ 123343 w 345879"/>
                <a:gd name="connsiteY254" fmla="*/ 117955 h 305694"/>
                <a:gd name="connsiteX255" fmla="*/ 120681 w 345879"/>
                <a:gd name="connsiteY255" fmla="*/ 117955 h 305694"/>
                <a:gd name="connsiteX256" fmla="*/ 118018 w 345879"/>
                <a:gd name="connsiteY256" fmla="*/ 115293 h 305694"/>
                <a:gd name="connsiteX257" fmla="*/ 109969 w 345879"/>
                <a:gd name="connsiteY257" fmla="*/ 101919 h 305694"/>
                <a:gd name="connsiteX258" fmla="*/ 109969 w 345879"/>
                <a:gd name="connsiteY258" fmla="*/ 99194 h 305694"/>
                <a:gd name="connsiteX259" fmla="*/ 112631 w 345879"/>
                <a:gd name="connsiteY259" fmla="*/ 85820 h 305694"/>
                <a:gd name="connsiteX260" fmla="*/ 109969 w 345879"/>
                <a:gd name="connsiteY260" fmla="*/ 77770 h 305694"/>
                <a:gd name="connsiteX261" fmla="*/ 112631 w 345879"/>
                <a:gd name="connsiteY261" fmla="*/ 56347 h 305694"/>
                <a:gd name="connsiteX262" fmla="*/ 109969 w 345879"/>
                <a:gd name="connsiteY262" fmla="*/ 53621 h 305694"/>
                <a:gd name="connsiteX263" fmla="*/ 109969 w 345879"/>
                <a:gd name="connsiteY263" fmla="*/ 50959 h 305694"/>
                <a:gd name="connsiteX264" fmla="*/ 109969 w 345879"/>
                <a:gd name="connsiteY264" fmla="*/ 48298 h 305694"/>
                <a:gd name="connsiteX265" fmla="*/ 112631 w 345879"/>
                <a:gd name="connsiteY265" fmla="*/ 48298 h 305694"/>
                <a:gd name="connsiteX266" fmla="*/ 115293 w 345879"/>
                <a:gd name="connsiteY266" fmla="*/ 48298 h 305694"/>
                <a:gd name="connsiteX267" fmla="*/ 118018 w 345879"/>
                <a:gd name="connsiteY267" fmla="*/ 45572 h 305694"/>
                <a:gd name="connsiteX268" fmla="*/ 120681 w 345879"/>
                <a:gd name="connsiteY268" fmla="*/ 45572 h 305694"/>
                <a:gd name="connsiteX269" fmla="*/ 118018 w 345879"/>
                <a:gd name="connsiteY269" fmla="*/ 45572 h 305694"/>
                <a:gd name="connsiteX270" fmla="*/ 118018 w 345879"/>
                <a:gd name="connsiteY270" fmla="*/ 42910 h 305694"/>
                <a:gd name="connsiteX271" fmla="*/ 120681 w 345879"/>
                <a:gd name="connsiteY271" fmla="*/ 42910 h 305694"/>
                <a:gd name="connsiteX272" fmla="*/ 123343 w 345879"/>
                <a:gd name="connsiteY272" fmla="*/ 40248 h 305694"/>
                <a:gd name="connsiteX273" fmla="*/ 123343 w 345879"/>
                <a:gd name="connsiteY273" fmla="*/ 37522 h 305694"/>
                <a:gd name="connsiteX274" fmla="*/ 123343 w 345879"/>
                <a:gd name="connsiteY274" fmla="*/ 34860 h 305694"/>
                <a:gd name="connsiteX275" fmla="*/ 123343 w 345879"/>
                <a:gd name="connsiteY275" fmla="*/ 32198 h 305694"/>
                <a:gd name="connsiteX276" fmla="*/ 126068 w 345879"/>
                <a:gd name="connsiteY276" fmla="*/ 32198 h 305694"/>
                <a:gd name="connsiteX277" fmla="*/ 128730 w 345879"/>
                <a:gd name="connsiteY277" fmla="*/ 29473 h 305694"/>
                <a:gd name="connsiteX278" fmla="*/ 128730 w 345879"/>
                <a:gd name="connsiteY278" fmla="*/ 26811 h 305694"/>
                <a:gd name="connsiteX279" fmla="*/ 131392 w 345879"/>
                <a:gd name="connsiteY279" fmla="*/ 26811 h 305694"/>
                <a:gd name="connsiteX280" fmla="*/ 131392 w 345879"/>
                <a:gd name="connsiteY280" fmla="*/ 24149 h 305694"/>
                <a:gd name="connsiteX281" fmla="*/ 128730 w 345879"/>
                <a:gd name="connsiteY281" fmla="*/ 21486 h 305694"/>
                <a:gd name="connsiteX282" fmla="*/ 128730 w 345879"/>
                <a:gd name="connsiteY282" fmla="*/ 18761 h 305694"/>
                <a:gd name="connsiteX283" fmla="*/ 128730 w 345879"/>
                <a:gd name="connsiteY283" fmla="*/ 16099 h 305694"/>
                <a:gd name="connsiteX284" fmla="*/ 128730 w 345879"/>
                <a:gd name="connsiteY284" fmla="*/ 13437 h 305694"/>
                <a:gd name="connsiteX285" fmla="*/ 128730 w 345879"/>
                <a:gd name="connsiteY285" fmla="*/ 10712 h 305694"/>
                <a:gd name="connsiteX286" fmla="*/ 131392 w 345879"/>
                <a:gd name="connsiteY286" fmla="*/ 10712 h 305694"/>
                <a:gd name="connsiteX287" fmla="*/ 134118 w 345879"/>
                <a:gd name="connsiteY287" fmla="*/ 10712 h 305694"/>
                <a:gd name="connsiteX288" fmla="*/ 134118 w 345879"/>
                <a:gd name="connsiteY288" fmla="*/ 8049 h 305694"/>
                <a:gd name="connsiteX289" fmla="*/ 134118 w 345879"/>
                <a:gd name="connsiteY289" fmla="*/ 5387 h 305694"/>
                <a:gd name="connsiteX290" fmla="*/ 134118 w 345879"/>
                <a:gd name="connsiteY290" fmla="*/ 2662 h 305694"/>
                <a:gd name="connsiteX291" fmla="*/ 134118 w 345879"/>
                <a:gd name="connsiteY291" fmla="*/ 0 h 305694"/>
                <a:gd name="connsiteX292" fmla="*/ 168915 w 345879"/>
                <a:gd name="connsiteY292" fmla="*/ 8049 h 305694"/>
                <a:gd name="connsiteX293" fmla="*/ 171640 w 345879"/>
                <a:gd name="connsiteY293" fmla="*/ 10712 h 305694"/>
                <a:gd name="connsiteX294" fmla="*/ 174302 w 345879"/>
                <a:gd name="connsiteY294" fmla="*/ 10712 h 305694"/>
                <a:gd name="connsiteX295" fmla="*/ 176964 w 345879"/>
                <a:gd name="connsiteY295" fmla="*/ 8049 h 305694"/>
                <a:gd name="connsiteX296" fmla="*/ 214550 w 345879"/>
                <a:gd name="connsiteY296" fmla="*/ 16099 h 305694"/>
                <a:gd name="connsiteX297" fmla="*/ 214550 w 345879"/>
                <a:gd name="connsiteY297" fmla="*/ 18761 h 305694"/>
                <a:gd name="connsiteX298" fmla="*/ 217212 w 345879"/>
                <a:gd name="connsiteY298" fmla="*/ 18761 h 305694"/>
                <a:gd name="connsiteX299" fmla="*/ 217212 w 345879"/>
                <a:gd name="connsiteY299" fmla="*/ 21486 h 305694"/>
                <a:gd name="connsiteX300" fmla="*/ 219874 w 345879"/>
                <a:gd name="connsiteY300" fmla="*/ 21486 h 305694"/>
                <a:gd name="connsiteX301" fmla="*/ 219874 w 345879"/>
                <a:gd name="connsiteY301" fmla="*/ 18761 h 305694"/>
                <a:gd name="connsiteX302" fmla="*/ 222600 w 345879"/>
                <a:gd name="connsiteY302" fmla="*/ 18761 h 305694"/>
                <a:gd name="connsiteX303" fmla="*/ 222600 w 345879"/>
                <a:gd name="connsiteY303" fmla="*/ 21486 h 305694"/>
                <a:gd name="connsiteX304" fmla="*/ 225262 w 345879"/>
                <a:gd name="connsiteY304" fmla="*/ 21486 h 305694"/>
                <a:gd name="connsiteX305" fmla="*/ 227924 w 345879"/>
                <a:gd name="connsiteY305" fmla="*/ 21486 h 305694"/>
                <a:gd name="connsiteX306" fmla="*/ 230586 w 345879"/>
                <a:gd name="connsiteY306" fmla="*/ 21486 h 305694"/>
                <a:gd name="connsiteX307" fmla="*/ 233311 w 345879"/>
                <a:gd name="connsiteY307" fmla="*/ 24149 h 305694"/>
                <a:gd name="connsiteX308" fmla="*/ 233311 w 345879"/>
                <a:gd name="connsiteY308" fmla="*/ 21486 h 305694"/>
                <a:gd name="connsiteX309" fmla="*/ 235974 w 345879"/>
                <a:gd name="connsiteY309" fmla="*/ 24149 h 305694"/>
                <a:gd name="connsiteX310" fmla="*/ 233311 w 345879"/>
                <a:gd name="connsiteY310" fmla="*/ 24149 h 305694"/>
                <a:gd name="connsiteX311" fmla="*/ 235974 w 345879"/>
                <a:gd name="connsiteY311" fmla="*/ 24149 h 305694"/>
                <a:gd name="connsiteX312" fmla="*/ 238636 w 345879"/>
                <a:gd name="connsiteY312" fmla="*/ 24149 h 305694"/>
                <a:gd name="connsiteX313" fmla="*/ 241361 w 345879"/>
                <a:gd name="connsiteY313" fmla="*/ 24149 h 305694"/>
                <a:gd name="connsiteX314" fmla="*/ 241361 w 345879"/>
                <a:gd name="connsiteY314" fmla="*/ 21486 h 305694"/>
                <a:gd name="connsiteX315" fmla="*/ 244023 w 345879"/>
                <a:gd name="connsiteY315" fmla="*/ 21486 h 305694"/>
                <a:gd name="connsiteX316" fmla="*/ 246685 w 345879"/>
                <a:gd name="connsiteY316" fmla="*/ 18761 h 305694"/>
                <a:gd name="connsiteX317" fmla="*/ 270834 w 345879"/>
                <a:gd name="connsiteY317" fmla="*/ 56347 h 305694"/>
                <a:gd name="connsiteX318" fmla="*/ 273496 w 345879"/>
                <a:gd name="connsiteY318" fmla="*/ 56347 h 305694"/>
                <a:gd name="connsiteX319" fmla="*/ 276221 w 345879"/>
                <a:gd name="connsiteY319" fmla="*/ 56347 h 305694"/>
                <a:gd name="connsiteX320" fmla="*/ 278884 w 345879"/>
                <a:gd name="connsiteY320" fmla="*/ 53621 h 305694"/>
                <a:gd name="connsiteX321" fmla="*/ 281546 w 345879"/>
                <a:gd name="connsiteY321" fmla="*/ 53621 h 305694"/>
                <a:gd name="connsiteX322" fmla="*/ 286933 w 345879"/>
                <a:gd name="connsiteY322" fmla="*/ 56347 h 305694"/>
                <a:gd name="connsiteX323" fmla="*/ 289595 w 345879"/>
                <a:gd name="connsiteY323" fmla="*/ 56347 h 305694"/>
                <a:gd name="connsiteX324" fmla="*/ 292257 w 345879"/>
                <a:gd name="connsiteY324" fmla="*/ 59009 h 305694"/>
                <a:gd name="connsiteX325" fmla="*/ 297645 w 345879"/>
                <a:gd name="connsiteY325" fmla="*/ 59009 h 305694"/>
                <a:gd name="connsiteX326" fmla="*/ 300307 w 345879"/>
                <a:gd name="connsiteY326" fmla="*/ 59009 h 305694"/>
                <a:gd name="connsiteX327" fmla="*/ 303032 w 345879"/>
                <a:gd name="connsiteY327" fmla="*/ 59009 h 305694"/>
                <a:gd name="connsiteX328" fmla="*/ 303032 w 345879"/>
                <a:gd name="connsiteY328" fmla="*/ 53621 h 305694"/>
                <a:gd name="connsiteX329" fmla="*/ 303032 w 345879"/>
                <a:gd name="connsiteY329" fmla="*/ 50959 h 305694"/>
                <a:gd name="connsiteX330" fmla="*/ 305694 w 345879"/>
                <a:gd name="connsiteY330" fmla="*/ 50959 h 305694"/>
                <a:gd name="connsiteX331" fmla="*/ 305694 w 345879"/>
                <a:gd name="connsiteY331" fmla="*/ 48298 h 305694"/>
                <a:gd name="connsiteX332" fmla="*/ 308356 w 345879"/>
                <a:gd name="connsiteY332" fmla="*/ 48298 h 305694"/>
                <a:gd name="connsiteX333" fmla="*/ 311082 w 345879"/>
                <a:gd name="connsiteY333" fmla="*/ 48298 h 305694"/>
                <a:gd name="connsiteX334" fmla="*/ 313744 w 345879"/>
                <a:gd name="connsiteY334" fmla="*/ 48298 h 305694"/>
                <a:gd name="connsiteX335" fmla="*/ 316406 w 345879"/>
                <a:gd name="connsiteY335" fmla="*/ 48298 h 305694"/>
                <a:gd name="connsiteX336" fmla="*/ 319068 w 345879"/>
                <a:gd name="connsiteY336" fmla="*/ 45572 h 305694"/>
                <a:gd name="connsiteX337" fmla="*/ 319068 w 345879"/>
                <a:gd name="connsiteY337" fmla="*/ 48298 h 305694"/>
                <a:gd name="connsiteX338" fmla="*/ 321794 w 345879"/>
                <a:gd name="connsiteY338" fmla="*/ 45572 h 305694"/>
                <a:gd name="connsiteX339" fmla="*/ 324456 w 345879"/>
                <a:gd name="connsiteY339" fmla="*/ 45572 h 305694"/>
                <a:gd name="connsiteX340" fmla="*/ 324456 w 345879"/>
                <a:gd name="connsiteY340" fmla="*/ 48298 h 305694"/>
                <a:gd name="connsiteX341" fmla="*/ 327118 w 345879"/>
                <a:gd name="connsiteY341" fmla="*/ 48298 h 305694"/>
                <a:gd name="connsiteX342" fmla="*/ 329843 w 345879"/>
                <a:gd name="connsiteY342" fmla="*/ 48298 h 305694"/>
                <a:gd name="connsiteX343" fmla="*/ 332505 w 345879"/>
                <a:gd name="connsiteY343" fmla="*/ 48298 h 305694"/>
                <a:gd name="connsiteX344" fmla="*/ 332505 w 345879"/>
                <a:gd name="connsiteY344" fmla="*/ 45572 h 305694"/>
                <a:gd name="connsiteX345" fmla="*/ 332505 w 345879"/>
                <a:gd name="connsiteY345" fmla="*/ 48298 h 305694"/>
                <a:gd name="connsiteX346" fmla="*/ 335167 w 345879"/>
                <a:gd name="connsiteY346" fmla="*/ 48298 h 305694"/>
                <a:gd name="connsiteX347" fmla="*/ 337893 w 345879"/>
                <a:gd name="connsiteY347" fmla="*/ 48298 h 305694"/>
                <a:gd name="connsiteX348" fmla="*/ 340555 w 345879"/>
                <a:gd name="connsiteY348" fmla="*/ 48298 h 305694"/>
                <a:gd name="connsiteX349" fmla="*/ 343217 w 345879"/>
                <a:gd name="connsiteY349" fmla="*/ 48298 h 305694"/>
                <a:gd name="connsiteX350" fmla="*/ 345879 w 345879"/>
                <a:gd name="connsiteY350" fmla="*/ 48298 h 305694"/>
                <a:gd name="connsiteX351" fmla="*/ 345879 w 345879"/>
                <a:gd name="connsiteY351" fmla="*/ 50959 h 305694"/>
                <a:gd name="connsiteX352" fmla="*/ 343217 w 345879"/>
                <a:gd name="connsiteY352" fmla="*/ 53621 h 305694"/>
                <a:gd name="connsiteX353" fmla="*/ 340555 w 345879"/>
                <a:gd name="connsiteY353" fmla="*/ 53621 h 305694"/>
                <a:gd name="connsiteX354" fmla="*/ 337893 w 345879"/>
                <a:gd name="connsiteY354" fmla="*/ 53621 h 305694"/>
                <a:gd name="connsiteX355" fmla="*/ 337893 w 345879"/>
                <a:gd name="connsiteY355" fmla="*/ 56347 h 305694"/>
                <a:gd name="connsiteX356" fmla="*/ 329843 w 345879"/>
                <a:gd name="connsiteY356" fmla="*/ 59009 h 305694"/>
                <a:gd name="connsiteX357" fmla="*/ 329843 w 345879"/>
                <a:gd name="connsiteY357" fmla="*/ 61671 h 305694"/>
                <a:gd name="connsiteX358" fmla="*/ 329843 w 345879"/>
                <a:gd name="connsiteY358" fmla="*/ 64333 h 305694"/>
                <a:gd name="connsiteX359" fmla="*/ 329843 w 345879"/>
                <a:gd name="connsiteY359" fmla="*/ 67059 h 305694"/>
                <a:gd name="connsiteX360" fmla="*/ 329843 w 345879"/>
                <a:gd name="connsiteY360" fmla="*/ 69721 h 305694"/>
                <a:gd name="connsiteX361" fmla="*/ 329843 w 345879"/>
                <a:gd name="connsiteY361" fmla="*/ 77770 h 305694"/>
                <a:gd name="connsiteX362" fmla="*/ 332505 w 345879"/>
                <a:gd name="connsiteY362" fmla="*/ 77770 h 305694"/>
                <a:gd name="connsiteX363" fmla="*/ 335167 w 345879"/>
                <a:gd name="connsiteY363" fmla="*/ 80433 h 305694"/>
                <a:gd name="connsiteX364" fmla="*/ 337893 w 345879"/>
                <a:gd name="connsiteY364" fmla="*/ 80433 h 305694"/>
                <a:gd name="connsiteX365" fmla="*/ 337893 w 345879"/>
                <a:gd name="connsiteY365" fmla="*/ 83158 h 305694"/>
                <a:gd name="connsiteX366" fmla="*/ 335167 w 345879"/>
                <a:gd name="connsiteY366" fmla="*/ 85820 h 305694"/>
                <a:gd name="connsiteX367" fmla="*/ 332505 w 345879"/>
                <a:gd name="connsiteY367" fmla="*/ 85820 h 305694"/>
                <a:gd name="connsiteX368" fmla="*/ 329843 w 345879"/>
                <a:gd name="connsiteY368" fmla="*/ 85820 h 305694"/>
                <a:gd name="connsiteX369" fmla="*/ 327118 w 345879"/>
                <a:gd name="connsiteY369" fmla="*/ 85820 h 305694"/>
                <a:gd name="connsiteX370" fmla="*/ 324456 w 345879"/>
                <a:gd name="connsiteY370" fmla="*/ 88482 h 305694"/>
                <a:gd name="connsiteX371" fmla="*/ 324456 w 345879"/>
                <a:gd name="connsiteY371" fmla="*/ 91144 h 305694"/>
                <a:gd name="connsiteX372" fmla="*/ 324456 w 345879"/>
                <a:gd name="connsiteY372" fmla="*/ 93870 h 305694"/>
                <a:gd name="connsiteX373" fmla="*/ 324456 w 345879"/>
                <a:gd name="connsiteY373" fmla="*/ 96532 h 305694"/>
                <a:gd name="connsiteX374" fmla="*/ 327118 w 345879"/>
                <a:gd name="connsiteY374" fmla="*/ 96532 h 305694"/>
                <a:gd name="connsiteX375" fmla="*/ 327118 w 345879"/>
                <a:gd name="connsiteY375" fmla="*/ 99194 h 305694"/>
                <a:gd name="connsiteX376" fmla="*/ 329843 w 345879"/>
                <a:gd name="connsiteY376" fmla="*/ 99194 h 305694"/>
                <a:gd name="connsiteX377" fmla="*/ 329843 w 345879"/>
                <a:gd name="connsiteY377" fmla="*/ 101919 h 305694"/>
                <a:gd name="connsiteX378" fmla="*/ 332505 w 345879"/>
                <a:gd name="connsiteY378" fmla="*/ 104581 h 305694"/>
                <a:gd name="connsiteX379" fmla="*/ 332505 w 345879"/>
                <a:gd name="connsiteY379" fmla="*/ 107243 h 305694"/>
                <a:gd name="connsiteX380" fmla="*/ 335167 w 345879"/>
                <a:gd name="connsiteY380" fmla="*/ 107243 h 305694"/>
                <a:gd name="connsiteX381" fmla="*/ 337893 w 345879"/>
                <a:gd name="connsiteY381" fmla="*/ 107243 h 305694"/>
                <a:gd name="connsiteX382" fmla="*/ 340555 w 345879"/>
                <a:gd name="connsiteY382" fmla="*/ 109969 h 305694"/>
                <a:gd name="connsiteX383" fmla="*/ 343217 w 345879"/>
                <a:gd name="connsiteY383" fmla="*/ 109969 h 305694"/>
                <a:gd name="connsiteX384" fmla="*/ 343217 w 345879"/>
                <a:gd name="connsiteY384" fmla="*/ 112631 h 305694"/>
                <a:gd name="connsiteX385" fmla="*/ 343217 w 345879"/>
                <a:gd name="connsiteY385" fmla="*/ 115293 h 305694"/>
                <a:gd name="connsiteX386" fmla="*/ 340555 w 345879"/>
                <a:gd name="connsiteY386" fmla="*/ 115293 h 305694"/>
                <a:gd name="connsiteX387" fmla="*/ 337893 w 345879"/>
                <a:gd name="connsiteY387" fmla="*/ 117955 h 305694"/>
                <a:gd name="connsiteX388" fmla="*/ 337893 w 345879"/>
                <a:gd name="connsiteY388" fmla="*/ 120680 h 305694"/>
                <a:gd name="connsiteX389" fmla="*/ 337893 w 345879"/>
                <a:gd name="connsiteY389" fmla="*/ 123342 h 305694"/>
                <a:gd name="connsiteX390" fmla="*/ 335167 w 345879"/>
                <a:gd name="connsiteY390" fmla="*/ 126005 h 305694"/>
                <a:gd name="connsiteX391" fmla="*/ 335167 w 345879"/>
                <a:gd name="connsiteY391" fmla="*/ 128730 h 305694"/>
                <a:gd name="connsiteX392" fmla="*/ 337893 w 345879"/>
                <a:gd name="connsiteY392" fmla="*/ 131392 h 305694"/>
                <a:gd name="connsiteX393" fmla="*/ 337893 w 345879"/>
                <a:gd name="connsiteY393" fmla="*/ 134054 h 305694"/>
                <a:gd name="connsiteX394" fmla="*/ 337893 w 345879"/>
                <a:gd name="connsiteY394" fmla="*/ 136779 h 305694"/>
                <a:gd name="connsiteX395" fmla="*/ 337893 w 345879"/>
                <a:gd name="connsiteY395" fmla="*/ 139442 h 305694"/>
                <a:gd name="connsiteX396" fmla="*/ 337893 w 345879"/>
                <a:gd name="connsiteY396" fmla="*/ 142104 h 305694"/>
                <a:gd name="connsiteX397" fmla="*/ 335167 w 345879"/>
                <a:gd name="connsiteY397" fmla="*/ 142104 h 305694"/>
                <a:gd name="connsiteX398" fmla="*/ 335167 w 345879"/>
                <a:gd name="connsiteY398" fmla="*/ 144829 h 305694"/>
                <a:gd name="connsiteX399" fmla="*/ 332505 w 345879"/>
                <a:gd name="connsiteY399" fmla="*/ 147491 h 305694"/>
                <a:gd name="connsiteX400" fmla="*/ 332505 w 345879"/>
                <a:gd name="connsiteY400" fmla="*/ 150153 h 305694"/>
                <a:gd name="connsiteX401" fmla="*/ 335167 w 345879"/>
                <a:gd name="connsiteY401" fmla="*/ 150153 h 305694"/>
                <a:gd name="connsiteX402" fmla="*/ 332505 w 345879"/>
                <a:gd name="connsiteY402" fmla="*/ 152815 h 305694"/>
                <a:gd name="connsiteX403" fmla="*/ 332505 w 345879"/>
                <a:gd name="connsiteY403" fmla="*/ 155541 h 305694"/>
                <a:gd name="connsiteX404" fmla="*/ 332505 w 345879"/>
                <a:gd name="connsiteY404" fmla="*/ 155541 h 30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345879" h="305694">
                  <a:moveTo>
                    <a:pt x="332505" y="155541"/>
                  </a:moveTo>
                  <a:lnTo>
                    <a:pt x="329843" y="158203"/>
                  </a:lnTo>
                  <a:lnTo>
                    <a:pt x="327118" y="158203"/>
                  </a:lnTo>
                  <a:lnTo>
                    <a:pt x="324456" y="158203"/>
                  </a:lnTo>
                  <a:lnTo>
                    <a:pt x="321794" y="158203"/>
                  </a:lnTo>
                  <a:lnTo>
                    <a:pt x="319068" y="158203"/>
                  </a:lnTo>
                  <a:lnTo>
                    <a:pt x="316406" y="158203"/>
                  </a:lnTo>
                  <a:lnTo>
                    <a:pt x="313744" y="160865"/>
                  </a:lnTo>
                  <a:lnTo>
                    <a:pt x="311082" y="160865"/>
                  </a:lnTo>
                  <a:lnTo>
                    <a:pt x="308356" y="163591"/>
                  </a:lnTo>
                  <a:lnTo>
                    <a:pt x="305694" y="166253"/>
                  </a:lnTo>
                  <a:lnTo>
                    <a:pt x="303032" y="166253"/>
                  </a:lnTo>
                  <a:lnTo>
                    <a:pt x="300307" y="166253"/>
                  </a:lnTo>
                  <a:lnTo>
                    <a:pt x="297645" y="166253"/>
                  </a:lnTo>
                  <a:lnTo>
                    <a:pt x="294983" y="163591"/>
                  </a:lnTo>
                  <a:lnTo>
                    <a:pt x="292257" y="163591"/>
                  </a:lnTo>
                  <a:lnTo>
                    <a:pt x="286933" y="163591"/>
                  </a:lnTo>
                  <a:lnTo>
                    <a:pt x="284208" y="166253"/>
                  </a:lnTo>
                  <a:lnTo>
                    <a:pt x="281546" y="168914"/>
                  </a:lnTo>
                  <a:lnTo>
                    <a:pt x="281546" y="171640"/>
                  </a:lnTo>
                  <a:lnTo>
                    <a:pt x="278884" y="174302"/>
                  </a:lnTo>
                  <a:lnTo>
                    <a:pt x="278884" y="176964"/>
                  </a:lnTo>
                  <a:lnTo>
                    <a:pt x="281546" y="176964"/>
                  </a:lnTo>
                  <a:lnTo>
                    <a:pt x="281546" y="179626"/>
                  </a:lnTo>
                  <a:lnTo>
                    <a:pt x="281546" y="182352"/>
                  </a:lnTo>
                  <a:lnTo>
                    <a:pt x="278884" y="182352"/>
                  </a:lnTo>
                  <a:lnTo>
                    <a:pt x="276221" y="185014"/>
                  </a:lnTo>
                  <a:lnTo>
                    <a:pt x="273496" y="185014"/>
                  </a:lnTo>
                  <a:lnTo>
                    <a:pt x="270834" y="187676"/>
                  </a:lnTo>
                  <a:lnTo>
                    <a:pt x="268172" y="187676"/>
                  </a:lnTo>
                  <a:lnTo>
                    <a:pt x="265446" y="187676"/>
                  </a:lnTo>
                  <a:lnTo>
                    <a:pt x="262784" y="187676"/>
                  </a:lnTo>
                  <a:lnTo>
                    <a:pt x="262784" y="190401"/>
                  </a:lnTo>
                  <a:lnTo>
                    <a:pt x="260122" y="190401"/>
                  </a:lnTo>
                  <a:lnTo>
                    <a:pt x="257397" y="187676"/>
                  </a:lnTo>
                  <a:lnTo>
                    <a:pt x="254735" y="187676"/>
                  </a:lnTo>
                  <a:lnTo>
                    <a:pt x="254735" y="185014"/>
                  </a:lnTo>
                  <a:lnTo>
                    <a:pt x="252073" y="182352"/>
                  </a:lnTo>
                  <a:lnTo>
                    <a:pt x="249411" y="182352"/>
                  </a:lnTo>
                  <a:lnTo>
                    <a:pt x="246685" y="182352"/>
                  </a:lnTo>
                  <a:lnTo>
                    <a:pt x="249411" y="187676"/>
                  </a:lnTo>
                  <a:lnTo>
                    <a:pt x="252073" y="187676"/>
                  </a:lnTo>
                  <a:lnTo>
                    <a:pt x="252073" y="190401"/>
                  </a:lnTo>
                  <a:lnTo>
                    <a:pt x="252073" y="193063"/>
                  </a:lnTo>
                  <a:lnTo>
                    <a:pt x="249411" y="195726"/>
                  </a:lnTo>
                  <a:lnTo>
                    <a:pt x="246685" y="198451"/>
                  </a:lnTo>
                  <a:lnTo>
                    <a:pt x="241361" y="201113"/>
                  </a:lnTo>
                  <a:lnTo>
                    <a:pt x="238636" y="201113"/>
                  </a:lnTo>
                  <a:lnTo>
                    <a:pt x="235974" y="203775"/>
                  </a:lnTo>
                  <a:lnTo>
                    <a:pt x="235974" y="201113"/>
                  </a:lnTo>
                  <a:lnTo>
                    <a:pt x="233311" y="203775"/>
                  </a:lnTo>
                  <a:lnTo>
                    <a:pt x="230586" y="209163"/>
                  </a:lnTo>
                  <a:lnTo>
                    <a:pt x="227924" y="211825"/>
                  </a:lnTo>
                  <a:lnTo>
                    <a:pt x="225262" y="214487"/>
                  </a:lnTo>
                  <a:lnTo>
                    <a:pt x="222600" y="214487"/>
                  </a:lnTo>
                  <a:lnTo>
                    <a:pt x="219874" y="214487"/>
                  </a:lnTo>
                  <a:lnTo>
                    <a:pt x="166253" y="214487"/>
                  </a:lnTo>
                  <a:lnTo>
                    <a:pt x="163591" y="214487"/>
                  </a:lnTo>
                  <a:lnTo>
                    <a:pt x="152879" y="214487"/>
                  </a:lnTo>
                  <a:lnTo>
                    <a:pt x="152879" y="217212"/>
                  </a:lnTo>
                  <a:lnTo>
                    <a:pt x="152879" y="219874"/>
                  </a:lnTo>
                  <a:lnTo>
                    <a:pt x="150153" y="219874"/>
                  </a:lnTo>
                  <a:lnTo>
                    <a:pt x="147491" y="219874"/>
                  </a:lnTo>
                  <a:lnTo>
                    <a:pt x="144829" y="219874"/>
                  </a:lnTo>
                  <a:lnTo>
                    <a:pt x="142104" y="219874"/>
                  </a:lnTo>
                  <a:lnTo>
                    <a:pt x="139442" y="219874"/>
                  </a:lnTo>
                  <a:lnTo>
                    <a:pt x="136780" y="219874"/>
                  </a:lnTo>
                  <a:lnTo>
                    <a:pt x="134118" y="219874"/>
                  </a:lnTo>
                  <a:lnTo>
                    <a:pt x="131392" y="219874"/>
                  </a:lnTo>
                  <a:lnTo>
                    <a:pt x="134118" y="222536"/>
                  </a:lnTo>
                  <a:lnTo>
                    <a:pt x="134118" y="225262"/>
                  </a:lnTo>
                  <a:lnTo>
                    <a:pt x="134118" y="227924"/>
                  </a:lnTo>
                  <a:lnTo>
                    <a:pt x="134118" y="230586"/>
                  </a:lnTo>
                  <a:lnTo>
                    <a:pt x="134118" y="233311"/>
                  </a:lnTo>
                  <a:lnTo>
                    <a:pt x="131392" y="235973"/>
                  </a:lnTo>
                  <a:lnTo>
                    <a:pt x="131392" y="238635"/>
                  </a:lnTo>
                  <a:lnTo>
                    <a:pt x="131392" y="241298"/>
                  </a:lnTo>
                  <a:lnTo>
                    <a:pt x="131392" y="244023"/>
                  </a:lnTo>
                  <a:lnTo>
                    <a:pt x="128730" y="246685"/>
                  </a:lnTo>
                  <a:lnTo>
                    <a:pt x="126068" y="246685"/>
                  </a:lnTo>
                  <a:lnTo>
                    <a:pt x="126068" y="249347"/>
                  </a:lnTo>
                  <a:lnTo>
                    <a:pt x="126068" y="252072"/>
                  </a:lnTo>
                  <a:lnTo>
                    <a:pt x="126068" y="254735"/>
                  </a:lnTo>
                  <a:lnTo>
                    <a:pt x="123343" y="254735"/>
                  </a:lnTo>
                  <a:lnTo>
                    <a:pt x="123343" y="257397"/>
                  </a:lnTo>
                  <a:lnTo>
                    <a:pt x="123343" y="260122"/>
                  </a:lnTo>
                  <a:lnTo>
                    <a:pt x="126068" y="260122"/>
                  </a:lnTo>
                  <a:lnTo>
                    <a:pt x="128730" y="260122"/>
                  </a:lnTo>
                  <a:lnTo>
                    <a:pt x="128730" y="262784"/>
                  </a:lnTo>
                  <a:lnTo>
                    <a:pt x="131392" y="265446"/>
                  </a:lnTo>
                  <a:lnTo>
                    <a:pt x="134118" y="268108"/>
                  </a:lnTo>
                  <a:lnTo>
                    <a:pt x="136780" y="268108"/>
                  </a:lnTo>
                  <a:lnTo>
                    <a:pt x="136780" y="270834"/>
                  </a:lnTo>
                  <a:lnTo>
                    <a:pt x="139442" y="270834"/>
                  </a:lnTo>
                  <a:lnTo>
                    <a:pt x="142104" y="268108"/>
                  </a:lnTo>
                  <a:lnTo>
                    <a:pt x="142104" y="270834"/>
                  </a:lnTo>
                  <a:lnTo>
                    <a:pt x="139442" y="270834"/>
                  </a:lnTo>
                  <a:lnTo>
                    <a:pt x="139442" y="273496"/>
                  </a:lnTo>
                  <a:lnTo>
                    <a:pt x="142104" y="273496"/>
                  </a:lnTo>
                  <a:lnTo>
                    <a:pt x="144829" y="273496"/>
                  </a:lnTo>
                  <a:lnTo>
                    <a:pt x="147491" y="273496"/>
                  </a:lnTo>
                  <a:lnTo>
                    <a:pt x="150153" y="276158"/>
                  </a:lnTo>
                  <a:lnTo>
                    <a:pt x="150153" y="278884"/>
                  </a:lnTo>
                  <a:lnTo>
                    <a:pt x="150153" y="281546"/>
                  </a:lnTo>
                  <a:lnTo>
                    <a:pt x="150153" y="286933"/>
                  </a:lnTo>
                  <a:lnTo>
                    <a:pt x="152879" y="289595"/>
                  </a:lnTo>
                  <a:lnTo>
                    <a:pt x="152879" y="292257"/>
                  </a:lnTo>
                  <a:lnTo>
                    <a:pt x="155541" y="294983"/>
                  </a:lnTo>
                  <a:lnTo>
                    <a:pt x="152879" y="297645"/>
                  </a:lnTo>
                  <a:lnTo>
                    <a:pt x="150153" y="297645"/>
                  </a:lnTo>
                  <a:lnTo>
                    <a:pt x="147491" y="297645"/>
                  </a:lnTo>
                  <a:lnTo>
                    <a:pt x="147491" y="300307"/>
                  </a:lnTo>
                  <a:lnTo>
                    <a:pt x="144829" y="300307"/>
                  </a:lnTo>
                  <a:lnTo>
                    <a:pt x="144829" y="297645"/>
                  </a:lnTo>
                  <a:lnTo>
                    <a:pt x="142104" y="297645"/>
                  </a:lnTo>
                  <a:lnTo>
                    <a:pt x="142104" y="300307"/>
                  </a:lnTo>
                  <a:lnTo>
                    <a:pt x="139442" y="300307"/>
                  </a:lnTo>
                  <a:lnTo>
                    <a:pt x="136780" y="300307"/>
                  </a:lnTo>
                  <a:lnTo>
                    <a:pt x="134118" y="300307"/>
                  </a:lnTo>
                  <a:lnTo>
                    <a:pt x="134118" y="302969"/>
                  </a:lnTo>
                  <a:lnTo>
                    <a:pt x="131392" y="302969"/>
                  </a:lnTo>
                  <a:lnTo>
                    <a:pt x="128730" y="302969"/>
                  </a:lnTo>
                  <a:lnTo>
                    <a:pt x="128730" y="305694"/>
                  </a:lnTo>
                  <a:lnTo>
                    <a:pt x="126068" y="305694"/>
                  </a:lnTo>
                  <a:lnTo>
                    <a:pt x="123343" y="305694"/>
                  </a:lnTo>
                  <a:lnTo>
                    <a:pt x="120681" y="305694"/>
                  </a:lnTo>
                  <a:lnTo>
                    <a:pt x="120681" y="302969"/>
                  </a:lnTo>
                  <a:lnTo>
                    <a:pt x="118018" y="302969"/>
                  </a:lnTo>
                  <a:lnTo>
                    <a:pt x="115293" y="302969"/>
                  </a:lnTo>
                  <a:lnTo>
                    <a:pt x="115293" y="300307"/>
                  </a:lnTo>
                  <a:lnTo>
                    <a:pt x="112631" y="300307"/>
                  </a:lnTo>
                  <a:lnTo>
                    <a:pt x="109969" y="300307"/>
                  </a:lnTo>
                  <a:lnTo>
                    <a:pt x="107307" y="300307"/>
                  </a:lnTo>
                  <a:lnTo>
                    <a:pt x="107307" y="297645"/>
                  </a:lnTo>
                  <a:lnTo>
                    <a:pt x="104581" y="297645"/>
                  </a:lnTo>
                  <a:lnTo>
                    <a:pt x="101919" y="297645"/>
                  </a:lnTo>
                  <a:lnTo>
                    <a:pt x="99257" y="297645"/>
                  </a:lnTo>
                  <a:lnTo>
                    <a:pt x="99257" y="300307"/>
                  </a:lnTo>
                  <a:lnTo>
                    <a:pt x="96532" y="300307"/>
                  </a:lnTo>
                  <a:lnTo>
                    <a:pt x="93870" y="297645"/>
                  </a:lnTo>
                  <a:lnTo>
                    <a:pt x="88482" y="297645"/>
                  </a:lnTo>
                  <a:lnTo>
                    <a:pt x="85820" y="297645"/>
                  </a:lnTo>
                  <a:lnTo>
                    <a:pt x="83158" y="297645"/>
                  </a:lnTo>
                  <a:lnTo>
                    <a:pt x="80433" y="297645"/>
                  </a:lnTo>
                  <a:lnTo>
                    <a:pt x="80433" y="294983"/>
                  </a:lnTo>
                  <a:lnTo>
                    <a:pt x="77770" y="294983"/>
                  </a:lnTo>
                  <a:lnTo>
                    <a:pt x="75108" y="289595"/>
                  </a:lnTo>
                  <a:lnTo>
                    <a:pt x="75108" y="286933"/>
                  </a:lnTo>
                  <a:lnTo>
                    <a:pt x="72446" y="286933"/>
                  </a:lnTo>
                  <a:lnTo>
                    <a:pt x="69721" y="284207"/>
                  </a:lnTo>
                  <a:lnTo>
                    <a:pt x="67059" y="284207"/>
                  </a:lnTo>
                  <a:lnTo>
                    <a:pt x="64397" y="284207"/>
                  </a:lnTo>
                  <a:lnTo>
                    <a:pt x="61671" y="284207"/>
                  </a:lnTo>
                  <a:lnTo>
                    <a:pt x="59009" y="284207"/>
                  </a:lnTo>
                  <a:lnTo>
                    <a:pt x="56347" y="281546"/>
                  </a:lnTo>
                  <a:lnTo>
                    <a:pt x="53622" y="281546"/>
                  </a:lnTo>
                  <a:lnTo>
                    <a:pt x="50960" y="281546"/>
                  </a:lnTo>
                  <a:lnTo>
                    <a:pt x="48298" y="281546"/>
                  </a:lnTo>
                  <a:lnTo>
                    <a:pt x="45636" y="284207"/>
                  </a:lnTo>
                  <a:lnTo>
                    <a:pt x="0" y="281546"/>
                  </a:lnTo>
                  <a:lnTo>
                    <a:pt x="5388" y="278884"/>
                  </a:lnTo>
                  <a:lnTo>
                    <a:pt x="8050" y="276158"/>
                  </a:lnTo>
                  <a:lnTo>
                    <a:pt x="10775" y="273496"/>
                  </a:lnTo>
                  <a:lnTo>
                    <a:pt x="13437" y="273496"/>
                  </a:lnTo>
                  <a:lnTo>
                    <a:pt x="16099" y="273496"/>
                  </a:lnTo>
                  <a:lnTo>
                    <a:pt x="16099" y="270834"/>
                  </a:lnTo>
                  <a:lnTo>
                    <a:pt x="16099" y="268108"/>
                  </a:lnTo>
                  <a:lnTo>
                    <a:pt x="16099" y="265446"/>
                  </a:lnTo>
                  <a:lnTo>
                    <a:pt x="16099" y="262784"/>
                  </a:lnTo>
                  <a:lnTo>
                    <a:pt x="13437" y="262784"/>
                  </a:lnTo>
                  <a:lnTo>
                    <a:pt x="13437" y="260122"/>
                  </a:lnTo>
                  <a:lnTo>
                    <a:pt x="13437" y="257397"/>
                  </a:lnTo>
                  <a:lnTo>
                    <a:pt x="16099" y="257397"/>
                  </a:lnTo>
                  <a:lnTo>
                    <a:pt x="16099" y="254735"/>
                  </a:lnTo>
                  <a:lnTo>
                    <a:pt x="16099" y="252072"/>
                  </a:lnTo>
                  <a:lnTo>
                    <a:pt x="13437" y="252072"/>
                  </a:lnTo>
                  <a:lnTo>
                    <a:pt x="10775" y="252072"/>
                  </a:lnTo>
                  <a:lnTo>
                    <a:pt x="40248" y="238635"/>
                  </a:lnTo>
                  <a:lnTo>
                    <a:pt x="40248" y="235973"/>
                  </a:lnTo>
                  <a:lnTo>
                    <a:pt x="42910" y="235973"/>
                  </a:lnTo>
                  <a:lnTo>
                    <a:pt x="45636" y="235973"/>
                  </a:lnTo>
                  <a:lnTo>
                    <a:pt x="48298" y="235973"/>
                  </a:lnTo>
                  <a:lnTo>
                    <a:pt x="50960" y="235973"/>
                  </a:lnTo>
                  <a:lnTo>
                    <a:pt x="53622" y="238635"/>
                  </a:lnTo>
                  <a:lnTo>
                    <a:pt x="56347" y="238635"/>
                  </a:lnTo>
                  <a:lnTo>
                    <a:pt x="59009" y="238635"/>
                  </a:lnTo>
                  <a:lnTo>
                    <a:pt x="61671" y="238635"/>
                  </a:lnTo>
                  <a:lnTo>
                    <a:pt x="64397" y="235973"/>
                  </a:lnTo>
                  <a:lnTo>
                    <a:pt x="61671" y="233311"/>
                  </a:lnTo>
                  <a:lnTo>
                    <a:pt x="59009" y="233311"/>
                  </a:lnTo>
                  <a:lnTo>
                    <a:pt x="59009" y="230586"/>
                  </a:lnTo>
                  <a:lnTo>
                    <a:pt x="61671" y="227924"/>
                  </a:lnTo>
                  <a:lnTo>
                    <a:pt x="61671" y="225262"/>
                  </a:lnTo>
                  <a:lnTo>
                    <a:pt x="61671" y="222536"/>
                  </a:lnTo>
                  <a:lnTo>
                    <a:pt x="61671" y="219874"/>
                  </a:lnTo>
                  <a:lnTo>
                    <a:pt x="59009" y="219874"/>
                  </a:lnTo>
                  <a:lnTo>
                    <a:pt x="61671" y="219874"/>
                  </a:lnTo>
                  <a:lnTo>
                    <a:pt x="61671" y="217212"/>
                  </a:lnTo>
                  <a:lnTo>
                    <a:pt x="59009" y="217212"/>
                  </a:lnTo>
                  <a:lnTo>
                    <a:pt x="61671" y="214487"/>
                  </a:lnTo>
                  <a:lnTo>
                    <a:pt x="59009" y="214487"/>
                  </a:lnTo>
                  <a:lnTo>
                    <a:pt x="59009" y="211825"/>
                  </a:lnTo>
                  <a:lnTo>
                    <a:pt x="59009" y="209163"/>
                  </a:lnTo>
                  <a:lnTo>
                    <a:pt x="61671" y="209163"/>
                  </a:lnTo>
                  <a:lnTo>
                    <a:pt x="61671" y="206500"/>
                  </a:lnTo>
                  <a:lnTo>
                    <a:pt x="61671" y="203775"/>
                  </a:lnTo>
                  <a:lnTo>
                    <a:pt x="61671" y="201113"/>
                  </a:lnTo>
                  <a:lnTo>
                    <a:pt x="61671" y="198451"/>
                  </a:lnTo>
                  <a:lnTo>
                    <a:pt x="61671" y="195726"/>
                  </a:lnTo>
                  <a:lnTo>
                    <a:pt x="61671" y="193063"/>
                  </a:lnTo>
                  <a:lnTo>
                    <a:pt x="96532" y="195726"/>
                  </a:lnTo>
                  <a:lnTo>
                    <a:pt x="99257" y="195726"/>
                  </a:lnTo>
                  <a:lnTo>
                    <a:pt x="101919" y="195726"/>
                  </a:lnTo>
                  <a:lnTo>
                    <a:pt x="104581" y="198451"/>
                  </a:lnTo>
                  <a:lnTo>
                    <a:pt x="104581" y="201113"/>
                  </a:lnTo>
                  <a:lnTo>
                    <a:pt x="104581" y="198451"/>
                  </a:lnTo>
                  <a:lnTo>
                    <a:pt x="107307" y="198451"/>
                  </a:lnTo>
                  <a:lnTo>
                    <a:pt x="109969" y="198451"/>
                  </a:lnTo>
                  <a:lnTo>
                    <a:pt x="112631" y="198451"/>
                  </a:lnTo>
                  <a:lnTo>
                    <a:pt x="112631" y="195726"/>
                  </a:lnTo>
                  <a:lnTo>
                    <a:pt x="115293" y="195726"/>
                  </a:lnTo>
                  <a:lnTo>
                    <a:pt x="118018" y="195726"/>
                  </a:lnTo>
                  <a:lnTo>
                    <a:pt x="120681" y="195726"/>
                  </a:lnTo>
                  <a:lnTo>
                    <a:pt x="118018" y="195726"/>
                  </a:lnTo>
                  <a:lnTo>
                    <a:pt x="118018" y="198451"/>
                  </a:lnTo>
                  <a:lnTo>
                    <a:pt x="120681" y="195726"/>
                  </a:lnTo>
                  <a:lnTo>
                    <a:pt x="123343" y="198451"/>
                  </a:lnTo>
                  <a:lnTo>
                    <a:pt x="126068" y="198451"/>
                  </a:lnTo>
                  <a:lnTo>
                    <a:pt x="128730" y="198451"/>
                  </a:lnTo>
                  <a:lnTo>
                    <a:pt x="131392" y="198451"/>
                  </a:lnTo>
                  <a:lnTo>
                    <a:pt x="131392" y="195726"/>
                  </a:lnTo>
                  <a:lnTo>
                    <a:pt x="131392" y="193063"/>
                  </a:lnTo>
                  <a:lnTo>
                    <a:pt x="131392" y="190401"/>
                  </a:lnTo>
                  <a:lnTo>
                    <a:pt x="128730" y="190401"/>
                  </a:lnTo>
                  <a:lnTo>
                    <a:pt x="126068" y="187676"/>
                  </a:lnTo>
                  <a:lnTo>
                    <a:pt x="126068" y="185014"/>
                  </a:lnTo>
                  <a:lnTo>
                    <a:pt x="123343" y="182352"/>
                  </a:lnTo>
                  <a:lnTo>
                    <a:pt x="123343" y="179626"/>
                  </a:lnTo>
                  <a:lnTo>
                    <a:pt x="123343" y="176964"/>
                  </a:lnTo>
                  <a:lnTo>
                    <a:pt x="123343" y="174302"/>
                  </a:lnTo>
                  <a:lnTo>
                    <a:pt x="123343" y="171640"/>
                  </a:lnTo>
                  <a:lnTo>
                    <a:pt x="126068" y="168914"/>
                  </a:lnTo>
                  <a:lnTo>
                    <a:pt x="128730" y="166253"/>
                  </a:lnTo>
                  <a:lnTo>
                    <a:pt x="128730" y="163591"/>
                  </a:lnTo>
                  <a:lnTo>
                    <a:pt x="128730" y="160865"/>
                  </a:lnTo>
                  <a:lnTo>
                    <a:pt x="115293" y="136779"/>
                  </a:lnTo>
                  <a:lnTo>
                    <a:pt x="118018" y="136779"/>
                  </a:lnTo>
                  <a:lnTo>
                    <a:pt x="120681" y="136779"/>
                  </a:lnTo>
                  <a:lnTo>
                    <a:pt x="120681" y="134054"/>
                  </a:lnTo>
                  <a:lnTo>
                    <a:pt x="123343" y="131392"/>
                  </a:lnTo>
                  <a:lnTo>
                    <a:pt x="126068" y="128730"/>
                  </a:lnTo>
                  <a:lnTo>
                    <a:pt x="126068" y="126005"/>
                  </a:lnTo>
                  <a:lnTo>
                    <a:pt x="126068" y="123342"/>
                  </a:lnTo>
                  <a:lnTo>
                    <a:pt x="126068" y="120680"/>
                  </a:lnTo>
                  <a:lnTo>
                    <a:pt x="123343" y="117955"/>
                  </a:lnTo>
                  <a:lnTo>
                    <a:pt x="120681" y="117955"/>
                  </a:lnTo>
                  <a:lnTo>
                    <a:pt x="118018" y="115293"/>
                  </a:lnTo>
                  <a:lnTo>
                    <a:pt x="109969" y="101919"/>
                  </a:lnTo>
                  <a:lnTo>
                    <a:pt x="109969" y="99194"/>
                  </a:lnTo>
                  <a:lnTo>
                    <a:pt x="112631" y="85820"/>
                  </a:lnTo>
                  <a:lnTo>
                    <a:pt x="109969" y="77770"/>
                  </a:lnTo>
                  <a:lnTo>
                    <a:pt x="112631" y="56347"/>
                  </a:lnTo>
                  <a:lnTo>
                    <a:pt x="109969" y="53621"/>
                  </a:lnTo>
                  <a:lnTo>
                    <a:pt x="109969" y="50959"/>
                  </a:lnTo>
                  <a:lnTo>
                    <a:pt x="109969" y="48298"/>
                  </a:lnTo>
                  <a:lnTo>
                    <a:pt x="112631" y="48298"/>
                  </a:lnTo>
                  <a:lnTo>
                    <a:pt x="115293" y="48298"/>
                  </a:lnTo>
                  <a:lnTo>
                    <a:pt x="118018" y="45572"/>
                  </a:lnTo>
                  <a:lnTo>
                    <a:pt x="120681" y="45572"/>
                  </a:lnTo>
                  <a:lnTo>
                    <a:pt x="118018" y="45572"/>
                  </a:lnTo>
                  <a:lnTo>
                    <a:pt x="118018" y="42910"/>
                  </a:lnTo>
                  <a:lnTo>
                    <a:pt x="120681" y="42910"/>
                  </a:lnTo>
                  <a:lnTo>
                    <a:pt x="123343" y="40248"/>
                  </a:lnTo>
                  <a:lnTo>
                    <a:pt x="123343" y="37522"/>
                  </a:lnTo>
                  <a:lnTo>
                    <a:pt x="123343" y="34860"/>
                  </a:lnTo>
                  <a:lnTo>
                    <a:pt x="123343" y="32198"/>
                  </a:lnTo>
                  <a:lnTo>
                    <a:pt x="126068" y="32198"/>
                  </a:lnTo>
                  <a:lnTo>
                    <a:pt x="128730" y="29473"/>
                  </a:lnTo>
                  <a:lnTo>
                    <a:pt x="128730" y="26811"/>
                  </a:lnTo>
                  <a:lnTo>
                    <a:pt x="131392" y="26811"/>
                  </a:lnTo>
                  <a:lnTo>
                    <a:pt x="131392" y="24149"/>
                  </a:lnTo>
                  <a:lnTo>
                    <a:pt x="128730" y="21486"/>
                  </a:lnTo>
                  <a:lnTo>
                    <a:pt x="128730" y="18761"/>
                  </a:lnTo>
                  <a:lnTo>
                    <a:pt x="128730" y="16099"/>
                  </a:lnTo>
                  <a:lnTo>
                    <a:pt x="128730" y="13437"/>
                  </a:lnTo>
                  <a:lnTo>
                    <a:pt x="128730" y="10712"/>
                  </a:lnTo>
                  <a:lnTo>
                    <a:pt x="131392" y="10712"/>
                  </a:lnTo>
                  <a:lnTo>
                    <a:pt x="134118" y="10712"/>
                  </a:lnTo>
                  <a:lnTo>
                    <a:pt x="134118" y="8049"/>
                  </a:lnTo>
                  <a:lnTo>
                    <a:pt x="134118" y="5387"/>
                  </a:lnTo>
                  <a:lnTo>
                    <a:pt x="134118" y="2662"/>
                  </a:lnTo>
                  <a:lnTo>
                    <a:pt x="134118" y="0"/>
                  </a:lnTo>
                  <a:lnTo>
                    <a:pt x="168915" y="8049"/>
                  </a:lnTo>
                  <a:lnTo>
                    <a:pt x="171640" y="10712"/>
                  </a:lnTo>
                  <a:lnTo>
                    <a:pt x="174302" y="10712"/>
                  </a:lnTo>
                  <a:lnTo>
                    <a:pt x="176964" y="8049"/>
                  </a:lnTo>
                  <a:lnTo>
                    <a:pt x="214550" y="16099"/>
                  </a:lnTo>
                  <a:lnTo>
                    <a:pt x="214550" y="18761"/>
                  </a:lnTo>
                  <a:lnTo>
                    <a:pt x="217212" y="18761"/>
                  </a:lnTo>
                  <a:lnTo>
                    <a:pt x="217212" y="21486"/>
                  </a:lnTo>
                  <a:lnTo>
                    <a:pt x="219874" y="21486"/>
                  </a:lnTo>
                  <a:lnTo>
                    <a:pt x="219874" y="18761"/>
                  </a:lnTo>
                  <a:lnTo>
                    <a:pt x="222600" y="18761"/>
                  </a:lnTo>
                  <a:lnTo>
                    <a:pt x="222600" y="21486"/>
                  </a:lnTo>
                  <a:lnTo>
                    <a:pt x="225262" y="21486"/>
                  </a:lnTo>
                  <a:lnTo>
                    <a:pt x="227924" y="21486"/>
                  </a:lnTo>
                  <a:lnTo>
                    <a:pt x="230586" y="21486"/>
                  </a:lnTo>
                  <a:lnTo>
                    <a:pt x="233311" y="24149"/>
                  </a:lnTo>
                  <a:lnTo>
                    <a:pt x="233311" y="21486"/>
                  </a:lnTo>
                  <a:lnTo>
                    <a:pt x="235974" y="24149"/>
                  </a:lnTo>
                  <a:lnTo>
                    <a:pt x="233311" y="24149"/>
                  </a:lnTo>
                  <a:lnTo>
                    <a:pt x="235974" y="24149"/>
                  </a:lnTo>
                  <a:lnTo>
                    <a:pt x="238636" y="24149"/>
                  </a:lnTo>
                  <a:lnTo>
                    <a:pt x="241361" y="24149"/>
                  </a:lnTo>
                  <a:lnTo>
                    <a:pt x="241361" y="21486"/>
                  </a:lnTo>
                  <a:lnTo>
                    <a:pt x="244023" y="21486"/>
                  </a:lnTo>
                  <a:lnTo>
                    <a:pt x="246685" y="18761"/>
                  </a:lnTo>
                  <a:lnTo>
                    <a:pt x="270834" y="56347"/>
                  </a:lnTo>
                  <a:lnTo>
                    <a:pt x="273496" y="56347"/>
                  </a:lnTo>
                  <a:lnTo>
                    <a:pt x="276221" y="56347"/>
                  </a:lnTo>
                  <a:lnTo>
                    <a:pt x="278884" y="53621"/>
                  </a:lnTo>
                  <a:lnTo>
                    <a:pt x="281546" y="53621"/>
                  </a:lnTo>
                  <a:lnTo>
                    <a:pt x="286933" y="56347"/>
                  </a:lnTo>
                  <a:lnTo>
                    <a:pt x="289595" y="56347"/>
                  </a:lnTo>
                  <a:lnTo>
                    <a:pt x="292257" y="59009"/>
                  </a:lnTo>
                  <a:lnTo>
                    <a:pt x="297645" y="59009"/>
                  </a:lnTo>
                  <a:lnTo>
                    <a:pt x="300307" y="59009"/>
                  </a:lnTo>
                  <a:lnTo>
                    <a:pt x="303032" y="59009"/>
                  </a:lnTo>
                  <a:lnTo>
                    <a:pt x="303032" y="53621"/>
                  </a:lnTo>
                  <a:lnTo>
                    <a:pt x="303032" y="50959"/>
                  </a:lnTo>
                  <a:lnTo>
                    <a:pt x="305694" y="50959"/>
                  </a:lnTo>
                  <a:lnTo>
                    <a:pt x="305694" y="48298"/>
                  </a:lnTo>
                  <a:lnTo>
                    <a:pt x="308356" y="48298"/>
                  </a:lnTo>
                  <a:lnTo>
                    <a:pt x="311082" y="48298"/>
                  </a:lnTo>
                  <a:lnTo>
                    <a:pt x="313744" y="48298"/>
                  </a:lnTo>
                  <a:lnTo>
                    <a:pt x="316406" y="48298"/>
                  </a:lnTo>
                  <a:lnTo>
                    <a:pt x="319068" y="45572"/>
                  </a:lnTo>
                  <a:lnTo>
                    <a:pt x="319068" y="48298"/>
                  </a:lnTo>
                  <a:lnTo>
                    <a:pt x="321794" y="45572"/>
                  </a:lnTo>
                  <a:lnTo>
                    <a:pt x="324456" y="45572"/>
                  </a:lnTo>
                  <a:lnTo>
                    <a:pt x="324456" y="48298"/>
                  </a:lnTo>
                  <a:lnTo>
                    <a:pt x="327118" y="48298"/>
                  </a:lnTo>
                  <a:lnTo>
                    <a:pt x="329843" y="48298"/>
                  </a:lnTo>
                  <a:lnTo>
                    <a:pt x="332505" y="48298"/>
                  </a:lnTo>
                  <a:lnTo>
                    <a:pt x="332505" y="45572"/>
                  </a:lnTo>
                  <a:lnTo>
                    <a:pt x="332505" y="48298"/>
                  </a:lnTo>
                  <a:lnTo>
                    <a:pt x="335167" y="48298"/>
                  </a:lnTo>
                  <a:lnTo>
                    <a:pt x="337893" y="48298"/>
                  </a:lnTo>
                  <a:lnTo>
                    <a:pt x="340555" y="48298"/>
                  </a:lnTo>
                  <a:lnTo>
                    <a:pt x="343217" y="48298"/>
                  </a:lnTo>
                  <a:lnTo>
                    <a:pt x="345879" y="48298"/>
                  </a:lnTo>
                  <a:lnTo>
                    <a:pt x="345879" y="50959"/>
                  </a:lnTo>
                  <a:lnTo>
                    <a:pt x="343217" y="53621"/>
                  </a:lnTo>
                  <a:lnTo>
                    <a:pt x="340555" y="53621"/>
                  </a:lnTo>
                  <a:lnTo>
                    <a:pt x="337893" y="53621"/>
                  </a:lnTo>
                  <a:lnTo>
                    <a:pt x="337893" y="56347"/>
                  </a:lnTo>
                  <a:lnTo>
                    <a:pt x="329843" y="59009"/>
                  </a:lnTo>
                  <a:lnTo>
                    <a:pt x="329843" y="61671"/>
                  </a:lnTo>
                  <a:lnTo>
                    <a:pt x="329843" y="64333"/>
                  </a:lnTo>
                  <a:lnTo>
                    <a:pt x="329843" y="67059"/>
                  </a:lnTo>
                  <a:lnTo>
                    <a:pt x="329843" y="69721"/>
                  </a:lnTo>
                  <a:lnTo>
                    <a:pt x="329843" y="77770"/>
                  </a:lnTo>
                  <a:lnTo>
                    <a:pt x="332505" y="77770"/>
                  </a:lnTo>
                  <a:lnTo>
                    <a:pt x="335167" y="80433"/>
                  </a:lnTo>
                  <a:lnTo>
                    <a:pt x="337893" y="80433"/>
                  </a:lnTo>
                  <a:lnTo>
                    <a:pt x="337893" y="83158"/>
                  </a:lnTo>
                  <a:lnTo>
                    <a:pt x="335167" y="85820"/>
                  </a:lnTo>
                  <a:lnTo>
                    <a:pt x="332505" y="85820"/>
                  </a:lnTo>
                  <a:lnTo>
                    <a:pt x="329843" y="85820"/>
                  </a:lnTo>
                  <a:lnTo>
                    <a:pt x="327118" y="85820"/>
                  </a:lnTo>
                  <a:lnTo>
                    <a:pt x="324456" y="88482"/>
                  </a:lnTo>
                  <a:lnTo>
                    <a:pt x="324456" y="91144"/>
                  </a:lnTo>
                  <a:lnTo>
                    <a:pt x="324456" y="93870"/>
                  </a:lnTo>
                  <a:lnTo>
                    <a:pt x="324456" y="96532"/>
                  </a:lnTo>
                  <a:lnTo>
                    <a:pt x="327118" y="96532"/>
                  </a:lnTo>
                  <a:lnTo>
                    <a:pt x="327118" y="99194"/>
                  </a:lnTo>
                  <a:lnTo>
                    <a:pt x="329843" y="99194"/>
                  </a:lnTo>
                  <a:lnTo>
                    <a:pt x="329843" y="101919"/>
                  </a:lnTo>
                  <a:lnTo>
                    <a:pt x="332505" y="104581"/>
                  </a:lnTo>
                  <a:lnTo>
                    <a:pt x="332505" y="107243"/>
                  </a:lnTo>
                  <a:lnTo>
                    <a:pt x="335167" y="107243"/>
                  </a:lnTo>
                  <a:lnTo>
                    <a:pt x="337893" y="107243"/>
                  </a:lnTo>
                  <a:lnTo>
                    <a:pt x="340555" y="109969"/>
                  </a:lnTo>
                  <a:lnTo>
                    <a:pt x="343217" y="109969"/>
                  </a:lnTo>
                  <a:lnTo>
                    <a:pt x="343217" y="112631"/>
                  </a:lnTo>
                  <a:lnTo>
                    <a:pt x="343217" y="115293"/>
                  </a:lnTo>
                  <a:lnTo>
                    <a:pt x="340555" y="115293"/>
                  </a:lnTo>
                  <a:lnTo>
                    <a:pt x="337893" y="117955"/>
                  </a:lnTo>
                  <a:lnTo>
                    <a:pt x="337893" y="120680"/>
                  </a:lnTo>
                  <a:lnTo>
                    <a:pt x="337893" y="123342"/>
                  </a:lnTo>
                  <a:lnTo>
                    <a:pt x="335167" y="126005"/>
                  </a:lnTo>
                  <a:lnTo>
                    <a:pt x="335167" y="128730"/>
                  </a:lnTo>
                  <a:lnTo>
                    <a:pt x="337893" y="131392"/>
                  </a:lnTo>
                  <a:lnTo>
                    <a:pt x="337893" y="134054"/>
                  </a:lnTo>
                  <a:lnTo>
                    <a:pt x="337893" y="136779"/>
                  </a:lnTo>
                  <a:lnTo>
                    <a:pt x="337893" y="139442"/>
                  </a:lnTo>
                  <a:lnTo>
                    <a:pt x="337893" y="142104"/>
                  </a:lnTo>
                  <a:lnTo>
                    <a:pt x="335167" y="142104"/>
                  </a:lnTo>
                  <a:lnTo>
                    <a:pt x="335167" y="144829"/>
                  </a:lnTo>
                  <a:lnTo>
                    <a:pt x="332505" y="147491"/>
                  </a:lnTo>
                  <a:lnTo>
                    <a:pt x="332505" y="150153"/>
                  </a:lnTo>
                  <a:lnTo>
                    <a:pt x="335167" y="150153"/>
                  </a:lnTo>
                  <a:lnTo>
                    <a:pt x="332505" y="152815"/>
                  </a:lnTo>
                  <a:lnTo>
                    <a:pt x="332505" y="155541"/>
                  </a:lnTo>
                  <a:lnTo>
                    <a:pt x="332505" y="15554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0" name="Freeform: Shape 49">
              <a:extLst>
                <a:ext uri="{FF2B5EF4-FFF2-40B4-BE49-F238E27FC236}">
                  <a16:creationId xmlns:a16="http://schemas.microsoft.com/office/drawing/2014/main" id="{B667AA4E-4F99-FCC6-B5E4-61F43F43A9F5}"/>
                </a:ext>
              </a:extLst>
            </p:cNvPr>
            <p:cNvSpPr/>
            <p:nvPr/>
          </p:nvSpPr>
          <p:spPr>
            <a:xfrm>
              <a:off x="4132786" y="3733870"/>
              <a:ext cx="391450" cy="364640"/>
            </a:xfrm>
            <a:custGeom>
              <a:avLst/>
              <a:gdLst>
                <a:gd name="connsiteX0" fmla="*/ 99194 w 391450"/>
                <a:gd name="connsiteY0" fmla="*/ 364640 h 364640"/>
                <a:gd name="connsiteX1" fmla="*/ 50896 w 391450"/>
                <a:gd name="connsiteY1" fmla="*/ 303032 h 364640"/>
                <a:gd name="connsiteX2" fmla="*/ 50896 w 391450"/>
                <a:gd name="connsiteY2" fmla="*/ 300307 h 364640"/>
                <a:gd name="connsiteX3" fmla="*/ 53622 w 391450"/>
                <a:gd name="connsiteY3" fmla="*/ 297645 h 364640"/>
                <a:gd name="connsiteX4" fmla="*/ 56284 w 391450"/>
                <a:gd name="connsiteY4" fmla="*/ 294983 h 364640"/>
                <a:gd name="connsiteX5" fmla="*/ 58946 w 391450"/>
                <a:gd name="connsiteY5" fmla="*/ 294983 h 364640"/>
                <a:gd name="connsiteX6" fmla="*/ 61671 w 391450"/>
                <a:gd name="connsiteY6" fmla="*/ 292258 h 364640"/>
                <a:gd name="connsiteX7" fmla="*/ 61671 w 391450"/>
                <a:gd name="connsiteY7" fmla="*/ 289595 h 364640"/>
                <a:gd name="connsiteX8" fmla="*/ 64333 w 391450"/>
                <a:gd name="connsiteY8" fmla="*/ 286933 h 364640"/>
                <a:gd name="connsiteX9" fmla="*/ 66995 w 391450"/>
                <a:gd name="connsiteY9" fmla="*/ 284208 h 364640"/>
                <a:gd name="connsiteX10" fmla="*/ 69657 w 391450"/>
                <a:gd name="connsiteY10" fmla="*/ 278884 h 364640"/>
                <a:gd name="connsiteX11" fmla="*/ 72383 w 391450"/>
                <a:gd name="connsiteY11" fmla="*/ 276158 h 364640"/>
                <a:gd name="connsiteX12" fmla="*/ 77707 w 391450"/>
                <a:gd name="connsiteY12" fmla="*/ 268172 h 364640"/>
                <a:gd name="connsiteX13" fmla="*/ 80433 w 391450"/>
                <a:gd name="connsiteY13" fmla="*/ 265446 h 364640"/>
                <a:gd name="connsiteX14" fmla="*/ 83095 w 391450"/>
                <a:gd name="connsiteY14" fmla="*/ 265446 h 364640"/>
                <a:gd name="connsiteX15" fmla="*/ 85757 w 391450"/>
                <a:gd name="connsiteY15" fmla="*/ 262785 h 364640"/>
                <a:gd name="connsiteX16" fmla="*/ 88482 w 391450"/>
                <a:gd name="connsiteY16" fmla="*/ 262785 h 364640"/>
                <a:gd name="connsiteX17" fmla="*/ 91144 w 391450"/>
                <a:gd name="connsiteY17" fmla="*/ 260123 h 364640"/>
                <a:gd name="connsiteX18" fmla="*/ 91144 w 391450"/>
                <a:gd name="connsiteY18" fmla="*/ 257397 h 364640"/>
                <a:gd name="connsiteX19" fmla="*/ 91144 w 391450"/>
                <a:gd name="connsiteY19" fmla="*/ 254735 h 364640"/>
                <a:gd name="connsiteX20" fmla="*/ 93806 w 391450"/>
                <a:gd name="connsiteY20" fmla="*/ 252073 h 364640"/>
                <a:gd name="connsiteX21" fmla="*/ 93806 w 391450"/>
                <a:gd name="connsiteY21" fmla="*/ 249347 h 364640"/>
                <a:gd name="connsiteX22" fmla="*/ 93806 w 391450"/>
                <a:gd name="connsiteY22" fmla="*/ 246685 h 364640"/>
                <a:gd name="connsiteX23" fmla="*/ 93806 w 391450"/>
                <a:gd name="connsiteY23" fmla="*/ 244023 h 364640"/>
                <a:gd name="connsiteX24" fmla="*/ 93806 w 391450"/>
                <a:gd name="connsiteY24" fmla="*/ 241361 h 364640"/>
                <a:gd name="connsiteX25" fmla="*/ 93806 w 391450"/>
                <a:gd name="connsiteY25" fmla="*/ 238636 h 364640"/>
                <a:gd name="connsiteX26" fmla="*/ 93806 w 391450"/>
                <a:gd name="connsiteY26" fmla="*/ 235974 h 364640"/>
                <a:gd name="connsiteX27" fmla="*/ 93806 w 391450"/>
                <a:gd name="connsiteY27" fmla="*/ 233311 h 364640"/>
                <a:gd name="connsiteX28" fmla="*/ 93806 w 391450"/>
                <a:gd name="connsiteY28" fmla="*/ 230586 h 364640"/>
                <a:gd name="connsiteX29" fmla="*/ 91144 w 391450"/>
                <a:gd name="connsiteY29" fmla="*/ 230586 h 364640"/>
                <a:gd name="connsiteX30" fmla="*/ 91144 w 391450"/>
                <a:gd name="connsiteY30" fmla="*/ 227924 h 364640"/>
                <a:gd name="connsiteX31" fmla="*/ 88482 w 391450"/>
                <a:gd name="connsiteY31" fmla="*/ 225262 h 364640"/>
                <a:gd name="connsiteX32" fmla="*/ 85757 w 391450"/>
                <a:gd name="connsiteY32" fmla="*/ 225262 h 364640"/>
                <a:gd name="connsiteX33" fmla="*/ 85757 w 391450"/>
                <a:gd name="connsiteY33" fmla="*/ 222537 h 364640"/>
                <a:gd name="connsiteX34" fmla="*/ 83095 w 391450"/>
                <a:gd name="connsiteY34" fmla="*/ 222537 h 364640"/>
                <a:gd name="connsiteX35" fmla="*/ 80433 w 391450"/>
                <a:gd name="connsiteY35" fmla="*/ 219874 h 364640"/>
                <a:gd name="connsiteX36" fmla="*/ 77707 w 391450"/>
                <a:gd name="connsiteY36" fmla="*/ 217212 h 364640"/>
                <a:gd name="connsiteX37" fmla="*/ 77707 w 391450"/>
                <a:gd name="connsiteY37" fmla="*/ 214487 h 364640"/>
                <a:gd name="connsiteX38" fmla="*/ 77707 w 391450"/>
                <a:gd name="connsiteY38" fmla="*/ 211825 h 364640"/>
                <a:gd name="connsiteX39" fmla="*/ 75045 w 391450"/>
                <a:gd name="connsiteY39" fmla="*/ 211825 h 364640"/>
                <a:gd name="connsiteX40" fmla="*/ 75045 w 391450"/>
                <a:gd name="connsiteY40" fmla="*/ 209163 h 364640"/>
                <a:gd name="connsiteX41" fmla="*/ 72383 w 391450"/>
                <a:gd name="connsiteY41" fmla="*/ 209163 h 364640"/>
                <a:gd name="connsiteX42" fmla="*/ 72383 w 391450"/>
                <a:gd name="connsiteY42" fmla="*/ 206501 h 364640"/>
                <a:gd name="connsiteX43" fmla="*/ 75045 w 391450"/>
                <a:gd name="connsiteY43" fmla="*/ 203775 h 364640"/>
                <a:gd name="connsiteX44" fmla="*/ 72383 w 391450"/>
                <a:gd name="connsiteY44" fmla="*/ 203775 h 364640"/>
                <a:gd name="connsiteX45" fmla="*/ 69657 w 391450"/>
                <a:gd name="connsiteY45" fmla="*/ 203775 h 364640"/>
                <a:gd name="connsiteX46" fmla="*/ 69657 w 391450"/>
                <a:gd name="connsiteY46" fmla="*/ 201113 h 364640"/>
                <a:gd name="connsiteX47" fmla="*/ 72383 w 391450"/>
                <a:gd name="connsiteY47" fmla="*/ 198451 h 364640"/>
                <a:gd name="connsiteX48" fmla="*/ 75045 w 391450"/>
                <a:gd name="connsiteY48" fmla="*/ 198451 h 364640"/>
                <a:gd name="connsiteX49" fmla="*/ 75045 w 391450"/>
                <a:gd name="connsiteY49" fmla="*/ 195726 h 364640"/>
                <a:gd name="connsiteX50" fmla="*/ 77707 w 391450"/>
                <a:gd name="connsiteY50" fmla="*/ 195726 h 364640"/>
                <a:gd name="connsiteX51" fmla="*/ 77707 w 391450"/>
                <a:gd name="connsiteY51" fmla="*/ 193064 h 364640"/>
                <a:gd name="connsiteX52" fmla="*/ 80433 w 391450"/>
                <a:gd name="connsiteY52" fmla="*/ 193064 h 364640"/>
                <a:gd name="connsiteX53" fmla="*/ 80433 w 391450"/>
                <a:gd name="connsiteY53" fmla="*/ 190402 h 364640"/>
                <a:gd name="connsiteX54" fmla="*/ 80433 w 391450"/>
                <a:gd name="connsiteY54" fmla="*/ 187676 h 364640"/>
                <a:gd name="connsiteX55" fmla="*/ 80433 w 391450"/>
                <a:gd name="connsiteY55" fmla="*/ 185014 h 364640"/>
                <a:gd name="connsiteX56" fmla="*/ 80433 w 391450"/>
                <a:gd name="connsiteY56" fmla="*/ 182352 h 364640"/>
                <a:gd name="connsiteX57" fmla="*/ 80433 w 391450"/>
                <a:gd name="connsiteY57" fmla="*/ 179690 h 364640"/>
                <a:gd name="connsiteX58" fmla="*/ 80433 w 391450"/>
                <a:gd name="connsiteY58" fmla="*/ 176965 h 364640"/>
                <a:gd name="connsiteX59" fmla="*/ 80433 w 391450"/>
                <a:gd name="connsiteY59" fmla="*/ 174302 h 364640"/>
                <a:gd name="connsiteX60" fmla="*/ 77707 w 391450"/>
                <a:gd name="connsiteY60" fmla="*/ 174302 h 364640"/>
                <a:gd name="connsiteX61" fmla="*/ 75045 w 391450"/>
                <a:gd name="connsiteY61" fmla="*/ 171640 h 364640"/>
                <a:gd name="connsiteX62" fmla="*/ 75045 w 391450"/>
                <a:gd name="connsiteY62" fmla="*/ 168915 h 364640"/>
                <a:gd name="connsiteX63" fmla="*/ 72383 w 391450"/>
                <a:gd name="connsiteY63" fmla="*/ 168915 h 364640"/>
                <a:gd name="connsiteX64" fmla="*/ 72383 w 391450"/>
                <a:gd name="connsiteY64" fmla="*/ 171640 h 364640"/>
                <a:gd name="connsiteX65" fmla="*/ 69657 w 391450"/>
                <a:gd name="connsiteY65" fmla="*/ 171640 h 364640"/>
                <a:gd name="connsiteX66" fmla="*/ 69657 w 391450"/>
                <a:gd name="connsiteY66" fmla="*/ 168915 h 364640"/>
                <a:gd name="connsiteX67" fmla="*/ 66995 w 391450"/>
                <a:gd name="connsiteY67" fmla="*/ 166253 h 364640"/>
                <a:gd name="connsiteX68" fmla="*/ 64333 w 391450"/>
                <a:gd name="connsiteY68" fmla="*/ 163591 h 364640"/>
                <a:gd name="connsiteX69" fmla="*/ 61671 w 391450"/>
                <a:gd name="connsiteY69" fmla="*/ 163591 h 364640"/>
                <a:gd name="connsiteX70" fmla="*/ 58946 w 391450"/>
                <a:gd name="connsiteY70" fmla="*/ 163591 h 364640"/>
                <a:gd name="connsiteX71" fmla="*/ 56284 w 391450"/>
                <a:gd name="connsiteY71" fmla="*/ 163591 h 364640"/>
                <a:gd name="connsiteX72" fmla="*/ 53622 w 391450"/>
                <a:gd name="connsiteY72" fmla="*/ 163591 h 364640"/>
                <a:gd name="connsiteX73" fmla="*/ 50896 w 391450"/>
                <a:gd name="connsiteY73" fmla="*/ 160865 h 364640"/>
                <a:gd name="connsiteX74" fmla="*/ 48234 w 391450"/>
                <a:gd name="connsiteY74" fmla="*/ 160865 h 364640"/>
                <a:gd name="connsiteX75" fmla="*/ 45572 w 391450"/>
                <a:gd name="connsiteY75" fmla="*/ 158203 h 364640"/>
                <a:gd name="connsiteX76" fmla="*/ 45572 w 391450"/>
                <a:gd name="connsiteY76" fmla="*/ 155541 h 364640"/>
                <a:gd name="connsiteX77" fmla="*/ 45572 w 391450"/>
                <a:gd name="connsiteY77" fmla="*/ 152879 h 364640"/>
                <a:gd name="connsiteX78" fmla="*/ 42847 w 391450"/>
                <a:gd name="connsiteY78" fmla="*/ 150153 h 364640"/>
                <a:gd name="connsiteX79" fmla="*/ 37522 w 391450"/>
                <a:gd name="connsiteY79" fmla="*/ 150153 h 364640"/>
                <a:gd name="connsiteX80" fmla="*/ 34860 w 391450"/>
                <a:gd name="connsiteY80" fmla="*/ 150153 h 364640"/>
                <a:gd name="connsiteX81" fmla="*/ 34860 w 391450"/>
                <a:gd name="connsiteY81" fmla="*/ 147491 h 364640"/>
                <a:gd name="connsiteX82" fmla="*/ 32135 w 391450"/>
                <a:gd name="connsiteY82" fmla="*/ 147491 h 364640"/>
                <a:gd name="connsiteX83" fmla="*/ 32135 w 391450"/>
                <a:gd name="connsiteY83" fmla="*/ 142104 h 364640"/>
                <a:gd name="connsiteX84" fmla="*/ 32135 w 391450"/>
                <a:gd name="connsiteY84" fmla="*/ 139442 h 364640"/>
                <a:gd name="connsiteX85" fmla="*/ 29473 w 391450"/>
                <a:gd name="connsiteY85" fmla="*/ 136780 h 364640"/>
                <a:gd name="connsiteX86" fmla="*/ 29473 w 391450"/>
                <a:gd name="connsiteY86" fmla="*/ 134054 h 364640"/>
                <a:gd name="connsiteX87" fmla="*/ 29473 w 391450"/>
                <a:gd name="connsiteY87" fmla="*/ 131392 h 364640"/>
                <a:gd name="connsiteX88" fmla="*/ 32135 w 391450"/>
                <a:gd name="connsiteY88" fmla="*/ 112631 h 364640"/>
                <a:gd name="connsiteX89" fmla="*/ 32135 w 391450"/>
                <a:gd name="connsiteY89" fmla="*/ 109969 h 364640"/>
                <a:gd name="connsiteX90" fmla="*/ 29473 w 391450"/>
                <a:gd name="connsiteY90" fmla="*/ 109969 h 364640"/>
                <a:gd name="connsiteX91" fmla="*/ 29473 w 391450"/>
                <a:gd name="connsiteY91" fmla="*/ 107244 h 364640"/>
                <a:gd name="connsiteX92" fmla="*/ 29473 w 391450"/>
                <a:gd name="connsiteY92" fmla="*/ 104581 h 364640"/>
                <a:gd name="connsiteX93" fmla="*/ 26811 w 391450"/>
                <a:gd name="connsiteY93" fmla="*/ 104581 h 364640"/>
                <a:gd name="connsiteX94" fmla="*/ 26811 w 391450"/>
                <a:gd name="connsiteY94" fmla="*/ 101919 h 364640"/>
                <a:gd name="connsiteX95" fmla="*/ 24085 w 391450"/>
                <a:gd name="connsiteY95" fmla="*/ 101919 h 364640"/>
                <a:gd name="connsiteX96" fmla="*/ 24085 w 391450"/>
                <a:gd name="connsiteY96" fmla="*/ 99194 h 364640"/>
                <a:gd name="connsiteX97" fmla="*/ 24085 w 391450"/>
                <a:gd name="connsiteY97" fmla="*/ 96532 h 364640"/>
                <a:gd name="connsiteX98" fmla="*/ 21423 w 391450"/>
                <a:gd name="connsiteY98" fmla="*/ 96532 h 364640"/>
                <a:gd name="connsiteX99" fmla="*/ 21423 w 391450"/>
                <a:gd name="connsiteY99" fmla="*/ 93870 h 364640"/>
                <a:gd name="connsiteX100" fmla="*/ 21423 w 391450"/>
                <a:gd name="connsiteY100" fmla="*/ 91208 h 364640"/>
                <a:gd name="connsiteX101" fmla="*/ 18761 w 391450"/>
                <a:gd name="connsiteY101" fmla="*/ 91208 h 364640"/>
                <a:gd name="connsiteX102" fmla="*/ 18761 w 391450"/>
                <a:gd name="connsiteY102" fmla="*/ 88482 h 364640"/>
                <a:gd name="connsiteX103" fmla="*/ 16036 w 391450"/>
                <a:gd name="connsiteY103" fmla="*/ 88482 h 364640"/>
                <a:gd name="connsiteX104" fmla="*/ 16036 w 391450"/>
                <a:gd name="connsiteY104" fmla="*/ 85820 h 364640"/>
                <a:gd name="connsiteX105" fmla="*/ 13374 w 391450"/>
                <a:gd name="connsiteY105" fmla="*/ 83158 h 364640"/>
                <a:gd name="connsiteX106" fmla="*/ 13374 w 391450"/>
                <a:gd name="connsiteY106" fmla="*/ 80433 h 364640"/>
                <a:gd name="connsiteX107" fmla="*/ 13374 w 391450"/>
                <a:gd name="connsiteY107" fmla="*/ 75109 h 364640"/>
                <a:gd name="connsiteX108" fmla="*/ 0 w 391450"/>
                <a:gd name="connsiteY108" fmla="*/ 67059 h 364640"/>
                <a:gd name="connsiteX109" fmla="*/ 37522 w 391450"/>
                <a:gd name="connsiteY109" fmla="*/ 42910 h 364640"/>
                <a:gd name="connsiteX110" fmla="*/ 37522 w 391450"/>
                <a:gd name="connsiteY110" fmla="*/ 34860 h 364640"/>
                <a:gd name="connsiteX111" fmla="*/ 37522 w 391450"/>
                <a:gd name="connsiteY111" fmla="*/ 37523 h 364640"/>
                <a:gd name="connsiteX112" fmla="*/ 42847 w 391450"/>
                <a:gd name="connsiteY112" fmla="*/ 67059 h 364640"/>
                <a:gd name="connsiteX113" fmla="*/ 83095 w 391450"/>
                <a:gd name="connsiteY113" fmla="*/ 75109 h 364640"/>
                <a:gd name="connsiteX114" fmla="*/ 85757 w 391450"/>
                <a:gd name="connsiteY114" fmla="*/ 77771 h 364640"/>
                <a:gd name="connsiteX115" fmla="*/ 88482 w 391450"/>
                <a:gd name="connsiteY115" fmla="*/ 77771 h 364640"/>
                <a:gd name="connsiteX116" fmla="*/ 128667 w 391450"/>
                <a:gd name="connsiteY116" fmla="*/ 80433 h 364640"/>
                <a:gd name="connsiteX117" fmla="*/ 128667 w 391450"/>
                <a:gd name="connsiteY117" fmla="*/ 83158 h 364640"/>
                <a:gd name="connsiteX118" fmla="*/ 131329 w 391450"/>
                <a:gd name="connsiteY118" fmla="*/ 83158 h 364640"/>
                <a:gd name="connsiteX119" fmla="*/ 134054 w 391450"/>
                <a:gd name="connsiteY119" fmla="*/ 83158 h 364640"/>
                <a:gd name="connsiteX120" fmla="*/ 136716 w 391450"/>
                <a:gd name="connsiteY120" fmla="*/ 85820 h 364640"/>
                <a:gd name="connsiteX121" fmla="*/ 139378 w 391450"/>
                <a:gd name="connsiteY121" fmla="*/ 88482 h 364640"/>
                <a:gd name="connsiteX122" fmla="*/ 142104 w 391450"/>
                <a:gd name="connsiteY122" fmla="*/ 88482 h 364640"/>
                <a:gd name="connsiteX123" fmla="*/ 144766 w 391450"/>
                <a:gd name="connsiteY123" fmla="*/ 88482 h 364640"/>
                <a:gd name="connsiteX124" fmla="*/ 147428 w 391450"/>
                <a:gd name="connsiteY124" fmla="*/ 88482 h 364640"/>
                <a:gd name="connsiteX125" fmla="*/ 147428 w 391450"/>
                <a:gd name="connsiteY125" fmla="*/ 85820 h 364640"/>
                <a:gd name="connsiteX126" fmla="*/ 150153 w 391450"/>
                <a:gd name="connsiteY126" fmla="*/ 85820 h 364640"/>
                <a:gd name="connsiteX127" fmla="*/ 150153 w 391450"/>
                <a:gd name="connsiteY127" fmla="*/ 83158 h 364640"/>
                <a:gd name="connsiteX128" fmla="*/ 152815 w 391450"/>
                <a:gd name="connsiteY128" fmla="*/ 83158 h 364640"/>
                <a:gd name="connsiteX129" fmla="*/ 155478 w 391450"/>
                <a:gd name="connsiteY129" fmla="*/ 80433 h 364640"/>
                <a:gd name="connsiteX130" fmla="*/ 158140 w 391450"/>
                <a:gd name="connsiteY130" fmla="*/ 80433 h 364640"/>
                <a:gd name="connsiteX131" fmla="*/ 160865 w 391450"/>
                <a:gd name="connsiteY131" fmla="*/ 80433 h 364640"/>
                <a:gd name="connsiteX132" fmla="*/ 163527 w 391450"/>
                <a:gd name="connsiteY132" fmla="*/ 80433 h 364640"/>
                <a:gd name="connsiteX133" fmla="*/ 163527 w 391450"/>
                <a:gd name="connsiteY133" fmla="*/ 83158 h 364640"/>
                <a:gd name="connsiteX134" fmla="*/ 166189 w 391450"/>
                <a:gd name="connsiteY134" fmla="*/ 83158 h 364640"/>
                <a:gd name="connsiteX135" fmla="*/ 206437 w 391450"/>
                <a:gd name="connsiteY135" fmla="*/ 50960 h 364640"/>
                <a:gd name="connsiteX136" fmla="*/ 206437 w 391450"/>
                <a:gd name="connsiteY136" fmla="*/ 48298 h 364640"/>
                <a:gd name="connsiteX137" fmla="*/ 206437 w 391450"/>
                <a:gd name="connsiteY137" fmla="*/ 45572 h 364640"/>
                <a:gd name="connsiteX138" fmla="*/ 203775 w 391450"/>
                <a:gd name="connsiteY138" fmla="*/ 45572 h 364640"/>
                <a:gd name="connsiteX139" fmla="*/ 203775 w 391450"/>
                <a:gd name="connsiteY139" fmla="*/ 42910 h 364640"/>
                <a:gd name="connsiteX140" fmla="*/ 235910 w 391450"/>
                <a:gd name="connsiteY140" fmla="*/ 2726 h 364640"/>
                <a:gd name="connsiteX141" fmla="*/ 235910 w 391450"/>
                <a:gd name="connsiteY141" fmla="*/ 0 h 364640"/>
                <a:gd name="connsiteX142" fmla="*/ 254671 w 391450"/>
                <a:gd name="connsiteY142" fmla="*/ 5388 h 364640"/>
                <a:gd name="connsiteX143" fmla="*/ 297581 w 391450"/>
                <a:gd name="connsiteY143" fmla="*/ 50960 h 364640"/>
                <a:gd name="connsiteX144" fmla="*/ 383401 w 391450"/>
                <a:gd name="connsiteY144" fmla="*/ 59009 h 364640"/>
                <a:gd name="connsiteX145" fmla="*/ 391451 w 391450"/>
                <a:gd name="connsiteY145" fmla="*/ 56347 h 364640"/>
                <a:gd name="connsiteX146" fmla="*/ 391451 w 391450"/>
                <a:gd name="connsiteY146" fmla="*/ 59009 h 364640"/>
                <a:gd name="connsiteX147" fmla="*/ 391451 w 391450"/>
                <a:gd name="connsiteY147" fmla="*/ 61672 h 364640"/>
                <a:gd name="connsiteX148" fmla="*/ 391451 w 391450"/>
                <a:gd name="connsiteY148" fmla="*/ 64397 h 364640"/>
                <a:gd name="connsiteX149" fmla="*/ 391451 w 391450"/>
                <a:gd name="connsiteY149" fmla="*/ 67059 h 364640"/>
                <a:gd name="connsiteX150" fmla="*/ 391451 w 391450"/>
                <a:gd name="connsiteY150" fmla="*/ 69721 h 364640"/>
                <a:gd name="connsiteX151" fmla="*/ 388726 w 391450"/>
                <a:gd name="connsiteY151" fmla="*/ 69721 h 364640"/>
                <a:gd name="connsiteX152" fmla="*/ 386064 w 391450"/>
                <a:gd name="connsiteY152" fmla="*/ 69721 h 364640"/>
                <a:gd name="connsiteX153" fmla="*/ 383401 w 391450"/>
                <a:gd name="connsiteY153" fmla="*/ 69721 h 364640"/>
                <a:gd name="connsiteX154" fmla="*/ 380739 w 391450"/>
                <a:gd name="connsiteY154" fmla="*/ 69721 h 364640"/>
                <a:gd name="connsiteX155" fmla="*/ 378014 w 391450"/>
                <a:gd name="connsiteY155" fmla="*/ 69721 h 364640"/>
                <a:gd name="connsiteX156" fmla="*/ 375352 w 391450"/>
                <a:gd name="connsiteY156" fmla="*/ 69721 h 364640"/>
                <a:gd name="connsiteX157" fmla="*/ 372690 w 391450"/>
                <a:gd name="connsiteY157" fmla="*/ 72383 h 364640"/>
                <a:gd name="connsiteX158" fmla="*/ 375352 w 391450"/>
                <a:gd name="connsiteY158" fmla="*/ 72383 h 364640"/>
                <a:gd name="connsiteX159" fmla="*/ 375352 w 391450"/>
                <a:gd name="connsiteY159" fmla="*/ 75109 h 364640"/>
                <a:gd name="connsiteX160" fmla="*/ 378014 w 391450"/>
                <a:gd name="connsiteY160" fmla="*/ 75109 h 364640"/>
                <a:gd name="connsiteX161" fmla="*/ 378014 w 391450"/>
                <a:gd name="connsiteY161" fmla="*/ 77771 h 364640"/>
                <a:gd name="connsiteX162" fmla="*/ 375352 w 391450"/>
                <a:gd name="connsiteY162" fmla="*/ 80433 h 364640"/>
                <a:gd name="connsiteX163" fmla="*/ 375352 w 391450"/>
                <a:gd name="connsiteY163" fmla="*/ 83158 h 364640"/>
                <a:gd name="connsiteX164" fmla="*/ 372690 w 391450"/>
                <a:gd name="connsiteY164" fmla="*/ 83158 h 364640"/>
                <a:gd name="connsiteX165" fmla="*/ 372690 w 391450"/>
                <a:gd name="connsiteY165" fmla="*/ 85820 h 364640"/>
                <a:gd name="connsiteX166" fmla="*/ 375352 w 391450"/>
                <a:gd name="connsiteY166" fmla="*/ 85820 h 364640"/>
                <a:gd name="connsiteX167" fmla="*/ 375352 w 391450"/>
                <a:gd name="connsiteY167" fmla="*/ 88482 h 364640"/>
                <a:gd name="connsiteX168" fmla="*/ 375352 w 391450"/>
                <a:gd name="connsiteY168" fmla="*/ 91208 h 364640"/>
                <a:gd name="connsiteX169" fmla="*/ 375352 w 391450"/>
                <a:gd name="connsiteY169" fmla="*/ 93870 h 364640"/>
                <a:gd name="connsiteX170" fmla="*/ 372690 w 391450"/>
                <a:gd name="connsiteY170" fmla="*/ 93870 h 364640"/>
                <a:gd name="connsiteX171" fmla="*/ 369964 w 391450"/>
                <a:gd name="connsiteY171" fmla="*/ 96532 h 364640"/>
                <a:gd name="connsiteX172" fmla="*/ 369964 w 391450"/>
                <a:gd name="connsiteY172" fmla="*/ 99194 h 364640"/>
                <a:gd name="connsiteX173" fmla="*/ 372690 w 391450"/>
                <a:gd name="connsiteY173" fmla="*/ 99194 h 364640"/>
                <a:gd name="connsiteX174" fmla="*/ 372690 w 391450"/>
                <a:gd name="connsiteY174" fmla="*/ 101919 h 364640"/>
                <a:gd name="connsiteX175" fmla="*/ 375352 w 391450"/>
                <a:gd name="connsiteY175" fmla="*/ 101919 h 364640"/>
                <a:gd name="connsiteX176" fmla="*/ 375352 w 391450"/>
                <a:gd name="connsiteY176" fmla="*/ 104581 h 364640"/>
                <a:gd name="connsiteX177" fmla="*/ 378014 w 391450"/>
                <a:gd name="connsiteY177" fmla="*/ 104581 h 364640"/>
                <a:gd name="connsiteX178" fmla="*/ 378014 w 391450"/>
                <a:gd name="connsiteY178" fmla="*/ 107244 h 364640"/>
                <a:gd name="connsiteX179" fmla="*/ 375352 w 391450"/>
                <a:gd name="connsiteY179" fmla="*/ 107244 h 364640"/>
                <a:gd name="connsiteX180" fmla="*/ 372690 w 391450"/>
                <a:gd name="connsiteY180" fmla="*/ 107244 h 364640"/>
                <a:gd name="connsiteX181" fmla="*/ 367302 w 391450"/>
                <a:gd name="connsiteY181" fmla="*/ 107244 h 364640"/>
                <a:gd name="connsiteX182" fmla="*/ 367302 w 391450"/>
                <a:gd name="connsiteY182" fmla="*/ 109969 h 364640"/>
                <a:gd name="connsiteX183" fmla="*/ 364640 w 391450"/>
                <a:gd name="connsiteY183" fmla="*/ 109969 h 364640"/>
                <a:gd name="connsiteX184" fmla="*/ 361915 w 391450"/>
                <a:gd name="connsiteY184" fmla="*/ 112631 h 364640"/>
                <a:gd name="connsiteX185" fmla="*/ 361915 w 391450"/>
                <a:gd name="connsiteY185" fmla="*/ 115293 h 364640"/>
                <a:gd name="connsiteX186" fmla="*/ 361915 w 391450"/>
                <a:gd name="connsiteY186" fmla="*/ 118018 h 364640"/>
                <a:gd name="connsiteX187" fmla="*/ 356591 w 391450"/>
                <a:gd name="connsiteY187" fmla="*/ 118018 h 364640"/>
                <a:gd name="connsiteX188" fmla="*/ 356591 w 391450"/>
                <a:gd name="connsiteY188" fmla="*/ 120681 h 364640"/>
                <a:gd name="connsiteX189" fmla="*/ 353929 w 391450"/>
                <a:gd name="connsiteY189" fmla="*/ 120681 h 364640"/>
                <a:gd name="connsiteX190" fmla="*/ 351203 w 391450"/>
                <a:gd name="connsiteY190" fmla="*/ 120681 h 364640"/>
                <a:gd name="connsiteX191" fmla="*/ 348541 w 391450"/>
                <a:gd name="connsiteY191" fmla="*/ 118018 h 364640"/>
                <a:gd name="connsiteX192" fmla="*/ 345879 w 391450"/>
                <a:gd name="connsiteY192" fmla="*/ 118018 h 364640"/>
                <a:gd name="connsiteX193" fmla="*/ 343153 w 391450"/>
                <a:gd name="connsiteY193" fmla="*/ 118018 h 364640"/>
                <a:gd name="connsiteX194" fmla="*/ 343153 w 391450"/>
                <a:gd name="connsiteY194" fmla="*/ 120681 h 364640"/>
                <a:gd name="connsiteX195" fmla="*/ 345879 w 391450"/>
                <a:gd name="connsiteY195" fmla="*/ 120681 h 364640"/>
                <a:gd name="connsiteX196" fmla="*/ 345879 w 391450"/>
                <a:gd name="connsiteY196" fmla="*/ 123343 h 364640"/>
                <a:gd name="connsiteX197" fmla="*/ 345879 w 391450"/>
                <a:gd name="connsiteY197" fmla="*/ 126005 h 364640"/>
                <a:gd name="connsiteX198" fmla="*/ 343153 w 391450"/>
                <a:gd name="connsiteY198" fmla="*/ 126005 h 364640"/>
                <a:gd name="connsiteX199" fmla="*/ 343153 w 391450"/>
                <a:gd name="connsiteY199" fmla="*/ 128730 h 364640"/>
                <a:gd name="connsiteX200" fmla="*/ 340491 w 391450"/>
                <a:gd name="connsiteY200" fmla="*/ 128730 h 364640"/>
                <a:gd name="connsiteX201" fmla="*/ 337829 w 391450"/>
                <a:gd name="connsiteY201" fmla="*/ 128730 h 364640"/>
                <a:gd name="connsiteX202" fmla="*/ 335104 w 391450"/>
                <a:gd name="connsiteY202" fmla="*/ 128730 h 364640"/>
                <a:gd name="connsiteX203" fmla="*/ 335104 w 391450"/>
                <a:gd name="connsiteY203" fmla="*/ 131392 h 364640"/>
                <a:gd name="connsiteX204" fmla="*/ 332442 w 391450"/>
                <a:gd name="connsiteY204" fmla="*/ 134054 h 364640"/>
                <a:gd name="connsiteX205" fmla="*/ 329780 w 391450"/>
                <a:gd name="connsiteY205" fmla="*/ 136780 h 364640"/>
                <a:gd name="connsiteX206" fmla="*/ 324392 w 391450"/>
                <a:gd name="connsiteY206" fmla="*/ 139442 h 364640"/>
                <a:gd name="connsiteX207" fmla="*/ 321730 w 391450"/>
                <a:gd name="connsiteY207" fmla="*/ 142104 h 364640"/>
                <a:gd name="connsiteX208" fmla="*/ 319068 w 391450"/>
                <a:gd name="connsiteY208" fmla="*/ 142104 h 364640"/>
                <a:gd name="connsiteX209" fmla="*/ 316343 w 391450"/>
                <a:gd name="connsiteY209" fmla="*/ 142104 h 364640"/>
                <a:gd name="connsiteX210" fmla="*/ 313681 w 391450"/>
                <a:gd name="connsiteY210" fmla="*/ 142104 h 364640"/>
                <a:gd name="connsiteX211" fmla="*/ 313681 w 391450"/>
                <a:gd name="connsiteY211" fmla="*/ 139442 h 364640"/>
                <a:gd name="connsiteX212" fmla="*/ 311018 w 391450"/>
                <a:gd name="connsiteY212" fmla="*/ 139442 h 364640"/>
                <a:gd name="connsiteX213" fmla="*/ 308293 w 391450"/>
                <a:gd name="connsiteY213" fmla="*/ 139442 h 364640"/>
                <a:gd name="connsiteX214" fmla="*/ 308293 w 391450"/>
                <a:gd name="connsiteY214" fmla="*/ 142104 h 364640"/>
                <a:gd name="connsiteX215" fmla="*/ 308293 w 391450"/>
                <a:gd name="connsiteY215" fmla="*/ 144830 h 364640"/>
                <a:gd name="connsiteX216" fmla="*/ 308293 w 391450"/>
                <a:gd name="connsiteY216" fmla="*/ 147491 h 364640"/>
                <a:gd name="connsiteX217" fmla="*/ 308293 w 391450"/>
                <a:gd name="connsiteY217" fmla="*/ 150153 h 364640"/>
                <a:gd name="connsiteX218" fmla="*/ 308293 w 391450"/>
                <a:gd name="connsiteY218" fmla="*/ 152879 h 364640"/>
                <a:gd name="connsiteX219" fmla="*/ 311018 w 391450"/>
                <a:gd name="connsiteY219" fmla="*/ 155541 h 364640"/>
                <a:gd name="connsiteX220" fmla="*/ 313681 w 391450"/>
                <a:gd name="connsiteY220" fmla="*/ 155541 h 364640"/>
                <a:gd name="connsiteX221" fmla="*/ 313681 w 391450"/>
                <a:gd name="connsiteY221" fmla="*/ 158203 h 364640"/>
                <a:gd name="connsiteX222" fmla="*/ 316343 w 391450"/>
                <a:gd name="connsiteY222" fmla="*/ 158203 h 364640"/>
                <a:gd name="connsiteX223" fmla="*/ 316343 w 391450"/>
                <a:gd name="connsiteY223" fmla="*/ 160865 h 364640"/>
                <a:gd name="connsiteX224" fmla="*/ 313681 w 391450"/>
                <a:gd name="connsiteY224" fmla="*/ 160865 h 364640"/>
                <a:gd name="connsiteX225" fmla="*/ 313681 w 391450"/>
                <a:gd name="connsiteY225" fmla="*/ 163591 h 364640"/>
                <a:gd name="connsiteX226" fmla="*/ 311018 w 391450"/>
                <a:gd name="connsiteY226" fmla="*/ 163591 h 364640"/>
                <a:gd name="connsiteX227" fmla="*/ 308293 w 391450"/>
                <a:gd name="connsiteY227" fmla="*/ 163591 h 364640"/>
                <a:gd name="connsiteX228" fmla="*/ 305631 w 391450"/>
                <a:gd name="connsiteY228" fmla="*/ 163591 h 364640"/>
                <a:gd name="connsiteX229" fmla="*/ 302969 w 391450"/>
                <a:gd name="connsiteY229" fmla="*/ 163591 h 364640"/>
                <a:gd name="connsiteX230" fmla="*/ 302969 w 391450"/>
                <a:gd name="connsiteY230" fmla="*/ 160865 h 364640"/>
                <a:gd name="connsiteX231" fmla="*/ 302969 w 391450"/>
                <a:gd name="connsiteY231" fmla="*/ 158203 h 364640"/>
                <a:gd name="connsiteX232" fmla="*/ 302969 w 391450"/>
                <a:gd name="connsiteY232" fmla="*/ 155541 h 364640"/>
                <a:gd name="connsiteX233" fmla="*/ 302969 w 391450"/>
                <a:gd name="connsiteY233" fmla="*/ 152879 h 364640"/>
                <a:gd name="connsiteX234" fmla="*/ 300243 w 391450"/>
                <a:gd name="connsiteY234" fmla="*/ 152879 h 364640"/>
                <a:gd name="connsiteX235" fmla="*/ 297581 w 391450"/>
                <a:gd name="connsiteY235" fmla="*/ 152879 h 364640"/>
                <a:gd name="connsiteX236" fmla="*/ 294919 w 391450"/>
                <a:gd name="connsiteY236" fmla="*/ 155541 h 364640"/>
                <a:gd name="connsiteX237" fmla="*/ 292257 w 391450"/>
                <a:gd name="connsiteY237" fmla="*/ 158203 h 364640"/>
                <a:gd name="connsiteX238" fmla="*/ 292257 w 391450"/>
                <a:gd name="connsiteY238" fmla="*/ 160865 h 364640"/>
                <a:gd name="connsiteX239" fmla="*/ 294919 w 391450"/>
                <a:gd name="connsiteY239" fmla="*/ 163591 h 364640"/>
                <a:gd name="connsiteX240" fmla="*/ 294919 w 391450"/>
                <a:gd name="connsiteY240" fmla="*/ 166253 h 364640"/>
                <a:gd name="connsiteX241" fmla="*/ 294919 w 391450"/>
                <a:gd name="connsiteY241" fmla="*/ 168915 h 364640"/>
                <a:gd name="connsiteX242" fmla="*/ 297581 w 391450"/>
                <a:gd name="connsiteY242" fmla="*/ 171640 h 364640"/>
                <a:gd name="connsiteX243" fmla="*/ 297581 w 391450"/>
                <a:gd name="connsiteY243" fmla="*/ 174302 h 364640"/>
                <a:gd name="connsiteX244" fmla="*/ 300243 w 391450"/>
                <a:gd name="connsiteY244" fmla="*/ 176965 h 364640"/>
                <a:gd name="connsiteX245" fmla="*/ 300243 w 391450"/>
                <a:gd name="connsiteY245" fmla="*/ 179690 h 364640"/>
                <a:gd name="connsiteX246" fmla="*/ 300243 w 391450"/>
                <a:gd name="connsiteY246" fmla="*/ 182352 h 364640"/>
                <a:gd name="connsiteX247" fmla="*/ 300243 w 391450"/>
                <a:gd name="connsiteY247" fmla="*/ 185014 h 364640"/>
                <a:gd name="connsiteX248" fmla="*/ 300243 w 391450"/>
                <a:gd name="connsiteY248" fmla="*/ 187676 h 364640"/>
                <a:gd name="connsiteX249" fmla="*/ 297581 w 391450"/>
                <a:gd name="connsiteY249" fmla="*/ 187676 h 364640"/>
                <a:gd name="connsiteX250" fmla="*/ 297581 w 391450"/>
                <a:gd name="connsiteY250" fmla="*/ 190402 h 364640"/>
                <a:gd name="connsiteX251" fmla="*/ 294919 w 391450"/>
                <a:gd name="connsiteY251" fmla="*/ 190402 h 364640"/>
                <a:gd name="connsiteX252" fmla="*/ 294919 w 391450"/>
                <a:gd name="connsiteY252" fmla="*/ 193064 h 364640"/>
                <a:gd name="connsiteX253" fmla="*/ 292257 w 391450"/>
                <a:gd name="connsiteY253" fmla="*/ 193064 h 364640"/>
                <a:gd name="connsiteX254" fmla="*/ 289532 w 391450"/>
                <a:gd name="connsiteY254" fmla="*/ 195726 h 364640"/>
                <a:gd name="connsiteX255" fmla="*/ 292257 w 391450"/>
                <a:gd name="connsiteY255" fmla="*/ 195726 h 364640"/>
                <a:gd name="connsiteX256" fmla="*/ 292257 w 391450"/>
                <a:gd name="connsiteY256" fmla="*/ 198451 h 364640"/>
                <a:gd name="connsiteX257" fmla="*/ 294919 w 391450"/>
                <a:gd name="connsiteY257" fmla="*/ 198451 h 364640"/>
                <a:gd name="connsiteX258" fmla="*/ 297581 w 391450"/>
                <a:gd name="connsiteY258" fmla="*/ 201113 h 364640"/>
                <a:gd name="connsiteX259" fmla="*/ 297581 w 391450"/>
                <a:gd name="connsiteY259" fmla="*/ 203775 h 364640"/>
                <a:gd name="connsiteX260" fmla="*/ 294919 w 391450"/>
                <a:gd name="connsiteY260" fmla="*/ 203775 h 364640"/>
                <a:gd name="connsiteX261" fmla="*/ 292257 w 391450"/>
                <a:gd name="connsiteY261" fmla="*/ 203775 h 364640"/>
                <a:gd name="connsiteX262" fmla="*/ 289532 w 391450"/>
                <a:gd name="connsiteY262" fmla="*/ 203775 h 364640"/>
                <a:gd name="connsiteX263" fmla="*/ 289532 w 391450"/>
                <a:gd name="connsiteY263" fmla="*/ 206501 h 364640"/>
                <a:gd name="connsiteX264" fmla="*/ 289532 w 391450"/>
                <a:gd name="connsiteY264" fmla="*/ 209163 h 364640"/>
                <a:gd name="connsiteX265" fmla="*/ 286870 w 391450"/>
                <a:gd name="connsiteY265" fmla="*/ 209163 h 364640"/>
                <a:gd name="connsiteX266" fmla="*/ 286870 w 391450"/>
                <a:gd name="connsiteY266" fmla="*/ 211825 h 364640"/>
                <a:gd name="connsiteX267" fmla="*/ 284208 w 391450"/>
                <a:gd name="connsiteY267" fmla="*/ 214487 h 364640"/>
                <a:gd name="connsiteX268" fmla="*/ 284208 w 391450"/>
                <a:gd name="connsiteY268" fmla="*/ 217212 h 364640"/>
                <a:gd name="connsiteX269" fmla="*/ 286870 w 391450"/>
                <a:gd name="connsiteY269" fmla="*/ 217212 h 364640"/>
                <a:gd name="connsiteX270" fmla="*/ 286870 w 391450"/>
                <a:gd name="connsiteY270" fmla="*/ 219874 h 364640"/>
                <a:gd name="connsiteX271" fmla="*/ 286870 w 391450"/>
                <a:gd name="connsiteY271" fmla="*/ 222537 h 364640"/>
                <a:gd name="connsiteX272" fmla="*/ 286870 w 391450"/>
                <a:gd name="connsiteY272" fmla="*/ 225262 h 364640"/>
                <a:gd name="connsiteX273" fmla="*/ 286870 w 391450"/>
                <a:gd name="connsiteY273" fmla="*/ 227924 h 364640"/>
                <a:gd name="connsiteX274" fmla="*/ 286870 w 391450"/>
                <a:gd name="connsiteY274" fmla="*/ 230586 h 364640"/>
                <a:gd name="connsiteX275" fmla="*/ 284208 w 391450"/>
                <a:gd name="connsiteY275" fmla="*/ 233311 h 364640"/>
                <a:gd name="connsiteX276" fmla="*/ 281482 w 391450"/>
                <a:gd name="connsiteY276" fmla="*/ 233311 h 364640"/>
                <a:gd name="connsiteX277" fmla="*/ 281482 w 391450"/>
                <a:gd name="connsiteY277" fmla="*/ 235974 h 364640"/>
                <a:gd name="connsiteX278" fmla="*/ 284208 w 391450"/>
                <a:gd name="connsiteY278" fmla="*/ 235974 h 364640"/>
                <a:gd name="connsiteX279" fmla="*/ 284208 w 391450"/>
                <a:gd name="connsiteY279" fmla="*/ 238636 h 364640"/>
                <a:gd name="connsiteX280" fmla="*/ 284208 w 391450"/>
                <a:gd name="connsiteY280" fmla="*/ 241361 h 364640"/>
                <a:gd name="connsiteX281" fmla="*/ 281482 w 391450"/>
                <a:gd name="connsiteY281" fmla="*/ 241361 h 364640"/>
                <a:gd name="connsiteX282" fmla="*/ 278820 w 391450"/>
                <a:gd name="connsiteY282" fmla="*/ 241361 h 364640"/>
                <a:gd name="connsiteX283" fmla="*/ 276158 w 391450"/>
                <a:gd name="connsiteY283" fmla="*/ 241361 h 364640"/>
                <a:gd name="connsiteX284" fmla="*/ 273433 w 391450"/>
                <a:gd name="connsiteY284" fmla="*/ 241361 h 364640"/>
                <a:gd name="connsiteX285" fmla="*/ 268108 w 391450"/>
                <a:gd name="connsiteY285" fmla="*/ 241361 h 364640"/>
                <a:gd name="connsiteX286" fmla="*/ 265446 w 391450"/>
                <a:gd name="connsiteY286" fmla="*/ 241361 h 364640"/>
                <a:gd name="connsiteX287" fmla="*/ 265446 w 391450"/>
                <a:gd name="connsiteY287" fmla="*/ 238636 h 364640"/>
                <a:gd name="connsiteX288" fmla="*/ 262721 w 391450"/>
                <a:gd name="connsiteY288" fmla="*/ 238636 h 364640"/>
                <a:gd name="connsiteX289" fmla="*/ 260059 w 391450"/>
                <a:gd name="connsiteY289" fmla="*/ 241361 h 364640"/>
                <a:gd name="connsiteX290" fmla="*/ 257397 w 391450"/>
                <a:gd name="connsiteY290" fmla="*/ 241361 h 364640"/>
                <a:gd name="connsiteX291" fmla="*/ 254671 w 391450"/>
                <a:gd name="connsiteY291" fmla="*/ 241361 h 364640"/>
                <a:gd name="connsiteX292" fmla="*/ 252009 w 391450"/>
                <a:gd name="connsiteY292" fmla="*/ 241361 h 364640"/>
                <a:gd name="connsiteX293" fmla="*/ 252009 w 391450"/>
                <a:gd name="connsiteY293" fmla="*/ 238636 h 364640"/>
                <a:gd name="connsiteX294" fmla="*/ 249347 w 391450"/>
                <a:gd name="connsiteY294" fmla="*/ 238636 h 364640"/>
                <a:gd name="connsiteX295" fmla="*/ 246622 w 391450"/>
                <a:gd name="connsiteY295" fmla="*/ 235974 h 364640"/>
                <a:gd name="connsiteX296" fmla="*/ 243960 w 391450"/>
                <a:gd name="connsiteY296" fmla="*/ 235974 h 364640"/>
                <a:gd name="connsiteX297" fmla="*/ 243960 w 391450"/>
                <a:gd name="connsiteY297" fmla="*/ 227924 h 364640"/>
                <a:gd name="connsiteX298" fmla="*/ 241298 w 391450"/>
                <a:gd name="connsiteY298" fmla="*/ 227924 h 364640"/>
                <a:gd name="connsiteX299" fmla="*/ 238636 w 391450"/>
                <a:gd name="connsiteY299" fmla="*/ 227924 h 364640"/>
                <a:gd name="connsiteX300" fmla="*/ 235910 w 391450"/>
                <a:gd name="connsiteY300" fmla="*/ 227924 h 364640"/>
                <a:gd name="connsiteX301" fmla="*/ 233248 w 391450"/>
                <a:gd name="connsiteY301" fmla="*/ 227924 h 364640"/>
                <a:gd name="connsiteX302" fmla="*/ 230586 w 391450"/>
                <a:gd name="connsiteY302" fmla="*/ 230586 h 364640"/>
                <a:gd name="connsiteX303" fmla="*/ 227860 w 391450"/>
                <a:gd name="connsiteY303" fmla="*/ 230586 h 364640"/>
                <a:gd name="connsiteX304" fmla="*/ 225198 w 391450"/>
                <a:gd name="connsiteY304" fmla="*/ 230586 h 364640"/>
                <a:gd name="connsiteX305" fmla="*/ 222536 w 391450"/>
                <a:gd name="connsiteY305" fmla="*/ 230586 h 364640"/>
                <a:gd name="connsiteX306" fmla="*/ 222536 w 391450"/>
                <a:gd name="connsiteY306" fmla="*/ 227924 h 364640"/>
                <a:gd name="connsiteX307" fmla="*/ 219811 w 391450"/>
                <a:gd name="connsiteY307" fmla="*/ 227924 h 364640"/>
                <a:gd name="connsiteX308" fmla="*/ 217149 w 391450"/>
                <a:gd name="connsiteY308" fmla="*/ 227924 h 364640"/>
                <a:gd name="connsiteX309" fmla="*/ 214487 w 391450"/>
                <a:gd name="connsiteY309" fmla="*/ 227924 h 364640"/>
                <a:gd name="connsiteX310" fmla="*/ 211825 w 391450"/>
                <a:gd name="connsiteY310" fmla="*/ 227924 h 364640"/>
                <a:gd name="connsiteX311" fmla="*/ 209099 w 391450"/>
                <a:gd name="connsiteY311" fmla="*/ 227924 h 364640"/>
                <a:gd name="connsiteX312" fmla="*/ 206437 w 391450"/>
                <a:gd name="connsiteY312" fmla="*/ 225262 h 364640"/>
                <a:gd name="connsiteX313" fmla="*/ 203775 w 391450"/>
                <a:gd name="connsiteY313" fmla="*/ 225262 h 364640"/>
                <a:gd name="connsiteX314" fmla="*/ 201050 w 391450"/>
                <a:gd name="connsiteY314" fmla="*/ 222537 h 364640"/>
                <a:gd name="connsiteX315" fmla="*/ 198388 w 391450"/>
                <a:gd name="connsiteY315" fmla="*/ 222537 h 364640"/>
                <a:gd name="connsiteX316" fmla="*/ 198388 w 391450"/>
                <a:gd name="connsiteY316" fmla="*/ 219874 h 364640"/>
                <a:gd name="connsiteX317" fmla="*/ 195726 w 391450"/>
                <a:gd name="connsiteY317" fmla="*/ 219874 h 364640"/>
                <a:gd name="connsiteX318" fmla="*/ 195726 w 391450"/>
                <a:gd name="connsiteY318" fmla="*/ 222537 h 364640"/>
                <a:gd name="connsiteX319" fmla="*/ 193000 w 391450"/>
                <a:gd name="connsiteY319" fmla="*/ 222537 h 364640"/>
                <a:gd name="connsiteX320" fmla="*/ 190338 w 391450"/>
                <a:gd name="connsiteY320" fmla="*/ 222537 h 364640"/>
                <a:gd name="connsiteX321" fmla="*/ 187676 w 391450"/>
                <a:gd name="connsiteY321" fmla="*/ 225262 h 364640"/>
                <a:gd name="connsiteX322" fmla="*/ 187676 w 391450"/>
                <a:gd name="connsiteY322" fmla="*/ 227924 h 364640"/>
                <a:gd name="connsiteX323" fmla="*/ 190338 w 391450"/>
                <a:gd name="connsiteY323" fmla="*/ 230586 h 364640"/>
                <a:gd name="connsiteX324" fmla="*/ 187676 w 391450"/>
                <a:gd name="connsiteY324" fmla="*/ 233311 h 364640"/>
                <a:gd name="connsiteX325" fmla="*/ 187676 w 391450"/>
                <a:gd name="connsiteY325" fmla="*/ 235974 h 364640"/>
                <a:gd name="connsiteX326" fmla="*/ 190338 w 391450"/>
                <a:gd name="connsiteY326" fmla="*/ 235974 h 364640"/>
                <a:gd name="connsiteX327" fmla="*/ 190338 w 391450"/>
                <a:gd name="connsiteY327" fmla="*/ 238636 h 364640"/>
                <a:gd name="connsiteX328" fmla="*/ 190338 w 391450"/>
                <a:gd name="connsiteY328" fmla="*/ 241361 h 364640"/>
                <a:gd name="connsiteX329" fmla="*/ 190338 w 391450"/>
                <a:gd name="connsiteY329" fmla="*/ 244023 h 364640"/>
                <a:gd name="connsiteX330" fmla="*/ 190338 w 391450"/>
                <a:gd name="connsiteY330" fmla="*/ 246685 h 364640"/>
                <a:gd name="connsiteX331" fmla="*/ 187676 w 391450"/>
                <a:gd name="connsiteY331" fmla="*/ 246685 h 364640"/>
                <a:gd name="connsiteX332" fmla="*/ 187676 w 391450"/>
                <a:gd name="connsiteY332" fmla="*/ 249347 h 364640"/>
                <a:gd name="connsiteX333" fmla="*/ 187676 w 391450"/>
                <a:gd name="connsiteY333" fmla="*/ 252073 h 364640"/>
                <a:gd name="connsiteX334" fmla="*/ 187676 w 391450"/>
                <a:gd name="connsiteY334" fmla="*/ 254735 h 364640"/>
                <a:gd name="connsiteX335" fmla="*/ 184950 w 391450"/>
                <a:gd name="connsiteY335" fmla="*/ 257397 h 364640"/>
                <a:gd name="connsiteX336" fmla="*/ 184950 w 391450"/>
                <a:gd name="connsiteY336" fmla="*/ 260123 h 364640"/>
                <a:gd name="connsiteX337" fmla="*/ 182288 w 391450"/>
                <a:gd name="connsiteY337" fmla="*/ 260123 h 364640"/>
                <a:gd name="connsiteX338" fmla="*/ 182288 w 391450"/>
                <a:gd name="connsiteY338" fmla="*/ 262785 h 364640"/>
                <a:gd name="connsiteX339" fmla="*/ 182288 w 391450"/>
                <a:gd name="connsiteY339" fmla="*/ 265446 h 364640"/>
                <a:gd name="connsiteX340" fmla="*/ 179626 w 391450"/>
                <a:gd name="connsiteY340" fmla="*/ 265446 h 364640"/>
                <a:gd name="connsiteX341" fmla="*/ 182288 w 391450"/>
                <a:gd name="connsiteY341" fmla="*/ 268172 h 364640"/>
                <a:gd name="connsiteX342" fmla="*/ 182288 w 391450"/>
                <a:gd name="connsiteY342" fmla="*/ 270834 h 364640"/>
                <a:gd name="connsiteX343" fmla="*/ 179626 w 391450"/>
                <a:gd name="connsiteY343" fmla="*/ 273496 h 364640"/>
                <a:gd name="connsiteX344" fmla="*/ 182288 w 391450"/>
                <a:gd name="connsiteY344" fmla="*/ 276158 h 364640"/>
                <a:gd name="connsiteX345" fmla="*/ 182288 w 391450"/>
                <a:gd name="connsiteY345" fmla="*/ 278884 h 364640"/>
                <a:gd name="connsiteX346" fmla="*/ 184950 w 391450"/>
                <a:gd name="connsiteY346" fmla="*/ 278884 h 364640"/>
                <a:gd name="connsiteX347" fmla="*/ 184950 w 391450"/>
                <a:gd name="connsiteY347" fmla="*/ 281546 h 364640"/>
                <a:gd name="connsiteX348" fmla="*/ 184950 w 391450"/>
                <a:gd name="connsiteY348" fmla="*/ 284208 h 364640"/>
                <a:gd name="connsiteX349" fmla="*/ 182288 w 391450"/>
                <a:gd name="connsiteY349" fmla="*/ 284208 h 364640"/>
                <a:gd name="connsiteX350" fmla="*/ 182288 w 391450"/>
                <a:gd name="connsiteY350" fmla="*/ 286933 h 364640"/>
                <a:gd name="connsiteX351" fmla="*/ 184950 w 391450"/>
                <a:gd name="connsiteY351" fmla="*/ 286933 h 364640"/>
                <a:gd name="connsiteX352" fmla="*/ 184950 w 391450"/>
                <a:gd name="connsiteY352" fmla="*/ 289595 h 364640"/>
                <a:gd name="connsiteX353" fmla="*/ 182288 w 391450"/>
                <a:gd name="connsiteY353" fmla="*/ 289595 h 364640"/>
                <a:gd name="connsiteX354" fmla="*/ 179626 w 391450"/>
                <a:gd name="connsiteY354" fmla="*/ 289595 h 364640"/>
                <a:gd name="connsiteX355" fmla="*/ 176964 w 391450"/>
                <a:gd name="connsiteY355" fmla="*/ 292258 h 364640"/>
                <a:gd name="connsiteX356" fmla="*/ 176964 w 391450"/>
                <a:gd name="connsiteY356" fmla="*/ 294983 h 364640"/>
                <a:gd name="connsiteX357" fmla="*/ 174239 w 391450"/>
                <a:gd name="connsiteY357" fmla="*/ 294983 h 364640"/>
                <a:gd name="connsiteX358" fmla="*/ 171577 w 391450"/>
                <a:gd name="connsiteY358" fmla="*/ 297645 h 364640"/>
                <a:gd name="connsiteX359" fmla="*/ 168915 w 391450"/>
                <a:gd name="connsiteY359" fmla="*/ 300307 h 364640"/>
                <a:gd name="connsiteX360" fmla="*/ 168915 w 391450"/>
                <a:gd name="connsiteY360" fmla="*/ 303032 h 364640"/>
                <a:gd name="connsiteX361" fmla="*/ 166189 w 391450"/>
                <a:gd name="connsiteY361" fmla="*/ 305695 h 364640"/>
                <a:gd name="connsiteX362" fmla="*/ 168915 w 391450"/>
                <a:gd name="connsiteY362" fmla="*/ 305695 h 364640"/>
                <a:gd name="connsiteX363" fmla="*/ 99194 w 391450"/>
                <a:gd name="connsiteY363" fmla="*/ 364640 h 364640"/>
                <a:gd name="connsiteX364" fmla="*/ 99194 w 391450"/>
                <a:gd name="connsiteY364" fmla="*/ 364640 h 36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391450" h="364640">
                  <a:moveTo>
                    <a:pt x="99194" y="364640"/>
                  </a:moveTo>
                  <a:lnTo>
                    <a:pt x="50896" y="303032"/>
                  </a:lnTo>
                  <a:lnTo>
                    <a:pt x="50896" y="300307"/>
                  </a:lnTo>
                  <a:lnTo>
                    <a:pt x="53622" y="297645"/>
                  </a:lnTo>
                  <a:lnTo>
                    <a:pt x="56284" y="294983"/>
                  </a:lnTo>
                  <a:lnTo>
                    <a:pt x="58946" y="294983"/>
                  </a:lnTo>
                  <a:lnTo>
                    <a:pt x="61671" y="292258"/>
                  </a:lnTo>
                  <a:lnTo>
                    <a:pt x="61671" y="289595"/>
                  </a:lnTo>
                  <a:lnTo>
                    <a:pt x="64333" y="286933"/>
                  </a:lnTo>
                  <a:lnTo>
                    <a:pt x="66995" y="284208"/>
                  </a:lnTo>
                  <a:lnTo>
                    <a:pt x="69657" y="278884"/>
                  </a:lnTo>
                  <a:lnTo>
                    <a:pt x="72383" y="276158"/>
                  </a:lnTo>
                  <a:lnTo>
                    <a:pt x="77707" y="268172"/>
                  </a:lnTo>
                  <a:lnTo>
                    <a:pt x="80433" y="265446"/>
                  </a:lnTo>
                  <a:lnTo>
                    <a:pt x="83095" y="265446"/>
                  </a:lnTo>
                  <a:lnTo>
                    <a:pt x="85757" y="262785"/>
                  </a:lnTo>
                  <a:lnTo>
                    <a:pt x="88482" y="262785"/>
                  </a:lnTo>
                  <a:lnTo>
                    <a:pt x="91144" y="260123"/>
                  </a:lnTo>
                  <a:lnTo>
                    <a:pt x="91144" y="257397"/>
                  </a:lnTo>
                  <a:lnTo>
                    <a:pt x="91144" y="254735"/>
                  </a:lnTo>
                  <a:lnTo>
                    <a:pt x="93806" y="252073"/>
                  </a:lnTo>
                  <a:lnTo>
                    <a:pt x="93806" y="249347"/>
                  </a:lnTo>
                  <a:lnTo>
                    <a:pt x="93806" y="246685"/>
                  </a:lnTo>
                  <a:lnTo>
                    <a:pt x="93806" y="244023"/>
                  </a:lnTo>
                  <a:lnTo>
                    <a:pt x="93806" y="241361"/>
                  </a:lnTo>
                  <a:lnTo>
                    <a:pt x="93806" y="238636"/>
                  </a:lnTo>
                  <a:lnTo>
                    <a:pt x="93806" y="235974"/>
                  </a:lnTo>
                  <a:lnTo>
                    <a:pt x="93806" y="233311"/>
                  </a:lnTo>
                  <a:lnTo>
                    <a:pt x="93806" y="230586"/>
                  </a:lnTo>
                  <a:lnTo>
                    <a:pt x="91144" y="230586"/>
                  </a:lnTo>
                  <a:lnTo>
                    <a:pt x="91144" y="227924"/>
                  </a:lnTo>
                  <a:lnTo>
                    <a:pt x="88482" y="225262"/>
                  </a:lnTo>
                  <a:lnTo>
                    <a:pt x="85757" y="225262"/>
                  </a:lnTo>
                  <a:lnTo>
                    <a:pt x="85757" y="222537"/>
                  </a:lnTo>
                  <a:lnTo>
                    <a:pt x="83095" y="222537"/>
                  </a:lnTo>
                  <a:lnTo>
                    <a:pt x="80433" y="219874"/>
                  </a:lnTo>
                  <a:lnTo>
                    <a:pt x="77707" y="217212"/>
                  </a:lnTo>
                  <a:lnTo>
                    <a:pt x="77707" y="214487"/>
                  </a:lnTo>
                  <a:lnTo>
                    <a:pt x="77707" y="211825"/>
                  </a:lnTo>
                  <a:lnTo>
                    <a:pt x="75045" y="211825"/>
                  </a:lnTo>
                  <a:lnTo>
                    <a:pt x="75045" y="209163"/>
                  </a:lnTo>
                  <a:lnTo>
                    <a:pt x="72383" y="209163"/>
                  </a:lnTo>
                  <a:lnTo>
                    <a:pt x="72383" y="206501"/>
                  </a:lnTo>
                  <a:lnTo>
                    <a:pt x="75045" y="203775"/>
                  </a:lnTo>
                  <a:lnTo>
                    <a:pt x="72383" y="203775"/>
                  </a:lnTo>
                  <a:lnTo>
                    <a:pt x="69657" y="203775"/>
                  </a:lnTo>
                  <a:lnTo>
                    <a:pt x="69657" y="201113"/>
                  </a:lnTo>
                  <a:lnTo>
                    <a:pt x="72383" y="198451"/>
                  </a:lnTo>
                  <a:lnTo>
                    <a:pt x="75045" y="198451"/>
                  </a:lnTo>
                  <a:lnTo>
                    <a:pt x="75045" y="195726"/>
                  </a:lnTo>
                  <a:lnTo>
                    <a:pt x="77707" y="195726"/>
                  </a:lnTo>
                  <a:lnTo>
                    <a:pt x="77707" y="193064"/>
                  </a:lnTo>
                  <a:lnTo>
                    <a:pt x="80433" y="193064"/>
                  </a:lnTo>
                  <a:lnTo>
                    <a:pt x="80433" y="190402"/>
                  </a:lnTo>
                  <a:lnTo>
                    <a:pt x="80433" y="187676"/>
                  </a:lnTo>
                  <a:lnTo>
                    <a:pt x="80433" y="185014"/>
                  </a:lnTo>
                  <a:lnTo>
                    <a:pt x="80433" y="182352"/>
                  </a:lnTo>
                  <a:lnTo>
                    <a:pt x="80433" y="179690"/>
                  </a:lnTo>
                  <a:lnTo>
                    <a:pt x="80433" y="176965"/>
                  </a:lnTo>
                  <a:lnTo>
                    <a:pt x="80433" y="174302"/>
                  </a:lnTo>
                  <a:lnTo>
                    <a:pt x="77707" y="174302"/>
                  </a:lnTo>
                  <a:lnTo>
                    <a:pt x="75045" y="171640"/>
                  </a:lnTo>
                  <a:lnTo>
                    <a:pt x="75045" y="168915"/>
                  </a:lnTo>
                  <a:lnTo>
                    <a:pt x="72383" y="168915"/>
                  </a:lnTo>
                  <a:lnTo>
                    <a:pt x="72383" y="171640"/>
                  </a:lnTo>
                  <a:lnTo>
                    <a:pt x="69657" y="171640"/>
                  </a:lnTo>
                  <a:lnTo>
                    <a:pt x="69657" y="168915"/>
                  </a:lnTo>
                  <a:lnTo>
                    <a:pt x="66995" y="166253"/>
                  </a:lnTo>
                  <a:lnTo>
                    <a:pt x="64333" y="163591"/>
                  </a:lnTo>
                  <a:lnTo>
                    <a:pt x="61671" y="163591"/>
                  </a:lnTo>
                  <a:lnTo>
                    <a:pt x="58946" y="163591"/>
                  </a:lnTo>
                  <a:lnTo>
                    <a:pt x="56284" y="163591"/>
                  </a:lnTo>
                  <a:lnTo>
                    <a:pt x="53622" y="163591"/>
                  </a:lnTo>
                  <a:lnTo>
                    <a:pt x="50896" y="160865"/>
                  </a:lnTo>
                  <a:lnTo>
                    <a:pt x="48234" y="160865"/>
                  </a:lnTo>
                  <a:lnTo>
                    <a:pt x="45572" y="158203"/>
                  </a:lnTo>
                  <a:lnTo>
                    <a:pt x="45572" y="155541"/>
                  </a:lnTo>
                  <a:lnTo>
                    <a:pt x="45572" y="152879"/>
                  </a:lnTo>
                  <a:lnTo>
                    <a:pt x="42847" y="150153"/>
                  </a:lnTo>
                  <a:lnTo>
                    <a:pt x="37522" y="150153"/>
                  </a:lnTo>
                  <a:lnTo>
                    <a:pt x="34860" y="150153"/>
                  </a:lnTo>
                  <a:lnTo>
                    <a:pt x="34860" y="147491"/>
                  </a:lnTo>
                  <a:lnTo>
                    <a:pt x="32135" y="147491"/>
                  </a:lnTo>
                  <a:lnTo>
                    <a:pt x="32135" y="142104"/>
                  </a:lnTo>
                  <a:lnTo>
                    <a:pt x="32135" y="139442"/>
                  </a:lnTo>
                  <a:lnTo>
                    <a:pt x="29473" y="136780"/>
                  </a:lnTo>
                  <a:lnTo>
                    <a:pt x="29473" y="134054"/>
                  </a:lnTo>
                  <a:lnTo>
                    <a:pt x="29473" y="131392"/>
                  </a:lnTo>
                  <a:lnTo>
                    <a:pt x="32135" y="112631"/>
                  </a:lnTo>
                  <a:lnTo>
                    <a:pt x="32135" y="109969"/>
                  </a:lnTo>
                  <a:lnTo>
                    <a:pt x="29473" y="109969"/>
                  </a:lnTo>
                  <a:lnTo>
                    <a:pt x="29473" y="107244"/>
                  </a:lnTo>
                  <a:lnTo>
                    <a:pt x="29473" y="104581"/>
                  </a:lnTo>
                  <a:lnTo>
                    <a:pt x="26811" y="104581"/>
                  </a:lnTo>
                  <a:lnTo>
                    <a:pt x="26811" y="101919"/>
                  </a:lnTo>
                  <a:lnTo>
                    <a:pt x="24085" y="101919"/>
                  </a:lnTo>
                  <a:lnTo>
                    <a:pt x="24085" y="99194"/>
                  </a:lnTo>
                  <a:lnTo>
                    <a:pt x="24085" y="96532"/>
                  </a:lnTo>
                  <a:lnTo>
                    <a:pt x="21423" y="96532"/>
                  </a:lnTo>
                  <a:lnTo>
                    <a:pt x="21423" y="93870"/>
                  </a:lnTo>
                  <a:lnTo>
                    <a:pt x="21423" y="91208"/>
                  </a:lnTo>
                  <a:lnTo>
                    <a:pt x="18761" y="91208"/>
                  </a:lnTo>
                  <a:lnTo>
                    <a:pt x="18761" y="88482"/>
                  </a:lnTo>
                  <a:lnTo>
                    <a:pt x="16036" y="88482"/>
                  </a:lnTo>
                  <a:lnTo>
                    <a:pt x="16036" y="85820"/>
                  </a:lnTo>
                  <a:lnTo>
                    <a:pt x="13374" y="83158"/>
                  </a:lnTo>
                  <a:lnTo>
                    <a:pt x="13374" y="80433"/>
                  </a:lnTo>
                  <a:lnTo>
                    <a:pt x="13374" y="75109"/>
                  </a:lnTo>
                  <a:lnTo>
                    <a:pt x="0" y="67059"/>
                  </a:lnTo>
                  <a:lnTo>
                    <a:pt x="37522" y="42910"/>
                  </a:lnTo>
                  <a:lnTo>
                    <a:pt x="37522" y="34860"/>
                  </a:lnTo>
                  <a:lnTo>
                    <a:pt x="37522" y="37523"/>
                  </a:lnTo>
                  <a:lnTo>
                    <a:pt x="42847" y="67059"/>
                  </a:lnTo>
                  <a:lnTo>
                    <a:pt x="83095" y="75109"/>
                  </a:lnTo>
                  <a:lnTo>
                    <a:pt x="85757" y="77771"/>
                  </a:lnTo>
                  <a:lnTo>
                    <a:pt x="88482" y="77771"/>
                  </a:lnTo>
                  <a:lnTo>
                    <a:pt x="128667" y="80433"/>
                  </a:lnTo>
                  <a:lnTo>
                    <a:pt x="128667" y="83158"/>
                  </a:lnTo>
                  <a:lnTo>
                    <a:pt x="131329" y="83158"/>
                  </a:lnTo>
                  <a:lnTo>
                    <a:pt x="134054" y="83158"/>
                  </a:lnTo>
                  <a:lnTo>
                    <a:pt x="136716" y="85820"/>
                  </a:lnTo>
                  <a:lnTo>
                    <a:pt x="139378" y="88482"/>
                  </a:lnTo>
                  <a:lnTo>
                    <a:pt x="142104" y="88482"/>
                  </a:lnTo>
                  <a:lnTo>
                    <a:pt x="144766" y="88482"/>
                  </a:lnTo>
                  <a:lnTo>
                    <a:pt x="147428" y="88482"/>
                  </a:lnTo>
                  <a:lnTo>
                    <a:pt x="147428" y="85820"/>
                  </a:lnTo>
                  <a:lnTo>
                    <a:pt x="150153" y="85820"/>
                  </a:lnTo>
                  <a:lnTo>
                    <a:pt x="150153" y="83158"/>
                  </a:lnTo>
                  <a:lnTo>
                    <a:pt x="152815" y="83158"/>
                  </a:lnTo>
                  <a:lnTo>
                    <a:pt x="155478" y="80433"/>
                  </a:lnTo>
                  <a:lnTo>
                    <a:pt x="158140" y="80433"/>
                  </a:lnTo>
                  <a:lnTo>
                    <a:pt x="160865" y="80433"/>
                  </a:lnTo>
                  <a:lnTo>
                    <a:pt x="163527" y="80433"/>
                  </a:lnTo>
                  <a:lnTo>
                    <a:pt x="163527" y="83158"/>
                  </a:lnTo>
                  <a:lnTo>
                    <a:pt x="166189" y="83158"/>
                  </a:lnTo>
                  <a:lnTo>
                    <a:pt x="206437" y="50960"/>
                  </a:lnTo>
                  <a:lnTo>
                    <a:pt x="206437" y="48298"/>
                  </a:lnTo>
                  <a:lnTo>
                    <a:pt x="206437" y="45572"/>
                  </a:lnTo>
                  <a:lnTo>
                    <a:pt x="203775" y="45572"/>
                  </a:lnTo>
                  <a:lnTo>
                    <a:pt x="203775" y="42910"/>
                  </a:lnTo>
                  <a:lnTo>
                    <a:pt x="235910" y="2726"/>
                  </a:lnTo>
                  <a:lnTo>
                    <a:pt x="235910" y="0"/>
                  </a:lnTo>
                  <a:lnTo>
                    <a:pt x="254671" y="5388"/>
                  </a:lnTo>
                  <a:lnTo>
                    <a:pt x="297581" y="50960"/>
                  </a:lnTo>
                  <a:lnTo>
                    <a:pt x="383401" y="59009"/>
                  </a:lnTo>
                  <a:lnTo>
                    <a:pt x="391451" y="56347"/>
                  </a:lnTo>
                  <a:lnTo>
                    <a:pt x="391451" y="59009"/>
                  </a:lnTo>
                  <a:lnTo>
                    <a:pt x="391451" y="61672"/>
                  </a:lnTo>
                  <a:lnTo>
                    <a:pt x="391451" y="64397"/>
                  </a:lnTo>
                  <a:lnTo>
                    <a:pt x="391451" y="67059"/>
                  </a:lnTo>
                  <a:lnTo>
                    <a:pt x="391451" y="69721"/>
                  </a:lnTo>
                  <a:lnTo>
                    <a:pt x="388726" y="69721"/>
                  </a:lnTo>
                  <a:lnTo>
                    <a:pt x="386064" y="69721"/>
                  </a:lnTo>
                  <a:lnTo>
                    <a:pt x="383401" y="69721"/>
                  </a:lnTo>
                  <a:lnTo>
                    <a:pt x="380739" y="69721"/>
                  </a:lnTo>
                  <a:lnTo>
                    <a:pt x="378014" y="69721"/>
                  </a:lnTo>
                  <a:lnTo>
                    <a:pt x="375352" y="69721"/>
                  </a:lnTo>
                  <a:lnTo>
                    <a:pt x="372690" y="72383"/>
                  </a:lnTo>
                  <a:lnTo>
                    <a:pt x="375352" y="72383"/>
                  </a:lnTo>
                  <a:lnTo>
                    <a:pt x="375352" y="75109"/>
                  </a:lnTo>
                  <a:lnTo>
                    <a:pt x="378014" y="75109"/>
                  </a:lnTo>
                  <a:lnTo>
                    <a:pt x="378014" y="77771"/>
                  </a:lnTo>
                  <a:lnTo>
                    <a:pt x="375352" y="80433"/>
                  </a:lnTo>
                  <a:lnTo>
                    <a:pt x="375352" y="83158"/>
                  </a:lnTo>
                  <a:lnTo>
                    <a:pt x="372690" y="83158"/>
                  </a:lnTo>
                  <a:lnTo>
                    <a:pt x="372690" y="85820"/>
                  </a:lnTo>
                  <a:lnTo>
                    <a:pt x="375352" y="85820"/>
                  </a:lnTo>
                  <a:lnTo>
                    <a:pt x="375352" y="88482"/>
                  </a:lnTo>
                  <a:lnTo>
                    <a:pt x="375352" y="91208"/>
                  </a:lnTo>
                  <a:lnTo>
                    <a:pt x="375352" y="93870"/>
                  </a:lnTo>
                  <a:lnTo>
                    <a:pt x="372690" y="93870"/>
                  </a:lnTo>
                  <a:lnTo>
                    <a:pt x="369964" y="96532"/>
                  </a:lnTo>
                  <a:lnTo>
                    <a:pt x="369964" y="99194"/>
                  </a:lnTo>
                  <a:lnTo>
                    <a:pt x="372690" y="99194"/>
                  </a:lnTo>
                  <a:lnTo>
                    <a:pt x="372690" y="101919"/>
                  </a:lnTo>
                  <a:lnTo>
                    <a:pt x="375352" y="101919"/>
                  </a:lnTo>
                  <a:lnTo>
                    <a:pt x="375352" y="104581"/>
                  </a:lnTo>
                  <a:lnTo>
                    <a:pt x="378014" y="104581"/>
                  </a:lnTo>
                  <a:lnTo>
                    <a:pt x="378014" y="107244"/>
                  </a:lnTo>
                  <a:lnTo>
                    <a:pt x="375352" y="107244"/>
                  </a:lnTo>
                  <a:lnTo>
                    <a:pt x="372690" y="107244"/>
                  </a:lnTo>
                  <a:lnTo>
                    <a:pt x="367302" y="107244"/>
                  </a:lnTo>
                  <a:lnTo>
                    <a:pt x="367302" y="109969"/>
                  </a:lnTo>
                  <a:lnTo>
                    <a:pt x="364640" y="109969"/>
                  </a:lnTo>
                  <a:lnTo>
                    <a:pt x="361915" y="112631"/>
                  </a:lnTo>
                  <a:lnTo>
                    <a:pt x="361915" y="115293"/>
                  </a:lnTo>
                  <a:lnTo>
                    <a:pt x="361915" y="118018"/>
                  </a:lnTo>
                  <a:lnTo>
                    <a:pt x="356591" y="118018"/>
                  </a:lnTo>
                  <a:lnTo>
                    <a:pt x="356591" y="120681"/>
                  </a:lnTo>
                  <a:lnTo>
                    <a:pt x="353929" y="120681"/>
                  </a:lnTo>
                  <a:lnTo>
                    <a:pt x="351203" y="120681"/>
                  </a:lnTo>
                  <a:lnTo>
                    <a:pt x="348541" y="118018"/>
                  </a:lnTo>
                  <a:lnTo>
                    <a:pt x="345879" y="118018"/>
                  </a:lnTo>
                  <a:lnTo>
                    <a:pt x="343153" y="118018"/>
                  </a:lnTo>
                  <a:lnTo>
                    <a:pt x="343153" y="120681"/>
                  </a:lnTo>
                  <a:lnTo>
                    <a:pt x="345879" y="120681"/>
                  </a:lnTo>
                  <a:lnTo>
                    <a:pt x="345879" y="123343"/>
                  </a:lnTo>
                  <a:lnTo>
                    <a:pt x="345879" y="126005"/>
                  </a:lnTo>
                  <a:lnTo>
                    <a:pt x="343153" y="126005"/>
                  </a:lnTo>
                  <a:lnTo>
                    <a:pt x="343153" y="128730"/>
                  </a:lnTo>
                  <a:lnTo>
                    <a:pt x="340491" y="128730"/>
                  </a:lnTo>
                  <a:lnTo>
                    <a:pt x="337829" y="128730"/>
                  </a:lnTo>
                  <a:lnTo>
                    <a:pt x="335104" y="128730"/>
                  </a:lnTo>
                  <a:lnTo>
                    <a:pt x="335104" y="131392"/>
                  </a:lnTo>
                  <a:lnTo>
                    <a:pt x="332442" y="134054"/>
                  </a:lnTo>
                  <a:lnTo>
                    <a:pt x="329780" y="136780"/>
                  </a:lnTo>
                  <a:lnTo>
                    <a:pt x="324392" y="139442"/>
                  </a:lnTo>
                  <a:lnTo>
                    <a:pt x="321730" y="142104"/>
                  </a:lnTo>
                  <a:lnTo>
                    <a:pt x="319068" y="142104"/>
                  </a:lnTo>
                  <a:lnTo>
                    <a:pt x="316343" y="142104"/>
                  </a:lnTo>
                  <a:lnTo>
                    <a:pt x="313681" y="142104"/>
                  </a:lnTo>
                  <a:lnTo>
                    <a:pt x="313681" y="139442"/>
                  </a:lnTo>
                  <a:lnTo>
                    <a:pt x="311018" y="139442"/>
                  </a:lnTo>
                  <a:lnTo>
                    <a:pt x="308293" y="139442"/>
                  </a:lnTo>
                  <a:lnTo>
                    <a:pt x="308293" y="142104"/>
                  </a:lnTo>
                  <a:lnTo>
                    <a:pt x="308293" y="144830"/>
                  </a:lnTo>
                  <a:lnTo>
                    <a:pt x="308293" y="147491"/>
                  </a:lnTo>
                  <a:lnTo>
                    <a:pt x="308293" y="150153"/>
                  </a:lnTo>
                  <a:lnTo>
                    <a:pt x="308293" y="152879"/>
                  </a:lnTo>
                  <a:lnTo>
                    <a:pt x="311018" y="155541"/>
                  </a:lnTo>
                  <a:lnTo>
                    <a:pt x="313681" y="155541"/>
                  </a:lnTo>
                  <a:lnTo>
                    <a:pt x="313681" y="158203"/>
                  </a:lnTo>
                  <a:lnTo>
                    <a:pt x="316343" y="158203"/>
                  </a:lnTo>
                  <a:lnTo>
                    <a:pt x="316343" y="160865"/>
                  </a:lnTo>
                  <a:lnTo>
                    <a:pt x="313681" y="160865"/>
                  </a:lnTo>
                  <a:lnTo>
                    <a:pt x="313681" y="163591"/>
                  </a:lnTo>
                  <a:lnTo>
                    <a:pt x="311018" y="163591"/>
                  </a:lnTo>
                  <a:lnTo>
                    <a:pt x="308293" y="163591"/>
                  </a:lnTo>
                  <a:lnTo>
                    <a:pt x="305631" y="163591"/>
                  </a:lnTo>
                  <a:lnTo>
                    <a:pt x="302969" y="163591"/>
                  </a:lnTo>
                  <a:lnTo>
                    <a:pt x="302969" y="160865"/>
                  </a:lnTo>
                  <a:lnTo>
                    <a:pt x="302969" y="158203"/>
                  </a:lnTo>
                  <a:lnTo>
                    <a:pt x="302969" y="155541"/>
                  </a:lnTo>
                  <a:lnTo>
                    <a:pt x="302969" y="152879"/>
                  </a:lnTo>
                  <a:lnTo>
                    <a:pt x="300243" y="152879"/>
                  </a:lnTo>
                  <a:lnTo>
                    <a:pt x="297581" y="152879"/>
                  </a:lnTo>
                  <a:lnTo>
                    <a:pt x="294919" y="155541"/>
                  </a:lnTo>
                  <a:lnTo>
                    <a:pt x="292257" y="158203"/>
                  </a:lnTo>
                  <a:lnTo>
                    <a:pt x="292257" y="160865"/>
                  </a:lnTo>
                  <a:lnTo>
                    <a:pt x="294919" y="163591"/>
                  </a:lnTo>
                  <a:lnTo>
                    <a:pt x="294919" y="166253"/>
                  </a:lnTo>
                  <a:lnTo>
                    <a:pt x="294919" y="168915"/>
                  </a:lnTo>
                  <a:lnTo>
                    <a:pt x="297581" y="171640"/>
                  </a:lnTo>
                  <a:lnTo>
                    <a:pt x="297581" y="174302"/>
                  </a:lnTo>
                  <a:lnTo>
                    <a:pt x="300243" y="176965"/>
                  </a:lnTo>
                  <a:lnTo>
                    <a:pt x="300243" y="179690"/>
                  </a:lnTo>
                  <a:lnTo>
                    <a:pt x="300243" y="182352"/>
                  </a:lnTo>
                  <a:lnTo>
                    <a:pt x="300243" y="185014"/>
                  </a:lnTo>
                  <a:lnTo>
                    <a:pt x="300243" y="187676"/>
                  </a:lnTo>
                  <a:lnTo>
                    <a:pt x="297581" y="187676"/>
                  </a:lnTo>
                  <a:lnTo>
                    <a:pt x="297581" y="190402"/>
                  </a:lnTo>
                  <a:lnTo>
                    <a:pt x="294919" y="190402"/>
                  </a:lnTo>
                  <a:lnTo>
                    <a:pt x="294919" y="193064"/>
                  </a:lnTo>
                  <a:lnTo>
                    <a:pt x="292257" y="193064"/>
                  </a:lnTo>
                  <a:lnTo>
                    <a:pt x="289532" y="195726"/>
                  </a:lnTo>
                  <a:lnTo>
                    <a:pt x="292257" y="195726"/>
                  </a:lnTo>
                  <a:lnTo>
                    <a:pt x="292257" y="198451"/>
                  </a:lnTo>
                  <a:lnTo>
                    <a:pt x="294919" y="198451"/>
                  </a:lnTo>
                  <a:lnTo>
                    <a:pt x="297581" y="201113"/>
                  </a:lnTo>
                  <a:lnTo>
                    <a:pt x="297581" y="203775"/>
                  </a:lnTo>
                  <a:lnTo>
                    <a:pt x="294919" y="203775"/>
                  </a:lnTo>
                  <a:lnTo>
                    <a:pt x="292257" y="203775"/>
                  </a:lnTo>
                  <a:lnTo>
                    <a:pt x="289532" y="203775"/>
                  </a:lnTo>
                  <a:lnTo>
                    <a:pt x="289532" y="206501"/>
                  </a:lnTo>
                  <a:lnTo>
                    <a:pt x="289532" y="209163"/>
                  </a:lnTo>
                  <a:lnTo>
                    <a:pt x="286870" y="209163"/>
                  </a:lnTo>
                  <a:lnTo>
                    <a:pt x="286870" y="211825"/>
                  </a:lnTo>
                  <a:lnTo>
                    <a:pt x="284208" y="214487"/>
                  </a:lnTo>
                  <a:lnTo>
                    <a:pt x="284208" y="217212"/>
                  </a:lnTo>
                  <a:lnTo>
                    <a:pt x="286870" y="217212"/>
                  </a:lnTo>
                  <a:lnTo>
                    <a:pt x="286870" y="219874"/>
                  </a:lnTo>
                  <a:lnTo>
                    <a:pt x="286870" y="222537"/>
                  </a:lnTo>
                  <a:lnTo>
                    <a:pt x="286870" y="225262"/>
                  </a:lnTo>
                  <a:lnTo>
                    <a:pt x="286870" y="227924"/>
                  </a:lnTo>
                  <a:lnTo>
                    <a:pt x="286870" y="230586"/>
                  </a:lnTo>
                  <a:lnTo>
                    <a:pt x="284208" y="233311"/>
                  </a:lnTo>
                  <a:lnTo>
                    <a:pt x="281482" y="233311"/>
                  </a:lnTo>
                  <a:lnTo>
                    <a:pt x="281482" y="235974"/>
                  </a:lnTo>
                  <a:lnTo>
                    <a:pt x="284208" y="235974"/>
                  </a:lnTo>
                  <a:lnTo>
                    <a:pt x="284208" y="238636"/>
                  </a:lnTo>
                  <a:lnTo>
                    <a:pt x="284208" y="241361"/>
                  </a:lnTo>
                  <a:lnTo>
                    <a:pt x="281482" y="241361"/>
                  </a:lnTo>
                  <a:lnTo>
                    <a:pt x="278820" y="241361"/>
                  </a:lnTo>
                  <a:lnTo>
                    <a:pt x="276158" y="241361"/>
                  </a:lnTo>
                  <a:lnTo>
                    <a:pt x="273433" y="241361"/>
                  </a:lnTo>
                  <a:lnTo>
                    <a:pt x="268108" y="241361"/>
                  </a:lnTo>
                  <a:lnTo>
                    <a:pt x="265446" y="241361"/>
                  </a:lnTo>
                  <a:lnTo>
                    <a:pt x="265446" y="238636"/>
                  </a:lnTo>
                  <a:lnTo>
                    <a:pt x="262721" y="238636"/>
                  </a:lnTo>
                  <a:lnTo>
                    <a:pt x="260059" y="241361"/>
                  </a:lnTo>
                  <a:lnTo>
                    <a:pt x="257397" y="241361"/>
                  </a:lnTo>
                  <a:lnTo>
                    <a:pt x="254671" y="241361"/>
                  </a:lnTo>
                  <a:lnTo>
                    <a:pt x="252009" y="241361"/>
                  </a:lnTo>
                  <a:lnTo>
                    <a:pt x="252009" y="238636"/>
                  </a:lnTo>
                  <a:lnTo>
                    <a:pt x="249347" y="238636"/>
                  </a:lnTo>
                  <a:lnTo>
                    <a:pt x="246622" y="235974"/>
                  </a:lnTo>
                  <a:lnTo>
                    <a:pt x="243960" y="235974"/>
                  </a:lnTo>
                  <a:lnTo>
                    <a:pt x="243960" y="227924"/>
                  </a:lnTo>
                  <a:lnTo>
                    <a:pt x="241298" y="227924"/>
                  </a:lnTo>
                  <a:lnTo>
                    <a:pt x="238636" y="227924"/>
                  </a:lnTo>
                  <a:lnTo>
                    <a:pt x="235910" y="227924"/>
                  </a:lnTo>
                  <a:lnTo>
                    <a:pt x="233248" y="227924"/>
                  </a:lnTo>
                  <a:lnTo>
                    <a:pt x="230586" y="230586"/>
                  </a:lnTo>
                  <a:lnTo>
                    <a:pt x="227860" y="230586"/>
                  </a:lnTo>
                  <a:lnTo>
                    <a:pt x="225198" y="230586"/>
                  </a:lnTo>
                  <a:lnTo>
                    <a:pt x="222536" y="230586"/>
                  </a:lnTo>
                  <a:lnTo>
                    <a:pt x="222536" y="227924"/>
                  </a:lnTo>
                  <a:lnTo>
                    <a:pt x="219811" y="227924"/>
                  </a:lnTo>
                  <a:lnTo>
                    <a:pt x="217149" y="227924"/>
                  </a:lnTo>
                  <a:lnTo>
                    <a:pt x="214487" y="227924"/>
                  </a:lnTo>
                  <a:lnTo>
                    <a:pt x="211825" y="227924"/>
                  </a:lnTo>
                  <a:lnTo>
                    <a:pt x="209099" y="227924"/>
                  </a:lnTo>
                  <a:lnTo>
                    <a:pt x="206437" y="225262"/>
                  </a:lnTo>
                  <a:lnTo>
                    <a:pt x="203775" y="225262"/>
                  </a:lnTo>
                  <a:lnTo>
                    <a:pt x="201050" y="222537"/>
                  </a:lnTo>
                  <a:lnTo>
                    <a:pt x="198388" y="222537"/>
                  </a:lnTo>
                  <a:lnTo>
                    <a:pt x="198388" y="219874"/>
                  </a:lnTo>
                  <a:lnTo>
                    <a:pt x="195726" y="219874"/>
                  </a:lnTo>
                  <a:lnTo>
                    <a:pt x="195726" y="222537"/>
                  </a:lnTo>
                  <a:lnTo>
                    <a:pt x="193000" y="222537"/>
                  </a:lnTo>
                  <a:lnTo>
                    <a:pt x="190338" y="222537"/>
                  </a:lnTo>
                  <a:lnTo>
                    <a:pt x="187676" y="225262"/>
                  </a:lnTo>
                  <a:lnTo>
                    <a:pt x="187676" y="227924"/>
                  </a:lnTo>
                  <a:lnTo>
                    <a:pt x="190338" y="230586"/>
                  </a:lnTo>
                  <a:lnTo>
                    <a:pt x="187676" y="233311"/>
                  </a:lnTo>
                  <a:lnTo>
                    <a:pt x="187676" y="235974"/>
                  </a:lnTo>
                  <a:lnTo>
                    <a:pt x="190338" y="235974"/>
                  </a:lnTo>
                  <a:lnTo>
                    <a:pt x="190338" y="238636"/>
                  </a:lnTo>
                  <a:lnTo>
                    <a:pt x="190338" y="241361"/>
                  </a:lnTo>
                  <a:lnTo>
                    <a:pt x="190338" y="244023"/>
                  </a:lnTo>
                  <a:lnTo>
                    <a:pt x="190338" y="246685"/>
                  </a:lnTo>
                  <a:lnTo>
                    <a:pt x="187676" y="246685"/>
                  </a:lnTo>
                  <a:lnTo>
                    <a:pt x="187676" y="249347"/>
                  </a:lnTo>
                  <a:lnTo>
                    <a:pt x="187676" y="252073"/>
                  </a:lnTo>
                  <a:lnTo>
                    <a:pt x="187676" y="254735"/>
                  </a:lnTo>
                  <a:lnTo>
                    <a:pt x="184950" y="257397"/>
                  </a:lnTo>
                  <a:lnTo>
                    <a:pt x="184950" y="260123"/>
                  </a:lnTo>
                  <a:lnTo>
                    <a:pt x="182288" y="260123"/>
                  </a:lnTo>
                  <a:lnTo>
                    <a:pt x="182288" y="262785"/>
                  </a:lnTo>
                  <a:lnTo>
                    <a:pt x="182288" y="265446"/>
                  </a:lnTo>
                  <a:lnTo>
                    <a:pt x="179626" y="265446"/>
                  </a:lnTo>
                  <a:lnTo>
                    <a:pt x="182288" y="268172"/>
                  </a:lnTo>
                  <a:lnTo>
                    <a:pt x="182288" y="270834"/>
                  </a:lnTo>
                  <a:lnTo>
                    <a:pt x="179626" y="273496"/>
                  </a:lnTo>
                  <a:lnTo>
                    <a:pt x="182288" y="276158"/>
                  </a:lnTo>
                  <a:lnTo>
                    <a:pt x="182288" y="278884"/>
                  </a:lnTo>
                  <a:lnTo>
                    <a:pt x="184950" y="278884"/>
                  </a:lnTo>
                  <a:lnTo>
                    <a:pt x="184950" y="281546"/>
                  </a:lnTo>
                  <a:lnTo>
                    <a:pt x="184950" y="284208"/>
                  </a:lnTo>
                  <a:lnTo>
                    <a:pt x="182288" y="284208"/>
                  </a:lnTo>
                  <a:lnTo>
                    <a:pt x="182288" y="286933"/>
                  </a:lnTo>
                  <a:lnTo>
                    <a:pt x="184950" y="286933"/>
                  </a:lnTo>
                  <a:lnTo>
                    <a:pt x="184950" y="289595"/>
                  </a:lnTo>
                  <a:lnTo>
                    <a:pt x="182288" y="289595"/>
                  </a:lnTo>
                  <a:lnTo>
                    <a:pt x="179626" y="289595"/>
                  </a:lnTo>
                  <a:lnTo>
                    <a:pt x="176964" y="292258"/>
                  </a:lnTo>
                  <a:lnTo>
                    <a:pt x="176964" y="294983"/>
                  </a:lnTo>
                  <a:lnTo>
                    <a:pt x="174239" y="294983"/>
                  </a:lnTo>
                  <a:lnTo>
                    <a:pt x="171577" y="297645"/>
                  </a:lnTo>
                  <a:lnTo>
                    <a:pt x="168915" y="300307"/>
                  </a:lnTo>
                  <a:lnTo>
                    <a:pt x="168915" y="303032"/>
                  </a:lnTo>
                  <a:lnTo>
                    <a:pt x="166189" y="305695"/>
                  </a:lnTo>
                  <a:lnTo>
                    <a:pt x="168915" y="305695"/>
                  </a:lnTo>
                  <a:lnTo>
                    <a:pt x="99194" y="364640"/>
                  </a:lnTo>
                  <a:lnTo>
                    <a:pt x="99194" y="36464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1" name="Freeform: Shape 50">
              <a:extLst>
                <a:ext uri="{FF2B5EF4-FFF2-40B4-BE49-F238E27FC236}">
                  <a16:creationId xmlns:a16="http://schemas.microsoft.com/office/drawing/2014/main" id="{4BCF8CBD-29BE-DAD2-D350-11D6D9CF80D5}"/>
                </a:ext>
              </a:extLst>
            </p:cNvPr>
            <p:cNvSpPr/>
            <p:nvPr/>
          </p:nvSpPr>
          <p:spPr>
            <a:xfrm>
              <a:off x="3840529" y="4449777"/>
              <a:ext cx="155477" cy="120680"/>
            </a:xfrm>
            <a:custGeom>
              <a:avLst/>
              <a:gdLst>
                <a:gd name="connsiteX0" fmla="*/ 40185 w 155477"/>
                <a:gd name="connsiteY0" fmla="*/ 118018 h 120680"/>
                <a:gd name="connsiteX1" fmla="*/ 40185 w 155477"/>
                <a:gd name="connsiteY1" fmla="*/ 115293 h 120680"/>
                <a:gd name="connsiteX2" fmla="*/ 37523 w 155477"/>
                <a:gd name="connsiteY2" fmla="*/ 115293 h 120680"/>
                <a:gd name="connsiteX3" fmla="*/ 37523 w 155477"/>
                <a:gd name="connsiteY3" fmla="*/ 112631 h 120680"/>
                <a:gd name="connsiteX4" fmla="*/ 34860 w 155477"/>
                <a:gd name="connsiteY4" fmla="*/ 112631 h 120680"/>
                <a:gd name="connsiteX5" fmla="*/ 34860 w 155477"/>
                <a:gd name="connsiteY5" fmla="*/ 109969 h 120680"/>
                <a:gd name="connsiteX6" fmla="*/ 34860 w 155477"/>
                <a:gd name="connsiteY6" fmla="*/ 107243 h 120680"/>
                <a:gd name="connsiteX7" fmla="*/ 34860 w 155477"/>
                <a:gd name="connsiteY7" fmla="*/ 104581 h 120680"/>
                <a:gd name="connsiteX8" fmla="*/ 34860 w 155477"/>
                <a:gd name="connsiteY8" fmla="*/ 101919 h 120680"/>
                <a:gd name="connsiteX9" fmla="*/ 37523 w 155477"/>
                <a:gd name="connsiteY9" fmla="*/ 99194 h 120680"/>
                <a:gd name="connsiteX10" fmla="*/ 37523 w 155477"/>
                <a:gd name="connsiteY10" fmla="*/ 96532 h 120680"/>
                <a:gd name="connsiteX11" fmla="*/ 37523 w 155477"/>
                <a:gd name="connsiteY11" fmla="*/ 93870 h 120680"/>
                <a:gd name="connsiteX12" fmla="*/ 37523 w 155477"/>
                <a:gd name="connsiteY12" fmla="*/ 91208 h 120680"/>
                <a:gd name="connsiteX13" fmla="*/ 34860 w 155477"/>
                <a:gd name="connsiteY13" fmla="*/ 91208 h 120680"/>
                <a:gd name="connsiteX14" fmla="*/ 34860 w 155477"/>
                <a:gd name="connsiteY14" fmla="*/ 88482 h 120680"/>
                <a:gd name="connsiteX15" fmla="*/ 34860 w 155477"/>
                <a:gd name="connsiteY15" fmla="*/ 85820 h 120680"/>
                <a:gd name="connsiteX16" fmla="*/ 34860 w 155477"/>
                <a:gd name="connsiteY16" fmla="*/ 83158 h 120680"/>
                <a:gd name="connsiteX17" fmla="*/ 37523 w 155477"/>
                <a:gd name="connsiteY17" fmla="*/ 83158 h 120680"/>
                <a:gd name="connsiteX18" fmla="*/ 40185 w 155477"/>
                <a:gd name="connsiteY18" fmla="*/ 83158 h 120680"/>
                <a:gd name="connsiteX19" fmla="*/ 40185 w 155477"/>
                <a:gd name="connsiteY19" fmla="*/ 80433 h 120680"/>
                <a:gd name="connsiteX20" fmla="*/ 37523 w 155477"/>
                <a:gd name="connsiteY20" fmla="*/ 80433 h 120680"/>
                <a:gd name="connsiteX21" fmla="*/ 40185 w 155477"/>
                <a:gd name="connsiteY21" fmla="*/ 80433 h 120680"/>
                <a:gd name="connsiteX22" fmla="*/ 42847 w 155477"/>
                <a:gd name="connsiteY22" fmla="*/ 77771 h 120680"/>
                <a:gd name="connsiteX23" fmla="*/ 45572 w 155477"/>
                <a:gd name="connsiteY23" fmla="*/ 77771 h 120680"/>
                <a:gd name="connsiteX24" fmla="*/ 42847 w 155477"/>
                <a:gd name="connsiteY24" fmla="*/ 77771 h 120680"/>
                <a:gd name="connsiteX25" fmla="*/ 42847 w 155477"/>
                <a:gd name="connsiteY25" fmla="*/ 75109 h 120680"/>
                <a:gd name="connsiteX26" fmla="*/ 40185 w 155477"/>
                <a:gd name="connsiteY26" fmla="*/ 75109 h 120680"/>
                <a:gd name="connsiteX27" fmla="*/ 40185 w 155477"/>
                <a:gd name="connsiteY27" fmla="*/ 72383 h 120680"/>
                <a:gd name="connsiteX28" fmla="*/ 37523 w 155477"/>
                <a:gd name="connsiteY28" fmla="*/ 72383 h 120680"/>
                <a:gd name="connsiteX29" fmla="*/ 37523 w 155477"/>
                <a:gd name="connsiteY29" fmla="*/ 69721 h 120680"/>
                <a:gd name="connsiteX30" fmla="*/ 34860 w 155477"/>
                <a:gd name="connsiteY30" fmla="*/ 67059 h 120680"/>
                <a:gd name="connsiteX31" fmla="*/ 32135 w 155477"/>
                <a:gd name="connsiteY31" fmla="*/ 67059 h 120680"/>
                <a:gd name="connsiteX32" fmla="*/ 29473 w 155477"/>
                <a:gd name="connsiteY32" fmla="*/ 64334 h 120680"/>
                <a:gd name="connsiteX33" fmla="*/ 26811 w 155477"/>
                <a:gd name="connsiteY33" fmla="*/ 64334 h 120680"/>
                <a:gd name="connsiteX34" fmla="*/ 24086 w 155477"/>
                <a:gd name="connsiteY34" fmla="*/ 64334 h 120680"/>
                <a:gd name="connsiteX35" fmla="*/ 18761 w 155477"/>
                <a:gd name="connsiteY35" fmla="*/ 61672 h 120680"/>
                <a:gd name="connsiteX36" fmla="*/ 0 w 155477"/>
                <a:gd name="connsiteY36" fmla="*/ 53622 h 120680"/>
                <a:gd name="connsiteX37" fmla="*/ 0 w 155477"/>
                <a:gd name="connsiteY37" fmla="*/ 50960 h 120680"/>
                <a:gd name="connsiteX38" fmla="*/ 2662 w 155477"/>
                <a:gd name="connsiteY38" fmla="*/ 45572 h 120680"/>
                <a:gd name="connsiteX39" fmla="*/ 5324 w 155477"/>
                <a:gd name="connsiteY39" fmla="*/ 45572 h 120680"/>
                <a:gd name="connsiteX40" fmla="*/ 8050 w 155477"/>
                <a:gd name="connsiteY40" fmla="*/ 42910 h 120680"/>
                <a:gd name="connsiteX41" fmla="*/ 10712 w 155477"/>
                <a:gd name="connsiteY41" fmla="*/ 42910 h 120680"/>
                <a:gd name="connsiteX42" fmla="*/ 13374 w 155477"/>
                <a:gd name="connsiteY42" fmla="*/ 42910 h 120680"/>
                <a:gd name="connsiteX43" fmla="*/ 16036 w 155477"/>
                <a:gd name="connsiteY43" fmla="*/ 42910 h 120680"/>
                <a:gd name="connsiteX44" fmla="*/ 16036 w 155477"/>
                <a:gd name="connsiteY44" fmla="*/ 45572 h 120680"/>
                <a:gd name="connsiteX45" fmla="*/ 18761 w 155477"/>
                <a:gd name="connsiteY45" fmla="*/ 45572 h 120680"/>
                <a:gd name="connsiteX46" fmla="*/ 21423 w 155477"/>
                <a:gd name="connsiteY46" fmla="*/ 45572 h 120680"/>
                <a:gd name="connsiteX47" fmla="*/ 24086 w 155477"/>
                <a:gd name="connsiteY47" fmla="*/ 45572 h 120680"/>
                <a:gd name="connsiteX48" fmla="*/ 26811 w 155477"/>
                <a:gd name="connsiteY48" fmla="*/ 45572 h 120680"/>
                <a:gd name="connsiteX49" fmla="*/ 29473 w 155477"/>
                <a:gd name="connsiteY49" fmla="*/ 45572 h 120680"/>
                <a:gd name="connsiteX50" fmla="*/ 29473 w 155477"/>
                <a:gd name="connsiteY50" fmla="*/ 42910 h 120680"/>
                <a:gd name="connsiteX51" fmla="*/ 32135 w 155477"/>
                <a:gd name="connsiteY51" fmla="*/ 42910 h 120680"/>
                <a:gd name="connsiteX52" fmla="*/ 32135 w 155477"/>
                <a:gd name="connsiteY52" fmla="*/ 40248 h 120680"/>
                <a:gd name="connsiteX53" fmla="*/ 32135 w 155477"/>
                <a:gd name="connsiteY53" fmla="*/ 37522 h 120680"/>
                <a:gd name="connsiteX54" fmla="*/ 34860 w 155477"/>
                <a:gd name="connsiteY54" fmla="*/ 34860 h 120680"/>
                <a:gd name="connsiteX55" fmla="*/ 34860 w 155477"/>
                <a:gd name="connsiteY55" fmla="*/ 32198 h 120680"/>
                <a:gd name="connsiteX56" fmla="*/ 37523 w 155477"/>
                <a:gd name="connsiteY56" fmla="*/ 32198 h 120680"/>
                <a:gd name="connsiteX57" fmla="*/ 40185 w 155477"/>
                <a:gd name="connsiteY57" fmla="*/ 32198 h 120680"/>
                <a:gd name="connsiteX58" fmla="*/ 42847 w 155477"/>
                <a:gd name="connsiteY58" fmla="*/ 32198 h 120680"/>
                <a:gd name="connsiteX59" fmla="*/ 45572 w 155477"/>
                <a:gd name="connsiteY59" fmla="*/ 32198 h 120680"/>
                <a:gd name="connsiteX60" fmla="*/ 48234 w 155477"/>
                <a:gd name="connsiteY60" fmla="*/ 32198 h 120680"/>
                <a:gd name="connsiteX61" fmla="*/ 50896 w 155477"/>
                <a:gd name="connsiteY61" fmla="*/ 29537 h 120680"/>
                <a:gd name="connsiteX62" fmla="*/ 50896 w 155477"/>
                <a:gd name="connsiteY62" fmla="*/ 26811 h 120680"/>
                <a:gd name="connsiteX63" fmla="*/ 53622 w 155477"/>
                <a:gd name="connsiteY63" fmla="*/ 26811 h 120680"/>
                <a:gd name="connsiteX64" fmla="*/ 56284 w 155477"/>
                <a:gd name="connsiteY64" fmla="*/ 26811 h 120680"/>
                <a:gd name="connsiteX65" fmla="*/ 58946 w 155477"/>
                <a:gd name="connsiteY65" fmla="*/ 26811 h 120680"/>
                <a:gd name="connsiteX66" fmla="*/ 58946 w 155477"/>
                <a:gd name="connsiteY66" fmla="*/ 24149 h 120680"/>
                <a:gd name="connsiteX67" fmla="*/ 61671 w 155477"/>
                <a:gd name="connsiteY67" fmla="*/ 24149 h 120680"/>
                <a:gd name="connsiteX68" fmla="*/ 64333 w 155477"/>
                <a:gd name="connsiteY68" fmla="*/ 24149 h 120680"/>
                <a:gd name="connsiteX69" fmla="*/ 66995 w 155477"/>
                <a:gd name="connsiteY69" fmla="*/ 24149 h 120680"/>
                <a:gd name="connsiteX70" fmla="*/ 69721 w 155477"/>
                <a:gd name="connsiteY70" fmla="*/ 24149 h 120680"/>
                <a:gd name="connsiteX71" fmla="*/ 72383 w 155477"/>
                <a:gd name="connsiteY71" fmla="*/ 24149 h 120680"/>
                <a:gd name="connsiteX72" fmla="*/ 72383 w 155477"/>
                <a:gd name="connsiteY72" fmla="*/ 21487 h 120680"/>
                <a:gd name="connsiteX73" fmla="*/ 72383 w 155477"/>
                <a:gd name="connsiteY73" fmla="*/ 24149 h 120680"/>
                <a:gd name="connsiteX74" fmla="*/ 75045 w 155477"/>
                <a:gd name="connsiteY74" fmla="*/ 24149 h 120680"/>
                <a:gd name="connsiteX75" fmla="*/ 77707 w 155477"/>
                <a:gd name="connsiteY75" fmla="*/ 24149 h 120680"/>
                <a:gd name="connsiteX76" fmla="*/ 77707 w 155477"/>
                <a:gd name="connsiteY76" fmla="*/ 26811 h 120680"/>
                <a:gd name="connsiteX77" fmla="*/ 80433 w 155477"/>
                <a:gd name="connsiteY77" fmla="*/ 26811 h 120680"/>
                <a:gd name="connsiteX78" fmla="*/ 83095 w 155477"/>
                <a:gd name="connsiteY78" fmla="*/ 26811 h 120680"/>
                <a:gd name="connsiteX79" fmla="*/ 83095 w 155477"/>
                <a:gd name="connsiteY79" fmla="*/ 24149 h 120680"/>
                <a:gd name="connsiteX80" fmla="*/ 85757 w 155477"/>
                <a:gd name="connsiteY80" fmla="*/ 24149 h 120680"/>
                <a:gd name="connsiteX81" fmla="*/ 85757 w 155477"/>
                <a:gd name="connsiteY81" fmla="*/ 21487 h 120680"/>
                <a:gd name="connsiteX82" fmla="*/ 88482 w 155477"/>
                <a:gd name="connsiteY82" fmla="*/ 21487 h 120680"/>
                <a:gd name="connsiteX83" fmla="*/ 91144 w 155477"/>
                <a:gd name="connsiteY83" fmla="*/ 21487 h 120680"/>
                <a:gd name="connsiteX84" fmla="*/ 91144 w 155477"/>
                <a:gd name="connsiteY84" fmla="*/ 18761 h 120680"/>
                <a:gd name="connsiteX85" fmla="*/ 91144 w 155477"/>
                <a:gd name="connsiteY85" fmla="*/ 16099 h 120680"/>
                <a:gd name="connsiteX86" fmla="*/ 93806 w 155477"/>
                <a:gd name="connsiteY86" fmla="*/ 16099 h 120680"/>
                <a:gd name="connsiteX87" fmla="*/ 96532 w 155477"/>
                <a:gd name="connsiteY87" fmla="*/ 16099 h 120680"/>
                <a:gd name="connsiteX88" fmla="*/ 99194 w 155477"/>
                <a:gd name="connsiteY88" fmla="*/ 13437 h 120680"/>
                <a:gd name="connsiteX89" fmla="*/ 99194 w 155477"/>
                <a:gd name="connsiteY89" fmla="*/ 10712 h 120680"/>
                <a:gd name="connsiteX90" fmla="*/ 101856 w 155477"/>
                <a:gd name="connsiteY90" fmla="*/ 10712 h 120680"/>
                <a:gd name="connsiteX91" fmla="*/ 104518 w 155477"/>
                <a:gd name="connsiteY91" fmla="*/ 10712 h 120680"/>
                <a:gd name="connsiteX92" fmla="*/ 104518 w 155477"/>
                <a:gd name="connsiteY92" fmla="*/ 8050 h 120680"/>
                <a:gd name="connsiteX93" fmla="*/ 104518 w 155477"/>
                <a:gd name="connsiteY93" fmla="*/ 5388 h 120680"/>
                <a:gd name="connsiteX94" fmla="*/ 107243 w 155477"/>
                <a:gd name="connsiteY94" fmla="*/ 5388 h 120680"/>
                <a:gd name="connsiteX95" fmla="*/ 109905 w 155477"/>
                <a:gd name="connsiteY95" fmla="*/ 5388 h 120680"/>
                <a:gd name="connsiteX96" fmla="*/ 109905 w 155477"/>
                <a:gd name="connsiteY96" fmla="*/ 8050 h 120680"/>
                <a:gd name="connsiteX97" fmla="*/ 109905 w 155477"/>
                <a:gd name="connsiteY97" fmla="*/ 10712 h 120680"/>
                <a:gd name="connsiteX98" fmla="*/ 109905 w 155477"/>
                <a:gd name="connsiteY98" fmla="*/ 13437 h 120680"/>
                <a:gd name="connsiteX99" fmla="*/ 112568 w 155477"/>
                <a:gd name="connsiteY99" fmla="*/ 13437 h 120680"/>
                <a:gd name="connsiteX100" fmla="*/ 115293 w 155477"/>
                <a:gd name="connsiteY100" fmla="*/ 13437 h 120680"/>
                <a:gd name="connsiteX101" fmla="*/ 115293 w 155477"/>
                <a:gd name="connsiteY101" fmla="*/ 10712 h 120680"/>
                <a:gd name="connsiteX102" fmla="*/ 117955 w 155477"/>
                <a:gd name="connsiteY102" fmla="*/ 10712 h 120680"/>
                <a:gd name="connsiteX103" fmla="*/ 117955 w 155477"/>
                <a:gd name="connsiteY103" fmla="*/ 8050 h 120680"/>
                <a:gd name="connsiteX104" fmla="*/ 120617 w 155477"/>
                <a:gd name="connsiteY104" fmla="*/ 8050 h 120680"/>
                <a:gd name="connsiteX105" fmla="*/ 120617 w 155477"/>
                <a:gd name="connsiteY105" fmla="*/ 10712 h 120680"/>
                <a:gd name="connsiteX106" fmla="*/ 120617 w 155477"/>
                <a:gd name="connsiteY106" fmla="*/ 13437 h 120680"/>
                <a:gd name="connsiteX107" fmla="*/ 120617 w 155477"/>
                <a:gd name="connsiteY107" fmla="*/ 16099 h 120680"/>
                <a:gd name="connsiteX108" fmla="*/ 123343 w 155477"/>
                <a:gd name="connsiteY108" fmla="*/ 16099 h 120680"/>
                <a:gd name="connsiteX109" fmla="*/ 126005 w 155477"/>
                <a:gd name="connsiteY109" fmla="*/ 13437 h 120680"/>
                <a:gd name="connsiteX110" fmla="*/ 126005 w 155477"/>
                <a:gd name="connsiteY110" fmla="*/ 10712 h 120680"/>
                <a:gd name="connsiteX111" fmla="*/ 128667 w 155477"/>
                <a:gd name="connsiteY111" fmla="*/ 10712 h 120680"/>
                <a:gd name="connsiteX112" fmla="*/ 128667 w 155477"/>
                <a:gd name="connsiteY112" fmla="*/ 8050 h 120680"/>
                <a:gd name="connsiteX113" fmla="*/ 128667 w 155477"/>
                <a:gd name="connsiteY113" fmla="*/ 5388 h 120680"/>
                <a:gd name="connsiteX114" fmla="*/ 131329 w 155477"/>
                <a:gd name="connsiteY114" fmla="*/ 2725 h 120680"/>
                <a:gd name="connsiteX115" fmla="*/ 134054 w 155477"/>
                <a:gd name="connsiteY115" fmla="*/ 2725 h 120680"/>
                <a:gd name="connsiteX116" fmla="*/ 136716 w 155477"/>
                <a:gd name="connsiteY116" fmla="*/ 5388 h 120680"/>
                <a:gd name="connsiteX117" fmla="*/ 136716 w 155477"/>
                <a:gd name="connsiteY117" fmla="*/ 8050 h 120680"/>
                <a:gd name="connsiteX118" fmla="*/ 139379 w 155477"/>
                <a:gd name="connsiteY118" fmla="*/ 8050 h 120680"/>
                <a:gd name="connsiteX119" fmla="*/ 139379 w 155477"/>
                <a:gd name="connsiteY119" fmla="*/ 5388 h 120680"/>
                <a:gd name="connsiteX120" fmla="*/ 139379 w 155477"/>
                <a:gd name="connsiteY120" fmla="*/ 2725 h 120680"/>
                <a:gd name="connsiteX121" fmla="*/ 139379 w 155477"/>
                <a:gd name="connsiteY121" fmla="*/ 0 h 120680"/>
                <a:gd name="connsiteX122" fmla="*/ 142104 w 155477"/>
                <a:gd name="connsiteY122" fmla="*/ 0 h 120680"/>
                <a:gd name="connsiteX123" fmla="*/ 144766 w 155477"/>
                <a:gd name="connsiteY123" fmla="*/ 0 h 120680"/>
                <a:gd name="connsiteX124" fmla="*/ 144766 w 155477"/>
                <a:gd name="connsiteY124" fmla="*/ 2725 h 120680"/>
                <a:gd name="connsiteX125" fmla="*/ 144766 w 155477"/>
                <a:gd name="connsiteY125" fmla="*/ 5388 h 120680"/>
                <a:gd name="connsiteX126" fmla="*/ 147428 w 155477"/>
                <a:gd name="connsiteY126" fmla="*/ 5388 h 120680"/>
                <a:gd name="connsiteX127" fmla="*/ 147428 w 155477"/>
                <a:gd name="connsiteY127" fmla="*/ 8050 h 120680"/>
                <a:gd name="connsiteX128" fmla="*/ 147428 w 155477"/>
                <a:gd name="connsiteY128" fmla="*/ 10712 h 120680"/>
                <a:gd name="connsiteX129" fmla="*/ 150153 w 155477"/>
                <a:gd name="connsiteY129" fmla="*/ 10712 h 120680"/>
                <a:gd name="connsiteX130" fmla="*/ 150153 w 155477"/>
                <a:gd name="connsiteY130" fmla="*/ 13437 h 120680"/>
                <a:gd name="connsiteX131" fmla="*/ 152816 w 155477"/>
                <a:gd name="connsiteY131" fmla="*/ 13437 h 120680"/>
                <a:gd name="connsiteX132" fmla="*/ 152816 w 155477"/>
                <a:gd name="connsiteY132" fmla="*/ 16099 h 120680"/>
                <a:gd name="connsiteX133" fmla="*/ 155478 w 155477"/>
                <a:gd name="connsiteY133" fmla="*/ 16099 h 120680"/>
                <a:gd name="connsiteX134" fmla="*/ 155478 w 155477"/>
                <a:gd name="connsiteY134" fmla="*/ 18761 h 120680"/>
                <a:gd name="connsiteX135" fmla="*/ 152816 w 155477"/>
                <a:gd name="connsiteY135" fmla="*/ 18761 h 120680"/>
                <a:gd name="connsiteX136" fmla="*/ 152816 w 155477"/>
                <a:gd name="connsiteY136" fmla="*/ 21487 h 120680"/>
                <a:gd name="connsiteX137" fmla="*/ 150153 w 155477"/>
                <a:gd name="connsiteY137" fmla="*/ 21487 h 120680"/>
                <a:gd name="connsiteX138" fmla="*/ 147428 w 155477"/>
                <a:gd name="connsiteY138" fmla="*/ 21487 h 120680"/>
                <a:gd name="connsiteX139" fmla="*/ 144766 w 155477"/>
                <a:gd name="connsiteY139" fmla="*/ 21487 h 120680"/>
                <a:gd name="connsiteX140" fmla="*/ 142104 w 155477"/>
                <a:gd name="connsiteY140" fmla="*/ 21487 h 120680"/>
                <a:gd name="connsiteX141" fmla="*/ 142104 w 155477"/>
                <a:gd name="connsiteY141" fmla="*/ 24149 h 120680"/>
                <a:gd name="connsiteX142" fmla="*/ 142104 w 155477"/>
                <a:gd name="connsiteY142" fmla="*/ 26811 h 120680"/>
                <a:gd name="connsiteX143" fmla="*/ 142104 w 155477"/>
                <a:gd name="connsiteY143" fmla="*/ 29537 h 120680"/>
                <a:gd name="connsiteX144" fmla="*/ 139379 w 155477"/>
                <a:gd name="connsiteY144" fmla="*/ 29537 h 120680"/>
                <a:gd name="connsiteX145" fmla="*/ 139379 w 155477"/>
                <a:gd name="connsiteY145" fmla="*/ 26811 h 120680"/>
                <a:gd name="connsiteX146" fmla="*/ 136716 w 155477"/>
                <a:gd name="connsiteY146" fmla="*/ 26811 h 120680"/>
                <a:gd name="connsiteX147" fmla="*/ 134054 w 155477"/>
                <a:gd name="connsiteY147" fmla="*/ 26811 h 120680"/>
                <a:gd name="connsiteX148" fmla="*/ 131329 w 155477"/>
                <a:gd name="connsiteY148" fmla="*/ 26811 h 120680"/>
                <a:gd name="connsiteX149" fmla="*/ 131329 w 155477"/>
                <a:gd name="connsiteY149" fmla="*/ 24149 h 120680"/>
                <a:gd name="connsiteX150" fmla="*/ 131329 w 155477"/>
                <a:gd name="connsiteY150" fmla="*/ 21487 h 120680"/>
                <a:gd name="connsiteX151" fmla="*/ 134054 w 155477"/>
                <a:gd name="connsiteY151" fmla="*/ 21487 h 120680"/>
                <a:gd name="connsiteX152" fmla="*/ 134054 w 155477"/>
                <a:gd name="connsiteY152" fmla="*/ 18761 h 120680"/>
                <a:gd name="connsiteX153" fmla="*/ 134054 w 155477"/>
                <a:gd name="connsiteY153" fmla="*/ 16099 h 120680"/>
                <a:gd name="connsiteX154" fmla="*/ 131329 w 155477"/>
                <a:gd name="connsiteY154" fmla="*/ 16099 h 120680"/>
                <a:gd name="connsiteX155" fmla="*/ 131329 w 155477"/>
                <a:gd name="connsiteY155" fmla="*/ 18761 h 120680"/>
                <a:gd name="connsiteX156" fmla="*/ 128667 w 155477"/>
                <a:gd name="connsiteY156" fmla="*/ 18761 h 120680"/>
                <a:gd name="connsiteX157" fmla="*/ 128667 w 155477"/>
                <a:gd name="connsiteY157" fmla="*/ 21487 h 120680"/>
                <a:gd name="connsiteX158" fmla="*/ 128667 w 155477"/>
                <a:gd name="connsiteY158" fmla="*/ 24149 h 120680"/>
                <a:gd name="connsiteX159" fmla="*/ 126005 w 155477"/>
                <a:gd name="connsiteY159" fmla="*/ 24149 h 120680"/>
                <a:gd name="connsiteX160" fmla="*/ 126005 w 155477"/>
                <a:gd name="connsiteY160" fmla="*/ 26811 h 120680"/>
                <a:gd name="connsiteX161" fmla="*/ 123343 w 155477"/>
                <a:gd name="connsiteY161" fmla="*/ 26811 h 120680"/>
                <a:gd name="connsiteX162" fmla="*/ 123343 w 155477"/>
                <a:gd name="connsiteY162" fmla="*/ 29537 h 120680"/>
                <a:gd name="connsiteX163" fmla="*/ 123343 w 155477"/>
                <a:gd name="connsiteY163" fmla="*/ 32198 h 120680"/>
                <a:gd name="connsiteX164" fmla="*/ 123343 w 155477"/>
                <a:gd name="connsiteY164" fmla="*/ 34860 h 120680"/>
                <a:gd name="connsiteX165" fmla="*/ 120617 w 155477"/>
                <a:gd name="connsiteY165" fmla="*/ 34860 h 120680"/>
                <a:gd name="connsiteX166" fmla="*/ 120617 w 155477"/>
                <a:gd name="connsiteY166" fmla="*/ 37522 h 120680"/>
                <a:gd name="connsiteX167" fmla="*/ 117955 w 155477"/>
                <a:gd name="connsiteY167" fmla="*/ 37522 h 120680"/>
                <a:gd name="connsiteX168" fmla="*/ 117955 w 155477"/>
                <a:gd name="connsiteY168" fmla="*/ 40248 h 120680"/>
                <a:gd name="connsiteX169" fmla="*/ 115293 w 155477"/>
                <a:gd name="connsiteY169" fmla="*/ 40248 h 120680"/>
                <a:gd name="connsiteX170" fmla="*/ 115293 w 155477"/>
                <a:gd name="connsiteY170" fmla="*/ 42910 h 120680"/>
                <a:gd name="connsiteX171" fmla="*/ 115293 w 155477"/>
                <a:gd name="connsiteY171" fmla="*/ 45572 h 120680"/>
                <a:gd name="connsiteX172" fmla="*/ 112568 w 155477"/>
                <a:gd name="connsiteY172" fmla="*/ 45572 h 120680"/>
                <a:gd name="connsiteX173" fmla="*/ 112568 w 155477"/>
                <a:gd name="connsiteY173" fmla="*/ 42910 h 120680"/>
                <a:gd name="connsiteX174" fmla="*/ 109905 w 155477"/>
                <a:gd name="connsiteY174" fmla="*/ 42910 h 120680"/>
                <a:gd name="connsiteX175" fmla="*/ 109905 w 155477"/>
                <a:gd name="connsiteY175" fmla="*/ 45572 h 120680"/>
                <a:gd name="connsiteX176" fmla="*/ 109905 w 155477"/>
                <a:gd name="connsiteY176" fmla="*/ 48298 h 120680"/>
                <a:gd name="connsiteX177" fmla="*/ 109905 w 155477"/>
                <a:gd name="connsiteY177" fmla="*/ 50960 h 120680"/>
                <a:gd name="connsiteX178" fmla="*/ 112568 w 155477"/>
                <a:gd name="connsiteY178" fmla="*/ 50960 h 120680"/>
                <a:gd name="connsiteX179" fmla="*/ 109905 w 155477"/>
                <a:gd name="connsiteY179" fmla="*/ 50960 h 120680"/>
                <a:gd name="connsiteX180" fmla="*/ 107243 w 155477"/>
                <a:gd name="connsiteY180" fmla="*/ 50960 h 120680"/>
                <a:gd name="connsiteX181" fmla="*/ 104518 w 155477"/>
                <a:gd name="connsiteY181" fmla="*/ 50960 h 120680"/>
                <a:gd name="connsiteX182" fmla="*/ 104518 w 155477"/>
                <a:gd name="connsiteY182" fmla="*/ 53622 h 120680"/>
                <a:gd name="connsiteX183" fmla="*/ 101856 w 155477"/>
                <a:gd name="connsiteY183" fmla="*/ 53622 h 120680"/>
                <a:gd name="connsiteX184" fmla="*/ 104518 w 155477"/>
                <a:gd name="connsiteY184" fmla="*/ 56347 h 120680"/>
                <a:gd name="connsiteX185" fmla="*/ 104518 w 155477"/>
                <a:gd name="connsiteY185" fmla="*/ 59009 h 120680"/>
                <a:gd name="connsiteX186" fmla="*/ 104518 w 155477"/>
                <a:gd name="connsiteY186" fmla="*/ 61672 h 120680"/>
                <a:gd name="connsiteX187" fmla="*/ 104518 w 155477"/>
                <a:gd name="connsiteY187" fmla="*/ 64334 h 120680"/>
                <a:gd name="connsiteX188" fmla="*/ 107243 w 155477"/>
                <a:gd name="connsiteY188" fmla="*/ 64334 h 120680"/>
                <a:gd name="connsiteX189" fmla="*/ 107243 w 155477"/>
                <a:gd name="connsiteY189" fmla="*/ 67059 h 120680"/>
                <a:gd name="connsiteX190" fmla="*/ 107243 w 155477"/>
                <a:gd name="connsiteY190" fmla="*/ 69721 h 120680"/>
                <a:gd name="connsiteX191" fmla="*/ 104518 w 155477"/>
                <a:gd name="connsiteY191" fmla="*/ 69721 h 120680"/>
                <a:gd name="connsiteX192" fmla="*/ 104518 w 155477"/>
                <a:gd name="connsiteY192" fmla="*/ 72383 h 120680"/>
                <a:gd name="connsiteX193" fmla="*/ 104518 w 155477"/>
                <a:gd name="connsiteY193" fmla="*/ 75109 h 120680"/>
                <a:gd name="connsiteX194" fmla="*/ 104518 w 155477"/>
                <a:gd name="connsiteY194" fmla="*/ 77771 h 120680"/>
                <a:gd name="connsiteX195" fmla="*/ 107243 w 155477"/>
                <a:gd name="connsiteY195" fmla="*/ 80433 h 120680"/>
                <a:gd name="connsiteX196" fmla="*/ 109905 w 155477"/>
                <a:gd name="connsiteY196" fmla="*/ 80433 h 120680"/>
                <a:gd name="connsiteX197" fmla="*/ 109905 w 155477"/>
                <a:gd name="connsiteY197" fmla="*/ 83158 h 120680"/>
                <a:gd name="connsiteX198" fmla="*/ 109905 w 155477"/>
                <a:gd name="connsiteY198" fmla="*/ 85820 h 120680"/>
                <a:gd name="connsiteX199" fmla="*/ 109905 w 155477"/>
                <a:gd name="connsiteY199" fmla="*/ 88482 h 120680"/>
                <a:gd name="connsiteX200" fmla="*/ 109905 w 155477"/>
                <a:gd name="connsiteY200" fmla="*/ 91208 h 120680"/>
                <a:gd name="connsiteX201" fmla="*/ 109905 w 155477"/>
                <a:gd name="connsiteY201" fmla="*/ 93870 h 120680"/>
                <a:gd name="connsiteX202" fmla="*/ 109905 w 155477"/>
                <a:gd name="connsiteY202" fmla="*/ 96532 h 120680"/>
                <a:gd name="connsiteX203" fmla="*/ 109905 w 155477"/>
                <a:gd name="connsiteY203" fmla="*/ 99194 h 120680"/>
                <a:gd name="connsiteX204" fmla="*/ 109905 w 155477"/>
                <a:gd name="connsiteY204" fmla="*/ 101919 h 120680"/>
                <a:gd name="connsiteX205" fmla="*/ 88482 w 155477"/>
                <a:gd name="connsiteY205" fmla="*/ 112631 h 120680"/>
                <a:gd name="connsiteX206" fmla="*/ 85757 w 155477"/>
                <a:gd name="connsiteY206" fmla="*/ 112631 h 120680"/>
                <a:gd name="connsiteX207" fmla="*/ 85757 w 155477"/>
                <a:gd name="connsiteY207" fmla="*/ 115293 h 120680"/>
                <a:gd name="connsiteX208" fmla="*/ 83095 w 155477"/>
                <a:gd name="connsiteY208" fmla="*/ 115293 h 120680"/>
                <a:gd name="connsiteX209" fmla="*/ 80433 w 155477"/>
                <a:gd name="connsiteY209" fmla="*/ 115293 h 120680"/>
                <a:gd name="connsiteX210" fmla="*/ 77707 w 155477"/>
                <a:gd name="connsiteY210" fmla="*/ 115293 h 120680"/>
                <a:gd name="connsiteX211" fmla="*/ 75045 w 155477"/>
                <a:gd name="connsiteY211" fmla="*/ 118018 h 120680"/>
                <a:gd name="connsiteX212" fmla="*/ 75045 w 155477"/>
                <a:gd name="connsiteY212" fmla="*/ 120681 h 120680"/>
                <a:gd name="connsiteX213" fmla="*/ 72383 w 155477"/>
                <a:gd name="connsiteY213" fmla="*/ 120681 h 120680"/>
                <a:gd name="connsiteX214" fmla="*/ 69721 w 155477"/>
                <a:gd name="connsiteY214" fmla="*/ 120681 h 120680"/>
                <a:gd name="connsiteX215" fmla="*/ 66995 w 155477"/>
                <a:gd name="connsiteY215" fmla="*/ 120681 h 120680"/>
                <a:gd name="connsiteX216" fmla="*/ 64333 w 155477"/>
                <a:gd name="connsiteY216" fmla="*/ 120681 h 120680"/>
                <a:gd name="connsiteX217" fmla="*/ 61671 w 155477"/>
                <a:gd name="connsiteY217" fmla="*/ 118018 h 120680"/>
                <a:gd name="connsiteX218" fmla="*/ 58946 w 155477"/>
                <a:gd name="connsiteY218" fmla="*/ 118018 h 120680"/>
                <a:gd name="connsiteX219" fmla="*/ 58946 w 155477"/>
                <a:gd name="connsiteY219" fmla="*/ 115293 h 120680"/>
                <a:gd name="connsiteX220" fmla="*/ 56284 w 155477"/>
                <a:gd name="connsiteY220" fmla="*/ 115293 h 120680"/>
                <a:gd name="connsiteX221" fmla="*/ 53622 w 155477"/>
                <a:gd name="connsiteY221" fmla="*/ 115293 h 120680"/>
                <a:gd name="connsiteX222" fmla="*/ 53622 w 155477"/>
                <a:gd name="connsiteY222" fmla="*/ 112631 h 120680"/>
                <a:gd name="connsiteX223" fmla="*/ 50896 w 155477"/>
                <a:gd name="connsiteY223" fmla="*/ 112631 h 120680"/>
                <a:gd name="connsiteX224" fmla="*/ 48234 w 155477"/>
                <a:gd name="connsiteY224" fmla="*/ 112631 h 120680"/>
                <a:gd name="connsiteX225" fmla="*/ 45572 w 155477"/>
                <a:gd name="connsiteY225" fmla="*/ 115293 h 120680"/>
                <a:gd name="connsiteX226" fmla="*/ 42847 w 155477"/>
                <a:gd name="connsiteY226" fmla="*/ 115293 h 120680"/>
                <a:gd name="connsiteX227" fmla="*/ 40185 w 155477"/>
                <a:gd name="connsiteY227" fmla="*/ 118018 h 120680"/>
                <a:gd name="connsiteX228" fmla="*/ 40185 w 155477"/>
                <a:gd name="connsiteY228" fmla="*/ 118018 h 12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155477" h="120680">
                  <a:moveTo>
                    <a:pt x="40185" y="118018"/>
                  </a:moveTo>
                  <a:lnTo>
                    <a:pt x="40185" y="115293"/>
                  </a:lnTo>
                  <a:lnTo>
                    <a:pt x="37523" y="115293"/>
                  </a:lnTo>
                  <a:lnTo>
                    <a:pt x="37523" y="112631"/>
                  </a:lnTo>
                  <a:lnTo>
                    <a:pt x="34860" y="112631"/>
                  </a:lnTo>
                  <a:lnTo>
                    <a:pt x="34860" y="109969"/>
                  </a:lnTo>
                  <a:lnTo>
                    <a:pt x="34860" y="107243"/>
                  </a:lnTo>
                  <a:lnTo>
                    <a:pt x="34860" y="104581"/>
                  </a:lnTo>
                  <a:lnTo>
                    <a:pt x="34860" y="101919"/>
                  </a:lnTo>
                  <a:lnTo>
                    <a:pt x="37523" y="99194"/>
                  </a:lnTo>
                  <a:lnTo>
                    <a:pt x="37523" y="96532"/>
                  </a:lnTo>
                  <a:lnTo>
                    <a:pt x="37523" y="93870"/>
                  </a:lnTo>
                  <a:lnTo>
                    <a:pt x="37523" y="91208"/>
                  </a:lnTo>
                  <a:lnTo>
                    <a:pt x="34860" y="91208"/>
                  </a:lnTo>
                  <a:lnTo>
                    <a:pt x="34860" y="88482"/>
                  </a:lnTo>
                  <a:lnTo>
                    <a:pt x="34860" y="85820"/>
                  </a:lnTo>
                  <a:lnTo>
                    <a:pt x="34860" y="83158"/>
                  </a:lnTo>
                  <a:lnTo>
                    <a:pt x="37523" y="83158"/>
                  </a:lnTo>
                  <a:lnTo>
                    <a:pt x="40185" y="83158"/>
                  </a:lnTo>
                  <a:lnTo>
                    <a:pt x="40185" y="80433"/>
                  </a:lnTo>
                  <a:lnTo>
                    <a:pt x="37523" y="80433"/>
                  </a:lnTo>
                  <a:lnTo>
                    <a:pt x="40185" y="80433"/>
                  </a:lnTo>
                  <a:lnTo>
                    <a:pt x="42847" y="77771"/>
                  </a:lnTo>
                  <a:lnTo>
                    <a:pt x="45572" y="77771"/>
                  </a:lnTo>
                  <a:lnTo>
                    <a:pt x="42847" y="77771"/>
                  </a:lnTo>
                  <a:lnTo>
                    <a:pt x="42847" y="75109"/>
                  </a:lnTo>
                  <a:lnTo>
                    <a:pt x="40185" y="75109"/>
                  </a:lnTo>
                  <a:lnTo>
                    <a:pt x="40185" y="72383"/>
                  </a:lnTo>
                  <a:lnTo>
                    <a:pt x="37523" y="72383"/>
                  </a:lnTo>
                  <a:lnTo>
                    <a:pt x="37523" y="69721"/>
                  </a:lnTo>
                  <a:lnTo>
                    <a:pt x="34860" y="67059"/>
                  </a:lnTo>
                  <a:lnTo>
                    <a:pt x="32135" y="67059"/>
                  </a:lnTo>
                  <a:lnTo>
                    <a:pt x="29473" y="64334"/>
                  </a:lnTo>
                  <a:lnTo>
                    <a:pt x="26811" y="64334"/>
                  </a:lnTo>
                  <a:lnTo>
                    <a:pt x="24086" y="64334"/>
                  </a:lnTo>
                  <a:lnTo>
                    <a:pt x="18761" y="61672"/>
                  </a:lnTo>
                  <a:lnTo>
                    <a:pt x="0" y="53622"/>
                  </a:lnTo>
                  <a:lnTo>
                    <a:pt x="0" y="50960"/>
                  </a:lnTo>
                  <a:lnTo>
                    <a:pt x="2662" y="45572"/>
                  </a:lnTo>
                  <a:lnTo>
                    <a:pt x="5324" y="45572"/>
                  </a:lnTo>
                  <a:lnTo>
                    <a:pt x="8050" y="42910"/>
                  </a:lnTo>
                  <a:lnTo>
                    <a:pt x="10712" y="42910"/>
                  </a:lnTo>
                  <a:lnTo>
                    <a:pt x="13374" y="42910"/>
                  </a:lnTo>
                  <a:lnTo>
                    <a:pt x="16036" y="42910"/>
                  </a:lnTo>
                  <a:lnTo>
                    <a:pt x="16036" y="45572"/>
                  </a:lnTo>
                  <a:lnTo>
                    <a:pt x="18761" y="45572"/>
                  </a:lnTo>
                  <a:lnTo>
                    <a:pt x="21423" y="45572"/>
                  </a:lnTo>
                  <a:lnTo>
                    <a:pt x="24086" y="45572"/>
                  </a:lnTo>
                  <a:lnTo>
                    <a:pt x="26811" y="45572"/>
                  </a:lnTo>
                  <a:lnTo>
                    <a:pt x="29473" y="45572"/>
                  </a:lnTo>
                  <a:lnTo>
                    <a:pt x="29473" y="42910"/>
                  </a:lnTo>
                  <a:lnTo>
                    <a:pt x="32135" y="42910"/>
                  </a:lnTo>
                  <a:lnTo>
                    <a:pt x="32135" y="40248"/>
                  </a:lnTo>
                  <a:lnTo>
                    <a:pt x="32135" y="37522"/>
                  </a:lnTo>
                  <a:lnTo>
                    <a:pt x="34860" y="34860"/>
                  </a:lnTo>
                  <a:lnTo>
                    <a:pt x="34860" y="32198"/>
                  </a:lnTo>
                  <a:lnTo>
                    <a:pt x="37523" y="32198"/>
                  </a:lnTo>
                  <a:lnTo>
                    <a:pt x="40185" y="32198"/>
                  </a:lnTo>
                  <a:lnTo>
                    <a:pt x="42847" y="32198"/>
                  </a:lnTo>
                  <a:lnTo>
                    <a:pt x="45572" y="32198"/>
                  </a:lnTo>
                  <a:lnTo>
                    <a:pt x="48234" y="32198"/>
                  </a:lnTo>
                  <a:lnTo>
                    <a:pt x="50896" y="29537"/>
                  </a:lnTo>
                  <a:lnTo>
                    <a:pt x="50896" y="26811"/>
                  </a:lnTo>
                  <a:lnTo>
                    <a:pt x="53622" y="26811"/>
                  </a:lnTo>
                  <a:lnTo>
                    <a:pt x="56284" y="26811"/>
                  </a:lnTo>
                  <a:lnTo>
                    <a:pt x="58946" y="26811"/>
                  </a:lnTo>
                  <a:lnTo>
                    <a:pt x="58946" y="24149"/>
                  </a:lnTo>
                  <a:lnTo>
                    <a:pt x="61671" y="24149"/>
                  </a:lnTo>
                  <a:lnTo>
                    <a:pt x="64333" y="24149"/>
                  </a:lnTo>
                  <a:lnTo>
                    <a:pt x="66995" y="24149"/>
                  </a:lnTo>
                  <a:lnTo>
                    <a:pt x="69721" y="24149"/>
                  </a:lnTo>
                  <a:lnTo>
                    <a:pt x="72383" y="24149"/>
                  </a:lnTo>
                  <a:lnTo>
                    <a:pt x="72383" y="21487"/>
                  </a:lnTo>
                  <a:lnTo>
                    <a:pt x="72383" y="24149"/>
                  </a:lnTo>
                  <a:lnTo>
                    <a:pt x="75045" y="24149"/>
                  </a:lnTo>
                  <a:lnTo>
                    <a:pt x="77707" y="24149"/>
                  </a:lnTo>
                  <a:lnTo>
                    <a:pt x="77707" y="26811"/>
                  </a:lnTo>
                  <a:lnTo>
                    <a:pt x="80433" y="26811"/>
                  </a:lnTo>
                  <a:lnTo>
                    <a:pt x="83095" y="26811"/>
                  </a:lnTo>
                  <a:lnTo>
                    <a:pt x="83095" y="24149"/>
                  </a:lnTo>
                  <a:lnTo>
                    <a:pt x="85757" y="24149"/>
                  </a:lnTo>
                  <a:lnTo>
                    <a:pt x="85757" y="21487"/>
                  </a:lnTo>
                  <a:lnTo>
                    <a:pt x="88482" y="21487"/>
                  </a:lnTo>
                  <a:lnTo>
                    <a:pt x="91144" y="21487"/>
                  </a:lnTo>
                  <a:lnTo>
                    <a:pt x="91144" y="18761"/>
                  </a:lnTo>
                  <a:lnTo>
                    <a:pt x="91144" y="16099"/>
                  </a:lnTo>
                  <a:lnTo>
                    <a:pt x="93806" y="16099"/>
                  </a:lnTo>
                  <a:lnTo>
                    <a:pt x="96532" y="16099"/>
                  </a:lnTo>
                  <a:lnTo>
                    <a:pt x="99194" y="13437"/>
                  </a:lnTo>
                  <a:lnTo>
                    <a:pt x="99194" y="10712"/>
                  </a:lnTo>
                  <a:lnTo>
                    <a:pt x="101856" y="10712"/>
                  </a:lnTo>
                  <a:lnTo>
                    <a:pt x="104518" y="10712"/>
                  </a:lnTo>
                  <a:lnTo>
                    <a:pt x="104518" y="8050"/>
                  </a:lnTo>
                  <a:lnTo>
                    <a:pt x="104518" y="5388"/>
                  </a:lnTo>
                  <a:lnTo>
                    <a:pt x="107243" y="5388"/>
                  </a:lnTo>
                  <a:lnTo>
                    <a:pt x="109905" y="5388"/>
                  </a:lnTo>
                  <a:lnTo>
                    <a:pt x="109905" y="8050"/>
                  </a:lnTo>
                  <a:lnTo>
                    <a:pt x="109905" y="10712"/>
                  </a:lnTo>
                  <a:lnTo>
                    <a:pt x="109905" y="13437"/>
                  </a:lnTo>
                  <a:lnTo>
                    <a:pt x="112568" y="13437"/>
                  </a:lnTo>
                  <a:lnTo>
                    <a:pt x="115293" y="13437"/>
                  </a:lnTo>
                  <a:lnTo>
                    <a:pt x="115293" y="10712"/>
                  </a:lnTo>
                  <a:lnTo>
                    <a:pt x="117955" y="10712"/>
                  </a:lnTo>
                  <a:lnTo>
                    <a:pt x="117955" y="8050"/>
                  </a:lnTo>
                  <a:lnTo>
                    <a:pt x="120617" y="8050"/>
                  </a:lnTo>
                  <a:lnTo>
                    <a:pt x="120617" y="10712"/>
                  </a:lnTo>
                  <a:lnTo>
                    <a:pt x="120617" y="13437"/>
                  </a:lnTo>
                  <a:lnTo>
                    <a:pt x="120617" y="16099"/>
                  </a:lnTo>
                  <a:lnTo>
                    <a:pt x="123343" y="16099"/>
                  </a:lnTo>
                  <a:lnTo>
                    <a:pt x="126005" y="13437"/>
                  </a:lnTo>
                  <a:lnTo>
                    <a:pt x="126005" y="10712"/>
                  </a:lnTo>
                  <a:lnTo>
                    <a:pt x="128667" y="10712"/>
                  </a:lnTo>
                  <a:lnTo>
                    <a:pt x="128667" y="8050"/>
                  </a:lnTo>
                  <a:lnTo>
                    <a:pt x="128667" y="5388"/>
                  </a:lnTo>
                  <a:lnTo>
                    <a:pt x="131329" y="2725"/>
                  </a:lnTo>
                  <a:lnTo>
                    <a:pt x="134054" y="2725"/>
                  </a:lnTo>
                  <a:lnTo>
                    <a:pt x="136716" y="5388"/>
                  </a:lnTo>
                  <a:lnTo>
                    <a:pt x="136716" y="8050"/>
                  </a:lnTo>
                  <a:lnTo>
                    <a:pt x="139379" y="8050"/>
                  </a:lnTo>
                  <a:lnTo>
                    <a:pt x="139379" y="5388"/>
                  </a:lnTo>
                  <a:lnTo>
                    <a:pt x="139379" y="2725"/>
                  </a:lnTo>
                  <a:lnTo>
                    <a:pt x="139379" y="0"/>
                  </a:lnTo>
                  <a:lnTo>
                    <a:pt x="142104" y="0"/>
                  </a:lnTo>
                  <a:lnTo>
                    <a:pt x="144766" y="0"/>
                  </a:lnTo>
                  <a:lnTo>
                    <a:pt x="144766" y="2725"/>
                  </a:lnTo>
                  <a:lnTo>
                    <a:pt x="144766" y="5388"/>
                  </a:lnTo>
                  <a:lnTo>
                    <a:pt x="147428" y="5388"/>
                  </a:lnTo>
                  <a:lnTo>
                    <a:pt x="147428" y="8050"/>
                  </a:lnTo>
                  <a:lnTo>
                    <a:pt x="147428" y="10712"/>
                  </a:lnTo>
                  <a:lnTo>
                    <a:pt x="150153" y="10712"/>
                  </a:lnTo>
                  <a:lnTo>
                    <a:pt x="150153" y="13437"/>
                  </a:lnTo>
                  <a:lnTo>
                    <a:pt x="152816" y="13437"/>
                  </a:lnTo>
                  <a:lnTo>
                    <a:pt x="152816" y="16099"/>
                  </a:lnTo>
                  <a:lnTo>
                    <a:pt x="155478" y="16099"/>
                  </a:lnTo>
                  <a:lnTo>
                    <a:pt x="155478" y="18761"/>
                  </a:lnTo>
                  <a:lnTo>
                    <a:pt x="152816" y="18761"/>
                  </a:lnTo>
                  <a:lnTo>
                    <a:pt x="152816" y="21487"/>
                  </a:lnTo>
                  <a:lnTo>
                    <a:pt x="150153" y="21487"/>
                  </a:lnTo>
                  <a:lnTo>
                    <a:pt x="147428" y="21487"/>
                  </a:lnTo>
                  <a:lnTo>
                    <a:pt x="144766" y="21487"/>
                  </a:lnTo>
                  <a:lnTo>
                    <a:pt x="142104" y="21487"/>
                  </a:lnTo>
                  <a:lnTo>
                    <a:pt x="142104" y="24149"/>
                  </a:lnTo>
                  <a:lnTo>
                    <a:pt x="142104" y="26811"/>
                  </a:lnTo>
                  <a:lnTo>
                    <a:pt x="142104" y="29537"/>
                  </a:lnTo>
                  <a:lnTo>
                    <a:pt x="139379" y="29537"/>
                  </a:lnTo>
                  <a:lnTo>
                    <a:pt x="139379" y="26811"/>
                  </a:lnTo>
                  <a:lnTo>
                    <a:pt x="136716" y="26811"/>
                  </a:lnTo>
                  <a:lnTo>
                    <a:pt x="134054" y="26811"/>
                  </a:lnTo>
                  <a:lnTo>
                    <a:pt x="131329" y="26811"/>
                  </a:lnTo>
                  <a:lnTo>
                    <a:pt x="131329" y="24149"/>
                  </a:lnTo>
                  <a:lnTo>
                    <a:pt x="131329" y="21487"/>
                  </a:lnTo>
                  <a:lnTo>
                    <a:pt x="134054" y="21487"/>
                  </a:lnTo>
                  <a:lnTo>
                    <a:pt x="134054" y="18761"/>
                  </a:lnTo>
                  <a:lnTo>
                    <a:pt x="134054" y="16099"/>
                  </a:lnTo>
                  <a:lnTo>
                    <a:pt x="131329" y="16099"/>
                  </a:lnTo>
                  <a:lnTo>
                    <a:pt x="131329" y="18761"/>
                  </a:lnTo>
                  <a:lnTo>
                    <a:pt x="128667" y="18761"/>
                  </a:lnTo>
                  <a:lnTo>
                    <a:pt x="128667" y="21487"/>
                  </a:lnTo>
                  <a:lnTo>
                    <a:pt x="128667" y="24149"/>
                  </a:lnTo>
                  <a:lnTo>
                    <a:pt x="126005" y="24149"/>
                  </a:lnTo>
                  <a:lnTo>
                    <a:pt x="126005" y="26811"/>
                  </a:lnTo>
                  <a:lnTo>
                    <a:pt x="123343" y="26811"/>
                  </a:lnTo>
                  <a:lnTo>
                    <a:pt x="123343" y="29537"/>
                  </a:lnTo>
                  <a:lnTo>
                    <a:pt x="123343" y="32198"/>
                  </a:lnTo>
                  <a:lnTo>
                    <a:pt x="123343" y="34860"/>
                  </a:lnTo>
                  <a:lnTo>
                    <a:pt x="120617" y="34860"/>
                  </a:lnTo>
                  <a:lnTo>
                    <a:pt x="120617" y="37522"/>
                  </a:lnTo>
                  <a:lnTo>
                    <a:pt x="117955" y="37522"/>
                  </a:lnTo>
                  <a:lnTo>
                    <a:pt x="117955" y="40248"/>
                  </a:lnTo>
                  <a:lnTo>
                    <a:pt x="115293" y="40248"/>
                  </a:lnTo>
                  <a:lnTo>
                    <a:pt x="115293" y="42910"/>
                  </a:lnTo>
                  <a:lnTo>
                    <a:pt x="115293" y="45572"/>
                  </a:lnTo>
                  <a:lnTo>
                    <a:pt x="112568" y="45572"/>
                  </a:lnTo>
                  <a:lnTo>
                    <a:pt x="112568" y="42910"/>
                  </a:lnTo>
                  <a:lnTo>
                    <a:pt x="109905" y="42910"/>
                  </a:lnTo>
                  <a:lnTo>
                    <a:pt x="109905" y="45572"/>
                  </a:lnTo>
                  <a:lnTo>
                    <a:pt x="109905" y="48298"/>
                  </a:lnTo>
                  <a:lnTo>
                    <a:pt x="109905" y="50960"/>
                  </a:lnTo>
                  <a:lnTo>
                    <a:pt x="112568" y="50960"/>
                  </a:lnTo>
                  <a:lnTo>
                    <a:pt x="109905" y="50960"/>
                  </a:lnTo>
                  <a:lnTo>
                    <a:pt x="107243" y="50960"/>
                  </a:lnTo>
                  <a:lnTo>
                    <a:pt x="104518" y="50960"/>
                  </a:lnTo>
                  <a:lnTo>
                    <a:pt x="104518" y="53622"/>
                  </a:lnTo>
                  <a:lnTo>
                    <a:pt x="101856" y="53622"/>
                  </a:lnTo>
                  <a:lnTo>
                    <a:pt x="104518" y="56347"/>
                  </a:lnTo>
                  <a:lnTo>
                    <a:pt x="104518" y="59009"/>
                  </a:lnTo>
                  <a:lnTo>
                    <a:pt x="104518" y="61672"/>
                  </a:lnTo>
                  <a:lnTo>
                    <a:pt x="104518" y="64334"/>
                  </a:lnTo>
                  <a:lnTo>
                    <a:pt x="107243" y="64334"/>
                  </a:lnTo>
                  <a:lnTo>
                    <a:pt x="107243" y="67059"/>
                  </a:lnTo>
                  <a:lnTo>
                    <a:pt x="107243" y="69721"/>
                  </a:lnTo>
                  <a:lnTo>
                    <a:pt x="104518" y="69721"/>
                  </a:lnTo>
                  <a:lnTo>
                    <a:pt x="104518" y="72383"/>
                  </a:lnTo>
                  <a:lnTo>
                    <a:pt x="104518" y="75109"/>
                  </a:lnTo>
                  <a:lnTo>
                    <a:pt x="104518" y="77771"/>
                  </a:lnTo>
                  <a:lnTo>
                    <a:pt x="107243" y="80433"/>
                  </a:lnTo>
                  <a:lnTo>
                    <a:pt x="109905" y="80433"/>
                  </a:lnTo>
                  <a:lnTo>
                    <a:pt x="109905" y="83158"/>
                  </a:lnTo>
                  <a:lnTo>
                    <a:pt x="109905" y="85820"/>
                  </a:lnTo>
                  <a:lnTo>
                    <a:pt x="109905" y="88482"/>
                  </a:lnTo>
                  <a:lnTo>
                    <a:pt x="109905" y="91208"/>
                  </a:lnTo>
                  <a:lnTo>
                    <a:pt x="109905" y="93870"/>
                  </a:lnTo>
                  <a:lnTo>
                    <a:pt x="109905" y="96532"/>
                  </a:lnTo>
                  <a:lnTo>
                    <a:pt x="109905" y="99194"/>
                  </a:lnTo>
                  <a:lnTo>
                    <a:pt x="109905" y="101919"/>
                  </a:lnTo>
                  <a:lnTo>
                    <a:pt x="88482" y="112631"/>
                  </a:lnTo>
                  <a:lnTo>
                    <a:pt x="85757" y="112631"/>
                  </a:lnTo>
                  <a:lnTo>
                    <a:pt x="85757" y="115293"/>
                  </a:lnTo>
                  <a:lnTo>
                    <a:pt x="83095" y="115293"/>
                  </a:lnTo>
                  <a:lnTo>
                    <a:pt x="80433" y="115293"/>
                  </a:lnTo>
                  <a:lnTo>
                    <a:pt x="77707" y="115293"/>
                  </a:lnTo>
                  <a:lnTo>
                    <a:pt x="75045" y="118018"/>
                  </a:lnTo>
                  <a:lnTo>
                    <a:pt x="75045" y="120681"/>
                  </a:lnTo>
                  <a:lnTo>
                    <a:pt x="72383" y="120681"/>
                  </a:lnTo>
                  <a:lnTo>
                    <a:pt x="69721" y="120681"/>
                  </a:lnTo>
                  <a:lnTo>
                    <a:pt x="66995" y="120681"/>
                  </a:lnTo>
                  <a:lnTo>
                    <a:pt x="64333" y="120681"/>
                  </a:lnTo>
                  <a:lnTo>
                    <a:pt x="61671" y="118018"/>
                  </a:lnTo>
                  <a:lnTo>
                    <a:pt x="58946" y="118018"/>
                  </a:lnTo>
                  <a:lnTo>
                    <a:pt x="58946" y="115293"/>
                  </a:lnTo>
                  <a:lnTo>
                    <a:pt x="56284" y="115293"/>
                  </a:lnTo>
                  <a:lnTo>
                    <a:pt x="53622" y="115293"/>
                  </a:lnTo>
                  <a:lnTo>
                    <a:pt x="53622" y="112631"/>
                  </a:lnTo>
                  <a:lnTo>
                    <a:pt x="50896" y="112631"/>
                  </a:lnTo>
                  <a:lnTo>
                    <a:pt x="48234" y="112631"/>
                  </a:lnTo>
                  <a:lnTo>
                    <a:pt x="45572" y="115293"/>
                  </a:lnTo>
                  <a:lnTo>
                    <a:pt x="42847" y="115293"/>
                  </a:lnTo>
                  <a:lnTo>
                    <a:pt x="40185" y="118018"/>
                  </a:lnTo>
                  <a:lnTo>
                    <a:pt x="40185" y="11801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2" name="Freeform: Shape 51">
              <a:extLst>
                <a:ext uri="{FF2B5EF4-FFF2-40B4-BE49-F238E27FC236}">
                  <a16:creationId xmlns:a16="http://schemas.microsoft.com/office/drawing/2014/main" id="{4550DA2B-D09A-03B0-703D-B1E2D2797E4B}"/>
                </a:ext>
              </a:extLst>
            </p:cNvPr>
            <p:cNvSpPr/>
            <p:nvPr/>
          </p:nvSpPr>
          <p:spPr>
            <a:xfrm>
              <a:off x="3861952" y="3382603"/>
              <a:ext cx="335167" cy="423649"/>
            </a:xfrm>
            <a:custGeom>
              <a:avLst/>
              <a:gdLst>
                <a:gd name="connsiteX0" fmla="*/ 308356 w 335167"/>
                <a:gd name="connsiteY0" fmla="*/ 386127 h 423649"/>
                <a:gd name="connsiteX1" fmla="*/ 308356 w 335167"/>
                <a:gd name="connsiteY1" fmla="*/ 394177 h 423649"/>
                <a:gd name="connsiteX2" fmla="*/ 270834 w 335167"/>
                <a:gd name="connsiteY2" fmla="*/ 418325 h 423649"/>
                <a:gd name="connsiteX3" fmla="*/ 252073 w 335167"/>
                <a:gd name="connsiteY3" fmla="*/ 410276 h 423649"/>
                <a:gd name="connsiteX4" fmla="*/ 217212 w 335167"/>
                <a:gd name="connsiteY4" fmla="*/ 423650 h 423649"/>
                <a:gd name="connsiteX5" fmla="*/ 195726 w 335167"/>
                <a:gd name="connsiteY5" fmla="*/ 420987 h 423649"/>
                <a:gd name="connsiteX6" fmla="*/ 193063 w 335167"/>
                <a:gd name="connsiteY6" fmla="*/ 418325 h 423649"/>
                <a:gd name="connsiteX7" fmla="*/ 190401 w 335167"/>
                <a:gd name="connsiteY7" fmla="*/ 415663 h 423649"/>
                <a:gd name="connsiteX8" fmla="*/ 187676 w 335167"/>
                <a:gd name="connsiteY8" fmla="*/ 415663 h 423649"/>
                <a:gd name="connsiteX9" fmla="*/ 182352 w 335167"/>
                <a:gd name="connsiteY9" fmla="*/ 412938 h 423649"/>
                <a:gd name="connsiteX10" fmla="*/ 179626 w 335167"/>
                <a:gd name="connsiteY10" fmla="*/ 412938 h 423649"/>
                <a:gd name="connsiteX11" fmla="*/ 176964 w 335167"/>
                <a:gd name="connsiteY11" fmla="*/ 412938 h 423649"/>
                <a:gd name="connsiteX12" fmla="*/ 176964 w 335167"/>
                <a:gd name="connsiteY12" fmla="*/ 415663 h 423649"/>
                <a:gd name="connsiteX13" fmla="*/ 174302 w 335167"/>
                <a:gd name="connsiteY13" fmla="*/ 415663 h 423649"/>
                <a:gd name="connsiteX14" fmla="*/ 171577 w 335167"/>
                <a:gd name="connsiteY14" fmla="*/ 415663 h 423649"/>
                <a:gd name="connsiteX15" fmla="*/ 168915 w 335167"/>
                <a:gd name="connsiteY15" fmla="*/ 415663 h 423649"/>
                <a:gd name="connsiteX16" fmla="*/ 163591 w 335167"/>
                <a:gd name="connsiteY16" fmla="*/ 412938 h 423649"/>
                <a:gd name="connsiteX17" fmla="*/ 160865 w 335167"/>
                <a:gd name="connsiteY17" fmla="*/ 412938 h 423649"/>
                <a:gd name="connsiteX18" fmla="*/ 158203 w 335167"/>
                <a:gd name="connsiteY18" fmla="*/ 412938 h 423649"/>
                <a:gd name="connsiteX19" fmla="*/ 152816 w 335167"/>
                <a:gd name="connsiteY19" fmla="*/ 412938 h 423649"/>
                <a:gd name="connsiteX20" fmla="*/ 150153 w 335167"/>
                <a:gd name="connsiteY20" fmla="*/ 410276 h 423649"/>
                <a:gd name="connsiteX21" fmla="*/ 150153 w 335167"/>
                <a:gd name="connsiteY21" fmla="*/ 407614 h 423649"/>
                <a:gd name="connsiteX22" fmla="*/ 150153 w 335167"/>
                <a:gd name="connsiteY22" fmla="*/ 404888 h 423649"/>
                <a:gd name="connsiteX23" fmla="*/ 152816 w 335167"/>
                <a:gd name="connsiteY23" fmla="*/ 404888 h 423649"/>
                <a:gd name="connsiteX24" fmla="*/ 152816 w 335167"/>
                <a:gd name="connsiteY24" fmla="*/ 402226 h 423649"/>
                <a:gd name="connsiteX25" fmla="*/ 150153 w 335167"/>
                <a:gd name="connsiteY25" fmla="*/ 402226 h 423649"/>
                <a:gd name="connsiteX26" fmla="*/ 150153 w 335167"/>
                <a:gd name="connsiteY26" fmla="*/ 399564 h 423649"/>
                <a:gd name="connsiteX27" fmla="*/ 147491 w 335167"/>
                <a:gd name="connsiteY27" fmla="*/ 396839 h 423649"/>
                <a:gd name="connsiteX28" fmla="*/ 147491 w 335167"/>
                <a:gd name="connsiteY28" fmla="*/ 394177 h 423649"/>
                <a:gd name="connsiteX29" fmla="*/ 150153 w 335167"/>
                <a:gd name="connsiteY29" fmla="*/ 391515 h 423649"/>
                <a:gd name="connsiteX30" fmla="*/ 150153 w 335167"/>
                <a:gd name="connsiteY30" fmla="*/ 386127 h 423649"/>
                <a:gd name="connsiteX31" fmla="*/ 152816 w 335167"/>
                <a:gd name="connsiteY31" fmla="*/ 383465 h 423649"/>
                <a:gd name="connsiteX32" fmla="*/ 152816 w 335167"/>
                <a:gd name="connsiteY32" fmla="*/ 380803 h 423649"/>
                <a:gd name="connsiteX33" fmla="*/ 155541 w 335167"/>
                <a:gd name="connsiteY33" fmla="*/ 378078 h 423649"/>
                <a:gd name="connsiteX34" fmla="*/ 158203 w 335167"/>
                <a:gd name="connsiteY34" fmla="*/ 378078 h 423649"/>
                <a:gd name="connsiteX35" fmla="*/ 160865 w 335167"/>
                <a:gd name="connsiteY35" fmla="*/ 378078 h 423649"/>
                <a:gd name="connsiteX36" fmla="*/ 160865 w 335167"/>
                <a:gd name="connsiteY36" fmla="*/ 375415 h 423649"/>
                <a:gd name="connsiteX37" fmla="*/ 158203 w 335167"/>
                <a:gd name="connsiteY37" fmla="*/ 364703 h 423649"/>
                <a:gd name="connsiteX38" fmla="*/ 160865 w 335167"/>
                <a:gd name="connsiteY38" fmla="*/ 361978 h 423649"/>
                <a:gd name="connsiteX39" fmla="*/ 160865 w 335167"/>
                <a:gd name="connsiteY39" fmla="*/ 359316 h 423649"/>
                <a:gd name="connsiteX40" fmla="*/ 163591 w 335167"/>
                <a:gd name="connsiteY40" fmla="*/ 359316 h 423649"/>
                <a:gd name="connsiteX41" fmla="*/ 163591 w 335167"/>
                <a:gd name="connsiteY41" fmla="*/ 356654 h 423649"/>
                <a:gd name="connsiteX42" fmla="*/ 166253 w 335167"/>
                <a:gd name="connsiteY42" fmla="*/ 356654 h 423649"/>
                <a:gd name="connsiteX43" fmla="*/ 166253 w 335167"/>
                <a:gd name="connsiteY43" fmla="*/ 353992 h 423649"/>
                <a:gd name="connsiteX44" fmla="*/ 168915 w 335167"/>
                <a:gd name="connsiteY44" fmla="*/ 353992 h 423649"/>
                <a:gd name="connsiteX45" fmla="*/ 195726 w 335167"/>
                <a:gd name="connsiteY45" fmla="*/ 313744 h 423649"/>
                <a:gd name="connsiteX46" fmla="*/ 195726 w 335167"/>
                <a:gd name="connsiteY46" fmla="*/ 281546 h 423649"/>
                <a:gd name="connsiteX47" fmla="*/ 206437 w 335167"/>
                <a:gd name="connsiteY47" fmla="*/ 284271 h 423649"/>
                <a:gd name="connsiteX48" fmla="*/ 211825 w 335167"/>
                <a:gd name="connsiteY48" fmla="*/ 284271 h 423649"/>
                <a:gd name="connsiteX49" fmla="*/ 244023 w 335167"/>
                <a:gd name="connsiteY49" fmla="*/ 286933 h 423649"/>
                <a:gd name="connsiteX50" fmla="*/ 257397 w 335167"/>
                <a:gd name="connsiteY50" fmla="*/ 273496 h 423649"/>
                <a:gd name="connsiteX51" fmla="*/ 252073 w 335167"/>
                <a:gd name="connsiteY51" fmla="*/ 254735 h 423649"/>
                <a:gd name="connsiteX52" fmla="*/ 235974 w 335167"/>
                <a:gd name="connsiteY52" fmla="*/ 241361 h 423649"/>
                <a:gd name="connsiteX53" fmla="*/ 252073 w 335167"/>
                <a:gd name="connsiteY53" fmla="*/ 211825 h 423649"/>
                <a:gd name="connsiteX54" fmla="*/ 252073 w 335167"/>
                <a:gd name="connsiteY54" fmla="*/ 193064 h 423649"/>
                <a:gd name="connsiteX55" fmla="*/ 176964 w 335167"/>
                <a:gd name="connsiteY55" fmla="*/ 120680 h 423649"/>
                <a:gd name="connsiteX56" fmla="*/ 144766 w 335167"/>
                <a:gd name="connsiteY56" fmla="*/ 131392 h 423649"/>
                <a:gd name="connsiteX57" fmla="*/ 142104 w 335167"/>
                <a:gd name="connsiteY57" fmla="*/ 131392 h 423649"/>
                <a:gd name="connsiteX58" fmla="*/ 139442 w 335167"/>
                <a:gd name="connsiteY58" fmla="*/ 134118 h 423649"/>
                <a:gd name="connsiteX59" fmla="*/ 136780 w 335167"/>
                <a:gd name="connsiteY59" fmla="*/ 136780 h 423649"/>
                <a:gd name="connsiteX60" fmla="*/ 136780 w 335167"/>
                <a:gd name="connsiteY60" fmla="*/ 139442 h 423649"/>
                <a:gd name="connsiteX61" fmla="*/ 134054 w 335167"/>
                <a:gd name="connsiteY61" fmla="*/ 142167 h 423649"/>
                <a:gd name="connsiteX62" fmla="*/ 131392 w 335167"/>
                <a:gd name="connsiteY62" fmla="*/ 144830 h 423649"/>
                <a:gd name="connsiteX63" fmla="*/ 128730 w 335167"/>
                <a:gd name="connsiteY63" fmla="*/ 144830 h 423649"/>
                <a:gd name="connsiteX64" fmla="*/ 126005 w 335167"/>
                <a:gd name="connsiteY64" fmla="*/ 142167 h 423649"/>
                <a:gd name="connsiteX65" fmla="*/ 123343 w 335167"/>
                <a:gd name="connsiteY65" fmla="*/ 142167 h 423649"/>
                <a:gd name="connsiteX66" fmla="*/ 120681 w 335167"/>
                <a:gd name="connsiteY66" fmla="*/ 142167 h 423649"/>
                <a:gd name="connsiteX67" fmla="*/ 120681 w 335167"/>
                <a:gd name="connsiteY67" fmla="*/ 139442 h 423649"/>
                <a:gd name="connsiteX68" fmla="*/ 117955 w 335167"/>
                <a:gd name="connsiteY68" fmla="*/ 139442 h 423649"/>
                <a:gd name="connsiteX69" fmla="*/ 115293 w 335167"/>
                <a:gd name="connsiteY69" fmla="*/ 142167 h 423649"/>
                <a:gd name="connsiteX70" fmla="*/ 112631 w 335167"/>
                <a:gd name="connsiteY70" fmla="*/ 142167 h 423649"/>
                <a:gd name="connsiteX71" fmla="*/ 109905 w 335167"/>
                <a:gd name="connsiteY71" fmla="*/ 139442 h 423649"/>
                <a:gd name="connsiteX72" fmla="*/ 107243 w 335167"/>
                <a:gd name="connsiteY72" fmla="*/ 136780 h 423649"/>
                <a:gd name="connsiteX73" fmla="*/ 104581 w 335167"/>
                <a:gd name="connsiteY73" fmla="*/ 136780 h 423649"/>
                <a:gd name="connsiteX74" fmla="*/ 101919 w 335167"/>
                <a:gd name="connsiteY74" fmla="*/ 139442 h 423649"/>
                <a:gd name="connsiteX75" fmla="*/ 99194 w 335167"/>
                <a:gd name="connsiteY75" fmla="*/ 139442 h 423649"/>
                <a:gd name="connsiteX76" fmla="*/ 96532 w 335167"/>
                <a:gd name="connsiteY76" fmla="*/ 139442 h 423649"/>
                <a:gd name="connsiteX77" fmla="*/ 93870 w 335167"/>
                <a:gd name="connsiteY77" fmla="*/ 139442 h 423649"/>
                <a:gd name="connsiteX78" fmla="*/ 91144 w 335167"/>
                <a:gd name="connsiteY78" fmla="*/ 139442 h 423649"/>
                <a:gd name="connsiteX79" fmla="*/ 91144 w 335167"/>
                <a:gd name="connsiteY79" fmla="*/ 136780 h 423649"/>
                <a:gd name="connsiteX80" fmla="*/ 88482 w 335167"/>
                <a:gd name="connsiteY80" fmla="*/ 136780 h 423649"/>
                <a:gd name="connsiteX81" fmla="*/ 88482 w 335167"/>
                <a:gd name="connsiteY81" fmla="*/ 134118 h 423649"/>
                <a:gd name="connsiteX82" fmla="*/ 85820 w 335167"/>
                <a:gd name="connsiteY82" fmla="*/ 134118 h 423649"/>
                <a:gd name="connsiteX83" fmla="*/ 83095 w 335167"/>
                <a:gd name="connsiteY83" fmla="*/ 134118 h 423649"/>
                <a:gd name="connsiteX84" fmla="*/ 80433 w 335167"/>
                <a:gd name="connsiteY84" fmla="*/ 134118 h 423649"/>
                <a:gd name="connsiteX85" fmla="*/ 80433 w 335167"/>
                <a:gd name="connsiteY85" fmla="*/ 136780 h 423649"/>
                <a:gd name="connsiteX86" fmla="*/ 77770 w 335167"/>
                <a:gd name="connsiteY86" fmla="*/ 136780 h 423649"/>
                <a:gd name="connsiteX87" fmla="*/ 75108 w 335167"/>
                <a:gd name="connsiteY87" fmla="*/ 134118 h 423649"/>
                <a:gd name="connsiteX88" fmla="*/ 75108 w 335167"/>
                <a:gd name="connsiteY88" fmla="*/ 131392 h 423649"/>
                <a:gd name="connsiteX89" fmla="*/ 72383 w 335167"/>
                <a:gd name="connsiteY89" fmla="*/ 128730 h 423649"/>
                <a:gd name="connsiteX90" fmla="*/ 72383 w 335167"/>
                <a:gd name="connsiteY90" fmla="*/ 126068 h 423649"/>
                <a:gd name="connsiteX91" fmla="*/ 75108 w 335167"/>
                <a:gd name="connsiteY91" fmla="*/ 126068 h 423649"/>
                <a:gd name="connsiteX92" fmla="*/ 72383 w 335167"/>
                <a:gd name="connsiteY92" fmla="*/ 120680 h 423649"/>
                <a:gd name="connsiteX93" fmla="*/ 69721 w 335167"/>
                <a:gd name="connsiteY93" fmla="*/ 120680 h 423649"/>
                <a:gd name="connsiteX94" fmla="*/ 69721 w 335167"/>
                <a:gd name="connsiteY94" fmla="*/ 118018 h 423649"/>
                <a:gd name="connsiteX95" fmla="*/ 69721 w 335167"/>
                <a:gd name="connsiteY95" fmla="*/ 115356 h 423649"/>
                <a:gd name="connsiteX96" fmla="*/ 69721 w 335167"/>
                <a:gd name="connsiteY96" fmla="*/ 112631 h 423649"/>
                <a:gd name="connsiteX97" fmla="*/ 69721 w 335167"/>
                <a:gd name="connsiteY97" fmla="*/ 109969 h 423649"/>
                <a:gd name="connsiteX98" fmla="*/ 67059 w 335167"/>
                <a:gd name="connsiteY98" fmla="*/ 107307 h 423649"/>
                <a:gd name="connsiteX99" fmla="*/ 67059 w 335167"/>
                <a:gd name="connsiteY99" fmla="*/ 104581 h 423649"/>
                <a:gd name="connsiteX100" fmla="*/ 67059 w 335167"/>
                <a:gd name="connsiteY100" fmla="*/ 101919 h 423649"/>
                <a:gd name="connsiteX101" fmla="*/ 67059 w 335167"/>
                <a:gd name="connsiteY101" fmla="*/ 99257 h 423649"/>
                <a:gd name="connsiteX102" fmla="*/ 67059 w 335167"/>
                <a:gd name="connsiteY102" fmla="*/ 96532 h 423649"/>
                <a:gd name="connsiteX103" fmla="*/ 67059 w 335167"/>
                <a:gd name="connsiteY103" fmla="*/ 93870 h 423649"/>
                <a:gd name="connsiteX104" fmla="*/ 67059 w 335167"/>
                <a:gd name="connsiteY104" fmla="*/ 91208 h 423649"/>
                <a:gd name="connsiteX105" fmla="*/ 64333 w 335167"/>
                <a:gd name="connsiteY105" fmla="*/ 91208 h 423649"/>
                <a:gd name="connsiteX106" fmla="*/ 61671 w 335167"/>
                <a:gd name="connsiteY106" fmla="*/ 88546 h 423649"/>
                <a:gd name="connsiteX107" fmla="*/ 59009 w 335167"/>
                <a:gd name="connsiteY107" fmla="*/ 88546 h 423649"/>
                <a:gd name="connsiteX108" fmla="*/ 59009 w 335167"/>
                <a:gd name="connsiteY108" fmla="*/ 85820 h 423649"/>
                <a:gd name="connsiteX109" fmla="*/ 59009 w 335167"/>
                <a:gd name="connsiteY109" fmla="*/ 83158 h 423649"/>
                <a:gd name="connsiteX110" fmla="*/ 61671 w 335167"/>
                <a:gd name="connsiteY110" fmla="*/ 83158 h 423649"/>
                <a:gd name="connsiteX111" fmla="*/ 64333 w 335167"/>
                <a:gd name="connsiteY111" fmla="*/ 80496 h 423649"/>
                <a:gd name="connsiteX112" fmla="*/ 67059 w 335167"/>
                <a:gd name="connsiteY112" fmla="*/ 80496 h 423649"/>
                <a:gd name="connsiteX113" fmla="*/ 67059 w 335167"/>
                <a:gd name="connsiteY113" fmla="*/ 77771 h 423649"/>
                <a:gd name="connsiteX114" fmla="*/ 64333 w 335167"/>
                <a:gd name="connsiteY114" fmla="*/ 77771 h 423649"/>
                <a:gd name="connsiteX115" fmla="*/ 61671 w 335167"/>
                <a:gd name="connsiteY115" fmla="*/ 77771 h 423649"/>
                <a:gd name="connsiteX116" fmla="*/ 59009 w 335167"/>
                <a:gd name="connsiteY116" fmla="*/ 77771 h 423649"/>
                <a:gd name="connsiteX117" fmla="*/ 59009 w 335167"/>
                <a:gd name="connsiteY117" fmla="*/ 75109 h 423649"/>
                <a:gd name="connsiteX118" fmla="*/ 56284 w 335167"/>
                <a:gd name="connsiteY118" fmla="*/ 75109 h 423649"/>
                <a:gd name="connsiteX119" fmla="*/ 56284 w 335167"/>
                <a:gd name="connsiteY119" fmla="*/ 72446 h 423649"/>
                <a:gd name="connsiteX120" fmla="*/ 56284 w 335167"/>
                <a:gd name="connsiteY120" fmla="*/ 69721 h 423649"/>
                <a:gd name="connsiteX121" fmla="*/ 53622 w 335167"/>
                <a:gd name="connsiteY121" fmla="*/ 69721 h 423649"/>
                <a:gd name="connsiteX122" fmla="*/ 53622 w 335167"/>
                <a:gd name="connsiteY122" fmla="*/ 67059 h 423649"/>
                <a:gd name="connsiteX123" fmla="*/ 50960 w 335167"/>
                <a:gd name="connsiteY123" fmla="*/ 67059 h 423649"/>
                <a:gd name="connsiteX124" fmla="*/ 48298 w 335167"/>
                <a:gd name="connsiteY124" fmla="*/ 67059 h 423649"/>
                <a:gd name="connsiteX125" fmla="*/ 42910 w 335167"/>
                <a:gd name="connsiteY125" fmla="*/ 67059 h 423649"/>
                <a:gd name="connsiteX126" fmla="*/ 40248 w 335167"/>
                <a:gd name="connsiteY126" fmla="*/ 67059 h 423649"/>
                <a:gd name="connsiteX127" fmla="*/ 37523 w 335167"/>
                <a:gd name="connsiteY127" fmla="*/ 67059 h 423649"/>
                <a:gd name="connsiteX128" fmla="*/ 37523 w 335167"/>
                <a:gd name="connsiteY128" fmla="*/ 64397 h 423649"/>
                <a:gd name="connsiteX129" fmla="*/ 34860 w 335167"/>
                <a:gd name="connsiteY129" fmla="*/ 64397 h 423649"/>
                <a:gd name="connsiteX130" fmla="*/ 34860 w 335167"/>
                <a:gd name="connsiteY130" fmla="*/ 61671 h 423649"/>
                <a:gd name="connsiteX131" fmla="*/ 32198 w 335167"/>
                <a:gd name="connsiteY131" fmla="*/ 59009 h 423649"/>
                <a:gd name="connsiteX132" fmla="*/ 29473 w 335167"/>
                <a:gd name="connsiteY132" fmla="*/ 59009 h 423649"/>
                <a:gd name="connsiteX133" fmla="*/ 26811 w 335167"/>
                <a:gd name="connsiteY133" fmla="*/ 59009 h 423649"/>
                <a:gd name="connsiteX134" fmla="*/ 24149 w 335167"/>
                <a:gd name="connsiteY134" fmla="*/ 59009 h 423649"/>
                <a:gd name="connsiteX135" fmla="*/ 24149 w 335167"/>
                <a:gd name="connsiteY135" fmla="*/ 61671 h 423649"/>
                <a:gd name="connsiteX136" fmla="*/ 24149 w 335167"/>
                <a:gd name="connsiteY136" fmla="*/ 64397 h 423649"/>
                <a:gd name="connsiteX137" fmla="*/ 26811 w 335167"/>
                <a:gd name="connsiteY137" fmla="*/ 64397 h 423649"/>
                <a:gd name="connsiteX138" fmla="*/ 26811 w 335167"/>
                <a:gd name="connsiteY138" fmla="*/ 67059 h 423649"/>
                <a:gd name="connsiteX139" fmla="*/ 24149 w 335167"/>
                <a:gd name="connsiteY139" fmla="*/ 67059 h 423649"/>
                <a:gd name="connsiteX140" fmla="*/ 21423 w 335167"/>
                <a:gd name="connsiteY140" fmla="*/ 67059 h 423649"/>
                <a:gd name="connsiteX141" fmla="*/ 18761 w 335167"/>
                <a:gd name="connsiteY141" fmla="*/ 69721 h 423649"/>
                <a:gd name="connsiteX142" fmla="*/ 16099 w 335167"/>
                <a:gd name="connsiteY142" fmla="*/ 69721 h 423649"/>
                <a:gd name="connsiteX143" fmla="*/ 13437 w 335167"/>
                <a:gd name="connsiteY143" fmla="*/ 67059 h 423649"/>
                <a:gd name="connsiteX144" fmla="*/ 16099 w 335167"/>
                <a:gd name="connsiteY144" fmla="*/ 67059 h 423649"/>
                <a:gd name="connsiteX145" fmla="*/ 16099 w 335167"/>
                <a:gd name="connsiteY145" fmla="*/ 64397 h 423649"/>
                <a:gd name="connsiteX146" fmla="*/ 13437 w 335167"/>
                <a:gd name="connsiteY146" fmla="*/ 61671 h 423649"/>
                <a:gd name="connsiteX147" fmla="*/ 13437 w 335167"/>
                <a:gd name="connsiteY147" fmla="*/ 59009 h 423649"/>
                <a:gd name="connsiteX148" fmla="*/ 13437 w 335167"/>
                <a:gd name="connsiteY148" fmla="*/ 56347 h 423649"/>
                <a:gd name="connsiteX149" fmla="*/ 10712 w 335167"/>
                <a:gd name="connsiteY149" fmla="*/ 53685 h 423649"/>
                <a:gd name="connsiteX150" fmla="*/ 10712 w 335167"/>
                <a:gd name="connsiteY150" fmla="*/ 50959 h 423649"/>
                <a:gd name="connsiteX151" fmla="*/ 8050 w 335167"/>
                <a:gd name="connsiteY151" fmla="*/ 50959 h 423649"/>
                <a:gd name="connsiteX152" fmla="*/ 5388 w 335167"/>
                <a:gd name="connsiteY152" fmla="*/ 50959 h 423649"/>
                <a:gd name="connsiteX153" fmla="*/ 2662 w 335167"/>
                <a:gd name="connsiteY153" fmla="*/ 50959 h 423649"/>
                <a:gd name="connsiteX154" fmla="*/ 2662 w 335167"/>
                <a:gd name="connsiteY154" fmla="*/ 48298 h 423649"/>
                <a:gd name="connsiteX155" fmla="*/ 2662 w 335167"/>
                <a:gd name="connsiteY155" fmla="*/ 45636 h 423649"/>
                <a:gd name="connsiteX156" fmla="*/ 2662 w 335167"/>
                <a:gd name="connsiteY156" fmla="*/ 42910 h 423649"/>
                <a:gd name="connsiteX157" fmla="*/ 0 w 335167"/>
                <a:gd name="connsiteY157" fmla="*/ 42910 h 423649"/>
                <a:gd name="connsiteX158" fmla="*/ 2662 w 335167"/>
                <a:gd name="connsiteY158" fmla="*/ 42910 h 423649"/>
                <a:gd name="connsiteX159" fmla="*/ 2662 w 335167"/>
                <a:gd name="connsiteY159" fmla="*/ 40248 h 423649"/>
                <a:gd name="connsiteX160" fmla="*/ 5388 w 335167"/>
                <a:gd name="connsiteY160" fmla="*/ 37586 h 423649"/>
                <a:gd name="connsiteX161" fmla="*/ 5388 w 335167"/>
                <a:gd name="connsiteY161" fmla="*/ 34860 h 423649"/>
                <a:gd name="connsiteX162" fmla="*/ 5388 w 335167"/>
                <a:gd name="connsiteY162" fmla="*/ 32198 h 423649"/>
                <a:gd name="connsiteX163" fmla="*/ 2662 w 335167"/>
                <a:gd name="connsiteY163" fmla="*/ 29537 h 423649"/>
                <a:gd name="connsiteX164" fmla="*/ 2662 w 335167"/>
                <a:gd name="connsiteY164" fmla="*/ 26874 h 423649"/>
                <a:gd name="connsiteX165" fmla="*/ 2662 w 335167"/>
                <a:gd name="connsiteY165" fmla="*/ 24149 h 423649"/>
                <a:gd name="connsiteX166" fmla="*/ 5388 w 335167"/>
                <a:gd name="connsiteY166" fmla="*/ 21487 h 423649"/>
                <a:gd name="connsiteX167" fmla="*/ 5388 w 335167"/>
                <a:gd name="connsiteY167" fmla="*/ 18825 h 423649"/>
                <a:gd name="connsiteX168" fmla="*/ 5388 w 335167"/>
                <a:gd name="connsiteY168" fmla="*/ 16099 h 423649"/>
                <a:gd name="connsiteX169" fmla="*/ 10712 w 335167"/>
                <a:gd name="connsiteY169" fmla="*/ 18825 h 423649"/>
                <a:gd name="connsiteX170" fmla="*/ 13437 w 335167"/>
                <a:gd name="connsiteY170" fmla="*/ 18825 h 423649"/>
                <a:gd name="connsiteX171" fmla="*/ 16099 w 335167"/>
                <a:gd name="connsiteY171" fmla="*/ 18825 h 423649"/>
                <a:gd name="connsiteX172" fmla="*/ 18761 w 335167"/>
                <a:gd name="connsiteY172" fmla="*/ 21487 h 423649"/>
                <a:gd name="connsiteX173" fmla="*/ 21423 w 335167"/>
                <a:gd name="connsiteY173" fmla="*/ 21487 h 423649"/>
                <a:gd name="connsiteX174" fmla="*/ 24149 w 335167"/>
                <a:gd name="connsiteY174" fmla="*/ 21487 h 423649"/>
                <a:gd name="connsiteX175" fmla="*/ 26811 w 335167"/>
                <a:gd name="connsiteY175" fmla="*/ 21487 h 423649"/>
                <a:gd name="connsiteX176" fmla="*/ 29473 w 335167"/>
                <a:gd name="connsiteY176" fmla="*/ 21487 h 423649"/>
                <a:gd name="connsiteX177" fmla="*/ 34860 w 335167"/>
                <a:gd name="connsiteY177" fmla="*/ 21487 h 423649"/>
                <a:gd name="connsiteX178" fmla="*/ 37523 w 335167"/>
                <a:gd name="connsiteY178" fmla="*/ 18825 h 423649"/>
                <a:gd name="connsiteX179" fmla="*/ 40248 w 335167"/>
                <a:gd name="connsiteY179" fmla="*/ 18825 h 423649"/>
                <a:gd name="connsiteX180" fmla="*/ 42910 w 335167"/>
                <a:gd name="connsiteY180" fmla="*/ 16099 h 423649"/>
                <a:gd name="connsiteX181" fmla="*/ 48298 w 335167"/>
                <a:gd name="connsiteY181" fmla="*/ 16099 h 423649"/>
                <a:gd name="connsiteX182" fmla="*/ 50960 w 335167"/>
                <a:gd name="connsiteY182" fmla="*/ 16099 h 423649"/>
                <a:gd name="connsiteX183" fmla="*/ 56284 w 335167"/>
                <a:gd name="connsiteY183" fmla="*/ 18825 h 423649"/>
                <a:gd name="connsiteX184" fmla="*/ 59009 w 335167"/>
                <a:gd name="connsiteY184" fmla="*/ 18825 h 423649"/>
                <a:gd name="connsiteX185" fmla="*/ 61671 w 335167"/>
                <a:gd name="connsiteY185" fmla="*/ 16099 h 423649"/>
                <a:gd name="connsiteX186" fmla="*/ 64333 w 335167"/>
                <a:gd name="connsiteY186" fmla="*/ 16099 h 423649"/>
                <a:gd name="connsiteX187" fmla="*/ 61671 w 335167"/>
                <a:gd name="connsiteY187" fmla="*/ 16099 h 423649"/>
                <a:gd name="connsiteX188" fmla="*/ 64333 w 335167"/>
                <a:gd name="connsiteY188" fmla="*/ 16099 h 423649"/>
                <a:gd name="connsiteX189" fmla="*/ 64333 w 335167"/>
                <a:gd name="connsiteY189" fmla="*/ 13437 h 423649"/>
                <a:gd name="connsiteX190" fmla="*/ 67059 w 335167"/>
                <a:gd name="connsiteY190" fmla="*/ 10775 h 423649"/>
                <a:gd name="connsiteX191" fmla="*/ 69721 w 335167"/>
                <a:gd name="connsiteY191" fmla="*/ 8050 h 423649"/>
                <a:gd name="connsiteX192" fmla="*/ 72383 w 335167"/>
                <a:gd name="connsiteY192" fmla="*/ 8050 h 423649"/>
                <a:gd name="connsiteX193" fmla="*/ 72383 w 335167"/>
                <a:gd name="connsiteY193" fmla="*/ 10775 h 423649"/>
                <a:gd name="connsiteX194" fmla="*/ 75108 w 335167"/>
                <a:gd name="connsiteY194" fmla="*/ 10775 h 423649"/>
                <a:gd name="connsiteX195" fmla="*/ 75108 w 335167"/>
                <a:gd name="connsiteY195" fmla="*/ 13437 h 423649"/>
                <a:gd name="connsiteX196" fmla="*/ 77770 w 335167"/>
                <a:gd name="connsiteY196" fmla="*/ 13437 h 423649"/>
                <a:gd name="connsiteX197" fmla="*/ 80433 w 335167"/>
                <a:gd name="connsiteY197" fmla="*/ 13437 h 423649"/>
                <a:gd name="connsiteX198" fmla="*/ 80433 w 335167"/>
                <a:gd name="connsiteY198" fmla="*/ 10775 h 423649"/>
                <a:gd name="connsiteX199" fmla="*/ 83095 w 335167"/>
                <a:gd name="connsiteY199" fmla="*/ 10775 h 423649"/>
                <a:gd name="connsiteX200" fmla="*/ 85820 w 335167"/>
                <a:gd name="connsiteY200" fmla="*/ 8050 h 423649"/>
                <a:gd name="connsiteX201" fmla="*/ 88482 w 335167"/>
                <a:gd name="connsiteY201" fmla="*/ 8050 h 423649"/>
                <a:gd name="connsiteX202" fmla="*/ 88482 w 335167"/>
                <a:gd name="connsiteY202" fmla="*/ 5388 h 423649"/>
                <a:gd name="connsiteX203" fmla="*/ 91144 w 335167"/>
                <a:gd name="connsiteY203" fmla="*/ 5388 h 423649"/>
                <a:gd name="connsiteX204" fmla="*/ 93870 w 335167"/>
                <a:gd name="connsiteY204" fmla="*/ 5388 h 423649"/>
                <a:gd name="connsiteX205" fmla="*/ 96532 w 335167"/>
                <a:gd name="connsiteY205" fmla="*/ 5388 h 423649"/>
                <a:gd name="connsiteX206" fmla="*/ 99194 w 335167"/>
                <a:gd name="connsiteY206" fmla="*/ 5388 h 423649"/>
                <a:gd name="connsiteX207" fmla="*/ 99194 w 335167"/>
                <a:gd name="connsiteY207" fmla="*/ 2725 h 423649"/>
                <a:gd name="connsiteX208" fmla="*/ 101919 w 335167"/>
                <a:gd name="connsiteY208" fmla="*/ 2725 h 423649"/>
                <a:gd name="connsiteX209" fmla="*/ 101919 w 335167"/>
                <a:gd name="connsiteY209" fmla="*/ 0 h 423649"/>
                <a:gd name="connsiteX210" fmla="*/ 104581 w 335167"/>
                <a:gd name="connsiteY210" fmla="*/ 0 h 423649"/>
                <a:gd name="connsiteX211" fmla="*/ 107243 w 335167"/>
                <a:gd name="connsiteY211" fmla="*/ 2725 h 423649"/>
                <a:gd name="connsiteX212" fmla="*/ 109905 w 335167"/>
                <a:gd name="connsiteY212" fmla="*/ 5388 h 423649"/>
                <a:gd name="connsiteX213" fmla="*/ 112631 w 335167"/>
                <a:gd name="connsiteY213" fmla="*/ 5388 h 423649"/>
                <a:gd name="connsiteX214" fmla="*/ 112631 w 335167"/>
                <a:gd name="connsiteY214" fmla="*/ 8050 h 423649"/>
                <a:gd name="connsiteX215" fmla="*/ 115293 w 335167"/>
                <a:gd name="connsiteY215" fmla="*/ 8050 h 423649"/>
                <a:gd name="connsiteX216" fmla="*/ 117955 w 335167"/>
                <a:gd name="connsiteY216" fmla="*/ 5388 h 423649"/>
                <a:gd name="connsiteX217" fmla="*/ 120681 w 335167"/>
                <a:gd name="connsiteY217" fmla="*/ 5388 h 423649"/>
                <a:gd name="connsiteX218" fmla="*/ 123343 w 335167"/>
                <a:gd name="connsiteY218" fmla="*/ 5388 h 423649"/>
                <a:gd name="connsiteX219" fmla="*/ 126005 w 335167"/>
                <a:gd name="connsiteY219" fmla="*/ 5388 h 423649"/>
                <a:gd name="connsiteX220" fmla="*/ 126005 w 335167"/>
                <a:gd name="connsiteY220" fmla="*/ 8050 h 423649"/>
                <a:gd name="connsiteX221" fmla="*/ 128730 w 335167"/>
                <a:gd name="connsiteY221" fmla="*/ 8050 h 423649"/>
                <a:gd name="connsiteX222" fmla="*/ 131392 w 335167"/>
                <a:gd name="connsiteY222" fmla="*/ 8050 h 423649"/>
                <a:gd name="connsiteX223" fmla="*/ 134054 w 335167"/>
                <a:gd name="connsiteY223" fmla="*/ 5388 h 423649"/>
                <a:gd name="connsiteX224" fmla="*/ 134054 w 335167"/>
                <a:gd name="connsiteY224" fmla="*/ 2725 h 423649"/>
                <a:gd name="connsiteX225" fmla="*/ 136780 w 335167"/>
                <a:gd name="connsiteY225" fmla="*/ 2725 h 423649"/>
                <a:gd name="connsiteX226" fmla="*/ 139442 w 335167"/>
                <a:gd name="connsiteY226" fmla="*/ 2725 h 423649"/>
                <a:gd name="connsiteX227" fmla="*/ 142104 w 335167"/>
                <a:gd name="connsiteY227" fmla="*/ 2725 h 423649"/>
                <a:gd name="connsiteX228" fmla="*/ 144766 w 335167"/>
                <a:gd name="connsiteY228" fmla="*/ 2725 h 423649"/>
                <a:gd name="connsiteX229" fmla="*/ 147491 w 335167"/>
                <a:gd name="connsiteY229" fmla="*/ 2725 h 423649"/>
                <a:gd name="connsiteX230" fmla="*/ 150153 w 335167"/>
                <a:gd name="connsiteY230" fmla="*/ 2725 h 423649"/>
                <a:gd name="connsiteX231" fmla="*/ 152816 w 335167"/>
                <a:gd name="connsiteY231" fmla="*/ 5388 h 423649"/>
                <a:gd name="connsiteX232" fmla="*/ 155541 w 335167"/>
                <a:gd name="connsiteY232" fmla="*/ 5388 h 423649"/>
                <a:gd name="connsiteX233" fmla="*/ 155541 w 335167"/>
                <a:gd name="connsiteY233" fmla="*/ 8050 h 423649"/>
                <a:gd name="connsiteX234" fmla="*/ 158203 w 335167"/>
                <a:gd name="connsiteY234" fmla="*/ 10775 h 423649"/>
                <a:gd name="connsiteX235" fmla="*/ 160865 w 335167"/>
                <a:gd name="connsiteY235" fmla="*/ 13437 h 423649"/>
                <a:gd name="connsiteX236" fmla="*/ 163591 w 335167"/>
                <a:gd name="connsiteY236" fmla="*/ 18825 h 423649"/>
                <a:gd name="connsiteX237" fmla="*/ 166253 w 335167"/>
                <a:gd name="connsiteY237" fmla="*/ 18825 h 423649"/>
                <a:gd name="connsiteX238" fmla="*/ 168915 w 335167"/>
                <a:gd name="connsiteY238" fmla="*/ 18825 h 423649"/>
                <a:gd name="connsiteX239" fmla="*/ 171577 w 335167"/>
                <a:gd name="connsiteY239" fmla="*/ 18825 h 423649"/>
                <a:gd name="connsiteX240" fmla="*/ 171577 w 335167"/>
                <a:gd name="connsiteY240" fmla="*/ 16099 h 423649"/>
                <a:gd name="connsiteX241" fmla="*/ 174302 w 335167"/>
                <a:gd name="connsiteY241" fmla="*/ 16099 h 423649"/>
                <a:gd name="connsiteX242" fmla="*/ 174302 w 335167"/>
                <a:gd name="connsiteY242" fmla="*/ 13437 h 423649"/>
                <a:gd name="connsiteX243" fmla="*/ 176964 w 335167"/>
                <a:gd name="connsiteY243" fmla="*/ 10775 h 423649"/>
                <a:gd name="connsiteX244" fmla="*/ 179626 w 335167"/>
                <a:gd name="connsiteY244" fmla="*/ 10775 h 423649"/>
                <a:gd name="connsiteX245" fmla="*/ 179626 w 335167"/>
                <a:gd name="connsiteY245" fmla="*/ 8050 h 423649"/>
                <a:gd name="connsiteX246" fmla="*/ 182352 w 335167"/>
                <a:gd name="connsiteY246" fmla="*/ 8050 h 423649"/>
                <a:gd name="connsiteX247" fmla="*/ 182352 w 335167"/>
                <a:gd name="connsiteY247" fmla="*/ 5388 h 423649"/>
                <a:gd name="connsiteX248" fmla="*/ 182352 w 335167"/>
                <a:gd name="connsiteY248" fmla="*/ 2725 h 423649"/>
                <a:gd name="connsiteX249" fmla="*/ 185014 w 335167"/>
                <a:gd name="connsiteY249" fmla="*/ 0 h 423649"/>
                <a:gd name="connsiteX250" fmla="*/ 187676 w 335167"/>
                <a:gd name="connsiteY250" fmla="*/ 0 h 423649"/>
                <a:gd name="connsiteX251" fmla="*/ 190401 w 335167"/>
                <a:gd name="connsiteY251" fmla="*/ 0 h 423649"/>
                <a:gd name="connsiteX252" fmla="*/ 195726 w 335167"/>
                <a:gd name="connsiteY252" fmla="*/ 0 h 423649"/>
                <a:gd name="connsiteX253" fmla="*/ 195726 w 335167"/>
                <a:gd name="connsiteY253" fmla="*/ 2725 h 423649"/>
                <a:gd name="connsiteX254" fmla="*/ 198388 w 335167"/>
                <a:gd name="connsiteY254" fmla="*/ 5388 h 423649"/>
                <a:gd name="connsiteX255" fmla="*/ 198388 w 335167"/>
                <a:gd name="connsiteY255" fmla="*/ 8050 h 423649"/>
                <a:gd name="connsiteX256" fmla="*/ 201113 w 335167"/>
                <a:gd name="connsiteY256" fmla="*/ 8050 h 423649"/>
                <a:gd name="connsiteX257" fmla="*/ 201113 w 335167"/>
                <a:gd name="connsiteY257" fmla="*/ 10775 h 423649"/>
                <a:gd name="connsiteX258" fmla="*/ 201113 w 335167"/>
                <a:gd name="connsiteY258" fmla="*/ 13437 h 423649"/>
                <a:gd name="connsiteX259" fmla="*/ 203775 w 335167"/>
                <a:gd name="connsiteY259" fmla="*/ 16099 h 423649"/>
                <a:gd name="connsiteX260" fmla="*/ 203775 w 335167"/>
                <a:gd name="connsiteY260" fmla="*/ 18825 h 423649"/>
                <a:gd name="connsiteX261" fmla="*/ 206437 w 335167"/>
                <a:gd name="connsiteY261" fmla="*/ 18825 h 423649"/>
                <a:gd name="connsiteX262" fmla="*/ 206437 w 335167"/>
                <a:gd name="connsiteY262" fmla="*/ 21487 h 423649"/>
                <a:gd name="connsiteX263" fmla="*/ 206437 w 335167"/>
                <a:gd name="connsiteY263" fmla="*/ 24149 h 423649"/>
                <a:gd name="connsiteX264" fmla="*/ 206437 w 335167"/>
                <a:gd name="connsiteY264" fmla="*/ 26874 h 423649"/>
                <a:gd name="connsiteX265" fmla="*/ 206437 w 335167"/>
                <a:gd name="connsiteY265" fmla="*/ 29537 h 423649"/>
                <a:gd name="connsiteX266" fmla="*/ 203775 w 335167"/>
                <a:gd name="connsiteY266" fmla="*/ 32198 h 423649"/>
                <a:gd name="connsiteX267" fmla="*/ 206437 w 335167"/>
                <a:gd name="connsiteY267" fmla="*/ 34860 h 423649"/>
                <a:gd name="connsiteX268" fmla="*/ 206437 w 335167"/>
                <a:gd name="connsiteY268" fmla="*/ 37586 h 423649"/>
                <a:gd name="connsiteX269" fmla="*/ 206437 w 335167"/>
                <a:gd name="connsiteY269" fmla="*/ 40248 h 423649"/>
                <a:gd name="connsiteX270" fmla="*/ 206437 w 335167"/>
                <a:gd name="connsiteY270" fmla="*/ 42910 h 423649"/>
                <a:gd name="connsiteX271" fmla="*/ 209163 w 335167"/>
                <a:gd name="connsiteY271" fmla="*/ 45636 h 423649"/>
                <a:gd name="connsiteX272" fmla="*/ 206437 w 335167"/>
                <a:gd name="connsiteY272" fmla="*/ 45636 h 423649"/>
                <a:gd name="connsiteX273" fmla="*/ 209163 w 335167"/>
                <a:gd name="connsiteY273" fmla="*/ 45636 h 423649"/>
                <a:gd name="connsiteX274" fmla="*/ 209163 w 335167"/>
                <a:gd name="connsiteY274" fmla="*/ 48298 h 423649"/>
                <a:gd name="connsiteX275" fmla="*/ 209163 w 335167"/>
                <a:gd name="connsiteY275" fmla="*/ 50959 h 423649"/>
                <a:gd name="connsiteX276" fmla="*/ 211825 w 335167"/>
                <a:gd name="connsiteY276" fmla="*/ 50959 h 423649"/>
                <a:gd name="connsiteX277" fmla="*/ 211825 w 335167"/>
                <a:gd name="connsiteY277" fmla="*/ 53685 h 423649"/>
                <a:gd name="connsiteX278" fmla="*/ 214487 w 335167"/>
                <a:gd name="connsiteY278" fmla="*/ 53685 h 423649"/>
                <a:gd name="connsiteX279" fmla="*/ 217212 w 335167"/>
                <a:gd name="connsiteY279" fmla="*/ 59009 h 423649"/>
                <a:gd name="connsiteX280" fmla="*/ 217212 w 335167"/>
                <a:gd name="connsiteY280" fmla="*/ 61671 h 423649"/>
                <a:gd name="connsiteX281" fmla="*/ 217212 w 335167"/>
                <a:gd name="connsiteY281" fmla="*/ 64397 h 423649"/>
                <a:gd name="connsiteX282" fmla="*/ 219874 w 335167"/>
                <a:gd name="connsiteY282" fmla="*/ 64397 h 423649"/>
                <a:gd name="connsiteX283" fmla="*/ 219874 w 335167"/>
                <a:gd name="connsiteY283" fmla="*/ 67059 h 423649"/>
                <a:gd name="connsiteX284" fmla="*/ 219874 w 335167"/>
                <a:gd name="connsiteY284" fmla="*/ 69721 h 423649"/>
                <a:gd name="connsiteX285" fmla="*/ 222536 w 335167"/>
                <a:gd name="connsiteY285" fmla="*/ 72446 h 423649"/>
                <a:gd name="connsiteX286" fmla="*/ 222536 w 335167"/>
                <a:gd name="connsiteY286" fmla="*/ 75109 h 423649"/>
                <a:gd name="connsiteX287" fmla="*/ 225198 w 335167"/>
                <a:gd name="connsiteY287" fmla="*/ 75109 h 423649"/>
                <a:gd name="connsiteX288" fmla="*/ 225198 w 335167"/>
                <a:gd name="connsiteY288" fmla="*/ 77771 h 423649"/>
                <a:gd name="connsiteX289" fmla="*/ 225198 w 335167"/>
                <a:gd name="connsiteY289" fmla="*/ 80496 h 423649"/>
                <a:gd name="connsiteX290" fmla="*/ 225198 w 335167"/>
                <a:gd name="connsiteY290" fmla="*/ 83158 h 423649"/>
                <a:gd name="connsiteX291" fmla="*/ 225198 w 335167"/>
                <a:gd name="connsiteY291" fmla="*/ 85820 h 423649"/>
                <a:gd name="connsiteX292" fmla="*/ 227924 w 335167"/>
                <a:gd name="connsiteY292" fmla="*/ 85820 h 423649"/>
                <a:gd name="connsiteX293" fmla="*/ 227924 w 335167"/>
                <a:gd name="connsiteY293" fmla="*/ 88546 h 423649"/>
                <a:gd name="connsiteX294" fmla="*/ 230586 w 335167"/>
                <a:gd name="connsiteY294" fmla="*/ 88546 h 423649"/>
                <a:gd name="connsiteX295" fmla="*/ 230586 w 335167"/>
                <a:gd name="connsiteY295" fmla="*/ 91208 h 423649"/>
                <a:gd name="connsiteX296" fmla="*/ 233248 w 335167"/>
                <a:gd name="connsiteY296" fmla="*/ 91208 h 423649"/>
                <a:gd name="connsiteX297" fmla="*/ 235974 w 335167"/>
                <a:gd name="connsiteY297" fmla="*/ 91208 h 423649"/>
                <a:gd name="connsiteX298" fmla="*/ 235974 w 335167"/>
                <a:gd name="connsiteY298" fmla="*/ 93870 h 423649"/>
                <a:gd name="connsiteX299" fmla="*/ 238636 w 335167"/>
                <a:gd name="connsiteY299" fmla="*/ 93870 h 423649"/>
                <a:gd name="connsiteX300" fmla="*/ 238636 w 335167"/>
                <a:gd name="connsiteY300" fmla="*/ 96532 h 423649"/>
                <a:gd name="connsiteX301" fmla="*/ 238636 w 335167"/>
                <a:gd name="connsiteY301" fmla="*/ 99257 h 423649"/>
                <a:gd name="connsiteX302" fmla="*/ 241298 w 335167"/>
                <a:gd name="connsiteY302" fmla="*/ 99257 h 423649"/>
                <a:gd name="connsiteX303" fmla="*/ 244023 w 335167"/>
                <a:gd name="connsiteY303" fmla="*/ 99257 h 423649"/>
                <a:gd name="connsiteX304" fmla="*/ 246685 w 335167"/>
                <a:gd name="connsiteY304" fmla="*/ 101919 h 423649"/>
                <a:gd name="connsiteX305" fmla="*/ 246685 w 335167"/>
                <a:gd name="connsiteY305" fmla="*/ 104581 h 423649"/>
                <a:gd name="connsiteX306" fmla="*/ 249347 w 335167"/>
                <a:gd name="connsiteY306" fmla="*/ 104581 h 423649"/>
                <a:gd name="connsiteX307" fmla="*/ 249347 w 335167"/>
                <a:gd name="connsiteY307" fmla="*/ 107307 h 423649"/>
                <a:gd name="connsiteX308" fmla="*/ 246685 w 335167"/>
                <a:gd name="connsiteY308" fmla="*/ 107307 h 423649"/>
                <a:gd name="connsiteX309" fmla="*/ 246685 w 335167"/>
                <a:gd name="connsiteY309" fmla="*/ 109969 h 423649"/>
                <a:gd name="connsiteX310" fmla="*/ 249347 w 335167"/>
                <a:gd name="connsiteY310" fmla="*/ 112631 h 423649"/>
                <a:gd name="connsiteX311" fmla="*/ 249347 w 335167"/>
                <a:gd name="connsiteY311" fmla="*/ 115356 h 423649"/>
                <a:gd name="connsiteX312" fmla="*/ 252073 w 335167"/>
                <a:gd name="connsiteY312" fmla="*/ 115356 h 423649"/>
                <a:gd name="connsiteX313" fmla="*/ 252073 w 335167"/>
                <a:gd name="connsiteY313" fmla="*/ 118018 h 423649"/>
                <a:gd name="connsiteX314" fmla="*/ 254735 w 335167"/>
                <a:gd name="connsiteY314" fmla="*/ 118018 h 423649"/>
                <a:gd name="connsiteX315" fmla="*/ 254735 w 335167"/>
                <a:gd name="connsiteY315" fmla="*/ 120680 h 423649"/>
                <a:gd name="connsiteX316" fmla="*/ 257397 w 335167"/>
                <a:gd name="connsiteY316" fmla="*/ 123343 h 423649"/>
                <a:gd name="connsiteX317" fmla="*/ 257397 w 335167"/>
                <a:gd name="connsiteY317" fmla="*/ 126068 h 423649"/>
                <a:gd name="connsiteX318" fmla="*/ 260059 w 335167"/>
                <a:gd name="connsiteY318" fmla="*/ 126068 h 423649"/>
                <a:gd name="connsiteX319" fmla="*/ 260059 w 335167"/>
                <a:gd name="connsiteY319" fmla="*/ 128730 h 423649"/>
                <a:gd name="connsiteX320" fmla="*/ 260059 w 335167"/>
                <a:gd name="connsiteY320" fmla="*/ 131392 h 423649"/>
                <a:gd name="connsiteX321" fmla="*/ 257397 w 335167"/>
                <a:gd name="connsiteY321" fmla="*/ 131392 h 423649"/>
                <a:gd name="connsiteX322" fmla="*/ 254735 w 335167"/>
                <a:gd name="connsiteY322" fmla="*/ 134118 h 423649"/>
                <a:gd name="connsiteX323" fmla="*/ 254735 w 335167"/>
                <a:gd name="connsiteY323" fmla="*/ 136780 h 423649"/>
                <a:gd name="connsiteX324" fmla="*/ 252073 w 335167"/>
                <a:gd name="connsiteY324" fmla="*/ 139442 h 423649"/>
                <a:gd name="connsiteX325" fmla="*/ 252073 w 335167"/>
                <a:gd name="connsiteY325" fmla="*/ 142167 h 423649"/>
                <a:gd name="connsiteX326" fmla="*/ 254735 w 335167"/>
                <a:gd name="connsiteY326" fmla="*/ 144830 h 423649"/>
                <a:gd name="connsiteX327" fmla="*/ 254735 w 335167"/>
                <a:gd name="connsiteY327" fmla="*/ 147491 h 423649"/>
                <a:gd name="connsiteX328" fmla="*/ 254735 w 335167"/>
                <a:gd name="connsiteY328" fmla="*/ 150153 h 423649"/>
                <a:gd name="connsiteX329" fmla="*/ 257397 w 335167"/>
                <a:gd name="connsiteY329" fmla="*/ 152879 h 423649"/>
                <a:gd name="connsiteX330" fmla="*/ 257397 w 335167"/>
                <a:gd name="connsiteY330" fmla="*/ 155541 h 423649"/>
                <a:gd name="connsiteX331" fmla="*/ 260059 w 335167"/>
                <a:gd name="connsiteY331" fmla="*/ 155541 h 423649"/>
                <a:gd name="connsiteX332" fmla="*/ 262784 w 335167"/>
                <a:gd name="connsiteY332" fmla="*/ 155541 h 423649"/>
                <a:gd name="connsiteX333" fmla="*/ 265446 w 335167"/>
                <a:gd name="connsiteY333" fmla="*/ 158203 h 423649"/>
                <a:gd name="connsiteX334" fmla="*/ 265446 w 335167"/>
                <a:gd name="connsiteY334" fmla="*/ 160929 h 423649"/>
                <a:gd name="connsiteX335" fmla="*/ 268108 w 335167"/>
                <a:gd name="connsiteY335" fmla="*/ 163591 h 423649"/>
                <a:gd name="connsiteX336" fmla="*/ 268108 w 335167"/>
                <a:gd name="connsiteY336" fmla="*/ 166253 h 423649"/>
                <a:gd name="connsiteX337" fmla="*/ 270834 w 335167"/>
                <a:gd name="connsiteY337" fmla="*/ 166253 h 423649"/>
                <a:gd name="connsiteX338" fmla="*/ 270834 w 335167"/>
                <a:gd name="connsiteY338" fmla="*/ 168978 h 423649"/>
                <a:gd name="connsiteX339" fmla="*/ 273496 w 335167"/>
                <a:gd name="connsiteY339" fmla="*/ 168978 h 423649"/>
                <a:gd name="connsiteX340" fmla="*/ 316406 w 335167"/>
                <a:gd name="connsiteY340" fmla="*/ 209163 h 423649"/>
                <a:gd name="connsiteX341" fmla="*/ 332505 w 335167"/>
                <a:gd name="connsiteY341" fmla="*/ 276222 h 423649"/>
                <a:gd name="connsiteX342" fmla="*/ 335167 w 335167"/>
                <a:gd name="connsiteY342" fmla="*/ 276222 h 423649"/>
                <a:gd name="connsiteX343" fmla="*/ 332505 w 335167"/>
                <a:gd name="connsiteY343" fmla="*/ 276222 h 423649"/>
                <a:gd name="connsiteX344" fmla="*/ 316406 w 335167"/>
                <a:gd name="connsiteY344" fmla="*/ 278884 h 423649"/>
                <a:gd name="connsiteX345" fmla="*/ 302969 w 335167"/>
                <a:gd name="connsiteY345" fmla="*/ 364703 h 423649"/>
                <a:gd name="connsiteX346" fmla="*/ 308356 w 335167"/>
                <a:gd name="connsiteY346" fmla="*/ 386127 h 423649"/>
                <a:gd name="connsiteX347" fmla="*/ 308356 w 335167"/>
                <a:gd name="connsiteY347" fmla="*/ 386127 h 42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335167" h="423649">
                  <a:moveTo>
                    <a:pt x="308356" y="386127"/>
                  </a:moveTo>
                  <a:lnTo>
                    <a:pt x="308356" y="394177"/>
                  </a:lnTo>
                  <a:lnTo>
                    <a:pt x="270834" y="418325"/>
                  </a:lnTo>
                  <a:lnTo>
                    <a:pt x="252073" y="410276"/>
                  </a:lnTo>
                  <a:lnTo>
                    <a:pt x="217212" y="423650"/>
                  </a:lnTo>
                  <a:lnTo>
                    <a:pt x="195726" y="420987"/>
                  </a:lnTo>
                  <a:lnTo>
                    <a:pt x="193063" y="418325"/>
                  </a:lnTo>
                  <a:lnTo>
                    <a:pt x="190401" y="415663"/>
                  </a:lnTo>
                  <a:lnTo>
                    <a:pt x="187676" y="415663"/>
                  </a:lnTo>
                  <a:lnTo>
                    <a:pt x="182352" y="412938"/>
                  </a:lnTo>
                  <a:lnTo>
                    <a:pt x="179626" y="412938"/>
                  </a:lnTo>
                  <a:lnTo>
                    <a:pt x="176964" y="412938"/>
                  </a:lnTo>
                  <a:lnTo>
                    <a:pt x="176964" y="415663"/>
                  </a:lnTo>
                  <a:lnTo>
                    <a:pt x="174302" y="415663"/>
                  </a:lnTo>
                  <a:lnTo>
                    <a:pt x="171577" y="415663"/>
                  </a:lnTo>
                  <a:lnTo>
                    <a:pt x="168915" y="415663"/>
                  </a:lnTo>
                  <a:lnTo>
                    <a:pt x="163591" y="412938"/>
                  </a:lnTo>
                  <a:lnTo>
                    <a:pt x="160865" y="412938"/>
                  </a:lnTo>
                  <a:lnTo>
                    <a:pt x="158203" y="412938"/>
                  </a:lnTo>
                  <a:lnTo>
                    <a:pt x="152816" y="412938"/>
                  </a:lnTo>
                  <a:lnTo>
                    <a:pt x="150153" y="410276"/>
                  </a:lnTo>
                  <a:lnTo>
                    <a:pt x="150153" y="407614"/>
                  </a:lnTo>
                  <a:lnTo>
                    <a:pt x="150153" y="404888"/>
                  </a:lnTo>
                  <a:lnTo>
                    <a:pt x="152816" y="404888"/>
                  </a:lnTo>
                  <a:lnTo>
                    <a:pt x="152816" y="402226"/>
                  </a:lnTo>
                  <a:lnTo>
                    <a:pt x="150153" y="402226"/>
                  </a:lnTo>
                  <a:lnTo>
                    <a:pt x="150153" y="399564"/>
                  </a:lnTo>
                  <a:lnTo>
                    <a:pt x="147491" y="396839"/>
                  </a:lnTo>
                  <a:lnTo>
                    <a:pt x="147491" y="394177"/>
                  </a:lnTo>
                  <a:lnTo>
                    <a:pt x="150153" y="391515"/>
                  </a:lnTo>
                  <a:lnTo>
                    <a:pt x="150153" y="386127"/>
                  </a:lnTo>
                  <a:lnTo>
                    <a:pt x="152816" y="383465"/>
                  </a:lnTo>
                  <a:lnTo>
                    <a:pt x="152816" y="380803"/>
                  </a:lnTo>
                  <a:lnTo>
                    <a:pt x="155541" y="378078"/>
                  </a:lnTo>
                  <a:lnTo>
                    <a:pt x="158203" y="378078"/>
                  </a:lnTo>
                  <a:lnTo>
                    <a:pt x="160865" y="378078"/>
                  </a:lnTo>
                  <a:lnTo>
                    <a:pt x="160865" y="375415"/>
                  </a:lnTo>
                  <a:lnTo>
                    <a:pt x="158203" y="364703"/>
                  </a:lnTo>
                  <a:lnTo>
                    <a:pt x="160865" y="361978"/>
                  </a:lnTo>
                  <a:lnTo>
                    <a:pt x="160865" y="359316"/>
                  </a:lnTo>
                  <a:lnTo>
                    <a:pt x="163591" y="359316"/>
                  </a:lnTo>
                  <a:lnTo>
                    <a:pt x="163591" y="356654"/>
                  </a:lnTo>
                  <a:lnTo>
                    <a:pt x="166253" y="356654"/>
                  </a:lnTo>
                  <a:lnTo>
                    <a:pt x="166253" y="353992"/>
                  </a:lnTo>
                  <a:lnTo>
                    <a:pt x="168915" y="353992"/>
                  </a:lnTo>
                  <a:lnTo>
                    <a:pt x="195726" y="313744"/>
                  </a:lnTo>
                  <a:lnTo>
                    <a:pt x="195726" y="281546"/>
                  </a:lnTo>
                  <a:lnTo>
                    <a:pt x="206437" y="284271"/>
                  </a:lnTo>
                  <a:lnTo>
                    <a:pt x="211825" y="284271"/>
                  </a:lnTo>
                  <a:lnTo>
                    <a:pt x="244023" y="286933"/>
                  </a:lnTo>
                  <a:lnTo>
                    <a:pt x="257397" y="273496"/>
                  </a:lnTo>
                  <a:lnTo>
                    <a:pt x="252073" y="254735"/>
                  </a:lnTo>
                  <a:lnTo>
                    <a:pt x="235974" y="241361"/>
                  </a:lnTo>
                  <a:lnTo>
                    <a:pt x="252073" y="211825"/>
                  </a:lnTo>
                  <a:lnTo>
                    <a:pt x="252073" y="193064"/>
                  </a:lnTo>
                  <a:lnTo>
                    <a:pt x="176964" y="120680"/>
                  </a:lnTo>
                  <a:lnTo>
                    <a:pt x="144766" y="131392"/>
                  </a:lnTo>
                  <a:lnTo>
                    <a:pt x="142104" y="131392"/>
                  </a:lnTo>
                  <a:lnTo>
                    <a:pt x="139442" y="134118"/>
                  </a:lnTo>
                  <a:lnTo>
                    <a:pt x="136780" y="136780"/>
                  </a:lnTo>
                  <a:lnTo>
                    <a:pt x="136780" y="139442"/>
                  </a:lnTo>
                  <a:lnTo>
                    <a:pt x="134054" y="142167"/>
                  </a:lnTo>
                  <a:lnTo>
                    <a:pt x="131392" y="144830"/>
                  </a:lnTo>
                  <a:lnTo>
                    <a:pt x="128730" y="144830"/>
                  </a:lnTo>
                  <a:lnTo>
                    <a:pt x="126005" y="142167"/>
                  </a:lnTo>
                  <a:lnTo>
                    <a:pt x="123343" y="142167"/>
                  </a:lnTo>
                  <a:lnTo>
                    <a:pt x="120681" y="142167"/>
                  </a:lnTo>
                  <a:lnTo>
                    <a:pt x="120681" y="139442"/>
                  </a:lnTo>
                  <a:lnTo>
                    <a:pt x="117955" y="139442"/>
                  </a:lnTo>
                  <a:lnTo>
                    <a:pt x="115293" y="142167"/>
                  </a:lnTo>
                  <a:lnTo>
                    <a:pt x="112631" y="142167"/>
                  </a:lnTo>
                  <a:lnTo>
                    <a:pt x="109905" y="139442"/>
                  </a:lnTo>
                  <a:lnTo>
                    <a:pt x="107243" y="136780"/>
                  </a:lnTo>
                  <a:lnTo>
                    <a:pt x="104581" y="136780"/>
                  </a:lnTo>
                  <a:lnTo>
                    <a:pt x="101919" y="139442"/>
                  </a:lnTo>
                  <a:lnTo>
                    <a:pt x="99194" y="139442"/>
                  </a:lnTo>
                  <a:lnTo>
                    <a:pt x="96532" y="139442"/>
                  </a:lnTo>
                  <a:lnTo>
                    <a:pt x="93870" y="139442"/>
                  </a:lnTo>
                  <a:lnTo>
                    <a:pt x="91144" y="139442"/>
                  </a:lnTo>
                  <a:lnTo>
                    <a:pt x="91144" y="136780"/>
                  </a:lnTo>
                  <a:lnTo>
                    <a:pt x="88482" y="136780"/>
                  </a:lnTo>
                  <a:lnTo>
                    <a:pt x="88482" y="134118"/>
                  </a:lnTo>
                  <a:lnTo>
                    <a:pt x="85820" y="134118"/>
                  </a:lnTo>
                  <a:lnTo>
                    <a:pt x="83095" y="134118"/>
                  </a:lnTo>
                  <a:lnTo>
                    <a:pt x="80433" y="134118"/>
                  </a:lnTo>
                  <a:lnTo>
                    <a:pt x="80433" y="136780"/>
                  </a:lnTo>
                  <a:lnTo>
                    <a:pt x="77770" y="136780"/>
                  </a:lnTo>
                  <a:lnTo>
                    <a:pt x="75108" y="134118"/>
                  </a:lnTo>
                  <a:lnTo>
                    <a:pt x="75108" y="131392"/>
                  </a:lnTo>
                  <a:lnTo>
                    <a:pt x="72383" y="128730"/>
                  </a:lnTo>
                  <a:lnTo>
                    <a:pt x="72383" y="126068"/>
                  </a:lnTo>
                  <a:lnTo>
                    <a:pt x="75108" y="126068"/>
                  </a:lnTo>
                  <a:lnTo>
                    <a:pt x="72383" y="120680"/>
                  </a:lnTo>
                  <a:lnTo>
                    <a:pt x="69721" y="120680"/>
                  </a:lnTo>
                  <a:lnTo>
                    <a:pt x="69721" y="118018"/>
                  </a:lnTo>
                  <a:lnTo>
                    <a:pt x="69721" y="115356"/>
                  </a:lnTo>
                  <a:lnTo>
                    <a:pt x="69721" y="112631"/>
                  </a:lnTo>
                  <a:lnTo>
                    <a:pt x="69721" y="109969"/>
                  </a:lnTo>
                  <a:lnTo>
                    <a:pt x="67059" y="107307"/>
                  </a:lnTo>
                  <a:lnTo>
                    <a:pt x="67059" y="104581"/>
                  </a:lnTo>
                  <a:lnTo>
                    <a:pt x="67059" y="101919"/>
                  </a:lnTo>
                  <a:lnTo>
                    <a:pt x="67059" y="99257"/>
                  </a:lnTo>
                  <a:lnTo>
                    <a:pt x="67059" y="96532"/>
                  </a:lnTo>
                  <a:lnTo>
                    <a:pt x="67059" y="93870"/>
                  </a:lnTo>
                  <a:lnTo>
                    <a:pt x="67059" y="91208"/>
                  </a:lnTo>
                  <a:lnTo>
                    <a:pt x="64333" y="91208"/>
                  </a:lnTo>
                  <a:lnTo>
                    <a:pt x="61671" y="88546"/>
                  </a:lnTo>
                  <a:lnTo>
                    <a:pt x="59009" y="88546"/>
                  </a:lnTo>
                  <a:lnTo>
                    <a:pt x="59009" y="85820"/>
                  </a:lnTo>
                  <a:lnTo>
                    <a:pt x="59009" y="83158"/>
                  </a:lnTo>
                  <a:lnTo>
                    <a:pt x="61671" y="83158"/>
                  </a:lnTo>
                  <a:lnTo>
                    <a:pt x="64333" y="80496"/>
                  </a:lnTo>
                  <a:lnTo>
                    <a:pt x="67059" y="80496"/>
                  </a:lnTo>
                  <a:lnTo>
                    <a:pt x="67059" y="77771"/>
                  </a:lnTo>
                  <a:lnTo>
                    <a:pt x="64333" y="77771"/>
                  </a:lnTo>
                  <a:lnTo>
                    <a:pt x="61671" y="77771"/>
                  </a:lnTo>
                  <a:lnTo>
                    <a:pt x="59009" y="77771"/>
                  </a:lnTo>
                  <a:lnTo>
                    <a:pt x="59009" y="75109"/>
                  </a:lnTo>
                  <a:lnTo>
                    <a:pt x="56284" y="75109"/>
                  </a:lnTo>
                  <a:lnTo>
                    <a:pt x="56284" y="72446"/>
                  </a:lnTo>
                  <a:lnTo>
                    <a:pt x="56284" y="69721"/>
                  </a:lnTo>
                  <a:lnTo>
                    <a:pt x="53622" y="69721"/>
                  </a:lnTo>
                  <a:lnTo>
                    <a:pt x="53622" y="67059"/>
                  </a:lnTo>
                  <a:lnTo>
                    <a:pt x="50960" y="67059"/>
                  </a:lnTo>
                  <a:lnTo>
                    <a:pt x="48298" y="67059"/>
                  </a:lnTo>
                  <a:lnTo>
                    <a:pt x="42910" y="67059"/>
                  </a:lnTo>
                  <a:lnTo>
                    <a:pt x="40248" y="67059"/>
                  </a:lnTo>
                  <a:lnTo>
                    <a:pt x="37523" y="67059"/>
                  </a:lnTo>
                  <a:lnTo>
                    <a:pt x="37523" y="64397"/>
                  </a:lnTo>
                  <a:lnTo>
                    <a:pt x="34860" y="64397"/>
                  </a:lnTo>
                  <a:lnTo>
                    <a:pt x="34860" y="61671"/>
                  </a:lnTo>
                  <a:lnTo>
                    <a:pt x="32198" y="59009"/>
                  </a:lnTo>
                  <a:lnTo>
                    <a:pt x="29473" y="59009"/>
                  </a:lnTo>
                  <a:lnTo>
                    <a:pt x="26811" y="59009"/>
                  </a:lnTo>
                  <a:lnTo>
                    <a:pt x="24149" y="59009"/>
                  </a:lnTo>
                  <a:lnTo>
                    <a:pt x="24149" y="61671"/>
                  </a:lnTo>
                  <a:lnTo>
                    <a:pt x="24149" y="64397"/>
                  </a:lnTo>
                  <a:lnTo>
                    <a:pt x="26811" y="64397"/>
                  </a:lnTo>
                  <a:lnTo>
                    <a:pt x="26811" y="67059"/>
                  </a:lnTo>
                  <a:lnTo>
                    <a:pt x="24149" y="67059"/>
                  </a:lnTo>
                  <a:lnTo>
                    <a:pt x="21423" y="67059"/>
                  </a:lnTo>
                  <a:lnTo>
                    <a:pt x="18761" y="69721"/>
                  </a:lnTo>
                  <a:lnTo>
                    <a:pt x="16099" y="69721"/>
                  </a:lnTo>
                  <a:lnTo>
                    <a:pt x="13437" y="67059"/>
                  </a:lnTo>
                  <a:lnTo>
                    <a:pt x="16099" y="67059"/>
                  </a:lnTo>
                  <a:lnTo>
                    <a:pt x="16099" y="64397"/>
                  </a:lnTo>
                  <a:lnTo>
                    <a:pt x="13437" y="61671"/>
                  </a:lnTo>
                  <a:lnTo>
                    <a:pt x="13437" y="59009"/>
                  </a:lnTo>
                  <a:lnTo>
                    <a:pt x="13437" y="56347"/>
                  </a:lnTo>
                  <a:lnTo>
                    <a:pt x="10712" y="53685"/>
                  </a:lnTo>
                  <a:lnTo>
                    <a:pt x="10712" y="50959"/>
                  </a:lnTo>
                  <a:lnTo>
                    <a:pt x="8050" y="50959"/>
                  </a:lnTo>
                  <a:lnTo>
                    <a:pt x="5388" y="50959"/>
                  </a:lnTo>
                  <a:lnTo>
                    <a:pt x="2662" y="50959"/>
                  </a:lnTo>
                  <a:lnTo>
                    <a:pt x="2662" y="48298"/>
                  </a:lnTo>
                  <a:lnTo>
                    <a:pt x="2662" y="45636"/>
                  </a:lnTo>
                  <a:lnTo>
                    <a:pt x="2662" y="42910"/>
                  </a:lnTo>
                  <a:lnTo>
                    <a:pt x="0" y="42910"/>
                  </a:lnTo>
                  <a:lnTo>
                    <a:pt x="2662" y="42910"/>
                  </a:lnTo>
                  <a:lnTo>
                    <a:pt x="2662" y="40248"/>
                  </a:lnTo>
                  <a:lnTo>
                    <a:pt x="5388" y="37586"/>
                  </a:lnTo>
                  <a:lnTo>
                    <a:pt x="5388" y="34860"/>
                  </a:lnTo>
                  <a:lnTo>
                    <a:pt x="5388" y="32198"/>
                  </a:lnTo>
                  <a:lnTo>
                    <a:pt x="2662" y="29537"/>
                  </a:lnTo>
                  <a:lnTo>
                    <a:pt x="2662" y="26874"/>
                  </a:lnTo>
                  <a:lnTo>
                    <a:pt x="2662" y="24149"/>
                  </a:lnTo>
                  <a:lnTo>
                    <a:pt x="5388" y="21487"/>
                  </a:lnTo>
                  <a:lnTo>
                    <a:pt x="5388" y="18825"/>
                  </a:lnTo>
                  <a:lnTo>
                    <a:pt x="5388" y="16099"/>
                  </a:lnTo>
                  <a:lnTo>
                    <a:pt x="10712" y="18825"/>
                  </a:lnTo>
                  <a:lnTo>
                    <a:pt x="13437" y="18825"/>
                  </a:lnTo>
                  <a:lnTo>
                    <a:pt x="16099" y="18825"/>
                  </a:lnTo>
                  <a:lnTo>
                    <a:pt x="18761" y="21487"/>
                  </a:lnTo>
                  <a:lnTo>
                    <a:pt x="21423" y="21487"/>
                  </a:lnTo>
                  <a:lnTo>
                    <a:pt x="24149" y="21487"/>
                  </a:lnTo>
                  <a:lnTo>
                    <a:pt x="26811" y="21487"/>
                  </a:lnTo>
                  <a:lnTo>
                    <a:pt x="29473" y="21487"/>
                  </a:lnTo>
                  <a:lnTo>
                    <a:pt x="34860" y="21487"/>
                  </a:lnTo>
                  <a:lnTo>
                    <a:pt x="37523" y="18825"/>
                  </a:lnTo>
                  <a:lnTo>
                    <a:pt x="40248" y="18825"/>
                  </a:lnTo>
                  <a:lnTo>
                    <a:pt x="42910" y="16099"/>
                  </a:lnTo>
                  <a:lnTo>
                    <a:pt x="48298" y="16099"/>
                  </a:lnTo>
                  <a:lnTo>
                    <a:pt x="50960" y="16099"/>
                  </a:lnTo>
                  <a:lnTo>
                    <a:pt x="56284" y="18825"/>
                  </a:lnTo>
                  <a:lnTo>
                    <a:pt x="59009" y="18825"/>
                  </a:lnTo>
                  <a:lnTo>
                    <a:pt x="61671" y="16099"/>
                  </a:lnTo>
                  <a:lnTo>
                    <a:pt x="64333" y="16099"/>
                  </a:lnTo>
                  <a:lnTo>
                    <a:pt x="61671" y="16099"/>
                  </a:lnTo>
                  <a:lnTo>
                    <a:pt x="64333" y="16099"/>
                  </a:lnTo>
                  <a:lnTo>
                    <a:pt x="64333" y="13437"/>
                  </a:lnTo>
                  <a:lnTo>
                    <a:pt x="67059" y="10775"/>
                  </a:lnTo>
                  <a:lnTo>
                    <a:pt x="69721" y="8050"/>
                  </a:lnTo>
                  <a:lnTo>
                    <a:pt x="72383" y="8050"/>
                  </a:lnTo>
                  <a:lnTo>
                    <a:pt x="72383" y="10775"/>
                  </a:lnTo>
                  <a:lnTo>
                    <a:pt x="75108" y="10775"/>
                  </a:lnTo>
                  <a:lnTo>
                    <a:pt x="75108" y="13437"/>
                  </a:lnTo>
                  <a:lnTo>
                    <a:pt x="77770" y="13437"/>
                  </a:lnTo>
                  <a:lnTo>
                    <a:pt x="80433" y="13437"/>
                  </a:lnTo>
                  <a:lnTo>
                    <a:pt x="80433" y="10775"/>
                  </a:lnTo>
                  <a:lnTo>
                    <a:pt x="83095" y="10775"/>
                  </a:lnTo>
                  <a:lnTo>
                    <a:pt x="85820" y="8050"/>
                  </a:lnTo>
                  <a:lnTo>
                    <a:pt x="88482" y="8050"/>
                  </a:lnTo>
                  <a:lnTo>
                    <a:pt x="88482" y="5388"/>
                  </a:lnTo>
                  <a:lnTo>
                    <a:pt x="91144" y="5388"/>
                  </a:lnTo>
                  <a:lnTo>
                    <a:pt x="93870" y="5388"/>
                  </a:lnTo>
                  <a:lnTo>
                    <a:pt x="96532" y="5388"/>
                  </a:lnTo>
                  <a:lnTo>
                    <a:pt x="99194" y="5388"/>
                  </a:lnTo>
                  <a:lnTo>
                    <a:pt x="99194" y="2725"/>
                  </a:lnTo>
                  <a:lnTo>
                    <a:pt x="101919" y="2725"/>
                  </a:lnTo>
                  <a:lnTo>
                    <a:pt x="101919" y="0"/>
                  </a:lnTo>
                  <a:lnTo>
                    <a:pt x="104581" y="0"/>
                  </a:lnTo>
                  <a:lnTo>
                    <a:pt x="107243" y="2725"/>
                  </a:lnTo>
                  <a:lnTo>
                    <a:pt x="109905" y="5388"/>
                  </a:lnTo>
                  <a:lnTo>
                    <a:pt x="112631" y="5388"/>
                  </a:lnTo>
                  <a:lnTo>
                    <a:pt x="112631" y="8050"/>
                  </a:lnTo>
                  <a:lnTo>
                    <a:pt x="115293" y="8050"/>
                  </a:lnTo>
                  <a:lnTo>
                    <a:pt x="117955" y="5388"/>
                  </a:lnTo>
                  <a:lnTo>
                    <a:pt x="120681" y="5388"/>
                  </a:lnTo>
                  <a:lnTo>
                    <a:pt x="123343" y="5388"/>
                  </a:lnTo>
                  <a:lnTo>
                    <a:pt x="126005" y="5388"/>
                  </a:lnTo>
                  <a:lnTo>
                    <a:pt x="126005" y="8050"/>
                  </a:lnTo>
                  <a:lnTo>
                    <a:pt x="128730" y="8050"/>
                  </a:lnTo>
                  <a:lnTo>
                    <a:pt x="131392" y="8050"/>
                  </a:lnTo>
                  <a:lnTo>
                    <a:pt x="134054" y="5388"/>
                  </a:lnTo>
                  <a:lnTo>
                    <a:pt x="134054" y="2725"/>
                  </a:lnTo>
                  <a:lnTo>
                    <a:pt x="136780" y="2725"/>
                  </a:lnTo>
                  <a:lnTo>
                    <a:pt x="139442" y="2725"/>
                  </a:lnTo>
                  <a:lnTo>
                    <a:pt x="142104" y="2725"/>
                  </a:lnTo>
                  <a:lnTo>
                    <a:pt x="144766" y="2725"/>
                  </a:lnTo>
                  <a:lnTo>
                    <a:pt x="147491" y="2725"/>
                  </a:lnTo>
                  <a:lnTo>
                    <a:pt x="150153" y="2725"/>
                  </a:lnTo>
                  <a:lnTo>
                    <a:pt x="152816" y="5388"/>
                  </a:lnTo>
                  <a:lnTo>
                    <a:pt x="155541" y="5388"/>
                  </a:lnTo>
                  <a:lnTo>
                    <a:pt x="155541" y="8050"/>
                  </a:lnTo>
                  <a:lnTo>
                    <a:pt x="158203" y="10775"/>
                  </a:lnTo>
                  <a:lnTo>
                    <a:pt x="160865" y="13437"/>
                  </a:lnTo>
                  <a:lnTo>
                    <a:pt x="163591" y="18825"/>
                  </a:lnTo>
                  <a:lnTo>
                    <a:pt x="166253" y="18825"/>
                  </a:lnTo>
                  <a:lnTo>
                    <a:pt x="168915" y="18825"/>
                  </a:lnTo>
                  <a:lnTo>
                    <a:pt x="171577" y="18825"/>
                  </a:lnTo>
                  <a:lnTo>
                    <a:pt x="171577" y="16099"/>
                  </a:lnTo>
                  <a:lnTo>
                    <a:pt x="174302" y="16099"/>
                  </a:lnTo>
                  <a:lnTo>
                    <a:pt x="174302" y="13437"/>
                  </a:lnTo>
                  <a:lnTo>
                    <a:pt x="176964" y="10775"/>
                  </a:lnTo>
                  <a:lnTo>
                    <a:pt x="179626" y="10775"/>
                  </a:lnTo>
                  <a:lnTo>
                    <a:pt x="179626" y="8050"/>
                  </a:lnTo>
                  <a:lnTo>
                    <a:pt x="182352" y="8050"/>
                  </a:lnTo>
                  <a:lnTo>
                    <a:pt x="182352" y="5388"/>
                  </a:lnTo>
                  <a:lnTo>
                    <a:pt x="182352" y="2725"/>
                  </a:lnTo>
                  <a:lnTo>
                    <a:pt x="185014" y="0"/>
                  </a:lnTo>
                  <a:lnTo>
                    <a:pt x="187676" y="0"/>
                  </a:lnTo>
                  <a:lnTo>
                    <a:pt x="190401" y="0"/>
                  </a:lnTo>
                  <a:lnTo>
                    <a:pt x="195726" y="0"/>
                  </a:lnTo>
                  <a:lnTo>
                    <a:pt x="195726" y="2725"/>
                  </a:lnTo>
                  <a:lnTo>
                    <a:pt x="198388" y="5388"/>
                  </a:lnTo>
                  <a:lnTo>
                    <a:pt x="198388" y="8050"/>
                  </a:lnTo>
                  <a:lnTo>
                    <a:pt x="201113" y="8050"/>
                  </a:lnTo>
                  <a:lnTo>
                    <a:pt x="201113" y="10775"/>
                  </a:lnTo>
                  <a:lnTo>
                    <a:pt x="201113" y="13437"/>
                  </a:lnTo>
                  <a:lnTo>
                    <a:pt x="203775" y="16099"/>
                  </a:lnTo>
                  <a:lnTo>
                    <a:pt x="203775" y="18825"/>
                  </a:lnTo>
                  <a:lnTo>
                    <a:pt x="206437" y="18825"/>
                  </a:lnTo>
                  <a:lnTo>
                    <a:pt x="206437" y="21487"/>
                  </a:lnTo>
                  <a:lnTo>
                    <a:pt x="206437" y="24149"/>
                  </a:lnTo>
                  <a:lnTo>
                    <a:pt x="206437" y="26874"/>
                  </a:lnTo>
                  <a:lnTo>
                    <a:pt x="206437" y="29537"/>
                  </a:lnTo>
                  <a:lnTo>
                    <a:pt x="203775" y="32198"/>
                  </a:lnTo>
                  <a:lnTo>
                    <a:pt x="206437" y="34860"/>
                  </a:lnTo>
                  <a:lnTo>
                    <a:pt x="206437" y="37586"/>
                  </a:lnTo>
                  <a:lnTo>
                    <a:pt x="206437" y="40248"/>
                  </a:lnTo>
                  <a:lnTo>
                    <a:pt x="206437" y="42910"/>
                  </a:lnTo>
                  <a:lnTo>
                    <a:pt x="209163" y="45636"/>
                  </a:lnTo>
                  <a:lnTo>
                    <a:pt x="206437" y="45636"/>
                  </a:lnTo>
                  <a:lnTo>
                    <a:pt x="209163" y="45636"/>
                  </a:lnTo>
                  <a:lnTo>
                    <a:pt x="209163" y="48298"/>
                  </a:lnTo>
                  <a:lnTo>
                    <a:pt x="209163" y="50959"/>
                  </a:lnTo>
                  <a:lnTo>
                    <a:pt x="211825" y="50959"/>
                  </a:lnTo>
                  <a:lnTo>
                    <a:pt x="211825" y="53685"/>
                  </a:lnTo>
                  <a:lnTo>
                    <a:pt x="214487" y="53685"/>
                  </a:lnTo>
                  <a:lnTo>
                    <a:pt x="217212" y="59009"/>
                  </a:lnTo>
                  <a:lnTo>
                    <a:pt x="217212" y="61671"/>
                  </a:lnTo>
                  <a:lnTo>
                    <a:pt x="217212" y="64397"/>
                  </a:lnTo>
                  <a:lnTo>
                    <a:pt x="219874" y="64397"/>
                  </a:lnTo>
                  <a:lnTo>
                    <a:pt x="219874" y="67059"/>
                  </a:lnTo>
                  <a:lnTo>
                    <a:pt x="219874" y="69721"/>
                  </a:lnTo>
                  <a:lnTo>
                    <a:pt x="222536" y="72446"/>
                  </a:lnTo>
                  <a:lnTo>
                    <a:pt x="222536" y="75109"/>
                  </a:lnTo>
                  <a:lnTo>
                    <a:pt x="225198" y="75109"/>
                  </a:lnTo>
                  <a:lnTo>
                    <a:pt x="225198" y="77771"/>
                  </a:lnTo>
                  <a:lnTo>
                    <a:pt x="225198" y="80496"/>
                  </a:lnTo>
                  <a:lnTo>
                    <a:pt x="225198" y="83158"/>
                  </a:lnTo>
                  <a:lnTo>
                    <a:pt x="225198" y="85820"/>
                  </a:lnTo>
                  <a:lnTo>
                    <a:pt x="227924" y="85820"/>
                  </a:lnTo>
                  <a:lnTo>
                    <a:pt x="227924" y="88546"/>
                  </a:lnTo>
                  <a:lnTo>
                    <a:pt x="230586" y="88546"/>
                  </a:lnTo>
                  <a:lnTo>
                    <a:pt x="230586" y="91208"/>
                  </a:lnTo>
                  <a:lnTo>
                    <a:pt x="233248" y="91208"/>
                  </a:lnTo>
                  <a:lnTo>
                    <a:pt x="235974" y="91208"/>
                  </a:lnTo>
                  <a:lnTo>
                    <a:pt x="235974" y="93870"/>
                  </a:lnTo>
                  <a:lnTo>
                    <a:pt x="238636" y="93870"/>
                  </a:lnTo>
                  <a:lnTo>
                    <a:pt x="238636" y="96532"/>
                  </a:lnTo>
                  <a:lnTo>
                    <a:pt x="238636" y="99257"/>
                  </a:lnTo>
                  <a:lnTo>
                    <a:pt x="241298" y="99257"/>
                  </a:lnTo>
                  <a:lnTo>
                    <a:pt x="244023" y="99257"/>
                  </a:lnTo>
                  <a:lnTo>
                    <a:pt x="246685" y="101919"/>
                  </a:lnTo>
                  <a:lnTo>
                    <a:pt x="246685" y="104581"/>
                  </a:lnTo>
                  <a:lnTo>
                    <a:pt x="249347" y="104581"/>
                  </a:lnTo>
                  <a:lnTo>
                    <a:pt x="249347" y="107307"/>
                  </a:lnTo>
                  <a:lnTo>
                    <a:pt x="246685" y="107307"/>
                  </a:lnTo>
                  <a:lnTo>
                    <a:pt x="246685" y="109969"/>
                  </a:lnTo>
                  <a:lnTo>
                    <a:pt x="249347" y="112631"/>
                  </a:lnTo>
                  <a:lnTo>
                    <a:pt x="249347" y="115356"/>
                  </a:lnTo>
                  <a:lnTo>
                    <a:pt x="252073" y="115356"/>
                  </a:lnTo>
                  <a:lnTo>
                    <a:pt x="252073" y="118018"/>
                  </a:lnTo>
                  <a:lnTo>
                    <a:pt x="254735" y="118018"/>
                  </a:lnTo>
                  <a:lnTo>
                    <a:pt x="254735" y="120680"/>
                  </a:lnTo>
                  <a:lnTo>
                    <a:pt x="257397" y="123343"/>
                  </a:lnTo>
                  <a:lnTo>
                    <a:pt x="257397" y="126068"/>
                  </a:lnTo>
                  <a:lnTo>
                    <a:pt x="260059" y="126068"/>
                  </a:lnTo>
                  <a:lnTo>
                    <a:pt x="260059" y="128730"/>
                  </a:lnTo>
                  <a:lnTo>
                    <a:pt x="260059" y="131392"/>
                  </a:lnTo>
                  <a:lnTo>
                    <a:pt x="257397" y="131392"/>
                  </a:lnTo>
                  <a:lnTo>
                    <a:pt x="254735" y="134118"/>
                  </a:lnTo>
                  <a:lnTo>
                    <a:pt x="254735" y="136780"/>
                  </a:lnTo>
                  <a:lnTo>
                    <a:pt x="252073" y="139442"/>
                  </a:lnTo>
                  <a:lnTo>
                    <a:pt x="252073" y="142167"/>
                  </a:lnTo>
                  <a:lnTo>
                    <a:pt x="254735" y="144830"/>
                  </a:lnTo>
                  <a:lnTo>
                    <a:pt x="254735" y="147491"/>
                  </a:lnTo>
                  <a:lnTo>
                    <a:pt x="254735" y="150153"/>
                  </a:lnTo>
                  <a:lnTo>
                    <a:pt x="257397" y="152879"/>
                  </a:lnTo>
                  <a:lnTo>
                    <a:pt x="257397" y="155541"/>
                  </a:lnTo>
                  <a:lnTo>
                    <a:pt x="260059" y="155541"/>
                  </a:lnTo>
                  <a:lnTo>
                    <a:pt x="262784" y="155541"/>
                  </a:lnTo>
                  <a:lnTo>
                    <a:pt x="265446" y="158203"/>
                  </a:lnTo>
                  <a:lnTo>
                    <a:pt x="265446" y="160929"/>
                  </a:lnTo>
                  <a:lnTo>
                    <a:pt x="268108" y="163591"/>
                  </a:lnTo>
                  <a:lnTo>
                    <a:pt x="268108" y="166253"/>
                  </a:lnTo>
                  <a:lnTo>
                    <a:pt x="270834" y="166253"/>
                  </a:lnTo>
                  <a:lnTo>
                    <a:pt x="270834" y="168978"/>
                  </a:lnTo>
                  <a:lnTo>
                    <a:pt x="273496" y="168978"/>
                  </a:lnTo>
                  <a:lnTo>
                    <a:pt x="316406" y="209163"/>
                  </a:lnTo>
                  <a:lnTo>
                    <a:pt x="332505" y="276222"/>
                  </a:lnTo>
                  <a:lnTo>
                    <a:pt x="335167" y="276222"/>
                  </a:lnTo>
                  <a:lnTo>
                    <a:pt x="332505" y="276222"/>
                  </a:lnTo>
                  <a:lnTo>
                    <a:pt x="316406" y="278884"/>
                  </a:lnTo>
                  <a:lnTo>
                    <a:pt x="302969" y="364703"/>
                  </a:lnTo>
                  <a:lnTo>
                    <a:pt x="308356" y="386127"/>
                  </a:lnTo>
                  <a:lnTo>
                    <a:pt x="308356" y="38612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3" name="Freeform: Shape 52">
              <a:extLst>
                <a:ext uri="{FF2B5EF4-FFF2-40B4-BE49-F238E27FC236}">
                  <a16:creationId xmlns:a16="http://schemas.microsoft.com/office/drawing/2014/main" id="{EF58E61A-C49A-57B4-C94B-F289FD2747F7}"/>
                </a:ext>
              </a:extLst>
            </p:cNvPr>
            <p:cNvSpPr/>
            <p:nvPr/>
          </p:nvSpPr>
          <p:spPr>
            <a:xfrm>
              <a:off x="3856565" y="3776780"/>
              <a:ext cx="203775" cy="112631"/>
            </a:xfrm>
            <a:custGeom>
              <a:avLst/>
              <a:gdLst>
                <a:gd name="connsiteX0" fmla="*/ 163591 w 203775"/>
                <a:gd name="connsiteY0" fmla="*/ 99194 h 112631"/>
                <a:gd name="connsiteX1" fmla="*/ 163591 w 203775"/>
                <a:gd name="connsiteY1" fmla="*/ 101919 h 112631"/>
                <a:gd name="connsiteX2" fmla="*/ 160929 w 203775"/>
                <a:gd name="connsiteY2" fmla="*/ 101919 h 112631"/>
                <a:gd name="connsiteX3" fmla="*/ 158203 w 203775"/>
                <a:gd name="connsiteY3" fmla="*/ 101919 h 112631"/>
                <a:gd name="connsiteX4" fmla="*/ 155541 w 203775"/>
                <a:gd name="connsiteY4" fmla="*/ 101919 h 112631"/>
                <a:gd name="connsiteX5" fmla="*/ 155541 w 203775"/>
                <a:gd name="connsiteY5" fmla="*/ 99194 h 112631"/>
                <a:gd name="connsiteX6" fmla="*/ 152879 w 203775"/>
                <a:gd name="connsiteY6" fmla="*/ 99194 h 112631"/>
                <a:gd name="connsiteX7" fmla="*/ 150153 w 203775"/>
                <a:gd name="connsiteY7" fmla="*/ 101919 h 112631"/>
                <a:gd name="connsiteX8" fmla="*/ 150153 w 203775"/>
                <a:gd name="connsiteY8" fmla="*/ 99194 h 112631"/>
                <a:gd name="connsiteX9" fmla="*/ 147491 w 203775"/>
                <a:gd name="connsiteY9" fmla="*/ 101919 h 112631"/>
                <a:gd name="connsiteX10" fmla="*/ 144829 w 203775"/>
                <a:gd name="connsiteY10" fmla="*/ 101919 h 112631"/>
                <a:gd name="connsiteX11" fmla="*/ 142167 w 203775"/>
                <a:gd name="connsiteY11" fmla="*/ 101919 h 112631"/>
                <a:gd name="connsiteX12" fmla="*/ 139442 w 203775"/>
                <a:gd name="connsiteY12" fmla="*/ 101919 h 112631"/>
                <a:gd name="connsiteX13" fmla="*/ 136780 w 203775"/>
                <a:gd name="connsiteY13" fmla="*/ 101919 h 112631"/>
                <a:gd name="connsiteX14" fmla="*/ 136780 w 203775"/>
                <a:gd name="connsiteY14" fmla="*/ 104581 h 112631"/>
                <a:gd name="connsiteX15" fmla="*/ 134118 w 203775"/>
                <a:gd name="connsiteY15" fmla="*/ 104581 h 112631"/>
                <a:gd name="connsiteX16" fmla="*/ 134118 w 203775"/>
                <a:gd name="connsiteY16" fmla="*/ 107243 h 112631"/>
                <a:gd name="connsiteX17" fmla="*/ 134118 w 203775"/>
                <a:gd name="connsiteY17" fmla="*/ 112631 h 112631"/>
                <a:gd name="connsiteX18" fmla="*/ 131392 w 203775"/>
                <a:gd name="connsiteY18" fmla="*/ 112631 h 112631"/>
                <a:gd name="connsiteX19" fmla="*/ 128730 w 203775"/>
                <a:gd name="connsiteY19" fmla="*/ 112631 h 112631"/>
                <a:gd name="connsiteX20" fmla="*/ 123343 w 203775"/>
                <a:gd name="connsiteY20" fmla="*/ 112631 h 112631"/>
                <a:gd name="connsiteX21" fmla="*/ 120681 w 203775"/>
                <a:gd name="connsiteY21" fmla="*/ 109969 h 112631"/>
                <a:gd name="connsiteX22" fmla="*/ 118018 w 203775"/>
                <a:gd name="connsiteY22" fmla="*/ 109969 h 112631"/>
                <a:gd name="connsiteX23" fmla="*/ 112631 w 203775"/>
                <a:gd name="connsiteY23" fmla="*/ 107243 h 112631"/>
                <a:gd name="connsiteX24" fmla="*/ 109969 w 203775"/>
                <a:gd name="connsiteY24" fmla="*/ 107243 h 112631"/>
                <a:gd name="connsiteX25" fmla="*/ 107307 w 203775"/>
                <a:gd name="connsiteY25" fmla="*/ 109969 h 112631"/>
                <a:gd name="connsiteX26" fmla="*/ 104581 w 203775"/>
                <a:gd name="connsiteY26" fmla="*/ 109969 h 112631"/>
                <a:gd name="connsiteX27" fmla="*/ 101919 w 203775"/>
                <a:gd name="connsiteY27" fmla="*/ 109969 h 112631"/>
                <a:gd name="connsiteX28" fmla="*/ 77771 w 203775"/>
                <a:gd name="connsiteY28" fmla="*/ 72383 h 112631"/>
                <a:gd name="connsiteX29" fmla="*/ 75108 w 203775"/>
                <a:gd name="connsiteY29" fmla="*/ 75108 h 112631"/>
                <a:gd name="connsiteX30" fmla="*/ 72446 w 203775"/>
                <a:gd name="connsiteY30" fmla="*/ 75108 h 112631"/>
                <a:gd name="connsiteX31" fmla="*/ 72446 w 203775"/>
                <a:gd name="connsiteY31" fmla="*/ 77771 h 112631"/>
                <a:gd name="connsiteX32" fmla="*/ 69721 w 203775"/>
                <a:gd name="connsiteY32" fmla="*/ 77771 h 112631"/>
                <a:gd name="connsiteX33" fmla="*/ 67059 w 203775"/>
                <a:gd name="connsiteY33" fmla="*/ 77771 h 112631"/>
                <a:gd name="connsiteX34" fmla="*/ 64397 w 203775"/>
                <a:gd name="connsiteY34" fmla="*/ 77771 h 112631"/>
                <a:gd name="connsiteX35" fmla="*/ 67059 w 203775"/>
                <a:gd name="connsiteY35" fmla="*/ 77771 h 112631"/>
                <a:gd name="connsiteX36" fmla="*/ 64397 w 203775"/>
                <a:gd name="connsiteY36" fmla="*/ 75108 h 112631"/>
                <a:gd name="connsiteX37" fmla="*/ 64397 w 203775"/>
                <a:gd name="connsiteY37" fmla="*/ 77771 h 112631"/>
                <a:gd name="connsiteX38" fmla="*/ 61671 w 203775"/>
                <a:gd name="connsiteY38" fmla="*/ 75108 h 112631"/>
                <a:gd name="connsiteX39" fmla="*/ 59009 w 203775"/>
                <a:gd name="connsiteY39" fmla="*/ 75108 h 112631"/>
                <a:gd name="connsiteX40" fmla="*/ 56347 w 203775"/>
                <a:gd name="connsiteY40" fmla="*/ 75108 h 112631"/>
                <a:gd name="connsiteX41" fmla="*/ 53685 w 203775"/>
                <a:gd name="connsiteY41" fmla="*/ 75108 h 112631"/>
                <a:gd name="connsiteX42" fmla="*/ 53685 w 203775"/>
                <a:gd name="connsiteY42" fmla="*/ 72383 h 112631"/>
                <a:gd name="connsiteX43" fmla="*/ 50960 w 203775"/>
                <a:gd name="connsiteY43" fmla="*/ 72383 h 112631"/>
                <a:gd name="connsiteX44" fmla="*/ 50960 w 203775"/>
                <a:gd name="connsiteY44" fmla="*/ 75108 h 112631"/>
                <a:gd name="connsiteX45" fmla="*/ 48298 w 203775"/>
                <a:gd name="connsiteY45" fmla="*/ 75108 h 112631"/>
                <a:gd name="connsiteX46" fmla="*/ 48298 w 203775"/>
                <a:gd name="connsiteY46" fmla="*/ 72383 h 112631"/>
                <a:gd name="connsiteX47" fmla="*/ 45636 w 203775"/>
                <a:gd name="connsiteY47" fmla="*/ 72383 h 112631"/>
                <a:gd name="connsiteX48" fmla="*/ 45636 w 203775"/>
                <a:gd name="connsiteY48" fmla="*/ 69721 h 112631"/>
                <a:gd name="connsiteX49" fmla="*/ 8050 w 203775"/>
                <a:gd name="connsiteY49" fmla="*/ 61671 h 112631"/>
                <a:gd name="connsiteX50" fmla="*/ 5388 w 203775"/>
                <a:gd name="connsiteY50" fmla="*/ 64334 h 112631"/>
                <a:gd name="connsiteX51" fmla="*/ 2725 w 203775"/>
                <a:gd name="connsiteY51" fmla="*/ 64334 h 112631"/>
                <a:gd name="connsiteX52" fmla="*/ 0 w 203775"/>
                <a:gd name="connsiteY52" fmla="*/ 61671 h 112631"/>
                <a:gd name="connsiteX53" fmla="*/ 0 w 203775"/>
                <a:gd name="connsiteY53" fmla="*/ 59009 h 112631"/>
                <a:gd name="connsiteX54" fmla="*/ 0 w 203775"/>
                <a:gd name="connsiteY54" fmla="*/ 56284 h 112631"/>
                <a:gd name="connsiteX55" fmla="*/ 0 w 203775"/>
                <a:gd name="connsiteY55" fmla="*/ 53622 h 112631"/>
                <a:gd name="connsiteX56" fmla="*/ 0 w 203775"/>
                <a:gd name="connsiteY56" fmla="*/ 50959 h 112631"/>
                <a:gd name="connsiteX57" fmla="*/ 0 w 203775"/>
                <a:gd name="connsiteY57" fmla="*/ 48298 h 112631"/>
                <a:gd name="connsiteX58" fmla="*/ 0 w 203775"/>
                <a:gd name="connsiteY58" fmla="*/ 45572 h 112631"/>
                <a:gd name="connsiteX59" fmla="*/ 0 w 203775"/>
                <a:gd name="connsiteY59" fmla="*/ 42910 h 112631"/>
                <a:gd name="connsiteX60" fmla="*/ 0 w 203775"/>
                <a:gd name="connsiteY60" fmla="*/ 40248 h 112631"/>
                <a:gd name="connsiteX61" fmla="*/ 0 w 203775"/>
                <a:gd name="connsiteY61" fmla="*/ 37522 h 112631"/>
                <a:gd name="connsiteX62" fmla="*/ 0 w 203775"/>
                <a:gd name="connsiteY62" fmla="*/ 34860 h 112631"/>
                <a:gd name="connsiteX63" fmla="*/ 2725 w 203775"/>
                <a:gd name="connsiteY63" fmla="*/ 32198 h 112631"/>
                <a:gd name="connsiteX64" fmla="*/ 2725 w 203775"/>
                <a:gd name="connsiteY64" fmla="*/ 29473 h 112631"/>
                <a:gd name="connsiteX65" fmla="*/ 2725 w 203775"/>
                <a:gd name="connsiteY65" fmla="*/ 26811 h 112631"/>
                <a:gd name="connsiteX66" fmla="*/ 2725 w 203775"/>
                <a:gd name="connsiteY66" fmla="*/ 24149 h 112631"/>
                <a:gd name="connsiteX67" fmla="*/ 2725 w 203775"/>
                <a:gd name="connsiteY67" fmla="*/ 21487 h 112631"/>
                <a:gd name="connsiteX68" fmla="*/ 0 w 203775"/>
                <a:gd name="connsiteY68" fmla="*/ 21487 h 112631"/>
                <a:gd name="connsiteX69" fmla="*/ 0 w 203775"/>
                <a:gd name="connsiteY69" fmla="*/ 18761 h 112631"/>
                <a:gd name="connsiteX70" fmla="*/ 2725 w 203775"/>
                <a:gd name="connsiteY70" fmla="*/ 18761 h 112631"/>
                <a:gd name="connsiteX71" fmla="*/ 2725 w 203775"/>
                <a:gd name="connsiteY71" fmla="*/ 16099 h 112631"/>
                <a:gd name="connsiteX72" fmla="*/ 0 w 203775"/>
                <a:gd name="connsiteY72" fmla="*/ 13437 h 112631"/>
                <a:gd name="connsiteX73" fmla="*/ 32198 w 203775"/>
                <a:gd name="connsiteY73" fmla="*/ 0 h 112631"/>
                <a:gd name="connsiteX74" fmla="*/ 32198 w 203775"/>
                <a:gd name="connsiteY74" fmla="*/ 2662 h 112631"/>
                <a:gd name="connsiteX75" fmla="*/ 115293 w 203775"/>
                <a:gd name="connsiteY75" fmla="*/ 5387 h 112631"/>
                <a:gd name="connsiteX76" fmla="*/ 118018 w 203775"/>
                <a:gd name="connsiteY76" fmla="*/ 5387 h 112631"/>
                <a:gd name="connsiteX77" fmla="*/ 118018 w 203775"/>
                <a:gd name="connsiteY77" fmla="*/ 8050 h 112631"/>
                <a:gd name="connsiteX78" fmla="*/ 120681 w 203775"/>
                <a:gd name="connsiteY78" fmla="*/ 8050 h 112631"/>
                <a:gd name="connsiteX79" fmla="*/ 123343 w 203775"/>
                <a:gd name="connsiteY79" fmla="*/ 8050 h 112631"/>
                <a:gd name="connsiteX80" fmla="*/ 126068 w 203775"/>
                <a:gd name="connsiteY80" fmla="*/ 8050 h 112631"/>
                <a:gd name="connsiteX81" fmla="*/ 128730 w 203775"/>
                <a:gd name="connsiteY81" fmla="*/ 8050 h 112631"/>
                <a:gd name="connsiteX82" fmla="*/ 131392 w 203775"/>
                <a:gd name="connsiteY82" fmla="*/ 10712 h 112631"/>
                <a:gd name="connsiteX83" fmla="*/ 134118 w 203775"/>
                <a:gd name="connsiteY83" fmla="*/ 13437 h 112631"/>
                <a:gd name="connsiteX84" fmla="*/ 134118 w 203775"/>
                <a:gd name="connsiteY84" fmla="*/ 16099 h 112631"/>
                <a:gd name="connsiteX85" fmla="*/ 136780 w 203775"/>
                <a:gd name="connsiteY85" fmla="*/ 16099 h 112631"/>
                <a:gd name="connsiteX86" fmla="*/ 136780 w 203775"/>
                <a:gd name="connsiteY86" fmla="*/ 18761 h 112631"/>
                <a:gd name="connsiteX87" fmla="*/ 136780 w 203775"/>
                <a:gd name="connsiteY87" fmla="*/ 21487 h 112631"/>
                <a:gd name="connsiteX88" fmla="*/ 139442 w 203775"/>
                <a:gd name="connsiteY88" fmla="*/ 21487 h 112631"/>
                <a:gd name="connsiteX89" fmla="*/ 139442 w 203775"/>
                <a:gd name="connsiteY89" fmla="*/ 24149 h 112631"/>
                <a:gd name="connsiteX90" fmla="*/ 139442 w 203775"/>
                <a:gd name="connsiteY90" fmla="*/ 26811 h 112631"/>
                <a:gd name="connsiteX91" fmla="*/ 136780 w 203775"/>
                <a:gd name="connsiteY91" fmla="*/ 26811 h 112631"/>
                <a:gd name="connsiteX92" fmla="*/ 136780 w 203775"/>
                <a:gd name="connsiteY92" fmla="*/ 29473 h 112631"/>
                <a:gd name="connsiteX93" fmla="*/ 134118 w 203775"/>
                <a:gd name="connsiteY93" fmla="*/ 32198 h 112631"/>
                <a:gd name="connsiteX94" fmla="*/ 136780 w 203775"/>
                <a:gd name="connsiteY94" fmla="*/ 34860 h 112631"/>
                <a:gd name="connsiteX95" fmla="*/ 139442 w 203775"/>
                <a:gd name="connsiteY95" fmla="*/ 34860 h 112631"/>
                <a:gd name="connsiteX96" fmla="*/ 139442 w 203775"/>
                <a:gd name="connsiteY96" fmla="*/ 32198 h 112631"/>
                <a:gd name="connsiteX97" fmla="*/ 139442 w 203775"/>
                <a:gd name="connsiteY97" fmla="*/ 29473 h 112631"/>
                <a:gd name="connsiteX98" fmla="*/ 136780 w 203775"/>
                <a:gd name="connsiteY98" fmla="*/ 29473 h 112631"/>
                <a:gd name="connsiteX99" fmla="*/ 139442 w 203775"/>
                <a:gd name="connsiteY99" fmla="*/ 26811 h 112631"/>
                <a:gd name="connsiteX100" fmla="*/ 139442 w 203775"/>
                <a:gd name="connsiteY100" fmla="*/ 24149 h 112631"/>
                <a:gd name="connsiteX101" fmla="*/ 142167 w 203775"/>
                <a:gd name="connsiteY101" fmla="*/ 24149 h 112631"/>
                <a:gd name="connsiteX102" fmla="*/ 144829 w 203775"/>
                <a:gd name="connsiteY102" fmla="*/ 21487 h 112631"/>
                <a:gd name="connsiteX103" fmla="*/ 144829 w 203775"/>
                <a:gd name="connsiteY103" fmla="*/ 18761 h 112631"/>
                <a:gd name="connsiteX104" fmla="*/ 147491 w 203775"/>
                <a:gd name="connsiteY104" fmla="*/ 18761 h 112631"/>
                <a:gd name="connsiteX105" fmla="*/ 150153 w 203775"/>
                <a:gd name="connsiteY105" fmla="*/ 18761 h 112631"/>
                <a:gd name="connsiteX106" fmla="*/ 152879 w 203775"/>
                <a:gd name="connsiteY106" fmla="*/ 16099 h 112631"/>
                <a:gd name="connsiteX107" fmla="*/ 155541 w 203775"/>
                <a:gd name="connsiteY107" fmla="*/ 16099 h 112631"/>
                <a:gd name="connsiteX108" fmla="*/ 158203 w 203775"/>
                <a:gd name="connsiteY108" fmla="*/ 18761 h 112631"/>
                <a:gd name="connsiteX109" fmla="*/ 163591 w 203775"/>
                <a:gd name="connsiteY109" fmla="*/ 18761 h 112631"/>
                <a:gd name="connsiteX110" fmla="*/ 166253 w 203775"/>
                <a:gd name="connsiteY110" fmla="*/ 18761 h 112631"/>
                <a:gd name="connsiteX111" fmla="*/ 168978 w 203775"/>
                <a:gd name="connsiteY111" fmla="*/ 18761 h 112631"/>
                <a:gd name="connsiteX112" fmla="*/ 174302 w 203775"/>
                <a:gd name="connsiteY112" fmla="*/ 21487 h 112631"/>
                <a:gd name="connsiteX113" fmla="*/ 176964 w 203775"/>
                <a:gd name="connsiteY113" fmla="*/ 21487 h 112631"/>
                <a:gd name="connsiteX114" fmla="*/ 179690 w 203775"/>
                <a:gd name="connsiteY114" fmla="*/ 21487 h 112631"/>
                <a:gd name="connsiteX115" fmla="*/ 182352 w 203775"/>
                <a:gd name="connsiteY115" fmla="*/ 21487 h 112631"/>
                <a:gd name="connsiteX116" fmla="*/ 182352 w 203775"/>
                <a:gd name="connsiteY116" fmla="*/ 18761 h 112631"/>
                <a:gd name="connsiteX117" fmla="*/ 185014 w 203775"/>
                <a:gd name="connsiteY117" fmla="*/ 18761 h 112631"/>
                <a:gd name="connsiteX118" fmla="*/ 187739 w 203775"/>
                <a:gd name="connsiteY118" fmla="*/ 18761 h 112631"/>
                <a:gd name="connsiteX119" fmla="*/ 193064 w 203775"/>
                <a:gd name="connsiteY119" fmla="*/ 21487 h 112631"/>
                <a:gd name="connsiteX120" fmla="*/ 195789 w 203775"/>
                <a:gd name="connsiteY120" fmla="*/ 21487 h 112631"/>
                <a:gd name="connsiteX121" fmla="*/ 198451 w 203775"/>
                <a:gd name="connsiteY121" fmla="*/ 24149 h 112631"/>
                <a:gd name="connsiteX122" fmla="*/ 201113 w 203775"/>
                <a:gd name="connsiteY122" fmla="*/ 26811 h 112631"/>
                <a:gd name="connsiteX123" fmla="*/ 203775 w 203775"/>
                <a:gd name="connsiteY123" fmla="*/ 29473 h 112631"/>
                <a:gd name="connsiteX124" fmla="*/ 203775 w 203775"/>
                <a:gd name="connsiteY124" fmla="*/ 32198 h 112631"/>
                <a:gd name="connsiteX125" fmla="*/ 203775 w 203775"/>
                <a:gd name="connsiteY125" fmla="*/ 34860 h 112631"/>
                <a:gd name="connsiteX126" fmla="*/ 203775 w 203775"/>
                <a:gd name="connsiteY126" fmla="*/ 37522 h 112631"/>
                <a:gd name="connsiteX127" fmla="*/ 201113 w 203775"/>
                <a:gd name="connsiteY127" fmla="*/ 37522 h 112631"/>
                <a:gd name="connsiteX128" fmla="*/ 201113 w 203775"/>
                <a:gd name="connsiteY128" fmla="*/ 42910 h 112631"/>
                <a:gd name="connsiteX129" fmla="*/ 201113 w 203775"/>
                <a:gd name="connsiteY129" fmla="*/ 45572 h 112631"/>
                <a:gd name="connsiteX130" fmla="*/ 201113 w 203775"/>
                <a:gd name="connsiteY130" fmla="*/ 48298 h 112631"/>
                <a:gd name="connsiteX131" fmla="*/ 201113 w 203775"/>
                <a:gd name="connsiteY131" fmla="*/ 50959 h 112631"/>
                <a:gd name="connsiteX132" fmla="*/ 203775 w 203775"/>
                <a:gd name="connsiteY132" fmla="*/ 53622 h 112631"/>
                <a:gd name="connsiteX133" fmla="*/ 201113 w 203775"/>
                <a:gd name="connsiteY133" fmla="*/ 56284 h 112631"/>
                <a:gd name="connsiteX134" fmla="*/ 201113 w 203775"/>
                <a:gd name="connsiteY134" fmla="*/ 59009 h 112631"/>
                <a:gd name="connsiteX135" fmla="*/ 201113 w 203775"/>
                <a:gd name="connsiteY135" fmla="*/ 61671 h 112631"/>
                <a:gd name="connsiteX136" fmla="*/ 203775 w 203775"/>
                <a:gd name="connsiteY136" fmla="*/ 61671 h 112631"/>
                <a:gd name="connsiteX137" fmla="*/ 203775 w 203775"/>
                <a:gd name="connsiteY137" fmla="*/ 64334 h 112631"/>
                <a:gd name="connsiteX138" fmla="*/ 201113 w 203775"/>
                <a:gd name="connsiteY138" fmla="*/ 64334 h 112631"/>
                <a:gd name="connsiteX139" fmla="*/ 198451 w 203775"/>
                <a:gd name="connsiteY139" fmla="*/ 64334 h 112631"/>
                <a:gd name="connsiteX140" fmla="*/ 195789 w 203775"/>
                <a:gd name="connsiteY140" fmla="*/ 64334 h 112631"/>
                <a:gd name="connsiteX141" fmla="*/ 193064 w 203775"/>
                <a:gd name="connsiteY141" fmla="*/ 67059 h 112631"/>
                <a:gd name="connsiteX142" fmla="*/ 190401 w 203775"/>
                <a:gd name="connsiteY142" fmla="*/ 67059 h 112631"/>
                <a:gd name="connsiteX143" fmla="*/ 187739 w 203775"/>
                <a:gd name="connsiteY143" fmla="*/ 67059 h 112631"/>
                <a:gd name="connsiteX144" fmla="*/ 185014 w 203775"/>
                <a:gd name="connsiteY144" fmla="*/ 67059 h 112631"/>
                <a:gd name="connsiteX145" fmla="*/ 182352 w 203775"/>
                <a:gd name="connsiteY145" fmla="*/ 69721 h 112631"/>
                <a:gd name="connsiteX146" fmla="*/ 182352 w 203775"/>
                <a:gd name="connsiteY146" fmla="*/ 72383 h 112631"/>
                <a:gd name="connsiteX147" fmla="*/ 179690 w 203775"/>
                <a:gd name="connsiteY147" fmla="*/ 72383 h 112631"/>
                <a:gd name="connsiteX148" fmla="*/ 176964 w 203775"/>
                <a:gd name="connsiteY148" fmla="*/ 72383 h 112631"/>
                <a:gd name="connsiteX149" fmla="*/ 176964 w 203775"/>
                <a:gd name="connsiteY149" fmla="*/ 75108 h 112631"/>
                <a:gd name="connsiteX150" fmla="*/ 176964 w 203775"/>
                <a:gd name="connsiteY150" fmla="*/ 77771 h 112631"/>
                <a:gd name="connsiteX151" fmla="*/ 176964 w 203775"/>
                <a:gd name="connsiteY151" fmla="*/ 80433 h 112631"/>
                <a:gd name="connsiteX152" fmla="*/ 176964 w 203775"/>
                <a:gd name="connsiteY152" fmla="*/ 83095 h 112631"/>
                <a:gd name="connsiteX153" fmla="*/ 176964 w 203775"/>
                <a:gd name="connsiteY153" fmla="*/ 85820 h 112631"/>
                <a:gd name="connsiteX154" fmla="*/ 174302 w 203775"/>
                <a:gd name="connsiteY154" fmla="*/ 85820 h 112631"/>
                <a:gd name="connsiteX155" fmla="*/ 174302 w 203775"/>
                <a:gd name="connsiteY155" fmla="*/ 88482 h 112631"/>
                <a:gd name="connsiteX156" fmla="*/ 174302 w 203775"/>
                <a:gd name="connsiteY156" fmla="*/ 91144 h 112631"/>
                <a:gd name="connsiteX157" fmla="*/ 171640 w 203775"/>
                <a:gd name="connsiteY157" fmla="*/ 91144 h 112631"/>
                <a:gd name="connsiteX158" fmla="*/ 168978 w 203775"/>
                <a:gd name="connsiteY158" fmla="*/ 93870 h 112631"/>
                <a:gd name="connsiteX159" fmla="*/ 168978 w 203775"/>
                <a:gd name="connsiteY159" fmla="*/ 96532 h 112631"/>
                <a:gd name="connsiteX160" fmla="*/ 166253 w 203775"/>
                <a:gd name="connsiteY160" fmla="*/ 96532 h 112631"/>
                <a:gd name="connsiteX161" fmla="*/ 163591 w 203775"/>
                <a:gd name="connsiteY161" fmla="*/ 99194 h 112631"/>
                <a:gd name="connsiteX162" fmla="*/ 163591 w 203775"/>
                <a:gd name="connsiteY162" fmla="*/ 99194 h 112631"/>
                <a:gd name="connsiteX163" fmla="*/ 163591 w 203775"/>
                <a:gd name="connsiteY163" fmla="*/ 99194 h 11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03775" h="112631">
                  <a:moveTo>
                    <a:pt x="163591" y="99194"/>
                  </a:moveTo>
                  <a:lnTo>
                    <a:pt x="163591" y="101919"/>
                  </a:lnTo>
                  <a:lnTo>
                    <a:pt x="160929" y="101919"/>
                  </a:lnTo>
                  <a:lnTo>
                    <a:pt x="158203" y="101919"/>
                  </a:lnTo>
                  <a:lnTo>
                    <a:pt x="155541" y="101919"/>
                  </a:lnTo>
                  <a:lnTo>
                    <a:pt x="155541" y="99194"/>
                  </a:lnTo>
                  <a:lnTo>
                    <a:pt x="152879" y="99194"/>
                  </a:lnTo>
                  <a:lnTo>
                    <a:pt x="150153" y="101919"/>
                  </a:lnTo>
                  <a:lnTo>
                    <a:pt x="150153" y="99194"/>
                  </a:lnTo>
                  <a:lnTo>
                    <a:pt x="147491" y="101919"/>
                  </a:lnTo>
                  <a:lnTo>
                    <a:pt x="144829" y="101919"/>
                  </a:lnTo>
                  <a:lnTo>
                    <a:pt x="142167" y="101919"/>
                  </a:lnTo>
                  <a:lnTo>
                    <a:pt x="139442" y="101919"/>
                  </a:lnTo>
                  <a:lnTo>
                    <a:pt x="136780" y="101919"/>
                  </a:lnTo>
                  <a:lnTo>
                    <a:pt x="136780" y="104581"/>
                  </a:lnTo>
                  <a:lnTo>
                    <a:pt x="134118" y="104581"/>
                  </a:lnTo>
                  <a:lnTo>
                    <a:pt x="134118" y="107243"/>
                  </a:lnTo>
                  <a:lnTo>
                    <a:pt x="134118" y="112631"/>
                  </a:lnTo>
                  <a:lnTo>
                    <a:pt x="131392" y="112631"/>
                  </a:lnTo>
                  <a:lnTo>
                    <a:pt x="128730" y="112631"/>
                  </a:lnTo>
                  <a:lnTo>
                    <a:pt x="123343" y="112631"/>
                  </a:lnTo>
                  <a:lnTo>
                    <a:pt x="120681" y="109969"/>
                  </a:lnTo>
                  <a:lnTo>
                    <a:pt x="118018" y="109969"/>
                  </a:lnTo>
                  <a:lnTo>
                    <a:pt x="112631" y="107243"/>
                  </a:lnTo>
                  <a:lnTo>
                    <a:pt x="109969" y="107243"/>
                  </a:lnTo>
                  <a:lnTo>
                    <a:pt x="107307" y="109969"/>
                  </a:lnTo>
                  <a:lnTo>
                    <a:pt x="104581" y="109969"/>
                  </a:lnTo>
                  <a:lnTo>
                    <a:pt x="101919" y="109969"/>
                  </a:lnTo>
                  <a:lnTo>
                    <a:pt x="77771" y="72383"/>
                  </a:lnTo>
                  <a:lnTo>
                    <a:pt x="75108" y="75108"/>
                  </a:lnTo>
                  <a:lnTo>
                    <a:pt x="72446" y="75108"/>
                  </a:lnTo>
                  <a:lnTo>
                    <a:pt x="72446" y="77771"/>
                  </a:lnTo>
                  <a:lnTo>
                    <a:pt x="69721" y="77771"/>
                  </a:lnTo>
                  <a:lnTo>
                    <a:pt x="67059" y="77771"/>
                  </a:lnTo>
                  <a:lnTo>
                    <a:pt x="64397" y="77771"/>
                  </a:lnTo>
                  <a:lnTo>
                    <a:pt x="67059" y="77771"/>
                  </a:lnTo>
                  <a:lnTo>
                    <a:pt x="64397" y="75108"/>
                  </a:lnTo>
                  <a:lnTo>
                    <a:pt x="64397" y="77771"/>
                  </a:lnTo>
                  <a:lnTo>
                    <a:pt x="61671" y="75108"/>
                  </a:lnTo>
                  <a:lnTo>
                    <a:pt x="59009" y="75108"/>
                  </a:lnTo>
                  <a:lnTo>
                    <a:pt x="56347" y="75108"/>
                  </a:lnTo>
                  <a:lnTo>
                    <a:pt x="53685" y="75108"/>
                  </a:lnTo>
                  <a:lnTo>
                    <a:pt x="53685" y="72383"/>
                  </a:lnTo>
                  <a:lnTo>
                    <a:pt x="50960" y="72383"/>
                  </a:lnTo>
                  <a:lnTo>
                    <a:pt x="50960" y="75108"/>
                  </a:lnTo>
                  <a:lnTo>
                    <a:pt x="48298" y="75108"/>
                  </a:lnTo>
                  <a:lnTo>
                    <a:pt x="48298" y="72383"/>
                  </a:lnTo>
                  <a:lnTo>
                    <a:pt x="45636" y="72383"/>
                  </a:lnTo>
                  <a:lnTo>
                    <a:pt x="45636" y="69721"/>
                  </a:lnTo>
                  <a:lnTo>
                    <a:pt x="8050" y="61671"/>
                  </a:lnTo>
                  <a:lnTo>
                    <a:pt x="5388" y="64334"/>
                  </a:lnTo>
                  <a:lnTo>
                    <a:pt x="2725" y="64334"/>
                  </a:lnTo>
                  <a:lnTo>
                    <a:pt x="0" y="61671"/>
                  </a:lnTo>
                  <a:lnTo>
                    <a:pt x="0" y="59009"/>
                  </a:lnTo>
                  <a:lnTo>
                    <a:pt x="0" y="56284"/>
                  </a:lnTo>
                  <a:lnTo>
                    <a:pt x="0" y="53622"/>
                  </a:lnTo>
                  <a:lnTo>
                    <a:pt x="0" y="50959"/>
                  </a:lnTo>
                  <a:lnTo>
                    <a:pt x="0" y="48298"/>
                  </a:lnTo>
                  <a:lnTo>
                    <a:pt x="0" y="45572"/>
                  </a:lnTo>
                  <a:lnTo>
                    <a:pt x="0" y="42910"/>
                  </a:lnTo>
                  <a:lnTo>
                    <a:pt x="0" y="40248"/>
                  </a:lnTo>
                  <a:lnTo>
                    <a:pt x="0" y="37522"/>
                  </a:lnTo>
                  <a:lnTo>
                    <a:pt x="0" y="34860"/>
                  </a:lnTo>
                  <a:lnTo>
                    <a:pt x="2725" y="32198"/>
                  </a:lnTo>
                  <a:lnTo>
                    <a:pt x="2725" y="29473"/>
                  </a:lnTo>
                  <a:lnTo>
                    <a:pt x="2725" y="26811"/>
                  </a:lnTo>
                  <a:lnTo>
                    <a:pt x="2725" y="24149"/>
                  </a:lnTo>
                  <a:lnTo>
                    <a:pt x="2725" y="21487"/>
                  </a:lnTo>
                  <a:lnTo>
                    <a:pt x="0" y="21487"/>
                  </a:lnTo>
                  <a:lnTo>
                    <a:pt x="0" y="18761"/>
                  </a:lnTo>
                  <a:lnTo>
                    <a:pt x="2725" y="18761"/>
                  </a:lnTo>
                  <a:lnTo>
                    <a:pt x="2725" y="16099"/>
                  </a:lnTo>
                  <a:lnTo>
                    <a:pt x="0" y="13437"/>
                  </a:lnTo>
                  <a:lnTo>
                    <a:pt x="32198" y="0"/>
                  </a:lnTo>
                  <a:lnTo>
                    <a:pt x="32198" y="2662"/>
                  </a:lnTo>
                  <a:lnTo>
                    <a:pt x="115293" y="5387"/>
                  </a:lnTo>
                  <a:lnTo>
                    <a:pt x="118018" y="5387"/>
                  </a:lnTo>
                  <a:lnTo>
                    <a:pt x="118018" y="8050"/>
                  </a:lnTo>
                  <a:lnTo>
                    <a:pt x="120681" y="8050"/>
                  </a:lnTo>
                  <a:lnTo>
                    <a:pt x="123343" y="8050"/>
                  </a:lnTo>
                  <a:lnTo>
                    <a:pt x="126068" y="8050"/>
                  </a:lnTo>
                  <a:lnTo>
                    <a:pt x="128730" y="8050"/>
                  </a:lnTo>
                  <a:lnTo>
                    <a:pt x="131392" y="10712"/>
                  </a:lnTo>
                  <a:lnTo>
                    <a:pt x="134118" y="13437"/>
                  </a:lnTo>
                  <a:lnTo>
                    <a:pt x="134118" y="16099"/>
                  </a:lnTo>
                  <a:lnTo>
                    <a:pt x="136780" y="16099"/>
                  </a:lnTo>
                  <a:lnTo>
                    <a:pt x="136780" y="18761"/>
                  </a:lnTo>
                  <a:lnTo>
                    <a:pt x="136780" y="21487"/>
                  </a:lnTo>
                  <a:lnTo>
                    <a:pt x="139442" y="21487"/>
                  </a:lnTo>
                  <a:lnTo>
                    <a:pt x="139442" y="24149"/>
                  </a:lnTo>
                  <a:lnTo>
                    <a:pt x="139442" y="26811"/>
                  </a:lnTo>
                  <a:lnTo>
                    <a:pt x="136780" y="26811"/>
                  </a:lnTo>
                  <a:lnTo>
                    <a:pt x="136780" y="29473"/>
                  </a:lnTo>
                  <a:lnTo>
                    <a:pt x="134118" y="32198"/>
                  </a:lnTo>
                  <a:lnTo>
                    <a:pt x="136780" y="34860"/>
                  </a:lnTo>
                  <a:lnTo>
                    <a:pt x="139442" y="34860"/>
                  </a:lnTo>
                  <a:lnTo>
                    <a:pt x="139442" y="32198"/>
                  </a:lnTo>
                  <a:lnTo>
                    <a:pt x="139442" y="29473"/>
                  </a:lnTo>
                  <a:lnTo>
                    <a:pt x="136780" y="29473"/>
                  </a:lnTo>
                  <a:lnTo>
                    <a:pt x="139442" y="26811"/>
                  </a:lnTo>
                  <a:lnTo>
                    <a:pt x="139442" y="24149"/>
                  </a:lnTo>
                  <a:lnTo>
                    <a:pt x="142167" y="24149"/>
                  </a:lnTo>
                  <a:lnTo>
                    <a:pt x="144829" y="21487"/>
                  </a:lnTo>
                  <a:lnTo>
                    <a:pt x="144829" y="18761"/>
                  </a:lnTo>
                  <a:lnTo>
                    <a:pt x="147491" y="18761"/>
                  </a:lnTo>
                  <a:lnTo>
                    <a:pt x="150153" y="18761"/>
                  </a:lnTo>
                  <a:lnTo>
                    <a:pt x="152879" y="16099"/>
                  </a:lnTo>
                  <a:lnTo>
                    <a:pt x="155541" y="16099"/>
                  </a:lnTo>
                  <a:lnTo>
                    <a:pt x="158203" y="18761"/>
                  </a:lnTo>
                  <a:lnTo>
                    <a:pt x="163591" y="18761"/>
                  </a:lnTo>
                  <a:lnTo>
                    <a:pt x="166253" y="18761"/>
                  </a:lnTo>
                  <a:lnTo>
                    <a:pt x="168978" y="18761"/>
                  </a:lnTo>
                  <a:lnTo>
                    <a:pt x="174302" y="21487"/>
                  </a:lnTo>
                  <a:lnTo>
                    <a:pt x="176964" y="21487"/>
                  </a:lnTo>
                  <a:lnTo>
                    <a:pt x="179690" y="21487"/>
                  </a:lnTo>
                  <a:lnTo>
                    <a:pt x="182352" y="21487"/>
                  </a:lnTo>
                  <a:lnTo>
                    <a:pt x="182352" y="18761"/>
                  </a:lnTo>
                  <a:lnTo>
                    <a:pt x="185014" y="18761"/>
                  </a:lnTo>
                  <a:lnTo>
                    <a:pt x="187739" y="18761"/>
                  </a:lnTo>
                  <a:lnTo>
                    <a:pt x="193064" y="21487"/>
                  </a:lnTo>
                  <a:lnTo>
                    <a:pt x="195789" y="21487"/>
                  </a:lnTo>
                  <a:lnTo>
                    <a:pt x="198451" y="24149"/>
                  </a:lnTo>
                  <a:lnTo>
                    <a:pt x="201113" y="26811"/>
                  </a:lnTo>
                  <a:lnTo>
                    <a:pt x="203775" y="29473"/>
                  </a:lnTo>
                  <a:lnTo>
                    <a:pt x="203775" y="32198"/>
                  </a:lnTo>
                  <a:lnTo>
                    <a:pt x="203775" y="34860"/>
                  </a:lnTo>
                  <a:lnTo>
                    <a:pt x="203775" y="37522"/>
                  </a:lnTo>
                  <a:lnTo>
                    <a:pt x="201113" y="37522"/>
                  </a:lnTo>
                  <a:lnTo>
                    <a:pt x="201113" y="42910"/>
                  </a:lnTo>
                  <a:lnTo>
                    <a:pt x="201113" y="45572"/>
                  </a:lnTo>
                  <a:lnTo>
                    <a:pt x="201113" y="48298"/>
                  </a:lnTo>
                  <a:lnTo>
                    <a:pt x="201113" y="50959"/>
                  </a:lnTo>
                  <a:lnTo>
                    <a:pt x="203775" y="53622"/>
                  </a:lnTo>
                  <a:lnTo>
                    <a:pt x="201113" y="56284"/>
                  </a:lnTo>
                  <a:lnTo>
                    <a:pt x="201113" y="59009"/>
                  </a:lnTo>
                  <a:lnTo>
                    <a:pt x="201113" y="61671"/>
                  </a:lnTo>
                  <a:lnTo>
                    <a:pt x="203775" y="61671"/>
                  </a:lnTo>
                  <a:lnTo>
                    <a:pt x="203775" y="64334"/>
                  </a:lnTo>
                  <a:lnTo>
                    <a:pt x="201113" y="64334"/>
                  </a:lnTo>
                  <a:lnTo>
                    <a:pt x="198451" y="64334"/>
                  </a:lnTo>
                  <a:lnTo>
                    <a:pt x="195789" y="64334"/>
                  </a:lnTo>
                  <a:lnTo>
                    <a:pt x="193064" y="67059"/>
                  </a:lnTo>
                  <a:lnTo>
                    <a:pt x="190401" y="67059"/>
                  </a:lnTo>
                  <a:lnTo>
                    <a:pt x="187739" y="67059"/>
                  </a:lnTo>
                  <a:lnTo>
                    <a:pt x="185014" y="67059"/>
                  </a:lnTo>
                  <a:lnTo>
                    <a:pt x="182352" y="69721"/>
                  </a:lnTo>
                  <a:lnTo>
                    <a:pt x="182352" y="72383"/>
                  </a:lnTo>
                  <a:lnTo>
                    <a:pt x="179690" y="72383"/>
                  </a:lnTo>
                  <a:lnTo>
                    <a:pt x="176964" y="72383"/>
                  </a:lnTo>
                  <a:lnTo>
                    <a:pt x="176964" y="75108"/>
                  </a:lnTo>
                  <a:lnTo>
                    <a:pt x="176964" y="77771"/>
                  </a:lnTo>
                  <a:lnTo>
                    <a:pt x="176964" y="80433"/>
                  </a:lnTo>
                  <a:lnTo>
                    <a:pt x="176964" y="83095"/>
                  </a:lnTo>
                  <a:lnTo>
                    <a:pt x="176964" y="85820"/>
                  </a:lnTo>
                  <a:lnTo>
                    <a:pt x="174302" y="85820"/>
                  </a:lnTo>
                  <a:lnTo>
                    <a:pt x="174302" y="88482"/>
                  </a:lnTo>
                  <a:lnTo>
                    <a:pt x="174302" y="91144"/>
                  </a:lnTo>
                  <a:lnTo>
                    <a:pt x="171640" y="91144"/>
                  </a:lnTo>
                  <a:lnTo>
                    <a:pt x="168978" y="93870"/>
                  </a:lnTo>
                  <a:lnTo>
                    <a:pt x="168978" y="96532"/>
                  </a:lnTo>
                  <a:lnTo>
                    <a:pt x="166253" y="96532"/>
                  </a:lnTo>
                  <a:lnTo>
                    <a:pt x="163591" y="99194"/>
                  </a:lnTo>
                  <a:lnTo>
                    <a:pt x="163591" y="99194"/>
                  </a:lnTo>
                  <a:lnTo>
                    <a:pt x="163591" y="9919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4" name="Freeform: Shape 53">
              <a:extLst>
                <a:ext uri="{FF2B5EF4-FFF2-40B4-BE49-F238E27FC236}">
                  <a16:creationId xmlns:a16="http://schemas.microsoft.com/office/drawing/2014/main" id="{1A5765B8-97AE-ED24-81DB-052127AFA8A8}"/>
                </a:ext>
              </a:extLst>
            </p:cNvPr>
            <p:cNvSpPr/>
            <p:nvPr/>
          </p:nvSpPr>
          <p:spPr>
            <a:xfrm>
              <a:off x="3808331" y="4481975"/>
              <a:ext cx="437023" cy="281545"/>
            </a:xfrm>
            <a:custGeom>
              <a:avLst/>
              <a:gdLst>
                <a:gd name="connsiteX0" fmla="*/ 72383 w 437023"/>
                <a:gd name="connsiteY0" fmla="*/ 85820 h 281545"/>
                <a:gd name="connsiteX1" fmla="*/ 75045 w 437023"/>
                <a:gd name="connsiteY1" fmla="*/ 83095 h 281545"/>
                <a:gd name="connsiteX2" fmla="*/ 77770 w 437023"/>
                <a:gd name="connsiteY2" fmla="*/ 83095 h 281545"/>
                <a:gd name="connsiteX3" fmla="*/ 80433 w 437023"/>
                <a:gd name="connsiteY3" fmla="*/ 80433 h 281545"/>
                <a:gd name="connsiteX4" fmla="*/ 83095 w 437023"/>
                <a:gd name="connsiteY4" fmla="*/ 80433 h 281545"/>
                <a:gd name="connsiteX5" fmla="*/ 85820 w 437023"/>
                <a:gd name="connsiteY5" fmla="*/ 80433 h 281545"/>
                <a:gd name="connsiteX6" fmla="*/ 85820 w 437023"/>
                <a:gd name="connsiteY6" fmla="*/ 83095 h 281545"/>
                <a:gd name="connsiteX7" fmla="*/ 88482 w 437023"/>
                <a:gd name="connsiteY7" fmla="*/ 83095 h 281545"/>
                <a:gd name="connsiteX8" fmla="*/ 91144 w 437023"/>
                <a:gd name="connsiteY8" fmla="*/ 83095 h 281545"/>
                <a:gd name="connsiteX9" fmla="*/ 91144 w 437023"/>
                <a:gd name="connsiteY9" fmla="*/ 85820 h 281545"/>
                <a:gd name="connsiteX10" fmla="*/ 93870 w 437023"/>
                <a:gd name="connsiteY10" fmla="*/ 85820 h 281545"/>
                <a:gd name="connsiteX11" fmla="*/ 96532 w 437023"/>
                <a:gd name="connsiteY11" fmla="*/ 88482 h 281545"/>
                <a:gd name="connsiteX12" fmla="*/ 99194 w 437023"/>
                <a:gd name="connsiteY12" fmla="*/ 88482 h 281545"/>
                <a:gd name="connsiteX13" fmla="*/ 101919 w 437023"/>
                <a:gd name="connsiteY13" fmla="*/ 88482 h 281545"/>
                <a:gd name="connsiteX14" fmla="*/ 104581 w 437023"/>
                <a:gd name="connsiteY14" fmla="*/ 88482 h 281545"/>
                <a:gd name="connsiteX15" fmla="*/ 107243 w 437023"/>
                <a:gd name="connsiteY15" fmla="*/ 88482 h 281545"/>
                <a:gd name="connsiteX16" fmla="*/ 107243 w 437023"/>
                <a:gd name="connsiteY16" fmla="*/ 85820 h 281545"/>
                <a:gd name="connsiteX17" fmla="*/ 109905 w 437023"/>
                <a:gd name="connsiteY17" fmla="*/ 83095 h 281545"/>
                <a:gd name="connsiteX18" fmla="*/ 112631 w 437023"/>
                <a:gd name="connsiteY18" fmla="*/ 83095 h 281545"/>
                <a:gd name="connsiteX19" fmla="*/ 115293 w 437023"/>
                <a:gd name="connsiteY19" fmla="*/ 83095 h 281545"/>
                <a:gd name="connsiteX20" fmla="*/ 117955 w 437023"/>
                <a:gd name="connsiteY20" fmla="*/ 83095 h 281545"/>
                <a:gd name="connsiteX21" fmla="*/ 117955 w 437023"/>
                <a:gd name="connsiteY21" fmla="*/ 80433 h 281545"/>
                <a:gd name="connsiteX22" fmla="*/ 120680 w 437023"/>
                <a:gd name="connsiteY22" fmla="*/ 80433 h 281545"/>
                <a:gd name="connsiteX23" fmla="*/ 142104 w 437023"/>
                <a:gd name="connsiteY23" fmla="*/ 69721 h 281545"/>
                <a:gd name="connsiteX24" fmla="*/ 142104 w 437023"/>
                <a:gd name="connsiteY24" fmla="*/ 66995 h 281545"/>
                <a:gd name="connsiteX25" fmla="*/ 142104 w 437023"/>
                <a:gd name="connsiteY25" fmla="*/ 64334 h 281545"/>
                <a:gd name="connsiteX26" fmla="*/ 142104 w 437023"/>
                <a:gd name="connsiteY26" fmla="*/ 61671 h 281545"/>
                <a:gd name="connsiteX27" fmla="*/ 142104 w 437023"/>
                <a:gd name="connsiteY27" fmla="*/ 59009 h 281545"/>
                <a:gd name="connsiteX28" fmla="*/ 142104 w 437023"/>
                <a:gd name="connsiteY28" fmla="*/ 56284 h 281545"/>
                <a:gd name="connsiteX29" fmla="*/ 144766 w 437023"/>
                <a:gd name="connsiteY29" fmla="*/ 53622 h 281545"/>
                <a:gd name="connsiteX30" fmla="*/ 163527 w 437023"/>
                <a:gd name="connsiteY30" fmla="*/ 37522 h 281545"/>
                <a:gd name="connsiteX31" fmla="*/ 198388 w 437023"/>
                <a:gd name="connsiteY31" fmla="*/ 32135 h 281545"/>
                <a:gd name="connsiteX32" fmla="*/ 260059 w 437023"/>
                <a:gd name="connsiteY32" fmla="*/ 21423 h 281545"/>
                <a:gd name="connsiteX33" fmla="*/ 260059 w 437023"/>
                <a:gd name="connsiteY33" fmla="*/ 18761 h 281545"/>
                <a:gd name="connsiteX34" fmla="*/ 260059 w 437023"/>
                <a:gd name="connsiteY34" fmla="*/ 16099 h 281545"/>
                <a:gd name="connsiteX35" fmla="*/ 262784 w 437023"/>
                <a:gd name="connsiteY35" fmla="*/ 16099 h 281545"/>
                <a:gd name="connsiteX36" fmla="*/ 262784 w 437023"/>
                <a:gd name="connsiteY36" fmla="*/ 13374 h 281545"/>
                <a:gd name="connsiteX37" fmla="*/ 262784 w 437023"/>
                <a:gd name="connsiteY37" fmla="*/ 10712 h 281545"/>
                <a:gd name="connsiteX38" fmla="*/ 260059 w 437023"/>
                <a:gd name="connsiteY38" fmla="*/ 10712 h 281545"/>
                <a:gd name="connsiteX39" fmla="*/ 260059 w 437023"/>
                <a:gd name="connsiteY39" fmla="*/ 8050 h 281545"/>
                <a:gd name="connsiteX40" fmla="*/ 257397 w 437023"/>
                <a:gd name="connsiteY40" fmla="*/ 8050 h 281545"/>
                <a:gd name="connsiteX41" fmla="*/ 257397 w 437023"/>
                <a:gd name="connsiteY41" fmla="*/ 5324 h 281545"/>
                <a:gd name="connsiteX42" fmla="*/ 257397 w 437023"/>
                <a:gd name="connsiteY42" fmla="*/ 2662 h 281545"/>
                <a:gd name="connsiteX43" fmla="*/ 257397 w 437023"/>
                <a:gd name="connsiteY43" fmla="*/ 0 h 281545"/>
                <a:gd name="connsiteX44" fmla="*/ 286870 w 437023"/>
                <a:gd name="connsiteY44" fmla="*/ 0 h 281545"/>
                <a:gd name="connsiteX45" fmla="*/ 294919 w 437023"/>
                <a:gd name="connsiteY45" fmla="*/ 16099 h 281545"/>
                <a:gd name="connsiteX46" fmla="*/ 297645 w 437023"/>
                <a:gd name="connsiteY46" fmla="*/ 18761 h 281545"/>
                <a:gd name="connsiteX47" fmla="*/ 297645 w 437023"/>
                <a:gd name="connsiteY47" fmla="*/ 21423 h 281545"/>
                <a:gd name="connsiteX48" fmla="*/ 300307 w 437023"/>
                <a:gd name="connsiteY48" fmla="*/ 21423 h 281545"/>
                <a:gd name="connsiteX49" fmla="*/ 300307 w 437023"/>
                <a:gd name="connsiteY49" fmla="*/ 24149 h 281545"/>
                <a:gd name="connsiteX50" fmla="*/ 300307 w 437023"/>
                <a:gd name="connsiteY50" fmla="*/ 26811 h 281545"/>
                <a:gd name="connsiteX51" fmla="*/ 302969 w 437023"/>
                <a:gd name="connsiteY51" fmla="*/ 29473 h 281545"/>
                <a:gd name="connsiteX52" fmla="*/ 302969 w 437023"/>
                <a:gd name="connsiteY52" fmla="*/ 32135 h 281545"/>
                <a:gd name="connsiteX53" fmla="*/ 305694 w 437023"/>
                <a:gd name="connsiteY53" fmla="*/ 32135 h 281545"/>
                <a:gd name="connsiteX54" fmla="*/ 308356 w 437023"/>
                <a:gd name="connsiteY54" fmla="*/ 32135 h 281545"/>
                <a:gd name="connsiteX55" fmla="*/ 311019 w 437023"/>
                <a:gd name="connsiteY55" fmla="*/ 32135 h 281545"/>
                <a:gd name="connsiteX56" fmla="*/ 311019 w 437023"/>
                <a:gd name="connsiteY56" fmla="*/ 34860 h 281545"/>
                <a:gd name="connsiteX57" fmla="*/ 313681 w 437023"/>
                <a:gd name="connsiteY57" fmla="*/ 34860 h 281545"/>
                <a:gd name="connsiteX58" fmla="*/ 313681 w 437023"/>
                <a:gd name="connsiteY58" fmla="*/ 37522 h 281545"/>
                <a:gd name="connsiteX59" fmla="*/ 316406 w 437023"/>
                <a:gd name="connsiteY59" fmla="*/ 37522 h 281545"/>
                <a:gd name="connsiteX60" fmla="*/ 319068 w 437023"/>
                <a:gd name="connsiteY60" fmla="*/ 37522 h 281545"/>
                <a:gd name="connsiteX61" fmla="*/ 319068 w 437023"/>
                <a:gd name="connsiteY61" fmla="*/ 40184 h 281545"/>
                <a:gd name="connsiteX62" fmla="*/ 321730 w 437023"/>
                <a:gd name="connsiteY62" fmla="*/ 40184 h 281545"/>
                <a:gd name="connsiteX63" fmla="*/ 321730 w 437023"/>
                <a:gd name="connsiteY63" fmla="*/ 42910 h 281545"/>
                <a:gd name="connsiteX64" fmla="*/ 324456 w 437023"/>
                <a:gd name="connsiteY64" fmla="*/ 42910 h 281545"/>
                <a:gd name="connsiteX65" fmla="*/ 327118 w 437023"/>
                <a:gd name="connsiteY65" fmla="*/ 42910 h 281545"/>
                <a:gd name="connsiteX66" fmla="*/ 329780 w 437023"/>
                <a:gd name="connsiteY66" fmla="*/ 42910 h 281545"/>
                <a:gd name="connsiteX67" fmla="*/ 329780 w 437023"/>
                <a:gd name="connsiteY67" fmla="*/ 45572 h 281545"/>
                <a:gd name="connsiteX68" fmla="*/ 332505 w 437023"/>
                <a:gd name="connsiteY68" fmla="*/ 42910 h 281545"/>
                <a:gd name="connsiteX69" fmla="*/ 332505 w 437023"/>
                <a:gd name="connsiteY69" fmla="*/ 45572 h 281545"/>
                <a:gd name="connsiteX70" fmla="*/ 335167 w 437023"/>
                <a:gd name="connsiteY70" fmla="*/ 45572 h 281545"/>
                <a:gd name="connsiteX71" fmla="*/ 337829 w 437023"/>
                <a:gd name="connsiteY71" fmla="*/ 45572 h 281545"/>
                <a:gd name="connsiteX72" fmla="*/ 340491 w 437023"/>
                <a:gd name="connsiteY72" fmla="*/ 42910 h 281545"/>
                <a:gd name="connsiteX73" fmla="*/ 340491 w 437023"/>
                <a:gd name="connsiteY73" fmla="*/ 45572 h 281545"/>
                <a:gd name="connsiteX74" fmla="*/ 343217 w 437023"/>
                <a:gd name="connsiteY74" fmla="*/ 42910 h 281545"/>
                <a:gd name="connsiteX75" fmla="*/ 343217 w 437023"/>
                <a:gd name="connsiteY75" fmla="*/ 45572 h 281545"/>
                <a:gd name="connsiteX76" fmla="*/ 345879 w 437023"/>
                <a:gd name="connsiteY76" fmla="*/ 45572 h 281545"/>
                <a:gd name="connsiteX77" fmla="*/ 348541 w 437023"/>
                <a:gd name="connsiteY77" fmla="*/ 45572 h 281545"/>
                <a:gd name="connsiteX78" fmla="*/ 348541 w 437023"/>
                <a:gd name="connsiteY78" fmla="*/ 42910 h 281545"/>
                <a:gd name="connsiteX79" fmla="*/ 351266 w 437023"/>
                <a:gd name="connsiteY79" fmla="*/ 42910 h 281545"/>
                <a:gd name="connsiteX80" fmla="*/ 351266 w 437023"/>
                <a:gd name="connsiteY80" fmla="*/ 45572 h 281545"/>
                <a:gd name="connsiteX81" fmla="*/ 351266 w 437023"/>
                <a:gd name="connsiteY81" fmla="*/ 42910 h 281545"/>
                <a:gd name="connsiteX82" fmla="*/ 353929 w 437023"/>
                <a:gd name="connsiteY82" fmla="*/ 45572 h 281545"/>
                <a:gd name="connsiteX83" fmla="*/ 353929 w 437023"/>
                <a:gd name="connsiteY83" fmla="*/ 48234 h 281545"/>
                <a:gd name="connsiteX84" fmla="*/ 356591 w 437023"/>
                <a:gd name="connsiteY84" fmla="*/ 48234 h 281545"/>
                <a:gd name="connsiteX85" fmla="*/ 359316 w 437023"/>
                <a:gd name="connsiteY85" fmla="*/ 48234 h 281545"/>
                <a:gd name="connsiteX86" fmla="*/ 361978 w 437023"/>
                <a:gd name="connsiteY86" fmla="*/ 48234 h 281545"/>
                <a:gd name="connsiteX87" fmla="*/ 367302 w 437023"/>
                <a:gd name="connsiteY87" fmla="*/ 45572 h 281545"/>
                <a:gd name="connsiteX88" fmla="*/ 367302 w 437023"/>
                <a:gd name="connsiteY88" fmla="*/ 42910 h 281545"/>
                <a:gd name="connsiteX89" fmla="*/ 372690 w 437023"/>
                <a:gd name="connsiteY89" fmla="*/ 42910 h 281545"/>
                <a:gd name="connsiteX90" fmla="*/ 375352 w 437023"/>
                <a:gd name="connsiteY90" fmla="*/ 42910 h 281545"/>
                <a:gd name="connsiteX91" fmla="*/ 378077 w 437023"/>
                <a:gd name="connsiteY91" fmla="*/ 42910 h 281545"/>
                <a:gd name="connsiteX92" fmla="*/ 380739 w 437023"/>
                <a:gd name="connsiteY92" fmla="*/ 42910 h 281545"/>
                <a:gd name="connsiteX93" fmla="*/ 380739 w 437023"/>
                <a:gd name="connsiteY93" fmla="*/ 40184 h 281545"/>
                <a:gd name="connsiteX94" fmla="*/ 380739 w 437023"/>
                <a:gd name="connsiteY94" fmla="*/ 42910 h 281545"/>
                <a:gd name="connsiteX95" fmla="*/ 383401 w 437023"/>
                <a:gd name="connsiteY95" fmla="*/ 42910 h 281545"/>
                <a:gd name="connsiteX96" fmla="*/ 383401 w 437023"/>
                <a:gd name="connsiteY96" fmla="*/ 45572 h 281545"/>
                <a:gd name="connsiteX97" fmla="*/ 386127 w 437023"/>
                <a:gd name="connsiteY97" fmla="*/ 45572 h 281545"/>
                <a:gd name="connsiteX98" fmla="*/ 386127 w 437023"/>
                <a:gd name="connsiteY98" fmla="*/ 48234 h 281545"/>
                <a:gd name="connsiteX99" fmla="*/ 388789 w 437023"/>
                <a:gd name="connsiteY99" fmla="*/ 48234 h 281545"/>
                <a:gd name="connsiteX100" fmla="*/ 388789 w 437023"/>
                <a:gd name="connsiteY100" fmla="*/ 50959 h 281545"/>
                <a:gd name="connsiteX101" fmla="*/ 391451 w 437023"/>
                <a:gd name="connsiteY101" fmla="*/ 50959 h 281545"/>
                <a:gd name="connsiteX102" fmla="*/ 394113 w 437023"/>
                <a:gd name="connsiteY102" fmla="*/ 50959 h 281545"/>
                <a:gd name="connsiteX103" fmla="*/ 394113 w 437023"/>
                <a:gd name="connsiteY103" fmla="*/ 53622 h 281545"/>
                <a:gd name="connsiteX104" fmla="*/ 437023 w 437023"/>
                <a:gd name="connsiteY104" fmla="*/ 48234 h 281545"/>
                <a:gd name="connsiteX105" fmla="*/ 434361 w 437023"/>
                <a:gd name="connsiteY105" fmla="*/ 48234 h 281545"/>
                <a:gd name="connsiteX106" fmla="*/ 434361 w 437023"/>
                <a:gd name="connsiteY106" fmla="*/ 50959 h 281545"/>
                <a:gd name="connsiteX107" fmla="*/ 431699 w 437023"/>
                <a:gd name="connsiteY107" fmla="*/ 53622 h 281545"/>
                <a:gd name="connsiteX108" fmla="*/ 431699 w 437023"/>
                <a:gd name="connsiteY108" fmla="*/ 56284 h 281545"/>
                <a:gd name="connsiteX109" fmla="*/ 431699 w 437023"/>
                <a:gd name="connsiteY109" fmla="*/ 59009 h 281545"/>
                <a:gd name="connsiteX110" fmla="*/ 428974 w 437023"/>
                <a:gd name="connsiteY110" fmla="*/ 59009 h 281545"/>
                <a:gd name="connsiteX111" fmla="*/ 428974 w 437023"/>
                <a:gd name="connsiteY111" fmla="*/ 61671 h 281545"/>
                <a:gd name="connsiteX112" fmla="*/ 426311 w 437023"/>
                <a:gd name="connsiteY112" fmla="*/ 61671 h 281545"/>
                <a:gd name="connsiteX113" fmla="*/ 426311 w 437023"/>
                <a:gd name="connsiteY113" fmla="*/ 64334 h 281545"/>
                <a:gd name="connsiteX114" fmla="*/ 428974 w 437023"/>
                <a:gd name="connsiteY114" fmla="*/ 64334 h 281545"/>
                <a:gd name="connsiteX115" fmla="*/ 426311 w 437023"/>
                <a:gd name="connsiteY115" fmla="*/ 64334 h 281545"/>
                <a:gd name="connsiteX116" fmla="*/ 426311 w 437023"/>
                <a:gd name="connsiteY116" fmla="*/ 66995 h 281545"/>
                <a:gd name="connsiteX117" fmla="*/ 423649 w 437023"/>
                <a:gd name="connsiteY117" fmla="*/ 69721 h 281545"/>
                <a:gd name="connsiteX118" fmla="*/ 426311 w 437023"/>
                <a:gd name="connsiteY118" fmla="*/ 72383 h 281545"/>
                <a:gd name="connsiteX119" fmla="*/ 426311 w 437023"/>
                <a:gd name="connsiteY119" fmla="*/ 75045 h 281545"/>
                <a:gd name="connsiteX120" fmla="*/ 426311 w 437023"/>
                <a:gd name="connsiteY120" fmla="*/ 77771 h 281545"/>
                <a:gd name="connsiteX121" fmla="*/ 423649 w 437023"/>
                <a:gd name="connsiteY121" fmla="*/ 77771 h 281545"/>
                <a:gd name="connsiteX122" fmla="*/ 423649 w 437023"/>
                <a:gd name="connsiteY122" fmla="*/ 80433 h 281545"/>
                <a:gd name="connsiteX123" fmla="*/ 418262 w 437023"/>
                <a:gd name="connsiteY123" fmla="*/ 91144 h 281545"/>
                <a:gd name="connsiteX124" fmla="*/ 415600 w 437023"/>
                <a:gd name="connsiteY124" fmla="*/ 93806 h 281545"/>
                <a:gd name="connsiteX125" fmla="*/ 410212 w 437023"/>
                <a:gd name="connsiteY125" fmla="*/ 99194 h 281545"/>
                <a:gd name="connsiteX126" fmla="*/ 404888 w 437023"/>
                <a:gd name="connsiteY126" fmla="*/ 99194 h 281545"/>
                <a:gd name="connsiteX127" fmla="*/ 399501 w 437023"/>
                <a:gd name="connsiteY127" fmla="*/ 101856 h 281545"/>
                <a:gd name="connsiteX128" fmla="*/ 388789 w 437023"/>
                <a:gd name="connsiteY128" fmla="*/ 107243 h 281545"/>
                <a:gd name="connsiteX129" fmla="*/ 380739 w 437023"/>
                <a:gd name="connsiteY129" fmla="*/ 112631 h 281545"/>
                <a:gd name="connsiteX130" fmla="*/ 375352 w 437023"/>
                <a:gd name="connsiteY130" fmla="*/ 115293 h 281545"/>
                <a:gd name="connsiteX131" fmla="*/ 367302 w 437023"/>
                <a:gd name="connsiteY131" fmla="*/ 120680 h 281545"/>
                <a:gd name="connsiteX132" fmla="*/ 351266 w 437023"/>
                <a:gd name="connsiteY132" fmla="*/ 134054 h 281545"/>
                <a:gd name="connsiteX133" fmla="*/ 337829 w 437023"/>
                <a:gd name="connsiteY133" fmla="*/ 142104 h 281545"/>
                <a:gd name="connsiteX134" fmla="*/ 329780 w 437023"/>
                <a:gd name="connsiteY134" fmla="*/ 150153 h 281545"/>
                <a:gd name="connsiteX135" fmla="*/ 327118 w 437023"/>
                <a:gd name="connsiteY135" fmla="*/ 150153 h 281545"/>
                <a:gd name="connsiteX136" fmla="*/ 305694 w 437023"/>
                <a:gd name="connsiteY136" fmla="*/ 147491 h 281545"/>
                <a:gd name="connsiteX137" fmla="*/ 278820 w 437023"/>
                <a:gd name="connsiteY137" fmla="*/ 142104 h 281545"/>
                <a:gd name="connsiteX138" fmla="*/ 276158 w 437023"/>
                <a:gd name="connsiteY138" fmla="*/ 142104 h 281545"/>
                <a:gd name="connsiteX139" fmla="*/ 273496 w 437023"/>
                <a:gd name="connsiteY139" fmla="*/ 142104 h 281545"/>
                <a:gd name="connsiteX140" fmla="*/ 273496 w 437023"/>
                <a:gd name="connsiteY140" fmla="*/ 144766 h 281545"/>
                <a:gd name="connsiteX141" fmla="*/ 270834 w 437023"/>
                <a:gd name="connsiteY141" fmla="*/ 144766 h 281545"/>
                <a:gd name="connsiteX142" fmla="*/ 268108 w 437023"/>
                <a:gd name="connsiteY142" fmla="*/ 147491 h 281545"/>
                <a:gd name="connsiteX143" fmla="*/ 262784 w 437023"/>
                <a:gd name="connsiteY143" fmla="*/ 150153 h 281545"/>
                <a:gd name="connsiteX144" fmla="*/ 260059 w 437023"/>
                <a:gd name="connsiteY144" fmla="*/ 150153 h 281545"/>
                <a:gd name="connsiteX145" fmla="*/ 260059 w 437023"/>
                <a:gd name="connsiteY145" fmla="*/ 152815 h 281545"/>
                <a:gd name="connsiteX146" fmla="*/ 257397 w 437023"/>
                <a:gd name="connsiteY146" fmla="*/ 152815 h 281545"/>
                <a:gd name="connsiteX147" fmla="*/ 257397 w 437023"/>
                <a:gd name="connsiteY147" fmla="*/ 155477 h 281545"/>
                <a:gd name="connsiteX148" fmla="*/ 257397 w 437023"/>
                <a:gd name="connsiteY148" fmla="*/ 158203 h 281545"/>
                <a:gd name="connsiteX149" fmla="*/ 254735 w 437023"/>
                <a:gd name="connsiteY149" fmla="*/ 158203 h 281545"/>
                <a:gd name="connsiteX150" fmla="*/ 254735 w 437023"/>
                <a:gd name="connsiteY150" fmla="*/ 160865 h 281545"/>
                <a:gd name="connsiteX151" fmla="*/ 244023 w 437023"/>
                <a:gd name="connsiteY151" fmla="*/ 171577 h 281545"/>
                <a:gd name="connsiteX152" fmla="*/ 225198 w 437023"/>
                <a:gd name="connsiteY152" fmla="*/ 195726 h 281545"/>
                <a:gd name="connsiteX153" fmla="*/ 227924 w 437023"/>
                <a:gd name="connsiteY153" fmla="*/ 217149 h 281545"/>
                <a:gd name="connsiteX154" fmla="*/ 225198 w 437023"/>
                <a:gd name="connsiteY154" fmla="*/ 225198 h 281545"/>
                <a:gd name="connsiteX155" fmla="*/ 222536 w 437023"/>
                <a:gd name="connsiteY155" fmla="*/ 225198 h 281545"/>
                <a:gd name="connsiteX156" fmla="*/ 219874 w 437023"/>
                <a:gd name="connsiteY156" fmla="*/ 225198 h 281545"/>
                <a:gd name="connsiteX157" fmla="*/ 217212 w 437023"/>
                <a:gd name="connsiteY157" fmla="*/ 227924 h 281545"/>
                <a:gd name="connsiteX158" fmla="*/ 214487 w 437023"/>
                <a:gd name="connsiteY158" fmla="*/ 227924 h 281545"/>
                <a:gd name="connsiteX159" fmla="*/ 214487 w 437023"/>
                <a:gd name="connsiteY159" fmla="*/ 225198 h 281545"/>
                <a:gd name="connsiteX160" fmla="*/ 211825 w 437023"/>
                <a:gd name="connsiteY160" fmla="*/ 225198 h 281545"/>
                <a:gd name="connsiteX161" fmla="*/ 209163 w 437023"/>
                <a:gd name="connsiteY161" fmla="*/ 225198 h 281545"/>
                <a:gd name="connsiteX162" fmla="*/ 206437 w 437023"/>
                <a:gd name="connsiteY162" fmla="*/ 225198 h 281545"/>
                <a:gd name="connsiteX163" fmla="*/ 203775 w 437023"/>
                <a:gd name="connsiteY163" fmla="*/ 225198 h 281545"/>
                <a:gd name="connsiteX164" fmla="*/ 203775 w 437023"/>
                <a:gd name="connsiteY164" fmla="*/ 227924 h 281545"/>
                <a:gd name="connsiteX165" fmla="*/ 201113 w 437023"/>
                <a:gd name="connsiteY165" fmla="*/ 227924 h 281545"/>
                <a:gd name="connsiteX166" fmla="*/ 198388 w 437023"/>
                <a:gd name="connsiteY166" fmla="*/ 227924 h 281545"/>
                <a:gd name="connsiteX167" fmla="*/ 198388 w 437023"/>
                <a:gd name="connsiteY167" fmla="*/ 225198 h 281545"/>
                <a:gd name="connsiteX168" fmla="*/ 195726 w 437023"/>
                <a:gd name="connsiteY168" fmla="*/ 225198 h 281545"/>
                <a:gd name="connsiteX169" fmla="*/ 193063 w 437023"/>
                <a:gd name="connsiteY169" fmla="*/ 225198 h 281545"/>
                <a:gd name="connsiteX170" fmla="*/ 190401 w 437023"/>
                <a:gd name="connsiteY170" fmla="*/ 225198 h 281545"/>
                <a:gd name="connsiteX171" fmla="*/ 187676 w 437023"/>
                <a:gd name="connsiteY171" fmla="*/ 225198 h 281545"/>
                <a:gd name="connsiteX172" fmla="*/ 187676 w 437023"/>
                <a:gd name="connsiteY172" fmla="*/ 222536 h 281545"/>
                <a:gd name="connsiteX173" fmla="*/ 185014 w 437023"/>
                <a:gd name="connsiteY173" fmla="*/ 222536 h 281545"/>
                <a:gd name="connsiteX174" fmla="*/ 185014 w 437023"/>
                <a:gd name="connsiteY174" fmla="*/ 225198 h 281545"/>
                <a:gd name="connsiteX175" fmla="*/ 182352 w 437023"/>
                <a:gd name="connsiteY175" fmla="*/ 225198 h 281545"/>
                <a:gd name="connsiteX176" fmla="*/ 179626 w 437023"/>
                <a:gd name="connsiteY176" fmla="*/ 225198 h 281545"/>
                <a:gd name="connsiteX177" fmla="*/ 176964 w 437023"/>
                <a:gd name="connsiteY177" fmla="*/ 225198 h 281545"/>
                <a:gd name="connsiteX178" fmla="*/ 176964 w 437023"/>
                <a:gd name="connsiteY178" fmla="*/ 227924 h 281545"/>
                <a:gd name="connsiteX179" fmla="*/ 174302 w 437023"/>
                <a:gd name="connsiteY179" fmla="*/ 227924 h 281545"/>
                <a:gd name="connsiteX180" fmla="*/ 174302 w 437023"/>
                <a:gd name="connsiteY180" fmla="*/ 230586 h 281545"/>
                <a:gd name="connsiteX181" fmla="*/ 171577 w 437023"/>
                <a:gd name="connsiteY181" fmla="*/ 230586 h 281545"/>
                <a:gd name="connsiteX182" fmla="*/ 168915 w 437023"/>
                <a:gd name="connsiteY182" fmla="*/ 233248 h 281545"/>
                <a:gd name="connsiteX183" fmla="*/ 168915 w 437023"/>
                <a:gd name="connsiteY183" fmla="*/ 235973 h 281545"/>
                <a:gd name="connsiteX184" fmla="*/ 166253 w 437023"/>
                <a:gd name="connsiteY184" fmla="*/ 235973 h 281545"/>
                <a:gd name="connsiteX185" fmla="*/ 166253 w 437023"/>
                <a:gd name="connsiteY185" fmla="*/ 238636 h 281545"/>
                <a:gd name="connsiteX186" fmla="*/ 166253 w 437023"/>
                <a:gd name="connsiteY186" fmla="*/ 241298 h 281545"/>
                <a:gd name="connsiteX187" fmla="*/ 166253 w 437023"/>
                <a:gd name="connsiteY187" fmla="*/ 243960 h 281545"/>
                <a:gd name="connsiteX188" fmla="*/ 166253 w 437023"/>
                <a:gd name="connsiteY188" fmla="*/ 246685 h 281545"/>
                <a:gd name="connsiteX189" fmla="*/ 166253 w 437023"/>
                <a:gd name="connsiteY189" fmla="*/ 243960 h 281545"/>
                <a:gd name="connsiteX190" fmla="*/ 163527 w 437023"/>
                <a:gd name="connsiteY190" fmla="*/ 243960 h 281545"/>
                <a:gd name="connsiteX191" fmla="*/ 163527 w 437023"/>
                <a:gd name="connsiteY191" fmla="*/ 246685 h 281545"/>
                <a:gd name="connsiteX192" fmla="*/ 160865 w 437023"/>
                <a:gd name="connsiteY192" fmla="*/ 246685 h 281545"/>
                <a:gd name="connsiteX193" fmla="*/ 160865 w 437023"/>
                <a:gd name="connsiteY193" fmla="*/ 249347 h 281545"/>
                <a:gd name="connsiteX194" fmla="*/ 158203 w 437023"/>
                <a:gd name="connsiteY194" fmla="*/ 249347 h 281545"/>
                <a:gd name="connsiteX195" fmla="*/ 158203 w 437023"/>
                <a:gd name="connsiteY195" fmla="*/ 252009 h 281545"/>
                <a:gd name="connsiteX196" fmla="*/ 155541 w 437023"/>
                <a:gd name="connsiteY196" fmla="*/ 254735 h 281545"/>
                <a:gd name="connsiteX197" fmla="*/ 152815 w 437023"/>
                <a:gd name="connsiteY197" fmla="*/ 257397 h 281545"/>
                <a:gd name="connsiteX198" fmla="*/ 150153 w 437023"/>
                <a:gd name="connsiteY198" fmla="*/ 257397 h 281545"/>
                <a:gd name="connsiteX199" fmla="*/ 150153 w 437023"/>
                <a:gd name="connsiteY199" fmla="*/ 260059 h 281545"/>
                <a:gd name="connsiteX200" fmla="*/ 147491 w 437023"/>
                <a:gd name="connsiteY200" fmla="*/ 260059 h 281545"/>
                <a:gd name="connsiteX201" fmla="*/ 147491 w 437023"/>
                <a:gd name="connsiteY201" fmla="*/ 262785 h 281545"/>
                <a:gd name="connsiteX202" fmla="*/ 144766 w 437023"/>
                <a:gd name="connsiteY202" fmla="*/ 262785 h 281545"/>
                <a:gd name="connsiteX203" fmla="*/ 142104 w 437023"/>
                <a:gd name="connsiteY203" fmla="*/ 262785 h 281545"/>
                <a:gd name="connsiteX204" fmla="*/ 142104 w 437023"/>
                <a:gd name="connsiteY204" fmla="*/ 265446 h 281545"/>
                <a:gd name="connsiteX205" fmla="*/ 142104 w 437023"/>
                <a:gd name="connsiteY205" fmla="*/ 268108 h 281545"/>
                <a:gd name="connsiteX206" fmla="*/ 139442 w 437023"/>
                <a:gd name="connsiteY206" fmla="*/ 268108 h 281545"/>
                <a:gd name="connsiteX207" fmla="*/ 139442 w 437023"/>
                <a:gd name="connsiteY207" fmla="*/ 270770 h 281545"/>
                <a:gd name="connsiteX208" fmla="*/ 142104 w 437023"/>
                <a:gd name="connsiteY208" fmla="*/ 273496 h 281545"/>
                <a:gd name="connsiteX209" fmla="*/ 139442 w 437023"/>
                <a:gd name="connsiteY209" fmla="*/ 273496 h 281545"/>
                <a:gd name="connsiteX210" fmla="*/ 136716 w 437023"/>
                <a:gd name="connsiteY210" fmla="*/ 273496 h 281545"/>
                <a:gd name="connsiteX211" fmla="*/ 136716 w 437023"/>
                <a:gd name="connsiteY211" fmla="*/ 276158 h 281545"/>
                <a:gd name="connsiteX212" fmla="*/ 134054 w 437023"/>
                <a:gd name="connsiteY212" fmla="*/ 276158 h 281545"/>
                <a:gd name="connsiteX213" fmla="*/ 134054 w 437023"/>
                <a:gd name="connsiteY213" fmla="*/ 278820 h 281545"/>
                <a:gd name="connsiteX214" fmla="*/ 131392 w 437023"/>
                <a:gd name="connsiteY214" fmla="*/ 278820 h 281545"/>
                <a:gd name="connsiteX215" fmla="*/ 128730 w 437023"/>
                <a:gd name="connsiteY215" fmla="*/ 281546 h 281545"/>
                <a:gd name="connsiteX216" fmla="*/ 128730 w 437023"/>
                <a:gd name="connsiteY216" fmla="*/ 278820 h 281545"/>
                <a:gd name="connsiteX217" fmla="*/ 128730 w 437023"/>
                <a:gd name="connsiteY217" fmla="*/ 276158 h 281545"/>
                <a:gd name="connsiteX218" fmla="*/ 126005 w 437023"/>
                <a:gd name="connsiteY218" fmla="*/ 276158 h 281545"/>
                <a:gd name="connsiteX219" fmla="*/ 126005 w 437023"/>
                <a:gd name="connsiteY219" fmla="*/ 273496 h 281545"/>
                <a:gd name="connsiteX220" fmla="*/ 128730 w 437023"/>
                <a:gd name="connsiteY220" fmla="*/ 273496 h 281545"/>
                <a:gd name="connsiteX221" fmla="*/ 131392 w 437023"/>
                <a:gd name="connsiteY221" fmla="*/ 273496 h 281545"/>
                <a:gd name="connsiteX222" fmla="*/ 128730 w 437023"/>
                <a:gd name="connsiteY222" fmla="*/ 273496 h 281545"/>
                <a:gd name="connsiteX223" fmla="*/ 128730 w 437023"/>
                <a:gd name="connsiteY223" fmla="*/ 270770 h 281545"/>
                <a:gd name="connsiteX224" fmla="*/ 126005 w 437023"/>
                <a:gd name="connsiteY224" fmla="*/ 270770 h 281545"/>
                <a:gd name="connsiteX225" fmla="*/ 126005 w 437023"/>
                <a:gd name="connsiteY225" fmla="*/ 268108 h 281545"/>
                <a:gd name="connsiteX226" fmla="*/ 126005 w 437023"/>
                <a:gd name="connsiteY226" fmla="*/ 265446 h 281545"/>
                <a:gd name="connsiteX227" fmla="*/ 126005 w 437023"/>
                <a:gd name="connsiteY227" fmla="*/ 262785 h 281545"/>
                <a:gd name="connsiteX228" fmla="*/ 126005 w 437023"/>
                <a:gd name="connsiteY228" fmla="*/ 260059 h 281545"/>
                <a:gd name="connsiteX229" fmla="*/ 126005 w 437023"/>
                <a:gd name="connsiteY229" fmla="*/ 257397 h 281545"/>
                <a:gd name="connsiteX230" fmla="*/ 126005 w 437023"/>
                <a:gd name="connsiteY230" fmla="*/ 254735 h 281545"/>
                <a:gd name="connsiteX231" fmla="*/ 123343 w 437023"/>
                <a:gd name="connsiteY231" fmla="*/ 254735 h 281545"/>
                <a:gd name="connsiteX232" fmla="*/ 126005 w 437023"/>
                <a:gd name="connsiteY232" fmla="*/ 252009 h 281545"/>
                <a:gd name="connsiteX233" fmla="*/ 126005 w 437023"/>
                <a:gd name="connsiteY233" fmla="*/ 249347 h 281545"/>
                <a:gd name="connsiteX234" fmla="*/ 126005 w 437023"/>
                <a:gd name="connsiteY234" fmla="*/ 246685 h 281545"/>
                <a:gd name="connsiteX235" fmla="*/ 126005 w 437023"/>
                <a:gd name="connsiteY235" fmla="*/ 243960 h 281545"/>
                <a:gd name="connsiteX236" fmla="*/ 126005 w 437023"/>
                <a:gd name="connsiteY236" fmla="*/ 241298 h 281545"/>
                <a:gd name="connsiteX237" fmla="*/ 126005 w 437023"/>
                <a:gd name="connsiteY237" fmla="*/ 238636 h 281545"/>
                <a:gd name="connsiteX238" fmla="*/ 126005 w 437023"/>
                <a:gd name="connsiteY238" fmla="*/ 235973 h 281545"/>
                <a:gd name="connsiteX239" fmla="*/ 126005 w 437023"/>
                <a:gd name="connsiteY239" fmla="*/ 233248 h 281545"/>
                <a:gd name="connsiteX240" fmla="*/ 128730 w 437023"/>
                <a:gd name="connsiteY240" fmla="*/ 233248 h 281545"/>
                <a:gd name="connsiteX241" fmla="*/ 131392 w 437023"/>
                <a:gd name="connsiteY241" fmla="*/ 233248 h 281545"/>
                <a:gd name="connsiteX242" fmla="*/ 131392 w 437023"/>
                <a:gd name="connsiteY242" fmla="*/ 230586 h 281545"/>
                <a:gd name="connsiteX243" fmla="*/ 131392 w 437023"/>
                <a:gd name="connsiteY243" fmla="*/ 227924 h 281545"/>
                <a:gd name="connsiteX244" fmla="*/ 128730 w 437023"/>
                <a:gd name="connsiteY244" fmla="*/ 227924 h 281545"/>
                <a:gd name="connsiteX245" fmla="*/ 128730 w 437023"/>
                <a:gd name="connsiteY245" fmla="*/ 225198 h 281545"/>
                <a:gd name="connsiteX246" fmla="*/ 128730 w 437023"/>
                <a:gd name="connsiteY246" fmla="*/ 222536 h 281545"/>
                <a:gd name="connsiteX247" fmla="*/ 126005 w 437023"/>
                <a:gd name="connsiteY247" fmla="*/ 219874 h 281545"/>
                <a:gd name="connsiteX248" fmla="*/ 126005 w 437023"/>
                <a:gd name="connsiteY248" fmla="*/ 217149 h 281545"/>
                <a:gd name="connsiteX249" fmla="*/ 123343 w 437023"/>
                <a:gd name="connsiteY249" fmla="*/ 214487 h 281545"/>
                <a:gd name="connsiteX250" fmla="*/ 120680 w 437023"/>
                <a:gd name="connsiteY250" fmla="*/ 211825 h 281545"/>
                <a:gd name="connsiteX251" fmla="*/ 120680 w 437023"/>
                <a:gd name="connsiteY251" fmla="*/ 209163 h 281545"/>
                <a:gd name="connsiteX252" fmla="*/ 117955 w 437023"/>
                <a:gd name="connsiteY252" fmla="*/ 206437 h 281545"/>
                <a:gd name="connsiteX253" fmla="*/ 117955 w 437023"/>
                <a:gd name="connsiteY253" fmla="*/ 203775 h 281545"/>
                <a:gd name="connsiteX254" fmla="*/ 117955 w 437023"/>
                <a:gd name="connsiteY254" fmla="*/ 201113 h 281545"/>
                <a:gd name="connsiteX255" fmla="*/ 115293 w 437023"/>
                <a:gd name="connsiteY255" fmla="*/ 201113 h 281545"/>
                <a:gd name="connsiteX256" fmla="*/ 112631 w 437023"/>
                <a:gd name="connsiteY256" fmla="*/ 203775 h 281545"/>
                <a:gd name="connsiteX257" fmla="*/ 109905 w 437023"/>
                <a:gd name="connsiteY257" fmla="*/ 203775 h 281545"/>
                <a:gd name="connsiteX258" fmla="*/ 109905 w 437023"/>
                <a:gd name="connsiteY258" fmla="*/ 206437 h 281545"/>
                <a:gd name="connsiteX259" fmla="*/ 107243 w 437023"/>
                <a:gd name="connsiteY259" fmla="*/ 206437 h 281545"/>
                <a:gd name="connsiteX260" fmla="*/ 104581 w 437023"/>
                <a:gd name="connsiteY260" fmla="*/ 209163 h 281545"/>
                <a:gd name="connsiteX261" fmla="*/ 101919 w 437023"/>
                <a:gd name="connsiteY261" fmla="*/ 209163 h 281545"/>
                <a:gd name="connsiteX262" fmla="*/ 99194 w 437023"/>
                <a:gd name="connsiteY262" fmla="*/ 211825 h 281545"/>
                <a:gd name="connsiteX263" fmla="*/ 96532 w 437023"/>
                <a:gd name="connsiteY263" fmla="*/ 211825 h 281545"/>
                <a:gd name="connsiteX264" fmla="*/ 96532 w 437023"/>
                <a:gd name="connsiteY264" fmla="*/ 214487 h 281545"/>
                <a:gd name="connsiteX265" fmla="*/ 91144 w 437023"/>
                <a:gd name="connsiteY265" fmla="*/ 209163 h 281545"/>
                <a:gd name="connsiteX266" fmla="*/ 85820 w 437023"/>
                <a:gd name="connsiteY266" fmla="*/ 198388 h 281545"/>
                <a:gd name="connsiteX267" fmla="*/ 83095 w 437023"/>
                <a:gd name="connsiteY267" fmla="*/ 193064 h 281545"/>
                <a:gd name="connsiteX268" fmla="*/ 80433 w 437023"/>
                <a:gd name="connsiteY268" fmla="*/ 190338 h 281545"/>
                <a:gd name="connsiteX269" fmla="*/ 80433 w 437023"/>
                <a:gd name="connsiteY269" fmla="*/ 187676 h 281545"/>
                <a:gd name="connsiteX270" fmla="*/ 75045 w 437023"/>
                <a:gd name="connsiteY270" fmla="*/ 182288 h 281545"/>
                <a:gd name="connsiteX271" fmla="*/ 72383 w 437023"/>
                <a:gd name="connsiteY271" fmla="*/ 176964 h 281545"/>
                <a:gd name="connsiteX272" fmla="*/ 72383 w 437023"/>
                <a:gd name="connsiteY272" fmla="*/ 174302 h 281545"/>
                <a:gd name="connsiteX273" fmla="*/ 69721 w 437023"/>
                <a:gd name="connsiteY273" fmla="*/ 171577 h 281545"/>
                <a:gd name="connsiteX274" fmla="*/ 64333 w 437023"/>
                <a:gd name="connsiteY274" fmla="*/ 166253 h 281545"/>
                <a:gd name="connsiteX275" fmla="*/ 64333 w 437023"/>
                <a:gd name="connsiteY275" fmla="*/ 163527 h 281545"/>
                <a:gd name="connsiteX276" fmla="*/ 53622 w 437023"/>
                <a:gd name="connsiteY276" fmla="*/ 160865 h 281545"/>
                <a:gd name="connsiteX277" fmla="*/ 45572 w 437023"/>
                <a:gd name="connsiteY277" fmla="*/ 160865 h 281545"/>
                <a:gd name="connsiteX278" fmla="*/ 37522 w 437023"/>
                <a:gd name="connsiteY278" fmla="*/ 160865 h 281545"/>
                <a:gd name="connsiteX279" fmla="*/ 34860 w 437023"/>
                <a:gd name="connsiteY279" fmla="*/ 160865 h 281545"/>
                <a:gd name="connsiteX280" fmla="*/ 32198 w 437023"/>
                <a:gd name="connsiteY280" fmla="*/ 160865 h 281545"/>
                <a:gd name="connsiteX281" fmla="*/ 29473 w 437023"/>
                <a:gd name="connsiteY281" fmla="*/ 160865 h 281545"/>
                <a:gd name="connsiteX282" fmla="*/ 26811 w 437023"/>
                <a:gd name="connsiteY282" fmla="*/ 158203 h 281545"/>
                <a:gd name="connsiteX283" fmla="*/ 24149 w 437023"/>
                <a:gd name="connsiteY283" fmla="*/ 158203 h 281545"/>
                <a:gd name="connsiteX284" fmla="*/ 21423 w 437023"/>
                <a:gd name="connsiteY284" fmla="*/ 158203 h 281545"/>
                <a:gd name="connsiteX285" fmla="*/ 18761 w 437023"/>
                <a:gd name="connsiteY285" fmla="*/ 158203 h 281545"/>
                <a:gd name="connsiteX286" fmla="*/ 16099 w 437023"/>
                <a:gd name="connsiteY286" fmla="*/ 155477 h 281545"/>
                <a:gd name="connsiteX287" fmla="*/ 10712 w 437023"/>
                <a:gd name="connsiteY287" fmla="*/ 155477 h 281545"/>
                <a:gd name="connsiteX288" fmla="*/ 8050 w 437023"/>
                <a:gd name="connsiteY288" fmla="*/ 155477 h 281545"/>
                <a:gd name="connsiteX289" fmla="*/ 5388 w 437023"/>
                <a:gd name="connsiteY289" fmla="*/ 155477 h 281545"/>
                <a:gd name="connsiteX290" fmla="*/ 2662 w 437023"/>
                <a:gd name="connsiteY290" fmla="*/ 152815 h 281545"/>
                <a:gd name="connsiteX291" fmla="*/ 0 w 437023"/>
                <a:gd name="connsiteY291" fmla="*/ 152815 h 281545"/>
                <a:gd name="connsiteX292" fmla="*/ 0 w 437023"/>
                <a:gd name="connsiteY292" fmla="*/ 142104 h 281545"/>
                <a:gd name="connsiteX293" fmla="*/ 0 w 437023"/>
                <a:gd name="connsiteY293" fmla="*/ 136716 h 281545"/>
                <a:gd name="connsiteX294" fmla="*/ 0 w 437023"/>
                <a:gd name="connsiteY294" fmla="*/ 134054 h 281545"/>
                <a:gd name="connsiteX295" fmla="*/ 0 w 437023"/>
                <a:gd name="connsiteY295" fmla="*/ 131392 h 281545"/>
                <a:gd name="connsiteX296" fmla="*/ 13437 w 437023"/>
                <a:gd name="connsiteY296" fmla="*/ 123343 h 281545"/>
                <a:gd name="connsiteX297" fmla="*/ 18761 w 437023"/>
                <a:gd name="connsiteY297" fmla="*/ 120680 h 281545"/>
                <a:gd name="connsiteX298" fmla="*/ 21423 w 437023"/>
                <a:gd name="connsiteY298" fmla="*/ 117955 h 281545"/>
                <a:gd name="connsiteX299" fmla="*/ 26811 w 437023"/>
                <a:gd name="connsiteY299" fmla="*/ 115293 h 281545"/>
                <a:gd name="connsiteX300" fmla="*/ 26811 w 437023"/>
                <a:gd name="connsiteY300" fmla="*/ 112631 h 281545"/>
                <a:gd name="connsiteX301" fmla="*/ 29473 w 437023"/>
                <a:gd name="connsiteY301" fmla="*/ 112631 h 281545"/>
                <a:gd name="connsiteX302" fmla="*/ 29473 w 437023"/>
                <a:gd name="connsiteY302" fmla="*/ 109905 h 281545"/>
                <a:gd name="connsiteX303" fmla="*/ 29473 w 437023"/>
                <a:gd name="connsiteY303" fmla="*/ 107243 h 281545"/>
                <a:gd name="connsiteX304" fmla="*/ 32198 w 437023"/>
                <a:gd name="connsiteY304" fmla="*/ 107243 h 281545"/>
                <a:gd name="connsiteX305" fmla="*/ 34860 w 437023"/>
                <a:gd name="connsiteY305" fmla="*/ 107243 h 281545"/>
                <a:gd name="connsiteX306" fmla="*/ 34860 w 437023"/>
                <a:gd name="connsiteY306" fmla="*/ 104581 h 281545"/>
                <a:gd name="connsiteX307" fmla="*/ 37522 w 437023"/>
                <a:gd name="connsiteY307" fmla="*/ 104581 h 281545"/>
                <a:gd name="connsiteX308" fmla="*/ 40248 w 437023"/>
                <a:gd name="connsiteY308" fmla="*/ 104581 h 281545"/>
                <a:gd name="connsiteX309" fmla="*/ 42910 w 437023"/>
                <a:gd name="connsiteY309" fmla="*/ 104581 h 281545"/>
                <a:gd name="connsiteX310" fmla="*/ 42910 w 437023"/>
                <a:gd name="connsiteY310" fmla="*/ 101856 h 281545"/>
                <a:gd name="connsiteX311" fmla="*/ 45572 w 437023"/>
                <a:gd name="connsiteY311" fmla="*/ 101856 h 281545"/>
                <a:gd name="connsiteX312" fmla="*/ 48234 w 437023"/>
                <a:gd name="connsiteY312" fmla="*/ 101856 h 281545"/>
                <a:gd name="connsiteX313" fmla="*/ 48234 w 437023"/>
                <a:gd name="connsiteY313" fmla="*/ 99194 h 281545"/>
                <a:gd name="connsiteX314" fmla="*/ 48234 w 437023"/>
                <a:gd name="connsiteY314" fmla="*/ 96532 h 281545"/>
                <a:gd name="connsiteX315" fmla="*/ 48234 w 437023"/>
                <a:gd name="connsiteY315" fmla="*/ 93806 h 281545"/>
                <a:gd name="connsiteX316" fmla="*/ 50959 w 437023"/>
                <a:gd name="connsiteY316" fmla="*/ 93806 h 281545"/>
                <a:gd name="connsiteX317" fmla="*/ 50959 w 437023"/>
                <a:gd name="connsiteY317" fmla="*/ 91144 h 281545"/>
                <a:gd name="connsiteX318" fmla="*/ 53622 w 437023"/>
                <a:gd name="connsiteY318" fmla="*/ 91144 h 281545"/>
                <a:gd name="connsiteX319" fmla="*/ 56284 w 437023"/>
                <a:gd name="connsiteY319" fmla="*/ 91144 h 281545"/>
                <a:gd name="connsiteX320" fmla="*/ 59009 w 437023"/>
                <a:gd name="connsiteY320" fmla="*/ 91144 h 281545"/>
                <a:gd name="connsiteX321" fmla="*/ 59009 w 437023"/>
                <a:gd name="connsiteY321" fmla="*/ 88482 h 281545"/>
                <a:gd name="connsiteX322" fmla="*/ 61671 w 437023"/>
                <a:gd name="connsiteY322" fmla="*/ 88482 h 281545"/>
                <a:gd name="connsiteX323" fmla="*/ 64333 w 437023"/>
                <a:gd name="connsiteY323" fmla="*/ 88482 h 281545"/>
                <a:gd name="connsiteX324" fmla="*/ 67059 w 437023"/>
                <a:gd name="connsiteY324" fmla="*/ 88482 h 281545"/>
                <a:gd name="connsiteX325" fmla="*/ 69721 w 437023"/>
                <a:gd name="connsiteY325" fmla="*/ 85820 h 281545"/>
                <a:gd name="connsiteX326" fmla="*/ 72383 w 437023"/>
                <a:gd name="connsiteY326" fmla="*/ 85820 h 281545"/>
                <a:gd name="connsiteX327" fmla="*/ 72383 w 437023"/>
                <a:gd name="connsiteY327" fmla="*/ 85820 h 28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437023" h="281545">
                  <a:moveTo>
                    <a:pt x="72383" y="85820"/>
                  </a:moveTo>
                  <a:lnTo>
                    <a:pt x="75045" y="83095"/>
                  </a:lnTo>
                  <a:lnTo>
                    <a:pt x="77770" y="83095"/>
                  </a:lnTo>
                  <a:lnTo>
                    <a:pt x="80433" y="80433"/>
                  </a:lnTo>
                  <a:lnTo>
                    <a:pt x="83095" y="80433"/>
                  </a:lnTo>
                  <a:lnTo>
                    <a:pt x="85820" y="80433"/>
                  </a:lnTo>
                  <a:lnTo>
                    <a:pt x="85820" y="83095"/>
                  </a:lnTo>
                  <a:lnTo>
                    <a:pt x="88482" y="83095"/>
                  </a:lnTo>
                  <a:lnTo>
                    <a:pt x="91144" y="83095"/>
                  </a:lnTo>
                  <a:lnTo>
                    <a:pt x="91144" y="85820"/>
                  </a:lnTo>
                  <a:lnTo>
                    <a:pt x="93870" y="85820"/>
                  </a:lnTo>
                  <a:lnTo>
                    <a:pt x="96532" y="88482"/>
                  </a:lnTo>
                  <a:lnTo>
                    <a:pt x="99194" y="88482"/>
                  </a:lnTo>
                  <a:lnTo>
                    <a:pt x="101919" y="88482"/>
                  </a:lnTo>
                  <a:lnTo>
                    <a:pt x="104581" y="88482"/>
                  </a:lnTo>
                  <a:lnTo>
                    <a:pt x="107243" y="88482"/>
                  </a:lnTo>
                  <a:lnTo>
                    <a:pt x="107243" y="85820"/>
                  </a:lnTo>
                  <a:lnTo>
                    <a:pt x="109905" y="83095"/>
                  </a:lnTo>
                  <a:lnTo>
                    <a:pt x="112631" y="83095"/>
                  </a:lnTo>
                  <a:lnTo>
                    <a:pt x="115293" y="83095"/>
                  </a:lnTo>
                  <a:lnTo>
                    <a:pt x="117955" y="83095"/>
                  </a:lnTo>
                  <a:lnTo>
                    <a:pt x="117955" y="80433"/>
                  </a:lnTo>
                  <a:lnTo>
                    <a:pt x="120680" y="80433"/>
                  </a:lnTo>
                  <a:lnTo>
                    <a:pt x="142104" y="69721"/>
                  </a:lnTo>
                  <a:lnTo>
                    <a:pt x="142104" y="66995"/>
                  </a:lnTo>
                  <a:lnTo>
                    <a:pt x="142104" y="64334"/>
                  </a:lnTo>
                  <a:lnTo>
                    <a:pt x="142104" y="61671"/>
                  </a:lnTo>
                  <a:lnTo>
                    <a:pt x="142104" y="59009"/>
                  </a:lnTo>
                  <a:lnTo>
                    <a:pt x="142104" y="56284"/>
                  </a:lnTo>
                  <a:lnTo>
                    <a:pt x="144766" y="53622"/>
                  </a:lnTo>
                  <a:lnTo>
                    <a:pt x="163527" y="37522"/>
                  </a:lnTo>
                  <a:lnTo>
                    <a:pt x="198388" y="32135"/>
                  </a:lnTo>
                  <a:lnTo>
                    <a:pt x="260059" y="21423"/>
                  </a:lnTo>
                  <a:lnTo>
                    <a:pt x="260059" y="18761"/>
                  </a:lnTo>
                  <a:lnTo>
                    <a:pt x="260059" y="16099"/>
                  </a:lnTo>
                  <a:lnTo>
                    <a:pt x="262784" y="16099"/>
                  </a:lnTo>
                  <a:lnTo>
                    <a:pt x="262784" y="13374"/>
                  </a:lnTo>
                  <a:lnTo>
                    <a:pt x="262784" y="10712"/>
                  </a:lnTo>
                  <a:lnTo>
                    <a:pt x="260059" y="10712"/>
                  </a:lnTo>
                  <a:lnTo>
                    <a:pt x="260059" y="8050"/>
                  </a:lnTo>
                  <a:lnTo>
                    <a:pt x="257397" y="8050"/>
                  </a:lnTo>
                  <a:lnTo>
                    <a:pt x="257397" y="5324"/>
                  </a:lnTo>
                  <a:lnTo>
                    <a:pt x="257397" y="2662"/>
                  </a:lnTo>
                  <a:lnTo>
                    <a:pt x="257397" y="0"/>
                  </a:lnTo>
                  <a:lnTo>
                    <a:pt x="286870" y="0"/>
                  </a:lnTo>
                  <a:lnTo>
                    <a:pt x="294919" y="16099"/>
                  </a:lnTo>
                  <a:lnTo>
                    <a:pt x="297645" y="18761"/>
                  </a:lnTo>
                  <a:lnTo>
                    <a:pt x="297645" y="21423"/>
                  </a:lnTo>
                  <a:lnTo>
                    <a:pt x="300307" y="21423"/>
                  </a:lnTo>
                  <a:lnTo>
                    <a:pt x="300307" y="24149"/>
                  </a:lnTo>
                  <a:lnTo>
                    <a:pt x="300307" y="26811"/>
                  </a:lnTo>
                  <a:lnTo>
                    <a:pt x="302969" y="29473"/>
                  </a:lnTo>
                  <a:lnTo>
                    <a:pt x="302969" y="32135"/>
                  </a:lnTo>
                  <a:lnTo>
                    <a:pt x="305694" y="32135"/>
                  </a:lnTo>
                  <a:lnTo>
                    <a:pt x="308356" y="32135"/>
                  </a:lnTo>
                  <a:lnTo>
                    <a:pt x="311019" y="32135"/>
                  </a:lnTo>
                  <a:lnTo>
                    <a:pt x="311019" y="34860"/>
                  </a:lnTo>
                  <a:lnTo>
                    <a:pt x="313681" y="34860"/>
                  </a:lnTo>
                  <a:lnTo>
                    <a:pt x="313681" y="37522"/>
                  </a:lnTo>
                  <a:lnTo>
                    <a:pt x="316406" y="37522"/>
                  </a:lnTo>
                  <a:lnTo>
                    <a:pt x="319068" y="37522"/>
                  </a:lnTo>
                  <a:lnTo>
                    <a:pt x="319068" y="40184"/>
                  </a:lnTo>
                  <a:lnTo>
                    <a:pt x="321730" y="40184"/>
                  </a:lnTo>
                  <a:lnTo>
                    <a:pt x="321730" y="42910"/>
                  </a:lnTo>
                  <a:lnTo>
                    <a:pt x="324456" y="42910"/>
                  </a:lnTo>
                  <a:lnTo>
                    <a:pt x="327118" y="42910"/>
                  </a:lnTo>
                  <a:lnTo>
                    <a:pt x="329780" y="42910"/>
                  </a:lnTo>
                  <a:lnTo>
                    <a:pt x="329780" y="45572"/>
                  </a:lnTo>
                  <a:lnTo>
                    <a:pt x="332505" y="42910"/>
                  </a:lnTo>
                  <a:lnTo>
                    <a:pt x="332505" y="45572"/>
                  </a:lnTo>
                  <a:lnTo>
                    <a:pt x="335167" y="45572"/>
                  </a:lnTo>
                  <a:lnTo>
                    <a:pt x="337829" y="45572"/>
                  </a:lnTo>
                  <a:lnTo>
                    <a:pt x="340491" y="42910"/>
                  </a:lnTo>
                  <a:lnTo>
                    <a:pt x="340491" y="45572"/>
                  </a:lnTo>
                  <a:lnTo>
                    <a:pt x="343217" y="42910"/>
                  </a:lnTo>
                  <a:lnTo>
                    <a:pt x="343217" y="45572"/>
                  </a:lnTo>
                  <a:lnTo>
                    <a:pt x="345879" y="45572"/>
                  </a:lnTo>
                  <a:lnTo>
                    <a:pt x="348541" y="45572"/>
                  </a:lnTo>
                  <a:lnTo>
                    <a:pt x="348541" y="42910"/>
                  </a:lnTo>
                  <a:lnTo>
                    <a:pt x="351266" y="42910"/>
                  </a:lnTo>
                  <a:lnTo>
                    <a:pt x="351266" y="45572"/>
                  </a:lnTo>
                  <a:lnTo>
                    <a:pt x="351266" y="42910"/>
                  </a:lnTo>
                  <a:lnTo>
                    <a:pt x="353929" y="45572"/>
                  </a:lnTo>
                  <a:lnTo>
                    <a:pt x="353929" y="48234"/>
                  </a:lnTo>
                  <a:lnTo>
                    <a:pt x="356591" y="48234"/>
                  </a:lnTo>
                  <a:lnTo>
                    <a:pt x="359316" y="48234"/>
                  </a:lnTo>
                  <a:lnTo>
                    <a:pt x="361978" y="48234"/>
                  </a:lnTo>
                  <a:lnTo>
                    <a:pt x="367302" y="45572"/>
                  </a:lnTo>
                  <a:lnTo>
                    <a:pt x="367302" y="42910"/>
                  </a:lnTo>
                  <a:lnTo>
                    <a:pt x="372690" y="42910"/>
                  </a:lnTo>
                  <a:lnTo>
                    <a:pt x="375352" y="42910"/>
                  </a:lnTo>
                  <a:lnTo>
                    <a:pt x="378077" y="42910"/>
                  </a:lnTo>
                  <a:lnTo>
                    <a:pt x="380739" y="42910"/>
                  </a:lnTo>
                  <a:lnTo>
                    <a:pt x="380739" y="40184"/>
                  </a:lnTo>
                  <a:lnTo>
                    <a:pt x="380739" y="42910"/>
                  </a:lnTo>
                  <a:lnTo>
                    <a:pt x="383401" y="42910"/>
                  </a:lnTo>
                  <a:lnTo>
                    <a:pt x="383401" y="45572"/>
                  </a:lnTo>
                  <a:lnTo>
                    <a:pt x="386127" y="45572"/>
                  </a:lnTo>
                  <a:lnTo>
                    <a:pt x="386127" y="48234"/>
                  </a:lnTo>
                  <a:lnTo>
                    <a:pt x="388789" y="48234"/>
                  </a:lnTo>
                  <a:lnTo>
                    <a:pt x="388789" y="50959"/>
                  </a:lnTo>
                  <a:lnTo>
                    <a:pt x="391451" y="50959"/>
                  </a:lnTo>
                  <a:lnTo>
                    <a:pt x="394113" y="50959"/>
                  </a:lnTo>
                  <a:lnTo>
                    <a:pt x="394113" y="53622"/>
                  </a:lnTo>
                  <a:lnTo>
                    <a:pt x="437023" y="48234"/>
                  </a:lnTo>
                  <a:lnTo>
                    <a:pt x="434361" y="48234"/>
                  </a:lnTo>
                  <a:lnTo>
                    <a:pt x="434361" y="50959"/>
                  </a:lnTo>
                  <a:lnTo>
                    <a:pt x="431699" y="53622"/>
                  </a:lnTo>
                  <a:lnTo>
                    <a:pt x="431699" y="56284"/>
                  </a:lnTo>
                  <a:lnTo>
                    <a:pt x="431699" y="59009"/>
                  </a:lnTo>
                  <a:lnTo>
                    <a:pt x="428974" y="59009"/>
                  </a:lnTo>
                  <a:lnTo>
                    <a:pt x="428974" y="61671"/>
                  </a:lnTo>
                  <a:lnTo>
                    <a:pt x="426311" y="61671"/>
                  </a:lnTo>
                  <a:lnTo>
                    <a:pt x="426311" y="64334"/>
                  </a:lnTo>
                  <a:lnTo>
                    <a:pt x="428974" y="64334"/>
                  </a:lnTo>
                  <a:lnTo>
                    <a:pt x="426311" y="64334"/>
                  </a:lnTo>
                  <a:lnTo>
                    <a:pt x="426311" y="66995"/>
                  </a:lnTo>
                  <a:lnTo>
                    <a:pt x="423649" y="69721"/>
                  </a:lnTo>
                  <a:lnTo>
                    <a:pt x="426311" y="72383"/>
                  </a:lnTo>
                  <a:lnTo>
                    <a:pt x="426311" y="75045"/>
                  </a:lnTo>
                  <a:lnTo>
                    <a:pt x="426311" y="77771"/>
                  </a:lnTo>
                  <a:lnTo>
                    <a:pt x="423649" y="77771"/>
                  </a:lnTo>
                  <a:lnTo>
                    <a:pt x="423649" y="80433"/>
                  </a:lnTo>
                  <a:lnTo>
                    <a:pt x="418262" y="91144"/>
                  </a:lnTo>
                  <a:lnTo>
                    <a:pt x="415600" y="93806"/>
                  </a:lnTo>
                  <a:lnTo>
                    <a:pt x="410212" y="99194"/>
                  </a:lnTo>
                  <a:lnTo>
                    <a:pt x="404888" y="99194"/>
                  </a:lnTo>
                  <a:lnTo>
                    <a:pt x="399501" y="101856"/>
                  </a:lnTo>
                  <a:lnTo>
                    <a:pt x="388789" y="107243"/>
                  </a:lnTo>
                  <a:lnTo>
                    <a:pt x="380739" y="112631"/>
                  </a:lnTo>
                  <a:lnTo>
                    <a:pt x="375352" y="115293"/>
                  </a:lnTo>
                  <a:lnTo>
                    <a:pt x="367302" y="120680"/>
                  </a:lnTo>
                  <a:lnTo>
                    <a:pt x="351266" y="134054"/>
                  </a:lnTo>
                  <a:lnTo>
                    <a:pt x="337829" y="142104"/>
                  </a:lnTo>
                  <a:lnTo>
                    <a:pt x="329780" y="150153"/>
                  </a:lnTo>
                  <a:lnTo>
                    <a:pt x="327118" y="150153"/>
                  </a:lnTo>
                  <a:lnTo>
                    <a:pt x="305694" y="147491"/>
                  </a:lnTo>
                  <a:lnTo>
                    <a:pt x="278820" y="142104"/>
                  </a:lnTo>
                  <a:lnTo>
                    <a:pt x="276158" y="142104"/>
                  </a:lnTo>
                  <a:lnTo>
                    <a:pt x="273496" y="142104"/>
                  </a:lnTo>
                  <a:lnTo>
                    <a:pt x="273496" y="144766"/>
                  </a:lnTo>
                  <a:lnTo>
                    <a:pt x="270834" y="144766"/>
                  </a:lnTo>
                  <a:lnTo>
                    <a:pt x="268108" y="147491"/>
                  </a:lnTo>
                  <a:lnTo>
                    <a:pt x="262784" y="150153"/>
                  </a:lnTo>
                  <a:lnTo>
                    <a:pt x="260059" y="150153"/>
                  </a:lnTo>
                  <a:lnTo>
                    <a:pt x="260059" y="152815"/>
                  </a:lnTo>
                  <a:lnTo>
                    <a:pt x="257397" y="152815"/>
                  </a:lnTo>
                  <a:lnTo>
                    <a:pt x="257397" y="155477"/>
                  </a:lnTo>
                  <a:lnTo>
                    <a:pt x="257397" y="158203"/>
                  </a:lnTo>
                  <a:lnTo>
                    <a:pt x="254735" y="158203"/>
                  </a:lnTo>
                  <a:lnTo>
                    <a:pt x="254735" y="160865"/>
                  </a:lnTo>
                  <a:lnTo>
                    <a:pt x="244023" y="171577"/>
                  </a:lnTo>
                  <a:lnTo>
                    <a:pt x="225198" y="195726"/>
                  </a:lnTo>
                  <a:lnTo>
                    <a:pt x="227924" y="217149"/>
                  </a:lnTo>
                  <a:lnTo>
                    <a:pt x="225198" y="225198"/>
                  </a:lnTo>
                  <a:lnTo>
                    <a:pt x="222536" y="225198"/>
                  </a:lnTo>
                  <a:lnTo>
                    <a:pt x="219874" y="225198"/>
                  </a:lnTo>
                  <a:lnTo>
                    <a:pt x="217212" y="227924"/>
                  </a:lnTo>
                  <a:lnTo>
                    <a:pt x="214487" y="227924"/>
                  </a:lnTo>
                  <a:lnTo>
                    <a:pt x="214487" y="225198"/>
                  </a:lnTo>
                  <a:lnTo>
                    <a:pt x="211825" y="225198"/>
                  </a:lnTo>
                  <a:lnTo>
                    <a:pt x="209163" y="225198"/>
                  </a:lnTo>
                  <a:lnTo>
                    <a:pt x="206437" y="225198"/>
                  </a:lnTo>
                  <a:lnTo>
                    <a:pt x="203775" y="225198"/>
                  </a:lnTo>
                  <a:lnTo>
                    <a:pt x="203775" y="227924"/>
                  </a:lnTo>
                  <a:lnTo>
                    <a:pt x="201113" y="227924"/>
                  </a:lnTo>
                  <a:lnTo>
                    <a:pt x="198388" y="227924"/>
                  </a:lnTo>
                  <a:lnTo>
                    <a:pt x="198388" y="225198"/>
                  </a:lnTo>
                  <a:lnTo>
                    <a:pt x="195726" y="225198"/>
                  </a:lnTo>
                  <a:lnTo>
                    <a:pt x="193063" y="225198"/>
                  </a:lnTo>
                  <a:lnTo>
                    <a:pt x="190401" y="225198"/>
                  </a:lnTo>
                  <a:lnTo>
                    <a:pt x="187676" y="225198"/>
                  </a:lnTo>
                  <a:lnTo>
                    <a:pt x="187676" y="222536"/>
                  </a:lnTo>
                  <a:lnTo>
                    <a:pt x="185014" y="222536"/>
                  </a:lnTo>
                  <a:lnTo>
                    <a:pt x="185014" y="225198"/>
                  </a:lnTo>
                  <a:lnTo>
                    <a:pt x="182352" y="225198"/>
                  </a:lnTo>
                  <a:lnTo>
                    <a:pt x="179626" y="225198"/>
                  </a:lnTo>
                  <a:lnTo>
                    <a:pt x="176964" y="225198"/>
                  </a:lnTo>
                  <a:lnTo>
                    <a:pt x="176964" y="227924"/>
                  </a:lnTo>
                  <a:lnTo>
                    <a:pt x="174302" y="227924"/>
                  </a:lnTo>
                  <a:lnTo>
                    <a:pt x="174302" y="230586"/>
                  </a:lnTo>
                  <a:lnTo>
                    <a:pt x="171577" y="230586"/>
                  </a:lnTo>
                  <a:lnTo>
                    <a:pt x="168915" y="233248"/>
                  </a:lnTo>
                  <a:lnTo>
                    <a:pt x="168915" y="235973"/>
                  </a:lnTo>
                  <a:lnTo>
                    <a:pt x="166253" y="235973"/>
                  </a:lnTo>
                  <a:lnTo>
                    <a:pt x="166253" y="238636"/>
                  </a:lnTo>
                  <a:lnTo>
                    <a:pt x="166253" y="241298"/>
                  </a:lnTo>
                  <a:lnTo>
                    <a:pt x="166253" y="243960"/>
                  </a:lnTo>
                  <a:lnTo>
                    <a:pt x="166253" y="246685"/>
                  </a:lnTo>
                  <a:lnTo>
                    <a:pt x="166253" y="243960"/>
                  </a:lnTo>
                  <a:lnTo>
                    <a:pt x="163527" y="243960"/>
                  </a:lnTo>
                  <a:lnTo>
                    <a:pt x="163527" y="246685"/>
                  </a:lnTo>
                  <a:lnTo>
                    <a:pt x="160865" y="246685"/>
                  </a:lnTo>
                  <a:lnTo>
                    <a:pt x="160865" y="249347"/>
                  </a:lnTo>
                  <a:lnTo>
                    <a:pt x="158203" y="249347"/>
                  </a:lnTo>
                  <a:lnTo>
                    <a:pt x="158203" y="252009"/>
                  </a:lnTo>
                  <a:lnTo>
                    <a:pt x="155541" y="254735"/>
                  </a:lnTo>
                  <a:lnTo>
                    <a:pt x="152815" y="257397"/>
                  </a:lnTo>
                  <a:lnTo>
                    <a:pt x="150153" y="257397"/>
                  </a:lnTo>
                  <a:lnTo>
                    <a:pt x="150153" y="260059"/>
                  </a:lnTo>
                  <a:lnTo>
                    <a:pt x="147491" y="260059"/>
                  </a:lnTo>
                  <a:lnTo>
                    <a:pt x="147491" y="262785"/>
                  </a:lnTo>
                  <a:lnTo>
                    <a:pt x="144766" y="262785"/>
                  </a:lnTo>
                  <a:lnTo>
                    <a:pt x="142104" y="262785"/>
                  </a:lnTo>
                  <a:lnTo>
                    <a:pt x="142104" y="265446"/>
                  </a:lnTo>
                  <a:lnTo>
                    <a:pt x="142104" y="268108"/>
                  </a:lnTo>
                  <a:lnTo>
                    <a:pt x="139442" y="268108"/>
                  </a:lnTo>
                  <a:lnTo>
                    <a:pt x="139442" y="270770"/>
                  </a:lnTo>
                  <a:lnTo>
                    <a:pt x="142104" y="273496"/>
                  </a:lnTo>
                  <a:lnTo>
                    <a:pt x="139442" y="273496"/>
                  </a:lnTo>
                  <a:lnTo>
                    <a:pt x="136716" y="273496"/>
                  </a:lnTo>
                  <a:lnTo>
                    <a:pt x="136716" y="276158"/>
                  </a:lnTo>
                  <a:lnTo>
                    <a:pt x="134054" y="276158"/>
                  </a:lnTo>
                  <a:lnTo>
                    <a:pt x="134054" y="278820"/>
                  </a:lnTo>
                  <a:lnTo>
                    <a:pt x="131392" y="278820"/>
                  </a:lnTo>
                  <a:lnTo>
                    <a:pt x="128730" y="281546"/>
                  </a:lnTo>
                  <a:lnTo>
                    <a:pt x="128730" y="278820"/>
                  </a:lnTo>
                  <a:lnTo>
                    <a:pt x="128730" y="276158"/>
                  </a:lnTo>
                  <a:lnTo>
                    <a:pt x="126005" y="276158"/>
                  </a:lnTo>
                  <a:lnTo>
                    <a:pt x="126005" y="273496"/>
                  </a:lnTo>
                  <a:lnTo>
                    <a:pt x="128730" y="273496"/>
                  </a:lnTo>
                  <a:lnTo>
                    <a:pt x="131392" y="273496"/>
                  </a:lnTo>
                  <a:lnTo>
                    <a:pt x="128730" y="273496"/>
                  </a:lnTo>
                  <a:lnTo>
                    <a:pt x="128730" y="270770"/>
                  </a:lnTo>
                  <a:lnTo>
                    <a:pt x="126005" y="270770"/>
                  </a:lnTo>
                  <a:lnTo>
                    <a:pt x="126005" y="268108"/>
                  </a:lnTo>
                  <a:lnTo>
                    <a:pt x="126005" y="265446"/>
                  </a:lnTo>
                  <a:lnTo>
                    <a:pt x="126005" y="262785"/>
                  </a:lnTo>
                  <a:lnTo>
                    <a:pt x="126005" y="260059"/>
                  </a:lnTo>
                  <a:lnTo>
                    <a:pt x="126005" y="257397"/>
                  </a:lnTo>
                  <a:lnTo>
                    <a:pt x="126005" y="254735"/>
                  </a:lnTo>
                  <a:lnTo>
                    <a:pt x="123343" y="254735"/>
                  </a:lnTo>
                  <a:lnTo>
                    <a:pt x="126005" y="252009"/>
                  </a:lnTo>
                  <a:lnTo>
                    <a:pt x="126005" y="249347"/>
                  </a:lnTo>
                  <a:lnTo>
                    <a:pt x="126005" y="246685"/>
                  </a:lnTo>
                  <a:lnTo>
                    <a:pt x="126005" y="243960"/>
                  </a:lnTo>
                  <a:lnTo>
                    <a:pt x="126005" y="241298"/>
                  </a:lnTo>
                  <a:lnTo>
                    <a:pt x="126005" y="238636"/>
                  </a:lnTo>
                  <a:lnTo>
                    <a:pt x="126005" y="235973"/>
                  </a:lnTo>
                  <a:lnTo>
                    <a:pt x="126005" y="233248"/>
                  </a:lnTo>
                  <a:lnTo>
                    <a:pt x="128730" y="233248"/>
                  </a:lnTo>
                  <a:lnTo>
                    <a:pt x="131392" y="233248"/>
                  </a:lnTo>
                  <a:lnTo>
                    <a:pt x="131392" y="230586"/>
                  </a:lnTo>
                  <a:lnTo>
                    <a:pt x="131392" y="227924"/>
                  </a:lnTo>
                  <a:lnTo>
                    <a:pt x="128730" y="227924"/>
                  </a:lnTo>
                  <a:lnTo>
                    <a:pt x="128730" y="225198"/>
                  </a:lnTo>
                  <a:lnTo>
                    <a:pt x="128730" y="222536"/>
                  </a:lnTo>
                  <a:lnTo>
                    <a:pt x="126005" y="219874"/>
                  </a:lnTo>
                  <a:lnTo>
                    <a:pt x="126005" y="217149"/>
                  </a:lnTo>
                  <a:lnTo>
                    <a:pt x="123343" y="214487"/>
                  </a:lnTo>
                  <a:lnTo>
                    <a:pt x="120680" y="211825"/>
                  </a:lnTo>
                  <a:lnTo>
                    <a:pt x="120680" y="209163"/>
                  </a:lnTo>
                  <a:lnTo>
                    <a:pt x="117955" y="206437"/>
                  </a:lnTo>
                  <a:lnTo>
                    <a:pt x="117955" y="203775"/>
                  </a:lnTo>
                  <a:lnTo>
                    <a:pt x="117955" y="201113"/>
                  </a:lnTo>
                  <a:lnTo>
                    <a:pt x="115293" y="201113"/>
                  </a:lnTo>
                  <a:lnTo>
                    <a:pt x="112631" y="203775"/>
                  </a:lnTo>
                  <a:lnTo>
                    <a:pt x="109905" y="203775"/>
                  </a:lnTo>
                  <a:lnTo>
                    <a:pt x="109905" y="206437"/>
                  </a:lnTo>
                  <a:lnTo>
                    <a:pt x="107243" y="206437"/>
                  </a:lnTo>
                  <a:lnTo>
                    <a:pt x="104581" y="209163"/>
                  </a:lnTo>
                  <a:lnTo>
                    <a:pt x="101919" y="209163"/>
                  </a:lnTo>
                  <a:lnTo>
                    <a:pt x="99194" y="211825"/>
                  </a:lnTo>
                  <a:lnTo>
                    <a:pt x="96532" y="211825"/>
                  </a:lnTo>
                  <a:lnTo>
                    <a:pt x="96532" y="214487"/>
                  </a:lnTo>
                  <a:lnTo>
                    <a:pt x="91144" y="209163"/>
                  </a:lnTo>
                  <a:lnTo>
                    <a:pt x="85820" y="198388"/>
                  </a:lnTo>
                  <a:lnTo>
                    <a:pt x="83095" y="193064"/>
                  </a:lnTo>
                  <a:lnTo>
                    <a:pt x="80433" y="190338"/>
                  </a:lnTo>
                  <a:lnTo>
                    <a:pt x="80433" y="187676"/>
                  </a:lnTo>
                  <a:lnTo>
                    <a:pt x="75045" y="182288"/>
                  </a:lnTo>
                  <a:lnTo>
                    <a:pt x="72383" y="176964"/>
                  </a:lnTo>
                  <a:lnTo>
                    <a:pt x="72383" y="174302"/>
                  </a:lnTo>
                  <a:lnTo>
                    <a:pt x="69721" y="171577"/>
                  </a:lnTo>
                  <a:lnTo>
                    <a:pt x="64333" y="166253"/>
                  </a:lnTo>
                  <a:lnTo>
                    <a:pt x="64333" y="163527"/>
                  </a:lnTo>
                  <a:lnTo>
                    <a:pt x="53622" y="160865"/>
                  </a:lnTo>
                  <a:lnTo>
                    <a:pt x="45572" y="160865"/>
                  </a:lnTo>
                  <a:lnTo>
                    <a:pt x="37522" y="160865"/>
                  </a:lnTo>
                  <a:lnTo>
                    <a:pt x="34860" y="160865"/>
                  </a:lnTo>
                  <a:lnTo>
                    <a:pt x="32198" y="160865"/>
                  </a:lnTo>
                  <a:lnTo>
                    <a:pt x="29473" y="160865"/>
                  </a:lnTo>
                  <a:lnTo>
                    <a:pt x="26811" y="158203"/>
                  </a:lnTo>
                  <a:lnTo>
                    <a:pt x="24149" y="158203"/>
                  </a:lnTo>
                  <a:lnTo>
                    <a:pt x="21423" y="158203"/>
                  </a:lnTo>
                  <a:lnTo>
                    <a:pt x="18761" y="158203"/>
                  </a:lnTo>
                  <a:lnTo>
                    <a:pt x="16099" y="155477"/>
                  </a:lnTo>
                  <a:lnTo>
                    <a:pt x="10712" y="155477"/>
                  </a:lnTo>
                  <a:lnTo>
                    <a:pt x="8050" y="155477"/>
                  </a:lnTo>
                  <a:lnTo>
                    <a:pt x="5388" y="155477"/>
                  </a:lnTo>
                  <a:lnTo>
                    <a:pt x="2662" y="152815"/>
                  </a:lnTo>
                  <a:lnTo>
                    <a:pt x="0" y="152815"/>
                  </a:lnTo>
                  <a:lnTo>
                    <a:pt x="0" y="142104"/>
                  </a:lnTo>
                  <a:lnTo>
                    <a:pt x="0" y="136716"/>
                  </a:lnTo>
                  <a:lnTo>
                    <a:pt x="0" y="134054"/>
                  </a:lnTo>
                  <a:lnTo>
                    <a:pt x="0" y="131392"/>
                  </a:lnTo>
                  <a:lnTo>
                    <a:pt x="13437" y="123343"/>
                  </a:lnTo>
                  <a:lnTo>
                    <a:pt x="18761" y="120680"/>
                  </a:lnTo>
                  <a:lnTo>
                    <a:pt x="21423" y="117955"/>
                  </a:lnTo>
                  <a:lnTo>
                    <a:pt x="26811" y="115293"/>
                  </a:lnTo>
                  <a:lnTo>
                    <a:pt x="26811" y="112631"/>
                  </a:lnTo>
                  <a:lnTo>
                    <a:pt x="29473" y="112631"/>
                  </a:lnTo>
                  <a:lnTo>
                    <a:pt x="29473" y="109905"/>
                  </a:lnTo>
                  <a:lnTo>
                    <a:pt x="29473" y="107243"/>
                  </a:lnTo>
                  <a:lnTo>
                    <a:pt x="32198" y="107243"/>
                  </a:lnTo>
                  <a:lnTo>
                    <a:pt x="34860" y="107243"/>
                  </a:lnTo>
                  <a:lnTo>
                    <a:pt x="34860" y="104581"/>
                  </a:lnTo>
                  <a:lnTo>
                    <a:pt x="37522" y="104581"/>
                  </a:lnTo>
                  <a:lnTo>
                    <a:pt x="40248" y="104581"/>
                  </a:lnTo>
                  <a:lnTo>
                    <a:pt x="42910" y="104581"/>
                  </a:lnTo>
                  <a:lnTo>
                    <a:pt x="42910" y="101856"/>
                  </a:lnTo>
                  <a:lnTo>
                    <a:pt x="45572" y="101856"/>
                  </a:lnTo>
                  <a:lnTo>
                    <a:pt x="48234" y="101856"/>
                  </a:lnTo>
                  <a:lnTo>
                    <a:pt x="48234" y="99194"/>
                  </a:lnTo>
                  <a:lnTo>
                    <a:pt x="48234" y="96532"/>
                  </a:lnTo>
                  <a:lnTo>
                    <a:pt x="48234" y="93806"/>
                  </a:lnTo>
                  <a:lnTo>
                    <a:pt x="50959" y="93806"/>
                  </a:lnTo>
                  <a:lnTo>
                    <a:pt x="50959" y="91144"/>
                  </a:lnTo>
                  <a:lnTo>
                    <a:pt x="53622" y="91144"/>
                  </a:lnTo>
                  <a:lnTo>
                    <a:pt x="56284" y="91144"/>
                  </a:lnTo>
                  <a:lnTo>
                    <a:pt x="59009" y="91144"/>
                  </a:lnTo>
                  <a:lnTo>
                    <a:pt x="59009" y="88482"/>
                  </a:lnTo>
                  <a:lnTo>
                    <a:pt x="61671" y="88482"/>
                  </a:lnTo>
                  <a:lnTo>
                    <a:pt x="64333" y="88482"/>
                  </a:lnTo>
                  <a:lnTo>
                    <a:pt x="67059" y="88482"/>
                  </a:lnTo>
                  <a:lnTo>
                    <a:pt x="69721" y="85820"/>
                  </a:lnTo>
                  <a:lnTo>
                    <a:pt x="72383" y="85820"/>
                  </a:lnTo>
                  <a:lnTo>
                    <a:pt x="72383" y="8582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5" name="Freeform: Shape 54">
              <a:extLst>
                <a:ext uri="{FF2B5EF4-FFF2-40B4-BE49-F238E27FC236}">
                  <a16:creationId xmlns:a16="http://schemas.microsoft.com/office/drawing/2014/main" id="{9308C690-1289-310E-0511-56C07B86D62E}"/>
                </a:ext>
              </a:extLst>
            </p:cNvPr>
            <p:cNvSpPr/>
            <p:nvPr/>
          </p:nvSpPr>
          <p:spPr>
            <a:xfrm>
              <a:off x="3896813" y="3503284"/>
              <a:ext cx="222536" cy="193063"/>
            </a:xfrm>
            <a:custGeom>
              <a:avLst/>
              <a:gdLst>
                <a:gd name="connsiteX0" fmla="*/ 42910 w 222536"/>
                <a:gd name="connsiteY0" fmla="*/ 16099 h 193063"/>
                <a:gd name="connsiteX1" fmla="*/ 45572 w 222536"/>
                <a:gd name="connsiteY1" fmla="*/ 16099 h 193063"/>
                <a:gd name="connsiteX2" fmla="*/ 45572 w 222536"/>
                <a:gd name="connsiteY2" fmla="*/ 13437 h 193063"/>
                <a:gd name="connsiteX3" fmla="*/ 48234 w 222536"/>
                <a:gd name="connsiteY3" fmla="*/ 13437 h 193063"/>
                <a:gd name="connsiteX4" fmla="*/ 50960 w 222536"/>
                <a:gd name="connsiteY4" fmla="*/ 13437 h 193063"/>
                <a:gd name="connsiteX5" fmla="*/ 53622 w 222536"/>
                <a:gd name="connsiteY5" fmla="*/ 13437 h 193063"/>
                <a:gd name="connsiteX6" fmla="*/ 53622 w 222536"/>
                <a:gd name="connsiteY6" fmla="*/ 16099 h 193063"/>
                <a:gd name="connsiteX7" fmla="*/ 56284 w 222536"/>
                <a:gd name="connsiteY7" fmla="*/ 16099 h 193063"/>
                <a:gd name="connsiteX8" fmla="*/ 56284 w 222536"/>
                <a:gd name="connsiteY8" fmla="*/ 18761 h 193063"/>
                <a:gd name="connsiteX9" fmla="*/ 59009 w 222536"/>
                <a:gd name="connsiteY9" fmla="*/ 18761 h 193063"/>
                <a:gd name="connsiteX10" fmla="*/ 61671 w 222536"/>
                <a:gd name="connsiteY10" fmla="*/ 18761 h 193063"/>
                <a:gd name="connsiteX11" fmla="*/ 64333 w 222536"/>
                <a:gd name="connsiteY11" fmla="*/ 18761 h 193063"/>
                <a:gd name="connsiteX12" fmla="*/ 67059 w 222536"/>
                <a:gd name="connsiteY12" fmla="*/ 18761 h 193063"/>
                <a:gd name="connsiteX13" fmla="*/ 69721 w 222536"/>
                <a:gd name="connsiteY13" fmla="*/ 16099 h 193063"/>
                <a:gd name="connsiteX14" fmla="*/ 72383 w 222536"/>
                <a:gd name="connsiteY14" fmla="*/ 16099 h 193063"/>
                <a:gd name="connsiteX15" fmla="*/ 75045 w 222536"/>
                <a:gd name="connsiteY15" fmla="*/ 18761 h 193063"/>
                <a:gd name="connsiteX16" fmla="*/ 77770 w 222536"/>
                <a:gd name="connsiteY16" fmla="*/ 21487 h 193063"/>
                <a:gd name="connsiteX17" fmla="*/ 80433 w 222536"/>
                <a:gd name="connsiteY17" fmla="*/ 21487 h 193063"/>
                <a:gd name="connsiteX18" fmla="*/ 83095 w 222536"/>
                <a:gd name="connsiteY18" fmla="*/ 18761 h 193063"/>
                <a:gd name="connsiteX19" fmla="*/ 85820 w 222536"/>
                <a:gd name="connsiteY19" fmla="*/ 18761 h 193063"/>
                <a:gd name="connsiteX20" fmla="*/ 85820 w 222536"/>
                <a:gd name="connsiteY20" fmla="*/ 21487 h 193063"/>
                <a:gd name="connsiteX21" fmla="*/ 88482 w 222536"/>
                <a:gd name="connsiteY21" fmla="*/ 21487 h 193063"/>
                <a:gd name="connsiteX22" fmla="*/ 91144 w 222536"/>
                <a:gd name="connsiteY22" fmla="*/ 21487 h 193063"/>
                <a:gd name="connsiteX23" fmla="*/ 93870 w 222536"/>
                <a:gd name="connsiteY23" fmla="*/ 24149 h 193063"/>
                <a:gd name="connsiteX24" fmla="*/ 96532 w 222536"/>
                <a:gd name="connsiteY24" fmla="*/ 24149 h 193063"/>
                <a:gd name="connsiteX25" fmla="*/ 99194 w 222536"/>
                <a:gd name="connsiteY25" fmla="*/ 21487 h 193063"/>
                <a:gd name="connsiteX26" fmla="*/ 101919 w 222536"/>
                <a:gd name="connsiteY26" fmla="*/ 18761 h 193063"/>
                <a:gd name="connsiteX27" fmla="*/ 101919 w 222536"/>
                <a:gd name="connsiteY27" fmla="*/ 16099 h 193063"/>
                <a:gd name="connsiteX28" fmla="*/ 104581 w 222536"/>
                <a:gd name="connsiteY28" fmla="*/ 13437 h 193063"/>
                <a:gd name="connsiteX29" fmla="*/ 107243 w 222536"/>
                <a:gd name="connsiteY29" fmla="*/ 10712 h 193063"/>
                <a:gd name="connsiteX30" fmla="*/ 109905 w 222536"/>
                <a:gd name="connsiteY30" fmla="*/ 10712 h 193063"/>
                <a:gd name="connsiteX31" fmla="*/ 142104 w 222536"/>
                <a:gd name="connsiteY31" fmla="*/ 0 h 193063"/>
                <a:gd name="connsiteX32" fmla="*/ 217212 w 222536"/>
                <a:gd name="connsiteY32" fmla="*/ 72383 h 193063"/>
                <a:gd name="connsiteX33" fmla="*/ 217212 w 222536"/>
                <a:gd name="connsiteY33" fmla="*/ 91144 h 193063"/>
                <a:gd name="connsiteX34" fmla="*/ 201113 w 222536"/>
                <a:gd name="connsiteY34" fmla="*/ 120681 h 193063"/>
                <a:gd name="connsiteX35" fmla="*/ 217212 w 222536"/>
                <a:gd name="connsiteY35" fmla="*/ 134054 h 193063"/>
                <a:gd name="connsiteX36" fmla="*/ 222536 w 222536"/>
                <a:gd name="connsiteY36" fmla="*/ 152816 h 193063"/>
                <a:gd name="connsiteX37" fmla="*/ 209163 w 222536"/>
                <a:gd name="connsiteY37" fmla="*/ 166253 h 193063"/>
                <a:gd name="connsiteX38" fmla="*/ 176964 w 222536"/>
                <a:gd name="connsiteY38" fmla="*/ 163591 h 193063"/>
                <a:gd name="connsiteX39" fmla="*/ 171577 w 222536"/>
                <a:gd name="connsiteY39" fmla="*/ 163591 h 193063"/>
                <a:gd name="connsiteX40" fmla="*/ 160865 w 222536"/>
                <a:gd name="connsiteY40" fmla="*/ 160865 h 193063"/>
                <a:gd name="connsiteX41" fmla="*/ 160865 w 222536"/>
                <a:gd name="connsiteY41" fmla="*/ 193064 h 193063"/>
                <a:gd name="connsiteX42" fmla="*/ 158203 w 222536"/>
                <a:gd name="connsiteY42" fmla="*/ 193064 h 193063"/>
                <a:gd name="connsiteX43" fmla="*/ 158203 w 222536"/>
                <a:gd name="connsiteY43" fmla="*/ 190402 h 193063"/>
                <a:gd name="connsiteX44" fmla="*/ 155541 w 222536"/>
                <a:gd name="connsiteY44" fmla="*/ 187676 h 193063"/>
                <a:gd name="connsiteX45" fmla="*/ 152816 w 222536"/>
                <a:gd name="connsiteY45" fmla="*/ 187676 h 193063"/>
                <a:gd name="connsiteX46" fmla="*/ 152816 w 222536"/>
                <a:gd name="connsiteY46" fmla="*/ 185014 h 193063"/>
                <a:gd name="connsiteX47" fmla="*/ 150153 w 222536"/>
                <a:gd name="connsiteY47" fmla="*/ 185014 h 193063"/>
                <a:gd name="connsiteX48" fmla="*/ 150153 w 222536"/>
                <a:gd name="connsiteY48" fmla="*/ 182352 h 193063"/>
                <a:gd name="connsiteX49" fmla="*/ 147491 w 222536"/>
                <a:gd name="connsiteY49" fmla="*/ 182352 h 193063"/>
                <a:gd name="connsiteX50" fmla="*/ 147491 w 222536"/>
                <a:gd name="connsiteY50" fmla="*/ 179627 h 193063"/>
                <a:gd name="connsiteX51" fmla="*/ 147491 w 222536"/>
                <a:gd name="connsiteY51" fmla="*/ 176965 h 193063"/>
                <a:gd name="connsiteX52" fmla="*/ 144766 w 222536"/>
                <a:gd name="connsiteY52" fmla="*/ 176965 h 193063"/>
                <a:gd name="connsiteX53" fmla="*/ 144766 w 222536"/>
                <a:gd name="connsiteY53" fmla="*/ 174302 h 193063"/>
                <a:gd name="connsiteX54" fmla="*/ 142104 w 222536"/>
                <a:gd name="connsiteY54" fmla="*/ 174302 h 193063"/>
                <a:gd name="connsiteX55" fmla="*/ 139442 w 222536"/>
                <a:gd name="connsiteY55" fmla="*/ 171640 h 193063"/>
                <a:gd name="connsiteX56" fmla="*/ 136716 w 222536"/>
                <a:gd name="connsiteY56" fmla="*/ 168915 h 193063"/>
                <a:gd name="connsiteX57" fmla="*/ 136716 w 222536"/>
                <a:gd name="connsiteY57" fmla="*/ 166253 h 193063"/>
                <a:gd name="connsiteX58" fmla="*/ 134054 w 222536"/>
                <a:gd name="connsiteY58" fmla="*/ 166253 h 193063"/>
                <a:gd name="connsiteX59" fmla="*/ 134054 w 222536"/>
                <a:gd name="connsiteY59" fmla="*/ 163591 h 193063"/>
                <a:gd name="connsiteX60" fmla="*/ 134054 w 222536"/>
                <a:gd name="connsiteY60" fmla="*/ 160865 h 193063"/>
                <a:gd name="connsiteX61" fmla="*/ 134054 w 222536"/>
                <a:gd name="connsiteY61" fmla="*/ 158203 h 193063"/>
                <a:gd name="connsiteX62" fmla="*/ 131392 w 222536"/>
                <a:gd name="connsiteY62" fmla="*/ 155541 h 193063"/>
                <a:gd name="connsiteX63" fmla="*/ 128730 w 222536"/>
                <a:gd name="connsiteY63" fmla="*/ 155541 h 193063"/>
                <a:gd name="connsiteX64" fmla="*/ 128730 w 222536"/>
                <a:gd name="connsiteY64" fmla="*/ 152816 h 193063"/>
                <a:gd name="connsiteX65" fmla="*/ 126005 w 222536"/>
                <a:gd name="connsiteY65" fmla="*/ 152816 h 193063"/>
                <a:gd name="connsiteX66" fmla="*/ 126005 w 222536"/>
                <a:gd name="connsiteY66" fmla="*/ 150153 h 193063"/>
                <a:gd name="connsiteX67" fmla="*/ 123343 w 222536"/>
                <a:gd name="connsiteY67" fmla="*/ 150153 h 193063"/>
                <a:gd name="connsiteX68" fmla="*/ 120681 w 222536"/>
                <a:gd name="connsiteY68" fmla="*/ 150153 h 193063"/>
                <a:gd name="connsiteX69" fmla="*/ 117955 w 222536"/>
                <a:gd name="connsiteY69" fmla="*/ 150153 h 193063"/>
                <a:gd name="connsiteX70" fmla="*/ 115293 w 222536"/>
                <a:gd name="connsiteY70" fmla="*/ 147491 h 193063"/>
                <a:gd name="connsiteX71" fmla="*/ 112631 w 222536"/>
                <a:gd name="connsiteY71" fmla="*/ 147491 h 193063"/>
                <a:gd name="connsiteX72" fmla="*/ 109905 w 222536"/>
                <a:gd name="connsiteY72" fmla="*/ 147491 h 193063"/>
                <a:gd name="connsiteX73" fmla="*/ 107243 w 222536"/>
                <a:gd name="connsiteY73" fmla="*/ 147491 h 193063"/>
                <a:gd name="connsiteX74" fmla="*/ 104581 w 222536"/>
                <a:gd name="connsiteY74" fmla="*/ 147491 h 193063"/>
                <a:gd name="connsiteX75" fmla="*/ 101919 w 222536"/>
                <a:gd name="connsiteY75" fmla="*/ 147491 h 193063"/>
                <a:gd name="connsiteX76" fmla="*/ 99194 w 222536"/>
                <a:gd name="connsiteY76" fmla="*/ 147491 h 193063"/>
                <a:gd name="connsiteX77" fmla="*/ 96532 w 222536"/>
                <a:gd name="connsiteY77" fmla="*/ 147491 h 193063"/>
                <a:gd name="connsiteX78" fmla="*/ 93870 w 222536"/>
                <a:gd name="connsiteY78" fmla="*/ 147491 h 193063"/>
                <a:gd name="connsiteX79" fmla="*/ 91144 w 222536"/>
                <a:gd name="connsiteY79" fmla="*/ 147491 h 193063"/>
                <a:gd name="connsiteX80" fmla="*/ 88482 w 222536"/>
                <a:gd name="connsiteY80" fmla="*/ 147491 h 193063"/>
                <a:gd name="connsiteX81" fmla="*/ 88482 w 222536"/>
                <a:gd name="connsiteY81" fmla="*/ 144830 h 193063"/>
                <a:gd name="connsiteX82" fmla="*/ 85820 w 222536"/>
                <a:gd name="connsiteY82" fmla="*/ 144830 h 193063"/>
                <a:gd name="connsiteX83" fmla="*/ 85820 w 222536"/>
                <a:gd name="connsiteY83" fmla="*/ 147491 h 193063"/>
                <a:gd name="connsiteX84" fmla="*/ 83095 w 222536"/>
                <a:gd name="connsiteY84" fmla="*/ 147491 h 193063"/>
                <a:gd name="connsiteX85" fmla="*/ 80433 w 222536"/>
                <a:gd name="connsiteY85" fmla="*/ 150153 h 193063"/>
                <a:gd name="connsiteX86" fmla="*/ 77770 w 222536"/>
                <a:gd name="connsiteY86" fmla="*/ 150153 h 193063"/>
                <a:gd name="connsiteX87" fmla="*/ 75045 w 222536"/>
                <a:gd name="connsiteY87" fmla="*/ 150153 h 193063"/>
                <a:gd name="connsiteX88" fmla="*/ 72383 w 222536"/>
                <a:gd name="connsiteY88" fmla="*/ 152816 h 193063"/>
                <a:gd name="connsiteX89" fmla="*/ 72383 w 222536"/>
                <a:gd name="connsiteY89" fmla="*/ 155541 h 193063"/>
                <a:gd name="connsiteX90" fmla="*/ 69721 w 222536"/>
                <a:gd name="connsiteY90" fmla="*/ 155541 h 193063"/>
                <a:gd name="connsiteX91" fmla="*/ 67059 w 222536"/>
                <a:gd name="connsiteY91" fmla="*/ 152816 h 193063"/>
                <a:gd name="connsiteX92" fmla="*/ 64333 w 222536"/>
                <a:gd name="connsiteY92" fmla="*/ 155541 h 193063"/>
                <a:gd name="connsiteX93" fmla="*/ 61671 w 222536"/>
                <a:gd name="connsiteY93" fmla="*/ 155541 h 193063"/>
                <a:gd name="connsiteX94" fmla="*/ 59009 w 222536"/>
                <a:gd name="connsiteY94" fmla="*/ 155541 h 193063"/>
                <a:gd name="connsiteX95" fmla="*/ 59009 w 222536"/>
                <a:gd name="connsiteY95" fmla="*/ 152816 h 193063"/>
                <a:gd name="connsiteX96" fmla="*/ 56284 w 222536"/>
                <a:gd name="connsiteY96" fmla="*/ 152816 h 193063"/>
                <a:gd name="connsiteX97" fmla="*/ 53622 w 222536"/>
                <a:gd name="connsiteY97" fmla="*/ 152816 h 193063"/>
                <a:gd name="connsiteX98" fmla="*/ 50960 w 222536"/>
                <a:gd name="connsiteY98" fmla="*/ 155541 h 193063"/>
                <a:gd name="connsiteX99" fmla="*/ 48234 w 222536"/>
                <a:gd name="connsiteY99" fmla="*/ 155541 h 193063"/>
                <a:gd name="connsiteX100" fmla="*/ 48234 w 222536"/>
                <a:gd name="connsiteY100" fmla="*/ 152816 h 193063"/>
                <a:gd name="connsiteX101" fmla="*/ 48234 w 222536"/>
                <a:gd name="connsiteY101" fmla="*/ 150153 h 193063"/>
                <a:gd name="connsiteX102" fmla="*/ 45572 w 222536"/>
                <a:gd name="connsiteY102" fmla="*/ 147491 h 193063"/>
                <a:gd name="connsiteX103" fmla="*/ 42910 w 222536"/>
                <a:gd name="connsiteY103" fmla="*/ 147491 h 193063"/>
                <a:gd name="connsiteX104" fmla="*/ 42910 w 222536"/>
                <a:gd name="connsiteY104" fmla="*/ 144830 h 193063"/>
                <a:gd name="connsiteX105" fmla="*/ 40248 w 222536"/>
                <a:gd name="connsiteY105" fmla="*/ 144830 h 193063"/>
                <a:gd name="connsiteX106" fmla="*/ 40248 w 222536"/>
                <a:gd name="connsiteY106" fmla="*/ 142104 h 193063"/>
                <a:gd name="connsiteX107" fmla="*/ 42910 w 222536"/>
                <a:gd name="connsiteY107" fmla="*/ 142104 h 193063"/>
                <a:gd name="connsiteX108" fmla="*/ 45572 w 222536"/>
                <a:gd name="connsiteY108" fmla="*/ 142104 h 193063"/>
                <a:gd name="connsiteX109" fmla="*/ 45572 w 222536"/>
                <a:gd name="connsiteY109" fmla="*/ 139442 h 193063"/>
                <a:gd name="connsiteX110" fmla="*/ 45572 w 222536"/>
                <a:gd name="connsiteY110" fmla="*/ 136780 h 193063"/>
                <a:gd name="connsiteX111" fmla="*/ 42910 w 222536"/>
                <a:gd name="connsiteY111" fmla="*/ 136780 h 193063"/>
                <a:gd name="connsiteX112" fmla="*/ 40248 w 222536"/>
                <a:gd name="connsiteY112" fmla="*/ 136780 h 193063"/>
                <a:gd name="connsiteX113" fmla="*/ 40248 w 222536"/>
                <a:gd name="connsiteY113" fmla="*/ 134054 h 193063"/>
                <a:gd name="connsiteX114" fmla="*/ 40248 w 222536"/>
                <a:gd name="connsiteY114" fmla="*/ 131392 h 193063"/>
                <a:gd name="connsiteX115" fmla="*/ 37523 w 222536"/>
                <a:gd name="connsiteY115" fmla="*/ 131392 h 193063"/>
                <a:gd name="connsiteX116" fmla="*/ 34860 w 222536"/>
                <a:gd name="connsiteY116" fmla="*/ 131392 h 193063"/>
                <a:gd name="connsiteX117" fmla="*/ 34860 w 222536"/>
                <a:gd name="connsiteY117" fmla="*/ 128730 h 193063"/>
                <a:gd name="connsiteX118" fmla="*/ 29473 w 222536"/>
                <a:gd name="connsiteY118" fmla="*/ 131392 h 193063"/>
                <a:gd name="connsiteX119" fmla="*/ 26811 w 222536"/>
                <a:gd name="connsiteY119" fmla="*/ 131392 h 193063"/>
                <a:gd name="connsiteX120" fmla="*/ 26811 w 222536"/>
                <a:gd name="connsiteY120" fmla="*/ 134054 h 193063"/>
                <a:gd name="connsiteX121" fmla="*/ 26811 w 222536"/>
                <a:gd name="connsiteY121" fmla="*/ 136780 h 193063"/>
                <a:gd name="connsiteX122" fmla="*/ 26811 w 222536"/>
                <a:gd name="connsiteY122" fmla="*/ 139442 h 193063"/>
                <a:gd name="connsiteX123" fmla="*/ 24149 w 222536"/>
                <a:gd name="connsiteY123" fmla="*/ 139442 h 193063"/>
                <a:gd name="connsiteX124" fmla="*/ 21423 w 222536"/>
                <a:gd name="connsiteY124" fmla="*/ 139442 h 193063"/>
                <a:gd name="connsiteX125" fmla="*/ 21423 w 222536"/>
                <a:gd name="connsiteY125" fmla="*/ 136780 h 193063"/>
                <a:gd name="connsiteX126" fmla="*/ 21423 w 222536"/>
                <a:gd name="connsiteY126" fmla="*/ 134054 h 193063"/>
                <a:gd name="connsiteX127" fmla="*/ 21423 w 222536"/>
                <a:gd name="connsiteY127" fmla="*/ 136780 h 193063"/>
                <a:gd name="connsiteX128" fmla="*/ 21423 w 222536"/>
                <a:gd name="connsiteY128" fmla="*/ 139442 h 193063"/>
                <a:gd name="connsiteX129" fmla="*/ 18761 w 222536"/>
                <a:gd name="connsiteY129" fmla="*/ 139442 h 193063"/>
                <a:gd name="connsiteX130" fmla="*/ 18761 w 222536"/>
                <a:gd name="connsiteY130" fmla="*/ 142104 h 193063"/>
                <a:gd name="connsiteX131" fmla="*/ 18761 w 222536"/>
                <a:gd name="connsiteY131" fmla="*/ 139442 h 193063"/>
                <a:gd name="connsiteX132" fmla="*/ 18761 w 222536"/>
                <a:gd name="connsiteY132" fmla="*/ 136780 h 193063"/>
                <a:gd name="connsiteX133" fmla="*/ 18761 w 222536"/>
                <a:gd name="connsiteY133" fmla="*/ 134054 h 193063"/>
                <a:gd name="connsiteX134" fmla="*/ 21423 w 222536"/>
                <a:gd name="connsiteY134" fmla="*/ 131392 h 193063"/>
                <a:gd name="connsiteX135" fmla="*/ 18761 w 222536"/>
                <a:gd name="connsiteY135" fmla="*/ 128730 h 193063"/>
                <a:gd name="connsiteX136" fmla="*/ 18761 w 222536"/>
                <a:gd name="connsiteY136" fmla="*/ 126005 h 193063"/>
                <a:gd name="connsiteX137" fmla="*/ 16099 w 222536"/>
                <a:gd name="connsiteY137" fmla="*/ 126005 h 193063"/>
                <a:gd name="connsiteX138" fmla="*/ 13437 w 222536"/>
                <a:gd name="connsiteY138" fmla="*/ 126005 h 193063"/>
                <a:gd name="connsiteX139" fmla="*/ 10712 w 222536"/>
                <a:gd name="connsiteY139" fmla="*/ 128730 h 193063"/>
                <a:gd name="connsiteX140" fmla="*/ 8050 w 222536"/>
                <a:gd name="connsiteY140" fmla="*/ 128730 h 193063"/>
                <a:gd name="connsiteX141" fmla="*/ 8050 w 222536"/>
                <a:gd name="connsiteY141" fmla="*/ 126005 h 193063"/>
                <a:gd name="connsiteX142" fmla="*/ 5388 w 222536"/>
                <a:gd name="connsiteY142" fmla="*/ 123343 h 193063"/>
                <a:gd name="connsiteX143" fmla="*/ 2662 w 222536"/>
                <a:gd name="connsiteY143" fmla="*/ 123343 h 193063"/>
                <a:gd name="connsiteX144" fmla="*/ 2662 w 222536"/>
                <a:gd name="connsiteY144" fmla="*/ 120681 h 193063"/>
                <a:gd name="connsiteX145" fmla="*/ 0 w 222536"/>
                <a:gd name="connsiteY145" fmla="*/ 117955 h 193063"/>
                <a:gd name="connsiteX146" fmla="*/ 0 w 222536"/>
                <a:gd name="connsiteY146" fmla="*/ 115293 h 193063"/>
                <a:gd name="connsiteX147" fmla="*/ 2662 w 222536"/>
                <a:gd name="connsiteY147" fmla="*/ 112631 h 193063"/>
                <a:gd name="connsiteX148" fmla="*/ 2662 w 222536"/>
                <a:gd name="connsiteY148" fmla="*/ 109969 h 193063"/>
                <a:gd name="connsiteX149" fmla="*/ 5388 w 222536"/>
                <a:gd name="connsiteY149" fmla="*/ 107244 h 193063"/>
                <a:gd name="connsiteX150" fmla="*/ 5388 w 222536"/>
                <a:gd name="connsiteY150" fmla="*/ 104581 h 193063"/>
                <a:gd name="connsiteX151" fmla="*/ 8050 w 222536"/>
                <a:gd name="connsiteY151" fmla="*/ 99194 h 193063"/>
                <a:gd name="connsiteX152" fmla="*/ 10712 w 222536"/>
                <a:gd name="connsiteY152" fmla="*/ 96532 h 193063"/>
                <a:gd name="connsiteX153" fmla="*/ 13437 w 222536"/>
                <a:gd name="connsiteY153" fmla="*/ 96532 h 193063"/>
                <a:gd name="connsiteX154" fmla="*/ 13437 w 222536"/>
                <a:gd name="connsiteY154" fmla="*/ 93870 h 193063"/>
                <a:gd name="connsiteX155" fmla="*/ 13437 w 222536"/>
                <a:gd name="connsiteY155" fmla="*/ 91144 h 193063"/>
                <a:gd name="connsiteX156" fmla="*/ 13437 w 222536"/>
                <a:gd name="connsiteY156" fmla="*/ 88482 h 193063"/>
                <a:gd name="connsiteX157" fmla="*/ 16099 w 222536"/>
                <a:gd name="connsiteY157" fmla="*/ 88482 h 193063"/>
                <a:gd name="connsiteX158" fmla="*/ 18761 w 222536"/>
                <a:gd name="connsiteY158" fmla="*/ 88482 h 193063"/>
                <a:gd name="connsiteX159" fmla="*/ 21423 w 222536"/>
                <a:gd name="connsiteY159" fmla="*/ 88482 h 193063"/>
                <a:gd name="connsiteX160" fmla="*/ 21423 w 222536"/>
                <a:gd name="connsiteY160" fmla="*/ 85820 h 193063"/>
                <a:gd name="connsiteX161" fmla="*/ 21423 w 222536"/>
                <a:gd name="connsiteY161" fmla="*/ 83158 h 193063"/>
                <a:gd name="connsiteX162" fmla="*/ 21423 w 222536"/>
                <a:gd name="connsiteY162" fmla="*/ 80433 h 193063"/>
                <a:gd name="connsiteX163" fmla="*/ 21423 w 222536"/>
                <a:gd name="connsiteY163" fmla="*/ 77771 h 193063"/>
                <a:gd name="connsiteX164" fmla="*/ 21423 w 222536"/>
                <a:gd name="connsiteY164" fmla="*/ 75109 h 193063"/>
                <a:gd name="connsiteX165" fmla="*/ 21423 w 222536"/>
                <a:gd name="connsiteY165" fmla="*/ 72383 h 193063"/>
                <a:gd name="connsiteX166" fmla="*/ 16099 w 222536"/>
                <a:gd name="connsiteY166" fmla="*/ 69721 h 193063"/>
                <a:gd name="connsiteX167" fmla="*/ 16099 w 222536"/>
                <a:gd name="connsiteY167" fmla="*/ 67059 h 193063"/>
                <a:gd name="connsiteX168" fmla="*/ 16099 w 222536"/>
                <a:gd name="connsiteY168" fmla="*/ 64334 h 193063"/>
                <a:gd name="connsiteX169" fmla="*/ 16099 w 222536"/>
                <a:gd name="connsiteY169" fmla="*/ 61672 h 193063"/>
                <a:gd name="connsiteX170" fmla="*/ 16099 w 222536"/>
                <a:gd name="connsiteY170" fmla="*/ 59010 h 193063"/>
                <a:gd name="connsiteX171" fmla="*/ 18761 w 222536"/>
                <a:gd name="connsiteY171" fmla="*/ 56347 h 193063"/>
                <a:gd name="connsiteX172" fmla="*/ 21423 w 222536"/>
                <a:gd name="connsiteY172" fmla="*/ 56347 h 193063"/>
                <a:gd name="connsiteX173" fmla="*/ 24149 w 222536"/>
                <a:gd name="connsiteY173" fmla="*/ 53622 h 193063"/>
                <a:gd name="connsiteX174" fmla="*/ 26811 w 222536"/>
                <a:gd name="connsiteY174" fmla="*/ 53622 h 193063"/>
                <a:gd name="connsiteX175" fmla="*/ 26811 w 222536"/>
                <a:gd name="connsiteY175" fmla="*/ 50960 h 193063"/>
                <a:gd name="connsiteX176" fmla="*/ 29473 w 222536"/>
                <a:gd name="connsiteY176" fmla="*/ 50960 h 193063"/>
                <a:gd name="connsiteX177" fmla="*/ 32198 w 222536"/>
                <a:gd name="connsiteY177" fmla="*/ 50960 h 193063"/>
                <a:gd name="connsiteX178" fmla="*/ 34860 w 222536"/>
                <a:gd name="connsiteY178" fmla="*/ 50960 h 193063"/>
                <a:gd name="connsiteX179" fmla="*/ 37523 w 222536"/>
                <a:gd name="connsiteY179" fmla="*/ 48298 h 193063"/>
                <a:gd name="connsiteX180" fmla="*/ 40248 w 222536"/>
                <a:gd name="connsiteY180" fmla="*/ 45572 h 193063"/>
                <a:gd name="connsiteX181" fmla="*/ 42910 w 222536"/>
                <a:gd name="connsiteY181" fmla="*/ 45572 h 193063"/>
                <a:gd name="connsiteX182" fmla="*/ 42910 w 222536"/>
                <a:gd name="connsiteY182" fmla="*/ 42910 h 193063"/>
                <a:gd name="connsiteX183" fmla="*/ 42910 w 222536"/>
                <a:gd name="connsiteY183" fmla="*/ 40248 h 193063"/>
                <a:gd name="connsiteX184" fmla="*/ 40248 w 222536"/>
                <a:gd name="connsiteY184" fmla="*/ 37523 h 193063"/>
                <a:gd name="connsiteX185" fmla="*/ 37523 w 222536"/>
                <a:gd name="connsiteY185" fmla="*/ 34860 h 193063"/>
                <a:gd name="connsiteX186" fmla="*/ 34860 w 222536"/>
                <a:gd name="connsiteY186" fmla="*/ 32198 h 193063"/>
                <a:gd name="connsiteX187" fmla="*/ 34860 w 222536"/>
                <a:gd name="connsiteY187" fmla="*/ 29473 h 193063"/>
                <a:gd name="connsiteX188" fmla="*/ 34860 w 222536"/>
                <a:gd name="connsiteY188" fmla="*/ 26811 h 193063"/>
                <a:gd name="connsiteX189" fmla="*/ 37523 w 222536"/>
                <a:gd name="connsiteY189" fmla="*/ 26811 h 193063"/>
                <a:gd name="connsiteX190" fmla="*/ 37523 w 222536"/>
                <a:gd name="connsiteY190" fmla="*/ 24149 h 193063"/>
                <a:gd name="connsiteX191" fmla="*/ 40248 w 222536"/>
                <a:gd name="connsiteY191" fmla="*/ 21487 h 193063"/>
                <a:gd name="connsiteX192" fmla="*/ 42910 w 222536"/>
                <a:gd name="connsiteY192" fmla="*/ 18761 h 193063"/>
                <a:gd name="connsiteX193" fmla="*/ 42910 w 222536"/>
                <a:gd name="connsiteY193" fmla="*/ 16099 h 193063"/>
                <a:gd name="connsiteX194" fmla="*/ 42910 w 222536"/>
                <a:gd name="connsiteY194" fmla="*/ 16099 h 193063"/>
                <a:gd name="connsiteX195" fmla="*/ 42910 w 222536"/>
                <a:gd name="connsiteY195" fmla="*/ 16099 h 19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22536" h="193063">
                  <a:moveTo>
                    <a:pt x="42910" y="16099"/>
                  </a:moveTo>
                  <a:lnTo>
                    <a:pt x="45572" y="16099"/>
                  </a:lnTo>
                  <a:lnTo>
                    <a:pt x="45572" y="13437"/>
                  </a:lnTo>
                  <a:lnTo>
                    <a:pt x="48234" y="13437"/>
                  </a:lnTo>
                  <a:lnTo>
                    <a:pt x="50960" y="13437"/>
                  </a:lnTo>
                  <a:lnTo>
                    <a:pt x="53622" y="13437"/>
                  </a:lnTo>
                  <a:lnTo>
                    <a:pt x="53622" y="16099"/>
                  </a:lnTo>
                  <a:lnTo>
                    <a:pt x="56284" y="16099"/>
                  </a:lnTo>
                  <a:lnTo>
                    <a:pt x="56284" y="18761"/>
                  </a:lnTo>
                  <a:lnTo>
                    <a:pt x="59009" y="18761"/>
                  </a:lnTo>
                  <a:lnTo>
                    <a:pt x="61671" y="18761"/>
                  </a:lnTo>
                  <a:lnTo>
                    <a:pt x="64333" y="18761"/>
                  </a:lnTo>
                  <a:lnTo>
                    <a:pt x="67059" y="18761"/>
                  </a:lnTo>
                  <a:lnTo>
                    <a:pt x="69721" y="16099"/>
                  </a:lnTo>
                  <a:lnTo>
                    <a:pt x="72383" y="16099"/>
                  </a:lnTo>
                  <a:lnTo>
                    <a:pt x="75045" y="18761"/>
                  </a:lnTo>
                  <a:lnTo>
                    <a:pt x="77770" y="21487"/>
                  </a:lnTo>
                  <a:lnTo>
                    <a:pt x="80433" y="21487"/>
                  </a:lnTo>
                  <a:lnTo>
                    <a:pt x="83095" y="18761"/>
                  </a:lnTo>
                  <a:lnTo>
                    <a:pt x="85820" y="18761"/>
                  </a:lnTo>
                  <a:lnTo>
                    <a:pt x="85820" y="21487"/>
                  </a:lnTo>
                  <a:lnTo>
                    <a:pt x="88482" y="21487"/>
                  </a:lnTo>
                  <a:lnTo>
                    <a:pt x="91144" y="21487"/>
                  </a:lnTo>
                  <a:lnTo>
                    <a:pt x="93870" y="24149"/>
                  </a:lnTo>
                  <a:lnTo>
                    <a:pt x="96532" y="24149"/>
                  </a:lnTo>
                  <a:lnTo>
                    <a:pt x="99194" y="21487"/>
                  </a:lnTo>
                  <a:lnTo>
                    <a:pt x="101919" y="18761"/>
                  </a:lnTo>
                  <a:lnTo>
                    <a:pt x="101919" y="16099"/>
                  </a:lnTo>
                  <a:lnTo>
                    <a:pt x="104581" y="13437"/>
                  </a:lnTo>
                  <a:lnTo>
                    <a:pt x="107243" y="10712"/>
                  </a:lnTo>
                  <a:lnTo>
                    <a:pt x="109905" y="10712"/>
                  </a:lnTo>
                  <a:lnTo>
                    <a:pt x="142104" y="0"/>
                  </a:lnTo>
                  <a:lnTo>
                    <a:pt x="217212" y="72383"/>
                  </a:lnTo>
                  <a:lnTo>
                    <a:pt x="217212" y="91144"/>
                  </a:lnTo>
                  <a:lnTo>
                    <a:pt x="201113" y="120681"/>
                  </a:lnTo>
                  <a:lnTo>
                    <a:pt x="217212" y="134054"/>
                  </a:lnTo>
                  <a:lnTo>
                    <a:pt x="222536" y="152816"/>
                  </a:lnTo>
                  <a:lnTo>
                    <a:pt x="209163" y="166253"/>
                  </a:lnTo>
                  <a:lnTo>
                    <a:pt x="176964" y="163591"/>
                  </a:lnTo>
                  <a:lnTo>
                    <a:pt x="171577" y="163591"/>
                  </a:lnTo>
                  <a:lnTo>
                    <a:pt x="160865" y="160865"/>
                  </a:lnTo>
                  <a:lnTo>
                    <a:pt x="160865" y="193064"/>
                  </a:lnTo>
                  <a:lnTo>
                    <a:pt x="158203" y="193064"/>
                  </a:lnTo>
                  <a:lnTo>
                    <a:pt x="158203" y="190402"/>
                  </a:lnTo>
                  <a:lnTo>
                    <a:pt x="155541" y="187676"/>
                  </a:lnTo>
                  <a:lnTo>
                    <a:pt x="152816" y="187676"/>
                  </a:lnTo>
                  <a:lnTo>
                    <a:pt x="152816" y="185014"/>
                  </a:lnTo>
                  <a:lnTo>
                    <a:pt x="150153" y="185014"/>
                  </a:lnTo>
                  <a:lnTo>
                    <a:pt x="150153" y="182352"/>
                  </a:lnTo>
                  <a:lnTo>
                    <a:pt x="147491" y="182352"/>
                  </a:lnTo>
                  <a:lnTo>
                    <a:pt x="147491" y="179627"/>
                  </a:lnTo>
                  <a:lnTo>
                    <a:pt x="147491" y="176965"/>
                  </a:lnTo>
                  <a:lnTo>
                    <a:pt x="144766" y="176965"/>
                  </a:lnTo>
                  <a:lnTo>
                    <a:pt x="144766" y="174302"/>
                  </a:lnTo>
                  <a:lnTo>
                    <a:pt x="142104" y="174302"/>
                  </a:lnTo>
                  <a:lnTo>
                    <a:pt x="139442" y="171640"/>
                  </a:lnTo>
                  <a:lnTo>
                    <a:pt x="136716" y="168915"/>
                  </a:lnTo>
                  <a:lnTo>
                    <a:pt x="136716" y="166253"/>
                  </a:lnTo>
                  <a:lnTo>
                    <a:pt x="134054" y="166253"/>
                  </a:lnTo>
                  <a:lnTo>
                    <a:pt x="134054" y="163591"/>
                  </a:lnTo>
                  <a:lnTo>
                    <a:pt x="134054" y="160865"/>
                  </a:lnTo>
                  <a:lnTo>
                    <a:pt x="134054" y="158203"/>
                  </a:lnTo>
                  <a:lnTo>
                    <a:pt x="131392" y="155541"/>
                  </a:lnTo>
                  <a:lnTo>
                    <a:pt x="128730" y="155541"/>
                  </a:lnTo>
                  <a:lnTo>
                    <a:pt x="128730" y="152816"/>
                  </a:lnTo>
                  <a:lnTo>
                    <a:pt x="126005" y="152816"/>
                  </a:lnTo>
                  <a:lnTo>
                    <a:pt x="126005" y="150153"/>
                  </a:lnTo>
                  <a:lnTo>
                    <a:pt x="123343" y="150153"/>
                  </a:lnTo>
                  <a:lnTo>
                    <a:pt x="120681" y="150153"/>
                  </a:lnTo>
                  <a:lnTo>
                    <a:pt x="117955" y="150153"/>
                  </a:lnTo>
                  <a:lnTo>
                    <a:pt x="115293" y="147491"/>
                  </a:lnTo>
                  <a:lnTo>
                    <a:pt x="112631" y="147491"/>
                  </a:lnTo>
                  <a:lnTo>
                    <a:pt x="109905" y="147491"/>
                  </a:lnTo>
                  <a:lnTo>
                    <a:pt x="107243" y="147491"/>
                  </a:lnTo>
                  <a:lnTo>
                    <a:pt x="104581" y="147491"/>
                  </a:lnTo>
                  <a:lnTo>
                    <a:pt x="101919" y="147491"/>
                  </a:lnTo>
                  <a:lnTo>
                    <a:pt x="99194" y="147491"/>
                  </a:lnTo>
                  <a:lnTo>
                    <a:pt x="96532" y="147491"/>
                  </a:lnTo>
                  <a:lnTo>
                    <a:pt x="93870" y="147491"/>
                  </a:lnTo>
                  <a:lnTo>
                    <a:pt x="91144" y="147491"/>
                  </a:lnTo>
                  <a:lnTo>
                    <a:pt x="88482" y="147491"/>
                  </a:lnTo>
                  <a:lnTo>
                    <a:pt x="88482" y="144830"/>
                  </a:lnTo>
                  <a:lnTo>
                    <a:pt x="85820" y="144830"/>
                  </a:lnTo>
                  <a:lnTo>
                    <a:pt x="85820" y="147491"/>
                  </a:lnTo>
                  <a:lnTo>
                    <a:pt x="83095" y="147491"/>
                  </a:lnTo>
                  <a:lnTo>
                    <a:pt x="80433" y="150153"/>
                  </a:lnTo>
                  <a:lnTo>
                    <a:pt x="77770" y="150153"/>
                  </a:lnTo>
                  <a:lnTo>
                    <a:pt x="75045" y="150153"/>
                  </a:lnTo>
                  <a:lnTo>
                    <a:pt x="72383" y="152816"/>
                  </a:lnTo>
                  <a:lnTo>
                    <a:pt x="72383" y="155541"/>
                  </a:lnTo>
                  <a:lnTo>
                    <a:pt x="69721" y="155541"/>
                  </a:lnTo>
                  <a:lnTo>
                    <a:pt x="67059" y="152816"/>
                  </a:lnTo>
                  <a:lnTo>
                    <a:pt x="64333" y="155541"/>
                  </a:lnTo>
                  <a:lnTo>
                    <a:pt x="61671" y="155541"/>
                  </a:lnTo>
                  <a:lnTo>
                    <a:pt x="59009" y="155541"/>
                  </a:lnTo>
                  <a:lnTo>
                    <a:pt x="59009" y="152816"/>
                  </a:lnTo>
                  <a:lnTo>
                    <a:pt x="56284" y="152816"/>
                  </a:lnTo>
                  <a:lnTo>
                    <a:pt x="53622" y="152816"/>
                  </a:lnTo>
                  <a:lnTo>
                    <a:pt x="50960" y="155541"/>
                  </a:lnTo>
                  <a:lnTo>
                    <a:pt x="48234" y="155541"/>
                  </a:lnTo>
                  <a:lnTo>
                    <a:pt x="48234" y="152816"/>
                  </a:lnTo>
                  <a:lnTo>
                    <a:pt x="48234" y="150153"/>
                  </a:lnTo>
                  <a:lnTo>
                    <a:pt x="45572" y="147491"/>
                  </a:lnTo>
                  <a:lnTo>
                    <a:pt x="42910" y="147491"/>
                  </a:lnTo>
                  <a:lnTo>
                    <a:pt x="42910" y="144830"/>
                  </a:lnTo>
                  <a:lnTo>
                    <a:pt x="40248" y="144830"/>
                  </a:lnTo>
                  <a:lnTo>
                    <a:pt x="40248" y="142104"/>
                  </a:lnTo>
                  <a:lnTo>
                    <a:pt x="42910" y="142104"/>
                  </a:lnTo>
                  <a:lnTo>
                    <a:pt x="45572" y="142104"/>
                  </a:lnTo>
                  <a:lnTo>
                    <a:pt x="45572" y="139442"/>
                  </a:lnTo>
                  <a:lnTo>
                    <a:pt x="45572" y="136780"/>
                  </a:lnTo>
                  <a:lnTo>
                    <a:pt x="42910" y="136780"/>
                  </a:lnTo>
                  <a:lnTo>
                    <a:pt x="40248" y="136780"/>
                  </a:lnTo>
                  <a:lnTo>
                    <a:pt x="40248" y="134054"/>
                  </a:lnTo>
                  <a:lnTo>
                    <a:pt x="40248" y="131392"/>
                  </a:lnTo>
                  <a:lnTo>
                    <a:pt x="37523" y="131392"/>
                  </a:lnTo>
                  <a:lnTo>
                    <a:pt x="34860" y="131392"/>
                  </a:lnTo>
                  <a:lnTo>
                    <a:pt x="34860" y="128730"/>
                  </a:lnTo>
                  <a:lnTo>
                    <a:pt x="29473" y="131392"/>
                  </a:lnTo>
                  <a:lnTo>
                    <a:pt x="26811" y="131392"/>
                  </a:lnTo>
                  <a:lnTo>
                    <a:pt x="26811" y="134054"/>
                  </a:lnTo>
                  <a:lnTo>
                    <a:pt x="26811" y="136780"/>
                  </a:lnTo>
                  <a:lnTo>
                    <a:pt x="26811" y="139442"/>
                  </a:lnTo>
                  <a:lnTo>
                    <a:pt x="24149" y="139442"/>
                  </a:lnTo>
                  <a:lnTo>
                    <a:pt x="21423" y="139442"/>
                  </a:lnTo>
                  <a:lnTo>
                    <a:pt x="21423" y="136780"/>
                  </a:lnTo>
                  <a:lnTo>
                    <a:pt x="21423" y="134054"/>
                  </a:lnTo>
                  <a:lnTo>
                    <a:pt x="21423" y="136780"/>
                  </a:lnTo>
                  <a:lnTo>
                    <a:pt x="21423" y="139442"/>
                  </a:lnTo>
                  <a:lnTo>
                    <a:pt x="18761" y="139442"/>
                  </a:lnTo>
                  <a:lnTo>
                    <a:pt x="18761" y="142104"/>
                  </a:lnTo>
                  <a:lnTo>
                    <a:pt x="18761" y="139442"/>
                  </a:lnTo>
                  <a:lnTo>
                    <a:pt x="18761" y="136780"/>
                  </a:lnTo>
                  <a:lnTo>
                    <a:pt x="18761" y="134054"/>
                  </a:lnTo>
                  <a:lnTo>
                    <a:pt x="21423" y="131392"/>
                  </a:lnTo>
                  <a:lnTo>
                    <a:pt x="18761" y="128730"/>
                  </a:lnTo>
                  <a:lnTo>
                    <a:pt x="18761" y="126005"/>
                  </a:lnTo>
                  <a:lnTo>
                    <a:pt x="16099" y="126005"/>
                  </a:lnTo>
                  <a:lnTo>
                    <a:pt x="13437" y="126005"/>
                  </a:lnTo>
                  <a:lnTo>
                    <a:pt x="10712" y="128730"/>
                  </a:lnTo>
                  <a:lnTo>
                    <a:pt x="8050" y="128730"/>
                  </a:lnTo>
                  <a:lnTo>
                    <a:pt x="8050" y="126005"/>
                  </a:lnTo>
                  <a:lnTo>
                    <a:pt x="5388" y="123343"/>
                  </a:lnTo>
                  <a:lnTo>
                    <a:pt x="2662" y="123343"/>
                  </a:lnTo>
                  <a:lnTo>
                    <a:pt x="2662" y="120681"/>
                  </a:lnTo>
                  <a:lnTo>
                    <a:pt x="0" y="117955"/>
                  </a:lnTo>
                  <a:lnTo>
                    <a:pt x="0" y="115293"/>
                  </a:lnTo>
                  <a:lnTo>
                    <a:pt x="2662" y="112631"/>
                  </a:lnTo>
                  <a:lnTo>
                    <a:pt x="2662" y="109969"/>
                  </a:lnTo>
                  <a:lnTo>
                    <a:pt x="5388" y="107244"/>
                  </a:lnTo>
                  <a:lnTo>
                    <a:pt x="5388" y="104581"/>
                  </a:lnTo>
                  <a:lnTo>
                    <a:pt x="8050" y="99194"/>
                  </a:lnTo>
                  <a:lnTo>
                    <a:pt x="10712" y="96532"/>
                  </a:lnTo>
                  <a:lnTo>
                    <a:pt x="13437" y="96532"/>
                  </a:lnTo>
                  <a:lnTo>
                    <a:pt x="13437" y="93870"/>
                  </a:lnTo>
                  <a:lnTo>
                    <a:pt x="13437" y="91144"/>
                  </a:lnTo>
                  <a:lnTo>
                    <a:pt x="13437" y="88482"/>
                  </a:lnTo>
                  <a:lnTo>
                    <a:pt x="16099" y="88482"/>
                  </a:lnTo>
                  <a:lnTo>
                    <a:pt x="18761" y="88482"/>
                  </a:lnTo>
                  <a:lnTo>
                    <a:pt x="21423" y="88482"/>
                  </a:lnTo>
                  <a:lnTo>
                    <a:pt x="21423" y="85820"/>
                  </a:lnTo>
                  <a:lnTo>
                    <a:pt x="21423" y="83158"/>
                  </a:lnTo>
                  <a:lnTo>
                    <a:pt x="21423" y="80433"/>
                  </a:lnTo>
                  <a:lnTo>
                    <a:pt x="21423" y="77771"/>
                  </a:lnTo>
                  <a:lnTo>
                    <a:pt x="21423" y="75109"/>
                  </a:lnTo>
                  <a:lnTo>
                    <a:pt x="21423" y="72383"/>
                  </a:lnTo>
                  <a:lnTo>
                    <a:pt x="16099" y="69721"/>
                  </a:lnTo>
                  <a:lnTo>
                    <a:pt x="16099" y="67059"/>
                  </a:lnTo>
                  <a:lnTo>
                    <a:pt x="16099" y="64334"/>
                  </a:lnTo>
                  <a:lnTo>
                    <a:pt x="16099" y="61672"/>
                  </a:lnTo>
                  <a:lnTo>
                    <a:pt x="16099" y="59010"/>
                  </a:lnTo>
                  <a:lnTo>
                    <a:pt x="18761" y="56347"/>
                  </a:lnTo>
                  <a:lnTo>
                    <a:pt x="21423" y="56347"/>
                  </a:lnTo>
                  <a:lnTo>
                    <a:pt x="24149" y="53622"/>
                  </a:lnTo>
                  <a:lnTo>
                    <a:pt x="26811" y="53622"/>
                  </a:lnTo>
                  <a:lnTo>
                    <a:pt x="26811" y="50960"/>
                  </a:lnTo>
                  <a:lnTo>
                    <a:pt x="29473" y="50960"/>
                  </a:lnTo>
                  <a:lnTo>
                    <a:pt x="32198" y="50960"/>
                  </a:lnTo>
                  <a:lnTo>
                    <a:pt x="34860" y="50960"/>
                  </a:lnTo>
                  <a:lnTo>
                    <a:pt x="37523" y="48298"/>
                  </a:lnTo>
                  <a:lnTo>
                    <a:pt x="40248" y="45572"/>
                  </a:lnTo>
                  <a:lnTo>
                    <a:pt x="42910" y="45572"/>
                  </a:lnTo>
                  <a:lnTo>
                    <a:pt x="42910" y="42910"/>
                  </a:lnTo>
                  <a:lnTo>
                    <a:pt x="42910" y="40248"/>
                  </a:lnTo>
                  <a:lnTo>
                    <a:pt x="40248" y="37523"/>
                  </a:lnTo>
                  <a:lnTo>
                    <a:pt x="37523" y="34860"/>
                  </a:lnTo>
                  <a:lnTo>
                    <a:pt x="34860" y="32198"/>
                  </a:lnTo>
                  <a:lnTo>
                    <a:pt x="34860" y="29473"/>
                  </a:lnTo>
                  <a:lnTo>
                    <a:pt x="34860" y="26811"/>
                  </a:lnTo>
                  <a:lnTo>
                    <a:pt x="37523" y="26811"/>
                  </a:lnTo>
                  <a:lnTo>
                    <a:pt x="37523" y="24149"/>
                  </a:lnTo>
                  <a:lnTo>
                    <a:pt x="40248" y="21487"/>
                  </a:lnTo>
                  <a:lnTo>
                    <a:pt x="42910" y="18761"/>
                  </a:lnTo>
                  <a:lnTo>
                    <a:pt x="42910" y="16099"/>
                  </a:lnTo>
                  <a:lnTo>
                    <a:pt x="42910" y="16099"/>
                  </a:lnTo>
                  <a:lnTo>
                    <a:pt x="42910" y="16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6" name="Freeform: Shape 55">
              <a:extLst>
                <a:ext uri="{FF2B5EF4-FFF2-40B4-BE49-F238E27FC236}">
                  <a16:creationId xmlns:a16="http://schemas.microsoft.com/office/drawing/2014/main" id="{96A34D01-1ADF-BED6-8C8C-5F4FB92A5878}"/>
                </a:ext>
              </a:extLst>
            </p:cNvPr>
            <p:cNvSpPr/>
            <p:nvPr/>
          </p:nvSpPr>
          <p:spPr>
            <a:xfrm>
              <a:off x="3859290" y="4275474"/>
              <a:ext cx="136716" cy="61671"/>
            </a:xfrm>
            <a:custGeom>
              <a:avLst/>
              <a:gdLst>
                <a:gd name="connsiteX0" fmla="*/ 0 w 136716"/>
                <a:gd name="connsiteY0" fmla="*/ 34860 h 61671"/>
                <a:gd name="connsiteX1" fmla="*/ 2662 w 136716"/>
                <a:gd name="connsiteY1" fmla="*/ 34860 h 61671"/>
                <a:gd name="connsiteX2" fmla="*/ 5324 w 136716"/>
                <a:gd name="connsiteY2" fmla="*/ 34860 h 61671"/>
                <a:gd name="connsiteX3" fmla="*/ 8050 w 136716"/>
                <a:gd name="connsiteY3" fmla="*/ 34860 h 61671"/>
                <a:gd name="connsiteX4" fmla="*/ 10712 w 136716"/>
                <a:gd name="connsiteY4" fmla="*/ 32198 h 61671"/>
                <a:gd name="connsiteX5" fmla="*/ 16099 w 136716"/>
                <a:gd name="connsiteY5" fmla="*/ 29537 h 61671"/>
                <a:gd name="connsiteX6" fmla="*/ 16099 w 136716"/>
                <a:gd name="connsiteY6" fmla="*/ 26874 h 61671"/>
                <a:gd name="connsiteX7" fmla="*/ 26811 w 136716"/>
                <a:gd name="connsiteY7" fmla="*/ 24149 h 61671"/>
                <a:gd name="connsiteX8" fmla="*/ 56284 w 136716"/>
                <a:gd name="connsiteY8" fmla="*/ 24149 h 61671"/>
                <a:gd name="connsiteX9" fmla="*/ 58946 w 136716"/>
                <a:gd name="connsiteY9" fmla="*/ 24149 h 61671"/>
                <a:gd name="connsiteX10" fmla="*/ 61671 w 136716"/>
                <a:gd name="connsiteY10" fmla="*/ 21487 h 61671"/>
                <a:gd name="connsiteX11" fmla="*/ 64334 w 136716"/>
                <a:gd name="connsiteY11" fmla="*/ 18825 h 61671"/>
                <a:gd name="connsiteX12" fmla="*/ 66995 w 136716"/>
                <a:gd name="connsiteY12" fmla="*/ 18825 h 61671"/>
                <a:gd name="connsiteX13" fmla="*/ 75045 w 136716"/>
                <a:gd name="connsiteY13" fmla="*/ 13437 h 61671"/>
                <a:gd name="connsiteX14" fmla="*/ 77771 w 136716"/>
                <a:gd name="connsiteY14" fmla="*/ 13437 h 61671"/>
                <a:gd name="connsiteX15" fmla="*/ 80433 w 136716"/>
                <a:gd name="connsiteY15" fmla="*/ 13437 h 61671"/>
                <a:gd name="connsiteX16" fmla="*/ 83095 w 136716"/>
                <a:gd name="connsiteY16" fmla="*/ 13437 h 61671"/>
                <a:gd name="connsiteX17" fmla="*/ 85757 w 136716"/>
                <a:gd name="connsiteY17" fmla="*/ 13437 h 61671"/>
                <a:gd name="connsiteX18" fmla="*/ 88482 w 136716"/>
                <a:gd name="connsiteY18" fmla="*/ 13437 h 61671"/>
                <a:gd name="connsiteX19" fmla="*/ 91144 w 136716"/>
                <a:gd name="connsiteY19" fmla="*/ 13437 h 61671"/>
                <a:gd name="connsiteX20" fmla="*/ 93806 w 136716"/>
                <a:gd name="connsiteY20" fmla="*/ 13437 h 61671"/>
                <a:gd name="connsiteX21" fmla="*/ 99194 w 136716"/>
                <a:gd name="connsiteY21" fmla="*/ 13437 h 61671"/>
                <a:gd name="connsiteX22" fmla="*/ 101856 w 136716"/>
                <a:gd name="connsiteY22" fmla="*/ 13437 h 61671"/>
                <a:gd name="connsiteX23" fmla="*/ 104581 w 136716"/>
                <a:gd name="connsiteY23" fmla="*/ 13437 h 61671"/>
                <a:gd name="connsiteX24" fmla="*/ 107243 w 136716"/>
                <a:gd name="connsiteY24" fmla="*/ 10775 h 61671"/>
                <a:gd name="connsiteX25" fmla="*/ 109906 w 136716"/>
                <a:gd name="connsiteY25" fmla="*/ 10775 h 61671"/>
                <a:gd name="connsiteX26" fmla="*/ 112568 w 136716"/>
                <a:gd name="connsiteY26" fmla="*/ 10775 h 61671"/>
                <a:gd name="connsiteX27" fmla="*/ 115293 w 136716"/>
                <a:gd name="connsiteY27" fmla="*/ 10775 h 61671"/>
                <a:gd name="connsiteX28" fmla="*/ 117955 w 136716"/>
                <a:gd name="connsiteY28" fmla="*/ 10775 h 61671"/>
                <a:gd name="connsiteX29" fmla="*/ 120617 w 136716"/>
                <a:gd name="connsiteY29" fmla="*/ 10775 h 61671"/>
                <a:gd name="connsiteX30" fmla="*/ 123343 w 136716"/>
                <a:gd name="connsiteY30" fmla="*/ 10775 h 61671"/>
                <a:gd name="connsiteX31" fmla="*/ 126005 w 136716"/>
                <a:gd name="connsiteY31" fmla="*/ 8050 h 61671"/>
                <a:gd name="connsiteX32" fmla="*/ 128667 w 136716"/>
                <a:gd name="connsiteY32" fmla="*/ 8050 h 61671"/>
                <a:gd name="connsiteX33" fmla="*/ 128667 w 136716"/>
                <a:gd name="connsiteY33" fmla="*/ 5388 h 61671"/>
                <a:gd name="connsiteX34" fmla="*/ 128667 w 136716"/>
                <a:gd name="connsiteY34" fmla="*/ 2725 h 61671"/>
                <a:gd name="connsiteX35" fmla="*/ 131392 w 136716"/>
                <a:gd name="connsiteY35" fmla="*/ 2725 h 61671"/>
                <a:gd name="connsiteX36" fmla="*/ 131392 w 136716"/>
                <a:gd name="connsiteY36" fmla="*/ 0 h 61671"/>
                <a:gd name="connsiteX37" fmla="*/ 134054 w 136716"/>
                <a:gd name="connsiteY37" fmla="*/ 0 h 61671"/>
                <a:gd name="connsiteX38" fmla="*/ 134054 w 136716"/>
                <a:gd name="connsiteY38" fmla="*/ 2725 h 61671"/>
                <a:gd name="connsiteX39" fmla="*/ 131392 w 136716"/>
                <a:gd name="connsiteY39" fmla="*/ 2725 h 61671"/>
                <a:gd name="connsiteX40" fmla="*/ 131392 w 136716"/>
                <a:gd name="connsiteY40" fmla="*/ 5388 h 61671"/>
                <a:gd name="connsiteX41" fmla="*/ 131392 w 136716"/>
                <a:gd name="connsiteY41" fmla="*/ 8050 h 61671"/>
                <a:gd name="connsiteX42" fmla="*/ 131392 w 136716"/>
                <a:gd name="connsiteY42" fmla="*/ 10775 h 61671"/>
                <a:gd name="connsiteX43" fmla="*/ 134054 w 136716"/>
                <a:gd name="connsiteY43" fmla="*/ 13437 h 61671"/>
                <a:gd name="connsiteX44" fmla="*/ 136716 w 136716"/>
                <a:gd name="connsiteY44" fmla="*/ 16099 h 61671"/>
                <a:gd name="connsiteX45" fmla="*/ 136716 w 136716"/>
                <a:gd name="connsiteY45" fmla="*/ 18825 h 61671"/>
                <a:gd name="connsiteX46" fmla="*/ 134054 w 136716"/>
                <a:gd name="connsiteY46" fmla="*/ 18825 h 61671"/>
                <a:gd name="connsiteX47" fmla="*/ 134054 w 136716"/>
                <a:gd name="connsiteY47" fmla="*/ 21487 h 61671"/>
                <a:gd name="connsiteX48" fmla="*/ 128667 w 136716"/>
                <a:gd name="connsiteY48" fmla="*/ 21487 h 61671"/>
                <a:gd name="connsiteX49" fmla="*/ 126005 w 136716"/>
                <a:gd name="connsiteY49" fmla="*/ 24149 h 61671"/>
                <a:gd name="connsiteX50" fmla="*/ 126005 w 136716"/>
                <a:gd name="connsiteY50" fmla="*/ 29537 h 61671"/>
                <a:gd name="connsiteX51" fmla="*/ 123343 w 136716"/>
                <a:gd name="connsiteY51" fmla="*/ 29537 h 61671"/>
                <a:gd name="connsiteX52" fmla="*/ 123343 w 136716"/>
                <a:gd name="connsiteY52" fmla="*/ 26874 h 61671"/>
                <a:gd name="connsiteX53" fmla="*/ 120617 w 136716"/>
                <a:gd name="connsiteY53" fmla="*/ 26874 h 61671"/>
                <a:gd name="connsiteX54" fmla="*/ 120617 w 136716"/>
                <a:gd name="connsiteY54" fmla="*/ 29537 h 61671"/>
                <a:gd name="connsiteX55" fmla="*/ 117955 w 136716"/>
                <a:gd name="connsiteY55" fmla="*/ 29537 h 61671"/>
                <a:gd name="connsiteX56" fmla="*/ 117955 w 136716"/>
                <a:gd name="connsiteY56" fmla="*/ 32198 h 61671"/>
                <a:gd name="connsiteX57" fmla="*/ 117955 w 136716"/>
                <a:gd name="connsiteY57" fmla="*/ 34860 h 61671"/>
                <a:gd name="connsiteX58" fmla="*/ 115293 w 136716"/>
                <a:gd name="connsiteY58" fmla="*/ 34860 h 61671"/>
                <a:gd name="connsiteX59" fmla="*/ 115293 w 136716"/>
                <a:gd name="connsiteY59" fmla="*/ 32198 h 61671"/>
                <a:gd name="connsiteX60" fmla="*/ 115293 w 136716"/>
                <a:gd name="connsiteY60" fmla="*/ 29537 h 61671"/>
                <a:gd name="connsiteX61" fmla="*/ 112568 w 136716"/>
                <a:gd name="connsiteY61" fmla="*/ 29537 h 61671"/>
                <a:gd name="connsiteX62" fmla="*/ 112568 w 136716"/>
                <a:gd name="connsiteY62" fmla="*/ 32198 h 61671"/>
                <a:gd name="connsiteX63" fmla="*/ 112568 w 136716"/>
                <a:gd name="connsiteY63" fmla="*/ 34860 h 61671"/>
                <a:gd name="connsiteX64" fmla="*/ 109906 w 136716"/>
                <a:gd name="connsiteY64" fmla="*/ 34860 h 61671"/>
                <a:gd name="connsiteX65" fmla="*/ 107243 w 136716"/>
                <a:gd name="connsiteY65" fmla="*/ 34860 h 61671"/>
                <a:gd name="connsiteX66" fmla="*/ 104581 w 136716"/>
                <a:gd name="connsiteY66" fmla="*/ 34860 h 61671"/>
                <a:gd name="connsiteX67" fmla="*/ 104581 w 136716"/>
                <a:gd name="connsiteY67" fmla="*/ 37586 h 61671"/>
                <a:gd name="connsiteX68" fmla="*/ 101856 w 136716"/>
                <a:gd name="connsiteY68" fmla="*/ 37586 h 61671"/>
                <a:gd name="connsiteX69" fmla="*/ 99194 w 136716"/>
                <a:gd name="connsiteY69" fmla="*/ 40248 h 61671"/>
                <a:gd name="connsiteX70" fmla="*/ 96532 w 136716"/>
                <a:gd name="connsiteY70" fmla="*/ 40248 h 61671"/>
                <a:gd name="connsiteX71" fmla="*/ 93806 w 136716"/>
                <a:gd name="connsiteY71" fmla="*/ 40248 h 61671"/>
                <a:gd name="connsiteX72" fmla="*/ 93806 w 136716"/>
                <a:gd name="connsiteY72" fmla="*/ 42910 h 61671"/>
                <a:gd name="connsiteX73" fmla="*/ 91144 w 136716"/>
                <a:gd name="connsiteY73" fmla="*/ 42910 h 61671"/>
                <a:gd name="connsiteX74" fmla="*/ 88482 w 136716"/>
                <a:gd name="connsiteY74" fmla="*/ 42910 h 61671"/>
                <a:gd name="connsiteX75" fmla="*/ 88482 w 136716"/>
                <a:gd name="connsiteY75" fmla="*/ 45636 h 61671"/>
                <a:gd name="connsiteX76" fmla="*/ 85757 w 136716"/>
                <a:gd name="connsiteY76" fmla="*/ 45636 h 61671"/>
                <a:gd name="connsiteX77" fmla="*/ 85757 w 136716"/>
                <a:gd name="connsiteY77" fmla="*/ 48298 h 61671"/>
                <a:gd name="connsiteX78" fmla="*/ 83095 w 136716"/>
                <a:gd name="connsiteY78" fmla="*/ 48298 h 61671"/>
                <a:gd name="connsiteX79" fmla="*/ 80433 w 136716"/>
                <a:gd name="connsiteY79" fmla="*/ 50960 h 61671"/>
                <a:gd name="connsiteX80" fmla="*/ 77771 w 136716"/>
                <a:gd name="connsiteY80" fmla="*/ 50960 h 61671"/>
                <a:gd name="connsiteX81" fmla="*/ 77771 w 136716"/>
                <a:gd name="connsiteY81" fmla="*/ 53685 h 61671"/>
                <a:gd name="connsiteX82" fmla="*/ 75045 w 136716"/>
                <a:gd name="connsiteY82" fmla="*/ 53685 h 61671"/>
                <a:gd name="connsiteX83" fmla="*/ 72383 w 136716"/>
                <a:gd name="connsiteY83" fmla="*/ 56347 h 61671"/>
                <a:gd name="connsiteX84" fmla="*/ 69721 w 136716"/>
                <a:gd name="connsiteY84" fmla="*/ 56347 h 61671"/>
                <a:gd name="connsiteX85" fmla="*/ 69721 w 136716"/>
                <a:gd name="connsiteY85" fmla="*/ 59009 h 61671"/>
                <a:gd name="connsiteX86" fmla="*/ 66995 w 136716"/>
                <a:gd name="connsiteY86" fmla="*/ 59009 h 61671"/>
                <a:gd name="connsiteX87" fmla="*/ 64334 w 136716"/>
                <a:gd name="connsiteY87" fmla="*/ 61672 h 61671"/>
                <a:gd name="connsiteX88" fmla="*/ 61671 w 136716"/>
                <a:gd name="connsiteY88" fmla="*/ 61672 h 61671"/>
                <a:gd name="connsiteX89" fmla="*/ 58946 w 136716"/>
                <a:gd name="connsiteY89" fmla="*/ 61672 h 61671"/>
                <a:gd name="connsiteX90" fmla="*/ 58946 w 136716"/>
                <a:gd name="connsiteY90" fmla="*/ 59009 h 61671"/>
                <a:gd name="connsiteX91" fmla="*/ 56284 w 136716"/>
                <a:gd name="connsiteY91" fmla="*/ 56347 h 61671"/>
                <a:gd name="connsiteX92" fmla="*/ 53622 w 136716"/>
                <a:gd name="connsiteY92" fmla="*/ 56347 h 61671"/>
                <a:gd name="connsiteX93" fmla="*/ 50960 w 136716"/>
                <a:gd name="connsiteY93" fmla="*/ 53685 h 61671"/>
                <a:gd name="connsiteX94" fmla="*/ 50960 w 136716"/>
                <a:gd name="connsiteY94" fmla="*/ 50960 h 61671"/>
                <a:gd name="connsiteX95" fmla="*/ 48234 w 136716"/>
                <a:gd name="connsiteY95" fmla="*/ 50960 h 61671"/>
                <a:gd name="connsiteX96" fmla="*/ 48234 w 136716"/>
                <a:gd name="connsiteY96" fmla="*/ 48298 h 61671"/>
                <a:gd name="connsiteX97" fmla="*/ 45572 w 136716"/>
                <a:gd name="connsiteY97" fmla="*/ 48298 h 61671"/>
                <a:gd name="connsiteX98" fmla="*/ 42910 w 136716"/>
                <a:gd name="connsiteY98" fmla="*/ 48298 h 61671"/>
                <a:gd name="connsiteX99" fmla="*/ 40185 w 136716"/>
                <a:gd name="connsiteY99" fmla="*/ 48298 h 61671"/>
                <a:gd name="connsiteX100" fmla="*/ 37523 w 136716"/>
                <a:gd name="connsiteY100" fmla="*/ 48298 h 61671"/>
                <a:gd name="connsiteX101" fmla="*/ 34860 w 136716"/>
                <a:gd name="connsiteY101" fmla="*/ 48298 h 61671"/>
                <a:gd name="connsiteX102" fmla="*/ 32135 w 136716"/>
                <a:gd name="connsiteY102" fmla="*/ 48298 h 61671"/>
                <a:gd name="connsiteX103" fmla="*/ 29473 w 136716"/>
                <a:gd name="connsiteY103" fmla="*/ 48298 h 61671"/>
                <a:gd name="connsiteX104" fmla="*/ 26811 w 136716"/>
                <a:gd name="connsiteY104" fmla="*/ 48298 h 61671"/>
                <a:gd name="connsiteX105" fmla="*/ 24086 w 136716"/>
                <a:gd name="connsiteY105" fmla="*/ 48298 h 61671"/>
                <a:gd name="connsiteX106" fmla="*/ 24086 w 136716"/>
                <a:gd name="connsiteY106" fmla="*/ 45636 h 61671"/>
                <a:gd name="connsiteX107" fmla="*/ 21423 w 136716"/>
                <a:gd name="connsiteY107" fmla="*/ 45636 h 61671"/>
                <a:gd name="connsiteX108" fmla="*/ 18761 w 136716"/>
                <a:gd name="connsiteY108" fmla="*/ 45636 h 61671"/>
                <a:gd name="connsiteX109" fmla="*/ 16099 w 136716"/>
                <a:gd name="connsiteY109" fmla="*/ 42910 h 61671"/>
                <a:gd name="connsiteX110" fmla="*/ 13374 w 136716"/>
                <a:gd name="connsiteY110" fmla="*/ 42910 h 61671"/>
                <a:gd name="connsiteX111" fmla="*/ 10712 w 136716"/>
                <a:gd name="connsiteY111" fmla="*/ 42910 h 61671"/>
                <a:gd name="connsiteX112" fmla="*/ 10712 w 136716"/>
                <a:gd name="connsiteY112" fmla="*/ 40248 h 61671"/>
                <a:gd name="connsiteX113" fmla="*/ 8050 w 136716"/>
                <a:gd name="connsiteY113" fmla="*/ 40248 h 61671"/>
                <a:gd name="connsiteX114" fmla="*/ 5324 w 136716"/>
                <a:gd name="connsiteY114" fmla="*/ 40248 h 61671"/>
                <a:gd name="connsiteX115" fmla="*/ 5324 w 136716"/>
                <a:gd name="connsiteY115" fmla="*/ 37586 h 61671"/>
                <a:gd name="connsiteX116" fmla="*/ 2662 w 136716"/>
                <a:gd name="connsiteY116" fmla="*/ 37586 h 61671"/>
                <a:gd name="connsiteX117" fmla="*/ 0 w 136716"/>
                <a:gd name="connsiteY117" fmla="*/ 34860 h 61671"/>
                <a:gd name="connsiteX118" fmla="*/ 0 w 136716"/>
                <a:gd name="connsiteY118" fmla="*/ 34860 h 6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6716" h="61671">
                  <a:moveTo>
                    <a:pt x="0" y="34860"/>
                  </a:moveTo>
                  <a:lnTo>
                    <a:pt x="2662" y="34860"/>
                  </a:lnTo>
                  <a:lnTo>
                    <a:pt x="5324" y="34860"/>
                  </a:lnTo>
                  <a:lnTo>
                    <a:pt x="8050" y="34860"/>
                  </a:lnTo>
                  <a:lnTo>
                    <a:pt x="10712" y="32198"/>
                  </a:lnTo>
                  <a:lnTo>
                    <a:pt x="16099" y="29537"/>
                  </a:lnTo>
                  <a:lnTo>
                    <a:pt x="16099" y="26874"/>
                  </a:lnTo>
                  <a:lnTo>
                    <a:pt x="26811" y="24149"/>
                  </a:lnTo>
                  <a:lnTo>
                    <a:pt x="56284" y="24149"/>
                  </a:lnTo>
                  <a:lnTo>
                    <a:pt x="58946" y="24149"/>
                  </a:lnTo>
                  <a:lnTo>
                    <a:pt x="61671" y="21487"/>
                  </a:lnTo>
                  <a:lnTo>
                    <a:pt x="64334" y="18825"/>
                  </a:lnTo>
                  <a:lnTo>
                    <a:pt x="66995" y="18825"/>
                  </a:lnTo>
                  <a:lnTo>
                    <a:pt x="75045" y="13437"/>
                  </a:lnTo>
                  <a:lnTo>
                    <a:pt x="77771" y="13437"/>
                  </a:lnTo>
                  <a:lnTo>
                    <a:pt x="80433" y="13437"/>
                  </a:lnTo>
                  <a:lnTo>
                    <a:pt x="83095" y="13437"/>
                  </a:lnTo>
                  <a:lnTo>
                    <a:pt x="85757" y="13437"/>
                  </a:lnTo>
                  <a:lnTo>
                    <a:pt x="88482" y="13437"/>
                  </a:lnTo>
                  <a:lnTo>
                    <a:pt x="91144" y="13437"/>
                  </a:lnTo>
                  <a:lnTo>
                    <a:pt x="93806" y="13437"/>
                  </a:lnTo>
                  <a:lnTo>
                    <a:pt x="99194" y="13437"/>
                  </a:lnTo>
                  <a:lnTo>
                    <a:pt x="101856" y="13437"/>
                  </a:lnTo>
                  <a:lnTo>
                    <a:pt x="104581" y="13437"/>
                  </a:lnTo>
                  <a:lnTo>
                    <a:pt x="107243" y="10775"/>
                  </a:lnTo>
                  <a:lnTo>
                    <a:pt x="109906" y="10775"/>
                  </a:lnTo>
                  <a:lnTo>
                    <a:pt x="112568" y="10775"/>
                  </a:lnTo>
                  <a:lnTo>
                    <a:pt x="115293" y="10775"/>
                  </a:lnTo>
                  <a:lnTo>
                    <a:pt x="117955" y="10775"/>
                  </a:lnTo>
                  <a:lnTo>
                    <a:pt x="120617" y="10775"/>
                  </a:lnTo>
                  <a:lnTo>
                    <a:pt x="123343" y="10775"/>
                  </a:lnTo>
                  <a:lnTo>
                    <a:pt x="126005" y="8050"/>
                  </a:lnTo>
                  <a:lnTo>
                    <a:pt x="128667" y="8050"/>
                  </a:lnTo>
                  <a:lnTo>
                    <a:pt x="128667" y="5388"/>
                  </a:lnTo>
                  <a:lnTo>
                    <a:pt x="128667" y="2725"/>
                  </a:lnTo>
                  <a:lnTo>
                    <a:pt x="131392" y="2725"/>
                  </a:lnTo>
                  <a:lnTo>
                    <a:pt x="131392" y="0"/>
                  </a:lnTo>
                  <a:lnTo>
                    <a:pt x="134054" y="0"/>
                  </a:lnTo>
                  <a:lnTo>
                    <a:pt x="134054" y="2725"/>
                  </a:lnTo>
                  <a:lnTo>
                    <a:pt x="131392" y="2725"/>
                  </a:lnTo>
                  <a:lnTo>
                    <a:pt x="131392" y="5388"/>
                  </a:lnTo>
                  <a:lnTo>
                    <a:pt x="131392" y="8050"/>
                  </a:lnTo>
                  <a:lnTo>
                    <a:pt x="131392" y="10775"/>
                  </a:lnTo>
                  <a:lnTo>
                    <a:pt x="134054" y="13437"/>
                  </a:lnTo>
                  <a:lnTo>
                    <a:pt x="136716" y="16099"/>
                  </a:lnTo>
                  <a:lnTo>
                    <a:pt x="136716" y="18825"/>
                  </a:lnTo>
                  <a:lnTo>
                    <a:pt x="134054" y="18825"/>
                  </a:lnTo>
                  <a:lnTo>
                    <a:pt x="134054" y="21487"/>
                  </a:lnTo>
                  <a:lnTo>
                    <a:pt x="128667" y="21487"/>
                  </a:lnTo>
                  <a:lnTo>
                    <a:pt x="126005" y="24149"/>
                  </a:lnTo>
                  <a:lnTo>
                    <a:pt x="126005" y="29537"/>
                  </a:lnTo>
                  <a:lnTo>
                    <a:pt x="123343" y="29537"/>
                  </a:lnTo>
                  <a:lnTo>
                    <a:pt x="123343" y="26874"/>
                  </a:lnTo>
                  <a:lnTo>
                    <a:pt x="120617" y="26874"/>
                  </a:lnTo>
                  <a:lnTo>
                    <a:pt x="120617" y="29537"/>
                  </a:lnTo>
                  <a:lnTo>
                    <a:pt x="117955" y="29537"/>
                  </a:lnTo>
                  <a:lnTo>
                    <a:pt x="117955" y="32198"/>
                  </a:lnTo>
                  <a:lnTo>
                    <a:pt x="117955" y="34860"/>
                  </a:lnTo>
                  <a:lnTo>
                    <a:pt x="115293" y="34860"/>
                  </a:lnTo>
                  <a:lnTo>
                    <a:pt x="115293" y="32198"/>
                  </a:lnTo>
                  <a:lnTo>
                    <a:pt x="115293" y="29537"/>
                  </a:lnTo>
                  <a:lnTo>
                    <a:pt x="112568" y="29537"/>
                  </a:lnTo>
                  <a:lnTo>
                    <a:pt x="112568" y="32198"/>
                  </a:lnTo>
                  <a:lnTo>
                    <a:pt x="112568" y="34860"/>
                  </a:lnTo>
                  <a:lnTo>
                    <a:pt x="109906" y="34860"/>
                  </a:lnTo>
                  <a:lnTo>
                    <a:pt x="107243" y="34860"/>
                  </a:lnTo>
                  <a:lnTo>
                    <a:pt x="104581" y="34860"/>
                  </a:lnTo>
                  <a:lnTo>
                    <a:pt x="104581" y="37586"/>
                  </a:lnTo>
                  <a:lnTo>
                    <a:pt x="101856" y="37586"/>
                  </a:lnTo>
                  <a:lnTo>
                    <a:pt x="99194" y="40248"/>
                  </a:lnTo>
                  <a:lnTo>
                    <a:pt x="96532" y="40248"/>
                  </a:lnTo>
                  <a:lnTo>
                    <a:pt x="93806" y="40248"/>
                  </a:lnTo>
                  <a:lnTo>
                    <a:pt x="93806" y="42910"/>
                  </a:lnTo>
                  <a:lnTo>
                    <a:pt x="91144" y="42910"/>
                  </a:lnTo>
                  <a:lnTo>
                    <a:pt x="88482" y="42910"/>
                  </a:lnTo>
                  <a:lnTo>
                    <a:pt x="88482" y="45636"/>
                  </a:lnTo>
                  <a:lnTo>
                    <a:pt x="85757" y="45636"/>
                  </a:lnTo>
                  <a:lnTo>
                    <a:pt x="85757" y="48298"/>
                  </a:lnTo>
                  <a:lnTo>
                    <a:pt x="83095" y="48298"/>
                  </a:lnTo>
                  <a:lnTo>
                    <a:pt x="80433" y="50960"/>
                  </a:lnTo>
                  <a:lnTo>
                    <a:pt x="77771" y="50960"/>
                  </a:lnTo>
                  <a:lnTo>
                    <a:pt x="77771" y="53685"/>
                  </a:lnTo>
                  <a:lnTo>
                    <a:pt x="75045" y="53685"/>
                  </a:lnTo>
                  <a:lnTo>
                    <a:pt x="72383" y="56347"/>
                  </a:lnTo>
                  <a:lnTo>
                    <a:pt x="69721" y="56347"/>
                  </a:lnTo>
                  <a:lnTo>
                    <a:pt x="69721" y="59009"/>
                  </a:lnTo>
                  <a:lnTo>
                    <a:pt x="66995" y="59009"/>
                  </a:lnTo>
                  <a:lnTo>
                    <a:pt x="64334" y="61672"/>
                  </a:lnTo>
                  <a:lnTo>
                    <a:pt x="61671" y="61672"/>
                  </a:lnTo>
                  <a:lnTo>
                    <a:pt x="58946" y="61672"/>
                  </a:lnTo>
                  <a:lnTo>
                    <a:pt x="58946" y="59009"/>
                  </a:lnTo>
                  <a:lnTo>
                    <a:pt x="56284" y="56347"/>
                  </a:lnTo>
                  <a:lnTo>
                    <a:pt x="53622" y="56347"/>
                  </a:lnTo>
                  <a:lnTo>
                    <a:pt x="50960" y="53685"/>
                  </a:lnTo>
                  <a:lnTo>
                    <a:pt x="50960" y="50960"/>
                  </a:lnTo>
                  <a:lnTo>
                    <a:pt x="48234" y="50960"/>
                  </a:lnTo>
                  <a:lnTo>
                    <a:pt x="48234" y="48298"/>
                  </a:lnTo>
                  <a:lnTo>
                    <a:pt x="45572" y="48298"/>
                  </a:lnTo>
                  <a:lnTo>
                    <a:pt x="42910" y="48298"/>
                  </a:lnTo>
                  <a:lnTo>
                    <a:pt x="40185" y="48298"/>
                  </a:lnTo>
                  <a:lnTo>
                    <a:pt x="37523" y="48298"/>
                  </a:lnTo>
                  <a:lnTo>
                    <a:pt x="34860" y="48298"/>
                  </a:lnTo>
                  <a:lnTo>
                    <a:pt x="32135" y="48298"/>
                  </a:lnTo>
                  <a:lnTo>
                    <a:pt x="29473" y="48298"/>
                  </a:lnTo>
                  <a:lnTo>
                    <a:pt x="26811" y="48298"/>
                  </a:lnTo>
                  <a:lnTo>
                    <a:pt x="24086" y="48298"/>
                  </a:lnTo>
                  <a:lnTo>
                    <a:pt x="24086" y="45636"/>
                  </a:lnTo>
                  <a:lnTo>
                    <a:pt x="21423" y="45636"/>
                  </a:lnTo>
                  <a:lnTo>
                    <a:pt x="18761" y="45636"/>
                  </a:lnTo>
                  <a:lnTo>
                    <a:pt x="16099" y="42910"/>
                  </a:lnTo>
                  <a:lnTo>
                    <a:pt x="13374" y="42910"/>
                  </a:lnTo>
                  <a:lnTo>
                    <a:pt x="10712" y="42910"/>
                  </a:lnTo>
                  <a:lnTo>
                    <a:pt x="10712" y="40248"/>
                  </a:lnTo>
                  <a:lnTo>
                    <a:pt x="8050" y="40248"/>
                  </a:lnTo>
                  <a:lnTo>
                    <a:pt x="5324" y="40248"/>
                  </a:lnTo>
                  <a:lnTo>
                    <a:pt x="5324" y="37586"/>
                  </a:lnTo>
                  <a:lnTo>
                    <a:pt x="2662" y="37586"/>
                  </a:lnTo>
                  <a:lnTo>
                    <a:pt x="0" y="34860"/>
                  </a:lnTo>
                  <a:lnTo>
                    <a:pt x="0" y="3486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7" name="Freeform: Shape 56">
              <a:extLst>
                <a:ext uri="{FF2B5EF4-FFF2-40B4-BE49-F238E27FC236}">
                  <a16:creationId xmlns:a16="http://schemas.microsoft.com/office/drawing/2014/main" id="{620A7AC5-7D8C-3D9D-B97E-ECE6B5ACBBBE}"/>
                </a:ext>
              </a:extLst>
            </p:cNvPr>
            <p:cNvSpPr/>
            <p:nvPr/>
          </p:nvSpPr>
          <p:spPr>
            <a:xfrm>
              <a:off x="3650127" y="3441613"/>
              <a:ext cx="300306" cy="396838"/>
            </a:xfrm>
            <a:custGeom>
              <a:avLst/>
              <a:gdLst>
                <a:gd name="connsiteX0" fmla="*/ 206437 w 300306"/>
                <a:gd name="connsiteY0" fmla="*/ 396839 h 396838"/>
                <a:gd name="connsiteX1" fmla="*/ 171640 w 300306"/>
                <a:gd name="connsiteY1" fmla="*/ 388789 h 396838"/>
                <a:gd name="connsiteX2" fmla="*/ 104581 w 300306"/>
                <a:gd name="connsiteY2" fmla="*/ 375415 h 396838"/>
                <a:gd name="connsiteX3" fmla="*/ 56347 w 300306"/>
                <a:gd name="connsiteY3" fmla="*/ 308357 h 396838"/>
                <a:gd name="connsiteX4" fmla="*/ 45572 w 300306"/>
                <a:gd name="connsiteY4" fmla="*/ 292257 h 396838"/>
                <a:gd name="connsiteX5" fmla="*/ 42910 w 300306"/>
                <a:gd name="connsiteY5" fmla="*/ 284208 h 396838"/>
                <a:gd name="connsiteX6" fmla="*/ 34860 w 300306"/>
                <a:gd name="connsiteY6" fmla="*/ 262785 h 396838"/>
                <a:gd name="connsiteX7" fmla="*/ 32198 w 300306"/>
                <a:gd name="connsiteY7" fmla="*/ 246685 h 396838"/>
                <a:gd name="connsiteX8" fmla="*/ 29536 w 300306"/>
                <a:gd name="connsiteY8" fmla="*/ 238636 h 396838"/>
                <a:gd name="connsiteX9" fmla="*/ 29536 w 300306"/>
                <a:gd name="connsiteY9" fmla="*/ 235973 h 396838"/>
                <a:gd name="connsiteX10" fmla="*/ 29536 w 300306"/>
                <a:gd name="connsiteY10" fmla="*/ 233311 h 396838"/>
                <a:gd name="connsiteX11" fmla="*/ 29536 w 300306"/>
                <a:gd name="connsiteY11" fmla="*/ 230586 h 396838"/>
                <a:gd name="connsiteX12" fmla="*/ 29536 w 300306"/>
                <a:gd name="connsiteY12" fmla="*/ 227924 h 396838"/>
                <a:gd name="connsiteX13" fmla="*/ 29536 w 300306"/>
                <a:gd name="connsiteY13" fmla="*/ 225262 h 396838"/>
                <a:gd name="connsiteX14" fmla="*/ 29536 w 300306"/>
                <a:gd name="connsiteY14" fmla="*/ 219874 h 396838"/>
                <a:gd name="connsiteX15" fmla="*/ 29536 w 300306"/>
                <a:gd name="connsiteY15" fmla="*/ 217212 h 396838"/>
                <a:gd name="connsiteX16" fmla="*/ 29536 w 300306"/>
                <a:gd name="connsiteY16" fmla="*/ 214487 h 396838"/>
                <a:gd name="connsiteX17" fmla="*/ 29536 w 300306"/>
                <a:gd name="connsiteY17" fmla="*/ 211825 h 396838"/>
                <a:gd name="connsiteX18" fmla="*/ 29536 w 300306"/>
                <a:gd name="connsiteY18" fmla="*/ 209163 h 396838"/>
                <a:gd name="connsiteX19" fmla="*/ 26811 w 300306"/>
                <a:gd name="connsiteY19" fmla="*/ 206501 h 396838"/>
                <a:gd name="connsiteX20" fmla="*/ 26811 w 300306"/>
                <a:gd name="connsiteY20" fmla="*/ 203775 h 396838"/>
                <a:gd name="connsiteX21" fmla="*/ 21487 w 300306"/>
                <a:gd name="connsiteY21" fmla="*/ 198451 h 396838"/>
                <a:gd name="connsiteX22" fmla="*/ 13437 w 300306"/>
                <a:gd name="connsiteY22" fmla="*/ 193064 h 396838"/>
                <a:gd name="connsiteX23" fmla="*/ 10712 w 300306"/>
                <a:gd name="connsiteY23" fmla="*/ 193064 h 396838"/>
                <a:gd name="connsiteX24" fmla="*/ 8050 w 300306"/>
                <a:gd name="connsiteY24" fmla="*/ 190402 h 396838"/>
                <a:gd name="connsiteX25" fmla="*/ 5388 w 300306"/>
                <a:gd name="connsiteY25" fmla="*/ 190402 h 396838"/>
                <a:gd name="connsiteX26" fmla="*/ 2662 w 300306"/>
                <a:gd name="connsiteY26" fmla="*/ 187676 h 396838"/>
                <a:gd name="connsiteX27" fmla="*/ 0 w 300306"/>
                <a:gd name="connsiteY27" fmla="*/ 187676 h 396838"/>
                <a:gd name="connsiteX28" fmla="*/ 5388 w 300306"/>
                <a:gd name="connsiteY28" fmla="*/ 185014 h 396838"/>
                <a:gd name="connsiteX29" fmla="*/ 8050 w 300306"/>
                <a:gd name="connsiteY29" fmla="*/ 182352 h 396838"/>
                <a:gd name="connsiteX30" fmla="*/ 10712 w 300306"/>
                <a:gd name="connsiteY30" fmla="*/ 179627 h 396838"/>
                <a:gd name="connsiteX31" fmla="*/ 16099 w 300306"/>
                <a:gd name="connsiteY31" fmla="*/ 174302 h 396838"/>
                <a:gd name="connsiteX32" fmla="*/ 18761 w 300306"/>
                <a:gd name="connsiteY32" fmla="*/ 171640 h 396838"/>
                <a:gd name="connsiteX33" fmla="*/ 21487 w 300306"/>
                <a:gd name="connsiteY33" fmla="*/ 171640 h 396838"/>
                <a:gd name="connsiteX34" fmla="*/ 24149 w 300306"/>
                <a:gd name="connsiteY34" fmla="*/ 168915 h 396838"/>
                <a:gd name="connsiteX35" fmla="*/ 26811 w 300306"/>
                <a:gd name="connsiteY35" fmla="*/ 168915 h 396838"/>
                <a:gd name="connsiteX36" fmla="*/ 26811 w 300306"/>
                <a:gd name="connsiteY36" fmla="*/ 166253 h 396838"/>
                <a:gd name="connsiteX37" fmla="*/ 29536 w 300306"/>
                <a:gd name="connsiteY37" fmla="*/ 166253 h 396838"/>
                <a:gd name="connsiteX38" fmla="*/ 32198 w 300306"/>
                <a:gd name="connsiteY38" fmla="*/ 163591 h 396838"/>
                <a:gd name="connsiteX39" fmla="*/ 32198 w 300306"/>
                <a:gd name="connsiteY39" fmla="*/ 160865 h 396838"/>
                <a:gd name="connsiteX40" fmla="*/ 32198 w 300306"/>
                <a:gd name="connsiteY40" fmla="*/ 158203 h 396838"/>
                <a:gd name="connsiteX41" fmla="*/ 34860 w 300306"/>
                <a:gd name="connsiteY41" fmla="*/ 155541 h 396838"/>
                <a:gd name="connsiteX42" fmla="*/ 34860 w 300306"/>
                <a:gd name="connsiteY42" fmla="*/ 152815 h 396838"/>
                <a:gd name="connsiteX43" fmla="*/ 37523 w 300306"/>
                <a:gd name="connsiteY43" fmla="*/ 152815 h 396838"/>
                <a:gd name="connsiteX44" fmla="*/ 37523 w 300306"/>
                <a:gd name="connsiteY44" fmla="*/ 150153 h 396838"/>
                <a:gd name="connsiteX45" fmla="*/ 40248 w 300306"/>
                <a:gd name="connsiteY45" fmla="*/ 150153 h 396838"/>
                <a:gd name="connsiteX46" fmla="*/ 40248 w 300306"/>
                <a:gd name="connsiteY46" fmla="*/ 147491 h 396838"/>
                <a:gd name="connsiteX47" fmla="*/ 42910 w 300306"/>
                <a:gd name="connsiteY47" fmla="*/ 147491 h 396838"/>
                <a:gd name="connsiteX48" fmla="*/ 45572 w 300306"/>
                <a:gd name="connsiteY48" fmla="*/ 147491 h 396838"/>
                <a:gd name="connsiteX49" fmla="*/ 45572 w 300306"/>
                <a:gd name="connsiteY49" fmla="*/ 144830 h 396838"/>
                <a:gd name="connsiteX50" fmla="*/ 48298 w 300306"/>
                <a:gd name="connsiteY50" fmla="*/ 144830 h 396838"/>
                <a:gd name="connsiteX51" fmla="*/ 48298 w 300306"/>
                <a:gd name="connsiteY51" fmla="*/ 142104 h 396838"/>
                <a:gd name="connsiteX52" fmla="*/ 50960 w 300306"/>
                <a:gd name="connsiteY52" fmla="*/ 142104 h 396838"/>
                <a:gd name="connsiteX53" fmla="*/ 53622 w 300306"/>
                <a:gd name="connsiteY53" fmla="*/ 139442 h 396838"/>
                <a:gd name="connsiteX54" fmla="*/ 56347 w 300306"/>
                <a:gd name="connsiteY54" fmla="*/ 139442 h 396838"/>
                <a:gd name="connsiteX55" fmla="*/ 56347 w 300306"/>
                <a:gd name="connsiteY55" fmla="*/ 136780 h 396838"/>
                <a:gd name="connsiteX56" fmla="*/ 59009 w 300306"/>
                <a:gd name="connsiteY56" fmla="*/ 136780 h 396838"/>
                <a:gd name="connsiteX57" fmla="*/ 61671 w 300306"/>
                <a:gd name="connsiteY57" fmla="*/ 136780 h 396838"/>
                <a:gd name="connsiteX58" fmla="*/ 64334 w 300306"/>
                <a:gd name="connsiteY58" fmla="*/ 136780 h 396838"/>
                <a:gd name="connsiteX59" fmla="*/ 64334 w 300306"/>
                <a:gd name="connsiteY59" fmla="*/ 134054 h 396838"/>
                <a:gd name="connsiteX60" fmla="*/ 61671 w 300306"/>
                <a:gd name="connsiteY60" fmla="*/ 131392 h 396838"/>
                <a:gd name="connsiteX61" fmla="*/ 61671 w 300306"/>
                <a:gd name="connsiteY61" fmla="*/ 128730 h 396838"/>
                <a:gd name="connsiteX62" fmla="*/ 61671 w 300306"/>
                <a:gd name="connsiteY62" fmla="*/ 126005 h 396838"/>
                <a:gd name="connsiteX63" fmla="*/ 64334 w 300306"/>
                <a:gd name="connsiteY63" fmla="*/ 126005 h 396838"/>
                <a:gd name="connsiteX64" fmla="*/ 67059 w 300306"/>
                <a:gd name="connsiteY64" fmla="*/ 126005 h 396838"/>
                <a:gd name="connsiteX65" fmla="*/ 67059 w 300306"/>
                <a:gd name="connsiteY65" fmla="*/ 123343 h 396838"/>
                <a:gd name="connsiteX66" fmla="*/ 69721 w 300306"/>
                <a:gd name="connsiteY66" fmla="*/ 123343 h 396838"/>
                <a:gd name="connsiteX67" fmla="*/ 69721 w 300306"/>
                <a:gd name="connsiteY67" fmla="*/ 118018 h 396838"/>
                <a:gd name="connsiteX68" fmla="*/ 72383 w 300306"/>
                <a:gd name="connsiteY68" fmla="*/ 115293 h 396838"/>
                <a:gd name="connsiteX69" fmla="*/ 75108 w 300306"/>
                <a:gd name="connsiteY69" fmla="*/ 112631 h 396838"/>
                <a:gd name="connsiteX70" fmla="*/ 77771 w 300306"/>
                <a:gd name="connsiteY70" fmla="*/ 112631 h 396838"/>
                <a:gd name="connsiteX71" fmla="*/ 77771 w 300306"/>
                <a:gd name="connsiteY71" fmla="*/ 109969 h 396838"/>
                <a:gd name="connsiteX72" fmla="*/ 80433 w 300306"/>
                <a:gd name="connsiteY72" fmla="*/ 109969 h 396838"/>
                <a:gd name="connsiteX73" fmla="*/ 83158 w 300306"/>
                <a:gd name="connsiteY73" fmla="*/ 109969 h 396838"/>
                <a:gd name="connsiteX74" fmla="*/ 83158 w 300306"/>
                <a:gd name="connsiteY74" fmla="*/ 112631 h 396838"/>
                <a:gd name="connsiteX75" fmla="*/ 85820 w 300306"/>
                <a:gd name="connsiteY75" fmla="*/ 112631 h 396838"/>
                <a:gd name="connsiteX76" fmla="*/ 88482 w 300306"/>
                <a:gd name="connsiteY76" fmla="*/ 112631 h 396838"/>
                <a:gd name="connsiteX77" fmla="*/ 88482 w 300306"/>
                <a:gd name="connsiteY77" fmla="*/ 109969 h 396838"/>
                <a:gd name="connsiteX78" fmla="*/ 91144 w 300306"/>
                <a:gd name="connsiteY78" fmla="*/ 109969 h 396838"/>
                <a:gd name="connsiteX79" fmla="*/ 91144 w 300306"/>
                <a:gd name="connsiteY79" fmla="*/ 107243 h 396838"/>
                <a:gd name="connsiteX80" fmla="*/ 93870 w 300306"/>
                <a:gd name="connsiteY80" fmla="*/ 109969 h 396838"/>
                <a:gd name="connsiteX81" fmla="*/ 96532 w 300306"/>
                <a:gd name="connsiteY81" fmla="*/ 109969 h 396838"/>
                <a:gd name="connsiteX82" fmla="*/ 99194 w 300306"/>
                <a:gd name="connsiteY82" fmla="*/ 109969 h 396838"/>
                <a:gd name="connsiteX83" fmla="*/ 101919 w 300306"/>
                <a:gd name="connsiteY83" fmla="*/ 109969 h 396838"/>
                <a:gd name="connsiteX84" fmla="*/ 101919 w 300306"/>
                <a:gd name="connsiteY84" fmla="*/ 107243 h 396838"/>
                <a:gd name="connsiteX85" fmla="*/ 101919 w 300306"/>
                <a:gd name="connsiteY85" fmla="*/ 104581 h 396838"/>
                <a:gd name="connsiteX86" fmla="*/ 101919 w 300306"/>
                <a:gd name="connsiteY86" fmla="*/ 101919 h 396838"/>
                <a:gd name="connsiteX87" fmla="*/ 104581 w 300306"/>
                <a:gd name="connsiteY87" fmla="*/ 101919 h 396838"/>
                <a:gd name="connsiteX88" fmla="*/ 107243 w 300306"/>
                <a:gd name="connsiteY88" fmla="*/ 101919 h 396838"/>
                <a:gd name="connsiteX89" fmla="*/ 109969 w 300306"/>
                <a:gd name="connsiteY89" fmla="*/ 101919 h 396838"/>
                <a:gd name="connsiteX90" fmla="*/ 112631 w 300306"/>
                <a:gd name="connsiteY90" fmla="*/ 101919 h 396838"/>
                <a:gd name="connsiteX91" fmla="*/ 115293 w 300306"/>
                <a:gd name="connsiteY91" fmla="*/ 101919 h 396838"/>
                <a:gd name="connsiteX92" fmla="*/ 115293 w 300306"/>
                <a:gd name="connsiteY92" fmla="*/ 99194 h 396838"/>
                <a:gd name="connsiteX93" fmla="*/ 115293 w 300306"/>
                <a:gd name="connsiteY93" fmla="*/ 96532 h 396838"/>
                <a:gd name="connsiteX94" fmla="*/ 115293 w 300306"/>
                <a:gd name="connsiteY94" fmla="*/ 93870 h 396838"/>
                <a:gd name="connsiteX95" fmla="*/ 117955 w 300306"/>
                <a:gd name="connsiteY95" fmla="*/ 91144 h 396838"/>
                <a:gd name="connsiteX96" fmla="*/ 117955 w 300306"/>
                <a:gd name="connsiteY96" fmla="*/ 93870 h 396838"/>
                <a:gd name="connsiteX97" fmla="*/ 120681 w 300306"/>
                <a:gd name="connsiteY97" fmla="*/ 93870 h 396838"/>
                <a:gd name="connsiteX98" fmla="*/ 120681 w 300306"/>
                <a:gd name="connsiteY98" fmla="*/ 96532 h 396838"/>
                <a:gd name="connsiteX99" fmla="*/ 123343 w 300306"/>
                <a:gd name="connsiteY99" fmla="*/ 96532 h 396838"/>
                <a:gd name="connsiteX100" fmla="*/ 126005 w 300306"/>
                <a:gd name="connsiteY100" fmla="*/ 96532 h 396838"/>
                <a:gd name="connsiteX101" fmla="*/ 126005 w 300306"/>
                <a:gd name="connsiteY101" fmla="*/ 93870 h 396838"/>
                <a:gd name="connsiteX102" fmla="*/ 128730 w 300306"/>
                <a:gd name="connsiteY102" fmla="*/ 93870 h 396838"/>
                <a:gd name="connsiteX103" fmla="*/ 131392 w 300306"/>
                <a:gd name="connsiteY103" fmla="*/ 93870 h 396838"/>
                <a:gd name="connsiteX104" fmla="*/ 134054 w 300306"/>
                <a:gd name="connsiteY104" fmla="*/ 91144 h 396838"/>
                <a:gd name="connsiteX105" fmla="*/ 136780 w 300306"/>
                <a:gd name="connsiteY105" fmla="*/ 88482 h 396838"/>
                <a:gd name="connsiteX106" fmla="*/ 136780 w 300306"/>
                <a:gd name="connsiteY106" fmla="*/ 85820 h 396838"/>
                <a:gd name="connsiteX107" fmla="*/ 136780 w 300306"/>
                <a:gd name="connsiteY107" fmla="*/ 83158 h 396838"/>
                <a:gd name="connsiteX108" fmla="*/ 139442 w 300306"/>
                <a:gd name="connsiteY108" fmla="*/ 80433 h 396838"/>
                <a:gd name="connsiteX109" fmla="*/ 139442 w 300306"/>
                <a:gd name="connsiteY109" fmla="*/ 77771 h 396838"/>
                <a:gd name="connsiteX110" fmla="*/ 136780 w 300306"/>
                <a:gd name="connsiteY110" fmla="*/ 75109 h 396838"/>
                <a:gd name="connsiteX111" fmla="*/ 136780 w 300306"/>
                <a:gd name="connsiteY111" fmla="*/ 72383 h 396838"/>
                <a:gd name="connsiteX112" fmla="*/ 139442 w 300306"/>
                <a:gd name="connsiteY112" fmla="*/ 72383 h 396838"/>
                <a:gd name="connsiteX113" fmla="*/ 142104 w 300306"/>
                <a:gd name="connsiteY113" fmla="*/ 72383 h 396838"/>
                <a:gd name="connsiteX114" fmla="*/ 144829 w 300306"/>
                <a:gd name="connsiteY114" fmla="*/ 72383 h 396838"/>
                <a:gd name="connsiteX115" fmla="*/ 147491 w 300306"/>
                <a:gd name="connsiteY115" fmla="*/ 75109 h 396838"/>
                <a:gd name="connsiteX116" fmla="*/ 150153 w 300306"/>
                <a:gd name="connsiteY116" fmla="*/ 75109 h 396838"/>
                <a:gd name="connsiteX117" fmla="*/ 152816 w 300306"/>
                <a:gd name="connsiteY117" fmla="*/ 77771 h 396838"/>
                <a:gd name="connsiteX118" fmla="*/ 155541 w 300306"/>
                <a:gd name="connsiteY118" fmla="*/ 77771 h 396838"/>
                <a:gd name="connsiteX119" fmla="*/ 158203 w 300306"/>
                <a:gd name="connsiteY119" fmla="*/ 77771 h 396838"/>
                <a:gd name="connsiteX120" fmla="*/ 158203 w 300306"/>
                <a:gd name="connsiteY120" fmla="*/ 75109 h 396838"/>
                <a:gd name="connsiteX121" fmla="*/ 158203 w 300306"/>
                <a:gd name="connsiteY121" fmla="*/ 72383 h 396838"/>
                <a:gd name="connsiteX122" fmla="*/ 158203 w 300306"/>
                <a:gd name="connsiteY122" fmla="*/ 69721 h 396838"/>
                <a:gd name="connsiteX123" fmla="*/ 158203 w 300306"/>
                <a:gd name="connsiteY123" fmla="*/ 67059 h 396838"/>
                <a:gd name="connsiteX124" fmla="*/ 158203 w 300306"/>
                <a:gd name="connsiteY124" fmla="*/ 64334 h 396838"/>
                <a:gd name="connsiteX125" fmla="*/ 158203 w 300306"/>
                <a:gd name="connsiteY125" fmla="*/ 61671 h 396838"/>
                <a:gd name="connsiteX126" fmla="*/ 160865 w 300306"/>
                <a:gd name="connsiteY126" fmla="*/ 59009 h 396838"/>
                <a:gd name="connsiteX127" fmla="*/ 163591 w 300306"/>
                <a:gd name="connsiteY127" fmla="*/ 56347 h 396838"/>
                <a:gd name="connsiteX128" fmla="*/ 166253 w 300306"/>
                <a:gd name="connsiteY128" fmla="*/ 53622 h 396838"/>
                <a:gd name="connsiteX129" fmla="*/ 168915 w 300306"/>
                <a:gd name="connsiteY129" fmla="*/ 53622 h 396838"/>
                <a:gd name="connsiteX130" fmla="*/ 171640 w 300306"/>
                <a:gd name="connsiteY130" fmla="*/ 53622 h 396838"/>
                <a:gd name="connsiteX131" fmla="*/ 174302 w 300306"/>
                <a:gd name="connsiteY131" fmla="*/ 50960 h 396838"/>
                <a:gd name="connsiteX132" fmla="*/ 176964 w 300306"/>
                <a:gd name="connsiteY132" fmla="*/ 50960 h 396838"/>
                <a:gd name="connsiteX133" fmla="*/ 179627 w 300306"/>
                <a:gd name="connsiteY133" fmla="*/ 50960 h 396838"/>
                <a:gd name="connsiteX134" fmla="*/ 182352 w 300306"/>
                <a:gd name="connsiteY134" fmla="*/ 50960 h 396838"/>
                <a:gd name="connsiteX135" fmla="*/ 185014 w 300306"/>
                <a:gd name="connsiteY135" fmla="*/ 50960 h 396838"/>
                <a:gd name="connsiteX136" fmla="*/ 185014 w 300306"/>
                <a:gd name="connsiteY136" fmla="*/ 48298 h 396838"/>
                <a:gd name="connsiteX137" fmla="*/ 187676 w 300306"/>
                <a:gd name="connsiteY137" fmla="*/ 48298 h 396838"/>
                <a:gd name="connsiteX138" fmla="*/ 190401 w 300306"/>
                <a:gd name="connsiteY138" fmla="*/ 48298 h 396838"/>
                <a:gd name="connsiteX139" fmla="*/ 193064 w 300306"/>
                <a:gd name="connsiteY139" fmla="*/ 48298 h 396838"/>
                <a:gd name="connsiteX140" fmla="*/ 193064 w 300306"/>
                <a:gd name="connsiteY140" fmla="*/ 45572 h 396838"/>
                <a:gd name="connsiteX141" fmla="*/ 195726 w 300306"/>
                <a:gd name="connsiteY141" fmla="*/ 45572 h 396838"/>
                <a:gd name="connsiteX142" fmla="*/ 198451 w 300306"/>
                <a:gd name="connsiteY142" fmla="*/ 42910 h 396838"/>
                <a:gd name="connsiteX143" fmla="*/ 201113 w 300306"/>
                <a:gd name="connsiteY143" fmla="*/ 40248 h 396838"/>
                <a:gd name="connsiteX144" fmla="*/ 203775 w 300306"/>
                <a:gd name="connsiteY144" fmla="*/ 40248 h 396838"/>
                <a:gd name="connsiteX145" fmla="*/ 206437 w 300306"/>
                <a:gd name="connsiteY145" fmla="*/ 42910 h 396838"/>
                <a:gd name="connsiteX146" fmla="*/ 206437 w 300306"/>
                <a:gd name="connsiteY146" fmla="*/ 40248 h 396838"/>
                <a:gd name="connsiteX147" fmla="*/ 209163 w 300306"/>
                <a:gd name="connsiteY147" fmla="*/ 40248 h 396838"/>
                <a:gd name="connsiteX148" fmla="*/ 209163 w 300306"/>
                <a:gd name="connsiteY148" fmla="*/ 37522 h 396838"/>
                <a:gd name="connsiteX149" fmla="*/ 211825 w 300306"/>
                <a:gd name="connsiteY149" fmla="*/ 34860 h 396838"/>
                <a:gd name="connsiteX150" fmla="*/ 214487 w 300306"/>
                <a:gd name="connsiteY150" fmla="*/ 34860 h 396838"/>
                <a:gd name="connsiteX151" fmla="*/ 214487 w 300306"/>
                <a:gd name="connsiteY151" fmla="*/ 32198 h 396838"/>
                <a:gd name="connsiteX152" fmla="*/ 217212 w 300306"/>
                <a:gd name="connsiteY152" fmla="*/ 29537 h 396838"/>
                <a:gd name="connsiteX153" fmla="*/ 217212 w 300306"/>
                <a:gd name="connsiteY153" fmla="*/ 26811 h 396838"/>
                <a:gd name="connsiteX154" fmla="*/ 219874 w 300306"/>
                <a:gd name="connsiteY154" fmla="*/ 26811 h 396838"/>
                <a:gd name="connsiteX155" fmla="*/ 219874 w 300306"/>
                <a:gd name="connsiteY155" fmla="*/ 24149 h 396838"/>
                <a:gd name="connsiteX156" fmla="*/ 222536 w 300306"/>
                <a:gd name="connsiteY156" fmla="*/ 24149 h 396838"/>
                <a:gd name="connsiteX157" fmla="*/ 222536 w 300306"/>
                <a:gd name="connsiteY157" fmla="*/ 21487 h 396838"/>
                <a:gd name="connsiteX158" fmla="*/ 222536 w 300306"/>
                <a:gd name="connsiteY158" fmla="*/ 18761 h 396838"/>
                <a:gd name="connsiteX159" fmla="*/ 222536 w 300306"/>
                <a:gd name="connsiteY159" fmla="*/ 16099 h 396838"/>
                <a:gd name="connsiteX160" fmla="*/ 222536 w 300306"/>
                <a:gd name="connsiteY160" fmla="*/ 13437 h 396838"/>
                <a:gd name="connsiteX161" fmla="*/ 222536 w 300306"/>
                <a:gd name="connsiteY161" fmla="*/ 10712 h 396838"/>
                <a:gd name="connsiteX162" fmla="*/ 225262 w 300306"/>
                <a:gd name="connsiteY162" fmla="*/ 10712 h 396838"/>
                <a:gd name="connsiteX163" fmla="*/ 225262 w 300306"/>
                <a:gd name="connsiteY163" fmla="*/ 8050 h 396838"/>
                <a:gd name="connsiteX164" fmla="*/ 227924 w 300306"/>
                <a:gd name="connsiteY164" fmla="*/ 10712 h 396838"/>
                <a:gd name="connsiteX165" fmla="*/ 230586 w 300306"/>
                <a:gd name="connsiteY165" fmla="*/ 10712 h 396838"/>
                <a:gd name="connsiteX166" fmla="*/ 233248 w 300306"/>
                <a:gd name="connsiteY166" fmla="*/ 8050 h 396838"/>
                <a:gd name="connsiteX167" fmla="*/ 235974 w 300306"/>
                <a:gd name="connsiteY167" fmla="*/ 8050 h 396838"/>
                <a:gd name="connsiteX168" fmla="*/ 238636 w 300306"/>
                <a:gd name="connsiteY168" fmla="*/ 8050 h 396838"/>
                <a:gd name="connsiteX169" fmla="*/ 238636 w 300306"/>
                <a:gd name="connsiteY169" fmla="*/ 5388 h 396838"/>
                <a:gd name="connsiteX170" fmla="*/ 235974 w 300306"/>
                <a:gd name="connsiteY170" fmla="*/ 5388 h 396838"/>
                <a:gd name="connsiteX171" fmla="*/ 235974 w 300306"/>
                <a:gd name="connsiteY171" fmla="*/ 2662 h 396838"/>
                <a:gd name="connsiteX172" fmla="*/ 235974 w 300306"/>
                <a:gd name="connsiteY172" fmla="*/ 0 h 396838"/>
                <a:gd name="connsiteX173" fmla="*/ 238636 w 300306"/>
                <a:gd name="connsiteY173" fmla="*/ 0 h 396838"/>
                <a:gd name="connsiteX174" fmla="*/ 241298 w 300306"/>
                <a:gd name="connsiteY174" fmla="*/ 0 h 396838"/>
                <a:gd name="connsiteX175" fmla="*/ 244023 w 300306"/>
                <a:gd name="connsiteY175" fmla="*/ 0 h 396838"/>
                <a:gd name="connsiteX176" fmla="*/ 246685 w 300306"/>
                <a:gd name="connsiteY176" fmla="*/ 2662 h 396838"/>
                <a:gd name="connsiteX177" fmla="*/ 246685 w 300306"/>
                <a:gd name="connsiteY177" fmla="*/ 5388 h 396838"/>
                <a:gd name="connsiteX178" fmla="*/ 249347 w 300306"/>
                <a:gd name="connsiteY178" fmla="*/ 5388 h 396838"/>
                <a:gd name="connsiteX179" fmla="*/ 249347 w 300306"/>
                <a:gd name="connsiteY179" fmla="*/ 8050 h 396838"/>
                <a:gd name="connsiteX180" fmla="*/ 252073 w 300306"/>
                <a:gd name="connsiteY180" fmla="*/ 8050 h 396838"/>
                <a:gd name="connsiteX181" fmla="*/ 254735 w 300306"/>
                <a:gd name="connsiteY181" fmla="*/ 8050 h 396838"/>
                <a:gd name="connsiteX182" fmla="*/ 260122 w 300306"/>
                <a:gd name="connsiteY182" fmla="*/ 8050 h 396838"/>
                <a:gd name="connsiteX183" fmla="*/ 262785 w 300306"/>
                <a:gd name="connsiteY183" fmla="*/ 8050 h 396838"/>
                <a:gd name="connsiteX184" fmla="*/ 265446 w 300306"/>
                <a:gd name="connsiteY184" fmla="*/ 8050 h 396838"/>
                <a:gd name="connsiteX185" fmla="*/ 265446 w 300306"/>
                <a:gd name="connsiteY185" fmla="*/ 10712 h 396838"/>
                <a:gd name="connsiteX186" fmla="*/ 268109 w 300306"/>
                <a:gd name="connsiteY186" fmla="*/ 10712 h 396838"/>
                <a:gd name="connsiteX187" fmla="*/ 268109 w 300306"/>
                <a:gd name="connsiteY187" fmla="*/ 13437 h 396838"/>
                <a:gd name="connsiteX188" fmla="*/ 268109 w 300306"/>
                <a:gd name="connsiteY188" fmla="*/ 16099 h 396838"/>
                <a:gd name="connsiteX189" fmla="*/ 270834 w 300306"/>
                <a:gd name="connsiteY189" fmla="*/ 16099 h 396838"/>
                <a:gd name="connsiteX190" fmla="*/ 270834 w 300306"/>
                <a:gd name="connsiteY190" fmla="*/ 18761 h 396838"/>
                <a:gd name="connsiteX191" fmla="*/ 273496 w 300306"/>
                <a:gd name="connsiteY191" fmla="*/ 18761 h 396838"/>
                <a:gd name="connsiteX192" fmla="*/ 276158 w 300306"/>
                <a:gd name="connsiteY192" fmla="*/ 18761 h 396838"/>
                <a:gd name="connsiteX193" fmla="*/ 278884 w 300306"/>
                <a:gd name="connsiteY193" fmla="*/ 18761 h 396838"/>
                <a:gd name="connsiteX194" fmla="*/ 278884 w 300306"/>
                <a:gd name="connsiteY194" fmla="*/ 21487 h 396838"/>
                <a:gd name="connsiteX195" fmla="*/ 276158 w 300306"/>
                <a:gd name="connsiteY195" fmla="*/ 21487 h 396838"/>
                <a:gd name="connsiteX196" fmla="*/ 273496 w 300306"/>
                <a:gd name="connsiteY196" fmla="*/ 24149 h 396838"/>
                <a:gd name="connsiteX197" fmla="*/ 270834 w 300306"/>
                <a:gd name="connsiteY197" fmla="*/ 24149 h 396838"/>
                <a:gd name="connsiteX198" fmla="*/ 270834 w 300306"/>
                <a:gd name="connsiteY198" fmla="*/ 26811 h 396838"/>
                <a:gd name="connsiteX199" fmla="*/ 270834 w 300306"/>
                <a:gd name="connsiteY199" fmla="*/ 29537 h 396838"/>
                <a:gd name="connsiteX200" fmla="*/ 273496 w 300306"/>
                <a:gd name="connsiteY200" fmla="*/ 29537 h 396838"/>
                <a:gd name="connsiteX201" fmla="*/ 276158 w 300306"/>
                <a:gd name="connsiteY201" fmla="*/ 32198 h 396838"/>
                <a:gd name="connsiteX202" fmla="*/ 278884 w 300306"/>
                <a:gd name="connsiteY202" fmla="*/ 32198 h 396838"/>
                <a:gd name="connsiteX203" fmla="*/ 278884 w 300306"/>
                <a:gd name="connsiteY203" fmla="*/ 34860 h 396838"/>
                <a:gd name="connsiteX204" fmla="*/ 278884 w 300306"/>
                <a:gd name="connsiteY204" fmla="*/ 37522 h 396838"/>
                <a:gd name="connsiteX205" fmla="*/ 278884 w 300306"/>
                <a:gd name="connsiteY205" fmla="*/ 40248 h 396838"/>
                <a:gd name="connsiteX206" fmla="*/ 278884 w 300306"/>
                <a:gd name="connsiteY206" fmla="*/ 42910 h 396838"/>
                <a:gd name="connsiteX207" fmla="*/ 278884 w 300306"/>
                <a:gd name="connsiteY207" fmla="*/ 45572 h 396838"/>
                <a:gd name="connsiteX208" fmla="*/ 278884 w 300306"/>
                <a:gd name="connsiteY208" fmla="*/ 48298 h 396838"/>
                <a:gd name="connsiteX209" fmla="*/ 281546 w 300306"/>
                <a:gd name="connsiteY209" fmla="*/ 50960 h 396838"/>
                <a:gd name="connsiteX210" fmla="*/ 281546 w 300306"/>
                <a:gd name="connsiteY210" fmla="*/ 53622 h 396838"/>
                <a:gd name="connsiteX211" fmla="*/ 281546 w 300306"/>
                <a:gd name="connsiteY211" fmla="*/ 56347 h 396838"/>
                <a:gd name="connsiteX212" fmla="*/ 281546 w 300306"/>
                <a:gd name="connsiteY212" fmla="*/ 59009 h 396838"/>
                <a:gd name="connsiteX213" fmla="*/ 281546 w 300306"/>
                <a:gd name="connsiteY213" fmla="*/ 61671 h 396838"/>
                <a:gd name="connsiteX214" fmla="*/ 284208 w 300306"/>
                <a:gd name="connsiteY214" fmla="*/ 61671 h 396838"/>
                <a:gd name="connsiteX215" fmla="*/ 286933 w 300306"/>
                <a:gd name="connsiteY215" fmla="*/ 67059 h 396838"/>
                <a:gd name="connsiteX216" fmla="*/ 284208 w 300306"/>
                <a:gd name="connsiteY216" fmla="*/ 67059 h 396838"/>
                <a:gd name="connsiteX217" fmla="*/ 284208 w 300306"/>
                <a:gd name="connsiteY217" fmla="*/ 69721 h 396838"/>
                <a:gd name="connsiteX218" fmla="*/ 286933 w 300306"/>
                <a:gd name="connsiteY218" fmla="*/ 72383 h 396838"/>
                <a:gd name="connsiteX219" fmla="*/ 286933 w 300306"/>
                <a:gd name="connsiteY219" fmla="*/ 75109 h 396838"/>
                <a:gd name="connsiteX220" fmla="*/ 289595 w 300306"/>
                <a:gd name="connsiteY220" fmla="*/ 77771 h 396838"/>
                <a:gd name="connsiteX221" fmla="*/ 289595 w 300306"/>
                <a:gd name="connsiteY221" fmla="*/ 80433 h 396838"/>
                <a:gd name="connsiteX222" fmla="*/ 286933 w 300306"/>
                <a:gd name="connsiteY222" fmla="*/ 83158 h 396838"/>
                <a:gd name="connsiteX223" fmla="*/ 284208 w 300306"/>
                <a:gd name="connsiteY223" fmla="*/ 85820 h 396838"/>
                <a:gd name="connsiteX224" fmla="*/ 284208 w 300306"/>
                <a:gd name="connsiteY224" fmla="*/ 88482 h 396838"/>
                <a:gd name="connsiteX225" fmla="*/ 281546 w 300306"/>
                <a:gd name="connsiteY225" fmla="*/ 88482 h 396838"/>
                <a:gd name="connsiteX226" fmla="*/ 281546 w 300306"/>
                <a:gd name="connsiteY226" fmla="*/ 91144 h 396838"/>
                <a:gd name="connsiteX227" fmla="*/ 281546 w 300306"/>
                <a:gd name="connsiteY227" fmla="*/ 93870 h 396838"/>
                <a:gd name="connsiteX228" fmla="*/ 284208 w 300306"/>
                <a:gd name="connsiteY228" fmla="*/ 96532 h 396838"/>
                <a:gd name="connsiteX229" fmla="*/ 286933 w 300306"/>
                <a:gd name="connsiteY229" fmla="*/ 99194 h 396838"/>
                <a:gd name="connsiteX230" fmla="*/ 289595 w 300306"/>
                <a:gd name="connsiteY230" fmla="*/ 101919 h 396838"/>
                <a:gd name="connsiteX231" fmla="*/ 289595 w 300306"/>
                <a:gd name="connsiteY231" fmla="*/ 104581 h 396838"/>
                <a:gd name="connsiteX232" fmla="*/ 289595 w 300306"/>
                <a:gd name="connsiteY232" fmla="*/ 107243 h 396838"/>
                <a:gd name="connsiteX233" fmla="*/ 286933 w 300306"/>
                <a:gd name="connsiteY233" fmla="*/ 107243 h 396838"/>
                <a:gd name="connsiteX234" fmla="*/ 284208 w 300306"/>
                <a:gd name="connsiteY234" fmla="*/ 109969 h 396838"/>
                <a:gd name="connsiteX235" fmla="*/ 281546 w 300306"/>
                <a:gd name="connsiteY235" fmla="*/ 112631 h 396838"/>
                <a:gd name="connsiteX236" fmla="*/ 278884 w 300306"/>
                <a:gd name="connsiteY236" fmla="*/ 112631 h 396838"/>
                <a:gd name="connsiteX237" fmla="*/ 276158 w 300306"/>
                <a:gd name="connsiteY237" fmla="*/ 112631 h 396838"/>
                <a:gd name="connsiteX238" fmla="*/ 273496 w 300306"/>
                <a:gd name="connsiteY238" fmla="*/ 112631 h 396838"/>
                <a:gd name="connsiteX239" fmla="*/ 273496 w 300306"/>
                <a:gd name="connsiteY239" fmla="*/ 115293 h 396838"/>
                <a:gd name="connsiteX240" fmla="*/ 270834 w 300306"/>
                <a:gd name="connsiteY240" fmla="*/ 115293 h 396838"/>
                <a:gd name="connsiteX241" fmla="*/ 268109 w 300306"/>
                <a:gd name="connsiteY241" fmla="*/ 118018 h 396838"/>
                <a:gd name="connsiteX242" fmla="*/ 265446 w 300306"/>
                <a:gd name="connsiteY242" fmla="*/ 118018 h 396838"/>
                <a:gd name="connsiteX243" fmla="*/ 262785 w 300306"/>
                <a:gd name="connsiteY243" fmla="*/ 120681 h 396838"/>
                <a:gd name="connsiteX244" fmla="*/ 262785 w 300306"/>
                <a:gd name="connsiteY244" fmla="*/ 123343 h 396838"/>
                <a:gd name="connsiteX245" fmla="*/ 262785 w 300306"/>
                <a:gd name="connsiteY245" fmla="*/ 126005 h 396838"/>
                <a:gd name="connsiteX246" fmla="*/ 262785 w 300306"/>
                <a:gd name="connsiteY246" fmla="*/ 128730 h 396838"/>
                <a:gd name="connsiteX247" fmla="*/ 262785 w 300306"/>
                <a:gd name="connsiteY247" fmla="*/ 131392 h 396838"/>
                <a:gd name="connsiteX248" fmla="*/ 268109 w 300306"/>
                <a:gd name="connsiteY248" fmla="*/ 134054 h 396838"/>
                <a:gd name="connsiteX249" fmla="*/ 268109 w 300306"/>
                <a:gd name="connsiteY249" fmla="*/ 136780 h 396838"/>
                <a:gd name="connsiteX250" fmla="*/ 268109 w 300306"/>
                <a:gd name="connsiteY250" fmla="*/ 139442 h 396838"/>
                <a:gd name="connsiteX251" fmla="*/ 268109 w 300306"/>
                <a:gd name="connsiteY251" fmla="*/ 142104 h 396838"/>
                <a:gd name="connsiteX252" fmla="*/ 268109 w 300306"/>
                <a:gd name="connsiteY252" fmla="*/ 144830 h 396838"/>
                <a:gd name="connsiteX253" fmla="*/ 268109 w 300306"/>
                <a:gd name="connsiteY253" fmla="*/ 147491 h 396838"/>
                <a:gd name="connsiteX254" fmla="*/ 268109 w 300306"/>
                <a:gd name="connsiteY254" fmla="*/ 150153 h 396838"/>
                <a:gd name="connsiteX255" fmla="*/ 265446 w 300306"/>
                <a:gd name="connsiteY255" fmla="*/ 150153 h 396838"/>
                <a:gd name="connsiteX256" fmla="*/ 262785 w 300306"/>
                <a:gd name="connsiteY256" fmla="*/ 150153 h 396838"/>
                <a:gd name="connsiteX257" fmla="*/ 260122 w 300306"/>
                <a:gd name="connsiteY257" fmla="*/ 150153 h 396838"/>
                <a:gd name="connsiteX258" fmla="*/ 260122 w 300306"/>
                <a:gd name="connsiteY258" fmla="*/ 152815 h 396838"/>
                <a:gd name="connsiteX259" fmla="*/ 260122 w 300306"/>
                <a:gd name="connsiteY259" fmla="*/ 155541 h 396838"/>
                <a:gd name="connsiteX260" fmla="*/ 260122 w 300306"/>
                <a:gd name="connsiteY260" fmla="*/ 158203 h 396838"/>
                <a:gd name="connsiteX261" fmla="*/ 257397 w 300306"/>
                <a:gd name="connsiteY261" fmla="*/ 158203 h 396838"/>
                <a:gd name="connsiteX262" fmla="*/ 254735 w 300306"/>
                <a:gd name="connsiteY262" fmla="*/ 160865 h 396838"/>
                <a:gd name="connsiteX263" fmla="*/ 252073 w 300306"/>
                <a:gd name="connsiteY263" fmla="*/ 166253 h 396838"/>
                <a:gd name="connsiteX264" fmla="*/ 252073 w 300306"/>
                <a:gd name="connsiteY264" fmla="*/ 168915 h 396838"/>
                <a:gd name="connsiteX265" fmla="*/ 249347 w 300306"/>
                <a:gd name="connsiteY265" fmla="*/ 171640 h 396838"/>
                <a:gd name="connsiteX266" fmla="*/ 249347 w 300306"/>
                <a:gd name="connsiteY266" fmla="*/ 174302 h 396838"/>
                <a:gd name="connsiteX267" fmla="*/ 246685 w 300306"/>
                <a:gd name="connsiteY267" fmla="*/ 176964 h 396838"/>
                <a:gd name="connsiteX268" fmla="*/ 246685 w 300306"/>
                <a:gd name="connsiteY268" fmla="*/ 179627 h 396838"/>
                <a:gd name="connsiteX269" fmla="*/ 249347 w 300306"/>
                <a:gd name="connsiteY269" fmla="*/ 182352 h 396838"/>
                <a:gd name="connsiteX270" fmla="*/ 249347 w 300306"/>
                <a:gd name="connsiteY270" fmla="*/ 185014 h 396838"/>
                <a:gd name="connsiteX271" fmla="*/ 252073 w 300306"/>
                <a:gd name="connsiteY271" fmla="*/ 185014 h 396838"/>
                <a:gd name="connsiteX272" fmla="*/ 254735 w 300306"/>
                <a:gd name="connsiteY272" fmla="*/ 187676 h 396838"/>
                <a:gd name="connsiteX273" fmla="*/ 254735 w 300306"/>
                <a:gd name="connsiteY273" fmla="*/ 190402 h 396838"/>
                <a:gd name="connsiteX274" fmla="*/ 257397 w 300306"/>
                <a:gd name="connsiteY274" fmla="*/ 190402 h 396838"/>
                <a:gd name="connsiteX275" fmla="*/ 260122 w 300306"/>
                <a:gd name="connsiteY275" fmla="*/ 187676 h 396838"/>
                <a:gd name="connsiteX276" fmla="*/ 262785 w 300306"/>
                <a:gd name="connsiteY276" fmla="*/ 187676 h 396838"/>
                <a:gd name="connsiteX277" fmla="*/ 265446 w 300306"/>
                <a:gd name="connsiteY277" fmla="*/ 187676 h 396838"/>
                <a:gd name="connsiteX278" fmla="*/ 265446 w 300306"/>
                <a:gd name="connsiteY278" fmla="*/ 190402 h 396838"/>
                <a:gd name="connsiteX279" fmla="*/ 268109 w 300306"/>
                <a:gd name="connsiteY279" fmla="*/ 193064 h 396838"/>
                <a:gd name="connsiteX280" fmla="*/ 265446 w 300306"/>
                <a:gd name="connsiteY280" fmla="*/ 195726 h 396838"/>
                <a:gd name="connsiteX281" fmla="*/ 265446 w 300306"/>
                <a:gd name="connsiteY281" fmla="*/ 198451 h 396838"/>
                <a:gd name="connsiteX282" fmla="*/ 265446 w 300306"/>
                <a:gd name="connsiteY282" fmla="*/ 201113 h 396838"/>
                <a:gd name="connsiteX283" fmla="*/ 265446 w 300306"/>
                <a:gd name="connsiteY283" fmla="*/ 203775 h 396838"/>
                <a:gd name="connsiteX284" fmla="*/ 265446 w 300306"/>
                <a:gd name="connsiteY284" fmla="*/ 201113 h 396838"/>
                <a:gd name="connsiteX285" fmla="*/ 268109 w 300306"/>
                <a:gd name="connsiteY285" fmla="*/ 201113 h 396838"/>
                <a:gd name="connsiteX286" fmla="*/ 268109 w 300306"/>
                <a:gd name="connsiteY286" fmla="*/ 198451 h 396838"/>
                <a:gd name="connsiteX287" fmla="*/ 268109 w 300306"/>
                <a:gd name="connsiteY287" fmla="*/ 195726 h 396838"/>
                <a:gd name="connsiteX288" fmla="*/ 268109 w 300306"/>
                <a:gd name="connsiteY288" fmla="*/ 198451 h 396838"/>
                <a:gd name="connsiteX289" fmla="*/ 268109 w 300306"/>
                <a:gd name="connsiteY289" fmla="*/ 201113 h 396838"/>
                <a:gd name="connsiteX290" fmla="*/ 270834 w 300306"/>
                <a:gd name="connsiteY290" fmla="*/ 201113 h 396838"/>
                <a:gd name="connsiteX291" fmla="*/ 273496 w 300306"/>
                <a:gd name="connsiteY291" fmla="*/ 201113 h 396838"/>
                <a:gd name="connsiteX292" fmla="*/ 273496 w 300306"/>
                <a:gd name="connsiteY292" fmla="*/ 198451 h 396838"/>
                <a:gd name="connsiteX293" fmla="*/ 273496 w 300306"/>
                <a:gd name="connsiteY293" fmla="*/ 195726 h 396838"/>
                <a:gd name="connsiteX294" fmla="*/ 273496 w 300306"/>
                <a:gd name="connsiteY294" fmla="*/ 193064 h 396838"/>
                <a:gd name="connsiteX295" fmla="*/ 276158 w 300306"/>
                <a:gd name="connsiteY295" fmla="*/ 193064 h 396838"/>
                <a:gd name="connsiteX296" fmla="*/ 281546 w 300306"/>
                <a:gd name="connsiteY296" fmla="*/ 190402 h 396838"/>
                <a:gd name="connsiteX297" fmla="*/ 281546 w 300306"/>
                <a:gd name="connsiteY297" fmla="*/ 193064 h 396838"/>
                <a:gd name="connsiteX298" fmla="*/ 284208 w 300306"/>
                <a:gd name="connsiteY298" fmla="*/ 193064 h 396838"/>
                <a:gd name="connsiteX299" fmla="*/ 286933 w 300306"/>
                <a:gd name="connsiteY299" fmla="*/ 193064 h 396838"/>
                <a:gd name="connsiteX300" fmla="*/ 286933 w 300306"/>
                <a:gd name="connsiteY300" fmla="*/ 195726 h 396838"/>
                <a:gd name="connsiteX301" fmla="*/ 286933 w 300306"/>
                <a:gd name="connsiteY301" fmla="*/ 198451 h 396838"/>
                <a:gd name="connsiteX302" fmla="*/ 289595 w 300306"/>
                <a:gd name="connsiteY302" fmla="*/ 198451 h 396838"/>
                <a:gd name="connsiteX303" fmla="*/ 292257 w 300306"/>
                <a:gd name="connsiteY303" fmla="*/ 198451 h 396838"/>
                <a:gd name="connsiteX304" fmla="*/ 292257 w 300306"/>
                <a:gd name="connsiteY304" fmla="*/ 201113 h 396838"/>
                <a:gd name="connsiteX305" fmla="*/ 292257 w 300306"/>
                <a:gd name="connsiteY305" fmla="*/ 203775 h 396838"/>
                <a:gd name="connsiteX306" fmla="*/ 289595 w 300306"/>
                <a:gd name="connsiteY306" fmla="*/ 203775 h 396838"/>
                <a:gd name="connsiteX307" fmla="*/ 286933 w 300306"/>
                <a:gd name="connsiteY307" fmla="*/ 203775 h 396838"/>
                <a:gd name="connsiteX308" fmla="*/ 286933 w 300306"/>
                <a:gd name="connsiteY308" fmla="*/ 206501 h 396838"/>
                <a:gd name="connsiteX309" fmla="*/ 289595 w 300306"/>
                <a:gd name="connsiteY309" fmla="*/ 206501 h 396838"/>
                <a:gd name="connsiteX310" fmla="*/ 289595 w 300306"/>
                <a:gd name="connsiteY310" fmla="*/ 209163 h 396838"/>
                <a:gd name="connsiteX311" fmla="*/ 292257 w 300306"/>
                <a:gd name="connsiteY311" fmla="*/ 209163 h 396838"/>
                <a:gd name="connsiteX312" fmla="*/ 294920 w 300306"/>
                <a:gd name="connsiteY312" fmla="*/ 211825 h 396838"/>
                <a:gd name="connsiteX313" fmla="*/ 294920 w 300306"/>
                <a:gd name="connsiteY313" fmla="*/ 214487 h 396838"/>
                <a:gd name="connsiteX314" fmla="*/ 294920 w 300306"/>
                <a:gd name="connsiteY314" fmla="*/ 217212 h 396838"/>
                <a:gd name="connsiteX315" fmla="*/ 294920 w 300306"/>
                <a:gd name="connsiteY315" fmla="*/ 219874 h 396838"/>
                <a:gd name="connsiteX316" fmla="*/ 294920 w 300306"/>
                <a:gd name="connsiteY316" fmla="*/ 225262 h 396838"/>
                <a:gd name="connsiteX317" fmla="*/ 294920 w 300306"/>
                <a:gd name="connsiteY317" fmla="*/ 227924 h 396838"/>
                <a:gd name="connsiteX318" fmla="*/ 292257 w 300306"/>
                <a:gd name="connsiteY318" fmla="*/ 230586 h 396838"/>
                <a:gd name="connsiteX319" fmla="*/ 292257 w 300306"/>
                <a:gd name="connsiteY319" fmla="*/ 233311 h 396838"/>
                <a:gd name="connsiteX320" fmla="*/ 292257 w 300306"/>
                <a:gd name="connsiteY320" fmla="*/ 235973 h 396838"/>
                <a:gd name="connsiteX321" fmla="*/ 294920 w 300306"/>
                <a:gd name="connsiteY321" fmla="*/ 238636 h 396838"/>
                <a:gd name="connsiteX322" fmla="*/ 297645 w 300306"/>
                <a:gd name="connsiteY322" fmla="*/ 241298 h 396838"/>
                <a:gd name="connsiteX323" fmla="*/ 300307 w 300306"/>
                <a:gd name="connsiteY323" fmla="*/ 241298 h 396838"/>
                <a:gd name="connsiteX324" fmla="*/ 300307 w 300306"/>
                <a:gd name="connsiteY324" fmla="*/ 244023 h 396838"/>
                <a:gd name="connsiteX325" fmla="*/ 297645 w 300306"/>
                <a:gd name="connsiteY325" fmla="*/ 246685 h 396838"/>
                <a:gd name="connsiteX326" fmla="*/ 297645 w 300306"/>
                <a:gd name="connsiteY326" fmla="*/ 249347 h 396838"/>
                <a:gd name="connsiteX327" fmla="*/ 294920 w 300306"/>
                <a:gd name="connsiteY327" fmla="*/ 252073 h 396838"/>
                <a:gd name="connsiteX328" fmla="*/ 294920 w 300306"/>
                <a:gd name="connsiteY328" fmla="*/ 254735 h 396838"/>
                <a:gd name="connsiteX329" fmla="*/ 294920 w 300306"/>
                <a:gd name="connsiteY329" fmla="*/ 257397 h 396838"/>
                <a:gd name="connsiteX330" fmla="*/ 294920 w 300306"/>
                <a:gd name="connsiteY330" fmla="*/ 260123 h 396838"/>
                <a:gd name="connsiteX331" fmla="*/ 292257 w 300306"/>
                <a:gd name="connsiteY331" fmla="*/ 260123 h 396838"/>
                <a:gd name="connsiteX332" fmla="*/ 292257 w 300306"/>
                <a:gd name="connsiteY332" fmla="*/ 262785 h 396838"/>
                <a:gd name="connsiteX333" fmla="*/ 294920 w 300306"/>
                <a:gd name="connsiteY333" fmla="*/ 265446 h 396838"/>
                <a:gd name="connsiteX334" fmla="*/ 276158 w 300306"/>
                <a:gd name="connsiteY334" fmla="*/ 268172 h 396838"/>
                <a:gd name="connsiteX335" fmla="*/ 268109 w 300306"/>
                <a:gd name="connsiteY335" fmla="*/ 270834 h 396838"/>
                <a:gd name="connsiteX336" fmla="*/ 262785 w 300306"/>
                <a:gd name="connsiteY336" fmla="*/ 270834 h 396838"/>
                <a:gd name="connsiteX337" fmla="*/ 260122 w 300306"/>
                <a:gd name="connsiteY337" fmla="*/ 273496 h 396838"/>
                <a:gd name="connsiteX338" fmla="*/ 260122 w 300306"/>
                <a:gd name="connsiteY338" fmla="*/ 276158 h 396838"/>
                <a:gd name="connsiteX339" fmla="*/ 257397 w 300306"/>
                <a:gd name="connsiteY339" fmla="*/ 276158 h 396838"/>
                <a:gd name="connsiteX340" fmla="*/ 257397 w 300306"/>
                <a:gd name="connsiteY340" fmla="*/ 278884 h 396838"/>
                <a:gd name="connsiteX341" fmla="*/ 257397 w 300306"/>
                <a:gd name="connsiteY341" fmla="*/ 281546 h 396838"/>
                <a:gd name="connsiteX342" fmla="*/ 254735 w 300306"/>
                <a:gd name="connsiteY342" fmla="*/ 284208 h 396838"/>
                <a:gd name="connsiteX343" fmla="*/ 254735 w 300306"/>
                <a:gd name="connsiteY343" fmla="*/ 286933 h 396838"/>
                <a:gd name="connsiteX344" fmla="*/ 254735 w 300306"/>
                <a:gd name="connsiteY344" fmla="*/ 289595 h 396838"/>
                <a:gd name="connsiteX345" fmla="*/ 257397 w 300306"/>
                <a:gd name="connsiteY345" fmla="*/ 292257 h 396838"/>
                <a:gd name="connsiteX346" fmla="*/ 238636 w 300306"/>
                <a:gd name="connsiteY346" fmla="*/ 335167 h 396838"/>
                <a:gd name="connsiteX347" fmla="*/ 206437 w 300306"/>
                <a:gd name="connsiteY347" fmla="*/ 348604 h 396838"/>
                <a:gd name="connsiteX348" fmla="*/ 209163 w 300306"/>
                <a:gd name="connsiteY348" fmla="*/ 351266 h 396838"/>
                <a:gd name="connsiteX349" fmla="*/ 209163 w 300306"/>
                <a:gd name="connsiteY349" fmla="*/ 353929 h 396838"/>
                <a:gd name="connsiteX350" fmla="*/ 206437 w 300306"/>
                <a:gd name="connsiteY350" fmla="*/ 353929 h 396838"/>
                <a:gd name="connsiteX351" fmla="*/ 206437 w 300306"/>
                <a:gd name="connsiteY351" fmla="*/ 356654 h 396838"/>
                <a:gd name="connsiteX352" fmla="*/ 209163 w 300306"/>
                <a:gd name="connsiteY352" fmla="*/ 356654 h 396838"/>
                <a:gd name="connsiteX353" fmla="*/ 209163 w 300306"/>
                <a:gd name="connsiteY353" fmla="*/ 359316 h 396838"/>
                <a:gd name="connsiteX354" fmla="*/ 209163 w 300306"/>
                <a:gd name="connsiteY354" fmla="*/ 361978 h 396838"/>
                <a:gd name="connsiteX355" fmla="*/ 209163 w 300306"/>
                <a:gd name="connsiteY355" fmla="*/ 364640 h 396838"/>
                <a:gd name="connsiteX356" fmla="*/ 209163 w 300306"/>
                <a:gd name="connsiteY356" fmla="*/ 367366 h 396838"/>
                <a:gd name="connsiteX357" fmla="*/ 206437 w 300306"/>
                <a:gd name="connsiteY357" fmla="*/ 370028 h 396838"/>
                <a:gd name="connsiteX358" fmla="*/ 206437 w 300306"/>
                <a:gd name="connsiteY358" fmla="*/ 372690 h 396838"/>
                <a:gd name="connsiteX359" fmla="*/ 206437 w 300306"/>
                <a:gd name="connsiteY359" fmla="*/ 375415 h 396838"/>
                <a:gd name="connsiteX360" fmla="*/ 206437 w 300306"/>
                <a:gd name="connsiteY360" fmla="*/ 378078 h 396838"/>
                <a:gd name="connsiteX361" fmla="*/ 206437 w 300306"/>
                <a:gd name="connsiteY361" fmla="*/ 380739 h 396838"/>
                <a:gd name="connsiteX362" fmla="*/ 206437 w 300306"/>
                <a:gd name="connsiteY362" fmla="*/ 383465 h 396838"/>
                <a:gd name="connsiteX363" fmla="*/ 206437 w 300306"/>
                <a:gd name="connsiteY363" fmla="*/ 386127 h 396838"/>
                <a:gd name="connsiteX364" fmla="*/ 206437 w 300306"/>
                <a:gd name="connsiteY364" fmla="*/ 388789 h 396838"/>
                <a:gd name="connsiteX365" fmla="*/ 206437 w 300306"/>
                <a:gd name="connsiteY365" fmla="*/ 391451 h 396838"/>
                <a:gd name="connsiteX366" fmla="*/ 206437 w 300306"/>
                <a:gd name="connsiteY366" fmla="*/ 394177 h 396838"/>
                <a:gd name="connsiteX367" fmla="*/ 206437 w 300306"/>
                <a:gd name="connsiteY367" fmla="*/ 396839 h 396838"/>
                <a:gd name="connsiteX368" fmla="*/ 206437 w 300306"/>
                <a:gd name="connsiteY368" fmla="*/ 396839 h 39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Lst>
              <a:rect l="l" t="t" r="r" b="b"/>
              <a:pathLst>
                <a:path w="300306" h="396838">
                  <a:moveTo>
                    <a:pt x="206437" y="396839"/>
                  </a:moveTo>
                  <a:lnTo>
                    <a:pt x="171640" y="388789"/>
                  </a:lnTo>
                  <a:lnTo>
                    <a:pt x="104581" y="375415"/>
                  </a:lnTo>
                  <a:lnTo>
                    <a:pt x="56347" y="308357"/>
                  </a:lnTo>
                  <a:lnTo>
                    <a:pt x="45572" y="292257"/>
                  </a:lnTo>
                  <a:lnTo>
                    <a:pt x="42910" y="284208"/>
                  </a:lnTo>
                  <a:lnTo>
                    <a:pt x="34860" y="262785"/>
                  </a:lnTo>
                  <a:lnTo>
                    <a:pt x="32198" y="246685"/>
                  </a:lnTo>
                  <a:lnTo>
                    <a:pt x="29536" y="238636"/>
                  </a:lnTo>
                  <a:lnTo>
                    <a:pt x="29536" y="235973"/>
                  </a:lnTo>
                  <a:lnTo>
                    <a:pt x="29536" y="233311"/>
                  </a:lnTo>
                  <a:lnTo>
                    <a:pt x="29536" y="230586"/>
                  </a:lnTo>
                  <a:lnTo>
                    <a:pt x="29536" y="227924"/>
                  </a:lnTo>
                  <a:lnTo>
                    <a:pt x="29536" y="225262"/>
                  </a:lnTo>
                  <a:lnTo>
                    <a:pt x="29536" y="219874"/>
                  </a:lnTo>
                  <a:lnTo>
                    <a:pt x="29536" y="217212"/>
                  </a:lnTo>
                  <a:lnTo>
                    <a:pt x="29536" y="214487"/>
                  </a:lnTo>
                  <a:lnTo>
                    <a:pt x="29536" y="211825"/>
                  </a:lnTo>
                  <a:lnTo>
                    <a:pt x="29536" y="209163"/>
                  </a:lnTo>
                  <a:lnTo>
                    <a:pt x="26811" y="206501"/>
                  </a:lnTo>
                  <a:lnTo>
                    <a:pt x="26811" y="203775"/>
                  </a:lnTo>
                  <a:lnTo>
                    <a:pt x="21487" y="198451"/>
                  </a:lnTo>
                  <a:lnTo>
                    <a:pt x="13437" y="193064"/>
                  </a:lnTo>
                  <a:lnTo>
                    <a:pt x="10712" y="193064"/>
                  </a:lnTo>
                  <a:lnTo>
                    <a:pt x="8050" y="190402"/>
                  </a:lnTo>
                  <a:lnTo>
                    <a:pt x="5388" y="190402"/>
                  </a:lnTo>
                  <a:lnTo>
                    <a:pt x="2662" y="187676"/>
                  </a:lnTo>
                  <a:lnTo>
                    <a:pt x="0" y="187676"/>
                  </a:lnTo>
                  <a:lnTo>
                    <a:pt x="5388" y="185014"/>
                  </a:lnTo>
                  <a:lnTo>
                    <a:pt x="8050" y="182352"/>
                  </a:lnTo>
                  <a:lnTo>
                    <a:pt x="10712" y="179627"/>
                  </a:lnTo>
                  <a:lnTo>
                    <a:pt x="16099" y="174302"/>
                  </a:lnTo>
                  <a:lnTo>
                    <a:pt x="18761" y="171640"/>
                  </a:lnTo>
                  <a:lnTo>
                    <a:pt x="21487" y="171640"/>
                  </a:lnTo>
                  <a:lnTo>
                    <a:pt x="24149" y="168915"/>
                  </a:lnTo>
                  <a:lnTo>
                    <a:pt x="26811" y="168915"/>
                  </a:lnTo>
                  <a:lnTo>
                    <a:pt x="26811" y="166253"/>
                  </a:lnTo>
                  <a:lnTo>
                    <a:pt x="29536" y="166253"/>
                  </a:lnTo>
                  <a:lnTo>
                    <a:pt x="32198" y="163591"/>
                  </a:lnTo>
                  <a:lnTo>
                    <a:pt x="32198" y="160865"/>
                  </a:lnTo>
                  <a:lnTo>
                    <a:pt x="32198" y="158203"/>
                  </a:lnTo>
                  <a:lnTo>
                    <a:pt x="34860" y="155541"/>
                  </a:lnTo>
                  <a:lnTo>
                    <a:pt x="34860" y="152815"/>
                  </a:lnTo>
                  <a:lnTo>
                    <a:pt x="37523" y="152815"/>
                  </a:lnTo>
                  <a:lnTo>
                    <a:pt x="37523" y="150153"/>
                  </a:lnTo>
                  <a:lnTo>
                    <a:pt x="40248" y="150153"/>
                  </a:lnTo>
                  <a:lnTo>
                    <a:pt x="40248" y="147491"/>
                  </a:lnTo>
                  <a:lnTo>
                    <a:pt x="42910" y="147491"/>
                  </a:lnTo>
                  <a:lnTo>
                    <a:pt x="45572" y="147491"/>
                  </a:lnTo>
                  <a:lnTo>
                    <a:pt x="45572" y="144830"/>
                  </a:lnTo>
                  <a:lnTo>
                    <a:pt x="48298" y="144830"/>
                  </a:lnTo>
                  <a:lnTo>
                    <a:pt x="48298" y="142104"/>
                  </a:lnTo>
                  <a:lnTo>
                    <a:pt x="50960" y="142104"/>
                  </a:lnTo>
                  <a:lnTo>
                    <a:pt x="53622" y="139442"/>
                  </a:lnTo>
                  <a:lnTo>
                    <a:pt x="56347" y="139442"/>
                  </a:lnTo>
                  <a:lnTo>
                    <a:pt x="56347" y="136780"/>
                  </a:lnTo>
                  <a:lnTo>
                    <a:pt x="59009" y="136780"/>
                  </a:lnTo>
                  <a:lnTo>
                    <a:pt x="61671" y="136780"/>
                  </a:lnTo>
                  <a:lnTo>
                    <a:pt x="64334" y="136780"/>
                  </a:lnTo>
                  <a:lnTo>
                    <a:pt x="64334" y="134054"/>
                  </a:lnTo>
                  <a:lnTo>
                    <a:pt x="61671" y="131392"/>
                  </a:lnTo>
                  <a:lnTo>
                    <a:pt x="61671" y="128730"/>
                  </a:lnTo>
                  <a:lnTo>
                    <a:pt x="61671" y="126005"/>
                  </a:lnTo>
                  <a:lnTo>
                    <a:pt x="64334" y="126005"/>
                  </a:lnTo>
                  <a:lnTo>
                    <a:pt x="67059" y="126005"/>
                  </a:lnTo>
                  <a:lnTo>
                    <a:pt x="67059" y="123343"/>
                  </a:lnTo>
                  <a:lnTo>
                    <a:pt x="69721" y="123343"/>
                  </a:lnTo>
                  <a:lnTo>
                    <a:pt x="69721" y="118018"/>
                  </a:lnTo>
                  <a:lnTo>
                    <a:pt x="72383" y="115293"/>
                  </a:lnTo>
                  <a:lnTo>
                    <a:pt x="75108" y="112631"/>
                  </a:lnTo>
                  <a:lnTo>
                    <a:pt x="77771" y="112631"/>
                  </a:lnTo>
                  <a:lnTo>
                    <a:pt x="77771" y="109969"/>
                  </a:lnTo>
                  <a:lnTo>
                    <a:pt x="80433" y="109969"/>
                  </a:lnTo>
                  <a:lnTo>
                    <a:pt x="83158" y="109969"/>
                  </a:lnTo>
                  <a:lnTo>
                    <a:pt x="83158" y="112631"/>
                  </a:lnTo>
                  <a:lnTo>
                    <a:pt x="85820" y="112631"/>
                  </a:lnTo>
                  <a:lnTo>
                    <a:pt x="88482" y="112631"/>
                  </a:lnTo>
                  <a:lnTo>
                    <a:pt x="88482" y="109969"/>
                  </a:lnTo>
                  <a:lnTo>
                    <a:pt x="91144" y="109969"/>
                  </a:lnTo>
                  <a:lnTo>
                    <a:pt x="91144" y="107243"/>
                  </a:lnTo>
                  <a:lnTo>
                    <a:pt x="93870" y="109969"/>
                  </a:lnTo>
                  <a:lnTo>
                    <a:pt x="96532" y="109969"/>
                  </a:lnTo>
                  <a:lnTo>
                    <a:pt x="99194" y="109969"/>
                  </a:lnTo>
                  <a:lnTo>
                    <a:pt x="101919" y="109969"/>
                  </a:lnTo>
                  <a:lnTo>
                    <a:pt x="101919" y="107243"/>
                  </a:lnTo>
                  <a:lnTo>
                    <a:pt x="101919" y="104581"/>
                  </a:lnTo>
                  <a:lnTo>
                    <a:pt x="101919" y="101919"/>
                  </a:lnTo>
                  <a:lnTo>
                    <a:pt x="104581" y="101919"/>
                  </a:lnTo>
                  <a:lnTo>
                    <a:pt x="107243" y="101919"/>
                  </a:lnTo>
                  <a:lnTo>
                    <a:pt x="109969" y="101919"/>
                  </a:lnTo>
                  <a:lnTo>
                    <a:pt x="112631" y="101919"/>
                  </a:lnTo>
                  <a:lnTo>
                    <a:pt x="115293" y="101919"/>
                  </a:lnTo>
                  <a:lnTo>
                    <a:pt x="115293" y="99194"/>
                  </a:lnTo>
                  <a:lnTo>
                    <a:pt x="115293" y="96532"/>
                  </a:lnTo>
                  <a:lnTo>
                    <a:pt x="115293" y="93870"/>
                  </a:lnTo>
                  <a:lnTo>
                    <a:pt x="117955" y="91144"/>
                  </a:lnTo>
                  <a:lnTo>
                    <a:pt x="117955" y="93870"/>
                  </a:lnTo>
                  <a:lnTo>
                    <a:pt x="120681" y="93870"/>
                  </a:lnTo>
                  <a:lnTo>
                    <a:pt x="120681" y="96532"/>
                  </a:lnTo>
                  <a:lnTo>
                    <a:pt x="123343" y="96532"/>
                  </a:lnTo>
                  <a:lnTo>
                    <a:pt x="126005" y="96532"/>
                  </a:lnTo>
                  <a:lnTo>
                    <a:pt x="126005" y="93870"/>
                  </a:lnTo>
                  <a:lnTo>
                    <a:pt x="128730" y="93870"/>
                  </a:lnTo>
                  <a:lnTo>
                    <a:pt x="131392" y="93870"/>
                  </a:lnTo>
                  <a:lnTo>
                    <a:pt x="134054" y="91144"/>
                  </a:lnTo>
                  <a:lnTo>
                    <a:pt x="136780" y="88482"/>
                  </a:lnTo>
                  <a:lnTo>
                    <a:pt x="136780" y="85820"/>
                  </a:lnTo>
                  <a:lnTo>
                    <a:pt x="136780" y="83158"/>
                  </a:lnTo>
                  <a:lnTo>
                    <a:pt x="139442" y="80433"/>
                  </a:lnTo>
                  <a:lnTo>
                    <a:pt x="139442" y="77771"/>
                  </a:lnTo>
                  <a:lnTo>
                    <a:pt x="136780" y="75109"/>
                  </a:lnTo>
                  <a:lnTo>
                    <a:pt x="136780" y="72383"/>
                  </a:lnTo>
                  <a:lnTo>
                    <a:pt x="139442" y="72383"/>
                  </a:lnTo>
                  <a:lnTo>
                    <a:pt x="142104" y="72383"/>
                  </a:lnTo>
                  <a:lnTo>
                    <a:pt x="144829" y="72383"/>
                  </a:lnTo>
                  <a:lnTo>
                    <a:pt x="147491" y="75109"/>
                  </a:lnTo>
                  <a:lnTo>
                    <a:pt x="150153" y="75109"/>
                  </a:lnTo>
                  <a:lnTo>
                    <a:pt x="152816" y="77771"/>
                  </a:lnTo>
                  <a:lnTo>
                    <a:pt x="155541" y="77771"/>
                  </a:lnTo>
                  <a:lnTo>
                    <a:pt x="158203" y="77771"/>
                  </a:lnTo>
                  <a:lnTo>
                    <a:pt x="158203" y="75109"/>
                  </a:lnTo>
                  <a:lnTo>
                    <a:pt x="158203" y="72383"/>
                  </a:lnTo>
                  <a:lnTo>
                    <a:pt x="158203" y="69721"/>
                  </a:lnTo>
                  <a:lnTo>
                    <a:pt x="158203" y="67059"/>
                  </a:lnTo>
                  <a:lnTo>
                    <a:pt x="158203" y="64334"/>
                  </a:lnTo>
                  <a:lnTo>
                    <a:pt x="158203" y="61671"/>
                  </a:lnTo>
                  <a:lnTo>
                    <a:pt x="160865" y="59009"/>
                  </a:lnTo>
                  <a:lnTo>
                    <a:pt x="163591" y="56347"/>
                  </a:lnTo>
                  <a:lnTo>
                    <a:pt x="166253" y="53622"/>
                  </a:lnTo>
                  <a:lnTo>
                    <a:pt x="168915" y="53622"/>
                  </a:lnTo>
                  <a:lnTo>
                    <a:pt x="171640" y="53622"/>
                  </a:lnTo>
                  <a:lnTo>
                    <a:pt x="174302" y="50960"/>
                  </a:lnTo>
                  <a:lnTo>
                    <a:pt x="176964" y="50960"/>
                  </a:lnTo>
                  <a:lnTo>
                    <a:pt x="179627" y="50960"/>
                  </a:lnTo>
                  <a:lnTo>
                    <a:pt x="182352" y="50960"/>
                  </a:lnTo>
                  <a:lnTo>
                    <a:pt x="185014" y="50960"/>
                  </a:lnTo>
                  <a:lnTo>
                    <a:pt x="185014" y="48298"/>
                  </a:lnTo>
                  <a:lnTo>
                    <a:pt x="187676" y="48298"/>
                  </a:lnTo>
                  <a:lnTo>
                    <a:pt x="190401" y="48298"/>
                  </a:lnTo>
                  <a:lnTo>
                    <a:pt x="193064" y="48298"/>
                  </a:lnTo>
                  <a:lnTo>
                    <a:pt x="193064" y="45572"/>
                  </a:lnTo>
                  <a:lnTo>
                    <a:pt x="195726" y="45572"/>
                  </a:lnTo>
                  <a:lnTo>
                    <a:pt x="198451" y="42910"/>
                  </a:lnTo>
                  <a:lnTo>
                    <a:pt x="201113" y="40248"/>
                  </a:lnTo>
                  <a:lnTo>
                    <a:pt x="203775" y="40248"/>
                  </a:lnTo>
                  <a:lnTo>
                    <a:pt x="206437" y="42910"/>
                  </a:lnTo>
                  <a:lnTo>
                    <a:pt x="206437" y="40248"/>
                  </a:lnTo>
                  <a:lnTo>
                    <a:pt x="209163" y="40248"/>
                  </a:lnTo>
                  <a:lnTo>
                    <a:pt x="209163" y="37522"/>
                  </a:lnTo>
                  <a:lnTo>
                    <a:pt x="211825" y="34860"/>
                  </a:lnTo>
                  <a:lnTo>
                    <a:pt x="214487" y="34860"/>
                  </a:lnTo>
                  <a:lnTo>
                    <a:pt x="214487" y="32198"/>
                  </a:lnTo>
                  <a:lnTo>
                    <a:pt x="217212" y="29537"/>
                  </a:lnTo>
                  <a:lnTo>
                    <a:pt x="217212" y="26811"/>
                  </a:lnTo>
                  <a:lnTo>
                    <a:pt x="219874" y="26811"/>
                  </a:lnTo>
                  <a:lnTo>
                    <a:pt x="219874" y="24149"/>
                  </a:lnTo>
                  <a:lnTo>
                    <a:pt x="222536" y="24149"/>
                  </a:lnTo>
                  <a:lnTo>
                    <a:pt x="222536" y="21487"/>
                  </a:lnTo>
                  <a:lnTo>
                    <a:pt x="222536" y="18761"/>
                  </a:lnTo>
                  <a:lnTo>
                    <a:pt x="222536" y="16099"/>
                  </a:lnTo>
                  <a:lnTo>
                    <a:pt x="222536" y="13437"/>
                  </a:lnTo>
                  <a:lnTo>
                    <a:pt x="222536" y="10712"/>
                  </a:lnTo>
                  <a:lnTo>
                    <a:pt x="225262" y="10712"/>
                  </a:lnTo>
                  <a:lnTo>
                    <a:pt x="225262" y="8050"/>
                  </a:lnTo>
                  <a:lnTo>
                    <a:pt x="227924" y="10712"/>
                  </a:lnTo>
                  <a:lnTo>
                    <a:pt x="230586" y="10712"/>
                  </a:lnTo>
                  <a:lnTo>
                    <a:pt x="233248" y="8050"/>
                  </a:lnTo>
                  <a:lnTo>
                    <a:pt x="235974" y="8050"/>
                  </a:lnTo>
                  <a:lnTo>
                    <a:pt x="238636" y="8050"/>
                  </a:lnTo>
                  <a:lnTo>
                    <a:pt x="238636" y="5388"/>
                  </a:lnTo>
                  <a:lnTo>
                    <a:pt x="235974" y="5388"/>
                  </a:lnTo>
                  <a:lnTo>
                    <a:pt x="235974" y="2662"/>
                  </a:lnTo>
                  <a:lnTo>
                    <a:pt x="235974" y="0"/>
                  </a:lnTo>
                  <a:lnTo>
                    <a:pt x="238636" y="0"/>
                  </a:lnTo>
                  <a:lnTo>
                    <a:pt x="241298" y="0"/>
                  </a:lnTo>
                  <a:lnTo>
                    <a:pt x="244023" y="0"/>
                  </a:lnTo>
                  <a:lnTo>
                    <a:pt x="246685" y="2662"/>
                  </a:lnTo>
                  <a:lnTo>
                    <a:pt x="246685" y="5388"/>
                  </a:lnTo>
                  <a:lnTo>
                    <a:pt x="249347" y="5388"/>
                  </a:lnTo>
                  <a:lnTo>
                    <a:pt x="249347" y="8050"/>
                  </a:lnTo>
                  <a:lnTo>
                    <a:pt x="252073" y="8050"/>
                  </a:lnTo>
                  <a:lnTo>
                    <a:pt x="254735" y="8050"/>
                  </a:lnTo>
                  <a:lnTo>
                    <a:pt x="260122" y="8050"/>
                  </a:lnTo>
                  <a:lnTo>
                    <a:pt x="262785" y="8050"/>
                  </a:lnTo>
                  <a:lnTo>
                    <a:pt x="265446" y="8050"/>
                  </a:lnTo>
                  <a:lnTo>
                    <a:pt x="265446" y="10712"/>
                  </a:lnTo>
                  <a:lnTo>
                    <a:pt x="268109" y="10712"/>
                  </a:lnTo>
                  <a:lnTo>
                    <a:pt x="268109" y="13437"/>
                  </a:lnTo>
                  <a:lnTo>
                    <a:pt x="268109" y="16099"/>
                  </a:lnTo>
                  <a:lnTo>
                    <a:pt x="270834" y="16099"/>
                  </a:lnTo>
                  <a:lnTo>
                    <a:pt x="270834" y="18761"/>
                  </a:lnTo>
                  <a:lnTo>
                    <a:pt x="273496" y="18761"/>
                  </a:lnTo>
                  <a:lnTo>
                    <a:pt x="276158" y="18761"/>
                  </a:lnTo>
                  <a:lnTo>
                    <a:pt x="278884" y="18761"/>
                  </a:lnTo>
                  <a:lnTo>
                    <a:pt x="278884" y="21487"/>
                  </a:lnTo>
                  <a:lnTo>
                    <a:pt x="276158" y="21487"/>
                  </a:lnTo>
                  <a:lnTo>
                    <a:pt x="273496" y="24149"/>
                  </a:lnTo>
                  <a:lnTo>
                    <a:pt x="270834" y="24149"/>
                  </a:lnTo>
                  <a:lnTo>
                    <a:pt x="270834" y="26811"/>
                  </a:lnTo>
                  <a:lnTo>
                    <a:pt x="270834" y="29537"/>
                  </a:lnTo>
                  <a:lnTo>
                    <a:pt x="273496" y="29537"/>
                  </a:lnTo>
                  <a:lnTo>
                    <a:pt x="276158" y="32198"/>
                  </a:lnTo>
                  <a:lnTo>
                    <a:pt x="278884" y="32198"/>
                  </a:lnTo>
                  <a:lnTo>
                    <a:pt x="278884" y="34860"/>
                  </a:lnTo>
                  <a:lnTo>
                    <a:pt x="278884" y="37522"/>
                  </a:lnTo>
                  <a:lnTo>
                    <a:pt x="278884" y="40248"/>
                  </a:lnTo>
                  <a:lnTo>
                    <a:pt x="278884" y="42910"/>
                  </a:lnTo>
                  <a:lnTo>
                    <a:pt x="278884" y="45572"/>
                  </a:lnTo>
                  <a:lnTo>
                    <a:pt x="278884" y="48298"/>
                  </a:lnTo>
                  <a:lnTo>
                    <a:pt x="281546" y="50960"/>
                  </a:lnTo>
                  <a:lnTo>
                    <a:pt x="281546" y="53622"/>
                  </a:lnTo>
                  <a:lnTo>
                    <a:pt x="281546" y="56347"/>
                  </a:lnTo>
                  <a:lnTo>
                    <a:pt x="281546" y="59009"/>
                  </a:lnTo>
                  <a:lnTo>
                    <a:pt x="281546" y="61671"/>
                  </a:lnTo>
                  <a:lnTo>
                    <a:pt x="284208" y="61671"/>
                  </a:lnTo>
                  <a:lnTo>
                    <a:pt x="286933" y="67059"/>
                  </a:lnTo>
                  <a:lnTo>
                    <a:pt x="284208" y="67059"/>
                  </a:lnTo>
                  <a:lnTo>
                    <a:pt x="284208" y="69721"/>
                  </a:lnTo>
                  <a:lnTo>
                    <a:pt x="286933" y="72383"/>
                  </a:lnTo>
                  <a:lnTo>
                    <a:pt x="286933" y="75109"/>
                  </a:lnTo>
                  <a:lnTo>
                    <a:pt x="289595" y="77771"/>
                  </a:lnTo>
                  <a:lnTo>
                    <a:pt x="289595" y="80433"/>
                  </a:lnTo>
                  <a:lnTo>
                    <a:pt x="286933" y="83158"/>
                  </a:lnTo>
                  <a:lnTo>
                    <a:pt x="284208" y="85820"/>
                  </a:lnTo>
                  <a:lnTo>
                    <a:pt x="284208" y="88482"/>
                  </a:lnTo>
                  <a:lnTo>
                    <a:pt x="281546" y="88482"/>
                  </a:lnTo>
                  <a:lnTo>
                    <a:pt x="281546" y="91144"/>
                  </a:lnTo>
                  <a:lnTo>
                    <a:pt x="281546" y="93870"/>
                  </a:lnTo>
                  <a:lnTo>
                    <a:pt x="284208" y="96532"/>
                  </a:lnTo>
                  <a:lnTo>
                    <a:pt x="286933" y="99194"/>
                  </a:lnTo>
                  <a:lnTo>
                    <a:pt x="289595" y="101919"/>
                  </a:lnTo>
                  <a:lnTo>
                    <a:pt x="289595" y="104581"/>
                  </a:lnTo>
                  <a:lnTo>
                    <a:pt x="289595" y="107243"/>
                  </a:lnTo>
                  <a:lnTo>
                    <a:pt x="286933" y="107243"/>
                  </a:lnTo>
                  <a:lnTo>
                    <a:pt x="284208" y="109969"/>
                  </a:lnTo>
                  <a:lnTo>
                    <a:pt x="281546" y="112631"/>
                  </a:lnTo>
                  <a:lnTo>
                    <a:pt x="278884" y="112631"/>
                  </a:lnTo>
                  <a:lnTo>
                    <a:pt x="276158" y="112631"/>
                  </a:lnTo>
                  <a:lnTo>
                    <a:pt x="273496" y="112631"/>
                  </a:lnTo>
                  <a:lnTo>
                    <a:pt x="273496" y="115293"/>
                  </a:lnTo>
                  <a:lnTo>
                    <a:pt x="270834" y="115293"/>
                  </a:lnTo>
                  <a:lnTo>
                    <a:pt x="268109" y="118018"/>
                  </a:lnTo>
                  <a:lnTo>
                    <a:pt x="265446" y="118018"/>
                  </a:lnTo>
                  <a:lnTo>
                    <a:pt x="262785" y="120681"/>
                  </a:lnTo>
                  <a:lnTo>
                    <a:pt x="262785" y="123343"/>
                  </a:lnTo>
                  <a:lnTo>
                    <a:pt x="262785" y="126005"/>
                  </a:lnTo>
                  <a:lnTo>
                    <a:pt x="262785" y="128730"/>
                  </a:lnTo>
                  <a:lnTo>
                    <a:pt x="262785" y="131392"/>
                  </a:lnTo>
                  <a:lnTo>
                    <a:pt x="268109" y="134054"/>
                  </a:lnTo>
                  <a:lnTo>
                    <a:pt x="268109" y="136780"/>
                  </a:lnTo>
                  <a:lnTo>
                    <a:pt x="268109" y="139442"/>
                  </a:lnTo>
                  <a:lnTo>
                    <a:pt x="268109" y="142104"/>
                  </a:lnTo>
                  <a:lnTo>
                    <a:pt x="268109" y="144830"/>
                  </a:lnTo>
                  <a:lnTo>
                    <a:pt x="268109" y="147491"/>
                  </a:lnTo>
                  <a:lnTo>
                    <a:pt x="268109" y="150153"/>
                  </a:lnTo>
                  <a:lnTo>
                    <a:pt x="265446" y="150153"/>
                  </a:lnTo>
                  <a:lnTo>
                    <a:pt x="262785" y="150153"/>
                  </a:lnTo>
                  <a:lnTo>
                    <a:pt x="260122" y="150153"/>
                  </a:lnTo>
                  <a:lnTo>
                    <a:pt x="260122" y="152815"/>
                  </a:lnTo>
                  <a:lnTo>
                    <a:pt x="260122" y="155541"/>
                  </a:lnTo>
                  <a:lnTo>
                    <a:pt x="260122" y="158203"/>
                  </a:lnTo>
                  <a:lnTo>
                    <a:pt x="257397" y="158203"/>
                  </a:lnTo>
                  <a:lnTo>
                    <a:pt x="254735" y="160865"/>
                  </a:lnTo>
                  <a:lnTo>
                    <a:pt x="252073" y="166253"/>
                  </a:lnTo>
                  <a:lnTo>
                    <a:pt x="252073" y="168915"/>
                  </a:lnTo>
                  <a:lnTo>
                    <a:pt x="249347" y="171640"/>
                  </a:lnTo>
                  <a:lnTo>
                    <a:pt x="249347" y="174302"/>
                  </a:lnTo>
                  <a:lnTo>
                    <a:pt x="246685" y="176964"/>
                  </a:lnTo>
                  <a:lnTo>
                    <a:pt x="246685" y="179627"/>
                  </a:lnTo>
                  <a:lnTo>
                    <a:pt x="249347" y="182352"/>
                  </a:lnTo>
                  <a:lnTo>
                    <a:pt x="249347" y="185014"/>
                  </a:lnTo>
                  <a:lnTo>
                    <a:pt x="252073" y="185014"/>
                  </a:lnTo>
                  <a:lnTo>
                    <a:pt x="254735" y="187676"/>
                  </a:lnTo>
                  <a:lnTo>
                    <a:pt x="254735" y="190402"/>
                  </a:lnTo>
                  <a:lnTo>
                    <a:pt x="257397" y="190402"/>
                  </a:lnTo>
                  <a:lnTo>
                    <a:pt x="260122" y="187676"/>
                  </a:lnTo>
                  <a:lnTo>
                    <a:pt x="262785" y="187676"/>
                  </a:lnTo>
                  <a:lnTo>
                    <a:pt x="265446" y="187676"/>
                  </a:lnTo>
                  <a:lnTo>
                    <a:pt x="265446" y="190402"/>
                  </a:lnTo>
                  <a:lnTo>
                    <a:pt x="268109" y="193064"/>
                  </a:lnTo>
                  <a:lnTo>
                    <a:pt x="265446" y="195726"/>
                  </a:lnTo>
                  <a:lnTo>
                    <a:pt x="265446" y="198451"/>
                  </a:lnTo>
                  <a:lnTo>
                    <a:pt x="265446" y="201113"/>
                  </a:lnTo>
                  <a:lnTo>
                    <a:pt x="265446" y="203775"/>
                  </a:lnTo>
                  <a:lnTo>
                    <a:pt x="265446" y="201113"/>
                  </a:lnTo>
                  <a:lnTo>
                    <a:pt x="268109" y="201113"/>
                  </a:lnTo>
                  <a:lnTo>
                    <a:pt x="268109" y="198451"/>
                  </a:lnTo>
                  <a:lnTo>
                    <a:pt x="268109" y="195726"/>
                  </a:lnTo>
                  <a:lnTo>
                    <a:pt x="268109" y="198451"/>
                  </a:lnTo>
                  <a:lnTo>
                    <a:pt x="268109" y="201113"/>
                  </a:lnTo>
                  <a:lnTo>
                    <a:pt x="270834" y="201113"/>
                  </a:lnTo>
                  <a:lnTo>
                    <a:pt x="273496" y="201113"/>
                  </a:lnTo>
                  <a:lnTo>
                    <a:pt x="273496" y="198451"/>
                  </a:lnTo>
                  <a:lnTo>
                    <a:pt x="273496" y="195726"/>
                  </a:lnTo>
                  <a:lnTo>
                    <a:pt x="273496" y="193064"/>
                  </a:lnTo>
                  <a:lnTo>
                    <a:pt x="276158" y="193064"/>
                  </a:lnTo>
                  <a:lnTo>
                    <a:pt x="281546" y="190402"/>
                  </a:lnTo>
                  <a:lnTo>
                    <a:pt x="281546" y="193064"/>
                  </a:lnTo>
                  <a:lnTo>
                    <a:pt x="284208" y="193064"/>
                  </a:lnTo>
                  <a:lnTo>
                    <a:pt x="286933" y="193064"/>
                  </a:lnTo>
                  <a:lnTo>
                    <a:pt x="286933" y="195726"/>
                  </a:lnTo>
                  <a:lnTo>
                    <a:pt x="286933" y="198451"/>
                  </a:lnTo>
                  <a:lnTo>
                    <a:pt x="289595" y="198451"/>
                  </a:lnTo>
                  <a:lnTo>
                    <a:pt x="292257" y="198451"/>
                  </a:lnTo>
                  <a:lnTo>
                    <a:pt x="292257" y="201113"/>
                  </a:lnTo>
                  <a:lnTo>
                    <a:pt x="292257" y="203775"/>
                  </a:lnTo>
                  <a:lnTo>
                    <a:pt x="289595" y="203775"/>
                  </a:lnTo>
                  <a:lnTo>
                    <a:pt x="286933" y="203775"/>
                  </a:lnTo>
                  <a:lnTo>
                    <a:pt x="286933" y="206501"/>
                  </a:lnTo>
                  <a:lnTo>
                    <a:pt x="289595" y="206501"/>
                  </a:lnTo>
                  <a:lnTo>
                    <a:pt x="289595" y="209163"/>
                  </a:lnTo>
                  <a:lnTo>
                    <a:pt x="292257" y="209163"/>
                  </a:lnTo>
                  <a:lnTo>
                    <a:pt x="294920" y="211825"/>
                  </a:lnTo>
                  <a:lnTo>
                    <a:pt x="294920" y="214487"/>
                  </a:lnTo>
                  <a:lnTo>
                    <a:pt x="294920" y="217212"/>
                  </a:lnTo>
                  <a:lnTo>
                    <a:pt x="294920" y="219874"/>
                  </a:lnTo>
                  <a:lnTo>
                    <a:pt x="294920" y="225262"/>
                  </a:lnTo>
                  <a:lnTo>
                    <a:pt x="294920" y="227924"/>
                  </a:lnTo>
                  <a:lnTo>
                    <a:pt x="292257" y="230586"/>
                  </a:lnTo>
                  <a:lnTo>
                    <a:pt x="292257" y="233311"/>
                  </a:lnTo>
                  <a:lnTo>
                    <a:pt x="292257" y="235973"/>
                  </a:lnTo>
                  <a:lnTo>
                    <a:pt x="294920" y="238636"/>
                  </a:lnTo>
                  <a:lnTo>
                    <a:pt x="297645" y="241298"/>
                  </a:lnTo>
                  <a:lnTo>
                    <a:pt x="300307" y="241298"/>
                  </a:lnTo>
                  <a:lnTo>
                    <a:pt x="300307" y="244023"/>
                  </a:lnTo>
                  <a:lnTo>
                    <a:pt x="297645" y="246685"/>
                  </a:lnTo>
                  <a:lnTo>
                    <a:pt x="297645" y="249347"/>
                  </a:lnTo>
                  <a:lnTo>
                    <a:pt x="294920" y="252073"/>
                  </a:lnTo>
                  <a:lnTo>
                    <a:pt x="294920" y="254735"/>
                  </a:lnTo>
                  <a:lnTo>
                    <a:pt x="294920" y="257397"/>
                  </a:lnTo>
                  <a:lnTo>
                    <a:pt x="294920" y="260123"/>
                  </a:lnTo>
                  <a:lnTo>
                    <a:pt x="292257" y="260123"/>
                  </a:lnTo>
                  <a:lnTo>
                    <a:pt x="292257" y="262785"/>
                  </a:lnTo>
                  <a:lnTo>
                    <a:pt x="294920" y="265446"/>
                  </a:lnTo>
                  <a:lnTo>
                    <a:pt x="276158" y="268172"/>
                  </a:lnTo>
                  <a:lnTo>
                    <a:pt x="268109" y="270834"/>
                  </a:lnTo>
                  <a:lnTo>
                    <a:pt x="262785" y="270834"/>
                  </a:lnTo>
                  <a:lnTo>
                    <a:pt x="260122" y="273496"/>
                  </a:lnTo>
                  <a:lnTo>
                    <a:pt x="260122" y="276158"/>
                  </a:lnTo>
                  <a:lnTo>
                    <a:pt x="257397" y="276158"/>
                  </a:lnTo>
                  <a:lnTo>
                    <a:pt x="257397" y="278884"/>
                  </a:lnTo>
                  <a:lnTo>
                    <a:pt x="257397" y="281546"/>
                  </a:lnTo>
                  <a:lnTo>
                    <a:pt x="254735" y="284208"/>
                  </a:lnTo>
                  <a:lnTo>
                    <a:pt x="254735" y="286933"/>
                  </a:lnTo>
                  <a:lnTo>
                    <a:pt x="254735" y="289595"/>
                  </a:lnTo>
                  <a:lnTo>
                    <a:pt x="257397" y="292257"/>
                  </a:lnTo>
                  <a:lnTo>
                    <a:pt x="238636" y="335167"/>
                  </a:lnTo>
                  <a:lnTo>
                    <a:pt x="206437" y="348604"/>
                  </a:lnTo>
                  <a:lnTo>
                    <a:pt x="209163" y="351266"/>
                  </a:lnTo>
                  <a:lnTo>
                    <a:pt x="209163" y="353929"/>
                  </a:lnTo>
                  <a:lnTo>
                    <a:pt x="206437" y="353929"/>
                  </a:lnTo>
                  <a:lnTo>
                    <a:pt x="206437" y="356654"/>
                  </a:lnTo>
                  <a:lnTo>
                    <a:pt x="209163" y="356654"/>
                  </a:lnTo>
                  <a:lnTo>
                    <a:pt x="209163" y="359316"/>
                  </a:lnTo>
                  <a:lnTo>
                    <a:pt x="209163" y="361978"/>
                  </a:lnTo>
                  <a:lnTo>
                    <a:pt x="209163" y="364640"/>
                  </a:lnTo>
                  <a:lnTo>
                    <a:pt x="209163" y="367366"/>
                  </a:lnTo>
                  <a:lnTo>
                    <a:pt x="206437" y="370028"/>
                  </a:lnTo>
                  <a:lnTo>
                    <a:pt x="206437" y="372690"/>
                  </a:lnTo>
                  <a:lnTo>
                    <a:pt x="206437" y="375415"/>
                  </a:lnTo>
                  <a:lnTo>
                    <a:pt x="206437" y="378078"/>
                  </a:lnTo>
                  <a:lnTo>
                    <a:pt x="206437" y="380739"/>
                  </a:lnTo>
                  <a:lnTo>
                    <a:pt x="206437" y="383465"/>
                  </a:lnTo>
                  <a:lnTo>
                    <a:pt x="206437" y="386127"/>
                  </a:lnTo>
                  <a:lnTo>
                    <a:pt x="206437" y="388789"/>
                  </a:lnTo>
                  <a:lnTo>
                    <a:pt x="206437" y="391451"/>
                  </a:lnTo>
                  <a:lnTo>
                    <a:pt x="206437" y="394177"/>
                  </a:lnTo>
                  <a:lnTo>
                    <a:pt x="206437" y="396839"/>
                  </a:lnTo>
                  <a:lnTo>
                    <a:pt x="206437" y="39683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8" name="Freeform: Shape 57">
              <a:extLst>
                <a:ext uri="{FF2B5EF4-FFF2-40B4-BE49-F238E27FC236}">
                  <a16:creationId xmlns:a16="http://schemas.microsoft.com/office/drawing/2014/main" id="{F98205E2-83BF-D243-86A4-2B67FF31BF4D}"/>
                </a:ext>
              </a:extLst>
            </p:cNvPr>
            <p:cNvSpPr/>
            <p:nvPr/>
          </p:nvSpPr>
          <p:spPr>
            <a:xfrm>
              <a:off x="4057678" y="3337031"/>
              <a:ext cx="474609" cy="455847"/>
            </a:xfrm>
            <a:custGeom>
              <a:avLst/>
              <a:gdLst>
                <a:gd name="connsiteX0" fmla="*/ 466559 w 474609"/>
                <a:gd name="connsiteY0" fmla="*/ 453186 h 455847"/>
                <a:gd name="connsiteX1" fmla="*/ 458510 w 474609"/>
                <a:gd name="connsiteY1" fmla="*/ 455848 h 455847"/>
                <a:gd name="connsiteX2" fmla="*/ 372690 w 474609"/>
                <a:gd name="connsiteY2" fmla="*/ 447798 h 455847"/>
                <a:gd name="connsiteX3" fmla="*/ 329780 w 474609"/>
                <a:gd name="connsiteY3" fmla="*/ 402226 h 455847"/>
                <a:gd name="connsiteX4" fmla="*/ 311019 w 474609"/>
                <a:gd name="connsiteY4" fmla="*/ 396839 h 455847"/>
                <a:gd name="connsiteX5" fmla="*/ 311019 w 474609"/>
                <a:gd name="connsiteY5" fmla="*/ 399564 h 455847"/>
                <a:gd name="connsiteX6" fmla="*/ 209163 w 474609"/>
                <a:gd name="connsiteY6" fmla="*/ 370028 h 455847"/>
                <a:gd name="connsiteX7" fmla="*/ 139442 w 474609"/>
                <a:gd name="connsiteY7" fmla="*/ 321794 h 455847"/>
                <a:gd name="connsiteX8" fmla="*/ 136780 w 474609"/>
                <a:gd name="connsiteY8" fmla="*/ 321794 h 455847"/>
                <a:gd name="connsiteX9" fmla="*/ 120681 w 474609"/>
                <a:gd name="connsiteY9" fmla="*/ 254735 h 455847"/>
                <a:gd name="connsiteX10" fmla="*/ 77770 w 474609"/>
                <a:gd name="connsiteY10" fmla="*/ 214550 h 455847"/>
                <a:gd name="connsiteX11" fmla="*/ 75108 w 474609"/>
                <a:gd name="connsiteY11" fmla="*/ 214550 h 455847"/>
                <a:gd name="connsiteX12" fmla="*/ 75108 w 474609"/>
                <a:gd name="connsiteY12" fmla="*/ 211825 h 455847"/>
                <a:gd name="connsiteX13" fmla="*/ 72383 w 474609"/>
                <a:gd name="connsiteY13" fmla="*/ 211825 h 455847"/>
                <a:gd name="connsiteX14" fmla="*/ 72383 w 474609"/>
                <a:gd name="connsiteY14" fmla="*/ 209163 h 455847"/>
                <a:gd name="connsiteX15" fmla="*/ 69721 w 474609"/>
                <a:gd name="connsiteY15" fmla="*/ 206501 h 455847"/>
                <a:gd name="connsiteX16" fmla="*/ 69721 w 474609"/>
                <a:gd name="connsiteY16" fmla="*/ 203775 h 455847"/>
                <a:gd name="connsiteX17" fmla="*/ 67059 w 474609"/>
                <a:gd name="connsiteY17" fmla="*/ 201113 h 455847"/>
                <a:gd name="connsiteX18" fmla="*/ 64333 w 474609"/>
                <a:gd name="connsiteY18" fmla="*/ 201113 h 455847"/>
                <a:gd name="connsiteX19" fmla="*/ 61671 w 474609"/>
                <a:gd name="connsiteY19" fmla="*/ 201113 h 455847"/>
                <a:gd name="connsiteX20" fmla="*/ 61671 w 474609"/>
                <a:gd name="connsiteY20" fmla="*/ 198451 h 455847"/>
                <a:gd name="connsiteX21" fmla="*/ 59009 w 474609"/>
                <a:gd name="connsiteY21" fmla="*/ 195726 h 455847"/>
                <a:gd name="connsiteX22" fmla="*/ 59009 w 474609"/>
                <a:gd name="connsiteY22" fmla="*/ 193064 h 455847"/>
                <a:gd name="connsiteX23" fmla="*/ 59009 w 474609"/>
                <a:gd name="connsiteY23" fmla="*/ 190402 h 455847"/>
                <a:gd name="connsiteX24" fmla="*/ 56347 w 474609"/>
                <a:gd name="connsiteY24" fmla="*/ 187739 h 455847"/>
                <a:gd name="connsiteX25" fmla="*/ 56347 w 474609"/>
                <a:gd name="connsiteY25" fmla="*/ 185014 h 455847"/>
                <a:gd name="connsiteX26" fmla="*/ 59009 w 474609"/>
                <a:gd name="connsiteY26" fmla="*/ 182352 h 455847"/>
                <a:gd name="connsiteX27" fmla="*/ 59009 w 474609"/>
                <a:gd name="connsiteY27" fmla="*/ 179690 h 455847"/>
                <a:gd name="connsiteX28" fmla="*/ 61671 w 474609"/>
                <a:gd name="connsiteY28" fmla="*/ 176964 h 455847"/>
                <a:gd name="connsiteX29" fmla="*/ 64333 w 474609"/>
                <a:gd name="connsiteY29" fmla="*/ 176964 h 455847"/>
                <a:gd name="connsiteX30" fmla="*/ 64333 w 474609"/>
                <a:gd name="connsiteY30" fmla="*/ 174302 h 455847"/>
                <a:gd name="connsiteX31" fmla="*/ 64333 w 474609"/>
                <a:gd name="connsiteY31" fmla="*/ 171640 h 455847"/>
                <a:gd name="connsiteX32" fmla="*/ 61671 w 474609"/>
                <a:gd name="connsiteY32" fmla="*/ 171640 h 455847"/>
                <a:gd name="connsiteX33" fmla="*/ 61671 w 474609"/>
                <a:gd name="connsiteY33" fmla="*/ 168915 h 455847"/>
                <a:gd name="connsiteX34" fmla="*/ 59009 w 474609"/>
                <a:gd name="connsiteY34" fmla="*/ 166253 h 455847"/>
                <a:gd name="connsiteX35" fmla="*/ 59009 w 474609"/>
                <a:gd name="connsiteY35" fmla="*/ 163591 h 455847"/>
                <a:gd name="connsiteX36" fmla="*/ 56347 w 474609"/>
                <a:gd name="connsiteY36" fmla="*/ 163591 h 455847"/>
                <a:gd name="connsiteX37" fmla="*/ 56347 w 474609"/>
                <a:gd name="connsiteY37" fmla="*/ 160929 h 455847"/>
                <a:gd name="connsiteX38" fmla="*/ 53622 w 474609"/>
                <a:gd name="connsiteY38" fmla="*/ 160929 h 455847"/>
                <a:gd name="connsiteX39" fmla="*/ 53622 w 474609"/>
                <a:gd name="connsiteY39" fmla="*/ 158203 h 455847"/>
                <a:gd name="connsiteX40" fmla="*/ 50960 w 474609"/>
                <a:gd name="connsiteY40" fmla="*/ 155541 h 455847"/>
                <a:gd name="connsiteX41" fmla="*/ 50960 w 474609"/>
                <a:gd name="connsiteY41" fmla="*/ 152879 h 455847"/>
                <a:gd name="connsiteX42" fmla="*/ 53622 w 474609"/>
                <a:gd name="connsiteY42" fmla="*/ 152879 h 455847"/>
                <a:gd name="connsiteX43" fmla="*/ 53622 w 474609"/>
                <a:gd name="connsiteY43" fmla="*/ 150153 h 455847"/>
                <a:gd name="connsiteX44" fmla="*/ 50960 w 474609"/>
                <a:gd name="connsiteY44" fmla="*/ 150153 h 455847"/>
                <a:gd name="connsiteX45" fmla="*/ 50960 w 474609"/>
                <a:gd name="connsiteY45" fmla="*/ 147491 h 455847"/>
                <a:gd name="connsiteX46" fmla="*/ 48298 w 474609"/>
                <a:gd name="connsiteY46" fmla="*/ 144830 h 455847"/>
                <a:gd name="connsiteX47" fmla="*/ 45572 w 474609"/>
                <a:gd name="connsiteY47" fmla="*/ 144830 h 455847"/>
                <a:gd name="connsiteX48" fmla="*/ 42910 w 474609"/>
                <a:gd name="connsiteY48" fmla="*/ 144830 h 455847"/>
                <a:gd name="connsiteX49" fmla="*/ 42910 w 474609"/>
                <a:gd name="connsiteY49" fmla="*/ 142104 h 455847"/>
                <a:gd name="connsiteX50" fmla="*/ 42910 w 474609"/>
                <a:gd name="connsiteY50" fmla="*/ 139442 h 455847"/>
                <a:gd name="connsiteX51" fmla="*/ 40248 w 474609"/>
                <a:gd name="connsiteY51" fmla="*/ 139442 h 455847"/>
                <a:gd name="connsiteX52" fmla="*/ 40248 w 474609"/>
                <a:gd name="connsiteY52" fmla="*/ 136780 h 455847"/>
                <a:gd name="connsiteX53" fmla="*/ 37522 w 474609"/>
                <a:gd name="connsiteY53" fmla="*/ 136780 h 455847"/>
                <a:gd name="connsiteX54" fmla="*/ 34860 w 474609"/>
                <a:gd name="connsiteY54" fmla="*/ 136780 h 455847"/>
                <a:gd name="connsiteX55" fmla="*/ 34860 w 474609"/>
                <a:gd name="connsiteY55" fmla="*/ 134118 h 455847"/>
                <a:gd name="connsiteX56" fmla="*/ 32198 w 474609"/>
                <a:gd name="connsiteY56" fmla="*/ 134118 h 455847"/>
                <a:gd name="connsiteX57" fmla="*/ 32198 w 474609"/>
                <a:gd name="connsiteY57" fmla="*/ 131392 h 455847"/>
                <a:gd name="connsiteX58" fmla="*/ 29473 w 474609"/>
                <a:gd name="connsiteY58" fmla="*/ 131392 h 455847"/>
                <a:gd name="connsiteX59" fmla="*/ 29473 w 474609"/>
                <a:gd name="connsiteY59" fmla="*/ 128730 h 455847"/>
                <a:gd name="connsiteX60" fmla="*/ 29473 w 474609"/>
                <a:gd name="connsiteY60" fmla="*/ 126068 h 455847"/>
                <a:gd name="connsiteX61" fmla="*/ 29473 w 474609"/>
                <a:gd name="connsiteY61" fmla="*/ 123343 h 455847"/>
                <a:gd name="connsiteX62" fmla="*/ 29473 w 474609"/>
                <a:gd name="connsiteY62" fmla="*/ 120681 h 455847"/>
                <a:gd name="connsiteX63" fmla="*/ 26811 w 474609"/>
                <a:gd name="connsiteY63" fmla="*/ 120681 h 455847"/>
                <a:gd name="connsiteX64" fmla="*/ 26811 w 474609"/>
                <a:gd name="connsiteY64" fmla="*/ 118018 h 455847"/>
                <a:gd name="connsiteX65" fmla="*/ 24149 w 474609"/>
                <a:gd name="connsiteY65" fmla="*/ 115293 h 455847"/>
                <a:gd name="connsiteX66" fmla="*/ 24149 w 474609"/>
                <a:gd name="connsiteY66" fmla="*/ 112631 h 455847"/>
                <a:gd name="connsiteX67" fmla="*/ 24149 w 474609"/>
                <a:gd name="connsiteY67" fmla="*/ 109969 h 455847"/>
                <a:gd name="connsiteX68" fmla="*/ 21487 w 474609"/>
                <a:gd name="connsiteY68" fmla="*/ 109969 h 455847"/>
                <a:gd name="connsiteX69" fmla="*/ 21487 w 474609"/>
                <a:gd name="connsiteY69" fmla="*/ 107243 h 455847"/>
                <a:gd name="connsiteX70" fmla="*/ 21487 w 474609"/>
                <a:gd name="connsiteY70" fmla="*/ 104581 h 455847"/>
                <a:gd name="connsiteX71" fmla="*/ 18761 w 474609"/>
                <a:gd name="connsiteY71" fmla="*/ 99257 h 455847"/>
                <a:gd name="connsiteX72" fmla="*/ 16099 w 474609"/>
                <a:gd name="connsiteY72" fmla="*/ 99257 h 455847"/>
                <a:gd name="connsiteX73" fmla="*/ 16099 w 474609"/>
                <a:gd name="connsiteY73" fmla="*/ 96532 h 455847"/>
                <a:gd name="connsiteX74" fmla="*/ 13437 w 474609"/>
                <a:gd name="connsiteY74" fmla="*/ 96532 h 455847"/>
                <a:gd name="connsiteX75" fmla="*/ 13437 w 474609"/>
                <a:gd name="connsiteY75" fmla="*/ 93870 h 455847"/>
                <a:gd name="connsiteX76" fmla="*/ 13437 w 474609"/>
                <a:gd name="connsiteY76" fmla="*/ 91208 h 455847"/>
                <a:gd name="connsiteX77" fmla="*/ 10712 w 474609"/>
                <a:gd name="connsiteY77" fmla="*/ 91208 h 455847"/>
                <a:gd name="connsiteX78" fmla="*/ 13437 w 474609"/>
                <a:gd name="connsiteY78" fmla="*/ 91208 h 455847"/>
                <a:gd name="connsiteX79" fmla="*/ 10712 w 474609"/>
                <a:gd name="connsiteY79" fmla="*/ 88482 h 455847"/>
                <a:gd name="connsiteX80" fmla="*/ 10712 w 474609"/>
                <a:gd name="connsiteY80" fmla="*/ 85820 h 455847"/>
                <a:gd name="connsiteX81" fmla="*/ 10712 w 474609"/>
                <a:gd name="connsiteY81" fmla="*/ 83158 h 455847"/>
                <a:gd name="connsiteX82" fmla="*/ 10712 w 474609"/>
                <a:gd name="connsiteY82" fmla="*/ 80433 h 455847"/>
                <a:gd name="connsiteX83" fmla="*/ 8050 w 474609"/>
                <a:gd name="connsiteY83" fmla="*/ 77771 h 455847"/>
                <a:gd name="connsiteX84" fmla="*/ 10712 w 474609"/>
                <a:gd name="connsiteY84" fmla="*/ 75109 h 455847"/>
                <a:gd name="connsiteX85" fmla="*/ 10712 w 474609"/>
                <a:gd name="connsiteY85" fmla="*/ 72446 h 455847"/>
                <a:gd name="connsiteX86" fmla="*/ 10712 w 474609"/>
                <a:gd name="connsiteY86" fmla="*/ 69721 h 455847"/>
                <a:gd name="connsiteX87" fmla="*/ 10712 w 474609"/>
                <a:gd name="connsiteY87" fmla="*/ 67059 h 455847"/>
                <a:gd name="connsiteX88" fmla="*/ 10712 w 474609"/>
                <a:gd name="connsiteY88" fmla="*/ 64397 h 455847"/>
                <a:gd name="connsiteX89" fmla="*/ 8050 w 474609"/>
                <a:gd name="connsiteY89" fmla="*/ 64397 h 455847"/>
                <a:gd name="connsiteX90" fmla="*/ 8050 w 474609"/>
                <a:gd name="connsiteY90" fmla="*/ 61671 h 455847"/>
                <a:gd name="connsiteX91" fmla="*/ 5388 w 474609"/>
                <a:gd name="connsiteY91" fmla="*/ 59009 h 455847"/>
                <a:gd name="connsiteX92" fmla="*/ 5388 w 474609"/>
                <a:gd name="connsiteY92" fmla="*/ 56347 h 455847"/>
                <a:gd name="connsiteX93" fmla="*/ 5388 w 474609"/>
                <a:gd name="connsiteY93" fmla="*/ 53622 h 455847"/>
                <a:gd name="connsiteX94" fmla="*/ 2662 w 474609"/>
                <a:gd name="connsiteY94" fmla="*/ 53622 h 455847"/>
                <a:gd name="connsiteX95" fmla="*/ 2662 w 474609"/>
                <a:gd name="connsiteY95" fmla="*/ 50960 h 455847"/>
                <a:gd name="connsiteX96" fmla="*/ 0 w 474609"/>
                <a:gd name="connsiteY96" fmla="*/ 48298 h 455847"/>
                <a:gd name="connsiteX97" fmla="*/ 0 w 474609"/>
                <a:gd name="connsiteY97" fmla="*/ 45572 h 455847"/>
                <a:gd name="connsiteX98" fmla="*/ 2662 w 474609"/>
                <a:gd name="connsiteY98" fmla="*/ 45572 h 455847"/>
                <a:gd name="connsiteX99" fmla="*/ 5388 w 474609"/>
                <a:gd name="connsiteY99" fmla="*/ 45572 h 455847"/>
                <a:gd name="connsiteX100" fmla="*/ 10712 w 474609"/>
                <a:gd name="connsiteY100" fmla="*/ 45572 h 455847"/>
                <a:gd name="connsiteX101" fmla="*/ 10712 w 474609"/>
                <a:gd name="connsiteY101" fmla="*/ 42910 h 455847"/>
                <a:gd name="connsiteX102" fmla="*/ 13437 w 474609"/>
                <a:gd name="connsiteY102" fmla="*/ 45572 h 455847"/>
                <a:gd name="connsiteX103" fmla="*/ 13437 w 474609"/>
                <a:gd name="connsiteY103" fmla="*/ 42910 h 455847"/>
                <a:gd name="connsiteX104" fmla="*/ 16099 w 474609"/>
                <a:gd name="connsiteY104" fmla="*/ 42910 h 455847"/>
                <a:gd name="connsiteX105" fmla="*/ 18761 w 474609"/>
                <a:gd name="connsiteY105" fmla="*/ 42910 h 455847"/>
                <a:gd name="connsiteX106" fmla="*/ 21487 w 474609"/>
                <a:gd name="connsiteY106" fmla="*/ 42910 h 455847"/>
                <a:gd name="connsiteX107" fmla="*/ 24149 w 474609"/>
                <a:gd name="connsiteY107" fmla="*/ 42910 h 455847"/>
                <a:gd name="connsiteX108" fmla="*/ 24149 w 474609"/>
                <a:gd name="connsiteY108" fmla="*/ 40248 h 455847"/>
                <a:gd name="connsiteX109" fmla="*/ 24149 w 474609"/>
                <a:gd name="connsiteY109" fmla="*/ 37586 h 455847"/>
                <a:gd name="connsiteX110" fmla="*/ 24149 w 474609"/>
                <a:gd name="connsiteY110" fmla="*/ 34860 h 455847"/>
                <a:gd name="connsiteX111" fmla="*/ 21487 w 474609"/>
                <a:gd name="connsiteY111" fmla="*/ 32198 h 455847"/>
                <a:gd name="connsiteX112" fmla="*/ 21487 w 474609"/>
                <a:gd name="connsiteY112" fmla="*/ 29537 h 455847"/>
                <a:gd name="connsiteX113" fmla="*/ 18761 w 474609"/>
                <a:gd name="connsiteY113" fmla="*/ 29537 h 455847"/>
                <a:gd name="connsiteX114" fmla="*/ 16099 w 474609"/>
                <a:gd name="connsiteY114" fmla="*/ 26811 h 455847"/>
                <a:gd name="connsiteX115" fmla="*/ 16099 w 474609"/>
                <a:gd name="connsiteY115" fmla="*/ 24149 h 455847"/>
                <a:gd name="connsiteX116" fmla="*/ 18761 w 474609"/>
                <a:gd name="connsiteY116" fmla="*/ 24149 h 455847"/>
                <a:gd name="connsiteX117" fmla="*/ 21487 w 474609"/>
                <a:gd name="connsiteY117" fmla="*/ 24149 h 455847"/>
                <a:gd name="connsiteX118" fmla="*/ 24149 w 474609"/>
                <a:gd name="connsiteY118" fmla="*/ 24149 h 455847"/>
                <a:gd name="connsiteX119" fmla="*/ 26811 w 474609"/>
                <a:gd name="connsiteY119" fmla="*/ 21487 h 455847"/>
                <a:gd name="connsiteX120" fmla="*/ 29473 w 474609"/>
                <a:gd name="connsiteY120" fmla="*/ 21487 h 455847"/>
                <a:gd name="connsiteX121" fmla="*/ 32198 w 474609"/>
                <a:gd name="connsiteY121" fmla="*/ 21487 h 455847"/>
                <a:gd name="connsiteX122" fmla="*/ 34860 w 474609"/>
                <a:gd name="connsiteY122" fmla="*/ 24149 h 455847"/>
                <a:gd name="connsiteX123" fmla="*/ 37522 w 474609"/>
                <a:gd name="connsiteY123" fmla="*/ 24149 h 455847"/>
                <a:gd name="connsiteX124" fmla="*/ 37522 w 474609"/>
                <a:gd name="connsiteY124" fmla="*/ 21487 h 455847"/>
                <a:gd name="connsiteX125" fmla="*/ 40248 w 474609"/>
                <a:gd name="connsiteY125" fmla="*/ 21487 h 455847"/>
                <a:gd name="connsiteX126" fmla="*/ 40248 w 474609"/>
                <a:gd name="connsiteY126" fmla="*/ 18761 h 455847"/>
                <a:gd name="connsiteX127" fmla="*/ 40248 w 474609"/>
                <a:gd name="connsiteY127" fmla="*/ 16099 h 455847"/>
                <a:gd name="connsiteX128" fmla="*/ 42910 w 474609"/>
                <a:gd name="connsiteY128" fmla="*/ 13437 h 455847"/>
                <a:gd name="connsiteX129" fmla="*/ 45572 w 474609"/>
                <a:gd name="connsiteY129" fmla="*/ 10775 h 455847"/>
                <a:gd name="connsiteX130" fmla="*/ 48298 w 474609"/>
                <a:gd name="connsiteY130" fmla="*/ 10775 h 455847"/>
                <a:gd name="connsiteX131" fmla="*/ 50960 w 474609"/>
                <a:gd name="connsiteY131" fmla="*/ 10775 h 455847"/>
                <a:gd name="connsiteX132" fmla="*/ 50960 w 474609"/>
                <a:gd name="connsiteY132" fmla="*/ 8050 h 455847"/>
                <a:gd name="connsiteX133" fmla="*/ 50960 w 474609"/>
                <a:gd name="connsiteY133" fmla="*/ 5388 h 455847"/>
                <a:gd name="connsiteX134" fmla="*/ 53622 w 474609"/>
                <a:gd name="connsiteY134" fmla="*/ 5388 h 455847"/>
                <a:gd name="connsiteX135" fmla="*/ 53622 w 474609"/>
                <a:gd name="connsiteY135" fmla="*/ 2725 h 455847"/>
                <a:gd name="connsiteX136" fmla="*/ 53622 w 474609"/>
                <a:gd name="connsiteY136" fmla="*/ 5388 h 455847"/>
                <a:gd name="connsiteX137" fmla="*/ 56347 w 474609"/>
                <a:gd name="connsiteY137" fmla="*/ 5388 h 455847"/>
                <a:gd name="connsiteX138" fmla="*/ 59009 w 474609"/>
                <a:gd name="connsiteY138" fmla="*/ 5388 h 455847"/>
                <a:gd name="connsiteX139" fmla="*/ 61671 w 474609"/>
                <a:gd name="connsiteY139" fmla="*/ 5388 h 455847"/>
                <a:gd name="connsiteX140" fmla="*/ 64333 w 474609"/>
                <a:gd name="connsiteY140" fmla="*/ 5388 h 455847"/>
                <a:gd name="connsiteX141" fmla="*/ 67059 w 474609"/>
                <a:gd name="connsiteY141" fmla="*/ 5388 h 455847"/>
                <a:gd name="connsiteX142" fmla="*/ 69721 w 474609"/>
                <a:gd name="connsiteY142" fmla="*/ 5388 h 455847"/>
                <a:gd name="connsiteX143" fmla="*/ 72383 w 474609"/>
                <a:gd name="connsiteY143" fmla="*/ 5388 h 455847"/>
                <a:gd name="connsiteX144" fmla="*/ 72383 w 474609"/>
                <a:gd name="connsiteY144" fmla="*/ 2725 h 455847"/>
                <a:gd name="connsiteX145" fmla="*/ 75108 w 474609"/>
                <a:gd name="connsiteY145" fmla="*/ 0 h 455847"/>
                <a:gd name="connsiteX146" fmla="*/ 77770 w 474609"/>
                <a:gd name="connsiteY146" fmla="*/ 0 h 455847"/>
                <a:gd name="connsiteX147" fmla="*/ 80433 w 474609"/>
                <a:gd name="connsiteY147" fmla="*/ 0 h 455847"/>
                <a:gd name="connsiteX148" fmla="*/ 83158 w 474609"/>
                <a:gd name="connsiteY148" fmla="*/ 2725 h 455847"/>
                <a:gd name="connsiteX149" fmla="*/ 85820 w 474609"/>
                <a:gd name="connsiteY149" fmla="*/ 2725 h 455847"/>
                <a:gd name="connsiteX150" fmla="*/ 85820 w 474609"/>
                <a:gd name="connsiteY150" fmla="*/ 5388 h 455847"/>
                <a:gd name="connsiteX151" fmla="*/ 88482 w 474609"/>
                <a:gd name="connsiteY151" fmla="*/ 8050 h 455847"/>
                <a:gd name="connsiteX152" fmla="*/ 91144 w 474609"/>
                <a:gd name="connsiteY152" fmla="*/ 10775 h 455847"/>
                <a:gd name="connsiteX153" fmla="*/ 91144 w 474609"/>
                <a:gd name="connsiteY153" fmla="*/ 13437 h 455847"/>
                <a:gd name="connsiteX154" fmla="*/ 93870 w 474609"/>
                <a:gd name="connsiteY154" fmla="*/ 13437 h 455847"/>
                <a:gd name="connsiteX155" fmla="*/ 93870 w 474609"/>
                <a:gd name="connsiteY155" fmla="*/ 16099 h 455847"/>
                <a:gd name="connsiteX156" fmla="*/ 96532 w 474609"/>
                <a:gd name="connsiteY156" fmla="*/ 16099 h 455847"/>
                <a:gd name="connsiteX157" fmla="*/ 96532 w 474609"/>
                <a:gd name="connsiteY157" fmla="*/ 13437 h 455847"/>
                <a:gd name="connsiteX158" fmla="*/ 99194 w 474609"/>
                <a:gd name="connsiteY158" fmla="*/ 13437 h 455847"/>
                <a:gd name="connsiteX159" fmla="*/ 101919 w 474609"/>
                <a:gd name="connsiteY159" fmla="*/ 13437 h 455847"/>
                <a:gd name="connsiteX160" fmla="*/ 101919 w 474609"/>
                <a:gd name="connsiteY160" fmla="*/ 16099 h 455847"/>
                <a:gd name="connsiteX161" fmla="*/ 104581 w 474609"/>
                <a:gd name="connsiteY161" fmla="*/ 18761 h 455847"/>
                <a:gd name="connsiteX162" fmla="*/ 107243 w 474609"/>
                <a:gd name="connsiteY162" fmla="*/ 21487 h 455847"/>
                <a:gd name="connsiteX163" fmla="*/ 109969 w 474609"/>
                <a:gd name="connsiteY163" fmla="*/ 21487 h 455847"/>
                <a:gd name="connsiteX164" fmla="*/ 112631 w 474609"/>
                <a:gd name="connsiteY164" fmla="*/ 24149 h 455847"/>
                <a:gd name="connsiteX165" fmla="*/ 112631 w 474609"/>
                <a:gd name="connsiteY165" fmla="*/ 26811 h 455847"/>
                <a:gd name="connsiteX166" fmla="*/ 112631 w 474609"/>
                <a:gd name="connsiteY166" fmla="*/ 29537 h 455847"/>
                <a:gd name="connsiteX167" fmla="*/ 112631 w 474609"/>
                <a:gd name="connsiteY167" fmla="*/ 32198 h 455847"/>
                <a:gd name="connsiteX168" fmla="*/ 115293 w 474609"/>
                <a:gd name="connsiteY168" fmla="*/ 32198 h 455847"/>
                <a:gd name="connsiteX169" fmla="*/ 115293 w 474609"/>
                <a:gd name="connsiteY169" fmla="*/ 34860 h 455847"/>
                <a:gd name="connsiteX170" fmla="*/ 117955 w 474609"/>
                <a:gd name="connsiteY170" fmla="*/ 34860 h 455847"/>
                <a:gd name="connsiteX171" fmla="*/ 117955 w 474609"/>
                <a:gd name="connsiteY171" fmla="*/ 37586 h 455847"/>
                <a:gd name="connsiteX172" fmla="*/ 120681 w 474609"/>
                <a:gd name="connsiteY172" fmla="*/ 40248 h 455847"/>
                <a:gd name="connsiteX173" fmla="*/ 123343 w 474609"/>
                <a:gd name="connsiteY173" fmla="*/ 40248 h 455847"/>
                <a:gd name="connsiteX174" fmla="*/ 123343 w 474609"/>
                <a:gd name="connsiteY174" fmla="*/ 42910 h 455847"/>
                <a:gd name="connsiteX175" fmla="*/ 126005 w 474609"/>
                <a:gd name="connsiteY175" fmla="*/ 45572 h 455847"/>
                <a:gd name="connsiteX176" fmla="*/ 126005 w 474609"/>
                <a:gd name="connsiteY176" fmla="*/ 48298 h 455847"/>
                <a:gd name="connsiteX177" fmla="*/ 128730 w 474609"/>
                <a:gd name="connsiteY177" fmla="*/ 50960 h 455847"/>
                <a:gd name="connsiteX178" fmla="*/ 128730 w 474609"/>
                <a:gd name="connsiteY178" fmla="*/ 53622 h 455847"/>
                <a:gd name="connsiteX179" fmla="*/ 128730 w 474609"/>
                <a:gd name="connsiteY179" fmla="*/ 56347 h 455847"/>
                <a:gd name="connsiteX180" fmla="*/ 131392 w 474609"/>
                <a:gd name="connsiteY180" fmla="*/ 56347 h 455847"/>
                <a:gd name="connsiteX181" fmla="*/ 131392 w 474609"/>
                <a:gd name="connsiteY181" fmla="*/ 59009 h 455847"/>
                <a:gd name="connsiteX182" fmla="*/ 131392 w 474609"/>
                <a:gd name="connsiteY182" fmla="*/ 61671 h 455847"/>
                <a:gd name="connsiteX183" fmla="*/ 128730 w 474609"/>
                <a:gd name="connsiteY183" fmla="*/ 64397 h 455847"/>
                <a:gd name="connsiteX184" fmla="*/ 126005 w 474609"/>
                <a:gd name="connsiteY184" fmla="*/ 64397 h 455847"/>
                <a:gd name="connsiteX185" fmla="*/ 126005 w 474609"/>
                <a:gd name="connsiteY185" fmla="*/ 67059 h 455847"/>
                <a:gd name="connsiteX186" fmla="*/ 126005 w 474609"/>
                <a:gd name="connsiteY186" fmla="*/ 69721 h 455847"/>
                <a:gd name="connsiteX187" fmla="*/ 128730 w 474609"/>
                <a:gd name="connsiteY187" fmla="*/ 69721 h 455847"/>
                <a:gd name="connsiteX188" fmla="*/ 128730 w 474609"/>
                <a:gd name="connsiteY188" fmla="*/ 72446 h 455847"/>
                <a:gd name="connsiteX189" fmla="*/ 128730 w 474609"/>
                <a:gd name="connsiteY189" fmla="*/ 75109 h 455847"/>
                <a:gd name="connsiteX190" fmla="*/ 128730 w 474609"/>
                <a:gd name="connsiteY190" fmla="*/ 77771 h 455847"/>
                <a:gd name="connsiteX191" fmla="*/ 128730 w 474609"/>
                <a:gd name="connsiteY191" fmla="*/ 80433 h 455847"/>
                <a:gd name="connsiteX192" fmla="*/ 128730 w 474609"/>
                <a:gd name="connsiteY192" fmla="*/ 83158 h 455847"/>
                <a:gd name="connsiteX193" fmla="*/ 128730 w 474609"/>
                <a:gd name="connsiteY193" fmla="*/ 85820 h 455847"/>
                <a:gd name="connsiteX194" fmla="*/ 128730 w 474609"/>
                <a:gd name="connsiteY194" fmla="*/ 88482 h 455847"/>
                <a:gd name="connsiteX195" fmla="*/ 128730 w 474609"/>
                <a:gd name="connsiteY195" fmla="*/ 91208 h 455847"/>
                <a:gd name="connsiteX196" fmla="*/ 128730 w 474609"/>
                <a:gd name="connsiteY196" fmla="*/ 93870 h 455847"/>
                <a:gd name="connsiteX197" fmla="*/ 131392 w 474609"/>
                <a:gd name="connsiteY197" fmla="*/ 93870 h 455847"/>
                <a:gd name="connsiteX198" fmla="*/ 131392 w 474609"/>
                <a:gd name="connsiteY198" fmla="*/ 96532 h 455847"/>
                <a:gd name="connsiteX199" fmla="*/ 134054 w 474609"/>
                <a:gd name="connsiteY199" fmla="*/ 96532 h 455847"/>
                <a:gd name="connsiteX200" fmla="*/ 136780 w 474609"/>
                <a:gd name="connsiteY200" fmla="*/ 96532 h 455847"/>
                <a:gd name="connsiteX201" fmla="*/ 136780 w 474609"/>
                <a:gd name="connsiteY201" fmla="*/ 99257 h 455847"/>
                <a:gd name="connsiteX202" fmla="*/ 136780 w 474609"/>
                <a:gd name="connsiteY202" fmla="*/ 101919 h 455847"/>
                <a:gd name="connsiteX203" fmla="*/ 136780 w 474609"/>
                <a:gd name="connsiteY203" fmla="*/ 104581 h 455847"/>
                <a:gd name="connsiteX204" fmla="*/ 136780 w 474609"/>
                <a:gd name="connsiteY204" fmla="*/ 107243 h 455847"/>
                <a:gd name="connsiteX205" fmla="*/ 139442 w 474609"/>
                <a:gd name="connsiteY205" fmla="*/ 107243 h 455847"/>
                <a:gd name="connsiteX206" fmla="*/ 139442 w 474609"/>
                <a:gd name="connsiteY206" fmla="*/ 109969 h 455847"/>
                <a:gd name="connsiteX207" fmla="*/ 142104 w 474609"/>
                <a:gd name="connsiteY207" fmla="*/ 109969 h 455847"/>
                <a:gd name="connsiteX208" fmla="*/ 144766 w 474609"/>
                <a:gd name="connsiteY208" fmla="*/ 109969 h 455847"/>
                <a:gd name="connsiteX209" fmla="*/ 147491 w 474609"/>
                <a:gd name="connsiteY209" fmla="*/ 112631 h 455847"/>
                <a:gd name="connsiteX210" fmla="*/ 150153 w 474609"/>
                <a:gd name="connsiteY210" fmla="*/ 115293 h 455847"/>
                <a:gd name="connsiteX211" fmla="*/ 150153 w 474609"/>
                <a:gd name="connsiteY211" fmla="*/ 118018 h 455847"/>
                <a:gd name="connsiteX212" fmla="*/ 152815 w 474609"/>
                <a:gd name="connsiteY212" fmla="*/ 118018 h 455847"/>
                <a:gd name="connsiteX213" fmla="*/ 155541 w 474609"/>
                <a:gd name="connsiteY213" fmla="*/ 118018 h 455847"/>
                <a:gd name="connsiteX214" fmla="*/ 155541 w 474609"/>
                <a:gd name="connsiteY214" fmla="*/ 115293 h 455847"/>
                <a:gd name="connsiteX215" fmla="*/ 158203 w 474609"/>
                <a:gd name="connsiteY215" fmla="*/ 115293 h 455847"/>
                <a:gd name="connsiteX216" fmla="*/ 163591 w 474609"/>
                <a:gd name="connsiteY216" fmla="*/ 115293 h 455847"/>
                <a:gd name="connsiteX217" fmla="*/ 163591 w 474609"/>
                <a:gd name="connsiteY217" fmla="*/ 118018 h 455847"/>
                <a:gd name="connsiteX218" fmla="*/ 163591 w 474609"/>
                <a:gd name="connsiteY218" fmla="*/ 120681 h 455847"/>
                <a:gd name="connsiteX219" fmla="*/ 163591 w 474609"/>
                <a:gd name="connsiteY219" fmla="*/ 123343 h 455847"/>
                <a:gd name="connsiteX220" fmla="*/ 160865 w 474609"/>
                <a:gd name="connsiteY220" fmla="*/ 123343 h 455847"/>
                <a:gd name="connsiteX221" fmla="*/ 160865 w 474609"/>
                <a:gd name="connsiteY221" fmla="*/ 126068 h 455847"/>
                <a:gd name="connsiteX222" fmla="*/ 160865 w 474609"/>
                <a:gd name="connsiteY222" fmla="*/ 128730 h 455847"/>
                <a:gd name="connsiteX223" fmla="*/ 163591 w 474609"/>
                <a:gd name="connsiteY223" fmla="*/ 128730 h 455847"/>
                <a:gd name="connsiteX224" fmla="*/ 166253 w 474609"/>
                <a:gd name="connsiteY224" fmla="*/ 128730 h 455847"/>
                <a:gd name="connsiteX225" fmla="*/ 168915 w 474609"/>
                <a:gd name="connsiteY225" fmla="*/ 128730 h 455847"/>
                <a:gd name="connsiteX226" fmla="*/ 171640 w 474609"/>
                <a:gd name="connsiteY226" fmla="*/ 128730 h 455847"/>
                <a:gd name="connsiteX227" fmla="*/ 174302 w 474609"/>
                <a:gd name="connsiteY227" fmla="*/ 128730 h 455847"/>
                <a:gd name="connsiteX228" fmla="*/ 176964 w 474609"/>
                <a:gd name="connsiteY228" fmla="*/ 128730 h 455847"/>
                <a:gd name="connsiteX229" fmla="*/ 179626 w 474609"/>
                <a:gd name="connsiteY229" fmla="*/ 128730 h 455847"/>
                <a:gd name="connsiteX230" fmla="*/ 179626 w 474609"/>
                <a:gd name="connsiteY230" fmla="*/ 131392 h 455847"/>
                <a:gd name="connsiteX231" fmla="*/ 176964 w 474609"/>
                <a:gd name="connsiteY231" fmla="*/ 131392 h 455847"/>
                <a:gd name="connsiteX232" fmla="*/ 176964 w 474609"/>
                <a:gd name="connsiteY232" fmla="*/ 134118 h 455847"/>
                <a:gd name="connsiteX233" fmla="*/ 176964 w 474609"/>
                <a:gd name="connsiteY233" fmla="*/ 136780 h 455847"/>
                <a:gd name="connsiteX234" fmla="*/ 176964 w 474609"/>
                <a:gd name="connsiteY234" fmla="*/ 139442 h 455847"/>
                <a:gd name="connsiteX235" fmla="*/ 176964 w 474609"/>
                <a:gd name="connsiteY235" fmla="*/ 142104 h 455847"/>
                <a:gd name="connsiteX236" fmla="*/ 176964 w 474609"/>
                <a:gd name="connsiteY236" fmla="*/ 144830 h 455847"/>
                <a:gd name="connsiteX237" fmla="*/ 179626 w 474609"/>
                <a:gd name="connsiteY237" fmla="*/ 144830 h 455847"/>
                <a:gd name="connsiteX238" fmla="*/ 179626 w 474609"/>
                <a:gd name="connsiteY238" fmla="*/ 147491 h 455847"/>
                <a:gd name="connsiteX239" fmla="*/ 182352 w 474609"/>
                <a:gd name="connsiteY239" fmla="*/ 150153 h 455847"/>
                <a:gd name="connsiteX240" fmla="*/ 182352 w 474609"/>
                <a:gd name="connsiteY240" fmla="*/ 152879 h 455847"/>
                <a:gd name="connsiteX241" fmla="*/ 182352 w 474609"/>
                <a:gd name="connsiteY241" fmla="*/ 155541 h 455847"/>
                <a:gd name="connsiteX242" fmla="*/ 179626 w 474609"/>
                <a:gd name="connsiteY242" fmla="*/ 155541 h 455847"/>
                <a:gd name="connsiteX243" fmla="*/ 179626 w 474609"/>
                <a:gd name="connsiteY243" fmla="*/ 158203 h 455847"/>
                <a:gd name="connsiteX244" fmla="*/ 176964 w 474609"/>
                <a:gd name="connsiteY244" fmla="*/ 158203 h 455847"/>
                <a:gd name="connsiteX245" fmla="*/ 176964 w 474609"/>
                <a:gd name="connsiteY245" fmla="*/ 160929 h 455847"/>
                <a:gd name="connsiteX246" fmla="*/ 176964 w 474609"/>
                <a:gd name="connsiteY246" fmla="*/ 163591 h 455847"/>
                <a:gd name="connsiteX247" fmla="*/ 176964 w 474609"/>
                <a:gd name="connsiteY247" fmla="*/ 166253 h 455847"/>
                <a:gd name="connsiteX248" fmla="*/ 179626 w 474609"/>
                <a:gd name="connsiteY248" fmla="*/ 166253 h 455847"/>
                <a:gd name="connsiteX249" fmla="*/ 179626 w 474609"/>
                <a:gd name="connsiteY249" fmla="*/ 168915 h 455847"/>
                <a:gd name="connsiteX250" fmla="*/ 182352 w 474609"/>
                <a:gd name="connsiteY250" fmla="*/ 171640 h 455847"/>
                <a:gd name="connsiteX251" fmla="*/ 182352 w 474609"/>
                <a:gd name="connsiteY251" fmla="*/ 174302 h 455847"/>
                <a:gd name="connsiteX252" fmla="*/ 185014 w 474609"/>
                <a:gd name="connsiteY252" fmla="*/ 174302 h 455847"/>
                <a:gd name="connsiteX253" fmla="*/ 187676 w 474609"/>
                <a:gd name="connsiteY253" fmla="*/ 174302 h 455847"/>
                <a:gd name="connsiteX254" fmla="*/ 187676 w 474609"/>
                <a:gd name="connsiteY254" fmla="*/ 176964 h 455847"/>
                <a:gd name="connsiteX255" fmla="*/ 190401 w 474609"/>
                <a:gd name="connsiteY255" fmla="*/ 176964 h 455847"/>
                <a:gd name="connsiteX256" fmla="*/ 190401 w 474609"/>
                <a:gd name="connsiteY256" fmla="*/ 179690 h 455847"/>
                <a:gd name="connsiteX257" fmla="*/ 190401 w 474609"/>
                <a:gd name="connsiteY257" fmla="*/ 182352 h 455847"/>
                <a:gd name="connsiteX258" fmla="*/ 187676 w 474609"/>
                <a:gd name="connsiteY258" fmla="*/ 182352 h 455847"/>
                <a:gd name="connsiteX259" fmla="*/ 185014 w 474609"/>
                <a:gd name="connsiteY259" fmla="*/ 185014 h 455847"/>
                <a:gd name="connsiteX260" fmla="*/ 185014 w 474609"/>
                <a:gd name="connsiteY260" fmla="*/ 187739 h 455847"/>
                <a:gd name="connsiteX261" fmla="*/ 182352 w 474609"/>
                <a:gd name="connsiteY261" fmla="*/ 187739 h 455847"/>
                <a:gd name="connsiteX262" fmla="*/ 182352 w 474609"/>
                <a:gd name="connsiteY262" fmla="*/ 190402 h 455847"/>
                <a:gd name="connsiteX263" fmla="*/ 185014 w 474609"/>
                <a:gd name="connsiteY263" fmla="*/ 193064 h 455847"/>
                <a:gd name="connsiteX264" fmla="*/ 187676 w 474609"/>
                <a:gd name="connsiteY264" fmla="*/ 193064 h 455847"/>
                <a:gd name="connsiteX265" fmla="*/ 190401 w 474609"/>
                <a:gd name="connsiteY265" fmla="*/ 193064 h 455847"/>
                <a:gd name="connsiteX266" fmla="*/ 190401 w 474609"/>
                <a:gd name="connsiteY266" fmla="*/ 195726 h 455847"/>
                <a:gd name="connsiteX267" fmla="*/ 190401 w 474609"/>
                <a:gd name="connsiteY267" fmla="*/ 198451 h 455847"/>
                <a:gd name="connsiteX268" fmla="*/ 190401 w 474609"/>
                <a:gd name="connsiteY268" fmla="*/ 201113 h 455847"/>
                <a:gd name="connsiteX269" fmla="*/ 187676 w 474609"/>
                <a:gd name="connsiteY269" fmla="*/ 201113 h 455847"/>
                <a:gd name="connsiteX270" fmla="*/ 187676 w 474609"/>
                <a:gd name="connsiteY270" fmla="*/ 203775 h 455847"/>
                <a:gd name="connsiteX271" fmla="*/ 187676 w 474609"/>
                <a:gd name="connsiteY271" fmla="*/ 206501 h 455847"/>
                <a:gd name="connsiteX272" fmla="*/ 187676 w 474609"/>
                <a:gd name="connsiteY272" fmla="*/ 209163 h 455847"/>
                <a:gd name="connsiteX273" fmla="*/ 187676 w 474609"/>
                <a:gd name="connsiteY273" fmla="*/ 211825 h 455847"/>
                <a:gd name="connsiteX274" fmla="*/ 190401 w 474609"/>
                <a:gd name="connsiteY274" fmla="*/ 211825 h 455847"/>
                <a:gd name="connsiteX275" fmla="*/ 193063 w 474609"/>
                <a:gd name="connsiteY275" fmla="*/ 214550 h 455847"/>
                <a:gd name="connsiteX276" fmla="*/ 193063 w 474609"/>
                <a:gd name="connsiteY276" fmla="*/ 217212 h 455847"/>
                <a:gd name="connsiteX277" fmla="*/ 195726 w 474609"/>
                <a:gd name="connsiteY277" fmla="*/ 217212 h 455847"/>
                <a:gd name="connsiteX278" fmla="*/ 198451 w 474609"/>
                <a:gd name="connsiteY278" fmla="*/ 217212 h 455847"/>
                <a:gd name="connsiteX279" fmla="*/ 201113 w 474609"/>
                <a:gd name="connsiteY279" fmla="*/ 217212 h 455847"/>
                <a:gd name="connsiteX280" fmla="*/ 203775 w 474609"/>
                <a:gd name="connsiteY280" fmla="*/ 217212 h 455847"/>
                <a:gd name="connsiteX281" fmla="*/ 206437 w 474609"/>
                <a:gd name="connsiteY281" fmla="*/ 217212 h 455847"/>
                <a:gd name="connsiteX282" fmla="*/ 209163 w 474609"/>
                <a:gd name="connsiteY282" fmla="*/ 217212 h 455847"/>
                <a:gd name="connsiteX283" fmla="*/ 209163 w 474609"/>
                <a:gd name="connsiteY283" fmla="*/ 219874 h 455847"/>
                <a:gd name="connsiteX284" fmla="*/ 209163 w 474609"/>
                <a:gd name="connsiteY284" fmla="*/ 222600 h 455847"/>
                <a:gd name="connsiteX285" fmla="*/ 211825 w 474609"/>
                <a:gd name="connsiteY285" fmla="*/ 222600 h 455847"/>
                <a:gd name="connsiteX286" fmla="*/ 214487 w 474609"/>
                <a:gd name="connsiteY286" fmla="*/ 219874 h 455847"/>
                <a:gd name="connsiteX287" fmla="*/ 217212 w 474609"/>
                <a:gd name="connsiteY287" fmla="*/ 219874 h 455847"/>
                <a:gd name="connsiteX288" fmla="*/ 219874 w 474609"/>
                <a:gd name="connsiteY288" fmla="*/ 222600 h 455847"/>
                <a:gd name="connsiteX289" fmla="*/ 222536 w 474609"/>
                <a:gd name="connsiteY289" fmla="*/ 222600 h 455847"/>
                <a:gd name="connsiteX290" fmla="*/ 222536 w 474609"/>
                <a:gd name="connsiteY290" fmla="*/ 225262 h 455847"/>
                <a:gd name="connsiteX291" fmla="*/ 225262 w 474609"/>
                <a:gd name="connsiteY291" fmla="*/ 225262 h 455847"/>
                <a:gd name="connsiteX292" fmla="*/ 227924 w 474609"/>
                <a:gd name="connsiteY292" fmla="*/ 225262 h 455847"/>
                <a:gd name="connsiteX293" fmla="*/ 230586 w 474609"/>
                <a:gd name="connsiteY293" fmla="*/ 225262 h 455847"/>
                <a:gd name="connsiteX294" fmla="*/ 235974 w 474609"/>
                <a:gd name="connsiteY294" fmla="*/ 222600 h 455847"/>
                <a:gd name="connsiteX295" fmla="*/ 238636 w 474609"/>
                <a:gd name="connsiteY295" fmla="*/ 219874 h 455847"/>
                <a:gd name="connsiteX296" fmla="*/ 241298 w 474609"/>
                <a:gd name="connsiteY296" fmla="*/ 219874 h 455847"/>
                <a:gd name="connsiteX297" fmla="*/ 244023 w 474609"/>
                <a:gd name="connsiteY297" fmla="*/ 219874 h 455847"/>
                <a:gd name="connsiteX298" fmla="*/ 244023 w 474609"/>
                <a:gd name="connsiteY298" fmla="*/ 217212 h 455847"/>
                <a:gd name="connsiteX299" fmla="*/ 246685 w 474609"/>
                <a:gd name="connsiteY299" fmla="*/ 217212 h 455847"/>
                <a:gd name="connsiteX300" fmla="*/ 249347 w 474609"/>
                <a:gd name="connsiteY300" fmla="*/ 217212 h 455847"/>
                <a:gd name="connsiteX301" fmla="*/ 249347 w 474609"/>
                <a:gd name="connsiteY301" fmla="*/ 219874 h 455847"/>
                <a:gd name="connsiteX302" fmla="*/ 252073 w 474609"/>
                <a:gd name="connsiteY302" fmla="*/ 219874 h 455847"/>
                <a:gd name="connsiteX303" fmla="*/ 254735 w 474609"/>
                <a:gd name="connsiteY303" fmla="*/ 219874 h 455847"/>
                <a:gd name="connsiteX304" fmla="*/ 257397 w 474609"/>
                <a:gd name="connsiteY304" fmla="*/ 219874 h 455847"/>
                <a:gd name="connsiteX305" fmla="*/ 257397 w 474609"/>
                <a:gd name="connsiteY305" fmla="*/ 217212 h 455847"/>
                <a:gd name="connsiteX306" fmla="*/ 260059 w 474609"/>
                <a:gd name="connsiteY306" fmla="*/ 217212 h 455847"/>
                <a:gd name="connsiteX307" fmla="*/ 262784 w 474609"/>
                <a:gd name="connsiteY307" fmla="*/ 217212 h 455847"/>
                <a:gd name="connsiteX308" fmla="*/ 265446 w 474609"/>
                <a:gd name="connsiteY308" fmla="*/ 217212 h 455847"/>
                <a:gd name="connsiteX309" fmla="*/ 265446 w 474609"/>
                <a:gd name="connsiteY309" fmla="*/ 214550 h 455847"/>
                <a:gd name="connsiteX310" fmla="*/ 268108 w 474609"/>
                <a:gd name="connsiteY310" fmla="*/ 214550 h 455847"/>
                <a:gd name="connsiteX311" fmla="*/ 268108 w 474609"/>
                <a:gd name="connsiteY311" fmla="*/ 217212 h 455847"/>
                <a:gd name="connsiteX312" fmla="*/ 270834 w 474609"/>
                <a:gd name="connsiteY312" fmla="*/ 217212 h 455847"/>
                <a:gd name="connsiteX313" fmla="*/ 273496 w 474609"/>
                <a:gd name="connsiteY313" fmla="*/ 217212 h 455847"/>
                <a:gd name="connsiteX314" fmla="*/ 276158 w 474609"/>
                <a:gd name="connsiteY314" fmla="*/ 217212 h 455847"/>
                <a:gd name="connsiteX315" fmla="*/ 276158 w 474609"/>
                <a:gd name="connsiteY315" fmla="*/ 219874 h 455847"/>
                <a:gd name="connsiteX316" fmla="*/ 278884 w 474609"/>
                <a:gd name="connsiteY316" fmla="*/ 219874 h 455847"/>
                <a:gd name="connsiteX317" fmla="*/ 278884 w 474609"/>
                <a:gd name="connsiteY317" fmla="*/ 222600 h 455847"/>
                <a:gd name="connsiteX318" fmla="*/ 278884 w 474609"/>
                <a:gd name="connsiteY318" fmla="*/ 225262 h 455847"/>
                <a:gd name="connsiteX319" fmla="*/ 281546 w 474609"/>
                <a:gd name="connsiteY319" fmla="*/ 225262 h 455847"/>
                <a:gd name="connsiteX320" fmla="*/ 284208 w 474609"/>
                <a:gd name="connsiteY320" fmla="*/ 227924 h 455847"/>
                <a:gd name="connsiteX321" fmla="*/ 284208 w 474609"/>
                <a:gd name="connsiteY321" fmla="*/ 230586 h 455847"/>
                <a:gd name="connsiteX322" fmla="*/ 281546 w 474609"/>
                <a:gd name="connsiteY322" fmla="*/ 233311 h 455847"/>
                <a:gd name="connsiteX323" fmla="*/ 281546 w 474609"/>
                <a:gd name="connsiteY323" fmla="*/ 235973 h 455847"/>
                <a:gd name="connsiteX324" fmla="*/ 281546 w 474609"/>
                <a:gd name="connsiteY324" fmla="*/ 238636 h 455847"/>
                <a:gd name="connsiteX325" fmla="*/ 281546 w 474609"/>
                <a:gd name="connsiteY325" fmla="*/ 241361 h 455847"/>
                <a:gd name="connsiteX326" fmla="*/ 281546 w 474609"/>
                <a:gd name="connsiteY326" fmla="*/ 244023 h 455847"/>
                <a:gd name="connsiteX327" fmla="*/ 284208 w 474609"/>
                <a:gd name="connsiteY327" fmla="*/ 244023 h 455847"/>
                <a:gd name="connsiteX328" fmla="*/ 284208 w 474609"/>
                <a:gd name="connsiteY328" fmla="*/ 246685 h 455847"/>
                <a:gd name="connsiteX329" fmla="*/ 286933 w 474609"/>
                <a:gd name="connsiteY329" fmla="*/ 246685 h 455847"/>
                <a:gd name="connsiteX330" fmla="*/ 286933 w 474609"/>
                <a:gd name="connsiteY330" fmla="*/ 249411 h 455847"/>
                <a:gd name="connsiteX331" fmla="*/ 286933 w 474609"/>
                <a:gd name="connsiteY331" fmla="*/ 252073 h 455847"/>
                <a:gd name="connsiteX332" fmla="*/ 289595 w 474609"/>
                <a:gd name="connsiteY332" fmla="*/ 252073 h 455847"/>
                <a:gd name="connsiteX333" fmla="*/ 289595 w 474609"/>
                <a:gd name="connsiteY333" fmla="*/ 254735 h 455847"/>
                <a:gd name="connsiteX334" fmla="*/ 289595 w 474609"/>
                <a:gd name="connsiteY334" fmla="*/ 257397 h 455847"/>
                <a:gd name="connsiteX335" fmla="*/ 292257 w 474609"/>
                <a:gd name="connsiteY335" fmla="*/ 257397 h 455847"/>
                <a:gd name="connsiteX336" fmla="*/ 294919 w 474609"/>
                <a:gd name="connsiteY336" fmla="*/ 257397 h 455847"/>
                <a:gd name="connsiteX337" fmla="*/ 294919 w 474609"/>
                <a:gd name="connsiteY337" fmla="*/ 260123 h 455847"/>
                <a:gd name="connsiteX338" fmla="*/ 297645 w 474609"/>
                <a:gd name="connsiteY338" fmla="*/ 260123 h 455847"/>
                <a:gd name="connsiteX339" fmla="*/ 300307 w 474609"/>
                <a:gd name="connsiteY339" fmla="*/ 262785 h 455847"/>
                <a:gd name="connsiteX340" fmla="*/ 302969 w 474609"/>
                <a:gd name="connsiteY340" fmla="*/ 265446 h 455847"/>
                <a:gd name="connsiteX341" fmla="*/ 305694 w 474609"/>
                <a:gd name="connsiteY341" fmla="*/ 268172 h 455847"/>
                <a:gd name="connsiteX342" fmla="*/ 308356 w 474609"/>
                <a:gd name="connsiteY342" fmla="*/ 268172 h 455847"/>
                <a:gd name="connsiteX343" fmla="*/ 305694 w 474609"/>
                <a:gd name="connsiteY343" fmla="*/ 270834 h 455847"/>
                <a:gd name="connsiteX344" fmla="*/ 308356 w 474609"/>
                <a:gd name="connsiteY344" fmla="*/ 273496 h 455847"/>
                <a:gd name="connsiteX345" fmla="*/ 386127 w 474609"/>
                <a:gd name="connsiteY345" fmla="*/ 359316 h 455847"/>
                <a:gd name="connsiteX346" fmla="*/ 418262 w 474609"/>
                <a:gd name="connsiteY346" fmla="*/ 418325 h 455847"/>
                <a:gd name="connsiteX347" fmla="*/ 420987 w 474609"/>
                <a:gd name="connsiteY347" fmla="*/ 418325 h 455847"/>
                <a:gd name="connsiteX348" fmla="*/ 420987 w 474609"/>
                <a:gd name="connsiteY348" fmla="*/ 420987 h 455847"/>
                <a:gd name="connsiteX349" fmla="*/ 418262 w 474609"/>
                <a:gd name="connsiteY349" fmla="*/ 420987 h 455847"/>
                <a:gd name="connsiteX350" fmla="*/ 418262 w 474609"/>
                <a:gd name="connsiteY350" fmla="*/ 423650 h 455847"/>
                <a:gd name="connsiteX351" fmla="*/ 420987 w 474609"/>
                <a:gd name="connsiteY351" fmla="*/ 423650 h 455847"/>
                <a:gd name="connsiteX352" fmla="*/ 423649 w 474609"/>
                <a:gd name="connsiteY352" fmla="*/ 423650 h 455847"/>
                <a:gd name="connsiteX353" fmla="*/ 426312 w 474609"/>
                <a:gd name="connsiteY353" fmla="*/ 423650 h 455847"/>
                <a:gd name="connsiteX354" fmla="*/ 429037 w 474609"/>
                <a:gd name="connsiteY354" fmla="*/ 423650 h 455847"/>
                <a:gd name="connsiteX355" fmla="*/ 429037 w 474609"/>
                <a:gd name="connsiteY355" fmla="*/ 426375 h 455847"/>
                <a:gd name="connsiteX356" fmla="*/ 429037 w 474609"/>
                <a:gd name="connsiteY356" fmla="*/ 429037 h 455847"/>
                <a:gd name="connsiteX357" fmla="*/ 431699 w 474609"/>
                <a:gd name="connsiteY357" fmla="*/ 429037 h 455847"/>
                <a:gd name="connsiteX358" fmla="*/ 431699 w 474609"/>
                <a:gd name="connsiteY358" fmla="*/ 426375 h 455847"/>
                <a:gd name="connsiteX359" fmla="*/ 434361 w 474609"/>
                <a:gd name="connsiteY359" fmla="*/ 426375 h 455847"/>
                <a:gd name="connsiteX360" fmla="*/ 437023 w 474609"/>
                <a:gd name="connsiteY360" fmla="*/ 426375 h 455847"/>
                <a:gd name="connsiteX361" fmla="*/ 437023 w 474609"/>
                <a:gd name="connsiteY361" fmla="*/ 429037 h 455847"/>
                <a:gd name="connsiteX362" fmla="*/ 439749 w 474609"/>
                <a:gd name="connsiteY362" fmla="*/ 429037 h 455847"/>
                <a:gd name="connsiteX363" fmla="*/ 442411 w 474609"/>
                <a:gd name="connsiteY363" fmla="*/ 429037 h 455847"/>
                <a:gd name="connsiteX364" fmla="*/ 442411 w 474609"/>
                <a:gd name="connsiteY364" fmla="*/ 431699 h 455847"/>
                <a:gd name="connsiteX365" fmla="*/ 445073 w 474609"/>
                <a:gd name="connsiteY365" fmla="*/ 431699 h 455847"/>
                <a:gd name="connsiteX366" fmla="*/ 447798 w 474609"/>
                <a:gd name="connsiteY366" fmla="*/ 431699 h 455847"/>
                <a:gd name="connsiteX367" fmla="*/ 450460 w 474609"/>
                <a:gd name="connsiteY367" fmla="*/ 431699 h 455847"/>
                <a:gd name="connsiteX368" fmla="*/ 450460 w 474609"/>
                <a:gd name="connsiteY368" fmla="*/ 429037 h 455847"/>
                <a:gd name="connsiteX369" fmla="*/ 453122 w 474609"/>
                <a:gd name="connsiteY369" fmla="*/ 429037 h 455847"/>
                <a:gd name="connsiteX370" fmla="*/ 455848 w 474609"/>
                <a:gd name="connsiteY370" fmla="*/ 429037 h 455847"/>
                <a:gd name="connsiteX371" fmla="*/ 458510 w 474609"/>
                <a:gd name="connsiteY371" fmla="*/ 429037 h 455847"/>
                <a:gd name="connsiteX372" fmla="*/ 455848 w 474609"/>
                <a:gd name="connsiteY372" fmla="*/ 426375 h 455847"/>
                <a:gd name="connsiteX373" fmla="*/ 453122 w 474609"/>
                <a:gd name="connsiteY373" fmla="*/ 423650 h 455847"/>
                <a:gd name="connsiteX374" fmla="*/ 455848 w 474609"/>
                <a:gd name="connsiteY374" fmla="*/ 423650 h 455847"/>
                <a:gd name="connsiteX375" fmla="*/ 458510 w 474609"/>
                <a:gd name="connsiteY375" fmla="*/ 423650 h 455847"/>
                <a:gd name="connsiteX376" fmla="*/ 461172 w 474609"/>
                <a:gd name="connsiteY376" fmla="*/ 423650 h 455847"/>
                <a:gd name="connsiteX377" fmla="*/ 463834 w 474609"/>
                <a:gd name="connsiteY377" fmla="*/ 423650 h 455847"/>
                <a:gd name="connsiteX378" fmla="*/ 466559 w 474609"/>
                <a:gd name="connsiteY378" fmla="*/ 423650 h 455847"/>
                <a:gd name="connsiteX379" fmla="*/ 469222 w 474609"/>
                <a:gd name="connsiteY379" fmla="*/ 423650 h 455847"/>
                <a:gd name="connsiteX380" fmla="*/ 471884 w 474609"/>
                <a:gd name="connsiteY380" fmla="*/ 423650 h 455847"/>
                <a:gd name="connsiteX381" fmla="*/ 474609 w 474609"/>
                <a:gd name="connsiteY381" fmla="*/ 423650 h 455847"/>
                <a:gd name="connsiteX382" fmla="*/ 474609 w 474609"/>
                <a:gd name="connsiteY382" fmla="*/ 426375 h 455847"/>
                <a:gd name="connsiteX383" fmla="*/ 474609 w 474609"/>
                <a:gd name="connsiteY383" fmla="*/ 429037 h 455847"/>
                <a:gd name="connsiteX384" fmla="*/ 471884 w 474609"/>
                <a:gd name="connsiteY384" fmla="*/ 431699 h 455847"/>
                <a:gd name="connsiteX385" fmla="*/ 471884 w 474609"/>
                <a:gd name="connsiteY385" fmla="*/ 434361 h 455847"/>
                <a:gd name="connsiteX386" fmla="*/ 471884 w 474609"/>
                <a:gd name="connsiteY386" fmla="*/ 437087 h 455847"/>
                <a:gd name="connsiteX387" fmla="*/ 471884 w 474609"/>
                <a:gd name="connsiteY387" fmla="*/ 439749 h 455847"/>
                <a:gd name="connsiteX388" fmla="*/ 474609 w 474609"/>
                <a:gd name="connsiteY388" fmla="*/ 439749 h 455847"/>
                <a:gd name="connsiteX389" fmla="*/ 474609 w 474609"/>
                <a:gd name="connsiteY389" fmla="*/ 442411 h 455847"/>
                <a:gd name="connsiteX390" fmla="*/ 471884 w 474609"/>
                <a:gd name="connsiteY390" fmla="*/ 442411 h 455847"/>
                <a:gd name="connsiteX391" fmla="*/ 469222 w 474609"/>
                <a:gd name="connsiteY391" fmla="*/ 445136 h 455847"/>
                <a:gd name="connsiteX392" fmla="*/ 469222 w 474609"/>
                <a:gd name="connsiteY392" fmla="*/ 447798 h 455847"/>
                <a:gd name="connsiteX393" fmla="*/ 466559 w 474609"/>
                <a:gd name="connsiteY393" fmla="*/ 450460 h 455847"/>
                <a:gd name="connsiteX394" fmla="*/ 466559 w 474609"/>
                <a:gd name="connsiteY394" fmla="*/ 453186 h 455847"/>
                <a:gd name="connsiteX395" fmla="*/ 466559 w 474609"/>
                <a:gd name="connsiteY395" fmla="*/ 453186 h 45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474609" h="455847">
                  <a:moveTo>
                    <a:pt x="466559" y="453186"/>
                  </a:moveTo>
                  <a:lnTo>
                    <a:pt x="458510" y="455848"/>
                  </a:lnTo>
                  <a:lnTo>
                    <a:pt x="372690" y="447798"/>
                  </a:lnTo>
                  <a:lnTo>
                    <a:pt x="329780" y="402226"/>
                  </a:lnTo>
                  <a:lnTo>
                    <a:pt x="311019" y="396839"/>
                  </a:lnTo>
                  <a:lnTo>
                    <a:pt x="311019" y="399564"/>
                  </a:lnTo>
                  <a:lnTo>
                    <a:pt x="209163" y="370028"/>
                  </a:lnTo>
                  <a:lnTo>
                    <a:pt x="139442" y="321794"/>
                  </a:lnTo>
                  <a:lnTo>
                    <a:pt x="136780" y="321794"/>
                  </a:lnTo>
                  <a:lnTo>
                    <a:pt x="120681" y="254735"/>
                  </a:lnTo>
                  <a:lnTo>
                    <a:pt x="77770" y="214550"/>
                  </a:lnTo>
                  <a:lnTo>
                    <a:pt x="75108" y="214550"/>
                  </a:lnTo>
                  <a:lnTo>
                    <a:pt x="75108" y="211825"/>
                  </a:lnTo>
                  <a:lnTo>
                    <a:pt x="72383" y="211825"/>
                  </a:lnTo>
                  <a:lnTo>
                    <a:pt x="72383" y="209163"/>
                  </a:lnTo>
                  <a:lnTo>
                    <a:pt x="69721" y="206501"/>
                  </a:lnTo>
                  <a:lnTo>
                    <a:pt x="69721" y="203775"/>
                  </a:lnTo>
                  <a:lnTo>
                    <a:pt x="67059" y="201113"/>
                  </a:lnTo>
                  <a:lnTo>
                    <a:pt x="64333" y="201113"/>
                  </a:lnTo>
                  <a:lnTo>
                    <a:pt x="61671" y="201113"/>
                  </a:lnTo>
                  <a:lnTo>
                    <a:pt x="61671" y="198451"/>
                  </a:lnTo>
                  <a:lnTo>
                    <a:pt x="59009" y="195726"/>
                  </a:lnTo>
                  <a:lnTo>
                    <a:pt x="59009" y="193064"/>
                  </a:lnTo>
                  <a:lnTo>
                    <a:pt x="59009" y="190402"/>
                  </a:lnTo>
                  <a:lnTo>
                    <a:pt x="56347" y="187739"/>
                  </a:lnTo>
                  <a:lnTo>
                    <a:pt x="56347" y="185014"/>
                  </a:lnTo>
                  <a:lnTo>
                    <a:pt x="59009" y="182352"/>
                  </a:lnTo>
                  <a:lnTo>
                    <a:pt x="59009" y="179690"/>
                  </a:lnTo>
                  <a:lnTo>
                    <a:pt x="61671" y="176964"/>
                  </a:lnTo>
                  <a:lnTo>
                    <a:pt x="64333" y="176964"/>
                  </a:lnTo>
                  <a:lnTo>
                    <a:pt x="64333" y="174302"/>
                  </a:lnTo>
                  <a:lnTo>
                    <a:pt x="64333" y="171640"/>
                  </a:lnTo>
                  <a:lnTo>
                    <a:pt x="61671" y="171640"/>
                  </a:lnTo>
                  <a:lnTo>
                    <a:pt x="61671" y="168915"/>
                  </a:lnTo>
                  <a:lnTo>
                    <a:pt x="59009" y="166253"/>
                  </a:lnTo>
                  <a:lnTo>
                    <a:pt x="59009" y="163591"/>
                  </a:lnTo>
                  <a:lnTo>
                    <a:pt x="56347" y="163591"/>
                  </a:lnTo>
                  <a:lnTo>
                    <a:pt x="56347" y="160929"/>
                  </a:lnTo>
                  <a:lnTo>
                    <a:pt x="53622" y="160929"/>
                  </a:lnTo>
                  <a:lnTo>
                    <a:pt x="53622" y="158203"/>
                  </a:lnTo>
                  <a:lnTo>
                    <a:pt x="50960" y="155541"/>
                  </a:lnTo>
                  <a:lnTo>
                    <a:pt x="50960" y="152879"/>
                  </a:lnTo>
                  <a:lnTo>
                    <a:pt x="53622" y="152879"/>
                  </a:lnTo>
                  <a:lnTo>
                    <a:pt x="53622" y="150153"/>
                  </a:lnTo>
                  <a:lnTo>
                    <a:pt x="50960" y="150153"/>
                  </a:lnTo>
                  <a:lnTo>
                    <a:pt x="50960" y="147491"/>
                  </a:lnTo>
                  <a:lnTo>
                    <a:pt x="48298" y="144830"/>
                  </a:lnTo>
                  <a:lnTo>
                    <a:pt x="45572" y="144830"/>
                  </a:lnTo>
                  <a:lnTo>
                    <a:pt x="42910" y="144830"/>
                  </a:lnTo>
                  <a:lnTo>
                    <a:pt x="42910" y="142104"/>
                  </a:lnTo>
                  <a:lnTo>
                    <a:pt x="42910" y="139442"/>
                  </a:lnTo>
                  <a:lnTo>
                    <a:pt x="40248" y="139442"/>
                  </a:lnTo>
                  <a:lnTo>
                    <a:pt x="40248" y="136780"/>
                  </a:lnTo>
                  <a:lnTo>
                    <a:pt x="37522" y="136780"/>
                  </a:lnTo>
                  <a:lnTo>
                    <a:pt x="34860" y="136780"/>
                  </a:lnTo>
                  <a:lnTo>
                    <a:pt x="34860" y="134118"/>
                  </a:lnTo>
                  <a:lnTo>
                    <a:pt x="32198" y="134118"/>
                  </a:lnTo>
                  <a:lnTo>
                    <a:pt x="32198" y="131392"/>
                  </a:lnTo>
                  <a:lnTo>
                    <a:pt x="29473" y="131392"/>
                  </a:lnTo>
                  <a:lnTo>
                    <a:pt x="29473" y="128730"/>
                  </a:lnTo>
                  <a:lnTo>
                    <a:pt x="29473" y="126068"/>
                  </a:lnTo>
                  <a:lnTo>
                    <a:pt x="29473" y="123343"/>
                  </a:lnTo>
                  <a:lnTo>
                    <a:pt x="29473" y="120681"/>
                  </a:lnTo>
                  <a:lnTo>
                    <a:pt x="26811" y="120681"/>
                  </a:lnTo>
                  <a:lnTo>
                    <a:pt x="26811" y="118018"/>
                  </a:lnTo>
                  <a:lnTo>
                    <a:pt x="24149" y="115293"/>
                  </a:lnTo>
                  <a:lnTo>
                    <a:pt x="24149" y="112631"/>
                  </a:lnTo>
                  <a:lnTo>
                    <a:pt x="24149" y="109969"/>
                  </a:lnTo>
                  <a:lnTo>
                    <a:pt x="21487" y="109969"/>
                  </a:lnTo>
                  <a:lnTo>
                    <a:pt x="21487" y="107243"/>
                  </a:lnTo>
                  <a:lnTo>
                    <a:pt x="21487" y="104581"/>
                  </a:lnTo>
                  <a:lnTo>
                    <a:pt x="18761" y="99257"/>
                  </a:lnTo>
                  <a:lnTo>
                    <a:pt x="16099" y="99257"/>
                  </a:lnTo>
                  <a:lnTo>
                    <a:pt x="16099" y="96532"/>
                  </a:lnTo>
                  <a:lnTo>
                    <a:pt x="13437" y="96532"/>
                  </a:lnTo>
                  <a:lnTo>
                    <a:pt x="13437" y="93870"/>
                  </a:lnTo>
                  <a:lnTo>
                    <a:pt x="13437" y="91208"/>
                  </a:lnTo>
                  <a:lnTo>
                    <a:pt x="10712" y="91208"/>
                  </a:lnTo>
                  <a:lnTo>
                    <a:pt x="13437" y="91208"/>
                  </a:lnTo>
                  <a:lnTo>
                    <a:pt x="10712" y="88482"/>
                  </a:lnTo>
                  <a:lnTo>
                    <a:pt x="10712" y="85820"/>
                  </a:lnTo>
                  <a:lnTo>
                    <a:pt x="10712" y="83158"/>
                  </a:lnTo>
                  <a:lnTo>
                    <a:pt x="10712" y="80433"/>
                  </a:lnTo>
                  <a:lnTo>
                    <a:pt x="8050" y="77771"/>
                  </a:lnTo>
                  <a:lnTo>
                    <a:pt x="10712" y="75109"/>
                  </a:lnTo>
                  <a:lnTo>
                    <a:pt x="10712" y="72446"/>
                  </a:lnTo>
                  <a:lnTo>
                    <a:pt x="10712" y="69721"/>
                  </a:lnTo>
                  <a:lnTo>
                    <a:pt x="10712" y="67059"/>
                  </a:lnTo>
                  <a:lnTo>
                    <a:pt x="10712" y="64397"/>
                  </a:lnTo>
                  <a:lnTo>
                    <a:pt x="8050" y="64397"/>
                  </a:lnTo>
                  <a:lnTo>
                    <a:pt x="8050" y="61671"/>
                  </a:lnTo>
                  <a:lnTo>
                    <a:pt x="5388" y="59009"/>
                  </a:lnTo>
                  <a:lnTo>
                    <a:pt x="5388" y="56347"/>
                  </a:lnTo>
                  <a:lnTo>
                    <a:pt x="5388" y="53622"/>
                  </a:lnTo>
                  <a:lnTo>
                    <a:pt x="2662" y="53622"/>
                  </a:lnTo>
                  <a:lnTo>
                    <a:pt x="2662" y="50960"/>
                  </a:lnTo>
                  <a:lnTo>
                    <a:pt x="0" y="48298"/>
                  </a:lnTo>
                  <a:lnTo>
                    <a:pt x="0" y="45572"/>
                  </a:lnTo>
                  <a:lnTo>
                    <a:pt x="2662" y="45572"/>
                  </a:lnTo>
                  <a:lnTo>
                    <a:pt x="5388" y="45572"/>
                  </a:lnTo>
                  <a:lnTo>
                    <a:pt x="10712" y="45572"/>
                  </a:lnTo>
                  <a:lnTo>
                    <a:pt x="10712" y="42910"/>
                  </a:lnTo>
                  <a:lnTo>
                    <a:pt x="13437" y="45572"/>
                  </a:lnTo>
                  <a:lnTo>
                    <a:pt x="13437" y="42910"/>
                  </a:lnTo>
                  <a:lnTo>
                    <a:pt x="16099" y="42910"/>
                  </a:lnTo>
                  <a:lnTo>
                    <a:pt x="18761" y="42910"/>
                  </a:lnTo>
                  <a:lnTo>
                    <a:pt x="21487" y="42910"/>
                  </a:lnTo>
                  <a:lnTo>
                    <a:pt x="24149" y="42910"/>
                  </a:lnTo>
                  <a:lnTo>
                    <a:pt x="24149" y="40248"/>
                  </a:lnTo>
                  <a:lnTo>
                    <a:pt x="24149" y="37586"/>
                  </a:lnTo>
                  <a:lnTo>
                    <a:pt x="24149" y="34860"/>
                  </a:lnTo>
                  <a:lnTo>
                    <a:pt x="21487" y="32198"/>
                  </a:lnTo>
                  <a:lnTo>
                    <a:pt x="21487" y="29537"/>
                  </a:lnTo>
                  <a:lnTo>
                    <a:pt x="18761" y="29537"/>
                  </a:lnTo>
                  <a:lnTo>
                    <a:pt x="16099" y="26811"/>
                  </a:lnTo>
                  <a:lnTo>
                    <a:pt x="16099" y="24149"/>
                  </a:lnTo>
                  <a:lnTo>
                    <a:pt x="18761" y="24149"/>
                  </a:lnTo>
                  <a:lnTo>
                    <a:pt x="21487" y="24149"/>
                  </a:lnTo>
                  <a:lnTo>
                    <a:pt x="24149" y="24149"/>
                  </a:lnTo>
                  <a:lnTo>
                    <a:pt x="26811" y="21487"/>
                  </a:lnTo>
                  <a:lnTo>
                    <a:pt x="29473" y="21487"/>
                  </a:lnTo>
                  <a:lnTo>
                    <a:pt x="32198" y="21487"/>
                  </a:lnTo>
                  <a:lnTo>
                    <a:pt x="34860" y="24149"/>
                  </a:lnTo>
                  <a:lnTo>
                    <a:pt x="37522" y="24149"/>
                  </a:lnTo>
                  <a:lnTo>
                    <a:pt x="37522" y="21487"/>
                  </a:lnTo>
                  <a:lnTo>
                    <a:pt x="40248" y="21487"/>
                  </a:lnTo>
                  <a:lnTo>
                    <a:pt x="40248" y="18761"/>
                  </a:lnTo>
                  <a:lnTo>
                    <a:pt x="40248" y="16099"/>
                  </a:lnTo>
                  <a:lnTo>
                    <a:pt x="42910" y="13437"/>
                  </a:lnTo>
                  <a:lnTo>
                    <a:pt x="45572" y="10775"/>
                  </a:lnTo>
                  <a:lnTo>
                    <a:pt x="48298" y="10775"/>
                  </a:lnTo>
                  <a:lnTo>
                    <a:pt x="50960" y="10775"/>
                  </a:lnTo>
                  <a:lnTo>
                    <a:pt x="50960" y="8050"/>
                  </a:lnTo>
                  <a:lnTo>
                    <a:pt x="50960" y="5388"/>
                  </a:lnTo>
                  <a:lnTo>
                    <a:pt x="53622" y="5388"/>
                  </a:lnTo>
                  <a:lnTo>
                    <a:pt x="53622" y="2725"/>
                  </a:lnTo>
                  <a:lnTo>
                    <a:pt x="53622" y="5388"/>
                  </a:lnTo>
                  <a:lnTo>
                    <a:pt x="56347" y="5388"/>
                  </a:lnTo>
                  <a:lnTo>
                    <a:pt x="59009" y="5388"/>
                  </a:lnTo>
                  <a:lnTo>
                    <a:pt x="61671" y="5388"/>
                  </a:lnTo>
                  <a:lnTo>
                    <a:pt x="64333" y="5388"/>
                  </a:lnTo>
                  <a:lnTo>
                    <a:pt x="67059" y="5388"/>
                  </a:lnTo>
                  <a:lnTo>
                    <a:pt x="69721" y="5388"/>
                  </a:lnTo>
                  <a:lnTo>
                    <a:pt x="72383" y="5388"/>
                  </a:lnTo>
                  <a:lnTo>
                    <a:pt x="72383" y="2725"/>
                  </a:lnTo>
                  <a:lnTo>
                    <a:pt x="75108" y="0"/>
                  </a:lnTo>
                  <a:lnTo>
                    <a:pt x="77770" y="0"/>
                  </a:lnTo>
                  <a:lnTo>
                    <a:pt x="80433" y="0"/>
                  </a:lnTo>
                  <a:lnTo>
                    <a:pt x="83158" y="2725"/>
                  </a:lnTo>
                  <a:lnTo>
                    <a:pt x="85820" y="2725"/>
                  </a:lnTo>
                  <a:lnTo>
                    <a:pt x="85820" y="5388"/>
                  </a:lnTo>
                  <a:lnTo>
                    <a:pt x="88482" y="8050"/>
                  </a:lnTo>
                  <a:lnTo>
                    <a:pt x="91144" y="10775"/>
                  </a:lnTo>
                  <a:lnTo>
                    <a:pt x="91144" y="13437"/>
                  </a:lnTo>
                  <a:lnTo>
                    <a:pt x="93870" y="13437"/>
                  </a:lnTo>
                  <a:lnTo>
                    <a:pt x="93870" y="16099"/>
                  </a:lnTo>
                  <a:lnTo>
                    <a:pt x="96532" y="16099"/>
                  </a:lnTo>
                  <a:lnTo>
                    <a:pt x="96532" y="13437"/>
                  </a:lnTo>
                  <a:lnTo>
                    <a:pt x="99194" y="13437"/>
                  </a:lnTo>
                  <a:lnTo>
                    <a:pt x="101919" y="13437"/>
                  </a:lnTo>
                  <a:lnTo>
                    <a:pt x="101919" y="16099"/>
                  </a:lnTo>
                  <a:lnTo>
                    <a:pt x="104581" y="18761"/>
                  </a:lnTo>
                  <a:lnTo>
                    <a:pt x="107243" y="21487"/>
                  </a:lnTo>
                  <a:lnTo>
                    <a:pt x="109969" y="21487"/>
                  </a:lnTo>
                  <a:lnTo>
                    <a:pt x="112631" y="24149"/>
                  </a:lnTo>
                  <a:lnTo>
                    <a:pt x="112631" y="26811"/>
                  </a:lnTo>
                  <a:lnTo>
                    <a:pt x="112631" y="29537"/>
                  </a:lnTo>
                  <a:lnTo>
                    <a:pt x="112631" y="32198"/>
                  </a:lnTo>
                  <a:lnTo>
                    <a:pt x="115293" y="32198"/>
                  </a:lnTo>
                  <a:lnTo>
                    <a:pt x="115293" y="34860"/>
                  </a:lnTo>
                  <a:lnTo>
                    <a:pt x="117955" y="34860"/>
                  </a:lnTo>
                  <a:lnTo>
                    <a:pt x="117955" y="37586"/>
                  </a:lnTo>
                  <a:lnTo>
                    <a:pt x="120681" y="40248"/>
                  </a:lnTo>
                  <a:lnTo>
                    <a:pt x="123343" y="40248"/>
                  </a:lnTo>
                  <a:lnTo>
                    <a:pt x="123343" y="42910"/>
                  </a:lnTo>
                  <a:lnTo>
                    <a:pt x="126005" y="45572"/>
                  </a:lnTo>
                  <a:lnTo>
                    <a:pt x="126005" y="48298"/>
                  </a:lnTo>
                  <a:lnTo>
                    <a:pt x="128730" y="50960"/>
                  </a:lnTo>
                  <a:lnTo>
                    <a:pt x="128730" y="53622"/>
                  </a:lnTo>
                  <a:lnTo>
                    <a:pt x="128730" y="56347"/>
                  </a:lnTo>
                  <a:lnTo>
                    <a:pt x="131392" y="56347"/>
                  </a:lnTo>
                  <a:lnTo>
                    <a:pt x="131392" y="59009"/>
                  </a:lnTo>
                  <a:lnTo>
                    <a:pt x="131392" y="61671"/>
                  </a:lnTo>
                  <a:lnTo>
                    <a:pt x="128730" y="64397"/>
                  </a:lnTo>
                  <a:lnTo>
                    <a:pt x="126005" y="64397"/>
                  </a:lnTo>
                  <a:lnTo>
                    <a:pt x="126005" y="67059"/>
                  </a:lnTo>
                  <a:lnTo>
                    <a:pt x="126005" y="69721"/>
                  </a:lnTo>
                  <a:lnTo>
                    <a:pt x="128730" y="69721"/>
                  </a:lnTo>
                  <a:lnTo>
                    <a:pt x="128730" y="72446"/>
                  </a:lnTo>
                  <a:lnTo>
                    <a:pt x="128730" y="75109"/>
                  </a:lnTo>
                  <a:lnTo>
                    <a:pt x="128730" y="77771"/>
                  </a:lnTo>
                  <a:lnTo>
                    <a:pt x="128730" y="80433"/>
                  </a:lnTo>
                  <a:lnTo>
                    <a:pt x="128730" y="83158"/>
                  </a:lnTo>
                  <a:lnTo>
                    <a:pt x="128730" y="85820"/>
                  </a:lnTo>
                  <a:lnTo>
                    <a:pt x="128730" y="88482"/>
                  </a:lnTo>
                  <a:lnTo>
                    <a:pt x="128730" y="91208"/>
                  </a:lnTo>
                  <a:lnTo>
                    <a:pt x="128730" y="93870"/>
                  </a:lnTo>
                  <a:lnTo>
                    <a:pt x="131392" y="93870"/>
                  </a:lnTo>
                  <a:lnTo>
                    <a:pt x="131392" y="96532"/>
                  </a:lnTo>
                  <a:lnTo>
                    <a:pt x="134054" y="96532"/>
                  </a:lnTo>
                  <a:lnTo>
                    <a:pt x="136780" y="96532"/>
                  </a:lnTo>
                  <a:lnTo>
                    <a:pt x="136780" y="99257"/>
                  </a:lnTo>
                  <a:lnTo>
                    <a:pt x="136780" y="101919"/>
                  </a:lnTo>
                  <a:lnTo>
                    <a:pt x="136780" y="104581"/>
                  </a:lnTo>
                  <a:lnTo>
                    <a:pt x="136780" y="107243"/>
                  </a:lnTo>
                  <a:lnTo>
                    <a:pt x="139442" y="107243"/>
                  </a:lnTo>
                  <a:lnTo>
                    <a:pt x="139442" y="109969"/>
                  </a:lnTo>
                  <a:lnTo>
                    <a:pt x="142104" y="109969"/>
                  </a:lnTo>
                  <a:lnTo>
                    <a:pt x="144766" y="109969"/>
                  </a:lnTo>
                  <a:lnTo>
                    <a:pt x="147491" y="112631"/>
                  </a:lnTo>
                  <a:lnTo>
                    <a:pt x="150153" y="115293"/>
                  </a:lnTo>
                  <a:lnTo>
                    <a:pt x="150153" y="118018"/>
                  </a:lnTo>
                  <a:lnTo>
                    <a:pt x="152815" y="118018"/>
                  </a:lnTo>
                  <a:lnTo>
                    <a:pt x="155541" y="118018"/>
                  </a:lnTo>
                  <a:lnTo>
                    <a:pt x="155541" y="115293"/>
                  </a:lnTo>
                  <a:lnTo>
                    <a:pt x="158203" y="115293"/>
                  </a:lnTo>
                  <a:lnTo>
                    <a:pt x="163591" y="115293"/>
                  </a:lnTo>
                  <a:lnTo>
                    <a:pt x="163591" y="118018"/>
                  </a:lnTo>
                  <a:lnTo>
                    <a:pt x="163591" y="120681"/>
                  </a:lnTo>
                  <a:lnTo>
                    <a:pt x="163591" y="123343"/>
                  </a:lnTo>
                  <a:lnTo>
                    <a:pt x="160865" y="123343"/>
                  </a:lnTo>
                  <a:lnTo>
                    <a:pt x="160865" y="126068"/>
                  </a:lnTo>
                  <a:lnTo>
                    <a:pt x="160865" y="128730"/>
                  </a:lnTo>
                  <a:lnTo>
                    <a:pt x="163591" y="128730"/>
                  </a:lnTo>
                  <a:lnTo>
                    <a:pt x="166253" y="128730"/>
                  </a:lnTo>
                  <a:lnTo>
                    <a:pt x="168915" y="128730"/>
                  </a:lnTo>
                  <a:lnTo>
                    <a:pt x="171640" y="128730"/>
                  </a:lnTo>
                  <a:lnTo>
                    <a:pt x="174302" y="128730"/>
                  </a:lnTo>
                  <a:lnTo>
                    <a:pt x="176964" y="128730"/>
                  </a:lnTo>
                  <a:lnTo>
                    <a:pt x="179626" y="128730"/>
                  </a:lnTo>
                  <a:lnTo>
                    <a:pt x="179626" y="131392"/>
                  </a:lnTo>
                  <a:lnTo>
                    <a:pt x="176964" y="131392"/>
                  </a:lnTo>
                  <a:lnTo>
                    <a:pt x="176964" y="134118"/>
                  </a:lnTo>
                  <a:lnTo>
                    <a:pt x="176964" y="136780"/>
                  </a:lnTo>
                  <a:lnTo>
                    <a:pt x="176964" y="139442"/>
                  </a:lnTo>
                  <a:lnTo>
                    <a:pt x="176964" y="142104"/>
                  </a:lnTo>
                  <a:lnTo>
                    <a:pt x="176964" y="144830"/>
                  </a:lnTo>
                  <a:lnTo>
                    <a:pt x="179626" y="144830"/>
                  </a:lnTo>
                  <a:lnTo>
                    <a:pt x="179626" y="147491"/>
                  </a:lnTo>
                  <a:lnTo>
                    <a:pt x="182352" y="150153"/>
                  </a:lnTo>
                  <a:lnTo>
                    <a:pt x="182352" y="152879"/>
                  </a:lnTo>
                  <a:lnTo>
                    <a:pt x="182352" y="155541"/>
                  </a:lnTo>
                  <a:lnTo>
                    <a:pt x="179626" y="155541"/>
                  </a:lnTo>
                  <a:lnTo>
                    <a:pt x="179626" y="158203"/>
                  </a:lnTo>
                  <a:lnTo>
                    <a:pt x="176964" y="158203"/>
                  </a:lnTo>
                  <a:lnTo>
                    <a:pt x="176964" y="160929"/>
                  </a:lnTo>
                  <a:lnTo>
                    <a:pt x="176964" y="163591"/>
                  </a:lnTo>
                  <a:lnTo>
                    <a:pt x="176964" y="166253"/>
                  </a:lnTo>
                  <a:lnTo>
                    <a:pt x="179626" y="166253"/>
                  </a:lnTo>
                  <a:lnTo>
                    <a:pt x="179626" y="168915"/>
                  </a:lnTo>
                  <a:lnTo>
                    <a:pt x="182352" y="171640"/>
                  </a:lnTo>
                  <a:lnTo>
                    <a:pt x="182352" y="174302"/>
                  </a:lnTo>
                  <a:lnTo>
                    <a:pt x="185014" y="174302"/>
                  </a:lnTo>
                  <a:lnTo>
                    <a:pt x="187676" y="174302"/>
                  </a:lnTo>
                  <a:lnTo>
                    <a:pt x="187676" y="176964"/>
                  </a:lnTo>
                  <a:lnTo>
                    <a:pt x="190401" y="176964"/>
                  </a:lnTo>
                  <a:lnTo>
                    <a:pt x="190401" y="179690"/>
                  </a:lnTo>
                  <a:lnTo>
                    <a:pt x="190401" y="182352"/>
                  </a:lnTo>
                  <a:lnTo>
                    <a:pt x="187676" y="182352"/>
                  </a:lnTo>
                  <a:lnTo>
                    <a:pt x="185014" y="185014"/>
                  </a:lnTo>
                  <a:lnTo>
                    <a:pt x="185014" y="187739"/>
                  </a:lnTo>
                  <a:lnTo>
                    <a:pt x="182352" y="187739"/>
                  </a:lnTo>
                  <a:lnTo>
                    <a:pt x="182352" y="190402"/>
                  </a:lnTo>
                  <a:lnTo>
                    <a:pt x="185014" y="193064"/>
                  </a:lnTo>
                  <a:lnTo>
                    <a:pt x="187676" y="193064"/>
                  </a:lnTo>
                  <a:lnTo>
                    <a:pt x="190401" y="193064"/>
                  </a:lnTo>
                  <a:lnTo>
                    <a:pt x="190401" y="195726"/>
                  </a:lnTo>
                  <a:lnTo>
                    <a:pt x="190401" y="198451"/>
                  </a:lnTo>
                  <a:lnTo>
                    <a:pt x="190401" y="201113"/>
                  </a:lnTo>
                  <a:lnTo>
                    <a:pt x="187676" y="201113"/>
                  </a:lnTo>
                  <a:lnTo>
                    <a:pt x="187676" y="203775"/>
                  </a:lnTo>
                  <a:lnTo>
                    <a:pt x="187676" y="206501"/>
                  </a:lnTo>
                  <a:lnTo>
                    <a:pt x="187676" y="209163"/>
                  </a:lnTo>
                  <a:lnTo>
                    <a:pt x="187676" y="211825"/>
                  </a:lnTo>
                  <a:lnTo>
                    <a:pt x="190401" y="211825"/>
                  </a:lnTo>
                  <a:lnTo>
                    <a:pt x="193063" y="214550"/>
                  </a:lnTo>
                  <a:lnTo>
                    <a:pt x="193063" y="217212"/>
                  </a:lnTo>
                  <a:lnTo>
                    <a:pt x="195726" y="217212"/>
                  </a:lnTo>
                  <a:lnTo>
                    <a:pt x="198451" y="217212"/>
                  </a:lnTo>
                  <a:lnTo>
                    <a:pt x="201113" y="217212"/>
                  </a:lnTo>
                  <a:lnTo>
                    <a:pt x="203775" y="217212"/>
                  </a:lnTo>
                  <a:lnTo>
                    <a:pt x="206437" y="217212"/>
                  </a:lnTo>
                  <a:lnTo>
                    <a:pt x="209163" y="217212"/>
                  </a:lnTo>
                  <a:lnTo>
                    <a:pt x="209163" y="219874"/>
                  </a:lnTo>
                  <a:lnTo>
                    <a:pt x="209163" y="222600"/>
                  </a:lnTo>
                  <a:lnTo>
                    <a:pt x="211825" y="222600"/>
                  </a:lnTo>
                  <a:lnTo>
                    <a:pt x="214487" y="219874"/>
                  </a:lnTo>
                  <a:lnTo>
                    <a:pt x="217212" y="219874"/>
                  </a:lnTo>
                  <a:lnTo>
                    <a:pt x="219874" y="222600"/>
                  </a:lnTo>
                  <a:lnTo>
                    <a:pt x="222536" y="222600"/>
                  </a:lnTo>
                  <a:lnTo>
                    <a:pt x="222536" y="225262"/>
                  </a:lnTo>
                  <a:lnTo>
                    <a:pt x="225262" y="225262"/>
                  </a:lnTo>
                  <a:lnTo>
                    <a:pt x="227924" y="225262"/>
                  </a:lnTo>
                  <a:lnTo>
                    <a:pt x="230586" y="225262"/>
                  </a:lnTo>
                  <a:lnTo>
                    <a:pt x="235974" y="222600"/>
                  </a:lnTo>
                  <a:lnTo>
                    <a:pt x="238636" y="219874"/>
                  </a:lnTo>
                  <a:lnTo>
                    <a:pt x="241298" y="219874"/>
                  </a:lnTo>
                  <a:lnTo>
                    <a:pt x="244023" y="219874"/>
                  </a:lnTo>
                  <a:lnTo>
                    <a:pt x="244023" y="217212"/>
                  </a:lnTo>
                  <a:lnTo>
                    <a:pt x="246685" y="217212"/>
                  </a:lnTo>
                  <a:lnTo>
                    <a:pt x="249347" y="217212"/>
                  </a:lnTo>
                  <a:lnTo>
                    <a:pt x="249347" y="219874"/>
                  </a:lnTo>
                  <a:lnTo>
                    <a:pt x="252073" y="219874"/>
                  </a:lnTo>
                  <a:lnTo>
                    <a:pt x="254735" y="219874"/>
                  </a:lnTo>
                  <a:lnTo>
                    <a:pt x="257397" y="219874"/>
                  </a:lnTo>
                  <a:lnTo>
                    <a:pt x="257397" y="217212"/>
                  </a:lnTo>
                  <a:lnTo>
                    <a:pt x="260059" y="217212"/>
                  </a:lnTo>
                  <a:lnTo>
                    <a:pt x="262784" y="217212"/>
                  </a:lnTo>
                  <a:lnTo>
                    <a:pt x="265446" y="217212"/>
                  </a:lnTo>
                  <a:lnTo>
                    <a:pt x="265446" y="214550"/>
                  </a:lnTo>
                  <a:lnTo>
                    <a:pt x="268108" y="214550"/>
                  </a:lnTo>
                  <a:lnTo>
                    <a:pt x="268108" y="217212"/>
                  </a:lnTo>
                  <a:lnTo>
                    <a:pt x="270834" y="217212"/>
                  </a:lnTo>
                  <a:lnTo>
                    <a:pt x="273496" y="217212"/>
                  </a:lnTo>
                  <a:lnTo>
                    <a:pt x="276158" y="217212"/>
                  </a:lnTo>
                  <a:lnTo>
                    <a:pt x="276158" y="219874"/>
                  </a:lnTo>
                  <a:lnTo>
                    <a:pt x="278884" y="219874"/>
                  </a:lnTo>
                  <a:lnTo>
                    <a:pt x="278884" y="222600"/>
                  </a:lnTo>
                  <a:lnTo>
                    <a:pt x="278884" y="225262"/>
                  </a:lnTo>
                  <a:lnTo>
                    <a:pt x="281546" y="225262"/>
                  </a:lnTo>
                  <a:lnTo>
                    <a:pt x="284208" y="227924"/>
                  </a:lnTo>
                  <a:lnTo>
                    <a:pt x="284208" y="230586"/>
                  </a:lnTo>
                  <a:lnTo>
                    <a:pt x="281546" y="233311"/>
                  </a:lnTo>
                  <a:lnTo>
                    <a:pt x="281546" y="235973"/>
                  </a:lnTo>
                  <a:lnTo>
                    <a:pt x="281546" y="238636"/>
                  </a:lnTo>
                  <a:lnTo>
                    <a:pt x="281546" y="241361"/>
                  </a:lnTo>
                  <a:lnTo>
                    <a:pt x="281546" y="244023"/>
                  </a:lnTo>
                  <a:lnTo>
                    <a:pt x="284208" y="244023"/>
                  </a:lnTo>
                  <a:lnTo>
                    <a:pt x="284208" y="246685"/>
                  </a:lnTo>
                  <a:lnTo>
                    <a:pt x="286933" y="246685"/>
                  </a:lnTo>
                  <a:lnTo>
                    <a:pt x="286933" y="249411"/>
                  </a:lnTo>
                  <a:lnTo>
                    <a:pt x="286933" y="252073"/>
                  </a:lnTo>
                  <a:lnTo>
                    <a:pt x="289595" y="252073"/>
                  </a:lnTo>
                  <a:lnTo>
                    <a:pt x="289595" y="254735"/>
                  </a:lnTo>
                  <a:lnTo>
                    <a:pt x="289595" y="257397"/>
                  </a:lnTo>
                  <a:lnTo>
                    <a:pt x="292257" y="257397"/>
                  </a:lnTo>
                  <a:lnTo>
                    <a:pt x="294919" y="257397"/>
                  </a:lnTo>
                  <a:lnTo>
                    <a:pt x="294919" y="260123"/>
                  </a:lnTo>
                  <a:lnTo>
                    <a:pt x="297645" y="260123"/>
                  </a:lnTo>
                  <a:lnTo>
                    <a:pt x="300307" y="262785"/>
                  </a:lnTo>
                  <a:lnTo>
                    <a:pt x="302969" y="265446"/>
                  </a:lnTo>
                  <a:lnTo>
                    <a:pt x="305694" y="268172"/>
                  </a:lnTo>
                  <a:lnTo>
                    <a:pt x="308356" y="268172"/>
                  </a:lnTo>
                  <a:lnTo>
                    <a:pt x="305694" y="270834"/>
                  </a:lnTo>
                  <a:lnTo>
                    <a:pt x="308356" y="273496"/>
                  </a:lnTo>
                  <a:lnTo>
                    <a:pt x="386127" y="359316"/>
                  </a:lnTo>
                  <a:lnTo>
                    <a:pt x="418262" y="418325"/>
                  </a:lnTo>
                  <a:lnTo>
                    <a:pt x="420987" y="418325"/>
                  </a:lnTo>
                  <a:lnTo>
                    <a:pt x="420987" y="420987"/>
                  </a:lnTo>
                  <a:lnTo>
                    <a:pt x="418262" y="420987"/>
                  </a:lnTo>
                  <a:lnTo>
                    <a:pt x="418262" y="423650"/>
                  </a:lnTo>
                  <a:lnTo>
                    <a:pt x="420987" y="423650"/>
                  </a:lnTo>
                  <a:lnTo>
                    <a:pt x="423649" y="423650"/>
                  </a:lnTo>
                  <a:lnTo>
                    <a:pt x="426312" y="423650"/>
                  </a:lnTo>
                  <a:lnTo>
                    <a:pt x="429037" y="423650"/>
                  </a:lnTo>
                  <a:lnTo>
                    <a:pt x="429037" y="426375"/>
                  </a:lnTo>
                  <a:lnTo>
                    <a:pt x="429037" y="429037"/>
                  </a:lnTo>
                  <a:lnTo>
                    <a:pt x="431699" y="429037"/>
                  </a:lnTo>
                  <a:lnTo>
                    <a:pt x="431699" y="426375"/>
                  </a:lnTo>
                  <a:lnTo>
                    <a:pt x="434361" y="426375"/>
                  </a:lnTo>
                  <a:lnTo>
                    <a:pt x="437023" y="426375"/>
                  </a:lnTo>
                  <a:lnTo>
                    <a:pt x="437023" y="429037"/>
                  </a:lnTo>
                  <a:lnTo>
                    <a:pt x="439749" y="429037"/>
                  </a:lnTo>
                  <a:lnTo>
                    <a:pt x="442411" y="429037"/>
                  </a:lnTo>
                  <a:lnTo>
                    <a:pt x="442411" y="431699"/>
                  </a:lnTo>
                  <a:lnTo>
                    <a:pt x="445073" y="431699"/>
                  </a:lnTo>
                  <a:lnTo>
                    <a:pt x="447798" y="431699"/>
                  </a:lnTo>
                  <a:lnTo>
                    <a:pt x="450460" y="431699"/>
                  </a:lnTo>
                  <a:lnTo>
                    <a:pt x="450460" y="429037"/>
                  </a:lnTo>
                  <a:lnTo>
                    <a:pt x="453122" y="429037"/>
                  </a:lnTo>
                  <a:lnTo>
                    <a:pt x="455848" y="429037"/>
                  </a:lnTo>
                  <a:lnTo>
                    <a:pt x="458510" y="429037"/>
                  </a:lnTo>
                  <a:lnTo>
                    <a:pt x="455848" y="426375"/>
                  </a:lnTo>
                  <a:lnTo>
                    <a:pt x="453122" y="423650"/>
                  </a:lnTo>
                  <a:lnTo>
                    <a:pt x="455848" y="423650"/>
                  </a:lnTo>
                  <a:lnTo>
                    <a:pt x="458510" y="423650"/>
                  </a:lnTo>
                  <a:lnTo>
                    <a:pt x="461172" y="423650"/>
                  </a:lnTo>
                  <a:lnTo>
                    <a:pt x="463834" y="423650"/>
                  </a:lnTo>
                  <a:lnTo>
                    <a:pt x="466559" y="423650"/>
                  </a:lnTo>
                  <a:lnTo>
                    <a:pt x="469222" y="423650"/>
                  </a:lnTo>
                  <a:lnTo>
                    <a:pt x="471884" y="423650"/>
                  </a:lnTo>
                  <a:lnTo>
                    <a:pt x="474609" y="423650"/>
                  </a:lnTo>
                  <a:lnTo>
                    <a:pt x="474609" y="426375"/>
                  </a:lnTo>
                  <a:lnTo>
                    <a:pt x="474609" y="429037"/>
                  </a:lnTo>
                  <a:lnTo>
                    <a:pt x="471884" y="431699"/>
                  </a:lnTo>
                  <a:lnTo>
                    <a:pt x="471884" y="434361"/>
                  </a:lnTo>
                  <a:lnTo>
                    <a:pt x="471884" y="437087"/>
                  </a:lnTo>
                  <a:lnTo>
                    <a:pt x="471884" y="439749"/>
                  </a:lnTo>
                  <a:lnTo>
                    <a:pt x="474609" y="439749"/>
                  </a:lnTo>
                  <a:lnTo>
                    <a:pt x="474609" y="442411"/>
                  </a:lnTo>
                  <a:lnTo>
                    <a:pt x="471884" y="442411"/>
                  </a:lnTo>
                  <a:lnTo>
                    <a:pt x="469222" y="445136"/>
                  </a:lnTo>
                  <a:lnTo>
                    <a:pt x="469222" y="447798"/>
                  </a:lnTo>
                  <a:lnTo>
                    <a:pt x="466559" y="450460"/>
                  </a:lnTo>
                  <a:lnTo>
                    <a:pt x="466559" y="453186"/>
                  </a:lnTo>
                  <a:lnTo>
                    <a:pt x="466559" y="45318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59" name="Freeform: Shape 58">
              <a:extLst>
                <a:ext uri="{FF2B5EF4-FFF2-40B4-BE49-F238E27FC236}">
                  <a16:creationId xmlns:a16="http://schemas.microsoft.com/office/drawing/2014/main" id="{0517C1E1-304D-6AC3-0CA1-9EAF4FDF045A}"/>
                </a:ext>
              </a:extLst>
            </p:cNvPr>
            <p:cNvSpPr/>
            <p:nvPr/>
          </p:nvSpPr>
          <p:spPr>
            <a:xfrm>
              <a:off x="3888763" y="3648113"/>
              <a:ext cx="168914" cy="163527"/>
            </a:xfrm>
            <a:custGeom>
              <a:avLst/>
              <a:gdLst>
                <a:gd name="connsiteX0" fmla="*/ 168915 w 168914"/>
                <a:gd name="connsiteY0" fmla="*/ 48234 h 163527"/>
                <a:gd name="connsiteX1" fmla="*/ 142104 w 168914"/>
                <a:gd name="connsiteY1" fmla="*/ 88482 h 163527"/>
                <a:gd name="connsiteX2" fmla="*/ 139442 w 168914"/>
                <a:gd name="connsiteY2" fmla="*/ 88482 h 163527"/>
                <a:gd name="connsiteX3" fmla="*/ 139442 w 168914"/>
                <a:gd name="connsiteY3" fmla="*/ 91144 h 163527"/>
                <a:gd name="connsiteX4" fmla="*/ 136780 w 168914"/>
                <a:gd name="connsiteY4" fmla="*/ 91144 h 163527"/>
                <a:gd name="connsiteX5" fmla="*/ 136780 w 168914"/>
                <a:gd name="connsiteY5" fmla="*/ 93806 h 163527"/>
                <a:gd name="connsiteX6" fmla="*/ 134054 w 168914"/>
                <a:gd name="connsiteY6" fmla="*/ 93806 h 163527"/>
                <a:gd name="connsiteX7" fmla="*/ 134054 w 168914"/>
                <a:gd name="connsiteY7" fmla="*/ 96468 h 163527"/>
                <a:gd name="connsiteX8" fmla="*/ 131392 w 168914"/>
                <a:gd name="connsiteY8" fmla="*/ 99194 h 163527"/>
                <a:gd name="connsiteX9" fmla="*/ 134054 w 168914"/>
                <a:gd name="connsiteY9" fmla="*/ 109905 h 163527"/>
                <a:gd name="connsiteX10" fmla="*/ 134054 w 168914"/>
                <a:gd name="connsiteY10" fmla="*/ 112568 h 163527"/>
                <a:gd name="connsiteX11" fmla="*/ 131392 w 168914"/>
                <a:gd name="connsiteY11" fmla="*/ 112568 h 163527"/>
                <a:gd name="connsiteX12" fmla="*/ 128730 w 168914"/>
                <a:gd name="connsiteY12" fmla="*/ 112568 h 163527"/>
                <a:gd name="connsiteX13" fmla="*/ 126005 w 168914"/>
                <a:gd name="connsiteY13" fmla="*/ 115293 h 163527"/>
                <a:gd name="connsiteX14" fmla="*/ 126005 w 168914"/>
                <a:gd name="connsiteY14" fmla="*/ 117955 h 163527"/>
                <a:gd name="connsiteX15" fmla="*/ 123343 w 168914"/>
                <a:gd name="connsiteY15" fmla="*/ 120617 h 163527"/>
                <a:gd name="connsiteX16" fmla="*/ 123343 w 168914"/>
                <a:gd name="connsiteY16" fmla="*/ 126005 h 163527"/>
                <a:gd name="connsiteX17" fmla="*/ 120680 w 168914"/>
                <a:gd name="connsiteY17" fmla="*/ 128667 h 163527"/>
                <a:gd name="connsiteX18" fmla="*/ 120680 w 168914"/>
                <a:gd name="connsiteY18" fmla="*/ 131329 h 163527"/>
                <a:gd name="connsiteX19" fmla="*/ 123343 w 168914"/>
                <a:gd name="connsiteY19" fmla="*/ 134054 h 163527"/>
                <a:gd name="connsiteX20" fmla="*/ 123343 w 168914"/>
                <a:gd name="connsiteY20" fmla="*/ 136716 h 163527"/>
                <a:gd name="connsiteX21" fmla="*/ 126005 w 168914"/>
                <a:gd name="connsiteY21" fmla="*/ 136716 h 163527"/>
                <a:gd name="connsiteX22" fmla="*/ 126005 w 168914"/>
                <a:gd name="connsiteY22" fmla="*/ 139378 h 163527"/>
                <a:gd name="connsiteX23" fmla="*/ 123343 w 168914"/>
                <a:gd name="connsiteY23" fmla="*/ 139378 h 163527"/>
                <a:gd name="connsiteX24" fmla="*/ 123343 w 168914"/>
                <a:gd name="connsiteY24" fmla="*/ 142104 h 163527"/>
                <a:gd name="connsiteX25" fmla="*/ 123343 w 168914"/>
                <a:gd name="connsiteY25" fmla="*/ 144766 h 163527"/>
                <a:gd name="connsiteX26" fmla="*/ 120680 w 168914"/>
                <a:gd name="connsiteY26" fmla="*/ 144766 h 163527"/>
                <a:gd name="connsiteX27" fmla="*/ 117955 w 168914"/>
                <a:gd name="connsiteY27" fmla="*/ 147428 h 163527"/>
                <a:gd name="connsiteX28" fmla="*/ 115293 w 168914"/>
                <a:gd name="connsiteY28" fmla="*/ 147428 h 163527"/>
                <a:gd name="connsiteX29" fmla="*/ 112631 w 168914"/>
                <a:gd name="connsiteY29" fmla="*/ 147428 h 163527"/>
                <a:gd name="connsiteX30" fmla="*/ 112631 w 168914"/>
                <a:gd name="connsiteY30" fmla="*/ 150153 h 163527"/>
                <a:gd name="connsiteX31" fmla="*/ 109969 w 168914"/>
                <a:gd name="connsiteY31" fmla="*/ 152815 h 163527"/>
                <a:gd name="connsiteX32" fmla="*/ 107243 w 168914"/>
                <a:gd name="connsiteY32" fmla="*/ 152815 h 163527"/>
                <a:gd name="connsiteX33" fmla="*/ 107243 w 168914"/>
                <a:gd name="connsiteY33" fmla="*/ 155477 h 163527"/>
                <a:gd name="connsiteX34" fmla="*/ 104581 w 168914"/>
                <a:gd name="connsiteY34" fmla="*/ 158140 h 163527"/>
                <a:gd name="connsiteX35" fmla="*/ 107243 w 168914"/>
                <a:gd name="connsiteY35" fmla="*/ 158140 h 163527"/>
                <a:gd name="connsiteX36" fmla="*/ 107243 w 168914"/>
                <a:gd name="connsiteY36" fmla="*/ 160865 h 163527"/>
                <a:gd name="connsiteX37" fmla="*/ 107243 w 168914"/>
                <a:gd name="connsiteY37" fmla="*/ 163527 h 163527"/>
                <a:gd name="connsiteX38" fmla="*/ 104581 w 168914"/>
                <a:gd name="connsiteY38" fmla="*/ 163527 h 163527"/>
                <a:gd name="connsiteX39" fmla="*/ 101919 w 168914"/>
                <a:gd name="connsiteY39" fmla="*/ 160865 h 163527"/>
                <a:gd name="connsiteX40" fmla="*/ 104581 w 168914"/>
                <a:gd name="connsiteY40" fmla="*/ 158140 h 163527"/>
                <a:gd name="connsiteX41" fmla="*/ 104581 w 168914"/>
                <a:gd name="connsiteY41" fmla="*/ 155477 h 163527"/>
                <a:gd name="connsiteX42" fmla="*/ 107243 w 168914"/>
                <a:gd name="connsiteY42" fmla="*/ 155477 h 163527"/>
                <a:gd name="connsiteX43" fmla="*/ 107243 w 168914"/>
                <a:gd name="connsiteY43" fmla="*/ 152815 h 163527"/>
                <a:gd name="connsiteX44" fmla="*/ 107243 w 168914"/>
                <a:gd name="connsiteY44" fmla="*/ 150153 h 163527"/>
                <a:gd name="connsiteX45" fmla="*/ 104581 w 168914"/>
                <a:gd name="connsiteY45" fmla="*/ 150153 h 163527"/>
                <a:gd name="connsiteX46" fmla="*/ 104581 w 168914"/>
                <a:gd name="connsiteY46" fmla="*/ 147428 h 163527"/>
                <a:gd name="connsiteX47" fmla="*/ 104581 w 168914"/>
                <a:gd name="connsiteY47" fmla="*/ 144766 h 163527"/>
                <a:gd name="connsiteX48" fmla="*/ 101919 w 168914"/>
                <a:gd name="connsiteY48" fmla="*/ 144766 h 163527"/>
                <a:gd name="connsiteX49" fmla="*/ 101919 w 168914"/>
                <a:gd name="connsiteY49" fmla="*/ 142104 h 163527"/>
                <a:gd name="connsiteX50" fmla="*/ 99194 w 168914"/>
                <a:gd name="connsiteY50" fmla="*/ 139378 h 163527"/>
                <a:gd name="connsiteX51" fmla="*/ 96532 w 168914"/>
                <a:gd name="connsiteY51" fmla="*/ 136716 h 163527"/>
                <a:gd name="connsiteX52" fmla="*/ 93870 w 168914"/>
                <a:gd name="connsiteY52" fmla="*/ 136716 h 163527"/>
                <a:gd name="connsiteX53" fmla="*/ 91144 w 168914"/>
                <a:gd name="connsiteY53" fmla="*/ 136716 h 163527"/>
                <a:gd name="connsiteX54" fmla="*/ 88482 w 168914"/>
                <a:gd name="connsiteY54" fmla="*/ 136716 h 163527"/>
                <a:gd name="connsiteX55" fmla="*/ 85820 w 168914"/>
                <a:gd name="connsiteY55" fmla="*/ 136716 h 163527"/>
                <a:gd name="connsiteX56" fmla="*/ 85820 w 168914"/>
                <a:gd name="connsiteY56" fmla="*/ 134054 h 163527"/>
                <a:gd name="connsiteX57" fmla="*/ 83095 w 168914"/>
                <a:gd name="connsiteY57" fmla="*/ 134054 h 163527"/>
                <a:gd name="connsiteX58" fmla="*/ 0 w 168914"/>
                <a:gd name="connsiteY58" fmla="*/ 131329 h 163527"/>
                <a:gd name="connsiteX59" fmla="*/ 0 w 168914"/>
                <a:gd name="connsiteY59" fmla="*/ 128667 h 163527"/>
                <a:gd name="connsiteX60" fmla="*/ 18761 w 168914"/>
                <a:gd name="connsiteY60" fmla="*/ 85756 h 163527"/>
                <a:gd name="connsiteX61" fmla="*/ 16099 w 168914"/>
                <a:gd name="connsiteY61" fmla="*/ 83095 h 163527"/>
                <a:gd name="connsiteX62" fmla="*/ 16099 w 168914"/>
                <a:gd name="connsiteY62" fmla="*/ 80433 h 163527"/>
                <a:gd name="connsiteX63" fmla="*/ 16099 w 168914"/>
                <a:gd name="connsiteY63" fmla="*/ 77707 h 163527"/>
                <a:gd name="connsiteX64" fmla="*/ 18761 w 168914"/>
                <a:gd name="connsiteY64" fmla="*/ 75045 h 163527"/>
                <a:gd name="connsiteX65" fmla="*/ 18761 w 168914"/>
                <a:gd name="connsiteY65" fmla="*/ 72383 h 163527"/>
                <a:gd name="connsiteX66" fmla="*/ 18761 w 168914"/>
                <a:gd name="connsiteY66" fmla="*/ 69657 h 163527"/>
                <a:gd name="connsiteX67" fmla="*/ 21487 w 168914"/>
                <a:gd name="connsiteY67" fmla="*/ 69657 h 163527"/>
                <a:gd name="connsiteX68" fmla="*/ 21487 w 168914"/>
                <a:gd name="connsiteY68" fmla="*/ 66995 h 163527"/>
                <a:gd name="connsiteX69" fmla="*/ 24149 w 168914"/>
                <a:gd name="connsiteY69" fmla="*/ 64333 h 163527"/>
                <a:gd name="connsiteX70" fmla="*/ 29473 w 168914"/>
                <a:gd name="connsiteY70" fmla="*/ 64333 h 163527"/>
                <a:gd name="connsiteX71" fmla="*/ 37522 w 168914"/>
                <a:gd name="connsiteY71" fmla="*/ 61671 h 163527"/>
                <a:gd name="connsiteX72" fmla="*/ 56284 w 168914"/>
                <a:gd name="connsiteY72" fmla="*/ 58946 h 163527"/>
                <a:gd name="connsiteX73" fmla="*/ 53622 w 168914"/>
                <a:gd name="connsiteY73" fmla="*/ 56284 h 163527"/>
                <a:gd name="connsiteX74" fmla="*/ 53622 w 168914"/>
                <a:gd name="connsiteY74" fmla="*/ 53622 h 163527"/>
                <a:gd name="connsiteX75" fmla="*/ 56284 w 168914"/>
                <a:gd name="connsiteY75" fmla="*/ 53622 h 163527"/>
                <a:gd name="connsiteX76" fmla="*/ 56284 w 168914"/>
                <a:gd name="connsiteY76" fmla="*/ 50896 h 163527"/>
                <a:gd name="connsiteX77" fmla="*/ 56284 w 168914"/>
                <a:gd name="connsiteY77" fmla="*/ 48234 h 163527"/>
                <a:gd name="connsiteX78" fmla="*/ 56284 w 168914"/>
                <a:gd name="connsiteY78" fmla="*/ 45572 h 163527"/>
                <a:gd name="connsiteX79" fmla="*/ 59009 w 168914"/>
                <a:gd name="connsiteY79" fmla="*/ 42847 h 163527"/>
                <a:gd name="connsiteX80" fmla="*/ 59009 w 168914"/>
                <a:gd name="connsiteY80" fmla="*/ 40184 h 163527"/>
                <a:gd name="connsiteX81" fmla="*/ 61671 w 168914"/>
                <a:gd name="connsiteY81" fmla="*/ 37522 h 163527"/>
                <a:gd name="connsiteX82" fmla="*/ 61671 w 168914"/>
                <a:gd name="connsiteY82" fmla="*/ 34797 h 163527"/>
                <a:gd name="connsiteX83" fmla="*/ 59009 w 168914"/>
                <a:gd name="connsiteY83" fmla="*/ 34797 h 163527"/>
                <a:gd name="connsiteX84" fmla="*/ 56284 w 168914"/>
                <a:gd name="connsiteY84" fmla="*/ 32135 h 163527"/>
                <a:gd name="connsiteX85" fmla="*/ 53622 w 168914"/>
                <a:gd name="connsiteY85" fmla="*/ 29473 h 163527"/>
                <a:gd name="connsiteX86" fmla="*/ 53622 w 168914"/>
                <a:gd name="connsiteY86" fmla="*/ 26811 h 163527"/>
                <a:gd name="connsiteX87" fmla="*/ 53622 w 168914"/>
                <a:gd name="connsiteY87" fmla="*/ 24085 h 163527"/>
                <a:gd name="connsiteX88" fmla="*/ 56284 w 168914"/>
                <a:gd name="connsiteY88" fmla="*/ 21423 h 163527"/>
                <a:gd name="connsiteX89" fmla="*/ 56284 w 168914"/>
                <a:gd name="connsiteY89" fmla="*/ 18761 h 163527"/>
                <a:gd name="connsiteX90" fmla="*/ 56284 w 168914"/>
                <a:gd name="connsiteY90" fmla="*/ 13374 h 163527"/>
                <a:gd name="connsiteX91" fmla="*/ 56284 w 168914"/>
                <a:gd name="connsiteY91" fmla="*/ 10712 h 163527"/>
                <a:gd name="connsiteX92" fmla="*/ 59009 w 168914"/>
                <a:gd name="connsiteY92" fmla="*/ 10712 h 163527"/>
                <a:gd name="connsiteX93" fmla="*/ 61671 w 168914"/>
                <a:gd name="connsiteY93" fmla="*/ 7986 h 163527"/>
                <a:gd name="connsiteX94" fmla="*/ 64333 w 168914"/>
                <a:gd name="connsiteY94" fmla="*/ 7986 h 163527"/>
                <a:gd name="connsiteX95" fmla="*/ 67059 w 168914"/>
                <a:gd name="connsiteY95" fmla="*/ 7986 h 163527"/>
                <a:gd name="connsiteX96" fmla="*/ 67059 w 168914"/>
                <a:gd name="connsiteY96" fmla="*/ 10712 h 163527"/>
                <a:gd name="connsiteX97" fmla="*/ 69721 w 168914"/>
                <a:gd name="connsiteY97" fmla="*/ 10712 h 163527"/>
                <a:gd name="connsiteX98" fmla="*/ 72383 w 168914"/>
                <a:gd name="connsiteY98" fmla="*/ 10712 h 163527"/>
                <a:gd name="connsiteX99" fmla="*/ 75108 w 168914"/>
                <a:gd name="connsiteY99" fmla="*/ 7986 h 163527"/>
                <a:gd name="connsiteX100" fmla="*/ 77770 w 168914"/>
                <a:gd name="connsiteY100" fmla="*/ 10712 h 163527"/>
                <a:gd name="connsiteX101" fmla="*/ 80433 w 168914"/>
                <a:gd name="connsiteY101" fmla="*/ 10712 h 163527"/>
                <a:gd name="connsiteX102" fmla="*/ 80433 w 168914"/>
                <a:gd name="connsiteY102" fmla="*/ 7986 h 163527"/>
                <a:gd name="connsiteX103" fmla="*/ 83095 w 168914"/>
                <a:gd name="connsiteY103" fmla="*/ 5324 h 163527"/>
                <a:gd name="connsiteX104" fmla="*/ 85820 w 168914"/>
                <a:gd name="connsiteY104" fmla="*/ 5324 h 163527"/>
                <a:gd name="connsiteX105" fmla="*/ 88482 w 168914"/>
                <a:gd name="connsiteY105" fmla="*/ 5324 h 163527"/>
                <a:gd name="connsiteX106" fmla="*/ 91144 w 168914"/>
                <a:gd name="connsiteY106" fmla="*/ 2662 h 163527"/>
                <a:gd name="connsiteX107" fmla="*/ 93870 w 168914"/>
                <a:gd name="connsiteY107" fmla="*/ 2662 h 163527"/>
                <a:gd name="connsiteX108" fmla="*/ 93870 w 168914"/>
                <a:gd name="connsiteY108" fmla="*/ 0 h 163527"/>
                <a:gd name="connsiteX109" fmla="*/ 96532 w 168914"/>
                <a:gd name="connsiteY109" fmla="*/ 0 h 163527"/>
                <a:gd name="connsiteX110" fmla="*/ 96532 w 168914"/>
                <a:gd name="connsiteY110" fmla="*/ 2662 h 163527"/>
                <a:gd name="connsiteX111" fmla="*/ 99194 w 168914"/>
                <a:gd name="connsiteY111" fmla="*/ 2662 h 163527"/>
                <a:gd name="connsiteX112" fmla="*/ 101919 w 168914"/>
                <a:gd name="connsiteY112" fmla="*/ 2662 h 163527"/>
                <a:gd name="connsiteX113" fmla="*/ 104581 w 168914"/>
                <a:gd name="connsiteY113" fmla="*/ 2662 h 163527"/>
                <a:gd name="connsiteX114" fmla="*/ 107243 w 168914"/>
                <a:gd name="connsiteY114" fmla="*/ 2662 h 163527"/>
                <a:gd name="connsiteX115" fmla="*/ 109969 w 168914"/>
                <a:gd name="connsiteY115" fmla="*/ 2662 h 163527"/>
                <a:gd name="connsiteX116" fmla="*/ 112631 w 168914"/>
                <a:gd name="connsiteY116" fmla="*/ 2662 h 163527"/>
                <a:gd name="connsiteX117" fmla="*/ 115293 w 168914"/>
                <a:gd name="connsiteY117" fmla="*/ 2662 h 163527"/>
                <a:gd name="connsiteX118" fmla="*/ 117955 w 168914"/>
                <a:gd name="connsiteY118" fmla="*/ 2662 h 163527"/>
                <a:gd name="connsiteX119" fmla="*/ 120680 w 168914"/>
                <a:gd name="connsiteY119" fmla="*/ 2662 h 163527"/>
                <a:gd name="connsiteX120" fmla="*/ 123343 w 168914"/>
                <a:gd name="connsiteY120" fmla="*/ 2662 h 163527"/>
                <a:gd name="connsiteX121" fmla="*/ 126005 w 168914"/>
                <a:gd name="connsiteY121" fmla="*/ 5324 h 163527"/>
                <a:gd name="connsiteX122" fmla="*/ 128730 w 168914"/>
                <a:gd name="connsiteY122" fmla="*/ 5324 h 163527"/>
                <a:gd name="connsiteX123" fmla="*/ 131392 w 168914"/>
                <a:gd name="connsiteY123" fmla="*/ 5324 h 163527"/>
                <a:gd name="connsiteX124" fmla="*/ 134054 w 168914"/>
                <a:gd name="connsiteY124" fmla="*/ 5324 h 163527"/>
                <a:gd name="connsiteX125" fmla="*/ 134054 w 168914"/>
                <a:gd name="connsiteY125" fmla="*/ 7986 h 163527"/>
                <a:gd name="connsiteX126" fmla="*/ 136780 w 168914"/>
                <a:gd name="connsiteY126" fmla="*/ 7986 h 163527"/>
                <a:gd name="connsiteX127" fmla="*/ 136780 w 168914"/>
                <a:gd name="connsiteY127" fmla="*/ 10712 h 163527"/>
                <a:gd name="connsiteX128" fmla="*/ 139442 w 168914"/>
                <a:gd name="connsiteY128" fmla="*/ 10712 h 163527"/>
                <a:gd name="connsiteX129" fmla="*/ 142104 w 168914"/>
                <a:gd name="connsiteY129" fmla="*/ 13374 h 163527"/>
                <a:gd name="connsiteX130" fmla="*/ 142104 w 168914"/>
                <a:gd name="connsiteY130" fmla="*/ 16036 h 163527"/>
                <a:gd name="connsiteX131" fmla="*/ 142104 w 168914"/>
                <a:gd name="connsiteY131" fmla="*/ 18761 h 163527"/>
                <a:gd name="connsiteX132" fmla="*/ 142104 w 168914"/>
                <a:gd name="connsiteY132" fmla="*/ 21423 h 163527"/>
                <a:gd name="connsiteX133" fmla="*/ 144766 w 168914"/>
                <a:gd name="connsiteY133" fmla="*/ 21423 h 163527"/>
                <a:gd name="connsiteX134" fmla="*/ 144766 w 168914"/>
                <a:gd name="connsiteY134" fmla="*/ 24085 h 163527"/>
                <a:gd name="connsiteX135" fmla="*/ 147491 w 168914"/>
                <a:gd name="connsiteY135" fmla="*/ 26811 h 163527"/>
                <a:gd name="connsiteX136" fmla="*/ 150153 w 168914"/>
                <a:gd name="connsiteY136" fmla="*/ 29473 h 163527"/>
                <a:gd name="connsiteX137" fmla="*/ 152815 w 168914"/>
                <a:gd name="connsiteY137" fmla="*/ 29473 h 163527"/>
                <a:gd name="connsiteX138" fmla="*/ 152815 w 168914"/>
                <a:gd name="connsiteY138" fmla="*/ 32135 h 163527"/>
                <a:gd name="connsiteX139" fmla="*/ 155541 w 168914"/>
                <a:gd name="connsiteY139" fmla="*/ 32135 h 163527"/>
                <a:gd name="connsiteX140" fmla="*/ 155541 w 168914"/>
                <a:gd name="connsiteY140" fmla="*/ 34797 h 163527"/>
                <a:gd name="connsiteX141" fmla="*/ 155541 w 168914"/>
                <a:gd name="connsiteY141" fmla="*/ 37522 h 163527"/>
                <a:gd name="connsiteX142" fmla="*/ 158203 w 168914"/>
                <a:gd name="connsiteY142" fmla="*/ 37522 h 163527"/>
                <a:gd name="connsiteX143" fmla="*/ 158203 w 168914"/>
                <a:gd name="connsiteY143" fmla="*/ 40184 h 163527"/>
                <a:gd name="connsiteX144" fmla="*/ 160865 w 168914"/>
                <a:gd name="connsiteY144" fmla="*/ 40184 h 163527"/>
                <a:gd name="connsiteX145" fmla="*/ 160865 w 168914"/>
                <a:gd name="connsiteY145" fmla="*/ 42847 h 163527"/>
                <a:gd name="connsiteX146" fmla="*/ 163591 w 168914"/>
                <a:gd name="connsiteY146" fmla="*/ 42847 h 163527"/>
                <a:gd name="connsiteX147" fmla="*/ 166253 w 168914"/>
                <a:gd name="connsiteY147" fmla="*/ 45572 h 163527"/>
                <a:gd name="connsiteX148" fmla="*/ 166253 w 168914"/>
                <a:gd name="connsiteY148" fmla="*/ 48234 h 163527"/>
                <a:gd name="connsiteX149" fmla="*/ 168915 w 168914"/>
                <a:gd name="connsiteY149" fmla="*/ 48234 h 163527"/>
                <a:gd name="connsiteX150" fmla="*/ 168915 w 168914"/>
                <a:gd name="connsiteY150" fmla="*/ 48234 h 16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68914" h="163527">
                  <a:moveTo>
                    <a:pt x="168915" y="48234"/>
                  </a:moveTo>
                  <a:lnTo>
                    <a:pt x="142104" y="88482"/>
                  </a:lnTo>
                  <a:lnTo>
                    <a:pt x="139442" y="88482"/>
                  </a:lnTo>
                  <a:lnTo>
                    <a:pt x="139442" y="91144"/>
                  </a:lnTo>
                  <a:lnTo>
                    <a:pt x="136780" y="91144"/>
                  </a:lnTo>
                  <a:lnTo>
                    <a:pt x="136780" y="93806"/>
                  </a:lnTo>
                  <a:lnTo>
                    <a:pt x="134054" y="93806"/>
                  </a:lnTo>
                  <a:lnTo>
                    <a:pt x="134054" y="96468"/>
                  </a:lnTo>
                  <a:lnTo>
                    <a:pt x="131392" y="99194"/>
                  </a:lnTo>
                  <a:lnTo>
                    <a:pt x="134054" y="109905"/>
                  </a:lnTo>
                  <a:lnTo>
                    <a:pt x="134054" y="112568"/>
                  </a:lnTo>
                  <a:lnTo>
                    <a:pt x="131392" y="112568"/>
                  </a:lnTo>
                  <a:lnTo>
                    <a:pt x="128730" y="112568"/>
                  </a:lnTo>
                  <a:lnTo>
                    <a:pt x="126005" y="115293"/>
                  </a:lnTo>
                  <a:lnTo>
                    <a:pt x="126005" y="117955"/>
                  </a:lnTo>
                  <a:lnTo>
                    <a:pt x="123343" y="120617"/>
                  </a:lnTo>
                  <a:lnTo>
                    <a:pt x="123343" y="126005"/>
                  </a:lnTo>
                  <a:lnTo>
                    <a:pt x="120680" y="128667"/>
                  </a:lnTo>
                  <a:lnTo>
                    <a:pt x="120680" y="131329"/>
                  </a:lnTo>
                  <a:lnTo>
                    <a:pt x="123343" y="134054"/>
                  </a:lnTo>
                  <a:lnTo>
                    <a:pt x="123343" y="136716"/>
                  </a:lnTo>
                  <a:lnTo>
                    <a:pt x="126005" y="136716"/>
                  </a:lnTo>
                  <a:lnTo>
                    <a:pt x="126005" y="139378"/>
                  </a:lnTo>
                  <a:lnTo>
                    <a:pt x="123343" y="139378"/>
                  </a:lnTo>
                  <a:lnTo>
                    <a:pt x="123343" y="142104"/>
                  </a:lnTo>
                  <a:lnTo>
                    <a:pt x="123343" y="144766"/>
                  </a:lnTo>
                  <a:lnTo>
                    <a:pt x="120680" y="144766"/>
                  </a:lnTo>
                  <a:lnTo>
                    <a:pt x="117955" y="147428"/>
                  </a:lnTo>
                  <a:lnTo>
                    <a:pt x="115293" y="147428"/>
                  </a:lnTo>
                  <a:lnTo>
                    <a:pt x="112631" y="147428"/>
                  </a:lnTo>
                  <a:lnTo>
                    <a:pt x="112631" y="150153"/>
                  </a:lnTo>
                  <a:lnTo>
                    <a:pt x="109969" y="152815"/>
                  </a:lnTo>
                  <a:lnTo>
                    <a:pt x="107243" y="152815"/>
                  </a:lnTo>
                  <a:lnTo>
                    <a:pt x="107243" y="155477"/>
                  </a:lnTo>
                  <a:lnTo>
                    <a:pt x="104581" y="158140"/>
                  </a:lnTo>
                  <a:lnTo>
                    <a:pt x="107243" y="158140"/>
                  </a:lnTo>
                  <a:lnTo>
                    <a:pt x="107243" y="160865"/>
                  </a:lnTo>
                  <a:lnTo>
                    <a:pt x="107243" y="163527"/>
                  </a:lnTo>
                  <a:lnTo>
                    <a:pt x="104581" y="163527"/>
                  </a:lnTo>
                  <a:lnTo>
                    <a:pt x="101919" y="160865"/>
                  </a:lnTo>
                  <a:lnTo>
                    <a:pt x="104581" y="158140"/>
                  </a:lnTo>
                  <a:lnTo>
                    <a:pt x="104581" y="155477"/>
                  </a:lnTo>
                  <a:lnTo>
                    <a:pt x="107243" y="155477"/>
                  </a:lnTo>
                  <a:lnTo>
                    <a:pt x="107243" y="152815"/>
                  </a:lnTo>
                  <a:lnTo>
                    <a:pt x="107243" y="150153"/>
                  </a:lnTo>
                  <a:lnTo>
                    <a:pt x="104581" y="150153"/>
                  </a:lnTo>
                  <a:lnTo>
                    <a:pt x="104581" y="147428"/>
                  </a:lnTo>
                  <a:lnTo>
                    <a:pt x="104581" y="144766"/>
                  </a:lnTo>
                  <a:lnTo>
                    <a:pt x="101919" y="144766"/>
                  </a:lnTo>
                  <a:lnTo>
                    <a:pt x="101919" y="142104"/>
                  </a:lnTo>
                  <a:lnTo>
                    <a:pt x="99194" y="139378"/>
                  </a:lnTo>
                  <a:lnTo>
                    <a:pt x="96532" y="136716"/>
                  </a:lnTo>
                  <a:lnTo>
                    <a:pt x="93870" y="136716"/>
                  </a:lnTo>
                  <a:lnTo>
                    <a:pt x="91144" y="136716"/>
                  </a:lnTo>
                  <a:lnTo>
                    <a:pt x="88482" y="136716"/>
                  </a:lnTo>
                  <a:lnTo>
                    <a:pt x="85820" y="136716"/>
                  </a:lnTo>
                  <a:lnTo>
                    <a:pt x="85820" y="134054"/>
                  </a:lnTo>
                  <a:lnTo>
                    <a:pt x="83095" y="134054"/>
                  </a:lnTo>
                  <a:lnTo>
                    <a:pt x="0" y="131329"/>
                  </a:lnTo>
                  <a:lnTo>
                    <a:pt x="0" y="128667"/>
                  </a:lnTo>
                  <a:lnTo>
                    <a:pt x="18761" y="85756"/>
                  </a:lnTo>
                  <a:lnTo>
                    <a:pt x="16099" y="83095"/>
                  </a:lnTo>
                  <a:lnTo>
                    <a:pt x="16099" y="80433"/>
                  </a:lnTo>
                  <a:lnTo>
                    <a:pt x="16099" y="77707"/>
                  </a:lnTo>
                  <a:lnTo>
                    <a:pt x="18761" y="75045"/>
                  </a:lnTo>
                  <a:lnTo>
                    <a:pt x="18761" y="72383"/>
                  </a:lnTo>
                  <a:lnTo>
                    <a:pt x="18761" y="69657"/>
                  </a:lnTo>
                  <a:lnTo>
                    <a:pt x="21487" y="69657"/>
                  </a:lnTo>
                  <a:lnTo>
                    <a:pt x="21487" y="66995"/>
                  </a:lnTo>
                  <a:lnTo>
                    <a:pt x="24149" y="64333"/>
                  </a:lnTo>
                  <a:lnTo>
                    <a:pt x="29473" y="64333"/>
                  </a:lnTo>
                  <a:lnTo>
                    <a:pt x="37522" y="61671"/>
                  </a:lnTo>
                  <a:lnTo>
                    <a:pt x="56284" y="58946"/>
                  </a:lnTo>
                  <a:lnTo>
                    <a:pt x="53622" y="56284"/>
                  </a:lnTo>
                  <a:lnTo>
                    <a:pt x="53622" y="53622"/>
                  </a:lnTo>
                  <a:lnTo>
                    <a:pt x="56284" y="53622"/>
                  </a:lnTo>
                  <a:lnTo>
                    <a:pt x="56284" y="50896"/>
                  </a:lnTo>
                  <a:lnTo>
                    <a:pt x="56284" y="48234"/>
                  </a:lnTo>
                  <a:lnTo>
                    <a:pt x="56284" y="45572"/>
                  </a:lnTo>
                  <a:lnTo>
                    <a:pt x="59009" y="42847"/>
                  </a:lnTo>
                  <a:lnTo>
                    <a:pt x="59009" y="40184"/>
                  </a:lnTo>
                  <a:lnTo>
                    <a:pt x="61671" y="37522"/>
                  </a:lnTo>
                  <a:lnTo>
                    <a:pt x="61671" y="34797"/>
                  </a:lnTo>
                  <a:lnTo>
                    <a:pt x="59009" y="34797"/>
                  </a:lnTo>
                  <a:lnTo>
                    <a:pt x="56284" y="32135"/>
                  </a:lnTo>
                  <a:lnTo>
                    <a:pt x="53622" y="29473"/>
                  </a:lnTo>
                  <a:lnTo>
                    <a:pt x="53622" y="26811"/>
                  </a:lnTo>
                  <a:lnTo>
                    <a:pt x="53622" y="24085"/>
                  </a:lnTo>
                  <a:lnTo>
                    <a:pt x="56284" y="21423"/>
                  </a:lnTo>
                  <a:lnTo>
                    <a:pt x="56284" y="18761"/>
                  </a:lnTo>
                  <a:lnTo>
                    <a:pt x="56284" y="13374"/>
                  </a:lnTo>
                  <a:lnTo>
                    <a:pt x="56284" y="10712"/>
                  </a:lnTo>
                  <a:lnTo>
                    <a:pt x="59009" y="10712"/>
                  </a:lnTo>
                  <a:lnTo>
                    <a:pt x="61671" y="7986"/>
                  </a:lnTo>
                  <a:lnTo>
                    <a:pt x="64333" y="7986"/>
                  </a:lnTo>
                  <a:lnTo>
                    <a:pt x="67059" y="7986"/>
                  </a:lnTo>
                  <a:lnTo>
                    <a:pt x="67059" y="10712"/>
                  </a:lnTo>
                  <a:lnTo>
                    <a:pt x="69721" y="10712"/>
                  </a:lnTo>
                  <a:lnTo>
                    <a:pt x="72383" y="10712"/>
                  </a:lnTo>
                  <a:lnTo>
                    <a:pt x="75108" y="7986"/>
                  </a:lnTo>
                  <a:lnTo>
                    <a:pt x="77770" y="10712"/>
                  </a:lnTo>
                  <a:lnTo>
                    <a:pt x="80433" y="10712"/>
                  </a:lnTo>
                  <a:lnTo>
                    <a:pt x="80433" y="7986"/>
                  </a:lnTo>
                  <a:lnTo>
                    <a:pt x="83095" y="5324"/>
                  </a:lnTo>
                  <a:lnTo>
                    <a:pt x="85820" y="5324"/>
                  </a:lnTo>
                  <a:lnTo>
                    <a:pt x="88482" y="5324"/>
                  </a:lnTo>
                  <a:lnTo>
                    <a:pt x="91144" y="2662"/>
                  </a:lnTo>
                  <a:lnTo>
                    <a:pt x="93870" y="2662"/>
                  </a:lnTo>
                  <a:lnTo>
                    <a:pt x="93870" y="0"/>
                  </a:lnTo>
                  <a:lnTo>
                    <a:pt x="96532" y="0"/>
                  </a:lnTo>
                  <a:lnTo>
                    <a:pt x="96532" y="2662"/>
                  </a:lnTo>
                  <a:lnTo>
                    <a:pt x="99194" y="2662"/>
                  </a:lnTo>
                  <a:lnTo>
                    <a:pt x="101919" y="2662"/>
                  </a:lnTo>
                  <a:lnTo>
                    <a:pt x="104581" y="2662"/>
                  </a:lnTo>
                  <a:lnTo>
                    <a:pt x="107243" y="2662"/>
                  </a:lnTo>
                  <a:lnTo>
                    <a:pt x="109969" y="2662"/>
                  </a:lnTo>
                  <a:lnTo>
                    <a:pt x="112631" y="2662"/>
                  </a:lnTo>
                  <a:lnTo>
                    <a:pt x="115293" y="2662"/>
                  </a:lnTo>
                  <a:lnTo>
                    <a:pt x="117955" y="2662"/>
                  </a:lnTo>
                  <a:lnTo>
                    <a:pt x="120680" y="2662"/>
                  </a:lnTo>
                  <a:lnTo>
                    <a:pt x="123343" y="2662"/>
                  </a:lnTo>
                  <a:lnTo>
                    <a:pt x="126005" y="5324"/>
                  </a:lnTo>
                  <a:lnTo>
                    <a:pt x="128730" y="5324"/>
                  </a:lnTo>
                  <a:lnTo>
                    <a:pt x="131392" y="5324"/>
                  </a:lnTo>
                  <a:lnTo>
                    <a:pt x="134054" y="5324"/>
                  </a:lnTo>
                  <a:lnTo>
                    <a:pt x="134054" y="7986"/>
                  </a:lnTo>
                  <a:lnTo>
                    <a:pt x="136780" y="7986"/>
                  </a:lnTo>
                  <a:lnTo>
                    <a:pt x="136780" y="10712"/>
                  </a:lnTo>
                  <a:lnTo>
                    <a:pt x="139442" y="10712"/>
                  </a:lnTo>
                  <a:lnTo>
                    <a:pt x="142104" y="13374"/>
                  </a:lnTo>
                  <a:lnTo>
                    <a:pt x="142104" y="16036"/>
                  </a:lnTo>
                  <a:lnTo>
                    <a:pt x="142104" y="18761"/>
                  </a:lnTo>
                  <a:lnTo>
                    <a:pt x="142104" y="21423"/>
                  </a:lnTo>
                  <a:lnTo>
                    <a:pt x="144766" y="21423"/>
                  </a:lnTo>
                  <a:lnTo>
                    <a:pt x="144766" y="24085"/>
                  </a:lnTo>
                  <a:lnTo>
                    <a:pt x="147491" y="26811"/>
                  </a:lnTo>
                  <a:lnTo>
                    <a:pt x="150153" y="29473"/>
                  </a:lnTo>
                  <a:lnTo>
                    <a:pt x="152815" y="29473"/>
                  </a:lnTo>
                  <a:lnTo>
                    <a:pt x="152815" y="32135"/>
                  </a:lnTo>
                  <a:lnTo>
                    <a:pt x="155541" y="32135"/>
                  </a:lnTo>
                  <a:lnTo>
                    <a:pt x="155541" y="34797"/>
                  </a:lnTo>
                  <a:lnTo>
                    <a:pt x="155541" y="37522"/>
                  </a:lnTo>
                  <a:lnTo>
                    <a:pt x="158203" y="37522"/>
                  </a:lnTo>
                  <a:lnTo>
                    <a:pt x="158203" y="40184"/>
                  </a:lnTo>
                  <a:lnTo>
                    <a:pt x="160865" y="40184"/>
                  </a:lnTo>
                  <a:lnTo>
                    <a:pt x="160865" y="42847"/>
                  </a:lnTo>
                  <a:lnTo>
                    <a:pt x="163591" y="42847"/>
                  </a:lnTo>
                  <a:lnTo>
                    <a:pt x="166253" y="45572"/>
                  </a:lnTo>
                  <a:lnTo>
                    <a:pt x="166253" y="48234"/>
                  </a:lnTo>
                  <a:lnTo>
                    <a:pt x="168915" y="48234"/>
                  </a:lnTo>
                  <a:lnTo>
                    <a:pt x="168915" y="4823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0" name="Freeform: Shape 59">
              <a:extLst>
                <a:ext uri="{FF2B5EF4-FFF2-40B4-BE49-F238E27FC236}">
                  <a16:creationId xmlns:a16="http://schemas.microsoft.com/office/drawing/2014/main" id="{EEA4A41B-B88E-BD63-1AD9-96DF93E65B56}"/>
                </a:ext>
              </a:extLst>
            </p:cNvPr>
            <p:cNvSpPr/>
            <p:nvPr/>
          </p:nvSpPr>
          <p:spPr>
            <a:xfrm>
              <a:off x="4012106" y="3792879"/>
              <a:ext cx="214486" cy="241297"/>
            </a:xfrm>
            <a:custGeom>
              <a:avLst/>
              <a:gdLst>
                <a:gd name="connsiteX0" fmla="*/ 171577 w 214486"/>
                <a:gd name="connsiteY0" fmla="*/ 241298 h 241297"/>
                <a:gd name="connsiteX1" fmla="*/ 112631 w 214486"/>
                <a:gd name="connsiteY1" fmla="*/ 235974 h 241297"/>
                <a:gd name="connsiteX2" fmla="*/ 112631 w 214486"/>
                <a:gd name="connsiteY2" fmla="*/ 233248 h 241297"/>
                <a:gd name="connsiteX3" fmla="*/ 109905 w 214486"/>
                <a:gd name="connsiteY3" fmla="*/ 233248 h 241297"/>
                <a:gd name="connsiteX4" fmla="*/ 107243 w 214486"/>
                <a:gd name="connsiteY4" fmla="*/ 233248 h 241297"/>
                <a:gd name="connsiteX5" fmla="*/ 104581 w 214486"/>
                <a:gd name="connsiteY5" fmla="*/ 235974 h 241297"/>
                <a:gd name="connsiteX6" fmla="*/ 101919 w 214486"/>
                <a:gd name="connsiteY6" fmla="*/ 235974 h 241297"/>
                <a:gd name="connsiteX7" fmla="*/ 99194 w 214486"/>
                <a:gd name="connsiteY7" fmla="*/ 235974 h 241297"/>
                <a:gd name="connsiteX8" fmla="*/ 96532 w 214486"/>
                <a:gd name="connsiteY8" fmla="*/ 235974 h 241297"/>
                <a:gd name="connsiteX9" fmla="*/ 93870 w 214486"/>
                <a:gd name="connsiteY9" fmla="*/ 235974 h 241297"/>
                <a:gd name="connsiteX10" fmla="*/ 91144 w 214486"/>
                <a:gd name="connsiteY10" fmla="*/ 235974 h 241297"/>
                <a:gd name="connsiteX11" fmla="*/ 85820 w 214486"/>
                <a:gd name="connsiteY11" fmla="*/ 235974 h 241297"/>
                <a:gd name="connsiteX12" fmla="*/ 83095 w 214486"/>
                <a:gd name="connsiteY12" fmla="*/ 233248 h 241297"/>
                <a:gd name="connsiteX13" fmla="*/ 80433 w 214486"/>
                <a:gd name="connsiteY13" fmla="*/ 230586 h 241297"/>
                <a:gd name="connsiteX14" fmla="*/ 80433 w 214486"/>
                <a:gd name="connsiteY14" fmla="*/ 227924 h 241297"/>
                <a:gd name="connsiteX15" fmla="*/ 80433 w 214486"/>
                <a:gd name="connsiteY15" fmla="*/ 225199 h 241297"/>
                <a:gd name="connsiteX16" fmla="*/ 77770 w 214486"/>
                <a:gd name="connsiteY16" fmla="*/ 222537 h 241297"/>
                <a:gd name="connsiteX17" fmla="*/ 75045 w 214486"/>
                <a:gd name="connsiteY17" fmla="*/ 219874 h 241297"/>
                <a:gd name="connsiteX18" fmla="*/ 72383 w 214486"/>
                <a:gd name="connsiteY18" fmla="*/ 219874 h 241297"/>
                <a:gd name="connsiteX19" fmla="*/ 69721 w 214486"/>
                <a:gd name="connsiteY19" fmla="*/ 217149 h 241297"/>
                <a:gd name="connsiteX20" fmla="*/ 67059 w 214486"/>
                <a:gd name="connsiteY20" fmla="*/ 217149 h 241297"/>
                <a:gd name="connsiteX21" fmla="*/ 64333 w 214486"/>
                <a:gd name="connsiteY21" fmla="*/ 217149 h 241297"/>
                <a:gd name="connsiteX22" fmla="*/ 61671 w 214486"/>
                <a:gd name="connsiteY22" fmla="*/ 217149 h 241297"/>
                <a:gd name="connsiteX23" fmla="*/ 59009 w 214486"/>
                <a:gd name="connsiteY23" fmla="*/ 219874 h 241297"/>
                <a:gd name="connsiteX24" fmla="*/ 53622 w 214486"/>
                <a:gd name="connsiteY24" fmla="*/ 222537 h 241297"/>
                <a:gd name="connsiteX25" fmla="*/ 50960 w 214486"/>
                <a:gd name="connsiteY25" fmla="*/ 222537 h 241297"/>
                <a:gd name="connsiteX26" fmla="*/ 48234 w 214486"/>
                <a:gd name="connsiteY26" fmla="*/ 225199 h 241297"/>
                <a:gd name="connsiteX27" fmla="*/ 45572 w 214486"/>
                <a:gd name="connsiteY27" fmla="*/ 225199 h 241297"/>
                <a:gd name="connsiteX28" fmla="*/ 42910 w 214486"/>
                <a:gd name="connsiteY28" fmla="*/ 225199 h 241297"/>
                <a:gd name="connsiteX29" fmla="*/ 40248 w 214486"/>
                <a:gd name="connsiteY29" fmla="*/ 225199 h 241297"/>
                <a:gd name="connsiteX30" fmla="*/ 37523 w 214486"/>
                <a:gd name="connsiteY30" fmla="*/ 225199 h 241297"/>
                <a:gd name="connsiteX31" fmla="*/ 34860 w 214486"/>
                <a:gd name="connsiteY31" fmla="*/ 225199 h 241297"/>
                <a:gd name="connsiteX32" fmla="*/ 32198 w 214486"/>
                <a:gd name="connsiteY32" fmla="*/ 225199 h 241297"/>
                <a:gd name="connsiteX33" fmla="*/ 29473 w 214486"/>
                <a:gd name="connsiteY33" fmla="*/ 225199 h 241297"/>
                <a:gd name="connsiteX34" fmla="*/ 29473 w 214486"/>
                <a:gd name="connsiteY34" fmla="*/ 222537 h 241297"/>
                <a:gd name="connsiteX35" fmla="*/ 26811 w 214486"/>
                <a:gd name="connsiteY35" fmla="*/ 222537 h 241297"/>
                <a:gd name="connsiteX36" fmla="*/ 24149 w 214486"/>
                <a:gd name="connsiteY36" fmla="*/ 222537 h 241297"/>
                <a:gd name="connsiteX37" fmla="*/ 21423 w 214486"/>
                <a:gd name="connsiteY37" fmla="*/ 222537 h 241297"/>
                <a:gd name="connsiteX38" fmla="*/ 16099 w 214486"/>
                <a:gd name="connsiteY38" fmla="*/ 219874 h 241297"/>
                <a:gd name="connsiteX39" fmla="*/ 13437 w 214486"/>
                <a:gd name="connsiteY39" fmla="*/ 219874 h 241297"/>
                <a:gd name="connsiteX40" fmla="*/ 10712 w 214486"/>
                <a:gd name="connsiteY40" fmla="*/ 217149 h 241297"/>
                <a:gd name="connsiteX41" fmla="*/ 10712 w 214486"/>
                <a:gd name="connsiteY41" fmla="*/ 214487 h 241297"/>
                <a:gd name="connsiteX42" fmla="*/ 13437 w 214486"/>
                <a:gd name="connsiteY42" fmla="*/ 211825 h 241297"/>
                <a:gd name="connsiteX43" fmla="*/ 13437 w 214486"/>
                <a:gd name="connsiteY43" fmla="*/ 209163 h 241297"/>
                <a:gd name="connsiteX44" fmla="*/ 13437 w 214486"/>
                <a:gd name="connsiteY44" fmla="*/ 206437 h 241297"/>
                <a:gd name="connsiteX45" fmla="*/ 13437 w 214486"/>
                <a:gd name="connsiteY45" fmla="*/ 203775 h 241297"/>
                <a:gd name="connsiteX46" fmla="*/ 13437 w 214486"/>
                <a:gd name="connsiteY46" fmla="*/ 201113 h 241297"/>
                <a:gd name="connsiteX47" fmla="*/ 10712 w 214486"/>
                <a:gd name="connsiteY47" fmla="*/ 201113 h 241297"/>
                <a:gd name="connsiteX48" fmla="*/ 10712 w 214486"/>
                <a:gd name="connsiteY48" fmla="*/ 198388 h 241297"/>
                <a:gd name="connsiteX49" fmla="*/ 8050 w 214486"/>
                <a:gd name="connsiteY49" fmla="*/ 195726 h 241297"/>
                <a:gd name="connsiteX50" fmla="*/ 8050 w 214486"/>
                <a:gd name="connsiteY50" fmla="*/ 193064 h 241297"/>
                <a:gd name="connsiteX51" fmla="*/ 8050 w 214486"/>
                <a:gd name="connsiteY51" fmla="*/ 190338 h 241297"/>
                <a:gd name="connsiteX52" fmla="*/ 10712 w 214486"/>
                <a:gd name="connsiteY52" fmla="*/ 187676 h 241297"/>
                <a:gd name="connsiteX53" fmla="*/ 8050 w 214486"/>
                <a:gd name="connsiteY53" fmla="*/ 187676 h 241297"/>
                <a:gd name="connsiteX54" fmla="*/ 8050 w 214486"/>
                <a:gd name="connsiteY54" fmla="*/ 185014 h 241297"/>
                <a:gd name="connsiteX55" fmla="*/ 10712 w 214486"/>
                <a:gd name="connsiteY55" fmla="*/ 182352 h 241297"/>
                <a:gd name="connsiteX56" fmla="*/ 10712 w 214486"/>
                <a:gd name="connsiteY56" fmla="*/ 179627 h 241297"/>
                <a:gd name="connsiteX57" fmla="*/ 13437 w 214486"/>
                <a:gd name="connsiteY57" fmla="*/ 179627 h 241297"/>
                <a:gd name="connsiteX58" fmla="*/ 13437 w 214486"/>
                <a:gd name="connsiteY58" fmla="*/ 176965 h 241297"/>
                <a:gd name="connsiteX59" fmla="*/ 13437 w 214486"/>
                <a:gd name="connsiteY59" fmla="*/ 174302 h 241297"/>
                <a:gd name="connsiteX60" fmla="*/ 13437 w 214486"/>
                <a:gd name="connsiteY60" fmla="*/ 171577 h 241297"/>
                <a:gd name="connsiteX61" fmla="*/ 13437 w 214486"/>
                <a:gd name="connsiteY61" fmla="*/ 168915 h 241297"/>
                <a:gd name="connsiteX62" fmla="*/ 10712 w 214486"/>
                <a:gd name="connsiteY62" fmla="*/ 166253 h 241297"/>
                <a:gd name="connsiteX63" fmla="*/ 10712 w 214486"/>
                <a:gd name="connsiteY63" fmla="*/ 163527 h 241297"/>
                <a:gd name="connsiteX64" fmla="*/ 13437 w 214486"/>
                <a:gd name="connsiteY64" fmla="*/ 160865 h 241297"/>
                <a:gd name="connsiteX65" fmla="*/ 13437 w 214486"/>
                <a:gd name="connsiteY65" fmla="*/ 158203 h 241297"/>
                <a:gd name="connsiteX66" fmla="*/ 13437 w 214486"/>
                <a:gd name="connsiteY66" fmla="*/ 155478 h 241297"/>
                <a:gd name="connsiteX67" fmla="*/ 16099 w 214486"/>
                <a:gd name="connsiteY67" fmla="*/ 152816 h 241297"/>
                <a:gd name="connsiteX68" fmla="*/ 18761 w 214486"/>
                <a:gd name="connsiteY68" fmla="*/ 152816 h 241297"/>
                <a:gd name="connsiteX69" fmla="*/ 18761 w 214486"/>
                <a:gd name="connsiteY69" fmla="*/ 150153 h 241297"/>
                <a:gd name="connsiteX70" fmla="*/ 18761 w 214486"/>
                <a:gd name="connsiteY70" fmla="*/ 147491 h 241297"/>
                <a:gd name="connsiteX71" fmla="*/ 16099 w 214486"/>
                <a:gd name="connsiteY71" fmla="*/ 147491 h 241297"/>
                <a:gd name="connsiteX72" fmla="*/ 13437 w 214486"/>
                <a:gd name="connsiteY72" fmla="*/ 144766 h 241297"/>
                <a:gd name="connsiteX73" fmla="*/ 10712 w 214486"/>
                <a:gd name="connsiteY73" fmla="*/ 144766 h 241297"/>
                <a:gd name="connsiteX74" fmla="*/ 8050 w 214486"/>
                <a:gd name="connsiteY74" fmla="*/ 144766 h 241297"/>
                <a:gd name="connsiteX75" fmla="*/ 8050 w 214486"/>
                <a:gd name="connsiteY75" fmla="*/ 142104 h 241297"/>
                <a:gd name="connsiteX76" fmla="*/ 5388 w 214486"/>
                <a:gd name="connsiteY76" fmla="*/ 139442 h 241297"/>
                <a:gd name="connsiteX77" fmla="*/ 5388 w 214486"/>
                <a:gd name="connsiteY77" fmla="*/ 136716 h 241297"/>
                <a:gd name="connsiteX78" fmla="*/ 2662 w 214486"/>
                <a:gd name="connsiteY78" fmla="*/ 136716 h 241297"/>
                <a:gd name="connsiteX79" fmla="*/ 2662 w 214486"/>
                <a:gd name="connsiteY79" fmla="*/ 134054 h 241297"/>
                <a:gd name="connsiteX80" fmla="*/ 0 w 214486"/>
                <a:gd name="connsiteY80" fmla="*/ 134054 h 241297"/>
                <a:gd name="connsiteX81" fmla="*/ 0 w 214486"/>
                <a:gd name="connsiteY81" fmla="*/ 131392 h 241297"/>
                <a:gd name="connsiteX82" fmla="*/ 0 w 214486"/>
                <a:gd name="connsiteY82" fmla="*/ 128667 h 241297"/>
                <a:gd name="connsiteX83" fmla="*/ 0 w 214486"/>
                <a:gd name="connsiteY83" fmla="*/ 126005 h 241297"/>
                <a:gd name="connsiteX84" fmla="*/ 2662 w 214486"/>
                <a:gd name="connsiteY84" fmla="*/ 123343 h 241297"/>
                <a:gd name="connsiteX85" fmla="*/ 5388 w 214486"/>
                <a:gd name="connsiteY85" fmla="*/ 123343 h 241297"/>
                <a:gd name="connsiteX86" fmla="*/ 8050 w 214486"/>
                <a:gd name="connsiteY86" fmla="*/ 123343 h 241297"/>
                <a:gd name="connsiteX87" fmla="*/ 10712 w 214486"/>
                <a:gd name="connsiteY87" fmla="*/ 123343 h 241297"/>
                <a:gd name="connsiteX88" fmla="*/ 13437 w 214486"/>
                <a:gd name="connsiteY88" fmla="*/ 120681 h 241297"/>
                <a:gd name="connsiteX89" fmla="*/ 13437 w 214486"/>
                <a:gd name="connsiteY89" fmla="*/ 117955 h 241297"/>
                <a:gd name="connsiteX90" fmla="*/ 10712 w 214486"/>
                <a:gd name="connsiteY90" fmla="*/ 117955 h 241297"/>
                <a:gd name="connsiteX91" fmla="*/ 8050 w 214486"/>
                <a:gd name="connsiteY91" fmla="*/ 115293 h 241297"/>
                <a:gd name="connsiteX92" fmla="*/ 5388 w 214486"/>
                <a:gd name="connsiteY92" fmla="*/ 115293 h 241297"/>
                <a:gd name="connsiteX93" fmla="*/ 5388 w 214486"/>
                <a:gd name="connsiteY93" fmla="*/ 107244 h 241297"/>
                <a:gd name="connsiteX94" fmla="*/ 5388 w 214486"/>
                <a:gd name="connsiteY94" fmla="*/ 104581 h 241297"/>
                <a:gd name="connsiteX95" fmla="*/ 5388 w 214486"/>
                <a:gd name="connsiteY95" fmla="*/ 101856 h 241297"/>
                <a:gd name="connsiteX96" fmla="*/ 5388 w 214486"/>
                <a:gd name="connsiteY96" fmla="*/ 99194 h 241297"/>
                <a:gd name="connsiteX97" fmla="*/ 5388 w 214486"/>
                <a:gd name="connsiteY97" fmla="*/ 96532 h 241297"/>
                <a:gd name="connsiteX98" fmla="*/ 13437 w 214486"/>
                <a:gd name="connsiteY98" fmla="*/ 93870 h 241297"/>
                <a:gd name="connsiteX99" fmla="*/ 13437 w 214486"/>
                <a:gd name="connsiteY99" fmla="*/ 91144 h 241297"/>
                <a:gd name="connsiteX100" fmla="*/ 16099 w 214486"/>
                <a:gd name="connsiteY100" fmla="*/ 91144 h 241297"/>
                <a:gd name="connsiteX101" fmla="*/ 18761 w 214486"/>
                <a:gd name="connsiteY101" fmla="*/ 91144 h 241297"/>
                <a:gd name="connsiteX102" fmla="*/ 21423 w 214486"/>
                <a:gd name="connsiteY102" fmla="*/ 88482 h 241297"/>
                <a:gd name="connsiteX103" fmla="*/ 21423 w 214486"/>
                <a:gd name="connsiteY103" fmla="*/ 85820 h 241297"/>
                <a:gd name="connsiteX104" fmla="*/ 18761 w 214486"/>
                <a:gd name="connsiteY104" fmla="*/ 85820 h 241297"/>
                <a:gd name="connsiteX105" fmla="*/ 16099 w 214486"/>
                <a:gd name="connsiteY105" fmla="*/ 85820 h 241297"/>
                <a:gd name="connsiteX106" fmla="*/ 13437 w 214486"/>
                <a:gd name="connsiteY106" fmla="*/ 85820 h 241297"/>
                <a:gd name="connsiteX107" fmla="*/ 10712 w 214486"/>
                <a:gd name="connsiteY107" fmla="*/ 85820 h 241297"/>
                <a:gd name="connsiteX108" fmla="*/ 8050 w 214486"/>
                <a:gd name="connsiteY108" fmla="*/ 85820 h 241297"/>
                <a:gd name="connsiteX109" fmla="*/ 8050 w 214486"/>
                <a:gd name="connsiteY109" fmla="*/ 83095 h 241297"/>
                <a:gd name="connsiteX110" fmla="*/ 10712 w 214486"/>
                <a:gd name="connsiteY110" fmla="*/ 80433 h 241297"/>
                <a:gd name="connsiteX111" fmla="*/ 13437 w 214486"/>
                <a:gd name="connsiteY111" fmla="*/ 80433 h 241297"/>
                <a:gd name="connsiteX112" fmla="*/ 13437 w 214486"/>
                <a:gd name="connsiteY112" fmla="*/ 77771 h 241297"/>
                <a:gd name="connsiteX113" fmla="*/ 16099 w 214486"/>
                <a:gd name="connsiteY113" fmla="*/ 75045 h 241297"/>
                <a:gd name="connsiteX114" fmla="*/ 18761 w 214486"/>
                <a:gd name="connsiteY114" fmla="*/ 75045 h 241297"/>
                <a:gd name="connsiteX115" fmla="*/ 18761 w 214486"/>
                <a:gd name="connsiteY115" fmla="*/ 72383 h 241297"/>
                <a:gd name="connsiteX116" fmla="*/ 18761 w 214486"/>
                <a:gd name="connsiteY116" fmla="*/ 69721 h 241297"/>
                <a:gd name="connsiteX117" fmla="*/ 21423 w 214486"/>
                <a:gd name="connsiteY117" fmla="*/ 69721 h 241297"/>
                <a:gd name="connsiteX118" fmla="*/ 21423 w 214486"/>
                <a:gd name="connsiteY118" fmla="*/ 66995 h 241297"/>
                <a:gd name="connsiteX119" fmla="*/ 21423 w 214486"/>
                <a:gd name="connsiteY119" fmla="*/ 64334 h 241297"/>
                <a:gd name="connsiteX120" fmla="*/ 21423 w 214486"/>
                <a:gd name="connsiteY120" fmla="*/ 61672 h 241297"/>
                <a:gd name="connsiteX121" fmla="*/ 21423 w 214486"/>
                <a:gd name="connsiteY121" fmla="*/ 59009 h 241297"/>
                <a:gd name="connsiteX122" fmla="*/ 21423 w 214486"/>
                <a:gd name="connsiteY122" fmla="*/ 56284 h 241297"/>
                <a:gd name="connsiteX123" fmla="*/ 24149 w 214486"/>
                <a:gd name="connsiteY123" fmla="*/ 56284 h 241297"/>
                <a:gd name="connsiteX124" fmla="*/ 26811 w 214486"/>
                <a:gd name="connsiteY124" fmla="*/ 56284 h 241297"/>
                <a:gd name="connsiteX125" fmla="*/ 26811 w 214486"/>
                <a:gd name="connsiteY125" fmla="*/ 53622 h 241297"/>
                <a:gd name="connsiteX126" fmla="*/ 29473 w 214486"/>
                <a:gd name="connsiteY126" fmla="*/ 50960 h 241297"/>
                <a:gd name="connsiteX127" fmla="*/ 32198 w 214486"/>
                <a:gd name="connsiteY127" fmla="*/ 50960 h 241297"/>
                <a:gd name="connsiteX128" fmla="*/ 34860 w 214486"/>
                <a:gd name="connsiteY128" fmla="*/ 50960 h 241297"/>
                <a:gd name="connsiteX129" fmla="*/ 37523 w 214486"/>
                <a:gd name="connsiteY129" fmla="*/ 50960 h 241297"/>
                <a:gd name="connsiteX130" fmla="*/ 40248 w 214486"/>
                <a:gd name="connsiteY130" fmla="*/ 48234 h 241297"/>
                <a:gd name="connsiteX131" fmla="*/ 42910 w 214486"/>
                <a:gd name="connsiteY131" fmla="*/ 48234 h 241297"/>
                <a:gd name="connsiteX132" fmla="*/ 45572 w 214486"/>
                <a:gd name="connsiteY132" fmla="*/ 48234 h 241297"/>
                <a:gd name="connsiteX133" fmla="*/ 48234 w 214486"/>
                <a:gd name="connsiteY133" fmla="*/ 48234 h 241297"/>
                <a:gd name="connsiteX134" fmla="*/ 48234 w 214486"/>
                <a:gd name="connsiteY134" fmla="*/ 45572 h 241297"/>
                <a:gd name="connsiteX135" fmla="*/ 45572 w 214486"/>
                <a:gd name="connsiteY135" fmla="*/ 45572 h 241297"/>
                <a:gd name="connsiteX136" fmla="*/ 45572 w 214486"/>
                <a:gd name="connsiteY136" fmla="*/ 42910 h 241297"/>
                <a:gd name="connsiteX137" fmla="*/ 45572 w 214486"/>
                <a:gd name="connsiteY137" fmla="*/ 40185 h 241297"/>
                <a:gd name="connsiteX138" fmla="*/ 48234 w 214486"/>
                <a:gd name="connsiteY138" fmla="*/ 37523 h 241297"/>
                <a:gd name="connsiteX139" fmla="*/ 45572 w 214486"/>
                <a:gd name="connsiteY139" fmla="*/ 34860 h 241297"/>
                <a:gd name="connsiteX140" fmla="*/ 45572 w 214486"/>
                <a:gd name="connsiteY140" fmla="*/ 32198 h 241297"/>
                <a:gd name="connsiteX141" fmla="*/ 45572 w 214486"/>
                <a:gd name="connsiteY141" fmla="*/ 29473 h 241297"/>
                <a:gd name="connsiteX142" fmla="*/ 45572 w 214486"/>
                <a:gd name="connsiteY142" fmla="*/ 26811 h 241297"/>
                <a:gd name="connsiteX143" fmla="*/ 45572 w 214486"/>
                <a:gd name="connsiteY143" fmla="*/ 21423 h 241297"/>
                <a:gd name="connsiteX144" fmla="*/ 48234 w 214486"/>
                <a:gd name="connsiteY144" fmla="*/ 21423 h 241297"/>
                <a:gd name="connsiteX145" fmla="*/ 48234 w 214486"/>
                <a:gd name="connsiteY145" fmla="*/ 18761 h 241297"/>
                <a:gd name="connsiteX146" fmla="*/ 48234 w 214486"/>
                <a:gd name="connsiteY146" fmla="*/ 16099 h 241297"/>
                <a:gd name="connsiteX147" fmla="*/ 48234 w 214486"/>
                <a:gd name="connsiteY147" fmla="*/ 13374 h 241297"/>
                <a:gd name="connsiteX148" fmla="*/ 45572 w 214486"/>
                <a:gd name="connsiteY148" fmla="*/ 10712 h 241297"/>
                <a:gd name="connsiteX149" fmla="*/ 67059 w 214486"/>
                <a:gd name="connsiteY149" fmla="*/ 13374 h 241297"/>
                <a:gd name="connsiteX150" fmla="*/ 101919 w 214486"/>
                <a:gd name="connsiteY150" fmla="*/ 0 h 241297"/>
                <a:gd name="connsiteX151" fmla="*/ 120681 w 214486"/>
                <a:gd name="connsiteY151" fmla="*/ 8050 h 241297"/>
                <a:gd name="connsiteX152" fmla="*/ 134054 w 214486"/>
                <a:gd name="connsiteY152" fmla="*/ 16099 h 241297"/>
                <a:gd name="connsiteX153" fmla="*/ 134054 w 214486"/>
                <a:gd name="connsiteY153" fmla="*/ 21423 h 241297"/>
                <a:gd name="connsiteX154" fmla="*/ 134054 w 214486"/>
                <a:gd name="connsiteY154" fmla="*/ 24149 h 241297"/>
                <a:gd name="connsiteX155" fmla="*/ 136716 w 214486"/>
                <a:gd name="connsiteY155" fmla="*/ 26811 h 241297"/>
                <a:gd name="connsiteX156" fmla="*/ 136716 w 214486"/>
                <a:gd name="connsiteY156" fmla="*/ 29473 h 241297"/>
                <a:gd name="connsiteX157" fmla="*/ 139442 w 214486"/>
                <a:gd name="connsiteY157" fmla="*/ 29473 h 241297"/>
                <a:gd name="connsiteX158" fmla="*/ 139442 w 214486"/>
                <a:gd name="connsiteY158" fmla="*/ 32198 h 241297"/>
                <a:gd name="connsiteX159" fmla="*/ 142104 w 214486"/>
                <a:gd name="connsiteY159" fmla="*/ 32198 h 241297"/>
                <a:gd name="connsiteX160" fmla="*/ 142104 w 214486"/>
                <a:gd name="connsiteY160" fmla="*/ 34860 h 241297"/>
                <a:gd name="connsiteX161" fmla="*/ 142104 w 214486"/>
                <a:gd name="connsiteY161" fmla="*/ 37523 h 241297"/>
                <a:gd name="connsiteX162" fmla="*/ 144766 w 214486"/>
                <a:gd name="connsiteY162" fmla="*/ 37523 h 241297"/>
                <a:gd name="connsiteX163" fmla="*/ 144766 w 214486"/>
                <a:gd name="connsiteY163" fmla="*/ 40185 h 241297"/>
                <a:gd name="connsiteX164" fmla="*/ 144766 w 214486"/>
                <a:gd name="connsiteY164" fmla="*/ 42910 h 241297"/>
                <a:gd name="connsiteX165" fmla="*/ 147491 w 214486"/>
                <a:gd name="connsiteY165" fmla="*/ 42910 h 241297"/>
                <a:gd name="connsiteX166" fmla="*/ 147491 w 214486"/>
                <a:gd name="connsiteY166" fmla="*/ 45572 h 241297"/>
                <a:gd name="connsiteX167" fmla="*/ 150153 w 214486"/>
                <a:gd name="connsiteY167" fmla="*/ 45572 h 241297"/>
                <a:gd name="connsiteX168" fmla="*/ 150153 w 214486"/>
                <a:gd name="connsiteY168" fmla="*/ 48234 h 241297"/>
                <a:gd name="connsiteX169" fmla="*/ 150153 w 214486"/>
                <a:gd name="connsiteY169" fmla="*/ 50960 h 241297"/>
                <a:gd name="connsiteX170" fmla="*/ 152815 w 214486"/>
                <a:gd name="connsiteY170" fmla="*/ 50960 h 241297"/>
                <a:gd name="connsiteX171" fmla="*/ 152815 w 214486"/>
                <a:gd name="connsiteY171" fmla="*/ 53622 h 241297"/>
                <a:gd name="connsiteX172" fmla="*/ 150153 w 214486"/>
                <a:gd name="connsiteY172" fmla="*/ 72383 h 241297"/>
                <a:gd name="connsiteX173" fmla="*/ 150153 w 214486"/>
                <a:gd name="connsiteY173" fmla="*/ 75045 h 241297"/>
                <a:gd name="connsiteX174" fmla="*/ 150153 w 214486"/>
                <a:gd name="connsiteY174" fmla="*/ 77771 h 241297"/>
                <a:gd name="connsiteX175" fmla="*/ 152815 w 214486"/>
                <a:gd name="connsiteY175" fmla="*/ 80433 h 241297"/>
                <a:gd name="connsiteX176" fmla="*/ 152815 w 214486"/>
                <a:gd name="connsiteY176" fmla="*/ 83095 h 241297"/>
                <a:gd name="connsiteX177" fmla="*/ 152815 w 214486"/>
                <a:gd name="connsiteY177" fmla="*/ 88482 h 241297"/>
                <a:gd name="connsiteX178" fmla="*/ 155541 w 214486"/>
                <a:gd name="connsiteY178" fmla="*/ 88482 h 241297"/>
                <a:gd name="connsiteX179" fmla="*/ 155541 w 214486"/>
                <a:gd name="connsiteY179" fmla="*/ 91144 h 241297"/>
                <a:gd name="connsiteX180" fmla="*/ 158203 w 214486"/>
                <a:gd name="connsiteY180" fmla="*/ 91144 h 241297"/>
                <a:gd name="connsiteX181" fmla="*/ 163527 w 214486"/>
                <a:gd name="connsiteY181" fmla="*/ 91144 h 241297"/>
                <a:gd name="connsiteX182" fmla="*/ 166253 w 214486"/>
                <a:gd name="connsiteY182" fmla="*/ 93870 h 241297"/>
                <a:gd name="connsiteX183" fmla="*/ 166253 w 214486"/>
                <a:gd name="connsiteY183" fmla="*/ 96532 h 241297"/>
                <a:gd name="connsiteX184" fmla="*/ 166253 w 214486"/>
                <a:gd name="connsiteY184" fmla="*/ 99194 h 241297"/>
                <a:gd name="connsiteX185" fmla="*/ 168915 w 214486"/>
                <a:gd name="connsiteY185" fmla="*/ 101856 h 241297"/>
                <a:gd name="connsiteX186" fmla="*/ 171577 w 214486"/>
                <a:gd name="connsiteY186" fmla="*/ 101856 h 241297"/>
                <a:gd name="connsiteX187" fmla="*/ 174302 w 214486"/>
                <a:gd name="connsiteY187" fmla="*/ 104581 h 241297"/>
                <a:gd name="connsiteX188" fmla="*/ 176964 w 214486"/>
                <a:gd name="connsiteY188" fmla="*/ 104581 h 241297"/>
                <a:gd name="connsiteX189" fmla="*/ 179626 w 214486"/>
                <a:gd name="connsiteY189" fmla="*/ 104581 h 241297"/>
                <a:gd name="connsiteX190" fmla="*/ 182352 w 214486"/>
                <a:gd name="connsiteY190" fmla="*/ 104581 h 241297"/>
                <a:gd name="connsiteX191" fmla="*/ 185014 w 214486"/>
                <a:gd name="connsiteY191" fmla="*/ 104581 h 241297"/>
                <a:gd name="connsiteX192" fmla="*/ 187676 w 214486"/>
                <a:gd name="connsiteY192" fmla="*/ 107244 h 241297"/>
                <a:gd name="connsiteX193" fmla="*/ 190338 w 214486"/>
                <a:gd name="connsiteY193" fmla="*/ 109906 h 241297"/>
                <a:gd name="connsiteX194" fmla="*/ 190338 w 214486"/>
                <a:gd name="connsiteY194" fmla="*/ 112631 h 241297"/>
                <a:gd name="connsiteX195" fmla="*/ 193063 w 214486"/>
                <a:gd name="connsiteY195" fmla="*/ 112631 h 241297"/>
                <a:gd name="connsiteX196" fmla="*/ 193063 w 214486"/>
                <a:gd name="connsiteY196" fmla="*/ 109906 h 241297"/>
                <a:gd name="connsiteX197" fmla="*/ 195726 w 214486"/>
                <a:gd name="connsiteY197" fmla="*/ 109906 h 241297"/>
                <a:gd name="connsiteX198" fmla="*/ 195726 w 214486"/>
                <a:gd name="connsiteY198" fmla="*/ 112631 h 241297"/>
                <a:gd name="connsiteX199" fmla="*/ 198388 w 214486"/>
                <a:gd name="connsiteY199" fmla="*/ 115293 h 241297"/>
                <a:gd name="connsiteX200" fmla="*/ 201113 w 214486"/>
                <a:gd name="connsiteY200" fmla="*/ 115293 h 241297"/>
                <a:gd name="connsiteX201" fmla="*/ 201113 w 214486"/>
                <a:gd name="connsiteY201" fmla="*/ 117955 h 241297"/>
                <a:gd name="connsiteX202" fmla="*/ 201113 w 214486"/>
                <a:gd name="connsiteY202" fmla="*/ 120681 h 241297"/>
                <a:gd name="connsiteX203" fmla="*/ 201113 w 214486"/>
                <a:gd name="connsiteY203" fmla="*/ 123343 h 241297"/>
                <a:gd name="connsiteX204" fmla="*/ 201113 w 214486"/>
                <a:gd name="connsiteY204" fmla="*/ 126005 h 241297"/>
                <a:gd name="connsiteX205" fmla="*/ 201113 w 214486"/>
                <a:gd name="connsiteY205" fmla="*/ 128667 h 241297"/>
                <a:gd name="connsiteX206" fmla="*/ 201113 w 214486"/>
                <a:gd name="connsiteY206" fmla="*/ 131392 h 241297"/>
                <a:gd name="connsiteX207" fmla="*/ 201113 w 214486"/>
                <a:gd name="connsiteY207" fmla="*/ 134054 h 241297"/>
                <a:gd name="connsiteX208" fmla="*/ 198388 w 214486"/>
                <a:gd name="connsiteY208" fmla="*/ 134054 h 241297"/>
                <a:gd name="connsiteX209" fmla="*/ 198388 w 214486"/>
                <a:gd name="connsiteY209" fmla="*/ 136716 h 241297"/>
                <a:gd name="connsiteX210" fmla="*/ 195726 w 214486"/>
                <a:gd name="connsiteY210" fmla="*/ 136716 h 241297"/>
                <a:gd name="connsiteX211" fmla="*/ 195726 w 214486"/>
                <a:gd name="connsiteY211" fmla="*/ 139442 h 241297"/>
                <a:gd name="connsiteX212" fmla="*/ 193063 w 214486"/>
                <a:gd name="connsiteY212" fmla="*/ 139442 h 241297"/>
                <a:gd name="connsiteX213" fmla="*/ 190338 w 214486"/>
                <a:gd name="connsiteY213" fmla="*/ 142104 h 241297"/>
                <a:gd name="connsiteX214" fmla="*/ 190338 w 214486"/>
                <a:gd name="connsiteY214" fmla="*/ 144766 h 241297"/>
                <a:gd name="connsiteX215" fmla="*/ 193063 w 214486"/>
                <a:gd name="connsiteY215" fmla="*/ 144766 h 241297"/>
                <a:gd name="connsiteX216" fmla="*/ 195726 w 214486"/>
                <a:gd name="connsiteY216" fmla="*/ 144766 h 241297"/>
                <a:gd name="connsiteX217" fmla="*/ 193063 w 214486"/>
                <a:gd name="connsiteY217" fmla="*/ 147491 h 241297"/>
                <a:gd name="connsiteX218" fmla="*/ 193063 w 214486"/>
                <a:gd name="connsiteY218" fmla="*/ 150153 h 241297"/>
                <a:gd name="connsiteX219" fmla="*/ 195726 w 214486"/>
                <a:gd name="connsiteY219" fmla="*/ 150153 h 241297"/>
                <a:gd name="connsiteX220" fmla="*/ 195726 w 214486"/>
                <a:gd name="connsiteY220" fmla="*/ 152816 h 241297"/>
                <a:gd name="connsiteX221" fmla="*/ 198388 w 214486"/>
                <a:gd name="connsiteY221" fmla="*/ 152816 h 241297"/>
                <a:gd name="connsiteX222" fmla="*/ 198388 w 214486"/>
                <a:gd name="connsiteY222" fmla="*/ 155478 h 241297"/>
                <a:gd name="connsiteX223" fmla="*/ 198388 w 214486"/>
                <a:gd name="connsiteY223" fmla="*/ 158203 h 241297"/>
                <a:gd name="connsiteX224" fmla="*/ 201113 w 214486"/>
                <a:gd name="connsiteY224" fmla="*/ 160865 h 241297"/>
                <a:gd name="connsiteX225" fmla="*/ 203775 w 214486"/>
                <a:gd name="connsiteY225" fmla="*/ 163527 h 241297"/>
                <a:gd name="connsiteX226" fmla="*/ 206437 w 214486"/>
                <a:gd name="connsiteY226" fmla="*/ 163527 h 241297"/>
                <a:gd name="connsiteX227" fmla="*/ 206437 w 214486"/>
                <a:gd name="connsiteY227" fmla="*/ 166253 h 241297"/>
                <a:gd name="connsiteX228" fmla="*/ 209163 w 214486"/>
                <a:gd name="connsiteY228" fmla="*/ 166253 h 241297"/>
                <a:gd name="connsiteX229" fmla="*/ 211825 w 214486"/>
                <a:gd name="connsiteY229" fmla="*/ 168915 h 241297"/>
                <a:gd name="connsiteX230" fmla="*/ 211825 w 214486"/>
                <a:gd name="connsiteY230" fmla="*/ 171577 h 241297"/>
                <a:gd name="connsiteX231" fmla="*/ 214487 w 214486"/>
                <a:gd name="connsiteY231" fmla="*/ 171577 h 241297"/>
                <a:gd name="connsiteX232" fmla="*/ 214487 w 214486"/>
                <a:gd name="connsiteY232" fmla="*/ 174302 h 241297"/>
                <a:gd name="connsiteX233" fmla="*/ 214487 w 214486"/>
                <a:gd name="connsiteY233" fmla="*/ 176965 h 241297"/>
                <a:gd name="connsiteX234" fmla="*/ 214487 w 214486"/>
                <a:gd name="connsiteY234" fmla="*/ 179627 h 241297"/>
                <a:gd name="connsiteX235" fmla="*/ 214487 w 214486"/>
                <a:gd name="connsiteY235" fmla="*/ 182352 h 241297"/>
                <a:gd name="connsiteX236" fmla="*/ 214487 w 214486"/>
                <a:gd name="connsiteY236" fmla="*/ 185014 h 241297"/>
                <a:gd name="connsiteX237" fmla="*/ 214487 w 214486"/>
                <a:gd name="connsiteY237" fmla="*/ 187676 h 241297"/>
                <a:gd name="connsiteX238" fmla="*/ 214487 w 214486"/>
                <a:gd name="connsiteY238" fmla="*/ 190338 h 241297"/>
                <a:gd name="connsiteX239" fmla="*/ 214487 w 214486"/>
                <a:gd name="connsiteY239" fmla="*/ 193064 h 241297"/>
                <a:gd name="connsiteX240" fmla="*/ 211825 w 214486"/>
                <a:gd name="connsiteY240" fmla="*/ 195726 h 241297"/>
                <a:gd name="connsiteX241" fmla="*/ 211825 w 214486"/>
                <a:gd name="connsiteY241" fmla="*/ 198388 h 241297"/>
                <a:gd name="connsiteX242" fmla="*/ 211825 w 214486"/>
                <a:gd name="connsiteY242" fmla="*/ 201113 h 241297"/>
                <a:gd name="connsiteX243" fmla="*/ 209163 w 214486"/>
                <a:gd name="connsiteY243" fmla="*/ 203775 h 241297"/>
                <a:gd name="connsiteX244" fmla="*/ 206437 w 214486"/>
                <a:gd name="connsiteY244" fmla="*/ 203775 h 241297"/>
                <a:gd name="connsiteX245" fmla="*/ 203775 w 214486"/>
                <a:gd name="connsiteY245" fmla="*/ 206437 h 241297"/>
                <a:gd name="connsiteX246" fmla="*/ 201113 w 214486"/>
                <a:gd name="connsiteY246" fmla="*/ 206437 h 241297"/>
                <a:gd name="connsiteX247" fmla="*/ 198388 w 214486"/>
                <a:gd name="connsiteY247" fmla="*/ 209163 h 241297"/>
                <a:gd name="connsiteX248" fmla="*/ 193063 w 214486"/>
                <a:gd name="connsiteY248" fmla="*/ 217149 h 241297"/>
                <a:gd name="connsiteX249" fmla="*/ 190338 w 214486"/>
                <a:gd name="connsiteY249" fmla="*/ 219874 h 241297"/>
                <a:gd name="connsiteX250" fmla="*/ 187676 w 214486"/>
                <a:gd name="connsiteY250" fmla="*/ 225199 h 241297"/>
                <a:gd name="connsiteX251" fmla="*/ 185014 w 214486"/>
                <a:gd name="connsiteY251" fmla="*/ 227924 h 241297"/>
                <a:gd name="connsiteX252" fmla="*/ 182352 w 214486"/>
                <a:gd name="connsiteY252" fmla="*/ 230586 h 241297"/>
                <a:gd name="connsiteX253" fmla="*/ 182352 w 214486"/>
                <a:gd name="connsiteY253" fmla="*/ 233248 h 241297"/>
                <a:gd name="connsiteX254" fmla="*/ 179626 w 214486"/>
                <a:gd name="connsiteY254" fmla="*/ 235974 h 241297"/>
                <a:gd name="connsiteX255" fmla="*/ 176964 w 214486"/>
                <a:gd name="connsiteY255" fmla="*/ 235974 h 241297"/>
                <a:gd name="connsiteX256" fmla="*/ 174302 w 214486"/>
                <a:gd name="connsiteY256" fmla="*/ 238636 h 241297"/>
                <a:gd name="connsiteX257" fmla="*/ 171577 w 214486"/>
                <a:gd name="connsiteY257" fmla="*/ 241298 h 241297"/>
                <a:gd name="connsiteX258" fmla="*/ 171577 w 214486"/>
                <a:gd name="connsiteY258" fmla="*/ 241298 h 241297"/>
                <a:gd name="connsiteX259" fmla="*/ 171577 w 214486"/>
                <a:gd name="connsiteY259" fmla="*/ 241298 h 2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214486" h="241297">
                  <a:moveTo>
                    <a:pt x="171577" y="241298"/>
                  </a:moveTo>
                  <a:lnTo>
                    <a:pt x="112631" y="235974"/>
                  </a:lnTo>
                  <a:lnTo>
                    <a:pt x="112631" y="233248"/>
                  </a:lnTo>
                  <a:lnTo>
                    <a:pt x="109905" y="233248"/>
                  </a:lnTo>
                  <a:lnTo>
                    <a:pt x="107243" y="233248"/>
                  </a:lnTo>
                  <a:lnTo>
                    <a:pt x="104581" y="235974"/>
                  </a:lnTo>
                  <a:lnTo>
                    <a:pt x="101919" y="235974"/>
                  </a:lnTo>
                  <a:lnTo>
                    <a:pt x="99194" y="235974"/>
                  </a:lnTo>
                  <a:lnTo>
                    <a:pt x="96532" y="235974"/>
                  </a:lnTo>
                  <a:lnTo>
                    <a:pt x="93870" y="235974"/>
                  </a:lnTo>
                  <a:lnTo>
                    <a:pt x="91144" y="235974"/>
                  </a:lnTo>
                  <a:lnTo>
                    <a:pt x="85820" y="235974"/>
                  </a:lnTo>
                  <a:lnTo>
                    <a:pt x="83095" y="233248"/>
                  </a:lnTo>
                  <a:lnTo>
                    <a:pt x="80433" y="230586"/>
                  </a:lnTo>
                  <a:lnTo>
                    <a:pt x="80433" y="227924"/>
                  </a:lnTo>
                  <a:lnTo>
                    <a:pt x="80433" y="225199"/>
                  </a:lnTo>
                  <a:lnTo>
                    <a:pt x="77770" y="222537"/>
                  </a:lnTo>
                  <a:lnTo>
                    <a:pt x="75045" y="219874"/>
                  </a:lnTo>
                  <a:lnTo>
                    <a:pt x="72383" y="219874"/>
                  </a:lnTo>
                  <a:lnTo>
                    <a:pt x="69721" y="217149"/>
                  </a:lnTo>
                  <a:lnTo>
                    <a:pt x="67059" y="217149"/>
                  </a:lnTo>
                  <a:lnTo>
                    <a:pt x="64333" y="217149"/>
                  </a:lnTo>
                  <a:lnTo>
                    <a:pt x="61671" y="217149"/>
                  </a:lnTo>
                  <a:lnTo>
                    <a:pt x="59009" y="219874"/>
                  </a:lnTo>
                  <a:lnTo>
                    <a:pt x="53622" y="222537"/>
                  </a:lnTo>
                  <a:lnTo>
                    <a:pt x="50960" y="222537"/>
                  </a:lnTo>
                  <a:lnTo>
                    <a:pt x="48234" y="225199"/>
                  </a:lnTo>
                  <a:lnTo>
                    <a:pt x="45572" y="225199"/>
                  </a:lnTo>
                  <a:lnTo>
                    <a:pt x="42910" y="225199"/>
                  </a:lnTo>
                  <a:lnTo>
                    <a:pt x="40248" y="225199"/>
                  </a:lnTo>
                  <a:lnTo>
                    <a:pt x="37523" y="225199"/>
                  </a:lnTo>
                  <a:lnTo>
                    <a:pt x="34860" y="225199"/>
                  </a:lnTo>
                  <a:lnTo>
                    <a:pt x="32198" y="225199"/>
                  </a:lnTo>
                  <a:lnTo>
                    <a:pt x="29473" y="225199"/>
                  </a:lnTo>
                  <a:lnTo>
                    <a:pt x="29473" y="222537"/>
                  </a:lnTo>
                  <a:lnTo>
                    <a:pt x="26811" y="222537"/>
                  </a:lnTo>
                  <a:lnTo>
                    <a:pt x="24149" y="222537"/>
                  </a:lnTo>
                  <a:lnTo>
                    <a:pt x="21423" y="222537"/>
                  </a:lnTo>
                  <a:lnTo>
                    <a:pt x="16099" y="219874"/>
                  </a:lnTo>
                  <a:lnTo>
                    <a:pt x="13437" y="219874"/>
                  </a:lnTo>
                  <a:lnTo>
                    <a:pt x="10712" y="217149"/>
                  </a:lnTo>
                  <a:lnTo>
                    <a:pt x="10712" y="214487"/>
                  </a:lnTo>
                  <a:lnTo>
                    <a:pt x="13437" y="211825"/>
                  </a:lnTo>
                  <a:lnTo>
                    <a:pt x="13437" y="209163"/>
                  </a:lnTo>
                  <a:lnTo>
                    <a:pt x="13437" y="206437"/>
                  </a:lnTo>
                  <a:lnTo>
                    <a:pt x="13437" y="203775"/>
                  </a:lnTo>
                  <a:lnTo>
                    <a:pt x="13437" y="201113"/>
                  </a:lnTo>
                  <a:lnTo>
                    <a:pt x="10712" y="201113"/>
                  </a:lnTo>
                  <a:lnTo>
                    <a:pt x="10712" y="198388"/>
                  </a:lnTo>
                  <a:lnTo>
                    <a:pt x="8050" y="195726"/>
                  </a:lnTo>
                  <a:lnTo>
                    <a:pt x="8050" y="193064"/>
                  </a:lnTo>
                  <a:lnTo>
                    <a:pt x="8050" y="190338"/>
                  </a:lnTo>
                  <a:lnTo>
                    <a:pt x="10712" y="187676"/>
                  </a:lnTo>
                  <a:lnTo>
                    <a:pt x="8050" y="187676"/>
                  </a:lnTo>
                  <a:lnTo>
                    <a:pt x="8050" y="185014"/>
                  </a:lnTo>
                  <a:lnTo>
                    <a:pt x="10712" y="182352"/>
                  </a:lnTo>
                  <a:lnTo>
                    <a:pt x="10712" y="179627"/>
                  </a:lnTo>
                  <a:lnTo>
                    <a:pt x="13437" y="179627"/>
                  </a:lnTo>
                  <a:lnTo>
                    <a:pt x="13437" y="176965"/>
                  </a:lnTo>
                  <a:lnTo>
                    <a:pt x="13437" y="174302"/>
                  </a:lnTo>
                  <a:lnTo>
                    <a:pt x="13437" y="171577"/>
                  </a:lnTo>
                  <a:lnTo>
                    <a:pt x="13437" y="168915"/>
                  </a:lnTo>
                  <a:lnTo>
                    <a:pt x="10712" y="166253"/>
                  </a:lnTo>
                  <a:lnTo>
                    <a:pt x="10712" y="163527"/>
                  </a:lnTo>
                  <a:lnTo>
                    <a:pt x="13437" y="160865"/>
                  </a:lnTo>
                  <a:lnTo>
                    <a:pt x="13437" y="158203"/>
                  </a:lnTo>
                  <a:lnTo>
                    <a:pt x="13437" y="155478"/>
                  </a:lnTo>
                  <a:lnTo>
                    <a:pt x="16099" y="152816"/>
                  </a:lnTo>
                  <a:lnTo>
                    <a:pt x="18761" y="152816"/>
                  </a:lnTo>
                  <a:lnTo>
                    <a:pt x="18761" y="150153"/>
                  </a:lnTo>
                  <a:lnTo>
                    <a:pt x="18761" y="147491"/>
                  </a:lnTo>
                  <a:lnTo>
                    <a:pt x="16099" y="147491"/>
                  </a:lnTo>
                  <a:lnTo>
                    <a:pt x="13437" y="144766"/>
                  </a:lnTo>
                  <a:lnTo>
                    <a:pt x="10712" y="144766"/>
                  </a:lnTo>
                  <a:lnTo>
                    <a:pt x="8050" y="144766"/>
                  </a:lnTo>
                  <a:lnTo>
                    <a:pt x="8050" y="142104"/>
                  </a:lnTo>
                  <a:lnTo>
                    <a:pt x="5388" y="139442"/>
                  </a:lnTo>
                  <a:lnTo>
                    <a:pt x="5388" y="136716"/>
                  </a:lnTo>
                  <a:lnTo>
                    <a:pt x="2662" y="136716"/>
                  </a:lnTo>
                  <a:lnTo>
                    <a:pt x="2662" y="134054"/>
                  </a:lnTo>
                  <a:lnTo>
                    <a:pt x="0" y="134054"/>
                  </a:lnTo>
                  <a:lnTo>
                    <a:pt x="0" y="131392"/>
                  </a:lnTo>
                  <a:lnTo>
                    <a:pt x="0" y="128667"/>
                  </a:lnTo>
                  <a:lnTo>
                    <a:pt x="0" y="126005"/>
                  </a:lnTo>
                  <a:lnTo>
                    <a:pt x="2662" y="123343"/>
                  </a:lnTo>
                  <a:lnTo>
                    <a:pt x="5388" y="123343"/>
                  </a:lnTo>
                  <a:lnTo>
                    <a:pt x="8050" y="123343"/>
                  </a:lnTo>
                  <a:lnTo>
                    <a:pt x="10712" y="123343"/>
                  </a:lnTo>
                  <a:lnTo>
                    <a:pt x="13437" y="120681"/>
                  </a:lnTo>
                  <a:lnTo>
                    <a:pt x="13437" y="117955"/>
                  </a:lnTo>
                  <a:lnTo>
                    <a:pt x="10712" y="117955"/>
                  </a:lnTo>
                  <a:lnTo>
                    <a:pt x="8050" y="115293"/>
                  </a:lnTo>
                  <a:lnTo>
                    <a:pt x="5388" y="115293"/>
                  </a:lnTo>
                  <a:lnTo>
                    <a:pt x="5388" y="107244"/>
                  </a:lnTo>
                  <a:lnTo>
                    <a:pt x="5388" y="104581"/>
                  </a:lnTo>
                  <a:lnTo>
                    <a:pt x="5388" y="101856"/>
                  </a:lnTo>
                  <a:lnTo>
                    <a:pt x="5388" y="99194"/>
                  </a:lnTo>
                  <a:lnTo>
                    <a:pt x="5388" y="96532"/>
                  </a:lnTo>
                  <a:lnTo>
                    <a:pt x="13437" y="93870"/>
                  </a:lnTo>
                  <a:lnTo>
                    <a:pt x="13437" y="91144"/>
                  </a:lnTo>
                  <a:lnTo>
                    <a:pt x="16099" y="91144"/>
                  </a:lnTo>
                  <a:lnTo>
                    <a:pt x="18761" y="91144"/>
                  </a:lnTo>
                  <a:lnTo>
                    <a:pt x="21423" y="88482"/>
                  </a:lnTo>
                  <a:lnTo>
                    <a:pt x="21423" y="85820"/>
                  </a:lnTo>
                  <a:lnTo>
                    <a:pt x="18761" y="85820"/>
                  </a:lnTo>
                  <a:lnTo>
                    <a:pt x="16099" y="85820"/>
                  </a:lnTo>
                  <a:lnTo>
                    <a:pt x="13437" y="85820"/>
                  </a:lnTo>
                  <a:lnTo>
                    <a:pt x="10712" y="85820"/>
                  </a:lnTo>
                  <a:lnTo>
                    <a:pt x="8050" y="85820"/>
                  </a:lnTo>
                  <a:lnTo>
                    <a:pt x="8050" y="83095"/>
                  </a:lnTo>
                  <a:lnTo>
                    <a:pt x="10712" y="80433"/>
                  </a:lnTo>
                  <a:lnTo>
                    <a:pt x="13437" y="80433"/>
                  </a:lnTo>
                  <a:lnTo>
                    <a:pt x="13437" y="77771"/>
                  </a:lnTo>
                  <a:lnTo>
                    <a:pt x="16099" y="75045"/>
                  </a:lnTo>
                  <a:lnTo>
                    <a:pt x="18761" y="75045"/>
                  </a:lnTo>
                  <a:lnTo>
                    <a:pt x="18761" y="72383"/>
                  </a:lnTo>
                  <a:lnTo>
                    <a:pt x="18761" y="69721"/>
                  </a:lnTo>
                  <a:lnTo>
                    <a:pt x="21423" y="69721"/>
                  </a:lnTo>
                  <a:lnTo>
                    <a:pt x="21423" y="66995"/>
                  </a:lnTo>
                  <a:lnTo>
                    <a:pt x="21423" y="64334"/>
                  </a:lnTo>
                  <a:lnTo>
                    <a:pt x="21423" y="61672"/>
                  </a:lnTo>
                  <a:lnTo>
                    <a:pt x="21423" y="59009"/>
                  </a:lnTo>
                  <a:lnTo>
                    <a:pt x="21423" y="56284"/>
                  </a:lnTo>
                  <a:lnTo>
                    <a:pt x="24149" y="56284"/>
                  </a:lnTo>
                  <a:lnTo>
                    <a:pt x="26811" y="56284"/>
                  </a:lnTo>
                  <a:lnTo>
                    <a:pt x="26811" y="53622"/>
                  </a:lnTo>
                  <a:lnTo>
                    <a:pt x="29473" y="50960"/>
                  </a:lnTo>
                  <a:lnTo>
                    <a:pt x="32198" y="50960"/>
                  </a:lnTo>
                  <a:lnTo>
                    <a:pt x="34860" y="50960"/>
                  </a:lnTo>
                  <a:lnTo>
                    <a:pt x="37523" y="50960"/>
                  </a:lnTo>
                  <a:lnTo>
                    <a:pt x="40248" y="48234"/>
                  </a:lnTo>
                  <a:lnTo>
                    <a:pt x="42910" y="48234"/>
                  </a:lnTo>
                  <a:lnTo>
                    <a:pt x="45572" y="48234"/>
                  </a:lnTo>
                  <a:lnTo>
                    <a:pt x="48234" y="48234"/>
                  </a:lnTo>
                  <a:lnTo>
                    <a:pt x="48234" y="45572"/>
                  </a:lnTo>
                  <a:lnTo>
                    <a:pt x="45572" y="45572"/>
                  </a:lnTo>
                  <a:lnTo>
                    <a:pt x="45572" y="42910"/>
                  </a:lnTo>
                  <a:lnTo>
                    <a:pt x="45572" y="40185"/>
                  </a:lnTo>
                  <a:lnTo>
                    <a:pt x="48234" y="37523"/>
                  </a:lnTo>
                  <a:lnTo>
                    <a:pt x="45572" y="34860"/>
                  </a:lnTo>
                  <a:lnTo>
                    <a:pt x="45572" y="32198"/>
                  </a:lnTo>
                  <a:lnTo>
                    <a:pt x="45572" y="29473"/>
                  </a:lnTo>
                  <a:lnTo>
                    <a:pt x="45572" y="26811"/>
                  </a:lnTo>
                  <a:lnTo>
                    <a:pt x="45572" y="21423"/>
                  </a:lnTo>
                  <a:lnTo>
                    <a:pt x="48234" y="21423"/>
                  </a:lnTo>
                  <a:lnTo>
                    <a:pt x="48234" y="18761"/>
                  </a:lnTo>
                  <a:lnTo>
                    <a:pt x="48234" y="16099"/>
                  </a:lnTo>
                  <a:lnTo>
                    <a:pt x="48234" y="13374"/>
                  </a:lnTo>
                  <a:lnTo>
                    <a:pt x="45572" y="10712"/>
                  </a:lnTo>
                  <a:lnTo>
                    <a:pt x="67059" y="13374"/>
                  </a:lnTo>
                  <a:lnTo>
                    <a:pt x="101919" y="0"/>
                  </a:lnTo>
                  <a:lnTo>
                    <a:pt x="120681" y="8050"/>
                  </a:lnTo>
                  <a:lnTo>
                    <a:pt x="134054" y="16099"/>
                  </a:lnTo>
                  <a:lnTo>
                    <a:pt x="134054" y="21423"/>
                  </a:lnTo>
                  <a:lnTo>
                    <a:pt x="134054" y="24149"/>
                  </a:lnTo>
                  <a:lnTo>
                    <a:pt x="136716" y="26811"/>
                  </a:lnTo>
                  <a:lnTo>
                    <a:pt x="136716" y="29473"/>
                  </a:lnTo>
                  <a:lnTo>
                    <a:pt x="139442" y="29473"/>
                  </a:lnTo>
                  <a:lnTo>
                    <a:pt x="139442" y="32198"/>
                  </a:lnTo>
                  <a:lnTo>
                    <a:pt x="142104" y="32198"/>
                  </a:lnTo>
                  <a:lnTo>
                    <a:pt x="142104" y="34860"/>
                  </a:lnTo>
                  <a:lnTo>
                    <a:pt x="142104" y="37523"/>
                  </a:lnTo>
                  <a:lnTo>
                    <a:pt x="144766" y="37523"/>
                  </a:lnTo>
                  <a:lnTo>
                    <a:pt x="144766" y="40185"/>
                  </a:lnTo>
                  <a:lnTo>
                    <a:pt x="144766" y="42910"/>
                  </a:lnTo>
                  <a:lnTo>
                    <a:pt x="147491" y="42910"/>
                  </a:lnTo>
                  <a:lnTo>
                    <a:pt x="147491" y="45572"/>
                  </a:lnTo>
                  <a:lnTo>
                    <a:pt x="150153" y="45572"/>
                  </a:lnTo>
                  <a:lnTo>
                    <a:pt x="150153" y="48234"/>
                  </a:lnTo>
                  <a:lnTo>
                    <a:pt x="150153" y="50960"/>
                  </a:lnTo>
                  <a:lnTo>
                    <a:pt x="152815" y="50960"/>
                  </a:lnTo>
                  <a:lnTo>
                    <a:pt x="152815" y="53622"/>
                  </a:lnTo>
                  <a:lnTo>
                    <a:pt x="150153" y="72383"/>
                  </a:lnTo>
                  <a:lnTo>
                    <a:pt x="150153" y="75045"/>
                  </a:lnTo>
                  <a:lnTo>
                    <a:pt x="150153" y="77771"/>
                  </a:lnTo>
                  <a:lnTo>
                    <a:pt x="152815" y="80433"/>
                  </a:lnTo>
                  <a:lnTo>
                    <a:pt x="152815" y="83095"/>
                  </a:lnTo>
                  <a:lnTo>
                    <a:pt x="152815" y="88482"/>
                  </a:lnTo>
                  <a:lnTo>
                    <a:pt x="155541" y="88482"/>
                  </a:lnTo>
                  <a:lnTo>
                    <a:pt x="155541" y="91144"/>
                  </a:lnTo>
                  <a:lnTo>
                    <a:pt x="158203" y="91144"/>
                  </a:lnTo>
                  <a:lnTo>
                    <a:pt x="163527" y="91144"/>
                  </a:lnTo>
                  <a:lnTo>
                    <a:pt x="166253" y="93870"/>
                  </a:lnTo>
                  <a:lnTo>
                    <a:pt x="166253" y="96532"/>
                  </a:lnTo>
                  <a:lnTo>
                    <a:pt x="166253" y="99194"/>
                  </a:lnTo>
                  <a:lnTo>
                    <a:pt x="168915" y="101856"/>
                  </a:lnTo>
                  <a:lnTo>
                    <a:pt x="171577" y="101856"/>
                  </a:lnTo>
                  <a:lnTo>
                    <a:pt x="174302" y="104581"/>
                  </a:lnTo>
                  <a:lnTo>
                    <a:pt x="176964" y="104581"/>
                  </a:lnTo>
                  <a:lnTo>
                    <a:pt x="179626" y="104581"/>
                  </a:lnTo>
                  <a:lnTo>
                    <a:pt x="182352" y="104581"/>
                  </a:lnTo>
                  <a:lnTo>
                    <a:pt x="185014" y="104581"/>
                  </a:lnTo>
                  <a:lnTo>
                    <a:pt x="187676" y="107244"/>
                  </a:lnTo>
                  <a:lnTo>
                    <a:pt x="190338" y="109906"/>
                  </a:lnTo>
                  <a:lnTo>
                    <a:pt x="190338" y="112631"/>
                  </a:lnTo>
                  <a:lnTo>
                    <a:pt x="193063" y="112631"/>
                  </a:lnTo>
                  <a:lnTo>
                    <a:pt x="193063" y="109906"/>
                  </a:lnTo>
                  <a:lnTo>
                    <a:pt x="195726" y="109906"/>
                  </a:lnTo>
                  <a:lnTo>
                    <a:pt x="195726" y="112631"/>
                  </a:lnTo>
                  <a:lnTo>
                    <a:pt x="198388" y="115293"/>
                  </a:lnTo>
                  <a:lnTo>
                    <a:pt x="201113" y="115293"/>
                  </a:lnTo>
                  <a:lnTo>
                    <a:pt x="201113" y="117955"/>
                  </a:lnTo>
                  <a:lnTo>
                    <a:pt x="201113" y="120681"/>
                  </a:lnTo>
                  <a:lnTo>
                    <a:pt x="201113" y="123343"/>
                  </a:lnTo>
                  <a:lnTo>
                    <a:pt x="201113" y="126005"/>
                  </a:lnTo>
                  <a:lnTo>
                    <a:pt x="201113" y="128667"/>
                  </a:lnTo>
                  <a:lnTo>
                    <a:pt x="201113" y="131392"/>
                  </a:lnTo>
                  <a:lnTo>
                    <a:pt x="201113" y="134054"/>
                  </a:lnTo>
                  <a:lnTo>
                    <a:pt x="198388" y="134054"/>
                  </a:lnTo>
                  <a:lnTo>
                    <a:pt x="198388" y="136716"/>
                  </a:lnTo>
                  <a:lnTo>
                    <a:pt x="195726" y="136716"/>
                  </a:lnTo>
                  <a:lnTo>
                    <a:pt x="195726" y="139442"/>
                  </a:lnTo>
                  <a:lnTo>
                    <a:pt x="193063" y="139442"/>
                  </a:lnTo>
                  <a:lnTo>
                    <a:pt x="190338" y="142104"/>
                  </a:lnTo>
                  <a:lnTo>
                    <a:pt x="190338" y="144766"/>
                  </a:lnTo>
                  <a:lnTo>
                    <a:pt x="193063" y="144766"/>
                  </a:lnTo>
                  <a:lnTo>
                    <a:pt x="195726" y="144766"/>
                  </a:lnTo>
                  <a:lnTo>
                    <a:pt x="193063" y="147491"/>
                  </a:lnTo>
                  <a:lnTo>
                    <a:pt x="193063" y="150153"/>
                  </a:lnTo>
                  <a:lnTo>
                    <a:pt x="195726" y="150153"/>
                  </a:lnTo>
                  <a:lnTo>
                    <a:pt x="195726" y="152816"/>
                  </a:lnTo>
                  <a:lnTo>
                    <a:pt x="198388" y="152816"/>
                  </a:lnTo>
                  <a:lnTo>
                    <a:pt x="198388" y="155478"/>
                  </a:lnTo>
                  <a:lnTo>
                    <a:pt x="198388" y="158203"/>
                  </a:lnTo>
                  <a:lnTo>
                    <a:pt x="201113" y="160865"/>
                  </a:lnTo>
                  <a:lnTo>
                    <a:pt x="203775" y="163527"/>
                  </a:lnTo>
                  <a:lnTo>
                    <a:pt x="206437" y="163527"/>
                  </a:lnTo>
                  <a:lnTo>
                    <a:pt x="206437" y="166253"/>
                  </a:lnTo>
                  <a:lnTo>
                    <a:pt x="209163" y="166253"/>
                  </a:lnTo>
                  <a:lnTo>
                    <a:pt x="211825" y="168915"/>
                  </a:lnTo>
                  <a:lnTo>
                    <a:pt x="211825" y="171577"/>
                  </a:lnTo>
                  <a:lnTo>
                    <a:pt x="214487" y="171577"/>
                  </a:lnTo>
                  <a:lnTo>
                    <a:pt x="214487" y="174302"/>
                  </a:lnTo>
                  <a:lnTo>
                    <a:pt x="214487" y="176965"/>
                  </a:lnTo>
                  <a:lnTo>
                    <a:pt x="214487" y="179627"/>
                  </a:lnTo>
                  <a:lnTo>
                    <a:pt x="214487" y="182352"/>
                  </a:lnTo>
                  <a:lnTo>
                    <a:pt x="214487" y="185014"/>
                  </a:lnTo>
                  <a:lnTo>
                    <a:pt x="214487" y="187676"/>
                  </a:lnTo>
                  <a:lnTo>
                    <a:pt x="214487" y="190338"/>
                  </a:lnTo>
                  <a:lnTo>
                    <a:pt x="214487" y="193064"/>
                  </a:lnTo>
                  <a:lnTo>
                    <a:pt x="211825" y="195726"/>
                  </a:lnTo>
                  <a:lnTo>
                    <a:pt x="211825" y="198388"/>
                  </a:lnTo>
                  <a:lnTo>
                    <a:pt x="211825" y="201113"/>
                  </a:lnTo>
                  <a:lnTo>
                    <a:pt x="209163" y="203775"/>
                  </a:lnTo>
                  <a:lnTo>
                    <a:pt x="206437" y="203775"/>
                  </a:lnTo>
                  <a:lnTo>
                    <a:pt x="203775" y="206437"/>
                  </a:lnTo>
                  <a:lnTo>
                    <a:pt x="201113" y="206437"/>
                  </a:lnTo>
                  <a:lnTo>
                    <a:pt x="198388" y="209163"/>
                  </a:lnTo>
                  <a:lnTo>
                    <a:pt x="193063" y="217149"/>
                  </a:lnTo>
                  <a:lnTo>
                    <a:pt x="190338" y="219874"/>
                  </a:lnTo>
                  <a:lnTo>
                    <a:pt x="187676" y="225199"/>
                  </a:lnTo>
                  <a:lnTo>
                    <a:pt x="185014" y="227924"/>
                  </a:lnTo>
                  <a:lnTo>
                    <a:pt x="182352" y="230586"/>
                  </a:lnTo>
                  <a:lnTo>
                    <a:pt x="182352" y="233248"/>
                  </a:lnTo>
                  <a:lnTo>
                    <a:pt x="179626" y="235974"/>
                  </a:lnTo>
                  <a:lnTo>
                    <a:pt x="176964" y="235974"/>
                  </a:lnTo>
                  <a:lnTo>
                    <a:pt x="174302" y="238636"/>
                  </a:lnTo>
                  <a:lnTo>
                    <a:pt x="171577" y="241298"/>
                  </a:lnTo>
                  <a:lnTo>
                    <a:pt x="171577" y="241298"/>
                  </a:lnTo>
                  <a:lnTo>
                    <a:pt x="171577" y="2412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1" name="Freeform: Shape 60">
              <a:extLst>
                <a:ext uri="{FF2B5EF4-FFF2-40B4-BE49-F238E27FC236}">
                  <a16:creationId xmlns:a16="http://schemas.microsoft.com/office/drawing/2014/main" id="{65323D46-ADAA-7419-6197-FC7AA7678071}"/>
                </a:ext>
              </a:extLst>
            </p:cNvPr>
            <p:cNvSpPr/>
            <p:nvPr/>
          </p:nvSpPr>
          <p:spPr>
            <a:xfrm>
              <a:off x="3392731" y="3755357"/>
              <a:ext cx="131392" cy="190338"/>
            </a:xfrm>
            <a:custGeom>
              <a:avLst/>
              <a:gdLst>
                <a:gd name="connsiteX0" fmla="*/ 96532 w 131392"/>
                <a:gd name="connsiteY0" fmla="*/ 163527 h 190338"/>
                <a:gd name="connsiteX1" fmla="*/ 93870 w 131392"/>
                <a:gd name="connsiteY1" fmla="*/ 190338 h 190338"/>
                <a:gd name="connsiteX2" fmla="*/ 59009 w 131392"/>
                <a:gd name="connsiteY2" fmla="*/ 176964 h 190338"/>
                <a:gd name="connsiteX3" fmla="*/ 56347 w 131392"/>
                <a:gd name="connsiteY3" fmla="*/ 176964 h 190338"/>
                <a:gd name="connsiteX4" fmla="*/ 53622 w 131392"/>
                <a:gd name="connsiteY4" fmla="*/ 176964 h 190338"/>
                <a:gd name="connsiteX5" fmla="*/ 50960 w 131392"/>
                <a:gd name="connsiteY5" fmla="*/ 179627 h 190338"/>
                <a:gd name="connsiteX6" fmla="*/ 45572 w 131392"/>
                <a:gd name="connsiteY6" fmla="*/ 179627 h 190338"/>
                <a:gd name="connsiteX7" fmla="*/ 40248 w 131392"/>
                <a:gd name="connsiteY7" fmla="*/ 179627 h 190338"/>
                <a:gd name="connsiteX8" fmla="*/ 34860 w 131392"/>
                <a:gd name="connsiteY8" fmla="*/ 182288 h 190338"/>
                <a:gd name="connsiteX9" fmla="*/ 32198 w 131392"/>
                <a:gd name="connsiteY9" fmla="*/ 182288 h 190338"/>
                <a:gd name="connsiteX10" fmla="*/ 29473 w 131392"/>
                <a:gd name="connsiteY10" fmla="*/ 179627 h 190338"/>
                <a:gd name="connsiteX11" fmla="*/ 26811 w 131392"/>
                <a:gd name="connsiteY11" fmla="*/ 176964 h 190338"/>
                <a:gd name="connsiteX12" fmla="*/ 24149 w 131392"/>
                <a:gd name="connsiteY12" fmla="*/ 174239 h 190338"/>
                <a:gd name="connsiteX13" fmla="*/ 24149 w 131392"/>
                <a:gd name="connsiteY13" fmla="*/ 171577 h 190338"/>
                <a:gd name="connsiteX14" fmla="*/ 21487 w 131392"/>
                <a:gd name="connsiteY14" fmla="*/ 168915 h 190338"/>
                <a:gd name="connsiteX15" fmla="*/ 21487 w 131392"/>
                <a:gd name="connsiteY15" fmla="*/ 166189 h 190338"/>
                <a:gd name="connsiteX16" fmla="*/ 21487 w 131392"/>
                <a:gd name="connsiteY16" fmla="*/ 160865 h 190338"/>
                <a:gd name="connsiteX17" fmla="*/ 21487 w 131392"/>
                <a:gd name="connsiteY17" fmla="*/ 158203 h 190338"/>
                <a:gd name="connsiteX18" fmla="*/ 18761 w 131392"/>
                <a:gd name="connsiteY18" fmla="*/ 158203 h 190338"/>
                <a:gd name="connsiteX19" fmla="*/ 18761 w 131392"/>
                <a:gd name="connsiteY19" fmla="*/ 152815 h 190338"/>
                <a:gd name="connsiteX20" fmla="*/ 16099 w 131392"/>
                <a:gd name="connsiteY20" fmla="*/ 152815 h 190338"/>
                <a:gd name="connsiteX21" fmla="*/ 16099 w 131392"/>
                <a:gd name="connsiteY21" fmla="*/ 150153 h 190338"/>
                <a:gd name="connsiteX22" fmla="*/ 13437 w 131392"/>
                <a:gd name="connsiteY22" fmla="*/ 150153 h 190338"/>
                <a:gd name="connsiteX23" fmla="*/ 10712 w 131392"/>
                <a:gd name="connsiteY23" fmla="*/ 147428 h 190338"/>
                <a:gd name="connsiteX24" fmla="*/ 8050 w 131392"/>
                <a:gd name="connsiteY24" fmla="*/ 147428 h 190338"/>
                <a:gd name="connsiteX25" fmla="*/ 10712 w 131392"/>
                <a:gd name="connsiteY25" fmla="*/ 144766 h 190338"/>
                <a:gd name="connsiteX26" fmla="*/ 13437 w 131392"/>
                <a:gd name="connsiteY26" fmla="*/ 144766 h 190338"/>
                <a:gd name="connsiteX27" fmla="*/ 13437 w 131392"/>
                <a:gd name="connsiteY27" fmla="*/ 142104 h 190338"/>
                <a:gd name="connsiteX28" fmla="*/ 16099 w 131392"/>
                <a:gd name="connsiteY28" fmla="*/ 139378 h 190338"/>
                <a:gd name="connsiteX29" fmla="*/ 18761 w 131392"/>
                <a:gd name="connsiteY29" fmla="*/ 136716 h 190338"/>
                <a:gd name="connsiteX30" fmla="*/ 21487 w 131392"/>
                <a:gd name="connsiteY30" fmla="*/ 136716 h 190338"/>
                <a:gd name="connsiteX31" fmla="*/ 24149 w 131392"/>
                <a:gd name="connsiteY31" fmla="*/ 134054 h 190338"/>
                <a:gd name="connsiteX32" fmla="*/ 26811 w 131392"/>
                <a:gd name="connsiteY32" fmla="*/ 134054 h 190338"/>
                <a:gd name="connsiteX33" fmla="*/ 26811 w 131392"/>
                <a:gd name="connsiteY33" fmla="*/ 131392 h 190338"/>
                <a:gd name="connsiteX34" fmla="*/ 29473 w 131392"/>
                <a:gd name="connsiteY34" fmla="*/ 131392 h 190338"/>
                <a:gd name="connsiteX35" fmla="*/ 32198 w 131392"/>
                <a:gd name="connsiteY35" fmla="*/ 128667 h 190338"/>
                <a:gd name="connsiteX36" fmla="*/ 34860 w 131392"/>
                <a:gd name="connsiteY36" fmla="*/ 126005 h 190338"/>
                <a:gd name="connsiteX37" fmla="*/ 34860 w 131392"/>
                <a:gd name="connsiteY37" fmla="*/ 123343 h 190338"/>
                <a:gd name="connsiteX38" fmla="*/ 37523 w 131392"/>
                <a:gd name="connsiteY38" fmla="*/ 123343 h 190338"/>
                <a:gd name="connsiteX39" fmla="*/ 37523 w 131392"/>
                <a:gd name="connsiteY39" fmla="*/ 120617 h 190338"/>
                <a:gd name="connsiteX40" fmla="*/ 40248 w 131392"/>
                <a:gd name="connsiteY40" fmla="*/ 120617 h 190338"/>
                <a:gd name="connsiteX41" fmla="*/ 42910 w 131392"/>
                <a:gd name="connsiteY41" fmla="*/ 120617 h 190338"/>
                <a:gd name="connsiteX42" fmla="*/ 40248 w 131392"/>
                <a:gd name="connsiteY42" fmla="*/ 115293 h 190338"/>
                <a:gd name="connsiteX43" fmla="*/ 40248 w 131392"/>
                <a:gd name="connsiteY43" fmla="*/ 112568 h 190338"/>
                <a:gd name="connsiteX44" fmla="*/ 37523 w 131392"/>
                <a:gd name="connsiteY44" fmla="*/ 112568 h 190338"/>
                <a:gd name="connsiteX45" fmla="*/ 34860 w 131392"/>
                <a:gd name="connsiteY45" fmla="*/ 109906 h 190338"/>
                <a:gd name="connsiteX46" fmla="*/ 34860 w 131392"/>
                <a:gd name="connsiteY46" fmla="*/ 107243 h 190338"/>
                <a:gd name="connsiteX47" fmla="*/ 32198 w 131392"/>
                <a:gd name="connsiteY47" fmla="*/ 104518 h 190338"/>
                <a:gd name="connsiteX48" fmla="*/ 29473 w 131392"/>
                <a:gd name="connsiteY48" fmla="*/ 101856 h 190338"/>
                <a:gd name="connsiteX49" fmla="*/ 26811 w 131392"/>
                <a:gd name="connsiteY49" fmla="*/ 99194 h 190338"/>
                <a:gd name="connsiteX50" fmla="*/ 26811 w 131392"/>
                <a:gd name="connsiteY50" fmla="*/ 96532 h 190338"/>
                <a:gd name="connsiteX51" fmla="*/ 24149 w 131392"/>
                <a:gd name="connsiteY51" fmla="*/ 93806 h 190338"/>
                <a:gd name="connsiteX52" fmla="*/ 24149 w 131392"/>
                <a:gd name="connsiteY52" fmla="*/ 91144 h 190338"/>
                <a:gd name="connsiteX53" fmla="*/ 21487 w 131392"/>
                <a:gd name="connsiteY53" fmla="*/ 88482 h 190338"/>
                <a:gd name="connsiteX54" fmla="*/ 18761 w 131392"/>
                <a:gd name="connsiteY54" fmla="*/ 85757 h 190338"/>
                <a:gd name="connsiteX55" fmla="*/ 18761 w 131392"/>
                <a:gd name="connsiteY55" fmla="*/ 83095 h 190338"/>
                <a:gd name="connsiteX56" fmla="*/ 16099 w 131392"/>
                <a:gd name="connsiteY56" fmla="*/ 80433 h 190338"/>
                <a:gd name="connsiteX57" fmla="*/ 13437 w 131392"/>
                <a:gd name="connsiteY57" fmla="*/ 80433 h 190338"/>
                <a:gd name="connsiteX58" fmla="*/ 10712 w 131392"/>
                <a:gd name="connsiteY58" fmla="*/ 80433 h 190338"/>
                <a:gd name="connsiteX59" fmla="*/ 10712 w 131392"/>
                <a:gd name="connsiteY59" fmla="*/ 77707 h 190338"/>
                <a:gd name="connsiteX60" fmla="*/ 8050 w 131392"/>
                <a:gd name="connsiteY60" fmla="*/ 77707 h 190338"/>
                <a:gd name="connsiteX61" fmla="*/ 5388 w 131392"/>
                <a:gd name="connsiteY61" fmla="*/ 77707 h 190338"/>
                <a:gd name="connsiteX62" fmla="*/ 2662 w 131392"/>
                <a:gd name="connsiteY62" fmla="*/ 77707 h 190338"/>
                <a:gd name="connsiteX63" fmla="*/ 0 w 131392"/>
                <a:gd name="connsiteY63" fmla="*/ 77707 h 190338"/>
                <a:gd name="connsiteX64" fmla="*/ 0 w 131392"/>
                <a:gd name="connsiteY64" fmla="*/ 75045 h 190338"/>
                <a:gd name="connsiteX65" fmla="*/ 0 w 131392"/>
                <a:gd name="connsiteY65" fmla="*/ 72383 h 190338"/>
                <a:gd name="connsiteX66" fmla="*/ 0 w 131392"/>
                <a:gd name="connsiteY66" fmla="*/ 69721 h 190338"/>
                <a:gd name="connsiteX67" fmla="*/ 0 w 131392"/>
                <a:gd name="connsiteY67" fmla="*/ 66995 h 190338"/>
                <a:gd name="connsiteX68" fmla="*/ 2662 w 131392"/>
                <a:gd name="connsiteY68" fmla="*/ 66995 h 190338"/>
                <a:gd name="connsiteX69" fmla="*/ 2662 w 131392"/>
                <a:gd name="connsiteY69" fmla="*/ 64334 h 190338"/>
                <a:gd name="connsiteX70" fmla="*/ 5388 w 131392"/>
                <a:gd name="connsiteY70" fmla="*/ 64334 h 190338"/>
                <a:gd name="connsiteX71" fmla="*/ 8050 w 131392"/>
                <a:gd name="connsiteY71" fmla="*/ 61671 h 190338"/>
                <a:gd name="connsiteX72" fmla="*/ 8050 w 131392"/>
                <a:gd name="connsiteY72" fmla="*/ 58946 h 190338"/>
                <a:gd name="connsiteX73" fmla="*/ 10712 w 131392"/>
                <a:gd name="connsiteY73" fmla="*/ 56284 h 190338"/>
                <a:gd name="connsiteX74" fmla="*/ 13437 w 131392"/>
                <a:gd name="connsiteY74" fmla="*/ 53622 h 190338"/>
                <a:gd name="connsiteX75" fmla="*/ 16099 w 131392"/>
                <a:gd name="connsiteY75" fmla="*/ 50896 h 190338"/>
                <a:gd name="connsiteX76" fmla="*/ 18761 w 131392"/>
                <a:gd name="connsiteY76" fmla="*/ 48234 h 190338"/>
                <a:gd name="connsiteX77" fmla="*/ 21487 w 131392"/>
                <a:gd name="connsiteY77" fmla="*/ 45572 h 190338"/>
                <a:gd name="connsiteX78" fmla="*/ 24149 w 131392"/>
                <a:gd name="connsiteY78" fmla="*/ 42910 h 190338"/>
                <a:gd name="connsiteX79" fmla="*/ 26811 w 131392"/>
                <a:gd name="connsiteY79" fmla="*/ 42910 h 190338"/>
                <a:gd name="connsiteX80" fmla="*/ 26811 w 131392"/>
                <a:gd name="connsiteY80" fmla="*/ 40185 h 190338"/>
                <a:gd name="connsiteX81" fmla="*/ 34860 w 131392"/>
                <a:gd name="connsiteY81" fmla="*/ 32135 h 190338"/>
                <a:gd name="connsiteX82" fmla="*/ 37523 w 131392"/>
                <a:gd name="connsiteY82" fmla="*/ 29473 h 190338"/>
                <a:gd name="connsiteX83" fmla="*/ 40248 w 131392"/>
                <a:gd name="connsiteY83" fmla="*/ 26811 h 190338"/>
                <a:gd name="connsiteX84" fmla="*/ 42910 w 131392"/>
                <a:gd name="connsiteY84" fmla="*/ 24085 h 190338"/>
                <a:gd name="connsiteX85" fmla="*/ 45572 w 131392"/>
                <a:gd name="connsiteY85" fmla="*/ 18761 h 190338"/>
                <a:gd name="connsiteX86" fmla="*/ 48298 w 131392"/>
                <a:gd name="connsiteY86" fmla="*/ 16036 h 190338"/>
                <a:gd name="connsiteX87" fmla="*/ 50960 w 131392"/>
                <a:gd name="connsiteY87" fmla="*/ 16036 h 190338"/>
                <a:gd name="connsiteX88" fmla="*/ 50960 w 131392"/>
                <a:gd name="connsiteY88" fmla="*/ 13374 h 190338"/>
                <a:gd name="connsiteX89" fmla="*/ 50960 w 131392"/>
                <a:gd name="connsiteY89" fmla="*/ 10712 h 190338"/>
                <a:gd name="connsiteX90" fmla="*/ 53622 w 131392"/>
                <a:gd name="connsiteY90" fmla="*/ 10712 h 190338"/>
                <a:gd name="connsiteX91" fmla="*/ 56347 w 131392"/>
                <a:gd name="connsiteY91" fmla="*/ 8050 h 190338"/>
                <a:gd name="connsiteX92" fmla="*/ 59009 w 131392"/>
                <a:gd name="connsiteY92" fmla="*/ 8050 h 190338"/>
                <a:gd name="connsiteX93" fmla="*/ 64333 w 131392"/>
                <a:gd name="connsiteY93" fmla="*/ 5324 h 190338"/>
                <a:gd name="connsiteX94" fmla="*/ 67059 w 131392"/>
                <a:gd name="connsiteY94" fmla="*/ 5324 h 190338"/>
                <a:gd name="connsiteX95" fmla="*/ 69721 w 131392"/>
                <a:gd name="connsiteY95" fmla="*/ 2662 h 190338"/>
                <a:gd name="connsiteX96" fmla="*/ 75108 w 131392"/>
                <a:gd name="connsiteY96" fmla="*/ 2662 h 190338"/>
                <a:gd name="connsiteX97" fmla="*/ 77770 w 131392"/>
                <a:gd name="connsiteY97" fmla="*/ 2662 h 190338"/>
                <a:gd name="connsiteX98" fmla="*/ 80433 w 131392"/>
                <a:gd name="connsiteY98" fmla="*/ 0 h 190338"/>
                <a:gd name="connsiteX99" fmla="*/ 83158 w 131392"/>
                <a:gd name="connsiteY99" fmla="*/ 0 h 190338"/>
                <a:gd name="connsiteX100" fmla="*/ 85820 w 131392"/>
                <a:gd name="connsiteY100" fmla="*/ 0 h 190338"/>
                <a:gd name="connsiteX101" fmla="*/ 93870 w 131392"/>
                <a:gd name="connsiteY101" fmla="*/ 0 h 190338"/>
                <a:gd name="connsiteX102" fmla="*/ 99194 w 131392"/>
                <a:gd name="connsiteY102" fmla="*/ 0 h 190338"/>
                <a:gd name="connsiteX103" fmla="*/ 109969 w 131392"/>
                <a:gd name="connsiteY103" fmla="*/ 2662 h 190338"/>
                <a:gd name="connsiteX104" fmla="*/ 120681 w 131392"/>
                <a:gd name="connsiteY104" fmla="*/ 10712 h 190338"/>
                <a:gd name="connsiteX105" fmla="*/ 126005 w 131392"/>
                <a:gd name="connsiteY105" fmla="*/ 18761 h 190338"/>
                <a:gd name="connsiteX106" fmla="*/ 128730 w 131392"/>
                <a:gd name="connsiteY106" fmla="*/ 21423 h 190338"/>
                <a:gd name="connsiteX107" fmla="*/ 128730 w 131392"/>
                <a:gd name="connsiteY107" fmla="*/ 24085 h 190338"/>
                <a:gd name="connsiteX108" fmla="*/ 131392 w 131392"/>
                <a:gd name="connsiteY108" fmla="*/ 26811 h 190338"/>
                <a:gd name="connsiteX109" fmla="*/ 131392 w 131392"/>
                <a:gd name="connsiteY109" fmla="*/ 29473 h 190338"/>
                <a:gd name="connsiteX110" fmla="*/ 128730 w 131392"/>
                <a:gd name="connsiteY110" fmla="*/ 32135 h 190338"/>
                <a:gd name="connsiteX111" fmla="*/ 128730 w 131392"/>
                <a:gd name="connsiteY111" fmla="*/ 34860 h 190338"/>
                <a:gd name="connsiteX112" fmla="*/ 126005 w 131392"/>
                <a:gd name="connsiteY112" fmla="*/ 34860 h 190338"/>
                <a:gd name="connsiteX113" fmla="*/ 123343 w 131392"/>
                <a:gd name="connsiteY113" fmla="*/ 37522 h 190338"/>
                <a:gd name="connsiteX114" fmla="*/ 123343 w 131392"/>
                <a:gd name="connsiteY114" fmla="*/ 40185 h 190338"/>
                <a:gd name="connsiteX115" fmla="*/ 123343 w 131392"/>
                <a:gd name="connsiteY115" fmla="*/ 42910 h 190338"/>
                <a:gd name="connsiteX116" fmla="*/ 123343 w 131392"/>
                <a:gd name="connsiteY116" fmla="*/ 45572 h 190338"/>
                <a:gd name="connsiteX117" fmla="*/ 123343 w 131392"/>
                <a:gd name="connsiteY117" fmla="*/ 50896 h 190338"/>
                <a:gd name="connsiteX118" fmla="*/ 126005 w 131392"/>
                <a:gd name="connsiteY118" fmla="*/ 56284 h 190338"/>
                <a:gd name="connsiteX119" fmla="*/ 126005 w 131392"/>
                <a:gd name="connsiteY119" fmla="*/ 58946 h 190338"/>
                <a:gd name="connsiteX120" fmla="*/ 126005 w 131392"/>
                <a:gd name="connsiteY120" fmla="*/ 61671 h 190338"/>
                <a:gd name="connsiteX121" fmla="*/ 126005 w 131392"/>
                <a:gd name="connsiteY121" fmla="*/ 64334 h 190338"/>
                <a:gd name="connsiteX122" fmla="*/ 126005 w 131392"/>
                <a:gd name="connsiteY122" fmla="*/ 66995 h 190338"/>
                <a:gd name="connsiteX123" fmla="*/ 126005 w 131392"/>
                <a:gd name="connsiteY123" fmla="*/ 69721 h 190338"/>
                <a:gd name="connsiteX124" fmla="*/ 128730 w 131392"/>
                <a:gd name="connsiteY124" fmla="*/ 72383 h 190338"/>
                <a:gd name="connsiteX125" fmla="*/ 128730 w 131392"/>
                <a:gd name="connsiteY125" fmla="*/ 75045 h 190338"/>
                <a:gd name="connsiteX126" fmla="*/ 128730 w 131392"/>
                <a:gd name="connsiteY126" fmla="*/ 77707 h 190338"/>
                <a:gd name="connsiteX127" fmla="*/ 126005 w 131392"/>
                <a:gd name="connsiteY127" fmla="*/ 77707 h 190338"/>
                <a:gd name="connsiteX128" fmla="*/ 117955 w 131392"/>
                <a:gd name="connsiteY128" fmla="*/ 80433 h 190338"/>
                <a:gd name="connsiteX129" fmla="*/ 107243 w 131392"/>
                <a:gd name="connsiteY129" fmla="*/ 80433 h 190338"/>
                <a:gd name="connsiteX130" fmla="*/ 93870 w 131392"/>
                <a:gd name="connsiteY130" fmla="*/ 83095 h 190338"/>
                <a:gd name="connsiteX131" fmla="*/ 91144 w 131392"/>
                <a:gd name="connsiteY131" fmla="*/ 83095 h 190338"/>
                <a:gd name="connsiteX132" fmla="*/ 91144 w 131392"/>
                <a:gd name="connsiteY132" fmla="*/ 85757 h 190338"/>
                <a:gd name="connsiteX133" fmla="*/ 88482 w 131392"/>
                <a:gd name="connsiteY133" fmla="*/ 85757 h 190338"/>
                <a:gd name="connsiteX134" fmla="*/ 85820 w 131392"/>
                <a:gd name="connsiteY134" fmla="*/ 85757 h 190338"/>
                <a:gd name="connsiteX135" fmla="*/ 83158 w 131392"/>
                <a:gd name="connsiteY135" fmla="*/ 88482 h 190338"/>
                <a:gd name="connsiteX136" fmla="*/ 83158 w 131392"/>
                <a:gd name="connsiteY136" fmla="*/ 91144 h 190338"/>
                <a:gd name="connsiteX137" fmla="*/ 80433 w 131392"/>
                <a:gd name="connsiteY137" fmla="*/ 91144 h 190338"/>
                <a:gd name="connsiteX138" fmla="*/ 80433 w 131392"/>
                <a:gd name="connsiteY138" fmla="*/ 93806 h 190338"/>
                <a:gd name="connsiteX139" fmla="*/ 80433 w 131392"/>
                <a:gd name="connsiteY139" fmla="*/ 96532 h 190338"/>
                <a:gd name="connsiteX140" fmla="*/ 83158 w 131392"/>
                <a:gd name="connsiteY140" fmla="*/ 96532 h 190338"/>
                <a:gd name="connsiteX141" fmla="*/ 85820 w 131392"/>
                <a:gd name="connsiteY141" fmla="*/ 99194 h 190338"/>
                <a:gd name="connsiteX142" fmla="*/ 85820 w 131392"/>
                <a:gd name="connsiteY142" fmla="*/ 101856 h 190338"/>
                <a:gd name="connsiteX143" fmla="*/ 85820 w 131392"/>
                <a:gd name="connsiteY143" fmla="*/ 104518 h 190338"/>
                <a:gd name="connsiteX144" fmla="*/ 85820 w 131392"/>
                <a:gd name="connsiteY144" fmla="*/ 107243 h 190338"/>
                <a:gd name="connsiteX145" fmla="*/ 85820 w 131392"/>
                <a:gd name="connsiteY145" fmla="*/ 109906 h 190338"/>
                <a:gd name="connsiteX146" fmla="*/ 85820 w 131392"/>
                <a:gd name="connsiteY146" fmla="*/ 112568 h 190338"/>
                <a:gd name="connsiteX147" fmla="*/ 85820 w 131392"/>
                <a:gd name="connsiteY147" fmla="*/ 115293 h 190338"/>
                <a:gd name="connsiteX148" fmla="*/ 83158 w 131392"/>
                <a:gd name="connsiteY148" fmla="*/ 115293 h 190338"/>
                <a:gd name="connsiteX149" fmla="*/ 83158 w 131392"/>
                <a:gd name="connsiteY149" fmla="*/ 117955 h 190338"/>
                <a:gd name="connsiteX150" fmla="*/ 83158 w 131392"/>
                <a:gd name="connsiteY150" fmla="*/ 120617 h 190338"/>
                <a:gd name="connsiteX151" fmla="*/ 83158 w 131392"/>
                <a:gd name="connsiteY151" fmla="*/ 123343 h 190338"/>
                <a:gd name="connsiteX152" fmla="*/ 85820 w 131392"/>
                <a:gd name="connsiteY152" fmla="*/ 123343 h 190338"/>
                <a:gd name="connsiteX153" fmla="*/ 88482 w 131392"/>
                <a:gd name="connsiteY153" fmla="*/ 123343 h 190338"/>
                <a:gd name="connsiteX154" fmla="*/ 91144 w 131392"/>
                <a:gd name="connsiteY154" fmla="*/ 126005 h 190338"/>
                <a:gd name="connsiteX155" fmla="*/ 91144 w 131392"/>
                <a:gd name="connsiteY155" fmla="*/ 128667 h 190338"/>
                <a:gd name="connsiteX156" fmla="*/ 91144 w 131392"/>
                <a:gd name="connsiteY156" fmla="*/ 131392 h 190338"/>
                <a:gd name="connsiteX157" fmla="*/ 91144 w 131392"/>
                <a:gd name="connsiteY157" fmla="*/ 134054 h 190338"/>
                <a:gd name="connsiteX158" fmla="*/ 88482 w 131392"/>
                <a:gd name="connsiteY158" fmla="*/ 134054 h 190338"/>
                <a:gd name="connsiteX159" fmla="*/ 88482 w 131392"/>
                <a:gd name="connsiteY159" fmla="*/ 136716 h 190338"/>
                <a:gd name="connsiteX160" fmla="*/ 91144 w 131392"/>
                <a:gd name="connsiteY160" fmla="*/ 136716 h 190338"/>
                <a:gd name="connsiteX161" fmla="*/ 91144 w 131392"/>
                <a:gd name="connsiteY161" fmla="*/ 139378 h 190338"/>
                <a:gd name="connsiteX162" fmla="*/ 93870 w 131392"/>
                <a:gd name="connsiteY162" fmla="*/ 139378 h 190338"/>
                <a:gd name="connsiteX163" fmla="*/ 96532 w 131392"/>
                <a:gd name="connsiteY163" fmla="*/ 163527 h 190338"/>
                <a:gd name="connsiteX164" fmla="*/ 96532 w 131392"/>
                <a:gd name="connsiteY164" fmla="*/ 163527 h 1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31392" h="190338">
                  <a:moveTo>
                    <a:pt x="96532" y="163527"/>
                  </a:moveTo>
                  <a:lnTo>
                    <a:pt x="93870" y="190338"/>
                  </a:lnTo>
                  <a:lnTo>
                    <a:pt x="59009" y="176964"/>
                  </a:lnTo>
                  <a:lnTo>
                    <a:pt x="56347" y="176964"/>
                  </a:lnTo>
                  <a:lnTo>
                    <a:pt x="53622" y="176964"/>
                  </a:lnTo>
                  <a:lnTo>
                    <a:pt x="50960" y="179627"/>
                  </a:lnTo>
                  <a:lnTo>
                    <a:pt x="45572" y="179627"/>
                  </a:lnTo>
                  <a:lnTo>
                    <a:pt x="40248" y="179627"/>
                  </a:lnTo>
                  <a:lnTo>
                    <a:pt x="34860" y="182288"/>
                  </a:lnTo>
                  <a:lnTo>
                    <a:pt x="32198" y="182288"/>
                  </a:lnTo>
                  <a:lnTo>
                    <a:pt x="29473" y="179627"/>
                  </a:lnTo>
                  <a:lnTo>
                    <a:pt x="26811" y="176964"/>
                  </a:lnTo>
                  <a:lnTo>
                    <a:pt x="24149" y="174239"/>
                  </a:lnTo>
                  <a:lnTo>
                    <a:pt x="24149" y="171577"/>
                  </a:lnTo>
                  <a:lnTo>
                    <a:pt x="21487" y="168915"/>
                  </a:lnTo>
                  <a:lnTo>
                    <a:pt x="21487" y="166189"/>
                  </a:lnTo>
                  <a:lnTo>
                    <a:pt x="21487" y="160865"/>
                  </a:lnTo>
                  <a:lnTo>
                    <a:pt x="21487" y="158203"/>
                  </a:lnTo>
                  <a:lnTo>
                    <a:pt x="18761" y="158203"/>
                  </a:lnTo>
                  <a:lnTo>
                    <a:pt x="18761" y="152815"/>
                  </a:lnTo>
                  <a:lnTo>
                    <a:pt x="16099" y="152815"/>
                  </a:lnTo>
                  <a:lnTo>
                    <a:pt x="16099" y="150153"/>
                  </a:lnTo>
                  <a:lnTo>
                    <a:pt x="13437" y="150153"/>
                  </a:lnTo>
                  <a:lnTo>
                    <a:pt x="10712" y="147428"/>
                  </a:lnTo>
                  <a:lnTo>
                    <a:pt x="8050" y="147428"/>
                  </a:lnTo>
                  <a:lnTo>
                    <a:pt x="10712" y="144766"/>
                  </a:lnTo>
                  <a:lnTo>
                    <a:pt x="13437" y="144766"/>
                  </a:lnTo>
                  <a:lnTo>
                    <a:pt x="13437" y="142104"/>
                  </a:lnTo>
                  <a:lnTo>
                    <a:pt x="16099" y="139378"/>
                  </a:lnTo>
                  <a:lnTo>
                    <a:pt x="18761" y="136716"/>
                  </a:lnTo>
                  <a:lnTo>
                    <a:pt x="21487" y="136716"/>
                  </a:lnTo>
                  <a:lnTo>
                    <a:pt x="24149" y="134054"/>
                  </a:lnTo>
                  <a:lnTo>
                    <a:pt x="26811" y="134054"/>
                  </a:lnTo>
                  <a:lnTo>
                    <a:pt x="26811" y="131392"/>
                  </a:lnTo>
                  <a:lnTo>
                    <a:pt x="29473" y="131392"/>
                  </a:lnTo>
                  <a:lnTo>
                    <a:pt x="32198" y="128667"/>
                  </a:lnTo>
                  <a:lnTo>
                    <a:pt x="34860" y="126005"/>
                  </a:lnTo>
                  <a:lnTo>
                    <a:pt x="34860" y="123343"/>
                  </a:lnTo>
                  <a:lnTo>
                    <a:pt x="37523" y="123343"/>
                  </a:lnTo>
                  <a:lnTo>
                    <a:pt x="37523" y="120617"/>
                  </a:lnTo>
                  <a:lnTo>
                    <a:pt x="40248" y="120617"/>
                  </a:lnTo>
                  <a:lnTo>
                    <a:pt x="42910" y="120617"/>
                  </a:lnTo>
                  <a:lnTo>
                    <a:pt x="40248" y="115293"/>
                  </a:lnTo>
                  <a:lnTo>
                    <a:pt x="40248" y="112568"/>
                  </a:lnTo>
                  <a:lnTo>
                    <a:pt x="37523" y="112568"/>
                  </a:lnTo>
                  <a:lnTo>
                    <a:pt x="34860" y="109906"/>
                  </a:lnTo>
                  <a:lnTo>
                    <a:pt x="34860" y="107243"/>
                  </a:lnTo>
                  <a:lnTo>
                    <a:pt x="32198" y="104518"/>
                  </a:lnTo>
                  <a:lnTo>
                    <a:pt x="29473" y="101856"/>
                  </a:lnTo>
                  <a:lnTo>
                    <a:pt x="26811" y="99194"/>
                  </a:lnTo>
                  <a:lnTo>
                    <a:pt x="26811" y="96532"/>
                  </a:lnTo>
                  <a:lnTo>
                    <a:pt x="24149" y="93806"/>
                  </a:lnTo>
                  <a:lnTo>
                    <a:pt x="24149" y="91144"/>
                  </a:lnTo>
                  <a:lnTo>
                    <a:pt x="21487" y="88482"/>
                  </a:lnTo>
                  <a:lnTo>
                    <a:pt x="18761" y="85757"/>
                  </a:lnTo>
                  <a:lnTo>
                    <a:pt x="18761" y="83095"/>
                  </a:lnTo>
                  <a:lnTo>
                    <a:pt x="16099" y="80433"/>
                  </a:lnTo>
                  <a:lnTo>
                    <a:pt x="13437" y="80433"/>
                  </a:lnTo>
                  <a:lnTo>
                    <a:pt x="10712" y="80433"/>
                  </a:lnTo>
                  <a:lnTo>
                    <a:pt x="10712" y="77707"/>
                  </a:lnTo>
                  <a:lnTo>
                    <a:pt x="8050" y="77707"/>
                  </a:lnTo>
                  <a:lnTo>
                    <a:pt x="5388" y="77707"/>
                  </a:lnTo>
                  <a:lnTo>
                    <a:pt x="2662" y="77707"/>
                  </a:lnTo>
                  <a:lnTo>
                    <a:pt x="0" y="77707"/>
                  </a:lnTo>
                  <a:lnTo>
                    <a:pt x="0" y="75045"/>
                  </a:lnTo>
                  <a:lnTo>
                    <a:pt x="0" y="72383"/>
                  </a:lnTo>
                  <a:lnTo>
                    <a:pt x="0" y="69721"/>
                  </a:lnTo>
                  <a:lnTo>
                    <a:pt x="0" y="66995"/>
                  </a:lnTo>
                  <a:lnTo>
                    <a:pt x="2662" y="66995"/>
                  </a:lnTo>
                  <a:lnTo>
                    <a:pt x="2662" y="64334"/>
                  </a:lnTo>
                  <a:lnTo>
                    <a:pt x="5388" y="64334"/>
                  </a:lnTo>
                  <a:lnTo>
                    <a:pt x="8050" y="61671"/>
                  </a:lnTo>
                  <a:lnTo>
                    <a:pt x="8050" y="58946"/>
                  </a:lnTo>
                  <a:lnTo>
                    <a:pt x="10712" y="56284"/>
                  </a:lnTo>
                  <a:lnTo>
                    <a:pt x="13437" y="53622"/>
                  </a:lnTo>
                  <a:lnTo>
                    <a:pt x="16099" y="50896"/>
                  </a:lnTo>
                  <a:lnTo>
                    <a:pt x="18761" y="48234"/>
                  </a:lnTo>
                  <a:lnTo>
                    <a:pt x="21487" y="45572"/>
                  </a:lnTo>
                  <a:lnTo>
                    <a:pt x="24149" y="42910"/>
                  </a:lnTo>
                  <a:lnTo>
                    <a:pt x="26811" y="42910"/>
                  </a:lnTo>
                  <a:lnTo>
                    <a:pt x="26811" y="40185"/>
                  </a:lnTo>
                  <a:lnTo>
                    <a:pt x="34860" y="32135"/>
                  </a:lnTo>
                  <a:lnTo>
                    <a:pt x="37523" y="29473"/>
                  </a:lnTo>
                  <a:lnTo>
                    <a:pt x="40248" y="26811"/>
                  </a:lnTo>
                  <a:lnTo>
                    <a:pt x="42910" y="24085"/>
                  </a:lnTo>
                  <a:lnTo>
                    <a:pt x="45572" y="18761"/>
                  </a:lnTo>
                  <a:lnTo>
                    <a:pt x="48298" y="16036"/>
                  </a:lnTo>
                  <a:lnTo>
                    <a:pt x="50960" y="16036"/>
                  </a:lnTo>
                  <a:lnTo>
                    <a:pt x="50960" y="13374"/>
                  </a:lnTo>
                  <a:lnTo>
                    <a:pt x="50960" y="10712"/>
                  </a:lnTo>
                  <a:lnTo>
                    <a:pt x="53622" y="10712"/>
                  </a:lnTo>
                  <a:lnTo>
                    <a:pt x="56347" y="8050"/>
                  </a:lnTo>
                  <a:lnTo>
                    <a:pt x="59009" y="8050"/>
                  </a:lnTo>
                  <a:lnTo>
                    <a:pt x="64333" y="5324"/>
                  </a:lnTo>
                  <a:lnTo>
                    <a:pt x="67059" y="5324"/>
                  </a:lnTo>
                  <a:lnTo>
                    <a:pt x="69721" y="2662"/>
                  </a:lnTo>
                  <a:lnTo>
                    <a:pt x="75108" y="2662"/>
                  </a:lnTo>
                  <a:lnTo>
                    <a:pt x="77770" y="2662"/>
                  </a:lnTo>
                  <a:lnTo>
                    <a:pt x="80433" y="0"/>
                  </a:lnTo>
                  <a:lnTo>
                    <a:pt x="83158" y="0"/>
                  </a:lnTo>
                  <a:lnTo>
                    <a:pt x="85820" y="0"/>
                  </a:lnTo>
                  <a:lnTo>
                    <a:pt x="93870" y="0"/>
                  </a:lnTo>
                  <a:lnTo>
                    <a:pt x="99194" y="0"/>
                  </a:lnTo>
                  <a:lnTo>
                    <a:pt x="109969" y="2662"/>
                  </a:lnTo>
                  <a:lnTo>
                    <a:pt x="120681" y="10712"/>
                  </a:lnTo>
                  <a:lnTo>
                    <a:pt x="126005" y="18761"/>
                  </a:lnTo>
                  <a:lnTo>
                    <a:pt x="128730" y="21423"/>
                  </a:lnTo>
                  <a:lnTo>
                    <a:pt x="128730" y="24085"/>
                  </a:lnTo>
                  <a:lnTo>
                    <a:pt x="131392" y="26811"/>
                  </a:lnTo>
                  <a:lnTo>
                    <a:pt x="131392" y="29473"/>
                  </a:lnTo>
                  <a:lnTo>
                    <a:pt x="128730" y="32135"/>
                  </a:lnTo>
                  <a:lnTo>
                    <a:pt x="128730" y="34860"/>
                  </a:lnTo>
                  <a:lnTo>
                    <a:pt x="126005" y="34860"/>
                  </a:lnTo>
                  <a:lnTo>
                    <a:pt x="123343" y="37522"/>
                  </a:lnTo>
                  <a:lnTo>
                    <a:pt x="123343" y="40185"/>
                  </a:lnTo>
                  <a:lnTo>
                    <a:pt x="123343" y="42910"/>
                  </a:lnTo>
                  <a:lnTo>
                    <a:pt x="123343" y="45572"/>
                  </a:lnTo>
                  <a:lnTo>
                    <a:pt x="123343" y="50896"/>
                  </a:lnTo>
                  <a:lnTo>
                    <a:pt x="126005" y="56284"/>
                  </a:lnTo>
                  <a:lnTo>
                    <a:pt x="126005" y="58946"/>
                  </a:lnTo>
                  <a:lnTo>
                    <a:pt x="126005" y="61671"/>
                  </a:lnTo>
                  <a:lnTo>
                    <a:pt x="126005" y="64334"/>
                  </a:lnTo>
                  <a:lnTo>
                    <a:pt x="126005" y="66995"/>
                  </a:lnTo>
                  <a:lnTo>
                    <a:pt x="126005" y="69721"/>
                  </a:lnTo>
                  <a:lnTo>
                    <a:pt x="128730" y="72383"/>
                  </a:lnTo>
                  <a:lnTo>
                    <a:pt x="128730" y="75045"/>
                  </a:lnTo>
                  <a:lnTo>
                    <a:pt x="128730" y="77707"/>
                  </a:lnTo>
                  <a:lnTo>
                    <a:pt x="126005" y="77707"/>
                  </a:lnTo>
                  <a:lnTo>
                    <a:pt x="117955" y="80433"/>
                  </a:lnTo>
                  <a:lnTo>
                    <a:pt x="107243" y="80433"/>
                  </a:lnTo>
                  <a:lnTo>
                    <a:pt x="93870" y="83095"/>
                  </a:lnTo>
                  <a:lnTo>
                    <a:pt x="91144" y="83095"/>
                  </a:lnTo>
                  <a:lnTo>
                    <a:pt x="91144" y="85757"/>
                  </a:lnTo>
                  <a:lnTo>
                    <a:pt x="88482" y="85757"/>
                  </a:lnTo>
                  <a:lnTo>
                    <a:pt x="85820" y="85757"/>
                  </a:lnTo>
                  <a:lnTo>
                    <a:pt x="83158" y="88482"/>
                  </a:lnTo>
                  <a:lnTo>
                    <a:pt x="83158" y="91144"/>
                  </a:lnTo>
                  <a:lnTo>
                    <a:pt x="80433" y="91144"/>
                  </a:lnTo>
                  <a:lnTo>
                    <a:pt x="80433" y="93806"/>
                  </a:lnTo>
                  <a:lnTo>
                    <a:pt x="80433" y="96532"/>
                  </a:lnTo>
                  <a:lnTo>
                    <a:pt x="83158" y="96532"/>
                  </a:lnTo>
                  <a:lnTo>
                    <a:pt x="85820" y="99194"/>
                  </a:lnTo>
                  <a:lnTo>
                    <a:pt x="85820" y="101856"/>
                  </a:lnTo>
                  <a:lnTo>
                    <a:pt x="85820" y="104518"/>
                  </a:lnTo>
                  <a:lnTo>
                    <a:pt x="85820" y="107243"/>
                  </a:lnTo>
                  <a:lnTo>
                    <a:pt x="85820" y="109906"/>
                  </a:lnTo>
                  <a:lnTo>
                    <a:pt x="85820" y="112568"/>
                  </a:lnTo>
                  <a:lnTo>
                    <a:pt x="85820" y="115293"/>
                  </a:lnTo>
                  <a:lnTo>
                    <a:pt x="83158" y="115293"/>
                  </a:lnTo>
                  <a:lnTo>
                    <a:pt x="83158" y="117955"/>
                  </a:lnTo>
                  <a:lnTo>
                    <a:pt x="83158" y="120617"/>
                  </a:lnTo>
                  <a:lnTo>
                    <a:pt x="83158" y="123343"/>
                  </a:lnTo>
                  <a:lnTo>
                    <a:pt x="85820" y="123343"/>
                  </a:lnTo>
                  <a:lnTo>
                    <a:pt x="88482" y="123343"/>
                  </a:lnTo>
                  <a:lnTo>
                    <a:pt x="91144" y="126005"/>
                  </a:lnTo>
                  <a:lnTo>
                    <a:pt x="91144" y="128667"/>
                  </a:lnTo>
                  <a:lnTo>
                    <a:pt x="91144" y="131392"/>
                  </a:lnTo>
                  <a:lnTo>
                    <a:pt x="91144" y="134054"/>
                  </a:lnTo>
                  <a:lnTo>
                    <a:pt x="88482" y="134054"/>
                  </a:lnTo>
                  <a:lnTo>
                    <a:pt x="88482" y="136716"/>
                  </a:lnTo>
                  <a:lnTo>
                    <a:pt x="91144" y="136716"/>
                  </a:lnTo>
                  <a:lnTo>
                    <a:pt x="91144" y="139378"/>
                  </a:lnTo>
                  <a:lnTo>
                    <a:pt x="93870" y="139378"/>
                  </a:lnTo>
                  <a:lnTo>
                    <a:pt x="96532" y="163527"/>
                  </a:lnTo>
                  <a:lnTo>
                    <a:pt x="96532" y="16352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2" name="Freeform: Shape 61">
              <a:extLst>
                <a:ext uri="{FF2B5EF4-FFF2-40B4-BE49-F238E27FC236}">
                  <a16:creationId xmlns:a16="http://schemas.microsoft.com/office/drawing/2014/main" id="{46CDA9B9-726D-E501-DADC-462BA0B08FB5}"/>
                </a:ext>
              </a:extLst>
            </p:cNvPr>
            <p:cNvSpPr/>
            <p:nvPr/>
          </p:nvSpPr>
          <p:spPr>
            <a:xfrm>
              <a:off x="4315074" y="3511333"/>
              <a:ext cx="268108" cy="257396"/>
            </a:xfrm>
            <a:custGeom>
              <a:avLst/>
              <a:gdLst>
                <a:gd name="connsiteX0" fmla="*/ 217212 w 268108"/>
                <a:gd name="connsiteY0" fmla="*/ 249347 h 257396"/>
                <a:gd name="connsiteX1" fmla="*/ 214487 w 268108"/>
                <a:gd name="connsiteY1" fmla="*/ 249347 h 257396"/>
                <a:gd name="connsiteX2" fmla="*/ 211825 w 268108"/>
                <a:gd name="connsiteY2" fmla="*/ 249347 h 257396"/>
                <a:gd name="connsiteX3" fmla="*/ 209163 w 268108"/>
                <a:gd name="connsiteY3" fmla="*/ 249347 h 257396"/>
                <a:gd name="connsiteX4" fmla="*/ 206437 w 268108"/>
                <a:gd name="connsiteY4" fmla="*/ 249347 h 257396"/>
                <a:gd name="connsiteX5" fmla="*/ 203775 w 268108"/>
                <a:gd name="connsiteY5" fmla="*/ 249347 h 257396"/>
                <a:gd name="connsiteX6" fmla="*/ 201113 w 268108"/>
                <a:gd name="connsiteY6" fmla="*/ 249347 h 257396"/>
                <a:gd name="connsiteX7" fmla="*/ 198451 w 268108"/>
                <a:gd name="connsiteY7" fmla="*/ 249347 h 257396"/>
                <a:gd name="connsiteX8" fmla="*/ 195726 w 268108"/>
                <a:gd name="connsiteY8" fmla="*/ 249347 h 257396"/>
                <a:gd name="connsiteX9" fmla="*/ 198451 w 268108"/>
                <a:gd name="connsiteY9" fmla="*/ 252073 h 257396"/>
                <a:gd name="connsiteX10" fmla="*/ 201113 w 268108"/>
                <a:gd name="connsiteY10" fmla="*/ 254735 h 257396"/>
                <a:gd name="connsiteX11" fmla="*/ 198451 w 268108"/>
                <a:gd name="connsiteY11" fmla="*/ 254735 h 257396"/>
                <a:gd name="connsiteX12" fmla="*/ 195726 w 268108"/>
                <a:gd name="connsiteY12" fmla="*/ 254735 h 257396"/>
                <a:gd name="connsiteX13" fmla="*/ 193064 w 268108"/>
                <a:gd name="connsiteY13" fmla="*/ 254735 h 257396"/>
                <a:gd name="connsiteX14" fmla="*/ 193064 w 268108"/>
                <a:gd name="connsiteY14" fmla="*/ 257397 h 257396"/>
                <a:gd name="connsiteX15" fmla="*/ 190401 w 268108"/>
                <a:gd name="connsiteY15" fmla="*/ 257397 h 257396"/>
                <a:gd name="connsiteX16" fmla="*/ 187676 w 268108"/>
                <a:gd name="connsiteY16" fmla="*/ 257397 h 257396"/>
                <a:gd name="connsiteX17" fmla="*/ 185014 w 268108"/>
                <a:gd name="connsiteY17" fmla="*/ 257397 h 257396"/>
                <a:gd name="connsiteX18" fmla="*/ 185014 w 268108"/>
                <a:gd name="connsiteY18" fmla="*/ 254735 h 257396"/>
                <a:gd name="connsiteX19" fmla="*/ 182352 w 268108"/>
                <a:gd name="connsiteY19" fmla="*/ 254735 h 257396"/>
                <a:gd name="connsiteX20" fmla="*/ 179626 w 268108"/>
                <a:gd name="connsiteY20" fmla="*/ 254735 h 257396"/>
                <a:gd name="connsiteX21" fmla="*/ 179626 w 268108"/>
                <a:gd name="connsiteY21" fmla="*/ 252073 h 257396"/>
                <a:gd name="connsiteX22" fmla="*/ 176964 w 268108"/>
                <a:gd name="connsiteY22" fmla="*/ 252073 h 257396"/>
                <a:gd name="connsiteX23" fmla="*/ 174302 w 268108"/>
                <a:gd name="connsiteY23" fmla="*/ 252073 h 257396"/>
                <a:gd name="connsiteX24" fmla="*/ 174302 w 268108"/>
                <a:gd name="connsiteY24" fmla="*/ 254735 h 257396"/>
                <a:gd name="connsiteX25" fmla="*/ 171640 w 268108"/>
                <a:gd name="connsiteY25" fmla="*/ 254735 h 257396"/>
                <a:gd name="connsiteX26" fmla="*/ 171640 w 268108"/>
                <a:gd name="connsiteY26" fmla="*/ 252073 h 257396"/>
                <a:gd name="connsiteX27" fmla="*/ 171640 w 268108"/>
                <a:gd name="connsiteY27" fmla="*/ 249347 h 257396"/>
                <a:gd name="connsiteX28" fmla="*/ 168915 w 268108"/>
                <a:gd name="connsiteY28" fmla="*/ 249347 h 257396"/>
                <a:gd name="connsiteX29" fmla="*/ 166253 w 268108"/>
                <a:gd name="connsiteY29" fmla="*/ 249347 h 257396"/>
                <a:gd name="connsiteX30" fmla="*/ 163591 w 268108"/>
                <a:gd name="connsiteY30" fmla="*/ 249347 h 257396"/>
                <a:gd name="connsiteX31" fmla="*/ 160865 w 268108"/>
                <a:gd name="connsiteY31" fmla="*/ 249347 h 257396"/>
                <a:gd name="connsiteX32" fmla="*/ 160865 w 268108"/>
                <a:gd name="connsiteY32" fmla="*/ 246685 h 257396"/>
                <a:gd name="connsiteX33" fmla="*/ 163591 w 268108"/>
                <a:gd name="connsiteY33" fmla="*/ 246685 h 257396"/>
                <a:gd name="connsiteX34" fmla="*/ 163591 w 268108"/>
                <a:gd name="connsiteY34" fmla="*/ 244023 h 257396"/>
                <a:gd name="connsiteX35" fmla="*/ 160865 w 268108"/>
                <a:gd name="connsiteY35" fmla="*/ 244023 h 257396"/>
                <a:gd name="connsiteX36" fmla="*/ 128730 w 268108"/>
                <a:gd name="connsiteY36" fmla="*/ 185014 h 257396"/>
                <a:gd name="connsiteX37" fmla="*/ 50960 w 268108"/>
                <a:gd name="connsiteY37" fmla="*/ 99194 h 257396"/>
                <a:gd name="connsiteX38" fmla="*/ 48298 w 268108"/>
                <a:gd name="connsiteY38" fmla="*/ 96532 h 257396"/>
                <a:gd name="connsiteX39" fmla="*/ 50960 w 268108"/>
                <a:gd name="connsiteY39" fmla="*/ 93870 h 257396"/>
                <a:gd name="connsiteX40" fmla="*/ 48298 w 268108"/>
                <a:gd name="connsiteY40" fmla="*/ 93870 h 257396"/>
                <a:gd name="connsiteX41" fmla="*/ 45572 w 268108"/>
                <a:gd name="connsiteY41" fmla="*/ 91144 h 257396"/>
                <a:gd name="connsiteX42" fmla="*/ 42910 w 268108"/>
                <a:gd name="connsiteY42" fmla="*/ 88482 h 257396"/>
                <a:gd name="connsiteX43" fmla="*/ 40248 w 268108"/>
                <a:gd name="connsiteY43" fmla="*/ 85820 h 257396"/>
                <a:gd name="connsiteX44" fmla="*/ 37523 w 268108"/>
                <a:gd name="connsiteY44" fmla="*/ 85820 h 257396"/>
                <a:gd name="connsiteX45" fmla="*/ 37523 w 268108"/>
                <a:gd name="connsiteY45" fmla="*/ 83095 h 257396"/>
                <a:gd name="connsiteX46" fmla="*/ 34860 w 268108"/>
                <a:gd name="connsiteY46" fmla="*/ 83095 h 257396"/>
                <a:gd name="connsiteX47" fmla="*/ 32198 w 268108"/>
                <a:gd name="connsiteY47" fmla="*/ 83095 h 257396"/>
                <a:gd name="connsiteX48" fmla="*/ 32198 w 268108"/>
                <a:gd name="connsiteY48" fmla="*/ 80433 h 257396"/>
                <a:gd name="connsiteX49" fmla="*/ 32198 w 268108"/>
                <a:gd name="connsiteY49" fmla="*/ 77771 h 257396"/>
                <a:gd name="connsiteX50" fmla="*/ 29536 w 268108"/>
                <a:gd name="connsiteY50" fmla="*/ 77771 h 257396"/>
                <a:gd name="connsiteX51" fmla="*/ 29536 w 268108"/>
                <a:gd name="connsiteY51" fmla="*/ 75109 h 257396"/>
                <a:gd name="connsiteX52" fmla="*/ 29536 w 268108"/>
                <a:gd name="connsiteY52" fmla="*/ 72383 h 257396"/>
                <a:gd name="connsiteX53" fmla="*/ 26811 w 268108"/>
                <a:gd name="connsiteY53" fmla="*/ 72383 h 257396"/>
                <a:gd name="connsiteX54" fmla="*/ 26811 w 268108"/>
                <a:gd name="connsiteY54" fmla="*/ 69721 h 257396"/>
                <a:gd name="connsiteX55" fmla="*/ 24149 w 268108"/>
                <a:gd name="connsiteY55" fmla="*/ 69721 h 257396"/>
                <a:gd name="connsiteX56" fmla="*/ 24149 w 268108"/>
                <a:gd name="connsiteY56" fmla="*/ 67059 h 257396"/>
                <a:gd name="connsiteX57" fmla="*/ 24149 w 268108"/>
                <a:gd name="connsiteY57" fmla="*/ 64334 h 257396"/>
                <a:gd name="connsiteX58" fmla="*/ 24149 w 268108"/>
                <a:gd name="connsiteY58" fmla="*/ 61671 h 257396"/>
                <a:gd name="connsiteX59" fmla="*/ 24149 w 268108"/>
                <a:gd name="connsiteY59" fmla="*/ 59009 h 257396"/>
                <a:gd name="connsiteX60" fmla="*/ 26811 w 268108"/>
                <a:gd name="connsiteY60" fmla="*/ 56284 h 257396"/>
                <a:gd name="connsiteX61" fmla="*/ 26811 w 268108"/>
                <a:gd name="connsiteY61" fmla="*/ 53622 h 257396"/>
                <a:gd name="connsiteX62" fmla="*/ 24149 w 268108"/>
                <a:gd name="connsiteY62" fmla="*/ 50960 h 257396"/>
                <a:gd name="connsiteX63" fmla="*/ 21487 w 268108"/>
                <a:gd name="connsiteY63" fmla="*/ 50960 h 257396"/>
                <a:gd name="connsiteX64" fmla="*/ 21487 w 268108"/>
                <a:gd name="connsiteY64" fmla="*/ 48298 h 257396"/>
                <a:gd name="connsiteX65" fmla="*/ 21487 w 268108"/>
                <a:gd name="connsiteY65" fmla="*/ 45572 h 257396"/>
                <a:gd name="connsiteX66" fmla="*/ 18761 w 268108"/>
                <a:gd name="connsiteY66" fmla="*/ 45572 h 257396"/>
                <a:gd name="connsiteX67" fmla="*/ 18761 w 268108"/>
                <a:gd name="connsiteY67" fmla="*/ 42910 h 257396"/>
                <a:gd name="connsiteX68" fmla="*/ 16099 w 268108"/>
                <a:gd name="connsiteY68" fmla="*/ 42910 h 257396"/>
                <a:gd name="connsiteX69" fmla="*/ 13437 w 268108"/>
                <a:gd name="connsiteY69" fmla="*/ 42910 h 257396"/>
                <a:gd name="connsiteX70" fmla="*/ 10712 w 268108"/>
                <a:gd name="connsiteY70" fmla="*/ 42910 h 257396"/>
                <a:gd name="connsiteX71" fmla="*/ 10712 w 268108"/>
                <a:gd name="connsiteY71" fmla="*/ 40248 h 257396"/>
                <a:gd name="connsiteX72" fmla="*/ 8050 w 268108"/>
                <a:gd name="connsiteY72" fmla="*/ 40248 h 257396"/>
                <a:gd name="connsiteX73" fmla="*/ 8050 w 268108"/>
                <a:gd name="connsiteY73" fmla="*/ 42910 h 257396"/>
                <a:gd name="connsiteX74" fmla="*/ 5388 w 268108"/>
                <a:gd name="connsiteY74" fmla="*/ 42910 h 257396"/>
                <a:gd name="connsiteX75" fmla="*/ 2662 w 268108"/>
                <a:gd name="connsiteY75" fmla="*/ 42910 h 257396"/>
                <a:gd name="connsiteX76" fmla="*/ 0 w 268108"/>
                <a:gd name="connsiteY76" fmla="*/ 42910 h 257396"/>
                <a:gd name="connsiteX77" fmla="*/ 0 w 268108"/>
                <a:gd name="connsiteY77" fmla="*/ 40248 h 257396"/>
                <a:gd name="connsiteX78" fmla="*/ 2662 w 268108"/>
                <a:gd name="connsiteY78" fmla="*/ 40248 h 257396"/>
                <a:gd name="connsiteX79" fmla="*/ 5388 w 268108"/>
                <a:gd name="connsiteY79" fmla="*/ 37522 h 257396"/>
                <a:gd name="connsiteX80" fmla="*/ 5388 w 268108"/>
                <a:gd name="connsiteY80" fmla="*/ 34860 h 257396"/>
                <a:gd name="connsiteX81" fmla="*/ 5388 w 268108"/>
                <a:gd name="connsiteY81" fmla="*/ 32198 h 257396"/>
                <a:gd name="connsiteX82" fmla="*/ 8050 w 268108"/>
                <a:gd name="connsiteY82" fmla="*/ 29473 h 257396"/>
                <a:gd name="connsiteX83" fmla="*/ 13437 w 268108"/>
                <a:gd name="connsiteY83" fmla="*/ 29473 h 257396"/>
                <a:gd name="connsiteX84" fmla="*/ 16099 w 268108"/>
                <a:gd name="connsiteY84" fmla="*/ 26811 h 257396"/>
                <a:gd name="connsiteX85" fmla="*/ 18761 w 268108"/>
                <a:gd name="connsiteY85" fmla="*/ 24149 h 257396"/>
                <a:gd name="connsiteX86" fmla="*/ 18761 w 268108"/>
                <a:gd name="connsiteY86" fmla="*/ 21423 h 257396"/>
                <a:gd name="connsiteX87" fmla="*/ 21487 w 268108"/>
                <a:gd name="connsiteY87" fmla="*/ 21423 h 257396"/>
                <a:gd name="connsiteX88" fmla="*/ 24149 w 268108"/>
                <a:gd name="connsiteY88" fmla="*/ 18761 h 257396"/>
                <a:gd name="connsiteX89" fmla="*/ 24149 w 268108"/>
                <a:gd name="connsiteY89" fmla="*/ 16099 h 257396"/>
                <a:gd name="connsiteX90" fmla="*/ 26811 w 268108"/>
                <a:gd name="connsiteY90" fmla="*/ 13437 h 257396"/>
                <a:gd name="connsiteX91" fmla="*/ 29536 w 268108"/>
                <a:gd name="connsiteY91" fmla="*/ 13437 h 257396"/>
                <a:gd name="connsiteX92" fmla="*/ 32198 w 268108"/>
                <a:gd name="connsiteY92" fmla="*/ 13437 h 257396"/>
                <a:gd name="connsiteX93" fmla="*/ 32198 w 268108"/>
                <a:gd name="connsiteY93" fmla="*/ 10712 h 257396"/>
                <a:gd name="connsiteX94" fmla="*/ 34860 w 268108"/>
                <a:gd name="connsiteY94" fmla="*/ 5388 h 257396"/>
                <a:gd name="connsiteX95" fmla="*/ 37523 w 268108"/>
                <a:gd name="connsiteY95" fmla="*/ 5388 h 257396"/>
                <a:gd name="connsiteX96" fmla="*/ 40248 w 268108"/>
                <a:gd name="connsiteY96" fmla="*/ 5388 h 257396"/>
                <a:gd name="connsiteX97" fmla="*/ 40248 w 268108"/>
                <a:gd name="connsiteY97" fmla="*/ 2662 h 257396"/>
                <a:gd name="connsiteX98" fmla="*/ 42910 w 268108"/>
                <a:gd name="connsiteY98" fmla="*/ 2662 h 257396"/>
                <a:gd name="connsiteX99" fmla="*/ 48298 w 268108"/>
                <a:gd name="connsiteY99" fmla="*/ 5388 h 257396"/>
                <a:gd name="connsiteX100" fmla="*/ 50960 w 268108"/>
                <a:gd name="connsiteY100" fmla="*/ 5388 h 257396"/>
                <a:gd name="connsiteX101" fmla="*/ 50960 w 268108"/>
                <a:gd name="connsiteY101" fmla="*/ 2662 h 257396"/>
                <a:gd name="connsiteX102" fmla="*/ 53622 w 268108"/>
                <a:gd name="connsiteY102" fmla="*/ 2662 h 257396"/>
                <a:gd name="connsiteX103" fmla="*/ 56347 w 268108"/>
                <a:gd name="connsiteY103" fmla="*/ 2662 h 257396"/>
                <a:gd name="connsiteX104" fmla="*/ 59009 w 268108"/>
                <a:gd name="connsiteY104" fmla="*/ 0 h 257396"/>
                <a:gd name="connsiteX105" fmla="*/ 61671 w 268108"/>
                <a:gd name="connsiteY105" fmla="*/ 0 h 257396"/>
                <a:gd name="connsiteX106" fmla="*/ 61671 w 268108"/>
                <a:gd name="connsiteY106" fmla="*/ 2662 h 257396"/>
                <a:gd name="connsiteX107" fmla="*/ 64334 w 268108"/>
                <a:gd name="connsiteY107" fmla="*/ 2662 h 257396"/>
                <a:gd name="connsiteX108" fmla="*/ 64334 w 268108"/>
                <a:gd name="connsiteY108" fmla="*/ 5388 h 257396"/>
                <a:gd name="connsiteX109" fmla="*/ 67059 w 268108"/>
                <a:gd name="connsiteY109" fmla="*/ 8050 h 257396"/>
                <a:gd name="connsiteX110" fmla="*/ 69721 w 268108"/>
                <a:gd name="connsiteY110" fmla="*/ 8050 h 257396"/>
                <a:gd name="connsiteX111" fmla="*/ 72383 w 268108"/>
                <a:gd name="connsiteY111" fmla="*/ 10712 h 257396"/>
                <a:gd name="connsiteX112" fmla="*/ 75108 w 268108"/>
                <a:gd name="connsiteY112" fmla="*/ 10712 h 257396"/>
                <a:gd name="connsiteX113" fmla="*/ 77771 w 268108"/>
                <a:gd name="connsiteY113" fmla="*/ 13437 h 257396"/>
                <a:gd name="connsiteX114" fmla="*/ 80433 w 268108"/>
                <a:gd name="connsiteY114" fmla="*/ 13437 h 257396"/>
                <a:gd name="connsiteX115" fmla="*/ 83158 w 268108"/>
                <a:gd name="connsiteY115" fmla="*/ 16099 h 257396"/>
                <a:gd name="connsiteX116" fmla="*/ 85820 w 268108"/>
                <a:gd name="connsiteY116" fmla="*/ 16099 h 257396"/>
                <a:gd name="connsiteX117" fmla="*/ 88482 w 268108"/>
                <a:gd name="connsiteY117" fmla="*/ 16099 h 257396"/>
                <a:gd name="connsiteX118" fmla="*/ 91144 w 268108"/>
                <a:gd name="connsiteY118" fmla="*/ 16099 h 257396"/>
                <a:gd name="connsiteX119" fmla="*/ 93870 w 268108"/>
                <a:gd name="connsiteY119" fmla="*/ 16099 h 257396"/>
                <a:gd name="connsiteX120" fmla="*/ 96532 w 268108"/>
                <a:gd name="connsiteY120" fmla="*/ 16099 h 257396"/>
                <a:gd name="connsiteX121" fmla="*/ 99194 w 268108"/>
                <a:gd name="connsiteY121" fmla="*/ 16099 h 257396"/>
                <a:gd name="connsiteX122" fmla="*/ 101919 w 268108"/>
                <a:gd name="connsiteY122" fmla="*/ 16099 h 257396"/>
                <a:gd name="connsiteX123" fmla="*/ 104581 w 268108"/>
                <a:gd name="connsiteY123" fmla="*/ 13437 h 257396"/>
                <a:gd name="connsiteX124" fmla="*/ 109969 w 268108"/>
                <a:gd name="connsiteY124" fmla="*/ 13437 h 257396"/>
                <a:gd name="connsiteX125" fmla="*/ 112631 w 268108"/>
                <a:gd name="connsiteY125" fmla="*/ 16099 h 257396"/>
                <a:gd name="connsiteX126" fmla="*/ 112631 w 268108"/>
                <a:gd name="connsiteY126" fmla="*/ 18761 h 257396"/>
                <a:gd name="connsiteX127" fmla="*/ 115293 w 268108"/>
                <a:gd name="connsiteY127" fmla="*/ 18761 h 257396"/>
                <a:gd name="connsiteX128" fmla="*/ 117955 w 268108"/>
                <a:gd name="connsiteY128" fmla="*/ 18761 h 257396"/>
                <a:gd name="connsiteX129" fmla="*/ 117955 w 268108"/>
                <a:gd name="connsiteY129" fmla="*/ 16099 h 257396"/>
                <a:gd name="connsiteX130" fmla="*/ 120681 w 268108"/>
                <a:gd name="connsiteY130" fmla="*/ 16099 h 257396"/>
                <a:gd name="connsiteX131" fmla="*/ 120681 w 268108"/>
                <a:gd name="connsiteY131" fmla="*/ 13437 h 257396"/>
                <a:gd name="connsiteX132" fmla="*/ 123343 w 268108"/>
                <a:gd name="connsiteY132" fmla="*/ 13437 h 257396"/>
                <a:gd name="connsiteX133" fmla="*/ 126005 w 268108"/>
                <a:gd name="connsiteY133" fmla="*/ 13437 h 257396"/>
                <a:gd name="connsiteX134" fmla="*/ 126005 w 268108"/>
                <a:gd name="connsiteY134" fmla="*/ 16099 h 257396"/>
                <a:gd name="connsiteX135" fmla="*/ 128730 w 268108"/>
                <a:gd name="connsiteY135" fmla="*/ 16099 h 257396"/>
                <a:gd name="connsiteX136" fmla="*/ 128730 w 268108"/>
                <a:gd name="connsiteY136" fmla="*/ 18761 h 257396"/>
                <a:gd name="connsiteX137" fmla="*/ 128730 w 268108"/>
                <a:gd name="connsiteY137" fmla="*/ 21423 h 257396"/>
                <a:gd name="connsiteX138" fmla="*/ 131392 w 268108"/>
                <a:gd name="connsiteY138" fmla="*/ 21423 h 257396"/>
                <a:gd name="connsiteX139" fmla="*/ 131392 w 268108"/>
                <a:gd name="connsiteY139" fmla="*/ 24149 h 257396"/>
                <a:gd name="connsiteX140" fmla="*/ 131392 w 268108"/>
                <a:gd name="connsiteY140" fmla="*/ 26811 h 257396"/>
                <a:gd name="connsiteX141" fmla="*/ 134054 w 268108"/>
                <a:gd name="connsiteY141" fmla="*/ 26811 h 257396"/>
                <a:gd name="connsiteX142" fmla="*/ 136780 w 268108"/>
                <a:gd name="connsiteY142" fmla="*/ 26811 h 257396"/>
                <a:gd name="connsiteX143" fmla="*/ 136780 w 268108"/>
                <a:gd name="connsiteY143" fmla="*/ 29473 h 257396"/>
                <a:gd name="connsiteX144" fmla="*/ 139442 w 268108"/>
                <a:gd name="connsiteY144" fmla="*/ 29473 h 257396"/>
                <a:gd name="connsiteX145" fmla="*/ 142104 w 268108"/>
                <a:gd name="connsiteY145" fmla="*/ 32198 h 257396"/>
                <a:gd name="connsiteX146" fmla="*/ 142104 w 268108"/>
                <a:gd name="connsiteY146" fmla="*/ 34860 h 257396"/>
                <a:gd name="connsiteX147" fmla="*/ 142104 w 268108"/>
                <a:gd name="connsiteY147" fmla="*/ 37522 h 257396"/>
                <a:gd name="connsiteX148" fmla="*/ 144829 w 268108"/>
                <a:gd name="connsiteY148" fmla="*/ 37522 h 257396"/>
                <a:gd name="connsiteX149" fmla="*/ 147491 w 268108"/>
                <a:gd name="connsiteY149" fmla="*/ 34860 h 257396"/>
                <a:gd name="connsiteX150" fmla="*/ 150153 w 268108"/>
                <a:gd name="connsiteY150" fmla="*/ 34860 h 257396"/>
                <a:gd name="connsiteX151" fmla="*/ 150153 w 268108"/>
                <a:gd name="connsiteY151" fmla="*/ 32198 h 257396"/>
                <a:gd name="connsiteX152" fmla="*/ 152816 w 268108"/>
                <a:gd name="connsiteY152" fmla="*/ 29473 h 257396"/>
                <a:gd name="connsiteX153" fmla="*/ 152816 w 268108"/>
                <a:gd name="connsiteY153" fmla="*/ 26811 h 257396"/>
                <a:gd name="connsiteX154" fmla="*/ 155541 w 268108"/>
                <a:gd name="connsiteY154" fmla="*/ 26811 h 257396"/>
                <a:gd name="connsiteX155" fmla="*/ 155541 w 268108"/>
                <a:gd name="connsiteY155" fmla="*/ 24149 h 257396"/>
                <a:gd name="connsiteX156" fmla="*/ 155541 w 268108"/>
                <a:gd name="connsiteY156" fmla="*/ 21423 h 257396"/>
                <a:gd name="connsiteX157" fmla="*/ 158203 w 268108"/>
                <a:gd name="connsiteY157" fmla="*/ 21423 h 257396"/>
                <a:gd name="connsiteX158" fmla="*/ 158203 w 268108"/>
                <a:gd name="connsiteY158" fmla="*/ 18761 h 257396"/>
                <a:gd name="connsiteX159" fmla="*/ 160865 w 268108"/>
                <a:gd name="connsiteY159" fmla="*/ 18761 h 257396"/>
                <a:gd name="connsiteX160" fmla="*/ 163591 w 268108"/>
                <a:gd name="connsiteY160" fmla="*/ 18761 h 257396"/>
                <a:gd name="connsiteX161" fmla="*/ 166253 w 268108"/>
                <a:gd name="connsiteY161" fmla="*/ 18761 h 257396"/>
                <a:gd name="connsiteX162" fmla="*/ 168915 w 268108"/>
                <a:gd name="connsiteY162" fmla="*/ 18761 h 257396"/>
                <a:gd name="connsiteX163" fmla="*/ 171640 w 268108"/>
                <a:gd name="connsiteY163" fmla="*/ 18761 h 257396"/>
                <a:gd name="connsiteX164" fmla="*/ 174302 w 268108"/>
                <a:gd name="connsiteY164" fmla="*/ 18761 h 257396"/>
                <a:gd name="connsiteX165" fmla="*/ 176964 w 268108"/>
                <a:gd name="connsiteY165" fmla="*/ 18761 h 257396"/>
                <a:gd name="connsiteX166" fmla="*/ 176964 w 268108"/>
                <a:gd name="connsiteY166" fmla="*/ 21423 h 257396"/>
                <a:gd name="connsiteX167" fmla="*/ 179626 w 268108"/>
                <a:gd name="connsiteY167" fmla="*/ 21423 h 257396"/>
                <a:gd name="connsiteX168" fmla="*/ 179626 w 268108"/>
                <a:gd name="connsiteY168" fmla="*/ 24149 h 257396"/>
                <a:gd name="connsiteX169" fmla="*/ 176964 w 268108"/>
                <a:gd name="connsiteY169" fmla="*/ 24149 h 257396"/>
                <a:gd name="connsiteX170" fmla="*/ 179626 w 268108"/>
                <a:gd name="connsiteY170" fmla="*/ 24149 h 257396"/>
                <a:gd name="connsiteX171" fmla="*/ 179626 w 268108"/>
                <a:gd name="connsiteY171" fmla="*/ 26811 h 257396"/>
                <a:gd name="connsiteX172" fmla="*/ 182352 w 268108"/>
                <a:gd name="connsiteY172" fmla="*/ 26811 h 257396"/>
                <a:gd name="connsiteX173" fmla="*/ 182352 w 268108"/>
                <a:gd name="connsiteY173" fmla="*/ 29473 h 257396"/>
                <a:gd name="connsiteX174" fmla="*/ 185014 w 268108"/>
                <a:gd name="connsiteY174" fmla="*/ 32198 h 257396"/>
                <a:gd name="connsiteX175" fmla="*/ 185014 w 268108"/>
                <a:gd name="connsiteY175" fmla="*/ 34860 h 257396"/>
                <a:gd name="connsiteX176" fmla="*/ 187676 w 268108"/>
                <a:gd name="connsiteY176" fmla="*/ 40248 h 257396"/>
                <a:gd name="connsiteX177" fmla="*/ 190401 w 268108"/>
                <a:gd name="connsiteY177" fmla="*/ 40248 h 257396"/>
                <a:gd name="connsiteX178" fmla="*/ 190401 w 268108"/>
                <a:gd name="connsiteY178" fmla="*/ 42910 h 257396"/>
                <a:gd name="connsiteX179" fmla="*/ 193064 w 268108"/>
                <a:gd name="connsiteY179" fmla="*/ 42910 h 257396"/>
                <a:gd name="connsiteX180" fmla="*/ 193064 w 268108"/>
                <a:gd name="connsiteY180" fmla="*/ 45572 h 257396"/>
                <a:gd name="connsiteX181" fmla="*/ 195726 w 268108"/>
                <a:gd name="connsiteY181" fmla="*/ 45572 h 257396"/>
                <a:gd name="connsiteX182" fmla="*/ 198451 w 268108"/>
                <a:gd name="connsiteY182" fmla="*/ 45572 h 257396"/>
                <a:gd name="connsiteX183" fmla="*/ 201113 w 268108"/>
                <a:gd name="connsiteY183" fmla="*/ 48298 h 257396"/>
                <a:gd name="connsiteX184" fmla="*/ 203775 w 268108"/>
                <a:gd name="connsiteY184" fmla="*/ 48298 h 257396"/>
                <a:gd name="connsiteX185" fmla="*/ 206437 w 268108"/>
                <a:gd name="connsiteY185" fmla="*/ 50960 h 257396"/>
                <a:gd name="connsiteX186" fmla="*/ 206437 w 268108"/>
                <a:gd name="connsiteY186" fmla="*/ 53622 h 257396"/>
                <a:gd name="connsiteX187" fmla="*/ 209163 w 268108"/>
                <a:gd name="connsiteY187" fmla="*/ 53622 h 257396"/>
                <a:gd name="connsiteX188" fmla="*/ 211825 w 268108"/>
                <a:gd name="connsiteY188" fmla="*/ 53622 h 257396"/>
                <a:gd name="connsiteX189" fmla="*/ 211825 w 268108"/>
                <a:gd name="connsiteY189" fmla="*/ 56284 h 257396"/>
                <a:gd name="connsiteX190" fmla="*/ 214487 w 268108"/>
                <a:gd name="connsiteY190" fmla="*/ 56284 h 257396"/>
                <a:gd name="connsiteX191" fmla="*/ 217212 w 268108"/>
                <a:gd name="connsiteY191" fmla="*/ 56284 h 257396"/>
                <a:gd name="connsiteX192" fmla="*/ 219874 w 268108"/>
                <a:gd name="connsiteY192" fmla="*/ 56284 h 257396"/>
                <a:gd name="connsiteX193" fmla="*/ 222536 w 268108"/>
                <a:gd name="connsiteY193" fmla="*/ 59009 h 257396"/>
                <a:gd name="connsiteX194" fmla="*/ 225262 w 268108"/>
                <a:gd name="connsiteY194" fmla="*/ 59009 h 257396"/>
                <a:gd name="connsiteX195" fmla="*/ 225262 w 268108"/>
                <a:gd name="connsiteY195" fmla="*/ 61671 h 257396"/>
                <a:gd name="connsiteX196" fmla="*/ 227924 w 268108"/>
                <a:gd name="connsiteY196" fmla="*/ 61671 h 257396"/>
                <a:gd name="connsiteX197" fmla="*/ 230586 w 268108"/>
                <a:gd name="connsiteY197" fmla="*/ 61671 h 257396"/>
                <a:gd name="connsiteX198" fmla="*/ 230586 w 268108"/>
                <a:gd name="connsiteY198" fmla="*/ 64334 h 257396"/>
                <a:gd name="connsiteX199" fmla="*/ 233248 w 268108"/>
                <a:gd name="connsiteY199" fmla="*/ 67059 h 257396"/>
                <a:gd name="connsiteX200" fmla="*/ 235974 w 268108"/>
                <a:gd name="connsiteY200" fmla="*/ 67059 h 257396"/>
                <a:gd name="connsiteX201" fmla="*/ 238636 w 268108"/>
                <a:gd name="connsiteY201" fmla="*/ 69721 h 257396"/>
                <a:gd name="connsiteX202" fmla="*/ 241298 w 268108"/>
                <a:gd name="connsiteY202" fmla="*/ 69721 h 257396"/>
                <a:gd name="connsiteX203" fmla="*/ 244023 w 268108"/>
                <a:gd name="connsiteY203" fmla="*/ 69721 h 257396"/>
                <a:gd name="connsiteX204" fmla="*/ 246685 w 268108"/>
                <a:gd name="connsiteY204" fmla="*/ 69721 h 257396"/>
                <a:gd name="connsiteX205" fmla="*/ 249347 w 268108"/>
                <a:gd name="connsiteY205" fmla="*/ 69721 h 257396"/>
                <a:gd name="connsiteX206" fmla="*/ 252073 w 268108"/>
                <a:gd name="connsiteY206" fmla="*/ 69721 h 257396"/>
                <a:gd name="connsiteX207" fmla="*/ 254735 w 268108"/>
                <a:gd name="connsiteY207" fmla="*/ 72383 h 257396"/>
                <a:gd name="connsiteX208" fmla="*/ 257397 w 268108"/>
                <a:gd name="connsiteY208" fmla="*/ 72383 h 257396"/>
                <a:gd name="connsiteX209" fmla="*/ 260122 w 268108"/>
                <a:gd name="connsiteY209" fmla="*/ 72383 h 257396"/>
                <a:gd name="connsiteX210" fmla="*/ 260122 w 268108"/>
                <a:gd name="connsiteY210" fmla="*/ 75109 h 257396"/>
                <a:gd name="connsiteX211" fmla="*/ 260122 w 268108"/>
                <a:gd name="connsiteY211" fmla="*/ 80433 h 257396"/>
                <a:gd name="connsiteX212" fmla="*/ 257397 w 268108"/>
                <a:gd name="connsiteY212" fmla="*/ 83095 h 257396"/>
                <a:gd name="connsiteX213" fmla="*/ 254735 w 268108"/>
                <a:gd name="connsiteY213" fmla="*/ 83095 h 257396"/>
                <a:gd name="connsiteX214" fmla="*/ 252073 w 268108"/>
                <a:gd name="connsiteY214" fmla="*/ 85820 h 257396"/>
                <a:gd name="connsiteX215" fmla="*/ 249347 w 268108"/>
                <a:gd name="connsiteY215" fmla="*/ 88482 h 257396"/>
                <a:gd name="connsiteX216" fmla="*/ 249347 w 268108"/>
                <a:gd name="connsiteY216" fmla="*/ 91144 h 257396"/>
                <a:gd name="connsiteX217" fmla="*/ 249347 w 268108"/>
                <a:gd name="connsiteY217" fmla="*/ 93870 h 257396"/>
                <a:gd name="connsiteX218" fmla="*/ 252073 w 268108"/>
                <a:gd name="connsiteY218" fmla="*/ 93870 h 257396"/>
                <a:gd name="connsiteX219" fmla="*/ 254735 w 268108"/>
                <a:gd name="connsiteY219" fmla="*/ 91144 h 257396"/>
                <a:gd name="connsiteX220" fmla="*/ 257397 w 268108"/>
                <a:gd name="connsiteY220" fmla="*/ 91144 h 257396"/>
                <a:gd name="connsiteX221" fmla="*/ 260122 w 268108"/>
                <a:gd name="connsiteY221" fmla="*/ 91144 h 257396"/>
                <a:gd name="connsiteX222" fmla="*/ 260122 w 268108"/>
                <a:gd name="connsiteY222" fmla="*/ 93870 h 257396"/>
                <a:gd name="connsiteX223" fmla="*/ 262785 w 268108"/>
                <a:gd name="connsiteY223" fmla="*/ 96532 h 257396"/>
                <a:gd name="connsiteX224" fmla="*/ 262785 w 268108"/>
                <a:gd name="connsiteY224" fmla="*/ 99194 h 257396"/>
                <a:gd name="connsiteX225" fmla="*/ 265446 w 268108"/>
                <a:gd name="connsiteY225" fmla="*/ 99194 h 257396"/>
                <a:gd name="connsiteX226" fmla="*/ 265446 w 268108"/>
                <a:gd name="connsiteY226" fmla="*/ 101919 h 257396"/>
                <a:gd name="connsiteX227" fmla="*/ 268109 w 268108"/>
                <a:gd name="connsiteY227" fmla="*/ 101919 h 257396"/>
                <a:gd name="connsiteX228" fmla="*/ 268109 w 268108"/>
                <a:gd name="connsiteY228" fmla="*/ 104581 h 257396"/>
                <a:gd name="connsiteX229" fmla="*/ 268109 w 268108"/>
                <a:gd name="connsiteY229" fmla="*/ 107243 h 257396"/>
                <a:gd name="connsiteX230" fmla="*/ 268109 w 268108"/>
                <a:gd name="connsiteY230" fmla="*/ 109906 h 257396"/>
                <a:gd name="connsiteX231" fmla="*/ 268109 w 268108"/>
                <a:gd name="connsiteY231" fmla="*/ 112631 h 257396"/>
                <a:gd name="connsiteX232" fmla="*/ 268109 w 268108"/>
                <a:gd name="connsiteY232" fmla="*/ 115293 h 257396"/>
                <a:gd name="connsiteX233" fmla="*/ 268109 w 268108"/>
                <a:gd name="connsiteY233" fmla="*/ 117955 h 257396"/>
                <a:gd name="connsiteX234" fmla="*/ 265446 w 268108"/>
                <a:gd name="connsiteY234" fmla="*/ 120681 h 257396"/>
                <a:gd name="connsiteX235" fmla="*/ 265446 w 268108"/>
                <a:gd name="connsiteY235" fmla="*/ 123343 h 257396"/>
                <a:gd name="connsiteX236" fmla="*/ 262785 w 268108"/>
                <a:gd name="connsiteY236" fmla="*/ 123343 h 257396"/>
                <a:gd name="connsiteX237" fmla="*/ 260122 w 268108"/>
                <a:gd name="connsiteY237" fmla="*/ 126005 h 257396"/>
                <a:gd name="connsiteX238" fmla="*/ 257397 w 268108"/>
                <a:gd name="connsiteY238" fmla="*/ 126005 h 257396"/>
                <a:gd name="connsiteX239" fmla="*/ 257397 w 268108"/>
                <a:gd name="connsiteY239" fmla="*/ 128730 h 257396"/>
                <a:gd name="connsiteX240" fmla="*/ 254735 w 268108"/>
                <a:gd name="connsiteY240" fmla="*/ 128730 h 257396"/>
                <a:gd name="connsiteX241" fmla="*/ 252073 w 268108"/>
                <a:gd name="connsiteY241" fmla="*/ 128730 h 257396"/>
                <a:gd name="connsiteX242" fmla="*/ 249347 w 268108"/>
                <a:gd name="connsiteY242" fmla="*/ 128730 h 257396"/>
                <a:gd name="connsiteX243" fmla="*/ 246685 w 268108"/>
                <a:gd name="connsiteY243" fmla="*/ 128730 h 257396"/>
                <a:gd name="connsiteX244" fmla="*/ 244023 w 268108"/>
                <a:gd name="connsiteY244" fmla="*/ 128730 h 257396"/>
                <a:gd name="connsiteX245" fmla="*/ 241298 w 268108"/>
                <a:gd name="connsiteY245" fmla="*/ 128730 h 257396"/>
                <a:gd name="connsiteX246" fmla="*/ 238636 w 268108"/>
                <a:gd name="connsiteY246" fmla="*/ 128730 h 257396"/>
                <a:gd name="connsiteX247" fmla="*/ 235974 w 268108"/>
                <a:gd name="connsiteY247" fmla="*/ 128730 h 257396"/>
                <a:gd name="connsiteX248" fmla="*/ 233248 w 268108"/>
                <a:gd name="connsiteY248" fmla="*/ 126005 h 257396"/>
                <a:gd name="connsiteX249" fmla="*/ 230586 w 268108"/>
                <a:gd name="connsiteY249" fmla="*/ 126005 h 257396"/>
                <a:gd name="connsiteX250" fmla="*/ 225262 w 268108"/>
                <a:gd name="connsiteY250" fmla="*/ 126005 h 257396"/>
                <a:gd name="connsiteX251" fmla="*/ 222536 w 268108"/>
                <a:gd name="connsiteY251" fmla="*/ 126005 h 257396"/>
                <a:gd name="connsiteX252" fmla="*/ 219874 w 268108"/>
                <a:gd name="connsiteY252" fmla="*/ 126005 h 257396"/>
                <a:gd name="connsiteX253" fmla="*/ 219874 w 268108"/>
                <a:gd name="connsiteY253" fmla="*/ 128730 h 257396"/>
                <a:gd name="connsiteX254" fmla="*/ 217212 w 268108"/>
                <a:gd name="connsiteY254" fmla="*/ 128730 h 257396"/>
                <a:gd name="connsiteX255" fmla="*/ 214487 w 268108"/>
                <a:gd name="connsiteY255" fmla="*/ 131392 h 257396"/>
                <a:gd name="connsiteX256" fmla="*/ 211825 w 268108"/>
                <a:gd name="connsiteY256" fmla="*/ 131392 h 257396"/>
                <a:gd name="connsiteX257" fmla="*/ 211825 w 268108"/>
                <a:gd name="connsiteY257" fmla="*/ 134054 h 257396"/>
                <a:gd name="connsiteX258" fmla="*/ 209163 w 268108"/>
                <a:gd name="connsiteY258" fmla="*/ 134054 h 257396"/>
                <a:gd name="connsiteX259" fmla="*/ 209163 w 268108"/>
                <a:gd name="connsiteY259" fmla="*/ 136780 h 257396"/>
                <a:gd name="connsiteX260" fmla="*/ 206437 w 268108"/>
                <a:gd name="connsiteY260" fmla="*/ 139442 h 257396"/>
                <a:gd name="connsiteX261" fmla="*/ 206437 w 268108"/>
                <a:gd name="connsiteY261" fmla="*/ 142104 h 257396"/>
                <a:gd name="connsiteX262" fmla="*/ 206437 w 268108"/>
                <a:gd name="connsiteY262" fmla="*/ 144766 h 257396"/>
                <a:gd name="connsiteX263" fmla="*/ 206437 w 268108"/>
                <a:gd name="connsiteY263" fmla="*/ 147491 h 257396"/>
                <a:gd name="connsiteX264" fmla="*/ 203775 w 268108"/>
                <a:gd name="connsiteY264" fmla="*/ 147491 h 257396"/>
                <a:gd name="connsiteX265" fmla="*/ 203775 w 268108"/>
                <a:gd name="connsiteY265" fmla="*/ 150153 h 257396"/>
                <a:gd name="connsiteX266" fmla="*/ 201113 w 268108"/>
                <a:gd name="connsiteY266" fmla="*/ 150153 h 257396"/>
                <a:gd name="connsiteX267" fmla="*/ 198451 w 268108"/>
                <a:gd name="connsiteY267" fmla="*/ 150153 h 257396"/>
                <a:gd name="connsiteX268" fmla="*/ 198451 w 268108"/>
                <a:gd name="connsiteY268" fmla="*/ 152815 h 257396"/>
                <a:gd name="connsiteX269" fmla="*/ 195726 w 268108"/>
                <a:gd name="connsiteY269" fmla="*/ 155541 h 257396"/>
                <a:gd name="connsiteX270" fmla="*/ 195726 w 268108"/>
                <a:gd name="connsiteY270" fmla="*/ 158203 h 257396"/>
                <a:gd name="connsiteX271" fmla="*/ 195726 w 268108"/>
                <a:gd name="connsiteY271" fmla="*/ 160865 h 257396"/>
                <a:gd name="connsiteX272" fmla="*/ 195726 w 268108"/>
                <a:gd name="connsiteY272" fmla="*/ 163591 h 257396"/>
                <a:gd name="connsiteX273" fmla="*/ 195726 w 268108"/>
                <a:gd name="connsiteY273" fmla="*/ 166253 h 257396"/>
                <a:gd name="connsiteX274" fmla="*/ 195726 w 268108"/>
                <a:gd name="connsiteY274" fmla="*/ 168915 h 257396"/>
                <a:gd name="connsiteX275" fmla="*/ 193064 w 268108"/>
                <a:gd name="connsiteY275" fmla="*/ 171577 h 257396"/>
                <a:gd name="connsiteX276" fmla="*/ 193064 w 268108"/>
                <a:gd name="connsiteY276" fmla="*/ 174302 h 257396"/>
                <a:gd name="connsiteX277" fmla="*/ 193064 w 268108"/>
                <a:gd name="connsiteY277" fmla="*/ 176964 h 257396"/>
                <a:gd name="connsiteX278" fmla="*/ 195726 w 268108"/>
                <a:gd name="connsiteY278" fmla="*/ 176964 h 257396"/>
                <a:gd name="connsiteX279" fmla="*/ 198451 w 268108"/>
                <a:gd name="connsiteY279" fmla="*/ 176964 h 257396"/>
                <a:gd name="connsiteX280" fmla="*/ 201113 w 268108"/>
                <a:gd name="connsiteY280" fmla="*/ 176964 h 257396"/>
                <a:gd name="connsiteX281" fmla="*/ 201113 w 268108"/>
                <a:gd name="connsiteY281" fmla="*/ 179627 h 257396"/>
                <a:gd name="connsiteX282" fmla="*/ 201113 w 268108"/>
                <a:gd name="connsiteY282" fmla="*/ 182352 h 257396"/>
                <a:gd name="connsiteX283" fmla="*/ 201113 w 268108"/>
                <a:gd name="connsiteY283" fmla="*/ 185014 h 257396"/>
                <a:gd name="connsiteX284" fmla="*/ 201113 w 268108"/>
                <a:gd name="connsiteY284" fmla="*/ 187676 h 257396"/>
                <a:gd name="connsiteX285" fmla="*/ 201113 w 268108"/>
                <a:gd name="connsiteY285" fmla="*/ 190402 h 257396"/>
                <a:gd name="connsiteX286" fmla="*/ 203775 w 268108"/>
                <a:gd name="connsiteY286" fmla="*/ 193064 h 257396"/>
                <a:gd name="connsiteX287" fmla="*/ 206437 w 268108"/>
                <a:gd name="connsiteY287" fmla="*/ 195726 h 257396"/>
                <a:gd name="connsiteX288" fmla="*/ 209163 w 268108"/>
                <a:gd name="connsiteY288" fmla="*/ 198451 h 257396"/>
                <a:gd name="connsiteX289" fmla="*/ 209163 w 268108"/>
                <a:gd name="connsiteY289" fmla="*/ 201113 h 257396"/>
                <a:gd name="connsiteX290" fmla="*/ 211825 w 268108"/>
                <a:gd name="connsiteY290" fmla="*/ 203775 h 257396"/>
                <a:gd name="connsiteX291" fmla="*/ 211825 w 268108"/>
                <a:gd name="connsiteY291" fmla="*/ 206437 h 257396"/>
                <a:gd name="connsiteX292" fmla="*/ 214487 w 268108"/>
                <a:gd name="connsiteY292" fmla="*/ 206437 h 257396"/>
                <a:gd name="connsiteX293" fmla="*/ 214487 w 268108"/>
                <a:gd name="connsiteY293" fmla="*/ 209163 h 257396"/>
                <a:gd name="connsiteX294" fmla="*/ 214487 w 268108"/>
                <a:gd name="connsiteY294" fmla="*/ 211825 h 257396"/>
                <a:gd name="connsiteX295" fmla="*/ 214487 w 268108"/>
                <a:gd name="connsiteY295" fmla="*/ 214487 h 257396"/>
                <a:gd name="connsiteX296" fmla="*/ 214487 w 268108"/>
                <a:gd name="connsiteY296" fmla="*/ 217212 h 257396"/>
                <a:gd name="connsiteX297" fmla="*/ 214487 w 268108"/>
                <a:gd name="connsiteY297" fmla="*/ 219874 h 257396"/>
                <a:gd name="connsiteX298" fmla="*/ 214487 w 268108"/>
                <a:gd name="connsiteY298" fmla="*/ 222536 h 257396"/>
                <a:gd name="connsiteX299" fmla="*/ 214487 w 268108"/>
                <a:gd name="connsiteY299" fmla="*/ 225262 h 257396"/>
                <a:gd name="connsiteX300" fmla="*/ 214487 w 268108"/>
                <a:gd name="connsiteY300" fmla="*/ 227924 h 257396"/>
                <a:gd name="connsiteX301" fmla="*/ 214487 w 268108"/>
                <a:gd name="connsiteY301" fmla="*/ 230586 h 257396"/>
                <a:gd name="connsiteX302" fmla="*/ 211825 w 268108"/>
                <a:gd name="connsiteY302" fmla="*/ 230586 h 257396"/>
                <a:gd name="connsiteX303" fmla="*/ 211825 w 268108"/>
                <a:gd name="connsiteY303" fmla="*/ 233248 h 257396"/>
                <a:gd name="connsiteX304" fmla="*/ 211825 w 268108"/>
                <a:gd name="connsiteY304" fmla="*/ 235973 h 257396"/>
                <a:gd name="connsiteX305" fmla="*/ 214487 w 268108"/>
                <a:gd name="connsiteY305" fmla="*/ 235973 h 257396"/>
                <a:gd name="connsiteX306" fmla="*/ 217212 w 268108"/>
                <a:gd name="connsiteY306" fmla="*/ 238636 h 257396"/>
                <a:gd name="connsiteX307" fmla="*/ 217212 w 268108"/>
                <a:gd name="connsiteY307" fmla="*/ 241298 h 257396"/>
                <a:gd name="connsiteX308" fmla="*/ 214487 w 268108"/>
                <a:gd name="connsiteY308" fmla="*/ 241298 h 257396"/>
                <a:gd name="connsiteX309" fmla="*/ 214487 w 268108"/>
                <a:gd name="connsiteY309" fmla="*/ 244023 h 257396"/>
                <a:gd name="connsiteX310" fmla="*/ 214487 w 268108"/>
                <a:gd name="connsiteY310" fmla="*/ 246685 h 257396"/>
                <a:gd name="connsiteX311" fmla="*/ 217212 w 268108"/>
                <a:gd name="connsiteY311" fmla="*/ 249347 h 257396"/>
                <a:gd name="connsiteX312" fmla="*/ 217212 w 268108"/>
                <a:gd name="connsiteY312" fmla="*/ 249347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8108" h="257396">
                  <a:moveTo>
                    <a:pt x="217212" y="249347"/>
                  </a:moveTo>
                  <a:lnTo>
                    <a:pt x="214487" y="249347"/>
                  </a:lnTo>
                  <a:lnTo>
                    <a:pt x="211825" y="249347"/>
                  </a:lnTo>
                  <a:lnTo>
                    <a:pt x="209163" y="249347"/>
                  </a:lnTo>
                  <a:lnTo>
                    <a:pt x="206437" y="249347"/>
                  </a:lnTo>
                  <a:lnTo>
                    <a:pt x="203775" y="249347"/>
                  </a:lnTo>
                  <a:lnTo>
                    <a:pt x="201113" y="249347"/>
                  </a:lnTo>
                  <a:lnTo>
                    <a:pt x="198451" y="249347"/>
                  </a:lnTo>
                  <a:lnTo>
                    <a:pt x="195726" y="249347"/>
                  </a:lnTo>
                  <a:lnTo>
                    <a:pt x="198451" y="252073"/>
                  </a:lnTo>
                  <a:lnTo>
                    <a:pt x="201113" y="254735"/>
                  </a:lnTo>
                  <a:lnTo>
                    <a:pt x="198451" y="254735"/>
                  </a:lnTo>
                  <a:lnTo>
                    <a:pt x="195726" y="254735"/>
                  </a:lnTo>
                  <a:lnTo>
                    <a:pt x="193064" y="254735"/>
                  </a:lnTo>
                  <a:lnTo>
                    <a:pt x="193064" y="257397"/>
                  </a:lnTo>
                  <a:lnTo>
                    <a:pt x="190401" y="257397"/>
                  </a:lnTo>
                  <a:lnTo>
                    <a:pt x="187676" y="257397"/>
                  </a:lnTo>
                  <a:lnTo>
                    <a:pt x="185014" y="257397"/>
                  </a:lnTo>
                  <a:lnTo>
                    <a:pt x="185014" y="254735"/>
                  </a:lnTo>
                  <a:lnTo>
                    <a:pt x="182352" y="254735"/>
                  </a:lnTo>
                  <a:lnTo>
                    <a:pt x="179626" y="254735"/>
                  </a:lnTo>
                  <a:lnTo>
                    <a:pt x="179626" y="252073"/>
                  </a:lnTo>
                  <a:lnTo>
                    <a:pt x="176964" y="252073"/>
                  </a:lnTo>
                  <a:lnTo>
                    <a:pt x="174302" y="252073"/>
                  </a:lnTo>
                  <a:lnTo>
                    <a:pt x="174302" y="254735"/>
                  </a:lnTo>
                  <a:lnTo>
                    <a:pt x="171640" y="254735"/>
                  </a:lnTo>
                  <a:lnTo>
                    <a:pt x="171640" y="252073"/>
                  </a:lnTo>
                  <a:lnTo>
                    <a:pt x="171640" y="249347"/>
                  </a:lnTo>
                  <a:lnTo>
                    <a:pt x="168915" y="249347"/>
                  </a:lnTo>
                  <a:lnTo>
                    <a:pt x="166253" y="249347"/>
                  </a:lnTo>
                  <a:lnTo>
                    <a:pt x="163591" y="249347"/>
                  </a:lnTo>
                  <a:lnTo>
                    <a:pt x="160865" y="249347"/>
                  </a:lnTo>
                  <a:lnTo>
                    <a:pt x="160865" y="246685"/>
                  </a:lnTo>
                  <a:lnTo>
                    <a:pt x="163591" y="246685"/>
                  </a:lnTo>
                  <a:lnTo>
                    <a:pt x="163591" y="244023"/>
                  </a:lnTo>
                  <a:lnTo>
                    <a:pt x="160865" y="244023"/>
                  </a:lnTo>
                  <a:lnTo>
                    <a:pt x="128730" y="185014"/>
                  </a:lnTo>
                  <a:lnTo>
                    <a:pt x="50960" y="99194"/>
                  </a:lnTo>
                  <a:lnTo>
                    <a:pt x="48298" y="96532"/>
                  </a:lnTo>
                  <a:lnTo>
                    <a:pt x="50960" y="93870"/>
                  </a:lnTo>
                  <a:lnTo>
                    <a:pt x="48298" y="93870"/>
                  </a:lnTo>
                  <a:lnTo>
                    <a:pt x="45572" y="91144"/>
                  </a:lnTo>
                  <a:lnTo>
                    <a:pt x="42910" y="88482"/>
                  </a:lnTo>
                  <a:lnTo>
                    <a:pt x="40248" y="85820"/>
                  </a:lnTo>
                  <a:lnTo>
                    <a:pt x="37523" y="85820"/>
                  </a:lnTo>
                  <a:lnTo>
                    <a:pt x="37523" y="83095"/>
                  </a:lnTo>
                  <a:lnTo>
                    <a:pt x="34860" y="83095"/>
                  </a:lnTo>
                  <a:lnTo>
                    <a:pt x="32198" y="83095"/>
                  </a:lnTo>
                  <a:lnTo>
                    <a:pt x="32198" y="80433"/>
                  </a:lnTo>
                  <a:lnTo>
                    <a:pt x="32198" y="77771"/>
                  </a:lnTo>
                  <a:lnTo>
                    <a:pt x="29536" y="77771"/>
                  </a:lnTo>
                  <a:lnTo>
                    <a:pt x="29536" y="75109"/>
                  </a:lnTo>
                  <a:lnTo>
                    <a:pt x="29536" y="72383"/>
                  </a:lnTo>
                  <a:lnTo>
                    <a:pt x="26811" y="72383"/>
                  </a:lnTo>
                  <a:lnTo>
                    <a:pt x="26811" y="69721"/>
                  </a:lnTo>
                  <a:lnTo>
                    <a:pt x="24149" y="69721"/>
                  </a:lnTo>
                  <a:lnTo>
                    <a:pt x="24149" y="67059"/>
                  </a:lnTo>
                  <a:lnTo>
                    <a:pt x="24149" y="64334"/>
                  </a:lnTo>
                  <a:lnTo>
                    <a:pt x="24149" y="61671"/>
                  </a:lnTo>
                  <a:lnTo>
                    <a:pt x="24149" y="59009"/>
                  </a:lnTo>
                  <a:lnTo>
                    <a:pt x="26811" y="56284"/>
                  </a:lnTo>
                  <a:lnTo>
                    <a:pt x="26811" y="53622"/>
                  </a:lnTo>
                  <a:lnTo>
                    <a:pt x="24149" y="50960"/>
                  </a:lnTo>
                  <a:lnTo>
                    <a:pt x="21487" y="50960"/>
                  </a:lnTo>
                  <a:lnTo>
                    <a:pt x="21487" y="48298"/>
                  </a:lnTo>
                  <a:lnTo>
                    <a:pt x="21487" y="45572"/>
                  </a:lnTo>
                  <a:lnTo>
                    <a:pt x="18761" y="45572"/>
                  </a:lnTo>
                  <a:lnTo>
                    <a:pt x="18761" y="42910"/>
                  </a:lnTo>
                  <a:lnTo>
                    <a:pt x="16099" y="42910"/>
                  </a:lnTo>
                  <a:lnTo>
                    <a:pt x="13437" y="42910"/>
                  </a:lnTo>
                  <a:lnTo>
                    <a:pt x="10712" y="42910"/>
                  </a:lnTo>
                  <a:lnTo>
                    <a:pt x="10712" y="40248"/>
                  </a:lnTo>
                  <a:lnTo>
                    <a:pt x="8050" y="40248"/>
                  </a:lnTo>
                  <a:lnTo>
                    <a:pt x="8050" y="42910"/>
                  </a:lnTo>
                  <a:lnTo>
                    <a:pt x="5388" y="42910"/>
                  </a:lnTo>
                  <a:lnTo>
                    <a:pt x="2662" y="42910"/>
                  </a:lnTo>
                  <a:lnTo>
                    <a:pt x="0" y="42910"/>
                  </a:lnTo>
                  <a:lnTo>
                    <a:pt x="0" y="40248"/>
                  </a:lnTo>
                  <a:lnTo>
                    <a:pt x="2662" y="40248"/>
                  </a:lnTo>
                  <a:lnTo>
                    <a:pt x="5388" y="37522"/>
                  </a:lnTo>
                  <a:lnTo>
                    <a:pt x="5388" y="34860"/>
                  </a:lnTo>
                  <a:lnTo>
                    <a:pt x="5388" y="32198"/>
                  </a:lnTo>
                  <a:lnTo>
                    <a:pt x="8050" y="29473"/>
                  </a:lnTo>
                  <a:lnTo>
                    <a:pt x="13437" y="29473"/>
                  </a:lnTo>
                  <a:lnTo>
                    <a:pt x="16099" y="26811"/>
                  </a:lnTo>
                  <a:lnTo>
                    <a:pt x="18761" y="24149"/>
                  </a:lnTo>
                  <a:lnTo>
                    <a:pt x="18761" y="21423"/>
                  </a:lnTo>
                  <a:lnTo>
                    <a:pt x="21487" y="21423"/>
                  </a:lnTo>
                  <a:lnTo>
                    <a:pt x="24149" y="18761"/>
                  </a:lnTo>
                  <a:lnTo>
                    <a:pt x="24149" y="16099"/>
                  </a:lnTo>
                  <a:lnTo>
                    <a:pt x="26811" y="13437"/>
                  </a:lnTo>
                  <a:lnTo>
                    <a:pt x="29536" y="13437"/>
                  </a:lnTo>
                  <a:lnTo>
                    <a:pt x="32198" y="13437"/>
                  </a:lnTo>
                  <a:lnTo>
                    <a:pt x="32198" y="10712"/>
                  </a:lnTo>
                  <a:lnTo>
                    <a:pt x="34860" y="5388"/>
                  </a:lnTo>
                  <a:lnTo>
                    <a:pt x="37523" y="5388"/>
                  </a:lnTo>
                  <a:lnTo>
                    <a:pt x="40248" y="5388"/>
                  </a:lnTo>
                  <a:lnTo>
                    <a:pt x="40248" y="2662"/>
                  </a:lnTo>
                  <a:lnTo>
                    <a:pt x="42910" y="2662"/>
                  </a:lnTo>
                  <a:lnTo>
                    <a:pt x="48298" y="5388"/>
                  </a:lnTo>
                  <a:lnTo>
                    <a:pt x="50960" y="5388"/>
                  </a:lnTo>
                  <a:lnTo>
                    <a:pt x="50960" y="2662"/>
                  </a:lnTo>
                  <a:lnTo>
                    <a:pt x="53622" y="2662"/>
                  </a:lnTo>
                  <a:lnTo>
                    <a:pt x="56347" y="2662"/>
                  </a:lnTo>
                  <a:lnTo>
                    <a:pt x="59009" y="0"/>
                  </a:lnTo>
                  <a:lnTo>
                    <a:pt x="61671" y="0"/>
                  </a:lnTo>
                  <a:lnTo>
                    <a:pt x="61671" y="2662"/>
                  </a:lnTo>
                  <a:lnTo>
                    <a:pt x="64334" y="2662"/>
                  </a:lnTo>
                  <a:lnTo>
                    <a:pt x="64334" y="5388"/>
                  </a:lnTo>
                  <a:lnTo>
                    <a:pt x="67059" y="8050"/>
                  </a:lnTo>
                  <a:lnTo>
                    <a:pt x="69721" y="8050"/>
                  </a:lnTo>
                  <a:lnTo>
                    <a:pt x="72383" y="10712"/>
                  </a:lnTo>
                  <a:lnTo>
                    <a:pt x="75108" y="10712"/>
                  </a:lnTo>
                  <a:lnTo>
                    <a:pt x="77771" y="13437"/>
                  </a:lnTo>
                  <a:lnTo>
                    <a:pt x="80433" y="13437"/>
                  </a:lnTo>
                  <a:lnTo>
                    <a:pt x="83158" y="16099"/>
                  </a:lnTo>
                  <a:lnTo>
                    <a:pt x="85820" y="16099"/>
                  </a:lnTo>
                  <a:lnTo>
                    <a:pt x="88482" y="16099"/>
                  </a:lnTo>
                  <a:lnTo>
                    <a:pt x="91144" y="16099"/>
                  </a:lnTo>
                  <a:lnTo>
                    <a:pt x="93870" y="16099"/>
                  </a:lnTo>
                  <a:lnTo>
                    <a:pt x="96532" y="16099"/>
                  </a:lnTo>
                  <a:lnTo>
                    <a:pt x="99194" y="16099"/>
                  </a:lnTo>
                  <a:lnTo>
                    <a:pt x="101919" y="16099"/>
                  </a:lnTo>
                  <a:lnTo>
                    <a:pt x="104581" y="13437"/>
                  </a:lnTo>
                  <a:lnTo>
                    <a:pt x="109969" y="13437"/>
                  </a:lnTo>
                  <a:lnTo>
                    <a:pt x="112631" y="16099"/>
                  </a:lnTo>
                  <a:lnTo>
                    <a:pt x="112631" y="18761"/>
                  </a:lnTo>
                  <a:lnTo>
                    <a:pt x="115293" y="18761"/>
                  </a:lnTo>
                  <a:lnTo>
                    <a:pt x="117955" y="18761"/>
                  </a:lnTo>
                  <a:lnTo>
                    <a:pt x="117955" y="16099"/>
                  </a:lnTo>
                  <a:lnTo>
                    <a:pt x="120681" y="16099"/>
                  </a:lnTo>
                  <a:lnTo>
                    <a:pt x="120681" y="13437"/>
                  </a:lnTo>
                  <a:lnTo>
                    <a:pt x="123343" y="13437"/>
                  </a:lnTo>
                  <a:lnTo>
                    <a:pt x="126005" y="13437"/>
                  </a:lnTo>
                  <a:lnTo>
                    <a:pt x="126005" y="16099"/>
                  </a:lnTo>
                  <a:lnTo>
                    <a:pt x="128730" y="16099"/>
                  </a:lnTo>
                  <a:lnTo>
                    <a:pt x="128730" y="18761"/>
                  </a:lnTo>
                  <a:lnTo>
                    <a:pt x="128730" y="21423"/>
                  </a:lnTo>
                  <a:lnTo>
                    <a:pt x="131392" y="21423"/>
                  </a:lnTo>
                  <a:lnTo>
                    <a:pt x="131392" y="24149"/>
                  </a:lnTo>
                  <a:lnTo>
                    <a:pt x="131392" y="26811"/>
                  </a:lnTo>
                  <a:lnTo>
                    <a:pt x="134054" y="26811"/>
                  </a:lnTo>
                  <a:lnTo>
                    <a:pt x="136780" y="26811"/>
                  </a:lnTo>
                  <a:lnTo>
                    <a:pt x="136780" y="29473"/>
                  </a:lnTo>
                  <a:lnTo>
                    <a:pt x="139442" y="29473"/>
                  </a:lnTo>
                  <a:lnTo>
                    <a:pt x="142104" y="32198"/>
                  </a:lnTo>
                  <a:lnTo>
                    <a:pt x="142104" y="34860"/>
                  </a:lnTo>
                  <a:lnTo>
                    <a:pt x="142104" y="37522"/>
                  </a:lnTo>
                  <a:lnTo>
                    <a:pt x="144829" y="37522"/>
                  </a:lnTo>
                  <a:lnTo>
                    <a:pt x="147491" y="34860"/>
                  </a:lnTo>
                  <a:lnTo>
                    <a:pt x="150153" y="34860"/>
                  </a:lnTo>
                  <a:lnTo>
                    <a:pt x="150153" y="32198"/>
                  </a:lnTo>
                  <a:lnTo>
                    <a:pt x="152816" y="29473"/>
                  </a:lnTo>
                  <a:lnTo>
                    <a:pt x="152816" y="26811"/>
                  </a:lnTo>
                  <a:lnTo>
                    <a:pt x="155541" y="26811"/>
                  </a:lnTo>
                  <a:lnTo>
                    <a:pt x="155541" y="24149"/>
                  </a:lnTo>
                  <a:lnTo>
                    <a:pt x="155541" y="21423"/>
                  </a:lnTo>
                  <a:lnTo>
                    <a:pt x="158203" y="21423"/>
                  </a:lnTo>
                  <a:lnTo>
                    <a:pt x="158203" y="18761"/>
                  </a:lnTo>
                  <a:lnTo>
                    <a:pt x="160865" y="18761"/>
                  </a:lnTo>
                  <a:lnTo>
                    <a:pt x="163591" y="18761"/>
                  </a:lnTo>
                  <a:lnTo>
                    <a:pt x="166253" y="18761"/>
                  </a:lnTo>
                  <a:lnTo>
                    <a:pt x="168915" y="18761"/>
                  </a:lnTo>
                  <a:lnTo>
                    <a:pt x="171640" y="18761"/>
                  </a:lnTo>
                  <a:lnTo>
                    <a:pt x="174302" y="18761"/>
                  </a:lnTo>
                  <a:lnTo>
                    <a:pt x="176964" y="18761"/>
                  </a:lnTo>
                  <a:lnTo>
                    <a:pt x="176964" y="21423"/>
                  </a:lnTo>
                  <a:lnTo>
                    <a:pt x="179626" y="21423"/>
                  </a:lnTo>
                  <a:lnTo>
                    <a:pt x="179626" y="24149"/>
                  </a:lnTo>
                  <a:lnTo>
                    <a:pt x="176964" y="24149"/>
                  </a:lnTo>
                  <a:lnTo>
                    <a:pt x="179626" y="24149"/>
                  </a:lnTo>
                  <a:lnTo>
                    <a:pt x="179626" y="26811"/>
                  </a:lnTo>
                  <a:lnTo>
                    <a:pt x="182352" y="26811"/>
                  </a:lnTo>
                  <a:lnTo>
                    <a:pt x="182352" y="29473"/>
                  </a:lnTo>
                  <a:lnTo>
                    <a:pt x="185014" y="32198"/>
                  </a:lnTo>
                  <a:lnTo>
                    <a:pt x="185014" y="34860"/>
                  </a:lnTo>
                  <a:lnTo>
                    <a:pt x="187676" y="40248"/>
                  </a:lnTo>
                  <a:lnTo>
                    <a:pt x="190401" y="40248"/>
                  </a:lnTo>
                  <a:lnTo>
                    <a:pt x="190401" y="42910"/>
                  </a:lnTo>
                  <a:lnTo>
                    <a:pt x="193064" y="42910"/>
                  </a:lnTo>
                  <a:lnTo>
                    <a:pt x="193064" y="45572"/>
                  </a:lnTo>
                  <a:lnTo>
                    <a:pt x="195726" y="45572"/>
                  </a:lnTo>
                  <a:lnTo>
                    <a:pt x="198451" y="45572"/>
                  </a:lnTo>
                  <a:lnTo>
                    <a:pt x="201113" y="48298"/>
                  </a:lnTo>
                  <a:lnTo>
                    <a:pt x="203775" y="48298"/>
                  </a:lnTo>
                  <a:lnTo>
                    <a:pt x="206437" y="50960"/>
                  </a:lnTo>
                  <a:lnTo>
                    <a:pt x="206437" y="53622"/>
                  </a:lnTo>
                  <a:lnTo>
                    <a:pt x="209163" y="53622"/>
                  </a:lnTo>
                  <a:lnTo>
                    <a:pt x="211825" y="53622"/>
                  </a:lnTo>
                  <a:lnTo>
                    <a:pt x="211825" y="56284"/>
                  </a:lnTo>
                  <a:lnTo>
                    <a:pt x="214487" y="56284"/>
                  </a:lnTo>
                  <a:lnTo>
                    <a:pt x="217212" y="56284"/>
                  </a:lnTo>
                  <a:lnTo>
                    <a:pt x="219874" y="56284"/>
                  </a:lnTo>
                  <a:lnTo>
                    <a:pt x="222536" y="59009"/>
                  </a:lnTo>
                  <a:lnTo>
                    <a:pt x="225262" y="59009"/>
                  </a:lnTo>
                  <a:lnTo>
                    <a:pt x="225262" y="61671"/>
                  </a:lnTo>
                  <a:lnTo>
                    <a:pt x="227924" y="61671"/>
                  </a:lnTo>
                  <a:lnTo>
                    <a:pt x="230586" y="61671"/>
                  </a:lnTo>
                  <a:lnTo>
                    <a:pt x="230586" y="64334"/>
                  </a:lnTo>
                  <a:lnTo>
                    <a:pt x="233248" y="67059"/>
                  </a:lnTo>
                  <a:lnTo>
                    <a:pt x="235974" y="67059"/>
                  </a:lnTo>
                  <a:lnTo>
                    <a:pt x="238636" y="69721"/>
                  </a:lnTo>
                  <a:lnTo>
                    <a:pt x="241298" y="69721"/>
                  </a:lnTo>
                  <a:lnTo>
                    <a:pt x="244023" y="69721"/>
                  </a:lnTo>
                  <a:lnTo>
                    <a:pt x="246685" y="69721"/>
                  </a:lnTo>
                  <a:lnTo>
                    <a:pt x="249347" y="69721"/>
                  </a:lnTo>
                  <a:lnTo>
                    <a:pt x="252073" y="69721"/>
                  </a:lnTo>
                  <a:lnTo>
                    <a:pt x="254735" y="72383"/>
                  </a:lnTo>
                  <a:lnTo>
                    <a:pt x="257397" y="72383"/>
                  </a:lnTo>
                  <a:lnTo>
                    <a:pt x="260122" y="72383"/>
                  </a:lnTo>
                  <a:lnTo>
                    <a:pt x="260122" y="75109"/>
                  </a:lnTo>
                  <a:lnTo>
                    <a:pt x="260122" y="80433"/>
                  </a:lnTo>
                  <a:lnTo>
                    <a:pt x="257397" y="83095"/>
                  </a:lnTo>
                  <a:lnTo>
                    <a:pt x="254735" y="83095"/>
                  </a:lnTo>
                  <a:lnTo>
                    <a:pt x="252073" y="85820"/>
                  </a:lnTo>
                  <a:lnTo>
                    <a:pt x="249347" y="88482"/>
                  </a:lnTo>
                  <a:lnTo>
                    <a:pt x="249347" y="91144"/>
                  </a:lnTo>
                  <a:lnTo>
                    <a:pt x="249347" y="93870"/>
                  </a:lnTo>
                  <a:lnTo>
                    <a:pt x="252073" y="93870"/>
                  </a:lnTo>
                  <a:lnTo>
                    <a:pt x="254735" y="91144"/>
                  </a:lnTo>
                  <a:lnTo>
                    <a:pt x="257397" y="91144"/>
                  </a:lnTo>
                  <a:lnTo>
                    <a:pt x="260122" y="91144"/>
                  </a:lnTo>
                  <a:lnTo>
                    <a:pt x="260122" y="93870"/>
                  </a:lnTo>
                  <a:lnTo>
                    <a:pt x="262785" y="96532"/>
                  </a:lnTo>
                  <a:lnTo>
                    <a:pt x="262785" y="99194"/>
                  </a:lnTo>
                  <a:lnTo>
                    <a:pt x="265446" y="99194"/>
                  </a:lnTo>
                  <a:lnTo>
                    <a:pt x="265446" y="101919"/>
                  </a:lnTo>
                  <a:lnTo>
                    <a:pt x="268109" y="101919"/>
                  </a:lnTo>
                  <a:lnTo>
                    <a:pt x="268109" y="104581"/>
                  </a:lnTo>
                  <a:lnTo>
                    <a:pt x="268109" y="107243"/>
                  </a:lnTo>
                  <a:lnTo>
                    <a:pt x="268109" y="109906"/>
                  </a:lnTo>
                  <a:lnTo>
                    <a:pt x="268109" y="112631"/>
                  </a:lnTo>
                  <a:lnTo>
                    <a:pt x="268109" y="115293"/>
                  </a:lnTo>
                  <a:lnTo>
                    <a:pt x="268109" y="117955"/>
                  </a:lnTo>
                  <a:lnTo>
                    <a:pt x="265446" y="120681"/>
                  </a:lnTo>
                  <a:lnTo>
                    <a:pt x="265446" y="123343"/>
                  </a:lnTo>
                  <a:lnTo>
                    <a:pt x="262785" y="123343"/>
                  </a:lnTo>
                  <a:lnTo>
                    <a:pt x="260122" y="126005"/>
                  </a:lnTo>
                  <a:lnTo>
                    <a:pt x="257397" y="126005"/>
                  </a:lnTo>
                  <a:lnTo>
                    <a:pt x="257397" y="128730"/>
                  </a:lnTo>
                  <a:lnTo>
                    <a:pt x="254735" y="128730"/>
                  </a:lnTo>
                  <a:lnTo>
                    <a:pt x="252073" y="128730"/>
                  </a:lnTo>
                  <a:lnTo>
                    <a:pt x="249347" y="128730"/>
                  </a:lnTo>
                  <a:lnTo>
                    <a:pt x="246685" y="128730"/>
                  </a:lnTo>
                  <a:lnTo>
                    <a:pt x="244023" y="128730"/>
                  </a:lnTo>
                  <a:lnTo>
                    <a:pt x="241298" y="128730"/>
                  </a:lnTo>
                  <a:lnTo>
                    <a:pt x="238636" y="128730"/>
                  </a:lnTo>
                  <a:lnTo>
                    <a:pt x="235974" y="128730"/>
                  </a:lnTo>
                  <a:lnTo>
                    <a:pt x="233248" y="126005"/>
                  </a:lnTo>
                  <a:lnTo>
                    <a:pt x="230586" y="126005"/>
                  </a:lnTo>
                  <a:lnTo>
                    <a:pt x="225262" y="126005"/>
                  </a:lnTo>
                  <a:lnTo>
                    <a:pt x="222536" y="126005"/>
                  </a:lnTo>
                  <a:lnTo>
                    <a:pt x="219874" y="126005"/>
                  </a:lnTo>
                  <a:lnTo>
                    <a:pt x="219874" y="128730"/>
                  </a:lnTo>
                  <a:lnTo>
                    <a:pt x="217212" y="128730"/>
                  </a:lnTo>
                  <a:lnTo>
                    <a:pt x="214487" y="131392"/>
                  </a:lnTo>
                  <a:lnTo>
                    <a:pt x="211825" y="131392"/>
                  </a:lnTo>
                  <a:lnTo>
                    <a:pt x="211825" y="134054"/>
                  </a:lnTo>
                  <a:lnTo>
                    <a:pt x="209163" y="134054"/>
                  </a:lnTo>
                  <a:lnTo>
                    <a:pt x="209163" y="136780"/>
                  </a:lnTo>
                  <a:lnTo>
                    <a:pt x="206437" y="139442"/>
                  </a:lnTo>
                  <a:lnTo>
                    <a:pt x="206437" y="142104"/>
                  </a:lnTo>
                  <a:lnTo>
                    <a:pt x="206437" y="144766"/>
                  </a:lnTo>
                  <a:lnTo>
                    <a:pt x="206437" y="147491"/>
                  </a:lnTo>
                  <a:lnTo>
                    <a:pt x="203775" y="147491"/>
                  </a:lnTo>
                  <a:lnTo>
                    <a:pt x="203775" y="150153"/>
                  </a:lnTo>
                  <a:lnTo>
                    <a:pt x="201113" y="150153"/>
                  </a:lnTo>
                  <a:lnTo>
                    <a:pt x="198451" y="150153"/>
                  </a:lnTo>
                  <a:lnTo>
                    <a:pt x="198451" y="152815"/>
                  </a:lnTo>
                  <a:lnTo>
                    <a:pt x="195726" y="155541"/>
                  </a:lnTo>
                  <a:lnTo>
                    <a:pt x="195726" y="158203"/>
                  </a:lnTo>
                  <a:lnTo>
                    <a:pt x="195726" y="160865"/>
                  </a:lnTo>
                  <a:lnTo>
                    <a:pt x="195726" y="163591"/>
                  </a:lnTo>
                  <a:lnTo>
                    <a:pt x="195726" y="166253"/>
                  </a:lnTo>
                  <a:lnTo>
                    <a:pt x="195726" y="168915"/>
                  </a:lnTo>
                  <a:lnTo>
                    <a:pt x="193064" y="171577"/>
                  </a:lnTo>
                  <a:lnTo>
                    <a:pt x="193064" y="174302"/>
                  </a:lnTo>
                  <a:lnTo>
                    <a:pt x="193064" y="176964"/>
                  </a:lnTo>
                  <a:lnTo>
                    <a:pt x="195726" y="176964"/>
                  </a:lnTo>
                  <a:lnTo>
                    <a:pt x="198451" y="176964"/>
                  </a:lnTo>
                  <a:lnTo>
                    <a:pt x="201113" y="176964"/>
                  </a:lnTo>
                  <a:lnTo>
                    <a:pt x="201113" y="179627"/>
                  </a:lnTo>
                  <a:lnTo>
                    <a:pt x="201113" y="182352"/>
                  </a:lnTo>
                  <a:lnTo>
                    <a:pt x="201113" y="185014"/>
                  </a:lnTo>
                  <a:lnTo>
                    <a:pt x="201113" y="187676"/>
                  </a:lnTo>
                  <a:lnTo>
                    <a:pt x="201113" y="190402"/>
                  </a:lnTo>
                  <a:lnTo>
                    <a:pt x="203775" y="193064"/>
                  </a:lnTo>
                  <a:lnTo>
                    <a:pt x="206437" y="195726"/>
                  </a:lnTo>
                  <a:lnTo>
                    <a:pt x="209163" y="198451"/>
                  </a:lnTo>
                  <a:lnTo>
                    <a:pt x="209163" y="201113"/>
                  </a:lnTo>
                  <a:lnTo>
                    <a:pt x="211825" y="203775"/>
                  </a:lnTo>
                  <a:lnTo>
                    <a:pt x="211825" y="206437"/>
                  </a:lnTo>
                  <a:lnTo>
                    <a:pt x="214487" y="206437"/>
                  </a:lnTo>
                  <a:lnTo>
                    <a:pt x="214487" y="209163"/>
                  </a:lnTo>
                  <a:lnTo>
                    <a:pt x="214487" y="211825"/>
                  </a:lnTo>
                  <a:lnTo>
                    <a:pt x="214487" y="214487"/>
                  </a:lnTo>
                  <a:lnTo>
                    <a:pt x="214487" y="217212"/>
                  </a:lnTo>
                  <a:lnTo>
                    <a:pt x="214487" y="219874"/>
                  </a:lnTo>
                  <a:lnTo>
                    <a:pt x="214487" y="222536"/>
                  </a:lnTo>
                  <a:lnTo>
                    <a:pt x="214487" y="225262"/>
                  </a:lnTo>
                  <a:lnTo>
                    <a:pt x="214487" y="227924"/>
                  </a:lnTo>
                  <a:lnTo>
                    <a:pt x="214487" y="230586"/>
                  </a:lnTo>
                  <a:lnTo>
                    <a:pt x="211825" y="230586"/>
                  </a:lnTo>
                  <a:lnTo>
                    <a:pt x="211825" y="233248"/>
                  </a:lnTo>
                  <a:lnTo>
                    <a:pt x="211825" y="235973"/>
                  </a:lnTo>
                  <a:lnTo>
                    <a:pt x="214487" y="235973"/>
                  </a:lnTo>
                  <a:lnTo>
                    <a:pt x="217212" y="238636"/>
                  </a:lnTo>
                  <a:lnTo>
                    <a:pt x="217212" y="241298"/>
                  </a:lnTo>
                  <a:lnTo>
                    <a:pt x="214487" y="241298"/>
                  </a:lnTo>
                  <a:lnTo>
                    <a:pt x="214487" y="244023"/>
                  </a:lnTo>
                  <a:lnTo>
                    <a:pt x="214487" y="246685"/>
                  </a:lnTo>
                  <a:lnTo>
                    <a:pt x="217212" y="249347"/>
                  </a:lnTo>
                  <a:lnTo>
                    <a:pt x="217212" y="24934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3" name="Freeform: Shape 62">
              <a:extLst>
                <a:ext uri="{FF2B5EF4-FFF2-40B4-BE49-F238E27FC236}">
                  <a16:creationId xmlns:a16="http://schemas.microsoft.com/office/drawing/2014/main" id="{09F4E9ED-B8C6-C295-B5C7-A35995EB582B}"/>
                </a:ext>
              </a:extLst>
            </p:cNvPr>
            <p:cNvSpPr/>
            <p:nvPr/>
          </p:nvSpPr>
          <p:spPr>
            <a:xfrm>
              <a:off x="4164921" y="3658825"/>
              <a:ext cx="203775" cy="163527"/>
            </a:xfrm>
            <a:custGeom>
              <a:avLst/>
              <a:gdLst>
                <a:gd name="connsiteX0" fmla="*/ 203775 w 203775"/>
                <a:gd name="connsiteY0" fmla="*/ 77771 h 163527"/>
                <a:gd name="connsiteX1" fmla="*/ 171640 w 203775"/>
                <a:gd name="connsiteY1" fmla="*/ 117955 h 163527"/>
                <a:gd name="connsiteX2" fmla="*/ 171640 w 203775"/>
                <a:gd name="connsiteY2" fmla="*/ 120617 h 163527"/>
                <a:gd name="connsiteX3" fmla="*/ 174302 w 203775"/>
                <a:gd name="connsiteY3" fmla="*/ 120617 h 163527"/>
                <a:gd name="connsiteX4" fmla="*/ 174302 w 203775"/>
                <a:gd name="connsiteY4" fmla="*/ 123342 h 163527"/>
                <a:gd name="connsiteX5" fmla="*/ 174302 w 203775"/>
                <a:gd name="connsiteY5" fmla="*/ 126005 h 163527"/>
                <a:gd name="connsiteX6" fmla="*/ 134054 w 203775"/>
                <a:gd name="connsiteY6" fmla="*/ 158203 h 163527"/>
                <a:gd name="connsiteX7" fmla="*/ 131392 w 203775"/>
                <a:gd name="connsiteY7" fmla="*/ 158203 h 163527"/>
                <a:gd name="connsiteX8" fmla="*/ 131392 w 203775"/>
                <a:gd name="connsiteY8" fmla="*/ 155477 h 163527"/>
                <a:gd name="connsiteX9" fmla="*/ 128730 w 203775"/>
                <a:gd name="connsiteY9" fmla="*/ 155477 h 163527"/>
                <a:gd name="connsiteX10" fmla="*/ 126005 w 203775"/>
                <a:gd name="connsiteY10" fmla="*/ 155477 h 163527"/>
                <a:gd name="connsiteX11" fmla="*/ 123343 w 203775"/>
                <a:gd name="connsiteY11" fmla="*/ 155477 h 163527"/>
                <a:gd name="connsiteX12" fmla="*/ 120681 w 203775"/>
                <a:gd name="connsiteY12" fmla="*/ 158203 h 163527"/>
                <a:gd name="connsiteX13" fmla="*/ 118019 w 203775"/>
                <a:gd name="connsiteY13" fmla="*/ 158203 h 163527"/>
                <a:gd name="connsiteX14" fmla="*/ 118019 w 203775"/>
                <a:gd name="connsiteY14" fmla="*/ 160865 h 163527"/>
                <a:gd name="connsiteX15" fmla="*/ 115293 w 203775"/>
                <a:gd name="connsiteY15" fmla="*/ 160865 h 163527"/>
                <a:gd name="connsiteX16" fmla="*/ 115293 w 203775"/>
                <a:gd name="connsiteY16" fmla="*/ 163527 h 163527"/>
                <a:gd name="connsiteX17" fmla="*/ 112631 w 203775"/>
                <a:gd name="connsiteY17" fmla="*/ 163527 h 163527"/>
                <a:gd name="connsiteX18" fmla="*/ 109969 w 203775"/>
                <a:gd name="connsiteY18" fmla="*/ 163527 h 163527"/>
                <a:gd name="connsiteX19" fmla="*/ 107243 w 203775"/>
                <a:gd name="connsiteY19" fmla="*/ 163527 h 163527"/>
                <a:gd name="connsiteX20" fmla="*/ 104581 w 203775"/>
                <a:gd name="connsiteY20" fmla="*/ 160865 h 163527"/>
                <a:gd name="connsiteX21" fmla="*/ 101919 w 203775"/>
                <a:gd name="connsiteY21" fmla="*/ 158203 h 163527"/>
                <a:gd name="connsiteX22" fmla="*/ 99194 w 203775"/>
                <a:gd name="connsiteY22" fmla="*/ 158203 h 163527"/>
                <a:gd name="connsiteX23" fmla="*/ 96532 w 203775"/>
                <a:gd name="connsiteY23" fmla="*/ 158203 h 163527"/>
                <a:gd name="connsiteX24" fmla="*/ 96532 w 203775"/>
                <a:gd name="connsiteY24" fmla="*/ 155477 h 163527"/>
                <a:gd name="connsiteX25" fmla="*/ 56347 w 203775"/>
                <a:gd name="connsiteY25" fmla="*/ 152815 h 163527"/>
                <a:gd name="connsiteX26" fmla="*/ 53622 w 203775"/>
                <a:gd name="connsiteY26" fmla="*/ 152815 h 163527"/>
                <a:gd name="connsiteX27" fmla="*/ 50960 w 203775"/>
                <a:gd name="connsiteY27" fmla="*/ 150153 h 163527"/>
                <a:gd name="connsiteX28" fmla="*/ 10712 w 203775"/>
                <a:gd name="connsiteY28" fmla="*/ 142104 h 163527"/>
                <a:gd name="connsiteX29" fmla="*/ 5388 w 203775"/>
                <a:gd name="connsiteY29" fmla="*/ 112568 h 163527"/>
                <a:gd name="connsiteX30" fmla="*/ 5388 w 203775"/>
                <a:gd name="connsiteY30" fmla="*/ 109905 h 163527"/>
                <a:gd name="connsiteX31" fmla="*/ 0 w 203775"/>
                <a:gd name="connsiteY31" fmla="*/ 88482 h 163527"/>
                <a:gd name="connsiteX32" fmla="*/ 13437 w 203775"/>
                <a:gd name="connsiteY32" fmla="*/ 2662 h 163527"/>
                <a:gd name="connsiteX33" fmla="*/ 29536 w 203775"/>
                <a:gd name="connsiteY33" fmla="*/ 0 h 163527"/>
                <a:gd name="connsiteX34" fmla="*/ 32198 w 203775"/>
                <a:gd name="connsiteY34" fmla="*/ 0 h 163527"/>
                <a:gd name="connsiteX35" fmla="*/ 101919 w 203775"/>
                <a:gd name="connsiteY35" fmla="*/ 48234 h 163527"/>
                <a:gd name="connsiteX36" fmla="*/ 203775 w 203775"/>
                <a:gd name="connsiteY36" fmla="*/ 77771 h 163527"/>
                <a:gd name="connsiteX37" fmla="*/ 203775 w 203775"/>
                <a:gd name="connsiteY37" fmla="*/ 77771 h 16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3775" h="163527">
                  <a:moveTo>
                    <a:pt x="203775" y="77771"/>
                  </a:moveTo>
                  <a:lnTo>
                    <a:pt x="171640" y="117955"/>
                  </a:lnTo>
                  <a:lnTo>
                    <a:pt x="171640" y="120617"/>
                  </a:lnTo>
                  <a:lnTo>
                    <a:pt x="174302" y="120617"/>
                  </a:lnTo>
                  <a:lnTo>
                    <a:pt x="174302" y="123342"/>
                  </a:lnTo>
                  <a:lnTo>
                    <a:pt x="174302" y="126005"/>
                  </a:lnTo>
                  <a:lnTo>
                    <a:pt x="134054" y="158203"/>
                  </a:lnTo>
                  <a:lnTo>
                    <a:pt x="131392" y="158203"/>
                  </a:lnTo>
                  <a:lnTo>
                    <a:pt x="131392" y="155477"/>
                  </a:lnTo>
                  <a:lnTo>
                    <a:pt x="128730" y="155477"/>
                  </a:lnTo>
                  <a:lnTo>
                    <a:pt x="126005" y="155477"/>
                  </a:lnTo>
                  <a:lnTo>
                    <a:pt x="123343" y="155477"/>
                  </a:lnTo>
                  <a:lnTo>
                    <a:pt x="120681" y="158203"/>
                  </a:lnTo>
                  <a:lnTo>
                    <a:pt x="118019" y="158203"/>
                  </a:lnTo>
                  <a:lnTo>
                    <a:pt x="118019" y="160865"/>
                  </a:lnTo>
                  <a:lnTo>
                    <a:pt x="115293" y="160865"/>
                  </a:lnTo>
                  <a:lnTo>
                    <a:pt x="115293" y="163527"/>
                  </a:lnTo>
                  <a:lnTo>
                    <a:pt x="112631" y="163527"/>
                  </a:lnTo>
                  <a:lnTo>
                    <a:pt x="109969" y="163527"/>
                  </a:lnTo>
                  <a:lnTo>
                    <a:pt x="107243" y="163527"/>
                  </a:lnTo>
                  <a:lnTo>
                    <a:pt x="104581" y="160865"/>
                  </a:lnTo>
                  <a:lnTo>
                    <a:pt x="101919" y="158203"/>
                  </a:lnTo>
                  <a:lnTo>
                    <a:pt x="99194" y="158203"/>
                  </a:lnTo>
                  <a:lnTo>
                    <a:pt x="96532" y="158203"/>
                  </a:lnTo>
                  <a:lnTo>
                    <a:pt x="96532" y="155477"/>
                  </a:lnTo>
                  <a:lnTo>
                    <a:pt x="56347" y="152815"/>
                  </a:lnTo>
                  <a:lnTo>
                    <a:pt x="53622" y="152815"/>
                  </a:lnTo>
                  <a:lnTo>
                    <a:pt x="50960" y="150153"/>
                  </a:lnTo>
                  <a:lnTo>
                    <a:pt x="10712" y="142104"/>
                  </a:lnTo>
                  <a:lnTo>
                    <a:pt x="5388" y="112568"/>
                  </a:lnTo>
                  <a:lnTo>
                    <a:pt x="5388" y="109905"/>
                  </a:lnTo>
                  <a:lnTo>
                    <a:pt x="0" y="88482"/>
                  </a:lnTo>
                  <a:lnTo>
                    <a:pt x="13437" y="2662"/>
                  </a:lnTo>
                  <a:lnTo>
                    <a:pt x="29536" y="0"/>
                  </a:lnTo>
                  <a:lnTo>
                    <a:pt x="32198" y="0"/>
                  </a:lnTo>
                  <a:lnTo>
                    <a:pt x="101919" y="48234"/>
                  </a:lnTo>
                  <a:lnTo>
                    <a:pt x="203775" y="77771"/>
                  </a:lnTo>
                  <a:lnTo>
                    <a:pt x="203775" y="7777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4" name="Freeform: Shape 63">
              <a:extLst>
                <a:ext uri="{FF2B5EF4-FFF2-40B4-BE49-F238E27FC236}">
                  <a16:creationId xmlns:a16="http://schemas.microsoft.com/office/drawing/2014/main" id="{30B33668-1A05-76F3-2547-600250507FAC}"/>
                </a:ext>
              </a:extLst>
            </p:cNvPr>
            <p:cNvSpPr/>
            <p:nvPr/>
          </p:nvSpPr>
          <p:spPr>
            <a:xfrm>
              <a:off x="3746659" y="4447305"/>
              <a:ext cx="324265" cy="152308"/>
            </a:xfrm>
            <a:custGeom>
              <a:avLst/>
              <a:gdLst>
                <a:gd name="connsiteX0" fmla="*/ 93870 w 324265"/>
                <a:gd name="connsiteY0" fmla="*/ 53432 h 152308"/>
                <a:gd name="connsiteX1" fmla="*/ 93870 w 324265"/>
                <a:gd name="connsiteY1" fmla="*/ 56094 h 152308"/>
                <a:gd name="connsiteX2" fmla="*/ 112631 w 324265"/>
                <a:gd name="connsiteY2" fmla="*/ 64144 h 152308"/>
                <a:gd name="connsiteX3" fmla="*/ 118018 w 324265"/>
                <a:gd name="connsiteY3" fmla="*/ 66806 h 152308"/>
                <a:gd name="connsiteX4" fmla="*/ 123406 w 324265"/>
                <a:gd name="connsiteY4" fmla="*/ 66806 h 152308"/>
                <a:gd name="connsiteX5" fmla="*/ 126068 w 324265"/>
                <a:gd name="connsiteY5" fmla="*/ 69467 h 152308"/>
                <a:gd name="connsiteX6" fmla="*/ 128730 w 324265"/>
                <a:gd name="connsiteY6" fmla="*/ 69467 h 152308"/>
                <a:gd name="connsiteX7" fmla="*/ 131392 w 324265"/>
                <a:gd name="connsiteY7" fmla="*/ 72129 h 152308"/>
                <a:gd name="connsiteX8" fmla="*/ 131392 w 324265"/>
                <a:gd name="connsiteY8" fmla="*/ 74792 h 152308"/>
                <a:gd name="connsiteX9" fmla="*/ 134054 w 324265"/>
                <a:gd name="connsiteY9" fmla="*/ 74792 h 152308"/>
                <a:gd name="connsiteX10" fmla="*/ 134054 w 324265"/>
                <a:gd name="connsiteY10" fmla="*/ 77454 h 152308"/>
                <a:gd name="connsiteX11" fmla="*/ 136716 w 324265"/>
                <a:gd name="connsiteY11" fmla="*/ 77454 h 152308"/>
                <a:gd name="connsiteX12" fmla="*/ 136716 w 324265"/>
                <a:gd name="connsiteY12" fmla="*/ 80116 h 152308"/>
                <a:gd name="connsiteX13" fmla="*/ 139378 w 324265"/>
                <a:gd name="connsiteY13" fmla="*/ 80116 h 152308"/>
                <a:gd name="connsiteX14" fmla="*/ 136716 w 324265"/>
                <a:gd name="connsiteY14" fmla="*/ 80116 h 152308"/>
                <a:gd name="connsiteX15" fmla="*/ 134054 w 324265"/>
                <a:gd name="connsiteY15" fmla="*/ 82778 h 152308"/>
                <a:gd name="connsiteX16" fmla="*/ 131392 w 324265"/>
                <a:gd name="connsiteY16" fmla="*/ 82778 h 152308"/>
                <a:gd name="connsiteX17" fmla="*/ 134054 w 324265"/>
                <a:gd name="connsiteY17" fmla="*/ 82778 h 152308"/>
                <a:gd name="connsiteX18" fmla="*/ 134054 w 324265"/>
                <a:gd name="connsiteY18" fmla="*/ 85440 h 152308"/>
                <a:gd name="connsiteX19" fmla="*/ 128667 w 324265"/>
                <a:gd name="connsiteY19" fmla="*/ 85440 h 152308"/>
                <a:gd name="connsiteX20" fmla="*/ 128667 w 324265"/>
                <a:gd name="connsiteY20" fmla="*/ 93489 h 152308"/>
                <a:gd name="connsiteX21" fmla="*/ 131329 w 324265"/>
                <a:gd name="connsiteY21" fmla="*/ 93489 h 152308"/>
                <a:gd name="connsiteX22" fmla="*/ 131329 w 324265"/>
                <a:gd name="connsiteY22" fmla="*/ 101539 h 152308"/>
                <a:gd name="connsiteX23" fmla="*/ 128667 w 324265"/>
                <a:gd name="connsiteY23" fmla="*/ 104201 h 152308"/>
                <a:gd name="connsiteX24" fmla="*/ 128667 w 324265"/>
                <a:gd name="connsiteY24" fmla="*/ 114913 h 152308"/>
                <a:gd name="connsiteX25" fmla="*/ 131329 w 324265"/>
                <a:gd name="connsiteY25" fmla="*/ 114913 h 152308"/>
                <a:gd name="connsiteX26" fmla="*/ 131329 w 324265"/>
                <a:gd name="connsiteY26" fmla="*/ 117575 h 152308"/>
                <a:gd name="connsiteX27" fmla="*/ 133991 w 324265"/>
                <a:gd name="connsiteY27" fmla="*/ 117575 h 152308"/>
                <a:gd name="connsiteX28" fmla="*/ 133991 w 324265"/>
                <a:gd name="connsiteY28" fmla="*/ 120237 h 152308"/>
                <a:gd name="connsiteX29" fmla="*/ 131329 w 324265"/>
                <a:gd name="connsiteY29" fmla="*/ 120237 h 152308"/>
                <a:gd name="connsiteX30" fmla="*/ 128667 w 324265"/>
                <a:gd name="connsiteY30" fmla="*/ 122899 h 152308"/>
                <a:gd name="connsiteX31" fmla="*/ 120617 w 324265"/>
                <a:gd name="connsiteY31" fmla="*/ 122899 h 152308"/>
                <a:gd name="connsiteX32" fmla="*/ 120617 w 324265"/>
                <a:gd name="connsiteY32" fmla="*/ 125561 h 152308"/>
                <a:gd name="connsiteX33" fmla="*/ 112568 w 324265"/>
                <a:gd name="connsiteY33" fmla="*/ 125561 h 152308"/>
                <a:gd name="connsiteX34" fmla="*/ 112568 w 324265"/>
                <a:gd name="connsiteY34" fmla="*/ 128223 h 152308"/>
                <a:gd name="connsiteX35" fmla="*/ 109905 w 324265"/>
                <a:gd name="connsiteY35" fmla="*/ 128223 h 152308"/>
                <a:gd name="connsiteX36" fmla="*/ 109905 w 324265"/>
                <a:gd name="connsiteY36" fmla="*/ 136273 h 152308"/>
                <a:gd name="connsiteX37" fmla="*/ 104518 w 324265"/>
                <a:gd name="connsiteY37" fmla="*/ 136273 h 152308"/>
                <a:gd name="connsiteX38" fmla="*/ 104518 w 324265"/>
                <a:gd name="connsiteY38" fmla="*/ 138935 h 152308"/>
                <a:gd name="connsiteX39" fmla="*/ 96468 w 324265"/>
                <a:gd name="connsiteY39" fmla="*/ 138935 h 152308"/>
                <a:gd name="connsiteX40" fmla="*/ 96468 w 324265"/>
                <a:gd name="connsiteY40" fmla="*/ 141597 h 152308"/>
                <a:gd name="connsiteX41" fmla="*/ 91081 w 324265"/>
                <a:gd name="connsiteY41" fmla="*/ 141597 h 152308"/>
                <a:gd name="connsiteX42" fmla="*/ 91081 w 324265"/>
                <a:gd name="connsiteY42" fmla="*/ 146984 h 152308"/>
                <a:gd name="connsiteX43" fmla="*/ 88419 w 324265"/>
                <a:gd name="connsiteY43" fmla="*/ 146984 h 152308"/>
                <a:gd name="connsiteX44" fmla="*/ 88419 w 324265"/>
                <a:gd name="connsiteY44" fmla="*/ 149647 h 152308"/>
                <a:gd name="connsiteX45" fmla="*/ 83031 w 324265"/>
                <a:gd name="connsiteY45" fmla="*/ 152309 h 152308"/>
                <a:gd name="connsiteX46" fmla="*/ 80369 w 324265"/>
                <a:gd name="connsiteY46" fmla="*/ 146921 h 152308"/>
                <a:gd name="connsiteX47" fmla="*/ 80369 w 324265"/>
                <a:gd name="connsiteY47" fmla="*/ 144259 h 152308"/>
                <a:gd name="connsiteX48" fmla="*/ 77707 w 324265"/>
                <a:gd name="connsiteY48" fmla="*/ 144259 h 152308"/>
                <a:gd name="connsiteX49" fmla="*/ 77707 w 324265"/>
                <a:gd name="connsiteY49" fmla="*/ 141597 h 152308"/>
                <a:gd name="connsiteX50" fmla="*/ 75045 w 324265"/>
                <a:gd name="connsiteY50" fmla="*/ 138935 h 152308"/>
                <a:gd name="connsiteX51" fmla="*/ 75045 w 324265"/>
                <a:gd name="connsiteY51" fmla="*/ 136273 h 152308"/>
                <a:gd name="connsiteX52" fmla="*/ 72383 w 324265"/>
                <a:gd name="connsiteY52" fmla="*/ 136273 h 152308"/>
                <a:gd name="connsiteX53" fmla="*/ 72383 w 324265"/>
                <a:gd name="connsiteY53" fmla="*/ 130885 h 152308"/>
                <a:gd name="connsiteX54" fmla="*/ 69721 w 324265"/>
                <a:gd name="connsiteY54" fmla="*/ 130885 h 152308"/>
                <a:gd name="connsiteX55" fmla="*/ 69721 w 324265"/>
                <a:gd name="connsiteY55" fmla="*/ 128223 h 152308"/>
                <a:gd name="connsiteX56" fmla="*/ 67059 w 324265"/>
                <a:gd name="connsiteY56" fmla="*/ 128223 h 152308"/>
                <a:gd name="connsiteX57" fmla="*/ 67059 w 324265"/>
                <a:gd name="connsiteY57" fmla="*/ 122836 h 152308"/>
                <a:gd name="connsiteX58" fmla="*/ 64397 w 324265"/>
                <a:gd name="connsiteY58" fmla="*/ 122836 h 152308"/>
                <a:gd name="connsiteX59" fmla="*/ 64397 w 324265"/>
                <a:gd name="connsiteY59" fmla="*/ 120174 h 152308"/>
                <a:gd name="connsiteX60" fmla="*/ 61735 w 324265"/>
                <a:gd name="connsiteY60" fmla="*/ 120174 h 152308"/>
                <a:gd name="connsiteX61" fmla="*/ 61735 w 324265"/>
                <a:gd name="connsiteY61" fmla="*/ 114786 h 152308"/>
                <a:gd name="connsiteX62" fmla="*/ 59073 w 324265"/>
                <a:gd name="connsiteY62" fmla="*/ 114786 h 152308"/>
                <a:gd name="connsiteX63" fmla="*/ 45636 w 324265"/>
                <a:gd name="connsiteY63" fmla="*/ 112124 h 152308"/>
                <a:gd name="connsiteX64" fmla="*/ 37586 w 324265"/>
                <a:gd name="connsiteY64" fmla="*/ 112124 h 152308"/>
                <a:gd name="connsiteX65" fmla="*/ 37586 w 324265"/>
                <a:gd name="connsiteY65" fmla="*/ 109462 h 152308"/>
                <a:gd name="connsiteX66" fmla="*/ 32198 w 324265"/>
                <a:gd name="connsiteY66" fmla="*/ 109462 h 152308"/>
                <a:gd name="connsiteX67" fmla="*/ 29536 w 324265"/>
                <a:gd name="connsiteY67" fmla="*/ 106800 h 152308"/>
                <a:gd name="connsiteX68" fmla="*/ 24149 w 324265"/>
                <a:gd name="connsiteY68" fmla="*/ 106800 h 152308"/>
                <a:gd name="connsiteX69" fmla="*/ 21487 w 324265"/>
                <a:gd name="connsiteY69" fmla="*/ 104138 h 152308"/>
                <a:gd name="connsiteX70" fmla="*/ 16099 w 324265"/>
                <a:gd name="connsiteY70" fmla="*/ 104138 h 152308"/>
                <a:gd name="connsiteX71" fmla="*/ 16099 w 324265"/>
                <a:gd name="connsiteY71" fmla="*/ 101476 h 152308"/>
                <a:gd name="connsiteX72" fmla="*/ 10712 w 324265"/>
                <a:gd name="connsiteY72" fmla="*/ 101476 h 152308"/>
                <a:gd name="connsiteX73" fmla="*/ 10712 w 324265"/>
                <a:gd name="connsiteY73" fmla="*/ 82715 h 152308"/>
                <a:gd name="connsiteX74" fmla="*/ 5324 w 324265"/>
                <a:gd name="connsiteY74" fmla="*/ 77327 h 152308"/>
                <a:gd name="connsiteX75" fmla="*/ 5324 w 324265"/>
                <a:gd name="connsiteY75" fmla="*/ 74665 h 152308"/>
                <a:gd name="connsiteX76" fmla="*/ 2662 w 324265"/>
                <a:gd name="connsiteY76" fmla="*/ 74665 h 152308"/>
                <a:gd name="connsiteX77" fmla="*/ 2662 w 324265"/>
                <a:gd name="connsiteY77" fmla="*/ 72003 h 152308"/>
                <a:gd name="connsiteX78" fmla="*/ 0 w 324265"/>
                <a:gd name="connsiteY78" fmla="*/ 72003 h 152308"/>
                <a:gd name="connsiteX79" fmla="*/ 0 w 324265"/>
                <a:gd name="connsiteY79" fmla="*/ 66615 h 152308"/>
                <a:gd name="connsiteX80" fmla="*/ 2662 w 324265"/>
                <a:gd name="connsiteY80" fmla="*/ 63953 h 152308"/>
                <a:gd name="connsiteX81" fmla="*/ 2662 w 324265"/>
                <a:gd name="connsiteY81" fmla="*/ 61291 h 152308"/>
                <a:gd name="connsiteX82" fmla="*/ 5324 w 324265"/>
                <a:gd name="connsiteY82" fmla="*/ 61291 h 152308"/>
                <a:gd name="connsiteX83" fmla="*/ 7986 w 324265"/>
                <a:gd name="connsiteY83" fmla="*/ 58629 h 152308"/>
                <a:gd name="connsiteX84" fmla="*/ 10648 w 324265"/>
                <a:gd name="connsiteY84" fmla="*/ 58629 h 152308"/>
                <a:gd name="connsiteX85" fmla="*/ 10648 w 324265"/>
                <a:gd name="connsiteY85" fmla="*/ 55967 h 152308"/>
                <a:gd name="connsiteX86" fmla="*/ 16036 w 324265"/>
                <a:gd name="connsiteY86" fmla="*/ 55967 h 152308"/>
                <a:gd name="connsiteX87" fmla="*/ 16036 w 324265"/>
                <a:gd name="connsiteY87" fmla="*/ 53305 h 152308"/>
                <a:gd name="connsiteX88" fmla="*/ 21423 w 324265"/>
                <a:gd name="connsiteY88" fmla="*/ 53305 h 152308"/>
                <a:gd name="connsiteX89" fmla="*/ 21423 w 324265"/>
                <a:gd name="connsiteY89" fmla="*/ 61355 h 152308"/>
                <a:gd name="connsiteX90" fmla="*/ 26811 w 324265"/>
                <a:gd name="connsiteY90" fmla="*/ 58692 h 152308"/>
                <a:gd name="connsiteX91" fmla="*/ 37523 w 324265"/>
                <a:gd name="connsiteY91" fmla="*/ 53305 h 152308"/>
                <a:gd name="connsiteX92" fmla="*/ 48234 w 324265"/>
                <a:gd name="connsiteY92" fmla="*/ 47917 h 152308"/>
                <a:gd name="connsiteX93" fmla="*/ 61671 w 324265"/>
                <a:gd name="connsiteY93" fmla="*/ 42530 h 152308"/>
                <a:gd name="connsiteX94" fmla="*/ 67059 w 324265"/>
                <a:gd name="connsiteY94" fmla="*/ 39868 h 152308"/>
                <a:gd name="connsiteX95" fmla="*/ 69721 w 324265"/>
                <a:gd name="connsiteY95" fmla="*/ 39868 h 152308"/>
                <a:gd name="connsiteX96" fmla="*/ 72383 w 324265"/>
                <a:gd name="connsiteY96" fmla="*/ 45255 h 152308"/>
                <a:gd name="connsiteX97" fmla="*/ 72383 w 324265"/>
                <a:gd name="connsiteY97" fmla="*/ 47917 h 152308"/>
                <a:gd name="connsiteX98" fmla="*/ 75045 w 324265"/>
                <a:gd name="connsiteY98" fmla="*/ 47917 h 152308"/>
                <a:gd name="connsiteX99" fmla="*/ 75045 w 324265"/>
                <a:gd name="connsiteY99" fmla="*/ 53305 h 152308"/>
                <a:gd name="connsiteX100" fmla="*/ 77707 w 324265"/>
                <a:gd name="connsiteY100" fmla="*/ 53305 h 152308"/>
                <a:gd name="connsiteX101" fmla="*/ 77707 w 324265"/>
                <a:gd name="connsiteY101" fmla="*/ 50643 h 152308"/>
                <a:gd name="connsiteX102" fmla="*/ 80369 w 324265"/>
                <a:gd name="connsiteY102" fmla="*/ 50643 h 152308"/>
                <a:gd name="connsiteX103" fmla="*/ 80369 w 324265"/>
                <a:gd name="connsiteY103" fmla="*/ 47981 h 152308"/>
                <a:gd name="connsiteX104" fmla="*/ 85757 w 324265"/>
                <a:gd name="connsiteY104" fmla="*/ 47981 h 152308"/>
                <a:gd name="connsiteX105" fmla="*/ 85757 w 324265"/>
                <a:gd name="connsiteY105" fmla="*/ 50643 h 152308"/>
                <a:gd name="connsiteX106" fmla="*/ 93806 w 324265"/>
                <a:gd name="connsiteY106" fmla="*/ 50643 h 152308"/>
                <a:gd name="connsiteX107" fmla="*/ 96468 w 324265"/>
                <a:gd name="connsiteY107" fmla="*/ 47981 h 152308"/>
                <a:gd name="connsiteX108" fmla="*/ 93806 w 324265"/>
                <a:gd name="connsiteY108" fmla="*/ 53368 h 152308"/>
                <a:gd name="connsiteX109" fmla="*/ 93806 w 324265"/>
                <a:gd name="connsiteY109" fmla="*/ 53368 h 152308"/>
                <a:gd name="connsiteX110" fmla="*/ 203775 w 324265"/>
                <a:gd name="connsiteY110" fmla="*/ 90954 h 152308"/>
                <a:gd name="connsiteX111" fmla="*/ 203775 w 324265"/>
                <a:gd name="connsiteY111" fmla="*/ 82905 h 152308"/>
                <a:gd name="connsiteX112" fmla="*/ 201113 w 324265"/>
                <a:gd name="connsiteY112" fmla="*/ 82905 h 152308"/>
                <a:gd name="connsiteX113" fmla="*/ 198451 w 324265"/>
                <a:gd name="connsiteY113" fmla="*/ 80243 h 152308"/>
                <a:gd name="connsiteX114" fmla="*/ 198451 w 324265"/>
                <a:gd name="connsiteY114" fmla="*/ 72193 h 152308"/>
                <a:gd name="connsiteX115" fmla="*/ 201113 w 324265"/>
                <a:gd name="connsiteY115" fmla="*/ 72193 h 152308"/>
                <a:gd name="connsiteX116" fmla="*/ 201113 w 324265"/>
                <a:gd name="connsiteY116" fmla="*/ 66806 h 152308"/>
                <a:gd name="connsiteX117" fmla="*/ 198451 w 324265"/>
                <a:gd name="connsiteY117" fmla="*/ 66806 h 152308"/>
                <a:gd name="connsiteX118" fmla="*/ 198451 w 324265"/>
                <a:gd name="connsiteY118" fmla="*/ 58756 h 152308"/>
                <a:gd name="connsiteX119" fmla="*/ 195789 w 324265"/>
                <a:gd name="connsiteY119" fmla="*/ 56094 h 152308"/>
                <a:gd name="connsiteX120" fmla="*/ 198451 w 324265"/>
                <a:gd name="connsiteY120" fmla="*/ 56094 h 152308"/>
                <a:gd name="connsiteX121" fmla="*/ 198451 w 324265"/>
                <a:gd name="connsiteY121" fmla="*/ 53432 h 152308"/>
                <a:gd name="connsiteX122" fmla="*/ 206501 w 324265"/>
                <a:gd name="connsiteY122" fmla="*/ 53432 h 152308"/>
                <a:gd name="connsiteX123" fmla="*/ 203839 w 324265"/>
                <a:gd name="connsiteY123" fmla="*/ 53432 h 152308"/>
                <a:gd name="connsiteX124" fmla="*/ 203839 w 324265"/>
                <a:gd name="connsiteY124" fmla="*/ 45382 h 152308"/>
                <a:gd name="connsiteX125" fmla="*/ 206501 w 324265"/>
                <a:gd name="connsiteY125" fmla="*/ 45382 h 152308"/>
                <a:gd name="connsiteX126" fmla="*/ 206501 w 324265"/>
                <a:gd name="connsiteY126" fmla="*/ 48044 h 152308"/>
                <a:gd name="connsiteX127" fmla="*/ 209163 w 324265"/>
                <a:gd name="connsiteY127" fmla="*/ 48044 h 152308"/>
                <a:gd name="connsiteX128" fmla="*/ 209163 w 324265"/>
                <a:gd name="connsiteY128" fmla="*/ 42657 h 152308"/>
                <a:gd name="connsiteX129" fmla="*/ 211825 w 324265"/>
                <a:gd name="connsiteY129" fmla="*/ 42657 h 152308"/>
                <a:gd name="connsiteX130" fmla="*/ 211825 w 324265"/>
                <a:gd name="connsiteY130" fmla="*/ 39994 h 152308"/>
                <a:gd name="connsiteX131" fmla="*/ 214487 w 324265"/>
                <a:gd name="connsiteY131" fmla="*/ 39994 h 152308"/>
                <a:gd name="connsiteX132" fmla="*/ 214487 w 324265"/>
                <a:gd name="connsiteY132" fmla="*/ 37332 h 152308"/>
                <a:gd name="connsiteX133" fmla="*/ 217149 w 324265"/>
                <a:gd name="connsiteY133" fmla="*/ 37332 h 152308"/>
                <a:gd name="connsiteX134" fmla="*/ 217149 w 324265"/>
                <a:gd name="connsiteY134" fmla="*/ 29283 h 152308"/>
                <a:gd name="connsiteX135" fmla="*/ 219811 w 324265"/>
                <a:gd name="connsiteY135" fmla="*/ 29283 h 152308"/>
                <a:gd name="connsiteX136" fmla="*/ 219811 w 324265"/>
                <a:gd name="connsiteY136" fmla="*/ 26621 h 152308"/>
                <a:gd name="connsiteX137" fmla="*/ 222473 w 324265"/>
                <a:gd name="connsiteY137" fmla="*/ 26621 h 152308"/>
                <a:gd name="connsiteX138" fmla="*/ 222473 w 324265"/>
                <a:gd name="connsiteY138" fmla="*/ 21233 h 152308"/>
                <a:gd name="connsiteX139" fmla="*/ 225135 w 324265"/>
                <a:gd name="connsiteY139" fmla="*/ 21233 h 152308"/>
                <a:gd name="connsiteX140" fmla="*/ 225135 w 324265"/>
                <a:gd name="connsiteY140" fmla="*/ 18571 h 152308"/>
                <a:gd name="connsiteX141" fmla="*/ 227797 w 324265"/>
                <a:gd name="connsiteY141" fmla="*/ 18571 h 152308"/>
                <a:gd name="connsiteX142" fmla="*/ 227797 w 324265"/>
                <a:gd name="connsiteY142" fmla="*/ 23959 h 152308"/>
                <a:gd name="connsiteX143" fmla="*/ 225135 w 324265"/>
                <a:gd name="connsiteY143" fmla="*/ 23959 h 152308"/>
                <a:gd name="connsiteX144" fmla="*/ 225135 w 324265"/>
                <a:gd name="connsiteY144" fmla="*/ 29346 h 152308"/>
                <a:gd name="connsiteX145" fmla="*/ 233185 w 324265"/>
                <a:gd name="connsiteY145" fmla="*/ 29346 h 152308"/>
                <a:gd name="connsiteX146" fmla="*/ 233185 w 324265"/>
                <a:gd name="connsiteY146" fmla="*/ 32009 h 152308"/>
                <a:gd name="connsiteX147" fmla="*/ 235847 w 324265"/>
                <a:gd name="connsiteY147" fmla="*/ 32009 h 152308"/>
                <a:gd name="connsiteX148" fmla="*/ 235847 w 324265"/>
                <a:gd name="connsiteY148" fmla="*/ 23959 h 152308"/>
                <a:gd name="connsiteX149" fmla="*/ 246558 w 324265"/>
                <a:gd name="connsiteY149" fmla="*/ 23959 h 152308"/>
                <a:gd name="connsiteX150" fmla="*/ 246558 w 324265"/>
                <a:gd name="connsiteY150" fmla="*/ 21297 h 152308"/>
                <a:gd name="connsiteX151" fmla="*/ 249221 w 324265"/>
                <a:gd name="connsiteY151" fmla="*/ 21297 h 152308"/>
                <a:gd name="connsiteX152" fmla="*/ 249221 w 324265"/>
                <a:gd name="connsiteY152" fmla="*/ 18635 h 152308"/>
                <a:gd name="connsiteX153" fmla="*/ 246558 w 324265"/>
                <a:gd name="connsiteY153" fmla="*/ 18635 h 152308"/>
                <a:gd name="connsiteX154" fmla="*/ 246558 w 324265"/>
                <a:gd name="connsiteY154" fmla="*/ 15973 h 152308"/>
                <a:gd name="connsiteX155" fmla="*/ 243896 w 324265"/>
                <a:gd name="connsiteY155" fmla="*/ 15973 h 152308"/>
                <a:gd name="connsiteX156" fmla="*/ 243896 w 324265"/>
                <a:gd name="connsiteY156" fmla="*/ 13311 h 152308"/>
                <a:gd name="connsiteX157" fmla="*/ 241234 w 324265"/>
                <a:gd name="connsiteY157" fmla="*/ 13311 h 152308"/>
                <a:gd name="connsiteX158" fmla="*/ 241234 w 324265"/>
                <a:gd name="connsiteY158" fmla="*/ 10649 h 152308"/>
                <a:gd name="connsiteX159" fmla="*/ 246622 w 324265"/>
                <a:gd name="connsiteY159" fmla="*/ 10649 h 152308"/>
                <a:gd name="connsiteX160" fmla="*/ 246622 w 324265"/>
                <a:gd name="connsiteY160" fmla="*/ 7986 h 152308"/>
                <a:gd name="connsiteX161" fmla="*/ 252009 w 324265"/>
                <a:gd name="connsiteY161" fmla="*/ 7986 h 152308"/>
                <a:gd name="connsiteX162" fmla="*/ 252009 w 324265"/>
                <a:gd name="connsiteY162" fmla="*/ 5324 h 152308"/>
                <a:gd name="connsiteX163" fmla="*/ 254671 w 324265"/>
                <a:gd name="connsiteY163" fmla="*/ 5324 h 152308"/>
                <a:gd name="connsiteX164" fmla="*/ 257333 w 324265"/>
                <a:gd name="connsiteY164" fmla="*/ 2662 h 152308"/>
                <a:gd name="connsiteX165" fmla="*/ 257333 w 324265"/>
                <a:gd name="connsiteY165" fmla="*/ 0 h 152308"/>
                <a:gd name="connsiteX166" fmla="*/ 278757 w 324265"/>
                <a:gd name="connsiteY166" fmla="*/ 0 h 152308"/>
                <a:gd name="connsiteX167" fmla="*/ 281419 w 324265"/>
                <a:gd name="connsiteY167" fmla="*/ 2662 h 152308"/>
                <a:gd name="connsiteX168" fmla="*/ 292131 w 324265"/>
                <a:gd name="connsiteY168" fmla="*/ 2662 h 152308"/>
                <a:gd name="connsiteX169" fmla="*/ 305568 w 324265"/>
                <a:gd name="connsiteY169" fmla="*/ 13374 h 152308"/>
                <a:gd name="connsiteX170" fmla="*/ 316279 w 324265"/>
                <a:gd name="connsiteY170" fmla="*/ 24086 h 152308"/>
                <a:gd name="connsiteX171" fmla="*/ 318941 w 324265"/>
                <a:gd name="connsiteY171" fmla="*/ 24086 h 152308"/>
                <a:gd name="connsiteX172" fmla="*/ 318941 w 324265"/>
                <a:gd name="connsiteY172" fmla="*/ 42847 h 152308"/>
                <a:gd name="connsiteX173" fmla="*/ 321603 w 324265"/>
                <a:gd name="connsiteY173" fmla="*/ 42847 h 152308"/>
                <a:gd name="connsiteX174" fmla="*/ 321603 w 324265"/>
                <a:gd name="connsiteY174" fmla="*/ 45509 h 152308"/>
                <a:gd name="connsiteX175" fmla="*/ 324266 w 324265"/>
                <a:gd name="connsiteY175" fmla="*/ 45509 h 152308"/>
                <a:gd name="connsiteX176" fmla="*/ 324266 w 324265"/>
                <a:gd name="connsiteY176" fmla="*/ 50896 h 152308"/>
                <a:gd name="connsiteX177" fmla="*/ 321603 w 324265"/>
                <a:gd name="connsiteY177" fmla="*/ 50896 h 152308"/>
                <a:gd name="connsiteX178" fmla="*/ 321603 w 324265"/>
                <a:gd name="connsiteY178" fmla="*/ 56284 h 152308"/>
                <a:gd name="connsiteX179" fmla="*/ 259932 w 324265"/>
                <a:gd name="connsiteY179" fmla="*/ 66995 h 152308"/>
                <a:gd name="connsiteX180" fmla="*/ 225072 w 324265"/>
                <a:gd name="connsiteY180" fmla="*/ 72383 h 152308"/>
                <a:gd name="connsiteX181" fmla="*/ 206311 w 324265"/>
                <a:gd name="connsiteY181" fmla="*/ 88482 h 152308"/>
                <a:gd name="connsiteX182" fmla="*/ 203648 w 324265"/>
                <a:gd name="connsiteY182" fmla="*/ 91144 h 152308"/>
                <a:gd name="connsiteX183" fmla="*/ 203648 w 324265"/>
                <a:gd name="connsiteY183" fmla="*/ 91144 h 1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324265" h="152308">
                  <a:moveTo>
                    <a:pt x="93870" y="53432"/>
                  </a:moveTo>
                  <a:lnTo>
                    <a:pt x="93870" y="56094"/>
                  </a:lnTo>
                  <a:lnTo>
                    <a:pt x="112631" y="64144"/>
                  </a:lnTo>
                  <a:lnTo>
                    <a:pt x="118018" y="66806"/>
                  </a:lnTo>
                  <a:lnTo>
                    <a:pt x="123406" y="66806"/>
                  </a:lnTo>
                  <a:lnTo>
                    <a:pt x="126068" y="69467"/>
                  </a:lnTo>
                  <a:lnTo>
                    <a:pt x="128730" y="69467"/>
                  </a:lnTo>
                  <a:lnTo>
                    <a:pt x="131392" y="72129"/>
                  </a:lnTo>
                  <a:lnTo>
                    <a:pt x="131392" y="74792"/>
                  </a:lnTo>
                  <a:lnTo>
                    <a:pt x="134054" y="74792"/>
                  </a:lnTo>
                  <a:lnTo>
                    <a:pt x="134054" y="77454"/>
                  </a:lnTo>
                  <a:lnTo>
                    <a:pt x="136716" y="77454"/>
                  </a:lnTo>
                  <a:lnTo>
                    <a:pt x="136716" y="80116"/>
                  </a:lnTo>
                  <a:lnTo>
                    <a:pt x="139378" y="80116"/>
                  </a:lnTo>
                  <a:lnTo>
                    <a:pt x="136716" y="80116"/>
                  </a:lnTo>
                  <a:lnTo>
                    <a:pt x="134054" y="82778"/>
                  </a:lnTo>
                  <a:lnTo>
                    <a:pt x="131392" y="82778"/>
                  </a:lnTo>
                  <a:lnTo>
                    <a:pt x="134054" y="82778"/>
                  </a:lnTo>
                  <a:lnTo>
                    <a:pt x="134054" y="85440"/>
                  </a:lnTo>
                  <a:lnTo>
                    <a:pt x="128667" y="85440"/>
                  </a:lnTo>
                  <a:lnTo>
                    <a:pt x="128667" y="93489"/>
                  </a:lnTo>
                  <a:lnTo>
                    <a:pt x="131329" y="93489"/>
                  </a:lnTo>
                  <a:lnTo>
                    <a:pt x="131329" y="101539"/>
                  </a:lnTo>
                  <a:lnTo>
                    <a:pt x="128667" y="104201"/>
                  </a:lnTo>
                  <a:lnTo>
                    <a:pt x="128667" y="114913"/>
                  </a:lnTo>
                  <a:lnTo>
                    <a:pt x="131329" y="114913"/>
                  </a:lnTo>
                  <a:lnTo>
                    <a:pt x="131329" y="117575"/>
                  </a:lnTo>
                  <a:lnTo>
                    <a:pt x="133991" y="117575"/>
                  </a:lnTo>
                  <a:lnTo>
                    <a:pt x="133991" y="120237"/>
                  </a:lnTo>
                  <a:lnTo>
                    <a:pt x="131329" y="120237"/>
                  </a:lnTo>
                  <a:lnTo>
                    <a:pt x="128667" y="122899"/>
                  </a:lnTo>
                  <a:lnTo>
                    <a:pt x="120617" y="122899"/>
                  </a:lnTo>
                  <a:lnTo>
                    <a:pt x="120617" y="125561"/>
                  </a:lnTo>
                  <a:lnTo>
                    <a:pt x="112568" y="125561"/>
                  </a:lnTo>
                  <a:lnTo>
                    <a:pt x="112568" y="128223"/>
                  </a:lnTo>
                  <a:lnTo>
                    <a:pt x="109905" y="128223"/>
                  </a:lnTo>
                  <a:lnTo>
                    <a:pt x="109905" y="136273"/>
                  </a:lnTo>
                  <a:lnTo>
                    <a:pt x="104518" y="136273"/>
                  </a:lnTo>
                  <a:lnTo>
                    <a:pt x="104518" y="138935"/>
                  </a:lnTo>
                  <a:lnTo>
                    <a:pt x="96468" y="138935"/>
                  </a:lnTo>
                  <a:lnTo>
                    <a:pt x="96468" y="141597"/>
                  </a:lnTo>
                  <a:lnTo>
                    <a:pt x="91081" y="141597"/>
                  </a:lnTo>
                  <a:lnTo>
                    <a:pt x="91081" y="146984"/>
                  </a:lnTo>
                  <a:lnTo>
                    <a:pt x="88419" y="146984"/>
                  </a:lnTo>
                  <a:lnTo>
                    <a:pt x="88419" y="149647"/>
                  </a:lnTo>
                  <a:lnTo>
                    <a:pt x="83031" y="152309"/>
                  </a:lnTo>
                  <a:lnTo>
                    <a:pt x="80369" y="146921"/>
                  </a:lnTo>
                  <a:lnTo>
                    <a:pt x="80369" y="144259"/>
                  </a:lnTo>
                  <a:lnTo>
                    <a:pt x="77707" y="144259"/>
                  </a:lnTo>
                  <a:lnTo>
                    <a:pt x="77707" y="141597"/>
                  </a:lnTo>
                  <a:lnTo>
                    <a:pt x="75045" y="138935"/>
                  </a:lnTo>
                  <a:lnTo>
                    <a:pt x="75045" y="136273"/>
                  </a:lnTo>
                  <a:lnTo>
                    <a:pt x="72383" y="136273"/>
                  </a:lnTo>
                  <a:lnTo>
                    <a:pt x="72383" y="130885"/>
                  </a:lnTo>
                  <a:lnTo>
                    <a:pt x="69721" y="130885"/>
                  </a:lnTo>
                  <a:lnTo>
                    <a:pt x="69721" y="128223"/>
                  </a:lnTo>
                  <a:lnTo>
                    <a:pt x="67059" y="128223"/>
                  </a:lnTo>
                  <a:lnTo>
                    <a:pt x="67059" y="122836"/>
                  </a:lnTo>
                  <a:lnTo>
                    <a:pt x="64397" y="122836"/>
                  </a:lnTo>
                  <a:lnTo>
                    <a:pt x="64397" y="120174"/>
                  </a:lnTo>
                  <a:lnTo>
                    <a:pt x="61735" y="120174"/>
                  </a:lnTo>
                  <a:lnTo>
                    <a:pt x="61735" y="114786"/>
                  </a:lnTo>
                  <a:lnTo>
                    <a:pt x="59073" y="114786"/>
                  </a:lnTo>
                  <a:lnTo>
                    <a:pt x="45636" y="112124"/>
                  </a:lnTo>
                  <a:lnTo>
                    <a:pt x="37586" y="112124"/>
                  </a:lnTo>
                  <a:lnTo>
                    <a:pt x="37586" y="109462"/>
                  </a:lnTo>
                  <a:lnTo>
                    <a:pt x="32198" y="109462"/>
                  </a:lnTo>
                  <a:lnTo>
                    <a:pt x="29536" y="106800"/>
                  </a:lnTo>
                  <a:lnTo>
                    <a:pt x="24149" y="106800"/>
                  </a:lnTo>
                  <a:lnTo>
                    <a:pt x="21487" y="104138"/>
                  </a:lnTo>
                  <a:lnTo>
                    <a:pt x="16099" y="104138"/>
                  </a:lnTo>
                  <a:lnTo>
                    <a:pt x="16099" y="101476"/>
                  </a:lnTo>
                  <a:lnTo>
                    <a:pt x="10712" y="101476"/>
                  </a:lnTo>
                  <a:lnTo>
                    <a:pt x="10712" y="82715"/>
                  </a:lnTo>
                  <a:lnTo>
                    <a:pt x="5324" y="77327"/>
                  </a:lnTo>
                  <a:lnTo>
                    <a:pt x="5324" y="74665"/>
                  </a:lnTo>
                  <a:lnTo>
                    <a:pt x="2662" y="74665"/>
                  </a:lnTo>
                  <a:lnTo>
                    <a:pt x="2662" y="72003"/>
                  </a:lnTo>
                  <a:lnTo>
                    <a:pt x="0" y="72003"/>
                  </a:lnTo>
                  <a:lnTo>
                    <a:pt x="0" y="66615"/>
                  </a:lnTo>
                  <a:lnTo>
                    <a:pt x="2662" y="63953"/>
                  </a:lnTo>
                  <a:lnTo>
                    <a:pt x="2662" y="61291"/>
                  </a:lnTo>
                  <a:lnTo>
                    <a:pt x="5324" y="61291"/>
                  </a:lnTo>
                  <a:lnTo>
                    <a:pt x="7986" y="58629"/>
                  </a:lnTo>
                  <a:lnTo>
                    <a:pt x="10648" y="58629"/>
                  </a:lnTo>
                  <a:lnTo>
                    <a:pt x="10648" y="55967"/>
                  </a:lnTo>
                  <a:lnTo>
                    <a:pt x="16036" y="55967"/>
                  </a:lnTo>
                  <a:lnTo>
                    <a:pt x="16036" y="53305"/>
                  </a:lnTo>
                  <a:lnTo>
                    <a:pt x="21423" y="53305"/>
                  </a:lnTo>
                  <a:lnTo>
                    <a:pt x="21423" y="61355"/>
                  </a:lnTo>
                  <a:lnTo>
                    <a:pt x="26811" y="58692"/>
                  </a:lnTo>
                  <a:lnTo>
                    <a:pt x="37523" y="53305"/>
                  </a:lnTo>
                  <a:lnTo>
                    <a:pt x="48234" y="47917"/>
                  </a:lnTo>
                  <a:lnTo>
                    <a:pt x="61671" y="42530"/>
                  </a:lnTo>
                  <a:lnTo>
                    <a:pt x="67059" y="39868"/>
                  </a:lnTo>
                  <a:lnTo>
                    <a:pt x="69721" y="39868"/>
                  </a:lnTo>
                  <a:lnTo>
                    <a:pt x="72383" y="45255"/>
                  </a:lnTo>
                  <a:lnTo>
                    <a:pt x="72383" y="47917"/>
                  </a:lnTo>
                  <a:lnTo>
                    <a:pt x="75045" y="47917"/>
                  </a:lnTo>
                  <a:lnTo>
                    <a:pt x="75045" y="53305"/>
                  </a:lnTo>
                  <a:lnTo>
                    <a:pt x="77707" y="53305"/>
                  </a:lnTo>
                  <a:lnTo>
                    <a:pt x="77707" y="50643"/>
                  </a:lnTo>
                  <a:lnTo>
                    <a:pt x="80369" y="50643"/>
                  </a:lnTo>
                  <a:lnTo>
                    <a:pt x="80369" y="47981"/>
                  </a:lnTo>
                  <a:lnTo>
                    <a:pt x="85757" y="47981"/>
                  </a:lnTo>
                  <a:lnTo>
                    <a:pt x="85757" y="50643"/>
                  </a:lnTo>
                  <a:lnTo>
                    <a:pt x="93806" y="50643"/>
                  </a:lnTo>
                  <a:lnTo>
                    <a:pt x="96468" y="47981"/>
                  </a:lnTo>
                  <a:lnTo>
                    <a:pt x="93806" y="53368"/>
                  </a:lnTo>
                  <a:lnTo>
                    <a:pt x="93806" y="53368"/>
                  </a:lnTo>
                  <a:close/>
                  <a:moveTo>
                    <a:pt x="203775" y="90954"/>
                  </a:moveTo>
                  <a:lnTo>
                    <a:pt x="203775" y="82905"/>
                  </a:lnTo>
                  <a:lnTo>
                    <a:pt x="201113" y="82905"/>
                  </a:lnTo>
                  <a:lnTo>
                    <a:pt x="198451" y="80243"/>
                  </a:lnTo>
                  <a:lnTo>
                    <a:pt x="198451" y="72193"/>
                  </a:lnTo>
                  <a:lnTo>
                    <a:pt x="201113" y="72193"/>
                  </a:lnTo>
                  <a:lnTo>
                    <a:pt x="201113" y="66806"/>
                  </a:lnTo>
                  <a:lnTo>
                    <a:pt x="198451" y="66806"/>
                  </a:lnTo>
                  <a:lnTo>
                    <a:pt x="198451" y="58756"/>
                  </a:lnTo>
                  <a:lnTo>
                    <a:pt x="195789" y="56094"/>
                  </a:lnTo>
                  <a:lnTo>
                    <a:pt x="198451" y="56094"/>
                  </a:lnTo>
                  <a:lnTo>
                    <a:pt x="198451" y="53432"/>
                  </a:lnTo>
                  <a:lnTo>
                    <a:pt x="206501" y="53432"/>
                  </a:lnTo>
                  <a:lnTo>
                    <a:pt x="203839" y="53432"/>
                  </a:lnTo>
                  <a:lnTo>
                    <a:pt x="203839" y="45382"/>
                  </a:lnTo>
                  <a:lnTo>
                    <a:pt x="206501" y="45382"/>
                  </a:lnTo>
                  <a:lnTo>
                    <a:pt x="206501" y="48044"/>
                  </a:lnTo>
                  <a:lnTo>
                    <a:pt x="209163" y="48044"/>
                  </a:lnTo>
                  <a:lnTo>
                    <a:pt x="209163" y="42657"/>
                  </a:lnTo>
                  <a:lnTo>
                    <a:pt x="211825" y="42657"/>
                  </a:lnTo>
                  <a:lnTo>
                    <a:pt x="211825" y="39994"/>
                  </a:lnTo>
                  <a:lnTo>
                    <a:pt x="214487" y="39994"/>
                  </a:lnTo>
                  <a:lnTo>
                    <a:pt x="214487" y="37332"/>
                  </a:lnTo>
                  <a:lnTo>
                    <a:pt x="217149" y="37332"/>
                  </a:lnTo>
                  <a:lnTo>
                    <a:pt x="217149" y="29283"/>
                  </a:lnTo>
                  <a:lnTo>
                    <a:pt x="219811" y="29283"/>
                  </a:lnTo>
                  <a:lnTo>
                    <a:pt x="219811" y="26621"/>
                  </a:lnTo>
                  <a:lnTo>
                    <a:pt x="222473" y="26621"/>
                  </a:lnTo>
                  <a:lnTo>
                    <a:pt x="222473" y="21233"/>
                  </a:lnTo>
                  <a:lnTo>
                    <a:pt x="225135" y="21233"/>
                  </a:lnTo>
                  <a:lnTo>
                    <a:pt x="225135" y="18571"/>
                  </a:lnTo>
                  <a:lnTo>
                    <a:pt x="227797" y="18571"/>
                  </a:lnTo>
                  <a:lnTo>
                    <a:pt x="227797" y="23959"/>
                  </a:lnTo>
                  <a:lnTo>
                    <a:pt x="225135" y="23959"/>
                  </a:lnTo>
                  <a:lnTo>
                    <a:pt x="225135" y="29346"/>
                  </a:lnTo>
                  <a:lnTo>
                    <a:pt x="233185" y="29346"/>
                  </a:lnTo>
                  <a:lnTo>
                    <a:pt x="233185" y="32009"/>
                  </a:lnTo>
                  <a:lnTo>
                    <a:pt x="235847" y="32009"/>
                  </a:lnTo>
                  <a:lnTo>
                    <a:pt x="235847" y="23959"/>
                  </a:lnTo>
                  <a:lnTo>
                    <a:pt x="246558" y="23959"/>
                  </a:lnTo>
                  <a:lnTo>
                    <a:pt x="246558" y="21297"/>
                  </a:lnTo>
                  <a:lnTo>
                    <a:pt x="249221" y="21297"/>
                  </a:lnTo>
                  <a:lnTo>
                    <a:pt x="249221" y="18635"/>
                  </a:lnTo>
                  <a:lnTo>
                    <a:pt x="246558" y="18635"/>
                  </a:lnTo>
                  <a:lnTo>
                    <a:pt x="246558" y="15973"/>
                  </a:lnTo>
                  <a:lnTo>
                    <a:pt x="243896" y="15973"/>
                  </a:lnTo>
                  <a:lnTo>
                    <a:pt x="243896" y="13311"/>
                  </a:lnTo>
                  <a:lnTo>
                    <a:pt x="241234" y="13311"/>
                  </a:lnTo>
                  <a:lnTo>
                    <a:pt x="241234" y="10649"/>
                  </a:lnTo>
                  <a:lnTo>
                    <a:pt x="246622" y="10649"/>
                  </a:lnTo>
                  <a:lnTo>
                    <a:pt x="246622" y="7986"/>
                  </a:lnTo>
                  <a:lnTo>
                    <a:pt x="252009" y="7986"/>
                  </a:lnTo>
                  <a:lnTo>
                    <a:pt x="252009" y="5324"/>
                  </a:lnTo>
                  <a:lnTo>
                    <a:pt x="254671" y="5324"/>
                  </a:lnTo>
                  <a:lnTo>
                    <a:pt x="257333" y="2662"/>
                  </a:lnTo>
                  <a:lnTo>
                    <a:pt x="257333" y="0"/>
                  </a:lnTo>
                  <a:lnTo>
                    <a:pt x="278757" y="0"/>
                  </a:lnTo>
                  <a:lnTo>
                    <a:pt x="281419" y="2662"/>
                  </a:lnTo>
                  <a:lnTo>
                    <a:pt x="292131" y="2662"/>
                  </a:lnTo>
                  <a:lnTo>
                    <a:pt x="305568" y="13374"/>
                  </a:lnTo>
                  <a:lnTo>
                    <a:pt x="316279" y="24086"/>
                  </a:lnTo>
                  <a:lnTo>
                    <a:pt x="318941" y="24086"/>
                  </a:lnTo>
                  <a:lnTo>
                    <a:pt x="318941" y="42847"/>
                  </a:lnTo>
                  <a:lnTo>
                    <a:pt x="321603" y="42847"/>
                  </a:lnTo>
                  <a:lnTo>
                    <a:pt x="321603" y="45509"/>
                  </a:lnTo>
                  <a:lnTo>
                    <a:pt x="324266" y="45509"/>
                  </a:lnTo>
                  <a:lnTo>
                    <a:pt x="324266" y="50896"/>
                  </a:lnTo>
                  <a:lnTo>
                    <a:pt x="321603" y="50896"/>
                  </a:lnTo>
                  <a:lnTo>
                    <a:pt x="321603" y="56284"/>
                  </a:lnTo>
                  <a:lnTo>
                    <a:pt x="259932" y="66995"/>
                  </a:lnTo>
                  <a:lnTo>
                    <a:pt x="225072" y="72383"/>
                  </a:lnTo>
                  <a:lnTo>
                    <a:pt x="206311" y="88482"/>
                  </a:lnTo>
                  <a:lnTo>
                    <a:pt x="203648" y="91144"/>
                  </a:lnTo>
                  <a:lnTo>
                    <a:pt x="203648" y="9114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5" name="Freeform: Shape 64">
              <a:extLst>
                <a:ext uri="{FF2B5EF4-FFF2-40B4-BE49-F238E27FC236}">
                  <a16:creationId xmlns:a16="http://schemas.microsoft.com/office/drawing/2014/main" id="{9332CF3B-AA18-E319-A4A8-5098D86E3D64}"/>
                </a:ext>
              </a:extLst>
            </p:cNvPr>
            <p:cNvSpPr/>
            <p:nvPr/>
          </p:nvSpPr>
          <p:spPr>
            <a:xfrm>
              <a:off x="3486600" y="3680248"/>
              <a:ext cx="335167" cy="445136"/>
            </a:xfrm>
            <a:custGeom>
              <a:avLst/>
              <a:gdLst>
                <a:gd name="connsiteX0" fmla="*/ 201050 w 335167"/>
                <a:gd name="connsiteY0" fmla="*/ 431699 h 445136"/>
                <a:gd name="connsiteX1" fmla="*/ 201050 w 335167"/>
                <a:gd name="connsiteY1" fmla="*/ 434361 h 445136"/>
                <a:gd name="connsiteX2" fmla="*/ 198388 w 335167"/>
                <a:gd name="connsiteY2" fmla="*/ 434361 h 445136"/>
                <a:gd name="connsiteX3" fmla="*/ 195726 w 335167"/>
                <a:gd name="connsiteY3" fmla="*/ 434361 h 445136"/>
                <a:gd name="connsiteX4" fmla="*/ 168915 w 335167"/>
                <a:gd name="connsiteY4" fmla="*/ 445136 h 445136"/>
                <a:gd name="connsiteX5" fmla="*/ 168915 w 335167"/>
                <a:gd name="connsiteY5" fmla="*/ 442411 h 445136"/>
                <a:gd name="connsiteX6" fmla="*/ 163527 w 335167"/>
                <a:gd name="connsiteY6" fmla="*/ 434361 h 445136"/>
                <a:gd name="connsiteX7" fmla="*/ 163527 w 335167"/>
                <a:gd name="connsiteY7" fmla="*/ 429037 h 445136"/>
                <a:gd name="connsiteX8" fmla="*/ 166189 w 335167"/>
                <a:gd name="connsiteY8" fmla="*/ 426312 h 445136"/>
                <a:gd name="connsiteX9" fmla="*/ 168915 w 335167"/>
                <a:gd name="connsiteY9" fmla="*/ 423649 h 445136"/>
                <a:gd name="connsiteX10" fmla="*/ 168915 w 335167"/>
                <a:gd name="connsiteY10" fmla="*/ 420987 h 445136"/>
                <a:gd name="connsiteX11" fmla="*/ 171577 w 335167"/>
                <a:gd name="connsiteY11" fmla="*/ 418262 h 445136"/>
                <a:gd name="connsiteX12" fmla="*/ 171577 w 335167"/>
                <a:gd name="connsiteY12" fmla="*/ 412938 h 445136"/>
                <a:gd name="connsiteX13" fmla="*/ 168915 w 335167"/>
                <a:gd name="connsiteY13" fmla="*/ 410276 h 445136"/>
                <a:gd name="connsiteX14" fmla="*/ 168915 w 335167"/>
                <a:gd name="connsiteY14" fmla="*/ 404888 h 445136"/>
                <a:gd name="connsiteX15" fmla="*/ 163527 w 335167"/>
                <a:gd name="connsiteY15" fmla="*/ 399500 h 445136"/>
                <a:gd name="connsiteX16" fmla="*/ 160865 w 335167"/>
                <a:gd name="connsiteY16" fmla="*/ 396839 h 445136"/>
                <a:gd name="connsiteX17" fmla="*/ 158203 w 335167"/>
                <a:gd name="connsiteY17" fmla="*/ 396839 h 445136"/>
                <a:gd name="connsiteX18" fmla="*/ 155478 w 335167"/>
                <a:gd name="connsiteY18" fmla="*/ 394177 h 445136"/>
                <a:gd name="connsiteX19" fmla="*/ 152816 w 335167"/>
                <a:gd name="connsiteY19" fmla="*/ 394177 h 445136"/>
                <a:gd name="connsiteX20" fmla="*/ 150153 w 335167"/>
                <a:gd name="connsiteY20" fmla="*/ 394177 h 445136"/>
                <a:gd name="connsiteX21" fmla="*/ 139378 w 335167"/>
                <a:gd name="connsiteY21" fmla="*/ 391451 h 445136"/>
                <a:gd name="connsiteX22" fmla="*/ 136716 w 335167"/>
                <a:gd name="connsiteY22" fmla="*/ 388789 h 445136"/>
                <a:gd name="connsiteX23" fmla="*/ 134054 w 335167"/>
                <a:gd name="connsiteY23" fmla="*/ 388789 h 445136"/>
                <a:gd name="connsiteX24" fmla="*/ 134054 w 335167"/>
                <a:gd name="connsiteY24" fmla="*/ 386127 h 445136"/>
                <a:gd name="connsiteX25" fmla="*/ 131392 w 335167"/>
                <a:gd name="connsiteY25" fmla="*/ 386127 h 445136"/>
                <a:gd name="connsiteX26" fmla="*/ 128667 w 335167"/>
                <a:gd name="connsiteY26" fmla="*/ 386127 h 445136"/>
                <a:gd name="connsiteX27" fmla="*/ 126005 w 335167"/>
                <a:gd name="connsiteY27" fmla="*/ 383465 h 445136"/>
                <a:gd name="connsiteX28" fmla="*/ 123343 w 335167"/>
                <a:gd name="connsiteY28" fmla="*/ 383465 h 445136"/>
                <a:gd name="connsiteX29" fmla="*/ 120617 w 335167"/>
                <a:gd name="connsiteY29" fmla="*/ 383465 h 445136"/>
                <a:gd name="connsiteX30" fmla="*/ 117955 w 335167"/>
                <a:gd name="connsiteY30" fmla="*/ 386127 h 445136"/>
                <a:gd name="connsiteX31" fmla="*/ 115293 w 335167"/>
                <a:gd name="connsiteY31" fmla="*/ 386127 h 445136"/>
                <a:gd name="connsiteX32" fmla="*/ 112568 w 335167"/>
                <a:gd name="connsiteY32" fmla="*/ 386127 h 445136"/>
                <a:gd name="connsiteX33" fmla="*/ 112568 w 335167"/>
                <a:gd name="connsiteY33" fmla="*/ 383465 h 445136"/>
                <a:gd name="connsiteX34" fmla="*/ 109905 w 335167"/>
                <a:gd name="connsiteY34" fmla="*/ 383465 h 445136"/>
                <a:gd name="connsiteX35" fmla="*/ 99194 w 335167"/>
                <a:gd name="connsiteY35" fmla="*/ 348604 h 445136"/>
                <a:gd name="connsiteX36" fmla="*/ 99194 w 335167"/>
                <a:gd name="connsiteY36" fmla="*/ 343217 h 445136"/>
                <a:gd name="connsiteX37" fmla="*/ 99194 w 335167"/>
                <a:gd name="connsiteY37" fmla="*/ 340555 h 445136"/>
                <a:gd name="connsiteX38" fmla="*/ 99194 w 335167"/>
                <a:gd name="connsiteY38" fmla="*/ 337829 h 445136"/>
                <a:gd name="connsiteX39" fmla="*/ 99194 w 335167"/>
                <a:gd name="connsiteY39" fmla="*/ 335167 h 445136"/>
                <a:gd name="connsiteX40" fmla="*/ 99194 w 335167"/>
                <a:gd name="connsiteY40" fmla="*/ 332505 h 445136"/>
                <a:gd name="connsiteX41" fmla="*/ 99194 w 335167"/>
                <a:gd name="connsiteY41" fmla="*/ 329780 h 445136"/>
                <a:gd name="connsiteX42" fmla="*/ 99194 w 335167"/>
                <a:gd name="connsiteY42" fmla="*/ 327118 h 445136"/>
                <a:gd name="connsiteX43" fmla="*/ 99194 w 335167"/>
                <a:gd name="connsiteY43" fmla="*/ 324456 h 445136"/>
                <a:gd name="connsiteX44" fmla="*/ 96532 w 335167"/>
                <a:gd name="connsiteY44" fmla="*/ 324456 h 445136"/>
                <a:gd name="connsiteX45" fmla="*/ 96532 w 335167"/>
                <a:gd name="connsiteY45" fmla="*/ 321793 h 445136"/>
                <a:gd name="connsiteX46" fmla="*/ 93806 w 335167"/>
                <a:gd name="connsiteY46" fmla="*/ 319068 h 445136"/>
                <a:gd name="connsiteX47" fmla="*/ 91144 w 335167"/>
                <a:gd name="connsiteY47" fmla="*/ 319068 h 445136"/>
                <a:gd name="connsiteX48" fmla="*/ 91144 w 335167"/>
                <a:gd name="connsiteY48" fmla="*/ 316406 h 445136"/>
                <a:gd name="connsiteX49" fmla="*/ 91144 w 335167"/>
                <a:gd name="connsiteY49" fmla="*/ 313744 h 445136"/>
                <a:gd name="connsiteX50" fmla="*/ 88482 w 335167"/>
                <a:gd name="connsiteY50" fmla="*/ 313744 h 445136"/>
                <a:gd name="connsiteX51" fmla="*/ 88482 w 335167"/>
                <a:gd name="connsiteY51" fmla="*/ 311019 h 445136"/>
                <a:gd name="connsiteX52" fmla="*/ 85757 w 335167"/>
                <a:gd name="connsiteY52" fmla="*/ 311019 h 445136"/>
                <a:gd name="connsiteX53" fmla="*/ 83095 w 335167"/>
                <a:gd name="connsiteY53" fmla="*/ 308356 h 445136"/>
                <a:gd name="connsiteX54" fmla="*/ 83095 w 335167"/>
                <a:gd name="connsiteY54" fmla="*/ 305694 h 445136"/>
                <a:gd name="connsiteX55" fmla="*/ 83095 w 335167"/>
                <a:gd name="connsiteY55" fmla="*/ 302969 h 445136"/>
                <a:gd name="connsiteX56" fmla="*/ 83095 w 335167"/>
                <a:gd name="connsiteY56" fmla="*/ 300307 h 445136"/>
                <a:gd name="connsiteX57" fmla="*/ 83095 w 335167"/>
                <a:gd name="connsiteY57" fmla="*/ 297645 h 445136"/>
                <a:gd name="connsiteX58" fmla="*/ 85757 w 335167"/>
                <a:gd name="connsiteY58" fmla="*/ 297645 h 445136"/>
                <a:gd name="connsiteX59" fmla="*/ 85757 w 335167"/>
                <a:gd name="connsiteY59" fmla="*/ 294983 h 445136"/>
                <a:gd name="connsiteX60" fmla="*/ 85757 w 335167"/>
                <a:gd name="connsiteY60" fmla="*/ 292257 h 445136"/>
                <a:gd name="connsiteX61" fmla="*/ 85757 w 335167"/>
                <a:gd name="connsiteY61" fmla="*/ 289595 h 445136"/>
                <a:gd name="connsiteX62" fmla="*/ 85757 w 335167"/>
                <a:gd name="connsiteY62" fmla="*/ 286933 h 445136"/>
                <a:gd name="connsiteX63" fmla="*/ 83095 w 335167"/>
                <a:gd name="connsiteY63" fmla="*/ 286933 h 445136"/>
                <a:gd name="connsiteX64" fmla="*/ 80433 w 335167"/>
                <a:gd name="connsiteY64" fmla="*/ 286933 h 445136"/>
                <a:gd name="connsiteX65" fmla="*/ 80433 w 335167"/>
                <a:gd name="connsiteY65" fmla="*/ 284207 h 445136"/>
                <a:gd name="connsiteX66" fmla="*/ 80433 w 335167"/>
                <a:gd name="connsiteY66" fmla="*/ 286933 h 445136"/>
                <a:gd name="connsiteX67" fmla="*/ 77770 w 335167"/>
                <a:gd name="connsiteY67" fmla="*/ 286933 h 445136"/>
                <a:gd name="connsiteX68" fmla="*/ 75045 w 335167"/>
                <a:gd name="connsiteY68" fmla="*/ 286933 h 445136"/>
                <a:gd name="connsiteX69" fmla="*/ 72383 w 335167"/>
                <a:gd name="connsiteY69" fmla="*/ 286933 h 445136"/>
                <a:gd name="connsiteX70" fmla="*/ 72383 w 335167"/>
                <a:gd name="connsiteY70" fmla="*/ 284207 h 445136"/>
                <a:gd name="connsiteX71" fmla="*/ 69721 w 335167"/>
                <a:gd name="connsiteY71" fmla="*/ 284207 h 445136"/>
                <a:gd name="connsiteX72" fmla="*/ 66995 w 335167"/>
                <a:gd name="connsiteY72" fmla="*/ 281546 h 445136"/>
                <a:gd name="connsiteX73" fmla="*/ 64333 w 335167"/>
                <a:gd name="connsiteY73" fmla="*/ 281546 h 445136"/>
                <a:gd name="connsiteX74" fmla="*/ 64333 w 335167"/>
                <a:gd name="connsiteY74" fmla="*/ 284207 h 445136"/>
                <a:gd name="connsiteX75" fmla="*/ 61671 w 335167"/>
                <a:gd name="connsiteY75" fmla="*/ 281546 h 445136"/>
                <a:gd name="connsiteX76" fmla="*/ 58946 w 335167"/>
                <a:gd name="connsiteY76" fmla="*/ 284207 h 445136"/>
                <a:gd name="connsiteX77" fmla="*/ 56284 w 335167"/>
                <a:gd name="connsiteY77" fmla="*/ 281546 h 445136"/>
                <a:gd name="connsiteX78" fmla="*/ 56284 w 335167"/>
                <a:gd name="connsiteY78" fmla="*/ 284207 h 445136"/>
                <a:gd name="connsiteX79" fmla="*/ 56284 w 335167"/>
                <a:gd name="connsiteY79" fmla="*/ 286933 h 445136"/>
                <a:gd name="connsiteX80" fmla="*/ 53622 w 335167"/>
                <a:gd name="connsiteY80" fmla="*/ 286933 h 445136"/>
                <a:gd name="connsiteX81" fmla="*/ 50896 w 335167"/>
                <a:gd name="connsiteY81" fmla="*/ 286933 h 445136"/>
                <a:gd name="connsiteX82" fmla="*/ 37523 w 335167"/>
                <a:gd name="connsiteY82" fmla="*/ 273496 h 445136"/>
                <a:gd name="connsiteX83" fmla="*/ 0 w 335167"/>
                <a:gd name="connsiteY83" fmla="*/ 265446 h 445136"/>
                <a:gd name="connsiteX84" fmla="*/ 2662 w 335167"/>
                <a:gd name="connsiteY84" fmla="*/ 238635 h 445136"/>
                <a:gd name="connsiteX85" fmla="*/ 144766 w 335167"/>
                <a:gd name="connsiteY85" fmla="*/ 233311 h 445136"/>
                <a:gd name="connsiteX86" fmla="*/ 171577 w 335167"/>
                <a:gd name="connsiteY86" fmla="*/ 198451 h 445136"/>
                <a:gd name="connsiteX87" fmla="*/ 168915 w 335167"/>
                <a:gd name="connsiteY87" fmla="*/ 123342 h 445136"/>
                <a:gd name="connsiteX88" fmla="*/ 134054 w 335167"/>
                <a:gd name="connsiteY88" fmla="*/ 99194 h 445136"/>
                <a:gd name="connsiteX89" fmla="*/ 131392 w 335167"/>
                <a:gd name="connsiteY89" fmla="*/ 77770 h 445136"/>
                <a:gd name="connsiteX90" fmla="*/ 193063 w 335167"/>
                <a:gd name="connsiteY90" fmla="*/ 0 h 445136"/>
                <a:gd name="connsiteX91" fmla="*/ 195726 w 335167"/>
                <a:gd name="connsiteY91" fmla="*/ 8049 h 445136"/>
                <a:gd name="connsiteX92" fmla="*/ 198388 w 335167"/>
                <a:gd name="connsiteY92" fmla="*/ 24149 h 445136"/>
                <a:gd name="connsiteX93" fmla="*/ 206437 w 335167"/>
                <a:gd name="connsiteY93" fmla="*/ 45572 h 445136"/>
                <a:gd name="connsiteX94" fmla="*/ 209099 w 335167"/>
                <a:gd name="connsiteY94" fmla="*/ 53621 h 445136"/>
                <a:gd name="connsiteX95" fmla="*/ 219874 w 335167"/>
                <a:gd name="connsiteY95" fmla="*/ 69721 h 445136"/>
                <a:gd name="connsiteX96" fmla="*/ 268108 w 335167"/>
                <a:gd name="connsiteY96" fmla="*/ 136779 h 445136"/>
                <a:gd name="connsiteX97" fmla="*/ 335167 w 335167"/>
                <a:gd name="connsiteY97" fmla="*/ 150153 h 445136"/>
                <a:gd name="connsiteX98" fmla="*/ 335167 w 335167"/>
                <a:gd name="connsiteY98" fmla="*/ 152815 h 445136"/>
                <a:gd name="connsiteX99" fmla="*/ 335167 w 335167"/>
                <a:gd name="connsiteY99" fmla="*/ 155541 h 445136"/>
                <a:gd name="connsiteX100" fmla="*/ 335167 w 335167"/>
                <a:gd name="connsiteY100" fmla="*/ 158203 h 445136"/>
                <a:gd name="connsiteX101" fmla="*/ 335167 w 335167"/>
                <a:gd name="connsiteY101" fmla="*/ 160865 h 445136"/>
                <a:gd name="connsiteX102" fmla="*/ 332442 w 335167"/>
                <a:gd name="connsiteY102" fmla="*/ 160865 h 445136"/>
                <a:gd name="connsiteX103" fmla="*/ 329780 w 335167"/>
                <a:gd name="connsiteY103" fmla="*/ 160865 h 445136"/>
                <a:gd name="connsiteX104" fmla="*/ 329780 w 335167"/>
                <a:gd name="connsiteY104" fmla="*/ 163591 h 445136"/>
                <a:gd name="connsiteX105" fmla="*/ 329780 w 335167"/>
                <a:gd name="connsiteY105" fmla="*/ 166253 h 445136"/>
                <a:gd name="connsiteX106" fmla="*/ 329780 w 335167"/>
                <a:gd name="connsiteY106" fmla="*/ 168914 h 445136"/>
                <a:gd name="connsiteX107" fmla="*/ 329780 w 335167"/>
                <a:gd name="connsiteY107" fmla="*/ 171640 h 445136"/>
                <a:gd name="connsiteX108" fmla="*/ 332442 w 335167"/>
                <a:gd name="connsiteY108" fmla="*/ 174302 h 445136"/>
                <a:gd name="connsiteX109" fmla="*/ 332442 w 335167"/>
                <a:gd name="connsiteY109" fmla="*/ 176964 h 445136"/>
                <a:gd name="connsiteX110" fmla="*/ 329780 w 335167"/>
                <a:gd name="connsiteY110" fmla="*/ 176964 h 445136"/>
                <a:gd name="connsiteX111" fmla="*/ 329780 w 335167"/>
                <a:gd name="connsiteY111" fmla="*/ 179626 h 445136"/>
                <a:gd name="connsiteX112" fmla="*/ 327118 w 335167"/>
                <a:gd name="connsiteY112" fmla="*/ 182352 h 445136"/>
                <a:gd name="connsiteX113" fmla="*/ 324392 w 335167"/>
                <a:gd name="connsiteY113" fmla="*/ 182352 h 445136"/>
                <a:gd name="connsiteX114" fmla="*/ 324392 w 335167"/>
                <a:gd name="connsiteY114" fmla="*/ 185014 h 445136"/>
                <a:gd name="connsiteX115" fmla="*/ 324392 w 335167"/>
                <a:gd name="connsiteY115" fmla="*/ 187676 h 445136"/>
                <a:gd name="connsiteX116" fmla="*/ 324392 w 335167"/>
                <a:gd name="connsiteY116" fmla="*/ 190401 h 445136"/>
                <a:gd name="connsiteX117" fmla="*/ 321730 w 335167"/>
                <a:gd name="connsiteY117" fmla="*/ 193063 h 445136"/>
                <a:gd name="connsiteX118" fmla="*/ 319068 w 335167"/>
                <a:gd name="connsiteY118" fmla="*/ 193063 h 445136"/>
                <a:gd name="connsiteX119" fmla="*/ 319068 w 335167"/>
                <a:gd name="connsiteY119" fmla="*/ 195726 h 445136"/>
                <a:gd name="connsiteX120" fmla="*/ 321730 w 335167"/>
                <a:gd name="connsiteY120" fmla="*/ 195726 h 445136"/>
                <a:gd name="connsiteX121" fmla="*/ 319068 w 335167"/>
                <a:gd name="connsiteY121" fmla="*/ 195726 h 445136"/>
                <a:gd name="connsiteX122" fmla="*/ 316343 w 335167"/>
                <a:gd name="connsiteY122" fmla="*/ 198451 h 445136"/>
                <a:gd name="connsiteX123" fmla="*/ 313681 w 335167"/>
                <a:gd name="connsiteY123" fmla="*/ 198451 h 445136"/>
                <a:gd name="connsiteX124" fmla="*/ 311019 w 335167"/>
                <a:gd name="connsiteY124" fmla="*/ 198451 h 445136"/>
                <a:gd name="connsiteX125" fmla="*/ 311019 w 335167"/>
                <a:gd name="connsiteY125" fmla="*/ 201113 h 445136"/>
                <a:gd name="connsiteX126" fmla="*/ 311019 w 335167"/>
                <a:gd name="connsiteY126" fmla="*/ 203775 h 445136"/>
                <a:gd name="connsiteX127" fmla="*/ 313681 w 335167"/>
                <a:gd name="connsiteY127" fmla="*/ 206500 h 445136"/>
                <a:gd name="connsiteX128" fmla="*/ 311019 w 335167"/>
                <a:gd name="connsiteY128" fmla="*/ 227924 h 445136"/>
                <a:gd name="connsiteX129" fmla="*/ 313681 w 335167"/>
                <a:gd name="connsiteY129" fmla="*/ 235973 h 445136"/>
                <a:gd name="connsiteX130" fmla="*/ 311019 w 335167"/>
                <a:gd name="connsiteY130" fmla="*/ 249347 h 445136"/>
                <a:gd name="connsiteX131" fmla="*/ 311019 w 335167"/>
                <a:gd name="connsiteY131" fmla="*/ 252072 h 445136"/>
                <a:gd name="connsiteX132" fmla="*/ 319068 w 335167"/>
                <a:gd name="connsiteY132" fmla="*/ 265446 h 445136"/>
                <a:gd name="connsiteX133" fmla="*/ 321730 w 335167"/>
                <a:gd name="connsiteY133" fmla="*/ 268108 h 445136"/>
                <a:gd name="connsiteX134" fmla="*/ 324392 w 335167"/>
                <a:gd name="connsiteY134" fmla="*/ 268108 h 445136"/>
                <a:gd name="connsiteX135" fmla="*/ 327118 w 335167"/>
                <a:gd name="connsiteY135" fmla="*/ 270834 h 445136"/>
                <a:gd name="connsiteX136" fmla="*/ 327118 w 335167"/>
                <a:gd name="connsiteY136" fmla="*/ 273496 h 445136"/>
                <a:gd name="connsiteX137" fmla="*/ 327118 w 335167"/>
                <a:gd name="connsiteY137" fmla="*/ 276158 h 445136"/>
                <a:gd name="connsiteX138" fmla="*/ 327118 w 335167"/>
                <a:gd name="connsiteY138" fmla="*/ 278884 h 445136"/>
                <a:gd name="connsiteX139" fmla="*/ 324392 w 335167"/>
                <a:gd name="connsiteY139" fmla="*/ 281546 h 445136"/>
                <a:gd name="connsiteX140" fmla="*/ 321730 w 335167"/>
                <a:gd name="connsiteY140" fmla="*/ 284207 h 445136"/>
                <a:gd name="connsiteX141" fmla="*/ 321730 w 335167"/>
                <a:gd name="connsiteY141" fmla="*/ 286933 h 445136"/>
                <a:gd name="connsiteX142" fmla="*/ 319068 w 335167"/>
                <a:gd name="connsiteY142" fmla="*/ 286933 h 445136"/>
                <a:gd name="connsiteX143" fmla="*/ 316343 w 335167"/>
                <a:gd name="connsiteY143" fmla="*/ 286933 h 445136"/>
                <a:gd name="connsiteX144" fmla="*/ 329780 w 335167"/>
                <a:gd name="connsiteY144" fmla="*/ 311019 h 445136"/>
                <a:gd name="connsiteX145" fmla="*/ 329780 w 335167"/>
                <a:gd name="connsiteY145" fmla="*/ 313744 h 445136"/>
                <a:gd name="connsiteX146" fmla="*/ 329780 w 335167"/>
                <a:gd name="connsiteY146" fmla="*/ 316406 h 445136"/>
                <a:gd name="connsiteX147" fmla="*/ 327118 w 335167"/>
                <a:gd name="connsiteY147" fmla="*/ 319068 h 445136"/>
                <a:gd name="connsiteX148" fmla="*/ 324392 w 335167"/>
                <a:gd name="connsiteY148" fmla="*/ 321793 h 445136"/>
                <a:gd name="connsiteX149" fmla="*/ 324392 w 335167"/>
                <a:gd name="connsiteY149" fmla="*/ 324456 h 445136"/>
                <a:gd name="connsiteX150" fmla="*/ 324392 w 335167"/>
                <a:gd name="connsiteY150" fmla="*/ 327118 h 445136"/>
                <a:gd name="connsiteX151" fmla="*/ 324392 w 335167"/>
                <a:gd name="connsiteY151" fmla="*/ 329780 h 445136"/>
                <a:gd name="connsiteX152" fmla="*/ 324392 w 335167"/>
                <a:gd name="connsiteY152" fmla="*/ 332505 h 445136"/>
                <a:gd name="connsiteX153" fmla="*/ 327118 w 335167"/>
                <a:gd name="connsiteY153" fmla="*/ 335167 h 445136"/>
                <a:gd name="connsiteX154" fmla="*/ 327118 w 335167"/>
                <a:gd name="connsiteY154" fmla="*/ 337829 h 445136"/>
                <a:gd name="connsiteX155" fmla="*/ 329780 w 335167"/>
                <a:gd name="connsiteY155" fmla="*/ 340555 h 445136"/>
                <a:gd name="connsiteX156" fmla="*/ 332442 w 335167"/>
                <a:gd name="connsiteY156" fmla="*/ 340555 h 445136"/>
                <a:gd name="connsiteX157" fmla="*/ 332442 w 335167"/>
                <a:gd name="connsiteY157" fmla="*/ 343217 h 445136"/>
                <a:gd name="connsiteX158" fmla="*/ 332442 w 335167"/>
                <a:gd name="connsiteY158" fmla="*/ 345879 h 445136"/>
                <a:gd name="connsiteX159" fmla="*/ 332442 w 335167"/>
                <a:gd name="connsiteY159" fmla="*/ 348604 h 445136"/>
                <a:gd name="connsiteX160" fmla="*/ 329780 w 335167"/>
                <a:gd name="connsiteY160" fmla="*/ 348604 h 445136"/>
                <a:gd name="connsiteX161" fmla="*/ 327118 w 335167"/>
                <a:gd name="connsiteY161" fmla="*/ 348604 h 445136"/>
                <a:gd name="connsiteX162" fmla="*/ 324392 w 335167"/>
                <a:gd name="connsiteY162" fmla="*/ 348604 h 445136"/>
                <a:gd name="connsiteX163" fmla="*/ 321730 w 335167"/>
                <a:gd name="connsiteY163" fmla="*/ 345879 h 445136"/>
                <a:gd name="connsiteX164" fmla="*/ 319068 w 335167"/>
                <a:gd name="connsiteY164" fmla="*/ 348604 h 445136"/>
                <a:gd name="connsiteX165" fmla="*/ 319068 w 335167"/>
                <a:gd name="connsiteY165" fmla="*/ 345879 h 445136"/>
                <a:gd name="connsiteX166" fmla="*/ 321730 w 335167"/>
                <a:gd name="connsiteY166" fmla="*/ 345879 h 445136"/>
                <a:gd name="connsiteX167" fmla="*/ 319068 w 335167"/>
                <a:gd name="connsiteY167" fmla="*/ 345879 h 445136"/>
                <a:gd name="connsiteX168" fmla="*/ 316343 w 335167"/>
                <a:gd name="connsiteY168" fmla="*/ 345879 h 445136"/>
                <a:gd name="connsiteX169" fmla="*/ 313681 w 335167"/>
                <a:gd name="connsiteY169" fmla="*/ 345879 h 445136"/>
                <a:gd name="connsiteX170" fmla="*/ 313681 w 335167"/>
                <a:gd name="connsiteY170" fmla="*/ 348604 h 445136"/>
                <a:gd name="connsiteX171" fmla="*/ 311019 w 335167"/>
                <a:gd name="connsiteY171" fmla="*/ 348604 h 445136"/>
                <a:gd name="connsiteX172" fmla="*/ 308356 w 335167"/>
                <a:gd name="connsiteY172" fmla="*/ 348604 h 445136"/>
                <a:gd name="connsiteX173" fmla="*/ 305631 w 335167"/>
                <a:gd name="connsiteY173" fmla="*/ 348604 h 445136"/>
                <a:gd name="connsiteX174" fmla="*/ 305631 w 335167"/>
                <a:gd name="connsiteY174" fmla="*/ 351266 h 445136"/>
                <a:gd name="connsiteX175" fmla="*/ 305631 w 335167"/>
                <a:gd name="connsiteY175" fmla="*/ 348604 h 445136"/>
                <a:gd name="connsiteX176" fmla="*/ 302969 w 335167"/>
                <a:gd name="connsiteY176" fmla="*/ 345879 h 445136"/>
                <a:gd name="connsiteX177" fmla="*/ 300307 w 335167"/>
                <a:gd name="connsiteY177" fmla="*/ 345879 h 445136"/>
                <a:gd name="connsiteX178" fmla="*/ 297582 w 335167"/>
                <a:gd name="connsiteY178" fmla="*/ 345879 h 445136"/>
                <a:gd name="connsiteX179" fmla="*/ 262721 w 335167"/>
                <a:gd name="connsiteY179" fmla="*/ 343217 h 445136"/>
                <a:gd name="connsiteX180" fmla="*/ 262721 w 335167"/>
                <a:gd name="connsiteY180" fmla="*/ 345879 h 445136"/>
                <a:gd name="connsiteX181" fmla="*/ 262721 w 335167"/>
                <a:gd name="connsiteY181" fmla="*/ 348604 h 445136"/>
                <a:gd name="connsiteX182" fmla="*/ 262721 w 335167"/>
                <a:gd name="connsiteY182" fmla="*/ 351266 h 445136"/>
                <a:gd name="connsiteX183" fmla="*/ 262721 w 335167"/>
                <a:gd name="connsiteY183" fmla="*/ 353928 h 445136"/>
                <a:gd name="connsiteX184" fmla="*/ 262721 w 335167"/>
                <a:gd name="connsiteY184" fmla="*/ 356654 h 445136"/>
                <a:gd name="connsiteX185" fmla="*/ 262721 w 335167"/>
                <a:gd name="connsiteY185" fmla="*/ 359316 h 445136"/>
                <a:gd name="connsiteX186" fmla="*/ 260059 w 335167"/>
                <a:gd name="connsiteY186" fmla="*/ 359316 h 445136"/>
                <a:gd name="connsiteX187" fmla="*/ 260059 w 335167"/>
                <a:gd name="connsiteY187" fmla="*/ 361978 h 445136"/>
                <a:gd name="connsiteX188" fmla="*/ 260059 w 335167"/>
                <a:gd name="connsiteY188" fmla="*/ 364640 h 445136"/>
                <a:gd name="connsiteX189" fmla="*/ 262721 w 335167"/>
                <a:gd name="connsiteY189" fmla="*/ 364640 h 445136"/>
                <a:gd name="connsiteX190" fmla="*/ 260059 w 335167"/>
                <a:gd name="connsiteY190" fmla="*/ 367365 h 445136"/>
                <a:gd name="connsiteX191" fmla="*/ 262721 w 335167"/>
                <a:gd name="connsiteY191" fmla="*/ 367365 h 445136"/>
                <a:gd name="connsiteX192" fmla="*/ 262721 w 335167"/>
                <a:gd name="connsiteY192" fmla="*/ 370028 h 445136"/>
                <a:gd name="connsiteX193" fmla="*/ 260059 w 335167"/>
                <a:gd name="connsiteY193" fmla="*/ 370028 h 445136"/>
                <a:gd name="connsiteX194" fmla="*/ 262721 w 335167"/>
                <a:gd name="connsiteY194" fmla="*/ 370028 h 445136"/>
                <a:gd name="connsiteX195" fmla="*/ 262721 w 335167"/>
                <a:gd name="connsiteY195" fmla="*/ 372690 h 445136"/>
                <a:gd name="connsiteX196" fmla="*/ 262721 w 335167"/>
                <a:gd name="connsiteY196" fmla="*/ 375415 h 445136"/>
                <a:gd name="connsiteX197" fmla="*/ 262721 w 335167"/>
                <a:gd name="connsiteY197" fmla="*/ 378077 h 445136"/>
                <a:gd name="connsiteX198" fmla="*/ 260059 w 335167"/>
                <a:gd name="connsiteY198" fmla="*/ 380739 h 445136"/>
                <a:gd name="connsiteX199" fmla="*/ 260059 w 335167"/>
                <a:gd name="connsiteY199" fmla="*/ 383465 h 445136"/>
                <a:gd name="connsiteX200" fmla="*/ 262721 w 335167"/>
                <a:gd name="connsiteY200" fmla="*/ 383465 h 445136"/>
                <a:gd name="connsiteX201" fmla="*/ 265446 w 335167"/>
                <a:gd name="connsiteY201" fmla="*/ 386127 h 445136"/>
                <a:gd name="connsiteX202" fmla="*/ 262721 w 335167"/>
                <a:gd name="connsiteY202" fmla="*/ 388789 h 445136"/>
                <a:gd name="connsiteX203" fmla="*/ 260059 w 335167"/>
                <a:gd name="connsiteY203" fmla="*/ 388789 h 445136"/>
                <a:gd name="connsiteX204" fmla="*/ 257397 w 335167"/>
                <a:gd name="connsiteY204" fmla="*/ 388789 h 445136"/>
                <a:gd name="connsiteX205" fmla="*/ 254671 w 335167"/>
                <a:gd name="connsiteY205" fmla="*/ 388789 h 445136"/>
                <a:gd name="connsiteX206" fmla="*/ 252009 w 335167"/>
                <a:gd name="connsiteY206" fmla="*/ 386127 h 445136"/>
                <a:gd name="connsiteX207" fmla="*/ 249347 w 335167"/>
                <a:gd name="connsiteY207" fmla="*/ 386127 h 445136"/>
                <a:gd name="connsiteX208" fmla="*/ 246685 w 335167"/>
                <a:gd name="connsiteY208" fmla="*/ 386127 h 445136"/>
                <a:gd name="connsiteX209" fmla="*/ 243960 w 335167"/>
                <a:gd name="connsiteY209" fmla="*/ 386127 h 445136"/>
                <a:gd name="connsiteX210" fmla="*/ 241298 w 335167"/>
                <a:gd name="connsiteY210" fmla="*/ 386127 h 445136"/>
                <a:gd name="connsiteX211" fmla="*/ 241298 w 335167"/>
                <a:gd name="connsiteY211" fmla="*/ 388789 h 445136"/>
                <a:gd name="connsiteX212" fmla="*/ 211825 w 335167"/>
                <a:gd name="connsiteY212" fmla="*/ 402226 h 445136"/>
                <a:gd name="connsiteX213" fmla="*/ 214487 w 335167"/>
                <a:gd name="connsiteY213" fmla="*/ 402226 h 445136"/>
                <a:gd name="connsiteX214" fmla="*/ 217149 w 335167"/>
                <a:gd name="connsiteY214" fmla="*/ 402226 h 445136"/>
                <a:gd name="connsiteX215" fmla="*/ 217149 w 335167"/>
                <a:gd name="connsiteY215" fmla="*/ 404888 h 445136"/>
                <a:gd name="connsiteX216" fmla="*/ 217149 w 335167"/>
                <a:gd name="connsiteY216" fmla="*/ 407550 h 445136"/>
                <a:gd name="connsiteX217" fmla="*/ 214487 w 335167"/>
                <a:gd name="connsiteY217" fmla="*/ 407550 h 445136"/>
                <a:gd name="connsiteX218" fmla="*/ 214487 w 335167"/>
                <a:gd name="connsiteY218" fmla="*/ 410276 h 445136"/>
                <a:gd name="connsiteX219" fmla="*/ 214487 w 335167"/>
                <a:gd name="connsiteY219" fmla="*/ 412938 h 445136"/>
                <a:gd name="connsiteX220" fmla="*/ 217149 w 335167"/>
                <a:gd name="connsiteY220" fmla="*/ 412938 h 445136"/>
                <a:gd name="connsiteX221" fmla="*/ 217149 w 335167"/>
                <a:gd name="connsiteY221" fmla="*/ 415600 h 445136"/>
                <a:gd name="connsiteX222" fmla="*/ 217149 w 335167"/>
                <a:gd name="connsiteY222" fmla="*/ 418262 h 445136"/>
                <a:gd name="connsiteX223" fmla="*/ 217149 w 335167"/>
                <a:gd name="connsiteY223" fmla="*/ 420987 h 445136"/>
                <a:gd name="connsiteX224" fmla="*/ 217149 w 335167"/>
                <a:gd name="connsiteY224" fmla="*/ 423649 h 445136"/>
                <a:gd name="connsiteX225" fmla="*/ 214487 w 335167"/>
                <a:gd name="connsiteY225" fmla="*/ 423649 h 445136"/>
                <a:gd name="connsiteX226" fmla="*/ 211825 w 335167"/>
                <a:gd name="connsiteY226" fmla="*/ 423649 h 445136"/>
                <a:gd name="connsiteX227" fmla="*/ 209099 w 335167"/>
                <a:gd name="connsiteY227" fmla="*/ 426312 h 445136"/>
                <a:gd name="connsiteX228" fmla="*/ 206437 w 335167"/>
                <a:gd name="connsiteY228" fmla="*/ 429037 h 445136"/>
                <a:gd name="connsiteX229" fmla="*/ 201050 w 335167"/>
                <a:gd name="connsiteY229" fmla="*/ 431699 h 445136"/>
                <a:gd name="connsiteX230" fmla="*/ 201050 w 335167"/>
                <a:gd name="connsiteY230" fmla="*/ 431699 h 44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335167" h="445136">
                  <a:moveTo>
                    <a:pt x="201050" y="431699"/>
                  </a:moveTo>
                  <a:lnTo>
                    <a:pt x="201050" y="434361"/>
                  </a:lnTo>
                  <a:lnTo>
                    <a:pt x="198388" y="434361"/>
                  </a:lnTo>
                  <a:lnTo>
                    <a:pt x="195726" y="434361"/>
                  </a:lnTo>
                  <a:lnTo>
                    <a:pt x="168915" y="445136"/>
                  </a:lnTo>
                  <a:lnTo>
                    <a:pt x="168915" y="442411"/>
                  </a:lnTo>
                  <a:lnTo>
                    <a:pt x="163527" y="434361"/>
                  </a:lnTo>
                  <a:lnTo>
                    <a:pt x="163527" y="429037"/>
                  </a:lnTo>
                  <a:lnTo>
                    <a:pt x="166189" y="426312"/>
                  </a:lnTo>
                  <a:lnTo>
                    <a:pt x="168915" y="423649"/>
                  </a:lnTo>
                  <a:lnTo>
                    <a:pt x="168915" y="420987"/>
                  </a:lnTo>
                  <a:lnTo>
                    <a:pt x="171577" y="418262"/>
                  </a:lnTo>
                  <a:lnTo>
                    <a:pt x="171577" y="412938"/>
                  </a:lnTo>
                  <a:lnTo>
                    <a:pt x="168915" y="410276"/>
                  </a:lnTo>
                  <a:lnTo>
                    <a:pt x="168915" y="404888"/>
                  </a:lnTo>
                  <a:lnTo>
                    <a:pt x="163527" y="399500"/>
                  </a:lnTo>
                  <a:lnTo>
                    <a:pt x="160865" y="396839"/>
                  </a:lnTo>
                  <a:lnTo>
                    <a:pt x="158203" y="396839"/>
                  </a:lnTo>
                  <a:lnTo>
                    <a:pt x="155478" y="394177"/>
                  </a:lnTo>
                  <a:lnTo>
                    <a:pt x="152816" y="394177"/>
                  </a:lnTo>
                  <a:lnTo>
                    <a:pt x="150153" y="394177"/>
                  </a:lnTo>
                  <a:lnTo>
                    <a:pt x="139378" y="391451"/>
                  </a:lnTo>
                  <a:lnTo>
                    <a:pt x="136716" y="388789"/>
                  </a:lnTo>
                  <a:lnTo>
                    <a:pt x="134054" y="388789"/>
                  </a:lnTo>
                  <a:lnTo>
                    <a:pt x="134054" y="386127"/>
                  </a:lnTo>
                  <a:lnTo>
                    <a:pt x="131392" y="386127"/>
                  </a:lnTo>
                  <a:lnTo>
                    <a:pt x="128667" y="386127"/>
                  </a:lnTo>
                  <a:lnTo>
                    <a:pt x="126005" y="383465"/>
                  </a:lnTo>
                  <a:lnTo>
                    <a:pt x="123343" y="383465"/>
                  </a:lnTo>
                  <a:lnTo>
                    <a:pt x="120617" y="383465"/>
                  </a:lnTo>
                  <a:lnTo>
                    <a:pt x="117955" y="386127"/>
                  </a:lnTo>
                  <a:lnTo>
                    <a:pt x="115293" y="386127"/>
                  </a:lnTo>
                  <a:lnTo>
                    <a:pt x="112568" y="386127"/>
                  </a:lnTo>
                  <a:lnTo>
                    <a:pt x="112568" y="383465"/>
                  </a:lnTo>
                  <a:lnTo>
                    <a:pt x="109905" y="383465"/>
                  </a:lnTo>
                  <a:lnTo>
                    <a:pt x="99194" y="348604"/>
                  </a:lnTo>
                  <a:lnTo>
                    <a:pt x="99194" y="343217"/>
                  </a:lnTo>
                  <a:lnTo>
                    <a:pt x="99194" y="340555"/>
                  </a:lnTo>
                  <a:lnTo>
                    <a:pt x="99194" y="337829"/>
                  </a:lnTo>
                  <a:lnTo>
                    <a:pt x="99194" y="335167"/>
                  </a:lnTo>
                  <a:lnTo>
                    <a:pt x="99194" y="332505"/>
                  </a:lnTo>
                  <a:lnTo>
                    <a:pt x="99194" y="329780"/>
                  </a:lnTo>
                  <a:lnTo>
                    <a:pt x="99194" y="327118"/>
                  </a:lnTo>
                  <a:lnTo>
                    <a:pt x="99194" y="324456"/>
                  </a:lnTo>
                  <a:lnTo>
                    <a:pt x="96532" y="324456"/>
                  </a:lnTo>
                  <a:lnTo>
                    <a:pt x="96532" y="321793"/>
                  </a:lnTo>
                  <a:lnTo>
                    <a:pt x="93806" y="319068"/>
                  </a:lnTo>
                  <a:lnTo>
                    <a:pt x="91144" y="319068"/>
                  </a:lnTo>
                  <a:lnTo>
                    <a:pt x="91144" y="316406"/>
                  </a:lnTo>
                  <a:lnTo>
                    <a:pt x="91144" y="313744"/>
                  </a:lnTo>
                  <a:lnTo>
                    <a:pt x="88482" y="313744"/>
                  </a:lnTo>
                  <a:lnTo>
                    <a:pt x="88482" y="311019"/>
                  </a:lnTo>
                  <a:lnTo>
                    <a:pt x="85757" y="311019"/>
                  </a:lnTo>
                  <a:lnTo>
                    <a:pt x="83095" y="308356"/>
                  </a:lnTo>
                  <a:lnTo>
                    <a:pt x="83095" y="305694"/>
                  </a:lnTo>
                  <a:lnTo>
                    <a:pt x="83095" y="302969"/>
                  </a:lnTo>
                  <a:lnTo>
                    <a:pt x="83095" y="300307"/>
                  </a:lnTo>
                  <a:lnTo>
                    <a:pt x="83095" y="297645"/>
                  </a:lnTo>
                  <a:lnTo>
                    <a:pt x="85757" y="297645"/>
                  </a:lnTo>
                  <a:lnTo>
                    <a:pt x="85757" y="294983"/>
                  </a:lnTo>
                  <a:lnTo>
                    <a:pt x="85757" y="292257"/>
                  </a:lnTo>
                  <a:lnTo>
                    <a:pt x="85757" y="289595"/>
                  </a:lnTo>
                  <a:lnTo>
                    <a:pt x="85757" y="286933"/>
                  </a:lnTo>
                  <a:lnTo>
                    <a:pt x="83095" y="286933"/>
                  </a:lnTo>
                  <a:lnTo>
                    <a:pt x="80433" y="286933"/>
                  </a:lnTo>
                  <a:lnTo>
                    <a:pt x="80433" y="284207"/>
                  </a:lnTo>
                  <a:lnTo>
                    <a:pt x="80433" y="286933"/>
                  </a:lnTo>
                  <a:lnTo>
                    <a:pt x="77770" y="286933"/>
                  </a:lnTo>
                  <a:lnTo>
                    <a:pt x="75045" y="286933"/>
                  </a:lnTo>
                  <a:lnTo>
                    <a:pt x="72383" y="286933"/>
                  </a:lnTo>
                  <a:lnTo>
                    <a:pt x="72383" y="284207"/>
                  </a:lnTo>
                  <a:lnTo>
                    <a:pt x="69721" y="284207"/>
                  </a:lnTo>
                  <a:lnTo>
                    <a:pt x="66995" y="281546"/>
                  </a:lnTo>
                  <a:lnTo>
                    <a:pt x="64333" y="281546"/>
                  </a:lnTo>
                  <a:lnTo>
                    <a:pt x="64333" y="284207"/>
                  </a:lnTo>
                  <a:lnTo>
                    <a:pt x="61671" y="281546"/>
                  </a:lnTo>
                  <a:lnTo>
                    <a:pt x="58946" y="284207"/>
                  </a:lnTo>
                  <a:lnTo>
                    <a:pt x="56284" y="281546"/>
                  </a:lnTo>
                  <a:lnTo>
                    <a:pt x="56284" y="284207"/>
                  </a:lnTo>
                  <a:lnTo>
                    <a:pt x="56284" y="286933"/>
                  </a:lnTo>
                  <a:lnTo>
                    <a:pt x="53622" y="286933"/>
                  </a:lnTo>
                  <a:lnTo>
                    <a:pt x="50896" y="286933"/>
                  </a:lnTo>
                  <a:lnTo>
                    <a:pt x="37523" y="273496"/>
                  </a:lnTo>
                  <a:lnTo>
                    <a:pt x="0" y="265446"/>
                  </a:lnTo>
                  <a:lnTo>
                    <a:pt x="2662" y="238635"/>
                  </a:lnTo>
                  <a:lnTo>
                    <a:pt x="144766" y="233311"/>
                  </a:lnTo>
                  <a:lnTo>
                    <a:pt x="171577" y="198451"/>
                  </a:lnTo>
                  <a:lnTo>
                    <a:pt x="168915" y="123342"/>
                  </a:lnTo>
                  <a:lnTo>
                    <a:pt x="134054" y="99194"/>
                  </a:lnTo>
                  <a:lnTo>
                    <a:pt x="131392" y="77770"/>
                  </a:lnTo>
                  <a:lnTo>
                    <a:pt x="193063" y="0"/>
                  </a:lnTo>
                  <a:lnTo>
                    <a:pt x="195726" y="8049"/>
                  </a:lnTo>
                  <a:lnTo>
                    <a:pt x="198388" y="24149"/>
                  </a:lnTo>
                  <a:lnTo>
                    <a:pt x="206437" y="45572"/>
                  </a:lnTo>
                  <a:lnTo>
                    <a:pt x="209099" y="53621"/>
                  </a:lnTo>
                  <a:lnTo>
                    <a:pt x="219874" y="69721"/>
                  </a:lnTo>
                  <a:lnTo>
                    <a:pt x="268108" y="136779"/>
                  </a:lnTo>
                  <a:lnTo>
                    <a:pt x="335167" y="150153"/>
                  </a:lnTo>
                  <a:lnTo>
                    <a:pt x="335167" y="152815"/>
                  </a:lnTo>
                  <a:lnTo>
                    <a:pt x="335167" y="155541"/>
                  </a:lnTo>
                  <a:lnTo>
                    <a:pt x="335167" y="158203"/>
                  </a:lnTo>
                  <a:lnTo>
                    <a:pt x="335167" y="160865"/>
                  </a:lnTo>
                  <a:lnTo>
                    <a:pt x="332442" y="160865"/>
                  </a:lnTo>
                  <a:lnTo>
                    <a:pt x="329780" y="160865"/>
                  </a:lnTo>
                  <a:lnTo>
                    <a:pt x="329780" y="163591"/>
                  </a:lnTo>
                  <a:lnTo>
                    <a:pt x="329780" y="166253"/>
                  </a:lnTo>
                  <a:lnTo>
                    <a:pt x="329780" y="168914"/>
                  </a:lnTo>
                  <a:lnTo>
                    <a:pt x="329780" y="171640"/>
                  </a:lnTo>
                  <a:lnTo>
                    <a:pt x="332442" y="174302"/>
                  </a:lnTo>
                  <a:lnTo>
                    <a:pt x="332442" y="176964"/>
                  </a:lnTo>
                  <a:lnTo>
                    <a:pt x="329780" y="176964"/>
                  </a:lnTo>
                  <a:lnTo>
                    <a:pt x="329780" y="179626"/>
                  </a:lnTo>
                  <a:lnTo>
                    <a:pt x="327118" y="182352"/>
                  </a:lnTo>
                  <a:lnTo>
                    <a:pt x="324392" y="182352"/>
                  </a:lnTo>
                  <a:lnTo>
                    <a:pt x="324392" y="185014"/>
                  </a:lnTo>
                  <a:lnTo>
                    <a:pt x="324392" y="187676"/>
                  </a:lnTo>
                  <a:lnTo>
                    <a:pt x="324392" y="190401"/>
                  </a:lnTo>
                  <a:lnTo>
                    <a:pt x="321730" y="193063"/>
                  </a:lnTo>
                  <a:lnTo>
                    <a:pt x="319068" y="193063"/>
                  </a:lnTo>
                  <a:lnTo>
                    <a:pt x="319068" y="195726"/>
                  </a:lnTo>
                  <a:lnTo>
                    <a:pt x="321730" y="195726"/>
                  </a:lnTo>
                  <a:lnTo>
                    <a:pt x="319068" y="195726"/>
                  </a:lnTo>
                  <a:lnTo>
                    <a:pt x="316343" y="198451"/>
                  </a:lnTo>
                  <a:lnTo>
                    <a:pt x="313681" y="198451"/>
                  </a:lnTo>
                  <a:lnTo>
                    <a:pt x="311019" y="198451"/>
                  </a:lnTo>
                  <a:lnTo>
                    <a:pt x="311019" y="201113"/>
                  </a:lnTo>
                  <a:lnTo>
                    <a:pt x="311019" y="203775"/>
                  </a:lnTo>
                  <a:lnTo>
                    <a:pt x="313681" y="206500"/>
                  </a:lnTo>
                  <a:lnTo>
                    <a:pt x="311019" y="227924"/>
                  </a:lnTo>
                  <a:lnTo>
                    <a:pt x="313681" y="235973"/>
                  </a:lnTo>
                  <a:lnTo>
                    <a:pt x="311019" y="249347"/>
                  </a:lnTo>
                  <a:lnTo>
                    <a:pt x="311019" y="252072"/>
                  </a:lnTo>
                  <a:lnTo>
                    <a:pt x="319068" y="265446"/>
                  </a:lnTo>
                  <a:lnTo>
                    <a:pt x="321730" y="268108"/>
                  </a:lnTo>
                  <a:lnTo>
                    <a:pt x="324392" y="268108"/>
                  </a:lnTo>
                  <a:lnTo>
                    <a:pt x="327118" y="270834"/>
                  </a:lnTo>
                  <a:lnTo>
                    <a:pt x="327118" y="273496"/>
                  </a:lnTo>
                  <a:lnTo>
                    <a:pt x="327118" y="276158"/>
                  </a:lnTo>
                  <a:lnTo>
                    <a:pt x="327118" y="278884"/>
                  </a:lnTo>
                  <a:lnTo>
                    <a:pt x="324392" y="281546"/>
                  </a:lnTo>
                  <a:lnTo>
                    <a:pt x="321730" y="284207"/>
                  </a:lnTo>
                  <a:lnTo>
                    <a:pt x="321730" y="286933"/>
                  </a:lnTo>
                  <a:lnTo>
                    <a:pt x="319068" y="286933"/>
                  </a:lnTo>
                  <a:lnTo>
                    <a:pt x="316343" y="286933"/>
                  </a:lnTo>
                  <a:lnTo>
                    <a:pt x="329780" y="311019"/>
                  </a:lnTo>
                  <a:lnTo>
                    <a:pt x="329780" y="313744"/>
                  </a:lnTo>
                  <a:lnTo>
                    <a:pt x="329780" y="316406"/>
                  </a:lnTo>
                  <a:lnTo>
                    <a:pt x="327118" y="319068"/>
                  </a:lnTo>
                  <a:lnTo>
                    <a:pt x="324392" y="321793"/>
                  </a:lnTo>
                  <a:lnTo>
                    <a:pt x="324392" y="324456"/>
                  </a:lnTo>
                  <a:lnTo>
                    <a:pt x="324392" y="327118"/>
                  </a:lnTo>
                  <a:lnTo>
                    <a:pt x="324392" y="329780"/>
                  </a:lnTo>
                  <a:lnTo>
                    <a:pt x="324392" y="332505"/>
                  </a:lnTo>
                  <a:lnTo>
                    <a:pt x="327118" y="335167"/>
                  </a:lnTo>
                  <a:lnTo>
                    <a:pt x="327118" y="337829"/>
                  </a:lnTo>
                  <a:lnTo>
                    <a:pt x="329780" y="340555"/>
                  </a:lnTo>
                  <a:lnTo>
                    <a:pt x="332442" y="340555"/>
                  </a:lnTo>
                  <a:lnTo>
                    <a:pt x="332442" y="343217"/>
                  </a:lnTo>
                  <a:lnTo>
                    <a:pt x="332442" y="345879"/>
                  </a:lnTo>
                  <a:lnTo>
                    <a:pt x="332442" y="348604"/>
                  </a:lnTo>
                  <a:lnTo>
                    <a:pt x="329780" y="348604"/>
                  </a:lnTo>
                  <a:lnTo>
                    <a:pt x="327118" y="348604"/>
                  </a:lnTo>
                  <a:lnTo>
                    <a:pt x="324392" y="348604"/>
                  </a:lnTo>
                  <a:lnTo>
                    <a:pt x="321730" y="345879"/>
                  </a:lnTo>
                  <a:lnTo>
                    <a:pt x="319068" y="348604"/>
                  </a:lnTo>
                  <a:lnTo>
                    <a:pt x="319068" y="345879"/>
                  </a:lnTo>
                  <a:lnTo>
                    <a:pt x="321730" y="345879"/>
                  </a:lnTo>
                  <a:lnTo>
                    <a:pt x="319068" y="345879"/>
                  </a:lnTo>
                  <a:lnTo>
                    <a:pt x="316343" y="345879"/>
                  </a:lnTo>
                  <a:lnTo>
                    <a:pt x="313681" y="345879"/>
                  </a:lnTo>
                  <a:lnTo>
                    <a:pt x="313681" y="348604"/>
                  </a:lnTo>
                  <a:lnTo>
                    <a:pt x="311019" y="348604"/>
                  </a:lnTo>
                  <a:lnTo>
                    <a:pt x="308356" y="348604"/>
                  </a:lnTo>
                  <a:lnTo>
                    <a:pt x="305631" y="348604"/>
                  </a:lnTo>
                  <a:lnTo>
                    <a:pt x="305631" y="351266"/>
                  </a:lnTo>
                  <a:lnTo>
                    <a:pt x="305631" y="348604"/>
                  </a:lnTo>
                  <a:lnTo>
                    <a:pt x="302969" y="345879"/>
                  </a:lnTo>
                  <a:lnTo>
                    <a:pt x="300307" y="345879"/>
                  </a:lnTo>
                  <a:lnTo>
                    <a:pt x="297582" y="345879"/>
                  </a:lnTo>
                  <a:lnTo>
                    <a:pt x="262721" y="343217"/>
                  </a:lnTo>
                  <a:lnTo>
                    <a:pt x="262721" y="345879"/>
                  </a:lnTo>
                  <a:lnTo>
                    <a:pt x="262721" y="348604"/>
                  </a:lnTo>
                  <a:lnTo>
                    <a:pt x="262721" y="351266"/>
                  </a:lnTo>
                  <a:lnTo>
                    <a:pt x="262721" y="353928"/>
                  </a:lnTo>
                  <a:lnTo>
                    <a:pt x="262721" y="356654"/>
                  </a:lnTo>
                  <a:lnTo>
                    <a:pt x="262721" y="359316"/>
                  </a:lnTo>
                  <a:lnTo>
                    <a:pt x="260059" y="359316"/>
                  </a:lnTo>
                  <a:lnTo>
                    <a:pt x="260059" y="361978"/>
                  </a:lnTo>
                  <a:lnTo>
                    <a:pt x="260059" y="364640"/>
                  </a:lnTo>
                  <a:lnTo>
                    <a:pt x="262721" y="364640"/>
                  </a:lnTo>
                  <a:lnTo>
                    <a:pt x="260059" y="367365"/>
                  </a:lnTo>
                  <a:lnTo>
                    <a:pt x="262721" y="367365"/>
                  </a:lnTo>
                  <a:lnTo>
                    <a:pt x="262721" y="370028"/>
                  </a:lnTo>
                  <a:lnTo>
                    <a:pt x="260059" y="370028"/>
                  </a:lnTo>
                  <a:lnTo>
                    <a:pt x="262721" y="370028"/>
                  </a:lnTo>
                  <a:lnTo>
                    <a:pt x="262721" y="372690"/>
                  </a:lnTo>
                  <a:lnTo>
                    <a:pt x="262721" y="375415"/>
                  </a:lnTo>
                  <a:lnTo>
                    <a:pt x="262721" y="378077"/>
                  </a:lnTo>
                  <a:lnTo>
                    <a:pt x="260059" y="380739"/>
                  </a:lnTo>
                  <a:lnTo>
                    <a:pt x="260059" y="383465"/>
                  </a:lnTo>
                  <a:lnTo>
                    <a:pt x="262721" y="383465"/>
                  </a:lnTo>
                  <a:lnTo>
                    <a:pt x="265446" y="386127"/>
                  </a:lnTo>
                  <a:lnTo>
                    <a:pt x="262721" y="388789"/>
                  </a:lnTo>
                  <a:lnTo>
                    <a:pt x="260059" y="388789"/>
                  </a:lnTo>
                  <a:lnTo>
                    <a:pt x="257397" y="388789"/>
                  </a:lnTo>
                  <a:lnTo>
                    <a:pt x="254671" y="388789"/>
                  </a:lnTo>
                  <a:lnTo>
                    <a:pt x="252009" y="386127"/>
                  </a:lnTo>
                  <a:lnTo>
                    <a:pt x="249347" y="386127"/>
                  </a:lnTo>
                  <a:lnTo>
                    <a:pt x="246685" y="386127"/>
                  </a:lnTo>
                  <a:lnTo>
                    <a:pt x="243960" y="386127"/>
                  </a:lnTo>
                  <a:lnTo>
                    <a:pt x="241298" y="386127"/>
                  </a:lnTo>
                  <a:lnTo>
                    <a:pt x="241298" y="388789"/>
                  </a:lnTo>
                  <a:lnTo>
                    <a:pt x="211825" y="402226"/>
                  </a:lnTo>
                  <a:lnTo>
                    <a:pt x="214487" y="402226"/>
                  </a:lnTo>
                  <a:lnTo>
                    <a:pt x="217149" y="402226"/>
                  </a:lnTo>
                  <a:lnTo>
                    <a:pt x="217149" y="404888"/>
                  </a:lnTo>
                  <a:lnTo>
                    <a:pt x="217149" y="407550"/>
                  </a:lnTo>
                  <a:lnTo>
                    <a:pt x="214487" y="407550"/>
                  </a:lnTo>
                  <a:lnTo>
                    <a:pt x="214487" y="410276"/>
                  </a:lnTo>
                  <a:lnTo>
                    <a:pt x="214487" y="412938"/>
                  </a:lnTo>
                  <a:lnTo>
                    <a:pt x="217149" y="412938"/>
                  </a:lnTo>
                  <a:lnTo>
                    <a:pt x="217149" y="415600"/>
                  </a:lnTo>
                  <a:lnTo>
                    <a:pt x="217149" y="418262"/>
                  </a:lnTo>
                  <a:lnTo>
                    <a:pt x="217149" y="420987"/>
                  </a:lnTo>
                  <a:lnTo>
                    <a:pt x="217149" y="423649"/>
                  </a:lnTo>
                  <a:lnTo>
                    <a:pt x="214487" y="423649"/>
                  </a:lnTo>
                  <a:lnTo>
                    <a:pt x="211825" y="423649"/>
                  </a:lnTo>
                  <a:lnTo>
                    <a:pt x="209099" y="426312"/>
                  </a:lnTo>
                  <a:lnTo>
                    <a:pt x="206437" y="429037"/>
                  </a:lnTo>
                  <a:lnTo>
                    <a:pt x="201050" y="431699"/>
                  </a:lnTo>
                  <a:lnTo>
                    <a:pt x="201050" y="4316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6" name="Freeform: Shape 65">
              <a:extLst>
                <a:ext uri="{FF2B5EF4-FFF2-40B4-BE49-F238E27FC236}">
                  <a16:creationId xmlns:a16="http://schemas.microsoft.com/office/drawing/2014/main" id="{2734DCC9-9E92-2B88-0E7A-8592C2124A90}"/>
                </a:ext>
              </a:extLst>
            </p:cNvPr>
            <p:cNvSpPr/>
            <p:nvPr/>
          </p:nvSpPr>
          <p:spPr>
            <a:xfrm>
              <a:off x="3473163" y="3629288"/>
              <a:ext cx="206500" cy="289595"/>
            </a:xfrm>
            <a:custGeom>
              <a:avLst/>
              <a:gdLst>
                <a:gd name="connsiteX0" fmla="*/ 176964 w 206500"/>
                <a:gd name="connsiteY0" fmla="*/ 0 h 289595"/>
                <a:gd name="connsiteX1" fmla="*/ 179626 w 206500"/>
                <a:gd name="connsiteY1" fmla="*/ 0 h 289595"/>
                <a:gd name="connsiteX2" fmla="*/ 182352 w 206500"/>
                <a:gd name="connsiteY2" fmla="*/ 2726 h 289595"/>
                <a:gd name="connsiteX3" fmla="*/ 185014 w 206500"/>
                <a:gd name="connsiteY3" fmla="*/ 2726 h 289595"/>
                <a:gd name="connsiteX4" fmla="*/ 187676 w 206500"/>
                <a:gd name="connsiteY4" fmla="*/ 5388 h 289595"/>
                <a:gd name="connsiteX5" fmla="*/ 190401 w 206500"/>
                <a:gd name="connsiteY5" fmla="*/ 5388 h 289595"/>
                <a:gd name="connsiteX6" fmla="*/ 198451 w 206500"/>
                <a:gd name="connsiteY6" fmla="*/ 10775 h 289595"/>
                <a:gd name="connsiteX7" fmla="*/ 203775 w 206500"/>
                <a:gd name="connsiteY7" fmla="*/ 16099 h 289595"/>
                <a:gd name="connsiteX8" fmla="*/ 203775 w 206500"/>
                <a:gd name="connsiteY8" fmla="*/ 18825 h 289595"/>
                <a:gd name="connsiteX9" fmla="*/ 206501 w 206500"/>
                <a:gd name="connsiteY9" fmla="*/ 21487 h 289595"/>
                <a:gd name="connsiteX10" fmla="*/ 206501 w 206500"/>
                <a:gd name="connsiteY10" fmla="*/ 24149 h 289595"/>
                <a:gd name="connsiteX11" fmla="*/ 206501 w 206500"/>
                <a:gd name="connsiteY11" fmla="*/ 26811 h 289595"/>
                <a:gd name="connsiteX12" fmla="*/ 206501 w 206500"/>
                <a:gd name="connsiteY12" fmla="*/ 29537 h 289595"/>
                <a:gd name="connsiteX13" fmla="*/ 206501 w 206500"/>
                <a:gd name="connsiteY13" fmla="*/ 32198 h 289595"/>
                <a:gd name="connsiteX14" fmla="*/ 206501 w 206500"/>
                <a:gd name="connsiteY14" fmla="*/ 37586 h 289595"/>
                <a:gd name="connsiteX15" fmla="*/ 206501 w 206500"/>
                <a:gd name="connsiteY15" fmla="*/ 40248 h 289595"/>
                <a:gd name="connsiteX16" fmla="*/ 206501 w 206500"/>
                <a:gd name="connsiteY16" fmla="*/ 42910 h 289595"/>
                <a:gd name="connsiteX17" fmla="*/ 206501 w 206500"/>
                <a:gd name="connsiteY17" fmla="*/ 45636 h 289595"/>
                <a:gd name="connsiteX18" fmla="*/ 206501 w 206500"/>
                <a:gd name="connsiteY18" fmla="*/ 48298 h 289595"/>
                <a:gd name="connsiteX19" fmla="*/ 206501 w 206500"/>
                <a:gd name="connsiteY19" fmla="*/ 50960 h 289595"/>
                <a:gd name="connsiteX20" fmla="*/ 144829 w 206500"/>
                <a:gd name="connsiteY20" fmla="*/ 128730 h 289595"/>
                <a:gd name="connsiteX21" fmla="*/ 147491 w 206500"/>
                <a:gd name="connsiteY21" fmla="*/ 150153 h 289595"/>
                <a:gd name="connsiteX22" fmla="*/ 182352 w 206500"/>
                <a:gd name="connsiteY22" fmla="*/ 174302 h 289595"/>
                <a:gd name="connsiteX23" fmla="*/ 185014 w 206500"/>
                <a:gd name="connsiteY23" fmla="*/ 249411 h 289595"/>
                <a:gd name="connsiteX24" fmla="*/ 158203 w 206500"/>
                <a:gd name="connsiteY24" fmla="*/ 284271 h 289595"/>
                <a:gd name="connsiteX25" fmla="*/ 16099 w 206500"/>
                <a:gd name="connsiteY25" fmla="*/ 289595 h 289595"/>
                <a:gd name="connsiteX26" fmla="*/ 13437 w 206500"/>
                <a:gd name="connsiteY26" fmla="*/ 265446 h 289595"/>
                <a:gd name="connsiteX27" fmla="*/ 10712 w 206500"/>
                <a:gd name="connsiteY27" fmla="*/ 265446 h 289595"/>
                <a:gd name="connsiteX28" fmla="*/ 10712 w 206500"/>
                <a:gd name="connsiteY28" fmla="*/ 262785 h 289595"/>
                <a:gd name="connsiteX29" fmla="*/ 8050 w 206500"/>
                <a:gd name="connsiteY29" fmla="*/ 262785 h 289595"/>
                <a:gd name="connsiteX30" fmla="*/ 8050 w 206500"/>
                <a:gd name="connsiteY30" fmla="*/ 260123 h 289595"/>
                <a:gd name="connsiteX31" fmla="*/ 10712 w 206500"/>
                <a:gd name="connsiteY31" fmla="*/ 260123 h 289595"/>
                <a:gd name="connsiteX32" fmla="*/ 10712 w 206500"/>
                <a:gd name="connsiteY32" fmla="*/ 257460 h 289595"/>
                <a:gd name="connsiteX33" fmla="*/ 10712 w 206500"/>
                <a:gd name="connsiteY33" fmla="*/ 254735 h 289595"/>
                <a:gd name="connsiteX34" fmla="*/ 10712 w 206500"/>
                <a:gd name="connsiteY34" fmla="*/ 252073 h 289595"/>
                <a:gd name="connsiteX35" fmla="*/ 8050 w 206500"/>
                <a:gd name="connsiteY35" fmla="*/ 249411 h 289595"/>
                <a:gd name="connsiteX36" fmla="*/ 5388 w 206500"/>
                <a:gd name="connsiteY36" fmla="*/ 249411 h 289595"/>
                <a:gd name="connsiteX37" fmla="*/ 2725 w 206500"/>
                <a:gd name="connsiteY37" fmla="*/ 249411 h 289595"/>
                <a:gd name="connsiteX38" fmla="*/ 2725 w 206500"/>
                <a:gd name="connsiteY38" fmla="*/ 246685 h 289595"/>
                <a:gd name="connsiteX39" fmla="*/ 2725 w 206500"/>
                <a:gd name="connsiteY39" fmla="*/ 244023 h 289595"/>
                <a:gd name="connsiteX40" fmla="*/ 2725 w 206500"/>
                <a:gd name="connsiteY40" fmla="*/ 241361 h 289595"/>
                <a:gd name="connsiteX41" fmla="*/ 5388 w 206500"/>
                <a:gd name="connsiteY41" fmla="*/ 241361 h 289595"/>
                <a:gd name="connsiteX42" fmla="*/ 5388 w 206500"/>
                <a:gd name="connsiteY42" fmla="*/ 238636 h 289595"/>
                <a:gd name="connsiteX43" fmla="*/ 5388 w 206500"/>
                <a:gd name="connsiteY43" fmla="*/ 235974 h 289595"/>
                <a:gd name="connsiteX44" fmla="*/ 5388 w 206500"/>
                <a:gd name="connsiteY44" fmla="*/ 233311 h 289595"/>
                <a:gd name="connsiteX45" fmla="*/ 5388 w 206500"/>
                <a:gd name="connsiteY45" fmla="*/ 230586 h 289595"/>
                <a:gd name="connsiteX46" fmla="*/ 5388 w 206500"/>
                <a:gd name="connsiteY46" fmla="*/ 227924 h 289595"/>
                <a:gd name="connsiteX47" fmla="*/ 5388 w 206500"/>
                <a:gd name="connsiteY47" fmla="*/ 225262 h 289595"/>
                <a:gd name="connsiteX48" fmla="*/ 2725 w 206500"/>
                <a:gd name="connsiteY48" fmla="*/ 222600 h 289595"/>
                <a:gd name="connsiteX49" fmla="*/ 0 w 206500"/>
                <a:gd name="connsiteY49" fmla="*/ 222600 h 289595"/>
                <a:gd name="connsiteX50" fmla="*/ 0 w 206500"/>
                <a:gd name="connsiteY50" fmla="*/ 219874 h 289595"/>
                <a:gd name="connsiteX51" fmla="*/ 0 w 206500"/>
                <a:gd name="connsiteY51" fmla="*/ 217212 h 289595"/>
                <a:gd name="connsiteX52" fmla="*/ 2725 w 206500"/>
                <a:gd name="connsiteY52" fmla="*/ 217212 h 289595"/>
                <a:gd name="connsiteX53" fmla="*/ 2725 w 206500"/>
                <a:gd name="connsiteY53" fmla="*/ 214550 h 289595"/>
                <a:gd name="connsiteX54" fmla="*/ 5388 w 206500"/>
                <a:gd name="connsiteY54" fmla="*/ 211825 h 289595"/>
                <a:gd name="connsiteX55" fmla="*/ 8050 w 206500"/>
                <a:gd name="connsiteY55" fmla="*/ 211825 h 289595"/>
                <a:gd name="connsiteX56" fmla="*/ 10712 w 206500"/>
                <a:gd name="connsiteY56" fmla="*/ 211825 h 289595"/>
                <a:gd name="connsiteX57" fmla="*/ 10712 w 206500"/>
                <a:gd name="connsiteY57" fmla="*/ 209163 h 289595"/>
                <a:gd name="connsiteX58" fmla="*/ 13437 w 206500"/>
                <a:gd name="connsiteY58" fmla="*/ 209163 h 289595"/>
                <a:gd name="connsiteX59" fmla="*/ 26811 w 206500"/>
                <a:gd name="connsiteY59" fmla="*/ 206501 h 289595"/>
                <a:gd name="connsiteX60" fmla="*/ 37522 w 206500"/>
                <a:gd name="connsiteY60" fmla="*/ 206501 h 289595"/>
                <a:gd name="connsiteX61" fmla="*/ 45572 w 206500"/>
                <a:gd name="connsiteY61" fmla="*/ 203775 h 289595"/>
                <a:gd name="connsiteX62" fmla="*/ 48298 w 206500"/>
                <a:gd name="connsiteY62" fmla="*/ 203775 h 289595"/>
                <a:gd name="connsiteX63" fmla="*/ 48298 w 206500"/>
                <a:gd name="connsiteY63" fmla="*/ 201113 h 289595"/>
                <a:gd name="connsiteX64" fmla="*/ 48298 w 206500"/>
                <a:gd name="connsiteY64" fmla="*/ 198451 h 289595"/>
                <a:gd name="connsiteX65" fmla="*/ 45572 w 206500"/>
                <a:gd name="connsiteY65" fmla="*/ 195789 h 289595"/>
                <a:gd name="connsiteX66" fmla="*/ 45572 w 206500"/>
                <a:gd name="connsiteY66" fmla="*/ 193064 h 289595"/>
                <a:gd name="connsiteX67" fmla="*/ 45572 w 206500"/>
                <a:gd name="connsiteY67" fmla="*/ 190402 h 289595"/>
                <a:gd name="connsiteX68" fmla="*/ 45572 w 206500"/>
                <a:gd name="connsiteY68" fmla="*/ 187739 h 289595"/>
                <a:gd name="connsiteX69" fmla="*/ 45572 w 206500"/>
                <a:gd name="connsiteY69" fmla="*/ 185014 h 289595"/>
                <a:gd name="connsiteX70" fmla="*/ 45572 w 206500"/>
                <a:gd name="connsiteY70" fmla="*/ 182352 h 289595"/>
                <a:gd name="connsiteX71" fmla="*/ 42910 w 206500"/>
                <a:gd name="connsiteY71" fmla="*/ 176965 h 289595"/>
                <a:gd name="connsiteX72" fmla="*/ 42910 w 206500"/>
                <a:gd name="connsiteY72" fmla="*/ 171640 h 289595"/>
                <a:gd name="connsiteX73" fmla="*/ 42910 w 206500"/>
                <a:gd name="connsiteY73" fmla="*/ 168978 h 289595"/>
                <a:gd name="connsiteX74" fmla="*/ 42910 w 206500"/>
                <a:gd name="connsiteY74" fmla="*/ 166253 h 289595"/>
                <a:gd name="connsiteX75" fmla="*/ 42910 w 206500"/>
                <a:gd name="connsiteY75" fmla="*/ 163591 h 289595"/>
                <a:gd name="connsiteX76" fmla="*/ 45572 w 206500"/>
                <a:gd name="connsiteY76" fmla="*/ 160929 h 289595"/>
                <a:gd name="connsiteX77" fmla="*/ 48298 w 206500"/>
                <a:gd name="connsiteY77" fmla="*/ 160929 h 289595"/>
                <a:gd name="connsiteX78" fmla="*/ 48298 w 206500"/>
                <a:gd name="connsiteY78" fmla="*/ 158203 h 289595"/>
                <a:gd name="connsiteX79" fmla="*/ 50960 w 206500"/>
                <a:gd name="connsiteY79" fmla="*/ 155541 h 289595"/>
                <a:gd name="connsiteX80" fmla="*/ 50960 w 206500"/>
                <a:gd name="connsiteY80" fmla="*/ 152879 h 289595"/>
                <a:gd name="connsiteX81" fmla="*/ 48298 w 206500"/>
                <a:gd name="connsiteY81" fmla="*/ 150153 h 289595"/>
                <a:gd name="connsiteX82" fmla="*/ 48298 w 206500"/>
                <a:gd name="connsiteY82" fmla="*/ 147491 h 289595"/>
                <a:gd name="connsiteX83" fmla="*/ 45572 w 206500"/>
                <a:gd name="connsiteY83" fmla="*/ 144830 h 289595"/>
                <a:gd name="connsiteX84" fmla="*/ 40248 w 206500"/>
                <a:gd name="connsiteY84" fmla="*/ 136780 h 289595"/>
                <a:gd name="connsiteX85" fmla="*/ 29536 w 206500"/>
                <a:gd name="connsiteY85" fmla="*/ 128730 h 289595"/>
                <a:gd name="connsiteX86" fmla="*/ 18761 w 206500"/>
                <a:gd name="connsiteY86" fmla="*/ 126068 h 289595"/>
                <a:gd name="connsiteX87" fmla="*/ 13437 w 206500"/>
                <a:gd name="connsiteY87" fmla="*/ 126068 h 289595"/>
                <a:gd name="connsiteX88" fmla="*/ 5388 w 206500"/>
                <a:gd name="connsiteY88" fmla="*/ 126068 h 289595"/>
                <a:gd name="connsiteX89" fmla="*/ 2725 w 206500"/>
                <a:gd name="connsiteY89" fmla="*/ 126068 h 289595"/>
                <a:gd name="connsiteX90" fmla="*/ 5388 w 206500"/>
                <a:gd name="connsiteY90" fmla="*/ 123343 h 289595"/>
                <a:gd name="connsiteX91" fmla="*/ 5388 w 206500"/>
                <a:gd name="connsiteY91" fmla="*/ 120681 h 289595"/>
                <a:gd name="connsiteX92" fmla="*/ 8050 w 206500"/>
                <a:gd name="connsiteY92" fmla="*/ 118018 h 289595"/>
                <a:gd name="connsiteX93" fmla="*/ 13437 w 206500"/>
                <a:gd name="connsiteY93" fmla="*/ 115293 h 289595"/>
                <a:gd name="connsiteX94" fmla="*/ 16099 w 206500"/>
                <a:gd name="connsiteY94" fmla="*/ 112631 h 289595"/>
                <a:gd name="connsiteX95" fmla="*/ 18761 w 206500"/>
                <a:gd name="connsiteY95" fmla="*/ 109969 h 289595"/>
                <a:gd name="connsiteX96" fmla="*/ 21487 w 206500"/>
                <a:gd name="connsiteY96" fmla="*/ 107307 h 289595"/>
                <a:gd name="connsiteX97" fmla="*/ 24149 w 206500"/>
                <a:gd name="connsiteY97" fmla="*/ 104581 h 289595"/>
                <a:gd name="connsiteX98" fmla="*/ 26811 w 206500"/>
                <a:gd name="connsiteY98" fmla="*/ 101919 h 289595"/>
                <a:gd name="connsiteX99" fmla="*/ 29536 w 206500"/>
                <a:gd name="connsiteY99" fmla="*/ 99257 h 289595"/>
                <a:gd name="connsiteX100" fmla="*/ 34860 w 206500"/>
                <a:gd name="connsiteY100" fmla="*/ 93870 h 289595"/>
                <a:gd name="connsiteX101" fmla="*/ 40248 w 206500"/>
                <a:gd name="connsiteY101" fmla="*/ 88482 h 289595"/>
                <a:gd name="connsiteX102" fmla="*/ 40248 w 206500"/>
                <a:gd name="connsiteY102" fmla="*/ 85820 h 289595"/>
                <a:gd name="connsiteX103" fmla="*/ 42910 w 206500"/>
                <a:gd name="connsiteY103" fmla="*/ 85820 h 289595"/>
                <a:gd name="connsiteX104" fmla="*/ 42910 w 206500"/>
                <a:gd name="connsiteY104" fmla="*/ 83158 h 289595"/>
                <a:gd name="connsiteX105" fmla="*/ 45572 w 206500"/>
                <a:gd name="connsiteY105" fmla="*/ 83158 h 289595"/>
                <a:gd name="connsiteX106" fmla="*/ 48298 w 206500"/>
                <a:gd name="connsiteY106" fmla="*/ 77771 h 289595"/>
                <a:gd name="connsiteX107" fmla="*/ 48298 w 206500"/>
                <a:gd name="connsiteY107" fmla="*/ 80496 h 289595"/>
                <a:gd name="connsiteX108" fmla="*/ 50960 w 206500"/>
                <a:gd name="connsiteY108" fmla="*/ 80496 h 289595"/>
                <a:gd name="connsiteX109" fmla="*/ 53622 w 206500"/>
                <a:gd name="connsiteY109" fmla="*/ 80496 h 289595"/>
                <a:gd name="connsiteX110" fmla="*/ 56347 w 206500"/>
                <a:gd name="connsiteY110" fmla="*/ 80496 h 289595"/>
                <a:gd name="connsiteX111" fmla="*/ 59009 w 206500"/>
                <a:gd name="connsiteY111" fmla="*/ 77771 h 289595"/>
                <a:gd name="connsiteX112" fmla="*/ 61671 w 206500"/>
                <a:gd name="connsiteY112" fmla="*/ 77771 h 289595"/>
                <a:gd name="connsiteX113" fmla="*/ 64333 w 206500"/>
                <a:gd name="connsiteY113" fmla="*/ 77771 h 289595"/>
                <a:gd name="connsiteX114" fmla="*/ 67059 w 206500"/>
                <a:gd name="connsiteY114" fmla="*/ 77771 h 289595"/>
                <a:gd name="connsiteX115" fmla="*/ 67059 w 206500"/>
                <a:gd name="connsiteY115" fmla="*/ 75109 h 289595"/>
                <a:gd name="connsiteX116" fmla="*/ 69721 w 206500"/>
                <a:gd name="connsiteY116" fmla="*/ 75109 h 289595"/>
                <a:gd name="connsiteX117" fmla="*/ 69721 w 206500"/>
                <a:gd name="connsiteY117" fmla="*/ 72447 h 289595"/>
                <a:gd name="connsiteX118" fmla="*/ 72383 w 206500"/>
                <a:gd name="connsiteY118" fmla="*/ 72447 h 289595"/>
                <a:gd name="connsiteX119" fmla="*/ 75108 w 206500"/>
                <a:gd name="connsiteY119" fmla="*/ 69721 h 289595"/>
                <a:gd name="connsiteX120" fmla="*/ 77770 w 206500"/>
                <a:gd name="connsiteY120" fmla="*/ 64397 h 289595"/>
                <a:gd name="connsiteX121" fmla="*/ 77770 w 206500"/>
                <a:gd name="connsiteY121" fmla="*/ 61672 h 289595"/>
                <a:gd name="connsiteX122" fmla="*/ 80433 w 206500"/>
                <a:gd name="connsiteY122" fmla="*/ 61672 h 289595"/>
                <a:gd name="connsiteX123" fmla="*/ 83158 w 206500"/>
                <a:gd name="connsiteY123" fmla="*/ 59009 h 289595"/>
                <a:gd name="connsiteX124" fmla="*/ 85820 w 206500"/>
                <a:gd name="connsiteY124" fmla="*/ 59009 h 289595"/>
                <a:gd name="connsiteX125" fmla="*/ 85820 w 206500"/>
                <a:gd name="connsiteY125" fmla="*/ 56347 h 289595"/>
                <a:gd name="connsiteX126" fmla="*/ 88482 w 206500"/>
                <a:gd name="connsiteY126" fmla="*/ 56347 h 289595"/>
                <a:gd name="connsiteX127" fmla="*/ 93870 w 206500"/>
                <a:gd name="connsiteY127" fmla="*/ 53622 h 289595"/>
                <a:gd name="connsiteX128" fmla="*/ 96532 w 206500"/>
                <a:gd name="connsiteY128" fmla="*/ 50960 h 289595"/>
                <a:gd name="connsiteX129" fmla="*/ 101919 w 206500"/>
                <a:gd name="connsiteY129" fmla="*/ 48298 h 289595"/>
                <a:gd name="connsiteX130" fmla="*/ 104581 w 206500"/>
                <a:gd name="connsiteY130" fmla="*/ 45636 h 289595"/>
                <a:gd name="connsiteX131" fmla="*/ 107243 w 206500"/>
                <a:gd name="connsiteY131" fmla="*/ 45636 h 289595"/>
                <a:gd name="connsiteX132" fmla="*/ 109969 w 206500"/>
                <a:gd name="connsiteY132" fmla="*/ 42910 h 289595"/>
                <a:gd name="connsiteX133" fmla="*/ 112631 w 206500"/>
                <a:gd name="connsiteY133" fmla="*/ 40248 h 289595"/>
                <a:gd name="connsiteX134" fmla="*/ 115293 w 206500"/>
                <a:gd name="connsiteY134" fmla="*/ 40248 h 289595"/>
                <a:gd name="connsiteX135" fmla="*/ 118018 w 206500"/>
                <a:gd name="connsiteY135" fmla="*/ 37586 h 289595"/>
                <a:gd name="connsiteX136" fmla="*/ 120681 w 206500"/>
                <a:gd name="connsiteY136" fmla="*/ 34860 h 289595"/>
                <a:gd name="connsiteX137" fmla="*/ 126005 w 206500"/>
                <a:gd name="connsiteY137" fmla="*/ 32198 h 289595"/>
                <a:gd name="connsiteX138" fmla="*/ 131392 w 206500"/>
                <a:gd name="connsiteY138" fmla="*/ 29537 h 289595"/>
                <a:gd name="connsiteX139" fmla="*/ 136780 w 206500"/>
                <a:gd name="connsiteY139" fmla="*/ 26811 h 289595"/>
                <a:gd name="connsiteX140" fmla="*/ 139442 w 206500"/>
                <a:gd name="connsiteY140" fmla="*/ 24149 h 289595"/>
                <a:gd name="connsiteX141" fmla="*/ 142104 w 206500"/>
                <a:gd name="connsiteY141" fmla="*/ 21487 h 289595"/>
                <a:gd name="connsiteX142" fmla="*/ 147491 w 206500"/>
                <a:gd name="connsiteY142" fmla="*/ 21487 h 289595"/>
                <a:gd name="connsiteX143" fmla="*/ 150153 w 206500"/>
                <a:gd name="connsiteY143" fmla="*/ 18825 h 289595"/>
                <a:gd name="connsiteX144" fmla="*/ 155541 w 206500"/>
                <a:gd name="connsiteY144" fmla="*/ 16099 h 289595"/>
                <a:gd name="connsiteX145" fmla="*/ 155541 w 206500"/>
                <a:gd name="connsiteY145" fmla="*/ 13437 h 289595"/>
                <a:gd name="connsiteX146" fmla="*/ 158203 w 206500"/>
                <a:gd name="connsiteY146" fmla="*/ 13437 h 289595"/>
                <a:gd name="connsiteX147" fmla="*/ 160865 w 206500"/>
                <a:gd name="connsiteY147" fmla="*/ 10775 h 289595"/>
                <a:gd name="connsiteX148" fmla="*/ 166253 w 206500"/>
                <a:gd name="connsiteY148" fmla="*/ 8050 h 289595"/>
                <a:gd name="connsiteX149" fmla="*/ 168915 w 206500"/>
                <a:gd name="connsiteY149" fmla="*/ 5388 h 289595"/>
                <a:gd name="connsiteX150" fmla="*/ 171640 w 206500"/>
                <a:gd name="connsiteY150" fmla="*/ 5388 h 289595"/>
                <a:gd name="connsiteX151" fmla="*/ 174302 w 206500"/>
                <a:gd name="connsiteY151" fmla="*/ 2726 h 289595"/>
                <a:gd name="connsiteX152" fmla="*/ 176964 w 206500"/>
                <a:gd name="connsiteY152" fmla="*/ 0 h 289595"/>
                <a:gd name="connsiteX153" fmla="*/ 176964 w 206500"/>
                <a:gd name="connsiteY153" fmla="*/ 0 h 28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06500" h="289595">
                  <a:moveTo>
                    <a:pt x="176964" y="0"/>
                  </a:moveTo>
                  <a:lnTo>
                    <a:pt x="179626" y="0"/>
                  </a:lnTo>
                  <a:lnTo>
                    <a:pt x="182352" y="2726"/>
                  </a:lnTo>
                  <a:lnTo>
                    <a:pt x="185014" y="2726"/>
                  </a:lnTo>
                  <a:lnTo>
                    <a:pt x="187676" y="5388"/>
                  </a:lnTo>
                  <a:lnTo>
                    <a:pt x="190401" y="5388"/>
                  </a:lnTo>
                  <a:lnTo>
                    <a:pt x="198451" y="10775"/>
                  </a:lnTo>
                  <a:lnTo>
                    <a:pt x="203775" y="16099"/>
                  </a:lnTo>
                  <a:lnTo>
                    <a:pt x="203775" y="18825"/>
                  </a:lnTo>
                  <a:lnTo>
                    <a:pt x="206501" y="21487"/>
                  </a:lnTo>
                  <a:lnTo>
                    <a:pt x="206501" y="24149"/>
                  </a:lnTo>
                  <a:lnTo>
                    <a:pt x="206501" y="26811"/>
                  </a:lnTo>
                  <a:lnTo>
                    <a:pt x="206501" y="29537"/>
                  </a:lnTo>
                  <a:lnTo>
                    <a:pt x="206501" y="32198"/>
                  </a:lnTo>
                  <a:lnTo>
                    <a:pt x="206501" y="37586"/>
                  </a:lnTo>
                  <a:lnTo>
                    <a:pt x="206501" y="40248"/>
                  </a:lnTo>
                  <a:lnTo>
                    <a:pt x="206501" y="42910"/>
                  </a:lnTo>
                  <a:lnTo>
                    <a:pt x="206501" y="45636"/>
                  </a:lnTo>
                  <a:lnTo>
                    <a:pt x="206501" y="48298"/>
                  </a:lnTo>
                  <a:lnTo>
                    <a:pt x="206501" y="50960"/>
                  </a:lnTo>
                  <a:lnTo>
                    <a:pt x="144829" y="128730"/>
                  </a:lnTo>
                  <a:lnTo>
                    <a:pt x="147491" y="150153"/>
                  </a:lnTo>
                  <a:lnTo>
                    <a:pt x="182352" y="174302"/>
                  </a:lnTo>
                  <a:lnTo>
                    <a:pt x="185014" y="249411"/>
                  </a:lnTo>
                  <a:lnTo>
                    <a:pt x="158203" y="284271"/>
                  </a:lnTo>
                  <a:lnTo>
                    <a:pt x="16099" y="289595"/>
                  </a:lnTo>
                  <a:lnTo>
                    <a:pt x="13437" y="265446"/>
                  </a:lnTo>
                  <a:lnTo>
                    <a:pt x="10712" y="265446"/>
                  </a:lnTo>
                  <a:lnTo>
                    <a:pt x="10712" y="262785"/>
                  </a:lnTo>
                  <a:lnTo>
                    <a:pt x="8050" y="262785"/>
                  </a:lnTo>
                  <a:lnTo>
                    <a:pt x="8050" y="260123"/>
                  </a:lnTo>
                  <a:lnTo>
                    <a:pt x="10712" y="260123"/>
                  </a:lnTo>
                  <a:lnTo>
                    <a:pt x="10712" y="257460"/>
                  </a:lnTo>
                  <a:lnTo>
                    <a:pt x="10712" y="254735"/>
                  </a:lnTo>
                  <a:lnTo>
                    <a:pt x="10712" y="252073"/>
                  </a:lnTo>
                  <a:lnTo>
                    <a:pt x="8050" y="249411"/>
                  </a:lnTo>
                  <a:lnTo>
                    <a:pt x="5388" y="249411"/>
                  </a:lnTo>
                  <a:lnTo>
                    <a:pt x="2725" y="249411"/>
                  </a:lnTo>
                  <a:lnTo>
                    <a:pt x="2725" y="246685"/>
                  </a:lnTo>
                  <a:lnTo>
                    <a:pt x="2725" y="244023"/>
                  </a:lnTo>
                  <a:lnTo>
                    <a:pt x="2725" y="241361"/>
                  </a:lnTo>
                  <a:lnTo>
                    <a:pt x="5388" y="241361"/>
                  </a:lnTo>
                  <a:lnTo>
                    <a:pt x="5388" y="238636"/>
                  </a:lnTo>
                  <a:lnTo>
                    <a:pt x="5388" y="235974"/>
                  </a:lnTo>
                  <a:lnTo>
                    <a:pt x="5388" y="233311"/>
                  </a:lnTo>
                  <a:lnTo>
                    <a:pt x="5388" y="230586"/>
                  </a:lnTo>
                  <a:lnTo>
                    <a:pt x="5388" y="227924"/>
                  </a:lnTo>
                  <a:lnTo>
                    <a:pt x="5388" y="225262"/>
                  </a:lnTo>
                  <a:lnTo>
                    <a:pt x="2725" y="222600"/>
                  </a:lnTo>
                  <a:lnTo>
                    <a:pt x="0" y="222600"/>
                  </a:lnTo>
                  <a:lnTo>
                    <a:pt x="0" y="219874"/>
                  </a:lnTo>
                  <a:lnTo>
                    <a:pt x="0" y="217212"/>
                  </a:lnTo>
                  <a:lnTo>
                    <a:pt x="2725" y="217212"/>
                  </a:lnTo>
                  <a:lnTo>
                    <a:pt x="2725" y="214550"/>
                  </a:lnTo>
                  <a:lnTo>
                    <a:pt x="5388" y="211825"/>
                  </a:lnTo>
                  <a:lnTo>
                    <a:pt x="8050" y="211825"/>
                  </a:lnTo>
                  <a:lnTo>
                    <a:pt x="10712" y="211825"/>
                  </a:lnTo>
                  <a:lnTo>
                    <a:pt x="10712" y="209163"/>
                  </a:lnTo>
                  <a:lnTo>
                    <a:pt x="13437" y="209163"/>
                  </a:lnTo>
                  <a:lnTo>
                    <a:pt x="26811" y="206501"/>
                  </a:lnTo>
                  <a:lnTo>
                    <a:pt x="37522" y="206501"/>
                  </a:lnTo>
                  <a:lnTo>
                    <a:pt x="45572" y="203775"/>
                  </a:lnTo>
                  <a:lnTo>
                    <a:pt x="48298" y="203775"/>
                  </a:lnTo>
                  <a:lnTo>
                    <a:pt x="48298" y="201113"/>
                  </a:lnTo>
                  <a:lnTo>
                    <a:pt x="48298" y="198451"/>
                  </a:lnTo>
                  <a:lnTo>
                    <a:pt x="45572" y="195789"/>
                  </a:lnTo>
                  <a:lnTo>
                    <a:pt x="45572" y="193064"/>
                  </a:lnTo>
                  <a:lnTo>
                    <a:pt x="45572" y="190402"/>
                  </a:lnTo>
                  <a:lnTo>
                    <a:pt x="45572" y="187739"/>
                  </a:lnTo>
                  <a:lnTo>
                    <a:pt x="45572" y="185014"/>
                  </a:lnTo>
                  <a:lnTo>
                    <a:pt x="45572" y="182352"/>
                  </a:lnTo>
                  <a:lnTo>
                    <a:pt x="42910" y="176965"/>
                  </a:lnTo>
                  <a:lnTo>
                    <a:pt x="42910" y="171640"/>
                  </a:lnTo>
                  <a:lnTo>
                    <a:pt x="42910" y="168978"/>
                  </a:lnTo>
                  <a:lnTo>
                    <a:pt x="42910" y="166253"/>
                  </a:lnTo>
                  <a:lnTo>
                    <a:pt x="42910" y="163591"/>
                  </a:lnTo>
                  <a:lnTo>
                    <a:pt x="45572" y="160929"/>
                  </a:lnTo>
                  <a:lnTo>
                    <a:pt x="48298" y="160929"/>
                  </a:lnTo>
                  <a:lnTo>
                    <a:pt x="48298" y="158203"/>
                  </a:lnTo>
                  <a:lnTo>
                    <a:pt x="50960" y="155541"/>
                  </a:lnTo>
                  <a:lnTo>
                    <a:pt x="50960" y="152879"/>
                  </a:lnTo>
                  <a:lnTo>
                    <a:pt x="48298" y="150153"/>
                  </a:lnTo>
                  <a:lnTo>
                    <a:pt x="48298" y="147491"/>
                  </a:lnTo>
                  <a:lnTo>
                    <a:pt x="45572" y="144830"/>
                  </a:lnTo>
                  <a:lnTo>
                    <a:pt x="40248" y="136780"/>
                  </a:lnTo>
                  <a:lnTo>
                    <a:pt x="29536" y="128730"/>
                  </a:lnTo>
                  <a:lnTo>
                    <a:pt x="18761" y="126068"/>
                  </a:lnTo>
                  <a:lnTo>
                    <a:pt x="13437" y="126068"/>
                  </a:lnTo>
                  <a:lnTo>
                    <a:pt x="5388" y="126068"/>
                  </a:lnTo>
                  <a:lnTo>
                    <a:pt x="2725" y="126068"/>
                  </a:lnTo>
                  <a:lnTo>
                    <a:pt x="5388" y="123343"/>
                  </a:lnTo>
                  <a:lnTo>
                    <a:pt x="5388" y="120681"/>
                  </a:lnTo>
                  <a:lnTo>
                    <a:pt x="8050" y="118018"/>
                  </a:lnTo>
                  <a:lnTo>
                    <a:pt x="13437" y="115293"/>
                  </a:lnTo>
                  <a:lnTo>
                    <a:pt x="16099" y="112631"/>
                  </a:lnTo>
                  <a:lnTo>
                    <a:pt x="18761" y="109969"/>
                  </a:lnTo>
                  <a:lnTo>
                    <a:pt x="21487" y="107307"/>
                  </a:lnTo>
                  <a:lnTo>
                    <a:pt x="24149" y="104581"/>
                  </a:lnTo>
                  <a:lnTo>
                    <a:pt x="26811" y="101919"/>
                  </a:lnTo>
                  <a:lnTo>
                    <a:pt x="29536" y="99257"/>
                  </a:lnTo>
                  <a:lnTo>
                    <a:pt x="34860" y="93870"/>
                  </a:lnTo>
                  <a:lnTo>
                    <a:pt x="40248" y="88482"/>
                  </a:lnTo>
                  <a:lnTo>
                    <a:pt x="40248" y="85820"/>
                  </a:lnTo>
                  <a:lnTo>
                    <a:pt x="42910" y="85820"/>
                  </a:lnTo>
                  <a:lnTo>
                    <a:pt x="42910" y="83158"/>
                  </a:lnTo>
                  <a:lnTo>
                    <a:pt x="45572" y="83158"/>
                  </a:lnTo>
                  <a:lnTo>
                    <a:pt x="48298" y="77771"/>
                  </a:lnTo>
                  <a:lnTo>
                    <a:pt x="48298" y="80496"/>
                  </a:lnTo>
                  <a:lnTo>
                    <a:pt x="50960" y="80496"/>
                  </a:lnTo>
                  <a:lnTo>
                    <a:pt x="53622" y="80496"/>
                  </a:lnTo>
                  <a:lnTo>
                    <a:pt x="56347" y="80496"/>
                  </a:lnTo>
                  <a:lnTo>
                    <a:pt x="59009" y="77771"/>
                  </a:lnTo>
                  <a:lnTo>
                    <a:pt x="61671" y="77771"/>
                  </a:lnTo>
                  <a:lnTo>
                    <a:pt x="64333" y="77771"/>
                  </a:lnTo>
                  <a:lnTo>
                    <a:pt x="67059" y="77771"/>
                  </a:lnTo>
                  <a:lnTo>
                    <a:pt x="67059" y="75109"/>
                  </a:lnTo>
                  <a:lnTo>
                    <a:pt x="69721" y="75109"/>
                  </a:lnTo>
                  <a:lnTo>
                    <a:pt x="69721" y="72447"/>
                  </a:lnTo>
                  <a:lnTo>
                    <a:pt x="72383" y="72447"/>
                  </a:lnTo>
                  <a:lnTo>
                    <a:pt x="75108" y="69721"/>
                  </a:lnTo>
                  <a:lnTo>
                    <a:pt x="77770" y="64397"/>
                  </a:lnTo>
                  <a:lnTo>
                    <a:pt x="77770" y="61672"/>
                  </a:lnTo>
                  <a:lnTo>
                    <a:pt x="80433" y="61672"/>
                  </a:lnTo>
                  <a:lnTo>
                    <a:pt x="83158" y="59009"/>
                  </a:lnTo>
                  <a:lnTo>
                    <a:pt x="85820" y="59009"/>
                  </a:lnTo>
                  <a:lnTo>
                    <a:pt x="85820" y="56347"/>
                  </a:lnTo>
                  <a:lnTo>
                    <a:pt x="88482" y="56347"/>
                  </a:lnTo>
                  <a:lnTo>
                    <a:pt x="93870" y="53622"/>
                  </a:lnTo>
                  <a:lnTo>
                    <a:pt x="96532" y="50960"/>
                  </a:lnTo>
                  <a:lnTo>
                    <a:pt x="101919" y="48298"/>
                  </a:lnTo>
                  <a:lnTo>
                    <a:pt x="104581" y="45636"/>
                  </a:lnTo>
                  <a:lnTo>
                    <a:pt x="107243" y="45636"/>
                  </a:lnTo>
                  <a:lnTo>
                    <a:pt x="109969" y="42910"/>
                  </a:lnTo>
                  <a:lnTo>
                    <a:pt x="112631" y="40248"/>
                  </a:lnTo>
                  <a:lnTo>
                    <a:pt x="115293" y="40248"/>
                  </a:lnTo>
                  <a:lnTo>
                    <a:pt x="118018" y="37586"/>
                  </a:lnTo>
                  <a:lnTo>
                    <a:pt x="120681" y="34860"/>
                  </a:lnTo>
                  <a:lnTo>
                    <a:pt x="126005" y="32198"/>
                  </a:lnTo>
                  <a:lnTo>
                    <a:pt x="131392" y="29537"/>
                  </a:lnTo>
                  <a:lnTo>
                    <a:pt x="136780" y="26811"/>
                  </a:lnTo>
                  <a:lnTo>
                    <a:pt x="139442" y="24149"/>
                  </a:lnTo>
                  <a:lnTo>
                    <a:pt x="142104" y="21487"/>
                  </a:lnTo>
                  <a:lnTo>
                    <a:pt x="147491" y="21487"/>
                  </a:lnTo>
                  <a:lnTo>
                    <a:pt x="150153" y="18825"/>
                  </a:lnTo>
                  <a:lnTo>
                    <a:pt x="155541" y="16099"/>
                  </a:lnTo>
                  <a:lnTo>
                    <a:pt x="155541" y="13437"/>
                  </a:lnTo>
                  <a:lnTo>
                    <a:pt x="158203" y="13437"/>
                  </a:lnTo>
                  <a:lnTo>
                    <a:pt x="160865" y="10775"/>
                  </a:lnTo>
                  <a:lnTo>
                    <a:pt x="166253" y="8050"/>
                  </a:lnTo>
                  <a:lnTo>
                    <a:pt x="168915" y="5388"/>
                  </a:lnTo>
                  <a:lnTo>
                    <a:pt x="171640" y="5388"/>
                  </a:lnTo>
                  <a:lnTo>
                    <a:pt x="174302" y="2726"/>
                  </a:lnTo>
                  <a:lnTo>
                    <a:pt x="176964" y="0"/>
                  </a:lnTo>
                  <a:lnTo>
                    <a:pt x="176964"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7" name="Freeform: Shape 66">
              <a:extLst>
                <a:ext uri="{FF2B5EF4-FFF2-40B4-BE49-F238E27FC236}">
                  <a16:creationId xmlns:a16="http://schemas.microsoft.com/office/drawing/2014/main" id="{32E04DD6-C9F5-1D10-2E75-55594A2AD752}"/>
                </a:ext>
              </a:extLst>
            </p:cNvPr>
            <p:cNvSpPr/>
            <p:nvPr/>
          </p:nvSpPr>
          <p:spPr>
            <a:xfrm>
              <a:off x="3990682" y="4288911"/>
              <a:ext cx="351203" cy="246685"/>
            </a:xfrm>
            <a:custGeom>
              <a:avLst/>
              <a:gdLst>
                <a:gd name="connsiteX0" fmla="*/ 2662 w 351203"/>
                <a:gd name="connsiteY0" fmla="*/ 24149 h 246685"/>
                <a:gd name="connsiteX1" fmla="*/ 8050 w 351203"/>
                <a:gd name="connsiteY1" fmla="*/ 24149 h 246685"/>
                <a:gd name="connsiteX2" fmla="*/ 10712 w 351203"/>
                <a:gd name="connsiteY2" fmla="*/ 24149 h 246685"/>
                <a:gd name="connsiteX3" fmla="*/ 13374 w 351203"/>
                <a:gd name="connsiteY3" fmla="*/ 24149 h 246685"/>
                <a:gd name="connsiteX4" fmla="*/ 16036 w 351203"/>
                <a:gd name="connsiteY4" fmla="*/ 24149 h 246685"/>
                <a:gd name="connsiteX5" fmla="*/ 18761 w 351203"/>
                <a:gd name="connsiteY5" fmla="*/ 24149 h 246685"/>
                <a:gd name="connsiteX6" fmla="*/ 21423 w 351203"/>
                <a:gd name="connsiteY6" fmla="*/ 24149 h 246685"/>
                <a:gd name="connsiteX7" fmla="*/ 21423 w 351203"/>
                <a:gd name="connsiteY7" fmla="*/ 21423 h 246685"/>
                <a:gd name="connsiteX8" fmla="*/ 24086 w 351203"/>
                <a:gd name="connsiteY8" fmla="*/ 21423 h 246685"/>
                <a:gd name="connsiteX9" fmla="*/ 24086 w 351203"/>
                <a:gd name="connsiteY9" fmla="*/ 18761 h 246685"/>
                <a:gd name="connsiteX10" fmla="*/ 26811 w 351203"/>
                <a:gd name="connsiteY10" fmla="*/ 18761 h 246685"/>
                <a:gd name="connsiteX11" fmla="*/ 29473 w 351203"/>
                <a:gd name="connsiteY11" fmla="*/ 18761 h 246685"/>
                <a:gd name="connsiteX12" fmla="*/ 32135 w 351203"/>
                <a:gd name="connsiteY12" fmla="*/ 18761 h 246685"/>
                <a:gd name="connsiteX13" fmla="*/ 34860 w 351203"/>
                <a:gd name="connsiteY13" fmla="*/ 16099 h 246685"/>
                <a:gd name="connsiteX14" fmla="*/ 37523 w 351203"/>
                <a:gd name="connsiteY14" fmla="*/ 16099 h 246685"/>
                <a:gd name="connsiteX15" fmla="*/ 40185 w 351203"/>
                <a:gd name="connsiteY15" fmla="*/ 13437 h 246685"/>
                <a:gd name="connsiteX16" fmla="*/ 42847 w 351203"/>
                <a:gd name="connsiteY16" fmla="*/ 13437 h 246685"/>
                <a:gd name="connsiteX17" fmla="*/ 45572 w 351203"/>
                <a:gd name="connsiteY17" fmla="*/ 10712 h 246685"/>
                <a:gd name="connsiteX18" fmla="*/ 48234 w 351203"/>
                <a:gd name="connsiteY18" fmla="*/ 10712 h 246685"/>
                <a:gd name="connsiteX19" fmla="*/ 53622 w 351203"/>
                <a:gd name="connsiteY19" fmla="*/ 8050 h 246685"/>
                <a:gd name="connsiteX20" fmla="*/ 56284 w 351203"/>
                <a:gd name="connsiteY20" fmla="*/ 8050 h 246685"/>
                <a:gd name="connsiteX21" fmla="*/ 58946 w 351203"/>
                <a:gd name="connsiteY21" fmla="*/ 8050 h 246685"/>
                <a:gd name="connsiteX22" fmla="*/ 75045 w 351203"/>
                <a:gd name="connsiteY22" fmla="*/ 8050 h 246685"/>
                <a:gd name="connsiteX23" fmla="*/ 91144 w 351203"/>
                <a:gd name="connsiteY23" fmla="*/ 8050 h 246685"/>
                <a:gd name="connsiteX24" fmla="*/ 99194 w 351203"/>
                <a:gd name="connsiteY24" fmla="*/ 5388 h 246685"/>
                <a:gd name="connsiteX25" fmla="*/ 104518 w 351203"/>
                <a:gd name="connsiteY25" fmla="*/ 5388 h 246685"/>
                <a:gd name="connsiteX26" fmla="*/ 104518 w 351203"/>
                <a:gd name="connsiteY26" fmla="*/ 2662 h 246685"/>
                <a:gd name="connsiteX27" fmla="*/ 107243 w 351203"/>
                <a:gd name="connsiteY27" fmla="*/ 2662 h 246685"/>
                <a:gd name="connsiteX28" fmla="*/ 117955 w 351203"/>
                <a:gd name="connsiteY28" fmla="*/ 2662 h 246685"/>
                <a:gd name="connsiteX29" fmla="*/ 123343 w 351203"/>
                <a:gd name="connsiteY29" fmla="*/ 2662 h 246685"/>
                <a:gd name="connsiteX30" fmla="*/ 126005 w 351203"/>
                <a:gd name="connsiteY30" fmla="*/ 2662 h 246685"/>
                <a:gd name="connsiteX31" fmla="*/ 126005 w 351203"/>
                <a:gd name="connsiteY31" fmla="*/ 5388 h 246685"/>
                <a:gd name="connsiteX32" fmla="*/ 128667 w 351203"/>
                <a:gd name="connsiteY32" fmla="*/ 5388 h 246685"/>
                <a:gd name="connsiteX33" fmla="*/ 131329 w 351203"/>
                <a:gd name="connsiteY33" fmla="*/ 2662 h 246685"/>
                <a:gd name="connsiteX34" fmla="*/ 134054 w 351203"/>
                <a:gd name="connsiteY34" fmla="*/ 2662 h 246685"/>
                <a:gd name="connsiteX35" fmla="*/ 136716 w 351203"/>
                <a:gd name="connsiteY35" fmla="*/ 2662 h 246685"/>
                <a:gd name="connsiteX36" fmla="*/ 139378 w 351203"/>
                <a:gd name="connsiteY36" fmla="*/ 5388 h 246685"/>
                <a:gd name="connsiteX37" fmla="*/ 139378 w 351203"/>
                <a:gd name="connsiteY37" fmla="*/ 8050 h 246685"/>
                <a:gd name="connsiteX38" fmla="*/ 139378 w 351203"/>
                <a:gd name="connsiteY38" fmla="*/ 10712 h 246685"/>
                <a:gd name="connsiteX39" fmla="*/ 142104 w 351203"/>
                <a:gd name="connsiteY39" fmla="*/ 10712 h 246685"/>
                <a:gd name="connsiteX40" fmla="*/ 144766 w 351203"/>
                <a:gd name="connsiteY40" fmla="*/ 10712 h 246685"/>
                <a:gd name="connsiteX41" fmla="*/ 144766 w 351203"/>
                <a:gd name="connsiteY41" fmla="*/ 8050 h 246685"/>
                <a:gd name="connsiteX42" fmla="*/ 147428 w 351203"/>
                <a:gd name="connsiteY42" fmla="*/ 8050 h 246685"/>
                <a:gd name="connsiteX43" fmla="*/ 147428 w 351203"/>
                <a:gd name="connsiteY43" fmla="*/ 5388 h 246685"/>
                <a:gd name="connsiteX44" fmla="*/ 147428 w 351203"/>
                <a:gd name="connsiteY44" fmla="*/ 2662 h 246685"/>
                <a:gd name="connsiteX45" fmla="*/ 150153 w 351203"/>
                <a:gd name="connsiteY45" fmla="*/ 2662 h 246685"/>
                <a:gd name="connsiteX46" fmla="*/ 152816 w 351203"/>
                <a:gd name="connsiteY46" fmla="*/ 2662 h 246685"/>
                <a:gd name="connsiteX47" fmla="*/ 155478 w 351203"/>
                <a:gd name="connsiteY47" fmla="*/ 2662 h 246685"/>
                <a:gd name="connsiteX48" fmla="*/ 158140 w 351203"/>
                <a:gd name="connsiteY48" fmla="*/ 2662 h 246685"/>
                <a:gd name="connsiteX49" fmla="*/ 160865 w 351203"/>
                <a:gd name="connsiteY49" fmla="*/ 2662 h 246685"/>
                <a:gd name="connsiteX50" fmla="*/ 163527 w 351203"/>
                <a:gd name="connsiteY50" fmla="*/ 2662 h 246685"/>
                <a:gd name="connsiteX51" fmla="*/ 163527 w 351203"/>
                <a:gd name="connsiteY51" fmla="*/ 0 h 246685"/>
                <a:gd name="connsiteX52" fmla="*/ 166189 w 351203"/>
                <a:gd name="connsiteY52" fmla="*/ 0 h 246685"/>
                <a:gd name="connsiteX53" fmla="*/ 214487 w 351203"/>
                <a:gd name="connsiteY53" fmla="*/ 2662 h 246685"/>
                <a:gd name="connsiteX54" fmla="*/ 214487 w 351203"/>
                <a:gd name="connsiteY54" fmla="*/ 5388 h 246685"/>
                <a:gd name="connsiteX55" fmla="*/ 214487 w 351203"/>
                <a:gd name="connsiteY55" fmla="*/ 8050 h 246685"/>
                <a:gd name="connsiteX56" fmla="*/ 214487 w 351203"/>
                <a:gd name="connsiteY56" fmla="*/ 10712 h 246685"/>
                <a:gd name="connsiteX57" fmla="*/ 211761 w 351203"/>
                <a:gd name="connsiteY57" fmla="*/ 10712 h 246685"/>
                <a:gd name="connsiteX58" fmla="*/ 211761 w 351203"/>
                <a:gd name="connsiteY58" fmla="*/ 13437 h 246685"/>
                <a:gd name="connsiteX59" fmla="*/ 211761 w 351203"/>
                <a:gd name="connsiteY59" fmla="*/ 16099 h 246685"/>
                <a:gd name="connsiteX60" fmla="*/ 209099 w 351203"/>
                <a:gd name="connsiteY60" fmla="*/ 18761 h 246685"/>
                <a:gd name="connsiteX61" fmla="*/ 209099 w 351203"/>
                <a:gd name="connsiteY61" fmla="*/ 21423 h 246685"/>
                <a:gd name="connsiteX62" fmla="*/ 211761 w 351203"/>
                <a:gd name="connsiteY62" fmla="*/ 21423 h 246685"/>
                <a:gd name="connsiteX63" fmla="*/ 211761 w 351203"/>
                <a:gd name="connsiteY63" fmla="*/ 24149 h 246685"/>
                <a:gd name="connsiteX64" fmla="*/ 214487 w 351203"/>
                <a:gd name="connsiteY64" fmla="*/ 24149 h 246685"/>
                <a:gd name="connsiteX65" fmla="*/ 214487 w 351203"/>
                <a:gd name="connsiteY65" fmla="*/ 26811 h 246685"/>
                <a:gd name="connsiteX66" fmla="*/ 214487 w 351203"/>
                <a:gd name="connsiteY66" fmla="*/ 29473 h 246685"/>
                <a:gd name="connsiteX67" fmla="*/ 217149 w 351203"/>
                <a:gd name="connsiteY67" fmla="*/ 29473 h 246685"/>
                <a:gd name="connsiteX68" fmla="*/ 219811 w 351203"/>
                <a:gd name="connsiteY68" fmla="*/ 29473 h 246685"/>
                <a:gd name="connsiteX69" fmla="*/ 222536 w 351203"/>
                <a:gd name="connsiteY69" fmla="*/ 26811 h 246685"/>
                <a:gd name="connsiteX70" fmla="*/ 225198 w 351203"/>
                <a:gd name="connsiteY70" fmla="*/ 26811 h 246685"/>
                <a:gd name="connsiteX71" fmla="*/ 227861 w 351203"/>
                <a:gd name="connsiteY71" fmla="*/ 24149 h 246685"/>
                <a:gd name="connsiteX72" fmla="*/ 230586 w 351203"/>
                <a:gd name="connsiteY72" fmla="*/ 24149 h 246685"/>
                <a:gd name="connsiteX73" fmla="*/ 243960 w 351203"/>
                <a:gd name="connsiteY73" fmla="*/ 34860 h 246685"/>
                <a:gd name="connsiteX74" fmla="*/ 246622 w 351203"/>
                <a:gd name="connsiteY74" fmla="*/ 34860 h 246685"/>
                <a:gd name="connsiteX75" fmla="*/ 249347 w 351203"/>
                <a:gd name="connsiteY75" fmla="*/ 34860 h 246685"/>
                <a:gd name="connsiteX76" fmla="*/ 252009 w 351203"/>
                <a:gd name="connsiteY76" fmla="*/ 34860 h 246685"/>
                <a:gd name="connsiteX77" fmla="*/ 254671 w 351203"/>
                <a:gd name="connsiteY77" fmla="*/ 34860 h 246685"/>
                <a:gd name="connsiteX78" fmla="*/ 257397 w 351203"/>
                <a:gd name="connsiteY78" fmla="*/ 34860 h 246685"/>
                <a:gd name="connsiteX79" fmla="*/ 260059 w 351203"/>
                <a:gd name="connsiteY79" fmla="*/ 29473 h 246685"/>
                <a:gd name="connsiteX80" fmla="*/ 262721 w 351203"/>
                <a:gd name="connsiteY80" fmla="*/ 29473 h 246685"/>
                <a:gd name="connsiteX81" fmla="*/ 265446 w 351203"/>
                <a:gd name="connsiteY81" fmla="*/ 29473 h 246685"/>
                <a:gd name="connsiteX82" fmla="*/ 268109 w 351203"/>
                <a:gd name="connsiteY82" fmla="*/ 29473 h 246685"/>
                <a:gd name="connsiteX83" fmla="*/ 270771 w 351203"/>
                <a:gd name="connsiteY83" fmla="*/ 29473 h 246685"/>
                <a:gd name="connsiteX84" fmla="*/ 273433 w 351203"/>
                <a:gd name="connsiteY84" fmla="*/ 26811 h 246685"/>
                <a:gd name="connsiteX85" fmla="*/ 276158 w 351203"/>
                <a:gd name="connsiteY85" fmla="*/ 24149 h 246685"/>
                <a:gd name="connsiteX86" fmla="*/ 278820 w 351203"/>
                <a:gd name="connsiteY86" fmla="*/ 21423 h 246685"/>
                <a:gd name="connsiteX87" fmla="*/ 281482 w 351203"/>
                <a:gd name="connsiteY87" fmla="*/ 18761 h 246685"/>
                <a:gd name="connsiteX88" fmla="*/ 284208 w 351203"/>
                <a:gd name="connsiteY88" fmla="*/ 18761 h 246685"/>
                <a:gd name="connsiteX89" fmla="*/ 284208 w 351203"/>
                <a:gd name="connsiteY89" fmla="*/ 16099 h 246685"/>
                <a:gd name="connsiteX90" fmla="*/ 286870 w 351203"/>
                <a:gd name="connsiteY90" fmla="*/ 16099 h 246685"/>
                <a:gd name="connsiteX91" fmla="*/ 286870 w 351203"/>
                <a:gd name="connsiteY91" fmla="*/ 13437 h 246685"/>
                <a:gd name="connsiteX92" fmla="*/ 289532 w 351203"/>
                <a:gd name="connsiteY92" fmla="*/ 13437 h 246685"/>
                <a:gd name="connsiteX93" fmla="*/ 289532 w 351203"/>
                <a:gd name="connsiteY93" fmla="*/ 16099 h 246685"/>
                <a:gd name="connsiteX94" fmla="*/ 292257 w 351203"/>
                <a:gd name="connsiteY94" fmla="*/ 16099 h 246685"/>
                <a:gd name="connsiteX95" fmla="*/ 292257 w 351203"/>
                <a:gd name="connsiteY95" fmla="*/ 13437 h 246685"/>
                <a:gd name="connsiteX96" fmla="*/ 292257 w 351203"/>
                <a:gd name="connsiteY96" fmla="*/ 10712 h 246685"/>
                <a:gd name="connsiteX97" fmla="*/ 294919 w 351203"/>
                <a:gd name="connsiteY97" fmla="*/ 8050 h 246685"/>
                <a:gd name="connsiteX98" fmla="*/ 294919 w 351203"/>
                <a:gd name="connsiteY98" fmla="*/ 5388 h 246685"/>
                <a:gd name="connsiteX99" fmla="*/ 294919 w 351203"/>
                <a:gd name="connsiteY99" fmla="*/ 2662 h 246685"/>
                <a:gd name="connsiteX100" fmla="*/ 297582 w 351203"/>
                <a:gd name="connsiteY100" fmla="*/ 2662 h 246685"/>
                <a:gd name="connsiteX101" fmla="*/ 351203 w 351203"/>
                <a:gd name="connsiteY101" fmla="*/ 2662 h 246685"/>
                <a:gd name="connsiteX102" fmla="*/ 348541 w 351203"/>
                <a:gd name="connsiteY102" fmla="*/ 8050 h 246685"/>
                <a:gd name="connsiteX103" fmla="*/ 348541 w 351203"/>
                <a:gd name="connsiteY103" fmla="*/ 10712 h 246685"/>
                <a:gd name="connsiteX104" fmla="*/ 345879 w 351203"/>
                <a:gd name="connsiteY104" fmla="*/ 16099 h 246685"/>
                <a:gd name="connsiteX105" fmla="*/ 340491 w 351203"/>
                <a:gd name="connsiteY105" fmla="*/ 29473 h 246685"/>
                <a:gd name="connsiteX106" fmla="*/ 337830 w 351203"/>
                <a:gd name="connsiteY106" fmla="*/ 42910 h 246685"/>
                <a:gd name="connsiteX107" fmla="*/ 332442 w 351203"/>
                <a:gd name="connsiteY107" fmla="*/ 48234 h 246685"/>
                <a:gd name="connsiteX108" fmla="*/ 324392 w 351203"/>
                <a:gd name="connsiteY108" fmla="*/ 50960 h 246685"/>
                <a:gd name="connsiteX109" fmla="*/ 316343 w 351203"/>
                <a:gd name="connsiteY109" fmla="*/ 50960 h 246685"/>
                <a:gd name="connsiteX110" fmla="*/ 302969 w 351203"/>
                <a:gd name="connsiteY110" fmla="*/ 59009 h 246685"/>
                <a:gd name="connsiteX111" fmla="*/ 297582 w 351203"/>
                <a:gd name="connsiteY111" fmla="*/ 59009 h 246685"/>
                <a:gd name="connsiteX112" fmla="*/ 292257 w 351203"/>
                <a:gd name="connsiteY112" fmla="*/ 59009 h 246685"/>
                <a:gd name="connsiteX113" fmla="*/ 289532 w 351203"/>
                <a:gd name="connsiteY113" fmla="*/ 59009 h 246685"/>
                <a:gd name="connsiteX114" fmla="*/ 289532 w 351203"/>
                <a:gd name="connsiteY114" fmla="*/ 61672 h 246685"/>
                <a:gd name="connsiteX115" fmla="*/ 284208 w 351203"/>
                <a:gd name="connsiteY115" fmla="*/ 64334 h 246685"/>
                <a:gd name="connsiteX116" fmla="*/ 276158 w 351203"/>
                <a:gd name="connsiteY116" fmla="*/ 77771 h 246685"/>
                <a:gd name="connsiteX117" fmla="*/ 243960 w 351203"/>
                <a:gd name="connsiteY117" fmla="*/ 126005 h 246685"/>
                <a:gd name="connsiteX118" fmla="*/ 252009 w 351203"/>
                <a:gd name="connsiteY118" fmla="*/ 152816 h 246685"/>
                <a:gd name="connsiteX119" fmla="*/ 254671 w 351203"/>
                <a:gd name="connsiteY119" fmla="*/ 155541 h 246685"/>
                <a:gd name="connsiteX120" fmla="*/ 254671 w 351203"/>
                <a:gd name="connsiteY120" fmla="*/ 158203 h 246685"/>
                <a:gd name="connsiteX121" fmla="*/ 257397 w 351203"/>
                <a:gd name="connsiteY121" fmla="*/ 160865 h 246685"/>
                <a:gd name="connsiteX122" fmla="*/ 260059 w 351203"/>
                <a:gd name="connsiteY122" fmla="*/ 163591 h 246685"/>
                <a:gd name="connsiteX123" fmla="*/ 262721 w 351203"/>
                <a:gd name="connsiteY123" fmla="*/ 163591 h 246685"/>
                <a:gd name="connsiteX124" fmla="*/ 265446 w 351203"/>
                <a:gd name="connsiteY124" fmla="*/ 166253 h 246685"/>
                <a:gd name="connsiteX125" fmla="*/ 268109 w 351203"/>
                <a:gd name="connsiteY125" fmla="*/ 166253 h 246685"/>
                <a:gd name="connsiteX126" fmla="*/ 270771 w 351203"/>
                <a:gd name="connsiteY126" fmla="*/ 166253 h 246685"/>
                <a:gd name="connsiteX127" fmla="*/ 270771 w 351203"/>
                <a:gd name="connsiteY127" fmla="*/ 168915 h 246685"/>
                <a:gd name="connsiteX128" fmla="*/ 273433 w 351203"/>
                <a:gd name="connsiteY128" fmla="*/ 168915 h 246685"/>
                <a:gd name="connsiteX129" fmla="*/ 276158 w 351203"/>
                <a:gd name="connsiteY129" fmla="*/ 171577 h 246685"/>
                <a:gd name="connsiteX130" fmla="*/ 278820 w 351203"/>
                <a:gd name="connsiteY130" fmla="*/ 174302 h 246685"/>
                <a:gd name="connsiteX131" fmla="*/ 281482 w 351203"/>
                <a:gd name="connsiteY131" fmla="*/ 176965 h 246685"/>
                <a:gd name="connsiteX132" fmla="*/ 284208 w 351203"/>
                <a:gd name="connsiteY132" fmla="*/ 176965 h 246685"/>
                <a:gd name="connsiteX133" fmla="*/ 286870 w 351203"/>
                <a:gd name="connsiteY133" fmla="*/ 176965 h 246685"/>
                <a:gd name="connsiteX134" fmla="*/ 289532 w 351203"/>
                <a:gd name="connsiteY134" fmla="*/ 176965 h 246685"/>
                <a:gd name="connsiteX135" fmla="*/ 292257 w 351203"/>
                <a:gd name="connsiteY135" fmla="*/ 176965 h 246685"/>
                <a:gd name="connsiteX136" fmla="*/ 292257 w 351203"/>
                <a:gd name="connsiteY136" fmla="*/ 179627 h 246685"/>
                <a:gd name="connsiteX137" fmla="*/ 294919 w 351203"/>
                <a:gd name="connsiteY137" fmla="*/ 179627 h 246685"/>
                <a:gd name="connsiteX138" fmla="*/ 294919 w 351203"/>
                <a:gd name="connsiteY138" fmla="*/ 182352 h 246685"/>
                <a:gd name="connsiteX139" fmla="*/ 297582 w 351203"/>
                <a:gd name="connsiteY139" fmla="*/ 182352 h 246685"/>
                <a:gd name="connsiteX140" fmla="*/ 300243 w 351203"/>
                <a:gd name="connsiteY140" fmla="*/ 182352 h 246685"/>
                <a:gd name="connsiteX141" fmla="*/ 302969 w 351203"/>
                <a:gd name="connsiteY141" fmla="*/ 182352 h 246685"/>
                <a:gd name="connsiteX142" fmla="*/ 305631 w 351203"/>
                <a:gd name="connsiteY142" fmla="*/ 185014 h 246685"/>
                <a:gd name="connsiteX143" fmla="*/ 308293 w 351203"/>
                <a:gd name="connsiteY143" fmla="*/ 185014 h 246685"/>
                <a:gd name="connsiteX144" fmla="*/ 308293 w 351203"/>
                <a:gd name="connsiteY144" fmla="*/ 187676 h 246685"/>
                <a:gd name="connsiteX145" fmla="*/ 305631 w 351203"/>
                <a:gd name="connsiteY145" fmla="*/ 187676 h 246685"/>
                <a:gd name="connsiteX146" fmla="*/ 305631 w 351203"/>
                <a:gd name="connsiteY146" fmla="*/ 190402 h 246685"/>
                <a:gd name="connsiteX147" fmla="*/ 308293 w 351203"/>
                <a:gd name="connsiteY147" fmla="*/ 190402 h 246685"/>
                <a:gd name="connsiteX148" fmla="*/ 311019 w 351203"/>
                <a:gd name="connsiteY148" fmla="*/ 190402 h 246685"/>
                <a:gd name="connsiteX149" fmla="*/ 311019 w 351203"/>
                <a:gd name="connsiteY149" fmla="*/ 193064 h 246685"/>
                <a:gd name="connsiteX150" fmla="*/ 313681 w 351203"/>
                <a:gd name="connsiteY150" fmla="*/ 193064 h 246685"/>
                <a:gd name="connsiteX151" fmla="*/ 319068 w 351203"/>
                <a:gd name="connsiteY151" fmla="*/ 193064 h 246685"/>
                <a:gd name="connsiteX152" fmla="*/ 321730 w 351203"/>
                <a:gd name="connsiteY152" fmla="*/ 193064 h 246685"/>
                <a:gd name="connsiteX153" fmla="*/ 324392 w 351203"/>
                <a:gd name="connsiteY153" fmla="*/ 193064 h 246685"/>
                <a:gd name="connsiteX154" fmla="*/ 324392 w 351203"/>
                <a:gd name="connsiteY154" fmla="*/ 195726 h 246685"/>
                <a:gd name="connsiteX155" fmla="*/ 324392 w 351203"/>
                <a:gd name="connsiteY155" fmla="*/ 198388 h 246685"/>
                <a:gd name="connsiteX156" fmla="*/ 321730 w 351203"/>
                <a:gd name="connsiteY156" fmla="*/ 201113 h 246685"/>
                <a:gd name="connsiteX157" fmla="*/ 319068 w 351203"/>
                <a:gd name="connsiteY157" fmla="*/ 201113 h 246685"/>
                <a:gd name="connsiteX158" fmla="*/ 316343 w 351203"/>
                <a:gd name="connsiteY158" fmla="*/ 201113 h 246685"/>
                <a:gd name="connsiteX159" fmla="*/ 316343 w 351203"/>
                <a:gd name="connsiteY159" fmla="*/ 203775 h 246685"/>
                <a:gd name="connsiteX160" fmla="*/ 313681 w 351203"/>
                <a:gd name="connsiteY160" fmla="*/ 203775 h 246685"/>
                <a:gd name="connsiteX161" fmla="*/ 313681 w 351203"/>
                <a:gd name="connsiteY161" fmla="*/ 201113 h 246685"/>
                <a:gd name="connsiteX162" fmla="*/ 311019 w 351203"/>
                <a:gd name="connsiteY162" fmla="*/ 201113 h 246685"/>
                <a:gd name="connsiteX163" fmla="*/ 311019 w 351203"/>
                <a:gd name="connsiteY163" fmla="*/ 203775 h 246685"/>
                <a:gd name="connsiteX164" fmla="*/ 308293 w 351203"/>
                <a:gd name="connsiteY164" fmla="*/ 203775 h 246685"/>
                <a:gd name="connsiteX165" fmla="*/ 311019 w 351203"/>
                <a:gd name="connsiteY165" fmla="*/ 203775 h 246685"/>
                <a:gd name="connsiteX166" fmla="*/ 311019 w 351203"/>
                <a:gd name="connsiteY166" fmla="*/ 206437 h 246685"/>
                <a:gd name="connsiteX167" fmla="*/ 313681 w 351203"/>
                <a:gd name="connsiteY167" fmla="*/ 206437 h 246685"/>
                <a:gd name="connsiteX168" fmla="*/ 313681 w 351203"/>
                <a:gd name="connsiteY168" fmla="*/ 209163 h 246685"/>
                <a:gd name="connsiteX169" fmla="*/ 316343 w 351203"/>
                <a:gd name="connsiteY169" fmla="*/ 209163 h 246685"/>
                <a:gd name="connsiteX170" fmla="*/ 316343 w 351203"/>
                <a:gd name="connsiteY170" fmla="*/ 211825 h 246685"/>
                <a:gd name="connsiteX171" fmla="*/ 316343 w 351203"/>
                <a:gd name="connsiteY171" fmla="*/ 214487 h 246685"/>
                <a:gd name="connsiteX172" fmla="*/ 313681 w 351203"/>
                <a:gd name="connsiteY172" fmla="*/ 214487 h 246685"/>
                <a:gd name="connsiteX173" fmla="*/ 313681 w 351203"/>
                <a:gd name="connsiteY173" fmla="*/ 217212 h 246685"/>
                <a:gd name="connsiteX174" fmla="*/ 311019 w 351203"/>
                <a:gd name="connsiteY174" fmla="*/ 217212 h 246685"/>
                <a:gd name="connsiteX175" fmla="*/ 313681 w 351203"/>
                <a:gd name="connsiteY175" fmla="*/ 217212 h 246685"/>
                <a:gd name="connsiteX176" fmla="*/ 313681 w 351203"/>
                <a:gd name="connsiteY176" fmla="*/ 219874 h 246685"/>
                <a:gd name="connsiteX177" fmla="*/ 311019 w 351203"/>
                <a:gd name="connsiteY177" fmla="*/ 219874 h 246685"/>
                <a:gd name="connsiteX178" fmla="*/ 308293 w 351203"/>
                <a:gd name="connsiteY178" fmla="*/ 222537 h 246685"/>
                <a:gd name="connsiteX179" fmla="*/ 311019 w 351203"/>
                <a:gd name="connsiteY179" fmla="*/ 222537 h 246685"/>
                <a:gd name="connsiteX180" fmla="*/ 308293 w 351203"/>
                <a:gd name="connsiteY180" fmla="*/ 225199 h 246685"/>
                <a:gd name="connsiteX181" fmla="*/ 311019 w 351203"/>
                <a:gd name="connsiteY181" fmla="*/ 225199 h 246685"/>
                <a:gd name="connsiteX182" fmla="*/ 308293 w 351203"/>
                <a:gd name="connsiteY182" fmla="*/ 225199 h 246685"/>
                <a:gd name="connsiteX183" fmla="*/ 305631 w 351203"/>
                <a:gd name="connsiteY183" fmla="*/ 225199 h 246685"/>
                <a:gd name="connsiteX184" fmla="*/ 302969 w 351203"/>
                <a:gd name="connsiteY184" fmla="*/ 225199 h 246685"/>
                <a:gd name="connsiteX185" fmla="*/ 300243 w 351203"/>
                <a:gd name="connsiteY185" fmla="*/ 225199 h 246685"/>
                <a:gd name="connsiteX186" fmla="*/ 297582 w 351203"/>
                <a:gd name="connsiteY186" fmla="*/ 225199 h 246685"/>
                <a:gd name="connsiteX187" fmla="*/ 294919 w 351203"/>
                <a:gd name="connsiteY187" fmla="*/ 225199 h 246685"/>
                <a:gd name="connsiteX188" fmla="*/ 292257 w 351203"/>
                <a:gd name="connsiteY188" fmla="*/ 225199 h 246685"/>
                <a:gd name="connsiteX189" fmla="*/ 289532 w 351203"/>
                <a:gd name="connsiteY189" fmla="*/ 225199 h 246685"/>
                <a:gd name="connsiteX190" fmla="*/ 289532 w 351203"/>
                <a:gd name="connsiteY190" fmla="*/ 227924 h 246685"/>
                <a:gd name="connsiteX191" fmla="*/ 286870 w 351203"/>
                <a:gd name="connsiteY191" fmla="*/ 227924 h 246685"/>
                <a:gd name="connsiteX192" fmla="*/ 284208 w 351203"/>
                <a:gd name="connsiteY192" fmla="*/ 227924 h 246685"/>
                <a:gd name="connsiteX193" fmla="*/ 281482 w 351203"/>
                <a:gd name="connsiteY193" fmla="*/ 230586 h 246685"/>
                <a:gd name="connsiteX194" fmla="*/ 278820 w 351203"/>
                <a:gd name="connsiteY194" fmla="*/ 233248 h 246685"/>
                <a:gd name="connsiteX195" fmla="*/ 276158 w 351203"/>
                <a:gd name="connsiteY195" fmla="*/ 233248 h 246685"/>
                <a:gd name="connsiteX196" fmla="*/ 273433 w 351203"/>
                <a:gd name="connsiteY196" fmla="*/ 233248 h 246685"/>
                <a:gd name="connsiteX197" fmla="*/ 270771 w 351203"/>
                <a:gd name="connsiteY197" fmla="*/ 233248 h 246685"/>
                <a:gd name="connsiteX198" fmla="*/ 268109 w 351203"/>
                <a:gd name="connsiteY198" fmla="*/ 235974 h 246685"/>
                <a:gd name="connsiteX199" fmla="*/ 265446 w 351203"/>
                <a:gd name="connsiteY199" fmla="*/ 238636 h 246685"/>
                <a:gd name="connsiteX200" fmla="*/ 262721 w 351203"/>
                <a:gd name="connsiteY200" fmla="*/ 238636 h 246685"/>
                <a:gd name="connsiteX201" fmla="*/ 260059 w 351203"/>
                <a:gd name="connsiteY201" fmla="*/ 238636 h 246685"/>
                <a:gd name="connsiteX202" fmla="*/ 257397 w 351203"/>
                <a:gd name="connsiteY202" fmla="*/ 238636 h 246685"/>
                <a:gd name="connsiteX203" fmla="*/ 254671 w 351203"/>
                <a:gd name="connsiteY203" fmla="*/ 238636 h 246685"/>
                <a:gd name="connsiteX204" fmla="*/ 254671 w 351203"/>
                <a:gd name="connsiteY204" fmla="*/ 241298 h 246685"/>
                <a:gd name="connsiteX205" fmla="*/ 211761 w 351203"/>
                <a:gd name="connsiteY205" fmla="*/ 246685 h 246685"/>
                <a:gd name="connsiteX206" fmla="*/ 211761 w 351203"/>
                <a:gd name="connsiteY206" fmla="*/ 244023 h 246685"/>
                <a:gd name="connsiteX207" fmla="*/ 209099 w 351203"/>
                <a:gd name="connsiteY207" fmla="*/ 244023 h 246685"/>
                <a:gd name="connsiteX208" fmla="*/ 206437 w 351203"/>
                <a:gd name="connsiteY208" fmla="*/ 244023 h 246685"/>
                <a:gd name="connsiteX209" fmla="*/ 206437 w 351203"/>
                <a:gd name="connsiteY209" fmla="*/ 241298 h 246685"/>
                <a:gd name="connsiteX210" fmla="*/ 203775 w 351203"/>
                <a:gd name="connsiteY210" fmla="*/ 241298 h 246685"/>
                <a:gd name="connsiteX211" fmla="*/ 203775 w 351203"/>
                <a:gd name="connsiteY211" fmla="*/ 238636 h 246685"/>
                <a:gd name="connsiteX212" fmla="*/ 201050 w 351203"/>
                <a:gd name="connsiteY212" fmla="*/ 238636 h 246685"/>
                <a:gd name="connsiteX213" fmla="*/ 201050 w 351203"/>
                <a:gd name="connsiteY213" fmla="*/ 235974 h 246685"/>
                <a:gd name="connsiteX214" fmla="*/ 198388 w 351203"/>
                <a:gd name="connsiteY214" fmla="*/ 235974 h 246685"/>
                <a:gd name="connsiteX215" fmla="*/ 198388 w 351203"/>
                <a:gd name="connsiteY215" fmla="*/ 233248 h 246685"/>
                <a:gd name="connsiteX216" fmla="*/ 198388 w 351203"/>
                <a:gd name="connsiteY216" fmla="*/ 235974 h 246685"/>
                <a:gd name="connsiteX217" fmla="*/ 195726 w 351203"/>
                <a:gd name="connsiteY217" fmla="*/ 235974 h 246685"/>
                <a:gd name="connsiteX218" fmla="*/ 193000 w 351203"/>
                <a:gd name="connsiteY218" fmla="*/ 235974 h 246685"/>
                <a:gd name="connsiteX219" fmla="*/ 190338 w 351203"/>
                <a:gd name="connsiteY219" fmla="*/ 235974 h 246685"/>
                <a:gd name="connsiteX220" fmla="*/ 184950 w 351203"/>
                <a:gd name="connsiteY220" fmla="*/ 235974 h 246685"/>
                <a:gd name="connsiteX221" fmla="*/ 184950 w 351203"/>
                <a:gd name="connsiteY221" fmla="*/ 238636 h 246685"/>
                <a:gd name="connsiteX222" fmla="*/ 179626 w 351203"/>
                <a:gd name="connsiteY222" fmla="*/ 241298 h 246685"/>
                <a:gd name="connsiteX223" fmla="*/ 176964 w 351203"/>
                <a:gd name="connsiteY223" fmla="*/ 241298 h 246685"/>
                <a:gd name="connsiteX224" fmla="*/ 174239 w 351203"/>
                <a:gd name="connsiteY224" fmla="*/ 241298 h 246685"/>
                <a:gd name="connsiteX225" fmla="*/ 171577 w 351203"/>
                <a:gd name="connsiteY225" fmla="*/ 241298 h 246685"/>
                <a:gd name="connsiteX226" fmla="*/ 171577 w 351203"/>
                <a:gd name="connsiteY226" fmla="*/ 238636 h 246685"/>
                <a:gd name="connsiteX227" fmla="*/ 168915 w 351203"/>
                <a:gd name="connsiteY227" fmla="*/ 235974 h 246685"/>
                <a:gd name="connsiteX228" fmla="*/ 168915 w 351203"/>
                <a:gd name="connsiteY228" fmla="*/ 238636 h 246685"/>
                <a:gd name="connsiteX229" fmla="*/ 168915 w 351203"/>
                <a:gd name="connsiteY229" fmla="*/ 235974 h 246685"/>
                <a:gd name="connsiteX230" fmla="*/ 166189 w 351203"/>
                <a:gd name="connsiteY230" fmla="*/ 235974 h 246685"/>
                <a:gd name="connsiteX231" fmla="*/ 166189 w 351203"/>
                <a:gd name="connsiteY231" fmla="*/ 238636 h 246685"/>
                <a:gd name="connsiteX232" fmla="*/ 163527 w 351203"/>
                <a:gd name="connsiteY232" fmla="*/ 238636 h 246685"/>
                <a:gd name="connsiteX233" fmla="*/ 160865 w 351203"/>
                <a:gd name="connsiteY233" fmla="*/ 238636 h 246685"/>
                <a:gd name="connsiteX234" fmla="*/ 160865 w 351203"/>
                <a:gd name="connsiteY234" fmla="*/ 235974 h 246685"/>
                <a:gd name="connsiteX235" fmla="*/ 158140 w 351203"/>
                <a:gd name="connsiteY235" fmla="*/ 238636 h 246685"/>
                <a:gd name="connsiteX236" fmla="*/ 158140 w 351203"/>
                <a:gd name="connsiteY236" fmla="*/ 235974 h 246685"/>
                <a:gd name="connsiteX237" fmla="*/ 155478 w 351203"/>
                <a:gd name="connsiteY237" fmla="*/ 238636 h 246685"/>
                <a:gd name="connsiteX238" fmla="*/ 152816 w 351203"/>
                <a:gd name="connsiteY238" fmla="*/ 238636 h 246685"/>
                <a:gd name="connsiteX239" fmla="*/ 150153 w 351203"/>
                <a:gd name="connsiteY239" fmla="*/ 238636 h 246685"/>
                <a:gd name="connsiteX240" fmla="*/ 150153 w 351203"/>
                <a:gd name="connsiteY240" fmla="*/ 235974 h 246685"/>
                <a:gd name="connsiteX241" fmla="*/ 147428 w 351203"/>
                <a:gd name="connsiteY241" fmla="*/ 238636 h 246685"/>
                <a:gd name="connsiteX242" fmla="*/ 147428 w 351203"/>
                <a:gd name="connsiteY242" fmla="*/ 235974 h 246685"/>
                <a:gd name="connsiteX243" fmla="*/ 144766 w 351203"/>
                <a:gd name="connsiteY243" fmla="*/ 235974 h 246685"/>
                <a:gd name="connsiteX244" fmla="*/ 142104 w 351203"/>
                <a:gd name="connsiteY244" fmla="*/ 235974 h 246685"/>
                <a:gd name="connsiteX245" fmla="*/ 139378 w 351203"/>
                <a:gd name="connsiteY245" fmla="*/ 235974 h 246685"/>
                <a:gd name="connsiteX246" fmla="*/ 139378 w 351203"/>
                <a:gd name="connsiteY246" fmla="*/ 233248 h 246685"/>
                <a:gd name="connsiteX247" fmla="*/ 136716 w 351203"/>
                <a:gd name="connsiteY247" fmla="*/ 233248 h 246685"/>
                <a:gd name="connsiteX248" fmla="*/ 136716 w 351203"/>
                <a:gd name="connsiteY248" fmla="*/ 230586 h 246685"/>
                <a:gd name="connsiteX249" fmla="*/ 134054 w 351203"/>
                <a:gd name="connsiteY249" fmla="*/ 230586 h 246685"/>
                <a:gd name="connsiteX250" fmla="*/ 131329 w 351203"/>
                <a:gd name="connsiteY250" fmla="*/ 230586 h 246685"/>
                <a:gd name="connsiteX251" fmla="*/ 131329 w 351203"/>
                <a:gd name="connsiteY251" fmla="*/ 227924 h 246685"/>
                <a:gd name="connsiteX252" fmla="*/ 128667 w 351203"/>
                <a:gd name="connsiteY252" fmla="*/ 227924 h 246685"/>
                <a:gd name="connsiteX253" fmla="*/ 128667 w 351203"/>
                <a:gd name="connsiteY253" fmla="*/ 225199 h 246685"/>
                <a:gd name="connsiteX254" fmla="*/ 126005 w 351203"/>
                <a:gd name="connsiteY254" fmla="*/ 225199 h 246685"/>
                <a:gd name="connsiteX255" fmla="*/ 123343 w 351203"/>
                <a:gd name="connsiteY255" fmla="*/ 225199 h 246685"/>
                <a:gd name="connsiteX256" fmla="*/ 120617 w 351203"/>
                <a:gd name="connsiteY256" fmla="*/ 225199 h 246685"/>
                <a:gd name="connsiteX257" fmla="*/ 120617 w 351203"/>
                <a:gd name="connsiteY257" fmla="*/ 222537 h 246685"/>
                <a:gd name="connsiteX258" fmla="*/ 117955 w 351203"/>
                <a:gd name="connsiteY258" fmla="*/ 219874 h 246685"/>
                <a:gd name="connsiteX259" fmla="*/ 117955 w 351203"/>
                <a:gd name="connsiteY259" fmla="*/ 217212 h 246685"/>
                <a:gd name="connsiteX260" fmla="*/ 117955 w 351203"/>
                <a:gd name="connsiteY260" fmla="*/ 214487 h 246685"/>
                <a:gd name="connsiteX261" fmla="*/ 115293 w 351203"/>
                <a:gd name="connsiteY261" fmla="*/ 214487 h 246685"/>
                <a:gd name="connsiteX262" fmla="*/ 115293 w 351203"/>
                <a:gd name="connsiteY262" fmla="*/ 211825 h 246685"/>
                <a:gd name="connsiteX263" fmla="*/ 112568 w 351203"/>
                <a:gd name="connsiteY263" fmla="*/ 209163 h 246685"/>
                <a:gd name="connsiteX264" fmla="*/ 104518 w 351203"/>
                <a:gd name="connsiteY264" fmla="*/ 193064 h 246685"/>
                <a:gd name="connsiteX265" fmla="*/ 75045 w 351203"/>
                <a:gd name="connsiteY265" fmla="*/ 193064 h 246685"/>
                <a:gd name="connsiteX266" fmla="*/ 75045 w 351203"/>
                <a:gd name="connsiteY266" fmla="*/ 190402 h 246685"/>
                <a:gd name="connsiteX267" fmla="*/ 75045 w 351203"/>
                <a:gd name="connsiteY267" fmla="*/ 187676 h 246685"/>
                <a:gd name="connsiteX268" fmla="*/ 75045 w 351203"/>
                <a:gd name="connsiteY268" fmla="*/ 185014 h 246685"/>
                <a:gd name="connsiteX269" fmla="*/ 75045 w 351203"/>
                <a:gd name="connsiteY269" fmla="*/ 182352 h 246685"/>
                <a:gd name="connsiteX270" fmla="*/ 72383 w 351203"/>
                <a:gd name="connsiteY270" fmla="*/ 182352 h 246685"/>
                <a:gd name="connsiteX271" fmla="*/ 61671 w 351203"/>
                <a:gd name="connsiteY271" fmla="*/ 171577 h 246685"/>
                <a:gd name="connsiteX272" fmla="*/ 48234 w 351203"/>
                <a:gd name="connsiteY272" fmla="*/ 160865 h 246685"/>
                <a:gd name="connsiteX273" fmla="*/ 37523 w 351203"/>
                <a:gd name="connsiteY273" fmla="*/ 160865 h 246685"/>
                <a:gd name="connsiteX274" fmla="*/ 34860 w 351203"/>
                <a:gd name="connsiteY274" fmla="*/ 158203 h 246685"/>
                <a:gd name="connsiteX275" fmla="*/ 32135 w 351203"/>
                <a:gd name="connsiteY275" fmla="*/ 158203 h 246685"/>
                <a:gd name="connsiteX276" fmla="*/ 24086 w 351203"/>
                <a:gd name="connsiteY276" fmla="*/ 158203 h 246685"/>
                <a:gd name="connsiteX277" fmla="*/ 21423 w 351203"/>
                <a:gd name="connsiteY277" fmla="*/ 158203 h 246685"/>
                <a:gd name="connsiteX278" fmla="*/ 18761 w 351203"/>
                <a:gd name="connsiteY278" fmla="*/ 158203 h 246685"/>
                <a:gd name="connsiteX279" fmla="*/ 13374 w 351203"/>
                <a:gd name="connsiteY279" fmla="*/ 158203 h 246685"/>
                <a:gd name="connsiteX280" fmla="*/ 13374 w 351203"/>
                <a:gd name="connsiteY280" fmla="*/ 155541 h 246685"/>
                <a:gd name="connsiteX281" fmla="*/ 10712 w 351203"/>
                <a:gd name="connsiteY281" fmla="*/ 155541 h 246685"/>
                <a:gd name="connsiteX282" fmla="*/ 10712 w 351203"/>
                <a:gd name="connsiteY282" fmla="*/ 152816 h 246685"/>
                <a:gd name="connsiteX283" fmla="*/ 10712 w 351203"/>
                <a:gd name="connsiteY283" fmla="*/ 150153 h 246685"/>
                <a:gd name="connsiteX284" fmla="*/ 10712 w 351203"/>
                <a:gd name="connsiteY284" fmla="*/ 147491 h 246685"/>
                <a:gd name="connsiteX285" fmla="*/ 10712 w 351203"/>
                <a:gd name="connsiteY285" fmla="*/ 144766 h 246685"/>
                <a:gd name="connsiteX286" fmla="*/ 13374 w 351203"/>
                <a:gd name="connsiteY286" fmla="*/ 144766 h 246685"/>
                <a:gd name="connsiteX287" fmla="*/ 13374 w 351203"/>
                <a:gd name="connsiteY287" fmla="*/ 147491 h 246685"/>
                <a:gd name="connsiteX288" fmla="*/ 16036 w 351203"/>
                <a:gd name="connsiteY288" fmla="*/ 147491 h 246685"/>
                <a:gd name="connsiteX289" fmla="*/ 16036 w 351203"/>
                <a:gd name="connsiteY289" fmla="*/ 150153 h 246685"/>
                <a:gd name="connsiteX290" fmla="*/ 18761 w 351203"/>
                <a:gd name="connsiteY290" fmla="*/ 150153 h 246685"/>
                <a:gd name="connsiteX291" fmla="*/ 21423 w 351203"/>
                <a:gd name="connsiteY291" fmla="*/ 147491 h 246685"/>
                <a:gd name="connsiteX292" fmla="*/ 21423 w 351203"/>
                <a:gd name="connsiteY292" fmla="*/ 144766 h 246685"/>
                <a:gd name="connsiteX293" fmla="*/ 24086 w 351203"/>
                <a:gd name="connsiteY293" fmla="*/ 144766 h 246685"/>
                <a:gd name="connsiteX294" fmla="*/ 24086 w 351203"/>
                <a:gd name="connsiteY294" fmla="*/ 142104 h 246685"/>
                <a:gd name="connsiteX295" fmla="*/ 24086 w 351203"/>
                <a:gd name="connsiteY295" fmla="*/ 139442 h 246685"/>
                <a:gd name="connsiteX296" fmla="*/ 24086 w 351203"/>
                <a:gd name="connsiteY296" fmla="*/ 136716 h 246685"/>
                <a:gd name="connsiteX297" fmla="*/ 26811 w 351203"/>
                <a:gd name="connsiteY297" fmla="*/ 136716 h 246685"/>
                <a:gd name="connsiteX298" fmla="*/ 26811 w 351203"/>
                <a:gd name="connsiteY298" fmla="*/ 139442 h 246685"/>
                <a:gd name="connsiteX299" fmla="*/ 29473 w 351203"/>
                <a:gd name="connsiteY299" fmla="*/ 139442 h 246685"/>
                <a:gd name="connsiteX300" fmla="*/ 29473 w 351203"/>
                <a:gd name="connsiteY300" fmla="*/ 136716 h 246685"/>
                <a:gd name="connsiteX301" fmla="*/ 29473 w 351203"/>
                <a:gd name="connsiteY301" fmla="*/ 134054 h 246685"/>
                <a:gd name="connsiteX302" fmla="*/ 29473 w 351203"/>
                <a:gd name="connsiteY302" fmla="*/ 131392 h 246685"/>
                <a:gd name="connsiteX303" fmla="*/ 26811 w 351203"/>
                <a:gd name="connsiteY303" fmla="*/ 131392 h 246685"/>
                <a:gd name="connsiteX304" fmla="*/ 26811 w 351203"/>
                <a:gd name="connsiteY304" fmla="*/ 128730 h 246685"/>
                <a:gd name="connsiteX305" fmla="*/ 24086 w 351203"/>
                <a:gd name="connsiteY305" fmla="*/ 126005 h 246685"/>
                <a:gd name="connsiteX306" fmla="*/ 24086 w 351203"/>
                <a:gd name="connsiteY306" fmla="*/ 123343 h 246685"/>
                <a:gd name="connsiteX307" fmla="*/ 24086 w 351203"/>
                <a:gd name="connsiteY307" fmla="*/ 120681 h 246685"/>
                <a:gd name="connsiteX308" fmla="*/ 24086 w 351203"/>
                <a:gd name="connsiteY308" fmla="*/ 117955 h 246685"/>
                <a:gd name="connsiteX309" fmla="*/ 21423 w 351203"/>
                <a:gd name="connsiteY309" fmla="*/ 117955 h 246685"/>
                <a:gd name="connsiteX310" fmla="*/ 21423 w 351203"/>
                <a:gd name="connsiteY310" fmla="*/ 115293 h 246685"/>
                <a:gd name="connsiteX311" fmla="*/ 24086 w 351203"/>
                <a:gd name="connsiteY311" fmla="*/ 115293 h 246685"/>
                <a:gd name="connsiteX312" fmla="*/ 24086 w 351203"/>
                <a:gd name="connsiteY312" fmla="*/ 112631 h 246685"/>
                <a:gd name="connsiteX313" fmla="*/ 21423 w 351203"/>
                <a:gd name="connsiteY313" fmla="*/ 112631 h 246685"/>
                <a:gd name="connsiteX314" fmla="*/ 18761 w 351203"/>
                <a:gd name="connsiteY314" fmla="*/ 112631 h 246685"/>
                <a:gd name="connsiteX315" fmla="*/ 16036 w 351203"/>
                <a:gd name="connsiteY315" fmla="*/ 112631 h 246685"/>
                <a:gd name="connsiteX316" fmla="*/ 16036 w 351203"/>
                <a:gd name="connsiteY316" fmla="*/ 109906 h 246685"/>
                <a:gd name="connsiteX317" fmla="*/ 18761 w 351203"/>
                <a:gd name="connsiteY317" fmla="*/ 109906 h 246685"/>
                <a:gd name="connsiteX318" fmla="*/ 18761 w 351203"/>
                <a:gd name="connsiteY318" fmla="*/ 107244 h 246685"/>
                <a:gd name="connsiteX319" fmla="*/ 18761 w 351203"/>
                <a:gd name="connsiteY319" fmla="*/ 104581 h 246685"/>
                <a:gd name="connsiteX320" fmla="*/ 18761 w 351203"/>
                <a:gd name="connsiteY320" fmla="*/ 107244 h 246685"/>
                <a:gd name="connsiteX321" fmla="*/ 21423 w 351203"/>
                <a:gd name="connsiteY321" fmla="*/ 107244 h 246685"/>
                <a:gd name="connsiteX322" fmla="*/ 21423 w 351203"/>
                <a:gd name="connsiteY322" fmla="*/ 104581 h 246685"/>
                <a:gd name="connsiteX323" fmla="*/ 21423 w 351203"/>
                <a:gd name="connsiteY323" fmla="*/ 107244 h 246685"/>
                <a:gd name="connsiteX324" fmla="*/ 24086 w 351203"/>
                <a:gd name="connsiteY324" fmla="*/ 107244 h 246685"/>
                <a:gd name="connsiteX325" fmla="*/ 24086 w 351203"/>
                <a:gd name="connsiteY325" fmla="*/ 104581 h 246685"/>
                <a:gd name="connsiteX326" fmla="*/ 26811 w 351203"/>
                <a:gd name="connsiteY326" fmla="*/ 104581 h 246685"/>
                <a:gd name="connsiteX327" fmla="*/ 26811 w 351203"/>
                <a:gd name="connsiteY327" fmla="*/ 101919 h 246685"/>
                <a:gd name="connsiteX328" fmla="*/ 26811 w 351203"/>
                <a:gd name="connsiteY328" fmla="*/ 99194 h 246685"/>
                <a:gd name="connsiteX329" fmla="*/ 29473 w 351203"/>
                <a:gd name="connsiteY329" fmla="*/ 99194 h 246685"/>
                <a:gd name="connsiteX330" fmla="*/ 29473 w 351203"/>
                <a:gd name="connsiteY330" fmla="*/ 96532 h 246685"/>
                <a:gd name="connsiteX331" fmla="*/ 26811 w 351203"/>
                <a:gd name="connsiteY331" fmla="*/ 96532 h 246685"/>
                <a:gd name="connsiteX332" fmla="*/ 24086 w 351203"/>
                <a:gd name="connsiteY332" fmla="*/ 96532 h 246685"/>
                <a:gd name="connsiteX333" fmla="*/ 21423 w 351203"/>
                <a:gd name="connsiteY333" fmla="*/ 96532 h 246685"/>
                <a:gd name="connsiteX334" fmla="*/ 21423 w 351203"/>
                <a:gd name="connsiteY334" fmla="*/ 93870 h 246685"/>
                <a:gd name="connsiteX335" fmla="*/ 18761 w 351203"/>
                <a:gd name="connsiteY335" fmla="*/ 93870 h 246685"/>
                <a:gd name="connsiteX336" fmla="*/ 16036 w 351203"/>
                <a:gd name="connsiteY336" fmla="*/ 93870 h 246685"/>
                <a:gd name="connsiteX337" fmla="*/ 16036 w 351203"/>
                <a:gd name="connsiteY337" fmla="*/ 91144 h 246685"/>
                <a:gd name="connsiteX338" fmla="*/ 16036 w 351203"/>
                <a:gd name="connsiteY338" fmla="*/ 88482 h 246685"/>
                <a:gd name="connsiteX339" fmla="*/ 16036 w 351203"/>
                <a:gd name="connsiteY339" fmla="*/ 85820 h 246685"/>
                <a:gd name="connsiteX340" fmla="*/ 16036 w 351203"/>
                <a:gd name="connsiteY340" fmla="*/ 83095 h 246685"/>
                <a:gd name="connsiteX341" fmla="*/ 16036 w 351203"/>
                <a:gd name="connsiteY341" fmla="*/ 80433 h 246685"/>
                <a:gd name="connsiteX342" fmla="*/ 13374 w 351203"/>
                <a:gd name="connsiteY342" fmla="*/ 80433 h 246685"/>
                <a:gd name="connsiteX343" fmla="*/ 13374 w 351203"/>
                <a:gd name="connsiteY343" fmla="*/ 83095 h 246685"/>
                <a:gd name="connsiteX344" fmla="*/ 13374 w 351203"/>
                <a:gd name="connsiteY344" fmla="*/ 80433 h 246685"/>
                <a:gd name="connsiteX345" fmla="*/ 13374 w 351203"/>
                <a:gd name="connsiteY345" fmla="*/ 77771 h 246685"/>
                <a:gd name="connsiteX346" fmla="*/ 13374 w 351203"/>
                <a:gd name="connsiteY346" fmla="*/ 75109 h 246685"/>
                <a:gd name="connsiteX347" fmla="*/ 13374 w 351203"/>
                <a:gd name="connsiteY347" fmla="*/ 72383 h 246685"/>
                <a:gd name="connsiteX348" fmla="*/ 10712 w 351203"/>
                <a:gd name="connsiteY348" fmla="*/ 72383 h 246685"/>
                <a:gd name="connsiteX349" fmla="*/ 10712 w 351203"/>
                <a:gd name="connsiteY349" fmla="*/ 69721 h 246685"/>
                <a:gd name="connsiteX350" fmla="*/ 13374 w 351203"/>
                <a:gd name="connsiteY350" fmla="*/ 69721 h 246685"/>
                <a:gd name="connsiteX351" fmla="*/ 13374 w 351203"/>
                <a:gd name="connsiteY351" fmla="*/ 67059 h 246685"/>
                <a:gd name="connsiteX352" fmla="*/ 13374 w 351203"/>
                <a:gd name="connsiteY352" fmla="*/ 64334 h 246685"/>
                <a:gd name="connsiteX353" fmla="*/ 13374 w 351203"/>
                <a:gd name="connsiteY353" fmla="*/ 61672 h 246685"/>
                <a:gd name="connsiteX354" fmla="*/ 16036 w 351203"/>
                <a:gd name="connsiteY354" fmla="*/ 61672 h 246685"/>
                <a:gd name="connsiteX355" fmla="*/ 18761 w 351203"/>
                <a:gd name="connsiteY355" fmla="*/ 61672 h 246685"/>
                <a:gd name="connsiteX356" fmla="*/ 18761 w 351203"/>
                <a:gd name="connsiteY356" fmla="*/ 59009 h 246685"/>
                <a:gd name="connsiteX357" fmla="*/ 18761 w 351203"/>
                <a:gd name="connsiteY357" fmla="*/ 56284 h 246685"/>
                <a:gd name="connsiteX358" fmla="*/ 16036 w 351203"/>
                <a:gd name="connsiteY358" fmla="*/ 56284 h 246685"/>
                <a:gd name="connsiteX359" fmla="*/ 13374 w 351203"/>
                <a:gd name="connsiteY359" fmla="*/ 56284 h 246685"/>
                <a:gd name="connsiteX360" fmla="*/ 13374 w 351203"/>
                <a:gd name="connsiteY360" fmla="*/ 53622 h 246685"/>
                <a:gd name="connsiteX361" fmla="*/ 10712 w 351203"/>
                <a:gd name="connsiteY361" fmla="*/ 53622 h 246685"/>
                <a:gd name="connsiteX362" fmla="*/ 10712 w 351203"/>
                <a:gd name="connsiteY362" fmla="*/ 50960 h 246685"/>
                <a:gd name="connsiteX363" fmla="*/ 10712 w 351203"/>
                <a:gd name="connsiteY363" fmla="*/ 48234 h 246685"/>
                <a:gd name="connsiteX364" fmla="*/ 10712 w 351203"/>
                <a:gd name="connsiteY364" fmla="*/ 45572 h 246685"/>
                <a:gd name="connsiteX365" fmla="*/ 10712 w 351203"/>
                <a:gd name="connsiteY365" fmla="*/ 42910 h 246685"/>
                <a:gd name="connsiteX366" fmla="*/ 10712 w 351203"/>
                <a:gd name="connsiteY366" fmla="*/ 40248 h 246685"/>
                <a:gd name="connsiteX367" fmla="*/ 10712 w 351203"/>
                <a:gd name="connsiteY367" fmla="*/ 37523 h 246685"/>
                <a:gd name="connsiteX368" fmla="*/ 8050 w 351203"/>
                <a:gd name="connsiteY368" fmla="*/ 34860 h 246685"/>
                <a:gd name="connsiteX369" fmla="*/ 5324 w 351203"/>
                <a:gd name="connsiteY369" fmla="*/ 34860 h 246685"/>
                <a:gd name="connsiteX370" fmla="*/ 5324 w 351203"/>
                <a:gd name="connsiteY370" fmla="*/ 32198 h 246685"/>
                <a:gd name="connsiteX371" fmla="*/ 5324 w 351203"/>
                <a:gd name="connsiteY371" fmla="*/ 29473 h 246685"/>
                <a:gd name="connsiteX372" fmla="*/ 2662 w 351203"/>
                <a:gd name="connsiteY372" fmla="*/ 29473 h 246685"/>
                <a:gd name="connsiteX373" fmla="*/ 0 w 351203"/>
                <a:gd name="connsiteY373" fmla="*/ 29473 h 246685"/>
                <a:gd name="connsiteX374" fmla="*/ 0 w 351203"/>
                <a:gd name="connsiteY374" fmla="*/ 26811 h 246685"/>
                <a:gd name="connsiteX375" fmla="*/ 2662 w 351203"/>
                <a:gd name="connsiteY375" fmla="*/ 26811 h 246685"/>
                <a:gd name="connsiteX376" fmla="*/ 2662 w 351203"/>
                <a:gd name="connsiteY376" fmla="*/ 24149 h 246685"/>
                <a:gd name="connsiteX377" fmla="*/ 2662 w 351203"/>
                <a:gd name="connsiteY377" fmla="*/ 24149 h 24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351203" h="246685">
                  <a:moveTo>
                    <a:pt x="2662" y="24149"/>
                  </a:moveTo>
                  <a:lnTo>
                    <a:pt x="8050" y="24149"/>
                  </a:lnTo>
                  <a:lnTo>
                    <a:pt x="10712" y="24149"/>
                  </a:lnTo>
                  <a:lnTo>
                    <a:pt x="13374" y="24149"/>
                  </a:lnTo>
                  <a:lnTo>
                    <a:pt x="16036" y="24149"/>
                  </a:lnTo>
                  <a:lnTo>
                    <a:pt x="18761" y="24149"/>
                  </a:lnTo>
                  <a:lnTo>
                    <a:pt x="21423" y="24149"/>
                  </a:lnTo>
                  <a:lnTo>
                    <a:pt x="21423" y="21423"/>
                  </a:lnTo>
                  <a:lnTo>
                    <a:pt x="24086" y="21423"/>
                  </a:lnTo>
                  <a:lnTo>
                    <a:pt x="24086" y="18761"/>
                  </a:lnTo>
                  <a:lnTo>
                    <a:pt x="26811" y="18761"/>
                  </a:lnTo>
                  <a:lnTo>
                    <a:pt x="29473" y="18761"/>
                  </a:lnTo>
                  <a:lnTo>
                    <a:pt x="32135" y="18761"/>
                  </a:lnTo>
                  <a:lnTo>
                    <a:pt x="34860" y="16099"/>
                  </a:lnTo>
                  <a:lnTo>
                    <a:pt x="37523" y="16099"/>
                  </a:lnTo>
                  <a:lnTo>
                    <a:pt x="40185" y="13437"/>
                  </a:lnTo>
                  <a:lnTo>
                    <a:pt x="42847" y="13437"/>
                  </a:lnTo>
                  <a:lnTo>
                    <a:pt x="45572" y="10712"/>
                  </a:lnTo>
                  <a:lnTo>
                    <a:pt x="48234" y="10712"/>
                  </a:lnTo>
                  <a:lnTo>
                    <a:pt x="53622" y="8050"/>
                  </a:lnTo>
                  <a:lnTo>
                    <a:pt x="56284" y="8050"/>
                  </a:lnTo>
                  <a:lnTo>
                    <a:pt x="58946" y="8050"/>
                  </a:lnTo>
                  <a:lnTo>
                    <a:pt x="75045" y="8050"/>
                  </a:lnTo>
                  <a:lnTo>
                    <a:pt x="91144" y="8050"/>
                  </a:lnTo>
                  <a:lnTo>
                    <a:pt x="99194" y="5388"/>
                  </a:lnTo>
                  <a:lnTo>
                    <a:pt x="104518" y="5388"/>
                  </a:lnTo>
                  <a:lnTo>
                    <a:pt x="104518" y="2662"/>
                  </a:lnTo>
                  <a:lnTo>
                    <a:pt x="107243" y="2662"/>
                  </a:lnTo>
                  <a:lnTo>
                    <a:pt x="117955" y="2662"/>
                  </a:lnTo>
                  <a:lnTo>
                    <a:pt x="123343" y="2662"/>
                  </a:lnTo>
                  <a:lnTo>
                    <a:pt x="126005" y="2662"/>
                  </a:lnTo>
                  <a:lnTo>
                    <a:pt x="126005" y="5388"/>
                  </a:lnTo>
                  <a:lnTo>
                    <a:pt x="128667" y="5388"/>
                  </a:lnTo>
                  <a:lnTo>
                    <a:pt x="131329" y="2662"/>
                  </a:lnTo>
                  <a:lnTo>
                    <a:pt x="134054" y="2662"/>
                  </a:lnTo>
                  <a:lnTo>
                    <a:pt x="136716" y="2662"/>
                  </a:lnTo>
                  <a:lnTo>
                    <a:pt x="139378" y="5388"/>
                  </a:lnTo>
                  <a:lnTo>
                    <a:pt x="139378" y="8050"/>
                  </a:lnTo>
                  <a:lnTo>
                    <a:pt x="139378" y="10712"/>
                  </a:lnTo>
                  <a:lnTo>
                    <a:pt x="142104" y="10712"/>
                  </a:lnTo>
                  <a:lnTo>
                    <a:pt x="144766" y="10712"/>
                  </a:lnTo>
                  <a:lnTo>
                    <a:pt x="144766" y="8050"/>
                  </a:lnTo>
                  <a:lnTo>
                    <a:pt x="147428" y="8050"/>
                  </a:lnTo>
                  <a:lnTo>
                    <a:pt x="147428" y="5388"/>
                  </a:lnTo>
                  <a:lnTo>
                    <a:pt x="147428" y="2662"/>
                  </a:lnTo>
                  <a:lnTo>
                    <a:pt x="150153" y="2662"/>
                  </a:lnTo>
                  <a:lnTo>
                    <a:pt x="152816" y="2662"/>
                  </a:lnTo>
                  <a:lnTo>
                    <a:pt x="155478" y="2662"/>
                  </a:lnTo>
                  <a:lnTo>
                    <a:pt x="158140" y="2662"/>
                  </a:lnTo>
                  <a:lnTo>
                    <a:pt x="160865" y="2662"/>
                  </a:lnTo>
                  <a:lnTo>
                    <a:pt x="163527" y="2662"/>
                  </a:lnTo>
                  <a:lnTo>
                    <a:pt x="163527" y="0"/>
                  </a:lnTo>
                  <a:lnTo>
                    <a:pt x="166189" y="0"/>
                  </a:lnTo>
                  <a:lnTo>
                    <a:pt x="214487" y="2662"/>
                  </a:lnTo>
                  <a:lnTo>
                    <a:pt x="214487" y="5388"/>
                  </a:lnTo>
                  <a:lnTo>
                    <a:pt x="214487" y="8050"/>
                  </a:lnTo>
                  <a:lnTo>
                    <a:pt x="214487" y="10712"/>
                  </a:lnTo>
                  <a:lnTo>
                    <a:pt x="211761" y="10712"/>
                  </a:lnTo>
                  <a:lnTo>
                    <a:pt x="211761" y="13437"/>
                  </a:lnTo>
                  <a:lnTo>
                    <a:pt x="211761" y="16099"/>
                  </a:lnTo>
                  <a:lnTo>
                    <a:pt x="209099" y="18761"/>
                  </a:lnTo>
                  <a:lnTo>
                    <a:pt x="209099" y="21423"/>
                  </a:lnTo>
                  <a:lnTo>
                    <a:pt x="211761" y="21423"/>
                  </a:lnTo>
                  <a:lnTo>
                    <a:pt x="211761" y="24149"/>
                  </a:lnTo>
                  <a:lnTo>
                    <a:pt x="214487" y="24149"/>
                  </a:lnTo>
                  <a:lnTo>
                    <a:pt x="214487" y="26811"/>
                  </a:lnTo>
                  <a:lnTo>
                    <a:pt x="214487" y="29473"/>
                  </a:lnTo>
                  <a:lnTo>
                    <a:pt x="217149" y="29473"/>
                  </a:lnTo>
                  <a:lnTo>
                    <a:pt x="219811" y="29473"/>
                  </a:lnTo>
                  <a:lnTo>
                    <a:pt x="222536" y="26811"/>
                  </a:lnTo>
                  <a:lnTo>
                    <a:pt x="225198" y="26811"/>
                  </a:lnTo>
                  <a:lnTo>
                    <a:pt x="227861" y="24149"/>
                  </a:lnTo>
                  <a:lnTo>
                    <a:pt x="230586" y="24149"/>
                  </a:lnTo>
                  <a:lnTo>
                    <a:pt x="243960" y="34860"/>
                  </a:lnTo>
                  <a:lnTo>
                    <a:pt x="246622" y="34860"/>
                  </a:lnTo>
                  <a:lnTo>
                    <a:pt x="249347" y="34860"/>
                  </a:lnTo>
                  <a:lnTo>
                    <a:pt x="252009" y="34860"/>
                  </a:lnTo>
                  <a:lnTo>
                    <a:pt x="254671" y="34860"/>
                  </a:lnTo>
                  <a:lnTo>
                    <a:pt x="257397" y="34860"/>
                  </a:lnTo>
                  <a:lnTo>
                    <a:pt x="260059" y="29473"/>
                  </a:lnTo>
                  <a:lnTo>
                    <a:pt x="262721" y="29473"/>
                  </a:lnTo>
                  <a:lnTo>
                    <a:pt x="265446" y="29473"/>
                  </a:lnTo>
                  <a:lnTo>
                    <a:pt x="268109" y="29473"/>
                  </a:lnTo>
                  <a:lnTo>
                    <a:pt x="270771" y="29473"/>
                  </a:lnTo>
                  <a:lnTo>
                    <a:pt x="273433" y="26811"/>
                  </a:lnTo>
                  <a:lnTo>
                    <a:pt x="276158" y="24149"/>
                  </a:lnTo>
                  <a:lnTo>
                    <a:pt x="278820" y="21423"/>
                  </a:lnTo>
                  <a:lnTo>
                    <a:pt x="281482" y="18761"/>
                  </a:lnTo>
                  <a:lnTo>
                    <a:pt x="284208" y="18761"/>
                  </a:lnTo>
                  <a:lnTo>
                    <a:pt x="284208" y="16099"/>
                  </a:lnTo>
                  <a:lnTo>
                    <a:pt x="286870" y="16099"/>
                  </a:lnTo>
                  <a:lnTo>
                    <a:pt x="286870" y="13437"/>
                  </a:lnTo>
                  <a:lnTo>
                    <a:pt x="289532" y="13437"/>
                  </a:lnTo>
                  <a:lnTo>
                    <a:pt x="289532" y="16099"/>
                  </a:lnTo>
                  <a:lnTo>
                    <a:pt x="292257" y="16099"/>
                  </a:lnTo>
                  <a:lnTo>
                    <a:pt x="292257" y="13437"/>
                  </a:lnTo>
                  <a:lnTo>
                    <a:pt x="292257" y="10712"/>
                  </a:lnTo>
                  <a:lnTo>
                    <a:pt x="294919" y="8050"/>
                  </a:lnTo>
                  <a:lnTo>
                    <a:pt x="294919" y="5388"/>
                  </a:lnTo>
                  <a:lnTo>
                    <a:pt x="294919" y="2662"/>
                  </a:lnTo>
                  <a:lnTo>
                    <a:pt x="297582" y="2662"/>
                  </a:lnTo>
                  <a:lnTo>
                    <a:pt x="351203" y="2662"/>
                  </a:lnTo>
                  <a:lnTo>
                    <a:pt x="348541" y="8050"/>
                  </a:lnTo>
                  <a:lnTo>
                    <a:pt x="348541" y="10712"/>
                  </a:lnTo>
                  <a:lnTo>
                    <a:pt x="345879" y="16099"/>
                  </a:lnTo>
                  <a:lnTo>
                    <a:pt x="340491" y="29473"/>
                  </a:lnTo>
                  <a:lnTo>
                    <a:pt x="337830" y="42910"/>
                  </a:lnTo>
                  <a:lnTo>
                    <a:pt x="332442" y="48234"/>
                  </a:lnTo>
                  <a:lnTo>
                    <a:pt x="324392" y="50960"/>
                  </a:lnTo>
                  <a:lnTo>
                    <a:pt x="316343" y="50960"/>
                  </a:lnTo>
                  <a:lnTo>
                    <a:pt x="302969" y="59009"/>
                  </a:lnTo>
                  <a:lnTo>
                    <a:pt x="297582" y="59009"/>
                  </a:lnTo>
                  <a:lnTo>
                    <a:pt x="292257" y="59009"/>
                  </a:lnTo>
                  <a:lnTo>
                    <a:pt x="289532" y="59009"/>
                  </a:lnTo>
                  <a:lnTo>
                    <a:pt x="289532" y="61672"/>
                  </a:lnTo>
                  <a:lnTo>
                    <a:pt x="284208" y="64334"/>
                  </a:lnTo>
                  <a:lnTo>
                    <a:pt x="276158" y="77771"/>
                  </a:lnTo>
                  <a:lnTo>
                    <a:pt x="243960" y="126005"/>
                  </a:lnTo>
                  <a:lnTo>
                    <a:pt x="252009" y="152816"/>
                  </a:lnTo>
                  <a:lnTo>
                    <a:pt x="254671" y="155541"/>
                  </a:lnTo>
                  <a:lnTo>
                    <a:pt x="254671" y="158203"/>
                  </a:lnTo>
                  <a:lnTo>
                    <a:pt x="257397" y="160865"/>
                  </a:lnTo>
                  <a:lnTo>
                    <a:pt x="260059" y="163591"/>
                  </a:lnTo>
                  <a:lnTo>
                    <a:pt x="262721" y="163591"/>
                  </a:lnTo>
                  <a:lnTo>
                    <a:pt x="265446" y="166253"/>
                  </a:lnTo>
                  <a:lnTo>
                    <a:pt x="268109" y="166253"/>
                  </a:lnTo>
                  <a:lnTo>
                    <a:pt x="270771" y="166253"/>
                  </a:lnTo>
                  <a:lnTo>
                    <a:pt x="270771" y="168915"/>
                  </a:lnTo>
                  <a:lnTo>
                    <a:pt x="273433" y="168915"/>
                  </a:lnTo>
                  <a:lnTo>
                    <a:pt x="276158" y="171577"/>
                  </a:lnTo>
                  <a:lnTo>
                    <a:pt x="278820" y="174302"/>
                  </a:lnTo>
                  <a:lnTo>
                    <a:pt x="281482" y="176965"/>
                  </a:lnTo>
                  <a:lnTo>
                    <a:pt x="284208" y="176965"/>
                  </a:lnTo>
                  <a:lnTo>
                    <a:pt x="286870" y="176965"/>
                  </a:lnTo>
                  <a:lnTo>
                    <a:pt x="289532" y="176965"/>
                  </a:lnTo>
                  <a:lnTo>
                    <a:pt x="292257" y="176965"/>
                  </a:lnTo>
                  <a:lnTo>
                    <a:pt x="292257" y="179627"/>
                  </a:lnTo>
                  <a:lnTo>
                    <a:pt x="294919" y="179627"/>
                  </a:lnTo>
                  <a:lnTo>
                    <a:pt x="294919" y="182352"/>
                  </a:lnTo>
                  <a:lnTo>
                    <a:pt x="297582" y="182352"/>
                  </a:lnTo>
                  <a:lnTo>
                    <a:pt x="300243" y="182352"/>
                  </a:lnTo>
                  <a:lnTo>
                    <a:pt x="302969" y="182352"/>
                  </a:lnTo>
                  <a:lnTo>
                    <a:pt x="305631" y="185014"/>
                  </a:lnTo>
                  <a:lnTo>
                    <a:pt x="308293" y="185014"/>
                  </a:lnTo>
                  <a:lnTo>
                    <a:pt x="308293" y="187676"/>
                  </a:lnTo>
                  <a:lnTo>
                    <a:pt x="305631" y="187676"/>
                  </a:lnTo>
                  <a:lnTo>
                    <a:pt x="305631" y="190402"/>
                  </a:lnTo>
                  <a:lnTo>
                    <a:pt x="308293" y="190402"/>
                  </a:lnTo>
                  <a:lnTo>
                    <a:pt x="311019" y="190402"/>
                  </a:lnTo>
                  <a:lnTo>
                    <a:pt x="311019" y="193064"/>
                  </a:lnTo>
                  <a:lnTo>
                    <a:pt x="313681" y="193064"/>
                  </a:lnTo>
                  <a:lnTo>
                    <a:pt x="319068" y="193064"/>
                  </a:lnTo>
                  <a:lnTo>
                    <a:pt x="321730" y="193064"/>
                  </a:lnTo>
                  <a:lnTo>
                    <a:pt x="324392" y="193064"/>
                  </a:lnTo>
                  <a:lnTo>
                    <a:pt x="324392" y="195726"/>
                  </a:lnTo>
                  <a:lnTo>
                    <a:pt x="324392" y="198388"/>
                  </a:lnTo>
                  <a:lnTo>
                    <a:pt x="321730" y="201113"/>
                  </a:lnTo>
                  <a:lnTo>
                    <a:pt x="319068" y="201113"/>
                  </a:lnTo>
                  <a:lnTo>
                    <a:pt x="316343" y="201113"/>
                  </a:lnTo>
                  <a:lnTo>
                    <a:pt x="316343" y="203775"/>
                  </a:lnTo>
                  <a:lnTo>
                    <a:pt x="313681" y="203775"/>
                  </a:lnTo>
                  <a:lnTo>
                    <a:pt x="313681" y="201113"/>
                  </a:lnTo>
                  <a:lnTo>
                    <a:pt x="311019" y="201113"/>
                  </a:lnTo>
                  <a:lnTo>
                    <a:pt x="311019" y="203775"/>
                  </a:lnTo>
                  <a:lnTo>
                    <a:pt x="308293" y="203775"/>
                  </a:lnTo>
                  <a:lnTo>
                    <a:pt x="311019" y="203775"/>
                  </a:lnTo>
                  <a:lnTo>
                    <a:pt x="311019" y="206437"/>
                  </a:lnTo>
                  <a:lnTo>
                    <a:pt x="313681" y="206437"/>
                  </a:lnTo>
                  <a:lnTo>
                    <a:pt x="313681" y="209163"/>
                  </a:lnTo>
                  <a:lnTo>
                    <a:pt x="316343" y="209163"/>
                  </a:lnTo>
                  <a:lnTo>
                    <a:pt x="316343" y="211825"/>
                  </a:lnTo>
                  <a:lnTo>
                    <a:pt x="316343" y="214487"/>
                  </a:lnTo>
                  <a:lnTo>
                    <a:pt x="313681" y="214487"/>
                  </a:lnTo>
                  <a:lnTo>
                    <a:pt x="313681" y="217212"/>
                  </a:lnTo>
                  <a:lnTo>
                    <a:pt x="311019" y="217212"/>
                  </a:lnTo>
                  <a:lnTo>
                    <a:pt x="313681" y="217212"/>
                  </a:lnTo>
                  <a:lnTo>
                    <a:pt x="313681" y="219874"/>
                  </a:lnTo>
                  <a:lnTo>
                    <a:pt x="311019" y="219874"/>
                  </a:lnTo>
                  <a:lnTo>
                    <a:pt x="308293" y="222537"/>
                  </a:lnTo>
                  <a:lnTo>
                    <a:pt x="311019" y="222537"/>
                  </a:lnTo>
                  <a:lnTo>
                    <a:pt x="308293" y="225199"/>
                  </a:lnTo>
                  <a:lnTo>
                    <a:pt x="311019" y="225199"/>
                  </a:lnTo>
                  <a:lnTo>
                    <a:pt x="308293" y="225199"/>
                  </a:lnTo>
                  <a:lnTo>
                    <a:pt x="305631" y="225199"/>
                  </a:lnTo>
                  <a:lnTo>
                    <a:pt x="302969" y="225199"/>
                  </a:lnTo>
                  <a:lnTo>
                    <a:pt x="300243" y="225199"/>
                  </a:lnTo>
                  <a:lnTo>
                    <a:pt x="297582" y="225199"/>
                  </a:lnTo>
                  <a:lnTo>
                    <a:pt x="294919" y="225199"/>
                  </a:lnTo>
                  <a:lnTo>
                    <a:pt x="292257" y="225199"/>
                  </a:lnTo>
                  <a:lnTo>
                    <a:pt x="289532" y="225199"/>
                  </a:lnTo>
                  <a:lnTo>
                    <a:pt x="289532" y="227924"/>
                  </a:lnTo>
                  <a:lnTo>
                    <a:pt x="286870" y="227924"/>
                  </a:lnTo>
                  <a:lnTo>
                    <a:pt x="284208" y="227924"/>
                  </a:lnTo>
                  <a:lnTo>
                    <a:pt x="281482" y="230586"/>
                  </a:lnTo>
                  <a:lnTo>
                    <a:pt x="278820" y="233248"/>
                  </a:lnTo>
                  <a:lnTo>
                    <a:pt x="276158" y="233248"/>
                  </a:lnTo>
                  <a:lnTo>
                    <a:pt x="273433" y="233248"/>
                  </a:lnTo>
                  <a:lnTo>
                    <a:pt x="270771" y="233248"/>
                  </a:lnTo>
                  <a:lnTo>
                    <a:pt x="268109" y="235974"/>
                  </a:lnTo>
                  <a:lnTo>
                    <a:pt x="265446" y="238636"/>
                  </a:lnTo>
                  <a:lnTo>
                    <a:pt x="262721" y="238636"/>
                  </a:lnTo>
                  <a:lnTo>
                    <a:pt x="260059" y="238636"/>
                  </a:lnTo>
                  <a:lnTo>
                    <a:pt x="257397" y="238636"/>
                  </a:lnTo>
                  <a:lnTo>
                    <a:pt x="254671" y="238636"/>
                  </a:lnTo>
                  <a:lnTo>
                    <a:pt x="254671" y="241298"/>
                  </a:lnTo>
                  <a:lnTo>
                    <a:pt x="211761" y="246685"/>
                  </a:lnTo>
                  <a:lnTo>
                    <a:pt x="211761" y="244023"/>
                  </a:lnTo>
                  <a:lnTo>
                    <a:pt x="209099" y="244023"/>
                  </a:lnTo>
                  <a:lnTo>
                    <a:pt x="206437" y="244023"/>
                  </a:lnTo>
                  <a:lnTo>
                    <a:pt x="206437" y="241298"/>
                  </a:lnTo>
                  <a:lnTo>
                    <a:pt x="203775" y="241298"/>
                  </a:lnTo>
                  <a:lnTo>
                    <a:pt x="203775" y="238636"/>
                  </a:lnTo>
                  <a:lnTo>
                    <a:pt x="201050" y="238636"/>
                  </a:lnTo>
                  <a:lnTo>
                    <a:pt x="201050" y="235974"/>
                  </a:lnTo>
                  <a:lnTo>
                    <a:pt x="198388" y="235974"/>
                  </a:lnTo>
                  <a:lnTo>
                    <a:pt x="198388" y="233248"/>
                  </a:lnTo>
                  <a:lnTo>
                    <a:pt x="198388" y="235974"/>
                  </a:lnTo>
                  <a:lnTo>
                    <a:pt x="195726" y="235974"/>
                  </a:lnTo>
                  <a:lnTo>
                    <a:pt x="193000" y="235974"/>
                  </a:lnTo>
                  <a:lnTo>
                    <a:pt x="190338" y="235974"/>
                  </a:lnTo>
                  <a:lnTo>
                    <a:pt x="184950" y="235974"/>
                  </a:lnTo>
                  <a:lnTo>
                    <a:pt x="184950" y="238636"/>
                  </a:lnTo>
                  <a:lnTo>
                    <a:pt x="179626" y="241298"/>
                  </a:lnTo>
                  <a:lnTo>
                    <a:pt x="176964" y="241298"/>
                  </a:lnTo>
                  <a:lnTo>
                    <a:pt x="174239" y="241298"/>
                  </a:lnTo>
                  <a:lnTo>
                    <a:pt x="171577" y="241298"/>
                  </a:lnTo>
                  <a:lnTo>
                    <a:pt x="171577" y="238636"/>
                  </a:lnTo>
                  <a:lnTo>
                    <a:pt x="168915" y="235974"/>
                  </a:lnTo>
                  <a:lnTo>
                    <a:pt x="168915" y="238636"/>
                  </a:lnTo>
                  <a:lnTo>
                    <a:pt x="168915" y="235974"/>
                  </a:lnTo>
                  <a:lnTo>
                    <a:pt x="166189" y="235974"/>
                  </a:lnTo>
                  <a:lnTo>
                    <a:pt x="166189" y="238636"/>
                  </a:lnTo>
                  <a:lnTo>
                    <a:pt x="163527" y="238636"/>
                  </a:lnTo>
                  <a:lnTo>
                    <a:pt x="160865" y="238636"/>
                  </a:lnTo>
                  <a:lnTo>
                    <a:pt x="160865" y="235974"/>
                  </a:lnTo>
                  <a:lnTo>
                    <a:pt x="158140" y="238636"/>
                  </a:lnTo>
                  <a:lnTo>
                    <a:pt x="158140" y="235974"/>
                  </a:lnTo>
                  <a:lnTo>
                    <a:pt x="155478" y="238636"/>
                  </a:lnTo>
                  <a:lnTo>
                    <a:pt x="152816" y="238636"/>
                  </a:lnTo>
                  <a:lnTo>
                    <a:pt x="150153" y="238636"/>
                  </a:lnTo>
                  <a:lnTo>
                    <a:pt x="150153" y="235974"/>
                  </a:lnTo>
                  <a:lnTo>
                    <a:pt x="147428" y="238636"/>
                  </a:lnTo>
                  <a:lnTo>
                    <a:pt x="147428" y="235974"/>
                  </a:lnTo>
                  <a:lnTo>
                    <a:pt x="144766" y="235974"/>
                  </a:lnTo>
                  <a:lnTo>
                    <a:pt x="142104" y="235974"/>
                  </a:lnTo>
                  <a:lnTo>
                    <a:pt x="139378" y="235974"/>
                  </a:lnTo>
                  <a:lnTo>
                    <a:pt x="139378" y="233248"/>
                  </a:lnTo>
                  <a:lnTo>
                    <a:pt x="136716" y="233248"/>
                  </a:lnTo>
                  <a:lnTo>
                    <a:pt x="136716" y="230586"/>
                  </a:lnTo>
                  <a:lnTo>
                    <a:pt x="134054" y="230586"/>
                  </a:lnTo>
                  <a:lnTo>
                    <a:pt x="131329" y="230586"/>
                  </a:lnTo>
                  <a:lnTo>
                    <a:pt x="131329" y="227924"/>
                  </a:lnTo>
                  <a:lnTo>
                    <a:pt x="128667" y="227924"/>
                  </a:lnTo>
                  <a:lnTo>
                    <a:pt x="128667" y="225199"/>
                  </a:lnTo>
                  <a:lnTo>
                    <a:pt x="126005" y="225199"/>
                  </a:lnTo>
                  <a:lnTo>
                    <a:pt x="123343" y="225199"/>
                  </a:lnTo>
                  <a:lnTo>
                    <a:pt x="120617" y="225199"/>
                  </a:lnTo>
                  <a:lnTo>
                    <a:pt x="120617" y="222537"/>
                  </a:lnTo>
                  <a:lnTo>
                    <a:pt x="117955" y="219874"/>
                  </a:lnTo>
                  <a:lnTo>
                    <a:pt x="117955" y="217212"/>
                  </a:lnTo>
                  <a:lnTo>
                    <a:pt x="117955" y="214487"/>
                  </a:lnTo>
                  <a:lnTo>
                    <a:pt x="115293" y="214487"/>
                  </a:lnTo>
                  <a:lnTo>
                    <a:pt x="115293" y="211825"/>
                  </a:lnTo>
                  <a:lnTo>
                    <a:pt x="112568" y="209163"/>
                  </a:lnTo>
                  <a:lnTo>
                    <a:pt x="104518" y="193064"/>
                  </a:lnTo>
                  <a:lnTo>
                    <a:pt x="75045" y="193064"/>
                  </a:lnTo>
                  <a:lnTo>
                    <a:pt x="75045" y="190402"/>
                  </a:lnTo>
                  <a:lnTo>
                    <a:pt x="75045" y="187676"/>
                  </a:lnTo>
                  <a:lnTo>
                    <a:pt x="75045" y="185014"/>
                  </a:lnTo>
                  <a:lnTo>
                    <a:pt x="75045" y="182352"/>
                  </a:lnTo>
                  <a:lnTo>
                    <a:pt x="72383" y="182352"/>
                  </a:lnTo>
                  <a:lnTo>
                    <a:pt x="61671" y="171577"/>
                  </a:lnTo>
                  <a:lnTo>
                    <a:pt x="48234" y="160865"/>
                  </a:lnTo>
                  <a:lnTo>
                    <a:pt x="37523" y="160865"/>
                  </a:lnTo>
                  <a:lnTo>
                    <a:pt x="34860" y="158203"/>
                  </a:lnTo>
                  <a:lnTo>
                    <a:pt x="32135" y="158203"/>
                  </a:lnTo>
                  <a:lnTo>
                    <a:pt x="24086" y="158203"/>
                  </a:lnTo>
                  <a:lnTo>
                    <a:pt x="21423" y="158203"/>
                  </a:lnTo>
                  <a:lnTo>
                    <a:pt x="18761" y="158203"/>
                  </a:lnTo>
                  <a:lnTo>
                    <a:pt x="13374" y="158203"/>
                  </a:lnTo>
                  <a:lnTo>
                    <a:pt x="13374" y="155541"/>
                  </a:lnTo>
                  <a:lnTo>
                    <a:pt x="10712" y="155541"/>
                  </a:lnTo>
                  <a:lnTo>
                    <a:pt x="10712" y="152816"/>
                  </a:lnTo>
                  <a:lnTo>
                    <a:pt x="10712" y="150153"/>
                  </a:lnTo>
                  <a:lnTo>
                    <a:pt x="10712" y="147491"/>
                  </a:lnTo>
                  <a:lnTo>
                    <a:pt x="10712" y="144766"/>
                  </a:lnTo>
                  <a:lnTo>
                    <a:pt x="13374" y="144766"/>
                  </a:lnTo>
                  <a:lnTo>
                    <a:pt x="13374" y="147491"/>
                  </a:lnTo>
                  <a:lnTo>
                    <a:pt x="16036" y="147491"/>
                  </a:lnTo>
                  <a:lnTo>
                    <a:pt x="16036" y="150153"/>
                  </a:lnTo>
                  <a:lnTo>
                    <a:pt x="18761" y="150153"/>
                  </a:lnTo>
                  <a:lnTo>
                    <a:pt x="21423" y="147491"/>
                  </a:lnTo>
                  <a:lnTo>
                    <a:pt x="21423" y="144766"/>
                  </a:lnTo>
                  <a:lnTo>
                    <a:pt x="24086" y="144766"/>
                  </a:lnTo>
                  <a:lnTo>
                    <a:pt x="24086" y="142104"/>
                  </a:lnTo>
                  <a:lnTo>
                    <a:pt x="24086" y="139442"/>
                  </a:lnTo>
                  <a:lnTo>
                    <a:pt x="24086" y="136716"/>
                  </a:lnTo>
                  <a:lnTo>
                    <a:pt x="26811" y="136716"/>
                  </a:lnTo>
                  <a:lnTo>
                    <a:pt x="26811" y="139442"/>
                  </a:lnTo>
                  <a:lnTo>
                    <a:pt x="29473" y="139442"/>
                  </a:lnTo>
                  <a:lnTo>
                    <a:pt x="29473" y="136716"/>
                  </a:lnTo>
                  <a:lnTo>
                    <a:pt x="29473" y="134054"/>
                  </a:lnTo>
                  <a:lnTo>
                    <a:pt x="29473" y="131392"/>
                  </a:lnTo>
                  <a:lnTo>
                    <a:pt x="26811" y="131392"/>
                  </a:lnTo>
                  <a:lnTo>
                    <a:pt x="26811" y="128730"/>
                  </a:lnTo>
                  <a:lnTo>
                    <a:pt x="24086" y="126005"/>
                  </a:lnTo>
                  <a:lnTo>
                    <a:pt x="24086" y="123343"/>
                  </a:lnTo>
                  <a:lnTo>
                    <a:pt x="24086" y="120681"/>
                  </a:lnTo>
                  <a:lnTo>
                    <a:pt x="24086" y="117955"/>
                  </a:lnTo>
                  <a:lnTo>
                    <a:pt x="21423" y="117955"/>
                  </a:lnTo>
                  <a:lnTo>
                    <a:pt x="21423" y="115293"/>
                  </a:lnTo>
                  <a:lnTo>
                    <a:pt x="24086" y="115293"/>
                  </a:lnTo>
                  <a:lnTo>
                    <a:pt x="24086" y="112631"/>
                  </a:lnTo>
                  <a:lnTo>
                    <a:pt x="21423" y="112631"/>
                  </a:lnTo>
                  <a:lnTo>
                    <a:pt x="18761" y="112631"/>
                  </a:lnTo>
                  <a:lnTo>
                    <a:pt x="16036" y="112631"/>
                  </a:lnTo>
                  <a:lnTo>
                    <a:pt x="16036" y="109906"/>
                  </a:lnTo>
                  <a:lnTo>
                    <a:pt x="18761" y="109906"/>
                  </a:lnTo>
                  <a:lnTo>
                    <a:pt x="18761" y="107244"/>
                  </a:lnTo>
                  <a:lnTo>
                    <a:pt x="18761" y="104581"/>
                  </a:lnTo>
                  <a:lnTo>
                    <a:pt x="18761" y="107244"/>
                  </a:lnTo>
                  <a:lnTo>
                    <a:pt x="21423" y="107244"/>
                  </a:lnTo>
                  <a:lnTo>
                    <a:pt x="21423" y="104581"/>
                  </a:lnTo>
                  <a:lnTo>
                    <a:pt x="21423" y="107244"/>
                  </a:lnTo>
                  <a:lnTo>
                    <a:pt x="24086" y="107244"/>
                  </a:lnTo>
                  <a:lnTo>
                    <a:pt x="24086" y="104581"/>
                  </a:lnTo>
                  <a:lnTo>
                    <a:pt x="26811" y="104581"/>
                  </a:lnTo>
                  <a:lnTo>
                    <a:pt x="26811" y="101919"/>
                  </a:lnTo>
                  <a:lnTo>
                    <a:pt x="26811" y="99194"/>
                  </a:lnTo>
                  <a:lnTo>
                    <a:pt x="29473" y="99194"/>
                  </a:lnTo>
                  <a:lnTo>
                    <a:pt x="29473" y="96532"/>
                  </a:lnTo>
                  <a:lnTo>
                    <a:pt x="26811" y="96532"/>
                  </a:lnTo>
                  <a:lnTo>
                    <a:pt x="24086" y="96532"/>
                  </a:lnTo>
                  <a:lnTo>
                    <a:pt x="21423" y="96532"/>
                  </a:lnTo>
                  <a:lnTo>
                    <a:pt x="21423" y="93870"/>
                  </a:lnTo>
                  <a:lnTo>
                    <a:pt x="18761" y="93870"/>
                  </a:lnTo>
                  <a:lnTo>
                    <a:pt x="16036" y="93870"/>
                  </a:lnTo>
                  <a:lnTo>
                    <a:pt x="16036" y="91144"/>
                  </a:lnTo>
                  <a:lnTo>
                    <a:pt x="16036" y="88482"/>
                  </a:lnTo>
                  <a:lnTo>
                    <a:pt x="16036" y="85820"/>
                  </a:lnTo>
                  <a:lnTo>
                    <a:pt x="16036" y="83095"/>
                  </a:lnTo>
                  <a:lnTo>
                    <a:pt x="16036" y="80433"/>
                  </a:lnTo>
                  <a:lnTo>
                    <a:pt x="13374" y="80433"/>
                  </a:lnTo>
                  <a:lnTo>
                    <a:pt x="13374" y="83095"/>
                  </a:lnTo>
                  <a:lnTo>
                    <a:pt x="13374" y="80433"/>
                  </a:lnTo>
                  <a:lnTo>
                    <a:pt x="13374" y="77771"/>
                  </a:lnTo>
                  <a:lnTo>
                    <a:pt x="13374" y="75109"/>
                  </a:lnTo>
                  <a:lnTo>
                    <a:pt x="13374" y="72383"/>
                  </a:lnTo>
                  <a:lnTo>
                    <a:pt x="10712" y="72383"/>
                  </a:lnTo>
                  <a:lnTo>
                    <a:pt x="10712" y="69721"/>
                  </a:lnTo>
                  <a:lnTo>
                    <a:pt x="13374" y="69721"/>
                  </a:lnTo>
                  <a:lnTo>
                    <a:pt x="13374" y="67059"/>
                  </a:lnTo>
                  <a:lnTo>
                    <a:pt x="13374" y="64334"/>
                  </a:lnTo>
                  <a:lnTo>
                    <a:pt x="13374" y="61672"/>
                  </a:lnTo>
                  <a:lnTo>
                    <a:pt x="16036" y="61672"/>
                  </a:lnTo>
                  <a:lnTo>
                    <a:pt x="18761" y="61672"/>
                  </a:lnTo>
                  <a:lnTo>
                    <a:pt x="18761" y="59009"/>
                  </a:lnTo>
                  <a:lnTo>
                    <a:pt x="18761" y="56284"/>
                  </a:lnTo>
                  <a:lnTo>
                    <a:pt x="16036" y="56284"/>
                  </a:lnTo>
                  <a:lnTo>
                    <a:pt x="13374" y="56284"/>
                  </a:lnTo>
                  <a:lnTo>
                    <a:pt x="13374" y="53622"/>
                  </a:lnTo>
                  <a:lnTo>
                    <a:pt x="10712" y="53622"/>
                  </a:lnTo>
                  <a:lnTo>
                    <a:pt x="10712" y="50960"/>
                  </a:lnTo>
                  <a:lnTo>
                    <a:pt x="10712" y="48234"/>
                  </a:lnTo>
                  <a:lnTo>
                    <a:pt x="10712" y="45572"/>
                  </a:lnTo>
                  <a:lnTo>
                    <a:pt x="10712" y="42910"/>
                  </a:lnTo>
                  <a:lnTo>
                    <a:pt x="10712" y="40248"/>
                  </a:lnTo>
                  <a:lnTo>
                    <a:pt x="10712" y="37523"/>
                  </a:lnTo>
                  <a:lnTo>
                    <a:pt x="8050" y="34860"/>
                  </a:lnTo>
                  <a:lnTo>
                    <a:pt x="5324" y="34860"/>
                  </a:lnTo>
                  <a:lnTo>
                    <a:pt x="5324" y="32198"/>
                  </a:lnTo>
                  <a:lnTo>
                    <a:pt x="5324" y="29473"/>
                  </a:lnTo>
                  <a:lnTo>
                    <a:pt x="2662" y="29473"/>
                  </a:lnTo>
                  <a:lnTo>
                    <a:pt x="0" y="29473"/>
                  </a:lnTo>
                  <a:lnTo>
                    <a:pt x="0" y="26811"/>
                  </a:lnTo>
                  <a:lnTo>
                    <a:pt x="2662" y="26811"/>
                  </a:lnTo>
                  <a:lnTo>
                    <a:pt x="2662" y="24149"/>
                  </a:lnTo>
                  <a:lnTo>
                    <a:pt x="2662" y="2414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8" name="Freeform: Shape 67">
              <a:extLst>
                <a:ext uri="{FF2B5EF4-FFF2-40B4-BE49-F238E27FC236}">
                  <a16:creationId xmlns:a16="http://schemas.microsoft.com/office/drawing/2014/main" id="{A7F7B249-2A8D-51E7-95E6-A94D6CEAEE90}"/>
                </a:ext>
              </a:extLst>
            </p:cNvPr>
            <p:cNvSpPr/>
            <p:nvPr/>
          </p:nvSpPr>
          <p:spPr>
            <a:xfrm>
              <a:off x="1918071" y="3626626"/>
              <a:ext cx="168914" cy="201112"/>
            </a:xfrm>
            <a:custGeom>
              <a:avLst/>
              <a:gdLst>
                <a:gd name="connsiteX0" fmla="*/ 48234 w 168914"/>
                <a:gd name="connsiteY0" fmla="*/ 187676 h 201112"/>
                <a:gd name="connsiteX1" fmla="*/ 48234 w 168914"/>
                <a:gd name="connsiteY1" fmla="*/ 185014 h 201112"/>
                <a:gd name="connsiteX2" fmla="*/ 45572 w 168914"/>
                <a:gd name="connsiteY2" fmla="*/ 185014 h 201112"/>
                <a:gd name="connsiteX3" fmla="*/ 45572 w 168914"/>
                <a:gd name="connsiteY3" fmla="*/ 182352 h 201112"/>
                <a:gd name="connsiteX4" fmla="*/ 48234 w 168914"/>
                <a:gd name="connsiteY4" fmla="*/ 182352 h 201112"/>
                <a:gd name="connsiteX5" fmla="*/ 48234 w 168914"/>
                <a:gd name="connsiteY5" fmla="*/ 179627 h 201112"/>
                <a:gd name="connsiteX6" fmla="*/ 48234 w 168914"/>
                <a:gd name="connsiteY6" fmla="*/ 176964 h 201112"/>
                <a:gd name="connsiteX7" fmla="*/ 45572 w 168914"/>
                <a:gd name="connsiteY7" fmla="*/ 174302 h 201112"/>
                <a:gd name="connsiteX8" fmla="*/ 45572 w 168914"/>
                <a:gd name="connsiteY8" fmla="*/ 171640 h 201112"/>
                <a:gd name="connsiteX9" fmla="*/ 42910 w 168914"/>
                <a:gd name="connsiteY9" fmla="*/ 171640 h 201112"/>
                <a:gd name="connsiteX10" fmla="*/ 42910 w 168914"/>
                <a:gd name="connsiteY10" fmla="*/ 168915 h 201112"/>
                <a:gd name="connsiteX11" fmla="*/ 13374 w 168914"/>
                <a:gd name="connsiteY11" fmla="*/ 139442 h 201112"/>
                <a:gd name="connsiteX12" fmla="*/ 16099 w 168914"/>
                <a:gd name="connsiteY12" fmla="*/ 128730 h 201112"/>
                <a:gd name="connsiteX13" fmla="*/ 0 w 168914"/>
                <a:gd name="connsiteY13" fmla="*/ 112631 h 201112"/>
                <a:gd name="connsiteX14" fmla="*/ 2662 w 168914"/>
                <a:gd name="connsiteY14" fmla="*/ 80433 h 201112"/>
                <a:gd name="connsiteX15" fmla="*/ 26811 w 168914"/>
                <a:gd name="connsiteY15" fmla="*/ 26811 h 201112"/>
                <a:gd name="connsiteX16" fmla="*/ 58946 w 168914"/>
                <a:gd name="connsiteY16" fmla="*/ 0 h 201112"/>
                <a:gd name="connsiteX17" fmla="*/ 83095 w 168914"/>
                <a:gd name="connsiteY17" fmla="*/ 0 h 201112"/>
                <a:gd name="connsiteX18" fmla="*/ 112631 w 168914"/>
                <a:gd name="connsiteY18" fmla="*/ 67059 h 201112"/>
                <a:gd name="connsiteX19" fmla="*/ 115293 w 168914"/>
                <a:gd name="connsiteY19" fmla="*/ 67059 h 201112"/>
                <a:gd name="connsiteX20" fmla="*/ 117955 w 168914"/>
                <a:gd name="connsiteY20" fmla="*/ 69721 h 201112"/>
                <a:gd name="connsiteX21" fmla="*/ 120617 w 168914"/>
                <a:gd name="connsiteY21" fmla="*/ 69721 h 201112"/>
                <a:gd name="connsiteX22" fmla="*/ 123343 w 168914"/>
                <a:gd name="connsiteY22" fmla="*/ 69721 h 201112"/>
                <a:gd name="connsiteX23" fmla="*/ 131392 w 168914"/>
                <a:gd name="connsiteY23" fmla="*/ 69721 h 201112"/>
                <a:gd name="connsiteX24" fmla="*/ 134054 w 168914"/>
                <a:gd name="connsiteY24" fmla="*/ 69721 h 201112"/>
                <a:gd name="connsiteX25" fmla="*/ 134054 w 168914"/>
                <a:gd name="connsiteY25" fmla="*/ 72383 h 201112"/>
                <a:gd name="connsiteX26" fmla="*/ 134054 w 168914"/>
                <a:gd name="connsiteY26" fmla="*/ 75109 h 201112"/>
                <a:gd name="connsiteX27" fmla="*/ 134054 w 168914"/>
                <a:gd name="connsiteY27" fmla="*/ 77771 h 201112"/>
                <a:gd name="connsiteX28" fmla="*/ 134054 w 168914"/>
                <a:gd name="connsiteY28" fmla="*/ 80433 h 201112"/>
                <a:gd name="connsiteX29" fmla="*/ 136716 w 168914"/>
                <a:gd name="connsiteY29" fmla="*/ 83158 h 201112"/>
                <a:gd name="connsiteX30" fmla="*/ 139442 w 168914"/>
                <a:gd name="connsiteY30" fmla="*/ 85820 h 201112"/>
                <a:gd name="connsiteX31" fmla="*/ 142104 w 168914"/>
                <a:gd name="connsiteY31" fmla="*/ 85820 h 201112"/>
                <a:gd name="connsiteX32" fmla="*/ 144766 w 168914"/>
                <a:gd name="connsiteY32" fmla="*/ 85820 h 201112"/>
                <a:gd name="connsiteX33" fmla="*/ 147428 w 168914"/>
                <a:gd name="connsiteY33" fmla="*/ 88482 h 201112"/>
                <a:gd name="connsiteX34" fmla="*/ 150153 w 168914"/>
                <a:gd name="connsiteY34" fmla="*/ 91144 h 201112"/>
                <a:gd name="connsiteX35" fmla="*/ 152815 w 168914"/>
                <a:gd name="connsiteY35" fmla="*/ 93870 h 201112"/>
                <a:gd name="connsiteX36" fmla="*/ 155478 w 168914"/>
                <a:gd name="connsiteY36" fmla="*/ 93870 h 201112"/>
                <a:gd name="connsiteX37" fmla="*/ 158203 w 168914"/>
                <a:gd name="connsiteY37" fmla="*/ 93870 h 201112"/>
                <a:gd name="connsiteX38" fmla="*/ 158203 w 168914"/>
                <a:gd name="connsiteY38" fmla="*/ 96532 h 201112"/>
                <a:gd name="connsiteX39" fmla="*/ 160865 w 168914"/>
                <a:gd name="connsiteY39" fmla="*/ 99194 h 201112"/>
                <a:gd name="connsiteX40" fmla="*/ 163527 w 168914"/>
                <a:gd name="connsiteY40" fmla="*/ 99194 h 201112"/>
                <a:gd name="connsiteX41" fmla="*/ 163527 w 168914"/>
                <a:gd name="connsiteY41" fmla="*/ 101919 h 201112"/>
                <a:gd name="connsiteX42" fmla="*/ 166253 w 168914"/>
                <a:gd name="connsiteY42" fmla="*/ 104581 h 201112"/>
                <a:gd name="connsiteX43" fmla="*/ 166253 w 168914"/>
                <a:gd name="connsiteY43" fmla="*/ 107243 h 201112"/>
                <a:gd name="connsiteX44" fmla="*/ 168915 w 168914"/>
                <a:gd name="connsiteY44" fmla="*/ 109969 h 201112"/>
                <a:gd name="connsiteX45" fmla="*/ 168915 w 168914"/>
                <a:gd name="connsiteY45" fmla="*/ 112631 h 201112"/>
                <a:gd name="connsiteX46" fmla="*/ 150153 w 168914"/>
                <a:gd name="connsiteY46" fmla="*/ 142104 h 201112"/>
                <a:gd name="connsiteX47" fmla="*/ 168915 w 168914"/>
                <a:gd name="connsiteY47" fmla="*/ 150153 h 201112"/>
                <a:gd name="connsiteX48" fmla="*/ 168915 w 168914"/>
                <a:gd name="connsiteY48" fmla="*/ 201113 h 201112"/>
                <a:gd name="connsiteX49" fmla="*/ 168915 w 168914"/>
                <a:gd name="connsiteY49" fmla="*/ 198451 h 201112"/>
                <a:gd name="connsiteX50" fmla="*/ 166253 w 168914"/>
                <a:gd name="connsiteY50" fmla="*/ 201113 h 201112"/>
                <a:gd name="connsiteX51" fmla="*/ 163527 w 168914"/>
                <a:gd name="connsiteY51" fmla="*/ 201113 h 201112"/>
                <a:gd name="connsiteX52" fmla="*/ 160865 w 168914"/>
                <a:gd name="connsiteY52" fmla="*/ 201113 h 201112"/>
                <a:gd name="connsiteX53" fmla="*/ 158203 w 168914"/>
                <a:gd name="connsiteY53" fmla="*/ 201113 h 201112"/>
                <a:gd name="connsiteX54" fmla="*/ 155478 w 168914"/>
                <a:gd name="connsiteY54" fmla="*/ 201113 h 201112"/>
                <a:gd name="connsiteX55" fmla="*/ 155478 w 168914"/>
                <a:gd name="connsiteY55" fmla="*/ 198451 h 201112"/>
                <a:gd name="connsiteX56" fmla="*/ 152815 w 168914"/>
                <a:gd name="connsiteY56" fmla="*/ 198451 h 201112"/>
                <a:gd name="connsiteX57" fmla="*/ 150153 w 168914"/>
                <a:gd name="connsiteY57" fmla="*/ 195726 h 201112"/>
                <a:gd name="connsiteX58" fmla="*/ 147428 w 168914"/>
                <a:gd name="connsiteY58" fmla="*/ 195726 h 201112"/>
                <a:gd name="connsiteX59" fmla="*/ 144766 w 168914"/>
                <a:gd name="connsiteY59" fmla="*/ 195726 h 201112"/>
                <a:gd name="connsiteX60" fmla="*/ 142104 w 168914"/>
                <a:gd name="connsiteY60" fmla="*/ 195726 h 201112"/>
                <a:gd name="connsiteX61" fmla="*/ 139442 w 168914"/>
                <a:gd name="connsiteY61" fmla="*/ 195726 h 201112"/>
                <a:gd name="connsiteX62" fmla="*/ 136716 w 168914"/>
                <a:gd name="connsiteY62" fmla="*/ 195726 h 201112"/>
                <a:gd name="connsiteX63" fmla="*/ 134054 w 168914"/>
                <a:gd name="connsiteY63" fmla="*/ 195726 h 201112"/>
                <a:gd name="connsiteX64" fmla="*/ 131392 w 168914"/>
                <a:gd name="connsiteY64" fmla="*/ 195726 h 201112"/>
                <a:gd name="connsiteX65" fmla="*/ 128667 w 168914"/>
                <a:gd name="connsiteY65" fmla="*/ 195726 h 201112"/>
                <a:gd name="connsiteX66" fmla="*/ 126005 w 168914"/>
                <a:gd name="connsiteY66" fmla="*/ 195726 h 201112"/>
                <a:gd name="connsiteX67" fmla="*/ 123343 w 168914"/>
                <a:gd name="connsiteY67" fmla="*/ 198451 h 201112"/>
                <a:gd name="connsiteX68" fmla="*/ 120617 w 168914"/>
                <a:gd name="connsiteY68" fmla="*/ 198451 h 201112"/>
                <a:gd name="connsiteX69" fmla="*/ 117955 w 168914"/>
                <a:gd name="connsiteY69" fmla="*/ 198451 h 201112"/>
                <a:gd name="connsiteX70" fmla="*/ 115293 w 168914"/>
                <a:gd name="connsiteY70" fmla="*/ 198451 h 201112"/>
                <a:gd name="connsiteX71" fmla="*/ 112631 w 168914"/>
                <a:gd name="connsiteY71" fmla="*/ 198451 h 201112"/>
                <a:gd name="connsiteX72" fmla="*/ 109905 w 168914"/>
                <a:gd name="connsiteY72" fmla="*/ 198451 h 201112"/>
                <a:gd name="connsiteX73" fmla="*/ 107243 w 168914"/>
                <a:gd name="connsiteY73" fmla="*/ 198451 h 201112"/>
                <a:gd name="connsiteX74" fmla="*/ 104581 w 168914"/>
                <a:gd name="connsiteY74" fmla="*/ 195726 h 201112"/>
                <a:gd name="connsiteX75" fmla="*/ 101856 w 168914"/>
                <a:gd name="connsiteY75" fmla="*/ 195726 h 201112"/>
                <a:gd name="connsiteX76" fmla="*/ 99194 w 168914"/>
                <a:gd name="connsiteY76" fmla="*/ 195726 h 201112"/>
                <a:gd name="connsiteX77" fmla="*/ 96532 w 168914"/>
                <a:gd name="connsiteY77" fmla="*/ 195726 h 201112"/>
                <a:gd name="connsiteX78" fmla="*/ 93806 w 168914"/>
                <a:gd name="connsiteY78" fmla="*/ 195726 h 201112"/>
                <a:gd name="connsiteX79" fmla="*/ 91144 w 168914"/>
                <a:gd name="connsiteY79" fmla="*/ 195726 h 201112"/>
                <a:gd name="connsiteX80" fmla="*/ 88482 w 168914"/>
                <a:gd name="connsiteY80" fmla="*/ 195726 h 201112"/>
                <a:gd name="connsiteX81" fmla="*/ 88482 w 168914"/>
                <a:gd name="connsiteY81" fmla="*/ 193064 h 201112"/>
                <a:gd name="connsiteX82" fmla="*/ 85820 w 168914"/>
                <a:gd name="connsiteY82" fmla="*/ 193064 h 201112"/>
                <a:gd name="connsiteX83" fmla="*/ 83095 w 168914"/>
                <a:gd name="connsiteY83" fmla="*/ 193064 h 201112"/>
                <a:gd name="connsiteX84" fmla="*/ 83095 w 168914"/>
                <a:gd name="connsiteY84" fmla="*/ 190401 h 201112"/>
                <a:gd name="connsiteX85" fmla="*/ 80433 w 168914"/>
                <a:gd name="connsiteY85" fmla="*/ 190401 h 201112"/>
                <a:gd name="connsiteX86" fmla="*/ 77770 w 168914"/>
                <a:gd name="connsiteY86" fmla="*/ 187676 h 201112"/>
                <a:gd name="connsiteX87" fmla="*/ 75045 w 168914"/>
                <a:gd name="connsiteY87" fmla="*/ 187676 h 201112"/>
                <a:gd name="connsiteX88" fmla="*/ 75045 w 168914"/>
                <a:gd name="connsiteY88" fmla="*/ 185014 h 201112"/>
                <a:gd name="connsiteX89" fmla="*/ 75045 w 168914"/>
                <a:gd name="connsiteY89" fmla="*/ 182352 h 201112"/>
                <a:gd name="connsiteX90" fmla="*/ 72383 w 168914"/>
                <a:gd name="connsiteY90" fmla="*/ 182352 h 201112"/>
                <a:gd name="connsiteX91" fmla="*/ 69721 w 168914"/>
                <a:gd name="connsiteY91" fmla="*/ 182352 h 201112"/>
                <a:gd name="connsiteX92" fmla="*/ 66995 w 168914"/>
                <a:gd name="connsiteY92" fmla="*/ 182352 h 201112"/>
                <a:gd name="connsiteX93" fmla="*/ 64333 w 168914"/>
                <a:gd name="connsiteY93" fmla="*/ 182352 h 201112"/>
                <a:gd name="connsiteX94" fmla="*/ 61671 w 168914"/>
                <a:gd name="connsiteY94" fmla="*/ 182352 h 201112"/>
                <a:gd name="connsiteX95" fmla="*/ 61671 w 168914"/>
                <a:gd name="connsiteY95" fmla="*/ 185014 h 201112"/>
                <a:gd name="connsiteX96" fmla="*/ 58946 w 168914"/>
                <a:gd name="connsiteY96" fmla="*/ 185014 h 201112"/>
                <a:gd name="connsiteX97" fmla="*/ 56284 w 168914"/>
                <a:gd name="connsiteY97" fmla="*/ 185014 h 201112"/>
                <a:gd name="connsiteX98" fmla="*/ 53622 w 168914"/>
                <a:gd name="connsiteY98" fmla="*/ 185014 h 201112"/>
                <a:gd name="connsiteX99" fmla="*/ 50960 w 168914"/>
                <a:gd name="connsiteY99" fmla="*/ 185014 h 201112"/>
                <a:gd name="connsiteX100" fmla="*/ 50960 w 168914"/>
                <a:gd name="connsiteY100" fmla="*/ 187676 h 201112"/>
                <a:gd name="connsiteX101" fmla="*/ 48234 w 168914"/>
                <a:gd name="connsiteY101" fmla="*/ 187676 h 201112"/>
                <a:gd name="connsiteX102" fmla="*/ 48234 w 168914"/>
                <a:gd name="connsiteY102" fmla="*/ 187676 h 201112"/>
                <a:gd name="connsiteX103" fmla="*/ 48234 w 168914"/>
                <a:gd name="connsiteY103" fmla="*/ 187676 h 20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68914" h="201112">
                  <a:moveTo>
                    <a:pt x="48234" y="187676"/>
                  </a:moveTo>
                  <a:lnTo>
                    <a:pt x="48234" y="185014"/>
                  </a:lnTo>
                  <a:lnTo>
                    <a:pt x="45572" y="185014"/>
                  </a:lnTo>
                  <a:lnTo>
                    <a:pt x="45572" y="182352"/>
                  </a:lnTo>
                  <a:lnTo>
                    <a:pt x="48234" y="182352"/>
                  </a:lnTo>
                  <a:lnTo>
                    <a:pt x="48234" y="179627"/>
                  </a:lnTo>
                  <a:lnTo>
                    <a:pt x="48234" y="176964"/>
                  </a:lnTo>
                  <a:lnTo>
                    <a:pt x="45572" y="174302"/>
                  </a:lnTo>
                  <a:lnTo>
                    <a:pt x="45572" y="171640"/>
                  </a:lnTo>
                  <a:lnTo>
                    <a:pt x="42910" y="171640"/>
                  </a:lnTo>
                  <a:lnTo>
                    <a:pt x="42910" y="168915"/>
                  </a:lnTo>
                  <a:lnTo>
                    <a:pt x="13374" y="139442"/>
                  </a:lnTo>
                  <a:lnTo>
                    <a:pt x="16099" y="128730"/>
                  </a:lnTo>
                  <a:lnTo>
                    <a:pt x="0" y="112631"/>
                  </a:lnTo>
                  <a:lnTo>
                    <a:pt x="2662" y="80433"/>
                  </a:lnTo>
                  <a:lnTo>
                    <a:pt x="26811" y="26811"/>
                  </a:lnTo>
                  <a:lnTo>
                    <a:pt x="58946" y="0"/>
                  </a:lnTo>
                  <a:lnTo>
                    <a:pt x="83095" y="0"/>
                  </a:lnTo>
                  <a:lnTo>
                    <a:pt x="112631" y="67059"/>
                  </a:lnTo>
                  <a:lnTo>
                    <a:pt x="115293" y="67059"/>
                  </a:lnTo>
                  <a:lnTo>
                    <a:pt x="117955" y="69721"/>
                  </a:lnTo>
                  <a:lnTo>
                    <a:pt x="120617" y="69721"/>
                  </a:lnTo>
                  <a:lnTo>
                    <a:pt x="123343" y="69721"/>
                  </a:lnTo>
                  <a:lnTo>
                    <a:pt x="131392" y="69721"/>
                  </a:lnTo>
                  <a:lnTo>
                    <a:pt x="134054" y="69721"/>
                  </a:lnTo>
                  <a:lnTo>
                    <a:pt x="134054" y="72383"/>
                  </a:lnTo>
                  <a:lnTo>
                    <a:pt x="134054" y="75109"/>
                  </a:lnTo>
                  <a:lnTo>
                    <a:pt x="134054" y="77771"/>
                  </a:lnTo>
                  <a:lnTo>
                    <a:pt x="134054" y="80433"/>
                  </a:lnTo>
                  <a:lnTo>
                    <a:pt x="136716" y="83158"/>
                  </a:lnTo>
                  <a:lnTo>
                    <a:pt x="139442" y="85820"/>
                  </a:lnTo>
                  <a:lnTo>
                    <a:pt x="142104" y="85820"/>
                  </a:lnTo>
                  <a:lnTo>
                    <a:pt x="144766" y="85820"/>
                  </a:lnTo>
                  <a:lnTo>
                    <a:pt x="147428" y="88482"/>
                  </a:lnTo>
                  <a:lnTo>
                    <a:pt x="150153" y="91144"/>
                  </a:lnTo>
                  <a:lnTo>
                    <a:pt x="152815" y="93870"/>
                  </a:lnTo>
                  <a:lnTo>
                    <a:pt x="155478" y="93870"/>
                  </a:lnTo>
                  <a:lnTo>
                    <a:pt x="158203" y="93870"/>
                  </a:lnTo>
                  <a:lnTo>
                    <a:pt x="158203" y="96532"/>
                  </a:lnTo>
                  <a:lnTo>
                    <a:pt x="160865" y="99194"/>
                  </a:lnTo>
                  <a:lnTo>
                    <a:pt x="163527" y="99194"/>
                  </a:lnTo>
                  <a:lnTo>
                    <a:pt x="163527" y="101919"/>
                  </a:lnTo>
                  <a:lnTo>
                    <a:pt x="166253" y="104581"/>
                  </a:lnTo>
                  <a:lnTo>
                    <a:pt x="166253" y="107243"/>
                  </a:lnTo>
                  <a:lnTo>
                    <a:pt x="168915" y="109969"/>
                  </a:lnTo>
                  <a:lnTo>
                    <a:pt x="168915" y="112631"/>
                  </a:lnTo>
                  <a:lnTo>
                    <a:pt x="150153" y="142104"/>
                  </a:lnTo>
                  <a:lnTo>
                    <a:pt x="168915" y="150153"/>
                  </a:lnTo>
                  <a:lnTo>
                    <a:pt x="168915" y="201113"/>
                  </a:lnTo>
                  <a:lnTo>
                    <a:pt x="168915" y="198451"/>
                  </a:lnTo>
                  <a:lnTo>
                    <a:pt x="166253" y="201113"/>
                  </a:lnTo>
                  <a:lnTo>
                    <a:pt x="163527" y="201113"/>
                  </a:lnTo>
                  <a:lnTo>
                    <a:pt x="160865" y="201113"/>
                  </a:lnTo>
                  <a:lnTo>
                    <a:pt x="158203" y="201113"/>
                  </a:lnTo>
                  <a:lnTo>
                    <a:pt x="155478" y="201113"/>
                  </a:lnTo>
                  <a:lnTo>
                    <a:pt x="155478" y="198451"/>
                  </a:lnTo>
                  <a:lnTo>
                    <a:pt x="152815" y="198451"/>
                  </a:lnTo>
                  <a:lnTo>
                    <a:pt x="150153" y="195726"/>
                  </a:lnTo>
                  <a:lnTo>
                    <a:pt x="147428" y="195726"/>
                  </a:lnTo>
                  <a:lnTo>
                    <a:pt x="144766" y="195726"/>
                  </a:lnTo>
                  <a:lnTo>
                    <a:pt x="142104" y="195726"/>
                  </a:lnTo>
                  <a:lnTo>
                    <a:pt x="139442" y="195726"/>
                  </a:lnTo>
                  <a:lnTo>
                    <a:pt x="136716" y="195726"/>
                  </a:lnTo>
                  <a:lnTo>
                    <a:pt x="134054" y="195726"/>
                  </a:lnTo>
                  <a:lnTo>
                    <a:pt x="131392" y="195726"/>
                  </a:lnTo>
                  <a:lnTo>
                    <a:pt x="128667" y="195726"/>
                  </a:lnTo>
                  <a:lnTo>
                    <a:pt x="126005" y="195726"/>
                  </a:lnTo>
                  <a:lnTo>
                    <a:pt x="123343" y="198451"/>
                  </a:lnTo>
                  <a:lnTo>
                    <a:pt x="120617" y="198451"/>
                  </a:lnTo>
                  <a:lnTo>
                    <a:pt x="117955" y="198451"/>
                  </a:lnTo>
                  <a:lnTo>
                    <a:pt x="115293" y="198451"/>
                  </a:lnTo>
                  <a:lnTo>
                    <a:pt x="112631" y="198451"/>
                  </a:lnTo>
                  <a:lnTo>
                    <a:pt x="109905" y="198451"/>
                  </a:lnTo>
                  <a:lnTo>
                    <a:pt x="107243" y="198451"/>
                  </a:lnTo>
                  <a:lnTo>
                    <a:pt x="104581" y="195726"/>
                  </a:lnTo>
                  <a:lnTo>
                    <a:pt x="101856" y="195726"/>
                  </a:lnTo>
                  <a:lnTo>
                    <a:pt x="99194" y="195726"/>
                  </a:lnTo>
                  <a:lnTo>
                    <a:pt x="96532" y="195726"/>
                  </a:lnTo>
                  <a:lnTo>
                    <a:pt x="93806" y="195726"/>
                  </a:lnTo>
                  <a:lnTo>
                    <a:pt x="91144" y="195726"/>
                  </a:lnTo>
                  <a:lnTo>
                    <a:pt x="88482" y="195726"/>
                  </a:lnTo>
                  <a:lnTo>
                    <a:pt x="88482" y="193064"/>
                  </a:lnTo>
                  <a:lnTo>
                    <a:pt x="85820" y="193064"/>
                  </a:lnTo>
                  <a:lnTo>
                    <a:pt x="83095" y="193064"/>
                  </a:lnTo>
                  <a:lnTo>
                    <a:pt x="83095" y="190401"/>
                  </a:lnTo>
                  <a:lnTo>
                    <a:pt x="80433" y="190401"/>
                  </a:lnTo>
                  <a:lnTo>
                    <a:pt x="77770" y="187676"/>
                  </a:lnTo>
                  <a:lnTo>
                    <a:pt x="75045" y="187676"/>
                  </a:lnTo>
                  <a:lnTo>
                    <a:pt x="75045" y="185014"/>
                  </a:lnTo>
                  <a:lnTo>
                    <a:pt x="75045" y="182352"/>
                  </a:lnTo>
                  <a:lnTo>
                    <a:pt x="72383" y="182352"/>
                  </a:lnTo>
                  <a:lnTo>
                    <a:pt x="69721" y="182352"/>
                  </a:lnTo>
                  <a:lnTo>
                    <a:pt x="66995" y="182352"/>
                  </a:lnTo>
                  <a:lnTo>
                    <a:pt x="64333" y="182352"/>
                  </a:lnTo>
                  <a:lnTo>
                    <a:pt x="61671" y="182352"/>
                  </a:lnTo>
                  <a:lnTo>
                    <a:pt x="61671" y="185014"/>
                  </a:lnTo>
                  <a:lnTo>
                    <a:pt x="58946" y="185014"/>
                  </a:lnTo>
                  <a:lnTo>
                    <a:pt x="56284" y="185014"/>
                  </a:lnTo>
                  <a:lnTo>
                    <a:pt x="53622" y="185014"/>
                  </a:lnTo>
                  <a:lnTo>
                    <a:pt x="50960" y="185014"/>
                  </a:lnTo>
                  <a:lnTo>
                    <a:pt x="50960" y="187676"/>
                  </a:lnTo>
                  <a:lnTo>
                    <a:pt x="48234" y="187676"/>
                  </a:lnTo>
                  <a:lnTo>
                    <a:pt x="48234" y="187676"/>
                  </a:lnTo>
                  <a:lnTo>
                    <a:pt x="48234" y="18767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69" name="Freeform: Shape 68">
              <a:extLst>
                <a:ext uri="{FF2B5EF4-FFF2-40B4-BE49-F238E27FC236}">
                  <a16:creationId xmlns:a16="http://schemas.microsoft.com/office/drawing/2014/main" id="{8ED42DDE-535E-F5B8-24B6-4F6E2296BB64}"/>
                </a:ext>
              </a:extLst>
            </p:cNvPr>
            <p:cNvSpPr/>
            <p:nvPr/>
          </p:nvSpPr>
          <p:spPr>
            <a:xfrm>
              <a:off x="2159368" y="3516721"/>
              <a:ext cx="214486" cy="198387"/>
            </a:xfrm>
            <a:custGeom>
              <a:avLst/>
              <a:gdLst>
                <a:gd name="connsiteX0" fmla="*/ 88482 w 214486"/>
                <a:gd name="connsiteY0" fmla="*/ 32135 h 198387"/>
                <a:gd name="connsiteX1" fmla="*/ 91144 w 214486"/>
                <a:gd name="connsiteY1" fmla="*/ 34860 h 198387"/>
                <a:gd name="connsiteX2" fmla="*/ 93870 w 214486"/>
                <a:gd name="connsiteY2" fmla="*/ 37522 h 198387"/>
                <a:gd name="connsiteX3" fmla="*/ 96532 w 214486"/>
                <a:gd name="connsiteY3" fmla="*/ 37522 h 198387"/>
                <a:gd name="connsiteX4" fmla="*/ 99194 w 214486"/>
                <a:gd name="connsiteY4" fmla="*/ 37522 h 198387"/>
                <a:gd name="connsiteX5" fmla="*/ 101919 w 214486"/>
                <a:gd name="connsiteY5" fmla="*/ 37522 h 198387"/>
                <a:gd name="connsiteX6" fmla="*/ 101919 w 214486"/>
                <a:gd name="connsiteY6" fmla="*/ 40184 h 198387"/>
                <a:gd name="connsiteX7" fmla="*/ 123343 w 214486"/>
                <a:gd name="connsiteY7" fmla="*/ 34860 h 198387"/>
                <a:gd name="connsiteX8" fmla="*/ 117955 w 214486"/>
                <a:gd name="connsiteY8" fmla="*/ 53621 h 198387"/>
                <a:gd name="connsiteX9" fmla="*/ 120680 w 214486"/>
                <a:gd name="connsiteY9" fmla="*/ 53621 h 198387"/>
                <a:gd name="connsiteX10" fmla="*/ 120680 w 214486"/>
                <a:gd name="connsiteY10" fmla="*/ 56283 h 198387"/>
                <a:gd name="connsiteX11" fmla="*/ 123343 w 214486"/>
                <a:gd name="connsiteY11" fmla="*/ 58946 h 198387"/>
                <a:gd name="connsiteX12" fmla="*/ 126005 w 214486"/>
                <a:gd name="connsiteY12" fmla="*/ 58946 h 198387"/>
                <a:gd name="connsiteX13" fmla="*/ 128730 w 214486"/>
                <a:gd name="connsiteY13" fmla="*/ 58946 h 198387"/>
                <a:gd name="connsiteX14" fmla="*/ 142104 w 214486"/>
                <a:gd name="connsiteY14" fmla="*/ 69721 h 198387"/>
                <a:gd name="connsiteX15" fmla="*/ 142104 w 214486"/>
                <a:gd name="connsiteY15" fmla="*/ 72383 h 198387"/>
                <a:gd name="connsiteX16" fmla="*/ 139442 w 214486"/>
                <a:gd name="connsiteY16" fmla="*/ 72383 h 198387"/>
                <a:gd name="connsiteX17" fmla="*/ 139442 w 214486"/>
                <a:gd name="connsiteY17" fmla="*/ 75045 h 198387"/>
                <a:gd name="connsiteX18" fmla="*/ 139442 w 214486"/>
                <a:gd name="connsiteY18" fmla="*/ 77707 h 198387"/>
                <a:gd name="connsiteX19" fmla="*/ 142104 w 214486"/>
                <a:gd name="connsiteY19" fmla="*/ 80433 h 198387"/>
                <a:gd name="connsiteX20" fmla="*/ 142104 w 214486"/>
                <a:gd name="connsiteY20" fmla="*/ 83095 h 198387"/>
                <a:gd name="connsiteX21" fmla="*/ 139442 w 214486"/>
                <a:gd name="connsiteY21" fmla="*/ 85756 h 198387"/>
                <a:gd name="connsiteX22" fmla="*/ 139442 w 214486"/>
                <a:gd name="connsiteY22" fmla="*/ 88482 h 198387"/>
                <a:gd name="connsiteX23" fmla="*/ 142104 w 214486"/>
                <a:gd name="connsiteY23" fmla="*/ 88482 h 198387"/>
                <a:gd name="connsiteX24" fmla="*/ 142104 w 214486"/>
                <a:gd name="connsiteY24" fmla="*/ 91144 h 198387"/>
                <a:gd name="connsiteX25" fmla="*/ 142104 w 214486"/>
                <a:gd name="connsiteY25" fmla="*/ 93806 h 198387"/>
                <a:gd name="connsiteX26" fmla="*/ 139442 w 214486"/>
                <a:gd name="connsiteY26" fmla="*/ 96532 h 198387"/>
                <a:gd name="connsiteX27" fmla="*/ 139442 w 214486"/>
                <a:gd name="connsiteY27" fmla="*/ 99194 h 198387"/>
                <a:gd name="connsiteX28" fmla="*/ 139442 w 214486"/>
                <a:gd name="connsiteY28" fmla="*/ 101856 h 198387"/>
                <a:gd name="connsiteX29" fmla="*/ 142104 w 214486"/>
                <a:gd name="connsiteY29" fmla="*/ 101856 h 198387"/>
                <a:gd name="connsiteX30" fmla="*/ 142104 w 214486"/>
                <a:gd name="connsiteY30" fmla="*/ 104518 h 198387"/>
                <a:gd name="connsiteX31" fmla="*/ 142104 w 214486"/>
                <a:gd name="connsiteY31" fmla="*/ 107243 h 198387"/>
                <a:gd name="connsiteX32" fmla="*/ 142104 w 214486"/>
                <a:gd name="connsiteY32" fmla="*/ 109905 h 198387"/>
                <a:gd name="connsiteX33" fmla="*/ 163591 w 214486"/>
                <a:gd name="connsiteY33" fmla="*/ 136716 h 198387"/>
                <a:gd name="connsiteX34" fmla="*/ 201113 w 214486"/>
                <a:gd name="connsiteY34" fmla="*/ 136716 h 198387"/>
                <a:gd name="connsiteX35" fmla="*/ 201113 w 214486"/>
                <a:gd name="connsiteY35" fmla="*/ 134054 h 198387"/>
                <a:gd name="connsiteX36" fmla="*/ 201113 w 214486"/>
                <a:gd name="connsiteY36" fmla="*/ 136716 h 198387"/>
                <a:gd name="connsiteX37" fmla="*/ 203775 w 214486"/>
                <a:gd name="connsiteY37" fmla="*/ 136716 h 198387"/>
                <a:gd name="connsiteX38" fmla="*/ 206437 w 214486"/>
                <a:gd name="connsiteY38" fmla="*/ 136716 h 198387"/>
                <a:gd name="connsiteX39" fmla="*/ 203775 w 214486"/>
                <a:gd name="connsiteY39" fmla="*/ 139378 h 198387"/>
                <a:gd name="connsiteX40" fmla="*/ 203775 w 214486"/>
                <a:gd name="connsiteY40" fmla="*/ 142104 h 198387"/>
                <a:gd name="connsiteX41" fmla="*/ 206437 w 214486"/>
                <a:gd name="connsiteY41" fmla="*/ 144766 h 198387"/>
                <a:gd name="connsiteX42" fmla="*/ 209163 w 214486"/>
                <a:gd name="connsiteY42" fmla="*/ 144766 h 198387"/>
                <a:gd name="connsiteX43" fmla="*/ 209163 w 214486"/>
                <a:gd name="connsiteY43" fmla="*/ 147428 h 198387"/>
                <a:gd name="connsiteX44" fmla="*/ 209163 w 214486"/>
                <a:gd name="connsiteY44" fmla="*/ 150153 h 198387"/>
                <a:gd name="connsiteX45" fmla="*/ 211825 w 214486"/>
                <a:gd name="connsiteY45" fmla="*/ 150153 h 198387"/>
                <a:gd name="connsiteX46" fmla="*/ 211825 w 214486"/>
                <a:gd name="connsiteY46" fmla="*/ 152815 h 198387"/>
                <a:gd name="connsiteX47" fmla="*/ 214487 w 214486"/>
                <a:gd name="connsiteY47" fmla="*/ 152815 h 198387"/>
                <a:gd name="connsiteX48" fmla="*/ 214487 w 214486"/>
                <a:gd name="connsiteY48" fmla="*/ 155477 h 198387"/>
                <a:gd name="connsiteX49" fmla="*/ 211825 w 214486"/>
                <a:gd name="connsiteY49" fmla="*/ 155477 h 198387"/>
                <a:gd name="connsiteX50" fmla="*/ 214487 w 214486"/>
                <a:gd name="connsiteY50" fmla="*/ 155477 h 198387"/>
                <a:gd name="connsiteX51" fmla="*/ 214487 w 214486"/>
                <a:gd name="connsiteY51" fmla="*/ 158203 h 198387"/>
                <a:gd name="connsiteX52" fmla="*/ 214487 w 214486"/>
                <a:gd name="connsiteY52" fmla="*/ 160865 h 198387"/>
                <a:gd name="connsiteX53" fmla="*/ 211825 w 214486"/>
                <a:gd name="connsiteY53" fmla="*/ 160865 h 198387"/>
                <a:gd name="connsiteX54" fmla="*/ 211825 w 214486"/>
                <a:gd name="connsiteY54" fmla="*/ 163527 h 198387"/>
                <a:gd name="connsiteX55" fmla="*/ 209163 w 214486"/>
                <a:gd name="connsiteY55" fmla="*/ 163527 h 198387"/>
                <a:gd name="connsiteX56" fmla="*/ 209163 w 214486"/>
                <a:gd name="connsiteY56" fmla="*/ 166189 h 198387"/>
                <a:gd name="connsiteX57" fmla="*/ 206437 w 214486"/>
                <a:gd name="connsiteY57" fmla="*/ 166189 h 198387"/>
                <a:gd name="connsiteX58" fmla="*/ 206437 w 214486"/>
                <a:gd name="connsiteY58" fmla="*/ 168914 h 198387"/>
                <a:gd name="connsiteX59" fmla="*/ 206437 w 214486"/>
                <a:gd name="connsiteY59" fmla="*/ 171576 h 198387"/>
                <a:gd name="connsiteX60" fmla="*/ 203775 w 214486"/>
                <a:gd name="connsiteY60" fmla="*/ 171576 h 198387"/>
                <a:gd name="connsiteX61" fmla="*/ 203775 w 214486"/>
                <a:gd name="connsiteY61" fmla="*/ 174239 h 198387"/>
                <a:gd name="connsiteX62" fmla="*/ 201113 w 214486"/>
                <a:gd name="connsiteY62" fmla="*/ 174239 h 198387"/>
                <a:gd name="connsiteX63" fmla="*/ 201113 w 214486"/>
                <a:gd name="connsiteY63" fmla="*/ 176964 h 198387"/>
                <a:gd name="connsiteX64" fmla="*/ 198388 w 214486"/>
                <a:gd name="connsiteY64" fmla="*/ 176964 h 198387"/>
                <a:gd name="connsiteX65" fmla="*/ 195725 w 214486"/>
                <a:gd name="connsiteY65" fmla="*/ 176964 h 198387"/>
                <a:gd name="connsiteX66" fmla="*/ 195725 w 214486"/>
                <a:gd name="connsiteY66" fmla="*/ 179626 h 198387"/>
                <a:gd name="connsiteX67" fmla="*/ 195725 w 214486"/>
                <a:gd name="connsiteY67" fmla="*/ 182288 h 198387"/>
                <a:gd name="connsiteX68" fmla="*/ 193063 w 214486"/>
                <a:gd name="connsiteY68" fmla="*/ 182288 h 198387"/>
                <a:gd name="connsiteX69" fmla="*/ 193063 w 214486"/>
                <a:gd name="connsiteY69" fmla="*/ 185014 h 198387"/>
                <a:gd name="connsiteX70" fmla="*/ 193063 w 214486"/>
                <a:gd name="connsiteY70" fmla="*/ 187676 h 198387"/>
                <a:gd name="connsiteX71" fmla="*/ 190401 w 214486"/>
                <a:gd name="connsiteY71" fmla="*/ 187676 h 198387"/>
                <a:gd name="connsiteX72" fmla="*/ 190401 w 214486"/>
                <a:gd name="connsiteY72" fmla="*/ 190338 h 198387"/>
                <a:gd name="connsiteX73" fmla="*/ 187676 w 214486"/>
                <a:gd name="connsiteY73" fmla="*/ 190338 h 198387"/>
                <a:gd name="connsiteX74" fmla="*/ 187676 w 214486"/>
                <a:gd name="connsiteY74" fmla="*/ 187676 h 198387"/>
                <a:gd name="connsiteX75" fmla="*/ 185014 w 214486"/>
                <a:gd name="connsiteY75" fmla="*/ 187676 h 198387"/>
                <a:gd name="connsiteX76" fmla="*/ 185014 w 214486"/>
                <a:gd name="connsiteY76" fmla="*/ 185014 h 198387"/>
                <a:gd name="connsiteX77" fmla="*/ 182352 w 214486"/>
                <a:gd name="connsiteY77" fmla="*/ 185014 h 198387"/>
                <a:gd name="connsiteX78" fmla="*/ 179626 w 214486"/>
                <a:gd name="connsiteY78" fmla="*/ 185014 h 198387"/>
                <a:gd name="connsiteX79" fmla="*/ 176964 w 214486"/>
                <a:gd name="connsiteY79" fmla="*/ 185014 h 198387"/>
                <a:gd name="connsiteX80" fmla="*/ 174302 w 214486"/>
                <a:gd name="connsiteY80" fmla="*/ 185014 h 198387"/>
                <a:gd name="connsiteX81" fmla="*/ 171577 w 214486"/>
                <a:gd name="connsiteY81" fmla="*/ 187676 h 198387"/>
                <a:gd name="connsiteX82" fmla="*/ 166253 w 214486"/>
                <a:gd name="connsiteY82" fmla="*/ 187676 h 198387"/>
                <a:gd name="connsiteX83" fmla="*/ 166253 w 214486"/>
                <a:gd name="connsiteY83" fmla="*/ 190338 h 198387"/>
                <a:gd name="connsiteX84" fmla="*/ 163591 w 214486"/>
                <a:gd name="connsiteY84" fmla="*/ 190338 h 198387"/>
                <a:gd name="connsiteX85" fmla="*/ 163591 w 214486"/>
                <a:gd name="connsiteY85" fmla="*/ 193063 h 198387"/>
                <a:gd name="connsiteX86" fmla="*/ 163591 w 214486"/>
                <a:gd name="connsiteY86" fmla="*/ 195725 h 198387"/>
                <a:gd name="connsiteX87" fmla="*/ 160865 w 214486"/>
                <a:gd name="connsiteY87" fmla="*/ 195725 h 198387"/>
                <a:gd name="connsiteX88" fmla="*/ 160865 w 214486"/>
                <a:gd name="connsiteY88" fmla="*/ 198388 h 198387"/>
                <a:gd name="connsiteX89" fmla="*/ 158203 w 214486"/>
                <a:gd name="connsiteY89" fmla="*/ 198388 h 198387"/>
                <a:gd name="connsiteX90" fmla="*/ 155541 w 214486"/>
                <a:gd name="connsiteY90" fmla="*/ 195725 h 198387"/>
                <a:gd name="connsiteX91" fmla="*/ 155541 w 214486"/>
                <a:gd name="connsiteY91" fmla="*/ 193063 h 198387"/>
                <a:gd name="connsiteX92" fmla="*/ 158203 w 214486"/>
                <a:gd name="connsiteY92" fmla="*/ 193063 h 198387"/>
                <a:gd name="connsiteX93" fmla="*/ 158203 w 214486"/>
                <a:gd name="connsiteY93" fmla="*/ 190338 h 198387"/>
                <a:gd name="connsiteX94" fmla="*/ 155541 w 214486"/>
                <a:gd name="connsiteY94" fmla="*/ 190338 h 198387"/>
                <a:gd name="connsiteX95" fmla="*/ 155541 w 214486"/>
                <a:gd name="connsiteY95" fmla="*/ 187676 h 198387"/>
                <a:gd name="connsiteX96" fmla="*/ 152815 w 214486"/>
                <a:gd name="connsiteY96" fmla="*/ 185014 h 198387"/>
                <a:gd name="connsiteX97" fmla="*/ 150153 w 214486"/>
                <a:gd name="connsiteY97" fmla="*/ 185014 h 198387"/>
                <a:gd name="connsiteX98" fmla="*/ 147491 w 214486"/>
                <a:gd name="connsiteY98" fmla="*/ 185014 h 198387"/>
                <a:gd name="connsiteX99" fmla="*/ 144766 w 214486"/>
                <a:gd name="connsiteY99" fmla="*/ 182288 h 198387"/>
                <a:gd name="connsiteX100" fmla="*/ 142104 w 214486"/>
                <a:gd name="connsiteY100" fmla="*/ 182288 h 198387"/>
                <a:gd name="connsiteX101" fmla="*/ 142104 w 214486"/>
                <a:gd name="connsiteY101" fmla="*/ 179626 h 198387"/>
                <a:gd name="connsiteX102" fmla="*/ 139442 w 214486"/>
                <a:gd name="connsiteY102" fmla="*/ 179626 h 198387"/>
                <a:gd name="connsiteX103" fmla="*/ 139442 w 214486"/>
                <a:gd name="connsiteY103" fmla="*/ 176964 h 198387"/>
                <a:gd name="connsiteX104" fmla="*/ 139442 w 214486"/>
                <a:gd name="connsiteY104" fmla="*/ 174239 h 198387"/>
                <a:gd name="connsiteX105" fmla="*/ 139442 w 214486"/>
                <a:gd name="connsiteY105" fmla="*/ 171576 h 198387"/>
                <a:gd name="connsiteX106" fmla="*/ 139442 w 214486"/>
                <a:gd name="connsiteY106" fmla="*/ 168914 h 198387"/>
                <a:gd name="connsiteX107" fmla="*/ 139442 w 214486"/>
                <a:gd name="connsiteY107" fmla="*/ 166189 h 198387"/>
                <a:gd name="connsiteX108" fmla="*/ 139442 w 214486"/>
                <a:gd name="connsiteY108" fmla="*/ 163527 h 198387"/>
                <a:gd name="connsiteX109" fmla="*/ 139442 w 214486"/>
                <a:gd name="connsiteY109" fmla="*/ 160865 h 198387"/>
                <a:gd name="connsiteX110" fmla="*/ 139442 w 214486"/>
                <a:gd name="connsiteY110" fmla="*/ 158203 h 198387"/>
                <a:gd name="connsiteX111" fmla="*/ 139442 w 214486"/>
                <a:gd name="connsiteY111" fmla="*/ 155477 h 198387"/>
                <a:gd name="connsiteX112" fmla="*/ 139442 w 214486"/>
                <a:gd name="connsiteY112" fmla="*/ 152815 h 198387"/>
                <a:gd name="connsiteX113" fmla="*/ 142104 w 214486"/>
                <a:gd name="connsiteY113" fmla="*/ 152815 h 198387"/>
                <a:gd name="connsiteX114" fmla="*/ 142104 w 214486"/>
                <a:gd name="connsiteY114" fmla="*/ 150153 h 198387"/>
                <a:gd name="connsiteX115" fmla="*/ 142104 w 214486"/>
                <a:gd name="connsiteY115" fmla="*/ 147428 h 198387"/>
                <a:gd name="connsiteX116" fmla="*/ 142104 w 214486"/>
                <a:gd name="connsiteY116" fmla="*/ 144766 h 198387"/>
                <a:gd name="connsiteX117" fmla="*/ 139442 w 214486"/>
                <a:gd name="connsiteY117" fmla="*/ 144766 h 198387"/>
                <a:gd name="connsiteX118" fmla="*/ 136716 w 214486"/>
                <a:gd name="connsiteY118" fmla="*/ 144766 h 198387"/>
                <a:gd name="connsiteX119" fmla="*/ 136716 w 214486"/>
                <a:gd name="connsiteY119" fmla="*/ 142104 h 198387"/>
                <a:gd name="connsiteX120" fmla="*/ 134054 w 214486"/>
                <a:gd name="connsiteY120" fmla="*/ 139378 h 198387"/>
                <a:gd name="connsiteX121" fmla="*/ 134054 w 214486"/>
                <a:gd name="connsiteY121" fmla="*/ 136716 h 198387"/>
                <a:gd name="connsiteX122" fmla="*/ 88482 w 214486"/>
                <a:gd name="connsiteY122" fmla="*/ 91144 h 198387"/>
                <a:gd name="connsiteX123" fmla="*/ 88482 w 214486"/>
                <a:gd name="connsiteY123" fmla="*/ 88482 h 198387"/>
                <a:gd name="connsiteX124" fmla="*/ 85820 w 214486"/>
                <a:gd name="connsiteY124" fmla="*/ 75045 h 198387"/>
                <a:gd name="connsiteX125" fmla="*/ 29473 w 214486"/>
                <a:gd name="connsiteY125" fmla="*/ 83095 h 198387"/>
                <a:gd name="connsiteX126" fmla="*/ 29473 w 214486"/>
                <a:gd name="connsiteY126" fmla="*/ 66995 h 198387"/>
                <a:gd name="connsiteX127" fmla="*/ 0 w 214486"/>
                <a:gd name="connsiteY127" fmla="*/ 24085 h 198387"/>
                <a:gd name="connsiteX128" fmla="*/ 24149 w 214486"/>
                <a:gd name="connsiteY128" fmla="*/ 2662 h 198387"/>
                <a:gd name="connsiteX129" fmla="*/ 26811 w 214486"/>
                <a:gd name="connsiteY129" fmla="*/ 2662 h 198387"/>
                <a:gd name="connsiteX130" fmla="*/ 29473 w 214486"/>
                <a:gd name="connsiteY130" fmla="*/ 2662 h 198387"/>
                <a:gd name="connsiteX131" fmla="*/ 29473 w 214486"/>
                <a:gd name="connsiteY131" fmla="*/ 5324 h 198387"/>
                <a:gd name="connsiteX132" fmla="*/ 32198 w 214486"/>
                <a:gd name="connsiteY132" fmla="*/ 5324 h 198387"/>
                <a:gd name="connsiteX133" fmla="*/ 34860 w 214486"/>
                <a:gd name="connsiteY133" fmla="*/ 2662 h 198387"/>
                <a:gd name="connsiteX134" fmla="*/ 37523 w 214486"/>
                <a:gd name="connsiteY134" fmla="*/ 2662 h 198387"/>
                <a:gd name="connsiteX135" fmla="*/ 37523 w 214486"/>
                <a:gd name="connsiteY135" fmla="*/ 0 h 198387"/>
                <a:gd name="connsiteX136" fmla="*/ 40248 w 214486"/>
                <a:gd name="connsiteY136" fmla="*/ 0 h 198387"/>
                <a:gd name="connsiteX137" fmla="*/ 42910 w 214486"/>
                <a:gd name="connsiteY137" fmla="*/ 0 h 198387"/>
                <a:gd name="connsiteX138" fmla="*/ 48298 w 214486"/>
                <a:gd name="connsiteY138" fmla="*/ 0 h 198387"/>
                <a:gd name="connsiteX139" fmla="*/ 50960 w 214486"/>
                <a:gd name="connsiteY139" fmla="*/ 0 h 198387"/>
                <a:gd name="connsiteX140" fmla="*/ 53622 w 214486"/>
                <a:gd name="connsiteY140" fmla="*/ 0 h 198387"/>
                <a:gd name="connsiteX141" fmla="*/ 56284 w 214486"/>
                <a:gd name="connsiteY141" fmla="*/ 0 h 198387"/>
                <a:gd name="connsiteX142" fmla="*/ 59009 w 214486"/>
                <a:gd name="connsiteY142" fmla="*/ 2662 h 198387"/>
                <a:gd name="connsiteX143" fmla="*/ 61671 w 214486"/>
                <a:gd name="connsiteY143" fmla="*/ 2662 h 198387"/>
                <a:gd name="connsiteX144" fmla="*/ 64333 w 214486"/>
                <a:gd name="connsiteY144" fmla="*/ 2662 h 198387"/>
                <a:gd name="connsiteX145" fmla="*/ 64333 w 214486"/>
                <a:gd name="connsiteY145" fmla="*/ 5324 h 198387"/>
                <a:gd name="connsiteX146" fmla="*/ 67059 w 214486"/>
                <a:gd name="connsiteY146" fmla="*/ 8049 h 198387"/>
                <a:gd name="connsiteX147" fmla="*/ 67059 w 214486"/>
                <a:gd name="connsiteY147" fmla="*/ 10712 h 198387"/>
                <a:gd name="connsiteX148" fmla="*/ 67059 w 214486"/>
                <a:gd name="connsiteY148" fmla="*/ 13374 h 198387"/>
                <a:gd name="connsiteX149" fmla="*/ 67059 w 214486"/>
                <a:gd name="connsiteY149" fmla="*/ 16036 h 198387"/>
                <a:gd name="connsiteX150" fmla="*/ 64333 w 214486"/>
                <a:gd name="connsiteY150" fmla="*/ 18761 h 198387"/>
                <a:gd name="connsiteX151" fmla="*/ 64333 w 214486"/>
                <a:gd name="connsiteY151" fmla="*/ 21423 h 198387"/>
                <a:gd name="connsiteX152" fmla="*/ 64333 w 214486"/>
                <a:gd name="connsiteY152" fmla="*/ 24085 h 198387"/>
                <a:gd name="connsiteX153" fmla="*/ 67059 w 214486"/>
                <a:gd name="connsiteY153" fmla="*/ 24085 h 198387"/>
                <a:gd name="connsiteX154" fmla="*/ 67059 w 214486"/>
                <a:gd name="connsiteY154" fmla="*/ 26811 h 198387"/>
                <a:gd name="connsiteX155" fmla="*/ 69721 w 214486"/>
                <a:gd name="connsiteY155" fmla="*/ 26811 h 198387"/>
                <a:gd name="connsiteX156" fmla="*/ 69721 w 214486"/>
                <a:gd name="connsiteY156" fmla="*/ 29473 h 198387"/>
                <a:gd name="connsiteX157" fmla="*/ 72383 w 214486"/>
                <a:gd name="connsiteY157" fmla="*/ 29473 h 198387"/>
                <a:gd name="connsiteX158" fmla="*/ 75108 w 214486"/>
                <a:gd name="connsiteY158" fmla="*/ 29473 h 198387"/>
                <a:gd name="connsiteX159" fmla="*/ 77770 w 214486"/>
                <a:gd name="connsiteY159" fmla="*/ 29473 h 198387"/>
                <a:gd name="connsiteX160" fmla="*/ 77770 w 214486"/>
                <a:gd name="connsiteY160" fmla="*/ 32135 h 198387"/>
                <a:gd name="connsiteX161" fmla="*/ 80433 w 214486"/>
                <a:gd name="connsiteY161" fmla="*/ 32135 h 198387"/>
                <a:gd name="connsiteX162" fmla="*/ 83095 w 214486"/>
                <a:gd name="connsiteY162" fmla="*/ 32135 h 198387"/>
                <a:gd name="connsiteX163" fmla="*/ 85820 w 214486"/>
                <a:gd name="connsiteY163" fmla="*/ 32135 h 198387"/>
                <a:gd name="connsiteX164" fmla="*/ 85820 w 214486"/>
                <a:gd name="connsiteY164" fmla="*/ 34860 h 198387"/>
                <a:gd name="connsiteX165" fmla="*/ 88482 w 214486"/>
                <a:gd name="connsiteY165" fmla="*/ 34860 h 198387"/>
                <a:gd name="connsiteX166" fmla="*/ 88482 w 214486"/>
                <a:gd name="connsiteY166" fmla="*/ 32135 h 198387"/>
                <a:gd name="connsiteX167" fmla="*/ 88482 w 214486"/>
                <a:gd name="connsiteY167" fmla="*/ 32135 h 19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14486" h="198387">
                  <a:moveTo>
                    <a:pt x="88482" y="32135"/>
                  </a:moveTo>
                  <a:lnTo>
                    <a:pt x="91144" y="34860"/>
                  </a:lnTo>
                  <a:lnTo>
                    <a:pt x="93870" y="37522"/>
                  </a:lnTo>
                  <a:lnTo>
                    <a:pt x="96532" y="37522"/>
                  </a:lnTo>
                  <a:lnTo>
                    <a:pt x="99194" y="37522"/>
                  </a:lnTo>
                  <a:lnTo>
                    <a:pt x="101919" y="37522"/>
                  </a:lnTo>
                  <a:lnTo>
                    <a:pt x="101919" y="40184"/>
                  </a:lnTo>
                  <a:lnTo>
                    <a:pt x="123343" y="34860"/>
                  </a:lnTo>
                  <a:lnTo>
                    <a:pt x="117955" y="53621"/>
                  </a:lnTo>
                  <a:lnTo>
                    <a:pt x="120680" y="53621"/>
                  </a:lnTo>
                  <a:lnTo>
                    <a:pt x="120680" y="56283"/>
                  </a:lnTo>
                  <a:lnTo>
                    <a:pt x="123343" y="58946"/>
                  </a:lnTo>
                  <a:lnTo>
                    <a:pt x="126005" y="58946"/>
                  </a:lnTo>
                  <a:lnTo>
                    <a:pt x="128730" y="58946"/>
                  </a:lnTo>
                  <a:lnTo>
                    <a:pt x="142104" y="69721"/>
                  </a:lnTo>
                  <a:lnTo>
                    <a:pt x="142104" y="72383"/>
                  </a:lnTo>
                  <a:lnTo>
                    <a:pt x="139442" y="72383"/>
                  </a:lnTo>
                  <a:lnTo>
                    <a:pt x="139442" y="75045"/>
                  </a:lnTo>
                  <a:lnTo>
                    <a:pt x="139442" y="77707"/>
                  </a:lnTo>
                  <a:lnTo>
                    <a:pt x="142104" y="80433"/>
                  </a:lnTo>
                  <a:lnTo>
                    <a:pt x="142104" y="83095"/>
                  </a:lnTo>
                  <a:lnTo>
                    <a:pt x="139442" y="85756"/>
                  </a:lnTo>
                  <a:lnTo>
                    <a:pt x="139442" y="88482"/>
                  </a:lnTo>
                  <a:lnTo>
                    <a:pt x="142104" y="88482"/>
                  </a:lnTo>
                  <a:lnTo>
                    <a:pt x="142104" y="91144"/>
                  </a:lnTo>
                  <a:lnTo>
                    <a:pt x="142104" y="93806"/>
                  </a:lnTo>
                  <a:lnTo>
                    <a:pt x="139442" y="96532"/>
                  </a:lnTo>
                  <a:lnTo>
                    <a:pt x="139442" y="99194"/>
                  </a:lnTo>
                  <a:lnTo>
                    <a:pt x="139442" y="101856"/>
                  </a:lnTo>
                  <a:lnTo>
                    <a:pt x="142104" y="101856"/>
                  </a:lnTo>
                  <a:lnTo>
                    <a:pt x="142104" y="104518"/>
                  </a:lnTo>
                  <a:lnTo>
                    <a:pt x="142104" y="107243"/>
                  </a:lnTo>
                  <a:lnTo>
                    <a:pt x="142104" y="109905"/>
                  </a:lnTo>
                  <a:lnTo>
                    <a:pt x="163591" y="136716"/>
                  </a:lnTo>
                  <a:lnTo>
                    <a:pt x="201113" y="136716"/>
                  </a:lnTo>
                  <a:lnTo>
                    <a:pt x="201113" y="134054"/>
                  </a:lnTo>
                  <a:lnTo>
                    <a:pt x="201113" y="136716"/>
                  </a:lnTo>
                  <a:lnTo>
                    <a:pt x="203775" y="136716"/>
                  </a:lnTo>
                  <a:lnTo>
                    <a:pt x="206437" y="136716"/>
                  </a:lnTo>
                  <a:lnTo>
                    <a:pt x="203775" y="139378"/>
                  </a:lnTo>
                  <a:lnTo>
                    <a:pt x="203775" y="142104"/>
                  </a:lnTo>
                  <a:lnTo>
                    <a:pt x="206437" y="144766"/>
                  </a:lnTo>
                  <a:lnTo>
                    <a:pt x="209163" y="144766"/>
                  </a:lnTo>
                  <a:lnTo>
                    <a:pt x="209163" y="147428"/>
                  </a:lnTo>
                  <a:lnTo>
                    <a:pt x="209163" y="150153"/>
                  </a:lnTo>
                  <a:lnTo>
                    <a:pt x="211825" y="150153"/>
                  </a:lnTo>
                  <a:lnTo>
                    <a:pt x="211825" y="152815"/>
                  </a:lnTo>
                  <a:lnTo>
                    <a:pt x="214487" y="152815"/>
                  </a:lnTo>
                  <a:lnTo>
                    <a:pt x="214487" y="155477"/>
                  </a:lnTo>
                  <a:lnTo>
                    <a:pt x="211825" y="155477"/>
                  </a:lnTo>
                  <a:lnTo>
                    <a:pt x="214487" y="155477"/>
                  </a:lnTo>
                  <a:lnTo>
                    <a:pt x="214487" y="158203"/>
                  </a:lnTo>
                  <a:lnTo>
                    <a:pt x="214487" y="160865"/>
                  </a:lnTo>
                  <a:lnTo>
                    <a:pt x="211825" y="160865"/>
                  </a:lnTo>
                  <a:lnTo>
                    <a:pt x="211825" y="163527"/>
                  </a:lnTo>
                  <a:lnTo>
                    <a:pt x="209163" y="163527"/>
                  </a:lnTo>
                  <a:lnTo>
                    <a:pt x="209163" y="166189"/>
                  </a:lnTo>
                  <a:lnTo>
                    <a:pt x="206437" y="166189"/>
                  </a:lnTo>
                  <a:lnTo>
                    <a:pt x="206437" y="168914"/>
                  </a:lnTo>
                  <a:lnTo>
                    <a:pt x="206437" y="171576"/>
                  </a:lnTo>
                  <a:lnTo>
                    <a:pt x="203775" y="171576"/>
                  </a:lnTo>
                  <a:lnTo>
                    <a:pt x="203775" y="174239"/>
                  </a:lnTo>
                  <a:lnTo>
                    <a:pt x="201113" y="174239"/>
                  </a:lnTo>
                  <a:lnTo>
                    <a:pt x="201113" y="176964"/>
                  </a:lnTo>
                  <a:lnTo>
                    <a:pt x="198388" y="176964"/>
                  </a:lnTo>
                  <a:lnTo>
                    <a:pt x="195725" y="176964"/>
                  </a:lnTo>
                  <a:lnTo>
                    <a:pt x="195725" y="179626"/>
                  </a:lnTo>
                  <a:lnTo>
                    <a:pt x="195725" y="182288"/>
                  </a:lnTo>
                  <a:lnTo>
                    <a:pt x="193063" y="182288"/>
                  </a:lnTo>
                  <a:lnTo>
                    <a:pt x="193063" y="185014"/>
                  </a:lnTo>
                  <a:lnTo>
                    <a:pt x="193063" y="187676"/>
                  </a:lnTo>
                  <a:lnTo>
                    <a:pt x="190401" y="187676"/>
                  </a:lnTo>
                  <a:lnTo>
                    <a:pt x="190401" y="190338"/>
                  </a:lnTo>
                  <a:lnTo>
                    <a:pt x="187676" y="190338"/>
                  </a:lnTo>
                  <a:lnTo>
                    <a:pt x="187676" y="187676"/>
                  </a:lnTo>
                  <a:lnTo>
                    <a:pt x="185014" y="187676"/>
                  </a:lnTo>
                  <a:lnTo>
                    <a:pt x="185014" y="185014"/>
                  </a:lnTo>
                  <a:lnTo>
                    <a:pt x="182352" y="185014"/>
                  </a:lnTo>
                  <a:lnTo>
                    <a:pt x="179626" y="185014"/>
                  </a:lnTo>
                  <a:lnTo>
                    <a:pt x="176964" y="185014"/>
                  </a:lnTo>
                  <a:lnTo>
                    <a:pt x="174302" y="185014"/>
                  </a:lnTo>
                  <a:lnTo>
                    <a:pt x="171577" y="187676"/>
                  </a:lnTo>
                  <a:lnTo>
                    <a:pt x="166253" y="187676"/>
                  </a:lnTo>
                  <a:lnTo>
                    <a:pt x="166253" y="190338"/>
                  </a:lnTo>
                  <a:lnTo>
                    <a:pt x="163591" y="190338"/>
                  </a:lnTo>
                  <a:lnTo>
                    <a:pt x="163591" y="193063"/>
                  </a:lnTo>
                  <a:lnTo>
                    <a:pt x="163591" y="195725"/>
                  </a:lnTo>
                  <a:lnTo>
                    <a:pt x="160865" y="195725"/>
                  </a:lnTo>
                  <a:lnTo>
                    <a:pt x="160865" y="198388"/>
                  </a:lnTo>
                  <a:lnTo>
                    <a:pt x="158203" y="198388"/>
                  </a:lnTo>
                  <a:lnTo>
                    <a:pt x="155541" y="195725"/>
                  </a:lnTo>
                  <a:lnTo>
                    <a:pt x="155541" y="193063"/>
                  </a:lnTo>
                  <a:lnTo>
                    <a:pt x="158203" y="193063"/>
                  </a:lnTo>
                  <a:lnTo>
                    <a:pt x="158203" y="190338"/>
                  </a:lnTo>
                  <a:lnTo>
                    <a:pt x="155541" y="190338"/>
                  </a:lnTo>
                  <a:lnTo>
                    <a:pt x="155541" y="187676"/>
                  </a:lnTo>
                  <a:lnTo>
                    <a:pt x="152815" y="185014"/>
                  </a:lnTo>
                  <a:lnTo>
                    <a:pt x="150153" y="185014"/>
                  </a:lnTo>
                  <a:lnTo>
                    <a:pt x="147491" y="185014"/>
                  </a:lnTo>
                  <a:lnTo>
                    <a:pt x="144766" y="182288"/>
                  </a:lnTo>
                  <a:lnTo>
                    <a:pt x="142104" y="182288"/>
                  </a:lnTo>
                  <a:lnTo>
                    <a:pt x="142104" y="179626"/>
                  </a:lnTo>
                  <a:lnTo>
                    <a:pt x="139442" y="179626"/>
                  </a:lnTo>
                  <a:lnTo>
                    <a:pt x="139442" y="176964"/>
                  </a:lnTo>
                  <a:lnTo>
                    <a:pt x="139442" y="174239"/>
                  </a:lnTo>
                  <a:lnTo>
                    <a:pt x="139442" y="171576"/>
                  </a:lnTo>
                  <a:lnTo>
                    <a:pt x="139442" y="168914"/>
                  </a:lnTo>
                  <a:lnTo>
                    <a:pt x="139442" y="166189"/>
                  </a:lnTo>
                  <a:lnTo>
                    <a:pt x="139442" y="163527"/>
                  </a:lnTo>
                  <a:lnTo>
                    <a:pt x="139442" y="160865"/>
                  </a:lnTo>
                  <a:lnTo>
                    <a:pt x="139442" y="158203"/>
                  </a:lnTo>
                  <a:lnTo>
                    <a:pt x="139442" y="155477"/>
                  </a:lnTo>
                  <a:lnTo>
                    <a:pt x="139442" y="152815"/>
                  </a:lnTo>
                  <a:lnTo>
                    <a:pt x="142104" y="152815"/>
                  </a:lnTo>
                  <a:lnTo>
                    <a:pt x="142104" y="150153"/>
                  </a:lnTo>
                  <a:lnTo>
                    <a:pt x="142104" y="147428"/>
                  </a:lnTo>
                  <a:lnTo>
                    <a:pt x="142104" y="144766"/>
                  </a:lnTo>
                  <a:lnTo>
                    <a:pt x="139442" y="144766"/>
                  </a:lnTo>
                  <a:lnTo>
                    <a:pt x="136716" y="144766"/>
                  </a:lnTo>
                  <a:lnTo>
                    <a:pt x="136716" y="142104"/>
                  </a:lnTo>
                  <a:lnTo>
                    <a:pt x="134054" y="139378"/>
                  </a:lnTo>
                  <a:lnTo>
                    <a:pt x="134054" y="136716"/>
                  </a:lnTo>
                  <a:lnTo>
                    <a:pt x="88482" y="91144"/>
                  </a:lnTo>
                  <a:lnTo>
                    <a:pt x="88482" y="88482"/>
                  </a:lnTo>
                  <a:lnTo>
                    <a:pt x="85820" y="75045"/>
                  </a:lnTo>
                  <a:lnTo>
                    <a:pt x="29473" y="83095"/>
                  </a:lnTo>
                  <a:lnTo>
                    <a:pt x="29473" y="66995"/>
                  </a:lnTo>
                  <a:lnTo>
                    <a:pt x="0" y="24085"/>
                  </a:lnTo>
                  <a:lnTo>
                    <a:pt x="24149" y="2662"/>
                  </a:lnTo>
                  <a:lnTo>
                    <a:pt x="26811" y="2662"/>
                  </a:lnTo>
                  <a:lnTo>
                    <a:pt x="29473" y="2662"/>
                  </a:lnTo>
                  <a:lnTo>
                    <a:pt x="29473" y="5324"/>
                  </a:lnTo>
                  <a:lnTo>
                    <a:pt x="32198" y="5324"/>
                  </a:lnTo>
                  <a:lnTo>
                    <a:pt x="34860" y="2662"/>
                  </a:lnTo>
                  <a:lnTo>
                    <a:pt x="37523" y="2662"/>
                  </a:lnTo>
                  <a:lnTo>
                    <a:pt x="37523" y="0"/>
                  </a:lnTo>
                  <a:lnTo>
                    <a:pt x="40248" y="0"/>
                  </a:lnTo>
                  <a:lnTo>
                    <a:pt x="42910" y="0"/>
                  </a:lnTo>
                  <a:lnTo>
                    <a:pt x="48298" y="0"/>
                  </a:lnTo>
                  <a:lnTo>
                    <a:pt x="50960" y="0"/>
                  </a:lnTo>
                  <a:lnTo>
                    <a:pt x="53622" y="0"/>
                  </a:lnTo>
                  <a:lnTo>
                    <a:pt x="56284" y="0"/>
                  </a:lnTo>
                  <a:lnTo>
                    <a:pt x="59009" y="2662"/>
                  </a:lnTo>
                  <a:lnTo>
                    <a:pt x="61671" y="2662"/>
                  </a:lnTo>
                  <a:lnTo>
                    <a:pt x="64333" y="2662"/>
                  </a:lnTo>
                  <a:lnTo>
                    <a:pt x="64333" y="5324"/>
                  </a:lnTo>
                  <a:lnTo>
                    <a:pt x="67059" y="8049"/>
                  </a:lnTo>
                  <a:lnTo>
                    <a:pt x="67059" y="10712"/>
                  </a:lnTo>
                  <a:lnTo>
                    <a:pt x="67059" y="13374"/>
                  </a:lnTo>
                  <a:lnTo>
                    <a:pt x="67059" y="16036"/>
                  </a:lnTo>
                  <a:lnTo>
                    <a:pt x="64333" y="18761"/>
                  </a:lnTo>
                  <a:lnTo>
                    <a:pt x="64333" y="21423"/>
                  </a:lnTo>
                  <a:lnTo>
                    <a:pt x="64333" y="24085"/>
                  </a:lnTo>
                  <a:lnTo>
                    <a:pt x="67059" y="24085"/>
                  </a:lnTo>
                  <a:lnTo>
                    <a:pt x="67059" y="26811"/>
                  </a:lnTo>
                  <a:lnTo>
                    <a:pt x="69721" y="26811"/>
                  </a:lnTo>
                  <a:lnTo>
                    <a:pt x="69721" y="29473"/>
                  </a:lnTo>
                  <a:lnTo>
                    <a:pt x="72383" y="29473"/>
                  </a:lnTo>
                  <a:lnTo>
                    <a:pt x="75108" y="29473"/>
                  </a:lnTo>
                  <a:lnTo>
                    <a:pt x="77770" y="29473"/>
                  </a:lnTo>
                  <a:lnTo>
                    <a:pt x="77770" y="32135"/>
                  </a:lnTo>
                  <a:lnTo>
                    <a:pt x="80433" y="32135"/>
                  </a:lnTo>
                  <a:lnTo>
                    <a:pt x="83095" y="32135"/>
                  </a:lnTo>
                  <a:lnTo>
                    <a:pt x="85820" y="32135"/>
                  </a:lnTo>
                  <a:lnTo>
                    <a:pt x="85820" y="34860"/>
                  </a:lnTo>
                  <a:lnTo>
                    <a:pt x="88482" y="34860"/>
                  </a:lnTo>
                  <a:lnTo>
                    <a:pt x="88482" y="32135"/>
                  </a:lnTo>
                  <a:lnTo>
                    <a:pt x="88482" y="3213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0" name="Freeform: Shape 69">
              <a:extLst>
                <a:ext uri="{FF2B5EF4-FFF2-40B4-BE49-F238E27FC236}">
                  <a16:creationId xmlns:a16="http://schemas.microsoft.com/office/drawing/2014/main" id="{14FB8315-166C-D92C-9F81-7D77CED65BE2}"/>
                </a:ext>
              </a:extLst>
            </p:cNvPr>
            <p:cNvSpPr/>
            <p:nvPr/>
          </p:nvSpPr>
          <p:spPr>
            <a:xfrm>
              <a:off x="1784016" y="3267310"/>
              <a:ext cx="273496" cy="563091"/>
            </a:xfrm>
            <a:custGeom>
              <a:avLst/>
              <a:gdLst>
                <a:gd name="connsiteX0" fmla="*/ 56284 w 273496"/>
                <a:gd name="connsiteY0" fmla="*/ 426375 h 563091"/>
                <a:gd name="connsiteX1" fmla="*/ 34860 w 273496"/>
                <a:gd name="connsiteY1" fmla="*/ 404888 h 563091"/>
                <a:gd name="connsiteX2" fmla="*/ 5324 w 273496"/>
                <a:gd name="connsiteY2" fmla="*/ 364704 h 563091"/>
                <a:gd name="connsiteX3" fmla="*/ 0 w 273496"/>
                <a:gd name="connsiteY3" fmla="*/ 327118 h 563091"/>
                <a:gd name="connsiteX4" fmla="*/ 2662 w 273496"/>
                <a:gd name="connsiteY4" fmla="*/ 300307 h 563091"/>
                <a:gd name="connsiteX5" fmla="*/ 5324 w 273496"/>
                <a:gd name="connsiteY5" fmla="*/ 297645 h 563091"/>
                <a:gd name="connsiteX6" fmla="*/ 5324 w 273496"/>
                <a:gd name="connsiteY6" fmla="*/ 294983 h 563091"/>
                <a:gd name="connsiteX7" fmla="*/ 21423 w 273496"/>
                <a:gd name="connsiteY7" fmla="*/ 286933 h 563091"/>
                <a:gd name="connsiteX8" fmla="*/ 24085 w 273496"/>
                <a:gd name="connsiteY8" fmla="*/ 286933 h 563091"/>
                <a:gd name="connsiteX9" fmla="*/ 42910 w 273496"/>
                <a:gd name="connsiteY9" fmla="*/ 276222 h 563091"/>
                <a:gd name="connsiteX10" fmla="*/ 48234 w 273496"/>
                <a:gd name="connsiteY10" fmla="*/ 273496 h 563091"/>
                <a:gd name="connsiteX11" fmla="*/ 56284 w 273496"/>
                <a:gd name="connsiteY11" fmla="*/ 265446 h 563091"/>
                <a:gd name="connsiteX12" fmla="*/ 58946 w 273496"/>
                <a:gd name="connsiteY12" fmla="*/ 254735 h 563091"/>
                <a:gd name="connsiteX13" fmla="*/ 64333 w 273496"/>
                <a:gd name="connsiteY13" fmla="*/ 244023 h 563091"/>
                <a:gd name="connsiteX14" fmla="*/ 64333 w 273496"/>
                <a:gd name="connsiteY14" fmla="*/ 241361 h 563091"/>
                <a:gd name="connsiteX15" fmla="*/ 69721 w 273496"/>
                <a:gd name="connsiteY15" fmla="*/ 249411 h 563091"/>
                <a:gd name="connsiteX16" fmla="*/ 72383 w 273496"/>
                <a:gd name="connsiteY16" fmla="*/ 241361 h 563091"/>
                <a:gd name="connsiteX17" fmla="*/ 75045 w 273496"/>
                <a:gd name="connsiteY17" fmla="*/ 241361 h 563091"/>
                <a:gd name="connsiteX18" fmla="*/ 77707 w 273496"/>
                <a:gd name="connsiteY18" fmla="*/ 235973 h 563091"/>
                <a:gd name="connsiteX19" fmla="*/ 77707 w 273496"/>
                <a:gd name="connsiteY19" fmla="*/ 233311 h 563091"/>
                <a:gd name="connsiteX20" fmla="*/ 77707 w 273496"/>
                <a:gd name="connsiteY20" fmla="*/ 230649 h 563091"/>
                <a:gd name="connsiteX21" fmla="*/ 75045 w 273496"/>
                <a:gd name="connsiteY21" fmla="*/ 225262 h 563091"/>
                <a:gd name="connsiteX22" fmla="*/ 75045 w 273496"/>
                <a:gd name="connsiteY22" fmla="*/ 219874 h 563091"/>
                <a:gd name="connsiteX23" fmla="*/ 77707 w 273496"/>
                <a:gd name="connsiteY23" fmla="*/ 214550 h 563091"/>
                <a:gd name="connsiteX24" fmla="*/ 85757 w 273496"/>
                <a:gd name="connsiteY24" fmla="*/ 211825 h 563091"/>
                <a:gd name="connsiteX25" fmla="*/ 93806 w 273496"/>
                <a:gd name="connsiteY25" fmla="*/ 179690 h 563091"/>
                <a:gd name="connsiteX26" fmla="*/ 91144 w 273496"/>
                <a:gd name="connsiteY26" fmla="*/ 179690 h 563091"/>
                <a:gd name="connsiteX27" fmla="*/ 91144 w 273496"/>
                <a:gd name="connsiteY27" fmla="*/ 176964 h 563091"/>
                <a:gd name="connsiteX28" fmla="*/ 99194 w 273496"/>
                <a:gd name="connsiteY28" fmla="*/ 166253 h 563091"/>
                <a:gd name="connsiteX29" fmla="*/ 99194 w 273496"/>
                <a:gd name="connsiteY29" fmla="*/ 160929 h 563091"/>
                <a:gd name="connsiteX30" fmla="*/ 85757 w 273496"/>
                <a:gd name="connsiteY30" fmla="*/ 158203 h 563091"/>
                <a:gd name="connsiteX31" fmla="*/ 83095 w 273496"/>
                <a:gd name="connsiteY31" fmla="*/ 147491 h 563091"/>
                <a:gd name="connsiteX32" fmla="*/ 69721 w 273496"/>
                <a:gd name="connsiteY32" fmla="*/ 144830 h 563091"/>
                <a:gd name="connsiteX33" fmla="*/ 69721 w 273496"/>
                <a:gd name="connsiteY33" fmla="*/ 139442 h 563091"/>
                <a:gd name="connsiteX34" fmla="*/ 64333 w 273496"/>
                <a:gd name="connsiteY34" fmla="*/ 131392 h 563091"/>
                <a:gd name="connsiteX35" fmla="*/ 61671 w 273496"/>
                <a:gd name="connsiteY35" fmla="*/ 131392 h 563091"/>
                <a:gd name="connsiteX36" fmla="*/ 58946 w 273496"/>
                <a:gd name="connsiteY36" fmla="*/ 131392 h 563091"/>
                <a:gd name="connsiteX37" fmla="*/ 61671 w 273496"/>
                <a:gd name="connsiteY37" fmla="*/ 123343 h 563091"/>
                <a:gd name="connsiteX38" fmla="*/ 61671 w 273496"/>
                <a:gd name="connsiteY38" fmla="*/ 118018 h 563091"/>
                <a:gd name="connsiteX39" fmla="*/ 69721 w 273496"/>
                <a:gd name="connsiteY39" fmla="*/ 109969 h 563091"/>
                <a:gd name="connsiteX40" fmla="*/ 72383 w 273496"/>
                <a:gd name="connsiteY40" fmla="*/ 104581 h 563091"/>
                <a:gd name="connsiteX41" fmla="*/ 72383 w 273496"/>
                <a:gd name="connsiteY41" fmla="*/ 91208 h 563091"/>
                <a:gd name="connsiteX42" fmla="*/ 75045 w 273496"/>
                <a:gd name="connsiteY42" fmla="*/ 88482 h 563091"/>
                <a:gd name="connsiteX43" fmla="*/ 80433 w 273496"/>
                <a:gd name="connsiteY43" fmla="*/ 77771 h 563091"/>
                <a:gd name="connsiteX44" fmla="*/ 88482 w 273496"/>
                <a:gd name="connsiteY44" fmla="*/ 64397 h 563091"/>
                <a:gd name="connsiteX45" fmla="*/ 96532 w 273496"/>
                <a:gd name="connsiteY45" fmla="*/ 45636 h 563091"/>
                <a:gd name="connsiteX46" fmla="*/ 104581 w 273496"/>
                <a:gd name="connsiteY46" fmla="*/ 40248 h 563091"/>
                <a:gd name="connsiteX47" fmla="*/ 131392 w 273496"/>
                <a:gd name="connsiteY47" fmla="*/ 29537 h 563091"/>
                <a:gd name="connsiteX48" fmla="*/ 158203 w 273496"/>
                <a:gd name="connsiteY48" fmla="*/ 18825 h 563091"/>
                <a:gd name="connsiteX49" fmla="*/ 209099 w 273496"/>
                <a:gd name="connsiteY49" fmla="*/ 0 h 563091"/>
                <a:gd name="connsiteX50" fmla="*/ 195726 w 273496"/>
                <a:gd name="connsiteY50" fmla="*/ 13437 h 563091"/>
                <a:gd name="connsiteX51" fmla="*/ 195726 w 273496"/>
                <a:gd name="connsiteY51" fmla="*/ 16099 h 563091"/>
                <a:gd name="connsiteX52" fmla="*/ 195726 w 273496"/>
                <a:gd name="connsiteY52" fmla="*/ 18825 h 563091"/>
                <a:gd name="connsiteX53" fmla="*/ 198388 w 273496"/>
                <a:gd name="connsiteY53" fmla="*/ 18825 h 563091"/>
                <a:gd name="connsiteX54" fmla="*/ 198388 w 273496"/>
                <a:gd name="connsiteY54" fmla="*/ 16099 h 563091"/>
                <a:gd name="connsiteX55" fmla="*/ 201050 w 273496"/>
                <a:gd name="connsiteY55" fmla="*/ 16099 h 563091"/>
                <a:gd name="connsiteX56" fmla="*/ 201050 w 273496"/>
                <a:gd name="connsiteY56" fmla="*/ 18825 h 563091"/>
                <a:gd name="connsiteX57" fmla="*/ 203775 w 273496"/>
                <a:gd name="connsiteY57" fmla="*/ 21487 h 563091"/>
                <a:gd name="connsiteX58" fmla="*/ 203775 w 273496"/>
                <a:gd name="connsiteY58" fmla="*/ 24149 h 563091"/>
                <a:gd name="connsiteX59" fmla="*/ 201050 w 273496"/>
                <a:gd name="connsiteY59" fmla="*/ 24149 h 563091"/>
                <a:gd name="connsiteX60" fmla="*/ 198388 w 273496"/>
                <a:gd name="connsiteY60" fmla="*/ 26811 h 563091"/>
                <a:gd name="connsiteX61" fmla="*/ 198388 w 273496"/>
                <a:gd name="connsiteY61" fmla="*/ 29537 h 563091"/>
                <a:gd name="connsiteX62" fmla="*/ 201050 w 273496"/>
                <a:gd name="connsiteY62" fmla="*/ 29537 h 563091"/>
                <a:gd name="connsiteX63" fmla="*/ 203775 w 273496"/>
                <a:gd name="connsiteY63" fmla="*/ 26811 h 563091"/>
                <a:gd name="connsiteX64" fmla="*/ 206437 w 273496"/>
                <a:gd name="connsiteY64" fmla="*/ 26811 h 563091"/>
                <a:gd name="connsiteX65" fmla="*/ 206437 w 273496"/>
                <a:gd name="connsiteY65" fmla="*/ 29537 h 563091"/>
                <a:gd name="connsiteX66" fmla="*/ 209099 w 273496"/>
                <a:gd name="connsiteY66" fmla="*/ 29537 h 563091"/>
                <a:gd name="connsiteX67" fmla="*/ 209099 w 273496"/>
                <a:gd name="connsiteY67" fmla="*/ 32198 h 563091"/>
                <a:gd name="connsiteX68" fmla="*/ 211825 w 273496"/>
                <a:gd name="connsiteY68" fmla="*/ 32198 h 563091"/>
                <a:gd name="connsiteX69" fmla="*/ 211825 w 273496"/>
                <a:gd name="connsiteY69" fmla="*/ 29537 h 563091"/>
                <a:gd name="connsiteX70" fmla="*/ 214487 w 273496"/>
                <a:gd name="connsiteY70" fmla="*/ 29537 h 563091"/>
                <a:gd name="connsiteX71" fmla="*/ 214487 w 273496"/>
                <a:gd name="connsiteY71" fmla="*/ 32198 h 563091"/>
                <a:gd name="connsiteX72" fmla="*/ 249347 w 273496"/>
                <a:gd name="connsiteY72" fmla="*/ 42910 h 563091"/>
                <a:gd name="connsiteX73" fmla="*/ 252009 w 273496"/>
                <a:gd name="connsiteY73" fmla="*/ 88482 h 563091"/>
                <a:gd name="connsiteX74" fmla="*/ 273496 w 273496"/>
                <a:gd name="connsiteY74" fmla="*/ 115293 h 563091"/>
                <a:gd name="connsiteX75" fmla="*/ 270771 w 273496"/>
                <a:gd name="connsiteY75" fmla="*/ 118018 h 563091"/>
                <a:gd name="connsiteX76" fmla="*/ 268109 w 273496"/>
                <a:gd name="connsiteY76" fmla="*/ 118018 h 563091"/>
                <a:gd name="connsiteX77" fmla="*/ 268109 w 273496"/>
                <a:gd name="connsiteY77" fmla="*/ 120681 h 563091"/>
                <a:gd name="connsiteX78" fmla="*/ 265446 w 273496"/>
                <a:gd name="connsiteY78" fmla="*/ 120681 h 563091"/>
                <a:gd name="connsiteX79" fmla="*/ 262721 w 273496"/>
                <a:gd name="connsiteY79" fmla="*/ 120681 h 563091"/>
                <a:gd name="connsiteX80" fmla="*/ 260059 w 273496"/>
                <a:gd name="connsiteY80" fmla="*/ 120681 h 563091"/>
                <a:gd name="connsiteX81" fmla="*/ 257397 w 273496"/>
                <a:gd name="connsiteY81" fmla="*/ 120681 h 563091"/>
                <a:gd name="connsiteX82" fmla="*/ 257397 w 273496"/>
                <a:gd name="connsiteY82" fmla="*/ 123343 h 563091"/>
                <a:gd name="connsiteX83" fmla="*/ 254671 w 273496"/>
                <a:gd name="connsiteY83" fmla="*/ 126068 h 563091"/>
                <a:gd name="connsiteX84" fmla="*/ 249347 w 273496"/>
                <a:gd name="connsiteY84" fmla="*/ 126068 h 563091"/>
                <a:gd name="connsiteX85" fmla="*/ 246685 w 273496"/>
                <a:gd name="connsiteY85" fmla="*/ 126068 h 563091"/>
                <a:gd name="connsiteX86" fmla="*/ 243960 w 273496"/>
                <a:gd name="connsiteY86" fmla="*/ 126068 h 563091"/>
                <a:gd name="connsiteX87" fmla="*/ 241298 w 273496"/>
                <a:gd name="connsiteY87" fmla="*/ 126068 h 563091"/>
                <a:gd name="connsiteX88" fmla="*/ 238636 w 273496"/>
                <a:gd name="connsiteY88" fmla="*/ 126068 h 563091"/>
                <a:gd name="connsiteX89" fmla="*/ 238636 w 273496"/>
                <a:gd name="connsiteY89" fmla="*/ 128730 h 563091"/>
                <a:gd name="connsiteX90" fmla="*/ 235910 w 273496"/>
                <a:gd name="connsiteY90" fmla="*/ 128730 h 563091"/>
                <a:gd name="connsiteX91" fmla="*/ 235910 w 273496"/>
                <a:gd name="connsiteY91" fmla="*/ 131392 h 563091"/>
                <a:gd name="connsiteX92" fmla="*/ 235910 w 273496"/>
                <a:gd name="connsiteY92" fmla="*/ 134118 h 563091"/>
                <a:gd name="connsiteX93" fmla="*/ 233248 w 273496"/>
                <a:gd name="connsiteY93" fmla="*/ 134118 h 563091"/>
                <a:gd name="connsiteX94" fmla="*/ 233248 w 273496"/>
                <a:gd name="connsiteY94" fmla="*/ 136780 h 563091"/>
                <a:gd name="connsiteX95" fmla="*/ 233248 w 273496"/>
                <a:gd name="connsiteY95" fmla="*/ 139442 h 563091"/>
                <a:gd name="connsiteX96" fmla="*/ 233248 w 273496"/>
                <a:gd name="connsiteY96" fmla="*/ 142167 h 563091"/>
                <a:gd name="connsiteX97" fmla="*/ 233248 w 273496"/>
                <a:gd name="connsiteY97" fmla="*/ 144830 h 563091"/>
                <a:gd name="connsiteX98" fmla="*/ 233248 w 273496"/>
                <a:gd name="connsiteY98" fmla="*/ 147491 h 563091"/>
                <a:gd name="connsiteX99" fmla="*/ 235910 w 273496"/>
                <a:gd name="connsiteY99" fmla="*/ 147491 h 563091"/>
                <a:gd name="connsiteX100" fmla="*/ 235910 w 273496"/>
                <a:gd name="connsiteY100" fmla="*/ 150153 h 563091"/>
                <a:gd name="connsiteX101" fmla="*/ 238636 w 273496"/>
                <a:gd name="connsiteY101" fmla="*/ 150153 h 563091"/>
                <a:gd name="connsiteX102" fmla="*/ 238636 w 273496"/>
                <a:gd name="connsiteY102" fmla="*/ 152879 h 563091"/>
                <a:gd name="connsiteX103" fmla="*/ 241298 w 273496"/>
                <a:gd name="connsiteY103" fmla="*/ 155541 h 563091"/>
                <a:gd name="connsiteX104" fmla="*/ 241298 w 273496"/>
                <a:gd name="connsiteY104" fmla="*/ 158203 h 563091"/>
                <a:gd name="connsiteX105" fmla="*/ 241298 w 273496"/>
                <a:gd name="connsiteY105" fmla="*/ 160929 h 563091"/>
                <a:gd name="connsiteX106" fmla="*/ 238636 w 273496"/>
                <a:gd name="connsiteY106" fmla="*/ 160929 h 563091"/>
                <a:gd name="connsiteX107" fmla="*/ 238636 w 273496"/>
                <a:gd name="connsiteY107" fmla="*/ 163591 h 563091"/>
                <a:gd name="connsiteX108" fmla="*/ 241298 w 273496"/>
                <a:gd name="connsiteY108" fmla="*/ 163591 h 563091"/>
                <a:gd name="connsiteX109" fmla="*/ 241298 w 273496"/>
                <a:gd name="connsiteY109" fmla="*/ 166253 h 563091"/>
                <a:gd name="connsiteX110" fmla="*/ 243960 w 273496"/>
                <a:gd name="connsiteY110" fmla="*/ 166253 h 563091"/>
                <a:gd name="connsiteX111" fmla="*/ 243960 w 273496"/>
                <a:gd name="connsiteY111" fmla="*/ 168978 h 563091"/>
                <a:gd name="connsiteX112" fmla="*/ 243960 w 273496"/>
                <a:gd name="connsiteY112" fmla="*/ 171640 h 563091"/>
                <a:gd name="connsiteX113" fmla="*/ 246685 w 273496"/>
                <a:gd name="connsiteY113" fmla="*/ 171640 h 563091"/>
                <a:gd name="connsiteX114" fmla="*/ 249347 w 273496"/>
                <a:gd name="connsiteY114" fmla="*/ 174302 h 563091"/>
                <a:gd name="connsiteX115" fmla="*/ 249347 w 273496"/>
                <a:gd name="connsiteY115" fmla="*/ 176964 h 563091"/>
                <a:gd name="connsiteX116" fmla="*/ 249347 w 273496"/>
                <a:gd name="connsiteY116" fmla="*/ 179690 h 563091"/>
                <a:gd name="connsiteX117" fmla="*/ 252009 w 273496"/>
                <a:gd name="connsiteY117" fmla="*/ 182352 h 563091"/>
                <a:gd name="connsiteX118" fmla="*/ 252009 w 273496"/>
                <a:gd name="connsiteY118" fmla="*/ 185014 h 563091"/>
                <a:gd name="connsiteX119" fmla="*/ 254671 w 273496"/>
                <a:gd name="connsiteY119" fmla="*/ 185014 h 563091"/>
                <a:gd name="connsiteX120" fmla="*/ 254671 w 273496"/>
                <a:gd name="connsiteY120" fmla="*/ 187739 h 563091"/>
                <a:gd name="connsiteX121" fmla="*/ 254671 w 273496"/>
                <a:gd name="connsiteY121" fmla="*/ 190402 h 563091"/>
                <a:gd name="connsiteX122" fmla="*/ 254671 w 273496"/>
                <a:gd name="connsiteY122" fmla="*/ 193064 h 563091"/>
                <a:gd name="connsiteX123" fmla="*/ 252009 w 273496"/>
                <a:gd name="connsiteY123" fmla="*/ 193064 h 563091"/>
                <a:gd name="connsiteX124" fmla="*/ 252009 w 273496"/>
                <a:gd name="connsiteY124" fmla="*/ 195789 h 563091"/>
                <a:gd name="connsiteX125" fmla="*/ 249347 w 273496"/>
                <a:gd name="connsiteY125" fmla="*/ 195789 h 563091"/>
                <a:gd name="connsiteX126" fmla="*/ 246685 w 273496"/>
                <a:gd name="connsiteY126" fmla="*/ 195789 h 563091"/>
                <a:gd name="connsiteX127" fmla="*/ 243960 w 273496"/>
                <a:gd name="connsiteY127" fmla="*/ 198451 h 563091"/>
                <a:gd name="connsiteX128" fmla="*/ 241298 w 273496"/>
                <a:gd name="connsiteY128" fmla="*/ 198451 h 563091"/>
                <a:gd name="connsiteX129" fmla="*/ 241298 w 273496"/>
                <a:gd name="connsiteY129" fmla="*/ 201113 h 563091"/>
                <a:gd name="connsiteX130" fmla="*/ 238636 w 273496"/>
                <a:gd name="connsiteY130" fmla="*/ 201113 h 563091"/>
                <a:gd name="connsiteX131" fmla="*/ 238636 w 273496"/>
                <a:gd name="connsiteY131" fmla="*/ 203839 h 563091"/>
                <a:gd name="connsiteX132" fmla="*/ 235910 w 273496"/>
                <a:gd name="connsiteY132" fmla="*/ 203839 h 563091"/>
                <a:gd name="connsiteX133" fmla="*/ 233248 w 273496"/>
                <a:gd name="connsiteY133" fmla="*/ 201113 h 563091"/>
                <a:gd name="connsiteX134" fmla="*/ 230586 w 273496"/>
                <a:gd name="connsiteY134" fmla="*/ 201113 h 563091"/>
                <a:gd name="connsiteX135" fmla="*/ 227861 w 273496"/>
                <a:gd name="connsiteY135" fmla="*/ 201113 h 563091"/>
                <a:gd name="connsiteX136" fmla="*/ 187676 w 273496"/>
                <a:gd name="connsiteY136" fmla="*/ 201113 h 563091"/>
                <a:gd name="connsiteX137" fmla="*/ 160865 w 273496"/>
                <a:gd name="connsiteY137" fmla="*/ 227924 h 563091"/>
                <a:gd name="connsiteX138" fmla="*/ 139378 w 273496"/>
                <a:gd name="connsiteY138" fmla="*/ 222600 h 563091"/>
                <a:gd name="connsiteX139" fmla="*/ 131392 w 273496"/>
                <a:gd name="connsiteY139" fmla="*/ 246685 h 563091"/>
                <a:gd name="connsiteX140" fmla="*/ 131392 w 273496"/>
                <a:gd name="connsiteY140" fmla="*/ 249411 h 563091"/>
                <a:gd name="connsiteX141" fmla="*/ 131392 w 273496"/>
                <a:gd name="connsiteY141" fmla="*/ 252073 h 563091"/>
                <a:gd name="connsiteX142" fmla="*/ 131392 w 273496"/>
                <a:gd name="connsiteY142" fmla="*/ 254735 h 563091"/>
                <a:gd name="connsiteX143" fmla="*/ 128667 w 273496"/>
                <a:gd name="connsiteY143" fmla="*/ 254735 h 563091"/>
                <a:gd name="connsiteX144" fmla="*/ 128667 w 273496"/>
                <a:gd name="connsiteY144" fmla="*/ 257460 h 563091"/>
                <a:gd name="connsiteX145" fmla="*/ 131392 w 273496"/>
                <a:gd name="connsiteY145" fmla="*/ 260123 h 563091"/>
                <a:gd name="connsiteX146" fmla="*/ 134054 w 273496"/>
                <a:gd name="connsiteY146" fmla="*/ 262785 h 563091"/>
                <a:gd name="connsiteX147" fmla="*/ 136716 w 273496"/>
                <a:gd name="connsiteY147" fmla="*/ 262785 h 563091"/>
                <a:gd name="connsiteX148" fmla="*/ 136716 w 273496"/>
                <a:gd name="connsiteY148" fmla="*/ 265446 h 563091"/>
                <a:gd name="connsiteX149" fmla="*/ 139378 w 273496"/>
                <a:gd name="connsiteY149" fmla="*/ 265446 h 563091"/>
                <a:gd name="connsiteX150" fmla="*/ 139378 w 273496"/>
                <a:gd name="connsiteY150" fmla="*/ 268172 h 563091"/>
                <a:gd name="connsiteX151" fmla="*/ 142104 w 273496"/>
                <a:gd name="connsiteY151" fmla="*/ 268172 h 563091"/>
                <a:gd name="connsiteX152" fmla="*/ 142104 w 273496"/>
                <a:gd name="connsiteY152" fmla="*/ 270834 h 563091"/>
                <a:gd name="connsiteX153" fmla="*/ 144766 w 273496"/>
                <a:gd name="connsiteY153" fmla="*/ 270834 h 563091"/>
                <a:gd name="connsiteX154" fmla="*/ 144766 w 273496"/>
                <a:gd name="connsiteY154" fmla="*/ 273496 h 563091"/>
                <a:gd name="connsiteX155" fmla="*/ 144766 w 273496"/>
                <a:gd name="connsiteY155" fmla="*/ 276222 h 563091"/>
                <a:gd name="connsiteX156" fmla="*/ 147428 w 273496"/>
                <a:gd name="connsiteY156" fmla="*/ 276222 h 563091"/>
                <a:gd name="connsiteX157" fmla="*/ 147428 w 273496"/>
                <a:gd name="connsiteY157" fmla="*/ 278884 h 563091"/>
                <a:gd name="connsiteX158" fmla="*/ 147428 w 273496"/>
                <a:gd name="connsiteY158" fmla="*/ 281546 h 563091"/>
                <a:gd name="connsiteX159" fmla="*/ 147428 w 273496"/>
                <a:gd name="connsiteY159" fmla="*/ 284271 h 563091"/>
                <a:gd name="connsiteX160" fmla="*/ 144766 w 273496"/>
                <a:gd name="connsiteY160" fmla="*/ 289595 h 563091"/>
                <a:gd name="connsiteX161" fmla="*/ 144766 w 273496"/>
                <a:gd name="connsiteY161" fmla="*/ 292321 h 563091"/>
                <a:gd name="connsiteX162" fmla="*/ 144766 w 273496"/>
                <a:gd name="connsiteY162" fmla="*/ 294983 h 563091"/>
                <a:gd name="connsiteX163" fmla="*/ 144766 w 273496"/>
                <a:gd name="connsiteY163" fmla="*/ 297645 h 563091"/>
                <a:gd name="connsiteX164" fmla="*/ 144766 w 273496"/>
                <a:gd name="connsiteY164" fmla="*/ 300307 h 563091"/>
                <a:gd name="connsiteX165" fmla="*/ 142104 w 273496"/>
                <a:gd name="connsiteY165" fmla="*/ 300307 h 563091"/>
                <a:gd name="connsiteX166" fmla="*/ 142104 w 273496"/>
                <a:gd name="connsiteY166" fmla="*/ 303032 h 563091"/>
                <a:gd name="connsiteX167" fmla="*/ 144766 w 273496"/>
                <a:gd name="connsiteY167" fmla="*/ 305694 h 563091"/>
                <a:gd name="connsiteX168" fmla="*/ 144766 w 273496"/>
                <a:gd name="connsiteY168" fmla="*/ 308357 h 563091"/>
                <a:gd name="connsiteX169" fmla="*/ 147428 w 273496"/>
                <a:gd name="connsiteY169" fmla="*/ 311082 h 563091"/>
                <a:gd name="connsiteX170" fmla="*/ 147428 w 273496"/>
                <a:gd name="connsiteY170" fmla="*/ 313744 h 563091"/>
                <a:gd name="connsiteX171" fmla="*/ 150153 w 273496"/>
                <a:gd name="connsiteY171" fmla="*/ 313744 h 563091"/>
                <a:gd name="connsiteX172" fmla="*/ 150153 w 273496"/>
                <a:gd name="connsiteY172" fmla="*/ 316406 h 563091"/>
                <a:gd name="connsiteX173" fmla="*/ 150153 w 273496"/>
                <a:gd name="connsiteY173" fmla="*/ 319132 h 563091"/>
                <a:gd name="connsiteX174" fmla="*/ 152816 w 273496"/>
                <a:gd name="connsiteY174" fmla="*/ 321794 h 563091"/>
                <a:gd name="connsiteX175" fmla="*/ 152816 w 273496"/>
                <a:gd name="connsiteY175" fmla="*/ 324456 h 563091"/>
                <a:gd name="connsiteX176" fmla="*/ 152816 w 273496"/>
                <a:gd name="connsiteY176" fmla="*/ 327118 h 563091"/>
                <a:gd name="connsiteX177" fmla="*/ 155478 w 273496"/>
                <a:gd name="connsiteY177" fmla="*/ 327118 h 563091"/>
                <a:gd name="connsiteX178" fmla="*/ 155478 w 273496"/>
                <a:gd name="connsiteY178" fmla="*/ 329843 h 563091"/>
                <a:gd name="connsiteX179" fmla="*/ 158203 w 273496"/>
                <a:gd name="connsiteY179" fmla="*/ 332505 h 563091"/>
                <a:gd name="connsiteX180" fmla="*/ 160865 w 273496"/>
                <a:gd name="connsiteY180" fmla="*/ 335167 h 563091"/>
                <a:gd name="connsiteX181" fmla="*/ 160865 w 273496"/>
                <a:gd name="connsiteY181" fmla="*/ 337893 h 563091"/>
                <a:gd name="connsiteX182" fmla="*/ 163527 w 273496"/>
                <a:gd name="connsiteY182" fmla="*/ 337893 h 563091"/>
                <a:gd name="connsiteX183" fmla="*/ 163527 w 273496"/>
                <a:gd name="connsiteY183" fmla="*/ 340555 h 563091"/>
                <a:gd name="connsiteX184" fmla="*/ 160865 w 273496"/>
                <a:gd name="connsiteY184" fmla="*/ 340555 h 563091"/>
                <a:gd name="connsiteX185" fmla="*/ 158203 w 273496"/>
                <a:gd name="connsiteY185" fmla="*/ 343217 h 563091"/>
                <a:gd name="connsiteX186" fmla="*/ 155478 w 273496"/>
                <a:gd name="connsiteY186" fmla="*/ 343217 h 563091"/>
                <a:gd name="connsiteX187" fmla="*/ 152816 w 273496"/>
                <a:gd name="connsiteY187" fmla="*/ 343217 h 563091"/>
                <a:gd name="connsiteX188" fmla="*/ 150153 w 273496"/>
                <a:gd name="connsiteY188" fmla="*/ 343217 h 563091"/>
                <a:gd name="connsiteX189" fmla="*/ 150153 w 273496"/>
                <a:gd name="connsiteY189" fmla="*/ 345942 h 563091"/>
                <a:gd name="connsiteX190" fmla="*/ 147428 w 273496"/>
                <a:gd name="connsiteY190" fmla="*/ 345942 h 563091"/>
                <a:gd name="connsiteX191" fmla="*/ 144766 w 273496"/>
                <a:gd name="connsiteY191" fmla="*/ 348604 h 563091"/>
                <a:gd name="connsiteX192" fmla="*/ 142104 w 273496"/>
                <a:gd name="connsiteY192" fmla="*/ 351266 h 563091"/>
                <a:gd name="connsiteX193" fmla="*/ 139378 w 273496"/>
                <a:gd name="connsiteY193" fmla="*/ 351266 h 563091"/>
                <a:gd name="connsiteX194" fmla="*/ 139378 w 273496"/>
                <a:gd name="connsiteY194" fmla="*/ 353929 h 563091"/>
                <a:gd name="connsiteX195" fmla="*/ 136716 w 273496"/>
                <a:gd name="connsiteY195" fmla="*/ 353929 h 563091"/>
                <a:gd name="connsiteX196" fmla="*/ 136716 w 273496"/>
                <a:gd name="connsiteY196" fmla="*/ 356654 h 563091"/>
                <a:gd name="connsiteX197" fmla="*/ 134054 w 273496"/>
                <a:gd name="connsiteY197" fmla="*/ 359316 h 563091"/>
                <a:gd name="connsiteX198" fmla="*/ 134054 w 273496"/>
                <a:gd name="connsiteY198" fmla="*/ 361978 h 563091"/>
                <a:gd name="connsiteX199" fmla="*/ 134054 w 273496"/>
                <a:gd name="connsiteY199" fmla="*/ 364704 h 563091"/>
                <a:gd name="connsiteX200" fmla="*/ 136716 w 273496"/>
                <a:gd name="connsiteY200" fmla="*/ 364704 h 563091"/>
                <a:gd name="connsiteX201" fmla="*/ 139378 w 273496"/>
                <a:gd name="connsiteY201" fmla="*/ 364704 h 563091"/>
                <a:gd name="connsiteX202" fmla="*/ 142104 w 273496"/>
                <a:gd name="connsiteY202" fmla="*/ 364704 h 563091"/>
                <a:gd name="connsiteX203" fmla="*/ 144766 w 273496"/>
                <a:gd name="connsiteY203" fmla="*/ 364704 h 563091"/>
                <a:gd name="connsiteX204" fmla="*/ 144766 w 273496"/>
                <a:gd name="connsiteY204" fmla="*/ 367366 h 563091"/>
                <a:gd name="connsiteX205" fmla="*/ 147428 w 273496"/>
                <a:gd name="connsiteY205" fmla="*/ 370028 h 563091"/>
                <a:gd name="connsiteX206" fmla="*/ 150153 w 273496"/>
                <a:gd name="connsiteY206" fmla="*/ 370028 h 563091"/>
                <a:gd name="connsiteX207" fmla="*/ 152816 w 273496"/>
                <a:gd name="connsiteY207" fmla="*/ 370028 h 563091"/>
                <a:gd name="connsiteX208" fmla="*/ 155478 w 273496"/>
                <a:gd name="connsiteY208" fmla="*/ 372753 h 563091"/>
                <a:gd name="connsiteX209" fmla="*/ 155478 w 273496"/>
                <a:gd name="connsiteY209" fmla="*/ 375415 h 563091"/>
                <a:gd name="connsiteX210" fmla="*/ 158203 w 273496"/>
                <a:gd name="connsiteY210" fmla="*/ 378078 h 563091"/>
                <a:gd name="connsiteX211" fmla="*/ 158203 w 273496"/>
                <a:gd name="connsiteY211" fmla="*/ 380803 h 563091"/>
                <a:gd name="connsiteX212" fmla="*/ 158203 w 273496"/>
                <a:gd name="connsiteY212" fmla="*/ 383465 h 563091"/>
                <a:gd name="connsiteX213" fmla="*/ 160865 w 273496"/>
                <a:gd name="connsiteY213" fmla="*/ 383465 h 563091"/>
                <a:gd name="connsiteX214" fmla="*/ 160865 w 273496"/>
                <a:gd name="connsiteY214" fmla="*/ 386127 h 563091"/>
                <a:gd name="connsiteX215" fmla="*/ 136716 w 273496"/>
                <a:gd name="connsiteY215" fmla="*/ 439749 h 563091"/>
                <a:gd name="connsiteX216" fmla="*/ 134054 w 273496"/>
                <a:gd name="connsiteY216" fmla="*/ 471947 h 563091"/>
                <a:gd name="connsiteX217" fmla="*/ 150153 w 273496"/>
                <a:gd name="connsiteY217" fmla="*/ 488046 h 563091"/>
                <a:gd name="connsiteX218" fmla="*/ 147428 w 273496"/>
                <a:gd name="connsiteY218" fmla="*/ 498758 h 563091"/>
                <a:gd name="connsiteX219" fmla="*/ 176964 w 273496"/>
                <a:gd name="connsiteY219" fmla="*/ 528231 h 563091"/>
                <a:gd name="connsiteX220" fmla="*/ 176964 w 273496"/>
                <a:gd name="connsiteY220" fmla="*/ 530956 h 563091"/>
                <a:gd name="connsiteX221" fmla="*/ 179626 w 273496"/>
                <a:gd name="connsiteY221" fmla="*/ 530956 h 563091"/>
                <a:gd name="connsiteX222" fmla="*/ 179626 w 273496"/>
                <a:gd name="connsiteY222" fmla="*/ 533618 h 563091"/>
                <a:gd name="connsiteX223" fmla="*/ 182288 w 273496"/>
                <a:gd name="connsiteY223" fmla="*/ 536280 h 563091"/>
                <a:gd name="connsiteX224" fmla="*/ 182288 w 273496"/>
                <a:gd name="connsiteY224" fmla="*/ 538943 h 563091"/>
                <a:gd name="connsiteX225" fmla="*/ 182288 w 273496"/>
                <a:gd name="connsiteY225" fmla="*/ 541668 h 563091"/>
                <a:gd name="connsiteX226" fmla="*/ 179626 w 273496"/>
                <a:gd name="connsiteY226" fmla="*/ 541668 h 563091"/>
                <a:gd name="connsiteX227" fmla="*/ 179626 w 273496"/>
                <a:gd name="connsiteY227" fmla="*/ 544330 h 563091"/>
                <a:gd name="connsiteX228" fmla="*/ 182288 w 273496"/>
                <a:gd name="connsiteY228" fmla="*/ 544330 h 563091"/>
                <a:gd name="connsiteX229" fmla="*/ 182288 w 273496"/>
                <a:gd name="connsiteY229" fmla="*/ 546992 h 563091"/>
                <a:gd name="connsiteX230" fmla="*/ 179626 w 273496"/>
                <a:gd name="connsiteY230" fmla="*/ 546992 h 563091"/>
                <a:gd name="connsiteX231" fmla="*/ 176964 w 273496"/>
                <a:gd name="connsiteY231" fmla="*/ 544330 h 563091"/>
                <a:gd name="connsiteX232" fmla="*/ 174239 w 273496"/>
                <a:gd name="connsiteY232" fmla="*/ 546992 h 563091"/>
                <a:gd name="connsiteX233" fmla="*/ 171577 w 273496"/>
                <a:gd name="connsiteY233" fmla="*/ 546992 h 563091"/>
                <a:gd name="connsiteX234" fmla="*/ 168915 w 273496"/>
                <a:gd name="connsiteY234" fmla="*/ 546992 h 563091"/>
                <a:gd name="connsiteX235" fmla="*/ 166189 w 273496"/>
                <a:gd name="connsiteY235" fmla="*/ 549717 h 563091"/>
                <a:gd name="connsiteX236" fmla="*/ 163527 w 273496"/>
                <a:gd name="connsiteY236" fmla="*/ 549717 h 563091"/>
                <a:gd name="connsiteX237" fmla="*/ 160865 w 273496"/>
                <a:gd name="connsiteY237" fmla="*/ 549717 h 563091"/>
                <a:gd name="connsiteX238" fmla="*/ 158203 w 273496"/>
                <a:gd name="connsiteY238" fmla="*/ 549717 h 563091"/>
                <a:gd name="connsiteX239" fmla="*/ 158203 w 273496"/>
                <a:gd name="connsiteY239" fmla="*/ 552380 h 563091"/>
                <a:gd name="connsiteX240" fmla="*/ 155478 w 273496"/>
                <a:gd name="connsiteY240" fmla="*/ 552380 h 563091"/>
                <a:gd name="connsiteX241" fmla="*/ 152816 w 273496"/>
                <a:gd name="connsiteY241" fmla="*/ 552380 h 563091"/>
                <a:gd name="connsiteX242" fmla="*/ 150153 w 273496"/>
                <a:gd name="connsiteY242" fmla="*/ 552380 h 563091"/>
                <a:gd name="connsiteX243" fmla="*/ 150153 w 273496"/>
                <a:gd name="connsiteY243" fmla="*/ 555042 h 563091"/>
                <a:gd name="connsiteX244" fmla="*/ 147428 w 273496"/>
                <a:gd name="connsiteY244" fmla="*/ 555042 h 563091"/>
                <a:gd name="connsiteX245" fmla="*/ 144766 w 273496"/>
                <a:gd name="connsiteY245" fmla="*/ 555042 h 563091"/>
                <a:gd name="connsiteX246" fmla="*/ 142104 w 273496"/>
                <a:gd name="connsiteY246" fmla="*/ 555042 h 563091"/>
                <a:gd name="connsiteX247" fmla="*/ 139378 w 273496"/>
                <a:gd name="connsiteY247" fmla="*/ 555042 h 563091"/>
                <a:gd name="connsiteX248" fmla="*/ 139378 w 273496"/>
                <a:gd name="connsiteY248" fmla="*/ 557767 h 563091"/>
                <a:gd name="connsiteX249" fmla="*/ 136716 w 273496"/>
                <a:gd name="connsiteY249" fmla="*/ 557767 h 563091"/>
                <a:gd name="connsiteX250" fmla="*/ 134054 w 273496"/>
                <a:gd name="connsiteY250" fmla="*/ 557767 h 563091"/>
                <a:gd name="connsiteX251" fmla="*/ 134054 w 273496"/>
                <a:gd name="connsiteY251" fmla="*/ 560429 h 563091"/>
                <a:gd name="connsiteX252" fmla="*/ 123343 w 273496"/>
                <a:gd name="connsiteY252" fmla="*/ 563091 h 563091"/>
                <a:gd name="connsiteX253" fmla="*/ 134054 w 273496"/>
                <a:gd name="connsiteY253" fmla="*/ 538943 h 563091"/>
                <a:gd name="connsiteX254" fmla="*/ 88482 w 273496"/>
                <a:gd name="connsiteY254" fmla="*/ 514857 h 563091"/>
                <a:gd name="connsiteX255" fmla="*/ 85757 w 273496"/>
                <a:gd name="connsiteY255" fmla="*/ 482659 h 563091"/>
                <a:gd name="connsiteX256" fmla="*/ 83095 w 273496"/>
                <a:gd name="connsiteY256" fmla="*/ 453186 h 563091"/>
                <a:gd name="connsiteX257" fmla="*/ 56284 w 273496"/>
                <a:gd name="connsiteY257" fmla="*/ 426375 h 563091"/>
                <a:gd name="connsiteX258" fmla="*/ 56284 w 273496"/>
                <a:gd name="connsiteY258" fmla="*/ 426375 h 56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273496" h="563091">
                  <a:moveTo>
                    <a:pt x="56284" y="426375"/>
                  </a:moveTo>
                  <a:lnTo>
                    <a:pt x="34860" y="404888"/>
                  </a:lnTo>
                  <a:lnTo>
                    <a:pt x="5324" y="364704"/>
                  </a:lnTo>
                  <a:lnTo>
                    <a:pt x="0" y="327118"/>
                  </a:lnTo>
                  <a:lnTo>
                    <a:pt x="2662" y="300307"/>
                  </a:lnTo>
                  <a:lnTo>
                    <a:pt x="5324" y="297645"/>
                  </a:lnTo>
                  <a:lnTo>
                    <a:pt x="5324" y="294983"/>
                  </a:lnTo>
                  <a:lnTo>
                    <a:pt x="21423" y="286933"/>
                  </a:lnTo>
                  <a:lnTo>
                    <a:pt x="24085" y="286933"/>
                  </a:lnTo>
                  <a:lnTo>
                    <a:pt x="42910" y="276222"/>
                  </a:lnTo>
                  <a:lnTo>
                    <a:pt x="48234" y="273496"/>
                  </a:lnTo>
                  <a:lnTo>
                    <a:pt x="56284" y="265446"/>
                  </a:lnTo>
                  <a:lnTo>
                    <a:pt x="58946" y="254735"/>
                  </a:lnTo>
                  <a:lnTo>
                    <a:pt x="64333" y="244023"/>
                  </a:lnTo>
                  <a:lnTo>
                    <a:pt x="64333" y="241361"/>
                  </a:lnTo>
                  <a:lnTo>
                    <a:pt x="69721" y="249411"/>
                  </a:lnTo>
                  <a:lnTo>
                    <a:pt x="72383" y="241361"/>
                  </a:lnTo>
                  <a:lnTo>
                    <a:pt x="75045" y="241361"/>
                  </a:lnTo>
                  <a:lnTo>
                    <a:pt x="77707" y="235973"/>
                  </a:lnTo>
                  <a:lnTo>
                    <a:pt x="77707" y="233311"/>
                  </a:lnTo>
                  <a:lnTo>
                    <a:pt x="77707" y="230649"/>
                  </a:lnTo>
                  <a:lnTo>
                    <a:pt x="75045" y="225262"/>
                  </a:lnTo>
                  <a:lnTo>
                    <a:pt x="75045" y="219874"/>
                  </a:lnTo>
                  <a:lnTo>
                    <a:pt x="77707" y="214550"/>
                  </a:lnTo>
                  <a:lnTo>
                    <a:pt x="85757" y="211825"/>
                  </a:lnTo>
                  <a:lnTo>
                    <a:pt x="93806" y="179690"/>
                  </a:lnTo>
                  <a:lnTo>
                    <a:pt x="91144" y="179690"/>
                  </a:lnTo>
                  <a:lnTo>
                    <a:pt x="91144" y="176964"/>
                  </a:lnTo>
                  <a:lnTo>
                    <a:pt x="99194" y="166253"/>
                  </a:lnTo>
                  <a:lnTo>
                    <a:pt x="99194" y="160929"/>
                  </a:lnTo>
                  <a:lnTo>
                    <a:pt x="85757" y="158203"/>
                  </a:lnTo>
                  <a:lnTo>
                    <a:pt x="83095" y="147491"/>
                  </a:lnTo>
                  <a:lnTo>
                    <a:pt x="69721" y="144830"/>
                  </a:lnTo>
                  <a:lnTo>
                    <a:pt x="69721" y="139442"/>
                  </a:lnTo>
                  <a:lnTo>
                    <a:pt x="64333" y="131392"/>
                  </a:lnTo>
                  <a:lnTo>
                    <a:pt x="61671" y="131392"/>
                  </a:lnTo>
                  <a:lnTo>
                    <a:pt x="58946" y="131392"/>
                  </a:lnTo>
                  <a:lnTo>
                    <a:pt x="61671" y="123343"/>
                  </a:lnTo>
                  <a:lnTo>
                    <a:pt x="61671" y="118018"/>
                  </a:lnTo>
                  <a:lnTo>
                    <a:pt x="69721" y="109969"/>
                  </a:lnTo>
                  <a:lnTo>
                    <a:pt x="72383" y="104581"/>
                  </a:lnTo>
                  <a:lnTo>
                    <a:pt x="72383" y="91208"/>
                  </a:lnTo>
                  <a:lnTo>
                    <a:pt x="75045" y="88482"/>
                  </a:lnTo>
                  <a:lnTo>
                    <a:pt x="80433" y="77771"/>
                  </a:lnTo>
                  <a:lnTo>
                    <a:pt x="88482" y="64397"/>
                  </a:lnTo>
                  <a:lnTo>
                    <a:pt x="96532" y="45636"/>
                  </a:lnTo>
                  <a:lnTo>
                    <a:pt x="104581" y="40248"/>
                  </a:lnTo>
                  <a:lnTo>
                    <a:pt x="131392" y="29537"/>
                  </a:lnTo>
                  <a:lnTo>
                    <a:pt x="158203" y="18825"/>
                  </a:lnTo>
                  <a:lnTo>
                    <a:pt x="209099" y="0"/>
                  </a:lnTo>
                  <a:lnTo>
                    <a:pt x="195726" y="13437"/>
                  </a:lnTo>
                  <a:lnTo>
                    <a:pt x="195726" y="16099"/>
                  </a:lnTo>
                  <a:lnTo>
                    <a:pt x="195726" y="18825"/>
                  </a:lnTo>
                  <a:lnTo>
                    <a:pt x="198388" y="18825"/>
                  </a:lnTo>
                  <a:lnTo>
                    <a:pt x="198388" y="16099"/>
                  </a:lnTo>
                  <a:lnTo>
                    <a:pt x="201050" y="16099"/>
                  </a:lnTo>
                  <a:lnTo>
                    <a:pt x="201050" y="18825"/>
                  </a:lnTo>
                  <a:lnTo>
                    <a:pt x="203775" y="21487"/>
                  </a:lnTo>
                  <a:lnTo>
                    <a:pt x="203775" y="24149"/>
                  </a:lnTo>
                  <a:lnTo>
                    <a:pt x="201050" y="24149"/>
                  </a:lnTo>
                  <a:lnTo>
                    <a:pt x="198388" y="26811"/>
                  </a:lnTo>
                  <a:lnTo>
                    <a:pt x="198388" y="29537"/>
                  </a:lnTo>
                  <a:lnTo>
                    <a:pt x="201050" y="29537"/>
                  </a:lnTo>
                  <a:lnTo>
                    <a:pt x="203775" y="26811"/>
                  </a:lnTo>
                  <a:lnTo>
                    <a:pt x="206437" y="26811"/>
                  </a:lnTo>
                  <a:lnTo>
                    <a:pt x="206437" y="29537"/>
                  </a:lnTo>
                  <a:lnTo>
                    <a:pt x="209099" y="29537"/>
                  </a:lnTo>
                  <a:lnTo>
                    <a:pt x="209099" y="32198"/>
                  </a:lnTo>
                  <a:lnTo>
                    <a:pt x="211825" y="32198"/>
                  </a:lnTo>
                  <a:lnTo>
                    <a:pt x="211825" y="29537"/>
                  </a:lnTo>
                  <a:lnTo>
                    <a:pt x="214487" y="29537"/>
                  </a:lnTo>
                  <a:lnTo>
                    <a:pt x="214487" y="32198"/>
                  </a:lnTo>
                  <a:lnTo>
                    <a:pt x="249347" y="42910"/>
                  </a:lnTo>
                  <a:lnTo>
                    <a:pt x="252009" y="88482"/>
                  </a:lnTo>
                  <a:lnTo>
                    <a:pt x="273496" y="115293"/>
                  </a:lnTo>
                  <a:lnTo>
                    <a:pt x="270771" y="118018"/>
                  </a:lnTo>
                  <a:lnTo>
                    <a:pt x="268109" y="118018"/>
                  </a:lnTo>
                  <a:lnTo>
                    <a:pt x="268109" y="120681"/>
                  </a:lnTo>
                  <a:lnTo>
                    <a:pt x="265446" y="120681"/>
                  </a:lnTo>
                  <a:lnTo>
                    <a:pt x="262721" y="120681"/>
                  </a:lnTo>
                  <a:lnTo>
                    <a:pt x="260059" y="120681"/>
                  </a:lnTo>
                  <a:lnTo>
                    <a:pt x="257397" y="120681"/>
                  </a:lnTo>
                  <a:lnTo>
                    <a:pt x="257397" y="123343"/>
                  </a:lnTo>
                  <a:lnTo>
                    <a:pt x="254671" y="126068"/>
                  </a:lnTo>
                  <a:lnTo>
                    <a:pt x="249347" y="126068"/>
                  </a:lnTo>
                  <a:lnTo>
                    <a:pt x="246685" y="126068"/>
                  </a:lnTo>
                  <a:lnTo>
                    <a:pt x="243960" y="126068"/>
                  </a:lnTo>
                  <a:lnTo>
                    <a:pt x="241298" y="126068"/>
                  </a:lnTo>
                  <a:lnTo>
                    <a:pt x="238636" y="126068"/>
                  </a:lnTo>
                  <a:lnTo>
                    <a:pt x="238636" y="128730"/>
                  </a:lnTo>
                  <a:lnTo>
                    <a:pt x="235910" y="128730"/>
                  </a:lnTo>
                  <a:lnTo>
                    <a:pt x="235910" y="131392"/>
                  </a:lnTo>
                  <a:lnTo>
                    <a:pt x="235910" y="134118"/>
                  </a:lnTo>
                  <a:lnTo>
                    <a:pt x="233248" y="134118"/>
                  </a:lnTo>
                  <a:lnTo>
                    <a:pt x="233248" y="136780"/>
                  </a:lnTo>
                  <a:lnTo>
                    <a:pt x="233248" y="139442"/>
                  </a:lnTo>
                  <a:lnTo>
                    <a:pt x="233248" y="142167"/>
                  </a:lnTo>
                  <a:lnTo>
                    <a:pt x="233248" y="144830"/>
                  </a:lnTo>
                  <a:lnTo>
                    <a:pt x="233248" y="147491"/>
                  </a:lnTo>
                  <a:lnTo>
                    <a:pt x="235910" y="147491"/>
                  </a:lnTo>
                  <a:lnTo>
                    <a:pt x="235910" y="150153"/>
                  </a:lnTo>
                  <a:lnTo>
                    <a:pt x="238636" y="150153"/>
                  </a:lnTo>
                  <a:lnTo>
                    <a:pt x="238636" y="152879"/>
                  </a:lnTo>
                  <a:lnTo>
                    <a:pt x="241298" y="155541"/>
                  </a:lnTo>
                  <a:lnTo>
                    <a:pt x="241298" y="158203"/>
                  </a:lnTo>
                  <a:lnTo>
                    <a:pt x="241298" y="160929"/>
                  </a:lnTo>
                  <a:lnTo>
                    <a:pt x="238636" y="160929"/>
                  </a:lnTo>
                  <a:lnTo>
                    <a:pt x="238636" y="163591"/>
                  </a:lnTo>
                  <a:lnTo>
                    <a:pt x="241298" y="163591"/>
                  </a:lnTo>
                  <a:lnTo>
                    <a:pt x="241298" y="166253"/>
                  </a:lnTo>
                  <a:lnTo>
                    <a:pt x="243960" y="166253"/>
                  </a:lnTo>
                  <a:lnTo>
                    <a:pt x="243960" y="168978"/>
                  </a:lnTo>
                  <a:lnTo>
                    <a:pt x="243960" y="171640"/>
                  </a:lnTo>
                  <a:lnTo>
                    <a:pt x="246685" y="171640"/>
                  </a:lnTo>
                  <a:lnTo>
                    <a:pt x="249347" y="174302"/>
                  </a:lnTo>
                  <a:lnTo>
                    <a:pt x="249347" y="176964"/>
                  </a:lnTo>
                  <a:lnTo>
                    <a:pt x="249347" y="179690"/>
                  </a:lnTo>
                  <a:lnTo>
                    <a:pt x="252009" y="182352"/>
                  </a:lnTo>
                  <a:lnTo>
                    <a:pt x="252009" y="185014"/>
                  </a:lnTo>
                  <a:lnTo>
                    <a:pt x="254671" y="185014"/>
                  </a:lnTo>
                  <a:lnTo>
                    <a:pt x="254671" y="187739"/>
                  </a:lnTo>
                  <a:lnTo>
                    <a:pt x="254671" y="190402"/>
                  </a:lnTo>
                  <a:lnTo>
                    <a:pt x="254671" y="193064"/>
                  </a:lnTo>
                  <a:lnTo>
                    <a:pt x="252009" y="193064"/>
                  </a:lnTo>
                  <a:lnTo>
                    <a:pt x="252009" y="195789"/>
                  </a:lnTo>
                  <a:lnTo>
                    <a:pt x="249347" y="195789"/>
                  </a:lnTo>
                  <a:lnTo>
                    <a:pt x="246685" y="195789"/>
                  </a:lnTo>
                  <a:lnTo>
                    <a:pt x="243960" y="198451"/>
                  </a:lnTo>
                  <a:lnTo>
                    <a:pt x="241298" y="198451"/>
                  </a:lnTo>
                  <a:lnTo>
                    <a:pt x="241298" y="201113"/>
                  </a:lnTo>
                  <a:lnTo>
                    <a:pt x="238636" y="201113"/>
                  </a:lnTo>
                  <a:lnTo>
                    <a:pt x="238636" y="203839"/>
                  </a:lnTo>
                  <a:lnTo>
                    <a:pt x="235910" y="203839"/>
                  </a:lnTo>
                  <a:lnTo>
                    <a:pt x="233248" y="201113"/>
                  </a:lnTo>
                  <a:lnTo>
                    <a:pt x="230586" y="201113"/>
                  </a:lnTo>
                  <a:lnTo>
                    <a:pt x="227861" y="201113"/>
                  </a:lnTo>
                  <a:lnTo>
                    <a:pt x="187676" y="201113"/>
                  </a:lnTo>
                  <a:lnTo>
                    <a:pt x="160865" y="227924"/>
                  </a:lnTo>
                  <a:lnTo>
                    <a:pt x="139378" y="222600"/>
                  </a:lnTo>
                  <a:lnTo>
                    <a:pt x="131392" y="246685"/>
                  </a:lnTo>
                  <a:lnTo>
                    <a:pt x="131392" y="249411"/>
                  </a:lnTo>
                  <a:lnTo>
                    <a:pt x="131392" y="252073"/>
                  </a:lnTo>
                  <a:lnTo>
                    <a:pt x="131392" y="254735"/>
                  </a:lnTo>
                  <a:lnTo>
                    <a:pt x="128667" y="254735"/>
                  </a:lnTo>
                  <a:lnTo>
                    <a:pt x="128667" y="257460"/>
                  </a:lnTo>
                  <a:lnTo>
                    <a:pt x="131392" y="260123"/>
                  </a:lnTo>
                  <a:lnTo>
                    <a:pt x="134054" y="262785"/>
                  </a:lnTo>
                  <a:lnTo>
                    <a:pt x="136716" y="262785"/>
                  </a:lnTo>
                  <a:lnTo>
                    <a:pt x="136716" y="265446"/>
                  </a:lnTo>
                  <a:lnTo>
                    <a:pt x="139378" y="265446"/>
                  </a:lnTo>
                  <a:lnTo>
                    <a:pt x="139378" y="268172"/>
                  </a:lnTo>
                  <a:lnTo>
                    <a:pt x="142104" y="268172"/>
                  </a:lnTo>
                  <a:lnTo>
                    <a:pt x="142104" y="270834"/>
                  </a:lnTo>
                  <a:lnTo>
                    <a:pt x="144766" y="270834"/>
                  </a:lnTo>
                  <a:lnTo>
                    <a:pt x="144766" y="273496"/>
                  </a:lnTo>
                  <a:lnTo>
                    <a:pt x="144766" y="276222"/>
                  </a:lnTo>
                  <a:lnTo>
                    <a:pt x="147428" y="276222"/>
                  </a:lnTo>
                  <a:lnTo>
                    <a:pt x="147428" y="278884"/>
                  </a:lnTo>
                  <a:lnTo>
                    <a:pt x="147428" y="281546"/>
                  </a:lnTo>
                  <a:lnTo>
                    <a:pt x="147428" y="284271"/>
                  </a:lnTo>
                  <a:lnTo>
                    <a:pt x="144766" y="289595"/>
                  </a:lnTo>
                  <a:lnTo>
                    <a:pt x="144766" y="292321"/>
                  </a:lnTo>
                  <a:lnTo>
                    <a:pt x="144766" y="294983"/>
                  </a:lnTo>
                  <a:lnTo>
                    <a:pt x="144766" y="297645"/>
                  </a:lnTo>
                  <a:lnTo>
                    <a:pt x="144766" y="300307"/>
                  </a:lnTo>
                  <a:lnTo>
                    <a:pt x="142104" y="300307"/>
                  </a:lnTo>
                  <a:lnTo>
                    <a:pt x="142104" y="303032"/>
                  </a:lnTo>
                  <a:lnTo>
                    <a:pt x="144766" y="305694"/>
                  </a:lnTo>
                  <a:lnTo>
                    <a:pt x="144766" y="308357"/>
                  </a:lnTo>
                  <a:lnTo>
                    <a:pt x="147428" y="311082"/>
                  </a:lnTo>
                  <a:lnTo>
                    <a:pt x="147428" y="313744"/>
                  </a:lnTo>
                  <a:lnTo>
                    <a:pt x="150153" y="313744"/>
                  </a:lnTo>
                  <a:lnTo>
                    <a:pt x="150153" y="316406"/>
                  </a:lnTo>
                  <a:lnTo>
                    <a:pt x="150153" y="319132"/>
                  </a:lnTo>
                  <a:lnTo>
                    <a:pt x="152816" y="321794"/>
                  </a:lnTo>
                  <a:lnTo>
                    <a:pt x="152816" y="324456"/>
                  </a:lnTo>
                  <a:lnTo>
                    <a:pt x="152816" y="327118"/>
                  </a:lnTo>
                  <a:lnTo>
                    <a:pt x="155478" y="327118"/>
                  </a:lnTo>
                  <a:lnTo>
                    <a:pt x="155478" y="329843"/>
                  </a:lnTo>
                  <a:lnTo>
                    <a:pt x="158203" y="332505"/>
                  </a:lnTo>
                  <a:lnTo>
                    <a:pt x="160865" y="335167"/>
                  </a:lnTo>
                  <a:lnTo>
                    <a:pt x="160865" y="337893"/>
                  </a:lnTo>
                  <a:lnTo>
                    <a:pt x="163527" y="337893"/>
                  </a:lnTo>
                  <a:lnTo>
                    <a:pt x="163527" y="340555"/>
                  </a:lnTo>
                  <a:lnTo>
                    <a:pt x="160865" y="340555"/>
                  </a:lnTo>
                  <a:lnTo>
                    <a:pt x="158203" y="343217"/>
                  </a:lnTo>
                  <a:lnTo>
                    <a:pt x="155478" y="343217"/>
                  </a:lnTo>
                  <a:lnTo>
                    <a:pt x="152816" y="343217"/>
                  </a:lnTo>
                  <a:lnTo>
                    <a:pt x="150153" y="343217"/>
                  </a:lnTo>
                  <a:lnTo>
                    <a:pt x="150153" y="345942"/>
                  </a:lnTo>
                  <a:lnTo>
                    <a:pt x="147428" y="345942"/>
                  </a:lnTo>
                  <a:lnTo>
                    <a:pt x="144766" y="348604"/>
                  </a:lnTo>
                  <a:lnTo>
                    <a:pt x="142104" y="351266"/>
                  </a:lnTo>
                  <a:lnTo>
                    <a:pt x="139378" y="351266"/>
                  </a:lnTo>
                  <a:lnTo>
                    <a:pt x="139378" y="353929"/>
                  </a:lnTo>
                  <a:lnTo>
                    <a:pt x="136716" y="353929"/>
                  </a:lnTo>
                  <a:lnTo>
                    <a:pt x="136716" y="356654"/>
                  </a:lnTo>
                  <a:lnTo>
                    <a:pt x="134054" y="359316"/>
                  </a:lnTo>
                  <a:lnTo>
                    <a:pt x="134054" y="361978"/>
                  </a:lnTo>
                  <a:lnTo>
                    <a:pt x="134054" y="364704"/>
                  </a:lnTo>
                  <a:lnTo>
                    <a:pt x="136716" y="364704"/>
                  </a:lnTo>
                  <a:lnTo>
                    <a:pt x="139378" y="364704"/>
                  </a:lnTo>
                  <a:lnTo>
                    <a:pt x="142104" y="364704"/>
                  </a:lnTo>
                  <a:lnTo>
                    <a:pt x="144766" y="364704"/>
                  </a:lnTo>
                  <a:lnTo>
                    <a:pt x="144766" y="367366"/>
                  </a:lnTo>
                  <a:lnTo>
                    <a:pt x="147428" y="370028"/>
                  </a:lnTo>
                  <a:lnTo>
                    <a:pt x="150153" y="370028"/>
                  </a:lnTo>
                  <a:lnTo>
                    <a:pt x="152816" y="370028"/>
                  </a:lnTo>
                  <a:lnTo>
                    <a:pt x="155478" y="372753"/>
                  </a:lnTo>
                  <a:lnTo>
                    <a:pt x="155478" y="375415"/>
                  </a:lnTo>
                  <a:lnTo>
                    <a:pt x="158203" y="378078"/>
                  </a:lnTo>
                  <a:lnTo>
                    <a:pt x="158203" y="380803"/>
                  </a:lnTo>
                  <a:lnTo>
                    <a:pt x="158203" y="383465"/>
                  </a:lnTo>
                  <a:lnTo>
                    <a:pt x="160865" y="383465"/>
                  </a:lnTo>
                  <a:lnTo>
                    <a:pt x="160865" y="386127"/>
                  </a:lnTo>
                  <a:lnTo>
                    <a:pt x="136716" y="439749"/>
                  </a:lnTo>
                  <a:lnTo>
                    <a:pt x="134054" y="471947"/>
                  </a:lnTo>
                  <a:lnTo>
                    <a:pt x="150153" y="488046"/>
                  </a:lnTo>
                  <a:lnTo>
                    <a:pt x="147428" y="498758"/>
                  </a:lnTo>
                  <a:lnTo>
                    <a:pt x="176964" y="528231"/>
                  </a:lnTo>
                  <a:lnTo>
                    <a:pt x="176964" y="530956"/>
                  </a:lnTo>
                  <a:lnTo>
                    <a:pt x="179626" y="530956"/>
                  </a:lnTo>
                  <a:lnTo>
                    <a:pt x="179626" y="533618"/>
                  </a:lnTo>
                  <a:lnTo>
                    <a:pt x="182288" y="536280"/>
                  </a:lnTo>
                  <a:lnTo>
                    <a:pt x="182288" y="538943"/>
                  </a:lnTo>
                  <a:lnTo>
                    <a:pt x="182288" y="541668"/>
                  </a:lnTo>
                  <a:lnTo>
                    <a:pt x="179626" y="541668"/>
                  </a:lnTo>
                  <a:lnTo>
                    <a:pt x="179626" y="544330"/>
                  </a:lnTo>
                  <a:lnTo>
                    <a:pt x="182288" y="544330"/>
                  </a:lnTo>
                  <a:lnTo>
                    <a:pt x="182288" y="546992"/>
                  </a:lnTo>
                  <a:lnTo>
                    <a:pt x="179626" y="546992"/>
                  </a:lnTo>
                  <a:lnTo>
                    <a:pt x="176964" y="544330"/>
                  </a:lnTo>
                  <a:lnTo>
                    <a:pt x="174239" y="546992"/>
                  </a:lnTo>
                  <a:lnTo>
                    <a:pt x="171577" y="546992"/>
                  </a:lnTo>
                  <a:lnTo>
                    <a:pt x="168915" y="546992"/>
                  </a:lnTo>
                  <a:lnTo>
                    <a:pt x="166189" y="549717"/>
                  </a:lnTo>
                  <a:lnTo>
                    <a:pt x="163527" y="549717"/>
                  </a:lnTo>
                  <a:lnTo>
                    <a:pt x="160865" y="549717"/>
                  </a:lnTo>
                  <a:lnTo>
                    <a:pt x="158203" y="549717"/>
                  </a:lnTo>
                  <a:lnTo>
                    <a:pt x="158203" y="552380"/>
                  </a:lnTo>
                  <a:lnTo>
                    <a:pt x="155478" y="552380"/>
                  </a:lnTo>
                  <a:lnTo>
                    <a:pt x="152816" y="552380"/>
                  </a:lnTo>
                  <a:lnTo>
                    <a:pt x="150153" y="552380"/>
                  </a:lnTo>
                  <a:lnTo>
                    <a:pt x="150153" y="555042"/>
                  </a:lnTo>
                  <a:lnTo>
                    <a:pt x="147428" y="555042"/>
                  </a:lnTo>
                  <a:lnTo>
                    <a:pt x="144766" y="555042"/>
                  </a:lnTo>
                  <a:lnTo>
                    <a:pt x="142104" y="555042"/>
                  </a:lnTo>
                  <a:lnTo>
                    <a:pt x="139378" y="555042"/>
                  </a:lnTo>
                  <a:lnTo>
                    <a:pt x="139378" y="557767"/>
                  </a:lnTo>
                  <a:lnTo>
                    <a:pt x="136716" y="557767"/>
                  </a:lnTo>
                  <a:lnTo>
                    <a:pt x="134054" y="557767"/>
                  </a:lnTo>
                  <a:lnTo>
                    <a:pt x="134054" y="560429"/>
                  </a:lnTo>
                  <a:lnTo>
                    <a:pt x="123343" y="563091"/>
                  </a:lnTo>
                  <a:lnTo>
                    <a:pt x="134054" y="538943"/>
                  </a:lnTo>
                  <a:lnTo>
                    <a:pt x="88482" y="514857"/>
                  </a:lnTo>
                  <a:lnTo>
                    <a:pt x="85757" y="482659"/>
                  </a:lnTo>
                  <a:lnTo>
                    <a:pt x="83095" y="453186"/>
                  </a:lnTo>
                  <a:lnTo>
                    <a:pt x="56284" y="426375"/>
                  </a:lnTo>
                  <a:lnTo>
                    <a:pt x="56284" y="42637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1" name="Freeform: Shape 70">
              <a:extLst>
                <a:ext uri="{FF2B5EF4-FFF2-40B4-BE49-F238E27FC236}">
                  <a16:creationId xmlns:a16="http://schemas.microsoft.com/office/drawing/2014/main" id="{6979281C-EF21-7874-CF8C-BC2467B5D0F9}"/>
                </a:ext>
              </a:extLst>
            </p:cNvPr>
            <p:cNvSpPr/>
            <p:nvPr/>
          </p:nvSpPr>
          <p:spPr>
            <a:xfrm>
              <a:off x="2196891" y="3977893"/>
              <a:ext cx="276158" cy="158203"/>
            </a:xfrm>
            <a:custGeom>
              <a:avLst/>
              <a:gdLst>
                <a:gd name="connsiteX0" fmla="*/ 16099 w 276158"/>
                <a:gd name="connsiteY0" fmla="*/ 16099 h 158203"/>
                <a:gd name="connsiteX1" fmla="*/ 18761 w 276158"/>
                <a:gd name="connsiteY1" fmla="*/ 16099 h 158203"/>
                <a:gd name="connsiteX2" fmla="*/ 18761 w 276158"/>
                <a:gd name="connsiteY2" fmla="*/ 18761 h 158203"/>
                <a:gd name="connsiteX3" fmla="*/ 21487 w 276158"/>
                <a:gd name="connsiteY3" fmla="*/ 18761 h 158203"/>
                <a:gd name="connsiteX4" fmla="*/ 24149 w 276158"/>
                <a:gd name="connsiteY4" fmla="*/ 18761 h 158203"/>
                <a:gd name="connsiteX5" fmla="*/ 26811 w 276158"/>
                <a:gd name="connsiteY5" fmla="*/ 18761 h 158203"/>
                <a:gd name="connsiteX6" fmla="*/ 26811 w 276158"/>
                <a:gd name="connsiteY6" fmla="*/ 16099 h 158203"/>
                <a:gd name="connsiteX7" fmla="*/ 29536 w 276158"/>
                <a:gd name="connsiteY7" fmla="*/ 13374 h 158203"/>
                <a:gd name="connsiteX8" fmla="*/ 32198 w 276158"/>
                <a:gd name="connsiteY8" fmla="*/ 10712 h 158203"/>
                <a:gd name="connsiteX9" fmla="*/ 34860 w 276158"/>
                <a:gd name="connsiteY9" fmla="*/ 8050 h 158203"/>
                <a:gd name="connsiteX10" fmla="*/ 37586 w 276158"/>
                <a:gd name="connsiteY10" fmla="*/ 8050 h 158203"/>
                <a:gd name="connsiteX11" fmla="*/ 40248 w 276158"/>
                <a:gd name="connsiteY11" fmla="*/ 5324 h 158203"/>
                <a:gd name="connsiteX12" fmla="*/ 42910 w 276158"/>
                <a:gd name="connsiteY12" fmla="*/ 2662 h 158203"/>
                <a:gd name="connsiteX13" fmla="*/ 42910 w 276158"/>
                <a:gd name="connsiteY13" fmla="*/ 0 h 158203"/>
                <a:gd name="connsiteX14" fmla="*/ 45572 w 276158"/>
                <a:gd name="connsiteY14" fmla="*/ 0 h 158203"/>
                <a:gd name="connsiteX15" fmla="*/ 48298 w 276158"/>
                <a:gd name="connsiteY15" fmla="*/ 2662 h 158203"/>
                <a:gd name="connsiteX16" fmla="*/ 50960 w 276158"/>
                <a:gd name="connsiteY16" fmla="*/ 2662 h 158203"/>
                <a:gd name="connsiteX17" fmla="*/ 56347 w 276158"/>
                <a:gd name="connsiteY17" fmla="*/ 2662 h 158203"/>
                <a:gd name="connsiteX18" fmla="*/ 59009 w 276158"/>
                <a:gd name="connsiteY18" fmla="*/ 0 h 158203"/>
                <a:gd name="connsiteX19" fmla="*/ 61671 w 276158"/>
                <a:gd name="connsiteY19" fmla="*/ 0 h 158203"/>
                <a:gd name="connsiteX20" fmla="*/ 64397 w 276158"/>
                <a:gd name="connsiteY20" fmla="*/ 0 h 158203"/>
                <a:gd name="connsiteX21" fmla="*/ 67059 w 276158"/>
                <a:gd name="connsiteY21" fmla="*/ 0 h 158203"/>
                <a:gd name="connsiteX22" fmla="*/ 69721 w 276158"/>
                <a:gd name="connsiteY22" fmla="*/ 0 h 158203"/>
                <a:gd name="connsiteX23" fmla="*/ 72383 w 276158"/>
                <a:gd name="connsiteY23" fmla="*/ 0 h 158203"/>
                <a:gd name="connsiteX24" fmla="*/ 75108 w 276158"/>
                <a:gd name="connsiteY24" fmla="*/ 0 h 158203"/>
                <a:gd name="connsiteX25" fmla="*/ 77770 w 276158"/>
                <a:gd name="connsiteY25" fmla="*/ 0 h 158203"/>
                <a:gd name="connsiteX26" fmla="*/ 80433 w 276158"/>
                <a:gd name="connsiteY26" fmla="*/ 2662 h 158203"/>
                <a:gd name="connsiteX27" fmla="*/ 83158 w 276158"/>
                <a:gd name="connsiteY27" fmla="*/ 2662 h 158203"/>
                <a:gd name="connsiteX28" fmla="*/ 83158 w 276158"/>
                <a:gd name="connsiteY28" fmla="*/ 5324 h 158203"/>
                <a:gd name="connsiteX29" fmla="*/ 85820 w 276158"/>
                <a:gd name="connsiteY29" fmla="*/ 5324 h 158203"/>
                <a:gd name="connsiteX30" fmla="*/ 85820 w 276158"/>
                <a:gd name="connsiteY30" fmla="*/ 8050 h 158203"/>
                <a:gd name="connsiteX31" fmla="*/ 88482 w 276158"/>
                <a:gd name="connsiteY31" fmla="*/ 8050 h 158203"/>
                <a:gd name="connsiteX32" fmla="*/ 91208 w 276158"/>
                <a:gd name="connsiteY32" fmla="*/ 8050 h 158203"/>
                <a:gd name="connsiteX33" fmla="*/ 91208 w 276158"/>
                <a:gd name="connsiteY33" fmla="*/ 10712 h 158203"/>
                <a:gd name="connsiteX34" fmla="*/ 93870 w 276158"/>
                <a:gd name="connsiteY34" fmla="*/ 10712 h 158203"/>
                <a:gd name="connsiteX35" fmla="*/ 96532 w 276158"/>
                <a:gd name="connsiteY35" fmla="*/ 10712 h 158203"/>
                <a:gd name="connsiteX36" fmla="*/ 126068 w 276158"/>
                <a:gd name="connsiteY36" fmla="*/ 8050 h 158203"/>
                <a:gd name="connsiteX37" fmla="*/ 128730 w 276158"/>
                <a:gd name="connsiteY37" fmla="*/ 8050 h 158203"/>
                <a:gd name="connsiteX38" fmla="*/ 131392 w 276158"/>
                <a:gd name="connsiteY38" fmla="*/ 8050 h 158203"/>
                <a:gd name="connsiteX39" fmla="*/ 134054 w 276158"/>
                <a:gd name="connsiteY39" fmla="*/ 10712 h 158203"/>
                <a:gd name="connsiteX40" fmla="*/ 136780 w 276158"/>
                <a:gd name="connsiteY40" fmla="*/ 13374 h 158203"/>
                <a:gd name="connsiteX41" fmla="*/ 136780 w 276158"/>
                <a:gd name="connsiteY41" fmla="*/ 16099 h 158203"/>
                <a:gd name="connsiteX42" fmla="*/ 139442 w 276158"/>
                <a:gd name="connsiteY42" fmla="*/ 16099 h 158203"/>
                <a:gd name="connsiteX43" fmla="*/ 139442 w 276158"/>
                <a:gd name="connsiteY43" fmla="*/ 18761 h 158203"/>
                <a:gd name="connsiteX44" fmla="*/ 139442 w 276158"/>
                <a:gd name="connsiteY44" fmla="*/ 21423 h 158203"/>
                <a:gd name="connsiteX45" fmla="*/ 142104 w 276158"/>
                <a:gd name="connsiteY45" fmla="*/ 24149 h 158203"/>
                <a:gd name="connsiteX46" fmla="*/ 142104 w 276158"/>
                <a:gd name="connsiteY46" fmla="*/ 26811 h 158203"/>
                <a:gd name="connsiteX47" fmla="*/ 142104 w 276158"/>
                <a:gd name="connsiteY47" fmla="*/ 29473 h 158203"/>
                <a:gd name="connsiteX48" fmla="*/ 142104 w 276158"/>
                <a:gd name="connsiteY48" fmla="*/ 32135 h 158203"/>
                <a:gd name="connsiteX49" fmla="*/ 142104 w 276158"/>
                <a:gd name="connsiteY49" fmla="*/ 37523 h 158203"/>
                <a:gd name="connsiteX50" fmla="*/ 142104 w 276158"/>
                <a:gd name="connsiteY50" fmla="*/ 40185 h 158203"/>
                <a:gd name="connsiteX51" fmla="*/ 142104 w 276158"/>
                <a:gd name="connsiteY51" fmla="*/ 42910 h 158203"/>
                <a:gd name="connsiteX52" fmla="*/ 142104 w 276158"/>
                <a:gd name="connsiteY52" fmla="*/ 40185 h 158203"/>
                <a:gd name="connsiteX53" fmla="*/ 144829 w 276158"/>
                <a:gd name="connsiteY53" fmla="*/ 40185 h 158203"/>
                <a:gd name="connsiteX54" fmla="*/ 144829 w 276158"/>
                <a:gd name="connsiteY54" fmla="*/ 37523 h 158203"/>
                <a:gd name="connsiteX55" fmla="*/ 147491 w 276158"/>
                <a:gd name="connsiteY55" fmla="*/ 37523 h 158203"/>
                <a:gd name="connsiteX56" fmla="*/ 150153 w 276158"/>
                <a:gd name="connsiteY56" fmla="*/ 34860 h 158203"/>
                <a:gd name="connsiteX57" fmla="*/ 150153 w 276158"/>
                <a:gd name="connsiteY57" fmla="*/ 32135 h 158203"/>
                <a:gd name="connsiteX58" fmla="*/ 152879 w 276158"/>
                <a:gd name="connsiteY58" fmla="*/ 29473 h 158203"/>
                <a:gd name="connsiteX59" fmla="*/ 155541 w 276158"/>
                <a:gd name="connsiteY59" fmla="*/ 26811 h 158203"/>
                <a:gd name="connsiteX60" fmla="*/ 158203 w 276158"/>
                <a:gd name="connsiteY60" fmla="*/ 26811 h 158203"/>
                <a:gd name="connsiteX61" fmla="*/ 160865 w 276158"/>
                <a:gd name="connsiteY61" fmla="*/ 26811 h 158203"/>
                <a:gd name="connsiteX62" fmla="*/ 163591 w 276158"/>
                <a:gd name="connsiteY62" fmla="*/ 26811 h 158203"/>
                <a:gd name="connsiteX63" fmla="*/ 163591 w 276158"/>
                <a:gd name="connsiteY63" fmla="*/ 24149 h 158203"/>
                <a:gd name="connsiteX64" fmla="*/ 166253 w 276158"/>
                <a:gd name="connsiteY64" fmla="*/ 24149 h 158203"/>
                <a:gd name="connsiteX65" fmla="*/ 168915 w 276158"/>
                <a:gd name="connsiteY65" fmla="*/ 24149 h 158203"/>
                <a:gd name="connsiteX66" fmla="*/ 168915 w 276158"/>
                <a:gd name="connsiteY66" fmla="*/ 21423 h 158203"/>
                <a:gd name="connsiteX67" fmla="*/ 168915 w 276158"/>
                <a:gd name="connsiteY67" fmla="*/ 18761 h 158203"/>
                <a:gd name="connsiteX68" fmla="*/ 171640 w 276158"/>
                <a:gd name="connsiteY68" fmla="*/ 18761 h 158203"/>
                <a:gd name="connsiteX69" fmla="*/ 171640 w 276158"/>
                <a:gd name="connsiteY69" fmla="*/ 16099 h 158203"/>
                <a:gd name="connsiteX70" fmla="*/ 171640 w 276158"/>
                <a:gd name="connsiteY70" fmla="*/ 13374 h 158203"/>
                <a:gd name="connsiteX71" fmla="*/ 171640 w 276158"/>
                <a:gd name="connsiteY71" fmla="*/ 10712 h 158203"/>
                <a:gd name="connsiteX72" fmla="*/ 171640 w 276158"/>
                <a:gd name="connsiteY72" fmla="*/ 8050 h 158203"/>
                <a:gd name="connsiteX73" fmla="*/ 171640 w 276158"/>
                <a:gd name="connsiteY73" fmla="*/ 5324 h 158203"/>
                <a:gd name="connsiteX74" fmla="*/ 171640 w 276158"/>
                <a:gd name="connsiteY74" fmla="*/ 2662 h 158203"/>
                <a:gd name="connsiteX75" fmla="*/ 174302 w 276158"/>
                <a:gd name="connsiteY75" fmla="*/ 2662 h 158203"/>
                <a:gd name="connsiteX76" fmla="*/ 174302 w 276158"/>
                <a:gd name="connsiteY76" fmla="*/ 5324 h 158203"/>
                <a:gd name="connsiteX77" fmla="*/ 174302 w 276158"/>
                <a:gd name="connsiteY77" fmla="*/ 8050 h 158203"/>
                <a:gd name="connsiteX78" fmla="*/ 176964 w 276158"/>
                <a:gd name="connsiteY78" fmla="*/ 8050 h 158203"/>
                <a:gd name="connsiteX79" fmla="*/ 174302 w 276158"/>
                <a:gd name="connsiteY79" fmla="*/ 8050 h 158203"/>
                <a:gd name="connsiteX80" fmla="*/ 174302 w 276158"/>
                <a:gd name="connsiteY80" fmla="*/ 10712 h 158203"/>
                <a:gd name="connsiteX81" fmla="*/ 174302 w 276158"/>
                <a:gd name="connsiteY81" fmla="*/ 13374 h 158203"/>
                <a:gd name="connsiteX82" fmla="*/ 176964 w 276158"/>
                <a:gd name="connsiteY82" fmla="*/ 13374 h 158203"/>
                <a:gd name="connsiteX83" fmla="*/ 176964 w 276158"/>
                <a:gd name="connsiteY83" fmla="*/ 16099 h 158203"/>
                <a:gd name="connsiteX84" fmla="*/ 176964 w 276158"/>
                <a:gd name="connsiteY84" fmla="*/ 18761 h 158203"/>
                <a:gd name="connsiteX85" fmla="*/ 176964 w 276158"/>
                <a:gd name="connsiteY85" fmla="*/ 21423 h 158203"/>
                <a:gd name="connsiteX86" fmla="*/ 176964 w 276158"/>
                <a:gd name="connsiteY86" fmla="*/ 24149 h 158203"/>
                <a:gd name="connsiteX87" fmla="*/ 176964 w 276158"/>
                <a:gd name="connsiteY87" fmla="*/ 26811 h 158203"/>
                <a:gd name="connsiteX88" fmla="*/ 179690 w 276158"/>
                <a:gd name="connsiteY88" fmla="*/ 26811 h 158203"/>
                <a:gd name="connsiteX89" fmla="*/ 179690 w 276158"/>
                <a:gd name="connsiteY89" fmla="*/ 24149 h 158203"/>
                <a:gd name="connsiteX90" fmla="*/ 182352 w 276158"/>
                <a:gd name="connsiteY90" fmla="*/ 21423 h 158203"/>
                <a:gd name="connsiteX91" fmla="*/ 185014 w 276158"/>
                <a:gd name="connsiteY91" fmla="*/ 21423 h 158203"/>
                <a:gd name="connsiteX92" fmla="*/ 185014 w 276158"/>
                <a:gd name="connsiteY92" fmla="*/ 18761 h 158203"/>
                <a:gd name="connsiteX93" fmla="*/ 187676 w 276158"/>
                <a:gd name="connsiteY93" fmla="*/ 18761 h 158203"/>
                <a:gd name="connsiteX94" fmla="*/ 201113 w 276158"/>
                <a:gd name="connsiteY94" fmla="*/ 32135 h 158203"/>
                <a:gd name="connsiteX95" fmla="*/ 209163 w 276158"/>
                <a:gd name="connsiteY95" fmla="*/ 8050 h 158203"/>
                <a:gd name="connsiteX96" fmla="*/ 276158 w 276158"/>
                <a:gd name="connsiteY96" fmla="*/ 2662 h 158203"/>
                <a:gd name="connsiteX97" fmla="*/ 273496 w 276158"/>
                <a:gd name="connsiteY97" fmla="*/ 2662 h 158203"/>
                <a:gd name="connsiteX98" fmla="*/ 270834 w 276158"/>
                <a:gd name="connsiteY98" fmla="*/ 5324 h 158203"/>
                <a:gd name="connsiteX99" fmla="*/ 268172 w 276158"/>
                <a:gd name="connsiteY99" fmla="*/ 8050 h 158203"/>
                <a:gd name="connsiteX100" fmla="*/ 265446 w 276158"/>
                <a:gd name="connsiteY100" fmla="*/ 10712 h 158203"/>
                <a:gd name="connsiteX101" fmla="*/ 262784 w 276158"/>
                <a:gd name="connsiteY101" fmla="*/ 13374 h 158203"/>
                <a:gd name="connsiteX102" fmla="*/ 260122 w 276158"/>
                <a:gd name="connsiteY102" fmla="*/ 13374 h 158203"/>
                <a:gd name="connsiteX103" fmla="*/ 260122 w 276158"/>
                <a:gd name="connsiteY103" fmla="*/ 16099 h 158203"/>
                <a:gd name="connsiteX104" fmla="*/ 257397 w 276158"/>
                <a:gd name="connsiteY104" fmla="*/ 16099 h 158203"/>
                <a:gd name="connsiteX105" fmla="*/ 257397 w 276158"/>
                <a:gd name="connsiteY105" fmla="*/ 18761 h 158203"/>
                <a:gd name="connsiteX106" fmla="*/ 254735 w 276158"/>
                <a:gd name="connsiteY106" fmla="*/ 18761 h 158203"/>
                <a:gd name="connsiteX107" fmla="*/ 252073 w 276158"/>
                <a:gd name="connsiteY107" fmla="*/ 18761 h 158203"/>
                <a:gd name="connsiteX108" fmla="*/ 249347 w 276158"/>
                <a:gd name="connsiteY108" fmla="*/ 18761 h 158203"/>
                <a:gd name="connsiteX109" fmla="*/ 235973 w 276158"/>
                <a:gd name="connsiteY109" fmla="*/ 40185 h 158203"/>
                <a:gd name="connsiteX110" fmla="*/ 233311 w 276158"/>
                <a:gd name="connsiteY110" fmla="*/ 48234 h 158203"/>
                <a:gd name="connsiteX111" fmla="*/ 230586 w 276158"/>
                <a:gd name="connsiteY111" fmla="*/ 48234 h 158203"/>
                <a:gd name="connsiteX112" fmla="*/ 230586 w 276158"/>
                <a:gd name="connsiteY112" fmla="*/ 50960 h 158203"/>
                <a:gd name="connsiteX113" fmla="*/ 227924 w 276158"/>
                <a:gd name="connsiteY113" fmla="*/ 56284 h 158203"/>
                <a:gd name="connsiteX114" fmla="*/ 227924 w 276158"/>
                <a:gd name="connsiteY114" fmla="*/ 59009 h 158203"/>
                <a:gd name="connsiteX115" fmla="*/ 227924 w 276158"/>
                <a:gd name="connsiteY115" fmla="*/ 61672 h 158203"/>
                <a:gd name="connsiteX116" fmla="*/ 225262 w 276158"/>
                <a:gd name="connsiteY116" fmla="*/ 64334 h 158203"/>
                <a:gd name="connsiteX117" fmla="*/ 225262 w 276158"/>
                <a:gd name="connsiteY117" fmla="*/ 66995 h 158203"/>
                <a:gd name="connsiteX118" fmla="*/ 225262 w 276158"/>
                <a:gd name="connsiteY118" fmla="*/ 69721 h 158203"/>
                <a:gd name="connsiteX119" fmla="*/ 225262 w 276158"/>
                <a:gd name="connsiteY119" fmla="*/ 72383 h 158203"/>
                <a:gd name="connsiteX120" fmla="*/ 222536 w 276158"/>
                <a:gd name="connsiteY120" fmla="*/ 75045 h 158203"/>
                <a:gd name="connsiteX121" fmla="*/ 222536 w 276158"/>
                <a:gd name="connsiteY121" fmla="*/ 77771 h 158203"/>
                <a:gd name="connsiteX122" fmla="*/ 222536 w 276158"/>
                <a:gd name="connsiteY122" fmla="*/ 80433 h 158203"/>
                <a:gd name="connsiteX123" fmla="*/ 219874 w 276158"/>
                <a:gd name="connsiteY123" fmla="*/ 83095 h 158203"/>
                <a:gd name="connsiteX124" fmla="*/ 217212 w 276158"/>
                <a:gd name="connsiteY124" fmla="*/ 83095 h 158203"/>
                <a:gd name="connsiteX125" fmla="*/ 214487 w 276158"/>
                <a:gd name="connsiteY125" fmla="*/ 83095 h 158203"/>
                <a:gd name="connsiteX126" fmla="*/ 211825 w 276158"/>
                <a:gd name="connsiteY126" fmla="*/ 83095 h 158203"/>
                <a:gd name="connsiteX127" fmla="*/ 209163 w 276158"/>
                <a:gd name="connsiteY127" fmla="*/ 85820 h 158203"/>
                <a:gd name="connsiteX128" fmla="*/ 206501 w 276158"/>
                <a:gd name="connsiteY128" fmla="*/ 85820 h 158203"/>
                <a:gd name="connsiteX129" fmla="*/ 203775 w 276158"/>
                <a:gd name="connsiteY129" fmla="*/ 85820 h 158203"/>
                <a:gd name="connsiteX130" fmla="*/ 201113 w 276158"/>
                <a:gd name="connsiteY130" fmla="*/ 88482 h 158203"/>
                <a:gd name="connsiteX131" fmla="*/ 198451 w 276158"/>
                <a:gd name="connsiteY131" fmla="*/ 88482 h 158203"/>
                <a:gd name="connsiteX132" fmla="*/ 195726 w 276158"/>
                <a:gd name="connsiteY132" fmla="*/ 88482 h 158203"/>
                <a:gd name="connsiteX133" fmla="*/ 193063 w 276158"/>
                <a:gd name="connsiteY133" fmla="*/ 88482 h 158203"/>
                <a:gd name="connsiteX134" fmla="*/ 193063 w 276158"/>
                <a:gd name="connsiteY134" fmla="*/ 91144 h 158203"/>
                <a:gd name="connsiteX135" fmla="*/ 190401 w 276158"/>
                <a:gd name="connsiteY135" fmla="*/ 91144 h 158203"/>
                <a:gd name="connsiteX136" fmla="*/ 187676 w 276158"/>
                <a:gd name="connsiteY136" fmla="*/ 91144 h 158203"/>
                <a:gd name="connsiteX137" fmla="*/ 185014 w 276158"/>
                <a:gd name="connsiteY137" fmla="*/ 93807 h 158203"/>
                <a:gd name="connsiteX138" fmla="*/ 176964 w 276158"/>
                <a:gd name="connsiteY138" fmla="*/ 99194 h 158203"/>
                <a:gd name="connsiteX139" fmla="*/ 176964 w 276158"/>
                <a:gd name="connsiteY139" fmla="*/ 101856 h 158203"/>
                <a:gd name="connsiteX140" fmla="*/ 174302 w 276158"/>
                <a:gd name="connsiteY140" fmla="*/ 101856 h 158203"/>
                <a:gd name="connsiteX141" fmla="*/ 171640 w 276158"/>
                <a:gd name="connsiteY141" fmla="*/ 104581 h 158203"/>
                <a:gd name="connsiteX142" fmla="*/ 168915 w 276158"/>
                <a:gd name="connsiteY142" fmla="*/ 104581 h 158203"/>
                <a:gd name="connsiteX143" fmla="*/ 166253 w 276158"/>
                <a:gd name="connsiteY143" fmla="*/ 104581 h 158203"/>
                <a:gd name="connsiteX144" fmla="*/ 163591 w 276158"/>
                <a:gd name="connsiteY144" fmla="*/ 104581 h 158203"/>
                <a:gd name="connsiteX145" fmla="*/ 160865 w 276158"/>
                <a:gd name="connsiteY145" fmla="*/ 104581 h 158203"/>
                <a:gd name="connsiteX146" fmla="*/ 158203 w 276158"/>
                <a:gd name="connsiteY146" fmla="*/ 104581 h 158203"/>
                <a:gd name="connsiteX147" fmla="*/ 155541 w 276158"/>
                <a:gd name="connsiteY147" fmla="*/ 101856 h 158203"/>
                <a:gd name="connsiteX148" fmla="*/ 152879 w 276158"/>
                <a:gd name="connsiteY148" fmla="*/ 101856 h 158203"/>
                <a:gd name="connsiteX149" fmla="*/ 152879 w 276158"/>
                <a:gd name="connsiteY149" fmla="*/ 99194 h 158203"/>
                <a:gd name="connsiteX150" fmla="*/ 150153 w 276158"/>
                <a:gd name="connsiteY150" fmla="*/ 99194 h 158203"/>
                <a:gd name="connsiteX151" fmla="*/ 147491 w 276158"/>
                <a:gd name="connsiteY151" fmla="*/ 99194 h 158203"/>
                <a:gd name="connsiteX152" fmla="*/ 144829 w 276158"/>
                <a:gd name="connsiteY152" fmla="*/ 101856 h 158203"/>
                <a:gd name="connsiteX153" fmla="*/ 142104 w 276158"/>
                <a:gd name="connsiteY153" fmla="*/ 101856 h 158203"/>
                <a:gd name="connsiteX154" fmla="*/ 139442 w 276158"/>
                <a:gd name="connsiteY154" fmla="*/ 104581 h 158203"/>
                <a:gd name="connsiteX155" fmla="*/ 139442 w 276158"/>
                <a:gd name="connsiteY155" fmla="*/ 107244 h 158203"/>
                <a:gd name="connsiteX156" fmla="*/ 142104 w 276158"/>
                <a:gd name="connsiteY156" fmla="*/ 109906 h 158203"/>
                <a:gd name="connsiteX157" fmla="*/ 142104 w 276158"/>
                <a:gd name="connsiteY157" fmla="*/ 112631 h 158203"/>
                <a:gd name="connsiteX158" fmla="*/ 142104 w 276158"/>
                <a:gd name="connsiteY158" fmla="*/ 115293 h 158203"/>
                <a:gd name="connsiteX159" fmla="*/ 144829 w 276158"/>
                <a:gd name="connsiteY159" fmla="*/ 117955 h 158203"/>
                <a:gd name="connsiteX160" fmla="*/ 144829 w 276158"/>
                <a:gd name="connsiteY160" fmla="*/ 120617 h 158203"/>
                <a:gd name="connsiteX161" fmla="*/ 147491 w 276158"/>
                <a:gd name="connsiteY161" fmla="*/ 120617 h 158203"/>
                <a:gd name="connsiteX162" fmla="*/ 147491 w 276158"/>
                <a:gd name="connsiteY162" fmla="*/ 123343 h 158203"/>
                <a:gd name="connsiteX163" fmla="*/ 147491 w 276158"/>
                <a:gd name="connsiteY163" fmla="*/ 126005 h 158203"/>
                <a:gd name="connsiteX164" fmla="*/ 147491 w 276158"/>
                <a:gd name="connsiteY164" fmla="*/ 128667 h 158203"/>
                <a:gd name="connsiteX165" fmla="*/ 144829 w 276158"/>
                <a:gd name="connsiteY165" fmla="*/ 134054 h 158203"/>
                <a:gd name="connsiteX166" fmla="*/ 142104 w 276158"/>
                <a:gd name="connsiteY166" fmla="*/ 134054 h 158203"/>
                <a:gd name="connsiteX167" fmla="*/ 142104 w 276158"/>
                <a:gd name="connsiteY167" fmla="*/ 136716 h 158203"/>
                <a:gd name="connsiteX168" fmla="*/ 144829 w 276158"/>
                <a:gd name="connsiteY168" fmla="*/ 136716 h 158203"/>
                <a:gd name="connsiteX169" fmla="*/ 144829 w 276158"/>
                <a:gd name="connsiteY169" fmla="*/ 139442 h 158203"/>
                <a:gd name="connsiteX170" fmla="*/ 147491 w 276158"/>
                <a:gd name="connsiteY170" fmla="*/ 142104 h 158203"/>
                <a:gd name="connsiteX171" fmla="*/ 150153 w 276158"/>
                <a:gd name="connsiteY171" fmla="*/ 144766 h 158203"/>
                <a:gd name="connsiteX172" fmla="*/ 150153 w 276158"/>
                <a:gd name="connsiteY172" fmla="*/ 147491 h 158203"/>
                <a:gd name="connsiteX173" fmla="*/ 150153 w 276158"/>
                <a:gd name="connsiteY173" fmla="*/ 150153 h 158203"/>
                <a:gd name="connsiteX174" fmla="*/ 147491 w 276158"/>
                <a:gd name="connsiteY174" fmla="*/ 150153 h 158203"/>
                <a:gd name="connsiteX175" fmla="*/ 144829 w 276158"/>
                <a:gd name="connsiteY175" fmla="*/ 152816 h 158203"/>
                <a:gd name="connsiteX176" fmla="*/ 142104 w 276158"/>
                <a:gd name="connsiteY176" fmla="*/ 152816 h 158203"/>
                <a:gd name="connsiteX177" fmla="*/ 139442 w 276158"/>
                <a:gd name="connsiteY177" fmla="*/ 152816 h 158203"/>
                <a:gd name="connsiteX178" fmla="*/ 136780 w 276158"/>
                <a:gd name="connsiteY178" fmla="*/ 152816 h 158203"/>
                <a:gd name="connsiteX179" fmla="*/ 134054 w 276158"/>
                <a:gd name="connsiteY179" fmla="*/ 152816 h 158203"/>
                <a:gd name="connsiteX180" fmla="*/ 134054 w 276158"/>
                <a:gd name="connsiteY180" fmla="*/ 155478 h 158203"/>
                <a:gd name="connsiteX181" fmla="*/ 131392 w 276158"/>
                <a:gd name="connsiteY181" fmla="*/ 155478 h 158203"/>
                <a:gd name="connsiteX182" fmla="*/ 128730 w 276158"/>
                <a:gd name="connsiteY182" fmla="*/ 158203 h 158203"/>
                <a:gd name="connsiteX183" fmla="*/ 126068 w 276158"/>
                <a:gd name="connsiteY183" fmla="*/ 158203 h 158203"/>
                <a:gd name="connsiteX184" fmla="*/ 123343 w 276158"/>
                <a:gd name="connsiteY184" fmla="*/ 158203 h 158203"/>
                <a:gd name="connsiteX185" fmla="*/ 120681 w 276158"/>
                <a:gd name="connsiteY185" fmla="*/ 158203 h 158203"/>
                <a:gd name="connsiteX186" fmla="*/ 118018 w 276158"/>
                <a:gd name="connsiteY186" fmla="*/ 155478 h 158203"/>
                <a:gd name="connsiteX187" fmla="*/ 118018 w 276158"/>
                <a:gd name="connsiteY187" fmla="*/ 152816 h 158203"/>
                <a:gd name="connsiteX188" fmla="*/ 115293 w 276158"/>
                <a:gd name="connsiteY188" fmla="*/ 150153 h 158203"/>
                <a:gd name="connsiteX189" fmla="*/ 112631 w 276158"/>
                <a:gd name="connsiteY189" fmla="*/ 144766 h 158203"/>
                <a:gd name="connsiteX190" fmla="*/ 109969 w 276158"/>
                <a:gd name="connsiteY190" fmla="*/ 139442 h 158203"/>
                <a:gd name="connsiteX191" fmla="*/ 109969 w 276158"/>
                <a:gd name="connsiteY191" fmla="*/ 136716 h 158203"/>
                <a:gd name="connsiteX192" fmla="*/ 104581 w 276158"/>
                <a:gd name="connsiteY192" fmla="*/ 136716 h 158203"/>
                <a:gd name="connsiteX193" fmla="*/ 96532 w 276158"/>
                <a:gd name="connsiteY193" fmla="*/ 134054 h 158203"/>
                <a:gd name="connsiteX194" fmla="*/ 83158 w 276158"/>
                <a:gd name="connsiteY194" fmla="*/ 131392 h 158203"/>
                <a:gd name="connsiteX195" fmla="*/ 75108 w 276158"/>
                <a:gd name="connsiteY195" fmla="*/ 131392 h 158203"/>
                <a:gd name="connsiteX196" fmla="*/ 64397 w 276158"/>
                <a:gd name="connsiteY196" fmla="*/ 128667 h 158203"/>
                <a:gd name="connsiteX197" fmla="*/ 61671 w 276158"/>
                <a:gd name="connsiteY197" fmla="*/ 128667 h 158203"/>
                <a:gd name="connsiteX198" fmla="*/ 59009 w 276158"/>
                <a:gd name="connsiteY198" fmla="*/ 128667 h 158203"/>
                <a:gd name="connsiteX199" fmla="*/ 56347 w 276158"/>
                <a:gd name="connsiteY199" fmla="*/ 128667 h 158203"/>
                <a:gd name="connsiteX200" fmla="*/ 50960 w 276158"/>
                <a:gd name="connsiteY200" fmla="*/ 126005 h 158203"/>
                <a:gd name="connsiteX201" fmla="*/ 48298 w 276158"/>
                <a:gd name="connsiteY201" fmla="*/ 120617 h 158203"/>
                <a:gd name="connsiteX202" fmla="*/ 40248 w 276158"/>
                <a:gd name="connsiteY202" fmla="*/ 112631 h 158203"/>
                <a:gd name="connsiteX203" fmla="*/ 34860 w 276158"/>
                <a:gd name="connsiteY203" fmla="*/ 107244 h 158203"/>
                <a:gd name="connsiteX204" fmla="*/ 32198 w 276158"/>
                <a:gd name="connsiteY204" fmla="*/ 101856 h 158203"/>
                <a:gd name="connsiteX205" fmla="*/ 24149 w 276158"/>
                <a:gd name="connsiteY205" fmla="*/ 93807 h 158203"/>
                <a:gd name="connsiteX206" fmla="*/ 24149 w 276158"/>
                <a:gd name="connsiteY206" fmla="*/ 91144 h 158203"/>
                <a:gd name="connsiteX207" fmla="*/ 24149 w 276158"/>
                <a:gd name="connsiteY207" fmla="*/ 88482 h 158203"/>
                <a:gd name="connsiteX208" fmla="*/ 24149 w 276158"/>
                <a:gd name="connsiteY208" fmla="*/ 85820 h 158203"/>
                <a:gd name="connsiteX209" fmla="*/ 24149 w 276158"/>
                <a:gd name="connsiteY209" fmla="*/ 83095 h 158203"/>
                <a:gd name="connsiteX210" fmla="*/ 26811 w 276158"/>
                <a:gd name="connsiteY210" fmla="*/ 80433 h 158203"/>
                <a:gd name="connsiteX211" fmla="*/ 26811 w 276158"/>
                <a:gd name="connsiteY211" fmla="*/ 77771 h 158203"/>
                <a:gd name="connsiteX212" fmla="*/ 26811 w 276158"/>
                <a:gd name="connsiteY212" fmla="*/ 75045 h 158203"/>
                <a:gd name="connsiteX213" fmla="*/ 26811 w 276158"/>
                <a:gd name="connsiteY213" fmla="*/ 72383 h 158203"/>
                <a:gd name="connsiteX214" fmla="*/ 24149 w 276158"/>
                <a:gd name="connsiteY214" fmla="*/ 72383 h 158203"/>
                <a:gd name="connsiteX215" fmla="*/ 21487 w 276158"/>
                <a:gd name="connsiteY215" fmla="*/ 72383 h 158203"/>
                <a:gd name="connsiteX216" fmla="*/ 18761 w 276158"/>
                <a:gd name="connsiteY216" fmla="*/ 72383 h 158203"/>
                <a:gd name="connsiteX217" fmla="*/ 16099 w 276158"/>
                <a:gd name="connsiteY217" fmla="*/ 72383 h 158203"/>
                <a:gd name="connsiteX218" fmla="*/ 13437 w 276158"/>
                <a:gd name="connsiteY218" fmla="*/ 72383 h 158203"/>
                <a:gd name="connsiteX219" fmla="*/ 10775 w 276158"/>
                <a:gd name="connsiteY219" fmla="*/ 72383 h 158203"/>
                <a:gd name="connsiteX220" fmla="*/ 8050 w 276158"/>
                <a:gd name="connsiteY220" fmla="*/ 72383 h 158203"/>
                <a:gd name="connsiteX221" fmla="*/ 8050 w 276158"/>
                <a:gd name="connsiteY221" fmla="*/ 69721 h 158203"/>
                <a:gd name="connsiteX222" fmla="*/ 5388 w 276158"/>
                <a:gd name="connsiteY222" fmla="*/ 69721 h 158203"/>
                <a:gd name="connsiteX223" fmla="*/ 5388 w 276158"/>
                <a:gd name="connsiteY223" fmla="*/ 66995 h 158203"/>
                <a:gd name="connsiteX224" fmla="*/ 2725 w 276158"/>
                <a:gd name="connsiteY224" fmla="*/ 66995 h 158203"/>
                <a:gd name="connsiteX225" fmla="*/ 2725 w 276158"/>
                <a:gd name="connsiteY225" fmla="*/ 64334 h 158203"/>
                <a:gd name="connsiteX226" fmla="*/ 0 w 276158"/>
                <a:gd name="connsiteY226" fmla="*/ 64334 h 158203"/>
                <a:gd name="connsiteX227" fmla="*/ 2725 w 276158"/>
                <a:gd name="connsiteY227" fmla="*/ 61672 h 158203"/>
                <a:gd name="connsiteX228" fmla="*/ 5388 w 276158"/>
                <a:gd name="connsiteY228" fmla="*/ 61672 h 158203"/>
                <a:gd name="connsiteX229" fmla="*/ 8050 w 276158"/>
                <a:gd name="connsiteY229" fmla="*/ 61672 h 158203"/>
                <a:gd name="connsiteX230" fmla="*/ 8050 w 276158"/>
                <a:gd name="connsiteY230" fmla="*/ 59009 h 158203"/>
                <a:gd name="connsiteX231" fmla="*/ 8050 w 276158"/>
                <a:gd name="connsiteY231" fmla="*/ 56284 h 158203"/>
                <a:gd name="connsiteX232" fmla="*/ 8050 w 276158"/>
                <a:gd name="connsiteY232" fmla="*/ 53622 h 158203"/>
                <a:gd name="connsiteX233" fmla="*/ 5388 w 276158"/>
                <a:gd name="connsiteY233" fmla="*/ 50960 h 158203"/>
                <a:gd name="connsiteX234" fmla="*/ 5388 w 276158"/>
                <a:gd name="connsiteY234" fmla="*/ 48234 h 158203"/>
                <a:gd name="connsiteX235" fmla="*/ 5388 w 276158"/>
                <a:gd name="connsiteY235" fmla="*/ 45572 h 158203"/>
                <a:gd name="connsiteX236" fmla="*/ 5388 w 276158"/>
                <a:gd name="connsiteY236" fmla="*/ 42910 h 158203"/>
                <a:gd name="connsiteX237" fmla="*/ 8050 w 276158"/>
                <a:gd name="connsiteY237" fmla="*/ 42910 h 158203"/>
                <a:gd name="connsiteX238" fmla="*/ 8050 w 276158"/>
                <a:gd name="connsiteY238" fmla="*/ 40185 h 158203"/>
                <a:gd name="connsiteX239" fmla="*/ 8050 w 276158"/>
                <a:gd name="connsiteY239" fmla="*/ 37523 h 158203"/>
                <a:gd name="connsiteX240" fmla="*/ 10775 w 276158"/>
                <a:gd name="connsiteY240" fmla="*/ 37523 h 158203"/>
                <a:gd name="connsiteX241" fmla="*/ 10775 w 276158"/>
                <a:gd name="connsiteY241" fmla="*/ 34860 h 158203"/>
                <a:gd name="connsiteX242" fmla="*/ 13437 w 276158"/>
                <a:gd name="connsiteY242" fmla="*/ 34860 h 158203"/>
                <a:gd name="connsiteX243" fmla="*/ 13437 w 276158"/>
                <a:gd name="connsiteY243" fmla="*/ 32135 h 158203"/>
                <a:gd name="connsiteX244" fmla="*/ 10775 w 276158"/>
                <a:gd name="connsiteY244" fmla="*/ 32135 h 158203"/>
                <a:gd name="connsiteX245" fmla="*/ 10775 w 276158"/>
                <a:gd name="connsiteY245" fmla="*/ 29473 h 158203"/>
                <a:gd name="connsiteX246" fmla="*/ 10775 w 276158"/>
                <a:gd name="connsiteY246" fmla="*/ 26811 h 158203"/>
                <a:gd name="connsiteX247" fmla="*/ 10775 w 276158"/>
                <a:gd name="connsiteY247" fmla="*/ 24149 h 158203"/>
                <a:gd name="connsiteX248" fmla="*/ 13437 w 276158"/>
                <a:gd name="connsiteY248" fmla="*/ 24149 h 158203"/>
                <a:gd name="connsiteX249" fmla="*/ 16099 w 276158"/>
                <a:gd name="connsiteY249" fmla="*/ 24149 h 158203"/>
                <a:gd name="connsiteX250" fmla="*/ 16099 w 276158"/>
                <a:gd name="connsiteY250" fmla="*/ 21423 h 158203"/>
                <a:gd name="connsiteX251" fmla="*/ 16099 w 276158"/>
                <a:gd name="connsiteY251" fmla="*/ 18761 h 158203"/>
                <a:gd name="connsiteX252" fmla="*/ 16099 w 276158"/>
                <a:gd name="connsiteY252" fmla="*/ 16099 h 158203"/>
                <a:gd name="connsiteX253" fmla="*/ 16099 w 276158"/>
                <a:gd name="connsiteY253" fmla="*/ 16099 h 158203"/>
                <a:gd name="connsiteX254" fmla="*/ 16099 w 276158"/>
                <a:gd name="connsiteY254" fmla="*/ 16099 h 15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276158" h="158203">
                  <a:moveTo>
                    <a:pt x="16099" y="16099"/>
                  </a:moveTo>
                  <a:lnTo>
                    <a:pt x="18761" y="16099"/>
                  </a:lnTo>
                  <a:lnTo>
                    <a:pt x="18761" y="18761"/>
                  </a:lnTo>
                  <a:lnTo>
                    <a:pt x="21487" y="18761"/>
                  </a:lnTo>
                  <a:lnTo>
                    <a:pt x="24149" y="18761"/>
                  </a:lnTo>
                  <a:lnTo>
                    <a:pt x="26811" y="18761"/>
                  </a:lnTo>
                  <a:lnTo>
                    <a:pt x="26811" y="16099"/>
                  </a:lnTo>
                  <a:lnTo>
                    <a:pt x="29536" y="13374"/>
                  </a:lnTo>
                  <a:lnTo>
                    <a:pt x="32198" y="10712"/>
                  </a:lnTo>
                  <a:lnTo>
                    <a:pt x="34860" y="8050"/>
                  </a:lnTo>
                  <a:lnTo>
                    <a:pt x="37586" y="8050"/>
                  </a:lnTo>
                  <a:lnTo>
                    <a:pt x="40248" y="5324"/>
                  </a:lnTo>
                  <a:lnTo>
                    <a:pt x="42910" y="2662"/>
                  </a:lnTo>
                  <a:lnTo>
                    <a:pt x="42910" y="0"/>
                  </a:lnTo>
                  <a:lnTo>
                    <a:pt x="45572" y="0"/>
                  </a:lnTo>
                  <a:lnTo>
                    <a:pt x="48298" y="2662"/>
                  </a:lnTo>
                  <a:lnTo>
                    <a:pt x="50960" y="2662"/>
                  </a:lnTo>
                  <a:lnTo>
                    <a:pt x="56347" y="2662"/>
                  </a:lnTo>
                  <a:lnTo>
                    <a:pt x="59009" y="0"/>
                  </a:lnTo>
                  <a:lnTo>
                    <a:pt x="61671" y="0"/>
                  </a:lnTo>
                  <a:lnTo>
                    <a:pt x="64397" y="0"/>
                  </a:lnTo>
                  <a:lnTo>
                    <a:pt x="67059" y="0"/>
                  </a:lnTo>
                  <a:lnTo>
                    <a:pt x="69721" y="0"/>
                  </a:lnTo>
                  <a:lnTo>
                    <a:pt x="72383" y="0"/>
                  </a:lnTo>
                  <a:lnTo>
                    <a:pt x="75108" y="0"/>
                  </a:lnTo>
                  <a:lnTo>
                    <a:pt x="77770" y="0"/>
                  </a:lnTo>
                  <a:lnTo>
                    <a:pt x="80433" y="2662"/>
                  </a:lnTo>
                  <a:lnTo>
                    <a:pt x="83158" y="2662"/>
                  </a:lnTo>
                  <a:lnTo>
                    <a:pt x="83158" y="5324"/>
                  </a:lnTo>
                  <a:lnTo>
                    <a:pt x="85820" y="5324"/>
                  </a:lnTo>
                  <a:lnTo>
                    <a:pt x="85820" y="8050"/>
                  </a:lnTo>
                  <a:lnTo>
                    <a:pt x="88482" y="8050"/>
                  </a:lnTo>
                  <a:lnTo>
                    <a:pt x="91208" y="8050"/>
                  </a:lnTo>
                  <a:lnTo>
                    <a:pt x="91208" y="10712"/>
                  </a:lnTo>
                  <a:lnTo>
                    <a:pt x="93870" y="10712"/>
                  </a:lnTo>
                  <a:lnTo>
                    <a:pt x="96532" y="10712"/>
                  </a:lnTo>
                  <a:lnTo>
                    <a:pt x="126068" y="8050"/>
                  </a:lnTo>
                  <a:lnTo>
                    <a:pt x="128730" y="8050"/>
                  </a:lnTo>
                  <a:lnTo>
                    <a:pt x="131392" y="8050"/>
                  </a:lnTo>
                  <a:lnTo>
                    <a:pt x="134054" y="10712"/>
                  </a:lnTo>
                  <a:lnTo>
                    <a:pt x="136780" y="13374"/>
                  </a:lnTo>
                  <a:lnTo>
                    <a:pt x="136780" y="16099"/>
                  </a:lnTo>
                  <a:lnTo>
                    <a:pt x="139442" y="16099"/>
                  </a:lnTo>
                  <a:lnTo>
                    <a:pt x="139442" y="18761"/>
                  </a:lnTo>
                  <a:lnTo>
                    <a:pt x="139442" y="21423"/>
                  </a:lnTo>
                  <a:lnTo>
                    <a:pt x="142104" y="24149"/>
                  </a:lnTo>
                  <a:lnTo>
                    <a:pt x="142104" y="26811"/>
                  </a:lnTo>
                  <a:lnTo>
                    <a:pt x="142104" y="29473"/>
                  </a:lnTo>
                  <a:lnTo>
                    <a:pt x="142104" y="32135"/>
                  </a:lnTo>
                  <a:lnTo>
                    <a:pt x="142104" y="37523"/>
                  </a:lnTo>
                  <a:lnTo>
                    <a:pt x="142104" y="40185"/>
                  </a:lnTo>
                  <a:lnTo>
                    <a:pt x="142104" y="42910"/>
                  </a:lnTo>
                  <a:lnTo>
                    <a:pt x="142104" y="40185"/>
                  </a:lnTo>
                  <a:lnTo>
                    <a:pt x="144829" y="40185"/>
                  </a:lnTo>
                  <a:lnTo>
                    <a:pt x="144829" y="37523"/>
                  </a:lnTo>
                  <a:lnTo>
                    <a:pt x="147491" y="37523"/>
                  </a:lnTo>
                  <a:lnTo>
                    <a:pt x="150153" y="34860"/>
                  </a:lnTo>
                  <a:lnTo>
                    <a:pt x="150153" y="32135"/>
                  </a:lnTo>
                  <a:lnTo>
                    <a:pt x="152879" y="29473"/>
                  </a:lnTo>
                  <a:lnTo>
                    <a:pt x="155541" y="26811"/>
                  </a:lnTo>
                  <a:lnTo>
                    <a:pt x="158203" y="26811"/>
                  </a:lnTo>
                  <a:lnTo>
                    <a:pt x="160865" y="26811"/>
                  </a:lnTo>
                  <a:lnTo>
                    <a:pt x="163591" y="26811"/>
                  </a:lnTo>
                  <a:lnTo>
                    <a:pt x="163591" y="24149"/>
                  </a:lnTo>
                  <a:lnTo>
                    <a:pt x="166253" y="24149"/>
                  </a:lnTo>
                  <a:lnTo>
                    <a:pt x="168915" y="24149"/>
                  </a:lnTo>
                  <a:lnTo>
                    <a:pt x="168915" y="21423"/>
                  </a:lnTo>
                  <a:lnTo>
                    <a:pt x="168915" y="18761"/>
                  </a:lnTo>
                  <a:lnTo>
                    <a:pt x="171640" y="18761"/>
                  </a:lnTo>
                  <a:lnTo>
                    <a:pt x="171640" y="16099"/>
                  </a:lnTo>
                  <a:lnTo>
                    <a:pt x="171640" y="13374"/>
                  </a:lnTo>
                  <a:lnTo>
                    <a:pt x="171640" y="10712"/>
                  </a:lnTo>
                  <a:lnTo>
                    <a:pt x="171640" y="8050"/>
                  </a:lnTo>
                  <a:lnTo>
                    <a:pt x="171640" y="5324"/>
                  </a:lnTo>
                  <a:lnTo>
                    <a:pt x="171640" y="2662"/>
                  </a:lnTo>
                  <a:lnTo>
                    <a:pt x="174302" y="2662"/>
                  </a:lnTo>
                  <a:lnTo>
                    <a:pt x="174302" y="5324"/>
                  </a:lnTo>
                  <a:lnTo>
                    <a:pt x="174302" y="8050"/>
                  </a:lnTo>
                  <a:lnTo>
                    <a:pt x="176964" y="8050"/>
                  </a:lnTo>
                  <a:lnTo>
                    <a:pt x="174302" y="8050"/>
                  </a:lnTo>
                  <a:lnTo>
                    <a:pt x="174302" y="10712"/>
                  </a:lnTo>
                  <a:lnTo>
                    <a:pt x="174302" y="13374"/>
                  </a:lnTo>
                  <a:lnTo>
                    <a:pt x="176964" y="13374"/>
                  </a:lnTo>
                  <a:lnTo>
                    <a:pt x="176964" y="16099"/>
                  </a:lnTo>
                  <a:lnTo>
                    <a:pt x="176964" y="18761"/>
                  </a:lnTo>
                  <a:lnTo>
                    <a:pt x="176964" y="21423"/>
                  </a:lnTo>
                  <a:lnTo>
                    <a:pt x="176964" y="24149"/>
                  </a:lnTo>
                  <a:lnTo>
                    <a:pt x="176964" y="26811"/>
                  </a:lnTo>
                  <a:lnTo>
                    <a:pt x="179690" y="26811"/>
                  </a:lnTo>
                  <a:lnTo>
                    <a:pt x="179690" y="24149"/>
                  </a:lnTo>
                  <a:lnTo>
                    <a:pt x="182352" y="21423"/>
                  </a:lnTo>
                  <a:lnTo>
                    <a:pt x="185014" y="21423"/>
                  </a:lnTo>
                  <a:lnTo>
                    <a:pt x="185014" y="18761"/>
                  </a:lnTo>
                  <a:lnTo>
                    <a:pt x="187676" y="18761"/>
                  </a:lnTo>
                  <a:lnTo>
                    <a:pt x="201113" y="32135"/>
                  </a:lnTo>
                  <a:lnTo>
                    <a:pt x="209163" y="8050"/>
                  </a:lnTo>
                  <a:lnTo>
                    <a:pt x="276158" y="2662"/>
                  </a:lnTo>
                  <a:lnTo>
                    <a:pt x="273496" y="2662"/>
                  </a:lnTo>
                  <a:lnTo>
                    <a:pt x="270834" y="5324"/>
                  </a:lnTo>
                  <a:lnTo>
                    <a:pt x="268172" y="8050"/>
                  </a:lnTo>
                  <a:lnTo>
                    <a:pt x="265446" y="10712"/>
                  </a:lnTo>
                  <a:lnTo>
                    <a:pt x="262784" y="13374"/>
                  </a:lnTo>
                  <a:lnTo>
                    <a:pt x="260122" y="13374"/>
                  </a:lnTo>
                  <a:lnTo>
                    <a:pt x="260122" y="16099"/>
                  </a:lnTo>
                  <a:lnTo>
                    <a:pt x="257397" y="16099"/>
                  </a:lnTo>
                  <a:lnTo>
                    <a:pt x="257397" y="18761"/>
                  </a:lnTo>
                  <a:lnTo>
                    <a:pt x="254735" y="18761"/>
                  </a:lnTo>
                  <a:lnTo>
                    <a:pt x="252073" y="18761"/>
                  </a:lnTo>
                  <a:lnTo>
                    <a:pt x="249347" y="18761"/>
                  </a:lnTo>
                  <a:lnTo>
                    <a:pt x="235973" y="40185"/>
                  </a:lnTo>
                  <a:lnTo>
                    <a:pt x="233311" y="48234"/>
                  </a:lnTo>
                  <a:lnTo>
                    <a:pt x="230586" y="48234"/>
                  </a:lnTo>
                  <a:lnTo>
                    <a:pt x="230586" y="50960"/>
                  </a:lnTo>
                  <a:lnTo>
                    <a:pt x="227924" y="56284"/>
                  </a:lnTo>
                  <a:lnTo>
                    <a:pt x="227924" y="59009"/>
                  </a:lnTo>
                  <a:lnTo>
                    <a:pt x="227924" y="61672"/>
                  </a:lnTo>
                  <a:lnTo>
                    <a:pt x="225262" y="64334"/>
                  </a:lnTo>
                  <a:lnTo>
                    <a:pt x="225262" y="66995"/>
                  </a:lnTo>
                  <a:lnTo>
                    <a:pt x="225262" y="69721"/>
                  </a:lnTo>
                  <a:lnTo>
                    <a:pt x="225262" y="72383"/>
                  </a:lnTo>
                  <a:lnTo>
                    <a:pt x="222536" y="75045"/>
                  </a:lnTo>
                  <a:lnTo>
                    <a:pt x="222536" y="77771"/>
                  </a:lnTo>
                  <a:lnTo>
                    <a:pt x="222536" y="80433"/>
                  </a:lnTo>
                  <a:lnTo>
                    <a:pt x="219874" y="83095"/>
                  </a:lnTo>
                  <a:lnTo>
                    <a:pt x="217212" y="83095"/>
                  </a:lnTo>
                  <a:lnTo>
                    <a:pt x="214487" y="83095"/>
                  </a:lnTo>
                  <a:lnTo>
                    <a:pt x="211825" y="83095"/>
                  </a:lnTo>
                  <a:lnTo>
                    <a:pt x="209163" y="85820"/>
                  </a:lnTo>
                  <a:lnTo>
                    <a:pt x="206501" y="85820"/>
                  </a:lnTo>
                  <a:lnTo>
                    <a:pt x="203775" y="85820"/>
                  </a:lnTo>
                  <a:lnTo>
                    <a:pt x="201113" y="88482"/>
                  </a:lnTo>
                  <a:lnTo>
                    <a:pt x="198451" y="88482"/>
                  </a:lnTo>
                  <a:lnTo>
                    <a:pt x="195726" y="88482"/>
                  </a:lnTo>
                  <a:lnTo>
                    <a:pt x="193063" y="88482"/>
                  </a:lnTo>
                  <a:lnTo>
                    <a:pt x="193063" y="91144"/>
                  </a:lnTo>
                  <a:lnTo>
                    <a:pt x="190401" y="91144"/>
                  </a:lnTo>
                  <a:lnTo>
                    <a:pt x="187676" y="91144"/>
                  </a:lnTo>
                  <a:lnTo>
                    <a:pt x="185014" y="93807"/>
                  </a:lnTo>
                  <a:lnTo>
                    <a:pt x="176964" y="99194"/>
                  </a:lnTo>
                  <a:lnTo>
                    <a:pt x="176964" y="101856"/>
                  </a:lnTo>
                  <a:lnTo>
                    <a:pt x="174302" y="101856"/>
                  </a:lnTo>
                  <a:lnTo>
                    <a:pt x="171640" y="104581"/>
                  </a:lnTo>
                  <a:lnTo>
                    <a:pt x="168915" y="104581"/>
                  </a:lnTo>
                  <a:lnTo>
                    <a:pt x="166253" y="104581"/>
                  </a:lnTo>
                  <a:lnTo>
                    <a:pt x="163591" y="104581"/>
                  </a:lnTo>
                  <a:lnTo>
                    <a:pt x="160865" y="104581"/>
                  </a:lnTo>
                  <a:lnTo>
                    <a:pt x="158203" y="104581"/>
                  </a:lnTo>
                  <a:lnTo>
                    <a:pt x="155541" y="101856"/>
                  </a:lnTo>
                  <a:lnTo>
                    <a:pt x="152879" y="101856"/>
                  </a:lnTo>
                  <a:lnTo>
                    <a:pt x="152879" y="99194"/>
                  </a:lnTo>
                  <a:lnTo>
                    <a:pt x="150153" y="99194"/>
                  </a:lnTo>
                  <a:lnTo>
                    <a:pt x="147491" y="99194"/>
                  </a:lnTo>
                  <a:lnTo>
                    <a:pt x="144829" y="101856"/>
                  </a:lnTo>
                  <a:lnTo>
                    <a:pt x="142104" y="101856"/>
                  </a:lnTo>
                  <a:lnTo>
                    <a:pt x="139442" y="104581"/>
                  </a:lnTo>
                  <a:lnTo>
                    <a:pt x="139442" y="107244"/>
                  </a:lnTo>
                  <a:lnTo>
                    <a:pt x="142104" y="109906"/>
                  </a:lnTo>
                  <a:lnTo>
                    <a:pt x="142104" y="112631"/>
                  </a:lnTo>
                  <a:lnTo>
                    <a:pt x="142104" y="115293"/>
                  </a:lnTo>
                  <a:lnTo>
                    <a:pt x="144829" y="117955"/>
                  </a:lnTo>
                  <a:lnTo>
                    <a:pt x="144829" y="120617"/>
                  </a:lnTo>
                  <a:lnTo>
                    <a:pt x="147491" y="120617"/>
                  </a:lnTo>
                  <a:lnTo>
                    <a:pt x="147491" y="123343"/>
                  </a:lnTo>
                  <a:lnTo>
                    <a:pt x="147491" y="126005"/>
                  </a:lnTo>
                  <a:lnTo>
                    <a:pt x="147491" y="128667"/>
                  </a:lnTo>
                  <a:lnTo>
                    <a:pt x="144829" y="134054"/>
                  </a:lnTo>
                  <a:lnTo>
                    <a:pt x="142104" y="134054"/>
                  </a:lnTo>
                  <a:lnTo>
                    <a:pt x="142104" y="136716"/>
                  </a:lnTo>
                  <a:lnTo>
                    <a:pt x="144829" y="136716"/>
                  </a:lnTo>
                  <a:lnTo>
                    <a:pt x="144829" y="139442"/>
                  </a:lnTo>
                  <a:lnTo>
                    <a:pt x="147491" y="142104"/>
                  </a:lnTo>
                  <a:lnTo>
                    <a:pt x="150153" y="144766"/>
                  </a:lnTo>
                  <a:lnTo>
                    <a:pt x="150153" y="147491"/>
                  </a:lnTo>
                  <a:lnTo>
                    <a:pt x="150153" y="150153"/>
                  </a:lnTo>
                  <a:lnTo>
                    <a:pt x="147491" y="150153"/>
                  </a:lnTo>
                  <a:lnTo>
                    <a:pt x="144829" y="152816"/>
                  </a:lnTo>
                  <a:lnTo>
                    <a:pt x="142104" y="152816"/>
                  </a:lnTo>
                  <a:lnTo>
                    <a:pt x="139442" y="152816"/>
                  </a:lnTo>
                  <a:lnTo>
                    <a:pt x="136780" y="152816"/>
                  </a:lnTo>
                  <a:lnTo>
                    <a:pt x="134054" y="152816"/>
                  </a:lnTo>
                  <a:lnTo>
                    <a:pt x="134054" y="155478"/>
                  </a:lnTo>
                  <a:lnTo>
                    <a:pt x="131392" y="155478"/>
                  </a:lnTo>
                  <a:lnTo>
                    <a:pt x="128730" y="158203"/>
                  </a:lnTo>
                  <a:lnTo>
                    <a:pt x="126068" y="158203"/>
                  </a:lnTo>
                  <a:lnTo>
                    <a:pt x="123343" y="158203"/>
                  </a:lnTo>
                  <a:lnTo>
                    <a:pt x="120681" y="158203"/>
                  </a:lnTo>
                  <a:lnTo>
                    <a:pt x="118018" y="155478"/>
                  </a:lnTo>
                  <a:lnTo>
                    <a:pt x="118018" y="152816"/>
                  </a:lnTo>
                  <a:lnTo>
                    <a:pt x="115293" y="150153"/>
                  </a:lnTo>
                  <a:lnTo>
                    <a:pt x="112631" y="144766"/>
                  </a:lnTo>
                  <a:lnTo>
                    <a:pt x="109969" y="139442"/>
                  </a:lnTo>
                  <a:lnTo>
                    <a:pt x="109969" y="136716"/>
                  </a:lnTo>
                  <a:lnTo>
                    <a:pt x="104581" y="136716"/>
                  </a:lnTo>
                  <a:lnTo>
                    <a:pt x="96532" y="134054"/>
                  </a:lnTo>
                  <a:lnTo>
                    <a:pt x="83158" y="131392"/>
                  </a:lnTo>
                  <a:lnTo>
                    <a:pt x="75108" y="131392"/>
                  </a:lnTo>
                  <a:lnTo>
                    <a:pt x="64397" y="128667"/>
                  </a:lnTo>
                  <a:lnTo>
                    <a:pt x="61671" y="128667"/>
                  </a:lnTo>
                  <a:lnTo>
                    <a:pt x="59009" y="128667"/>
                  </a:lnTo>
                  <a:lnTo>
                    <a:pt x="56347" y="128667"/>
                  </a:lnTo>
                  <a:lnTo>
                    <a:pt x="50960" y="126005"/>
                  </a:lnTo>
                  <a:lnTo>
                    <a:pt x="48298" y="120617"/>
                  </a:lnTo>
                  <a:lnTo>
                    <a:pt x="40248" y="112631"/>
                  </a:lnTo>
                  <a:lnTo>
                    <a:pt x="34860" y="107244"/>
                  </a:lnTo>
                  <a:lnTo>
                    <a:pt x="32198" y="101856"/>
                  </a:lnTo>
                  <a:lnTo>
                    <a:pt x="24149" y="93807"/>
                  </a:lnTo>
                  <a:lnTo>
                    <a:pt x="24149" y="91144"/>
                  </a:lnTo>
                  <a:lnTo>
                    <a:pt x="24149" y="88482"/>
                  </a:lnTo>
                  <a:lnTo>
                    <a:pt x="24149" y="85820"/>
                  </a:lnTo>
                  <a:lnTo>
                    <a:pt x="24149" y="83095"/>
                  </a:lnTo>
                  <a:lnTo>
                    <a:pt x="26811" y="80433"/>
                  </a:lnTo>
                  <a:lnTo>
                    <a:pt x="26811" y="77771"/>
                  </a:lnTo>
                  <a:lnTo>
                    <a:pt x="26811" y="75045"/>
                  </a:lnTo>
                  <a:lnTo>
                    <a:pt x="26811" y="72383"/>
                  </a:lnTo>
                  <a:lnTo>
                    <a:pt x="24149" y="72383"/>
                  </a:lnTo>
                  <a:lnTo>
                    <a:pt x="21487" y="72383"/>
                  </a:lnTo>
                  <a:lnTo>
                    <a:pt x="18761" y="72383"/>
                  </a:lnTo>
                  <a:lnTo>
                    <a:pt x="16099" y="72383"/>
                  </a:lnTo>
                  <a:lnTo>
                    <a:pt x="13437" y="72383"/>
                  </a:lnTo>
                  <a:lnTo>
                    <a:pt x="10775" y="72383"/>
                  </a:lnTo>
                  <a:lnTo>
                    <a:pt x="8050" y="72383"/>
                  </a:lnTo>
                  <a:lnTo>
                    <a:pt x="8050" y="69721"/>
                  </a:lnTo>
                  <a:lnTo>
                    <a:pt x="5388" y="69721"/>
                  </a:lnTo>
                  <a:lnTo>
                    <a:pt x="5388" y="66995"/>
                  </a:lnTo>
                  <a:lnTo>
                    <a:pt x="2725" y="66995"/>
                  </a:lnTo>
                  <a:lnTo>
                    <a:pt x="2725" y="64334"/>
                  </a:lnTo>
                  <a:lnTo>
                    <a:pt x="0" y="64334"/>
                  </a:lnTo>
                  <a:lnTo>
                    <a:pt x="2725" y="61672"/>
                  </a:lnTo>
                  <a:lnTo>
                    <a:pt x="5388" y="61672"/>
                  </a:lnTo>
                  <a:lnTo>
                    <a:pt x="8050" y="61672"/>
                  </a:lnTo>
                  <a:lnTo>
                    <a:pt x="8050" y="59009"/>
                  </a:lnTo>
                  <a:lnTo>
                    <a:pt x="8050" y="56284"/>
                  </a:lnTo>
                  <a:lnTo>
                    <a:pt x="8050" y="53622"/>
                  </a:lnTo>
                  <a:lnTo>
                    <a:pt x="5388" y="50960"/>
                  </a:lnTo>
                  <a:lnTo>
                    <a:pt x="5388" y="48234"/>
                  </a:lnTo>
                  <a:lnTo>
                    <a:pt x="5388" y="45572"/>
                  </a:lnTo>
                  <a:lnTo>
                    <a:pt x="5388" y="42910"/>
                  </a:lnTo>
                  <a:lnTo>
                    <a:pt x="8050" y="42910"/>
                  </a:lnTo>
                  <a:lnTo>
                    <a:pt x="8050" y="40185"/>
                  </a:lnTo>
                  <a:lnTo>
                    <a:pt x="8050" y="37523"/>
                  </a:lnTo>
                  <a:lnTo>
                    <a:pt x="10775" y="37523"/>
                  </a:lnTo>
                  <a:lnTo>
                    <a:pt x="10775" y="34860"/>
                  </a:lnTo>
                  <a:lnTo>
                    <a:pt x="13437" y="34860"/>
                  </a:lnTo>
                  <a:lnTo>
                    <a:pt x="13437" y="32135"/>
                  </a:lnTo>
                  <a:lnTo>
                    <a:pt x="10775" y="32135"/>
                  </a:lnTo>
                  <a:lnTo>
                    <a:pt x="10775" y="29473"/>
                  </a:lnTo>
                  <a:lnTo>
                    <a:pt x="10775" y="26811"/>
                  </a:lnTo>
                  <a:lnTo>
                    <a:pt x="10775" y="24149"/>
                  </a:lnTo>
                  <a:lnTo>
                    <a:pt x="13437" y="24149"/>
                  </a:lnTo>
                  <a:lnTo>
                    <a:pt x="16099" y="24149"/>
                  </a:lnTo>
                  <a:lnTo>
                    <a:pt x="16099" y="21423"/>
                  </a:lnTo>
                  <a:lnTo>
                    <a:pt x="16099" y="18761"/>
                  </a:lnTo>
                  <a:lnTo>
                    <a:pt x="16099" y="16099"/>
                  </a:lnTo>
                  <a:lnTo>
                    <a:pt x="16099" y="16099"/>
                  </a:lnTo>
                  <a:lnTo>
                    <a:pt x="16099" y="16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2" name="Freeform: Shape 71">
              <a:extLst>
                <a:ext uri="{FF2B5EF4-FFF2-40B4-BE49-F238E27FC236}">
                  <a16:creationId xmlns:a16="http://schemas.microsoft.com/office/drawing/2014/main" id="{7E60253A-F888-6464-47D4-EA6EC29622BE}"/>
                </a:ext>
              </a:extLst>
            </p:cNvPr>
            <p:cNvSpPr/>
            <p:nvPr/>
          </p:nvSpPr>
          <p:spPr>
            <a:xfrm>
              <a:off x="2226427" y="3766068"/>
              <a:ext cx="198387" cy="182288"/>
            </a:xfrm>
            <a:custGeom>
              <a:avLst/>
              <a:gdLst>
                <a:gd name="connsiteX0" fmla="*/ 45572 w 198387"/>
                <a:gd name="connsiteY0" fmla="*/ 171577 h 182288"/>
                <a:gd name="connsiteX1" fmla="*/ 45572 w 198387"/>
                <a:gd name="connsiteY1" fmla="*/ 168915 h 182288"/>
                <a:gd name="connsiteX2" fmla="*/ 42847 w 198387"/>
                <a:gd name="connsiteY2" fmla="*/ 168915 h 182288"/>
                <a:gd name="connsiteX3" fmla="*/ 40185 w 198387"/>
                <a:gd name="connsiteY3" fmla="*/ 168915 h 182288"/>
                <a:gd name="connsiteX4" fmla="*/ 37523 w 198387"/>
                <a:gd name="connsiteY4" fmla="*/ 168915 h 182288"/>
                <a:gd name="connsiteX5" fmla="*/ 37523 w 198387"/>
                <a:gd name="connsiteY5" fmla="*/ 166253 h 182288"/>
                <a:gd name="connsiteX6" fmla="*/ 37523 w 198387"/>
                <a:gd name="connsiteY6" fmla="*/ 163527 h 182288"/>
                <a:gd name="connsiteX7" fmla="*/ 37523 w 198387"/>
                <a:gd name="connsiteY7" fmla="*/ 160865 h 182288"/>
                <a:gd name="connsiteX8" fmla="*/ 40185 w 198387"/>
                <a:gd name="connsiteY8" fmla="*/ 160865 h 182288"/>
                <a:gd name="connsiteX9" fmla="*/ 42847 w 198387"/>
                <a:gd name="connsiteY9" fmla="*/ 158203 h 182288"/>
                <a:gd name="connsiteX10" fmla="*/ 45572 w 198387"/>
                <a:gd name="connsiteY10" fmla="*/ 158203 h 182288"/>
                <a:gd name="connsiteX11" fmla="*/ 48234 w 198387"/>
                <a:gd name="connsiteY11" fmla="*/ 158203 h 182288"/>
                <a:gd name="connsiteX12" fmla="*/ 50896 w 198387"/>
                <a:gd name="connsiteY12" fmla="*/ 158203 h 182288"/>
                <a:gd name="connsiteX13" fmla="*/ 53622 w 198387"/>
                <a:gd name="connsiteY13" fmla="*/ 158203 h 182288"/>
                <a:gd name="connsiteX14" fmla="*/ 53622 w 198387"/>
                <a:gd name="connsiteY14" fmla="*/ 155478 h 182288"/>
                <a:gd name="connsiteX15" fmla="*/ 53622 w 198387"/>
                <a:gd name="connsiteY15" fmla="*/ 152815 h 182288"/>
                <a:gd name="connsiteX16" fmla="*/ 50896 w 198387"/>
                <a:gd name="connsiteY16" fmla="*/ 152815 h 182288"/>
                <a:gd name="connsiteX17" fmla="*/ 50896 w 198387"/>
                <a:gd name="connsiteY17" fmla="*/ 150153 h 182288"/>
                <a:gd name="connsiteX18" fmla="*/ 48234 w 198387"/>
                <a:gd name="connsiteY18" fmla="*/ 150153 h 182288"/>
                <a:gd name="connsiteX19" fmla="*/ 45572 w 198387"/>
                <a:gd name="connsiteY19" fmla="*/ 150153 h 182288"/>
                <a:gd name="connsiteX20" fmla="*/ 45572 w 198387"/>
                <a:gd name="connsiteY20" fmla="*/ 147491 h 182288"/>
                <a:gd name="connsiteX21" fmla="*/ 42847 w 198387"/>
                <a:gd name="connsiteY21" fmla="*/ 147491 h 182288"/>
                <a:gd name="connsiteX22" fmla="*/ 42847 w 198387"/>
                <a:gd name="connsiteY22" fmla="*/ 144766 h 182288"/>
                <a:gd name="connsiteX23" fmla="*/ 42847 w 198387"/>
                <a:gd name="connsiteY23" fmla="*/ 142104 h 182288"/>
                <a:gd name="connsiteX24" fmla="*/ 45572 w 198387"/>
                <a:gd name="connsiteY24" fmla="*/ 139442 h 182288"/>
                <a:gd name="connsiteX25" fmla="*/ 45572 w 198387"/>
                <a:gd name="connsiteY25" fmla="*/ 136716 h 182288"/>
                <a:gd name="connsiteX26" fmla="*/ 45572 w 198387"/>
                <a:gd name="connsiteY26" fmla="*/ 134054 h 182288"/>
                <a:gd name="connsiteX27" fmla="*/ 45572 w 198387"/>
                <a:gd name="connsiteY27" fmla="*/ 131392 h 182288"/>
                <a:gd name="connsiteX28" fmla="*/ 45572 w 198387"/>
                <a:gd name="connsiteY28" fmla="*/ 128667 h 182288"/>
                <a:gd name="connsiteX29" fmla="*/ 45572 w 198387"/>
                <a:gd name="connsiteY29" fmla="*/ 126005 h 182288"/>
                <a:gd name="connsiteX30" fmla="*/ 45572 w 198387"/>
                <a:gd name="connsiteY30" fmla="*/ 123343 h 182288"/>
                <a:gd name="connsiteX31" fmla="*/ 45572 w 198387"/>
                <a:gd name="connsiteY31" fmla="*/ 120680 h 182288"/>
                <a:gd name="connsiteX32" fmla="*/ 45572 w 198387"/>
                <a:gd name="connsiteY32" fmla="*/ 117955 h 182288"/>
                <a:gd name="connsiteX33" fmla="*/ 48234 w 198387"/>
                <a:gd name="connsiteY33" fmla="*/ 115293 h 182288"/>
                <a:gd name="connsiteX34" fmla="*/ 48234 w 198387"/>
                <a:gd name="connsiteY34" fmla="*/ 112631 h 182288"/>
                <a:gd name="connsiteX35" fmla="*/ 48234 w 198387"/>
                <a:gd name="connsiteY35" fmla="*/ 109906 h 182288"/>
                <a:gd name="connsiteX36" fmla="*/ 45572 w 198387"/>
                <a:gd name="connsiteY36" fmla="*/ 107243 h 182288"/>
                <a:gd name="connsiteX37" fmla="*/ 42847 w 198387"/>
                <a:gd name="connsiteY37" fmla="*/ 104581 h 182288"/>
                <a:gd name="connsiteX38" fmla="*/ 42847 w 198387"/>
                <a:gd name="connsiteY38" fmla="*/ 101856 h 182288"/>
                <a:gd name="connsiteX39" fmla="*/ 40185 w 198387"/>
                <a:gd name="connsiteY39" fmla="*/ 101856 h 182288"/>
                <a:gd name="connsiteX40" fmla="*/ 40185 w 198387"/>
                <a:gd name="connsiteY40" fmla="*/ 99194 h 182288"/>
                <a:gd name="connsiteX41" fmla="*/ 37523 w 198387"/>
                <a:gd name="connsiteY41" fmla="*/ 96532 h 182288"/>
                <a:gd name="connsiteX42" fmla="*/ 34860 w 198387"/>
                <a:gd name="connsiteY42" fmla="*/ 96532 h 182288"/>
                <a:gd name="connsiteX43" fmla="*/ 34860 w 198387"/>
                <a:gd name="connsiteY43" fmla="*/ 93806 h 182288"/>
                <a:gd name="connsiteX44" fmla="*/ 32135 w 198387"/>
                <a:gd name="connsiteY44" fmla="*/ 91144 h 182288"/>
                <a:gd name="connsiteX45" fmla="*/ 32135 w 198387"/>
                <a:gd name="connsiteY45" fmla="*/ 88482 h 182288"/>
                <a:gd name="connsiteX46" fmla="*/ 29473 w 198387"/>
                <a:gd name="connsiteY46" fmla="*/ 88482 h 182288"/>
                <a:gd name="connsiteX47" fmla="*/ 29473 w 198387"/>
                <a:gd name="connsiteY47" fmla="*/ 85820 h 182288"/>
                <a:gd name="connsiteX48" fmla="*/ 32135 w 198387"/>
                <a:gd name="connsiteY48" fmla="*/ 83095 h 182288"/>
                <a:gd name="connsiteX49" fmla="*/ 34860 w 198387"/>
                <a:gd name="connsiteY49" fmla="*/ 83095 h 182288"/>
                <a:gd name="connsiteX50" fmla="*/ 34860 w 198387"/>
                <a:gd name="connsiteY50" fmla="*/ 80433 h 182288"/>
                <a:gd name="connsiteX51" fmla="*/ 34860 w 198387"/>
                <a:gd name="connsiteY51" fmla="*/ 77771 h 182288"/>
                <a:gd name="connsiteX52" fmla="*/ 34860 w 198387"/>
                <a:gd name="connsiteY52" fmla="*/ 75045 h 182288"/>
                <a:gd name="connsiteX53" fmla="*/ 32135 w 198387"/>
                <a:gd name="connsiteY53" fmla="*/ 75045 h 182288"/>
                <a:gd name="connsiteX54" fmla="*/ 32135 w 198387"/>
                <a:gd name="connsiteY54" fmla="*/ 72383 h 182288"/>
                <a:gd name="connsiteX55" fmla="*/ 29473 w 198387"/>
                <a:gd name="connsiteY55" fmla="*/ 72383 h 182288"/>
                <a:gd name="connsiteX56" fmla="*/ 26811 w 198387"/>
                <a:gd name="connsiteY56" fmla="*/ 69721 h 182288"/>
                <a:gd name="connsiteX57" fmla="*/ 24085 w 198387"/>
                <a:gd name="connsiteY57" fmla="*/ 69721 h 182288"/>
                <a:gd name="connsiteX58" fmla="*/ 21423 w 198387"/>
                <a:gd name="connsiteY58" fmla="*/ 69721 h 182288"/>
                <a:gd name="connsiteX59" fmla="*/ 18761 w 198387"/>
                <a:gd name="connsiteY59" fmla="*/ 69721 h 182288"/>
                <a:gd name="connsiteX60" fmla="*/ 18761 w 198387"/>
                <a:gd name="connsiteY60" fmla="*/ 66995 h 182288"/>
                <a:gd name="connsiteX61" fmla="*/ 18761 w 198387"/>
                <a:gd name="connsiteY61" fmla="*/ 64334 h 182288"/>
                <a:gd name="connsiteX62" fmla="*/ 21423 w 198387"/>
                <a:gd name="connsiteY62" fmla="*/ 61671 h 182288"/>
                <a:gd name="connsiteX63" fmla="*/ 24085 w 198387"/>
                <a:gd name="connsiteY63" fmla="*/ 61671 h 182288"/>
                <a:gd name="connsiteX64" fmla="*/ 24085 w 198387"/>
                <a:gd name="connsiteY64" fmla="*/ 59009 h 182288"/>
                <a:gd name="connsiteX65" fmla="*/ 24085 w 198387"/>
                <a:gd name="connsiteY65" fmla="*/ 56284 h 182288"/>
                <a:gd name="connsiteX66" fmla="*/ 24085 w 198387"/>
                <a:gd name="connsiteY66" fmla="*/ 53622 h 182288"/>
                <a:gd name="connsiteX67" fmla="*/ 21423 w 198387"/>
                <a:gd name="connsiteY67" fmla="*/ 53622 h 182288"/>
                <a:gd name="connsiteX68" fmla="*/ 18761 w 198387"/>
                <a:gd name="connsiteY68" fmla="*/ 50959 h 182288"/>
                <a:gd name="connsiteX69" fmla="*/ 16036 w 198387"/>
                <a:gd name="connsiteY69" fmla="*/ 50959 h 182288"/>
                <a:gd name="connsiteX70" fmla="*/ 16036 w 198387"/>
                <a:gd name="connsiteY70" fmla="*/ 53622 h 182288"/>
                <a:gd name="connsiteX71" fmla="*/ 13374 w 198387"/>
                <a:gd name="connsiteY71" fmla="*/ 53622 h 182288"/>
                <a:gd name="connsiteX72" fmla="*/ 10712 w 198387"/>
                <a:gd name="connsiteY72" fmla="*/ 50959 h 182288"/>
                <a:gd name="connsiteX73" fmla="*/ 10712 w 198387"/>
                <a:gd name="connsiteY73" fmla="*/ 48234 h 182288"/>
                <a:gd name="connsiteX74" fmla="*/ 8050 w 198387"/>
                <a:gd name="connsiteY74" fmla="*/ 45572 h 182288"/>
                <a:gd name="connsiteX75" fmla="*/ 8050 w 198387"/>
                <a:gd name="connsiteY75" fmla="*/ 42910 h 182288"/>
                <a:gd name="connsiteX76" fmla="*/ 8050 w 198387"/>
                <a:gd name="connsiteY76" fmla="*/ 40185 h 182288"/>
                <a:gd name="connsiteX77" fmla="*/ 10712 w 198387"/>
                <a:gd name="connsiteY77" fmla="*/ 40185 h 182288"/>
                <a:gd name="connsiteX78" fmla="*/ 13374 w 198387"/>
                <a:gd name="connsiteY78" fmla="*/ 40185 h 182288"/>
                <a:gd name="connsiteX79" fmla="*/ 16036 w 198387"/>
                <a:gd name="connsiteY79" fmla="*/ 40185 h 182288"/>
                <a:gd name="connsiteX80" fmla="*/ 16036 w 198387"/>
                <a:gd name="connsiteY80" fmla="*/ 42910 h 182288"/>
                <a:gd name="connsiteX81" fmla="*/ 16036 w 198387"/>
                <a:gd name="connsiteY81" fmla="*/ 45572 h 182288"/>
                <a:gd name="connsiteX82" fmla="*/ 18761 w 198387"/>
                <a:gd name="connsiteY82" fmla="*/ 48234 h 182288"/>
                <a:gd name="connsiteX83" fmla="*/ 21423 w 198387"/>
                <a:gd name="connsiteY83" fmla="*/ 48234 h 182288"/>
                <a:gd name="connsiteX84" fmla="*/ 21423 w 198387"/>
                <a:gd name="connsiteY84" fmla="*/ 45572 h 182288"/>
                <a:gd name="connsiteX85" fmla="*/ 21423 w 198387"/>
                <a:gd name="connsiteY85" fmla="*/ 42910 h 182288"/>
                <a:gd name="connsiteX86" fmla="*/ 21423 w 198387"/>
                <a:gd name="connsiteY86" fmla="*/ 40185 h 182288"/>
                <a:gd name="connsiteX87" fmla="*/ 18761 w 198387"/>
                <a:gd name="connsiteY87" fmla="*/ 40185 h 182288"/>
                <a:gd name="connsiteX88" fmla="*/ 18761 w 198387"/>
                <a:gd name="connsiteY88" fmla="*/ 37522 h 182288"/>
                <a:gd name="connsiteX89" fmla="*/ 18761 w 198387"/>
                <a:gd name="connsiteY89" fmla="*/ 34860 h 182288"/>
                <a:gd name="connsiteX90" fmla="*/ 18761 w 198387"/>
                <a:gd name="connsiteY90" fmla="*/ 32198 h 182288"/>
                <a:gd name="connsiteX91" fmla="*/ 16036 w 198387"/>
                <a:gd name="connsiteY91" fmla="*/ 32198 h 182288"/>
                <a:gd name="connsiteX92" fmla="*/ 16036 w 198387"/>
                <a:gd name="connsiteY92" fmla="*/ 29473 h 182288"/>
                <a:gd name="connsiteX93" fmla="*/ 13374 w 198387"/>
                <a:gd name="connsiteY93" fmla="*/ 29473 h 182288"/>
                <a:gd name="connsiteX94" fmla="*/ 10712 w 198387"/>
                <a:gd name="connsiteY94" fmla="*/ 29473 h 182288"/>
                <a:gd name="connsiteX95" fmla="*/ 10712 w 198387"/>
                <a:gd name="connsiteY95" fmla="*/ 26811 h 182288"/>
                <a:gd name="connsiteX96" fmla="*/ 8050 w 198387"/>
                <a:gd name="connsiteY96" fmla="*/ 26811 h 182288"/>
                <a:gd name="connsiteX97" fmla="*/ 5324 w 198387"/>
                <a:gd name="connsiteY97" fmla="*/ 26811 h 182288"/>
                <a:gd name="connsiteX98" fmla="*/ 2662 w 198387"/>
                <a:gd name="connsiteY98" fmla="*/ 26811 h 182288"/>
                <a:gd name="connsiteX99" fmla="*/ 0 w 198387"/>
                <a:gd name="connsiteY99" fmla="*/ 26811 h 182288"/>
                <a:gd name="connsiteX100" fmla="*/ 0 w 198387"/>
                <a:gd name="connsiteY100" fmla="*/ 24149 h 182288"/>
                <a:gd name="connsiteX101" fmla="*/ 0 w 198387"/>
                <a:gd name="connsiteY101" fmla="*/ 21423 h 182288"/>
                <a:gd name="connsiteX102" fmla="*/ 0 w 198387"/>
                <a:gd name="connsiteY102" fmla="*/ 18761 h 182288"/>
                <a:gd name="connsiteX103" fmla="*/ 2662 w 198387"/>
                <a:gd name="connsiteY103" fmla="*/ 16099 h 182288"/>
                <a:gd name="connsiteX104" fmla="*/ 5324 w 198387"/>
                <a:gd name="connsiteY104" fmla="*/ 16099 h 182288"/>
                <a:gd name="connsiteX105" fmla="*/ 8050 w 198387"/>
                <a:gd name="connsiteY105" fmla="*/ 13374 h 182288"/>
                <a:gd name="connsiteX106" fmla="*/ 10712 w 198387"/>
                <a:gd name="connsiteY106" fmla="*/ 13374 h 182288"/>
                <a:gd name="connsiteX107" fmla="*/ 13374 w 198387"/>
                <a:gd name="connsiteY107" fmla="*/ 10712 h 182288"/>
                <a:gd name="connsiteX108" fmla="*/ 16036 w 198387"/>
                <a:gd name="connsiteY108" fmla="*/ 10712 h 182288"/>
                <a:gd name="connsiteX109" fmla="*/ 18761 w 198387"/>
                <a:gd name="connsiteY109" fmla="*/ 8050 h 182288"/>
                <a:gd name="connsiteX110" fmla="*/ 21423 w 198387"/>
                <a:gd name="connsiteY110" fmla="*/ 5324 h 182288"/>
                <a:gd name="connsiteX111" fmla="*/ 24085 w 198387"/>
                <a:gd name="connsiteY111" fmla="*/ 5324 h 182288"/>
                <a:gd name="connsiteX112" fmla="*/ 26811 w 198387"/>
                <a:gd name="connsiteY112" fmla="*/ 5324 h 182288"/>
                <a:gd name="connsiteX113" fmla="*/ 26811 w 198387"/>
                <a:gd name="connsiteY113" fmla="*/ 2662 h 182288"/>
                <a:gd name="connsiteX114" fmla="*/ 26811 w 198387"/>
                <a:gd name="connsiteY114" fmla="*/ 5324 h 182288"/>
                <a:gd name="connsiteX115" fmla="*/ 29473 w 198387"/>
                <a:gd name="connsiteY115" fmla="*/ 8050 h 182288"/>
                <a:gd name="connsiteX116" fmla="*/ 29473 w 198387"/>
                <a:gd name="connsiteY116" fmla="*/ 10712 h 182288"/>
                <a:gd name="connsiteX117" fmla="*/ 32135 w 198387"/>
                <a:gd name="connsiteY117" fmla="*/ 10712 h 182288"/>
                <a:gd name="connsiteX118" fmla="*/ 34860 w 198387"/>
                <a:gd name="connsiteY118" fmla="*/ 10712 h 182288"/>
                <a:gd name="connsiteX119" fmla="*/ 34860 w 198387"/>
                <a:gd name="connsiteY119" fmla="*/ 8050 h 182288"/>
                <a:gd name="connsiteX120" fmla="*/ 34860 w 198387"/>
                <a:gd name="connsiteY120" fmla="*/ 5324 h 182288"/>
                <a:gd name="connsiteX121" fmla="*/ 37523 w 198387"/>
                <a:gd name="connsiteY121" fmla="*/ 5324 h 182288"/>
                <a:gd name="connsiteX122" fmla="*/ 40185 w 198387"/>
                <a:gd name="connsiteY122" fmla="*/ 2662 h 182288"/>
                <a:gd name="connsiteX123" fmla="*/ 42847 w 198387"/>
                <a:gd name="connsiteY123" fmla="*/ 2662 h 182288"/>
                <a:gd name="connsiteX124" fmla="*/ 50896 w 198387"/>
                <a:gd name="connsiteY124" fmla="*/ 2662 h 182288"/>
                <a:gd name="connsiteX125" fmla="*/ 53622 w 198387"/>
                <a:gd name="connsiteY125" fmla="*/ 2662 h 182288"/>
                <a:gd name="connsiteX126" fmla="*/ 56284 w 198387"/>
                <a:gd name="connsiteY126" fmla="*/ 2662 h 182288"/>
                <a:gd name="connsiteX127" fmla="*/ 58946 w 198387"/>
                <a:gd name="connsiteY127" fmla="*/ 0 h 182288"/>
                <a:gd name="connsiteX128" fmla="*/ 61671 w 198387"/>
                <a:gd name="connsiteY128" fmla="*/ 0 h 182288"/>
                <a:gd name="connsiteX129" fmla="*/ 61671 w 198387"/>
                <a:gd name="connsiteY129" fmla="*/ 2662 h 182288"/>
                <a:gd name="connsiteX130" fmla="*/ 64333 w 198387"/>
                <a:gd name="connsiteY130" fmla="*/ 5324 h 182288"/>
                <a:gd name="connsiteX131" fmla="*/ 66995 w 198387"/>
                <a:gd name="connsiteY131" fmla="*/ 5324 h 182288"/>
                <a:gd name="connsiteX132" fmla="*/ 66995 w 198387"/>
                <a:gd name="connsiteY132" fmla="*/ 2662 h 182288"/>
                <a:gd name="connsiteX133" fmla="*/ 69658 w 198387"/>
                <a:gd name="connsiteY133" fmla="*/ 2662 h 182288"/>
                <a:gd name="connsiteX134" fmla="*/ 72383 w 198387"/>
                <a:gd name="connsiteY134" fmla="*/ 5324 h 182288"/>
                <a:gd name="connsiteX135" fmla="*/ 75045 w 198387"/>
                <a:gd name="connsiteY135" fmla="*/ 5324 h 182288"/>
                <a:gd name="connsiteX136" fmla="*/ 75045 w 198387"/>
                <a:gd name="connsiteY136" fmla="*/ 2662 h 182288"/>
                <a:gd name="connsiteX137" fmla="*/ 77707 w 198387"/>
                <a:gd name="connsiteY137" fmla="*/ 2662 h 182288"/>
                <a:gd name="connsiteX138" fmla="*/ 77707 w 198387"/>
                <a:gd name="connsiteY138" fmla="*/ 5324 h 182288"/>
                <a:gd name="connsiteX139" fmla="*/ 77707 w 198387"/>
                <a:gd name="connsiteY139" fmla="*/ 8050 h 182288"/>
                <a:gd name="connsiteX140" fmla="*/ 80433 w 198387"/>
                <a:gd name="connsiteY140" fmla="*/ 8050 h 182288"/>
                <a:gd name="connsiteX141" fmla="*/ 80433 w 198387"/>
                <a:gd name="connsiteY141" fmla="*/ 5324 h 182288"/>
                <a:gd name="connsiteX142" fmla="*/ 83095 w 198387"/>
                <a:gd name="connsiteY142" fmla="*/ 5324 h 182288"/>
                <a:gd name="connsiteX143" fmla="*/ 85757 w 198387"/>
                <a:gd name="connsiteY143" fmla="*/ 5324 h 182288"/>
                <a:gd name="connsiteX144" fmla="*/ 83095 w 198387"/>
                <a:gd name="connsiteY144" fmla="*/ 8050 h 182288"/>
                <a:gd name="connsiteX145" fmla="*/ 83095 w 198387"/>
                <a:gd name="connsiteY145" fmla="*/ 10712 h 182288"/>
                <a:gd name="connsiteX146" fmla="*/ 83095 w 198387"/>
                <a:gd name="connsiteY146" fmla="*/ 13374 h 182288"/>
                <a:gd name="connsiteX147" fmla="*/ 85757 w 198387"/>
                <a:gd name="connsiteY147" fmla="*/ 13374 h 182288"/>
                <a:gd name="connsiteX148" fmla="*/ 85757 w 198387"/>
                <a:gd name="connsiteY148" fmla="*/ 10712 h 182288"/>
                <a:gd name="connsiteX149" fmla="*/ 88482 w 198387"/>
                <a:gd name="connsiteY149" fmla="*/ 10712 h 182288"/>
                <a:gd name="connsiteX150" fmla="*/ 88482 w 198387"/>
                <a:gd name="connsiteY150" fmla="*/ 8050 h 182288"/>
                <a:gd name="connsiteX151" fmla="*/ 91144 w 198387"/>
                <a:gd name="connsiteY151" fmla="*/ 10712 h 182288"/>
                <a:gd name="connsiteX152" fmla="*/ 93806 w 198387"/>
                <a:gd name="connsiteY152" fmla="*/ 10712 h 182288"/>
                <a:gd name="connsiteX153" fmla="*/ 96532 w 198387"/>
                <a:gd name="connsiteY153" fmla="*/ 10712 h 182288"/>
                <a:gd name="connsiteX154" fmla="*/ 96532 w 198387"/>
                <a:gd name="connsiteY154" fmla="*/ 13374 h 182288"/>
                <a:gd name="connsiteX155" fmla="*/ 96532 w 198387"/>
                <a:gd name="connsiteY155" fmla="*/ 16099 h 182288"/>
                <a:gd name="connsiteX156" fmla="*/ 99194 w 198387"/>
                <a:gd name="connsiteY156" fmla="*/ 16099 h 182288"/>
                <a:gd name="connsiteX157" fmla="*/ 99194 w 198387"/>
                <a:gd name="connsiteY157" fmla="*/ 18761 h 182288"/>
                <a:gd name="connsiteX158" fmla="*/ 101856 w 198387"/>
                <a:gd name="connsiteY158" fmla="*/ 18761 h 182288"/>
                <a:gd name="connsiteX159" fmla="*/ 101856 w 198387"/>
                <a:gd name="connsiteY159" fmla="*/ 16099 h 182288"/>
                <a:gd name="connsiteX160" fmla="*/ 101856 w 198387"/>
                <a:gd name="connsiteY160" fmla="*/ 13374 h 182288"/>
                <a:gd name="connsiteX161" fmla="*/ 104518 w 198387"/>
                <a:gd name="connsiteY161" fmla="*/ 13374 h 182288"/>
                <a:gd name="connsiteX162" fmla="*/ 107243 w 198387"/>
                <a:gd name="connsiteY162" fmla="*/ 13374 h 182288"/>
                <a:gd name="connsiteX163" fmla="*/ 107243 w 198387"/>
                <a:gd name="connsiteY163" fmla="*/ 16099 h 182288"/>
                <a:gd name="connsiteX164" fmla="*/ 107243 w 198387"/>
                <a:gd name="connsiteY164" fmla="*/ 18761 h 182288"/>
                <a:gd name="connsiteX165" fmla="*/ 107243 w 198387"/>
                <a:gd name="connsiteY165" fmla="*/ 26811 h 182288"/>
                <a:gd name="connsiteX166" fmla="*/ 109905 w 198387"/>
                <a:gd name="connsiteY166" fmla="*/ 26811 h 182288"/>
                <a:gd name="connsiteX167" fmla="*/ 109905 w 198387"/>
                <a:gd name="connsiteY167" fmla="*/ 29473 h 182288"/>
                <a:gd name="connsiteX168" fmla="*/ 109905 w 198387"/>
                <a:gd name="connsiteY168" fmla="*/ 32198 h 182288"/>
                <a:gd name="connsiteX169" fmla="*/ 112568 w 198387"/>
                <a:gd name="connsiteY169" fmla="*/ 32198 h 182288"/>
                <a:gd name="connsiteX170" fmla="*/ 112568 w 198387"/>
                <a:gd name="connsiteY170" fmla="*/ 34860 h 182288"/>
                <a:gd name="connsiteX171" fmla="*/ 115293 w 198387"/>
                <a:gd name="connsiteY171" fmla="*/ 34860 h 182288"/>
                <a:gd name="connsiteX172" fmla="*/ 117955 w 198387"/>
                <a:gd name="connsiteY172" fmla="*/ 34860 h 182288"/>
                <a:gd name="connsiteX173" fmla="*/ 117955 w 198387"/>
                <a:gd name="connsiteY173" fmla="*/ 32198 h 182288"/>
                <a:gd name="connsiteX174" fmla="*/ 120617 w 198387"/>
                <a:gd name="connsiteY174" fmla="*/ 32198 h 182288"/>
                <a:gd name="connsiteX175" fmla="*/ 123343 w 198387"/>
                <a:gd name="connsiteY175" fmla="*/ 34860 h 182288"/>
                <a:gd name="connsiteX176" fmla="*/ 120617 w 198387"/>
                <a:gd name="connsiteY176" fmla="*/ 34860 h 182288"/>
                <a:gd name="connsiteX177" fmla="*/ 117955 w 198387"/>
                <a:gd name="connsiteY177" fmla="*/ 34860 h 182288"/>
                <a:gd name="connsiteX178" fmla="*/ 117955 w 198387"/>
                <a:gd name="connsiteY178" fmla="*/ 37522 h 182288"/>
                <a:gd name="connsiteX179" fmla="*/ 120617 w 198387"/>
                <a:gd name="connsiteY179" fmla="*/ 37522 h 182288"/>
                <a:gd name="connsiteX180" fmla="*/ 120617 w 198387"/>
                <a:gd name="connsiteY180" fmla="*/ 40185 h 182288"/>
                <a:gd name="connsiteX181" fmla="*/ 123343 w 198387"/>
                <a:gd name="connsiteY181" fmla="*/ 40185 h 182288"/>
                <a:gd name="connsiteX182" fmla="*/ 126005 w 198387"/>
                <a:gd name="connsiteY182" fmla="*/ 40185 h 182288"/>
                <a:gd name="connsiteX183" fmla="*/ 126005 w 198387"/>
                <a:gd name="connsiteY183" fmla="*/ 42910 h 182288"/>
                <a:gd name="connsiteX184" fmla="*/ 128667 w 198387"/>
                <a:gd name="connsiteY184" fmla="*/ 42910 h 182288"/>
                <a:gd name="connsiteX185" fmla="*/ 131329 w 198387"/>
                <a:gd name="connsiteY185" fmla="*/ 40185 h 182288"/>
                <a:gd name="connsiteX186" fmla="*/ 134054 w 198387"/>
                <a:gd name="connsiteY186" fmla="*/ 42910 h 182288"/>
                <a:gd name="connsiteX187" fmla="*/ 136716 w 198387"/>
                <a:gd name="connsiteY187" fmla="*/ 45572 h 182288"/>
                <a:gd name="connsiteX188" fmla="*/ 139378 w 198387"/>
                <a:gd name="connsiteY188" fmla="*/ 45572 h 182288"/>
                <a:gd name="connsiteX189" fmla="*/ 142104 w 198387"/>
                <a:gd name="connsiteY189" fmla="*/ 45572 h 182288"/>
                <a:gd name="connsiteX190" fmla="*/ 147428 w 198387"/>
                <a:gd name="connsiteY190" fmla="*/ 45572 h 182288"/>
                <a:gd name="connsiteX191" fmla="*/ 150153 w 198387"/>
                <a:gd name="connsiteY191" fmla="*/ 45572 h 182288"/>
                <a:gd name="connsiteX192" fmla="*/ 150153 w 198387"/>
                <a:gd name="connsiteY192" fmla="*/ 48234 h 182288"/>
                <a:gd name="connsiteX193" fmla="*/ 152816 w 198387"/>
                <a:gd name="connsiteY193" fmla="*/ 48234 h 182288"/>
                <a:gd name="connsiteX194" fmla="*/ 155478 w 198387"/>
                <a:gd name="connsiteY194" fmla="*/ 45572 h 182288"/>
                <a:gd name="connsiteX195" fmla="*/ 158140 w 198387"/>
                <a:gd name="connsiteY195" fmla="*/ 48234 h 182288"/>
                <a:gd name="connsiteX196" fmla="*/ 160865 w 198387"/>
                <a:gd name="connsiteY196" fmla="*/ 48234 h 182288"/>
                <a:gd name="connsiteX197" fmla="*/ 163527 w 198387"/>
                <a:gd name="connsiteY197" fmla="*/ 48234 h 182288"/>
                <a:gd name="connsiteX198" fmla="*/ 166189 w 198387"/>
                <a:gd name="connsiteY198" fmla="*/ 50959 h 182288"/>
                <a:gd name="connsiteX199" fmla="*/ 166189 w 198387"/>
                <a:gd name="connsiteY199" fmla="*/ 53622 h 182288"/>
                <a:gd name="connsiteX200" fmla="*/ 168915 w 198387"/>
                <a:gd name="connsiteY200" fmla="*/ 53622 h 182288"/>
                <a:gd name="connsiteX201" fmla="*/ 171577 w 198387"/>
                <a:gd name="connsiteY201" fmla="*/ 53622 h 182288"/>
                <a:gd name="connsiteX202" fmla="*/ 174239 w 198387"/>
                <a:gd name="connsiteY202" fmla="*/ 53622 h 182288"/>
                <a:gd name="connsiteX203" fmla="*/ 176964 w 198387"/>
                <a:gd name="connsiteY203" fmla="*/ 53622 h 182288"/>
                <a:gd name="connsiteX204" fmla="*/ 179626 w 198387"/>
                <a:gd name="connsiteY204" fmla="*/ 53622 h 182288"/>
                <a:gd name="connsiteX205" fmla="*/ 179626 w 198387"/>
                <a:gd name="connsiteY205" fmla="*/ 56284 h 182288"/>
                <a:gd name="connsiteX206" fmla="*/ 182288 w 198387"/>
                <a:gd name="connsiteY206" fmla="*/ 59009 h 182288"/>
                <a:gd name="connsiteX207" fmla="*/ 179626 w 198387"/>
                <a:gd name="connsiteY207" fmla="*/ 56284 h 182288"/>
                <a:gd name="connsiteX208" fmla="*/ 176964 w 198387"/>
                <a:gd name="connsiteY208" fmla="*/ 56284 h 182288"/>
                <a:gd name="connsiteX209" fmla="*/ 174239 w 198387"/>
                <a:gd name="connsiteY209" fmla="*/ 56284 h 182288"/>
                <a:gd name="connsiteX210" fmla="*/ 171577 w 198387"/>
                <a:gd name="connsiteY210" fmla="*/ 56284 h 182288"/>
                <a:gd name="connsiteX211" fmla="*/ 171577 w 198387"/>
                <a:gd name="connsiteY211" fmla="*/ 59009 h 182288"/>
                <a:gd name="connsiteX212" fmla="*/ 171577 w 198387"/>
                <a:gd name="connsiteY212" fmla="*/ 61671 h 182288"/>
                <a:gd name="connsiteX213" fmla="*/ 168915 w 198387"/>
                <a:gd name="connsiteY213" fmla="*/ 61671 h 182288"/>
                <a:gd name="connsiteX214" fmla="*/ 168915 w 198387"/>
                <a:gd name="connsiteY214" fmla="*/ 64334 h 182288"/>
                <a:gd name="connsiteX215" fmla="*/ 166189 w 198387"/>
                <a:gd name="connsiteY215" fmla="*/ 64334 h 182288"/>
                <a:gd name="connsiteX216" fmla="*/ 166189 w 198387"/>
                <a:gd name="connsiteY216" fmla="*/ 66995 h 182288"/>
                <a:gd name="connsiteX217" fmla="*/ 166189 w 198387"/>
                <a:gd name="connsiteY217" fmla="*/ 69721 h 182288"/>
                <a:gd name="connsiteX218" fmla="*/ 166189 w 198387"/>
                <a:gd name="connsiteY218" fmla="*/ 72383 h 182288"/>
                <a:gd name="connsiteX219" fmla="*/ 166189 w 198387"/>
                <a:gd name="connsiteY219" fmla="*/ 75045 h 182288"/>
                <a:gd name="connsiteX220" fmla="*/ 166189 w 198387"/>
                <a:gd name="connsiteY220" fmla="*/ 77771 h 182288"/>
                <a:gd name="connsiteX221" fmla="*/ 163527 w 198387"/>
                <a:gd name="connsiteY221" fmla="*/ 77771 h 182288"/>
                <a:gd name="connsiteX222" fmla="*/ 160865 w 198387"/>
                <a:gd name="connsiteY222" fmla="*/ 77771 h 182288"/>
                <a:gd name="connsiteX223" fmla="*/ 160865 w 198387"/>
                <a:gd name="connsiteY223" fmla="*/ 80433 h 182288"/>
                <a:gd name="connsiteX224" fmla="*/ 160865 w 198387"/>
                <a:gd name="connsiteY224" fmla="*/ 83095 h 182288"/>
                <a:gd name="connsiteX225" fmla="*/ 160865 w 198387"/>
                <a:gd name="connsiteY225" fmla="*/ 85820 h 182288"/>
                <a:gd name="connsiteX226" fmla="*/ 163527 w 198387"/>
                <a:gd name="connsiteY226" fmla="*/ 85820 h 182288"/>
                <a:gd name="connsiteX227" fmla="*/ 163527 w 198387"/>
                <a:gd name="connsiteY227" fmla="*/ 88482 h 182288"/>
                <a:gd name="connsiteX228" fmla="*/ 163527 w 198387"/>
                <a:gd name="connsiteY228" fmla="*/ 91144 h 182288"/>
                <a:gd name="connsiteX229" fmla="*/ 166189 w 198387"/>
                <a:gd name="connsiteY229" fmla="*/ 93806 h 182288"/>
                <a:gd name="connsiteX230" fmla="*/ 168915 w 198387"/>
                <a:gd name="connsiteY230" fmla="*/ 96532 h 182288"/>
                <a:gd name="connsiteX231" fmla="*/ 168915 w 198387"/>
                <a:gd name="connsiteY231" fmla="*/ 99194 h 182288"/>
                <a:gd name="connsiteX232" fmla="*/ 168915 w 198387"/>
                <a:gd name="connsiteY232" fmla="*/ 101856 h 182288"/>
                <a:gd name="connsiteX233" fmla="*/ 171577 w 198387"/>
                <a:gd name="connsiteY233" fmla="*/ 104581 h 182288"/>
                <a:gd name="connsiteX234" fmla="*/ 174239 w 198387"/>
                <a:gd name="connsiteY234" fmla="*/ 107243 h 182288"/>
                <a:gd name="connsiteX235" fmla="*/ 176964 w 198387"/>
                <a:gd name="connsiteY235" fmla="*/ 109906 h 182288"/>
                <a:gd name="connsiteX236" fmla="*/ 176964 w 198387"/>
                <a:gd name="connsiteY236" fmla="*/ 112631 h 182288"/>
                <a:gd name="connsiteX237" fmla="*/ 179626 w 198387"/>
                <a:gd name="connsiteY237" fmla="*/ 115293 h 182288"/>
                <a:gd name="connsiteX238" fmla="*/ 179626 w 198387"/>
                <a:gd name="connsiteY238" fmla="*/ 117955 h 182288"/>
                <a:gd name="connsiteX239" fmla="*/ 179626 w 198387"/>
                <a:gd name="connsiteY239" fmla="*/ 120680 h 182288"/>
                <a:gd name="connsiteX240" fmla="*/ 182288 w 198387"/>
                <a:gd name="connsiteY240" fmla="*/ 123343 h 182288"/>
                <a:gd name="connsiteX241" fmla="*/ 182288 w 198387"/>
                <a:gd name="connsiteY241" fmla="*/ 126005 h 182288"/>
                <a:gd name="connsiteX242" fmla="*/ 184951 w 198387"/>
                <a:gd name="connsiteY242" fmla="*/ 126005 h 182288"/>
                <a:gd name="connsiteX243" fmla="*/ 184951 w 198387"/>
                <a:gd name="connsiteY243" fmla="*/ 128667 h 182288"/>
                <a:gd name="connsiteX244" fmla="*/ 184951 w 198387"/>
                <a:gd name="connsiteY244" fmla="*/ 131392 h 182288"/>
                <a:gd name="connsiteX245" fmla="*/ 187676 w 198387"/>
                <a:gd name="connsiteY245" fmla="*/ 134054 h 182288"/>
                <a:gd name="connsiteX246" fmla="*/ 187676 w 198387"/>
                <a:gd name="connsiteY246" fmla="*/ 136716 h 182288"/>
                <a:gd name="connsiteX247" fmla="*/ 190338 w 198387"/>
                <a:gd name="connsiteY247" fmla="*/ 139442 h 182288"/>
                <a:gd name="connsiteX248" fmla="*/ 190338 w 198387"/>
                <a:gd name="connsiteY248" fmla="*/ 142104 h 182288"/>
                <a:gd name="connsiteX249" fmla="*/ 193000 w 198387"/>
                <a:gd name="connsiteY249" fmla="*/ 144766 h 182288"/>
                <a:gd name="connsiteX250" fmla="*/ 193000 w 198387"/>
                <a:gd name="connsiteY250" fmla="*/ 147491 h 182288"/>
                <a:gd name="connsiteX251" fmla="*/ 193000 w 198387"/>
                <a:gd name="connsiteY251" fmla="*/ 150153 h 182288"/>
                <a:gd name="connsiteX252" fmla="*/ 195726 w 198387"/>
                <a:gd name="connsiteY252" fmla="*/ 150153 h 182288"/>
                <a:gd name="connsiteX253" fmla="*/ 198388 w 198387"/>
                <a:gd name="connsiteY253" fmla="*/ 152815 h 182288"/>
                <a:gd name="connsiteX254" fmla="*/ 171577 w 198387"/>
                <a:gd name="connsiteY254" fmla="*/ 163527 h 182288"/>
                <a:gd name="connsiteX255" fmla="*/ 158140 w 198387"/>
                <a:gd name="connsiteY255" fmla="*/ 182288 h 182288"/>
                <a:gd name="connsiteX256" fmla="*/ 155478 w 198387"/>
                <a:gd name="connsiteY256" fmla="*/ 182288 h 182288"/>
                <a:gd name="connsiteX257" fmla="*/ 152816 w 198387"/>
                <a:gd name="connsiteY257" fmla="*/ 182288 h 182288"/>
                <a:gd name="connsiteX258" fmla="*/ 150153 w 198387"/>
                <a:gd name="connsiteY258" fmla="*/ 182288 h 182288"/>
                <a:gd name="connsiteX259" fmla="*/ 147428 w 198387"/>
                <a:gd name="connsiteY259" fmla="*/ 182288 h 182288"/>
                <a:gd name="connsiteX260" fmla="*/ 142104 w 198387"/>
                <a:gd name="connsiteY260" fmla="*/ 182288 h 182288"/>
                <a:gd name="connsiteX261" fmla="*/ 136716 w 198387"/>
                <a:gd name="connsiteY261" fmla="*/ 182288 h 182288"/>
                <a:gd name="connsiteX262" fmla="*/ 120617 w 198387"/>
                <a:gd name="connsiteY262" fmla="*/ 182288 h 182288"/>
                <a:gd name="connsiteX263" fmla="*/ 117955 w 198387"/>
                <a:gd name="connsiteY263" fmla="*/ 182288 h 182288"/>
                <a:gd name="connsiteX264" fmla="*/ 112568 w 198387"/>
                <a:gd name="connsiteY264" fmla="*/ 182288 h 182288"/>
                <a:gd name="connsiteX265" fmla="*/ 109905 w 198387"/>
                <a:gd name="connsiteY265" fmla="*/ 182288 h 182288"/>
                <a:gd name="connsiteX266" fmla="*/ 107243 w 198387"/>
                <a:gd name="connsiteY266" fmla="*/ 182288 h 182288"/>
                <a:gd name="connsiteX267" fmla="*/ 99194 w 198387"/>
                <a:gd name="connsiteY267" fmla="*/ 182288 h 182288"/>
                <a:gd name="connsiteX268" fmla="*/ 91144 w 198387"/>
                <a:gd name="connsiteY268" fmla="*/ 182288 h 182288"/>
                <a:gd name="connsiteX269" fmla="*/ 85757 w 198387"/>
                <a:gd name="connsiteY269" fmla="*/ 182288 h 182288"/>
                <a:gd name="connsiteX270" fmla="*/ 72383 w 198387"/>
                <a:gd name="connsiteY270" fmla="*/ 179627 h 182288"/>
                <a:gd name="connsiteX271" fmla="*/ 69658 w 198387"/>
                <a:gd name="connsiteY271" fmla="*/ 179627 h 182288"/>
                <a:gd name="connsiteX272" fmla="*/ 66995 w 198387"/>
                <a:gd name="connsiteY272" fmla="*/ 179627 h 182288"/>
                <a:gd name="connsiteX273" fmla="*/ 64333 w 198387"/>
                <a:gd name="connsiteY273" fmla="*/ 179627 h 182288"/>
                <a:gd name="connsiteX274" fmla="*/ 61671 w 198387"/>
                <a:gd name="connsiteY274" fmla="*/ 176964 h 182288"/>
                <a:gd name="connsiteX275" fmla="*/ 56284 w 198387"/>
                <a:gd name="connsiteY275" fmla="*/ 176964 h 182288"/>
                <a:gd name="connsiteX276" fmla="*/ 53622 w 198387"/>
                <a:gd name="connsiteY276" fmla="*/ 176964 h 182288"/>
                <a:gd name="connsiteX277" fmla="*/ 50896 w 198387"/>
                <a:gd name="connsiteY277" fmla="*/ 174302 h 182288"/>
                <a:gd name="connsiteX278" fmla="*/ 48234 w 198387"/>
                <a:gd name="connsiteY278" fmla="*/ 174302 h 182288"/>
                <a:gd name="connsiteX279" fmla="*/ 45572 w 198387"/>
                <a:gd name="connsiteY279" fmla="*/ 171577 h 182288"/>
                <a:gd name="connsiteX280" fmla="*/ 45572 w 198387"/>
                <a:gd name="connsiteY280" fmla="*/ 171577 h 1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98387" h="182288">
                  <a:moveTo>
                    <a:pt x="45572" y="171577"/>
                  </a:moveTo>
                  <a:lnTo>
                    <a:pt x="45572" y="168915"/>
                  </a:lnTo>
                  <a:lnTo>
                    <a:pt x="42847" y="168915"/>
                  </a:lnTo>
                  <a:lnTo>
                    <a:pt x="40185" y="168915"/>
                  </a:lnTo>
                  <a:lnTo>
                    <a:pt x="37523" y="168915"/>
                  </a:lnTo>
                  <a:lnTo>
                    <a:pt x="37523" y="166253"/>
                  </a:lnTo>
                  <a:lnTo>
                    <a:pt x="37523" y="163527"/>
                  </a:lnTo>
                  <a:lnTo>
                    <a:pt x="37523" y="160865"/>
                  </a:lnTo>
                  <a:lnTo>
                    <a:pt x="40185" y="160865"/>
                  </a:lnTo>
                  <a:lnTo>
                    <a:pt x="42847" y="158203"/>
                  </a:lnTo>
                  <a:lnTo>
                    <a:pt x="45572" y="158203"/>
                  </a:lnTo>
                  <a:lnTo>
                    <a:pt x="48234" y="158203"/>
                  </a:lnTo>
                  <a:lnTo>
                    <a:pt x="50896" y="158203"/>
                  </a:lnTo>
                  <a:lnTo>
                    <a:pt x="53622" y="158203"/>
                  </a:lnTo>
                  <a:lnTo>
                    <a:pt x="53622" y="155478"/>
                  </a:lnTo>
                  <a:lnTo>
                    <a:pt x="53622" y="152815"/>
                  </a:lnTo>
                  <a:lnTo>
                    <a:pt x="50896" y="152815"/>
                  </a:lnTo>
                  <a:lnTo>
                    <a:pt x="50896" y="150153"/>
                  </a:lnTo>
                  <a:lnTo>
                    <a:pt x="48234" y="150153"/>
                  </a:lnTo>
                  <a:lnTo>
                    <a:pt x="45572" y="150153"/>
                  </a:lnTo>
                  <a:lnTo>
                    <a:pt x="45572" y="147491"/>
                  </a:lnTo>
                  <a:lnTo>
                    <a:pt x="42847" y="147491"/>
                  </a:lnTo>
                  <a:lnTo>
                    <a:pt x="42847" y="144766"/>
                  </a:lnTo>
                  <a:lnTo>
                    <a:pt x="42847" y="142104"/>
                  </a:lnTo>
                  <a:lnTo>
                    <a:pt x="45572" y="139442"/>
                  </a:lnTo>
                  <a:lnTo>
                    <a:pt x="45572" y="136716"/>
                  </a:lnTo>
                  <a:lnTo>
                    <a:pt x="45572" y="134054"/>
                  </a:lnTo>
                  <a:lnTo>
                    <a:pt x="45572" y="131392"/>
                  </a:lnTo>
                  <a:lnTo>
                    <a:pt x="45572" y="128667"/>
                  </a:lnTo>
                  <a:lnTo>
                    <a:pt x="45572" y="126005"/>
                  </a:lnTo>
                  <a:lnTo>
                    <a:pt x="45572" y="123343"/>
                  </a:lnTo>
                  <a:lnTo>
                    <a:pt x="45572" y="120680"/>
                  </a:lnTo>
                  <a:lnTo>
                    <a:pt x="45572" y="117955"/>
                  </a:lnTo>
                  <a:lnTo>
                    <a:pt x="48234" y="115293"/>
                  </a:lnTo>
                  <a:lnTo>
                    <a:pt x="48234" y="112631"/>
                  </a:lnTo>
                  <a:lnTo>
                    <a:pt x="48234" y="109906"/>
                  </a:lnTo>
                  <a:lnTo>
                    <a:pt x="45572" y="107243"/>
                  </a:lnTo>
                  <a:lnTo>
                    <a:pt x="42847" y="104581"/>
                  </a:lnTo>
                  <a:lnTo>
                    <a:pt x="42847" y="101856"/>
                  </a:lnTo>
                  <a:lnTo>
                    <a:pt x="40185" y="101856"/>
                  </a:lnTo>
                  <a:lnTo>
                    <a:pt x="40185" y="99194"/>
                  </a:lnTo>
                  <a:lnTo>
                    <a:pt x="37523" y="96532"/>
                  </a:lnTo>
                  <a:lnTo>
                    <a:pt x="34860" y="96532"/>
                  </a:lnTo>
                  <a:lnTo>
                    <a:pt x="34860" y="93806"/>
                  </a:lnTo>
                  <a:lnTo>
                    <a:pt x="32135" y="91144"/>
                  </a:lnTo>
                  <a:lnTo>
                    <a:pt x="32135" y="88482"/>
                  </a:lnTo>
                  <a:lnTo>
                    <a:pt x="29473" y="88482"/>
                  </a:lnTo>
                  <a:lnTo>
                    <a:pt x="29473" y="85820"/>
                  </a:lnTo>
                  <a:lnTo>
                    <a:pt x="32135" y="83095"/>
                  </a:lnTo>
                  <a:lnTo>
                    <a:pt x="34860" y="83095"/>
                  </a:lnTo>
                  <a:lnTo>
                    <a:pt x="34860" y="80433"/>
                  </a:lnTo>
                  <a:lnTo>
                    <a:pt x="34860" y="77771"/>
                  </a:lnTo>
                  <a:lnTo>
                    <a:pt x="34860" y="75045"/>
                  </a:lnTo>
                  <a:lnTo>
                    <a:pt x="32135" y="75045"/>
                  </a:lnTo>
                  <a:lnTo>
                    <a:pt x="32135" y="72383"/>
                  </a:lnTo>
                  <a:lnTo>
                    <a:pt x="29473" y="72383"/>
                  </a:lnTo>
                  <a:lnTo>
                    <a:pt x="26811" y="69721"/>
                  </a:lnTo>
                  <a:lnTo>
                    <a:pt x="24085" y="69721"/>
                  </a:lnTo>
                  <a:lnTo>
                    <a:pt x="21423" y="69721"/>
                  </a:lnTo>
                  <a:lnTo>
                    <a:pt x="18761" y="69721"/>
                  </a:lnTo>
                  <a:lnTo>
                    <a:pt x="18761" y="66995"/>
                  </a:lnTo>
                  <a:lnTo>
                    <a:pt x="18761" y="64334"/>
                  </a:lnTo>
                  <a:lnTo>
                    <a:pt x="21423" y="61671"/>
                  </a:lnTo>
                  <a:lnTo>
                    <a:pt x="24085" y="61671"/>
                  </a:lnTo>
                  <a:lnTo>
                    <a:pt x="24085" y="59009"/>
                  </a:lnTo>
                  <a:lnTo>
                    <a:pt x="24085" y="56284"/>
                  </a:lnTo>
                  <a:lnTo>
                    <a:pt x="24085" y="53622"/>
                  </a:lnTo>
                  <a:lnTo>
                    <a:pt x="21423" y="53622"/>
                  </a:lnTo>
                  <a:lnTo>
                    <a:pt x="18761" y="50959"/>
                  </a:lnTo>
                  <a:lnTo>
                    <a:pt x="16036" y="50959"/>
                  </a:lnTo>
                  <a:lnTo>
                    <a:pt x="16036" y="53622"/>
                  </a:lnTo>
                  <a:lnTo>
                    <a:pt x="13374" y="53622"/>
                  </a:lnTo>
                  <a:lnTo>
                    <a:pt x="10712" y="50959"/>
                  </a:lnTo>
                  <a:lnTo>
                    <a:pt x="10712" y="48234"/>
                  </a:lnTo>
                  <a:lnTo>
                    <a:pt x="8050" y="45572"/>
                  </a:lnTo>
                  <a:lnTo>
                    <a:pt x="8050" y="42910"/>
                  </a:lnTo>
                  <a:lnTo>
                    <a:pt x="8050" y="40185"/>
                  </a:lnTo>
                  <a:lnTo>
                    <a:pt x="10712" y="40185"/>
                  </a:lnTo>
                  <a:lnTo>
                    <a:pt x="13374" y="40185"/>
                  </a:lnTo>
                  <a:lnTo>
                    <a:pt x="16036" y="40185"/>
                  </a:lnTo>
                  <a:lnTo>
                    <a:pt x="16036" y="42910"/>
                  </a:lnTo>
                  <a:lnTo>
                    <a:pt x="16036" y="45572"/>
                  </a:lnTo>
                  <a:lnTo>
                    <a:pt x="18761" y="48234"/>
                  </a:lnTo>
                  <a:lnTo>
                    <a:pt x="21423" y="48234"/>
                  </a:lnTo>
                  <a:lnTo>
                    <a:pt x="21423" y="45572"/>
                  </a:lnTo>
                  <a:lnTo>
                    <a:pt x="21423" y="42910"/>
                  </a:lnTo>
                  <a:lnTo>
                    <a:pt x="21423" y="40185"/>
                  </a:lnTo>
                  <a:lnTo>
                    <a:pt x="18761" y="40185"/>
                  </a:lnTo>
                  <a:lnTo>
                    <a:pt x="18761" y="37522"/>
                  </a:lnTo>
                  <a:lnTo>
                    <a:pt x="18761" y="34860"/>
                  </a:lnTo>
                  <a:lnTo>
                    <a:pt x="18761" y="32198"/>
                  </a:lnTo>
                  <a:lnTo>
                    <a:pt x="16036" y="32198"/>
                  </a:lnTo>
                  <a:lnTo>
                    <a:pt x="16036" y="29473"/>
                  </a:lnTo>
                  <a:lnTo>
                    <a:pt x="13374" y="29473"/>
                  </a:lnTo>
                  <a:lnTo>
                    <a:pt x="10712" y="29473"/>
                  </a:lnTo>
                  <a:lnTo>
                    <a:pt x="10712" y="26811"/>
                  </a:lnTo>
                  <a:lnTo>
                    <a:pt x="8050" y="26811"/>
                  </a:lnTo>
                  <a:lnTo>
                    <a:pt x="5324" y="26811"/>
                  </a:lnTo>
                  <a:lnTo>
                    <a:pt x="2662" y="26811"/>
                  </a:lnTo>
                  <a:lnTo>
                    <a:pt x="0" y="26811"/>
                  </a:lnTo>
                  <a:lnTo>
                    <a:pt x="0" y="24149"/>
                  </a:lnTo>
                  <a:lnTo>
                    <a:pt x="0" y="21423"/>
                  </a:lnTo>
                  <a:lnTo>
                    <a:pt x="0" y="18761"/>
                  </a:lnTo>
                  <a:lnTo>
                    <a:pt x="2662" y="16099"/>
                  </a:lnTo>
                  <a:lnTo>
                    <a:pt x="5324" y="16099"/>
                  </a:lnTo>
                  <a:lnTo>
                    <a:pt x="8050" y="13374"/>
                  </a:lnTo>
                  <a:lnTo>
                    <a:pt x="10712" y="13374"/>
                  </a:lnTo>
                  <a:lnTo>
                    <a:pt x="13374" y="10712"/>
                  </a:lnTo>
                  <a:lnTo>
                    <a:pt x="16036" y="10712"/>
                  </a:lnTo>
                  <a:lnTo>
                    <a:pt x="18761" y="8050"/>
                  </a:lnTo>
                  <a:lnTo>
                    <a:pt x="21423" y="5324"/>
                  </a:lnTo>
                  <a:lnTo>
                    <a:pt x="24085" y="5324"/>
                  </a:lnTo>
                  <a:lnTo>
                    <a:pt x="26811" y="5324"/>
                  </a:lnTo>
                  <a:lnTo>
                    <a:pt x="26811" y="2662"/>
                  </a:lnTo>
                  <a:lnTo>
                    <a:pt x="26811" y="5324"/>
                  </a:lnTo>
                  <a:lnTo>
                    <a:pt x="29473" y="8050"/>
                  </a:lnTo>
                  <a:lnTo>
                    <a:pt x="29473" y="10712"/>
                  </a:lnTo>
                  <a:lnTo>
                    <a:pt x="32135" y="10712"/>
                  </a:lnTo>
                  <a:lnTo>
                    <a:pt x="34860" y="10712"/>
                  </a:lnTo>
                  <a:lnTo>
                    <a:pt x="34860" y="8050"/>
                  </a:lnTo>
                  <a:lnTo>
                    <a:pt x="34860" y="5324"/>
                  </a:lnTo>
                  <a:lnTo>
                    <a:pt x="37523" y="5324"/>
                  </a:lnTo>
                  <a:lnTo>
                    <a:pt x="40185" y="2662"/>
                  </a:lnTo>
                  <a:lnTo>
                    <a:pt x="42847" y="2662"/>
                  </a:lnTo>
                  <a:lnTo>
                    <a:pt x="50896" y="2662"/>
                  </a:lnTo>
                  <a:lnTo>
                    <a:pt x="53622" y="2662"/>
                  </a:lnTo>
                  <a:lnTo>
                    <a:pt x="56284" y="2662"/>
                  </a:lnTo>
                  <a:lnTo>
                    <a:pt x="58946" y="0"/>
                  </a:lnTo>
                  <a:lnTo>
                    <a:pt x="61671" y="0"/>
                  </a:lnTo>
                  <a:lnTo>
                    <a:pt x="61671" y="2662"/>
                  </a:lnTo>
                  <a:lnTo>
                    <a:pt x="64333" y="5324"/>
                  </a:lnTo>
                  <a:lnTo>
                    <a:pt x="66995" y="5324"/>
                  </a:lnTo>
                  <a:lnTo>
                    <a:pt x="66995" y="2662"/>
                  </a:lnTo>
                  <a:lnTo>
                    <a:pt x="69658" y="2662"/>
                  </a:lnTo>
                  <a:lnTo>
                    <a:pt x="72383" y="5324"/>
                  </a:lnTo>
                  <a:lnTo>
                    <a:pt x="75045" y="5324"/>
                  </a:lnTo>
                  <a:lnTo>
                    <a:pt x="75045" y="2662"/>
                  </a:lnTo>
                  <a:lnTo>
                    <a:pt x="77707" y="2662"/>
                  </a:lnTo>
                  <a:lnTo>
                    <a:pt x="77707" y="5324"/>
                  </a:lnTo>
                  <a:lnTo>
                    <a:pt x="77707" y="8050"/>
                  </a:lnTo>
                  <a:lnTo>
                    <a:pt x="80433" y="8050"/>
                  </a:lnTo>
                  <a:lnTo>
                    <a:pt x="80433" y="5324"/>
                  </a:lnTo>
                  <a:lnTo>
                    <a:pt x="83095" y="5324"/>
                  </a:lnTo>
                  <a:lnTo>
                    <a:pt x="85757" y="5324"/>
                  </a:lnTo>
                  <a:lnTo>
                    <a:pt x="83095" y="8050"/>
                  </a:lnTo>
                  <a:lnTo>
                    <a:pt x="83095" y="10712"/>
                  </a:lnTo>
                  <a:lnTo>
                    <a:pt x="83095" y="13374"/>
                  </a:lnTo>
                  <a:lnTo>
                    <a:pt x="85757" y="13374"/>
                  </a:lnTo>
                  <a:lnTo>
                    <a:pt x="85757" y="10712"/>
                  </a:lnTo>
                  <a:lnTo>
                    <a:pt x="88482" y="10712"/>
                  </a:lnTo>
                  <a:lnTo>
                    <a:pt x="88482" y="8050"/>
                  </a:lnTo>
                  <a:lnTo>
                    <a:pt x="91144" y="10712"/>
                  </a:lnTo>
                  <a:lnTo>
                    <a:pt x="93806" y="10712"/>
                  </a:lnTo>
                  <a:lnTo>
                    <a:pt x="96532" y="10712"/>
                  </a:lnTo>
                  <a:lnTo>
                    <a:pt x="96532" y="13374"/>
                  </a:lnTo>
                  <a:lnTo>
                    <a:pt x="96532" y="16099"/>
                  </a:lnTo>
                  <a:lnTo>
                    <a:pt x="99194" y="16099"/>
                  </a:lnTo>
                  <a:lnTo>
                    <a:pt x="99194" y="18761"/>
                  </a:lnTo>
                  <a:lnTo>
                    <a:pt x="101856" y="18761"/>
                  </a:lnTo>
                  <a:lnTo>
                    <a:pt x="101856" y="16099"/>
                  </a:lnTo>
                  <a:lnTo>
                    <a:pt x="101856" y="13374"/>
                  </a:lnTo>
                  <a:lnTo>
                    <a:pt x="104518" y="13374"/>
                  </a:lnTo>
                  <a:lnTo>
                    <a:pt x="107243" y="13374"/>
                  </a:lnTo>
                  <a:lnTo>
                    <a:pt x="107243" y="16099"/>
                  </a:lnTo>
                  <a:lnTo>
                    <a:pt x="107243" y="18761"/>
                  </a:lnTo>
                  <a:lnTo>
                    <a:pt x="107243" y="26811"/>
                  </a:lnTo>
                  <a:lnTo>
                    <a:pt x="109905" y="26811"/>
                  </a:lnTo>
                  <a:lnTo>
                    <a:pt x="109905" y="29473"/>
                  </a:lnTo>
                  <a:lnTo>
                    <a:pt x="109905" y="32198"/>
                  </a:lnTo>
                  <a:lnTo>
                    <a:pt x="112568" y="32198"/>
                  </a:lnTo>
                  <a:lnTo>
                    <a:pt x="112568" y="34860"/>
                  </a:lnTo>
                  <a:lnTo>
                    <a:pt x="115293" y="34860"/>
                  </a:lnTo>
                  <a:lnTo>
                    <a:pt x="117955" y="34860"/>
                  </a:lnTo>
                  <a:lnTo>
                    <a:pt x="117955" y="32198"/>
                  </a:lnTo>
                  <a:lnTo>
                    <a:pt x="120617" y="32198"/>
                  </a:lnTo>
                  <a:lnTo>
                    <a:pt x="123343" y="34860"/>
                  </a:lnTo>
                  <a:lnTo>
                    <a:pt x="120617" y="34860"/>
                  </a:lnTo>
                  <a:lnTo>
                    <a:pt x="117955" y="34860"/>
                  </a:lnTo>
                  <a:lnTo>
                    <a:pt x="117955" y="37522"/>
                  </a:lnTo>
                  <a:lnTo>
                    <a:pt x="120617" y="37522"/>
                  </a:lnTo>
                  <a:lnTo>
                    <a:pt x="120617" y="40185"/>
                  </a:lnTo>
                  <a:lnTo>
                    <a:pt x="123343" y="40185"/>
                  </a:lnTo>
                  <a:lnTo>
                    <a:pt x="126005" y="40185"/>
                  </a:lnTo>
                  <a:lnTo>
                    <a:pt x="126005" y="42910"/>
                  </a:lnTo>
                  <a:lnTo>
                    <a:pt x="128667" y="42910"/>
                  </a:lnTo>
                  <a:lnTo>
                    <a:pt x="131329" y="40185"/>
                  </a:lnTo>
                  <a:lnTo>
                    <a:pt x="134054" y="42910"/>
                  </a:lnTo>
                  <a:lnTo>
                    <a:pt x="136716" y="45572"/>
                  </a:lnTo>
                  <a:lnTo>
                    <a:pt x="139378" y="45572"/>
                  </a:lnTo>
                  <a:lnTo>
                    <a:pt x="142104" y="45572"/>
                  </a:lnTo>
                  <a:lnTo>
                    <a:pt x="147428" y="45572"/>
                  </a:lnTo>
                  <a:lnTo>
                    <a:pt x="150153" y="45572"/>
                  </a:lnTo>
                  <a:lnTo>
                    <a:pt x="150153" y="48234"/>
                  </a:lnTo>
                  <a:lnTo>
                    <a:pt x="152816" y="48234"/>
                  </a:lnTo>
                  <a:lnTo>
                    <a:pt x="155478" y="45572"/>
                  </a:lnTo>
                  <a:lnTo>
                    <a:pt x="158140" y="48234"/>
                  </a:lnTo>
                  <a:lnTo>
                    <a:pt x="160865" y="48234"/>
                  </a:lnTo>
                  <a:lnTo>
                    <a:pt x="163527" y="48234"/>
                  </a:lnTo>
                  <a:lnTo>
                    <a:pt x="166189" y="50959"/>
                  </a:lnTo>
                  <a:lnTo>
                    <a:pt x="166189" y="53622"/>
                  </a:lnTo>
                  <a:lnTo>
                    <a:pt x="168915" y="53622"/>
                  </a:lnTo>
                  <a:lnTo>
                    <a:pt x="171577" y="53622"/>
                  </a:lnTo>
                  <a:lnTo>
                    <a:pt x="174239" y="53622"/>
                  </a:lnTo>
                  <a:lnTo>
                    <a:pt x="176964" y="53622"/>
                  </a:lnTo>
                  <a:lnTo>
                    <a:pt x="179626" y="53622"/>
                  </a:lnTo>
                  <a:lnTo>
                    <a:pt x="179626" y="56284"/>
                  </a:lnTo>
                  <a:lnTo>
                    <a:pt x="182288" y="59009"/>
                  </a:lnTo>
                  <a:lnTo>
                    <a:pt x="179626" y="56284"/>
                  </a:lnTo>
                  <a:lnTo>
                    <a:pt x="176964" y="56284"/>
                  </a:lnTo>
                  <a:lnTo>
                    <a:pt x="174239" y="56284"/>
                  </a:lnTo>
                  <a:lnTo>
                    <a:pt x="171577" y="56284"/>
                  </a:lnTo>
                  <a:lnTo>
                    <a:pt x="171577" y="59009"/>
                  </a:lnTo>
                  <a:lnTo>
                    <a:pt x="171577" y="61671"/>
                  </a:lnTo>
                  <a:lnTo>
                    <a:pt x="168915" y="61671"/>
                  </a:lnTo>
                  <a:lnTo>
                    <a:pt x="168915" y="64334"/>
                  </a:lnTo>
                  <a:lnTo>
                    <a:pt x="166189" y="64334"/>
                  </a:lnTo>
                  <a:lnTo>
                    <a:pt x="166189" y="66995"/>
                  </a:lnTo>
                  <a:lnTo>
                    <a:pt x="166189" y="69721"/>
                  </a:lnTo>
                  <a:lnTo>
                    <a:pt x="166189" y="72383"/>
                  </a:lnTo>
                  <a:lnTo>
                    <a:pt x="166189" y="75045"/>
                  </a:lnTo>
                  <a:lnTo>
                    <a:pt x="166189" y="77771"/>
                  </a:lnTo>
                  <a:lnTo>
                    <a:pt x="163527" y="77771"/>
                  </a:lnTo>
                  <a:lnTo>
                    <a:pt x="160865" y="77771"/>
                  </a:lnTo>
                  <a:lnTo>
                    <a:pt x="160865" y="80433"/>
                  </a:lnTo>
                  <a:lnTo>
                    <a:pt x="160865" y="83095"/>
                  </a:lnTo>
                  <a:lnTo>
                    <a:pt x="160865" y="85820"/>
                  </a:lnTo>
                  <a:lnTo>
                    <a:pt x="163527" y="85820"/>
                  </a:lnTo>
                  <a:lnTo>
                    <a:pt x="163527" y="88482"/>
                  </a:lnTo>
                  <a:lnTo>
                    <a:pt x="163527" y="91144"/>
                  </a:lnTo>
                  <a:lnTo>
                    <a:pt x="166189" y="93806"/>
                  </a:lnTo>
                  <a:lnTo>
                    <a:pt x="168915" y="96532"/>
                  </a:lnTo>
                  <a:lnTo>
                    <a:pt x="168915" y="99194"/>
                  </a:lnTo>
                  <a:lnTo>
                    <a:pt x="168915" y="101856"/>
                  </a:lnTo>
                  <a:lnTo>
                    <a:pt x="171577" y="104581"/>
                  </a:lnTo>
                  <a:lnTo>
                    <a:pt x="174239" y="107243"/>
                  </a:lnTo>
                  <a:lnTo>
                    <a:pt x="176964" y="109906"/>
                  </a:lnTo>
                  <a:lnTo>
                    <a:pt x="176964" y="112631"/>
                  </a:lnTo>
                  <a:lnTo>
                    <a:pt x="179626" y="115293"/>
                  </a:lnTo>
                  <a:lnTo>
                    <a:pt x="179626" y="117955"/>
                  </a:lnTo>
                  <a:lnTo>
                    <a:pt x="179626" y="120680"/>
                  </a:lnTo>
                  <a:lnTo>
                    <a:pt x="182288" y="123343"/>
                  </a:lnTo>
                  <a:lnTo>
                    <a:pt x="182288" y="126005"/>
                  </a:lnTo>
                  <a:lnTo>
                    <a:pt x="184951" y="126005"/>
                  </a:lnTo>
                  <a:lnTo>
                    <a:pt x="184951" y="128667"/>
                  </a:lnTo>
                  <a:lnTo>
                    <a:pt x="184951" y="131392"/>
                  </a:lnTo>
                  <a:lnTo>
                    <a:pt x="187676" y="134054"/>
                  </a:lnTo>
                  <a:lnTo>
                    <a:pt x="187676" y="136716"/>
                  </a:lnTo>
                  <a:lnTo>
                    <a:pt x="190338" y="139442"/>
                  </a:lnTo>
                  <a:lnTo>
                    <a:pt x="190338" y="142104"/>
                  </a:lnTo>
                  <a:lnTo>
                    <a:pt x="193000" y="144766"/>
                  </a:lnTo>
                  <a:lnTo>
                    <a:pt x="193000" y="147491"/>
                  </a:lnTo>
                  <a:lnTo>
                    <a:pt x="193000" y="150153"/>
                  </a:lnTo>
                  <a:lnTo>
                    <a:pt x="195726" y="150153"/>
                  </a:lnTo>
                  <a:lnTo>
                    <a:pt x="198388" y="152815"/>
                  </a:lnTo>
                  <a:lnTo>
                    <a:pt x="171577" y="163527"/>
                  </a:lnTo>
                  <a:lnTo>
                    <a:pt x="158140" y="182288"/>
                  </a:lnTo>
                  <a:lnTo>
                    <a:pt x="155478" y="182288"/>
                  </a:lnTo>
                  <a:lnTo>
                    <a:pt x="152816" y="182288"/>
                  </a:lnTo>
                  <a:lnTo>
                    <a:pt x="150153" y="182288"/>
                  </a:lnTo>
                  <a:lnTo>
                    <a:pt x="147428" y="182288"/>
                  </a:lnTo>
                  <a:lnTo>
                    <a:pt x="142104" y="182288"/>
                  </a:lnTo>
                  <a:lnTo>
                    <a:pt x="136716" y="182288"/>
                  </a:lnTo>
                  <a:lnTo>
                    <a:pt x="120617" y="182288"/>
                  </a:lnTo>
                  <a:lnTo>
                    <a:pt x="117955" y="182288"/>
                  </a:lnTo>
                  <a:lnTo>
                    <a:pt x="112568" y="182288"/>
                  </a:lnTo>
                  <a:lnTo>
                    <a:pt x="109905" y="182288"/>
                  </a:lnTo>
                  <a:lnTo>
                    <a:pt x="107243" y="182288"/>
                  </a:lnTo>
                  <a:lnTo>
                    <a:pt x="99194" y="182288"/>
                  </a:lnTo>
                  <a:lnTo>
                    <a:pt x="91144" y="182288"/>
                  </a:lnTo>
                  <a:lnTo>
                    <a:pt x="85757" y="182288"/>
                  </a:lnTo>
                  <a:lnTo>
                    <a:pt x="72383" y="179627"/>
                  </a:lnTo>
                  <a:lnTo>
                    <a:pt x="69658" y="179627"/>
                  </a:lnTo>
                  <a:lnTo>
                    <a:pt x="66995" y="179627"/>
                  </a:lnTo>
                  <a:lnTo>
                    <a:pt x="64333" y="179627"/>
                  </a:lnTo>
                  <a:lnTo>
                    <a:pt x="61671" y="176964"/>
                  </a:lnTo>
                  <a:lnTo>
                    <a:pt x="56284" y="176964"/>
                  </a:lnTo>
                  <a:lnTo>
                    <a:pt x="53622" y="176964"/>
                  </a:lnTo>
                  <a:lnTo>
                    <a:pt x="50896" y="174302"/>
                  </a:lnTo>
                  <a:lnTo>
                    <a:pt x="48234" y="174302"/>
                  </a:lnTo>
                  <a:lnTo>
                    <a:pt x="45572" y="171577"/>
                  </a:lnTo>
                  <a:lnTo>
                    <a:pt x="45572" y="17157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3" name="Freeform: Shape 72">
              <a:extLst>
                <a:ext uri="{FF2B5EF4-FFF2-40B4-BE49-F238E27FC236}">
                  <a16:creationId xmlns:a16="http://schemas.microsoft.com/office/drawing/2014/main" id="{07430977-E39E-8EB4-2232-AF76CDAD0F71}"/>
                </a:ext>
              </a:extLst>
            </p:cNvPr>
            <p:cNvSpPr/>
            <p:nvPr/>
          </p:nvSpPr>
          <p:spPr>
            <a:xfrm>
              <a:off x="2247850" y="3484523"/>
              <a:ext cx="144765" cy="158202"/>
            </a:xfrm>
            <a:custGeom>
              <a:avLst/>
              <a:gdLst>
                <a:gd name="connsiteX0" fmla="*/ 34860 w 144765"/>
                <a:gd name="connsiteY0" fmla="*/ 67059 h 158202"/>
                <a:gd name="connsiteX1" fmla="*/ 13437 w 144765"/>
                <a:gd name="connsiteY1" fmla="*/ 72383 h 158202"/>
                <a:gd name="connsiteX2" fmla="*/ 13437 w 144765"/>
                <a:gd name="connsiteY2" fmla="*/ 69721 h 158202"/>
                <a:gd name="connsiteX3" fmla="*/ 10712 w 144765"/>
                <a:gd name="connsiteY3" fmla="*/ 69721 h 158202"/>
                <a:gd name="connsiteX4" fmla="*/ 8050 w 144765"/>
                <a:gd name="connsiteY4" fmla="*/ 69721 h 158202"/>
                <a:gd name="connsiteX5" fmla="*/ 5388 w 144765"/>
                <a:gd name="connsiteY5" fmla="*/ 69721 h 158202"/>
                <a:gd name="connsiteX6" fmla="*/ 2662 w 144765"/>
                <a:gd name="connsiteY6" fmla="*/ 67059 h 158202"/>
                <a:gd name="connsiteX7" fmla="*/ 0 w 144765"/>
                <a:gd name="connsiteY7" fmla="*/ 64333 h 158202"/>
                <a:gd name="connsiteX8" fmla="*/ 2662 w 144765"/>
                <a:gd name="connsiteY8" fmla="*/ 61671 h 158202"/>
                <a:gd name="connsiteX9" fmla="*/ 2662 w 144765"/>
                <a:gd name="connsiteY9" fmla="*/ 59009 h 158202"/>
                <a:gd name="connsiteX10" fmla="*/ 2662 w 144765"/>
                <a:gd name="connsiteY10" fmla="*/ 56284 h 158202"/>
                <a:gd name="connsiteX11" fmla="*/ 2662 w 144765"/>
                <a:gd name="connsiteY11" fmla="*/ 53621 h 158202"/>
                <a:gd name="connsiteX12" fmla="*/ 2662 w 144765"/>
                <a:gd name="connsiteY12" fmla="*/ 50959 h 158202"/>
                <a:gd name="connsiteX13" fmla="*/ 5388 w 144765"/>
                <a:gd name="connsiteY13" fmla="*/ 48234 h 158202"/>
                <a:gd name="connsiteX14" fmla="*/ 5388 w 144765"/>
                <a:gd name="connsiteY14" fmla="*/ 45572 h 158202"/>
                <a:gd name="connsiteX15" fmla="*/ 5388 w 144765"/>
                <a:gd name="connsiteY15" fmla="*/ 42910 h 158202"/>
                <a:gd name="connsiteX16" fmla="*/ 8050 w 144765"/>
                <a:gd name="connsiteY16" fmla="*/ 40248 h 158202"/>
                <a:gd name="connsiteX17" fmla="*/ 10712 w 144765"/>
                <a:gd name="connsiteY17" fmla="*/ 40248 h 158202"/>
                <a:gd name="connsiteX18" fmla="*/ 13437 w 144765"/>
                <a:gd name="connsiteY18" fmla="*/ 37522 h 158202"/>
                <a:gd name="connsiteX19" fmla="*/ 16099 w 144765"/>
                <a:gd name="connsiteY19" fmla="*/ 37522 h 158202"/>
                <a:gd name="connsiteX20" fmla="*/ 16099 w 144765"/>
                <a:gd name="connsiteY20" fmla="*/ 34860 h 158202"/>
                <a:gd name="connsiteX21" fmla="*/ 18761 w 144765"/>
                <a:gd name="connsiteY21" fmla="*/ 32198 h 158202"/>
                <a:gd name="connsiteX22" fmla="*/ 18761 w 144765"/>
                <a:gd name="connsiteY22" fmla="*/ 29473 h 158202"/>
                <a:gd name="connsiteX23" fmla="*/ 18761 w 144765"/>
                <a:gd name="connsiteY23" fmla="*/ 26811 h 158202"/>
                <a:gd name="connsiteX24" fmla="*/ 21423 w 144765"/>
                <a:gd name="connsiteY24" fmla="*/ 24149 h 158202"/>
                <a:gd name="connsiteX25" fmla="*/ 21423 w 144765"/>
                <a:gd name="connsiteY25" fmla="*/ 21423 h 158202"/>
                <a:gd name="connsiteX26" fmla="*/ 21423 w 144765"/>
                <a:gd name="connsiteY26" fmla="*/ 18761 h 158202"/>
                <a:gd name="connsiteX27" fmla="*/ 24149 w 144765"/>
                <a:gd name="connsiteY27" fmla="*/ 18761 h 158202"/>
                <a:gd name="connsiteX28" fmla="*/ 24149 w 144765"/>
                <a:gd name="connsiteY28" fmla="*/ 16099 h 158202"/>
                <a:gd name="connsiteX29" fmla="*/ 26811 w 144765"/>
                <a:gd name="connsiteY29" fmla="*/ 16099 h 158202"/>
                <a:gd name="connsiteX30" fmla="*/ 26811 w 144765"/>
                <a:gd name="connsiteY30" fmla="*/ 13437 h 158202"/>
                <a:gd name="connsiteX31" fmla="*/ 29473 w 144765"/>
                <a:gd name="connsiteY31" fmla="*/ 13437 h 158202"/>
                <a:gd name="connsiteX32" fmla="*/ 32198 w 144765"/>
                <a:gd name="connsiteY32" fmla="*/ 10712 h 158202"/>
                <a:gd name="connsiteX33" fmla="*/ 32198 w 144765"/>
                <a:gd name="connsiteY33" fmla="*/ 8050 h 158202"/>
                <a:gd name="connsiteX34" fmla="*/ 34860 w 144765"/>
                <a:gd name="connsiteY34" fmla="*/ 8050 h 158202"/>
                <a:gd name="connsiteX35" fmla="*/ 37523 w 144765"/>
                <a:gd name="connsiteY35" fmla="*/ 8050 h 158202"/>
                <a:gd name="connsiteX36" fmla="*/ 37523 w 144765"/>
                <a:gd name="connsiteY36" fmla="*/ 5387 h 158202"/>
                <a:gd name="connsiteX37" fmla="*/ 40248 w 144765"/>
                <a:gd name="connsiteY37" fmla="*/ 2662 h 158202"/>
                <a:gd name="connsiteX38" fmla="*/ 42910 w 144765"/>
                <a:gd name="connsiteY38" fmla="*/ 2662 h 158202"/>
                <a:gd name="connsiteX39" fmla="*/ 42910 w 144765"/>
                <a:gd name="connsiteY39" fmla="*/ 5387 h 158202"/>
                <a:gd name="connsiteX40" fmla="*/ 45572 w 144765"/>
                <a:gd name="connsiteY40" fmla="*/ 5387 h 158202"/>
                <a:gd name="connsiteX41" fmla="*/ 45572 w 144765"/>
                <a:gd name="connsiteY41" fmla="*/ 8050 h 158202"/>
                <a:gd name="connsiteX42" fmla="*/ 48234 w 144765"/>
                <a:gd name="connsiteY42" fmla="*/ 8050 h 158202"/>
                <a:gd name="connsiteX43" fmla="*/ 50960 w 144765"/>
                <a:gd name="connsiteY43" fmla="*/ 8050 h 158202"/>
                <a:gd name="connsiteX44" fmla="*/ 53622 w 144765"/>
                <a:gd name="connsiteY44" fmla="*/ 8050 h 158202"/>
                <a:gd name="connsiteX45" fmla="*/ 56284 w 144765"/>
                <a:gd name="connsiteY45" fmla="*/ 8050 h 158202"/>
                <a:gd name="connsiteX46" fmla="*/ 59009 w 144765"/>
                <a:gd name="connsiteY46" fmla="*/ 8050 h 158202"/>
                <a:gd name="connsiteX47" fmla="*/ 59009 w 144765"/>
                <a:gd name="connsiteY47" fmla="*/ 5387 h 158202"/>
                <a:gd name="connsiteX48" fmla="*/ 61671 w 144765"/>
                <a:gd name="connsiteY48" fmla="*/ 5387 h 158202"/>
                <a:gd name="connsiteX49" fmla="*/ 61671 w 144765"/>
                <a:gd name="connsiteY49" fmla="*/ 2662 h 158202"/>
                <a:gd name="connsiteX50" fmla="*/ 64333 w 144765"/>
                <a:gd name="connsiteY50" fmla="*/ 2662 h 158202"/>
                <a:gd name="connsiteX51" fmla="*/ 64333 w 144765"/>
                <a:gd name="connsiteY51" fmla="*/ 0 h 158202"/>
                <a:gd name="connsiteX52" fmla="*/ 67059 w 144765"/>
                <a:gd name="connsiteY52" fmla="*/ 0 h 158202"/>
                <a:gd name="connsiteX53" fmla="*/ 67059 w 144765"/>
                <a:gd name="connsiteY53" fmla="*/ 2662 h 158202"/>
                <a:gd name="connsiteX54" fmla="*/ 67059 w 144765"/>
                <a:gd name="connsiteY54" fmla="*/ 5387 h 158202"/>
                <a:gd name="connsiteX55" fmla="*/ 67059 w 144765"/>
                <a:gd name="connsiteY55" fmla="*/ 8050 h 158202"/>
                <a:gd name="connsiteX56" fmla="*/ 69721 w 144765"/>
                <a:gd name="connsiteY56" fmla="*/ 8050 h 158202"/>
                <a:gd name="connsiteX57" fmla="*/ 69721 w 144765"/>
                <a:gd name="connsiteY57" fmla="*/ 10712 h 158202"/>
                <a:gd name="connsiteX58" fmla="*/ 72383 w 144765"/>
                <a:gd name="connsiteY58" fmla="*/ 10712 h 158202"/>
                <a:gd name="connsiteX59" fmla="*/ 75108 w 144765"/>
                <a:gd name="connsiteY59" fmla="*/ 10712 h 158202"/>
                <a:gd name="connsiteX60" fmla="*/ 77770 w 144765"/>
                <a:gd name="connsiteY60" fmla="*/ 10712 h 158202"/>
                <a:gd name="connsiteX61" fmla="*/ 80433 w 144765"/>
                <a:gd name="connsiteY61" fmla="*/ 13437 h 158202"/>
                <a:gd name="connsiteX62" fmla="*/ 80433 w 144765"/>
                <a:gd name="connsiteY62" fmla="*/ 16099 h 158202"/>
                <a:gd name="connsiteX63" fmla="*/ 80433 w 144765"/>
                <a:gd name="connsiteY63" fmla="*/ 18761 h 158202"/>
                <a:gd name="connsiteX64" fmla="*/ 80433 w 144765"/>
                <a:gd name="connsiteY64" fmla="*/ 21423 h 158202"/>
                <a:gd name="connsiteX65" fmla="*/ 83095 w 144765"/>
                <a:gd name="connsiteY65" fmla="*/ 21423 h 158202"/>
                <a:gd name="connsiteX66" fmla="*/ 83095 w 144765"/>
                <a:gd name="connsiteY66" fmla="*/ 24149 h 158202"/>
                <a:gd name="connsiteX67" fmla="*/ 85820 w 144765"/>
                <a:gd name="connsiteY67" fmla="*/ 24149 h 158202"/>
                <a:gd name="connsiteX68" fmla="*/ 83095 w 144765"/>
                <a:gd name="connsiteY68" fmla="*/ 24149 h 158202"/>
                <a:gd name="connsiteX69" fmla="*/ 80433 w 144765"/>
                <a:gd name="connsiteY69" fmla="*/ 24149 h 158202"/>
                <a:gd name="connsiteX70" fmla="*/ 80433 w 144765"/>
                <a:gd name="connsiteY70" fmla="*/ 26811 h 158202"/>
                <a:gd name="connsiteX71" fmla="*/ 80433 w 144765"/>
                <a:gd name="connsiteY71" fmla="*/ 29473 h 158202"/>
                <a:gd name="connsiteX72" fmla="*/ 83095 w 144765"/>
                <a:gd name="connsiteY72" fmla="*/ 29473 h 158202"/>
                <a:gd name="connsiteX73" fmla="*/ 83095 w 144765"/>
                <a:gd name="connsiteY73" fmla="*/ 32198 h 158202"/>
                <a:gd name="connsiteX74" fmla="*/ 85820 w 144765"/>
                <a:gd name="connsiteY74" fmla="*/ 32198 h 158202"/>
                <a:gd name="connsiteX75" fmla="*/ 85820 w 144765"/>
                <a:gd name="connsiteY75" fmla="*/ 34860 h 158202"/>
                <a:gd name="connsiteX76" fmla="*/ 85820 w 144765"/>
                <a:gd name="connsiteY76" fmla="*/ 37522 h 158202"/>
                <a:gd name="connsiteX77" fmla="*/ 88482 w 144765"/>
                <a:gd name="connsiteY77" fmla="*/ 40248 h 158202"/>
                <a:gd name="connsiteX78" fmla="*/ 88482 w 144765"/>
                <a:gd name="connsiteY78" fmla="*/ 42910 h 158202"/>
                <a:gd name="connsiteX79" fmla="*/ 88482 w 144765"/>
                <a:gd name="connsiteY79" fmla="*/ 45572 h 158202"/>
                <a:gd name="connsiteX80" fmla="*/ 88482 w 144765"/>
                <a:gd name="connsiteY80" fmla="*/ 48234 h 158202"/>
                <a:gd name="connsiteX81" fmla="*/ 117955 w 144765"/>
                <a:gd name="connsiteY81" fmla="*/ 69721 h 158202"/>
                <a:gd name="connsiteX82" fmla="*/ 144766 w 144765"/>
                <a:gd name="connsiteY82" fmla="*/ 158203 h 158202"/>
                <a:gd name="connsiteX83" fmla="*/ 88482 w 144765"/>
                <a:gd name="connsiteY83" fmla="*/ 126005 h 158202"/>
                <a:gd name="connsiteX84" fmla="*/ 77770 w 144765"/>
                <a:gd name="connsiteY84" fmla="*/ 75108 h 158202"/>
                <a:gd name="connsiteX85" fmla="*/ 77770 w 144765"/>
                <a:gd name="connsiteY85" fmla="*/ 72383 h 158202"/>
                <a:gd name="connsiteX86" fmla="*/ 75108 w 144765"/>
                <a:gd name="connsiteY86" fmla="*/ 72383 h 158202"/>
                <a:gd name="connsiteX87" fmla="*/ 72383 w 144765"/>
                <a:gd name="connsiteY87" fmla="*/ 72383 h 158202"/>
                <a:gd name="connsiteX88" fmla="*/ 72383 w 144765"/>
                <a:gd name="connsiteY88" fmla="*/ 69721 h 158202"/>
                <a:gd name="connsiteX89" fmla="*/ 72383 w 144765"/>
                <a:gd name="connsiteY89" fmla="*/ 67059 h 158202"/>
                <a:gd name="connsiteX90" fmla="*/ 69721 w 144765"/>
                <a:gd name="connsiteY90" fmla="*/ 67059 h 158202"/>
                <a:gd name="connsiteX91" fmla="*/ 67059 w 144765"/>
                <a:gd name="connsiteY91" fmla="*/ 67059 h 158202"/>
                <a:gd name="connsiteX92" fmla="*/ 67059 w 144765"/>
                <a:gd name="connsiteY92" fmla="*/ 64333 h 158202"/>
                <a:gd name="connsiteX93" fmla="*/ 64333 w 144765"/>
                <a:gd name="connsiteY93" fmla="*/ 64333 h 158202"/>
                <a:gd name="connsiteX94" fmla="*/ 45572 w 144765"/>
                <a:gd name="connsiteY94" fmla="*/ 64333 h 158202"/>
                <a:gd name="connsiteX95" fmla="*/ 42910 w 144765"/>
                <a:gd name="connsiteY95" fmla="*/ 64333 h 158202"/>
                <a:gd name="connsiteX96" fmla="*/ 40248 w 144765"/>
                <a:gd name="connsiteY96" fmla="*/ 64333 h 158202"/>
                <a:gd name="connsiteX97" fmla="*/ 37523 w 144765"/>
                <a:gd name="connsiteY97" fmla="*/ 64333 h 158202"/>
                <a:gd name="connsiteX98" fmla="*/ 37523 w 144765"/>
                <a:gd name="connsiteY98" fmla="*/ 67059 h 158202"/>
                <a:gd name="connsiteX99" fmla="*/ 34860 w 144765"/>
                <a:gd name="connsiteY99" fmla="*/ 67059 h 158202"/>
                <a:gd name="connsiteX100" fmla="*/ 34860 w 144765"/>
                <a:gd name="connsiteY100" fmla="*/ 67059 h 158202"/>
                <a:gd name="connsiteX101" fmla="*/ 34860 w 144765"/>
                <a:gd name="connsiteY101" fmla="*/ 67059 h 15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44765" h="158202">
                  <a:moveTo>
                    <a:pt x="34860" y="67059"/>
                  </a:moveTo>
                  <a:lnTo>
                    <a:pt x="13437" y="72383"/>
                  </a:lnTo>
                  <a:lnTo>
                    <a:pt x="13437" y="69721"/>
                  </a:lnTo>
                  <a:lnTo>
                    <a:pt x="10712" y="69721"/>
                  </a:lnTo>
                  <a:lnTo>
                    <a:pt x="8050" y="69721"/>
                  </a:lnTo>
                  <a:lnTo>
                    <a:pt x="5388" y="69721"/>
                  </a:lnTo>
                  <a:lnTo>
                    <a:pt x="2662" y="67059"/>
                  </a:lnTo>
                  <a:lnTo>
                    <a:pt x="0" y="64333"/>
                  </a:lnTo>
                  <a:lnTo>
                    <a:pt x="2662" y="61671"/>
                  </a:lnTo>
                  <a:lnTo>
                    <a:pt x="2662" y="59009"/>
                  </a:lnTo>
                  <a:lnTo>
                    <a:pt x="2662" y="56284"/>
                  </a:lnTo>
                  <a:lnTo>
                    <a:pt x="2662" y="53621"/>
                  </a:lnTo>
                  <a:lnTo>
                    <a:pt x="2662" y="50959"/>
                  </a:lnTo>
                  <a:lnTo>
                    <a:pt x="5388" y="48234"/>
                  </a:lnTo>
                  <a:lnTo>
                    <a:pt x="5388" y="45572"/>
                  </a:lnTo>
                  <a:lnTo>
                    <a:pt x="5388" y="42910"/>
                  </a:lnTo>
                  <a:lnTo>
                    <a:pt x="8050" y="40248"/>
                  </a:lnTo>
                  <a:lnTo>
                    <a:pt x="10712" y="40248"/>
                  </a:lnTo>
                  <a:lnTo>
                    <a:pt x="13437" y="37522"/>
                  </a:lnTo>
                  <a:lnTo>
                    <a:pt x="16099" y="37522"/>
                  </a:lnTo>
                  <a:lnTo>
                    <a:pt x="16099" y="34860"/>
                  </a:lnTo>
                  <a:lnTo>
                    <a:pt x="18761" y="32198"/>
                  </a:lnTo>
                  <a:lnTo>
                    <a:pt x="18761" y="29473"/>
                  </a:lnTo>
                  <a:lnTo>
                    <a:pt x="18761" y="26811"/>
                  </a:lnTo>
                  <a:lnTo>
                    <a:pt x="21423" y="24149"/>
                  </a:lnTo>
                  <a:lnTo>
                    <a:pt x="21423" y="21423"/>
                  </a:lnTo>
                  <a:lnTo>
                    <a:pt x="21423" y="18761"/>
                  </a:lnTo>
                  <a:lnTo>
                    <a:pt x="24149" y="18761"/>
                  </a:lnTo>
                  <a:lnTo>
                    <a:pt x="24149" y="16099"/>
                  </a:lnTo>
                  <a:lnTo>
                    <a:pt x="26811" y="16099"/>
                  </a:lnTo>
                  <a:lnTo>
                    <a:pt x="26811" y="13437"/>
                  </a:lnTo>
                  <a:lnTo>
                    <a:pt x="29473" y="13437"/>
                  </a:lnTo>
                  <a:lnTo>
                    <a:pt x="32198" y="10712"/>
                  </a:lnTo>
                  <a:lnTo>
                    <a:pt x="32198" y="8050"/>
                  </a:lnTo>
                  <a:lnTo>
                    <a:pt x="34860" y="8050"/>
                  </a:lnTo>
                  <a:lnTo>
                    <a:pt x="37523" y="8050"/>
                  </a:lnTo>
                  <a:lnTo>
                    <a:pt x="37523" y="5387"/>
                  </a:lnTo>
                  <a:lnTo>
                    <a:pt x="40248" y="2662"/>
                  </a:lnTo>
                  <a:lnTo>
                    <a:pt x="42910" y="2662"/>
                  </a:lnTo>
                  <a:lnTo>
                    <a:pt x="42910" y="5387"/>
                  </a:lnTo>
                  <a:lnTo>
                    <a:pt x="45572" y="5387"/>
                  </a:lnTo>
                  <a:lnTo>
                    <a:pt x="45572" y="8050"/>
                  </a:lnTo>
                  <a:lnTo>
                    <a:pt x="48234" y="8050"/>
                  </a:lnTo>
                  <a:lnTo>
                    <a:pt x="50960" y="8050"/>
                  </a:lnTo>
                  <a:lnTo>
                    <a:pt x="53622" y="8050"/>
                  </a:lnTo>
                  <a:lnTo>
                    <a:pt x="56284" y="8050"/>
                  </a:lnTo>
                  <a:lnTo>
                    <a:pt x="59009" y="8050"/>
                  </a:lnTo>
                  <a:lnTo>
                    <a:pt x="59009" y="5387"/>
                  </a:lnTo>
                  <a:lnTo>
                    <a:pt x="61671" y="5387"/>
                  </a:lnTo>
                  <a:lnTo>
                    <a:pt x="61671" y="2662"/>
                  </a:lnTo>
                  <a:lnTo>
                    <a:pt x="64333" y="2662"/>
                  </a:lnTo>
                  <a:lnTo>
                    <a:pt x="64333" y="0"/>
                  </a:lnTo>
                  <a:lnTo>
                    <a:pt x="67059" y="0"/>
                  </a:lnTo>
                  <a:lnTo>
                    <a:pt x="67059" y="2662"/>
                  </a:lnTo>
                  <a:lnTo>
                    <a:pt x="67059" y="5387"/>
                  </a:lnTo>
                  <a:lnTo>
                    <a:pt x="67059" y="8050"/>
                  </a:lnTo>
                  <a:lnTo>
                    <a:pt x="69721" y="8050"/>
                  </a:lnTo>
                  <a:lnTo>
                    <a:pt x="69721" y="10712"/>
                  </a:lnTo>
                  <a:lnTo>
                    <a:pt x="72383" y="10712"/>
                  </a:lnTo>
                  <a:lnTo>
                    <a:pt x="75108" y="10712"/>
                  </a:lnTo>
                  <a:lnTo>
                    <a:pt x="77770" y="10712"/>
                  </a:lnTo>
                  <a:lnTo>
                    <a:pt x="80433" y="13437"/>
                  </a:lnTo>
                  <a:lnTo>
                    <a:pt x="80433" y="16099"/>
                  </a:lnTo>
                  <a:lnTo>
                    <a:pt x="80433" y="18761"/>
                  </a:lnTo>
                  <a:lnTo>
                    <a:pt x="80433" y="21423"/>
                  </a:lnTo>
                  <a:lnTo>
                    <a:pt x="83095" y="21423"/>
                  </a:lnTo>
                  <a:lnTo>
                    <a:pt x="83095" y="24149"/>
                  </a:lnTo>
                  <a:lnTo>
                    <a:pt x="85820" y="24149"/>
                  </a:lnTo>
                  <a:lnTo>
                    <a:pt x="83095" y="24149"/>
                  </a:lnTo>
                  <a:lnTo>
                    <a:pt x="80433" y="24149"/>
                  </a:lnTo>
                  <a:lnTo>
                    <a:pt x="80433" y="26811"/>
                  </a:lnTo>
                  <a:lnTo>
                    <a:pt x="80433" y="29473"/>
                  </a:lnTo>
                  <a:lnTo>
                    <a:pt x="83095" y="29473"/>
                  </a:lnTo>
                  <a:lnTo>
                    <a:pt x="83095" y="32198"/>
                  </a:lnTo>
                  <a:lnTo>
                    <a:pt x="85820" y="32198"/>
                  </a:lnTo>
                  <a:lnTo>
                    <a:pt x="85820" y="34860"/>
                  </a:lnTo>
                  <a:lnTo>
                    <a:pt x="85820" y="37522"/>
                  </a:lnTo>
                  <a:lnTo>
                    <a:pt x="88482" y="40248"/>
                  </a:lnTo>
                  <a:lnTo>
                    <a:pt x="88482" y="42910"/>
                  </a:lnTo>
                  <a:lnTo>
                    <a:pt x="88482" y="45572"/>
                  </a:lnTo>
                  <a:lnTo>
                    <a:pt x="88482" y="48234"/>
                  </a:lnTo>
                  <a:lnTo>
                    <a:pt x="117955" y="69721"/>
                  </a:lnTo>
                  <a:lnTo>
                    <a:pt x="144766" y="158203"/>
                  </a:lnTo>
                  <a:lnTo>
                    <a:pt x="88482" y="126005"/>
                  </a:lnTo>
                  <a:lnTo>
                    <a:pt x="77770" y="75108"/>
                  </a:lnTo>
                  <a:lnTo>
                    <a:pt x="77770" y="72383"/>
                  </a:lnTo>
                  <a:lnTo>
                    <a:pt x="75108" y="72383"/>
                  </a:lnTo>
                  <a:lnTo>
                    <a:pt x="72383" y="72383"/>
                  </a:lnTo>
                  <a:lnTo>
                    <a:pt x="72383" y="69721"/>
                  </a:lnTo>
                  <a:lnTo>
                    <a:pt x="72383" y="67059"/>
                  </a:lnTo>
                  <a:lnTo>
                    <a:pt x="69721" y="67059"/>
                  </a:lnTo>
                  <a:lnTo>
                    <a:pt x="67059" y="67059"/>
                  </a:lnTo>
                  <a:lnTo>
                    <a:pt x="67059" y="64333"/>
                  </a:lnTo>
                  <a:lnTo>
                    <a:pt x="64333" y="64333"/>
                  </a:lnTo>
                  <a:lnTo>
                    <a:pt x="45572" y="64333"/>
                  </a:lnTo>
                  <a:lnTo>
                    <a:pt x="42910" y="64333"/>
                  </a:lnTo>
                  <a:lnTo>
                    <a:pt x="40248" y="64333"/>
                  </a:lnTo>
                  <a:lnTo>
                    <a:pt x="37523" y="64333"/>
                  </a:lnTo>
                  <a:lnTo>
                    <a:pt x="37523" y="67059"/>
                  </a:lnTo>
                  <a:lnTo>
                    <a:pt x="34860" y="67059"/>
                  </a:lnTo>
                  <a:lnTo>
                    <a:pt x="34860" y="67059"/>
                  </a:lnTo>
                  <a:lnTo>
                    <a:pt x="34860" y="6705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4" name="Freeform: Shape 73">
              <a:extLst>
                <a:ext uri="{FF2B5EF4-FFF2-40B4-BE49-F238E27FC236}">
                  <a16:creationId xmlns:a16="http://schemas.microsoft.com/office/drawing/2014/main" id="{3AB23401-C5EC-2B17-3336-98F65BACD1A4}"/>
                </a:ext>
              </a:extLst>
            </p:cNvPr>
            <p:cNvSpPr/>
            <p:nvPr/>
          </p:nvSpPr>
          <p:spPr>
            <a:xfrm>
              <a:off x="2277323" y="3548856"/>
              <a:ext cx="115293" cy="128730"/>
            </a:xfrm>
            <a:custGeom>
              <a:avLst/>
              <a:gdLst>
                <a:gd name="connsiteX0" fmla="*/ 96532 w 115293"/>
                <a:gd name="connsiteY0" fmla="*/ 128730 h 128730"/>
                <a:gd name="connsiteX1" fmla="*/ 96532 w 115293"/>
                <a:gd name="connsiteY1" fmla="*/ 126068 h 128730"/>
                <a:gd name="connsiteX2" fmla="*/ 96532 w 115293"/>
                <a:gd name="connsiteY2" fmla="*/ 123343 h 128730"/>
                <a:gd name="connsiteX3" fmla="*/ 93870 w 115293"/>
                <a:gd name="connsiteY3" fmla="*/ 123343 h 128730"/>
                <a:gd name="connsiteX4" fmla="*/ 96532 w 115293"/>
                <a:gd name="connsiteY4" fmla="*/ 123343 h 128730"/>
                <a:gd name="connsiteX5" fmla="*/ 96532 w 115293"/>
                <a:gd name="connsiteY5" fmla="*/ 120681 h 128730"/>
                <a:gd name="connsiteX6" fmla="*/ 93870 w 115293"/>
                <a:gd name="connsiteY6" fmla="*/ 120681 h 128730"/>
                <a:gd name="connsiteX7" fmla="*/ 93870 w 115293"/>
                <a:gd name="connsiteY7" fmla="*/ 118019 h 128730"/>
                <a:gd name="connsiteX8" fmla="*/ 91208 w 115293"/>
                <a:gd name="connsiteY8" fmla="*/ 118019 h 128730"/>
                <a:gd name="connsiteX9" fmla="*/ 91208 w 115293"/>
                <a:gd name="connsiteY9" fmla="*/ 115293 h 128730"/>
                <a:gd name="connsiteX10" fmla="*/ 91208 w 115293"/>
                <a:gd name="connsiteY10" fmla="*/ 112631 h 128730"/>
                <a:gd name="connsiteX11" fmla="*/ 88482 w 115293"/>
                <a:gd name="connsiteY11" fmla="*/ 112631 h 128730"/>
                <a:gd name="connsiteX12" fmla="*/ 85820 w 115293"/>
                <a:gd name="connsiteY12" fmla="*/ 109969 h 128730"/>
                <a:gd name="connsiteX13" fmla="*/ 85820 w 115293"/>
                <a:gd name="connsiteY13" fmla="*/ 107244 h 128730"/>
                <a:gd name="connsiteX14" fmla="*/ 88482 w 115293"/>
                <a:gd name="connsiteY14" fmla="*/ 104581 h 128730"/>
                <a:gd name="connsiteX15" fmla="*/ 85820 w 115293"/>
                <a:gd name="connsiteY15" fmla="*/ 104581 h 128730"/>
                <a:gd name="connsiteX16" fmla="*/ 83158 w 115293"/>
                <a:gd name="connsiteY16" fmla="*/ 104581 h 128730"/>
                <a:gd name="connsiteX17" fmla="*/ 83158 w 115293"/>
                <a:gd name="connsiteY17" fmla="*/ 101919 h 128730"/>
                <a:gd name="connsiteX18" fmla="*/ 83158 w 115293"/>
                <a:gd name="connsiteY18" fmla="*/ 104581 h 128730"/>
                <a:gd name="connsiteX19" fmla="*/ 45636 w 115293"/>
                <a:gd name="connsiteY19" fmla="*/ 104581 h 128730"/>
                <a:gd name="connsiteX20" fmla="*/ 24149 w 115293"/>
                <a:gd name="connsiteY20" fmla="*/ 77771 h 128730"/>
                <a:gd name="connsiteX21" fmla="*/ 24149 w 115293"/>
                <a:gd name="connsiteY21" fmla="*/ 75109 h 128730"/>
                <a:gd name="connsiteX22" fmla="*/ 24149 w 115293"/>
                <a:gd name="connsiteY22" fmla="*/ 72383 h 128730"/>
                <a:gd name="connsiteX23" fmla="*/ 24149 w 115293"/>
                <a:gd name="connsiteY23" fmla="*/ 69721 h 128730"/>
                <a:gd name="connsiteX24" fmla="*/ 21487 w 115293"/>
                <a:gd name="connsiteY24" fmla="*/ 69721 h 128730"/>
                <a:gd name="connsiteX25" fmla="*/ 21487 w 115293"/>
                <a:gd name="connsiteY25" fmla="*/ 67059 h 128730"/>
                <a:gd name="connsiteX26" fmla="*/ 21487 w 115293"/>
                <a:gd name="connsiteY26" fmla="*/ 64397 h 128730"/>
                <a:gd name="connsiteX27" fmla="*/ 24149 w 115293"/>
                <a:gd name="connsiteY27" fmla="*/ 61672 h 128730"/>
                <a:gd name="connsiteX28" fmla="*/ 24149 w 115293"/>
                <a:gd name="connsiteY28" fmla="*/ 59009 h 128730"/>
                <a:gd name="connsiteX29" fmla="*/ 24149 w 115293"/>
                <a:gd name="connsiteY29" fmla="*/ 56347 h 128730"/>
                <a:gd name="connsiteX30" fmla="*/ 21487 w 115293"/>
                <a:gd name="connsiteY30" fmla="*/ 56347 h 128730"/>
                <a:gd name="connsiteX31" fmla="*/ 21487 w 115293"/>
                <a:gd name="connsiteY31" fmla="*/ 53622 h 128730"/>
                <a:gd name="connsiteX32" fmla="*/ 24149 w 115293"/>
                <a:gd name="connsiteY32" fmla="*/ 50960 h 128730"/>
                <a:gd name="connsiteX33" fmla="*/ 24149 w 115293"/>
                <a:gd name="connsiteY33" fmla="*/ 48298 h 128730"/>
                <a:gd name="connsiteX34" fmla="*/ 21487 w 115293"/>
                <a:gd name="connsiteY34" fmla="*/ 45572 h 128730"/>
                <a:gd name="connsiteX35" fmla="*/ 21487 w 115293"/>
                <a:gd name="connsiteY35" fmla="*/ 42910 h 128730"/>
                <a:gd name="connsiteX36" fmla="*/ 21487 w 115293"/>
                <a:gd name="connsiteY36" fmla="*/ 40248 h 128730"/>
                <a:gd name="connsiteX37" fmla="*/ 24149 w 115293"/>
                <a:gd name="connsiteY37" fmla="*/ 40248 h 128730"/>
                <a:gd name="connsiteX38" fmla="*/ 24149 w 115293"/>
                <a:gd name="connsiteY38" fmla="*/ 37586 h 128730"/>
                <a:gd name="connsiteX39" fmla="*/ 10775 w 115293"/>
                <a:gd name="connsiteY39" fmla="*/ 26811 h 128730"/>
                <a:gd name="connsiteX40" fmla="*/ 8050 w 115293"/>
                <a:gd name="connsiteY40" fmla="*/ 26811 h 128730"/>
                <a:gd name="connsiteX41" fmla="*/ 5388 w 115293"/>
                <a:gd name="connsiteY41" fmla="*/ 26811 h 128730"/>
                <a:gd name="connsiteX42" fmla="*/ 2725 w 115293"/>
                <a:gd name="connsiteY42" fmla="*/ 24149 h 128730"/>
                <a:gd name="connsiteX43" fmla="*/ 2725 w 115293"/>
                <a:gd name="connsiteY43" fmla="*/ 21487 h 128730"/>
                <a:gd name="connsiteX44" fmla="*/ 0 w 115293"/>
                <a:gd name="connsiteY44" fmla="*/ 21487 h 128730"/>
                <a:gd name="connsiteX45" fmla="*/ 5388 w 115293"/>
                <a:gd name="connsiteY45" fmla="*/ 2726 h 128730"/>
                <a:gd name="connsiteX46" fmla="*/ 8050 w 115293"/>
                <a:gd name="connsiteY46" fmla="*/ 2726 h 128730"/>
                <a:gd name="connsiteX47" fmla="*/ 8050 w 115293"/>
                <a:gd name="connsiteY47" fmla="*/ 0 h 128730"/>
                <a:gd name="connsiteX48" fmla="*/ 10775 w 115293"/>
                <a:gd name="connsiteY48" fmla="*/ 0 h 128730"/>
                <a:gd name="connsiteX49" fmla="*/ 13437 w 115293"/>
                <a:gd name="connsiteY49" fmla="*/ 0 h 128730"/>
                <a:gd name="connsiteX50" fmla="*/ 16099 w 115293"/>
                <a:gd name="connsiteY50" fmla="*/ 0 h 128730"/>
                <a:gd name="connsiteX51" fmla="*/ 34860 w 115293"/>
                <a:gd name="connsiteY51" fmla="*/ 0 h 128730"/>
                <a:gd name="connsiteX52" fmla="*/ 37586 w 115293"/>
                <a:gd name="connsiteY52" fmla="*/ 0 h 128730"/>
                <a:gd name="connsiteX53" fmla="*/ 37586 w 115293"/>
                <a:gd name="connsiteY53" fmla="*/ 2726 h 128730"/>
                <a:gd name="connsiteX54" fmla="*/ 40248 w 115293"/>
                <a:gd name="connsiteY54" fmla="*/ 2726 h 128730"/>
                <a:gd name="connsiteX55" fmla="*/ 42910 w 115293"/>
                <a:gd name="connsiteY55" fmla="*/ 2726 h 128730"/>
                <a:gd name="connsiteX56" fmla="*/ 42910 w 115293"/>
                <a:gd name="connsiteY56" fmla="*/ 5388 h 128730"/>
                <a:gd name="connsiteX57" fmla="*/ 42910 w 115293"/>
                <a:gd name="connsiteY57" fmla="*/ 8050 h 128730"/>
                <a:gd name="connsiteX58" fmla="*/ 45636 w 115293"/>
                <a:gd name="connsiteY58" fmla="*/ 8050 h 128730"/>
                <a:gd name="connsiteX59" fmla="*/ 48298 w 115293"/>
                <a:gd name="connsiteY59" fmla="*/ 8050 h 128730"/>
                <a:gd name="connsiteX60" fmla="*/ 48298 w 115293"/>
                <a:gd name="connsiteY60" fmla="*/ 10775 h 128730"/>
                <a:gd name="connsiteX61" fmla="*/ 59009 w 115293"/>
                <a:gd name="connsiteY61" fmla="*/ 61672 h 128730"/>
                <a:gd name="connsiteX62" fmla="*/ 115293 w 115293"/>
                <a:gd name="connsiteY62" fmla="*/ 93870 h 128730"/>
                <a:gd name="connsiteX63" fmla="*/ 115293 w 115293"/>
                <a:gd name="connsiteY63" fmla="*/ 96532 h 128730"/>
                <a:gd name="connsiteX64" fmla="*/ 112631 w 115293"/>
                <a:gd name="connsiteY64" fmla="*/ 96532 h 128730"/>
                <a:gd name="connsiteX65" fmla="*/ 112631 w 115293"/>
                <a:gd name="connsiteY65" fmla="*/ 99257 h 128730"/>
                <a:gd name="connsiteX66" fmla="*/ 109969 w 115293"/>
                <a:gd name="connsiteY66" fmla="*/ 99257 h 128730"/>
                <a:gd name="connsiteX67" fmla="*/ 109969 w 115293"/>
                <a:gd name="connsiteY67" fmla="*/ 101919 h 128730"/>
                <a:gd name="connsiteX68" fmla="*/ 107243 w 115293"/>
                <a:gd name="connsiteY68" fmla="*/ 101919 h 128730"/>
                <a:gd name="connsiteX69" fmla="*/ 107243 w 115293"/>
                <a:gd name="connsiteY69" fmla="*/ 104581 h 128730"/>
                <a:gd name="connsiteX70" fmla="*/ 104581 w 115293"/>
                <a:gd name="connsiteY70" fmla="*/ 104581 h 128730"/>
                <a:gd name="connsiteX71" fmla="*/ 104581 w 115293"/>
                <a:gd name="connsiteY71" fmla="*/ 107244 h 128730"/>
                <a:gd name="connsiteX72" fmla="*/ 107243 w 115293"/>
                <a:gd name="connsiteY72" fmla="*/ 109969 h 128730"/>
                <a:gd name="connsiteX73" fmla="*/ 107243 w 115293"/>
                <a:gd name="connsiteY73" fmla="*/ 112631 h 128730"/>
                <a:gd name="connsiteX74" fmla="*/ 109969 w 115293"/>
                <a:gd name="connsiteY74" fmla="*/ 112631 h 128730"/>
                <a:gd name="connsiteX75" fmla="*/ 109969 w 115293"/>
                <a:gd name="connsiteY75" fmla="*/ 115293 h 128730"/>
                <a:gd name="connsiteX76" fmla="*/ 109969 w 115293"/>
                <a:gd name="connsiteY76" fmla="*/ 118019 h 128730"/>
                <a:gd name="connsiteX77" fmla="*/ 109969 w 115293"/>
                <a:gd name="connsiteY77" fmla="*/ 120681 h 128730"/>
                <a:gd name="connsiteX78" fmla="*/ 107243 w 115293"/>
                <a:gd name="connsiteY78" fmla="*/ 120681 h 128730"/>
                <a:gd name="connsiteX79" fmla="*/ 107243 w 115293"/>
                <a:gd name="connsiteY79" fmla="*/ 123343 h 128730"/>
                <a:gd name="connsiteX80" fmla="*/ 104581 w 115293"/>
                <a:gd name="connsiteY80" fmla="*/ 123343 h 128730"/>
                <a:gd name="connsiteX81" fmla="*/ 101919 w 115293"/>
                <a:gd name="connsiteY81" fmla="*/ 123343 h 128730"/>
                <a:gd name="connsiteX82" fmla="*/ 101919 w 115293"/>
                <a:gd name="connsiteY82" fmla="*/ 126068 h 128730"/>
                <a:gd name="connsiteX83" fmla="*/ 99257 w 115293"/>
                <a:gd name="connsiteY83" fmla="*/ 126068 h 128730"/>
                <a:gd name="connsiteX84" fmla="*/ 96532 w 115293"/>
                <a:gd name="connsiteY84" fmla="*/ 128730 h 128730"/>
                <a:gd name="connsiteX85" fmla="*/ 96532 w 115293"/>
                <a:gd name="connsiteY85" fmla="*/ 128730 h 128730"/>
                <a:gd name="connsiteX86" fmla="*/ 96532 w 115293"/>
                <a:gd name="connsiteY86" fmla="*/ 128730 h 12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5293" h="128730">
                  <a:moveTo>
                    <a:pt x="96532" y="128730"/>
                  </a:moveTo>
                  <a:lnTo>
                    <a:pt x="96532" y="126068"/>
                  </a:lnTo>
                  <a:lnTo>
                    <a:pt x="96532" y="123343"/>
                  </a:lnTo>
                  <a:lnTo>
                    <a:pt x="93870" y="123343"/>
                  </a:lnTo>
                  <a:lnTo>
                    <a:pt x="96532" y="123343"/>
                  </a:lnTo>
                  <a:lnTo>
                    <a:pt x="96532" y="120681"/>
                  </a:lnTo>
                  <a:lnTo>
                    <a:pt x="93870" y="120681"/>
                  </a:lnTo>
                  <a:lnTo>
                    <a:pt x="93870" y="118019"/>
                  </a:lnTo>
                  <a:lnTo>
                    <a:pt x="91208" y="118019"/>
                  </a:lnTo>
                  <a:lnTo>
                    <a:pt x="91208" y="115293"/>
                  </a:lnTo>
                  <a:lnTo>
                    <a:pt x="91208" y="112631"/>
                  </a:lnTo>
                  <a:lnTo>
                    <a:pt x="88482" y="112631"/>
                  </a:lnTo>
                  <a:lnTo>
                    <a:pt x="85820" y="109969"/>
                  </a:lnTo>
                  <a:lnTo>
                    <a:pt x="85820" y="107244"/>
                  </a:lnTo>
                  <a:lnTo>
                    <a:pt x="88482" y="104581"/>
                  </a:lnTo>
                  <a:lnTo>
                    <a:pt x="85820" y="104581"/>
                  </a:lnTo>
                  <a:lnTo>
                    <a:pt x="83158" y="104581"/>
                  </a:lnTo>
                  <a:lnTo>
                    <a:pt x="83158" y="101919"/>
                  </a:lnTo>
                  <a:lnTo>
                    <a:pt x="83158" y="104581"/>
                  </a:lnTo>
                  <a:lnTo>
                    <a:pt x="45636" y="104581"/>
                  </a:lnTo>
                  <a:lnTo>
                    <a:pt x="24149" y="77771"/>
                  </a:lnTo>
                  <a:lnTo>
                    <a:pt x="24149" y="75109"/>
                  </a:lnTo>
                  <a:lnTo>
                    <a:pt x="24149" y="72383"/>
                  </a:lnTo>
                  <a:lnTo>
                    <a:pt x="24149" y="69721"/>
                  </a:lnTo>
                  <a:lnTo>
                    <a:pt x="21487" y="69721"/>
                  </a:lnTo>
                  <a:lnTo>
                    <a:pt x="21487" y="67059"/>
                  </a:lnTo>
                  <a:lnTo>
                    <a:pt x="21487" y="64397"/>
                  </a:lnTo>
                  <a:lnTo>
                    <a:pt x="24149" y="61672"/>
                  </a:lnTo>
                  <a:lnTo>
                    <a:pt x="24149" y="59009"/>
                  </a:lnTo>
                  <a:lnTo>
                    <a:pt x="24149" y="56347"/>
                  </a:lnTo>
                  <a:lnTo>
                    <a:pt x="21487" y="56347"/>
                  </a:lnTo>
                  <a:lnTo>
                    <a:pt x="21487" y="53622"/>
                  </a:lnTo>
                  <a:lnTo>
                    <a:pt x="24149" y="50960"/>
                  </a:lnTo>
                  <a:lnTo>
                    <a:pt x="24149" y="48298"/>
                  </a:lnTo>
                  <a:lnTo>
                    <a:pt x="21487" y="45572"/>
                  </a:lnTo>
                  <a:lnTo>
                    <a:pt x="21487" y="42910"/>
                  </a:lnTo>
                  <a:lnTo>
                    <a:pt x="21487" y="40248"/>
                  </a:lnTo>
                  <a:lnTo>
                    <a:pt x="24149" y="40248"/>
                  </a:lnTo>
                  <a:lnTo>
                    <a:pt x="24149" y="37586"/>
                  </a:lnTo>
                  <a:lnTo>
                    <a:pt x="10775" y="26811"/>
                  </a:lnTo>
                  <a:lnTo>
                    <a:pt x="8050" y="26811"/>
                  </a:lnTo>
                  <a:lnTo>
                    <a:pt x="5388" y="26811"/>
                  </a:lnTo>
                  <a:lnTo>
                    <a:pt x="2725" y="24149"/>
                  </a:lnTo>
                  <a:lnTo>
                    <a:pt x="2725" y="21487"/>
                  </a:lnTo>
                  <a:lnTo>
                    <a:pt x="0" y="21487"/>
                  </a:lnTo>
                  <a:lnTo>
                    <a:pt x="5388" y="2726"/>
                  </a:lnTo>
                  <a:lnTo>
                    <a:pt x="8050" y="2726"/>
                  </a:lnTo>
                  <a:lnTo>
                    <a:pt x="8050" y="0"/>
                  </a:lnTo>
                  <a:lnTo>
                    <a:pt x="10775" y="0"/>
                  </a:lnTo>
                  <a:lnTo>
                    <a:pt x="13437" y="0"/>
                  </a:lnTo>
                  <a:lnTo>
                    <a:pt x="16099" y="0"/>
                  </a:lnTo>
                  <a:lnTo>
                    <a:pt x="34860" y="0"/>
                  </a:lnTo>
                  <a:lnTo>
                    <a:pt x="37586" y="0"/>
                  </a:lnTo>
                  <a:lnTo>
                    <a:pt x="37586" y="2726"/>
                  </a:lnTo>
                  <a:lnTo>
                    <a:pt x="40248" y="2726"/>
                  </a:lnTo>
                  <a:lnTo>
                    <a:pt x="42910" y="2726"/>
                  </a:lnTo>
                  <a:lnTo>
                    <a:pt x="42910" y="5388"/>
                  </a:lnTo>
                  <a:lnTo>
                    <a:pt x="42910" y="8050"/>
                  </a:lnTo>
                  <a:lnTo>
                    <a:pt x="45636" y="8050"/>
                  </a:lnTo>
                  <a:lnTo>
                    <a:pt x="48298" y="8050"/>
                  </a:lnTo>
                  <a:lnTo>
                    <a:pt x="48298" y="10775"/>
                  </a:lnTo>
                  <a:lnTo>
                    <a:pt x="59009" y="61672"/>
                  </a:lnTo>
                  <a:lnTo>
                    <a:pt x="115293" y="93870"/>
                  </a:lnTo>
                  <a:lnTo>
                    <a:pt x="115293" y="96532"/>
                  </a:lnTo>
                  <a:lnTo>
                    <a:pt x="112631" y="96532"/>
                  </a:lnTo>
                  <a:lnTo>
                    <a:pt x="112631" y="99257"/>
                  </a:lnTo>
                  <a:lnTo>
                    <a:pt x="109969" y="99257"/>
                  </a:lnTo>
                  <a:lnTo>
                    <a:pt x="109969" y="101919"/>
                  </a:lnTo>
                  <a:lnTo>
                    <a:pt x="107243" y="101919"/>
                  </a:lnTo>
                  <a:lnTo>
                    <a:pt x="107243" y="104581"/>
                  </a:lnTo>
                  <a:lnTo>
                    <a:pt x="104581" y="104581"/>
                  </a:lnTo>
                  <a:lnTo>
                    <a:pt x="104581" y="107244"/>
                  </a:lnTo>
                  <a:lnTo>
                    <a:pt x="107243" y="109969"/>
                  </a:lnTo>
                  <a:lnTo>
                    <a:pt x="107243" y="112631"/>
                  </a:lnTo>
                  <a:lnTo>
                    <a:pt x="109969" y="112631"/>
                  </a:lnTo>
                  <a:lnTo>
                    <a:pt x="109969" y="115293"/>
                  </a:lnTo>
                  <a:lnTo>
                    <a:pt x="109969" y="118019"/>
                  </a:lnTo>
                  <a:lnTo>
                    <a:pt x="109969" y="120681"/>
                  </a:lnTo>
                  <a:lnTo>
                    <a:pt x="107243" y="120681"/>
                  </a:lnTo>
                  <a:lnTo>
                    <a:pt x="107243" y="123343"/>
                  </a:lnTo>
                  <a:lnTo>
                    <a:pt x="104581" y="123343"/>
                  </a:lnTo>
                  <a:lnTo>
                    <a:pt x="101919" y="123343"/>
                  </a:lnTo>
                  <a:lnTo>
                    <a:pt x="101919" y="126068"/>
                  </a:lnTo>
                  <a:lnTo>
                    <a:pt x="99257" y="126068"/>
                  </a:lnTo>
                  <a:lnTo>
                    <a:pt x="96532" y="128730"/>
                  </a:lnTo>
                  <a:lnTo>
                    <a:pt x="96532" y="128730"/>
                  </a:lnTo>
                  <a:lnTo>
                    <a:pt x="96532" y="12873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5" name="Freeform: Shape 74">
              <a:extLst>
                <a:ext uri="{FF2B5EF4-FFF2-40B4-BE49-F238E27FC236}">
                  <a16:creationId xmlns:a16="http://schemas.microsoft.com/office/drawing/2014/main" id="{4E632888-D716-D934-1049-873B5722E6E0}"/>
                </a:ext>
              </a:extLst>
            </p:cNvPr>
            <p:cNvSpPr/>
            <p:nvPr/>
          </p:nvSpPr>
          <p:spPr>
            <a:xfrm>
              <a:off x="1979742" y="3184216"/>
              <a:ext cx="241297" cy="297644"/>
            </a:xfrm>
            <a:custGeom>
              <a:avLst/>
              <a:gdLst>
                <a:gd name="connsiteX0" fmla="*/ 13374 w 241297"/>
                <a:gd name="connsiteY0" fmla="*/ 83095 h 297644"/>
                <a:gd name="connsiteX1" fmla="*/ 48234 w 241297"/>
                <a:gd name="connsiteY1" fmla="*/ 72383 h 297644"/>
                <a:gd name="connsiteX2" fmla="*/ 163527 w 241297"/>
                <a:gd name="connsiteY2" fmla="*/ 29473 h 297644"/>
                <a:gd name="connsiteX3" fmla="*/ 195726 w 241297"/>
                <a:gd name="connsiteY3" fmla="*/ 0 h 297644"/>
                <a:gd name="connsiteX4" fmla="*/ 203775 w 241297"/>
                <a:gd name="connsiteY4" fmla="*/ 2662 h 297644"/>
                <a:gd name="connsiteX5" fmla="*/ 206437 w 241297"/>
                <a:gd name="connsiteY5" fmla="*/ 2662 h 297644"/>
                <a:gd name="connsiteX6" fmla="*/ 209099 w 241297"/>
                <a:gd name="connsiteY6" fmla="*/ 5388 h 297644"/>
                <a:gd name="connsiteX7" fmla="*/ 211825 w 241297"/>
                <a:gd name="connsiteY7" fmla="*/ 5388 h 297644"/>
                <a:gd name="connsiteX8" fmla="*/ 211825 w 241297"/>
                <a:gd name="connsiteY8" fmla="*/ 8050 h 297644"/>
                <a:gd name="connsiteX9" fmla="*/ 214487 w 241297"/>
                <a:gd name="connsiteY9" fmla="*/ 8050 h 297644"/>
                <a:gd name="connsiteX10" fmla="*/ 214487 w 241297"/>
                <a:gd name="connsiteY10" fmla="*/ 10712 h 297644"/>
                <a:gd name="connsiteX11" fmla="*/ 217149 w 241297"/>
                <a:gd name="connsiteY11" fmla="*/ 10712 h 297644"/>
                <a:gd name="connsiteX12" fmla="*/ 219874 w 241297"/>
                <a:gd name="connsiteY12" fmla="*/ 10712 h 297644"/>
                <a:gd name="connsiteX13" fmla="*/ 222536 w 241297"/>
                <a:gd name="connsiteY13" fmla="*/ 10712 h 297644"/>
                <a:gd name="connsiteX14" fmla="*/ 222536 w 241297"/>
                <a:gd name="connsiteY14" fmla="*/ 13437 h 297644"/>
                <a:gd name="connsiteX15" fmla="*/ 225198 w 241297"/>
                <a:gd name="connsiteY15" fmla="*/ 16099 h 297644"/>
                <a:gd name="connsiteX16" fmla="*/ 225198 w 241297"/>
                <a:gd name="connsiteY16" fmla="*/ 18761 h 297644"/>
                <a:gd name="connsiteX17" fmla="*/ 227924 w 241297"/>
                <a:gd name="connsiteY17" fmla="*/ 18761 h 297644"/>
                <a:gd name="connsiteX18" fmla="*/ 227924 w 241297"/>
                <a:gd name="connsiteY18" fmla="*/ 21423 h 297644"/>
                <a:gd name="connsiteX19" fmla="*/ 227924 w 241297"/>
                <a:gd name="connsiteY19" fmla="*/ 24149 h 297644"/>
                <a:gd name="connsiteX20" fmla="*/ 230586 w 241297"/>
                <a:gd name="connsiteY20" fmla="*/ 24149 h 297644"/>
                <a:gd name="connsiteX21" fmla="*/ 230586 w 241297"/>
                <a:gd name="connsiteY21" fmla="*/ 26811 h 297644"/>
                <a:gd name="connsiteX22" fmla="*/ 230586 w 241297"/>
                <a:gd name="connsiteY22" fmla="*/ 29473 h 297644"/>
                <a:gd name="connsiteX23" fmla="*/ 233248 w 241297"/>
                <a:gd name="connsiteY23" fmla="*/ 29473 h 297644"/>
                <a:gd name="connsiteX24" fmla="*/ 235910 w 241297"/>
                <a:gd name="connsiteY24" fmla="*/ 29473 h 297644"/>
                <a:gd name="connsiteX25" fmla="*/ 235910 w 241297"/>
                <a:gd name="connsiteY25" fmla="*/ 32198 h 297644"/>
                <a:gd name="connsiteX26" fmla="*/ 238636 w 241297"/>
                <a:gd name="connsiteY26" fmla="*/ 34860 h 297644"/>
                <a:gd name="connsiteX27" fmla="*/ 238636 w 241297"/>
                <a:gd name="connsiteY27" fmla="*/ 37522 h 297644"/>
                <a:gd name="connsiteX28" fmla="*/ 238636 w 241297"/>
                <a:gd name="connsiteY28" fmla="*/ 40248 h 297644"/>
                <a:gd name="connsiteX29" fmla="*/ 235910 w 241297"/>
                <a:gd name="connsiteY29" fmla="*/ 40248 h 297644"/>
                <a:gd name="connsiteX30" fmla="*/ 235910 w 241297"/>
                <a:gd name="connsiteY30" fmla="*/ 42910 h 297644"/>
                <a:gd name="connsiteX31" fmla="*/ 238636 w 241297"/>
                <a:gd name="connsiteY31" fmla="*/ 45572 h 297644"/>
                <a:gd name="connsiteX32" fmla="*/ 238636 w 241297"/>
                <a:gd name="connsiteY32" fmla="*/ 48298 h 297644"/>
                <a:gd name="connsiteX33" fmla="*/ 238636 w 241297"/>
                <a:gd name="connsiteY33" fmla="*/ 50960 h 297644"/>
                <a:gd name="connsiteX34" fmla="*/ 235910 w 241297"/>
                <a:gd name="connsiteY34" fmla="*/ 53622 h 297644"/>
                <a:gd name="connsiteX35" fmla="*/ 235910 w 241297"/>
                <a:gd name="connsiteY35" fmla="*/ 56284 h 297644"/>
                <a:gd name="connsiteX36" fmla="*/ 235910 w 241297"/>
                <a:gd name="connsiteY36" fmla="*/ 59009 h 297644"/>
                <a:gd name="connsiteX37" fmla="*/ 238636 w 241297"/>
                <a:gd name="connsiteY37" fmla="*/ 59009 h 297644"/>
                <a:gd name="connsiteX38" fmla="*/ 238636 w 241297"/>
                <a:gd name="connsiteY38" fmla="*/ 61671 h 297644"/>
                <a:gd name="connsiteX39" fmla="*/ 241298 w 241297"/>
                <a:gd name="connsiteY39" fmla="*/ 61671 h 297644"/>
                <a:gd name="connsiteX40" fmla="*/ 241298 w 241297"/>
                <a:gd name="connsiteY40" fmla="*/ 64334 h 297644"/>
                <a:gd name="connsiteX41" fmla="*/ 241298 w 241297"/>
                <a:gd name="connsiteY41" fmla="*/ 67059 h 297644"/>
                <a:gd name="connsiteX42" fmla="*/ 238636 w 241297"/>
                <a:gd name="connsiteY42" fmla="*/ 75108 h 297644"/>
                <a:gd name="connsiteX43" fmla="*/ 233248 w 241297"/>
                <a:gd name="connsiteY43" fmla="*/ 80433 h 297644"/>
                <a:gd name="connsiteX44" fmla="*/ 233248 w 241297"/>
                <a:gd name="connsiteY44" fmla="*/ 85820 h 297644"/>
                <a:gd name="connsiteX45" fmla="*/ 233248 w 241297"/>
                <a:gd name="connsiteY45" fmla="*/ 88482 h 297644"/>
                <a:gd name="connsiteX46" fmla="*/ 230586 w 241297"/>
                <a:gd name="connsiteY46" fmla="*/ 91144 h 297644"/>
                <a:gd name="connsiteX47" fmla="*/ 230586 w 241297"/>
                <a:gd name="connsiteY47" fmla="*/ 96532 h 297644"/>
                <a:gd name="connsiteX48" fmla="*/ 227924 w 241297"/>
                <a:gd name="connsiteY48" fmla="*/ 101919 h 297644"/>
                <a:gd name="connsiteX49" fmla="*/ 227924 w 241297"/>
                <a:gd name="connsiteY49" fmla="*/ 104581 h 297644"/>
                <a:gd name="connsiteX50" fmla="*/ 225198 w 241297"/>
                <a:gd name="connsiteY50" fmla="*/ 107243 h 297644"/>
                <a:gd name="connsiteX51" fmla="*/ 225198 w 241297"/>
                <a:gd name="connsiteY51" fmla="*/ 109905 h 297644"/>
                <a:gd name="connsiteX52" fmla="*/ 225198 w 241297"/>
                <a:gd name="connsiteY52" fmla="*/ 112631 h 297644"/>
                <a:gd name="connsiteX53" fmla="*/ 225198 w 241297"/>
                <a:gd name="connsiteY53" fmla="*/ 115293 h 297644"/>
                <a:gd name="connsiteX54" fmla="*/ 222536 w 241297"/>
                <a:gd name="connsiteY54" fmla="*/ 147491 h 297644"/>
                <a:gd name="connsiteX55" fmla="*/ 219874 w 241297"/>
                <a:gd name="connsiteY55" fmla="*/ 190401 h 297644"/>
                <a:gd name="connsiteX56" fmla="*/ 219874 w 241297"/>
                <a:gd name="connsiteY56" fmla="*/ 195726 h 297644"/>
                <a:gd name="connsiteX57" fmla="*/ 225198 w 241297"/>
                <a:gd name="connsiteY57" fmla="*/ 233248 h 297644"/>
                <a:gd name="connsiteX58" fmla="*/ 225198 w 241297"/>
                <a:gd name="connsiteY58" fmla="*/ 235973 h 297644"/>
                <a:gd name="connsiteX59" fmla="*/ 225198 w 241297"/>
                <a:gd name="connsiteY59" fmla="*/ 238636 h 297644"/>
                <a:gd name="connsiteX60" fmla="*/ 222536 w 241297"/>
                <a:gd name="connsiteY60" fmla="*/ 241298 h 297644"/>
                <a:gd name="connsiteX61" fmla="*/ 219874 w 241297"/>
                <a:gd name="connsiteY61" fmla="*/ 241298 h 297644"/>
                <a:gd name="connsiteX62" fmla="*/ 217149 w 241297"/>
                <a:gd name="connsiteY62" fmla="*/ 241298 h 297644"/>
                <a:gd name="connsiteX63" fmla="*/ 214487 w 241297"/>
                <a:gd name="connsiteY63" fmla="*/ 244023 h 297644"/>
                <a:gd name="connsiteX64" fmla="*/ 214487 w 241297"/>
                <a:gd name="connsiteY64" fmla="*/ 246685 h 297644"/>
                <a:gd name="connsiteX65" fmla="*/ 214487 w 241297"/>
                <a:gd name="connsiteY65" fmla="*/ 249347 h 297644"/>
                <a:gd name="connsiteX66" fmla="*/ 211825 w 241297"/>
                <a:gd name="connsiteY66" fmla="*/ 252073 h 297644"/>
                <a:gd name="connsiteX67" fmla="*/ 211825 w 241297"/>
                <a:gd name="connsiteY67" fmla="*/ 254735 h 297644"/>
                <a:gd name="connsiteX68" fmla="*/ 209099 w 241297"/>
                <a:gd name="connsiteY68" fmla="*/ 257397 h 297644"/>
                <a:gd name="connsiteX69" fmla="*/ 206437 w 241297"/>
                <a:gd name="connsiteY69" fmla="*/ 260059 h 297644"/>
                <a:gd name="connsiteX70" fmla="*/ 203775 w 241297"/>
                <a:gd name="connsiteY70" fmla="*/ 262785 h 297644"/>
                <a:gd name="connsiteX71" fmla="*/ 201050 w 241297"/>
                <a:gd name="connsiteY71" fmla="*/ 265446 h 297644"/>
                <a:gd name="connsiteX72" fmla="*/ 185014 w 241297"/>
                <a:gd name="connsiteY72" fmla="*/ 284207 h 297644"/>
                <a:gd name="connsiteX73" fmla="*/ 182288 w 241297"/>
                <a:gd name="connsiteY73" fmla="*/ 286933 h 297644"/>
                <a:gd name="connsiteX74" fmla="*/ 179626 w 241297"/>
                <a:gd name="connsiteY74" fmla="*/ 286933 h 297644"/>
                <a:gd name="connsiteX75" fmla="*/ 179626 w 241297"/>
                <a:gd name="connsiteY75" fmla="*/ 289595 h 297644"/>
                <a:gd name="connsiteX76" fmla="*/ 174239 w 241297"/>
                <a:gd name="connsiteY76" fmla="*/ 294919 h 297644"/>
                <a:gd name="connsiteX77" fmla="*/ 171577 w 241297"/>
                <a:gd name="connsiteY77" fmla="*/ 297645 h 297644"/>
                <a:gd name="connsiteX78" fmla="*/ 168915 w 241297"/>
                <a:gd name="connsiteY78" fmla="*/ 297645 h 297644"/>
                <a:gd name="connsiteX79" fmla="*/ 166253 w 241297"/>
                <a:gd name="connsiteY79" fmla="*/ 297645 h 297644"/>
                <a:gd name="connsiteX80" fmla="*/ 163527 w 241297"/>
                <a:gd name="connsiteY80" fmla="*/ 294919 h 297644"/>
                <a:gd name="connsiteX81" fmla="*/ 160865 w 241297"/>
                <a:gd name="connsiteY81" fmla="*/ 294919 h 297644"/>
                <a:gd name="connsiteX82" fmla="*/ 158203 w 241297"/>
                <a:gd name="connsiteY82" fmla="*/ 294919 h 297644"/>
                <a:gd name="connsiteX83" fmla="*/ 155478 w 241297"/>
                <a:gd name="connsiteY83" fmla="*/ 292257 h 297644"/>
                <a:gd name="connsiteX84" fmla="*/ 152816 w 241297"/>
                <a:gd name="connsiteY84" fmla="*/ 292257 h 297644"/>
                <a:gd name="connsiteX85" fmla="*/ 150153 w 241297"/>
                <a:gd name="connsiteY85" fmla="*/ 289595 h 297644"/>
                <a:gd name="connsiteX86" fmla="*/ 147428 w 241297"/>
                <a:gd name="connsiteY86" fmla="*/ 289595 h 297644"/>
                <a:gd name="connsiteX87" fmla="*/ 144766 w 241297"/>
                <a:gd name="connsiteY87" fmla="*/ 289595 h 297644"/>
                <a:gd name="connsiteX88" fmla="*/ 142104 w 241297"/>
                <a:gd name="connsiteY88" fmla="*/ 286933 h 297644"/>
                <a:gd name="connsiteX89" fmla="*/ 139442 w 241297"/>
                <a:gd name="connsiteY89" fmla="*/ 286933 h 297644"/>
                <a:gd name="connsiteX90" fmla="*/ 136716 w 241297"/>
                <a:gd name="connsiteY90" fmla="*/ 286933 h 297644"/>
                <a:gd name="connsiteX91" fmla="*/ 136716 w 241297"/>
                <a:gd name="connsiteY91" fmla="*/ 289595 h 297644"/>
                <a:gd name="connsiteX92" fmla="*/ 134054 w 241297"/>
                <a:gd name="connsiteY92" fmla="*/ 289595 h 297644"/>
                <a:gd name="connsiteX93" fmla="*/ 134054 w 241297"/>
                <a:gd name="connsiteY93" fmla="*/ 292257 h 297644"/>
                <a:gd name="connsiteX94" fmla="*/ 131392 w 241297"/>
                <a:gd name="connsiteY94" fmla="*/ 292257 h 297644"/>
                <a:gd name="connsiteX95" fmla="*/ 128667 w 241297"/>
                <a:gd name="connsiteY95" fmla="*/ 292257 h 297644"/>
                <a:gd name="connsiteX96" fmla="*/ 126005 w 241297"/>
                <a:gd name="connsiteY96" fmla="*/ 289595 h 297644"/>
                <a:gd name="connsiteX97" fmla="*/ 123343 w 241297"/>
                <a:gd name="connsiteY97" fmla="*/ 289595 h 297644"/>
                <a:gd name="connsiteX98" fmla="*/ 120617 w 241297"/>
                <a:gd name="connsiteY98" fmla="*/ 289595 h 297644"/>
                <a:gd name="connsiteX99" fmla="*/ 58946 w 241297"/>
                <a:gd name="connsiteY99" fmla="*/ 276158 h 297644"/>
                <a:gd name="connsiteX100" fmla="*/ 58946 w 241297"/>
                <a:gd name="connsiteY100" fmla="*/ 273496 h 297644"/>
                <a:gd name="connsiteX101" fmla="*/ 58946 w 241297"/>
                <a:gd name="connsiteY101" fmla="*/ 270834 h 297644"/>
                <a:gd name="connsiteX102" fmla="*/ 58946 w 241297"/>
                <a:gd name="connsiteY102" fmla="*/ 268108 h 297644"/>
                <a:gd name="connsiteX103" fmla="*/ 56284 w 241297"/>
                <a:gd name="connsiteY103" fmla="*/ 268108 h 297644"/>
                <a:gd name="connsiteX104" fmla="*/ 56284 w 241297"/>
                <a:gd name="connsiteY104" fmla="*/ 265446 h 297644"/>
                <a:gd name="connsiteX105" fmla="*/ 53622 w 241297"/>
                <a:gd name="connsiteY105" fmla="*/ 262785 h 297644"/>
                <a:gd name="connsiteX106" fmla="*/ 53622 w 241297"/>
                <a:gd name="connsiteY106" fmla="*/ 260059 h 297644"/>
                <a:gd name="connsiteX107" fmla="*/ 53622 w 241297"/>
                <a:gd name="connsiteY107" fmla="*/ 257397 h 297644"/>
                <a:gd name="connsiteX108" fmla="*/ 50960 w 241297"/>
                <a:gd name="connsiteY108" fmla="*/ 254735 h 297644"/>
                <a:gd name="connsiteX109" fmla="*/ 48234 w 241297"/>
                <a:gd name="connsiteY109" fmla="*/ 254735 h 297644"/>
                <a:gd name="connsiteX110" fmla="*/ 48234 w 241297"/>
                <a:gd name="connsiteY110" fmla="*/ 252073 h 297644"/>
                <a:gd name="connsiteX111" fmla="*/ 48234 w 241297"/>
                <a:gd name="connsiteY111" fmla="*/ 249347 h 297644"/>
                <a:gd name="connsiteX112" fmla="*/ 45572 w 241297"/>
                <a:gd name="connsiteY112" fmla="*/ 249347 h 297644"/>
                <a:gd name="connsiteX113" fmla="*/ 45572 w 241297"/>
                <a:gd name="connsiteY113" fmla="*/ 246685 h 297644"/>
                <a:gd name="connsiteX114" fmla="*/ 42910 w 241297"/>
                <a:gd name="connsiteY114" fmla="*/ 246685 h 297644"/>
                <a:gd name="connsiteX115" fmla="*/ 42910 w 241297"/>
                <a:gd name="connsiteY115" fmla="*/ 244023 h 297644"/>
                <a:gd name="connsiteX116" fmla="*/ 45572 w 241297"/>
                <a:gd name="connsiteY116" fmla="*/ 244023 h 297644"/>
                <a:gd name="connsiteX117" fmla="*/ 45572 w 241297"/>
                <a:gd name="connsiteY117" fmla="*/ 241298 h 297644"/>
                <a:gd name="connsiteX118" fmla="*/ 45572 w 241297"/>
                <a:gd name="connsiteY118" fmla="*/ 238636 h 297644"/>
                <a:gd name="connsiteX119" fmla="*/ 42910 w 241297"/>
                <a:gd name="connsiteY119" fmla="*/ 235973 h 297644"/>
                <a:gd name="connsiteX120" fmla="*/ 42910 w 241297"/>
                <a:gd name="connsiteY120" fmla="*/ 233248 h 297644"/>
                <a:gd name="connsiteX121" fmla="*/ 40185 w 241297"/>
                <a:gd name="connsiteY121" fmla="*/ 233248 h 297644"/>
                <a:gd name="connsiteX122" fmla="*/ 40185 w 241297"/>
                <a:gd name="connsiteY122" fmla="*/ 230586 h 297644"/>
                <a:gd name="connsiteX123" fmla="*/ 37523 w 241297"/>
                <a:gd name="connsiteY123" fmla="*/ 230586 h 297644"/>
                <a:gd name="connsiteX124" fmla="*/ 37523 w 241297"/>
                <a:gd name="connsiteY124" fmla="*/ 227924 h 297644"/>
                <a:gd name="connsiteX125" fmla="*/ 37523 w 241297"/>
                <a:gd name="connsiteY125" fmla="*/ 225262 h 297644"/>
                <a:gd name="connsiteX126" fmla="*/ 37523 w 241297"/>
                <a:gd name="connsiteY126" fmla="*/ 222536 h 297644"/>
                <a:gd name="connsiteX127" fmla="*/ 37523 w 241297"/>
                <a:gd name="connsiteY127" fmla="*/ 219874 h 297644"/>
                <a:gd name="connsiteX128" fmla="*/ 37523 w 241297"/>
                <a:gd name="connsiteY128" fmla="*/ 217212 h 297644"/>
                <a:gd name="connsiteX129" fmla="*/ 40185 w 241297"/>
                <a:gd name="connsiteY129" fmla="*/ 217212 h 297644"/>
                <a:gd name="connsiteX130" fmla="*/ 40185 w 241297"/>
                <a:gd name="connsiteY130" fmla="*/ 214487 h 297644"/>
                <a:gd name="connsiteX131" fmla="*/ 40185 w 241297"/>
                <a:gd name="connsiteY131" fmla="*/ 211825 h 297644"/>
                <a:gd name="connsiteX132" fmla="*/ 42910 w 241297"/>
                <a:gd name="connsiteY132" fmla="*/ 211825 h 297644"/>
                <a:gd name="connsiteX133" fmla="*/ 42910 w 241297"/>
                <a:gd name="connsiteY133" fmla="*/ 209163 h 297644"/>
                <a:gd name="connsiteX134" fmla="*/ 45572 w 241297"/>
                <a:gd name="connsiteY134" fmla="*/ 209163 h 297644"/>
                <a:gd name="connsiteX135" fmla="*/ 48234 w 241297"/>
                <a:gd name="connsiteY135" fmla="*/ 209163 h 297644"/>
                <a:gd name="connsiteX136" fmla="*/ 50960 w 241297"/>
                <a:gd name="connsiteY136" fmla="*/ 209163 h 297644"/>
                <a:gd name="connsiteX137" fmla="*/ 53622 w 241297"/>
                <a:gd name="connsiteY137" fmla="*/ 209163 h 297644"/>
                <a:gd name="connsiteX138" fmla="*/ 58946 w 241297"/>
                <a:gd name="connsiteY138" fmla="*/ 209163 h 297644"/>
                <a:gd name="connsiteX139" fmla="*/ 61671 w 241297"/>
                <a:gd name="connsiteY139" fmla="*/ 206437 h 297644"/>
                <a:gd name="connsiteX140" fmla="*/ 61671 w 241297"/>
                <a:gd name="connsiteY140" fmla="*/ 203775 h 297644"/>
                <a:gd name="connsiteX141" fmla="*/ 64333 w 241297"/>
                <a:gd name="connsiteY141" fmla="*/ 203775 h 297644"/>
                <a:gd name="connsiteX142" fmla="*/ 66995 w 241297"/>
                <a:gd name="connsiteY142" fmla="*/ 203775 h 297644"/>
                <a:gd name="connsiteX143" fmla="*/ 69721 w 241297"/>
                <a:gd name="connsiteY143" fmla="*/ 203775 h 297644"/>
                <a:gd name="connsiteX144" fmla="*/ 72383 w 241297"/>
                <a:gd name="connsiteY144" fmla="*/ 203775 h 297644"/>
                <a:gd name="connsiteX145" fmla="*/ 72383 w 241297"/>
                <a:gd name="connsiteY145" fmla="*/ 201113 h 297644"/>
                <a:gd name="connsiteX146" fmla="*/ 75045 w 241297"/>
                <a:gd name="connsiteY146" fmla="*/ 201113 h 297644"/>
                <a:gd name="connsiteX147" fmla="*/ 77770 w 241297"/>
                <a:gd name="connsiteY147" fmla="*/ 198388 h 297644"/>
                <a:gd name="connsiteX148" fmla="*/ 56284 w 241297"/>
                <a:gd name="connsiteY148" fmla="*/ 171577 h 297644"/>
                <a:gd name="connsiteX149" fmla="*/ 53622 w 241297"/>
                <a:gd name="connsiteY149" fmla="*/ 126005 h 297644"/>
                <a:gd name="connsiteX150" fmla="*/ 18761 w 241297"/>
                <a:gd name="connsiteY150" fmla="*/ 115293 h 297644"/>
                <a:gd name="connsiteX151" fmla="*/ 18761 w 241297"/>
                <a:gd name="connsiteY151" fmla="*/ 112631 h 297644"/>
                <a:gd name="connsiteX152" fmla="*/ 16099 w 241297"/>
                <a:gd name="connsiteY152" fmla="*/ 112631 h 297644"/>
                <a:gd name="connsiteX153" fmla="*/ 16099 w 241297"/>
                <a:gd name="connsiteY153" fmla="*/ 115293 h 297644"/>
                <a:gd name="connsiteX154" fmla="*/ 13374 w 241297"/>
                <a:gd name="connsiteY154" fmla="*/ 115293 h 297644"/>
                <a:gd name="connsiteX155" fmla="*/ 13374 w 241297"/>
                <a:gd name="connsiteY155" fmla="*/ 112631 h 297644"/>
                <a:gd name="connsiteX156" fmla="*/ 10712 w 241297"/>
                <a:gd name="connsiteY156" fmla="*/ 112631 h 297644"/>
                <a:gd name="connsiteX157" fmla="*/ 10712 w 241297"/>
                <a:gd name="connsiteY157" fmla="*/ 109905 h 297644"/>
                <a:gd name="connsiteX158" fmla="*/ 8050 w 241297"/>
                <a:gd name="connsiteY158" fmla="*/ 109905 h 297644"/>
                <a:gd name="connsiteX159" fmla="*/ 5324 w 241297"/>
                <a:gd name="connsiteY159" fmla="*/ 112631 h 297644"/>
                <a:gd name="connsiteX160" fmla="*/ 2662 w 241297"/>
                <a:gd name="connsiteY160" fmla="*/ 112631 h 297644"/>
                <a:gd name="connsiteX161" fmla="*/ 2662 w 241297"/>
                <a:gd name="connsiteY161" fmla="*/ 109905 h 297644"/>
                <a:gd name="connsiteX162" fmla="*/ 5324 w 241297"/>
                <a:gd name="connsiteY162" fmla="*/ 107243 h 297644"/>
                <a:gd name="connsiteX163" fmla="*/ 8050 w 241297"/>
                <a:gd name="connsiteY163" fmla="*/ 107243 h 297644"/>
                <a:gd name="connsiteX164" fmla="*/ 8050 w 241297"/>
                <a:gd name="connsiteY164" fmla="*/ 104581 h 297644"/>
                <a:gd name="connsiteX165" fmla="*/ 5324 w 241297"/>
                <a:gd name="connsiteY165" fmla="*/ 101919 h 297644"/>
                <a:gd name="connsiteX166" fmla="*/ 5324 w 241297"/>
                <a:gd name="connsiteY166" fmla="*/ 99194 h 297644"/>
                <a:gd name="connsiteX167" fmla="*/ 2662 w 241297"/>
                <a:gd name="connsiteY167" fmla="*/ 99194 h 297644"/>
                <a:gd name="connsiteX168" fmla="*/ 2662 w 241297"/>
                <a:gd name="connsiteY168" fmla="*/ 101919 h 297644"/>
                <a:gd name="connsiteX169" fmla="*/ 0 w 241297"/>
                <a:gd name="connsiteY169" fmla="*/ 101919 h 297644"/>
                <a:gd name="connsiteX170" fmla="*/ 0 w 241297"/>
                <a:gd name="connsiteY170" fmla="*/ 99194 h 297644"/>
                <a:gd name="connsiteX171" fmla="*/ 0 w 241297"/>
                <a:gd name="connsiteY171" fmla="*/ 96532 h 297644"/>
                <a:gd name="connsiteX172" fmla="*/ 13374 w 241297"/>
                <a:gd name="connsiteY172" fmla="*/ 83095 h 297644"/>
                <a:gd name="connsiteX173" fmla="*/ 13374 w 241297"/>
                <a:gd name="connsiteY173" fmla="*/ 83095 h 2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41297" h="297644">
                  <a:moveTo>
                    <a:pt x="13374" y="83095"/>
                  </a:moveTo>
                  <a:lnTo>
                    <a:pt x="48234" y="72383"/>
                  </a:lnTo>
                  <a:lnTo>
                    <a:pt x="163527" y="29473"/>
                  </a:lnTo>
                  <a:lnTo>
                    <a:pt x="195726" y="0"/>
                  </a:lnTo>
                  <a:lnTo>
                    <a:pt x="203775" y="2662"/>
                  </a:lnTo>
                  <a:lnTo>
                    <a:pt x="206437" y="2662"/>
                  </a:lnTo>
                  <a:lnTo>
                    <a:pt x="209099" y="5388"/>
                  </a:lnTo>
                  <a:lnTo>
                    <a:pt x="211825" y="5388"/>
                  </a:lnTo>
                  <a:lnTo>
                    <a:pt x="211825" y="8050"/>
                  </a:lnTo>
                  <a:lnTo>
                    <a:pt x="214487" y="8050"/>
                  </a:lnTo>
                  <a:lnTo>
                    <a:pt x="214487" y="10712"/>
                  </a:lnTo>
                  <a:lnTo>
                    <a:pt x="217149" y="10712"/>
                  </a:lnTo>
                  <a:lnTo>
                    <a:pt x="219874" y="10712"/>
                  </a:lnTo>
                  <a:lnTo>
                    <a:pt x="222536" y="10712"/>
                  </a:lnTo>
                  <a:lnTo>
                    <a:pt x="222536" y="13437"/>
                  </a:lnTo>
                  <a:lnTo>
                    <a:pt x="225198" y="16099"/>
                  </a:lnTo>
                  <a:lnTo>
                    <a:pt x="225198" y="18761"/>
                  </a:lnTo>
                  <a:lnTo>
                    <a:pt x="227924" y="18761"/>
                  </a:lnTo>
                  <a:lnTo>
                    <a:pt x="227924" y="21423"/>
                  </a:lnTo>
                  <a:lnTo>
                    <a:pt x="227924" y="24149"/>
                  </a:lnTo>
                  <a:lnTo>
                    <a:pt x="230586" y="24149"/>
                  </a:lnTo>
                  <a:lnTo>
                    <a:pt x="230586" y="26811"/>
                  </a:lnTo>
                  <a:lnTo>
                    <a:pt x="230586" y="29473"/>
                  </a:lnTo>
                  <a:lnTo>
                    <a:pt x="233248" y="29473"/>
                  </a:lnTo>
                  <a:lnTo>
                    <a:pt x="235910" y="29473"/>
                  </a:lnTo>
                  <a:lnTo>
                    <a:pt x="235910" y="32198"/>
                  </a:lnTo>
                  <a:lnTo>
                    <a:pt x="238636" y="34860"/>
                  </a:lnTo>
                  <a:lnTo>
                    <a:pt x="238636" y="37522"/>
                  </a:lnTo>
                  <a:lnTo>
                    <a:pt x="238636" y="40248"/>
                  </a:lnTo>
                  <a:lnTo>
                    <a:pt x="235910" y="40248"/>
                  </a:lnTo>
                  <a:lnTo>
                    <a:pt x="235910" y="42910"/>
                  </a:lnTo>
                  <a:lnTo>
                    <a:pt x="238636" y="45572"/>
                  </a:lnTo>
                  <a:lnTo>
                    <a:pt x="238636" y="48298"/>
                  </a:lnTo>
                  <a:lnTo>
                    <a:pt x="238636" y="50960"/>
                  </a:lnTo>
                  <a:lnTo>
                    <a:pt x="235910" y="53622"/>
                  </a:lnTo>
                  <a:lnTo>
                    <a:pt x="235910" y="56284"/>
                  </a:lnTo>
                  <a:lnTo>
                    <a:pt x="235910" y="59009"/>
                  </a:lnTo>
                  <a:lnTo>
                    <a:pt x="238636" y="59009"/>
                  </a:lnTo>
                  <a:lnTo>
                    <a:pt x="238636" y="61671"/>
                  </a:lnTo>
                  <a:lnTo>
                    <a:pt x="241298" y="61671"/>
                  </a:lnTo>
                  <a:lnTo>
                    <a:pt x="241298" y="64334"/>
                  </a:lnTo>
                  <a:lnTo>
                    <a:pt x="241298" y="67059"/>
                  </a:lnTo>
                  <a:lnTo>
                    <a:pt x="238636" y="75108"/>
                  </a:lnTo>
                  <a:lnTo>
                    <a:pt x="233248" y="80433"/>
                  </a:lnTo>
                  <a:lnTo>
                    <a:pt x="233248" y="85820"/>
                  </a:lnTo>
                  <a:lnTo>
                    <a:pt x="233248" y="88482"/>
                  </a:lnTo>
                  <a:lnTo>
                    <a:pt x="230586" y="91144"/>
                  </a:lnTo>
                  <a:lnTo>
                    <a:pt x="230586" y="96532"/>
                  </a:lnTo>
                  <a:lnTo>
                    <a:pt x="227924" y="101919"/>
                  </a:lnTo>
                  <a:lnTo>
                    <a:pt x="227924" y="104581"/>
                  </a:lnTo>
                  <a:lnTo>
                    <a:pt x="225198" y="107243"/>
                  </a:lnTo>
                  <a:lnTo>
                    <a:pt x="225198" y="109905"/>
                  </a:lnTo>
                  <a:lnTo>
                    <a:pt x="225198" y="112631"/>
                  </a:lnTo>
                  <a:lnTo>
                    <a:pt x="225198" y="115293"/>
                  </a:lnTo>
                  <a:lnTo>
                    <a:pt x="222536" y="147491"/>
                  </a:lnTo>
                  <a:lnTo>
                    <a:pt x="219874" y="190401"/>
                  </a:lnTo>
                  <a:lnTo>
                    <a:pt x="219874" y="195726"/>
                  </a:lnTo>
                  <a:lnTo>
                    <a:pt x="225198" y="233248"/>
                  </a:lnTo>
                  <a:lnTo>
                    <a:pt x="225198" y="235973"/>
                  </a:lnTo>
                  <a:lnTo>
                    <a:pt x="225198" y="238636"/>
                  </a:lnTo>
                  <a:lnTo>
                    <a:pt x="222536" y="241298"/>
                  </a:lnTo>
                  <a:lnTo>
                    <a:pt x="219874" y="241298"/>
                  </a:lnTo>
                  <a:lnTo>
                    <a:pt x="217149" y="241298"/>
                  </a:lnTo>
                  <a:lnTo>
                    <a:pt x="214487" y="244023"/>
                  </a:lnTo>
                  <a:lnTo>
                    <a:pt x="214487" y="246685"/>
                  </a:lnTo>
                  <a:lnTo>
                    <a:pt x="214487" y="249347"/>
                  </a:lnTo>
                  <a:lnTo>
                    <a:pt x="211825" y="252073"/>
                  </a:lnTo>
                  <a:lnTo>
                    <a:pt x="211825" y="254735"/>
                  </a:lnTo>
                  <a:lnTo>
                    <a:pt x="209099" y="257397"/>
                  </a:lnTo>
                  <a:lnTo>
                    <a:pt x="206437" y="260059"/>
                  </a:lnTo>
                  <a:lnTo>
                    <a:pt x="203775" y="262785"/>
                  </a:lnTo>
                  <a:lnTo>
                    <a:pt x="201050" y="265446"/>
                  </a:lnTo>
                  <a:lnTo>
                    <a:pt x="185014" y="284207"/>
                  </a:lnTo>
                  <a:lnTo>
                    <a:pt x="182288" y="286933"/>
                  </a:lnTo>
                  <a:lnTo>
                    <a:pt x="179626" y="286933"/>
                  </a:lnTo>
                  <a:lnTo>
                    <a:pt x="179626" y="289595"/>
                  </a:lnTo>
                  <a:lnTo>
                    <a:pt x="174239" y="294919"/>
                  </a:lnTo>
                  <a:lnTo>
                    <a:pt x="171577" y="297645"/>
                  </a:lnTo>
                  <a:lnTo>
                    <a:pt x="168915" y="297645"/>
                  </a:lnTo>
                  <a:lnTo>
                    <a:pt x="166253" y="297645"/>
                  </a:lnTo>
                  <a:lnTo>
                    <a:pt x="163527" y="294919"/>
                  </a:lnTo>
                  <a:lnTo>
                    <a:pt x="160865" y="294919"/>
                  </a:lnTo>
                  <a:lnTo>
                    <a:pt x="158203" y="294919"/>
                  </a:lnTo>
                  <a:lnTo>
                    <a:pt x="155478" y="292257"/>
                  </a:lnTo>
                  <a:lnTo>
                    <a:pt x="152816" y="292257"/>
                  </a:lnTo>
                  <a:lnTo>
                    <a:pt x="150153" y="289595"/>
                  </a:lnTo>
                  <a:lnTo>
                    <a:pt x="147428" y="289595"/>
                  </a:lnTo>
                  <a:lnTo>
                    <a:pt x="144766" y="289595"/>
                  </a:lnTo>
                  <a:lnTo>
                    <a:pt x="142104" y="286933"/>
                  </a:lnTo>
                  <a:lnTo>
                    <a:pt x="139442" y="286933"/>
                  </a:lnTo>
                  <a:lnTo>
                    <a:pt x="136716" y="286933"/>
                  </a:lnTo>
                  <a:lnTo>
                    <a:pt x="136716" y="289595"/>
                  </a:lnTo>
                  <a:lnTo>
                    <a:pt x="134054" y="289595"/>
                  </a:lnTo>
                  <a:lnTo>
                    <a:pt x="134054" y="292257"/>
                  </a:lnTo>
                  <a:lnTo>
                    <a:pt x="131392" y="292257"/>
                  </a:lnTo>
                  <a:lnTo>
                    <a:pt x="128667" y="292257"/>
                  </a:lnTo>
                  <a:lnTo>
                    <a:pt x="126005" y="289595"/>
                  </a:lnTo>
                  <a:lnTo>
                    <a:pt x="123343" y="289595"/>
                  </a:lnTo>
                  <a:lnTo>
                    <a:pt x="120617" y="289595"/>
                  </a:lnTo>
                  <a:lnTo>
                    <a:pt x="58946" y="276158"/>
                  </a:lnTo>
                  <a:lnTo>
                    <a:pt x="58946" y="273496"/>
                  </a:lnTo>
                  <a:lnTo>
                    <a:pt x="58946" y="270834"/>
                  </a:lnTo>
                  <a:lnTo>
                    <a:pt x="58946" y="268108"/>
                  </a:lnTo>
                  <a:lnTo>
                    <a:pt x="56284" y="268108"/>
                  </a:lnTo>
                  <a:lnTo>
                    <a:pt x="56284" y="265446"/>
                  </a:lnTo>
                  <a:lnTo>
                    <a:pt x="53622" y="262785"/>
                  </a:lnTo>
                  <a:lnTo>
                    <a:pt x="53622" y="260059"/>
                  </a:lnTo>
                  <a:lnTo>
                    <a:pt x="53622" y="257397"/>
                  </a:lnTo>
                  <a:lnTo>
                    <a:pt x="50960" y="254735"/>
                  </a:lnTo>
                  <a:lnTo>
                    <a:pt x="48234" y="254735"/>
                  </a:lnTo>
                  <a:lnTo>
                    <a:pt x="48234" y="252073"/>
                  </a:lnTo>
                  <a:lnTo>
                    <a:pt x="48234" y="249347"/>
                  </a:lnTo>
                  <a:lnTo>
                    <a:pt x="45572" y="249347"/>
                  </a:lnTo>
                  <a:lnTo>
                    <a:pt x="45572" y="246685"/>
                  </a:lnTo>
                  <a:lnTo>
                    <a:pt x="42910" y="246685"/>
                  </a:lnTo>
                  <a:lnTo>
                    <a:pt x="42910" y="244023"/>
                  </a:lnTo>
                  <a:lnTo>
                    <a:pt x="45572" y="244023"/>
                  </a:lnTo>
                  <a:lnTo>
                    <a:pt x="45572" y="241298"/>
                  </a:lnTo>
                  <a:lnTo>
                    <a:pt x="45572" y="238636"/>
                  </a:lnTo>
                  <a:lnTo>
                    <a:pt x="42910" y="235973"/>
                  </a:lnTo>
                  <a:lnTo>
                    <a:pt x="42910" y="233248"/>
                  </a:lnTo>
                  <a:lnTo>
                    <a:pt x="40185" y="233248"/>
                  </a:lnTo>
                  <a:lnTo>
                    <a:pt x="40185" y="230586"/>
                  </a:lnTo>
                  <a:lnTo>
                    <a:pt x="37523" y="230586"/>
                  </a:lnTo>
                  <a:lnTo>
                    <a:pt x="37523" y="227924"/>
                  </a:lnTo>
                  <a:lnTo>
                    <a:pt x="37523" y="225262"/>
                  </a:lnTo>
                  <a:lnTo>
                    <a:pt x="37523" y="222536"/>
                  </a:lnTo>
                  <a:lnTo>
                    <a:pt x="37523" y="219874"/>
                  </a:lnTo>
                  <a:lnTo>
                    <a:pt x="37523" y="217212"/>
                  </a:lnTo>
                  <a:lnTo>
                    <a:pt x="40185" y="217212"/>
                  </a:lnTo>
                  <a:lnTo>
                    <a:pt x="40185" y="214487"/>
                  </a:lnTo>
                  <a:lnTo>
                    <a:pt x="40185" y="211825"/>
                  </a:lnTo>
                  <a:lnTo>
                    <a:pt x="42910" y="211825"/>
                  </a:lnTo>
                  <a:lnTo>
                    <a:pt x="42910" y="209163"/>
                  </a:lnTo>
                  <a:lnTo>
                    <a:pt x="45572" y="209163"/>
                  </a:lnTo>
                  <a:lnTo>
                    <a:pt x="48234" y="209163"/>
                  </a:lnTo>
                  <a:lnTo>
                    <a:pt x="50960" y="209163"/>
                  </a:lnTo>
                  <a:lnTo>
                    <a:pt x="53622" y="209163"/>
                  </a:lnTo>
                  <a:lnTo>
                    <a:pt x="58946" y="209163"/>
                  </a:lnTo>
                  <a:lnTo>
                    <a:pt x="61671" y="206437"/>
                  </a:lnTo>
                  <a:lnTo>
                    <a:pt x="61671" y="203775"/>
                  </a:lnTo>
                  <a:lnTo>
                    <a:pt x="64333" y="203775"/>
                  </a:lnTo>
                  <a:lnTo>
                    <a:pt x="66995" y="203775"/>
                  </a:lnTo>
                  <a:lnTo>
                    <a:pt x="69721" y="203775"/>
                  </a:lnTo>
                  <a:lnTo>
                    <a:pt x="72383" y="203775"/>
                  </a:lnTo>
                  <a:lnTo>
                    <a:pt x="72383" y="201113"/>
                  </a:lnTo>
                  <a:lnTo>
                    <a:pt x="75045" y="201113"/>
                  </a:lnTo>
                  <a:lnTo>
                    <a:pt x="77770" y="198388"/>
                  </a:lnTo>
                  <a:lnTo>
                    <a:pt x="56284" y="171577"/>
                  </a:lnTo>
                  <a:lnTo>
                    <a:pt x="53622" y="126005"/>
                  </a:lnTo>
                  <a:lnTo>
                    <a:pt x="18761" y="115293"/>
                  </a:lnTo>
                  <a:lnTo>
                    <a:pt x="18761" y="112631"/>
                  </a:lnTo>
                  <a:lnTo>
                    <a:pt x="16099" y="112631"/>
                  </a:lnTo>
                  <a:lnTo>
                    <a:pt x="16099" y="115293"/>
                  </a:lnTo>
                  <a:lnTo>
                    <a:pt x="13374" y="115293"/>
                  </a:lnTo>
                  <a:lnTo>
                    <a:pt x="13374" y="112631"/>
                  </a:lnTo>
                  <a:lnTo>
                    <a:pt x="10712" y="112631"/>
                  </a:lnTo>
                  <a:lnTo>
                    <a:pt x="10712" y="109905"/>
                  </a:lnTo>
                  <a:lnTo>
                    <a:pt x="8050" y="109905"/>
                  </a:lnTo>
                  <a:lnTo>
                    <a:pt x="5324" y="112631"/>
                  </a:lnTo>
                  <a:lnTo>
                    <a:pt x="2662" y="112631"/>
                  </a:lnTo>
                  <a:lnTo>
                    <a:pt x="2662" y="109905"/>
                  </a:lnTo>
                  <a:lnTo>
                    <a:pt x="5324" y="107243"/>
                  </a:lnTo>
                  <a:lnTo>
                    <a:pt x="8050" y="107243"/>
                  </a:lnTo>
                  <a:lnTo>
                    <a:pt x="8050" y="104581"/>
                  </a:lnTo>
                  <a:lnTo>
                    <a:pt x="5324" y="101919"/>
                  </a:lnTo>
                  <a:lnTo>
                    <a:pt x="5324" y="99194"/>
                  </a:lnTo>
                  <a:lnTo>
                    <a:pt x="2662" y="99194"/>
                  </a:lnTo>
                  <a:lnTo>
                    <a:pt x="2662" y="101919"/>
                  </a:lnTo>
                  <a:lnTo>
                    <a:pt x="0" y="101919"/>
                  </a:lnTo>
                  <a:lnTo>
                    <a:pt x="0" y="99194"/>
                  </a:lnTo>
                  <a:lnTo>
                    <a:pt x="0" y="96532"/>
                  </a:lnTo>
                  <a:lnTo>
                    <a:pt x="13374" y="83095"/>
                  </a:lnTo>
                  <a:lnTo>
                    <a:pt x="13374" y="8309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6" name="Freeform: Shape 75">
              <a:extLst>
                <a:ext uri="{FF2B5EF4-FFF2-40B4-BE49-F238E27FC236}">
                  <a16:creationId xmlns:a16="http://schemas.microsoft.com/office/drawing/2014/main" id="{DFFC7945-98E7-5297-475D-91534CB52783}"/>
                </a:ext>
              </a:extLst>
            </p:cNvPr>
            <p:cNvSpPr/>
            <p:nvPr/>
          </p:nvSpPr>
          <p:spPr>
            <a:xfrm>
              <a:off x="2175467" y="2999202"/>
              <a:ext cx="345879" cy="450460"/>
            </a:xfrm>
            <a:custGeom>
              <a:avLst/>
              <a:gdLst>
                <a:gd name="connsiteX0" fmla="*/ 0 w 345879"/>
                <a:gd name="connsiteY0" fmla="*/ 185014 h 450460"/>
                <a:gd name="connsiteX1" fmla="*/ 56284 w 345879"/>
                <a:gd name="connsiteY1" fmla="*/ 136780 h 450460"/>
                <a:gd name="connsiteX2" fmla="*/ 85820 w 345879"/>
                <a:gd name="connsiteY2" fmla="*/ 109969 h 450460"/>
                <a:gd name="connsiteX3" fmla="*/ 115293 w 345879"/>
                <a:gd name="connsiteY3" fmla="*/ 88482 h 450460"/>
                <a:gd name="connsiteX4" fmla="*/ 152816 w 345879"/>
                <a:gd name="connsiteY4" fmla="*/ 59009 h 450460"/>
                <a:gd name="connsiteX5" fmla="*/ 166253 w 345879"/>
                <a:gd name="connsiteY5" fmla="*/ 45572 h 450460"/>
                <a:gd name="connsiteX6" fmla="*/ 176964 w 345879"/>
                <a:gd name="connsiteY6" fmla="*/ 42910 h 450460"/>
                <a:gd name="connsiteX7" fmla="*/ 203775 w 345879"/>
                <a:gd name="connsiteY7" fmla="*/ 29473 h 450460"/>
                <a:gd name="connsiteX8" fmla="*/ 206437 w 345879"/>
                <a:gd name="connsiteY8" fmla="*/ 29473 h 450460"/>
                <a:gd name="connsiteX9" fmla="*/ 257397 w 345879"/>
                <a:gd name="connsiteY9" fmla="*/ 0 h 450460"/>
                <a:gd name="connsiteX10" fmla="*/ 278820 w 345879"/>
                <a:gd name="connsiteY10" fmla="*/ 16099 h 450460"/>
                <a:gd name="connsiteX11" fmla="*/ 297581 w 345879"/>
                <a:gd name="connsiteY11" fmla="*/ 37522 h 450460"/>
                <a:gd name="connsiteX12" fmla="*/ 327118 w 345879"/>
                <a:gd name="connsiteY12" fmla="*/ 69721 h 450460"/>
                <a:gd name="connsiteX13" fmla="*/ 335167 w 345879"/>
                <a:gd name="connsiteY13" fmla="*/ 77770 h 450460"/>
                <a:gd name="connsiteX14" fmla="*/ 327118 w 345879"/>
                <a:gd name="connsiteY14" fmla="*/ 101919 h 450460"/>
                <a:gd name="connsiteX15" fmla="*/ 319068 w 345879"/>
                <a:gd name="connsiteY15" fmla="*/ 115293 h 450460"/>
                <a:gd name="connsiteX16" fmla="*/ 321730 w 345879"/>
                <a:gd name="connsiteY16" fmla="*/ 115293 h 450460"/>
                <a:gd name="connsiteX17" fmla="*/ 324392 w 345879"/>
                <a:gd name="connsiteY17" fmla="*/ 117955 h 450460"/>
                <a:gd name="connsiteX18" fmla="*/ 327118 w 345879"/>
                <a:gd name="connsiteY18" fmla="*/ 117955 h 450460"/>
                <a:gd name="connsiteX19" fmla="*/ 327118 w 345879"/>
                <a:gd name="connsiteY19" fmla="*/ 120681 h 450460"/>
                <a:gd name="connsiteX20" fmla="*/ 329780 w 345879"/>
                <a:gd name="connsiteY20" fmla="*/ 120681 h 450460"/>
                <a:gd name="connsiteX21" fmla="*/ 332442 w 345879"/>
                <a:gd name="connsiteY21" fmla="*/ 120681 h 450460"/>
                <a:gd name="connsiteX22" fmla="*/ 332442 w 345879"/>
                <a:gd name="connsiteY22" fmla="*/ 123343 h 450460"/>
                <a:gd name="connsiteX23" fmla="*/ 335167 w 345879"/>
                <a:gd name="connsiteY23" fmla="*/ 123343 h 450460"/>
                <a:gd name="connsiteX24" fmla="*/ 337829 w 345879"/>
                <a:gd name="connsiteY24" fmla="*/ 123343 h 450460"/>
                <a:gd name="connsiteX25" fmla="*/ 337829 w 345879"/>
                <a:gd name="connsiteY25" fmla="*/ 126005 h 450460"/>
                <a:gd name="connsiteX26" fmla="*/ 337829 w 345879"/>
                <a:gd name="connsiteY26" fmla="*/ 128730 h 450460"/>
                <a:gd name="connsiteX27" fmla="*/ 340491 w 345879"/>
                <a:gd name="connsiteY27" fmla="*/ 128730 h 450460"/>
                <a:gd name="connsiteX28" fmla="*/ 340491 w 345879"/>
                <a:gd name="connsiteY28" fmla="*/ 131392 h 450460"/>
                <a:gd name="connsiteX29" fmla="*/ 343217 w 345879"/>
                <a:gd name="connsiteY29" fmla="*/ 134054 h 450460"/>
                <a:gd name="connsiteX30" fmla="*/ 345879 w 345879"/>
                <a:gd name="connsiteY30" fmla="*/ 134054 h 450460"/>
                <a:gd name="connsiteX31" fmla="*/ 345879 w 345879"/>
                <a:gd name="connsiteY31" fmla="*/ 136780 h 450460"/>
                <a:gd name="connsiteX32" fmla="*/ 343217 w 345879"/>
                <a:gd name="connsiteY32" fmla="*/ 136780 h 450460"/>
                <a:gd name="connsiteX33" fmla="*/ 343217 w 345879"/>
                <a:gd name="connsiteY33" fmla="*/ 139442 h 450460"/>
                <a:gd name="connsiteX34" fmla="*/ 343217 w 345879"/>
                <a:gd name="connsiteY34" fmla="*/ 142104 h 450460"/>
                <a:gd name="connsiteX35" fmla="*/ 340491 w 345879"/>
                <a:gd name="connsiteY35" fmla="*/ 142104 h 450460"/>
                <a:gd name="connsiteX36" fmla="*/ 340491 w 345879"/>
                <a:gd name="connsiteY36" fmla="*/ 144829 h 450460"/>
                <a:gd name="connsiteX37" fmla="*/ 337829 w 345879"/>
                <a:gd name="connsiteY37" fmla="*/ 144829 h 450460"/>
                <a:gd name="connsiteX38" fmla="*/ 337829 w 345879"/>
                <a:gd name="connsiteY38" fmla="*/ 147491 h 450460"/>
                <a:gd name="connsiteX39" fmla="*/ 335167 w 345879"/>
                <a:gd name="connsiteY39" fmla="*/ 150153 h 450460"/>
                <a:gd name="connsiteX40" fmla="*/ 332442 w 345879"/>
                <a:gd name="connsiteY40" fmla="*/ 150153 h 450460"/>
                <a:gd name="connsiteX41" fmla="*/ 332442 w 345879"/>
                <a:gd name="connsiteY41" fmla="*/ 152815 h 450460"/>
                <a:gd name="connsiteX42" fmla="*/ 329780 w 345879"/>
                <a:gd name="connsiteY42" fmla="*/ 155541 h 450460"/>
                <a:gd name="connsiteX43" fmla="*/ 329780 w 345879"/>
                <a:gd name="connsiteY43" fmla="*/ 158203 h 450460"/>
                <a:gd name="connsiteX44" fmla="*/ 329780 w 345879"/>
                <a:gd name="connsiteY44" fmla="*/ 160865 h 450460"/>
                <a:gd name="connsiteX45" fmla="*/ 329780 w 345879"/>
                <a:gd name="connsiteY45" fmla="*/ 163591 h 450460"/>
                <a:gd name="connsiteX46" fmla="*/ 332442 w 345879"/>
                <a:gd name="connsiteY46" fmla="*/ 166253 h 450460"/>
                <a:gd name="connsiteX47" fmla="*/ 332442 w 345879"/>
                <a:gd name="connsiteY47" fmla="*/ 168915 h 450460"/>
                <a:gd name="connsiteX48" fmla="*/ 332442 w 345879"/>
                <a:gd name="connsiteY48" fmla="*/ 171640 h 450460"/>
                <a:gd name="connsiteX49" fmla="*/ 332442 w 345879"/>
                <a:gd name="connsiteY49" fmla="*/ 174302 h 450460"/>
                <a:gd name="connsiteX50" fmla="*/ 332442 w 345879"/>
                <a:gd name="connsiteY50" fmla="*/ 176964 h 450460"/>
                <a:gd name="connsiteX51" fmla="*/ 335167 w 345879"/>
                <a:gd name="connsiteY51" fmla="*/ 179626 h 450460"/>
                <a:gd name="connsiteX52" fmla="*/ 335167 w 345879"/>
                <a:gd name="connsiteY52" fmla="*/ 182352 h 450460"/>
                <a:gd name="connsiteX53" fmla="*/ 332442 w 345879"/>
                <a:gd name="connsiteY53" fmla="*/ 182352 h 450460"/>
                <a:gd name="connsiteX54" fmla="*/ 329780 w 345879"/>
                <a:gd name="connsiteY54" fmla="*/ 182352 h 450460"/>
                <a:gd name="connsiteX55" fmla="*/ 327118 w 345879"/>
                <a:gd name="connsiteY55" fmla="*/ 182352 h 450460"/>
                <a:gd name="connsiteX56" fmla="*/ 327118 w 345879"/>
                <a:gd name="connsiteY56" fmla="*/ 179626 h 450460"/>
                <a:gd name="connsiteX57" fmla="*/ 324392 w 345879"/>
                <a:gd name="connsiteY57" fmla="*/ 179626 h 450460"/>
                <a:gd name="connsiteX58" fmla="*/ 324392 w 345879"/>
                <a:gd name="connsiteY58" fmla="*/ 176964 h 450460"/>
                <a:gd name="connsiteX59" fmla="*/ 321730 w 345879"/>
                <a:gd name="connsiteY59" fmla="*/ 176964 h 450460"/>
                <a:gd name="connsiteX60" fmla="*/ 319068 w 345879"/>
                <a:gd name="connsiteY60" fmla="*/ 176964 h 450460"/>
                <a:gd name="connsiteX61" fmla="*/ 313681 w 345879"/>
                <a:gd name="connsiteY61" fmla="*/ 176964 h 450460"/>
                <a:gd name="connsiteX62" fmla="*/ 313681 w 345879"/>
                <a:gd name="connsiteY62" fmla="*/ 174302 h 450460"/>
                <a:gd name="connsiteX63" fmla="*/ 311019 w 345879"/>
                <a:gd name="connsiteY63" fmla="*/ 174302 h 450460"/>
                <a:gd name="connsiteX64" fmla="*/ 308357 w 345879"/>
                <a:gd name="connsiteY64" fmla="*/ 174302 h 450460"/>
                <a:gd name="connsiteX65" fmla="*/ 305631 w 345879"/>
                <a:gd name="connsiteY65" fmla="*/ 171640 h 450460"/>
                <a:gd name="connsiteX66" fmla="*/ 302969 w 345879"/>
                <a:gd name="connsiteY66" fmla="*/ 171640 h 450460"/>
                <a:gd name="connsiteX67" fmla="*/ 302969 w 345879"/>
                <a:gd name="connsiteY67" fmla="*/ 168915 h 450460"/>
                <a:gd name="connsiteX68" fmla="*/ 300307 w 345879"/>
                <a:gd name="connsiteY68" fmla="*/ 168915 h 450460"/>
                <a:gd name="connsiteX69" fmla="*/ 297581 w 345879"/>
                <a:gd name="connsiteY69" fmla="*/ 166253 h 450460"/>
                <a:gd name="connsiteX70" fmla="*/ 294919 w 345879"/>
                <a:gd name="connsiteY70" fmla="*/ 166253 h 450460"/>
                <a:gd name="connsiteX71" fmla="*/ 292257 w 345879"/>
                <a:gd name="connsiteY71" fmla="*/ 163591 h 450460"/>
                <a:gd name="connsiteX72" fmla="*/ 289595 w 345879"/>
                <a:gd name="connsiteY72" fmla="*/ 163591 h 450460"/>
                <a:gd name="connsiteX73" fmla="*/ 286870 w 345879"/>
                <a:gd name="connsiteY73" fmla="*/ 160865 h 450460"/>
                <a:gd name="connsiteX74" fmla="*/ 284208 w 345879"/>
                <a:gd name="connsiteY74" fmla="*/ 158203 h 450460"/>
                <a:gd name="connsiteX75" fmla="*/ 281546 w 345879"/>
                <a:gd name="connsiteY75" fmla="*/ 155541 h 450460"/>
                <a:gd name="connsiteX76" fmla="*/ 281546 w 345879"/>
                <a:gd name="connsiteY76" fmla="*/ 152815 h 450460"/>
                <a:gd name="connsiteX77" fmla="*/ 278820 w 345879"/>
                <a:gd name="connsiteY77" fmla="*/ 150153 h 450460"/>
                <a:gd name="connsiteX78" fmla="*/ 278820 w 345879"/>
                <a:gd name="connsiteY78" fmla="*/ 147491 h 450460"/>
                <a:gd name="connsiteX79" fmla="*/ 278820 w 345879"/>
                <a:gd name="connsiteY79" fmla="*/ 144829 h 450460"/>
                <a:gd name="connsiteX80" fmla="*/ 278820 w 345879"/>
                <a:gd name="connsiteY80" fmla="*/ 142104 h 450460"/>
                <a:gd name="connsiteX81" fmla="*/ 276158 w 345879"/>
                <a:gd name="connsiteY81" fmla="*/ 139442 h 450460"/>
                <a:gd name="connsiteX82" fmla="*/ 273496 w 345879"/>
                <a:gd name="connsiteY82" fmla="*/ 139442 h 450460"/>
                <a:gd name="connsiteX83" fmla="*/ 270771 w 345879"/>
                <a:gd name="connsiteY83" fmla="*/ 139442 h 450460"/>
                <a:gd name="connsiteX84" fmla="*/ 268109 w 345879"/>
                <a:gd name="connsiteY84" fmla="*/ 139442 h 450460"/>
                <a:gd name="connsiteX85" fmla="*/ 262784 w 345879"/>
                <a:gd name="connsiteY85" fmla="*/ 139442 h 450460"/>
                <a:gd name="connsiteX86" fmla="*/ 260059 w 345879"/>
                <a:gd name="connsiteY86" fmla="*/ 139442 h 450460"/>
                <a:gd name="connsiteX87" fmla="*/ 257397 w 345879"/>
                <a:gd name="connsiteY87" fmla="*/ 139442 h 450460"/>
                <a:gd name="connsiteX88" fmla="*/ 254735 w 345879"/>
                <a:gd name="connsiteY88" fmla="*/ 142104 h 450460"/>
                <a:gd name="connsiteX89" fmla="*/ 254735 w 345879"/>
                <a:gd name="connsiteY89" fmla="*/ 144829 h 450460"/>
                <a:gd name="connsiteX90" fmla="*/ 252009 w 345879"/>
                <a:gd name="connsiteY90" fmla="*/ 144829 h 450460"/>
                <a:gd name="connsiteX91" fmla="*/ 254735 w 345879"/>
                <a:gd name="connsiteY91" fmla="*/ 147491 h 450460"/>
                <a:gd name="connsiteX92" fmla="*/ 257397 w 345879"/>
                <a:gd name="connsiteY92" fmla="*/ 147491 h 450460"/>
                <a:gd name="connsiteX93" fmla="*/ 257397 w 345879"/>
                <a:gd name="connsiteY93" fmla="*/ 150153 h 450460"/>
                <a:gd name="connsiteX94" fmla="*/ 260059 w 345879"/>
                <a:gd name="connsiteY94" fmla="*/ 150153 h 450460"/>
                <a:gd name="connsiteX95" fmla="*/ 260059 w 345879"/>
                <a:gd name="connsiteY95" fmla="*/ 152815 h 450460"/>
                <a:gd name="connsiteX96" fmla="*/ 257397 w 345879"/>
                <a:gd name="connsiteY96" fmla="*/ 152815 h 450460"/>
                <a:gd name="connsiteX97" fmla="*/ 257397 w 345879"/>
                <a:gd name="connsiteY97" fmla="*/ 155541 h 450460"/>
                <a:gd name="connsiteX98" fmla="*/ 257397 w 345879"/>
                <a:gd name="connsiteY98" fmla="*/ 158203 h 450460"/>
                <a:gd name="connsiteX99" fmla="*/ 254735 w 345879"/>
                <a:gd name="connsiteY99" fmla="*/ 158203 h 450460"/>
                <a:gd name="connsiteX100" fmla="*/ 252009 w 345879"/>
                <a:gd name="connsiteY100" fmla="*/ 158203 h 450460"/>
                <a:gd name="connsiteX101" fmla="*/ 252009 w 345879"/>
                <a:gd name="connsiteY101" fmla="*/ 160865 h 450460"/>
                <a:gd name="connsiteX102" fmla="*/ 252009 w 345879"/>
                <a:gd name="connsiteY102" fmla="*/ 163591 h 450460"/>
                <a:gd name="connsiteX103" fmla="*/ 252009 w 345879"/>
                <a:gd name="connsiteY103" fmla="*/ 166253 h 450460"/>
                <a:gd name="connsiteX104" fmla="*/ 249347 w 345879"/>
                <a:gd name="connsiteY104" fmla="*/ 168915 h 450460"/>
                <a:gd name="connsiteX105" fmla="*/ 246685 w 345879"/>
                <a:gd name="connsiteY105" fmla="*/ 168915 h 450460"/>
                <a:gd name="connsiteX106" fmla="*/ 246685 w 345879"/>
                <a:gd name="connsiteY106" fmla="*/ 171640 h 450460"/>
                <a:gd name="connsiteX107" fmla="*/ 246685 w 345879"/>
                <a:gd name="connsiteY107" fmla="*/ 174302 h 450460"/>
                <a:gd name="connsiteX108" fmla="*/ 243960 w 345879"/>
                <a:gd name="connsiteY108" fmla="*/ 174302 h 450460"/>
                <a:gd name="connsiteX109" fmla="*/ 243960 w 345879"/>
                <a:gd name="connsiteY109" fmla="*/ 176964 h 450460"/>
                <a:gd name="connsiteX110" fmla="*/ 243960 w 345879"/>
                <a:gd name="connsiteY110" fmla="*/ 179626 h 450460"/>
                <a:gd name="connsiteX111" fmla="*/ 243960 w 345879"/>
                <a:gd name="connsiteY111" fmla="*/ 182352 h 450460"/>
                <a:gd name="connsiteX112" fmla="*/ 246685 w 345879"/>
                <a:gd name="connsiteY112" fmla="*/ 185014 h 450460"/>
                <a:gd name="connsiteX113" fmla="*/ 246685 w 345879"/>
                <a:gd name="connsiteY113" fmla="*/ 187676 h 450460"/>
                <a:gd name="connsiteX114" fmla="*/ 246685 w 345879"/>
                <a:gd name="connsiteY114" fmla="*/ 190401 h 450460"/>
                <a:gd name="connsiteX115" fmla="*/ 246685 w 345879"/>
                <a:gd name="connsiteY115" fmla="*/ 193063 h 450460"/>
                <a:gd name="connsiteX116" fmla="*/ 243960 w 345879"/>
                <a:gd name="connsiteY116" fmla="*/ 193063 h 450460"/>
                <a:gd name="connsiteX117" fmla="*/ 243960 w 345879"/>
                <a:gd name="connsiteY117" fmla="*/ 195726 h 450460"/>
                <a:gd name="connsiteX118" fmla="*/ 241298 w 345879"/>
                <a:gd name="connsiteY118" fmla="*/ 195726 h 450460"/>
                <a:gd name="connsiteX119" fmla="*/ 238636 w 345879"/>
                <a:gd name="connsiteY119" fmla="*/ 195726 h 450460"/>
                <a:gd name="connsiteX120" fmla="*/ 238636 w 345879"/>
                <a:gd name="connsiteY120" fmla="*/ 198451 h 450460"/>
                <a:gd name="connsiteX121" fmla="*/ 241298 w 345879"/>
                <a:gd name="connsiteY121" fmla="*/ 201113 h 450460"/>
                <a:gd name="connsiteX122" fmla="*/ 241298 w 345879"/>
                <a:gd name="connsiteY122" fmla="*/ 203775 h 450460"/>
                <a:gd name="connsiteX123" fmla="*/ 241298 w 345879"/>
                <a:gd name="connsiteY123" fmla="*/ 206437 h 450460"/>
                <a:gd name="connsiteX124" fmla="*/ 238636 w 345879"/>
                <a:gd name="connsiteY124" fmla="*/ 206437 h 450460"/>
                <a:gd name="connsiteX125" fmla="*/ 238636 w 345879"/>
                <a:gd name="connsiteY125" fmla="*/ 209163 h 450460"/>
                <a:gd name="connsiteX126" fmla="*/ 238636 w 345879"/>
                <a:gd name="connsiteY126" fmla="*/ 211825 h 450460"/>
                <a:gd name="connsiteX127" fmla="*/ 235910 w 345879"/>
                <a:gd name="connsiteY127" fmla="*/ 211825 h 450460"/>
                <a:gd name="connsiteX128" fmla="*/ 233248 w 345879"/>
                <a:gd name="connsiteY128" fmla="*/ 211825 h 450460"/>
                <a:gd name="connsiteX129" fmla="*/ 233248 w 345879"/>
                <a:gd name="connsiteY129" fmla="*/ 214487 h 450460"/>
                <a:gd name="connsiteX130" fmla="*/ 233248 w 345879"/>
                <a:gd name="connsiteY130" fmla="*/ 217212 h 450460"/>
                <a:gd name="connsiteX131" fmla="*/ 230586 w 345879"/>
                <a:gd name="connsiteY131" fmla="*/ 219874 h 450460"/>
                <a:gd name="connsiteX132" fmla="*/ 230586 w 345879"/>
                <a:gd name="connsiteY132" fmla="*/ 222536 h 450460"/>
                <a:gd name="connsiteX133" fmla="*/ 233248 w 345879"/>
                <a:gd name="connsiteY133" fmla="*/ 222536 h 450460"/>
                <a:gd name="connsiteX134" fmla="*/ 233248 w 345879"/>
                <a:gd name="connsiteY134" fmla="*/ 225262 h 450460"/>
                <a:gd name="connsiteX135" fmla="*/ 233248 w 345879"/>
                <a:gd name="connsiteY135" fmla="*/ 227924 h 450460"/>
                <a:gd name="connsiteX136" fmla="*/ 230586 w 345879"/>
                <a:gd name="connsiteY136" fmla="*/ 227924 h 450460"/>
                <a:gd name="connsiteX137" fmla="*/ 230586 w 345879"/>
                <a:gd name="connsiteY137" fmla="*/ 230586 h 450460"/>
                <a:gd name="connsiteX138" fmla="*/ 230586 w 345879"/>
                <a:gd name="connsiteY138" fmla="*/ 233311 h 450460"/>
                <a:gd name="connsiteX139" fmla="*/ 230586 w 345879"/>
                <a:gd name="connsiteY139" fmla="*/ 235974 h 450460"/>
                <a:gd name="connsiteX140" fmla="*/ 227924 w 345879"/>
                <a:gd name="connsiteY140" fmla="*/ 235974 h 450460"/>
                <a:gd name="connsiteX141" fmla="*/ 227924 w 345879"/>
                <a:gd name="connsiteY141" fmla="*/ 238636 h 450460"/>
                <a:gd name="connsiteX142" fmla="*/ 227924 w 345879"/>
                <a:gd name="connsiteY142" fmla="*/ 241298 h 450460"/>
                <a:gd name="connsiteX143" fmla="*/ 225198 w 345879"/>
                <a:gd name="connsiteY143" fmla="*/ 241298 h 450460"/>
                <a:gd name="connsiteX144" fmla="*/ 225198 w 345879"/>
                <a:gd name="connsiteY144" fmla="*/ 244023 h 450460"/>
                <a:gd name="connsiteX145" fmla="*/ 222536 w 345879"/>
                <a:gd name="connsiteY145" fmla="*/ 246685 h 450460"/>
                <a:gd name="connsiteX146" fmla="*/ 225198 w 345879"/>
                <a:gd name="connsiteY146" fmla="*/ 249347 h 450460"/>
                <a:gd name="connsiteX147" fmla="*/ 225198 w 345879"/>
                <a:gd name="connsiteY147" fmla="*/ 252073 h 450460"/>
                <a:gd name="connsiteX148" fmla="*/ 222536 w 345879"/>
                <a:gd name="connsiteY148" fmla="*/ 254735 h 450460"/>
                <a:gd name="connsiteX149" fmla="*/ 222536 w 345879"/>
                <a:gd name="connsiteY149" fmla="*/ 257397 h 450460"/>
                <a:gd name="connsiteX150" fmla="*/ 219874 w 345879"/>
                <a:gd name="connsiteY150" fmla="*/ 257397 h 450460"/>
                <a:gd name="connsiteX151" fmla="*/ 219874 w 345879"/>
                <a:gd name="connsiteY151" fmla="*/ 260122 h 450460"/>
                <a:gd name="connsiteX152" fmla="*/ 219874 w 345879"/>
                <a:gd name="connsiteY152" fmla="*/ 262785 h 450460"/>
                <a:gd name="connsiteX153" fmla="*/ 219874 w 345879"/>
                <a:gd name="connsiteY153" fmla="*/ 265446 h 450460"/>
                <a:gd name="connsiteX154" fmla="*/ 217149 w 345879"/>
                <a:gd name="connsiteY154" fmla="*/ 265446 h 450460"/>
                <a:gd name="connsiteX155" fmla="*/ 217149 w 345879"/>
                <a:gd name="connsiteY155" fmla="*/ 268108 h 450460"/>
                <a:gd name="connsiteX156" fmla="*/ 214487 w 345879"/>
                <a:gd name="connsiteY156" fmla="*/ 270834 h 450460"/>
                <a:gd name="connsiteX157" fmla="*/ 214487 w 345879"/>
                <a:gd name="connsiteY157" fmla="*/ 273496 h 450460"/>
                <a:gd name="connsiteX158" fmla="*/ 214487 w 345879"/>
                <a:gd name="connsiteY158" fmla="*/ 276158 h 450460"/>
                <a:gd name="connsiteX159" fmla="*/ 214487 w 345879"/>
                <a:gd name="connsiteY159" fmla="*/ 278884 h 450460"/>
                <a:gd name="connsiteX160" fmla="*/ 214487 w 345879"/>
                <a:gd name="connsiteY160" fmla="*/ 281546 h 450460"/>
                <a:gd name="connsiteX161" fmla="*/ 214487 w 345879"/>
                <a:gd name="connsiteY161" fmla="*/ 284208 h 450460"/>
                <a:gd name="connsiteX162" fmla="*/ 217149 w 345879"/>
                <a:gd name="connsiteY162" fmla="*/ 284208 h 450460"/>
                <a:gd name="connsiteX163" fmla="*/ 217149 w 345879"/>
                <a:gd name="connsiteY163" fmla="*/ 286933 h 450460"/>
                <a:gd name="connsiteX164" fmla="*/ 219874 w 345879"/>
                <a:gd name="connsiteY164" fmla="*/ 289595 h 450460"/>
                <a:gd name="connsiteX165" fmla="*/ 219874 w 345879"/>
                <a:gd name="connsiteY165" fmla="*/ 292257 h 450460"/>
                <a:gd name="connsiteX166" fmla="*/ 222536 w 345879"/>
                <a:gd name="connsiteY166" fmla="*/ 292257 h 450460"/>
                <a:gd name="connsiteX167" fmla="*/ 222536 w 345879"/>
                <a:gd name="connsiteY167" fmla="*/ 294919 h 450460"/>
                <a:gd name="connsiteX168" fmla="*/ 219874 w 345879"/>
                <a:gd name="connsiteY168" fmla="*/ 294919 h 450460"/>
                <a:gd name="connsiteX169" fmla="*/ 219874 w 345879"/>
                <a:gd name="connsiteY169" fmla="*/ 297645 h 450460"/>
                <a:gd name="connsiteX170" fmla="*/ 219874 w 345879"/>
                <a:gd name="connsiteY170" fmla="*/ 300307 h 450460"/>
                <a:gd name="connsiteX171" fmla="*/ 217149 w 345879"/>
                <a:gd name="connsiteY171" fmla="*/ 302969 h 450460"/>
                <a:gd name="connsiteX172" fmla="*/ 217149 w 345879"/>
                <a:gd name="connsiteY172" fmla="*/ 305694 h 450460"/>
                <a:gd name="connsiteX173" fmla="*/ 214487 w 345879"/>
                <a:gd name="connsiteY173" fmla="*/ 305694 h 450460"/>
                <a:gd name="connsiteX174" fmla="*/ 214487 w 345879"/>
                <a:gd name="connsiteY174" fmla="*/ 308357 h 450460"/>
                <a:gd name="connsiteX175" fmla="*/ 211825 w 345879"/>
                <a:gd name="connsiteY175" fmla="*/ 308357 h 450460"/>
                <a:gd name="connsiteX176" fmla="*/ 209099 w 345879"/>
                <a:gd name="connsiteY176" fmla="*/ 308357 h 450460"/>
                <a:gd name="connsiteX177" fmla="*/ 206437 w 345879"/>
                <a:gd name="connsiteY177" fmla="*/ 308357 h 450460"/>
                <a:gd name="connsiteX178" fmla="*/ 206437 w 345879"/>
                <a:gd name="connsiteY178" fmla="*/ 311019 h 450460"/>
                <a:gd name="connsiteX179" fmla="*/ 206437 w 345879"/>
                <a:gd name="connsiteY179" fmla="*/ 313744 h 450460"/>
                <a:gd name="connsiteX180" fmla="*/ 203775 w 345879"/>
                <a:gd name="connsiteY180" fmla="*/ 313744 h 450460"/>
                <a:gd name="connsiteX181" fmla="*/ 201113 w 345879"/>
                <a:gd name="connsiteY181" fmla="*/ 313744 h 450460"/>
                <a:gd name="connsiteX182" fmla="*/ 198388 w 345879"/>
                <a:gd name="connsiteY182" fmla="*/ 313744 h 450460"/>
                <a:gd name="connsiteX183" fmla="*/ 195726 w 345879"/>
                <a:gd name="connsiteY183" fmla="*/ 313744 h 450460"/>
                <a:gd name="connsiteX184" fmla="*/ 198388 w 345879"/>
                <a:gd name="connsiteY184" fmla="*/ 316406 h 450460"/>
                <a:gd name="connsiteX185" fmla="*/ 198388 w 345879"/>
                <a:gd name="connsiteY185" fmla="*/ 319068 h 450460"/>
                <a:gd name="connsiteX186" fmla="*/ 195726 w 345879"/>
                <a:gd name="connsiteY186" fmla="*/ 319068 h 450460"/>
                <a:gd name="connsiteX187" fmla="*/ 193064 w 345879"/>
                <a:gd name="connsiteY187" fmla="*/ 319068 h 450460"/>
                <a:gd name="connsiteX188" fmla="*/ 193064 w 345879"/>
                <a:gd name="connsiteY188" fmla="*/ 321794 h 450460"/>
                <a:gd name="connsiteX189" fmla="*/ 195726 w 345879"/>
                <a:gd name="connsiteY189" fmla="*/ 321794 h 450460"/>
                <a:gd name="connsiteX190" fmla="*/ 195726 w 345879"/>
                <a:gd name="connsiteY190" fmla="*/ 324456 h 450460"/>
                <a:gd name="connsiteX191" fmla="*/ 193064 w 345879"/>
                <a:gd name="connsiteY191" fmla="*/ 324456 h 450460"/>
                <a:gd name="connsiteX192" fmla="*/ 190338 w 345879"/>
                <a:gd name="connsiteY192" fmla="*/ 324456 h 450460"/>
                <a:gd name="connsiteX193" fmla="*/ 187676 w 345879"/>
                <a:gd name="connsiteY193" fmla="*/ 324456 h 450460"/>
                <a:gd name="connsiteX194" fmla="*/ 187676 w 345879"/>
                <a:gd name="connsiteY194" fmla="*/ 327118 h 450460"/>
                <a:gd name="connsiteX195" fmla="*/ 185014 w 345879"/>
                <a:gd name="connsiteY195" fmla="*/ 327118 h 450460"/>
                <a:gd name="connsiteX196" fmla="*/ 182288 w 345879"/>
                <a:gd name="connsiteY196" fmla="*/ 327118 h 450460"/>
                <a:gd name="connsiteX197" fmla="*/ 179626 w 345879"/>
                <a:gd name="connsiteY197" fmla="*/ 327118 h 450460"/>
                <a:gd name="connsiteX198" fmla="*/ 176964 w 345879"/>
                <a:gd name="connsiteY198" fmla="*/ 327118 h 450460"/>
                <a:gd name="connsiteX199" fmla="*/ 179626 w 345879"/>
                <a:gd name="connsiteY199" fmla="*/ 327118 h 450460"/>
                <a:gd name="connsiteX200" fmla="*/ 179626 w 345879"/>
                <a:gd name="connsiteY200" fmla="*/ 329780 h 450460"/>
                <a:gd name="connsiteX201" fmla="*/ 182288 w 345879"/>
                <a:gd name="connsiteY201" fmla="*/ 329780 h 450460"/>
                <a:gd name="connsiteX202" fmla="*/ 179626 w 345879"/>
                <a:gd name="connsiteY202" fmla="*/ 329780 h 450460"/>
                <a:gd name="connsiteX203" fmla="*/ 179626 w 345879"/>
                <a:gd name="connsiteY203" fmla="*/ 332505 h 450460"/>
                <a:gd name="connsiteX204" fmla="*/ 182288 w 345879"/>
                <a:gd name="connsiteY204" fmla="*/ 332505 h 450460"/>
                <a:gd name="connsiteX205" fmla="*/ 185014 w 345879"/>
                <a:gd name="connsiteY205" fmla="*/ 332505 h 450460"/>
                <a:gd name="connsiteX206" fmla="*/ 185014 w 345879"/>
                <a:gd name="connsiteY206" fmla="*/ 335167 h 450460"/>
                <a:gd name="connsiteX207" fmla="*/ 182288 w 345879"/>
                <a:gd name="connsiteY207" fmla="*/ 335167 h 450460"/>
                <a:gd name="connsiteX208" fmla="*/ 182288 w 345879"/>
                <a:gd name="connsiteY208" fmla="*/ 337829 h 450460"/>
                <a:gd name="connsiteX209" fmla="*/ 182288 w 345879"/>
                <a:gd name="connsiteY209" fmla="*/ 340555 h 450460"/>
                <a:gd name="connsiteX210" fmla="*/ 179626 w 345879"/>
                <a:gd name="connsiteY210" fmla="*/ 340555 h 450460"/>
                <a:gd name="connsiteX211" fmla="*/ 179626 w 345879"/>
                <a:gd name="connsiteY211" fmla="*/ 337829 h 450460"/>
                <a:gd name="connsiteX212" fmla="*/ 179626 w 345879"/>
                <a:gd name="connsiteY212" fmla="*/ 340555 h 450460"/>
                <a:gd name="connsiteX213" fmla="*/ 179626 w 345879"/>
                <a:gd name="connsiteY213" fmla="*/ 343217 h 450460"/>
                <a:gd name="connsiteX214" fmla="*/ 179626 w 345879"/>
                <a:gd name="connsiteY214" fmla="*/ 345879 h 450460"/>
                <a:gd name="connsiteX215" fmla="*/ 176964 w 345879"/>
                <a:gd name="connsiteY215" fmla="*/ 345879 h 450460"/>
                <a:gd name="connsiteX216" fmla="*/ 176964 w 345879"/>
                <a:gd name="connsiteY216" fmla="*/ 348604 h 450460"/>
                <a:gd name="connsiteX217" fmla="*/ 176964 w 345879"/>
                <a:gd name="connsiteY217" fmla="*/ 351266 h 450460"/>
                <a:gd name="connsiteX218" fmla="*/ 179626 w 345879"/>
                <a:gd name="connsiteY218" fmla="*/ 353929 h 450460"/>
                <a:gd name="connsiteX219" fmla="*/ 182288 w 345879"/>
                <a:gd name="connsiteY219" fmla="*/ 353929 h 450460"/>
                <a:gd name="connsiteX220" fmla="*/ 182288 w 345879"/>
                <a:gd name="connsiteY220" fmla="*/ 356591 h 450460"/>
                <a:gd name="connsiteX221" fmla="*/ 179626 w 345879"/>
                <a:gd name="connsiteY221" fmla="*/ 356591 h 450460"/>
                <a:gd name="connsiteX222" fmla="*/ 176964 w 345879"/>
                <a:gd name="connsiteY222" fmla="*/ 359316 h 450460"/>
                <a:gd name="connsiteX223" fmla="*/ 174302 w 345879"/>
                <a:gd name="connsiteY223" fmla="*/ 359316 h 450460"/>
                <a:gd name="connsiteX224" fmla="*/ 171577 w 345879"/>
                <a:gd name="connsiteY224" fmla="*/ 356591 h 450460"/>
                <a:gd name="connsiteX225" fmla="*/ 168915 w 345879"/>
                <a:gd name="connsiteY225" fmla="*/ 356591 h 450460"/>
                <a:gd name="connsiteX226" fmla="*/ 171577 w 345879"/>
                <a:gd name="connsiteY226" fmla="*/ 359316 h 450460"/>
                <a:gd name="connsiteX227" fmla="*/ 171577 w 345879"/>
                <a:gd name="connsiteY227" fmla="*/ 364640 h 450460"/>
                <a:gd name="connsiteX228" fmla="*/ 171577 w 345879"/>
                <a:gd name="connsiteY228" fmla="*/ 367366 h 450460"/>
                <a:gd name="connsiteX229" fmla="*/ 171577 w 345879"/>
                <a:gd name="connsiteY229" fmla="*/ 370028 h 450460"/>
                <a:gd name="connsiteX230" fmla="*/ 171577 w 345879"/>
                <a:gd name="connsiteY230" fmla="*/ 372690 h 450460"/>
                <a:gd name="connsiteX231" fmla="*/ 171577 w 345879"/>
                <a:gd name="connsiteY231" fmla="*/ 375415 h 450460"/>
                <a:gd name="connsiteX232" fmla="*/ 171577 w 345879"/>
                <a:gd name="connsiteY232" fmla="*/ 378078 h 450460"/>
                <a:gd name="connsiteX233" fmla="*/ 171577 w 345879"/>
                <a:gd name="connsiteY233" fmla="*/ 380739 h 450460"/>
                <a:gd name="connsiteX234" fmla="*/ 174302 w 345879"/>
                <a:gd name="connsiteY234" fmla="*/ 380739 h 450460"/>
                <a:gd name="connsiteX235" fmla="*/ 174302 w 345879"/>
                <a:gd name="connsiteY235" fmla="*/ 383401 h 450460"/>
                <a:gd name="connsiteX236" fmla="*/ 174302 w 345879"/>
                <a:gd name="connsiteY236" fmla="*/ 386127 h 450460"/>
                <a:gd name="connsiteX237" fmla="*/ 171577 w 345879"/>
                <a:gd name="connsiteY237" fmla="*/ 388789 h 450460"/>
                <a:gd name="connsiteX238" fmla="*/ 190338 w 345879"/>
                <a:gd name="connsiteY238" fmla="*/ 396839 h 450460"/>
                <a:gd name="connsiteX239" fmla="*/ 201113 w 345879"/>
                <a:gd name="connsiteY239" fmla="*/ 402226 h 450460"/>
                <a:gd name="connsiteX240" fmla="*/ 211825 w 345879"/>
                <a:gd name="connsiteY240" fmla="*/ 423650 h 450460"/>
                <a:gd name="connsiteX241" fmla="*/ 209099 w 345879"/>
                <a:gd name="connsiteY241" fmla="*/ 450460 h 450460"/>
                <a:gd name="connsiteX242" fmla="*/ 168915 w 345879"/>
                <a:gd name="connsiteY242" fmla="*/ 442411 h 450460"/>
                <a:gd name="connsiteX243" fmla="*/ 142104 w 345879"/>
                <a:gd name="connsiteY243" fmla="*/ 437087 h 450460"/>
                <a:gd name="connsiteX244" fmla="*/ 142104 w 345879"/>
                <a:gd name="connsiteY244" fmla="*/ 423650 h 450460"/>
                <a:gd name="connsiteX245" fmla="*/ 142104 w 345879"/>
                <a:gd name="connsiteY245" fmla="*/ 420987 h 450460"/>
                <a:gd name="connsiteX246" fmla="*/ 142104 w 345879"/>
                <a:gd name="connsiteY246" fmla="*/ 418262 h 450460"/>
                <a:gd name="connsiteX247" fmla="*/ 142104 w 345879"/>
                <a:gd name="connsiteY247" fmla="*/ 412938 h 450460"/>
                <a:gd name="connsiteX248" fmla="*/ 142104 w 345879"/>
                <a:gd name="connsiteY248" fmla="*/ 410276 h 450460"/>
                <a:gd name="connsiteX249" fmla="*/ 142104 w 345879"/>
                <a:gd name="connsiteY249" fmla="*/ 407550 h 450460"/>
                <a:gd name="connsiteX250" fmla="*/ 142104 w 345879"/>
                <a:gd name="connsiteY250" fmla="*/ 404888 h 450460"/>
                <a:gd name="connsiteX251" fmla="*/ 142104 w 345879"/>
                <a:gd name="connsiteY251" fmla="*/ 402226 h 450460"/>
                <a:gd name="connsiteX252" fmla="*/ 144766 w 345879"/>
                <a:gd name="connsiteY252" fmla="*/ 399500 h 450460"/>
                <a:gd name="connsiteX253" fmla="*/ 144766 w 345879"/>
                <a:gd name="connsiteY253" fmla="*/ 388789 h 450460"/>
                <a:gd name="connsiteX254" fmla="*/ 126005 w 345879"/>
                <a:gd name="connsiteY254" fmla="*/ 356591 h 450460"/>
                <a:gd name="connsiteX255" fmla="*/ 131392 w 345879"/>
                <a:gd name="connsiteY255" fmla="*/ 348604 h 450460"/>
                <a:gd name="connsiteX256" fmla="*/ 131392 w 345879"/>
                <a:gd name="connsiteY256" fmla="*/ 345879 h 450460"/>
                <a:gd name="connsiteX257" fmla="*/ 131392 w 345879"/>
                <a:gd name="connsiteY257" fmla="*/ 343217 h 450460"/>
                <a:gd name="connsiteX258" fmla="*/ 134054 w 345879"/>
                <a:gd name="connsiteY258" fmla="*/ 343217 h 450460"/>
                <a:gd name="connsiteX259" fmla="*/ 134054 w 345879"/>
                <a:gd name="connsiteY259" fmla="*/ 340555 h 450460"/>
                <a:gd name="connsiteX260" fmla="*/ 136716 w 345879"/>
                <a:gd name="connsiteY260" fmla="*/ 340555 h 450460"/>
                <a:gd name="connsiteX261" fmla="*/ 136716 w 345879"/>
                <a:gd name="connsiteY261" fmla="*/ 337829 h 450460"/>
                <a:gd name="connsiteX262" fmla="*/ 139442 w 345879"/>
                <a:gd name="connsiteY262" fmla="*/ 337829 h 450460"/>
                <a:gd name="connsiteX263" fmla="*/ 139442 w 345879"/>
                <a:gd name="connsiteY263" fmla="*/ 335167 h 450460"/>
                <a:gd name="connsiteX264" fmla="*/ 136716 w 345879"/>
                <a:gd name="connsiteY264" fmla="*/ 335167 h 450460"/>
                <a:gd name="connsiteX265" fmla="*/ 134054 w 345879"/>
                <a:gd name="connsiteY265" fmla="*/ 332505 h 450460"/>
                <a:gd name="connsiteX266" fmla="*/ 134054 w 345879"/>
                <a:gd name="connsiteY266" fmla="*/ 329780 h 450460"/>
                <a:gd name="connsiteX267" fmla="*/ 134054 w 345879"/>
                <a:gd name="connsiteY267" fmla="*/ 327118 h 450460"/>
                <a:gd name="connsiteX268" fmla="*/ 134054 w 345879"/>
                <a:gd name="connsiteY268" fmla="*/ 324456 h 450460"/>
                <a:gd name="connsiteX269" fmla="*/ 131392 w 345879"/>
                <a:gd name="connsiteY269" fmla="*/ 324456 h 450460"/>
                <a:gd name="connsiteX270" fmla="*/ 131392 w 345879"/>
                <a:gd name="connsiteY270" fmla="*/ 321794 h 450460"/>
                <a:gd name="connsiteX271" fmla="*/ 131392 w 345879"/>
                <a:gd name="connsiteY271" fmla="*/ 319068 h 450460"/>
                <a:gd name="connsiteX272" fmla="*/ 131392 w 345879"/>
                <a:gd name="connsiteY272" fmla="*/ 316406 h 450460"/>
                <a:gd name="connsiteX273" fmla="*/ 128667 w 345879"/>
                <a:gd name="connsiteY273" fmla="*/ 316406 h 450460"/>
                <a:gd name="connsiteX274" fmla="*/ 128667 w 345879"/>
                <a:gd name="connsiteY274" fmla="*/ 313744 h 450460"/>
                <a:gd name="connsiteX275" fmla="*/ 128667 w 345879"/>
                <a:gd name="connsiteY275" fmla="*/ 311019 h 450460"/>
                <a:gd name="connsiteX276" fmla="*/ 128667 w 345879"/>
                <a:gd name="connsiteY276" fmla="*/ 308357 h 450460"/>
                <a:gd name="connsiteX277" fmla="*/ 128667 w 345879"/>
                <a:gd name="connsiteY277" fmla="*/ 305694 h 450460"/>
                <a:gd name="connsiteX278" fmla="*/ 126005 w 345879"/>
                <a:gd name="connsiteY278" fmla="*/ 305694 h 450460"/>
                <a:gd name="connsiteX279" fmla="*/ 126005 w 345879"/>
                <a:gd name="connsiteY279" fmla="*/ 302969 h 450460"/>
                <a:gd name="connsiteX280" fmla="*/ 123343 w 345879"/>
                <a:gd name="connsiteY280" fmla="*/ 302969 h 450460"/>
                <a:gd name="connsiteX281" fmla="*/ 123343 w 345879"/>
                <a:gd name="connsiteY281" fmla="*/ 300307 h 450460"/>
                <a:gd name="connsiteX282" fmla="*/ 123343 w 345879"/>
                <a:gd name="connsiteY282" fmla="*/ 297645 h 450460"/>
                <a:gd name="connsiteX283" fmla="*/ 120617 w 345879"/>
                <a:gd name="connsiteY283" fmla="*/ 294919 h 450460"/>
                <a:gd name="connsiteX284" fmla="*/ 120617 w 345879"/>
                <a:gd name="connsiteY284" fmla="*/ 292257 h 450460"/>
                <a:gd name="connsiteX285" fmla="*/ 120617 w 345879"/>
                <a:gd name="connsiteY285" fmla="*/ 289595 h 450460"/>
                <a:gd name="connsiteX286" fmla="*/ 120617 w 345879"/>
                <a:gd name="connsiteY286" fmla="*/ 286933 h 450460"/>
                <a:gd name="connsiteX287" fmla="*/ 120617 w 345879"/>
                <a:gd name="connsiteY287" fmla="*/ 284208 h 450460"/>
                <a:gd name="connsiteX288" fmla="*/ 120617 w 345879"/>
                <a:gd name="connsiteY288" fmla="*/ 276158 h 450460"/>
                <a:gd name="connsiteX289" fmla="*/ 120617 w 345879"/>
                <a:gd name="connsiteY289" fmla="*/ 270834 h 450460"/>
                <a:gd name="connsiteX290" fmla="*/ 117955 w 345879"/>
                <a:gd name="connsiteY290" fmla="*/ 268108 h 450460"/>
                <a:gd name="connsiteX291" fmla="*/ 117955 w 345879"/>
                <a:gd name="connsiteY291" fmla="*/ 265446 h 450460"/>
                <a:gd name="connsiteX292" fmla="*/ 117955 w 345879"/>
                <a:gd name="connsiteY292" fmla="*/ 262785 h 450460"/>
                <a:gd name="connsiteX293" fmla="*/ 117955 w 345879"/>
                <a:gd name="connsiteY293" fmla="*/ 260122 h 450460"/>
                <a:gd name="connsiteX294" fmla="*/ 117955 w 345879"/>
                <a:gd name="connsiteY294" fmla="*/ 257397 h 450460"/>
                <a:gd name="connsiteX295" fmla="*/ 117955 w 345879"/>
                <a:gd name="connsiteY295" fmla="*/ 254735 h 450460"/>
                <a:gd name="connsiteX296" fmla="*/ 115293 w 345879"/>
                <a:gd name="connsiteY296" fmla="*/ 254735 h 450460"/>
                <a:gd name="connsiteX297" fmla="*/ 115293 w 345879"/>
                <a:gd name="connsiteY297" fmla="*/ 252073 h 450460"/>
                <a:gd name="connsiteX298" fmla="*/ 115293 w 345879"/>
                <a:gd name="connsiteY298" fmla="*/ 249347 h 450460"/>
                <a:gd name="connsiteX299" fmla="*/ 115293 w 345879"/>
                <a:gd name="connsiteY299" fmla="*/ 246685 h 450460"/>
                <a:gd name="connsiteX300" fmla="*/ 115293 w 345879"/>
                <a:gd name="connsiteY300" fmla="*/ 244023 h 450460"/>
                <a:gd name="connsiteX301" fmla="*/ 112631 w 345879"/>
                <a:gd name="connsiteY301" fmla="*/ 238636 h 450460"/>
                <a:gd name="connsiteX302" fmla="*/ 115293 w 345879"/>
                <a:gd name="connsiteY302" fmla="*/ 238636 h 450460"/>
                <a:gd name="connsiteX303" fmla="*/ 115293 w 345879"/>
                <a:gd name="connsiteY303" fmla="*/ 235974 h 450460"/>
                <a:gd name="connsiteX304" fmla="*/ 115293 w 345879"/>
                <a:gd name="connsiteY304" fmla="*/ 233311 h 450460"/>
                <a:gd name="connsiteX305" fmla="*/ 115293 w 345879"/>
                <a:gd name="connsiteY305" fmla="*/ 230586 h 450460"/>
                <a:gd name="connsiteX306" fmla="*/ 115293 w 345879"/>
                <a:gd name="connsiteY306" fmla="*/ 227924 h 450460"/>
                <a:gd name="connsiteX307" fmla="*/ 117955 w 345879"/>
                <a:gd name="connsiteY307" fmla="*/ 225262 h 450460"/>
                <a:gd name="connsiteX308" fmla="*/ 117955 w 345879"/>
                <a:gd name="connsiteY308" fmla="*/ 222536 h 450460"/>
                <a:gd name="connsiteX309" fmla="*/ 115293 w 345879"/>
                <a:gd name="connsiteY309" fmla="*/ 222536 h 450460"/>
                <a:gd name="connsiteX310" fmla="*/ 115293 w 345879"/>
                <a:gd name="connsiteY310" fmla="*/ 219874 h 450460"/>
                <a:gd name="connsiteX311" fmla="*/ 112631 w 345879"/>
                <a:gd name="connsiteY311" fmla="*/ 219874 h 450460"/>
                <a:gd name="connsiteX312" fmla="*/ 109905 w 345879"/>
                <a:gd name="connsiteY312" fmla="*/ 217212 h 450460"/>
                <a:gd name="connsiteX313" fmla="*/ 107243 w 345879"/>
                <a:gd name="connsiteY313" fmla="*/ 219874 h 450460"/>
                <a:gd name="connsiteX314" fmla="*/ 104581 w 345879"/>
                <a:gd name="connsiteY314" fmla="*/ 219874 h 450460"/>
                <a:gd name="connsiteX315" fmla="*/ 101856 w 345879"/>
                <a:gd name="connsiteY315" fmla="*/ 219874 h 450460"/>
                <a:gd name="connsiteX316" fmla="*/ 99194 w 345879"/>
                <a:gd name="connsiteY316" fmla="*/ 219874 h 450460"/>
                <a:gd name="connsiteX317" fmla="*/ 99194 w 345879"/>
                <a:gd name="connsiteY317" fmla="*/ 222536 h 450460"/>
                <a:gd name="connsiteX318" fmla="*/ 96532 w 345879"/>
                <a:gd name="connsiteY318" fmla="*/ 222536 h 450460"/>
                <a:gd name="connsiteX319" fmla="*/ 93806 w 345879"/>
                <a:gd name="connsiteY319" fmla="*/ 225262 h 450460"/>
                <a:gd name="connsiteX320" fmla="*/ 91144 w 345879"/>
                <a:gd name="connsiteY320" fmla="*/ 225262 h 450460"/>
                <a:gd name="connsiteX321" fmla="*/ 88482 w 345879"/>
                <a:gd name="connsiteY321" fmla="*/ 225262 h 450460"/>
                <a:gd name="connsiteX322" fmla="*/ 85820 w 345879"/>
                <a:gd name="connsiteY322" fmla="*/ 225262 h 450460"/>
                <a:gd name="connsiteX323" fmla="*/ 83095 w 345879"/>
                <a:gd name="connsiteY323" fmla="*/ 227924 h 450460"/>
                <a:gd name="connsiteX324" fmla="*/ 80433 w 345879"/>
                <a:gd name="connsiteY324" fmla="*/ 230586 h 450460"/>
                <a:gd name="connsiteX325" fmla="*/ 77771 w 345879"/>
                <a:gd name="connsiteY325" fmla="*/ 230586 h 450460"/>
                <a:gd name="connsiteX326" fmla="*/ 75045 w 345879"/>
                <a:gd name="connsiteY326" fmla="*/ 233311 h 450460"/>
                <a:gd name="connsiteX327" fmla="*/ 72383 w 345879"/>
                <a:gd name="connsiteY327" fmla="*/ 233311 h 450460"/>
                <a:gd name="connsiteX328" fmla="*/ 69721 w 345879"/>
                <a:gd name="connsiteY328" fmla="*/ 233311 h 450460"/>
                <a:gd name="connsiteX329" fmla="*/ 66995 w 345879"/>
                <a:gd name="connsiteY329" fmla="*/ 235974 h 450460"/>
                <a:gd name="connsiteX330" fmla="*/ 64333 w 345879"/>
                <a:gd name="connsiteY330" fmla="*/ 235974 h 450460"/>
                <a:gd name="connsiteX331" fmla="*/ 61671 w 345879"/>
                <a:gd name="connsiteY331" fmla="*/ 238636 h 450460"/>
                <a:gd name="connsiteX332" fmla="*/ 59009 w 345879"/>
                <a:gd name="connsiteY332" fmla="*/ 241298 h 450460"/>
                <a:gd name="connsiteX333" fmla="*/ 56284 w 345879"/>
                <a:gd name="connsiteY333" fmla="*/ 246685 h 450460"/>
                <a:gd name="connsiteX334" fmla="*/ 48234 w 345879"/>
                <a:gd name="connsiteY334" fmla="*/ 254735 h 450460"/>
                <a:gd name="connsiteX335" fmla="*/ 40185 w 345879"/>
                <a:gd name="connsiteY335" fmla="*/ 262785 h 450460"/>
                <a:gd name="connsiteX336" fmla="*/ 42910 w 345879"/>
                <a:gd name="connsiteY336" fmla="*/ 260122 h 450460"/>
                <a:gd name="connsiteX337" fmla="*/ 45572 w 345879"/>
                <a:gd name="connsiteY337" fmla="*/ 252073 h 450460"/>
                <a:gd name="connsiteX338" fmla="*/ 45572 w 345879"/>
                <a:gd name="connsiteY338" fmla="*/ 249347 h 450460"/>
                <a:gd name="connsiteX339" fmla="*/ 45572 w 345879"/>
                <a:gd name="connsiteY339" fmla="*/ 246685 h 450460"/>
                <a:gd name="connsiteX340" fmla="*/ 42910 w 345879"/>
                <a:gd name="connsiteY340" fmla="*/ 246685 h 450460"/>
                <a:gd name="connsiteX341" fmla="*/ 42910 w 345879"/>
                <a:gd name="connsiteY341" fmla="*/ 244023 h 450460"/>
                <a:gd name="connsiteX342" fmla="*/ 40185 w 345879"/>
                <a:gd name="connsiteY342" fmla="*/ 244023 h 450460"/>
                <a:gd name="connsiteX343" fmla="*/ 40185 w 345879"/>
                <a:gd name="connsiteY343" fmla="*/ 241298 h 450460"/>
                <a:gd name="connsiteX344" fmla="*/ 40185 w 345879"/>
                <a:gd name="connsiteY344" fmla="*/ 238636 h 450460"/>
                <a:gd name="connsiteX345" fmla="*/ 42910 w 345879"/>
                <a:gd name="connsiteY345" fmla="*/ 235974 h 450460"/>
                <a:gd name="connsiteX346" fmla="*/ 42910 w 345879"/>
                <a:gd name="connsiteY346" fmla="*/ 233311 h 450460"/>
                <a:gd name="connsiteX347" fmla="*/ 42910 w 345879"/>
                <a:gd name="connsiteY347" fmla="*/ 230586 h 450460"/>
                <a:gd name="connsiteX348" fmla="*/ 40185 w 345879"/>
                <a:gd name="connsiteY348" fmla="*/ 227924 h 450460"/>
                <a:gd name="connsiteX349" fmla="*/ 40185 w 345879"/>
                <a:gd name="connsiteY349" fmla="*/ 225262 h 450460"/>
                <a:gd name="connsiteX350" fmla="*/ 42910 w 345879"/>
                <a:gd name="connsiteY350" fmla="*/ 225262 h 450460"/>
                <a:gd name="connsiteX351" fmla="*/ 42910 w 345879"/>
                <a:gd name="connsiteY351" fmla="*/ 222536 h 450460"/>
                <a:gd name="connsiteX352" fmla="*/ 42910 w 345879"/>
                <a:gd name="connsiteY352" fmla="*/ 219874 h 450460"/>
                <a:gd name="connsiteX353" fmla="*/ 40185 w 345879"/>
                <a:gd name="connsiteY353" fmla="*/ 217212 h 450460"/>
                <a:gd name="connsiteX354" fmla="*/ 40185 w 345879"/>
                <a:gd name="connsiteY354" fmla="*/ 214487 h 450460"/>
                <a:gd name="connsiteX355" fmla="*/ 37523 w 345879"/>
                <a:gd name="connsiteY355" fmla="*/ 214487 h 450460"/>
                <a:gd name="connsiteX356" fmla="*/ 34860 w 345879"/>
                <a:gd name="connsiteY356" fmla="*/ 214487 h 450460"/>
                <a:gd name="connsiteX357" fmla="*/ 34860 w 345879"/>
                <a:gd name="connsiteY357" fmla="*/ 211825 h 450460"/>
                <a:gd name="connsiteX358" fmla="*/ 34860 w 345879"/>
                <a:gd name="connsiteY358" fmla="*/ 209163 h 450460"/>
                <a:gd name="connsiteX359" fmla="*/ 32198 w 345879"/>
                <a:gd name="connsiteY359" fmla="*/ 209163 h 450460"/>
                <a:gd name="connsiteX360" fmla="*/ 32198 w 345879"/>
                <a:gd name="connsiteY360" fmla="*/ 206437 h 450460"/>
                <a:gd name="connsiteX361" fmla="*/ 32198 w 345879"/>
                <a:gd name="connsiteY361" fmla="*/ 203775 h 450460"/>
                <a:gd name="connsiteX362" fmla="*/ 29473 w 345879"/>
                <a:gd name="connsiteY362" fmla="*/ 203775 h 450460"/>
                <a:gd name="connsiteX363" fmla="*/ 29473 w 345879"/>
                <a:gd name="connsiteY363" fmla="*/ 201113 h 450460"/>
                <a:gd name="connsiteX364" fmla="*/ 26811 w 345879"/>
                <a:gd name="connsiteY364" fmla="*/ 198451 h 450460"/>
                <a:gd name="connsiteX365" fmla="*/ 26811 w 345879"/>
                <a:gd name="connsiteY365" fmla="*/ 195726 h 450460"/>
                <a:gd name="connsiteX366" fmla="*/ 24149 w 345879"/>
                <a:gd name="connsiteY366" fmla="*/ 195726 h 450460"/>
                <a:gd name="connsiteX367" fmla="*/ 21423 w 345879"/>
                <a:gd name="connsiteY367" fmla="*/ 195726 h 450460"/>
                <a:gd name="connsiteX368" fmla="*/ 18761 w 345879"/>
                <a:gd name="connsiteY368" fmla="*/ 195726 h 450460"/>
                <a:gd name="connsiteX369" fmla="*/ 18761 w 345879"/>
                <a:gd name="connsiteY369" fmla="*/ 193063 h 450460"/>
                <a:gd name="connsiteX370" fmla="*/ 16099 w 345879"/>
                <a:gd name="connsiteY370" fmla="*/ 193063 h 450460"/>
                <a:gd name="connsiteX371" fmla="*/ 16099 w 345879"/>
                <a:gd name="connsiteY371" fmla="*/ 190401 h 450460"/>
                <a:gd name="connsiteX372" fmla="*/ 13374 w 345879"/>
                <a:gd name="connsiteY372" fmla="*/ 190401 h 450460"/>
                <a:gd name="connsiteX373" fmla="*/ 10712 w 345879"/>
                <a:gd name="connsiteY373" fmla="*/ 187676 h 450460"/>
                <a:gd name="connsiteX374" fmla="*/ 8050 w 345879"/>
                <a:gd name="connsiteY374" fmla="*/ 187676 h 450460"/>
                <a:gd name="connsiteX375" fmla="*/ 0 w 345879"/>
                <a:gd name="connsiteY375" fmla="*/ 185014 h 450460"/>
                <a:gd name="connsiteX376" fmla="*/ 0 w 345879"/>
                <a:gd name="connsiteY376" fmla="*/ 185014 h 45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345879" h="450460">
                  <a:moveTo>
                    <a:pt x="0" y="185014"/>
                  </a:moveTo>
                  <a:lnTo>
                    <a:pt x="56284" y="136780"/>
                  </a:lnTo>
                  <a:lnTo>
                    <a:pt x="85820" y="109969"/>
                  </a:lnTo>
                  <a:lnTo>
                    <a:pt x="115293" y="88482"/>
                  </a:lnTo>
                  <a:lnTo>
                    <a:pt x="152816" y="59009"/>
                  </a:lnTo>
                  <a:lnTo>
                    <a:pt x="166253" y="45572"/>
                  </a:lnTo>
                  <a:lnTo>
                    <a:pt x="176964" y="42910"/>
                  </a:lnTo>
                  <a:lnTo>
                    <a:pt x="203775" y="29473"/>
                  </a:lnTo>
                  <a:lnTo>
                    <a:pt x="206437" y="29473"/>
                  </a:lnTo>
                  <a:lnTo>
                    <a:pt x="257397" y="0"/>
                  </a:lnTo>
                  <a:lnTo>
                    <a:pt x="278820" y="16099"/>
                  </a:lnTo>
                  <a:lnTo>
                    <a:pt x="297581" y="37522"/>
                  </a:lnTo>
                  <a:lnTo>
                    <a:pt x="327118" y="69721"/>
                  </a:lnTo>
                  <a:lnTo>
                    <a:pt x="335167" y="77770"/>
                  </a:lnTo>
                  <a:lnTo>
                    <a:pt x="327118" y="101919"/>
                  </a:lnTo>
                  <a:lnTo>
                    <a:pt x="319068" y="115293"/>
                  </a:lnTo>
                  <a:lnTo>
                    <a:pt x="321730" y="115293"/>
                  </a:lnTo>
                  <a:lnTo>
                    <a:pt x="324392" y="117955"/>
                  </a:lnTo>
                  <a:lnTo>
                    <a:pt x="327118" y="117955"/>
                  </a:lnTo>
                  <a:lnTo>
                    <a:pt x="327118" y="120681"/>
                  </a:lnTo>
                  <a:lnTo>
                    <a:pt x="329780" y="120681"/>
                  </a:lnTo>
                  <a:lnTo>
                    <a:pt x="332442" y="120681"/>
                  </a:lnTo>
                  <a:lnTo>
                    <a:pt x="332442" y="123343"/>
                  </a:lnTo>
                  <a:lnTo>
                    <a:pt x="335167" y="123343"/>
                  </a:lnTo>
                  <a:lnTo>
                    <a:pt x="337829" y="123343"/>
                  </a:lnTo>
                  <a:lnTo>
                    <a:pt x="337829" y="126005"/>
                  </a:lnTo>
                  <a:lnTo>
                    <a:pt x="337829" y="128730"/>
                  </a:lnTo>
                  <a:lnTo>
                    <a:pt x="340491" y="128730"/>
                  </a:lnTo>
                  <a:lnTo>
                    <a:pt x="340491" y="131392"/>
                  </a:lnTo>
                  <a:lnTo>
                    <a:pt x="343217" y="134054"/>
                  </a:lnTo>
                  <a:lnTo>
                    <a:pt x="345879" y="134054"/>
                  </a:lnTo>
                  <a:lnTo>
                    <a:pt x="345879" y="136780"/>
                  </a:lnTo>
                  <a:lnTo>
                    <a:pt x="343217" y="136780"/>
                  </a:lnTo>
                  <a:lnTo>
                    <a:pt x="343217" y="139442"/>
                  </a:lnTo>
                  <a:lnTo>
                    <a:pt x="343217" y="142104"/>
                  </a:lnTo>
                  <a:lnTo>
                    <a:pt x="340491" y="142104"/>
                  </a:lnTo>
                  <a:lnTo>
                    <a:pt x="340491" y="144829"/>
                  </a:lnTo>
                  <a:lnTo>
                    <a:pt x="337829" y="144829"/>
                  </a:lnTo>
                  <a:lnTo>
                    <a:pt x="337829" y="147491"/>
                  </a:lnTo>
                  <a:lnTo>
                    <a:pt x="335167" y="150153"/>
                  </a:lnTo>
                  <a:lnTo>
                    <a:pt x="332442" y="150153"/>
                  </a:lnTo>
                  <a:lnTo>
                    <a:pt x="332442" y="152815"/>
                  </a:lnTo>
                  <a:lnTo>
                    <a:pt x="329780" y="155541"/>
                  </a:lnTo>
                  <a:lnTo>
                    <a:pt x="329780" y="158203"/>
                  </a:lnTo>
                  <a:lnTo>
                    <a:pt x="329780" y="160865"/>
                  </a:lnTo>
                  <a:lnTo>
                    <a:pt x="329780" y="163591"/>
                  </a:lnTo>
                  <a:lnTo>
                    <a:pt x="332442" y="166253"/>
                  </a:lnTo>
                  <a:lnTo>
                    <a:pt x="332442" y="168915"/>
                  </a:lnTo>
                  <a:lnTo>
                    <a:pt x="332442" y="171640"/>
                  </a:lnTo>
                  <a:lnTo>
                    <a:pt x="332442" y="174302"/>
                  </a:lnTo>
                  <a:lnTo>
                    <a:pt x="332442" y="176964"/>
                  </a:lnTo>
                  <a:lnTo>
                    <a:pt x="335167" y="179626"/>
                  </a:lnTo>
                  <a:lnTo>
                    <a:pt x="335167" y="182352"/>
                  </a:lnTo>
                  <a:lnTo>
                    <a:pt x="332442" y="182352"/>
                  </a:lnTo>
                  <a:lnTo>
                    <a:pt x="329780" y="182352"/>
                  </a:lnTo>
                  <a:lnTo>
                    <a:pt x="327118" y="182352"/>
                  </a:lnTo>
                  <a:lnTo>
                    <a:pt x="327118" y="179626"/>
                  </a:lnTo>
                  <a:lnTo>
                    <a:pt x="324392" y="179626"/>
                  </a:lnTo>
                  <a:lnTo>
                    <a:pt x="324392" y="176964"/>
                  </a:lnTo>
                  <a:lnTo>
                    <a:pt x="321730" y="176964"/>
                  </a:lnTo>
                  <a:lnTo>
                    <a:pt x="319068" y="176964"/>
                  </a:lnTo>
                  <a:lnTo>
                    <a:pt x="313681" y="176964"/>
                  </a:lnTo>
                  <a:lnTo>
                    <a:pt x="313681" y="174302"/>
                  </a:lnTo>
                  <a:lnTo>
                    <a:pt x="311019" y="174302"/>
                  </a:lnTo>
                  <a:lnTo>
                    <a:pt x="308357" y="174302"/>
                  </a:lnTo>
                  <a:lnTo>
                    <a:pt x="305631" y="171640"/>
                  </a:lnTo>
                  <a:lnTo>
                    <a:pt x="302969" y="171640"/>
                  </a:lnTo>
                  <a:lnTo>
                    <a:pt x="302969" y="168915"/>
                  </a:lnTo>
                  <a:lnTo>
                    <a:pt x="300307" y="168915"/>
                  </a:lnTo>
                  <a:lnTo>
                    <a:pt x="297581" y="166253"/>
                  </a:lnTo>
                  <a:lnTo>
                    <a:pt x="294919" y="166253"/>
                  </a:lnTo>
                  <a:lnTo>
                    <a:pt x="292257" y="163591"/>
                  </a:lnTo>
                  <a:lnTo>
                    <a:pt x="289595" y="163591"/>
                  </a:lnTo>
                  <a:lnTo>
                    <a:pt x="286870" y="160865"/>
                  </a:lnTo>
                  <a:lnTo>
                    <a:pt x="284208" y="158203"/>
                  </a:lnTo>
                  <a:lnTo>
                    <a:pt x="281546" y="155541"/>
                  </a:lnTo>
                  <a:lnTo>
                    <a:pt x="281546" y="152815"/>
                  </a:lnTo>
                  <a:lnTo>
                    <a:pt x="278820" y="150153"/>
                  </a:lnTo>
                  <a:lnTo>
                    <a:pt x="278820" y="147491"/>
                  </a:lnTo>
                  <a:lnTo>
                    <a:pt x="278820" y="144829"/>
                  </a:lnTo>
                  <a:lnTo>
                    <a:pt x="278820" y="142104"/>
                  </a:lnTo>
                  <a:lnTo>
                    <a:pt x="276158" y="139442"/>
                  </a:lnTo>
                  <a:lnTo>
                    <a:pt x="273496" y="139442"/>
                  </a:lnTo>
                  <a:lnTo>
                    <a:pt x="270771" y="139442"/>
                  </a:lnTo>
                  <a:lnTo>
                    <a:pt x="268109" y="139442"/>
                  </a:lnTo>
                  <a:lnTo>
                    <a:pt x="262784" y="139442"/>
                  </a:lnTo>
                  <a:lnTo>
                    <a:pt x="260059" y="139442"/>
                  </a:lnTo>
                  <a:lnTo>
                    <a:pt x="257397" y="139442"/>
                  </a:lnTo>
                  <a:lnTo>
                    <a:pt x="254735" y="142104"/>
                  </a:lnTo>
                  <a:lnTo>
                    <a:pt x="254735" y="144829"/>
                  </a:lnTo>
                  <a:lnTo>
                    <a:pt x="252009" y="144829"/>
                  </a:lnTo>
                  <a:lnTo>
                    <a:pt x="254735" y="147491"/>
                  </a:lnTo>
                  <a:lnTo>
                    <a:pt x="257397" y="147491"/>
                  </a:lnTo>
                  <a:lnTo>
                    <a:pt x="257397" y="150153"/>
                  </a:lnTo>
                  <a:lnTo>
                    <a:pt x="260059" y="150153"/>
                  </a:lnTo>
                  <a:lnTo>
                    <a:pt x="260059" y="152815"/>
                  </a:lnTo>
                  <a:lnTo>
                    <a:pt x="257397" y="152815"/>
                  </a:lnTo>
                  <a:lnTo>
                    <a:pt x="257397" y="155541"/>
                  </a:lnTo>
                  <a:lnTo>
                    <a:pt x="257397" y="158203"/>
                  </a:lnTo>
                  <a:lnTo>
                    <a:pt x="254735" y="158203"/>
                  </a:lnTo>
                  <a:lnTo>
                    <a:pt x="252009" y="158203"/>
                  </a:lnTo>
                  <a:lnTo>
                    <a:pt x="252009" y="160865"/>
                  </a:lnTo>
                  <a:lnTo>
                    <a:pt x="252009" y="163591"/>
                  </a:lnTo>
                  <a:lnTo>
                    <a:pt x="252009" y="166253"/>
                  </a:lnTo>
                  <a:lnTo>
                    <a:pt x="249347" y="168915"/>
                  </a:lnTo>
                  <a:lnTo>
                    <a:pt x="246685" y="168915"/>
                  </a:lnTo>
                  <a:lnTo>
                    <a:pt x="246685" y="171640"/>
                  </a:lnTo>
                  <a:lnTo>
                    <a:pt x="246685" y="174302"/>
                  </a:lnTo>
                  <a:lnTo>
                    <a:pt x="243960" y="174302"/>
                  </a:lnTo>
                  <a:lnTo>
                    <a:pt x="243960" y="176964"/>
                  </a:lnTo>
                  <a:lnTo>
                    <a:pt x="243960" y="179626"/>
                  </a:lnTo>
                  <a:lnTo>
                    <a:pt x="243960" y="182352"/>
                  </a:lnTo>
                  <a:lnTo>
                    <a:pt x="246685" y="185014"/>
                  </a:lnTo>
                  <a:lnTo>
                    <a:pt x="246685" y="187676"/>
                  </a:lnTo>
                  <a:lnTo>
                    <a:pt x="246685" y="190401"/>
                  </a:lnTo>
                  <a:lnTo>
                    <a:pt x="246685" y="193063"/>
                  </a:lnTo>
                  <a:lnTo>
                    <a:pt x="243960" y="193063"/>
                  </a:lnTo>
                  <a:lnTo>
                    <a:pt x="243960" y="195726"/>
                  </a:lnTo>
                  <a:lnTo>
                    <a:pt x="241298" y="195726"/>
                  </a:lnTo>
                  <a:lnTo>
                    <a:pt x="238636" y="195726"/>
                  </a:lnTo>
                  <a:lnTo>
                    <a:pt x="238636" y="198451"/>
                  </a:lnTo>
                  <a:lnTo>
                    <a:pt x="241298" y="201113"/>
                  </a:lnTo>
                  <a:lnTo>
                    <a:pt x="241298" y="203775"/>
                  </a:lnTo>
                  <a:lnTo>
                    <a:pt x="241298" y="206437"/>
                  </a:lnTo>
                  <a:lnTo>
                    <a:pt x="238636" y="206437"/>
                  </a:lnTo>
                  <a:lnTo>
                    <a:pt x="238636" y="209163"/>
                  </a:lnTo>
                  <a:lnTo>
                    <a:pt x="238636" y="211825"/>
                  </a:lnTo>
                  <a:lnTo>
                    <a:pt x="235910" y="211825"/>
                  </a:lnTo>
                  <a:lnTo>
                    <a:pt x="233248" y="211825"/>
                  </a:lnTo>
                  <a:lnTo>
                    <a:pt x="233248" y="214487"/>
                  </a:lnTo>
                  <a:lnTo>
                    <a:pt x="233248" y="217212"/>
                  </a:lnTo>
                  <a:lnTo>
                    <a:pt x="230586" y="219874"/>
                  </a:lnTo>
                  <a:lnTo>
                    <a:pt x="230586" y="222536"/>
                  </a:lnTo>
                  <a:lnTo>
                    <a:pt x="233248" y="222536"/>
                  </a:lnTo>
                  <a:lnTo>
                    <a:pt x="233248" y="225262"/>
                  </a:lnTo>
                  <a:lnTo>
                    <a:pt x="233248" y="227924"/>
                  </a:lnTo>
                  <a:lnTo>
                    <a:pt x="230586" y="227924"/>
                  </a:lnTo>
                  <a:lnTo>
                    <a:pt x="230586" y="230586"/>
                  </a:lnTo>
                  <a:lnTo>
                    <a:pt x="230586" y="233311"/>
                  </a:lnTo>
                  <a:lnTo>
                    <a:pt x="230586" y="235974"/>
                  </a:lnTo>
                  <a:lnTo>
                    <a:pt x="227924" y="235974"/>
                  </a:lnTo>
                  <a:lnTo>
                    <a:pt x="227924" y="238636"/>
                  </a:lnTo>
                  <a:lnTo>
                    <a:pt x="227924" y="241298"/>
                  </a:lnTo>
                  <a:lnTo>
                    <a:pt x="225198" y="241298"/>
                  </a:lnTo>
                  <a:lnTo>
                    <a:pt x="225198" y="244023"/>
                  </a:lnTo>
                  <a:lnTo>
                    <a:pt x="222536" y="246685"/>
                  </a:lnTo>
                  <a:lnTo>
                    <a:pt x="225198" y="249347"/>
                  </a:lnTo>
                  <a:lnTo>
                    <a:pt x="225198" y="252073"/>
                  </a:lnTo>
                  <a:lnTo>
                    <a:pt x="222536" y="254735"/>
                  </a:lnTo>
                  <a:lnTo>
                    <a:pt x="222536" y="257397"/>
                  </a:lnTo>
                  <a:lnTo>
                    <a:pt x="219874" y="257397"/>
                  </a:lnTo>
                  <a:lnTo>
                    <a:pt x="219874" y="260122"/>
                  </a:lnTo>
                  <a:lnTo>
                    <a:pt x="219874" y="262785"/>
                  </a:lnTo>
                  <a:lnTo>
                    <a:pt x="219874" y="265446"/>
                  </a:lnTo>
                  <a:lnTo>
                    <a:pt x="217149" y="265446"/>
                  </a:lnTo>
                  <a:lnTo>
                    <a:pt x="217149" y="268108"/>
                  </a:lnTo>
                  <a:lnTo>
                    <a:pt x="214487" y="270834"/>
                  </a:lnTo>
                  <a:lnTo>
                    <a:pt x="214487" y="273496"/>
                  </a:lnTo>
                  <a:lnTo>
                    <a:pt x="214487" y="276158"/>
                  </a:lnTo>
                  <a:lnTo>
                    <a:pt x="214487" y="278884"/>
                  </a:lnTo>
                  <a:lnTo>
                    <a:pt x="214487" y="281546"/>
                  </a:lnTo>
                  <a:lnTo>
                    <a:pt x="214487" y="284208"/>
                  </a:lnTo>
                  <a:lnTo>
                    <a:pt x="217149" y="284208"/>
                  </a:lnTo>
                  <a:lnTo>
                    <a:pt x="217149" y="286933"/>
                  </a:lnTo>
                  <a:lnTo>
                    <a:pt x="219874" y="289595"/>
                  </a:lnTo>
                  <a:lnTo>
                    <a:pt x="219874" y="292257"/>
                  </a:lnTo>
                  <a:lnTo>
                    <a:pt x="222536" y="292257"/>
                  </a:lnTo>
                  <a:lnTo>
                    <a:pt x="222536" y="294919"/>
                  </a:lnTo>
                  <a:lnTo>
                    <a:pt x="219874" y="294919"/>
                  </a:lnTo>
                  <a:lnTo>
                    <a:pt x="219874" y="297645"/>
                  </a:lnTo>
                  <a:lnTo>
                    <a:pt x="219874" y="300307"/>
                  </a:lnTo>
                  <a:lnTo>
                    <a:pt x="217149" y="302969"/>
                  </a:lnTo>
                  <a:lnTo>
                    <a:pt x="217149" y="305694"/>
                  </a:lnTo>
                  <a:lnTo>
                    <a:pt x="214487" y="305694"/>
                  </a:lnTo>
                  <a:lnTo>
                    <a:pt x="214487" y="308357"/>
                  </a:lnTo>
                  <a:lnTo>
                    <a:pt x="211825" y="308357"/>
                  </a:lnTo>
                  <a:lnTo>
                    <a:pt x="209099" y="308357"/>
                  </a:lnTo>
                  <a:lnTo>
                    <a:pt x="206437" y="308357"/>
                  </a:lnTo>
                  <a:lnTo>
                    <a:pt x="206437" y="311019"/>
                  </a:lnTo>
                  <a:lnTo>
                    <a:pt x="206437" y="313744"/>
                  </a:lnTo>
                  <a:lnTo>
                    <a:pt x="203775" y="313744"/>
                  </a:lnTo>
                  <a:lnTo>
                    <a:pt x="201113" y="313744"/>
                  </a:lnTo>
                  <a:lnTo>
                    <a:pt x="198388" y="313744"/>
                  </a:lnTo>
                  <a:lnTo>
                    <a:pt x="195726" y="313744"/>
                  </a:lnTo>
                  <a:lnTo>
                    <a:pt x="198388" y="316406"/>
                  </a:lnTo>
                  <a:lnTo>
                    <a:pt x="198388" y="319068"/>
                  </a:lnTo>
                  <a:lnTo>
                    <a:pt x="195726" y="319068"/>
                  </a:lnTo>
                  <a:lnTo>
                    <a:pt x="193064" y="319068"/>
                  </a:lnTo>
                  <a:lnTo>
                    <a:pt x="193064" y="321794"/>
                  </a:lnTo>
                  <a:lnTo>
                    <a:pt x="195726" y="321794"/>
                  </a:lnTo>
                  <a:lnTo>
                    <a:pt x="195726" y="324456"/>
                  </a:lnTo>
                  <a:lnTo>
                    <a:pt x="193064" y="324456"/>
                  </a:lnTo>
                  <a:lnTo>
                    <a:pt x="190338" y="324456"/>
                  </a:lnTo>
                  <a:lnTo>
                    <a:pt x="187676" y="324456"/>
                  </a:lnTo>
                  <a:lnTo>
                    <a:pt x="187676" y="327118"/>
                  </a:lnTo>
                  <a:lnTo>
                    <a:pt x="185014" y="327118"/>
                  </a:lnTo>
                  <a:lnTo>
                    <a:pt x="182288" y="327118"/>
                  </a:lnTo>
                  <a:lnTo>
                    <a:pt x="179626" y="327118"/>
                  </a:lnTo>
                  <a:lnTo>
                    <a:pt x="176964" y="327118"/>
                  </a:lnTo>
                  <a:lnTo>
                    <a:pt x="179626" y="327118"/>
                  </a:lnTo>
                  <a:lnTo>
                    <a:pt x="179626" y="329780"/>
                  </a:lnTo>
                  <a:lnTo>
                    <a:pt x="182288" y="329780"/>
                  </a:lnTo>
                  <a:lnTo>
                    <a:pt x="179626" y="329780"/>
                  </a:lnTo>
                  <a:lnTo>
                    <a:pt x="179626" y="332505"/>
                  </a:lnTo>
                  <a:lnTo>
                    <a:pt x="182288" y="332505"/>
                  </a:lnTo>
                  <a:lnTo>
                    <a:pt x="185014" y="332505"/>
                  </a:lnTo>
                  <a:lnTo>
                    <a:pt x="185014" y="335167"/>
                  </a:lnTo>
                  <a:lnTo>
                    <a:pt x="182288" y="335167"/>
                  </a:lnTo>
                  <a:lnTo>
                    <a:pt x="182288" y="337829"/>
                  </a:lnTo>
                  <a:lnTo>
                    <a:pt x="182288" y="340555"/>
                  </a:lnTo>
                  <a:lnTo>
                    <a:pt x="179626" y="340555"/>
                  </a:lnTo>
                  <a:lnTo>
                    <a:pt x="179626" y="337829"/>
                  </a:lnTo>
                  <a:lnTo>
                    <a:pt x="179626" y="340555"/>
                  </a:lnTo>
                  <a:lnTo>
                    <a:pt x="179626" y="343217"/>
                  </a:lnTo>
                  <a:lnTo>
                    <a:pt x="179626" y="345879"/>
                  </a:lnTo>
                  <a:lnTo>
                    <a:pt x="176964" y="345879"/>
                  </a:lnTo>
                  <a:lnTo>
                    <a:pt x="176964" y="348604"/>
                  </a:lnTo>
                  <a:lnTo>
                    <a:pt x="176964" y="351266"/>
                  </a:lnTo>
                  <a:lnTo>
                    <a:pt x="179626" y="353929"/>
                  </a:lnTo>
                  <a:lnTo>
                    <a:pt x="182288" y="353929"/>
                  </a:lnTo>
                  <a:lnTo>
                    <a:pt x="182288" y="356591"/>
                  </a:lnTo>
                  <a:lnTo>
                    <a:pt x="179626" y="356591"/>
                  </a:lnTo>
                  <a:lnTo>
                    <a:pt x="176964" y="359316"/>
                  </a:lnTo>
                  <a:lnTo>
                    <a:pt x="174302" y="359316"/>
                  </a:lnTo>
                  <a:lnTo>
                    <a:pt x="171577" y="356591"/>
                  </a:lnTo>
                  <a:lnTo>
                    <a:pt x="168915" y="356591"/>
                  </a:lnTo>
                  <a:lnTo>
                    <a:pt x="171577" y="359316"/>
                  </a:lnTo>
                  <a:lnTo>
                    <a:pt x="171577" y="364640"/>
                  </a:lnTo>
                  <a:lnTo>
                    <a:pt x="171577" y="367366"/>
                  </a:lnTo>
                  <a:lnTo>
                    <a:pt x="171577" y="370028"/>
                  </a:lnTo>
                  <a:lnTo>
                    <a:pt x="171577" y="372690"/>
                  </a:lnTo>
                  <a:lnTo>
                    <a:pt x="171577" y="375415"/>
                  </a:lnTo>
                  <a:lnTo>
                    <a:pt x="171577" y="378078"/>
                  </a:lnTo>
                  <a:lnTo>
                    <a:pt x="171577" y="380739"/>
                  </a:lnTo>
                  <a:lnTo>
                    <a:pt x="174302" y="380739"/>
                  </a:lnTo>
                  <a:lnTo>
                    <a:pt x="174302" y="383401"/>
                  </a:lnTo>
                  <a:lnTo>
                    <a:pt x="174302" y="386127"/>
                  </a:lnTo>
                  <a:lnTo>
                    <a:pt x="171577" y="388789"/>
                  </a:lnTo>
                  <a:lnTo>
                    <a:pt x="190338" y="396839"/>
                  </a:lnTo>
                  <a:lnTo>
                    <a:pt x="201113" y="402226"/>
                  </a:lnTo>
                  <a:lnTo>
                    <a:pt x="211825" y="423650"/>
                  </a:lnTo>
                  <a:lnTo>
                    <a:pt x="209099" y="450460"/>
                  </a:lnTo>
                  <a:lnTo>
                    <a:pt x="168915" y="442411"/>
                  </a:lnTo>
                  <a:lnTo>
                    <a:pt x="142104" y="437087"/>
                  </a:lnTo>
                  <a:lnTo>
                    <a:pt x="142104" y="423650"/>
                  </a:lnTo>
                  <a:lnTo>
                    <a:pt x="142104" y="420987"/>
                  </a:lnTo>
                  <a:lnTo>
                    <a:pt x="142104" y="418262"/>
                  </a:lnTo>
                  <a:lnTo>
                    <a:pt x="142104" y="412938"/>
                  </a:lnTo>
                  <a:lnTo>
                    <a:pt x="142104" y="410276"/>
                  </a:lnTo>
                  <a:lnTo>
                    <a:pt x="142104" y="407550"/>
                  </a:lnTo>
                  <a:lnTo>
                    <a:pt x="142104" y="404888"/>
                  </a:lnTo>
                  <a:lnTo>
                    <a:pt x="142104" y="402226"/>
                  </a:lnTo>
                  <a:lnTo>
                    <a:pt x="144766" y="399500"/>
                  </a:lnTo>
                  <a:lnTo>
                    <a:pt x="144766" y="388789"/>
                  </a:lnTo>
                  <a:lnTo>
                    <a:pt x="126005" y="356591"/>
                  </a:lnTo>
                  <a:lnTo>
                    <a:pt x="131392" y="348604"/>
                  </a:lnTo>
                  <a:lnTo>
                    <a:pt x="131392" y="345879"/>
                  </a:lnTo>
                  <a:lnTo>
                    <a:pt x="131392" y="343217"/>
                  </a:lnTo>
                  <a:lnTo>
                    <a:pt x="134054" y="343217"/>
                  </a:lnTo>
                  <a:lnTo>
                    <a:pt x="134054" y="340555"/>
                  </a:lnTo>
                  <a:lnTo>
                    <a:pt x="136716" y="340555"/>
                  </a:lnTo>
                  <a:lnTo>
                    <a:pt x="136716" y="337829"/>
                  </a:lnTo>
                  <a:lnTo>
                    <a:pt x="139442" y="337829"/>
                  </a:lnTo>
                  <a:lnTo>
                    <a:pt x="139442" y="335167"/>
                  </a:lnTo>
                  <a:lnTo>
                    <a:pt x="136716" y="335167"/>
                  </a:lnTo>
                  <a:lnTo>
                    <a:pt x="134054" y="332505"/>
                  </a:lnTo>
                  <a:lnTo>
                    <a:pt x="134054" y="329780"/>
                  </a:lnTo>
                  <a:lnTo>
                    <a:pt x="134054" y="327118"/>
                  </a:lnTo>
                  <a:lnTo>
                    <a:pt x="134054" y="324456"/>
                  </a:lnTo>
                  <a:lnTo>
                    <a:pt x="131392" y="324456"/>
                  </a:lnTo>
                  <a:lnTo>
                    <a:pt x="131392" y="321794"/>
                  </a:lnTo>
                  <a:lnTo>
                    <a:pt x="131392" y="319068"/>
                  </a:lnTo>
                  <a:lnTo>
                    <a:pt x="131392" y="316406"/>
                  </a:lnTo>
                  <a:lnTo>
                    <a:pt x="128667" y="316406"/>
                  </a:lnTo>
                  <a:lnTo>
                    <a:pt x="128667" y="313744"/>
                  </a:lnTo>
                  <a:lnTo>
                    <a:pt x="128667" y="311019"/>
                  </a:lnTo>
                  <a:lnTo>
                    <a:pt x="128667" y="308357"/>
                  </a:lnTo>
                  <a:lnTo>
                    <a:pt x="128667" y="305694"/>
                  </a:lnTo>
                  <a:lnTo>
                    <a:pt x="126005" y="305694"/>
                  </a:lnTo>
                  <a:lnTo>
                    <a:pt x="126005" y="302969"/>
                  </a:lnTo>
                  <a:lnTo>
                    <a:pt x="123343" y="302969"/>
                  </a:lnTo>
                  <a:lnTo>
                    <a:pt x="123343" y="300307"/>
                  </a:lnTo>
                  <a:lnTo>
                    <a:pt x="123343" y="297645"/>
                  </a:lnTo>
                  <a:lnTo>
                    <a:pt x="120617" y="294919"/>
                  </a:lnTo>
                  <a:lnTo>
                    <a:pt x="120617" y="292257"/>
                  </a:lnTo>
                  <a:lnTo>
                    <a:pt x="120617" y="289595"/>
                  </a:lnTo>
                  <a:lnTo>
                    <a:pt x="120617" y="286933"/>
                  </a:lnTo>
                  <a:lnTo>
                    <a:pt x="120617" y="284208"/>
                  </a:lnTo>
                  <a:lnTo>
                    <a:pt x="120617" y="276158"/>
                  </a:lnTo>
                  <a:lnTo>
                    <a:pt x="120617" y="270834"/>
                  </a:lnTo>
                  <a:lnTo>
                    <a:pt x="117955" y="268108"/>
                  </a:lnTo>
                  <a:lnTo>
                    <a:pt x="117955" y="265446"/>
                  </a:lnTo>
                  <a:lnTo>
                    <a:pt x="117955" y="262785"/>
                  </a:lnTo>
                  <a:lnTo>
                    <a:pt x="117955" y="260122"/>
                  </a:lnTo>
                  <a:lnTo>
                    <a:pt x="117955" y="257397"/>
                  </a:lnTo>
                  <a:lnTo>
                    <a:pt x="117955" y="254735"/>
                  </a:lnTo>
                  <a:lnTo>
                    <a:pt x="115293" y="254735"/>
                  </a:lnTo>
                  <a:lnTo>
                    <a:pt x="115293" y="252073"/>
                  </a:lnTo>
                  <a:lnTo>
                    <a:pt x="115293" y="249347"/>
                  </a:lnTo>
                  <a:lnTo>
                    <a:pt x="115293" y="246685"/>
                  </a:lnTo>
                  <a:lnTo>
                    <a:pt x="115293" y="244023"/>
                  </a:lnTo>
                  <a:lnTo>
                    <a:pt x="112631" y="238636"/>
                  </a:lnTo>
                  <a:lnTo>
                    <a:pt x="115293" y="238636"/>
                  </a:lnTo>
                  <a:lnTo>
                    <a:pt x="115293" y="235974"/>
                  </a:lnTo>
                  <a:lnTo>
                    <a:pt x="115293" y="233311"/>
                  </a:lnTo>
                  <a:lnTo>
                    <a:pt x="115293" y="230586"/>
                  </a:lnTo>
                  <a:lnTo>
                    <a:pt x="115293" y="227924"/>
                  </a:lnTo>
                  <a:lnTo>
                    <a:pt x="117955" y="225262"/>
                  </a:lnTo>
                  <a:lnTo>
                    <a:pt x="117955" y="222536"/>
                  </a:lnTo>
                  <a:lnTo>
                    <a:pt x="115293" y="222536"/>
                  </a:lnTo>
                  <a:lnTo>
                    <a:pt x="115293" y="219874"/>
                  </a:lnTo>
                  <a:lnTo>
                    <a:pt x="112631" y="219874"/>
                  </a:lnTo>
                  <a:lnTo>
                    <a:pt x="109905" y="217212"/>
                  </a:lnTo>
                  <a:lnTo>
                    <a:pt x="107243" y="219874"/>
                  </a:lnTo>
                  <a:lnTo>
                    <a:pt x="104581" y="219874"/>
                  </a:lnTo>
                  <a:lnTo>
                    <a:pt x="101856" y="219874"/>
                  </a:lnTo>
                  <a:lnTo>
                    <a:pt x="99194" y="219874"/>
                  </a:lnTo>
                  <a:lnTo>
                    <a:pt x="99194" y="222536"/>
                  </a:lnTo>
                  <a:lnTo>
                    <a:pt x="96532" y="222536"/>
                  </a:lnTo>
                  <a:lnTo>
                    <a:pt x="93806" y="225262"/>
                  </a:lnTo>
                  <a:lnTo>
                    <a:pt x="91144" y="225262"/>
                  </a:lnTo>
                  <a:lnTo>
                    <a:pt x="88482" y="225262"/>
                  </a:lnTo>
                  <a:lnTo>
                    <a:pt x="85820" y="225262"/>
                  </a:lnTo>
                  <a:lnTo>
                    <a:pt x="83095" y="227924"/>
                  </a:lnTo>
                  <a:lnTo>
                    <a:pt x="80433" y="230586"/>
                  </a:lnTo>
                  <a:lnTo>
                    <a:pt x="77771" y="230586"/>
                  </a:lnTo>
                  <a:lnTo>
                    <a:pt x="75045" y="233311"/>
                  </a:lnTo>
                  <a:lnTo>
                    <a:pt x="72383" y="233311"/>
                  </a:lnTo>
                  <a:lnTo>
                    <a:pt x="69721" y="233311"/>
                  </a:lnTo>
                  <a:lnTo>
                    <a:pt x="66995" y="235974"/>
                  </a:lnTo>
                  <a:lnTo>
                    <a:pt x="64333" y="235974"/>
                  </a:lnTo>
                  <a:lnTo>
                    <a:pt x="61671" y="238636"/>
                  </a:lnTo>
                  <a:lnTo>
                    <a:pt x="59009" y="241298"/>
                  </a:lnTo>
                  <a:lnTo>
                    <a:pt x="56284" y="246685"/>
                  </a:lnTo>
                  <a:lnTo>
                    <a:pt x="48234" y="254735"/>
                  </a:lnTo>
                  <a:lnTo>
                    <a:pt x="40185" y="262785"/>
                  </a:lnTo>
                  <a:lnTo>
                    <a:pt x="42910" y="260122"/>
                  </a:lnTo>
                  <a:lnTo>
                    <a:pt x="45572" y="252073"/>
                  </a:lnTo>
                  <a:lnTo>
                    <a:pt x="45572" y="249347"/>
                  </a:lnTo>
                  <a:lnTo>
                    <a:pt x="45572" y="246685"/>
                  </a:lnTo>
                  <a:lnTo>
                    <a:pt x="42910" y="246685"/>
                  </a:lnTo>
                  <a:lnTo>
                    <a:pt x="42910" y="244023"/>
                  </a:lnTo>
                  <a:lnTo>
                    <a:pt x="40185" y="244023"/>
                  </a:lnTo>
                  <a:lnTo>
                    <a:pt x="40185" y="241298"/>
                  </a:lnTo>
                  <a:lnTo>
                    <a:pt x="40185" y="238636"/>
                  </a:lnTo>
                  <a:lnTo>
                    <a:pt x="42910" y="235974"/>
                  </a:lnTo>
                  <a:lnTo>
                    <a:pt x="42910" y="233311"/>
                  </a:lnTo>
                  <a:lnTo>
                    <a:pt x="42910" y="230586"/>
                  </a:lnTo>
                  <a:lnTo>
                    <a:pt x="40185" y="227924"/>
                  </a:lnTo>
                  <a:lnTo>
                    <a:pt x="40185" y="225262"/>
                  </a:lnTo>
                  <a:lnTo>
                    <a:pt x="42910" y="225262"/>
                  </a:lnTo>
                  <a:lnTo>
                    <a:pt x="42910" y="222536"/>
                  </a:lnTo>
                  <a:lnTo>
                    <a:pt x="42910" y="219874"/>
                  </a:lnTo>
                  <a:lnTo>
                    <a:pt x="40185" y="217212"/>
                  </a:lnTo>
                  <a:lnTo>
                    <a:pt x="40185" y="214487"/>
                  </a:lnTo>
                  <a:lnTo>
                    <a:pt x="37523" y="214487"/>
                  </a:lnTo>
                  <a:lnTo>
                    <a:pt x="34860" y="214487"/>
                  </a:lnTo>
                  <a:lnTo>
                    <a:pt x="34860" y="211825"/>
                  </a:lnTo>
                  <a:lnTo>
                    <a:pt x="34860" y="209163"/>
                  </a:lnTo>
                  <a:lnTo>
                    <a:pt x="32198" y="209163"/>
                  </a:lnTo>
                  <a:lnTo>
                    <a:pt x="32198" y="206437"/>
                  </a:lnTo>
                  <a:lnTo>
                    <a:pt x="32198" y="203775"/>
                  </a:lnTo>
                  <a:lnTo>
                    <a:pt x="29473" y="203775"/>
                  </a:lnTo>
                  <a:lnTo>
                    <a:pt x="29473" y="201113"/>
                  </a:lnTo>
                  <a:lnTo>
                    <a:pt x="26811" y="198451"/>
                  </a:lnTo>
                  <a:lnTo>
                    <a:pt x="26811" y="195726"/>
                  </a:lnTo>
                  <a:lnTo>
                    <a:pt x="24149" y="195726"/>
                  </a:lnTo>
                  <a:lnTo>
                    <a:pt x="21423" y="195726"/>
                  </a:lnTo>
                  <a:lnTo>
                    <a:pt x="18761" y="195726"/>
                  </a:lnTo>
                  <a:lnTo>
                    <a:pt x="18761" y="193063"/>
                  </a:lnTo>
                  <a:lnTo>
                    <a:pt x="16099" y="193063"/>
                  </a:lnTo>
                  <a:lnTo>
                    <a:pt x="16099" y="190401"/>
                  </a:lnTo>
                  <a:lnTo>
                    <a:pt x="13374" y="190401"/>
                  </a:lnTo>
                  <a:lnTo>
                    <a:pt x="10712" y="187676"/>
                  </a:lnTo>
                  <a:lnTo>
                    <a:pt x="8050" y="187676"/>
                  </a:lnTo>
                  <a:lnTo>
                    <a:pt x="0" y="185014"/>
                  </a:lnTo>
                  <a:lnTo>
                    <a:pt x="0" y="18501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7" name="Freeform: Shape 76">
              <a:extLst>
                <a:ext uri="{FF2B5EF4-FFF2-40B4-BE49-F238E27FC236}">
                  <a16:creationId xmlns:a16="http://schemas.microsoft.com/office/drawing/2014/main" id="{89423137-978E-BD7E-774C-D291B2A5A551}"/>
                </a:ext>
              </a:extLst>
            </p:cNvPr>
            <p:cNvSpPr/>
            <p:nvPr/>
          </p:nvSpPr>
          <p:spPr>
            <a:xfrm>
              <a:off x="2344382" y="3138644"/>
              <a:ext cx="174302" cy="257396"/>
            </a:xfrm>
            <a:custGeom>
              <a:avLst/>
              <a:gdLst>
                <a:gd name="connsiteX0" fmla="*/ 21423 w 174302"/>
                <a:gd name="connsiteY0" fmla="*/ 257397 h 257396"/>
                <a:gd name="connsiteX1" fmla="*/ 2662 w 174302"/>
                <a:gd name="connsiteY1" fmla="*/ 249347 h 257396"/>
                <a:gd name="connsiteX2" fmla="*/ 5387 w 174302"/>
                <a:gd name="connsiteY2" fmla="*/ 246685 h 257396"/>
                <a:gd name="connsiteX3" fmla="*/ 5387 w 174302"/>
                <a:gd name="connsiteY3" fmla="*/ 243960 h 257396"/>
                <a:gd name="connsiteX4" fmla="*/ 5387 w 174302"/>
                <a:gd name="connsiteY4" fmla="*/ 241298 h 257396"/>
                <a:gd name="connsiteX5" fmla="*/ 2662 w 174302"/>
                <a:gd name="connsiteY5" fmla="*/ 241298 h 257396"/>
                <a:gd name="connsiteX6" fmla="*/ 2662 w 174302"/>
                <a:gd name="connsiteY6" fmla="*/ 238636 h 257396"/>
                <a:gd name="connsiteX7" fmla="*/ 2662 w 174302"/>
                <a:gd name="connsiteY7" fmla="*/ 235973 h 257396"/>
                <a:gd name="connsiteX8" fmla="*/ 2662 w 174302"/>
                <a:gd name="connsiteY8" fmla="*/ 233248 h 257396"/>
                <a:gd name="connsiteX9" fmla="*/ 2662 w 174302"/>
                <a:gd name="connsiteY9" fmla="*/ 230586 h 257396"/>
                <a:gd name="connsiteX10" fmla="*/ 2662 w 174302"/>
                <a:gd name="connsiteY10" fmla="*/ 227924 h 257396"/>
                <a:gd name="connsiteX11" fmla="*/ 2662 w 174302"/>
                <a:gd name="connsiteY11" fmla="*/ 225198 h 257396"/>
                <a:gd name="connsiteX12" fmla="*/ 2662 w 174302"/>
                <a:gd name="connsiteY12" fmla="*/ 219874 h 257396"/>
                <a:gd name="connsiteX13" fmla="*/ 0 w 174302"/>
                <a:gd name="connsiteY13" fmla="*/ 217149 h 257396"/>
                <a:gd name="connsiteX14" fmla="*/ 2662 w 174302"/>
                <a:gd name="connsiteY14" fmla="*/ 217149 h 257396"/>
                <a:gd name="connsiteX15" fmla="*/ 5387 w 174302"/>
                <a:gd name="connsiteY15" fmla="*/ 219874 h 257396"/>
                <a:gd name="connsiteX16" fmla="*/ 8050 w 174302"/>
                <a:gd name="connsiteY16" fmla="*/ 219874 h 257396"/>
                <a:gd name="connsiteX17" fmla="*/ 10712 w 174302"/>
                <a:gd name="connsiteY17" fmla="*/ 217149 h 257396"/>
                <a:gd name="connsiteX18" fmla="*/ 13374 w 174302"/>
                <a:gd name="connsiteY18" fmla="*/ 217149 h 257396"/>
                <a:gd name="connsiteX19" fmla="*/ 13374 w 174302"/>
                <a:gd name="connsiteY19" fmla="*/ 214487 h 257396"/>
                <a:gd name="connsiteX20" fmla="*/ 10712 w 174302"/>
                <a:gd name="connsiteY20" fmla="*/ 214487 h 257396"/>
                <a:gd name="connsiteX21" fmla="*/ 8050 w 174302"/>
                <a:gd name="connsiteY21" fmla="*/ 211825 h 257396"/>
                <a:gd name="connsiteX22" fmla="*/ 8050 w 174302"/>
                <a:gd name="connsiteY22" fmla="*/ 209163 h 257396"/>
                <a:gd name="connsiteX23" fmla="*/ 8050 w 174302"/>
                <a:gd name="connsiteY23" fmla="*/ 206437 h 257396"/>
                <a:gd name="connsiteX24" fmla="*/ 10712 w 174302"/>
                <a:gd name="connsiteY24" fmla="*/ 206437 h 257396"/>
                <a:gd name="connsiteX25" fmla="*/ 10712 w 174302"/>
                <a:gd name="connsiteY25" fmla="*/ 203775 h 257396"/>
                <a:gd name="connsiteX26" fmla="*/ 10712 w 174302"/>
                <a:gd name="connsiteY26" fmla="*/ 201113 h 257396"/>
                <a:gd name="connsiteX27" fmla="*/ 10712 w 174302"/>
                <a:gd name="connsiteY27" fmla="*/ 198388 h 257396"/>
                <a:gd name="connsiteX28" fmla="*/ 10712 w 174302"/>
                <a:gd name="connsiteY28" fmla="*/ 201113 h 257396"/>
                <a:gd name="connsiteX29" fmla="*/ 13374 w 174302"/>
                <a:gd name="connsiteY29" fmla="*/ 201113 h 257396"/>
                <a:gd name="connsiteX30" fmla="*/ 13374 w 174302"/>
                <a:gd name="connsiteY30" fmla="*/ 198388 h 257396"/>
                <a:gd name="connsiteX31" fmla="*/ 13374 w 174302"/>
                <a:gd name="connsiteY31" fmla="*/ 195726 h 257396"/>
                <a:gd name="connsiteX32" fmla="*/ 16099 w 174302"/>
                <a:gd name="connsiteY32" fmla="*/ 195726 h 257396"/>
                <a:gd name="connsiteX33" fmla="*/ 16099 w 174302"/>
                <a:gd name="connsiteY33" fmla="*/ 193064 h 257396"/>
                <a:gd name="connsiteX34" fmla="*/ 13374 w 174302"/>
                <a:gd name="connsiteY34" fmla="*/ 193064 h 257396"/>
                <a:gd name="connsiteX35" fmla="*/ 10712 w 174302"/>
                <a:gd name="connsiteY35" fmla="*/ 193064 h 257396"/>
                <a:gd name="connsiteX36" fmla="*/ 10712 w 174302"/>
                <a:gd name="connsiteY36" fmla="*/ 190338 h 257396"/>
                <a:gd name="connsiteX37" fmla="*/ 13374 w 174302"/>
                <a:gd name="connsiteY37" fmla="*/ 190338 h 257396"/>
                <a:gd name="connsiteX38" fmla="*/ 10712 w 174302"/>
                <a:gd name="connsiteY38" fmla="*/ 190338 h 257396"/>
                <a:gd name="connsiteX39" fmla="*/ 10712 w 174302"/>
                <a:gd name="connsiteY39" fmla="*/ 187676 h 257396"/>
                <a:gd name="connsiteX40" fmla="*/ 8050 w 174302"/>
                <a:gd name="connsiteY40" fmla="*/ 187676 h 257396"/>
                <a:gd name="connsiteX41" fmla="*/ 10712 w 174302"/>
                <a:gd name="connsiteY41" fmla="*/ 187676 h 257396"/>
                <a:gd name="connsiteX42" fmla="*/ 13374 w 174302"/>
                <a:gd name="connsiteY42" fmla="*/ 187676 h 257396"/>
                <a:gd name="connsiteX43" fmla="*/ 16099 w 174302"/>
                <a:gd name="connsiteY43" fmla="*/ 187676 h 257396"/>
                <a:gd name="connsiteX44" fmla="*/ 18761 w 174302"/>
                <a:gd name="connsiteY44" fmla="*/ 187676 h 257396"/>
                <a:gd name="connsiteX45" fmla="*/ 18761 w 174302"/>
                <a:gd name="connsiteY45" fmla="*/ 185014 h 257396"/>
                <a:gd name="connsiteX46" fmla="*/ 21423 w 174302"/>
                <a:gd name="connsiteY46" fmla="*/ 185014 h 257396"/>
                <a:gd name="connsiteX47" fmla="*/ 24149 w 174302"/>
                <a:gd name="connsiteY47" fmla="*/ 185014 h 257396"/>
                <a:gd name="connsiteX48" fmla="*/ 26811 w 174302"/>
                <a:gd name="connsiteY48" fmla="*/ 185014 h 257396"/>
                <a:gd name="connsiteX49" fmla="*/ 26811 w 174302"/>
                <a:gd name="connsiteY49" fmla="*/ 182352 h 257396"/>
                <a:gd name="connsiteX50" fmla="*/ 24149 w 174302"/>
                <a:gd name="connsiteY50" fmla="*/ 182352 h 257396"/>
                <a:gd name="connsiteX51" fmla="*/ 24149 w 174302"/>
                <a:gd name="connsiteY51" fmla="*/ 179627 h 257396"/>
                <a:gd name="connsiteX52" fmla="*/ 26811 w 174302"/>
                <a:gd name="connsiteY52" fmla="*/ 179627 h 257396"/>
                <a:gd name="connsiteX53" fmla="*/ 29473 w 174302"/>
                <a:gd name="connsiteY53" fmla="*/ 179627 h 257396"/>
                <a:gd name="connsiteX54" fmla="*/ 29473 w 174302"/>
                <a:gd name="connsiteY54" fmla="*/ 176964 h 257396"/>
                <a:gd name="connsiteX55" fmla="*/ 26811 w 174302"/>
                <a:gd name="connsiteY55" fmla="*/ 174302 h 257396"/>
                <a:gd name="connsiteX56" fmla="*/ 29473 w 174302"/>
                <a:gd name="connsiteY56" fmla="*/ 174302 h 257396"/>
                <a:gd name="connsiteX57" fmla="*/ 32198 w 174302"/>
                <a:gd name="connsiteY57" fmla="*/ 174302 h 257396"/>
                <a:gd name="connsiteX58" fmla="*/ 34860 w 174302"/>
                <a:gd name="connsiteY58" fmla="*/ 174302 h 257396"/>
                <a:gd name="connsiteX59" fmla="*/ 37523 w 174302"/>
                <a:gd name="connsiteY59" fmla="*/ 174302 h 257396"/>
                <a:gd name="connsiteX60" fmla="*/ 37523 w 174302"/>
                <a:gd name="connsiteY60" fmla="*/ 171577 h 257396"/>
                <a:gd name="connsiteX61" fmla="*/ 37523 w 174302"/>
                <a:gd name="connsiteY61" fmla="*/ 168915 h 257396"/>
                <a:gd name="connsiteX62" fmla="*/ 40185 w 174302"/>
                <a:gd name="connsiteY62" fmla="*/ 168915 h 257396"/>
                <a:gd name="connsiteX63" fmla="*/ 42910 w 174302"/>
                <a:gd name="connsiteY63" fmla="*/ 168915 h 257396"/>
                <a:gd name="connsiteX64" fmla="*/ 45572 w 174302"/>
                <a:gd name="connsiteY64" fmla="*/ 168915 h 257396"/>
                <a:gd name="connsiteX65" fmla="*/ 45572 w 174302"/>
                <a:gd name="connsiteY65" fmla="*/ 166253 h 257396"/>
                <a:gd name="connsiteX66" fmla="*/ 48234 w 174302"/>
                <a:gd name="connsiteY66" fmla="*/ 166253 h 257396"/>
                <a:gd name="connsiteX67" fmla="*/ 48234 w 174302"/>
                <a:gd name="connsiteY67" fmla="*/ 163527 h 257396"/>
                <a:gd name="connsiteX68" fmla="*/ 50960 w 174302"/>
                <a:gd name="connsiteY68" fmla="*/ 160865 h 257396"/>
                <a:gd name="connsiteX69" fmla="*/ 50960 w 174302"/>
                <a:gd name="connsiteY69" fmla="*/ 158203 h 257396"/>
                <a:gd name="connsiteX70" fmla="*/ 50960 w 174302"/>
                <a:gd name="connsiteY70" fmla="*/ 155477 h 257396"/>
                <a:gd name="connsiteX71" fmla="*/ 53622 w 174302"/>
                <a:gd name="connsiteY71" fmla="*/ 155477 h 257396"/>
                <a:gd name="connsiteX72" fmla="*/ 53622 w 174302"/>
                <a:gd name="connsiteY72" fmla="*/ 152815 h 257396"/>
                <a:gd name="connsiteX73" fmla="*/ 50960 w 174302"/>
                <a:gd name="connsiteY73" fmla="*/ 152815 h 257396"/>
                <a:gd name="connsiteX74" fmla="*/ 50960 w 174302"/>
                <a:gd name="connsiteY74" fmla="*/ 150153 h 257396"/>
                <a:gd name="connsiteX75" fmla="*/ 48234 w 174302"/>
                <a:gd name="connsiteY75" fmla="*/ 147491 h 257396"/>
                <a:gd name="connsiteX76" fmla="*/ 48234 w 174302"/>
                <a:gd name="connsiteY76" fmla="*/ 144766 h 257396"/>
                <a:gd name="connsiteX77" fmla="*/ 45572 w 174302"/>
                <a:gd name="connsiteY77" fmla="*/ 144766 h 257396"/>
                <a:gd name="connsiteX78" fmla="*/ 45572 w 174302"/>
                <a:gd name="connsiteY78" fmla="*/ 142104 h 257396"/>
                <a:gd name="connsiteX79" fmla="*/ 45572 w 174302"/>
                <a:gd name="connsiteY79" fmla="*/ 139442 h 257396"/>
                <a:gd name="connsiteX80" fmla="*/ 45572 w 174302"/>
                <a:gd name="connsiteY80" fmla="*/ 136716 h 257396"/>
                <a:gd name="connsiteX81" fmla="*/ 45572 w 174302"/>
                <a:gd name="connsiteY81" fmla="*/ 134054 h 257396"/>
                <a:gd name="connsiteX82" fmla="*/ 45572 w 174302"/>
                <a:gd name="connsiteY82" fmla="*/ 131392 h 257396"/>
                <a:gd name="connsiteX83" fmla="*/ 48234 w 174302"/>
                <a:gd name="connsiteY83" fmla="*/ 128667 h 257396"/>
                <a:gd name="connsiteX84" fmla="*/ 48234 w 174302"/>
                <a:gd name="connsiteY84" fmla="*/ 126005 h 257396"/>
                <a:gd name="connsiteX85" fmla="*/ 50960 w 174302"/>
                <a:gd name="connsiteY85" fmla="*/ 126005 h 257396"/>
                <a:gd name="connsiteX86" fmla="*/ 50960 w 174302"/>
                <a:gd name="connsiteY86" fmla="*/ 123343 h 257396"/>
                <a:gd name="connsiteX87" fmla="*/ 50960 w 174302"/>
                <a:gd name="connsiteY87" fmla="*/ 120680 h 257396"/>
                <a:gd name="connsiteX88" fmla="*/ 50960 w 174302"/>
                <a:gd name="connsiteY88" fmla="*/ 117955 h 257396"/>
                <a:gd name="connsiteX89" fmla="*/ 53622 w 174302"/>
                <a:gd name="connsiteY89" fmla="*/ 117955 h 257396"/>
                <a:gd name="connsiteX90" fmla="*/ 53622 w 174302"/>
                <a:gd name="connsiteY90" fmla="*/ 115293 h 257396"/>
                <a:gd name="connsiteX91" fmla="*/ 56284 w 174302"/>
                <a:gd name="connsiteY91" fmla="*/ 112631 h 257396"/>
                <a:gd name="connsiteX92" fmla="*/ 56284 w 174302"/>
                <a:gd name="connsiteY92" fmla="*/ 109906 h 257396"/>
                <a:gd name="connsiteX93" fmla="*/ 53622 w 174302"/>
                <a:gd name="connsiteY93" fmla="*/ 107243 h 257396"/>
                <a:gd name="connsiteX94" fmla="*/ 56284 w 174302"/>
                <a:gd name="connsiteY94" fmla="*/ 104581 h 257396"/>
                <a:gd name="connsiteX95" fmla="*/ 56284 w 174302"/>
                <a:gd name="connsiteY95" fmla="*/ 101856 h 257396"/>
                <a:gd name="connsiteX96" fmla="*/ 59009 w 174302"/>
                <a:gd name="connsiteY96" fmla="*/ 101856 h 257396"/>
                <a:gd name="connsiteX97" fmla="*/ 59009 w 174302"/>
                <a:gd name="connsiteY97" fmla="*/ 99194 h 257396"/>
                <a:gd name="connsiteX98" fmla="*/ 59009 w 174302"/>
                <a:gd name="connsiteY98" fmla="*/ 96532 h 257396"/>
                <a:gd name="connsiteX99" fmla="*/ 61671 w 174302"/>
                <a:gd name="connsiteY99" fmla="*/ 96532 h 257396"/>
                <a:gd name="connsiteX100" fmla="*/ 61671 w 174302"/>
                <a:gd name="connsiteY100" fmla="*/ 93870 h 257396"/>
                <a:gd name="connsiteX101" fmla="*/ 61671 w 174302"/>
                <a:gd name="connsiteY101" fmla="*/ 91144 h 257396"/>
                <a:gd name="connsiteX102" fmla="*/ 61671 w 174302"/>
                <a:gd name="connsiteY102" fmla="*/ 88482 h 257396"/>
                <a:gd name="connsiteX103" fmla="*/ 64333 w 174302"/>
                <a:gd name="connsiteY103" fmla="*/ 88482 h 257396"/>
                <a:gd name="connsiteX104" fmla="*/ 64333 w 174302"/>
                <a:gd name="connsiteY104" fmla="*/ 85820 h 257396"/>
                <a:gd name="connsiteX105" fmla="*/ 64333 w 174302"/>
                <a:gd name="connsiteY105" fmla="*/ 83095 h 257396"/>
                <a:gd name="connsiteX106" fmla="*/ 61671 w 174302"/>
                <a:gd name="connsiteY106" fmla="*/ 83095 h 257396"/>
                <a:gd name="connsiteX107" fmla="*/ 61671 w 174302"/>
                <a:gd name="connsiteY107" fmla="*/ 80433 h 257396"/>
                <a:gd name="connsiteX108" fmla="*/ 64333 w 174302"/>
                <a:gd name="connsiteY108" fmla="*/ 77770 h 257396"/>
                <a:gd name="connsiteX109" fmla="*/ 64333 w 174302"/>
                <a:gd name="connsiteY109" fmla="*/ 75045 h 257396"/>
                <a:gd name="connsiteX110" fmla="*/ 64333 w 174302"/>
                <a:gd name="connsiteY110" fmla="*/ 72383 h 257396"/>
                <a:gd name="connsiteX111" fmla="*/ 66995 w 174302"/>
                <a:gd name="connsiteY111" fmla="*/ 72383 h 257396"/>
                <a:gd name="connsiteX112" fmla="*/ 69721 w 174302"/>
                <a:gd name="connsiteY112" fmla="*/ 72383 h 257396"/>
                <a:gd name="connsiteX113" fmla="*/ 69721 w 174302"/>
                <a:gd name="connsiteY113" fmla="*/ 69721 h 257396"/>
                <a:gd name="connsiteX114" fmla="*/ 69721 w 174302"/>
                <a:gd name="connsiteY114" fmla="*/ 66995 h 257396"/>
                <a:gd name="connsiteX115" fmla="*/ 72383 w 174302"/>
                <a:gd name="connsiteY115" fmla="*/ 66995 h 257396"/>
                <a:gd name="connsiteX116" fmla="*/ 72383 w 174302"/>
                <a:gd name="connsiteY116" fmla="*/ 64333 h 257396"/>
                <a:gd name="connsiteX117" fmla="*/ 72383 w 174302"/>
                <a:gd name="connsiteY117" fmla="*/ 61671 h 257396"/>
                <a:gd name="connsiteX118" fmla="*/ 69721 w 174302"/>
                <a:gd name="connsiteY118" fmla="*/ 59009 h 257396"/>
                <a:gd name="connsiteX119" fmla="*/ 69721 w 174302"/>
                <a:gd name="connsiteY119" fmla="*/ 56284 h 257396"/>
                <a:gd name="connsiteX120" fmla="*/ 72383 w 174302"/>
                <a:gd name="connsiteY120" fmla="*/ 56284 h 257396"/>
                <a:gd name="connsiteX121" fmla="*/ 75045 w 174302"/>
                <a:gd name="connsiteY121" fmla="*/ 56284 h 257396"/>
                <a:gd name="connsiteX122" fmla="*/ 75045 w 174302"/>
                <a:gd name="connsiteY122" fmla="*/ 53622 h 257396"/>
                <a:gd name="connsiteX123" fmla="*/ 77770 w 174302"/>
                <a:gd name="connsiteY123" fmla="*/ 53622 h 257396"/>
                <a:gd name="connsiteX124" fmla="*/ 77770 w 174302"/>
                <a:gd name="connsiteY124" fmla="*/ 50960 h 257396"/>
                <a:gd name="connsiteX125" fmla="*/ 77770 w 174302"/>
                <a:gd name="connsiteY125" fmla="*/ 48234 h 257396"/>
                <a:gd name="connsiteX126" fmla="*/ 77770 w 174302"/>
                <a:gd name="connsiteY126" fmla="*/ 45572 h 257396"/>
                <a:gd name="connsiteX127" fmla="*/ 75045 w 174302"/>
                <a:gd name="connsiteY127" fmla="*/ 42910 h 257396"/>
                <a:gd name="connsiteX128" fmla="*/ 75045 w 174302"/>
                <a:gd name="connsiteY128" fmla="*/ 40185 h 257396"/>
                <a:gd name="connsiteX129" fmla="*/ 75045 w 174302"/>
                <a:gd name="connsiteY129" fmla="*/ 37522 h 257396"/>
                <a:gd name="connsiteX130" fmla="*/ 75045 w 174302"/>
                <a:gd name="connsiteY130" fmla="*/ 34860 h 257396"/>
                <a:gd name="connsiteX131" fmla="*/ 77770 w 174302"/>
                <a:gd name="connsiteY131" fmla="*/ 34860 h 257396"/>
                <a:gd name="connsiteX132" fmla="*/ 77770 w 174302"/>
                <a:gd name="connsiteY132" fmla="*/ 32198 h 257396"/>
                <a:gd name="connsiteX133" fmla="*/ 77770 w 174302"/>
                <a:gd name="connsiteY133" fmla="*/ 29473 h 257396"/>
                <a:gd name="connsiteX134" fmla="*/ 80432 w 174302"/>
                <a:gd name="connsiteY134" fmla="*/ 29473 h 257396"/>
                <a:gd name="connsiteX135" fmla="*/ 83095 w 174302"/>
                <a:gd name="connsiteY135" fmla="*/ 26811 h 257396"/>
                <a:gd name="connsiteX136" fmla="*/ 83095 w 174302"/>
                <a:gd name="connsiteY136" fmla="*/ 24149 h 257396"/>
                <a:gd name="connsiteX137" fmla="*/ 83095 w 174302"/>
                <a:gd name="connsiteY137" fmla="*/ 21423 h 257396"/>
                <a:gd name="connsiteX138" fmla="*/ 83095 w 174302"/>
                <a:gd name="connsiteY138" fmla="*/ 18761 h 257396"/>
                <a:gd name="connsiteX139" fmla="*/ 85820 w 174302"/>
                <a:gd name="connsiteY139" fmla="*/ 18761 h 257396"/>
                <a:gd name="connsiteX140" fmla="*/ 88482 w 174302"/>
                <a:gd name="connsiteY140" fmla="*/ 18761 h 257396"/>
                <a:gd name="connsiteX141" fmla="*/ 88482 w 174302"/>
                <a:gd name="connsiteY141" fmla="*/ 16099 h 257396"/>
                <a:gd name="connsiteX142" fmla="*/ 88482 w 174302"/>
                <a:gd name="connsiteY142" fmla="*/ 13374 h 257396"/>
                <a:gd name="connsiteX143" fmla="*/ 91144 w 174302"/>
                <a:gd name="connsiteY143" fmla="*/ 13374 h 257396"/>
                <a:gd name="connsiteX144" fmla="*/ 91144 w 174302"/>
                <a:gd name="connsiteY144" fmla="*/ 10712 h 257396"/>
                <a:gd name="connsiteX145" fmla="*/ 88482 w 174302"/>
                <a:gd name="connsiteY145" fmla="*/ 10712 h 257396"/>
                <a:gd name="connsiteX146" fmla="*/ 88482 w 174302"/>
                <a:gd name="connsiteY146" fmla="*/ 8050 h 257396"/>
                <a:gd name="connsiteX147" fmla="*/ 85820 w 174302"/>
                <a:gd name="connsiteY147" fmla="*/ 8050 h 257396"/>
                <a:gd name="connsiteX148" fmla="*/ 83095 w 174302"/>
                <a:gd name="connsiteY148" fmla="*/ 5388 h 257396"/>
                <a:gd name="connsiteX149" fmla="*/ 85820 w 174302"/>
                <a:gd name="connsiteY149" fmla="*/ 5388 h 257396"/>
                <a:gd name="connsiteX150" fmla="*/ 85820 w 174302"/>
                <a:gd name="connsiteY150" fmla="*/ 2662 h 257396"/>
                <a:gd name="connsiteX151" fmla="*/ 88482 w 174302"/>
                <a:gd name="connsiteY151" fmla="*/ 0 h 257396"/>
                <a:gd name="connsiteX152" fmla="*/ 91144 w 174302"/>
                <a:gd name="connsiteY152" fmla="*/ 0 h 257396"/>
                <a:gd name="connsiteX153" fmla="*/ 93870 w 174302"/>
                <a:gd name="connsiteY153" fmla="*/ 0 h 257396"/>
                <a:gd name="connsiteX154" fmla="*/ 99194 w 174302"/>
                <a:gd name="connsiteY154" fmla="*/ 0 h 257396"/>
                <a:gd name="connsiteX155" fmla="*/ 101856 w 174302"/>
                <a:gd name="connsiteY155" fmla="*/ 0 h 257396"/>
                <a:gd name="connsiteX156" fmla="*/ 104581 w 174302"/>
                <a:gd name="connsiteY156" fmla="*/ 0 h 257396"/>
                <a:gd name="connsiteX157" fmla="*/ 107243 w 174302"/>
                <a:gd name="connsiteY157" fmla="*/ 0 h 257396"/>
                <a:gd name="connsiteX158" fmla="*/ 109905 w 174302"/>
                <a:gd name="connsiteY158" fmla="*/ 2662 h 257396"/>
                <a:gd name="connsiteX159" fmla="*/ 109905 w 174302"/>
                <a:gd name="connsiteY159" fmla="*/ 5388 h 257396"/>
                <a:gd name="connsiteX160" fmla="*/ 109905 w 174302"/>
                <a:gd name="connsiteY160" fmla="*/ 8050 h 257396"/>
                <a:gd name="connsiteX161" fmla="*/ 109905 w 174302"/>
                <a:gd name="connsiteY161" fmla="*/ 10712 h 257396"/>
                <a:gd name="connsiteX162" fmla="*/ 112631 w 174302"/>
                <a:gd name="connsiteY162" fmla="*/ 13374 h 257396"/>
                <a:gd name="connsiteX163" fmla="*/ 112631 w 174302"/>
                <a:gd name="connsiteY163" fmla="*/ 16099 h 257396"/>
                <a:gd name="connsiteX164" fmla="*/ 115293 w 174302"/>
                <a:gd name="connsiteY164" fmla="*/ 18761 h 257396"/>
                <a:gd name="connsiteX165" fmla="*/ 117955 w 174302"/>
                <a:gd name="connsiteY165" fmla="*/ 21423 h 257396"/>
                <a:gd name="connsiteX166" fmla="*/ 120680 w 174302"/>
                <a:gd name="connsiteY166" fmla="*/ 24149 h 257396"/>
                <a:gd name="connsiteX167" fmla="*/ 123343 w 174302"/>
                <a:gd name="connsiteY167" fmla="*/ 24149 h 257396"/>
                <a:gd name="connsiteX168" fmla="*/ 126005 w 174302"/>
                <a:gd name="connsiteY168" fmla="*/ 26811 h 257396"/>
                <a:gd name="connsiteX169" fmla="*/ 128667 w 174302"/>
                <a:gd name="connsiteY169" fmla="*/ 26811 h 257396"/>
                <a:gd name="connsiteX170" fmla="*/ 131392 w 174302"/>
                <a:gd name="connsiteY170" fmla="*/ 29473 h 257396"/>
                <a:gd name="connsiteX171" fmla="*/ 134054 w 174302"/>
                <a:gd name="connsiteY171" fmla="*/ 29473 h 257396"/>
                <a:gd name="connsiteX172" fmla="*/ 134054 w 174302"/>
                <a:gd name="connsiteY172" fmla="*/ 32198 h 257396"/>
                <a:gd name="connsiteX173" fmla="*/ 136716 w 174302"/>
                <a:gd name="connsiteY173" fmla="*/ 32198 h 257396"/>
                <a:gd name="connsiteX174" fmla="*/ 139442 w 174302"/>
                <a:gd name="connsiteY174" fmla="*/ 34860 h 257396"/>
                <a:gd name="connsiteX175" fmla="*/ 142104 w 174302"/>
                <a:gd name="connsiteY175" fmla="*/ 34860 h 257396"/>
                <a:gd name="connsiteX176" fmla="*/ 144766 w 174302"/>
                <a:gd name="connsiteY176" fmla="*/ 34860 h 257396"/>
                <a:gd name="connsiteX177" fmla="*/ 144766 w 174302"/>
                <a:gd name="connsiteY177" fmla="*/ 37522 h 257396"/>
                <a:gd name="connsiteX178" fmla="*/ 150153 w 174302"/>
                <a:gd name="connsiteY178" fmla="*/ 37522 h 257396"/>
                <a:gd name="connsiteX179" fmla="*/ 152816 w 174302"/>
                <a:gd name="connsiteY179" fmla="*/ 37522 h 257396"/>
                <a:gd name="connsiteX180" fmla="*/ 155478 w 174302"/>
                <a:gd name="connsiteY180" fmla="*/ 37522 h 257396"/>
                <a:gd name="connsiteX181" fmla="*/ 155478 w 174302"/>
                <a:gd name="connsiteY181" fmla="*/ 40185 h 257396"/>
                <a:gd name="connsiteX182" fmla="*/ 158203 w 174302"/>
                <a:gd name="connsiteY182" fmla="*/ 40185 h 257396"/>
                <a:gd name="connsiteX183" fmla="*/ 158203 w 174302"/>
                <a:gd name="connsiteY183" fmla="*/ 42910 h 257396"/>
                <a:gd name="connsiteX184" fmla="*/ 160865 w 174302"/>
                <a:gd name="connsiteY184" fmla="*/ 42910 h 257396"/>
                <a:gd name="connsiteX185" fmla="*/ 163527 w 174302"/>
                <a:gd name="connsiteY185" fmla="*/ 42910 h 257396"/>
                <a:gd name="connsiteX186" fmla="*/ 166253 w 174302"/>
                <a:gd name="connsiteY186" fmla="*/ 42910 h 257396"/>
                <a:gd name="connsiteX187" fmla="*/ 166253 w 174302"/>
                <a:gd name="connsiteY187" fmla="*/ 40185 h 257396"/>
                <a:gd name="connsiteX188" fmla="*/ 168915 w 174302"/>
                <a:gd name="connsiteY188" fmla="*/ 40185 h 257396"/>
                <a:gd name="connsiteX189" fmla="*/ 168915 w 174302"/>
                <a:gd name="connsiteY189" fmla="*/ 42910 h 257396"/>
                <a:gd name="connsiteX190" fmla="*/ 168915 w 174302"/>
                <a:gd name="connsiteY190" fmla="*/ 48234 h 257396"/>
                <a:gd name="connsiteX191" fmla="*/ 168915 w 174302"/>
                <a:gd name="connsiteY191" fmla="*/ 50960 h 257396"/>
                <a:gd name="connsiteX192" fmla="*/ 168915 w 174302"/>
                <a:gd name="connsiteY192" fmla="*/ 53622 h 257396"/>
                <a:gd name="connsiteX193" fmla="*/ 168915 w 174302"/>
                <a:gd name="connsiteY193" fmla="*/ 56284 h 257396"/>
                <a:gd name="connsiteX194" fmla="*/ 168915 w 174302"/>
                <a:gd name="connsiteY194" fmla="*/ 59009 h 257396"/>
                <a:gd name="connsiteX195" fmla="*/ 168915 w 174302"/>
                <a:gd name="connsiteY195" fmla="*/ 61671 h 257396"/>
                <a:gd name="connsiteX196" fmla="*/ 168915 w 174302"/>
                <a:gd name="connsiteY196" fmla="*/ 64333 h 257396"/>
                <a:gd name="connsiteX197" fmla="*/ 168915 w 174302"/>
                <a:gd name="connsiteY197" fmla="*/ 69721 h 257396"/>
                <a:gd name="connsiteX198" fmla="*/ 171577 w 174302"/>
                <a:gd name="connsiteY198" fmla="*/ 69721 h 257396"/>
                <a:gd name="connsiteX199" fmla="*/ 171577 w 174302"/>
                <a:gd name="connsiteY199" fmla="*/ 72383 h 257396"/>
                <a:gd name="connsiteX200" fmla="*/ 171577 w 174302"/>
                <a:gd name="connsiteY200" fmla="*/ 75045 h 257396"/>
                <a:gd name="connsiteX201" fmla="*/ 171577 w 174302"/>
                <a:gd name="connsiteY201" fmla="*/ 77770 h 257396"/>
                <a:gd name="connsiteX202" fmla="*/ 174302 w 174302"/>
                <a:gd name="connsiteY202" fmla="*/ 77770 h 257396"/>
                <a:gd name="connsiteX203" fmla="*/ 174302 w 174302"/>
                <a:gd name="connsiteY203" fmla="*/ 80433 h 257396"/>
                <a:gd name="connsiteX204" fmla="*/ 174302 w 174302"/>
                <a:gd name="connsiteY204" fmla="*/ 83095 h 257396"/>
                <a:gd name="connsiteX205" fmla="*/ 174302 w 174302"/>
                <a:gd name="connsiteY205" fmla="*/ 85820 h 257396"/>
                <a:gd name="connsiteX206" fmla="*/ 174302 w 174302"/>
                <a:gd name="connsiteY206" fmla="*/ 88482 h 257396"/>
                <a:gd name="connsiteX207" fmla="*/ 174302 w 174302"/>
                <a:gd name="connsiteY207" fmla="*/ 93870 h 257396"/>
                <a:gd name="connsiteX208" fmla="*/ 171577 w 174302"/>
                <a:gd name="connsiteY208" fmla="*/ 93870 h 257396"/>
                <a:gd name="connsiteX209" fmla="*/ 171577 w 174302"/>
                <a:gd name="connsiteY209" fmla="*/ 96532 h 257396"/>
                <a:gd name="connsiteX210" fmla="*/ 171577 w 174302"/>
                <a:gd name="connsiteY210" fmla="*/ 99194 h 257396"/>
                <a:gd name="connsiteX211" fmla="*/ 171577 w 174302"/>
                <a:gd name="connsiteY211" fmla="*/ 101856 h 257396"/>
                <a:gd name="connsiteX212" fmla="*/ 168915 w 174302"/>
                <a:gd name="connsiteY212" fmla="*/ 101856 h 257396"/>
                <a:gd name="connsiteX213" fmla="*/ 168915 w 174302"/>
                <a:gd name="connsiteY213" fmla="*/ 104581 h 257396"/>
                <a:gd name="connsiteX214" fmla="*/ 166253 w 174302"/>
                <a:gd name="connsiteY214" fmla="*/ 107243 h 257396"/>
                <a:gd name="connsiteX215" fmla="*/ 163527 w 174302"/>
                <a:gd name="connsiteY215" fmla="*/ 109906 h 257396"/>
                <a:gd name="connsiteX216" fmla="*/ 160865 w 174302"/>
                <a:gd name="connsiteY216" fmla="*/ 109906 h 257396"/>
                <a:gd name="connsiteX217" fmla="*/ 160865 w 174302"/>
                <a:gd name="connsiteY217" fmla="*/ 112631 h 257396"/>
                <a:gd name="connsiteX218" fmla="*/ 160865 w 174302"/>
                <a:gd name="connsiteY218" fmla="*/ 123343 h 257396"/>
                <a:gd name="connsiteX219" fmla="*/ 158203 w 174302"/>
                <a:gd name="connsiteY219" fmla="*/ 123343 h 257396"/>
                <a:gd name="connsiteX220" fmla="*/ 158203 w 174302"/>
                <a:gd name="connsiteY220" fmla="*/ 126005 h 257396"/>
                <a:gd name="connsiteX221" fmla="*/ 155478 w 174302"/>
                <a:gd name="connsiteY221" fmla="*/ 126005 h 257396"/>
                <a:gd name="connsiteX222" fmla="*/ 155478 w 174302"/>
                <a:gd name="connsiteY222" fmla="*/ 128667 h 257396"/>
                <a:gd name="connsiteX223" fmla="*/ 152816 w 174302"/>
                <a:gd name="connsiteY223" fmla="*/ 128667 h 257396"/>
                <a:gd name="connsiteX224" fmla="*/ 152816 w 174302"/>
                <a:gd name="connsiteY224" fmla="*/ 126005 h 257396"/>
                <a:gd name="connsiteX225" fmla="*/ 150153 w 174302"/>
                <a:gd name="connsiteY225" fmla="*/ 126005 h 257396"/>
                <a:gd name="connsiteX226" fmla="*/ 150153 w 174302"/>
                <a:gd name="connsiteY226" fmla="*/ 128667 h 257396"/>
                <a:gd name="connsiteX227" fmla="*/ 152816 w 174302"/>
                <a:gd name="connsiteY227" fmla="*/ 128667 h 257396"/>
                <a:gd name="connsiteX228" fmla="*/ 152816 w 174302"/>
                <a:gd name="connsiteY228" fmla="*/ 131392 h 257396"/>
                <a:gd name="connsiteX229" fmla="*/ 152816 w 174302"/>
                <a:gd name="connsiteY229" fmla="*/ 134054 h 257396"/>
                <a:gd name="connsiteX230" fmla="*/ 150153 w 174302"/>
                <a:gd name="connsiteY230" fmla="*/ 134054 h 257396"/>
                <a:gd name="connsiteX231" fmla="*/ 147491 w 174302"/>
                <a:gd name="connsiteY231" fmla="*/ 131392 h 257396"/>
                <a:gd name="connsiteX232" fmla="*/ 147491 w 174302"/>
                <a:gd name="connsiteY232" fmla="*/ 134054 h 257396"/>
                <a:gd name="connsiteX233" fmla="*/ 150153 w 174302"/>
                <a:gd name="connsiteY233" fmla="*/ 136716 h 257396"/>
                <a:gd name="connsiteX234" fmla="*/ 147491 w 174302"/>
                <a:gd name="connsiteY234" fmla="*/ 136716 h 257396"/>
                <a:gd name="connsiteX235" fmla="*/ 144766 w 174302"/>
                <a:gd name="connsiteY235" fmla="*/ 134054 h 257396"/>
                <a:gd name="connsiteX236" fmla="*/ 142104 w 174302"/>
                <a:gd name="connsiteY236" fmla="*/ 134054 h 257396"/>
                <a:gd name="connsiteX237" fmla="*/ 142104 w 174302"/>
                <a:gd name="connsiteY237" fmla="*/ 136716 h 257396"/>
                <a:gd name="connsiteX238" fmla="*/ 142104 w 174302"/>
                <a:gd name="connsiteY238" fmla="*/ 139442 h 257396"/>
                <a:gd name="connsiteX239" fmla="*/ 139442 w 174302"/>
                <a:gd name="connsiteY239" fmla="*/ 139442 h 257396"/>
                <a:gd name="connsiteX240" fmla="*/ 139442 w 174302"/>
                <a:gd name="connsiteY240" fmla="*/ 142104 h 257396"/>
                <a:gd name="connsiteX241" fmla="*/ 136716 w 174302"/>
                <a:gd name="connsiteY241" fmla="*/ 142104 h 257396"/>
                <a:gd name="connsiteX242" fmla="*/ 134054 w 174302"/>
                <a:gd name="connsiteY242" fmla="*/ 142104 h 257396"/>
                <a:gd name="connsiteX243" fmla="*/ 131392 w 174302"/>
                <a:gd name="connsiteY243" fmla="*/ 142104 h 257396"/>
                <a:gd name="connsiteX244" fmla="*/ 131392 w 174302"/>
                <a:gd name="connsiteY244" fmla="*/ 144766 h 257396"/>
                <a:gd name="connsiteX245" fmla="*/ 131392 w 174302"/>
                <a:gd name="connsiteY245" fmla="*/ 147491 h 257396"/>
                <a:gd name="connsiteX246" fmla="*/ 134054 w 174302"/>
                <a:gd name="connsiteY246" fmla="*/ 147491 h 257396"/>
                <a:gd name="connsiteX247" fmla="*/ 136716 w 174302"/>
                <a:gd name="connsiteY247" fmla="*/ 147491 h 257396"/>
                <a:gd name="connsiteX248" fmla="*/ 139442 w 174302"/>
                <a:gd name="connsiteY248" fmla="*/ 150153 h 257396"/>
                <a:gd name="connsiteX249" fmla="*/ 136716 w 174302"/>
                <a:gd name="connsiteY249" fmla="*/ 150153 h 257396"/>
                <a:gd name="connsiteX250" fmla="*/ 134054 w 174302"/>
                <a:gd name="connsiteY250" fmla="*/ 150153 h 257396"/>
                <a:gd name="connsiteX251" fmla="*/ 134054 w 174302"/>
                <a:gd name="connsiteY251" fmla="*/ 152815 h 257396"/>
                <a:gd name="connsiteX252" fmla="*/ 131392 w 174302"/>
                <a:gd name="connsiteY252" fmla="*/ 152815 h 257396"/>
                <a:gd name="connsiteX253" fmla="*/ 128667 w 174302"/>
                <a:gd name="connsiteY253" fmla="*/ 152815 h 257396"/>
                <a:gd name="connsiteX254" fmla="*/ 128667 w 174302"/>
                <a:gd name="connsiteY254" fmla="*/ 150153 h 257396"/>
                <a:gd name="connsiteX255" fmla="*/ 126005 w 174302"/>
                <a:gd name="connsiteY255" fmla="*/ 147491 h 257396"/>
                <a:gd name="connsiteX256" fmla="*/ 123343 w 174302"/>
                <a:gd name="connsiteY256" fmla="*/ 150153 h 257396"/>
                <a:gd name="connsiteX257" fmla="*/ 120680 w 174302"/>
                <a:gd name="connsiteY257" fmla="*/ 150153 h 257396"/>
                <a:gd name="connsiteX258" fmla="*/ 117955 w 174302"/>
                <a:gd name="connsiteY258" fmla="*/ 150153 h 257396"/>
                <a:gd name="connsiteX259" fmla="*/ 115293 w 174302"/>
                <a:gd name="connsiteY259" fmla="*/ 150153 h 257396"/>
                <a:gd name="connsiteX260" fmla="*/ 112631 w 174302"/>
                <a:gd name="connsiteY260" fmla="*/ 152815 h 257396"/>
                <a:gd name="connsiteX261" fmla="*/ 109905 w 174302"/>
                <a:gd name="connsiteY261" fmla="*/ 152815 h 257396"/>
                <a:gd name="connsiteX262" fmla="*/ 109905 w 174302"/>
                <a:gd name="connsiteY262" fmla="*/ 150153 h 257396"/>
                <a:gd name="connsiteX263" fmla="*/ 107243 w 174302"/>
                <a:gd name="connsiteY263" fmla="*/ 150153 h 257396"/>
                <a:gd name="connsiteX264" fmla="*/ 104581 w 174302"/>
                <a:gd name="connsiteY264" fmla="*/ 150153 h 257396"/>
                <a:gd name="connsiteX265" fmla="*/ 104581 w 174302"/>
                <a:gd name="connsiteY265" fmla="*/ 152815 h 257396"/>
                <a:gd name="connsiteX266" fmla="*/ 107243 w 174302"/>
                <a:gd name="connsiteY266" fmla="*/ 152815 h 257396"/>
                <a:gd name="connsiteX267" fmla="*/ 107243 w 174302"/>
                <a:gd name="connsiteY267" fmla="*/ 155477 h 257396"/>
                <a:gd name="connsiteX268" fmla="*/ 104581 w 174302"/>
                <a:gd name="connsiteY268" fmla="*/ 158203 h 257396"/>
                <a:gd name="connsiteX269" fmla="*/ 104581 w 174302"/>
                <a:gd name="connsiteY269" fmla="*/ 160865 h 257396"/>
                <a:gd name="connsiteX270" fmla="*/ 101856 w 174302"/>
                <a:gd name="connsiteY270" fmla="*/ 163527 h 257396"/>
                <a:gd name="connsiteX271" fmla="*/ 101856 w 174302"/>
                <a:gd name="connsiteY271" fmla="*/ 166253 h 257396"/>
                <a:gd name="connsiteX272" fmla="*/ 99194 w 174302"/>
                <a:gd name="connsiteY272" fmla="*/ 166253 h 257396"/>
                <a:gd name="connsiteX273" fmla="*/ 99194 w 174302"/>
                <a:gd name="connsiteY273" fmla="*/ 168915 h 257396"/>
                <a:gd name="connsiteX274" fmla="*/ 96532 w 174302"/>
                <a:gd name="connsiteY274" fmla="*/ 168915 h 257396"/>
                <a:gd name="connsiteX275" fmla="*/ 96532 w 174302"/>
                <a:gd name="connsiteY275" fmla="*/ 166253 h 257396"/>
                <a:gd name="connsiteX276" fmla="*/ 93870 w 174302"/>
                <a:gd name="connsiteY276" fmla="*/ 166253 h 257396"/>
                <a:gd name="connsiteX277" fmla="*/ 91144 w 174302"/>
                <a:gd name="connsiteY277" fmla="*/ 166253 h 257396"/>
                <a:gd name="connsiteX278" fmla="*/ 91144 w 174302"/>
                <a:gd name="connsiteY278" fmla="*/ 168915 h 257396"/>
                <a:gd name="connsiteX279" fmla="*/ 93870 w 174302"/>
                <a:gd name="connsiteY279" fmla="*/ 168915 h 257396"/>
                <a:gd name="connsiteX280" fmla="*/ 93870 w 174302"/>
                <a:gd name="connsiteY280" fmla="*/ 171577 h 257396"/>
                <a:gd name="connsiteX281" fmla="*/ 93870 w 174302"/>
                <a:gd name="connsiteY281" fmla="*/ 174302 h 257396"/>
                <a:gd name="connsiteX282" fmla="*/ 91144 w 174302"/>
                <a:gd name="connsiteY282" fmla="*/ 174302 h 257396"/>
                <a:gd name="connsiteX283" fmla="*/ 88482 w 174302"/>
                <a:gd name="connsiteY283" fmla="*/ 174302 h 257396"/>
                <a:gd name="connsiteX284" fmla="*/ 88482 w 174302"/>
                <a:gd name="connsiteY284" fmla="*/ 176964 h 257396"/>
                <a:gd name="connsiteX285" fmla="*/ 91144 w 174302"/>
                <a:gd name="connsiteY285" fmla="*/ 176964 h 257396"/>
                <a:gd name="connsiteX286" fmla="*/ 91144 w 174302"/>
                <a:gd name="connsiteY286" fmla="*/ 179627 h 257396"/>
                <a:gd name="connsiteX287" fmla="*/ 88482 w 174302"/>
                <a:gd name="connsiteY287" fmla="*/ 179627 h 257396"/>
                <a:gd name="connsiteX288" fmla="*/ 85820 w 174302"/>
                <a:gd name="connsiteY288" fmla="*/ 179627 h 257396"/>
                <a:gd name="connsiteX289" fmla="*/ 85820 w 174302"/>
                <a:gd name="connsiteY289" fmla="*/ 182352 h 257396"/>
                <a:gd name="connsiteX290" fmla="*/ 85820 w 174302"/>
                <a:gd name="connsiteY290" fmla="*/ 185014 h 257396"/>
                <a:gd name="connsiteX291" fmla="*/ 85820 w 174302"/>
                <a:gd name="connsiteY291" fmla="*/ 187676 h 257396"/>
                <a:gd name="connsiteX292" fmla="*/ 83095 w 174302"/>
                <a:gd name="connsiteY292" fmla="*/ 187676 h 257396"/>
                <a:gd name="connsiteX293" fmla="*/ 80432 w 174302"/>
                <a:gd name="connsiteY293" fmla="*/ 187676 h 257396"/>
                <a:gd name="connsiteX294" fmla="*/ 69721 w 174302"/>
                <a:gd name="connsiteY294" fmla="*/ 246685 h 257396"/>
                <a:gd name="connsiteX295" fmla="*/ 21423 w 174302"/>
                <a:gd name="connsiteY295" fmla="*/ 257397 h 257396"/>
                <a:gd name="connsiteX296" fmla="*/ 21423 w 174302"/>
                <a:gd name="connsiteY296" fmla="*/ 257397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74302" h="257396">
                  <a:moveTo>
                    <a:pt x="21423" y="257397"/>
                  </a:moveTo>
                  <a:lnTo>
                    <a:pt x="2662" y="249347"/>
                  </a:lnTo>
                  <a:lnTo>
                    <a:pt x="5387" y="246685"/>
                  </a:lnTo>
                  <a:lnTo>
                    <a:pt x="5387" y="243960"/>
                  </a:lnTo>
                  <a:lnTo>
                    <a:pt x="5387" y="241298"/>
                  </a:lnTo>
                  <a:lnTo>
                    <a:pt x="2662" y="241298"/>
                  </a:lnTo>
                  <a:lnTo>
                    <a:pt x="2662" y="238636"/>
                  </a:lnTo>
                  <a:lnTo>
                    <a:pt x="2662" y="235973"/>
                  </a:lnTo>
                  <a:lnTo>
                    <a:pt x="2662" y="233248"/>
                  </a:lnTo>
                  <a:lnTo>
                    <a:pt x="2662" y="230586"/>
                  </a:lnTo>
                  <a:lnTo>
                    <a:pt x="2662" y="227924"/>
                  </a:lnTo>
                  <a:lnTo>
                    <a:pt x="2662" y="225198"/>
                  </a:lnTo>
                  <a:lnTo>
                    <a:pt x="2662" y="219874"/>
                  </a:lnTo>
                  <a:lnTo>
                    <a:pt x="0" y="217149"/>
                  </a:lnTo>
                  <a:lnTo>
                    <a:pt x="2662" y="217149"/>
                  </a:lnTo>
                  <a:lnTo>
                    <a:pt x="5387" y="219874"/>
                  </a:lnTo>
                  <a:lnTo>
                    <a:pt x="8050" y="219874"/>
                  </a:lnTo>
                  <a:lnTo>
                    <a:pt x="10712" y="217149"/>
                  </a:lnTo>
                  <a:lnTo>
                    <a:pt x="13374" y="217149"/>
                  </a:lnTo>
                  <a:lnTo>
                    <a:pt x="13374" y="214487"/>
                  </a:lnTo>
                  <a:lnTo>
                    <a:pt x="10712" y="214487"/>
                  </a:lnTo>
                  <a:lnTo>
                    <a:pt x="8050" y="211825"/>
                  </a:lnTo>
                  <a:lnTo>
                    <a:pt x="8050" y="209163"/>
                  </a:lnTo>
                  <a:lnTo>
                    <a:pt x="8050" y="206437"/>
                  </a:lnTo>
                  <a:lnTo>
                    <a:pt x="10712" y="206437"/>
                  </a:lnTo>
                  <a:lnTo>
                    <a:pt x="10712" y="203775"/>
                  </a:lnTo>
                  <a:lnTo>
                    <a:pt x="10712" y="201113"/>
                  </a:lnTo>
                  <a:lnTo>
                    <a:pt x="10712" y="198388"/>
                  </a:lnTo>
                  <a:lnTo>
                    <a:pt x="10712" y="201113"/>
                  </a:lnTo>
                  <a:lnTo>
                    <a:pt x="13374" y="201113"/>
                  </a:lnTo>
                  <a:lnTo>
                    <a:pt x="13374" y="198388"/>
                  </a:lnTo>
                  <a:lnTo>
                    <a:pt x="13374" y="195726"/>
                  </a:lnTo>
                  <a:lnTo>
                    <a:pt x="16099" y="195726"/>
                  </a:lnTo>
                  <a:lnTo>
                    <a:pt x="16099" y="193064"/>
                  </a:lnTo>
                  <a:lnTo>
                    <a:pt x="13374" y="193064"/>
                  </a:lnTo>
                  <a:lnTo>
                    <a:pt x="10712" y="193064"/>
                  </a:lnTo>
                  <a:lnTo>
                    <a:pt x="10712" y="190338"/>
                  </a:lnTo>
                  <a:lnTo>
                    <a:pt x="13374" y="190338"/>
                  </a:lnTo>
                  <a:lnTo>
                    <a:pt x="10712" y="190338"/>
                  </a:lnTo>
                  <a:lnTo>
                    <a:pt x="10712" y="187676"/>
                  </a:lnTo>
                  <a:lnTo>
                    <a:pt x="8050" y="187676"/>
                  </a:lnTo>
                  <a:lnTo>
                    <a:pt x="10712" y="187676"/>
                  </a:lnTo>
                  <a:lnTo>
                    <a:pt x="13374" y="187676"/>
                  </a:lnTo>
                  <a:lnTo>
                    <a:pt x="16099" y="187676"/>
                  </a:lnTo>
                  <a:lnTo>
                    <a:pt x="18761" y="187676"/>
                  </a:lnTo>
                  <a:lnTo>
                    <a:pt x="18761" y="185014"/>
                  </a:lnTo>
                  <a:lnTo>
                    <a:pt x="21423" y="185014"/>
                  </a:lnTo>
                  <a:lnTo>
                    <a:pt x="24149" y="185014"/>
                  </a:lnTo>
                  <a:lnTo>
                    <a:pt x="26811" y="185014"/>
                  </a:lnTo>
                  <a:lnTo>
                    <a:pt x="26811" y="182352"/>
                  </a:lnTo>
                  <a:lnTo>
                    <a:pt x="24149" y="182352"/>
                  </a:lnTo>
                  <a:lnTo>
                    <a:pt x="24149" y="179627"/>
                  </a:lnTo>
                  <a:lnTo>
                    <a:pt x="26811" y="179627"/>
                  </a:lnTo>
                  <a:lnTo>
                    <a:pt x="29473" y="179627"/>
                  </a:lnTo>
                  <a:lnTo>
                    <a:pt x="29473" y="176964"/>
                  </a:lnTo>
                  <a:lnTo>
                    <a:pt x="26811" y="174302"/>
                  </a:lnTo>
                  <a:lnTo>
                    <a:pt x="29473" y="174302"/>
                  </a:lnTo>
                  <a:lnTo>
                    <a:pt x="32198" y="174302"/>
                  </a:lnTo>
                  <a:lnTo>
                    <a:pt x="34860" y="174302"/>
                  </a:lnTo>
                  <a:lnTo>
                    <a:pt x="37523" y="174302"/>
                  </a:lnTo>
                  <a:lnTo>
                    <a:pt x="37523" y="171577"/>
                  </a:lnTo>
                  <a:lnTo>
                    <a:pt x="37523" y="168915"/>
                  </a:lnTo>
                  <a:lnTo>
                    <a:pt x="40185" y="168915"/>
                  </a:lnTo>
                  <a:lnTo>
                    <a:pt x="42910" y="168915"/>
                  </a:lnTo>
                  <a:lnTo>
                    <a:pt x="45572" y="168915"/>
                  </a:lnTo>
                  <a:lnTo>
                    <a:pt x="45572" y="166253"/>
                  </a:lnTo>
                  <a:lnTo>
                    <a:pt x="48234" y="166253"/>
                  </a:lnTo>
                  <a:lnTo>
                    <a:pt x="48234" y="163527"/>
                  </a:lnTo>
                  <a:lnTo>
                    <a:pt x="50960" y="160865"/>
                  </a:lnTo>
                  <a:lnTo>
                    <a:pt x="50960" y="158203"/>
                  </a:lnTo>
                  <a:lnTo>
                    <a:pt x="50960" y="155477"/>
                  </a:lnTo>
                  <a:lnTo>
                    <a:pt x="53622" y="155477"/>
                  </a:lnTo>
                  <a:lnTo>
                    <a:pt x="53622" y="152815"/>
                  </a:lnTo>
                  <a:lnTo>
                    <a:pt x="50960" y="152815"/>
                  </a:lnTo>
                  <a:lnTo>
                    <a:pt x="50960" y="150153"/>
                  </a:lnTo>
                  <a:lnTo>
                    <a:pt x="48234" y="147491"/>
                  </a:lnTo>
                  <a:lnTo>
                    <a:pt x="48234" y="144766"/>
                  </a:lnTo>
                  <a:lnTo>
                    <a:pt x="45572" y="144766"/>
                  </a:lnTo>
                  <a:lnTo>
                    <a:pt x="45572" y="142104"/>
                  </a:lnTo>
                  <a:lnTo>
                    <a:pt x="45572" y="139442"/>
                  </a:lnTo>
                  <a:lnTo>
                    <a:pt x="45572" y="136716"/>
                  </a:lnTo>
                  <a:lnTo>
                    <a:pt x="45572" y="134054"/>
                  </a:lnTo>
                  <a:lnTo>
                    <a:pt x="45572" y="131392"/>
                  </a:lnTo>
                  <a:lnTo>
                    <a:pt x="48234" y="128667"/>
                  </a:lnTo>
                  <a:lnTo>
                    <a:pt x="48234" y="126005"/>
                  </a:lnTo>
                  <a:lnTo>
                    <a:pt x="50960" y="126005"/>
                  </a:lnTo>
                  <a:lnTo>
                    <a:pt x="50960" y="123343"/>
                  </a:lnTo>
                  <a:lnTo>
                    <a:pt x="50960" y="120680"/>
                  </a:lnTo>
                  <a:lnTo>
                    <a:pt x="50960" y="117955"/>
                  </a:lnTo>
                  <a:lnTo>
                    <a:pt x="53622" y="117955"/>
                  </a:lnTo>
                  <a:lnTo>
                    <a:pt x="53622" y="115293"/>
                  </a:lnTo>
                  <a:lnTo>
                    <a:pt x="56284" y="112631"/>
                  </a:lnTo>
                  <a:lnTo>
                    <a:pt x="56284" y="109906"/>
                  </a:lnTo>
                  <a:lnTo>
                    <a:pt x="53622" y="107243"/>
                  </a:lnTo>
                  <a:lnTo>
                    <a:pt x="56284" y="104581"/>
                  </a:lnTo>
                  <a:lnTo>
                    <a:pt x="56284" y="101856"/>
                  </a:lnTo>
                  <a:lnTo>
                    <a:pt x="59009" y="101856"/>
                  </a:lnTo>
                  <a:lnTo>
                    <a:pt x="59009" y="99194"/>
                  </a:lnTo>
                  <a:lnTo>
                    <a:pt x="59009" y="96532"/>
                  </a:lnTo>
                  <a:lnTo>
                    <a:pt x="61671" y="96532"/>
                  </a:lnTo>
                  <a:lnTo>
                    <a:pt x="61671" y="93870"/>
                  </a:lnTo>
                  <a:lnTo>
                    <a:pt x="61671" y="91144"/>
                  </a:lnTo>
                  <a:lnTo>
                    <a:pt x="61671" y="88482"/>
                  </a:lnTo>
                  <a:lnTo>
                    <a:pt x="64333" y="88482"/>
                  </a:lnTo>
                  <a:lnTo>
                    <a:pt x="64333" y="85820"/>
                  </a:lnTo>
                  <a:lnTo>
                    <a:pt x="64333" y="83095"/>
                  </a:lnTo>
                  <a:lnTo>
                    <a:pt x="61671" y="83095"/>
                  </a:lnTo>
                  <a:lnTo>
                    <a:pt x="61671" y="80433"/>
                  </a:lnTo>
                  <a:lnTo>
                    <a:pt x="64333" y="77770"/>
                  </a:lnTo>
                  <a:lnTo>
                    <a:pt x="64333" y="75045"/>
                  </a:lnTo>
                  <a:lnTo>
                    <a:pt x="64333" y="72383"/>
                  </a:lnTo>
                  <a:lnTo>
                    <a:pt x="66995" y="72383"/>
                  </a:lnTo>
                  <a:lnTo>
                    <a:pt x="69721" y="72383"/>
                  </a:lnTo>
                  <a:lnTo>
                    <a:pt x="69721" y="69721"/>
                  </a:lnTo>
                  <a:lnTo>
                    <a:pt x="69721" y="66995"/>
                  </a:lnTo>
                  <a:lnTo>
                    <a:pt x="72383" y="66995"/>
                  </a:lnTo>
                  <a:lnTo>
                    <a:pt x="72383" y="64333"/>
                  </a:lnTo>
                  <a:lnTo>
                    <a:pt x="72383" y="61671"/>
                  </a:lnTo>
                  <a:lnTo>
                    <a:pt x="69721" y="59009"/>
                  </a:lnTo>
                  <a:lnTo>
                    <a:pt x="69721" y="56284"/>
                  </a:lnTo>
                  <a:lnTo>
                    <a:pt x="72383" y="56284"/>
                  </a:lnTo>
                  <a:lnTo>
                    <a:pt x="75045" y="56284"/>
                  </a:lnTo>
                  <a:lnTo>
                    <a:pt x="75045" y="53622"/>
                  </a:lnTo>
                  <a:lnTo>
                    <a:pt x="77770" y="53622"/>
                  </a:lnTo>
                  <a:lnTo>
                    <a:pt x="77770" y="50960"/>
                  </a:lnTo>
                  <a:lnTo>
                    <a:pt x="77770" y="48234"/>
                  </a:lnTo>
                  <a:lnTo>
                    <a:pt x="77770" y="45572"/>
                  </a:lnTo>
                  <a:lnTo>
                    <a:pt x="75045" y="42910"/>
                  </a:lnTo>
                  <a:lnTo>
                    <a:pt x="75045" y="40185"/>
                  </a:lnTo>
                  <a:lnTo>
                    <a:pt x="75045" y="37522"/>
                  </a:lnTo>
                  <a:lnTo>
                    <a:pt x="75045" y="34860"/>
                  </a:lnTo>
                  <a:lnTo>
                    <a:pt x="77770" y="34860"/>
                  </a:lnTo>
                  <a:lnTo>
                    <a:pt x="77770" y="32198"/>
                  </a:lnTo>
                  <a:lnTo>
                    <a:pt x="77770" y="29473"/>
                  </a:lnTo>
                  <a:lnTo>
                    <a:pt x="80432" y="29473"/>
                  </a:lnTo>
                  <a:lnTo>
                    <a:pt x="83095" y="26811"/>
                  </a:lnTo>
                  <a:lnTo>
                    <a:pt x="83095" y="24149"/>
                  </a:lnTo>
                  <a:lnTo>
                    <a:pt x="83095" y="21423"/>
                  </a:lnTo>
                  <a:lnTo>
                    <a:pt x="83095" y="18761"/>
                  </a:lnTo>
                  <a:lnTo>
                    <a:pt x="85820" y="18761"/>
                  </a:lnTo>
                  <a:lnTo>
                    <a:pt x="88482" y="18761"/>
                  </a:lnTo>
                  <a:lnTo>
                    <a:pt x="88482" y="16099"/>
                  </a:lnTo>
                  <a:lnTo>
                    <a:pt x="88482" y="13374"/>
                  </a:lnTo>
                  <a:lnTo>
                    <a:pt x="91144" y="13374"/>
                  </a:lnTo>
                  <a:lnTo>
                    <a:pt x="91144" y="10712"/>
                  </a:lnTo>
                  <a:lnTo>
                    <a:pt x="88482" y="10712"/>
                  </a:lnTo>
                  <a:lnTo>
                    <a:pt x="88482" y="8050"/>
                  </a:lnTo>
                  <a:lnTo>
                    <a:pt x="85820" y="8050"/>
                  </a:lnTo>
                  <a:lnTo>
                    <a:pt x="83095" y="5388"/>
                  </a:lnTo>
                  <a:lnTo>
                    <a:pt x="85820" y="5388"/>
                  </a:lnTo>
                  <a:lnTo>
                    <a:pt x="85820" y="2662"/>
                  </a:lnTo>
                  <a:lnTo>
                    <a:pt x="88482" y="0"/>
                  </a:lnTo>
                  <a:lnTo>
                    <a:pt x="91144" y="0"/>
                  </a:lnTo>
                  <a:lnTo>
                    <a:pt x="93870" y="0"/>
                  </a:lnTo>
                  <a:lnTo>
                    <a:pt x="99194" y="0"/>
                  </a:lnTo>
                  <a:lnTo>
                    <a:pt x="101856" y="0"/>
                  </a:lnTo>
                  <a:lnTo>
                    <a:pt x="104581" y="0"/>
                  </a:lnTo>
                  <a:lnTo>
                    <a:pt x="107243" y="0"/>
                  </a:lnTo>
                  <a:lnTo>
                    <a:pt x="109905" y="2662"/>
                  </a:lnTo>
                  <a:lnTo>
                    <a:pt x="109905" y="5388"/>
                  </a:lnTo>
                  <a:lnTo>
                    <a:pt x="109905" y="8050"/>
                  </a:lnTo>
                  <a:lnTo>
                    <a:pt x="109905" y="10712"/>
                  </a:lnTo>
                  <a:lnTo>
                    <a:pt x="112631" y="13374"/>
                  </a:lnTo>
                  <a:lnTo>
                    <a:pt x="112631" y="16099"/>
                  </a:lnTo>
                  <a:lnTo>
                    <a:pt x="115293" y="18761"/>
                  </a:lnTo>
                  <a:lnTo>
                    <a:pt x="117955" y="21423"/>
                  </a:lnTo>
                  <a:lnTo>
                    <a:pt x="120680" y="24149"/>
                  </a:lnTo>
                  <a:lnTo>
                    <a:pt x="123343" y="24149"/>
                  </a:lnTo>
                  <a:lnTo>
                    <a:pt x="126005" y="26811"/>
                  </a:lnTo>
                  <a:lnTo>
                    <a:pt x="128667" y="26811"/>
                  </a:lnTo>
                  <a:lnTo>
                    <a:pt x="131392" y="29473"/>
                  </a:lnTo>
                  <a:lnTo>
                    <a:pt x="134054" y="29473"/>
                  </a:lnTo>
                  <a:lnTo>
                    <a:pt x="134054" y="32198"/>
                  </a:lnTo>
                  <a:lnTo>
                    <a:pt x="136716" y="32198"/>
                  </a:lnTo>
                  <a:lnTo>
                    <a:pt x="139442" y="34860"/>
                  </a:lnTo>
                  <a:lnTo>
                    <a:pt x="142104" y="34860"/>
                  </a:lnTo>
                  <a:lnTo>
                    <a:pt x="144766" y="34860"/>
                  </a:lnTo>
                  <a:lnTo>
                    <a:pt x="144766" y="37522"/>
                  </a:lnTo>
                  <a:lnTo>
                    <a:pt x="150153" y="37522"/>
                  </a:lnTo>
                  <a:lnTo>
                    <a:pt x="152816" y="37522"/>
                  </a:lnTo>
                  <a:lnTo>
                    <a:pt x="155478" y="37522"/>
                  </a:lnTo>
                  <a:lnTo>
                    <a:pt x="155478" y="40185"/>
                  </a:lnTo>
                  <a:lnTo>
                    <a:pt x="158203" y="40185"/>
                  </a:lnTo>
                  <a:lnTo>
                    <a:pt x="158203" y="42910"/>
                  </a:lnTo>
                  <a:lnTo>
                    <a:pt x="160865" y="42910"/>
                  </a:lnTo>
                  <a:lnTo>
                    <a:pt x="163527" y="42910"/>
                  </a:lnTo>
                  <a:lnTo>
                    <a:pt x="166253" y="42910"/>
                  </a:lnTo>
                  <a:lnTo>
                    <a:pt x="166253" y="40185"/>
                  </a:lnTo>
                  <a:lnTo>
                    <a:pt x="168915" y="40185"/>
                  </a:lnTo>
                  <a:lnTo>
                    <a:pt x="168915" y="42910"/>
                  </a:lnTo>
                  <a:lnTo>
                    <a:pt x="168915" y="48234"/>
                  </a:lnTo>
                  <a:lnTo>
                    <a:pt x="168915" y="50960"/>
                  </a:lnTo>
                  <a:lnTo>
                    <a:pt x="168915" y="53622"/>
                  </a:lnTo>
                  <a:lnTo>
                    <a:pt x="168915" y="56284"/>
                  </a:lnTo>
                  <a:lnTo>
                    <a:pt x="168915" y="59009"/>
                  </a:lnTo>
                  <a:lnTo>
                    <a:pt x="168915" y="61671"/>
                  </a:lnTo>
                  <a:lnTo>
                    <a:pt x="168915" y="64333"/>
                  </a:lnTo>
                  <a:lnTo>
                    <a:pt x="168915" y="69721"/>
                  </a:lnTo>
                  <a:lnTo>
                    <a:pt x="171577" y="69721"/>
                  </a:lnTo>
                  <a:lnTo>
                    <a:pt x="171577" y="72383"/>
                  </a:lnTo>
                  <a:lnTo>
                    <a:pt x="171577" y="75045"/>
                  </a:lnTo>
                  <a:lnTo>
                    <a:pt x="171577" y="77770"/>
                  </a:lnTo>
                  <a:lnTo>
                    <a:pt x="174302" y="77770"/>
                  </a:lnTo>
                  <a:lnTo>
                    <a:pt x="174302" y="80433"/>
                  </a:lnTo>
                  <a:lnTo>
                    <a:pt x="174302" y="83095"/>
                  </a:lnTo>
                  <a:lnTo>
                    <a:pt x="174302" y="85820"/>
                  </a:lnTo>
                  <a:lnTo>
                    <a:pt x="174302" y="88482"/>
                  </a:lnTo>
                  <a:lnTo>
                    <a:pt x="174302" y="93870"/>
                  </a:lnTo>
                  <a:lnTo>
                    <a:pt x="171577" y="93870"/>
                  </a:lnTo>
                  <a:lnTo>
                    <a:pt x="171577" y="96532"/>
                  </a:lnTo>
                  <a:lnTo>
                    <a:pt x="171577" y="99194"/>
                  </a:lnTo>
                  <a:lnTo>
                    <a:pt x="171577" y="101856"/>
                  </a:lnTo>
                  <a:lnTo>
                    <a:pt x="168915" y="101856"/>
                  </a:lnTo>
                  <a:lnTo>
                    <a:pt x="168915" y="104581"/>
                  </a:lnTo>
                  <a:lnTo>
                    <a:pt x="166253" y="107243"/>
                  </a:lnTo>
                  <a:lnTo>
                    <a:pt x="163527" y="109906"/>
                  </a:lnTo>
                  <a:lnTo>
                    <a:pt x="160865" y="109906"/>
                  </a:lnTo>
                  <a:lnTo>
                    <a:pt x="160865" y="112631"/>
                  </a:lnTo>
                  <a:lnTo>
                    <a:pt x="160865" y="123343"/>
                  </a:lnTo>
                  <a:lnTo>
                    <a:pt x="158203" y="123343"/>
                  </a:lnTo>
                  <a:lnTo>
                    <a:pt x="158203" y="126005"/>
                  </a:lnTo>
                  <a:lnTo>
                    <a:pt x="155478" y="126005"/>
                  </a:lnTo>
                  <a:lnTo>
                    <a:pt x="155478" y="128667"/>
                  </a:lnTo>
                  <a:lnTo>
                    <a:pt x="152816" y="128667"/>
                  </a:lnTo>
                  <a:lnTo>
                    <a:pt x="152816" y="126005"/>
                  </a:lnTo>
                  <a:lnTo>
                    <a:pt x="150153" y="126005"/>
                  </a:lnTo>
                  <a:lnTo>
                    <a:pt x="150153" y="128667"/>
                  </a:lnTo>
                  <a:lnTo>
                    <a:pt x="152816" y="128667"/>
                  </a:lnTo>
                  <a:lnTo>
                    <a:pt x="152816" y="131392"/>
                  </a:lnTo>
                  <a:lnTo>
                    <a:pt x="152816" y="134054"/>
                  </a:lnTo>
                  <a:lnTo>
                    <a:pt x="150153" y="134054"/>
                  </a:lnTo>
                  <a:lnTo>
                    <a:pt x="147491" y="131392"/>
                  </a:lnTo>
                  <a:lnTo>
                    <a:pt x="147491" y="134054"/>
                  </a:lnTo>
                  <a:lnTo>
                    <a:pt x="150153" y="136716"/>
                  </a:lnTo>
                  <a:lnTo>
                    <a:pt x="147491" y="136716"/>
                  </a:lnTo>
                  <a:lnTo>
                    <a:pt x="144766" y="134054"/>
                  </a:lnTo>
                  <a:lnTo>
                    <a:pt x="142104" y="134054"/>
                  </a:lnTo>
                  <a:lnTo>
                    <a:pt x="142104" y="136716"/>
                  </a:lnTo>
                  <a:lnTo>
                    <a:pt x="142104" y="139442"/>
                  </a:lnTo>
                  <a:lnTo>
                    <a:pt x="139442" y="139442"/>
                  </a:lnTo>
                  <a:lnTo>
                    <a:pt x="139442" y="142104"/>
                  </a:lnTo>
                  <a:lnTo>
                    <a:pt x="136716" y="142104"/>
                  </a:lnTo>
                  <a:lnTo>
                    <a:pt x="134054" y="142104"/>
                  </a:lnTo>
                  <a:lnTo>
                    <a:pt x="131392" y="142104"/>
                  </a:lnTo>
                  <a:lnTo>
                    <a:pt x="131392" y="144766"/>
                  </a:lnTo>
                  <a:lnTo>
                    <a:pt x="131392" y="147491"/>
                  </a:lnTo>
                  <a:lnTo>
                    <a:pt x="134054" y="147491"/>
                  </a:lnTo>
                  <a:lnTo>
                    <a:pt x="136716" y="147491"/>
                  </a:lnTo>
                  <a:lnTo>
                    <a:pt x="139442" y="150153"/>
                  </a:lnTo>
                  <a:lnTo>
                    <a:pt x="136716" y="150153"/>
                  </a:lnTo>
                  <a:lnTo>
                    <a:pt x="134054" y="150153"/>
                  </a:lnTo>
                  <a:lnTo>
                    <a:pt x="134054" y="152815"/>
                  </a:lnTo>
                  <a:lnTo>
                    <a:pt x="131392" y="152815"/>
                  </a:lnTo>
                  <a:lnTo>
                    <a:pt x="128667" y="152815"/>
                  </a:lnTo>
                  <a:lnTo>
                    <a:pt x="128667" y="150153"/>
                  </a:lnTo>
                  <a:lnTo>
                    <a:pt x="126005" y="147491"/>
                  </a:lnTo>
                  <a:lnTo>
                    <a:pt x="123343" y="150153"/>
                  </a:lnTo>
                  <a:lnTo>
                    <a:pt x="120680" y="150153"/>
                  </a:lnTo>
                  <a:lnTo>
                    <a:pt x="117955" y="150153"/>
                  </a:lnTo>
                  <a:lnTo>
                    <a:pt x="115293" y="150153"/>
                  </a:lnTo>
                  <a:lnTo>
                    <a:pt x="112631" y="152815"/>
                  </a:lnTo>
                  <a:lnTo>
                    <a:pt x="109905" y="152815"/>
                  </a:lnTo>
                  <a:lnTo>
                    <a:pt x="109905" y="150153"/>
                  </a:lnTo>
                  <a:lnTo>
                    <a:pt x="107243" y="150153"/>
                  </a:lnTo>
                  <a:lnTo>
                    <a:pt x="104581" y="150153"/>
                  </a:lnTo>
                  <a:lnTo>
                    <a:pt x="104581" y="152815"/>
                  </a:lnTo>
                  <a:lnTo>
                    <a:pt x="107243" y="152815"/>
                  </a:lnTo>
                  <a:lnTo>
                    <a:pt x="107243" y="155477"/>
                  </a:lnTo>
                  <a:lnTo>
                    <a:pt x="104581" y="158203"/>
                  </a:lnTo>
                  <a:lnTo>
                    <a:pt x="104581" y="160865"/>
                  </a:lnTo>
                  <a:lnTo>
                    <a:pt x="101856" y="163527"/>
                  </a:lnTo>
                  <a:lnTo>
                    <a:pt x="101856" y="166253"/>
                  </a:lnTo>
                  <a:lnTo>
                    <a:pt x="99194" y="166253"/>
                  </a:lnTo>
                  <a:lnTo>
                    <a:pt x="99194" y="168915"/>
                  </a:lnTo>
                  <a:lnTo>
                    <a:pt x="96532" y="168915"/>
                  </a:lnTo>
                  <a:lnTo>
                    <a:pt x="96532" y="166253"/>
                  </a:lnTo>
                  <a:lnTo>
                    <a:pt x="93870" y="166253"/>
                  </a:lnTo>
                  <a:lnTo>
                    <a:pt x="91144" y="166253"/>
                  </a:lnTo>
                  <a:lnTo>
                    <a:pt x="91144" y="168915"/>
                  </a:lnTo>
                  <a:lnTo>
                    <a:pt x="93870" y="168915"/>
                  </a:lnTo>
                  <a:lnTo>
                    <a:pt x="93870" y="171577"/>
                  </a:lnTo>
                  <a:lnTo>
                    <a:pt x="93870" y="174302"/>
                  </a:lnTo>
                  <a:lnTo>
                    <a:pt x="91144" y="174302"/>
                  </a:lnTo>
                  <a:lnTo>
                    <a:pt x="88482" y="174302"/>
                  </a:lnTo>
                  <a:lnTo>
                    <a:pt x="88482" y="176964"/>
                  </a:lnTo>
                  <a:lnTo>
                    <a:pt x="91144" y="176964"/>
                  </a:lnTo>
                  <a:lnTo>
                    <a:pt x="91144" y="179627"/>
                  </a:lnTo>
                  <a:lnTo>
                    <a:pt x="88482" y="179627"/>
                  </a:lnTo>
                  <a:lnTo>
                    <a:pt x="85820" y="179627"/>
                  </a:lnTo>
                  <a:lnTo>
                    <a:pt x="85820" y="182352"/>
                  </a:lnTo>
                  <a:lnTo>
                    <a:pt x="85820" y="185014"/>
                  </a:lnTo>
                  <a:lnTo>
                    <a:pt x="85820" y="187676"/>
                  </a:lnTo>
                  <a:lnTo>
                    <a:pt x="83095" y="187676"/>
                  </a:lnTo>
                  <a:lnTo>
                    <a:pt x="80432" y="187676"/>
                  </a:lnTo>
                  <a:lnTo>
                    <a:pt x="69721" y="246685"/>
                  </a:lnTo>
                  <a:lnTo>
                    <a:pt x="21423" y="257397"/>
                  </a:lnTo>
                  <a:lnTo>
                    <a:pt x="21423" y="25739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8" name="Freeform: Shape 77">
              <a:extLst>
                <a:ext uri="{FF2B5EF4-FFF2-40B4-BE49-F238E27FC236}">
                  <a16:creationId xmlns:a16="http://schemas.microsoft.com/office/drawing/2014/main" id="{3DCBD36A-FBA1-704B-3A05-F98423ABA9F6}"/>
                </a:ext>
              </a:extLst>
            </p:cNvPr>
            <p:cNvSpPr/>
            <p:nvPr/>
          </p:nvSpPr>
          <p:spPr>
            <a:xfrm>
              <a:off x="2068224" y="3707059"/>
              <a:ext cx="211824" cy="289595"/>
            </a:xfrm>
            <a:custGeom>
              <a:avLst/>
              <a:gdLst>
                <a:gd name="connsiteX0" fmla="*/ 18761 w 211824"/>
                <a:gd name="connsiteY0" fmla="*/ 120680 h 289595"/>
                <a:gd name="connsiteX1" fmla="*/ 18761 w 211824"/>
                <a:gd name="connsiteY1" fmla="*/ 69721 h 289595"/>
                <a:gd name="connsiteX2" fmla="*/ 0 w 211824"/>
                <a:gd name="connsiteY2" fmla="*/ 61671 h 289595"/>
                <a:gd name="connsiteX3" fmla="*/ 18761 w 211824"/>
                <a:gd name="connsiteY3" fmla="*/ 32198 h 289595"/>
                <a:gd name="connsiteX4" fmla="*/ 34860 w 211824"/>
                <a:gd name="connsiteY4" fmla="*/ 37522 h 289595"/>
                <a:gd name="connsiteX5" fmla="*/ 45572 w 211824"/>
                <a:gd name="connsiteY5" fmla="*/ 40248 h 289595"/>
                <a:gd name="connsiteX6" fmla="*/ 45572 w 211824"/>
                <a:gd name="connsiteY6" fmla="*/ 37522 h 289595"/>
                <a:gd name="connsiteX7" fmla="*/ 48234 w 211824"/>
                <a:gd name="connsiteY7" fmla="*/ 34860 h 289595"/>
                <a:gd name="connsiteX8" fmla="*/ 48234 w 211824"/>
                <a:gd name="connsiteY8" fmla="*/ 32198 h 289595"/>
                <a:gd name="connsiteX9" fmla="*/ 48234 w 211824"/>
                <a:gd name="connsiteY9" fmla="*/ 26811 h 289595"/>
                <a:gd name="connsiteX10" fmla="*/ 48234 w 211824"/>
                <a:gd name="connsiteY10" fmla="*/ 21487 h 289595"/>
                <a:gd name="connsiteX11" fmla="*/ 48234 w 211824"/>
                <a:gd name="connsiteY11" fmla="*/ 18761 h 289595"/>
                <a:gd name="connsiteX12" fmla="*/ 48234 w 211824"/>
                <a:gd name="connsiteY12" fmla="*/ 16099 h 289595"/>
                <a:gd name="connsiteX13" fmla="*/ 50960 w 211824"/>
                <a:gd name="connsiteY13" fmla="*/ 5387 h 289595"/>
                <a:gd name="connsiteX14" fmla="*/ 64333 w 211824"/>
                <a:gd name="connsiteY14" fmla="*/ 0 h 289595"/>
                <a:gd name="connsiteX15" fmla="*/ 80433 w 211824"/>
                <a:gd name="connsiteY15" fmla="*/ 16099 h 289595"/>
                <a:gd name="connsiteX16" fmla="*/ 96532 w 211824"/>
                <a:gd name="connsiteY16" fmla="*/ 16099 h 289595"/>
                <a:gd name="connsiteX17" fmla="*/ 99194 w 211824"/>
                <a:gd name="connsiteY17" fmla="*/ 13437 h 289595"/>
                <a:gd name="connsiteX18" fmla="*/ 99194 w 211824"/>
                <a:gd name="connsiteY18" fmla="*/ 10712 h 289595"/>
                <a:gd name="connsiteX19" fmla="*/ 99194 w 211824"/>
                <a:gd name="connsiteY19" fmla="*/ 8050 h 289595"/>
                <a:gd name="connsiteX20" fmla="*/ 101856 w 211824"/>
                <a:gd name="connsiteY20" fmla="*/ 5387 h 289595"/>
                <a:gd name="connsiteX21" fmla="*/ 104581 w 211824"/>
                <a:gd name="connsiteY21" fmla="*/ 5387 h 289595"/>
                <a:gd name="connsiteX22" fmla="*/ 107243 w 211824"/>
                <a:gd name="connsiteY22" fmla="*/ 5387 h 289595"/>
                <a:gd name="connsiteX23" fmla="*/ 109905 w 211824"/>
                <a:gd name="connsiteY23" fmla="*/ 5387 h 289595"/>
                <a:gd name="connsiteX24" fmla="*/ 112568 w 211824"/>
                <a:gd name="connsiteY24" fmla="*/ 5387 h 289595"/>
                <a:gd name="connsiteX25" fmla="*/ 115293 w 211824"/>
                <a:gd name="connsiteY25" fmla="*/ 8050 h 289595"/>
                <a:gd name="connsiteX26" fmla="*/ 117955 w 211824"/>
                <a:gd name="connsiteY26" fmla="*/ 8050 h 289595"/>
                <a:gd name="connsiteX27" fmla="*/ 120617 w 211824"/>
                <a:gd name="connsiteY27" fmla="*/ 8050 h 289595"/>
                <a:gd name="connsiteX28" fmla="*/ 120617 w 211824"/>
                <a:gd name="connsiteY28" fmla="*/ 10712 h 289595"/>
                <a:gd name="connsiteX29" fmla="*/ 123343 w 211824"/>
                <a:gd name="connsiteY29" fmla="*/ 10712 h 289595"/>
                <a:gd name="connsiteX30" fmla="*/ 123343 w 211824"/>
                <a:gd name="connsiteY30" fmla="*/ 13437 h 289595"/>
                <a:gd name="connsiteX31" fmla="*/ 123343 w 211824"/>
                <a:gd name="connsiteY31" fmla="*/ 16099 h 289595"/>
                <a:gd name="connsiteX32" fmla="*/ 176964 w 211824"/>
                <a:gd name="connsiteY32" fmla="*/ 29537 h 289595"/>
                <a:gd name="connsiteX33" fmla="*/ 185014 w 211824"/>
                <a:gd name="connsiteY33" fmla="*/ 61671 h 289595"/>
                <a:gd name="connsiteX34" fmla="*/ 185014 w 211824"/>
                <a:gd name="connsiteY34" fmla="*/ 64334 h 289595"/>
                <a:gd name="connsiteX35" fmla="*/ 182288 w 211824"/>
                <a:gd name="connsiteY35" fmla="*/ 64334 h 289595"/>
                <a:gd name="connsiteX36" fmla="*/ 179626 w 211824"/>
                <a:gd name="connsiteY36" fmla="*/ 64334 h 289595"/>
                <a:gd name="connsiteX37" fmla="*/ 176964 w 211824"/>
                <a:gd name="connsiteY37" fmla="*/ 67059 h 289595"/>
                <a:gd name="connsiteX38" fmla="*/ 174239 w 211824"/>
                <a:gd name="connsiteY38" fmla="*/ 69721 h 289595"/>
                <a:gd name="connsiteX39" fmla="*/ 171577 w 211824"/>
                <a:gd name="connsiteY39" fmla="*/ 69721 h 289595"/>
                <a:gd name="connsiteX40" fmla="*/ 168915 w 211824"/>
                <a:gd name="connsiteY40" fmla="*/ 72383 h 289595"/>
                <a:gd name="connsiteX41" fmla="*/ 166253 w 211824"/>
                <a:gd name="connsiteY41" fmla="*/ 72383 h 289595"/>
                <a:gd name="connsiteX42" fmla="*/ 163527 w 211824"/>
                <a:gd name="connsiteY42" fmla="*/ 75108 h 289595"/>
                <a:gd name="connsiteX43" fmla="*/ 160865 w 211824"/>
                <a:gd name="connsiteY43" fmla="*/ 75108 h 289595"/>
                <a:gd name="connsiteX44" fmla="*/ 158203 w 211824"/>
                <a:gd name="connsiteY44" fmla="*/ 77771 h 289595"/>
                <a:gd name="connsiteX45" fmla="*/ 158203 w 211824"/>
                <a:gd name="connsiteY45" fmla="*/ 80433 h 289595"/>
                <a:gd name="connsiteX46" fmla="*/ 158203 w 211824"/>
                <a:gd name="connsiteY46" fmla="*/ 83158 h 289595"/>
                <a:gd name="connsiteX47" fmla="*/ 158203 w 211824"/>
                <a:gd name="connsiteY47" fmla="*/ 85820 h 289595"/>
                <a:gd name="connsiteX48" fmla="*/ 160865 w 211824"/>
                <a:gd name="connsiteY48" fmla="*/ 85820 h 289595"/>
                <a:gd name="connsiteX49" fmla="*/ 163527 w 211824"/>
                <a:gd name="connsiteY49" fmla="*/ 85820 h 289595"/>
                <a:gd name="connsiteX50" fmla="*/ 166253 w 211824"/>
                <a:gd name="connsiteY50" fmla="*/ 85820 h 289595"/>
                <a:gd name="connsiteX51" fmla="*/ 168915 w 211824"/>
                <a:gd name="connsiteY51" fmla="*/ 85820 h 289595"/>
                <a:gd name="connsiteX52" fmla="*/ 168915 w 211824"/>
                <a:gd name="connsiteY52" fmla="*/ 88482 h 289595"/>
                <a:gd name="connsiteX53" fmla="*/ 171577 w 211824"/>
                <a:gd name="connsiteY53" fmla="*/ 88482 h 289595"/>
                <a:gd name="connsiteX54" fmla="*/ 174239 w 211824"/>
                <a:gd name="connsiteY54" fmla="*/ 88482 h 289595"/>
                <a:gd name="connsiteX55" fmla="*/ 174239 w 211824"/>
                <a:gd name="connsiteY55" fmla="*/ 91208 h 289595"/>
                <a:gd name="connsiteX56" fmla="*/ 176964 w 211824"/>
                <a:gd name="connsiteY56" fmla="*/ 91208 h 289595"/>
                <a:gd name="connsiteX57" fmla="*/ 176964 w 211824"/>
                <a:gd name="connsiteY57" fmla="*/ 93870 h 289595"/>
                <a:gd name="connsiteX58" fmla="*/ 176964 w 211824"/>
                <a:gd name="connsiteY58" fmla="*/ 96532 h 289595"/>
                <a:gd name="connsiteX59" fmla="*/ 176964 w 211824"/>
                <a:gd name="connsiteY59" fmla="*/ 99194 h 289595"/>
                <a:gd name="connsiteX60" fmla="*/ 179626 w 211824"/>
                <a:gd name="connsiteY60" fmla="*/ 99194 h 289595"/>
                <a:gd name="connsiteX61" fmla="*/ 179626 w 211824"/>
                <a:gd name="connsiteY61" fmla="*/ 101919 h 289595"/>
                <a:gd name="connsiteX62" fmla="*/ 179626 w 211824"/>
                <a:gd name="connsiteY62" fmla="*/ 104581 h 289595"/>
                <a:gd name="connsiteX63" fmla="*/ 179626 w 211824"/>
                <a:gd name="connsiteY63" fmla="*/ 107243 h 289595"/>
                <a:gd name="connsiteX64" fmla="*/ 176964 w 211824"/>
                <a:gd name="connsiteY64" fmla="*/ 107243 h 289595"/>
                <a:gd name="connsiteX65" fmla="*/ 174239 w 211824"/>
                <a:gd name="connsiteY65" fmla="*/ 104581 h 289595"/>
                <a:gd name="connsiteX66" fmla="*/ 174239 w 211824"/>
                <a:gd name="connsiteY66" fmla="*/ 101919 h 289595"/>
                <a:gd name="connsiteX67" fmla="*/ 174239 w 211824"/>
                <a:gd name="connsiteY67" fmla="*/ 99194 h 289595"/>
                <a:gd name="connsiteX68" fmla="*/ 171577 w 211824"/>
                <a:gd name="connsiteY68" fmla="*/ 99194 h 289595"/>
                <a:gd name="connsiteX69" fmla="*/ 168915 w 211824"/>
                <a:gd name="connsiteY69" fmla="*/ 99194 h 289595"/>
                <a:gd name="connsiteX70" fmla="*/ 166253 w 211824"/>
                <a:gd name="connsiteY70" fmla="*/ 99194 h 289595"/>
                <a:gd name="connsiteX71" fmla="*/ 166253 w 211824"/>
                <a:gd name="connsiteY71" fmla="*/ 101919 h 289595"/>
                <a:gd name="connsiteX72" fmla="*/ 166253 w 211824"/>
                <a:gd name="connsiteY72" fmla="*/ 104581 h 289595"/>
                <a:gd name="connsiteX73" fmla="*/ 168915 w 211824"/>
                <a:gd name="connsiteY73" fmla="*/ 107243 h 289595"/>
                <a:gd name="connsiteX74" fmla="*/ 168915 w 211824"/>
                <a:gd name="connsiteY74" fmla="*/ 109969 h 289595"/>
                <a:gd name="connsiteX75" fmla="*/ 171577 w 211824"/>
                <a:gd name="connsiteY75" fmla="*/ 112631 h 289595"/>
                <a:gd name="connsiteX76" fmla="*/ 174239 w 211824"/>
                <a:gd name="connsiteY76" fmla="*/ 112631 h 289595"/>
                <a:gd name="connsiteX77" fmla="*/ 174239 w 211824"/>
                <a:gd name="connsiteY77" fmla="*/ 109969 h 289595"/>
                <a:gd name="connsiteX78" fmla="*/ 176964 w 211824"/>
                <a:gd name="connsiteY78" fmla="*/ 109969 h 289595"/>
                <a:gd name="connsiteX79" fmla="*/ 179626 w 211824"/>
                <a:gd name="connsiteY79" fmla="*/ 112631 h 289595"/>
                <a:gd name="connsiteX80" fmla="*/ 182288 w 211824"/>
                <a:gd name="connsiteY80" fmla="*/ 112631 h 289595"/>
                <a:gd name="connsiteX81" fmla="*/ 182288 w 211824"/>
                <a:gd name="connsiteY81" fmla="*/ 115293 h 289595"/>
                <a:gd name="connsiteX82" fmla="*/ 182288 w 211824"/>
                <a:gd name="connsiteY82" fmla="*/ 118018 h 289595"/>
                <a:gd name="connsiteX83" fmla="*/ 182288 w 211824"/>
                <a:gd name="connsiteY83" fmla="*/ 120680 h 289595"/>
                <a:gd name="connsiteX84" fmla="*/ 179626 w 211824"/>
                <a:gd name="connsiteY84" fmla="*/ 120680 h 289595"/>
                <a:gd name="connsiteX85" fmla="*/ 176964 w 211824"/>
                <a:gd name="connsiteY85" fmla="*/ 123343 h 289595"/>
                <a:gd name="connsiteX86" fmla="*/ 176964 w 211824"/>
                <a:gd name="connsiteY86" fmla="*/ 126005 h 289595"/>
                <a:gd name="connsiteX87" fmla="*/ 176964 w 211824"/>
                <a:gd name="connsiteY87" fmla="*/ 128730 h 289595"/>
                <a:gd name="connsiteX88" fmla="*/ 179626 w 211824"/>
                <a:gd name="connsiteY88" fmla="*/ 128730 h 289595"/>
                <a:gd name="connsiteX89" fmla="*/ 182288 w 211824"/>
                <a:gd name="connsiteY89" fmla="*/ 128730 h 289595"/>
                <a:gd name="connsiteX90" fmla="*/ 185014 w 211824"/>
                <a:gd name="connsiteY90" fmla="*/ 128730 h 289595"/>
                <a:gd name="connsiteX91" fmla="*/ 187676 w 211824"/>
                <a:gd name="connsiteY91" fmla="*/ 131392 h 289595"/>
                <a:gd name="connsiteX92" fmla="*/ 190338 w 211824"/>
                <a:gd name="connsiteY92" fmla="*/ 131392 h 289595"/>
                <a:gd name="connsiteX93" fmla="*/ 190338 w 211824"/>
                <a:gd name="connsiteY93" fmla="*/ 134054 h 289595"/>
                <a:gd name="connsiteX94" fmla="*/ 193063 w 211824"/>
                <a:gd name="connsiteY94" fmla="*/ 134054 h 289595"/>
                <a:gd name="connsiteX95" fmla="*/ 193063 w 211824"/>
                <a:gd name="connsiteY95" fmla="*/ 136780 h 289595"/>
                <a:gd name="connsiteX96" fmla="*/ 193063 w 211824"/>
                <a:gd name="connsiteY96" fmla="*/ 139442 h 289595"/>
                <a:gd name="connsiteX97" fmla="*/ 193063 w 211824"/>
                <a:gd name="connsiteY97" fmla="*/ 142104 h 289595"/>
                <a:gd name="connsiteX98" fmla="*/ 190338 w 211824"/>
                <a:gd name="connsiteY98" fmla="*/ 142104 h 289595"/>
                <a:gd name="connsiteX99" fmla="*/ 187676 w 211824"/>
                <a:gd name="connsiteY99" fmla="*/ 144829 h 289595"/>
                <a:gd name="connsiteX100" fmla="*/ 187676 w 211824"/>
                <a:gd name="connsiteY100" fmla="*/ 147491 h 289595"/>
                <a:gd name="connsiteX101" fmla="*/ 190338 w 211824"/>
                <a:gd name="connsiteY101" fmla="*/ 147491 h 289595"/>
                <a:gd name="connsiteX102" fmla="*/ 190338 w 211824"/>
                <a:gd name="connsiteY102" fmla="*/ 150153 h 289595"/>
                <a:gd name="connsiteX103" fmla="*/ 193063 w 211824"/>
                <a:gd name="connsiteY103" fmla="*/ 152815 h 289595"/>
                <a:gd name="connsiteX104" fmla="*/ 193063 w 211824"/>
                <a:gd name="connsiteY104" fmla="*/ 155541 h 289595"/>
                <a:gd name="connsiteX105" fmla="*/ 195726 w 211824"/>
                <a:gd name="connsiteY105" fmla="*/ 155541 h 289595"/>
                <a:gd name="connsiteX106" fmla="*/ 198388 w 211824"/>
                <a:gd name="connsiteY106" fmla="*/ 158203 h 289595"/>
                <a:gd name="connsiteX107" fmla="*/ 198388 w 211824"/>
                <a:gd name="connsiteY107" fmla="*/ 160865 h 289595"/>
                <a:gd name="connsiteX108" fmla="*/ 201050 w 211824"/>
                <a:gd name="connsiteY108" fmla="*/ 160865 h 289595"/>
                <a:gd name="connsiteX109" fmla="*/ 201050 w 211824"/>
                <a:gd name="connsiteY109" fmla="*/ 163591 h 289595"/>
                <a:gd name="connsiteX110" fmla="*/ 203775 w 211824"/>
                <a:gd name="connsiteY110" fmla="*/ 166253 h 289595"/>
                <a:gd name="connsiteX111" fmla="*/ 206437 w 211824"/>
                <a:gd name="connsiteY111" fmla="*/ 168915 h 289595"/>
                <a:gd name="connsiteX112" fmla="*/ 206437 w 211824"/>
                <a:gd name="connsiteY112" fmla="*/ 171640 h 289595"/>
                <a:gd name="connsiteX113" fmla="*/ 206437 w 211824"/>
                <a:gd name="connsiteY113" fmla="*/ 174302 h 289595"/>
                <a:gd name="connsiteX114" fmla="*/ 203775 w 211824"/>
                <a:gd name="connsiteY114" fmla="*/ 176964 h 289595"/>
                <a:gd name="connsiteX115" fmla="*/ 203775 w 211824"/>
                <a:gd name="connsiteY115" fmla="*/ 179690 h 289595"/>
                <a:gd name="connsiteX116" fmla="*/ 203775 w 211824"/>
                <a:gd name="connsiteY116" fmla="*/ 182352 h 289595"/>
                <a:gd name="connsiteX117" fmla="*/ 203775 w 211824"/>
                <a:gd name="connsiteY117" fmla="*/ 185014 h 289595"/>
                <a:gd name="connsiteX118" fmla="*/ 203775 w 211824"/>
                <a:gd name="connsiteY118" fmla="*/ 187676 h 289595"/>
                <a:gd name="connsiteX119" fmla="*/ 203775 w 211824"/>
                <a:gd name="connsiteY119" fmla="*/ 190401 h 289595"/>
                <a:gd name="connsiteX120" fmla="*/ 203775 w 211824"/>
                <a:gd name="connsiteY120" fmla="*/ 193064 h 289595"/>
                <a:gd name="connsiteX121" fmla="*/ 203775 w 211824"/>
                <a:gd name="connsiteY121" fmla="*/ 195726 h 289595"/>
                <a:gd name="connsiteX122" fmla="*/ 203775 w 211824"/>
                <a:gd name="connsiteY122" fmla="*/ 198451 h 289595"/>
                <a:gd name="connsiteX123" fmla="*/ 201050 w 211824"/>
                <a:gd name="connsiteY123" fmla="*/ 201113 h 289595"/>
                <a:gd name="connsiteX124" fmla="*/ 201050 w 211824"/>
                <a:gd name="connsiteY124" fmla="*/ 203775 h 289595"/>
                <a:gd name="connsiteX125" fmla="*/ 201050 w 211824"/>
                <a:gd name="connsiteY125" fmla="*/ 206501 h 289595"/>
                <a:gd name="connsiteX126" fmla="*/ 203775 w 211824"/>
                <a:gd name="connsiteY126" fmla="*/ 206501 h 289595"/>
                <a:gd name="connsiteX127" fmla="*/ 203775 w 211824"/>
                <a:gd name="connsiteY127" fmla="*/ 209163 h 289595"/>
                <a:gd name="connsiteX128" fmla="*/ 206437 w 211824"/>
                <a:gd name="connsiteY128" fmla="*/ 209163 h 289595"/>
                <a:gd name="connsiteX129" fmla="*/ 209099 w 211824"/>
                <a:gd name="connsiteY129" fmla="*/ 209163 h 289595"/>
                <a:gd name="connsiteX130" fmla="*/ 209099 w 211824"/>
                <a:gd name="connsiteY130" fmla="*/ 211825 h 289595"/>
                <a:gd name="connsiteX131" fmla="*/ 211825 w 211824"/>
                <a:gd name="connsiteY131" fmla="*/ 211825 h 289595"/>
                <a:gd name="connsiteX132" fmla="*/ 211825 w 211824"/>
                <a:gd name="connsiteY132" fmla="*/ 214487 h 289595"/>
                <a:gd name="connsiteX133" fmla="*/ 211825 w 211824"/>
                <a:gd name="connsiteY133" fmla="*/ 217212 h 289595"/>
                <a:gd name="connsiteX134" fmla="*/ 209099 w 211824"/>
                <a:gd name="connsiteY134" fmla="*/ 217212 h 289595"/>
                <a:gd name="connsiteX135" fmla="*/ 206437 w 211824"/>
                <a:gd name="connsiteY135" fmla="*/ 217212 h 289595"/>
                <a:gd name="connsiteX136" fmla="*/ 203775 w 211824"/>
                <a:gd name="connsiteY136" fmla="*/ 217212 h 289595"/>
                <a:gd name="connsiteX137" fmla="*/ 201050 w 211824"/>
                <a:gd name="connsiteY137" fmla="*/ 217212 h 289595"/>
                <a:gd name="connsiteX138" fmla="*/ 198388 w 211824"/>
                <a:gd name="connsiteY138" fmla="*/ 219874 h 289595"/>
                <a:gd name="connsiteX139" fmla="*/ 195726 w 211824"/>
                <a:gd name="connsiteY139" fmla="*/ 219874 h 289595"/>
                <a:gd name="connsiteX140" fmla="*/ 195726 w 211824"/>
                <a:gd name="connsiteY140" fmla="*/ 222536 h 289595"/>
                <a:gd name="connsiteX141" fmla="*/ 195726 w 211824"/>
                <a:gd name="connsiteY141" fmla="*/ 225262 h 289595"/>
                <a:gd name="connsiteX142" fmla="*/ 195726 w 211824"/>
                <a:gd name="connsiteY142" fmla="*/ 227924 h 289595"/>
                <a:gd name="connsiteX143" fmla="*/ 198388 w 211824"/>
                <a:gd name="connsiteY143" fmla="*/ 227924 h 289595"/>
                <a:gd name="connsiteX144" fmla="*/ 201050 w 211824"/>
                <a:gd name="connsiteY144" fmla="*/ 227924 h 289595"/>
                <a:gd name="connsiteX145" fmla="*/ 203775 w 211824"/>
                <a:gd name="connsiteY145" fmla="*/ 227924 h 289595"/>
                <a:gd name="connsiteX146" fmla="*/ 203775 w 211824"/>
                <a:gd name="connsiteY146" fmla="*/ 230586 h 289595"/>
                <a:gd name="connsiteX147" fmla="*/ 203775 w 211824"/>
                <a:gd name="connsiteY147" fmla="*/ 233311 h 289595"/>
                <a:gd name="connsiteX148" fmla="*/ 201050 w 211824"/>
                <a:gd name="connsiteY148" fmla="*/ 235973 h 289595"/>
                <a:gd name="connsiteX149" fmla="*/ 201050 w 211824"/>
                <a:gd name="connsiteY149" fmla="*/ 238636 h 289595"/>
                <a:gd name="connsiteX150" fmla="*/ 198388 w 211824"/>
                <a:gd name="connsiteY150" fmla="*/ 241298 h 289595"/>
                <a:gd name="connsiteX151" fmla="*/ 198388 w 211824"/>
                <a:gd name="connsiteY151" fmla="*/ 244023 h 289595"/>
                <a:gd name="connsiteX152" fmla="*/ 201050 w 211824"/>
                <a:gd name="connsiteY152" fmla="*/ 244023 h 289595"/>
                <a:gd name="connsiteX153" fmla="*/ 203775 w 211824"/>
                <a:gd name="connsiteY153" fmla="*/ 244023 h 289595"/>
                <a:gd name="connsiteX154" fmla="*/ 206437 w 211824"/>
                <a:gd name="connsiteY154" fmla="*/ 244023 h 289595"/>
                <a:gd name="connsiteX155" fmla="*/ 206437 w 211824"/>
                <a:gd name="connsiteY155" fmla="*/ 246685 h 289595"/>
                <a:gd name="connsiteX156" fmla="*/ 203775 w 211824"/>
                <a:gd name="connsiteY156" fmla="*/ 246685 h 289595"/>
                <a:gd name="connsiteX157" fmla="*/ 203775 w 211824"/>
                <a:gd name="connsiteY157" fmla="*/ 249347 h 289595"/>
                <a:gd name="connsiteX158" fmla="*/ 206437 w 211824"/>
                <a:gd name="connsiteY158" fmla="*/ 252073 h 289595"/>
                <a:gd name="connsiteX159" fmla="*/ 206437 w 211824"/>
                <a:gd name="connsiteY159" fmla="*/ 254735 h 289595"/>
                <a:gd name="connsiteX160" fmla="*/ 206437 w 211824"/>
                <a:gd name="connsiteY160" fmla="*/ 257397 h 289595"/>
                <a:gd name="connsiteX161" fmla="*/ 206437 w 211824"/>
                <a:gd name="connsiteY161" fmla="*/ 260122 h 289595"/>
                <a:gd name="connsiteX162" fmla="*/ 206437 w 211824"/>
                <a:gd name="connsiteY162" fmla="*/ 262785 h 289595"/>
                <a:gd name="connsiteX163" fmla="*/ 209099 w 211824"/>
                <a:gd name="connsiteY163" fmla="*/ 265446 h 289595"/>
                <a:gd name="connsiteX164" fmla="*/ 209099 w 211824"/>
                <a:gd name="connsiteY164" fmla="*/ 268172 h 289595"/>
                <a:gd name="connsiteX165" fmla="*/ 206437 w 211824"/>
                <a:gd name="connsiteY165" fmla="*/ 270834 h 289595"/>
                <a:gd name="connsiteX166" fmla="*/ 203775 w 211824"/>
                <a:gd name="connsiteY166" fmla="*/ 270834 h 289595"/>
                <a:gd name="connsiteX167" fmla="*/ 201050 w 211824"/>
                <a:gd name="connsiteY167" fmla="*/ 270834 h 289595"/>
                <a:gd name="connsiteX168" fmla="*/ 198388 w 211824"/>
                <a:gd name="connsiteY168" fmla="*/ 270834 h 289595"/>
                <a:gd name="connsiteX169" fmla="*/ 195726 w 211824"/>
                <a:gd name="connsiteY169" fmla="*/ 270834 h 289595"/>
                <a:gd name="connsiteX170" fmla="*/ 193063 w 211824"/>
                <a:gd name="connsiteY170" fmla="*/ 270834 h 289595"/>
                <a:gd name="connsiteX171" fmla="*/ 190338 w 211824"/>
                <a:gd name="connsiteY171" fmla="*/ 270834 h 289595"/>
                <a:gd name="connsiteX172" fmla="*/ 187676 w 211824"/>
                <a:gd name="connsiteY172" fmla="*/ 270834 h 289595"/>
                <a:gd name="connsiteX173" fmla="*/ 185014 w 211824"/>
                <a:gd name="connsiteY173" fmla="*/ 273496 h 289595"/>
                <a:gd name="connsiteX174" fmla="*/ 179626 w 211824"/>
                <a:gd name="connsiteY174" fmla="*/ 273496 h 289595"/>
                <a:gd name="connsiteX175" fmla="*/ 176964 w 211824"/>
                <a:gd name="connsiteY175" fmla="*/ 273496 h 289595"/>
                <a:gd name="connsiteX176" fmla="*/ 174239 w 211824"/>
                <a:gd name="connsiteY176" fmla="*/ 270834 h 289595"/>
                <a:gd name="connsiteX177" fmla="*/ 171577 w 211824"/>
                <a:gd name="connsiteY177" fmla="*/ 270834 h 289595"/>
                <a:gd name="connsiteX178" fmla="*/ 171577 w 211824"/>
                <a:gd name="connsiteY178" fmla="*/ 273496 h 289595"/>
                <a:gd name="connsiteX179" fmla="*/ 168915 w 211824"/>
                <a:gd name="connsiteY179" fmla="*/ 276158 h 289595"/>
                <a:gd name="connsiteX180" fmla="*/ 166253 w 211824"/>
                <a:gd name="connsiteY180" fmla="*/ 278884 h 289595"/>
                <a:gd name="connsiteX181" fmla="*/ 163527 w 211824"/>
                <a:gd name="connsiteY181" fmla="*/ 278884 h 289595"/>
                <a:gd name="connsiteX182" fmla="*/ 160865 w 211824"/>
                <a:gd name="connsiteY182" fmla="*/ 281546 h 289595"/>
                <a:gd name="connsiteX183" fmla="*/ 158203 w 211824"/>
                <a:gd name="connsiteY183" fmla="*/ 284208 h 289595"/>
                <a:gd name="connsiteX184" fmla="*/ 155478 w 211824"/>
                <a:gd name="connsiteY184" fmla="*/ 286933 h 289595"/>
                <a:gd name="connsiteX185" fmla="*/ 155478 w 211824"/>
                <a:gd name="connsiteY185" fmla="*/ 289595 h 289595"/>
                <a:gd name="connsiteX186" fmla="*/ 152816 w 211824"/>
                <a:gd name="connsiteY186" fmla="*/ 289595 h 289595"/>
                <a:gd name="connsiteX187" fmla="*/ 150153 w 211824"/>
                <a:gd name="connsiteY187" fmla="*/ 289595 h 289595"/>
                <a:gd name="connsiteX188" fmla="*/ 147428 w 211824"/>
                <a:gd name="connsiteY188" fmla="*/ 289595 h 289595"/>
                <a:gd name="connsiteX189" fmla="*/ 147428 w 211824"/>
                <a:gd name="connsiteY189" fmla="*/ 286933 h 289595"/>
                <a:gd name="connsiteX190" fmla="*/ 144766 w 211824"/>
                <a:gd name="connsiteY190" fmla="*/ 286933 h 289595"/>
                <a:gd name="connsiteX191" fmla="*/ 144766 w 211824"/>
                <a:gd name="connsiteY191" fmla="*/ 284208 h 289595"/>
                <a:gd name="connsiteX192" fmla="*/ 142104 w 211824"/>
                <a:gd name="connsiteY192" fmla="*/ 281546 h 289595"/>
                <a:gd name="connsiteX193" fmla="*/ 139442 w 211824"/>
                <a:gd name="connsiteY193" fmla="*/ 281546 h 289595"/>
                <a:gd name="connsiteX194" fmla="*/ 139442 w 211824"/>
                <a:gd name="connsiteY194" fmla="*/ 278884 h 289595"/>
                <a:gd name="connsiteX195" fmla="*/ 136716 w 211824"/>
                <a:gd name="connsiteY195" fmla="*/ 276158 h 289595"/>
                <a:gd name="connsiteX196" fmla="*/ 134054 w 211824"/>
                <a:gd name="connsiteY196" fmla="*/ 276158 h 289595"/>
                <a:gd name="connsiteX197" fmla="*/ 134054 w 211824"/>
                <a:gd name="connsiteY197" fmla="*/ 273496 h 289595"/>
                <a:gd name="connsiteX198" fmla="*/ 131392 w 211824"/>
                <a:gd name="connsiteY198" fmla="*/ 273496 h 289595"/>
                <a:gd name="connsiteX199" fmla="*/ 131392 w 211824"/>
                <a:gd name="connsiteY199" fmla="*/ 270834 h 289595"/>
                <a:gd name="connsiteX200" fmla="*/ 128667 w 211824"/>
                <a:gd name="connsiteY200" fmla="*/ 270834 h 289595"/>
                <a:gd name="connsiteX201" fmla="*/ 126005 w 211824"/>
                <a:gd name="connsiteY201" fmla="*/ 268172 h 289595"/>
                <a:gd name="connsiteX202" fmla="*/ 123343 w 211824"/>
                <a:gd name="connsiteY202" fmla="*/ 265446 h 289595"/>
                <a:gd name="connsiteX203" fmla="*/ 120617 w 211824"/>
                <a:gd name="connsiteY203" fmla="*/ 265446 h 289595"/>
                <a:gd name="connsiteX204" fmla="*/ 117955 w 211824"/>
                <a:gd name="connsiteY204" fmla="*/ 262785 h 289595"/>
                <a:gd name="connsiteX205" fmla="*/ 117955 w 211824"/>
                <a:gd name="connsiteY205" fmla="*/ 260122 h 289595"/>
                <a:gd name="connsiteX206" fmla="*/ 112568 w 211824"/>
                <a:gd name="connsiteY206" fmla="*/ 257397 h 289595"/>
                <a:gd name="connsiteX207" fmla="*/ 109905 w 211824"/>
                <a:gd name="connsiteY207" fmla="*/ 254735 h 289595"/>
                <a:gd name="connsiteX208" fmla="*/ 107243 w 211824"/>
                <a:gd name="connsiteY208" fmla="*/ 252073 h 289595"/>
                <a:gd name="connsiteX209" fmla="*/ 104581 w 211824"/>
                <a:gd name="connsiteY209" fmla="*/ 249347 h 289595"/>
                <a:gd name="connsiteX210" fmla="*/ 99194 w 211824"/>
                <a:gd name="connsiteY210" fmla="*/ 244023 h 289595"/>
                <a:gd name="connsiteX211" fmla="*/ 96532 w 211824"/>
                <a:gd name="connsiteY211" fmla="*/ 241298 h 289595"/>
                <a:gd name="connsiteX212" fmla="*/ 93806 w 211824"/>
                <a:gd name="connsiteY212" fmla="*/ 238636 h 289595"/>
                <a:gd name="connsiteX213" fmla="*/ 91144 w 211824"/>
                <a:gd name="connsiteY213" fmla="*/ 235973 h 289595"/>
                <a:gd name="connsiteX214" fmla="*/ 88482 w 211824"/>
                <a:gd name="connsiteY214" fmla="*/ 235973 h 289595"/>
                <a:gd name="connsiteX215" fmla="*/ 85757 w 211824"/>
                <a:gd name="connsiteY215" fmla="*/ 235973 h 289595"/>
                <a:gd name="connsiteX216" fmla="*/ 83095 w 211824"/>
                <a:gd name="connsiteY216" fmla="*/ 233311 h 289595"/>
                <a:gd name="connsiteX217" fmla="*/ 80433 w 211824"/>
                <a:gd name="connsiteY217" fmla="*/ 233311 h 289595"/>
                <a:gd name="connsiteX218" fmla="*/ 77771 w 211824"/>
                <a:gd name="connsiteY218" fmla="*/ 233311 h 289595"/>
                <a:gd name="connsiteX219" fmla="*/ 77771 w 211824"/>
                <a:gd name="connsiteY219" fmla="*/ 230586 h 289595"/>
                <a:gd name="connsiteX220" fmla="*/ 75045 w 211824"/>
                <a:gd name="connsiteY220" fmla="*/ 230586 h 289595"/>
                <a:gd name="connsiteX221" fmla="*/ 72383 w 211824"/>
                <a:gd name="connsiteY221" fmla="*/ 230586 h 289595"/>
                <a:gd name="connsiteX222" fmla="*/ 72383 w 211824"/>
                <a:gd name="connsiteY222" fmla="*/ 227924 h 289595"/>
                <a:gd name="connsiteX223" fmla="*/ 69721 w 211824"/>
                <a:gd name="connsiteY223" fmla="*/ 225262 h 289595"/>
                <a:gd name="connsiteX224" fmla="*/ 66995 w 211824"/>
                <a:gd name="connsiteY224" fmla="*/ 225262 h 289595"/>
                <a:gd name="connsiteX225" fmla="*/ 64333 w 211824"/>
                <a:gd name="connsiteY225" fmla="*/ 225262 h 289595"/>
                <a:gd name="connsiteX226" fmla="*/ 61671 w 211824"/>
                <a:gd name="connsiteY226" fmla="*/ 222536 h 289595"/>
                <a:gd name="connsiteX227" fmla="*/ 58946 w 211824"/>
                <a:gd name="connsiteY227" fmla="*/ 222536 h 289595"/>
                <a:gd name="connsiteX228" fmla="*/ 58946 w 211824"/>
                <a:gd name="connsiteY228" fmla="*/ 219874 h 289595"/>
                <a:gd name="connsiteX229" fmla="*/ 56284 w 211824"/>
                <a:gd name="connsiteY229" fmla="*/ 219874 h 289595"/>
                <a:gd name="connsiteX230" fmla="*/ 56284 w 211824"/>
                <a:gd name="connsiteY230" fmla="*/ 217212 h 289595"/>
                <a:gd name="connsiteX231" fmla="*/ 53622 w 211824"/>
                <a:gd name="connsiteY231" fmla="*/ 214487 h 289595"/>
                <a:gd name="connsiteX232" fmla="*/ 50960 w 211824"/>
                <a:gd name="connsiteY232" fmla="*/ 211825 h 289595"/>
                <a:gd name="connsiteX233" fmla="*/ 48234 w 211824"/>
                <a:gd name="connsiteY233" fmla="*/ 211825 h 289595"/>
                <a:gd name="connsiteX234" fmla="*/ 48234 w 211824"/>
                <a:gd name="connsiteY234" fmla="*/ 209163 h 289595"/>
                <a:gd name="connsiteX235" fmla="*/ 45572 w 211824"/>
                <a:gd name="connsiteY235" fmla="*/ 206501 h 289595"/>
                <a:gd name="connsiteX236" fmla="*/ 42910 w 211824"/>
                <a:gd name="connsiteY236" fmla="*/ 203775 h 289595"/>
                <a:gd name="connsiteX237" fmla="*/ 40185 w 211824"/>
                <a:gd name="connsiteY237" fmla="*/ 201113 h 289595"/>
                <a:gd name="connsiteX238" fmla="*/ 40185 w 211824"/>
                <a:gd name="connsiteY238" fmla="*/ 198451 h 289595"/>
                <a:gd name="connsiteX239" fmla="*/ 37523 w 211824"/>
                <a:gd name="connsiteY239" fmla="*/ 195726 h 289595"/>
                <a:gd name="connsiteX240" fmla="*/ 34860 w 211824"/>
                <a:gd name="connsiteY240" fmla="*/ 193064 h 289595"/>
                <a:gd name="connsiteX241" fmla="*/ 34860 w 211824"/>
                <a:gd name="connsiteY241" fmla="*/ 190401 h 289595"/>
                <a:gd name="connsiteX242" fmla="*/ 32135 w 211824"/>
                <a:gd name="connsiteY242" fmla="*/ 187676 h 289595"/>
                <a:gd name="connsiteX243" fmla="*/ 32135 w 211824"/>
                <a:gd name="connsiteY243" fmla="*/ 185014 h 289595"/>
                <a:gd name="connsiteX244" fmla="*/ 32135 w 211824"/>
                <a:gd name="connsiteY244" fmla="*/ 182352 h 289595"/>
                <a:gd name="connsiteX245" fmla="*/ 34860 w 211824"/>
                <a:gd name="connsiteY245" fmla="*/ 179690 h 289595"/>
                <a:gd name="connsiteX246" fmla="*/ 34860 w 211824"/>
                <a:gd name="connsiteY246" fmla="*/ 176964 h 289595"/>
                <a:gd name="connsiteX247" fmla="*/ 34860 w 211824"/>
                <a:gd name="connsiteY247" fmla="*/ 174302 h 289595"/>
                <a:gd name="connsiteX248" fmla="*/ 34860 w 211824"/>
                <a:gd name="connsiteY248" fmla="*/ 171640 h 289595"/>
                <a:gd name="connsiteX249" fmla="*/ 32135 w 211824"/>
                <a:gd name="connsiteY249" fmla="*/ 171640 h 289595"/>
                <a:gd name="connsiteX250" fmla="*/ 32135 w 211824"/>
                <a:gd name="connsiteY250" fmla="*/ 168915 h 289595"/>
                <a:gd name="connsiteX251" fmla="*/ 32135 w 211824"/>
                <a:gd name="connsiteY251" fmla="*/ 166253 h 289595"/>
                <a:gd name="connsiteX252" fmla="*/ 32135 w 211824"/>
                <a:gd name="connsiteY252" fmla="*/ 163591 h 289595"/>
                <a:gd name="connsiteX253" fmla="*/ 29473 w 211824"/>
                <a:gd name="connsiteY253" fmla="*/ 163591 h 289595"/>
                <a:gd name="connsiteX254" fmla="*/ 29473 w 211824"/>
                <a:gd name="connsiteY254" fmla="*/ 160865 h 289595"/>
                <a:gd name="connsiteX255" fmla="*/ 26811 w 211824"/>
                <a:gd name="connsiteY255" fmla="*/ 160865 h 289595"/>
                <a:gd name="connsiteX256" fmla="*/ 26811 w 211824"/>
                <a:gd name="connsiteY256" fmla="*/ 158203 h 289595"/>
                <a:gd name="connsiteX257" fmla="*/ 26811 w 211824"/>
                <a:gd name="connsiteY257" fmla="*/ 155541 h 289595"/>
                <a:gd name="connsiteX258" fmla="*/ 24149 w 211824"/>
                <a:gd name="connsiteY258" fmla="*/ 155541 h 289595"/>
                <a:gd name="connsiteX259" fmla="*/ 24149 w 211824"/>
                <a:gd name="connsiteY259" fmla="*/ 152815 h 289595"/>
                <a:gd name="connsiteX260" fmla="*/ 24149 w 211824"/>
                <a:gd name="connsiteY260" fmla="*/ 150153 h 289595"/>
                <a:gd name="connsiteX261" fmla="*/ 26811 w 211824"/>
                <a:gd name="connsiteY261" fmla="*/ 150153 h 289595"/>
                <a:gd name="connsiteX262" fmla="*/ 26811 w 211824"/>
                <a:gd name="connsiteY262" fmla="*/ 147491 h 289595"/>
                <a:gd name="connsiteX263" fmla="*/ 26811 w 211824"/>
                <a:gd name="connsiteY263" fmla="*/ 144829 h 289595"/>
                <a:gd name="connsiteX264" fmla="*/ 26811 w 211824"/>
                <a:gd name="connsiteY264" fmla="*/ 142104 h 289595"/>
                <a:gd name="connsiteX265" fmla="*/ 24149 w 211824"/>
                <a:gd name="connsiteY265" fmla="*/ 139442 h 289595"/>
                <a:gd name="connsiteX266" fmla="*/ 24149 w 211824"/>
                <a:gd name="connsiteY266" fmla="*/ 136780 h 289595"/>
                <a:gd name="connsiteX267" fmla="*/ 24149 w 211824"/>
                <a:gd name="connsiteY267" fmla="*/ 134054 h 289595"/>
                <a:gd name="connsiteX268" fmla="*/ 24149 w 211824"/>
                <a:gd name="connsiteY268" fmla="*/ 131392 h 289595"/>
                <a:gd name="connsiteX269" fmla="*/ 21423 w 211824"/>
                <a:gd name="connsiteY269" fmla="*/ 131392 h 289595"/>
                <a:gd name="connsiteX270" fmla="*/ 21423 w 211824"/>
                <a:gd name="connsiteY270" fmla="*/ 128730 h 289595"/>
                <a:gd name="connsiteX271" fmla="*/ 21423 w 211824"/>
                <a:gd name="connsiteY271" fmla="*/ 126005 h 289595"/>
                <a:gd name="connsiteX272" fmla="*/ 21423 w 211824"/>
                <a:gd name="connsiteY272" fmla="*/ 123343 h 289595"/>
                <a:gd name="connsiteX273" fmla="*/ 18761 w 211824"/>
                <a:gd name="connsiteY273" fmla="*/ 120680 h 289595"/>
                <a:gd name="connsiteX274" fmla="*/ 18761 w 211824"/>
                <a:gd name="connsiteY274" fmla="*/ 120680 h 289595"/>
                <a:gd name="connsiteX275" fmla="*/ 18761 w 211824"/>
                <a:gd name="connsiteY275" fmla="*/ 120680 h 28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211824" h="289595">
                  <a:moveTo>
                    <a:pt x="18761" y="120680"/>
                  </a:moveTo>
                  <a:lnTo>
                    <a:pt x="18761" y="69721"/>
                  </a:lnTo>
                  <a:lnTo>
                    <a:pt x="0" y="61671"/>
                  </a:lnTo>
                  <a:lnTo>
                    <a:pt x="18761" y="32198"/>
                  </a:lnTo>
                  <a:lnTo>
                    <a:pt x="34860" y="37522"/>
                  </a:lnTo>
                  <a:lnTo>
                    <a:pt x="45572" y="40248"/>
                  </a:lnTo>
                  <a:lnTo>
                    <a:pt x="45572" y="37522"/>
                  </a:lnTo>
                  <a:lnTo>
                    <a:pt x="48234" y="34860"/>
                  </a:lnTo>
                  <a:lnTo>
                    <a:pt x="48234" y="32198"/>
                  </a:lnTo>
                  <a:lnTo>
                    <a:pt x="48234" y="26811"/>
                  </a:lnTo>
                  <a:lnTo>
                    <a:pt x="48234" y="21487"/>
                  </a:lnTo>
                  <a:lnTo>
                    <a:pt x="48234" y="18761"/>
                  </a:lnTo>
                  <a:lnTo>
                    <a:pt x="48234" y="16099"/>
                  </a:lnTo>
                  <a:lnTo>
                    <a:pt x="50960" y="5387"/>
                  </a:lnTo>
                  <a:lnTo>
                    <a:pt x="64333" y="0"/>
                  </a:lnTo>
                  <a:lnTo>
                    <a:pt x="80433" y="16099"/>
                  </a:lnTo>
                  <a:lnTo>
                    <a:pt x="96532" y="16099"/>
                  </a:lnTo>
                  <a:lnTo>
                    <a:pt x="99194" y="13437"/>
                  </a:lnTo>
                  <a:lnTo>
                    <a:pt x="99194" y="10712"/>
                  </a:lnTo>
                  <a:lnTo>
                    <a:pt x="99194" y="8050"/>
                  </a:lnTo>
                  <a:lnTo>
                    <a:pt x="101856" y="5387"/>
                  </a:lnTo>
                  <a:lnTo>
                    <a:pt x="104581" y="5387"/>
                  </a:lnTo>
                  <a:lnTo>
                    <a:pt x="107243" y="5387"/>
                  </a:lnTo>
                  <a:lnTo>
                    <a:pt x="109905" y="5387"/>
                  </a:lnTo>
                  <a:lnTo>
                    <a:pt x="112568" y="5387"/>
                  </a:lnTo>
                  <a:lnTo>
                    <a:pt x="115293" y="8050"/>
                  </a:lnTo>
                  <a:lnTo>
                    <a:pt x="117955" y="8050"/>
                  </a:lnTo>
                  <a:lnTo>
                    <a:pt x="120617" y="8050"/>
                  </a:lnTo>
                  <a:lnTo>
                    <a:pt x="120617" y="10712"/>
                  </a:lnTo>
                  <a:lnTo>
                    <a:pt x="123343" y="10712"/>
                  </a:lnTo>
                  <a:lnTo>
                    <a:pt x="123343" y="13437"/>
                  </a:lnTo>
                  <a:lnTo>
                    <a:pt x="123343" y="16099"/>
                  </a:lnTo>
                  <a:lnTo>
                    <a:pt x="176964" y="29537"/>
                  </a:lnTo>
                  <a:lnTo>
                    <a:pt x="185014" y="61671"/>
                  </a:lnTo>
                  <a:lnTo>
                    <a:pt x="185014" y="64334"/>
                  </a:lnTo>
                  <a:lnTo>
                    <a:pt x="182288" y="64334"/>
                  </a:lnTo>
                  <a:lnTo>
                    <a:pt x="179626" y="64334"/>
                  </a:lnTo>
                  <a:lnTo>
                    <a:pt x="176964" y="67059"/>
                  </a:lnTo>
                  <a:lnTo>
                    <a:pt x="174239" y="69721"/>
                  </a:lnTo>
                  <a:lnTo>
                    <a:pt x="171577" y="69721"/>
                  </a:lnTo>
                  <a:lnTo>
                    <a:pt x="168915" y="72383"/>
                  </a:lnTo>
                  <a:lnTo>
                    <a:pt x="166253" y="72383"/>
                  </a:lnTo>
                  <a:lnTo>
                    <a:pt x="163527" y="75108"/>
                  </a:lnTo>
                  <a:lnTo>
                    <a:pt x="160865" y="75108"/>
                  </a:lnTo>
                  <a:lnTo>
                    <a:pt x="158203" y="77771"/>
                  </a:lnTo>
                  <a:lnTo>
                    <a:pt x="158203" y="80433"/>
                  </a:lnTo>
                  <a:lnTo>
                    <a:pt x="158203" y="83158"/>
                  </a:lnTo>
                  <a:lnTo>
                    <a:pt x="158203" y="85820"/>
                  </a:lnTo>
                  <a:lnTo>
                    <a:pt x="160865" y="85820"/>
                  </a:lnTo>
                  <a:lnTo>
                    <a:pt x="163527" y="85820"/>
                  </a:lnTo>
                  <a:lnTo>
                    <a:pt x="166253" y="85820"/>
                  </a:lnTo>
                  <a:lnTo>
                    <a:pt x="168915" y="85820"/>
                  </a:lnTo>
                  <a:lnTo>
                    <a:pt x="168915" y="88482"/>
                  </a:lnTo>
                  <a:lnTo>
                    <a:pt x="171577" y="88482"/>
                  </a:lnTo>
                  <a:lnTo>
                    <a:pt x="174239" y="88482"/>
                  </a:lnTo>
                  <a:lnTo>
                    <a:pt x="174239" y="91208"/>
                  </a:lnTo>
                  <a:lnTo>
                    <a:pt x="176964" y="91208"/>
                  </a:lnTo>
                  <a:lnTo>
                    <a:pt x="176964" y="93870"/>
                  </a:lnTo>
                  <a:lnTo>
                    <a:pt x="176964" y="96532"/>
                  </a:lnTo>
                  <a:lnTo>
                    <a:pt x="176964" y="99194"/>
                  </a:lnTo>
                  <a:lnTo>
                    <a:pt x="179626" y="99194"/>
                  </a:lnTo>
                  <a:lnTo>
                    <a:pt x="179626" y="101919"/>
                  </a:lnTo>
                  <a:lnTo>
                    <a:pt x="179626" y="104581"/>
                  </a:lnTo>
                  <a:lnTo>
                    <a:pt x="179626" y="107243"/>
                  </a:lnTo>
                  <a:lnTo>
                    <a:pt x="176964" y="107243"/>
                  </a:lnTo>
                  <a:lnTo>
                    <a:pt x="174239" y="104581"/>
                  </a:lnTo>
                  <a:lnTo>
                    <a:pt x="174239" y="101919"/>
                  </a:lnTo>
                  <a:lnTo>
                    <a:pt x="174239" y="99194"/>
                  </a:lnTo>
                  <a:lnTo>
                    <a:pt x="171577" y="99194"/>
                  </a:lnTo>
                  <a:lnTo>
                    <a:pt x="168915" y="99194"/>
                  </a:lnTo>
                  <a:lnTo>
                    <a:pt x="166253" y="99194"/>
                  </a:lnTo>
                  <a:lnTo>
                    <a:pt x="166253" y="101919"/>
                  </a:lnTo>
                  <a:lnTo>
                    <a:pt x="166253" y="104581"/>
                  </a:lnTo>
                  <a:lnTo>
                    <a:pt x="168915" y="107243"/>
                  </a:lnTo>
                  <a:lnTo>
                    <a:pt x="168915" y="109969"/>
                  </a:lnTo>
                  <a:lnTo>
                    <a:pt x="171577" y="112631"/>
                  </a:lnTo>
                  <a:lnTo>
                    <a:pt x="174239" y="112631"/>
                  </a:lnTo>
                  <a:lnTo>
                    <a:pt x="174239" y="109969"/>
                  </a:lnTo>
                  <a:lnTo>
                    <a:pt x="176964" y="109969"/>
                  </a:lnTo>
                  <a:lnTo>
                    <a:pt x="179626" y="112631"/>
                  </a:lnTo>
                  <a:lnTo>
                    <a:pt x="182288" y="112631"/>
                  </a:lnTo>
                  <a:lnTo>
                    <a:pt x="182288" y="115293"/>
                  </a:lnTo>
                  <a:lnTo>
                    <a:pt x="182288" y="118018"/>
                  </a:lnTo>
                  <a:lnTo>
                    <a:pt x="182288" y="120680"/>
                  </a:lnTo>
                  <a:lnTo>
                    <a:pt x="179626" y="120680"/>
                  </a:lnTo>
                  <a:lnTo>
                    <a:pt x="176964" y="123343"/>
                  </a:lnTo>
                  <a:lnTo>
                    <a:pt x="176964" y="126005"/>
                  </a:lnTo>
                  <a:lnTo>
                    <a:pt x="176964" y="128730"/>
                  </a:lnTo>
                  <a:lnTo>
                    <a:pt x="179626" y="128730"/>
                  </a:lnTo>
                  <a:lnTo>
                    <a:pt x="182288" y="128730"/>
                  </a:lnTo>
                  <a:lnTo>
                    <a:pt x="185014" y="128730"/>
                  </a:lnTo>
                  <a:lnTo>
                    <a:pt x="187676" y="131392"/>
                  </a:lnTo>
                  <a:lnTo>
                    <a:pt x="190338" y="131392"/>
                  </a:lnTo>
                  <a:lnTo>
                    <a:pt x="190338" y="134054"/>
                  </a:lnTo>
                  <a:lnTo>
                    <a:pt x="193063" y="134054"/>
                  </a:lnTo>
                  <a:lnTo>
                    <a:pt x="193063" y="136780"/>
                  </a:lnTo>
                  <a:lnTo>
                    <a:pt x="193063" y="139442"/>
                  </a:lnTo>
                  <a:lnTo>
                    <a:pt x="193063" y="142104"/>
                  </a:lnTo>
                  <a:lnTo>
                    <a:pt x="190338" y="142104"/>
                  </a:lnTo>
                  <a:lnTo>
                    <a:pt x="187676" y="144829"/>
                  </a:lnTo>
                  <a:lnTo>
                    <a:pt x="187676" y="147491"/>
                  </a:lnTo>
                  <a:lnTo>
                    <a:pt x="190338" y="147491"/>
                  </a:lnTo>
                  <a:lnTo>
                    <a:pt x="190338" y="150153"/>
                  </a:lnTo>
                  <a:lnTo>
                    <a:pt x="193063" y="152815"/>
                  </a:lnTo>
                  <a:lnTo>
                    <a:pt x="193063" y="155541"/>
                  </a:lnTo>
                  <a:lnTo>
                    <a:pt x="195726" y="155541"/>
                  </a:lnTo>
                  <a:lnTo>
                    <a:pt x="198388" y="158203"/>
                  </a:lnTo>
                  <a:lnTo>
                    <a:pt x="198388" y="160865"/>
                  </a:lnTo>
                  <a:lnTo>
                    <a:pt x="201050" y="160865"/>
                  </a:lnTo>
                  <a:lnTo>
                    <a:pt x="201050" y="163591"/>
                  </a:lnTo>
                  <a:lnTo>
                    <a:pt x="203775" y="166253"/>
                  </a:lnTo>
                  <a:lnTo>
                    <a:pt x="206437" y="168915"/>
                  </a:lnTo>
                  <a:lnTo>
                    <a:pt x="206437" y="171640"/>
                  </a:lnTo>
                  <a:lnTo>
                    <a:pt x="206437" y="174302"/>
                  </a:lnTo>
                  <a:lnTo>
                    <a:pt x="203775" y="176964"/>
                  </a:lnTo>
                  <a:lnTo>
                    <a:pt x="203775" y="179690"/>
                  </a:lnTo>
                  <a:lnTo>
                    <a:pt x="203775" y="182352"/>
                  </a:lnTo>
                  <a:lnTo>
                    <a:pt x="203775" y="185014"/>
                  </a:lnTo>
                  <a:lnTo>
                    <a:pt x="203775" y="187676"/>
                  </a:lnTo>
                  <a:lnTo>
                    <a:pt x="203775" y="190401"/>
                  </a:lnTo>
                  <a:lnTo>
                    <a:pt x="203775" y="193064"/>
                  </a:lnTo>
                  <a:lnTo>
                    <a:pt x="203775" y="195726"/>
                  </a:lnTo>
                  <a:lnTo>
                    <a:pt x="203775" y="198451"/>
                  </a:lnTo>
                  <a:lnTo>
                    <a:pt x="201050" y="201113"/>
                  </a:lnTo>
                  <a:lnTo>
                    <a:pt x="201050" y="203775"/>
                  </a:lnTo>
                  <a:lnTo>
                    <a:pt x="201050" y="206501"/>
                  </a:lnTo>
                  <a:lnTo>
                    <a:pt x="203775" y="206501"/>
                  </a:lnTo>
                  <a:lnTo>
                    <a:pt x="203775" y="209163"/>
                  </a:lnTo>
                  <a:lnTo>
                    <a:pt x="206437" y="209163"/>
                  </a:lnTo>
                  <a:lnTo>
                    <a:pt x="209099" y="209163"/>
                  </a:lnTo>
                  <a:lnTo>
                    <a:pt x="209099" y="211825"/>
                  </a:lnTo>
                  <a:lnTo>
                    <a:pt x="211825" y="211825"/>
                  </a:lnTo>
                  <a:lnTo>
                    <a:pt x="211825" y="214487"/>
                  </a:lnTo>
                  <a:lnTo>
                    <a:pt x="211825" y="217212"/>
                  </a:lnTo>
                  <a:lnTo>
                    <a:pt x="209099" y="217212"/>
                  </a:lnTo>
                  <a:lnTo>
                    <a:pt x="206437" y="217212"/>
                  </a:lnTo>
                  <a:lnTo>
                    <a:pt x="203775" y="217212"/>
                  </a:lnTo>
                  <a:lnTo>
                    <a:pt x="201050" y="217212"/>
                  </a:lnTo>
                  <a:lnTo>
                    <a:pt x="198388" y="219874"/>
                  </a:lnTo>
                  <a:lnTo>
                    <a:pt x="195726" y="219874"/>
                  </a:lnTo>
                  <a:lnTo>
                    <a:pt x="195726" y="222536"/>
                  </a:lnTo>
                  <a:lnTo>
                    <a:pt x="195726" y="225262"/>
                  </a:lnTo>
                  <a:lnTo>
                    <a:pt x="195726" y="227924"/>
                  </a:lnTo>
                  <a:lnTo>
                    <a:pt x="198388" y="227924"/>
                  </a:lnTo>
                  <a:lnTo>
                    <a:pt x="201050" y="227924"/>
                  </a:lnTo>
                  <a:lnTo>
                    <a:pt x="203775" y="227924"/>
                  </a:lnTo>
                  <a:lnTo>
                    <a:pt x="203775" y="230586"/>
                  </a:lnTo>
                  <a:lnTo>
                    <a:pt x="203775" y="233311"/>
                  </a:lnTo>
                  <a:lnTo>
                    <a:pt x="201050" y="235973"/>
                  </a:lnTo>
                  <a:lnTo>
                    <a:pt x="201050" y="238636"/>
                  </a:lnTo>
                  <a:lnTo>
                    <a:pt x="198388" y="241298"/>
                  </a:lnTo>
                  <a:lnTo>
                    <a:pt x="198388" y="244023"/>
                  </a:lnTo>
                  <a:lnTo>
                    <a:pt x="201050" y="244023"/>
                  </a:lnTo>
                  <a:lnTo>
                    <a:pt x="203775" y="244023"/>
                  </a:lnTo>
                  <a:lnTo>
                    <a:pt x="206437" y="244023"/>
                  </a:lnTo>
                  <a:lnTo>
                    <a:pt x="206437" y="246685"/>
                  </a:lnTo>
                  <a:lnTo>
                    <a:pt x="203775" y="246685"/>
                  </a:lnTo>
                  <a:lnTo>
                    <a:pt x="203775" y="249347"/>
                  </a:lnTo>
                  <a:lnTo>
                    <a:pt x="206437" y="252073"/>
                  </a:lnTo>
                  <a:lnTo>
                    <a:pt x="206437" y="254735"/>
                  </a:lnTo>
                  <a:lnTo>
                    <a:pt x="206437" y="257397"/>
                  </a:lnTo>
                  <a:lnTo>
                    <a:pt x="206437" y="260122"/>
                  </a:lnTo>
                  <a:lnTo>
                    <a:pt x="206437" y="262785"/>
                  </a:lnTo>
                  <a:lnTo>
                    <a:pt x="209099" y="265446"/>
                  </a:lnTo>
                  <a:lnTo>
                    <a:pt x="209099" y="268172"/>
                  </a:lnTo>
                  <a:lnTo>
                    <a:pt x="206437" y="270834"/>
                  </a:lnTo>
                  <a:lnTo>
                    <a:pt x="203775" y="270834"/>
                  </a:lnTo>
                  <a:lnTo>
                    <a:pt x="201050" y="270834"/>
                  </a:lnTo>
                  <a:lnTo>
                    <a:pt x="198388" y="270834"/>
                  </a:lnTo>
                  <a:lnTo>
                    <a:pt x="195726" y="270834"/>
                  </a:lnTo>
                  <a:lnTo>
                    <a:pt x="193063" y="270834"/>
                  </a:lnTo>
                  <a:lnTo>
                    <a:pt x="190338" y="270834"/>
                  </a:lnTo>
                  <a:lnTo>
                    <a:pt x="187676" y="270834"/>
                  </a:lnTo>
                  <a:lnTo>
                    <a:pt x="185014" y="273496"/>
                  </a:lnTo>
                  <a:lnTo>
                    <a:pt x="179626" y="273496"/>
                  </a:lnTo>
                  <a:lnTo>
                    <a:pt x="176964" y="273496"/>
                  </a:lnTo>
                  <a:lnTo>
                    <a:pt x="174239" y="270834"/>
                  </a:lnTo>
                  <a:lnTo>
                    <a:pt x="171577" y="270834"/>
                  </a:lnTo>
                  <a:lnTo>
                    <a:pt x="171577" y="273496"/>
                  </a:lnTo>
                  <a:lnTo>
                    <a:pt x="168915" y="276158"/>
                  </a:lnTo>
                  <a:lnTo>
                    <a:pt x="166253" y="278884"/>
                  </a:lnTo>
                  <a:lnTo>
                    <a:pt x="163527" y="278884"/>
                  </a:lnTo>
                  <a:lnTo>
                    <a:pt x="160865" y="281546"/>
                  </a:lnTo>
                  <a:lnTo>
                    <a:pt x="158203" y="284208"/>
                  </a:lnTo>
                  <a:lnTo>
                    <a:pt x="155478" y="286933"/>
                  </a:lnTo>
                  <a:lnTo>
                    <a:pt x="155478" y="289595"/>
                  </a:lnTo>
                  <a:lnTo>
                    <a:pt x="152816" y="289595"/>
                  </a:lnTo>
                  <a:lnTo>
                    <a:pt x="150153" y="289595"/>
                  </a:lnTo>
                  <a:lnTo>
                    <a:pt x="147428" y="289595"/>
                  </a:lnTo>
                  <a:lnTo>
                    <a:pt x="147428" y="286933"/>
                  </a:lnTo>
                  <a:lnTo>
                    <a:pt x="144766" y="286933"/>
                  </a:lnTo>
                  <a:lnTo>
                    <a:pt x="144766" y="284208"/>
                  </a:lnTo>
                  <a:lnTo>
                    <a:pt x="142104" y="281546"/>
                  </a:lnTo>
                  <a:lnTo>
                    <a:pt x="139442" y="281546"/>
                  </a:lnTo>
                  <a:lnTo>
                    <a:pt x="139442" y="278884"/>
                  </a:lnTo>
                  <a:lnTo>
                    <a:pt x="136716" y="276158"/>
                  </a:lnTo>
                  <a:lnTo>
                    <a:pt x="134054" y="276158"/>
                  </a:lnTo>
                  <a:lnTo>
                    <a:pt x="134054" y="273496"/>
                  </a:lnTo>
                  <a:lnTo>
                    <a:pt x="131392" y="273496"/>
                  </a:lnTo>
                  <a:lnTo>
                    <a:pt x="131392" y="270834"/>
                  </a:lnTo>
                  <a:lnTo>
                    <a:pt x="128667" y="270834"/>
                  </a:lnTo>
                  <a:lnTo>
                    <a:pt x="126005" y="268172"/>
                  </a:lnTo>
                  <a:lnTo>
                    <a:pt x="123343" y="265446"/>
                  </a:lnTo>
                  <a:lnTo>
                    <a:pt x="120617" y="265446"/>
                  </a:lnTo>
                  <a:lnTo>
                    <a:pt x="117955" y="262785"/>
                  </a:lnTo>
                  <a:lnTo>
                    <a:pt x="117955" y="260122"/>
                  </a:lnTo>
                  <a:lnTo>
                    <a:pt x="112568" y="257397"/>
                  </a:lnTo>
                  <a:lnTo>
                    <a:pt x="109905" y="254735"/>
                  </a:lnTo>
                  <a:lnTo>
                    <a:pt x="107243" y="252073"/>
                  </a:lnTo>
                  <a:lnTo>
                    <a:pt x="104581" y="249347"/>
                  </a:lnTo>
                  <a:lnTo>
                    <a:pt x="99194" y="244023"/>
                  </a:lnTo>
                  <a:lnTo>
                    <a:pt x="96532" y="241298"/>
                  </a:lnTo>
                  <a:lnTo>
                    <a:pt x="93806" y="238636"/>
                  </a:lnTo>
                  <a:lnTo>
                    <a:pt x="91144" y="235973"/>
                  </a:lnTo>
                  <a:lnTo>
                    <a:pt x="88482" y="235973"/>
                  </a:lnTo>
                  <a:lnTo>
                    <a:pt x="85757" y="235973"/>
                  </a:lnTo>
                  <a:lnTo>
                    <a:pt x="83095" y="233311"/>
                  </a:lnTo>
                  <a:lnTo>
                    <a:pt x="80433" y="233311"/>
                  </a:lnTo>
                  <a:lnTo>
                    <a:pt x="77771" y="233311"/>
                  </a:lnTo>
                  <a:lnTo>
                    <a:pt x="77771" y="230586"/>
                  </a:lnTo>
                  <a:lnTo>
                    <a:pt x="75045" y="230586"/>
                  </a:lnTo>
                  <a:lnTo>
                    <a:pt x="72383" y="230586"/>
                  </a:lnTo>
                  <a:lnTo>
                    <a:pt x="72383" y="227924"/>
                  </a:lnTo>
                  <a:lnTo>
                    <a:pt x="69721" y="225262"/>
                  </a:lnTo>
                  <a:lnTo>
                    <a:pt x="66995" y="225262"/>
                  </a:lnTo>
                  <a:lnTo>
                    <a:pt x="64333" y="225262"/>
                  </a:lnTo>
                  <a:lnTo>
                    <a:pt x="61671" y="222536"/>
                  </a:lnTo>
                  <a:lnTo>
                    <a:pt x="58946" y="222536"/>
                  </a:lnTo>
                  <a:lnTo>
                    <a:pt x="58946" y="219874"/>
                  </a:lnTo>
                  <a:lnTo>
                    <a:pt x="56284" y="219874"/>
                  </a:lnTo>
                  <a:lnTo>
                    <a:pt x="56284" y="217212"/>
                  </a:lnTo>
                  <a:lnTo>
                    <a:pt x="53622" y="214487"/>
                  </a:lnTo>
                  <a:lnTo>
                    <a:pt x="50960" y="211825"/>
                  </a:lnTo>
                  <a:lnTo>
                    <a:pt x="48234" y="211825"/>
                  </a:lnTo>
                  <a:lnTo>
                    <a:pt x="48234" y="209163"/>
                  </a:lnTo>
                  <a:lnTo>
                    <a:pt x="45572" y="206501"/>
                  </a:lnTo>
                  <a:lnTo>
                    <a:pt x="42910" y="203775"/>
                  </a:lnTo>
                  <a:lnTo>
                    <a:pt x="40185" y="201113"/>
                  </a:lnTo>
                  <a:lnTo>
                    <a:pt x="40185" y="198451"/>
                  </a:lnTo>
                  <a:lnTo>
                    <a:pt x="37523" y="195726"/>
                  </a:lnTo>
                  <a:lnTo>
                    <a:pt x="34860" y="193064"/>
                  </a:lnTo>
                  <a:lnTo>
                    <a:pt x="34860" y="190401"/>
                  </a:lnTo>
                  <a:lnTo>
                    <a:pt x="32135" y="187676"/>
                  </a:lnTo>
                  <a:lnTo>
                    <a:pt x="32135" y="185014"/>
                  </a:lnTo>
                  <a:lnTo>
                    <a:pt x="32135" y="182352"/>
                  </a:lnTo>
                  <a:lnTo>
                    <a:pt x="34860" y="179690"/>
                  </a:lnTo>
                  <a:lnTo>
                    <a:pt x="34860" y="176964"/>
                  </a:lnTo>
                  <a:lnTo>
                    <a:pt x="34860" y="174302"/>
                  </a:lnTo>
                  <a:lnTo>
                    <a:pt x="34860" y="171640"/>
                  </a:lnTo>
                  <a:lnTo>
                    <a:pt x="32135" y="171640"/>
                  </a:lnTo>
                  <a:lnTo>
                    <a:pt x="32135" y="168915"/>
                  </a:lnTo>
                  <a:lnTo>
                    <a:pt x="32135" y="166253"/>
                  </a:lnTo>
                  <a:lnTo>
                    <a:pt x="32135" y="163591"/>
                  </a:lnTo>
                  <a:lnTo>
                    <a:pt x="29473" y="163591"/>
                  </a:lnTo>
                  <a:lnTo>
                    <a:pt x="29473" y="160865"/>
                  </a:lnTo>
                  <a:lnTo>
                    <a:pt x="26811" y="160865"/>
                  </a:lnTo>
                  <a:lnTo>
                    <a:pt x="26811" y="158203"/>
                  </a:lnTo>
                  <a:lnTo>
                    <a:pt x="26811" y="155541"/>
                  </a:lnTo>
                  <a:lnTo>
                    <a:pt x="24149" y="155541"/>
                  </a:lnTo>
                  <a:lnTo>
                    <a:pt x="24149" y="152815"/>
                  </a:lnTo>
                  <a:lnTo>
                    <a:pt x="24149" y="150153"/>
                  </a:lnTo>
                  <a:lnTo>
                    <a:pt x="26811" y="150153"/>
                  </a:lnTo>
                  <a:lnTo>
                    <a:pt x="26811" y="147491"/>
                  </a:lnTo>
                  <a:lnTo>
                    <a:pt x="26811" y="144829"/>
                  </a:lnTo>
                  <a:lnTo>
                    <a:pt x="26811" y="142104"/>
                  </a:lnTo>
                  <a:lnTo>
                    <a:pt x="24149" y="139442"/>
                  </a:lnTo>
                  <a:lnTo>
                    <a:pt x="24149" y="136780"/>
                  </a:lnTo>
                  <a:lnTo>
                    <a:pt x="24149" y="134054"/>
                  </a:lnTo>
                  <a:lnTo>
                    <a:pt x="24149" y="131392"/>
                  </a:lnTo>
                  <a:lnTo>
                    <a:pt x="21423" y="131392"/>
                  </a:lnTo>
                  <a:lnTo>
                    <a:pt x="21423" y="128730"/>
                  </a:lnTo>
                  <a:lnTo>
                    <a:pt x="21423" y="126005"/>
                  </a:lnTo>
                  <a:lnTo>
                    <a:pt x="21423" y="123343"/>
                  </a:lnTo>
                  <a:lnTo>
                    <a:pt x="18761" y="120680"/>
                  </a:lnTo>
                  <a:lnTo>
                    <a:pt x="18761" y="120680"/>
                  </a:lnTo>
                  <a:lnTo>
                    <a:pt x="18761" y="12068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79" name="Freeform: Shape 78">
              <a:extLst>
                <a:ext uri="{FF2B5EF4-FFF2-40B4-BE49-F238E27FC236}">
                  <a16:creationId xmlns:a16="http://schemas.microsoft.com/office/drawing/2014/main" id="{0EC8F10E-4C76-DD19-9EF0-A376052C3491}"/>
                </a:ext>
              </a:extLst>
            </p:cNvPr>
            <p:cNvSpPr/>
            <p:nvPr/>
          </p:nvSpPr>
          <p:spPr>
            <a:xfrm>
              <a:off x="2414103" y="3135982"/>
              <a:ext cx="203775" cy="270770"/>
            </a:xfrm>
            <a:custGeom>
              <a:avLst/>
              <a:gdLst>
                <a:gd name="connsiteX0" fmla="*/ 96532 w 203775"/>
                <a:gd name="connsiteY0" fmla="*/ 42847 h 270770"/>
                <a:gd name="connsiteX1" fmla="*/ 93806 w 203775"/>
                <a:gd name="connsiteY1" fmla="*/ 40185 h 270770"/>
                <a:gd name="connsiteX2" fmla="*/ 93806 w 203775"/>
                <a:gd name="connsiteY2" fmla="*/ 37523 h 270770"/>
                <a:gd name="connsiteX3" fmla="*/ 93806 w 203775"/>
                <a:gd name="connsiteY3" fmla="*/ 34860 h 270770"/>
                <a:gd name="connsiteX4" fmla="*/ 93806 w 203775"/>
                <a:gd name="connsiteY4" fmla="*/ 32135 h 270770"/>
                <a:gd name="connsiteX5" fmla="*/ 93806 w 203775"/>
                <a:gd name="connsiteY5" fmla="*/ 29473 h 270770"/>
                <a:gd name="connsiteX6" fmla="*/ 91144 w 203775"/>
                <a:gd name="connsiteY6" fmla="*/ 26811 h 270770"/>
                <a:gd name="connsiteX7" fmla="*/ 91144 w 203775"/>
                <a:gd name="connsiteY7" fmla="*/ 24086 h 270770"/>
                <a:gd name="connsiteX8" fmla="*/ 91144 w 203775"/>
                <a:gd name="connsiteY8" fmla="*/ 21423 h 270770"/>
                <a:gd name="connsiteX9" fmla="*/ 91144 w 203775"/>
                <a:gd name="connsiteY9" fmla="*/ 18761 h 270770"/>
                <a:gd name="connsiteX10" fmla="*/ 93806 w 203775"/>
                <a:gd name="connsiteY10" fmla="*/ 16036 h 270770"/>
                <a:gd name="connsiteX11" fmla="*/ 93806 w 203775"/>
                <a:gd name="connsiteY11" fmla="*/ 13374 h 270770"/>
                <a:gd name="connsiteX12" fmla="*/ 96532 w 203775"/>
                <a:gd name="connsiteY12" fmla="*/ 13374 h 270770"/>
                <a:gd name="connsiteX13" fmla="*/ 99194 w 203775"/>
                <a:gd name="connsiteY13" fmla="*/ 10712 h 270770"/>
                <a:gd name="connsiteX14" fmla="*/ 99194 w 203775"/>
                <a:gd name="connsiteY14" fmla="*/ 8050 h 270770"/>
                <a:gd name="connsiteX15" fmla="*/ 101856 w 203775"/>
                <a:gd name="connsiteY15" fmla="*/ 8050 h 270770"/>
                <a:gd name="connsiteX16" fmla="*/ 101856 w 203775"/>
                <a:gd name="connsiteY16" fmla="*/ 5324 h 270770"/>
                <a:gd name="connsiteX17" fmla="*/ 104581 w 203775"/>
                <a:gd name="connsiteY17" fmla="*/ 5324 h 270770"/>
                <a:gd name="connsiteX18" fmla="*/ 104581 w 203775"/>
                <a:gd name="connsiteY18" fmla="*/ 2662 h 270770"/>
                <a:gd name="connsiteX19" fmla="*/ 104581 w 203775"/>
                <a:gd name="connsiteY19" fmla="*/ 0 h 270770"/>
                <a:gd name="connsiteX20" fmla="*/ 107243 w 203775"/>
                <a:gd name="connsiteY20" fmla="*/ 0 h 270770"/>
                <a:gd name="connsiteX21" fmla="*/ 109905 w 203775"/>
                <a:gd name="connsiteY21" fmla="*/ 0 h 270770"/>
                <a:gd name="connsiteX22" fmla="*/ 112568 w 203775"/>
                <a:gd name="connsiteY22" fmla="*/ 2662 h 270770"/>
                <a:gd name="connsiteX23" fmla="*/ 112568 w 203775"/>
                <a:gd name="connsiteY23" fmla="*/ 5324 h 270770"/>
                <a:gd name="connsiteX24" fmla="*/ 112568 w 203775"/>
                <a:gd name="connsiteY24" fmla="*/ 8050 h 270770"/>
                <a:gd name="connsiteX25" fmla="*/ 115293 w 203775"/>
                <a:gd name="connsiteY25" fmla="*/ 8050 h 270770"/>
                <a:gd name="connsiteX26" fmla="*/ 117955 w 203775"/>
                <a:gd name="connsiteY26" fmla="*/ 10712 h 270770"/>
                <a:gd name="connsiteX27" fmla="*/ 120617 w 203775"/>
                <a:gd name="connsiteY27" fmla="*/ 10712 h 270770"/>
                <a:gd name="connsiteX28" fmla="*/ 123343 w 203775"/>
                <a:gd name="connsiteY28" fmla="*/ 10712 h 270770"/>
                <a:gd name="connsiteX29" fmla="*/ 126005 w 203775"/>
                <a:gd name="connsiteY29" fmla="*/ 13374 h 270770"/>
                <a:gd name="connsiteX30" fmla="*/ 126005 w 203775"/>
                <a:gd name="connsiteY30" fmla="*/ 16036 h 270770"/>
                <a:gd name="connsiteX31" fmla="*/ 126005 w 203775"/>
                <a:gd name="connsiteY31" fmla="*/ 18761 h 270770"/>
                <a:gd name="connsiteX32" fmla="*/ 126005 w 203775"/>
                <a:gd name="connsiteY32" fmla="*/ 21423 h 270770"/>
                <a:gd name="connsiteX33" fmla="*/ 128667 w 203775"/>
                <a:gd name="connsiteY33" fmla="*/ 21423 h 270770"/>
                <a:gd name="connsiteX34" fmla="*/ 128667 w 203775"/>
                <a:gd name="connsiteY34" fmla="*/ 24086 h 270770"/>
                <a:gd name="connsiteX35" fmla="*/ 131392 w 203775"/>
                <a:gd name="connsiteY35" fmla="*/ 26811 h 270770"/>
                <a:gd name="connsiteX36" fmla="*/ 131392 w 203775"/>
                <a:gd name="connsiteY36" fmla="*/ 29473 h 270770"/>
                <a:gd name="connsiteX37" fmla="*/ 131392 w 203775"/>
                <a:gd name="connsiteY37" fmla="*/ 32135 h 270770"/>
                <a:gd name="connsiteX38" fmla="*/ 134054 w 203775"/>
                <a:gd name="connsiteY38" fmla="*/ 34860 h 270770"/>
                <a:gd name="connsiteX39" fmla="*/ 134054 w 203775"/>
                <a:gd name="connsiteY39" fmla="*/ 37523 h 270770"/>
                <a:gd name="connsiteX40" fmla="*/ 134054 w 203775"/>
                <a:gd name="connsiteY40" fmla="*/ 40185 h 270770"/>
                <a:gd name="connsiteX41" fmla="*/ 136716 w 203775"/>
                <a:gd name="connsiteY41" fmla="*/ 40185 h 270770"/>
                <a:gd name="connsiteX42" fmla="*/ 136716 w 203775"/>
                <a:gd name="connsiteY42" fmla="*/ 42847 h 270770"/>
                <a:gd name="connsiteX43" fmla="*/ 139442 w 203775"/>
                <a:gd name="connsiteY43" fmla="*/ 45572 h 270770"/>
                <a:gd name="connsiteX44" fmla="*/ 142104 w 203775"/>
                <a:gd name="connsiteY44" fmla="*/ 48234 h 270770"/>
                <a:gd name="connsiteX45" fmla="*/ 144766 w 203775"/>
                <a:gd name="connsiteY45" fmla="*/ 48234 h 270770"/>
                <a:gd name="connsiteX46" fmla="*/ 147428 w 203775"/>
                <a:gd name="connsiteY46" fmla="*/ 48234 h 270770"/>
                <a:gd name="connsiteX47" fmla="*/ 147428 w 203775"/>
                <a:gd name="connsiteY47" fmla="*/ 50896 h 270770"/>
                <a:gd name="connsiteX48" fmla="*/ 150153 w 203775"/>
                <a:gd name="connsiteY48" fmla="*/ 50896 h 270770"/>
                <a:gd name="connsiteX49" fmla="*/ 152816 w 203775"/>
                <a:gd name="connsiteY49" fmla="*/ 48234 h 270770"/>
                <a:gd name="connsiteX50" fmla="*/ 155478 w 203775"/>
                <a:gd name="connsiteY50" fmla="*/ 48234 h 270770"/>
                <a:gd name="connsiteX51" fmla="*/ 158203 w 203775"/>
                <a:gd name="connsiteY51" fmla="*/ 48234 h 270770"/>
                <a:gd name="connsiteX52" fmla="*/ 158203 w 203775"/>
                <a:gd name="connsiteY52" fmla="*/ 50896 h 270770"/>
                <a:gd name="connsiteX53" fmla="*/ 160865 w 203775"/>
                <a:gd name="connsiteY53" fmla="*/ 50896 h 270770"/>
                <a:gd name="connsiteX54" fmla="*/ 163527 w 203775"/>
                <a:gd name="connsiteY54" fmla="*/ 53622 h 270770"/>
                <a:gd name="connsiteX55" fmla="*/ 166253 w 203775"/>
                <a:gd name="connsiteY55" fmla="*/ 53622 h 270770"/>
                <a:gd name="connsiteX56" fmla="*/ 166253 w 203775"/>
                <a:gd name="connsiteY56" fmla="*/ 56284 h 270770"/>
                <a:gd name="connsiteX57" fmla="*/ 168915 w 203775"/>
                <a:gd name="connsiteY57" fmla="*/ 56284 h 270770"/>
                <a:gd name="connsiteX58" fmla="*/ 171577 w 203775"/>
                <a:gd name="connsiteY58" fmla="*/ 56284 h 270770"/>
                <a:gd name="connsiteX59" fmla="*/ 176964 w 203775"/>
                <a:gd name="connsiteY59" fmla="*/ 58946 h 270770"/>
                <a:gd name="connsiteX60" fmla="*/ 179626 w 203775"/>
                <a:gd name="connsiteY60" fmla="*/ 61671 h 270770"/>
                <a:gd name="connsiteX61" fmla="*/ 179626 w 203775"/>
                <a:gd name="connsiteY61" fmla="*/ 64334 h 270770"/>
                <a:gd name="connsiteX62" fmla="*/ 182288 w 203775"/>
                <a:gd name="connsiteY62" fmla="*/ 64334 h 270770"/>
                <a:gd name="connsiteX63" fmla="*/ 182288 w 203775"/>
                <a:gd name="connsiteY63" fmla="*/ 66995 h 270770"/>
                <a:gd name="connsiteX64" fmla="*/ 185014 w 203775"/>
                <a:gd name="connsiteY64" fmla="*/ 66995 h 270770"/>
                <a:gd name="connsiteX65" fmla="*/ 187676 w 203775"/>
                <a:gd name="connsiteY65" fmla="*/ 66995 h 270770"/>
                <a:gd name="connsiteX66" fmla="*/ 187676 w 203775"/>
                <a:gd name="connsiteY66" fmla="*/ 69658 h 270770"/>
                <a:gd name="connsiteX67" fmla="*/ 185014 w 203775"/>
                <a:gd name="connsiteY67" fmla="*/ 72383 h 270770"/>
                <a:gd name="connsiteX68" fmla="*/ 182288 w 203775"/>
                <a:gd name="connsiteY68" fmla="*/ 72383 h 270770"/>
                <a:gd name="connsiteX69" fmla="*/ 179626 w 203775"/>
                <a:gd name="connsiteY69" fmla="*/ 75045 h 270770"/>
                <a:gd name="connsiteX70" fmla="*/ 176964 w 203775"/>
                <a:gd name="connsiteY70" fmla="*/ 75045 h 270770"/>
                <a:gd name="connsiteX71" fmla="*/ 174239 w 203775"/>
                <a:gd name="connsiteY71" fmla="*/ 75045 h 270770"/>
                <a:gd name="connsiteX72" fmla="*/ 171577 w 203775"/>
                <a:gd name="connsiteY72" fmla="*/ 77707 h 270770"/>
                <a:gd name="connsiteX73" fmla="*/ 171577 w 203775"/>
                <a:gd name="connsiteY73" fmla="*/ 80433 h 270770"/>
                <a:gd name="connsiteX74" fmla="*/ 168915 w 203775"/>
                <a:gd name="connsiteY74" fmla="*/ 80433 h 270770"/>
                <a:gd name="connsiteX75" fmla="*/ 168915 w 203775"/>
                <a:gd name="connsiteY75" fmla="*/ 83095 h 270770"/>
                <a:gd name="connsiteX76" fmla="*/ 168915 w 203775"/>
                <a:gd name="connsiteY76" fmla="*/ 85757 h 270770"/>
                <a:gd name="connsiteX77" fmla="*/ 168915 w 203775"/>
                <a:gd name="connsiteY77" fmla="*/ 88482 h 270770"/>
                <a:gd name="connsiteX78" fmla="*/ 166253 w 203775"/>
                <a:gd name="connsiteY78" fmla="*/ 91144 h 270770"/>
                <a:gd name="connsiteX79" fmla="*/ 166253 w 203775"/>
                <a:gd name="connsiteY79" fmla="*/ 93806 h 270770"/>
                <a:gd name="connsiteX80" fmla="*/ 166253 w 203775"/>
                <a:gd name="connsiteY80" fmla="*/ 96532 h 270770"/>
                <a:gd name="connsiteX81" fmla="*/ 166253 w 203775"/>
                <a:gd name="connsiteY81" fmla="*/ 99194 h 270770"/>
                <a:gd name="connsiteX82" fmla="*/ 166253 w 203775"/>
                <a:gd name="connsiteY82" fmla="*/ 101856 h 270770"/>
                <a:gd name="connsiteX83" fmla="*/ 166253 w 203775"/>
                <a:gd name="connsiteY83" fmla="*/ 104518 h 270770"/>
                <a:gd name="connsiteX84" fmla="*/ 166253 w 203775"/>
                <a:gd name="connsiteY84" fmla="*/ 107243 h 270770"/>
                <a:gd name="connsiteX85" fmla="*/ 166253 w 203775"/>
                <a:gd name="connsiteY85" fmla="*/ 112568 h 270770"/>
                <a:gd name="connsiteX86" fmla="*/ 166253 w 203775"/>
                <a:gd name="connsiteY86" fmla="*/ 115293 h 270770"/>
                <a:gd name="connsiteX87" fmla="*/ 163527 w 203775"/>
                <a:gd name="connsiteY87" fmla="*/ 117955 h 270770"/>
                <a:gd name="connsiteX88" fmla="*/ 163527 w 203775"/>
                <a:gd name="connsiteY88" fmla="*/ 120617 h 270770"/>
                <a:gd name="connsiteX89" fmla="*/ 163527 w 203775"/>
                <a:gd name="connsiteY89" fmla="*/ 123343 h 270770"/>
                <a:gd name="connsiteX90" fmla="*/ 163527 w 203775"/>
                <a:gd name="connsiteY90" fmla="*/ 126005 h 270770"/>
                <a:gd name="connsiteX91" fmla="*/ 166253 w 203775"/>
                <a:gd name="connsiteY91" fmla="*/ 128667 h 270770"/>
                <a:gd name="connsiteX92" fmla="*/ 168915 w 203775"/>
                <a:gd name="connsiteY92" fmla="*/ 131329 h 270770"/>
                <a:gd name="connsiteX93" fmla="*/ 171577 w 203775"/>
                <a:gd name="connsiteY93" fmla="*/ 134054 h 270770"/>
                <a:gd name="connsiteX94" fmla="*/ 174239 w 203775"/>
                <a:gd name="connsiteY94" fmla="*/ 136717 h 270770"/>
                <a:gd name="connsiteX95" fmla="*/ 176964 w 203775"/>
                <a:gd name="connsiteY95" fmla="*/ 136717 h 270770"/>
                <a:gd name="connsiteX96" fmla="*/ 182288 w 203775"/>
                <a:gd name="connsiteY96" fmla="*/ 142104 h 270770"/>
                <a:gd name="connsiteX97" fmla="*/ 185014 w 203775"/>
                <a:gd name="connsiteY97" fmla="*/ 142104 h 270770"/>
                <a:gd name="connsiteX98" fmla="*/ 185014 w 203775"/>
                <a:gd name="connsiteY98" fmla="*/ 144766 h 270770"/>
                <a:gd name="connsiteX99" fmla="*/ 187676 w 203775"/>
                <a:gd name="connsiteY99" fmla="*/ 144766 h 270770"/>
                <a:gd name="connsiteX100" fmla="*/ 187676 w 203775"/>
                <a:gd name="connsiteY100" fmla="*/ 147428 h 270770"/>
                <a:gd name="connsiteX101" fmla="*/ 190338 w 203775"/>
                <a:gd name="connsiteY101" fmla="*/ 150154 h 270770"/>
                <a:gd name="connsiteX102" fmla="*/ 193063 w 203775"/>
                <a:gd name="connsiteY102" fmla="*/ 152816 h 270770"/>
                <a:gd name="connsiteX103" fmla="*/ 193063 w 203775"/>
                <a:gd name="connsiteY103" fmla="*/ 155478 h 270770"/>
                <a:gd name="connsiteX104" fmla="*/ 193063 w 203775"/>
                <a:gd name="connsiteY104" fmla="*/ 158140 h 270770"/>
                <a:gd name="connsiteX105" fmla="*/ 193063 w 203775"/>
                <a:gd name="connsiteY105" fmla="*/ 160865 h 270770"/>
                <a:gd name="connsiteX106" fmla="*/ 195725 w 203775"/>
                <a:gd name="connsiteY106" fmla="*/ 163527 h 270770"/>
                <a:gd name="connsiteX107" fmla="*/ 195725 w 203775"/>
                <a:gd name="connsiteY107" fmla="*/ 166189 h 270770"/>
                <a:gd name="connsiteX108" fmla="*/ 195725 w 203775"/>
                <a:gd name="connsiteY108" fmla="*/ 168915 h 270770"/>
                <a:gd name="connsiteX109" fmla="*/ 195725 w 203775"/>
                <a:gd name="connsiteY109" fmla="*/ 171577 h 270770"/>
                <a:gd name="connsiteX110" fmla="*/ 201050 w 203775"/>
                <a:gd name="connsiteY110" fmla="*/ 174239 h 270770"/>
                <a:gd name="connsiteX111" fmla="*/ 201050 w 203775"/>
                <a:gd name="connsiteY111" fmla="*/ 176964 h 270770"/>
                <a:gd name="connsiteX112" fmla="*/ 203775 w 203775"/>
                <a:gd name="connsiteY112" fmla="*/ 176964 h 270770"/>
                <a:gd name="connsiteX113" fmla="*/ 203775 w 203775"/>
                <a:gd name="connsiteY113" fmla="*/ 179626 h 270770"/>
                <a:gd name="connsiteX114" fmla="*/ 203775 w 203775"/>
                <a:gd name="connsiteY114" fmla="*/ 182289 h 270770"/>
                <a:gd name="connsiteX115" fmla="*/ 201050 w 203775"/>
                <a:gd name="connsiteY115" fmla="*/ 185014 h 270770"/>
                <a:gd name="connsiteX116" fmla="*/ 201050 w 203775"/>
                <a:gd name="connsiteY116" fmla="*/ 187676 h 270770"/>
                <a:gd name="connsiteX117" fmla="*/ 201050 w 203775"/>
                <a:gd name="connsiteY117" fmla="*/ 190338 h 270770"/>
                <a:gd name="connsiteX118" fmla="*/ 198388 w 203775"/>
                <a:gd name="connsiteY118" fmla="*/ 190338 h 270770"/>
                <a:gd name="connsiteX119" fmla="*/ 198388 w 203775"/>
                <a:gd name="connsiteY119" fmla="*/ 193000 h 270770"/>
                <a:gd name="connsiteX120" fmla="*/ 193063 w 203775"/>
                <a:gd name="connsiteY120" fmla="*/ 195726 h 270770"/>
                <a:gd name="connsiteX121" fmla="*/ 190338 w 203775"/>
                <a:gd name="connsiteY121" fmla="*/ 195726 h 270770"/>
                <a:gd name="connsiteX122" fmla="*/ 187676 w 203775"/>
                <a:gd name="connsiteY122" fmla="*/ 195726 h 270770"/>
                <a:gd name="connsiteX123" fmla="*/ 185014 w 203775"/>
                <a:gd name="connsiteY123" fmla="*/ 195726 h 270770"/>
                <a:gd name="connsiteX124" fmla="*/ 182288 w 203775"/>
                <a:gd name="connsiteY124" fmla="*/ 195726 h 270770"/>
                <a:gd name="connsiteX125" fmla="*/ 179626 w 203775"/>
                <a:gd name="connsiteY125" fmla="*/ 195726 h 270770"/>
                <a:gd name="connsiteX126" fmla="*/ 176964 w 203775"/>
                <a:gd name="connsiteY126" fmla="*/ 195726 h 270770"/>
                <a:gd name="connsiteX127" fmla="*/ 176964 w 203775"/>
                <a:gd name="connsiteY127" fmla="*/ 198388 h 270770"/>
                <a:gd name="connsiteX128" fmla="*/ 174239 w 203775"/>
                <a:gd name="connsiteY128" fmla="*/ 198388 h 270770"/>
                <a:gd name="connsiteX129" fmla="*/ 171577 w 203775"/>
                <a:gd name="connsiteY129" fmla="*/ 201050 h 270770"/>
                <a:gd name="connsiteX130" fmla="*/ 166253 w 203775"/>
                <a:gd name="connsiteY130" fmla="*/ 206437 h 270770"/>
                <a:gd name="connsiteX131" fmla="*/ 163527 w 203775"/>
                <a:gd name="connsiteY131" fmla="*/ 206437 h 270770"/>
                <a:gd name="connsiteX132" fmla="*/ 160865 w 203775"/>
                <a:gd name="connsiteY132" fmla="*/ 209099 h 270770"/>
                <a:gd name="connsiteX133" fmla="*/ 158203 w 203775"/>
                <a:gd name="connsiteY133" fmla="*/ 211825 h 270770"/>
                <a:gd name="connsiteX134" fmla="*/ 158203 w 203775"/>
                <a:gd name="connsiteY134" fmla="*/ 214487 h 270770"/>
                <a:gd name="connsiteX135" fmla="*/ 155478 w 203775"/>
                <a:gd name="connsiteY135" fmla="*/ 217149 h 270770"/>
                <a:gd name="connsiteX136" fmla="*/ 152816 w 203775"/>
                <a:gd name="connsiteY136" fmla="*/ 219811 h 270770"/>
                <a:gd name="connsiteX137" fmla="*/ 150153 w 203775"/>
                <a:gd name="connsiteY137" fmla="*/ 225198 h 270770"/>
                <a:gd name="connsiteX138" fmla="*/ 147428 w 203775"/>
                <a:gd name="connsiteY138" fmla="*/ 225198 h 270770"/>
                <a:gd name="connsiteX139" fmla="*/ 147428 w 203775"/>
                <a:gd name="connsiteY139" fmla="*/ 227860 h 270770"/>
                <a:gd name="connsiteX140" fmla="*/ 147428 w 203775"/>
                <a:gd name="connsiteY140" fmla="*/ 230586 h 270770"/>
                <a:gd name="connsiteX141" fmla="*/ 147428 w 203775"/>
                <a:gd name="connsiteY141" fmla="*/ 235910 h 270770"/>
                <a:gd name="connsiteX142" fmla="*/ 147428 w 203775"/>
                <a:gd name="connsiteY142" fmla="*/ 243960 h 270770"/>
                <a:gd name="connsiteX143" fmla="*/ 96532 w 203775"/>
                <a:gd name="connsiteY143" fmla="*/ 241298 h 270770"/>
                <a:gd name="connsiteX144" fmla="*/ 88482 w 203775"/>
                <a:gd name="connsiteY144" fmla="*/ 257397 h 270770"/>
                <a:gd name="connsiteX145" fmla="*/ 58946 w 203775"/>
                <a:gd name="connsiteY145" fmla="*/ 254672 h 270770"/>
                <a:gd name="connsiteX146" fmla="*/ 58946 w 203775"/>
                <a:gd name="connsiteY146" fmla="*/ 257397 h 270770"/>
                <a:gd name="connsiteX147" fmla="*/ 56284 w 203775"/>
                <a:gd name="connsiteY147" fmla="*/ 260059 h 270770"/>
                <a:gd name="connsiteX148" fmla="*/ 58946 w 203775"/>
                <a:gd name="connsiteY148" fmla="*/ 260059 h 270770"/>
                <a:gd name="connsiteX149" fmla="*/ 58946 w 203775"/>
                <a:gd name="connsiteY149" fmla="*/ 262721 h 270770"/>
                <a:gd name="connsiteX150" fmla="*/ 61671 w 203775"/>
                <a:gd name="connsiteY150" fmla="*/ 262721 h 270770"/>
                <a:gd name="connsiteX151" fmla="*/ 58946 w 203775"/>
                <a:gd name="connsiteY151" fmla="*/ 265447 h 270770"/>
                <a:gd name="connsiteX152" fmla="*/ 56284 w 203775"/>
                <a:gd name="connsiteY152" fmla="*/ 265447 h 270770"/>
                <a:gd name="connsiteX153" fmla="*/ 56284 w 203775"/>
                <a:gd name="connsiteY153" fmla="*/ 268109 h 270770"/>
                <a:gd name="connsiteX154" fmla="*/ 56284 w 203775"/>
                <a:gd name="connsiteY154" fmla="*/ 270771 h 270770"/>
                <a:gd name="connsiteX155" fmla="*/ 53622 w 203775"/>
                <a:gd name="connsiteY155" fmla="*/ 270771 h 270770"/>
                <a:gd name="connsiteX156" fmla="*/ 48234 w 203775"/>
                <a:gd name="connsiteY156" fmla="*/ 268109 h 270770"/>
                <a:gd name="connsiteX157" fmla="*/ 45572 w 203775"/>
                <a:gd name="connsiteY157" fmla="*/ 268109 h 270770"/>
                <a:gd name="connsiteX158" fmla="*/ 42910 w 203775"/>
                <a:gd name="connsiteY158" fmla="*/ 268109 h 270770"/>
                <a:gd name="connsiteX159" fmla="*/ 40185 w 203775"/>
                <a:gd name="connsiteY159" fmla="*/ 268109 h 270770"/>
                <a:gd name="connsiteX160" fmla="*/ 37523 w 203775"/>
                <a:gd name="connsiteY160" fmla="*/ 265447 h 270770"/>
                <a:gd name="connsiteX161" fmla="*/ 34860 w 203775"/>
                <a:gd name="connsiteY161" fmla="*/ 265447 h 270770"/>
                <a:gd name="connsiteX162" fmla="*/ 34860 w 203775"/>
                <a:gd name="connsiteY162" fmla="*/ 262721 h 270770"/>
                <a:gd name="connsiteX163" fmla="*/ 32135 w 203775"/>
                <a:gd name="connsiteY163" fmla="*/ 262721 h 270770"/>
                <a:gd name="connsiteX164" fmla="*/ 29473 w 203775"/>
                <a:gd name="connsiteY164" fmla="*/ 260059 h 270770"/>
                <a:gd name="connsiteX165" fmla="*/ 26811 w 203775"/>
                <a:gd name="connsiteY165" fmla="*/ 260059 h 270770"/>
                <a:gd name="connsiteX166" fmla="*/ 24149 w 203775"/>
                <a:gd name="connsiteY166" fmla="*/ 260059 h 270770"/>
                <a:gd name="connsiteX167" fmla="*/ 21423 w 203775"/>
                <a:gd name="connsiteY167" fmla="*/ 260059 h 270770"/>
                <a:gd name="connsiteX168" fmla="*/ 18761 w 203775"/>
                <a:gd name="connsiteY168" fmla="*/ 262721 h 270770"/>
                <a:gd name="connsiteX169" fmla="*/ 16099 w 203775"/>
                <a:gd name="connsiteY169" fmla="*/ 262721 h 270770"/>
                <a:gd name="connsiteX170" fmla="*/ 13374 w 203775"/>
                <a:gd name="connsiteY170" fmla="*/ 262721 h 270770"/>
                <a:gd name="connsiteX171" fmla="*/ 10712 w 203775"/>
                <a:gd name="connsiteY171" fmla="*/ 262721 h 270770"/>
                <a:gd name="connsiteX172" fmla="*/ 0 w 203775"/>
                <a:gd name="connsiteY172" fmla="*/ 249347 h 270770"/>
                <a:gd name="connsiteX173" fmla="*/ 10712 w 203775"/>
                <a:gd name="connsiteY173" fmla="*/ 190338 h 270770"/>
                <a:gd name="connsiteX174" fmla="*/ 13374 w 203775"/>
                <a:gd name="connsiteY174" fmla="*/ 190338 h 270770"/>
                <a:gd name="connsiteX175" fmla="*/ 16099 w 203775"/>
                <a:gd name="connsiteY175" fmla="*/ 190338 h 270770"/>
                <a:gd name="connsiteX176" fmla="*/ 16099 w 203775"/>
                <a:gd name="connsiteY176" fmla="*/ 187676 h 270770"/>
                <a:gd name="connsiteX177" fmla="*/ 16099 w 203775"/>
                <a:gd name="connsiteY177" fmla="*/ 185014 h 270770"/>
                <a:gd name="connsiteX178" fmla="*/ 16099 w 203775"/>
                <a:gd name="connsiteY178" fmla="*/ 182289 h 270770"/>
                <a:gd name="connsiteX179" fmla="*/ 18761 w 203775"/>
                <a:gd name="connsiteY179" fmla="*/ 182289 h 270770"/>
                <a:gd name="connsiteX180" fmla="*/ 21423 w 203775"/>
                <a:gd name="connsiteY180" fmla="*/ 182289 h 270770"/>
                <a:gd name="connsiteX181" fmla="*/ 21423 w 203775"/>
                <a:gd name="connsiteY181" fmla="*/ 179626 h 270770"/>
                <a:gd name="connsiteX182" fmla="*/ 18761 w 203775"/>
                <a:gd name="connsiteY182" fmla="*/ 179626 h 270770"/>
                <a:gd name="connsiteX183" fmla="*/ 18761 w 203775"/>
                <a:gd name="connsiteY183" fmla="*/ 176964 h 270770"/>
                <a:gd name="connsiteX184" fmla="*/ 21423 w 203775"/>
                <a:gd name="connsiteY184" fmla="*/ 176964 h 270770"/>
                <a:gd name="connsiteX185" fmla="*/ 24149 w 203775"/>
                <a:gd name="connsiteY185" fmla="*/ 176964 h 270770"/>
                <a:gd name="connsiteX186" fmla="*/ 24149 w 203775"/>
                <a:gd name="connsiteY186" fmla="*/ 174239 h 270770"/>
                <a:gd name="connsiteX187" fmla="*/ 24149 w 203775"/>
                <a:gd name="connsiteY187" fmla="*/ 171577 h 270770"/>
                <a:gd name="connsiteX188" fmla="*/ 21423 w 203775"/>
                <a:gd name="connsiteY188" fmla="*/ 171577 h 270770"/>
                <a:gd name="connsiteX189" fmla="*/ 21423 w 203775"/>
                <a:gd name="connsiteY189" fmla="*/ 168915 h 270770"/>
                <a:gd name="connsiteX190" fmla="*/ 24149 w 203775"/>
                <a:gd name="connsiteY190" fmla="*/ 168915 h 270770"/>
                <a:gd name="connsiteX191" fmla="*/ 26811 w 203775"/>
                <a:gd name="connsiteY191" fmla="*/ 168915 h 270770"/>
                <a:gd name="connsiteX192" fmla="*/ 26811 w 203775"/>
                <a:gd name="connsiteY192" fmla="*/ 171577 h 270770"/>
                <a:gd name="connsiteX193" fmla="*/ 29473 w 203775"/>
                <a:gd name="connsiteY193" fmla="*/ 171577 h 270770"/>
                <a:gd name="connsiteX194" fmla="*/ 29473 w 203775"/>
                <a:gd name="connsiteY194" fmla="*/ 168915 h 270770"/>
                <a:gd name="connsiteX195" fmla="*/ 32135 w 203775"/>
                <a:gd name="connsiteY195" fmla="*/ 168915 h 270770"/>
                <a:gd name="connsiteX196" fmla="*/ 32135 w 203775"/>
                <a:gd name="connsiteY196" fmla="*/ 166189 h 270770"/>
                <a:gd name="connsiteX197" fmla="*/ 34860 w 203775"/>
                <a:gd name="connsiteY197" fmla="*/ 163527 h 270770"/>
                <a:gd name="connsiteX198" fmla="*/ 34860 w 203775"/>
                <a:gd name="connsiteY198" fmla="*/ 160865 h 270770"/>
                <a:gd name="connsiteX199" fmla="*/ 37523 w 203775"/>
                <a:gd name="connsiteY199" fmla="*/ 158140 h 270770"/>
                <a:gd name="connsiteX200" fmla="*/ 37523 w 203775"/>
                <a:gd name="connsiteY200" fmla="*/ 155478 h 270770"/>
                <a:gd name="connsiteX201" fmla="*/ 34860 w 203775"/>
                <a:gd name="connsiteY201" fmla="*/ 155478 h 270770"/>
                <a:gd name="connsiteX202" fmla="*/ 34860 w 203775"/>
                <a:gd name="connsiteY202" fmla="*/ 152816 h 270770"/>
                <a:gd name="connsiteX203" fmla="*/ 37523 w 203775"/>
                <a:gd name="connsiteY203" fmla="*/ 152816 h 270770"/>
                <a:gd name="connsiteX204" fmla="*/ 40185 w 203775"/>
                <a:gd name="connsiteY204" fmla="*/ 152816 h 270770"/>
                <a:gd name="connsiteX205" fmla="*/ 40185 w 203775"/>
                <a:gd name="connsiteY205" fmla="*/ 155478 h 270770"/>
                <a:gd name="connsiteX206" fmla="*/ 42910 w 203775"/>
                <a:gd name="connsiteY206" fmla="*/ 155478 h 270770"/>
                <a:gd name="connsiteX207" fmla="*/ 45572 w 203775"/>
                <a:gd name="connsiteY207" fmla="*/ 152816 h 270770"/>
                <a:gd name="connsiteX208" fmla="*/ 48234 w 203775"/>
                <a:gd name="connsiteY208" fmla="*/ 152816 h 270770"/>
                <a:gd name="connsiteX209" fmla="*/ 50960 w 203775"/>
                <a:gd name="connsiteY209" fmla="*/ 152816 h 270770"/>
                <a:gd name="connsiteX210" fmla="*/ 53622 w 203775"/>
                <a:gd name="connsiteY210" fmla="*/ 152816 h 270770"/>
                <a:gd name="connsiteX211" fmla="*/ 56284 w 203775"/>
                <a:gd name="connsiteY211" fmla="*/ 150154 h 270770"/>
                <a:gd name="connsiteX212" fmla="*/ 58946 w 203775"/>
                <a:gd name="connsiteY212" fmla="*/ 152816 h 270770"/>
                <a:gd name="connsiteX213" fmla="*/ 58946 w 203775"/>
                <a:gd name="connsiteY213" fmla="*/ 155478 h 270770"/>
                <a:gd name="connsiteX214" fmla="*/ 61671 w 203775"/>
                <a:gd name="connsiteY214" fmla="*/ 155478 h 270770"/>
                <a:gd name="connsiteX215" fmla="*/ 64333 w 203775"/>
                <a:gd name="connsiteY215" fmla="*/ 155478 h 270770"/>
                <a:gd name="connsiteX216" fmla="*/ 64333 w 203775"/>
                <a:gd name="connsiteY216" fmla="*/ 152816 h 270770"/>
                <a:gd name="connsiteX217" fmla="*/ 66995 w 203775"/>
                <a:gd name="connsiteY217" fmla="*/ 152816 h 270770"/>
                <a:gd name="connsiteX218" fmla="*/ 69721 w 203775"/>
                <a:gd name="connsiteY218" fmla="*/ 152816 h 270770"/>
                <a:gd name="connsiteX219" fmla="*/ 66995 w 203775"/>
                <a:gd name="connsiteY219" fmla="*/ 150154 h 270770"/>
                <a:gd name="connsiteX220" fmla="*/ 64333 w 203775"/>
                <a:gd name="connsiteY220" fmla="*/ 150154 h 270770"/>
                <a:gd name="connsiteX221" fmla="*/ 61671 w 203775"/>
                <a:gd name="connsiteY221" fmla="*/ 150154 h 270770"/>
                <a:gd name="connsiteX222" fmla="*/ 61671 w 203775"/>
                <a:gd name="connsiteY222" fmla="*/ 147428 h 270770"/>
                <a:gd name="connsiteX223" fmla="*/ 61671 w 203775"/>
                <a:gd name="connsiteY223" fmla="*/ 144766 h 270770"/>
                <a:gd name="connsiteX224" fmla="*/ 64333 w 203775"/>
                <a:gd name="connsiteY224" fmla="*/ 144766 h 270770"/>
                <a:gd name="connsiteX225" fmla="*/ 66995 w 203775"/>
                <a:gd name="connsiteY225" fmla="*/ 144766 h 270770"/>
                <a:gd name="connsiteX226" fmla="*/ 69721 w 203775"/>
                <a:gd name="connsiteY226" fmla="*/ 144766 h 270770"/>
                <a:gd name="connsiteX227" fmla="*/ 69721 w 203775"/>
                <a:gd name="connsiteY227" fmla="*/ 142104 h 270770"/>
                <a:gd name="connsiteX228" fmla="*/ 72383 w 203775"/>
                <a:gd name="connsiteY228" fmla="*/ 142104 h 270770"/>
                <a:gd name="connsiteX229" fmla="*/ 72383 w 203775"/>
                <a:gd name="connsiteY229" fmla="*/ 139379 h 270770"/>
                <a:gd name="connsiteX230" fmla="*/ 72383 w 203775"/>
                <a:gd name="connsiteY230" fmla="*/ 136717 h 270770"/>
                <a:gd name="connsiteX231" fmla="*/ 75045 w 203775"/>
                <a:gd name="connsiteY231" fmla="*/ 136717 h 270770"/>
                <a:gd name="connsiteX232" fmla="*/ 77770 w 203775"/>
                <a:gd name="connsiteY232" fmla="*/ 139379 h 270770"/>
                <a:gd name="connsiteX233" fmla="*/ 80432 w 203775"/>
                <a:gd name="connsiteY233" fmla="*/ 139379 h 270770"/>
                <a:gd name="connsiteX234" fmla="*/ 77770 w 203775"/>
                <a:gd name="connsiteY234" fmla="*/ 136717 h 270770"/>
                <a:gd name="connsiteX235" fmla="*/ 77770 w 203775"/>
                <a:gd name="connsiteY235" fmla="*/ 134054 h 270770"/>
                <a:gd name="connsiteX236" fmla="*/ 80432 w 203775"/>
                <a:gd name="connsiteY236" fmla="*/ 136717 h 270770"/>
                <a:gd name="connsiteX237" fmla="*/ 83095 w 203775"/>
                <a:gd name="connsiteY237" fmla="*/ 136717 h 270770"/>
                <a:gd name="connsiteX238" fmla="*/ 83095 w 203775"/>
                <a:gd name="connsiteY238" fmla="*/ 134054 h 270770"/>
                <a:gd name="connsiteX239" fmla="*/ 83095 w 203775"/>
                <a:gd name="connsiteY239" fmla="*/ 131329 h 270770"/>
                <a:gd name="connsiteX240" fmla="*/ 80432 w 203775"/>
                <a:gd name="connsiteY240" fmla="*/ 131329 h 270770"/>
                <a:gd name="connsiteX241" fmla="*/ 80432 w 203775"/>
                <a:gd name="connsiteY241" fmla="*/ 128667 h 270770"/>
                <a:gd name="connsiteX242" fmla="*/ 83095 w 203775"/>
                <a:gd name="connsiteY242" fmla="*/ 128667 h 270770"/>
                <a:gd name="connsiteX243" fmla="*/ 83095 w 203775"/>
                <a:gd name="connsiteY243" fmla="*/ 131329 h 270770"/>
                <a:gd name="connsiteX244" fmla="*/ 85757 w 203775"/>
                <a:gd name="connsiteY244" fmla="*/ 131329 h 270770"/>
                <a:gd name="connsiteX245" fmla="*/ 85757 w 203775"/>
                <a:gd name="connsiteY245" fmla="*/ 128667 h 270770"/>
                <a:gd name="connsiteX246" fmla="*/ 88482 w 203775"/>
                <a:gd name="connsiteY246" fmla="*/ 128667 h 270770"/>
                <a:gd name="connsiteX247" fmla="*/ 88482 w 203775"/>
                <a:gd name="connsiteY247" fmla="*/ 126005 h 270770"/>
                <a:gd name="connsiteX248" fmla="*/ 91144 w 203775"/>
                <a:gd name="connsiteY248" fmla="*/ 126005 h 270770"/>
                <a:gd name="connsiteX249" fmla="*/ 91144 w 203775"/>
                <a:gd name="connsiteY249" fmla="*/ 115293 h 270770"/>
                <a:gd name="connsiteX250" fmla="*/ 91144 w 203775"/>
                <a:gd name="connsiteY250" fmla="*/ 112568 h 270770"/>
                <a:gd name="connsiteX251" fmla="*/ 93806 w 203775"/>
                <a:gd name="connsiteY251" fmla="*/ 112568 h 270770"/>
                <a:gd name="connsiteX252" fmla="*/ 96532 w 203775"/>
                <a:gd name="connsiteY252" fmla="*/ 109905 h 270770"/>
                <a:gd name="connsiteX253" fmla="*/ 99194 w 203775"/>
                <a:gd name="connsiteY253" fmla="*/ 107243 h 270770"/>
                <a:gd name="connsiteX254" fmla="*/ 99194 w 203775"/>
                <a:gd name="connsiteY254" fmla="*/ 104518 h 270770"/>
                <a:gd name="connsiteX255" fmla="*/ 101856 w 203775"/>
                <a:gd name="connsiteY255" fmla="*/ 104518 h 270770"/>
                <a:gd name="connsiteX256" fmla="*/ 101856 w 203775"/>
                <a:gd name="connsiteY256" fmla="*/ 101856 h 270770"/>
                <a:gd name="connsiteX257" fmla="*/ 101856 w 203775"/>
                <a:gd name="connsiteY257" fmla="*/ 99194 h 270770"/>
                <a:gd name="connsiteX258" fmla="*/ 101856 w 203775"/>
                <a:gd name="connsiteY258" fmla="*/ 96532 h 270770"/>
                <a:gd name="connsiteX259" fmla="*/ 104581 w 203775"/>
                <a:gd name="connsiteY259" fmla="*/ 96532 h 270770"/>
                <a:gd name="connsiteX260" fmla="*/ 104581 w 203775"/>
                <a:gd name="connsiteY260" fmla="*/ 91144 h 270770"/>
                <a:gd name="connsiteX261" fmla="*/ 104581 w 203775"/>
                <a:gd name="connsiteY261" fmla="*/ 88482 h 270770"/>
                <a:gd name="connsiteX262" fmla="*/ 104581 w 203775"/>
                <a:gd name="connsiteY262" fmla="*/ 85757 h 270770"/>
                <a:gd name="connsiteX263" fmla="*/ 104581 w 203775"/>
                <a:gd name="connsiteY263" fmla="*/ 83095 h 270770"/>
                <a:gd name="connsiteX264" fmla="*/ 104581 w 203775"/>
                <a:gd name="connsiteY264" fmla="*/ 80433 h 270770"/>
                <a:gd name="connsiteX265" fmla="*/ 101856 w 203775"/>
                <a:gd name="connsiteY265" fmla="*/ 80433 h 270770"/>
                <a:gd name="connsiteX266" fmla="*/ 101856 w 203775"/>
                <a:gd name="connsiteY266" fmla="*/ 77707 h 270770"/>
                <a:gd name="connsiteX267" fmla="*/ 101856 w 203775"/>
                <a:gd name="connsiteY267" fmla="*/ 75045 h 270770"/>
                <a:gd name="connsiteX268" fmla="*/ 101856 w 203775"/>
                <a:gd name="connsiteY268" fmla="*/ 72383 h 270770"/>
                <a:gd name="connsiteX269" fmla="*/ 99194 w 203775"/>
                <a:gd name="connsiteY269" fmla="*/ 72383 h 270770"/>
                <a:gd name="connsiteX270" fmla="*/ 99194 w 203775"/>
                <a:gd name="connsiteY270" fmla="*/ 66995 h 270770"/>
                <a:gd name="connsiteX271" fmla="*/ 99194 w 203775"/>
                <a:gd name="connsiteY271" fmla="*/ 64334 h 270770"/>
                <a:gd name="connsiteX272" fmla="*/ 99194 w 203775"/>
                <a:gd name="connsiteY272" fmla="*/ 61671 h 270770"/>
                <a:gd name="connsiteX273" fmla="*/ 99194 w 203775"/>
                <a:gd name="connsiteY273" fmla="*/ 58946 h 270770"/>
                <a:gd name="connsiteX274" fmla="*/ 99194 w 203775"/>
                <a:gd name="connsiteY274" fmla="*/ 56284 h 270770"/>
                <a:gd name="connsiteX275" fmla="*/ 99194 w 203775"/>
                <a:gd name="connsiteY275" fmla="*/ 53622 h 270770"/>
                <a:gd name="connsiteX276" fmla="*/ 99194 w 203775"/>
                <a:gd name="connsiteY276" fmla="*/ 50896 h 270770"/>
                <a:gd name="connsiteX277" fmla="*/ 99194 w 203775"/>
                <a:gd name="connsiteY277" fmla="*/ 45572 h 270770"/>
                <a:gd name="connsiteX278" fmla="*/ 99194 w 203775"/>
                <a:gd name="connsiteY278" fmla="*/ 42847 h 270770"/>
                <a:gd name="connsiteX279" fmla="*/ 96532 w 203775"/>
                <a:gd name="connsiteY279" fmla="*/ 42847 h 270770"/>
                <a:gd name="connsiteX280" fmla="*/ 96532 w 203775"/>
                <a:gd name="connsiteY280" fmla="*/ 42847 h 27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203775" h="270770">
                  <a:moveTo>
                    <a:pt x="96532" y="42847"/>
                  </a:moveTo>
                  <a:lnTo>
                    <a:pt x="93806" y="40185"/>
                  </a:lnTo>
                  <a:lnTo>
                    <a:pt x="93806" y="37523"/>
                  </a:lnTo>
                  <a:lnTo>
                    <a:pt x="93806" y="34860"/>
                  </a:lnTo>
                  <a:lnTo>
                    <a:pt x="93806" y="32135"/>
                  </a:lnTo>
                  <a:lnTo>
                    <a:pt x="93806" y="29473"/>
                  </a:lnTo>
                  <a:lnTo>
                    <a:pt x="91144" y="26811"/>
                  </a:lnTo>
                  <a:lnTo>
                    <a:pt x="91144" y="24086"/>
                  </a:lnTo>
                  <a:lnTo>
                    <a:pt x="91144" y="21423"/>
                  </a:lnTo>
                  <a:lnTo>
                    <a:pt x="91144" y="18761"/>
                  </a:lnTo>
                  <a:lnTo>
                    <a:pt x="93806" y="16036"/>
                  </a:lnTo>
                  <a:lnTo>
                    <a:pt x="93806" y="13374"/>
                  </a:lnTo>
                  <a:lnTo>
                    <a:pt x="96532" y="13374"/>
                  </a:lnTo>
                  <a:lnTo>
                    <a:pt x="99194" y="10712"/>
                  </a:lnTo>
                  <a:lnTo>
                    <a:pt x="99194" y="8050"/>
                  </a:lnTo>
                  <a:lnTo>
                    <a:pt x="101856" y="8050"/>
                  </a:lnTo>
                  <a:lnTo>
                    <a:pt x="101856" y="5324"/>
                  </a:lnTo>
                  <a:lnTo>
                    <a:pt x="104581" y="5324"/>
                  </a:lnTo>
                  <a:lnTo>
                    <a:pt x="104581" y="2662"/>
                  </a:lnTo>
                  <a:lnTo>
                    <a:pt x="104581" y="0"/>
                  </a:lnTo>
                  <a:lnTo>
                    <a:pt x="107243" y="0"/>
                  </a:lnTo>
                  <a:lnTo>
                    <a:pt x="109905" y="0"/>
                  </a:lnTo>
                  <a:lnTo>
                    <a:pt x="112568" y="2662"/>
                  </a:lnTo>
                  <a:lnTo>
                    <a:pt x="112568" y="5324"/>
                  </a:lnTo>
                  <a:lnTo>
                    <a:pt x="112568" y="8050"/>
                  </a:lnTo>
                  <a:lnTo>
                    <a:pt x="115293" y="8050"/>
                  </a:lnTo>
                  <a:lnTo>
                    <a:pt x="117955" y="10712"/>
                  </a:lnTo>
                  <a:lnTo>
                    <a:pt x="120617" y="10712"/>
                  </a:lnTo>
                  <a:lnTo>
                    <a:pt x="123343" y="10712"/>
                  </a:lnTo>
                  <a:lnTo>
                    <a:pt x="126005" y="13374"/>
                  </a:lnTo>
                  <a:lnTo>
                    <a:pt x="126005" y="16036"/>
                  </a:lnTo>
                  <a:lnTo>
                    <a:pt x="126005" y="18761"/>
                  </a:lnTo>
                  <a:lnTo>
                    <a:pt x="126005" y="21423"/>
                  </a:lnTo>
                  <a:lnTo>
                    <a:pt x="128667" y="21423"/>
                  </a:lnTo>
                  <a:lnTo>
                    <a:pt x="128667" y="24086"/>
                  </a:lnTo>
                  <a:lnTo>
                    <a:pt x="131392" y="26811"/>
                  </a:lnTo>
                  <a:lnTo>
                    <a:pt x="131392" y="29473"/>
                  </a:lnTo>
                  <a:lnTo>
                    <a:pt x="131392" y="32135"/>
                  </a:lnTo>
                  <a:lnTo>
                    <a:pt x="134054" y="34860"/>
                  </a:lnTo>
                  <a:lnTo>
                    <a:pt x="134054" y="37523"/>
                  </a:lnTo>
                  <a:lnTo>
                    <a:pt x="134054" y="40185"/>
                  </a:lnTo>
                  <a:lnTo>
                    <a:pt x="136716" y="40185"/>
                  </a:lnTo>
                  <a:lnTo>
                    <a:pt x="136716" y="42847"/>
                  </a:lnTo>
                  <a:lnTo>
                    <a:pt x="139442" y="45572"/>
                  </a:lnTo>
                  <a:lnTo>
                    <a:pt x="142104" y="48234"/>
                  </a:lnTo>
                  <a:lnTo>
                    <a:pt x="144766" y="48234"/>
                  </a:lnTo>
                  <a:lnTo>
                    <a:pt x="147428" y="48234"/>
                  </a:lnTo>
                  <a:lnTo>
                    <a:pt x="147428" y="50896"/>
                  </a:lnTo>
                  <a:lnTo>
                    <a:pt x="150153" y="50896"/>
                  </a:lnTo>
                  <a:lnTo>
                    <a:pt x="152816" y="48234"/>
                  </a:lnTo>
                  <a:lnTo>
                    <a:pt x="155478" y="48234"/>
                  </a:lnTo>
                  <a:lnTo>
                    <a:pt x="158203" y="48234"/>
                  </a:lnTo>
                  <a:lnTo>
                    <a:pt x="158203" y="50896"/>
                  </a:lnTo>
                  <a:lnTo>
                    <a:pt x="160865" y="50896"/>
                  </a:lnTo>
                  <a:lnTo>
                    <a:pt x="163527" y="53622"/>
                  </a:lnTo>
                  <a:lnTo>
                    <a:pt x="166253" y="53622"/>
                  </a:lnTo>
                  <a:lnTo>
                    <a:pt x="166253" y="56284"/>
                  </a:lnTo>
                  <a:lnTo>
                    <a:pt x="168915" y="56284"/>
                  </a:lnTo>
                  <a:lnTo>
                    <a:pt x="171577" y="56284"/>
                  </a:lnTo>
                  <a:lnTo>
                    <a:pt x="176964" y="58946"/>
                  </a:lnTo>
                  <a:lnTo>
                    <a:pt x="179626" y="61671"/>
                  </a:lnTo>
                  <a:lnTo>
                    <a:pt x="179626" y="64334"/>
                  </a:lnTo>
                  <a:lnTo>
                    <a:pt x="182288" y="64334"/>
                  </a:lnTo>
                  <a:lnTo>
                    <a:pt x="182288" y="66995"/>
                  </a:lnTo>
                  <a:lnTo>
                    <a:pt x="185014" y="66995"/>
                  </a:lnTo>
                  <a:lnTo>
                    <a:pt x="187676" y="66995"/>
                  </a:lnTo>
                  <a:lnTo>
                    <a:pt x="187676" y="69658"/>
                  </a:lnTo>
                  <a:lnTo>
                    <a:pt x="185014" y="72383"/>
                  </a:lnTo>
                  <a:lnTo>
                    <a:pt x="182288" y="72383"/>
                  </a:lnTo>
                  <a:lnTo>
                    <a:pt x="179626" y="75045"/>
                  </a:lnTo>
                  <a:lnTo>
                    <a:pt x="176964" y="75045"/>
                  </a:lnTo>
                  <a:lnTo>
                    <a:pt x="174239" y="75045"/>
                  </a:lnTo>
                  <a:lnTo>
                    <a:pt x="171577" y="77707"/>
                  </a:lnTo>
                  <a:lnTo>
                    <a:pt x="171577" y="80433"/>
                  </a:lnTo>
                  <a:lnTo>
                    <a:pt x="168915" y="80433"/>
                  </a:lnTo>
                  <a:lnTo>
                    <a:pt x="168915" y="83095"/>
                  </a:lnTo>
                  <a:lnTo>
                    <a:pt x="168915" y="85757"/>
                  </a:lnTo>
                  <a:lnTo>
                    <a:pt x="168915" y="88482"/>
                  </a:lnTo>
                  <a:lnTo>
                    <a:pt x="166253" y="91144"/>
                  </a:lnTo>
                  <a:lnTo>
                    <a:pt x="166253" y="93806"/>
                  </a:lnTo>
                  <a:lnTo>
                    <a:pt x="166253" y="96532"/>
                  </a:lnTo>
                  <a:lnTo>
                    <a:pt x="166253" y="99194"/>
                  </a:lnTo>
                  <a:lnTo>
                    <a:pt x="166253" y="101856"/>
                  </a:lnTo>
                  <a:lnTo>
                    <a:pt x="166253" y="104518"/>
                  </a:lnTo>
                  <a:lnTo>
                    <a:pt x="166253" y="107243"/>
                  </a:lnTo>
                  <a:lnTo>
                    <a:pt x="166253" y="112568"/>
                  </a:lnTo>
                  <a:lnTo>
                    <a:pt x="166253" y="115293"/>
                  </a:lnTo>
                  <a:lnTo>
                    <a:pt x="163527" y="117955"/>
                  </a:lnTo>
                  <a:lnTo>
                    <a:pt x="163527" y="120617"/>
                  </a:lnTo>
                  <a:lnTo>
                    <a:pt x="163527" y="123343"/>
                  </a:lnTo>
                  <a:lnTo>
                    <a:pt x="163527" y="126005"/>
                  </a:lnTo>
                  <a:lnTo>
                    <a:pt x="166253" y="128667"/>
                  </a:lnTo>
                  <a:lnTo>
                    <a:pt x="168915" y="131329"/>
                  </a:lnTo>
                  <a:lnTo>
                    <a:pt x="171577" y="134054"/>
                  </a:lnTo>
                  <a:lnTo>
                    <a:pt x="174239" y="136717"/>
                  </a:lnTo>
                  <a:lnTo>
                    <a:pt x="176964" y="136717"/>
                  </a:lnTo>
                  <a:lnTo>
                    <a:pt x="182288" y="142104"/>
                  </a:lnTo>
                  <a:lnTo>
                    <a:pt x="185014" y="142104"/>
                  </a:lnTo>
                  <a:lnTo>
                    <a:pt x="185014" y="144766"/>
                  </a:lnTo>
                  <a:lnTo>
                    <a:pt x="187676" y="144766"/>
                  </a:lnTo>
                  <a:lnTo>
                    <a:pt x="187676" y="147428"/>
                  </a:lnTo>
                  <a:lnTo>
                    <a:pt x="190338" y="150154"/>
                  </a:lnTo>
                  <a:lnTo>
                    <a:pt x="193063" y="152816"/>
                  </a:lnTo>
                  <a:lnTo>
                    <a:pt x="193063" y="155478"/>
                  </a:lnTo>
                  <a:lnTo>
                    <a:pt x="193063" y="158140"/>
                  </a:lnTo>
                  <a:lnTo>
                    <a:pt x="193063" y="160865"/>
                  </a:lnTo>
                  <a:lnTo>
                    <a:pt x="195725" y="163527"/>
                  </a:lnTo>
                  <a:lnTo>
                    <a:pt x="195725" y="166189"/>
                  </a:lnTo>
                  <a:lnTo>
                    <a:pt x="195725" y="168915"/>
                  </a:lnTo>
                  <a:lnTo>
                    <a:pt x="195725" y="171577"/>
                  </a:lnTo>
                  <a:lnTo>
                    <a:pt x="201050" y="174239"/>
                  </a:lnTo>
                  <a:lnTo>
                    <a:pt x="201050" y="176964"/>
                  </a:lnTo>
                  <a:lnTo>
                    <a:pt x="203775" y="176964"/>
                  </a:lnTo>
                  <a:lnTo>
                    <a:pt x="203775" y="179626"/>
                  </a:lnTo>
                  <a:lnTo>
                    <a:pt x="203775" y="182289"/>
                  </a:lnTo>
                  <a:lnTo>
                    <a:pt x="201050" y="185014"/>
                  </a:lnTo>
                  <a:lnTo>
                    <a:pt x="201050" y="187676"/>
                  </a:lnTo>
                  <a:lnTo>
                    <a:pt x="201050" y="190338"/>
                  </a:lnTo>
                  <a:lnTo>
                    <a:pt x="198388" y="190338"/>
                  </a:lnTo>
                  <a:lnTo>
                    <a:pt x="198388" y="193000"/>
                  </a:lnTo>
                  <a:lnTo>
                    <a:pt x="193063" y="195726"/>
                  </a:lnTo>
                  <a:lnTo>
                    <a:pt x="190338" y="195726"/>
                  </a:lnTo>
                  <a:lnTo>
                    <a:pt x="187676" y="195726"/>
                  </a:lnTo>
                  <a:lnTo>
                    <a:pt x="185014" y="195726"/>
                  </a:lnTo>
                  <a:lnTo>
                    <a:pt x="182288" y="195726"/>
                  </a:lnTo>
                  <a:lnTo>
                    <a:pt x="179626" y="195726"/>
                  </a:lnTo>
                  <a:lnTo>
                    <a:pt x="176964" y="195726"/>
                  </a:lnTo>
                  <a:lnTo>
                    <a:pt x="176964" y="198388"/>
                  </a:lnTo>
                  <a:lnTo>
                    <a:pt x="174239" y="198388"/>
                  </a:lnTo>
                  <a:lnTo>
                    <a:pt x="171577" y="201050"/>
                  </a:lnTo>
                  <a:lnTo>
                    <a:pt x="166253" y="206437"/>
                  </a:lnTo>
                  <a:lnTo>
                    <a:pt x="163527" y="206437"/>
                  </a:lnTo>
                  <a:lnTo>
                    <a:pt x="160865" y="209099"/>
                  </a:lnTo>
                  <a:lnTo>
                    <a:pt x="158203" y="211825"/>
                  </a:lnTo>
                  <a:lnTo>
                    <a:pt x="158203" y="214487"/>
                  </a:lnTo>
                  <a:lnTo>
                    <a:pt x="155478" y="217149"/>
                  </a:lnTo>
                  <a:lnTo>
                    <a:pt x="152816" y="219811"/>
                  </a:lnTo>
                  <a:lnTo>
                    <a:pt x="150153" y="225198"/>
                  </a:lnTo>
                  <a:lnTo>
                    <a:pt x="147428" y="225198"/>
                  </a:lnTo>
                  <a:lnTo>
                    <a:pt x="147428" y="227860"/>
                  </a:lnTo>
                  <a:lnTo>
                    <a:pt x="147428" y="230586"/>
                  </a:lnTo>
                  <a:lnTo>
                    <a:pt x="147428" y="235910"/>
                  </a:lnTo>
                  <a:lnTo>
                    <a:pt x="147428" y="243960"/>
                  </a:lnTo>
                  <a:lnTo>
                    <a:pt x="96532" y="241298"/>
                  </a:lnTo>
                  <a:lnTo>
                    <a:pt x="88482" y="257397"/>
                  </a:lnTo>
                  <a:lnTo>
                    <a:pt x="58946" y="254672"/>
                  </a:lnTo>
                  <a:lnTo>
                    <a:pt x="58946" y="257397"/>
                  </a:lnTo>
                  <a:lnTo>
                    <a:pt x="56284" y="260059"/>
                  </a:lnTo>
                  <a:lnTo>
                    <a:pt x="58946" y="260059"/>
                  </a:lnTo>
                  <a:lnTo>
                    <a:pt x="58946" y="262721"/>
                  </a:lnTo>
                  <a:lnTo>
                    <a:pt x="61671" y="262721"/>
                  </a:lnTo>
                  <a:lnTo>
                    <a:pt x="58946" y="265447"/>
                  </a:lnTo>
                  <a:lnTo>
                    <a:pt x="56284" y="265447"/>
                  </a:lnTo>
                  <a:lnTo>
                    <a:pt x="56284" y="268109"/>
                  </a:lnTo>
                  <a:lnTo>
                    <a:pt x="56284" y="270771"/>
                  </a:lnTo>
                  <a:lnTo>
                    <a:pt x="53622" y="270771"/>
                  </a:lnTo>
                  <a:lnTo>
                    <a:pt x="48234" y="268109"/>
                  </a:lnTo>
                  <a:lnTo>
                    <a:pt x="45572" y="268109"/>
                  </a:lnTo>
                  <a:lnTo>
                    <a:pt x="42910" y="268109"/>
                  </a:lnTo>
                  <a:lnTo>
                    <a:pt x="40185" y="268109"/>
                  </a:lnTo>
                  <a:lnTo>
                    <a:pt x="37523" y="265447"/>
                  </a:lnTo>
                  <a:lnTo>
                    <a:pt x="34860" y="265447"/>
                  </a:lnTo>
                  <a:lnTo>
                    <a:pt x="34860" y="262721"/>
                  </a:lnTo>
                  <a:lnTo>
                    <a:pt x="32135" y="262721"/>
                  </a:lnTo>
                  <a:lnTo>
                    <a:pt x="29473" y="260059"/>
                  </a:lnTo>
                  <a:lnTo>
                    <a:pt x="26811" y="260059"/>
                  </a:lnTo>
                  <a:lnTo>
                    <a:pt x="24149" y="260059"/>
                  </a:lnTo>
                  <a:lnTo>
                    <a:pt x="21423" y="260059"/>
                  </a:lnTo>
                  <a:lnTo>
                    <a:pt x="18761" y="262721"/>
                  </a:lnTo>
                  <a:lnTo>
                    <a:pt x="16099" y="262721"/>
                  </a:lnTo>
                  <a:lnTo>
                    <a:pt x="13374" y="262721"/>
                  </a:lnTo>
                  <a:lnTo>
                    <a:pt x="10712" y="262721"/>
                  </a:lnTo>
                  <a:lnTo>
                    <a:pt x="0" y="249347"/>
                  </a:lnTo>
                  <a:lnTo>
                    <a:pt x="10712" y="190338"/>
                  </a:lnTo>
                  <a:lnTo>
                    <a:pt x="13374" y="190338"/>
                  </a:lnTo>
                  <a:lnTo>
                    <a:pt x="16099" y="190338"/>
                  </a:lnTo>
                  <a:lnTo>
                    <a:pt x="16099" y="187676"/>
                  </a:lnTo>
                  <a:lnTo>
                    <a:pt x="16099" y="185014"/>
                  </a:lnTo>
                  <a:lnTo>
                    <a:pt x="16099" y="182289"/>
                  </a:lnTo>
                  <a:lnTo>
                    <a:pt x="18761" y="182289"/>
                  </a:lnTo>
                  <a:lnTo>
                    <a:pt x="21423" y="182289"/>
                  </a:lnTo>
                  <a:lnTo>
                    <a:pt x="21423" y="179626"/>
                  </a:lnTo>
                  <a:lnTo>
                    <a:pt x="18761" y="179626"/>
                  </a:lnTo>
                  <a:lnTo>
                    <a:pt x="18761" y="176964"/>
                  </a:lnTo>
                  <a:lnTo>
                    <a:pt x="21423" y="176964"/>
                  </a:lnTo>
                  <a:lnTo>
                    <a:pt x="24149" y="176964"/>
                  </a:lnTo>
                  <a:lnTo>
                    <a:pt x="24149" y="174239"/>
                  </a:lnTo>
                  <a:lnTo>
                    <a:pt x="24149" y="171577"/>
                  </a:lnTo>
                  <a:lnTo>
                    <a:pt x="21423" y="171577"/>
                  </a:lnTo>
                  <a:lnTo>
                    <a:pt x="21423" y="168915"/>
                  </a:lnTo>
                  <a:lnTo>
                    <a:pt x="24149" y="168915"/>
                  </a:lnTo>
                  <a:lnTo>
                    <a:pt x="26811" y="168915"/>
                  </a:lnTo>
                  <a:lnTo>
                    <a:pt x="26811" y="171577"/>
                  </a:lnTo>
                  <a:lnTo>
                    <a:pt x="29473" y="171577"/>
                  </a:lnTo>
                  <a:lnTo>
                    <a:pt x="29473" y="168915"/>
                  </a:lnTo>
                  <a:lnTo>
                    <a:pt x="32135" y="168915"/>
                  </a:lnTo>
                  <a:lnTo>
                    <a:pt x="32135" y="166189"/>
                  </a:lnTo>
                  <a:lnTo>
                    <a:pt x="34860" y="163527"/>
                  </a:lnTo>
                  <a:lnTo>
                    <a:pt x="34860" y="160865"/>
                  </a:lnTo>
                  <a:lnTo>
                    <a:pt x="37523" y="158140"/>
                  </a:lnTo>
                  <a:lnTo>
                    <a:pt x="37523" y="155478"/>
                  </a:lnTo>
                  <a:lnTo>
                    <a:pt x="34860" y="155478"/>
                  </a:lnTo>
                  <a:lnTo>
                    <a:pt x="34860" y="152816"/>
                  </a:lnTo>
                  <a:lnTo>
                    <a:pt x="37523" y="152816"/>
                  </a:lnTo>
                  <a:lnTo>
                    <a:pt x="40185" y="152816"/>
                  </a:lnTo>
                  <a:lnTo>
                    <a:pt x="40185" y="155478"/>
                  </a:lnTo>
                  <a:lnTo>
                    <a:pt x="42910" y="155478"/>
                  </a:lnTo>
                  <a:lnTo>
                    <a:pt x="45572" y="152816"/>
                  </a:lnTo>
                  <a:lnTo>
                    <a:pt x="48234" y="152816"/>
                  </a:lnTo>
                  <a:lnTo>
                    <a:pt x="50960" y="152816"/>
                  </a:lnTo>
                  <a:lnTo>
                    <a:pt x="53622" y="152816"/>
                  </a:lnTo>
                  <a:lnTo>
                    <a:pt x="56284" y="150154"/>
                  </a:lnTo>
                  <a:lnTo>
                    <a:pt x="58946" y="152816"/>
                  </a:lnTo>
                  <a:lnTo>
                    <a:pt x="58946" y="155478"/>
                  </a:lnTo>
                  <a:lnTo>
                    <a:pt x="61671" y="155478"/>
                  </a:lnTo>
                  <a:lnTo>
                    <a:pt x="64333" y="155478"/>
                  </a:lnTo>
                  <a:lnTo>
                    <a:pt x="64333" y="152816"/>
                  </a:lnTo>
                  <a:lnTo>
                    <a:pt x="66995" y="152816"/>
                  </a:lnTo>
                  <a:lnTo>
                    <a:pt x="69721" y="152816"/>
                  </a:lnTo>
                  <a:lnTo>
                    <a:pt x="66995" y="150154"/>
                  </a:lnTo>
                  <a:lnTo>
                    <a:pt x="64333" y="150154"/>
                  </a:lnTo>
                  <a:lnTo>
                    <a:pt x="61671" y="150154"/>
                  </a:lnTo>
                  <a:lnTo>
                    <a:pt x="61671" y="147428"/>
                  </a:lnTo>
                  <a:lnTo>
                    <a:pt x="61671" y="144766"/>
                  </a:lnTo>
                  <a:lnTo>
                    <a:pt x="64333" y="144766"/>
                  </a:lnTo>
                  <a:lnTo>
                    <a:pt x="66995" y="144766"/>
                  </a:lnTo>
                  <a:lnTo>
                    <a:pt x="69721" y="144766"/>
                  </a:lnTo>
                  <a:lnTo>
                    <a:pt x="69721" y="142104"/>
                  </a:lnTo>
                  <a:lnTo>
                    <a:pt x="72383" y="142104"/>
                  </a:lnTo>
                  <a:lnTo>
                    <a:pt x="72383" y="139379"/>
                  </a:lnTo>
                  <a:lnTo>
                    <a:pt x="72383" y="136717"/>
                  </a:lnTo>
                  <a:lnTo>
                    <a:pt x="75045" y="136717"/>
                  </a:lnTo>
                  <a:lnTo>
                    <a:pt x="77770" y="139379"/>
                  </a:lnTo>
                  <a:lnTo>
                    <a:pt x="80432" y="139379"/>
                  </a:lnTo>
                  <a:lnTo>
                    <a:pt x="77770" y="136717"/>
                  </a:lnTo>
                  <a:lnTo>
                    <a:pt x="77770" y="134054"/>
                  </a:lnTo>
                  <a:lnTo>
                    <a:pt x="80432" y="136717"/>
                  </a:lnTo>
                  <a:lnTo>
                    <a:pt x="83095" y="136717"/>
                  </a:lnTo>
                  <a:lnTo>
                    <a:pt x="83095" y="134054"/>
                  </a:lnTo>
                  <a:lnTo>
                    <a:pt x="83095" y="131329"/>
                  </a:lnTo>
                  <a:lnTo>
                    <a:pt x="80432" y="131329"/>
                  </a:lnTo>
                  <a:lnTo>
                    <a:pt x="80432" y="128667"/>
                  </a:lnTo>
                  <a:lnTo>
                    <a:pt x="83095" y="128667"/>
                  </a:lnTo>
                  <a:lnTo>
                    <a:pt x="83095" y="131329"/>
                  </a:lnTo>
                  <a:lnTo>
                    <a:pt x="85757" y="131329"/>
                  </a:lnTo>
                  <a:lnTo>
                    <a:pt x="85757" y="128667"/>
                  </a:lnTo>
                  <a:lnTo>
                    <a:pt x="88482" y="128667"/>
                  </a:lnTo>
                  <a:lnTo>
                    <a:pt x="88482" y="126005"/>
                  </a:lnTo>
                  <a:lnTo>
                    <a:pt x="91144" y="126005"/>
                  </a:lnTo>
                  <a:lnTo>
                    <a:pt x="91144" y="115293"/>
                  </a:lnTo>
                  <a:lnTo>
                    <a:pt x="91144" y="112568"/>
                  </a:lnTo>
                  <a:lnTo>
                    <a:pt x="93806" y="112568"/>
                  </a:lnTo>
                  <a:lnTo>
                    <a:pt x="96532" y="109905"/>
                  </a:lnTo>
                  <a:lnTo>
                    <a:pt x="99194" y="107243"/>
                  </a:lnTo>
                  <a:lnTo>
                    <a:pt x="99194" y="104518"/>
                  </a:lnTo>
                  <a:lnTo>
                    <a:pt x="101856" y="104518"/>
                  </a:lnTo>
                  <a:lnTo>
                    <a:pt x="101856" y="101856"/>
                  </a:lnTo>
                  <a:lnTo>
                    <a:pt x="101856" y="99194"/>
                  </a:lnTo>
                  <a:lnTo>
                    <a:pt x="101856" y="96532"/>
                  </a:lnTo>
                  <a:lnTo>
                    <a:pt x="104581" y="96532"/>
                  </a:lnTo>
                  <a:lnTo>
                    <a:pt x="104581" y="91144"/>
                  </a:lnTo>
                  <a:lnTo>
                    <a:pt x="104581" y="88482"/>
                  </a:lnTo>
                  <a:lnTo>
                    <a:pt x="104581" y="85757"/>
                  </a:lnTo>
                  <a:lnTo>
                    <a:pt x="104581" y="83095"/>
                  </a:lnTo>
                  <a:lnTo>
                    <a:pt x="104581" y="80433"/>
                  </a:lnTo>
                  <a:lnTo>
                    <a:pt x="101856" y="80433"/>
                  </a:lnTo>
                  <a:lnTo>
                    <a:pt x="101856" y="77707"/>
                  </a:lnTo>
                  <a:lnTo>
                    <a:pt x="101856" y="75045"/>
                  </a:lnTo>
                  <a:lnTo>
                    <a:pt x="101856" y="72383"/>
                  </a:lnTo>
                  <a:lnTo>
                    <a:pt x="99194" y="72383"/>
                  </a:lnTo>
                  <a:lnTo>
                    <a:pt x="99194" y="66995"/>
                  </a:lnTo>
                  <a:lnTo>
                    <a:pt x="99194" y="64334"/>
                  </a:lnTo>
                  <a:lnTo>
                    <a:pt x="99194" y="61671"/>
                  </a:lnTo>
                  <a:lnTo>
                    <a:pt x="99194" y="58946"/>
                  </a:lnTo>
                  <a:lnTo>
                    <a:pt x="99194" y="56284"/>
                  </a:lnTo>
                  <a:lnTo>
                    <a:pt x="99194" y="53622"/>
                  </a:lnTo>
                  <a:lnTo>
                    <a:pt x="99194" y="50896"/>
                  </a:lnTo>
                  <a:lnTo>
                    <a:pt x="99194" y="45572"/>
                  </a:lnTo>
                  <a:lnTo>
                    <a:pt x="99194" y="42847"/>
                  </a:lnTo>
                  <a:lnTo>
                    <a:pt x="96532" y="42847"/>
                  </a:lnTo>
                  <a:lnTo>
                    <a:pt x="96532" y="4284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0" name="Freeform: Shape 79">
              <a:extLst>
                <a:ext uri="{FF2B5EF4-FFF2-40B4-BE49-F238E27FC236}">
                  <a16:creationId xmlns:a16="http://schemas.microsoft.com/office/drawing/2014/main" id="{D6EF5834-1DF4-57F9-147B-77EE4728C54E}"/>
                </a:ext>
              </a:extLst>
            </p:cNvPr>
            <p:cNvSpPr/>
            <p:nvPr/>
          </p:nvSpPr>
          <p:spPr>
            <a:xfrm>
              <a:off x="2132557" y="3591766"/>
              <a:ext cx="115293" cy="144829"/>
            </a:xfrm>
            <a:custGeom>
              <a:avLst/>
              <a:gdLst>
                <a:gd name="connsiteX0" fmla="*/ 56284 w 115293"/>
                <a:gd name="connsiteY0" fmla="*/ 8050 h 144829"/>
                <a:gd name="connsiteX1" fmla="*/ 112631 w 115293"/>
                <a:gd name="connsiteY1" fmla="*/ 0 h 144829"/>
                <a:gd name="connsiteX2" fmla="*/ 115293 w 115293"/>
                <a:gd name="connsiteY2" fmla="*/ 13437 h 144829"/>
                <a:gd name="connsiteX3" fmla="*/ 107243 w 115293"/>
                <a:gd name="connsiteY3" fmla="*/ 26811 h 144829"/>
                <a:gd name="connsiteX4" fmla="*/ 96532 w 115293"/>
                <a:gd name="connsiteY4" fmla="*/ 37522 h 144829"/>
                <a:gd name="connsiteX5" fmla="*/ 96532 w 115293"/>
                <a:gd name="connsiteY5" fmla="*/ 40248 h 144829"/>
                <a:gd name="connsiteX6" fmla="*/ 96532 w 115293"/>
                <a:gd name="connsiteY6" fmla="*/ 42910 h 144829"/>
                <a:gd name="connsiteX7" fmla="*/ 99194 w 115293"/>
                <a:gd name="connsiteY7" fmla="*/ 45572 h 144829"/>
                <a:gd name="connsiteX8" fmla="*/ 99194 w 115293"/>
                <a:gd name="connsiteY8" fmla="*/ 48298 h 144829"/>
                <a:gd name="connsiteX9" fmla="*/ 101919 w 115293"/>
                <a:gd name="connsiteY9" fmla="*/ 50959 h 144829"/>
                <a:gd name="connsiteX10" fmla="*/ 104581 w 115293"/>
                <a:gd name="connsiteY10" fmla="*/ 53622 h 144829"/>
                <a:gd name="connsiteX11" fmla="*/ 104581 w 115293"/>
                <a:gd name="connsiteY11" fmla="*/ 56347 h 144829"/>
                <a:gd name="connsiteX12" fmla="*/ 104581 w 115293"/>
                <a:gd name="connsiteY12" fmla="*/ 59009 h 144829"/>
                <a:gd name="connsiteX13" fmla="*/ 101919 w 115293"/>
                <a:gd name="connsiteY13" fmla="*/ 59009 h 144829"/>
                <a:gd name="connsiteX14" fmla="*/ 101919 w 115293"/>
                <a:gd name="connsiteY14" fmla="*/ 61671 h 144829"/>
                <a:gd name="connsiteX15" fmla="*/ 101919 w 115293"/>
                <a:gd name="connsiteY15" fmla="*/ 64334 h 144829"/>
                <a:gd name="connsiteX16" fmla="*/ 101919 w 115293"/>
                <a:gd name="connsiteY16" fmla="*/ 67059 h 144829"/>
                <a:gd name="connsiteX17" fmla="*/ 104581 w 115293"/>
                <a:gd name="connsiteY17" fmla="*/ 67059 h 144829"/>
                <a:gd name="connsiteX18" fmla="*/ 104581 w 115293"/>
                <a:gd name="connsiteY18" fmla="*/ 69721 h 144829"/>
                <a:gd name="connsiteX19" fmla="*/ 107243 w 115293"/>
                <a:gd name="connsiteY19" fmla="*/ 72383 h 144829"/>
                <a:gd name="connsiteX20" fmla="*/ 109905 w 115293"/>
                <a:gd name="connsiteY20" fmla="*/ 93870 h 144829"/>
                <a:gd name="connsiteX21" fmla="*/ 109905 w 115293"/>
                <a:gd name="connsiteY21" fmla="*/ 96532 h 144829"/>
                <a:gd name="connsiteX22" fmla="*/ 112631 w 115293"/>
                <a:gd name="connsiteY22" fmla="*/ 99194 h 144829"/>
                <a:gd name="connsiteX23" fmla="*/ 112631 w 115293"/>
                <a:gd name="connsiteY23" fmla="*/ 104581 h 144829"/>
                <a:gd name="connsiteX24" fmla="*/ 112631 w 115293"/>
                <a:gd name="connsiteY24" fmla="*/ 107243 h 144829"/>
                <a:gd name="connsiteX25" fmla="*/ 112631 w 115293"/>
                <a:gd name="connsiteY25" fmla="*/ 109969 h 144829"/>
                <a:gd name="connsiteX26" fmla="*/ 112631 w 115293"/>
                <a:gd name="connsiteY26" fmla="*/ 120680 h 144829"/>
                <a:gd name="connsiteX27" fmla="*/ 112631 w 115293"/>
                <a:gd name="connsiteY27" fmla="*/ 144830 h 144829"/>
                <a:gd name="connsiteX28" fmla="*/ 59009 w 115293"/>
                <a:gd name="connsiteY28" fmla="*/ 131392 h 144829"/>
                <a:gd name="connsiteX29" fmla="*/ 59009 w 115293"/>
                <a:gd name="connsiteY29" fmla="*/ 128730 h 144829"/>
                <a:gd name="connsiteX30" fmla="*/ 59009 w 115293"/>
                <a:gd name="connsiteY30" fmla="*/ 126005 h 144829"/>
                <a:gd name="connsiteX31" fmla="*/ 56284 w 115293"/>
                <a:gd name="connsiteY31" fmla="*/ 126005 h 144829"/>
                <a:gd name="connsiteX32" fmla="*/ 56284 w 115293"/>
                <a:gd name="connsiteY32" fmla="*/ 123343 h 144829"/>
                <a:gd name="connsiteX33" fmla="*/ 53622 w 115293"/>
                <a:gd name="connsiteY33" fmla="*/ 123343 h 144829"/>
                <a:gd name="connsiteX34" fmla="*/ 50960 w 115293"/>
                <a:gd name="connsiteY34" fmla="*/ 123343 h 144829"/>
                <a:gd name="connsiteX35" fmla="*/ 48234 w 115293"/>
                <a:gd name="connsiteY35" fmla="*/ 120680 h 144829"/>
                <a:gd name="connsiteX36" fmla="*/ 45572 w 115293"/>
                <a:gd name="connsiteY36" fmla="*/ 120680 h 144829"/>
                <a:gd name="connsiteX37" fmla="*/ 42910 w 115293"/>
                <a:gd name="connsiteY37" fmla="*/ 120680 h 144829"/>
                <a:gd name="connsiteX38" fmla="*/ 40248 w 115293"/>
                <a:gd name="connsiteY38" fmla="*/ 120680 h 144829"/>
                <a:gd name="connsiteX39" fmla="*/ 37523 w 115293"/>
                <a:gd name="connsiteY39" fmla="*/ 120680 h 144829"/>
                <a:gd name="connsiteX40" fmla="*/ 34860 w 115293"/>
                <a:gd name="connsiteY40" fmla="*/ 123343 h 144829"/>
                <a:gd name="connsiteX41" fmla="*/ 34860 w 115293"/>
                <a:gd name="connsiteY41" fmla="*/ 126005 h 144829"/>
                <a:gd name="connsiteX42" fmla="*/ 34860 w 115293"/>
                <a:gd name="connsiteY42" fmla="*/ 128730 h 144829"/>
                <a:gd name="connsiteX43" fmla="*/ 32198 w 115293"/>
                <a:gd name="connsiteY43" fmla="*/ 131392 h 144829"/>
                <a:gd name="connsiteX44" fmla="*/ 16099 w 115293"/>
                <a:gd name="connsiteY44" fmla="*/ 131392 h 144829"/>
                <a:gd name="connsiteX45" fmla="*/ 0 w 115293"/>
                <a:gd name="connsiteY45" fmla="*/ 115293 h 144829"/>
                <a:gd name="connsiteX46" fmla="*/ 26811 w 115293"/>
                <a:gd name="connsiteY46" fmla="*/ 80433 h 144829"/>
                <a:gd name="connsiteX47" fmla="*/ 21423 w 115293"/>
                <a:gd name="connsiteY47" fmla="*/ 64334 h 144829"/>
                <a:gd name="connsiteX48" fmla="*/ 34860 w 115293"/>
                <a:gd name="connsiteY48" fmla="*/ 37522 h 144829"/>
                <a:gd name="connsiteX49" fmla="*/ 59009 w 115293"/>
                <a:gd name="connsiteY49" fmla="*/ 18761 h 144829"/>
                <a:gd name="connsiteX50" fmla="*/ 56284 w 115293"/>
                <a:gd name="connsiteY50" fmla="*/ 8050 h 144829"/>
                <a:gd name="connsiteX51" fmla="*/ 56284 w 115293"/>
                <a:gd name="connsiteY51" fmla="*/ 8050 h 14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5293" h="144829">
                  <a:moveTo>
                    <a:pt x="56284" y="8050"/>
                  </a:moveTo>
                  <a:lnTo>
                    <a:pt x="112631" y="0"/>
                  </a:lnTo>
                  <a:lnTo>
                    <a:pt x="115293" y="13437"/>
                  </a:lnTo>
                  <a:lnTo>
                    <a:pt x="107243" y="26811"/>
                  </a:lnTo>
                  <a:lnTo>
                    <a:pt x="96532" y="37522"/>
                  </a:lnTo>
                  <a:lnTo>
                    <a:pt x="96532" y="40248"/>
                  </a:lnTo>
                  <a:lnTo>
                    <a:pt x="96532" y="42910"/>
                  </a:lnTo>
                  <a:lnTo>
                    <a:pt x="99194" y="45572"/>
                  </a:lnTo>
                  <a:lnTo>
                    <a:pt x="99194" y="48298"/>
                  </a:lnTo>
                  <a:lnTo>
                    <a:pt x="101919" y="50959"/>
                  </a:lnTo>
                  <a:lnTo>
                    <a:pt x="104581" y="53622"/>
                  </a:lnTo>
                  <a:lnTo>
                    <a:pt x="104581" y="56347"/>
                  </a:lnTo>
                  <a:lnTo>
                    <a:pt x="104581" y="59009"/>
                  </a:lnTo>
                  <a:lnTo>
                    <a:pt x="101919" y="59009"/>
                  </a:lnTo>
                  <a:lnTo>
                    <a:pt x="101919" y="61671"/>
                  </a:lnTo>
                  <a:lnTo>
                    <a:pt x="101919" y="64334"/>
                  </a:lnTo>
                  <a:lnTo>
                    <a:pt x="101919" y="67059"/>
                  </a:lnTo>
                  <a:lnTo>
                    <a:pt x="104581" y="67059"/>
                  </a:lnTo>
                  <a:lnTo>
                    <a:pt x="104581" y="69721"/>
                  </a:lnTo>
                  <a:lnTo>
                    <a:pt x="107243" y="72383"/>
                  </a:lnTo>
                  <a:lnTo>
                    <a:pt x="109905" y="93870"/>
                  </a:lnTo>
                  <a:lnTo>
                    <a:pt x="109905" y="96532"/>
                  </a:lnTo>
                  <a:lnTo>
                    <a:pt x="112631" y="99194"/>
                  </a:lnTo>
                  <a:lnTo>
                    <a:pt x="112631" y="104581"/>
                  </a:lnTo>
                  <a:lnTo>
                    <a:pt x="112631" y="107243"/>
                  </a:lnTo>
                  <a:lnTo>
                    <a:pt x="112631" y="109969"/>
                  </a:lnTo>
                  <a:lnTo>
                    <a:pt x="112631" y="120680"/>
                  </a:lnTo>
                  <a:lnTo>
                    <a:pt x="112631" y="144830"/>
                  </a:lnTo>
                  <a:lnTo>
                    <a:pt x="59009" y="131392"/>
                  </a:lnTo>
                  <a:lnTo>
                    <a:pt x="59009" y="128730"/>
                  </a:lnTo>
                  <a:lnTo>
                    <a:pt x="59009" y="126005"/>
                  </a:lnTo>
                  <a:lnTo>
                    <a:pt x="56284" y="126005"/>
                  </a:lnTo>
                  <a:lnTo>
                    <a:pt x="56284" y="123343"/>
                  </a:lnTo>
                  <a:lnTo>
                    <a:pt x="53622" y="123343"/>
                  </a:lnTo>
                  <a:lnTo>
                    <a:pt x="50960" y="123343"/>
                  </a:lnTo>
                  <a:lnTo>
                    <a:pt x="48234" y="120680"/>
                  </a:lnTo>
                  <a:lnTo>
                    <a:pt x="45572" y="120680"/>
                  </a:lnTo>
                  <a:lnTo>
                    <a:pt x="42910" y="120680"/>
                  </a:lnTo>
                  <a:lnTo>
                    <a:pt x="40248" y="120680"/>
                  </a:lnTo>
                  <a:lnTo>
                    <a:pt x="37523" y="120680"/>
                  </a:lnTo>
                  <a:lnTo>
                    <a:pt x="34860" y="123343"/>
                  </a:lnTo>
                  <a:lnTo>
                    <a:pt x="34860" y="126005"/>
                  </a:lnTo>
                  <a:lnTo>
                    <a:pt x="34860" y="128730"/>
                  </a:lnTo>
                  <a:lnTo>
                    <a:pt x="32198" y="131392"/>
                  </a:lnTo>
                  <a:lnTo>
                    <a:pt x="16099" y="131392"/>
                  </a:lnTo>
                  <a:lnTo>
                    <a:pt x="0" y="115293"/>
                  </a:lnTo>
                  <a:lnTo>
                    <a:pt x="26811" y="80433"/>
                  </a:lnTo>
                  <a:lnTo>
                    <a:pt x="21423" y="64334"/>
                  </a:lnTo>
                  <a:lnTo>
                    <a:pt x="34860" y="37522"/>
                  </a:lnTo>
                  <a:lnTo>
                    <a:pt x="59009" y="18761"/>
                  </a:lnTo>
                  <a:lnTo>
                    <a:pt x="56284" y="8050"/>
                  </a:lnTo>
                  <a:lnTo>
                    <a:pt x="56284" y="805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1" name="Freeform: Shape 80">
              <a:extLst>
                <a:ext uri="{FF2B5EF4-FFF2-40B4-BE49-F238E27FC236}">
                  <a16:creationId xmlns:a16="http://schemas.microsoft.com/office/drawing/2014/main" id="{7F1F83AB-7451-8CA7-C83B-7223DA52F8A6}"/>
                </a:ext>
              </a:extLst>
            </p:cNvPr>
            <p:cNvSpPr/>
            <p:nvPr/>
          </p:nvSpPr>
          <p:spPr>
            <a:xfrm>
              <a:off x="2199616" y="3216414"/>
              <a:ext cx="144765" cy="235910"/>
            </a:xfrm>
            <a:custGeom>
              <a:avLst/>
              <a:gdLst>
                <a:gd name="connsiteX0" fmla="*/ 5324 w 144765"/>
                <a:gd name="connsiteY0" fmla="*/ 203775 h 235910"/>
                <a:gd name="connsiteX1" fmla="*/ 5324 w 144765"/>
                <a:gd name="connsiteY1" fmla="*/ 201050 h 235910"/>
                <a:gd name="connsiteX2" fmla="*/ 0 w 144765"/>
                <a:gd name="connsiteY2" fmla="*/ 163527 h 235910"/>
                <a:gd name="connsiteX3" fmla="*/ 0 w 144765"/>
                <a:gd name="connsiteY3" fmla="*/ 158203 h 235910"/>
                <a:gd name="connsiteX4" fmla="*/ 2662 w 144765"/>
                <a:gd name="connsiteY4" fmla="*/ 115293 h 235910"/>
                <a:gd name="connsiteX5" fmla="*/ 5324 w 144765"/>
                <a:gd name="connsiteY5" fmla="*/ 83095 h 235910"/>
                <a:gd name="connsiteX6" fmla="*/ 5324 w 144765"/>
                <a:gd name="connsiteY6" fmla="*/ 80433 h 235910"/>
                <a:gd name="connsiteX7" fmla="*/ 5324 w 144765"/>
                <a:gd name="connsiteY7" fmla="*/ 77707 h 235910"/>
                <a:gd name="connsiteX8" fmla="*/ 5324 w 144765"/>
                <a:gd name="connsiteY8" fmla="*/ 75045 h 235910"/>
                <a:gd name="connsiteX9" fmla="*/ 8050 w 144765"/>
                <a:gd name="connsiteY9" fmla="*/ 72383 h 235910"/>
                <a:gd name="connsiteX10" fmla="*/ 8050 w 144765"/>
                <a:gd name="connsiteY10" fmla="*/ 69721 h 235910"/>
                <a:gd name="connsiteX11" fmla="*/ 10712 w 144765"/>
                <a:gd name="connsiteY11" fmla="*/ 64333 h 235910"/>
                <a:gd name="connsiteX12" fmla="*/ 10712 w 144765"/>
                <a:gd name="connsiteY12" fmla="*/ 58946 h 235910"/>
                <a:gd name="connsiteX13" fmla="*/ 13374 w 144765"/>
                <a:gd name="connsiteY13" fmla="*/ 56284 h 235910"/>
                <a:gd name="connsiteX14" fmla="*/ 13374 w 144765"/>
                <a:gd name="connsiteY14" fmla="*/ 53622 h 235910"/>
                <a:gd name="connsiteX15" fmla="*/ 13374 w 144765"/>
                <a:gd name="connsiteY15" fmla="*/ 48234 h 235910"/>
                <a:gd name="connsiteX16" fmla="*/ 18761 w 144765"/>
                <a:gd name="connsiteY16" fmla="*/ 42910 h 235910"/>
                <a:gd name="connsiteX17" fmla="*/ 16036 w 144765"/>
                <a:gd name="connsiteY17" fmla="*/ 45572 h 235910"/>
                <a:gd name="connsiteX18" fmla="*/ 24085 w 144765"/>
                <a:gd name="connsiteY18" fmla="*/ 37523 h 235910"/>
                <a:gd name="connsiteX19" fmla="*/ 32135 w 144765"/>
                <a:gd name="connsiteY19" fmla="*/ 29473 h 235910"/>
                <a:gd name="connsiteX20" fmla="*/ 34860 w 144765"/>
                <a:gd name="connsiteY20" fmla="*/ 24086 h 235910"/>
                <a:gd name="connsiteX21" fmla="*/ 37523 w 144765"/>
                <a:gd name="connsiteY21" fmla="*/ 21423 h 235910"/>
                <a:gd name="connsiteX22" fmla="*/ 40185 w 144765"/>
                <a:gd name="connsiteY22" fmla="*/ 18761 h 235910"/>
                <a:gd name="connsiteX23" fmla="*/ 42847 w 144765"/>
                <a:gd name="connsiteY23" fmla="*/ 18761 h 235910"/>
                <a:gd name="connsiteX24" fmla="*/ 45572 w 144765"/>
                <a:gd name="connsiteY24" fmla="*/ 16099 h 235910"/>
                <a:gd name="connsiteX25" fmla="*/ 48234 w 144765"/>
                <a:gd name="connsiteY25" fmla="*/ 16099 h 235910"/>
                <a:gd name="connsiteX26" fmla="*/ 50896 w 144765"/>
                <a:gd name="connsiteY26" fmla="*/ 16099 h 235910"/>
                <a:gd name="connsiteX27" fmla="*/ 53622 w 144765"/>
                <a:gd name="connsiteY27" fmla="*/ 13374 h 235910"/>
                <a:gd name="connsiteX28" fmla="*/ 56284 w 144765"/>
                <a:gd name="connsiteY28" fmla="*/ 13374 h 235910"/>
                <a:gd name="connsiteX29" fmla="*/ 58946 w 144765"/>
                <a:gd name="connsiteY29" fmla="*/ 10712 h 235910"/>
                <a:gd name="connsiteX30" fmla="*/ 61671 w 144765"/>
                <a:gd name="connsiteY30" fmla="*/ 8050 h 235910"/>
                <a:gd name="connsiteX31" fmla="*/ 64333 w 144765"/>
                <a:gd name="connsiteY31" fmla="*/ 8050 h 235910"/>
                <a:gd name="connsiteX32" fmla="*/ 66995 w 144765"/>
                <a:gd name="connsiteY32" fmla="*/ 8050 h 235910"/>
                <a:gd name="connsiteX33" fmla="*/ 69657 w 144765"/>
                <a:gd name="connsiteY33" fmla="*/ 8050 h 235910"/>
                <a:gd name="connsiteX34" fmla="*/ 72383 w 144765"/>
                <a:gd name="connsiteY34" fmla="*/ 5324 h 235910"/>
                <a:gd name="connsiteX35" fmla="*/ 75045 w 144765"/>
                <a:gd name="connsiteY35" fmla="*/ 5324 h 235910"/>
                <a:gd name="connsiteX36" fmla="*/ 75045 w 144765"/>
                <a:gd name="connsiteY36" fmla="*/ 2662 h 235910"/>
                <a:gd name="connsiteX37" fmla="*/ 77707 w 144765"/>
                <a:gd name="connsiteY37" fmla="*/ 2662 h 235910"/>
                <a:gd name="connsiteX38" fmla="*/ 80433 w 144765"/>
                <a:gd name="connsiteY38" fmla="*/ 2662 h 235910"/>
                <a:gd name="connsiteX39" fmla="*/ 83095 w 144765"/>
                <a:gd name="connsiteY39" fmla="*/ 2662 h 235910"/>
                <a:gd name="connsiteX40" fmla="*/ 85757 w 144765"/>
                <a:gd name="connsiteY40" fmla="*/ 0 h 235910"/>
                <a:gd name="connsiteX41" fmla="*/ 88482 w 144765"/>
                <a:gd name="connsiteY41" fmla="*/ 2662 h 235910"/>
                <a:gd name="connsiteX42" fmla="*/ 91144 w 144765"/>
                <a:gd name="connsiteY42" fmla="*/ 2662 h 235910"/>
                <a:gd name="connsiteX43" fmla="*/ 91144 w 144765"/>
                <a:gd name="connsiteY43" fmla="*/ 5324 h 235910"/>
                <a:gd name="connsiteX44" fmla="*/ 93806 w 144765"/>
                <a:gd name="connsiteY44" fmla="*/ 5324 h 235910"/>
                <a:gd name="connsiteX45" fmla="*/ 93806 w 144765"/>
                <a:gd name="connsiteY45" fmla="*/ 8050 h 235910"/>
                <a:gd name="connsiteX46" fmla="*/ 91144 w 144765"/>
                <a:gd name="connsiteY46" fmla="*/ 10712 h 235910"/>
                <a:gd name="connsiteX47" fmla="*/ 91144 w 144765"/>
                <a:gd name="connsiteY47" fmla="*/ 13374 h 235910"/>
                <a:gd name="connsiteX48" fmla="*/ 91144 w 144765"/>
                <a:gd name="connsiteY48" fmla="*/ 16099 h 235910"/>
                <a:gd name="connsiteX49" fmla="*/ 91144 w 144765"/>
                <a:gd name="connsiteY49" fmla="*/ 18761 h 235910"/>
                <a:gd name="connsiteX50" fmla="*/ 91144 w 144765"/>
                <a:gd name="connsiteY50" fmla="*/ 21423 h 235910"/>
                <a:gd name="connsiteX51" fmla="*/ 88482 w 144765"/>
                <a:gd name="connsiteY51" fmla="*/ 21423 h 235910"/>
                <a:gd name="connsiteX52" fmla="*/ 91144 w 144765"/>
                <a:gd name="connsiteY52" fmla="*/ 26811 h 235910"/>
                <a:gd name="connsiteX53" fmla="*/ 91144 w 144765"/>
                <a:gd name="connsiteY53" fmla="*/ 29473 h 235910"/>
                <a:gd name="connsiteX54" fmla="*/ 91144 w 144765"/>
                <a:gd name="connsiteY54" fmla="*/ 32135 h 235910"/>
                <a:gd name="connsiteX55" fmla="*/ 91144 w 144765"/>
                <a:gd name="connsiteY55" fmla="*/ 34861 h 235910"/>
                <a:gd name="connsiteX56" fmla="*/ 91144 w 144765"/>
                <a:gd name="connsiteY56" fmla="*/ 37523 h 235910"/>
                <a:gd name="connsiteX57" fmla="*/ 93806 w 144765"/>
                <a:gd name="connsiteY57" fmla="*/ 37523 h 235910"/>
                <a:gd name="connsiteX58" fmla="*/ 93806 w 144765"/>
                <a:gd name="connsiteY58" fmla="*/ 40185 h 235910"/>
                <a:gd name="connsiteX59" fmla="*/ 93806 w 144765"/>
                <a:gd name="connsiteY59" fmla="*/ 42910 h 235910"/>
                <a:gd name="connsiteX60" fmla="*/ 93806 w 144765"/>
                <a:gd name="connsiteY60" fmla="*/ 45572 h 235910"/>
                <a:gd name="connsiteX61" fmla="*/ 93806 w 144765"/>
                <a:gd name="connsiteY61" fmla="*/ 48234 h 235910"/>
                <a:gd name="connsiteX62" fmla="*/ 93806 w 144765"/>
                <a:gd name="connsiteY62" fmla="*/ 50896 h 235910"/>
                <a:gd name="connsiteX63" fmla="*/ 96468 w 144765"/>
                <a:gd name="connsiteY63" fmla="*/ 53622 h 235910"/>
                <a:gd name="connsiteX64" fmla="*/ 96468 w 144765"/>
                <a:gd name="connsiteY64" fmla="*/ 58946 h 235910"/>
                <a:gd name="connsiteX65" fmla="*/ 96468 w 144765"/>
                <a:gd name="connsiteY65" fmla="*/ 66996 h 235910"/>
                <a:gd name="connsiteX66" fmla="*/ 96468 w 144765"/>
                <a:gd name="connsiteY66" fmla="*/ 69721 h 235910"/>
                <a:gd name="connsiteX67" fmla="*/ 96468 w 144765"/>
                <a:gd name="connsiteY67" fmla="*/ 72383 h 235910"/>
                <a:gd name="connsiteX68" fmla="*/ 96468 w 144765"/>
                <a:gd name="connsiteY68" fmla="*/ 75045 h 235910"/>
                <a:gd name="connsiteX69" fmla="*/ 96468 w 144765"/>
                <a:gd name="connsiteY69" fmla="*/ 77707 h 235910"/>
                <a:gd name="connsiteX70" fmla="*/ 99194 w 144765"/>
                <a:gd name="connsiteY70" fmla="*/ 80433 h 235910"/>
                <a:gd name="connsiteX71" fmla="*/ 99194 w 144765"/>
                <a:gd name="connsiteY71" fmla="*/ 83095 h 235910"/>
                <a:gd name="connsiteX72" fmla="*/ 99194 w 144765"/>
                <a:gd name="connsiteY72" fmla="*/ 85757 h 235910"/>
                <a:gd name="connsiteX73" fmla="*/ 101856 w 144765"/>
                <a:gd name="connsiteY73" fmla="*/ 85757 h 235910"/>
                <a:gd name="connsiteX74" fmla="*/ 101856 w 144765"/>
                <a:gd name="connsiteY74" fmla="*/ 88482 h 235910"/>
                <a:gd name="connsiteX75" fmla="*/ 104518 w 144765"/>
                <a:gd name="connsiteY75" fmla="*/ 88482 h 235910"/>
                <a:gd name="connsiteX76" fmla="*/ 104518 w 144765"/>
                <a:gd name="connsiteY76" fmla="*/ 91144 h 235910"/>
                <a:gd name="connsiteX77" fmla="*/ 104518 w 144765"/>
                <a:gd name="connsiteY77" fmla="*/ 93806 h 235910"/>
                <a:gd name="connsiteX78" fmla="*/ 104518 w 144765"/>
                <a:gd name="connsiteY78" fmla="*/ 96532 h 235910"/>
                <a:gd name="connsiteX79" fmla="*/ 104518 w 144765"/>
                <a:gd name="connsiteY79" fmla="*/ 99194 h 235910"/>
                <a:gd name="connsiteX80" fmla="*/ 107243 w 144765"/>
                <a:gd name="connsiteY80" fmla="*/ 99194 h 235910"/>
                <a:gd name="connsiteX81" fmla="*/ 107243 w 144765"/>
                <a:gd name="connsiteY81" fmla="*/ 101856 h 235910"/>
                <a:gd name="connsiteX82" fmla="*/ 107243 w 144765"/>
                <a:gd name="connsiteY82" fmla="*/ 104582 h 235910"/>
                <a:gd name="connsiteX83" fmla="*/ 107243 w 144765"/>
                <a:gd name="connsiteY83" fmla="*/ 107243 h 235910"/>
                <a:gd name="connsiteX84" fmla="*/ 109905 w 144765"/>
                <a:gd name="connsiteY84" fmla="*/ 107243 h 235910"/>
                <a:gd name="connsiteX85" fmla="*/ 109905 w 144765"/>
                <a:gd name="connsiteY85" fmla="*/ 109905 h 235910"/>
                <a:gd name="connsiteX86" fmla="*/ 109905 w 144765"/>
                <a:gd name="connsiteY86" fmla="*/ 112567 h 235910"/>
                <a:gd name="connsiteX87" fmla="*/ 109905 w 144765"/>
                <a:gd name="connsiteY87" fmla="*/ 115293 h 235910"/>
                <a:gd name="connsiteX88" fmla="*/ 112568 w 144765"/>
                <a:gd name="connsiteY88" fmla="*/ 117955 h 235910"/>
                <a:gd name="connsiteX89" fmla="*/ 115293 w 144765"/>
                <a:gd name="connsiteY89" fmla="*/ 117955 h 235910"/>
                <a:gd name="connsiteX90" fmla="*/ 115293 w 144765"/>
                <a:gd name="connsiteY90" fmla="*/ 120617 h 235910"/>
                <a:gd name="connsiteX91" fmla="*/ 112568 w 144765"/>
                <a:gd name="connsiteY91" fmla="*/ 120617 h 235910"/>
                <a:gd name="connsiteX92" fmla="*/ 112568 w 144765"/>
                <a:gd name="connsiteY92" fmla="*/ 123343 h 235910"/>
                <a:gd name="connsiteX93" fmla="*/ 109905 w 144765"/>
                <a:gd name="connsiteY93" fmla="*/ 123343 h 235910"/>
                <a:gd name="connsiteX94" fmla="*/ 109905 w 144765"/>
                <a:gd name="connsiteY94" fmla="*/ 126005 h 235910"/>
                <a:gd name="connsiteX95" fmla="*/ 107243 w 144765"/>
                <a:gd name="connsiteY95" fmla="*/ 126005 h 235910"/>
                <a:gd name="connsiteX96" fmla="*/ 107243 w 144765"/>
                <a:gd name="connsiteY96" fmla="*/ 128667 h 235910"/>
                <a:gd name="connsiteX97" fmla="*/ 107243 w 144765"/>
                <a:gd name="connsiteY97" fmla="*/ 131392 h 235910"/>
                <a:gd name="connsiteX98" fmla="*/ 101856 w 144765"/>
                <a:gd name="connsiteY98" fmla="*/ 139379 h 235910"/>
                <a:gd name="connsiteX99" fmla="*/ 120617 w 144765"/>
                <a:gd name="connsiteY99" fmla="*/ 171577 h 235910"/>
                <a:gd name="connsiteX100" fmla="*/ 120617 w 144765"/>
                <a:gd name="connsiteY100" fmla="*/ 182288 h 235910"/>
                <a:gd name="connsiteX101" fmla="*/ 117955 w 144765"/>
                <a:gd name="connsiteY101" fmla="*/ 185014 h 235910"/>
                <a:gd name="connsiteX102" fmla="*/ 117955 w 144765"/>
                <a:gd name="connsiteY102" fmla="*/ 187676 h 235910"/>
                <a:gd name="connsiteX103" fmla="*/ 117955 w 144765"/>
                <a:gd name="connsiteY103" fmla="*/ 190338 h 235910"/>
                <a:gd name="connsiteX104" fmla="*/ 117955 w 144765"/>
                <a:gd name="connsiteY104" fmla="*/ 193063 h 235910"/>
                <a:gd name="connsiteX105" fmla="*/ 117955 w 144765"/>
                <a:gd name="connsiteY105" fmla="*/ 195726 h 235910"/>
                <a:gd name="connsiteX106" fmla="*/ 117955 w 144765"/>
                <a:gd name="connsiteY106" fmla="*/ 201050 h 235910"/>
                <a:gd name="connsiteX107" fmla="*/ 117955 w 144765"/>
                <a:gd name="connsiteY107" fmla="*/ 203775 h 235910"/>
                <a:gd name="connsiteX108" fmla="*/ 117955 w 144765"/>
                <a:gd name="connsiteY108" fmla="*/ 206437 h 235910"/>
                <a:gd name="connsiteX109" fmla="*/ 117955 w 144765"/>
                <a:gd name="connsiteY109" fmla="*/ 219875 h 235910"/>
                <a:gd name="connsiteX110" fmla="*/ 144766 w 144765"/>
                <a:gd name="connsiteY110" fmla="*/ 225198 h 235910"/>
                <a:gd name="connsiteX111" fmla="*/ 144766 w 144765"/>
                <a:gd name="connsiteY111" fmla="*/ 227860 h 235910"/>
                <a:gd name="connsiteX112" fmla="*/ 142104 w 144765"/>
                <a:gd name="connsiteY112" fmla="*/ 230586 h 235910"/>
                <a:gd name="connsiteX113" fmla="*/ 142104 w 144765"/>
                <a:gd name="connsiteY113" fmla="*/ 233248 h 235910"/>
                <a:gd name="connsiteX114" fmla="*/ 139378 w 144765"/>
                <a:gd name="connsiteY114" fmla="*/ 233248 h 235910"/>
                <a:gd name="connsiteX115" fmla="*/ 136716 w 144765"/>
                <a:gd name="connsiteY115" fmla="*/ 233248 h 235910"/>
                <a:gd name="connsiteX116" fmla="*/ 136716 w 144765"/>
                <a:gd name="connsiteY116" fmla="*/ 235910 h 235910"/>
                <a:gd name="connsiteX117" fmla="*/ 134054 w 144765"/>
                <a:gd name="connsiteY117" fmla="*/ 235910 h 235910"/>
                <a:gd name="connsiteX118" fmla="*/ 131329 w 144765"/>
                <a:gd name="connsiteY118" fmla="*/ 235910 h 235910"/>
                <a:gd name="connsiteX119" fmla="*/ 128667 w 144765"/>
                <a:gd name="connsiteY119" fmla="*/ 235910 h 235910"/>
                <a:gd name="connsiteX120" fmla="*/ 126005 w 144765"/>
                <a:gd name="connsiteY120" fmla="*/ 235910 h 235910"/>
                <a:gd name="connsiteX121" fmla="*/ 123343 w 144765"/>
                <a:gd name="connsiteY121" fmla="*/ 233248 h 235910"/>
                <a:gd name="connsiteX122" fmla="*/ 120617 w 144765"/>
                <a:gd name="connsiteY122" fmla="*/ 233248 h 235910"/>
                <a:gd name="connsiteX123" fmla="*/ 117955 w 144765"/>
                <a:gd name="connsiteY123" fmla="*/ 233248 h 235910"/>
                <a:gd name="connsiteX124" fmla="*/ 115293 w 144765"/>
                <a:gd name="connsiteY124" fmla="*/ 235910 h 235910"/>
                <a:gd name="connsiteX125" fmla="*/ 112568 w 144765"/>
                <a:gd name="connsiteY125" fmla="*/ 235910 h 235910"/>
                <a:gd name="connsiteX126" fmla="*/ 112568 w 144765"/>
                <a:gd name="connsiteY126" fmla="*/ 233248 h 235910"/>
                <a:gd name="connsiteX127" fmla="*/ 109905 w 144765"/>
                <a:gd name="connsiteY127" fmla="*/ 233248 h 235910"/>
                <a:gd name="connsiteX128" fmla="*/ 107243 w 144765"/>
                <a:gd name="connsiteY128" fmla="*/ 233248 h 235910"/>
                <a:gd name="connsiteX129" fmla="*/ 104518 w 144765"/>
                <a:gd name="connsiteY129" fmla="*/ 233248 h 235910"/>
                <a:gd name="connsiteX130" fmla="*/ 101856 w 144765"/>
                <a:gd name="connsiteY130" fmla="*/ 233248 h 235910"/>
                <a:gd name="connsiteX131" fmla="*/ 99194 w 144765"/>
                <a:gd name="connsiteY131" fmla="*/ 233248 h 235910"/>
                <a:gd name="connsiteX132" fmla="*/ 99194 w 144765"/>
                <a:gd name="connsiteY132" fmla="*/ 230586 h 235910"/>
                <a:gd name="connsiteX133" fmla="*/ 96468 w 144765"/>
                <a:gd name="connsiteY133" fmla="*/ 230586 h 235910"/>
                <a:gd name="connsiteX134" fmla="*/ 93806 w 144765"/>
                <a:gd name="connsiteY134" fmla="*/ 230586 h 235910"/>
                <a:gd name="connsiteX135" fmla="*/ 91144 w 144765"/>
                <a:gd name="connsiteY135" fmla="*/ 230586 h 235910"/>
                <a:gd name="connsiteX136" fmla="*/ 88482 w 144765"/>
                <a:gd name="connsiteY136" fmla="*/ 230586 h 235910"/>
                <a:gd name="connsiteX137" fmla="*/ 85757 w 144765"/>
                <a:gd name="connsiteY137" fmla="*/ 227860 h 235910"/>
                <a:gd name="connsiteX138" fmla="*/ 83095 w 144765"/>
                <a:gd name="connsiteY138" fmla="*/ 227860 h 235910"/>
                <a:gd name="connsiteX139" fmla="*/ 80433 w 144765"/>
                <a:gd name="connsiteY139" fmla="*/ 227860 h 235910"/>
                <a:gd name="connsiteX140" fmla="*/ 77707 w 144765"/>
                <a:gd name="connsiteY140" fmla="*/ 227860 h 235910"/>
                <a:gd name="connsiteX141" fmla="*/ 75045 w 144765"/>
                <a:gd name="connsiteY141" fmla="*/ 227860 h 235910"/>
                <a:gd name="connsiteX142" fmla="*/ 72383 w 144765"/>
                <a:gd name="connsiteY142" fmla="*/ 227860 h 235910"/>
                <a:gd name="connsiteX143" fmla="*/ 69657 w 144765"/>
                <a:gd name="connsiteY143" fmla="*/ 227860 h 235910"/>
                <a:gd name="connsiteX144" fmla="*/ 66995 w 144765"/>
                <a:gd name="connsiteY144" fmla="*/ 227860 h 235910"/>
                <a:gd name="connsiteX145" fmla="*/ 64333 w 144765"/>
                <a:gd name="connsiteY145" fmla="*/ 227860 h 235910"/>
                <a:gd name="connsiteX146" fmla="*/ 64333 w 144765"/>
                <a:gd name="connsiteY146" fmla="*/ 225198 h 235910"/>
                <a:gd name="connsiteX147" fmla="*/ 61671 w 144765"/>
                <a:gd name="connsiteY147" fmla="*/ 225198 h 235910"/>
                <a:gd name="connsiteX148" fmla="*/ 58946 w 144765"/>
                <a:gd name="connsiteY148" fmla="*/ 225198 h 235910"/>
                <a:gd name="connsiteX149" fmla="*/ 53622 w 144765"/>
                <a:gd name="connsiteY149" fmla="*/ 222537 h 235910"/>
                <a:gd name="connsiteX150" fmla="*/ 16036 w 144765"/>
                <a:gd name="connsiteY150" fmla="*/ 206437 h 235910"/>
                <a:gd name="connsiteX151" fmla="*/ 13374 w 144765"/>
                <a:gd name="connsiteY151" fmla="*/ 206437 h 235910"/>
                <a:gd name="connsiteX152" fmla="*/ 10712 w 144765"/>
                <a:gd name="connsiteY152" fmla="*/ 203775 h 235910"/>
                <a:gd name="connsiteX153" fmla="*/ 8050 w 144765"/>
                <a:gd name="connsiteY153" fmla="*/ 203775 h 235910"/>
                <a:gd name="connsiteX154" fmla="*/ 5324 w 144765"/>
                <a:gd name="connsiteY154" fmla="*/ 203775 h 235910"/>
                <a:gd name="connsiteX155" fmla="*/ 5324 w 144765"/>
                <a:gd name="connsiteY155" fmla="*/ 203775 h 23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44765" h="235910">
                  <a:moveTo>
                    <a:pt x="5324" y="203775"/>
                  </a:moveTo>
                  <a:lnTo>
                    <a:pt x="5324" y="201050"/>
                  </a:lnTo>
                  <a:lnTo>
                    <a:pt x="0" y="163527"/>
                  </a:lnTo>
                  <a:lnTo>
                    <a:pt x="0" y="158203"/>
                  </a:lnTo>
                  <a:lnTo>
                    <a:pt x="2662" y="115293"/>
                  </a:lnTo>
                  <a:lnTo>
                    <a:pt x="5324" y="83095"/>
                  </a:lnTo>
                  <a:lnTo>
                    <a:pt x="5324" y="80433"/>
                  </a:lnTo>
                  <a:lnTo>
                    <a:pt x="5324" y="77707"/>
                  </a:lnTo>
                  <a:lnTo>
                    <a:pt x="5324" y="75045"/>
                  </a:lnTo>
                  <a:lnTo>
                    <a:pt x="8050" y="72383"/>
                  </a:lnTo>
                  <a:lnTo>
                    <a:pt x="8050" y="69721"/>
                  </a:lnTo>
                  <a:lnTo>
                    <a:pt x="10712" y="64333"/>
                  </a:lnTo>
                  <a:lnTo>
                    <a:pt x="10712" y="58946"/>
                  </a:lnTo>
                  <a:lnTo>
                    <a:pt x="13374" y="56284"/>
                  </a:lnTo>
                  <a:lnTo>
                    <a:pt x="13374" y="53622"/>
                  </a:lnTo>
                  <a:lnTo>
                    <a:pt x="13374" y="48234"/>
                  </a:lnTo>
                  <a:lnTo>
                    <a:pt x="18761" y="42910"/>
                  </a:lnTo>
                  <a:lnTo>
                    <a:pt x="16036" y="45572"/>
                  </a:lnTo>
                  <a:lnTo>
                    <a:pt x="24085" y="37523"/>
                  </a:lnTo>
                  <a:lnTo>
                    <a:pt x="32135" y="29473"/>
                  </a:lnTo>
                  <a:lnTo>
                    <a:pt x="34860" y="24086"/>
                  </a:lnTo>
                  <a:lnTo>
                    <a:pt x="37523" y="21423"/>
                  </a:lnTo>
                  <a:lnTo>
                    <a:pt x="40185" y="18761"/>
                  </a:lnTo>
                  <a:lnTo>
                    <a:pt x="42847" y="18761"/>
                  </a:lnTo>
                  <a:lnTo>
                    <a:pt x="45572" y="16099"/>
                  </a:lnTo>
                  <a:lnTo>
                    <a:pt x="48234" y="16099"/>
                  </a:lnTo>
                  <a:lnTo>
                    <a:pt x="50896" y="16099"/>
                  </a:lnTo>
                  <a:lnTo>
                    <a:pt x="53622" y="13374"/>
                  </a:lnTo>
                  <a:lnTo>
                    <a:pt x="56284" y="13374"/>
                  </a:lnTo>
                  <a:lnTo>
                    <a:pt x="58946" y="10712"/>
                  </a:lnTo>
                  <a:lnTo>
                    <a:pt x="61671" y="8050"/>
                  </a:lnTo>
                  <a:lnTo>
                    <a:pt x="64333" y="8050"/>
                  </a:lnTo>
                  <a:lnTo>
                    <a:pt x="66995" y="8050"/>
                  </a:lnTo>
                  <a:lnTo>
                    <a:pt x="69657" y="8050"/>
                  </a:lnTo>
                  <a:lnTo>
                    <a:pt x="72383" y="5324"/>
                  </a:lnTo>
                  <a:lnTo>
                    <a:pt x="75045" y="5324"/>
                  </a:lnTo>
                  <a:lnTo>
                    <a:pt x="75045" y="2662"/>
                  </a:lnTo>
                  <a:lnTo>
                    <a:pt x="77707" y="2662"/>
                  </a:lnTo>
                  <a:lnTo>
                    <a:pt x="80433" y="2662"/>
                  </a:lnTo>
                  <a:lnTo>
                    <a:pt x="83095" y="2662"/>
                  </a:lnTo>
                  <a:lnTo>
                    <a:pt x="85757" y="0"/>
                  </a:lnTo>
                  <a:lnTo>
                    <a:pt x="88482" y="2662"/>
                  </a:lnTo>
                  <a:lnTo>
                    <a:pt x="91144" y="2662"/>
                  </a:lnTo>
                  <a:lnTo>
                    <a:pt x="91144" y="5324"/>
                  </a:lnTo>
                  <a:lnTo>
                    <a:pt x="93806" y="5324"/>
                  </a:lnTo>
                  <a:lnTo>
                    <a:pt x="93806" y="8050"/>
                  </a:lnTo>
                  <a:lnTo>
                    <a:pt x="91144" y="10712"/>
                  </a:lnTo>
                  <a:lnTo>
                    <a:pt x="91144" y="13374"/>
                  </a:lnTo>
                  <a:lnTo>
                    <a:pt x="91144" y="16099"/>
                  </a:lnTo>
                  <a:lnTo>
                    <a:pt x="91144" y="18761"/>
                  </a:lnTo>
                  <a:lnTo>
                    <a:pt x="91144" y="21423"/>
                  </a:lnTo>
                  <a:lnTo>
                    <a:pt x="88482" y="21423"/>
                  </a:lnTo>
                  <a:lnTo>
                    <a:pt x="91144" y="26811"/>
                  </a:lnTo>
                  <a:lnTo>
                    <a:pt x="91144" y="29473"/>
                  </a:lnTo>
                  <a:lnTo>
                    <a:pt x="91144" y="32135"/>
                  </a:lnTo>
                  <a:lnTo>
                    <a:pt x="91144" y="34861"/>
                  </a:lnTo>
                  <a:lnTo>
                    <a:pt x="91144" y="37523"/>
                  </a:lnTo>
                  <a:lnTo>
                    <a:pt x="93806" y="37523"/>
                  </a:lnTo>
                  <a:lnTo>
                    <a:pt x="93806" y="40185"/>
                  </a:lnTo>
                  <a:lnTo>
                    <a:pt x="93806" y="42910"/>
                  </a:lnTo>
                  <a:lnTo>
                    <a:pt x="93806" y="45572"/>
                  </a:lnTo>
                  <a:lnTo>
                    <a:pt x="93806" y="48234"/>
                  </a:lnTo>
                  <a:lnTo>
                    <a:pt x="93806" y="50896"/>
                  </a:lnTo>
                  <a:lnTo>
                    <a:pt x="96468" y="53622"/>
                  </a:lnTo>
                  <a:lnTo>
                    <a:pt x="96468" y="58946"/>
                  </a:lnTo>
                  <a:lnTo>
                    <a:pt x="96468" y="66996"/>
                  </a:lnTo>
                  <a:lnTo>
                    <a:pt x="96468" y="69721"/>
                  </a:lnTo>
                  <a:lnTo>
                    <a:pt x="96468" y="72383"/>
                  </a:lnTo>
                  <a:lnTo>
                    <a:pt x="96468" y="75045"/>
                  </a:lnTo>
                  <a:lnTo>
                    <a:pt x="96468" y="77707"/>
                  </a:lnTo>
                  <a:lnTo>
                    <a:pt x="99194" y="80433"/>
                  </a:lnTo>
                  <a:lnTo>
                    <a:pt x="99194" y="83095"/>
                  </a:lnTo>
                  <a:lnTo>
                    <a:pt x="99194" y="85757"/>
                  </a:lnTo>
                  <a:lnTo>
                    <a:pt x="101856" y="85757"/>
                  </a:lnTo>
                  <a:lnTo>
                    <a:pt x="101856" y="88482"/>
                  </a:lnTo>
                  <a:lnTo>
                    <a:pt x="104518" y="88482"/>
                  </a:lnTo>
                  <a:lnTo>
                    <a:pt x="104518" y="91144"/>
                  </a:lnTo>
                  <a:lnTo>
                    <a:pt x="104518" y="93806"/>
                  </a:lnTo>
                  <a:lnTo>
                    <a:pt x="104518" y="96532"/>
                  </a:lnTo>
                  <a:lnTo>
                    <a:pt x="104518" y="99194"/>
                  </a:lnTo>
                  <a:lnTo>
                    <a:pt x="107243" y="99194"/>
                  </a:lnTo>
                  <a:lnTo>
                    <a:pt x="107243" y="101856"/>
                  </a:lnTo>
                  <a:lnTo>
                    <a:pt x="107243" y="104582"/>
                  </a:lnTo>
                  <a:lnTo>
                    <a:pt x="107243" y="107243"/>
                  </a:lnTo>
                  <a:lnTo>
                    <a:pt x="109905" y="107243"/>
                  </a:lnTo>
                  <a:lnTo>
                    <a:pt x="109905" y="109905"/>
                  </a:lnTo>
                  <a:lnTo>
                    <a:pt x="109905" y="112567"/>
                  </a:lnTo>
                  <a:lnTo>
                    <a:pt x="109905" y="115293"/>
                  </a:lnTo>
                  <a:lnTo>
                    <a:pt x="112568" y="117955"/>
                  </a:lnTo>
                  <a:lnTo>
                    <a:pt x="115293" y="117955"/>
                  </a:lnTo>
                  <a:lnTo>
                    <a:pt x="115293" y="120617"/>
                  </a:lnTo>
                  <a:lnTo>
                    <a:pt x="112568" y="120617"/>
                  </a:lnTo>
                  <a:lnTo>
                    <a:pt x="112568" y="123343"/>
                  </a:lnTo>
                  <a:lnTo>
                    <a:pt x="109905" y="123343"/>
                  </a:lnTo>
                  <a:lnTo>
                    <a:pt x="109905" y="126005"/>
                  </a:lnTo>
                  <a:lnTo>
                    <a:pt x="107243" y="126005"/>
                  </a:lnTo>
                  <a:lnTo>
                    <a:pt x="107243" y="128667"/>
                  </a:lnTo>
                  <a:lnTo>
                    <a:pt x="107243" y="131392"/>
                  </a:lnTo>
                  <a:lnTo>
                    <a:pt x="101856" y="139379"/>
                  </a:lnTo>
                  <a:lnTo>
                    <a:pt x="120617" y="171577"/>
                  </a:lnTo>
                  <a:lnTo>
                    <a:pt x="120617" y="182288"/>
                  </a:lnTo>
                  <a:lnTo>
                    <a:pt x="117955" y="185014"/>
                  </a:lnTo>
                  <a:lnTo>
                    <a:pt x="117955" y="187676"/>
                  </a:lnTo>
                  <a:lnTo>
                    <a:pt x="117955" y="190338"/>
                  </a:lnTo>
                  <a:lnTo>
                    <a:pt x="117955" y="193063"/>
                  </a:lnTo>
                  <a:lnTo>
                    <a:pt x="117955" y="195726"/>
                  </a:lnTo>
                  <a:lnTo>
                    <a:pt x="117955" y="201050"/>
                  </a:lnTo>
                  <a:lnTo>
                    <a:pt x="117955" y="203775"/>
                  </a:lnTo>
                  <a:lnTo>
                    <a:pt x="117955" y="206437"/>
                  </a:lnTo>
                  <a:lnTo>
                    <a:pt x="117955" y="219875"/>
                  </a:lnTo>
                  <a:lnTo>
                    <a:pt x="144766" y="225198"/>
                  </a:lnTo>
                  <a:lnTo>
                    <a:pt x="144766" y="227860"/>
                  </a:lnTo>
                  <a:lnTo>
                    <a:pt x="142104" y="230586"/>
                  </a:lnTo>
                  <a:lnTo>
                    <a:pt x="142104" y="233248"/>
                  </a:lnTo>
                  <a:lnTo>
                    <a:pt x="139378" y="233248"/>
                  </a:lnTo>
                  <a:lnTo>
                    <a:pt x="136716" y="233248"/>
                  </a:lnTo>
                  <a:lnTo>
                    <a:pt x="136716" y="235910"/>
                  </a:lnTo>
                  <a:lnTo>
                    <a:pt x="134054" y="235910"/>
                  </a:lnTo>
                  <a:lnTo>
                    <a:pt x="131329" y="235910"/>
                  </a:lnTo>
                  <a:lnTo>
                    <a:pt x="128667" y="235910"/>
                  </a:lnTo>
                  <a:lnTo>
                    <a:pt x="126005" y="235910"/>
                  </a:lnTo>
                  <a:lnTo>
                    <a:pt x="123343" y="233248"/>
                  </a:lnTo>
                  <a:lnTo>
                    <a:pt x="120617" y="233248"/>
                  </a:lnTo>
                  <a:lnTo>
                    <a:pt x="117955" y="233248"/>
                  </a:lnTo>
                  <a:lnTo>
                    <a:pt x="115293" y="235910"/>
                  </a:lnTo>
                  <a:lnTo>
                    <a:pt x="112568" y="235910"/>
                  </a:lnTo>
                  <a:lnTo>
                    <a:pt x="112568" y="233248"/>
                  </a:lnTo>
                  <a:lnTo>
                    <a:pt x="109905" y="233248"/>
                  </a:lnTo>
                  <a:lnTo>
                    <a:pt x="107243" y="233248"/>
                  </a:lnTo>
                  <a:lnTo>
                    <a:pt x="104518" y="233248"/>
                  </a:lnTo>
                  <a:lnTo>
                    <a:pt x="101856" y="233248"/>
                  </a:lnTo>
                  <a:lnTo>
                    <a:pt x="99194" y="233248"/>
                  </a:lnTo>
                  <a:lnTo>
                    <a:pt x="99194" y="230586"/>
                  </a:lnTo>
                  <a:lnTo>
                    <a:pt x="96468" y="230586"/>
                  </a:lnTo>
                  <a:lnTo>
                    <a:pt x="93806" y="230586"/>
                  </a:lnTo>
                  <a:lnTo>
                    <a:pt x="91144" y="230586"/>
                  </a:lnTo>
                  <a:lnTo>
                    <a:pt x="88482" y="230586"/>
                  </a:lnTo>
                  <a:lnTo>
                    <a:pt x="85757" y="227860"/>
                  </a:lnTo>
                  <a:lnTo>
                    <a:pt x="83095" y="227860"/>
                  </a:lnTo>
                  <a:lnTo>
                    <a:pt x="80433" y="227860"/>
                  </a:lnTo>
                  <a:lnTo>
                    <a:pt x="77707" y="227860"/>
                  </a:lnTo>
                  <a:lnTo>
                    <a:pt x="75045" y="227860"/>
                  </a:lnTo>
                  <a:lnTo>
                    <a:pt x="72383" y="227860"/>
                  </a:lnTo>
                  <a:lnTo>
                    <a:pt x="69657" y="227860"/>
                  </a:lnTo>
                  <a:lnTo>
                    <a:pt x="66995" y="227860"/>
                  </a:lnTo>
                  <a:lnTo>
                    <a:pt x="64333" y="227860"/>
                  </a:lnTo>
                  <a:lnTo>
                    <a:pt x="64333" y="225198"/>
                  </a:lnTo>
                  <a:lnTo>
                    <a:pt x="61671" y="225198"/>
                  </a:lnTo>
                  <a:lnTo>
                    <a:pt x="58946" y="225198"/>
                  </a:lnTo>
                  <a:lnTo>
                    <a:pt x="53622" y="222537"/>
                  </a:lnTo>
                  <a:lnTo>
                    <a:pt x="16036" y="206437"/>
                  </a:lnTo>
                  <a:lnTo>
                    <a:pt x="13374" y="206437"/>
                  </a:lnTo>
                  <a:lnTo>
                    <a:pt x="10712" y="203775"/>
                  </a:lnTo>
                  <a:lnTo>
                    <a:pt x="8050" y="203775"/>
                  </a:lnTo>
                  <a:lnTo>
                    <a:pt x="5324" y="203775"/>
                  </a:lnTo>
                  <a:lnTo>
                    <a:pt x="5324" y="20377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2" name="Freeform: Shape 81">
              <a:extLst>
                <a:ext uri="{FF2B5EF4-FFF2-40B4-BE49-F238E27FC236}">
                  <a16:creationId xmlns:a16="http://schemas.microsoft.com/office/drawing/2014/main" id="{065F4F24-B6A7-4077-6CEE-AA9256C63BA0}"/>
                </a:ext>
              </a:extLst>
            </p:cNvPr>
            <p:cNvSpPr/>
            <p:nvPr/>
          </p:nvSpPr>
          <p:spPr>
            <a:xfrm>
              <a:off x="2151319" y="3420189"/>
              <a:ext cx="209162" cy="131392"/>
            </a:xfrm>
            <a:custGeom>
              <a:avLst/>
              <a:gdLst>
                <a:gd name="connsiteX0" fmla="*/ 96532 w 209162"/>
                <a:gd name="connsiteY0" fmla="*/ 128667 h 131392"/>
                <a:gd name="connsiteX1" fmla="*/ 96532 w 209162"/>
                <a:gd name="connsiteY1" fmla="*/ 131392 h 131392"/>
                <a:gd name="connsiteX2" fmla="*/ 93870 w 209162"/>
                <a:gd name="connsiteY2" fmla="*/ 131392 h 131392"/>
                <a:gd name="connsiteX3" fmla="*/ 93870 w 209162"/>
                <a:gd name="connsiteY3" fmla="*/ 128667 h 131392"/>
                <a:gd name="connsiteX4" fmla="*/ 91144 w 209162"/>
                <a:gd name="connsiteY4" fmla="*/ 128667 h 131392"/>
                <a:gd name="connsiteX5" fmla="*/ 88482 w 209162"/>
                <a:gd name="connsiteY5" fmla="*/ 128667 h 131392"/>
                <a:gd name="connsiteX6" fmla="*/ 85820 w 209162"/>
                <a:gd name="connsiteY6" fmla="*/ 128667 h 131392"/>
                <a:gd name="connsiteX7" fmla="*/ 85820 w 209162"/>
                <a:gd name="connsiteY7" fmla="*/ 126005 h 131392"/>
                <a:gd name="connsiteX8" fmla="*/ 83158 w 209162"/>
                <a:gd name="connsiteY8" fmla="*/ 126005 h 131392"/>
                <a:gd name="connsiteX9" fmla="*/ 80433 w 209162"/>
                <a:gd name="connsiteY9" fmla="*/ 126005 h 131392"/>
                <a:gd name="connsiteX10" fmla="*/ 77771 w 209162"/>
                <a:gd name="connsiteY10" fmla="*/ 126005 h 131392"/>
                <a:gd name="connsiteX11" fmla="*/ 77771 w 209162"/>
                <a:gd name="connsiteY11" fmla="*/ 123343 h 131392"/>
                <a:gd name="connsiteX12" fmla="*/ 75108 w 209162"/>
                <a:gd name="connsiteY12" fmla="*/ 123343 h 131392"/>
                <a:gd name="connsiteX13" fmla="*/ 75108 w 209162"/>
                <a:gd name="connsiteY13" fmla="*/ 120617 h 131392"/>
                <a:gd name="connsiteX14" fmla="*/ 72383 w 209162"/>
                <a:gd name="connsiteY14" fmla="*/ 120617 h 131392"/>
                <a:gd name="connsiteX15" fmla="*/ 72383 w 209162"/>
                <a:gd name="connsiteY15" fmla="*/ 117955 h 131392"/>
                <a:gd name="connsiteX16" fmla="*/ 72383 w 209162"/>
                <a:gd name="connsiteY16" fmla="*/ 115293 h 131392"/>
                <a:gd name="connsiteX17" fmla="*/ 75108 w 209162"/>
                <a:gd name="connsiteY17" fmla="*/ 112568 h 131392"/>
                <a:gd name="connsiteX18" fmla="*/ 75108 w 209162"/>
                <a:gd name="connsiteY18" fmla="*/ 109906 h 131392"/>
                <a:gd name="connsiteX19" fmla="*/ 75108 w 209162"/>
                <a:gd name="connsiteY19" fmla="*/ 107244 h 131392"/>
                <a:gd name="connsiteX20" fmla="*/ 75108 w 209162"/>
                <a:gd name="connsiteY20" fmla="*/ 104581 h 131392"/>
                <a:gd name="connsiteX21" fmla="*/ 72383 w 209162"/>
                <a:gd name="connsiteY21" fmla="*/ 101856 h 131392"/>
                <a:gd name="connsiteX22" fmla="*/ 72383 w 209162"/>
                <a:gd name="connsiteY22" fmla="*/ 99194 h 131392"/>
                <a:gd name="connsiteX23" fmla="*/ 69721 w 209162"/>
                <a:gd name="connsiteY23" fmla="*/ 99194 h 131392"/>
                <a:gd name="connsiteX24" fmla="*/ 67059 w 209162"/>
                <a:gd name="connsiteY24" fmla="*/ 99194 h 131392"/>
                <a:gd name="connsiteX25" fmla="*/ 64333 w 209162"/>
                <a:gd name="connsiteY25" fmla="*/ 96532 h 131392"/>
                <a:gd name="connsiteX26" fmla="*/ 61671 w 209162"/>
                <a:gd name="connsiteY26" fmla="*/ 96532 h 131392"/>
                <a:gd name="connsiteX27" fmla="*/ 59009 w 209162"/>
                <a:gd name="connsiteY27" fmla="*/ 96532 h 131392"/>
                <a:gd name="connsiteX28" fmla="*/ 56347 w 209162"/>
                <a:gd name="connsiteY28" fmla="*/ 96532 h 131392"/>
                <a:gd name="connsiteX29" fmla="*/ 50960 w 209162"/>
                <a:gd name="connsiteY29" fmla="*/ 96532 h 131392"/>
                <a:gd name="connsiteX30" fmla="*/ 48298 w 209162"/>
                <a:gd name="connsiteY30" fmla="*/ 96532 h 131392"/>
                <a:gd name="connsiteX31" fmla="*/ 45572 w 209162"/>
                <a:gd name="connsiteY31" fmla="*/ 96532 h 131392"/>
                <a:gd name="connsiteX32" fmla="*/ 45572 w 209162"/>
                <a:gd name="connsiteY32" fmla="*/ 99194 h 131392"/>
                <a:gd name="connsiteX33" fmla="*/ 42910 w 209162"/>
                <a:gd name="connsiteY33" fmla="*/ 99194 h 131392"/>
                <a:gd name="connsiteX34" fmla="*/ 40248 w 209162"/>
                <a:gd name="connsiteY34" fmla="*/ 101856 h 131392"/>
                <a:gd name="connsiteX35" fmla="*/ 37523 w 209162"/>
                <a:gd name="connsiteY35" fmla="*/ 101856 h 131392"/>
                <a:gd name="connsiteX36" fmla="*/ 37523 w 209162"/>
                <a:gd name="connsiteY36" fmla="*/ 99194 h 131392"/>
                <a:gd name="connsiteX37" fmla="*/ 34860 w 209162"/>
                <a:gd name="connsiteY37" fmla="*/ 99194 h 131392"/>
                <a:gd name="connsiteX38" fmla="*/ 32198 w 209162"/>
                <a:gd name="connsiteY38" fmla="*/ 99194 h 131392"/>
                <a:gd name="connsiteX39" fmla="*/ 32198 w 209162"/>
                <a:gd name="connsiteY39" fmla="*/ 96532 h 131392"/>
                <a:gd name="connsiteX40" fmla="*/ 32198 w 209162"/>
                <a:gd name="connsiteY40" fmla="*/ 93806 h 131392"/>
                <a:gd name="connsiteX41" fmla="*/ 32198 w 209162"/>
                <a:gd name="connsiteY41" fmla="*/ 91144 h 131392"/>
                <a:gd name="connsiteX42" fmla="*/ 32198 w 209162"/>
                <a:gd name="connsiteY42" fmla="*/ 88482 h 131392"/>
                <a:gd name="connsiteX43" fmla="*/ 29473 w 209162"/>
                <a:gd name="connsiteY43" fmla="*/ 88482 h 131392"/>
                <a:gd name="connsiteX44" fmla="*/ 29473 w 209162"/>
                <a:gd name="connsiteY44" fmla="*/ 85757 h 131392"/>
                <a:gd name="connsiteX45" fmla="*/ 29473 w 209162"/>
                <a:gd name="connsiteY45" fmla="*/ 83095 h 131392"/>
                <a:gd name="connsiteX46" fmla="*/ 29473 w 209162"/>
                <a:gd name="connsiteY46" fmla="*/ 77771 h 131392"/>
                <a:gd name="connsiteX47" fmla="*/ 29473 w 209162"/>
                <a:gd name="connsiteY47" fmla="*/ 75045 h 131392"/>
                <a:gd name="connsiteX48" fmla="*/ 26811 w 209162"/>
                <a:gd name="connsiteY48" fmla="*/ 75045 h 131392"/>
                <a:gd name="connsiteX49" fmla="*/ 24149 w 209162"/>
                <a:gd name="connsiteY49" fmla="*/ 75045 h 131392"/>
                <a:gd name="connsiteX50" fmla="*/ 21487 w 209162"/>
                <a:gd name="connsiteY50" fmla="*/ 72383 h 131392"/>
                <a:gd name="connsiteX51" fmla="*/ 0 w 209162"/>
                <a:gd name="connsiteY51" fmla="*/ 61672 h 131392"/>
                <a:gd name="connsiteX52" fmla="*/ 2662 w 209162"/>
                <a:gd name="connsiteY52" fmla="*/ 58946 h 131392"/>
                <a:gd name="connsiteX53" fmla="*/ 8050 w 209162"/>
                <a:gd name="connsiteY53" fmla="*/ 53622 h 131392"/>
                <a:gd name="connsiteX54" fmla="*/ 8050 w 209162"/>
                <a:gd name="connsiteY54" fmla="*/ 50960 h 131392"/>
                <a:gd name="connsiteX55" fmla="*/ 10712 w 209162"/>
                <a:gd name="connsiteY55" fmla="*/ 50960 h 131392"/>
                <a:gd name="connsiteX56" fmla="*/ 13437 w 209162"/>
                <a:gd name="connsiteY56" fmla="*/ 48234 h 131392"/>
                <a:gd name="connsiteX57" fmla="*/ 29473 w 209162"/>
                <a:gd name="connsiteY57" fmla="*/ 29473 h 131392"/>
                <a:gd name="connsiteX58" fmla="*/ 32198 w 209162"/>
                <a:gd name="connsiteY58" fmla="*/ 26811 h 131392"/>
                <a:gd name="connsiteX59" fmla="*/ 34860 w 209162"/>
                <a:gd name="connsiteY59" fmla="*/ 24085 h 131392"/>
                <a:gd name="connsiteX60" fmla="*/ 37523 w 209162"/>
                <a:gd name="connsiteY60" fmla="*/ 21423 h 131392"/>
                <a:gd name="connsiteX61" fmla="*/ 40248 w 209162"/>
                <a:gd name="connsiteY61" fmla="*/ 18761 h 131392"/>
                <a:gd name="connsiteX62" fmla="*/ 40248 w 209162"/>
                <a:gd name="connsiteY62" fmla="*/ 16099 h 131392"/>
                <a:gd name="connsiteX63" fmla="*/ 42910 w 209162"/>
                <a:gd name="connsiteY63" fmla="*/ 13374 h 131392"/>
                <a:gd name="connsiteX64" fmla="*/ 42910 w 209162"/>
                <a:gd name="connsiteY64" fmla="*/ 10712 h 131392"/>
                <a:gd name="connsiteX65" fmla="*/ 42910 w 209162"/>
                <a:gd name="connsiteY65" fmla="*/ 8050 h 131392"/>
                <a:gd name="connsiteX66" fmla="*/ 45572 w 209162"/>
                <a:gd name="connsiteY66" fmla="*/ 5324 h 131392"/>
                <a:gd name="connsiteX67" fmla="*/ 48298 w 209162"/>
                <a:gd name="connsiteY67" fmla="*/ 5324 h 131392"/>
                <a:gd name="connsiteX68" fmla="*/ 50960 w 209162"/>
                <a:gd name="connsiteY68" fmla="*/ 5324 h 131392"/>
                <a:gd name="connsiteX69" fmla="*/ 53622 w 209162"/>
                <a:gd name="connsiteY69" fmla="*/ 2662 h 131392"/>
                <a:gd name="connsiteX70" fmla="*/ 53622 w 209162"/>
                <a:gd name="connsiteY70" fmla="*/ 0 h 131392"/>
                <a:gd name="connsiteX71" fmla="*/ 56347 w 209162"/>
                <a:gd name="connsiteY71" fmla="*/ 0 h 131392"/>
                <a:gd name="connsiteX72" fmla="*/ 59009 w 209162"/>
                <a:gd name="connsiteY72" fmla="*/ 0 h 131392"/>
                <a:gd name="connsiteX73" fmla="*/ 61671 w 209162"/>
                <a:gd name="connsiteY73" fmla="*/ 2662 h 131392"/>
                <a:gd name="connsiteX74" fmla="*/ 64333 w 209162"/>
                <a:gd name="connsiteY74" fmla="*/ 2662 h 131392"/>
                <a:gd name="connsiteX75" fmla="*/ 101919 w 209162"/>
                <a:gd name="connsiteY75" fmla="*/ 18761 h 131392"/>
                <a:gd name="connsiteX76" fmla="*/ 107243 w 209162"/>
                <a:gd name="connsiteY76" fmla="*/ 21423 h 131392"/>
                <a:gd name="connsiteX77" fmla="*/ 109969 w 209162"/>
                <a:gd name="connsiteY77" fmla="*/ 21423 h 131392"/>
                <a:gd name="connsiteX78" fmla="*/ 112631 w 209162"/>
                <a:gd name="connsiteY78" fmla="*/ 21423 h 131392"/>
                <a:gd name="connsiteX79" fmla="*/ 112631 w 209162"/>
                <a:gd name="connsiteY79" fmla="*/ 24085 h 131392"/>
                <a:gd name="connsiteX80" fmla="*/ 115293 w 209162"/>
                <a:gd name="connsiteY80" fmla="*/ 24085 h 131392"/>
                <a:gd name="connsiteX81" fmla="*/ 117955 w 209162"/>
                <a:gd name="connsiteY81" fmla="*/ 24085 h 131392"/>
                <a:gd name="connsiteX82" fmla="*/ 120681 w 209162"/>
                <a:gd name="connsiteY82" fmla="*/ 24085 h 131392"/>
                <a:gd name="connsiteX83" fmla="*/ 123343 w 209162"/>
                <a:gd name="connsiteY83" fmla="*/ 24085 h 131392"/>
                <a:gd name="connsiteX84" fmla="*/ 126005 w 209162"/>
                <a:gd name="connsiteY84" fmla="*/ 24085 h 131392"/>
                <a:gd name="connsiteX85" fmla="*/ 128730 w 209162"/>
                <a:gd name="connsiteY85" fmla="*/ 24085 h 131392"/>
                <a:gd name="connsiteX86" fmla="*/ 131392 w 209162"/>
                <a:gd name="connsiteY86" fmla="*/ 24085 h 131392"/>
                <a:gd name="connsiteX87" fmla="*/ 134054 w 209162"/>
                <a:gd name="connsiteY87" fmla="*/ 24085 h 131392"/>
                <a:gd name="connsiteX88" fmla="*/ 136780 w 209162"/>
                <a:gd name="connsiteY88" fmla="*/ 26811 h 131392"/>
                <a:gd name="connsiteX89" fmla="*/ 139442 w 209162"/>
                <a:gd name="connsiteY89" fmla="*/ 26811 h 131392"/>
                <a:gd name="connsiteX90" fmla="*/ 142104 w 209162"/>
                <a:gd name="connsiteY90" fmla="*/ 26811 h 131392"/>
                <a:gd name="connsiteX91" fmla="*/ 144766 w 209162"/>
                <a:gd name="connsiteY91" fmla="*/ 26811 h 131392"/>
                <a:gd name="connsiteX92" fmla="*/ 147491 w 209162"/>
                <a:gd name="connsiteY92" fmla="*/ 26811 h 131392"/>
                <a:gd name="connsiteX93" fmla="*/ 147491 w 209162"/>
                <a:gd name="connsiteY93" fmla="*/ 29473 h 131392"/>
                <a:gd name="connsiteX94" fmla="*/ 150153 w 209162"/>
                <a:gd name="connsiteY94" fmla="*/ 29473 h 131392"/>
                <a:gd name="connsiteX95" fmla="*/ 152816 w 209162"/>
                <a:gd name="connsiteY95" fmla="*/ 29473 h 131392"/>
                <a:gd name="connsiteX96" fmla="*/ 155541 w 209162"/>
                <a:gd name="connsiteY96" fmla="*/ 29473 h 131392"/>
                <a:gd name="connsiteX97" fmla="*/ 158203 w 209162"/>
                <a:gd name="connsiteY97" fmla="*/ 29473 h 131392"/>
                <a:gd name="connsiteX98" fmla="*/ 160865 w 209162"/>
                <a:gd name="connsiteY98" fmla="*/ 29473 h 131392"/>
                <a:gd name="connsiteX99" fmla="*/ 160865 w 209162"/>
                <a:gd name="connsiteY99" fmla="*/ 32135 h 131392"/>
                <a:gd name="connsiteX100" fmla="*/ 163591 w 209162"/>
                <a:gd name="connsiteY100" fmla="*/ 32135 h 131392"/>
                <a:gd name="connsiteX101" fmla="*/ 166253 w 209162"/>
                <a:gd name="connsiteY101" fmla="*/ 29473 h 131392"/>
                <a:gd name="connsiteX102" fmla="*/ 168915 w 209162"/>
                <a:gd name="connsiteY102" fmla="*/ 29473 h 131392"/>
                <a:gd name="connsiteX103" fmla="*/ 171640 w 209162"/>
                <a:gd name="connsiteY103" fmla="*/ 29473 h 131392"/>
                <a:gd name="connsiteX104" fmla="*/ 174302 w 209162"/>
                <a:gd name="connsiteY104" fmla="*/ 32135 h 131392"/>
                <a:gd name="connsiteX105" fmla="*/ 176964 w 209162"/>
                <a:gd name="connsiteY105" fmla="*/ 32135 h 131392"/>
                <a:gd name="connsiteX106" fmla="*/ 179626 w 209162"/>
                <a:gd name="connsiteY106" fmla="*/ 32135 h 131392"/>
                <a:gd name="connsiteX107" fmla="*/ 182352 w 209162"/>
                <a:gd name="connsiteY107" fmla="*/ 32135 h 131392"/>
                <a:gd name="connsiteX108" fmla="*/ 185014 w 209162"/>
                <a:gd name="connsiteY108" fmla="*/ 32135 h 131392"/>
                <a:gd name="connsiteX109" fmla="*/ 185014 w 209162"/>
                <a:gd name="connsiteY109" fmla="*/ 29473 h 131392"/>
                <a:gd name="connsiteX110" fmla="*/ 187676 w 209162"/>
                <a:gd name="connsiteY110" fmla="*/ 29473 h 131392"/>
                <a:gd name="connsiteX111" fmla="*/ 190401 w 209162"/>
                <a:gd name="connsiteY111" fmla="*/ 29473 h 131392"/>
                <a:gd name="connsiteX112" fmla="*/ 190401 w 209162"/>
                <a:gd name="connsiteY112" fmla="*/ 26811 h 131392"/>
                <a:gd name="connsiteX113" fmla="*/ 193064 w 209162"/>
                <a:gd name="connsiteY113" fmla="*/ 24085 h 131392"/>
                <a:gd name="connsiteX114" fmla="*/ 193064 w 209162"/>
                <a:gd name="connsiteY114" fmla="*/ 21423 h 131392"/>
                <a:gd name="connsiteX115" fmla="*/ 193064 w 209162"/>
                <a:gd name="connsiteY115" fmla="*/ 26811 h 131392"/>
                <a:gd name="connsiteX116" fmla="*/ 195726 w 209162"/>
                <a:gd name="connsiteY116" fmla="*/ 26811 h 131392"/>
                <a:gd name="connsiteX117" fmla="*/ 195726 w 209162"/>
                <a:gd name="connsiteY117" fmla="*/ 29473 h 131392"/>
                <a:gd name="connsiteX118" fmla="*/ 198451 w 209162"/>
                <a:gd name="connsiteY118" fmla="*/ 29473 h 131392"/>
                <a:gd name="connsiteX119" fmla="*/ 198451 w 209162"/>
                <a:gd name="connsiteY119" fmla="*/ 32135 h 131392"/>
                <a:gd name="connsiteX120" fmla="*/ 201113 w 209162"/>
                <a:gd name="connsiteY120" fmla="*/ 32135 h 131392"/>
                <a:gd name="connsiteX121" fmla="*/ 203775 w 209162"/>
                <a:gd name="connsiteY121" fmla="*/ 34860 h 131392"/>
                <a:gd name="connsiteX122" fmla="*/ 206437 w 209162"/>
                <a:gd name="connsiteY122" fmla="*/ 34860 h 131392"/>
                <a:gd name="connsiteX123" fmla="*/ 209163 w 209162"/>
                <a:gd name="connsiteY123" fmla="*/ 34860 h 131392"/>
                <a:gd name="connsiteX124" fmla="*/ 209163 w 209162"/>
                <a:gd name="connsiteY124" fmla="*/ 37523 h 131392"/>
                <a:gd name="connsiteX125" fmla="*/ 209163 w 209162"/>
                <a:gd name="connsiteY125" fmla="*/ 40185 h 131392"/>
                <a:gd name="connsiteX126" fmla="*/ 206437 w 209162"/>
                <a:gd name="connsiteY126" fmla="*/ 40185 h 131392"/>
                <a:gd name="connsiteX127" fmla="*/ 206437 w 209162"/>
                <a:gd name="connsiteY127" fmla="*/ 42910 h 131392"/>
                <a:gd name="connsiteX128" fmla="*/ 206437 w 209162"/>
                <a:gd name="connsiteY128" fmla="*/ 45572 h 131392"/>
                <a:gd name="connsiteX129" fmla="*/ 203775 w 209162"/>
                <a:gd name="connsiteY129" fmla="*/ 45572 h 131392"/>
                <a:gd name="connsiteX130" fmla="*/ 201113 w 209162"/>
                <a:gd name="connsiteY130" fmla="*/ 45572 h 131392"/>
                <a:gd name="connsiteX131" fmla="*/ 201113 w 209162"/>
                <a:gd name="connsiteY131" fmla="*/ 48234 h 131392"/>
                <a:gd name="connsiteX132" fmla="*/ 198451 w 209162"/>
                <a:gd name="connsiteY132" fmla="*/ 48234 h 131392"/>
                <a:gd name="connsiteX133" fmla="*/ 195726 w 209162"/>
                <a:gd name="connsiteY133" fmla="*/ 48234 h 131392"/>
                <a:gd name="connsiteX134" fmla="*/ 193064 w 209162"/>
                <a:gd name="connsiteY134" fmla="*/ 48234 h 131392"/>
                <a:gd name="connsiteX135" fmla="*/ 193064 w 209162"/>
                <a:gd name="connsiteY135" fmla="*/ 50960 h 131392"/>
                <a:gd name="connsiteX136" fmla="*/ 193064 w 209162"/>
                <a:gd name="connsiteY136" fmla="*/ 53622 h 131392"/>
                <a:gd name="connsiteX137" fmla="*/ 190401 w 209162"/>
                <a:gd name="connsiteY137" fmla="*/ 56284 h 131392"/>
                <a:gd name="connsiteX138" fmla="*/ 190401 w 209162"/>
                <a:gd name="connsiteY138" fmla="*/ 58946 h 131392"/>
                <a:gd name="connsiteX139" fmla="*/ 190401 w 209162"/>
                <a:gd name="connsiteY139" fmla="*/ 61672 h 131392"/>
                <a:gd name="connsiteX140" fmla="*/ 187676 w 209162"/>
                <a:gd name="connsiteY140" fmla="*/ 61672 h 131392"/>
                <a:gd name="connsiteX141" fmla="*/ 187676 w 209162"/>
                <a:gd name="connsiteY141" fmla="*/ 58946 h 131392"/>
                <a:gd name="connsiteX142" fmla="*/ 185014 w 209162"/>
                <a:gd name="connsiteY142" fmla="*/ 58946 h 131392"/>
                <a:gd name="connsiteX143" fmla="*/ 182352 w 209162"/>
                <a:gd name="connsiteY143" fmla="*/ 58946 h 131392"/>
                <a:gd name="connsiteX144" fmla="*/ 182352 w 209162"/>
                <a:gd name="connsiteY144" fmla="*/ 61672 h 131392"/>
                <a:gd name="connsiteX145" fmla="*/ 179626 w 209162"/>
                <a:gd name="connsiteY145" fmla="*/ 58946 h 131392"/>
                <a:gd name="connsiteX146" fmla="*/ 176964 w 209162"/>
                <a:gd name="connsiteY146" fmla="*/ 58946 h 131392"/>
                <a:gd name="connsiteX147" fmla="*/ 176964 w 209162"/>
                <a:gd name="connsiteY147" fmla="*/ 56284 h 131392"/>
                <a:gd name="connsiteX148" fmla="*/ 174302 w 209162"/>
                <a:gd name="connsiteY148" fmla="*/ 56284 h 131392"/>
                <a:gd name="connsiteX149" fmla="*/ 171640 w 209162"/>
                <a:gd name="connsiteY149" fmla="*/ 58946 h 131392"/>
                <a:gd name="connsiteX150" fmla="*/ 174302 w 209162"/>
                <a:gd name="connsiteY150" fmla="*/ 61672 h 131392"/>
                <a:gd name="connsiteX151" fmla="*/ 174302 w 209162"/>
                <a:gd name="connsiteY151" fmla="*/ 64334 h 131392"/>
                <a:gd name="connsiteX152" fmla="*/ 171640 w 209162"/>
                <a:gd name="connsiteY152" fmla="*/ 64334 h 131392"/>
                <a:gd name="connsiteX153" fmla="*/ 168915 w 209162"/>
                <a:gd name="connsiteY153" fmla="*/ 64334 h 131392"/>
                <a:gd name="connsiteX154" fmla="*/ 168915 w 209162"/>
                <a:gd name="connsiteY154" fmla="*/ 61672 h 131392"/>
                <a:gd name="connsiteX155" fmla="*/ 166253 w 209162"/>
                <a:gd name="connsiteY155" fmla="*/ 61672 h 131392"/>
                <a:gd name="connsiteX156" fmla="*/ 163591 w 209162"/>
                <a:gd name="connsiteY156" fmla="*/ 61672 h 131392"/>
                <a:gd name="connsiteX157" fmla="*/ 163591 w 209162"/>
                <a:gd name="connsiteY157" fmla="*/ 64334 h 131392"/>
                <a:gd name="connsiteX158" fmla="*/ 160865 w 209162"/>
                <a:gd name="connsiteY158" fmla="*/ 64334 h 131392"/>
                <a:gd name="connsiteX159" fmla="*/ 160865 w 209162"/>
                <a:gd name="connsiteY159" fmla="*/ 66995 h 131392"/>
                <a:gd name="connsiteX160" fmla="*/ 158203 w 209162"/>
                <a:gd name="connsiteY160" fmla="*/ 66995 h 131392"/>
                <a:gd name="connsiteX161" fmla="*/ 158203 w 209162"/>
                <a:gd name="connsiteY161" fmla="*/ 69721 h 131392"/>
                <a:gd name="connsiteX162" fmla="*/ 155541 w 209162"/>
                <a:gd name="connsiteY162" fmla="*/ 69721 h 131392"/>
                <a:gd name="connsiteX163" fmla="*/ 155541 w 209162"/>
                <a:gd name="connsiteY163" fmla="*/ 72383 h 131392"/>
                <a:gd name="connsiteX164" fmla="*/ 152816 w 209162"/>
                <a:gd name="connsiteY164" fmla="*/ 72383 h 131392"/>
                <a:gd name="connsiteX165" fmla="*/ 150153 w 209162"/>
                <a:gd name="connsiteY165" fmla="*/ 72383 h 131392"/>
                <a:gd name="connsiteX166" fmla="*/ 147491 w 209162"/>
                <a:gd name="connsiteY166" fmla="*/ 72383 h 131392"/>
                <a:gd name="connsiteX167" fmla="*/ 144766 w 209162"/>
                <a:gd name="connsiteY167" fmla="*/ 72383 h 131392"/>
                <a:gd name="connsiteX168" fmla="*/ 142104 w 209162"/>
                <a:gd name="connsiteY168" fmla="*/ 72383 h 131392"/>
                <a:gd name="connsiteX169" fmla="*/ 142104 w 209162"/>
                <a:gd name="connsiteY169" fmla="*/ 69721 h 131392"/>
                <a:gd name="connsiteX170" fmla="*/ 139442 w 209162"/>
                <a:gd name="connsiteY170" fmla="*/ 69721 h 131392"/>
                <a:gd name="connsiteX171" fmla="*/ 139442 w 209162"/>
                <a:gd name="connsiteY171" fmla="*/ 66995 h 131392"/>
                <a:gd name="connsiteX172" fmla="*/ 136780 w 209162"/>
                <a:gd name="connsiteY172" fmla="*/ 66995 h 131392"/>
                <a:gd name="connsiteX173" fmla="*/ 134054 w 209162"/>
                <a:gd name="connsiteY173" fmla="*/ 69721 h 131392"/>
                <a:gd name="connsiteX174" fmla="*/ 134054 w 209162"/>
                <a:gd name="connsiteY174" fmla="*/ 72383 h 131392"/>
                <a:gd name="connsiteX175" fmla="*/ 131392 w 209162"/>
                <a:gd name="connsiteY175" fmla="*/ 72383 h 131392"/>
                <a:gd name="connsiteX176" fmla="*/ 128730 w 209162"/>
                <a:gd name="connsiteY176" fmla="*/ 72383 h 131392"/>
                <a:gd name="connsiteX177" fmla="*/ 128730 w 209162"/>
                <a:gd name="connsiteY177" fmla="*/ 75045 h 131392"/>
                <a:gd name="connsiteX178" fmla="*/ 126005 w 209162"/>
                <a:gd name="connsiteY178" fmla="*/ 77771 h 131392"/>
                <a:gd name="connsiteX179" fmla="*/ 123343 w 209162"/>
                <a:gd name="connsiteY179" fmla="*/ 77771 h 131392"/>
                <a:gd name="connsiteX180" fmla="*/ 123343 w 209162"/>
                <a:gd name="connsiteY180" fmla="*/ 80433 h 131392"/>
                <a:gd name="connsiteX181" fmla="*/ 120681 w 209162"/>
                <a:gd name="connsiteY181" fmla="*/ 80433 h 131392"/>
                <a:gd name="connsiteX182" fmla="*/ 120681 w 209162"/>
                <a:gd name="connsiteY182" fmla="*/ 83095 h 131392"/>
                <a:gd name="connsiteX183" fmla="*/ 117955 w 209162"/>
                <a:gd name="connsiteY183" fmla="*/ 83095 h 131392"/>
                <a:gd name="connsiteX184" fmla="*/ 117955 w 209162"/>
                <a:gd name="connsiteY184" fmla="*/ 85757 h 131392"/>
                <a:gd name="connsiteX185" fmla="*/ 117955 w 209162"/>
                <a:gd name="connsiteY185" fmla="*/ 88482 h 131392"/>
                <a:gd name="connsiteX186" fmla="*/ 115293 w 209162"/>
                <a:gd name="connsiteY186" fmla="*/ 91144 h 131392"/>
                <a:gd name="connsiteX187" fmla="*/ 115293 w 209162"/>
                <a:gd name="connsiteY187" fmla="*/ 93806 h 131392"/>
                <a:gd name="connsiteX188" fmla="*/ 115293 w 209162"/>
                <a:gd name="connsiteY188" fmla="*/ 96532 h 131392"/>
                <a:gd name="connsiteX189" fmla="*/ 112631 w 209162"/>
                <a:gd name="connsiteY189" fmla="*/ 99194 h 131392"/>
                <a:gd name="connsiteX190" fmla="*/ 112631 w 209162"/>
                <a:gd name="connsiteY190" fmla="*/ 101856 h 131392"/>
                <a:gd name="connsiteX191" fmla="*/ 109969 w 209162"/>
                <a:gd name="connsiteY191" fmla="*/ 101856 h 131392"/>
                <a:gd name="connsiteX192" fmla="*/ 107243 w 209162"/>
                <a:gd name="connsiteY192" fmla="*/ 104581 h 131392"/>
                <a:gd name="connsiteX193" fmla="*/ 104581 w 209162"/>
                <a:gd name="connsiteY193" fmla="*/ 104581 h 131392"/>
                <a:gd name="connsiteX194" fmla="*/ 101919 w 209162"/>
                <a:gd name="connsiteY194" fmla="*/ 107244 h 131392"/>
                <a:gd name="connsiteX195" fmla="*/ 101919 w 209162"/>
                <a:gd name="connsiteY195" fmla="*/ 109906 h 131392"/>
                <a:gd name="connsiteX196" fmla="*/ 101919 w 209162"/>
                <a:gd name="connsiteY196" fmla="*/ 112568 h 131392"/>
                <a:gd name="connsiteX197" fmla="*/ 99194 w 209162"/>
                <a:gd name="connsiteY197" fmla="*/ 115293 h 131392"/>
                <a:gd name="connsiteX198" fmla="*/ 99194 w 209162"/>
                <a:gd name="connsiteY198" fmla="*/ 117955 h 131392"/>
                <a:gd name="connsiteX199" fmla="*/ 99194 w 209162"/>
                <a:gd name="connsiteY199" fmla="*/ 120617 h 131392"/>
                <a:gd name="connsiteX200" fmla="*/ 99194 w 209162"/>
                <a:gd name="connsiteY200" fmla="*/ 123343 h 131392"/>
                <a:gd name="connsiteX201" fmla="*/ 99194 w 209162"/>
                <a:gd name="connsiteY201" fmla="*/ 126005 h 131392"/>
                <a:gd name="connsiteX202" fmla="*/ 96532 w 209162"/>
                <a:gd name="connsiteY202" fmla="*/ 128667 h 131392"/>
                <a:gd name="connsiteX203" fmla="*/ 96532 w 209162"/>
                <a:gd name="connsiteY203" fmla="*/ 128667 h 131392"/>
                <a:gd name="connsiteX204" fmla="*/ 96532 w 209162"/>
                <a:gd name="connsiteY204" fmla="*/ 128667 h 13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209162" h="131392">
                  <a:moveTo>
                    <a:pt x="96532" y="128667"/>
                  </a:moveTo>
                  <a:lnTo>
                    <a:pt x="96532" y="131392"/>
                  </a:lnTo>
                  <a:lnTo>
                    <a:pt x="93870" y="131392"/>
                  </a:lnTo>
                  <a:lnTo>
                    <a:pt x="93870" y="128667"/>
                  </a:lnTo>
                  <a:lnTo>
                    <a:pt x="91144" y="128667"/>
                  </a:lnTo>
                  <a:lnTo>
                    <a:pt x="88482" y="128667"/>
                  </a:lnTo>
                  <a:lnTo>
                    <a:pt x="85820" y="128667"/>
                  </a:lnTo>
                  <a:lnTo>
                    <a:pt x="85820" y="126005"/>
                  </a:lnTo>
                  <a:lnTo>
                    <a:pt x="83158" y="126005"/>
                  </a:lnTo>
                  <a:lnTo>
                    <a:pt x="80433" y="126005"/>
                  </a:lnTo>
                  <a:lnTo>
                    <a:pt x="77771" y="126005"/>
                  </a:lnTo>
                  <a:lnTo>
                    <a:pt x="77771" y="123343"/>
                  </a:lnTo>
                  <a:lnTo>
                    <a:pt x="75108" y="123343"/>
                  </a:lnTo>
                  <a:lnTo>
                    <a:pt x="75108" y="120617"/>
                  </a:lnTo>
                  <a:lnTo>
                    <a:pt x="72383" y="120617"/>
                  </a:lnTo>
                  <a:lnTo>
                    <a:pt x="72383" y="117955"/>
                  </a:lnTo>
                  <a:lnTo>
                    <a:pt x="72383" y="115293"/>
                  </a:lnTo>
                  <a:lnTo>
                    <a:pt x="75108" y="112568"/>
                  </a:lnTo>
                  <a:lnTo>
                    <a:pt x="75108" y="109906"/>
                  </a:lnTo>
                  <a:lnTo>
                    <a:pt x="75108" y="107244"/>
                  </a:lnTo>
                  <a:lnTo>
                    <a:pt x="75108" y="104581"/>
                  </a:lnTo>
                  <a:lnTo>
                    <a:pt x="72383" y="101856"/>
                  </a:lnTo>
                  <a:lnTo>
                    <a:pt x="72383" y="99194"/>
                  </a:lnTo>
                  <a:lnTo>
                    <a:pt x="69721" y="99194"/>
                  </a:lnTo>
                  <a:lnTo>
                    <a:pt x="67059" y="99194"/>
                  </a:lnTo>
                  <a:lnTo>
                    <a:pt x="64333" y="96532"/>
                  </a:lnTo>
                  <a:lnTo>
                    <a:pt x="61671" y="96532"/>
                  </a:lnTo>
                  <a:lnTo>
                    <a:pt x="59009" y="96532"/>
                  </a:lnTo>
                  <a:lnTo>
                    <a:pt x="56347" y="96532"/>
                  </a:lnTo>
                  <a:lnTo>
                    <a:pt x="50960" y="96532"/>
                  </a:lnTo>
                  <a:lnTo>
                    <a:pt x="48298" y="96532"/>
                  </a:lnTo>
                  <a:lnTo>
                    <a:pt x="45572" y="96532"/>
                  </a:lnTo>
                  <a:lnTo>
                    <a:pt x="45572" y="99194"/>
                  </a:lnTo>
                  <a:lnTo>
                    <a:pt x="42910" y="99194"/>
                  </a:lnTo>
                  <a:lnTo>
                    <a:pt x="40248" y="101856"/>
                  </a:lnTo>
                  <a:lnTo>
                    <a:pt x="37523" y="101856"/>
                  </a:lnTo>
                  <a:lnTo>
                    <a:pt x="37523" y="99194"/>
                  </a:lnTo>
                  <a:lnTo>
                    <a:pt x="34860" y="99194"/>
                  </a:lnTo>
                  <a:lnTo>
                    <a:pt x="32198" y="99194"/>
                  </a:lnTo>
                  <a:lnTo>
                    <a:pt x="32198" y="96532"/>
                  </a:lnTo>
                  <a:lnTo>
                    <a:pt x="32198" y="93806"/>
                  </a:lnTo>
                  <a:lnTo>
                    <a:pt x="32198" y="91144"/>
                  </a:lnTo>
                  <a:lnTo>
                    <a:pt x="32198" y="88482"/>
                  </a:lnTo>
                  <a:lnTo>
                    <a:pt x="29473" y="88482"/>
                  </a:lnTo>
                  <a:lnTo>
                    <a:pt x="29473" y="85757"/>
                  </a:lnTo>
                  <a:lnTo>
                    <a:pt x="29473" y="83095"/>
                  </a:lnTo>
                  <a:lnTo>
                    <a:pt x="29473" y="77771"/>
                  </a:lnTo>
                  <a:lnTo>
                    <a:pt x="29473" y="75045"/>
                  </a:lnTo>
                  <a:lnTo>
                    <a:pt x="26811" y="75045"/>
                  </a:lnTo>
                  <a:lnTo>
                    <a:pt x="24149" y="75045"/>
                  </a:lnTo>
                  <a:lnTo>
                    <a:pt x="21487" y="72383"/>
                  </a:lnTo>
                  <a:lnTo>
                    <a:pt x="0" y="61672"/>
                  </a:lnTo>
                  <a:lnTo>
                    <a:pt x="2662" y="58946"/>
                  </a:lnTo>
                  <a:lnTo>
                    <a:pt x="8050" y="53622"/>
                  </a:lnTo>
                  <a:lnTo>
                    <a:pt x="8050" y="50960"/>
                  </a:lnTo>
                  <a:lnTo>
                    <a:pt x="10712" y="50960"/>
                  </a:lnTo>
                  <a:lnTo>
                    <a:pt x="13437" y="48234"/>
                  </a:lnTo>
                  <a:lnTo>
                    <a:pt x="29473" y="29473"/>
                  </a:lnTo>
                  <a:lnTo>
                    <a:pt x="32198" y="26811"/>
                  </a:lnTo>
                  <a:lnTo>
                    <a:pt x="34860" y="24085"/>
                  </a:lnTo>
                  <a:lnTo>
                    <a:pt x="37523" y="21423"/>
                  </a:lnTo>
                  <a:lnTo>
                    <a:pt x="40248" y="18761"/>
                  </a:lnTo>
                  <a:lnTo>
                    <a:pt x="40248" y="16099"/>
                  </a:lnTo>
                  <a:lnTo>
                    <a:pt x="42910" y="13374"/>
                  </a:lnTo>
                  <a:lnTo>
                    <a:pt x="42910" y="10712"/>
                  </a:lnTo>
                  <a:lnTo>
                    <a:pt x="42910" y="8050"/>
                  </a:lnTo>
                  <a:lnTo>
                    <a:pt x="45572" y="5324"/>
                  </a:lnTo>
                  <a:lnTo>
                    <a:pt x="48298" y="5324"/>
                  </a:lnTo>
                  <a:lnTo>
                    <a:pt x="50960" y="5324"/>
                  </a:lnTo>
                  <a:lnTo>
                    <a:pt x="53622" y="2662"/>
                  </a:lnTo>
                  <a:lnTo>
                    <a:pt x="53622" y="0"/>
                  </a:lnTo>
                  <a:lnTo>
                    <a:pt x="56347" y="0"/>
                  </a:lnTo>
                  <a:lnTo>
                    <a:pt x="59009" y="0"/>
                  </a:lnTo>
                  <a:lnTo>
                    <a:pt x="61671" y="2662"/>
                  </a:lnTo>
                  <a:lnTo>
                    <a:pt x="64333" y="2662"/>
                  </a:lnTo>
                  <a:lnTo>
                    <a:pt x="101919" y="18761"/>
                  </a:lnTo>
                  <a:lnTo>
                    <a:pt x="107243" y="21423"/>
                  </a:lnTo>
                  <a:lnTo>
                    <a:pt x="109969" y="21423"/>
                  </a:lnTo>
                  <a:lnTo>
                    <a:pt x="112631" y="21423"/>
                  </a:lnTo>
                  <a:lnTo>
                    <a:pt x="112631" y="24085"/>
                  </a:lnTo>
                  <a:lnTo>
                    <a:pt x="115293" y="24085"/>
                  </a:lnTo>
                  <a:lnTo>
                    <a:pt x="117955" y="24085"/>
                  </a:lnTo>
                  <a:lnTo>
                    <a:pt x="120681" y="24085"/>
                  </a:lnTo>
                  <a:lnTo>
                    <a:pt x="123343" y="24085"/>
                  </a:lnTo>
                  <a:lnTo>
                    <a:pt x="126005" y="24085"/>
                  </a:lnTo>
                  <a:lnTo>
                    <a:pt x="128730" y="24085"/>
                  </a:lnTo>
                  <a:lnTo>
                    <a:pt x="131392" y="24085"/>
                  </a:lnTo>
                  <a:lnTo>
                    <a:pt x="134054" y="24085"/>
                  </a:lnTo>
                  <a:lnTo>
                    <a:pt x="136780" y="26811"/>
                  </a:lnTo>
                  <a:lnTo>
                    <a:pt x="139442" y="26811"/>
                  </a:lnTo>
                  <a:lnTo>
                    <a:pt x="142104" y="26811"/>
                  </a:lnTo>
                  <a:lnTo>
                    <a:pt x="144766" y="26811"/>
                  </a:lnTo>
                  <a:lnTo>
                    <a:pt x="147491" y="26811"/>
                  </a:lnTo>
                  <a:lnTo>
                    <a:pt x="147491" y="29473"/>
                  </a:lnTo>
                  <a:lnTo>
                    <a:pt x="150153" y="29473"/>
                  </a:lnTo>
                  <a:lnTo>
                    <a:pt x="152816" y="29473"/>
                  </a:lnTo>
                  <a:lnTo>
                    <a:pt x="155541" y="29473"/>
                  </a:lnTo>
                  <a:lnTo>
                    <a:pt x="158203" y="29473"/>
                  </a:lnTo>
                  <a:lnTo>
                    <a:pt x="160865" y="29473"/>
                  </a:lnTo>
                  <a:lnTo>
                    <a:pt x="160865" y="32135"/>
                  </a:lnTo>
                  <a:lnTo>
                    <a:pt x="163591" y="32135"/>
                  </a:lnTo>
                  <a:lnTo>
                    <a:pt x="166253" y="29473"/>
                  </a:lnTo>
                  <a:lnTo>
                    <a:pt x="168915" y="29473"/>
                  </a:lnTo>
                  <a:lnTo>
                    <a:pt x="171640" y="29473"/>
                  </a:lnTo>
                  <a:lnTo>
                    <a:pt x="174302" y="32135"/>
                  </a:lnTo>
                  <a:lnTo>
                    <a:pt x="176964" y="32135"/>
                  </a:lnTo>
                  <a:lnTo>
                    <a:pt x="179626" y="32135"/>
                  </a:lnTo>
                  <a:lnTo>
                    <a:pt x="182352" y="32135"/>
                  </a:lnTo>
                  <a:lnTo>
                    <a:pt x="185014" y="32135"/>
                  </a:lnTo>
                  <a:lnTo>
                    <a:pt x="185014" y="29473"/>
                  </a:lnTo>
                  <a:lnTo>
                    <a:pt x="187676" y="29473"/>
                  </a:lnTo>
                  <a:lnTo>
                    <a:pt x="190401" y="29473"/>
                  </a:lnTo>
                  <a:lnTo>
                    <a:pt x="190401" y="26811"/>
                  </a:lnTo>
                  <a:lnTo>
                    <a:pt x="193064" y="24085"/>
                  </a:lnTo>
                  <a:lnTo>
                    <a:pt x="193064" y="21423"/>
                  </a:lnTo>
                  <a:lnTo>
                    <a:pt x="193064" y="26811"/>
                  </a:lnTo>
                  <a:lnTo>
                    <a:pt x="195726" y="26811"/>
                  </a:lnTo>
                  <a:lnTo>
                    <a:pt x="195726" y="29473"/>
                  </a:lnTo>
                  <a:lnTo>
                    <a:pt x="198451" y="29473"/>
                  </a:lnTo>
                  <a:lnTo>
                    <a:pt x="198451" y="32135"/>
                  </a:lnTo>
                  <a:lnTo>
                    <a:pt x="201113" y="32135"/>
                  </a:lnTo>
                  <a:lnTo>
                    <a:pt x="203775" y="34860"/>
                  </a:lnTo>
                  <a:lnTo>
                    <a:pt x="206437" y="34860"/>
                  </a:lnTo>
                  <a:lnTo>
                    <a:pt x="209163" y="34860"/>
                  </a:lnTo>
                  <a:lnTo>
                    <a:pt x="209163" y="37523"/>
                  </a:lnTo>
                  <a:lnTo>
                    <a:pt x="209163" y="40185"/>
                  </a:lnTo>
                  <a:lnTo>
                    <a:pt x="206437" y="40185"/>
                  </a:lnTo>
                  <a:lnTo>
                    <a:pt x="206437" y="42910"/>
                  </a:lnTo>
                  <a:lnTo>
                    <a:pt x="206437" y="45572"/>
                  </a:lnTo>
                  <a:lnTo>
                    <a:pt x="203775" y="45572"/>
                  </a:lnTo>
                  <a:lnTo>
                    <a:pt x="201113" y="45572"/>
                  </a:lnTo>
                  <a:lnTo>
                    <a:pt x="201113" y="48234"/>
                  </a:lnTo>
                  <a:lnTo>
                    <a:pt x="198451" y="48234"/>
                  </a:lnTo>
                  <a:lnTo>
                    <a:pt x="195726" y="48234"/>
                  </a:lnTo>
                  <a:lnTo>
                    <a:pt x="193064" y="48234"/>
                  </a:lnTo>
                  <a:lnTo>
                    <a:pt x="193064" y="50960"/>
                  </a:lnTo>
                  <a:lnTo>
                    <a:pt x="193064" y="53622"/>
                  </a:lnTo>
                  <a:lnTo>
                    <a:pt x="190401" y="56284"/>
                  </a:lnTo>
                  <a:lnTo>
                    <a:pt x="190401" y="58946"/>
                  </a:lnTo>
                  <a:lnTo>
                    <a:pt x="190401" y="61672"/>
                  </a:lnTo>
                  <a:lnTo>
                    <a:pt x="187676" y="61672"/>
                  </a:lnTo>
                  <a:lnTo>
                    <a:pt x="187676" y="58946"/>
                  </a:lnTo>
                  <a:lnTo>
                    <a:pt x="185014" y="58946"/>
                  </a:lnTo>
                  <a:lnTo>
                    <a:pt x="182352" y="58946"/>
                  </a:lnTo>
                  <a:lnTo>
                    <a:pt x="182352" y="61672"/>
                  </a:lnTo>
                  <a:lnTo>
                    <a:pt x="179626" y="58946"/>
                  </a:lnTo>
                  <a:lnTo>
                    <a:pt x="176964" y="58946"/>
                  </a:lnTo>
                  <a:lnTo>
                    <a:pt x="176964" y="56284"/>
                  </a:lnTo>
                  <a:lnTo>
                    <a:pt x="174302" y="56284"/>
                  </a:lnTo>
                  <a:lnTo>
                    <a:pt x="171640" y="58946"/>
                  </a:lnTo>
                  <a:lnTo>
                    <a:pt x="174302" y="61672"/>
                  </a:lnTo>
                  <a:lnTo>
                    <a:pt x="174302" y="64334"/>
                  </a:lnTo>
                  <a:lnTo>
                    <a:pt x="171640" y="64334"/>
                  </a:lnTo>
                  <a:lnTo>
                    <a:pt x="168915" y="64334"/>
                  </a:lnTo>
                  <a:lnTo>
                    <a:pt x="168915" y="61672"/>
                  </a:lnTo>
                  <a:lnTo>
                    <a:pt x="166253" y="61672"/>
                  </a:lnTo>
                  <a:lnTo>
                    <a:pt x="163591" y="61672"/>
                  </a:lnTo>
                  <a:lnTo>
                    <a:pt x="163591" y="64334"/>
                  </a:lnTo>
                  <a:lnTo>
                    <a:pt x="160865" y="64334"/>
                  </a:lnTo>
                  <a:lnTo>
                    <a:pt x="160865" y="66995"/>
                  </a:lnTo>
                  <a:lnTo>
                    <a:pt x="158203" y="66995"/>
                  </a:lnTo>
                  <a:lnTo>
                    <a:pt x="158203" y="69721"/>
                  </a:lnTo>
                  <a:lnTo>
                    <a:pt x="155541" y="69721"/>
                  </a:lnTo>
                  <a:lnTo>
                    <a:pt x="155541" y="72383"/>
                  </a:lnTo>
                  <a:lnTo>
                    <a:pt x="152816" y="72383"/>
                  </a:lnTo>
                  <a:lnTo>
                    <a:pt x="150153" y="72383"/>
                  </a:lnTo>
                  <a:lnTo>
                    <a:pt x="147491" y="72383"/>
                  </a:lnTo>
                  <a:lnTo>
                    <a:pt x="144766" y="72383"/>
                  </a:lnTo>
                  <a:lnTo>
                    <a:pt x="142104" y="72383"/>
                  </a:lnTo>
                  <a:lnTo>
                    <a:pt x="142104" y="69721"/>
                  </a:lnTo>
                  <a:lnTo>
                    <a:pt x="139442" y="69721"/>
                  </a:lnTo>
                  <a:lnTo>
                    <a:pt x="139442" y="66995"/>
                  </a:lnTo>
                  <a:lnTo>
                    <a:pt x="136780" y="66995"/>
                  </a:lnTo>
                  <a:lnTo>
                    <a:pt x="134054" y="69721"/>
                  </a:lnTo>
                  <a:lnTo>
                    <a:pt x="134054" y="72383"/>
                  </a:lnTo>
                  <a:lnTo>
                    <a:pt x="131392" y="72383"/>
                  </a:lnTo>
                  <a:lnTo>
                    <a:pt x="128730" y="72383"/>
                  </a:lnTo>
                  <a:lnTo>
                    <a:pt x="128730" y="75045"/>
                  </a:lnTo>
                  <a:lnTo>
                    <a:pt x="126005" y="77771"/>
                  </a:lnTo>
                  <a:lnTo>
                    <a:pt x="123343" y="77771"/>
                  </a:lnTo>
                  <a:lnTo>
                    <a:pt x="123343" y="80433"/>
                  </a:lnTo>
                  <a:lnTo>
                    <a:pt x="120681" y="80433"/>
                  </a:lnTo>
                  <a:lnTo>
                    <a:pt x="120681" y="83095"/>
                  </a:lnTo>
                  <a:lnTo>
                    <a:pt x="117955" y="83095"/>
                  </a:lnTo>
                  <a:lnTo>
                    <a:pt x="117955" y="85757"/>
                  </a:lnTo>
                  <a:lnTo>
                    <a:pt x="117955" y="88482"/>
                  </a:lnTo>
                  <a:lnTo>
                    <a:pt x="115293" y="91144"/>
                  </a:lnTo>
                  <a:lnTo>
                    <a:pt x="115293" y="93806"/>
                  </a:lnTo>
                  <a:lnTo>
                    <a:pt x="115293" y="96532"/>
                  </a:lnTo>
                  <a:lnTo>
                    <a:pt x="112631" y="99194"/>
                  </a:lnTo>
                  <a:lnTo>
                    <a:pt x="112631" y="101856"/>
                  </a:lnTo>
                  <a:lnTo>
                    <a:pt x="109969" y="101856"/>
                  </a:lnTo>
                  <a:lnTo>
                    <a:pt x="107243" y="104581"/>
                  </a:lnTo>
                  <a:lnTo>
                    <a:pt x="104581" y="104581"/>
                  </a:lnTo>
                  <a:lnTo>
                    <a:pt x="101919" y="107244"/>
                  </a:lnTo>
                  <a:lnTo>
                    <a:pt x="101919" y="109906"/>
                  </a:lnTo>
                  <a:lnTo>
                    <a:pt x="101919" y="112568"/>
                  </a:lnTo>
                  <a:lnTo>
                    <a:pt x="99194" y="115293"/>
                  </a:lnTo>
                  <a:lnTo>
                    <a:pt x="99194" y="117955"/>
                  </a:lnTo>
                  <a:lnTo>
                    <a:pt x="99194" y="120617"/>
                  </a:lnTo>
                  <a:lnTo>
                    <a:pt x="99194" y="123343"/>
                  </a:lnTo>
                  <a:lnTo>
                    <a:pt x="99194" y="126005"/>
                  </a:lnTo>
                  <a:lnTo>
                    <a:pt x="96532" y="128667"/>
                  </a:lnTo>
                  <a:lnTo>
                    <a:pt x="96532" y="128667"/>
                  </a:lnTo>
                  <a:lnTo>
                    <a:pt x="96532" y="12866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3" name="Freeform: Shape 82">
              <a:extLst>
                <a:ext uri="{FF2B5EF4-FFF2-40B4-BE49-F238E27FC236}">
                  <a16:creationId xmlns:a16="http://schemas.microsoft.com/office/drawing/2014/main" id="{F32A406A-CCA8-4C91-7CBB-58D2FFAF8311}"/>
                </a:ext>
              </a:extLst>
            </p:cNvPr>
            <p:cNvSpPr/>
            <p:nvPr/>
          </p:nvSpPr>
          <p:spPr>
            <a:xfrm>
              <a:off x="2403391" y="3516721"/>
              <a:ext cx="211761" cy="72382"/>
            </a:xfrm>
            <a:custGeom>
              <a:avLst/>
              <a:gdLst>
                <a:gd name="connsiteX0" fmla="*/ 211761 w 211761"/>
                <a:gd name="connsiteY0" fmla="*/ 56283 h 72382"/>
                <a:gd name="connsiteX1" fmla="*/ 206437 w 211761"/>
                <a:gd name="connsiteY1" fmla="*/ 56283 h 72382"/>
                <a:gd name="connsiteX2" fmla="*/ 201050 w 211761"/>
                <a:gd name="connsiteY2" fmla="*/ 58946 h 72382"/>
                <a:gd name="connsiteX3" fmla="*/ 190338 w 211761"/>
                <a:gd name="connsiteY3" fmla="*/ 58946 h 72382"/>
                <a:gd name="connsiteX4" fmla="*/ 184950 w 211761"/>
                <a:gd name="connsiteY4" fmla="*/ 61671 h 72382"/>
                <a:gd name="connsiteX5" fmla="*/ 174239 w 211761"/>
                <a:gd name="connsiteY5" fmla="*/ 66995 h 72382"/>
                <a:gd name="connsiteX6" fmla="*/ 152816 w 211761"/>
                <a:gd name="connsiteY6" fmla="*/ 64333 h 72382"/>
                <a:gd name="connsiteX7" fmla="*/ 136716 w 211761"/>
                <a:gd name="connsiteY7" fmla="*/ 61671 h 72382"/>
                <a:gd name="connsiteX8" fmla="*/ 126005 w 211761"/>
                <a:gd name="connsiteY8" fmla="*/ 61671 h 72382"/>
                <a:gd name="connsiteX9" fmla="*/ 123279 w 211761"/>
                <a:gd name="connsiteY9" fmla="*/ 61671 h 72382"/>
                <a:gd name="connsiteX10" fmla="*/ 120617 w 211761"/>
                <a:gd name="connsiteY10" fmla="*/ 61671 h 72382"/>
                <a:gd name="connsiteX11" fmla="*/ 115293 w 211761"/>
                <a:gd name="connsiteY11" fmla="*/ 61671 h 72382"/>
                <a:gd name="connsiteX12" fmla="*/ 85757 w 211761"/>
                <a:gd name="connsiteY12" fmla="*/ 64333 h 72382"/>
                <a:gd name="connsiteX13" fmla="*/ 83095 w 211761"/>
                <a:gd name="connsiteY13" fmla="*/ 64333 h 72382"/>
                <a:gd name="connsiteX14" fmla="*/ 80433 w 211761"/>
                <a:gd name="connsiteY14" fmla="*/ 66995 h 72382"/>
                <a:gd name="connsiteX15" fmla="*/ 80433 w 211761"/>
                <a:gd name="connsiteY15" fmla="*/ 69721 h 72382"/>
                <a:gd name="connsiteX16" fmla="*/ 77707 w 211761"/>
                <a:gd name="connsiteY16" fmla="*/ 69721 h 72382"/>
                <a:gd name="connsiteX17" fmla="*/ 75045 w 211761"/>
                <a:gd name="connsiteY17" fmla="*/ 69721 h 72382"/>
                <a:gd name="connsiteX18" fmla="*/ 75045 w 211761"/>
                <a:gd name="connsiteY18" fmla="*/ 66995 h 72382"/>
                <a:gd name="connsiteX19" fmla="*/ 72383 w 211761"/>
                <a:gd name="connsiteY19" fmla="*/ 66995 h 72382"/>
                <a:gd name="connsiteX20" fmla="*/ 69657 w 211761"/>
                <a:gd name="connsiteY20" fmla="*/ 66995 h 72382"/>
                <a:gd name="connsiteX21" fmla="*/ 66995 w 211761"/>
                <a:gd name="connsiteY21" fmla="*/ 69721 h 72382"/>
                <a:gd name="connsiteX22" fmla="*/ 64333 w 211761"/>
                <a:gd name="connsiteY22" fmla="*/ 69721 h 72382"/>
                <a:gd name="connsiteX23" fmla="*/ 61671 w 211761"/>
                <a:gd name="connsiteY23" fmla="*/ 69721 h 72382"/>
                <a:gd name="connsiteX24" fmla="*/ 58946 w 211761"/>
                <a:gd name="connsiteY24" fmla="*/ 72383 h 72382"/>
                <a:gd name="connsiteX25" fmla="*/ 56284 w 211761"/>
                <a:gd name="connsiteY25" fmla="*/ 72383 h 72382"/>
                <a:gd name="connsiteX26" fmla="*/ 56284 w 211761"/>
                <a:gd name="connsiteY26" fmla="*/ 69721 h 72382"/>
                <a:gd name="connsiteX27" fmla="*/ 53622 w 211761"/>
                <a:gd name="connsiteY27" fmla="*/ 69721 h 72382"/>
                <a:gd name="connsiteX28" fmla="*/ 53622 w 211761"/>
                <a:gd name="connsiteY28" fmla="*/ 66995 h 72382"/>
                <a:gd name="connsiteX29" fmla="*/ 50896 w 211761"/>
                <a:gd name="connsiteY29" fmla="*/ 66995 h 72382"/>
                <a:gd name="connsiteX30" fmla="*/ 48234 w 211761"/>
                <a:gd name="connsiteY30" fmla="*/ 66995 h 72382"/>
                <a:gd name="connsiteX31" fmla="*/ 45572 w 211761"/>
                <a:gd name="connsiteY31" fmla="*/ 69721 h 72382"/>
                <a:gd name="connsiteX32" fmla="*/ 42847 w 211761"/>
                <a:gd name="connsiteY32" fmla="*/ 66995 h 72382"/>
                <a:gd name="connsiteX33" fmla="*/ 40185 w 211761"/>
                <a:gd name="connsiteY33" fmla="*/ 66995 h 72382"/>
                <a:gd name="connsiteX34" fmla="*/ 37523 w 211761"/>
                <a:gd name="connsiteY34" fmla="*/ 64333 h 72382"/>
                <a:gd name="connsiteX35" fmla="*/ 32135 w 211761"/>
                <a:gd name="connsiteY35" fmla="*/ 45572 h 72382"/>
                <a:gd name="connsiteX36" fmla="*/ 13374 w 211761"/>
                <a:gd name="connsiteY36" fmla="*/ 42910 h 72382"/>
                <a:gd name="connsiteX37" fmla="*/ 10712 w 211761"/>
                <a:gd name="connsiteY37" fmla="*/ 40184 h 72382"/>
                <a:gd name="connsiteX38" fmla="*/ 7986 w 211761"/>
                <a:gd name="connsiteY38" fmla="*/ 40184 h 72382"/>
                <a:gd name="connsiteX39" fmla="*/ 5324 w 211761"/>
                <a:gd name="connsiteY39" fmla="*/ 40184 h 72382"/>
                <a:gd name="connsiteX40" fmla="*/ 2662 w 211761"/>
                <a:gd name="connsiteY40" fmla="*/ 40184 h 72382"/>
                <a:gd name="connsiteX41" fmla="*/ 2662 w 211761"/>
                <a:gd name="connsiteY41" fmla="*/ 37522 h 72382"/>
                <a:gd name="connsiteX42" fmla="*/ 0 w 211761"/>
                <a:gd name="connsiteY42" fmla="*/ 37522 h 72382"/>
                <a:gd name="connsiteX43" fmla="*/ 21423 w 211761"/>
                <a:gd name="connsiteY43" fmla="*/ 16036 h 72382"/>
                <a:gd name="connsiteX44" fmla="*/ 24085 w 211761"/>
                <a:gd name="connsiteY44" fmla="*/ 13374 h 72382"/>
                <a:gd name="connsiteX45" fmla="*/ 24085 w 211761"/>
                <a:gd name="connsiteY45" fmla="*/ 8049 h 72382"/>
                <a:gd name="connsiteX46" fmla="*/ 26811 w 211761"/>
                <a:gd name="connsiteY46" fmla="*/ 8049 h 72382"/>
                <a:gd name="connsiteX47" fmla="*/ 29473 w 211761"/>
                <a:gd name="connsiteY47" fmla="*/ 8049 h 72382"/>
                <a:gd name="connsiteX48" fmla="*/ 29473 w 211761"/>
                <a:gd name="connsiteY48" fmla="*/ 5324 h 72382"/>
                <a:gd name="connsiteX49" fmla="*/ 32135 w 211761"/>
                <a:gd name="connsiteY49" fmla="*/ 5324 h 72382"/>
                <a:gd name="connsiteX50" fmla="*/ 32135 w 211761"/>
                <a:gd name="connsiteY50" fmla="*/ 2662 h 72382"/>
                <a:gd name="connsiteX51" fmla="*/ 34860 w 211761"/>
                <a:gd name="connsiteY51" fmla="*/ 2662 h 72382"/>
                <a:gd name="connsiteX52" fmla="*/ 37523 w 211761"/>
                <a:gd name="connsiteY52" fmla="*/ 5324 h 72382"/>
                <a:gd name="connsiteX53" fmla="*/ 40185 w 211761"/>
                <a:gd name="connsiteY53" fmla="*/ 5324 h 72382"/>
                <a:gd name="connsiteX54" fmla="*/ 42847 w 211761"/>
                <a:gd name="connsiteY54" fmla="*/ 5324 h 72382"/>
                <a:gd name="connsiteX55" fmla="*/ 45572 w 211761"/>
                <a:gd name="connsiteY55" fmla="*/ 5324 h 72382"/>
                <a:gd name="connsiteX56" fmla="*/ 48234 w 211761"/>
                <a:gd name="connsiteY56" fmla="*/ 5324 h 72382"/>
                <a:gd name="connsiteX57" fmla="*/ 50896 w 211761"/>
                <a:gd name="connsiteY57" fmla="*/ 5324 h 72382"/>
                <a:gd name="connsiteX58" fmla="*/ 50896 w 211761"/>
                <a:gd name="connsiteY58" fmla="*/ 8049 h 72382"/>
                <a:gd name="connsiteX59" fmla="*/ 53622 w 211761"/>
                <a:gd name="connsiteY59" fmla="*/ 8049 h 72382"/>
                <a:gd name="connsiteX60" fmla="*/ 53622 w 211761"/>
                <a:gd name="connsiteY60" fmla="*/ 5324 h 72382"/>
                <a:gd name="connsiteX61" fmla="*/ 56284 w 211761"/>
                <a:gd name="connsiteY61" fmla="*/ 5324 h 72382"/>
                <a:gd name="connsiteX62" fmla="*/ 56284 w 211761"/>
                <a:gd name="connsiteY62" fmla="*/ 8049 h 72382"/>
                <a:gd name="connsiteX63" fmla="*/ 58946 w 211761"/>
                <a:gd name="connsiteY63" fmla="*/ 8049 h 72382"/>
                <a:gd name="connsiteX64" fmla="*/ 61671 w 211761"/>
                <a:gd name="connsiteY64" fmla="*/ 8049 h 72382"/>
                <a:gd name="connsiteX65" fmla="*/ 64333 w 211761"/>
                <a:gd name="connsiteY65" fmla="*/ 8049 h 72382"/>
                <a:gd name="connsiteX66" fmla="*/ 66995 w 211761"/>
                <a:gd name="connsiteY66" fmla="*/ 8049 h 72382"/>
                <a:gd name="connsiteX67" fmla="*/ 66995 w 211761"/>
                <a:gd name="connsiteY67" fmla="*/ 5324 h 72382"/>
                <a:gd name="connsiteX68" fmla="*/ 69657 w 211761"/>
                <a:gd name="connsiteY68" fmla="*/ 5324 h 72382"/>
                <a:gd name="connsiteX69" fmla="*/ 72383 w 211761"/>
                <a:gd name="connsiteY69" fmla="*/ 5324 h 72382"/>
                <a:gd name="connsiteX70" fmla="*/ 72383 w 211761"/>
                <a:gd name="connsiteY70" fmla="*/ 8049 h 72382"/>
                <a:gd name="connsiteX71" fmla="*/ 75045 w 211761"/>
                <a:gd name="connsiteY71" fmla="*/ 5324 h 72382"/>
                <a:gd name="connsiteX72" fmla="*/ 77707 w 211761"/>
                <a:gd name="connsiteY72" fmla="*/ 5324 h 72382"/>
                <a:gd name="connsiteX73" fmla="*/ 80433 w 211761"/>
                <a:gd name="connsiteY73" fmla="*/ 5324 h 72382"/>
                <a:gd name="connsiteX74" fmla="*/ 83095 w 211761"/>
                <a:gd name="connsiteY74" fmla="*/ 5324 h 72382"/>
                <a:gd name="connsiteX75" fmla="*/ 85757 w 211761"/>
                <a:gd name="connsiteY75" fmla="*/ 5324 h 72382"/>
                <a:gd name="connsiteX76" fmla="*/ 85757 w 211761"/>
                <a:gd name="connsiteY76" fmla="*/ 8049 h 72382"/>
                <a:gd name="connsiteX77" fmla="*/ 85757 w 211761"/>
                <a:gd name="connsiteY77" fmla="*/ 5324 h 72382"/>
                <a:gd name="connsiteX78" fmla="*/ 88482 w 211761"/>
                <a:gd name="connsiteY78" fmla="*/ 2662 h 72382"/>
                <a:gd name="connsiteX79" fmla="*/ 88482 w 211761"/>
                <a:gd name="connsiteY79" fmla="*/ 0 h 72382"/>
                <a:gd name="connsiteX80" fmla="*/ 91144 w 211761"/>
                <a:gd name="connsiteY80" fmla="*/ 0 h 72382"/>
                <a:gd name="connsiteX81" fmla="*/ 93806 w 211761"/>
                <a:gd name="connsiteY81" fmla="*/ 0 h 72382"/>
                <a:gd name="connsiteX82" fmla="*/ 96468 w 211761"/>
                <a:gd name="connsiteY82" fmla="*/ 0 h 72382"/>
                <a:gd name="connsiteX83" fmla="*/ 131329 w 211761"/>
                <a:gd name="connsiteY83" fmla="*/ 0 h 72382"/>
                <a:gd name="connsiteX84" fmla="*/ 134054 w 211761"/>
                <a:gd name="connsiteY84" fmla="*/ 2662 h 72382"/>
                <a:gd name="connsiteX85" fmla="*/ 134054 w 211761"/>
                <a:gd name="connsiteY85" fmla="*/ 5324 h 72382"/>
                <a:gd name="connsiteX86" fmla="*/ 134054 w 211761"/>
                <a:gd name="connsiteY86" fmla="*/ 8049 h 72382"/>
                <a:gd name="connsiteX87" fmla="*/ 134054 w 211761"/>
                <a:gd name="connsiteY87" fmla="*/ 10712 h 72382"/>
                <a:gd name="connsiteX88" fmla="*/ 136716 w 211761"/>
                <a:gd name="connsiteY88" fmla="*/ 16036 h 72382"/>
                <a:gd name="connsiteX89" fmla="*/ 139378 w 211761"/>
                <a:gd name="connsiteY89" fmla="*/ 21423 h 72382"/>
                <a:gd name="connsiteX90" fmla="*/ 142104 w 211761"/>
                <a:gd name="connsiteY90" fmla="*/ 21423 h 72382"/>
                <a:gd name="connsiteX91" fmla="*/ 144766 w 211761"/>
                <a:gd name="connsiteY91" fmla="*/ 21423 h 72382"/>
                <a:gd name="connsiteX92" fmla="*/ 147428 w 211761"/>
                <a:gd name="connsiteY92" fmla="*/ 21423 h 72382"/>
                <a:gd name="connsiteX93" fmla="*/ 147428 w 211761"/>
                <a:gd name="connsiteY93" fmla="*/ 24085 h 72382"/>
                <a:gd name="connsiteX94" fmla="*/ 150153 w 211761"/>
                <a:gd name="connsiteY94" fmla="*/ 24085 h 72382"/>
                <a:gd name="connsiteX95" fmla="*/ 152816 w 211761"/>
                <a:gd name="connsiteY95" fmla="*/ 24085 h 72382"/>
                <a:gd name="connsiteX96" fmla="*/ 155478 w 211761"/>
                <a:gd name="connsiteY96" fmla="*/ 24085 h 72382"/>
                <a:gd name="connsiteX97" fmla="*/ 158140 w 211761"/>
                <a:gd name="connsiteY97" fmla="*/ 24085 h 72382"/>
                <a:gd name="connsiteX98" fmla="*/ 160865 w 211761"/>
                <a:gd name="connsiteY98" fmla="*/ 21423 h 72382"/>
                <a:gd name="connsiteX99" fmla="*/ 163527 w 211761"/>
                <a:gd name="connsiteY99" fmla="*/ 21423 h 72382"/>
                <a:gd name="connsiteX100" fmla="*/ 166189 w 211761"/>
                <a:gd name="connsiteY100" fmla="*/ 18761 h 72382"/>
                <a:gd name="connsiteX101" fmla="*/ 168915 w 211761"/>
                <a:gd name="connsiteY101" fmla="*/ 18761 h 72382"/>
                <a:gd name="connsiteX102" fmla="*/ 168915 w 211761"/>
                <a:gd name="connsiteY102" fmla="*/ 16036 h 72382"/>
                <a:gd name="connsiteX103" fmla="*/ 171577 w 211761"/>
                <a:gd name="connsiteY103" fmla="*/ 16036 h 72382"/>
                <a:gd name="connsiteX104" fmla="*/ 174239 w 211761"/>
                <a:gd name="connsiteY104" fmla="*/ 16036 h 72382"/>
                <a:gd name="connsiteX105" fmla="*/ 174239 w 211761"/>
                <a:gd name="connsiteY105" fmla="*/ 13374 h 72382"/>
                <a:gd name="connsiteX106" fmla="*/ 176964 w 211761"/>
                <a:gd name="connsiteY106" fmla="*/ 13374 h 72382"/>
                <a:gd name="connsiteX107" fmla="*/ 179626 w 211761"/>
                <a:gd name="connsiteY107" fmla="*/ 10712 h 72382"/>
                <a:gd name="connsiteX108" fmla="*/ 182288 w 211761"/>
                <a:gd name="connsiteY108" fmla="*/ 10712 h 72382"/>
                <a:gd name="connsiteX109" fmla="*/ 184950 w 211761"/>
                <a:gd name="connsiteY109" fmla="*/ 10712 h 72382"/>
                <a:gd name="connsiteX110" fmla="*/ 187676 w 211761"/>
                <a:gd name="connsiteY110" fmla="*/ 10712 h 72382"/>
                <a:gd name="connsiteX111" fmla="*/ 190338 w 211761"/>
                <a:gd name="connsiteY111" fmla="*/ 10712 h 72382"/>
                <a:gd name="connsiteX112" fmla="*/ 193000 w 211761"/>
                <a:gd name="connsiteY112" fmla="*/ 10712 h 72382"/>
                <a:gd name="connsiteX113" fmla="*/ 195725 w 211761"/>
                <a:gd name="connsiteY113" fmla="*/ 10712 h 72382"/>
                <a:gd name="connsiteX114" fmla="*/ 198388 w 211761"/>
                <a:gd name="connsiteY114" fmla="*/ 10712 h 72382"/>
                <a:gd name="connsiteX115" fmla="*/ 201050 w 211761"/>
                <a:gd name="connsiteY115" fmla="*/ 10712 h 72382"/>
                <a:gd name="connsiteX116" fmla="*/ 203775 w 211761"/>
                <a:gd name="connsiteY116" fmla="*/ 13374 h 72382"/>
                <a:gd name="connsiteX117" fmla="*/ 203775 w 211761"/>
                <a:gd name="connsiteY117" fmla="*/ 10712 h 72382"/>
                <a:gd name="connsiteX118" fmla="*/ 206437 w 211761"/>
                <a:gd name="connsiteY118" fmla="*/ 16036 h 72382"/>
                <a:gd name="connsiteX119" fmla="*/ 206437 w 211761"/>
                <a:gd name="connsiteY119" fmla="*/ 18761 h 72382"/>
                <a:gd name="connsiteX120" fmla="*/ 203775 w 211761"/>
                <a:gd name="connsiteY120" fmla="*/ 26811 h 72382"/>
                <a:gd name="connsiteX121" fmla="*/ 203775 w 211761"/>
                <a:gd name="connsiteY121" fmla="*/ 29473 h 72382"/>
                <a:gd name="connsiteX122" fmla="*/ 203775 w 211761"/>
                <a:gd name="connsiteY122" fmla="*/ 32135 h 72382"/>
                <a:gd name="connsiteX123" fmla="*/ 203775 w 211761"/>
                <a:gd name="connsiteY123" fmla="*/ 34860 h 72382"/>
                <a:gd name="connsiteX124" fmla="*/ 206437 w 211761"/>
                <a:gd name="connsiteY124" fmla="*/ 34860 h 72382"/>
                <a:gd name="connsiteX125" fmla="*/ 206437 w 211761"/>
                <a:gd name="connsiteY125" fmla="*/ 37522 h 72382"/>
                <a:gd name="connsiteX126" fmla="*/ 206437 w 211761"/>
                <a:gd name="connsiteY126" fmla="*/ 40184 h 72382"/>
                <a:gd name="connsiteX127" fmla="*/ 206437 w 211761"/>
                <a:gd name="connsiteY127" fmla="*/ 42910 h 72382"/>
                <a:gd name="connsiteX128" fmla="*/ 209099 w 211761"/>
                <a:gd name="connsiteY128" fmla="*/ 45572 h 72382"/>
                <a:gd name="connsiteX129" fmla="*/ 209099 w 211761"/>
                <a:gd name="connsiteY129" fmla="*/ 48234 h 72382"/>
                <a:gd name="connsiteX130" fmla="*/ 209099 w 211761"/>
                <a:gd name="connsiteY130" fmla="*/ 50896 h 72382"/>
                <a:gd name="connsiteX131" fmla="*/ 211761 w 211761"/>
                <a:gd name="connsiteY131" fmla="*/ 50896 h 72382"/>
                <a:gd name="connsiteX132" fmla="*/ 211761 w 211761"/>
                <a:gd name="connsiteY132" fmla="*/ 53621 h 72382"/>
                <a:gd name="connsiteX133" fmla="*/ 211761 w 211761"/>
                <a:gd name="connsiteY133" fmla="*/ 56283 h 72382"/>
                <a:gd name="connsiteX134" fmla="*/ 211761 w 211761"/>
                <a:gd name="connsiteY134" fmla="*/ 56283 h 7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1761" h="72382">
                  <a:moveTo>
                    <a:pt x="211761" y="56283"/>
                  </a:moveTo>
                  <a:lnTo>
                    <a:pt x="206437" y="56283"/>
                  </a:lnTo>
                  <a:lnTo>
                    <a:pt x="201050" y="58946"/>
                  </a:lnTo>
                  <a:lnTo>
                    <a:pt x="190338" y="58946"/>
                  </a:lnTo>
                  <a:lnTo>
                    <a:pt x="184950" y="61671"/>
                  </a:lnTo>
                  <a:lnTo>
                    <a:pt x="174239" y="66995"/>
                  </a:lnTo>
                  <a:lnTo>
                    <a:pt x="152816" y="64333"/>
                  </a:lnTo>
                  <a:lnTo>
                    <a:pt x="136716" y="61671"/>
                  </a:lnTo>
                  <a:lnTo>
                    <a:pt x="126005" y="61671"/>
                  </a:lnTo>
                  <a:lnTo>
                    <a:pt x="123279" y="61671"/>
                  </a:lnTo>
                  <a:lnTo>
                    <a:pt x="120617" y="61671"/>
                  </a:lnTo>
                  <a:lnTo>
                    <a:pt x="115293" y="61671"/>
                  </a:lnTo>
                  <a:lnTo>
                    <a:pt x="85757" y="64333"/>
                  </a:lnTo>
                  <a:lnTo>
                    <a:pt x="83095" y="64333"/>
                  </a:lnTo>
                  <a:lnTo>
                    <a:pt x="80433" y="66995"/>
                  </a:lnTo>
                  <a:lnTo>
                    <a:pt x="80433" y="69721"/>
                  </a:lnTo>
                  <a:lnTo>
                    <a:pt x="77707" y="69721"/>
                  </a:lnTo>
                  <a:lnTo>
                    <a:pt x="75045" y="69721"/>
                  </a:lnTo>
                  <a:lnTo>
                    <a:pt x="75045" y="66995"/>
                  </a:lnTo>
                  <a:lnTo>
                    <a:pt x="72383" y="66995"/>
                  </a:lnTo>
                  <a:lnTo>
                    <a:pt x="69657" y="66995"/>
                  </a:lnTo>
                  <a:lnTo>
                    <a:pt x="66995" y="69721"/>
                  </a:lnTo>
                  <a:lnTo>
                    <a:pt x="64333" y="69721"/>
                  </a:lnTo>
                  <a:lnTo>
                    <a:pt x="61671" y="69721"/>
                  </a:lnTo>
                  <a:lnTo>
                    <a:pt x="58946" y="72383"/>
                  </a:lnTo>
                  <a:lnTo>
                    <a:pt x="56284" y="72383"/>
                  </a:lnTo>
                  <a:lnTo>
                    <a:pt x="56284" y="69721"/>
                  </a:lnTo>
                  <a:lnTo>
                    <a:pt x="53622" y="69721"/>
                  </a:lnTo>
                  <a:lnTo>
                    <a:pt x="53622" y="66995"/>
                  </a:lnTo>
                  <a:lnTo>
                    <a:pt x="50896" y="66995"/>
                  </a:lnTo>
                  <a:lnTo>
                    <a:pt x="48234" y="66995"/>
                  </a:lnTo>
                  <a:lnTo>
                    <a:pt x="45572" y="69721"/>
                  </a:lnTo>
                  <a:lnTo>
                    <a:pt x="42847" y="66995"/>
                  </a:lnTo>
                  <a:lnTo>
                    <a:pt x="40185" y="66995"/>
                  </a:lnTo>
                  <a:lnTo>
                    <a:pt x="37523" y="64333"/>
                  </a:lnTo>
                  <a:lnTo>
                    <a:pt x="32135" y="45572"/>
                  </a:lnTo>
                  <a:lnTo>
                    <a:pt x="13374" y="42910"/>
                  </a:lnTo>
                  <a:lnTo>
                    <a:pt x="10712" y="40184"/>
                  </a:lnTo>
                  <a:lnTo>
                    <a:pt x="7986" y="40184"/>
                  </a:lnTo>
                  <a:lnTo>
                    <a:pt x="5324" y="40184"/>
                  </a:lnTo>
                  <a:lnTo>
                    <a:pt x="2662" y="40184"/>
                  </a:lnTo>
                  <a:lnTo>
                    <a:pt x="2662" y="37522"/>
                  </a:lnTo>
                  <a:lnTo>
                    <a:pt x="0" y="37522"/>
                  </a:lnTo>
                  <a:lnTo>
                    <a:pt x="21423" y="16036"/>
                  </a:lnTo>
                  <a:lnTo>
                    <a:pt x="24085" y="13374"/>
                  </a:lnTo>
                  <a:lnTo>
                    <a:pt x="24085" y="8049"/>
                  </a:lnTo>
                  <a:lnTo>
                    <a:pt x="26811" y="8049"/>
                  </a:lnTo>
                  <a:lnTo>
                    <a:pt x="29473" y="8049"/>
                  </a:lnTo>
                  <a:lnTo>
                    <a:pt x="29473" y="5324"/>
                  </a:lnTo>
                  <a:lnTo>
                    <a:pt x="32135" y="5324"/>
                  </a:lnTo>
                  <a:lnTo>
                    <a:pt x="32135" y="2662"/>
                  </a:lnTo>
                  <a:lnTo>
                    <a:pt x="34860" y="2662"/>
                  </a:lnTo>
                  <a:lnTo>
                    <a:pt x="37523" y="5324"/>
                  </a:lnTo>
                  <a:lnTo>
                    <a:pt x="40185" y="5324"/>
                  </a:lnTo>
                  <a:lnTo>
                    <a:pt x="42847" y="5324"/>
                  </a:lnTo>
                  <a:lnTo>
                    <a:pt x="45572" y="5324"/>
                  </a:lnTo>
                  <a:lnTo>
                    <a:pt x="48234" y="5324"/>
                  </a:lnTo>
                  <a:lnTo>
                    <a:pt x="50896" y="5324"/>
                  </a:lnTo>
                  <a:lnTo>
                    <a:pt x="50896" y="8049"/>
                  </a:lnTo>
                  <a:lnTo>
                    <a:pt x="53622" y="8049"/>
                  </a:lnTo>
                  <a:lnTo>
                    <a:pt x="53622" y="5324"/>
                  </a:lnTo>
                  <a:lnTo>
                    <a:pt x="56284" y="5324"/>
                  </a:lnTo>
                  <a:lnTo>
                    <a:pt x="56284" y="8049"/>
                  </a:lnTo>
                  <a:lnTo>
                    <a:pt x="58946" y="8049"/>
                  </a:lnTo>
                  <a:lnTo>
                    <a:pt x="61671" y="8049"/>
                  </a:lnTo>
                  <a:lnTo>
                    <a:pt x="64333" y="8049"/>
                  </a:lnTo>
                  <a:lnTo>
                    <a:pt x="66995" y="8049"/>
                  </a:lnTo>
                  <a:lnTo>
                    <a:pt x="66995" y="5324"/>
                  </a:lnTo>
                  <a:lnTo>
                    <a:pt x="69657" y="5324"/>
                  </a:lnTo>
                  <a:lnTo>
                    <a:pt x="72383" y="5324"/>
                  </a:lnTo>
                  <a:lnTo>
                    <a:pt x="72383" y="8049"/>
                  </a:lnTo>
                  <a:lnTo>
                    <a:pt x="75045" y="5324"/>
                  </a:lnTo>
                  <a:lnTo>
                    <a:pt x="77707" y="5324"/>
                  </a:lnTo>
                  <a:lnTo>
                    <a:pt x="80433" y="5324"/>
                  </a:lnTo>
                  <a:lnTo>
                    <a:pt x="83095" y="5324"/>
                  </a:lnTo>
                  <a:lnTo>
                    <a:pt x="85757" y="5324"/>
                  </a:lnTo>
                  <a:lnTo>
                    <a:pt x="85757" y="8049"/>
                  </a:lnTo>
                  <a:lnTo>
                    <a:pt x="85757" y="5324"/>
                  </a:lnTo>
                  <a:lnTo>
                    <a:pt x="88482" y="2662"/>
                  </a:lnTo>
                  <a:lnTo>
                    <a:pt x="88482" y="0"/>
                  </a:lnTo>
                  <a:lnTo>
                    <a:pt x="91144" y="0"/>
                  </a:lnTo>
                  <a:lnTo>
                    <a:pt x="93806" y="0"/>
                  </a:lnTo>
                  <a:lnTo>
                    <a:pt x="96468" y="0"/>
                  </a:lnTo>
                  <a:lnTo>
                    <a:pt x="131329" y="0"/>
                  </a:lnTo>
                  <a:lnTo>
                    <a:pt x="134054" y="2662"/>
                  </a:lnTo>
                  <a:lnTo>
                    <a:pt x="134054" y="5324"/>
                  </a:lnTo>
                  <a:lnTo>
                    <a:pt x="134054" y="8049"/>
                  </a:lnTo>
                  <a:lnTo>
                    <a:pt x="134054" y="10712"/>
                  </a:lnTo>
                  <a:lnTo>
                    <a:pt x="136716" y="16036"/>
                  </a:lnTo>
                  <a:lnTo>
                    <a:pt x="139378" y="21423"/>
                  </a:lnTo>
                  <a:lnTo>
                    <a:pt x="142104" y="21423"/>
                  </a:lnTo>
                  <a:lnTo>
                    <a:pt x="144766" y="21423"/>
                  </a:lnTo>
                  <a:lnTo>
                    <a:pt x="147428" y="21423"/>
                  </a:lnTo>
                  <a:lnTo>
                    <a:pt x="147428" y="24085"/>
                  </a:lnTo>
                  <a:lnTo>
                    <a:pt x="150153" y="24085"/>
                  </a:lnTo>
                  <a:lnTo>
                    <a:pt x="152816" y="24085"/>
                  </a:lnTo>
                  <a:lnTo>
                    <a:pt x="155478" y="24085"/>
                  </a:lnTo>
                  <a:lnTo>
                    <a:pt x="158140" y="24085"/>
                  </a:lnTo>
                  <a:lnTo>
                    <a:pt x="160865" y="21423"/>
                  </a:lnTo>
                  <a:lnTo>
                    <a:pt x="163527" y="21423"/>
                  </a:lnTo>
                  <a:lnTo>
                    <a:pt x="166189" y="18761"/>
                  </a:lnTo>
                  <a:lnTo>
                    <a:pt x="168915" y="18761"/>
                  </a:lnTo>
                  <a:lnTo>
                    <a:pt x="168915" y="16036"/>
                  </a:lnTo>
                  <a:lnTo>
                    <a:pt x="171577" y="16036"/>
                  </a:lnTo>
                  <a:lnTo>
                    <a:pt x="174239" y="16036"/>
                  </a:lnTo>
                  <a:lnTo>
                    <a:pt x="174239" y="13374"/>
                  </a:lnTo>
                  <a:lnTo>
                    <a:pt x="176964" y="13374"/>
                  </a:lnTo>
                  <a:lnTo>
                    <a:pt x="179626" y="10712"/>
                  </a:lnTo>
                  <a:lnTo>
                    <a:pt x="182288" y="10712"/>
                  </a:lnTo>
                  <a:lnTo>
                    <a:pt x="184950" y="10712"/>
                  </a:lnTo>
                  <a:lnTo>
                    <a:pt x="187676" y="10712"/>
                  </a:lnTo>
                  <a:lnTo>
                    <a:pt x="190338" y="10712"/>
                  </a:lnTo>
                  <a:lnTo>
                    <a:pt x="193000" y="10712"/>
                  </a:lnTo>
                  <a:lnTo>
                    <a:pt x="195725" y="10712"/>
                  </a:lnTo>
                  <a:lnTo>
                    <a:pt x="198388" y="10712"/>
                  </a:lnTo>
                  <a:lnTo>
                    <a:pt x="201050" y="10712"/>
                  </a:lnTo>
                  <a:lnTo>
                    <a:pt x="203775" y="13374"/>
                  </a:lnTo>
                  <a:lnTo>
                    <a:pt x="203775" y="10712"/>
                  </a:lnTo>
                  <a:lnTo>
                    <a:pt x="206437" y="16036"/>
                  </a:lnTo>
                  <a:lnTo>
                    <a:pt x="206437" y="18761"/>
                  </a:lnTo>
                  <a:lnTo>
                    <a:pt x="203775" y="26811"/>
                  </a:lnTo>
                  <a:lnTo>
                    <a:pt x="203775" y="29473"/>
                  </a:lnTo>
                  <a:lnTo>
                    <a:pt x="203775" y="32135"/>
                  </a:lnTo>
                  <a:lnTo>
                    <a:pt x="203775" y="34860"/>
                  </a:lnTo>
                  <a:lnTo>
                    <a:pt x="206437" y="34860"/>
                  </a:lnTo>
                  <a:lnTo>
                    <a:pt x="206437" y="37522"/>
                  </a:lnTo>
                  <a:lnTo>
                    <a:pt x="206437" y="40184"/>
                  </a:lnTo>
                  <a:lnTo>
                    <a:pt x="206437" y="42910"/>
                  </a:lnTo>
                  <a:lnTo>
                    <a:pt x="209099" y="45572"/>
                  </a:lnTo>
                  <a:lnTo>
                    <a:pt x="209099" y="48234"/>
                  </a:lnTo>
                  <a:lnTo>
                    <a:pt x="209099" y="50896"/>
                  </a:lnTo>
                  <a:lnTo>
                    <a:pt x="211761" y="50896"/>
                  </a:lnTo>
                  <a:lnTo>
                    <a:pt x="211761" y="53621"/>
                  </a:lnTo>
                  <a:lnTo>
                    <a:pt x="211761" y="56283"/>
                  </a:lnTo>
                  <a:lnTo>
                    <a:pt x="211761" y="5628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4" name="Freeform: Shape 83">
              <a:extLst>
                <a:ext uri="{FF2B5EF4-FFF2-40B4-BE49-F238E27FC236}">
                  <a16:creationId xmlns:a16="http://schemas.microsoft.com/office/drawing/2014/main" id="{A65B683F-FD6B-DAD4-579B-306CCF34C1F9}"/>
                </a:ext>
              </a:extLst>
            </p:cNvPr>
            <p:cNvSpPr/>
            <p:nvPr/>
          </p:nvSpPr>
          <p:spPr>
            <a:xfrm>
              <a:off x="2432864" y="3629288"/>
              <a:ext cx="163527" cy="131392"/>
            </a:xfrm>
            <a:custGeom>
              <a:avLst/>
              <a:gdLst>
                <a:gd name="connsiteX0" fmla="*/ 144766 w 163527"/>
                <a:gd name="connsiteY0" fmla="*/ 131392 h 131392"/>
                <a:gd name="connsiteX1" fmla="*/ 107243 w 163527"/>
                <a:gd name="connsiteY1" fmla="*/ 131392 h 131392"/>
                <a:gd name="connsiteX2" fmla="*/ 107243 w 163527"/>
                <a:gd name="connsiteY2" fmla="*/ 128730 h 131392"/>
                <a:gd name="connsiteX3" fmla="*/ 104581 w 163527"/>
                <a:gd name="connsiteY3" fmla="*/ 128730 h 131392"/>
                <a:gd name="connsiteX4" fmla="*/ 104581 w 163527"/>
                <a:gd name="connsiteY4" fmla="*/ 126068 h 131392"/>
                <a:gd name="connsiteX5" fmla="*/ 101856 w 163527"/>
                <a:gd name="connsiteY5" fmla="*/ 126068 h 131392"/>
                <a:gd name="connsiteX6" fmla="*/ 99194 w 163527"/>
                <a:gd name="connsiteY6" fmla="*/ 126068 h 131392"/>
                <a:gd name="connsiteX7" fmla="*/ 99194 w 163527"/>
                <a:gd name="connsiteY7" fmla="*/ 128730 h 131392"/>
                <a:gd name="connsiteX8" fmla="*/ 96532 w 163527"/>
                <a:gd name="connsiteY8" fmla="*/ 128730 h 131392"/>
                <a:gd name="connsiteX9" fmla="*/ 96532 w 163527"/>
                <a:gd name="connsiteY9" fmla="*/ 126068 h 131392"/>
                <a:gd name="connsiteX10" fmla="*/ 93806 w 163527"/>
                <a:gd name="connsiteY10" fmla="*/ 123343 h 131392"/>
                <a:gd name="connsiteX11" fmla="*/ 91144 w 163527"/>
                <a:gd name="connsiteY11" fmla="*/ 123343 h 131392"/>
                <a:gd name="connsiteX12" fmla="*/ 88482 w 163527"/>
                <a:gd name="connsiteY12" fmla="*/ 123343 h 131392"/>
                <a:gd name="connsiteX13" fmla="*/ 85820 w 163527"/>
                <a:gd name="connsiteY13" fmla="*/ 123343 h 131392"/>
                <a:gd name="connsiteX14" fmla="*/ 83095 w 163527"/>
                <a:gd name="connsiteY14" fmla="*/ 120681 h 131392"/>
                <a:gd name="connsiteX15" fmla="*/ 80433 w 163527"/>
                <a:gd name="connsiteY15" fmla="*/ 120681 h 131392"/>
                <a:gd name="connsiteX16" fmla="*/ 75045 w 163527"/>
                <a:gd name="connsiteY16" fmla="*/ 120681 h 131392"/>
                <a:gd name="connsiteX17" fmla="*/ 72383 w 163527"/>
                <a:gd name="connsiteY17" fmla="*/ 120681 h 131392"/>
                <a:gd name="connsiteX18" fmla="*/ 69721 w 163527"/>
                <a:gd name="connsiteY18" fmla="*/ 120681 h 131392"/>
                <a:gd name="connsiteX19" fmla="*/ 66995 w 163527"/>
                <a:gd name="connsiteY19" fmla="*/ 120681 h 131392"/>
                <a:gd name="connsiteX20" fmla="*/ 64333 w 163527"/>
                <a:gd name="connsiteY20" fmla="*/ 120681 h 131392"/>
                <a:gd name="connsiteX21" fmla="*/ 59009 w 163527"/>
                <a:gd name="connsiteY21" fmla="*/ 120681 h 131392"/>
                <a:gd name="connsiteX22" fmla="*/ 56284 w 163527"/>
                <a:gd name="connsiteY22" fmla="*/ 120681 h 131392"/>
                <a:gd name="connsiteX23" fmla="*/ 53622 w 163527"/>
                <a:gd name="connsiteY23" fmla="*/ 118018 h 131392"/>
                <a:gd name="connsiteX24" fmla="*/ 34860 w 163527"/>
                <a:gd name="connsiteY24" fmla="*/ 96532 h 131392"/>
                <a:gd name="connsiteX25" fmla="*/ 24149 w 163527"/>
                <a:gd name="connsiteY25" fmla="*/ 67059 h 131392"/>
                <a:gd name="connsiteX26" fmla="*/ 21423 w 163527"/>
                <a:gd name="connsiteY26" fmla="*/ 64397 h 131392"/>
                <a:gd name="connsiteX27" fmla="*/ 21423 w 163527"/>
                <a:gd name="connsiteY27" fmla="*/ 61672 h 131392"/>
                <a:gd name="connsiteX28" fmla="*/ 0 w 163527"/>
                <a:gd name="connsiteY28" fmla="*/ 29537 h 131392"/>
                <a:gd name="connsiteX29" fmla="*/ 0 w 163527"/>
                <a:gd name="connsiteY29" fmla="*/ 26811 h 131392"/>
                <a:gd name="connsiteX30" fmla="*/ 2662 w 163527"/>
                <a:gd name="connsiteY30" fmla="*/ 26811 h 131392"/>
                <a:gd name="connsiteX31" fmla="*/ 2662 w 163527"/>
                <a:gd name="connsiteY31" fmla="*/ 24149 h 131392"/>
                <a:gd name="connsiteX32" fmla="*/ 2662 w 163527"/>
                <a:gd name="connsiteY32" fmla="*/ 21487 h 131392"/>
                <a:gd name="connsiteX33" fmla="*/ 5388 w 163527"/>
                <a:gd name="connsiteY33" fmla="*/ 21487 h 131392"/>
                <a:gd name="connsiteX34" fmla="*/ 8050 w 163527"/>
                <a:gd name="connsiteY34" fmla="*/ 21487 h 131392"/>
                <a:gd name="connsiteX35" fmla="*/ 8050 w 163527"/>
                <a:gd name="connsiteY35" fmla="*/ 24149 h 131392"/>
                <a:gd name="connsiteX36" fmla="*/ 10712 w 163527"/>
                <a:gd name="connsiteY36" fmla="*/ 24149 h 131392"/>
                <a:gd name="connsiteX37" fmla="*/ 13374 w 163527"/>
                <a:gd name="connsiteY37" fmla="*/ 24149 h 131392"/>
                <a:gd name="connsiteX38" fmla="*/ 16099 w 163527"/>
                <a:gd name="connsiteY38" fmla="*/ 24149 h 131392"/>
                <a:gd name="connsiteX39" fmla="*/ 18761 w 163527"/>
                <a:gd name="connsiteY39" fmla="*/ 26811 h 131392"/>
                <a:gd name="connsiteX40" fmla="*/ 21423 w 163527"/>
                <a:gd name="connsiteY40" fmla="*/ 26811 h 131392"/>
                <a:gd name="connsiteX41" fmla="*/ 21423 w 163527"/>
                <a:gd name="connsiteY41" fmla="*/ 29537 h 131392"/>
                <a:gd name="connsiteX42" fmla="*/ 24149 w 163527"/>
                <a:gd name="connsiteY42" fmla="*/ 29537 h 131392"/>
                <a:gd name="connsiteX43" fmla="*/ 26811 w 163527"/>
                <a:gd name="connsiteY43" fmla="*/ 32198 h 131392"/>
                <a:gd name="connsiteX44" fmla="*/ 61671 w 163527"/>
                <a:gd name="connsiteY44" fmla="*/ 21487 h 131392"/>
                <a:gd name="connsiteX45" fmla="*/ 64333 w 163527"/>
                <a:gd name="connsiteY45" fmla="*/ 21487 h 131392"/>
                <a:gd name="connsiteX46" fmla="*/ 66995 w 163527"/>
                <a:gd name="connsiteY46" fmla="*/ 21487 h 131392"/>
                <a:gd name="connsiteX47" fmla="*/ 69721 w 163527"/>
                <a:gd name="connsiteY47" fmla="*/ 18825 h 131392"/>
                <a:gd name="connsiteX48" fmla="*/ 69721 w 163527"/>
                <a:gd name="connsiteY48" fmla="*/ 16099 h 131392"/>
                <a:gd name="connsiteX49" fmla="*/ 69721 w 163527"/>
                <a:gd name="connsiteY49" fmla="*/ 13437 h 131392"/>
                <a:gd name="connsiteX50" fmla="*/ 72383 w 163527"/>
                <a:gd name="connsiteY50" fmla="*/ 13437 h 131392"/>
                <a:gd name="connsiteX51" fmla="*/ 72383 w 163527"/>
                <a:gd name="connsiteY51" fmla="*/ 10775 h 131392"/>
                <a:gd name="connsiteX52" fmla="*/ 72383 w 163527"/>
                <a:gd name="connsiteY52" fmla="*/ 8050 h 131392"/>
                <a:gd name="connsiteX53" fmla="*/ 75045 w 163527"/>
                <a:gd name="connsiteY53" fmla="*/ 8050 h 131392"/>
                <a:gd name="connsiteX54" fmla="*/ 75045 w 163527"/>
                <a:gd name="connsiteY54" fmla="*/ 5388 h 131392"/>
                <a:gd name="connsiteX55" fmla="*/ 77771 w 163527"/>
                <a:gd name="connsiteY55" fmla="*/ 5388 h 131392"/>
                <a:gd name="connsiteX56" fmla="*/ 80433 w 163527"/>
                <a:gd name="connsiteY56" fmla="*/ 5388 h 131392"/>
                <a:gd name="connsiteX57" fmla="*/ 83095 w 163527"/>
                <a:gd name="connsiteY57" fmla="*/ 5388 h 131392"/>
                <a:gd name="connsiteX58" fmla="*/ 85820 w 163527"/>
                <a:gd name="connsiteY58" fmla="*/ 5388 h 131392"/>
                <a:gd name="connsiteX59" fmla="*/ 85820 w 163527"/>
                <a:gd name="connsiteY59" fmla="*/ 2726 h 131392"/>
                <a:gd name="connsiteX60" fmla="*/ 88482 w 163527"/>
                <a:gd name="connsiteY60" fmla="*/ 2726 h 131392"/>
                <a:gd name="connsiteX61" fmla="*/ 91144 w 163527"/>
                <a:gd name="connsiteY61" fmla="*/ 2726 h 131392"/>
                <a:gd name="connsiteX62" fmla="*/ 91144 w 163527"/>
                <a:gd name="connsiteY62" fmla="*/ 5388 h 131392"/>
                <a:gd name="connsiteX63" fmla="*/ 93806 w 163527"/>
                <a:gd name="connsiteY63" fmla="*/ 5388 h 131392"/>
                <a:gd name="connsiteX64" fmla="*/ 99194 w 163527"/>
                <a:gd name="connsiteY64" fmla="*/ 5388 h 131392"/>
                <a:gd name="connsiteX65" fmla="*/ 101856 w 163527"/>
                <a:gd name="connsiteY65" fmla="*/ 5388 h 131392"/>
                <a:gd name="connsiteX66" fmla="*/ 101856 w 163527"/>
                <a:gd name="connsiteY66" fmla="*/ 2726 h 131392"/>
                <a:gd name="connsiteX67" fmla="*/ 104581 w 163527"/>
                <a:gd name="connsiteY67" fmla="*/ 2726 h 131392"/>
                <a:gd name="connsiteX68" fmla="*/ 107243 w 163527"/>
                <a:gd name="connsiteY68" fmla="*/ 2726 h 131392"/>
                <a:gd name="connsiteX69" fmla="*/ 109905 w 163527"/>
                <a:gd name="connsiteY69" fmla="*/ 0 h 131392"/>
                <a:gd name="connsiteX70" fmla="*/ 112631 w 163527"/>
                <a:gd name="connsiteY70" fmla="*/ 0 h 131392"/>
                <a:gd name="connsiteX71" fmla="*/ 115293 w 163527"/>
                <a:gd name="connsiteY71" fmla="*/ 0 h 131392"/>
                <a:gd name="connsiteX72" fmla="*/ 117955 w 163527"/>
                <a:gd name="connsiteY72" fmla="*/ 2726 h 131392"/>
                <a:gd name="connsiteX73" fmla="*/ 120681 w 163527"/>
                <a:gd name="connsiteY73" fmla="*/ 5388 h 131392"/>
                <a:gd name="connsiteX74" fmla="*/ 123343 w 163527"/>
                <a:gd name="connsiteY74" fmla="*/ 5388 h 131392"/>
                <a:gd name="connsiteX75" fmla="*/ 126005 w 163527"/>
                <a:gd name="connsiteY75" fmla="*/ 5388 h 131392"/>
                <a:gd name="connsiteX76" fmla="*/ 128667 w 163527"/>
                <a:gd name="connsiteY76" fmla="*/ 5388 h 131392"/>
                <a:gd name="connsiteX77" fmla="*/ 131392 w 163527"/>
                <a:gd name="connsiteY77" fmla="*/ 5388 h 131392"/>
                <a:gd name="connsiteX78" fmla="*/ 134054 w 163527"/>
                <a:gd name="connsiteY78" fmla="*/ 5388 h 131392"/>
                <a:gd name="connsiteX79" fmla="*/ 136716 w 163527"/>
                <a:gd name="connsiteY79" fmla="*/ 5388 h 131392"/>
                <a:gd name="connsiteX80" fmla="*/ 139442 w 163527"/>
                <a:gd name="connsiteY80" fmla="*/ 5388 h 131392"/>
                <a:gd name="connsiteX81" fmla="*/ 142104 w 163527"/>
                <a:gd name="connsiteY81" fmla="*/ 2726 h 131392"/>
                <a:gd name="connsiteX82" fmla="*/ 144766 w 163527"/>
                <a:gd name="connsiteY82" fmla="*/ 2726 h 131392"/>
                <a:gd name="connsiteX83" fmla="*/ 147491 w 163527"/>
                <a:gd name="connsiteY83" fmla="*/ 2726 h 131392"/>
                <a:gd name="connsiteX84" fmla="*/ 150153 w 163527"/>
                <a:gd name="connsiteY84" fmla="*/ 2726 h 131392"/>
                <a:gd name="connsiteX85" fmla="*/ 150153 w 163527"/>
                <a:gd name="connsiteY85" fmla="*/ 5388 h 131392"/>
                <a:gd name="connsiteX86" fmla="*/ 152816 w 163527"/>
                <a:gd name="connsiteY86" fmla="*/ 5388 h 131392"/>
                <a:gd name="connsiteX87" fmla="*/ 155478 w 163527"/>
                <a:gd name="connsiteY87" fmla="*/ 5388 h 131392"/>
                <a:gd name="connsiteX88" fmla="*/ 158203 w 163527"/>
                <a:gd name="connsiteY88" fmla="*/ 5388 h 131392"/>
                <a:gd name="connsiteX89" fmla="*/ 158203 w 163527"/>
                <a:gd name="connsiteY89" fmla="*/ 2726 h 131392"/>
                <a:gd name="connsiteX90" fmla="*/ 160865 w 163527"/>
                <a:gd name="connsiteY90" fmla="*/ 2726 h 131392"/>
                <a:gd name="connsiteX91" fmla="*/ 160865 w 163527"/>
                <a:gd name="connsiteY91" fmla="*/ 5388 h 131392"/>
                <a:gd name="connsiteX92" fmla="*/ 160865 w 163527"/>
                <a:gd name="connsiteY92" fmla="*/ 8050 h 131392"/>
                <a:gd name="connsiteX93" fmla="*/ 163527 w 163527"/>
                <a:gd name="connsiteY93" fmla="*/ 10775 h 131392"/>
                <a:gd name="connsiteX94" fmla="*/ 163527 w 163527"/>
                <a:gd name="connsiteY94" fmla="*/ 13437 h 131392"/>
                <a:gd name="connsiteX95" fmla="*/ 163527 w 163527"/>
                <a:gd name="connsiteY95" fmla="*/ 16099 h 131392"/>
                <a:gd name="connsiteX96" fmla="*/ 160865 w 163527"/>
                <a:gd name="connsiteY96" fmla="*/ 18825 h 131392"/>
                <a:gd name="connsiteX97" fmla="*/ 158203 w 163527"/>
                <a:gd name="connsiteY97" fmla="*/ 21487 h 131392"/>
                <a:gd name="connsiteX98" fmla="*/ 155478 w 163527"/>
                <a:gd name="connsiteY98" fmla="*/ 21487 h 131392"/>
                <a:gd name="connsiteX99" fmla="*/ 155478 w 163527"/>
                <a:gd name="connsiteY99" fmla="*/ 24149 h 131392"/>
                <a:gd name="connsiteX100" fmla="*/ 152816 w 163527"/>
                <a:gd name="connsiteY100" fmla="*/ 24149 h 131392"/>
                <a:gd name="connsiteX101" fmla="*/ 150153 w 163527"/>
                <a:gd name="connsiteY101" fmla="*/ 24149 h 131392"/>
                <a:gd name="connsiteX102" fmla="*/ 150153 w 163527"/>
                <a:gd name="connsiteY102" fmla="*/ 26811 h 131392"/>
                <a:gd name="connsiteX103" fmla="*/ 147491 w 163527"/>
                <a:gd name="connsiteY103" fmla="*/ 26811 h 131392"/>
                <a:gd name="connsiteX104" fmla="*/ 147491 w 163527"/>
                <a:gd name="connsiteY104" fmla="*/ 29537 h 131392"/>
                <a:gd name="connsiteX105" fmla="*/ 144766 w 163527"/>
                <a:gd name="connsiteY105" fmla="*/ 29537 h 131392"/>
                <a:gd name="connsiteX106" fmla="*/ 142104 w 163527"/>
                <a:gd name="connsiteY106" fmla="*/ 29537 h 131392"/>
                <a:gd name="connsiteX107" fmla="*/ 139442 w 163527"/>
                <a:gd name="connsiteY107" fmla="*/ 29537 h 131392"/>
                <a:gd name="connsiteX108" fmla="*/ 139442 w 163527"/>
                <a:gd name="connsiteY108" fmla="*/ 32198 h 131392"/>
                <a:gd name="connsiteX109" fmla="*/ 136716 w 163527"/>
                <a:gd name="connsiteY109" fmla="*/ 32198 h 131392"/>
                <a:gd name="connsiteX110" fmla="*/ 136716 w 163527"/>
                <a:gd name="connsiteY110" fmla="*/ 34860 h 131392"/>
                <a:gd name="connsiteX111" fmla="*/ 136716 w 163527"/>
                <a:gd name="connsiteY111" fmla="*/ 37586 h 131392"/>
                <a:gd name="connsiteX112" fmla="*/ 134054 w 163527"/>
                <a:gd name="connsiteY112" fmla="*/ 40248 h 131392"/>
                <a:gd name="connsiteX113" fmla="*/ 134054 w 163527"/>
                <a:gd name="connsiteY113" fmla="*/ 42910 h 131392"/>
                <a:gd name="connsiteX114" fmla="*/ 134054 w 163527"/>
                <a:gd name="connsiteY114" fmla="*/ 45636 h 131392"/>
                <a:gd name="connsiteX115" fmla="*/ 131392 w 163527"/>
                <a:gd name="connsiteY115" fmla="*/ 48298 h 131392"/>
                <a:gd name="connsiteX116" fmla="*/ 128667 w 163527"/>
                <a:gd name="connsiteY116" fmla="*/ 50960 h 131392"/>
                <a:gd name="connsiteX117" fmla="*/ 128667 w 163527"/>
                <a:gd name="connsiteY117" fmla="*/ 53622 h 131392"/>
                <a:gd name="connsiteX118" fmla="*/ 128667 w 163527"/>
                <a:gd name="connsiteY118" fmla="*/ 56347 h 131392"/>
                <a:gd name="connsiteX119" fmla="*/ 126005 w 163527"/>
                <a:gd name="connsiteY119" fmla="*/ 56347 h 131392"/>
                <a:gd name="connsiteX120" fmla="*/ 126005 w 163527"/>
                <a:gd name="connsiteY120" fmla="*/ 59009 h 131392"/>
                <a:gd name="connsiteX121" fmla="*/ 126005 w 163527"/>
                <a:gd name="connsiteY121" fmla="*/ 61672 h 131392"/>
                <a:gd name="connsiteX122" fmla="*/ 126005 w 163527"/>
                <a:gd name="connsiteY122" fmla="*/ 64397 h 131392"/>
                <a:gd name="connsiteX123" fmla="*/ 126005 w 163527"/>
                <a:gd name="connsiteY123" fmla="*/ 67059 h 131392"/>
                <a:gd name="connsiteX124" fmla="*/ 128667 w 163527"/>
                <a:gd name="connsiteY124" fmla="*/ 69721 h 131392"/>
                <a:gd name="connsiteX125" fmla="*/ 128667 w 163527"/>
                <a:gd name="connsiteY125" fmla="*/ 72447 h 131392"/>
                <a:gd name="connsiteX126" fmla="*/ 128667 w 163527"/>
                <a:gd name="connsiteY126" fmla="*/ 75109 h 131392"/>
                <a:gd name="connsiteX127" fmla="*/ 128667 w 163527"/>
                <a:gd name="connsiteY127" fmla="*/ 77771 h 131392"/>
                <a:gd name="connsiteX128" fmla="*/ 126005 w 163527"/>
                <a:gd name="connsiteY128" fmla="*/ 77771 h 131392"/>
                <a:gd name="connsiteX129" fmla="*/ 126005 w 163527"/>
                <a:gd name="connsiteY129" fmla="*/ 80496 h 131392"/>
                <a:gd name="connsiteX130" fmla="*/ 126005 w 163527"/>
                <a:gd name="connsiteY130" fmla="*/ 83158 h 131392"/>
                <a:gd name="connsiteX131" fmla="*/ 126005 w 163527"/>
                <a:gd name="connsiteY131" fmla="*/ 85820 h 131392"/>
                <a:gd name="connsiteX132" fmla="*/ 126005 w 163527"/>
                <a:gd name="connsiteY132" fmla="*/ 88482 h 131392"/>
                <a:gd name="connsiteX133" fmla="*/ 126005 w 163527"/>
                <a:gd name="connsiteY133" fmla="*/ 91208 h 131392"/>
                <a:gd name="connsiteX134" fmla="*/ 126005 w 163527"/>
                <a:gd name="connsiteY134" fmla="*/ 93870 h 131392"/>
                <a:gd name="connsiteX135" fmla="*/ 123343 w 163527"/>
                <a:gd name="connsiteY135" fmla="*/ 96532 h 131392"/>
                <a:gd name="connsiteX136" fmla="*/ 123343 w 163527"/>
                <a:gd name="connsiteY136" fmla="*/ 99257 h 131392"/>
                <a:gd name="connsiteX137" fmla="*/ 123343 w 163527"/>
                <a:gd name="connsiteY137" fmla="*/ 101919 h 131392"/>
                <a:gd name="connsiteX138" fmla="*/ 123343 w 163527"/>
                <a:gd name="connsiteY138" fmla="*/ 104581 h 131392"/>
                <a:gd name="connsiteX139" fmla="*/ 126005 w 163527"/>
                <a:gd name="connsiteY139" fmla="*/ 107307 h 131392"/>
                <a:gd name="connsiteX140" fmla="*/ 128667 w 163527"/>
                <a:gd name="connsiteY140" fmla="*/ 107307 h 131392"/>
                <a:gd name="connsiteX141" fmla="*/ 131392 w 163527"/>
                <a:gd name="connsiteY141" fmla="*/ 107307 h 131392"/>
                <a:gd name="connsiteX142" fmla="*/ 131392 w 163527"/>
                <a:gd name="connsiteY142" fmla="*/ 109969 h 131392"/>
                <a:gd name="connsiteX143" fmla="*/ 134054 w 163527"/>
                <a:gd name="connsiteY143" fmla="*/ 109969 h 131392"/>
                <a:gd name="connsiteX144" fmla="*/ 136716 w 163527"/>
                <a:gd name="connsiteY144" fmla="*/ 109969 h 131392"/>
                <a:gd name="connsiteX145" fmla="*/ 139442 w 163527"/>
                <a:gd name="connsiteY145" fmla="*/ 112631 h 131392"/>
                <a:gd name="connsiteX146" fmla="*/ 142104 w 163527"/>
                <a:gd name="connsiteY146" fmla="*/ 112631 h 131392"/>
                <a:gd name="connsiteX147" fmla="*/ 142104 w 163527"/>
                <a:gd name="connsiteY147" fmla="*/ 115293 h 131392"/>
                <a:gd name="connsiteX148" fmla="*/ 139442 w 163527"/>
                <a:gd name="connsiteY148" fmla="*/ 115293 h 131392"/>
                <a:gd name="connsiteX149" fmla="*/ 139442 w 163527"/>
                <a:gd name="connsiteY149" fmla="*/ 118018 h 131392"/>
                <a:gd name="connsiteX150" fmla="*/ 139442 w 163527"/>
                <a:gd name="connsiteY150" fmla="*/ 120681 h 131392"/>
                <a:gd name="connsiteX151" fmla="*/ 142104 w 163527"/>
                <a:gd name="connsiteY151" fmla="*/ 120681 h 131392"/>
                <a:gd name="connsiteX152" fmla="*/ 142104 w 163527"/>
                <a:gd name="connsiteY152" fmla="*/ 123343 h 131392"/>
                <a:gd name="connsiteX153" fmla="*/ 144766 w 163527"/>
                <a:gd name="connsiteY153" fmla="*/ 123343 h 131392"/>
                <a:gd name="connsiteX154" fmla="*/ 144766 w 163527"/>
                <a:gd name="connsiteY154" fmla="*/ 126068 h 131392"/>
                <a:gd name="connsiteX155" fmla="*/ 144766 w 163527"/>
                <a:gd name="connsiteY155" fmla="*/ 128730 h 131392"/>
                <a:gd name="connsiteX156" fmla="*/ 144766 w 163527"/>
                <a:gd name="connsiteY156" fmla="*/ 131392 h 131392"/>
                <a:gd name="connsiteX157" fmla="*/ 144766 w 163527"/>
                <a:gd name="connsiteY157" fmla="*/ 131392 h 13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63527" h="131392">
                  <a:moveTo>
                    <a:pt x="144766" y="131392"/>
                  </a:moveTo>
                  <a:lnTo>
                    <a:pt x="107243" y="131392"/>
                  </a:lnTo>
                  <a:lnTo>
                    <a:pt x="107243" y="128730"/>
                  </a:lnTo>
                  <a:lnTo>
                    <a:pt x="104581" y="128730"/>
                  </a:lnTo>
                  <a:lnTo>
                    <a:pt x="104581" y="126068"/>
                  </a:lnTo>
                  <a:lnTo>
                    <a:pt x="101856" y="126068"/>
                  </a:lnTo>
                  <a:lnTo>
                    <a:pt x="99194" y="126068"/>
                  </a:lnTo>
                  <a:lnTo>
                    <a:pt x="99194" y="128730"/>
                  </a:lnTo>
                  <a:lnTo>
                    <a:pt x="96532" y="128730"/>
                  </a:lnTo>
                  <a:lnTo>
                    <a:pt x="96532" y="126068"/>
                  </a:lnTo>
                  <a:lnTo>
                    <a:pt x="93806" y="123343"/>
                  </a:lnTo>
                  <a:lnTo>
                    <a:pt x="91144" y="123343"/>
                  </a:lnTo>
                  <a:lnTo>
                    <a:pt x="88482" y="123343"/>
                  </a:lnTo>
                  <a:lnTo>
                    <a:pt x="85820" y="123343"/>
                  </a:lnTo>
                  <a:lnTo>
                    <a:pt x="83095" y="120681"/>
                  </a:lnTo>
                  <a:lnTo>
                    <a:pt x="80433" y="120681"/>
                  </a:lnTo>
                  <a:lnTo>
                    <a:pt x="75045" y="120681"/>
                  </a:lnTo>
                  <a:lnTo>
                    <a:pt x="72383" y="120681"/>
                  </a:lnTo>
                  <a:lnTo>
                    <a:pt x="69721" y="120681"/>
                  </a:lnTo>
                  <a:lnTo>
                    <a:pt x="66995" y="120681"/>
                  </a:lnTo>
                  <a:lnTo>
                    <a:pt x="64333" y="120681"/>
                  </a:lnTo>
                  <a:lnTo>
                    <a:pt x="59009" y="120681"/>
                  </a:lnTo>
                  <a:lnTo>
                    <a:pt x="56284" y="120681"/>
                  </a:lnTo>
                  <a:lnTo>
                    <a:pt x="53622" y="118018"/>
                  </a:lnTo>
                  <a:lnTo>
                    <a:pt x="34860" y="96532"/>
                  </a:lnTo>
                  <a:lnTo>
                    <a:pt x="24149" y="67059"/>
                  </a:lnTo>
                  <a:lnTo>
                    <a:pt x="21423" y="64397"/>
                  </a:lnTo>
                  <a:lnTo>
                    <a:pt x="21423" y="61672"/>
                  </a:lnTo>
                  <a:lnTo>
                    <a:pt x="0" y="29537"/>
                  </a:lnTo>
                  <a:lnTo>
                    <a:pt x="0" y="26811"/>
                  </a:lnTo>
                  <a:lnTo>
                    <a:pt x="2662" y="26811"/>
                  </a:lnTo>
                  <a:lnTo>
                    <a:pt x="2662" y="24149"/>
                  </a:lnTo>
                  <a:lnTo>
                    <a:pt x="2662" y="21487"/>
                  </a:lnTo>
                  <a:lnTo>
                    <a:pt x="5388" y="21487"/>
                  </a:lnTo>
                  <a:lnTo>
                    <a:pt x="8050" y="21487"/>
                  </a:lnTo>
                  <a:lnTo>
                    <a:pt x="8050" y="24149"/>
                  </a:lnTo>
                  <a:lnTo>
                    <a:pt x="10712" y="24149"/>
                  </a:lnTo>
                  <a:lnTo>
                    <a:pt x="13374" y="24149"/>
                  </a:lnTo>
                  <a:lnTo>
                    <a:pt x="16099" y="24149"/>
                  </a:lnTo>
                  <a:lnTo>
                    <a:pt x="18761" y="26811"/>
                  </a:lnTo>
                  <a:lnTo>
                    <a:pt x="21423" y="26811"/>
                  </a:lnTo>
                  <a:lnTo>
                    <a:pt x="21423" y="29537"/>
                  </a:lnTo>
                  <a:lnTo>
                    <a:pt x="24149" y="29537"/>
                  </a:lnTo>
                  <a:lnTo>
                    <a:pt x="26811" y="32198"/>
                  </a:lnTo>
                  <a:lnTo>
                    <a:pt x="61671" y="21487"/>
                  </a:lnTo>
                  <a:lnTo>
                    <a:pt x="64333" y="21487"/>
                  </a:lnTo>
                  <a:lnTo>
                    <a:pt x="66995" y="21487"/>
                  </a:lnTo>
                  <a:lnTo>
                    <a:pt x="69721" y="18825"/>
                  </a:lnTo>
                  <a:lnTo>
                    <a:pt x="69721" y="16099"/>
                  </a:lnTo>
                  <a:lnTo>
                    <a:pt x="69721" y="13437"/>
                  </a:lnTo>
                  <a:lnTo>
                    <a:pt x="72383" y="13437"/>
                  </a:lnTo>
                  <a:lnTo>
                    <a:pt x="72383" y="10775"/>
                  </a:lnTo>
                  <a:lnTo>
                    <a:pt x="72383" y="8050"/>
                  </a:lnTo>
                  <a:lnTo>
                    <a:pt x="75045" y="8050"/>
                  </a:lnTo>
                  <a:lnTo>
                    <a:pt x="75045" y="5388"/>
                  </a:lnTo>
                  <a:lnTo>
                    <a:pt x="77771" y="5388"/>
                  </a:lnTo>
                  <a:lnTo>
                    <a:pt x="80433" y="5388"/>
                  </a:lnTo>
                  <a:lnTo>
                    <a:pt x="83095" y="5388"/>
                  </a:lnTo>
                  <a:lnTo>
                    <a:pt x="85820" y="5388"/>
                  </a:lnTo>
                  <a:lnTo>
                    <a:pt x="85820" y="2726"/>
                  </a:lnTo>
                  <a:lnTo>
                    <a:pt x="88482" y="2726"/>
                  </a:lnTo>
                  <a:lnTo>
                    <a:pt x="91144" y="2726"/>
                  </a:lnTo>
                  <a:lnTo>
                    <a:pt x="91144" y="5388"/>
                  </a:lnTo>
                  <a:lnTo>
                    <a:pt x="93806" y="5388"/>
                  </a:lnTo>
                  <a:lnTo>
                    <a:pt x="99194" y="5388"/>
                  </a:lnTo>
                  <a:lnTo>
                    <a:pt x="101856" y="5388"/>
                  </a:lnTo>
                  <a:lnTo>
                    <a:pt x="101856" y="2726"/>
                  </a:lnTo>
                  <a:lnTo>
                    <a:pt x="104581" y="2726"/>
                  </a:lnTo>
                  <a:lnTo>
                    <a:pt x="107243" y="2726"/>
                  </a:lnTo>
                  <a:lnTo>
                    <a:pt x="109905" y="0"/>
                  </a:lnTo>
                  <a:lnTo>
                    <a:pt x="112631" y="0"/>
                  </a:lnTo>
                  <a:lnTo>
                    <a:pt x="115293" y="0"/>
                  </a:lnTo>
                  <a:lnTo>
                    <a:pt x="117955" y="2726"/>
                  </a:lnTo>
                  <a:lnTo>
                    <a:pt x="120681" y="5388"/>
                  </a:lnTo>
                  <a:lnTo>
                    <a:pt x="123343" y="5388"/>
                  </a:lnTo>
                  <a:lnTo>
                    <a:pt x="126005" y="5388"/>
                  </a:lnTo>
                  <a:lnTo>
                    <a:pt x="128667" y="5388"/>
                  </a:lnTo>
                  <a:lnTo>
                    <a:pt x="131392" y="5388"/>
                  </a:lnTo>
                  <a:lnTo>
                    <a:pt x="134054" y="5388"/>
                  </a:lnTo>
                  <a:lnTo>
                    <a:pt x="136716" y="5388"/>
                  </a:lnTo>
                  <a:lnTo>
                    <a:pt x="139442" y="5388"/>
                  </a:lnTo>
                  <a:lnTo>
                    <a:pt x="142104" y="2726"/>
                  </a:lnTo>
                  <a:lnTo>
                    <a:pt x="144766" y="2726"/>
                  </a:lnTo>
                  <a:lnTo>
                    <a:pt x="147491" y="2726"/>
                  </a:lnTo>
                  <a:lnTo>
                    <a:pt x="150153" y="2726"/>
                  </a:lnTo>
                  <a:lnTo>
                    <a:pt x="150153" y="5388"/>
                  </a:lnTo>
                  <a:lnTo>
                    <a:pt x="152816" y="5388"/>
                  </a:lnTo>
                  <a:lnTo>
                    <a:pt x="155478" y="5388"/>
                  </a:lnTo>
                  <a:lnTo>
                    <a:pt x="158203" y="5388"/>
                  </a:lnTo>
                  <a:lnTo>
                    <a:pt x="158203" y="2726"/>
                  </a:lnTo>
                  <a:lnTo>
                    <a:pt x="160865" y="2726"/>
                  </a:lnTo>
                  <a:lnTo>
                    <a:pt x="160865" y="5388"/>
                  </a:lnTo>
                  <a:lnTo>
                    <a:pt x="160865" y="8050"/>
                  </a:lnTo>
                  <a:lnTo>
                    <a:pt x="163527" y="10775"/>
                  </a:lnTo>
                  <a:lnTo>
                    <a:pt x="163527" y="13437"/>
                  </a:lnTo>
                  <a:lnTo>
                    <a:pt x="163527" y="16099"/>
                  </a:lnTo>
                  <a:lnTo>
                    <a:pt x="160865" y="18825"/>
                  </a:lnTo>
                  <a:lnTo>
                    <a:pt x="158203" y="21487"/>
                  </a:lnTo>
                  <a:lnTo>
                    <a:pt x="155478" y="21487"/>
                  </a:lnTo>
                  <a:lnTo>
                    <a:pt x="155478" y="24149"/>
                  </a:lnTo>
                  <a:lnTo>
                    <a:pt x="152816" y="24149"/>
                  </a:lnTo>
                  <a:lnTo>
                    <a:pt x="150153" y="24149"/>
                  </a:lnTo>
                  <a:lnTo>
                    <a:pt x="150153" y="26811"/>
                  </a:lnTo>
                  <a:lnTo>
                    <a:pt x="147491" y="26811"/>
                  </a:lnTo>
                  <a:lnTo>
                    <a:pt x="147491" y="29537"/>
                  </a:lnTo>
                  <a:lnTo>
                    <a:pt x="144766" y="29537"/>
                  </a:lnTo>
                  <a:lnTo>
                    <a:pt x="142104" y="29537"/>
                  </a:lnTo>
                  <a:lnTo>
                    <a:pt x="139442" y="29537"/>
                  </a:lnTo>
                  <a:lnTo>
                    <a:pt x="139442" y="32198"/>
                  </a:lnTo>
                  <a:lnTo>
                    <a:pt x="136716" y="32198"/>
                  </a:lnTo>
                  <a:lnTo>
                    <a:pt x="136716" y="34860"/>
                  </a:lnTo>
                  <a:lnTo>
                    <a:pt x="136716" y="37586"/>
                  </a:lnTo>
                  <a:lnTo>
                    <a:pt x="134054" y="40248"/>
                  </a:lnTo>
                  <a:lnTo>
                    <a:pt x="134054" y="42910"/>
                  </a:lnTo>
                  <a:lnTo>
                    <a:pt x="134054" y="45636"/>
                  </a:lnTo>
                  <a:lnTo>
                    <a:pt x="131392" y="48298"/>
                  </a:lnTo>
                  <a:lnTo>
                    <a:pt x="128667" y="50960"/>
                  </a:lnTo>
                  <a:lnTo>
                    <a:pt x="128667" y="53622"/>
                  </a:lnTo>
                  <a:lnTo>
                    <a:pt x="128667" y="56347"/>
                  </a:lnTo>
                  <a:lnTo>
                    <a:pt x="126005" y="56347"/>
                  </a:lnTo>
                  <a:lnTo>
                    <a:pt x="126005" y="59009"/>
                  </a:lnTo>
                  <a:lnTo>
                    <a:pt x="126005" y="61672"/>
                  </a:lnTo>
                  <a:lnTo>
                    <a:pt x="126005" y="64397"/>
                  </a:lnTo>
                  <a:lnTo>
                    <a:pt x="126005" y="67059"/>
                  </a:lnTo>
                  <a:lnTo>
                    <a:pt x="128667" y="69721"/>
                  </a:lnTo>
                  <a:lnTo>
                    <a:pt x="128667" y="72447"/>
                  </a:lnTo>
                  <a:lnTo>
                    <a:pt x="128667" y="75109"/>
                  </a:lnTo>
                  <a:lnTo>
                    <a:pt x="128667" y="77771"/>
                  </a:lnTo>
                  <a:lnTo>
                    <a:pt x="126005" y="77771"/>
                  </a:lnTo>
                  <a:lnTo>
                    <a:pt x="126005" y="80496"/>
                  </a:lnTo>
                  <a:lnTo>
                    <a:pt x="126005" y="83158"/>
                  </a:lnTo>
                  <a:lnTo>
                    <a:pt x="126005" y="85820"/>
                  </a:lnTo>
                  <a:lnTo>
                    <a:pt x="126005" y="88482"/>
                  </a:lnTo>
                  <a:lnTo>
                    <a:pt x="126005" y="91208"/>
                  </a:lnTo>
                  <a:lnTo>
                    <a:pt x="126005" y="93870"/>
                  </a:lnTo>
                  <a:lnTo>
                    <a:pt x="123343" y="96532"/>
                  </a:lnTo>
                  <a:lnTo>
                    <a:pt x="123343" y="99257"/>
                  </a:lnTo>
                  <a:lnTo>
                    <a:pt x="123343" y="101919"/>
                  </a:lnTo>
                  <a:lnTo>
                    <a:pt x="123343" y="104581"/>
                  </a:lnTo>
                  <a:lnTo>
                    <a:pt x="126005" y="107307"/>
                  </a:lnTo>
                  <a:lnTo>
                    <a:pt x="128667" y="107307"/>
                  </a:lnTo>
                  <a:lnTo>
                    <a:pt x="131392" y="107307"/>
                  </a:lnTo>
                  <a:lnTo>
                    <a:pt x="131392" y="109969"/>
                  </a:lnTo>
                  <a:lnTo>
                    <a:pt x="134054" y="109969"/>
                  </a:lnTo>
                  <a:lnTo>
                    <a:pt x="136716" y="109969"/>
                  </a:lnTo>
                  <a:lnTo>
                    <a:pt x="139442" y="112631"/>
                  </a:lnTo>
                  <a:lnTo>
                    <a:pt x="142104" y="112631"/>
                  </a:lnTo>
                  <a:lnTo>
                    <a:pt x="142104" y="115293"/>
                  </a:lnTo>
                  <a:lnTo>
                    <a:pt x="139442" y="115293"/>
                  </a:lnTo>
                  <a:lnTo>
                    <a:pt x="139442" y="118018"/>
                  </a:lnTo>
                  <a:lnTo>
                    <a:pt x="139442" y="120681"/>
                  </a:lnTo>
                  <a:lnTo>
                    <a:pt x="142104" y="120681"/>
                  </a:lnTo>
                  <a:lnTo>
                    <a:pt x="142104" y="123343"/>
                  </a:lnTo>
                  <a:lnTo>
                    <a:pt x="144766" y="123343"/>
                  </a:lnTo>
                  <a:lnTo>
                    <a:pt x="144766" y="126068"/>
                  </a:lnTo>
                  <a:lnTo>
                    <a:pt x="144766" y="128730"/>
                  </a:lnTo>
                  <a:lnTo>
                    <a:pt x="144766" y="131392"/>
                  </a:lnTo>
                  <a:lnTo>
                    <a:pt x="144766" y="13139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5" name="Freeform: Shape 84">
              <a:extLst>
                <a:ext uri="{FF2B5EF4-FFF2-40B4-BE49-F238E27FC236}">
                  <a16:creationId xmlns:a16="http://schemas.microsoft.com/office/drawing/2014/main" id="{888686DA-E966-0D2B-2F59-0BA3BCCFC319}"/>
                </a:ext>
              </a:extLst>
            </p:cNvPr>
            <p:cNvSpPr/>
            <p:nvPr/>
          </p:nvSpPr>
          <p:spPr>
            <a:xfrm>
              <a:off x="2344382" y="3377279"/>
              <a:ext cx="217148" cy="91143"/>
            </a:xfrm>
            <a:custGeom>
              <a:avLst/>
              <a:gdLst>
                <a:gd name="connsiteX0" fmla="*/ 0 w 217148"/>
                <a:gd name="connsiteY0" fmla="*/ 64333 h 91143"/>
                <a:gd name="connsiteX1" fmla="*/ 40185 w 217148"/>
                <a:gd name="connsiteY1" fmla="*/ 72383 h 91143"/>
                <a:gd name="connsiteX2" fmla="*/ 42910 w 217148"/>
                <a:gd name="connsiteY2" fmla="*/ 45572 h 91143"/>
                <a:gd name="connsiteX3" fmla="*/ 32198 w 217148"/>
                <a:gd name="connsiteY3" fmla="*/ 24149 h 91143"/>
                <a:gd name="connsiteX4" fmla="*/ 21423 w 217148"/>
                <a:gd name="connsiteY4" fmla="*/ 18761 h 91143"/>
                <a:gd name="connsiteX5" fmla="*/ 69721 w 217148"/>
                <a:gd name="connsiteY5" fmla="*/ 8049 h 91143"/>
                <a:gd name="connsiteX6" fmla="*/ 80432 w 217148"/>
                <a:gd name="connsiteY6" fmla="*/ 21423 h 91143"/>
                <a:gd name="connsiteX7" fmla="*/ 83095 w 217148"/>
                <a:gd name="connsiteY7" fmla="*/ 21423 h 91143"/>
                <a:gd name="connsiteX8" fmla="*/ 85820 w 217148"/>
                <a:gd name="connsiteY8" fmla="*/ 21423 h 91143"/>
                <a:gd name="connsiteX9" fmla="*/ 88482 w 217148"/>
                <a:gd name="connsiteY9" fmla="*/ 21423 h 91143"/>
                <a:gd name="connsiteX10" fmla="*/ 91144 w 217148"/>
                <a:gd name="connsiteY10" fmla="*/ 18761 h 91143"/>
                <a:gd name="connsiteX11" fmla="*/ 93870 w 217148"/>
                <a:gd name="connsiteY11" fmla="*/ 18761 h 91143"/>
                <a:gd name="connsiteX12" fmla="*/ 96532 w 217148"/>
                <a:gd name="connsiteY12" fmla="*/ 18761 h 91143"/>
                <a:gd name="connsiteX13" fmla="*/ 99194 w 217148"/>
                <a:gd name="connsiteY13" fmla="*/ 18761 h 91143"/>
                <a:gd name="connsiteX14" fmla="*/ 101856 w 217148"/>
                <a:gd name="connsiteY14" fmla="*/ 21423 h 91143"/>
                <a:gd name="connsiteX15" fmla="*/ 104581 w 217148"/>
                <a:gd name="connsiteY15" fmla="*/ 21423 h 91143"/>
                <a:gd name="connsiteX16" fmla="*/ 104581 w 217148"/>
                <a:gd name="connsiteY16" fmla="*/ 24149 h 91143"/>
                <a:gd name="connsiteX17" fmla="*/ 107243 w 217148"/>
                <a:gd name="connsiteY17" fmla="*/ 24149 h 91143"/>
                <a:gd name="connsiteX18" fmla="*/ 109905 w 217148"/>
                <a:gd name="connsiteY18" fmla="*/ 26811 h 91143"/>
                <a:gd name="connsiteX19" fmla="*/ 112631 w 217148"/>
                <a:gd name="connsiteY19" fmla="*/ 26811 h 91143"/>
                <a:gd name="connsiteX20" fmla="*/ 115293 w 217148"/>
                <a:gd name="connsiteY20" fmla="*/ 26811 h 91143"/>
                <a:gd name="connsiteX21" fmla="*/ 117955 w 217148"/>
                <a:gd name="connsiteY21" fmla="*/ 26811 h 91143"/>
                <a:gd name="connsiteX22" fmla="*/ 123343 w 217148"/>
                <a:gd name="connsiteY22" fmla="*/ 29473 h 91143"/>
                <a:gd name="connsiteX23" fmla="*/ 126005 w 217148"/>
                <a:gd name="connsiteY23" fmla="*/ 29473 h 91143"/>
                <a:gd name="connsiteX24" fmla="*/ 126005 w 217148"/>
                <a:gd name="connsiteY24" fmla="*/ 26811 h 91143"/>
                <a:gd name="connsiteX25" fmla="*/ 126005 w 217148"/>
                <a:gd name="connsiteY25" fmla="*/ 24149 h 91143"/>
                <a:gd name="connsiteX26" fmla="*/ 128667 w 217148"/>
                <a:gd name="connsiteY26" fmla="*/ 24149 h 91143"/>
                <a:gd name="connsiteX27" fmla="*/ 131392 w 217148"/>
                <a:gd name="connsiteY27" fmla="*/ 21423 h 91143"/>
                <a:gd name="connsiteX28" fmla="*/ 128667 w 217148"/>
                <a:gd name="connsiteY28" fmla="*/ 21423 h 91143"/>
                <a:gd name="connsiteX29" fmla="*/ 128667 w 217148"/>
                <a:gd name="connsiteY29" fmla="*/ 18761 h 91143"/>
                <a:gd name="connsiteX30" fmla="*/ 126005 w 217148"/>
                <a:gd name="connsiteY30" fmla="*/ 18761 h 91143"/>
                <a:gd name="connsiteX31" fmla="*/ 128667 w 217148"/>
                <a:gd name="connsiteY31" fmla="*/ 16099 h 91143"/>
                <a:gd name="connsiteX32" fmla="*/ 128667 w 217148"/>
                <a:gd name="connsiteY32" fmla="*/ 13374 h 91143"/>
                <a:gd name="connsiteX33" fmla="*/ 158203 w 217148"/>
                <a:gd name="connsiteY33" fmla="*/ 16099 h 91143"/>
                <a:gd name="connsiteX34" fmla="*/ 166253 w 217148"/>
                <a:gd name="connsiteY34" fmla="*/ 0 h 91143"/>
                <a:gd name="connsiteX35" fmla="*/ 217149 w 217148"/>
                <a:gd name="connsiteY35" fmla="*/ 2662 h 91143"/>
                <a:gd name="connsiteX36" fmla="*/ 217149 w 217148"/>
                <a:gd name="connsiteY36" fmla="*/ 5324 h 91143"/>
                <a:gd name="connsiteX37" fmla="*/ 217149 w 217148"/>
                <a:gd name="connsiteY37" fmla="*/ 8049 h 91143"/>
                <a:gd name="connsiteX38" fmla="*/ 214487 w 217148"/>
                <a:gd name="connsiteY38" fmla="*/ 13374 h 91143"/>
                <a:gd name="connsiteX39" fmla="*/ 214487 w 217148"/>
                <a:gd name="connsiteY39" fmla="*/ 18761 h 91143"/>
                <a:gd name="connsiteX40" fmla="*/ 214487 w 217148"/>
                <a:gd name="connsiteY40" fmla="*/ 24149 h 91143"/>
                <a:gd name="connsiteX41" fmla="*/ 214487 w 217148"/>
                <a:gd name="connsiteY41" fmla="*/ 26811 h 91143"/>
                <a:gd name="connsiteX42" fmla="*/ 211825 w 217148"/>
                <a:gd name="connsiteY42" fmla="*/ 29473 h 91143"/>
                <a:gd name="connsiteX43" fmla="*/ 211825 w 217148"/>
                <a:gd name="connsiteY43" fmla="*/ 32198 h 91143"/>
                <a:gd name="connsiteX44" fmla="*/ 211825 w 217148"/>
                <a:gd name="connsiteY44" fmla="*/ 37522 h 91143"/>
                <a:gd name="connsiteX45" fmla="*/ 211825 w 217148"/>
                <a:gd name="connsiteY45" fmla="*/ 48234 h 91143"/>
                <a:gd name="connsiteX46" fmla="*/ 211825 w 217148"/>
                <a:gd name="connsiteY46" fmla="*/ 50959 h 91143"/>
                <a:gd name="connsiteX47" fmla="*/ 209163 w 217148"/>
                <a:gd name="connsiteY47" fmla="*/ 53621 h 91143"/>
                <a:gd name="connsiteX48" fmla="*/ 206437 w 217148"/>
                <a:gd name="connsiteY48" fmla="*/ 56283 h 91143"/>
                <a:gd name="connsiteX49" fmla="*/ 203775 w 217148"/>
                <a:gd name="connsiteY49" fmla="*/ 56283 h 91143"/>
                <a:gd name="connsiteX50" fmla="*/ 203775 w 217148"/>
                <a:gd name="connsiteY50" fmla="*/ 59009 h 91143"/>
                <a:gd name="connsiteX51" fmla="*/ 201113 w 217148"/>
                <a:gd name="connsiteY51" fmla="*/ 59009 h 91143"/>
                <a:gd name="connsiteX52" fmla="*/ 201113 w 217148"/>
                <a:gd name="connsiteY52" fmla="*/ 61671 h 91143"/>
                <a:gd name="connsiteX53" fmla="*/ 201113 w 217148"/>
                <a:gd name="connsiteY53" fmla="*/ 64333 h 91143"/>
                <a:gd name="connsiteX54" fmla="*/ 201113 w 217148"/>
                <a:gd name="connsiteY54" fmla="*/ 66995 h 91143"/>
                <a:gd name="connsiteX55" fmla="*/ 198388 w 217148"/>
                <a:gd name="connsiteY55" fmla="*/ 69721 h 91143"/>
                <a:gd name="connsiteX56" fmla="*/ 198388 w 217148"/>
                <a:gd name="connsiteY56" fmla="*/ 75045 h 91143"/>
                <a:gd name="connsiteX57" fmla="*/ 195725 w 217148"/>
                <a:gd name="connsiteY57" fmla="*/ 77770 h 91143"/>
                <a:gd name="connsiteX58" fmla="*/ 195725 w 217148"/>
                <a:gd name="connsiteY58" fmla="*/ 80433 h 91143"/>
                <a:gd name="connsiteX59" fmla="*/ 193063 w 217148"/>
                <a:gd name="connsiteY59" fmla="*/ 85820 h 91143"/>
                <a:gd name="connsiteX60" fmla="*/ 193063 w 217148"/>
                <a:gd name="connsiteY60" fmla="*/ 88482 h 91143"/>
                <a:gd name="connsiteX61" fmla="*/ 190338 w 217148"/>
                <a:gd name="connsiteY61" fmla="*/ 91144 h 91143"/>
                <a:gd name="connsiteX62" fmla="*/ 187676 w 217148"/>
                <a:gd name="connsiteY62" fmla="*/ 91144 h 91143"/>
                <a:gd name="connsiteX63" fmla="*/ 185014 w 217148"/>
                <a:gd name="connsiteY63" fmla="*/ 91144 h 91143"/>
                <a:gd name="connsiteX64" fmla="*/ 182288 w 217148"/>
                <a:gd name="connsiteY64" fmla="*/ 91144 h 91143"/>
                <a:gd name="connsiteX65" fmla="*/ 179626 w 217148"/>
                <a:gd name="connsiteY65" fmla="*/ 91144 h 91143"/>
                <a:gd name="connsiteX66" fmla="*/ 176964 w 217148"/>
                <a:gd name="connsiteY66" fmla="*/ 91144 h 91143"/>
                <a:gd name="connsiteX67" fmla="*/ 174302 w 217148"/>
                <a:gd name="connsiteY67" fmla="*/ 91144 h 91143"/>
                <a:gd name="connsiteX68" fmla="*/ 163527 w 217148"/>
                <a:gd name="connsiteY68" fmla="*/ 88482 h 91143"/>
                <a:gd name="connsiteX69" fmla="*/ 134054 w 217148"/>
                <a:gd name="connsiteY69" fmla="*/ 85820 h 91143"/>
                <a:gd name="connsiteX70" fmla="*/ 131392 w 217148"/>
                <a:gd name="connsiteY70" fmla="*/ 85820 h 91143"/>
                <a:gd name="connsiteX71" fmla="*/ 128667 w 217148"/>
                <a:gd name="connsiteY71" fmla="*/ 85820 h 91143"/>
                <a:gd name="connsiteX72" fmla="*/ 126005 w 217148"/>
                <a:gd name="connsiteY72" fmla="*/ 85820 h 91143"/>
                <a:gd name="connsiteX73" fmla="*/ 123343 w 217148"/>
                <a:gd name="connsiteY73" fmla="*/ 85820 h 91143"/>
                <a:gd name="connsiteX74" fmla="*/ 117955 w 217148"/>
                <a:gd name="connsiteY74" fmla="*/ 85820 h 91143"/>
                <a:gd name="connsiteX75" fmla="*/ 107243 w 217148"/>
                <a:gd name="connsiteY75" fmla="*/ 88482 h 91143"/>
                <a:gd name="connsiteX76" fmla="*/ 104581 w 217148"/>
                <a:gd name="connsiteY76" fmla="*/ 88482 h 91143"/>
                <a:gd name="connsiteX77" fmla="*/ 101856 w 217148"/>
                <a:gd name="connsiteY77" fmla="*/ 88482 h 91143"/>
                <a:gd name="connsiteX78" fmla="*/ 99194 w 217148"/>
                <a:gd name="connsiteY78" fmla="*/ 88482 h 91143"/>
                <a:gd name="connsiteX79" fmla="*/ 96532 w 217148"/>
                <a:gd name="connsiteY79" fmla="*/ 88482 h 91143"/>
                <a:gd name="connsiteX80" fmla="*/ 93870 w 217148"/>
                <a:gd name="connsiteY80" fmla="*/ 88482 h 91143"/>
                <a:gd name="connsiteX81" fmla="*/ 72383 w 217148"/>
                <a:gd name="connsiteY81" fmla="*/ 88482 h 91143"/>
                <a:gd name="connsiteX82" fmla="*/ 69721 w 217148"/>
                <a:gd name="connsiteY82" fmla="*/ 88482 h 91143"/>
                <a:gd name="connsiteX83" fmla="*/ 66995 w 217148"/>
                <a:gd name="connsiteY83" fmla="*/ 88482 h 91143"/>
                <a:gd name="connsiteX84" fmla="*/ 64333 w 217148"/>
                <a:gd name="connsiteY84" fmla="*/ 88482 h 91143"/>
                <a:gd name="connsiteX85" fmla="*/ 61671 w 217148"/>
                <a:gd name="connsiteY85" fmla="*/ 88482 h 91143"/>
                <a:gd name="connsiteX86" fmla="*/ 59009 w 217148"/>
                <a:gd name="connsiteY86" fmla="*/ 91144 h 91143"/>
                <a:gd name="connsiteX87" fmla="*/ 56284 w 217148"/>
                <a:gd name="connsiteY87" fmla="*/ 91144 h 91143"/>
                <a:gd name="connsiteX88" fmla="*/ 53622 w 217148"/>
                <a:gd name="connsiteY88" fmla="*/ 91144 h 91143"/>
                <a:gd name="connsiteX89" fmla="*/ 50960 w 217148"/>
                <a:gd name="connsiteY89" fmla="*/ 91144 h 91143"/>
                <a:gd name="connsiteX90" fmla="*/ 26811 w 217148"/>
                <a:gd name="connsiteY90" fmla="*/ 83095 h 91143"/>
                <a:gd name="connsiteX91" fmla="*/ 24149 w 217148"/>
                <a:gd name="connsiteY91" fmla="*/ 80433 h 91143"/>
                <a:gd name="connsiteX92" fmla="*/ 21423 w 217148"/>
                <a:gd name="connsiteY92" fmla="*/ 80433 h 91143"/>
                <a:gd name="connsiteX93" fmla="*/ 18761 w 217148"/>
                <a:gd name="connsiteY93" fmla="*/ 77770 h 91143"/>
                <a:gd name="connsiteX94" fmla="*/ 16099 w 217148"/>
                <a:gd name="connsiteY94" fmla="*/ 77770 h 91143"/>
                <a:gd name="connsiteX95" fmla="*/ 13374 w 217148"/>
                <a:gd name="connsiteY95" fmla="*/ 77770 h 91143"/>
                <a:gd name="connsiteX96" fmla="*/ 10712 w 217148"/>
                <a:gd name="connsiteY96" fmla="*/ 77770 h 91143"/>
                <a:gd name="connsiteX97" fmla="*/ 8050 w 217148"/>
                <a:gd name="connsiteY97" fmla="*/ 75045 h 91143"/>
                <a:gd name="connsiteX98" fmla="*/ 5387 w 217148"/>
                <a:gd name="connsiteY98" fmla="*/ 75045 h 91143"/>
                <a:gd name="connsiteX99" fmla="*/ 5387 w 217148"/>
                <a:gd name="connsiteY99" fmla="*/ 72383 h 91143"/>
                <a:gd name="connsiteX100" fmla="*/ 2662 w 217148"/>
                <a:gd name="connsiteY100" fmla="*/ 72383 h 91143"/>
                <a:gd name="connsiteX101" fmla="*/ 2662 w 217148"/>
                <a:gd name="connsiteY101" fmla="*/ 69721 h 91143"/>
                <a:gd name="connsiteX102" fmla="*/ 0 w 217148"/>
                <a:gd name="connsiteY102" fmla="*/ 69721 h 91143"/>
                <a:gd name="connsiteX103" fmla="*/ 0 w 217148"/>
                <a:gd name="connsiteY103" fmla="*/ 64333 h 91143"/>
                <a:gd name="connsiteX104" fmla="*/ 0 w 217148"/>
                <a:gd name="connsiteY104" fmla="*/ 64333 h 91143"/>
                <a:gd name="connsiteX105" fmla="*/ 0 w 217148"/>
                <a:gd name="connsiteY105" fmla="*/ 64333 h 9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7148" h="91143">
                  <a:moveTo>
                    <a:pt x="0" y="64333"/>
                  </a:moveTo>
                  <a:lnTo>
                    <a:pt x="40185" y="72383"/>
                  </a:lnTo>
                  <a:lnTo>
                    <a:pt x="42910" y="45572"/>
                  </a:lnTo>
                  <a:lnTo>
                    <a:pt x="32198" y="24149"/>
                  </a:lnTo>
                  <a:lnTo>
                    <a:pt x="21423" y="18761"/>
                  </a:lnTo>
                  <a:lnTo>
                    <a:pt x="69721" y="8049"/>
                  </a:lnTo>
                  <a:lnTo>
                    <a:pt x="80432" y="21423"/>
                  </a:lnTo>
                  <a:lnTo>
                    <a:pt x="83095" y="21423"/>
                  </a:lnTo>
                  <a:lnTo>
                    <a:pt x="85820" y="21423"/>
                  </a:lnTo>
                  <a:lnTo>
                    <a:pt x="88482" y="21423"/>
                  </a:lnTo>
                  <a:lnTo>
                    <a:pt x="91144" y="18761"/>
                  </a:lnTo>
                  <a:lnTo>
                    <a:pt x="93870" y="18761"/>
                  </a:lnTo>
                  <a:lnTo>
                    <a:pt x="96532" y="18761"/>
                  </a:lnTo>
                  <a:lnTo>
                    <a:pt x="99194" y="18761"/>
                  </a:lnTo>
                  <a:lnTo>
                    <a:pt x="101856" y="21423"/>
                  </a:lnTo>
                  <a:lnTo>
                    <a:pt x="104581" y="21423"/>
                  </a:lnTo>
                  <a:lnTo>
                    <a:pt x="104581" y="24149"/>
                  </a:lnTo>
                  <a:lnTo>
                    <a:pt x="107243" y="24149"/>
                  </a:lnTo>
                  <a:lnTo>
                    <a:pt x="109905" y="26811"/>
                  </a:lnTo>
                  <a:lnTo>
                    <a:pt x="112631" y="26811"/>
                  </a:lnTo>
                  <a:lnTo>
                    <a:pt x="115293" y="26811"/>
                  </a:lnTo>
                  <a:lnTo>
                    <a:pt x="117955" y="26811"/>
                  </a:lnTo>
                  <a:lnTo>
                    <a:pt x="123343" y="29473"/>
                  </a:lnTo>
                  <a:lnTo>
                    <a:pt x="126005" y="29473"/>
                  </a:lnTo>
                  <a:lnTo>
                    <a:pt x="126005" y="26811"/>
                  </a:lnTo>
                  <a:lnTo>
                    <a:pt x="126005" y="24149"/>
                  </a:lnTo>
                  <a:lnTo>
                    <a:pt x="128667" y="24149"/>
                  </a:lnTo>
                  <a:lnTo>
                    <a:pt x="131392" y="21423"/>
                  </a:lnTo>
                  <a:lnTo>
                    <a:pt x="128667" y="21423"/>
                  </a:lnTo>
                  <a:lnTo>
                    <a:pt x="128667" y="18761"/>
                  </a:lnTo>
                  <a:lnTo>
                    <a:pt x="126005" y="18761"/>
                  </a:lnTo>
                  <a:lnTo>
                    <a:pt x="128667" y="16099"/>
                  </a:lnTo>
                  <a:lnTo>
                    <a:pt x="128667" y="13374"/>
                  </a:lnTo>
                  <a:lnTo>
                    <a:pt x="158203" y="16099"/>
                  </a:lnTo>
                  <a:lnTo>
                    <a:pt x="166253" y="0"/>
                  </a:lnTo>
                  <a:lnTo>
                    <a:pt x="217149" y="2662"/>
                  </a:lnTo>
                  <a:lnTo>
                    <a:pt x="217149" y="5324"/>
                  </a:lnTo>
                  <a:lnTo>
                    <a:pt x="217149" y="8049"/>
                  </a:lnTo>
                  <a:lnTo>
                    <a:pt x="214487" y="13374"/>
                  </a:lnTo>
                  <a:lnTo>
                    <a:pt x="214487" y="18761"/>
                  </a:lnTo>
                  <a:lnTo>
                    <a:pt x="214487" y="24149"/>
                  </a:lnTo>
                  <a:lnTo>
                    <a:pt x="214487" y="26811"/>
                  </a:lnTo>
                  <a:lnTo>
                    <a:pt x="211825" y="29473"/>
                  </a:lnTo>
                  <a:lnTo>
                    <a:pt x="211825" y="32198"/>
                  </a:lnTo>
                  <a:lnTo>
                    <a:pt x="211825" y="37522"/>
                  </a:lnTo>
                  <a:lnTo>
                    <a:pt x="211825" y="48234"/>
                  </a:lnTo>
                  <a:lnTo>
                    <a:pt x="211825" y="50959"/>
                  </a:lnTo>
                  <a:lnTo>
                    <a:pt x="209163" y="53621"/>
                  </a:lnTo>
                  <a:lnTo>
                    <a:pt x="206437" y="56283"/>
                  </a:lnTo>
                  <a:lnTo>
                    <a:pt x="203775" y="56283"/>
                  </a:lnTo>
                  <a:lnTo>
                    <a:pt x="203775" y="59009"/>
                  </a:lnTo>
                  <a:lnTo>
                    <a:pt x="201113" y="59009"/>
                  </a:lnTo>
                  <a:lnTo>
                    <a:pt x="201113" y="61671"/>
                  </a:lnTo>
                  <a:lnTo>
                    <a:pt x="201113" y="64333"/>
                  </a:lnTo>
                  <a:lnTo>
                    <a:pt x="201113" y="66995"/>
                  </a:lnTo>
                  <a:lnTo>
                    <a:pt x="198388" y="69721"/>
                  </a:lnTo>
                  <a:lnTo>
                    <a:pt x="198388" y="75045"/>
                  </a:lnTo>
                  <a:lnTo>
                    <a:pt x="195725" y="77770"/>
                  </a:lnTo>
                  <a:lnTo>
                    <a:pt x="195725" y="80433"/>
                  </a:lnTo>
                  <a:lnTo>
                    <a:pt x="193063" y="85820"/>
                  </a:lnTo>
                  <a:lnTo>
                    <a:pt x="193063" y="88482"/>
                  </a:lnTo>
                  <a:lnTo>
                    <a:pt x="190338" y="91144"/>
                  </a:lnTo>
                  <a:lnTo>
                    <a:pt x="187676" y="91144"/>
                  </a:lnTo>
                  <a:lnTo>
                    <a:pt x="185014" y="91144"/>
                  </a:lnTo>
                  <a:lnTo>
                    <a:pt x="182288" y="91144"/>
                  </a:lnTo>
                  <a:lnTo>
                    <a:pt x="179626" y="91144"/>
                  </a:lnTo>
                  <a:lnTo>
                    <a:pt x="176964" y="91144"/>
                  </a:lnTo>
                  <a:lnTo>
                    <a:pt x="174302" y="91144"/>
                  </a:lnTo>
                  <a:lnTo>
                    <a:pt x="163527" y="88482"/>
                  </a:lnTo>
                  <a:lnTo>
                    <a:pt x="134054" y="85820"/>
                  </a:lnTo>
                  <a:lnTo>
                    <a:pt x="131392" y="85820"/>
                  </a:lnTo>
                  <a:lnTo>
                    <a:pt x="128667" y="85820"/>
                  </a:lnTo>
                  <a:lnTo>
                    <a:pt x="126005" y="85820"/>
                  </a:lnTo>
                  <a:lnTo>
                    <a:pt x="123343" y="85820"/>
                  </a:lnTo>
                  <a:lnTo>
                    <a:pt x="117955" y="85820"/>
                  </a:lnTo>
                  <a:lnTo>
                    <a:pt x="107243" y="88482"/>
                  </a:lnTo>
                  <a:lnTo>
                    <a:pt x="104581" y="88482"/>
                  </a:lnTo>
                  <a:lnTo>
                    <a:pt x="101856" y="88482"/>
                  </a:lnTo>
                  <a:lnTo>
                    <a:pt x="99194" y="88482"/>
                  </a:lnTo>
                  <a:lnTo>
                    <a:pt x="96532" y="88482"/>
                  </a:lnTo>
                  <a:lnTo>
                    <a:pt x="93870" y="88482"/>
                  </a:lnTo>
                  <a:lnTo>
                    <a:pt x="72383" y="88482"/>
                  </a:lnTo>
                  <a:lnTo>
                    <a:pt x="69721" y="88482"/>
                  </a:lnTo>
                  <a:lnTo>
                    <a:pt x="66995" y="88482"/>
                  </a:lnTo>
                  <a:lnTo>
                    <a:pt x="64333" y="88482"/>
                  </a:lnTo>
                  <a:lnTo>
                    <a:pt x="61671" y="88482"/>
                  </a:lnTo>
                  <a:lnTo>
                    <a:pt x="59009" y="91144"/>
                  </a:lnTo>
                  <a:lnTo>
                    <a:pt x="56284" y="91144"/>
                  </a:lnTo>
                  <a:lnTo>
                    <a:pt x="53622" y="91144"/>
                  </a:lnTo>
                  <a:lnTo>
                    <a:pt x="50960" y="91144"/>
                  </a:lnTo>
                  <a:lnTo>
                    <a:pt x="26811" y="83095"/>
                  </a:lnTo>
                  <a:lnTo>
                    <a:pt x="24149" y="80433"/>
                  </a:lnTo>
                  <a:lnTo>
                    <a:pt x="21423" y="80433"/>
                  </a:lnTo>
                  <a:lnTo>
                    <a:pt x="18761" y="77770"/>
                  </a:lnTo>
                  <a:lnTo>
                    <a:pt x="16099" y="77770"/>
                  </a:lnTo>
                  <a:lnTo>
                    <a:pt x="13374" y="77770"/>
                  </a:lnTo>
                  <a:lnTo>
                    <a:pt x="10712" y="77770"/>
                  </a:lnTo>
                  <a:lnTo>
                    <a:pt x="8050" y="75045"/>
                  </a:lnTo>
                  <a:lnTo>
                    <a:pt x="5387" y="75045"/>
                  </a:lnTo>
                  <a:lnTo>
                    <a:pt x="5387" y="72383"/>
                  </a:lnTo>
                  <a:lnTo>
                    <a:pt x="2662" y="72383"/>
                  </a:lnTo>
                  <a:lnTo>
                    <a:pt x="2662" y="69721"/>
                  </a:lnTo>
                  <a:lnTo>
                    <a:pt x="0" y="69721"/>
                  </a:lnTo>
                  <a:lnTo>
                    <a:pt x="0" y="64333"/>
                  </a:lnTo>
                  <a:lnTo>
                    <a:pt x="0" y="64333"/>
                  </a:lnTo>
                  <a:lnTo>
                    <a:pt x="0" y="6433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6" name="Freeform: Shape 85">
              <a:extLst>
                <a:ext uri="{FF2B5EF4-FFF2-40B4-BE49-F238E27FC236}">
                  <a16:creationId xmlns:a16="http://schemas.microsoft.com/office/drawing/2014/main" id="{0999A355-D5B2-76B7-32DD-DA1AD9938B9B}"/>
                </a:ext>
              </a:extLst>
            </p:cNvPr>
            <p:cNvSpPr/>
            <p:nvPr/>
          </p:nvSpPr>
          <p:spPr>
            <a:xfrm>
              <a:off x="2266612" y="3918884"/>
              <a:ext cx="214486" cy="101919"/>
            </a:xfrm>
            <a:custGeom>
              <a:avLst/>
              <a:gdLst>
                <a:gd name="connsiteX0" fmla="*/ 206437 w 214486"/>
                <a:gd name="connsiteY0" fmla="*/ 61672 h 101919"/>
                <a:gd name="connsiteX1" fmla="*/ 139442 w 214486"/>
                <a:gd name="connsiteY1" fmla="*/ 67059 h 101919"/>
                <a:gd name="connsiteX2" fmla="*/ 131392 w 214486"/>
                <a:gd name="connsiteY2" fmla="*/ 91144 h 101919"/>
                <a:gd name="connsiteX3" fmla="*/ 117955 w 214486"/>
                <a:gd name="connsiteY3" fmla="*/ 77771 h 101919"/>
                <a:gd name="connsiteX4" fmla="*/ 115293 w 214486"/>
                <a:gd name="connsiteY4" fmla="*/ 77771 h 101919"/>
                <a:gd name="connsiteX5" fmla="*/ 115293 w 214486"/>
                <a:gd name="connsiteY5" fmla="*/ 80433 h 101919"/>
                <a:gd name="connsiteX6" fmla="*/ 112631 w 214486"/>
                <a:gd name="connsiteY6" fmla="*/ 80433 h 101919"/>
                <a:gd name="connsiteX7" fmla="*/ 109969 w 214486"/>
                <a:gd name="connsiteY7" fmla="*/ 83158 h 101919"/>
                <a:gd name="connsiteX8" fmla="*/ 109969 w 214486"/>
                <a:gd name="connsiteY8" fmla="*/ 85820 h 101919"/>
                <a:gd name="connsiteX9" fmla="*/ 107243 w 214486"/>
                <a:gd name="connsiteY9" fmla="*/ 85820 h 101919"/>
                <a:gd name="connsiteX10" fmla="*/ 107243 w 214486"/>
                <a:gd name="connsiteY10" fmla="*/ 83158 h 101919"/>
                <a:gd name="connsiteX11" fmla="*/ 107243 w 214486"/>
                <a:gd name="connsiteY11" fmla="*/ 80433 h 101919"/>
                <a:gd name="connsiteX12" fmla="*/ 107243 w 214486"/>
                <a:gd name="connsiteY12" fmla="*/ 77771 h 101919"/>
                <a:gd name="connsiteX13" fmla="*/ 107243 w 214486"/>
                <a:gd name="connsiteY13" fmla="*/ 75109 h 101919"/>
                <a:gd name="connsiteX14" fmla="*/ 107243 w 214486"/>
                <a:gd name="connsiteY14" fmla="*/ 72383 h 101919"/>
                <a:gd name="connsiteX15" fmla="*/ 104581 w 214486"/>
                <a:gd name="connsiteY15" fmla="*/ 72383 h 101919"/>
                <a:gd name="connsiteX16" fmla="*/ 104581 w 214486"/>
                <a:gd name="connsiteY16" fmla="*/ 69721 h 101919"/>
                <a:gd name="connsiteX17" fmla="*/ 104581 w 214486"/>
                <a:gd name="connsiteY17" fmla="*/ 67059 h 101919"/>
                <a:gd name="connsiteX18" fmla="*/ 107243 w 214486"/>
                <a:gd name="connsiteY18" fmla="*/ 67059 h 101919"/>
                <a:gd name="connsiteX19" fmla="*/ 104581 w 214486"/>
                <a:gd name="connsiteY19" fmla="*/ 67059 h 101919"/>
                <a:gd name="connsiteX20" fmla="*/ 104581 w 214486"/>
                <a:gd name="connsiteY20" fmla="*/ 64334 h 101919"/>
                <a:gd name="connsiteX21" fmla="*/ 104581 w 214486"/>
                <a:gd name="connsiteY21" fmla="*/ 61672 h 101919"/>
                <a:gd name="connsiteX22" fmla="*/ 101919 w 214486"/>
                <a:gd name="connsiteY22" fmla="*/ 61672 h 101919"/>
                <a:gd name="connsiteX23" fmla="*/ 101919 w 214486"/>
                <a:gd name="connsiteY23" fmla="*/ 64334 h 101919"/>
                <a:gd name="connsiteX24" fmla="*/ 101919 w 214486"/>
                <a:gd name="connsiteY24" fmla="*/ 67059 h 101919"/>
                <a:gd name="connsiteX25" fmla="*/ 101919 w 214486"/>
                <a:gd name="connsiteY25" fmla="*/ 69721 h 101919"/>
                <a:gd name="connsiteX26" fmla="*/ 101919 w 214486"/>
                <a:gd name="connsiteY26" fmla="*/ 72383 h 101919"/>
                <a:gd name="connsiteX27" fmla="*/ 101919 w 214486"/>
                <a:gd name="connsiteY27" fmla="*/ 75109 h 101919"/>
                <a:gd name="connsiteX28" fmla="*/ 101919 w 214486"/>
                <a:gd name="connsiteY28" fmla="*/ 77771 h 101919"/>
                <a:gd name="connsiteX29" fmla="*/ 99194 w 214486"/>
                <a:gd name="connsiteY29" fmla="*/ 77771 h 101919"/>
                <a:gd name="connsiteX30" fmla="*/ 99194 w 214486"/>
                <a:gd name="connsiteY30" fmla="*/ 80433 h 101919"/>
                <a:gd name="connsiteX31" fmla="*/ 99194 w 214486"/>
                <a:gd name="connsiteY31" fmla="*/ 83158 h 101919"/>
                <a:gd name="connsiteX32" fmla="*/ 96532 w 214486"/>
                <a:gd name="connsiteY32" fmla="*/ 83158 h 101919"/>
                <a:gd name="connsiteX33" fmla="*/ 93870 w 214486"/>
                <a:gd name="connsiteY33" fmla="*/ 83158 h 101919"/>
                <a:gd name="connsiteX34" fmla="*/ 93870 w 214486"/>
                <a:gd name="connsiteY34" fmla="*/ 85820 h 101919"/>
                <a:gd name="connsiteX35" fmla="*/ 91144 w 214486"/>
                <a:gd name="connsiteY35" fmla="*/ 85820 h 101919"/>
                <a:gd name="connsiteX36" fmla="*/ 88482 w 214486"/>
                <a:gd name="connsiteY36" fmla="*/ 85820 h 101919"/>
                <a:gd name="connsiteX37" fmla="*/ 85820 w 214486"/>
                <a:gd name="connsiteY37" fmla="*/ 85820 h 101919"/>
                <a:gd name="connsiteX38" fmla="*/ 83158 w 214486"/>
                <a:gd name="connsiteY38" fmla="*/ 88482 h 101919"/>
                <a:gd name="connsiteX39" fmla="*/ 80433 w 214486"/>
                <a:gd name="connsiteY39" fmla="*/ 91144 h 101919"/>
                <a:gd name="connsiteX40" fmla="*/ 80433 w 214486"/>
                <a:gd name="connsiteY40" fmla="*/ 93870 h 101919"/>
                <a:gd name="connsiteX41" fmla="*/ 77771 w 214486"/>
                <a:gd name="connsiteY41" fmla="*/ 96532 h 101919"/>
                <a:gd name="connsiteX42" fmla="*/ 75108 w 214486"/>
                <a:gd name="connsiteY42" fmla="*/ 96532 h 101919"/>
                <a:gd name="connsiteX43" fmla="*/ 75108 w 214486"/>
                <a:gd name="connsiteY43" fmla="*/ 99194 h 101919"/>
                <a:gd name="connsiteX44" fmla="*/ 72383 w 214486"/>
                <a:gd name="connsiteY44" fmla="*/ 99194 h 101919"/>
                <a:gd name="connsiteX45" fmla="*/ 72383 w 214486"/>
                <a:gd name="connsiteY45" fmla="*/ 101919 h 101919"/>
                <a:gd name="connsiteX46" fmla="*/ 72383 w 214486"/>
                <a:gd name="connsiteY46" fmla="*/ 99194 h 101919"/>
                <a:gd name="connsiteX47" fmla="*/ 72383 w 214486"/>
                <a:gd name="connsiteY47" fmla="*/ 96532 h 101919"/>
                <a:gd name="connsiteX48" fmla="*/ 72383 w 214486"/>
                <a:gd name="connsiteY48" fmla="*/ 91144 h 101919"/>
                <a:gd name="connsiteX49" fmla="*/ 72383 w 214486"/>
                <a:gd name="connsiteY49" fmla="*/ 88482 h 101919"/>
                <a:gd name="connsiteX50" fmla="*/ 72383 w 214486"/>
                <a:gd name="connsiteY50" fmla="*/ 85820 h 101919"/>
                <a:gd name="connsiteX51" fmla="*/ 72383 w 214486"/>
                <a:gd name="connsiteY51" fmla="*/ 83158 h 101919"/>
                <a:gd name="connsiteX52" fmla="*/ 69721 w 214486"/>
                <a:gd name="connsiteY52" fmla="*/ 80433 h 101919"/>
                <a:gd name="connsiteX53" fmla="*/ 69721 w 214486"/>
                <a:gd name="connsiteY53" fmla="*/ 77771 h 101919"/>
                <a:gd name="connsiteX54" fmla="*/ 69721 w 214486"/>
                <a:gd name="connsiteY54" fmla="*/ 75109 h 101919"/>
                <a:gd name="connsiteX55" fmla="*/ 67059 w 214486"/>
                <a:gd name="connsiteY55" fmla="*/ 75109 h 101919"/>
                <a:gd name="connsiteX56" fmla="*/ 67059 w 214486"/>
                <a:gd name="connsiteY56" fmla="*/ 72383 h 101919"/>
                <a:gd name="connsiteX57" fmla="*/ 64333 w 214486"/>
                <a:gd name="connsiteY57" fmla="*/ 69721 h 101919"/>
                <a:gd name="connsiteX58" fmla="*/ 61671 w 214486"/>
                <a:gd name="connsiteY58" fmla="*/ 67059 h 101919"/>
                <a:gd name="connsiteX59" fmla="*/ 59009 w 214486"/>
                <a:gd name="connsiteY59" fmla="*/ 67059 h 101919"/>
                <a:gd name="connsiteX60" fmla="*/ 56347 w 214486"/>
                <a:gd name="connsiteY60" fmla="*/ 67059 h 101919"/>
                <a:gd name="connsiteX61" fmla="*/ 26811 w 214486"/>
                <a:gd name="connsiteY61" fmla="*/ 69721 h 101919"/>
                <a:gd name="connsiteX62" fmla="*/ 24149 w 214486"/>
                <a:gd name="connsiteY62" fmla="*/ 69721 h 101919"/>
                <a:gd name="connsiteX63" fmla="*/ 21487 w 214486"/>
                <a:gd name="connsiteY63" fmla="*/ 69721 h 101919"/>
                <a:gd name="connsiteX64" fmla="*/ 21487 w 214486"/>
                <a:gd name="connsiteY64" fmla="*/ 67059 h 101919"/>
                <a:gd name="connsiteX65" fmla="*/ 18761 w 214486"/>
                <a:gd name="connsiteY65" fmla="*/ 67059 h 101919"/>
                <a:gd name="connsiteX66" fmla="*/ 16099 w 214486"/>
                <a:gd name="connsiteY66" fmla="*/ 67059 h 101919"/>
                <a:gd name="connsiteX67" fmla="*/ 16099 w 214486"/>
                <a:gd name="connsiteY67" fmla="*/ 64334 h 101919"/>
                <a:gd name="connsiteX68" fmla="*/ 13437 w 214486"/>
                <a:gd name="connsiteY68" fmla="*/ 64334 h 101919"/>
                <a:gd name="connsiteX69" fmla="*/ 13437 w 214486"/>
                <a:gd name="connsiteY69" fmla="*/ 61672 h 101919"/>
                <a:gd name="connsiteX70" fmla="*/ 10712 w 214486"/>
                <a:gd name="connsiteY70" fmla="*/ 61672 h 101919"/>
                <a:gd name="connsiteX71" fmla="*/ 8050 w 214486"/>
                <a:gd name="connsiteY71" fmla="*/ 59009 h 101919"/>
                <a:gd name="connsiteX72" fmla="*/ 10712 w 214486"/>
                <a:gd name="connsiteY72" fmla="*/ 56347 h 101919"/>
                <a:gd name="connsiteX73" fmla="*/ 10712 w 214486"/>
                <a:gd name="connsiteY73" fmla="*/ 53622 h 101919"/>
                <a:gd name="connsiteX74" fmla="*/ 8050 w 214486"/>
                <a:gd name="connsiteY74" fmla="*/ 50960 h 101919"/>
                <a:gd name="connsiteX75" fmla="*/ 8050 w 214486"/>
                <a:gd name="connsiteY75" fmla="*/ 48298 h 101919"/>
                <a:gd name="connsiteX76" fmla="*/ 8050 w 214486"/>
                <a:gd name="connsiteY76" fmla="*/ 45572 h 101919"/>
                <a:gd name="connsiteX77" fmla="*/ 8050 w 214486"/>
                <a:gd name="connsiteY77" fmla="*/ 42910 h 101919"/>
                <a:gd name="connsiteX78" fmla="*/ 8050 w 214486"/>
                <a:gd name="connsiteY78" fmla="*/ 40248 h 101919"/>
                <a:gd name="connsiteX79" fmla="*/ 5388 w 214486"/>
                <a:gd name="connsiteY79" fmla="*/ 37523 h 101919"/>
                <a:gd name="connsiteX80" fmla="*/ 5388 w 214486"/>
                <a:gd name="connsiteY80" fmla="*/ 34860 h 101919"/>
                <a:gd name="connsiteX81" fmla="*/ 8050 w 214486"/>
                <a:gd name="connsiteY81" fmla="*/ 34860 h 101919"/>
                <a:gd name="connsiteX82" fmla="*/ 8050 w 214486"/>
                <a:gd name="connsiteY82" fmla="*/ 32198 h 101919"/>
                <a:gd name="connsiteX83" fmla="*/ 5388 w 214486"/>
                <a:gd name="connsiteY83" fmla="*/ 32198 h 101919"/>
                <a:gd name="connsiteX84" fmla="*/ 2662 w 214486"/>
                <a:gd name="connsiteY84" fmla="*/ 32198 h 101919"/>
                <a:gd name="connsiteX85" fmla="*/ 0 w 214486"/>
                <a:gd name="connsiteY85" fmla="*/ 32198 h 101919"/>
                <a:gd name="connsiteX86" fmla="*/ 0 w 214486"/>
                <a:gd name="connsiteY86" fmla="*/ 29473 h 101919"/>
                <a:gd name="connsiteX87" fmla="*/ 2662 w 214486"/>
                <a:gd name="connsiteY87" fmla="*/ 26811 h 101919"/>
                <a:gd name="connsiteX88" fmla="*/ 2662 w 214486"/>
                <a:gd name="connsiteY88" fmla="*/ 24149 h 101919"/>
                <a:gd name="connsiteX89" fmla="*/ 5388 w 214486"/>
                <a:gd name="connsiteY89" fmla="*/ 21487 h 101919"/>
                <a:gd name="connsiteX90" fmla="*/ 5388 w 214486"/>
                <a:gd name="connsiteY90" fmla="*/ 18761 h 101919"/>
                <a:gd name="connsiteX91" fmla="*/ 8050 w 214486"/>
                <a:gd name="connsiteY91" fmla="*/ 21487 h 101919"/>
                <a:gd name="connsiteX92" fmla="*/ 10712 w 214486"/>
                <a:gd name="connsiteY92" fmla="*/ 21487 h 101919"/>
                <a:gd name="connsiteX93" fmla="*/ 13437 w 214486"/>
                <a:gd name="connsiteY93" fmla="*/ 24149 h 101919"/>
                <a:gd name="connsiteX94" fmla="*/ 16099 w 214486"/>
                <a:gd name="connsiteY94" fmla="*/ 24149 h 101919"/>
                <a:gd name="connsiteX95" fmla="*/ 21487 w 214486"/>
                <a:gd name="connsiteY95" fmla="*/ 24149 h 101919"/>
                <a:gd name="connsiteX96" fmla="*/ 24149 w 214486"/>
                <a:gd name="connsiteY96" fmla="*/ 26811 h 101919"/>
                <a:gd name="connsiteX97" fmla="*/ 26811 w 214486"/>
                <a:gd name="connsiteY97" fmla="*/ 26811 h 101919"/>
                <a:gd name="connsiteX98" fmla="*/ 29473 w 214486"/>
                <a:gd name="connsiteY98" fmla="*/ 26811 h 101919"/>
                <a:gd name="connsiteX99" fmla="*/ 32198 w 214486"/>
                <a:gd name="connsiteY99" fmla="*/ 26811 h 101919"/>
                <a:gd name="connsiteX100" fmla="*/ 45572 w 214486"/>
                <a:gd name="connsiteY100" fmla="*/ 29473 h 101919"/>
                <a:gd name="connsiteX101" fmla="*/ 50960 w 214486"/>
                <a:gd name="connsiteY101" fmla="*/ 29473 h 101919"/>
                <a:gd name="connsiteX102" fmla="*/ 59009 w 214486"/>
                <a:gd name="connsiteY102" fmla="*/ 29473 h 101919"/>
                <a:gd name="connsiteX103" fmla="*/ 67059 w 214486"/>
                <a:gd name="connsiteY103" fmla="*/ 29473 h 101919"/>
                <a:gd name="connsiteX104" fmla="*/ 69721 w 214486"/>
                <a:gd name="connsiteY104" fmla="*/ 29473 h 101919"/>
                <a:gd name="connsiteX105" fmla="*/ 72383 w 214486"/>
                <a:gd name="connsiteY105" fmla="*/ 29473 h 101919"/>
                <a:gd name="connsiteX106" fmla="*/ 77771 w 214486"/>
                <a:gd name="connsiteY106" fmla="*/ 29473 h 101919"/>
                <a:gd name="connsiteX107" fmla="*/ 80433 w 214486"/>
                <a:gd name="connsiteY107" fmla="*/ 29473 h 101919"/>
                <a:gd name="connsiteX108" fmla="*/ 96532 w 214486"/>
                <a:gd name="connsiteY108" fmla="*/ 29473 h 101919"/>
                <a:gd name="connsiteX109" fmla="*/ 101919 w 214486"/>
                <a:gd name="connsiteY109" fmla="*/ 29473 h 101919"/>
                <a:gd name="connsiteX110" fmla="*/ 107243 w 214486"/>
                <a:gd name="connsiteY110" fmla="*/ 29473 h 101919"/>
                <a:gd name="connsiteX111" fmla="*/ 109969 w 214486"/>
                <a:gd name="connsiteY111" fmla="*/ 29473 h 101919"/>
                <a:gd name="connsiteX112" fmla="*/ 112631 w 214486"/>
                <a:gd name="connsiteY112" fmla="*/ 29473 h 101919"/>
                <a:gd name="connsiteX113" fmla="*/ 115293 w 214486"/>
                <a:gd name="connsiteY113" fmla="*/ 29473 h 101919"/>
                <a:gd name="connsiteX114" fmla="*/ 117955 w 214486"/>
                <a:gd name="connsiteY114" fmla="*/ 29473 h 101919"/>
                <a:gd name="connsiteX115" fmla="*/ 131392 w 214486"/>
                <a:gd name="connsiteY115" fmla="*/ 10712 h 101919"/>
                <a:gd name="connsiteX116" fmla="*/ 158203 w 214486"/>
                <a:gd name="connsiteY116" fmla="*/ 0 h 101919"/>
                <a:gd name="connsiteX117" fmla="*/ 160865 w 214486"/>
                <a:gd name="connsiteY117" fmla="*/ 0 h 101919"/>
                <a:gd name="connsiteX118" fmla="*/ 163591 w 214486"/>
                <a:gd name="connsiteY118" fmla="*/ 0 h 101919"/>
                <a:gd name="connsiteX119" fmla="*/ 166253 w 214486"/>
                <a:gd name="connsiteY119" fmla="*/ 0 h 101919"/>
                <a:gd name="connsiteX120" fmla="*/ 168915 w 214486"/>
                <a:gd name="connsiteY120" fmla="*/ 0 h 101919"/>
                <a:gd name="connsiteX121" fmla="*/ 171640 w 214486"/>
                <a:gd name="connsiteY121" fmla="*/ 0 h 101919"/>
                <a:gd name="connsiteX122" fmla="*/ 174302 w 214486"/>
                <a:gd name="connsiteY122" fmla="*/ 0 h 101919"/>
                <a:gd name="connsiteX123" fmla="*/ 174302 w 214486"/>
                <a:gd name="connsiteY123" fmla="*/ 2662 h 101919"/>
                <a:gd name="connsiteX124" fmla="*/ 176964 w 214486"/>
                <a:gd name="connsiteY124" fmla="*/ 2662 h 101919"/>
                <a:gd name="connsiteX125" fmla="*/ 176964 w 214486"/>
                <a:gd name="connsiteY125" fmla="*/ 5388 h 101919"/>
                <a:gd name="connsiteX126" fmla="*/ 179626 w 214486"/>
                <a:gd name="connsiteY126" fmla="*/ 5388 h 101919"/>
                <a:gd name="connsiteX127" fmla="*/ 182352 w 214486"/>
                <a:gd name="connsiteY127" fmla="*/ 8050 h 101919"/>
                <a:gd name="connsiteX128" fmla="*/ 185014 w 214486"/>
                <a:gd name="connsiteY128" fmla="*/ 8050 h 101919"/>
                <a:gd name="connsiteX129" fmla="*/ 185014 w 214486"/>
                <a:gd name="connsiteY129" fmla="*/ 10712 h 101919"/>
                <a:gd name="connsiteX130" fmla="*/ 187676 w 214486"/>
                <a:gd name="connsiteY130" fmla="*/ 13437 h 101919"/>
                <a:gd name="connsiteX131" fmla="*/ 190401 w 214486"/>
                <a:gd name="connsiteY131" fmla="*/ 16099 h 101919"/>
                <a:gd name="connsiteX132" fmla="*/ 190401 w 214486"/>
                <a:gd name="connsiteY132" fmla="*/ 18761 h 101919"/>
                <a:gd name="connsiteX133" fmla="*/ 193063 w 214486"/>
                <a:gd name="connsiteY133" fmla="*/ 18761 h 101919"/>
                <a:gd name="connsiteX134" fmla="*/ 193063 w 214486"/>
                <a:gd name="connsiteY134" fmla="*/ 21487 h 101919"/>
                <a:gd name="connsiteX135" fmla="*/ 193063 w 214486"/>
                <a:gd name="connsiteY135" fmla="*/ 24149 h 101919"/>
                <a:gd name="connsiteX136" fmla="*/ 195726 w 214486"/>
                <a:gd name="connsiteY136" fmla="*/ 24149 h 101919"/>
                <a:gd name="connsiteX137" fmla="*/ 195726 w 214486"/>
                <a:gd name="connsiteY137" fmla="*/ 26811 h 101919"/>
                <a:gd name="connsiteX138" fmla="*/ 198451 w 214486"/>
                <a:gd name="connsiteY138" fmla="*/ 29473 h 101919"/>
                <a:gd name="connsiteX139" fmla="*/ 198451 w 214486"/>
                <a:gd name="connsiteY139" fmla="*/ 32198 h 101919"/>
                <a:gd name="connsiteX140" fmla="*/ 201113 w 214486"/>
                <a:gd name="connsiteY140" fmla="*/ 34860 h 101919"/>
                <a:gd name="connsiteX141" fmla="*/ 203775 w 214486"/>
                <a:gd name="connsiteY141" fmla="*/ 37523 h 101919"/>
                <a:gd name="connsiteX142" fmla="*/ 203775 w 214486"/>
                <a:gd name="connsiteY142" fmla="*/ 40248 h 101919"/>
                <a:gd name="connsiteX143" fmla="*/ 206437 w 214486"/>
                <a:gd name="connsiteY143" fmla="*/ 42910 h 101919"/>
                <a:gd name="connsiteX144" fmla="*/ 206437 w 214486"/>
                <a:gd name="connsiteY144" fmla="*/ 45572 h 101919"/>
                <a:gd name="connsiteX145" fmla="*/ 209163 w 214486"/>
                <a:gd name="connsiteY145" fmla="*/ 48298 h 101919"/>
                <a:gd name="connsiteX146" fmla="*/ 211825 w 214486"/>
                <a:gd name="connsiteY146" fmla="*/ 50960 h 101919"/>
                <a:gd name="connsiteX147" fmla="*/ 211825 w 214486"/>
                <a:gd name="connsiteY147" fmla="*/ 53622 h 101919"/>
                <a:gd name="connsiteX148" fmla="*/ 214487 w 214486"/>
                <a:gd name="connsiteY148" fmla="*/ 53622 h 101919"/>
                <a:gd name="connsiteX149" fmla="*/ 209163 w 214486"/>
                <a:gd name="connsiteY149" fmla="*/ 59009 h 101919"/>
                <a:gd name="connsiteX150" fmla="*/ 206437 w 214486"/>
                <a:gd name="connsiteY150" fmla="*/ 61672 h 101919"/>
                <a:gd name="connsiteX151" fmla="*/ 206437 w 214486"/>
                <a:gd name="connsiteY151" fmla="*/ 61672 h 101919"/>
                <a:gd name="connsiteX152" fmla="*/ 206437 w 214486"/>
                <a:gd name="connsiteY152" fmla="*/ 61672 h 10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214486" h="101919">
                  <a:moveTo>
                    <a:pt x="206437" y="61672"/>
                  </a:moveTo>
                  <a:lnTo>
                    <a:pt x="139442" y="67059"/>
                  </a:lnTo>
                  <a:lnTo>
                    <a:pt x="131392" y="91144"/>
                  </a:lnTo>
                  <a:lnTo>
                    <a:pt x="117955" y="77771"/>
                  </a:lnTo>
                  <a:lnTo>
                    <a:pt x="115293" y="77771"/>
                  </a:lnTo>
                  <a:lnTo>
                    <a:pt x="115293" y="80433"/>
                  </a:lnTo>
                  <a:lnTo>
                    <a:pt x="112631" y="80433"/>
                  </a:lnTo>
                  <a:lnTo>
                    <a:pt x="109969" y="83158"/>
                  </a:lnTo>
                  <a:lnTo>
                    <a:pt x="109969" y="85820"/>
                  </a:lnTo>
                  <a:lnTo>
                    <a:pt x="107243" y="85820"/>
                  </a:lnTo>
                  <a:lnTo>
                    <a:pt x="107243" y="83158"/>
                  </a:lnTo>
                  <a:lnTo>
                    <a:pt x="107243" y="80433"/>
                  </a:lnTo>
                  <a:lnTo>
                    <a:pt x="107243" y="77771"/>
                  </a:lnTo>
                  <a:lnTo>
                    <a:pt x="107243" y="75109"/>
                  </a:lnTo>
                  <a:lnTo>
                    <a:pt x="107243" y="72383"/>
                  </a:lnTo>
                  <a:lnTo>
                    <a:pt x="104581" y="72383"/>
                  </a:lnTo>
                  <a:lnTo>
                    <a:pt x="104581" y="69721"/>
                  </a:lnTo>
                  <a:lnTo>
                    <a:pt x="104581" y="67059"/>
                  </a:lnTo>
                  <a:lnTo>
                    <a:pt x="107243" y="67059"/>
                  </a:lnTo>
                  <a:lnTo>
                    <a:pt x="104581" y="67059"/>
                  </a:lnTo>
                  <a:lnTo>
                    <a:pt x="104581" y="64334"/>
                  </a:lnTo>
                  <a:lnTo>
                    <a:pt x="104581" y="61672"/>
                  </a:lnTo>
                  <a:lnTo>
                    <a:pt x="101919" y="61672"/>
                  </a:lnTo>
                  <a:lnTo>
                    <a:pt x="101919" y="64334"/>
                  </a:lnTo>
                  <a:lnTo>
                    <a:pt x="101919" y="67059"/>
                  </a:lnTo>
                  <a:lnTo>
                    <a:pt x="101919" y="69721"/>
                  </a:lnTo>
                  <a:lnTo>
                    <a:pt x="101919" y="72383"/>
                  </a:lnTo>
                  <a:lnTo>
                    <a:pt x="101919" y="75109"/>
                  </a:lnTo>
                  <a:lnTo>
                    <a:pt x="101919" y="77771"/>
                  </a:lnTo>
                  <a:lnTo>
                    <a:pt x="99194" y="77771"/>
                  </a:lnTo>
                  <a:lnTo>
                    <a:pt x="99194" y="80433"/>
                  </a:lnTo>
                  <a:lnTo>
                    <a:pt x="99194" y="83158"/>
                  </a:lnTo>
                  <a:lnTo>
                    <a:pt x="96532" y="83158"/>
                  </a:lnTo>
                  <a:lnTo>
                    <a:pt x="93870" y="83158"/>
                  </a:lnTo>
                  <a:lnTo>
                    <a:pt x="93870" y="85820"/>
                  </a:lnTo>
                  <a:lnTo>
                    <a:pt x="91144" y="85820"/>
                  </a:lnTo>
                  <a:lnTo>
                    <a:pt x="88482" y="85820"/>
                  </a:lnTo>
                  <a:lnTo>
                    <a:pt x="85820" y="85820"/>
                  </a:lnTo>
                  <a:lnTo>
                    <a:pt x="83158" y="88482"/>
                  </a:lnTo>
                  <a:lnTo>
                    <a:pt x="80433" y="91144"/>
                  </a:lnTo>
                  <a:lnTo>
                    <a:pt x="80433" y="93870"/>
                  </a:lnTo>
                  <a:lnTo>
                    <a:pt x="77771" y="96532"/>
                  </a:lnTo>
                  <a:lnTo>
                    <a:pt x="75108" y="96532"/>
                  </a:lnTo>
                  <a:lnTo>
                    <a:pt x="75108" y="99194"/>
                  </a:lnTo>
                  <a:lnTo>
                    <a:pt x="72383" y="99194"/>
                  </a:lnTo>
                  <a:lnTo>
                    <a:pt x="72383" y="101919"/>
                  </a:lnTo>
                  <a:lnTo>
                    <a:pt x="72383" y="99194"/>
                  </a:lnTo>
                  <a:lnTo>
                    <a:pt x="72383" y="96532"/>
                  </a:lnTo>
                  <a:lnTo>
                    <a:pt x="72383" y="91144"/>
                  </a:lnTo>
                  <a:lnTo>
                    <a:pt x="72383" y="88482"/>
                  </a:lnTo>
                  <a:lnTo>
                    <a:pt x="72383" y="85820"/>
                  </a:lnTo>
                  <a:lnTo>
                    <a:pt x="72383" y="83158"/>
                  </a:lnTo>
                  <a:lnTo>
                    <a:pt x="69721" y="80433"/>
                  </a:lnTo>
                  <a:lnTo>
                    <a:pt x="69721" y="77771"/>
                  </a:lnTo>
                  <a:lnTo>
                    <a:pt x="69721" y="75109"/>
                  </a:lnTo>
                  <a:lnTo>
                    <a:pt x="67059" y="75109"/>
                  </a:lnTo>
                  <a:lnTo>
                    <a:pt x="67059" y="72383"/>
                  </a:lnTo>
                  <a:lnTo>
                    <a:pt x="64333" y="69721"/>
                  </a:lnTo>
                  <a:lnTo>
                    <a:pt x="61671" y="67059"/>
                  </a:lnTo>
                  <a:lnTo>
                    <a:pt x="59009" y="67059"/>
                  </a:lnTo>
                  <a:lnTo>
                    <a:pt x="56347" y="67059"/>
                  </a:lnTo>
                  <a:lnTo>
                    <a:pt x="26811" y="69721"/>
                  </a:lnTo>
                  <a:lnTo>
                    <a:pt x="24149" y="69721"/>
                  </a:lnTo>
                  <a:lnTo>
                    <a:pt x="21487" y="69721"/>
                  </a:lnTo>
                  <a:lnTo>
                    <a:pt x="21487" y="67059"/>
                  </a:lnTo>
                  <a:lnTo>
                    <a:pt x="18761" y="67059"/>
                  </a:lnTo>
                  <a:lnTo>
                    <a:pt x="16099" y="67059"/>
                  </a:lnTo>
                  <a:lnTo>
                    <a:pt x="16099" y="64334"/>
                  </a:lnTo>
                  <a:lnTo>
                    <a:pt x="13437" y="64334"/>
                  </a:lnTo>
                  <a:lnTo>
                    <a:pt x="13437" y="61672"/>
                  </a:lnTo>
                  <a:lnTo>
                    <a:pt x="10712" y="61672"/>
                  </a:lnTo>
                  <a:lnTo>
                    <a:pt x="8050" y="59009"/>
                  </a:lnTo>
                  <a:lnTo>
                    <a:pt x="10712" y="56347"/>
                  </a:lnTo>
                  <a:lnTo>
                    <a:pt x="10712" y="53622"/>
                  </a:lnTo>
                  <a:lnTo>
                    <a:pt x="8050" y="50960"/>
                  </a:lnTo>
                  <a:lnTo>
                    <a:pt x="8050" y="48298"/>
                  </a:lnTo>
                  <a:lnTo>
                    <a:pt x="8050" y="45572"/>
                  </a:lnTo>
                  <a:lnTo>
                    <a:pt x="8050" y="42910"/>
                  </a:lnTo>
                  <a:lnTo>
                    <a:pt x="8050" y="40248"/>
                  </a:lnTo>
                  <a:lnTo>
                    <a:pt x="5388" y="37523"/>
                  </a:lnTo>
                  <a:lnTo>
                    <a:pt x="5388" y="34860"/>
                  </a:lnTo>
                  <a:lnTo>
                    <a:pt x="8050" y="34860"/>
                  </a:lnTo>
                  <a:lnTo>
                    <a:pt x="8050" y="32198"/>
                  </a:lnTo>
                  <a:lnTo>
                    <a:pt x="5388" y="32198"/>
                  </a:lnTo>
                  <a:lnTo>
                    <a:pt x="2662" y="32198"/>
                  </a:lnTo>
                  <a:lnTo>
                    <a:pt x="0" y="32198"/>
                  </a:lnTo>
                  <a:lnTo>
                    <a:pt x="0" y="29473"/>
                  </a:lnTo>
                  <a:lnTo>
                    <a:pt x="2662" y="26811"/>
                  </a:lnTo>
                  <a:lnTo>
                    <a:pt x="2662" y="24149"/>
                  </a:lnTo>
                  <a:lnTo>
                    <a:pt x="5388" y="21487"/>
                  </a:lnTo>
                  <a:lnTo>
                    <a:pt x="5388" y="18761"/>
                  </a:lnTo>
                  <a:lnTo>
                    <a:pt x="8050" y="21487"/>
                  </a:lnTo>
                  <a:lnTo>
                    <a:pt x="10712" y="21487"/>
                  </a:lnTo>
                  <a:lnTo>
                    <a:pt x="13437" y="24149"/>
                  </a:lnTo>
                  <a:lnTo>
                    <a:pt x="16099" y="24149"/>
                  </a:lnTo>
                  <a:lnTo>
                    <a:pt x="21487" y="24149"/>
                  </a:lnTo>
                  <a:lnTo>
                    <a:pt x="24149" y="26811"/>
                  </a:lnTo>
                  <a:lnTo>
                    <a:pt x="26811" y="26811"/>
                  </a:lnTo>
                  <a:lnTo>
                    <a:pt x="29473" y="26811"/>
                  </a:lnTo>
                  <a:lnTo>
                    <a:pt x="32198" y="26811"/>
                  </a:lnTo>
                  <a:lnTo>
                    <a:pt x="45572" y="29473"/>
                  </a:lnTo>
                  <a:lnTo>
                    <a:pt x="50960" y="29473"/>
                  </a:lnTo>
                  <a:lnTo>
                    <a:pt x="59009" y="29473"/>
                  </a:lnTo>
                  <a:lnTo>
                    <a:pt x="67059" y="29473"/>
                  </a:lnTo>
                  <a:lnTo>
                    <a:pt x="69721" y="29473"/>
                  </a:lnTo>
                  <a:lnTo>
                    <a:pt x="72383" y="29473"/>
                  </a:lnTo>
                  <a:lnTo>
                    <a:pt x="77771" y="29473"/>
                  </a:lnTo>
                  <a:lnTo>
                    <a:pt x="80433" y="29473"/>
                  </a:lnTo>
                  <a:lnTo>
                    <a:pt x="96532" y="29473"/>
                  </a:lnTo>
                  <a:lnTo>
                    <a:pt x="101919" y="29473"/>
                  </a:lnTo>
                  <a:lnTo>
                    <a:pt x="107243" y="29473"/>
                  </a:lnTo>
                  <a:lnTo>
                    <a:pt x="109969" y="29473"/>
                  </a:lnTo>
                  <a:lnTo>
                    <a:pt x="112631" y="29473"/>
                  </a:lnTo>
                  <a:lnTo>
                    <a:pt x="115293" y="29473"/>
                  </a:lnTo>
                  <a:lnTo>
                    <a:pt x="117955" y="29473"/>
                  </a:lnTo>
                  <a:lnTo>
                    <a:pt x="131392" y="10712"/>
                  </a:lnTo>
                  <a:lnTo>
                    <a:pt x="158203" y="0"/>
                  </a:lnTo>
                  <a:lnTo>
                    <a:pt x="160865" y="0"/>
                  </a:lnTo>
                  <a:lnTo>
                    <a:pt x="163591" y="0"/>
                  </a:lnTo>
                  <a:lnTo>
                    <a:pt x="166253" y="0"/>
                  </a:lnTo>
                  <a:lnTo>
                    <a:pt x="168915" y="0"/>
                  </a:lnTo>
                  <a:lnTo>
                    <a:pt x="171640" y="0"/>
                  </a:lnTo>
                  <a:lnTo>
                    <a:pt x="174302" y="0"/>
                  </a:lnTo>
                  <a:lnTo>
                    <a:pt x="174302" y="2662"/>
                  </a:lnTo>
                  <a:lnTo>
                    <a:pt x="176964" y="2662"/>
                  </a:lnTo>
                  <a:lnTo>
                    <a:pt x="176964" y="5388"/>
                  </a:lnTo>
                  <a:lnTo>
                    <a:pt x="179626" y="5388"/>
                  </a:lnTo>
                  <a:lnTo>
                    <a:pt x="182352" y="8050"/>
                  </a:lnTo>
                  <a:lnTo>
                    <a:pt x="185014" y="8050"/>
                  </a:lnTo>
                  <a:lnTo>
                    <a:pt x="185014" y="10712"/>
                  </a:lnTo>
                  <a:lnTo>
                    <a:pt x="187676" y="13437"/>
                  </a:lnTo>
                  <a:lnTo>
                    <a:pt x="190401" y="16099"/>
                  </a:lnTo>
                  <a:lnTo>
                    <a:pt x="190401" y="18761"/>
                  </a:lnTo>
                  <a:lnTo>
                    <a:pt x="193063" y="18761"/>
                  </a:lnTo>
                  <a:lnTo>
                    <a:pt x="193063" y="21487"/>
                  </a:lnTo>
                  <a:lnTo>
                    <a:pt x="193063" y="24149"/>
                  </a:lnTo>
                  <a:lnTo>
                    <a:pt x="195726" y="24149"/>
                  </a:lnTo>
                  <a:lnTo>
                    <a:pt x="195726" y="26811"/>
                  </a:lnTo>
                  <a:lnTo>
                    <a:pt x="198451" y="29473"/>
                  </a:lnTo>
                  <a:lnTo>
                    <a:pt x="198451" y="32198"/>
                  </a:lnTo>
                  <a:lnTo>
                    <a:pt x="201113" y="34860"/>
                  </a:lnTo>
                  <a:lnTo>
                    <a:pt x="203775" y="37523"/>
                  </a:lnTo>
                  <a:lnTo>
                    <a:pt x="203775" y="40248"/>
                  </a:lnTo>
                  <a:lnTo>
                    <a:pt x="206437" y="42910"/>
                  </a:lnTo>
                  <a:lnTo>
                    <a:pt x="206437" y="45572"/>
                  </a:lnTo>
                  <a:lnTo>
                    <a:pt x="209163" y="48298"/>
                  </a:lnTo>
                  <a:lnTo>
                    <a:pt x="211825" y="50960"/>
                  </a:lnTo>
                  <a:lnTo>
                    <a:pt x="211825" y="53622"/>
                  </a:lnTo>
                  <a:lnTo>
                    <a:pt x="214487" y="53622"/>
                  </a:lnTo>
                  <a:lnTo>
                    <a:pt x="209163" y="59009"/>
                  </a:lnTo>
                  <a:lnTo>
                    <a:pt x="206437" y="61672"/>
                  </a:lnTo>
                  <a:lnTo>
                    <a:pt x="206437" y="61672"/>
                  </a:lnTo>
                  <a:lnTo>
                    <a:pt x="206437" y="6167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7" name="Freeform: Shape 86">
              <a:extLst>
                <a:ext uri="{FF2B5EF4-FFF2-40B4-BE49-F238E27FC236}">
                  <a16:creationId xmlns:a16="http://schemas.microsoft.com/office/drawing/2014/main" id="{804F9955-F238-04E3-039E-E42FA9847EF4}"/>
                </a:ext>
              </a:extLst>
            </p:cNvPr>
            <p:cNvSpPr/>
            <p:nvPr/>
          </p:nvSpPr>
          <p:spPr>
            <a:xfrm>
              <a:off x="1912683" y="3460374"/>
              <a:ext cx="278883" cy="286932"/>
            </a:xfrm>
            <a:custGeom>
              <a:avLst/>
              <a:gdLst>
                <a:gd name="connsiteX0" fmla="*/ 174302 w 278883"/>
                <a:gd name="connsiteY0" fmla="*/ 278884 h 286932"/>
                <a:gd name="connsiteX1" fmla="*/ 174302 w 278883"/>
                <a:gd name="connsiteY1" fmla="*/ 276222 h 286932"/>
                <a:gd name="connsiteX2" fmla="*/ 171640 w 278883"/>
                <a:gd name="connsiteY2" fmla="*/ 273496 h 286932"/>
                <a:gd name="connsiteX3" fmla="*/ 171640 w 278883"/>
                <a:gd name="connsiteY3" fmla="*/ 270834 h 286932"/>
                <a:gd name="connsiteX4" fmla="*/ 168915 w 278883"/>
                <a:gd name="connsiteY4" fmla="*/ 268172 h 286932"/>
                <a:gd name="connsiteX5" fmla="*/ 168915 w 278883"/>
                <a:gd name="connsiteY5" fmla="*/ 265446 h 286932"/>
                <a:gd name="connsiteX6" fmla="*/ 166253 w 278883"/>
                <a:gd name="connsiteY6" fmla="*/ 265446 h 286932"/>
                <a:gd name="connsiteX7" fmla="*/ 163591 w 278883"/>
                <a:gd name="connsiteY7" fmla="*/ 262784 h 286932"/>
                <a:gd name="connsiteX8" fmla="*/ 163591 w 278883"/>
                <a:gd name="connsiteY8" fmla="*/ 260122 h 286932"/>
                <a:gd name="connsiteX9" fmla="*/ 160865 w 278883"/>
                <a:gd name="connsiteY9" fmla="*/ 260122 h 286932"/>
                <a:gd name="connsiteX10" fmla="*/ 158203 w 278883"/>
                <a:gd name="connsiteY10" fmla="*/ 260122 h 286932"/>
                <a:gd name="connsiteX11" fmla="*/ 155541 w 278883"/>
                <a:gd name="connsiteY11" fmla="*/ 257397 h 286932"/>
                <a:gd name="connsiteX12" fmla="*/ 152815 w 278883"/>
                <a:gd name="connsiteY12" fmla="*/ 254735 h 286932"/>
                <a:gd name="connsiteX13" fmla="*/ 150153 w 278883"/>
                <a:gd name="connsiteY13" fmla="*/ 252072 h 286932"/>
                <a:gd name="connsiteX14" fmla="*/ 147491 w 278883"/>
                <a:gd name="connsiteY14" fmla="*/ 252072 h 286932"/>
                <a:gd name="connsiteX15" fmla="*/ 144829 w 278883"/>
                <a:gd name="connsiteY15" fmla="*/ 252072 h 286932"/>
                <a:gd name="connsiteX16" fmla="*/ 142104 w 278883"/>
                <a:gd name="connsiteY16" fmla="*/ 249410 h 286932"/>
                <a:gd name="connsiteX17" fmla="*/ 139442 w 278883"/>
                <a:gd name="connsiteY17" fmla="*/ 246685 h 286932"/>
                <a:gd name="connsiteX18" fmla="*/ 139442 w 278883"/>
                <a:gd name="connsiteY18" fmla="*/ 244023 h 286932"/>
                <a:gd name="connsiteX19" fmla="*/ 139442 w 278883"/>
                <a:gd name="connsiteY19" fmla="*/ 241361 h 286932"/>
                <a:gd name="connsiteX20" fmla="*/ 139442 w 278883"/>
                <a:gd name="connsiteY20" fmla="*/ 238635 h 286932"/>
                <a:gd name="connsiteX21" fmla="*/ 139442 w 278883"/>
                <a:gd name="connsiteY21" fmla="*/ 235973 h 286932"/>
                <a:gd name="connsiteX22" fmla="*/ 136780 w 278883"/>
                <a:gd name="connsiteY22" fmla="*/ 235973 h 286932"/>
                <a:gd name="connsiteX23" fmla="*/ 128730 w 278883"/>
                <a:gd name="connsiteY23" fmla="*/ 235973 h 286932"/>
                <a:gd name="connsiteX24" fmla="*/ 126005 w 278883"/>
                <a:gd name="connsiteY24" fmla="*/ 235973 h 286932"/>
                <a:gd name="connsiteX25" fmla="*/ 123343 w 278883"/>
                <a:gd name="connsiteY25" fmla="*/ 235973 h 286932"/>
                <a:gd name="connsiteX26" fmla="*/ 120681 w 278883"/>
                <a:gd name="connsiteY26" fmla="*/ 233311 h 286932"/>
                <a:gd name="connsiteX27" fmla="*/ 118018 w 278883"/>
                <a:gd name="connsiteY27" fmla="*/ 233311 h 286932"/>
                <a:gd name="connsiteX28" fmla="*/ 88482 w 278883"/>
                <a:gd name="connsiteY28" fmla="*/ 166253 h 286932"/>
                <a:gd name="connsiteX29" fmla="*/ 64333 w 278883"/>
                <a:gd name="connsiteY29" fmla="*/ 166253 h 286932"/>
                <a:gd name="connsiteX30" fmla="*/ 32198 w 278883"/>
                <a:gd name="connsiteY30" fmla="*/ 193063 h 286932"/>
                <a:gd name="connsiteX31" fmla="*/ 32198 w 278883"/>
                <a:gd name="connsiteY31" fmla="*/ 190401 h 286932"/>
                <a:gd name="connsiteX32" fmla="*/ 29536 w 278883"/>
                <a:gd name="connsiteY32" fmla="*/ 190401 h 286932"/>
                <a:gd name="connsiteX33" fmla="*/ 29536 w 278883"/>
                <a:gd name="connsiteY33" fmla="*/ 187739 h 286932"/>
                <a:gd name="connsiteX34" fmla="*/ 29536 w 278883"/>
                <a:gd name="connsiteY34" fmla="*/ 185014 h 286932"/>
                <a:gd name="connsiteX35" fmla="*/ 26811 w 278883"/>
                <a:gd name="connsiteY35" fmla="*/ 182352 h 286932"/>
                <a:gd name="connsiteX36" fmla="*/ 26811 w 278883"/>
                <a:gd name="connsiteY36" fmla="*/ 179690 h 286932"/>
                <a:gd name="connsiteX37" fmla="*/ 24149 w 278883"/>
                <a:gd name="connsiteY37" fmla="*/ 176964 h 286932"/>
                <a:gd name="connsiteX38" fmla="*/ 21487 w 278883"/>
                <a:gd name="connsiteY38" fmla="*/ 176964 h 286932"/>
                <a:gd name="connsiteX39" fmla="*/ 18761 w 278883"/>
                <a:gd name="connsiteY39" fmla="*/ 176964 h 286932"/>
                <a:gd name="connsiteX40" fmla="*/ 16099 w 278883"/>
                <a:gd name="connsiteY40" fmla="*/ 174302 h 286932"/>
                <a:gd name="connsiteX41" fmla="*/ 16099 w 278883"/>
                <a:gd name="connsiteY41" fmla="*/ 171640 h 286932"/>
                <a:gd name="connsiteX42" fmla="*/ 13437 w 278883"/>
                <a:gd name="connsiteY42" fmla="*/ 171640 h 286932"/>
                <a:gd name="connsiteX43" fmla="*/ 10712 w 278883"/>
                <a:gd name="connsiteY43" fmla="*/ 171640 h 286932"/>
                <a:gd name="connsiteX44" fmla="*/ 8050 w 278883"/>
                <a:gd name="connsiteY44" fmla="*/ 171640 h 286932"/>
                <a:gd name="connsiteX45" fmla="*/ 5388 w 278883"/>
                <a:gd name="connsiteY45" fmla="*/ 171640 h 286932"/>
                <a:gd name="connsiteX46" fmla="*/ 5388 w 278883"/>
                <a:gd name="connsiteY46" fmla="*/ 168914 h 286932"/>
                <a:gd name="connsiteX47" fmla="*/ 5388 w 278883"/>
                <a:gd name="connsiteY47" fmla="*/ 166253 h 286932"/>
                <a:gd name="connsiteX48" fmla="*/ 8050 w 278883"/>
                <a:gd name="connsiteY48" fmla="*/ 163591 h 286932"/>
                <a:gd name="connsiteX49" fmla="*/ 8050 w 278883"/>
                <a:gd name="connsiteY49" fmla="*/ 160865 h 286932"/>
                <a:gd name="connsiteX50" fmla="*/ 10712 w 278883"/>
                <a:gd name="connsiteY50" fmla="*/ 160865 h 286932"/>
                <a:gd name="connsiteX51" fmla="*/ 10712 w 278883"/>
                <a:gd name="connsiteY51" fmla="*/ 158203 h 286932"/>
                <a:gd name="connsiteX52" fmla="*/ 13437 w 278883"/>
                <a:gd name="connsiteY52" fmla="*/ 158203 h 286932"/>
                <a:gd name="connsiteX53" fmla="*/ 16099 w 278883"/>
                <a:gd name="connsiteY53" fmla="*/ 155541 h 286932"/>
                <a:gd name="connsiteX54" fmla="*/ 18761 w 278883"/>
                <a:gd name="connsiteY54" fmla="*/ 152879 h 286932"/>
                <a:gd name="connsiteX55" fmla="*/ 21487 w 278883"/>
                <a:gd name="connsiteY55" fmla="*/ 152879 h 286932"/>
                <a:gd name="connsiteX56" fmla="*/ 21487 w 278883"/>
                <a:gd name="connsiteY56" fmla="*/ 150153 h 286932"/>
                <a:gd name="connsiteX57" fmla="*/ 24149 w 278883"/>
                <a:gd name="connsiteY57" fmla="*/ 150153 h 286932"/>
                <a:gd name="connsiteX58" fmla="*/ 26811 w 278883"/>
                <a:gd name="connsiteY58" fmla="*/ 150153 h 286932"/>
                <a:gd name="connsiteX59" fmla="*/ 29536 w 278883"/>
                <a:gd name="connsiteY59" fmla="*/ 150153 h 286932"/>
                <a:gd name="connsiteX60" fmla="*/ 32198 w 278883"/>
                <a:gd name="connsiteY60" fmla="*/ 147491 h 286932"/>
                <a:gd name="connsiteX61" fmla="*/ 34860 w 278883"/>
                <a:gd name="connsiteY61" fmla="*/ 147491 h 286932"/>
                <a:gd name="connsiteX62" fmla="*/ 34860 w 278883"/>
                <a:gd name="connsiteY62" fmla="*/ 144829 h 286932"/>
                <a:gd name="connsiteX63" fmla="*/ 32198 w 278883"/>
                <a:gd name="connsiteY63" fmla="*/ 144829 h 286932"/>
                <a:gd name="connsiteX64" fmla="*/ 32198 w 278883"/>
                <a:gd name="connsiteY64" fmla="*/ 142104 h 286932"/>
                <a:gd name="connsiteX65" fmla="*/ 29536 w 278883"/>
                <a:gd name="connsiteY65" fmla="*/ 139442 h 286932"/>
                <a:gd name="connsiteX66" fmla="*/ 26811 w 278883"/>
                <a:gd name="connsiteY66" fmla="*/ 136780 h 286932"/>
                <a:gd name="connsiteX67" fmla="*/ 26811 w 278883"/>
                <a:gd name="connsiteY67" fmla="*/ 134054 h 286932"/>
                <a:gd name="connsiteX68" fmla="*/ 24149 w 278883"/>
                <a:gd name="connsiteY68" fmla="*/ 134054 h 286932"/>
                <a:gd name="connsiteX69" fmla="*/ 24149 w 278883"/>
                <a:gd name="connsiteY69" fmla="*/ 131392 h 286932"/>
                <a:gd name="connsiteX70" fmla="*/ 24149 w 278883"/>
                <a:gd name="connsiteY70" fmla="*/ 128730 h 286932"/>
                <a:gd name="connsiteX71" fmla="*/ 21487 w 278883"/>
                <a:gd name="connsiteY71" fmla="*/ 126068 h 286932"/>
                <a:gd name="connsiteX72" fmla="*/ 21487 w 278883"/>
                <a:gd name="connsiteY72" fmla="*/ 123342 h 286932"/>
                <a:gd name="connsiteX73" fmla="*/ 21487 w 278883"/>
                <a:gd name="connsiteY73" fmla="*/ 120680 h 286932"/>
                <a:gd name="connsiteX74" fmla="*/ 18761 w 278883"/>
                <a:gd name="connsiteY74" fmla="*/ 120680 h 286932"/>
                <a:gd name="connsiteX75" fmla="*/ 18761 w 278883"/>
                <a:gd name="connsiteY75" fmla="*/ 118018 h 286932"/>
                <a:gd name="connsiteX76" fmla="*/ 16099 w 278883"/>
                <a:gd name="connsiteY76" fmla="*/ 115293 h 286932"/>
                <a:gd name="connsiteX77" fmla="*/ 16099 w 278883"/>
                <a:gd name="connsiteY77" fmla="*/ 112631 h 286932"/>
                <a:gd name="connsiteX78" fmla="*/ 13437 w 278883"/>
                <a:gd name="connsiteY78" fmla="*/ 109969 h 286932"/>
                <a:gd name="connsiteX79" fmla="*/ 13437 w 278883"/>
                <a:gd name="connsiteY79" fmla="*/ 107243 h 286932"/>
                <a:gd name="connsiteX80" fmla="*/ 16099 w 278883"/>
                <a:gd name="connsiteY80" fmla="*/ 107243 h 286932"/>
                <a:gd name="connsiteX81" fmla="*/ 16099 w 278883"/>
                <a:gd name="connsiteY81" fmla="*/ 104581 h 286932"/>
                <a:gd name="connsiteX82" fmla="*/ 16099 w 278883"/>
                <a:gd name="connsiteY82" fmla="*/ 101919 h 286932"/>
                <a:gd name="connsiteX83" fmla="*/ 16099 w 278883"/>
                <a:gd name="connsiteY83" fmla="*/ 99257 h 286932"/>
                <a:gd name="connsiteX84" fmla="*/ 16099 w 278883"/>
                <a:gd name="connsiteY84" fmla="*/ 96532 h 286932"/>
                <a:gd name="connsiteX85" fmla="*/ 18761 w 278883"/>
                <a:gd name="connsiteY85" fmla="*/ 91208 h 286932"/>
                <a:gd name="connsiteX86" fmla="*/ 18761 w 278883"/>
                <a:gd name="connsiteY86" fmla="*/ 88482 h 286932"/>
                <a:gd name="connsiteX87" fmla="*/ 18761 w 278883"/>
                <a:gd name="connsiteY87" fmla="*/ 85820 h 286932"/>
                <a:gd name="connsiteX88" fmla="*/ 18761 w 278883"/>
                <a:gd name="connsiteY88" fmla="*/ 83158 h 286932"/>
                <a:gd name="connsiteX89" fmla="*/ 16099 w 278883"/>
                <a:gd name="connsiteY89" fmla="*/ 83158 h 286932"/>
                <a:gd name="connsiteX90" fmla="*/ 16099 w 278883"/>
                <a:gd name="connsiteY90" fmla="*/ 80433 h 286932"/>
                <a:gd name="connsiteX91" fmla="*/ 16099 w 278883"/>
                <a:gd name="connsiteY91" fmla="*/ 77770 h 286932"/>
                <a:gd name="connsiteX92" fmla="*/ 13437 w 278883"/>
                <a:gd name="connsiteY92" fmla="*/ 77770 h 286932"/>
                <a:gd name="connsiteX93" fmla="*/ 13437 w 278883"/>
                <a:gd name="connsiteY93" fmla="*/ 75108 h 286932"/>
                <a:gd name="connsiteX94" fmla="*/ 10712 w 278883"/>
                <a:gd name="connsiteY94" fmla="*/ 75108 h 286932"/>
                <a:gd name="connsiteX95" fmla="*/ 10712 w 278883"/>
                <a:gd name="connsiteY95" fmla="*/ 72383 h 286932"/>
                <a:gd name="connsiteX96" fmla="*/ 8050 w 278883"/>
                <a:gd name="connsiteY96" fmla="*/ 72383 h 286932"/>
                <a:gd name="connsiteX97" fmla="*/ 8050 w 278883"/>
                <a:gd name="connsiteY97" fmla="*/ 69721 h 286932"/>
                <a:gd name="connsiteX98" fmla="*/ 5388 w 278883"/>
                <a:gd name="connsiteY98" fmla="*/ 69721 h 286932"/>
                <a:gd name="connsiteX99" fmla="*/ 2725 w 278883"/>
                <a:gd name="connsiteY99" fmla="*/ 67059 h 286932"/>
                <a:gd name="connsiteX100" fmla="*/ 0 w 278883"/>
                <a:gd name="connsiteY100" fmla="*/ 64397 h 286932"/>
                <a:gd name="connsiteX101" fmla="*/ 0 w 278883"/>
                <a:gd name="connsiteY101" fmla="*/ 61671 h 286932"/>
                <a:gd name="connsiteX102" fmla="*/ 2725 w 278883"/>
                <a:gd name="connsiteY102" fmla="*/ 61671 h 286932"/>
                <a:gd name="connsiteX103" fmla="*/ 2725 w 278883"/>
                <a:gd name="connsiteY103" fmla="*/ 59009 h 286932"/>
                <a:gd name="connsiteX104" fmla="*/ 2725 w 278883"/>
                <a:gd name="connsiteY104" fmla="*/ 56347 h 286932"/>
                <a:gd name="connsiteX105" fmla="*/ 2725 w 278883"/>
                <a:gd name="connsiteY105" fmla="*/ 53621 h 286932"/>
                <a:gd name="connsiteX106" fmla="*/ 10712 w 278883"/>
                <a:gd name="connsiteY106" fmla="*/ 29536 h 286932"/>
                <a:gd name="connsiteX107" fmla="*/ 32198 w 278883"/>
                <a:gd name="connsiteY107" fmla="*/ 34860 h 286932"/>
                <a:gd name="connsiteX108" fmla="*/ 59009 w 278883"/>
                <a:gd name="connsiteY108" fmla="*/ 8049 h 286932"/>
                <a:gd name="connsiteX109" fmla="*/ 99194 w 278883"/>
                <a:gd name="connsiteY109" fmla="*/ 8049 h 286932"/>
                <a:gd name="connsiteX110" fmla="*/ 101919 w 278883"/>
                <a:gd name="connsiteY110" fmla="*/ 8049 h 286932"/>
                <a:gd name="connsiteX111" fmla="*/ 104581 w 278883"/>
                <a:gd name="connsiteY111" fmla="*/ 8049 h 286932"/>
                <a:gd name="connsiteX112" fmla="*/ 107243 w 278883"/>
                <a:gd name="connsiteY112" fmla="*/ 10775 h 286932"/>
                <a:gd name="connsiteX113" fmla="*/ 109969 w 278883"/>
                <a:gd name="connsiteY113" fmla="*/ 10775 h 286932"/>
                <a:gd name="connsiteX114" fmla="*/ 109969 w 278883"/>
                <a:gd name="connsiteY114" fmla="*/ 8049 h 286932"/>
                <a:gd name="connsiteX115" fmla="*/ 112631 w 278883"/>
                <a:gd name="connsiteY115" fmla="*/ 8049 h 286932"/>
                <a:gd name="connsiteX116" fmla="*/ 112631 w 278883"/>
                <a:gd name="connsiteY116" fmla="*/ 5387 h 286932"/>
                <a:gd name="connsiteX117" fmla="*/ 115293 w 278883"/>
                <a:gd name="connsiteY117" fmla="*/ 5387 h 286932"/>
                <a:gd name="connsiteX118" fmla="*/ 118018 w 278883"/>
                <a:gd name="connsiteY118" fmla="*/ 2725 h 286932"/>
                <a:gd name="connsiteX119" fmla="*/ 120681 w 278883"/>
                <a:gd name="connsiteY119" fmla="*/ 2725 h 286932"/>
                <a:gd name="connsiteX120" fmla="*/ 123343 w 278883"/>
                <a:gd name="connsiteY120" fmla="*/ 2725 h 286932"/>
                <a:gd name="connsiteX121" fmla="*/ 123343 w 278883"/>
                <a:gd name="connsiteY121" fmla="*/ 0 h 286932"/>
                <a:gd name="connsiteX122" fmla="*/ 126005 w 278883"/>
                <a:gd name="connsiteY122" fmla="*/ 0 h 286932"/>
                <a:gd name="connsiteX123" fmla="*/ 187676 w 278883"/>
                <a:gd name="connsiteY123" fmla="*/ 13437 h 286932"/>
                <a:gd name="connsiteX124" fmla="*/ 190401 w 278883"/>
                <a:gd name="connsiteY124" fmla="*/ 13437 h 286932"/>
                <a:gd name="connsiteX125" fmla="*/ 193063 w 278883"/>
                <a:gd name="connsiteY125" fmla="*/ 13437 h 286932"/>
                <a:gd name="connsiteX126" fmla="*/ 195726 w 278883"/>
                <a:gd name="connsiteY126" fmla="*/ 16099 h 286932"/>
                <a:gd name="connsiteX127" fmla="*/ 198451 w 278883"/>
                <a:gd name="connsiteY127" fmla="*/ 16099 h 286932"/>
                <a:gd name="connsiteX128" fmla="*/ 201113 w 278883"/>
                <a:gd name="connsiteY128" fmla="*/ 16099 h 286932"/>
                <a:gd name="connsiteX129" fmla="*/ 201113 w 278883"/>
                <a:gd name="connsiteY129" fmla="*/ 13437 h 286932"/>
                <a:gd name="connsiteX130" fmla="*/ 203775 w 278883"/>
                <a:gd name="connsiteY130" fmla="*/ 13437 h 286932"/>
                <a:gd name="connsiteX131" fmla="*/ 203775 w 278883"/>
                <a:gd name="connsiteY131" fmla="*/ 10775 h 286932"/>
                <a:gd name="connsiteX132" fmla="*/ 206501 w 278883"/>
                <a:gd name="connsiteY132" fmla="*/ 10775 h 286932"/>
                <a:gd name="connsiteX133" fmla="*/ 209163 w 278883"/>
                <a:gd name="connsiteY133" fmla="*/ 10775 h 286932"/>
                <a:gd name="connsiteX134" fmla="*/ 211825 w 278883"/>
                <a:gd name="connsiteY134" fmla="*/ 13437 h 286932"/>
                <a:gd name="connsiteX135" fmla="*/ 214487 w 278883"/>
                <a:gd name="connsiteY135" fmla="*/ 13437 h 286932"/>
                <a:gd name="connsiteX136" fmla="*/ 217212 w 278883"/>
                <a:gd name="connsiteY136" fmla="*/ 13437 h 286932"/>
                <a:gd name="connsiteX137" fmla="*/ 219874 w 278883"/>
                <a:gd name="connsiteY137" fmla="*/ 16099 h 286932"/>
                <a:gd name="connsiteX138" fmla="*/ 222536 w 278883"/>
                <a:gd name="connsiteY138" fmla="*/ 16099 h 286932"/>
                <a:gd name="connsiteX139" fmla="*/ 225262 w 278883"/>
                <a:gd name="connsiteY139" fmla="*/ 18761 h 286932"/>
                <a:gd name="connsiteX140" fmla="*/ 227924 w 278883"/>
                <a:gd name="connsiteY140" fmla="*/ 18761 h 286932"/>
                <a:gd name="connsiteX141" fmla="*/ 230586 w 278883"/>
                <a:gd name="connsiteY141" fmla="*/ 18761 h 286932"/>
                <a:gd name="connsiteX142" fmla="*/ 233311 w 278883"/>
                <a:gd name="connsiteY142" fmla="*/ 21487 h 286932"/>
                <a:gd name="connsiteX143" fmla="*/ 235974 w 278883"/>
                <a:gd name="connsiteY143" fmla="*/ 21487 h 286932"/>
                <a:gd name="connsiteX144" fmla="*/ 238636 w 278883"/>
                <a:gd name="connsiteY144" fmla="*/ 21487 h 286932"/>
                <a:gd name="connsiteX145" fmla="*/ 260122 w 278883"/>
                <a:gd name="connsiteY145" fmla="*/ 32198 h 286932"/>
                <a:gd name="connsiteX146" fmla="*/ 262784 w 278883"/>
                <a:gd name="connsiteY146" fmla="*/ 34860 h 286932"/>
                <a:gd name="connsiteX147" fmla="*/ 265446 w 278883"/>
                <a:gd name="connsiteY147" fmla="*/ 34860 h 286932"/>
                <a:gd name="connsiteX148" fmla="*/ 268109 w 278883"/>
                <a:gd name="connsiteY148" fmla="*/ 34860 h 286932"/>
                <a:gd name="connsiteX149" fmla="*/ 268109 w 278883"/>
                <a:gd name="connsiteY149" fmla="*/ 37586 h 286932"/>
                <a:gd name="connsiteX150" fmla="*/ 268109 w 278883"/>
                <a:gd name="connsiteY150" fmla="*/ 42910 h 286932"/>
                <a:gd name="connsiteX151" fmla="*/ 268109 w 278883"/>
                <a:gd name="connsiteY151" fmla="*/ 45572 h 286932"/>
                <a:gd name="connsiteX152" fmla="*/ 268109 w 278883"/>
                <a:gd name="connsiteY152" fmla="*/ 48298 h 286932"/>
                <a:gd name="connsiteX153" fmla="*/ 270834 w 278883"/>
                <a:gd name="connsiteY153" fmla="*/ 48298 h 286932"/>
                <a:gd name="connsiteX154" fmla="*/ 270834 w 278883"/>
                <a:gd name="connsiteY154" fmla="*/ 50959 h 286932"/>
                <a:gd name="connsiteX155" fmla="*/ 270834 w 278883"/>
                <a:gd name="connsiteY155" fmla="*/ 53621 h 286932"/>
                <a:gd name="connsiteX156" fmla="*/ 270834 w 278883"/>
                <a:gd name="connsiteY156" fmla="*/ 56347 h 286932"/>
                <a:gd name="connsiteX157" fmla="*/ 270834 w 278883"/>
                <a:gd name="connsiteY157" fmla="*/ 59009 h 286932"/>
                <a:gd name="connsiteX158" fmla="*/ 246685 w 278883"/>
                <a:gd name="connsiteY158" fmla="*/ 80433 h 286932"/>
                <a:gd name="connsiteX159" fmla="*/ 276158 w 278883"/>
                <a:gd name="connsiteY159" fmla="*/ 123342 h 286932"/>
                <a:gd name="connsiteX160" fmla="*/ 276158 w 278883"/>
                <a:gd name="connsiteY160" fmla="*/ 139442 h 286932"/>
                <a:gd name="connsiteX161" fmla="*/ 278884 w 278883"/>
                <a:gd name="connsiteY161" fmla="*/ 150153 h 286932"/>
                <a:gd name="connsiteX162" fmla="*/ 254735 w 278883"/>
                <a:gd name="connsiteY162" fmla="*/ 168914 h 286932"/>
                <a:gd name="connsiteX163" fmla="*/ 241298 w 278883"/>
                <a:gd name="connsiteY163" fmla="*/ 195726 h 286932"/>
                <a:gd name="connsiteX164" fmla="*/ 246685 w 278883"/>
                <a:gd name="connsiteY164" fmla="*/ 211825 h 286932"/>
                <a:gd name="connsiteX165" fmla="*/ 219874 w 278883"/>
                <a:gd name="connsiteY165" fmla="*/ 246685 h 286932"/>
                <a:gd name="connsiteX166" fmla="*/ 206501 w 278883"/>
                <a:gd name="connsiteY166" fmla="*/ 252072 h 286932"/>
                <a:gd name="connsiteX167" fmla="*/ 203775 w 278883"/>
                <a:gd name="connsiteY167" fmla="*/ 262784 h 286932"/>
                <a:gd name="connsiteX168" fmla="*/ 203775 w 278883"/>
                <a:gd name="connsiteY168" fmla="*/ 265446 h 286932"/>
                <a:gd name="connsiteX169" fmla="*/ 203775 w 278883"/>
                <a:gd name="connsiteY169" fmla="*/ 268172 h 286932"/>
                <a:gd name="connsiteX170" fmla="*/ 203775 w 278883"/>
                <a:gd name="connsiteY170" fmla="*/ 273496 h 286932"/>
                <a:gd name="connsiteX171" fmla="*/ 203775 w 278883"/>
                <a:gd name="connsiteY171" fmla="*/ 278884 h 286932"/>
                <a:gd name="connsiteX172" fmla="*/ 203775 w 278883"/>
                <a:gd name="connsiteY172" fmla="*/ 281546 h 286932"/>
                <a:gd name="connsiteX173" fmla="*/ 201113 w 278883"/>
                <a:gd name="connsiteY173" fmla="*/ 284207 h 286932"/>
                <a:gd name="connsiteX174" fmla="*/ 201113 w 278883"/>
                <a:gd name="connsiteY174" fmla="*/ 286933 h 286932"/>
                <a:gd name="connsiteX175" fmla="*/ 190401 w 278883"/>
                <a:gd name="connsiteY175" fmla="*/ 284207 h 286932"/>
                <a:gd name="connsiteX176" fmla="*/ 174302 w 278883"/>
                <a:gd name="connsiteY176" fmla="*/ 278884 h 286932"/>
                <a:gd name="connsiteX177" fmla="*/ 174302 w 278883"/>
                <a:gd name="connsiteY177" fmla="*/ 278884 h 2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78883" h="286932">
                  <a:moveTo>
                    <a:pt x="174302" y="278884"/>
                  </a:moveTo>
                  <a:lnTo>
                    <a:pt x="174302" y="276222"/>
                  </a:lnTo>
                  <a:lnTo>
                    <a:pt x="171640" y="273496"/>
                  </a:lnTo>
                  <a:lnTo>
                    <a:pt x="171640" y="270834"/>
                  </a:lnTo>
                  <a:lnTo>
                    <a:pt x="168915" y="268172"/>
                  </a:lnTo>
                  <a:lnTo>
                    <a:pt x="168915" y="265446"/>
                  </a:lnTo>
                  <a:lnTo>
                    <a:pt x="166253" y="265446"/>
                  </a:lnTo>
                  <a:lnTo>
                    <a:pt x="163591" y="262784"/>
                  </a:lnTo>
                  <a:lnTo>
                    <a:pt x="163591" y="260122"/>
                  </a:lnTo>
                  <a:lnTo>
                    <a:pt x="160865" y="260122"/>
                  </a:lnTo>
                  <a:lnTo>
                    <a:pt x="158203" y="260122"/>
                  </a:lnTo>
                  <a:lnTo>
                    <a:pt x="155541" y="257397"/>
                  </a:lnTo>
                  <a:lnTo>
                    <a:pt x="152815" y="254735"/>
                  </a:lnTo>
                  <a:lnTo>
                    <a:pt x="150153" y="252072"/>
                  </a:lnTo>
                  <a:lnTo>
                    <a:pt x="147491" y="252072"/>
                  </a:lnTo>
                  <a:lnTo>
                    <a:pt x="144829" y="252072"/>
                  </a:lnTo>
                  <a:lnTo>
                    <a:pt x="142104" y="249410"/>
                  </a:lnTo>
                  <a:lnTo>
                    <a:pt x="139442" y="246685"/>
                  </a:lnTo>
                  <a:lnTo>
                    <a:pt x="139442" y="244023"/>
                  </a:lnTo>
                  <a:lnTo>
                    <a:pt x="139442" y="241361"/>
                  </a:lnTo>
                  <a:lnTo>
                    <a:pt x="139442" y="238635"/>
                  </a:lnTo>
                  <a:lnTo>
                    <a:pt x="139442" y="235973"/>
                  </a:lnTo>
                  <a:lnTo>
                    <a:pt x="136780" y="235973"/>
                  </a:lnTo>
                  <a:lnTo>
                    <a:pt x="128730" y="235973"/>
                  </a:lnTo>
                  <a:lnTo>
                    <a:pt x="126005" y="235973"/>
                  </a:lnTo>
                  <a:lnTo>
                    <a:pt x="123343" y="235973"/>
                  </a:lnTo>
                  <a:lnTo>
                    <a:pt x="120681" y="233311"/>
                  </a:lnTo>
                  <a:lnTo>
                    <a:pt x="118018" y="233311"/>
                  </a:lnTo>
                  <a:lnTo>
                    <a:pt x="88482" y="166253"/>
                  </a:lnTo>
                  <a:lnTo>
                    <a:pt x="64333" y="166253"/>
                  </a:lnTo>
                  <a:lnTo>
                    <a:pt x="32198" y="193063"/>
                  </a:lnTo>
                  <a:lnTo>
                    <a:pt x="32198" y="190401"/>
                  </a:lnTo>
                  <a:lnTo>
                    <a:pt x="29536" y="190401"/>
                  </a:lnTo>
                  <a:lnTo>
                    <a:pt x="29536" y="187739"/>
                  </a:lnTo>
                  <a:lnTo>
                    <a:pt x="29536" y="185014"/>
                  </a:lnTo>
                  <a:lnTo>
                    <a:pt x="26811" y="182352"/>
                  </a:lnTo>
                  <a:lnTo>
                    <a:pt x="26811" y="179690"/>
                  </a:lnTo>
                  <a:lnTo>
                    <a:pt x="24149" y="176964"/>
                  </a:lnTo>
                  <a:lnTo>
                    <a:pt x="21487" y="176964"/>
                  </a:lnTo>
                  <a:lnTo>
                    <a:pt x="18761" y="176964"/>
                  </a:lnTo>
                  <a:lnTo>
                    <a:pt x="16099" y="174302"/>
                  </a:lnTo>
                  <a:lnTo>
                    <a:pt x="16099" y="171640"/>
                  </a:lnTo>
                  <a:lnTo>
                    <a:pt x="13437" y="171640"/>
                  </a:lnTo>
                  <a:lnTo>
                    <a:pt x="10712" y="171640"/>
                  </a:lnTo>
                  <a:lnTo>
                    <a:pt x="8050" y="171640"/>
                  </a:lnTo>
                  <a:lnTo>
                    <a:pt x="5388" y="171640"/>
                  </a:lnTo>
                  <a:lnTo>
                    <a:pt x="5388" y="168914"/>
                  </a:lnTo>
                  <a:lnTo>
                    <a:pt x="5388" y="166253"/>
                  </a:lnTo>
                  <a:lnTo>
                    <a:pt x="8050" y="163591"/>
                  </a:lnTo>
                  <a:lnTo>
                    <a:pt x="8050" y="160865"/>
                  </a:lnTo>
                  <a:lnTo>
                    <a:pt x="10712" y="160865"/>
                  </a:lnTo>
                  <a:lnTo>
                    <a:pt x="10712" y="158203"/>
                  </a:lnTo>
                  <a:lnTo>
                    <a:pt x="13437" y="158203"/>
                  </a:lnTo>
                  <a:lnTo>
                    <a:pt x="16099" y="155541"/>
                  </a:lnTo>
                  <a:lnTo>
                    <a:pt x="18761" y="152879"/>
                  </a:lnTo>
                  <a:lnTo>
                    <a:pt x="21487" y="152879"/>
                  </a:lnTo>
                  <a:lnTo>
                    <a:pt x="21487" y="150153"/>
                  </a:lnTo>
                  <a:lnTo>
                    <a:pt x="24149" y="150153"/>
                  </a:lnTo>
                  <a:lnTo>
                    <a:pt x="26811" y="150153"/>
                  </a:lnTo>
                  <a:lnTo>
                    <a:pt x="29536" y="150153"/>
                  </a:lnTo>
                  <a:lnTo>
                    <a:pt x="32198" y="147491"/>
                  </a:lnTo>
                  <a:lnTo>
                    <a:pt x="34860" y="147491"/>
                  </a:lnTo>
                  <a:lnTo>
                    <a:pt x="34860" y="144829"/>
                  </a:lnTo>
                  <a:lnTo>
                    <a:pt x="32198" y="144829"/>
                  </a:lnTo>
                  <a:lnTo>
                    <a:pt x="32198" y="142104"/>
                  </a:lnTo>
                  <a:lnTo>
                    <a:pt x="29536" y="139442"/>
                  </a:lnTo>
                  <a:lnTo>
                    <a:pt x="26811" y="136780"/>
                  </a:lnTo>
                  <a:lnTo>
                    <a:pt x="26811" y="134054"/>
                  </a:lnTo>
                  <a:lnTo>
                    <a:pt x="24149" y="134054"/>
                  </a:lnTo>
                  <a:lnTo>
                    <a:pt x="24149" y="131392"/>
                  </a:lnTo>
                  <a:lnTo>
                    <a:pt x="24149" y="128730"/>
                  </a:lnTo>
                  <a:lnTo>
                    <a:pt x="21487" y="126068"/>
                  </a:lnTo>
                  <a:lnTo>
                    <a:pt x="21487" y="123342"/>
                  </a:lnTo>
                  <a:lnTo>
                    <a:pt x="21487" y="120680"/>
                  </a:lnTo>
                  <a:lnTo>
                    <a:pt x="18761" y="120680"/>
                  </a:lnTo>
                  <a:lnTo>
                    <a:pt x="18761" y="118018"/>
                  </a:lnTo>
                  <a:lnTo>
                    <a:pt x="16099" y="115293"/>
                  </a:lnTo>
                  <a:lnTo>
                    <a:pt x="16099" y="112631"/>
                  </a:lnTo>
                  <a:lnTo>
                    <a:pt x="13437" y="109969"/>
                  </a:lnTo>
                  <a:lnTo>
                    <a:pt x="13437" y="107243"/>
                  </a:lnTo>
                  <a:lnTo>
                    <a:pt x="16099" y="107243"/>
                  </a:lnTo>
                  <a:lnTo>
                    <a:pt x="16099" y="104581"/>
                  </a:lnTo>
                  <a:lnTo>
                    <a:pt x="16099" y="101919"/>
                  </a:lnTo>
                  <a:lnTo>
                    <a:pt x="16099" y="99257"/>
                  </a:lnTo>
                  <a:lnTo>
                    <a:pt x="16099" y="96532"/>
                  </a:lnTo>
                  <a:lnTo>
                    <a:pt x="18761" y="91208"/>
                  </a:lnTo>
                  <a:lnTo>
                    <a:pt x="18761" y="88482"/>
                  </a:lnTo>
                  <a:lnTo>
                    <a:pt x="18761" y="85820"/>
                  </a:lnTo>
                  <a:lnTo>
                    <a:pt x="18761" y="83158"/>
                  </a:lnTo>
                  <a:lnTo>
                    <a:pt x="16099" y="83158"/>
                  </a:lnTo>
                  <a:lnTo>
                    <a:pt x="16099" y="80433"/>
                  </a:lnTo>
                  <a:lnTo>
                    <a:pt x="16099" y="77770"/>
                  </a:lnTo>
                  <a:lnTo>
                    <a:pt x="13437" y="77770"/>
                  </a:lnTo>
                  <a:lnTo>
                    <a:pt x="13437" y="75108"/>
                  </a:lnTo>
                  <a:lnTo>
                    <a:pt x="10712" y="75108"/>
                  </a:lnTo>
                  <a:lnTo>
                    <a:pt x="10712" y="72383"/>
                  </a:lnTo>
                  <a:lnTo>
                    <a:pt x="8050" y="72383"/>
                  </a:lnTo>
                  <a:lnTo>
                    <a:pt x="8050" y="69721"/>
                  </a:lnTo>
                  <a:lnTo>
                    <a:pt x="5388" y="69721"/>
                  </a:lnTo>
                  <a:lnTo>
                    <a:pt x="2725" y="67059"/>
                  </a:lnTo>
                  <a:lnTo>
                    <a:pt x="0" y="64397"/>
                  </a:lnTo>
                  <a:lnTo>
                    <a:pt x="0" y="61671"/>
                  </a:lnTo>
                  <a:lnTo>
                    <a:pt x="2725" y="61671"/>
                  </a:lnTo>
                  <a:lnTo>
                    <a:pt x="2725" y="59009"/>
                  </a:lnTo>
                  <a:lnTo>
                    <a:pt x="2725" y="56347"/>
                  </a:lnTo>
                  <a:lnTo>
                    <a:pt x="2725" y="53621"/>
                  </a:lnTo>
                  <a:lnTo>
                    <a:pt x="10712" y="29536"/>
                  </a:lnTo>
                  <a:lnTo>
                    <a:pt x="32198" y="34860"/>
                  </a:lnTo>
                  <a:lnTo>
                    <a:pt x="59009" y="8049"/>
                  </a:lnTo>
                  <a:lnTo>
                    <a:pt x="99194" y="8049"/>
                  </a:lnTo>
                  <a:lnTo>
                    <a:pt x="101919" y="8049"/>
                  </a:lnTo>
                  <a:lnTo>
                    <a:pt x="104581" y="8049"/>
                  </a:lnTo>
                  <a:lnTo>
                    <a:pt x="107243" y="10775"/>
                  </a:lnTo>
                  <a:lnTo>
                    <a:pt x="109969" y="10775"/>
                  </a:lnTo>
                  <a:lnTo>
                    <a:pt x="109969" y="8049"/>
                  </a:lnTo>
                  <a:lnTo>
                    <a:pt x="112631" y="8049"/>
                  </a:lnTo>
                  <a:lnTo>
                    <a:pt x="112631" y="5387"/>
                  </a:lnTo>
                  <a:lnTo>
                    <a:pt x="115293" y="5387"/>
                  </a:lnTo>
                  <a:lnTo>
                    <a:pt x="118018" y="2725"/>
                  </a:lnTo>
                  <a:lnTo>
                    <a:pt x="120681" y="2725"/>
                  </a:lnTo>
                  <a:lnTo>
                    <a:pt x="123343" y="2725"/>
                  </a:lnTo>
                  <a:lnTo>
                    <a:pt x="123343" y="0"/>
                  </a:lnTo>
                  <a:lnTo>
                    <a:pt x="126005" y="0"/>
                  </a:lnTo>
                  <a:lnTo>
                    <a:pt x="187676" y="13437"/>
                  </a:lnTo>
                  <a:lnTo>
                    <a:pt x="190401" y="13437"/>
                  </a:lnTo>
                  <a:lnTo>
                    <a:pt x="193063" y="13437"/>
                  </a:lnTo>
                  <a:lnTo>
                    <a:pt x="195726" y="16099"/>
                  </a:lnTo>
                  <a:lnTo>
                    <a:pt x="198451" y="16099"/>
                  </a:lnTo>
                  <a:lnTo>
                    <a:pt x="201113" y="16099"/>
                  </a:lnTo>
                  <a:lnTo>
                    <a:pt x="201113" y="13437"/>
                  </a:lnTo>
                  <a:lnTo>
                    <a:pt x="203775" y="13437"/>
                  </a:lnTo>
                  <a:lnTo>
                    <a:pt x="203775" y="10775"/>
                  </a:lnTo>
                  <a:lnTo>
                    <a:pt x="206501" y="10775"/>
                  </a:lnTo>
                  <a:lnTo>
                    <a:pt x="209163" y="10775"/>
                  </a:lnTo>
                  <a:lnTo>
                    <a:pt x="211825" y="13437"/>
                  </a:lnTo>
                  <a:lnTo>
                    <a:pt x="214487" y="13437"/>
                  </a:lnTo>
                  <a:lnTo>
                    <a:pt x="217212" y="13437"/>
                  </a:lnTo>
                  <a:lnTo>
                    <a:pt x="219874" y="16099"/>
                  </a:lnTo>
                  <a:lnTo>
                    <a:pt x="222536" y="16099"/>
                  </a:lnTo>
                  <a:lnTo>
                    <a:pt x="225262" y="18761"/>
                  </a:lnTo>
                  <a:lnTo>
                    <a:pt x="227924" y="18761"/>
                  </a:lnTo>
                  <a:lnTo>
                    <a:pt x="230586" y="18761"/>
                  </a:lnTo>
                  <a:lnTo>
                    <a:pt x="233311" y="21487"/>
                  </a:lnTo>
                  <a:lnTo>
                    <a:pt x="235974" y="21487"/>
                  </a:lnTo>
                  <a:lnTo>
                    <a:pt x="238636" y="21487"/>
                  </a:lnTo>
                  <a:lnTo>
                    <a:pt x="260122" y="32198"/>
                  </a:lnTo>
                  <a:lnTo>
                    <a:pt x="262784" y="34860"/>
                  </a:lnTo>
                  <a:lnTo>
                    <a:pt x="265446" y="34860"/>
                  </a:lnTo>
                  <a:lnTo>
                    <a:pt x="268109" y="34860"/>
                  </a:lnTo>
                  <a:lnTo>
                    <a:pt x="268109" y="37586"/>
                  </a:lnTo>
                  <a:lnTo>
                    <a:pt x="268109" y="42910"/>
                  </a:lnTo>
                  <a:lnTo>
                    <a:pt x="268109" y="45572"/>
                  </a:lnTo>
                  <a:lnTo>
                    <a:pt x="268109" y="48298"/>
                  </a:lnTo>
                  <a:lnTo>
                    <a:pt x="270834" y="48298"/>
                  </a:lnTo>
                  <a:lnTo>
                    <a:pt x="270834" y="50959"/>
                  </a:lnTo>
                  <a:lnTo>
                    <a:pt x="270834" y="53621"/>
                  </a:lnTo>
                  <a:lnTo>
                    <a:pt x="270834" y="56347"/>
                  </a:lnTo>
                  <a:lnTo>
                    <a:pt x="270834" y="59009"/>
                  </a:lnTo>
                  <a:lnTo>
                    <a:pt x="246685" y="80433"/>
                  </a:lnTo>
                  <a:lnTo>
                    <a:pt x="276158" y="123342"/>
                  </a:lnTo>
                  <a:lnTo>
                    <a:pt x="276158" y="139442"/>
                  </a:lnTo>
                  <a:lnTo>
                    <a:pt x="278884" y="150153"/>
                  </a:lnTo>
                  <a:lnTo>
                    <a:pt x="254735" y="168914"/>
                  </a:lnTo>
                  <a:lnTo>
                    <a:pt x="241298" y="195726"/>
                  </a:lnTo>
                  <a:lnTo>
                    <a:pt x="246685" y="211825"/>
                  </a:lnTo>
                  <a:lnTo>
                    <a:pt x="219874" y="246685"/>
                  </a:lnTo>
                  <a:lnTo>
                    <a:pt x="206501" y="252072"/>
                  </a:lnTo>
                  <a:lnTo>
                    <a:pt x="203775" y="262784"/>
                  </a:lnTo>
                  <a:lnTo>
                    <a:pt x="203775" y="265446"/>
                  </a:lnTo>
                  <a:lnTo>
                    <a:pt x="203775" y="268172"/>
                  </a:lnTo>
                  <a:lnTo>
                    <a:pt x="203775" y="273496"/>
                  </a:lnTo>
                  <a:lnTo>
                    <a:pt x="203775" y="278884"/>
                  </a:lnTo>
                  <a:lnTo>
                    <a:pt x="203775" y="281546"/>
                  </a:lnTo>
                  <a:lnTo>
                    <a:pt x="201113" y="284207"/>
                  </a:lnTo>
                  <a:lnTo>
                    <a:pt x="201113" y="286933"/>
                  </a:lnTo>
                  <a:lnTo>
                    <a:pt x="190401" y="284207"/>
                  </a:lnTo>
                  <a:lnTo>
                    <a:pt x="174302" y="278884"/>
                  </a:lnTo>
                  <a:lnTo>
                    <a:pt x="174302" y="27888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8" name="Freeform: Shape 87">
              <a:extLst>
                <a:ext uri="{FF2B5EF4-FFF2-40B4-BE49-F238E27FC236}">
                  <a16:creationId xmlns:a16="http://schemas.microsoft.com/office/drawing/2014/main" id="{8641B7AF-DDCD-A812-E06C-E7A4A74BC30C}"/>
                </a:ext>
              </a:extLst>
            </p:cNvPr>
            <p:cNvSpPr/>
            <p:nvPr/>
          </p:nvSpPr>
          <p:spPr>
            <a:xfrm>
              <a:off x="2229089" y="3573005"/>
              <a:ext cx="386063" cy="268108"/>
            </a:xfrm>
            <a:custGeom>
              <a:avLst/>
              <a:gdLst>
                <a:gd name="connsiteX0" fmla="*/ 18761 w 386063"/>
                <a:gd name="connsiteY0" fmla="*/ 32198 h 268108"/>
                <a:gd name="connsiteX1" fmla="*/ 18761 w 386063"/>
                <a:gd name="connsiteY1" fmla="*/ 34860 h 268108"/>
                <a:gd name="connsiteX2" fmla="*/ 64333 w 386063"/>
                <a:gd name="connsiteY2" fmla="*/ 80433 h 268108"/>
                <a:gd name="connsiteX3" fmla="*/ 64333 w 386063"/>
                <a:gd name="connsiteY3" fmla="*/ 83095 h 268108"/>
                <a:gd name="connsiteX4" fmla="*/ 66995 w 386063"/>
                <a:gd name="connsiteY4" fmla="*/ 85820 h 268108"/>
                <a:gd name="connsiteX5" fmla="*/ 66995 w 386063"/>
                <a:gd name="connsiteY5" fmla="*/ 88482 h 268108"/>
                <a:gd name="connsiteX6" fmla="*/ 69721 w 386063"/>
                <a:gd name="connsiteY6" fmla="*/ 88482 h 268108"/>
                <a:gd name="connsiteX7" fmla="*/ 72383 w 386063"/>
                <a:gd name="connsiteY7" fmla="*/ 88482 h 268108"/>
                <a:gd name="connsiteX8" fmla="*/ 72383 w 386063"/>
                <a:gd name="connsiteY8" fmla="*/ 91144 h 268108"/>
                <a:gd name="connsiteX9" fmla="*/ 72383 w 386063"/>
                <a:gd name="connsiteY9" fmla="*/ 93870 h 268108"/>
                <a:gd name="connsiteX10" fmla="*/ 72383 w 386063"/>
                <a:gd name="connsiteY10" fmla="*/ 96532 h 268108"/>
                <a:gd name="connsiteX11" fmla="*/ 69721 w 386063"/>
                <a:gd name="connsiteY11" fmla="*/ 96532 h 268108"/>
                <a:gd name="connsiteX12" fmla="*/ 69721 w 386063"/>
                <a:gd name="connsiteY12" fmla="*/ 99194 h 268108"/>
                <a:gd name="connsiteX13" fmla="*/ 69721 w 386063"/>
                <a:gd name="connsiteY13" fmla="*/ 101919 h 268108"/>
                <a:gd name="connsiteX14" fmla="*/ 69721 w 386063"/>
                <a:gd name="connsiteY14" fmla="*/ 104581 h 268108"/>
                <a:gd name="connsiteX15" fmla="*/ 69721 w 386063"/>
                <a:gd name="connsiteY15" fmla="*/ 107244 h 268108"/>
                <a:gd name="connsiteX16" fmla="*/ 69721 w 386063"/>
                <a:gd name="connsiteY16" fmla="*/ 109906 h 268108"/>
                <a:gd name="connsiteX17" fmla="*/ 69721 w 386063"/>
                <a:gd name="connsiteY17" fmla="*/ 112631 h 268108"/>
                <a:gd name="connsiteX18" fmla="*/ 69721 w 386063"/>
                <a:gd name="connsiteY18" fmla="*/ 115293 h 268108"/>
                <a:gd name="connsiteX19" fmla="*/ 69721 w 386063"/>
                <a:gd name="connsiteY19" fmla="*/ 117955 h 268108"/>
                <a:gd name="connsiteX20" fmla="*/ 69721 w 386063"/>
                <a:gd name="connsiteY20" fmla="*/ 120681 h 268108"/>
                <a:gd name="connsiteX21" fmla="*/ 69721 w 386063"/>
                <a:gd name="connsiteY21" fmla="*/ 123343 h 268108"/>
                <a:gd name="connsiteX22" fmla="*/ 72383 w 386063"/>
                <a:gd name="connsiteY22" fmla="*/ 123343 h 268108"/>
                <a:gd name="connsiteX23" fmla="*/ 72383 w 386063"/>
                <a:gd name="connsiteY23" fmla="*/ 126005 h 268108"/>
                <a:gd name="connsiteX24" fmla="*/ 75045 w 386063"/>
                <a:gd name="connsiteY24" fmla="*/ 126005 h 268108"/>
                <a:gd name="connsiteX25" fmla="*/ 77770 w 386063"/>
                <a:gd name="connsiteY25" fmla="*/ 128730 h 268108"/>
                <a:gd name="connsiteX26" fmla="*/ 80433 w 386063"/>
                <a:gd name="connsiteY26" fmla="*/ 128730 h 268108"/>
                <a:gd name="connsiteX27" fmla="*/ 83095 w 386063"/>
                <a:gd name="connsiteY27" fmla="*/ 128730 h 268108"/>
                <a:gd name="connsiteX28" fmla="*/ 85820 w 386063"/>
                <a:gd name="connsiteY28" fmla="*/ 131392 h 268108"/>
                <a:gd name="connsiteX29" fmla="*/ 85820 w 386063"/>
                <a:gd name="connsiteY29" fmla="*/ 134054 h 268108"/>
                <a:gd name="connsiteX30" fmla="*/ 88482 w 386063"/>
                <a:gd name="connsiteY30" fmla="*/ 134054 h 268108"/>
                <a:gd name="connsiteX31" fmla="*/ 88482 w 386063"/>
                <a:gd name="connsiteY31" fmla="*/ 136780 h 268108"/>
                <a:gd name="connsiteX32" fmla="*/ 85820 w 386063"/>
                <a:gd name="connsiteY32" fmla="*/ 136780 h 268108"/>
                <a:gd name="connsiteX33" fmla="*/ 85820 w 386063"/>
                <a:gd name="connsiteY33" fmla="*/ 139442 h 268108"/>
                <a:gd name="connsiteX34" fmla="*/ 88482 w 386063"/>
                <a:gd name="connsiteY34" fmla="*/ 142104 h 268108"/>
                <a:gd name="connsiteX35" fmla="*/ 91144 w 386063"/>
                <a:gd name="connsiteY35" fmla="*/ 142104 h 268108"/>
                <a:gd name="connsiteX36" fmla="*/ 91144 w 386063"/>
                <a:gd name="connsiteY36" fmla="*/ 139442 h 268108"/>
                <a:gd name="connsiteX37" fmla="*/ 93870 w 386063"/>
                <a:gd name="connsiteY37" fmla="*/ 139442 h 268108"/>
                <a:gd name="connsiteX38" fmla="*/ 93870 w 386063"/>
                <a:gd name="connsiteY38" fmla="*/ 136780 h 268108"/>
                <a:gd name="connsiteX39" fmla="*/ 93870 w 386063"/>
                <a:gd name="connsiteY39" fmla="*/ 134054 h 268108"/>
                <a:gd name="connsiteX40" fmla="*/ 96532 w 386063"/>
                <a:gd name="connsiteY40" fmla="*/ 134054 h 268108"/>
                <a:gd name="connsiteX41" fmla="*/ 96532 w 386063"/>
                <a:gd name="connsiteY41" fmla="*/ 131392 h 268108"/>
                <a:gd name="connsiteX42" fmla="*/ 101856 w 386063"/>
                <a:gd name="connsiteY42" fmla="*/ 131392 h 268108"/>
                <a:gd name="connsiteX43" fmla="*/ 104581 w 386063"/>
                <a:gd name="connsiteY43" fmla="*/ 128730 h 268108"/>
                <a:gd name="connsiteX44" fmla="*/ 107243 w 386063"/>
                <a:gd name="connsiteY44" fmla="*/ 128730 h 268108"/>
                <a:gd name="connsiteX45" fmla="*/ 109905 w 386063"/>
                <a:gd name="connsiteY45" fmla="*/ 128730 h 268108"/>
                <a:gd name="connsiteX46" fmla="*/ 112631 w 386063"/>
                <a:gd name="connsiteY46" fmla="*/ 128730 h 268108"/>
                <a:gd name="connsiteX47" fmla="*/ 115293 w 386063"/>
                <a:gd name="connsiteY47" fmla="*/ 128730 h 268108"/>
                <a:gd name="connsiteX48" fmla="*/ 115293 w 386063"/>
                <a:gd name="connsiteY48" fmla="*/ 131392 h 268108"/>
                <a:gd name="connsiteX49" fmla="*/ 117955 w 386063"/>
                <a:gd name="connsiteY49" fmla="*/ 131392 h 268108"/>
                <a:gd name="connsiteX50" fmla="*/ 117955 w 386063"/>
                <a:gd name="connsiteY50" fmla="*/ 134054 h 268108"/>
                <a:gd name="connsiteX51" fmla="*/ 120680 w 386063"/>
                <a:gd name="connsiteY51" fmla="*/ 134054 h 268108"/>
                <a:gd name="connsiteX52" fmla="*/ 120680 w 386063"/>
                <a:gd name="connsiteY52" fmla="*/ 131392 h 268108"/>
                <a:gd name="connsiteX53" fmla="*/ 123343 w 386063"/>
                <a:gd name="connsiteY53" fmla="*/ 131392 h 268108"/>
                <a:gd name="connsiteX54" fmla="*/ 123343 w 386063"/>
                <a:gd name="connsiteY54" fmla="*/ 128730 h 268108"/>
                <a:gd name="connsiteX55" fmla="*/ 123343 w 386063"/>
                <a:gd name="connsiteY55" fmla="*/ 126005 h 268108"/>
                <a:gd name="connsiteX56" fmla="*/ 126005 w 386063"/>
                <a:gd name="connsiteY56" fmla="*/ 126005 h 268108"/>
                <a:gd name="connsiteX57" fmla="*/ 126005 w 386063"/>
                <a:gd name="connsiteY57" fmla="*/ 123343 h 268108"/>
                <a:gd name="connsiteX58" fmla="*/ 126005 w 386063"/>
                <a:gd name="connsiteY58" fmla="*/ 120681 h 268108"/>
                <a:gd name="connsiteX59" fmla="*/ 128667 w 386063"/>
                <a:gd name="connsiteY59" fmla="*/ 120681 h 268108"/>
                <a:gd name="connsiteX60" fmla="*/ 131392 w 386063"/>
                <a:gd name="connsiteY60" fmla="*/ 120681 h 268108"/>
                <a:gd name="connsiteX61" fmla="*/ 131392 w 386063"/>
                <a:gd name="connsiteY61" fmla="*/ 117955 h 268108"/>
                <a:gd name="connsiteX62" fmla="*/ 134054 w 386063"/>
                <a:gd name="connsiteY62" fmla="*/ 117955 h 268108"/>
                <a:gd name="connsiteX63" fmla="*/ 134054 w 386063"/>
                <a:gd name="connsiteY63" fmla="*/ 115293 h 268108"/>
                <a:gd name="connsiteX64" fmla="*/ 136716 w 386063"/>
                <a:gd name="connsiteY64" fmla="*/ 115293 h 268108"/>
                <a:gd name="connsiteX65" fmla="*/ 136716 w 386063"/>
                <a:gd name="connsiteY65" fmla="*/ 112631 h 268108"/>
                <a:gd name="connsiteX66" fmla="*/ 136716 w 386063"/>
                <a:gd name="connsiteY66" fmla="*/ 109906 h 268108"/>
                <a:gd name="connsiteX67" fmla="*/ 139442 w 386063"/>
                <a:gd name="connsiteY67" fmla="*/ 109906 h 268108"/>
                <a:gd name="connsiteX68" fmla="*/ 139442 w 386063"/>
                <a:gd name="connsiteY68" fmla="*/ 107244 h 268108"/>
                <a:gd name="connsiteX69" fmla="*/ 142104 w 386063"/>
                <a:gd name="connsiteY69" fmla="*/ 107244 h 268108"/>
                <a:gd name="connsiteX70" fmla="*/ 142104 w 386063"/>
                <a:gd name="connsiteY70" fmla="*/ 104581 h 268108"/>
                <a:gd name="connsiteX71" fmla="*/ 144766 w 386063"/>
                <a:gd name="connsiteY71" fmla="*/ 104581 h 268108"/>
                <a:gd name="connsiteX72" fmla="*/ 147491 w 386063"/>
                <a:gd name="connsiteY72" fmla="*/ 101919 h 268108"/>
                <a:gd name="connsiteX73" fmla="*/ 150153 w 386063"/>
                <a:gd name="connsiteY73" fmla="*/ 101919 h 268108"/>
                <a:gd name="connsiteX74" fmla="*/ 150153 w 386063"/>
                <a:gd name="connsiteY74" fmla="*/ 99194 h 268108"/>
                <a:gd name="connsiteX75" fmla="*/ 152816 w 386063"/>
                <a:gd name="connsiteY75" fmla="*/ 99194 h 268108"/>
                <a:gd name="connsiteX76" fmla="*/ 155478 w 386063"/>
                <a:gd name="connsiteY76" fmla="*/ 99194 h 268108"/>
                <a:gd name="connsiteX77" fmla="*/ 155478 w 386063"/>
                <a:gd name="connsiteY77" fmla="*/ 96532 h 268108"/>
                <a:gd name="connsiteX78" fmla="*/ 158203 w 386063"/>
                <a:gd name="connsiteY78" fmla="*/ 96532 h 268108"/>
                <a:gd name="connsiteX79" fmla="*/ 158203 w 386063"/>
                <a:gd name="connsiteY79" fmla="*/ 93870 h 268108"/>
                <a:gd name="connsiteX80" fmla="*/ 158203 w 386063"/>
                <a:gd name="connsiteY80" fmla="*/ 91144 h 268108"/>
                <a:gd name="connsiteX81" fmla="*/ 158203 w 386063"/>
                <a:gd name="connsiteY81" fmla="*/ 88482 h 268108"/>
                <a:gd name="connsiteX82" fmla="*/ 155478 w 386063"/>
                <a:gd name="connsiteY82" fmla="*/ 88482 h 268108"/>
                <a:gd name="connsiteX83" fmla="*/ 155478 w 386063"/>
                <a:gd name="connsiteY83" fmla="*/ 85820 h 268108"/>
                <a:gd name="connsiteX84" fmla="*/ 152816 w 386063"/>
                <a:gd name="connsiteY84" fmla="*/ 83095 h 268108"/>
                <a:gd name="connsiteX85" fmla="*/ 152816 w 386063"/>
                <a:gd name="connsiteY85" fmla="*/ 80433 h 268108"/>
                <a:gd name="connsiteX86" fmla="*/ 155478 w 386063"/>
                <a:gd name="connsiteY86" fmla="*/ 80433 h 268108"/>
                <a:gd name="connsiteX87" fmla="*/ 155478 w 386063"/>
                <a:gd name="connsiteY87" fmla="*/ 77771 h 268108"/>
                <a:gd name="connsiteX88" fmla="*/ 158203 w 386063"/>
                <a:gd name="connsiteY88" fmla="*/ 77771 h 268108"/>
                <a:gd name="connsiteX89" fmla="*/ 158203 w 386063"/>
                <a:gd name="connsiteY89" fmla="*/ 75109 h 268108"/>
                <a:gd name="connsiteX90" fmla="*/ 160865 w 386063"/>
                <a:gd name="connsiteY90" fmla="*/ 75109 h 268108"/>
                <a:gd name="connsiteX91" fmla="*/ 160865 w 386063"/>
                <a:gd name="connsiteY91" fmla="*/ 72383 h 268108"/>
                <a:gd name="connsiteX92" fmla="*/ 163527 w 386063"/>
                <a:gd name="connsiteY92" fmla="*/ 72383 h 268108"/>
                <a:gd name="connsiteX93" fmla="*/ 163527 w 386063"/>
                <a:gd name="connsiteY93" fmla="*/ 69721 h 268108"/>
                <a:gd name="connsiteX94" fmla="*/ 214487 w 386063"/>
                <a:gd name="connsiteY94" fmla="*/ 48234 h 268108"/>
                <a:gd name="connsiteX95" fmla="*/ 219874 w 386063"/>
                <a:gd name="connsiteY95" fmla="*/ 13437 h 268108"/>
                <a:gd name="connsiteX96" fmla="*/ 222536 w 386063"/>
                <a:gd name="connsiteY96" fmla="*/ 10712 h 268108"/>
                <a:gd name="connsiteX97" fmla="*/ 225198 w 386063"/>
                <a:gd name="connsiteY97" fmla="*/ 10712 h 268108"/>
                <a:gd name="connsiteX98" fmla="*/ 227924 w 386063"/>
                <a:gd name="connsiteY98" fmla="*/ 10712 h 268108"/>
                <a:gd name="connsiteX99" fmla="*/ 227924 w 386063"/>
                <a:gd name="connsiteY99" fmla="*/ 13437 h 268108"/>
                <a:gd name="connsiteX100" fmla="*/ 230586 w 386063"/>
                <a:gd name="connsiteY100" fmla="*/ 13437 h 268108"/>
                <a:gd name="connsiteX101" fmla="*/ 230586 w 386063"/>
                <a:gd name="connsiteY101" fmla="*/ 16099 h 268108"/>
                <a:gd name="connsiteX102" fmla="*/ 233248 w 386063"/>
                <a:gd name="connsiteY102" fmla="*/ 16099 h 268108"/>
                <a:gd name="connsiteX103" fmla="*/ 235973 w 386063"/>
                <a:gd name="connsiteY103" fmla="*/ 13437 h 268108"/>
                <a:gd name="connsiteX104" fmla="*/ 238636 w 386063"/>
                <a:gd name="connsiteY104" fmla="*/ 13437 h 268108"/>
                <a:gd name="connsiteX105" fmla="*/ 241298 w 386063"/>
                <a:gd name="connsiteY105" fmla="*/ 13437 h 268108"/>
                <a:gd name="connsiteX106" fmla="*/ 243960 w 386063"/>
                <a:gd name="connsiteY106" fmla="*/ 10712 h 268108"/>
                <a:gd name="connsiteX107" fmla="*/ 246685 w 386063"/>
                <a:gd name="connsiteY107" fmla="*/ 10712 h 268108"/>
                <a:gd name="connsiteX108" fmla="*/ 249347 w 386063"/>
                <a:gd name="connsiteY108" fmla="*/ 10712 h 268108"/>
                <a:gd name="connsiteX109" fmla="*/ 249347 w 386063"/>
                <a:gd name="connsiteY109" fmla="*/ 13437 h 268108"/>
                <a:gd name="connsiteX110" fmla="*/ 252009 w 386063"/>
                <a:gd name="connsiteY110" fmla="*/ 13437 h 268108"/>
                <a:gd name="connsiteX111" fmla="*/ 254735 w 386063"/>
                <a:gd name="connsiteY111" fmla="*/ 13437 h 268108"/>
                <a:gd name="connsiteX112" fmla="*/ 254735 w 386063"/>
                <a:gd name="connsiteY112" fmla="*/ 10712 h 268108"/>
                <a:gd name="connsiteX113" fmla="*/ 257397 w 386063"/>
                <a:gd name="connsiteY113" fmla="*/ 8050 h 268108"/>
                <a:gd name="connsiteX114" fmla="*/ 260059 w 386063"/>
                <a:gd name="connsiteY114" fmla="*/ 8050 h 268108"/>
                <a:gd name="connsiteX115" fmla="*/ 289595 w 386063"/>
                <a:gd name="connsiteY115" fmla="*/ 5388 h 268108"/>
                <a:gd name="connsiteX116" fmla="*/ 294919 w 386063"/>
                <a:gd name="connsiteY116" fmla="*/ 5388 h 268108"/>
                <a:gd name="connsiteX117" fmla="*/ 297581 w 386063"/>
                <a:gd name="connsiteY117" fmla="*/ 5388 h 268108"/>
                <a:gd name="connsiteX118" fmla="*/ 300307 w 386063"/>
                <a:gd name="connsiteY118" fmla="*/ 5388 h 268108"/>
                <a:gd name="connsiteX119" fmla="*/ 311018 w 386063"/>
                <a:gd name="connsiteY119" fmla="*/ 5388 h 268108"/>
                <a:gd name="connsiteX120" fmla="*/ 327118 w 386063"/>
                <a:gd name="connsiteY120" fmla="*/ 8050 h 268108"/>
                <a:gd name="connsiteX121" fmla="*/ 348541 w 386063"/>
                <a:gd name="connsiteY121" fmla="*/ 10712 h 268108"/>
                <a:gd name="connsiteX122" fmla="*/ 359253 w 386063"/>
                <a:gd name="connsiteY122" fmla="*/ 5388 h 268108"/>
                <a:gd name="connsiteX123" fmla="*/ 364640 w 386063"/>
                <a:gd name="connsiteY123" fmla="*/ 2662 h 268108"/>
                <a:gd name="connsiteX124" fmla="*/ 375352 w 386063"/>
                <a:gd name="connsiteY124" fmla="*/ 2662 h 268108"/>
                <a:gd name="connsiteX125" fmla="*/ 380739 w 386063"/>
                <a:gd name="connsiteY125" fmla="*/ 0 h 268108"/>
                <a:gd name="connsiteX126" fmla="*/ 386064 w 386063"/>
                <a:gd name="connsiteY126" fmla="*/ 0 h 268108"/>
                <a:gd name="connsiteX127" fmla="*/ 383401 w 386063"/>
                <a:gd name="connsiteY127" fmla="*/ 2662 h 268108"/>
                <a:gd name="connsiteX128" fmla="*/ 383401 w 386063"/>
                <a:gd name="connsiteY128" fmla="*/ 5388 h 268108"/>
                <a:gd name="connsiteX129" fmla="*/ 380739 w 386063"/>
                <a:gd name="connsiteY129" fmla="*/ 8050 h 268108"/>
                <a:gd name="connsiteX130" fmla="*/ 378077 w 386063"/>
                <a:gd name="connsiteY130" fmla="*/ 10712 h 268108"/>
                <a:gd name="connsiteX131" fmla="*/ 378077 w 386063"/>
                <a:gd name="connsiteY131" fmla="*/ 13437 h 268108"/>
                <a:gd name="connsiteX132" fmla="*/ 375352 w 386063"/>
                <a:gd name="connsiteY132" fmla="*/ 13437 h 268108"/>
                <a:gd name="connsiteX133" fmla="*/ 375352 w 386063"/>
                <a:gd name="connsiteY133" fmla="*/ 16099 h 268108"/>
                <a:gd name="connsiteX134" fmla="*/ 372690 w 386063"/>
                <a:gd name="connsiteY134" fmla="*/ 16099 h 268108"/>
                <a:gd name="connsiteX135" fmla="*/ 372690 w 386063"/>
                <a:gd name="connsiteY135" fmla="*/ 18761 h 268108"/>
                <a:gd name="connsiteX136" fmla="*/ 370028 w 386063"/>
                <a:gd name="connsiteY136" fmla="*/ 21423 h 268108"/>
                <a:gd name="connsiteX137" fmla="*/ 372690 w 386063"/>
                <a:gd name="connsiteY137" fmla="*/ 21423 h 268108"/>
                <a:gd name="connsiteX138" fmla="*/ 372690 w 386063"/>
                <a:gd name="connsiteY138" fmla="*/ 24149 h 268108"/>
                <a:gd name="connsiteX139" fmla="*/ 372690 w 386063"/>
                <a:gd name="connsiteY139" fmla="*/ 26811 h 268108"/>
                <a:gd name="connsiteX140" fmla="*/ 372690 w 386063"/>
                <a:gd name="connsiteY140" fmla="*/ 29473 h 268108"/>
                <a:gd name="connsiteX141" fmla="*/ 372690 w 386063"/>
                <a:gd name="connsiteY141" fmla="*/ 32198 h 268108"/>
                <a:gd name="connsiteX142" fmla="*/ 372690 w 386063"/>
                <a:gd name="connsiteY142" fmla="*/ 34860 h 268108"/>
                <a:gd name="connsiteX143" fmla="*/ 375352 w 386063"/>
                <a:gd name="connsiteY143" fmla="*/ 37523 h 268108"/>
                <a:gd name="connsiteX144" fmla="*/ 378077 w 386063"/>
                <a:gd name="connsiteY144" fmla="*/ 37523 h 268108"/>
                <a:gd name="connsiteX145" fmla="*/ 378077 w 386063"/>
                <a:gd name="connsiteY145" fmla="*/ 40248 h 268108"/>
                <a:gd name="connsiteX146" fmla="*/ 378077 w 386063"/>
                <a:gd name="connsiteY146" fmla="*/ 42910 h 268108"/>
                <a:gd name="connsiteX147" fmla="*/ 380739 w 386063"/>
                <a:gd name="connsiteY147" fmla="*/ 42910 h 268108"/>
                <a:gd name="connsiteX148" fmla="*/ 380739 w 386063"/>
                <a:gd name="connsiteY148" fmla="*/ 45572 h 268108"/>
                <a:gd name="connsiteX149" fmla="*/ 378077 w 386063"/>
                <a:gd name="connsiteY149" fmla="*/ 45572 h 268108"/>
                <a:gd name="connsiteX150" fmla="*/ 375352 w 386063"/>
                <a:gd name="connsiteY150" fmla="*/ 45572 h 268108"/>
                <a:gd name="connsiteX151" fmla="*/ 372690 w 386063"/>
                <a:gd name="connsiteY151" fmla="*/ 45572 h 268108"/>
                <a:gd name="connsiteX152" fmla="*/ 372690 w 386063"/>
                <a:gd name="connsiteY152" fmla="*/ 42910 h 268108"/>
                <a:gd name="connsiteX153" fmla="*/ 370028 w 386063"/>
                <a:gd name="connsiteY153" fmla="*/ 42910 h 268108"/>
                <a:gd name="connsiteX154" fmla="*/ 367302 w 386063"/>
                <a:gd name="connsiteY154" fmla="*/ 42910 h 268108"/>
                <a:gd name="connsiteX155" fmla="*/ 364640 w 386063"/>
                <a:gd name="connsiteY155" fmla="*/ 42910 h 268108"/>
                <a:gd name="connsiteX156" fmla="*/ 364640 w 386063"/>
                <a:gd name="connsiteY156" fmla="*/ 45572 h 268108"/>
                <a:gd name="connsiteX157" fmla="*/ 364640 w 386063"/>
                <a:gd name="connsiteY157" fmla="*/ 48234 h 268108"/>
                <a:gd name="connsiteX158" fmla="*/ 361978 w 386063"/>
                <a:gd name="connsiteY158" fmla="*/ 48234 h 268108"/>
                <a:gd name="connsiteX159" fmla="*/ 361978 w 386063"/>
                <a:gd name="connsiteY159" fmla="*/ 50960 h 268108"/>
                <a:gd name="connsiteX160" fmla="*/ 361978 w 386063"/>
                <a:gd name="connsiteY160" fmla="*/ 53622 h 268108"/>
                <a:gd name="connsiteX161" fmla="*/ 361978 w 386063"/>
                <a:gd name="connsiteY161" fmla="*/ 56284 h 268108"/>
                <a:gd name="connsiteX162" fmla="*/ 361978 w 386063"/>
                <a:gd name="connsiteY162" fmla="*/ 59010 h 268108"/>
                <a:gd name="connsiteX163" fmla="*/ 364640 w 386063"/>
                <a:gd name="connsiteY163" fmla="*/ 59010 h 268108"/>
                <a:gd name="connsiteX164" fmla="*/ 361978 w 386063"/>
                <a:gd name="connsiteY164" fmla="*/ 59010 h 268108"/>
                <a:gd name="connsiteX165" fmla="*/ 361978 w 386063"/>
                <a:gd name="connsiteY165" fmla="*/ 61672 h 268108"/>
                <a:gd name="connsiteX166" fmla="*/ 359253 w 386063"/>
                <a:gd name="connsiteY166" fmla="*/ 61672 h 268108"/>
                <a:gd name="connsiteX167" fmla="*/ 356591 w 386063"/>
                <a:gd name="connsiteY167" fmla="*/ 61672 h 268108"/>
                <a:gd name="connsiteX168" fmla="*/ 353929 w 386063"/>
                <a:gd name="connsiteY168" fmla="*/ 61672 h 268108"/>
                <a:gd name="connsiteX169" fmla="*/ 353929 w 386063"/>
                <a:gd name="connsiteY169" fmla="*/ 59010 h 268108"/>
                <a:gd name="connsiteX170" fmla="*/ 351267 w 386063"/>
                <a:gd name="connsiteY170" fmla="*/ 59010 h 268108"/>
                <a:gd name="connsiteX171" fmla="*/ 348541 w 386063"/>
                <a:gd name="connsiteY171" fmla="*/ 59010 h 268108"/>
                <a:gd name="connsiteX172" fmla="*/ 345879 w 386063"/>
                <a:gd name="connsiteY172" fmla="*/ 59010 h 268108"/>
                <a:gd name="connsiteX173" fmla="*/ 343217 w 386063"/>
                <a:gd name="connsiteY173" fmla="*/ 61672 h 268108"/>
                <a:gd name="connsiteX174" fmla="*/ 340491 w 386063"/>
                <a:gd name="connsiteY174" fmla="*/ 61672 h 268108"/>
                <a:gd name="connsiteX175" fmla="*/ 337829 w 386063"/>
                <a:gd name="connsiteY175" fmla="*/ 61672 h 268108"/>
                <a:gd name="connsiteX176" fmla="*/ 335167 w 386063"/>
                <a:gd name="connsiteY176" fmla="*/ 61672 h 268108"/>
                <a:gd name="connsiteX177" fmla="*/ 332442 w 386063"/>
                <a:gd name="connsiteY177" fmla="*/ 61672 h 268108"/>
                <a:gd name="connsiteX178" fmla="*/ 329780 w 386063"/>
                <a:gd name="connsiteY178" fmla="*/ 61672 h 268108"/>
                <a:gd name="connsiteX179" fmla="*/ 327118 w 386063"/>
                <a:gd name="connsiteY179" fmla="*/ 61672 h 268108"/>
                <a:gd name="connsiteX180" fmla="*/ 324456 w 386063"/>
                <a:gd name="connsiteY180" fmla="*/ 61672 h 268108"/>
                <a:gd name="connsiteX181" fmla="*/ 321730 w 386063"/>
                <a:gd name="connsiteY181" fmla="*/ 59010 h 268108"/>
                <a:gd name="connsiteX182" fmla="*/ 319068 w 386063"/>
                <a:gd name="connsiteY182" fmla="*/ 56284 h 268108"/>
                <a:gd name="connsiteX183" fmla="*/ 316406 w 386063"/>
                <a:gd name="connsiteY183" fmla="*/ 56284 h 268108"/>
                <a:gd name="connsiteX184" fmla="*/ 313681 w 386063"/>
                <a:gd name="connsiteY184" fmla="*/ 56284 h 268108"/>
                <a:gd name="connsiteX185" fmla="*/ 311018 w 386063"/>
                <a:gd name="connsiteY185" fmla="*/ 59010 h 268108"/>
                <a:gd name="connsiteX186" fmla="*/ 308356 w 386063"/>
                <a:gd name="connsiteY186" fmla="*/ 59010 h 268108"/>
                <a:gd name="connsiteX187" fmla="*/ 305631 w 386063"/>
                <a:gd name="connsiteY187" fmla="*/ 59010 h 268108"/>
                <a:gd name="connsiteX188" fmla="*/ 305631 w 386063"/>
                <a:gd name="connsiteY188" fmla="*/ 61672 h 268108"/>
                <a:gd name="connsiteX189" fmla="*/ 302969 w 386063"/>
                <a:gd name="connsiteY189" fmla="*/ 61672 h 268108"/>
                <a:gd name="connsiteX190" fmla="*/ 297581 w 386063"/>
                <a:gd name="connsiteY190" fmla="*/ 61672 h 268108"/>
                <a:gd name="connsiteX191" fmla="*/ 294919 w 386063"/>
                <a:gd name="connsiteY191" fmla="*/ 61672 h 268108"/>
                <a:gd name="connsiteX192" fmla="*/ 294919 w 386063"/>
                <a:gd name="connsiteY192" fmla="*/ 59010 h 268108"/>
                <a:gd name="connsiteX193" fmla="*/ 292257 w 386063"/>
                <a:gd name="connsiteY193" fmla="*/ 59010 h 268108"/>
                <a:gd name="connsiteX194" fmla="*/ 289595 w 386063"/>
                <a:gd name="connsiteY194" fmla="*/ 59010 h 268108"/>
                <a:gd name="connsiteX195" fmla="*/ 289595 w 386063"/>
                <a:gd name="connsiteY195" fmla="*/ 61672 h 268108"/>
                <a:gd name="connsiteX196" fmla="*/ 286870 w 386063"/>
                <a:gd name="connsiteY196" fmla="*/ 61672 h 268108"/>
                <a:gd name="connsiteX197" fmla="*/ 284208 w 386063"/>
                <a:gd name="connsiteY197" fmla="*/ 61672 h 268108"/>
                <a:gd name="connsiteX198" fmla="*/ 281546 w 386063"/>
                <a:gd name="connsiteY198" fmla="*/ 61672 h 268108"/>
                <a:gd name="connsiteX199" fmla="*/ 278820 w 386063"/>
                <a:gd name="connsiteY199" fmla="*/ 61672 h 268108"/>
                <a:gd name="connsiteX200" fmla="*/ 278820 w 386063"/>
                <a:gd name="connsiteY200" fmla="*/ 64334 h 268108"/>
                <a:gd name="connsiteX201" fmla="*/ 276158 w 386063"/>
                <a:gd name="connsiteY201" fmla="*/ 64334 h 268108"/>
                <a:gd name="connsiteX202" fmla="*/ 276158 w 386063"/>
                <a:gd name="connsiteY202" fmla="*/ 67059 h 268108"/>
                <a:gd name="connsiteX203" fmla="*/ 276158 w 386063"/>
                <a:gd name="connsiteY203" fmla="*/ 69721 h 268108"/>
                <a:gd name="connsiteX204" fmla="*/ 273496 w 386063"/>
                <a:gd name="connsiteY204" fmla="*/ 69721 h 268108"/>
                <a:gd name="connsiteX205" fmla="*/ 273496 w 386063"/>
                <a:gd name="connsiteY205" fmla="*/ 72383 h 268108"/>
                <a:gd name="connsiteX206" fmla="*/ 273496 w 386063"/>
                <a:gd name="connsiteY206" fmla="*/ 75109 h 268108"/>
                <a:gd name="connsiteX207" fmla="*/ 270771 w 386063"/>
                <a:gd name="connsiteY207" fmla="*/ 77771 h 268108"/>
                <a:gd name="connsiteX208" fmla="*/ 268109 w 386063"/>
                <a:gd name="connsiteY208" fmla="*/ 77771 h 268108"/>
                <a:gd name="connsiteX209" fmla="*/ 265446 w 386063"/>
                <a:gd name="connsiteY209" fmla="*/ 77771 h 268108"/>
                <a:gd name="connsiteX210" fmla="*/ 230586 w 386063"/>
                <a:gd name="connsiteY210" fmla="*/ 88482 h 268108"/>
                <a:gd name="connsiteX211" fmla="*/ 227924 w 386063"/>
                <a:gd name="connsiteY211" fmla="*/ 85820 h 268108"/>
                <a:gd name="connsiteX212" fmla="*/ 225198 w 386063"/>
                <a:gd name="connsiteY212" fmla="*/ 85820 h 268108"/>
                <a:gd name="connsiteX213" fmla="*/ 225198 w 386063"/>
                <a:gd name="connsiteY213" fmla="*/ 83095 h 268108"/>
                <a:gd name="connsiteX214" fmla="*/ 222536 w 386063"/>
                <a:gd name="connsiteY214" fmla="*/ 83095 h 268108"/>
                <a:gd name="connsiteX215" fmla="*/ 219874 w 386063"/>
                <a:gd name="connsiteY215" fmla="*/ 80433 h 268108"/>
                <a:gd name="connsiteX216" fmla="*/ 217149 w 386063"/>
                <a:gd name="connsiteY216" fmla="*/ 80433 h 268108"/>
                <a:gd name="connsiteX217" fmla="*/ 214487 w 386063"/>
                <a:gd name="connsiteY217" fmla="*/ 80433 h 268108"/>
                <a:gd name="connsiteX218" fmla="*/ 211825 w 386063"/>
                <a:gd name="connsiteY218" fmla="*/ 80433 h 268108"/>
                <a:gd name="connsiteX219" fmla="*/ 211825 w 386063"/>
                <a:gd name="connsiteY219" fmla="*/ 77771 h 268108"/>
                <a:gd name="connsiteX220" fmla="*/ 209163 w 386063"/>
                <a:gd name="connsiteY220" fmla="*/ 77771 h 268108"/>
                <a:gd name="connsiteX221" fmla="*/ 206437 w 386063"/>
                <a:gd name="connsiteY221" fmla="*/ 77771 h 268108"/>
                <a:gd name="connsiteX222" fmla="*/ 206437 w 386063"/>
                <a:gd name="connsiteY222" fmla="*/ 80433 h 268108"/>
                <a:gd name="connsiteX223" fmla="*/ 206437 w 386063"/>
                <a:gd name="connsiteY223" fmla="*/ 83095 h 268108"/>
                <a:gd name="connsiteX224" fmla="*/ 203775 w 386063"/>
                <a:gd name="connsiteY224" fmla="*/ 83095 h 268108"/>
                <a:gd name="connsiteX225" fmla="*/ 203775 w 386063"/>
                <a:gd name="connsiteY225" fmla="*/ 85820 h 268108"/>
                <a:gd name="connsiteX226" fmla="*/ 225198 w 386063"/>
                <a:gd name="connsiteY226" fmla="*/ 117955 h 268108"/>
                <a:gd name="connsiteX227" fmla="*/ 225198 w 386063"/>
                <a:gd name="connsiteY227" fmla="*/ 120681 h 268108"/>
                <a:gd name="connsiteX228" fmla="*/ 227924 w 386063"/>
                <a:gd name="connsiteY228" fmla="*/ 123343 h 268108"/>
                <a:gd name="connsiteX229" fmla="*/ 238636 w 386063"/>
                <a:gd name="connsiteY229" fmla="*/ 152816 h 268108"/>
                <a:gd name="connsiteX230" fmla="*/ 257397 w 386063"/>
                <a:gd name="connsiteY230" fmla="*/ 174302 h 268108"/>
                <a:gd name="connsiteX231" fmla="*/ 260059 w 386063"/>
                <a:gd name="connsiteY231" fmla="*/ 176965 h 268108"/>
                <a:gd name="connsiteX232" fmla="*/ 262784 w 386063"/>
                <a:gd name="connsiteY232" fmla="*/ 176965 h 268108"/>
                <a:gd name="connsiteX233" fmla="*/ 268109 w 386063"/>
                <a:gd name="connsiteY233" fmla="*/ 176965 h 268108"/>
                <a:gd name="connsiteX234" fmla="*/ 270771 w 386063"/>
                <a:gd name="connsiteY234" fmla="*/ 176965 h 268108"/>
                <a:gd name="connsiteX235" fmla="*/ 273496 w 386063"/>
                <a:gd name="connsiteY235" fmla="*/ 176965 h 268108"/>
                <a:gd name="connsiteX236" fmla="*/ 276158 w 386063"/>
                <a:gd name="connsiteY236" fmla="*/ 176965 h 268108"/>
                <a:gd name="connsiteX237" fmla="*/ 278820 w 386063"/>
                <a:gd name="connsiteY237" fmla="*/ 176965 h 268108"/>
                <a:gd name="connsiteX238" fmla="*/ 284208 w 386063"/>
                <a:gd name="connsiteY238" fmla="*/ 176965 h 268108"/>
                <a:gd name="connsiteX239" fmla="*/ 286870 w 386063"/>
                <a:gd name="connsiteY239" fmla="*/ 176965 h 268108"/>
                <a:gd name="connsiteX240" fmla="*/ 289595 w 386063"/>
                <a:gd name="connsiteY240" fmla="*/ 179627 h 268108"/>
                <a:gd name="connsiteX241" fmla="*/ 292257 w 386063"/>
                <a:gd name="connsiteY241" fmla="*/ 179627 h 268108"/>
                <a:gd name="connsiteX242" fmla="*/ 294919 w 386063"/>
                <a:gd name="connsiteY242" fmla="*/ 179627 h 268108"/>
                <a:gd name="connsiteX243" fmla="*/ 297581 w 386063"/>
                <a:gd name="connsiteY243" fmla="*/ 179627 h 268108"/>
                <a:gd name="connsiteX244" fmla="*/ 300307 w 386063"/>
                <a:gd name="connsiteY244" fmla="*/ 182352 h 268108"/>
                <a:gd name="connsiteX245" fmla="*/ 300307 w 386063"/>
                <a:gd name="connsiteY245" fmla="*/ 185014 h 268108"/>
                <a:gd name="connsiteX246" fmla="*/ 302969 w 386063"/>
                <a:gd name="connsiteY246" fmla="*/ 185014 h 268108"/>
                <a:gd name="connsiteX247" fmla="*/ 302969 w 386063"/>
                <a:gd name="connsiteY247" fmla="*/ 182352 h 268108"/>
                <a:gd name="connsiteX248" fmla="*/ 305631 w 386063"/>
                <a:gd name="connsiteY248" fmla="*/ 182352 h 268108"/>
                <a:gd name="connsiteX249" fmla="*/ 308356 w 386063"/>
                <a:gd name="connsiteY249" fmla="*/ 182352 h 268108"/>
                <a:gd name="connsiteX250" fmla="*/ 308356 w 386063"/>
                <a:gd name="connsiteY250" fmla="*/ 185014 h 268108"/>
                <a:gd name="connsiteX251" fmla="*/ 311018 w 386063"/>
                <a:gd name="connsiteY251" fmla="*/ 185014 h 268108"/>
                <a:gd name="connsiteX252" fmla="*/ 311018 w 386063"/>
                <a:gd name="connsiteY252" fmla="*/ 187676 h 268108"/>
                <a:gd name="connsiteX253" fmla="*/ 348541 w 386063"/>
                <a:gd name="connsiteY253" fmla="*/ 187676 h 268108"/>
                <a:gd name="connsiteX254" fmla="*/ 348541 w 386063"/>
                <a:gd name="connsiteY254" fmla="*/ 190402 h 268108"/>
                <a:gd name="connsiteX255" fmla="*/ 348541 w 386063"/>
                <a:gd name="connsiteY255" fmla="*/ 193064 h 268108"/>
                <a:gd name="connsiteX256" fmla="*/ 348541 w 386063"/>
                <a:gd name="connsiteY256" fmla="*/ 195726 h 268108"/>
                <a:gd name="connsiteX257" fmla="*/ 348541 w 386063"/>
                <a:gd name="connsiteY257" fmla="*/ 198388 h 268108"/>
                <a:gd name="connsiteX258" fmla="*/ 348541 w 386063"/>
                <a:gd name="connsiteY258" fmla="*/ 201113 h 268108"/>
                <a:gd name="connsiteX259" fmla="*/ 351267 w 386063"/>
                <a:gd name="connsiteY259" fmla="*/ 201113 h 268108"/>
                <a:gd name="connsiteX260" fmla="*/ 353929 w 386063"/>
                <a:gd name="connsiteY260" fmla="*/ 203775 h 268108"/>
                <a:gd name="connsiteX261" fmla="*/ 356591 w 386063"/>
                <a:gd name="connsiteY261" fmla="*/ 203775 h 268108"/>
                <a:gd name="connsiteX262" fmla="*/ 356591 w 386063"/>
                <a:gd name="connsiteY262" fmla="*/ 206437 h 268108"/>
                <a:gd name="connsiteX263" fmla="*/ 356591 w 386063"/>
                <a:gd name="connsiteY263" fmla="*/ 209163 h 268108"/>
                <a:gd name="connsiteX264" fmla="*/ 353929 w 386063"/>
                <a:gd name="connsiteY264" fmla="*/ 211825 h 268108"/>
                <a:gd name="connsiteX265" fmla="*/ 351267 w 386063"/>
                <a:gd name="connsiteY265" fmla="*/ 214487 h 268108"/>
                <a:gd name="connsiteX266" fmla="*/ 351267 w 386063"/>
                <a:gd name="connsiteY266" fmla="*/ 217212 h 268108"/>
                <a:gd name="connsiteX267" fmla="*/ 353929 w 386063"/>
                <a:gd name="connsiteY267" fmla="*/ 217212 h 268108"/>
                <a:gd name="connsiteX268" fmla="*/ 353929 w 386063"/>
                <a:gd name="connsiteY268" fmla="*/ 219874 h 268108"/>
                <a:gd name="connsiteX269" fmla="*/ 356591 w 386063"/>
                <a:gd name="connsiteY269" fmla="*/ 219874 h 268108"/>
                <a:gd name="connsiteX270" fmla="*/ 356591 w 386063"/>
                <a:gd name="connsiteY270" fmla="*/ 222537 h 268108"/>
                <a:gd name="connsiteX271" fmla="*/ 356591 w 386063"/>
                <a:gd name="connsiteY271" fmla="*/ 225262 h 268108"/>
                <a:gd name="connsiteX272" fmla="*/ 359253 w 386063"/>
                <a:gd name="connsiteY272" fmla="*/ 225262 h 268108"/>
                <a:gd name="connsiteX273" fmla="*/ 361978 w 386063"/>
                <a:gd name="connsiteY273" fmla="*/ 227924 h 268108"/>
                <a:gd name="connsiteX274" fmla="*/ 361978 w 386063"/>
                <a:gd name="connsiteY274" fmla="*/ 230586 h 268108"/>
                <a:gd name="connsiteX275" fmla="*/ 359253 w 386063"/>
                <a:gd name="connsiteY275" fmla="*/ 233248 h 268108"/>
                <a:gd name="connsiteX276" fmla="*/ 361978 w 386063"/>
                <a:gd name="connsiteY276" fmla="*/ 233248 h 268108"/>
                <a:gd name="connsiteX277" fmla="*/ 364640 w 386063"/>
                <a:gd name="connsiteY277" fmla="*/ 235974 h 268108"/>
                <a:gd name="connsiteX278" fmla="*/ 367302 w 386063"/>
                <a:gd name="connsiteY278" fmla="*/ 238636 h 268108"/>
                <a:gd name="connsiteX279" fmla="*/ 367302 w 386063"/>
                <a:gd name="connsiteY279" fmla="*/ 241298 h 268108"/>
                <a:gd name="connsiteX280" fmla="*/ 364640 w 386063"/>
                <a:gd name="connsiteY280" fmla="*/ 241298 h 268108"/>
                <a:gd name="connsiteX281" fmla="*/ 364640 w 386063"/>
                <a:gd name="connsiteY281" fmla="*/ 244023 h 268108"/>
                <a:gd name="connsiteX282" fmla="*/ 364640 w 386063"/>
                <a:gd name="connsiteY282" fmla="*/ 246685 h 268108"/>
                <a:gd name="connsiteX283" fmla="*/ 364640 w 386063"/>
                <a:gd name="connsiteY283" fmla="*/ 249347 h 268108"/>
                <a:gd name="connsiteX284" fmla="*/ 364640 w 386063"/>
                <a:gd name="connsiteY284" fmla="*/ 252073 h 268108"/>
                <a:gd name="connsiteX285" fmla="*/ 364640 w 386063"/>
                <a:gd name="connsiteY285" fmla="*/ 254735 h 268108"/>
                <a:gd name="connsiteX286" fmla="*/ 361978 w 386063"/>
                <a:gd name="connsiteY286" fmla="*/ 254735 h 268108"/>
                <a:gd name="connsiteX287" fmla="*/ 359253 w 386063"/>
                <a:gd name="connsiteY287" fmla="*/ 254735 h 268108"/>
                <a:gd name="connsiteX288" fmla="*/ 359253 w 386063"/>
                <a:gd name="connsiteY288" fmla="*/ 252073 h 268108"/>
                <a:gd name="connsiteX289" fmla="*/ 359253 w 386063"/>
                <a:gd name="connsiteY289" fmla="*/ 249347 h 268108"/>
                <a:gd name="connsiteX290" fmla="*/ 359253 w 386063"/>
                <a:gd name="connsiteY290" fmla="*/ 246685 h 268108"/>
                <a:gd name="connsiteX291" fmla="*/ 356591 w 386063"/>
                <a:gd name="connsiteY291" fmla="*/ 246685 h 268108"/>
                <a:gd name="connsiteX292" fmla="*/ 353929 w 386063"/>
                <a:gd name="connsiteY292" fmla="*/ 246685 h 268108"/>
                <a:gd name="connsiteX293" fmla="*/ 351267 w 386063"/>
                <a:gd name="connsiteY293" fmla="*/ 249347 h 268108"/>
                <a:gd name="connsiteX294" fmla="*/ 351267 w 386063"/>
                <a:gd name="connsiteY294" fmla="*/ 252073 h 268108"/>
                <a:gd name="connsiteX295" fmla="*/ 348541 w 386063"/>
                <a:gd name="connsiteY295" fmla="*/ 254735 h 268108"/>
                <a:gd name="connsiteX296" fmla="*/ 345879 w 386063"/>
                <a:gd name="connsiteY296" fmla="*/ 252073 h 268108"/>
                <a:gd name="connsiteX297" fmla="*/ 345879 w 386063"/>
                <a:gd name="connsiteY297" fmla="*/ 249347 h 268108"/>
                <a:gd name="connsiteX298" fmla="*/ 345879 w 386063"/>
                <a:gd name="connsiteY298" fmla="*/ 246685 h 268108"/>
                <a:gd name="connsiteX299" fmla="*/ 343217 w 386063"/>
                <a:gd name="connsiteY299" fmla="*/ 249347 h 268108"/>
                <a:gd name="connsiteX300" fmla="*/ 340491 w 386063"/>
                <a:gd name="connsiteY300" fmla="*/ 252073 h 268108"/>
                <a:gd name="connsiteX301" fmla="*/ 337829 w 386063"/>
                <a:gd name="connsiteY301" fmla="*/ 252073 h 268108"/>
                <a:gd name="connsiteX302" fmla="*/ 335167 w 386063"/>
                <a:gd name="connsiteY302" fmla="*/ 249347 h 268108"/>
                <a:gd name="connsiteX303" fmla="*/ 332442 w 386063"/>
                <a:gd name="connsiteY303" fmla="*/ 249347 h 268108"/>
                <a:gd name="connsiteX304" fmla="*/ 329780 w 386063"/>
                <a:gd name="connsiteY304" fmla="*/ 246685 h 268108"/>
                <a:gd name="connsiteX305" fmla="*/ 327118 w 386063"/>
                <a:gd name="connsiteY305" fmla="*/ 246685 h 268108"/>
                <a:gd name="connsiteX306" fmla="*/ 324456 w 386063"/>
                <a:gd name="connsiteY306" fmla="*/ 246685 h 268108"/>
                <a:gd name="connsiteX307" fmla="*/ 324456 w 386063"/>
                <a:gd name="connsiteY307" fmla="*/ 249347 h 268108"/>
                <a:gd name="connsiteX308" fmla="*/ 321730 w 386063"/>
                <a:gd name="connsiteY308" fmla="*/ 249347 h 268108"/>
                <a:gd name="connsiteX309" fmla="*/ 321730 w 386063"/>
                <a:gd name="connsiteY309" fmla="*/ 252073 h 268108"/>
                <a:gd name="connsiteX310" fmla="*/ 319068 w 386063"/>
                <a:gd name="connsiteY310" fmla="*/ 252073 h 268108"/>
                <a:gd name="connsiteX311" fmla="*/ 319068 w 386063"/>
                <a:gd name="connsiteY311" fmla="*/ 254735 h 268108"/>
                <a:gd name="connsiteX312" fmla="*/ 319068 w 386063"/>
                <a:gd name="connsiteY312" fmla="*/ 257397 h 268108"/>
                <a:gd name="connsiteX313" fmla="*/ 316406 w 386063"/>
                <a:gd name="connsiteY313" fmla="*/ 257397 h 268108"/>
                <a:gd name="connsiteX314" fmla="*/ 316406 w 386063"/>
                <a:gd name="connsiteY314" fmla="*/ 260059 h 268108"/>
                <a:gd name="connsiteX315" fmla="*/ 313681 w 386063"/>
                <a:gd name="connsiteY315" fmla="*/ 260059 h 268108"/>
                <a:gd name="connsiteX316" fmla="*/ 311018 w 386063"/>
                <a:gd name="connsiteY316" fmla="*/ 260059 h 268108"/>
                <a:gd name="connsiteX317" fmla="*/ 308356 w 386063"/>
                <a:gd name="connsiteY317" fmla="*/ 260059 h 268108"/>
                <a:gd name="connsiteX318" fmla="*/ 305631 w 386063"/>
                <a:gd name="connsiteY318" fmla="*/ 260059 h 268108"/>
                <a:gd name="connsiteX319" fmla="*/ 302969 w 386063"/>
                <a:gd name="connsiteY319" fmla="*/ 260059 h 268108"/>
                <a:gd name="connsiteX320" fmla="*/ 300307 w 386063"/>
                <a:gd name="connsiteY320" fmla="*/ 260059 h 268108"/>
                <a:gd name="connsiteX321" fmla="*/ 297581 w 386063"/>
                <a:gd name="connsiteY321" fmla="*/ 260059 h 268108"/>
                <a:gd name="connsiteX322" fmla="*/ 294919 w 386063"/>
                <a:gd name="connsiteY322" fmla="*/ 260059 h 268108"/>
                <a:gd name="connsiteX323" fmla="*/ 294919 w 386063"/>
                <a:gd name="connsiteY323" fmla="*/ 257397 h 268108"/>
                <a:gd name="connsiteX324" fmla="*/ 294919 w 386063"/>
                <a:gd name="connsiteY324" fmla="*/ 260059 h 268108"/>
                <a:gd name="connsiteX325" fmla="*/ 292257 w 386063"/>
                <a:gd name="connsiteY325" fmla="*/ 260059 h 268108"/>
                <a:gd name="connsiteX326" fmla="*/ 289595 w 386063"/>
                <a:gd name="connsiteY326" fmla="*/ 260059 h 268108"/>
                <a:gd name="connsiteX327" fmla="*/ 286870 w 386063"/>
                <a:gd name="connsiteY327" fmla="*/ 260059 h 268108"/>
                <a:gd name="connsiteX328" fmla="*/ 284208 w 386063"/>
                <a:gd name="connsiteY328" fmla="*/ 260059 h 268108"/>
                <a:gd name="connsiteX329" fmla="*/ 281546 w 386063"/>
                <a:gd name="connsiteY329" fmla="*/ 260059 h 268108"/>
                <a:gd name="connsiteX330" fmla="*/ 278820 w 386063"/>
                <a:gd name="connsiteY330" fmla="*/ 262785 h 268108"/>
                <a:gd name="connsiteX331" fmla="*/ 276158 w 386063"/>
                <a:gd name="connsiteY331" fmla="*/ 262785 h 268108"/>
                <a:gd name="connsiteX332" fmla="*/ 273496 w 386063"/>
                <a:gd name="connsiteY332" fmla="*/ 262785 h 268108"/>
                <a:gd name="connsiteX333" fmla="*/ 270771 w 386063"/>
                <a:gd name="connsiteY333" fmla="*/ 265446 h 268108"/>
                <a:gd name="connsiteX334" fmla="*/ 268109 w 386063"/>
                <a:gd name="connsiteY334" fmla="*/ 265446 h 268108"/>
                <a:gd name="connsiteX335" fmla="*/ 265446 w 386063"/>
                <a:gd name="connsiteY335" fmla="*/ 265446 h 268108"/>
                <a:gd name="connsiteX336" fmla="*/ 262784 w 386063"/>
                <a:gd name="connsiteY336" fmla="*/ 265446 h 268108"/>
                <a:gd name="connsiteX337" fmla="*/ 260059 w 386063"/>
                <a:gd name="connsiteY337" fmla="*/ 265446 h 268108"/>
                <a:gd name="connsiteX338" fmla="*/ 257397 w 386063"/>
                <a:gd name="connsiteY338" fmla="*/ 265446 h 268108"/>
                <a:gd name="connsiteX339" fmla="*/ 257397 w 386063"/>
                <a:gd name="connsiteY339" fmla="*/ 268109 h 268108"/>
                <a:gd name="connsiteX340" fmla="*/ 254735 w 386063"/>
                <a:gd name="connsiteY340" fmla="*/ 268109 h 268108"/>
                <a:gd name="connsiteX341" fmla="*/ 252009 w 386063"/>
                <a:gd name="connsiteY341" fmla="*/ 268109 h 268108"/>
                <a:gd name="connsiteX342" fmla="*/ 252009 w 386063"/>
                <a:gd name="connsiteY342" fmla="*/ 265446 h 268108"/>
                <a:gd name="connsiteX343" fmla="*/ 252009 w 386063"/>
                <a:gd name="connsiteY343" fmla="*/ 262785 h 268108"/>
                <a:gd name="connsiteX344" fmla="*/ 249347 w 386063"/>
                <a:gd name="connsiteY344" fmla="*/ 262785 h 268108"/>
                <a:gd name="connsiteX345" fmla="*/ 246685 w 386063"/>
                <a:gd name="connsiteY345" fmla="*/ 262785 h 268108"/>
                <a:gd name="connsiteX346" fmla="*/ 243960 w 386063"/>
                <a:gd name="connsiteY346" fmla="*/ 262785 h 268108"/>
                <a:gd name="connsiteX347" fmla="*/ 241298 w 386063"/>
                <a:gd name="connsiteY347" fmla="*/ 262785 h 268108"/>
                <a:gd name="connsiteX348" fmla="*/ 241298 w 386063"/>
                <a:gd name="connsiteY348" fmla="*/ 265446 h 268108"/>
                <a:gd name="connsiteX349" fmla="*/ 238636 w 386063"/>
                <a:gd name="connsiteY349" fmla="*/ 265446 h 268108"/>
                <a:gd name="connsiteX350" fmla="*/ 235973 w 386063"/>
                <a:gd name="connsiteY350" fmla="*/ 262785 h 268108"/>
                <a:gd name="connsiteX351" fmla="*/ 233248 w 386063"/>
                <a:gd name="connsiteY351" fmla="*/ 262785 h 268108"/>
                <a:gd name="connsiteX352" fmla="*/ 230586 w 386063"/>
                <a:gd name="connsiteY352" fmla="*/ 260059 h 268108"/>
                <a:gd name="connsiteX353" fmla="*/ 227924 w 386063"/>
                <a:gd name="connsiteY353" fmla="*/ 260059 h 268108"/>
                <a:gd name="connsiteX354" fmla="*/ 225198 w 386063"/>
                <a:gd name="connsiteY354" fmla="*/ 260059 h 268108"/>
                <a:gd name="connsiteX355" fmla="*/ 222536 w 386063"/>
                <a:gd name="connsiteY355" fmla="*/ 257397 h 268108"/>
                <a:gd name="connsiteX356" fmla="*/ 219874 w 386063"/>
                <a:gd name="connsiteY356" fmla="*/ 257397 h 268108"/>
                <a:gd name="connsiteX357" fmla="*/ 217149 w 386063"/>
                <a:gd name="connsiteY357" fmla="*/ 257397 h 268108"/>
                <a:gd name="connsiteX358" fmla="*/ 214487 w 386063"/>
                <a:gd name="connsiteY358" fmla="*/ 257397 h 268108"/>
                <a:gd name="connsiteX359" fmla="*/ 211825 w 386063"/>
                <a:gd name="connsiteY359" fmla="*/ 257397 h 268108"/>
                <a:gd name="connsiteX360" fmla="*/ 211825 w 386063"/>
                <a:gd name="connsiteY360" fmla="*/ 260059 h 268108"/>
                <a:gd name="connsiteX361" fmla="*/ 209163 w 386063"/>
                <a:gd name="connsiteY361" fmla="*/ 260059 h 268108"/>
                <a:gd name="connsiteX362" fmla="*/ 206437 w 386063"/>
                <a:gd name="connsiteY362" fmla="*/ 257397 h 268108"/>
                <a:gd name="connsiteX363" fmla="*/ 203775 w 386063"/>
                <a:gd name="connsiteY363" fmla="*/ 257397 h 268108"/>
                <a:gd name="connsiteX364" fmla="*/ 201113 w 386063"/>
                <a:gd name="connsiteY364" fmla="*/ 257397 h 268108"/>
                <a:gd name="connsiteX365" fmla="*/ 198388 w 386063"/>
                <a:gd name="connsiteY365" fmla="*/ 260059 h 268108"/>
                <a:gd name="connsiteX366" fmla="*/ 195725 w 386063"/>
                <a:gd name="connsiteY366" fmla="*/ 260059 h 268108"/>
                <a:gd name="connsiteX367" fmla="*/ 193063 w 386063"/>
                <a:gd name="connsiteY367" fmla="*/ 257397 h 268108"/>
                <a:gd name="connsiteX368" fmla="*/ 190338 w 386063"/>
                <a:gd name="connsiteY368" fmla="*/ 257397 h 268108"/>
                <a:gd name="connsiteX369" fmla="*/ 190338 w 386063"/>
                <a:gd name="connsiteY369" fmla="*/ 254735 h 268108"/>
                <a:gd name="connsiteX370" fmla="*/ 187676 w 386063"/>
                <a:gd name="connsiteY370" fmla="*/ 254735 h 268108"/>
                <a:gd name="connsiteX371" fmla="*/ 185014 w 386063"/>
                <a:gd name="connsiteY371" fmla="*/ 254735 h 268108"/>
                <a:gd name="connsiteX372" fmla="*/ 185014 w 386063"/>
                <a:gd name="connsiteY372" fmla="*/ 252073 h 268108"/>
                <a:gd name="connsiteX373" fmla="*/ 182288 w 386063"/>
                <a:gd name="connsiteY373" fmla="*/ 252073 h 268108"/>
                <a:gd name="connsiteX374" fmla="*/ 179626 w 386063"/>
                <a:gd name="connsiteY374" fmla="*/ 252073 h 268108"/>
                <a:gd name="connsiteX375" fmla="*/ 176964 w 386063"/>
                <a:gd name="connsiteY375" fmla="*/ 249347 h 268108"/>
                <a:gd name="connsiteX376" fmla="*/ 176964 w 386063"/>
                <a:gd name="connsiteY376" fmla="*/ 246685 h 268108"/>
                <a:gd name="connsiteX377" fmla="*/ 174302 w 386063"/>
                <a:gd name="connsiteY377" fmla="*/ 246685 h 268108"/>
                <a:gd name="connsiteX378" fmla="*/ 171577 w 386063"/>
                <a:gd name="connsiteY378" fmla="*/ 246685 h 268108"/>
                <a:gd name="connsiteX379" fmla="*/ 168915 w 386063"/>
                <a:gd name="connsiteY379" fmla="*/ 246685 h 268108"/>
                <a:gd name="connsiteX380" fmla="*/ 166253 w 386063"/>
                <a:gd name="connsiteY380" fmla="*/ 246685 h 268108"/>
                <a:gd name="connsiteX381" fmla="*/ 163527 w 386063"/>
                <a:gd name="connsiteY381" fmla="*/ 246685 h 268108"/>
                <a:gd name="connsiteX382" fmla="*/ 163527 w 386063"/>
                <a:gd name="connsiteY382" fmla="*/ 244023 h 268108"/>
                <a:gd name="connsiteX383" fmla="*/ 160865 w 386063"/>
                <a:gd name="connsiteY383" fmla="*/ 241298 h 268108"/>
                <a:gd name="connsiteX384" fmla="*/ 158203 w 386063"/>
                <a:gd name="connsiteY384" fmla="*/ 241298 h 268108"/>
                <a:gd name="connsiteX385" fmla="*/ 155478 w 386063"/>
                <a:gd name="connsiteY385" fmla="*/ 241298 h 268108"/>
                <a:gd name="connsiteX386" fmla="*/ 152816 w 386063"/>
                <a:gd name="connsiteY386" fmla="*/ 238636 h 268108"/>
                <a:gd name="connsiteX387" fmla="*/ 150153 w 386063"/>
                <a:gd name="connsiteY387" fmla="*/ 241298 h 268108"/>
                <a:gd name="connsiteX388" fmla="*/ 147491 w 386063"/>
                <a:gd name="connsiteY388" fmla="*/ 241298 h 268108"/>
                <a:gd name="connsiteX389" fmla="*/ 147491 w 386063"/>
                <a:gd name="connsiteY389" fmla="*/ 238636 h 268108"/>
                <a:gd name="connsiteX390" fmla="*/ 144766 w 386063"/>
                <a:gd name="connsiteY390" fmla="*/ 238636 h 268108"/>
                <a:gd name="connsiteX391" fmla="*/ 139442 w 386063"/>
                <a:gd name="connsiteY391" fmla="*/ 238636 h 268108"/>
                <a:gd name="connsiteX392" fmla="*/ 136716 w 386063"/>
                <a:gd name="connsiteY392" fmla="*/ 238636 h 268108"/>
                <a:gd name="connsiteX393" fmla="*/ 134054 w 386063"/>
                <a:gd name="connsiteY393" fmla="*/ 238636 h 268108"/>
                <a:gd name="connsiteX394" fmla="*/ 131392 w 386063"/>
                <a:gd name="connsiteY394" fmla="*/ 235974 h 268108"/>
                <a:gd name="connsiteX395" fmla="*/ 128667 w 386063"/>
                <a:gd name="connsiteY395" fmla="*/ 233248 h 268108"/>
                <a:gd name="connsiteX396" fmla="*/ 126005 w 386063"/>
                <a:gd name="connsiteY396" fmla="*/ 235974 h 268108"/>
                <a:gd name="connsiteX397" fmla="*/ 123343 w 386063"/>
                <a:gd name="connsiteY397" fmla="*/ 235974 h 268108"/>
                <a:gd name="connsiteX398" fmla="*/ 123343 w 386063"/>
                <a:gd name="connsiteY398" fmla="*/ 233248 h 268108"/>
                <a:gd name="connsiteX399" fmla="*/ 120680 w 386063"/>
                <a:gd name="connsiteY399" fmla="*/ 233248 h 268108"/>
                <a:gd name="connsiteX400" fmla="*/ 117955 w 386063"/>
                <a:gd name="connsiteY400" fmla="*/ 233248 h 268108"/>
                <a:gd name="connsiteX401" fmla="*/ 117955 w 386063"/>
                <a:gd name="connsiteY401" fmla="*/ 230586 h 268108"/>
                <a:gd name="connsiteX402" fmla="*/ 115293 w 386063"/>
                <a:gd name="connsiteY402" fmla="*/ 230586 h 268108"/>
                <a:gd name="connsiteX403" fmla="*/ 115293 w 386063"/>
                <a:gd name="connsiteY403" fmla="*/ 227924 h 268108"/>
                <a:gd name="connsiteX404" fmla="*/ 117955 w 386063"/>
                <a:gd name="connsiteY404" fmla="*/ 227924 h 268108"/>
                <a:gd name="connsiteX405" fmla="*/ 120680 w 386063"/>
                <a:gd name="connsiteY405" fmla="*/ 227924 h 268108"/>
                <a:gd name="connsiteX406" fmla="*/ 117955 w 386063"/>
                <a:gd name="connsiteY406" fmla="*/ 225262 h 268108"/>
                <a:gd name="connsiteX407" fmla="*/ 115293 w 386063"/>
                <a:gd name="connsiteY407" fmla="*/ 225262 h 268108"/>
                <a:gd name="connsiteX408" fmla="*/ 115293 w 386063"/>
                <a:gd name="connsiteY408" fmla="*/ 227924 h 268108"/>
                <a:gd name="connsiteX409" fmla="*/ 112631 w 386063"/>
                <a:gd name="connsiteY409" fmla="*/ 227924 h 268108"/>
                <a:gd name="connsiteX410" fmla="*/ 109905 w 386063"/>
                <a:gd name="connsiteY410" fmla="*/ 227924 h 268108"/>
                <a:gd name="connsiteX411" fmla="*/ 109905 w 386063"/>
                <a:gd name="connsiteY411" fmla="*/ 225262 h 268108"/>
                <a:gd name="connsiteX412" fmla="*/ 107243 w 386063"/>
                <a:gd name="connsiteY412" fmla="*/ 225262 h 268108"/>
                <a:gd name="connsiteX413" fmla="*/ 107243 w 386063"/>
                <a:gd name="connsiteY413" fmla="*/ 222537 h 268108"/>
                <a:gd name="connsiteX414" fmla="*/ 107243 w 386063"/>
                <a:gd name="connsiteY414" fmla="*/ 219874 h 268108"/>
                <a:gd name="connsiteX415" fmla="*/ 104581 w 386063"/>
                <a:gd name="connsiteY415" fmla="*/ 219874 h 268108"/>
                <a:gd name="connsiteX416" fmla="*/ 104581 w 386063"/>
                <a:gd name="connsiteY416" fmla="*/ 211825 h 268108"/>
                <a:gd name="connsiteX417" fmla="*/ 104581 w 386063"/>
                <a:gd name="connsiteY417" fmla="*/ 209163 h 268108"/>
                <a:gd name="connsiteX418" fmla="*/ 104581 w 386063"/>
                <a:gd name="connsiteY418" fmla="*/ 206437 h 268108"/>
                <a:gd name="connsiteX419" fmla="*/ 101856 w 386063"/>
                <a:gd name="connsiteY419" fmla="*/ 206437 h 268108"/>
                <a:gd name="connsiteX420" fmla="*/ 99194 w 386063"/>
                <a:gd name="connsiteY420" fmla="*/ 206437 h 268108"/>
                <a:gd name="connsiteX421" fmla="*/ 99194 w 386063"/>
                <a:gd name="connsiteY421" fmla="*/ 209163 h 268108"/>
                <a:gd name="connsiteX422" fmla="*/ 99194 w 386063"/>
                <a:gd name="connsiteY422" fmla="*/ 211825 h 268108"/>
                <a:gd name="connsiteX423" fmla="*/ 96532 w 386063"/>
                <a:gd name="connsiteY423" fmla="*/ 211825 h 268108"/>
                <a:gd name="connsiteX424" fmla="*/ 96532 w 386063"/>
                <a:gd name="connsiteY424" fmla="*/ 209163 h 268108"/>
                <a:gd name="connsiteX425" fmla="*/ 93870 w 386063"/>
                <a:gd name="connsiteY425" fmla="*/ 209163 h 268108"/>
                <a:gd name="connsiteX426" fmla="*/ 93870 w 386063"/>
                <a:gd name="connsiteY426" fmla="*/ 206437 h 268108"/>
                <a:gd name="connsiteX427" fmla="*/ 93870 w 386063"/>
                <a:gd name="connsiteY427" fmla="*/ 203775 h 268108"/>
                <a:gd name="connsiteX428" fmla="*/ 91144 w 386063"/>
                <a:gd name="connsiteY428" fmla="*/ 203775 h 268108"/>
                <a:gd name="connsiteX429" fmla="*/ 88482 w 386063"/>
                <a:gd name="connsiteY429" fmla="*/ 203775 h 268108"/>
                <a:gd name="connsiteX430" fmla="*/ 85820 w 386063"/>
                <a:gd name="connsiteY430" fmla="*/ 201113 h 268108"/>
                <a:gd name="connsiteX431" fmla="*/ 85820 w 386063"/>
                <a:gd name="connsiteY431" fmla="*/ 203775 h 268108"/>
                <a:gd name="connsiteX432" fmla="*/ 83095 w 386063"/>
                <a:gd name="connsiteY432" fmla="*/ 203775 h 268108"/>
                <a:gd name="connsiteX433" fmla="*/ 83095 w 386063"/>
                <a:gd name="connsiteY433" fmla="*/ 206437 h 268108"/>
                <a:gd name="connsiteX434" fmla="*/ 80433 w 386063"/>
                <a:gd name="connsiteY434" fmla="*/ 206437 h 268108"/>
                <a:gd name="connsiteX435" fmla="*/ 80433 w 386063"/>
                <a:gd name="connsiteY435" fmla="*/ 203775 h 268108"/>
                <a:gd name="connsiteX436" fmla="*/ 80433 w 386063"/>
                <a:gd name="connsiteY436" fmla="*/ 201113 h 268108"/>
                <a:gd name="connsiteX437" fmla="*/ 83095 w 386063"/>
                <a:gd name="connsiteY437" fmla="*/ 198388 h 268108"/>
                <a:gd name="connsiteX438" fmla="*/ 80433 w 386063"/>
                <a:gd name="connsiteY438" fmla="*/ 198388 h 268108"/>
                <a:gd name="connsiteX439" fmla="*/ 77770 w 386063"/>
                <a:gd name="connsiteY439" fmla="*/ 198388 h 268108"/>
                <a:gd name="connsiteX440" fmla="*/ 77770 w 386063"/>
                <a:gd name="connsiteY440" fmla="*/ 201113 h 268108"/>
                <a:gd name="connsiteX441" fmla="*/ 75045 w 386063"/>
                <a:gd name="connsiteY441" fmla="*/ 201113 h 268108"/>
                <a:gd name="connsiteX442" fmla="*/ 75045 w 386063"/>
                <a:gd name="connsiteY442" fmla="*/ 198388 h 268108"/>
                <a:gd name="connsiteX443" fmla="*/ 75045 w 386063"/>
                <a:gd name="connsiteY443" fmla="*/ 195726 h 268108"/>
                <a:gd name="connsiteX444" fmla="*/ 72383 w 386063"/>
                <a:gd name="connsiteY444" fmla="*/ 195726 h 268108"/>
                <a:gd name="connsiteX445" fmla="*/ 72383 w 386063"/>
                <a:gd name="connsiteY445" fmla="*/ 198388 h 268108"/>
                <a:gd name="connsiteX446" fmla="*/ 69721 w 386063"/>
                <a:gd name="connsiteY446" fmla="*/ 198388 h 268108"/>
                <a:gd name="connsiteX447" fmla="*/ 66995 w 386063"/>
                <a:gd name="connsiteY447" fmla="*/ 195726 h 268108"/>
                <a:gd name="connsiteX448" fmla="*/ 64333 w 386063"/>
                <a:gd name="connsiteY448" fmla="*/ 195726 h 268108"/>
                <a:gd name="connsiteX449" fmla="*/ 64333 w 386063"/>
                <a:gd name="connsiteY449" fmla="*/ 198388 h 268108"/>
                <a:gd name="connsiteX450" fmla="*/ 61671 w 386063"/>
                <a:gd name="connsiteY450" fmla="*/ 198388 h 268108"/>
                <a:gd name="connsiteX451" fmla="*/ 59009 w 386063"/>
                <a:gd name="connsiteY451" fmla="*/ 195726 h 268108"/>
                <a:gd name="connsiteX452" fmla="*/ 59009 w 386063"/>
                <a:gd name="connsiteY452" fmla="*/ 193064 h 268108"/>
                <a:gd name="connsiteX453" fmla="*/ 56284 w 386063"/>
                <a:gd name="connsiteY453" fmla="*/ 193064 h 268108"/>
                <a:gd name="connsiteX454" fmla="*/ 53622 w 386063"/>
                <a:gd name="connsiteY454" fmla="*/ 195726 h 268108"/>
                <a:gd name="connsiteX455" fmla="*/ 50960 w 386063"/>
                <a:gd name="connsiteY455" fmla="*/ 195726 h 268108"/>
                <a:gd name="connsiteX456" fmla="*/ 48234 w 386063"/>
                <a:gd name="connsiteY456" fmla="*/ 195726 h 268108"/>
                <a:gd name="connsiteX457" fmla="*/ 40185 w 386063"/>
                <a:gd name="connsiteY457" fmla="*/ 195726 h 268108"/>
                <a:gd name="connsiteX458" fmla="*/ 37523 w 386063"/>
                <a:gd name="connsiteY458" fmla="*/ 195726 h 268108"/>
                <a:gd name="connsiteX459" fmla="*/ 34860 w 386063"/>
                <a:gd name="connsiteY459" fmla="*/ 198388 h 268108"/>
                <a:gd name="connsiteX460" fmla="*/ 32198 w 386063"/>
                <a:gd name="connsiteY460" fmla="*/ 198388 h 268108"/>
                <a:gd name="connsiteX461" fmla="*/ 32198 w 386063"/>
                <a:gd name="connsiteY461" fmla="*/ 201113 h 268108"/>
                <a:gd name="connsiteX462" fmla="*/ 32198 w 386063"/>
                <a:gd name="connsiteY462" fmla="*/ 203775 h 268108"/>
                <a:gd name="connsiteX463" fmla="*/ 29473 w 386063"/>
                <a:gd name="connsiteY463" fmla="*/ 203775 h 268108"/>
                <a:gd name="connsiteX464" fmla="*/ 26811 w 386063"/>
                <a:gd name="connsiteY464" fmla="*/ 203775 h 268108"/>
                <a:gd name="connsiteX465" fmla="*/ 26811 w 386063"/>
                <a:gd name="connsiteY465" fmla="*/ 201113 h 268108"/>
                <a:gd name="connsiteX466" fmla="*/ 24149 w 386063"/>
                <a:gd name="connsiteY466" fmla="*/ 198388 h 268108"/>
                <a:gd name="connsiteX467" fmla="*/ 24149 w 386063"/>
                <a:gd name="connsiteY467" fmla="*/ 195726 h 268108"/>
                <a:gd name="connsiteX468" fmla="*/ 16099 w 386063"/>
                <a:gd name="connsiteY468" fmla="*/ 163591 h 268108"/>
                <a:gd name="connsiteX469" fmla="*/ 16099 w 386063"/>
                <a:gd name="connsiteY469" fmla="*/ 139442 h 268108"/>
                <a:gd name="connsiteX470" fmla="*/ 16099 w 386063"/>
                <a:gd name="connsiteY470" fmla="*/ 128730 h 268108"/>
                <a:gd name="connsiteX471" fmla="*/ 16099 w 386063"/>
                <a:gd name="connsiteY471" fmla="*/ 126005 h 268108"/>
                <a:gd name="connsiteX472" fmla="*/ 16099 w 386063"/>
                <a:gd name="connsiteY472" fmla="*/ 123343 h 268108"/>
                <a:gd name="connsiteX473" fmla="*/ 16099 w 386063"/>
                <a:gd name="connsiteY473" fmla="*/ 117955 h 268108"/>
                <a:gd name="connsiteX474" fmla="*/ 13374 w 386063"/>
                <a:gd name="connsiteY474" fmla="*/ 115293 h 268108"/>
                <a:gd name="connsiteX475" fmla="*/ 13374 w 386063"/>
                <a:gd name="connsiteY475" fmla="*/ 112631 h 268108"/>
                <a:gd name="connsiteX476" fmla="*/ 10712 w 386063"/>
                <a:gd name="connsiteY476" fmla="*/ 91144 h 268108"/>
                <a:gd name="connsiteX477" fmla="*/ 8050 w 386063"/>
                <a:gd name="connsiteY477" fmla="*/ 88482 h 268108"/>
                <a:gd name="connsiteX478" fmla="*/ 8050 w 386063"/>
                <a:gd name="connsiteY478" fmla="*/ 85820 h 268108"/>
                <a:gd name="connsiteX479" fmla="*/ 5388 w 386063"/>
                <a:gd name="connsiteY479" fmla="*/ 85820 h 268108"/>
                <a:gd name="connsiteX480" fmla="*/ 5388 w 386063"/>
                <a:gd name="connsiteY480" fmla="*/ 83095 h 268108"/>
                <a:gd name="connsiteX481" fmla="*/ 5388 w 386063"/>
                <a:gd name="connsiteY481" fmla="*/ 80433 h 268108"/>
                <a:gd name="connsiteX482" fmla="*/ 5388 w 386063"/>
                <a:gd name="connsiteY482" fmla="*/ 77771 h 268108"/>
                <a:gd name="connsiteX483" fmla="*/ 8050 w 386063"/>
                <a:gd name="connsiteY483" fmla="*/ 77771 h 268108"/>
                <a:gd name="connsiteX484" fmla="*/ 8050 w 386063"/>
                <a:gd name="connsiteY484" fmla="*/ 75109 h 268108"/>
                <a:gd name="connsiteX485" fmla="*/ 8050 w 386063"/>
                <a:gd name="connsiteY485" fmla="*/ 72383 h 268108"/>
                <a:gd name="connsiteX486" fmla="*/ 5388 w 386063"/>
                <a:gd name="connsiteY486" fmla="*/ 69721 h 268108"/>
                <a:gd name="connsiteX487" fmla="*/ 2662 w 386063"/>
                <a:gd name="connsiteY487" fmla="*/ 67059 h 268108"/>
                <a:gd name="connsiteX488" fmla="*/ 2662 w 386063"/>
                <a:gd name="connsiteY488" fmla="*/ 64334 h 268108"/>
                <a:gd name="connsiteX489" fmla="*/ 0 w 386063"/>
                <a:gd name="connsiteY489" fmla="*/ 61672 h 268108"/>
                <a:gd name="connsiteX490" fmla="*/ 0 w 386063"/>
                <a:gd name="connsiteY490" fmla="*/ 59010 h 268108"/>
                <a:gd name="connsiteX491" fmla="*/ 0 w 386063"/>
                <a:gd name="connsiteY491" fmla="*/ 56284 h 268108"/>
                <a:gd name="connsiteX492" fmla="*/ 10712 w 386063"/>
                <a:gd name="connsiteY492" fmla="*/ 45572 h 268108"/>
                <a:gd name="connsiteX493" fmla="*/ 18761 w 386063"/>
                <a:gd name="connsiteY493" fmla="*/ 32198 h 268108"/>
                <a:gd name="connsiteX494" fmla="*/ 18761 w 386063"/>
                <a:gd name="connsiteY494" fmla="*/ 32198 h 2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Lst>
              <a:rect l="l" t="t" r="r" b="b"/>
              <a:pathLst>
                <a:path w="386063" h="268108">
                  <a:moveTo>
                    <a:pt x="18761" y="32198"/>
                  </a:moveTo>
                  <a:lnTo>
                    <a:pt x="18761" y="34860"/>
                  </a:lnTo>
                  <a:lnTo>
                    <a:pt x="64333" y="80433"/>
                  </a:lnTo>
                  <a:lnTo>
                    <a:pt x="64333" y="83095"/>
                  </a:lnTo>
                  <a:lnTo>
                    <a:pt x="66995" y="85820"/>
                  </a:lnTo>
                  <a:lnTo>
                    <a:pt x="66995" y="88482"/>
                  </a:lnTo>
                  <a:lnTo>
                    <a:pt x="69721" y="88482"/>
                  </a:lnTo>
                  <a:lnTo>
                    <a:pt x="72383" y="88482"/>
                  </a:lnTo>
                  <a:lnTo>
                    <a:pt x="72383" y="91144"/>
                  </a:lnTo>
                  <a:lnTo>
                    <a:pt x="72383" y="93870"/>
                  </a:lnTo>
                  <a:lnTo>
                    <a:pt x="72383" y="96532"/>
                  </a:lnTo>
                  <a:lnTo>
                    <a:pt x="69721" y="96532"/>
                  </a:lnTo>
                  <a:lnTo>
                    <a:pt x="69721" y="99194"/>
                  </a:lnTo>
                  <a:lnTo>
                    <a:pt x="69721" y="101919"/>
                  </a:lnTo>
                  <a:lnTo>
                    <a:pt x="69721" y="104581"/>
                  </a:lnTo>
                  <a:lnTo>
                    <a:pt x="69721" y="107244"/>
                  </a:lnTo>
                  <a:lnTo>
                    <a:pt x="69721" y="109906"/>
                  </a:lnTo>
                  <a:lnTo>
                    <a:pt x="69721" y="112631"/>
                  </a:lnTo>
                  <a:lnTo>
                    <a:pt x="69721" y="115293"/>
                  </a:lnTo>
                  <a:lnTo>
                    <a:pt x="69721" y="117955"/>
                  </a:lnTo>
                  <a:lnTo>
                    <a:pt x="69721" y="120681"/>
                  </a:lnTo>
                  <a:lnTo>
                    <a:pt x="69721" y="123343"/>
                  </a:lnTo>
                  <a:lnTo>
                    <a:pt x="72383" y="123343"/>
                  </a:lnTo>
                  <a:lnTo>
                    <a:pt x="72383" y="126005"/>
                  </a:lnTo>
                  <a:lnTo>
                    <a:pt x="75045" y="126005"/>
                  </a:lnTo>
                  <a:lnTo>
                    <a:pt x="77770" y="128730"/>
                  </a:lnTo>
                  <a:lnTo>
                    <a:pt x="80433" y="128730"/>
                  </a:lnTo>
                  <a:lnTo>
                    <a:pt x="83095" y="128730"/>
                  </a:lnTo>
                  <a:lnTo>
                    <a:pt x="85820" y="131392"/>
                  </a:lnTo>
                  <a:lnTo>
                    <a:pt x="85820" y="134054"/>
                  </a:lnTo>
                  <a:lnTo>
                    <a:pt x="88482" y="134054"/>
                  </a:lnTo>
                  <a:lnTo>
                    <a:pt x="88482" y="136780"/>
                  </a:lnTo>
                  <a:lnTo>
                    <a:pt x="85820" y="136780"/>
                  </a:lnTo>
                  <a:lnTo>
                    <a:pt x="85820" y="139442"/>
                  </a:lnTo>
                  <a:lnTo>
                    <a:pt x="88482" y="142104"/>
                  </a:lnTo>
                  <a:lnTo>
                    <a:pt x="91144" y="142104"/>
                  </a:lnTo>
                  <a:lnTo>
                    <a:pt x="91144" y="139442"/>
                  </a:lnTo>
                  <a:lnTo>
                    <a:pt x="93870" y="139442"/>
                  </a:lnTo>
                  <a:lnTo>
                    <a:pt x="93870" y="136780"/>
                  </a:lnTo>
                  <a:lnTo>
                    <a:pt x="93870" y="134054"/>
                  </a:lnTo>
                  <a:lnTo>
                    <a:pt x="96532" y="134054"/>
                  </a:lnTo>
                  <a:lnTo>
                    <a:pt x="96532" y="131392"/>
                  </a:lnTo>
                  <a:lnTo>
                    <a:pt x="101856" y="131392"/>
                  </a:lnTo>
                  <a:lnTo>
                    <a:pt x="104581" y="128730"/>
                  </a:lnTo>
                  <a:lnTo>
                    <a:pt x="107243" y="128730"/>
                  </a:lnTo>
                  <a:lnTo>
                    <a:pt x="109905" y="128730"/>
                  </a:lnTo>
                  <a:lnTo>
                    <a:pt x="112631" y="128730"/>
                  </a:lnTo>
                  <a:lnTo>
                    <a:pt x="115293" y="128730"/>
                  </a:lnTo>
                  <a:lnTo>
                    <a:pt x="115293" y="131392"/>
                  </a:lnTo>
                  <a:lnTo>
                    <a:pt x="117955" y="131392"/>
                  </a:lnTo>
                  <a:lnTo>
                    <a:pt x="117955" y="134054"/>
                  </a:lnTo>
                  <a:lnTo>
                    <a:pt x="120680" y="134054"/>
                  </a:lnTo>
                  <a:lnTo>
                    <a:pt x="120680" y="131392"/>
                  </a:lnTo>
                  <a:lnTo>
                    <a:pt x="123343" y="131392"/>
                  </a:lnTo>
                  <a:lnTo>
                    <a:pt x="123343" y="128730"/>
                  </a:lnTo>
                  <a:lnTo>
                    <a:pt x="123343" y="126005"/>
                  </a:lnTo>
                  <a:lnTo>
                    <a:pt x="126005" y="126005"/>
                  </a:lnTo>
                  <a:lnTo>
                    <a:pt x="126005" y="123343"/>
                  </a:lnTo>
                  <a:lnTo>
                    <a:pt x="126005" y="120681"/>
                  </a:lnTo>
                  <a:lnTo>
                    <a:pt x="128667" y="120681"/>
                  </a:lnTo>
                  <a:lnTo>
                    <a:pt x="131392" y="120681"/>
                  </a:lnTo>
                  <a:lnTo>
                    <a:pt x="131392" y="117955"/>
                  </a:lnTo>
                  <a:lnTo>
                    <a:pt x="134054" y="117955"/>
                  </a:lnTo>
                  <a:lnTo>
                    <a:pt x="134054" y="115293"/>
                  </a:lnTo>
                  <a:lnTo>
                    <a:pt x="136716" y="115293"/>
                  </a:lnTo>
                  <a:lnTo>
                    <a:pt x="136716" y="112631"/>
                  </a:lnTo>
                  <a:lnTo>
                    <a:pt x="136716" y="109906"/>
                  </a:lnTo>
                  <a:lnTo>
                    <a:pt x="139442" y="109906"/>
                  </a:lnTo>
                  <a:lnTo>
                    <a:pt x="139442" y="107244"/>
                  </a:lnTo>
                  <a:lnTo>
                    <a:pt x="142104" y="107244"/>
                  </a:lnTo>
                  <a:lnTo>
                    <a:pt x="142104" y="104581"/>
                  </a:lnTo>
                  <a:lnTo>
                    <a:pt x="144766" y="104581"/>
                  </a:lnTo>
                  <a:lnTo>
                    <a:pt x="147491" y="101919"/>
                  </a:lnTo>
                  <a:lnTo>
                    <a:pt x="150153" y="101919"/>
                  </a:lnTo>
                  <a:lnTo>
                    <a:pt x="150153" y="99194"/>
                  </a:lnTo>
                  <a:lnTo>
                    <a:pt x="152816" y="99194"/>
                  </a:lnTo>
                  <a:lnTo>
                    <a:pt x="155478" y="99194"/>
                  </a:lnTo>
                  <a:lnTo>
                    <a:pt x="155478" y="96532"/>
                  </a:lnTo>
                  <a:lnTo>
                    <a:pt x="158203" y="96532"/>
                  </a:lnTo>
                  <a:lnTo>
                    <a:pt x="158203" y="93870"/>
                  </a:lnTo>
                  <a:lnTo>
                    <a:pt x="158203" y="91144"/>
                  </a:lnTo>
                  <a:lnTo>
                    <a:pt x="158203" y="88482"/>
                  </a:lnTo>
                  <a:lnTo>
                    <a:pt x="155478" y="88482"/>
                  </a:lnTo>
                  <a:lnTo>
                    <a:pt x="155478" y="85820"/>
                  </a:lnTo>
                  <a:lnTo>
                    <a:pt x="152816" y="83095"/>
                  </a:lnTo>
                  <a:lnTo>
                    <a:pt x="152816" y="80433"/>
                  </a:lnTo>
                  <a:lnTo>
                    <a:pt x="155478" y="80433"/>
                  </a:lnTo>
                  <a:lnTo>
                    <a:pt x="155478" y="77771"/>
                  </a:lnTo>
                  <a:lnTo>
                    <a:pt x="158203" y="77771"/>
                  </a:lnTo>
                  <a:lnTo>
                    <a:pt x="158203" y="75109"/>
                  </a:lnTo>
                  <a:lnTo>
                    <a:pt x="160865" y="75109"/>
                  </a:lnTo>
                  <a:lnTo>
                    <a:pt x="160865" y="72383"/>
                  </a:lnTo>
                  <a:lnTo>
                    <a:pt x="163527" y="72383"/>
                  </a:lnTo>
                  <a:lnTo>
                    <a:pt x="163527" y="69721"/>
                  </a:lnTo>
                  <a:lnTo>
                    <a:pt x="214487" y="48234"/>
                  </a:lnTo>
                  <a:lnTo>
                    <a:pt x="219874" y="13437"/>
                  </a:lnTo>
                  <a:lnTo>
                    <a:pt x="222536" y="10712"/>
                  </a:lnTo>
                  <a:lnTo>
                    <a:pt x="225198" y="10712"/>
                  </a:lnTo>
                  <a:lnTo>
                    <a:pt x="227924" y="10712"/>
                  </a:lnTo>
                  <a:lnTo>
                    <a:pt x="227924" y="13437"/>
                  </a:lnTo>
                  <a:lnTo>
                    <a:pt x="230586" y="13437"/>
                  </a:lnTo>
                  <a:lnTo>
                    <a:pt x="230586" y="16099"/>
                  </a:lnTo>
                  <a:lnTo>
                    <a:pt x="233248" y="16099"/>
                  </a:lnTo>
                  <a:lnTo>
                    <a:pt x="235973" y="13437"/>
                  </a:lnTo>
                  <a:lnTo>
                    <a:pt x="238636" y="13437"/>
                  </a:lnTo>
                  <a:lnTo>
                    <a:pt x="241298" y="13437"/>
                  </a:lnTo>
                  <a:lnTo>
                    <a:pt x="243960" y="10712"/>
                  </a:lnTo>
                  <a:lnTo>
                    <a:pt x="246685" y="10712"/>
                  </a:lnTo>
                  <a:lnTo>
                    <a:pt x="249347" y="10712"/>
                  </a:lnTo>
                  <a:lnTo>
                    <a:pt x="249347" y="13437"/>
                  </a:lnTo>
                  <a:lnTo>
                    <a:pt x="252009" y="13437"/>
                  </a:lnTo>
                  <a:lnTo>
                    <a:pt x="254735" y="13437"/>
                  </a:lnTo>
                  <a:lnTo>
                    <a:pt x="254735" y="10712"/>
                  </a:lnTo>
                  <a:lnTo>
                    <a:pt x="257397" y="8050"/>
                  </a:lnTo>
                  <a:lnTo>
                    <a:pt x="260059" y="8050"/>
                  </a:lnTo>
                  <a:lnTo>
                    <a:pt x="289595" y="5388"/>
                  </a:lnTo>
                  <a:lnTo>
                    <a:pt x="294919" y="5388"/>
                  </a:lnTo>
                  <a:lnTo>
                    <a:pt x="297581" y="5388"/>
                  </a:lnTo>
                  <a:lnTo>
                    <a:pt x="300307" y="5388"/>
                  </a:lnTo>
                  <a:lnTo>
                    <a:pt x="311018" y="5388"/>
                  </a:lnTo>
                  <a:lnTo>
                    <a:pt x="327118" y="8050"/>
                  </a:lnTo>
                  <a:lnTo>
                    <a:pt x="348541" y="10712"/>
                  </a:lnTo>
                  <a:lnTo>
                    <a:pt x="359253" y="5388"/>
                  </a:lnTo>
                  <a:lnTo>
                    <a:pt x="364640" y="2662"/>
                  </a:lnTo>
                  <a:lnTo>
                    <a:pt x="375352" y="2662"/>
                  </a:lnTo>
                  <a:lnTo>
                    <a:pt x="380739" y="0"/>
                  </a:lnTo>
                  <a:lnTo>
                    <a:pt x="386064" y="0"/>
                  </a:lnTo>
                  <a:lnTo>
                    <a:pt x="383401" y="2662"/>
                  </a:lnTo>
                  <a:lnTo>
                    <a:pt x="383401" y="5388"/>
                  </a:lnTo>
                  <a:lnTo>
                    <a:pt x="380739" y="8050"/>
                  </a:lnTo>
                  <a:lnTo>
                    <a:pt x="378077" y="10712"/>
                  </a:lnTo>
                  <a:lnTo>
                    <a:pt x="378077" y="13437"/>
                  </a:lnTo>
                  <a:lnTo>
                    <a:pt x="375352" y="13437"/>
                  </a:lnTo>
                  <a:lnTo>
                    <a:pt x="375352" y="16099"/>
                  </a:lnTo>
                  <a:lnTo>
                    <a:pt x="372690" y="16099"/>
                  </a:lnTo>
                  <a:lnTo>
                    <a:pt x="372690" y="18761"/>
                  </a:lnTo>
                  <a:lnTo>
                    <a:pt x="370028" y="21423"/>
                  </a:lnTo>
                  <a:lnTo>
                    <a:pt x="372690" y="21423"/>
                  </a:lnTo>
                  <a:lnTo>
                    <a:pt x="372690" y="24149"/>
                  </a:lnTo>
                  <a:lnTo>
                    <a:pt x="372690" y="26811"/>
                  </a:lnTo>
                  <a:lnTo>
                    <a:pt x="372690" y="29473"/>
                  </a:lnTo>
                  <a:lnTo>
                    <a:pt x="372690" y="32198"/>
                  </a:lnTo>
                  <a:lnTo>
                    <a:pt x="372690" y="34860"/>
                  </a:lnTo>
                  <a:lnTo>
                    <a:pt x="375352" y="37523"/>
                  </a:lnTo>
                  <a:lnTo>
                    <a:pt x="378077" y="37523"/>
                  </a:lnTo>
                  <a:lnTo>
                    <a:pt x="378077" y="40248"/>
                  </a:lnTo>
                  <a:lnTo>
                    <a:pt x="378077" y="42910"/>
                  </a:lnTo>
                  <a:lnTo>
                    <a:pt x="380739" y="42910"/>
                  </a:lnTo>
                  <a:lnTo>
                    <a:pt x="380739" y="45572"/>
                  </a:lnTo>
                  <a:lnTo>
                    <a:pt x="378077" y="45572"/>
                  </a:lnTo>
                  <a:lnTo>
                    <a:pt x="375352" y="45572"/>
                  </a:lnTo>
                  <a:lnTo>
                    <a:pt x="372690" y="45572"/>
                  </a:lnTo>
                  <a:lnTo>
                    <a:pt x="372690" y="42910"/>
                  </a:lnTo>
                  <a:lnTo>
                    <a:pt x="370028" y="42910"/>
                  </a:lnTo>
                  <a:lnTo>
                    <a:pt x="367302" y="42910"/>
                  </a:lnTo>
                  <a:lnTo>
                    <a:pt x="364640" y="42910"/>
                  </a:lnTo>
                  <a:lnTo>
                    <a:pt x="364640" y="45572"/>
                  </a:lnTo>
                  <a:lnTo>
                    <a:pt x="364640" y="48234"/>
                  </a:lnTo>
                  <a:lnTo>
                    <a:pt x="361978" y="48234"/>
                  </a:lnTo>
                  <a:lnTo>
                    <a:pt x="361978" y="50960"/>
                  </a:lnTo>
                  <a:lnTo>
                    <a:pt x="361978" y="53622"/>
                  </a:lnTo>
                  <a:lnTo>
                    <a:pt x="361978" y="56284"/>
                  </a:lnTo>
                  <a:lnTo>
                    <a:pt x="361978" y="59010"/>
                  </a:lnTo>
                  <a:lnTo>
                    <a:pt x="364640" y="59010"/>
                  </a:lnTo>
                  <a:lnTo>
                    <a:pt x="361978" y="59010"/>
                  </a:lnTo>
                  <a:lnTo>
                    <a:pt x="361978" y="61672"/>
                  </a:lnTo>
                  <a:lnTo>
                    <a:pt x="359253" y="61672"/>
                  </a:lnTo>
                  <a:lnTo>
                    <a:pt x="356591" y="61672"/>
                  </a:lnTo>
                  <a:lnTo>
                    <a:pt x="353929" y="61672"/>
                  </a:lnTo>
                  <a:lnTo>
                    <a:pt x="353929" y="59010"/>
                  </a:lnTo>
                  <a:lnTo>
                    <a:pt x="351267" y="59010"/>
                  </a:lnTo>
                  <a:lnTo>
                    <a:pt x="348541" y="59010"/>
                  </a:lnTo>
                  <a:lnTo>
                    <a:pt x="345879" y="59010"/>
                  </a:lnTo>
                  <a:lnTo>
                    <a:pt x="343217" y="61672"/>
                  </a:lnTo>
                  <a:lnTo>
                    <a:pt x="340491" y="61672"/>
                  </a:lnTo>
                  <a:lnTo>
                    <a:pt x="337829" y="61672"/>
                  </a:lnTo>
                  <a:lnTo>
                    <a:pt x="335167" y="61672"/>
                  </a:lnTo>
                  <a:lnTo>
                    <a:pt x="332442" y="61672"/>
                  </a:lnTo>
                  <a:lnTo>
                    <a:pt x="329780" y="61672"/>
                  </a:lnTo>
                  <a:lnTo>
                    <a:pt x="327118" y="61672"/>
                  </a:lnTo>
                  <a:lnTo>
                    <a:pt x="324456" y="61672"/>
                  </a:lnTo>
                  <a:lnTo>
                    <a:pt x="321730" y="59010"/>
                  </a:lnTo>
                  <a:lnTo>
                    <a:pt x="319068" y="56284"/>
                  </a:lnTo>
                  <a:lnTo>
                    <a:pt x="316406" y="56284"/>
                  </a:lnTo>
                  <a:lnTo>
                    <a:pt x="313681" y="56284"/>
                  </a:lnTo>
                  <a:lnTo>
                    <a:pt x="311018" y="59010"/>
                  </a:lnTo>
                  <a:lnTo>
                    <a:pt x="308356" y="59010"/>
                  </a:lnTo>
                  <a:lnTo>
                    <a:pt x="305631" y="59010"/>
                  </a:lnTo>
                  <a:lnTo>
                    <a:pt x="305631" y="61672"/>
                  </a:lnTo>
                  <a:lnTo>
                    <a:pt x="302969" y="61672"/>
                  </a:lnTo>
                  <a:lnTo>
                    <a:pt x="297581" y="61672"/>
                  </a:lnTo>
                  <a:lnTo>
                    <a:pt x="294919" y="61672"/>
                  </a:lnTo>
                  <a:lnTo>
                    <a:pt x="294919" y="59010"/>
                  </a:lnTo>
                  <a:lnTo>
                    <a:pt x="292257" y="59010"/>
                  </a:lnTo>
                  <a:lnTo>
                    <a:pt x="289595" y="59010"/>
                  </a:lnTo>
                  <a:lnTo>
                    <a:pt x="289595" y="61672"/>
                  </a:lnTo>
                  <a:lnTo>
                    <a:pt x="286870" y="61672"/>
                  </a:lnTo>
                  <a:lnTo>
                    <a:pt x="284208" y="61672"/>
                  </a:lnTo>
                  <a:lnTo>
                    <a:pt x="281546" y="61672"/>
                  </a:lnTo>
                  <a:lnTo>
                    <a:pt x="278820" y="61672"/>
                  </a:lnTo>
                  <a:lnTo>
                    <a:pt x="278820" y="64334"/>
                  </a:lnTo>
                  <a:lnTo>
                    <a:pt x="276158" y="64334"/>
                  </a:lnTo>
                  <a:lnTo>
                    <a:pt x="276158" y="67059"/>
                  </a:lnTo>
                  <a:lnTo>
                    <a:pt x="276158" y="69721"/>
                  </a:lnTo>
                  <a:lnTo>
                    <a:pt x="273496" y="69721"/>
                  </a:lnTo>
                  <a:lnTo>
                    <a:pt x="273496" y="72383"/>
                  </a:lnTo>
                  <a:lnTo>
                    <a:pt x="273496" y="75109"/>
                  </a:lnTo>
                  <a:lnTo>
                    <a:pt x="270771" y="77771"/>
                  </a:lnTo>
                  <a:lnTo>
                    <a:pt x="268109" y="77771"/>
                  </a:lnTo>
                  <a:lnTo>
                    <a:pt x="265446" y="77771"/>
                  </a:lnTo>
                  <a:lnTo>
                    <a:pt x="230586" y="88482"/>
                  </a:lnTo>
                  <a:lnTo>
                    <a:pt x="227924" y="85820"/>
                  </a:lnTo>
                  <a:lnTo>
                    <a:pt x="225198" y="85820"/>
                  </a:lnTo>
                  <a:lnTo>
                    <a:pt x="225198" y="83095"/>
                  </a:lnTo>
                  <a:lnTo>
                    <a:pt x="222536" y="83095"/>
                  </a:lnTo>
                  <a:lnTo>
                    <a:pt x="219874" y="80433"/>
                  </a:lnTo>
                  <a:lnTo>
                    <a:pt x="217149" y="80433"/>
                  </a:lnTo>
                  <a:lnTo>
                    <a:pt x="214487" y="80433"/>
                  </a:lnTo>
                  <a:lnTo>
                    <a:pt x="211825" y="80433"/>
                  </a:lnTo>
                  <a:lnTo>
                    <a:pt x="211825" y="77771"/>
                  </a:lnTo>
                  <a:lnTo>
                    <a:pt x="209163" y="77771"/>
                  </a:lnTo>
                  <a:lnTo>
                    <a:pt x="206437" y="77771"/>
                  </a:lnTo>
                  <a:lnTo>
                    <a:pt x="206437" y="80433"/>
                  </a:lnTo>
                  <a:lnTo>
                    <a:pt x="206437" y="83095"/>
                  </a:lnTo>
                  <a:lnTo>
                    <a:pt x="203775" y="83095"/>
                  </a:lnTo>
                  <a:lnTo>
                    <a:pt x="203775" y="85820"/>
                  </a:lnTo>
                  <a:lnTo>
                    <a:pt x="225198" y="117955"/>
                  </a:lnTo>
                  <a:lnTo>
                    <a:pt x="225198" y="120681"/>
                  </a:lnTo>
                  <a:lnTo>
                    <a:pt x="227924" y="123343"/>
                  </a:lnTo>
                  <a:lnTo>
                    <a:pt x="238636" y="152816"/>
                  </a:lnTo>
                  <a:lnTo>
                    <a:pt x="257397" y="174302"/>
                  </a:lnTo>
                  <a:lnTo>
                    <a:pt x="260059" y="176965"/>
                  </a:lnTo>
                  <a:lnTo>
                    <a:pt x="262784" y="176965"/>
                  </a:lnTo>
                  <a:lnTo>
                    <a:pt x="268109" y="176965"/>
                  </a:lnTo>
                  <a:lnTo>
                    <a:pt x="270771" y="176965"/>
                  </a:lnTo>
                  <a:lnTo>
                    <a:pt x="273496" y="176965"/>
                  </a:lnTo>
                  <a:lnTo>
                    <a:pt x="276158" y="176965"/>
                  </a:lnTo>
                  <a:lnTo>
                    <a:pt x="278820" y="176965"/>
                  </a:lnTo>
                  <a:lnTo>
                    <a:pt x="284208" y="176965"/>
                  </a:lnTo>
                  <a:lnTo>
                    <a:pt x="286870" y="176965"/>
                  </a:lnTo>
                  <a:lnTo>
                    <a:pt x="289595" y="179627"/>
                  </a:lnTo>
                  <a:lnTo>
                    <a:pt x="292257" y="179627"/>
                  </a:lnTo>
                  <a:lnTo>
                    <a:pt x="294919" y="179627"/>
                  </a:lnTo>
                  <a:lnTo>
                    <a:pt x="297581" y="179627"/>
                  </a:lnTo>
                  <a:lnTo>
                    <a:pt x="300307" y="182352"/>
                  </a:lnTo>
                  <a:lnTo>
                    <a:pt x="300307" y="185014"/>
                  </a:lnTo>
                  <a:lnTo>
                    <a:pt x="302969" y="185014"/>
                  </a:lnTo>
                  <a:lnTo>
                    <a:pt x="302969" y="182352"/>
                  </a:lnTo>
                  <a:lnTo>
                    <a:pt x="305631" y="182352"/>
                  </a:lnTo>
                  <a:lnTo>
                    <a:pt x="308356" y="182352"/>
                  </a:lnTo>
                  <a:lnTo>
                    <a:pt x="308356" y="185014"/>
                  </a:lnTo>
                  <a:lnTo>
                    <a:pt x="311018" y="185014"/>
                  </a:lnTo>
                  <a:lnTo>
                    <a:pt x="311018" y="187676"/>
                  </a:lnTo>
                  <a:lnTo>
                    <a:pt x="348541" y="187676"/>
                  </a:lnTo>
                  <a:lnTo>
                    <a:pt x="348541" y="190402"/>
                  </a:lnTo>
                  <a:lnTo>
                    <a:pt x="348541" y="193064"/>
                  </a:lnTo>
                  <a:lnTo>
                    <a:pt x="348541" y="195726"/>
                  </a:lnTo>
                  <a:lnTo>
                    <a:pt x="348541" y="198388"/>
                  </a:lnTo>
                  <a:lnTo>
                    <a:pt x="348541" y="201113"/>
                  </a:lnTo>
                  <a:lnTo>
                    <a:pt x="351267" y="201113"/>
                  </a:lnTo>
                  <a:lnTo>
                    <a:pt x="353929" y="203775"/>
                  </a:lnTo>
                  <a:lnTo>
                    <a:pt x="356591" y="203775"/>
                  </a:lnTo>
                  <a:lnTo>
                    <a:pt x="356591" y="206437"/>
                  </a:lnTo>
                  <a:lnTo>
                    <a:pt x="356591" y="209163"/>
                  </a:lnTo>
                  <a:lnTo>
                    <a:pt x="353929" y="211825"/>
                  </a:lnTo>
                  <a:lnTo>
                    <a:pt x="351267" y="214487"/>
                  </a:lnTo>
                  <a:lnTo>
                    <a:pt x="351267" y="217212"/>
                  </a:lnTo>
                  <a:lnTo>
                    <a:pt x="353929" y="217212"/>
                  </a:lnTo>
                  <a:lnTo>
                    <a:pt x="353929" y="219874"/>
                  </a:lnTo>
                  <a:lnTo>
                    <a:pt x="356591" y="219874"/>
                  </a:lnTo>
                  <a:lnTo>
                    <a:pt x="356591" y="222537"/>
                  </a:lnTo>
                  <a:lnTo>
                    <a:pt x="356591" y="225262"/>
                  </a:lnTo>
                  <a:lnTo>
                    <a:pt x="359253" y="225262"/>
                  </a:lnTo>
                  <a:lnTo>
                    <a:pt x="361978" y="227924"/>
                  </a:lnTo>
                  <a:lnTo>
                    <a:pt x="361978" y="230586"/>
                  </a:lnTo>
                  <a:lnTo>
                    <a:pt x="359253" y="233248"/>
                  </a:lnTo>
                  <a:lnTo>
                    <a:pt x="361978" y="233248"/>
                  </a:lnTo>
                  <a:lnTo>
                    <a:pt x="364640" y="235974"/>
                  </a:lnTo>
                  <a:lnTo>
                    <a:pt x="367302" y="238636"/>
                  </a:lnTo>
                  <a:lnTo>
                    <a:pt x="367302" y="241298"/>
                  </a:lnTo>
                  <a:lnTo>
                    <a:pt x="364640" y="241298"/>
                  </a:lnTo>
                  <a:lnTo>
                    <a:pt x="364640" y="244023"/>
                  </a:lnTo>
                  <a:lnTo>
                    <a:pt x="364640" y="246685"/>
                  </a:lnTo>
                  <a:lnTo>
                    <a:pt x="364640" y="249347"/>
                  </a:lnTo>
                  <a:lnTo>
                    <a:pt x="364640" y="252073"/>
                  </a:lnTo>
                  <a:lnTo>
                    <a:pt x="364640" y="254735"/>
                  </a:lnTo>
                  <a:lnTo>
                    <a:pt x="361978" y="254735"/>
                  </a:lnTo>
                  <a:lnTo>
                    <a:pt x="359253" y="254735"/>
                  </a:lnTo>
                  <a:lnTo>
                    <a:pt x="359253" y="252073"/>
                  </a:lnTo>
                  <a:lnTo>
                    <a:pt x="359253" y="249347"/>
                  </a:lnTo>
                  <a:lnTo>
                    <a:pt x="359253" y="246685"/>
                  </a:lnTo>
                  <a:lnTo>
                    <a:pt x="356591" y="246685"/>
                  </a:lnTo>
                  <a:lnTo>
                    <a:pt x="353929" y="246685"/>
                  </a:lnTo>
                  <a:lnTo>
                    <a:pt x="351267" y="249347"/>
                  </a:lnTo>
                  <a:lnTo>
                    <a:pt x="351267" y="252073"/>
                  </a:lnTo>
                  <a:lnTo>
                    <a:pt x="348541" y="254735"/>
                  </a:lnTo>
                  <a:lnTo>
                    <a:pt x="345879" y="252073"/>
                  </a:lnTo>
                  <a:lnTo>
                    <a:pt x="345879" y="249347"/>
                  </a:lnTo>
                  <a:lnTo>
                    <a:pt x="345879" y="246685"/>
                  </a:lnTo>
                  <a:lnTo>
                    <a:pt x="343217" y="249347"/>
                  </a:lnTo>
                  <a:lnTo>
                    <a:pt x="340491" y="252073"/>
                  </a:lnTo>
                  <a:lnTo>
                    <a:pt x="337829" y="252073"/>
                  </a:lnTo>
                  <a:lnTo>
                    <a:pt x="335167" y="249347"/>
                  </a:lnTo>
                  <a:lnTo>
                    <a:pt x="332442" y="249347"/>
                  </a:lnTo>
                  <a:lnTo>
                    <a:pt x="329780" y="246685"/>
                  </a:lnTo>
                  <a:lnTo>
                    <a:pt x="327118" y="246685"/>
                  </a:lnTo>
                  <a:lnTo>
                    <a:pt x="324456" y="246685"/>
                  </a:lnTo>
                  <a:lnTo>
                    <a:pt x="324456" y="249347"/>
                  </a:lnTo>
                  <a:lnTo>
                    <a:pt x="321730" y="249347"/>
                  </a:lnTo>
                  <a:lnTo>
                    <a:pt x="321730" y="252073"/>
                  </a:lnTo>
                  <a:lnTo>
                    <a:pt x="319068" y="252073"/>
                  </a:lnTo>
                  <a:lnTo>
                    <a:pt x="319068" y="254735"/>
                  </a:lnTo>
                  <a:lnTo>
                    <a:pt x="319068" y="257397"/>
                  </a:lnTo>
                  <a:lnTo>
                    <a:pt x="316406" y="257397"/>
                  </a:lnTo>
                  <a:lnTo>
                    <a:pt x="316406" y="260059"/>
                  </a:lnTo>
                  <a:lnTo>
                    <a:pt x="313681" y="260059"/>
                  </a:lnTo>
                  <a:lnTo>
                    <a:pt x="311018" y="260059"/>
                  </a:lnTo>
                  <a:lnTo>
                    <a:pt x="308356" y="260059"/>
                  </a:lnTo>
                  <a:lnTo>
                    <a:pt x="305631" y="260059"/>
                  </a:lnTo>
                  <a:lnTo>
                    <a:pt x="302969" y="260059"/>
                  </a:lnTo>
                  <a:lnTo>
                    <a:pt x="300307" y="260059"/>
                  </a:lnTo>
                  <a:lnTo>
                    <a:pt x="297581" y="260059"/>
                  </a:lnTo>
                  <a:lnTo>
                    <a:pt x="294919" y="260059"/>
                  </a:lnTo>
                  <a:lnTo>
                    <a:pt x="294919" y="257397"/>
                  </a:lnTo>
                  <a:lnTo>
                    <a:pt x="294919" y="260059"/>
                  </a:lnTo>
                  <a:lnTo>
                    <a:pt x="292257" y="260059"/>
                  </a:lnTo>
                  <a:lnTo>
                    <a:pt x="289595" y="260059"/>
                  </a:lnTo>
                  <a:lnTo>
                    <a:pt x="286870" y="260059"/>
                  </a:lnTo>
                  <a:lnTo>
                    <a:pt x="284208" y="260059"/>
                  </a:lnTo>
                  <a:lnTo>
                    <a:pt x="281546" y="260059"/>
                  </a:lnTo>
                  <a:lnTo>
                    <a:pt x="278820" y="262785"/>
                  </a:lnTo>
                  <a:lnTo>
                    <a:pt x="276158" y="262785"/>
                  </a:lnTo>
                  <a:lnTo>
                    <a:pt x="273496" y="262785"/>
                  </a:lnTo>
                  <a:lnTo>
                    <a:pt x="270771" y="265446"/>
                  </a:lnTo>
                  <a:lnTo>
                    <a:pt x="268109" y="265446"/>
                  </a:lnTo>
                  <a:lnTo>
                    <a:pt x="265446" y="265446"/>
                  </a:lnTo>
                  <a:lnTo>
                    <a:pt x="262784" y="265446"/>
                  </a:lnTo>
                  <a:lnTo>
                    <a:pt x="260059" y="265446"/>
                  </a:lnTo>
                  <a:lnTo>
                    <a:pt x="257397" y="265446"/>
                  </a:lnTo>
                  <a:lnTo>
                    <a:pt x="257397" y="268109"/>
                  </a:lnTo>
                  <a:lnTo>
                    <a:pt x="254735" y="268109"/>
                  </a:lnTo>
                  <a:lnTo>
                    <a:pt x="252009" y="268109"/>
                  </a:lnTo>
                  <a:lnTo>
                    <a:pt x="252009" y="265446"/>
                  </a:lnTo>
                  <a:lnTo>
                    <a:pt x="252009" y="262785"/>
                  </a:lnTo>
                  <a:lnTo>
                    <a:pt x="249347" y="262785"/>
                  </a:lnTo>
                  <a:lnTo>
                    <a:pt x="246685" y="262785"/>
                  </a:lnTo>
                  <a:lnTo>
                    <a:pt x="243960" y="262785"/>
                  </a:lnTo>
                  <a:lnTo>
                    <a:pt x="241298" y="262785"/>
                  </a:lnTo>
                  <a:lnTo>
                    <a:pt x="241298" y="265446"/>
                  </a:lnTo>
                  <a:lnTo>
                    <a:pt x="238636" y="265446"/>
                  </a:lnTo>
                  <a:lnTo>
                    <a:pt x="235973" y="262785"/>
                  </a:lnTo>
                  <a:lnTo>
                    <a:pt x="233248" y="262785"/>
                  </a:lnTo>
                  <a:lnTo>
                    <a:pt x="230586" y="260059"/>
                  </a:lnTo>
                  <a:lnTo>
                    <a:pt x="227924" y="260059"/>
                  </a:lnTo>
                  <a:lnTo>
                    <a:pt x="225198" y="260059"/>
                  </a:lnTo>
                  <a:lnTo>
                    <a:pt x="222536" y="257397"/>
                  </a:lnTo>
                  <a:lnTo>
                    <a:pt x="219874" y="257397"/>
                  </a:lnTo>
                  <a:lnTo>
                    <a:pt x="217149" y="257397"/>
                  </a:lnTo>
                  <a:lnTo>
                    <a:pt x="214487" y="257397"/>
                  </a:lnTo>
                  <a:lnTo>
                    <a:pt x="211825" y="257397"/>
                  </a:lnTo>
                  <a:lnTo>
                    <a:pt x="211825" y="260059"/>
                  </a:lnTo>
                  <a:lnTo>
                    <a:pt x="209163" y="260059"/>
                  </a:lnTo>
                  <a:lnTo>
                    <a:pt x="206437" y="257397"/>
                  </a:lnTo>
                  <a:lnTo>
                    <a:pt x="203775" y="257397"/>
                  </a:lnTo>
                  <a:lnTo>
                    <a:pt x="201113" y="257397"/>
                  </a:lnTo>
                  <a:lnTo>
                    <a:pt x="198388" y="260059"/>
                  </a:lnTo>
                  <a:lnTo>
                    <a:pt x="195725" y="260059"/>
                  </a:lnTo>
                  <a:lnTo>
                    <a:pt x="193063" y="257397"/>
                  </a:lnTo>
                  <a:lnTo>
                    <a:pt x="190338" y="257397"/>
                  </a:lnTo>
                  <a:lnTo>
                    <a:pt x="190338" y="254735"/>
                  </a:lnTo>
                  <a:lnTo>
                    <a:pt x="187676" y="254735"/>
                  </a:lnTo>
                  <a:lnTo>
                    <a:pt x="185014" y="254735"/>
                  </a:lnTo>
                  <a:lnTo>
                    <a:pt x="185014" y="252073"/>
                  </a:lnTo>
                  <a:lnTo>
                    <a:pt x="182288" y="252073"/>
                  </a:lnTo>
                  <a:lnTo>
                    <a:pt x="179626" y="252073"/>
                  </a:lnTo>
                  <a:lnTo>
                    <a:pt x="176964" y="249347"/>
                  </a:lnTo>
                  <a:lnTo>
                    <a:pt x="176964" y="246685"/>
                  </a:lnTo>
                  <a:lnTo>
                    <a:pt x="174302" y="246685"/>
                  </a:lnTo>
                  <a:lnTo>
                    <a:pt x="171577" y="246685"/>
                  </a:lnTo>
                  <a:lnTo>
                    <a:pt x="168915" y="246685"/>
                  </a:lnTo>
                  <a:lnTo>
                    <a:pt x="166253" y="246685"/>
                  </a:lnTo>
                  <a:lnTo>
                    <a:pt x="163527" y="246685"/>
                  </a:lnTo>
                  <a:lnTo>
                    <a:pt x="163527" y="244023"/>
                  </a:lnTo>
                  <a:lnTo>
                    <a:pt x="160865" y="241298"/>
                  </a:lnTo>
                  <a:lnTo>
                    <a:pt x="158203" y="241298"/>
                  </a:lnTo>
                  <a:lnTo>
                    <a:pt x="155478" y="241298"/>
                  </a:lnTo>
                  <a:lnTo>
                    <a:pt x="152816" y="238636"/>
                  </a:lnTo>
                  <a:lnTo>
                    <a:pt x="150153" y="241298"/>
                  </a:lnTo>
                  <a:lnTo>
                    <a:pt x="147491" y="241298"/>
                  </a:lnTo>
                  <a:lnTo>
                    <a:pt x="147491" y="238636"/>
                  </a:lnTo>
                  <a:lnTo>
                    <a:pt x="144766" y="238636"/>
                  </a:lnTo>
                  <a:lnTo>
                    <a:pt x="139442" y="238636"/>
                  </a:lnTo>
                  <a:lnTo>
                    <a:pt x="136716" y="238636"/>
                  </a:lnTo>
                  <a:lnTo>
                    <a:pt x="134054" y="238636"/>
                  </a:lnTo>
                  <a:lnTo>
                    <a:pt x="131392" y="235974"/>
                  </a:lnTo>
                  <a:lnTo>
                    <a:pt x="128667" y="233248"/>
                  </a:lnTo>
                  <a:lnTo>
                    <a:pt x="126005" y="235974"/>
                  </a:lnTo>
                  <a:lnTo>
                    <a:pt x="123343" y="235974"/>
                  </a:lnTo>
                  <a:lnTo>
                    <a:pt x="123343" y="233248"/>
                  </a:lnTo>
                  <a:lnTo>
                    <a:pt x="120680" y="233248"/>
                  </a:lnTo>
                  <a:lnTo>
                    <a:pt x="117955" y="233248"/>
                  </a:lnTo>
                  <a:lnTo>
                    <a:pt x="117955" y="230586"/>
                  </a:lnTo>
                  <a:lnTo>
                    <a:pt x="115293" y="230586"/>
                  </a:lnTo>
                  <a:lnTo>
                    <a:pt x="115293" y="227924"/>
                  </a:lnTo>
                  <a:lnTo>
                    <a:pt x="117955" y="227924"/>
                  </a:lnTo>
                  <a:lnTo>
                    <a:pt x="120680" y="227924"/>
                  </a:lnTo>
                  <a:lnTo>
                    <a:pt x="117955" y="225262"/>
                  </a:lnTo>
                  <a:lnTo>
                    <a:pt x="115293" y="225262"/>
                  </a:lnTo>
                  <a:lnTo>
                    <a:pt x="115293" y="227924"/>
                  </a:lnTo>
                  <a:lnTo>
                    <a:pt x="112631" y="227924"/>
                  </a:lnTo>
                  <a:lnTo>
                    <a:pt x="109905" y="227924"/>
                  </a:lnTo>
                  <a:lnTo>
                    <a:pt x="109905" y="225262"/>
                  </a:lnTo>
                  <a:lnTo>
                    <a:pt x="107243" y="225262"/>
                  </a:lnTo>
                  <a:lnTo>
                    <a:pt x="107243" y="222537"/>
                  </a:lnTo>
                  <a:lnTo>
                    <a:pt x="107243" y="219874"/>
                  </a:lnTo>
                  <a:lnTo>
                    <a:pt x="104581" y="219874"/>
                  </a:lnTo>
                  <a:lnTo>
                    <a:pt x="104581" y="211825"/>
                  </a:lnTo>
                  <a:lnTo>
                    <a:pt x="104581" y="209163"/>
                  </a:lnTo>
                  <a:lnTo>
                    <a:pt x="104581" y="206437"/>
                  </a:lnTo>
                  <a:lnTo>
                    <a:pt x="101856" y="206437"/>
                  </a:lnTo>
                  <a:lnTo>
                    <a:pt x="99194" y="206437"/>
                  </a:lnTo>
                  <a:lnTo>
                    <a:pt x="99194" y="209163"/>
                  </a:lnTo>
                  <a:lnTo>
                    <a:pt x="99194" y="211825"/>
                  </a:lnTo>
                  <a:lnTo>
                    <a:pt x="96532" y="211825"/>
                  </a:lnTo>
                  <a:lnTo>
                    <a:pt x="96532" y="209163"/>
                  </a:lnTo>
                  <a:lnTo>
                    <a:pt x="93870" y="209163"/>
                  </a:lnTo>
                  <a:lnTo>
                    <a:pt x="93870" y="206437"/>
                  </a:lnTo>
                  <a:lnTo>
                    <a:pt x="93870" y="203775"/>
                  </a:lnTo>
                  <a:lnTo>
                    <a:pt x="91144" y="203775"/>
                  </a:lnTo>
                  <a:lnTo>
                    <a:pt x="88482" y="203775"/>
                  </a:lnTo>
                  <a:lnTo>
                    <a:pt x="85820" y="201113"/>
                  </a:lnTo>
                  <a:lnTo>
                    <a:pt x="85820" y="203775"/>
                  </a:lnTo>
                  <a:lnTo>
                    <a:pt x="83095" y="203775"/>
                  </a:lnTo>
                  <a:lnTo>
                    <a:pt x="83095" y="206437"/>
                  </a:lnTo>
                  <a:lnTo>
                    <a:pt x="80433" y="206437"/>
                  </a:lnTo>
                  <a:lnTo>
                    <a:pt x="80433" y="203775"/>
                  </a:lnTo>
                  <a:lnTo>
                    <a:pt x="80433" y="201113"/>
                  </a:lnTo>
                  <a:lnTo>
                    <a:pt x="83095" y="198388"/>
                  </a:lnTo>
                  <a:lnTo>
                    <a:pt x="80433" y="198388"/>
                  </a:lnTo>
                  <a:lnTo>
                    <a:pt x="77770" y="198388"/>
                  </a:lnTo>
                  <a:lnTo>
                    <a:pt x="77770" y="201113"/>
                  </a:lnTo>
                  <a:lnTo>
                    <a:pt x="75045" y="201113"/>
                  </a:lnTo>
                  <a:lnTo>
                    <a:pt x="75045" y="198388"/>
                  </a:lnTo>
                  <a:lnTo>
                    <a:pt x="75045" y="195726"/>
                  </a:lnTo>
                  <a:lnTo>
                    <a:pt x="72383" y="195726"/>
                  </a:lnTo>
                  <a:lnTo>
                    <a:pt x="72383" y="198388"/>
                  </a:lnTo>
                  <a:lnTo>
                    <a:pt x="69721" y="198388"/>
                  </a:lnTo>
                  <a:lnTo>
                    <a:pt x="66995" y="195726"/>
                  </a:lnTo>
                  <a:lnTo>
                    <a:pt x="64333" y="195726"/>
                  </a:lnTo>
                  <a:lnTo>
                    <a:pt x="64333" y="198388"/>
                  </a:lnTo>
                  <a:lnTo>
                    <a:pt x="61671" y="198388"/>
                  </a:lnTo>
                  <a:lnTo>
                    <a:pt x="59009" y="195726"/>
                  </a:lnTo>
                  <a:lnTo>
                    <a:pt x="59009" y="193064"/>
                  </a:lnTo>
                  <a:lnTo>
                    <a:pt x="56284" y="193064"/>
                  </a:lnTo>
                  <a:lnTo>
                    <a:pt x="53622" y="195726"/>
                  </a:lnTo>
                  <a:lnTo>
                    <a:pt x="50960" y="195726"/>
                  </a:lnTo>
                  <a:lnTo>
                    <a:pt x="48234" y="195726"/>
                  </a:lnTo>
                  <a:lnTo>
                    <a:pt x="40185" y="195726"/>
                  </a:lnTo>
                  <a:lnTo>
                    <a:pt x="37523" y="195726"/>
                  </a:lnTo>
                  <a:lnTo>
                    <a:pt x="34860" y="198388"/>
                  </a:lnTo>
                  <a:lnTo>
                    <a:pt x="32198" y="198388"/>
                  </a:lnTo>
                  <a:lnTo>
                    <a:pt x="32198" y="201113"/>
                  </a:lnTo>
                  <a:lnTo>
                    <a:pt x="32198" y="203775"/>
                  </a:lnTo>
                  <a:lnTo>
                    <a:pt x="29473" y="203775"/>
                  </a:lnTo>
                  <a:lnTo>
                    <a:pt x="26811" y="203775"/>
                  </a:lnTo>
                  <a:lnTo>
                    <a:pt x="26811" y="201113"/>
                  </a:lnTo>
                  <a:lnTo>
                    <a:pt x="24149" y="198388"/>
                  </a:lnTo>
                  <a:lnTo>
                    <a:pt x="24149" y="195726"/>
                  </a:lnTo>
                  <a:lnTo>
                    <a:pt x="16099" y="163591"/>
                  </a:lnTo>
                  <a:lnTo>
                    <a:pt x="16099" y="139442"/>
                  </a:lnTo>
                  <a:lnTo>
                    <a:pt x="16099" y="128730"/>
                  </a:lnTo>
                  <a:lnTo>
                    <a:pt x="16099" y="126005"/>
                  </a:lnTo>
                  <a:lnTo>
                    <a:pt x="16099" y="123343"/>
                  </a:lnTo>
                  <a:lnTo>
                    <a:pt x="16099" y="117955"/>
                  </a:lnTo>
                  <a:lnTo>
                    <a:pt x="13374" y="115293"/>
                  </a:lnTo>
                  <a:lnTo>
                    <a:pt x="13374" y="112631"/>
                  </a:lnTo>
                  <a:lnTo>
                    <a:pt x="10712" y="91144"/>
                  </a:lnTo>
                  <a:lnTo>
                    <a:pt x="8050" y="88482"/>
                  </a:lnTo>
                  <a:lnTo>
                    <a:pt x="8050" y="85820"/>
                  </a:lnTo>
                  <a:lnTo>
                    <a:pt x="5388" y="85820"/>
                  </a:lnTo>
                  <a:lnTo>
                    <a:pt x="5388" y="83095"/>
                  </a:lnTo>
                  <a:lnTo>
                    <a:pt x="5388" y="80433"/>
                  </a:lnTo>
                  <a:lnTo>
                    <a:pt x="5388" y="77771"/>
                  </a:lnTo>
                  <a:lnTo>
                    <a:pt x="8050" y="77771"/>
                  </a:lnTo>
                  <a:lnTo>
                    <a:pt x="8050" y="75109"/>
                  </a:lnTo>
                  <a:lnTo>
                    <a:pt x="8050" y="72383"/>
                  </a:lnTo>
                  <a:lnTo>
                    <a:pt x="5388" y="69721"/>
                  </a:lnTo>
                  <a:lnTo>
                    <a:pt x="2662" y="67059"/>
                  </a:lnTo>
                  <a:lnTo>
                    <a:pt x="2662" y="64334"/>
                  </a:lnTo>
                  <a:lnTo>
                    <a:pt x="0" y="61672"/>
                  </a:lnTo>
                  <a:lnTo>
                    <a:pt x="0" y="59010"/>
                  </a:lnTo>
                  <a:lnTo>
                    <a:pt x="0" y="56284"/>
                  </a:lnTo>
                  <a:lnTo>
                    <a:pt x="10712" y="45572"/>
                  </a:lnTo>
                  <a:lnTo>
                    <a:pt x="18761" y="32198"/>
                  </a:lnTo>
                  <a:lnTo>
                    <a:pt x="18761" y="321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89" name="Freeform: Shape 88">
              <a:extLst>
                <a:ext uri="{FF2B5EF4-FFF2-40B4-BE49-F238E27FC236}">
                  <a16:creationId xmlns:a16="http://schemas.microsoft.com/office/drawing/2014/main" id="{60D0DF7F-B9B6-EC5B-8224-1E7B6DE68F9B}"/>
                </a:ext>
              </a:extLst>
            </p:cNvPr>
            <p:cNvSpPr/>
            <p:nvPr/>
          </p:nvSpPr>
          <p:spPr>
            <a:xfrm>
              <a:off x="2312184" y="3455050"/>
              <a:ext cx="222536" cy="99193"/>
            </a:xfrm>
            <a:custGeom>
              <a:avLst/>
              <a:gdLst>
                <a:gd name="connsiteX0" fmla="*/ 24149 w 222536"/>
                <a:gd name="connsiteY0" fmla="*/ 69721 h 99193"/>
                <a:gd name="connsiteX1" fmla="*/ 21487 w 222536"/>
                <a:gd name="connsiteY1" fmla="*/ 66995 h 99193"/>
                <a:gd name="connsiteX2" fmla="*/ 21487 w 222536"/>
                <a:gd name="connsiteY2" fmla="*/ 64334 h 99193"/>
                <a:gd name="connsiteX3" fmla="*/ 21487 w 222536"/>
                <a:gd name="connsiteY3" fmla="*/ 61672 h 99193"/>
                <a:gd name="connsiteX4" fmla="*/ 18761 w 222536"/>
                <a:gd name="connsiteY4" fmla="*/ 61672 h 99193"/>
                <a:gd name="connsiteX5" fmla="*/ 18761 w 222536"/>
                <a:gd name="connsiteY5" fmla="*/ 58946 h 99193"/>
                <a:gd name="connsiteX6" fmla="*/ 16099 w 222536"/>
                <a:gd name="connsiteY6" fmla="*/ 58946 h 99193"/>
                <a:gd name="connsiteX7" fmla="*/ 16099 w 222536"/>
                <a:gd name="connsiteY7" fmla="*/ 56284 h 99193"/>
                <a:gd name="connsiteX8" fmla="*/ 16099 w 222536"/>
                <a:gd name="connsiteY8" fmla="*/ 53622 h 99193"/>
                <a:gd name="connsiteX9" fmla="*/ 18761 w 222536"/>
                <a:gd name="connsiteY9" fmla="*/ 53622 h 99193"/>
                <a:gd name="connsiteX10" fmla="*/ 21487 w 222536"/>
                <a:gd name="connsiteY10" fmla="*/ 53622 h 99193"/>
                <a:gd name="connsiteX11" fmla="*/ 18761 w 222536"/>
                <a:gd name="connsiteY11" fmla="*/ 53622 h 99193"/>
                <a:gd name="connsiteX12" fmla="*/ 18761 w 222536"/>
                <a:gd name="connsiteY12" fmla="*/ 50896 h 99193"/>
                <a:gd name="connsiteX13" fmla="*/ 16099 w 222536"/>
                <a:gd name="connsiteY13" fmla="*/ 50896 h 99193"/>
                <a:gd name="connsiteX14" fmla="*/ 16099 w 222536"/>
                <a:gd name="connsiteY14" fmla="*/ 48234 h 99193"/>
                <a:gd name="connsiteX15" fmla="*/ 16099 w 222536"/>
                <a:gd name="connsiteY15" fmla="*/ 45572 h 99193"/>
                <a:gd name="connsiteX16" fmla="*/ 16099 w 222536"/>
                <a:gd name="connsiteY16" fmla="*/ 42910 h 99193"/>
                <a:gd name="connsiteX17" fmla="*/ 13437 w 222536"/>
                <a:gd name="connsiteY17" fmla="*/ 40185 h 99193"/>
                <a:gd name="connsiteX18" fmla="*/ 10775 w 222536"/>
                <a:gd name="connsiteY18" fmla="*/ 40185 h 99193"/>
                <a:gd name="connsiteX19" fmla="*/ 8050 w 222536"/>
                <a:gd name="connsiteY19" fmla="*/ 40185 h 99193"/>
                <a:gd name="connsiteX20" fmla="*/ 5388 w 222536"/>
                <a:gd name="connsiteY20" fmla="*/ 40185 h 99193"/>
                <a:gd name="connsiteX21" fmla="*/ 5388 w 222536"/>
                <a:gd name="connsiteY21" fmla="*/ 37523 h 99193"/>
                <a:gd name="connsiteX22" fmla="*/ 2725 w 222536"/>
                <a:gd name="connsiteY22" fmla="*/ 37523 h 99193"/>
                <a:gd name="connsiteX23" fmla="*/ 2725 w 222536"/>
                <a:gd name="connsiteY23" fmla="*/ 34860 h 99193"/>
                <a:gd name="connsiteX24" fmla="*/ 2725 w 222536"/>
                <a:gd name="connsiteY24" fmla="*/ 32135 h 99193"/>
                <a:gd name="connsiteX25" fmla="*/ 2725 w 222536"/>
                <a:gd name="connsiteY25" fmla="*/ 29473 h 99193"/>
                <a:gd name="connsiteX26" fmla="*/ 0 w 222536"/>
                <a:gd name="connsiteY26" fmla="*/ 29473 h 99193"/>
                <a:gd name="connsiteX27" fmla="*/ 2725 w 222536"/>
                <a:gd name="connsiteY27" fmla="*/ 29473 h 99193"/>
                <a:gd name="connsiteX28" fmla="*/ 2725 w 222536"/>
                <a:gd name="connsiteY28" fmla="*/ 26811 h 99193"/>
                <a:gd name="connsiteX29" fmla="*/ 5388 w 222536"/>
                <a:gd name="connsiteY29" fmla="*/ 26811 h 99193"/>
                <a:gd name="connsiteX30" fmla="*/ 8050 w 222536"/>
                <a:gd name="connsiteY30" fmla="*/ 26811 h 99193"/>
                <a:gd name="connsiteX31" fmla="*/ 8050 w 222536"/>
                <a:gd name="connsiteY31" fmla="*/ 29473 h 99193"/>
                <a:gd name="connsiteX32" fmla="*/ 10775 w 222536"/>
                <a:gd name="connsiteY32" fmla="*/ 29473 h 99193"/>
                <a:gd name="connsiteX33" fmla="*/ 13437 w 222536"/>
                <a:gd name="connsiteY33" fmla="*/ 29473 h 99193"/>
                <a:gd name="connsiteX34" fmla="*/ 13437 w 222536"/>
                <a:gd name="connsiteY34" fmla="*/ 26811 h 99193"/>
                <a:gd name="connsiteX35" fmla="*/ 10775 w 222536"/>
                <a:gd name="connsiteY35" fmla="*/ 24085 h 99193"/>
                <a:gd name="connsiteX36" fmla="*/ 13437 w 222536"/>
                <a:gd name="connsiteY36" fmla="*/ 21423 h 99193"/>
                <a:gd name="connsiteX37" fmla="*/ 16099 w 222536"/>
                <a:gd name="connsiteY37" fmla="*/ 21423 h 99193"/>
                <a:gd name="connsiteX38" fmla="*/ 16099 w 222536"/>
                <a:gd name="connsiteY38" fmla="*/ 24085 h 99193"/>
                <a:gd name="connsiteX39" fmla="*/ 18761 w 222536"/>
                <a:gd name="connsiteY39" fmla="*/ 24085 h 99193"/>
                <a:gd name="connsiteX40" fmla="*/ 21487 w 222536"/>
                <a:gd name="connsiteY40" fmla="*/ 26811 h 99193"/>
                <a:gd name="connsiteX41" fmla="*/ 21487 w 222536"/>
                <a:gd name="connsiteY41" fmla="*/ 24085 h 99193"/>
                <a:gd name="connsiteX42" fmla="*/ 24149 w 222536"/>
                <a:gd name="connsiteY42" fmla="*/ 24085 h 99193"/>
                <a:gd name="connsiteX43" fmla="*/ 26811 w 222536"/>
                <a:gd name="connsiteY43" fmla="*/ 24085 h 99193"/>
                <a:gd name="connsiteX44" fmla="*/ 26811 w 222536"/>
                <a:gd name="connsiteY44" fmla="*/ 26811 h 99193"/>
                <a:gd name="connsiteX45" fmla="*/ 29536 w 222536"/>
                <a:gd name="connsiteY45" fmla="*/ 26811 h 99193"/>
                <a:gd name="connsiteX46" fmla="*/ 29536 w 222536"/>
                <a:gd name="connsiteY46" fmla="*/ 24085 h 99193"/>
                <a:gd name="connsiteX47" fmla="*/ 29536 w 222536"/>
                <a:gd name="connsiteY47" fmla="*/ 21423 h 99193"/>
                <a:gd name="connsiteX48" fmla="*/ 32198 w 222536"/>
                <a:gd name="connsiteY48" fmla="*/ 18761 h 99193"/>
                <a:gd name="connsiteX49" fmla="*/ 32198 w 222536"/>
                <a:gd name="connsiteY49" fmla="*/ 16099 h 99193"/>
                <a:gd name="connsiteX50" fmla="*/ 32198 w 222536"/>
                <a:gd name="connsiteY50" fmla="*/ 13374 h 99193"/>
                <a:gd name="connsiteX51" fmla="*/ 34860 w 222536"/>
                <a:gd name="connsiteY51" fmla="*/ 13374 h 99193"/>
                <a:gd name="connsiteX52" fmla="*/ 37586 w 222536"/>
                <a:gd name="connsiteY52" fmla="*/ 13374 h 99193"/>
                <a:gd name="connsiteX53" fmla="*/ 40248 w 222536"/>
                <a:gd name="connsiteY53" fmla="*/ 13374 h 99193"/>
                <a:gd name="connsiteX54" fmla="*/ 40248 w 222536"/>
                <a:gd name="connsiteY54" fmla="*/ 10712 h 99193"/>
                <a:gd name="connsiteX55" fmla="*/ 42910 w 222536"/>
                <a:gd name="connsiteY55" fmla="*/ 10712 h 99193"/>
                <a:gd name="connsiteX56" fmla="*/ 45572 w 222536"/>
                <a:gd name="connsiteY56" fmla="*/ 10712 h 99193"/>
                <a:gd name="connsiteX57" fmla="*/ 45572 w 222536"/>
                <a:gd name="connsiteY57" fmla="*/ 8050 h 99193"/>
                <a:gd name="connsiteX58" fmla="*/ 45572 w 222536"/>
                <a:gd name="connsiteY58" fmla="*/ 5324 h 99193"/>
                <a:gd name="connsiteX59" fmla="*/ 48298 w 222536"/>
                <a:gd name="connsiteY59" fmla="*/ 5324 h 99193"/>
                <a:gd name="connsiteX60" fmla="*/ 48298 w 222536"/>
                <a:gd name="connsiteY60" fmla="*/ 2662 h 99193"/>
                <a:gd name="connsiteX61" fmla="*/ 48298 w 222536"/>
                <a:gd name="connsiteY61" fmla="*/ 0 h 99193"/>
                <a:gd name="connsiteX62" fmla="*/ 50960 w 222536"/>
                <a:gd name="connsiteY62" fmla="*/ 0 h 99193"/>
                <a:gd name="connsiteX63" fmla="*/ 53622 w 222536"/>
                <a:gd name="connsiteY63" fmla="*/ 2662 h 99193"/>
                <a:gd name="connsiteX64" fmla="*/ 56347 w 222536"/>
                <a:gd name="connsiteY64" fmla="*/ 2662 h 99193"/>
                <a:gd name="connsiteX65" fmla="*/ 59009 w 222536"/>
                <a:gd name="connsiteY65" fmla="*/ 5324 h 99193"/>
                <a:gd name="connsiteX66" fmla="*/ 83158 w 222536"/>
                <a:gd name="connsiteY66" fmla="*/ 13374 h 99193"/>
                <a:gd name="connsiteX67" fmla="*/ 85820 w 222536"/>
                <a:gd name="connsiteY67" fmla="*/ 13374 h 99193"/>
                <a:gd name="connsiteX68" fmla="*/ 88482 w 222536"/>
                <a:gd name="connsiteY68" fmla="*/ 13374 h 99193"/>
                <a:gd name="connsiteX69" fmla="*/ 91208 w 222536"/>
                <a:gd name="connsiteY69" fmla="*/ 13374 h 99193"/>
                <a:gd name="connsiteX70" fmla="*/ 93870 w 222536"/>
                <a:gd name="connsiteY70" fmla="*/ 10712 h 99193"/>
                <a:gd name="connsiteX71" fmla="*/ 96532 w 222536"/>
                <a:gd name="connsiteY71" fmla="*/ 10712 h 99193"/>
                <a:gd name="connsiteX72" fmla="*/ 99194 w 222536"/>
                <a:gd name="connsiteY72" fmla="*/ 10712 h 99193"/>
                <a:gd name="connsiteX73" fmla="*/ 101919 w 222536"/>
                <a:gd name="connsiteY73" fmla="*/ 10712 h 99193"/>
                <a:gd name="connsiteX74" fmla="*/ 104581 w 222536"/>
                <a:gd name="connsiteY74" fmla="*/ 10712 h 99193"/>
                <a:gd name="connsiteX75" fmla="*/ 126068 w 222536"/>
                <a:gd name="connsiteY75" fmla="*/ 10712 h 99193"/>
                <a:gd name="connsiteX76" fmla="*/ 128730 w 222536"/>
                <a:gd name="connsiteY76" fmla="*/ 10712 h 99193"/>
                <a:gd name="connsiteX77" fmla="*/ 131392 w 222536"/>
                <a:gd name="connsiteY77" fmla="*/ 10712 h 99193"/>
                <a:gd name="connsiteX78" fmla="*/ 134054 w 222536"/>
                <a:gd name="connsiteY78" fmla="*/ 10712 h 99193"/>
                <a:gd name="connsiteX79" fmla="*/ 136780 w 222536"/>
                <a:gd name="connsiteY79" fmla="*/ 10712 h 99193"/>
                <a:gd name="connsiteX80" fmla="*/ 139442 w 222536"/>
                <a:gd name="connsiteY80" fmla="*/ 10712 h 99193"/>
                <a:gd name="connsiteX81" fmla="*/ 150154 w 222536"/>
                <a:gd name="connsiteY81" fmla="*/ 8050 h 99193"/>
                <a:gd name="connsiteX82" fmla="*/ 155541 w 222536"/>
                <a:gd name="connsiteY82" fmla="*/ 8050 h 99193"/>
                <a:gd name="connsiteX83" fmla="*/ 158203 w 222536"/>
                <a:gd name="connsiteY83" fmla="*/ 8050 h 99193"/>
                <a:gd name="connsiteX84" fmla="*/ 160865 w 222536"/>
                <a:gd name="connsiteY84" fmla="*/ 8050 h 99193"/>
                <a:gd name="connsiteX85" fmla="*/ 163591 w 222536"/>
                <a:gd name="connsiteY85" fmla="*/ 8050 h 99193"/>
                <a:gd name="connsiteX86" fmla="*/ 166253 w 222536"/>
                <a:gd name="connsiteY86" fmla="*/ 8050 h 99193"/>
                <a:gd name="connsiteX87" fmla="*/ 195726 w 222536"/>
                <a:gd name="connsiteY87" fmla="*/ 10712 h 99193"/>
                <a:gd name="connsiteX88" fmla="*/ 206501 w 222536"/>
                <a:gd name="connsiteY88" fmla="*/ 13374 h 99193"/>
                <a:gd name="connsiteX89" fmla="*/ 209163 w 222536"/>
                <a:gd name="connsiteY89" fmla="*/ 13374 h 99193"/>
                <a:gd name="connsiteX90" fmla="*/ 211825 w 222536"/>
                <a:gd name="connsiteY90" fmla="*/ 13374 h 99193"/>
                <a:gd name="connsiteX91" fmla="*/ 214487 w 222536"/>
                <a:gd name="connsiteY91" fmla="*/ 13374 h 99193"/>
                <a:gd name="connsiteX92" fmla="*/ 217212 w 222536"/>
                <a:gd name="connsiteY92" fmla="*/ 13374 h 99193"/>
                <a:gd name="connsiteX93" fmla="*/ 219874 w 222536"/>
                <a:gd name="connsiteY93" fmla="*/ 13374 h 99193"/>
                <a:gd name="connsiteX94" fmla="*/ 222536 w 222536"/>
                <a:gd name="connsiteY94" fmla="*/ 13374 h 99193"/>
                <a:gd name="connsiteX95" fmla="*/ 222536 w 222536"/>
                <a:gd name="connsiteY95" fmla="*/ 16099 h 99193"/>
                <a:gd name="connsiteX96" fmla="*/ 219874 w 222536"/>
                <a:gd name="connsiteY96" fmla="*/ 16099 h 99193"/>
                <a:gd name="connsiteX97" fmla="*/ 219874 w 222536"/>
                <a:gd name="connsiteY97" fmla="*/ 21423 h 99193"/>
                <a:gd name="connsiteX98" fmla="*/ 217212 w 222536"/>
                <a:gd name="connsiteY98" fmla="*/ 24085 h 99193"/>
                <a:gd name="connsiteX99" fmla="*/ 217212 w 222536"/>
                <a:gd name="connsiteY99" fmla="*/ 26811 h 99193"/>
                <a:gd name="connsiteX100" fmla="*/ 217212 w 222536"/>
                <a:gd name="connsiteY100" fmla="*/ 29473 h 99193"/>
                <a:gd name="connsiteX101" fmla="*/ 214487 w 222536"/>
                <a:gd name="connsiteY101" fmla="*/ 32135 h 99193"/>
                <a:gd name="connsiteX102" fmla="*/ 214487 w 222536"/>
                <a:gd name="connsiteY102" fmla="*/ 34860 h 99193"/>
                <a:gd name="connsiteX103" fmla="*/ 211825 w 222536"/>
                <a:gd name="connsiteY103" fmla="*/ 37523 h 99193"/>
                <a:gd name="connsiteX104" fmla="*/ 211825 w 222536"/>
                <a:gd name="connsiteY104" fmla="*/ 40185 h 99193"/>
                <a:gd name="connsiteX105" fmla="*/ 211825 w 222536"/>
                <a:gd name="connsiteY105" fmla="*/ 42910 h 99193"/>
                <a:gd name="connsiteX106" fmla="*/ 214487 w 222536"/>
                <a:gd name="connsiteY106" fmla="*/ 42910 h 99193"/>
                <a:gd name="connsiteX107" fmla="*/ 214487 w 222536"/>
                <a:gd name="connsiteY107" fmla="*/ 45572 h 99193"/>
                <a:gd name="connsiteX108" fmla="*/ 217212 w 222536"/>
                <a:gd name="connsiteY108" fmla="*/ 48234 h 99193"/>
                <a:gd name="connsiteX109" fmla="*/ 219874 w 222536"/>
                <a:gd name="connsiteY109" fmla="*/ 50896 h 99193"/>
                <a:gd name="connsiteX110" fmla="*/ 219874 w 222536"/>
                <a:gd name="connsiteY110" fmla="*/ 56284 h 99193"/>
                <a:gd name="connsiteX111" fmla="*/ 222536 w 222536"/>
                <a:gd name="connsiteY111" fmla="*/ 56284 h 99193"/>
                <a:gd name="connsiteX112" fmla="*/ 222536 w 222536"/>
                <a:gd name="connsiteY112" fmla="*/ 58946 h 99193"/>
                <a:gd name="connsiteX113" fmla="*/ 222536 w 222536"/>
                <a:gd name="connsiteY113" fmla="*/ 61672 h 99193"/>
                <a:gd name="connsiteX114" fmla="*/ 187676 w 222536"/>
                <a:gd name="connsiteY114" fmla="*/ 61672 h 99193"/>
                <a:gd name="connsiteX115" fmla="*/ 185014 w 222536"/>
                <a:gd name="connsiteY115" fmla="*/ 61672 h 99193"/>
                <a:gd name="connsiteX116" fmla="*/ 182352 w 222536"/>
                <a:gd name="connsiteY116" fmla="*/ 61672 h 99193"/>
                <a:gd name="connsiteX117" fmla="*/ 179690 w 222536"/>
                <a:gd name="connsiteY117" fmla="*/ 61672 h 99193"/>
                <a:gd name="connsiteX118" fmla="*/ 179690 w 222536"/>
                <a:gd name="connsiteY118" fmla="*/ 64334 h 99193"/>
                <a:gd name="connsiteX119" fmla="*/ 176964 w 222536"/>
                <a:gd name="connsiteY119" fmla="*/ 66995 h 99193"/>
                <a:gd name="connsiteX120" fmla="*/ 176964 w 222536"/>
                <a:gd name="connsiteY120" fmla="*/ 69721 h 99193"/>
                <a:gd name="connsiteX121" fmla="*/ 176964 w 222536"/>
                <a:gd name="connsiteY121" fmla="*/ 66995 h 99193"/>
                <a:gd name="connsiteX122" fmla="*/ 174302 w 222536"/>
                <a:gd name="connsiteY122" fmla="*/ 66995 h 99193"/>
                <a:gd name="connsiteX123" fmla="*/ 171640 w 222536"/>
                <a:gd name="connsiteY123" fmla="*/ 66995 h 99193"/>
                <a:gd name="connsiteX124" fmla="*/ 168915 w 222536"/>
                <a:gd name="connsiteY124" fmla="*/ 66995 h 99193"/>
                <a:gd name="connsiteX125" fmla="*/ 166253 w 222536"/>
                <a:gd name="connsiteY125" fmla="*/ 66995 h 99193"/>
                <a:gd name="connsiteX126" fmla="*/ 163591 w 222536"/>
                <a:gd name="connsiteY126" fmla="*/ 69721 h 99193"/>
                <a:gd name="connsiteX127" fmla="*/ 163591 w 222536"/>
                <a:gd name="connsiteY127" fmla="*/ 66995 h 99193"/>
                <a:gd name="connsiteX128" fmla="*/ 160865 w 222536"/>
                <a:gd name="connsiteY128" fmla="*/ 66995 h 99193"/>
                <a:gd name="connsiteX129" fmla="*/ 158203 w 222536"/>
                <a:gd name="connsiteY129" fmla="*/ 66995 h 99193"/>
                <a:gd name="connsiteX130" fmla="*/ 158203 w 222536"/>
                <a:gd name="connsiteY130" fmla="*/ 69721 h 99193"/>
                <a:gd name="connsiteX131" fmla="*/ 155541 w 222536"/>
                <a:gd name="connsiteY131" fmla="*/ 69721 h 99193"/>
                <a:gd name="connsiteX132" fmla="*/ 152879 w 222536"/>
                <a:gd name="connsiteY132" fmla="*/ 69721 h 99193"/>
                <a:gd name="connsiteX133" fmla="*/ 150154 w 222536"/>
                <a:gd name="connsiteY133" fmla="*/ 69721 h 99193"/>
                <a:gd name="connsiteX134" fmla="*/ 147491 w 222536"/>
                <a:gd name="connsiteY134" fmla="*/ 69721 h 99193"/>
                <a:gd name="connsiteX135" fmla="*/ 147491 w 222536"/>
                <a:gd name="connsiteY135" fmla="*/ 66995 h 99193"/>
                <a:gd name="connsiteX136" fmla="*/ 144829 w 222536"/>
                <a:gd name="connsiteY136" fmla="*/ 66995 h 99193"/>
                <a:gd name="connsiteX137" fmla="*/ 144829 w 222536"/>
                <a:gd name="connsiteY137" fmla="*/ 69721 h 99193"/>
                <a:gd name="connsiteX138" fmla="*/ 142104 w 222536"/>
                <a:gd name="connsiteY138" fmla="*/ 69721 h 99193"/>
                <a:gd name="connsiteX139" fmla="*/ 142104 w 222536"/>
                <a:gd name="connsiteY139" fmla="*/ 66995 h 99193"/>
                <a:gd name="connsiteX140" fmla="*/ 139442 w 222536"/>
                <a:gd name="connsiteY140" fmla="*/ 66995 h 99193"/>
                <a:gd name="connsiteX141" fmla="*/ 136780 w 222536"/>
                <a:gd name="connsiteY141" fmla="*/ 66995 h 99193"/>
                <a:gd name="connsiteX142" fmla="*/ 134054 w 222536"/>
                <a:gd name="connsiteY142" fmla="*/ 66995 h 99193"/>
                <a:gd name="connsiteX143" fmla="*/ 131392 w 222536"/>
                <a:gd name="connsiteY143" fmla="*/ 66995 h 99193"/>
                <a:gd name="connsiteX144" fmla="*/ 128730 w 222536"/>
                <a:gd name="connsiteY144" fmla="*/ 66995 h 99193"/>
                <a:gd name="connsiteX145" fmla="*/ 126068 w 222536"/>
                <a:gd name="connsiteY145" fmla="*/ 64334 h 99193"/>
                <a:gd name="connsiteX146" fmla="*/ 123343 w 222536"/>
                <a:gd name="connsiteY146" fmla="*/ 64334 h 99193"/>
                <a:gd name="connsiteX147" fmla="*/ 123343 w 222536"/>
                <a:gd name="connsiteY147" fmla="*/ 66995 h 99193"/>
                <a:gd name="connsiteX148" fmla="*/ 120681 w 222536"/>
                <a:gd name="connsiteY148" fmla="*/ 66995 h 99193"/>
                <a:gd name="connsiteX149" fmla="*/ 120681 w 222536"/>
                <a:gd name="connsiteY149" fmla="*/ 69721 h 99193"/>
                <a:gd name="connsiteX150" fmla="*/ 118018 w 222536"/>
                <a:gd name="connsiteY150" fmla="*/ 69721 h 99193"/>
                <a:gd name="connsiteX151" fmla="*/ 115293 w 222536"/>
                <a:gd name="connsiteY151" fmla="*/ 69721 h 99193"/>
                <a:gd name="connsiteX152" fmla="*/ 115293 w 222536"/>
                <a:gd name="connsiteY152" fmla="*/ 75045 h 99193"/>
                <a:gd name="connsiteX153" fmla="*/ 112631 w 222536"/>
                <a:gd name="connsiteY153" fmla="*/ 77707 h 99193"/>
                <a:gd name="connsiteX154" fmla="*/ 91208 w 222536"/>
                <a:gd name="connsiteY154" fmla="*/ 99194 h 99193"/>
                <a:gd name="connsiteX155" fmla="*/ 61671 w 222536"/>
                <a:gd name="connsiteY155" fmla="*/ 85757 h 99193"/>
                <a:gd name="connsiteX156" fmla="*/ 32198 w 222536"/>
                <a:gd name="connsiteY156" fmla="*/ 72383 h 99193"/>
                <a:gd name="connsiteX157" fmla="*/ 29536 w 222536"/>
                <a:gd name="connsiteY157" fmla="*/ 72383 h 99193"/>
                <a:gd name="connsiteX158" fmla="*/ 29536 w 222536"/>
                <a:gd name="connsiteY158" fmla="*/ 69721 h 99193"/>
                <a:gd name="connsiteX159" fmla="*/ 26811 w 222536"/>
                <a:gd name="connsiteY159" fmla="*/ 69721 h 99193"/>
                <a:gd name="connsiteX160" fmla="*/ 24149 w 222536"/>
                <a:gd name="connsiteY160" fmla="*/ 69721 h 99193"/>
                <a:gd name="connsiteX161" fmla="*/ 24149 w 222536"/>
                <a:gd name="connsiteY161" fmla="*/ 69721 h 99193"/>
                <a:gd name="connsiteX162" fmla="*/ 24149 w 222536"/>
                <a:gd name="connsiteY162" fmla="*/ 69721 h 9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222536" h="99193">
                  <a:moveTo>
                    <a:pt x="24149" y="69721"/>
                  </a:moveTo>
                  <a:lnTo>
                    <a:pt x="21487" y="66995"/>
                  </a:lnTo>
                  <a:lnTo>
                    <a:pt x="21487" y="64334"/>
                  </a:lnTo>
                  <a:lnTo>
                    <a:pt x="21487" y="61672"/>
                  </a:lnTo>
                  <a:lnTo>
                    <a:pt x="18761" y="61672"/>
                  </a:lnTo>
                  <a:lnTo>
                    <a:pt x="18761" y="58946"/>
                  </a:lnTo>
                  <a:lnTo>
                    <a:pt x="16099" y="58946"/>
                  </a:lnTo>
                  <a:lnTo>
                    <a:pt x="16099" y="56284"/>
                  </a:lnTo>
                  <a:lnTo>
                    <a:pt x="16099" y="53622"/>
                  </a:lnTo>
                  <a:lnTo>
                    <a:pt x="18761" y="53622"/>
                  </a:lnTo>
                  <a:lnTo>
                    <a:pt x="21487" y="53622"/>
                  </a:lnTo>
                  <a:lnTo>
                    <a:pt x="18761" y="53622"/>
                  </a:lnTo>
                  <a:lnTo>
                    <a:pt x="18761" y="50896"/>
                  </a:lnTo>
                  <a:lnTo>
                    <a:pt x="16099" y="50896"/>
                  </a:lnTo>
                  <a:lnTo>
                    <a:pt x="16099" y="48234"/>
                  </a:lnTo>
                  <a:lnTo>
                    <a:pt x="16099" y="45572"/>
                  </a:lnTo>
                  <a:lnTo>
                    <a:pt x="16099" y="42910"/>
                  </a:lnTo>
                  <a:lnTo>
                    <a:pt x="13437" y="40185"/>
                  </a:lnTo>
                  <a:lnTo>
                    <a:pt x="10775" y="40185"/>
                  </a:lnTo>
                  <a:lnTo>
                    <a:pt x="8050" y="40185"/>
                  </a:lnTo>
                  <a:lnTo>
                    <a:pt x="5388" y="40185"/>
                  </a:lnTo>
                  <a:lnTo>
                    <a:pt x="5388" y="37523"/>
                  </a:lnTo>
                  <a:lnTo>
                    <a:pt x="2725" y="37523"/>
                  </a:lnTo>
                  <a:lnTo>
                    <a:pt x="2725" y="34860"/>
                  </a:lnTo>
                  <a:lnTo>
                    <a:pt x="2725" y="32135"/>
                  </a:lnTo>
                  <a:lnTo>
                    <a:pt x="2725" y="29473"/>
                  </a:lnTo>
                  <a:lnTo>
                    <a:pt x="0" y="29473"/>
                  </a:lnTo>
                  <a:lnTo>
                    <a:pt x="2725" y="29473"/>
                  </a:lnTo>
                  <a:lnTo>
                    <a:pt x="2725" y="26811"/>
                  </a:lnTo>
                  <a:lnTo>
                    <a:pt x="5388" y="26811"/>
                  </a:lnTo>
                  <a:lnTo>
                    <a:pt x="8050" y="26811"/>
                  </a:lnTo>
                  <a:lnTo>
                    <a:pt x="8050" y="29473"/>
                  </a:lnTo>
                  <a:lnTo>
                    <a:pt x="10775" y="29473"/>
                  </a:lnTo>
                  <a:lnTo>
                    <a:pt x="13437" y="29473"/>
                  </a:lnTo>
                  <a:lnTo>
                    <a:pt x="13437" y="26811"/>
                  </a:lnTo>
                  <a:lnTo>
                    <a:pt x="10775" y="24085"/>
                  </a:lnTo>
                  <a:lnTo>
                    <a:pt x="13437" y="21423"/>
                  </a:lnTo>
                  <a:lnTo>
                    <a:pt x="16099" y="21423"/>
                  </a:lnTo>
                  <a:lnTo>
                    <a:pt x="16099" y="24085"/>
                  </a:lnTo>
                  <a:lnTo>
                    <a:pt x="18761" y="24085"/>
                  </a:lnTo>
                  <a:lnTo>
                    <a:pt x="21487" y="26811"/>
                  </a:lnTo>
                  <a:lnTo>
                    <a:pt x="21487" y="24085"/>
                  </a:lnTo>
                  <a:lnTo>
                    <a:pt x="24149" y="24085"/>
                  </a:lnTo>
                  <a:lnTo>
                    <a:pt x="26811" y="24085"/>
                  </a:lnTo>
                  <a:lnTo>
                    <a:pt x="26811" y="26811"/>
                  </a:lnTo>
                  <a:lnTo>
                    <a:pt x="29536" y="26811"/>
                  </a:lnTo>
                  <a:lnTo>
                    <a:pt x="29536" y="24085"/>
                  </a:lnTo>
                  <a:lnTo>
                    <a:pt x="29536" y="21423"/>
                  </a:lnTo>
                  <a:lnTo>
                    <a:pt x="32198" y="18761"/>
                  </a:lnTo>
                  <a:lnTo>
                    <a:pt x="32198" y="16099"/>
                  </a:lnTo>
                  <a:lnTo>
                    <a:pt x="32198" y="13374"/>
                  </a:lnTo>
                  <a:lnTo>
                    <a:pt x="34860" y="13374"/>
                  </a:lnTo>
                  <a:lnTo>
                    <a:pt x="37586" y="13374"/>
                  </a:lnTo>
                  <a:lnTo>
                    <a:pt x="40248" y="13374"/>
                  </a:lnTo>
                  <a:lnTo>
                    <a:pt x="40248" y="10712"/>
                  </a:lnTo>
                  <a:lnTo>
                    <a:pt x="42910" y="10712"/>
                  </a:lnTo>
                  <a:lnTo>
                    <a:pt x="45572" y="10712"/>
                  </a:lnTo>
                  <a:lnTo>
                    <a:pt x="45572" y="8050"/>
                  </a:lnTo>
                  <a:lnTo>
                    <a:pt x="45572" y="5324"/>
                  </a:lnTo>
                  <a:lnTo>
                    <a:pt x="48298" y="5324"/>
                  </a:lnTo>
                  <a:lnTo>
                    <a:pt x="48298" y="2662"/>
                  </a:lnTo>
                  <a:lnTo>
                    <a:pt x="48298" y="0"/>
                  </a:lnTo>
                  <a:lnTo>
                    <a:pt x="50960" y="0"/>
                  </a:lnTo>
                  <a:lnTo>
                    <a:pt x="53622" y="2662"/>
                  </a:lnTo>
                  <a:lnTo>
                    <a:pt x="56347" y="2662"/>
                  </a:lnTo>
                  <a:lnTo>
                    <a:pt x="59009" y="5324"/>
                  </a:lnTo>
                  <a:lnTo>
                    <a:pt x="83158" y="13374"/>
                  </a:lnTo>
                  <a:lnTo>
                    <a:pt x="85820" y="13374"/>
                  </a:lnTo>
                  <a:lnTo>
                    <a:pt x="88482" y="13374"/>
                  </a:lnTo>
                  <a:lnTo>
                    <a:pt x="91208" y="13374"/>
                  </a:lnTo>
                  <a:lnTo>
                    <a:pt x="93870" y="10712"/>
                  </a:lnTo>
                  <a:lnTo>
                    <a:pt x="96532" y="10712"/>
                  </a:lnTo>
                  <a:lnTo>
                    <a:pt x="99194" y="10712"/>
                  </a:lnTo>
                  <a:lnTo>
                    <a:pt x="101919" y="10712"/>
                  </a:lnTo>
                  <a:lnTo>
                    <a:pt x="104581" y="10712"/>
                  </a:lnTo>
                  <a:lnTo>
                    <a:pt x="126068" y="10712"/>
                  </a:lnTo>
                  <a:lnTo>
                    <a:pt x="128730" y="10712"/>
                  </a:lnTo>
                  <a:lnTo>
                    <a:pt x="131392" y="10712"/>
                  </a:lnTo>
                  <a:lnTo>
                    <a:pt x="134054" y="10712"/>
                  </a:lnTo>
                  <a:lnTo>
                    <a:pt x="136780" y="10712"/>
                  </a:lnTo>
                  <a:lnTo>
                    <a:pt x="139442" y="10712"/>
                  </a:lnTo>
                  <a:lnTo>
                    <a:pt x="150154" y="8050"/>
                  </a:lnTo>
                  <a:lnTo>
                    <a:pt x="155541" y="8050"/>
                  </a:lnTo>
                  <a:lnTo>
                    <a:pt x="158203" y="8050"/>
                  </a:lnTo>
                  <a:lnTo>
                    <a:pt x="160865" y="8050"/>
                  </a:lnTo>
                  <a:lnTo>
                    <a:pt x="163591" y="8050"/>
                  </a:lnTo>
                  <a:lnTo>
                    <a:pt x="166253" y="8050"/>
                  </a:lnTo>
                  <a:lnTo>
                    <a:pt x="195726" y="10712"/>
                  </a:lnTo>
                  <a:lnTo>
                    <a:pt x="206501" y="13374"/>
                  </a:lnTo>
                  <a:lnTo>
                    <a:pt x="209163" y="13374"/>
                  </a:lnTo>
                  <a:lnTo>
                    <a:pt x="211825" y="13374"/>
                  </a:lnTo>
                  <a:lnTo>
                    <a:pt x="214487" y="13374"/>
                  </a:lnTo>
                  <a:lnTo>
                    <a:pt x="217212" y="13374"/>
                  </a:lnTo>
                  <a:lnTo>
                    <a:pt x="219874" y="13374"/>
                  </a:lnTo>
                  <a:lnTo>
                    <a:pt x="222536" y="13374"/>
                  </a:lnTo>
                  <a:lnTo>
                    <a:pt x="222536" y="16099"/>
                  </a:lnTo>
                  <a:lnTo>
                    <a:pt x="219874" y="16099"/>
                  </a:lnTo>
                  <a:lnTo>
                    <a:pt x="219874" y="21423"/>
                  </a:lnTo>
                  <a:lnTo>
                    <a:pt x="217212" y="24085"/>
                  </a:lnTo>
                  <a:lnTo>
                    <a:pt x="217212" y="26811"/>
                  </a:lnTo>
                  <a:lnTo>
                    <a:pt x="217212" y="29473"/>
                  </a:lnTo>
                  <a:lnTo>
                    <a:pt x="214487" y="32135"/>
                  </a:lnTo>
                  <a:lnTo>
                    <a:pt x="214487" y="34860"/>
                  </a:lnTo>
                  <a:lnTo>
                    <a:pt x="211825" y="37523"/>
                  </a:lnTo>
                  <a:lnTo>
                    <a:pt x="211825" y="40185"/>
                  </a:lnTo>
                  <a:lnTo>
                    <a:pt x="211825" y="42910"/>
                  </a:lnTo>
                  <a:lnTo>
                    <a:pt x="214487" y="42910"/>
                  </a:lnTo>
                  <a:lnTo>
                    <a:pt x="214487" y="45572"/>
                  </a:lnTo>
                  <a:lnTo>
                    <a:pt x="217212" y="48234"/>
                  </a:lnTo>
                  <a:lnTo>
                    <a:pt x="219874" y="50896"/>
                  </a:lnTo>
                  <a:lnTo>
                    <a:pt x="219874" y="56284"/>
                  </a:lnTo>
                  <a:lnTo>
                    <a:pt x="222536" y="56284"/>
                  </a:lnTo>
                  <a:lnTo>
                    <a:pt x="222536" y="58946"/>
                  </a:lnTo>
                  <a:lnTo>
                    <a:pt x="222536" y="61672"/>
                  </a:lnTo>
                  <a:lnTo>
                    <a:pt x="187676" y="61672"/>
                  </a:lnTo>
                  <a:lnTo>
                    <a:pt x="185014" y="61672"/>
                  </a:lnTo>
                  <a:lnTo>
                    <a:pt x="182352" y="61672"/>
                  </a:lnTo>
                  <a:lnTo>
                    <a:pt x="179690" y="61672"/>
                  </a:lnTo>
                  <a:lnTo>
                    <a:pt x="179690" y="64334"/>
                  </a:lnTo>
                  <a:lnTo>
                    <a:pt x="176964" y="66995"/>
                  </a:lnTo>
                  <a:lnTo>
                    <a:pt x="176964" y="69721"/>
                  </a:lnTo>
                  <a:lnTo>
                    <a:pt x="176964" y="66995"/>
                  </a:lnTo>
                  <a:lnTo>
                    <a:pt x="174302" y="66995"/>
                  </a:lnTo>
                  <a:lnTo>
                    <a:pt x="171640" y="66995"/>
                  </a:lnTo>
                  <a:lnTo>
                    <a:pt x="168915" y="66995"/>
                  </a:lnTo>
                  <a:lnTo>
                    <a:pt x="166253" y="66995"/>
                  </a:lnTo>
                  <a:lnTo>
                    <a:pt x="163591" y="69721"/>
                  </a:lnTo>
                  <a:lnTo>
                    <a:pt x="163591" y="66995"/>
                  </a:lnTo>
                  <a:lnTo>
                    <a:pt x="160865" y="66995"/>
                  </a:lnTo>
                  <a:lnTo>
                    <a:pt x="158203" y="66995"/>
                  </a:lnTo>
                  <a:lnTo>
                    <a:pt x="158203" y="69721"/>
                  </a:lnTo>
                  <a:lnTo>
                    <a:pt x="155541" y="69721"/>
                  </a:lnTo>
                  <a:lnTo>
                    <a:pt x="152879" y="69721"/>
                  </a:lnTo>
                  <a:lnTo>
                    <a:pt x="150154" y="69721"/>
                  </a:lnTo>
                  <a:lnTo>
                    <a:pt x="147491" y="69721"/>
                  </a:lnTo>
                  <a:lnTo>
                    <a:pt x="147491" y="66995"/>
                  </a:lnTo>
                  <a:lnTo>
                    <a:pt x="144829" y="66995"/>
                  </a:lnTo>
                  <a:lnTo>
                    <a:pt x="144829" y="69721"/>
                  </a:lnTo>
                  <a:lnTo>
                    <a:pt x="142104" y="69721"/>
                  </a:lnTo>
                  <a:lnTo>
                    <a:pt x="142104" y="66995"/>
                  </a:lnTo>
                  <a:lnTo>
                    <a:pt x="139442" y="66995"/>
                  </a:lnTo>
                  <a:lnTo>
                    <a:pt x="136780" y="66995"/>
                  </a:lnTo>
                  <a:lnTo>
                    <a:pt x="134054" y="66995"/>
                  </a:lnTo>
                  <a:lnTo>
                    <a:pt x="131392" y="66995"/>
                  </a:lnTo>
                  <a:lnTo>
                    <a:pt x="128730" y="66995"/>
                  </a:lnTo>
                  <a:lnTo>
                    <a:pt x="126068" y="64334"/>
                  </a:lnTo>
                  <a:lnTo>
                    <a:pt x="123343" y="64334"/>
                  </a:lnTo>
                  <a:lnTo>
                    <a:pt x="123343" y="66995"/>
                  </a:lnTo>
                  <a:lnTo>
                    <a:pt x="120681" y="66995"/>
                  </a:lnTo>
                  <a:lnTo>
                    <a:pt x="120681" y="69721"/>
                  </a:lnTo>
                  <a:lnTo>
                    <a:pt x="118018" y="69721"/>
                  </a:lnTo>
                  <a:lnTo>
                    <a:pt x="115293" y="69721"/>
                  </a:lnTo>
                  <a:lnTo>
                    <a:pt x="115293" y="75045"/>
                  </a:lnTo>
                  <a:lnTo>
                    <a:pt x="112631" y="77707"/>
                  </a:lnTo>
                  <a:lnTo>
                    <a:pt x="91208" y="99194"/>
                  </a:lnTo>
                  <a:lnTo>
                    <a:pt x="61671" y="85757"/>
                  </a:lnTo>
                  <a:lnTo>
                    <a:pt x="32198" y="72383"/>
                  </a:lnTo>
                  <a:lnTo>
                    <a:pt x="29536" y="72383"/>
                  </a:lnTo>
                  <a:lnTo>
                    <a:pt x="29536" y="69721"/>
                  </a:lnTo>
                  <a:lnTo>
                    <a:pt x="26811" y="69721"/>
                  </a:lnTo>
                  <a:lnTo>
                    <a:pt x="24149" y="69721"/>
                  </a:lnTo>
                  <a:lnTo>
                    <a:pt x="24149" y="69721"/>
                  </a:lnTo>
                  <a:lnTo>
                    <a:pt x="24149"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0" name="Freeform: Shape 89">
              <a:extLst>
                <a:ext uri="{FF2B5EF4-FFF2-40B4-BE49-F238E27FC236}">
                  <a16:creationId xmlns:a16="http://schemas.microsoft.com/office/drawing/2014/main" id="{CC72D10B-A312-4FD1-8F9A-013C67F882E2}"/>
                </a:ext>
              </a:extLst>
            </p:cNvPr>
            <p:cNvSpPr/>
            <p:nvPr/>
          </p:nvSpPr>
          <p:spPr>
            <a:xfrm>
              <a:off x="2336332" y="3524771"/>
              <a:ext cx="112630" cy="117954"/>
            </a:xfrm>
            <a:custGeom>
              <a:avLst/>
              <a:gdLst>
                <a:gd name="connsiteX0" fmla="*/ 56284 w 112630"/>
                <a:gd name="connsiteY0" fmla="*/ 117955 h 117954"/>
                <a:gd name="connsiteX1" fmla="*/ 29473 w 112630"/>
                <a:gd name="connsiteY1" fmla="*/ 29473 h 117954"/>
                <a:gd name="connsiteX2" fmla="*/ 0 w 112630"/>
                <a:gd name="connsiteY2" fmla="*/ 7986 h 117954"/>
                <a:gd name="connsiteX3" fmla="*/ 0 w 112630"/>
                <a:gd name="connsiteY3" fmla="*/ 5324 h 117954"/>
                <a:gd name="connsiteX4" fmla="*/ 0 w 112630"/>
                <a:gd name="connsiteY4" fmla="*/ 2662 h 117954"/>
                <a:gd name="connsiteX5" fmla="*/ 0 w 112630"/>
                <a:gd name="connsiteY5" fmla="*/ 0 h 117954"/>
                <a:gd name="connsiteX6" fmla="*/ 2662 w 112630"/>
                <a:gd name="connsiteY6" fmla="*/ 0 h 117954"/>
                <a:gd name="connsiteX7" fmla="*/ 5387 w 112630"/>
                <a:gd name="connsiteY7" fmla="*/ 0 h 117954"/>
                <a:gd name="connsiteX8" fmla="*/ 5387 w 112630"/>
                <a:gd name="connsiteY8" fmla="*/ 2662 h 117954"/>
                <a:gd name="connsiteX9" fmla="*/ 8050 w 112630"/>
                <a:gd name="connsiteY9" fmla="*/ 2662 h 117954"/>
                <a:gd name="connsiteX10" fmla="*/ 37523 w 112630"/>
                <a:gd name="connsiteY10" fmla="*/ 16036 h 117954"/>
                <a:gd name="connsiteX11" fmla="*/ 67059 w 112630"/>
                <a:gd name="connsiteY11" fmla="*/ 29473 h 117954"/>
                <a:gd name="connsiteX12" fmla="*/ 69721 w 112630"/>
                <a:gd name="connsiteY12" fmla="*/ 29473 h 117954"/>
                <a:gd name="connsiteX13" fmla="*/ 69721 w 112630"/>
                <a:gd name="connsiteY13" fmla="*/ 32135 h 117954"/>
                <a:gd name="connsiteX14" fmla="*/ 72383 w 112630"/>
                <a:gd name="connsiteY14" fmla="*/ 32135 h 117954"/>
                <a:gd name="connsiteX15" fmla="*/ 75045 w 112630"/>
                <a:gd name="connsiteY15" fmla="*/ 32135 h 117954"/>
                <a:gd name="connsiteX16" fmla="*/ 77771 w 112630"/>
                <a:gd name="connsiteY16" fmla="*/ 32135 h 117954"/>
                <a:gd name="connsiteX17" fmla="*/ 80433 w 112630"/>
                <a:gd name="connsiteY17" fmla="*/ 34860 h 117954"/>
                <a:gd name="connsiteX18" fmla="*/ 99194 w 112630"/>
                <a:gd name="connsiteY18" fmla="*/ 37523 h 117954"/>
                <a:gd name="connsiteX19" fmla="*/ 104581 w 112630"/>
                <a:gd name="connsiteY19" fmla="*/ 56284 h 117954"/>
                <a:gd name="connsiteX20" fmla="*/ 107243 w 112630"/>
                <a:gd name="connsiteY20" fmla="*/ 58946 h 117954"/>
                <a:gd name="connsiteX21" fmla="*/ 109905 w 112630"/>
                <a:gd name="connsiteY21" fmla="*/ 58946 h 117954"/>
                <a:gd name="connsiteX22" fmla="*/ 112631 w 112630"/>
                <a:gd name="connsiteY22" fmla="*/ 61672 h 117954"/>
                <a:gd name="connsiteX23" fmla="*/ 107243 w 112630"/>
                <a:gd name="connsiteY23" fmla="*/ 96469 h 117954"/>
                <a:gd name="connsiteX24" fmla="*/ 56284 w 112630"/>
                <a:gd name="connsiteY24" fmla="*/ 117955 h 117954"/>
                <a:gd name="connsiteX25" fmla="*/ 56284 w 112630"/>
                <a:gd name="connsiteY25" fmla="*/ 117955 h 11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630" h="117954">
                  <a:moveTo>
                    <a:pt x="56284" y="117955"/>
                  </a:moveTo>
                  <a:lnTo>
                    <a:pt x="29473" y="29473"/>
                  </a:lnTo>
                  <a:lnTo>
                    <a:pt x="0" y="7986"/>
                  </a:lnTo>
                  <a:lnTo>
                    <a:pt x="0" y="5324"/>
                  </a:lnTo>
                  <a:lnTo>
                    <a:pt x="0" y="2662"/>
                  </a:lnTo>
                  <a:lnTo>
                    <a:pt x="0" y="0"/>
                  </a:lnTo>
                  <a:lnTo>
                    <a:pt x="2662" y="0"/>
                  </a:lnTo>
                  <a:lnTo>
                    <a:pt x="5387" y="0"/>
                  </a:lnTo>
                  <a:lnTo>
                    <a:pt x="5387" y="2662"/>
                  </a:lnTo>
                  <a:lnTo>
                    <a:pt x="8050" y="2662"/>
                  </a:lnTo>
                  <a:lnTo>
                    <a:pt x="37523" y="16036"/>
                  </a:lnTo>
                  <a:lnTo>
                    <a:pt x="67059" y="29473"/>
                  </a:lnTo>
                  <a:lnTo>
                    <a:pt x="69721" y="29473"/>
                  </a:lnTo>
                  <a:lnTo>
                    <a:pt x="69721" y="32135"/>
                  </a:lnTo>
                  <a:lnTo>
                    <a:pt x="72383" y="32135"/>
                  </a:lnTo>
                  <a:lnTo>
                    <a:pt x="75045" y="32135"/>
                  </a:lnTo>
                  <a:lnTo>
                    <a:pt x="77771" y="32135"/>
                  </a:lnTo>
                  <a:lnTo>
                    <a:pt x="80433" y="34860"/>
                  </a:lnTo>
                  <a:lnTo>
                    <a:pt x="99194" y="37523"/>
                  </a:lnTo>
                  <a:lnTo>
                    <a:pt x="104581" y="56284"/>
                  </a:lnTo>
                  <a:lnTo>
                    <a:pt x="107243" y="58946"/>
                  </a:lnTo>
                  <a:lnTo>
                    <a:pt x="109905" y="58946"/>
                  </a:lnTo>
                  <a:lnTo>
                    <a:pt x="112631" y="61672"/>
                  </a:lnTo>
                  <a:lnTo>
                    <a:pt x="107243" y="96469"/>
                  </a:lnTo>
                  <a:lnTo>
                    <a:pt x="56284" y="117955"/>
                  </a:lnTo>
                  <a:lnTo>
                    <a:pt x="56284" y="11795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1" name="Freeform: Shape 90">
              <a:extLst>
                <a:ext uri="{FF2B5EF4-FFF2-40B4-BE49-F238E27FC236}">
                  <a16:creationId xmlns:a16="http://schemas.microsoft.com/office/drawing/2014/main" id="{BDF6D25E-4E4F-362D-8BB3-D7077FB17D80}"/>
                </a:ext>
              </a:extLst>
            </p:cNvPr>
            <p:cNvSpPr/>
            <p:nvPr/>
          </p:nvSpPr>
          <p:spPr>
            <a:xfrm>
              <a:off x="3411492" y="2347629"/>
              <a:ext cx="391451" cy="311081"/>
            </a:xfrm>
            <a:custGeom>
              <a:avLst/>
              <a:gdLst>
                <a:gd name="connsiteX0" fmla="*/ 391451 w 391451"/>
                <a:gd name="connsiteY0" fmla="*/ 225262 h 311081"/>
                <a:gd name="connsiteX1" fmla="*/ 388789 w 391451"/>
                <a:gd name="connsiteY1" fmla="*/ 225262 h 311081"/>
                <a:gd name="connsiteX2" fmla="*/ 386127 w 391451"/>
                <a:gd name="connsiteY2" fmla="*/ 227924 h 311081"/>
                <a:gd name="connsiteX3" fmla="*/ 386127 w 391451"/>
                <a:gd name="connsiteY3" fmla="*/ 230586 h 311081"/>
                <a:gd name="connsiteX4" fmla="*/ 383465 w 391451"/>
                <a:gd name="connsiteY4" fmla="*/ 217212 h 311081"/>
                <a:gd name="connsiteX5" fmla="*/ 345879 w 391451"/>
                <a:gd name="connsiteY5" fmla="*/ 238636 h 311081"/>
                <a:gd name="connsiteX6" fmla="*/ 340555 w 391451"/>
                <a:gd name="connsiteY6" fmla="*/ 238636 h 311081"/>
                <a:gd name="connsiteX7" fmla="*/ 332505 w 391451"/>
                <a:gd name="connsiteY7" fmla="*/ 246685 h 311081"/>
                <a:gd name="connsiteX8" fmla="*/ 327118 w 391451"/>
                <a:gd name="connsiteY8" fmla="*/ 246685 h 311081"/>
                <a:gd name="connsiteX9" fmla="*/ 327118 w 391451"/>
                <a:gd name="connsiteY9" fmla="*/ 252073 h 311081"/>
                <a:gd name="connsiteX10" fmla="*/ 316406 w 391451"/>
                <a:gd name="connsiteY10" fmla="*/ 252073 h 311081"/>
                <a:gd name="connsiteX11" fmla="*/ 316406 w 391451"/>
                <a:gd name="connsiteY11" fmla="*/ 254735 h 311081"/>
                <a:gd name="connsiteX12" fmla="*/ 311019 w 391451"/>
                <a:gd name="connsiteY12" fmla="*/ 254735 h 311081"/>
                <a:gd name="connsiteX13" fmla="*/ 311019 w 391451"/>
                <a:gd name="connsiteY13" fmla="*/ 257460 h 311081"/>
                <a:gd name="connsiteX14" fmla="*/ 292257 w 391451"/>
                <a:gd name="connsiteY14" fmla="*/ 262784 h 311081"/>
                <a:gd name="connsiteX15" fmla="*/ 294983 w 391451"/>
                <a:gd name="connsiteY15" fmla="*/ 265446 h 311081"/>
                <a:gd name="connsiteX16" fmla="*/ 294983 w 391451"/>
                <a:gd name="connsiteY16" fmla="*/ 268172 h 311081"/>
                <a:gd name="connsiteX17" fmla="*/ 294983 w 391451"/>
                <a:gd name="connsiteY17" fmla="*/ 270834 h 311081"/>
                <a:gd name="connsiteX18" fmla="*/ 294983 w 391451"/>
                <a:gd name="connsiteY18" fmla="*/ 273496 h 311081"/>
                <a:gd name="connsiteX19" fmla="*/ 297645 w 391451"/>
                <a:gd name="connsiteY19" fmla="*/ 273496 h 311081"/>
                <a:gd name="connsiteX20" fmla="*/ 297645 w 391451"/>
                <a:gd name="connsiteY20" fmla="*/ 276221 h 311081"/>
                <a:gd name="connsiteX21" fmla="*/ 300307 w 391451"/>
                <a:gd name="connsiteY21" fmla="*/ 276221 h 311081"/>
                <a:gd name="connsiteX22" fmla="*/ 300307 w 391451"/>
                <a:gd name="connsiteY22" fmla="*/ 278884 h 311081"/>
                <a:gd name="connsiteX23" fmla="*/ 300307 w 391451"/>
                <a:gd name="connsiteY23" fmla="*/ 281546 h 311081"/>
                <a:gd name="connsiteX24" fmla="*/ 300307 w 391451"/>
                <a:gd name="connsiteY24" fmla="*/ 284271 h 311081"/>
                <a:gd name="connsiteX25" fmla="*/ 300307 w 391451"/>
                <a:gd name="connsiteY25" fmla="*/ 286933 h 311081"/>
                <a:gd name="connsiteX26" fmla="*/ 297645 w 391451"/>
                <a:gd name="connsiteY26" fmla="*/ 289595 h 311081"/>
                <a:gd name="connsiteX27" fmla="*/ 297645 w 391451"/>
                <a:gd name="connsiteY27" fmla="*/ 292257 h 311081"/>
                <a:gd name="connsiteX28" fmla="*/ 297645 w 391451"/>
                <a:gd name="connsiteY28" fmla="*/ 294983 h 311081"/>
                <a:gd name="connsiteX29" fmla="*/ 297645 w 391451"/>
                <a:gd name="connsiteY29" fmla="*/ 297645 h 311081"/>
                <a:gd name="connsiteX30" fmla="*/ 297645 w 391451"/>
                <a:gd name="connsiteY30" fmla="*/ 300307 h 311081"/>
                <a:gd name="connsiteX31" fmla="*/ 294983 w 391451"/>
                <a:gd name="connsiteY31" fmla="*/ 300307 h 311081"/>
                <a:gd name="connsiteX32" fmla="*/ 292257 w 391451"/>
                <a:gd name="connsiteY32" fmla="*/ 300307 h 311081"/>
                <a:gd name="connsiteX33" fmla="*/ 244023 w 391451"/>
                <a:gd name="connsiteY33" fmla="*/ 311082 h 311081"/>
                <a:gd name="connsiteX34" fmla="*/ 160865 w 391451"/>
                <a:gd name="connsiteY34" fmla="*/ 281546 h 311081"/>
                <a:gd name="connsiteX35" fmla="*/ 136780 w 391451"/>
                <a:gd name="connsiteY35" fmla="*/ 286933 h 311081"/>
                <a:gd name="connsiteX36" fmla="*/ 24149 w 391451"/>
                <a:gd name="connsiteY36" fmla="*/ 168978 h 311081"/>
                <a:gd name="connsiteX37" fmla="*/ 16099 w 391451"/>
                <a:gd name="connsiteY37" fmla="*/ 150153 h 311081"/>
                <a:gd name="connsiteX38" fmla="*/ 0 w 391451"/>
                <a:gd name="connsiteY38" fmla="*/ 107307 h 311081"/>
                <a:gd name="connsiteX39" fmla="*/ 13437 w 391451"/>
                <a:gd name="connsiteY39" fmla="*/ 83158 h 311081"/>
                <a:gd name="connsiteX40" fmla="*/ 16099 w 391451"/>
                <a:gd name="connsiteY40" fmla="*/ 83158 h 311081"/>
                <a:gd name="connsiteX41" fmla="*/ 16099 w 391451"/>
                <a:gd name="connsiteY41" fmla="*/ 80496 h 311081"/>
                <a:gd name="connsiteX42" fmla="*/ 18761 w 391451"/>
                <a:gd name="connsiteY42" fmla="*/ 80496 h 311081"/>
                <a:gd name="connsiteX43" fmla="*/ 21487 w 391451"/>
                <a:gd name="connsiteY43" fmla="*/ 80496 h 311081"/>
                <a:gd name="connsiteX44" fmla="*/ 21487 w 391451"/>
                <a:gd name="connsiteY44" fmla="*/ 77770 h 311081"/>
                <a:gd name="connsiteX45" fmla="*/ 24149 w 391451"/>
                <a:gd name="connsiteY45" fmla="*/ 77770 h 311081"/>
                <a:gd name="connsiteX46" fmla="*/ 24149 w 391451"/>
                <a:gd name="connsiteY46" fmla="*/ 75108 h 311081"/>
                <a:gd name="connsiteX47" fmla="*/ 26811 w 391451"/>
                <a:gd name="connsiteY47" fmla="*/ 72446 h 311081"/>
                <a:gd name="connsiteX48" fmla="*/ 29536 w 391451"/>
                <a:gd name="connsiteY48" fmla="*/ 72446 h 311081"/>
                <a:gd name="connsiteX49" fmla="*/ 32198 w 391451"/>
                <a:gd name="connsiteY49" fmla="*/ 69721 h 311081"/>
                <a:gd name="connsiteX50" fmla="*/ 34860 w 391451"/>
                <a:gd name="connsiteY50" fmla="*/ 69721 h 311081"/>
                <a:gd name="connsiteX51" fmla="*/ 37586 w 391451"/>
                <a:gd name="connsiteY51" fmla="*/ 69721 h 311081"/>
                <a:gd name="connsiteX52" fmla="*/ 40248 w 391451"/>
                <a:gd name="connsiteY52" fmla="*/ 69721 h 311081"/>
                <a:gd name="connsiteX53" fmla="*/ 42910 w 391451"/>
                <a:gd name="connsiteY53" fmla="*/ 69721 h 311081"/>
                <a:gd name="connsiteX54" fmla="*/ 45572 w 391451"/>
                <a:gd name="connsiteY54" fmla="*/ 69721 h 311081"/>
                <a:gd name="connsiteX55" fmla="*/ 48298 w 391451"/>
                <a:gd name="connsiteY55" fmla="*/ 69721 h 311081"/>
                <a:gd name="connsiteX56" fmla="*/ 50960 w 391451"/>
                <a:gd name="connsiteY56" fmla="*/ 69721 h 311081"/>
                <a:gd name="connsiteX57" fmla="*/ 50960 w 391451"/>
                <a:gd name="connsiteY57" fmla="*/ 67059 h 311081"/>
                <a:gd name="connsiteX58" fmla="*/ 56347 w 391451"/>
                <a:gd name="connsiteY58" fmla="*/ 69721 h 311081"/>
                <a:gd name="connsiteX59" fmla="*/ 59009 w 391451"/>
                <a:gd name="connsiteY59" fmla="*/ 69721 h 311081"/>
                <a:gd name="connsiteX60" fmla="*/ 59009 w 391451"/>
                <a:gd name="connsiteY60" fmla="*/ 67059 h 311081"/>
                <a:gd name="connsiteX61" fmla="*/ 61671 w 391451"/>
                <a:gd name="connsiteY61" fmla="*/ 67059 h 311081"/>
                <a:gd name="connsiteX62" fmla="*/ 61671 w 391451"/>
                <a:gd name="connsiteY62" fmla="*/ 64397 h 311081"/>
                <a:gd name="connsiteX63" fmla="*/ 64397 w 391451"/>
                <a:gd name="connsiteY63" fmla="*/ 64397 h 311081"/>
                <a:gd name="connsiteX64" fmla="*/ 67059 w 391451"/>
                <a:gd name="connsiteY64" fmla="*/ 61671 h 311081"/>
                <a:gd name="connsiteX65" fmla="*/ 69721 w 391451"/>
                <a:gd name="connsiteY65" fmla="*/ 61671 h 311081"/>
                <a:gd name="connsiteX66" fmla="*/ 72383 w 391451"/>
                <a:gd name="connsiteY66" fmla="*/ 59009 h 311081"/>
                <a:gd name="connsiteX67" fmla="*/ 75108 w 391451"/>
                <a:gd name="connsiteY67" fmla="*/ 56347 h 311081"/>
                <a:gd name="connsiteX68" fmla="*/ 77771 w 391451"/>
                <a:gd name="connsiteY68" fmla="*/ 56347 h 311081"/>
                <a:gd name="connsiteX69" fmla="*/ 77771 w 391451"/>
                <a:gd name="connsiteY69" fmla="*/ 53622 h 311081"/>
                <a:gd name="connsiteX70" fmla="*/ 80433 w 391451"/>
                <a:gd name="connsiteY70" fmla="*/ 53622 h 311081"/>
                <a:gd name="connsiteX71" fmla="*/ 83158 w 391451"/>
                <a:gd name="connsiteY71" fmla="*/ 50959 h 311081"/>
                <a:gd name="connsiteX72" fmla="*/ 85820 w 391451"/>
                <a:gd name="connsiteY72" fmla="*/ 48298 h 311081"/>
                <a:gd name="connsiteX73" fmla="*/ 88482 w 391451"/>
                <a:gd name="connsiteY73" fmla="*/ 45635 h 311081"/>
                <a:gd name="connsiteX74" fmla="*/ 91208 w 391451"/>
                <a:gd name="connsiteY74" fmla="*/ 42910 h 311081"/>
                <a:gd name="connsiteX75" fmla="*/ 93870 w 391451"/>
                <a:gd name="connsiteY75" fmla="*/ 42910 h 311081"/>
                <a:gd name="connsiteX76" fmla="*/ 96532 w 391451"/>
                <a:gd name="connsiteY76" fmla="*/ 42910 h 311081"/>
                <a:gd name="connsiteX77" fmla="*/ 96532 w 391451"/>
                <a:gd name="connsiteY77" fmla="*/ 40248 h 311081"/>
                <a:gd name="connsiteX78" fmla="*/ 99194 w 391451"/>
                <a:gd name="connsiteY78" fmla="*/ 40248 h 311081"/>
                <a:gd name="connsiteX79" fmla="*/ 99194 w 391451"/>
                <a:gd name="connsiteY79" fmla="*/ 37586 h 311081"/>
                <a:gd name="connsiteX80" fmla="*/ 99194 w 391451"/>
                <a:gd name="connsiteY80" fmla="*/ 34860 h 311081"/>
                <a:gd name="connsiteX81" fmla="*/ 99194 w 391451"/>
                <a:gd name="connsiteY81" fmla="*/ 32198 h 311081"/>
                <a:gd name="connsiteX82" fmla="*/ 101919 w 391451"/>
                <a:gd name="connsiteY82" fmla="*/ 29536 h 311081"/>
                <a:gd name="connsiteX83" fmla="*/ 101919 w 391451"/>
                <a:gd name="connsiteY83" fmla="*/ 26811 h 311081"/>
                <a:gd name="connsiteX84" fmla="*/ 104581 w 391451"/>
                <a:gd name="connsiteY84" fmla="*/ 26811 h 311081"/>
                <a:gd name="connsiteX85" fmla="*/ 104581 w 391451"/>
                <a:gd name="connsiteY85" fmla="*/ 24149 h 311081"/>
                <a:gd name="connsiteX86" fmla="*/ 107243 w 391451"/>
                <a:gd name="connsiteY86" fmla="*/ 24149 h 311081"/>
                <a:gd name="connsiteX87" fmla="*/ 109969 w 391451"/>
                <a:gd name="connsiteY87" fmla="*/ 21487 h 311081"/>
                <a:gd name="connsiteX88" fmla="*/ 112631 w 391451"/>
                <a:gd name="connsiteY88" fmla="*/ 21487 h 311081"/>
                <a:gd name="connsiteX89" fmla="*/ 112631 w 391451"/>
                <a:gd name="connsiteY89" fmla="*/ 18824 h 311081"/>
                <a:gd name="connsiteX90" fmla="*/ 115293 w 391451"/>
                <a:gd name="connsiteY90" fmla="*/ 16099 h 311081"/>
                <a:gd name="connsiteX91" fmla="*/ 118018 w 391451"/>
                <a:gd name="connsiteY91" fmla="*/ 13437 h 311081"/>
                <a:gd name="connsiteX92" fmla="*/ 120681 w 391451"/>
                <a:gd name="connsiteY92" fmla="*/ 10775 h 311081"/>
                <a:gd name="connsiteX93" fmla="*/ 123343 w 391451"/>
                <a:gd name="connsiteY93" fmla="*/ 10775 h 311081"/>
                <a:gd name="connsiteX94" fmla="*/ 126005 w 391451"/>
                <a:gd name="connsiteY94" fmla="*/ 10775 h 311081"/>
                <a:gd name="connsiteX95" fmla="*/ 128730 w 391451"/>
                <a:gd name="connsiteY95" fmla="*/ 10775 h 311081"/>
                <a:gd name="connsiteX96" fmla="*/ 128730 w 391451"/>
                <a:gd name="connsiteY96" fmla="*/ 8050 h 311081"/>
                <a:gd name="connsiteX97" fmla="*/ 131392 w 391451"/>
                <a:gd name="connsiteY97" fmla="*/ 8050 h 311081"/>
                <a:gd name="connsiteX98" fmla="*/ 131392 w 391451"/>
                <a:gd name="connsiteY98" fmla="*/ 5387 h 311081"/>
                <a:gd name="connsiteX99" fmla="*/ 134054 w 391451"/>
                <a:gd name="connsiteY99" fmla="*/ 5387 h 311081"/>
                <a:gd name="connsiteX100" fmla="*/ 134054 w 391451"/>
                <a:gd name="connsiteY100" fmla="*/ 2725 h 311081"/>
                <a:gd name="connsiteX101" fmla="*/ 136780 w 391451"/>
                <a:gd name="connsiteY101" fmla="*/ 2725 h 311081"/>
                <a:gd name="connsiteX102" fmla="*/ 139442 w 391451"/>
                <a:gd name="connsiteY102" fmla="*/ 2725 h 311081"/>
                <a:gd name="connsiteX103" fmla="*/ 142104 w 391451"/>
                <a:gd name="connsiteY103" fmla="*/ 2725 h 311081"/>
                <a:gd name="connsiteX104" fmla="*/ 144829 w 391451"/>
                <a:gd name="connsiteY104" fmla="*/ 5387 h 311081"/>
                <a:gd name="connsiteX105" fmla="*/ 147491 w 391451"/>
                <a:gd name="connsiteY105" fmla="*/ 5387 h 311081"/>
                <a:gd name="connsiteX106" fmla="*/ 152879 w 391451"/>
                <a:gd name="connsiteY106" fmla="*/ 5387 h 311081"/>
                <a:gd name="connsiteX107" fmla="*/ 152879 w 391451"/>
                <a:gd name="connsiteY107" fmla="*/ 2725 h 311081"/>
                <a:gd name="connsiteX108" fmla="*/ 155541 w 391451"/>
                <a:gd name="connsiteY108" fmla="*/ 2725 h 311081"/>
                <a:gd name="connsiteX109" fmla="*/ 158203 w 391451"/>
                <a:gd name="connsiteY109" fmla="*/ 2725 h 311081"/>
                <a:gd name="connsiteX110" fmla="*/ 158203 w 391451"/>
                <a:gd name="connsiteY110" fmla="*/ 0 h 311081"/>
                <a:gd name="connsiteX111" fmla="*/ 160865 w 391451"/>
                <a:gd name="connsiteY111" fmla="*/ 0 h 311081"/>
                <a:gd name="connsiteX112" fmla="*/ 163591 w 391451"/>
                <a:gd name="connsiteY112" fmla="*/ 0 h 311081"/>
                <a:gd name="connsiteX113" fmla="*/ 166253 w 391451"/>
                <a:gd name="connsiteY113" fmla="*/ 0 h 311081"/>
                <a:gd name="connsiteX114" fmla="*/ 168915 w 391451"/>
                <a:gd name="connsiteY114" fmla="*/ 0 h 311081"/>
                <a:gd name="connsiteX115" fmla="*/ 171640 w 391451"/>
                <a:gd name="connsiteY115" fmla="*/ 0 h 311081"/>
                <a:gd name="connsiteX116" fmla="*/ 176964 w 391451"/>
                <a:gd name="connsiteY116" fmla="*/ 0 h 311081"/>
                <a:gd name="connsiteX117" fmla="*/ 179690 w 391451"/>
                <a:gd name="connsiteY117" fmla="*/ 0 h 311081"/>
                <a:gd name="connsiteX118" fmla="*/ 182352 w 391451"/>
                <a:gd name="connsiteY118" fmla="*/ 2725 h 311081"/>
                <a:gd name="connsiteX119" fmla="*/ 185014 w 391451"/>
                <a:gd name="connsiteY119" fmla="*/ 2725 h 311081"/>
                <a:gd name="connsiteX120" fmla="*/ 187676 w 391451"/>
                <a:gd name="connsiteY120" fmla="*/ 2725 h 311081"/>
                <a:gd name="connsiteX121" fmla="*/ 190401 w 391451"/>
                <a:gd name="connsiteY121" fmla="*/ 2725 h 311081"/>
                <a:gd name="connsiteX122" fmla="*/ 193064 w 391451"/>
                <a:gd name="connsiteY122" fmla="*/ 2725 h 311081"/>
                <a:gd name="connsiteX123" fmla="*/ 195726 w 391451"/>
                <a:gd name="connsiteY123" fmla="*/ 2725 h 311081"/>
                <a:gd name="connsiteX124" fmla="*/ 198451 w 391451"/>
                <a:gd name="connsiteY124" fmla="*/ 2725 h 311081"/>
                <a:gd name="connsiteX125" fmla="*/ 252073 w 391451"/>
                <a:gd name="connsiteY125" fmla="*/ 2725 h 311081"/>
                <a:gd name="connsiteX126" fmla="*/ 276158 w 391451"/>
                <a:gd name="connsiteY126" fmla="*/ 5387 h 311081"/>
                <a:gd name="connsiteX127" fmla="*/ 278884 w 391451"/>
                <a:gd name="connsiteY127" fmla="*/ 5387 h 311081"/>
                <a:gd name="connsiteX128" fmla="*/ 281546 w 391451"/>
                <a:gd name="connsiteY128" fmla="*/ 5387 h 311081"/>
                <a:gd name="connsiteX129" fmla="*/ 281546 w 391451"/>
                <a:gd name="connsiteY129" fmla="*/ 8050 h 311081"/>
                <a:gd name="connsiteX130" fmla="*/ 278884 w 391451"/>
                <a:gd name="connsiteY130" fmla="*/ 8050 h 311081"/>
                <a:gd name="connsiteX131" fmla="*/ 276158 w 391451"/>
                <a:gd name="connsiteY131" fmla="*/ 8050 h 311081"/>
                <a:gd name="connsiteX132" fmla="*/ 276158 w 391451"/>
                <a:gd name="connsiteY132" fmla="*/ 10775 h 311081"/>
                <a:gd name="connsiteX133" fmla="*/ 273496 w 391451"/>
                <a:gd name="connsiteY133" fmla="*/ 10775 h 311081"/>
                <a:gd name="connsiteX134" fmla="*/ 273496 w 391451"/>
                <a:gd name="connsiteY134" fmla="*/ 13437 h 311081"/>
                <a:gd name="connsiteX135" fmla="*/ 273496 w 391451"/>
                <a:gd name="connsiteY135" fmla="*/ 16099 h 311081"/>
                <a:gd name="connsiteX136" fmla="*/ 276158 w 391451"/>
                <a:gd name="connsiteY136" fmla="*/ 16099 h 311081"/>
                <a:gd name="connsiteX137" fmla="*/ 278884 w 391451"/>
                <a:gd name="connsiteY137" fmla="*/ 16099 h 311081"/>
                <a:gd name="connsiteX138" fmla="*/ 281546 w 391451"/>
                <a:gd name="connsiteY138" fmla="*/ 16099 h 311081"/>
                <a:gd name="connsiteX139" fmla="*/ 281546 w 391451"/>
                <a:gd name="connsiteY139" fmla="*/ 18824 h 311081"/>
                <a:gd name="connsiteX140" fmla="*/ 270834 w 391451"/>
                <a:gd name="connsiteY140" fmla="*/ 37586 h 311081"/>
                <a:gd name="connsiteX141" fmla="*/ 270834 w 391451"/>
                <a:gd name="connsiteY141" fmla="*/ 40248 h 311081"/>
                <a:gd name="connsiteX142" fmla="*/ 273496 w 391451"/>
                <a:gd name="connsiteY142" fmla="*/ 40248 h 311081"/>
                <a:gd name="connsiteX143" fmla="*/ 273496 w 391451"/>
                <a:gd name="connsiteY143" fmla="*/ 42910 h 311081"/>
                <a:gd name="connsiteX144" fmla="*/ 273496 w 391451"/>
                <a:gd name="connsiteY144" fmla="*/ 45635 h 311081"/>
                <a:gd name="connsiteX145" fmla="*/ 273496 w 391451"/>
                <a:gd name="connsiteY145" fmla="*/ 48298 h 311081"/>
                <a:gd name="connsiteX146" fmla="*/ 273496 w 391451"/>
                <a:gd name="connsiteY146" fmla="*/ 50959 h 311081"/>
                <a:gd name="connsiteX147" fmla="*/ 270834 w 391451"/>
                <a:gd name="connsiteY147" fmla="*/ 50959 h 311081"/>
                <a:gd name="connsiteX148" fmla="*/ 268172 w 391451"/>
                <a:gd name="connsiteY148" fmla="*/ 48298 h 311081"/>
                <a:gd name="connsiteX149" fmla="*/ 268172 w 391451"/>
                <a:gd name="connsiteY149" fmla="*/ 45635 h 311081"/>
                <a:gd name="connsiteX150" fmla="*/ 265446 w 391451"/>
                <a:gd name="connsiteY150" fmla="*/ 45635 h 311081"/>
                <a:gd name="connsiteX151" fmla="*/ 262785 w 391451"/>
                <a:gd name="connsiteY151" fmla="*/ 45635 h 311081"/>
                <a:gd name="connsiteX152" fmla="*/ 260122 w 391451"/>
                <a:gd name="connsiteY152" fmla="*/ 45635 h 311081"/>
                <a:gd name="connsiteX153" fmla="*/ 257397 w 391451"/>
                <a:gd name="connsiteY153" fmla="*/ 48298 h 311081"/>
                <a:gd name="connsiteX154" fmla="*/ 257397 w 391451"/>
                <a:gd name="connsiteY154" fmla="*/ 50959 h 311081"/>
                <a:gd name="connsiteX155" fmla="*/ 260122 w 391451"/>
                <a:gd name="connsiteY155" fmla="*/ 50959 h 311081"/>
                <a:gd name="connsiteX156" fmla="*/ 260122 w 391451"/>
                <a:gd name="connsiteY156" fmla="*/ 53622 h 311081"/>
                <a:gd name="connsiteX157" fmla="*/ 260122 w 391451"/>
                <a:gd name="connsiteY157" fmla="*/ 56347 h 311081"/>
                <a:gd name="connsiteX158" fmla="*/ 260122 w 391451"/>
                <a:gd name="connsiteY158" fmla="*/ 59009 h 311081"/>
                <a:gd name="connsiteX159" fmla="*/ 260122 w 391451"/>
                <a:gd name="connsiteY159" fmla="*/ 61671 h 311081"/>
                <a:gd name="connsiteX160" fmla="*/ 260122 w 391451"/>
                <a:gd name="connsiteY160" fmla="*/ 64397 h 311081"/>
                <a:gd name="connsiteX161" fmla="*/ 257397 w 391451"/>
                <a:gd name="connsiteY161" fmla="*/ 67059 h 311081"/>
                <a:gd name="connsiteX162" fmla="*/ 254735 w 391451"/>
                <a:gd name="connsiteY162" fmla="*/ 67059 h 311081"/>
                <a:gd name="connsiteX163" fmla="*/ 254735 w 391451"/>
                <a:gd name="connsiteY163" fmla="*/ 69721 h 311081"/>
                <a:gd name="connsiteX164" fmla="*/ 257397 w 391451"/>
                <a:gd name="connsiteY164" fmla="*/ 69721 h 311081"/>
                <a:gd name="connsiteX165" fmla="*/ 257397 w 391451"/>
                <a:gd name="connsiteY165" fmla="*/ 72446 h 311081"/>
                <a:gd name="connsiteX166" fmla="*/ 260122 w 391451"/>
                <a:gd name="connsiteY166" fmla="*/ 72446 h 311081"/>
                <a:gd name="connsiteX167" fmla="*/ 262785 w 391451"/>
                <a:gd name="connsiteY167" fmla="*/ 72446 h 311081"/>
                <a:gd name="connsiteX168" fmla="*/ 265446 w 391451"/>
                <a:gd name="connsiteY168" fmla="*/ 72446 h 311081"/>
                <a:gd name="connsiteX169" fmla="*/ 265446 w 391451"/>
                <a:gd name="connsiteY169" fmla="*/ 75108 h 311081"/>
                <a:gd name="connsiteX170" fmla="*/ 268172 w 391451"/>
                <a:gd name="connsiteY170" fmla="*/ 75108 h 311081"/>
                <a:gd name="connsiteX171" fmla="*/ 270834 w 391451"/>
                <a:gd name="connsiteY171" fmla="*/ 77770 h 311081"/>
                <a:gd name="connsiteX172" fmla="*/ 270834 w 391451"/>
                <a:gd name="connsiteY172" fmla="*/ 80496 h 311081"/>
                <a:gd name="connsiteX173" fmla="*/ 270834 w 391451"/>
                <a:gd name="connsiteY173" fmla="*/ 83158 h 311081"/>
                <a:gd name="connsiteX174" fmla="*/ 273496 w 391451"/>
                <a:gd name="connsiteY174" fmla="*/ 83158 h 311081"/>
                <a:gd name="connsiteX175" fmla="*/ 273496 w 391451"/>
                <a:gd name="connsiteY175" fmla="*/ 85820 h 311081"/>
                <a:gd name="connsiteX176" fmla="*/ 276158 w 391451"/>
                <a:gd name="connsiteY176" fmla="*/ 85820 h 311081"/>
                <a:gd name="connsiteX177" fmla="*/ 276158 w 391451"/>
                <a:gd name="connsiteY177" fmla="*/ 88482 h 311081"/>
                <a:gd name="connsiteX178" fmla="*/ 278884 w 391451"/>
                <a:gd name="connsiteY178" fmla="*/ 88482 h 311081"/>
                <a:gd name="connsiteX179" fmla="*/ 278884 w 391451"/>
                <a:gd name="connsiteY179" fmla="*/ 91208 h 311081"/>
                <a:gd name="connsiteX180" fmla="*/ 278884 w 391451"/>
                <a:gd name="connsiteY180" fmla="*/ 93870 h 311081"/>
                <a:gd name="connsiteX181" fmla="*/ 276158 w 391451"/>
                <a:gd name="connsiteY181" fmla="*/ 93870 h 311081"/>
                <a:gd name="connsiteX182" fmla="*/ 276158 w 391451"/>
                <a:gd name="connsiteY182" fmla="*/ 96532 h 311081"/>
                <a:gd name="connsiteX183" fmla="*/ 278884 w 391451"/>
                <a:gd name="connsiteY183" fmla="*/ 96532 h 311081"/>
                <a:gd name="connsiteX184" fmla="*/ 278884 w 391451"/>
                <a:gd name="connsiteY184" fmla="*/ 99257 h 311081"/>
                <a:gd name="connsiteX185" fmla="*/ 281546 w 391451"/>
                <a:gd name="connsiteY185" fmla="*/ 99257 h 311081"/>
                <a:gd name="connsiteX186" fmla="*/ 278884 w 391451"/>
                <a:gd name="connsiteY186" fmla="*/ 99257 h 311081"/>
                <a:gd name="connsiteX187" fmla="*/ 278884 w 391451"/>
                <a:gd name="connsiteY187" fmla="*/ 101919 h 311081"/>
                <a:gd name="connsiteX188" fmla="*/ 278884 w 391451"/>
                <a:gd name="connsiteY188" fmla="*/ 104581 h 311081"/>
                <a:gd name="connsiteX189" fmla="*/ 278884 w 391451"/>
                <a:gd name="connsiteY189" fmla="*/ 107307 h 311081"/>
                <a:gd name="connsiteX190" fmla="*/ 278884 w 391451"/>
                <a:gd name="connsiteY190" fmla="*/ 109969 h 311081"/>
                <a:gd name="connsiteX191" fmla="*/ 281546 w 391451"/>
                <a:gd name="connsiteY191" fmla="*/ 109969 h 311081"/>
                <a:gd name="connsiteX192" fmla="*/ 281546 w 391451"/>
                <a:gd name="connsiteY192" fmla="*/ 112631 h 311081"/>
                <a:gd name="connsiteX193" fmla="*/ 284208 w 391451"/>
                <a:gd name="connsiteY193" fmla="*/ 112631 h 311081"/>
                <a:gd name="connsiteX194" fmla="*/ 284208 w 391451"/>
                <a:gd name="connsiteY194" fmla="*/ 115293 h 311081"/>
                <a:gd name="connsiteX195" fmla="*/ 284208 w 391451"/>
                <a:gd name="connsiteY195" fmla="*/ 118018 h 311081"/>
                <a:gd name="connsiteX196" fmla="*/ 286933 w 391451"/>
                <a:gd name="connsiteY196" fmla="*/ 118018 h 311081"/>
                <a:gd name="connsiteX197" fmla="*/ 286933 w 391451"/>
                <a:gd name="connsiteY197" fmla="*/ 120680 h 311081"/>
                <a:gd name="connsiteX198" fmla="*/ 286933 w 391451"/>
                <a:gd name="connsiteY198" fmla="*/ 123343 h 311081"/>
                <a:gd name="connsiteX199" fmla="*/ 289595 w 391451"/>
                <a:gd name="connsiteY199" fmla="*/ 123343 h 311081"/>
                <a:gd name="connsiteX200" fmla="*/ 289595 w 391451"/>
                <a:gd name="connsiteY200" fmla="*/ 126068 h 311081"/>
                <a:gd name="connsiteX201" fmla="*/ 292257 w 391451"/>
                <a:gd name="connsiteY201" fmla="*/ 126068 h 311081"/>
                <a:gd name="connsiteX202" fmla="*/ 292257 w 391451"/>
                <a:gd name="connsiteY202" fmla="*/ 128730 h 311081"/>
                <a:gd name="connsiteX203" fmla="*/ 294983 w 391451"/>
                <a:gd name="connsiteY203" fmla="*/ 128730 h 311081"/>
                <a:gd name="connsiteX204" fmla="*/ 294983 w 391451"/>
                <a:gd name="connsiteY204" fmla="*/ 131392 h 311081"/>
                <a:gd name="connsiteX205" fmla="*/ 297645 w 391451"/>
                <a:gd name="connsiteY205" fmla="*/ 131392 h 311081"/>
                <a:gd name="connsiteX206" fmla="*/ 300307 w 391451"/>
                <a:gd name="connsiteY206" fmla="*/ 131392 h 311081"/>
                <a:gd name="connsiteX207" fmla="*/ 300307 w 391451"/>
                <a:gd name="connsiteY207" fmla="*/ 134117 h 311081"/>
                <a:gd name="connsiteX208" fmla="*/ 302969 w 391451"/>
                <a:gd name="connsiteY208" fmla="*/ 134117 h 311081"/>
                <a:gd name="connsiteX209" fmla="*/ 305694 w 391451"/>
                <a:gd name="connsiteY209" fmla="*/ 136780 h 311081"/>
                <a:gd name="connsiteX210" fmla="*/ 308356 w 391451"/>
                <a:gd name="connsiteY210" fmla="*/ 136780 h 311081"/>
                <a:gd name="connsiteX211" fmla="*/ 311019 w 391451"/>
                <a:gd name="connsiteY211" fmla="*/ 139442 h 311081"/>
                <a:gd name="connsiteX212" fmla="*/ 311019 w 391451"/>
                <a:gd name="connsiteY212" fmla="*/ 142104 h 311081"/>
                <a:gd name="connsiteX213" fmla="*/ 313744 w 391451"/>
                <a:gd name="connsiteY213" fmla="*/ 142104 h 311081"/>
                <a:gd name="connsiteX214" fmla="*/ 316406 w 391451"/>
                <a:gd name="connsiteY214" fmla="*/ 144829 h 311081"/>
                <a:gd name="connsiteX215" fmla="*/ 319068 w 391451"/>
                <a:gd name="connsiteY215" fmla="*/ 147491 h 311081"/>
                <a:gd name="connsiteX216" fmla="*/ 321794 w 391451"/>
                <a:gd name="connsiteY216" fmla="*/ 147491 h 311081"/>
                <a:gd name="connsiteX217" fmla="*/ 321794 w 391451"/>
                <a:gd name="connsiteY217" fmla="*/ 150153 h 311081"/>
                <a:gd name="connsiteX218" fmla="*/ 324456 w 391451"/>
                <a:gd name="connsiteY218" fmla="*/ 150153 h 311081"/>
                <a:gd name="connsiteX219" fmla="*/ 327118 w 391451"/>
                <a:gd name="connsiteY219" fmla="*/ 150153 h 311081"/>
                <a:gd name="connsiteX220" fmla="*/ 329780 w 391451"/>
                <a:gd name="connsiteY220" fmla="*/ 150153 h 311081"/>
                <a:gd name="connsiteX221" fmla="*/ 329780 w 391451"/>
                <a:gd name="connsiteY221" fmla="*/ 152879 h 311081"/>
                <a:gd name="connsiteX222" fmla="*/ 332505 w 391451"/>
                <a:gd name="connsiteY222" fmla="*/ 152879 h 311081"/>
                <a:gd name="connsiteX223" fmla="*/ 332505 w 391451"/>
                <a:gd name="connsiteY223" fmla="*/ 155541 h 311081"/>
                <a:gd name="connsiteX224" fmla="*/ 335167 w 391451"/>
                <a:gd name="connsiteY224" fmla="*/ 158203 h 311081"/>
                <a:gd name="connsiteX225" fmla="*/ 335167 w 391451"/>
                <a:gd name="connsiteY225" fmla="*/ 160928 h 311081"/>
                <a:gd name="connsiteX226" fmla="*/ 335167 w 391451"/>
                <a:gd name="connsiteY226" fmla="*/ 163591 h 311081"/>
                <a:gd name="connsiteX227" fmla="*/ 335167 w 391451"/>
                <a:gd name="connsiteY227" fmla="*/ 166253 h 311081"/>
                <a:gd name="connsiteX228" fmla="*/ 335167 w 391451"/>
                <a:gd name="connsiteY228" fmla="*/ 168978 h 311081"/>
                <a:gd name="connsiteX229" fmla="*/ 332505 w 391451"/>
                <a:gd name="connsiteY229" fmla="*/ 171640 h 311081"/>
                <a:gd name="connsiteX230" fmla="*/ 332505 w 391451"/>
                <a:gd name="connsiteY230" fmla="*/ 174302 h 311081"/>
                <a:gd name="connsiteX231" fmla="*/ 332505 w 391451"/>
                <a:gd name="connsiteY231" fmla="*/ 176964 h 311081"/>
                <a:gd name="connsiteX232" fmla="*/ 335167 w 391451"/>
                <a:gd name="connsiteY232" fmla="*/ 176964 h 311081"/>
                <a:gd name="connsiteX233" fmla="*/ 337830 w 391451"/>
                <a:gd name="connsiteY233" fmla="*/ 176964 h 311081"/>
                <a:gd name="connsiteX234" fmla="*/ 343217 w 391451"/>
                <a:gd name="connsiteY234" fmla="*/ 176964 h 311081"/>
                <a:gd name="connsiteX235" fmla="*/ 345879 w 391451"/>
                <a:gd name="connsiteY235" fmla="*/ 179690 h 311081"/>
                <a:gd name="connsiteX236" fmla="*/ 348604 w 391451"/>
                <a:gd name="connsiteY236" fmla="*/ 179690 h 311081"/>
                <a:gd name="connsiteX237" fmla="*/ 351267 w 391451"/>
                <a:gd name="connsiteY237" fmla="*/ 179690 h 311081"/>
                <a:gd name="connsiteX238" fmla="*/ 353929 w 391451"/>
                <a:gd name="connsiteY238" fmla="*/ 179690 h 311081"/>
                <a:gd name="connsiteX239" fmla="*/ 356591 w 391451"/>
                <a:gd name="connsiteY239" fmla="*/ 179690 h 311081"/>
                <a:gd name="connsiteX240" fmla="*/ 359316 w 391451"/>
                <a:gd name="connsiteY240" fmla="*/ 182352 h 311081"/>
                <a:gd name="connsiteX241" fmla="*/ 361978 w 391451"/>
                <a:gd name="connsiteY241" fmla="*/ 182352 h 311081"/>
                <a:gd name="connsiteX242" fmla="*/ 364640 w 391451"/>
                <a:gd name="connsiteY242" fmla="*/ 182352 h 311081"/>
                <a:gd name="connsiteX243" fmla="*/ 367366 w 391451"/>
                <a:gd name="connsiteY243" fmla="*/ 182352 h 311081"/>
                <a:gd name="connsiteX244" fmla="*/ 370028 w 391451"/>
                <a:gd name="connsiteY244" fmla="*/ 182352 h 311081"/>
                <a:gd name="connsiteX245" fmla="*/ 372690 w 391451"/>
                <a:gd name="connsiteY245" fmla="*/ 182352 h 311081"/>
                <a:gd name="connsiteX246" fmla="*/ 375415 w 391451"/>
                <a:gd name="connsiteY246" fmla="*/ 185014 h 311081"/>
                <a:gd name="connsiteX247" fmla="*/ 378077 w 391451"/>
                <a:gd name="connsiteY247" fmla="*/ 185014 h 311081"/>
                <a:gd name="connsiteX248" fmla="*/ 380739 w 391451"/>
                <a:gd name="connsiteY248" fmla="*/ 185014 h 311081"/>
                <a:gd name="connsiteX249" fmla="*/ 383465 w 391451"/>
                <a:gd name="connsiteY249" fmla="*/ 185014 h 311081"/>
                <a:gd name="connsiteX250" fmla="*/ 383465 w 391451"/>
                <a:gd name="connsiteY250" fmla="*/ 187739 h 311081"/>
                <a:gd name="connsiteX251" fmla="*/ 383465 w 391451"/>
                <a:gd name="connsiteY251" fmla="*/ 190401 h 311081"/>
                <a:gd name="connsiteX252" fmla="*/ 386127 w 391451"/>
                <a:gd name="connsiteY252" fmla="*/ 209163 h 311081"/>
                <a:gd name="connsiteX253" fmla="*/ 388789 w 391451"/>
                <a:gd name="connsiteY253" fmla="*/ 222600 h 311081"/>
                <a:gd name="connsiteX254" fmla="*/ 391451 w 391451"/>
                <a:gd name="connsiteY254" fmla="*/ 222600 h 311081"/>
                <a:gd name="connsiteX255" fmla="*/ 391451 w 391451"/>
                <a:gd name="connsiteY255" fmla="*/ 225262 h 311081"/>
                <a:gd name="connsiteX256" fmla="*/ 391451 w 391451"/>
                <a:gd name="connsiteY256" fmla="*/ 225262 h 31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91451" h="311081">
                  <a:moveTo>
                    <a:pt x="391451" y="225262"/>
                  </a:moveTo>
                  <a:lnTo>
                    <a:pt x="388789" y="225262"/>
                  </a:lnTo>
                  <a:lnTo>
                    <a:pt x="386127" y="227924"/>
                  </a:lnTo>
                  <a:lnTo>
                    <a:pt x="386127" y="230586"/>
                  </a:lnTo>
                  <a:lnTo>
                    <a:pt x="383465" y="217212"/>
                  </a:lnTo>
                  <a:lnTo>
                    <a:pt x="345879" y="238636"/>
                  </a:lnTo>
                  <a:lnTo>
                    <a:pt x="340555" y="238636"/>
                  </a:lnTo>
                  <a:lnTo>
                    <a:pt x="332505" y="246685"/>
                  </a:lnTo>
                  <a:lnTo>
                    <a:pt x="327118" y="246685"/>
                  </a:lnTo>
                  <a:lnTo>
                    <a:pt x="327118" y="252073"/>
                  </a:lnTo>
                  <a:lnTo>
                    <a:pt x="316406" y="252073"/>
                  </a:lnTo>
                  <a:lnTo>
                    <a:pt x="316406" y="254735"/>
                  </a:lnTo>
                  <a:lnTo>
                    <a:pt x="311019" y="254735"/>
                  </a:lnTo>
                  <a:lnTo>
                    <a:pt x="311019" y="257460"/>
                  </a:lnTo>
                  <a:lnTo>
                    <a:pt x="292257" y="262784"/>
                  </a:lnTo>
                  <a:lnTo>
                    <a:pt x="294983" y="265446"/>
                  </a:lnTo>
                  <a:lnTo>
                    <a:pt x="294983" y="268172"/>
                  </a:lnTo>
                  <a:lnTo>
                    <a:pt x="294983" y="270834"/>
                  </a:lnTo>
                  <a:lnTo>
                    <a:pt x="294983" y="273496"/>
                  </a:lnTo>
                  <a:lnTo>
                    <a:pt x="297645" y="273496"/>
                  </a:lnTo>
                  <a:lnTo>
                    <a:pt x="297645" y="276221"/>
                  </a:lnTo>
                  <a:lnTo>
                    <a:pt x="300307" y="276221"/>
                  </a:lnTo>
                  <a:lnTo>
                    <a:pt x="300307" y="278884"/>
                  </a:lnTo>
                  <a:lnTo>
                    <a:pt x="300307" y="281546"/>
                  </a:lnTo>
                  <a:lnTo>
                    <a:pt x="300307" y="284271"/>
                  </a:lnTo>
                  <a:lnTo>
                    <a:pt x="300307" y="286933"/>
                  </a:lnTo>
                  <a:lnTo>
                    <a:pt x="297645" y="289595"/>
                  </a:lnTo>
                  <a:lnTo>
                    <a:pt x="297645" y="292257"/>
                  </a:lnTo>
                  <a:lnTo>
                    <a:pt x="297645" y="294983"/>
                  </a:lnTo>
                  <a:lnTo>
                    <a:pt x="297645" y="297645"/>
                  </a:lnTo>
                  <a:lnTo>
                    <a:pt x="297645" y="300307"/>
                  </a:lnTo>
                  <a:lnTo>
                    <a:pt x="294983" y="300307"/>
                  </a:lnTo>
                  <a:lnTo>
                    <a:pt x="292257" y="300307"/>
                  </a:lnTo>
                  <a:lnTo>
                    <a:pt x="244023" y="311082"/>
                  </a:lnTo>
                  <a:lnTo>
                    <a:pt x="160865" y="281546"/>
                  </a:lnTo>
                  <a:lnTo>
                    <a:pt x="136780" y="286933"/>
                  </a:lnTo>
                  <a:lnTo>
                    <a:pt x="24149" y="168978"/>
                  </a:lnTo>
                  <a:lnTo>
                    <a:pt x="16099" y="150153"/>
                  </a:lnTo>
                  <a:lnTo>
                    <a:pt x="0" y="107307"/>
                  </a:lnTo>
                  <a:lnTo>
                    <a:pt x="13437" y="83158"/>
                  </a:lnTo>
                  <a:lnTo>
                    <a:pt x="16099" y="83158"/>
                  </a:lnTo>
                  <a:lnTo>
                    <a:pt x="16099" y="80496"/>
                  </a:lnTo>
                  <a:lnTo>
                    <a:pt x="18761" y="80496"/>
                  </a:lnTo>
                  <a:lnTo>
                    <a:pt x="21487" y="80496"/>
                  </a:lnTo>
                  <a:lnTo>
                    <a:pt x="21487" y="77770"/>
                  </a:lnTo>
                  <a:lnTo>
                    <a:pt x="24149" y="77770"/>
                  </a:lnTo>
                  <a:lnTo>
                    <a:pt x="24149" y="75108"/>
                  </a:lnTo>
                  <a:lnTo>
                    <a:pt x="26811" y="72446"/>
                  </a:lnTo>
                  <a:lnTo>
                    <a:pt x="29536" y="72446"/>
                  </a:lnTo>
                  <a:lnTo>
                    <a:pt x="32198" y="69721"/>
                  </a:lnTo>
                  <a:lnTo>
                    <a:pt x="34860" y="69721"/>
                  </a:lnTo>
                  <a:lnTo>
                    <a:pt x="37586" y="69721"/>
                  </a:lnTo>
                  <a:lnTo>
                    <a:pt x="40248" y="69721"/>
                  </a:lnTo>
                  <a:lnTo>
                    <a:pt x="42910" y="69721"/>
                  </a:lnTo>
                  <a:lnTo>
                    <a:pt x="45572" y="69721"/>
                  </a:lnTo>
                  <a:lnTo>
                    <a:pt x="48298" y="69721"/>
                  </a:lnTo>
                  <a:lnTo>
                    <a:pt x="50960" y="69721"/>
                  </a:lnTo>
                  <a:lnTo>
                    <a:pt x="50960" y="67059"/>
                  </a:lnTo>
                  <a:lnTo>
                    <a:pt x="56347" y="69721"/>
                  </a:lnTo>
                  <a:lnTo>
                    <a:pt x="59009" y="69721"/>
                  </a:lnTo>
                  <a:lnTo>
                    <a:pt x="59009" y="67059"/>
                  </a:lnTo>
                  <a:lnTo>
                    <a:pt x="61671" y="67059"/>
                  </a:lnTo>
                  <a:lnTo>
                    <a:pt x="61671" y="64397"/>
                  </a:lnTo>
                  <a:lnTo>
                    <a:pt x="64397" y="64397"/>
                  </a:lnTo>
                  <a:lnTo>
                    <a:pt x="67059" y="61671"/>
                  </a:lnTo>
                  <a:lnTo>
                    <a:pt x="69721" y="61671"/>
                  </a:lnTo>
                  <a:lnTo>
                    <a:pt x="72383" y="59009"/>
                  </a:lnTo>
                  <a:lnTo>
                    <a:pt x="75108" y="56347"/>
                  </a:lnTo>
                  <a:lnTo>
                    <a:pt x="77771" y="56347"/>
                  </a:lnTo>
                  <a:lnTo>
                    <a:pt x="77771" y="53622"/>
                  </a:lnTo>
                  <a:lnTo>
                    <a:pt x="80433" y="53622"/>
                  </a:lnTo>
                  <a:lnTo>
                    <a:pt x="83158" y="50959"/>
                  </a:lnTo>
                  <a:lnTo>
                    <a:pt x="85820" y="48298"/>
                  </a:lnTo>
                  <a:lnTo>
                    <a:pt x="88482" y="45635"/>
                  </a:lnTo>
                  <a:lnTo>
                    <a:pt x="91208" y="42910"/>
                  </a:lnTo>
                  <a:lnTo>
                    <a:pt x="93870" y="42910"/>
                  </a:lnTo>
                  <a:lnTo>
                    <a:pt x="96532" y="42910"/>
                  </a:lnTo>
                  <a:lnTo>
                    <a:pt x="96532" y="40248"/>
                  </a:lnTo>
                  <a:lnTo>
                    <a:pt x="99194" y="40248"/>
                  </a:lnTo>
                  <a:lnTo>
                    <a:pt x="99194" y="37586"/>
                  </a:lnTo>
                  <a:lnTo>
                    <a:pt x="99194" y="34860"/>
                  </a:lnTo>
                  <a:lnTo>
                    <a:pt x="99194" y="32198"/>
                  </a:lnTo>
                  <a:lnTo>
                    <a:pt x="101919" y="29536"/>
                  </a:lnTo>
                  <a:lnTo>
                    <a:pt x="101919" y="26811"/>
                  </a:lnTo>
                  <a:lnTo>
                    <a:pt x="104581" y="26811"/>
                  </a:lnTo>
                  <a:lnTo>
                    <a:pt x="104581" y="24149"/>
                  </a:lnTo>
                  <a:lnTo>
                    <a:pt x="107243" y="24149"/>
                  </a:lnTo>
                  <a:lnTo>
                    <a:pt x="109969" y="21487"/>
                  </a:lnTo>
                  <a:lnTo>
                    <a:pt x="112631" y="21487"/>
                  </a:lnTo>
                  <a:lnTo>
                    <a:pt x="112631" y="18824"/>
                  </a:lnTo>
                  <a:lnTo>
                    <a:pt x="115293" y="16099"/>
                  </a:lnTo>
                  <a:lnTo>
                    <a:pt x="118018" y="13437"/>
                  </a:lnTo>
                  <a:lnTo>
                    <a:pt x="120681" y="10775"/>
                  </a:lnTo>
                  <a:lnTo>
                    <a:pt x="123343" y="10775"/>
                  </a:lnTo>
                  <a:lnTo>
                    <a:pt x="126005" y="10775"/>
                  </a:lnTo>
                  <a:lnTo>
                    <a:pt x="128730" y="10775"/>
                  </a:lnTo>
                  <a:lnTo>
                    <a:pt x="128730" y="8050"/>
                  </a:lnTo>
                  <a:lnTo>
                    <a:pt x="131392" y="8050"/>
                  </a:lnTo>
                  <a:lnTo>
                    <a:pt x="131392" y="5387"/>
                  </a:lnTo>
                  <a:lnTo>
                    <a:pt x="134054" y="5387"/>
                  </a:lnTo>
                  <a:lnTo>
                    <a:pt x="134054" y="2725"/>
                  </a:lnTo>
                  <a:lnTo>
                    <a:pt x="136780" y="2725"/>
                  </a:lnTo>
                  <a:lnTo>
                    <a:pt x="139442" y="2725"/>
                  </a:lnTo>
                  <a:lnTo>
                    <a:pt x="142104" y="2725"/>
                  </a:lnTo>
                  <a:lnTo>
                    <a:pt x="144829" y="5387"/>
                  </a:lnTo>
                  <a:lnTo>
                    <a:pt x="147491" y="5387"/>
                  </a:lnTo>
                  <a:lnTo>
                    <a:pt x="152879" y="5387"/>
                  </a:lnTo>
                  <a:lnTo>
                    <a:pt x="152879" y="2725"/>
                  </a:lnTo>
                  <a:lnTo>
                    <a:pt x="155541" y="2725"/>
                  </a:lnTo>
                  <a:lnTo>
                    <a:pt x="158203" y="2725"/>
                  </a:lnTo>
                  <a:lnTo>
                    <a:pt x="158203" y="0"/>
                  </a:lnTo>
                  <a:lnTo>
                    <a:pt x="160865" y="0"/>
                  </a:lnTo>
                  <a:lnTo>
                    <a:pt x="163591" y="0"/>
                  </a:lnTo>
                  <a:lnTo>
                    <a:pt x="166253" y="0"/>
                  </a:lnTo>
                  <a:lnTo>
                    <a:pt x="168915" y="0"/>
                  </a:lnTo>
                  <a:lnTo>
                    <a:pt x="171640" y="0"/>
                  </a:lnTo>
                  <a:lnTo>
                    <a:pt x="176964" y="0"/>
                  </a:lnTo>
                  <a:lnTo>
                    <a:pt x="179690" y="0"/>
                  </a:lnTo>
                  <a:lnTo>
                    <a:pt x="182352" y="2725"/>
                  </a:lnTo>
                  <a:lnTo>
                    <a:pt x="185014" y="2725"/>
                  </a:lnTo>
                  <a:lnTo>
                    <a:pt x="187676" y="2725"/>
                  </a:lnTo>
                  <a:lnTo>
                    <a:pt x="190401" y="2725"/>
                  </a:lnTo>
                  <a:lnTo>
                    <a:pt x="193064" y="2725"/>
                  </a:lnTo>
                  <a:lnTo>
                    <a:pt x="195726" y="2725"/>
                  </a:lnTo>
                  <a:lnTo>
                    <a:pt x="198451" y="2725"/>
                  </a:lnTo>
                  <a:lnTo>
                    <a:pt x="252073" y="2725"/>
                  </a:lnTo>
                  <a:lnTo>
                    <a:pt x="276158" y="5387"/>
                  </a:lnTo>
                  <a:lnTo>
                    <a:pt x="278884" y="5387"/>
                  </a:lnTo>
                  <a:lnTo>
                    <a:pt x="281546" y="5387"/>
                  </a:lnTo>
                  <a:lnTo>
                    <a:pt x="281546" y="8050"/>
                  </a:lnTo>
                  <a:lnTo>
                    <a:pt x="278884" y="8050"/>
                  </a:lnTo>
                  <a:lnTo>
                    <a:pt x="276158" y="8050"/>
                  </a:lnTo>
                  <a:lnTo>
                    <a:pt x="276158" y="10775"/>
                  </a:lnTo>
                  <a:lnTo>
                    <a:pt x="273496" y="10775"/>
                  </a:lnTo>
                  <a:lnTo>
                    <a:pt x="273496" y="13437"/>
                  </a:lnTo>
                  <a:lnTo>
                    <a:pt x="273496" y="16099"/>
                  </a:lnTo>
                  <a:lnTo>
                    <a:pt x="276158" y="16099"/>
                  </a:lnTo>
                  <a:lnTo>
                    <a:pt x="278884" y="16099"/>
                  </a:lnTo>
                  <a:lnTo>
                    <a:pt x="281546" y="16099"/>
                  </a:lnTo>
                  <a:lnTo>
                    <a:pt x="281546" y="18824"/>
                  </a:lnTo>
                  <a:lnTo>
                    <a:pt x="270834" y="37586"/>
                  </a:lnTo>
                  <a:lnTo>
                    <a:pt x="270834" y="40248"/>
                  </a:lnTo>
                  <a:lnTo>
                    <a:pt x="273496" y="40248"/>
                  </a:lnTo>
                  <a:lnTo>
                    <a:pt x="273496" y="42910"/>
                  </a:lnTo>
                  <a:lnTo>
                    <a:pt x="273496" y="45635"/>
                  </a:lnTo>
                  <a:lnTo>
                    <a:pt x="273496" y="48298"/>
                  </a:lnTo>
                  <a:lnTo>
                    <a:pt x="273496" y="50959"/>
                  </a:lnTo>
                  <a:lnTo>
                    <a:pt x="270834" y="50959"/>
                  </a:lnTo>
                  <a:lnTo>
                    <a:pt x="268172" y="48298"/>
                  </a:lnTo>
                  <a:lnTo>
                    <a:pt x="268172" y="45635"/>
                  </a:lnTo>
                  <a:lnTo>
                    <a:pt x="265446" y="45635"/>
                  </a:lnTo>
                  <a:lnTo>
                    <a:pt x="262785" y="45635"/>
                  </a:lnTo>
                  <a:lnTo>
                    <a:pt x="260122" y="45635"/>
                  </a:lnTo>
                  <a:lnTo>
                    <a:pt x="257397" y="48298"/>
                  </a:lnTo>
                  <a:lnTo>
                    <a:pt x="257397" y="50959"/>
                  </a:lnTo>
                  <a:lnTo>
                    <a:pt x="260122" y="50959"/>
                  </a:lnTo>
                  <a:lnTo>
                    <a:pt x="260122" y="53622"/>
                  </a:lnTo>
                  <a:lnTo>
                    <a:pt x="260122" y="56347"/>
                  </a:lnTo>
                  <a:lnTo>
                    <a:pt x="260122" y="59009"/>
                  </a:lnTo>
                  <a:lnTo>
                    <a:pt x="260122" y="61671"/>
                  </a:lnTo>
                  <a:lnTo>
                    <a:pt x="260122" y="64397"/>
                  </a:lnTo>
                  <a:lnTo>
                    <a:pt x="257397" y="67059"/>
                  </a:lnTo>
                  <a:lnTo>
                    <a:pt x="254735" y="67059"/>
                  </a:lnTo>
                  <a:lnTo>
                    <a:pt x="254735" y="69721"/>
                  </a:lnTo>
                  <a:lnTo>
                    <a:pt x="257397" y="69721"/>
                  </a:lnTo>
                  <a:lnTo>
                    <a:pt x="257397" y="72446"/>
                  </a:lnTo>
                  <a:lnTo>
                    <a:pt x="260122" y="72446"/>
                  </a:lnTo>
                  <a:lnTo>
                    <a:pt x="262785" y="72446"/>
                  </a:lnTo>
                  <a:lnTo>
                    <a:pt x="265446" y="72446"/>
                  </a:lnTo>
                  <a:lnTo>
                    <a:pt x="265446" y="75108"/>
                  </a:lnTo>
                  <a:lnTo>
                    <a:pt x="268172" y="75108"/>
                  </a:lnTo>
                  <a:lnTo>
                    <a:pt x="270834" y="77770"/>
                  </a:lnTo>
                  <a:lnTo>
                    <a:pt x="270834" y="80496"/>
                  </a:lnTo>
                  <a:lnTo>
                    <a:pt x="270834" y="83158"/>
                  </a:lnTo>
                  <a:lnTo>
                    <a:pt x="273496" y="83158"/>
                  </a:lnTo>
                  <a:lnTo>
                    <a:pt x="273496" y="85820"/>
                  </a:lnTo>
                  <a:lnTo>
                    <a:pt x="276158" y="85820"/>
                  </a:lnTo>
                  <a:lnTo>
                    <a:pt x="276158" y="88482"/>
                  </a:lnTo>
                  <a:lnTo>
                    <a:pt x="278884" y="88482"/>
                  </a:lnTo>
                  <a:lnTo>
                    <a:pt x="278884" y="91208"/>
                  </a:lnTo>
                  <a:lnTo>
                    <a:pt x="278884" y="93870"/>
                  </a:lnTo>
                  <a:lnTo>
                    <a:pt x="276158" y="93870"/>
                  </a:lnTo>
                  <a:lnTo>
                    <a:pt x="276158" y="96532"/>
                  </a:lnTo>
                  <a:lnTo>
                    <a:pt x="278884" y="96532"/>
                  </a:lnTo>
                  <a:lnTo>
                    <a:pt x="278884" y="99257"/>
                  </a:lnTo>
                  <a:lnTo>
                    <a:pt x="281546" y="99257"/>
                  </a:lnTo>
                  <a:lnTo>
                    <a:pt x="278884" y="99257"/>
                  </a:lnTo>
                  <a:lnTo>
                    <a:pt x="278884" y="101919"/>
                  </a:lnTo>
                  <a:lnTo>
                    <a:pt x="278884" y="104581"/>
                  </a:lnTo>
                  <a:lnTo>
                    <a:pt x="278884" y="107307"/>
                  </a:lnTo>
                  <a:lnTo>
                    <a:pt x="278884" y="109969"/>
                  </a:lnTo>
                  <a:lnTo>
                    <a:pt x="281546" y="109969"/>
                  </a:lnTo>
                  <a:lnTo>
                    <a:pt x="281546" y="112631"/>
                  </a:lnTo>
                  <a:lnTo>
                    <a:pt x="284208" y="112631"/>
                  </a:lnTo>
                  <a:lnTo>
                    <a:pt x="284208" y="115293"/>
                  </a:lnTo>
                  <a:lnTo>
                    <a:pt x="284208" y="118018"/>
                  </a:lnTo>
                  <a:lnTo>
                    <a:pt x="286933" y="118018"/>
                  </a:lnTo>
                  <a:lnTo>
                    <a:pt x="286933" y="120680"/>
                  </a:lnTo>
                  <a:lnTo>
                    <a:pt x="286933" y="123343"/>
                  </a:lnTo>
                  <a:lnTo>
                    <a:pt x="289595" y="123343"/>
                  </a:lnTo>
                  <a:lnTo>
                    <a:pt x="289595" y="126068"/>
                  </a:lnTo>
                  <a:lnTo>
                    <a:pt x="292257" y="126068"/>
                  </a:lnTo>
                  <a:lnTo>
                    <a:pt x="292257" y="128730"/>
                  </a:lnTo>
                  <a:lnTo>
                    <a:pt x="294983" y="128730"/>
                  </a:lnTo>
                  <a:lnTo>
                    <a:pt x="294983" y="131392"/>
                  </a:lnTo>
                  <a:lnTo>
                    <a:pt x="297645" y="131392"/>
                  </a:lnTo>
                  <a:lnTo>
                    <a:pt x="300307" y="131392"/>
                  </a:lnTo>
                  <a:lnTo>
                    <a:pt x="300307" y="134117"/>
                  </a:lnTo>
                  <a:lnTo>
                    <a:pt x="302969" y="134117"/>
                  </a:lnTo>
                  <a:lnTo>
                    <a:pt x="305694" y="136780"/>
                  </a:lnTo>
                  <a:lnTo>
                    <a:pt x="308356" y="136780"/>
                  </a:lnTo>
                  <a:lnTo>
                    <a:pt x="311019" y="139442"/>
                  </a:lnTo>
                  <a:lnTo>
                    <a:pt x="311019" y="142104"/>
                  </a:lnTo>
                  <a:lnTo>
                    <a:pt x="313744" y="142104"/>
                  </a:lnTo>
                  <a:lnTo>
                    <a:pt x="316406" y="144829"/>
                  </a:lnTo>
                  <a:lnTo>
                    <a:pt x="319068" y="147491"/>
                  </a:lnTo>
                  <a:lnTo>
                    <a:pt x="321794" y="147491"/>
                  </a:lnTo>
                  <a:lnTo>
                    <a:pt x="321794" y="150153"/>
                  </a:lnTo>
                  <a:lnTo>
                    <a:pt x="324456" y="150153"/>
                  </a:lnTo>
                  <a:lnTo>
                    <a:pt x="327118" y="150153"/>
                  </a:lnTo>
                  <a:lnTo>
                    <a:pt x="329780" y="150153"/>
                  </a:lnTo>
                  <a:lnTo>
                    <a:pt x="329780" y="152879"/>
                  </a:lnTo>
                  <a:lnTo>
                    <a:pt x="332505" y="152879"/>
                  </a:lnTo>
                  <a:lnTo>
                    <a:pt x="332505" y="155541"/>
                  </a:lnTo>
                  <a:lnTo>
                    <a:pt x="335167" y="158203"/>
                  </a:lnTo>
                  <a:lnTo>
                    <a:pt x="335167" y="160928"/>
                  </a:lnTo>
                  <a:lnTo>
                    <a:pt x="335167" y="163591"/>
                  </a:lnTo>
                  <a:lnTo>
                    <a:pt x="335167" y="166253"/>
                  </a:lnTo>
                  <a:lnTo>
                    <a:pt x="335167" y="168978"/>
                  </a:lnTo>
                  <a:lnTo>
                    <a:pt x="332505" y="171640"/>
                  </a:lnTo>
                  <a:lnTo>
                    <a:pt x="332505" y="174302"/>
                  </a:lnTo>
                  <a:lnTo>
                    <a:pt x="332505" y="176964"/>
                  </a:lnTo>
                  <a:lnTo>
                    <a:pt x="335167" y="176964"/>
                  </a:lnTo>
                  <a:lnTo>
                    <a:pt x="337830" y="176964"/>
                  </a:lnTo>
                  <a:lnTo>
                    <a:pt x="343217" y="176964"/>
                  </a:lnTo>
                  <a:lnTo>
                    <a:pt x="345879" y="179690"/>
                  </a:lnTo>
                  <a:lnTo>
                    <a:pt x="348604" y="179690"/>
                  </a:lnTo>
                  <a:lnTo>
                    <a:pt x="351267" y="179690"/>
                  </a:lnTo>
                  <a:lnTo>
                    <a:pt x="353929" y="179690"/>
                  </a:lnTo>
                  <a:lnTo>
                    <a:pt x="356591" y="179690"/>
                  </a:lnTo>
                  <a:lnTo>
                    <a:pt x="359316" y="182352"/>
                  </a:lnTo>
                  <a:lnTo>
                    <a:pt x="361978" y="182352"/>
                  </a:lnTo>
                  <a:lnTo>
                    <a:pt x="364640" y="182352"/>
                  </a:lnTo>
                  <a:lnTo>
                    <a:pt x="367366" y="182352"/>
                  </a:lnTo>
                  <a:lnTo>
                    <a:pt x="370028" y="182352"/>
                  </a:lnTo>
                  <a:lnTo>
                    <a:pt x="372690" y="182352"/>
                  </a:lnTo>
                  <a:lnTo>
                    <a:pt x="375415" y="185014"/>
                  </a:lnTo>
                  <a:lnTo>
                    <a:pt x="378077" y="185014"/>
                  </a:lnTo>
                  <a:lnTo>
                    <a:pt x="380739" y="185014"/>
                  </a:lnTo>
                  <a:lnTo>
                    <a:pt x="383465" y="185014"/>
                  </a:lnTo>
                  <a:lnTo>
                    <a:pt x="383465" y="187739"/>
                  </a:lnTo>
                  <a:lnTo>
                    <a:pt x="383465" y="190401"/>
                  </a:lnTo>
                  <a:lnTo>
                    <a:pt x="386127" y="209163"/>
                  </a:lnTo>
                  <a:lnTo>
                    <a:pt x="388789" y="222600"/>
                  </a:lnTo>
                  <a:lnTo>
                    <a:pt x="391451" y="222600"/>
                  </a:lnTo>
                  <a:lnTo>
                    <a:pt x="391451" y="225262"/>
                  </a:lnTo>
                  <a:lnTo>
                    <a:pt x="391451" y="2252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2" name="Freeform: Shape 91">
              <a:extLst>
                <a:ext uri="{FF2B5EF4-FFF2-40B4-BE49-F238E27FC236}">
                  <a16:creationId xmlns:a16="http://schemas.microsoft.com/office/drawing/2014/main" id="{A0155EB2-5C28-DC77-2CAE-62E75089C2E2}"/>
                </a:ext>
              </a:extLst>
            </p:cNvPr>
            <p:cNvSpPr/>
            <p:nvPr/>
          </p:nvSpPr>
          <p:spPr>
            <a:xfrm>
              <a:off x="3558983" y="2564841"/>
              <a:ext cx="254734" cy="278883"/>
            </a:xfrm>
            <a:custGeom>
              <a:avLst/>
              <a:gdLst>
                <a:gd name="connsiteX0" fmla="*/ 144766 w 254734"/>
                <a:gd name="connsiteY0" fmla="*/ 83095 h 278883"/>
                <a:gd name="connsiteX1" fmla="*/ 147491 w 254734"/>
                <a:gd name="connsiteY1" fmla="*/ 83095 h 278883"/>
                <a:gd name="connsiteX2" fmla="*/ 150153 w 254734"/>
                <a:gd name="connsiteY2" fmla="*/ 83095 h 278883"/>
                <a:gd name="connsiteX3" fmla="*/ 150153 w 254734"/>
                <a:gd name="connsiteY3" fmla="*/ 80433 h 278883"/>
                <a:gd name="connsiteX4" fmla="*/ 150153 w 254734"/>
                <a:gd name="connsiteY4" fmla="*/ 77770 h 278883"/>
                <a:gd name="connsiteX5" fmla="*/ 150153 w 254734"/>
                <a:gd name="connsiteY5" fmla="*/ 75045 h 278883"/>
                <a:gd name="connsiteX6" fmla="*/ 150153 w 254734"/>
                <a:gd name="connsiteY6" fmla="*/ 72383 h 278883"/>
                <a:gd name="connsiteX7" fmla="*/ 152815 w 254734"/>
                <a:gd name="connsiteY7" fmla="*/ 69721 h 278883"/>
                <a:gd name="connsiteX8" fmla="*/ 152815 w 254734"/>
                <a:gd name="connsiteY8" fmla="*/ 67059 h 278883"/>
                <a:gd name="connsiteX9" fmla="*/ 152815 w 254734"/>
                <a:gd name="connsiteY9" fmla="*/ 64333 h 278883"/>
                <a:gd name="connsiteX10" fmla="*/ 152815 w 254734"/>
                <a:gd name="connsiteY10" fmla="*/ 61671 h 278883"/>
                <a:gd name="connsiteX11" fmla="*/ 152815 w 254734"/>
                <a:gd name="connsiteY11" fmla="*/ 59009 h 278883"/>
                <a:gd name="connsiteX12" fmla="*/ 150153 w 254734"/>
                <a:gd name="connsiteY12" fmla="*/ 59009 h 278883"/>
                <a:gd name="connsiteX13" fmla="*/ 150153 w 254734"/>
                <a:gd name="connsiteY13" fmla="*/ 56284 h 278883"/>
                <a:gd name="connsiteX14" fmla="*/ 147491 w 254734"/>
                <a:gd name="connsiteY14" fmla="*/ 56284 h 278883"/>
                <a:gd name="connsiteX15" fmla="*/ 147491 w 254734"/>
                <a:gd name="connsiteY15" fmla="*/ 53622 h 278883"/>
                <a:gd name="connsiteX16" fmla="*/ 147491 w 254734"/>
                <a:gd name="connsiteY16" fmla="*/ 50960 h 278883"/>
                <a:gd name="connsiteX17" fmla="*/ 147491 w 254734"/>
                <a:gd name="connsiteY17" fmla="*/ 48234 h 278883"/>
                <a:gd name="connsiteX18" fmla="*/ 144766 w 254734"/>
                <a:gd name="connsiteY18" fmla="*/ 45572 h 278883"/>
                <a:gd name="connsiteX19" fmla="*/ 163527 w 254734"/>
                <a:gd name="connsiteY19" fmla="*/ 40248 h 278883"/>
                <a:gd name="connsiteX20" fmla="*/ 163527 w 254734"/>
                <a:gd name="connsiteY20" fmla="*/ 37522 h 278883"/>
                <a:gd name="connsiteX21" fmla="*/ 168915 w 254734"/>
                <a:gd name="connsiteY21" fmla="*/ 37522 h 278883"/>
                <a:gd name="connsiteX22" fmla="*/ 168915 w 254734"/>
                <a:gd name="connsiteY22" fmla="*/ 34860 h 278883"/>
                <a:gd name="connsiteX23" fmla="*/ 179626 w 254734"/>
                <a:gd name="connsiteY23" fmla="*/ 34860 h 278883"/>
                <a:gd name="connsiteX24" fmla="*/ 179626 w 254734"/>
                <a:gd name="connsiteY24" fmla="*/ 29473 h 278883"/>
                <a:gd name="connsiteX25" fmla="*/ 185014 w 254734"/>
                <a:gd name="connsiteY25" fmla="*/ 29473 h 278883"/>
                <a:gd name="connsiteX26" fmla="*/ 193063 w 254734"/>
                <a:gd name="connsiteY26" fmla="*/ 21423 h 278883"/>
                <a:gd name="connsiteX27" fmla="*/ 198388 w 254734"/>
                <a:gd name="connsiteY27" fmla="*/ 21423 h 278883"/>
                <a:gd name="connsiteX28" fmla="*/ 235973 w 254734"/>
                <a:gd name="connsiteY28" fmla="*/ 0 h 278883"/>
                <a:gd name="connsiteX29" fmla="*/ 238636 w 254734"/>
                <a:gd name="connsiteY29" fmla="*/ 13374 h 278883"/>
                <a:gd name="connsiteX30" fmla="*/ 238636 w 254734"/>
                <a:gd name="connsiteY30" fmla="*/ 18761 h 278883"/>
                <a:gd name="connsiteX31" fmla="*/ 241298 w 254734"/>
                <a:gd name="connsiteY31" fmla="*/ 21423 h 278883"/>
                <a:gd name="connsiteX32" fmla="*/ 241298 w 254734"/>
                <a:gd name="connsiteY32" fmla="*/ 24149 h 278883"/>
                <a:gd name="connsiteX33" fmla="*/ 243960 w 254734"/>
                <a:gd name="connsiteY33" fmla="*/ 26811 h 278883"/>
                <a:gd name="connsiteX34" fmla="*/ 243960 w 254734"/>
                <a:gd name="connsiteY34" fmla="*/ 29473 h 278883"/>
                <a:gd name="connsiteX35" fmla="*/ 246685 w 254734"/>
                <a:gd name="connsiteY35" fmla="*/ 32198 h 278883"/>
                <a:gd name="connsiteX36" fmla="*/ 249347 w 254734"/>
                <a:gd name="connsiteY36" fmla="*/ 34860 h 278883"/>
                <a:gd name="connsiteX37" fmla="*/ 249347 w 254734"/>
                <a:gd name="connsiteY37" fmla="*/ 37522 h 278883"/>
                <a:gd name="connsiteX38" fmla="*/ 252009 w 254734"/>
                <a:gd name="connsiteY38" fmla="*/ 37522 h 278883"/>
                <a:gd name="connsiteX39" fmla="*/ 254735 w 254734"/>
                <a:gd name="connsiteY39" fmla="*/ 40248 h 278883"/>
                <a:gd name="connsiteX40" fmla="*/ 254735 w 254734"/>
                <a:gd name="connsiteY40" fmla="*/ 42910 h 278883"/>
                <a:gd name="connsiteX41" fmla="*/ 254735 w 254734"/>
                <a:gd name="connsiteY41" fmla="*/ 45572 h 278883"/>
                <a:gd name="connsiteX42" fmla="*/ 254735 w 254734"/>
                <a:gd name="connsiteY42" fmla="*/ 48234 h 278883"/>
                <a:gd name="connsiteX43" fmla="*/ 252009 w 254734"/>
                <a:gd name="connsiteY43" fmla="*/ 48234 h 278883"/>
                <a:gd name="connsiteX44" fmla="*/ 249347 w 254734"/>
                <a:gd name="connsiteY44" fmla="*/ 50960 h 278883"/>
                <a:gd name="connsiteX45" fmla="*/ 246685 w 254734"/>
                <a:gd name="connsiteY45" fmla="*/ 50960 h 278883"/>
                <a:gd name="connsiteX46" fmla="*/ 243960 w 254734"/>
                <a:gd name="connsiteY46" fmla="*/ 50960 h 278883"/>
                <a:gd name="connsiteX47" fmla="*/ 241298 w 254734"/>
                <a:gd name="connsiteY47" fmla="*/ 50960 h 278883"/>
                <a:gd name="connsiteX48" fmla="*/ 241298 w 254734"/>
                <a:gd name="connsiteY48" fmla="*/ 48234 h 278883"/>
                <a:gd name="connsiteX49" fmla="*/ 241298 w 254734"/>
                <a:gd name="connsiteY49" fmla="*/ 45572 h 278883"/>
                <a:gd name="connsiteX50" fmla="*/ 238636 w 254734"/>
                <a:gd name="connsiteY50" fmla="*/ 42910 h 278883"/>
                <a:gd name="connsiteX51" fmla="*/ 238636 w 254734"/>
                <a:gd name="connsiteY51" fmla="*/ 40248 h 278883"/>
                <a:gd name="connsiteX52" fmla="*/ 235973 w 254734"/>
                <a:gd name="connsiteY52" fmla="*/ 40248 h 278883"/>
                <a:gd name="connsiteX53" fmla="*/ 235973 w 254734"/>
                <a:gd name="connsiteY53" fmla="*/ 37522 h 278883"/>
                <a:gd name="connsiteX54" fmla="*/ 230586 w 254734"/>
                <a:gd name="connsiteY54" fmla="*/ 37522 h 278883"/>
                <a:gd name="connsiteX55" fmla="*/ 230586 w 254734"/>
                <a:gd name="connsiteY55" fmla="*/ 34860 h 278883"/>
                <a:gd name="connsiteX56" fmla="*/ 227924 w 254734"/>
                <a:gd name="connsiteY56" fmla="*/ 32198 h 278883"/>
                <a:gd name="connsiteX57" fmla="*/ 222536 w 254734"/>
                <a:gd name="connsiteY57" fmla="*/ 32198 h 278883"/>
                <a:gd name="connsiteX58" fmla="*/ 219874 w 254734"/>
                <a:gd name="connsiteY58" fmla="*/ 29473 h 278883"/>
                <a:gd name="connsiteX59" fmla="*/ 217149 w 254734"/>
                <a:gd name="connsiteY59" fmla="*/ 29473 h 278883"/>
                <a:gd name="connsiteX60" fmla="*/ 214487 w 254734"/>
                <a:gd name="connsiteY60" fmla="*/ 29473 h 278883"/>
                <a:gd name="connsiteX61" fmla="*/ 211825 w 254734"/>
                <a:gd name="connsiteY61" fmla="*/ 32198 h 278883"/>
                <a:gd name="connsiteX62" fmla="*/ 209099 w 254734"/>
                <a:gd name="connsiteY62" fmla="*/ 34860 h 278883"/>
                <a:gd name="connsiteX63" fmla="*/ 209099 w 254734"/>
                <a:gd name="connsiteY63" fmla="*/ 37522 h 278883"/>
                <a:gd name="connsiteX64" fmla="*/ 209099 w 254734"/>
                <a:gd name="connsiteY64" fmla="*/ 40248 h 278883"/>
                <a:gd name="connsiteX65" fmla="*/ 209099 w 254734"/>
                <a:gd name="connsiteY65" fmla="*/ 42910 h 278883"/>
                <a:gd name="connsiteX66" fmla="*/ 211825 w 254734"/>
                <a:gd name="connsiteY66" fmla="*/ 45572 h 278883"/>
                <a:gd name="connsiteX67" fmla="*/ 211825 w 254734"/>
                <a:gd name="connsiteY67" fmla="*/ 48234 h 278883"/>
                <a:gd name="connsiteX68" fmla="*/ 214487 w 254734"/>
                <a:gd name="connsiteY68" fmla="*/ 48234 h 278883"/>
                <a:gd name="connsiteX69" fmla="*/ 214487 w 254734"/>
                <a:gd name="connsiteY69" fmla="*/ 50960 h 278883"/>
                <a:gd name="connsiteX70" fmla="*/ 217149 w 254734"/>
                <a:gd name="connsiteY70" fmla="*/ 53622 h 278883"/>
                <a:gd name="connsiteX71" fmla="*/ 217149 w 254734"/>
                <a:gd name="connsiteY71" fmla="*/ 56284 h 278883"/>
                <a:gd name="connsiteX72" fmla="*/ 219874 w 254734"/>
                <a:gd name="connsiteY72" fmla="*/ 59009 h 278883"/>
                <a:gd name="connsiteX73" fmla="*/ 219874 w 254734"/>
                <a:gd name="connsiteY73" fmla="*/ 61671 h 278883"/>
                <a:gd name="connsiteX74" fmla="*/ 217149 w 254734"/>
                <a:gd name="connsiteY74" fmla="*/ 64333 h 278883"/>
                <a:gd name="connsiteX75" fmla="*/ 217149 w 254734"/>
                <a:gd name="connsiteY75" fmla="*/ 67059 h 278883"/>
                <a:gd name="connsiteX76" fmla="*/ 214487 w 254734"/>
                <a:gd name="connsiteY76" fmla="*/ 67059 h 278883"/>
                <a:gd name="connsiteX77" fmla="*/ 211825 w 254734"/>
                <a:gd name="connsiteY77" fmla="*/ 69721 h 278883"/>
                <a:gd name="connsiteX78" fmla="*/ 209099 w 254734"/>
                <a:gd name="connsiteY78" fmla="*/ 69721 h 278883"/>
                <a:gd name="connsiteX79" fmla="*/ 206437 w 254734"/>
                <a:gd name="connsiteY79" fmla="*/ 72383 h 278883"/>
                <a:gd name="connsiteX80" fmla="*/ 203775 w 254734"/>
                <a:gd name="connsiteY80" fmla="*/ 72383 h 278883"/>
                <a:gd name="connsiteX81" fmla="*/ 198388 w 254734"/>
                <a:gd name="connsiteY81" fmla="*/ 72383 h 278883"/>
                <a:gd name="connsiteX82" fmla="*/ 198388 w 254734"/>
                <a:gd name="connsiteY82" fmla="*/ 75045 h 278883"/>
                <a:gd name="connsiteX83" fmla="*/ 195725 w 254734"/>
                <a:gd name="connsiteY83" fmla="*/ 77770 h 278883"/>
                <a:gd name="connsiteX84" fmla="*/ 195725 w 254734"/>
                <a:gd name="connsiteY84" fmla="*/ 80433 h 278883"/>
                <a:gd name="connsiteX85" fmla="*/ 195725 w 254734"/>
                <a:gd name="connsiteY85" fmla="*/ 83095 h 278883"/>
                <a:gd name="connsiteX86" fmla="*/ 195725 w 254734"/>
                <a:gd name="connsiteY86" fmla="*/ 85820 h 278883"/>
                <a:gd name="connsiteX87" fmla="*/ 195725 w 254734"/>
                <a:gd name="connsiteY87" fmla="*/ 91144 h 278883"/>
                <a:gd name="connsiteX88" fmla="*/ 195725 w 254734"/>
                <a:gd name="connsiteY88" fmla="*/ 93870 h 278883"/>
                <a:gd name="connsiteX89" fmla="*/ 195725 w 254734"/>
                <a:gd name="connsiteY89" fmla="*/ 96532 h 278883"/>
                <a:gd name="connsiteX90" fmla="*/ 198388 w 254734"/>
                <a:gd name="connsiteY90" fmla="*/ 99194 h 278883"/>
                <a:gd name="connsiteX91" fmla="*/ 201113 w 254734"/>
                <a:gd name="connsiteY91" fmla="*/ 101919 h 278883"/>
                <a:gd name="connsiteX92" fmla="*/ 203775 w 254734"/>
                <a:gd name="connsiteY92" fmla="*/ 104581 h 278883"/>
                <a:gd name="connsiteX93" fmla="*/ 206437 w 254734"/>
                <a:gd name="connsiteY93" fmla="*/ 104581 h 278883"/>
                <a:gd name="connsiteX94" fmla="*/ 206437 w 254734"/>
                <a:gd name="connsiteY94" fmla="*/ 107243 h 278883"/>
                <a:gd name="connsiteX95" fmla="*/ 209099 w 254734"/>
                <a:gd name="connsiteY95" fmla="*/ 107243 h 278883"/>
                <a:gd name="connsiteX96" fmla="*/ 209099 w 254734"/>
                <a:gd name="connsiteY96" fmla="*/ 109905 h 278883"/>
                <a:gd name="connsiteX97" fmla="*/ 209099 w 254734"/>
                <a:gd name="connsiteY97" fmla="*/ 112631 h 278883"/>
                <a:gd name="connsiteX98" fmla="*/ 211825 w 254734"/>
                <a:gd name="connsiteY98" fmla="*/ 115293 h 278883"/>
                <a:gd name="connsiteX99" fmla="*/ 209099 w 254734"/>
                <a:gd name="connsiteY99" fmla="*/ 115293 h 278883"/>
                <a:gd name="connsiteX100" fmla="*/ 209099 w 254734"/>
                <a:gd name="connsiteY100" fmla="*/ 117955 h 278883"/>
                <a:gd name="connsiteX101" fmla="*/ 209099 w 254734"/>
                <a:gd name="connsiteY101" fmla="*/ 120681 h 278883"/>
                <a:gd name="connsiteX102" fmla="*/ 206437 w 254734"/>
                <a:gd name="connsiteY102" fmla="*/ 120681 h 278883"/>
                <a:gd name="connsiteX103" fmla="*/ 203775 w 254734"/>
                <a:gd name="connsiteY103" fmla="*/ 123343 h 278883"/>
                <a:gd name="connsiteX104" fmla="*/ 201113 w 254734"/>
                <a:gd name="connsiteY104" fmla="*/ 123343 h 278883"/>
                <a:gd name="connsiteX105" fmla="*/ 198388 w 254734"/>
                <a:gd name="connsiteY105" fmla="*/ 120681 h 278883"/>
                <a:gd name="connsiteX106" fmla="*/ 198388 w 254734"/>
                <a:gd name="connsiteY106" fmla="*/ 117955 h 278883"/>
                <a:gd name="connsiteX107" fmla="*/ 195725 w 254734"/>
                <a:gd name="connsiteY107" fmla="*/ 117955 h 278883"/>
                <a:gd name="connsiteX108" fmla="*/ 193063 w 254734"/>
                <a:gd name="connsiteY108" fmla="*/ 115293 h 278883"/>
                <a:gd name="connsiteX109" fmla="*/ 193063 w 254734"/>
                <a:gd name="connsiteY109" fmla="*/ 112631 h 278883"/>
                <a:gd name="connsiteX110" fmla="*/ 190338 w 254734"/>
                <a:gd name="connsiteY110" fmla="*/ 112631 h 278883"/>
                <a:gd name="connsiteX111" fmla="*/ 187676 w 254734"/>
                <a:gd name="connsiteY111" fmla="*/ 109905 h 278883"/>
                <a:gd name="connsiteX112" fmla="*/ 187676 w 254734"/>
                <a:gd name="connsiteY112" fmla="*/ 107243 h 278883"/>
                <a:gd name="connsiteX113" fmla="*/ 185014 w 254734"/>
                <a:gd name="connsiteY113" fmla="*/ 107243 h 278883"/>
                <a:gd name="connsiteX114" fmla="*/ 182288 w 254734"/>
                <a:gd name="connsiteY114" fmla="*/ 107243 h 278883"/>
                <a:gd name="connsiteX115" fmla="*/ 179626 w 254734"/>
                <a:gd name="connsiteY115" fmla="*/ 107243 h 278883"/>
                <a:gd name="connsiteX116" fmla="*/ 176964 w 254734"/>
                <a:gd name="connsiteY116" fmla="*/ 107243 h 278883"/>
                <a:gd name="connsiteX117" fmla="*/ 176964 w 254734"/>
                <a:gd name="connsiteY117" fmla="*/ 109905 h 278883"/>
                <a:gd name="connsiteX118" fmla="*/ 174302 w 254734"/>
                <a:gd name="connsiteY118" fmla="*/ 109905 h 278883"/>
                <a:gd name="connsiteX119" fmla="*/ 174302 w 254734"/>
                <a:gd name="connsiteY119" fmla="*/ 112631 h 278883"/>
                <a:gd name="connsiteX120" fmla="*/ 174302 w 254734"/>
                <a:gd name="connsiteY120" fmla="*/ 115293 h 278883"/>
                <a:gd name="connsiteX121" fmla="*/ 176964 w 254734"/>
                <a:gd name="connsiteY121" fmla="*/ 115293 h 278883"/>
                <a:gd name="connsiteX122" fmla="*/ 176964 w 254734"/>
                <a:gd name="connsiteY122" fmla="*/ 117955 h 278883"/>
                <a:gd name="connsiteX123" fmla="*/ 179626 w 254734"/>
                <a:gd name="connsiteY123" fmla="*/ 117955 h 278883"/>
                <a:gd name="connsiteX124" fmla="*/ 179626 w 254734"/>
                <a:gd name="connsiteY124" fmla="*/ 120681 h 278883"/>
                <a:gd name="connsiteX125" fmla="*/ 179626 w 254734"/>
                <a:gd name="connsiteY125" fmla="*/ 123343 h 278883"/>
                <a:gd name="connsiteX126" fmla="*/ 179626 w 254734"/>
                <a:gd name="connsiteY126" fmla="*/ 126005 h 278883"/>
                <a:gd name="connsiteX127" fmla="*/ 179626 w 254734"/>
                <a:gd name="connsiteY127" fmla="*/ 128730 h 278883"/>
                <a:gd name="connsiteX128" fmla="*/ 179626 w 254734"/>
                <a:gd name="connsiteY128" fmla="*/ 134054 h 278883"/>
                <a:gd name="connsiteX129" fmla="*/ 176964 w 254734"/>
                <a:gd name="connsiteY129" fmla="*/ 134054 h 278883"/>
                <a:gd name="connsiteX130" fmla="*/ 176964 w 254734"/>
                <a:gd name="connsiteY130" fmla="*/ 136716 h 278883"/>
                <a:gd name="connsiteX131" fmla="*/ 174302 w 254734"/>
                <a:gd name="connsiteY131" fmla="*/ 136716 h 278883"/>
                <a:gd name="connsiteX132" fmla="*/ 171577 w 254734"/>
                <a:gd name="connsiteY132" fmla="*/ 139442 h 278883"/>
                <a:gd name="connsiteX133" fmla="*/ 168915 w 254734"/>
                <a:gd name="connsiteY133" fmla="*/ 142104 h 278883"/>
                <a:gd name="connsiteX134" fmla="*/ 168915 w 254734"/>
                <a:gd name="connsiteY134" fmla="*/ 144766 h 278883"/>
                <a:gd name="connsiteX135" fmla="*/ 168915 w 254734"/>
                <a:gd name="connsiteY135" fmla="*/ 147491 h 278883"/>
                <a:gd name="connsiteX136" fmla="*/ 168915 w 254734"/>
                <a:gd name="connsiteY136" fmla="*/ 150153 h 278883"/>
                <a:gd name="connsiteX137" fmla="*/ 171577 w 254734"/>
                <a:gd name="connsiteY137" fmla="*/ 152815 h 278883"/>
                <a:gd name="connsiteX138" fmla="*/ 171577 w 254734"/>
                <a:gd name="connsiteY138" fmla="*/ 155541 h 278883"/>
                <a:gd name="connsiteX139" fmla="*/ 174302 w 254734"/>
                <a:gd name="connsiteY139" fmla="*/ 155541 h 278883"/>
                <a:gd name="connsiteX140" fmla="*/ 176964 w 254734"/>
                <a:gd name="connsiteY140" fmla="*/ 158203 h 278883"/>
                <a:gd name="connsiteX141" fmla="*/ 179626 w 254734"/>
                <a:gd name="connsiteY141" fmla="*/ 158203 h 278883"/>
                <a:gd name="connsiteX142" fmla="*/ 182288 w 254734"/>
                <a:gd name="connsiteY142" fmla="*/ 158203 h 278883"/>
                <a:gd name="connsiteX143" fmla="*/ 185014 w 254734"/>
                <a:gd name="connsiteY143" fmla="*/ 158203 h 278883"/>
                <a:gd name="connsiteX144" fmla="*/ 185014 w 254734"/>
                <a:gd name="connsiteY144" fmla="*/ 160865 h 278883"/>
                <a:gd name="connsiteX145" fmla="*/ 187676 w 254734"/>
                <a:gd name="connsiteY145" fmla="*/ 163527 h 278883"/>
                <a:gd name="connsiteX146" fmla="*/ 187676 w 254734"/>
                <a:gd name="connsiteY146" fmla="*/ 166253 h 278883"/>
                <a:gd name="connsiteX147" fmla="*/ 187676 w 254734"/>
                <a:gd name="connsiteY147" fmla="*/ 168915 h 278883"/>
                <a:gd name="connsiteX148" fmla="*/ 185014 w 254734"/>
                <a:gd name="connsiteY148" fmla="*/ 171577 h 278883"/>
                <a:gd name="connsiteX149" fmla="*/ 185014 w 254734"/>
                <a:gd name="connsiteY149" fmla="*/ 174302 h 278883"/>
                <a:gd name="connsiteX150" fmla="*/ 182288 w 254734"/>
                <a:gd name="connsiteY150" fmla="*/ 176964 h 278883"/>
                <a:gd name="connsiteX151" fmla="*/ 182288 w 254734"/>
                <a:gd name="connsiteY151" fmla="*/ 179626 h 278883"/>
                <a:gd name="connsiteX152" fmla="*/ 179626 w 254734"/>
                <a:gd name="connsiteY152" fmla="*/ 182352 h 278883"/>
                <a:gd name="connsiteX153" fmla="*/ 179626 w 254734"/>
                <a:gd name="connsiteY153" fmla="*/ 185014 h 278883"/>
                <a:gd name="connsiteX154" fmla="*/ 182288 w 254734"/>
                <a:gd name="connsiteY154" fmla="*/ 185014 h 278883"/>
                <a:gd name="connsiteX155" fmla="*/ 182288 w 254734"/>
                <a:gd name="connsiteY155" fmla="*/ 187676 h 278883"/>
                <a:gd name="connsiteX156" fmla="*/ 185014 w 254734"/>
                <a:gd name="connsiteY156" fmla="*/ 187676 h 278883"/>
                <a:gd name="connsiteX157" fmla="*/ 187676 w 254734"/>
                <a:gd name="connsiteY157" fmla="*/ 187676 h 278883"/>
                <a:gd name="connsiteX158" fmla="*/ 190338 w 254734"/>
                <a:gd name="connsiteY158" fmla="*/ 190401 h 278883"/>
                <a:gd name="connsiteX159" fmla="*/ 193063 w 254734"/>
                <a:gd name="connsiteY159" fmla="*/ 190401 h 278883"/>
                <a:gd name="connsiteX160" fmla="*/ 195725 w 254734"/>
                <a:gd name="connsiteY160" fmla="*/ 190401 h 278883"/>
                <a:gd name="connsiteX161" fmla="*/ 198388 w 254734"/>
                <a:gd name="connsiteY161" fmla="*/ 190401 h 278883"/>
                <a:gd name="connsiteX162" fmla="*/ 201113 w 254734"/>
                <a:gd name="connsiteY162" fmla="*/ 190401 h 278883"/>
                <a:gd name="connsiteX163" fmla="*/ 203775 w 254734"/>
                <a:gd name="connsiteY163" fmla="*/ 193063 h 278883"/>
                <a:gd name="connsiteX164" fmla="*/ 206437 w 254734"/>
                <a:gd name="connsiteY164" fmla="*/ 195726 h 278883"/>
                <a:gd name="connsiteX165" fmla="*/ 206437 w 254734"/>
                <a:gd name="connsiteY165" fmla="*/ 198388 h 278883"/>
                <a:gd name="connsiteX166" fmla="*/ 209099 w 254734"/>
                <a:gd name="connsiteY166" fmla="*/ 201113 h 278883"/>
                <a:gd name="connsiteX167" fmla="*/ 209099 w 254734"/>
                <a:gd name="connsiteY167" fmla="*/ 203775 h 278883"/>
                <a:gd name="connsiteX168" fmla="*/ 209099 w 254734"/>
                <a:gd name="connsiteY168" fmla="*/ 206437 h 278883"/>
                <a:gd name="connsiteX169" fmla="*/ 209099 w 254734"/>
                <a:gd name="connsiteY169" fmla="*/ 209163 h 278883"/>
                <a:gd name="connsiteX170" fmla="*/ 206437 w 254734"/>
                <a:gd name="connsiteY170" fmla="*/ 211825 h 278883"/>
                <a:gd name="connsiteX171" fmla="*/ 206437 w 254734"/>
                <a:gd name="connsiteY171" fmla="*/ 214487 h 278883"/>
                <a:gd name="connsiteX172" fmla="*/ 203775 w 254734"/>
                <a:gd name="connsiteY172" fmla="*/ 217212 h 278883"/>
                <a:gd name="connsiteX173" fmla="*/ 201113 w 254734"/>
                <a:gd name="connsiteY173" fmla="*/ 219874 h 278883"/>
                <a:gd name="connsiteX174" fmla="*/ 198388 w 254734"/>
                <a:gd name="connsiteY174" fmla="*/ 222536 h 278883"/>
                <a:gd name="connsiteX175" fmla="*/ 195725 w 254734"/>
                <a:gd name="connsiteY175" fmla="*/ 225198 h 278883"/>
                <a:gd name="connsiteX176" fmla="*/ 195725 w 254734"/>
                <a:gd name="connsiteY176" fmla="*/ 227924 h 278883"/>
                <a:gd name="connsiteX177" fmla="*/ 195725 w 254734"/>
                <a:gd name="connsiteY177" fmla="*/ 230586 h 278883"/>
                <a:gd name="connsiteX178" fmla="*/ 193063 w 254734"/>
                <a:gd name="connsiteY178" fmla="*/ 233248 h 278883"/>
                <a:gd name="connsiteX179" fmla="*/ 193063 w 254734"/>
                <a:gd name="connsiteY179" fmla="*/ 235974 h 278883"/>
                <a:gd name="connsiteX180" fmla="*/ 190338 w 254734"/>
                <a:gd name="connsiteY180" fmla="*/ 238636 h 278883"/>
                <a:gd name="connsiteX181" fmla="*/ 187676 w 254734"/>
                <a:gd name="connsiteY181" fmla="*/ 238636 h 278883"/>
                <a:gd name="connsiteX182" fmla="*/ 185014 w 254734"/>
                <a:gd name="connsiteY182" fmla="*/ 238636 h 278883"/>
                <a:gd name="connsiteX183" fmla="*/ 182288 w 254734"/>
                <a:gd name="connsiteY183" fmla="*/ 238636 h 278883"/>
                <a:gd name="connsiteX184" fmla="*/ 179626 w 254734"/>
                <a:gd name="connsiteY184" fmla="*/ 238636 h 278883"/>
                <a:gd name="connsiteX185" fmla="*/ 176964 w 254734"/>
                <a:gd name="connsiteY185" fmla="*/ 235974 h 278883"/>
                <a:gd name="connsiteX186" fmla="*/ 176964 w 254734"/>
                <a:gd name="connsiteY186" fmla="*/ 233248 h 278883"/>
                <a:gd name="connsiteX187" fmla="*/ 176964 w 254734"/>
                <a:gd name="connsiteY187" fmla="*/ 230586 h 278883"/>
                <a:gd name="connsiteX188" fmla="*/ 176964 w 254734"/>
                <a:gd name="connsiteY188" fmla="*/ 227924 h 278883"/>
                <a:gd name="connsiteX189" fmla="*/ 174302 w 254734"/>
                <a:gd name="connsiteY189" fmla="*/ 222536 h 278883"/>
                <a:gd name="connsiteX190" fmla="*/ 174302 w 254734"/>
                <a:gd name="connsiteY190" fmla="*/ 217212 h 278883"/>
                <a:gd name="connsiteX191" fmla="*/ 174302 w 254734"/>
                <a:gd name="connsiteY191" fmla="*/ 214487 h 278883"/>
                <a:gd name="connsiteX192" fmla="*/ 171577 w 254734"/>
                <a:gd name="connsiteY192" fmla="*/ 211825 h 278883"/>
                <a:gd name="connsiteX193" fmla="*/ 168915 w 254734"/>
                <a:gd name="connsiteY193" fmla="*/ 211825 h 278883"/>
                <a:gd name="connsiteX194" fmla="*/ 166253 w 254734"/>
                <a:gd name="connsiteY194" fmla="*/ 211825 h 278883"/>
                <a:gd name="connsiteX195" fmla="*/ 163527 w 254734"/>
                <a:gd name="connsiteY195" fmla="*/ 211825 h 278883"/>
                <a:gd name="connsiteX196" fmla="*/ 160865 w 254734"/>
                <a:gd name="connsiteY196" fmla="*/ 211825 h 278883"/>
                <a:gd name="connsiteX197" fmla="*/ 155478 w 254734"/>
                <a:gd name="connsiteY197" fmla="*/ 211825 h 278883"/>
                <a:gd name="connsiteX198" fmla="*/ 152815 w 254734"/>
                <a:gd name="connsiteY198" fmla="*/ 211825 h 278883"/>
                <a:gd name="connsiteX199" fmla="*/ 150153 w 254734"/>
                <a:gd name="connsiteY199" fmla="*/ 211825 h 278883"/>
                <a:gd name="connsiteX200" fmla="*/ 147491 w 254734"/>
                <a:gd name="connsiteY200" fmla="*/ 211825 h 278883"/>
                <a:gd name="connsiteX201" fmla="*/ 144766 w 254734"/>
                <a:gd name="connsiteY201" fmla="*/ 211825 h 278883"/>
                <a:gd name="connsiteX202" fmla="*/ 142104 w 254734"/>
                <a:gd name="connsiteY202" fmla="*/ 211825 h 278883"/>
                <a:gd name="connsiteX203" fmla="*/ 136716 w 254734"/>
                <a:gd name="connsiteY203" fmla="*/ 214487 h 278883"/>
                <a:gd name="connsiteX204" fmla="*/ 134054 w 254734"/>
                <a:gd name="connsiteY204" fmla="*/ 214487 h 278883"/>
                <a:gd name="connsiteX205" fmla="*/ 131392 w 254734"/>
                <a:gd name="connsiteY205" fmla="*/ 217212 h 278883"/>
                <a:gd name="connsiteX206" fmla="*/ 131392 w 254734"/>
                <a:gd name="connsiteY206" fmla="*/ 219874 h 278883"/>
                <a:gd name="connsiteX207" fmla="*/ 131392 w 254734"/>
                <a:gd name="connsiteY207" fmla="*/ 222536 h 278883"/>
                <a:gd name="connsiteX208" fmla="*/ 131392 w 254734"/>
                <a:gd name="connsiteY208" fmla="*/ 225198 h 278883"/>
                <a:gd name="connsiteX209" fmla="*/ 134054 w 254734"/>
                <a:gd name="connsiteY209" fmla="*/ 225198 h 278883"/>
                <a:gd name="connsiteX210" fmla="*/ 134054 w 254734"/>
                <a:gd name="connsiteY210" fmla="*/ 227924 h 278883"/>
                <a:gd name="connsiteX211" fmla="*/ 136716 w 254734"/>
                <a:gd name="connsiteY211" fmla="*/ 227924 h 278883"/>
                <a:gd name="connsiteX212" fmla="*/ 142104 w 254734"/>
                <a:gd name="connsiteY212" fmla="*/ 230586 h 278883"/>
                <a:gd name="connsiteX213" fmla="*/ 142104 w 254734"/>
                <a:gd name="connsiteY213" fmla="*/ 233248 h 278883"/>
                <a:gd name="connsiteX214" fmla="*/ 142104 w 254734"/>
                <a:gd name="connsiteY214" fmla="*/ 235974 h 278883"/>
                <a:gd name="connsiteX215" fmla="*/ 139442 w 254734"/>
                <a:gd name="connsiteY215" fmla="*/ 238636 h 278883"/>
                <a:gd name="connsiteX216" fmla="*/ 136716 w 254734"/>
                <a:gd name="connsiteY216" fmla="*/ 238636 h 278883"/>
                <a:gd name="connsiteX217" fmla="*/ 134054 w 254734"/>
                <a:gd name="connsiteY217" fmla="*/ 238636 h 278883"/>
                <a:gd name="connsiteX218" fmla="*/ 131392 w 254734"/>
                <a:gd name="connsiteY218" fmla="*/ 241298 h 278883"/>
                <a:gd name="connsiteX219" fmla="*/ 131392 w 254734"/>
                <a:gd name="connsiteY219" fmla="*/ 244023 h 278883"/>
                <a:gd name="connsiteX220" fmla="*/ 128667 w 254734"/>
                <a:gd name="connsiteY220" fmla="*/ 249347 h 278883"/>
                <a:gd name="connsiteX221" fmla="*/ 128667 w 254734"/>
                <a:gd name="connsiteY221" fmla="*/ 252009 h 278883"/>
                <a:gd name="connsiteX222" fmla="*/ 126004 w 254734"/>
                <a:gd name="connsiteY222" fmla="*/ 252009 h 278883"/>
                <a:gd name="connsiteX223" fmla="*/ 126004 w 254734"/>
                <a:gd name="connsiteY223" fmla="*/ 254735 h 278883"/>
                <a:gd name="connsiteX224" fmla="*/ 123343 w 254734"/>
                <a:gd name="connsiteY224" fmla="*/ 257397 h 278883"/>
                <a:gd name="connsiteX225" fmla="*/ 120680 w 254734"/>
                <a:gd name="connsiteY225" fmla="*/ 257397 h 278883"/>
                <a:gd name="connsiteX226" fmla="*/ 120680 w 254734"/>
                <a:gd name="connsiteY226" fmla="*/ 254735 h 278883"/>
                <a:gd name="connsiteX227" fmla="*/ 117955 w 254734"/>
                <a:gd name="connsiteY227" fmla="*/ 254735 h 278883"/>
                <a:gd name="connsiteX228" fmla="*/ 117955 w 254734"/>
                <a:gd name="connsiteY228" fmla="*/ 252009 h 278883"/>
                <a:gd name="connsiteX229" fmla="*/ 117955 w 254734"/>
                <a:gd name="connsiteY229" fmla="*/ 249347 h 278883"/>
                <a:gd name="connsiteX230" fmla="*/ 115293 w 254734"/>
                <a:gd name="connsiteY230" fmla="*/ 249347 h 278883"/>
                <a:gd name="connsiteX231" fmla="*/ 115293 w 254734"/>
                <a:gd name="connsiteY231" fmla="*/ 246685 h 278883"/>
                <a:gd name="connsiteX232" fmla="*/ 112631 w 254734"/>
                <a:gd name="connsiteY232" fmla="*/ 246685 h 278883"/>
                <a:gd name="connsiteX233" fmla="*/ 109905 w 254734"/>
                <a:gd name="connsiteY233" fmla="*/ 246685 h 278883"/>
                <a:gd name="connsiteX234" fmla="*/ 109905 w 254734"/>
                <a:gd name="connsiteY234" fmla="*/ 249347 h 278883"/>
                <a:gd name="connsiteX235" fmla="*/ 109905 w 254734"/>
                <a:gd name="connsiteY235" fmla="*/ 254735 h 278883"/>
                <a:gd name="connsiteX236" fmla="*/ 109905 w 254734"/>
                <a:gd name="connsiteY236" fmla="*/ 257397 h 278883"/>
                <a:gd name="connsiteX237" fmla="*/ 109905 w 254734"/>
                <a:gd name="connsiteY237" fmla="*/ 260059 h 278883"/>
                <a:gd name="connsiteX238" fmla="*/ 107243 w 254734"/>
                <a:gd name="connsiteY238" fmla="*/ 262784 h 278883"/>
                <a:gd name="connsiteX239" fmla="*/ 104581 w 254734"/>
                <a:gd name="connsiteY239" fmla="*/ 262784 h 278883"/>
                <a:gd name="connsiteX240" fmla="*/ 104581 w 254734"/>
                <a:gd name="connsiteY240" fmla="*/ 260059 h 278883"/>
                <a:gd name="connsiteX241" fmla="*/ 101856 w 254734"/>
                <a:gd name="connsiteY241" fmla="*/ 257397 h 278883"/>
                <a:gd name="connsiteX242" fmla="*/ 101856 w 254734"/>
                <a:gd name="connsiteY242" fmla="*/ 254735 h 278883"/>
                <a:gd name="connsiteX243" fmla="*/ 99194 w 254734"/>
                <a:gd name="connsiteY243" fmla="*/ 254735 h 278883"/>
                <a:gd name="connsiteX244" fmla="*/ 96532 w 254734"/>
                <a:gd name="connsiteY244" fmla="*/ 252009 h 278883"/>
                <a:gd name="connsiteX245" fmla="*/ 93806 w 254734"/>
                <a:gd name="connsiteY245" fmla="*/ 252009 h 278883"/>
                <a:gd name="connsiteX246" fmla="*/ 91144 w 254734"/>
                <a:gd name="connsiteY246" fmla="*/ 254735 h 278883"/>
                <a:gd name="connsiteX247" fmla="*/ 91144 w 254734"/>
                <a:gd name="connsiteY247" fmla="*/ 257397 h 278883"/>
                <a:gd name="connsiteX248" fmla="*/ 88482 w 254734"/>
                <a:gd name="connsiteY248" fmla="*/ 257397 h 278883"/>
                <a:gd name="connsiteX249" fmla="*/ 88482 w 254734"/>
                <a:gd name="connsiteY249" fmla="*/ 260059 h 278883"/>
                <a:gd name="connsiteX250" fmla="*/ 85820 w 254734"/>
                <a:gd name="connsiteY250" fmla="*/ 262784 h 278883"/>
                <a:gd name="connsiteX251" fmla="*/ 83095 w 254734"/>
                <a:gd name="connsiteY251" fmla="*/ 262784 h 278883"/>
                <a:gd name="connsiteX252" fmla="*/ 80433 w 254734"/>
                <a:gd name="connsiteY252" fmla="*/ 260059 h 278883"/>
                <a:gd name="connsiteX253" fmla="*/ 80433 w 254734"/>
                <a:gd name="connsiteY253" fmla="*/ 262784 h 278883"/>
                <a:gd name="connsiteX254" fmla="*/ 77770 w 254734"/>
                <a:gd name="connsiteY254" fmla="*/ 262784 h 278883"/>
                <a:gd name="connsiteX255" fmla="*/ 75045 w 254734"/>
                <a:gd name="connsiteY255" fmla="*/ 262784 h 278883"/>
                <a:gd name="connsiteX256" fmla="*/ 72383 w 254734"/>
                <a:gd name="connsiteY256" fmla="*/ 260059 h 278883"/>
                <a:gd name="connsiteX257" fmla="*/ 69721 w 254734"/>
                <a:gd name="connsiteY257" fmla="*/ 260059 h 278883"/>
                <a:gd name="connsiteX258" fmla="*/ 66995 w 254734"/>
                <a:gd name="connsiteY258" fmla="*/ 260059 h 278883"/>
                <a:gd name="connsiteX259" fmla="*/ 66995 w 254734"/>
                <a:gd name="connsiteY259" fmla="*/ 257397 h 278883"/>
                <a:gd name="connsiteX260" fmla="*/ 61671 w 254734"/>
                <a:gd name="connsiteY260" fmla="*/ 257397 h 278883"/>
                <a:gd name="connsiteX261" fmla="*/ 61671 w 254734"/>
                <a:gd name="connsiteY261" fmla="*/ 260059 h 278883"/>
                <a:gd name="connsiteX262" fmla="*/ 59009 w 254734"/>
                <a:gd name="connsiteY262" fmla="*/ 260059 h 278883"/>
                <a:gd name="connsiteX263" fmla="*/ 56284 w 254734"/>
                <a:gd name="connsiteY263" fmla="*/ 260059 h 278883"/>
                <a:gd name="connsiteX264" fmla="*/ 53622 w 254734"/>
                <a:gd name="connsiteY264" fmla="*/ 262784 h 278883"/>
                <a:gd name="connsiteX265" fmla="*/ 50959 w 254734"/>
                <a:gd name="connsiteY265" fmla="*/ 265446 h 278883"/>
                <a:gd name="connsiteX266" fmla="*/ 45572 w 254734"/>
                <a:gd name="connsiteY266" fmla="*/ 268108 h 278883"/>
                <a:gd name="connsiteX267" fmla="*/ 42910 w 254734"/>
                <a:gd name="connsiteY267" fmla="*/ 268108 h 278883"/>
                <a:gd name="connsiteX268" fmla="*/ 40185 w 254734"/>
                <a:gd name="connsiteY268" fmla="*/ 270834 h 278883"/>
                <a:gd name="connsiteX269" fmla="*/ 40185 w 254734"/>
                <a:gd name="connsiteY269" fmla="*/ 273496 h 278883"/>
                <a:gd name="connsiteX270" fmla="*/ 37522 w 254734"/>
                <a:gd name="connsiteY270" fmla="*/ 273496 h 278883"/>
                <a:gd name="connsiteX271" fmla="*/ 34860 w 254734"/>
                <a:gd name="connsiteY271" fmla="*/ 276158 h 278883"/>
                <a:gd name="connsiteX272" fmla="*/ 32198 w 254734"/>
                <a:gd name="connsiteY272" fmla="*/ 276158 h 278883"/>
                <a:gd name="connsiteX273" fmla="*/ 29473 w 254734"/>
                <a:gd name="connsiteY273" fmla="*/ 278884 h 278883"/>
                <a:gd name="connsiteX274" fmla="*/ 26811 w 254734"/>
                <a:gd name="connsiteY274" fmla="*/ 278884 h 278883"/>
                <a:gd name="connsiteX275" fmla="*/ 24149 w 254734"/>
                <a:gd name="connsiteY275" fmla="*/ 278884 h 278883"/>
                <a:gd name="connsiteX276" fmla="*/ 21423 w 254734"/>
                <a:gd name="connsiteY276" fmla="*/ 278884 h 278883"/>
                <a:gd name="connsiteX277" fmla="*/ 18761 w 254734"/>
                <a:gd name="connsiteY277" fmla="*/ 278884 h 278883"/>
                <a:gd name="connsiteX278" fmla="*/ 16099 w 254734"/>
                <a:gd name="connsiteY278" fmla="*/ 278884 h 278883"/>
                <a:gd name="connsiteX279" fmla="*/ 16099 w 254734"/>
                <a:gd name="connsiteY279" fmla="*/ 276158 h 278883"/>
                <a:gd name="connsiteX280" fmla="*/ 16099 w 254734"/>
                <a:gd name="connsiteY280" fmla="*/ 270834 h 278883"/>
                <a:gd name="connsiteX281" fmla="*/ 16099 w 254734"/>
                <a:gd name="connsiteY281" fmla="*/ 265446 h 278883"/>
                <a:gd name="connsiteX282" fmla="*/ 16099 w 254734"/>
                <a:gd name="connsiteY282" fmla="*/ 262784 h 278883"/>
                <a:gd name="connsiteX283" fmla="*/ 16099 w 254734"/>
                <a:gd name="connsiteY283" fmla="*/ 260059 h 278883"/>
                <a:gd name="connsiteX284" fmla="*/ 16099 w 254734"/>
                <a:gd name="connsiteY284" fmla="*/ 257397 h 278883"/>
                <a:gd name="connsiteX285" fmla="*/ 13374 w 254734"/>
                <a:gd name="connsiteY285" fmla="*/ 257397 h 278883"/>
                <a:gd name="connsiteX286" fmla="*/ 10712 w 254734"/>
                <a:gd name="connsiteY286" fmla="*/ 257397 h 278883"/>
                <a:gd name="connsiteX287" fmla="*/ 10712 w 254734"/>
                <a:gd name="connsiteY287" fmla="*/ 260059 h 278883"/>
                <a:gd name="connsiteX288" fmla="*/ 8050 w 254734"/>
                <a:gd name="connsiteY288" fmla="*/ 260059 h 278883"/>
                <a:gd name="connsiteX289" fmla="*/ 8050 w 254734"/>
                <a:gd name="connsiteY289" fmla="*/ 262784 h 278883"/>
                <a:gd name="connsiteX290" fmla="*/ 5387 w 254734"/>
                <a:gd name="connsiteY290" fmla="*/ 262784 h 278883"/>
                <a:gd name="connsiteX291" fmla="*/ 2662 w 254734"/>
                <a:gd name="connsiteY291" fmla="*/ 262784 h 278883"/>
                <a:gd name="connsiteX292" fmla="*/ 0 w 254734"/>
                <a:gd name="connsiteY292" fmla="*/ 260059 h 278883"/>
                <a:gd name="connsiteX293" fmla="*/ 0 w 254734"/>
                <a:gd name="connsiteY293" fmla="*/ 257397 h 278883"/>
                <a:gd name="connsiteX294" fmla="*/ 2662 w 254734"/>
                <a:gd name="connsiteY294" fmla="*/ 257397 h 278883"/>
                <a:gd name="connsiteX295" fmla="*/ 5387 w 254734"/>
                <a:gd name="connsiteY295" fmla="*/ 257397 h 278883"/>
                <a:gd name="connsiteX296" fmla="*/ 5387 w 254734"/>
                <a:gd name="connsiteY296" fmla="*/ 254735 h 278883"/>
                <a:gd name="connsiteX297" fmla="*/ 2662 w 254734"/>
                <a:gd name="connsiteY297" fmla="*/ 252009 h 278883"/>
                <a:gd name="connsiteX298" fmla="*/ 0 w 254734"/>
                <a:gd name="connsiteY298" fmla="*/ 252009 h 278883"/>
                <a:gd name="connsiteX299" fmla="*/ 0 w 254734"/>
                <a:gd name="connsiteY299" fmla="*/ 246685 h 278883"/>
                <a:gd name="connsiteX300" fmla="*/ 0 w 254734"/>
                <a:gd name="connsiteY300" fmla="*/ 244023 h 278883"/>
                <a:gd name="connsiteX301" fmla="*/ 2662 w 254734"/>
                <a:gd name="connsiteY301" fmla="*/ 241298 h 278883"/>
                <a:gd name="connsiteX302" fmla="*/ 2662 w 254734"/>
                <a:gd name="connsiteY302" fmla="*/ 238636 h 278883"/>
                <a:gd name="connsiteX303" fmla="*/ 2662 w 254734"/>
                <a:gd name="connsiteY303" fmla="*/ 235974 h 278883"/>
                <a:gd name="connsiteX304" fmla="*/ 2662 w 254734"/>
                <a:gd name="connsiteY304" fmla="*/ 233248 h 278883"/>
                <a:gd name="connsiteX305" fmla="*/ 2662 w 254734"/>
                <a:gd name="connsiteY305" fmla="*/ 230586 h 278883"/>
                <a:gd name="connsiteX306" fmla="*/ 2662 w 254734"/>
                <a:gd name="connsiteY306" fmla="*/ 227924 h 278883"/>
                <a:gd name="connsiteX307" fmla="*/ 2662 w 254734"/>
                <a:gd name="connsiteY307" fmla="*/ 225198 h 278883"/>
                <a:gd name="connsiteX308" fmla="*/ 2662 w 254734"/>
                <a:gd name="connsiteY308" fmla="*/ 222536 h 278883"/>
                <a:gd name="connsiteX309" fmla="*/ 2662 w 254734"/>
                <a:gd name="connsiteY309" fmla="*/ 219874 h 278883"/>
                <a:gd name="connsiteX310" fmla="*/ 5387 w 254734"/>
                <a:gd name="connsiteY310" fmla="*/ 219874 h 278883"/>
                <a:gd name="connsiteX311" fmla="*/ 8050 w 254734"/>
                <a:gd name="connsiteY311" fmla="*/ 219874 h 278883"/>
                <a:gd name="connsiteX312" fmla="*/ 8050 w 254734"/>
                <a:gd name="connsiteY312" fmla="*/ 217212 h 278883"/>
                <a:gd name="connsiteX313" fmla="*/ 8050 w 254734"/>
                <a:gd name="connsiteY313" fmla="*/ 214487 h 278883"/>
                <a:gd name="connsiteX314" fmla="*/ 10712 w 254734"/>
                <a:gd name="connsiteY314" fmla="*/ 214487 h 278883"/>
                <a:gd name="connsiteX315" fmla="*/ 13374 w 254734"/>
                <a:gd name="connsiteY315" fmla="*/ 214487 h 278883"/>
                <a:gd name="connsiteX316" fmla="*/ 16099 w 254734"/>
                <a:gd name="connsiteY316" fmla="*/ 214487 h 278883"/>
                <a:gd name="connsiteX317" fmla="*/ 16099 w 254734"/>
                <a:gd name="connsiteY317" fmla="*/ 211825 h 278883"/>
                <a:gd name="connsiteX318" fmla="*/ 16099 w 254734"/>
                <a:gd name="connsiteY318" fmla="*/ 209163 h 278883"/>
                <a:gd name="connsiteX319" fmla="*/ 18761 w 254734"/>
                <a:gd name="connsiteY319" fmla="*/ 209163 h 278883"/>
                <a:gd name="connsiteX320" fmla="*/ 21423 w 254734"/>
                <a:gd name="connsiteY320" fmla="*/ 209163 h 278883"/>
                <a:gd name="connsiteX321" fmla="*/ 24149 w 254734"/>
                <a:gd name="connsiteY321" fmla="*/ 209163 h 278883"/>
                <a:gd name="connsiteX322" fmla="*/ 24149 w 254734"/>
                <a:gd name="connsiteY322" fmla="*/ 211825 h 278883"/>
                <a:gd name="connsiteX323" fmla="*/ 26811 w 254734"/>
                <a:gd name="connsiteY323" fmla="*/ 211825 h 278883"/>
                <a:gd name="connsiteX324" fmla="*/ 26811 w 254734"/>
                <a:gd name="connsiteY324" fmla="*/ 214487 h 278883"/>
                <a:gd name="connsiteX325" fmla="*/ 29473 w 254734"/>
                <a:gd name="connsiteY325" fmla="*/ 214487 h 278883"/>
                <a:gd name="connsiteX326" fmla="*/ 32198 w 254734"/>
                <a:gd name="connsiteY326" fmla="*/ 217212 h 278883"/>
                <a:gd name="connsiteX327" fmla="*/ 29473 w 254734"/>
                <a:gd name="connsiteY327" fmla="*/ 217212 h 278883"/>
                <a:gd name="connsiteX328" fmla="*/ 26811 w 254734"/>
                <a:gd name="connsiteY328" fmla="*/ 217212 h 278883"/>
                <a:gd name="connsiteX329" fmla="*/ 26811 w 254734"/>
                <a:gd name="connsiteY329" fmla="*/ 219874 h 278883"/>
                <a:gd name="connsiteX330" fmla="*/ 24149 w 254734"/>
                <a:gd name="connsiteY330" fmla="*/ 219874 h 278883"/>
                <a:gd name="connsiteX331" fmla="*/ 21423 w 254734"/>
                <a:gd name="connsiteY331" fmla="*/ 219874 h 278883"/>
                <a:gd name="connsiteX332" fmla="*/ 21423 w 254734"/>
                <a:gd name="connsiteY332" fmla="*/ 222536 h 278883"/>
                <a:gd name="connsiteX333" fmla="*/ 24149 w 254734"/>
                <a:gd name="connsiteY333" fmla="*/ 225198 h 278883"/>
                <a:gd name="connsiteX334" fmla="*/ 24149 w 254734"/>
                <a:gd name="connsiteY334" fmla="*/ 227924 h 278883"/>
                <a:gd name="connsiteX335" fmla="*/ 26811 w 254734"/>
                <a:gd name="connsiteY335" fmla="*/ 230586 h 278883"/>
                <a:gd name="connsiteX336" fmla="*/ 26811 w 254734"/>
                <a:gd name="connsiteY336" fmla="*/ 233248 h 278883"/>
                <a:gd name="connsiteX337" fmla="*/ 29473 w 254734"/>
                <a:gd name="connsiteY337" fmla="*/ 233248 h 278883"/>
                <a:gd name="connsiteX338" fmla="*/ 29473 w 254734"/>
                <a:gd name="connsiteY338" fmla="*/ 230586 h 278883"/>
                <a:gd name="connsiteX339" fmla="*/ 32198 w 254734"/>
                <a:gd name="connsiteY339" fmla="*/ 230586 h 278883"/>
                <a:gd name="connsiteX340" fmla="*/ 32198 w 254734"/>
                <a:gd name="connsiteY340" fmla="*/ 233248 h 278883"/>
                <a:gd name="connsiteX341" fmla="*/ 32198 w 254734"/>
                <a:gd name="connsiteY341" fmla="*/ 235974 h 278883"/>
                <a:gd name="connsiteX342" fmla="*/ 37522 w 254734"/>
                <a:gd name="connsiteY342" fmla="*/ 235974 h 278883"/>
                <a:gd name="connsiteX343" fmla="*/ 40185 w 254734"/>
                <a:gd name="connsiteY343" fmla="*/ 233248 h 278883"/>
                <a:gd name="connsiteX344" fmla="*/ 42910 w 254734"/>
                <a:gd name="connsiteY344" fmla="*/ 233248 h 278883"/>
                <a:gd name="connsiteX345" fmla="*/ 45572 w 254734"/>
                <a:gd name="connsiteY345" fmla="*/ 230586 h 278883"/>
                <a:gd name="connsiteX346" fmla="*/ 45572 w 254734"/>
                <a:gd name="connsiteY346" fmla="*/ 227924 h 278883"/>
                <a:gd name="connsiteX347" fmla="*/ 48234 w 254734"/>
                <a:gd name="connsiteY347" fmla="*/ 227924 h 278883"/>
                <a:gd name="connsiteX348" fmla="*/ 50959 w 254734"/>
                <a:gd name="connsiteY348" fmla="*/ 225198 h 278883"/>
                <a:gd name="connsiteX349" fmla="*/ 50959 w 254734"/>
                <a:gd name="connsiteY349" fmla="*/ 222536 h 278883"/>
                <a:gd name="connsiteX350" fmla="*/ 53622 w 254734"/>
                <a:gd name="connsiteY350" fmla="*/ 222536 h 278883"/>
                <a:gd name="connsiteX351" fmla="*/ 53622 w 254734"/>
                <a:gd name="connsiteY351" fmla="*/ 219874 h 278883"/>
                <a:gd name="connsiteX352" fmla="*/ 56284 w 254734"/>
                <a:gd name="connsiteY352" fmla="*/ 217212 h 278883"/>
                <a:gd name="connsiteX353" fmla="*/ 59009 w 254734"/>
                <a:gd name="connsiteY353" fmla="*/ 214487 h 278883"/>
                <a:gd name="connsiteX354" fmla="*/ 61671 w 254734"/>
                <a:gd name="connsiteY354" fmla="*/ 214487 h 278883"/>
                <a:gd name="connsiteX355" fmla="*/ 61671 w 254734"/>
                <a:gd name="connsiteY355" fmla="*/ 211825 h 278883"/>
                <a:gd name="connsiteX356" fmla="*/ 64333 w 254734"/>
                <a:gd name="connsiteY356" fmla="*/ 211825 h 278883"/>
                <a:gd name="connsiteX357" fmla="*/ 64333 w 254734"/>
                <a:gd name="connsiteY357" fmla="*/ 209163 h 278883"/>
                <a:gd name="connsiteX358" fmla="*/ 66995 w 254734"/>
                <a:gd name="connsiteY358" fmla="*/ 209163 h 278883"/>
                <a:gd name="connsiteX359" fmla="*/ 69721 w 254734"/>
                <a:gd name="connsiteY359" fmla="*/ 209163 h 278883"/>
                <a:gd name="connsiteX360" fmla="*/ 72383 w 254734"/>
                <a:gd name="connsiteY360" fmla="*/ 209163 h 278883"/>
                <a:gd name="connsiteX361" fmla="*/ 72383 w 254734"/>
                <a:gd name="connsiteY361" fmla="*/ 206437 h 278883"/>
                <a:gd name="connsiteX362" fmla="*/ 72383 w 254734"/>
                <a:gd name="connsiteY362" fmla="*/ 203775 h 278883"/>
                <a:gd name="connsiteX363" fmla="*/ 75045 w 254734"/>
                <a:gd name="connsiteY363" fmla="*/ 201113 h 278883"/>
                <a:gd name="connsiteX364" fmla="*/ 77770 w 254734"/>
                <a:gd name="connsiteY364" fmla="*/ 198388 h 278883"/>
                <a:gd name="connsiteX365" fmla="*/ 77770 w 254734"/>
                <a:gd name="connsiteY365" fmla="*/ 195726 h 278883"/>
                <a:gd name="connsiteX366" fmla="*/ 77770 w 254734"/>
                <a:gd name="connsiteY366" fmla="*/ 193063 h 278883"/>
                <a:gd name="connsiteX367" fmla="*/ 77770 w 254734"/>
                <a:gd name="connsiteY367" fmla="*/ 190401 h 278883"/>
                <a:gd name="connsiteX368" fmla="*/ 75045 w 254734"/>
                <a:gd name="connsiteY368" fmla="*/ 190401 h 278883"/>
                <a:gd name="connsiteX369" fmla="*/ 75045 w 254734"/>
                <a:gd name="connsiteY369" fmla="*/ 187676 h 278883"/>
                <a:gd name="connsiteX370" fmla="*/ 72383 w 254734"/>
                <a:gd name="connsiteY370" fmla="*/ 185014 h 278883"/>
                <a:gd name="connsiteX371" fmla="*/ 72383 w 254734"/>
                <a:gd name="connsiteY371" fmla="*/ 182352 h 278883"/>
                <a:gd name="connsiteX372" fmla="*/ 72383 w 254734"/>
                <a:gd name="connsiteY372" fmla="*/ 179626 h 278883"/>
                <a:gd name="connsiteX373" fmla="*/ 69721 w 254734"/>
                <a:gd name="connsiteY373" fmla="*/ 179626 h 278883"/>
                <a:gd name="connsiteX374" fmla="*/ 69721 w 254734"/>
                <a:gd name="connsiteY374" fmla="*/ 176964 h 278883"/>
                <a:gd name="connsiteX375" fmla="*/ 72383 w 254734"/>
                <a:gd name="connsiteY375" fmla="*/ 174302 h 278883"/>
                <a:gd name="connsiteX376" fmla="*/ 75045 w 254734"/>
                <a:gd name="connsiteY376" fmla="*/ 174302 h 278883"/>
                <a:gd name="connsiteX377" fmla="*/ 77770 w 254734"/>
                <a:gd name="connsiteY377" fmla="*/ 174302 h 278883"/>
                <a:gd name="connsiteX378" fmla="*/ 77770 w 254734"/>
                <a:gd name="connsiteY378" fmla="*/ 171577 h 278883"/>
                <a:gd name="connsiteX379" fmla="*/ 80433 w 254734"/>
                <a:gd name="connsiteY379" fmla="*/ 171577 h 278883"/>
                <a:gd name="connsiteX380" fmla="*/ 83095 w 254734"/>
                <a:gd name="connsiteY380" fmla="*/ 168915 h 278883"/>
                <a:gd name="connsiteX381" fmla="*/ 88482 w 254734"/>
                <a:gd name="connsiteY381" fmla="*/ 166253 h 278883"/>
                <a:gd name="connsiteX382" fmla="*/ 88482 w 254734"/>
                <a:gd name="connsiteY382" fmla="*/ 163527 h 278883"/>
                <a:gd name="connsiteX383" fmla="*/ 91144 w 254734"/>
                <a:gd name="connsiteY383" fmla="*/ 163527 h 278883"/>
                <a:gd name="connsiteX384" fmla="*/ 93806 w 254734"/>
                <a:gd name="connsiteY384" fmla="*/ 160865 h 278883"/>
                <a:gd name="connsiteX385" fmla="*/ 93806 w 254734"/>
                <a:gd name="connsiteY385" fmla="*/ 158203 h 278883"/>
                <a:gd name="connsiteX386" fmla="*/ 96532 w 254734"/>
                <a:gd name="connsiteY386" fmla="*/ 158203 h 278883"/>
                <a:gd name="connsiteX387" fmla="*/ 96532 w 254734"/>
                <a:gd name="connsiteY387" fmla="*/ 155541 h 278883"/>
                <a:gd name="connsiteX388" fmla="*/ 99194 w 254734"/>
                <a:gd name="connsiteY388" fmla="*/ 152815 h 278883"/>
                <a:gd name="connsiteX389" fmla="*/ 99194 w 254734"/>
                <a:gd name="connsiteY389" fmla="*/ 150153 h 278883"/>
                <a:gd name="connsiteX390" fmla="*/ 99194 w 254734"/>
                <a:gd name="connsiteY390" fmla="*/ 147491 h 278883"/>
                <a:gd name="connsiteX391" fmla="*/ 101856 w 254734"/>
                <a:gd name="connsiteY391" fmla="*/ 144766 h 278883"/>
                <a:gd name="connsiteX392" fmla="*/ 101856 w 254734"/>
                <a:gd name="connsiteY392" fmla="*/ 142104 h 278883"/>
                <a:gd name="connsiteX393" fmla="*/ 101856 w 254734"/>
                <a:gd name="connsiteY393" fmla="*/ 139442 h 278883"/>
                <a:gd name="connsiteX394" fmla="*/ 104581 w 254734"/>
                <a:gd name="connsiteY394" fmla="*/ 136716 h 278883"/>
                <a:gd name="connsiteX395" fmla="*/ 104581 w 254734"/>
                <a:gd name="connsiteY395" fmla="*/ 134054 h 278883"/>
                <a:gd name="connsiteX396" fmla="*/ 101856 w 254734"/>
                <a:gd name="connsiteY396" fmla="*/ 134054 h 278883"/>
                <a:gd name="connsiteX397" fmla="*/ 104581 w 254734"/>
                <a:gd name="connsiteY397" fmla="*/ 131392 h 278883"/>
                <a:gd name="connsiteX398" fmla="*/ 107243 w 254734"/>
                <a:gd name="connsiteY398" fmla="*/ 131392 h 278883"/>
                <a:gd name="connsiteX399" fmla="*/ 107243 w 254734"/>
                <a:gd name="connsiteY399" fmla="*/ 128730 h 278883"/>
                <a:gd name="connsiteX400" fmla="*/ 109905 w 254734"/>
                <a:gd name="connsiteY400" fmla="*/ 128730 h 278883"/>
                <a:gd name="connsiteX401" fmla="*/ 109905 w 254734"/>
                <a:gd name="connsiteY401" fmla="*/ 131392 h 278883"/>
                <a:gd name="connsiteX402" fmla="*/ 112631 w 254734"/>
                <a:gd name="connsiteY402" fmla="*/ 131392 h 278883"/>
                <a:gd name="connsiteX403" fmla="*/ 115293 w 254734"/>
                <a:gd name="connsiteY403" fmla="*/ 131392 h 278883"/>
                <a:gd name="connsiteX404" fmla="*/ 115293 w 254734"/>
                <a:gd name="connsiteY404" fmla="*/ 128730 h 278883"/>
                <a:gd name="connsiteX405" fmla="*/ 115293 w 254734"/>
                <a:gd name="connsiteY405" fmla="*/ 126005 h 278883"/>
                <a:gd name="connsiteX406" fmla="*/ 117955 w 254734"/>
                <a:gd name="connsiteY406" fmla="*/ 126005 h 278883"/>
                <a:gd name="connsiteX407" fmla="*/ 117955 w 254734"/>
                <a:gd name="connsiteY407" fmla="*/ 123343 h 278883"/>
                <a:gd name="connsiteX408" fmla="*/ 120680 w 254734"/>
                <a:gd name="connsiteY408" fmla="*/ 123343 h 278883"/>
                <a:gd name="connsiteX409" fmla="*/ 123343 w 254734"/>
                <a:gd name="connsiteY409" fmla="*/ 123343 h 278883"/>
                <a:gd name="connsiteX410" fmla="*/ 123343 w 254734"/>
                <a:gd name="connsiteY410" fmla="*/ 120681 h 278883"/>
                <a:gd name="connsiteX411" fmla="*/ 126004 w 254734"/>
                <a:gd name="connsiteY411" fmla="*/ 120681 h 278883"/>
                <a:gd name="connsiteX412" fmla="*/ 128667 w 254734"/>
                <a:gd name="connsiteY412" fmla="*/ 120681 h 278883"/>
                <a:gd name="connsiteX413" fmla="*/ 128667 w 254734"/>
                <a:gd name="connsiteY413" fmla="*/ 117955 h 278883"/>
                <a:gd name="connsiteX414" fmla="*/ 131392 w 254734"/>
                <a:gd name="connsiteY414" fmla="*/ 115293 h 278883"/>
                <a:gd name="connsiteX415" fmla="*/ 134054 w 254734"/>
                <a:gd name="connsiteY415" fmla="*/ 115293 h 278883"/>
                <a:gd name="connsiteX416" fmla="*/ 136716 w 254734"/>
                <a:gd name="connsiteY416" fmla="*/ 115293 h 278883"/>
                <a:gd name="connsiteX417" fmla="*/ 139442 w 254734"/>
                <a:gd name="connsiteY417" fmla="*/ 115293 h 278883"/>
                <a:gd name="connsiteX418" fmla="*/ 139442 w 254734"/>
                <a:gd name="connsiteY418" fmla="*/ 112631 h 278883"/>
                <a:gd name="connsiteX419" fmla="*/ 142104 w 254734"/>
                <a:gd name="connsiteY419" fmla="*/ 112631 h 278883"/>
                <a:gd name="connsiteX420" fmla="*/ 144766 w 254734"/>
                <a:gd name="connsiteY420" fmla="*/ 112631 h 278883"/>
                <a:gd name="connsiteX421" fmla="*/ 144766 w 254734"/>
                <a:gd name="connsiteY421" fmla="*/ 109905 h 278883"/>
                <a:gd name="connsiteX422" fmla="*/ 147491 w 254734"/>
                <a:gd name="connsiteY422" fmla="*/ 107243 h 278883"/>
                <a:gd name="connsiteX423" fmla="*/ 147491 w 254734"/>
                <a:gd name="connsiteY423" fmla="*/ 101919 h 278883"/>
                <a:gd name="connsiteX424" fmla="*/ 144766 w 254734"/>
                <a:gd name="connsiteY424" fmla="*/ 101919 h 278883"/>
                <a:gd name="connsiteX425" fmla="*/ 144766 w 254734"/>
                <a:gd name="connsiteY425" fmla="*/ 99194 h 278883"/>
                <a:gd name="connsiteX426" fmla="*/ 147491 w 254734"/>
                <a:gd name="connsiteY426" fmla="*/ 99194 h 278883"/>
                <a:gd name="connsiteX427" fmla="*/ 147491 w 254734"/>
                <a:gd name="connsiteY427" fmla="*/ 96532 h 278883"/>
                <a:gd name="connsiteX428" fmla="*/ 147491 w 254734"/>
                <a:gd name="connsiteY428" fmla="*/ 93870 h 278883"/>
                <a:gd name="connsiteX429" fmla="*/ 150153 w 254734"/>
                <a:gd name="connsiteY429" fmla="*/ 91144 h 278883"/>
                <a:gd name="connsiteX430" fmla="*/ 147491 w 254734"/>
                <a:gd name="connsiteY430" fmla="*/ 88482 h 278883"/>
                <a:gd name="connsiteX431" fmla="*/ 147491 w 254734"/>
                <a:gd name="connsiteY431" fmla="*/ 85820 h 278883"/>
                <a:gd name="connsiteX432" fmla="*/ 144766 w 254734"/>
                <a:gd name="connsiteY432" fmla="*/ 85820 h 278883"/>
                <a:gd name="connsiteX433" fmla="*/ 144766 w 254734"/>
                <a:gd name="connsiteY433" fmla="*/ 83095 h 278883"/>
                <a:gd name="connsiteX434" fmla="*/ 144766 w 254734"/>
                <a:gd name="connsiteY434" fmla="*/ 83095 h 27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54734" h="278883">
                  <a:moveTo>
                    <a:pt x="144766" y="83095"/>
                  </a:moveTo>
                  <a:lnTo>
                    <a:pt x="147491" y="83095"/>
                  </a:lnTo>
                  <a:lnTo>
                    <a:pt x="150153" y="83095"/>
                  </a:lnTo>
                  <a:lnTo>
                    <a:pt x="150153" y="80433"/>
                  </a:lnTo>
                  <a:lnTo>
                    <a:pt x="150153" y="77770"/>
                  </a:lnTo>
                  <a:lnTo>
                    <a:pt x="150153" y="75045"/>
                  </a:lnTo>
                  <a:lnTo>
                    <a:pt x="150153" y="72383"/>
                  </a:lnTo>
                  <a:lnTo>
                    <a:pt x="152815" y="69721"/>
                  </a:lnTo>
                  <a:lnTo>
                    <a:pt x="152815" y="67059"/>
                  </a:lnTo>
                  <a:lnTo>
                    <a:pt x="152815" y="64333"/>
                  </a:lnTo>
                  <a:lnTo>
                    <a:pt x="152815" y="61671"/>
                  </a:lnTo>
                  <a:lnTo>
                    <a:pt x="152815" y="59009"/>
                  </a:lnTo>
                  <a:lnTo>
                    <a:pt x="150153" y="59009"/>
                  </a:lnTo>
                  <a:lnTo>
                    <a:pt x="150153" y="56284"/>
                  </a:lnTo>
                  <a:lnTo>
                    <a:pt x="147491" y="56284"/>
                  </a:lnTo>
                  <a:lnTo>
                    <a:pt x="147491" y="53622"/>
                  </a:lnTo>
                  <a:lnTo>
                    <a:pt x="147491" y="50960"/>
                  </a:lnTo>
                  <a:lnTo>
                    <a:pt x="147491" y="48234"/>
                  </a:lnTo>
                  <a:lnTo>
                    <a:pt x="144766" y="45572"/>
                  </a:lnTo>
                  <a:lnTo>
                    <a:pt x="163527" y="40248"/>
                  </a:lnTo>
                  <a:lnTo>
                    <a:pt x="163527" y="37522"/>
                  </a:lnTo>
                  <a:lnTo>
                    <a:pt x="168915" y="37522"/>
                  </a:lnTo>
                  <a:lnTo>
                    <a:pt x="168915" y="34860"/>
                  </a:lnTo>
                  <a:lnTo>
                    <a:pt x="179626" y="34860"/>
                  </a:lnTo>
                  <a:lnTo>
                    <a:pt x="179626" y="29473"/>
                  </a:lnTo>
                  <a:lnTo>
                    <a:pt x="185014" y="29473"/>
                  </a:lnTo>
                  <a:lnTo>
                    <a:pt x="193063" y="21423"/>
                  </a:lnTo>
                  <a:lnTo>
                    <a:pt x="198388" y="21423"/>
                  </a:lnTo>
                  <a:lnTo>
                    <a:pt x="235973" y="0"/>
                  </a:lnTo>
                  <a:lnTo>
                    <a:pt x="238636" y="13374"/>
                  </a:lnTo>
                  <a:lnTo>
                    <a:pt x="238636" y="18761"/>
                  </a:lnTo>
                  <a:lnTo>
                    <a:pt x="241298" y="21423"/>
                  </a:lnTo>
                  <a:lnTo>
                    <a:pt x="241298" y="24149"/>
                  </a:lnTo>
                  <a:lnTo>
                    <a:pt x="243960" y="26811"/>
                  </a:lnTo>
                  <a:lnTo>
                    <a:pt x="243960" y="29473"/>
                  </a:lnTo>
                  <a:lnTo>
                    <a:pt x="246685" y="32198"/>
                  </a:lnTo>
                  <a:lnTo>
                    <a:pt x="249347" y="34860"/>
                  </a:lnTo>
                  <a:lnTo>
                    <a:pt x="249347" y="37522"/>
                  </a:lnTo>
                  <a:lnTo>
                    <a:pt x="252009" y="37522"/>
                  </a:lnTo>
                  <a:lnTo>
                    <a:pt x="254735" y="40248"/>
                  </a:lnTo>
                  <a:lnTo>
                    <a:pt x="254735" y="42910"/>
                  </a:lnTo>
                  <a:lnTo>
                    <a:pt x="254735" y="45572"/>
                  </a:lnTo>
                  <a:lnTo>
                    <a:pt x="254735" y="48234"/>
                  </a:lnTo>
                  <a:lnTo>
                    <a:pt x="252009" y="48234"/>
                  </a:lnTo>
                  <a:lnTo>
                    <a:pt x="249347" y="50960"/>
                  </a:lnTo>
                  <a:lnTo>
                    <a:pt x="246685" y="50960"/>
                  </a:lnTo>
                  <a:lnTo>
                    <a:pt x="243960" y="50960"/>
                  </a:lnTo>
                  <a:lnTo>
                    <a:pt x="241298" y="50960"/>
                  </a:lnTo>
                  <a:lnTo>
                    <a:pt x="241298" y="48234"/>
                  </a:lnTo>
                  <a:lnTo>
                    <a:pt x="241298" y="45572"/>
                  </a:lnTo>
                  <a:lnTo>
                    <a:pt x="238636" y="42910"/>
                  </a:lnTo>
                  <a:lnTo>
                    <a:pt x="238636" y="40248"/>
                  </a:lnTo>
                  <a:lnTo>
                    <a:pt x="235973" y="40248"/>
                  </a:lnTo>
                  <a:lnTo>
                    <a:pt x="235973" y="37522"/>
                  </a:lnTo>
                  <a:lnTo>
                    <a:pt x="230586" y="37522"/>
                  </a:lnTo>
                  <a:lnTo>
                    <a:pt x="230586" y="34860"/>
                  </a:lnTo>
                  <a:lnTo>
                    <a:pt x="227924" y="32198"/>
                  </a:lnTo>
                  <a:lnTo>
                    <a:pt x="222536" y="32198"/>
                  </a:lnTo>
                  <a:lnTo>
                    <a:pt x="219874" y="29473"/>
                  </a:lnTo>
                  <a:lnTo>
                    <a:pt x="217149" y="29473"/>
                  </a:lnTo>
                  <a:lnTo>
                    <a:pt x="214487" y="29473"/>
                  </a:lnTo>
                  <a:lnTo>
                    <a:pt x="211825" y="32198"/>
                  </a:lnTo>
                  <a:lnTo>
                    <a:pt x="209099" y="34860"/>
                  </a:lnTo>
                  <a:lnTo>
                    <a:pt x="209099" y="37522"/>
                  </a:lnTo>
                  <a:lnTo>
                    <a:pt x="209099" y="40248"/>
                  </a:lnTo>
                  <a:lnTo>
                    <a:pt x="209099" y="42910"/>
                  </a:lnTo>
                  <a:lnTo>
                    <a:pt x="211825" y="45572"/>
                  </a:lnTo>
                  <a:lnTo>
                    <a:pt x="211825" y="48234"/>
                  </a:lnTo>
                  <a:lnTo>
                    <a:pt x="214487" y="48234"/>
                  </a:lnTo>
                  <a:lnTo>
                    <a:pt x="214487" y="50960"/>
                  </a:lnTo>
                  <a:lnTo>
                    <a:pt x="217149" y="53622"/>
                  </a:lnTo>
                  <a:lnTo>
                    <a:pt x="217149" y="56284"/>
                  </a:lnTo>
                  <a:lnTo>
                    <a:pt x="219874" y="59009"/>
                  </a:lnTo>
                  <a:lnTo>
                    <a:pt x="219874" y="61671"/>
                  </a:lnTo>
                  <a:lnTo>
                    <a:pt x="217149" y="64333"/>
                  </a:lnTo>
                  <a:lnTo>
                    <a:pt x="217149" y="67059"/>
                  </a:lnTo>
                  <a:lnTo>
                    <a:pt x="214487" y="67059"/>
                  </a:lnTo>
                  <a:lnTo>
                    <a:pt x="211825" y="69721"/>
                  </a:lnTo>
                  <a:lnTo>
                    <a:pt x="209099" y="69721"/>
                  </a:lnTo>
                  <a:lnTo>
                    <a:pt x="206437" y="72383"/>
                  </a:lnTo>
                  <a:lnTo>
                    <a:pt x="203775" y="72383"/>
                  </a:lnTo>
                  <a:lnTo>
                    <a:pt x="198388" y="72383"/>
                  </a:lnTo>
                  <a:lnTo>
                    <a:pt x="198388" y="75045"/>
                  </a:lnTo>
                  <a:lnTo>
                    <a:pt x="195725" y="77770"/>
                  </a:lnTo>
                  <a:lnTo>
                    <a:pt x="195725" y="80433"/>
                  </a:lnTo>
                  <a:lnTo>
                    <a:pt x="195725" y="83095"/>
                  </a:lnTo>
                  <a:lnTo>
                    <a:pt x="195725" y="85820"/>
                  </a:lnTo>
                  <a:lnTo>
                    <a:pt x="195725" y="91144"/>
                  </a:lnTo>
                  <a:lnTo>
                    <a:pt x="195725" y="93870"/>
                  </a:lnTo>
                  <a:lnTo>
                    <a:pt x="195725" y="96532"/>
                  </a:lnTo>
                  <a:lnTo>
                    <a:pt x="198388" y="99194"/>
                  </a:lnTo>
                  <a:lnTo>
                    <a:pt x="201113" y="101919"/>
                  </a:lnTo>
                  <a:lnTo>
                    <a:pt x="203775" y="104581"/>
                  </a:lnTo>
                  <a:lnTo>
                    <a:pt x="206437" y="104581"/>
                  </a:lnTo>
                  <a:lnTo>
                    <a:pt x="206437" y="107243"/>
                  </a:lnTo>
                  <a:lnTo>
                    <a:pt x="209099" y="107243"/>
                  </a:lnTo>
                  <a:lnTo>
                    <a:pt x="209099" y="109905"/>
                  </a:lnTo>
                  <a:lnTo>
                    <a:pt x="209099" y="112631"/>
                  </a:lnTo>
                  <a:lnTo>
                    <a:pt x="211825" y="115293"/>
                  </a:lnTo>
                  <a:lnTo>
                    <a:pt x="209099" y="115293"/>
                  </a:lnTo>
                  <a:lnTo>
                    <a:pt x="209099" y="117955"/>
                  </a:lnTo>
                  <a:lnTo>
                    <a:pt x="209099" y="120681"/>
                  </a:lnTo>
                  <a:lnTo>
                    <a:pt x="206437" y="120681"/>
                  </a:lnTo>
                  <a:lnTo>
                    <a:pt x="203775" y="123343"/>
                  </a:lnTo>
                  <a:lnTo>
                    <a:pt x="201113" y="123343"/>
                  </a:lnTo>
                  <a:lnTo>
                    <a:pt x="198388" y="120681"/>
                  </a:lnTo>
                  <a:lnTo>
                    <a:pt x="198388" y="117955"/>
                  </a:lnTo>
                  <a:lnTo>
                    <a:pt x="195725" y="117955"/>
                  </a:lnTo>
                  <a:lnTo>
                    <a:pt x="193063" y="115293"/>
                  </a:lnTo>
                  <a:lnTo>
                    <a:pt x="193063" y="112631"/>
                  </a:lnTo>
                  <a:lnTo>
                    <a:pt x="190338" y="112631"/>
                  </a:lnTo>
                  <a:lnTo>
                    <a:pt x="187676" y="109905"/>
                  </a:lnTo>
                  <a:lnTo>
                    <a:pt x="187676" y="107243"/>
                  </a:lnTo>
                  <a:lnTo>
                    <a:pt x="185014" y="107243"/>
                  </a:lnTo>
                  <a:lnTo>
                    <a:pt x="182288" y="107243"/>
                  </a:lnTo>
                  <a:lnTo>
                    <a:pt x="179626" y="107243"/>
                  </a:lnTo>
                  <a:lnTo>
                    <a:pt x="176964" y="107243"/>
                  </a:lnTo>
                  <a:lnTo>
                    <a:pt x="176964" y="109905"/>
                  </a:lnTo>
                  <a:lnTo>
                    <a:pt x="174302" y="109905"/>
                  </a:lnTo>
                  <a:lnTo>
                    <a:pt x="174302" y="112631"/>
                  </a:lnTo>
                  <a:lnTo>
                    <a:pt x="174302" y="115293"/>
                  </a:lnTo>
                  <a:lnTo>
                    <a:pt x="176964" y="115293"/>
                  </a:lnTo>
                  <a:lnTo>
                    <a:pt x="176964" y="117955"/>
                  </a:lnTo>
                  <a:lnTo>
                    <a:pt x="179626" y="117955"/>
                  </a:lnTo>
                  <a:lnTo>
                    <a:pt x="179626" y="120681"/>
                  </a:lnTo>
                  <a:lnTo>
                    <a:pt x="179626" y="123343"/>
                  </a:lnTo>
                  <a:lnTo>
                    <a:pt x="179626" y="126005"/>
                  </a:lnTo>
                  <a:lnTo>
                    <a:pt x="179626" y="128730"/>
                  </a:lnTo>
                  <a:lnTo>
                    <a:pt x="179626" y="134054"/>
                  </a:lnTo>
                  <a:lnTo>
                    <a:pt x="176964" y="134054"/>
                  </a:lnTo>
                  <a:lnTo>
                    <a:pt x="176964" y="136716"/>
                  </a:lnTo>
                  <a:lnTo>
                    <a:pt x="174302" y="136716"/>
                  </a:lnTo>
                  <a:lnTo>
                    <a:pt x="171577" y="139442"/>
                  </a:lnTo>
                  <a:lnTo>
                    <a:pt x="168915" y="142104"/>
                  </a:lnTo>
                  <a:lnTo>
                    <a:pt x="168915" y="144766"/>
                  </a:lnTo>
                  <a:lnTo>
                    <a:pt x="168915" y="147491"/>
                  </a:lnTo>
                  <a:lnTo>
                    <a:pt x="168915" y="150153"/>
                  </a:lnTo>
                  <a:lnTo>
                    <a:pt x="171577" y="152815"/>
                  </a:lnTo>
                  <a:lnTo>
                    <a:pt x="171577" y="155541"/>
                  </a:lnTo>
                  <a:lnTo>
                    <a:pt x="174302" y="155541"/>
                  </a:lnTo>
                  <a:lnTo>
                    <a:pt x="176964" y="158203"/>
                  </a:lnTo>
                  <a:lnTo>
                    <a:pt x="179626" y="158203"/>
                  </a:lnTo>
                  <a:lnTo>
                    <a:pt x="182288" y="158203"/>
                  </a:lnTo>
                  <a:lnTo>
                    <a:pt x="185014" y="158203"/>
                  </a:lnTo>
                  <a:lnTo>
                    <a:pt x="185014" y="160865"/>
                  </a:lnTo>
                  <a:lnTo>
                    <a:pt x="187676" y="163527"/>
                  </a:lnTo>
                  <a:lnTo>
                    <a:pt x="187676" y="166253"/>
                  </a:lnTo>
                  <a:lnTo>
                    <a:pt x="187676" y="168915"/>
                  </a:lnTo>
                  <a:lnTo>
                    <a:pt x="185014" y="171577"/>
                  </a:lnTo>
                  <a:lnTo>
                    <a:pt x="185014" y="174302"/>
                  </a:lnTo>
                  <a:lnTo>
                    <a:pt x="182288" y="176964"/>
                  </a:lnTo>
                  <a:lnTo>
                    <a:pt x="182288" y="179626"/>
                  </a:lnTo>
                  <a:lnTo>
                    <a:pt x="179626" y="182352"/>
                  </a:lnTo>
                  <a:lnTo>
                    <a:pt x="179626" y="185014"/>
                  </a:lnTo>
                  <a:lnTo>
                    <a:pt x="182288" y="185014"/>
                  </a:lnTo>
                  <a:lnTo>
                    <a:pt x="182288" y="187676"/>
                  </a:lnTo>
                  <a:lnTo>
                    <a:pt x="185014" y="187676"/>
                  </a:lnTo>
                  <a:lnTo>
                    <a:pt x="187676" y="187676"/>
                  </a:lnTo>
                  <a:lnTo>
                    <a:pt x="190338" y="190401"/>
                  </a:lnTo>
                  <a:lnTo>
                    <a:pt x="193063" y="190401"/>
                  </a:lnTo>
                  <a:lnTo>
                    <a:pt x="195725" y="190401"/>
                  </a:lnTo>
                  <a:lnTo>
                    <a:pt x="198388" y="190401"/>
                  </a:lnTo>
                  <a:lnTo>
                    <a:pt x="201113" y="190401"/>
                  </a:lnTo>
                  <a:lnTo>
                    <a:pt x="203775" y="193063"/>
                  </a:lnTo>
                  <a:lnTo>
                    <a:pt x="206437" y="195726"/>
                  </a:lnTo>
                  <a:lnTo>
                    <a:pt x="206437" y="198388"/>
                  </a:lnTo>
                  <a:lnTo>
                    <a:pt x="209099" y="201113"/>
                  </a:lnTo>
                  <a:lnTo>
                    <a:pt x="209099" y="203775"/>
                  </a:lnTo>
                  <a:lnTo>
                    <a:pt x="209099" y="206437"/>
                  </a:lnTo>
                  <a:lnTo>
                    <a:pt x="209099" y="209163"/>
                  </a:lnTo>
                  <a:lnTo>
                    <a:pt x="206437" y="211825"/>
                  </a:lnTo>
                  <a:lnTo>
                    <a:pt x="206437" y="214487"/>
                  </a:lnTo>
                  <a:lnTo>
                    <a:pt x="203775" y="217212"/>
                  </a:lnTo>
                  <a:lnTo>
                    <a:pt x="201113" y="219874"/>
                  </a:lnTo>
                  <a:lnTo>
                    <a:pt x="198388" y="222536"/>
                  </a:lnTo>
                  <a:lnTo>
                    <a:pt x="195725" y="225198"/>
                  </a:lnTo>
                  <a:lnTo>
                    <a:pt x="195725" y="227924"/>
                  </a:lnTo>
                  <a:lnTo>
                    <a:pt x="195725" y="230586"/>
                  </a:lnTo>
                  <a:lnTo>
                    <a:pt x="193063" y="233248"/>
                  </a:lnTo>
                  <a:lnTo>
                    <a:pt x="193063" y="235974"/>
                  </a:lnTo>
                  <a:lnTo>
                    <a:pt x="190338" y="238636"/>
                  </a:lnTo>
                  <a:lnTo>
                    <a:pt x="187676" y="238636"/>
                  </a:lnTo>
                  <a:lnTo>
                    <a:pt x="185014" y="238636"/>
                  </a:lnTo>
                  <a:lnTo>
                    <a:pt x="182288" y="238636"/>
                  </a:lnTo>
                  <a:lnTo>
                    <a:pt x="179626" y="238636"/>
                  </a:lnTo>
                  <a:lnTo>
                    <a:pt x="176964" y="235974"/>
                  </a:lnTo>
                  <a:lnTo>
                    <a:pt x="176964" y="233248"/>
                  </a:lnTo>
                  <a:lnTo>
                    <a:pt x="176964" y="230586"/>
                  </a:lnTo>
                  <a:lnTo>
                    <a:pt x="176964" y="227924"/>
                  </a:lnTo>
                  <a:lnTo>
                    <a:pt x="174302" y="222536"/>
                  </a:lnTo>
                  <a:lnTo>
                    <a:pt x="174302" y="217212"/>
                  </a:lnTo>
                  <a:lnTo>
                    <a:pt x="174302" y="214487"/>
                  </a:lnTo>
                  <a:lnTo>
                    <a:pt x="171577" y="211825"/>
                  </a:lnTo>
                  <a:lnTo>
                    <a:pt x="168915" y="211825"/>
                  </a:lnTo>
                  <a:lnTo>
                    <a:pt x="166253" y="211825"/>
                  </a:lnTo>
                  <a:lnTo>
                    <a:pt x="163527" y="211825"/>
                  </a:lnTo>
                  <a:lnTo>
                    <a:pt x="160865" y="211825"/>
                  </a:lnTo>
                  <a:lnTo>
                    <a:pt x="155478" y="211825"/>
                  </a:lnTo>
                  <a:lnTo>
                    <a:pt x="152815" y="211825"/>
                  </a:lnTo>
                  <a:lnTo>
                    <a:pt x="150153" y="211825"/>
                  </a:lnTo>
                  <a:lnTo>
                    <a:pt x="147491" y="211825"/>
                  </a:lnTo>
                  <a:lnTo>
                    <a:pt x="144766" y="211825"/>
                  </a:lnTo>
                  <a:lnTo>
                    <a:pt x="142104" y="211825"/>
                  </a:lnTo>
                  <a:lnTo>
                    <a:pt x="136716" y="214487"/>
                  </a:lnTo>
                  <a:lnTo>
                    <a:pt x="134054" y="214487"/>
                  </a:lnTo>
                  <a:lnTo>
                    <a:pt x="131392" y="217212"/>
                  </a:lnTo>
                  <a:lnTo>
                    <a:pt x="131392" y="219874"/>
                  </a:lnTo>
                  <a:lnTo>
                    <a:pt x="131392" y="222536"/>
                  </a:lnTo>
                  <a:lnTo>
                    <a:pt x="131392" y="225198"/>
                  </a:lnTo>
                  <a:lnTo>
                    <a:pt x="134054" y="225198"/>
                  </a:lnTo>
                  <a:lnTo>
                    <a:pt x="134054" y="227924"/>
                  </a:lnTo>
                  <a:lnTo>
                    <a:pt x="136716" y="227924"/>
                  </a:lnTo>
                  <a:lnTo>
                    <a:pt x="142104" y="230586"/>
                  </a:lnTo>
                  <a:lnTo>
                    <a:pt x="142104" y="233248"/>
                  </a:lnTo>
                  <a:lnTo>
                    <a:pt x="142104" y="235974"/>
                  </a:lnTo>
                  <a:lnTo>
                    <a:pt x="139442" y="238636"/>
                  </a:lnTo>
                  <a:lnTo>
                    <a:pt x="136716" y="238636"/>
                  </a:lnTo>
                  <a:lnTo>
                    <a:pt x="134054" y="238636"/>
                  </a:lnTo>
                  <a:lnTo>
                    <a:pt x="131392" y="241298"/>
                  </a:lnTo>
                  <a:lnTo>
                    <a:pt x="131392" y="244023"/>
                  </a:lnTo>
                  <a:lnTo>
                    <a:pt x="128667" y="249347"/>
                  </a:lnTo>
                  <a:lnTo>
                    <a:pt x="128667" y="252009"/>
                  </a:lnTo>
                  <a:lnTo>
                    <a:pt x="126004" y="252009"/>
                  </a:lnTo>
                  <a:lnTo>
                    <a:pt x="126004" y="254735"/>
                  </a:lnTo>
                  <a:lnTo>
                    <a:pt x="123343" y="257397"/>
                  </a:lnTo>
                  <a:lnTo>
                    <a:pt x="120680" y="257397"/>
                  </a:lnTo>
                  <a:lnTo>
                    <a:pt x="120680" y="254735"/>
                  </a:lnTo>
                  <a:lnTo>
                    <a:pt x="117955" y="254735"/>
                  </a:lnTo>
                  <a:lnTo>
                    <a:pt x="117955" y="252009"/>
                  </a:lnTo>
                  <a:lnTo>
                    <a:pt x="117955" y="249347"/>
                  </a:lnTo>
                  <a:lnTo>
                    <a:pt x="115293" y="249347"/>
                  </a:lnTo>
                  <a:lnTo>
                    <a:pt x="115293" y="246685"/>
                  </a:lnTo>
                  <a:lnTo>
                    <a:pt x="112631" y="246685"/>
                  </a:lnTo>
                  <a:lnTo>
                    <a:pt x="109905" y="246685"/>
                  </a:lnTo>
                  <a:lnTo>
                    <a:pt x="109905" y="249347"/>
                  </a:lnTo>
                  <a:lnTo>
                    <a:pt x="109905" y="254735"/>
                  </a:lnTo>
                  <a:lnTo>
                    <a:pt x="109905" y="257397"/>
                  </a:lnTo>
                  <a:lnTo>
                    <a:pt x="109905" y="260059"/>
                  </a:lnTo>
                  <a:lnTo>
                    <a:pt x="107243" y="262784"/>
                  </a:lnTo>
                  <a:lnTo>
                    <a:pt x="104581" y="262784"/>
                  </a:lnTo>
                  <a:lnTo>
                    <a:pt x="104581" y="260059"/>
                  </a:lnTo>
                  <a:lnTo>
                    <a:pt x="101856" y="257397"/>
                  </a:lnTo>
                  <a:lnTo>
                    <a:pt x="101856" y="254735"/>
                  </a:lnTo>
                  <a:lnTo>
                    <a:pt x="99194" y="254735"/>
                  </a:lnTo>
                  <a:lnTo>
                    <a:pt x="96532" y="252009"/>
                  </a:lnTo>
                  <a:lnTo>
                    <a:pt x="93806" y="252009"/>
                  </a:lnTo>
                  <a:lnTo>
                    <a:pt x="91144" y="254735"/>
                  </a:lnTo>
                  <a:lnTo>
                    <a:pt x="91144" y="257397"/>
                  </a:lnTo>
                  <a:lnTo>
                    <a:pt x="88482" y="257397"/>
                  </a:lnTo>
                  <a:lnTo>
                    <a:pt x="88482" y="260059"/>
                  </a:lnTo>
                  <a:lnTo>
                    <a:pt x="85820" y="262784"/>
                  </a:lnTo>
                  <a:lnTo>
                    <a:pt x="83095" y="262784"/>
                  </a:lnTo>
                  <a:lnTo>
                    <a:pt x="80433" y="260059"/>
                  </a:lnTo>
                  <a:lnTo>
                    <a:pt x="80433" y="262784"/>
                  </a:lnTo>
                  <a:lnTo>
                    <a:pt x="77770" y="262784"/>
                  </a:lnTo>
                  <a:lnTo>
                    <a:pt x="75045" y="262784"/>
                  </a:lnTo>
                  <a:lnTo>
                    <a:pt x="72383" y="260059"/>
                  </a:lnTo>
                  <a:lnTo>
                    <a:pt x="69721" y="260059"/>
                  </a:lnTo>
                  <a:lnTo>
                    <a:pt x="66995" y="260059"/>
                  </a:lnTo>
                  <a:lnTo>
                    <a:pt x="66995" y="257397"/>
                  </a:lnTo>
                  <a:lnTo>
                    <a:pt x="61671" y="257397"/>
                  </a:lnTo>
                  <a:lnTo>
                    <a:pt x="61671" y="260059"/>
                  </a:lnTo>
                  <a:lnTo>
                    <a:pt x="59009" y="260059"/>
                  </a:lnTo>
                  <a:lnTo>
                    <a:pt x="56284" y="260059"/>
                  </a:lnTo>
                  <a:lnTo>
                    <a:pt x="53622" y="262784"/>
                  </a:lnTo>
                  <a:lnTo>
                    <a:pt x="50959" y="265446"/>
                  </a:lnTo>
                  <a:lnTo>
                    <a:pt x="45572" y="268108"/>
                  </a:lnTo>
                  <a:lnTo>
                    <a:pt x="42910" y="268108"/>
                  </a:lnTo>
                  <a:lnTo>
                    <a:pt x="40185" y="270834"/>
                  </a:lnTo>
                  <a:lnTo>
                    <a:pt x="40185" y="273496"/>
                  </a:lnTo>
                  <a:lnTo>
                    <a:pt x="37522" y="273496"/>
                  </a:lnTo>
                  <a:lnTo>
                    <a:pt x="34860" y="276158"/>
                  </a:lnTo>
                  <a:lnTo>
                    <a:pt x="32198" y="276158"/>
                  </a:lnTo>
                  <a:lnTo>
                    <a:pt x="29473" y="278884"/>
                  </a:lnTo>
                  <a:lnTo>
                    <a:pt x="26811" y="278884"/>
                  </a:lnTo>
                  <a:lnTo>
                    <a:pt x="24149" y="278884"/>
                  </a:lnTo>
                  <a:lnTo>
                    <a:pt x="21423" y="278884"/>
                  </a:lnTo>
                  <a:lnTo>
                    <a:pt x="18761" y="278884"/>
                  </a:lnTo>
                  <a:lnTo>
                    <a:pt x="16099" y="278884"/>
                  </a:lnTo>
                  <a:lnTo>
                    <a:pt x="16099" y="276158"/>
                  </a:lnTo>
                  <a:lnTo>
                    <a:pt x="16099" y="270834"/>
                  </a:lnTo>
                  <a:lnTo>
                    <a:pt x="16099" y="265446"/>
                  </a:lnTo>
                  <a:lnTo>
                    <a:pt x="16099" y="262784"/>
                  </a:lnTo>
                  <a:lnTo>
                    <a:pt x="16099" y="260059"/>
                  </a:lnTo>
                  <a:lnTo>
                    <a:pt x="16099" y="257397"/>
                  </a:lnTo>
                  <a:lnTo>
                    <a:pt x="13374" y="257397"/>
                  </a:lnTo>
                  <a:lnTo>
                    <a:pt x="10712" y="257397"/>
                  </a:lnTo>
                  <a:lnTo>
                    <a:pt x="10712" y="260059"/>
                  </a:lnTo>
                  <a:lnTo>
                    <a:pt x="8050" y="260059"/>
                  </a:lnTo>
                  <a:lnTo>
                    <a:pt x="8050" y="262784"/>
                  </a:lnTo>
                  <a:lnTo>
                    <a:pt x="5387" y="262784"/>
                  </a:lnTo>
                  <a:lnTo>
                    <a:pt x="2662" y="262784"/>
                  </a:lnTo>
                  <a:lnTo>
                    <a:pt x="0" y="260059"/>
                  </a:lnTo>
                  <a:lnTo>
                    <a:pt x="0" y="257397"/>
                  </a:lnTo>
                  <a:lnTo>
                    <a:pt x="2662" y="257397"/>
                  </a:lnTo>
                  <a:lnTo>
                    <a:pt x="5387" y="257397"/>
                  </a:lnTo>
                  <a:lnTo>
                    <a:pt x="5387" y="254735"/>
                  </a:lnTo>
                  <a:lnTo>
                    <a:pt x="2662" y="252009"/>
                  </a:lnTo>
                  <a:lnTo>
                    <a:pt x="0" y="252009"/>
                  </a:lnTo>
                  <a:lnTo>
                    <a:pt x="0" y="246685"/>
                  </a:lnTo>
                  <a:lnTo>
                    <a:pt x="0" y="244023"/>
                  </a:lnTo>
                  <a:lnTo>
                    <a:pt x="2662" y="241298"/>
                  </a:lnTo>
                  <a:lnTo>
                    <a:pt x="2662" y="238636"/>
                  </a:lnTo>
                  <a:lnTo>
                    <a:pt x="2662" y="235974"/>
                  </a:lnTo>
                  <a:lnTo>
                    <a:pt x="2662" y="233248"/>
                  </a:lnTo>
                  <a:lnTo>
                    <a:pt x="2662" y="230586"/>
                  </a:lnTo>
                  <a:lnTo>
                    <a:pt x="2662" y="227924"/>
                  </a:lnTo>
                  <a:lnTo>
                    <a:pt x="2662" y="225198"/>
                  </a:lnTo>
                  <a:lnTo>
                    <a:pt x="2662" y="222536"/>
                  </a:lnTo>
                  <a:lnTo>
                    <a:pt x="2662" y="219874"/>
                  </a:lnTo>
                  <a:lnTo>
                    <a:pt x="5387" y="219874"/>
                  </a:lnTo>
                  <a:lnTo>
                    <a:pt x="8050" y="219874"/>
                  </a:lnTo>
                  <a:lnTo>
                    <a:pt x="8050" y="217212"/>
                  </a:lnTo>
                  <a:lnTo>
                    <a:pt x="8050" y="214487"/>
                  </a:lnTo>
                  <a:lnTo>
                    <a:pt x="10712" y="214487"/>
                  </a:lnTo>
                  <a:lnTo>
                    <a:pt x="13374" y="214487"/>
                  </a:lnTo>
                  <a:lnTo>
                    <a:pt x="16099" y="214487"/>
                  </a:lnTo>
                  <a:lnTo>
                    <a:pt x="16099" y="211825"/>
                  </a:lnTo>
                  <a:lnTo>
                    <a:pt x="16099" y="209163"/>
                  </a:lnTo>
                  <a:lnTo>
                    <a:pt x="18761" y="209163"/>
                  </a:lnTo>
                  <a:lnTo>
                    <a:pt x="21423" y="209163"/>
                  </a:lnTo>
                  <a:lnTo>
                    <a:pt x="24149" y="209163"/>
                  </a:lnTo>
                  <a:lnTo>
                    <a:pt x="24149" y="211825"/>
                  </a:lnTo>
                  <a:lnTo>
                    <a:pt x="26811" y="211825"/>
                  </a:lnTo>
                  <a:lnTo>
                    <a:pt x="26811" y="214487"/>
                  </a:lnTo>
                  <a:lnTo>
                    <a:pt x="29473" y="214487"/>
                  </a:lnTo>
                  <a:lnTo>
                    <a:pt x="32198" y="217212"/>
                  </a:lnTo>
                  <a:lnTo>
                    <a:pt x="29473" y="217212"/>
                  </a:lnTo>
                  <a:lnTo>
                    <a:pt x="26811" y="217212"/>
                  </a:lnTo>
                  <a:lnTo>
                    <a:pt x="26811" y="219874"/>
                  </a:lnTo>
                  <a:lnTo>
                    <a:pt x="24149" y="219874"/>
                  </a:lnTo>
                  <a:lnTo>
                    <a:pt x="21423" y="219874"/>
                  </a:lnTo>
                  <a:lnTo>
                    <a:pt x="21423" y="222536"/>
                  </a:lnTo>
                  <a:lnTo>
                    <a:pt x="24149" y="225198"/>
                  </a:lnTo>
                  <a:lnTo>
                    <a:pt x="24149" y="227924"/>
                  </a:lnTo>
                  <a:lnTo>
                    <a:pt x="26811" y="230586"/>
                  </a:lnTo>
                  <a:lnTo>
                    <a:pt x="26811" y="233248"/>
                  </a:lnTo>
                  <a:lnTo>
                    <a:pt x="29473" y="233248"/>
                  </a:lnTo>
                  <a:lnTo>
                    <a:pt x="29473" y="230586"/>
                  </a:lnTo>
                  <a:lnTo>
                    <a:pt x="32198" y="230586"/>
                  </a:lnTo>
                  <a:lnTo>
                    <a:pt x="32198" y="233248"/>
                  </a:lnTo>
                  <a:lnTo>
                    <a:pt x="32198" y="235974"/>
                  </a:lnTo>
                  <a:lnTo>
                    <a:pt x="37522" y="235974"/>
                  </a:lnTo>
                  <a:lnTo>
                    <a:pt x="40185" y="233248"/>
                  </a:lnTo>
                  <a:lnTo>
                    <a:pt x="42910" y="233248"/>
                  </a:lnTo>
                  <a:lnTo>
                    <a:pt x="45572" y="230586"/>
                  </a:lnTo>
                  <a:lnTo>
                    <a:pt x="45572" y="227924"/>
                  </a:lnTo>
                  <a:lnTo>
                    <a:pt x="48234" y="227924"/>
                  </a:lnTo>
                  <a:lnTo>
                    <a:pt x="50959" y="225198"/>
                  </a:lnTo>
                  <a:lnTo>
                    <a:pt x="50959" y="222536"/>
                  </a:lnTo>
                  <a:lnTo>
                    <a:pt x="53622" y="222536"/>
                  </a:lnTo>
                  <a:lnTo>
                    <a:pt x="53622" y="219874"/>
                  </a:lnTo>
                  <a:lnTo>
                    <a:pt x="56284" y="217212"/>
                  </a:lnTo>
                  <a:lnTo>
                    <a:pt x="59009" y="214487"/>
                  </a:lnTo>
                  <a:lnTo>
                    <a:pt x="61671" y="214487"/>
                  </a:lnTo>
                  <a:lnTo>
                    <a:pt x="61671" y="211825"/>
                  </a:lnTo>
                  <a:lnTo>
                    <a:pt x="64333" y="211825"/>
                  </a:lnTo>
                  <a:lnTo>
                    <a:pt x="64333" y="209163"/>
                  </a:lnTo>
                  <a:lnTo>
                    <a:pt x="66995" y="209163"/>
                  </a:lnTo>
                  <a:lnTo>
                    <a:pt x="69721" y="209163"/>
                  </a:lnTo>
                  <a:lnTo>
                    <a:pt x="72383" y="209163"/>
                  </a:lnTo>
                  <a:lnTo>
                    <a:pt x="72383" y="206437"/>
                  </a:lnTo>
                  <a:lnTo>
                    <a:pt x="72383" y="203775"/>
                  </a:lnTo>
                  <a:lnTo>
                    <a:pt x="75045" y="201113"/>
                  </a:lnTo>
                  <a:lnTo>
                    <a:pt x="77770" y="198388"/>
                  </a:lnTo>
                  <a:lnTo>
                    <a:pt x="77770" y="195726"/>
                  </a:lnTo>
                  <a:lnTo>
                    <a:pt x="77770" y="193063"/>
                  </a:lnTo>
                  <a:lnTo>
                    <a:pt x="77770" y="190401"/>
                  </a:lnTo>
                  <a:lnTo>
                    <a:pt x="75045" y="190401"/>
                  </a:lnTo>
                  <a:lnTo>
                    <a:pt x="75045" y="187676"/>
                  </a:lnTo>
                  <a:lnTo>
                    <a:pt x="72383" y="185014"/>
                  </a:lnTo>
                  <a:lnTo>
                    <a:pt x="72383" y="182352"/>
                  </a:lnTo>
                  <a:lnTo>
                    <a:pt x="72383" y="179626"/>
                  </a:lnTo>
                  <a:lnTo>
                    <a:pt x="69721" y="179626"/>
                  </a:lnTo>
                  <a:lnTo>
                    <a:pt x="69721" y="176964"/>
                  </a:lnTo>
                  <a:lnTo>
                    <a:pt x="72383" y="174302"/>
                  </a:lnTo>
                  <a:lnTo>
                    <a:pt x="75045" y="174302"/>
                  </a:lnTo>
                  <a:lnTo>
                    <a:pt x="77770" y="174302"/>
                  </a:lnTo>
                  <a:lnTo>
                    <a:pt x="77770" y="171577"/>
                  </a:lnTo>
                  <a:lnTo>
                    <a:pt x="80433" y="171577"/>
                  </a:lnTo>
                  <a:lnTo>
                    <a:pt x="83095" y="168915"/>
                  </a:lnTo>
                  <a:lnTo>
                    <a:pt x="88482" y="166253"/>
                  </a:lnTo>
                  <a:lnTo>
                    <a:pt x="88482" y="163527"/>
                  </a:lnTo>
                  <a:lnTo>
                    <a:pt x="91144" y="163527"/>
                  </a:lnTo>
                  <a:lnTo>
                    <a:pt x="93806" y="160865"/>
                  </a:lnTo>
                  <a:lnTo>
                    <a:pt x="93806" y="158203"/>
                  </a:lnTo>
                  <a:lnTo>
                    <a:pt x="96532" y="158203"/>
                  </a:lnTo>
                  <a:lnTo>
                    <a:pt x="96532" y="155541"/>
                  </a:lnTo>
                  <a:lnTo>
                    <a:pt x="99194" y="152815"/>
                  </a:lnTo>
                  <a:lnTo>
                    <a:pt x="99194" y="150153"/>
                  </a:lnTo>
                  <a:lnTo>
                    <a:pt x="99194" y="147491"/>
                  </a:lnTo>
                  <a:lnTo>
                    <a:pt x="101856" y="144766"/>
                  </a:lnTo>
                  <a:lnTo>
                    <a:pt x="101856" y="142104"/>
                  </a:lnTo>
                  <a:lnTo>
                    <a:pt x="101856" y="139442"/>
                  </a:lnTo>
                  <a:lnTo>
                    <a:pt x="104581" y="136716"/>
                  </a:lnTo>
                  <a:lnTo>
                    <a:pt x="104581" y="134054"/>
                  </a:lnTo>
                  <a:lnTo>
                    <a:pt x="101856" y="134054"/>
                  </a:lnTo>
                  <a:lnTo>
                    <a:pt x="104581" y="131392"/>
                  </a:lnTo>
                  <a:lnTo>
                    <a:pt x="107243" y="131392"/>
                  </a:lnTo>
                  <a:lnTo>
                    <a:pt x="107243" y="128730"/>
                  </a:lnTo>
                  <a:lnTo>
                    <a:pt x="109905" y="128730"/>
                  </a:lnTo>
                  <a:lnTo>
                    <a:pt x="109905" y="131392"/>
                  </a:lnTo>
                  <a:lnTo>
                    <a:pt x="112631" y="131392"/>
                  </a:lnTo>
                  <a:lnTo>
                    <a:pt x="115293" y="131392"/>
                  </a:lnTo>
                  <a:lnTo>
                    <a:pt x="115293" y="128730"/>
                  </a:lnTo>
                  <a:lnTo>
                    <a:pt x="115293" y="126005"/>
                  </a:lnTo>
                  <a:lnTo>
                    <a:pt x="117955" y="126005"/>
                  </a:lnTo>
                  <a:lnTo>
                    <a:pt x="117955" y="123343"/>
                  </a:lnTo>
                  <a:lnTo>
                    <a:pt x="120680" y="123343"/>
                  </a:lnTo>
                  <a:lnTo>
                    <a:pt x="123343" y="123343"/>
                  </a:lnTo>
                  <a:lnTo>
                    <a:pt x="123343" y="120681"/>
                  </a:lnTo>
                  <a:lnTo>
                    <a:pt x="126004" y="120681"/>
                  </a:lnTo>
                  <a:lnTo>
                    <a:pt x="128667" y="120681"/>
                  </a:lnTo>
                  <a:lnTo>
                    <a:pt x="128667" y="117955"/>
                  </a:lnTo>
                  <a:lnTo>
                    <a:pt x="131392" y="115293"/>
                  </a:lnTo>
                  <a:lnTo>
                    <a:pt x="134054" y="115293"/>
                  </a:lnTo>
                  <a:lnTo>
                    <a:pt x="136716" y="115293"/>
                  </a:lnTo>
                  <a:lnTo>
                    <a:pt x="139442" y="115293"/>
                  </a:lnTo>
                  <a:lnTo>
                    <a:pt x="139442" y="112631"/>
                  </a:lnTo>
                  <a:lnTo>
                    <a:pt x="142104" y="112631"/>
                  </a:lnTo>
                  <a:lnTo>
                    <a:pt x="144766" y="112631"/>
                  </a:lnTo>
                  <a:lnTo>
                    <a:pt x="144766" y="109905"/>
                  </a:lnTo>
                  <a:lnTo>
                    <a:pt x="147491" y="107243"/>
                  </a:lnTo>
                  <a:lnTo>
                    <a:pt x="147491" y="101919"/>
                  </a:lnTo>
                  <a:lnTo>
                    <a:pt x="144766" y="101919"/>
                  </a:lnTo>
                  <a:lnTo>
                    <a:pt x="144766" y="99194"/>
                  </a:lnTo>
                  <a:lnTo>
                    <a:pt x="147491" y="99194"/>
                  </a:lnTo>
                  <a:lnTo>
                    <a:pt x="147491" y="96532"/>
                  </a:lnTo>
                  <a:lnTo>
                    <a:pt x="147491" y="93870"/>
                  </a:lnTo>
                  <a:lnTo>
                    <a:pt x="150153" y="91144"/>
                  </a:lnTo>
                  <a:lnTo>
                    <a:pt x="147491" y="88482"/>
                  </a:lnTo>
                  <a:lnTo>
                    <a:pt x="147491" y="85820"/>
                  </a:lnTo>
                  <a:lnTo>
                    <a:pt x="144766" y="85820"/>
                  </a:lnTo>
                  <a:lnTo>
                    <a:pt x="144766" y="83095"/>
                  </a:lnTo>
                  <a:lnTo>
                    <a:pt x="144766" y="8309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3" name="Freeform: Shape 92">
              <a:extLst>
                <a:ext uri="{FF2B5EF4-FFF2-40B4-BE49-F238E27FC236}">
                  <a16:creationId xmlns:a16="http://schemas.microsoft.com/office/drawing/2014/main" id="{DE6E0C67-8C2E-99FC-CF56-2F203363C1F8}"/>
                </a:ext>
              </a:extLst>
            </p:cNvPr>
            <p:cNvSpPr/>
            <p:nvPr/>
          </p:nvSpPr>
          <p:spPr>
            <a:xfrm>
              <a:off x="2899424" y="2261872"/>
              <a:ext cx="683708" cy="375351"/>
            </a:xfrm>
            <a:custGeom>
              <a:avLst/>
              <a:gdLst>
                <a:gd name="connsiteX0" fmla="*/ 286870 w 683708"/>
                <a:gd name="connsiteY0" fmla="*/ 126005 h 375351"/>
                <a:gd name="connsiteX1" fmla="*/ 292194 w 683708"/>
                <a:gd name="connsiteY1" fmla="*/ 126005 h 375351"/>
                <a:gd name="connsiteX2" fmla="*/ 294919 w 683708"/>
                <a:gd name="connsiteY2" fmla="*/ 126005 h 375351"/>
                <a:gd name="connsiteX3" fmla="*/ 297581 w 683708"/>
                <a:gd name="connsiteY3" fmla="*/ 126005 h 375351"/>
                <a:gd name="connsiteX4" fmla="*/ 297581 w 683708"/>
                <a:gd name="connsiteY4" fmla="*/ 128667 h 375351"/>
                <a:gd name="connsiteX5" fmla="*/ 300244 w 683708"/>
                <a:gd name="connsiteY5" fmla="*/ 128667 h 375351"/>
                <a:gd name="connsiteX6" fmla="*/ 302969 w 683708"/>
                <a:gd name="connsiteY6" fmla="*/ 128667 h 375351"/>
                <a:gd name="connsiteX7" fmla="*/ 302969 w 683708"/>
                <a:gd name="connsiteY7" fmla="*/ 131392 h 375351"/>
                <a:gd name="connsiteX8" fmla="*/ 305631 w 683708"/>
                <a:gd name="connsiteY8" fmla="*/ 131392 h 375351"/>
                <a:gd name="connsiteX9" fmla="*/ 305631 w 683708"/>
                <a:gd name="connsiteY9" fmla="*/ 134054 h 375351"/>
                <a:gd name="connsiteX10" fmla="*/ 308293 w 683708"/>
                <a:gd name="connsiteY10" fmla="*/ 134054 h 375351"/>
                <a:gd name="connsiteX11" fmla="*/ 308293 w 683708"/>
                <a:gd name="connsiteY11" fmla="*/ 136716 h 375351"/>
                <a:gd name="connsiteX12" fmla="*/ 311018 w 683708"/>
                <a:gd name="connsiteY12" fmla="*/ 136716 h 375351"/>
                <a:gd name="connsiteX13" fmla="*/ 313681 w 683708"/>
                <a:gd name="connsiteY13" fmla="*/ 136716 h 375351"/>
                <a:gd name="connsiteX14" fmla="*/ 313681 w 683708"/>
                <a:gd name="connsiteY14" fmla="*/ 139379 h 375351"/>
                <a:gd name="connsiteX15" fmla="*/ 313681 w 683708"/>
                <a:gd name="connsiteY15" fmla="*/ 142104 h 375351"/>
                <a:gd name="connsiteX16" fmla="*/ 316343 w 683708"/>
                <a:gd name="connsiteY16" fmla="*/ 142104 h 375351"/>
                <a:gd name="connsiteX17" fmla="*/ 319068 w 683708"/>
                <a:gd name="connsiteY17" fmla="*/ 142104 h 375351"/>
                <a:gd name="connsiteX18" fmla="*/ 321730 w 683708"/>
                <a:gd name="connsiteY18" fmla="*/ 142104 h 375351"/>
                <a:gd name="connsiteX19" fmla="*/ 321730 w 683708"/>
                <a:gd name="connsiteY19" fmla="*/ 144766 h 375351"/>
                <a:gd name="connsiteX20" fmla="*/ 324392 w 683708"/>
                <a:gd name="connsiteY20" fmla="*/ 144766 h 375351"/>
                <a:gd name="connsiteX21" fmla="*/ 324392 w 683708"/>
                <a:gd name="connsiteY21" fmla="*/ 147428 h 375351"/>
                <a:gd name="connsiteX22" fmla="*/ 327054 w 683708"/>
                <a:gd name="connsiteY22" fmla="*/ 147428 h 375351"/>
                <a:gd name="connsiteX23" fmla="*/ 327054 w 683708"/>
                <a:gd name="connsiteY23" fmla="*/ 150153 h 375351"/>
                <a:gd name="connsiteX24" fmla="*/ 329780 w 683708"/>
                <a:gd name="connsiteY24" fmla="*/ 150153 h 375351"/>
                <a:gd name="connsiteX25" fmla="*/ 332442 w 683708"/>
                <a:gd name="connsiteY25" fmla="*/ 150153 h 375351"/>
                <a:gd name="connsiteX26" fmla="*/ 332442 w 683708"/>
                <a:gd name="connsiteY26" fmla="*/ 152816 h 375351"/>
                <a:gd name="connsiteX27" fmla="*/ 335104 w 683708"/>
                <a:gd name="connsiteY27" fmla="*/ 152816 h 375351"/>
                <a:gd name="connsiteX28" fmla="*/ 335104 w 683708"/>
                <a:gd name="connsiteY28" fmla="*/ 155478 h 375351"/>
                <a:gd name="connsiteX29" fmla="*/ 337829 w 683708"/>
                <a:gd name="connsiteY29" fmla="*/ 155478 h 375351"/>
                <a:gd name="connsiteX30" fmla="*/ 337829 w 683708"/>
                <a:gd name="connsiteY30" fmla="*/ 158203 h 375351"/>
                <a:gd name="connsiteX31" fmla="*/ 340492 w 683708"/>
                <a:gd name="connsiteY31" fmla="*/ 158203 h 375351"/>
                <a:gd name="connsiteX32" fmla="*/ 340492 w 683708"/>
                <a:gd name="connsiteY32" fmla="*/ 160865 h 375351"/>
                <a:gd name="connsiteX33" fmla="*/ 343154 w 683708"/>
                <a:gd name="connsiteY33" fmla="*/ 160865 h 375351"/>
                <a:gd name="connsiteX34" fmla="*/ 343154 w 683708"/>
                <a:gd name="connsiteY34" fmla="*/ 163527 h 375351"/>
                <a:gd name="connsiteX35" fmla="*/ 345879 w 683708"/>
                <a:gd name="connsiteY35" fmla="*/ 163527 h 375351"/>
                <a:gd name="connsiteX36" fmla="*/ 345879 w 683708"/>
                <a:gd name="connsiteY36" fmla="*/ 160865 h 375351"/>
                <a:gd name="connsiteX37" fmla="*/ 345879 w 683708"/>
                <a:gd name="connsiteY37" fmla="*/ 163527 h 375351"/>
                <a:gd name="connsiteX38" fmla="*/ 348541 w 683708"/>
                <a:gd name="connsiteY38" fmla="*/ 163527 h 375351"/>
                <a:gd name="connsiteX39" fmla="*/ 348541 w 683708"/>
                <a:gd name="connsiteY39" fmla="*/ 166253 h 375351"/>
                <a:gd name="connsiteX40" fmla="*/ 351203 w 683708"/>
                <a:gd name="connsiteY40" fmla="*/ 166253 h 375351"/>
                <a:gd name="connsiteX41" fmla="*/ 353865 w 683708"/>
                <a:gd name="connsiteY41" fmla="*/ 166253 h 375351"/>
                <a:gd name="connsiteX42" fmla="*/ 353865 w 683708"/>
                <a:gd name="connsiteY42" fmla="*/ 168915 h 375351"/>
                <a:gd name="connsiteX43" fmla="*/ 356591 w 683708"/>
                <a:gd name="connsiteY43" fmla="*/ 168915 h 375351"/>
                <a:gd name="connsiteX44" fmla="*/ 359253 w 683708"/>
                <a:gd name="connsiteY44" fmla="*/ 168915 h 375351"/>
                <a:gd name="connsiteX45" fmla="*/ 359253 w 683708"/>
                <a:gd name="connsiteY45" fmla="*/ 171577 h 375351"/>
                <a:gd name="connsiteX46" fmla="*/ 361915 w 683708"/>
                <a:gd name="connsiteY46" fmla="*/ 171577 h 375351"/>
                <a:gd name="connsiteX47" fmla="*/ 364640 w 683708"/>
                <a:gd name="connsiteY47" fmla="*/ 171577 h 375351"/>
                <a:gd name="connsiteX48" fmla="*/ 364640 w 683708"/>
                <a:gd name="connsiteY48" fmla="*/ 174239 h 375351"/>
                <a:gd name="connsiteX49" fmla="*/ 367302 w 683708"/>
                <a:gd name="connsiteY49" fmla="*/ 174239 h 375351"/>
                <a:gd name="connsiteX50" fmla="*/ 369964 w 683708"/>
                <a:gd name="connsiteY50" fmla="*/ 174239 h 375351"/>
                <a:gd name="connsiteX51" fmla="*/ 369964 w 683708"/>
                <a:gd name="connsiteY51" fmla="*/ 176964 h 375351"/>
                <a:gd name="connsiteX52" fmla="*/ 372690 w 683708"/>
                <a:gd name="connsiteY52" fmla="*/ 176964 h 375351"/>
                <a:gd name="connsiteX53" fmla="*/ 375352 w 683708"/>
                <a:gd name="connsiteY53" fmla="*/ 176964 h 375351"/>
                <a:gd name="connsiteX54" fmla="*/ 375352 w 683708"/>
                <a:gd name="connsiteY54" fmla="*/ 179627 h 375351"/>
                <a:gd name="connsiteX55" fmla="*/ 378014 w 683708"/>
                <a:gd name="connsiteY55" fmla="*/ 179627 h 375351"/>
                <a:gd name="connsiteX56" fmla="*/ 380676 w 683708"/>
                <a:gd name="connsiteY56" fmla="*/ 179627 h 375351"/>
                <a:gd name="connsiteX57" fmla="*/ 383402 w 683708"/>
                <a:gd name="connsiteY57" fmla="*/ 179627 h 375351"/>
                <a:gd name="connsiteX58" fmla="*/ 383402 w 683708"/>
                <a:gd name="connsiteY58" fmla="*/ 182288 h 375351"/>
                <a:gd name="connsiteX59" fmla="*/ 386063 w 683708"/>
                <a:gd name="connsiteY59" fmla="*/ 182288 h 375351"/>
                <a:gd name="connsiteX60" fmla="*/ 388726 w 683708"/>
                <a:gd name="connsiteY60" fmla="*/ 182288 h 375351"/>
                <a:gd name="connsiteX61" fmla="*/ 391451 w 683708"/>
                <a:gd name="connsiteY61" fmla="*/ 182288 h 375351"/>
                <a:gd name="connsiteX62" fmla="*/ 391451 w 683708"/>
                <a:gd name="connsiteY62" fmla="*/ 185014 h 375351"/>
                <a:gd name="connsiteX63" fmla="*/ 394113 w 683708"/>
                <a:gd name="connsiteY63" fmla="*/ 185014 h 375351"/>
                <a:gd name="connsiteX64" fmla="*/ 396775 w 683708"/>
                <a:gd name="connsiteY64" fmla="*/ 185014 h 375351"/>
                <a:gd name="connsiteX65" fmla="*/ 404825 w 683708"/>
                <a:gd name="connsiteY65" fmla="*/ 185014 h 375351"/>
                <a:gd name="connsiteX66" fmla="*/ 404825 w 683708"/>
                <a:gd name="connsiteY66" fmla="*/ 182288 h 375351"/>
                <a:gd name="connsiteX67" fmla="*/ 407487 w 683708"/>
                <a:gd name="connsiteY67" fmla="*/ 182288 h 375351"/>
                <a:gd name="connsiteX68" fmla="*/ 410212 w 683708"/>
                <a:gd name="connsiteY68" fmla="*/ 182288 h 375351"/>
                <a:gd name="connsiteX69" fmla="*/ 412874 w 683708"/>
                <a:gd name="connsiteY69" fmla="*/ 182288 h 375351"/>
                <a:gd name="connsiteX70" fmla="*/ 412874 w 683708"/>
                <a:gd name="connsiteY70" fmla="*/ 179627 h 375351"/>
                <a:gd name="connsiteX71" fmla="*/ 412874 w 683708"/>
                <a:gd name="connsiteY71" fmla="*/ 182288 h 375351"/>
                <a:gd name="connsiteX72" fmla="*/ 415537 w 683708"/>
                <a:gd name="connsiteY72" fmla="*/ 182288 h 375351"/>
                <a:gd name="connsiteX73" fmla="*/ 415537 w 683708"/>
                <a:gd name="connsiteY73" fmla="*/ 179627 h 375351"/>
                <a:gd name="connsiteX74" fmla="*/ 418262 w 683708"/>
                <a:gd name="connsiteY74" fmla="*/ 179627 h 375351"/>
                <a:gd name="connsiteX75" fmla="*/ 420924 w 683708"/>
                <a:gd name="connsiteY75" fmla="*/ 179627 h 375351"/>
                <a:gd name="connsiteX76" fmla="*/ 423586 w 683708"/>
                <a:gd name="connsiteY76" fmla="*/ 179627 h 375351"/>
                <a:gd name="connsiteX77" fmla="*/ 423586 w 683708"/>
                <a:gd name="connsiteY77" fmla="*/ 176964 h 375351"/>
                <a:gd name="connsiteX78" fmla="*/ 426312 w 683708"/>
                <a:gd name="connsiteY78" fmla="*/ 176964 h 375351"/>
                <a:gd name="connsiteX79" fmla="*/ 428974 w 683708"/>
                <a:gd name="connsiteY79" fmla="*/ 176964 h 375351"/>
                <a:gd name="connsiteX80" fmla="*/ 431636 w 683708"/>
                <a:gd name="connsiteY80" fmla="*/ 176964 h 375351"/>
                <a:gd name="connsiteX81" fmla="*/ 434361 w 683708"/>
                <a:gd name="connsiteY81" fmla="*/ 176964 h 375351"/>
                <a:gd name="connsiteX82" fmla="*/ 437023 w 683708"/>
                <a:gd name="connsiteY82" fmla="*/ 176964 h 375351"/>
                <a:gd name="connsiteX83" fmla="*/ 437023 w 683708"/>
                <a:gd name="connsiteY83" fmla="*/ 174239 h 375351"/>
                <a:gd name="connsiteX84" fmla="*/ 439685 w 683708"/>
                <a:gd name="connsiteY84" fmla="*/ 174239 h 375351"/>
                <a:gd name="connsiteX85" fmla="*/ 439685 w 683708"/>
                <a:gd name="connsiteY85" fmla="*/ 171577 h 375351"/>
                <a:gd name="connsiteX86" fmla="*/ 442347 w 683708"/>
                <a:gd name="connsiteY86" fmla="*/ 171577 h 375351"/>
                <a:gd name="connsiteX87" fmla="*/ 442347 w 683708"/>
                <a:gd name="connsiteY87" fmla="*/ 168915 h 375351"/>
                <a:gd name="connsiteX88" fmla="*/ 445073 w 683708"/>
                <a:gd name="connsiteY88" fmla="*/ 168915 h 375351"/>
                <a:gd name="connsiteX89" fmla="*/ 445073 w 683708"/>
                <a:gd name="connsiteY89" fmla="*/ 166253 h 375351"/>
                <a:gd name="connsiteX90" fmla="*/ 445073 w 683708"/>
                <a:gd name="connsiteY90" fmla="*/ 163527 h 375351"/>
                <a:gd name="connsiteX91" fmla="*/ 447735 w 683708"/>
                <a:gd name="connsiteY91" fmla="*/ 163527 h 375351"/>
                <a:gd name="connsiteX92" fmla="*/ 447735 w 683708"/>
                <a:gd name="connsiteY92" fmla="*/ 160865 h 375351"/>
                <a:gd name="connsiteX93" fmla="*/ 450397 w 683708"/>
                <a:gd name="connsiteY93" fmla="*/ 160865 h 375351"/>
                <a:gd name="connsiteX94" fmla="*/ 450397 w 683708"/>
                <a:gd name="connsiteY94" fmla="*/ 158203 h 375351"/>
                <a:gd name="connsiteX95" fmla="*/ 450397 w 683708"/>
                <a:gd name="connsiteY95" fmla="*/ 155478 h 375351"/>
                <a:gd name="connsiteX96" fmla="*/ 453122 w 683708"/>
                <a:gd name="connsiteY96" fmla="*/ 155478 h 375351"/>
                <a:gd name="connsiteX97" fmla="*/ 455784 w 683708"/>
                <a:gd name="connsiteY97" fmla="*/ 155478 h 375351"/>
                <a:gd name="connsiteX98" fmla="*/ 455784 w 683708"/>
                <a:gd name="connsiteY98" fmla="*/ 152816 h 375351"/>
                <a:gd name="connsiteX99" fmla="*/ 458447 w 683708"/>
                <a:gd name="connsiteY99" fmla="*/ 152816 h 375351"/>
                <a:gd name="connsiteX100" fmla="*/ 458447 w 683708"/>
                <a:gd name="connsiteY100" fmla="*/ 150153 h 375351"/>
                <a:gd name="connsiteX101" fmla="*/ 461172 w 683708"/>
                <a:gd name="connsiteY101" fmla="*/ 150153 h 375351"/>
                <a:gd name="connsiteX102" fmla="*/ 461172 w 683708"/>
                <a:gd name="connsiteY102" fmla="*/ 147428 h 375351"/>
                <a:gd name="connsiteX103" fmla="*/ 461172 w 683708"/>
                <a:gd name="connsiteY103" fmla="*/ 142104 h 375351"/>
                <a:gd name="connsiteX104" fmla="*/ 461172 w 683708"/>
                <a:gd name="connsiteY104" fmla="*/ 139379 h 375351"/>
                <a:gd name="connsiteX105" fmla="*/ 461172 w 683708"/>
                <a:gd name="connsiteY105" fmla="*/ 136716 h 375351"/>
                <a:gd name="connsiteX106" fmla="*/ 458447 w 683708"/>
                <a:gd name="connsiteY106" fmla="*/ 136716 h 375351"/>
                <a:gd name="connsiteX107" fmla="*/ 455784 w 683708"/>
                <a:gd name="connsiteY107" fmla="*/ 136716 h 375351"/>
                <a:gd name="connsiteX108" fmla="*/ 455784 w 683708"/>
                <a:gd name="connsiteY108" fmla="*/ 139379 h 375351"/>
                <a:gd name="connsiteX109" fmla="*/ 453122 w 683708"/>
                <a:gd name="connsiteY109" fmla="*/ 139379 h 375351"/>
                <a:gd name="connsiteX110" fmla="*/ 453122 w 683708"/>
                <a:gd name="connsiteY110" fmla="*/ 136716 h 375351"/>
                <a:gd name="connsiteX111" fmla="*/ 453122 w 683708"/>
                <a:gd name="connsiteY111" fmla="*/ 134054 h 375351"/>
                <a:gd name="connsiteX112" fmla="*/ 453122 w 683708"/>
                <a:gd name="connsiteY112" fmla="*/ 131392 h 375351"/>
                <a:gd name="connsiteX113" fmla="*/ 453122 w 683708"/>
                <a:gd name="connsiteY113" fmla="*/ 128667 h 375351"/>
                <a:gd name="connsiteX114" fmla="*/ 455784 w 683708"/>
                <a:gd name="connsiteY114" fmla="*/ 128667 h 375351"/>
                <a:gd name="connsiteX115" fmla="*/ 455784 w 683708"/>
                <a:gd name="connsiteY115" fmla="*/ 126005 h 375351"/>
                <a:gd name="connsiteX116" fmla="*/ 458447 w 683708"/>
                <a:gd name="connsiteY116" fmla="*/ 126005 h 375351"/>
                <a:gd name="connsiteX117" fmla="*/ 458447 w 683708"/>
                <a:gd name="connsiteY117" fmla="*/ 123343 h 375351"/>
                <a:gd name="connsiteX118" fmla="*/ 461172 w 683708"/>
                <a:gd name="connsiteY118" fmla="*/ 123343 h 375351"/>
                <a:gd name="connsiteX119" fmla="*/ 461172 w 683708"/>
                <a:gd name="connsiteY119" fmla="*/ 120617 h 375351"/>
                <a:gd name="connsiteX120" fmla="*/ 461172 w 683708"/>
                <a:gd name="connsiteY120" fmla="*/ 117955 h 375351"/>
                <a:gd name="connsiteX121" fmla="*/ 463834 w 683708"/>
                <a:gd name="connsiteY121" fmla="*/ 117955 h 375351"/>
                <a:gd name="connsiteX122" fmla="*/ 463834 w 683708"/>
                <a:gd name="connsiteY122" fmla="*/ 115293 h 375351"/>
                <a:gd name="connsiteX123" fmla="*/ 466496 w 683708"/>
                <a:gd name="connsiteY123" fmla="*/ 115293 h 375351"/>
                <a:gd name="connsiteX124" fmla="*/ 466496 w 683708"/>
                <a:gd name="connsiteY124" fmla="*/ 112568 h 375351"/>
                <a:gd name="connsiteX125" fmla="*/ 469158 w 683708"/>
                <a:gd name="connsiteY125" fmla="*/ 112568 h 375351"/>
                <a:gd name="connsiteX126" fmla="*/ 471884 w 683708"/>
                <a:gd name="connsiteY126" fmla="*/ 112568 h 375351"/>
                <a:gd name="connsiteX127" fmla="*/ 477208 w 683708"/>
                <a:gd name="connsiteY127" fmla="*/ 112568 h 375351"/>
                <a:gd name="connsiteX128" fmla="*/ 479933 w 683708"/>
                <a:gd name="connsiteY128" fmla="*/ 112568 h 375351"/>
                <a:gd name="connsiteX129" fmla="*/ 482595 w 683708"/>
                <a:gd name="connsiteY129" fmla="*/ 112568 h 375351"/>
                <a:gd name="connsiteX130" fmla="*/ 485257 w 683708"/>
                <a:gd name="connsiteY130" fmla="*/ 112568 h 375351"/>
                <a:gd name="connsiteX131" fmla="*/ 485257 w 683708"/>
                <a:gd name="connsiteY131" fmla="*/ 109906 h 375351"/>
                <a:gd name="connsiteX132" fmla="*/ 487983 w 683708"/>
                <a:gd name="connsiteY132" fmla="*/ 109906 h 375351"/>
                <a:gd name="connsiteX133" fmla="*/ 490645 w 683708"/>
                <a:gd name="connsiteY133" fmla="*/ 109906 h 375351"/>
                <a:gd name="connsiteX134" fmla="*/ 490645 w 683708"/>
                <a:gd name="connsiteY134" fmla="*/ 107243 h 375351"/>
                <a:gd name="connsiteX135" fmla="*/ 490645 w 683708"/>
                <a:gd name="connsiteY135" fmla="*/ 104581 h 375351"/>
                <a:gd name="connsiteX136" fmla="*/ 493307 w 683708"/>
                <a:gd name="connsiteY136" fmla="*/ 104581 h 375351"/>
                <a:gd name="connsiteX137" fmla="*/ 493307 w 683708"/>
                <a:gd name="connsiteY137" fmla="*/ 101856 h 375351"/>
                <a:gd name="connsiteX138" fmla="*/ 493307 w 683708"/>
                <a:gd name="connsiteY138" fmla="*/ 99194 h 375351"/>
                <a:gd name="connsiteX139" fmla="*/ 495969 w 683708"/>
                <a:gd name="connsiteY139" fmla="*/ 99194 h 375351"/>
                <a:gd name="connsiteX140" fmla="*/ 495969 w 683708"/>
                <a:gd name="connsiteY140" fmla="*/ 96532 h 375351"/>
                <a:gd name="connsiteX141" fmla="*/ 495969 w 683708"/>
                <a:gd name="connsiteY141" fmla="*/ 93806 h 375351"/>
                <a:gd name="connsiteX142" fmla="*/ 495969 w 683708"/>
                <a:gd name="connsiteY142" fmla="*/ 91144 h 375351"/>
                <a:gd name="connsiteX143" fmla="*/ 498695 w 683708"/>
                <a:gd name="connsiteY143" fmla="*/ 91144 h 375351"/>
                <a:gd name="connsiteX144" fmla="*/ 498695 w 683708"/>
                <a:gd name="connsiteY144" fmla="*/ 88482 h 375351"/>
                <a:gd name="connsiteX145" fmla="*/ 501357 w 683708"/>
                <a:gd name="connsiteY145" fmla="*/ 88482 h 375351"/>
                <a:gd name="connsiteX146" fmla="*/ 504019 w 683708"/>
                <a:gd name="connsiteY146" fmla="*/ 88482 h 375351"/>
                <a:gd name="connsiteX147" fmla="*/ 506744 w 683708"/>
                <a:gd name="connsiteY147" fmla="*/ 88482 h 375351"/>
                <a:gd name="connsiteX148" fmla="*/ 509406 w 683708"/>
                <a:gd name="connsiteY148" fmla="*/ 88482 h 375351"/>
                <a:gd name="connsiteX149" fmla="*/ 509406 w 683708"/>
                <a:gd name="connsiteY149" fmla="*/ 85757 h 375351"/>
                <a:gd name="connsiteX150" fmla="*/ 509406 w 683708"/>
                <a:gd name="connsiteY150" fmla="*/ 83095 h 375351"/>
                <a:gd name="connsiteX151" fmla="*/ 512068 w 683708"/>
                <a:gd name="connsiteY151" fmla="*/ 83095 h 375351"/>
                <a:gd name="connsiteX152" fmla="*/ 512068 w 683708"/>
                <a:gd name="connsiteY152" fmla="*/ 80433 h 375351"/>
                <a:gd name="connsiteX153" fmla="*/ 514794 w 683708"/>
                <a:gd name="connsiteY153" fmla="*/ 80433 h 375351"/>
                <a:gd name="connsiteX154" fmla="*/ 517456 w 683708"/>
                <a:gd name="connsiteY154" fmla="*/ 80433 h 375351"/>
                <a:gd name="connsiteX155" fmla="*/ 520118 w 683708"/>
                <a:gd name="connsiteY155" fmla="*/ 80433 h 375351"/>
                <a:gd name="connsiteX156" fmla="*/ 522780 w 683708"/>
                <a:gd name="connsiteY156" fmla="*/ 80433 h 375351"/>
                <a:gd name="connsiteX157" fmla="*/ 522780 w 683708"/>
                <a:gd name="connsiteY157" fmla="*/ 77707 h 375351"/>
                <a:gd name="connsiteX158" fmla="*/ 525505 w 683708"/>
                <a:gd name="connsiteY158" fmla="*/ 77707 h 375351"/>
                <a:gd name="connsiteX159" fmla="*/ 528167 w 683708"/>
                <a:gd name="connsiteY159" fmla="*/ 77707 h 375351"/>
                <a:gd name="connsiteX160" fmla="*/ 528167 w 683708"/>
                <a:gd name="connsiteY160" fmla="*/ 75045 h 375351"/>
                <a:gd name="connsiteX161" fmla="*/ 530830 w 683708"/>
                <a:gd name="connsiteY161" fmla="*/ 75045 h 375351"/>
                <a:gd name="connsiteX162" fmla="*/ 530830 w 683708"/>
                <a:gd name="connsiteY162" fmla="*/ 72383 h 375351"/>
                <a:gd name="connsiteX163" fmla="*/ 533555 w 683708"/>
                <a:gd name="connsiteY163" fmla="*/ 72383 h 375351"/>
                <a:gd name="connsiteX164" fmla="*/ 536217 w 683708"/>
                <a:gd name="connsiteY164" fmla="*/ 72383 h 375351"/>
                <a:gd name="connsiteX165" fmla="*/ 536217 w 683708"/>
                <a:gd name="connsiteY165" fmla="*/ 69721 h 375351"/>
                <a:gd name="connsiteX166" fmla="*/ 536217 w 683708"/>
                <a:gd name="connsiteY166" fmla="*/ 66995 h 375351"/>
                <a:gd name="connsiteX167" fmla="*/ 538879 w 683708"/>
                <a:gd name="connsiteY167" fmla="*/ 66995 h 375351"/>
                <a:gd name="connsiteX168" fmla="*/ 538879 w 683708"/>
                <a:gd name="connsiteY168" fmla="*/ 64334 h 375351"/>
                <a:gd name="connsiteX169" fmla="*/ 541605 w 683708"/>
                <a:gd name="connsiteY169" fmla="*/ 64334 h 375351"/>
                <a:gd name="connsiteX170" fmla="*/ 541605 w 683708"/>
                <a:gd name="connsiteY170" fmla="*/ 61671 h 375351"/>
                <a:gd name="connsiteX171" fmla="*/ 541605 w 683708"/>
                <a:gd name="connsiteY171" fmla="*/ 58946 h 375351"/>
                <a:gd name="connsiteX172" fmla="*/ 538879 w 683708"/>
                <a:gd name="connsiteY172" fmla="*/ 58946 h 375351"/>
                <a:gd name="connsiteX173" fmla="*/ 538879 w 683708"/>
                <a:gd name="connsiteY173" fmla="*/ 56284 h 375351"/>
                <a:gd name="connsiteX174" fmla="*/ 541605 w 683708"/>
                <a:gd name="connsiteY174" fmla="*/ 56284 h 375351"/>
                <a:gd name="connsiteX175" fmla="*/ 541605 w 683708"/>
                <a:gd name="connsiteY175" fmla="*/ 53622 h 375351"/>
                <a:gd name="connsiteX176" fmla="*/ 541605 w 683708"/>
                <a:gd name="connsiteY176" fmla="*/ 50896 h 375351"/>
                <a:gd name="connsiteX177" fmla="*/ 541605 w 683708"/>
                <a:gd name="connsiteY177" fmla="*/ 48234 h 375351"/>
                <a:gd name="connsiteX178" fmla="*/ 538879 w 683708"/>
                <a:gd name="connsiteY178" fmla="*/ 48234 h 375351"/>
                <a:gd name="connsiteX179" fmla="*/ 538879 w 683708"/>
                <a:gd name="connsiteY179" fmla="*/ 45572 h 375351"/>
                <a:gd name="connsiteX180" fmla="*/ 536217 w 683708"/>
                <a:gd name="connsiteY180" fmla="*/ 45572 h 375351"/>
                <a:gd name="connsiteX181" fmla="*/ 536217 w 683708"/>
                <a:gd name="connsiteY181" fmla="*/ 42910 h 375351"/>
                <a:gd name="connsiteX182" fmla="*/ 538879 w 683708"/>
                <a:gd name="connsiteY182" fmla="*/ 42910 h 375351"/>
                <a:gd name="connsiteX183" fmla="*/ 538879 w 683708"/>
                <a:gd name="connsiteY183" fmla="*/ 40185 h 375351"/>
                <a:gd name="connsiteX184" fmla="*/ 541605 w 683708"/>
                <a:gd name="connsiteY184" fmla="*/ 40185 h 375351"/>
                <a:gd name="connsiteX185" fmla="*/ 541605 w 683708"/>
                <a:gd name="connsiteY185" fmla="*/ 42910 h 375351"/>
                <a:gd name="connsiteX186" fmla="*/ 541605 w 683708"/>
                <a:gd name="connsiteY186" fmla="*/ 40185 h 375351"/>
                <a:gd name="connsiteX187" fmla="*/ 544267 w 683708"/>
                <a:gd name="connsiteY187" fmla="*/ 40185 h 375351"/>
                <a:gd name="connsiteX188" fmla="*/ 544267 w 683708"/>
                <a:gd name="connsiteY188" fmla="*/ 42910 h 375351"/>
                <a:gd name="connsiteX189" fmla="*/ 544267 w 683708"/>
                <a:gd name="connsiteY189" fmla="*/ 45572 h 375351"/>
                <a:gd name="connsiteX190" fmla="*/ 546929 w 683708"/>
                <a:gd name="connsiteY190" fmla="*/ 45572 h 375351"/>
                <a:gd name="connsiteX191" fmla="*/ 546929 w 683708"/>
                <a:gd name="connsiteY191" fmla="*/ 42910 h 375351"/>
                <a:gd name="connsiteX192" fmla="*/ 546929 w 683708"/>
                <a:gd name="connsiteY192" fmla="*/ 40185 h 375351"/>
                <a:gd name="connsiteX193" fmla="*/ 546929 w 683708"/>
                <a:gd name="connsiteY193" fmla="*/ 37523 h 375351"/>
                <a:gd name="connsiteX194" fmla="*/ 546929 w 683708"/>
                <a:gd name="connsiteY194" fmla="*/ 40185 h 375351"/>
                <a:gd name="connsiteX195" fmla="*/ 549654 w 683708"/>
                <a:gd name="connsiteY195" fmla="*/ 40185 h 375351"/>
                <a:gd name="connsiteX196" fmla="*/ 552316 w 683708"/>
                <a:gd name="connsiteY196" fmla="*/ 40185 h 375351"/>
                <a:gd name="connsiteX197" fmla="*/ 554978 w 683708"/>
                <a:gd name="connsiteY197" fmla="*/ 40185 h 375351"/>
                <a:gd name="connsiteX198" fmla="*/ 557640 w 683708"/>
                <a:gd name="connsiteY198" fmla="*/ 40185 h 375351"/>
                <a:gd name="connsiteX199" fmla="*/ 557640 w 683708"/>
                <a:gd name="connsiteY199" fmla="*/ 37523 h 375351"/>
                <a:gd name="connsiteX200" fmla="*/ 557640 w 683708"/>
                <a:gd name="connsiteY200" fmla="*/ 40185 h 375351"/>
                <a:gd name="connsiteX201" fmla="*/ 557640 w 683708"/>
                <a:gd name="connsiteY201" fmla="*/ 37523 h 375351"/>
                <a:gd name="connsiteX202" fmla="*/ 560366 w 683708"/>
                <a:gd name="connsiteY202" fmla="*/ 37523 h 375351"/>
                <a:gd name="connsiteX203" fmla="*/ 563028 w 683708"/>
                <a:gd name="connsiteY203" fmla="*/ 37523 h 375351"/>
                <a:gd name="connsiteX204" fmla="*/ 565690 w 683708"/>
                <a:gd name="connsiteY204" fmla="*/ 37523 h 375351"/>
                <a:gd name="connsiteX205" fmla="*/ 568415 w 683708"/>
                <a:gd name="connsiteY205" fmla="*/ 37523 h 375351"/>
                <a:gd name="connsiteX206" fmla="*/ 571077 w 683708"/>
                <a:gd name="connsiteY206" fmla="*/ 37523 h 375351"/>
                <a:gd name="connsiteX207" fmla="*/ 573740 w 683708"/>
                <a:gd name="connsiteY207" fmla="*/ 37523 h 375351"/>
                <a:gd name="connsiteX208" fmla="*/ 573740 w 683708"/>
                <a:gd name="connsiteY208" fmla="*/ 34860 h 375351"/>
                <a:gd name="connsiteX209" fmla="*/ 573740 w 683708"/>
                <a:gd name="connsiteY209" fmla="*/ 37523 h 375351"/>
                <a:gd name="connsiteX210" fmla="*/ 576465 w 683708"/>
                <a:gd name="connsiteY210" fmla="*/ 37523 h 375351"/>
                <a:gd name="connsiteX211" fmla="*/ 576465 w 683708"/>
                <a:gd name="connsiteY211" fmla="*/ 34860 h 375351"/>
                <a:gd name="connsiteX212" fmla="*/ 587177 w 683708"/>
                <a:gd name="connsiteY212" fmla="*/ 34860 h 375351"/>
                <a:gd name="connsiteX213" fmla="*/ 587177 w 683708"/>
                <a:gd name="connsiteY213" fmla="*/ 37523 h 375351"/>
                <a:gd name="connsiteX214" fmla="*/ 589839 w 683708"/>
                <a:gd name="connsiteY214" fmla="*/ 37523 h 375351"/>
                <a:gd name="connsiteX215" fmla="*/ 589839 w 683708"/>
                <a:gd name="connsiteY215" fmla="*/ 34860 h 375351"/>
                <a:gd name="connsiteX216" fmla="*/ 589839 w 683708"/>
                <a:gd name="connsiteY216" fmla="*/ 37523 h 375351"/>
                <a:gd name="connsiteX217" fmla="*/ 592501 w 683708"/>
                <a:gd name="connsiteY217" fmla="*/ 37523 h 375351"/>
                <a:gd name="connsiteX218" fmla="*/ 597888 w 683708"/>
                <a:gd name="connsiteY218" fmla="*/ 37523 h 375351"/>
                <a:gd name="connsiteX219" fmla="*/ 603276 w 683708"/>
                <a:gd name="connsiteY219" fmla="*/ 37523 h 375351"/>
                <a:gd name="connsiteX220" fmla="*/ 603276 w 683708"/>
                <a:gd name="connsiteY220" fmla="*/ 34860 h 375351"/>
                <a:gd name="connsiteX221" fmla="*/ 605938 w 683708"/>
                <a:gd name="connsiteY221" fmla="*/ 34860 h 375351"/>
                <a:gd name="connsiteX222" fmla="*/ 608600 w 683708"/>
                <a:gd name="connsiteY222" fmla="*/ 34860 h 375351"/>
                <a:gd name="connsiteX223" fmla="*/ 611262 w 683708"/>
                <a:gd name="connsiteY223" fmla="*/ 34860 h 375351"/>
                <a:gd name="connsiteX224" fmla="*/ 611262 w 683708"/>
                <a:gd name="connsiteY224" fmla="*/ 32135 h 375351"/>
                <a:gd name="connsiteX225" fmla="*/ 613988 w 683708"/>
                <a:gd name="connsiteY225" fmla="*/ 32135 h 375351"/>
                <a:gd name="connsiteX226" fmla="*/ 616650 w 683708"/>
                <a:gd name="connsiteY226" fmla="*/ 32135 h 375351"/>
                <a:gd name="connsiteX227" fmla="*/ 616650 w 683708"/>
                <a:gd name="connsiteY227" fmla="*/ 29473 h 375351"/>
                <a:gd name="connsiteX228" fmla="*/ 619312 w 683708"/>
                <a:gd name="connsiteY228" fmla="*/ 29473 h 375351"/>
                <a:gd name="connsiteX229" fmla="*/ 622037 w 683708"/>
                <a:gd name="connsiteY229" fmla="*/ 29473 h 375351"/>
                <a:gd name="connsiteX230" fmla="*/ 622037 w 683708"/>
                <a:gd name="connsiteY230" fmla="*/ 26811 h 375351"/>
                <a:gd name="connsiteX231" fmla="*/ 624699 w 683708"/>
                <a:gd name="connsiteY231" fmla="*/ 26811 h 375351"/>
                <a:gd name="connsiteX232" fmla="*/ 627361 w 683708"/>
                <a:gd name="connsiteY232" fmla="*/ 26811 h 375351"/>
                <a:gd name="connsiteX233" fmla="*/ 627361 w 683708"/>
                <a:gd name="connsiteY233" fmla="*/ 24086 h 375351"/>
                <a:gd name="connsiteX234" fmla="*/ 630087 w 683708"/>
                <a:gd name="connsiteY234" fmla="*/ 24086 h 375351"/>
                <a:gd name="connsiteX235" fmla="*/ 632749 w 683708"/>
                <a:gd name="connsiteY235" fmla="*/ 24086 h 375351"/>
                <a:gd name="connsiteX236" fmla="*/ 632749 w 683708"/>
                <a:gd name="connsiteY236" fmla="*/ 21423 h 375351"/>
                <a:gd name="connsiteX237" fmla="*/ 635411 w 683708"/>
                <a:gd name="connsiteY237" fmla="*/ 21423 h 375351"/>
                <a:gd name="connsiteX238" fmla="*/ 635411 w 683708"/>
                <a:gd name="connsiteY238" fmla="*/ 18761 h 375351"/>
                <a:gd name="connsiteX239" fmla="*/ 638073 w 683708"/>
                <a:gd name="connsiteY239" fmla="*/ 18761 h 375351"/>
                <a:gd name="connsiteX240" fmla="*/ 635411 w 683708"/>
                <a:gd name="connsiteY240" fmla="*/ 18761 h 375351"/>
                <a:gd name="connsiteX241" fmla="*/ 638073 w 683708"/>
                <a:gd name="connsiteY241" fmla="*/ 18761 h 375351"/>
                <a:gd name="connsiteX242" fmla="*/ 638073 w 683708"/>
                <a:gd name="connsiteY242" fmla="*/ 16099 h 375351"/>
                <a:gd name="connsiteX243" fmla="*/ 638073 w 683708"/>
                <a:gd name="connsiteY243" fmla="*/ 13374 h 375351"/>
                <a:gd name="connsiteX244" fmla="*/ 640798 w 683708"/>
                <a:gd name="connsiteY244" fmla="*/ 13374 h 375351"/>
                <a:gd name="connsiteX245" fmla="*/ 643460 w 683708"/>
                <a:gd name="connsiteY245" fmla="*/ 13374 h 375351"/>
                <a:gd name="connsiteX246" fmla="*/ 646122 w 683708"/>
                <a:gd name="connsiteY246" fmla="*/ 13374 h 375351"/>
                <a:gd name="connsiteX247" fmla="*/ 646122 w 683708"/>
                <a:gd name="connsiteY247" fmla="*/ 10712 h 375351"/>
                <a:gd name="connsiteX248" fmla="*/ 646122 w 683708"/>
                <a:gd name="connsiteY248" fmla="*/ 13374 h 375351"/>
                <a:gd name="connsiteX249" fmla="*/ 651510 w 683708"/>
                <a:gd name="connsiteY249" fmla="*/ 13374 h 375351"/>
                <a:gd name="connsiteX250" fmla="*/ 654172 w 683708"/>
                <a:gd name="connsiteY250" fmla="*/ 13374 h 375351"/>
                <a:gd name="connsiteX251" fmla="*/ 656898 w 683708"/>
                <a:gd name="connsiteY251" fmla="*/ 13374 h 375351"/>
                <a:gd name="connsiteX252" fmla="*/ 659560 w 683708"/>
                <a:gd name="connsiteY252" fmla="*/ 13374 h 375351"/>
                <a:gd name="connsiteX253" fmla="*/ 659560 w 683708"/>
                <a:gd name="connsiteY253" fmla="*/ 10712 h 375351"/>
                <a:gd name="connsiteX254" fmla="*/ 662222 w 683708"/>
                <a:gd name="connsiteY254" fmla="*/ 10712 h 375351"/>
                <a:gd name="connsiteX255" fmla="*/ 664947 w 683708"/>
                <a:gd name="connsiteY255" fmla="*/ 10712 h 375351"/>
                <a:gd name="connsiteX256" fmla="*/ 667609 w 683708"/>
                <a:gd name="connsiteY256" fmla="*/ 10712 h 375351"/>
                <a:gd name="connsiteX257" fmla="*/ 670271 w 683708"/>
                <a:gd name="connsiteY257" fmla="*/ 10712 h 375351"/>
                <a:gd name="connsiteX258" fmla="*/ 670271 w 683708"/>
                <a:gd name="connsiteY258" fmla="*/ 8050 h 375351"/>
                <a:gd name="connsiteX259" fmla="*/ 672933 w 683708"/>
                <a:gd name="connsiteY259" fmla="*/ 8050 h 375351"/>
                <a:gd name="connsiteX260" fmla="*/ 675659 w 683708"/>
                <a:gd name="connsiteY260" fmla="*/ 8050 h 375351"/>
                <a:gd name="connsiteX261" fmla="*/ 675659 w 683708"/>
                <a:gd name="connsiteY261" fmla="*/ 5324 h 375351"/>
                <a:gd name="connsiteX262" fmla="*/ 678321 w 683708"/>
                <a:gd name="connsiteY262" fmla="*/ 5324 h 375351"/>
                <a:gd name="connsiteX263" fmla="*/ 678321 w 683708"/>
                <a:gd name="connsiteY263" fmla="*/ 2662 h 375351"/>
                <a:gd name="connsiteX264" fmla="*/ 680983 w 683708"/>
                <a:gd name="connsiteY264" fmla="*/ 2662 h 375351"/>
                <a:gd name="connsiteX265" fmla="*/ 680983 w 683708"/>
                <a:gd name="connsiteY265" fmla="*/ 0 h 375351"/>
                <a:gd name="connsiteX266" fmla="*/ 683708 w 683708"/>
                <a:gd name="connsiteY266" fmla="*/ 0 h 375351"/>
                <a:gd name="connsiteX267" fmla="*/ 680983 w 683708"/>
                <a:gd name="connsiteY267" fmla="*/ 2662 h 375351"/>
                <a:gd name="connsiteX268" fmla="*/ 675659 w 683708"/>
                <a:gd name="connsiteY268" fmla="*/ 10712 h 375351"/>
                <a:gd name="connsiteX269" fmla="*/ 662222 w 683708"/>
                <a:gd name="connsiteY269" fmla="*/ 16099 h 375351"/>
                <a:gd name="connsiteX270" fmla="*/ 654172 w 683708"/>
                <a:gd name="connsiteY270" fmla="*/ 21423 h 375351"/>
                <a:gd name="connsiteX271" fmla="*/ 648848 w 683708"/>
                <a:gd name="connsiteY271" fmla="*/ 18761 h 375351"/>
                <a:gd name="connsiteX272" fmla="*/ 648848 w 683708"/>
                <a:gd name="connsiteY272" fmla="*/ 24086 h 375351"/>
                <a:gd name="connsiteX273" fmla="*/ 648848 w 683708"/>
                <a:gd name="connsiteY273" fmla="*/ 26811 h 375351"/>
                <a:gd name="connsiteX274" fmla="*/ 651510 w 683708"/>
                <a:gd name="connsiteY274" fmla="*/ 26811 h 375351"/>
                <a:gd name="connsiteX275" fmla="*/ 651510 w 683708"/>
                <a:gd name="connsiteY275" fmla="*/ 29473 h 375351"/>
                <a:gd name="connsiteX276" fmla="*/ 651510 w 683708"/>
                <a:gd name="connsiteY276" fmla="*/ 32135 h 375351"/>
                <a:gd name="connsiteX277" fmla="*/ 654172 w 683708"/>
                <a:gd name="connsiteY277" fmla="*/ 34860 h 375351"/>
                <a:gd name="connsiteX278" fmla="*/ 654172 w 683708"/>
                <a:gd name="connsiteY278" fmla="*/ 37523 h 375351"/>
                <a:gd name="connsiteX279" fmla="*/ 656898 w 683708"/>
                <a:gd name="connsiteY279" fmla="*/ 40185 h 375351"/>
                <a:gd name="connsiteX280" fmla="*/ 656898 w 683708"/>
                <a:gd name="connsiteY280" fmla="*/ 42910 h 375351"/>
                <a:gd name="connsiteX281" fmla="*/ 659560 w 683708"/>
                <a:gd name="connsiteY281" fmla="*/ 42910 h 375351"/>
                <a:gd name="connsiteX282" fmla="*/ 659560 w 683708"/>
                <a:gd name="connsiteY282" fmla="*/ 45572 h 375351"/>
                <a:gd name="connsiteX283" fmla="*/ 659560 w 683708"/>
                <a:gd name="connsiteY283" fmla="*/ 48234 h 375351"/>
                <a:gd name="connsiteX284" fmla="*/ 662222 w 683708"/>
                <a:gd name="connsiteY284" fmla="*/ 48234 h 375351"/>
                <a:gd name="connsiteX285" fmla="*/ 659560 w 683708"/>
                <a:gd name="connsiteY285" fmla="*/ 50896 h 375351"/>
                <a:gd name="connsiteX286" fmla="*/ 659560 w 683708"/>
                <a:gd name="connsiteY286" fmla="*/ 53622 h 375351"/>
                <a:gd name="connsiteX287" fmla="*/ 659560 w 683708"/>
                <a:gd name="connsiteY287" fmla="*/ 56284 h 375351"/>
                <a:gd name="connsiteX288" fmla="*/ 659560 w 683708"/>
                <a:gd name="connsiteY288" fmla="*/ 58946 h 375351"/>
                <a:gd name="connsiteX289" fmla="*/ 659560 w 683708"/>
                <a:gd name="connsiteY289" fmla="*/ 61671 h 375351"/>
                <a:gd name="connsiteX290" fmla="*/ 659560 w 683708"/>
                <a:gd name="connsiteY290" fmla="*/ 64334 h 375351"/>
                <a:gd name="connsiteX291" fmla="*/ 659560 w 683708"/>
                <a:gd name="connsiteY291" fmla="*/ 66995 h 375351"/>
                <a:gd name="connsiteX292" fmla="*/ 656898 w 683708"/>
                <a:gd name="connsiteY292" fmla="*/ 66995 h 375351"/>
                <a:gd name="connsiteX293" fmla="*/ 654172 w 683708"/>
                <a:gd name="connsiteY293" fmla="*/ 69721 h 375351"/>
                <a:gd name="connsiteX294" fmla="*/ 651510 w 683708"/>
                <a:gd name="connsiteY294" fmla="*/ 69721 h 375351"/>
                <a:gd name="connsiteX295" fmla="*/ 651510 w 683708"/>
                <a:gd name="connsiteY295" fmla="*/ 72383 h 375351"/>
                <a:gd name="connsiteX296" fmla="*/ 651510 w 683708"/>
                <a:gd name="connsiteY296" fmla="*/ 75045 h 375351"/>
                <a:gd name="connsiteX297" fmla="*/ 648848 w 683708"/>
                <a:gd name="connsiteY297" fmla="*/ 77707 h 375351"/>
                <a:gd name="connsiteX298" fmla="*/ 648848 w 683708"/>
                <a:gd name="connsiteY298" fmla="*/ 80433 h 375351"/>
                <a:gd name="connsiteX299" fmla="*/ 648848 w 683708"/>
                <a:gd name="connsiteY299" fmla="*/ 83095 h 375351"/>
                <a:gd name="connsiteX300" fmla="*/ 648848 w 683708"/>
                <a:gd name="connsiteY300" fmla="*/ 85757 h 375351"/>
                <a:gd name="connsiteX301" fmla="*/ 648848 w 683708"/>
                <a:gd name="connsiteY301" fmla="*/ 88482 h 375351"/>
                <a:gd name="connsiteX302" fmla="*/ 646122 w 683708"/>
                <a:gd name="connsiteY302" fmla="*/ 88482 h 375351"/>
                <a:gd name="connsiteX303" fmla="*/ 646122 w 683708"/>
                <a:gd name="connsiteY303" fmla="*/ 91144 h 375351"/>
                <a:gd name="connsiteX304" fmla="*/ 643460 w 683708"/>
                <a:gd name="connsiteY304" fmla="*/ 91144 h 375351"/>
                <a:gd name="connsiteX305" fmla="*/ 643460 w 683708"/>
                <a:gd name="connsiteY305" fmla="*/ 93806 h 375351"/>
                <a:gd name="connsiteX306" fmla="*/ 640798 w 683708"/>
                <a:gd name="connsiteY306" fmla="*/ 93806 h 375351"/>
                <a:gd name="connsiteX307" fmla="*/ 640798 w 683708"/>
                <a:gd name="connsiteY307" fmla="*/ 96532 h 375351"/>
                <a:gd name="connsiteX308" fmla="*/ 638073 w 683708"/>
                <a:gd name="connsiteY308" fmla="*/ 96532 h 375351"/>
                <a:gd name="connsiteX309" fmla="*/ 635411 w 683708"/>
                <a:gd name="connsiteY309" fmla="*/ 96532 h 375351"/>
                <a:gd name="connsiteX310" fmla="*/ 632749 w 683708"/>
                <a:gd name="connsiteY310" fmla="*/ 96532 h 375351"/>
                <a:gd name="connsiteX311" fmla="*/ 630087 w 683708"/>
                <a:gd name="connsiteY311" fmla="*/ 99194 h 375351"/>
                <a:gd name="connsiteX312" fmla="*/ 627361 w 683708"/>
                <a:gd name="connsiteY312" fmla="*/ 101856 h 375351"/>
                <a:gd name="connsiteX313" fmla="*/ 624699 w 683708"/>
                <a:gd name="connsiteY313" fmla="*/ 104581 h 375351"/>
                <a:gd name="connsiteX314" fmla="*/ 624699 w 683708"/>
                <a:gd name="connsiteY314" fmla="*/ 107243 h 375351"/>
                <a:gd name="connsiteX315" fmla="*/ 622037 w 683708"/>
                <a:gd name="connsiteY315" fmla="*/ 107243 h 375351"/>
                <a:gd name="connsiteX316" fmla="*/ 619312 w 683708"/>
                <a:gd name="connsiteY316" fmla="*/ 109906 h 375351"/>
                <a:gd name="connsiteX317" fmla="*/ 616650 w 683708"/>
                <a:gd name="connsiteY317" fmla="*/ 109906 h 375351"/>
                <a:gd name="connsiteX318" fmla="*/ 616650 w 683708"/>
                <a:gd name="connsiteY318" fmla="*/ 112568 h 375351"/>
                <a:gd name="connsiteX319" fmla="*/ 613988 w 683708"/>
                <a:gd name="connsiteY319" fmla="*/ 112568 h 375351"/>
                <a:gd name="connsiteX320" fmla="*/ 613988 w 683708"/>
                <a:gd name="connsiteY320" fmla="*/ 115293 h 375351"/>
                <a:gd name="connsiteX321" fmla="*/ 611262 w 683708"/>
                <a:gd name="connsiteY321" fmla="*/ 117955 h 375351"/>
                <a:gd name="connsiteX322" fmla="*/ 611262 w 683708"/>
                <a:gd name="connsiteY322" fmla="*/ 120617 h 375351"/>
                <a:gd name="connsiteX323" fmla="*/ 611262 w 683708"/>
                <a:gd name="connsiteY323" fmla="*/ 123343 h 375351"/>
                <a:gd name="connsiteX324" fmla="*/ 611262 w 683708"/>
                <a:gd name="connsiteY324" fmla="*/ 126005 h 375351"/>
                <a:gd name="connsiteX325" fmla="*/ 608600 w 683708"/>
                <a:gd name="connsiteY325" fmla="*/ 126005 h 375351"/>
                <a:gd name="connsiteX326" fmla="*/ 608600 w 683708"/>
                <a:gd name="connsiteY326" fmla="*/ 128667 h 375351"/>
                <a:gd name="connsiteX327" fmla="*/ 605938 w 683708"/>
                <a:gd name="connsiteY327" fmla="*/ 128667 h 375351"/>
                <a:gd name="connsiteX328" fmla="*/ 603276 w 683708"/>
                <a:gd name="connsiteY328" fmla="*/ 128667 h 375351"/>
                <a:gd name="connsiteX329" fmla="*/ 600550 w 683708"/>
                <a:gd name="connsiteY329" fmla="*/ 131392 h 375351"/>
                <a:gd name="connsiteX330" fmla="*/ 597888 w 683708"/>
                <a:gd name="connsiteY330" fmla="*/ 134054 h 375351"/>
                <a:gd name="connsiteX331" fmla="*/ 595226 w 683708"/>
                <a:gd name="connsiteY331" fmla="*/ 136716 h 375351"/>
                <a:gd name="connsiteX332" fmla="*/ 592501 w 683708"/>
                <a:gd name="connsiteY332" fmla="*/ 139379 h 375351"/>
                <a:gd name="connsiteX333" fmla="*/ 589839 w 683708"/>
                <a:gd name="connsiteY333" fmla="*/ 139379 h 375351"/>
                <a:gd name="connsiteX334" fmla="*/ 589839 w 683708"/>
                <a:gd name="connsiteY334" fmla="*/ 142104 h 375351"/>
                <a:gd name="connsiteX335" fmla="*/ 587177 w 683708"/>
                <a:gd name="connsiteY335" fmla="*/ 142104 h 375351"/>
                <a:gd name="connsiteX336" fmla="*/ 584451 w 683708"/>
                <a:gd name="connsiteY336" fmla="*/ 144766 h 375351"/>
                <a:gd name="connsiteX337" fmla="*/ 581789 w 683708"/>
                <a:gd name="connsiteY337" fmla="*/ 147428 h 375351"/>
                <a:gd name="connsiteX338" fmla="*/ 579127 w 683708"/>
                <a:gd name="connsiteY338" fmla="*/ 147428 h 375351"/>
                <a:gd name="connsiteX339" fmla="*/ 576465 w 683708"/>
                <a:gd name="connsiteY339" fmla="*/ 150153 h 375351"/>
                <a:gd name="connsiteX340" fmla="*/ 573740 w 683708"/>
                <a:gd name="connsiteY340" fmla="*/ 150153 h 375351"/>
                <a:gd name="connsiteX341" fmla="*/ 573740 w 683708"/>
                <a:gd name="connsiteY341" fmla="*/ 152816 h 375351"/>
                <a:gd name="connsiteX342" fmla="*/ 571077 w 683708"/>
                <a:gd name="connsiteY342" fmla="*/ 152816 h 375351"/>
                <a:gd name="connsiteX343" fmla="*/ 571077 w 683708"/>
                <a:gd name="connsiteY343" fmla="*/ 155478 h 375351"/>
                <a:gd name="connsiteX344" fmla="*/ 568415 w 683708"/>
                <a:gd name="connsiteY344" fmla="*/ 155478 h 375351"/>
                <a:gd name="connsiteX345" fmla="*/ 563028 w 683708"/>
                <a:gd name="connsiteY345" fmla="*/ 152816 h 375351"/>
                <a:gd name="connsiteX346" fmla="*/ 563028 w 683708"/>
                <a:gd name="connsiteY346" fmla="*/ 155478 h 375351"/>
                <a:gd name="connsiteX347" fmla="*/ 560366 w 683708"/>
                <a:gd name="connsiteY347" fmla="*/ 155478 h 375351"/>
                <a:gd name="connsiteX348" fmla="*/ 557640 w 683708"/>
                <a:gd name="connsiteY348" fmla="*/ 155478 h 375351"/>
                <a:gd name="connsiteX349" fmla="*/ 554978 w 683708"/>
                <a:gd name="connsiteY349" fmla="*/ 155478 h 375351"/>
                <a:gd name="connsiteX350" fmla="*/ 552316 w 683708"/>
                <a:gd name="connsiteY350" fmla="*/ 155478 h 375351"/>
                <a:gd name="connsiteX351" fmla="*/ 549654 w 683708"/>
                <a:gd name="connsiteY351" fmla="*/ 155478 h 375351"/>
                <a:gd name="connsiteX352" fmla="*/ 546929 w 683708"/>
                <a:gd name="connsiteY352" fmla="*/ 155478 h 375351"/>
                <a:gd name="connsiteX353" fmla="*/ 544267 w 683708"/>
                <a:gd name="connsiteY353" fmla="*/ 155478 h 375351"/>
                <a:gd name="connsiteX354" fmla="*/ 541605 w 683708"/>
                <a:gd name="connsiteY354" fmla="*/ 158203 h 375351"/>
                <a:gd name="connsiteX355" fmla="*/ 538879 w 683708"/>
                <a:gd name="connsiteY355" fmla="*/ 158203 h 375351"/>
                <a:gd name="connsiteX356" fmla="*/ 536217 w 683708"/>
                <a:gd name="connsiteY356" fmla="*/ 160865 h 375351"/>
                <a:gd name="connsiteX357" fmla="*/ 536217 w 683708"/>
                <a:gd name="connsiteY357" fmla="*/ 163527 h 375351"/>
                <a:gd name="connsiteX358" fmla="*/ 533555 w 683708"/>
                <a:gd name="connsiteY358" fmla="*/ 163527 h 375351"/>
                <a:gd name="connsiteX359" fmla="*/ 533555 w 683708"/>
                <a:gd name="connsiteY359" fmla="*/ 166253 h 375351"/>
                <a:gd name="connsiteX360" fmla="*/ 530830 w 683708"/>
                <a:gd name="connsiteY360" fmla="*/ 166253 h 375351"/>
                <a:gd name="connsiteX361" fmla="*/ 528167 w 683708"/>
                <a:gd name="connsiteY361" fmla="*/ 166253 h 375351"/>
                <a:gd name="connsiteX362" fmla="*/ 528167 w 683708"/>
                <a:gd name="connsiteY362" fmla="*/ 168915 h 375351"/>
                <a:gd name="connsiteX363" fmla="*/ 525505 w 683708"/>
                <a:gd name="connsiteY363" fmla="*/ 168915 h 375351"/>
                <a:gd name="connsiteX364" fmla="*/ 512068 w 683708"/>
                <a:gd name="connsiteY364" fmla="*/ 193064 h 375351"/>
                <a:gd name="connsiteX365" fmla="*/ 506744 w 683708"/>
                <a:gd name="connsiteY365" fmla="*/ 209099 h 375351"/>
                <a:gd name="connsiteX366" fmla="*/ 501357 w 683708"/>
                <a:gd name="connsiteY366" fmla="*/ 233248 h 375351"/>
                <a:gd name="connsiteX367" fmla="*/ 495969 w 683708"/>
                <a:gd name="connsiteY367" fmla="*/ 243960 h 375351"/>
                <a:gd name="connsiteX368" fmla="*/ 474546 w 683708"/>
                <a:gd name="connsiteY368" fmla="*/ 284208 h 375351"/>
                <a:gd name="connsiteX369" fmla="*/ 471884 w 683708"/>
                <a:gd name="connsiteY369" fmla="*/ 286870 h 375351"/>
                <a:gd name="connsiteX370" fmla="*/ 469158 w 683708"/>
                <a:gd name="connsiteY370" fmla="*/ 289532 h 375351"/>
                <a:gd name="connsiteX371" fmla="*/ 463834 w 683708"/>
                <a:gd name="connsiteY371" fmla="*/ 294920 h 375351"/>
                <a:gd name="connsiteX372" fmla="*/ 461172 w 683708"/>
                <a:gd name="connsiteY372" fmla="*/ 294920 h 375351"/>
                <a:gd name="connsiteX373" fmla="*/ 455784 w 683708"/>
                <a:gd name="connsiteY373" fmla="*/ 297582 h 375351"/>
                <a:gd name="connsiteX374" fmla="*/ 453122 w 683708"/>
                <a:gd name="connsiteY374" fmla="*/ 297582 h 375351"/>
                <a:gd name="connsiteX375" fmla="*/ 450397 w 683708"/>
                <a:gd name="connsiteY375" fmla="*/ 297582 h 375351"/>
                <a:gd name="connsiteX376" fmla="*/ 447735 w 683708"/>
                <a:gd name="connsiteY376" fmla="*/ 297582 h 375351"/>
                <a:gd name="connsiteX377" fmla="*/ 445073 w 683708"/>
                <a:gd name="connsiteY377" fmla="*/ 297582 h 375351"/>
                <a:gd name="connsiteX378" fmla="*/ 437023 w 683708"/>
                <a:gd name="connsiteY378" fmla="*/ 294920 h 375351"/>
                <a:gd name="connsiteX379" fmla="*/ 437023 w 683708"/>
                <a:gd name="connsiteY379" fmla="*/ 292257 h 375351"/>
                <a:gd name="connsiteX380" fmla="*/ 434361 w 683708"/>
                <a:gd name="connsiteY380" fmla="*/ 292257 h 375351"/>
                <a:gd name="connsiteX381" fmla="*/ 431636 w 683708"/>
                <a:gd name="connsiteY381" fmla="*/ 292257 h 375351"/>
                <a:gd name="connsiteX382" fmla="*/ 428974 w 683708"/>
                <a:gd name="connsiteY382" fmla="*/ 292257 h 375351"/>
                <a:gd name="connsiteX383" fmla="*/ 426312 w 683708"/>
                <a:gd name="connsiteY383" fmla="*/ 292257 h 375351"/>
                <a:gd name="connsiteX384" fmla="*/ 426312 w 683708"/>
                <a:gd name="connsiteY384" fmla="*/ 289532 h 375351"/>
                <a:gd name="connsiteX385" fmla="*/ 423586 w 683708"/>
                <a:gd name="connsiteY385" fmla="*/ 286870 h 375351"/>
                <a:gd name="connsiteX386" fmla="*/ 420924 w 683708"/>
                <a:gd name="connsiteY386" fmla="*/ 286870 h 375351"/>
                <a:gd name="connsiteX387" fmla="*/ 418262 w 683708"/>
                <a:gd name="connsiteY387" fmla="*/ 284208 h 375351"/>
                <a:gd name="connsiteX388" fmla="*/ 415537 w 683708"/>
                <a:gd name="connsiteY388" fmla="*/ 284208 h 375351"/>
                <a:gd name="connsiteX389" fmla="*/ 412874 w 683708"/>
                <a:gd name="connsiteY389" fmla="*/ 281546 h 375351"/>
                <a:gd name="connsiteX390" fmla="*/ 410212 w 683708"/>
                <a:gd name="connsiteY390" fmla="*/ 281546 h 375351"/>
                <a:gd name="connsiteX391" fmla="*/ 404825 w 683708"/>
                <a:gd name="connsiteY391" fmla="*/ 281546 h 375351"/>
                <a:gd name="connsiteX392" fmla="*/ 402163 w 683708"/>
                <a:gd name="connsiteY392" fmla="*/ 281546 h 375351"/>
                <a:gd name="connsiteX393" fmla="*/ 402163 w 683708"/>
                <a:gd name="connsiteY393" fmla="*/ 284208 h 375351"/>
                <a:gd name="connsiteX394" fmla="*/ 399501 w 683708"/>
                <a:gd name="connsiteY394" fmla="*/ 284208 h 375351"/>
                <a:gd name="connsiteX395" fmla="*/ 399501 w 683708"/>
                <a:gd name="connsiteY395" fmla="*/ 281546 h 375351"/>
                <a:gd name="connsiteX396" fmla="*/ 396775 w 683708"/>
                <a:gd name="connsiteY396" fmla="*/ 281546 h 375351"/>
                <a:gd name="connsiteX397" fmla="*/ 396775 w 683708"/>
                <a:gd name="connsiteY397" fmla="*/ 278820 h 375351"/>
                <a:gd name="connsiteX398" fmla="*/ 394113 w 683708"/>
                <a:gd name="connsiteY398" fmla="*/ 278820 h 375351"/>
                <a:gd name="connsiteX399" fmla="*/ 394113 w 683708"/>
                <a:gd name="connsiteY399" fmla="*/ 276158 h 375351"/>
                <a:gd name="connsiteX400" fmla="*/ 391451 w 683708"/>
                <a:gd name="connsiteY400" fmla="*/ 276158 h 375351"/>
                <a:gd name="connsiteX401" fmla="*/ 391451 w 683708"/>
                <a:gd name="connsiteY401" fmla="*/ 273496 h 375351"/>
                <a:gd name="connsiteX402" fmla="*/ 388726 w 683708"/>
                <a:gd name="connsiteY402" fmla="*/ 273496 h 375351"/>
                <a:gd name="connsiteX403" fmla="*/ 388726 w 683708"/>
                <a:gd name="connsiteY403" fmla="*/ 270771 h 375351"/>
                <a:gd name="connsiteX404" fmla="*/ 386063 w 683708"/>
                <a:gd name="connsiteY404" fmla="*/ 270771 h 375351"/>
                <a:gd name="connsiteX405" fmla="*/ 386063 w 683708"/>
                <a:gd name="connsiteY405" fmla="*/ 268109 h 375351"/>
                <a:gd name="connsiteX406" fmla="*/ 383402 w 683708"/>
                <a:gd name="connsiteY406" fmla="*/ 265446 h 375351"/>
                <a:gd name="connsiteX407" fmla="*/ 380676 w 683708"/>
                <a:gd name="connsiteY407" fmla="*/ 265446 h 375351"/>
                <a:gd name="connsiteX408" fmla="*/ 380676 w 683708"/>
                <a:gd name="connsiteY408" fmla="*/ 262721 h 375351"/>
                <a:gd name="connsiteX409" fmla="*/ 380676 w 683708"/>
                <a:gd name="connsiteY409" fmla="*/ 260059 h 375351"/>
                <a:gd name="connsiteX410" fmla="*/ 378014 w 683708"/>
                <a:gd name="connsiteY410" fmla="*/ 260059 h 375351"/>
                <a:gd name="connsiteX411" fmla="*/ 375352 w 683708"/>
                <a:gd name="connsiteY411" fmla="*/ 260059 h 375351"/>
                <a:gd name="connsiteX412" fmla="*/ 372690 w 683708"/>
                <a:gd name="connsiteY412" fmla="*/ 260059 h 375351"/>
                <a:gd name="connsiteX413" fmla="*/ 369964 w 683708"/>
                <a:gd name="connsiteY413" fmla="*/ 260059 h 375351"/>
                <a:gd name="connsiteX414" fmla="*/ 367302 w 683708"/>
                <a:gd name="connsiteY414" fmla="*/ 260059 h 375351"/>
                <a:gd name="connsiteX415" fmla="*/ 340492 w 683708"/>
                <a:gd name="connsiteY415" fmla="*/ 260059 h 375351"/>
                <a:gd name="connsiteX416" fmla="*/ 308293 w 683708"/>
                <a:gd name="connsiteY416" fmla="*/ 273496 h 375351"/>
                <a:gd name="connsiteX417" fmla="*/ 217149 w 683708"/>
                <a:gd name="connsiteY417" fmla="*/ 319068 h 375351"/>
                <a:gd name="connsiteX418" fmla="*/ 147428 w 683708"/>
                <a:gd name="connsiteY418" fmla="*/ 343217 h 375351"/>
                <a:gd name="connsiteX419" fmla="*/ 0 w 683708"/>
                <a:gd name="connsiteY419" fmla="*/ 375352 h 375351"/>
                <a:gd name="connsiteX420" fmla="*/ 7986 w 683708"/>
                <a:gd name="connsiteY420" fmla="*/ 370028 h 375351"/>
                <a:gd name="connsiteX421" fmla="*/ 24085 w 683708"/>
                <a:gd name="connsiteY421" fmla="*/ 356591 h 375351"/>
                <a:gd name="connsiteX422" fmla="*/ 50896 w 683708"/>
                <a:gd name="connsiteY422" fmla="*/ 335167 h 375351"/>
                <a:gd name="connsiteX423" fmla="*/ 107243 w 683708"/>
                <a:gd name="connsiteY423" fmla="*/ 292257 h 375351"/>
                <a:gd name="connsiteX424" fmla="*/ 126005 w 683708"/>
                <a:gd name="connsiteY424" fmla="*/ 270771 h 375351"/>
                <a:gd name="connsiteX425" fmla="*/ 128667 w 683708"/>
                <a:gd name="connsiteY425" fmla="*/ 268109 h 375351"/>
                <a:gd name="connsiteX426" fmla="*/ 131329 w 683708"/>
                <a:gd name="connsiteY426" fmla="*/ 265446 h 375351"/>
                <a:gd name="connsiteX427" fmla="*/ 131329 w 683708"/>
                <a:gd name="connsiteY427" fmla="*/ 262721 h 375351"/>
                <a:gd name="connsiteX428" fmla="*/ 142104 w 683708"/>
                <a:gd name="connsiteY428" fmla="*/ 249347 h 375351"/>
                <a:gd name="connsiteX429" fmla="*/ 152816 w 683708"/>
                <a:gd name="connsiteY429" fmla="*/ 233248 h 375351"/>
                <a:gd name="connsiteX430" fmla="*/ 158140 w 683708"/>
                <a:gd name="connsiteY430" fmla="*/ 222537 h 375351"/>
                <a:gd name="connsiteX431" fmla="*/ 155478 w 683708"/>
                <a:gd name="connsiteY431" fmla="*/ 214487 h 375351"/>
                <a:gd name="connsiteX432" fmla="*/ 155478 w 683708"/>
                <a:gd name="connsiteY432" fmla="*/ 209099 h 375351"/>
                <a:gd name="connsiteX433" fmla="*/ 158140 w 683708"/>
                <a:gd name="connsiteY433" fmla="*/ 201050 h 375351"/>
                <a:gd name="connsiteX434" fmla="*/ 166189 w 683708"/>
                <a:gd name="connsiteY434" fmla="*/ 198388 h 375351"/>
                <a:gd name="connsiteX435" fmla="*/ 171577 w 683708"/>
                <a:gd name="connsiteY435" fmla="*/ 190338 h 375351"/>
                <a:gd name="connsiteX436" fmla="*/ 171577 w 683708"/>
                <a:gd name="connsiteY436" fmla="*/ 187676 h 375351"/>
                <a:gd name="connsiteX437" fmla="*/ 182288 w 683708"/>
                <a:gd name="connsiteY437" fmla="*/ 198388 h 375351"/>
                <a:gd name="connsiteX438" fmla="*/ 190338 w 683708"/>
                <a:gd name="connsiteY438" fmla="*/ 198388 h 375351"/>
                <a:gd name="connsiteX439" fmla="*/ 198388 w 683708"/>
                <a:gd name="connsiteY439" fmla="*/ 193064 h 375351"/>
                <a:gd name="connsiteX440" fmla="*/ 209099 w 683708"/>
                <a:gd name="connsiteY440" fmla="*/ 193064 h 375351"/>
                <a:gd name="connsiteX441" fmla="*/ 217149 w 683708"/>
                <a:gd name="connsiteY441" fmla="*/ 185014 h 375351"/>
                <a:gd name="connsiteX442" fmla="*/ 219811 w 683708"/>
                <a:gd name="connsiteY442" fmla="*/ 182288 h 375351"/>
                <a:gd name="connsiteX443" fmla="*/ 227861 w 683708"/>
                <a:gd name="connsiteY443" fmla="*/ 179627 h 375351"/>
                <a:gd name="connsiteX444" fmla="*/ 233248 w 683708"/>
                <a:gd name="connsiteY444" fmla="*/ 182288 h 375351"/>
                <a:gd name="connsiteX445" fmla="*/ 238572 w 683708"/>
                <a:gd name="connsiteY445" fmla="*/ 182288 h 375351"/>
                <a:gd name="connsiteX446" fmla="*/ 241298 w 683708"/>
                <a:gd name="connsiteY446" fmla="*/ 182288 h 375351"/>
                <a:gd name="connsiteX447" fmla="*/ 243960 w 683708"/>
                <a:gd name="connsiteY447" fmla="*/ 179627 h 375351"/>
                <a:gd name="connsiteX448" fmla="*/ 249347 w 683708"/>
                <a:gd name="connsiteY448" fmla="*/ 176964 h 375351"/>
                <a:gd name="connsiteX449" fmla="*/ 252009 w 683708"/>
                <a:gd name="connsiteY449" fmla="*/ 176964 h 375351"/>
                <a:gd name="connsiteX450" fmla="*/ 252009 w 683708"/>
                <a:gd name="connsiteY450" fmla="*/ 174239 h 375351"/>
                <a:gd name="connsiteX451" fmla="*/ 257397 w 683708"/>
                <a:gd name="connsiteY451" fmla="*/ 174239 h 375351"/>
                <a:gd name="connsiteX452" fmla="*/ 262721 w 683708"/>
                <a:gd name="connsiteY452" fmla="*/ 171577 h 375351"/>
                <a:gd name="connsiteX453" fmla="*/ 265383 w 683708"/>
                <a:gd name="connsiteY453" fmla="*/ 166253 h 375351"/>
                <a:gd name="connsiteX454" fmla="*/ 265383 w 683708"/>
                <a:gd name="connsiteY454" fmla="*/ 163527 h 375351"/>
                <a:gd name="connsiteX455" fmla="*/ 268109 w 683708"/>
                <a:gd name="connsiteY455" fmla="*/ 163527 h 375351"/>
                <a:gd name="connsiteX456" fmla="*/ 270771 w 683708"/>
                <a:gd name="connsiteY456" fmla="*/ 152816 h 375351"/>
                <a:gd name="connsiteX457" fmla="*/ 270771 w 683708"/>
                <a:gd name="connsiteY457" fmla="*/ 142104 h 375351"/>
                <a:gd name="connsiteX458" fmla="*/ 265383 w 683708"/>
                <a:gd name="connsiteY458" fmla="*/ 134054 h 375351"/>
                <a:gd name="connsiteX459" fmla="*/ 262721 w 683708"/>
                <a:gd name="connsiteY459" fmla="*/ 131392 h 375351"/>
                <a:gd name="connsiteX460" fmla="*/ 260059 w 683708"/>
                <a:gd name="connsiteY460" fmla="*/ 128667 h 375351"/>
                <a:gd name="connsiteX461" fmla="*/ 262721 w 683708"/>
                <a:gd name="connsiteY461" fmla="*/ 128667 h 375351"/>
                <a:gd name="connsiteX462" fmla="*/ 286870 w 683708"/>
                <a:gd name="connsiteY462" fmla="*/ 126005 h 375351"/>
                <a:gd name="connsiteX463" fmla="*/ 286870 w 683708"/>
                <a:gd name="connsiteY463" fmla="*/ 126005 h 37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Lst>
              <a:rect l="l" t="t" r="r" b="b"/>
              <a:pathLst>
                <a:path w="683708" h="375351">
                  <a:moveTo>
                    <a:pt x="286870" y="126005"/>
                  </a:moveTo>
                  <a:lnTo>
                    <a:pt x="292194" y="126005"/>
                  </a:lnTo>
                  <a:lnTo>
                    <a:pt x="294919" y="126005"/>
                  </a:lnTo>
                  <a:lnTo>
                    <a:pt x="297581" y="126005"/>
                  </a:lnTo>
                  <a:lnTo>
                    <a:pt x="297581" y="128667"/>
                  </a:lnTo>
                  <a:lnTo>
                    <a:pt x="300244" y="128667"/>
                  </a:lnTo>
                  <a:lnTo>
                    <a:pt x="302969" y="128667"/>
                  </a:lnTo>
                  <a:lnTo>
                    <a:pt x="302969" y="131392"/>
                  </a:lnTo>
                  <a:lnTo>
                    <a:pt x="305631" y="131392"/>
                  </a:lnTo>
                  <a:lnTo>
                    <a:pt x="305631" y="134054"/>
                  </a:lnTo>
                  <a:lnTo>
                    <a:pt x="308293" y="134054"/>
                  </a:lnTo>
                  <a:lnTo>
                    <a:pt x="308293" y="136716"/>
                  </a:lnTo>
                  <a:lnTo>
                    <a:pt x="311018" y="136716"/>
                  </a:lnTo>
                  <a:lnTo>
                    <a:pt x="313681" y="136716"/>
                  </a:lnTo>
                  <a:lnTo>
                    <a:pt x="313681" y="139379"/>
                  </a:lnTo>
                  <a:lnTo>
                    <a:pt x="313681" y="142104"/>
                  </a:lnTo>
                  <a:lnTo>
                    <a:pt x="316343" y="142104"/>
                  </a:lnTo>
                  <a:lnTo>
                    <a:pt x="319068" y="142104"/>
                  </a:lnTo>
                  <a:lnTo>
                    <a:pt x="321730" y="142104"/>
                  </a:lnTo>
                  <a:lnTo>
                    <a:pt x="321730" y="144766"/>
                  </a:lnTo>
                  <a:lnTo>
                    <a:pt x="324392" y="144766"/>
                  </a:lnTo>
                  <a:lnTo>
                    <a:pt x="324392" y="147428"/>
                  </a:lnTo>
                  <a:lnTo>
                    <a:pt x="327054" y="147428"/>
                  </a:lnTo>
                  <a:lnTo>
                    <a:pt x="327054" y="150153"/>
                  </a:lnTo>
                  <a:lnTo>
                    <a:pt x="329780" y="150153"/>
                  </a:lnTo>
                  <a:lnTo>
                    <a:pt x="332442" y="150153"/>
                  </a:lnTo>
                  <a:lnTo>
                    <a:pt x="332442" y="152816"/>
                  </a:lnTo>
                  <a:lnTo>
                    <a:pt x="335104" y="152816"/>
                  </a:lnTo>
                  <a:lnTo>
                    <a:pt x="335104" y="155478"/>
                  </a:lnTo>
                  <a:lnTo>
                    <a:pt x="337829" y="155478"/>
                  </a:lnTo>
                  <a:lnTo>
                    <a:pt x="337829" y="158203"/>
                  </a:lnTo>
                  <a:lnTo>
                    <a:pt x="340492" y="158203"/>
                  </a:lnTo>
                  <a:lnTo>
                    <a:pt x="340492" y="160865"/>
                  </a:lnTo>
                  <a:lnTo>
                    <a:pt x="343154" y="160865"/>
                  </a:lnTo>
                  <a:lnTo>
                    <a:pt x="343154" y="163527"/>
                  </a:lnTo>
                  <a:lnTo>
                    <a:pt x="345879" y="163527"/>
                  </a:lnTo>
                  <a:lnTo>
                    <a:pt x="345879" y="160865"/>
                  </a:lnTo>
                  <a:lnTo>
                    <a:pt x="345879" y="163527"/>
                  </a:lnTo>
                  <a:lnTo>
                    <a:pt x="348541" y="163527"/>
                  </a:lnTo>
                  <a:lnTo>
                    <a:pt x="348541" y="166253"/>
                  </a:lnTo>
                  <a:lnTo>
                    <a:pt x="351203" y="166253"/>
                  </a:lnTo>
                  <a:lnTo>
                    <a:pt x="353865" y="166253"/>
                  </a:lnTo>
                  <a:lnTo>
                    <a:pt x="353865" y="168915"/>
                  </a:lnTo>
                  <a:lnTo>
                    <a:pt x="356591" y="168915"/>
                  </a:lnTo>
                  <a:lnTo>
                    <a:pt x="359253" y="168915"/>
                  </a:lnTo>
                  <a:lnTo>
                    <a:pt x="359253" y="171577"/>
                  </a:lnTo>
                  <a:lnTo>
                    <a:pt x="361915" y="171577"/>
                  </a:lnTo>
                  <a:lnTo>
                    <a:pt x="364640" y="171577"/>
                  </a:lnTo>
                  <a:lnTo>
                    <a:pt x="364640" y="174239"/>
                  </a:lnTo>
                  <a:lnTo>
                    <a:pt x="367302" y="174239"/>
                  </a:lnTo>
                  <a:lnTo>
                    <a:pt x="369964" y="174239"/>
                  </a:lnTo>
                  <a:lnTo>
                    <a:pt x="369964" y="176964"/>
                  </a:lnTo>
                  <a:lnTo>
                    <a:pt x="372690" y="176964"/>
                  </a:lnTo>
                  <a:lnTo>
                    <a:pt x="375352" y="176964"/>
                  </a:lnTo>
                  <a:lnTo>
                    <a:pt x="375352" y="179627"/>
                  </a:lnTo>
                  <a:lnTo>
                    <a:pt x="378014" y="179627"/>
                  </a:lnTo>
                  <a:lnTo>
                    <a:pt x="380676" y="179627"/>
                  </a:lnTo>
                  <a:lnTo>
                    <a:pt x="383402" y="179627"/>
                  </a:lnTo>
                  <a:lnTo>
                    <a:pt x="383402" y="182288"/>
                  </a:lnTo>
                  <a:lnTo>
                    <a:pt x="386063" y="182288"/>
                  </a:lnTo>
                  <a:lnTo>
                    <a:pt x="388726" y="182288"/>
                  </a:lnTo>
                  <a:lnTo>
                    <a:pt x="391451" y="182288"/>
                  </a:lnTo>
                  <a:lnTo>
                    <a:pt x="391451" y="185014"/>
                  </a:lnTo>
                  <a:lnTo>
                    <a:pt x="394113" y="185014"/>
                  </a:lnTo>
                  <a:lnTo>
                    <a:pt x="396775" y="185014"/>
                  </a:lnTo>
                  <a:lnTo>
                    <a:pt x="404825" y="185014"/>
                  </a:lnTo>
                  <a:lnTo>
                    <a:pt x="404825" y="182288"/>
                  </a:lnTo>
                  <a:lnTo>
                    <a:pt x="407487" y="182288"/>
                  </a:lnTo>
                  <a:lnTo>
                    <a:pt x="410212" y="182288"/>
                  </a:lnTo>
                  <a:lnTo>
                    <a:pt x="412874" y="182288"/>
                  </a:lnTo>
                  <a:lnTo>
                    <a:pt x="412874" y="179627"/>
                  </a:lnTo>
                  <a:lnTo>
                    <a:pt x="412874" y="182288"/>
                  </a:lnTo>
                  <a:lnTo>
                    <a:pt x="415537" y="182288"/>
                  </a:lnTo>
                  <a:lnTo>
                    <a:pt x="415537" y="179627"/>
                  </a:lnTo>
                  <a:lnTo>
                    <a:pt x="418262" y="179627"/>
                  </a:lnTo>
                  <a:lnTo>
                    <a:pt x="420924" y="179627"/>
                  </a:lnTo>
                  <a:lnTo>
                    <a:pt x="423586" y="179627"/>
                  </a:lnTo>
                  <a:lnTo>
                    <a:pt x="423586" y="176964"/>
                  </a:lnTo>
                  <a:lnTo>
                    <a:pt x="426312" y="176964"/>
                  </a:lnTo>
                  <a:lnTo>
                    <a:pt x="428974" y="176964"/>
                  </a:lnTo>
                  <a:lnTo>
                    <a:pt x="431636" y="176964"/>
                  </a:lnTo>
                  <a:lnTo>
                    <a:pt x="434361" y="176964"/>
                  </a:lnTo>
                  <a:lnTo>
                    <a:pt x="437023" y="176964"/>
                  </a:lnTo>
                  <a:lnTo>
                    <a:pt x="437023" y="174239"/>
                  </a:lnTo>
                  <a:lnTo>
                    <a:pt x="439685" y="174239"/>
                  </a:lnTo>
                  <a:lnTo>
                    <a:pt x="439685" y="171577"/>
                  </a:lnTo>
                  <a:lnTo>
                    <a:pt x="442347" y="171577"/>
                  </a:lnTo>
                  <a:lnTo>
                    <a:pt x="442347" y="168915"/>
                  </a:lnTo>
                  <a:lnTo>
                    <a:pt x="445073" y="168915"/>
                  </a:lnTo>
                  <a:lnTo>
                    <a:pt x="445073" y="166253"/>
                  </a:lnTo>
                  <a:lnTo>
                    <a:pt x="445073" y="163527"/>
                  </a:lnTo>
                  <a:lnTo>
                    <a:pt x="447735" y="163527"/>
                  </a:lnTo>
                  <a:lnTo>
                    <a:pt x="447735" y="160865"/>
                  </a:lnTo>
                  <a:lnTo>
                    <a:pt x="450397" y="160865"/>
                  </a:lnTo>
                  <a:lnTo>
                    <a:pt x="450397" y="158203"/>
                  </a:lnTo>
                  <a:lnTo>
                    <a:pt x="450397" y="155478"/>
                  </a:lnTo>
                  <a:lnTo>
                    <a:pt x="453122" y="155478"/>
                  </a:lnTo>
                  <a:lnTo>
                    <a:pt x="455784" y="155478"/>
                  </a:lnTo>
                  <a:lnTo>
                    <a:pt x="455784" y="152816"/>
                  </a:lnTo>
                  <a:lnTo>
                    <a:pt x="458447" y="152816"/>
                  </a:lnTo>
                  <a:lnTo>
                    <a:pt x="458447" y="150153"/>
                  </a:lnTo>
                  <a:lnTo>
                    <a:pt x="461172" y="150153"/>
                  </a:lnTo>
                  <a:lnTo>
                    <a:pt x="461172" y="147428"/>
                  </a:lnTo>
                  <a:lnTo>
                    <a:pt x="461172" y="142104"/>
                  </a:lnTo>
                  <a:lnTo>
                    <a:pt x="461172" y="139379"/>
                  </a:lnTo>
                  <a:lnTo>
                    <a:pt x="461172" y="136716"/>
                  </a:lnTo>
                  <a:lnTo>
                    <a:pt x="458447" y="136716"/>
                  </a:lnTo>
                  <a:lnTo>
                    <a:pt x="455784" y="136716"/>
                  </a:lnTo>
                  <a:lnTo>
                    <a:pt x="455784" y="139379"/>
                  </a:lnTo>
                  <a:lnTo>
                    <a:pt x="453122" y="139379"/>
                  </a:lnTo>
                  <a:lnTo>
                    <a:pt x="453122" y="136716"/>
                  </a:lnTo>
                  <a:lnTo>
                    <a:pt x="453122" y="134054"/>
                  </a:lnTo>
                  <a:lnTo>
                    <a:pt x="453122" y="131392"/>
                  </a:lnTo>
                  <a:lnTo>
                    <a:pt x="453122" y="128667"/>
                  </a:lnTo>
                  <a:lnTo>
                    <a:pt x="455784" y="128667"/>
                  </a:lnTo>
                  <a:lnTo>
                    <a:pt x="455784" y="126005"/>
                  </a:lnTo>
                  <a:lnTo>
                    <a:pt x="458447" y="126005"/>
                  </a:lnTo>
                  <a:lnTo>
                    <a:pt x="458447" y="123343"/>
                  </a:lnTo>
                  <a:lnTo>
                    <a:pt x="461172" y="123343"/>
                  </a:lnTo>
                  <a:lnTo>
                    <a:pt x="461172" y="120617"/>
                  </a:lnTo>
                  <a:lnTo>
                    <a:pt x="461172" y="117955"/>
                  </a:lnTo>
                  <a:lnTo>
                    <a:pt x="463834" y="117955"/>
                  </a:lnTo>
                  <a:lnTo>
                    <a:pt x="463834" y="115293"/>
                  </a:lnTo>
                  <a:lnTo>
                    <a:pt x="466496" y="115293"/>
                  </a:lnTo>
                  <a:lnTo>
                    <a:pt x="466496" y="112568"/>
                  </a:lnTo>
                  <a:lnTo>
                    <a:pt x="469158" y="112568"/>
                  </a:lnTo>
                  <a:lnTo>
                    <a:pt x="471884" y="112568"/>
                  </a:lnTo>
                  <a:lnTo>
                    <a:pt x="477208" y="112568"/>
                  </a:lnTo>
                  <a:lnTo>
                    <a:pt x="479933" y="112568"/>
                  </a:lnTo>
                  <a:lnTo>
                    <a:pt x="482595" y="112568"/>
                  </a:lnTo>
                  <a:lnTo>
                    <a:pt x="485257" y="112568"/>
                  </a:lnTo>
                  <a:lnTo>
                    <a:pt x="485257" y="109906"/>
                  </a:lnTo>
                  <a:lnTo>
                    <a:pt x="487983" y="109906"/>
                  </a:lnTo>
                  <a:lnTo>
                    <a:pt x="490645" y="109906"/>
                  </a:lnTo>
                  <a:lnTo>
                    <a:pt x="490645" y="107243"/>
                  </a:lnTo>
                  <a:lnTo>
                    <a:pt x="490645" y="104581"/>
                  </a:lnTo>
                  <a:lnTo>
                    <a:pt x="493307" y="104581"/>
                  </a:lnTo>
                  <a:lnTo>
                    <a:pt x="493307" y="101856"/>
                  </a:lnTo>
                  <a:lnTo>
                    <a:pt x="493307" y="99194"/>
                  </a:lnTo>
                  <a:lnTo>
                    <a:pt x="495969" y="99194"/>
                  </a:lnTo>
                  <a:lnTo>
                    <a:pt x="495969" y="96532"/>
                  </a:lnTo>
                  <a:lnTo>
                    <a:pt x="495969" y="93806"/>
                  </a:lnTo>
                  <a:lnTo>
                    <a:pt x="495969" y="91144"/>
                  </a:lnTo>
                  <a:lnTo>
                    <a:pt x="498695" y="91144"/>
                  </a:lnTo>
                  <a:lnTo>
                    <a:pt x="498695" y="88482"/>
                  </a:lnTo>
                  <a:lnTo>
                    <a:pt x="501357" y="88482"/>
                  </a:lnTo>
                  <a:lnTo>
                    <a:pt x="504019" y="88482"/>
                  </a:lnTo>
                  <a:lnTo>
                    <a:pt x="506744" y="88482"/>
                  </a:lnTo>
                  <a:lnTo>
                    <a:pt x="509406" y="88482"/>
                  </a:lnTo>
                  <a:lnTo>
                    <a:pt x="509406" y="85757"/>
                  </a:lnTo>
                  <a:lnTo>
                    <a:pt x="509406" y="83095"/>
                  </a:lnTo>
                  <a:lnTo>
                    <a:pt x="512068" y="83095"/>
                  </a:lnTo>
                  <a:lnTo>
                    <a:pt x="512068" y="80433"/>
                  </a:lnTo>
                  <a:lnTo>
                    <a:pt x="514794" y="80433"/>
                  </a:lnTo>
                  <a:lnTo>
                    <a:pt x="517456" y="80433"/>
                  </a:lnTo>
                  <a:lnTo>
                    <a:pt x="520118" y="80433"/>
                  </a:lnTo>
                  <a:lnTo>
                    <a:pt x="522780" y="80433"/>
                  </a:lnTo>
                  <a:lnTo>
                    <a:pt x="522780" y="77707"/>
                  </a:lnTo>
                  <a:lnTo>
                    <a:pt x="525505" y="77707"/>
                  </a:lnTo>
                  <a:lnTo>
                    <a:pt x="528167" y="77707"/>
                  </a:lnTo>
                  <a:lnTo>
                    <a:pt x="528167" y="75045"/>
                  </a:lnTo>
                  <a:lnTo>
                    <a:pt x="530830" y="75045"/>
                  </a:lnTo>
                  <a:lnTo>
                    <a:pt x="530830" y="72383"/>
                  </a:lnTo>
                  <a:lnTo>
                    <a:pt x="533555" y="72383"/>
                  </a:lnTo>
                  <a:lnTo>
                    <a:pt x="536217" y="72383"/>
                  </a:lnTo>
                  <a:lnTo>
                    <a:pt x="536217" y="69721"/>
                  </a:lnTo>
                  <a:lnTo>
                    <a:pt x="536217" y="66995"/>
                  </a:lnTo>
                  <a:lnTo>
                    <a:pt x="538879" y="66995"/>
                  </a:lnTo>
                  <a:lnTo>
                    <a:pt x="538879" y="64334"/>
                  </a:lnTo>
                  <a:lnTo>
                    <a:pt x="541605" y="64334"/>
                  </a:lnTo>
                  <a:lnTo>
                    <a:pt x="541605" y="61671"/>
                  </a:lnTo>
                  <a:lnTo>
                    <a:pt x="541605" y="58946"/>
                  </a:lnTo>
                  <a:lnTo>
                    <a:pt x="538879" y="58946"/>
                  </a:lnTo>
                  <a:lnTo>
                    <a:pt x="538879" y="56284"/>
                  </a:lnTo>
                  <a:lnTo>
                    <a:pt x="541605" y="56284"/>
                  </a:lnTo>
                  <a:lnTo>
                    <a:pt x="541605" y="53622"/>
                  </a:lnTo>
                  <a:lnTo>
                    <a:pt x="541605" y="50896"/>
                  </a:lnTo>
                  <a:lnTo>
                    <a:pt x="541605" y="48234"/>
                  </a:lnTo>
                  <a:lnTo>
                    <a:pt x="538879" y="48234"/>
                  </a:lnTo>
                  <a:lnTo>
                    <a:pt x="538879" y="45572"/>
                  </a:lnTo>
                  <a:lnTo>
                    <a:pt x="536217" y="45572"/>
                  </a:lnTo>
                  <a:lnTo>
                    <a:pt x="536217" y="42910"/>
                  </a:lnTo>
                  <a:lnTo>
                    <a:pt x="538879" y="42910"/>
                  </a:lnTo>
                  <a:lnTo>
                    <a:pt x="538879" y="40185"/>
                  </a:lnTo>
                  <a:lnTo>
                    <a:pt x="541605" y="40185"/>
                  </a:lnTo>
                  <a:lnTo>
                    <a:pt x="541605" y="42910"/>
                  </a:lnTo>
                  <a:lnTo>
                    <a:pt x="541605" y="40185"/>
                  </a:lnTo>
                  <a:lnTo>
                    <a:pt x="544267" y="40185"/>
                  </a:lnTo>
                  <a:lnTo>
                    <a:pt x="544267" y="42910"/>
                  </a:lnTo>
                  <a:lnTo>
                    <a:pt x="544267" y="45572"/>
                  </a:lnTo>
                  <a:lnTo>
                    <a:pt x="546929" y="45572"/>
                  </a:lnTo>
                  <a:lnTo>
                    <a:pt x="546929" y="42910"/>
                  </a:lnTo>
                  <a:lnTo>
                    <a:pt x="546929" y="40185"/>
                  </a:lnTo>
                  <a:lnTo>
                    <a:pt x="546929" y="37523"/>
                  </a:lnTo>
                  <a:lnTo>
                    <a:pt x="546929" y="40185"/>
                  </a:lnTo>
                  <a:lnTo>
                    <a:pt x="549654" y="40185"/>
                  </a:lnTo>
                  <a:lnTo>
                    <a:pt x="552316" y="40185"/>
                  </a:lnTo>
                  <a:lnTo>
                    <a:pt x="554978" y="40185"/>
                  </a:lnTo>
                  <a:lnTo>
                    <a:pt x="557640" y="40185"/>
                  </a:lnTo>
                  <a:lnTo>
                    <a:pt x="557640" y="37523"/>
                  </a:lnTo>
                  <a:lnTo>
                    <a:pt x="557640" y="40185"/>
                  </a:lnTo>
                  <a:lnTo>
                    <a:pt x="557640" y="37523"/>
                  </a:lnTo>
                  <a:lnTo>
                    <a:pt x="560366" y="37523"/>
                  </a:lnTo>
                  <a:lnTo>
                    <a:pt x="563028" y="37523"/>
                  </a:lnTo>
                  <a:lnTo>
                    <a:pt x="565690" y="37523"/>
                  </a:lnTo>
                  <a:lnTo>
                    <a:pt x="568415" y="37523"/>
                  </a:lnTo>
                  <a:lnTo>
                    <a:pt x="571077" y="37523"/>
                  </a:lnTo>
                  <a:lnTo>
                    <a:pt x="573740" y="37523"/>
                  </a:lnTo>
                  <a:lnTo>
                    <a:pt x="573740" y="34860"/>
                  </a:lnTo>
                  <a:lnTo>
                    <a:pt x="573740" y="37523"/>
                  </a:lnTo>
                  <a:lnTo>
                    <a:pt x="576465" y="37523"/>
                  </a:lnTo>
                  <a:lnTo>
                    <a:pt x="576465" y="34860"/>
                  </a:lnTo>
                  <a:lnTo>
                    <a:pt x="587177" y="34860"/>
                  </a:lnTo>
                  <a:lnTo>
                    <a:pt x="587177" y="37523"/>
                  </a:lnTo>
                  <a:lnTo>
                    <a:pt x="589839" y="37523"/>
                  </a:lnTo>
                  <a:lnTo>
                    <a:pt x="589839" y="34860"/>
                  </a:lnTo>
                  <a:lnTo>
                    <a:pt x="589839" y="37523"/>
                  </a:lnTo>
                  <a:lnTo>
                    <a:pt x="592501" y="37523"/>
                  </a:lnTo>
                  <a:lnTo>
                    <a:pt x="597888" y="37523"/>
                  </a:lnTo>
                  <a:lnTo>
                    <a:pt x="603276" y="37523"/>
                  </a:lnTo>
                  <a:lnTo>
                    <a:pt x="603276" y="34860"/>
                  </a:lnTo>
                  <a:lnTo>
                    <a:pt x="605938" y="34860"/>
                  </a:lnTo>
                  <a:lnTo>
                    <a:pt x="608600" y="34860"/>
                  </a:lnTo>
                  <a:lnTo>
                    <a:pt x="611262" y="34860"/>
                  </a:lnTo>
                  <a:lnTo>
                    <a:pt x="611262" y="32135"/>
                  </a:lnTo>
                  <a:lnTo>
                    <a:pt x="613988" y="32135"/>
                  </a:lnTo>
                  <a:lnTo>
                    <a:pt x="616650" y="32135"/>
                  </a:lnTo>
                  <a:lnTo>
                    <a:pt x="616650" y="29473"/>
                  </a:lnTo>
                  <a:lnTo>
                    <a:pt x="619312" y="29473"/>
                  </a:lnTo>
                  <a:lnTo>
                    <a:pt x="622037" y="29473"/>
                  </a:lnTo>
                  <a:lnTo>
                    <a:pt x="622037" y="26811"/>
                  </a:lnTo>
                  <a:lnTo>
                    <a:pt x="624699" y="26811"/>
                  </a:lnTo>
                  <a:lnTo>
                    <a:pt x="627361" y="26811"/>
                  </a:lnTo>
                  <a:lnTo>
                    <a:pt x="627361" y="24086"/>
                  </a:lnTo>
                  <a:lnTo>
                    <a:pt x="630087" y="24086"/>
                  </a:lnTo>
                  <a:lnTo>
                    <a:pt x="632749" y="24086"/>
                  </a:lnTo>
                  <a:lnTo>
                    <a:pt x="632749" y="21423"/>
                  </a:lnTo>
                  <a:lnTo>
                    <a:pt x="635411" y="21423"/>
                  </a:lnTo>
                  <a:lnTo>
                    <a:pt x="635411" y="18761"/>
                  </a:lnTo>
                  <a:lnTo>
                    <a:pt x="638073" y="18761"/>
                  </a:lnTo>
                  <a:lnTo>
                    <a:pt x="635411" y="18761"/>
                  </a:lnTo>
                  <a:lnTo>
                    <a:pt x="638073" y="18761"/>
                  </a:lnTo>
                  <a:lnTo>
                    <a:pt x="638073" y="16099"/>
                  </a:lnTo>
                  <a:lnTo>
                    <a:pt x="638073" y="13374"/>
                  </a:lnTo>
                  <a:lnTo>
                    <a:pt x="640798" y="13374"/>
                  </a:lnTo>
                  <a:lnTo>
                    <a:pt x="643460" y="13374"/>
                  </a:lnTo>
                  <a:lnTo>
                    <a:pt x="646122" y="13374"/>
                  </a:lnTo>
                  <a:lnTo>
                    <a:pt x="646122" y="10712"/>
                  </a:lnTo>
                  <a:lnTo>
                    <a:pt x="646122" y="13374"/>
                  </a:lnTo>
                  <a:lnTo>
                    <a:pt x="651510" y="13374"/>
                  </a:lnTo>
                  <a:lnTo>
                    <a:pt x="654172" y="13374"/>
                  </a:lnTo>
                  <a:lnTo>
                    <a:pt x="656898" y="13374"/>
                  </a:lnTo>
                  <a:lnTo>
                    <a:pt x="659560" y="13374"/>
                  </a:lnTo>
                  <a:lnTo>
                    <a:pt x="659560" y="10712"/>
                  </a:lnTo>
                  <a:lnTo>
                    <a:pt x="662222" y="10712"/>
                  </a:lnTo>
                  <a:lnTo>
                    <a:pt x="664947" y="10712"/>
                  </a:lnTo>
                  <a:lnTo>
                    <a:pt x="667609" y="10712"/>
                  </a:lnTo>
                  <a:lnTo>
                    <a:pt x="670271" y="10712"/>
                  </a:lnTo>
                  <a:lnTo>
                    <a:pt x="670271" y="8050"/>
                  </a:lnTo>
                  <a:lnTo>
                    <a:pt x="672933" y="8050"/>
                  </a:lnTo>
                  <a:lnTo>
                    <a:pt x="675659" y="8050"/>
                  </a:lnTo>
                  <a:lnTo>
                    <a:pt x="675659" y="5324"/>
                  </a:lnTo>
                  <a:lnTo>
                    <a:pt x="678321" y="5324"/>
                  </a:lnTo>
                  <a:lnTo>
                    <a:pt x="678321" y="2662"/>
                  </a:lnTo>
                  <a:lnTo>
                    <a:pt x="680983" y="2662"/>
                  </a:lnTo>
                  <a:lnTo>
                    <a:pt x="680983" y="0"/>
                  </a:lnTo>
                  <a:lnTo>
                    <a:pt x="683708" y="0"/>
                  </a:lnTo>
                  <a:lnTo>
                    <a:pt x="680983" y="2662"/>
                  </a:lnTo>
                  <a:lnTo>
                    <a:pt x="675659" y="10712"/>
                  </a:lnTo>
                  <a:lnTo>
                    <a:pt x="662222" y="16099"/>
                  </a:lnTo>
                  <a:lnTo>
                    <a:pt x="654172" y="21423"/>
                  </a:lnTo>
                  <a:lnTo>
                    <a:pt x="648848" y="18761"/>
                  </a:lnTo>
                  <a:lnTo>
                    <a:pt x="648848" y="24086"/>
                  </a:lnTo>
                  <a:lnTo>
                    <a:pt x="648848" y="26811"/>
                  </a:lnTo>
                  <a:lnTo>
                    <a:pt x="651510" y="26811"/>
                  </a:lnTo>
                  <a:lnTo>
                    <a:pt x="651510" y="29473"/>
                  </a:lnTo>
                  <a:lnTo>
                    <a:pt x="651510" y="32135"/>
                  </a:lnTo>
                  <a:lnTo>
                    <a:pt x="654172" y="34860"/>
                  </a:lnTo>
                  <a:lnTo>
                    <a:pt x="654172" y="37523"/>
                  </a:lnTo>
                  <a:lnTo>
                    <a:pt x="656898" y="40185"/>
                  </a:lnTo>
                  <a:lnTo>
                    <a:pt x="656898" y="42910"/>
                  </a:lnTo>
                  <a:lnTo>
                    <a:pt x="659560" y="42910"/>
                  </a:lnTo>
                  <a:lnTo>
                    <a:pt x="659560" y="45572"/>
                  </a:lnTo>
                  <a:lnTo>
                    <a:pt x="659560" y="48234"/>
                  </a:lnTo>
                  <a:lnTo>
                    <a:pt x="662222" y="48234"/>
                  </a:lnTo>
                  <a:lnTo>
                    <a:pt x="659560" y="50896"/>
                  </a:lnTo>
                  <a:lnTo>
                    <a:pt x="659560" y="53622"/>
                  </a:lnTo>
                  <a:lnTo>
                    <a:pt x="659560" y="56284"/>
                  </a:lnTo>
                  <a:lnTo>
                    <a:pt x="659560" y="58946"/>
                  </a:lnTo>
                  <a:lnTo>
                    <a:pt x="659560" y="61671"/>
                  </a:lnTo>
                  <a:lnTo>
                    <a:pt x="659560" y="64334"/>
                  </a:lnTo>
                  <a:lnTo>
                    <a:pt x="659560" y="66995"/>
                  </a:lnTo>
                  <a:lnTo>
                    <a:pt x="656898" y="66995"/>
                  </a:lnTo>
                  <a:lnTo>
                    <a:pt x="654172" y="69721"/>
                  </a:lnTo>
                  <a:lnTo>
                    <a:pt x="651510" y="69721"/>
                  </a:lnTo>
                  <a:lnTo>
                    <a:pt x="651510" y="72383"/>
                  </a:lnTo>
                  <a:lnTo>
                    <a:pt x="651510" y="75045"/>
                  </a:lnTo>
                  <a:lnTo>
                    <a:pt x="648848" y="77707"/>
                  </a:lnTo>
                  <a:lnTo>
                    <a:pt x="648848" y="80433"/>
                  </a:lnTo>
                  <a:lnTo>
                    <a:pt x="648848" y="83095"/>
                  </a:lnTo>
                  <a:lnTo>
                    <a:pt x="648848" y="85757"/>
                  </a:lnTo>
                  <a:lnTo>
                    <a:pt x="648848" y="88482"/>
                  </a:lnTo>
                  <a:lnTo>
                    <a:pt x="646122" y="88482"/>
                  </a:lnTo>
                  <a:lnTo>
                    <a:pt x="646122" y="91144"/>
                  </a:lnTo>
                  <a:lnTo>
                    <a:pt x="643460" y="91144"/>
                  </a:lnTo>
                  <a:lnTo>
                    <a:pt x="643460" y="93806"/>
                  </a:lnTo>
                  <a:lnTo>
                    <a:pt x="640798" y="93806"/>
                  </a:lnTo>
                  <a:lnTo>
                    <a:pt x="640798" y="96532"/>
                  </a:lnTo>
                  <a:lnTo>
                    <a:pt x="638073" y="96532"/>
                  </a:lnTo>
                  <a:lnTo>
                    <a:pt x="635411" y="96532"/>
                  </a:lnTo>
                  <a:lnTo>
                    <a:pt x="632749" y="96532"/>
                  </a:lnTo>
                  <a:lnTo>
                    <a:pt x="630087" y="99194"/>
                  </a:lnTo>
                  <a:lnTo>
                    <a:pt x="627361" y="101856"/>
                  </a:lnTo>
                  <a:lnTo>
                    <a:pt x="624699" y="104581"/>
                  </a:lnTo>
                  <a:lnTo>
                    <a:pt x="624699" y="107243"/>
                  </a:lnTo>
                  <a:lnTo>
                    <a:pt x="622037" y="107243"/>
                  </a:lnTo>
                  <a:lnTo>
                    <a:pt x="619312" y="109906"/>
                  </a:lnTo>
                  <a:lnTo>
                    <a:pt x="616650" y="109906"/>
                  </a:lnTo>
                  <a:lnTo>
                    <a:pt x="616650" y="112568"/>
                  </a:lnTo>
                  <a:lnTo>
                    <a:pt x="613988" y="112568"/>
                  </a:lnTo>
                  <a:lnTo>
                    <a:pt x="613988" y="115293"/>
                  </a:lnTo>
                  <a:lnTo>
                    <a:pt x="611262" y="117955"/>
                  </a:lnTo>
                  <a:lnTo>
                    <a:pt x="611262" y="120617"/>
                  </a:lnTo>
                  <a:lnTo>
                    <a:pt x="611262" y="123343"/>
                  </a:lnTo>
                  <a:lnTo>
                    <a:pt x="611262" y="126005"/>
                  </a:lnTo>
                  <a:lnTo>
                    <a:pt x="608600" y="126005"/>
                  </a:lnTo>
                  <a:lnTo>
                    <a:pt x="608600" y="128667"/>
                  </a:lnTo>
                  <a:lnTo>
                    <a:pt x="605938" y="128667"/>
                  </a:lnTo>
                  <a:lnTo>
                    <a:pt x="603276" y="128667"/>
                  </a:lnTo>
                  <a:lnTo>
                    <a:pt x="600550" y="131392"/>
                  </a:lnTo>
                  <a:lnTo>
                    <a:pt x="597888" y="134054"/>
                  </a:lnTo>
                  <a:lnTo>
                    <a:pt x="595226" y="136716"/>
                  </a:lnTo>
                  <a:lnTo>
                    <a:pt x="592501" y="139379"/>
                  </a:lnTo>
                  <a:lnTo>
                    <a:pt x="589839" y="139379"/>
                  </a:lnTo>
                  <a:lnTo>
                    <a:pt x="589839" y="142104"/>
                  </a:lnTo>
                  <a:lnTo>
                    <a:pt x="587177" y="142104"/>
                  </a:lnTo>
                  <a:lnTo>
                    <a:pt x="584451" y="144766"/>
                  </a:lnTo>
                  <a:lnTo>
                    <a:pt x="581789" y="147428"/>
                  </a:lnTo>
                  <a:lnTo>
                    <a:pt x="579127" y="147428"/>
                  </a:lnTo>
                  <a:lnTo>
                    <a:pt x="576465" y="150153"/>
                  </a:lnTo>
                  <a:lnTo>
                    <a:pt x="573740" y="150153"/>
                  </a:lnTo>
                  <a:lnTo>
                    <a:pt x="573740" y="152816"/>
                  </a:lnTo>
                  <a:lnTo>
                    <a:pt x="571077" y="152816"/>
                  </a:lnTo>
                  <a:lnTo>
                    <a:pt x="571077" y="155478"/>
                  </a:lnTo>
                  <a:lnTo>
                    <a:pt x="568415" y="155478"/>
                  </a:lnTo>
                  <a:lnTo>
                    <a:pt x="563028" y="152816"/>
                  </a:lnTo>
                  <a:lnTo>
                    <a:pt x="563028" y="155478"/>
                  </a:lnTo>
                  <a:lnTo>
                    <a:pt x="560366" y="155478"/>
                  </a:lnTo>
                  <a:lnTo>
                    <a:pt x="557640" y="155478"/>
                  </a:lnTo>
                  <a:lnTo>
                    <a:pt x="554978" y="155478"/>
                  </a:lnTo>
                  <a:lnTo>
                    <a:pt x="552316" y="155478"/>
                  </a:lnTo>
                  <a:lnTo>
                    <a:pt x="549654" y="155478"/>
                  </a:lnTo>
                  <a:lnTo>
                    <a:pt x="546929" y="155478"/>
                  </a:lnTo>
                  <a:lnTo>
                    <a:pt x="544267" y="155478"/>
                  </a:lnTo>
                  <a:lnTo>
                    <a:pt x="541605" y="158203"/>
                  </a:lnTo>
                  <a:lnTo>
                    <a:pt x="538879" y="158203"/>
                  </a:lnTo>
                  <a:lnTo>
                    <a:pt x="536217" y="160865"/>
                  </a:lnTo>
                  <a:lnTo>
                    <a:pt x="536217" y="163527"/>
                  </a:lnTo>
                  <a:lnTo>
                    <a:pt x="533555" y="163527"/>
                  </a:lnTo>
                  <a:lnTo>
                    <a:pt x="533555" y="166253"/>
                  </a:lnTo>
                  <a:lnTo>
                    <a:pt x="530830" y="166253"/>
                  </a:lnTo>
                  <a:lnTo>
                    <a:pt x="528167" y="166253"/>
                  </a:lnTo>
                  <a:lnTo>
                    <a:pt x="528167" y="168915"/>
                  </a:lnTo>
                  <a:lnTo>
                    <a:pt x="525505" y="168915"/>
                  </a:lnTo>
                  <a:lnTo>
                    <a:pt x="512068" y="193064"/>
                  </a:lnTo>
                  <a:lnTo>
                    <a:pt x="506744" y="209099"/>
                  </a:lnTo>
                  <a:lnTo>
                    <a:pt x="501357" y="233248"/>
                  </a:lnTo>
                  <a:lnTo>
                    <a:pt x="495969" y="243960"/>
                  </a:lnTo>
                  <a:lnTo>
                    <a:pt x="474546" y="284208"/>
                  </a:lnTo>
                  <a:lnTo>
                    <a:pt x="471884" y="286870"/>
                  </a:lnTo>
                  <a:lnTo>
                    <a:pt x="469158" y="289532"/>
                  </a:lnTo>
                  <a:lnTo>
                    <a:pt x="463834" y="294920"/>
                  </a:lnTo>
                  <a:lnTo>
                    <a:pt x="461172" y="294920"/>
                  </a:lnTo>
                  <a:lnTo>
                    <a:pt x="455784" y="297582"/>
                  </a:lnTo>
                  <a:lnTo>
                    <a:pt x="453122" y="297582"/>
                  </a:lnTo>
                  <a:lnTo>
                    <a:pt x="450397" y="297582"/>
                  </a:lnTo>
                  <a:lnTo>
                    <a:pt x="447735" y="297582"/>
                  </a:lnTo>
                  <a:lnTo>
                    <a:pt x="445073" y="297582"/>
                  </a:lnTo>
                  <a:lnTo>
                    <a:pt x="437023" y="294920"/>
                  </a:lnTo>
                  <a:lnTo>
                    <a:pt x="437023" y="292257"/>
                  </a:lnTo>
                  <a:lnTo>
                    <a:pt x="434361" y="292257"/>
                  </a:lnTo>
                  <a:lnTo>
                    <a:pt x="431636" y="292257"/>
                  </a:lnTo>
                  <a:lnTo>
                    <a:pt x="428974" y="292257"/>
                  </a:lnTo>
                  <a:lnTo>
                    <a:pt x="426312" y="292257"/>
                  </a:lnTo>
                  <a:lnTo>
                    <a:pt x="426312" y="289532"/>
                  </a:lnTo>
                  <a:lnTo>
                    <a:pt x="423586" y="286870"/>
                  </a:lnTo>
                  <a:lnTo>
                    <a:pt x="420924" y="286870"/>
                  </a:lnTo>
                  <a:lnTo>
                    <a:pt x="418262" y="284208"/>
                  </a:lnTo>
                  <a:lnTo>
                    <a:pt x="415537" y="284208"/>
                  </a:lnTo>
                  <a:lnTo>
                    <a:pt x="412874" y="281546"/>
                  </a:lnTo>
                  <a:lnTo>
                    <a:pt x="410212" y="281546"/>
                  </a:lnTo>
                  <a:lnTo>
                    <a:pt x="404825" y="281546"/>
                  </a:lnTo>
                  <a:lnTo>
                    <a:pt x="402163" y="281546"/>
                  </a:lnTo>
                  <a:lnTo>
                    <a:pt x="402163" y="284208"/>
                  </a:lnTo>
                  <a:lnTo>
                    <a:pt x="399501" y="284208"/>
                  </a:lnTo>
                  <a:lnTo>
                    <a:pt x="399501" y="281546"/>
                  </a:lnTo>
                  <a:lnTo>
                    <a:pt x="396775" y="281546"/>
                  </a:lnTo>
                  <a:lnTo>
                    <a:pt x="396775" y="278820"/>
                  </a:lnTo>
                  <a:lnTo>
                    <a:pt x="394113" y="278820"/>
                  </a:lnTo>
                  <a:lnTo>
                    <a:pt x="394113" y="276158"/>
                  </a:lnTo>
                  <a:lnTo>
                    <a:pt x="391451" y="276158"/>
                  </a:lnTo>
                  <a:lnTo>
                    <a:pt x="391451" y="273496"/>
                  </a:lnTo>
                  <a:lnTo>
                    <a:pt x="388726" y="273496"/>
                  </a:lnTo>
                  <a:lnTo>
                    <a:pt x="388726" y="270771"/>
                  </a:lnTo>
                  <a:lnTo>
                    <a:pt x="386063" y="270771"/>
                  </a:lnTo>
                  <a:lnTo>
                    <a:pt x="386063" y="268109"/>
                  </a:lnTo>
                  <a:lnTo>
                    <a:pt x="383402" y="265446"/>
                  </a:lnTo>
                  <a:lnTo>
                    <a:pt x="380676" y="265446"/>
                  </a:lnTo>
                  <a:lnTo>
                    <a:pt x="380676" y="262721"/>
                  </a:lnTo>
                  <a:lnTo>
                    <a:pt x="380676" y="260059"/>
                  </a:lnTo>
                  <a:lnTo>
                    <a:pt x="378014" y="260059"/>
                  </a:lnTo>
                  <a:lnTo>
                    <a:pt x="375352" y="260059"/>
                  </a:lnTo>
                  <a:lnTo>
                    <a:pt x="372690" y="260059"/>
                  </a:lnTo>
                  <a:lnTo>
                    <a:pt x="369964" y="260059"/>
                  </a:lnTo>
                  <a:lnTo>
                    <a:pt x="367302" y="260059"/>
                  </a:lnTo>
                  <a:lnTo>
                    <a:pt x="340492" y="260059"/>
                  </a:lnTo>
                  <a:lnTo>
                    <a:pt x="308293" y="273496"/>
                  </a:lnTo>
                  <a:lnTo>
                    <a:pt x="217149" y="319068"/>
                  </a:lnTo>
                  <a:lnTo>
                    <a:pt x="147428" y="343217"/>
                  </a:lnTo>
                  <a:lnTo>
                    <a:pt x="0" y="375352"/>
                  </a:lnTo>
                  <a:lnTo>
                    <a:pt x="7986" y="370028"/>
                  </a:lnTo>
                  <a:lnTo>
                    <a:pt x="24085" y="356591"/>
                  </a:lnTo>
                  <a:lnTo>
                    <a:pt x="50896" y="335167"/>
                  </a:lnTo>
                  <a:lnTo>
                    <a:pt x="107243" y="292257"/>
                  </a:lnTo>
                  <a:lnTo>
                    <a:pt x="126005" y="270771"/>
                  </a:lnTo>
                  <a:lnTo>
                    <a:pt x="128667" y="268109"/>
                  </a:lnTo>
                  <a:lnTo>
                    <a:pt x="131329" y="265446"/>
                  </a:lnTo>
                  <a:lnTo>
                    <a:pt x="131329" y="262721"/>
                  </a:lnTo>
                  <a:lnTo>
                    <a:pt x="142104" y="249347"/>
                  </a:lnTo>
                  <a:lnTo>
                    <a:pt x="152816" y="233248"/>
                  </a:lnTo>
                  <a:lnTo>
                    <a:pt x="158140" y="222537"/>
                  </a:lnTo>
                  <a:lnTo>
                    <a:pt x="155478" y="214487"/>
                  </a:lnTo>
                  <a:lnTo>
                    <a:pt x="155478" y="209099"/>
                  </a:lnTo>
                  <a:lnTo>
                    <a:pt x="158140" y="201050"/>
                  </a:lnTo>
                  <a:lnTo>
                    <a:pt x="166189" y="198388"/>
                  </a:lnTo>
                  <a:lnTo>
                    <a:pt x="171577" y="190338"/>
                  </a:lnTo>
                  <a:lnTo>
                    <a:pt x="171577" y="187676"/>
                  </a:lnTo>
                  <a:lnTo>
                    <a:pt x="182288" y="198388"/>
                  </a:lnTo>
                  <a:lnTo>
                    <a:pt x="190338" y="198388"/>
                  </a:lnTo>
                  <a:lnTo>
                    <a:pt x="198388" y="193064"/>
                  </a:lnTo>
                  <a:lnTo>
                    <a:pt x="209099" y="193064"/>
                  </a:lnTo>
                  <a:lnTo>
                    <a:pt x="217149" y="185014"/>
                  </a:lnTo>
                  <a:lnTo>
                    <a:pt x="219811" y="182288"/>
                  </a:lnTo>
                  <a:lnTo>
                    <a:pt x="227861" y="179627"/>
                  </a:lnTo>
                  <a:lnTo>
                    <a:pt x="233248" y="182288"/>
                  </a:lnTo>
                  <a:lnTo>
                    <a:pt x="238572" y="182288"/>
                  </a:lnTo>
                  <a:lnTo>
                    <a:pt x="241298" y="182288"/>
                  </a:lnTo>
                  <a:lnTo>
                    <a:pt x="243960" y="179627"/>
                  </a:lnTo>
                  <a:lnTo>
                    <a:pt x="249347" y="176964"/>
                  </a:lnTo>
                  <a:lnTo>
                    <a:pt x="252009" y="176964"/>
                  </a:lnTo>
                  <a:lnTo>
                    <a:pt x="252009" y="174239"/>
                  </a:lnTo>
                  <a:lnTo>
                    <a:pt x="257397" y="174239"/>
                  </a:lnTo>
                  <a:lnTo>
                    <a:pt x="262721" y="171577"/>
                  </a:lnTo>
                  <a:lnTo>
                    <a:pt x="265383" y="166253"/>
                  </a:lnTo>
                  <a:lnTo>
                    <a:pt x="265383" y="163527"/>
                  </a:lnTo>
                  <a:lnTo>
                    <a:pt x="268109" y="163527"/>
                  </a:lnTo>
                  <a:lnTo>
                    <a:pt x="270771" y="152816"/>
                  </a:lnTo>
                  <a:lnTo>
                    <a:pt x="270771" y="142104"/>
                  </a:lnTo>
                  <a:lnTo>
                    <a:pt x="265383" y="134054"/>
                  </a:lnTo>
                  <a:lnTo>
                    <a:pt x="262721" y="131392"/>
                  </a:lnTo>
                  <a:lnTo>
                    <a:pt x="260059" y="128667"/>
                  </a:lnTo>
                  <a:lnTo>
                    <a:pt x="262721" y="128667"/>
                  </a:lnTo>
                  <a:lnTo>
                    <a:pt x="286870" y="126005"/>
                  </a:lnTo>
                  <a:lnTo>
                    <a:pt x="286870" y="12600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4" name="Freeform: Shape 93">
              <a:extLst>
                <a:ext uri="{FF2B5EF4-FFF2-40B4-BE49-F238E27FC236}">
                  <a16:creationId xmlns:a16="http://schemas.microsoft.com/office/drawing/2014/main" id="{B927D685-7F7C-D2F7-A904-01BB6C4B1627}"/>
                </a:ext>
              </a:extLst>
            </p:cNvPr>
            <p:cNvSpPr/>
            <p:nvPr/>
          </p:nvSpPr>
          <p:spPr>
            <a:xfrm>
              <a:off x="3473163" y="2991152"/>
              <a:ext cx="158202" cy="99193"/>
            </a:xfrm>
            <a:custGeom>
              <a:avLst/>
              <a:gdLst>
                <a:gd name="connsiteX0" fmla="*/ 120681 w 158202"/>
                <a:gd name="connsiteY0" fmla="*/ 83158 h 99193"/>
                <a:gd name="connsiteX1" fmla="*/ 118018 w 158202"/>
                <a:gd name="connsiteY1" fmla="*/ 83158 h 99193"/>
                <a:gd name="connsiteX2" fmla="*/ 115293 w 158202"/>
                <a:gd name="connsiteY2" fmla="*/ 83158 h 99193"/>
                <a:gd name="connsiteX3" fmla="*/ 112631 w 158202"/>
                <a:gd name="connsiteY3" fmla="*/ 80432 h 99193"/>
                <a:gd name="connsiteX4" fmla="*/ 109969 w 158202"/>
                <a:gd name="connsiteY4" fmla="*/ 80432 h 99193"/>
                <a:gd name="connsiteX5" fmla="*/ 107243 w 158202"/>
                <a:gd name="connsiteY5" fmla="*/ 80432 h 99193"/>
                <a:gd name="connsiteX6" fmla="*/ 101919 w 158202"/>
                <a:gd name="connsiteY6" fmla="*/ 80432 h 99193"/>
                <a:gd name="connsiteX7" fmla="*/ 96532 w 158202"/>
                <a:gd name="connsiteY7" fmla="*/ 80432 h 99193"/>
                <a:gd name="connsiteX8" fmla="*/ 93870 w 158202"/>
                <a:gd name="connsiteY8" fmla="*/ 77770 h 99193"/>
                <a:gd name="connsiteX9" fmla="*/ 69721 w 158202"/>
                <a:gd name="connsiteY9" fmla="*/ 77770 h 99193"/>
                <a:gd name="connsiteX10" fmla="*/ 24149 w 158202"/>
                <a:gd name="connsiteY10" fmla="*/ 96532 h 99193"/>
                <a:gd name="connsiteX11" fmla="*/ 24149 w 158202"/>
                <a:gd name="connsiteY11" fmla="*/ 99194 h 99193"/>
                <a:gd name="connsiteX12" fmla="*/ 21487 w 158202"/>
                <a:gd name="connsiteY12" fmla="*/ 96532 h 99193"/>
                <a:gd name="connsiteX13" fmla="*/ 18761 w 158202"/>
                <a:gd name="connsiteY13" fmla="*/ 96532 h 99193"/>
                <a:gd name="connsiteX14" fmla="*/ 16099 w 158202"/>
                <a:gd name="connsiteY14" fmla="*/ 96532 h 99193"/>
                <a:gd name="connsiteX15" fmla="*/ 13437 w 158202"/>
                <a:gd name="connsiteY15" fmla="*/ 93870 h 99193"/>
                <a:gd name="connsiteX16" fmla="*/ 13437 w 158202"/>
                <a:gd name="connsiteY16" fmla="*/ 91208 h 99193"/>
                <a:gd name="connsiteX17" fmla="*/ 10712 w 158202"/>
                <a:gd name="connsiteY17" fmla="*/ 88482 h 99193"/>
                <a:gd name="connsiteX18" fmla="*/ 10712 w 158202"/>
                <a:gd name="connsiteY18" fmla="*/ 85820 h 99193"/>
                <a:gd name="connsiteX19" fmla="*/ 10712 w 158202"/>
                <a:gd name="connsiteY19" fmla="*/ 83158 h 99193"/>
                <a:gd name="connsiteX20" fmla="*/ 13437 w 158202"/>
                <a:gd name="connsiteY20" fmla="*/ 80432 h 99193"/>
                <a:gd name="connsiteX21" fmla="*/ 13437 w 158202"/>
                <a:gd name="connsiteY21" fmla="*/ 77770 h 99193"/>
                <a:gd name="connsiteX22" fmla="*/ 13437 w 158202"/>
                <a:gd name="connsiteY22" fmla="*/ 75108 h 99193"/>
                <a:gd name="connsiteX23" fmla="*/ 13437 w 158202"/>
                <a:gd name="connsiteY23" fmla="*/ 72383 h 99193"/>
                <a:gd name="connsiteX24" fmla="*/ 13437 w 158202"/>
                <a:gd name="connsiteY24" fmla="*/ 69721 h 99193"/>
                <a:gd name="connsiteX25" fmla="*/ 10712 w 158202"/>
                <a:gd name="connsiteY25" fmla="*/ 69721 h 99193"/>
                <a:gd name="connsiteX26" fmla="*/ 10712 w 158202"/>
                <a:gd name="connsiteY26" fmla="*/ 67059 h 99193"/>
                <a:gd name="connsiteX27" fmla="*/ 10712 w 158202"/>
                <a:gd name="connsiteY27" fmla="*/ 64333 h 99193"/>
                <a:gd name="connsiteX28" fmla="*/ 10712 w 158202"/>
                <a:gd name="connsiteY28" fmla="*/ 61671 h 99193"/>
                <a:gd name="connsiteX29" fmla="*/ 13437 w 158202"/>
                <a:gd name="connsiteY29" fmla="*/ 59009 h 99193"/>
                <a:gd name="connsiteX30" fmla="*/ 13437 w 158202"/>
                <a:gd name="connsiteY30" fmla="*/ 53622 h 99193"/>
                <a:gd name="connsiteX31" fmla="*/ 13437 w 158202"/>
                <a:gd name="connsiteY31" fmla="*/ 50959 h 99193"/>
                <a:gd name="connsiteX32" fmla="*/ 10712 w 158202"/>
                <a:gd name="connsiteY32" fmla="*/ 50959 h 99193"/>
                <a:gd name="connsiteX33" fmla="*/ 10712 w 158202"/>
                <a:gd name="connsiteY33" fmla="*/ 48298 h 99193"/>
                <a:gd name="connsiteX34" fmla="*/ 8050 w 158202"/>
                <a:gd name="connsiteY34" fmla="*/ 45572 h 99193"/>
                <a:gd name="connsiteX35" fmla="*/ 5388 w 158202"/>
                <a:gd name="connsiteY35" fmla="*/ 42910 h 99193"/>
                <a:gd name="connsiteX36" fmla="*/ 5388 w 158202"/>
                <a:gd name="connsiteY36" fmla="*/ 40248 h 99193"/>
                <a:gd name="connsiteX37" fmla="*/ 2725 w 158202"/>
                <a:gd name="connsiteY37" fmla="*/ 40248 h 99193"/>
                <a:gd name="connsiteX38" fmla="*/ 0 w 158202"/>
                <a:gd name="connsiteY38" fmla="*/ 32198 h 99193"/>
                <a:gd name="connsiteX39" fmla="*/ 0 w 158202"/>
                <a:gd name="connsiteY39" fmla="*/ 29536 h 99193"/>
                <a:gd name="connsiteX40" fmla="*/ 2725 w 158202"/>
                <a:gd name="connsiteY40" fmla="*/ 29536 h 99193"/>
                <a:gd name="connsiteX41" fmla="*/ 2725 w 158202"/>
                <a:gd name="connsiteY41" fmla="*/ 26811 h 99193"/>
                <a:gd name="connsiteX42" fmla="*/ 5388 w 158202"/>
                <a:gd name="connsiteY42" fmla="*/ 26811 h 99193"/>
                <a:gd name="connsiteX43" fmla="*/ 8050 w 158202"/>
                <a:gd name="connsiteY43" fmla="*/ 24149 h 99193"/>
                <a:gd name="connsiteX44" fmla="*/ 10712 w 158202"/>
                <a:gd name="connsiteY44" fmla="*/ 21487 h 99193"/>
                <a:gd name="connsiteX45" fmla="*/ 13437 w 158202"/>
                <a:gd name="connsiteY45" fmla="*/ 21487 h 99193"/>
                <a:gd name="connsiteX46" fmla="*/ 13437 w 158202"/>
                <a:gd name="connsiteY46" fmla="*/ 18761 h 99193"/>
                <a:gd name="connsiteX47" fmla="*/ 16099 w 158202"/>
                <a:gd name="connsiteY47" fmla="*/ 16099 h 99193"/>
                <a:gd name="connsiteX48" fmla="*/ 18761 w 158202"/>
                <a:gd name="connsiteY48" fmla="*/ 16099 h 99193"/>
                <a:gd name="connsiteX49" fmla="*/ 18761 w 158202"/>
                <a:gd name="connsiteY49" fmla="*/ 13437 h 99193"/>
                <a:gd name="connsiteX50" fmla="*/ 21487 w 158202"/>
                <a:gd name="connsiteY50" fmla="*/ 13437 h 99193"/>
                <a:gd name="connsiteX51" fmla="*/ 21487 w 158202"/>
                <a:gd name="connsiteY51" fmla="*/ 10711 h 99193"/>
                <a:gd name="connsiteX52" fmla="*/ 21487 w 158202"/>
                <a:gd name="connsiteY52" fmla="*/ 8050 h 99193"/>
                <a:gd name="connsiteX53" fmla="*/ 24149 w 158202"/>
                <a:gd name="connsiteY53" fmla="*/ 8050 h 99193"/>
                <a:gd name="connsiteX54" fmla="*/ 26811 w 158202"/>
                <a:gd name="connsiteY54" fmla="*/ 8050 h 99193"/>
                <a:gd name="connsiteX55" fmla="*/ 29536 w 158202"/>
                <a:gd name="connsiteY55" fmla="*/ 8050 h 99193"/>
                <a:gd name="connsiteX56" fmla="*/ 32198 w 158202"/>
                <a:gd name="connsiteY56" fmla="*/ 8050 h 99193"/>
                <a:gd name="connsiteX57" fmla="*/ 34860 w 158202"/>
                <a:gd name="connsiteY57" fmla="*/ 8050 h 99193"/>
                <a:gd name="connsiteX58" fmla="*/ 37522 w 158202"/>
                <a:gd name="connsiteY58" fmla="*/ 8050 h 99193"/>
                <a:gd name="connsiteX59" fmla="*/ 40248 w 158202"/>
                <a:gd name="connsiteY59" fmla="*/ 8050 h 99193"/>
                <a:gd name="connsiteX60" fmla="*/ 42910 w 158202"/>
                <a:gd name="connsiteY60" fmla="*/ 8050 h 99193"/>
                <a:gd name="connsiteX61" fmla="*/ 45572 w 158202"/>
                <a:gd name="connsiteY61" fmla="*/ 8050 h 99193"/>
                <a:gd name="connsiteX62" fmla="*/ 48298 w 158202"/>
                <a:gd name="connsiteY62" fmla="*/ 8050 h 99193"/>
                <a:gd name="connsiteX63" fmla="*/ 50960 w 158202"/>
                <a:gd name="connsiteY63" fmla="*/ 8050 h 99193"/>
                <a:gd name="connsiteX64" fmla="*/ 53622 w 158202"/>
                <a:gd name="connsiteY64" fmla="*/ 10711 h 99193"/>
                <a:gd name="connsiteX65" fmla="*/ 56347 w 158202"/>
                <a:gd name="connsiteY65" fmla="*/ 10711 h 99193"/>
                <a:gd name="connsiteX66" fmla="*/ 59009 w 158202"/>
                <a:gd name="connsiteY66" fmla="*/ 10711 h 99193"/>
                <a:gd name="connsiteX67" fmla="*/ 61671 w 158202"/>
                <a:gd name="connsiteY67" fmla="*/ 13437 h 99193"/>
                <a:gd name="connsiteX68" fmla="*/ 61671 w 158202"/>
                <a:gd name="connsiteY68" fmla="*/ 16099 h 99193"/>
                <a:gd name="connsiteX69" fmla="*/ 64333 w 158202"/>
                <a:gd name="connsiteY69" fmla="*/ 16099 h 99193"/>
                <a:gd name="connsiteX70" fmla="*/ 67059 w 158202"/>
                <a:gd name="connsiteY70" fmla="*/ 16099 h 99193"/>
                <a:gd name="connsiteX71" fmla="*/ 69721 w 158202"/>
                <a:gd name="connsiteY71" fmla="*/ 16099 h 99193"/>
                <a:gd name="connsiteX72" fmla="*/ 75108 w 158202"/>
                <a:gd name="connsiteY72" fmla="*/ 13437 h 99193"/>
                <a:gd name="connsiteX73" fmla="*/ 77770 w 158202"/>
                <a:gd name="connsiteY73" fmla="*/ 13437 h 99193"/>
                <a:gd name="connsiteX74" fmla="*/ 80433 w 158202"/>
                <a:gd name="connsiteY74" fmla="*/ 10711 h 99193"/>
                <a:gd name="connsiteX75" fmla="*/ 83158 w 158202"/>
                <a:gd name="connsiteY75" fmla="*/ 8050 h 99193"/>
                <a:gd name="connsiteX76" fmla="*/ 85820 w 158202"/>
                <a:gd name="connsiteY76" fmla="*/ 8050 h 99193"/>
                <a:gd name="connsiteX77" fmla="*/ 88482 w 158202"/>
                <a:gd name="connsiteY77" fmla="*/ 8050 h 99193"/>
                <a:gd name="connsiteX78" fmla="*/ 91207 w 158202"/>
                <a:gd name="connsiteY78" fmla="*/ 5387 h 99193"/>
                <a:gd name="connsiteX79" fmla="*/ 93870 w 158202"/>
                <a:gd name="connsiteY79" fmla="*/ 5387 h 99193"/>
                <a:gd name="connsiteX80" fmla="*/ 96532 w 158202"/>
                <a:gd name="connsiteY80" fmla="*/ 5387 h 99193"/>
                <a:gd name="connsiteX81" fmla="*/ 99194 w 158202"/>
                <a:gd name="connsiteY81" fmla="*/ 2725 h 99193"/>
                <a:gd name="connsiteX82" fmla="*/ 101919 w 158202"/>
                <a:gd name="connsiteY82" fmla="*/ 2725 h 99193"/>
                <a:gd name="connsiteX83" fmla="*/ 107243 w 158202"/>
                <a:gd name="connsiteY83" fmla="*/ 0 h 99193"/>
                <a:gd name="connsiteX84" fmla="*/ 109969 w 158202"/>
                <a:gd name="connsiteY84" fmla="*/ 0 h 99193"/>
                <a:gd name="connsiteX85" fmla="*/ 112631 w 158202"/>
                <a:gd name="connsiteY85" fmla="*/ 0 h 99193"/>
                <a:gd name="connsiteX86" fmla="*/ 115293 w 158202"/>
                <a:gd name="connsiteY86" fmla="*/ 0 h 99193"/>
                <a:gd name="connsiteX87" fmla="*/ 118018 w 158202"/>
                <a:gd name="connsiteY87" fmla="*/ 0 h 99193"/>
                <a:gd name="connsiteX88" fmla="*/ 128730 w 158202"/>
                <a:gd name="connsiteY88" fmla="*/ 0 h 99193"/>
                <a:gd name="connsiteX89" fmla="*/ 131392 w 158202"/>
                <a:gd name="connsiteY89" fmla="*/ 2725 h 99193"/>
                <a:gd name="connsiteX90" fmla="*/ 134054 w 158202"/>
                <a:gd name="connsiteY90" fmla="*/ 2725 h 99193"/>
                <a:gd name="connsiteX91" fmla="*/ 134054 w 158202"/>
                <a:gd name="connsiteY91" fmla="*/ 5387 h 99193"/>
                <a:gd name="connsiteX92" fmla="*/ 136780 w 158202"/>
                <a:gd name="connsiteY92" fmla="*/ 5387 h 99193"/>
                <a:gd name="connsiteX93" fmla="*/ 136780 w 158202"/>
                <a:gd name="connsiteY93" fmla="*/ 8050 h 99193"/>
                <a:gd name="connsiteX94" fmla="*/ 139442 w 158202"/>
                <a:gd name="connsiteY94" fmla="*/ 8050 h 99193"/>
                <a:gd name="connsiteX95" fmla="*/ 136780 w 158202"/>
                <a:gd name="connsiteY95" fmla="*/ 10711 h 99193"/>
                <a:gd name="connsiteX96" fmla="*/ 136780 w 158202"/>
                <a:gd name="connsiteY96" fmla="*/ 13437 h 99193"/>
                <a:gd name="connsiteX97" fmla="*/ 134054 w 158202"/>
                <a:gd name="connsiteY97" fmla="*/ 16099 h 99193"/>
                <a:gd name="connsiteX98" fmla="*/ 134054 w 158202"/>
                <a:gd name="connsiteY98" fmla="*/ 18761 h 99193"/>
                <a:gd name="connsiteX99" fmla="*/ 134054 w 158202"/>
                <a:gd name="connsiteY99" fmla="*/ 21487 h 99193"/>
                <a:gd name="connsiteX100" fmla="*/ 136780 w 158202"/>
                <a:gd name="connsiteY100" fmla="*/ 24149 h 99193"/>
                <a:gd name="connsiteX101" fmla="*/ 139442 w 158202"/>
                <a:gd name="connsiteY101" fmla="*/ 26811 h 99193"/>
                <a:gd name="connsiteX102" fmla="*/ 144829 w 158202"/>
                <a:gd name="connsiteY102" fmla="*/ 26811 h 99193"/>
                <a:gd name="connsiteX103" fmla="*/ 150153 w 158202"/>
                <a:gd name="connsiteY103" fmla="*/ 26811 h 99193"/>
                <a:gd name="connsiteX104" fmla="*/ 152815 w 158202"/>
                <a:gd name="connsiteY104" fmla="*/ 26811 h 99193"/>
                <a:gd name="connsiteX105" fmla="*/ 155541 w 158202"/>
                <a:gd name="connsiteY105" fmla="*/ 26811 h 99193"/>
                <a:gd name="connsiteX106" fmla="*/ 155541 w 158202"/>
                <a:gd name="connsiteY106" fmla="*/ 29536 h 99193"/>
                <a:gd name="connsiteX107" fmla="*/ 158203 w 158202"/>
                <a:gd name="connsiteY107" fmla="*/ 29536 h 99193"/>
                <a:gd name="connsiteX108" fmla="*/ 158203 w 158202"/>
                <a:gd name="connsiteY108" fmla="*/ 32198 h 99193"/>
                <a:gd name="connsiteX109" fmla="*/ 158203 w 158202"/>
                <a:gd name="connsiteY109" fmla="*/ 34860 h 99193"/>
                <a:gd name="connsiteX110" fmla="*/ 155541 w 158202"/>
                <a:gd name="connsiteY110" fmla="*/ 34860 h 99193"/>
                <a:gd name="connsiteX111" fmla="*/ 155541 w 158202"/>
                <a:gd name="connsiteY111" fmla="*/ 37522 h 99193"/>
                <a:gd name="connsiteX112" fmla="*/ 155541 w 158202"/>
                <a:gd name="connsiteY112" fmla="*/ 42910 h 99193"/>
                <a:gd name="connsiteX113" fmla="*/ 155541 w 158202"/>
                <a:gd name="connsiteY113" fmla="*/ 45572 h 99193"/>
                <a:gd name="connsiteX114" fmla="*/ 152815 w 158202"/>
                <a:gd name="connsiteY114" fmla="*/ 48298 h 99193"/>
                <a:gd name="connsiteX115" fmla="*/ 150153 w 158202"/>
                <a:gd name="connsiteY115" fmla="*/ 48298 h 99193"/>
                <a:gd name="connsiteX116" fmla="*/ 150153 w 158202"/>
                <a:gd name="connsiteY116" fmla="*/ 50959 h 99193"/>
                <a:gd name="connsiteX117" fmla="*/ 147491 w 158202"/>
                <a:gd name="connsiteY117" fmla="*/ 50959 h 99193"/>
                <a:gd name="connsiteX118" fmla="*/ 144829 w 158202"/>
                <a:gd name="connsiteY118" fmla="*/ 50959 h 99193"/>
                <a:gd name="connsiteX119" fmla="*/ 142104 w 158202"/>
                <a:gd name="connsiteY119" fmla="*/ 50959 h 99193"/>
                <a:gd name="connsiteX120" fmla="*/ 139442 w 158202"/>
                <a:gd name="connsiteY120" fmla="*/ 50959 h 99193"/>
                <a:gd name="connsiteX121" fmla="*/ 136780 w 158202"/>
                <a:gd name="connsiteY121" fmla="*/ 48298 h 99193"/>
                <a:gd name="connsiteX122" fmla="*/ 134054 w 158202"/>
                <a:gd name="connsiteY122" fmla="*/ 48298 h 99193"/>
                <a:gd name="connsiteX123" fmla="*/ 131392 w 158202"/>
                <a:gd name="connsiteY123" fmla="*/ 45572 h 99193"/>
                <a:gd name="connsiteX124" fmla="*/ 128730 w 158202"/>
                <a:gd name="connsiteY124" fmla="*/ 45572 h 99193"/>
                <a:gd name="connsiteX125" fmla="*/ 128730 w 158202"/>
                <a:gd name="connsiteY125" fmla="*/ 48298 h 99193"/>
                <a:gd name="connsiteX126" fmla="*/ 126005 w 158202"/>
                <a:gd name="connsiteY126" fmla="*/ 48298 h 99193"/>
                <a:gd name="connsiteX127" fmla="*/ 126005 w 158202"/>
                <a:gd name="connsiteY127" fmla="*/ 50959 h 99193"/>
                <a:gd name="connsiteX128" fmla="*/ 126005 w 158202"/>
                <a:gd name="connsiteY128" fmla="*/ 53622 h 99193"/>
                <a:gd name="connsiteX129" fmla="*/ 126005 w 158202"/>
                <a:gd name="connsiteY129" fmla="*/ 56347 h 99193"/>
                <a:gd name="connsiteX130" fmla="*/ 128730 w 158202"/>
                <a:gd name="connsiteY130" fmla="*/ 56347 h 99193"/>
                <a:gd name="connsiteX131" fmla="*/ 128730 w 158202"/>
                <a:gd name="connsiteY131" fmla="*/ 59009 h 99193"/>
                <a:gd name="connsiteX132" fmla="*/ 128730 w 158202"/>
                <a:gd name="connsiteY132" fmla="*/ 61671 h 99193"/>
                <a:gd name="connsiteX133" fmla="*/ 128730 w 158202"/>
                <a:gd name="connsiteY133" fmla="*/ 64333 h 99193"/>
                <a:gd name="connsiteX134" fmla="*/ 126005 w 158202"/>
                <a:gd name="connsiteY134" fmla="*/ 67059 h 99193"/>
                <a:gd name="connsiteX135" fmla="*/ 123343 w 158202"/>
                <a:gd name="connsiteY135" fmla="*/ 69721 h 99193"/>
                <a:gd name="connsiteX136" fmla="*/ 123343 w 158202"/>
                <a:gd name="connsiteY136" fmla="*/ 72383 h 99193"/>
                <a:gd name="connsiteX137" fmla="*/ 120681 w 158202"/>
                <a:gd name="connsiteY137" fmla="*/ 75108 h 99193"/>
                <a:gd name="connsiteX138" fmla="*/ 120681 w 158202"/>
                <a:gd name="connsiteY138" fmla="*/ 77770 h 99193"/>
                <a:gd name="connsiteX139" fmla="*/ 120681 w 158202"/>
                <a:gd name="connsiteY139" fmla="*/ 80432 h 99193"/>
                <a:gd name="connsiteX140" fmla="*/ 120681 w 158202"/>
                <a:gd name="connsiteY140" fmla="*/ 83158 h 99193"/>
                <a:gd name="connsiteX141" fmla="*/ 120681 w 158202"/>
                <a:gd name="connsiteY141" fmla="*/ 83158 h 9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58202" h="99193">
                  <a:moveTo>
                    <a:pt x="120681" y="83158"/>
                  </a:moveTo>
                  <a:lnTo>
                    <a:pt x="118018" y="83158"/>
                  </a:lnTo>
                  <a:lnTo>
                    <a:pt x="115293" y="83158"/>
                  </a:lnTo>
                  <a:lnTo>
                    <a:pt x="112631" y="80432"/>
                  </a:lnTo>
                  <a:lnTo>
                    <a:pt x="109969" y="80432"/>
                  </a:lnTo>
                  <a:lnTo>
                    <a:pt x="107243" y="80432"/>
                  </a:lnTo>
                  <a:lnTo>
                    <a:pt x="101919" y="80432"/>
                  </a:lnTo>
                  <a:lnTo>
                    <a:pt x="96532" y="80432"/>
                  </a:lnTo>
                  <a:lnTo>
                    <a:pt x="93870" y="77770"/>
                  </a:lnTo>
                  <a:lnTo>
                    <a:pt x="69721" y="77770"/>
                  </a:lnTo>
                  <a:lnTo>
                    <a:pt x="24149" y="96532"/>
                  </a:lnTo>
                  <a:lnTo>
                    <a:pt x="24149" y="99194"/>
                  </a:lnTo>
                  <a:lnTo>
                    <a:pt x="21487" y="96532"/>
                  </a:lnTo>
                  <a:lnTo>
                    <a:pt x="18761" y="96532"/>
                  </a:lnTo>
                  <a:lnTo>
                    <a:pt x="16099" y="96532"/>
                  </a:lnTo>
                  <a:lnTo>
                    <a:pt x="13437" y="93870"/>
                  </a:lnTo>
                  <a:lnTo>
                    <a:pt x="13437" y="91208"/>
                  </a:lnTo>
                  <a:lnTo>
                    <a:pt x="10712" y="88482"/>
                  </a:lnTo>
                  <a:lnTo>
                    <a:pt x="10712" y="85820"/>
                  </a:lnTo>
                  <a:lnTo>
                    <a:pt x="10712" y="83158"/>
                  </a:lnTo>
                  <a:lnTo>
                    <a:pt x="13437" y="80432"/>
                  </a:lnTo>
                  <a:lnTo>
                    <a:pt x="13437" y="77770"/>
                  </a:lnTo>
                  <a:lnTo>
                    <a:pt x="13437" y="75108"/>
                  </a:lnTo>
                  <a:lnTo>
                    <a:pt x="13437" y="72383"/>
                  </a:lnTo>
                  <a:lnTo>
                    <a:pt x="13437" y="69721"/>
                  </a:lnTo>
                  <a:lnTo>
                    <a:pt x="10712" y="69721"/>
                  </a:lnTo>
                  <a:lnTo>
                    <a:pt x="10712" y="67059"/>
                  </a:lnTo>
                  <a:lnTo>
                    <a:pt x="10712" y="64333"/>
                  </a:lnTo>
                  <a:lnTo>
                    <a:pt x="10712" y="61671"/>
                  </a:lnTo>
                  <a:lnTo>
                    <a:pt x="13437" y="59009"/>
                  </a:lnTo>
                  <a:lnTo>
                    <a:pt x="13437" y="53622"/>
                  </a:lnTo>
                  <a:lnTo>
                    <a:pt x="13437" y="50959"/>
                  </a:lnTo>
                  <a:lnTo>
                    <a:pt x="10712" y="50959"/>
                  </a:lnTo>
                  <a:lnTo>
                    <a:pt x="10712" y="48298"/>
                  </a:lnTo>
                  <a:lnTo>
                    <a:pt x="8050" y="45572"/>
                  </a:lnTo>
                  <a:lnTo>
                    <a:pt x="5388" y="42910"/>
                  </a:lnTo>
                  <a:lnTo>
                    <a:pt x="5388" y="40248"/>
                  </a:lnTo>
                  <a:lnTo>
                    <a:pt x="2725" y="40248"/>
                  </a:lnTo>
                  <a:lnTo>
                    <a:pt x="0" y="32198"/>
                  </a:lnTo>
                  <a:lnTo>
                    <a:pt x="0" y="29536"/>
                  </a:lnTo>
                  <a:lnTo>
                    <a:pt x="2725" y="29536"/>
                  </a:lnTo>
                  <a:lnTo>
                    <a:pt x="2725" y="26811"/>
                  </a:lnTo>
                  <a:lnTo>
                    <a:pt x="5388" y="26811"/>
                  </a:lnTo>
                  <a:lnTo>
                    <a:pt x="8050" y="24149"/>
                  </a:lnTo>
                  <a:lnTo>
                    <a:pt x="10712" y="21487"/>
                  </a:lnTo>
                  <a:lnTo>
                    <a:pt x="13437" y="21487"/>
                  </a:lnTo>
                  <a:lnTo>
                    <a:pt x="13437" y="18761"/>
                  </a:lnTo>
                  <a:lnTo>
                    <a:pt x="16099" y="16099"/>
                  </a:lnTo>
                  <a:lnTo>
                    <a:pt x="18761" y="16099"/>
                  </a:lnTo>
                  <a:lnTo>
                    <a:pt x="18761" y="13437"/>
                  </a:lnTo>
                  <a:lnTo>
                    <a:pt x="21487" y="13437"/>
                  </a:lnTo>
                  <a:lnTo>
                    <a:pt x="21487" y="10711"/>
                  </a:lnTo>
                  <a:lnTo>
                    <a:pt x="21487" y="8050"/>
                  </a:lnTo>
                  <a:lnTo>
                    <a:pt x="24149" y="8050"/>
                  </a:lnTo>
                  <a:lnTo>
                    <a:pt x="26811" y="8050"/>
                  </a:lnTo>
                  <a:lnTo>
                    <a:pt x="29536" y="8050"/>
                  </a:lnTo>
                  <a:lnTo>
                    <a:pt x="32198" y="8050"/>
                  </a:lnTo>
                  <a:lnTo>
                    <a:pt x="34860" y="8050"/>
                  </a:lnTo>
                  <a:lnTo>
                    <a:pt x="37522" y="8050"/>
                  </a:lnTo>
                  <a:lnTo>
                    <a:pt x="40248" y="8050"/>
                  </a:lnTo>
                  <a:lnTo>
                    <a:pt x="42910" y="8050"/>
                  </a:lnTo>
                  <a:lnTo>
                    <a:pt x="45572" y="8050"/>
                  </a:lnTo>
                  <a:lnTo>
                    <a:pt x="48298" y="8050"/>
                  </a:lnTo>
                  <a:lnTo>
                    <a:pt x="50960" y="8050"/>
                  </a:lnTo>
                  <a:lnTo>
                    <a:pt x="53622" y="10711"/>
                  </a:lnTo>
                  <a:lnTo>
                    <a:pt x="56347" y="10711"/>
                  </a:lnTo>
                  <a:lnTo>
                    <a:pt x="59009" y="10711"/>
                  </a:lnTo>
                  <a:lnTo>
                    <a:pt x="61671" y="13437"/>
                  </a:lnTo>
                  <a:lnTo>
                    <a:pt x="61671" y="16099"/>
                  </a:lnTo>
                  <a:lnTo>
                    <a:pt x="64333" y="16099"/>
                  </a:lnTo>
                  <a:lnTo>
                    <a:pt x="67059" y="16099"/>
                  </a:lnTo>
                  <a:lnTo>
                    <a:pt x="69721" y="16099"/>
                  </a:lnTo>
                  <a:lnTo>
                    <a:pt x="75108" y="13437"/>
                  </a:lnTo>
                  <a:lnTo>
                    <a:pt x="77770" y="13437"/>
                  </a:lnTo>
                  <a:lnTo>
                    <a:pt x="80433" y="10711"/>
                  </a:lnTo>
                  <a:lnTo>
                    <a:pt x="83158" y="8050"/>
                  </a:lnTo>
                  <a:lnTo>
                    <a:pt x="85820" y="8050"/>
                  </a:lnTo>
                  <a:lnTo>
                    <a:pt x="88482" y="8050"/>
                  </a:lnTo>
                  <a:lnTo>
                    <a:pt x="91207" y="5387"/>
                  </a:lnTo>
                  <a:lnTo>
                    <a:pt x="93870" y="5387"/>
                  </a:lnTo>
                  <a:lnTo>
                    <a:pt x="96532" y="5387"/>
                  </a:lnTo>
                  <a:lnTo>
                    <a:pt x="99194" y="2725"/>
                  </a:lnTo>
                  <a:lnTo>
                    <a:pt x="101919" y="2725"/>
                  </a:lnTo>
                  <a:lnTo>
                    <a:pt x="107243" y="0"/>
                  </a:lnTo>
                  <a:lnTo>
                    <a:pt x="109969" y="0"/>
                  </a:lnTo>
                  <a:lnTo>
                    <a:pt x="112631" y="0"/>
                  </a:lnTo>
                  <a:lnTo>
                    <a:pt x="115293" y="0"/>
                  </a:lnTo>
                  <a:lnTo>
                    <a:pt x="118018" y="0"/>
                  </a:lnTo>
                  <a:lnTo>
                    <a:pt x="128730" y="0"/>
                  </a:lnTo>
                  <a:lnTo>
                    <a:pt x="131392" y="2725"/>
                  </a:lnTo>
                  <a:lnTo>
                    <a:pt x="134054" y="2725"/>
                  </a:lnTo>
                  <a:lnTo>
                    <a:pt x="134054" y="5387"/>
                  </a:lnTo>
                  <a:lnTo>
                    <a:pt x="136780" y="5387"/>
                  </a:lnTo>
                  <a:lnTo>
                    <a:pt x="136780" y="8050"/>
                  </a:lnTo>
                  <a:lnTo>
                    <a:pt x="139442" y="8050"/>
                  </a:lnTo>
                  <a:lnTo>
                    <a:pt x="136780" y="10711"/>
                  </a:lnTo>
                  <a:lnTo>
                    <a:pt x="136780" y="13437"/>
                  </a:lnTo>
                  <a:lnTo>
                    <a:pt x="134054" y="16099"/>
                  </a:lnTo>
                  <a:lnTo>
                    <a:pt x="134054" y="18761"/>
                  </a:lnTo>
                  <a:lnTo>
                    <a:pt x="134054" y="21487"/>
                  </a:lnTo>
                  <a:lnTo>
                    <a:pt x="136780" y="24149"/>
                  </a:lnTo>
                  <a:lnTo>
                    <a:pt x="139442" y="26811"/>
                  </a:lnTo>
                  <a:lnTo>
                    <a:pt x="144829" y="26811"/>
                  </a:lnTo>
                  <a:lnTo>
                    <a:pt x="150153" y="26811"/>
                  </a:lnTo>
                  <a:lnTo>
                    <a:pt x="152815" y="26811"/>
                  </a:lnTo>
                  <a:lnTo>
                    <a:pt x="155541" y="26811"/>
                  </a:lnTo>
                  <a:lnTo>
                    <a:pt x="155541" y="29536"/>
                  </a:lnTo>
                  <a:lnTo>
                    <a:pt x="158203" y="29536"/>
                  </a:lnTo>
                  <a:lnTo>
                    <a:pt x="158203" y="32198"/>
                  </a:lnTo>
                  <a:lnTo>
                    <a:pt x="158203" y="34860"/>
                  </a:lnTo>
                  <a:lnTo>
                    <a:pt x="155541" y="34860"/>
                  </a:lnTo>
                  <a:lnTo>
                    <a:pt x="155541" y="37522"/>
                  </a:lnTo>
                  <a:lnTo>
                    <a:pt x="155541" y="42910"/>
                  </a:lnTo>
                  <a:lnTo>
                    <a:pt x="155541" y="45572"/>
                  </a:lnTo>
                  <a:lnTo>
                    <a:pt x="152815" y="48298"/>
                  </a:lnTo>
                  <a:lnTo>
                    <a:pt x="150153" y="48298"/>
                  </a:lnTo>
                  <a:lnTo>
                    <a:pt x="150153" y="50959"/>
                  </a:lnTo>
                  <a:lnTo>
                    <a:pt x="147491" y="50959"/>
                  </a:lnTo>
                  <a:lnTo>
                    <a:pt x="144829" y="50959"/>
                  </a:lnTo>
                  <a:lnTo>
                    <a:pt x="142104" y="50959"/>
                  </a:lnTo>
                  <a:lnTo>
                    <a:pt x="139442" y="50959"/>
                  </a:lnTo>
                  <a:lnTo>
                    <a:pt x="136780" y="48298"/>
                  </a:lnTo>
                  <a:lnTo>
                    <a:pt x="134054" y="48298"/>
                  </a:lnTo>
                  <a:lnTo>
                    <a:pt x="131392" y="45572"/>
                  </a:lnTo>
                  <a:lnTo>
                    <a:pt x="128730" y="45572"/>
                  </a:lnTo>
                  <a:lnTo>
                    <a:pt x="128730" y="48298"/>
                  </a:lnTo>
                  <a:lnTo>
                    <a:pt x="126005" y="48298"/>
                  </a:lnTo>
                  <a:lnTo>
                    <a:pt x="126005" y="50959"/>
                  </a:lnTo>
                  <a:lnTo>
                    <a:pt x="126005" y="53622"/>
                  </a:lnTo>
                  <a:lnTo>
                    <a:pt x="126005" y="56347"/>
                  </a:lnTo>
                  <a:lnTo>
                    <a:pt x="128730" y="56347"/>
                  </a:lnTo>
                  <a:lnTo>
                    <a:pt x="128730" y="59009"/>
                  </a:lnTo>
                  <a:lnTo>
                    <a:pt x="128730" y="61671"/>
                  </a:lnTo>
                  <a:lnTo>
                    <a:pt x="128730" y="64333"/>
                  </a:lnTo>
                  <a:lnTo>
                    <a:pt x="126005" y="67059"/>
                  </a:lnTo>
                  <a:lnTo>
                    <a:pt x="123343" y="69721"/>
                  </a:lnTo>
                  <a:lnTo>
                    <a:pt x="123343" y="72383"/>
                  </a:lnTo>
                  <a:lnTo>
                    <a:pt x="120681" y="75108"/>
                  </a:lnTo>
                  <a:lnTo>
                    <a:pt x="120681" y="77770"/>
                  </a:lnTo>
                  <a:lnTo>
                    <a:pt x="120681" y="80432"/>
                  </a:lnTo>
                  <a:lnTo>
                    <a:pt x="120681" y="83158"/>
                  </a:lnTo>
                  <a:lnTo>
                    <a:pt x="120681" y="8315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5" name="Freeform: Shape 94">
              <a:extLst>
                <a:ext uri="{FF2B5EF4-FFF2-40B4-BE49-F238E27FC236}">
                  <a16:creationId xmlns:a16="http://schemas.microsoft.com/office/drawing/2014/main" id="{550E5BBE-966A-AD74-A483-6A77E9D5F326}"/>
                </a:ext>
              </a:extLst>
            </p:cNvPr>
            <p:cNvSpPr/>
            <p:nvPr/>
          </p:nvSpPr>
          <p:spPr>
            <a:xfrm>
              <a:off x="3478551" y="3068923"/>
              <a:ext cx="163527" cy="203775"/>
            </a:xfrm>
            <a:custGeom>
              <a:avLst/>
              <a:gdLst>
                <a:gd name="connsiteX0" fmla="*/ 18761 w 163527"/>
                <a:gd name="connsiteY0" fmla="*/ 21423 h 203775"/>
                <a:gd name="connsiteX1" fmla="*/ 18761 w 163527"/>
                <a:gd name="connsiteY1" fmla="*/ 18761 h 203775"/>
                <a:gd name="connsiteX2" fmla="*/ 64333 w 163527"/>
                <a:gd name="connsiteY2" fmla="*/ 0 h 203775"/>
                <a:gd name="connsiteX3" fmla="*/ 88482 w 163527"/>
                <a:gd name="connsiteY3" fmla="*/ 0 h 203775"/>
                <a:gd name="connsiteX4" fmla="*/ 91144 w 163527"/>
                <a:gd name="connsiteY4" fmla="*/ 2662 h 203775"/>
                <a:gd name="connsiteX5" fmla="*/ 96532 w 163527"/>
                <a:gd name="connsiteY5" fmla="*/ 2662 h 203775"/>
                <a:gd name="connsiteX6" fmla="*/ 101856 w 163527"/>
                <a:gd name="connsiteY6" fmla="*/ 2662 h 203775"/>
                <a:gd name="connsiteX7" fmla="*/ 104581 w 163527"/>
                <a:gd name="connsiteY7" fmla="*/ 2662 h 203775"/>
                <a:gd name="connsiteX8" fmla="*/ 107243 w 163527"/>
                <a:gd name="connsiteY8" fmla="*/ 2662 h 203775"/>
                <a:gd name="connsiteX9" fmla="*/ 109905 w 163527"/>
                <a:gd name="connsiteY9" fmla="*/ 5388 h 203775"/>
                <a:gd name="connsiteX10" fmla="*/ 112631 w 163527"/>
                <a:gd name="connsiteY10" fmla="*/ 5388 h 203775"/>
                <a:gd name="connsiteX11" fmla="*/ 115293 w 163527"/>
                <a:gd name="connsiteY11" fmla="*/ 5388 h 203775"/>
                <a:gd name="connsiteX12" fmla="*/ 117955 w 163527"/>
                <a:gd name="connsiteY12" fmla="*/ 5388 h 203775"/>
                <a:gd name="connsiteX13" fmla="*/ 117955 w 163527"/>
                <a:gd name="connsiteY13" fmla="*/ 8050 h 203775"/>
                <a:gd name="connsiteX14" fmla="*/ 117955 w 163527"/>
                <a:gd name="connsiteY14" fmla="*/ 13437 h 203775"/>
                <a:gd name="connsiteX15" fmla="*/ 117955 w 163527"/>
                <a:gd name="connsiteY15" fmla="*/ 16099 h 203775"/>
                <a:gd name="connsiteX16" fmla="*/ 117955 w 163527"/>
                <a:gd name="connsiteY16" fmla="*/ 18761 h 203775"/>
                <a:gd name="connsiteX17" fmla="*/ 117955 w 163527"/>
                <a:gd name="connsiteY17" fmla="*/ 21423 h 203775"/>
                <a:gd name="connsiteX18" fmla="*/ 117955 w 163527"/>
                <a:gd name="connsiteY18" fmla="*/ 24149 h 203775"/>
                <a:gd name="connsiteX19" fmla="*/ 120617 w 163527"/>
                <a:gd name="connsiteY19" fmla="*/ 24149 h 203775"/>
                <a:gd name="connsiteX20" fmla="*/ 120617 w 163527"/>
                <a:gd name="connsiteY20" fmla="*/ 26811 h 203775"/>
                <a:gd name="connsiteX21" fmla="*/ 123343 w 163527"/>
                <a:gd name="connsiteY21" fmla="*/ 24149 h 203775"/>
                <a:gd name="connsiteX22" fmla="*/ 126005 w 163527"/>
                <a:gd name="connsiteY22" fmla="*/ 21423 h 203775"/>
                <a:gd name="connsiteX23" fmla="*/ 128667 w 163527"/>
                <a:gd name="connsiteY23" fmla="*/ 18761 h 203775"/>
                <a:gd name="connsiteX24" fmla="*/ 131392 w 163527"/>
                <a:gd name="connsiteY24" fmla="*/ 16099 h 203775"/>
                <a:gd name="connsiteX25" fmla="*/ 134054 w 163527"/>
                <a:gd name="connsiteY25" fmla="*/ 13437 h 203775"/>
                <a:gd name="connsiteX26" fmla="*/ 136716 w 163527"/>
                <a:gd name="connsiteY26" fmla="*/ 13437 h 203775"/>
                <a:gd name="connsiteX27" fmla="*/ 139442 w 163527"/>
                <a:gd name="connsiteY27" fmla="*/ 13437 h 203775"/>
                <a:gd name="connsiteX28" fmla="*/ 139442 w 163527"/>
                <a:gd name="connsiteY28" fmla="*/ 16099 h 203775"/>
                <a:gd name="connsiteX29" fmla="*/ 139442 w 163527"/>
                <a:gd name="connsiteY29" fmla="*/ 18761 h 203775"/>
                <a:gd name="connsiteX30" fmla="*/ 136716 w 163527"/>
                <a:gd name="connsiteY30" fmla="*/ 18761 h 203775"/>
                <a:gd name="connsiteX31" fmla="*/ 136716 w 163527"/>
                <a:gd name="connsiteY31" fmla="*/ 21423 h 203775"/>
                <a:gd name="connsiteX32" fmla="*/ 134054 w 163527"/>
                <a:gd name="connsiteY32" fmla="*/ 24149 h 203775"/>
                <a:gd name="connsiteX33" fmla="*/ 134054 w 163527"/>
                <a:gd name="connsiteY33" fmla="*/ 26811 h 203775"/>
                <a:gd name="connsiteX34" fmla="*/ 134054 w 163527"/>
                <a:gd name="connsiteY34" fmla="*/ 29473 h 203775"/>
                <a:gd name="connsiteX35" fmla="*/ 134054 w 163527"/>
                <a:gd name="connsiteY35" fmla="*/ 32198 h 203775"/>
                <a:gd name="connsiteX36" fmla="*/ 136716 w 163527"/>
                <a:gd name="connsiteY36" fmla="*/ 34860 h 203775"/>
                <a:gd name="connsiteX37" fmla="*/ 139442 w 163527"/>
                <a:gd name="connsiteY37" fmla="*/ 34860 h 203775"/>
                <a:gd name="connsiteX38" fmla="*/ 139442 w 163527"/>
                <a:gd name="connsiteY38" fmla="*/ 37522 h 203775"/>
                <a:gd name="connsiteX39" fmla="*/ 142104 w 163527"/>
                <a:gd name="connsiteY39" fmla="*/ 37522 h 203775"/>
                <a:gd name="connsiteX40" fmla="*/ 142104 w 163527"/>
                <a:gd name="connsiteY40" fmla="*/ 40248 h 203775"/>
                <a:gd name="connsiteX41" fmla="*/ 142104 w 163527"/>
                <a:gd name="connsiteY41" fmla="*/ 42910 h 203775"/>
                <a:gd name="connsiteX42" fmla="*/ 142104 w 163527"/>
                <a:gd name="connsiteY42" fmla="*/ 45572 h 203775"/>
                <a:gd name="connsiteX43" fmla="*/ 139442 w 163527"/>
                <a:gd name="connsiteY43" fmla="*/ 48234 h 203775"/>
                <a:gd name="connsiteX44" fmla="*/ 139442 w 163527"/>
                <a:gd name="connsiteY44" fmla="*/ 50960 h 203775"/>
                <a:gd name="connsiteX45" fmla="*/ 136716 w 163527"/>
                <a:gd name="connsiteY45" fmla="*/ 50960 h 203775"/>
                <a:gd name="connsiteX46" fmla="*/ 136716 w 163527"/>
                <a:gd name="connsiteY46" fmla="*/ 53622 h 203775"/>
                <a:gd name="connsiteX47" fmla="*/ 134054 w 163527"/>
                <a:gd name="connsiteY47" fmla="*/ 53622 h 203775"/>
                <a:gd name="connsiteX48" fmla="*/ 134054 w 163527"/>
                <a:gd name="connsiteY48" fmla="*/ 56284 h 203775"/>
                <a:gd name="connsiteX49" fmla="*/ 136716 w 163527"/>
                <a:gd name="connsiteY49" fmla="*/ 59009 h 203775"/>
                <a:gd name="connsiteX50" fmla="*/ 139442 w 163527"/>
                <a:gd name="connsiteY50" fmla="*/ 59009 h 203775"/>
                <a:gd name="connsiteX51" fmla="*/ 142104 w 163527"/>
                <a:gd name="connsiteY51" fmla="*/ 59009 h 203775"/>
                <a:gd name="connsiteX52" fmla="*/ 142104 w 163527"/>
                <a:gd name="connsiteY52" fmla="*/ 61671 h 203775"/>
                <a:gd name="connsiteX53" fmla="*/ 142104 w 163527"/>
                <a:gd name="connsiteY53" fmla="*/ 64333 h 203775"/>
                <a:gd name="connsiteX54" fmla="*/ 139442 w 163527"/>
                <a:gd name="connsiteY54" fmla="*/ 64333 h 203775"/>
                <a:gd name="connsiteX55" fmla="*/ 139442 w 163527"/>
                <a:gd name="connsiteY55" fmla="*/ 67059 h 203775"/>
                <a:gd name="connsiteX56" fmla="*/ 136716 w 163527"/>
                <a:gd name="connsiteY56" fmla="*/ 67059 h 203775"/>
                <a:gd name="connsiteX57" fmla="*/ 136716 w 163527"/>
                <a:gd name="connsiteY57" fmla="*/ 69721 h 203775"/>
                <a:gd name="connsiteX58" fmla="*/ 136716 w 163527"/>
                <a:gd name="connsiteY58" fmla="*/ 72383 h 203775"/>
                <a:gd name="connsiteX59" fmla="*/ 139442 w 163527"/>
                <a:gd name="connsiteY59" fmla="*/ 72383 h 203775"/>
                <a:gd name="connsiteX60" fmla="*/ 139442 w 163527"/>
                <a:gd name="connsiteY60" fmla="*/ 75108 h 203775"/>
                <a:gd name="connsiteX61" fmla="*/ 142104 w 163527"/>
                <a:gd name="connsiteY61" fmla="*/ 75108 h 203775"/>
                <a:gd name="connsiteX62" fmla="*/ 144766 w 163527"/>
                <a:gd name="connsiteY62" fmla="*/ 75108 h 203775"/>
                <a:gd name="connsiteX63" fmla="*/ 147428 w 163527"/>
                <a:gd name="connsiteY63" fmla="*/ 75108 h 203775"/>
                <a:gd name="connsiteX64" fmla="*/ 150153 w 163527"/>
                <a:gd name="connsiteY64" fmla="*/ 75108 h 203775"/>
                <a:gd name="connsiteX65" fmla="*/ 152815 w 163527"/>
                <a:gd name="connsiteY65" fmla="*/ 75108 h 203775"/>
                <a:gd name="connsiteX66" fmla="*/ 155478 w 163527"/>
                <a:gd name="connsiteY66" fmla="*/ 75108 h 203775"/>
                <a:gd name="connsiteX67" fmla="*/ 155478 w 163527"/>
                <a:gd name="connsiteY67" fmla="*/ 77770 h 203775"/>
                <a:gd name="connsiteX68" fmla="*/ 158203 w 163527"/>
                <a:gd name="connsiteY68" fmla="*/ 77770 h 203775"/>
                <a:gd name="connsiteX69" fmla="*/ 160865 w 163527"/>
                <a:gd name="connsiteY69" fmla="*/ 80433 h 203775"/>
                <a:gd name="connsiteX70" fmla="*/ 163527 w 163527"/>
                <a:gd name="connsiteY70" fmla="*/ 83095 h 203775"/>
                <a:gd name="connsiteX71" fmla="*/ 117955 w 163527"/>
                <a:gd name="connsiteY71" fmla="*/ 107243 h 203775"/>
                <a:gd name="connsiteX72" fmla="*/ 120617 w 163527"/>
                <a:gd name="connsiteY72" fmla="*/ 107243 h 203775"/>
                <a:gd name="connsiteX73" fmla="*/ 123343 w 163527"/>
                <a:gd name="connsiteY73" fmla="*/ 107243 h 203775"/>
                <a:gd name="connsiteX74" fmla="*/ 123343 w 163527"/>
                <a:gd name="connsiteY74" fmla="*/ 109905 h 203775"/>
                <a:gd name="connsiteX75" fmla="*/ 126005 w 163527"/>
                <a:gd name="connsiteY75" fmla="*/ 112631 h 203775"/>
                <a:gd name="connsiteX76" fmla="*/ 126005 w 163527"/>
                <a:gd name="connsiteY76" fmla="*/ 115293 h 203775"/>
                <a:gd name="connsiteX77" fmla="*/ 128667 w 163527"/>
                <a:gd name="connsiteY77" fmla="*/ 115293 h 203775"/>
                <a:gd name="connsiteX78" fmla="*/ 128667 w 163527"/>
                <a:gd name="connsiteY78" fmla="*/ 117955 h 203775"/>
                <a:gd name="connsiteX79" fmla="*/ 131392 w 163527"/>
                <a:gd name="connsiteY79" fmla="*/ 115293 h 203775"/>
                <a:gd name="connsiteX80" fmla="*/ 134054 w 163527"/>
                <a:gd name="connsiteY80" fmla="*/ 115293 h 203775"/>
                <a:gd name="connsiteX81" fmla="*/ 134054 w 163527"/>
                <a:gd name="connsiteY81" fmla="*/ 117955 h 203775"/>
                <a:gd name="connsiteX82" fmla="*/ 136716 w 163527"/>
                <a:gd name="connsiteY82" fmla="*/ 117955 h 203775"/>
                <a:gd name="connsiteX83" fmla="*/ 136716 w 163527"/>
                <a:gd name="connsiteY83" fmla="*/ 120681 h 203775"/>
                <a:gd name="connsiteX84" fmla="*/ 134054 w 163527"/>
                <a:gd name="connsiteY84" fmla="*/ 120681 h 203775"/>
                <a:gd name="connsiteX85" fmla="*/ 134054 w 163527"/>
                <a:gd name="connsiteY85" fmla="*/ 123343 h 203775"/>
                <a:gd name="connsiteX86" fmla="*/ 134054 w 163527"/>
                <a:gd name="connsiteY86" fmla="*/ 126005 h 203775"/>
                <a:gd name="connsiteX87" fmla="*/ 131392 w 163527"/>
                <a:gd name="connsiteY87" fmla="*/ 126005 h 203775"/>
                <a:gd name="connsiteX88" fmla="*/ 128667 w 163527"/>
                <a:gd name="connsiteY88" fmla="*/ 126005 h 203775"/>
                <a:gd name="connsiteX89" fmla="*/ 128667 w 163527"/>
                <a:gd name="connsiteY89" fmla="*/ 128730 h 203775"/>
                <a:gd name="connsiteX90" fmla="*/ 131392 w 163527"/>
                <a:gd name="connsiteY90" fmla="*/ 131392 h 203775"/>
                <a:gd name="connsiteX91" fmla="*/ 134054 w 163527"/>
                <a:gd name="connsiteY91" fmla="*/ 131392 h 203775"/>
                <a:gd name="connsiteX92" fmla="*/ 134054 w 163527"/>
                <a:gd name="connsiteY92" fmla="*/ 134054 h 203775"/>
                <a:gd name="connsiteX93" fmla="*/ 134054 w 163527"/>
                <a:gd name="connsiteY93" fmla="*/ 136716 h 203775"/>
                <a:gd name="connsiteX94" fmla="*/ 136716 w 163527"/>
                <a:gd name="connsiteY94" fmla="*/ 136716 h 203775"/>
                <a:gd name="connsiteX95" fmla="*/ 136716 w 163527"/>
                <a:gd name="connsiteY95" fmla="*/ 139442 h 203775"/>
                <a:gd name="connsiteX96" fmla="*/ 139442 w 163527"/>
                <a:gd name="connsiteY96" fmla="*/ 139442 h 203775"/>
                <a:gd name="connsiteX97" fmla="*/ 139442 w 163527"/>
                <a:gd name="connsiteY97" fmla="*/ 142104 h 203775"/>
                <a:gd name="connsiteX98" fmla="*/ 139442 w 163527"/>
                <a:gd name="connsiteY98" fmla="*/ 144766 h 203775"/>
                <a:gd name="connsiteX99" fmla="*/ 142104 w 163527"/>
                <a:gd name="connsiteY99" fmla="*/ 142104 h 203775"/>
                <a:gd name="connsiteX100" fmla="*/ 142104 w 163527"/>
                <a:gd name="connsiteY100" fmla="*/ 144766 h 203775"/>
                <a:gd name="connsiteX101" fmla="*/ 142104 w 163527"/>
                <a:gd name="connsiteY101" fmla="*/ 147491 h 203775"/>
                <a:gd name="connsiteX102" fmla="*/ 142104 w 163527"/>
                <a:gd name="connsiteY102" fmla="*/ 150153 h 203775"/>
                <a:gd name="connsiteX103" fmla="*/ 139442 w 163527"/>
                <a:gd name="connsiteY103" fmla="*/ 150153 h 203775"/>
                <a:gd name="connsiteX104" fmla="*/ 136716 w 163527"/>
                <a:gd name="connsiteY104" fmla="*/ 152815 h 203775"/>
                <a:gd name="connsiteX105" fmla="*/ 134054 w 163527"/>
                <a:gd name="connsiteY105" fmla="*/ 152815 h 203775"/>
                <a:gd name="connsiteX106" fmla="*/ 134054 w 163527"/>
                <a:gd name="connsiteY106" fmla="*/ 155541 h 203775"/>
                <a:gd name="connsiteX107" fmla="*/ 134054 w 163527"/>
                <a:gd name="connsiteY107" fmla="*/ 158203 h 203775"/>
                <a:gd name="connsiteX108" fmla="*/ 134054 w 163527"/>
                <a:gd name="connsiteY108" fmla="*/ 160865 h 203775"/>
                <a:gd name="connsiteX109" fmla="*/ 136716 w 163527"/>
                <a:gd name="connsiteY109" fmla="*/ 160865 h 203775"/>
                <a:gd name="connsiteX110" fmla="*/ 136716 w 163527"/>
                <a:gd name="connsiteY110" fmla="*/ 163591 h 203775"/>
                <a:gd name="connsiteX111" fmla="*/ 139442 w 163527"/>
                <a:gd name="connsiteY111" fmla="*/ 163591 h 203775"/>
                <a:gd name="connsiteX112" fmla="*/ 139442 w 163527"/>
                <a:gd name="connsiteY112" fmla="*/ 166253 h 203775"/>
                <a:gd name="connsiteX113" fmla="*/ 136716 w 163527"/>
                <a:gd name="connsiteY113" fmla="*/ 166253 h 203775"/>
                <a:gd name="connsiteX114" fmla="*/ 134054 w 163527"/>
                <a:gd name="connsiteY114" fmla="*/ 166253 h 203775"/>
                <a:gd name="connsiteX115" fmla="*/ 131392 w 163527"/>
                <a:gd name="connsiteY115" fmla="*/ 166253 h 203775"/>
                <a:gd name="connsiteX116" fmla="*/ 131392 w 163527"/>
                <a:gd name="connsiteY116" fmla="*/ 168915 h 203775"/>
                <a:gd name="connsiteX117" fmla="*/ 134054 w 163527"/>
                <a:gd name="connsiteY117" fmla="*/ 168915 h 203775"/>
                <a:gd name="connsiteX118" fmla="*/ 134054 w 163527"/>
                <a:gd name="connsiteY118" fmla="*/ 171577 h 203775"/>
                <a:gd name="connsiteX119" fmla="*/ 134054 w 163527"/>
                <a:gd name="connsiteY119" fmla="*/ 174302 h 203775"/>
                <a:gd name="connsiteX120" fmla="*/ 131392 w 163527"/>
                <a:gd name="connsiteY120" fmla="*/ 174302 h 203775"/>
                <a:gd name="connsiteX121" fmla="*/ 131392 w 163527"/>
                <a:gd name="connsiteY121" fmla="*/ 176964 h 203775"/>
                <a:gd name="connsiteX122" fmla="*/ 131392 w 163527"/>
                <a:gd name="connsiteY122" fmla="*/ 179627 h 203775"/>
                <a:gd name="connsiteX123" fmla="*/ 128667 w 163527"/>
                <a:gd name="connsiteY123" fmla="*/ 179627 h 203775"/>
                <a:gd name="connsiteX124" fmla="*/ 128667 w 163527"/>
                <a:gd name="connsiteY124" fmla="*/ 182352 h 203775"/>
                <a:gd name="connsiteX125" fmla="*/ 126005 w 163527"/>
                <a:gd name="connsiteY125" fmla="*/ 182352 h 203775"/>
                <a:gd name="connsiteX126" fmla="*/ 126005 w 163527"/>
                <a:gd name="connsiteY126" fmla="*/ 179627 h 203775"/>
                <a:gd name="connsiteX127" fmla="*/ 123343 w 163527"/>
                <a:gd name="connsiteY127" fmla="*/ 179627 h 203775"/>
                <a:gd name="connsiteX128" fmla="*/ 123343 w 163527"/>
                <a:gd name="connsiteY128" fmla="*/ 182352 h 203775"/>
                <a:gd name="connsiteX129" fmla="*/ 123343 w 163527"/>
                <a:gd name="connsiteY129" fmla="*/ 185014 h 203775"/>
                <a:gd name="connsiteX130" fmla="*/ 120617 w 163527"/>
                <a:gd name="connsiteY130" fmla="*/ 187676 h 203775"/>
                <a:gd name="connsiteX131" fmla="*/ 117955 w 163527"/>
                <a:gd name="connsiteY131" fmla="*/ 190401 h 203775"/>
                <a:gd name="connsiteX132" fmla="*/ 117955 w 163527"/>
                <a:gd name="connsiteY132" fmla="*/ 193064 h 203775"/>
                <a:gd name="connsiteX133" fmla="*/ 120617 w 163527"/>
                <a:gd name="connsiteY133" fmla="*/ 193064 h 203775"/>
                <a:gd name="connsiteX134" fmla="*/ 120617 w 163527"/>
                <a:gd name="connsiteY134" fmla="*/ 190401 h 203775"/>
                <a:gd name="connsiteX135" fmla="*/ 123343 w 163527"/>
                <a:gd name="connsiteY135" fmla="*/ 190401 h 203775"/>
                <a:gd name="connsiteX136" fmla="*/ 123343 w 163527"/>
                <a:gd name="connsiteY136" fmla="*/ 193064 h 203775"/>
                <a:gd name="connsiteX137" fmla="*/ 123343 w 163527"/>
                <a:gd name="connsiteY137" fmla="*/ 195726 h 203775"/>
                <a:gd name="connsiteX138" fmla="*/ 123343 w 163527"/>
                <a:gd name="connsiteY138" fmla="*/ 198388 h 203775"/>
                <a:gd name="connsiteX139" fmla="*/ 123343 w 163527"/>
                <a:gd name="connsiteY139" fmla="*/ 201113 h 203775"/>
                <a:gd name="connsiteX140" fmla="*/ 120617 w 163527"/>
                <a:gd name="connsiteY140" fmla="*/ 201113 h 203775"/>
                <a:gd name="connsiteX141" fmla="*/ 120617 w 163527"/>
                <a:gd name="connsiteY141" fmla="*/ 198388 h 203775"/>
                <a:gd name="connsiteX142" fmla="*/ 120617 w 163527"/>
                <a:gd name="connsiteY142" fmla="*/ 201113 h 203775"/>
                <a:gd name="connsiteX143" fmla="*/ 120617 w 163527"/>
                <a:gd name="connsiteY143" fmla="*/ 203775 h 203775"/>
                <a:gd name="connsiteX144" fmla="*/ 80433 w 163527"/>
                <a:gd name="connsiteY144" fmla="*/ 152815 h 203775"/>
                <a:gd name="connsiteX145" fmla="*/ 75045 w 163527"/>
                <a:gd name="connsiteY145" fmla="*/ 126005 h 203775"/>
                <a:gd name="connsiteX146" fmla="*/ 77770 w 163527"/>
                <a:gd name="connsiteY146" fmla="*/ 123343 h 203775"/>
                <a:gd name="connsiteX147" fmla="*/ 75045 w 163527"/>
                <a:gd name="connsiteY147" fmla="*/ 123343 h 203775"/>
                <a:gd name="connsiteX148" fmla="*/ 75045 w 163527"/>
                <a:gd name="connsiteY148" fmla="*/ 120681 h 203775"/>
                <a:gd name="connsiteX149" fmla="*/ 75045 w 163527"/>
                <a:gd name="connsiteY149" fmla="*/ 117955 h 203775"/>
                <a:gd name="connsiteX150" fmla="*/ 72383 w 163527"/>
                <a:gd name="connsiteY150" fmla="*/ 115293 h 203775"/>
                <a:gd name="connsiteX151" fmla="*/ 72383 w 163527"/>
                <a:gd name="connsiteY151" fmla="*/ 112631 h 203775"/>
                <a:gd name="connsiteX152" fmla="*/ 72383 w 163527"/>
                <a:gd name="connsiteY152" fmla="*/ 109905 h 203775"/>
                <a:gd name="connsiteX153" fmla="*/ 69721 w 163527"/>
                <a:gd name="connsiteY153" fmla="*/ 109905 h 203775"/>
                <a:gd name="connsiteX154" fmla="*/ 66995 w 163527"/>
                <a:gd name="connsiteY154" fmla="*/ 109905 h 203775"/>
                <a:gd name="connsiteX155" fmla="*/ 66995 w 163527"/>
                <a:gd name="connsiteY155" fmla="*/ 107243 h 203775"/>
                <a:gd name="connsiteX156" fmla="*/ 64333 w 163527"/>
                <a:gd name="connsiteY156" fmla="*/ 107243 h 203775"/>
                <a:gd name="connsiteX157" fmla="*/ 37522 w 163527"/>
                <a:gd name="connsiteY157" fmla="*/ 85820 h 203775"/>
                <a:gd name="connsiteX158" fmla="*/ 37522 w 163527"/>
                <a:gd name="connsiteY158" fmla="*/ 83095 h 203775"/>
                <a:gd name="connsiteX159" fmla="*/ 37522 w 163527"/>
                <a:gd name="connsiteY159" fmla="*/ 80433 h 203775"/>
                <a:gd name="connsiteX160" fmla="*/ 37522 w 163527"/>
                <a:gd name="connsiteY160" fmla="*/ 77770 h 203775"/>
                <a:gd name="connsiteX161" fmla="*/ 34860 w 163527"/>
                <a:gd name="connsiteY161" fmla="*/ 75108 h 203775"/>
                <a:gd name="connsiteX162" fmla="*/ 34860 w 163527"/>
                <a:gd name="connsiteY162" fmla="*/ 72383 h 203775"/>
                <a:gd name="connsiteX163" fmla="*/ 34860 w 163527"/>
                <a:gd name="connsiteY163" fmla="*/ 69721 h 203775"/>
                <a:gd name="connsiteX164" fmla="*/ 34860 w 163527"/>
                <a:gd name="connsiteY164" fmla="*/ 67059 h 203775"/>
                <a:gd name="connsiteX165" fmla="*/ 34860 w 163527"/>
                <a:gd name="connsiteY165" fmla="*/ 64333 h 203775"/>
                <a:gd name="connsiteX166" fmla="*/ 32135 w 163527"/>
                <a:gd name="connsiteY166" fmla="*/ 64333 h 203775"/>
                <a:gd name="connsiteX167" fmla="*/ 32135 w 163527"/>
                <a:gd name="connsiteY167" fmla="*/ 61671 h 203775"/>
                <a:gd name="connsiteX168" fmla="*/ 32135 w 163527"/>
                <a:gd name="connsiteY168" fmla="*/ 59009 h 203775"/>
                <a:gd name="connsiteX169" fmla="*/ 32135 w 163527"/>
                <a:gd name="connsiteY169" fmla="*/ 56284 h 203775"/>
                <a:gd name="connsiteX170" fmla="*/ 32135 w 163527"/>
                <a:gd name="connsiteY170" fmla="*/ 53622 h 203775"/>
                <a:gd name="connsiteX171" fmla="*/ 29473 w 163527"/>
                <a:gd name="connsiteY171" fmla="*/ 53622 h 203775"/>
                <a:gd name="connsiteX172" fmla="*/ 26811 w 163527"/>
                <a:gd name="connsiteY172" fmla="*/ 50960 h 203775"/>
                <a:gd name="connsiteX173" fmla="*/ 24149 w 163527"/>
                <a:gd name="connsiteY173" fmla="*/ 50960 h 203775"/>
                <a:gd name="connsiteX174" fmla="*/ 21423 w 163527"/>
                <a:gd name="connsiteY174" fmla="*/ 50960 h 203775"/>
                <a:gd name="connsiteX175" fmla="*/ 18761 w 163527"/>
                <a:gd name="connsiteY175" fmla="*/ 50960 h 203775"/>
                <a:gd name="connsiteX176" fmla="*/ 16099 w 163527"/>
                <a:gd name="connsiteY176" fmla="*/ 48234 h 203775"/>
                <a:gd name="connsiteX177" fmla="*/ 16099 w 163527"/>
                <a:gd name="connsiteY177" fmla="*/ 45572 h 203775"/>
                <a:gd name="connsiteX178" fmla="*/ 13374 w 163527"/>
                <a:gd name="connsiteY178" fmla="*/ 45572 h 203775"/>
                <a:gd name="connsiteX179" fmla="*/ 10712 w 163527"/>
                <a:gd name="connsiteY179" fmla="*/ 42910 h 203775"/>
                <a:gd name="connsiteX180" fmla="*/ 8050 w 163527"/>
                <a:gd name="connsiteY180" fmla="*/ 42910 h 203775"/>
                <a:gd name="connsiteX181" fmla="*/ 5324 w 163527"/>
                <a:gd name="connsiteY181" fmla="*/ 40248 h 203775"/>
                <a:gd name="connsiteX182" fmla="*/ 2662 w 163527"/>
                <a:gd name="connsiteY182" fmla="*/ 37522 h 203775"/>
                <a:gd name="connsiteX183" fmla="*/ 0 w 163527"/>
                <a:gd name="connsiteY183" fmla="*/ 37522 h 203775"/>
                <a:gd name="connsiteX184" fmla="*/ 0 w 163527"/>
                <a:gd name="connsiteY184" fmla="*/ 34860 h 203775"/>
                <a:gd name="connsiteX185" fmla="*/ 0 w 163527"/>
                <a:gd name="connsiteY185" fmla="*/ 32198 h 203775"/>
                <a:gd name="connsiteX186" fmla="*/ 0 w 163527"/>
                <a:gd name="connsiteY186" fmla="*/ 29473 h 203775"/>
                <a:gd name="connsiteX187" fmla="*/ 0 w 163527"/>
                <a:gd name="connsiteY187" fmla="*/ 26811 h 203775"/>
                <a:gd name="connsiteX188" fmla="*/ 2662 w 163527"/>
                <a:gd name="connsiteY188" fmla="*/ 24149 h 203775"/>
                <a:gd name="connsiteX189" fmla="*/ 5324 w 163527"/>
                <a:gd name="connsiteY189" fmla="*/ 24149 h 203775"/>
                <a:gd name="connsiteX190" fmla="*/ 8050 w 163527"/>
                <a:gd name="connsiteY190" fmla="*/ 24149 h 203775"/>
                <a:gd name="connsiteX191" fmla="*/ 8050 w 163527"/>
                <a:gd name="connsiteY191" fmla="*/ 26811 h 203775"/>
                <a:gd name="connsiteX192" fmla="*/ 8050 w 163527"/>
                <a:gd name="connsiteY192" fmla="*/ 29473 h 203775"/>
                <a:gd name="connsiteX193" fmla="*/ 10712 w 163527"/>
                <a:gd name="connsiteY193" fmla="*/ 29473 h 203775"/>
                <a:gd name="connsiteX194" fmla="*/ 13374 w 163527"/>
                <a:gd name="connsiteY194" fmla="*/ 29473 h 203775"/>
                <a:gd name="connsiteX195" fmla="*/ 16099 w 163527"/>
                <a:gd name="connsiteY195" fmla="*/ 29473 h 203775"/>
                <a:gd name="connsiteX196" fmla="*/ 18761 w 163527"/>
                <a:gd name="connsiteY196" fmla="*/ 26811 h 203775"/>
                <a:gd name="connsiteX197" fmla="*/ 21423 w 163527"/>
                <a:gd name="connsiteY197" fmla="*/ 24149 h 203775"/>
                <a:gd name="connsiteX198" fmla="*/ 21423 w 163527"/>
                <a:gd name="connsiteY198" fmla="*/ 21423 h 203775"/>
                <a:gd name="connsiteX199" fmla="*/ 18761 w 163527"/>
                <a:gd name="connsiteY199" fmla="*/ 21423 h 203775"/>
                <a:gd name="connsiteX200" fmla="*/ 18761 w 163527"/>
                <a:gd name="connsiteY200" fmla="*/ 21423 h 203775"/>
                <a:gd name="connsiteX201" fmla="*/ 18761 w 163527"/>
                <a:gd name="connsiteY201" fmla="*/ 21423 h 20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63527" h="203775">
                  <a:moveTo>
                    <a:pt x="18761" y="21423"/>
                  </a:moveTo>
                  <a:lnTo>
                    <a:pt x="18761" y="18761"/>
                  </a:lnTo>
                  <a:lnTo>
                    <a:pt x="64333" y="0"/>
                  </a:lnTo>
                  <a:lnTo>
                    <a:pt x="88482" y="0"/>
                  </a:lnTo>
                  <a:lnTo>
                    <a:pt x="91144" y="2662"/>
                  </a:lnTo>
                  <a:lnTo>
                    <a:pt x="96532" y="2662"/>
                  </a:lnTo>
                  <a:lnTo>
                    <a:pt x="101856" y="2662"/>
                  </a:lnTo>
                  <a:lnTo>
                    <a:pt x="104581" y="2662"/>
                  </a:lnTo>
                  <a:lnTo>
                    <a:pt x="107243" y="2662"/>
                  </a:lnTo>
                  <a:lnTo>
                    <a:pt x="109905" y="5388"/>
                  </a:lnTo>
                  <a:lnTo>
                    <a:pt x="112631" y="5388"/>
                  </a:lnTo>
                  <a:lnTo>
                    <a:pt x="115293" y="5388"/>
                  </a:lnTo>
                  <a:lnTo>
                    <a:pt x="117955" y="5388"/>
                  </a:lnTo>
                  <a:lnTo>
                    <a:pt x="117955" y="8050"/>
                  </a:lnTo>
                  <a:lnTo>
                    <a:pt x="117955" y="13437"/>
                  </a:lnTo>
                  <a:lnTo>
                    <a:pt x="117955" y="16099"/>
                  </a:lnTo>
                  <a:lnTo>
                    <a:pt x="117955" y="18761"/>
                  </a:lnTo>
                  <a:lnTo>
                    <a:pt x="117955" y="21423"/>
                  </a:lnTo>
                  <a:lnTo>
                    <a:pt x="117955" y="24149"/>
                  </a:lnTo>
                  <a:lnTo>
                    <a:pt x="120617" y="24149"/>
                  </a:lnTo>
                  <a:lnTo>
                    <a:pt x="120617" y="26811"/>
                  </a:lnTo>
                  <a:lnTo>
                    <a:pt x="123343" y="24149"/>
                  </a:lnTo>
                  <a:lnTo>
                    <a:pt x="126005" y="21423"/>
                  </a:lnTo>
                  <a:lnTo>
                    <a:pt x="128667" y="18761"/>
                  </a:lnTo>
                  <a:lnTo>
                    <a:pt x="131392" y="16099"/>
                  </a:lnTo>
                  <a:lnTo>
                    <a:pt x="134054" y="13437"/>
                  </a:lnTo>
                  <a:lnTo>
                    <a:pt x="136716" y="13437"/>
                  </a:lnTo>
                  <a:lnTo>
                    <a:pt x="139442" y="13437"/>
                  </a:lnTo>
                  <a:lnTo>
                    <a:pt x="139442" y="16099"/>
                  </a:lnTo>
                  <a:lnTo>
                    <a:pt x="139442" y="18761"/>
                  </a:lnTo>
                  <a:lnTo>
                    <a:pt x="136716" y="18761"/>
                  </a:lnTo>
                  <a:lnTo>
                    <a:pt x="136716" y="21423"/>
                  </a:lnTo>
                  <a:lnTo>
                    <a:pt x="134054" y="24149"/>
                  </a:lnTo>
                  <a:lnTo>
                    <a:pt x="134054" y="26811"/>
                  </a:lnTo>
                  <a:lnTo>
                    <a:pt x="134054" y="29473"/>
                  </a:lnTo>
                  <a:lnTo>
                    <a:pt x="134054" y="32198"/>
                  </a:lnTo>
                  <a:lnTo>
                    <a:pt x="136716" y="34860"/>
                  </a:lnTo>
                  <a:lnTo>
                    <a:pt x="139442" y="34860"/>
                  </a:lnTo>
                  <a:lnTo>
                    <a:pt x="139442" y="37522"/>
                  </a:lnTo>
                  <a:lnTo>
                    <a:pt x="142104" y="37522"/>
                  </a:lnTo>
                  <a:lnTo>
                    <a:pt x="142104" y="40248"/>
                  </a:lnTo>
                  <a:lnTo>
                    <a:pt x="142104" y="42910"/>
                  </a:lnTo>
                  <a:lnTo>
                    <a:pt x="142104" y="45572"/>
                  </a:lnTo>
                  <a:lnTo>
                    <a:pt x="139442" y="48234"/>
                  </a:lnTo>
                  <a:lnTo>
                    <a:pt x="139442" y="50960"/>
                  </a:lnTo>
                  <a:lnTo>
                    <a:pt x="136716" y="50960"/>
                  </a:lnTo>
                  <a:lnTo>
                    <a:pt x="136716" y="53622"/>
                  </a:lnTo>
                  <a:lnTo>
                    <a:pt x="134054" y="53622"/>
                  </a:lnTo>
                  <a:lnTo>
                    <a:pt x="134054" y="56284"/>
                  </a:lnTo>
                  <a:lnTo>
                    <a:pt x="136716" y="59009"/>
                  </a:lnTo>
                  <a:lnTo>
                    <a:pt x="139442" y="59009"/>
                  </a:lnTo>
                  <a:lnTo>
                    <a:pt x="142104" y="59009"/>
                  </a:lnTo>
                  <a:lnTo>
                    <a:pt x="142104" y="61671"/>
                  </a:lnTo>
                  <a:lnTo>
                    <a:pt x="142104" y="64333"/>
                  </a:lnTo>
                  <a:lnTo>
                    <a:pt x="139442" y="64333"/>
                  </a:lnTo>
                  <a:lnTo>
                    <a:pt x="139442" y="67059"/>
                  </a:lnTo>
                  <a:lnTo>
                    <a:pt x="136716" y="67059"/>
                  </a:lnTo>
                  <a:lnTo>
                    <a:pt x="136716" y="69721"/>
                  </a:lnTo>
                  <a:lnTo>
                    <a:pt x="136716" y="72383"/>
                  </a:lnTo>
                  <a:lnTo>
                    <a:pt x="139442" y="72383"/>
                  </a:lnTo>
                  <a:lnTo>
                    <a:pt x="139442" y="75108"/>
                  </a:lnTo>
                  <a:lnTo>
                    <a:pt x="142104" y="75108"/>
                  </a:lnTo>
                  <a:lnTo>
                    <a:pt x="144766" y="75108"/>
                  </a:lnTo>
                  <a:lnTo>
                    <a:pt x="147428" y="75108"/>
                  </a:lnTo>
                  <a:lnTo>
                    <a:pt x="150153" y="75108"/>
                  </a:lnTo>
                  <a:lnTo>
                    <a:pt x="152815" y="75108"/>
                  </a:lnTo>
                  <a:lnTo>
                    <a:pt x="155478" y="75108"/>
                  </a:lnTo>
                  <a:lnTo>
                    <a:pt x="155478" y="77770"/>
                  </a:lnTo>
                  <a:lnTo>
                    <a:pt x="158203" y="77770"/>
                  </a:lnTo>
                  <a:lnTo>
                    <a:pt x="160865" y="80433"/>
                  </a:lnTo>
                  <a:lnTo>
                    <a:pt x="163527" y="83095"/>
                  </a:lnTo>
                  <a:lnTo>
                    <a:pt x="117955" y="107243"/>
                  </a:lnTo>
                  <a:lnTo>
                    <a:pt x="120617" y="107243"/>
                  </a:lnTo>
                  <a:lnTo>
                    <a:pt x="123343" y="107243"/>
                  </a:lnTo>
                  <a:lnTo>
                    <a:pt x="123343" y="109905"/>
                  </a:lnTo>
                  <a:lnTo>
                    <a:pt x="126005" y="112631"/>
                  </a:lnTo>
                  <a:lnTo>
                    <a:pt x="126005" y="115293"/>
                  </a:lnTo>
                  <a:lnTo>
                    <a:pt x="128667" y="115293"/>
                  </a:lnTo>
                  <a:lnTo>
                    <a:pt x="128667" y="117955"/>
                  </a:lnTo>
                  <a:lnTo>
                    <a:pt x="131392" y="115293"/>
                  </a:lnTo>
                  <a:lnTo>
                    <a:pt x="134054" y="115293"/>
                  </a:lnTo>
                  <a:lnTo>
                    <a:pt x="134054" y="117955"/>
                  </a:lnTo>
                  <a:lnTo>
                    <a:pt x="136716" y="117955"/>
                  </a:lnTo>
                  <a:lnTo>
                    <a:pt x="136716" y="120681"/>
                  </a:lnTo>
                  <a:lnTo>
                    <a:pt x="134054" y="120681"/>
                  </a:lnTo>
                  <a:lnTo>
                    <a:pt x="134054" y="123343"/>
                  </a:lnTo>
                  <a:lnTo>
                    <a:pt x="134054" y="126005"/>
                  </a:lnTo>
                  <a:lnTo>
                    <a:pt x="131392" y="126005"/>
                  </a:lnTo>
                  <a:lnTo>
                    <a:pt x="128667" y="126005"/>
                  </a:lnTo>
                  <a:lnTo>
                    <a:pt x="128667" y="128730"/>
                  </a:lnTo>
                  <a:lnTo>
                    <a:pt x="131392" y="131392"/>
                  </a:lnTo>
                  <a:lnTo>
                    <a:pt x="134054" y="131392"/>
                  </a:lnTo>
                  <a:lnTo>
                    <a:pt x="134054" y="134054"/>
                  </a:lnTo>
                  <a:lnTo>
                    <a:pt x="134054" y="136716"/>
                  </a:lnTo>
                  <a:lnTo>
                    <a:pt x="136716" y="136716"/>
                  </a:lnTo>
                  <a:lnTo>
                    <a:pt x="136716" y="139442"/>
                  </a:lnTo>
                  <a:lnTo>
                    <a:pt x="139442" y="139442"/>
                  </a:lnTo>
                  <a:lnTo>
                    <a:pt x="139442" y="142104"/>
                  </a:lnTo>
                  <a:lnTo>
                    <a:pt x="139442" y="144766"/>
                  </a:lnTo>
                  <a:lnTo>
                    <a:pt x="142104" y="142104"/>
                  </a:lnTo>
                  <a:lnTo>
                    <a:pt x="142104" y="144766"/>
                  </a:lnTo>
                  <a:lnTo>
                    <a:pt x="142104" y="147491"/>
                  </a:lnTo>
                  <a:lnTo>
                    <a:pt x="142104" y="150153"/>
                  </a:lnTo>
                  <a:lnTo>
                    <a:pt x="139442" y="150153"/>
                  </a:lnTo>
                  <a:lnTo>
                    <a:pt x="136716" y="152815"/>
                  </a:lnTo>
                  <a:lnTo>
                    <a:pt x="134054" y="152815"/>
                  </a:lnTo>
                  <a:lnTo>
                    <a:pt x="134054" y="155541"/>
                  </a:lnTo>
                  <a:lnTo>
                    <a:pt x="134054" y="158203"/>
                  </a:lnTo>
                  <a:lnTo>
                    <a:pt x="134054" y="160865"/>
                  </a:lnTo>
                  <a:lnTo>
                    <a:pt x="136716" y="160865"/>
                  </a:lnTo>
                  <a:lnTo>
                    <a:pt x="136716" y="163591"/>
                  </a:lnTo>
                  <a:lnTo>
                    <a:pt x="139442" y="163591"/>
                  </a:lnTo>
                  <a:lnTo>
                    <a:pt x="139442" y="166253"/>
                  </a:lnTo>
                  <a:lnTo>
                    <a:pt x="136716" y="166253"/>
                  </a:lnTo>
                  <a:lnTo>
                    <a:pt x="134054" y="166253"/>
                  </a:lnTo>
                  <a:lnTo>
                    <a:pt x="131392" y="166253"/>
                  </a:lnTo>
                  <a:lnTo>
                    <a:pt x="131392" y="168915"/>
                  </a:lnTo>
                  <a:lnTo>
                    <a:pt x="134054" y="168915"/>
                  </a:lnTo>
                  <a:lnTo>
                    <a:pt x="134054" y="171577"/>
                  </a:lnTo>
                  <a:lnTo>
                    <a:pt x="134054" y="174302"/>
                  </a:lnTo>
                  <a:lnTo>
                    <a:pt x="131392" y="174302"/>
                  </a:lnTo>
                  <a:lnTo>
                    <a:pt x="131392" y="176964"/>
                  </a:lnTo>
                  <a:lnTo>
                    <a:pt x="131392" y="179627"/>
                  </a:lnTo>
                  <a:lnTo>
                    <a:pt x="128667" y="179627"/>
                  </a:lnTo>
                  <a:lnTo>
                    <a:pt x="128667" y="182352"/>
                  </a:lnTo>
                  <a:lnTo>
                    <a:pt x="126005" y="182352"/>
                  </a:lnTo>
                  <a:lnTo>
                    <a:pt x="126005" y="179627"/>
                  </a:lnTo>
                  <a:lnTo>
                    <a:pt x="123343" y="179627"/>
                  </a:lnTo>
                  <a:lnTo>
                    <a:pt x="123343" y="182352"/>
                  </a:lnTo>
                  <a:lnTo>
                    <a:pt x="123343" y="185014"/>
                  </a:lnTo>
                  <a:lnTo>
                    <a:pt x="120617" y="187676"/>
                  </a:lnTo>
                  <a:lnTo>
                    <a:pt x="117955" y="190401"/>
                  </a:lnTo>
                  <a:lnTo>
                    <a:pt x="117955" y="193064"/>
                  </a:lnTo>
                  <a:lnTo>
                    <a:pt x="120617" y="193064"/>
                  </a:lnTo>
                  <a:lnTo>
                    <a:pt x="120617" y="190401"/>
                  </a:lnTo>
                  <a:lnTo>
                    <a:pt x="123343" y="190401"/>
                  </a:lnTo>
                  <a:lnTo>
                    <a:pt x="123343" y="193064"/>
                  </a:lnTo>
                  <a:lnTo>
                    <a:pt x="123343" y="195726"/>
                  </a:lnTo>
                  <a:lnTo>
                    <a:pt x="123343" y="198388"/>
                  </a:lnTo>
                  <a:lnTo>
                    <a:pt x="123343" y="201113"/>
                  </a:lnTo>
                  <a:lnTo>
                    <a:pt x="120617" y="201113"/>
                  </a:lnTo>
                  <a:lnTo>
                    <a:pt x="120617" y="198388"/>
                  </a:lnTo>
                  <a:lnTo>
                    <a:pt x="120617" y="201113"/>
                  </a:lnTo>
                  <a:lnTo>
                    <a:pt x="120617" y="203775"/>
                  </a:lnTo>
                  <a:lnTo>
                    <a:pt x="80433" y="152815"/>
                  </a:lnTo>
                  <a:lnTo>
                    <a:pt x="75045" y="126005"/>
                  </a:lnTo>
                  <a:lnTo>
                    <a:pt x="77770" y="123343"/>
                  </a:lnTo>
                  <a:lnTo>
                    <a:pt x="75045" y="123343"/>
                  </a:lnTo>
                  <a:lnTo>
                    <a:pt x="75045" y="120681"/>
                  </a:lnTo>
                  <a:lnTo>
                    <a:pt x="75045" y="117955"/>
                  </a:lnTo>
                  <a:lnTo>
                    <a:pt x="72383" y="115293"/>
                  </a:lnTo>
                  <a:lnTo>
                    <a:pt x="72383" y="112631"/>
                  </a:lnTo>
                  <a:lnTo>
                    <a:pt x="72383" y="109905"/>
                  </a:lnTo>
                  <a:lnTo>
                    <a:pt x="69721" y="109905"/>
                  </a:lnTo>
                  <a:lnTo>
                    <a:pt x="66995" y="109905"/>
                  </a:lnTo>
                  <a:lnTo>
                    <a:pt x="66995" y="107243"/>
                  </a:lnTo>
                  <a:lnTo>
                    <a:pt x="64333" y="107243"/>
                  </a:lnTo>
                  <a:lnTo>
                    <a:pt x="37522" y="85820"/>
                  </a:lnTo>
                  <a:lnTo>
                    <a:pt x="37522" y="83095"/>
                  </a:lnTo>
                  <a:lnTo>
                    <a:pt x="37522" y="80433"/>
                  </a:lnTo>
                  <a:lnTo>
                    <a:pt x="37522" y="77770"/>
                  </a:lnTo>
                  <a:lnTo>
                    <a:pt x="34860" y="75108"/>
                  </a:lnTo>
                  <a:lnTo>
                    <a:pt x="34860" y="72383"/>
                  </a:lnTo>
                  <a:lnTo>
                    <a:pt x="34860" y="69721"/>
                  </a:lnTo>
                  <a:lnTo>
                    <a:pt x="34860" y="67059"/>
                  </a:lnTo>
                  <a:lnTo>
                    <a:pt x="34860" y="64333"/>
                  </a:lnTo>
                  <a:lnTo>
                    <a:pt x="32135" y="64333"/>
                  </a:lnTo>
                  <a:lnTo>
                    <a:pt x="32135" y="61671"/>
                  </a:lnTo>
                  <a:lnTo>
                    <a:pt x="32135" y="59009"/>
                  </a:lnTo>
                  <a:lnTo>
                    <a:pt x="32135" y="56284"/>
                  </a:lnTo>
                  <a:lnTo>
                    <a:pt x="32135" y="53622"/>
                  </a:lnTo>
                  <a:lnTo>
                    <a:pt x="29473" y="53622"/>
                  </a:lnTo>
                  <a:lnTo>
                    <a:pt x="26811" y="50960"/>
                  </a:lnTo>
                  <a:lnTo>
                    <a:pt x="24149" y="50960"/>
                  </a:lnTo>
                  <a:lnTo>
                    <a:pt x="21423" y="50960"/>
                  </a:lnTo>
                  <a:lnTo>
                    <a:pt x="18761" y="50960"/>
                  </a:lnTo>
                  <a:lnTo>
                    <a:pt x="16099" y="48234"/>
                  </a:lnTo>
                  <a:lnTo>
                    <a:pt x="16099" y="45572"/>
                  </a:lnTo>
                  <a:lnTo>
                    <a:pt x="13374" y="45572"/>
                  </a:lnTo>
                  <a:lnTo>
                    <a:pt x="10712" y="42910"/>
                  </a:lnTo>
                  <a:lnTo>
                    <a:pt x="8050" y="42910"/>
                  </a:lnTo>
                  <a:lnTo>
                    <a:pt x="5324" y="40248"/>
                  </a:lnTo>
                  <a:lnTo>
                    <a:pt x="2662" y="37522"/>
                  </a:lnTo>
                  <a:lnTo>
                    <a:pt x="0" y="37522"/>
                  </a:lnTo>
                  <a:lnTo>
                    <a:pt x="0" y="34860"/>
                  </a:lnTo>
                  <a:lnTo>
                    <a:pt x="0" y="32198"/>
                  </a:lnTo>
                  <a:lnTo>
                    <a:pt x="0" y="29473"/>
                  </a:lnTo>
                  <a:lnTo>
                    <a:pt x="0" y="26811"/>
                  </a:lnTo>
                  <a:lnTo>
                    <a:pt x="2662" y="24149"/>
                  </a:lnTo>
                  <a:lnTo>
                    <a:pt x="5324" y="24149"/>
                  </a:lnTo>
                  <a:lnTo>
                    <a:pt x="8050" y="24149"/>
                  </a:lnTo>
                  <a:lnTo>
                    <a:pt x="8050" y="26811"/>
                  </a:lnTo>
                  <a:lnTo>
                    <a:pt x="8050" y="29473"/>
                  </a:lnTo>
                  <a:lnTo>
                    <a:pt x="10712" y="29473"/>
                  </a:lnTo>
                  <a:lnTo>
                    <a:pt x="13374" y="29473"/>
                  </a:lnTo>
                  <a:lnTo>
                    <a:pt x="16099" y="29473"/>
                  </a:lnTo>
                  <a:lnTo>
                    <a:pt x="18761" y="26811"/>
                  </a:lnTo>
                  <a:lnTo>
                    <a:pt x="21423" y="24149"/>
                  </a:lnTo>
                  <a:lnTo>
                    <a:pt x="21423" y="21423"/>
                  </a:lnTo>
                  <a:lnTo>
                    <a:pt x="18761" y="21423"/>
                  </a:lnTo>
                  <a:lnTo>
                    <a:pt x="18761" y="21423"/>
                  </a:lnTo>
                  <a:lnTo>
                    <a:pt x="18761" y="2142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6" name="Freeform: Shape 95">
              <a:extLst>
                <a:ext uri="{FF2B5EF4-FFF2-40B4-BE49-F238E27FC236}">
                  <a16:creationId xmlns:a16="http://schemas.microsoft.com/office/drawing/2014/main" id="{747B1F7F-1AA0-850F-709B-8D2F2DFB38C9}"/>
                </a:ext>
              </a:extLst>
            </p:cNvPr>
            <p:cNvSpPr/>
            <p:nvPr/>
          </p:nvSpPr>
          <p:spPr>
            <a:xfrm>
              <a:off x="3548272" y="2108993"/>
              <a:ext cx="335103" cy="469221"/>
            </a:xfrm>
            <a:custGeom>
              <a:avLst/>
              <a:gdLst>
                <a:gd name="connsiteX0" fmla="*/ 335104 w 335103"/>
                <a:gd name="connsiteY0" fmla="*/ 0 h 469221"/>
                <a:gd name="connsiteX1" fmla="*/ 335104 w 335103"/>
                <a:gd name="connsiteY1" fmla="*/ 5388 h 469221"/>
                <a:gd name="connsiteX2" fmla="*/ 329780 w 335103"/>
                <a:gd name="connsiteY2" fmla="*/ 24149 h 469221"/>
                <a:gd name="connsiteX3" fmla="*/ 324392 w 335103"/>
                <a:gd name="connsiteY3" fmla="*/ 29536 h 469221"/>
                <a:gd name="connsiteX4" fmla="*/ 324392 w 335103"/>
                <a:gd name="connsiteY4" fmla="*/ 32198 h 469221"/>
                <a:gd name="connsiteX5" fmla="*/ 324392 w 335103"/>
                <a:gd name="connsiteY5" fmla="*/ 34860 h 469221"/>
                <a:gd name="connsiteX6" fmla="*/ 324392 w 335103"/>
                <a:gd name="connsiteY6" fmla="*/ 37586 h 469221"/>
                <a:gd name="connsiteX7" fmla="*/ 324392 w 335103"/>
                <a:gd name="connsiteY7" fmla="*/ 40248 h 469221"/>
                <a:gd name="connsiteX8" fmla="*/ 327118 w 335103"/>
                <a:gd name="connsiteY8" fmla="*/ 40248 h 469221"/>
                <a:gd name="connsiteX9" fmla="*/ 327118 w 335103"/>
                <a:gd name="connsiteY9" fmla="*/ 42910 h 469221"/>
                <a:gd name="connsiteX10" fmla="*/ 327118 w 335103"/>
                <a:gd name="connsiteY10" fmla="*/ 45636 h 469221"/>
                <a:gd name="connsiteX11" fmla="*/ 324392 w 335103"/>
                <a:gd name="connsiteY11" fmla="*/ 45636 h 469221"/>
                <a:gd name="connsiteX12" fmla="*/ 324392 w 335103"/>
                <a:gd name="connsiteY12" fmla="*/ 48298 h 469221"/>
                <a:gd name="connsiteX13" fmla="*/ 324392 w 335103"/>
                <a:gd name="connsiteY13" fmla="*/ 50960 h 469221"/>
                <a:gd name="connsiteX14" fmla="*/ 324392 w 335103"/>
                <a:gd name="connsiteY14" fmla="*/ 53622 h 469221"/>
                <a:gd name="connsiteX15" fmla="*/ 321730 w 335103"/>
                <a:gd name="connsiteY15" fmla="*/ 53622 h 469221"/>
                <a:gd name="connsiteX16" fmla="*/ 319068 w 335103"/>
                <a:gd name="connsiteY16" fmla="*/ 56347 h 469221"/>
                <a:gd name="connsiteX17" fmla="*/ 316343 w 335103"/>
                <a:gd name="connsiteY17" fmla="*/ 56347 h 469221"/>
                <a:gd name="connsiteX18" fmla="*/ 313681 w 335103"/>
                <a:gd name="connsiteY18" fmla="*/ 59009 h 469221"/>
                <a:gd name="connsiteX19" fmla="*/ 311018 w 335103"/>
                <a:gd name="connsiteY19" fmla="*/ 59009 h 469221"/>
                <a:gd name="connsiteX20" fmla="*/ 308293 w 335103"/>
                <a:gd name="connsiteY20" fmla="*/ 59009 h 469221"/>
                <a:gd name="connsiteX21" fmla="*/ 305631 w 335103"/>
                <a:gd name="connsiteY21" fmla="*/ 59009 h 469221"/>
                <a:gd name="connsiteX22" fmla="*/ 302969 w 335103"/>
                <a:gd name="connsiteY22" fmla="*/ 59009 h 469221"/>
                <a:gd name="connsiteX23" fmla="*/ 300307 w 335103"/>
                <a:gd name="connsiteY23" fmla="*/ 59009 h 469221"/>
                <a:gd name="connsiteX24" fmla="*/ 300307 w 335103"/>
                <a:gd name="connsiteY24" fmla="*/ 56347 h 469221"/>
                <a:gd name="connsiteX25" fmla="*/ 297581 w 335103"/>
                <a:gd name="connsiteY25" fmla="*/ 53622 h 469221"/>
                <a:gd name="connsiteX26" fmla="*/ 294919 w 335103"/>
                <a:gd name="connsiteY26" fmla="*/ 56347 h 469221"/>
                <a:gd name="connsiteX27" fmla="*/ 292257 w 335103"/>
                <a:gd name="connsiteY27" fmla="*/ 61671 h 469221"/>
                <a:gd name="connsiteX28" fmla="*/ 292257 w 335103"/>
                <a:gd name="connsiteY28" fmla="*/ 64397 h 469221"/>
                <a:gd name="connsiteX29" fmla="*/ 289532 w 335103"/>
                <a:gd name="connsiteY29" fmla="*/ 64397 h 469221"/>
                <a:gd name="connsiteX30" fmla="*/ 289532 w 335103"/>
                <a:gd name="connsiteY30" fmla="*/ 67059 h 469221"/>
                <a:gd name="connsiteX31" fmla="*/ 286870 w 335103"/>
                <a:gd name="connsiteY31" fmla="*/ 69721 h 469221"/>
                <a:gd name="connsiteX32" fmla="*/ 284208 w 335103"/>
                <a:gd name="connsiteY32" fmla="*/ 72446 h 469221"/>
                <a:gd name="connsiteX33" fmla="*/ 281482 w 335103"/>
                <a:gd name="connsiteY33" fmla="*/ 75108 h 469221"/>
                <a:gd name="connsiteX34" fmla="*/ 281482 w 335103"/>
                <a:gd name="connsiteY34" fmla="*/ 77771 h 469221"/>
                <a:gd name="connsiteX35" fmla="*/ 278820 w 335103"/>
                <a:gd name="connsiteY35" fmla="*/ 77771 h 469221"/>
                <a:gd name="connsiteX36" fmla="*/ 278820 w 335103"/>
                <a:gd name="connsiteY36" fmla="*/ 80496 h 469221"/>
                <a:gd name="connsiteX37" fmla="*/ 276158 w 335103"/>
                <a:gd name="connsiteY37" fmla="*/ 80496 h 469221"/>
                <a:gd name="connsiteX38" fmla="*/ 273496 w 335103"/>
                <a:gd name="connsiteY38" fmla="*/ 80496 h 469221"/>
                <a:gd name="connsiteX39" fmla="*/ 273496 w 335103"/>
                <a:gd name="connsiteY39" fmla="*/ 83158 h 469221"/>
                <a:gd name="connsiteX40" fmla="*/ 270771 w 335103"/>
                <a:gd name="connsiteY40" fmla="*/ 83158 h 469221"/>
                <a:gd name="connsiteX41" fmla="*/ 270771 w 335103"/>
                <a:gd name="connsiteY41" fmla="*/ 85820 h 469221"/>
                <a:gd name="connsiteX42" fmla="*/ 268108 w 335103"/>
                <a:gd name="connsiteY42" fmla="*/ 85820 h 469221"/>
                <a:gd name="connsiteX43" fmla="*/ 268108 w 335103"/>
                <a:gd name="connsiteY43" fmla="*/ 88482 h 469221"/>
                <a:gd name="connsiteX44" fmla="*/ 265446 w 335103"/>
                <a:gd name="connsiteY44" fmla="*/ 88482 h 469221"/>
                <a:gd name="connsiteX45" fmla="*/ 265446 w 335103"/>
                <a:gd name="connsiteY45" fmla="*/ 91208 h 469221"/>
                <a:gd name="connsiteX46" fmla="*/ 265446 w 335103"/>
                <a:gd name="connsiteY46" fmla="*/ 96532 h 469221"/>
                <a:gd name="connsiteX47" fmla="*/ 265446 w 335103"/>
                <a:gd name="connsiteY47" fmla="*/ 99257 h 469221"/>
                <a:gd name="connsiteX48" fmla="*/ 268108 w 335103"/>
                <a:gd name="connsiteY48" fmla="*/ 101919 h 469221"/>
                <a:gd name="connsiteX49" fmla="*/ 270771 w 335103"/>
                <a:gd name="connsiteY49" fmla="*/ 104581 h 469221"/>
                <a:gd name="connsiteX50" fmla="*/ 273496 w 335103"/>
                <a:gd name="connsiteY50" fmla="*/ 104581 h 469221"/>
                <a:gd name="connsiteX51" fmla="*/ 273496 w 335103"/>
                <a:gd name="connsiteY51" fmla="*/ 107307 h 469221"/>
                <a:gd name="connsiteX52" fmla="*/ 273496 w 335103"/>
                <a:gd name="connsiteY52" fmla="*/ 109969 h 469221"/>
                <a:gd name="connsiteX53" fmla="*/ 270771 w 335103"/>
                <a:gd name="connsiteY53" fmla="*/ 109969 h 469221"/>
                <a:gd name="connsiteX54" fmla="*/ 268108 w 335103"/>
                <a:gd name="connsiteY54" fmla="*/ 109969 h 469221"/>
                <a:gd name="connsiteX55" fmla="*/ 268108 w 335103"/>
                <a:gd name="connsiteY55" fmla="*/ 112631 h 469221"/>
                <a:gd name="connsiteX56" fmla="*/ 265446 w 335103"/>
                <a:gd name="connsiteY56" fmla="*/ 112631 h 469221"/>
                <a:gd name="connsiteX57" fmla="*/ 265446 w 335103"/>
                <a:gd name="connsiteY57" fmla="*/ 115293 h 469221"/>
                <a:gd name="connsiteX58" fmla="*/ 265446 w 335103"/>
                <a:gd name="connsiteY58" fmla="*/ 120681 h 469221"/>
                <a:gd name="connsiteX59" fmla="*/ 265446 w 335103"/>
                <a:gd name="connsiteY59" fmla="*/ 123343 h 469221"/>
                <a:gd name="connsiteX60" fmla="*/ 265446 w 335103"/>
                <a:gd name="connsiteY60" fmla="*/ 126068 h 469221"/>
                <a:gd name="connsiteX61" fmla="*/ 265446 w 335103"/>
                <a:gd name="connsiteY61" fmla="*/ 128730 h 469221"/>
                <a:gd name="connsiteX62" fmla="*/ 265446 w 335103"/>
                <a:gd name="connsiteY62" fmla="*/ 134118 h 469221"/>
                <a:gd name="connsiteX63" fmla="*/ 265446 w 335103"/>
                <a:gd name="connsiteY63" fmla="*/ 136780 h 469221"/>
                <a:gd name="connsiteX64" fmla="*/ 265446 w 335103"/>
                <a:gd name="connsiteY64" fmla="*/ 139442 h 469221"/>
                <a:gd name="connsiteX65" fmla="*/ 265446 w 335103"/>
                <a:gd name="connsiteY65" fmla="*/ 142104 h 469221"/>
                <a:gd name="connsiteX66" fmla="*/ 268108 w 335103"/>
                <a:gd name="connsiteY66" fmla="*/ 142104 h 469221"/>
                <a:gd name="connsiteX67" fmla="*/ 268108 w 335103"/>
                <a:gd name="connsiteY67" fmla="*/ 144829 h 469221"/>
                <a:gd name="connsiteX68" fmla="*/ 265446 w 335103"/>
                <a:gd name="connsiteY68" fmla="*/ 144829 h 469221"/>
                <a:gd name="connsiteX69" fmla="*/ 262721 w 335103"/>
                <a:gd name="connsiteY69" fmla="*/ 144829 h 469221"/>
                <a:gd name="connsiteX70" fmla="*/ 260059 w 335103"/>
                <a:gd name="connsiteY70" fmla="*/ 142104 h 469221"/>
                <a:gd name="connsiteX71" fmla="*/ 257397 w 335103"/>
                <a:gd name="connsiteY71" fmla="*/ 139442 h 469221"/>
                <a:gd name="connsiteX72" fmla="*/ 254671 w 335103"/>
                <a:gd name="connsiteY72" fmla="*/ 136780 h 469221"/>
                <a:gd name="connsiteX73" fmla="*/ 252009 w 335103"/>
                <a:gd name="connsiteY73" fmla="*/ 136780 h 469221"/>
                <a:gd name="connsiteX74" fmla="*/ 249347 w 335103"/>
                <a:gd name="connsiteY74" fmla="*/ 136780 h 469221"/>
                <a:gd name="connsiteX75" fmla="*/ 249347 w 335103"/>
                <a:gd name="connsiteY75" fmla="*/ 139442 h 469221"/>
                <a:gd name="connsiteX76" fmla="*/ 249347 w 335103"/>
                <a:gd name="connsiteY76" fmla="*/ 142104 h 469221"/>
                <a:gd name="connsiteX77" fmla="*/ 249347 w 335103"/>
                <a:gd name="connsiteY77" fmla="*/ 144829 h 469221"/>
                <a:gd name="connsiteX78" fmla="*/ 252009 w 335103"/>
                <a:gd name="connsiteY78" fmla="*/ 147491 h 469221"/>
                <a:gd name="connsiteX79" fmla="*/ 252009 w 335103"/>
                <a:gd name="connsiteY79" fmla="*/ 150153 h 469221"/>
                <a:gd name="connsiteX80" fmla="*/ 252009 w 335103"/>
                <a:gd name="connsiteY80" fmla="*/ 152879 h 469221"/>
                <a:gd name="connsiteX81" fmla="*/ 254671 w 335103"/>
                <a:gd name="connsiteY81" fmla="*/ 152879 h 469221"/>
                <a:gd name="connsiteX82" fmla="*/ 254671 w 335103"/>
                <a:gd name="connsiteY82" fmla="*/ 155541 h 469221"/>
                <a:gd name="connsiteX83" fmla="*/ 254671 w 335103"/>
                <a:gd name="connsiteY83" fmla="*/ 158203 h 469221"/>
                <a:gd name="connsiteX84" fmla="*/ 254671 w 335103"/>
                <a:gd name="connsiteY84" fmla="*/ 160929 h 469221"/>
                <a:gd name="connsiteX85" fmla="*/ 252009 w 335103"/>
                <a:gd name="connsiteY85" fmla="*/ 163591 h 469221"/>
                <a:gd name="connsiteX86" fmla="*/ 249347 w 335103"/>
                <a:gd name="connsiteY86" fmla="*/ 163591 h 469221"/>
                <a:gd name="connsiteX87" fmla="*/ 249347 w 335103"/>
                <a:gd name="connsiteY87" fmla="*/ 166253 h 469221"/>
                <a:gd name="connsiteX88" fmla="*/ 246685 w 335103"/>
                <a:gd name="connsiteY88" fmla="*/ 166253 h 469221"/>
                <a:gd name="connsiteX89" fmla="*/ 246685 w 335103"/>
                <a:gd name="connsiteY89" fmla="*/ 163591 h 469221"/>
                <a:gd name="connsiteX90" fmla="*/ 243960 w 335103"/>
                <a:gd name="connsiteY90" fmla="*/ 163591 h 469221"/>
                <a:gd name="connsiteX91" fmla="*/ 241298 w 335103"/>
                <a:gd name="connsiteY91" fmla="*/ 160929 h 469221"/>
                <a:gd name="connsiteX92" fmla="*/ 241298 w 335103"/>
                <a:gd name="connsiteY92" fmla="*/ 158203 h 469221"/>
                <a:gd name="connsiteX93" fmla="*/ 238636 w 335103"/>
                <a:gd name="connsiteY93" fmla="*/ 158203 h 469221"/>
                <a:gd name="connsiteX94" fmla="*/ 235910 w 335103"/>
                <a:gd name="connsiteY94" fmla="*/ 158203 h 469221"/>
                <a:gd name="connsiteX95" fmla="*/ 233248 w 335103"/>
                <a:gd name="connsiteY95" fmla="*/ 158203 h 469221"/>
                <a:gd name="connsiteX96" fmla="*/ 233248 w 335103"/>
                <a:gd name="connsiteY96" fmla="*/ 163591 h 469221"/>
                <a:gd name="connsiteX97" fmla="*/ 233248 w 335103"/>
                <a:gd name="connsiteY97" fmla="*/ 166253 h 469221"/>
                <a:gd name="connsiteX98" fmla="*/ 233248 w 335103"/>
                <a:gd name="connsiteY98" fmla="*/ 168978 h 469221"/>
                <a:gd name="connsiteX99" fmla="*/ 235910 w 335103"/>
                <a:gd name="connsiteY99" fmla="*/ 171640 h 469221"/>
                <a:gd name="connsiteX100" fmla="*/ 235910 w 335103"/>
                <a:gd name="connsiteY100" fmla="*/ 174302 h 469221"/>
                <a:gd name="connsiteX101" fmla="*/ 235910 w 335103"/>
                <a:gd name="connsiteY101" fmla="*/ 176964 h 469221"/>
                <a:gd name="connsiteX102" fmla="*/ 233248 w 335103"/>
                <a:gd name="connsiteY102" fmla="*/ 179690 h 469221"/>
                <a:gd name="connsiteX103" fmla="*/ 230586 w 335103"/>
                <a:gd name="connsiteY103" fmla="*/ 182352 h 469221"/>
                <a:gd name="connsiteX104" fmla="*/ 227860 w 335103"/>
                <a:gd name="connsiteY104" fmla="*/ 182352 h 469221"/>
                <a:gd name="connsiteX105" fmla="*/ 227860 w 335103"/>
                <a:gd name="connsiteY105" fmla="*/ 185014 h 469221"/>
                <a:gd name="connsiteX106" fmla="*/ 227860 w 335103"/>
                <a:gd name="connsiteY106" fmla="*/ 187739 h 469221"/>
                <a:gd name="connsiteX107" fmla="*/ 225198 w 335103"/>
                <a:gd name="connsiteY107" fmla="*/ 190401 h 469221"/>
                <a:gd name="connsiteX108" fmla="*/ 227860 w 335103"/>
                <a:gd name="connsiteY108" fmla="*/ 190401 h 469221"/>
                <a:gd name="connsiteX109" fmla="*/ 227860 w 335103"/>
                <a:gd name="connsiteY109" fmla="*/ 193064 h 469221"/>
                <a:gd name="connsiteX110" fmla="*/ 230586 w 335103"/>
                <a:gd name="connsiteY110" fmla="*/ 193064 h 469221"/>
                <a:gd name="connsiteX111" fmla="*/ 233248 w 335103"/>
                <a:gd name="connsiteY111" fmla="*/ 193064 h 469221"/>
                <a:gd name="connsiteX112" fmla="*/ 235910 w 335103"/>
                <a:gd name="connsiteY112" fmla="*/ 190401 h 469221"/>
                <a:gd name="connsiteX113" fmla="*/ 238636 w 335103"/>
                <a:gd name="connsiteY113" fmla="*/ 190401 h 469221"/>
                <a:gd name="connsiteX114" fmla="*/ 241298 w 335103"/>
                <a:gd name="connsiteY114" fmla="*/ 190401 h 469221"/>
                <a:gd name="connsiteX115" fmla="*/ 241298 w 335103"/>
                <a:gd name="connsiteY115" fmla="*/ 193064 h 469221"/>
                <a:gd name="connsiteX116" fmla="*/ 243960 w 335103"/>
                <a:gd name="connsiteY116" fmla="*/ 193064 h 469221"/>
                <a:gd name="connsiteX117" fmla="*/ 243960 w 335103"/>
                <a:gd name="connsiteY117" fmla="*/ 195789 h 469221"/>
                <a:gd name="connsiteX118" fmla="*/ 243960 w 335103"/>
                <a:gd name="connsiteY118" fmla="*/ 198451 h 469221"/>
                <a:gd name="connsiteX119" fmla="*/ 243960 w 335103"/>
                <a:gd name="connsiteY119" fmla="*/ 201113 h 469221"/>
                <a:gd name="connsiteX120" fmla="*/ 246685 w 335103"/>
                <a:gd name="connsiteY120" fmla="*/ 203775 h 469221"/>
                <a:gd name="connsiteX121" fmla="*/ 249347 w 335103"/>
                <a:gd name="connsiteY121" fmla="*/ 203775 h 469221"/>
                <a:gd name="connsiteX122" fmla="*/ 252009 w 335103"/>
                <a:gd name="connsiteY122" fmla="*/ 206501 h 469221"/>
                <a:gd name="connsiteX123" fmla="*/ 252009 w 335103"/>
                <a:gd name="connsiteY123" fmla="*/ 209163 h 469221"/>
                <a:gd name="connsiteX124" fmla="*/ 254671 w 335103"/>
                <a:gd name="connsiteY124" fmla="*/ 209163 h 469221"/>
                <a:gd name="connsiteX125" fmla="*/ 254671 w 335103"/>
                <a:gd name="connsiteY125" fmla="*/ 211825 h 469221"/>
                <a:gd name="connsiteX126" fmla="*/ 252009 w 335103"/>
                <a:gd name="connsiteY126" fmla="*/ 214550 h 469221"/>
                <a:gd name="connsiteX127" fmla="*/ 252009 w 335103"/>
                <a:gd name="connsiteY127" fmla="*/ 217212 h 469221"/>
                <a:gd name="connsiteX128" fmla="*/ 249347 w 335103"/>
                <a:gd name="connsiteY128" fmla="*/ 219874 h 469221"/>
                <a:gd name="connsiteX129" fmla="*/ 249347 w 335103"/>
                <a:gd name="connsiteY129" fmla="*/ 222600 h 469221"/>
                <a:gd name="connsiteX130" fmla="*/ 246685 w 335103"/>
                <a:gd name="connsiteY130" fmla="*/ 222600 h 469221"/>
                <a:gd name="connsiteX131" fmla="*/ 246685 w 335103"/>
                <a:gd name="connsiteY131" fmla="*/ 225262 h 469221"/>
                <a:gd name="connsiteX132" fmla="*/ 246685 w 335103"/>
                <a:gd name="connsiteY132" fmla="*/ 227924 h 469221"/>
                <a:gd name="connsiteX133" fmla="*/ 246685 w 335103"/>
                <a:gd name="connsiteY133" fmla="*/ 230586 h 469221"/>
                <a:gd name="connsiteX134" fmla="*/ 249347 w 335103"/>
                <a:gd name="connsiteY134" fmla="*/ 233311 h 469221"/>
                <a:gd name="connsiteX135" fmla="*/ 252009 w 335103"/>
                <a:gd name="connsiteY135" fmla="*/ 233311 h 469221"/>
                <a:gd name="connsiteX136" fmla="*/ 252009 w 335103"/>
                <a:gd name="connsiteY136" fmla="*/ 230586 h 469221"/>
                <a:gd name="connsiteX137" fmla="*/ 252009 w 335103"/>
                <a:gd name="connsiteY137" fmla="*/ 227924 h 469221"/>
                <a:gd name="connsiteX138" fmla="*/ 254671 w 335103"/>
                <a:gd name="connsiteY138" fmla="*/ 227924 h 469221"/>
                <a:gd name="connsiteX139" fmla="*/ 254671 w 335103"/>
                <a:gd name="connsiteY139" fmla="*/ 225262 h 469221"/>
                <a:gd name="connsiteX140" fmla="*/ 254671 w 335103"/>
                <a:gd name="connsiteY140" fmla="*/ 222600 h 469221"/>
                <a:gd name="connsiteX141" fmla="*/ 254671 w 335103"/>
                <a:gd name="connsiteY141" fmla="*/ 219874 h 469221"/>
                <a:gd name="connsiteX142" fmla="*/ 257397 w 335103"/>
                <a:gd name="connsiteY142" fmla="*/ 217212 h 469221"/>
                <a:gd name="connsiteX143" fmla="*/ 257397 w 335103"/>
                <a:gd name="connsiteY143" fmla="*/ 214550 h 469221"/>
                <a:gd name="connsiteX144" fmla="*/ 260059 w 335103"/>
                <a:gd name="connsiteY144" fmla="*/ 214550 h 469221"/>
                <a:gd name="connsiteX145" fmla="*/ 260059 w 335103"/>
                <a:gd name="connsiteY145" fmla="*/ 211825 h 469221"/>
                <a:gd name="connsiteX146" fmla="*/ 262721 w 335103"/>
                <a:gd name="connsiteY146" fmla="*/ 211825 h 469221"/>
                <a:gd name="connsiteX147" fmla="*/ 265446 w 335103"/>
                <a:gd name="connsiteY147" fmla="*/ 214550 h 469221"/>
                <a:gd name="connsiteX148" fmla="*/ 265446 w 335103"/>
                <a:gd name="connsiteY148" fmla="*/ 217212 h 469221"/>
                <a:gd name="connsiteX149" fmla="*/ 268108 w 335103"/>
                <a:gd name="connsiteY149" fmla="*/ 217212 h 469221"/>
                <a:gd name="connsiteX150" fmla="*/ 268108 w 335103"/>
                <a:gd name="connsiteY150" fmla="*/ 219874 h 469221"/>
                <a:gd name="connsiteX151" fmla="*/ 268108 w 335103"/>
                <a:gd name="connsiteY151" fmla="*/ 222600 h 469221"/>
                <a:gd name="connsiteX152" fmla="*/ 270771 w 335103"/>
                <a:gd name="connsiteY152" fmla="*/ 225262 h 469221"/>
                <a:gd name="connsiteX153" fmla="*/ 273496 w 335103"/>
                <a:gd name="connsiteY153" fmla="*/ 227924 h 469221"/>
                <a:gd name="connsiteX154" fmla="*/ 276158 w 335103"/>
                <a:gd name="connsiteY154" fmla="*/ 230586 h 469221"/>
                <a:gd name="connsiteX155" fmla="*/ 276158 w 335103"/>
                <a:gd name="connsiteY155" fmla="*/ 233311 h 469221"/>
                <a:gd name="connsiteX156" fmla="*/ 276158 w 335103"/>
                <a:gd name="connsiteY156" fmla="*/ 235974 h 469221"/>
                <a:gd name="connsiteX157" fmla="*/ 276158 w 335103"/>
                <a:gd name="connsiteY157" fmla="*/ 238636 h 469221"/>
                <a:gd name="connsiteX158" fmla="*/ 276158 w 335103"/>
                <a:gd name="connsiteY158" fmla="*/ 241361 h 469221"/>
                <a:gd name="connsiteX159" fmla="*/ 273496 w 335103"/>
                <a:gd name="connsiteY159" fmla="*/ 241361 h 469221"/>
                <a:gd name="connsiteX160" fmla="*/ 273496 w 335103"/>
                <a:gd name="connsiteY160" fmla="*/ 244023 h 469221"/>
                <a:gd name="connsiteX161" fmla="*/ 273496 w 335103"/>
                <a:gd name="connsiteY161" fmla="*/ 246685 h 469221"/>
                <a:gd name="connsiteX162" fmla="*/ 276158 w 335103"/>
                <a:gd name="connsiteY162" fmla="*/ 246685 h 469221"/>
                <a:gd name="connsiteX163" fmla="*/ 276158 w 335103"/>
                <a:gd name="connsiteY163" fmla="*/ 249411 h 469221"/>
                <a:gd name="connsiteX164" fmla="*/ 276158 w 335103"/>
                <a:gd name="connsiteY164" fmla="*/ 252073 h 469221"/>
                <a:gd name="connsiteX165" fmla="*/ 278820 w 335103"/>
                <a:gd name="connsiteY165" fmla="*/ 252073 h 469221"/>
                <a:gd name="connsiteX166" fmla="*/ 278820 w 335103"/>
                <a:gd name="connsiteY166" fmla="*/ 254735 h 469221"/>
                <a:gd name="connsiteX167" fmla="*/ 281482 w 335103"/>
                <a:gd name="connsiteY167" fmla="*/ 254735 h 469221"/>
                <a:gd name="connsiteX168" fmla="*/ 281482 w 335103"/>
                <a:gd name="connsiteY168" fmla="*/ 257460 h 469221"/>
                <a:gd name="connsiteX169" fmla="*/ 284208 w 335103"/>
                <a:gd name="connsiteY169" fmla="*/ 260122 h 469221"/>
                <a:gd name="connsiteX170" fmla="*/ 286870 w 335103"/>
                <a:gd name="connsiteY170" fmla="*/ 260122 h 469221"/>
                <a:gd name="connsiteX171" fmla="*/ 286870 w 335103"/>
                <a:gd name="connsiteY171" fmla="*/ 262785 h 469221"/>
                <a:gd name="connsiteX172" fmla="*/ 286870 w 335103"/>
                <a:gd name="connsiteY172" fmla="*/ 265446 h 469221"/>
                <a:gd name="connsiteX173" fmla="*/ 286870 w 335103"/>
                <a:gd name="connsiteY173" fmla="*/ 268172 h 469221"/>
                <a:gd name="connsiteX174" fmla="*/ 286870 w 335103"/>
                <a:gd name="connsiteY174" fmla="*/ 270834 h 469221"/>
                <a:gd name="connsiteX175" fmla="*/ 281482 w 335103"/>
                <a:gd name="connsiteY175" fmla="*/ 270834 h 469221"/>
                <a:gd name="connsiteX176" fmla="*/ 278820 w 335103"/>
                <a:gd name="connsiteY176" fmla="*/ 270834 h 469221"/>
                <a:gd name="connsiteX177" fmla="*/ 276158 w 335103"/>
                <a:gd name="connsiteY177" fmla="*/ 270834 h 469221"/>
                <a:gd name="connsiteX178" fmla="*/ 273496 w 335103"/>
                <a:gd name="connsiteY178" fmla="*/ 268172 h 469221"/>
                <a:gd name="connsiteX179" fmla="*/ 270771 w 335103"/>
                <a:gd name="connsiteY179" fmla="*/ 268172 h 469221"/>
                <a:gd name="connsiteX180" fmla="*/ 268108 w 335103"/>
                <a:gd name="connsiteY180" fmla="*/ 268172 h 469221"/>
                <a:gd name="connsiteX181" fmla="*/ 265446 w 335103"/>
                <a:gd name="connsiteY181" fmla="*/ 268172 h 469221"/>
                <a:gd name="connsiteX182" fmla="*/ 262721 w 335103"/>
                <a:gd name="connsiteY182" fmla="*/ 270834 h 469221"/>
                <a:gd name="connsiteX183" fmla="*/ 260059 w 335103"/>
                <a:gd name="connsiteY183" fmla="*/ 270834 h 469221"/>
                <a:gd name="connsiteX184" fmla="*/ 260059 w 335103"/>
                <a:gd name="connsiteY184" fmla="*/ 273496 h 469221"/>
                <a:gd name="connsiteX185" fmla="*/ 260059 w 335103"/>
                <a:gd name="connsiteY185" fmla="*/ 276222 h 469221"/>
                <a:gd name="connsiteX186" fmla="*/ 260059 w 335103"/>
                <a:gd name="connsiteY186" fmla="*/ 278884 h 469221"/>
                <a:gd name="connsiteX187" fmla="*/ 262721 w 335103"/>
                <a:gd name="connsiteY187" fmla="*/ 281546 h 469221"/>
                <a:gd name="connsiteX188" fmla="*/ 262721 w 335103"/>
                <a:gd name="connsiteY188" fmla="*/ 284271 h 469221"/>
                <a:gd name="connsiteX189" fmla="*/ 262721 w 335103"/>
                <a:gd name="connsiteY189" fmla="*/ 286933 h 469221"/>
                <a:gd name="connsiteX190" fmla="*/ 262721 w 335103"/>
                <a:gd name="connsiteY190" fmla="*/ 289595 h 469221"/>
                <a:gd name="connsiteX191" fmla="*/ 260059 w 335103"/>
                <a:gd name="connsiteY191" fmla="*/ 292257 h 469221"/>
                <a:gd name="connsiteX192" fmla="*/ 260059 w 335103"/>
                <a:gd name="connsiteY192" fmla="*/ 294983 h 469221"/>
                <a:gd name="connsiteX193" fmla="*/ 257397 w 335103"/>
                <a:gd name="connsiteY193" fmla="*/ 297645 h 469221"/>
                <a:gd name="connsiteX194" fmla="*/ 254671 w 335103"/>
                <a:gd name="connsiteY194" fmla="*/ 297645 h 469221"/>
                <a:gd name="connsiteX195" fmla="*/ 254671 w 335103"/>
                <a:gd name="connsiteY195" fmla="*/ 300307 h 469221"/>
                <a:gd name="connsiteX196" fmla="*/ 252009 w 335103"/>
                <a:gd name="connsiteY196" fmla="*/ 300307 h 469221"/>
                <a:gd name="connsiteX197" fmla="*/ 249347 w 335103"/>
                <a:gd name="connsiteY197" fmla="*/ 300307 h 469221"/>
                <a:gd name="connsiteX198" fmla="*/ 246685 w 335103"/>
                <a:gd name="connsiteY198" fmla="*/ 300307 h 469221"/>
                <a:gd name="connsiteX199" fmla="*/ 243960 w 335103"/>
                <a:gd name="connsiteY199" fmla="*/ 297645 h 469221"/>
                <a:gd name="connsiteX200" fmla="*/ 241298 w 335103"/>
                <a:gd name="connsiteY200" fmla="*/ 294983 h 469221"/>
                <a:gd name="connsiteX201" fmla="*/ 241298 w 335103"/>
                <a:gd name="connsiteY201" fmla="*/ 292257 h 469221"/>
                <a:gd name="connsiteX202" fmla="*/ 238636 w 335103"/>
                <a:gd name="connsiteY202" fmla="*/ 289595 h 469221"/>
                <a:gd name="connsiteX203" fmla="*/ 238636 w 335103"/>
                <a:gd name="connsiteY203" fmla="*/ 286933 h 469221"/>
                <a:gd name="connsiteX204" fmla="*/ 235910 w 335103"/>
                <a:gd name="connsiteY204" fmla="*/ 284271 h 469221"/>
                <a:gd name="connsiteX205" fmla="*/ 233248 w 335103"/>
                <a:gd name="connsiteY205" fmla="*/ 281546 h 469221"/>
                <a:gd name="connsiteX206" fmla="*/ 230586 w 335103"/>
                <a:gd name="connsiteY206" fmla="*/ 281546 h 469221"/>
                <a:gd name="connsiteX207" fmla="*/ 230586 w 335103"/>
                <a:gd name="connsiteY207" fmla="*/ 278884 h 469221"/>
                <a:gd name="connsiteX208" fmla="*/ 227860 w 335103"/>
                <a:gd name="connsiteY208" fmla="*/ 278884 h 469221"/>
                <a:gd name="connsiteX209" fmla="*/ 225198 w 335103"/>
                <a:gd name="connsiteY209" fmla="*/ 278884 h 469221"/>
                <a:gd name="connsiteX210" fmla="*/ 222536 w 335103"/>
                <a:gd name="connsiteY210" fmla="*/ 281546 h 469221"/>
                <a:gd name="connsiteX211" fmla="*/ 219811 w 335103"/>
                <a:gd name="connsiteY211" fmla="*/ 284271 h 469221"/>
                <a:gd name="connsiteX212" fmla="*/ 219811 w 335103"/>
                <a:gd name="connsiteY212" fmla="*/ 286933 h 469221"/>
                <a:gd name="connsiteX213" fmla="*/ 219811 w 335103"/>
                <a:gd name="connsiteY213" fmla="*/ 289595 h 469221"/>
                <a:gd name="connsiteX214" fmla="*/ 219811 w 335103"/>
                <a:gd name="connsiteY214" fmla="*/ 292257 h 469221"/>
                <a:gd name="connsiteX215" fmla="*/ 219811 w 335103"/>
                <a:gd name="connsiteY215" fmla="*/ 294983 h 469221"/>
                <a:gd name="connsiteX216" fmla="*/ 219811 w 335103"/>
                <a:gd name="connsiteY216" fmla="*/ 297645 h 469221"/>
                <a:gd name="connsiteX217" fmla="*/ 219811 w 335103"/>
                <a:gd name="connsiteY217" fmla="*/ 300307 h 469221"/>
                <a:gd name="connsiteX218" fmla="*/ 219811 w 335103"/>
                <a:gd name="connsiteY218" fmla="*/ 303032 h 469221"/>
                <a:gd name="connsiteX219" fmla="*/ 217149 w 335103"/>
                <a:gd name="connsiteY219" fmla="*/ 305694 h 469221"/>
                <a:gd name="connsiteX220" fmla="*/ 217149 w 335103"/>
                <a:gd name="connsiteY220" fmla="*/ 308357 h 469221"/>
                <a:gd name="connsiteX221" fmla="*/ 214487 w 335103"/>
                <a:gd name="connsiteY221" fmla="*/ 308357 h 469221"/>
                <a:gd name="connsiteX222" fmla="*/ 211825 w 335103"/>
                <a:gd name="connsiteY222" fmla="*/ 311082 h 469221"/>
                <a:gd name="connsiteX223" fmla="*/ 209099 w 335103"/>
                <a:gd name="connsiteY223" fmla="*/ 311082 h 469221"/>
                <a:gd name="connsiteX224" fmla="*/ 203775 w 335103"/>
                <a:gd name="connsiteY224" fmla="*/ 313744 h 469221"/>
                <a:gd name="connsiteX225" fmla="*/ 201050 w 335103"/>
                <a:gd name="connsiteY225" fmla="*/ 313744 h 469221"/>
                <a:gd name="connsiteX226" fmla="*/ 195726 w 335103"/>
                <a:gd name="connsiteY226" fmla="*/ 316406 h 469221"/>
                <a:gd name="connsiteX227" fmla="*/ 193000 w 335103"/>
                <a:gd name="connsiteY227" fmla="*/ 316406 h 469221"/>
                <a:gd name="connsiteX228" fmla="*/ 190338 w 335103"/>
                <a:gd name="connsiteY228" fmla="*/ 316406 h 469221"/>
                <a:gd name="connsiteX229" fmla="*/ 187676 w 335103"/>
                <a:gd name="connsiteY229" fmla="*/ 319132 h 469221"/>
                <a:gd name="connsiteX230" fmla="*/ 185014 w 335103"/>
                <a:gd name="connsiteY230" fmla="*/ 321794 h 469221"/>
                <a:gd name="connsiteX231" fmla="*/ 182288 w 335103"/>
                <a:gd name="connsiteY231" fmla="*/ 324456 h 469221"/>
                <a:gd name="connsiteX232" fmla="*/ 179626 w 335103"/>
                <a:gd name="connsiteY232" fmla="*/ 327118 h 469221"/>
                <a:gd name="connsiteX233" fmla="*/ 176964 w 335103"/>
                <a:gd name="connsiteY233" fmla="*/ 329843 h 469221"/>
                <a:gd name="connsiteX234" fmla="*/ 176964 w 335103"/>
                <a:gd name="connsiteY234" fmla="*/ 332505 h 469221"/>
                <a:gd name="connsiteX235" fmla="*/ 174239 w 335103"/>
                <a:gd name="connsiteY235" fmla="*/ 332505 h 469221"/>
                <a:gd name="connsiteX236" fmla="*/ 174239 w 335103"/>
                <a:gd name="connsiteY236" fmla="*/ 335167 h 469221"/>
                <a:gd name="connsiteX237" fmla="*/ 174239 w 335103"/>
                <a:gd name="connsiteY237" fmla="*/ 337893 h 469221"/>
                <a:gd name="connsiteX238" fmla="*/ 171577 w 335103"/>
                <a:gd name="connsiteY238" fmla="*/ 337893 h 469221"/>
                <a:gd name="connsiteX239" fmla="*/ 174239 w 335103"/>
                <a:gd name="connsiteY239" fmla="*/ 340555 h 469221"/>
                <a:gd name="connsiteX240" fmla="*/ 176964 w 335103"/>
                <a:gd name="connsiteY240" fmla="*/ 340555 h 469221"/>
                <a:gd name="connsiteX241" fmla="*/ 176964 w 335103"/>
                <a:gd name="connsiteY241" fmla="*/ 337893 h 469221"/>
                <a:gd name="connsiteX242" fmla="*/ 179626 w 335103"/>
                <a:gd name="connsiteY242" fmla="*/ 337893 h 469221"/>
                <a:gd name="connsiteX243" fmla="*/ 179626 w 335103"/>
                <a:gd name="connsiteY243" fmla="*/ 335167 h 469221"/>
                <a:gd name="connsiteX244" fmla="*/ 182288 w 335103"/>
                <a:gd name="connsiteY244" fmla="*/ 335167 h 469221"/>
                <a:gd name="connsiteX245" fmla="*/ 185014 w 335103"/>
                <a:gd name="connsiteY245" fmla="*/ 335167 h 469221"/>
                <a:gd name="connsiteX246" fmla="*/ 187676 w 335103"/>
                <a:gd name="connsiteY246" fmla="*/ 337893 h 469221"/>
                <a:gd name="connsiteX247" fmla="*/ 190338 w 335103"/>
                <a:gd name="connsiteY247" fmla="*/ 337893 h 469221"/>
                <a:gd name="connsiteX248" fmla="*/ 193000 w 335103"/>
                <a:gd name="connsiteY248" fmla="*/ 340555 h 469221"/>
                <a:gd name="connsiteX249" fmla="*/ 195726 w 335103"/>
                <a:gd name="connsiteY249" fmla="*/ 340555 h 469221"/>
                <a:gd name="connsiteX250" fmla="*/ 198388 w 335103"/>
                <a:gd name="connsiteY250" fmla="*/ 340555 h 469221"/>
                <a:gd name="connsiteX251" fmla="*/ 198388 w 335103"/>
                <a:gd name="connsiteY251" fmla="*/ 337893 h 469221"/>
                <a:gd name="connsiteX252" fmla="*/ 201050 w 335103"/>
                <a:gd name="connsiteY252" fmla="*/ 337893 h 469221"/>
                <a:gd name="connsiteX253" fmla="*/ 203775 w 335103"/>
                <a:gd name="connsiteY253" fmla="*/ 335167 h 469221"/>
                <a:gd name="connsiteX254" fmla="*/ 206437 w 335103"/>
                <a:gd name="connsiteY254" fmla="*/ 332505 h 469221"/>
                <a:gd name="connsiteX255" fmla="*/ 209099 w 335103"/>
                <a:gd name="connsiteY255" fmla="*/ 332505 h 469221"/>
                <a:gd name="connsiteX256" fmla="*/ 209099 w 335103"/>
                <a:gd name="connsiteY256" fmla="*/ 329843 h 469221"/>
                <a:gd name="connsiteX257" fmla="*/ 211825 w 335103"/>
                <a:gd name="connsiteY257" fmla="*/ 329843 h 469221"/>
                <a:gd name="connsiteX258" fmla="*/ 214487 w 335103"/>
                <a:gd name="connsiteY258" fmla="*/ 329843 h 469221"/>
                <a:gd name="connsiteX259" fmla="*/ 217149 w 335103"/>
                <a:gd name="connsiteY259" fmla="*/ 329843 h 469221"/>
                <a:gd name="connsiteX260" fmla="*/ 217149 w 335103"/>
                <a:gd name="connsiteY260" fmla="*/ 332505 h 469221"/>
                <a:gd name="connsiteX261" fmla="*/ 217149 w 335103"/>
                <a:gd name="connsiteY261" fmla="*/ 335167 h 469221"/>
                <a:gd name="connsiteX262" fmla="*/ 217149 w 335103"/>
                <a:gd name="connsiteY262" fmla="*/ 337893 h 469221"/>
                <a:gd name="connsiteX263" fmla="*/ 217149 w 335103"/>
                <a:gd name="connsiteY263" fmla="*/ 340555 h 469221"/>
                <a:gd name="connsiteX264" fmla="*/ 214487 w 335103"/>
                <a:gd name="connsiteY264" fmla="*/ 340555 h 469221"/>
                <a:gd name="connsiteX265" fmla="*/ 211825 w 335103"/>
                <a:gd name="connsiteY265" fmla="*/ 340555 h 469221"/>
                <a:gd name="connsiteX266" fmla="*/ 209099 w 335103"/>
                <a:gd name="connsiteY266" fmla="*/ 340555 h 469221"/>
                <a:gd name="connsiteX267" fmla="*/ 206437 w 335103"/>
                <a:gd name="connsiteY267" fmla="*/ 340555 h 469221"/>
                <a:gd name="connsiteX268" fmla="*/ 203775 w 335103"/>
                <a:gd name="connsiteY268" fmla="*/ 340555 h 469221"/>
                <a:gd name="connsiteX269" fmla="*/ 201050 w 335103"/>
                <a:gd name="connsiteY269" fmla="*/ 340555 h 469221"/>
                <a:gd name="connsiteX270" fmla="*/ 198388 w 335103"/>
                <a:gd name="connsiteY270" fmla="*/ 340555 h 469221"/>
                <a:gd name="connsiteX271" fmla="*/ 195726 w 335103"/>
                <a:gd name="connsiteY271" fmla="*/ 343217 h 469221"/>
                <a:gd name="connsiteX272" fmla="*/ 193000 w 335103"/>
                <a:gd name="connsiteY272" fmla="*/ 343217 h 469221"/>
                <a:gd name="connsiteX273" fmla="*/ 193000 w 335103"/>
                <a:gd name="connsiteY273" fmla="*/ 345942 h 469221"/>
                <a:gd name="connsiteX274" fmla="*/ 190338 w 335103"/>
                <a:gd name="connsiteY274" fmla="*/ 348604 h 469221"/>
                <a:gd name="connsiteX275" fmla="*/ 190338 w 335103"/>
                <a:gd name="connsiteY275" fmla="*/ 351267 h 469221"/>
                <a:gd name="connsiteX276" fmla="*/ 187676 w 335103"/>
                <a:gd name="connsiteY276" fmla="*/ 353929 h 469221"/>
                <a:gd name="connsiteX277" fmla="*/ 187676 w 335103"/>
                <a:gd name="connsiteY277" fmla="*/ 356654 h 469221"/>
                <a:gd name="connsiteX278" fmla="*/ 187676 w 335103"/>
                <a:gd name="connsiteY278" fmla="*/ 359316 h 469221"/>
                <a:gd name="connsiteX279" fmla="*/ 187676 w 335103"/>
                <a:gd name="connsiteY279" fmla="*/ 361978 h 469221"/>
                <a:gd name="connsiteX280" fmla="*/ 185014 w 335103"/>
                <a:gd name="connsiteY280" fmla="*/ 361978 h 469221"/>
                <a:gd name="connsiteX281" fmla="*/ 185014 w 335103"/>
                <a:gd name="connsiteY281" fmla="*/ 367366 h 469221"/>
                <a:gd name="connsiteX282" fmla="*/ 185014 w 335103"/>
                <a:gd name="connsiteY282" fmla="*/ 370028 h 469221"/>
                <a:gd name="connsiteX283" fmla="*/ 185014 w 335103"/>
                <a:gd name="connsiteY283" fmla="*/ 372753 h 469221"/>
                <a:gd name="connsiteX284" fmla="*/ 187676 w 335103"/>
                <a:gd name="connsiteY284" fmla="*/ 375415 h 469221"/>
                <a:gd name="connsiteX285" fmla="*/ 187676 w 335103"/>
                <a:gd name="connsiteY285" fmla="*/ 378078 h 469221"/>
                <a:gd name="connsiteX286" fmla="*/ 190338 w 335103"/>
                <a:gd name="connsiteY286" fmla="*/ 378078 h 469221"/>
                <a:gd name="connsiteX287" fmla="*/ 190338 w 335103"/>
                <a:gd name="connsiteY287" fmla="*/ 380739 h 469221"/>
                <a:gd name="connsiteX288" fmla="*/ 193000 w 335103"/>
                <a:gd name="connsiteY288" fmla="*/ 380739 h 469221"/>
                <a:gd name="connsiteX289" fmla="*/ 195726 w 335103"/>
                <a:gd name="connsiteY289" fmla="*/ 380739 h 469221"/>
                <a:gd name="connsiteX290" fmla="*/ 195726 w 335103"/>
                <a:gd name="connsiteY290" fmla="*/ 383465 h 469221"/>
                <a:gd name="connsiteX291" fmla="*/ 198388 w 335103"/>
                <a:gd name="connsiteY291" fmla="*/ 383465 h 469221"/>
                <a:gd name="connsiteX292" fmla="*/ 201050 w 335103"/>
                <a:gd name="connsiteY292" fmla="*/ 383465 h 469221"/>
                <a:gd name="connsiteX293" fmla="*/ 203775 w 335103"/>
                <a:gd name="connsiteY293" fmla="*/ 380739 h 469221"/>
                <a:gd name="connsiteX294" fmla="*/ 203775 w 335103"/>
                <a:gd name="connsiteY294" fmla="*/ 378078 h 469221"/>
                <a:gd name="connsiteX295" fmla="*/ 206437 w 335103"/>
                <a:gd name="connsiteY295" fmla="*/ 378078 h 469221"/>
                <a:gd name="connsiteX296" fmla="*/ 206437 w 335103"/>
                <a:gd name="connsiteY296" fmla="*/ 375415 h 469221"/>
                <a:gd name="connsiteX297" fmla="*/ 206437 w 335103"/>
                <a:gd name="connsiteY297" fmla="*/ 372753 h 469221"/>
                <a:gd name="connsiteX298" fmla="*/ 209099 w 335103"/>
                <a:gd name="connsiteY298" fmla="*/ 370028 h 469221"/>
                <a:gd name="connsiteX299" fmla="*/ 209099 w 335103"/>
                <a:gd name="connsiteY299" fmla="*/ 367366 h 469221"/>
                <a:gd name="connsiteX300" fmla="*/ 211825 w 335103"/>
                <a:gd name="connsiteY300" fmla="*/ 367366 h 469221"/>
                <a:gd name="connsiteX301" fmla="*/ 214487 w 335103"/>
                <a:gd name="connsiteY301" fmla="*/ 367366 h 469221"/>
                <a:gd name="connsiteX302" fmla="*/ 217149 w 335103"/>
                <a:gd name="connsiteY302" fmla="*/ 367366 h 469221"/>
                <a:gd name="connsiteX303" fmla="*/ 219811 w 335103"/>
                <a:gd name="connsiteY303" fmla="*/ 370028 h 469221"/>
                <a:gd name="connsiteX304" fmla="*/ 219811 w 335103"/>
                <a:gd name="connsiteY304" fmla="*/ 372753 h 469221"/>
                <a:gd name="connsiteX305" fmla="*/ 219811 w 335103"/>
                <a:gd name="connsiteY305" fmla="*/ 375415 h 469221"/>
                <a:gd name="connsiteX306" fmla="*/ 219811 w 335103"/>
                <a:gd name="connsiteY306" fmla="*/ 378078 h 469221"/>
                <a:gd name="connsiteX307" fmla="*/ 217149 w 335103"/>
                <a:gd name="connsiteY307" fmla="*/ 378078 h 469221"/>
                <a:gd name="connsiteX308" fmla="*/ 217149 w 335103"/>
                <a:gd name="connsiteY308" fmla="*/ 380739 h 469221"/>
                <a:gd name="connsiteX309" fmla="*/ 214487 w 335103"/>
                <a:gd name="connsiteY309" fmla="*/ 380739 h 469221"/>
                <a:gd name="connsiteX310" fmla="*/ 214487 w 335103"/>
                <a:gd name="connsiteY310" fmla="*/ 383465 h 469221"/>
                <a:gd name="connsiteX311" fmla="*/ 211825 w 335103"/>
                <a:gd name="connsiteY311" fmla="*/ 383465 h 469221"/>
                <a:gd name="connsiteX312" fmla="*/ 211825 w 335103"/>
                <a:gd name="connsiteY312" fmla="*/ 386127 h 469221"/>
                <a:gd name="connsiteX313" fmla="*/ 211825 w 335103"/>
                <a:gd name="connsiteY313" fmla="*/ 388789 h 469221"/>
                <a:gd name="connsiteX314" fmla="*/ 211825 w 335103"/>
                <a:gd name="connsiteY314" fmla="*/ 391515 h 469221"/>
                <a:gd name="connsiteX315" fmla="*/ 211825 w 335103"/>
                <a:gd name="connsiteY315" fmla="*/ 394177 h 469221"/>
                <a:gd name="connsiteX316" fmla="*/ 211825 w 335103"/>
                <a:gd name="connsiteY316" fmla="*/ 396839 h 469221"/>
                <a:gd name="connsiteX317" fmla="*/ 214487 w 335103"/>
                <a:gd name="connsiteY317" fmla="*/ 396839 h 469221"/>
                <a:gd name="connsiteX318" fmla="*/ 214487 w 335103"/>
                <a:gd name="connsiteY318" fmla="*/ 399564 h 469221"/>
                <a:gd name="connsiteX319" fmla="*/ 217149 w 335103"/>
                <a:gd name="connsiteY319" fmla="*/ 399564 h 469221"/>
                <a:gd name="connsiteX320" fmla="*/ 217149 w 335103"/>
                <a:gd name="connsiteY320" fmla="*/ 402226 h 469221"/>
                <a:gd name="connsiteX321" fmla="*/ 219811 w 335103"/>
                <a:gd name="connsiteY321" fmla="*/ 402226 h 469221"/>
                <a:gd name="connsiteX322" fmla="*/ 222536 w 335103"/>
                <a:gd name="connsiteY322" fmla="*/ 402226 h 469221"/>
                <a:gd name="connsiteX323" fmla="*/ 222536 w 335103"/>
                <a:gd name="connsiteY323" fmla="*/ 404888 h 469221"/>
                <a:gd name="connsiteX324" fmla="*/ 225198 w 335103"/>
                <a:gd name="connsiteY324" fmla="*/ 404888 h 469221"/>
                <a:gd name="connsiteX325" fmla="*/ 227860 w 335103"/>
                <a:gd name="connsiteY325" fmla="*/ 404888 h 469221"/>
                <a:gd name="connsiteX326" fmla="*/ 230586 w 335103"/>
                <a:gd name="connsiteY326" fmla="*/ 404888 h 469221"/>
                <a:gd name="connsiteX327" fmla="*/ 233248 w 335103"/>
                <a:gd name="connsiteY327" fmla="*/ 404888 h 469221"/>
                <a:gd name="connsiteX328" fmla="*/ 235910 w 335103"/>
                <a:gd name="connsiteY328" fmla="*/ 404888 h 469221"/>
                <a:gd name="connsiteX329" fmla="*/ 238636 w 335103"/>
                <a:gd name="connsiteY329" fmla="*/ 404888 h 469221"/>
                <a:gd name="connsiteX330" fmla="*/ 241298 w 335103"/>
                <a:gd name="connsiteY330" fmla="*/ 402226 h 469221"/>
                <a:gd name="connsiteX331" fmla="*/ 243960 w 335103"/>
                <a:gd name="connsiteY331" fmla="*/ 402226 h 469221"/>
                <a:gd name="connsiteX332" fmla="*/ 246685 w 335103"/>
                <a:gd name="connsiteY332" fmla="*/ 402226 h 469221"/>
                <a:gd name="connsiteX333" fmla="*/ 246685 w 335103"/>
                <a:gd name="connsiteY333" fmla="*/ 399564 h 469221"/>
                <a:gd name="connsiteX334" fmla="*/ 249347 w 335103"/>
                <a:gd name="connsiteY334" fmla="*/ 399564 h 469221"/>
                <a:gd name="connsiteX335" fmla="*/ 252009 w 335103"/>
                <a:gd name="connsiteY335" fmla="*/ 399564 h 469221"/>
                <a:gd name="connsiteX336" fmla="*/ 254671 w 335103"/>
                <a:gd name="connsiteY336" fmla="*/ 399564 h 469221"/>
                <a:gd name="connsiteX337" fmla="*/ 257397 w 335103"/>
                <a:gd name="connsiteY337" fmla="*/ 399564 h 469221"/>
                <a:gd name="connsiteX338" fmla="*/ 260059 w 335103"/>
                <a:gd name="connsiteY338" fmla="*/ 402226 h 469221"/>
                <a:gd name="connsiteX339" fmla="*/ 262721 w 335103"/>
                <a:gd name="connsiteY339" fmla="*/ 404888 h 469221"/>
                <a:gd name="connsiteX340" fmla="*/ 262721 w 335103"/>
                <a:gd name="connsiteY340" fmla="*/ 407614 h 469221"/>
                <a:gd name="connsiteX341" fmla="*/ 265446 w 335103"/>
                <a:gd name="connsiteY341" fmla="*/ 407614 h 469221"/>
                <a:gd name="connsiteX342" fmla="*/ 265446 w 335103"/>
                <a:gd name="connsiteY342" fmla="*/ 410276 h 469221"/>
                <a:gd name="connsiteX343" fmla="*/ 265446 w 335103"/>
                <a:gd name="connsiteY343" fmla="*/ 412938 h 469221"/>
                <a:gd name="connsiteX344" fmla="*/ 265446 w 335103"/>
                <a:gd name="connsiteY344" fmla="*/ 415600 h 469221"/>
                <a:gd name="connsiteX345" fmla="*/ 262721 w 335103"/>
                <a:gd name="connsiteY345" fmla="*/ 418325 h 469221"/>
                <a:gd name="connsiteX346" fmla="*/ 262721 w 335103"/>
                <a:gd name="connsiteY346" fmla="*/ 420987 h 469221"/>
                <a:gd name="connsiteX347" fmla="*/ 260059 w 335103"/>
                <a:gd name="connsiteY347" fmla="*/ 423649 h 469221"/>
                <a:gd name="connsiteX348" fmla="*/ 260059 w 335103"/>
                <a:gd name="connsiteY348" fmla="*/ 426375 h 469221"/>
                <a:gd name="connsiteX349" fmla="*/ 260059 w 335103"/>
                <a:gd name="connsiteY349" fmla="*/ 429037 h 469221"/>
                <a:gd name="connsiteX350" fmla="*/ 260059 w 335103"/>
                <a:gd name="connsiteY350" fmla="*/ 431699 h 469221"/>
                <a:gd name="connsiteX351" fmla="*/ 262721 w 335103"/>
                <a:gd name="connsiteY351" fmla="*/ 431699 h 469221"/>
                <a:gd name="connsiteX352" fmla="*/ 265446 w 335103"/>
                <a:gd name="connsiteY352" fmla="*/ 434425 h 469221"/>
                <a:gd name="connsiteX353" fmla="*/ 265446 w 335103"/>
                <a:gd name="connsiteY353" fmla="*/ 437087 h 469221"/>
                <a:gd name="connsiteX354" fmla="*/ 268108 w 335103"/>
                <a:gd name="connsiteY354" fmla="*/ 437087 h 469221"/>
                <a:gd name="connsiteX355" fmla="*/ 270771 w 335103"/>
                <a:gd name="connsiteY355" fmla="*/ 439749 h 469221"/>
                <a:gd name="connsiteX356" fmla="*/ 273496 w 335103"/>
                <a:gd name="connsiteY356" fmla="*/ 439749 h 469221"/>
                <a:gd name="connsiteX357" fmla="*/ 273496 w 335103"/>
                <a:gd name="connsiteY357" fmla="*/ 442411 h 469221"/>
                <a:gd name="connsiteX358" fmla="*/ 273496 w 335103"/>
                <a:gd name="connsiteY358" fmla="*/ 445136 h 469221"/>
                <a:gd name="connsiteX359" fmla="*/ 276158 w 335103"/>
                <a:gd name="connsiteY359" fmla="*/ 445136 h 469221"/>
                <a:gd name="connsiteX360" fmla="*/ 276158 w 335103"/>
                <a:gd name="connsiteY360" fmla="*/ 447798 h 469221"/>
                <a:gd name="connsiteX361" fmla="*/ 273496 w 335103"/>
                <a:gd name="connsiteY361" fmla="*/ 447798 h 469221"/>
                <a:gd name="connsiteX362" fmla="*/ 273496 w 335103"/>
                <a:gd name="connsiteY362" fmla="*/ 450460 h 469221"/>
                <a:gd name="connsiteX363" fmla="*/ 273496 w 335103"/>
                <a:gd name="connsiteY363" fmla="*/ 453186 h 469221"/>
                <a:gd name="connsiteX364" fmla="*/ 273496 w 335103"/>
                <a:gd name="connsiteY364" fmla="*/ 458510 h 469221"/>
                <a:gd name="connsiteX365" fmla="*/ 273496 w 335103"/>
                <a:gd name="connsiteY365" fmla="*/ 461235 h 469221"/>
                <a:gd name="connsiteX366" fmla="*/ 273496 w 335103"/>
                <a:gd name="connsiteY366" fmla="*/ 463897 h 469221"/>
                <a:gd name="connsiteX367" fmla="*/ 273496 w 335103"/>
                <a:gd name="connsiteY367" fmla="*/ 466560 h 469221"/>
                <a:gd name="connsiteX368" fmla="*/ 273496 w 335103"/>
                <a:gd name="connsiteY368" fmla="*/ 469222 h 469221"/>
                <a:gd name="connsiteX369" fmla="*/ 270771 w 335103"/>
                <a:gd name="connsiteY369" fmla="*/ 469222 h 469221"/>
                <a:gd name="connsiteX370" fmla="*/ 268108 w 335103"/>
                <a:gd name="connsiteY370" fmla="*/ 469222 h 469221"/>
                <a:gd name="connsiteX371" fmla="*/ 265446 w 335103"/>
                <a:gd name="connsiteY371" fmla="*/ 466560 h 469221"/>
                <a:gd name="connsiteX372" fmla="*/ 262721 w 335103"/>
                <a:gd name="connsiteY372" fmla="*/ 466560 h 469221"/>
                <a:gd name="connsiteX373" fmla="*/ 260059 w 335103"/>
                <a:gd name="connsiteY373" fmla="*/ 463897 h 469221"/>
                <a:gd name="connsiteX374" fmla="*/ 257397 w 335103"/>
                <a:gd name="connsiteY374" fmla="*/ 463897 h 469221"/>
                <a:gd name="connsiteX375" fmla="*/ 254671 w 335103"/>
                <a:gd name="connsiteY375" fmla="*/ 463897 h 469221"/>
                <a:gd name="connsiteX376" fmla="*/ 254671 w 335103"/>
                <a:gd name="connsiteY376" fmla="*/ 461235 h 469221"/>
                <a:gd name="connsiteX377" fmla="*/ 252009 w 335103"/>
                <a:gd name="connsiteY377" fmla="*/ 461235 h 469221"/>
                <a:gd name="connsiteX378" fmla="*/ 249347 w 335103"/>
                <a:gd name="connsiteY378" fmla="*/ 447798 h 469221"/>
                <a:gd name="connsiteX379" fmla="*/ 246685 w 335103"/>
                <a:gd name="connsiteY379" fmla="*/ 429037 h 469221"/>
                <a:gd name="connsiteX380" fmla="*/ 246685 w 335103"/>
                <a:gd name="connsiteY380" fmla="*/ 426375 h 469221"/>
                <a:gd name="connsiteX381" fmla="*/ 246685 w 335103"/>
                <a:gd name="connsiteY381" fmla="*/ 423649 h 469221"/>
                <a:gd name="connsiteX382" fmla="*/ 243960 w 335103"/>
                <a:gd name="connsiteY382" fmla="*/ 423649 h 469221"/>
                <a:gd name="connsiteX383" fmla="*/ 241298 w 335103"/>
                <a:gd name="connsiteY383" fmla="*/ 423649 h 469221"/>
                <a:gd name="connsiteX384" fmla="*/ 238636 w 335103"/>
                <a:gd name="connsiteY384" fmla="*/ 423649 h 469221"/>
                <a:gd name="connsiteX385" fmla="*/ 235910 w 335103"/>
                <a:gd name="connsiteY385" fmla="*/ 420987 h 469221"/>
                <a:gd name="connsiteX386" fmla="*/ 233248 w 335103"/>
                <a:gd name="connsiteY386" fmla="*/ 420987 h 469221"/>
                <a:gd name="connsiteX387" fmla="*/ 230586 w 335103"/>
                <a:gd name="connsiteY387" fmla="*/ 420987 h 469221"/>
                <a:gd name="connsiteX388" fmla="*/ 227860 w 335103"/>
                <a:gd name="connsiteY388" fmla="*/ 420987 h 469221"/>
                <a:gd name="connsiteX389" fmla="*/ 225198 w 335103"/>
                <a:gd name="connsiteY389" fmla="*/ 420987 h 469221"/>
                <a:gd name="connsiteX390" fmla="*/ 222536 w 335103"/>
                <a:gd name="connsiteY390" fmla="*/ 420987 h 469221"/>
                <a:gd name="connsiteX391" fmla="*/ 219811 w 335103"/>
                <a:gd name="connsiteY391" fmla="*/ 418325 h 469221"/>
                <a:gd name="connsiteX392" fmla="*/ 217149 w 335103"/>
                <a:gd name="connsiteY392" fmla="*/ 418325 h 469221"/>
                <a:gd name="connsiteX393" fmla="*/ 214487 w 335103"/>
                <a:gd name="connsiteY393" fmla="*/ 418325 h 469221"/>
                <a:gd name="connsiteX394" fmla="*/ 211825 w 335103"/>
                <a:gd name="connsiteY394" fmla="*/ 418325 h 469221"/>
                <a:gd name="connsiteX395" fmla="*/ 209099 w 335103"/>
                <a:gd name="connsiteY395" fmla="*/ 418325 h 469221"/>
                <a:gd name="connsiteX396" fmla="*/ 206437 w 335103"/>
                <a:gd name="connsiteY396" fmla="*/ 415600 h 469221"/>
                <a:gd name="connsiteX397" fmla="*/ 201050 w 335103"/>
                <a:gd name="connsiteY397" fmla="*/ 415600 h 469221"/>
                <a:gd name="connsiteX398" fmla="*/ 198388 w 335103"/>
                <a:gd name="connsiteY398" fmla="*/ 415600 h 469221"/>
                <a:gd name="connsiteX399" fmla="*/ 195726 w 335103"/>
                <a:gd name="connsiteY399" fmla="*/ 415600 h 469221"/>
                <a:gd name="connsiteX400" fmla="*/ 195726 w 335103"/>
                <a:gd name="connsiteY400" fmla="*/ 412938 h 469221"/>
                <a:gd name="connsiteX401" fmla="*/ 195726 w 335103"/>
                <a:gd name="connsiteY401" fmla="*/ 410276 h 469221"/>
                <a:gd name="connsiteX402" fmla="*/ 198388 w 335103"/>
                <a:gd name="connsiteY402" fmla="*/ 407614 h 469221"/>
                <a:gd name="connsiteX403" fmla="*/ 198388 w 335103"/>
                <a:gd name="connsiteY403" fmla="*/ 404888 h 469221"/>
                <a:gd name="connsiteX404" fmla="*/ 198388 w 335103"/>
                <a:gd name="connsiteY404" fmla="*/ 402226 h 469221"/>
                <a:gd name="connsiteX405" fmla="*/ 198388 w 335103"/>
                <a:gd name="connsiteY405" fmla="*/ 399564 h 469221"/>
                <a:gd name="connsiteX406" fmla="*/ 198388 w 335103"/>
                <a:gd name="connsiteY406" fmla="*/ 396839 h 469221"/>
                <a:gd name="connsiteX407" fmla="*/ 195726 w 335103"/>
                <a:gd name="connsiteY407" fmla="*/ 394177 h 469221"/>
                <a:gd name="connsiteX408" fmla="*/ 195726 w 335103"/>
                <a:gd name="connsiteY408" fmla="*/ 391515 h 469221"/>
                <a:gd name="connsiteX409" fmla="*/ 193000 w 335103"/>
                <a:gd name="connsiteY409" fmla="*/ 391515 h 469221"/>
                <a:gd name="connsiteX410" fmla="*/ 193000 w 335103"/>
                <a:gd name="connsiteY410" fmla="*/ 388789 h 469221"/>
                <a:gd name="connsiteX411" fmla="*/ 190338 w 335103"/>
                <a:gd name="connsiteY411" fmla="*/ 388789 h 469221"/>
                <a:gd name="connsiteX412" fmla="*/ 187676 w 335103"/>
                <a:gd name="connsiteY412" fmla="*/ 388789 h 469221"/>
                <a:gd name="connsiteX413" fmla="*/ 185014 w 335103"/>
                <a:gd name="connsiteY413" fmla="*/ 388789 h 469221"/>
                <a:gd name="connsiteX414" fmla="*/ 185014 w 335103"/>
                <a:gd name="connsiteY414" fmla="*/ 386127 h 469221"/>
                <a:gd name="connsiteX415" fmla="*/ 182288 w 335103"/>
                <a:gd name="connsiteY415" fmla="*/ 386127 h 469221"/>
                <a:gd name="connsiteX416" fmla="*/ 179626 w 335103"/>
                <a:gd name="connsiteY416" fmla="*/ 383465 h 469221"/>
                <a:gd name="connsiteX417" fmla="*/ 176964 w 335103"/>
                <a:gd name="connsiteY417" fmla="*/ 380739 h 469221"/>
                <a:gd name="connsiteX418" fmla="*/ 174239 w 335103"/>
                <a:gd name="connsiteY418" fmla="*/ 380739 h 469221"/>
                <a:gd name="connsiteX419" fmla="*/ 174239 w 335103"/>
                <a:gd name="connsiteY419" fmla="*/ 378078 h 469221"/>
                <a:gd name="connsiteX420" fmla="*/ 171577 w 335103"/>
                <a:gd name="connsiteY420" fmla="*/ 375415 h 469221"/>
                <a:gd name="connsiteX421" fmla="*/ 168915 w 335103"/>
                <a:gd name="connsiteY421" fmla="*/ 375415 h 469221"/>
                <a:gd name="connsiteX422" fmla="*/ 166189 w 335103"/>
                <a:gd name="connsiteY422" fmla="*/ 372753 h 469221"/>
                <a:gd name="connsiteX423" fmla="*/ 163527 w 335103"/>
                <a:gd name="connsiteY423" fmla="*/ 372753 h 469221"/>
                <a:gd name="connsiteX424" fmla="*/ 163527 w 335103"/>
                <a:gd name="connsiteY424" fmla="*/ 370028 h 469221"/>
                <a:gd name="connsiteX425" fmla="*/ 160865 w 335103"/>
                <a:gd name="connsiteY425" fmla="*/ 370028 h 469221"/>
                <a:gd name="connsiteX426" fmla="*/ 158203 w 335103"/>
                <a:gd name="connsiteY426" fmla="*/ 370028 h 469221"/>
                <a:gd name="connsiteX427" fmla="*/ 158203 w 335103"/>
                <a:gd name="connsiteY427" fmla="*/ 367366 h 469221"/>
                <a:gd name="connsiteX428" fmla="*/ 155478 w 335103"/>
                <a:gd name="connsiteY428" fmla="*/ 367366 h 469221"/>
                <a:gd name="connsiteX429" fmla="*/ 155478 w 335103"/>
                <a:gd name="connsiteY429" fmla="*/ 364704 h 469221"/>
                <a:gd name="connsiteX430" fmla="*/ 152815 w 335103"/>
                <a:gd name="connsiteY430" fmla="*/ 364704 h 469221"/>
                <a:gd name="connsiteX431" fmla="*/ 152815 w 335103"/>
                <a:gd name="connsiteY431" fmla="*/ 361978 h 469221"/>
                <a:gd name="connsiteX432" fmla="*/ 150153 w 335103"/>
                <a:gd name="connsiteY432" fmla="*/ 361978 h 469221"/>
                <a:gd name="connsiteX433" fmla="*/ 150153 w 335103"/>
                <a:gd name="connsiteY433" fmla="*/ 359316 h 469221"/>
                <a:gd name="connsiteX434" fmla="*/ 150153 w 335103"/>
                <a:gd name="connsiteY434" fmla="*/ 356654 h 469221"/>
                <a:gd name="connsiteX435" fmla="*/ 147428 w 335103"/>
                <a:gd name="connsiteY435" fmla="*/ 356654 h 469221"/>
                <a:gd name="connsiteX436" fmla="*/ 147428 w 335103"/>
                <a:gd name="connsiteY436" fmla="*/ 353929 h 469221"/>
                <a:gd name="connsiteX437" fmla="*/ 147428 w 335103"/>
                <a:gd name="connsiteY437" fmla="*/ 351267 h 469221"/>
                <a:gd name="connsiteX438" fmla="*/ 144766 w 335103"/>
                <a:gd name="connsiteY438" fmla="*/ 351267 h 469221"/>
                <a:gd name="connsiteX439" fmla="*/ 144766 w 335103"/>
                <a:gd name="connsiteY439" fmla="*/ 348604 h 469221"/>
                <a:gd name="connsiteX440" fmla="*/ 142104 w 335103"/>
                <a:gd name="connsiteY440" fmla="*/ 348604 h 469221"/>
                <a:gd name="connsiteX441" fmla="*/ 142104 w 335103"/>
                <a:gd name="connsiteY441" fmla="*/ 345942 h 469221"/>
                <a:gd name="connsiteX442" fmla="*/ 142104 w 335103"/>
                <a:gd name="connsiteY442" fmla="*/ 343217 h 469221"/>
                <a:gd name="connsiteX443" fmla="*/ 142104 w 335103"/>
                <a:gd name="connsiteY443" fmla="*/ 340555 h 469221"/>
                <a:gd name="connsiteX444" fmla="*/ 142104 w 335103"/>
                <a:gd name="connsiteY444" fmla="*/ 337893 h 469221"/>
                <a:gd name="connsiteX445" fmla="*/ 144766 w 335103"/>
                <a:gd name="connsiteY445" fmla="*/ 337893 h 469221"/>
                <a:gd name="connsiteX446" fmla="*/ 142104 w 335103"/>
                <a:gd name="connsiteY446" fmla="*/ 337893 h 469221"/>
                <a:gd name="connsiteX447" fmla="*/ 142104 w 335103"/>
                <a:gd name="connsiteY447" fmla="*/ 335167 h 469221"/>
                <a:gd name="connsiteX448" fmla="*/ 139378 w 335103"/>
                <a:gd name="connsiteY448" fmla="*/ 335167 h 469221"/>
                <a:gd name="connsiteX449" fmla="*/ 139378 w 335103"/>
                <a:gd name="connsiteY449" fmla="*/ 332505 h 469221"/>
                <a:gd name="connsiteX450" fmla="*/ 142104 w 335103"/>
                <a:gd name="connsiteY450" fmla="*/ 332505 h 469221"/>
                <a:gd name="connsiteX451" fmla="*/ 142104 w 335103"/>
                <a:gd name="connsiteY451" fmla="*/ 329843 h 469221"/>
                <a:gd name="connsiteX452" fmla="*/ 142104 w 335103"/>
                <a:gd name="connsiteY452" fmla="*/ 327118 h 469221"/>
                <a:gd name="connsiteX453" fmla="*/ 139378 w 335103"/>
                <a:gd name="connsiteY453" fmla="*/ 327118 h 469221"/>
                <a:gd name="connsiteX454" fmla="*/ 139378 w 335103"/>
                <a:gd name="connsiteY454" fmla="*/ 324456 h 469221"/>
                <a:gd name="connsiteX455" fmla="*/ 136716 w 335103"/>
                <a:gd name="connsiteY455" fmla="*/ 324456 h 469221"/>
                <a:gd name="connsiteX456" fmla="*/ 136716 w 335103"/>
                <a:gd name="connsiteY456" fmla="*/ 321794 h 469221"/>
                <a:gd name="connsiteX457" fmla="*/ 134054 w 335103"/>
                <a:gd name="connsiteY457" fmla="*/ 321794 h 469221"/>
                <a:gd name="connsiteX458" fmla="*/ 134054 w 335103"/>
                <a:gd name="connsiteY458" fmla="*/ 319132 h 469221"/>
                <a:gd name="connsiteX459" fmla="*/ 134054 w 335103"/>
                <a:gd name="connsiteY459" fmla="*/ 316406 h 469221"/>
                <a:gd name="connsiteX460" fmla="*/ 131392 w 335103"/>
                <a:gd name="connsiteY460" fmla="*/ 313744 h 469221"/>
                <a:gd name="connsiteX461" fmla="*/ 128667 w 335103"/>
                <a:gd name="connsiteY461" fmla="*/ 313744 h 469221"/>
                <a:gd name="connsiteX462" fmla="*/ 128667 w 335103"/>
                <a:gd name="connsiteY462" fmla="*/ 311082 h 469221"/>
                <a:gd name="connsiteX463" fmla="*/ 126005 w 335103"/>
                <a:gd name="connsiteY463" fmla="*/ 311082 h 469221"/>
                <a:gd name="connsiteX464" fmla="*/ 123343 w 335103"/>
                <a:gd name="connsiteY464" fmla="*/ 311082 h 469221"/>
                <a:gd name="connsiteX465" fmla="*/ 120617 w 335103"/>
                <a:gd name="connsiteY465" fmla="*/ 311082 h 469221"/>
                <a:gd name="connsiteX466" fmla="*/ 120617 w 335103"/>
                <a:gd name="connsiteY466" fmla="*/ 308357 h 469221"/>
                <a:gd name="connsiteX467" fmla="*/ 117955 w 335103"/>
                <a:gd name="connsiteY467" fmla="*/ 308357 h 469221"/>
                <a:gd name="connsiteX468" fmla="*/ 117955 w 335103"/>
                <a:gd name="connsiteY468" fmla="*/ 305694 h 469221"/>
                <a:gd name="connsiteX469" fmla="*/ 120617 w 335103"/>
                <a:gd name="connsiteY469" fmla="*/ 305694 h 469221"/>
                <a:gd name="connsiteX470" fmla="*/ 123343 w 335103"/>
                <a:gd name="connsiteY470" fmla="*/ 303032 h 469221"/>
                <a:gd name="connsiteX471" fmla="*/ 123343 w 335103"/>
                <a:gd name="connsiteY471" fmla="*/ 300307 h 469221"/>
                <a:gd name="connsiteX472" fmla="*/ 123343 w 335103"/>
                <a:gd name="connsiteY472" fmla="*/ 297645 h 469221"/>
                <a:gd name="connsiteX473" fmla="*/ 123343 w 335103"/>
                <a:gd name="connsiteY473" fmla="*/ 294983 h 469221"/>
                <a:gd name="connsiteX474" fmla="*/ 123343 w 335103"/>
                <a:gd name="connsiteY474" fmla="*/ 292257 h 469221"/>
                <a:gd name="connsiteX475" fmla="*/ 123343 w 335103"/>
                <a:gd name="connsiteY475" fmla="*/ 289595 h 469221"/>
                <a:gd name="connsiteX476" fmla="*/ 120617 w 335103"/>
                <a:gd name="connsiteY476" fmla="*/ 289595 h 469221"/>
                <a:gd name="connsiteX477" fmla="*/ 120617 w 335103"/>
                <a:gd name="connsiteY477" fmla="*/ 286933 h 469221"/>
                <a:gd name="connsiteX478" fmla="*/ 123343 w 335103"/>
                <a:gd name="connsiteY478" fmla="*/ 284271 h 469221"/>
                <a:gd name="connsiteX479" fmla="*/ 126005 w 335103"/>
                <a:gd name="connsiteY479" fmla="*/ 284271 h 469221"/>
                <a:gd name="connsiteX480" fmla="*/ 128667 w 335103"/>
                <a:gd name="connsiteY480" fmla="*/ 284271 h 469221"/>
                <a:gd name="connsiteX481" fmla="*/ 131392 w 335103"/>
                <a:gd name="connsiteY481" fmla="*/ 284271 h 469221"/>
                <a:gd name="connsiteX482" fmla="*/ 131392 w 335103"/>
                <a:gd name="connsiteY482" fmla="*/ 286933 h 469221"/>
                <a:gd name="connsiteX483" fmla="*/ 134054 w 335103"/>
                <a:gd name="connsiteY483" fmla="*/ 289595 h 469221"/>
                <a:gd name="connsiteX484" fmla="*/ 136716 w 335103"/>
                <a:gd name="connsiteY484" fmla="*/ 289595 h 469221"/>
                <a:gd name="connsiteX485" fmla="*/ 136716 w 335103"/>
                <a:gd name="connsiteY485" fmla="*/ 286933 h 469221"/>
                <a:gd name="connsiteX486" fmla="*/ 136716 w 335103"/>
                <a:gd name="connsiteY486" fmla="*/ 284271 h 469221"/>
                <a:gd name="connsiteX487" fmla="*/ 136716 w 335103"/>
                <a:gd name="connsiteY487" fmla="*/ 281546 h 469221"/>
                <a:gd name="connsiteX488" fmla="*/ 136716 w 335103"/>
                <a:gd name="connsiteY488" fmla="*/ 278884 h 469221"/>
                <a:gd name="connsiteX489" fmla="*/ 134054 w 335103"/>
                <a:gd name="connsiteY489" fmla="*/ 278884 h 469221"/>
                <a:gd name="connsiteX490" fmla="*/ 134054 w 335103"/>
                <a:gd name="connsiteY490" fmla="*/ 276222 h 469221"/>
                <a:gd name="connsiteX491" fmla="*/ 144766 w 335103"/>
                <a:gd name="connsiteY491" fmla="*/ 257460 h 469221"/>
                <a:gd name="connsiteX492" fmla="*/ 144766 w 335103"/>
                <a:gd name="connsiteY492" fmla="*/ 254735 h 469221"/>
                <a:gd name="connsiteX493" fmla="*/ 142104 w 335103"/>
                <a:gd name="connsiteY493" fmla="*/ 254735 h 469221"/>
                <a:gd name="connsiteX494" fmla="*/ 139378 w 335103"/>
                <a:gd name="connsiteY494" fmla="*/ 254735 h 469221"/>
                <a:gd name="connsiteX495" fmla="*/ 136716 w 335103"/>
                <a:gd name="connsiteY495" fmla="*/ 254735 h 469221"/>
                <a:gd name="connsiteX496" fmla="*/ 136716 w 335103"/>
                <a:gd name="connsiteY496" fmla="*/ 252073 h 469221"/>
                <a:gd name="connsiteX497" fmla="*/ 136716 w 335103"/>
                <a:gd name="connsiteY497" fmla="*/ 249411 h 469221"/>
                <a:gd name="connsiteX498" fmla="*/ 139378 w 335103"/>
                <a:gd name="connsiteY498" fmla="*/ 249411 h 469221"/>
                <a:gd name="connsiteX499" fmla="*/ 139378 w 335103"/>
                <a:gd name="connsiteY499" fmla="*/ 246685 h 469221"/>
                <a:gd name="connsiteX500" fmla="*/ 142104 w 335103"/>
                <a:gd name="connsiteY500" fmla="*/ 246685 h 469221"/>
                <a:gd name="connsiteX501" fmla="*/ 144766 w 335103"/>
                <a:gd name="connsiteY501" fmla="*/ 246685 h 469221"/>
                <a:gd name="connsiteX502" fmla="*/ 144766 w 335103"/>
                <a:gd name="connsiteY502" fmla="*/ 244023 h 469221"/>
                <a:gd name="connsiteX503" fmla="*/ 142104 w 335103"/>
                <a:gd name="connsiteY503" fmla="*/ 244023 h 469221"/>
                <a:gd name="connsiteX504" fmla="*/ 139378 w 335103"/>
                <a:gd name="connsiteY504" fmla="*/ 244023 h 469221"/>
                <a:gd name="connsiteX505" fmla="*/ 115293 w 335103"/>
                <a:gd name="connsiteY505" fmla="*/ 241361 h 469221"/>
                <a:gd name="connsiteX506" fmla="*/ 61671 w 335103"/>
                <a:gd name="connsiteY506" fmla="*/ 241361 h 469221"/>
                <a:gd name="connsiteX507" fmla="*/ 58946 w 335103"/>
                <a:gd name="connsiteY507" fmla="*/ 241361 h 469221"/>
                <a:gd name="connsiteX508" fmla="*/ 56284 w 335103"/>
                <a:gd name="connsiteY508" fmla="*/ 241361 h 469221"/>
                <a:gd name="connsiteX509" fmla="*/ 53622 w 335103"/>
                <a:gd name="connsiteY509" fmla="*/ 241361 h 469221"/>
                <a:gd name="connsiteX510" fmla="*/ 50896 w 335103"/>
                <a:gd name="connsiteY510" fmla="*/ 241361 h 469221"/>
                <a:gd name="connsiteX511" fmla="*/ 48234 w 335103"/>
                <a:gd name="connsiteY511" fmla="*/ 241361 h 469221"/>
                <a:gd name="connsiteX512" fmla="*/ 45572 w 335103"/>
                <a:gd name="connsiteY512" fmla="*/ 241361 h 469221"/>
                <a:gd name="connsiteX513" fmla="*/ 42910 w 335103"/>
                <a:gd name="connsiteY513" fmla="*/ 238636 h 469221"/>
                <a:gd name="connsiteX514" fmla="*/ 40185 w 335103"/>
                <a:gd name="connsiteY514" fmla="*/ 238636 h 469221"/>
                <a:gd name="connsiteX515" fmla="*/ 34860 w 335103"/>
                <a:gd name="connsiteY515" fmla="*/ 238636 h 469221"/>
                <a:gd name="connsiteX516" fmla="*/ 32135 w 335103"/>
                <a:gd name="connsiteY516" fmla="*/ 238636 h 469221"/>
                <a:gd name="connsiteX517" fmla="*/ 29473 w 335103"/>
                <a:gd name="connsiteY517" fmla="*/ 238636 h 469221"/>
                <a:gd name="connsiteX518" fmla="*/ 26811 w 335103"/>
                <a:gd name="connsiteY518" fmla="*/ 238636 h 469221"/>
                <a:gd name="connsiteX519" fmla="*/ 24085 w 335103"/>
                <a:gd name="connsiteY519" fmla="*/ 238636 h 469221"/>
                <a:gd name="connsiteX520" fmla="*/ 21423 w 335103"/>
                <a:gd name="connsiteY520" fmla="*/ 238636 h 469221"/>
                <a:gd name="connsiteX521" fmla="*/ 21423 w 335103"/>
                <a:gd name="connsiteY521" fmla="*/ 241361 h 469221"/>
                <a:gd name="connsiteX522" fmla="*/ 18761 w 335103"/>
                <a:gd name="connsiteY522" fmla="*/ 241361 h 469221"/>
                <a:gd name="connsiteX523" fmla="*/ 16099 w 335103"/>
                <a:gd name="connsiteY523" fmla="*/ 241361 h 469221"/>
                <a:gd name="connsiteX524" fmla="*/ 16099 w 335103"/>
                <a:gd name="connsiteY524" fmla="*/ 244023 h 469221"/>
                <a:gd name="connsiteX525" fmla="*/ 10712 w 335103"/>
                <a:gd name="connsiteY525" fmla="*/ 244023 h 469221"/>
                <a:gd name="connsiteX526" fmla="*/ 8050 w 335103"/>
                <a:gd name="connsiteY526" fmla="*/ 244023 h 469221"/>
                <a:gd name="connsiteX527" fmla="*/ 5324 w 335103"/>
                <a:gd name="connsiteY527" fmla="*/ 241361 h 469221"/>
                <a:gd name="connsiteX528" fmla="*/ 2662 w 335103"/>
                <a:gd name="connsiteY528" fmla="*/ 241361 h 469221"/>
                <a:gd name="connsiteX529" fmla="*/ 0 w 335103"/>
                <a:gd name="connsiteY529" fmla="*/ 241361 h 469221"/>
                <a:gd name="connsiteX530" fmla="*/ 0 w 335103"/>
                <a:gd name="connsiteY530" fmla="*/ 238636 h 469221"/>
                <a:gd name="connsiteX531" fmla="*/ 0 w 335103"/>
                <a:gd name="connsiteY531" fmla="*/ 235974 h 469221"/>
                <a:gd name="connsiteX532" fmla="*/ 0 w 335103"/>
                <a:gd name="connsiteY532" fmla="*/ 233311 h 469221"/>
                <a:gd name="connsiteX533" fmla="*/ 0 w 335103"/>
                <a:gd name="connsiteY533" fmla="*/ 230586 h 469221"/>
                <a:gd name="connsiteX534" fmla="*/ 2662 w 335103"/>
                <a:gd name="connsiteY534" fmla="*/ 227924 h 469221"/>
                <a:gd name="connsiteX535" fmla="*/ 2662 w 335103"/>
                <a:gd name="connsiteY535" fmla="*/ 225262 h 469221"/>
                <a:gd name="connsiteX536" fmla="*/ 2662 w 335103"/>
                <a:gd name="connsiteY536" fmla="*/ 222600 h 469221"/>
                <a:gd name="connsiteX537" fmla="*/ 5324 w 335103"/>
                <a:gd name="connsiteY537" fmla="*/ 222600 h 469221"/>
                <a:gd name="connsiteX538" fmla="*/ 8050 w 335103"/>
                <a:gd name="connsiteY538" fmla="*/ 219874 h 469221"/>
                <a:gd name="connsiteX539" fmla="*/ 10712 w 335103"/>
                <a:gd name="connsiteY539" fmla="*/ 219874 h 469221"/>
                <a:gd name="connsiteX540" fmla="*/ 10712 w 335103"/>
                <a:gd name="connsiteY540" fmla="*/ 217212 h 469221"/>
                <a:gd name="connsiteX541" fmla="*/ 10712 w 335103"/>
                <a:gd name="connsiteY541" fmla="*/ 214550 h 469221"/>
                <a:gd name="connsiteX542" fmla="*/ 10712 w 335103"/>
                <a:gd name="connsiteY542" fmla="*/ 211825 h 469221"/>
                <a:gd name="connsiteX543" fmla="*/ 10712 w 335103"/>
                <a:gd name="connsiteY543" fmla="*/ 209163 h 469221"/>
                <a:gd name="connsiteX544" fmla="*/ 10712 w 335103"/>
                <a:gd name="connsiteY544" fmla="*/ 206501 h 469221"/>
                <a:gd name="connsiteX545" fmla="*/ 10712 w 335103"/>
                <a:gd name="connsiteY545" fmla="*/ 203775 h 469221"/>
                <a:gd name="connsiteX546" fmla="*/ 13374 w 335103"/>
                <a:gd name="connsiteY546" fmla="*/ 201113 h 469221"/>
                <a:gd name="connsiteX547" fmla="*/ 10712 w 335103"/>
                <a:gd name="connsiteY547" fmla="*/ 201113 h 469221"/>
                <a:gd name="connsiteX548" fmla="*/ 10712 w 335103"/>
                <a:gd name="connsiteY548" fmla="*/ 198451 h 469221"/>
                <a:gd name="connsiteX549" fmla="*/ 10712 w 335103"/>
                <a:gd name="connsiteY549" fmla="*/ 195789 h 469221"/>
                <a:gd name="connsiteX550" fmla="*/ 8050 w 335103"/>
                <a:gd name="connsiteY550" fmla="*/ 195789 h 469221"/>
                <a:gd name="connsiteX551" fmla="*/ 8050 w 335103"/>
                <a:gd name="connsiteY551" fmla="*/ 193064 h 469221"/>
                <a:gd name="connsiteX552" fmla="*/ 5324 w 335103"/>
                <a:gd name="connsiteY552" fmla="*/ 190401 h 469221"/>
                <a:gd name="connsiteX553" fmla="*/ 5324 w 335103"/>
                <a:gd name="connsiteY553" fmla="*/ 187739 h 469221"/>
                <a:gd name="connsiteX554" fmla="*/ 2662 w 335103"/>
                <a:gd name="connsiteY554" fmla="*/ 185014 h 469221"/>
                <a:gd name="connsiteX555" fmla="*/ 2662 w 335103"/>
                <a:gd name="connsiteY555" fmla="*/ 182352 h 469221"/>
                <a:gd name="connsiteX556" fmla="*/ 2662 w 335103"/>
                <a:gd name="connsiteY556" fmla="*/ 179690 h 469221"/>
                <a:gd name="connsiteX557" fmla="*/ 0 w 335103"/>
                <a:gd name="connsiteY557" fmla="*/ 179690 h 469221"/>
                <a:gd name="connsiteX558" fmla="*/ 0 w 335103"/>
                <a:gd name="connsiteY558" fmla="*/ 176964 h 469221"/>
                <a:gd name="connsiteX559" fmla="*/ 0 w 335103"/>
                <a:gd name="connsiteY559" fmla="*/ 171640 h 469221"/>
                <a:gd name="connsiteX560" fmla="*/ 5324 w 335103"/>
                <a:gd name="connsiteY560" fmla="*/ 174302 h 469221"/>
                <a:gd name="connsiteX561" fmla="*/ 13374 w 335103"/>
                <a:gd name="connsiteY561" fmla="*/ 168978 h 469221"/>
                <a:gd name="connsiteX562" fmla="*/ 26811 w 335103"/>
                <a:gd name="connsiteY562" fmla="*/ 163591 h 469221"/>
                <a:gd name="connsiteX563" fmla="*/ 32135 w 335103"/>
                <a:gd name="connsiteY563" fmla="*/ 155541 h 469221"/>
                <a:gd name="connsiteX564" fmla="*/ 34860 w 335103"/>
                <a:gd name="connsiteY564" fmla="*/ 152879 h 469221"/>
                <a:gd name="connsiteX565" fmla="*/ 37522 w 335103"/>
                <a:gd name="connsiteY565" fmla="*/ 152879 h 469221"/>
                <a:gd name="connsiteX566" fmla="*/ 37522 w 335103"/>
                <a:gd name="connsiteY566" fmla="*/ 150153 h 469221"/>
                <a:gd name="connsiteX567" fmla="*/ 40185 w 335103"/>
                <a:gd name="connsiteY567" fmla="*/ 150153 h 469221"/>
                <a:gd name="connsiteX568" fmla="*/ 40185 w 335103"/>
                <a:gd name="connsiteY568" fmla="*/ 147491 h 469221"/>
                <a:gd name="connsiteX569" fmla="*/ 42910 w 335103"/>
                <a:gd name="connsiteY569" fmla="*/ 147491 h 469221"/>
                <a:gd name="connsiteX570" fmla="*/ 42910 w 335103"/>
                <a:gd name="connsiteY570" fmla="*/ 144829 h 469221"/>
                <a:gd name="connsiteX571" fmla="*/ 45572 w 335103"/>
                <a:gd name="connsiteY571" fmla="*/ 144829 h 469221"/>
                <a:gd name="connsiteX572" fmla="*/ 48234 w 335103"/>
                <a:gd name="connsiteY572" fmla="*/ 144829 h 469221"/>
                <a:gd name="connsiteX573" fmla="*/ 48234 w 335103"/>
                <a:gd name="connsiteY573" fmla="*/ 142104 h 469221"/>
                <a:gd name="connsiteX574" fmla="*/ 48234 w 335103"/>
                <a:gd name="connsiteY574" fmla="*/ 139442 h 469221"/>
                <a:gd name="connsiteX575" fmla="*/ 48234 w 335103"/>
                <a:gd name="connsiteY575" fmla="*/ 136780 h 469221"/>
                <a:gd name="connsiteX576" fmla="*/ 50896 w 335103"/>
                <a:gd name="connsiteY576" fmla="*/ 136780 h 469221"/>
                <a:gd name="connsiteX577" fmla="*/ 50896 w 335103"/>
                <a:gd name="connsiteY577" fmla="*/ 134118 h 469221"/>
                <a:gd name="connsiteX578" fmla="*/ 50896 w 335103"/>
                <a:gd name="connsiteY578" fmla="*/ 131392 h 469221"/>
                <a:gd name="connsiteX579" fmla="*/ 50896 w 335103"/>
                <a:gd name="connsiteY579" fmla="*/ 128730 h 469221"/>
                <a:gd name="connsiteX580" fmla="*/ 53622 w 335103"/>
                <a:gd name="connsiteY580" fmla="*/ 128730 h 469221"/>
                <a:gd name="connsiteX581" fmla="*/ 56284 w 335103"/>
                <a:gd name="connsiteY581" fmla="*/ 128730 h 469221"/>
                <a:gd name="connsiteX582" fmla="*/ 56284 w 335103"/>
                <a:gd name="connsiteY582" fmla="*/ 131392 h 469221"/>
                <a:gd name="connsiteX583" fmla="*/ 58946 w 335103"/>
                <a:gd name="connsiteY583" fmla="*/ 131392 h 469221"/>
                <a:gd name="connsiteX584" fmla="*/ 58946 w 335103"/>
                <a:gd name="connsiteY584" fmla="*/ 128730 h 469221"/>
                <a:gd name="connsiteX585" fmla="*/ 61671 w 335103"/>
                <a:gd name="connsiteY585" fmla="*/ 128730 h 469221"/>
                <a:gd name="connsiteX586" fmla="*/ 61671 w 335103"/>
                <a:gd name="connsiteY586" fmla="*/ 126068 h 469221"/>
                <a:gd name="connsiteX587" fmla="*/ 61671 w 335103"/>
                <a:gd name="connsiteY587" fmla="*/ 123343 h 469221"/>
                <a:gd name="connsiteX588" fmla="*/ 64333 w 335103"/>
                <a:gd name="connsiteY588" fmla="*/ 123343 h 469221"/>
                <a:gd name="connsiteX589" fmla="*/ 64333 w 335103"/>
                <a:gd name="connsiteY589" fmla="*/ 120681 h 469221"/>
                <a:gd name="connsiteX590" fmla="*/ 66995 w 335103"/>
                <a:gd name="connsiteY590" fmla="*/ 120681 h 469221"/>
                <a:gd name="connsiteX591" fmla="*/ 66995 w 335103"/>
                <a:gd name="connsiteY591" fmla="*/ 123343 h 469221"/>
                <a:gd name="connsiteX592" fmla="*/ 69721 w 335103"/>
                <a:gd name="connsiteY592" fmla="*/ 123343 h 469221"/>
                <a:gd name="connsiteX593" fmla="*/ 69721 w 335103"/>
                <a:gd name="connsiteY593" fmla="*/ 126068 h 469221"/>
                <a:gd name="connsiteX594" fmla="*/ 72383 w 335103"/>
                <a:gd name="connsiteY594" fmla="*/ 126068 h 469221"/>
                <a:gd name="connsiteX595" fmla="*/ 72383 w 335103"/>
                <a:gd name="connsiteY595" fmla="*/ 128730 h 469221"/>
                <a:gd name="connsiteX596" fmla="*/ 75045 w 335103"/>
                <a:gd name="connsiteY596" fmla="*/ 128730 h 469221"/>
                <a:gd name="connsiteX597" fmla="*/ 77707 w 335103"/>
                <a:gd name="connsiteY597" fmla="*/ 128730 h 469221"/>
                <a:gd name="connsiteX598" fmla="*/ 80433 w 335103"/>
                <a:gd name="connsiteY598" fmla="*/ 128730 h 469221"/>
                <a:gd name="connsiteX599" fmla="*/ 80433 w 335103"/>
                <a:gd name="connsiteY599" fmla="*/ 126068 h 469221"/>
                <a:gd name="connsiteX600" fmla="*/ 83095 w 335103"/>
                <a:gd name="connsiteY600" fmla="*/ 126068 h 469221"/>
                <a:gd name="connsiteX601" fmla="*/ 85757 w 335103"/>
                <a:gd name="connsiteY601" fmla="*/ 126068 h 469221"/>
                <a:gd name="connsiteX602" fmla="*/ 85757 w 335103"/>
                <a:gd name="connsiteY602" fmla="*/ 123343 h 469221"/>
                <a:gd name="connsiteX603" fmla="*/ 88482 w 335103"/>
                <a:gd name="connsiteY603" fmla="*/ 123343 h 469221"/>
                <a:gd name="connsiteX604" fmla="*/ 88482 w 335103"/>
                <a:gd name="connsiteY604" fmla="*/ 120681 h 469221"/>
                <a:gd name="connsiteX605" fmla="*/ 91144 w 335103"/>
                <a:gd name="connsiteY605" fmla="*/ 120681 h 469221"/>
                <a:gd name="connsiteX606" fmla="*/ 91144 w 335103"/>
                <a:gd name="connsiteY606" fmla="*/ 118018 h 469221"/>
                <a:gd name="connsiteX607" fmla="*/ 93806 w 335103"/>
                <a:gd name="connsiteY607" fmla="*/ 118018 h 469221"/>
                <a:gd name="connsiteX608" fmla="*/ 93806 w 335103"/>
                <a:gd name="connsiteY608" fmla="*/ 115293 h 469221"/>
                <a:gd name="connsiteX609" fmla="*/ 96532 w 335103"/>
                <a:gd name="connsiteY609" fmla="*/ 115293 h 469221"/>
                <a:gd name="connsiteX610" fmla="*/ 96532 w 335103"/>
                <a:gd name="connsiteY610" fmla="*/ 112631 h 469221"/>
                <a:gd name="connsiteX611" fmla="*/ 96532 w 335103"/>
                <a:gd name="connsiteY611" fmla="*/ 109969 h 469221"/>
                <a:gd name="connsiteX612" fmla="*/ 96532 w 335103"/>
                <a:gd name="connsiteY612" fmla="*/ 107307 h 469221"/>
                <a:gd name="connsiteX613" fmla="*/ 99194 w 335103"/>
                <a:gd name="connsiteY613" fmla="*/ 107307 h 469221"/>
                <a:gd name="connsiteX614" fmla="*/ 99194 w 335103"/>
                <a:gd name="connsiteY614" fmla="*/ 104581 h 469221"/>
                <a:gd name="connsiteX615" fmla="*/ 101856 w 335103"/>
                <a:gd name="connsiteY615" fmla="*/ 104581 h 469221"/>
                <a:gd name="connsiteX616" fmla="*/ 101856 w 335103"/>
                <a:gd name="connsiteY616" fmla="*/ 101919 h 469221"/>
                <a:gd name="connsiteX617" fmla="*/ 101856 w 335103"/>
                <a:gd name="connsiteY617" fmla="*/ 99257 h 469221"/>
                <a:gd name="connsiteX618" fmla="*/ 104518 w 335103"/>
                <a:gd name="connsiteY618" fmla="*/ 99257 h 469221"/>
                <a:gd name="connsiteX619" fmla="*/ 104518 w 335103"/>
                <a:gd name="connsiteY619" fmla="*/ 96532 h 469221"/>
                <a:gd name="connsiteX620" fmla="*/ 104518 w 335103"/>
                <a:gd name="connsiteY620" fmla="*/ 93870 h 469221"/>
                <a:gd name="connsiteX621" fmla="*/ 104518 w 335103"/>
                <a:gd name="connsiteY621" fmla="*/ 91208 h 469221"/>
                <a:gd name="connsiteX622" fmla="*/ 107243 w 335103"/>
                <a:gd name="connsiteY622" fmla="*/ 91208 h 469221"/>
                <a:gd name="connsiteX623" fmla="*/ 107243 w 335103"/>
                <a:gd name="connsiteY623" fmla="*/ 88482 h 469221"/>
                <a:gd name="connsiteX624" fmla="*/ 104518 w 335103"/>
                <a:gd name="connsiteY624" fmla="*/ 88482 h 469221"/>
                <a:gd name="connsiteX625" fmla="*/ 104518 w 335103"/>
                <a:gd name="connsiteY625" fmla="*/ 91208 h 469221"/>
                <a:gd name="connsiteX626" fmla="*/ 101856 w 335103"/>
                <a:gd name="connsiteY626" fmla="*/ 91208 h 469221"/>
                <a:gd name="connsiteX627" fmla="*/ 101856 w 335103"/>
                <a:gd name="connsiteY627" fmla="*/ 93870 h 469221"/>
                <a:gd name="connsiteX628" fmla="*/ 101856 w 335103"/>
                <a:gd name="connsiteY628" fmla="*/ 96532 h 469221"/>
                <a:gd name="connsiteX629" fmla="*/ 99194 w 335103"/>
                <a:gd name="connsiteY629" fmla="*/ 96532 h 469221"/>
                <a:gd name="connsiteX630" fmla="*/ 96532 w 335103"/>
                <a:gd name="connsiteY630" fmla="*/ 96532 h 469221"/>
                <a:gd name="connsiteX631" fmla="*/ 96532 w 335103"/>
                <a:gd name="connsiteY631" fmla="*/ 99257 h 469221"/>
                <a:gd name="connsiteX632" fmla="*/ 96532 w 335103"/>
                <a:gd name="connsiteY632" fmla="*/ 96532 h 469221"/>
                <a:gd name="connsiteX633" fmla="*/ 93806 w 335103"/>
                <a:gd name="connsiteY633" fmla="*/ 96532 h 469221"/>
                <a:gd name="connsiteX634" fmla="*/ 93806 w 335103"/>
                <a:gd name="connsiteY634" fmla="*/ 93870 h 469221"/>
                <a:gd name="connsiteX635" fmla="*/ 96532 w 335103"/>
                <a:gd name="connsiteY635" fmla="*/ 93870 h 469221"/>
                <a:gd name="connsiteX636" fmla="*/ 99194 w 335103"/>
                <a:gd name="connsiteY636" fmla="*/ 93870 h 469221"/>
                <a:gd name="connsiteX637" fmla="*/ 99194 w 335103"/>
                <a:gd name="connsiteY637" fmla="*/ 91208 h 469221"/>
                <a:gd name="connsiteX638" fmla="*/ 99194 w 335103"/>
                <a:gd name="connsiteY638" fmla="*/ 88482 h 469221"/>
                <a:gd name="connsiteX639" fmla="*/ 101856 w 335103"/>
                <a:gd name="connsiteY639" fmla="*/ 88482 h 469221"/>
                <a:gd name="connsiteX640" fmla="*/ 99194 w 335103"/>
                <a:gd name="connsiteY640" fmla="*/ 88482 h 469221"/>
                <a:gd name="connsiteX641" fmla="*/ 99194 w 335103"/>
                <a:gd name="connsiteY641" fmla="*/ 85820 h 469221"/>
                <a:gd name="connsiteX642" fmla="*/ 96532 w 335103"/>
                <a:gd name="connsiteY642" fmla="*/ 85820 h 469221"/>
                <a:gd name="connsiteX643" fmla="*/ 93806 w 335103"/>
                <a:gd name="connsiteY643" fmla="*/ 85820 h 469221"/>
                <a:gd name="connsiteX644" fmla="*/ 91144 w 335103"/>
                <a:gd name="connsiteY644" fmla="*/ 85820 h 469221"/>
                <a:gd name="connsiteX645" fmla="*/ 88482 w 335103"/>
                <a:gd name="connsiteY645" fmla="*/ 85820 h 469221"/>
                <a:gd name="connsiteX646" fmla="*/ 85757 w 335103"/>
                <a:gd name="connsiteY646" fmla="*/ 85820 h 469221"/>
                <a:gd name="connsiteX647" fmla="*/ 83095 w 335103"/>
                <a:gd name="connsiteY647" fmla="*/ 85820 h 469221"/>
                <a:gd name="connsiteX648" fmla="*/ 83095 w 335103"/>
                <a:gd name="connsiteY648" fmla="*/ 88482 h 469221"/>
                <a:gd name="connsiteX649" fmla="*/ 80433 w 335103"/>
                <a:gd name="connsiteY649" fmla="*/ 88482 h 469221"/>
                <a:gd name="connsiteX650" fmla="*/ 77707 w 335103"/>
                <a:gd name="connsiteY650" fmla="*/ 88482 h 469221"/>
                <a:gd name="connsiteX651" fmla="*/ 77707 w 335103"/>
                <a:gd name="connsiteY651" fmla="*/ 91208 h 469221"/>
                <a:gd name="connsiteX652" fmla="*/ 75045 w 335103"/>
                <a:gd name="connsiteY652" fmla="*/ 91208 h 469221"/>
                <a:gd name="connsiteX653" fmla="*/ 75045 w 335103"/>
                <a:gd name="connsiteY653" fmla="*/ 93870 h 469221"/>
                <a:gd name="connsiteX654" fmla="*/ 72383 w 335103"/>
                <a:gd name="connsiteY654" fmla="*/ 93870 h 469221"/>
                <a:gd name="connsiteX655" fmla="*/ 69721 w 335103"/>
                <a:gd name="connsiteY655" fmla="*/ 93870 h 469221"/>
                <a:gd name="connsiteX656" fmla="*/ 69721 w 335103"/>
                <a:gd name="connsiteY656" fmla="*/ 96532 h 469221"/>
                <a:gd name="connsiteX657" fmla="*/ 72383 w 335103"/>
                <a:gd name="connsiteY657" fmla="*/ 96532 h 469221"/>
                <a:gd name="connsiteX658" fmla="*/ 69721 w 335103"/>
                <a:gd name="connsiteY658" fmla="*/ 96532 h 469221"/>
                <a:gd name="connsiteX659" fmla="*/ 69721 w 335103"/>
                <a:gd name="connsiteY659" fmla="*/ 99257 h 469221"/>
                <a:gd name="connsiteX660" fmla="*/ 66995 w 335103"/>
                <a:gd name="connsiteY660" fmla="*/ 99257 h 469221"/>
                <a:gd name="connsiteX661" fmla="*/ 66995 w 335103"/>
                <a:gd name="connsiteY661" fmla="*/ 101919 h 469221"/>
                <a:gd name="connsiteX662" fmla="*/ 64333 w 335103"/>
                <a:gd name="connsiteY662" fmla="*/ 101919 h 469221"/>
                <a:gd name="connsiteX663" fmla="*/ 64333 w 335103"/>
                <a:gd name="connsiteY663" fmla="*/ 104581 h 469221"/>
                <a:gd name="connsiteX664" fmla="*/ 61671 w 335103"/>
                <a:gd name="connsiteY664" fmla="*/ 104581 h 469221"/>
                <a:gd name="connsiteX665" fmla="*/ 61671 w 335103"/>
                <a:gd name="connsiteY665" fmla="*/ 107307 h 469221"/>
                <a:gd name="connsiteX666" fmla="*/ 58946 w 335103"/>
                <a:gd name="connsiteY666" fmla="*/ 107307 h 469221"/>
                <a:gd name="connsiteX667" fmla="*/ 58946 w 335103"/>
                <a:gd name="connsiteY667" fmla="*/ 109969 h 469221"/>
                <a:gd name="connsiteX668" fmla="*/ 56284 w 335103"/>
                <a:gd name="connsiteY668" fmla="*/ 109969 h 469221"/>
                <a:gd name="connsiteX669" fmla="*/ 56284 w 335103"/>
                <a:gd name="connsiteY669" fmla="*/ 112631 h 469221"/>
                <a:gd name="connsiteX670" fmla="*/ 53622 w 335103"/>
                <a:gd name="connsiteY670" fmla="*/ 112631 h 469221"/>
                <a:gd name="connsiteX671" fmla="*/ 53622 w 335103"/>
                <a:gd name="connsiteY671" fmla="*/ 115293 h 469221"/>
                <a:gd name="connsiteX672" fmla="*/ 53622 w 335103"/>
                <a:gd name="connsiteY672" fmla="*/ 118018 h 469221"/>
                <a:gd name="connsiteX673" fmla="*/ 53622 w 335103"/>
                <a:gd name="connsiteY673" fmla="*/ 120681 h 469221"/>
                <a:gd name="connsiteX674" fmla="*/ 56284 w 335103"/>
                <a:gd name="connsiteY674" fmla="*/ 120681 h 469221"/>
                <a:gd name="connsiteX675" fmla="*/ 56284 w 335103"/>
                <a:gd name="connsiteY675" fmla="*/ 123343 h 469221"/>
                <a:gd name="connsiteX676" fmla="*/ 58946 w 335103"/>
                <a:gd name="connsiteY676" fmla="*/ 123343 h 469221"/>
                <a:gd name="connsiteX677" fmla="*/ 58946 w 335103"/>
                <a:gd name="connsiteY677" fmla="*/ 126068 h 469221"/>
                <a:gd name="connsiteX678" fmla="*/ 58946 w 335103"/>
                <a:gd name="connsiteY678" fmla="*/ 128730 h 469221"/>
                <a:gd name="connsiteX679" fmla="*/ 56284 w 335103"/>
                <a:gd name="connsiteY679" fmla="*/ 128730 h 469221"/>
                <a:gd name="connsiteX680" fmla="*/ 53622 w 335103"/>
                <a:gd name="connsiteY680" fmla="*/ 128730 h 469221"/>
                <a:gd name="connsiteX681" fmla="*/ 50896 w 335103"/>
                <a:gd name="connsiteY681" fmla="*/ 128730 h 469221"/>
                <a:gd name="connsiteX682" fmla="*/ 50896 w 335103"/>
                <a:gd name="connsiteY682" fmla="*/ 126068 h 469221"/>
                <a:gd name="connsiteX683" fmla="*/ 50896 w 335103"/>
                <a:gd name="connsiteY683" fmla="*/ 120681 h 469221"/>
                <a:gd name="connsiteX684" fmla="*/ 50896 w 335103"/>
                <a:gd name="connsiteY684" fmla="*/ 118018 h 469221"/>
                <a:gd name="connsiteX685" fmla="*/ 48234 w 335103"/>
                <a:gd name="connsiteY685" fmla="*/ 118018 h 469221"/>
                <a:gd name="connsiteX686" fmla="*/ 48234 w 335103"/>
                <a:gd name="connsiteY686" fmla="*/ 115293 h 469221"/>
                <a:gd name="connsiteX687" fmla="*/ 48234 w 335103"/>
                <a:gd name="connsiteY687" fmla="*/ 112631 h 469221"/>
                <a:gd name="connsiteX688" fmla="*/ 45572 w 335103"/>
                <a:gd name="connsiteY688" fmla="*/ 112631 h 469221"/>
                <a:gd name="connsiteX689" fmla="*/ 40185 w 335103"/>
                <a:gd name="connsiteY689" fmla="*/ 112631 h 469221"/>
                <a:gd name="connsiteX690" fmla="*/ 37522 w 335103"/>
                <a:gd name="connsiteY690" fmla="*/ 112631 h 469221"/>
                <a:gd name="connsiteX691" fmla="*/ 37522 w 335103"/>
                <a:gd name="connsiteY691" fmla="*/ 109969 h 469221"/>
                <a:gd name="connsiteX692" fmla="*/ 34860 w 335103"/>
                <a:gd name="connsiteY692" fmla="*/ 109969 h 469221"/>
                <a:gd name="connsiteX693" fmla="*/ 37522 w 335103"/>
                <a:gd name="connsiteY693" fmla="*/ 109969 h 469221"/>
                <a:gd name="connsiteX694" fmla="*/ 37522 w 335103"/>
                <a:gd name="connsiteY694" fmla="*/ 112631 h 469221"/>
                <a:gd name="connsiteX695" fmla="*/ 34860 w 335103"/>
                <a:gd name="connsiteY695" fmla="*/ 112631 h 469221"/>
                <a:gd name="connsiteX696" fmla="*/ 32135 w 335103"/>
                <a:gd name="connsiteY696" fmla="*/ 112631 h 469221"/>
                <a:gd name="connsiteX697" fmla="*/ 32135 w 335103"/>
                <a:gd name="connsiteY697" fmla="*/ 109969 h 469221"/>
                <a:gd name="connsiteX698" fmla="*/ 29473 w 335103"/>
                <a:gd name="connsiteY698" fmla="*/ 109969 h 469221"/>
                <a:gd name="connsiteX699" fmla="*/ 26811 w 335103"/>
                <a:gd name="connsiteY699" fmla="*/ 109969 h 469221"/>
                <a:gd name="connsiteX700" fmla="*/ 24085 w 335103"/>
                <a:gd name="connsiteY700" fmla="*/ 109969 h 469221"/>
                <a:gd name="connsiteX701" fmla="*/ 21423 w 335103"/>
                <a:gd name="connsiteY701" fmla="*/ 109969 h 469221"/>
                <a:gd name="connsiteX702" fmla="*/ 18761 w 335103"/>
                <a:gd name="connsiteY702" fmla="*/ 109969 h 469221"/>
                <a:gd name="connsiteX703" fmla="*/ 13374 w 335103"/>
                <a:gd name="connsiteY703" fmla="*/ 109969 h 469221"/>
                <a:gd name="connsiteX704" fmla="*/ 13374 w 335103"/>
                <a:gd name="connsiteY704" fmla="*/ 107307 h 469221"/>
                <a:gd name="connsiteX705" fmla="*/ 10712 w 335103"/>
                <a:gd name="connsiteY705" fmla="*/ 107307 h 469221"/>
                <a:gd name="connsiteX706" fmla="*/ 8050 w 335103"/>
                <a:gd name="connsiteY706" fmla="*/ 107307 h 469221"/>
                <a:gd name="connsiteX707" fmla="*/ 8050 w 335103"/>
                <a:gd name="connsiteY707" fmla="*/ 104581 h 469221"/>
                <a:gd name="connsiteX708" fmla="*/ 8050 w 335103"/>
                <a:gd name="connsiteY708" fmla="*/ 99257 h 469221"/>
                <a:gd name="connsiteX709" fmla="*/ 8050 w 335103"/>
                <a:gd name="connsiteY709" fmla="*/ 96532 h 469221"/>
                <a:gd name="connsiteX710" fmla="*/ 10712 w 335103"/>
                <a:gd name="connsiteY710" fmla="*/ 96532 h 469221"/>
                <a:gd name="connsiteX711" fmla="*/ 10712 w 335103"/>
                <a:gd name="connsiteY711" fmla="*/ 93870 h 469221"/>
                <a:gd name="connsiteX712" fmla="*/ 10712 w 335103"/>
                <a:gd name="connsiteY712" fmla="*/ 91208 h 469221"/>
                <a:gd name="connsiteX713" fmla="*/ 13374 w 335103"/>
                <a:gd name="connsiteY713" fmla="*/ 91208 h 469221"/>
                <a:gd name="connsiteX714" fmla="*/ 13374 w 335103"/>
                <a:gd name="connsiteY714" fmla="*/ 88482 h 469221"/>
                <a:gd name="connsiteX715" fmla="*/ 16099 w 335103"/>
                <a:gd name="connsiteY715" fmla="*/ 88482 h 469221"/>
                <a:gd name="connsiteX716" fmla="*/ 16099 w 335103"/>
                <a:gd name="connsiteY716" fmla="*/ 85820 h 469221"/>
                <a:gd name="connsiteX717" fmla="*/ 18761 w 335103"/>
                <a:gd name="connsiteY717" fmla="*/ 85820 h 469221"/>
                <a:gd name="connsiteX718" fmla="*/ 18761 w 335103"/>
                <a:gd name="connsiteY718" fmla="*/ 83158 h 469221"/>
                <a:gd name="connsiteX719" fmla="*/ 21423 w 335103"/>
                <a:gd name="connsiteY719" fmla="*/ 83158 h 469221"/>
                <a:gd name="connsiteX720" fmla="*/ 21423 w 335103"/>
                <a:gd name="connsiteY720" fmla="*/ 80496 h 469221"/>
                <a:gd name="connsiteX721" fmla="*/ 24085 w 335103"/>
                <a:gd name="connsiteY721" fmla="*/ 80496 h 469221"/>
                <a:gd name="connsiteX722" fmla="*/ 26811 w 335103"/>
                <a:gd name="connsiteY722" fmla="*/ 80496 h 469221"/>
                <a:gd name="connsiteX723" fmla="*/ 26811 w 335103"/>
                <a:gd name="connsiteY723" fmla="*/ 77771 h 469221"/>
                <a:gd name="connsiteX724" fmla="*/ 29473 w 335103"/>
                <a:gd name="connsiteY724" fmla="*/ 77771 h 469221"/>
                <a:gd name="connsiteX725" fmla="*/ 34860 w 335103"/>
                <a:gd name="connsiteY725" fmla="*/ 77771 h 469221"/>
                <a:gd name="connsiteX726" fmla="*/ 37522 w 335103"/>
                <a:gd name="connsiteY726" fmla="*/ 77771 h 469221"/>
                <a:gd name="connsiteX727" fmla="*/ 42910 w 335103"/>
                <a:gd name="connsiteY727" fmla="*/ 77771 h 469221"/>
                <a:gd name="connsiteX728" fmla="*/ 45572 w 335103"/>
                <a:gd name="connsiteY728" fmla="*/ 77771 h 469221"/>
                <a:gd name="connsiteX729" fmla="*/ 50896 w 335103"/>
                <a:gd name="connsiteY729" fmla="*/ 77771 h 469221"/>
                <a:gd name="connsiteX730" fmla="*/ 53622 w 335103"/>
                <a:gd name="connsiteY730" fmla="*/ 77771 h 469221"/>
                <a:gd name="connsiteX731" fmla="*/ 56284 w 335103"/>
                <a:gd name="connsiteY731" fmla="*/ 77771 h 469221"/>
                <a:gd name="connsiteX732" fmla="*/ 58946 w 335103"/>
                <a:gd name="connsiteY732" fmla="*/ 77771 h 469221"/>
                <a:gd name="connsiteX733" fmla="*/ 58946 w 335103"/>
                <a:gd name="connsiteY733" fmla="*/ 80496 h 469221"/>
                <a:gd name="connsiteX734" fmla="*/ 58946 w 335103"/>
                <a:gd name="connsiteY734" fmla="*/ 77771 h 469221"/>
                <a:gd name="connsiteX735" fmla="*/ 64333 w 335103"/>
                <a:gd name="connsiteY735" fmla="*/ 77771 h 469221"/>
                <a:gd name="connsiteX736" fmla="*/ 64333 w 335103"/>
                <a:gd name="connsiteY736" fmla="*/ 80496 h 469221"/>
                <a:gd name="connsiteX737" fmla="*/ 66995 w 335103"/>
                <a:gd name="connsiteY737" fmla="*/ 80496 h 469221"/>
                <a:gd name="connsiteX738" fmla="*/ 72383 w 335103"/>
                <a:gd name="connsiteY738" fmla="*/ 80496 h 469221"/>
                <a:gd name="connsiteX739" fmla="*/ 75045 w 335103"/>
                <a:gd name="connsiteY739" fmla="*/ 80496 h 469221"/>
                <a:gd name="connsiteX740" fmla="*/ 80433 w 335103"/>
                <a:gd name="connsiteY740" fmla="*/ 80496 h 469221"/>
                <a:gd name="connsiteX741" fmla="*/ 83095 w 335103"/>
                <a:gd name="connsiteY741" fmla="*/ 80496 h 469221"/>
                <a:gd name="connsiteX742" fmla="*/ 88482 w 335103"/>
                <a:gd name="connsiteY742" fmla="*/ 80496 h 469221"/>
                <a:gd name="connsiteX743" fmla="*/ 91144 w 335103"/>
                <a:gd name="connsiteY743" fmla="*/ 80496 h 469221"/>
                <a:gd name="connsiteX744" fmla="*/ 93806 w 335103"/>
                <a:gd name="connsiteY744" fmla="*/ 80496 h 469221"/>
                <a:gd name="connsiteX745" fmla="*/ 93806 w 335103"/>
                <a:gd name="connsiteY745" fmla="*/ 77771 h 469221"/>
                <a:gd name="connsiteX746" fmla="*/ 96532 w 335103"/>
                <a:gd name="connsiteY746" fmla="*/ 77771 h 469221"/>
                <a:gd name="connsiteX747" fmla="*/ 99194 w 335103"/>
                <a:gd name="connsiteY747" fmla="*/ 77771 h 469221"/>
                <a:gd name="connsiteX748" fmla="*/ 99194 w 335103"/>
                <a:gd name="connsiteY748" fmla="*/ 75108 h 469221"/>
                <a:gd name="connsiteX749" fmla="*/ 101856 w 335103"/>
                <a:gd name="connsiteY749" fmla="*/ 75108 h 469221"/>
                <a:gd name="connsiteX750" fmla="*/ 101856 w 335103"/>
                <a:gd name="connsiteY750" fmla="*/ 72446 h 469221"/>
                <a:gd name="connsiteX751" fmla="*/ 104518 w 335103"/>
                <a:gd name="connsiteY751" fmla="*/ 72446 h 469221"/>
                <a:gd name="connsiteX752" fmla="*/ 107243 w 335103"/>
                <a:gd name="connsiteY752" fmla="*/ 72446 h 469221"/>
                <a:gd name="connsiteX753" fmla="*/ 107243 w 335103"/>
                <a:gd name="connsiteY753" fmla="*/ 69721 h 469221"/>
                <a:gd name="connsiteX754" fmla="*/ 109905 w 335103"/>
                <a:gd name="connsiteY754" fmla="*/ 69721 h 469221"/>
                <a:gd name="connsiteX755" fmla="*/ 109905 w 335103"/>
                <a:gd name="connsiteY755" fmla="*/ 67059 h 469221"/>
                <a:gd name="connsiteX756" fmla="*/ 112567 w 335103"/>
                <a:gd name="connsiteY756" fmla="*/ 67059 h 469221"/>
                <a:gd name="connsiteX757" fmla="*/ 112567 w 335103"/>
                <a:gd name="connsiteY757" fmla="*/ 64397 h 469221"/>
                <a:gd name="connsiteX758" fmla="*/ 112567 w 335103"/>
                <a:gd name="connsiteY758" fmla="*/ 61671 h 469221"/>
                <a:gd name="connsiteX759" fmla="*/ 115293 w 335103"/>
                <a:gd name="connsiteY759" fmla="*/ 61671 h 469221"/>
                <a:gd name="connsiteX760" fmla="*/ 117955 w 335103"/>
                <a:gd name="connsiteY760" fmla="*/ 61671 h 469221"/>
                <a:gd name="connsiteX761" fmla="*/ 117955 w 335103"/>
                <a:gd name="connsiteY761" fmla="*/ 59009 h 469221"/>
                <a:gd name="connsiteX762" fmla="*/ 120617 w 335103"/>
                <a:gd name="connsiteY762" fmla="*/ 59009 h 469221"/>
                <a:gd name="connsiteX763" fmla="*/ 120617 w 335103"/>
                <a:gd name="connsiteY763" fmla="*/ 56347 h 469221"/>
                <a:gd name="connsiteX764" fmla="*/ 123343 w 335103"/>
                <a:gd name="connsiteY764" fmla="*/ 56347 h 469221"/>
                <a:gd name="connsiteX765" fmla="*/ 126005 w 335103"/>
                <a:gd name="connsiteY765" fmla="*/ 56347 h 469221"/>
                <a:gd name="connsiteX766" fmla="*/ 126005 w 335103"/>
                <a:gd name="connsiteY766" fmla="*/ 53622 h 469221"/>
                <a:gd name="connsiteX767" fmla="*/ 128667 w 335103"/>
                <a:gd name="connsiteY767" fmla="*/ 53622 h 469221"/>
                <a:gd name="connsiteX768" fmla="*/ 128667 w 335103"/>
                <a:gd name="connsiteY768" fmla="*/ 50960 h 469221"/>
                <a:gd name="connsiteX769" fmla="*/ 131392 w 335103"/>
                <a:gd name="connsiteY769" fmla="*/ 50960 h 469221"/>
                <a:gd name="connsiteX770" fmla="*/ 134054 w 335103"/>
                <a:gd name="connsiteY770" fmla="*/ 50960 h 469221"/>
                <a:gd name="connsiteX771" fmla="*/ 134054 w 335103"/>
                <a:gd name="connsiteY771" fmla="*/ 48298 h 469221"/>
                <a:gd name="connsiteX772" fmla="*/ 136716 w 335103"/>
                <a:gd name="connsiteY772" fmla="*/ 48298 h 469221"/>
                <a:gd name="connsiteX773" fmla="*/ 136716 w 335103"/>
                <a:gd name="connsiteY773" fmla="*/ 45636 h 469221"/>
                <a:gd name="connsiteX774" fmla="*/ 139378 w 335103"/>
                <a:gd name="connsiteY774" fmla="*/ 45636 h 469221"/>
                <a:gd name="connsiteX775" fmla="*/ 142104 w 335103"/>
                <a:gd name="connsiteY775" fmla="*/ 45636 h 469221"/>
                <a:gd name="connsiteX776" fmla="*/ 142104 w 335103"/>
                <a:gd name="connsiteY776" fmla="*/ 42910 h 469221"/>
                <a:gd name="connsiteX777" fmla="*/ 144766 w 335103"/>
                <a:gd name="connsiteY777" fmla="*/ 42910 h 469221"/>
                <a:gd name="connsiteX778" fmla="*/ 144766 w 335103"/>
                <a:gd name="connsiteY778" fmla="*/ 45636 h 469221"/>
                <a:gd name="connsiteX779" fmla="*/ 147428 w 335103"/>
                <a:gd name="connsiteY779" fmla="*/ 45636 h 469221"/>
                <a:gd name="connsiteX780" fmla="*/ 147428 w 335103"/>
                <a:gd name="connsiteY780" fmla="*/ 42910 h 469221"/>
                <a:gd name="connsiteX781" fmla="*/ 147428 w 335103"/>
                <a:gd name="connsiteY781" fmla="*/ 45636 h 469221"/>
                <a:gd name="connsiteX782" fmla="*/ 150153 w 335103"/>
                <a:gd name="connsiteY782" fmla="*/ 45636 h 469221"/>
                <a:gd name="connsiteX783" fmla="*/ 152815 w 335103"/>
                <a:gd name="connsiteY783" fmla="*/ 45636 h 469221"/>
                <a:gd name="connsiteX784" fmla="*/ 155478 w 335103"/>
                <a:gd name="connsiteY784" fmla="*/ 45636 h 469221"/>
                <a:gd name="connsiteX785" fmla="*/ 158203 w 335103"/>
                <a:gd name="connsiteY785" fmla="*/ 45636 h 469221"/>
                <a:gd name="connsiteX786" fmla="*/ 160865 w 335103"/>
                <a:gd name="connsiteY786" fmla="*/ 45636 h 469221"/>
                <a:gd name="connsiteX787" fmla="*/ 163527 w 335103"/>
                <a:gd name="connsiteY787" fmla="*/ 45636 h 469221"/>
                <a:gd name="connsiteX788" fmla="*/ 166189 w 335103"/>
                <a:gd name="connsiteY788" fmla="*/ 45636 h 469221"/>
                <a:gd name="connsiteX789" fmla="*/ 166189 w 335103"/>
                <a:gd name="connsiteY789" fmla="*/ 42910 h 469221"/>
                <a:gd name="connsiteX790" fmla="*/ 168915 w 335103"/>
                <a:gd name="connsiteY790" fmla="*/ 42910 h 469221"/>
                <a:gd name="connsiteX791" fmla="*/ 171577 w 335103"/>
                <a:gd name="connsiteY791" fmla="*/ 42910 h 469221"/>
                <a:gd name="connsiteX792" fmla="*/ 174239 w 335103"/>
                <a:gd name="connsiteY792" fmla="*/ 42910 h 469221"/>
                <a:gd name="connsiteX793" fmla="*/ 176964 w 335103"/>
                <a:gd name="connsiteY793" fmla="*/ 42910 h 469221"/>
                <a:gd name="connsiteX794" fmla="*/ 179626 w 335103"/>
                <a:gd name="connsiteY794" fmla="*/ 42910 h 469221"/>
                <a:gd name="connsiteX795" fmla="*/ 179626 w 335103"/>
                <a:gd name="connsiteY795" fmla="*/ 40248 h 469221"/>
                <a:gd name="connsiteX796" fmla="*/ 182288 w 335103"/>
                <a:gd name="connsiteY796" fmla="*/ 40248 h 469221"/>
                <a:gd name="connsiteX797" fmla="*/ 182288 w 335103"/>
                <a:gd name="connsiteY797" fmla="*/ 37586 h 469221"/>
                <a:gd name="connsiteX798" fmla="*/ 185014 w 335103"/>
                <a:gd name="connsiteY798" fmla="*/ 37586 h 469221"/>
                <a:gd name="connsiteX799" fmla="*/ 187676 w 335103"/>
                <a:gd name="connsiteY799" fmla="*/ 37586 h 469221"/>
                <a:gd name="connsiteX800" fmla="*/ 187676 w 335103"/>
                <a:gd name="connsiteY800" fmla="*/ 34860 h 469221"/>
                <a:gd name="connsiteX801" fmla="*/ 190338 w 335103"/>
                <a:gd name="connsiteY801" fmla="*/ 34860 h 469221"/>
                <a:gd name="connsiteX802" fmla="*/ 190338 w 335103"/>
                <a:gd name="connsiteY802" fmla="*/ 32198 h 469221"/>
                <a:gd name="connsiteX803" fmla="*/ 193000 w 335103"/>
                <a:gd name="connsiteY803" fmla="*/ 32198 h 469221"/>
                <a:gd name="connsiteX804" fmla="*/ 193000 w 335103"/>
                <a:gd name="connsiteY804" fmla="*/ 29536 h 469221"/>
                <a:gd name="connsiteX805" fmla="*/ 195726 w 335103"/>
                <a:gd name="connsiteY805" fmla="*/ 29536 h 469221"/>
                <a:gd name="connsiteX806" fmla="*/ 195726 w 335103"/>
                <a:gd name="connsiteY806" fmla="*/ 32198 h 469221"/>
                <a:gd name="connsiteX807" fmla="*/ 195726 w 335103"/>
                <a:gd name="connsiteY807" fmla="*/ 29536 h 469221"/>
                <a:gd name="connsiteX808" fmla="*/ 198388 w 335103"/>
                <a:gd name="connsiteY808" fmla="*/ 29536 h 469221"/>
                <a:gd name="connsiteX809" fmla="*/ 198388 w 335103"/>
                <a:gd name="connsiteY809" fmla="*/ 32198 h 469221"/>
                <a:gd name="connsiteX810" fmla="*/ 201050 w 335103"/>
                <a:gd name="connsiteY810" fmla="*/ 32198 h 469221"/>
                <a:gd name="connsiteX811" fmla="*/ 203775 w 335103"/>
                <a:gd name="connsiteY811" fmla="*/ 32198 h 469221"/>
                <a:gd name="connsiteX812" fmla="*/ 206437 w 335103"/>
                <a:gd name="connsiteY812" fmla="*/ 32198 h 469221"/>
                <a:gd name="connsiteX813" fmla="*/ 209099 w 335103"/>
                <a:gd name="connsiteY813" fmla="*/ 32198 h 469221"/>
                <a:gd name="connsiteX814" fmla="*/ 209099 w 335103"/>
                <a:gd name="connsiteY814" fmla="*/ 29536 h 469221"/>
                <a:gd name="connsiteX815" fmla="*/ 211825 w 335103"/>
                <a:gd name="connsiteY815" fmla="*/ 29536 h 469221"/>
                <a:gd name="connsiteX816" fmla="*/ 211825 w 335103"/>
                <a:gd name="connsiteY816" fmla="*/ 32198 h 469221"/>
                <a:gd name="connsiteX817" fmla="*/ 214487 w 335103"/>
                <a:gd name="connsiteY817" fmla="*/ 32198 h 469221"/>
                <a:gd name="connsiteX818" fmla="*/ 214487 w 335103"/>
                <a:gd name="connsiteY818" fmla="*/ 29536 h 469221"/>
                <a:gd name="connsiteX819" fmla="*/ 217149 w 335103"/>
                <a:gd name="connsiteY819" fmla="*/ 29536 h 469221"/>
                <a:gd name="connsiteX820" fmla="*/ 217149 w 335103"/>
                <a:gd name="connsiteY820" fmla="*/ 26811 h 469221"/>
                <a:gd name="connsiteX821" fmla="*/ 219811 w 335103"/>
                <a:gd name="connsiteY821" fmla="*/ 26811 h 469221"/>
                <a:gd name="connsiteX822" fmla="*/ 222536 w 335103"/>
                <a:gd name="connsiteY822" fmla="*/ 26811 h 469221"/>
                <a:gd name="connsiteX823" fmla="*/ 225198 w 335103"/>
                <a:gd name="connsiteY823" fmla="*/ 26811 h 469221"/>
                <a:gd name="connsiteX824" fmla="*/ 227860 w 335103"/>
                <a:gd name="connsiteY824" fmla="*/ 26811 h 469221"/>
                <a:gd name="connsiteX825" fmla="*/ 230586 w 335103"/>
                <a:gd name="connsiteY825" fmla="*/ 26811 h 469221"/>
                <a:gd name="connsiteX826" fmla="*/ 233248 w 335103"/>
                <a:gd name="connsiteY826" fmla="*/ 26811 h 469221"/>
                <a:gd name="connsiteX827" fmla="*/ 233248 w 335103"/>
                <a:gd name="connsiteY827" fmla="*/ 29536 h 469221"/>
                <a:gd name="connsiteX828" fmla="*/ 235910 w 335103"/>
                <a:gd name="connsiteY828" fmla="*/ 29536 h 469221"/>
                <a:gd name="connsiteX829" fmla="*/ 235910 w 335103"/>
                <a:gd name="connsiteY829" fmla="*/ 26811 h 469221"/>
                <a:gd name="connsiteX830" fmla="*/ 238636 w 335103"/>
                <a:gd name="connsiteY830" fmla="*/ 26811 h 469221"/>
                <a:gd name="connsiteX831" fmla="*/ 238636 w 335103"/>
                <a:gd name="connsiteY831" fmla="*/ 29536 h 469221"/>
                <a:gd name="connsiteX832" fmla="*/ 241298 w 335103"/>
                <a:gd name="connsiteY832" fmla="*/ 29536 h 469221"/>
                <a:gd name="connsiteX833" fmla="*/ 243960 w 335103"/>
                <a:gd name="connsiteY833" fmla="*/ 29536 h 469221"/>
                <a:gd name="connsiteX834" fmla="*/ 246685 w 335103"/>
                <a:gd name="connsiteY834" fmla="*/ 29536 h 469221"/>
                <a:gd name="connsiteX835" fmla="*/ 246685 w 335103"/>
                <a:gd name="connsiteY835" fmla="*/ 32198 h 469221"/>
                <a:gd name="connsiteX836" fmla="*/ 249347 w 335103"/>
                <a:gd name="connsiteY836" fmla="*/ 32198 h 469221"/>
                <a:gd name="connsiteX837" fmla="*/ 249347 w 335103"/>
                <a:gd name="connsiteY837" fmla="*/ 34860 h 469221"/>
                <a:gd name="connsiteX838" fmla="*/ 249347 w 335103"/>
                <a:gd name="connsiteY838" fmla="*/ 37586 h 469221"/>
                <a:gd name="connsiteX839" fmla="*/ 246685 w 335103"/>
                <a:gd name="connsiteY839" fmla="*/ 37586 h 469221"/>
                <a:gd name="connsiteX840" fmla="*/ 246685 w 335103"/>
                <a:gd name="connsiteY840" fmla="*/ 40248 h 469221"/>
                <a:gd name="connsiteX841" fmla="*/ 249347 w 335103"/>
                <a:gd name="connsiteY841" fmla="*/ 40248 h 469221"/>
                <a:gd name="connsiteX842" fmla="*/ 249347 w 335103"/>
                <a:gd name="connsiteY842" fmla="*/ 37586 h 469221"/>
                <a:gd name="connsiteX843" fmla="*/ 252009 w 335103"/>
                <a:gd name="connsiteY843" fmla="*/ 37586 h 469221"/>
                <a:gd name="connsiteX844" fmla="*/ 252009 w 335103"/>
                <a:gd name="connsiteY844" fmla="*/ 34860 h 469221"/>
                <a:gd name="connsiteX845" fmla="*/ 254671 w 335103"/>
                <a:gd name="connsiteY845" fmla="*/ 34860 h 469221"/>
                <a:gd name="connsiteX846" fmla="*/ 254671 w 335103"/>
                <a:gd name="connsiteY846" fmla="*/ 32198 h 469221"/>
                <a:gd name="connsiteX847" fmla="*/ 257397 w 335103"/>
                <a:gd name="connsiteY847" fmla="*/ 32198 h 469221"/>
                <a:gd name="connsiteX848" fmla="*/ 260059 w 335103"/>
                <a:gd name="connsiteY848" fmla="*/ 32198 h 469221"/>
                <a:gd name="connsiteX849" fmla="*/ 262721 w 335103"/>
                <a:gd name="connsiteY849" fmla="*/ 32198 h 469221"/>
                <a:gd name="connsiteX850" fmla="*/ 265446 w 335103"/>
                <a:gd name="connsiteY850" fmla="*/ 32198 h 469221"/>
                <a:gd name="connsiteX851" fmla="*/ 265446 w 335103"/>
                <a:gd name="connsiteY851" fmla="*/ 34860 h 469221"/>
                <a:gd name="connsiteX852" fmla="*/ 268108 w 335103"/>
                <a:gd name="connsiteY852" fmla="*/ 34860 h 469221"/>
                <a:gd name="connsiteX853" fmla="*/ 270771 w 335103"/>
                <a:gd name="connsiteY853" fmla="*/ 34860 h 469221"/>
                <a:gd name="connsiteX854" fmla="*/ 273496 w 335103"/>
                <a:gd name="connsiteY854" fmla="*/ 34860 h 469221"/>
                <a:gd name="connsiteX855" fmla="*/ 276158 w 335103"/>
                <a:gd name="connsiteY855" fmla="*/ 34860 h 469221"/>
                <a:gd name="connsiteX856" fmla="*/ 278820 w 335103"/>
                <a:gd name="connsiteY856" fmla="*/ 34860 h 469221"/>
                <a:gd name="connsiteX857" fmla="*/ 278820 w 335103"/>
                <a:gd name="connsiteY857" fmla="*/ 37586 h 469221"/>
                <a:gd name="connsiteX858" fmla="*/ 281482 w 335103"/>
                <a:gd name="connsiteY858" fmla="*/ 37586 h 469221"/>
                <a:gd name="connsiteX859" fmla="*/ 284208 w 335103"/>
                <a:gd name="connsiteY859" fmla="*/ 37586 h 469221"/>
                <a:gd name="connsiteX860" fmla="*/ 286870 w 335103"/>
                <a:gd name="connsiteY860" fmla="*/ 37586 h 469221"/>
                <a:gd name="connsiteX861" fmla="*/ 289532 w 335103"/>
                <a:gd name="connsiteY861" fmla="*/ 37586 h 469221"/>
                <a:gd name="connsiteX862" fmla="*/ 292257 w 335103"/>
                <a:gd name="connsiteY862" fmla="*/ 37586 h 469221"/>
                <a:gd name="connsiteX863" fmla="*/ 297581 w 335103"/>
                <a:gd name="connsiteY863" fmla="*/ 37586 h 469221"/>
                <a:gd name="connsiteX864" fmla="*/ 300307 w 335103"/>
                <a:gd name="connsiteY864" fmla="*/ 37586 h 469221"/>
                <a:gd name="connsiteX865" fmla="*/ 300307 w 335103"/>
                <a:gd name="connsiteY865" fmla="*/ 34860 h 469221"/>
                <a:gd name="connsiteX866" fmla="*/ 302969 w 335103"/>
                <a:gd name="connsiteY866" fmla="*/ 34860 h 469221"/>
                <a:gd name="connsiteX867" fmla="*/ 305631 w 335103"/>
                <a:gd name="connsiteY867" fmla="*/ 34860 h 469221"/>
                <a:gd name="connsiteX868" fmla="*/ 308293 w 335103"/>
                <a:gd name="connsiteY868" fmla="*/ 34860 h 469221"/>
                <a:gd name="connsiteX869" fmla="*/ 311018 w 335103"/>
                <a:gd name="connsiteY869" fmla="*/ 34860 h 469221"/>
                <a:gd name="connsiteX870" fmla="*/ 311018 w 335103"/>
                <a:gd name="connsiteY870" fmla="*/ 32198 h 469221"/>
                <a:gd name="connsiteX871" fmla="*/ 313681 w 335103"/>
                <a:gd name="connsiteY871" fmla="*/ 32198 h 469221"/>
                <a:gd name="connsiteX872" fmla="*/ 316343 w 335103"/>
                <a:gd name="connsiteY872" fmla="*/ 32198 h 469221"/>
                <a:gd name="connsiteX873" fmla="*/ 316343 w 335103"/>
                <a:gd name="connsiteY873" fmla="*/ 29536 h 469221"/>
                <a:gd name="connsiteX874" fmla="*/ 316343 w 335103"/>
                <a:gd name="connsiteY874" fmla="*/ 26811 h 469221"/>
                <a:gd name="connsiteX875" fmla="*/ 319068 w 335103"/>
                <a:gd name="connsiteY875" fmla="*/ 26811 h 469221"/>
                <a:gd name="connsiteX876" fmla="*/ 319068 w 335103"/>
                <a:gd name="connsiteY876" fmla="*/ 24149 h 469221"/>
                <a:gd name="connsiteX877" fmla="*/ 319068 w 335103"/>
                <a:gd name="connsiteY877" fmla="*/ 21487 h 469221"/>
                <a:gd name="connsiteX878" fmla="*/ 319068 w 335103"/>
                <a:gd name="connsiteY878" fmla="*/ 18825 h 469221"/>
                <a:gd name="connsiteX879" fmla="*/ 321730 w 335103"/>
                <a:gd name="connsiteY879" fmla="*/ 18825 h 469221"/>
                <a:gd name="connsiteX880" fmla="*/ 321730 w 335103"/>
                <a:gd name="connsiteY880" fmla="*/ 16099 h 469221"/>
                <a:gd name="connsiteX881" fmla="*/ 324392 w 335103"/>
                <a:gd name="connsiteY881" fmla="*/ 16099 h 469221"/>
                <a:gd name="connsiteX882" fmla="*/ 324392 w 335103"/>
                <a:gd name="connsiteY882" fmla="*/ 13437 h 469221"/>
                <a:gd name="connsiteX883" fmla="*/ 327118 w 335103"/>
                <a:gd name="connsiteY883" fmla="*/ 13437 h 469221"/>
                <a:gd name="connsiteX884" fmla="*/ 329780 w 335103"/>
                <a:gd name="connsiteY884" fmla="*/ 13437 h 469221"/>
                <a:gd name="connsiteX885" fmla="*/ 329780 w 335103"/>
                <a:gd name="connsiteY885" fmla="*/ 10775 h 469221"/>
                <a:gd name="connsiteX886" fmla="*/ 327118 w 335103"/>
                <a:gd name="connsiteY886" fmla="*/ 10775 h 469221"/>
                <a:gd name="connsiteX887" fmla="*/ 327118 w 335103"/>
                <a:gd name="connsiteY887" fmla="*/ 8050 h 469221"/>
                <a:gd name="connsiteX888" fmla="*/ 329780 w 335103"/>
                <a:gd name="connsiteY888" fmla="*/ 8050 h 469221"/>
                <a:gd name="connsiteX889" fmla="*/ 332442 w 335103"/>
                <a:gd name="connsiteY889" fmla="*/ 8050 h 469221"/>
                <a:gd name="connsiteX890" fmla="*/ 332442 w 335103"/>
                <a:gd name="connsiteY890" fmla="*/ 5388 h 469221"/>
                <a:gd name="connsiteX891" fmla="*/ 332442 w 335103"/>
                <a:gd name="connsiteY891" fmla="*/ 2726 h 469221"/>
                <a:gd name="connsiteX892" fmla="*/ 335104 w 335103"/>
                <a:gd name="connsiteY892" fmla="*/ 2726 h 469221"/>
                <a:gd name="connsiteX893" fmla="*/ 335104 w 335103"/>
                <a:gd name="connsiteY893" fmla="*/ 0 h 469221"/>
                <a:gd name="connsiteX894" fmla="*/ 335104 w 335103"/>
                <a:gd name="connsiteY894" fmla="*/ 0 h 4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Lst>
              <a:rect l="l" t="t" r="r" b="b"/>
              <a:pathLst>
                <a:path w="335103" h="469221">
                  <a:moveTo>
                    <a:pt x="335104" y="0"/>
                  </a:moveTo>
                  <a:lnTo>
                    <a:pt x="335104" y="5388"/>
                  </a:lnTo>
                  <a:lnTo>
                    <a:pt x="329780" y="24149"/>
                  </a:lnTo>
                  <a:lnTo>
                    <a:pt x="324392" y="29536"/>
                  </a:lnTo>
                  <a:lnTo>
                    <a:pt x="324392" y="32198"/>
                  </a:lnTo>
                  <a:lnTo>
                    <a:pt x="324392" y="34860"/>
                  </a:lnTo>
                  <a:lnTo>
                    <a:pt x="324392" y="37586"/>
                  </a:lnTo>
                  <a:lnTo>
                    <a:pt x="324392" y="40248"/>
                  </a:lnTo>
                  <a:lnTo>
                    <a:pt x="327118" y="40248"/>
                  </a:lnTo>
                  <a:lnTo>
                    <a:pt x="327118" y="42910"/>
                  </a:lnTo>
                  <a:lnTo>
                    <a:pt x="327118" y="45636"/>
                  </a:lnTo>
                  <a:lnTo>
                    <a:pt x="324392" y="45636"/>
                  </a:lnTo>
                  <a:lnTo>
                    <a:pt x="324392" y="48298"/>
                  </a:lnTo>
                  <a:lnTo>
                    <a:pt x="324392" y="50960"/>
                  </a:lnTo>
                  <a:lnTo>
                    <a:pt x="324392" y="53622"/>
                  </a:lnTo>
                  <a:lnTo>
                    <a:pt x="321730" y="53622"/>
                  </a:lnTo>
                  <a:lnTo>
                    <a:pt x="319068" y="56347"/>
                  </a:lnTo>
                  <a:lnTo>
                    <a:pt x="316343" y="56347"/>
                  </a:lnTo>
                  <a:lnTo>
                    <a:pt x="313681" y="59009"/>
                  </a:lnTo>
                  <a:lnTo>
                    <a:pt x="311018" y="59009"/>
                  </a:lnTo>
                  <a:lnTo>
                    <a:pt x="308293" y="59009"/>
                  </a:lnTo>
                  <a:lnTo>
                    <a:pt x="305631" y="59009"/>
                  </a:lnTo>
                  <a:lnTo>
                    <a:pt x="302969" y="59009"/>
                  </a:lnTo>
                  <a:lnTo>
                    <a:pt x="300307" y="59009"/>
                  </a:lnTo>
                  <a:lnTo>
                    <a:pt x="300307" y="56347"/>
                  </a:lnTo>
                  <a:lnTo>
                    <a:pt x="297581" y="53622"/>
                  </a:lnTo>
                  <a:lnTo>
                    <a:pt x="294919" y="56347"/>
                  </a:lnTo>
                  <a:lnTo>
                    <a:pt x="292257" y="61671"/>
                  </a:lnTo>
                  <a:lnTo>
                    <a:pt x="292257" y="64397"/>
                  </a:lnTo>
                  <a:lnTo>
                    <a:pt x="289532" y="64397"/>
                  </a:lnTo>
                  <a:lnTo>
                    <a:pt x="289532" y="67059"/>
                  </a:lnTo>
                  <a:lnTo>
                    <a:pt x="286870" y="69721"/>
                  </a:lnTo>
                  <a:lnTo>
                    <a:pt x="284208" y="72446"/>
                  </a:lnTo>
                  <a:lnTo>
                    <a:pt x="281482" y="75108"/>
                  </a:lnTo>
                  <a:lnTo>
                    <a:pt x="281482" y="77771"/>
                  </a:lnTo>
                  <a:lnTo>
                    <a:pt x="278820" y="77771"/>
                  </a:lnTo>
                  <a:lnTo>
                    <a:pt x="278820" y="80496"/>
                  </a:lnTo>
                  <a:lnTo>
                    <a:pt x="276158" y="80496"/>
                  </a:lnTo>
                  <a:lnTo>
                    <a:pt x="273496" y="80496"/>
                  </a:lnTo>
                  <a:lnTo>
                    <a:pt x="273496" y="83158"/>
                  </a:lnTo>
                  <a:lnTo>
                    <a:pt x="270771" y="83158"/>
                  </a:lnTo>
                  <a:lnTo>
                    <a:pt x="270771" y="85820"/>
                  </a:lnTo>
                  <a:lnTo>
                    <a:pt x="268108" y="85820"/>
                  </a:lnTo>
                  <a:lnTo>
                    <a:pt x="268108" y="88482"/>
                  </a:lnTo>
                  <a:lnTo>
                    <a:pt x="265446" y="88482"/>
                  </a:lnTo>
                  <a:lnTo>
                    <a:pt x="265446" y="91208"/>
                  </a:lnTo>
                  <a:lnTo>
                    <a:pt x="265446" y="96532"/>
                  </a:lnTo>
                  <a:lnTo>
                    <a:pt x="265446" y="99257"/>
                  </a:lnTo>
                  <a:lnTo>
                    <a:pt x="268108" y="101919"/>
                  </a:lnTo>
                  <a:lnTo>
                    <a:pt x="270771" y="104581"/>
                  </a:lnTo>
                  <a:lnTo>
                    <a:pt x="273496" y="104581"/>
                  </a:lnTo>
                  <a:lnTo>
                    <a:pt x="273496" y="107307"/>
                  </a:lnTo>
                  <a:lnTo>
                    <a:pt x="273496" y="109969"/>
                  </a:lnTo>
                  <a:lnTo>
                    <a:pt x="270771" y="109969"/>
                  </a:lnTo>
                  <a:lnTo>
                    <a:pt x="268108" y="109969"/>
                  </a:lnTo>
                  <a:lnTo>
                    <a:pt x="268108" y="112631"/>
                  </a:lnTo>
                  <a:lnTo>
                    <a:pt x="265446" y="112631"/>
                  </a:lnTo>
                  <a:lnTo>
                    <a:pt x="265446" y="115293"/>
                  </a:lnTo>
                  <a:lnTo>
                    <a:pt x="265446" y="120681"/>
                  </a:lnTo>
                  <a:lnTo>
                    <a:pt x="265446" y="123343"/>
                  </a:lnTo>
                  <a:lnTo>
                    <a:pt x="265446" y="126068"/>
                  </a:lnTo>
                  <a:lnTo>
                    <a:pt x="265446" y="128730"/>
                  </a:lnTo>
                  <a:lnTo>
                    <a:pt x="265446" y="134118"/>
                  </a:lnTo>
                  <a:lnTo>
                    <a:pt x="265446" y="136780"/>
                  </a:lnTo>
                  <a:lnTo>
                    <a:pt x="265446" y="139442"/>
                  </a:lnTo>
                  <a:lnTo>
                    <a:pt x="265446" y="142104"/>
                  </a:lnTo>
                  <a:lnTo>
                    <a:pt x="268108" y="142104"/>
                  </a:lnTo>
                  <a:lnTo>
                    <a:pt x="268108" y="144829"/>
                  </a:lnTo>
                  <a:lnTo>
                    <a:pt x="265446" y="144829"/>
                  </a:lnTo>
                  <a:lnTo>
                    <a:pt x="262721" y="144829"/>
                  </a:lnTo>
                  <a:lnTo>
                    <a:pt x="260059" y="142104"/>
                  </a:lnTo>
                  <a:lnTo>
                    <a:pt x="257397" y="139442"/>
                  </a:lnTo>
                  <a:lnTo>
                    <a:pt x="254671" y="136780"/>
                  </a:lnTo>
                  <a:lnTo>
                    <a:pt x="252009" y="136780"/>
                  </a:lnTo>
                  <a:lnTo>
                    <a:pt x="249347" y="136780"/>
                  </a:lnTo>
                  <a:lnTo>
                    <a:pt x="249347" y="139442"/>
                  </a:lnTo>
                  <a:lnTo>
                    <a:pt x="249347" y="142104"/>
                  </a:lnTo>
                  <a:lnTo>
                    <a:pt x="249347" y="144829"/>
                  </a:lnTo>
                  <a:lnTo>
                    <a:pt x="252009" y="147491"/>
                  </a:lnTo>
                  <a:lnTo>
                    <a:pt x="252009" y="150153"/>
                  </a:lnTo>
                  <a:lnTo>
                    <a:pt x="252009" y="152879"/>
                  </a:lnTo>
                  <a:lnTo>
                    <a:pt x="254671" y="152879"/>
                  </a:lnTo>
                  <a:lnTo>
                    <a:pt x="254671" y="155541"/>
                  </a:lnTo>
                  <a:lnTo>
                    <a:pt x="254671" y="158203"/>
                  </a:lnTo>
                  <a:lnTo>
                    <a:pt x="254671" y="160929"/>
                  </a:lnTo>
                  <a:lnTo>
                    <a:pt x="252009" y="163591"/>
                  </a:lnTo>
                  <a:lnTo>
                    <a:pt x="249347" y="163591"/>
                  </a:lnTo>
                  <a:lnTo>
                    <a:pt x="249347" y="166253"/>
                  </a:lnTo>
                  <a:lnTo>
                    <a:pt x="246685" y="166253"/>
                  </a:lnTo>
                  <a:lnTo>
                    <a:pt x="246685" y="163591"/>
                  </a:lnTo>
                  <a:lnTo>
                    <a:pt x="243960" y="163591"/>
                  </a:lnTo>
                  <a:lnTo>
                    <a:pt x="241298" y="160929"/>
                  </a:lnTo>
                  <a:lnTo>
                    <a:pt x="241298" y="158203"/>
                  </a:lnTo>
                  <a:lnTo>
                    <a:pt x="238636" y="158203"/>
                  </a:lnTo>
                  <a:lnTo>
                    <a:pt x="235910" y="158203"/>
                  </a:lnTo>
                  <a:lnTo>
                    <a:pt x="233248" y="158203"/>
                  </a:lnTo>
                  <a:lnTo>
                    <a:pt x="233248" y="163591"/>
                  </a:lnTo>
                  <a:lnTo>
                    <a:pt x="233248" y="166253"/>
                  </a:lnTo>
                  <a:lnTo>
                    <a:pt x="233248" y="168978"/>
                  </a:lnTo>
                  <a:lnTo>
                    <a:pt x="235910" y="171640"/>
                  </a:lnTo>
                  <a:lnTo>
                    <a:pt x="235910" y="174302"/>
                  </a:lnTo>
                  <a:lnTo>
                    <a:pt x="235910" y="176964"/>
                  </a:lnTo>
                  <a:lnTo>
                    <a:pt x="233248" y="179690"/>
                  </a:lnTo>
                  <a:lnTo>
                    <a:pt x="230586" y="182352"/>
                  </a:lnTo>
                  <a:lnTo>
                    <a:pt x="227860" y="182352"/>
                  </a:lnTo>
                  <a:lnTo>
                    <a:pt x="227860" y="185014"/>
                  </a:lnTo>
                  <a:lnTo>
                    <a:pt x="227860" y="187739"/>
                  </a:lnTo>
                  <a:lnTo>
                    <a:pt x="225198" y="190401"/>
                  </a:lnTo>
                  <a:lnTo>
                    <a:pt x="227860" y="190401"/>
                  </a:lnTo>
                  <a:lnTo>
                    <a:pt x="227860" y="193064"/>
                  </a:lnTo>
                  <a:lnTo>
                    <a:pt x="230586" y="193064"/>
                  </a:lnTo>
                  <a:lnTo>
                    <a:pt x="233248" y="193064"/>
                  </a:lnTo>
                  <a:lnTo>
                    <a:pt x="235910" y="190401"/>
                  </a:lnTo>
                  <a:lnTo>
                    <a:pt x="238636" y="190401"/>
                  </a:lnTo>
                  <a:lnTo>
                    <a:pt x="241298" y="190401"/>
                  </a:lnTo>
                  <a:lnTo>
                    <a:pt x="241298" y="193064"/>
                  </a:lnTo>
                  <a:lnTo>
                    <a:pt x="243960" y="193064"/>
                  </a:lnTo>
                  <a:lnTo>
                    <a:pt x="243960" y="195789"/>
                  </a:lnTo>
                  <a:lnTo>
                    <a:pt x="243960" y="198451"/>
                  </a:lnTo>
                  <a:lnTo>
                    <a:pt x="243960" y="201113"/>
                  </a:lnTo>
                  <a:lnTo>
                    <a:pt x="246685" y="203775"/>
                  </a:lnTo>
                  <a:lnTo>
                    <a:pt x="249347" y="203775"/>
                  </a:lnTo>
                  <a:lnTo>
                    <a:pt x="252009" y="206501"/>
                  </a:lnTo>
                  <a:lnTo>
                    <a:pt x="252009" y="209163"/>
                  </a:lnTo>
                  <a:lnTo>
                    <a:pt x="254671" y="209163"/>
                  </a:lnTo>
                  <a:lnTo>
                    <a:pt x="254671" y="211825"/>
                  </a:lnTo>
                  <a:lnTo>
                    <a:pt x="252009" y="214550"/>
                  </a:lnTo>
                  <a:lnTo>
                    <a:pt x="252009" y="217212"/>
                  </a:lnTo>
                  <a:lnTo>
                    <a:pt x="249347" y="219874"/>
                  </a:lnTo>
                  <a:lnTo>
                    <a:pt x="249347" y="222600"/>
                  </a:lnTo>
                  <a:lnTo>
                    <a:pt x="246685" y="222600"/>
                  </a:lnTo>
                  <a:lnTo>
                    <a:pt x="246685" y="225262"/>
                  </a:lnTo>
                  <a:lnTo>
                    <a:pt x="246685" y="227924"/>
                  </a:lnTo>
                  <a:lnTo>
                    <a:pt x="246685" y="230586"/>
                  </a:lnTo>
                  <a:lnTo>
                    <a:pt x="249347" y="233311"/>
                  </a:lnTo>
                  <a:lnTo>
                    <a:pt x="252009" y="233311"/>
                  </a:lnTo>
                  <a:lnTo>
                    <a:pt x="252009" y="230586"/>
                  </a:lnTo>
                  <a:lnTo>
                    <a:pt x="252009" y="227924"/>
                  </a:lnTo>
                  <a:lnTo>
                    <a:pt x="254671" y="227924"/>
                  </a:lnTo>
                  <a:lnTo>
                    <a:pt x="254671" y="225262"/>
                  </a:lnTo>
                  <a:lnTo>
                    <a:pt x="254671" y="222600"/>
                  </a:lnTo>
                  <a:lnTo>
                    <a:pt x="254671" y="219874"/>
                  </a:lnTo>
                  <a:lnTo>
                    <a:pt x="257397" y="217212"/>
                  </a:lnTo>
                  <a:lnTo>
                    <a:pt x="257397" y="214550"/>
                  </a:lnTo>
                  <a:lnTo>
                    <a:pt x="260059" y="214550"/>
                  </a:lnTo>
                  <a:lnTo>
                    <a:pt x="260059" y="211825"/>
                  </a:lnTo>
                  <a:lnTo>
                    <a:pt x="262721" y="211825"/>
                  </a:lnTo>
                  <a:lnTo>
                    <a:pt x="265446" y="214550"/>
                  </a:lnTo>
                  <a:lnTo>
                    <a:pt x="265446" y="217212"/>
                  </a:lnTo>
                  <a:lnTo>
                    <a:pt x="268108" y="217212"/>
                  </a:lnTo>
                  <a:lnTo>
                    <a:pt x="268108" y="219874"/>
                  </a:lnTo>
                  <a:lnTo>
                    <a:pt x="268108" y="222600"/>
                  </a:lnTo>
                  <a:lnTo>
                    <a:pt x="270771" y="225262"/>
                  </a:lnTo>
                  <a:lnTo>
                    <a:pt x="273496" y="227924"/>
                  </a:lnTo>
                  <a:lnTo>
                    <a:pt x="276158" y="230586"/>
                  </a:lnTo>
                  <a:lnTo>
                    <a:pt x="276158" y="233311"/>
                  </a:lnTo>
                  <a:lnTo>
                    <a:pt x="276158" y="235974"/>
                  </a:lnTo>
                  <a:lnTo>
                    <a:pt x="276158" y="238636"/>
                  </a:lnTo>
                  <a:lnTo>
                    <a:pt x="276158" y="241361"/>
                  </a:lnTo>
                  <a:lnTo>
                    <a:pt x="273496" y="241361"/>
                  </a:lnTo>
                  <a:lnTo>
                    <a:pt x="273496" y="244023"/>
                  </a:lnTo>
                  <a:lnTo>
                    <a:pt x="273496" y="246685"/>
                  </a:lnTo>
                  <a:lnTo>
                    <a:pt x="276158" y="246685"/>
                  </a:lnTo>
                  <a:lnTo>
                    <a:pt x="276158" y="249411"/>
                  </a:lnTo>
                  <a:lnTo>
                    <a:pt x="276158" y="252073"/>
                  </a:lnTo>
                  <a:lnTo>
                    <a:pt x="278820" y="252073"/>
                  </a:lnTo>
                  <a:lnTo>
                    <a:pt x="278820" y="254735"/>
                  </a:lnTo>
                  <a:lnTo>
                    <a:pt x="281482" y="254735"/>
                  </a:lnTo>
                  <a:lnTo>
                    <a:pt x="281482" y="257460"/>
                  </a:lnTo>
                  <a:lnTo>
                    <a:pt x="284208" y="260122"/>
                  </a:lnTo>
                  <a:lnTo>
                    <a:pt x="286870" y="260122"/>
                  </a:lnTo>
                  <a:lnTo>
                    <a:pt x="286870" y="262785"/>
                  </a:lnTo>
                  <a:lnTo>
                    <a:pt x="286870" y="265446"/>
                  </a:lnTo>
                  <a:lnTo>
                    <a:pt x="286870" y="268172"/>
                  </a:lnTo>
                  <a:lnTo>
                    <a:pt x="286870" y="270834"/>
                  </a:lnTo>
                  <a:lnTo>
                    <a:pt x="281482" y="270834"/>
                  </a:lnTo>
                  <a:lnTo>
                    <a:pt x="278820" y="270834"/>
                  </a:lnTo>
                  <a:lnTo>
                    <a:pt x="276158" y="270834"/>
                  </a:lnTo>
                  <a:lnTo>
                    <a:pt x="273496" y="268172"/>
                  </a:lnTo>
                  <a:lnTo>
                    <a:pt x="270771" y="268172"/>
                  </a:lnTo>
                  <a:lnTo>
                    <a:pt x="268108" y="268172"/>
                  </a:lnTo>
                  <a:lnTo>
                    <a:pt x="265446" y="268172"/>
                  </a:lnTo>
                  <a:lnTo>
                    <a:pt x="262721" y="270834"/>
                  </a:lnTo>
                  <a:lnTo>
                    <a:pt x="260059" y="270834"/>
                  </a:lnTo>
                  <a:lnTo>
                    <a:pt x="260059" y="273496"/>
                  </a:lnTo>
                  <a:lnTo>
                    <a:pt x="260059" y="276222"/>
                  </a:lnTo>
                  <a:lnTo>
                    <a:pt x="260059" y="278884"/>
                  </a:lnTo>
                  <a:lnTo>
                    <a:pt x="262721" y="281546"/>
                  </a:lnTo>
                  <a:lnTo>
                    <a:pt x="262721" y="284271"/>
                  </a:lnTo>
                  <a:lnTo>
                    <a:pt x="262721" y="286933"/>
                  </a:lnTo>
                  <a:lnTo>
                    <a:pt x="262721" y="289595"/>
                  </a:lnTo>
                  <a:lnTo>
                    <a:pt x="260059" y="292257"/>
                  </a:lnTo>
                  <a:lnTo>
                    <a:pt x="260059" y="294983"/>
                  </a:lnTo>
                  <a:lnTo>
                    <a:pt x="257397" y="297645"/>
                  </a:lnTo>
                  <a:lnTo>
                    <a:pt x="254671" y="297645"/>
                  </a:lnTo>
                  <a:lnTo>
                    <a:pt x="254671" y="300307"/>
                  </a:lnTo>
                  <a:lnTo>
                    <a:pt x="252009" y="300307"/>
                  </a:lnTo>
                  <a:lnTo>
                    <a:pt x="249347" y="300307"/>
                  </a:lnTo>
                  <a:lnTo>
                    <a:pt x="246685" y="300307"/>
                  </a:lnTo>
                  <a:lnTo>
                    <a:pt x="243960" y="297645"/>
                  </a:lnTo>
                  <a:lnTo>
                    <a:pt x="241298" y="294983"/>
                  </a:lnTo>
                  <a:lnTo>
                    <a:pt x="241298" y="292257"/>
                  </a:lnTo>
                  <a:lnTo>
                    <a:pt x="238636" y="289595"/>
                  </a:lnTo>
                  <a:lnTo>
                    <a:pt x="238636" y="286933"/>
                  </a:lnTo>
                  <a:lnTo>
                    <a:pt x="235910" y="284271"/>
                  </a:lnTo>
                  <a:lnTo>
                    <a:pt x="233248" y="281546"/>
                  </a:lnTo>
                  <a:lnTo>
                    <a:pt x="230586" y="281546"/>
                  </a:lnTo>
                  <a:lnTo>
                    <a:pt x="230586" y="278884"/>
                  </a:lnTo>
                  <a:lnTo>
                    <a:pt x="227860" y="278884"/>
                  </a:lnTo>
                  <a:lnTo>
                    <a:pt x="225198" y="278884"/>
                  </a:lnTo>
                  <a:lnTo>
                    <a:pt x="222536" y="281546"/>
                  </a:lnTo>
                  <a:lnTo>
                    <a:pt x="219811" y="284271"/>
                  </a:lnTo>
                  <a:lnTo>
                    <a:pt x="219811" y="286933"/>
                  </a:lnTo>
                  <a:lnTo>
                    <a:pt x="219811" y="289595"/>
                  </a:lnTo>
                  <a:lnTo>
                    <a:pt x="219811" y="292257"/>
                  </a:lnTo>
                  <a:lnTo>
                    <a:pt x="219811" y="294983"/>
                  </a:lnTo>
                  <a:lnTo>
                    <a:pt x="219811" y="297645"/>
                  </a:lnTo>
                  <a:lnTo>
                    <a:pt x="219811" y="300307"/>
                  </a:lnTo>
                  <a:lnTo>
                    <a:pt x="219811" y="303032"/>
                  </a:lnTo>
                  <a:lnTo>
                    <a:pt x="217149" y="305694"/>
                  </a:lnTo>
                  <a:lnTo>
                    <a:pt x="217149" y="308357"/>
                  </a:lnTo>
                  <a:lnTo>
                    <a:pt x="214487" y="308357"/>
                  </a:lnTo>
                  <a:lnTo>
                    <a:pt x="211825" y="311082"/>
                  </a:lnTo>
                  <a:lnTo>
                    <a:pt x="209099" y="311082"/>
                  </a:lnTo>
                  <a:lnTo>
                    <a:pt x="203775" y="313744"/>
                  </a:lnTo>
                  <a:lnTo>
                    <a:pt x="201050" y="313744"/>
                  </a:lnTo>
                  <a:lnTo>
                    <a:pt x="195726" y="316406"/>
                  </a:lnTo>
                  <a:lnTo>
                    <a:pt x="193000" y="316406"/>
                  </a:lnTo>
                  <a:lnTo>
                    <a:pt x="190338" y="316406"/>
                  </a:lnTo>
                  <a:lnTo>
                    <a:pt x="187676" y="319132"/>
                  </a:lnTo>
                  <a:lnTo>
                    <a:pt x="185014" y="321794"/>
                  </a:lnTo>
                  <a:lnTo>
                    <a:pt x="182288" y="324456"/>
                  </a:lnTo>
                  <a:lnTo>
                    <a:pt x="179626" y="327118"/>
                  </a:lnTo>
                  <a:lnTo>
                    <a:pt x="176964" y="329843"/>
                  </a:lnTo>
                  <a:lnTo>
                    <a:pt x="176964" y="332505"/>
                  </a:lnTo>
                  <a:lnTo>
                    <a:pt x="174239" y="332505"/>
                  </a:lnTo>
                  <a:lnTo>
                    <a:pt x="174239" y="335167"/>
                  </a:lnTo>
                  <a:lnTo>
                    <a:pt x="174239" y="337893"/>
                  </a:lnTo>
                  <a:lnTo>
                    <a:pt x="171577" y="337893"/>
                  </a:lnTo>
                  <a:lnTo>
                    <a:pt x="174239" y="340555"/>
                  </a:lnTo>
                  <a:lnTo>
                    <a:pt x="176964" y="340555"/>
                  </a:lnTo>
                  <a:lnTo>
                    <a:pt x="176964" y="337893"/>
                  </a:lnTo>
                  <a:lnTo>
                    <a:pt x="179626" y="337893"/>
                  </a:lnTo>
                  <a:lnTo>
                    <a:pt x="179626" y="335167"/>
                  </a:lnTo>
                  <a:lnTo>
                    <a:pt x="182288" y="335167"/>
                  </a:lnTo>
                  <a:lnTo>
                    <a:pt x="185014" y="335167"/>
                  </a:lnTo>
                  <a:lnTo>
                    <a:pt x="187676" y="337893"/>
                  </a:lnTo>
                  <a:lnTo>
                    <a:pt x="190338" y="337893"/>
                  </a:lnTo>
                  <a:lnTo>
                    <a:pt x="193000" y="340555"/>
                  </a:lnTo>
                  <a:lnTo>
                    <a:pt x="195726" y="340555"/>
                  </a:lnTo>
                  <a:lnTo>
                    <a:pt x="198388" y="340555"/>
                  </a:lnTo>
                  <a:lnTo>
                    <a:pt x="198388" y="337893"/>
                  </a:lnTo>
                  <a:lnTo>
                    <a:pt x="201050" y="337893"/>
                  </a:lnTo>
                  <a:lnTo>
                    <a:pt x="203775" y="335167"/>
                  </a:lnTo>
                  <a:lnTo>
                    <a:pt x="206437" y="332505"/>
                  </a:lnTo>
                  <a:lnTo>
                    <a:pt x="209099" y="332505"/>
                  </a:lnTo>
                  <a:lnTo>
                    <a:pt x="209099" y="329843"/>
                  </a:lnTo>
                  <a:lnTo>
                    <a:pt x="211825" y="329843"/>
                  </a:lnTo>
                  <a:lnTo>
                    <a:pt x="214487" y="329843"/>
                  </a:lnTo>
                  <a:lnTo>
                    <a:pt x="217149" y="329843"/>
                  </a:lnTo>
                  <a:lnTo>
                    <a:pt x="217149" y="332505"/>
                  </a:lnTo>
                  <a:lnTo>
                    <a:pt x="217149" y="335167"/>
                  </a:lnTo>
                  <a:lnTo>
                    <a:pt x="217149" y="337893"/>
                  </a:lnTo>
                  <a:lnTo>
                    <a:pt x="217149" y="340555"/>
                  </a:lnTo>
                  <a:lnTo>
                    <a:pt x="214487" y="340555"/>
                  </a:lnTo>
                  <a:lnTo>
                    <a:pt x="211825" y="340555"/>
                  </a:lnTo>
                  <a:lnTo>
                    <a:pt x="209099" y="340555"/>
                  </a:lnTo>
                  <a:lnTo>
                    <a:pt x="206437" y="340555"/>
                  </a:lnTo>
                  <a:lnTo>
                    <a:pt x="203775" y="340555"/>
                  </a:lnTo>
                  <a:lnTo>
                    <a:pt x="201050" y="340555"/>
                  </a:lnTo>
                  <a:lnTo>
                    <a:pt x="198388" y="340555"/>
                  </a:lnTo>
                  <a:lnTo>
                    <a:pt x="195726" y="343217"/>
                  </a:lnTo>
                  <a:lnTo>
                    <a:pt x="193000" y="343217"/>
                  </a:lnTo>
                  <a:lnTo>
                    <a:pt x="193000" y="345942"/>
                  </a:lnTo>
                  <a:lnTo>
                    <a:pt x="190338" y="348604"/>
                  </a:lnTo>
                  <a:lnTo>
                    <a:pt x="190338" y="351267"/>
                  </a:lnTo>
                  <a:lnTo>
                    <a:pt x="187676" y="353929"/>
                  </a:lnTo>
                  <a:lnTo>
                    <a:pt x="187676" y="356654"/>
                  </a:lnTo>
                  <a:lnTo>
                    <a:pt x="187676" y="359316"/>
                  </a:lnTo>
                  <a:lnTo>
                    <a:pt x="187676" y="361978"/>
                  </a:lnTo>
                  <a:lnTo>
                    <a:pt x="185014" y="361978"/>
                  </a:lnTo>
                  <a:lnTo>
                    <a:pt x="185014" y="367366"/>
                  </a:lnTo>
                  <a:lnTo>
                    <a:pt x="185014" y="370028"/>
                  </a:lnTo>
                  <a:lnTo>
                    <a:pt x="185014" y="372753"/>
                  </a:lnTo>
                  <a:lnTo>
                    <a:pt x="187676" y="375415"/>
                  </a:lnTo>
                  <a:lnTo>
                    <a:pt x="187676" y="378078"/>
                  </a:lnTo>
                  <a:lnTo>
                    <a:pt x="190338" y="378078"/>
                  </a:lnTo>
                  <a:lnTo>
                    <a:pt x="190338" y="380739"/>
                  </a:lnTo>
                  <a:lnTo>
                    <a:pt x="193000" y="380739"/>
                  </a:lnTo>
                  <a:lnTo>
                    <a:pt x="195726" y="380739"/>
                  </a:lnTo>
                  <a:lnTo>
                    <a:pt x="195726" y="383465"/>
                  </a:lnTo>
                  <a:lnTo>
                    <a:pt x="198388" y="383465"/>
                  </a:lnTo>
                  <a:lnTo>
                    <a:pt x="201050" y="383465"/>
                  </a:lnTo>
                  <a:lnTo>
                    <a:pt x="203775" y="380739"/>
                  </a:lnTo>
                  <a:lnTo>
                    <a:pt x="203775" y="378078"/>
                  </a:lnTo>
                  <a:lnTo>
                    <a:pt x="206437" y="378078"/>
                  </a:lnTo>
                  <a:lnTo>
                    <a:pt x="206437" y="375415"/>
                  </a:lnTo>
                  <a:lnTo>
                    <a:pt x="206437" y="372753"/>
                  </a:lnTo>
                  <a:lnTo>
                    <a:pt x="209099" y="370028"/>
                  </a:lnTo>
                  <a:lnTo>
                    <a:pt x="209099" y="367366"/>
                  </a:lnTo>
                  <a:lnTo>
                    <a:pt x="211825" y="367366"/>
                  </a:lnTo>
                  <a:lnTo>
                    <a:pt x="214487" y="367366"/>
                  </a:lnTo>
                  <a:lnTo>
                    <a:pt x="217149" y="367366"/>
                  </a:lnTo>
                  <a:lnTo>
                    <a:pt x="219811" y="370028"/>
                  </a:lnTo>
                  <a:lnTo>
                    <a:pt x="219811" y="372753"/>
                  </a:lnTo>
                  <a:lnTo>
                    <a:pt x="219811" y="375415"/>
                  </a:lnTo>
                  <a:lnTo>
                    <a:pt x="219811" y="378078"/>
                  </a:lnTo>
                  <a:lnTo>
                    <a:pt x="217149" y="378078"/>
                  </a:lnTo>
                  <a:lnTo>
                    <a:pt x="217149" y="380739"/>
                  </a:lnTo>
                  <a:lnTo>
                    <a:pt x="214487" y="380739"/>
                  </a:lnTo>
                  <a:lnTo>
                    <a:pt x="214487" y="383465"/>
                  </a:lnTo>
                  <a:lnTo>
                    <a:pt x="211825" y="383465"/>
                  </a:lnTo>
                  <a:lnTo>
                    <a:pt x="211825" y="386127"/>
                  </a:lnTo>
                  <a:lnTo>
                    <a:pt x="211825" y="388789"/>
                  </a:lnTo>
                  <a:lnTo>
                    <a:pt x="211825" y="391515"/>
                  </a:lnTo>
                  <a:lnTo>
                    <a:pt x="211825" y="394177"/>
                  </a:lnTo>
                  <a:lnTo>
                    <a:pt x="211825" y="396839"/>
                  </a:lnTo>
                  <a:lnTo>
                    <a:pt x="214487" y="396839"/>
                  </a:lnTo>
                  <a:lnTo>
                    <a:pt x="214487" y="399564"/>
                  </a:lnTo>
                  <a:lnTo>
                    <a:pt x="217149" y="399564"/>
                  </a:lnTo>
                  <a:lnTo>
                    <a:pt x="217149" y="402226"/>
                  </a:lnTo>
                  <a:lnTo>
                    <a:pt x="219811" y="402226"/>
                  </a:lnTo>
                  <a:lnTo>
                    <a:pt x="222536" y="402226"/>
                  </a:lnTo>
                  <a:lnTo>
                    <a:pt x="222536" y="404888"/>
                  </a:lnTo>
                  <a:lnTo>
                    <a:pt x="225198" y="404888"/>
                  </a:lnTo>
                  <a:lnTo>
                    <a:pt x="227860" y="404888"/>
                  </a:lnTo>
                  <a:lnTo>
                    <a:pt x="230586" y="404888"/>
                  </a:lnTo>
                  <a:lnTo>
                    <a:pt x="233248" y="404888"/>
                  </a:lnTo>
                  <a:lnTo>
                    <a:pt x="235910" y="404888"/>
                  </a:lnTo>
                  <a:lnTo>
                    <a:pt x="238636" y="404888"/>
                  </a:lnTo>
                  <a:lnTo>
                    <a:pt x="241298" y="402226"/>
                  </a:lnTo>
                  <a:lnTo>
                    <a:pt x="243960" y="402226"/>
                  </a:lnTo>
                  <a:lnTo>
                    <a:pt x="246685" y="402226"/>
                  </a:lnTo>
                  <a:lnTo>
                    <a:pt x="246685" y="399564"/>
                  </a:lnTo>
                  <a:lnTo>
                    <a:pt x="249347" y="399564"/>
                  </a:lnTo>
                  <a:lnTo>
                    <a:pt x="252009" y="399564"/>
                  </a:lnTo>
                  <a:lnTo>
                    <a:pt x="254671" y="399564"/>
                  </a:lnTo>
                  <a:lnTo>
                    <a:pt x="257397" y="399564"/>
                  </a:lnTo>
                  <a:lnTo>
                    <a:pt x="260059" y="402226"/>
                  </a:lnTo>
                  <a:lnTo>
                    <a:pt x="262721" y="404888"/>
                  </a:lnTo>
                  <a:lnTo>
                    <a:pt x="262721" y="407614"/>
                  </a:lnTo>
                  <a:lnTo>
                    <a:pt x="265446" y="407614"/>
                  </a:lnTo>
                  <a:lnTo>
                    <a:pt x="265446" y="410276"/>
                  </a:lnTo>
                  <a:lnTo>
                    <a:pt x="265446" y="412938"/>
                  </a:lnTo>
                  <a:lnTo>
                    <a:pt x="265446" y="415600"/>
                  </a:lnTo>
                  <a:lnTo>
                    <a:pt x="262721" y="418325"/>
                  </a:lnTo>
                  <a:lnTo>
                    <a:pt x="262721" y="420987"/>
                  </a:lnTo>
                  <a:lnTo>
                    <a:pt x="260059" y="423649"/>
                  </a:lnTo>
                  <a:lnTo>
                    <a:pt x="260059" y="426375"/>
                  </a:lnTo>
                  <a:lnTo>
                    <a:pt x="260059" y="429037"/>
                  </a:lnTo>
                  <a:lnTo>
                    <a:pt x="260059" y="431699"/>
                  </a:lnTo>
                  <a:lnTo>
                    <a:pt x="262721" y="431699"/>
                  </a:lnTo>
                  <a:lnTo>
                    <a:pt x="265446" y="434425"/>
                  </a:lnTo>
                  <a:lnTo>
                    <a:pt x="265446" y="437087"/>
                  </a:lnTo>
                  <a:lnTo>
                    <a:pt x="268108" y="437087"/>
                  </a:lnTo>
                  <a:lnTo>
                    <a:pt x="270771" y="439749"/>
                  </a:lnTo>
                  <a:lnTo>
                    <a:pt x="273496" y="439749"/>
                  </a:lnTo>
                  <a:lnTo>
                    <a:pt x="273496" y="442411"/>
                  </a:lnTo>
                  <a:lnTo>
                    <a:pt x="273496" y="445136"/>
                  </a:lnTo>
                  <a:lnTo>
                    <a:pt x="276158" y="445136"/>
                  </a:lnTo>
                  <a:lnTo>
                    <a:pt x="276158" y="447798"/>
                  </a:lnTo>
                  <a:lnTo>
                    <a:pt x="273496" y="447798"/>
                  </a:lnTo>
                  <a:lnTo>
                    <a:pt x="273496" y="450460"/>
                  </a:lnTo>
                  <a:lnTo>
                    <a:pt x="273496" y="453186"/>
                  </a:lnTo>
                  <a:lnTo>
                    <a:pt x="273496" y="458510"/>
                  </a:lnTo>
                  <a:lnTo>
                    <a:pt x="273496" y="461235"/>
                  </a:lnTo>
                  <a:lnTo>
                    <a:pt x="273496" y="463897"/>
                  </a:lnTo>
                  <a:lnTo>
                    <a:pt x="273496" y="466560"/>
                  </a:lnTo>
                  <a:lnTo>
                    <a:pt x="273496" y="469222"/>
                  </a:lnTo>
                  <a:lnTo>
                    <a:pt x="270771" y="469222"/>
                  </a:lnTo>
                  <a:lnTo>
                    <a:pt x="268108" y="469222"/>
                  </a:lnTo>
                  <a:lnTo>
                    <a:pt x="265446" y="466560"/>
                  </a:lnTo>
                  <a:lnTo>
                    <a:pt x="262721" y="466560"/>
                  </a:lnTo>
                  <a:lnTo>
                    <a:pt x="260059" y="463897"/>
                  </a:lnTo>
                  <a:lnTo>
                    <a:pt x="257397" y="463897"/>
                  </a:lnTo>
                  <a:lnTo>
                    <a:pt x="254671" y="463897"/>
                  </a:lnTo>
                  <a:lnTo>
                    <a:pt x="254671" y="461235"/>
                  </a:lnTo>
                  <a:lnTo>
                    <a:pt x="252009" y="461235"/>
                  </a:lnTo>
                  <a:lnTo>
                    <a:pt x="249347" y="447798"/>
                  </a:lnTo>
                  <a:lnTo>
                    <a:pt x="246685" y="429037"/>
                  </a:lnTo>
                  <a:lnTo>
                    <a:pt x="246685" y="426375"/>
                  </a:lnTo>
                  <a:lnTo>
                    <a:pt x="246685" y="423649"/>
                  </a:lnTo>
                  <a:lnTo>
                    <a:pt x="243960" y="423649"/>
                  </a:lnTo>
                  <a:lnTo>
                    <a:pt x="241298" y="423649"/>
                  </a:lnTo>
                  <a:lnTo>
                    <a:pt x="238636" y="423649"/>
                  </a:lnTo>
                  <a:lnTo>
                    <a:pt x="235910" y="420987"/>
                  </a:lnTo>
                  <a:lnTo>
                    <a:pt x="233248" y="420987"/>
                  </a:lnTo>
                  <a:lnTo>
                    <a:pt x="230586" y="420987"/>
                  </a:lnTo>
                  <a:lnTo>
                    <a:pt x="227860" y="420987"/>
                  </a:lnTo>
                  <a:lnTo>
                    <a:pt x="225198" y="420987"/>
                  </a:lnTo>
                  <a:lnTo>
                    <a:pt x="222536" y="420987"/>
                  </a:lnTo>
                  <a:lnTo>
                    <a:pt x="219811" y="418325"/>
                  </a:lnTo>
                  <a:lnTo>
                    <a:pt x="217149" y="418325"/>
                  </a:lnTo>
                  <a:lnTo>
                    <a:pt x="214487" y="418325"/>
                  </a:lnTo>
                  <a:lnTo>
                    <a:pt x="211825" y="418325"/>
                  </a:lnTo>
                  <a:lnTo>
                    <a:pt x="209099" y="418325"/>
                  </a:lnTo>
                  <a:lnTo>
                    <a:pt x="206437" y="415600"/>
                  </a:lnTo>
                  <a:lnTo>
                    <a:pt x="201050" y="415600"/>
                  </a:lnTo>
                  <a:lnTo>
                    <a:pt x="198388" y="415600"/>
                  </a:lnTo>
                  <a:lnTo>
                    <a:pt x="195726" y="415600"/>
                  </a:lnTo>
                  <a:lnTo>
                    <a:pt x="195726" y="412938"/>
                  </a:lnTo>
                  <a:lnTo>
                    <a:pt x="195726" y="410276"/>
                  </a:lnTo>
                  <a:lnTo>
                    <a:pt x="198388" y="407614"/>
                  </a:lnTo>
                  <a:lnTo>
                    <a:pt x="198388" y="404888"/>
                  </a:lnTo>
                  <a:lnTo>
                    <a:pt x="198388" y="402226"/>
                  </a:lnTo>
                  <a:lnTo>
                    <a:pt x="198388" y="399564"/>
                  </a:lnTo>
                  <a:lnTo>
                    <a:pt x="198388" y="396839"/>
                  </a:lnTo>
                  <a:lnTo>
                    <a:pt x="195726" y="394177"/>
                  </a:lnTo>
                  <a:lnTo>
                    <a:pt x="195726" y="391515"/>
                  </a:lnTo>
                  <a:lnTo>
                    <a:pt x="193000" y="391515"/>
                  </a:lnTo>
                  <a:lnTo>
                    <a:pt x="193000" y="388789"/>
                  </a:lnTo>
                  <a:lnTo>
                    <a:pt x="190338" y="388789"/>
                  </a:lnTo>
                  <a:lnTo>
                    <a:pt x="187676" y="388789"/>
                  </a:lnTo>
                  <a:lnTo>
                    <a:pt x="185014" y="388789"/>
                  </a:lnTo>
                  <a:lnTo>
                    <a:pt x="185014" y="386127"/>
                  </a:lnTo>
                  <a:lnTo>
                    <a:pt x="182288" y="386127"/>
                  </a:lnTo>
                  <a:lnTo>
                    <a:pt x="179626" y="383465"/>
                  </a:lnTo>
                  <a:lnTo>
                    <a:pt x="176964" y="380739"/>
                  </a:lnTo>
                  <a:lnTo>
                    <a:pt x="174239" y="380739"/>
                  </a:lnTo>
                  <a:lnTo>
                    <a:pt x="174239" y="378078"/>
                  </a:lnTo>
                  <a:lnTo>
                    <a:pt x="171577" y="375415"/>
                  </a:lnTo>
                  <a:lnTo>
                    <a:pt x="168915" y="375415"/>
                  </a:lnTo>
                  <a:lnTo>
                    <a:pt x="166189" y="372753"/>
                  </a:lnTo>
                  <a:lnTo>
                    <a:pt x="163527" y="372753"/>
                  </a:lnTo>
                  <a:lnTo>
                    <a:pt x="163527" y="370028"/>
                  </a:lnTo>
                  <a:lnTo>
                    <a:pt x="160865" y="370028"/>
                  </a:lnTo>
                  <a:lnTo>
                    <a:pt x="158203" y="370028"/>
                  </a:lnTo>
                  <a:lnTo>
                    <a:pt x="158203" y="367366"/>
                  </a:lnTo>
                  <a:lnTo>
                    <a:pt x="155478" y="367366"/>
                  </a:lnTo>
                  <a:lnTo>
                    <a:pt x="155478" y="364704"/>
                  </a:lnTo>
                  <a:lnTo>
                    <a:pt x="152815" y="364704"/>
                  </a:lnTo>
                  <a:lnTo>
                    <a:pt x="152815" y="361978"/>
                  </a:lnTo>
                  <a:lnTo>
                    <a:pt x="150153" y="361978"/>
                  </a:lnTo>
                  <a:lnTo>
                    <a:pt x="150153" y="359316"/>
                  </a:lnTo>
                  <a:lnTo>
                    <a:pt x="150153" y="356654"/>
                  </a:lnTo>
                  <a:lnTo>
                    <a:pt x="147428" y="356654"/>
                  </a:lnTo>
                  <a:lnTo>
                    <a:pt x="147428" y="353929"/>
                  </a:lnTo>
                  <a:lnTo>
                    <a:pt x="147428" y="351267"/>
                  </a:lnTo>
                  <a:lnTo>
                    <a:pt x="144766" y="351267"/>
                  </a:lnTo>
                  <a:lnTo>
                    <a:pt x="144766" y="348604"/>
                  </a:lnTo>
                  <a:lnTo>
                    <a:pt x="142104" y="348604"/>
                  </a:lnTo>
                  <a:lnTo>
                    <a:pt x="142104" y="345942"/>
                  </a:lnTo>
                  <a:lnTo>
                    <a:pt x="142104" y="343217"/>
                  </a:lnTo>
                  <a:lnTo>
                    <a:pt x="142104" y="340555"/>
                  </a:lnTo>
                  <a:lnTo>
                    <a:pt x="142104" y="337893"/>
                  </a:lnTo>
                  <a:lnTo>
                    <a:pt x="144766" y="337893"/>
                  </a:lnTo>
                  <a:lnTo>
                    <a:pt x="142104" y="337893"/>
                  </a:lnTo>
                  <a:lnTo>
                    <a:pt x="142104" y="335167"/>
                  </a:lnTo>
                  <a:lnTo>
                    <a:pt x="139378" y="335167"/>
                  </a:lnTo>
                  <a:lnTo>
                    <a:pt x="139378" y="332505"/>
                  </a:lnTo>
                  <a:lnTo>
                    <a:pt x="142104" y="332505"/>
                  </a:lnTo>
                  <a:lnTo>
                    <a:pt x="142104" y="329843"/>
                  </a:lnTo>
                  <a:lnTo>
                    <a:pt x="142104" y="327118"/>
                  </a:lnTo>
                  <a:lnTo>
                    <a:pt x="139378" y="327118"/>
                  </a:lnTo>
                  <a:lnTo>
                    <a:pt x="139378" y="324456"/>
                  </a:lnTo>
                  <a:lnTo>
                    <a:pt x="136716" y="324456"/>
                  </a:lnTo>
                  <a:lnTo>
                    <a:pt x="136716" y="321794"/>
                  </a:lnTo>
                  <a:lnTo>
                    <a:pt x="134054" y="321794"/>
                  </a:lnTo>
                  <a:lnTo>
                    <a:pt x="134054" y="319132"/>
                  </a:lnTo>
                  <a:lnTo>
                    <a:pt x="134054" y="316406"/>
                  </a:lnTo>
                  <a:lnTo>
                    <a:pt x="131392" y="313744"/>
                  </a:lnTo>
                  <a:lnTo>
                    <a:pt x="128667" y="313744"/>
                  </a:lnTo>
                  <a:lnTo>
                    <a:pt x="128667" y="311082"/>
                  </a:lnTo>
                  <a:lnTo>
                    <a:pt x="126005" y="311082"/>
                  </a:lnTo>
                  <a:lnTo>
                    <a:pt x="123343" y="311082"/>
                  </a:lnTo>
                  <a:lnTo>
                    <a:pt x="120617" y="311082"/>
                  </a:lnTo>
                  <a:lnTo>
                    <a:pt x="120617" y="308357"/>
                  </a:lnTo>
                  <a:lnTo>
                    <a:pt x="117955" y="308357"/>
                  </a:lnTo>
                  <a:lnTo>
                    <a:pt x="117955" y="305694"/>
                  </a:lnTo>
                  <a:lnTo>
                    <a:pt x="120617" y="305694"/>
                  </a:lnTo>
                  <a:lnTo>
                    <a:pt x="123343" y="303032"/>
                  </a:lnTo>
                  <a:lnTo>
                    <a:pt x="123343" y="300307"/>
                  </a:lnTo>
                  <a:lnTo>
                    <a:pt x="123343" y="297645"/>
                  </a:lnTo>
                  <a:lnTo>
                    <a:pt x="123343" y="294983"/>
                  </a:lnTo>
                  <a:lnTo>
                    <a:pt x="123343" y="292257"/>
                  </a:lnTo>
                  <a:lnTo>
                    <a:pt x="123343" y="289595"/>
                  </a:lnTo>
                  <a:lnTo>
                    <a:pt x="120617" y="289595"/>
                  </a:lnTo>
                  <a:lnTo>
                    <a:pt x="120617" y="286933"/>
                  </a:lnTo>
                  <a:lnTo>
                    <a:pt x="123343" y="284271"/>
                  </a:lnTo>
                  <a:lnTo>
                    <a:pt x="126005" y="284271"/>
                  </a:lnTo>
                  <a:lnTo>
                    <a:pt x="128667" y="284271"/>
                  </a:lnTo>
                  <a:lnTo>
                    <a:pt x="131392" y="284271"/>
                  </a:lnTo>
                  <a:lnTo>
                    <a:pt x="131392" y="286933"/>
                  </a:lnTo>
                  <a:lnTo>
                    <a:pt x="134054" y="289595"/>
                  </a:lnTo>
                  <a:lnTo>
                    <a:pt x="136716" y="289595"/>
                  </a:lnTo>
                  <a:lnTo>
                    <a:pt x="136716" y="286933"/>
                  </a:lnTo>
                  <a:lnTo>
                    <a:pt x="136716" y="284271"/>
                  </a:lnTo>
                  <a:lnTo>
                    <a:pt x="136716" y="281546"/>
                  </a:lnTo>
                  <a:lnTo>
                    <a:pt x="136716" y="278884"/>
                  </a:lnTo>
                  <a:lnTo>
                    <a:pt x="134054" y="278884"/>
                  </a:lnTo>
                  <a:lnTo>
                    <a:pt x="134054" y="276222"/>
                  </a:lnTo>
                  <a:lnTo>
                    <a:pt x="144766" y="257460"/>
                  </a:lnTo>
                  <a:lnTo>
                    <a:pt x="144766" y="254735"/>
                  </a:lnTo>
                  <a:lnTo>
                    <a:pt x="142104" y="254735"/>
                  </a:lnTo>
                  <a:lnTo>
                    <a:pt x="139378" y="254735"/>
                  </a:lnTo>
                  <a:lnTo>
                    <a:pt x="136716" y="254735"/>
                  </a:lnTo>
                  <a:lnTo>
                    <a:pt x="136716" y="252073"/>
                  </a:lnTo>
                  <a:lnTo>
                    <a:pt x="136716" y="249411"/>
                  </a:lnTo>
                  <a:lnTo>
                    <a:pt x="139378" y="249411"/>
                  </a:lnTo>
                  <a:lnTo>
                    <a:pt x="139378" y="246685"/>
                  </a:lnTo>
                  <a:lnTo>
                    <a:pt x="142104" y="246685"/>
                  </a:lnTo>
                  <a:lnTo>
                    <a:pt x="144766" y="246685"/>
                  </a:lnTo>
                  <a:lnTo>
                    <a:pt x="144766" y="244023"/>
                  </a:lnTo>
                  <a:lnTo>
                    <a:pt x="142104" y="244023"/>
                  </a:lnTo>
                  <a:lnTo>
                    <a:pt x="139378" y="244023"/>
                  </a:lnTo>
                  <a:lnTo>
                    <a:pt x="115293" y="241361"/>
                  </a:lnTo>
                  <a:lnTo>
                    <a:pt x="61671" y="241361"/>
                  </a:lnTo>
                  <a:lnTo>
                    <a:pt x="58946" y="241361"/>
                  </a:lnTo>
                  <a:lnTo>
                    <a:pt x="56284" y="241361"/>
                  </a:lnTo>
                  <a:lnTo>
                    <a:pt x="53622" y="241361"/>
                  </a:lnTo>
                  <a:lnTo>
                    <a:pt x="50896" y="241361"/>
                  </a:lnTo>
                  <a:lnTo>
                    <a:pt x="48234" y="241361"/>
                  </a:lnTo>
                  <a:lnTo>
                    <a:pt x="45572" y="241361"/>
                  </a:lnTo>
                  <a:lnTo>
                    <a:pt x="42910" y="238636"/>
                  </a:lnTo>
                  <a:lnTo>
                    <a:pt x="40185" y="238636"/>
                  </a:lnTo>
                  <a:lnTo>
                    <a:pt x="34860" y="238636"/>
                  </a:lnTo>
                  <a:lnTo>
                    <a:pt x="32135" y="238636"/>
                  </a:lnTo>
                  <a:lnTo>
                    <a:pt x="29473" y="238636"/>
                  </a:lnTo>
                  <a:lnTo>
                    <a:pt x="26811" y="238636"/>
                  </a:lnTo>
                  <a:lnTo>
                    <a:pt x="24085" y="238636"/>
                  </a:lnTo>
                  <a:lnTo>
                    <a:pt x="21423" y="238636"/>
                  </a:lnTo>
                  <a:lnTo>
                    <a:pt x="21423" y="241361"/>
                  </a:lnTo>
                  <a:lnTo>
                    <a:pt x="18761" y="241361"/>
                  </a:lnTo>
                  <a:lnTo>
                    <a:pt x="16099" y="241361"/>
                  </a:lnTo>
                  <a:lnTo>
                    <a:pt x="16099" y="244023"/>
                  </a:lnTo>
                  <a:lnTo>
                    <a:pt x="10712" y="244023"/>
                  </a:lnTo>
                  <a:lnTo>
                    <a:pt x="8050" y="244023"/>
                  </a:lnTo>
                  <a:lnTo>
                    <a:pt x="5324" y="241361"/>
                  </a:lnTo>
                  <a:lnTo>
                    <a:pt x="2662" y="241361"/>
                  </a:lnTo>
                  <a:lnTo>
                    <a:pt x="0" y="241361"/>
                  </a:lnTo>
                  <a:lnTo>
                    <a:pt x="0" y="238636"/>
                  </a:lnTo>
                  <a:lnTo>
                    <a:pt x="0" y="235974"/>
                  </a:lnTo>
                  <a:lnTo>
                    <a:pt x="0" y="233311"/>
                  </a:lnTo>
                  <a:lnTo>
                    <a:pt x="0" y="230586"/>
                  </a:lnTo>
                  <a:lnTo>
                    <a:pt x="2662" y="227924"/>
                  </a:lnTo>
                  <a:lnTo>
                    <a:pt x="2662" y="225262"/>
                  </a:lnTo>
                  <a:lnTo>
                    <a:pt x="2662" y="222600"/>
                  </a:lnTo>
                  <a:lnTo>
                    <a:pt x="5324" y="222600"/>
                  </a:lnTo>
                  <a:lnTo>
                    <a:pt x="8050" y="219874"/>
                  </a:lnTo>
                  <a:lnTo>
                    <a:pt x="10712" y="219874"/>
                  </a:lnTo>
                  <a:lnTo>
                    <a:pt x="10712" y="217212"/>
                  </a:lnTo>
                  <a:lnTo>
                    <a:pt x="10712" y="214550"/>
                  </a:lnTo>
                  <a:lnTo>
                    <a:pt x="10712" y="211825"/>
                  </a:lnTo>
                  <a:lnTo>
                    <a:pt x="10712" y="209163"/>
                  </a:lnTo>
                  <a:lnTo>
                    <a:pt x="10712" y="206501"/>
                  </a:lnTo>
                  <a:lnTo>
                    <a:pt x="10712" y="203775"/>
                  </a:lnTo>
                  <a:lnTo>
                    <a:pt x="13374" y="201113"/>
                  </a:lnTo>
                  <a:lnTo>
                    <a:pt x="10712" y="201113"/>
                  </a:lnTo>
                  <a:lnTo>
                    <a:pt x="10712" y="198451"/>
                  </a:lnTo>
                  <a:lnTo>
                    <a:pt x="10712" y="195789"/>
                  </a:lnTo>
                  <a:lnTo>
                    <a:pt x="8050" y="195789"/>
                  </a:lnTo>
                  <a:lnTo>
                    <a:pt x="8050" y="193064"/>
                  </a:lnTo>
                  <a:lnTo>
                    <a:pt x="5324" y="190401"/>
                  </a:lnTo>
                  <a:lnTo>
                    <a:pt x="5324" y="187739"/>
                  </a:lnTo>
                  <a:lnTo>
                    <a:pt x="2662" y="185014"/>
                  </a:lnTo>
                  <a:lnTo>
                    <a:pt x="2662" y="182352"/>
                  </a:lnTo>
                  <a:lnTo>
                    <a:pt x="2662" y="179690"/>
                  </a:lnTo>
                  <a:lnTo>
                    <a:pt x="0" y="179690"/>
                  </a:lnTo>
                  <a:lnTo>
                    <a:pt x="0" y="176964"/>
                  </a:lnTo>
                  <a:lnTo>
                    <a:pt x="0" y="171640"/>
                  </a:lnTo>
                  <a:lnTo>
                    <a:pt x="5324" y="174302"/>
                  </a:lnTo>
                  <a:lnTo>
                    <a:pt x="13374" y="168978"/>
                  </a:lnTo>
                  <a:lnTo>
                    <a:pt x="26811" y="163591"/>
                  </a:lnTo>
                  <a:lnTo>
                    <a:pt x="32135" y="155541"/>
                  </a:lnTo>
                  <a:lnTo>
                    <a:pt x="34860" y="152879"/>
                  </a:lnTo>
                  <a:lnTo>
                    <a:pt x="37522" y="152879"/>
                  </a:lnTo>
                  <a:lnTo>
                    <a:pt x="37522" y="150153"/>
                  </a:lnTo>
                  <a:lnTo>
                    <a:pt x="40185" y="150153"/>
                  </a:lnTo>
                  <a:lnTo>
                    <a:pt x="40185" y="147491"/>
                  </a:lnTo>
                  <a:lnTo>
                    <a:pt x="42910" y="147491"/>
                  </a:lnTo>
                  <a:lnTo>
                    <a:pt x="42910" y="144829"/>
                  </a:lnTo>
                  <a:lnTo>
                    <a:pt x="45572" y="144829"/>
                  </a:lnTo>
                  <a:lnTo>
                    <a:pt x="48234" y="144829"/>
                  </a:lnTo>
                  <a:lnTo>
                    <a:pt x="48234" y="142104"/>
                  </a:lnTo>
                  <a:lnTo>
                    <a:pt x="48234" y="139442"/>
                  </a:lnTo>
                  <a:lnTo>
                    <a:pt x="48234" y="136780"/>
                  </a:lnTo>
                  <a:lnTo>
                    <a:pt x="50896" y="136780"/>
                  </a:lnTo>
                  <a:lnTo>
                    <a:pt x="50896" y="134118"/>
                  </a:lnTo>
                  <a:lnTo>
                    <a:pt x="50896" y="131392"/>
                  </a:lnTo>
                  <a:lnTo>
                    <a:pt x="50896" y="128730"/>
                  </a:lnTo>
                  <a:lnTo>
                    <a:pt x="53622" y="128730"/>
                  </a:lnTo>
                  <a:lnTo>
                    <a:pt x="56284" y="128730"/>
                  </a:lnTo>
                  <a:lnTo>
                    <a:pt x="56284" y="131392"/>
                  </a:lnTo>
                  <a:lnTo>
                    <a:pt x="58946" y="131392"/>
                  </a:lnTo>
                  <a:lnTo>
                    <a:pt x="58946" y="128730"/>
                  </a:lnTo>
                  <a:lnTo>
                    <a:pt x="61671" y="128730"/>
                  </a:lnTo>
                  <a:lnTo>
                    <a:pt x="61671" y="126068"/>
                  </a:lnTo>
                  <a:lnTo>
                    <a:pt x="61671" y="123343"/>
                  </a:lnTo>
                  <a:lnTo>
                    <a:pt x="64333" y="123343"/>
                  </a:lnTo>
                  <a:lnTo>
                    <a:pt x="64333" y="120681"/>
                  </a:lnTo>
                  <a:lnTo>
                    <a:pt x="66995" y="120681"/>
                  </a:lnTo>
                  <a:lnTo>
                    <a:pt x="66995" y="123343"/>
                  </a:lnTo>
                  <a:lnTo>
                    <a:pt x="69721" y="123343"/>
                  </a:lnTo>
                  <a:lnTo>
                    <a:pt x="69721" y="126068"/>
                  </a:lnTo>
                  <a:lnTo>
                    <a:pt x="72383" y="126068"/>
                  </a:lnTo>
                  <a:lnTo>
                    <a:pt x="72383" y="128730"/>
                  </a:lnTo>
                  <a:lnTo>
                    <a:pt x="75045" y="128730"/>
                  </a:lnTo>
                  <a:lnTo>
                    <a:pt x="77707" y="128730"/>
                  </a:lnTo>
                  <a:lnTo>
                    <a:pt x="80433" y="128730"/>
                  </a:lnTo>
                  <a:lnTo>
                    <a:pt x="80433" y="126068"/>
                  </a:lnTo>
                  <a:lnTo>
                    <a:pt x="83095" y="126068"/>
                  </a:lnTo>
                  <a:lnTo>
                    <a:pt x="85757" y="126068"/>
                  </a:lnTo>
                  <a:lnTo>
                    <a:pt x="85757" y="123343"/>
                  </a:lnTo>
                  <a:lnTo>
                    <a:pt x="88482" y="123343"/>
                  </a:lnTo>
                  <a:lnTo>
                    <a:pt x="88482" y="120681"/>
                  </a:lnTo>
                  <a:lnTo>
                    <a:pt x="91144" y="120681"/>
                  </a:lnTo>
                  <a:lnTo>
                    <a:pt x="91144" y="118018"/>
                  </a:lnTo>
                  <a:lnTo>
                    <a:pt x="93806" y="118018"/>
                  </a:lnTo>
                  <a:lnTo>
                    <a:pt x="93806" y="115293"/>
                  </a:lnTo>
                  <a:lnTo>
                    <a:pt x="96532" y="115293"/>
                  </a:lnTo>
                  <a:lnTo>
                    <a:pt x="96532" y="112631"/>
                  </a:lnTo>
                  <a:lnTo>
                    <a:pt x="96532" y="109969"/>
                  </a:lnTo>
                  <a:lnTo>
                    <a:pt x="96532" y="107307"/>
                  </a:lnTo>
                  <a:lnTo>
                    <a:pt x="99194" y="107307"/>
                  </a:lnTo>
                  <a:lnTo>
                    <a:pt x="99194" y="104581"/>
                  </a:lnTo>
                  <a:lnTo>
                    <a:pt x="101856" y="104581"/>
                  </a:lnTo>
                  <a:lnTo>
                    <a:pt x="101856" y="101919"/>
                  </a:lnTo>
                  <a:lnTo>
                    <a:pt x="101856" y="99257"/>
                  </a:lnTo>
                  <a:lnTo>
                    <a:pt x="104518" y="99257"/>
                  </a:lnTo>
                  <a:lnTo>
                    <a:pt x="104518" y="96532"/>
                  </a:lnTo>
                  <a:lnTo>
                    <a:pt x="104518" y="93870"/>
                  </a:lnTo>
                  <a:lnTo>
                    <a:pt x="104518" y="91208"/>
                  </a:lnTo>
                  <a:lnTo>
                    <a:pt x="107243" y="91208"/>
                  </a:lnTo>
                  <a:lnTo>
                    <a:pt x="107243" y="88482"/>
                  </a:lnTo>
                  <a:lnTo>
                    <a:pt x="104518" y="88482"/>
                  </a:lnTo>
                  <a:lnTo>
                    <a:pt x="104518" y="91208"/>
                  </a:lnTo>
                  <a:lnTo>
                    <a:pt x="101856" y="91208"/>
                  </a:lnTo>
                  <a:lnTo>
                    <a:pt x="101856" y="93870"/>
                  </a:lnTo>
                  <a:lnTo>
                    <a:pt x="101856" y="96532"/>
                  </a:lnTo>
                  <a:lnTo>
                    <a:pt x="99194" y="96532"/>
                  </a:lnTo>
                  <a:lnTo>
                    <a:pt x="96532" y="96532"/>
                  </a:lnTo>
                  <a:lnTo>
                    <a:pt x="96532" y="99257"/>
                  </a:lnTo>
                  <a:lnTo>
                    <a:pt x="96532" y="96532"/>
                  </a:lnTo>
                  <a:lnTo>
                    <a:pt x="93806" y="96532"/>
                  </a:lnTo>
                  <a:lnTo>
                    <a:pt x="93806" y="93870"/>
                  </a:lnTo>
                  <a:lnTo>
                    <a:pt x="96532" y="93870"/>
                  </a:lnTo>
                  <a:lnTo>
                    <a:pt x="99194" y="93870"/>
                  </a:lnTo>
                  <a:lnTo>
                    <a:pt x="99194" y="91208"/>
                  </a:lnTo>
                  <a:lnTo>
                    <a:pt x="99194" y="88482"/>
                  </a:lnTo>
                  <a:lnTo>
                    <a:pt x="101856" y="88482"/>
                  </a:lnTo>
                  <a:lnTo>
                    <a:pt x="99194" y="88482"/>
                  </a:lnTo>
                  <a:lnTo>
                    <a:pt x="99194" y="85820"/>
                  </a:lnTo>
                  <a:lnTo>
                    <a:pt x="96532" y="85820"/>
                  </a:lnTo>
                  <a:lnTo>
                    <a:pt x="93806" y="85820"/>
                  </a:lnTo>
                  <a:lnTo>
                    <a:pt x="91144" y="85820"/>
                  </a:lnTo>
                  <a:lnTo>
                    <a:pt x="88482" y="85820"/>
                  </a:lnTo>
                  <a:lnTo>
                    <a:pt x="85757" y="85820"/>
                  </a:lnTo>
                  <a:lnTo>
                    <a:pt x="83095" y="85820"/>
                  </a:lnTo>
                  <a:lnTo>
                    <a:pt x="83095" y="88482"/>
                  </a:lnTo>
                  <a:lnTo>
                    <a:pt x="80433" y="88482"/>
                  </a:lnTo>
                  <a:lnTo>
                    <a:pt x="77707" y="88482"/>
                  </a:lnTo>
                  <a:lnTo>
                    <a:pt x="77707" y="91208"/>
                  </a:lnTo>
                  <a:lnTo>
                    <a:pt x="75045" y="91208"/>
                  </a:lnTo>
                  <a:lnTo>
                    <a:pt x="75045" y="93870"/>
                  </a:lnTo>
                  <a:lnTo>
                    <a:pt x="72383" y="93870"/>
                  </a:lnTo>
                  <a:lnTo>
                    <a:pt x="69721" y="93870"/>
                  </a:lnTo>
                  <a:lnTo>
                    <a:pt x="69721" y="96532"/>
                  </a:lnTo>
                  <a:lnTo>
                    <a:pt x="72383" y="96532"/>
                  </a:lnTo>
                  <a:lnTo>
                    <a:pt x="69721" y="96532"/>
                  </a:lnTo>
                  <a:lnTo>
                    <a:pt x="69721" y="99257"/>
                  </a:lnTo>
                  <a:lnTo>
                    <a:pt x="66995" y="99257"/>
                  </a:lnTo>
                  <a:lnTo>
                    <a:pt x="66995" y="101919"/>
                  </a:lnTo>
                  <a:lnTo>
                    <a:pt x="64333" y="101919"/>
                  </a:lnTo>
                  <a:lnTo>
                    <a:pt x="64333" y="104581"/>
                  </a:lnTo>
                  <a:lnTo>
                    <a:pt x="61671" y="104581"/>
                  </a:lnTo>
                  <a:lnTo>
                    <a:pt x="61671" y="107307"/>
                  </a:lnTo>
                  <a:lnTo>
                    <a:pt x="58946" y="107307"/>
                  </a:lnTo>
                  <a:lnTo>
                    <a:pt x="58946" y="109969"/>
                  </a:lnTo>
                  <a:lnTo>
                    <a:pt x="56284" y="109969"/>
                  </a:lnTo>
                  <a:lnTo>
                    <a:pt x="56284" y="112631"/>
                  </a:lnTo>
                  <a:lnTo>
                    <a:pt x="53622" y="112631"/>
                  </a:lnTo>
                  <a:lnTo>
                    <a:pt x="53622" y="115293"/>
                  </a:lnTo>
                  <a:lnTo>
                    <a:pt x="53622" y="118018"/>
                  </a:lnTo>
                  <a:lnTo>
                    <a:pt x="53622" y="120681"/>
                  </a:lnTo>
                  <a:lnTo>
                    <a:pt x="56284" y="120681"/>
                  </a:lnTo>
                  <a:lnTo>
                    <a:pt x="56284" y="123343"/>
                  </a:lnTo>
                  <a:lnTo>
                    <a:pt x="58946" y="123343"/>
                  </a:lnTo>
                  <a:lnTo>
                    <a:pt x="58946" y="126068"/>
                  </a:lnTo>
                  <a:lnTo>
                    <a:pt x="58946" y="128730"/>
                  </a:lnTo>
                  <a:lnTo>
                    <a:pt x="56284" y="128730"/>
                  </a:lnTo>
                  <a:lnTo>
                    <a:pt x="53622" y="128730"/>
                  </a:lnTo>
                  <a:lnTo>
                    <a:pt x="50896" y="128730"/>
                  </a:lnTo>
                  <a:lnTo>
                    <a:pt x="50896" y="126068"/>
                  </a:lnTo>
                  <a:lnTo>
                    <a:pt x="50896" y="120681"/>
                  </a:lnTo>
                  <a:lnTo>
                    <a:pt x="50896" y="118018"/>
                  </a:lnTo>
                  <a:lnTo>
                    <a:pt x="48234" y="118018"/>
                  </a:lnTo>
                  <a:lnTo>
                    <a:pt x="48234" y="115293"/>
                  </a:lnTo>
                  <a:lnTo>
                    <a:pt x="48234" y="112631"/>
                  </a:lnTo>
                  <a:lnTo>
                    <a:pt x="45572" y="112631"/>
                  </a:lnTo>
                  <a:lnTo>
                    <a:pt x="40185" y="112631"/>
                  </a:lnTo>
                  <a:lnTo>
                    <a:pt x="37522" y="112631"/>
                  </a:lnTo>
                  <a:lnTo>
                    <a:pt x="37522" y="109969"/>
                  </a:lnTo>
                  <a:lnTo>
                    <a:pt x="34860" y="109969"/>
                  </a:lnTo>
                  <a:lnTo>
                    <a:pt x="37522" y="109969"/>
                  </a:lnTo>
                  <a:lnTo>
                    <a:pt x="37522" y="112631"/>
                  </a:lnTo>
                  <a:lnTo>
                    <a:pt x="34860" y="112631"/>
                  </a:lnTo>
                  <a:lnTo>
                    <a:pt x="32135" y="112631"/>
                  </a:lnTo>
                  <a:lnTo>
                    <a:pt x="32135" y="109969"/>
                  </a:lnTo>
                  <a:lnTo>
                    <a:pt x="29473" y="109969"/>
                  </a:lnTo>
                  <a:lnTo>
                    <a:pt x="26811" y="109969"/>
                  </a:lnTo>
                  <a:lnTo>
                    <a:pt x="24085" y="109969"/>
                  </a:lnTo>
                  <a:lnTo>
                    <a:pt x="21423" y="109969"/>
                  </a:lnTo>
                  <a:lnTo>
                    <a:pt x="18761" y="109969"/>
                  </a:lnTo>
                  <a:lnTo>
                    <a:pt x="13374" y="109969"/>
                  </a:lnTo>
                  <a:lnTo>
                    <a:pt x="13374" y="107307"/>
                  </a:lnTo>
                  <a:lnTo>
                    <a:pt x="10712" y="107307"/>
                  </a:lnTo>
                  <a:lnTo>
                    <a:pt x="8050" y="107307"/>
                  </a:lnTo>
                  <a:lnTo>
                    <a:pt x="8050" y="104581"/>
                  </a:lnTo>
                  <a:lnTo>
                    <a:pt x="8050" y="99257"/>
                  </a:lnTo>
                  <a:lnTo>
                    <a:pt x="8050" y="96532"/>
                  </a:lnTo>
                  <a:lnTo>
                    <a:pt x="10712" y="96532"/>
                  </a:lnTo>
                  <a:lnTo>
                    <a:pt x="10712" y="93870"/>
                  </a:lnTo>
                  <a:lnTo>
                    <a:pt x="10712" y="91208"/>
                  </a:lnTo>
                  <a:lnTo>
                    <a:pt x="13374" y="91208"/>
                  </a:lnTo>
                  <a:lnTo>
                    <a:pt x="13374" y="88482"/>
                  </a:lnTo>
                  <a:lnTo>
                    <a:pt x="16099" y="88482"/>
                  </a:lnTo>
                  <a:lnTo>
                    <a:pt x="16099" y="85820"/>
                  </a:lnTo>
                  <a:lnTo>
                    <a:pt x="18761" y="85820"/>
                  </a:lnTo>
                  <a:lnTo>
                    <a:pt x="18761" y="83158"/>
                  </a:lnTo>
                  <a:lnTo>
                    <a:pt x="21423" y="83158"/>
                  </a:lnTo>
                  <a:lnTo>
                    <a:pt x="21423" y="80496"/>
                  </a:lnTo>
                  <a:lnTo>
                    <a:pt x="24085" y="80496"/>
                  </a:lnTo>
                  <a:lnTo>
                    <a:pt x="26811" y="80496"/>
                  </a:lnTo>
                  <a:lnTo>
                    <a:pt x="26811" y="77771"/>
                  </a:lnTo>
                  <a:lnTo>
                    <a:pt x="29473" y="77771"/>
                  </a:lnTo>
                  <a:lnTo>
                    <a:pt x="34860" y="77771"/>
                  </a:lnTo>
                  <a:lnTo>
                    <a:pt x="37522" y="77771"/>
                  </a:lnTo>
                  <a:lnTo>
                    <a:pt x="42910" y="77771"/>
                  </a:lnTo>
                  <a:lnTo>
                    <a:pt x="45572" y="77771"/>
                  </a:lnTo>
                  <a:lnTo>
                    <a:pt x="50896" y="77771"/>
                  </a:lnTo>
                  <a:lnTo>
                    <a:pt x="53622" y="77771"/>
                  </a:lnTo>
                  <a:lnTo>
                    <a:pt x="56284" y="77771"/>
                  </a:lnTo>
                  <a:lnTo>
                    <a:pt x="58946" y="77771"/>
                  </a:lnTo>
                  <a:lnTo>
                    <a:pt x="58946" y="80496"/>
                  </a:lnTo>
                  <a:lnTo>
                    <a:pt x="58946" y="77771"/>
                  </a:lnTo>
                  <a:lnTo>
                    <a:pt x="64333" y="77771"/>
                  </a:lnTo>
                  <a:lnTo>
                    <a:pt x="64333" y="80496"/>
                  </a:lnTo>
                  <a:lnTo>
                    <a:pt x="66995" y="80496"/>
                  </a:lnTo>
                  <a:lnTo>
                    <a:pt x="72383" y="80496"/>
                  </a:lnTo>
                  <a:lnTo>
                    <a:pt x="75045" y="80496"/>
                  </a:lnTo>
                  <a:lnTo>
                    <a:pt x="80433" y="80496"/>
                  </a:lnTo>
                  <a:lnTo>
                    <a:pt x="83095" y="80496"/>
                  </a:lnTo>
                  <a:lnTo>
                    <a:pt x="88482" y="80496"/>
                  </a:lnTo>
                  <a:lnTo>
                    <a:pt x="91144" y="80496"/>
                  </a:lnTo>
                  <a:lnTo>
                    <a:pt x="93806" y="80496"/>
                  </a:lnTo>
                  <a:lnTo>
                    <a:pt x="93806" y="77771"/>
                  </a:lnTo>
                  <a:lnTo>
                    <a:pt x="96532" y="77771"/>
                  </a:lnTo>
                  <a:lnTo>
                    <a:pt x="99194" y="77771"/>
                  </a:lnTo>
                  <a:lnTo>
                    <a:pt x="99194" y="75108"/>
                  </a:lnTo>
                  <a:lnTo>
                    <a:pt x="101856" y="75108"/>
                  </a:lnTo>
                  <a:lnTo>
                    <a:pt x="101856" y="72446"/>
                  </a:lnTo>
                  <a:lnTo>
                    <a:pt x="104518" y="72446"/>
                  </a:lnTo>
                  <a:lnTo>
                    <a:pt x="107243" y="72446"/>
                  </a:lnTo>
                  <a:lnTo>
                    <a:pt x="107243" y="69721"/>
                  </a:lnTo>
                  <a:lnTo>
                    <a:pt x="109905" y="69721"/>
                  </a:lnTo>
                  <a:lnTo>
                    <a:pt x="109905" y="67059"/>
                  </a:lnTo>
                  <a:lnTo>
                    <a:pt x="112567" y="67059"/>
                  </a:lnTo>
                  <a:lnTo>
                    <a:pt x="112567" y="64397"/>
                  </a:lnTo>
                  <a:lnTo>
                    <a:pt x="112567" y="61671"/>
                  </a:lnTo>
                  <a:lnTo>
                    <a:pt x="115293" y="61671"/>
                  </a:lnTo>
                  <a:lnTo>
                    <a:pt x="117955" y="61671"/>
                  </a:lnTo>
                  <a:lnTo>
                    <a:pt x="117955" y="59009"/>
                  </a:lnTo>
                  <a:lnTo>
                    <a:pt x="120617" y="59009"/>
                  </a:lnTo>
                  <a:lnTo>
                    <a:pt x="120617" y="56347"/>
                  </a:lnTo>
                  <a:lnTo>
                    <a:pt x="123343" y="56347"/>
                  </a:lnTo>
                  <a:lnTo>
                    <a:pt x="126005" y="56347"/>
                  </a:lnTo>
                  <a:lnTo>
                    <a:pt x="126005" y="53622"/>
                  </a:lnTo>
                  <a:lnTo>
                    <a:pt x="128667" y="53622"/>
                  </a:lnTo>
                  <a:lnTo>
                    <a:pt x="128667" y="50960"/>
                  </a:lnTo>
                  <a:lnTo>
                    <a:pt x="131392" y="50960"/>
                  </a:lnTo>
                  <a:lnTo>
                    <a:pt x="134054" y="50960"/>
                  </a:lnTo>
                  <a:lnTo>
                    <a:pt x="134054" y="48298"/>
                  </a:lnTo>
                  <a:lnTo>
                    <a:pt x="136716" y="48298"/>
                  </a:lnTo>
                  <a:lnTo>
                    <a:pt x="136716" y="45636"/>
                  </a:lnTo>
                  <a:lnTo>
                    <a:pt x="139378" y="45636"/>
                  </a:lnTo>
                  <a:lnTo>
                    <a:pt x="142104" y="45636"/>
                  </a:lnTo>
                  <a:lnTo>
                    <a:pt x="142104" y="42910"/>
                  </a:lnTo>
                  <a:lnTo>
                    <a:pt x="144766" y="42910"/>
                  </a:lnTo>
                  <a:lnTo>
                    <a:pt x="144766" y="45636"/>
                  </a:lnTo>
                  <a:lnTo>
                    <a:pt x="147428" y="45636"/>
                  </a:lnTo>
                  <a:lnTo>
                    <a:pt x="147428" y="42910"/>
                  </a:lnTo>
                  <a:lnTo>
                    <a:pt x="147428" y="45636"/>
                  </a:lnTo>
                  <a:lnTo>
                    <a:pt x="150153" y="45636"/>
                  </a:lnTo>
                  <a:lnTo>
                    <a:pt x="152815" y="45636"/>
                  </a:lnTo>
                  <a:lnTo>
                    <a:pt x="155478" y="45636"/>
                  </a:lnTo>
                  <a:lnTo>
                    <a:pt x="158203" y="45636"/>
                  </a:lnTo>
                  <a:lnTo>
                    <a:pt x="160865" y="45636"/>
                  </a:lnTo>
                  <a:lnTo>
                    <a:pt x="163527" y="45636"/>
                  </a:lnTo>
                  <a:lnTo>
                    <a:pt x="166189" y="45636"/>
                  </a:lnTo>
                  <a:lnTo>
                    <a:pt x="166189" y="42910"/>
                  </a:lnTo>
                  <a:lnTo>
                    <a:pt x="168915" y="42910"/>
                  </a:lnTo>
                  <a:lnTo>
                    <a:pt x="171577" y="42910"/>
                  </a:lnTo>
                  <a:lnTo>
                    <a:pt x="174239" y="42910"/>
                  </a:lnTo>
                  <a:lnTo>
                    <a:pt x="176964" y="42910"/>
                  </a:lnTo>
                  <a:lnTo>
                    <a:pt x="179626" y="42910"/>
                  </a:lnTo>
                  <a:lnTo>
                    <a:pt x="179626" y="40248"/>
                  </a:lnTo>
                  <a:lnTo>
                    <a:pt x="182288" y="40248"/>
                  </a:lnTo>
                  <a:lnTo>
                    <a:pt x="182288" y="37586"/>
                  </a:lnTo>
                  <a:lnTo>
                    <a:pt x="185014" y="37586"/>
                  </a:lnTo>
                  <a:lnTo>
                    <a:pt x="187676" y="37586"/>
                  </a:lnTo>
                  <a:lnTo>
                    <a:pt x="187676" y="34860"/>
                  </a:lnTo>
                  <a:lnTo>
                    <a:pt x="190338" y="34860"/>
                  </a:lnTo>
                  <a:lnTo>
                    <a:pt x="190338" y="32198"/>
                  </a:lnTo>
                  <a:lnTo>
                    <a:pt x="193000" y="32198"/>
                  </a:lnTo>
                  <a:lnTo>
                    <a:pt x="193000" y="29536"/>
                  </a:lnTo>
                  <a:lnTo>
                    <a:pt x="195726" y="29536"/>
                  </a:lnTo>
                  <a:lnTo>
                    <a:pt x="195726" y="32198"/>
                  </a:lnTo>
                  <a:lnTo>
                    <a:pt x="195726" y="29536"/>
                  </a:lnTo>
                  <a:lnTo>
                    <a:pt x="198388" y="29536"/>
                  </a:lnTo>
                  <a:lnTo>
                    <a:pt x="198388" y="32198"/>
                  </a:lnTo>
                  <a:lnTo>
                    <a:pt x="201050" y="32198"/>
                  </a:lnTo>
                  <a:lnTo>
                    <a:pt x="203775" y="32198"/>
                  </a:lnTo>
                  <a:lnTo>
                    <a:pt x="206437" y="32198"/>
                  </a:lnTo>
                  <a:lnTo>
                    <a:pt x="209099" y="32198"/>
                  </a:lnTo>
                  <a:lnTo>
                    <a:pt x="209099" y="29536"/>
                  </a:lnTo>
                  <a:lnTo>
                    <a:pt x="211825" y="29536"/>
                  </a:lnTo>
                  <a:lnTo>
                    <a:pt x="211825" y="32198"/>
                  </a:lnTo>
                  <a:lnTo>
                    <a:pt x="214487" y="32198"/>
                  </a:lnTo>
                  <a:lnTo>
                    <a:pt x="214487" y="29536"/>
                  </a:lnTo>
                  <a:lnTo>
                    <a:pt x="217149" y="29536"/>
                  </a:lnTo>
                  <a:lnTo>
                    <a:pt x="217149" y="26811"/>
                  </a:lnTo>
                  <a:lnTo>
                    <a:pt x="219811" y="26811"/>
                  </a:lnTo>
                  <a:lnTo>
                    <a:pt x="222536" y="26811"/>
                  </a:lnTo>
                  <a:lnTo>
                    <a:pt x="225198" y="26811"/>
                  </a:lnTo>
                  <a:lnTo>
                    <a:pt x="227860" y="26811"/>
                  </a:lnTo>
                  <a:lnTo>
                    <a:pt x="230586" y="26811"/>
                  </a:lnTo>
                  <a:lnTo>
                    <a:pt x="233248" y="26811"/>
                  </a:lnTo>
                  <a:lnTo>
                    <a:pt x="233248" y="29536"/>
                  </a:lnTo>
                  <a:lnTo>
                    <a:pt x="235910" y="29536"/>
                  </a:lnTo>
                  <a:lnTo>
                    <a:pt x="235910" y="26811"/>
                  </a:lnTo>
                  <a:lnTo>
                    <a:pt x="238636" y="26811"/>
                  </a:lnTo>
                  <a:lnTo>
                    <a:pt x="238636" y="29536"/>
                  </a:lnTo>
                  <a:lnTo>
                    <a:pt x="241298" y="29536"/>
                  </a:lnTo>
                  <a:lnTo>
                    <a:pt x="243960" y="29536"/>
                  </a:lnTo>
                  <a:lnTo>
                    <a:pt x="246685" y="29536"/>
                  </a:lnTo>
                  <a:lnTo>
                    <a:pt x="246685" y="32198"/>
                  </a:lnTo>
                  <a:lnTo>
                    <a:pt x="249347" y="32198"/>
                  </a:lnTo>
                  <a:lnTo>
                    <a:pt x="249347" y="34860"/>
                  </a:lnTo>
                  <a:lnTo>
                    <a:pt x="249347" y="37586"/>
                  </a:lnTo>
                  <a:lnTo>
                    <a:pt x="246685" y="37586"/>
                  </a:lnTo>
                  <a:lnTo>
                    <a:pt x="246685" y="40248"/>
                  </a:lnTo>
                  <a:lnTo>
                    <a:pt x="249347" y="40248"/>
                  </a:lnTo>
                  <a:lnTo>
                    <a:pt x="249347" y="37586"/>
                  </a:lnTo>
                  <a:lnTo>
                    <a:pt x="252009" y="37586"/>
                  </a:lnTo>
                  <a:lnTo>
                    <a:pt x="252009" y="34860"/>
                  </a:lnTo>
                  <a:lnTo>
                    <a:pt x="254671" y="34860"/>
                  </a:lnTo>
                  <a:lnTo>
                    <a:pt x="254671" y="32198"/>
                  </a:lnTo>
                  <a:lnTo>
                    <a:pt x="257397" y="32198"/>
                  </a:lnTo>
                  <a:lnTo>
                    <a:pt x="260059" y="32198"/>
                  </a:lnTo>
                  <a:lnTo>
                    <a:pt x="262721" y="32198"/>
                  </a:lnTo>
                  <a:lnTo>
                    <a:pt x="265446" y="32198"/>
                  </a:lnTo>
                  <a:lnTo>
                    <a:pt x="265446" y="34860"/>
                  </a:lnTo>
                  <a:lnTo>
                    <a:pt x="268108" y="34860"/>
                  </a:lnTo>
                  <a:lnTo>
                    <a:pt x="270771" y="34860"/>
                  </a:lnTo>
                  <a:lnTo>
                    <a:pt x="273496" y="34860"/>
                  </a:lnTo>
                  <a:lnTo>
                    <a:pt x="276158" y="34860"/>
                  </a:lnTo>
                  <a:lnTo>
                    <a:pt x="278820" y="34860"/>
                  </a:lnTo>
                  <a:lnTo>
                    <a:pt x="278820" y="37586"/>
                  </a:lnTo>
                  <a:lnTo>
                    <a:pt x="281482" y="37586"/>
                  </a:lnTo>
                  <a:lnTo>
                    <a:pt x="284208" y="37586"/>
                  </a:lnTo>
                  <a:lnTo>
                    <a:pt x="286870" y="37586"/>
                  </a:lnTo>
                  <a:lnTo>
                    <a:pt x="289532" y="37586"/>
                  </a:lnTo>
                  <a:lnTo>
                    <a:pt x="292257" y="37586"/>
                  </a:lnTo>
                  <a:lnTo>
                    <a:pt x="297581" y="37586"/>
                  </a:lnTo>
                  <a:lnTo>
                    <a:pt x="300307" y="37586"/>
                  </a:lnTo>
                  <a:lnTo>
                    <a:pt x="300307" y="34860"/>
                  </a:lnTo>
                  <a:lnTo>
                    <a:pt x="302969" y="34860"/>
                  </a:lnTo>
                  <a:lnTo>
                    <a:pt x="305631" y="34860"/>
                  </a:lnTo>
                  <a:lnTo>
                    <a:pt x="308293" y="34860"/>
                  </a:lnTo>
                  <a:lnTo>
                    <a:pt x="311018" y="34860"/>
                  </a:lnTo>
                  <a:lnTo>
                    <a:pt x="311018" y="32198"/>
                  </a:lnTo>
                  <a:lnTo>
                    <a:pt x="313681" y="32198"/>
                  </a:lnTo>
                  <a:lnTo>
                    <a:pt x="316343" y="32198"/>
                  </a:lnTo>
                  <a:lnTo>
                    <a:pt x="316343" y="29536"/>
                  </a:lnTo>
                  <a:lnTo>
                    <a:pt x="316343" y="26811"/>
                  </a:lnTo>
                  <a:lnTo>
                    <a:pt x="319068" y="26811"/>
                  </a:lnTo>
                  <a:lnTo>
                    <a:pt x="319068" y="24149"/>
                  </a:lnTo>
                  <a:lnTo>
                    <a:pt x="319068" y="21487"/>
                  </a:lnTo>
                  <a:lnTo>
                    <a:pt x="319068" y="18825"/>
                  </a:lnTo>
                  <a:lnTo>
                    <a:pt x="321730" y="18825"/>
                  </a:lnTo>
                  <a:lnTo>
                    <a:pt x="321730" y="16099"/>
                  </a:lnTo>
                  <a:lnTo>
                    <a:pt x="324392" y="16099"/>
                  </a:lnTo>
                  <a:lnTo>
                    <a:pt x="324392" y="13437"/>
                  </a:lnTo>
                  <a:lnTo>
                    <a:pt x="327118" y="13437"/>
                  </a:lnTo>
                  <a:lnTo>
                    <a:pt x="329780" y="13437"/>
                  </a:lnTo>
                  <a:lnTo>
                    <a:pt x="329780" y="10775"/>
                  </a:lnTo>
                  <a:lnTo>
                    <a:pt x="327118" y="10775"/>
                  </a:lnTo>
                  <a:lnTo>
                    <a:pt x="327118" y="8050"/>
                  </a:lnTo>
                  <a:lnTo>
                    <a:pt x="329780" y="8050"/>
                  </a:lnTo>
                  <a:lnTo>
                    <a:pt x="332442" y="8050"/>
                  </a:lnTo>
                  <a:lnTo>
                    <a:pt x="332442" y="5388"/>
                  </a:lnTo>
                  <a:lnTo>
                    <a:pt x="332442" y="2726"/>
                  </a:lnTo>
                  <a:lnTo>
                    <a:pt x="335104" y="2726"/>
                  </a:lnTo>
                  <a:lnTo>
                    <a:pt x="335104" y="0"/>
                  </a:lnTo>
                  <a:lnTo>
                    <a:pt x="335104"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7" name="Freeform: Shape 96">
              <a:extLst>
                <a:ext uri="{FF2B5EF4-FFF2-40B4-BE49-F238E27FC236}">
                  <a16:creationId xmlns:a16="http://schemas.microsoft.com/office/drawing/2014/main" id="{F5B087DF-9ADF-D723-9FEB-CC1993B3F67F}"/>
                </a:ext>
              </a:extLst>
            </p:cNvPr>
            <p:cNvSpPr/>
            <p:nvPr/>
          </p:nvSpPr>
          <p:spPr>
            <a:xfrm>
              <a:off x="3344497" y="3093072"/>
              <a:ext cx="257396" cy="257396"/>
            </a:xfrm>
            <a:custGeom>
              <a:avLst/>
              <a:gdLst>
                <a:gd name="connsiteX0" fmla="*/ 136716 w 257396"/>
                <a:gd name="connsiteY0" fmla="*/ 0 h 257396"/>
                <a:gd name="connsiteX1" fmla="*/ 134054 w 257396"/>
                <a:gd name="connsiteY1" fmla="*/ 2662 h 257396"/>
                <a:gd name="connsiteX2" fmla="*/ 134054 w 257396"/>
                <a:gd name="connsiteY2" fmla="*/ 5324 h 257396"/>
                <a:gd name="connsiteX3" fmla="*/ 134054 w 257396"/>
                <a:gd name="connsiteY3" fmla="*/ 8050 h 257396"/>
                <a:gd name="connsiteX4" fmla="*/ 134054 w 257396"/>
                <a:gd name="connsiteY4" fmla="*/ 10712 h 257396"/>
                <a:gd name="connsiteX5" fmla="*/ 134054 w 257396"/>
                <a:gd name="connsiteY5" fmla="*/ 13374 h 257396"/>
                <a:gd name="connsiteX6" fmla="*/ 136716 w 257396"/>
                <a:gd name="connsiteY6" fmla="*/ 13374 h 257396"/>
                <a:gd name="connsiteX7" fmla="*/ 139378 w 257396"/>
                <a:gd name="connsiteY7" fmla="*/ 16099 h 257396"/>
                <a:gd name="connsiteX8" fmla="*/ 142104 w 257396"/>
                <a:gd name="connsiteY8" fmla="*/ 18761 h 257396"/>
                <a:gd name="connsiteX9" fmla="*/ 144766 w 257396"/>
                <a:gd name="connsiteY9" fmla="*/ 18761 h 257396"/>
                <a:gd name="connsiteX10" fmla="*/ 147428 w 257396"/>
                <a:gd name="connsiteY10" fmla="*/ 21423 h 257396"/>
                <a:gd name="connsiteX11" fmla="*/ 150153 w 257396"/>
                <a:gd name="connsiteY11" fmla="*/ 21423 h 257396"/>
                <a:gd name="connsiteX12" fmla="*/ 150153 w 257396"/>
                <a:gd name="connsiteY12" fmla="*/ 24085 h 257396"/>
                <a:gd name="connsiteX13" fmla="*/ 152815 w 257396"/>
                <a:gd name="connsiteY13" fmla="*/ 26811 h 257396"/>
                <a:gd name="connsiteX14" fmla="*/ 155478 w 257396"/>
                <a:gd name="connsiteY14" fmla="*/ 26811 h 257396"/>
                <a:gd name="connsiteX15" fmla="*/ 158203 w 257396"/>
                <a:gd name="connsiteY15" fmla="*/ 26811 h 257396"/>
                <a:gd name="connsiteX16" fmla="*/ 160865 w 257396"/>
                <a:gd name="connsiteY16" fmla="*/ 26811 h 257396"/>
                <a:gd name="connsiteX17" fmla="*/ 163527 w 257396"/>
                <a:gd name="connsiteY17" fmla="*/ 29473 h 257396"/>
                <a:gd name="connsiteX18" fmla="*/ 166189 w 257396"/>
                <a:gd name="connsiteY18" fmla="*/ 29473 h 257396"/>
                <a:gd name="connsiteX19" fmla="*/ 166189 w 257396"/>
                <a:gd name="connsiteY19" fmla="*/ 32135 h 257396"/>
                <a:gd name="connsiteX20" fmla="*/ 166189 w 257396"/>
                <a:gd name="connsiteY20" fmla="*/ 34860 h 257396"/>
                <a:gd name="connsiteX21" fmla="*/ 166189 w 257396"/>
                <a:gd name="connsiteY21" fmla="*/ 37523 h 257396"/>
                <a:gd name="connsiteX22" fmla="*/ 166189 w 257396"/>
                <a:gd name="connsiteY22" fmla="*/ 40185 h 257396"/>
                <a:gd name="connsiteX23" fmla="*/ 168915 w 257396"/>
                <a:gd name="connsiteY23" fmla="*/ 40185 h 257396"/>
                <a:gd name="connsiteX24" fmla="*/ 168915 w 257396"/>
                <a:gd name="connsiteY24" fmla="*/ 42910 h 257396"/>
                <a:gd name="connsiteX25" fmla="*/ 168915 w 257396"/>
                <a:gd name="connsiteY25" fmla="*/ 45572 h 257396"/>
                <a:gd name="connsiteX26" fmla="*/ 168915 w 257396"/>
                <a:gd name="connsiteY26" fmla="*/ 48234 h 257396"/>
                <a:gd name="connsiteX27" fmla="*/ 168915 w 257396"/>
                <a:gd name="connsiteY27" fmla="*/ 50960 h 257396"/>
                <a:gd name="connsiteX28" fmla="*/ 171577 w 257396"/>
                <a:gd name="connsiteY28" fmla="*/ 53622 h 257396"/>
                <a:gd name="connsiteX29" fmla="*/ 171577 w 257396"/>
                <a:gd name="connsiteY29" fmla="*/ 56284 h 257396"/>
                <a:gd name="connsiteX30" fmla="*/ 171577 w 257396"/>
                <a:gd name="connsiteY30" fmla="*/ 58946 h 257396"/>
                <a:gd name="connsiteX31" fmla="*/ 171577 w 257396"/>
                <a:gd name="connsiteY31" fmla="*/ 61671 h 257396"/>
                <a:gd name="connsiteX32" fmla="*/ 198388 w 257396"/>
                <a:gd name="connsiteY32" fmla="*/ 83095 h 257396"/>
                <a:gd name="connsiteX33" fmla="*/ 201050 w 257396"/>
                <a:gd name="connsiteY33" fmla="*/ 83095 h 257396"/>
                <a:gd name="connsiteX34" fmla="*/ 201050 w 257396"/>
                <a:gd name="connsiteY34" fmla="*/ 85757 h 257396"/>
                <a:gd name="connsiteX35" fmla="*/ 203775 w 257396"/>
                <a:gd name="connsiteY35" fmla="*/ 85757 h 257396"/>
                <a:gd name="connsiteX36" fmla="*/ 206437 w 257396"/>
                <a:gd name="connsiteY36" fmla="*/ 85757 h 257396"/>
                <a:gd name="connsiteX37" fmla="*/ 206437 w 257396"/>
                <a:gd name="connsiteY37" fmla="*/ 88482 h 257396"/>
                <a:gd name="connsiteX38" fmla="*/ 206437 w 257396"/>
                <a:gd name="connsiteY38" fmla="*/ 91144 h 257396"/>
                <a:gd name="connsiteX39" fmla="*/ 209099 w 257396"/>
                <a:gd name="connsiteY39" fmla="*/ 93806 h 257396"/>
                <a:gd name="connsiteX40" fmla="*/ 209099 w 257396"/>
                <a:gd name="connsiteY40" fmla="*/ 96532 h 257396"/>
                <a:gd name="connsiteX41" fmla="*/ 209099 w 257396"/>
                <a:gd name="connsiteY41" fmla="*/ 99194 h 257396"/>
                <a:gd name="connsiteX42" fmla="*/ 211825 w 257396"/>
                <a:gd name="connsiteY42" fmla="*/ 99194 h 257396"/>
                <a:gd name="connsiteX43" fmla="*/ 209099 w 257396"/>
                <a:gd name="connsiteY43" fmla="*/ 101856 h 257396"/>
                <a:gd name="connsiteX44" fmla="*/ 214487 w 257396"/>
                <a:gd name="connsiteY44" fmla="*/ 128667 h 257396"/>
                <a:gd name="connsiteX45" fmla="*/ 254671 w 257396"/>
                <a:gd name="connsiteY45" fmla="*/ 179627 h 257396"/>
                <a:gd name="connsiteX46" fmla="*/ 254671 w 257396"/>
                <a:gd name="connsiteY46" fmla="*/ 182288 h 257396"/>
                <a:gd name="connsiteX47" fmla="*/ 252009 w 257396"/>
                <a:gd name="connsiteY47" fmla="*/ 182288 h 257396"/>
                <a:gd name="connsiteX48" fmla="*/ 252009 w 257396"/>
                <a:gd name="connsiteY48" fmla="*/ 179627 h 257396"/>
                <a:gd name="connsiteX49" fmla="*/ 252009 w 257396"/>
                <a:gd name="connsiteY49" fmla="*/ 182288 h 257396"/>
                <a:gd name="connsiteX50" fmla="*/ 252009 w 257396"/>
                <a:gd name="connsiteY50" fmla="*/ 185014 h 257396"/>
                <a:gd name="connsiteX51" fmla="*/ 252009 w 257396"/>
                <a:gd name="connsiteY51" fmla="*/ 190338 h 257396"/>
                <a:gd name="connsiteX52" fmla="*/ 252009 w 257396"/>
                <a:gd name="connsiteY52" fmla="*/ 193064 h 257396"/>
                <a:gd name="connsiteX53" fmla="*/ 252009 w 257396"/>
                <a:gd name="connsiteY53" fmla="*/ 195726 h 257396"/>
                <a:gd name="connsiteX54" fmla="*/ 254671 w 257396"/>
                <a:gd name="connsiteY54" fmla="*/ 195726 h 257396"/>
                <a:gd name="connsiteX55" fmla="*/ 254671 w 257396"/>
                <a:gd name="connsiteY55" fmla="*/ 198388 h 257396"/>
                <a:gd name="connsiteX56" fmla="*/ 254671 w 257396"/>
                <a:gd name="connsiteY56" fmla="*/ 201050 h 257396"/>
                <a:gd name="connsiteX57" fmla="*/ 254671 w 257396"/>
                <a:gd name="connsiteY57" fmla="*/ 203775 h 257396"/>
                <a:gd name="connsiteX58" fmla="*/ 254671 w 257396"/>
                <a:gd name="connsiteY58" fmla="*/ 206437 h 257396"/>
                <a:gd name="connsiteX59" fmla="*/ 252009 w 257396"/>
                <a:gd name="connsiteY59" fmla="*/ 206437 h 257396"/>
                <a:gd name="connsiteX60" fmla="*/ 254671 w 257396"/>
                <a:gd name="connsiteY60" fmla="*/ 206437 h 257396"/>
                <a:gd name="connsiteX61" fmla="*/ 257397 w 257396"/>
                <a:gd name="connsiteY61" fmla="*/ 209099 h 257396"/>
                <a:gd name="connsiteX62" fmla="*/ 254671 w 257396"/>
                <a:gd name="connsiteY62" fmla="*/ 211825 h 257396"/>
                <a:gd name="connsiteX63" fmla="*/ 257397 w 257396"/>
                <a:gd name="connsiteY63" fmla="*/ 211825 h 257396"/>
                <a:gd name="connsiteX64" fmla="*/ 257397 w 257396"/>
                <a:gd name="connsiteY64" fmla="*/ 214487 h 257396"/>
                <a:gd name="connsiteX65" fmla="*/ 254671 w 257396"/>
                <a:gd name="connsiteY65" fmla="*/ 214487 h 257396"/>
                <a:gd name="connsiteX66" fmla="*/ 254671 w 257396"/>
                <a:gd name="connsiteY66" fmla="*/ 217149 h 257396"/>
                <a:gd name="connsiteX67" fmla="*/ 252009 w 257396"/>
                <a:gd name="connsiteY67" fmla="*/ 217149 h 257396"/>
                <a:gd name="connsiteX68" fmla="*/ 252009 w 257396"/>
                <a:gd name="connsiteY68" fmla="*/ 219874 h 257396"/>
                <a:gd name="connsiteX69" fmla="*/ 252009 w 257396"/>
                <a:gd name="connsiteY69" fmla="*/ 222536 h 257396"/>
                <a:gd name="connsiteX70" fmla="*/ 249347 w 257396"/>
                <a:gd name="connsiteY70" fmla="*/ 222536 h 257396"/>
                <a:gd name="connsiteX71" fmla="*/ 249347 w 257396"/>
                <a:gd name="connsiteY71" fmla="*/ 225199 h 257396"/>
                <a:gd name="connsiteX72" fmla="*/ 249347 w 257396"/>
                <a:gd name="connsiteY72" fmla="*/ 227924 h 257396"/>
                <a:gd name="connsiteX73" fmla="*/ 249347 w 257396"/>
                <a:gd name="connsiteY73" fmla="*/ 230586 h 257396"/>
                <a:gd name="connsiteX74" fmla="*/ 249347 w 257396"/>
                <a:gd name="connsiteY74" fmla="*/ 233248 h 257396"/>
                <a:gd name="connsiteX75" fmla="*/ 246685 w 257396"/>
                <a:gd name="connsiteY75" fmla="*/ 235910 h 257396"/>
                <a:gd name="connsiteX76" fmla="*/ 246685 w 257396"/>
                <a:gd name="connsiteY76" fmla="*/ 238636 h 257396"/>
                <a:gd name="connsiteX77" fmla="*/ 246685 w 257396"/>
                <a:gd name="connsiteY77" fmla="*/ 241298 h 257396"/>
                <a:gd name="connsiteX78" fmla="*/ 243960 w 257396"/>
                <a:gd name="connsiteY78" fmla="*/ 241298 h 257396"/>
                <a:gd name="connsiteX79" fmla="*/ 235910 w 257396"/>
                <a:gd name="connsiteY79" fmla="*/ 233248 h 257396"/>
                <a:gd name="connsiteX80" fmla="*/ 233248 w 257396"/>
                <a:gd name="connsiteY80" fmla="*/ 227924 h 257396"/>
                <a:gd name="connsiteX81" fmla="*/ 230586 w 257396"/>
                <a:gd name="connsiteY81" fmla="*/ 225199 h 257396"/>
                <a:gd name="connsiteX82" fmla="*/ 227860 w 257396"/>
                <a:gd name="connsiteY82" fmla="*/ 225199 h 257396"/>
                <a:gd name="connsiteX83" fmla="*/ 225198 w 257396"/>
                <a:gd name="connsiteY83" fmla="*/ 225199 h 257396"/>
                <a:gd name="connsiteX84" fmla="*/ 225198 w 257396"/>
                <a:gd name="connsiteY84" fmla="*/ 227924 h 257396"/>
                <a:gd name="connsiteX85" fmla="*/ 222536 w 257396"/>
                <a:gd name="connsiteY85" fmla="*/ 227924 h 257396"/>
                <a:gd name="connsiteX86" fmla="*/ 219874 w 257396"/>
                <a:gd name="connsiteY86" fmla="*/ 227924 h 257396"/>
                <a:gd name="connsiteX87" fmla="*/ 219874 w 257396"/>
                <a:gd name="connsiteY87" fmla="*/ 230586 h 257396"/>
                <a:gd name="connsiteX88" fmla="*/ 217149 w 257396"/>
                <a:gd name="connsiteY88" fmla="*/ 230586 h 257396"/>
                <a:gd name="connsiteX89" fmla="*/ 214487 w 257396"/>
                <a:gd name="connsiteY89" fmla="*/ 230586 h 257396"/>
                <a:gd name="connsiteX90" fmla="*/ 211825 w 257396"/>
                <a:gd name="connsiteY90" fmla="*/ 230586 h 257396"/>
                <a:gd name="connsiteX91" fmla="*/ 209099 w 257396"/>
                <a:gd name="connsiteY91" fmla="*/ 230586 h 257396"/>
                <a:gd name="connsiteX92" fmla="*/ 209099 w 257396"/>
                <a:gd name="connsiteY92" fmla="*/ 227924 h 257396"/>
                <a:gd name="connsiteX93" fmla="*/ 206437 w 257396"/>
                <a:gd name="connsiteY93" fmla="*/ 227924 h 257396"/>
                <a:gd name="connsiteX94" fmla="*/ 206437 w 257396"/>
                <a:gd name="connsiteY94" fmla="*/ 230586 h 257396"/>
                <a:gd name="connsiteX95" fmla="*/ 203775 w 257396"/>
                <a:gd name="connsiteY95" fmla="*/ 230586 h 257396"/>
                <a:gd name="connsiteX96" fmla="*/ 201050 w 257396"/>
                <a:gd name="connsiteY96" fmla="*/ 230586 h 257396"/>
                <a:gd name="connsiteX97" fmla="*/ 201050 w 257396"/>
                <a:gd name="connsiteY97" fmla="*/ 233248 h 257396"/>
                <a:gd name="connsiteX98" fmla="*/ 198388 w 257396"/>
                <a:gd name="connsiteY98" fmla="*/ 233248 h 257396"/>
                <a:gd name="connsiteX99" fmla="*/ 195725 w 257396"/>
                <a:gd name="connsiteY99" fmla="*/ 230586 h 257396"/>
                <a:gd name="connsiteX100" fmla="*/ 193000 w 257396"/>
                <a:gd name="connsiteY100" fmla="*/ 230586 h 257396"/>
                <a:gd name="connsiteX101" fmla="*/ 190338 w 257396"/>
                <a:gd name="connsiteY101" fmla="*/ 227924 h 257396"/>
                <a:gd name="connsiteX102" fmla="*/ 185014 w 257396"/>
                <a:gd name="connsiteY102" fmla="*/ 225199 h 257396"/>
                <a:gd name="connsiteX103" fmla="*/ 182288 w 257396"/>
                <a:gd name="connsiteY103" fmla="*/ 225199 h 257396"/>
                <a:gd name="connsiteX104" fmla="*/ 179626 w 257396"/>
                <a:gd name="connsiteY104" fmla="*/ 222536 h 257396"/>
                <a:gd name="connsiteX105" fmla="*/ 176964 w 257396"/>
                <a:gd name="connsiteY105" fmla="*/ 222536 h 257396"/>
                <a:gd name="connsiteX106" fmla="*/ 176964 w 257396"/>
                <a:gd name="connsiteY106" fmla="*/ 225199 h 257396"/>
                <a:gd name="connsiteX107" fmla="*/ 174239 w 257396"/>
                <a:gd name="connsiteY107" fmla="*/ 225199 h 257396"/>
                <a:gd name="connsiteX108" fmla="*/ 174239 w 257396"/>
                <a:gd name="connsiteY108" fmla="*/ 227924 h 257396"/>
                <a:gd name="connsiteX109" fmla="*/ 174239 w 257396"/>
                <a:gd name="connsiteY109" fmla="*/ 230586 h 257396"/>
                <a:gd name="connsiteX110" fmla="*/ 174239 w 257396"/>
                <a:gd name="connsiteY110" fmla="*/ 233248 h 257396"/>
                <a:gd name="connsiteX111" fmla="*/ 176964 w 257396"/>
                <a:gd name="connsiteY111" fmla="*/ 238636 h 257396"/>
                <a:gd name="connsiteX112" fmla="*/ 179626 w 257396"/>
                <a:gd name="connsiteY112" fmla="*/ 241298 h 257396"/>
                <a:gd name="connsiteX113" fmla="*/ 182288 w 257396"/>
                <a:gd name="connsiteY113" fmla="*/ 243960 h 257396"/>
                <a:gd name="connsiteX114" fmla="*/ 185014 w 257396"/>
                <a:gd name="connsiteY114" fmla="*/ 243960 h 257396"/>
                <a:gd name="connsiteX115" fmla="*/ 187676 w 257396"/>
                <a:gd name="connsiteY115" fmla="*/ 243960 h 257396"/>
                <a:gd name="connsiteX116" fmla="*/ 187676 w 257396"/>
                <a:gd name="connsiteY116" fmla="*/ 246685 h 257396"/>
                <a:gd name="connsiteX117" fmla="*/ 144766 w 257396"/>
                <a:gd name="connsiteY117" fmla="*/ 257397 h 257396"/>
                <a:gd name="connsiteX118" fmla="*/ 128667 w 257396"/>
                <a:gd name="connsiteY118" fmla="*/ 249347 h 257396"/>
                <a:gd name="connsiteX119" fmla="*/ 128667 w 257396"/>
                <a:gd name="connsiteY119" fmla="*/ 246685 h 257396"/>
                <a:gd name="connsiteX120" fmla="*/ 131392 w 257396"/>
                <a:gd name="connsiteY120" fmla="*/ 246685 h 257396"/>
                <a:gd name="connsiteX121" fmla="*/ 131392 w 257396"/>
                <a:gd name="connsiteY121" fmla="*/ 243960 h 257396"/>
                <a:gd name="connsiteX122" fmla="*/ 131392 w 257396"/>
                <a:gd name="connsiteY122" fmla="*/ 241298 h 257396"/>
                <a:gd name="connsiteX123" fmla="*/ 131392 w 257396"/>
                <a:gd name="connsiteY123" fmla="*/ 238636 h 257396"/>
                <a:gd name="connsiteX124" fmla="*/ 131392 w 257396"/>
                <a:gd name="connsiteY124" fmla="*/ 235910 h 257396"/>
                <a:gd name="connsiteX125" fmla="*/ 128667 w 257396"/>
                <a:gd name="connsiteY125" fmla="*/ 235910 h 257396"/>
                <a:gd name="connsiteX126" fmla="*/ 128667 w 257396"/>
                <a:gd name="connsiteY126" fmla="*/ 233248 h 257396"/>
                <a:gd name="connsiteX127" fmla="*/ 126004 w 257396"/>
                <a:gd name="connsiteY127" fmla="*/ 233248 h 257396"/>
                <a:gd name="connsiteX128" fmla="*/ 123343 w 257396"/>
                <a:gd name="connsiteY128" fmla="*/ 230586 h 257396"/>
                <a:gd name="connsiteX129" fmla="*/ 120617 w 257396"/>
                <a:gd name="connsiteY129" fmla="*/ 230586 h 257396"/>
                <a:gd name="connsiteX130" fmla="*/ 117955 w 257396"/>
                <a:gd name="connsiteY130" fmla="*/ 227924 h 257396"/>
                <a:gd name="connsiteX131" fmla="*/ 115293 w 257396"/>
                <a:gd name="connsiteY131" fmla="*/ 225199 h 257396"/>
                <a:gd name="connsiteX132" fmla="*/ 115293 w 257396"/>
                <a:gd name="connsiteY132" fmla="*/ 222536 h 257396"/>
                <a:gd name="connsiteX133" fmla="*/ 115293 w 257396"/>
                <a:gd name="connsiteY133" fmla="*/ 219874 h 257396"/>
                <a:gd name="connsiteX134" fmla="*/ 112567 w 257396"/>
                <a:gd name="connsiteY134" fmla="*/ 219874 h 257396"/>
                <a:gd name="connsiteX135" fmla="*/ 112567 w 257396"/>
                <a:gd name="connsiteY135" fmla="*/ 217149 h 257396"/>
                <a:gd name="connsiteX136" fmla="*/ 107243 w 257396"/>
                <a:gd name="connsiteY136" fmla="*/ 217149 h 257396"/>
                <a:gd name="connsiteX137" fmla="*/ 104581 w 257396"/>
                <a:gd name="connsiteY137" fmla="*/ 217149 h 257396"/>
                <a:gd name="connsiteX138" fmla="*/ 101856 w 257396"/>
                <a:gd name="connsiteY138" fmla="*/ 217149 h 257396"/>
                <a:gd name="connsiteX139" fmla="*/ 96532 w 257396"/>
                <a:gd name="connsiteY139" fmla="*/ 217149 h 257396"/>
                <a:gd name="connsiteX140" fmla="*/ 93806 w 257396"/>
                <a:gd name="connsiteY140" fmla="*/ 214487 h 257396"/>
                <a:gd name="connsiteX141" fmla="*/ 91144 w 257396"/>
                <a:gd name="connsiteY141" fmla="*/ 214487 h 257396"/>
                <a:gd name="connsiteX142" fmla="*/ 88482 w 257396"/>
                <a:gd name="connsiteY142" fmla="*/ 214487 h 257396"/>
                <a:gd name="connsiteX143" fmla="*/ 83095 w 257396"/>
                <a:gd name="connsiteY143" fmla="*/ 214487 h 257396"/>
                <a:gd name="connsiteX144" fmla="*/ 80432 w 257396"/>
                <a:gd name="connsiteY144" fmla="*/ 214487 h 257396"/>
                <a:gd name="connsiteX145" fmla="*/ 77707 w 257396"/>
                <a:gd name="connsiteY145" fmla="*/ 214487 h 257396"/>
                <a:gd name="connsiteX146" fmla="*/ 75045 w 257396"/>
                <a:gd name="connsiteY146" fmla="*/ 214487 h 257396"/>
                <a:gd name="connsiteX147" fmla="*/ 75045 w 257396"/>
                <a:gd name="connsiteY147" fmla="*/ 211825 h 257396"/>
                <a:gd name="connsiteX148" fmla="*/ 75045 w 257396"/>
                <a:gd name="connsiteY148" fmla="*/ 209099 h 257396"/>
                <a:gd name="connsiteX149" fmla="*/ 72383 w 257396"/>
                <a:gd name="connsiteY149" fmla="*/ 209099 h 257396"/>
                <a:gd name="connsiteX150" fmla="*/ 72383 w 257396"/>
                <a:gd name="connsiteY150" fmla="*/ 206437 h 257396"/>
                <a:gd name="connsiteX151" fmla="*/ 69721 w 257396"/>
                <a:gd name="connsiteY151" fmla="*/ 203775 h 257396"/>
                <a:gd name="connsiteX152" fmla="*/ 66995 w 257396"/>
                <a:gd name="connsiteY152" fmla="*/ 203775 h 257396"/>
                <a:gd name="connsiteX153" fmla="*/ 64333 w 257396"/>
                <a:gd name="connsiteY153" fmla="*/ 203775 h 257396"/>
                <a:gd name="connsiteX154" fmla="*/ 61671 w 257396"/>
                <a:gd name="connsiteY154" fmla="*/ 203775 h 257396"/>
                <a:gd name="connsiteX155" fmla="*/ 56284 w 257396"/>
                <a:gd name="connsiteY155" fmla="*/ 203775 h 257396"/>
                <a:gd name="connsiteX156" fmla="*/ 53622 w 257396"/>
                <a:gd name="connsiteY156" fmla="*/ 203775 h 257396"/>
                <a:gd name="connsiteX157" fmla="*/ 50896 w 257396"/>
                <a:gd name="connsiteY157" fmla="*/ 203775 h 257396"/>
                <a:gd name="connsiteX158" fmla="*/ 48234 w 257396"/>
                <a:gd name="connsiteY158" fmla="*/ 203775 h 257396"/>
                <a:gd name="connsiteX159" fmla="*/ 48234 w 257396"/>
                <a:gd name="connsiteY159" fmla="*/ 201050 h 257396"/>
                <a:gd name="connsiteX160" fmla="*/ 45572 w 257396"/>
                <a:gd name="connsiteY160" fmla="*/ 198388 h 257396"/>
                <a:gd name="connsiteX161" fmla="*/ 45572 w 257396"/>
                <a:gd name="connsiteY161" fmla="*/ 195726 h 257396"/>
                <a:gd name="connsiteX162" fmla="*/ 42910 w 257396"/>
                <a:gd name="connsiteY162" fmla="*/ 193064 h 257396"/>
                <a:gd name="connsiteX163" fmla="*/ 40185 w 257396"/>
                <a:gd name="connsiteY163" fmla="*/ 190338 h 257396"/>
                <a:gd name="connsiteX164" fmla="*/ 37522 w 257396"/>
                <a:gd name="connsiteY164" fmla="*/ 190338 h 257396"/>
                <a:gd name="connsiteX165" fmla="*/ 34860 w 257396"/>
                <a:gd name="connsiteY165" fmla="*/ 187676 h 257396"/>
                <a:gd name="connsiteX166" fmla="*/ 32135 w 257396"/>
                <a:gd name="connsiteY166" fmla="*/ 185014 h 257396"/>
                <a:gd name="connsiteX167" fmla="*/ 29473 w 257396"/>
                <a:gd name="connsiteY167" fmla="*/ 185014 h 257396"/>
                <a:gd name="connsiteX168" fmla="*/ 26811 w 257396"/>
                <a:gd name="connsiteY168" fmla="*/ 182288 h 257396"/>
                <a:gd name="connsiteX169" fmla="*/ 24085 w 257396"/>
                <a:gd name="connsiteY169" fmla="*/ 182288 h 257396"/>
                <a:gd name="connsiteX170" fmla="*/ 24085 w 257396"/>
                <a:gd name="connsiteY170" fmla="*/ 179627 h 257396"/>
                <a:gd name="connsiteX171" fmla="*/ 21423 w 257396"/>
                <a:gd name="connsiteY171" fmla="*/ 176964 h 257396"/>
                <a:gd name="connsiteX172" fmla="*/ 13374 w 257396"/>
                <a:gd name="connsiteY172" fmla="*/ 166253 h 257396"/>
                <a:gd name="connsiteX173" fmla="*/ 5324 w 257396"/>
                <a:gd name="connsiteY173" fmla="*/ 152815 h 257396"/>
                <a:gd name="connsiteX174" fmla="*/ 0 w 257396"/>
                <a:gd name="connsiteY174" fmla="*/ 144766 h 257396"/>
                <a:gd name="connsiteX175" fmla="*/ 21423 w 257396"/>
                <a:gd name="connsiteY175" fmla="*/ 115293 h 257396"/>
                <a:gd name="connsiteX176" fmla="*/ 24085 w 257396"/>
                <a:gd name="connsiteY176" fmla="*/ 112568 h 257396"/>
                <a:gd name="connsiteX177" fmla="*/ 26811 w 257396"/>
                <a:gd name="connsiteY177" fmla="*/ 109905 h 257396"/>
                <a:gd name="connsiteX178" fmla="*/ 29473 w 257396"/>
                <a:gd name="connsiteY178" fmla="*/ 109905 h 257396"/>
                <a:gd name="connsiteX179" fmla="*/ 32135 w 257396"/>
                <a:gd name="connsiteY179" fmla="*/ 107243 h 257396"/>
                <a:gd name="connsiteX180" fmla="*/ 34860 w 257396"/>
                <a:gd name="connsiteY180" fmla="*/ 107243 h 257396"/>
                <a:gd name="connsiteX181" fmla="*/ 34860 w 257396"/>
                <a:gd name="connsiteY181" fmla="*/ 104581 h 257396"/>
                <a:gd name="connsiteX182" fmla="*/ 37522 w 257396"/>
                <a:gd name="connsiteY182" fmla="*/ 101856 h 257396"/>
                <a:gd name="connsiteX183" fmla="*/ 37522 w 257396"/>
                <a:gd name="connsiteY183" fmla="*/ 99194 h 257396"/>
                <a:gd name="connsiteX184" fmla="*/ 40185 w 257396"/>
                <a:gd name="connsiteY184" fmla="*/ 96532 h 257396"/>
                <a:gd name="connsiteX185" fmla="*/ 40185 w 257396"/>
                <a:gd name="connsiteY185" fmla="*/ 93806 h 257396"/>
                <a:gd name="connsiteX186" fmla="*/ 42910 w 257396"/>
                <a:gd name="connsiteY186" fmla="*/ 91144 h 257396"/>
                <a:gd name="connsiteX187" fmla="*/ 45572 w 257396"/>
                <a:gd name="connsiteY187" fmla="*/ 88482 h 257396"/>
                <a:gd name="connsiteX188" fmla="*/ 48234 w 257396"/>
                <a:gd name="connsiteY188" fmla="*/ 88482 h 257396"/>
                <a:gd name="connsiteX189" fmla="*/ 50896 w 257396"/>
                <a:gd name="connsiteY189" fmla="*/ 85757 h 257396"/>
                <a:gd name="connsiteX190" fmla="*/ 53622 w 257396"/>
                <a:gd name="connsiteY190" fmla="*/ 85757 h 257396"/>
                <a:gd name="connsiteX191" fmla="*/ 53622 w 257396"/>
                <a:gd name="connsiteY191" fmla="*/ 83095 h 257396"/>
                <a:gd name="connsiteX192" fmla="*/ 53622 w 257396"/>
                <a:gd name="connsiteY192" fmla="*/ 80433 h 257396"/>
                <a:gd name="connsiteX193" fmla="*/ 53622 w 257396"/>
                <a:gd name="connsiteY193" fmla="*/ 77770 h 257396"/>
                <a:gd name="connsiteX194" fmla="*/ 53622 w 257396"/>
                <a:gd name="connsiteY194" fmla="*/ 75045 h 257396"/>
                <a:gd name="connsiteX195" fmla="*/ 53622 w 257396"/>
                <a:gd name="connsiteY195" fmla="*/ 72383 h 257396"/>
                <a:gd name="connsiteX196" fmla="*/ 53622 w 257396"/>
                <a:gd name="connsiteY196" fmla="*/ 69721 h 257396"/>
                <a:gd name="connsiteX197" fmla="*/ 56284 w 257396"/>
                <a:gd name="connsiteY197" fmla="*/ 69721 h 257396"/>
                <a:gd name="connsiteX198" fmla="*/ 56284 w 257396"/>
                <a:gd name="connsiteY198" fmla="*/ 66995 h 257396"/>
                <a:gd name="connsiteX199" fmla="*/ 58946 w 257396"/>
                <a:gd name="connsiteY199" fmla="*/ 64333 h 257396"/>
                <a:gd name="connsiteX200" fmla="*/ 61671 w 257396"/>
                <a:gd name="connsiteY200" fmla="*/ 61671 h 257396"/>
                <a:gd name="connsiteX201" fmla="*/ 64333 w 257396"/>
                <a:gd name="connsiteY201" fmla="*/ 61671 h 257396"/>
                <a:gd name="connsiteX202" fmla="*/ 64333 w 257396"/>
                <a:gd name="connsiteY202" fmla="*/ 58946 h 257396"/>
                <a:gd name="connsiteX203" fmla="*/ 66995 w 257396"/>
                <a:gd name="connsiteY203" fmla="*/ 58946 h 257396"/>
                <a:gd name="connsiteX204" fmla="*/ 69721 w 257396"/>
                <a:gd name="connsiteY204" fmla="*/ 58946 h 257396"/>
                <a:gd name="connsiteX205" fmla="*/ 69721 w 257396"/>
                <a:gd name="connsiteY205" fmla="*/ 56284 h 257396"/>
                <a:gd name="connsiteX206" fmla="*/ 72383 w 257396"/>
                <a:gd name="connsiteY206" fmla="*/ 56284 h 257396"/>
                <a:gd name="connsiteX207" fmla="*/ 72383 w 257396"/>
                <a:gd name="connsiteY207" fmla="*/ 53622 h 257396"/>
                <a:gd name="connsiteX208" fmla="*/ 72383 w 257396"/>
                <a:gd name="connsiteY208" fmla="*/ 50960 h 257396"/>
                <a:gd name="connsiteX209" fmla="*/ 72383 w 257396"/>
                <a:gd name="connsiteY209" fmla="*/ 48234 h 257396"/>
                <a:gd name="connsiteX210" fmla="*/ 72383 w 257396"/>
                <a:gd name="connsiteY210" fmla="*/ 45572 h 257396"/>
                <a:gd name="connsiteX211" fmla="*/ 72383 w 257396"/>
                <a:gd name="connsiteY211" fmla="*/ 42910 h 257396"/>
                <a:gd name="connsiteX212" fmla="*/ 72383 w 257396"/>
                <a:gd name="connsiteY212" fmla="*/ 40185 h 257396"/>
                <a:gd name="connsiteX213" fmla="*/ 72383 w 257396"/>
                <a:gd name="connsiteY213" fmla="*/ 37523 h 257396"/>
                <a:gd name="connsiteX214" fmla="*/ 75045 w 257396"/>
                <a:gd name="connsiteY214" fmla="*/ 37523 h 257396"/>
                <a:gd name="connsiteX215" fmla="*/ 75045 w 257396"/>
                <a:gd name="connsiteY215" fmla="*/ 34860 h 257396"/>
                <a:gd name="connsiteX216" fmla="*/ 77707 w 257396"/>
                <a:gd name="connsiteY216" fmla="*/ 32135 h 257396"/>
                <a:gd name="connsiteX217" fmla="*/ 77707 w 257396"/>
                <a:gd name="connsiteY217" fmla="*/ 29473 h 257396"/>
                <a:gd name="connsiteX218" fmla="*/ 80432 w 257396"/>
                <a:gd name="connsiteY218" fmla="*/ 29473 h 257396"/>
                <a:gd name="connsiteX219" fmla="*/ 80432 w 257396"/>
                <a:gd name="connsiteY219" fmla="*/ 26811 h 257396"/>
                <a:gd name="connsiteX220" fmla="*/ 83095 w 257396"/>
                <a:gd name="connsiteY220" fmla="*/ 26811 h 257396"/>
                <a:gd name="connsiteX221" fmla="*/ 85757 w 257396"/>
                <a:gd name="connsiteY221" fmla="*/ 26811 h 257396"/>
                <a:gd name="connsiteX222" fmla="*/ 88482 w 257396"/>
                <a:gd name="connsiteY222" fmla="*/ 26811 h 257396"/>
                <a:gd name="connsiteX223" fmla="*/ 91144 w 257396"/>
                <a:gd name="connsiteY223" fmla="*/ 26811 h 257396"/>
                <a:gd name="connsiteX224" fmla="*/ 93806 w 257396"/>
                <a:gd name="connsiteY224" fmla="*/ 24085 h 257396"/>
                <a:gd name="connsiteX225" fmla="*/ 96532 w 257396"/>
                <a:gd name="connsiteY225" fmla="*/ 24085 h 257396"/>
                <a:gd name="connsiteX226" fmla="*/ 99194 w 257396"/>
                <a:gd name="connsiteY226" fmla="*/ 24085 h 257396"/>
                <a:gd name="connsiteX227" fmla="*/ 101856 w 257396"/>
                <a:gd name="connsiteY227" fmla="*/ 24085 h 257396"/>
                <a:gd name="connsiteX228" fmla="*/ 104581 w 257396"/>
                <a:gd name="connsiteY228" fmla="*/ 24085 h 257396"/>
                <a:gd name="connsiteX229" fmla="*/ 107243 w 257396"/>
                <a:gd name="connsiteY229" fmla="*/ 24085 h 257396"/>
                <a:gd name="connsiteX230" fmla="*/ 107243 w 257396"/>
                <a:gd name="connsiteY230" fmla="*/ 21423 h 257396"/>
                <a:gd name="connsiteX231" fmla="*/ 109905 w 257396"/>
                <a:gd name="connsiteY231" fmla="*/ 21423 h 257396"/>
                <a:gd name="connsiteX232" fmla="*/ 112567 w 257396"/>
                <a:gd name="connsiteY232" fmla="*/ 18761 h 257396"/>
                <a:gd name="connsiteX233" fmla="*/ 115293 w 257396"/>
                <a:gd name="connsiteY233" fmla="*/ 18761 h 257396"/>
                <a:gd name="connsiteX234" fmla="*/ 117955 w 257396"/>
                <a:gd name="connsiteY234" fmla="*/ 18761 h 257396"/>
                <a:gd name="connsiteX235" fmla="*/ 120617 w 257396"/>
                <a:gd name="connsiteY235" fmla="*/ 18761 h 257396"/>
                <a:gd name="connsiteX236" fmla="*/ 123343 w 257396"/>
                <a:gd name="connsiteY236" fmla="*/ 18761 h 257396"/>
                <a:gd name="connsiteX237" fmla="*/ 126004 w 257396"/>
                <a:gd name="connsiteY237" fmla="*/ 16099 h 257396"/>
                <a:gd name="connsiteX238" fmla="*/ 126004 w 257396"/>
                <a:gd name="connsiteY238" fmla="*/ 13374 h 257396"/>
                <a:gd name="connsiteX239" fmla="*/ 128667 w 257396"/>
                <a:gd name="connsiteY239" fmla="*/ 13374 h 257396"/>
                <a:gd name="connsiteX240" fmla="*/ 128667 w 257396"/>
                <a:gd name="connsiteY240" fmla="*/ 10712 h 257396"/>
                <a:gd name="connsiteX241" fmla="*/ 128667 w 257396"/>
                <a:gd name="connsiteY241" fmla="*/ 8050 h 257396"/>
                <a:gd name="connsiteX242" fmla="*/ 131392 w 257396"/>
                <a:gd name="connsiteY242" fmla="*/ 5324 h 257396"/>
                <a:gd name="connsiteX243" fmla="*/ 131392 w 257396"/>
                <a:gd name="connsiteY243" fmla="*/ 2662 h 257396"/>
                <a:gd name="connsiteX244" fmla="*/ 134054 w 257396"/>
                <a:gd name="connsiteY244" fmla="*/ 0 h 257396"/>
                <a:gd name="connsiteX245" fmla="*/ 136716 w 257396"/>
                <a:gd name="connsiteY245" fmla="*/ 0 h 257396"/>
                <a:gd name="connsiteX246" fmla="*/ 136716 w 257396"/>
                <a:gd name="connsiteY246" fmla="*/ 0 h 257396"/>
                <a:gd name="connsiteX247" fmla="*/ 136716 w 257396"/>
                <a:gd name="connsiteY247" fmla="*/ 0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57396" h="257396">
                  <a:moveTo>
                    <a:pt x="136716" y="0"/>
                  </a:moveTo>
                  <a:lnTo>
                    <a:pt x="134054" y="2662"/>
                  </a:lnTo>
                  <a:lnTo>
                    <a:pt x="134054" y="5324"/>
                  </a:lnTo>
                  <a:lnTo>
                    <a:pt x="134054" y="8050"/>
                  </a:lnTo>
                  <a:lnTo>
                    <a:pt x="134054" y="10712"/>
                  </a:lnTo>
                  <a:lnTo>
                    <a:pt x="134054" y="13374"/>
                  </a:lnTo>
                  <a:lnTo>
                    <a:pt x="136716" y="13374"/>
                  </a:lnTo>
                  <a:lnTo>
                    <a:pt x="139378" y="16099"/>
                  </a:lnTo>
                  <a:lnTo>
                    <a:pt x="142104" y="18761"/>
                  </a:lnTo>
                  <a:lnTo>
                    <a:pt x="144766" y="18761"/>
                  </a:lnTo>
                  <a:lnTo>
                    <a:pt x="147428" y="21423"/>
                  </a:lnTo>
                  <a:lnTo>
                    <a:pt x="150153" y="21423"/>
                  </a:lnTo>
                  <a:lnTo>
                    <a:pt x="150153" y="24085"/>
                  </a:lnTo>
                  <a:lnTo>
                    <a:pt x="152815" y="26811"/>
                  </a:lnTo>
                  <a:lnTo>
                    <a:pt x="155478" y="26811"/>
                  </a:lnTo>
                  <a:lnTo>
                    <a:pt x="158203" y="26811"/>
                  </a:lnTo>
                  <a:lnTo>
                    <a:pt x="160865" y="26811"/>
                  </a:lnTo>
                  <a:lnTo>
                    <a:pt x="163527" y="29473"/>
                  </a:lnTo>
                  <a:lnTo>
                    <a:pt x="166189" y="29473"/>
                  </a:lnTo>
                  <a:lnTo>
                    <a:pt x="166189" y="32135"/>
                  </a:lnTo>
                  <a:lnTo>
                    <a:pt x="166189" y="34860"/>
                  </a:lnTo>
                  <a:lnTo>
                    <a:pt x="166189" y="37523"/>
                  </a:lnTo>
                  <a:lnTo>
                    <a:pt x="166189" y="40185"/>
                  </a:lnTo>
                  <a:lnTo>
                    <a:pt x="168915" y="40185"/>
                  </a:lnTo>
                  <a:lnTo>
                    <a:pt x="168915" y="42910"/>
                  </a:lnTo>
                  <a:lnTo>
                    <a:pt x="168915" y="45572"/>
                  </a:lnTo>
                  <a:lnTo>
                    <a:pt x="168915" y="48234"/>
                  </a:lnTo>
                  <a:lnTo>
                    <a:pt x="168915" y="50960"/>
                  </a:lnTo>
                  <a:lnTo>
                    <a:pt x="171577" y="53622"/>
                  </a:lnTo>
                  <a:lnTo>
                    <a:pt x="171577" y="56284"/>
                  </a:lnTo>
                  <a:lnTo>
                    <a:pt x="171577" y="58946"/>
                  </a:lnTo>
                  <a:lnTo>
                    <a:pt x="171577" y="61671"/>
                  </a:lnTo>
                  <a:lnTo>
                    <a:pt x="198388" y="83095"/>
                  </a:lnTo>
                  <a:lnTo>
                    <a:pt x="201050" y="83095"/>
                  </a:lnTo>
                  <a:lnTo>
                    <a:pt x="201050" y="85757"/>
                  </a:lnTo>
                  <a:lnTo>
                    <a:pt x="203775" y="85757"/>
                  </a:lnTo>
                  <a:lnTo>
                    <a:pt x="206437" y="85757"/>
                  </a:lnTo>
                  <a:lnTo>
                    <a:pt x="206437" y="88482"/>
                  </a:lnTo>
                  <a:lnTo>
                    <a:pt x="206437" y="91144"/>
                  </a:lnTo>
                  <a:lnTo>
                    <a:pt x="209099" y="93806"/>
                  </a:lnTo>
                  <a:lnTo>
                    <a:pt x="209099" y="96532"/>
                  </a:lnTo>
                  <a:lnTo>
                    <a:pt x="209099" y="99194"/>
                  </a:lnTo>
                  <a:lnTo>
                    <a:pt x="211825" y="99194"/>
                  </a:lnTo>
                  <a:lnTo>
                    <a:pt x="209099" y="101856"/>
                  </a:lnTo>
                  <a:lnTo>
                    <a:pt x="214487" y="128667"/>
                  </a:lnTo>
                  <a:lnTo>
                    <a:pt x="254671" y="179627"/>
                  </a:lnTo>
                  <a:lnTo>
                    <a:pt x="254671" y="182288"/>
                  </a:lnTo>
                  <a:lnTo>
                    <a:pt x="252009" y="182288"/>
                  </a:lnTo>
                  <a:lnTo>
                    <a:pt x="252009" y="179627"/>
                  </a:lnTo>
                  <a:lnTo>
                    <a:pt x="252009" y="182288"/>
                  </a:lnTo>
                  <a:lnTo>
                    <a:pt x="252009" y="185014"/>
                  </a:lnTo>
                  <a:lnTo>
                    <a:pt x="252009" y="190338"/>
                  </a:lnTo>
                  <a:lnTo>
                    <a:pt x="252009" y="193064"/>
                  </a:lnTo>
                  <a:lnTo>
                    <a:pt x="252009" y="195726"/>
                  </a:lnTo>
                  <a:lnTo>
                    <a:pt x="254671" y="195726"/>
                  </a:lnTo>
                  <a:lnTo>
                    <a:pt x="254671" y="198388"/>
                  </a:lnTo>
                  <a:lnTo>
                    <a:pt x="254671" y="201050"/>
                  </a:lnTo>
                  <a:lnTo>
                    <a:pt x="254671" y="203775"/>
                  </a:lnTo>
                  <a:lnTo>
                    <a:pt x="254671" y="206437"/>
                  </a:lnTo>
                  <a:lnTo>
                    <a:pt x="252009" y="206437"/>
                  </a:lnTo>
                  <a:lnTo>
                    <a:pt x="254671" y="206437"/>
                  </a:lnTo>
                  <a:lnTo>
                    <a:pt x="257397" y="209099"/>
                  </a:lnTo>
                  <a:lnTo>
                    <a:pt x="254671" y="211825"/>
                  </a:lnTo>
                  <a:lnTo>
                    <a:pt x="257397" y="211825"/>
                  </a:lnTo>
                  <a:lnTo>
                    <a:pt x="257397" y="214487"/>
                  </a:lnTo>
                  <a:lnTo>
                    <a:pt x="254671" y="214487"/>
                  </a:lnTo>
                  <a:lnTo>
                    <a:pt x="254671" y="217149"/>
                  </a:lnTo>
                  <a:lnTo>
                    <a:pt x="252009" y="217149"/>
                  </a:lnTo>
                  <a:lnTo>
                    <a:pt x="252009" y="219874"/>
                  </a:lnTo>
                  <a:lnTo>
                    <a:pt x="252009" y="222536"/>
                  </a:lnTo>
                  <a:lnTo>
                    <a:pt x="249347" y="222536"/>
                  </a:lnTo>
                  <a:lnTo>
                    <a:pt x="249347" y="225199"/>
                  </a:lnTo>
                  <a:lnTo>
                    <a:pt x="249347" y="227924"/>
                  </a:lnTo>
                  <a:lnTo>
                    <a:pt x="249347" y="230586"/>
                  </a:lnTo>
                  <a:lnTo>
                    <a:pt x="249347" y="233248"/>
                  </a:lnTo>
                  <a:lnTo>
                    <a:pt x="246685" y="235910"/>
                  </a:lnTo>
                  <a:lnTo>
                    <a:pt x="246685" y="238636"/>
                  </a:lnTo>
                  <a:lnTo>
                    <a:pt x="246685" y="241298"/>
                  </a:lnTo>
                  <a:lnTo>
                    <a:pt x="243960" y="241298"/>
                  </a:lnTo>
                  <a:lnTo>
                    <a:pt x="235910" y="233248"/>
                  </a:lnTo>
                  <a:lnTo>
                    <a:pt x="233248" y="227924"/>
                  </a:lnTo>
                  <a:lnTo>
                    <a:pt x="230586" y="225199"/>
                  </a:lnTo>
                  <a:lnTo>
                    <a:pt x="227860" y="225199"/>
                  </a:lnTo>
                  <a:lnTo>
                    <a:pt x="225198" y="225199"/>
                  </a:lnTo>
                  <a:lnTo>
                    <a:pt x="225198" y="227924"/>
                  </a:lnTo>
                  <a:lnTo>
                    <a:pt x="222536" y="227924"/>
                  </a:lnTo>
                  <a:lnTo>
                    <a:pt x="219874" y="227924"/>
                  </a:lnTo>
                  <a:lnTo>
                    <a:pt x="219874" y="230586"/>
                  </a:lnTo>
                  <a:lnTo>
                    <a:pt x="217149" y="230586"/>
                  </a:lnTo>
                  <a:lnTo>
                    <a:pt x="214487" y="230586"/>
                  </a:lnTo>
                  <a:lnTo>
                    <a:pt x="211825" y="230586"/>
                  </a:lnTo>
                  <a:lnTo>
                    <a:pt x="209099" y="230586"/>
                  </a:lnTo>
                  <a:lnTo>
                    <a:pt x="209099" y="227924"/>
                  </a:lnTo>
                  <a:lnTo>
                    <a:pt x="206437" y="227924"/>
                  </a:lnTo>
                  <a:lnTo>
                    <a:pt x="206437" y="230586"/>
                  </a:lnTo>
                  <a:lnTo>
                    <a:pt x="203775" y="230586"/>
                  </a:lnTo>
                  <a:lnTo>
                    <a:pt x="201050" y="230586"/>
                  </a:lnTo>
                  <a:lnTo>
                    <a:pt x="201050" y="233248"/>
                  </a:lnTo>
                  <a:lnTo>
                    <a:pt x="198388" y="233248"/>
                  </a:lnTo>
                  <a:lnTo>
                    <a:pt x="195725" y="230586"/>
                  </a:lnTo>
                  <a:lnTo>
                    <a:pt x="193000" y="230586"/>
                  </a:lnTo>
                  <a:lnTo>
                    <a:pt x="190338" y="227924"/>
                  </a:lnTo>
                  <a:lnTo>
                    <a:pt x="185014" y="225199"/>
                  </a:lnTo>
                  <a:lnTo>
                    <a:pt x="182288" y="225199"/>
                  </a:lnTo>
                  <a:lnTo>
                    <a:pt x="179626" y="222536"/>
                  </a:lnTo>
                  <a:lnTo>
                    <a:pt x="176964" y="222536"/>
                  </a:lnTo>
                  <a:lnTo>
                    <a:pt x="176964" y="225199"/>
                  </a:lnTo>
                  <a:lnTo>
                    <a:pt x="174239" y="225199"/>
                  </a:lnTo>
                  <a:lnTo>
                    <a:pt x="174239" y="227924"/>
                  </a:lnTo>
                  <a:lnTo>
                    <a:pt x="174239" y="230586"/>
                  </a:lnTo>
                  <a:lnTo>
                    <a:pt x="174239" y="233248"/>
                  </a:lnTo>
                  <a:lnTo>
                    <a:pt x="176964" y="238636"/>
                  </a:lnTo>
                  <a:lnTo>
                    <a:pt x="179626" y="241298"/>
                  </a:lnTo>
                  <a:lnTo>
                    <a:pt x="182288" y="243960"/>
                  </a:lnTo>
                  <a:lnTo>
                    <a:pt x="185014" y="243960"/>
                  </a:lnTo>
                  <a:lnTo>
                    <a:pt x="187676" y="243960"/>
                  </a:lnTo>
                  <a:lnTo>
                    <a:pt x="187676" y="246685"/>
                  </a:lnTo>
                  <a:lnTo>
                    <a:pt x="144766" y="257397"/>
                  </a:lnTo>
                  <a:lnTo>
                    <a:pt x="128667" y="249347"/>
                  </a:lnTo>
                  <a:lnTo>
                    <a:pt x="128667" y="246685"/>
                  </a:lnTo>
                  <a:lnTo>
                    <a:pt x="131392" y="246685"/>
                  </a:lnTo>
                  <a:lnTo>
                    <a:pt x="131392" y="243960"/>
                  </a:lnTo>
                  <a:lnTo>
                    <a:pt x="131392" y="241298"/>
                  </a:lnTo>
                  <a:lnTo>
                    <a:pt x="131392" y="238636"/>
                  </a:lnTo>
                  <a:lnTo>
                    <a:pt x="131392" y="235910"/>
                  </a:lnTo>
                  <a:lnTo>
                    <a:pt x="128667" y="235910"/>
                  </a:lnTo>
                  <a:lnTo>
                    <a:pt x="128667" y="233248"/>
                  </a:lnTo>
                  <a:lnTo>
                    <a:pt x="126004" y="233248"/>
                  </a:lnTo>
                  <a:lnTo>
                    <a:pt x="123343" y="230586"/>
                  </a:lnTo>
                  <a:lnTo>
                    <a:pt x="120617" y="230586"/>
                  </a:lnTo>
                  <a:lnTo>
                    <a:pt x="117955" y="227924"/>
                  </a:lnTo>
                  <a:lnTo>
                    <a:pt x="115293" y="225199"/>
                  </a:lnTo>
                  <a:lnTo>
                    <a:pt x="115293" y="222536"/>
                  </a:lnTo>
                  <a:lnTo>
                    <a:pt x="115293" y="219874"/>
                  </a:lnTo>
                  <a:lnTo>
                    <a:pt x="112567" y="219874"/>
                  </a:lnTo>
                  <a:lnTo>
                    <a:pt x="112567" y="217149"/>
                  </a:lnTo>
                  <a:lnTo>
                    <a:pt x="107243" y="217149"/>
                  </a:lnTo>
                  <a:lnTo>
                    <a:pt x="104581" y="217149"/>
                  </a:lnTo>
                  <a:lnTo>
                    <a:pt x="101856" y="217149"/>
                  </a:lnTo>
                  <a:lnTo>
                    <a:pt x="96532" y="217149"/>
                  </a:lnTo>
                  <a:lnTo>
                    <a:pt x="93806" y="214487"/>
                  </a:lnTo>
                  <a:lnTo>
                    <a:pt x="91144" y="214487"/>
                  </a:lnTo>
                  <a:lnTo>
                    <a:pt x="88482" y="214487"/>
                  </a:lnTo>
                  <a:lnTo>
                    <a:pt x="83095" y="214487"/>
                  </a:lnTo>
                  <a:lnTo>
                    <a:pt x="80432" y="214487"/>
                  </a:lnTo>
                  <a:lnTo>
                    <a:pt x="77707" y="214487"/>
                  </a:lnTo>
                  <a:lnTo>
                    <a:pt x="75045" y="214487"/>
                  </a:lnTo>
                  <a:lnTo>
                    <a:pt x="75045" y="211825"/>
                  </a:lnTo>
                  <a:lnTo>
                    <a:pt x="75045" y="209099"/>
                  </a:lnTo>
                  <a:lnTo>
                    <a:pt x="72383" y="209099"/>
                  </a:lnTo>
                  <a:lnTo>
                    <a:pt x="72383" y="206437"/>
                  </a:lnTo>
                  <a:lnTo>
                    <a:pt x="69721" y="203775"/>
                  </a:lnTo>
                  <a:lnTo>
                    <a:pt x="66995" y="203775"/>
                  </a:lnTo>
                  <a:lnTo>
                    <a:pt x="64333" y="203775"/>
                  </a:lnTo>
                  <a:lnTo>
                    <a:pt x="61671" y="203775"/>
                  </a:lnTo>
                  <a:lnTo>
                    <a:pt x="56284" y="203775"/>
                  </a:lnTo>
                  <a:lnTo>
                    <a:pt x="53622" y="203775"/>
                  </a:lnTo>
                  <a:lnTo>
                    <a:pt x="50896" y="203775"/>
                  </a:lnTo>
                  <a:lnTo>
                    <a:pt x="48234" y="203775"/>
                  </a:lnTo>
                  <a:lnTo>
                    <a:pt x="48234" y="201050"/>
                  </a:lnTo>
                  <a:lnTo>
                    <a:pt x="45572" y="198388"/>
                  </a:lnTo>
                  <a:lnTo>
                    <a:pt x="45572" y="195726"/>
                  </a:lnTo>
                  <a:lnTo>
                    <a:pt x="42910" y="193064"/>
                  </a:lnTo>
                  <a:lnTo>
                    <a:pt x="40185" y="190338"/>
                  </a:lnTo>
                  <a:lnTo>
                    <a:pt x="37522" y="190338"/>
                  </a:lnTo>
                  <a:lnTo>
                    <a:pt x="34860" y="187676"/>
                  </a:lnTo>
                  <a:lnTo>
                    <a:pt x="32135" y="185014"/>
                  </a:lnTo>
                  <a:lnTo>
                    <a:pt x="29473" y="185014"/>
                  </a:lnTo>
                  <a:lnTo>
                    <a:pt x="26811" y="182288"/>
                  </a:lnTo>
                  <a:lnTo>
                    <a:pt x="24085" y="182288"/>
                  </a:lnTo>
                  <a:lnTo>
                    <a:pt x="24085" y="179627"/>
                  </a:lnTo>
                  <a:lnTo>
                    <a:pt x="21423" y="176964"/>
                  </a:lnTo>
                  <a:lnTo>
                    <a:pt x="13374" y="166253"/>
                  </a:lnTo>
                  <a:lnTo>
                    <a:pt x="5324" y="152815"/>
                  </a:lnTo>
                  <a:lnTo>
                    <a:pt x="0" y="144766"/>
                  </a:lnTo>
                  <a:lnTo>
                    <a:pt x="21423" y="115293"/>
                  </a:lnTo>
                  <a:lnTo>
                    <a:pt x="24085" y="112568"/>
                  </a:lnTo>
                  <a:lnTo>
                    <a:pt x="26811" y="109905"/>
                  </a:lnTo>
                  <a:lnTo>
                    <a:pt x="29473" y="109905"/>
                  </a:lnTo>
                  <a:lnTo>
                    <a:pt x="32135" y="107243"/>
                  </a:lnTo>
                  <a:lnTo>
                    <a:pt x="34860" y="107243"/>
                  </a:lnTo>
                  <a:lnTo>
                    <a:pt x="34860" y="104581"/>
                  </a:lnTo>
                  <a:lnTo>
                    <a:pt x="37522" y="101856"/>
                  </a:lnTo>
                  <a:lnTo>
                    <a:pt x="37522" y="99194"/>
                  </a:lnTo>
                  <a:lnTo>
                    <a:pt x="40185" y="96532"/>
                  </a:lnTo>
                  <a:lnTo>
                    <a:pt x="40185" y="93806"/>
                  </a:lnTo>
                  <a:lnTo>
                    <a:pt x="42910" y="91144"/>
                  </a:lnTo>
                  <a:lnTo>
                    <a:pt x="45572" y="88482"/>
                  </a:lnTo>
                  <a:lnTo>
                    <a:pt x="48234" y="88482"/>
                  </a:lnTo>
                  <a:lnTo>
                    <a:pt x="50896" y="85757"/>
                  </a:lnTo>
                  <a:lnTo>
                    <a:pt x="53622" y="85757"/>
                  </a:lnTo>
                  <a:lnTo>
                    <a:pt x="53622" y="83095"/>
                  </a:lnTo>
                  <a:lnTo>
                    <a:pt x="53622" y="80433"/>
                  </a:lnTo>
                  <a:lnTo>
                    <a:pt x="53622" y="77770"/>
                  </a:lnTo>
                  <a:lnTo>
                    <a:pt x="53622" y="75045"/>
                  </a:lnTo>
                  <a:lnTo>
                    <a:pt x="53622" y="72383"/>
                  </a:lnTo>
                  <a:lnTo>
                    <a:pt x="53622" y="69721"/>
                  </a:lnTo>
                  <a:lnTo>
                    <a:pt x="56284" y="69721"/>
                  </a:lnTo>
                  <a:lnTo>
                    <a:pt x="56284" y="66995"/>
                  </a:lnTo>
                  <a:lnTo>
                    <a:pt x="58946" y="64333"/>
                  </a:lnTo>
                  <a:lnTo>
                    <a:pt x="61671" y="61671"/>
                  </a:lnTo>
                  <a:lnTo>
                    <a:pt x="64333" y="61671"/>
                  </a:lnTo>
                  <a:lnTo>
                    <a:pt x="64333" y="58946"/>
                  </a:lnTo>
                  <a:lnTo>
                    <a:pt x="66995" y="58946"/>
                  </a:lnTo>
                  <a:lnTo>
                    <a:pt x="69721" y="58946"/>
                  </a:lnTo>
                  <a:lnTo>
                    <a:pt x="69721" y="56284"/>
                  </a:lnTo>
                  <a:lnTo>
                    <a:pt x="72383" y="56284"/>
                  </a:lnTo>
                  <a:lnTo>
                    <a:pt x="72383" y="53622"/>
                  </a:lnTo>
                  <a:lnTo>
                    <a:pt x="72383" y="50960"/>
                  </a:lnTo>
                  <a:lnTo>
                    <a:pt x="72383" y="48234"/>
                  </a:lnTo>
                  <a:lnTo>
                    <a:pt x="72383" y="45572"/>
                  </a:lnTo>
                  <a:lnTo>
                    <a:pt x="72383" y="42910"/>
                  </a:lnTo>
                  <a:lnTo>
                    <a:pt x="72383" y="40185"/>
                  </a:lnTo>
                  <a:lnTo>
                    <a:pt x="72383" y="37523"/>
                  </a:lnTo>
                  <a:lnTo>
                    <a:pt x="75045" y="37523"/>
                  </a:lnTo>
                  <a:lnTo>
                    <a:pt x="75045" y="34860"/>
                  </a:lnTo>
                  <a:lnTo>
                    <a:pt x="77707" y="32135"/>
                  </a:lnTo>
                  <a:lnTo>
                    <a:pt x="77707" y="29473"/>
                  </a:lnTo>
                  <a:lnTo>
                    <a:pt x="80432" y="29473"/>
                  </a:lnTo>
                  <a:lnTo>
                    <a:pt x="80432" y="26811"/>
                  </a:lnTo>
                  <a:lnTo>
                    <a:pt x="83095" y="26811"/>
                  </a:lnTo>
                  <a:lnTo>
                    <a:pt x="85757" y="26811"/>
                  </a:lnTo>
                  <a:lnTo>
                    <a:pt x="88482" y="26811"/>
                  </a:lnTo>
                  <a:lnTo>
                    <a:pt x="91144" y="26811"/>
                  </a:lnTo>
                  <a:lnTo>
                    <a:pt x="93806" y="24085"/>
                  </a:lnTo>
                  <a:lnTo>
                    <a:pt x="96532" y="24085"/>
                  </a:lnTo>
                  <a:lnTo>
                    <a:pt x="99194" y="24085"/>
                  </a:lnTo>
                  <a:lnTo>
                    <a:pt x="101856" y="24085"/>
                  </a:lnTo>
                  <a:lnTo>
                    <a:pt x="104581" y="24085"/>
                  </a:lnTo>
                  <a:lnTo>
                    <a:pt x="107243" y="24085"/>
                  </a:lnTo>
                  <a:lnTo>
                    <a:pt x="107243" y="21423"/>
                  </a:lnTo>
                  <a:lnTo>
                    <a:pt x="109905" y="21423"/>
                  </a:lnTo>
                  <a:lnTo>
                    <a:pt x="112567" y="18761"/>
                  </a:lnTo>
                  <a:lnTo>
                    <a:pt x="115293" y="18761"/>
                  </a:lnTo>
                  <a:lnTo>
                    <a:pt x="117955" y="18761"/>
                  </a:lnTo>
                  <a:lnTo>
                    <a:pt x="120617" y="18761"/>
                  </a:lnTo>
                  <a:lnTo>
                    <a:pt x="123343" y="18761"/>
                  </a:lnTo>
                  <a:lnTo>
                    <a:pt x="126004" y="16099"/>
                  </a:lnTo>
                  <a:lnTo>
                    <a:pt x="126004" y="13374"/>
                  </a:lnTo>
                  <a:lnTo>
                    <a:pt x="128667" y="13374"/>
                  </a:lnTo>
                  <a:lnTo>
                    <a:pt x="128667" y="10712"/>
                  </a:lnTo>
                  <a:lnTo>
                    <a:pt x="128667" y="8050"/>
                  </a:lnTo>
                  <a:lnTo>
                    <a:pt x="131392" y="5324"/>
                  </a:lnTo>
                  <a:lnTo>
                    <a:pt x="131392" y="2662"/>
                  </a:lnTo>
                  <a:lnTo>
                    <a:pt x="134054" y="0"/>
                  </a:lnTo>
                  <a:lnTo>
                    <a:pt x="136716" y="0"/>
                  </a:lnTo>
                  <a:lnTo>
                    <a:pt x="136716" y="0"/>
                  </a:lnTo>
                  <a:lnTo>
                    <a:pt x="13671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8" name="Freeform: Shape 97">
              <a:extLst>
                <a:ext uri="{FF2B5EF4-FFF2-40B4-BE49-F238E27FC236}">
                  <a16:creationId xmlns:a16="http://schemas.microsoft.com/office/drawing/2014/main" id="{36CA45CF-ED8C-74E9-1A89-C63199E53CD5}"/>
                </a:ext>
              </a:extLst>
            </p:cNvPr>
            <p:cNvSpPr/>
            <p:nvPr/>
          </p:nvSpPr>
          <p:spPr>
            <a:xfrm>
              <a:off x="3449078" y="3315608"/>
              <a:ext cx="147427" cy="134054"/>
            </a:xfrm>
            <a:custGeom>
              <a:avLst/>
              <a:gdLst>
                <a:gd name="connsiteX0" fmla="*/ 24085 w 147427"/>
                <a:gd name="connsiteY0" fmla="*/ 26811 h 134054"/>
                <a:gd name="connsiteX1" fmla="*/ 40185 w 147427"/>
                <a:gd name="connsiteY1" fmla="*/ 34860 h 134054"/>
                <a:gd name="connsiteX2" fmla="*/ 83095 w 147427"/>
                <a:gd name="connsiteY2" fmla="*/ 24149 h 134054"/>
                <a:gd name="connsiteX3" fmla="*/ 83095 w 147427"/>
                <a:gd name="connsiteY3" fmla="*/ 21423 h 134054"/>
                <a:gd name="connsiteX4" fmla="*/ 80432 w 147427"/>
                <a:gd name="connsiteY4" fmla="*/ 21423 h 134054"/>
                <a:gd name="connsiteX5" fmla="*/ 77707 w 147427"/>
                <a:gd name="connsiteY5" fmla="*/ 21423 h 134054"/>
                <a:gd name="connsiteX6" fmla="*/ 75045 w 147427"/>
                <a:gd name="connsiteY6" fmla="*/ 18761 h 134054"/>
                <a:gd name="connsiteX7" fmla="*/ 72383 w 147427"/>
                <a:gd name="connsiteY7" fmla="*/ 16099 h 134054"/>
                <a:gd name="connsiteX8" fmla="*/ 69657 w 147427"/>
                <a:gd name="connsiteY8" fmla="*/ 10712 h 134054"/>
                <a:gd name="connsiteX9" fmla="*/ 69657 w 147427"/>
                <a:gd name="connsiteY9" fmla="*/ 8050 h 134054"/>
                <a:gd name="connsiteX10" fmla="*/ 69657 w 147427"/>
                <a:gd name="connsiteY10" fmla="*/ 5388 h 134054"/>
                <a:gd name="connsiteX11" fmla="*/ 69657 w 147427"/>
                <a:gd name="connsiteY11" fmla="*/ 2662 h 134054"/>
                <a:gd name="connsiteX12" fmla="*/ 72383 w 147427"/>
                <a:gd name="connsiteY12" fmla="*/ 2662 h 134054"/>
                <a:gd name="connsiteX13" fmla="*/ 72383 w 147427"/>
                <a:gd name="connsiteY13" fmla="*/ 0 h 134054"/>
                <a:gd name="connsiteX14" fmla="*/ 75045 w 147427"/>
                <a:gd name="connsiteY14" fmla="*/ 0 h 134054"/>
                <a:gd name="connsiteX15" fmla="*/ 77707 w 147427"/>
                <a:gd name="connsiteY15" fmla="*/ 2662 h 134054"/>
                <a:gd name="connsiteX16" fmla="*/ 80432 w 147427"/>
                <a:gd name="connsiteY16" fmla="*/ 2662 h 134054"/>
                <a:gd name="connsiteX17" fmla="*/ 85757 w 147427"/>
                <a:gd name="connsiteY17" fmla="*/ 5388 h 134054"/>
                <a:gd name="connsiteX18" fmla="*/ 88419 w 147427"/>
                <a:gd name="connsiteY18" fmla="*/ 8050 h 134054"/>
                <a:gd name="connsiteX19" fmla="*/ 91144 w 147427"/>
                <a:gd name="connsiteY19" fmla="*/ 8050 h 134054"/>
                <a:gd name="connsiteX20" fmla="*/ 93806 w 147427"/>
                <a:gd name="connsiteY20" fmla="*/ 10712 h 134054"/>
                <a:gd name="connsiteX21" fmla="*/ 96468 w 147427"/>
                <a:gd name="connsiteY21" fmla="*/ 10712 h 134054"/>
                <a:gd name="connsiteX22" fmla="*/ 96468 w 147427"/>
                <a:gd name="connsiteY22" fmla="*/ 8050 h 134054"/>
                <a:gd name="connsiteX23" fmla="*/ 99194 w 147427"/>
                <a:gd name="connsiteY23" fmla="*/ 8050 h 134054"/>
                <a:gd name="connsiteX24" fmla="*/ 101856 w 147427"/>
                <a:gd name="connsiteY24" fmla="*/ 8050 h 134054"/>
                <a:gd name="connsiteX25" fmla="*/ 101856 w 147427"/>
                <a:gd name="connsiteY25" fmla="*/ 5388 h 134054"/>
                <a:gd name="connsiteX26" fmla="*/ 104518 w 147427"/>
                <a:gd name="connsiteY26" fmla="*/ 5388 h 134054"/>
                <a:gd name="connsiteX27" fmla="*/ 104518 w 147427"/>
                <a:gd name="connsiteY27" fmla="*/ 8050 h 134054"/>
                <a:gd name="connsiteX28" fmla="*/ 107243 w 147427"/>
                <a:gd name="connsiteY28" fmla="*/ 8050 h 134054"/>
                <a:gd name="connsiteX29" fmla="*/ 109905 w 147427"/>
                <a:gd name="connsiteY29" fmla="*/ 8050 h 134054"/>
                <a:gd name="connsiteX30" fmla="*/ 112567 w 147427"/>
                <a:gd name="connsiteY30" fmla="*/ 8050 h 134054"/>
                <a:gd name="connsiteX31" fmla="*/ 115293 w 147427"/>
                <a:gd name="connsiteY31" fmla="*/ 8050 h 134054"/>
                <a:gd name="connsiteX32" fmla="*/ 115293 w 147427"/>
                <a:gd name="connsiteY32" fmla="*/ 5388 h 134054"/>
                <a:gd name="connsiteX33" fmla="*/ 117955 w 147427"/>
                <a:gd name="connsiteY33" fmla="*/ 5388 h 134054"/>
                <a:gd name="connsiteX34" fmla="*/ 120617 w 147427"/>
                <a:gd name="connsiteY34" fmla="*/ 5388 h 134054"/>
                <a:gd name="connsiteX35" fmla="*/ 120617 w 147427"/>
                <a:gd name="connsiteY35" fmla="*/ 2662 h 134054"/>
                <a:gd name="connsiteX36" fmla="*/ 123279 w 147427"/>
                <a:gd name="connsiteY36" fmla="*/ 2662 h 134054"/>
                <a:gd name="connsiteX37" fmla="*/ 126004 w 147427"/>
                <a:gd name="connsiteY37" fmla="*/ 2662 h 134054"/>
                <a:gd name="connsiteX38" fmla="*/ 128667 w 147427"/>
                <a:gd name="connsiteY38" fmla="*/ 5388 h 134054"/>
                <a:gd name="connsiteX39" fmla="*/ 131329 w 147427"/>
                <a:gd name="connsiteY39" fmla="*/ 10712 h 134054"/>
                <a:gd name="connsiteX40" fmla="*/ 139378 w 147427"/>
                <a:gd name="connsiteY40" fmla="*/ 18761 h 134054"/>
                <a:gd name="connsiteX41" fmla="*/ 139378 w 147427"/>
                <a:gd name="connsiteY41" fmla="*/ 21423 h 134054"/>
                <a:gd name="connsiteX42" fmla="*/ 139378 w 147427"/>
                <a:gd name="connsiteY42" fmla="*/ 24149 h 134054"/>
                <a:gd name="connsiteX43" fmla="*/ 139378 w 147427"/>
                <a:gd name="connsiteY43" fmla="*/ 26811 h 134054"/>
                <a:gd name="connsiteX44" fmla="*/ 142104 w 147427"/>
                <a:gd name="connsiteY44" fmla="*/ 26811 h 134054"/>
                <a:gd name="connsiteX45" fmla="*/ 142104 w 147427"/>
                <a:gd name="connsiteY45" fmla="*/ 29473 h 134054"/>
                <a:gd name="connsiteX46" fmla="*/ 147428 w 147427"/>
                <a:gd name="connsiteY46" fmla="*/ 99194 h 134054"/>
                <a:gd name="connsiteX47" fmla="*/ 144766 w 147427"/>
                <a:gd name="connsiteY47" fmla="*/ 104581 h 134054"/>
                <a:gd name="connsiteX48" fmla="*/ 99194 w 147427"/>
                <a:gd name="connsiteY48" fmla="*/ 134054 h 134054"/>
                <a:gd name="connsiteX49" fmla="*/ 77707 w 147427"/>
                <a:gd name="connsiteY49" fmla="*/ 134054 h 134054"/>
                <a:gd name="connsiteX50" fmla="*/ 75045 w 147427"/>
                <a:gd name="connsiteY50" fmla="*/ 134054 h 134054"/>
                <a:gd name="connsiteX51" fmla="*/ 75045 w 147427"/>
                <a:gd name="connsiteY51" fmla="*/ 131392 h 134054"/>
                <a:gd name="connsiteX52" fmla="*/ 72383 w 147427"/>
                <a:gd name="connsiteY52" fmla="*/ 131392 h 134054"/>
                <a:gd name="connsiteX53" fmla="*/ 69657 w 147427"/>
                <a:gd name="connsiteY53" fmla="*/ 131392 h 134054"/>
                <a:gd name="connsiteX54" fmla="*/ 66995 w 147427"/>
                <a:gd name="connsiteY54" fmla="*/ 131392 h 134054"/>
                <a:gd name="connsiteX55" fmla="*/ 40185 w 147427"/>
                <a:gd name="connsiteY55" fmla="*/ 131392 h 134054"/>
                <a:gd name="connsiteX56" fmla="*/ 0 w 147427"/>
                <a:gd name="connsiteY56" fmla="*/ 115293 h 134054"/>
                <a:gd name="connsiteX57" fmla="*/ 13374 w 147427"/>
                <a:gd name="connsiteY57" fmla="*/ 104581 h 134054"/>
                <a:gd name="connsiteX58" fmla="*/ 16036 w 147427"/>
                <a:gd name="connsiteY58" fmla="*/ 42910 h 134054"/>
                <a:gd name="connsiteX59" fmla="*/ 21423 w 147427"/>
                <a:gd name="connsiteY59" fmla="*/ 32198 h 134054"/>
                <a:gd name="connsiteX60" fmla="*/ 24085 w 147427"/>
                <a:gd name="connsiteY60" fmla="*/ 32198 h 134054"/>
                <a:gd name="connsiteX61" fmla="*/ 24085 w 147427"/>
                <a:gd name="connsiteY61" fmla="*/ 29473 h 134054"/>
                <a:gd name="connsiteX62" fmla="*/ 24085 w 147427"/>
                <a:gd name="connsiteY62" fmla="*/ 26811 h 134054"/>
                <a:gd name="connsiteX63" fmla="*/ 24085 w 147427"/>
                <a:gd name="connsiteY63" fmla="*/ 26811 h 1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47427" h="134054">
                  <a:moveTo>
                    <a:pt x="24085" y="26811"/>
                  </a:moveTo>
                  <a:lnTo>
                    <a:pt x="40185" y="34860"/>
                  </a:lnTo>
                  <a:lnTo>
                    <a:pt x="83095" y="24149"/>
                  </a:lnTo>
                  <a:lnTo>
                    <a:pt x="83095" y="21423"/>
                  </a:lnTo>
                  <a:lnTo>
                    <a:pt x="80432" y="21423"/>
                  </a:lnTo>
                  <a:lnTo>
                    <a:pt x="77707" y="21423"/>
                  </a:lnTo>
                  <a:lnTo>
                    <a:pt x="75045" y="18761"/>
                  </a:lnTo>
                  <a:lnTo>
                    <a:pt x="72383" y="16099"/>
                  </a:lnTo>
                  <a:lnTo>
                    <a:pt x="69657" y="10712"/>
                  </a:lnTo>
                  <a:lnTo>
                    <a:pt x="69657" y="8050"/>
                  </a:lnTo>
                  <a:lnTo>
                    <a:pt x="69657" y="5388"/>
                  </a:lnTo>
                  <a:lnTo>
                    <a:pt x="69657" y="2662"/>
                  </a:lnTo>
                  <a:lnTo>
                    <a:pt x="72383" y="2662"/>
                  </a:lnTo>
                  <a:lnTo>
                    <a:pt x="72383" y="0"/>
                  </a:lnTo>
                  <a:lnTo>
                    <a:pt x="75045" y="0"/>
                  </a:lnTo>
                  <a:lnTo>
                    <a:pt x="77707" y="2662"/>
                  </a:lnTo>
                  <a:lnTo>
                    <a:pt x="80432" y="2662"/>
                  </a:lnTo>
                  <a:lnTo>
                    <a:pt x="85757" y="5388"/>
                  </a:lnTo>
                  <a:lnTo>
                    <a:pt x="88419" y="8050"/>
                  </a:lnTo>
                  <a:lnTo>
                    <a:pt x="91144" y="8050"/>
                  </a:lnTo>
                  <a:lnTo>
                    <a:pt x="93806" y="10712"/>
                  </a:lnTo>
                  <a:lnTo>
                    <a:pt x="96468" y="10712"/>
                  </a:lnTo>
                  <a:lnTo>
                    <a:pt x="96468" y="8050"/>
                  </a:lnTo>
                  <a:lnTo>
                    <a:pt x="99194" y="8050"/>
                  </a:lnTo>
                  <a:lnTo>
                    <a:pt x="101856" y="8050"/>
                  </a:lnTo>
                  <a:lnTo>
                    <a:pt x="101856" y="5388"/>
                  </a:lnTo>
                  <a:lnTo>
                    <a:pt x="104518" y="5388"/>
                  </a:lnTo>
                  <a:lnTo>
                    <a:pt x="104518" y="8050"/>
                  </a:lnTo>
                  <a:lnTo>
                    <a:pt x="107243" y="8050"/>
                  </a:lnTo>
                  <a:lnTo>
                    <a:pt x="109905" y="8050"/>
                  </a:lnTo>
                  <a:lnTo>
                    <a:pt x="112567" y="8050"/>
                  </a:lnTo>
                  <a:lnTo>
                    <a:pt x="115293" y="8050"/>
                  </a:lnTo>
                  <a:lnTo>
                    <a:pt x="115293" y="5388"/>
                  </a:lnTo>
                  <a:lnTo>
                    <a:pt x="117955" y="5388"/>
                  </a:lnTo>
                  <a:lnTo>
                    <a:pt x="120617" y="5388"/>
                  </a:lnTo>
                  <a:lnTo>
                    <a:pt x="120617" y="2662"/>
                  </a:lnTo>
                  <a:lnTo>
                    <a:pt x="123279" y="2662"/>
                  </a:lnTo>
                  <a:lnTo>
                    <a:pt x="126004" y="2662"/>
                  </a:lnTo>
                  <a:lnTo>
                    <a:pt x="128667" y="5388"/>
                  </a:lnTo>
                  <a:lnTo>
                    <a:pt x="131329" y="10712"/>
                  </a:lnTo>
                  <a:lnTo>
                    <a:pt x="139378" y="18761"/>
                  </a:lnTo>
                  <a:lnTo>
                    <a:pt x="139378" y="21423"/>
                  </a:lnTo>
                  <a:lnTo>
                    <a:pt x="139378" y="24149"/>
                  </a:lnTo>
                  <a:lnTo>
                    <a:pt x="139378" y="26811"/>
                  </a:lnTo>
                  <a:lnTo>
                    <a:pt x="142104" y="26811"/>
                  </a:lnTo>
                  <a:lnTo>
                    <a:pt x="142104" y="29473"/>
                  </a:lnTo>
                  <a:lnTo>
                    <a:pt x="147428" y="99194"/>
                  </a:lnTo>
                  <a:lnTo>
                    <a:pt x="144766" y="104581"/>
                  </a:lnTo>
                  <a:lnTo>
                    <a:pt x="99194" y="134054"/>
                  </a:lnTo>
                  <a:lnTo>
                    <a:pt x="77707" y="134054"/>
                  </a:lnTo>
                  <a:lnTo>
                    <a:pt x="75045" y="134054"/>
                  </a:lnTo>
                  <a:lnTo>
                    <a:pt x="75045" y="131392"/>
                  </a:lnTo>
                  <a:lnTo>
                    <a:pt x="72383" y="131392"/>
                  </a:lnTo>
                  <a:lnTo>
                    <a:pt x="69657" y="131392"/>
                  </a:lnTo>
                  <a:lnTo>
                    <a:pt x="66995" y="131392"/>
                  </a:lnTo>
                  <a:lnTo>
                    <a:pt x="40185" y="131392"/>
                  </a:lnTo>
                  <a:lnTo>
                    <a:pt x="0" y="115293"/>
                  </a:lnTo>
                  <a:lnTo>
                    <a:pt x="13374" y="104581"/>
                  </a:lnTo>
                  <a:lnTo>
                    <a:pt x="16036" y="42910"/>
                  </a:lnTo>
                  <a:lnTo>
                    <a:pt x="21423" y="32198"/>
                  </a:lnTo>
                  <a:lnTo>
                    <a:pt x="24085" y="32198"/>
                  </a:lnTo>
                  <a:lnTo>
                    <a:pt x="24085" y="29473"/>
                  </a:lnTo>
                  <a:lnTo>
                    <a:pt x="24085" y="26811"/>
                  </a:lnTo>
                  <a:lnTo>
                    <a:pt x="24085" y="2681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99" name="Freeform: Shape 98">
              <a:extLst>
                <a:ext uri="{FF2B5EF4-FFF2-40B4-BE49-F238E27FC236}">
                  <a16:creationId xmlns:a16="http://schemas.microsoft.com/office/drawing/2014/main" id="{0B71CCE3-33E5-489E-95BF-6236CA9C8267}"/>
                </a:ext>
              </a:extLst>
            </p:cNvPr>
            <p:cNvSpPr/>
            <p:nvPr/>
          </p:nvSpPr>
          <p:spPr>
            <a:xfrm>
              <a:off x="3542884" y="2795427"/>
              <a:ext cx="209162" cy="203775"/>
            </a:xfrm>
            <a:custGeom>
              <a:avLst/>
              <a:gdLst>
                <a:gd name="connsiteX0" fmla="*/ 16099 w 209162"/>
                <a:gd name="connsiteY0" fmla="*/ 21423 h 203775"/>
                <a:gd name="connsiteX1" fmla="*/ 18761 w 209162"/>
                <a:gd name="connsiteY1" fmla="*/ 21423 h 203775"/>
                <a:gd name="connsiteX2" fmla="*/ 21487 w 209162"/>
                <a:gd name="connsiteY2" fmla="*/ 24149 h 203775"/>
                <a:gd name="connsiteX3" fmla="*/ 21487 w 209162"/>
                <a:gd name="connsiteY3" fmla="*/ 26811 h 203775"/>
                <a:gd name="connsiteX4" fmla="*/ 18761 w 209162"/>
                <a:gd name="connsiteY4" fmla="*/ 26811 h 203775"/>
                <a:gd name="connsiteX5" fmla="*/ 16099 w 209162"/>
                <a:gd name="connsiteY5" fmla="*/ 26811 h 203775"/>
                <a:gd name="connsiteX6" fmla="*/ 16099 w 209162"/>
                <a:gd name="connsiteY6" fmla="*/ 29473 h 203775"/>
                <a:gd name="connsiteX7" fmla="*/ 18761 w 209162"/>
                <a:gd name="connsiteY7" fmla="*/ 32198 h 203775"/>
                <a:gd name="connsiteX8" fmla="*/ 21487 w 209162"/>
                <a:gd name="connsiteY8" fmla="*/ 32198 h 203775"/>
                <a:gd name="connsiteX9" fmla="*/ 24149 w 209162"/>
                <a:gd name="connsiteY9" fmla="*/ 32198 h 203775"/>
                <a:gd name="connsiteX10" fmla="*/ 24149 w 209162"/>
                <a:gd name="connsiteY10" fmla="*/ 29473 h 203775"/>
                <a:gd name="connsiteX11" fmla="*/ 26811 w 209162"/>
                <a:gd name="connsiteY11" fmla="*/ 29473 h 203775"/>
                <a:gd name="connsiteX12" fmla="*/ 26811 w 209162"/>
                <a:gd name="connsiteY12" fmla="*/ 26811 h 203775"/>
                <a:gd name="connsiteX13" fmla="*/ 29473 w 209162"/>
                <a:gd name="connsiteY13" fmla="*/ 26811 h 203775"/>
                <a:gd name="connsiteX14" fmla="*/ 32198 w 209162"/>
                <a:gd name="connsiteY14" fmla="*/ 26811 h 203775"/>
                <a:gd name="connsiteX15" fmla="*/ 32198 w 209162"/>
                <a:gd name="connsiteY15" fmla="*/ 29473 h 203775"/>
                <a:gd name="connsiteX16" fmla="*/ 32198 w 209162"/>
                <a:gd name="connsiteY16" fmla="*/ 32198 h 203775"/>
                <a:gd name="connsiteX17" fmla="*/ 32198 w 209162"/>
                <a:gd name="connsiteY17" fmla="*/ 34860 h 203775"/>
                <a:gd name="connsiteX18" fmla="*/ 32198 w 209162"/>
                <a:gd name="connsiteY18" fmla="*/ 40248 h 203775"/>
                <a:gd name="connsiteX19" fmla="*/ 32198 w 209162"/>
                <a:gd name="connsiteY19" fmla="*/ 45572 h 203775"/>
                <a:gd name="connsiteX20" fmla="*/ 32198 w 209162"/>
                <a:gd name="connsiteY20" fmla="*/ 48298 h 203775"/>
                <a:gd name="connsiteX21" fmla="*/ 34860 w 209162"/>
                <a:gd name="connsiteY21" fmla="*/ 48298 h 203775"/>
                <a:gd name="connsiteX22" fmla="*/ 37522 w 209162"/>
                <a:gd name="connsiteY22" fmla="*/ 48298 h 203775"/>
                <a:gd name="connsiteX23" fmla="*/ 40248 w 209162"/>
                <a:gd name="connsiteY23" fmla="*/ 48298 h 203775"/>
                <a:gd name="connsiteX24" fmla="*/ 42910 w 209162"/>
                <a:gd name="connsiteY24" fmla="*/ 48298 h 203775"/>
                <a:gd name="connsiteX25" fmla="*/ 45572 w 209162"/>
                <a:gd name="connsiteY25" fmla="*/ 48298 h 203775"/>
                <a:gd name="connsiteX26" fmla="*/ 48298 w 209162"/>
                <a:gd name="connsiteY26" fmla="*/ 45572 h 203775"/>
                <a:gd name="connsiteX27" fmla="*/ 50960 w 209162"/>
                <a:gd name="connsiteY27" fmla="*/ 45572 h 203775"/>
                <a:gd name="connsiteX28" fmla="*/ 53622 w 209162"/>
                <a:gd name="connsiteY28" fmla="*/ 42910 h 203775"/>
                <a:gd name="connsiteX29" fmla="*/ 56284 w 209162"/>
                <a:gd name="connsiteY29" fmla="*/ 42910 h 203775"/>
                <a:gd name="connsiteX30" fmla="*/ 56284 w 209162"/>
                <a:gd name="connsiteY30" fmla="*/ 40248 h 203775"/>
                <a:gd name="connsiteX31" fmla="*/ 59009 w 209162"/>
                <a:gd name="connsiteY31" fmla="*/ 37522 h 203775"/>
                <a:gd name="connsiteX32" fmla="*/ 61671 w 209162"/>
                <a:gd name="connsiteY32" fmla="*/ 37522 h 203775"/>
                <a:gd name="connsiteX33" fmla="*/ 67059 w 209162"/>
                <a:gd name="connsiteY33" fmla="*/ 34860 h 203775"/>
                <a:gd name="connsiteX34" fmla="*/ 69721 w 209162"/>
                <a:gd name="connsiteY34" fmla="*/ 32198 h 203775"/>
                <a:gd name="connsiteX35" fmla="*/ 72383 w 209162"/>
                <a:gd name="connsiteY35" fmla="*/ 29473 h 203775"/>
                <a:gd name="connsiteX36" fmla="*/ 75108 w 209162"/>
                <a:gd name="connsiteY36" fmla="*/ 29473 h 203775"/>
                <a:gd name="connsiteX37" fmla="*/ 77770 w 209162"/>
                <a:gd name="connsiteY37" fmla="*/ 29473 h 203775"/>
                <a:gd name="connsiteX38" fmla="*/ 77770 w 209162"/>
                <a:gd name="connsiteY38" fmla="*/ 26811 h 203775"/>
                <a:gd name="connsiteX39" fmla="*/ 83095 w 209162"/>
                <a:gd name="connsiteY39" fmla="*/ 26811 h 203775"/>
                <a:gd name="connsiteX40" fmla="*/ 83095 w 209162"/>
                <a:gd name="connsiteY40" fmla="*/ 29473 h 203775"/>
                <a:gd name="connsiteX41" fmla="*/ 85820 w 209162"/>
                <a:gd name="connsiteY41" fmla="*/ 29473 h 203775"/>
                <a:gd name="connsiteX42" fmla="*/ 88482 w 209162"/>
                <a:gd name="connsiteY42" fmla="*/ 29473 h 203775"/>
                <a:gd name="connsiteX43" fmla="*/ 91144 w 209162"/>
                <a:gd name="connsiteY43" fmla="*/ 32198 h 203775"/>
                <a:gd name="connsiteX44" fmla="*/ 93870 w 209162"/>
                <a:gd name="connsiteY44" fmla="*/ 32198 h 203775"/>
                <a:gd name="connsiteX45" fmla="*/ 96532 w 209162"/>
                <a:gd name="connsiteY45" fmla="*/ 32198 h 203775"/>
                <a:gd name="connsiteX46" fmla="*/ 96532 w 209162"/>
                <a:gd name="connsiteY46" fmla="*/ 29473 h 203775"/>
                <a:gd name="connsiteX47" fmla="*/ 99194 w 209162"/>
                <a:gd name="connsiteY47" fmla="*/ 32198 h 203775"/>
                <a:gd name="connsiteX48" fmla="*/ 101919 w 209162"/>
                <a:gd name="connsiteY48" fmla="*/ 32198 h 203775"/>
                <a:gd name="connsiteX49" fmla="*/ 104581 w 209162"/>
                <a:gd name="connsiteY49" fmla="*/ 29473 h 203775"/>
                <a:gd name="connsiteX50" fmla="*/ 104581 w 209162"/>
                <a:gd name="connsiteY50" fmla="*/ 26811 h 203775"/>
                <a:gd name="connsiteX51" fmla="*/ 107243 w 209162"/>
                <a:gd name="connsiteY51" fmla="*/ 26811 h 203775"/>
                <a:gd name="connsiteX52" fmla="*/ 107243 w 209162"/>
                <a:gd name="connsiteY52" fmla="*/ 24149 h 203775"/>
                <a:gd name="connsiteX53" fmla="*/ 109905 w 209162"/>
                <a:gd name="connsiteY53" fmla="*/ 21423 h 203775"/>
                <a:gd name="connsiteX54" fmla="*/ 112631 w 209162"/>
                <a:gd name="connsiteY54" fmla="*/ 21423 h 203775"/>
                <a:gd name="connsiteX55" fmla="*/ 115293 w 209162"/>
                <a:gd name="connsiteY55" fmla="*/ 24149 h 203775"/>
                <a:gd name="connsiteX56" fmla="*/ 117955 w 209162"/>
                <a:gd name="connsiteY56" fmla="*/ 24149 h 203775"/>
                <a:gd name="connsiteX57" fmla="*/ 117955 w 209162"/>
                <a:gd name="connsiteY57" fmla="*/ 26811 h 203775"/>
                <a:gd name="connsiteX58" fmla="*/ 120681 w 209162"/>
                <a:gd name="connsiteY58" fmla="*/ 29473 h 203775"/>
                <a:gd name="connsiteX59" fmla="*/ 120681 w 209162"/>
                <a:gd name="connsiteY59" fmla="*/ 32198 h 203775"/>
                <a:gd name="connsiteX60" fmla="*/ 123343 w 209162"/>
                <a:gd name="connsiteY60" fmla="*/ 32198 h 203775"/>
                <a:gd name="connsiteX61" fmla="*/ 126005 w 209162"/>
                <a:gd name="connsiteY61" fmla="*/ 29473 h 203775"/>
                <a:gd name="connsiteX62" fmla="*/ 126005 w 209162"/>
                <a:gd name="connsiteY62" fmla="*/ 26811 h 203775"/>
                <a:gd name="connsiteX63" fmla="*/ 126005 w 209162"/>
                <a:gd name="connsiteY63" fmla="*/ 24149 h 203775"/>
                <a:gd name="connsiteX64" fmla="*/ 126005 w 209162"/>
                <a:gd name="connsiteY64" fmla="*/ 18761 h 203775"/>
                <a:gd name="connsiteX65" fmla="*/ 126005 w 209162"/>
                <a:gd name="connsiteY65" fmla="*/ 16099 h 203775"/>
                <a:gd name="connsiteX66" fmla="*/ 128730 w 209162"/>
                <a:gd name="connsiteY66" fmla="*/ 16099 h 203775"/>
                <a:gd name="connsiteX67" fmla="*/ 131392 w 209162"/>
                <a:gd name="connsiteY67" fmla="*/ 16099 h 203775"/>
                <a:gd name="connsiteX68" fmla="*/ 131392 w 209162"/>
                <a:gd name="connsiteY68" fmla="*/ 18761 h 203775"/>
                <a:gd name="connsiteX69" fmla="*/ 134054 w 209162"/>
                <a:gd name="connsiteY69" fmla="*/ 18761 h 203775"/>
                <a:gd name="connsiteX70" fmla="*/ 134054 w 209162"/>
                <a:gd name="connsiteY70" fmla="*/ 21423 h 203775"/>
                <a:gd name="connsiteX71" fmla="*/ 134054 w 209162"/>
                <a:gd name="connsiteY71" fmla="*/ 24149 h 203775"/>
                <a:gd name="connsiteX72" fmla="*/ 136780 w 209162"/>
                <a:gd name="connsiteY72" fmla="*/ 24149 h 203775"/>
                <a:gd name="connsiteX73" fmla="*/ 136780 w 209162"/>
                <a:gd name="connsiteY73" fmla="*/ 26811 h 203775"/>
                <a:gd name="connsiteX74" fmla="*/ 139442 w 209162"/>
                <a:gd name="connsiteY74" fmla="*/ 26811 h 203775"/>
                <a:gd name="connsiteX75" fmla="*/ 142104 w 209162"/>
                <a:gd name="connsiteY75" fmla="*/ 24149 h 203775"/>
                <a:gd name="connsiteX76" fmla="*/ 142104 w 209162"/>
                <a:gd name="connsiteY76" fmla="*/ 21423 h 203775"/>
                <a:gd name="connsiteX77" fmla="*/ 144766 w 209162"/>
                <a:gd name="connsiteY77" fmla="*/ 21423 h 203775"/>
                <a:gd name="connsiteX78" fmla="*/ 144766 w 209162"/>
                <a:gd name="connsiteY78" fmla="*/ 18761 h 203775"/>
                <a:gd name="connsiteX79" fmla="*/ 147491 w 209162"/>
                <a:gd name="connsiteY79" fmla="*/ 13437 h 203775"/>
                <a:gd name="connsiteX80" fmla="*/ 147491 w 209162"/>
                <a:gd name="connsiteY80" fmla="*/ 10712 h 203775"/>
                <a:gd name="connsiteX81" fmla="*/ 150153 w 209162"/>
                <a:gd name="connsiteY81" fmla="*/ 8050 h 203775"/>
                <a:gd name="connsiteX82" fmla="*/ 152815 w 209162"/>
                <a:gd name="connsiteY82" fmla="*/ 8050 h 203775"/>
                <a:gd name="connsiteX83" fmla="*/ 155541 w 209162"/>
                <a:gd name="connsiteY83" fmla="*/ 8050 h 203775"/>
                <a:gd name="connsiteX84" fmla="*/ 158203 w 209162"/>
                <a:gd name="connsiteY84" fmla="*/ 5388 h 203775"/>
                <a:gd name="connsiteX85" fmla="*/ 158203 w 209162"/>
                <a:gd name="connsiteY85" fmla="*/ 2662 h 203775"/>
                <a:gd name="connsiteX86" fmla="*/ 158203 w 209162"/>
                <a:gd name="connsiteY86" fmla="*/ 0 h 203775"/>
                <a:gd name="connsiteX87" fmla="*/ 160865 w 209162"/>
                <a:gd name="connsiteY87" fmla="*/ 0 h 203775"/>
                <a:gd name="connsiteX88" fmla="*/ 163591 w 209162"/>
                <a:gd name="connsiteY88" fmla="*/ 0 h 203775"/>
                <a:gd name="connsiteX89" fmla="*/ 166253 w 209162"/>
                <a:gd name="connsiteY89" fmla="*/ 0 h 203775"/>
                <a:gd name="connsiteX90" fmla="*/ 168915 w 209162"/>
                <a:gd name="connsiteY90" fmla="*/ 0 h 203775"/>
                <a:gd name="connsiteX91" fmla="*/ 168915 w 209162"/>
                <a:gd name="connsiteY91" fmla="*/ 2662 h 203775"/>
                <a:gd name="connsiteX92" fmla="*/ 171577 w 209162"/>
                <a:gd name="connsiteY92" fmla="*/ 2662 h 203775"/>
                <a:gd name="connsiteX93" fmla="*/ 174302 w 209162"/>
                <a:gd name="connsiteY93" fmla="*/ 2662 h 203775"/>
                <a:gd name="connsiteX94" fmla="*/ 176964 w 209162"/>
                <a:gd name="connsiteY94" fmla="*/ 5388 h 203775"/>
                <a:gd name="connsiteX95" fmla="*/ 179626 w 209162"/>
                <a:gd name="connsiteY95" fmla="*/ 8050 h 203775"/>
                <a:gd name="connsiteX96" fmla="*/ 182352 w 209162"/>
                <a:gd name="connsiteY96" fmla="*/ 8050 h 203775"/>
                <a:gd name="connsiteX97" fmla="*/ 182352 w 209162"/>
                <a:gd name="connsiteY97" fmla="*/ 10712 h 203775"/>
                <a:gd name="connsiteX98" fmla="*/ 187676 w 209162"/>
                <a:gd name="connsiteY98" fmla="*/ 10712 h 203775"/>
                <a:gd name="connsiteX99" fmla="*/ 190401 w 209162"/>
                <a:gd name="connsiteY99" fmla="*/ 13437 h 203775"/>
                <a:gd name="connsiteX100" fmla="*/ 193063 w 209162"/>
                <a:gd name="connsiteY100" fmla="*/ 13437 h 203775"/>
                <a:gd name="connsiteX101" fmla="*/ 195726 w 209162"/>
                <a:gd name="connsiteY101" fmla="*/ 13437 h 203775"/>
                <a:gd name="connsiteX102" fmla="*/ 195726 w 209162"/>
                <a:gd name="connsiteY102" fmla="*/ 16099 h 203775"/>
                <a:gd name="connsiteX103" fmla="*/ 198388 w 209162"/>
                <a:gd name="connsiteY103" fmla="*/ 16099 h 203775"/>
                <a:gd name="connsiteX104" fmla="*/ 201113 w 209162"/>
                <a:gd name="connsiteY104" fmla="*/ 18761 h 203775"/>
                <a:gd name="connsiteX105" fmla="*/ 203775 w 209162"/>
                <a:gd name="connsiteY105" fmla="*/ 21423 h 203775"/>
                <a:gd name="connsiteX106" fmla="*/ 203775 w 209162"/>
                <a:gd name="connsiteY106" fmla="*/ 24149 h 203775"/>
                <a:gd name="connsiteX107" fmla="*/ 206437 w 209162"/>
                <a:gd name="connsiteY107" fmla="*/ 26811 h 203775"/>
                <a:gd name="connsiteX108" fmla="*/ 206437 w 209162"/>
                <a:gd name="connsiteY108" fmla="*/ 32198 h 203775"/>
                <a:gd name="connsiteX109" fmla="*/ 206437 w 209162"/>
                <a:gd name="connsiteY109" fmla="*/ 34860 h 203775"/>
                <a:gd name="connsiteX110" fmla="*/ 209163 w 209162"/>
                <a:gd name="connsiteY110" fmla="*/ 37522 h 203775"/>
                <a:gd name="connsiteX111" fmla="*/ 209163 w 209162"/>
                <a:gd name="connsiteY111" fmla="*/ 42910 h 203775"/>
                <a:gd name="connsiteX112" fmla="*/ 209163 w 209162"/>
                <a:gd name="connsiteY112" fmla="*/ 45572 h 203775"/>
                <a:gd name="connsiteX113" fmla="*/ 209163 w 209162"/>
                <a:gd name="connsiteY113" fmla="*/ 48298 h 203775"/>
                <a:gd name="connsiteX114" fmla="*/ 209163 w 209162"/>
                <a:gd name="connsiteY114" fmla="*/ 50959 h 203775"/>
                <a:gd name="connsiteX115" fmla="*/ 209163 w 209162"/>
                <a:gd name="connsiteY115" fmla="*/ 53622 h 203775"/>
                <a:gd name="connsiteX116" fmla="*/ 209163 w 209162"/>
                <a:gd name="connsiteY116" fmla="*/ 56284 h 203775"/>
                <a:gd name="connsiteX117" fmla="*/ 209163 w 209162"/>
                <a:gd name="connsiteY117" fmla="*/ 59009 h 203775"/>
                <a:gd name="connsiteX118" fmla="*/ 209163 w 209162"/>
                <a:gd name="connsiteY118" fmla="*/ 61671 h 203775"/>
                <a:gd name="connsiteX119" fmla="*/ 206437 w 209162"/>
                <a:gd name="connsiteY119" fmla="*/ 64333 h 203775"/>
                <a:gd name="connsiteX120" fmla="*/ 203775 w 209162"/>
                <a:gd name="connsiteY120" fmla="*/ 64333 h 203775"/>
                <a:gd name="connsiteX121" fmla="*/ 201113 w 209162"/>
                <a:gd name="connsiteY121" fmla="*/ 64333 h 203775"/>
                <a:gd name="connsiteX122" fmla="*/ 198388 w 209162"/>
                <a:gd name="connsiteY122" fmla="*/ 64333 h 203775"/>
                <a:gd name="connsiteX123" fmla="*/ 195726 w 209162"/>
                <a:gd name="connsiteY123" fmla="*/ 64333 h 203775"/>
                <a:gd name="connsiteX124" fmla="*/ 193063 w 209162"/>
                <a:gd name="connsiteY124" fmla="*/ 61671 h 203775"/>
                <a:gd name="connsiteX125" fmla="*/ 187676 w 209162"/>
                <a:gd name="connsiteY125" fmla="*/ 61671 h 203775"/>
                <a:gd name="connsiteX126" fmla="*/ 187676 w 209162"/>
                <a:gd name="connsiteY126" fmla="*/ 59009 h 203775"/>
                <a:gd name="connsiteX127" fmla="*/ 185014 w 209162"/>
                <a:gd name="connsiteY127" fmla="*/ 59009 h 203775"/>
                <a:gd name="connsiteX128" fmla="*/ 182352 w 209162"/>
                <a:gd name="connsiteY128" fmla="*/ 59009 h 203775"/>
                <a:gd name="connsiteX129" fmla="*/ 182352 w 209162"/>
                <a:gd name="connsiteY129" fmla="*/ 61671 h 203775"/>
                <a:gd name="connsiteX130" fmla="*/ 182352 w 209162"/>
                <a:gd name="connsiteY130" fmla="*/ 67059 h 203775"/>
                <a:gd name="connsiteX131" fmla="*/ 182352 w 209162"/>
                <a:gd name="connsiteY131" fmla="*/ 69721 h 203775"/>
                <a:gd name="connsiteX132" fmla="*/ 179626 w 209162"/>
                <a:gd name="connsiteY132" fmla="*/ 72383 h 203775"/>
                <a:gd name="connsiteX133" fmla="*/ 179626 w 209162"/>
                <a:gd name="connsiteY133" fmla="*/ 75108 h 203775"/>
                <a:gd name="connsiteX134" fmla="*/ 179626 w 209162"/>
                <a:gd name="connsiteY134" fmla="*/ 77770 h 203775"/>
                <a:gd name="connsiteX135" fmla="*/ 176964 w 209162"/>
                <a:gd name="connsiteY135" fmla="*/ 83095 h 203775"/>
                <a:gd name="connsiteX136" fmla="*/ 174302 w 209162"/>
                <a:gd name="connsiteY136" fmla="*/ 88482 h 203775"/>
                <a:gd name="connsiteX137" fmla="*/ 174302 w 209162"/>
                <a:gd name="connsiteY137" fmla="*/ 91144 h 203775"/>
                <a:gd name="connsiteX138" fmla="*/ 174302 w 209162"/>
                <a:gd name="connsiteY138" fmla="*/ 93870 h 203775"/>
                <a:gd name="connsiteX139" fmla="*/ 171577 w 209162"/>
                <a:gd name="connsiteY139" fmla="*/ 96532 h 203775"/>
                <a:gd name="connsiteX140" fmla="*/ 171577 w 209162"/>
                <a:gd name="connsiteY140" fmla="*/ 99194 h 203775"/>
                <a:gd name="connsiteX141" fmla="*/ 168915 w 209162"/>
                <a:gd name="connsiteY141" fmla="*/ 101919 h 203775"/>
                <a:gd name="connsiteX142" fmla="*/ 166253 w 209162"/>
                <a:gd name="connsiteY142" fmla="*/ 104581 h 203775"/>
                <a:gd name="connsiteX143" fmla="*/ 163591 w 209162"/>
                <a:gd name="connsiteY143" fmla="*/ 107243 h 203775"/>
                <a:gd name="connsiteX144" fmla="*/ 160865 w 209162"/>
                <a:gd name="connsiteY144" fmla="*/ 109969 h 203775"/>
                <a:gd name="connsiteX145" fmla="*/ 160865 w 209162"/>
                <a:gd name="connsiteY145" fmla="*/ 112631 h 203775"/>
                <a:gd name="connsiteX146" fmla="*/ 158203 w 209162"/>
                <a:gd name="connsiteY146" fmla="*/ 115293 h 203775"/>
                <a:gd name="connsiteX147" fmla="*/ 155541 w 209162"/>
                <a:gd name="connsiteY147" fmla="*/ 117955 h 203775"/>
                <a:gd name="connsiteX148" fmla="*/ 152815 w 209162"/>
                <a:gd name="connsiteY148" fmla="*/ 120680 h 203775"/>
                <a:gd name="connsiteX149" fmla="*/ 150153 w 209162"/>
                <a:gd name="connsiteY149" fmla="*/ 120680 h 203775"/>
                <a:gd name="connsiteX150" fmla="*/ 144766 w 209162"/>
                <a:gd name="connsiteY150" fmla="*/ 123343 h 203775"/>
                <a:gd name="connsiteX151" fmla="*/ 142104 w 209162"/>
                <a:gd name="connsiteY151" fmla="*/ 126005 h 203775"/>
                <a:gd name="connsiteX152" fmla="*/ 139442 w 209162"/>
                <a:gd name="connsiteY152" fmla="*/ 128730 h 203775"/>
                <a:gd name="connsiteX153" fmla="*/ 136780 w 209162"/>
                <a:gd name="connsiteY153" fmla="*/ 128730 h 203775"/>
                <a:gd name="connsiteX154" fmla="*/ 134054 w 209162"/>
                <a:gd name="connsiteY154" fmla="*/ 131392 h 203775"/>
                <a:gd name="connsiteX155" fmla="*/ 131392 w 209162"/>
                <a:gd name="connsiteY155" fmla="*/ 131392 h 203775"/>
                <a:gd name="connsiteX156" fmla="*/ 131392 w 209162"/>
                <a:gd name="connsiteY156" fmla="*/ 134054 h 203775"/>
                <a:gd name="connsiteX157" fmla="*/ 128730 w 209162"/>
                <a:gd name="connsiteY157" fmla="*/ 134054 h 203775"/>
                <a:gd name="connsiteX158" fmla="*/ 128730 w 209162"/>
                <a:gd name="connsiteY158" fmla="*/ 136780 h 203775"/>
                <a:gd name="connsiteX159" fmla="*/ 128730 w 209162"/>
                <a:gd name="connsiteY159" fmla="*/ 139442 h 203775"/>
                <a:gd name="connsiteX160" fmla="*/ 128730 w 209162"/>
                <a:gd name="connsiteY160" fmla="*/ 142104 h 203775"/>
                <a:gd name="connsiteX161" fmla="*/ 131392 w 209162"/>
                <a:gd name="connsiteY161" fmla="*/ 142104 h 203775"/>
                <a:gd name="connsiteX162" fmla="*/ 134054 w 209162"/>
                <a:gd name="connsiteY162" fmla="*/ 144766 h 203775"/>
                <a:gd name="connsiteX163" fmla="*/ 136780 w 209162"/>
                <a:gd name="connsiteY163" fmla="*/ 144766 h 203775"/>
                <a:gd name="connsiteX164" fmla="*/ 139442 w 209162"/>
                <a:gd name="connsiteY164" fmla="*/ 144766 h 203775"/>
                <a:gd name="connsiteX165" fmla="*/ 142104 w 209162"/>
                <a:gd name="connsiteY165" fmla="*/ 144766 h 203775"/>
                <a:gd name="connsiteX166" fmla="*/ 144766 w 209162"/>
                <a:gd name="connsiteY166" fmla="*/ 144766 h 203775"/>
                <a:gd name="connsiteX167" fmla="*/ 147491 w 209162"/>
                <a:gd name="connsiteY167" fmla="*/ 144766 h 203775"/>
                <a:gd name="connsiteX168" fmla="*/ 150153 w 209162"/>
                <a:gd name="connsiteY168" fmla="*/ 147491 h 203775"/>
                <a:gd name="connsiteX169" fmla="*/ 150153 w 209162"/>
                <a:gd name="connsiteY169" fmla="*/ 150153 h 203775"/>
                <a:gd name="connsiteX170" fmla="*/ 147491 w 209162"/>
                <a:gd name="connsiteY170" fmla="*/ 152815 h 203775"/>
                <a:gd name="connsiteX171" fmla="*/ 147491 w 209162"/>
                <a:gd name="connsiteY171" fmla="*/ 155541 h 203775"/>
                <a:gd name="connsiteX172" fmla="*/ 144766 w 209162"/>
                <a:gd name="connsiteY172" fmla="*/ 155541 h 203775"/>
                <a:gd name="connsiteX173" fmla="*/ 142104 w 209162"/>
                <a:gd name="connsiteY173" fmla="*/ 158203 h 203775"/>
                <a:gd name="connsiteX174" fmla="*/ 139442 w 209162"/>
                <a:gd name="connsiteY174" fmla="*/ 155541 h 203775"/>
                <a:gd name="connsiteX175" fmla="*/ 136780 w 209162"/>
                <a:gd name="connsiteY175" fmla="*/ 155541 h 203775"/>
                <a:gd name="connsiteX176" fmla="*/ 134054 w 209162"/>
                <a:gd name="connsiteY176" fmla="*/ 155541 h 203775"/>
                <a:gd name="connsiteX177" fmla="*/ 134054 w 209162"/>
                <a:gd name="connsiteY177" fmla="*/ 152815 h 203775"/>
                <a:gd name="connsiteX178" fmla="*/ 131392 w 209162"/>
                <a:gd name="connsiteY178" fmla="*/ 152815 h 203775"/>
                <a:gd name="connsiteX179" fmla="*/ 128730 w 209162"/>
                <a:gd name="connsiteY179" fmla="*/ 150153 h 203775"/>
                <a:gd name="connsiteX180" fmla="*/ 128730 w 209162"/>
                <a:gd name="connsiteY180" fmla="*/ 147491 h 203775"/>
                <a:gd name="connsiteX181" fmla="*/ 126005 w 209162"/>
                <a:gd name="connsiteY181" fmla="*/ 144766 h 203775"/>
                <a:gd name="connsiteX182" fmla="*/ 123343 w 209162"/>
                <a:gd name="connsiteY182" fmla="*/ 144766 h 203775"/>
                <a:gd name="connsiteX183" fmla="*/ 120681 w 209162"/>
                <a:gd name="connsiteY183" fmla="*/ 144766 h 203775"/>
                <a:gd name="connsiteX184" fmla="*/ 117955 w 209162"/>
                <a:gd name="connsiteY184" fmla="*/ 147491 h 203775"/>
                <a:gd name="connsiteX185" fmla="*/ 117955 w 209162"/>
                <a:gd name="connsiteY185" fmla="*/ 150153 h 203775"/>
                <a:gd name="connsiteX186" fmla="*/ 117955 w 209162"/>
                <a:gd name="connsiteY186" fmla="*/ 152815 h 203775"/>
                <a:gd name="connsiteX187" fmla="*/ 117955 w 209162"/>
                <a:gd name="connsiteY187" fmla="*/ 155541 h 203775"/>
                <a:gd name="connsiteX188" fmla="*/ 117955 w 209162"/>
                <a:gd name="connsiteY188" fmla="*/ 158203 h 203775"/>
                <a:gd name="connsiteX189" fmla="*/ 117955 w 209162"/>
                <a:gd name="connsiteY189" fmla="*/ 160865 h 203775"/>
                <a:gd name="connsiteX190" fmla="*/ 117955 w 209162"/>
                <a:gd name="connsiteY190" fmla="*/ 163591 h 203775"/>
                <a:gd name="connsiteX191" fmla="*/ 115293 w 209162"/>
                <a:gd name="connsiteY191" fmla="*/ 168915 h 203775"/>
                <a:gd name="connsiteX192" fmla="*/ 115293 w 209162"/>
                <a:gd name="connsiteY192" fmla="*/ 171577 h 203775"/>
                <a:gd name="connsiteX193" fmla="*/ 112631 w 209162"/>
                <a:gd name="connsiteY193" fmla="*/ 171577 h 203775"/>
                <a:gd name="connsiteX194" fmla="*/ 109905 w 209162"/>
                <a:gd name="connsiteY194" fmla="*/ 174302 h 203775"/>
                <a:gd name="connsiteX195" fmla="*/ 107243 w 209162"/>
                <a:gd name="connsiteY195" fmla="*/ 176964 h 203775"/>
                <a:gd name="connsiteX196" fmla="*/ 104581 w 209162"/>
                <a:gd name="connsiteY196" fmla="*/ 174302 h 203775"/>
                <a:gd name="connsiteX197" fmla="*/ 101919 w 209162"/>
                <a:gd name="connsiteY197" fmla="*/ 174302 h 203775"/>
                <a:gd name="connsiteX198" fmla="*/ 99194 w 209162"/>
                <a:gd name="connsiteY198" fmla="*/ 171577 h 203775"/>
                <a:gd name="connsiteX199" fmla="*/ 96532 w 209162"/>
                <a:gd name="connsiteY199" fmla="*/ 171577 h 203775"/>
                <a:gd name="connsiteX200" fmla="*/ 93870 w 209162"/>
                <a:gd name="connsiteY200" fmla="*/ 171577 h 203775"/>
                <a:gd name="connsiteX201" fmla="*/ 88482 w 209162"/>
                <a:gd name="connsiteY201" fmla="*/ 171577 h 203775"/>
                <a:gd name="connsiteX202" fmla="*/ 85820 w 209162"/>
                <a:gd name="connsiteY202" fmla="*/ 171577 h 203775"/>
                <a:gd name="connsiteX203" fmla="*/ 83095 w 209162"/>
                <a:gd name="connsiteY203" fmla="*/ 171577 h 203775"/>
                <a:gd name="connsiteX204" fmla="*/ 80433 w 209162"/>
                <a:gd name="connsiteY204" fmla="*/ 174302 h 203775"/>
                <a:gd name="connsiteX205" fmla="*/ 77770 w 209162"/>
                <a:gd name="connsiteY205" fmla="*/ 174302 h 203775"/>
                <a:gd name="connsiteX206" fmla="*/ 77770 w 209162"/>
                <a:gd name="connsiteY206" fmla="*/ 176964 h 203775"/>
                <a:gd name="connsiteX207" fmla="*/ 77770 w 209162"/>
                <a:gd name="connsiteY207" fmla="*/ 179626 h 203775"/>
                <a:gd name="connsiteX208" fmla="*/ 77770 w 209162"/>
                <a:gd name="connsiteY208" fmla="*/ 182352 h 203775"/>
                <a:gd name="connsiteX209" fmla="*/ 77770 w 209162"/>
                <a:gd name="connsiteY209" fmla="*/ 185014 h 203775"/>
                <a:gd name="connsiteX210" fmla="*/ 80433 w 209162"/>
                <a:gd name="connsiteY210" fmla="*/ 185014 h 203775"/>
                <a:gd name="connsiteX211" fmla="*/ 80433 w 209162"/>
                <a:gd name="connsiteY211" fmla="*/ 187676 h 203775"/>
                <a:gd name="connsiteX212" fmla="*/ 83095 w 209162"/>
                <a:gd name="connsiteY212" fmla="*/ 187676 h 203775"/>
                <a:gd name="connsiteX213" fmla="*/ 83095 w 209162"/>
                <a:gd name="connsiteY213" fmla="*/ 190401 h 203775"/>
                <a:gd name="connsiteX214" fmla="*/ 88482 w 209162"/>
                <a:gd name="connsiteY214" fmla="*/ 193063 h 203775"/>
                <a:gd name="connsiteX215" fmla="*/ 91144 w 209162"/>
                <a:gd name="connsiteY215" fmla="*/ 193063 h 203775"/>
                <a:gd name="connsiteX216" fmla="*/ 91144 w 209162"/>
                <a:gd name="connsiteY216" fmla="*/ 195726 h 203775"/>
                <a:gd name="connsiteX217" fmla="*/ 93870 w 209162"/>
                <a:gd name="connsiteY217" fmla="*/ 195726 h 203775"/>
                <a:gd name="connsiteX218" fmla="*/ 93870 w 209162"/>
                <a:gd name="connsiteY218" fmla="*/ 198451 h 203775"/>
                <a:gd name="connsiteX219" fmla="*/ 93870 w 209162"/>
                <a:gd name="connsiteY219" fmla="*/ 201113 h 203775"/>
                <a:gd name="connsiteX220" fmla="*/ 91144 w 209162"/>
                <a:gd name="connsiteY220" fmla="*/ 203775 h 203775"/>
                <a:gd name="connsiteX221" fmla="*/ 88482 w 209162"/>
                <a:gd name="connsiteY221" fmla="*/ 203775 h 203775"/>
                <a:gd name="connsiteX222" fmla="*/ 85820 w 209162"/>
                <a:gd name="connsiteY222" fmla="*/ 203775 h 203775"/>
                <a:gd name="connsiteX223" fmla="*/ 83095 w 209162"/>
                <a:gd name="connsiteY223" fmla="*/ 201113 h 203775"/>
                <a:gd name="connsiteX224" fmla="*/ 80433 w 209162"/>
                <a:gd name="connsiteY224" fmla="*/ 201113 h 203775"/>
                <a:gd name="connsiteX225" fmla="*/ 77770 w 209162"/>
                <a:gd name="connsiteY225" fmla="*/ 201113 h 203775"/>
                <a:gd name="connsiteX226" fmla="*/ 75108 w 209162"/>
                <a:gd name="connsiteY226" fmla="*/ 201113 h 203775"/>
                <a:gd name="connsiteX227" fmla="*/ 72383 w 209162"/>
                <a:gd name="connsiteY227" fmla="*/ 201113 h 203775"/>
                <a:gd name="connsiteX228" fmla="*/ 69721 w 209162"/>
                <a:gd name="connsiteY228" fmla="*/ 201113 h 203775"/>
                <a:gd name="connsiteX229" fmla="*/ 69721 w 209162"/>
                <a:gd name="connsiteY229" fmla="*/ 203775 h 203775"/>
                <a:gd name="connsiteX230" fmla="*/ 67059 w 209162"/>
                <a:gd name="connsiteY230" fmla="*/ 203775 h 203775"/>
                <a:gd name="connsiteX231" fmla="*/ 67059 w 209162"/>
                <a:gd name="connsiteY231" fmla="*/ 201113 h 203775"/>
                <a:gd name="connsiteX232" fmla="*/ 64333 w 209162"/>
                <a:gd name="connsiteY232" fmla="*/ 201113 h 203775"/>
                <a:gd name="connsiteX233" fmla="*/ 64333 w 209162"/>
                <a:gd name="connsiteY233" fmla="*/ 198451 h 203775"/>
                <a:gd name="connsiteX234" fmla="*/ 61671 w 209162"/>
                <a:gd name="connsiteY234" fmla="*/ 198451 h 203775"/>
                <a:gd name="connsiteX235" fmla="*/ 59009 w 209162"/>
                <a:gd name="connsiteY235" fmla="*/ 195726 h 203775"/>
                <a:gd name="connsiteX236" fmla="*/ 48298 w 209162"/>
                <a:gd name="connsiteY236" fmla="*/ 195726 h 203775"/>
                <a:gd name="connsiteX237" fmla="*/ 45572 w 209162"/>
                <a:gd name="connsiteY237" fmla="*/ 195726 h 203775"/>
                <a:gd name="connsiteX238" fmla="*/ 42910 w 209162"/>
                <a:gd name="connsiteY238" fmla="*/ 195726 h 203775"/>
                <a:gd name="connsiteX239" fmla="*/ 40248 w 209162"/>
                <a:gd name="connsiteY239" fmla="*/ 195726 h 203775"/>
                <a:gd name="connsiteX240" fmla="*/ 37522 w 209162"/>
                <a:gd name="connsiteY240" fmla="*/ 195726 h 203775"/>
                <a:gd name="connsiteX241" fmla="*/ 18761 w 209162"/>
                <a:gd name="connsiteY241" fmla="*/ 120680 h 203775"/>
                <a:gd name="connsiteX242" fmla="*/ 18761 w 209162"/>
                <a:gd name="connsiteY242" fmla="*/ 117955 h 203775"/>
                <a:gd name="connsiteX243" fmla="*/ 18761 w 209162"/>
                <a:gd name="connsiteY243" fmla="*/ 115293 h 203775"/>
                <a:gd name="connsiteX244" fmla="*/ 21487 w 209162"/>
                <a:gd name="connsiteY244" fmla="*/ 115293 h 203775"/>
                <a:gd name="connsiteX245" fmla="*/ 24149 w 209162"/>
                <a:gd name="connsiteY245" fmla="*/ 115293 h 203775"/>
                <a:gd name="connsiteX246" fmla="*/ 26811 w 209162"/>
                <a:gd name="connsiteY246" fmla="*/ 115293 h 203775"/>
                <a:gd name="connsiteX247" fmla="*/ 29473 w 209162"/>
                <a:gd name="connsiteY247" fmla="*/ 115293 h 203775"/>
                <a:gd name="connsiteX248" fmla="*/ 32198 w 209162"/>
                <a:gd name="connsiteY248" fmla="*/ 112631 h 203775"/>
                <a:gd name="connsiteX249" fmla="*/ 32198 w 209162"/>
                <a:gd name="connsiteY249" fmla="*/ 109969 h 203775"/>
                <a:gd name="connsiteX250" fmla="*/ 34860 w 209162"/>
                <a:gd name="connsiteY250" fmla="*/ 109969 h 203775"/>
                <a:gd name="connsiteX251" fmla="*/ 34860 w 209162"/>
                <a:gd name="connsiteY251" fmla="*/ 107243 h 203775"/>
                <a:gd name="connsiteX252" fmla="*/ 37522 w 209162"/>
                <a:gd name="connsiteY252" fmla="*/ 107243 h 203775"/>
                <a:gd name="connsiteX253" fmla="*/ 40248 w 209162"/>
                <a:gd name="connsiteY253" fmla="*/ 104581 h 203775"/>
                <a:gd name="connsiteX254" fmla="*/ 40248 w 209162"/>
                <a:gd name="connsiteY254" fmla="*/ 101919 h 203775"/>
                <a:gd name="connsiteX255" fmla="*/ 42910 w 209162"/>
                <a:gd name="connsiteY255" fmla="*/ 101919 h 203775"/>
                <a:gd name="connsiteX256" fmla="*/ 42910 w 209162"/>
                <a:gd name="connsiteY256" fmla="*/ 99194 h 203775"/>
                <a:gd name="connsiteX257" fmla="*/ 37522 w 209162"/>
                <a:gd name="connsiteY257" fmla="*/ 85820 h 203775"/>
                <a:gd name="connsiteX258" fmla="*/ 34860 w 209162"/>
                <a:gd name="connsiteY258" fmla="*/ 75108 h 203775"/>
                <a:gd name="connsiteX259" fmla="*/ 32198 w 209162"/>
                <a:gd name="connsiteY259" fmla="*/ 72383 h 203775"/>
                <a:gd name="connsiteX260" fmla="*/ 29473 w 209162"/>
                <a:gd name="connsiteY260" fmla="*/ 69721 h 203775"/>
                <a:gd name="connsiteX261" fmla="*/ 26811 w 209162"/>
                <a:gd name="connsiteY261" fmla="*/ 64333 h 203775"/>
                <a:gd name="connsiteX262" fmla="*/ 24149 w 209162"/>
                <a:gd name="connsiteY262" fmla="*/ 61671 h 203775"/>
                <a:gd name="connsiteX263" fmla="*/ 21487 w 209162"/>
                <a:gd name="connsiteY263" fmla="*/ 59009 h 203775"/>
                <a:gd name="connsiteX264" fmla="*/ 18761 w 209162"/>
                <a:gd name="connsiteY264" fmla="*/ 59009 h 203775"/>
                <a:gd name="connsiteX265" fmla="*/ 18761 w 209162"/>
                <a:gd name="connsiteY265" fmla="*/ 56284 h 203775"/>
                <a:gd name="connsiteX266" fmla="*/ 16099 w 209162"/>
                <a:gd name="connsiteY266" fmla="*/ 56284 h 203775"/>
                <a:gd name="connsiteX267" fmla="*/ 13437 w 209162"/>
                <a:gd name="connsiteY267" fmla="*/ 53622 h 203775"/>
                <a:gd name="connsiteX268" fmla="*/ 8050 w 209162"/>
                <a:gd name="connsiteY268" fmla="*/ 48298 h 203775"/>
                <a:gd name="connsiteX269" fmla="*/ 5388 w 209162"/>
                <a:gd name="connsiteY269" fmla="*/ 45572 h 203775"/>
                <a:gd name="connsiteX270" fmla="*/ 5388 w 209162"/>
                <a:gd name="connsiteY270" fmla="*/ 42910 h 203775"/>
                <a:gd name="connsiteX271" fmla="*/ 5388 w 209162"/>
                <a:gd name="connsiteY271" fmla="*/ 40248 h 203775"/>
                <a:gd name="connsiteX272" fmla="*/ 5388 w 209162"/>
                <a:gd name="connsiteY272" fmla="*/ 37522 h 203775"/>
                <a:gd name="connsiteX273" fmla="*/ 2662 w 209162"/>
                <a:gd name="connsiteY273" fmla="*/ 34860 h 203775"/>
                <a:gd name="connsiteX274" fmla="*/ 0 w 209162"/>
                <a:gd name="connsiteY274" fmla="*/ 32198 h 203775"/>
                <a:gd name="connsiteX275" fmla="*/ 0 w 209162"/>
                <a:gd name="connsiteY275" fmla="*/ 29473 h 203775"/>
                <a:gd name="connsiteX276" fmla="*/ 2662 w 209162"/>
                <a:gd name="connsiteY276" fmla="*/ 26811 h 203775"/>
                <a:gd name="connsiteX277" fmla="*/ 5388 w 209162"/>
                <a:gd name="connsiteY277" fmla="*/ 26811 h 203775"/>
                <a:gd name="connsiteX278" fmla="*/ 5388 w 209162"/>
                <a:gd name="connsiteY278" fmla="*/ 24149 h 203775"/>
                <a:gd name="connsiteX279" fmla="*/ 8050 w 209162"/>
                <a:gd name="connsiteY279" fmla="*/ 24149 h 203775"/>
                <a:gd name="connsiteX280" fmla="*/ 8050 w 209162"/>
                <a:gd name="connsiteY280" fmla="*/ 21423 h 203775"/>
                <a:gd name="connsiteX281" fmla="*/ 8050 w 209162"/>
                <a:gd name="connsiteY281" fmla="*/ 18761 h 203775"/>
                <a:gd name="connsiteX282" fmla="*/ 10712 w 209162"/>
                <a:gd name="connsiteY282" fmla="*/ 18761 h 203775"/>
                <a:gd name="connsiteX283" fmla="*/ 13437 w 209162"/>
                <a:gd name="connsiteY283" fmla="*/ 18761 h 203775"/>
                <a:gd name="connsiteX284" fmla="*/ 16099 w 209162"/>
                <a:gd name="connsiteY284" fmla="*/ 21423 h 203775"/>
                <a:gd name="connsiteX285" fmla="*/ 16099 w 209162"/>
                <a:gd name="connsiteY285" fmla="*/ 21423 h 203775"/>
                <a:gd name="connsiteX286" fmla="*/ 16099 w 209162"/>
                <a:gd name="connsiteY286" fmla="*/ 21423 h 20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209162" h="203775">
                  <a:moveTo>
                    <a:pt x="16099" y="21423"/>
                  </a:moveTo>
                  <a:lnTo>
                    <a:pt x="18761" y="21423"/>
                  </a:lnTo>
                  <a:lnTo>
                    <a:pt x="21487" y="24149"/>
                  </a:lnTo>
                  <a:lnTo>
                    <a:pt x="21487" y="26811"/>
                  </a:lnTo>
                  <a:lnTo>
                    <a:pt x="18761" y="26811"/>
                  </a:lnTo>
                  <a:lnTo>
                    <a:pt x="16099" y="26811"/>
                  </a:lnTo>
                  <a:lnTo>
                    <a:pt x="16099" y="29473"/>
                  </a:lnTo>
                  <a:lnTo>
                    <a:pt x="18761" y="32198"/>
                  </a:lnTo>
                  <a:lnTo>
                    <a:pt x="21487" y="32198"/>
                  </a:lnTo>
                  <a:lnTo>
                    <a:pt x="24149" y="32198"/>
                  </a:lnTo>
                  <a:lnTo>
                    <a:pt x="24149" y="29473"/>
                  </a:lnTo>
                  <a:lnTo>
                    <a:pt x="26811" y="29473"/>
                  </a:lnTo>
                  <a:lnTo>
                    <a:pt x="26811" y="26811"/>
                  </a:lnTo>
                  <a:lnTo>
                    <a:pt x="29473" y="26811"/>
                  </a:lnTo>
                  <a:lnTo>
                    <a:pt x="32198" y="26811"/>
                  </a:lnTo>
                  <a:lnTo>
                    <a:pt x="32198" y="29473"/>
                  </a:lnTo>
                  <a:lnTo>
                    <a:pt x="32198" y="32198"/>
                  </a:lnTo>
                  <a:lnTo>
                    <a:pt x="32198" y="34860"/>
                  </a:lnTo>
                  <a:lnTo>
                    <a:pt x="32198" y="40248"/>
                  </a:lnTo>
                  <a:lnTo>
                    <a:pt x="32198" y="45572"/>
                  </a:lnTo>
                  <a:lnTo>
                    <a:pt x="32198" y="48298"/>
                  </a:lnTo>
                  <a:lnTo>
                    <a:pt x="34860" y="48298"/>
                  </a:lnTo>
                  <a:lnTo>
                    <a:pt x="37522" y="48298"/>
                  </a:lnTo>
                  <a:lnTo>
                    <a:pt x="40248" y="48298"/>
                  </a:lnTo>
                  <a:lnTo>
                    <a:pt x="42910" y="48298"/>
                  </a:lnTo>
                  <a:lnTo>
                    <a:pt x="45572" y="48298"/>
                  </a:lnTo>
                  <a:lnTo>
                    <a:pt x="48298" y="45572"/>
                  </a:lnTo>
                  <a:lnTo>
                    <a:pt x="50960" y="45572"/>
                  </a:lnTo>
                  <a:lnTo>
                    <a:pt x="53622" y="42910"/>
                  </a:lnTo>
                  <a:lnTo>
                    <a:pt x="56284" y="42910"/>
                  </a:lnTo>
                  <a:lnTo>
                    <a:pt x="56284" y="40248"/>
                  </a:lnTo>
                  <a:lnTo>
                    <a:pt x="59009" y="37522"/>
                  </a:lnTo>
                  <a:lnTo>
                    <a:pt x="61671" y="37522"/>
                  </a:lnTo>
                  <a:lnTo>
                    <a:pt x="67059" y="34860"/>
                  </a:lnTo>
                  <a:lnTo>
                    <a:pt x="69721" y="32198"/>
                  </a:lnTo>
                  <a:lnTo>
                    <a:pt x="72383" y="29473"/>
                  </a:lnTo>
                  <a:lnTo>
                    <a:pt x="75108" y="29473"/>
                  </a:lnTo>
                  <a:lnTo>
                    <a:pt x="77770" y="29473"/>
                  </a:lnTo>
                  <a:lnTo>
                    <a:pt x="77770" y="26811"/>
                  </a:lnTo>
                  <a:lnTo>
                    <a:pt x="83095" y="26811"/>
                  </a:lnTo>
                  <a:lnTo>
                    <a:pt x="83095" y="29473"/>
                  </a:lnTo>
                  <a:lnTo>
                    <a:pt x="85820" y="29473"/>
                  </a:lnTo>
                  <a:lnTo>
                    <a:pt x="88482" y="29473"/>
                  </a:lnTo>
                  <a:lnTo>
                    <a:pt x="91144" y="32198"/>
                  </a:lnTo>
                  <a:lnTo>
                    <a:pt x="93870" y="32198"/>
                  </a:lnTo>
                  <a:lnTo>
                    <a:pt x="96532" y="32198"/>
                  </a:lnTo>
                  <a:lnTo>
                    <a:pt x="96532" y="29473"/>
                  </a:lnTo>
                  <a:lnTo>
                    <a:pt x="99194" y="32198"/>
                  </a:lnTo>
                  <a:lnTo>
                    <a:pt x="101919" y="32198"/>
                  </a:lnTo>
                  <a:lnTo>
                    <a:pt x="104581" y="29473"/>
                  </a:lnTo>
                  <a:lnTo>
                    <a:pt x="104581" y="26811"/>
                  </a:lnTo>
                  <a:lnTo>
                    <a:pt x="107243" y="26811"/>
                  </a:lnTo>
                  <a:lnTo>
                    <a:pt x="107243" y="24149"/>
                  </a:lnTo>
                  <a:lnTo>
                    <a:pt x="109905" y="21423"/>
                  </a:lnTo>
                  <a:lnTo>
                    <a:pt x="112631" y="21423"/>
                  </a:lnTo>
                  <a:lnTo>
                    <a:pt x="115293" y="24149"/>
                  </a:lnTo>
                  <a:lnTo>
                    <a:pt x="117955" y="24149"/>
                  </a:lnTo>
                  <a:lnTo>
                    <a:pt x="117955" y="26811"/>
                  </a:lnTo>
                  <a:lnTo>
                    <a:pt x="120681" y="29473"/>
                  </a:lnTo>
                  <a:lnTo>
                    <a:pt x="120681" y="32198"/>
                  </a:lnTo>
                  <a:lnTo>
                    <a:pt x="123343" y="32198"/>
                  </a:lnTo>
                  <a:lnTo>
                    <a:pt x="126005" y="29473"/>
                  </a:lnTo>
                  <a:lnTo>
                    <a:pt x="126005" y="26811"/>
                  </a:lnTo>
                  <a:lnTo>
                    <a:pt x="126005" y="24149"/>
                  </a:lnTo>
                  <a:lnTo>
                    <a:pt x="126005" y="18761"/>
                  </a:lnTo>
                  <a:lnTo>
                    <a:pt x="126005" y="16099"/>
                  </a:lnTo>
                  <a:lnTo>
                    <a:pt x="128730" y="16099"/>
                  </a:lnTo>
                  <a:lnTo>
                    <a:pt x="131392" y="16099"/>
                  </a:lnTo>
                  <a:lnTo>
                    <a:pt x="131392" y="18761"/>
                  </a:lnTo>
                  <a:lnTo>
                    <a:pt x="134054" y="18761"/>
                  </a:lnTo>
                  <a:lnTo>
                    <a:pt x="134054" y="21423"/>
                  </a:lnTo>
                  <a:lnTo>
                    <a:pt x="134054" y="24149"/>
                  </a:lnTo>
                  <a:lnTo>
                    <a:pt x="136780" y="24149"/>
                  </a:lnTo>
                  <a:lnTo>
                    <a:pt x="136780" y="26811"/>
                  </a:lnTo>
                  <a:lnTo>
                    <a:pt x="139442" y="26811"/>
                  </a:lnTo>
                  <a:lnTo>
                    <a:pt x="142104" y="24149"/>
                  </a:lnTo>
                  <a:lnTo>
                    <a:pt x="142104" y="21423"/>
                  </a:lnTo>
                  <a:lnTo>
                    <a:pt x="144766" y="21423"/>
                  </a:lnTo>
                  <a:lnTo>
                    <a:pt x="144766" y="18761"/>
                  </a:lnTo>
                  <a:lnTo>
                    <a:pt x="147491" y="13437"/>
                  </a:lnTo>
                  <a:lnTo>
                    <a:pt x="147491" y="10712"/>
                  </a:lnTo>
                  <a:lnTo>
                    <a:pt x="150153" y="8050"/>
                  </a:lnTo>
                  <a:lnTo>
                    <a:pt x="152815" y="8050"/>
                  </a:lnTo>
                  <a:lnTo>
                    <a:pt x="155541" y="8050"/>
                  </a:lnTo>
                  <a:lnTo>
                    <a:pt x="158203" y="5388"/>
                  </a:lnTo>
                  <a:lnTo>
                    <a:pt x="158203" y="2662"/>
                  </a:lnTo>
                  <a:lnTo>
                    <a:pt x="158203" y="0"/>
                  </a:lnTo>
                  <a:lnTo>
                    <a:pt x="160865" y="0"/>
                  </a:lnTo>
                  <a:lnTo>
                    <a:pt x="163591" y="0"/>
                  </a:lnTo>
                  <a:lnTo>
                    <a:pt x="166253" y="0"/>
                  </a:lnTo>
                  <a:lnTo>
                    <a:pt x="168915" y="0"/>
                  </a:lnTo>
                  <a:lnTo>
                    <a:pt x="168915" y="2662"/>
                  </a:lnTo>
                  <a:lnTo>
                    <a:pt x="171577" y="2662"/>
                  </a:lnTo>
                  <a:lnTo>
                    <a:pt x="174302" y="2662"/>
                  </a:lnTo>
                  <a:lnTo>
                    <a:pt x="176964" y="5388"/>
                  </a:lnTo>
                  <a:lnTo>
                    <a:pt x="179626" y="8050"/>
                  </a:lnTo>
                  <a:lnTo>
                    <a:pt x="182352" y="8050"/>
                  </a:lnTo>
                  <a:lnTo>
                    <a:pt x="182352" y="10712"/>
                  </a:lnTo>
                  <a:lnTo>
                    <a:pt x="187676" y="10712"/>
                  </a:lnTo>
                  <a:lnTo>
                    <a:pt x="190401" y="13437"/>
                  </a:lnTo>
                  <a:lnTo>
                    <a:pt x="193063" y="13437"/>
                  </a:lnTo>
                  <a:lnTo>
                    <a:pt x="195726" y="13437"/>
                  </a:lnTo>
                  <a:lnTo>
                    <a:pt x="195726" y="16099"/>
                  </a:lnTo>
                  <a:lnTo>
                    <a:pt x="198388" y="16099"/>
                  </a:lnTo>
                  <a:lnTo>
                    <a:pt x="201113" y="18761"/>
                  </a:lnTo>
                  <a:lnTo>
                    <a:pt x="203775" y="21423"/>
                  </a:lnTo>
                  <a:lnTo>
                    <a:pt x="203775" y="24149"/>
                  </a:lnTo>
                  <a:lnTo>
                    <a:pt x="206437" y="26811"/>
                  </a:lnTo>
                  <a:lnTo>
                    <a:pt x="206437" y="32198"/>
                  </a:lnTo>
                  <a:lnTo>
                    <a:pt x="206437" y="34860"/>
                  </a:lnTo>
                  <a:lnTo>
                    <a:pt x="209163" y="37522"/>
                  </a:lnTo>
                  <a:lnTo>
                    <a:pt x="209163" y="42910"/>
                  </a:lnTo>
                  <a:lnTo>
                    <a:pt x="209163" y="45572"/>
                  </a:lnTo>
                  <a:lnTo>
                    <a:pt x="209163" y="48298"/>
                  </a:lnTo>
                  <a:lnTo>
                    <a:pt x="209163" y="50959"/>
                  </a:lnTo>
                  <a:lnTo>
                    <a:pt x="209163" y="53622"/>
                  </a:lnTo>
                  <a:lnTo>
                    <a:pt x="209163" y="56284"/>
                  </a:lnTo>
                  <a:lnTo>
                    <a:pt x="209163" y="59009"/>
                  </a:lnTo>
                  <a:lnTo>
                    <a:pt x="209163" y="61671"/>
                  </a:lnTo>
                  <a:lnTo>
                    <a:pt x="206437" y="64333"/>
                  </a:lnTo>
                  <a:lnTo>
                    <a:pt x="203775" y="64333"/>
                  </a:lnTo>
                  <a:lnTo>
                    <a:pt x="201113" y="64333"/>
                  </a:lnTo>
                  <a:lnTo>
                    <a:pt x="198388" y="64333"/>
                  </a:lnTo>
                  <a:lnTo>
                    <a:pt x="195726" y="64333"/>
                  </a:lnTo>
                  <a:lnTo>
                    <a:pt x="193063" y="61671"/>
                  </a:lnTo>
                  <a:lnTo>
                    <a:pt x="187676" y="61671"/>
                  </a:lnTo>
                  <a:lnTo>
                    <a:pt x="187676" y="59009"/>
                  </a:lnTo>
                  <a:lnTo>
                    <a:pt x="185014" y="59009"/>
                  </a:lnTo>
                  <a:lnTo>
                    <a:pt x="182352" y="59009"/>
                  </a:lnTo>
                  <a:lnTo>
                    <a:pt x="182352" y="61671"/>
                  </a:lnTo>
                  <a:lnTo>
                    <a:pt x="182352" y="67059"/>
                  </a:lnTo>
                  <a:lnTo>
                    <a:pt x="182352" y="69721"/>
                  </a:lnTo>
                  <a:lnTo>
                    <a:pt x="179626" y="72383"/>
                  </a:lnTo>
                  <a:lnTo>
                    <a:pt x="179626" y="75108"/>
                  </a:lnTo>
                  <a:lnTo>
                    <a:pt x="179626" y="77770"/>
                  </a:lnTo>
                  <a:lnTo>
                    <a:pt x="176964" y="83095"/>
                  </a:lnTo>
                  <a:lnTo>
                    <a:pt x="174302" y="88482"/>
                  </a:lnTo>
                  <a:lnTo>
                    <a:pt x="174302" y="91144"/>
                  </a:lnTo>
                  <a:lnTo>
                    <a:pt x="174302" y="93870"/>
                  </a:lnTo>
                  <a:lnTo>
                    <a:pt x="171577" y="96532"/>
                  </a:lnTo>
                  <a:lnTo>
                    <a:pt x="171577" y="99194"/>
                  </a:lnTo>
                  <a:lnTo>
                    <a:pt x="168915" y="101919"/>
                  </a:lnTo>
                  <a:lnTo>
                    <a:pt x="166253" y="104581"/>
                  </a:lnTo>
                  <a:lnTo>
                    <a:pt x="163591" y="107243"/>
                  </a:lnTo>
                  <a:lnTo>
                    <a:pt x="160865" y="109969"/>
                  </a:lnTo>
                  <a:lnTo>
                    <a:pt x="160865" y="112631"/>
                  </a:lnTo>
                  <a:lnTo>
                    <a:pt x="158203" y="115293"/>
                  </a:lnTo>
                  <a:lnTo>
                    <a:pt x="155541" y="117955"/>
                  </a:lnTo>
                  <a:lnTo>
                    <a:pt x="152815" y="120680"/>
                  </a:lnTo>
                  <a:lnTo>
                    <a:pt x="150153" y="120680"/>
                  </a:lnTo>
                  <a:lnTo>
                    <a:pt x="144766" y="123343"/>
                  </a:lnTo>
                  <a:lnTo>
                    <a:pt x="142104" y="126005"/>
                  </a:lnTo>
                  <a:lnTo>
                    <a:pt x="139442" y="128730"/>
                  </a:lnTo>
                  <a:lnTo>
                    <a:pt x="136780" y="128730"/>
                  </a:lnTo>
                  <a:lnTo>
                    <a:pt x="134054" y="131392"/>
                  </a:lnTo>
                  <a:lnTo>
                    <a:pt x="131392" y="131392"/>
                  </a:lnTo>
                  <a:lnTo>
                    <a:pt x="131392" y="134054"/>
                  </a:lnTo>
                  <a:lnTo>
                    <a:pt x="128730" y="134054"/>
                  </a:lnTo>
                  <a:lnTo>
                    <a:pt x="128730" y="136780"/>
                  </a:lnTo>
                  <a:lnTo>
                    <a:pt x="128730" y="139442"/>
                  </a:lnTo>
                  <a:lnTo>
                    <a:pt x="128730" y="142104"/>
                  </a:lnTo>
                  <a:lnTo>
                    <a:pt x="131392" y="142104"/>
                  </a:lnTo>
                  <a:lnTo>
                    <a:pt x="134054" y="144766"/>
                  </a:lnTo>
                  <a:lnTo>
                    <a:pt x="136780" y="144766"/>
                  </a:lnTo>
                  <a:lnTo>
                    <a:pt x="139442" y="144766"/>
                  </a:lnTo>
                  <a:lnTo>
                    <a:pt x="142104" y="144766"/>
                  </a:lnTo>
                  <a:lnTo>
                    <a:pt x="144766" y="144766"/>
                  </a:lnTo>
                  <a:lnTo>
                    <a:pt x="147491" y="144766"/>
                  </a:lnTo>
                  <a:lnTo>
                    <a:pt x="150153" y="147491"/>
                  </a:lnTo>
                  <a:lnTo>
                    <a:pt x="150153" y="150153"/>
                  </a:lnTo>
                  <a:lnTo>
                    <a:pt x="147491" y="152815"/>
                  </a:lnTo>
                  <a:lnTo>
                    <a:pt x="147491" y="155541"/>
                  </a:lnTo>
                  <a:lnTo>
                    <a:pt x="144766" y="155541"/>
                  </a:lnTo>
                  <a:lnTo>
                    <a:pt x="142104" y="158203"/>
                  </a:lnTo>
                  <a:lnTo>
                    <a:pt x="139442" y="155541"/>
                  </a:lnTo>
                  <a:lnTo>
                    <a:pt x="136780" y="155541"/>
                  </a:lnTo>
                  <a:lnTo>
                    <a:pt x="134054" y="155541"/>
                  </a:lnTo>
                  <a:lnTo>
                    <a:pt x="134054" y="152815"/>
                  </a:lnTo>
                  <a:lnTo>
                    <a:pt x="131392" y="152815"/>
                  </a:lnTo>
                  <a:lnTo>
                    <a:pt x="128730" y="150153"/>
                  </a:lnTo>
                  <a:lnTo>
                    <a:pt x="128730" y="147491"/>
                  </a:lnTo>
                  <a:lnTo>
                    <a:pt x="126005" y="144766"/>
                  </a:lnTo>
                  <a:lnTo>
                    <a:pt x="123343" y="144766"/>
                  </a:lnTo>
                  <a:lnTo>
                    <a:pt x="120681" y="144766"/>
                  </a:lnTo>
                  <a:lnTo>
                    <a:pt x="117955" y="147491"/>
                  </a:lnTo>
                  <a:lnTo>
                    <a:pt x="117955" y="150153"/>
                  </a:lnTo>
                  <a:lnTo>
                    <a:pt x="117955" y="152815"/>
                  </a:lnTo>
                  <a:lnTo>
                    <a:pt x="117955" y="155541"/>
                  </a:lnTo>
                  <a:lnTo>
                    <a:pt x="117955" y="158203"/>
                  </a:lnTo>
                  <a:lnTo>
                    <a:pt x="117955" y="160865"/>
                  </a:lnTo>
                  <a:lnTo>
                    <a:pt x="117955" y="163591"/>
                  </a:lnTo>
                  <a:lnTo>
                    <a:pt x="115293" y="168915"/>
                  </a:lnTo>
                  <a:lnTo>
                    <a:pt x="115293" y="171577"/>
                  </a:lnTo>
                  <a:lnTo>
                    <a:pt x="112631" y="171577"/>
                  </a:lnTo>
                  <a:lnTo>
                    <a:pt x="109905" y="174302"/>
                  </a:lnTo>
                  <a:lnTo>
                    <a:pt x="107243" y="176964"/>
                  </a:lnTo>
                  <a:lnTo>
                    <a:pt x="104581" y="174302"/>
                  </a:lnTo>
                  <a:lnTo>
                    <a:pt x="101919" y="174302"/>
                  </a:lnTo>
                  <a:lnTo>
                    <a:pt x="99194" y="171577"/>
                  </a:lnTo>
                  <a:lnTo>
                    <a:pt x="96532" y="171577"/>
                  </a:lnTo>
                  <a:lnTo>
                    <a:pt x="93870" y="171577"/>
                  </a:lnTo>
                  <a:lnTo>
                    <a:pt x="88482" y="171577"/>
                  </a:lnTo>
                  <a:lnTo>
                    <a:pt x="85820" y="171577"/>
                  </a:lnTo>
                  <a:lnTo>
                    <a:pt x="83095" y="171577"/>
                  </a:lnTo>
                  <a:lnTo>
                    <a:pt x="80433" y="174302"/>
                  </a:lnTo>
                  <a:lnTo>
                    <a:pt x="77770" y="174302"/>
                  </a:lnTo>
                  <a:lnTo>
                    <a:pt x="77770" y="176964"/>
                  </a:lnTo>
                  <a:lnTo>
                    <a:pt x="77770" y="179626"/>
                  </a:lnTo>
                  <a:lnTo>
                    <a:pt x="77770" y="182352"/>
                  </a:lnTo>
                  <a:lnTo>
                    <a:pt x="77770" y="185014"/>
                  </a:lnTo>
                  <a:lnTo>
                    <a:pt x="80433" y="185014"/>
                  </a:lnTo>
                  <a:lnTo>
                    <a:pt x="80433" y="187676"/>
                  </a:lnTo>
                  <a:lnTo>
                    <a:pt x="83095" y="187676"/>
                  </a:lnTo>
                  <a:lnTo>
                    <a:pt x="83095" y="190401"/>
                  </a:lnTo>
                  <a:lnTo>
                    <a:pt x="88482" y="193063"/>
                  </a:lnTo>
                  <a:lnTo>
                    <a:pt x="91144" y="193063"/>
                  </a:lnTo>
                  <a:lnTo>
                    <a:pt x="91144" y="195726"/>
                  </a:lnTo>
                  <a:lnTo>
                    <a:pt x="93870" y="195726"/>
                  </a:lnTo>
                  <a:lnTo>
                    <a:pt x="93870" y="198451"/>
                  </a:lnTo>
                  <a:lnTo>
                    <a:pt x="93870" y="201113"/>
                  </a:lnTo>
                  <a:lnTo>
                    <a:pt x="91144" y="203775"/>
                  </a:lnTo>
                  <a:lnTo>
                    <a:pt x="88482" y="203775"/>
                  </a:lnTo>
                  <a:lnTo>
                    <a:pt x="85820" y="203775"/>
                  </a:lnTo>
                  <a:lnTo>
                    <a:pt x="83095" y="201113"/>
                  </a:lnTo>
                  <a:lnTo>
                    <a:pt x="80433" y="201113"/>
                  </a:lnTo>
                  <a:lnTo>
                    <a:pt x="77770" y="201113"/>
                  </a:lnTo>
                  <a:lnTo>
                    <a:pt x="75108" y="201113"/>
                  </a:lnTo>
                  <a:lnTo>
                    <a:pt x="72383" y="201113"/>
                  </a:lnTo>
                  <a:lnTo>
                    <a:pt x="69721" y="201113"/>
                  </a:lnTo>
                  <a:lnTo>
                    <a:pt x="69721" y="203775"/>
                  </a:lnTo>
                  <a:lnTo>
                    <a:pt x="67059" y="203775"/>
                  </a:lnTo>
                  <a:lnTo>
                    <a:pt x="67059" y="201113"/>
                  </a:lnTo>
                  <a:lnTo>
                    <a:pt x="64333" y="201113"/>
                  </a:lnTo>
                  <a:lnTo>
                    <a:pt x="64333" y="198451"/>
                  </a:lnTo>
                  <a:lnTo>
                    <a:pt x="61671" y="198451"/>
                  </a:lnTo>
                  <a:lnTo>
                    <a:pt x="59009" y="195726"/>
                  </a:lnTo>
                  <a:lnTo>
                    <a:pt x="48298" y="195726"/>
                  </a:lnTo>
                  <a:lnTo>
                    <a:pt x="45572" y="195726"/>
                  </a:lnTo>
                  <a:lnTo>
                    <a:pt x="42910" y="195726"/>
                  </a:lnTo>
                  <a:lnTo>
                    <a:pt x="40248" y="195726"/>
                  </a:lnTo>
                  <a:lnTo>
                    <a:pt x="37522" y="195726"/>
                  </a:lnTo>
                  <a:lnTo>
                    <a:pt x="18761" y="120680"/>
                  </a:lnTo>
                  <a:lnTo>
                    <a:pt x="18761" y="117955"/>
                  </a:lnTo>
                  <a:lnTo>
                    <a:pt x="18761" y="115293"/>
                  </a:lnTo>
                  <a:lnTo>
                    <a:pt x="21487" y="115293"/>
                  </a:lnTo>
                  <a:lnTo>
                    <a:pt x="24149" y="115293"/>
                  </a:lnTo>
                  <a:lnTo>
                    <a:pt x="26811" y="115293"/>
                  </a:lnTo>
                  <a:lnTo>
                    <a:pt x="29473" y="115293"/>
                  </a:lnTo>
                  <a:lnTo>
                    <a:pt x="32198" y="112631"/>
                  </a:lnTo>
                  <a:lnTo>
                    <a:pt x="32198" y="109969"/>
                  </a:lnTo>
                  <a:lnTo>
                    <a:pt x="34860" y="109969"/>
                  </a:lnTo>
                  <a:lnTo>
                    <a:pt x="34860" y="107243"/>
                  </a:lnTo>
                  <a:lnTo>
                    <a:pt x="37522" y="107243"/>
                  </a:lnTo>
                  <a:lnTo>
                    <a:pt x="40248" y="104581"/>
                  </a:lnTo>
                  <a:lnTo>
                    <a:pt x="40248" y="101919"/>
                  </a:lnTo>
                  <a:lnTo>
                    <a:pt x="42910" y="101919"/>
                  </a:lnTo>
                  <a:lnTo>
                    <a:pt x="42910" y="99194"/>
                  </a:lnTo>
                  <a:lnTo>
                    <a:pt x="37522" y="85820"/>
                  </a:lnTo>
                  <a:lnTo>
                    <a:pt x="34860" y="75108"/>
                  </a:lnTo>
                  <a:lnTo>
                    <a:pt x="32198" y="72383"/>
                  </a:lnTo>
                  <a:lnTo>
                    <a:pt x="29473" y="69721"/>
                  </a:lnTo>
                  <a:lnTo>
                    <a:pt x="26811" y="64333"/>
                  </a:lnTo>
                  <a:lnTo>
                    <a:pt x="24149" y="61671"/>
                  </a:lnTo>
                  <a:lnTo>
                    <a:pt x="21487" y="59009"/>
                  </a:lnTo>
                  <a:lnTo>
                    <a:pt x="18761" y="59009"/>
                  </a:lnTo>
                  <a:lnTo>
                    <a:pt x="18761" y="56284"/>
                  </a:lnTo>
                  <a:lnTo>
                    <a:pt x="16099" y="56284"/>
                  </a:lnTo>
                  <a:lnTo>
                    <a:pt x="13437" y="53622"/>
                  </a:lnTo>
                  <a:lnTo>
                    <a:pt x="8050" y="48298"/>
                  </a:lnTo>
                  <a:lnTo>
                    <a:pt x="5388" y="45572"/>
                  </a:lnTo>
                  <a:lnTo>
                    <a:pt x="5388" y="42910"/>
                  </a:lnTo>
                  <a:lnTo>
                    <a:pt x="5388" y="40248"/>
                  </a:lnTo>
                  <a:lnTo>
                    <a:pt x="5388" y="37522"/>
                  </a:lnTo>
                  <a:lnTo>
                    <a:pt x="2662" y="34860"/>
                  </a:lnTo>
                  <a:lnTo>
                    <a:pt x="0" y="32198"/>
                  </a:lnTo>
                  <a:lnTo>
                    <a:pt x="0" y="29473"/>
                  </a:lnTo>
                  <a:lnTo>
                    <a:pt x="2662" y="26811"/>
                  </a:lnTo>
                  <a:lnTo>
                    <a:pt x="5388" y="26811"/>
                  </a:lnTo>
                  <a:lnTo>
                    <a:pt x="5388" y="24149"/>
                  </a:lnTo>
                  <a:lnTo>
                    <a:pt x="8050" y="24149"/>
                  </a:lnTo>
                  <a:lnTo>
                    <a:pt x="8050" y="21423"/>
                  </a:lnTo>
                  <a:lnTo>
                    <a:pt x="8050" y="18761"/>
                  </a:lnTo>
                  <a:lnTo>
                    <a:pt x="10712" y="18761"/>
                  </a:lnTo>
                  <a:lnTo>
                    <a:pt x="13437" y="18761"/>
                  </a:lnTo>
                  <a:lnTo>
                    <a:pt x="16099" y="21423"/>
                  </a:lnTo>
                  <a:lnTo>
                    <a:pt x="16099" y="21423"/>
                  </a:lnTo>
                  <a:lnTo>
                    <a:pt x="16099" y="2142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0" name="Freeform: Shape 99">
              <a:extLst>
                <a:ext uri="{FF2B5EF4-FFF2-40B4-BE49-F238E27FC236}">
                  <a16:creationId xmlns:a16="http://schemas.microsoft.com/office/drawing/2014/main" id="{D47DBBAD-BC01-AA13-E883-9B804C7833CC}"/>
                </a:ext>
              </a:extLst>
            </p:cNvPr>
            <p:cNvSpPr/>
            <p:nvPr/>
          </p:nvSpPr>
          <p:spPr>
            <a:xfrm>
              <a:off x="2894036" y="2454935"/>
              <a:ext cx="815100" cy="442410"/>
            </a:xfrm>
            <a:custGeom>
              <a:avLst/>
              <a:gdLst>
                <a:gd name="connsiteX0" fmla="*/ 0 w 815100"/>
                <a:gd name="connsiteY0" fmla="*/ 187676 h 442410"/>
                <a:gd name="connsiteX1" fmla="*/ 5387 w 815100"/>
                <a:gd name="connsiteY1" fmla="*/ 182288 h 442410"/>
                <a:gd name="connsiteX2" fmla="*/ 152815 w 815100"/>
                <a:gd name="connsiteY2" fmla="*/ 150153 h 442410"/>
                <a:gd name="connsiteX3" fmla="*/ 222536 w 815100"/>
                <a:gd name="connsiteY3" fmla="*/ 126005 h 442410"/>
                <a:gd name="connsiteX4" fmla="*/ 313681 w 815100"/>
                <a:gd name="connsiteY4" fmla="*/ 80433 h 442410"/>
                <a:gd name="connsiteX5" fmla="*/ 345879 w 815100"/>
                <a:gd name="connsiteY5" fmla="*/ 66995 h 442410"/>
                <a:gd name="connsiteX6" fmla="*/ 372690 w 815100"/>
                <a:gd name="connsiteY6" fmla="*/ 66995 h 442410"/>
                <a:gd name="connsiteX7" fmla="*/ 375352 w 815100"/>
                <a:gd name="connsiteY7" fmla="*/ 66995 h 442410"/>
                <a:gd name="connsiteX8" fmla="*/ 378077 w 815100"/>
                <a:gd name="connsiteY8" fmla="*/ 66995 h 442410"/>
                <a:gd name="connsiteX9" fmla="*/ 380739 w 815100"/>
                <a:gd name="connsiteY9" fmla="*/ 66995 h 442410"/>
                <a:gd name="connsiteX10" fmla="*/ 383401 w 815100"/>
                <a:gd name="connsiteY10" fmla="*/ 66995 h 442410"/>
                <a:gd name="connsiteX11" fmla="*/ 386064 w 815100"/>
                <a:gd name="connsiteY11" fmla="*/ 66995 h 442410"/>
                <a:gd name="connsiteX12" fmla="*/ 386064 w 815100"/>
                <a:gd name="connsiteY12" fmla="*/ 69657 h 442410"/>
                <a:gd name="connsiteX13" fmla="*/ 386064 w 815100"/>
                <a:gd name="connsiteY13" fmla="*/ 72383 h 442410"/>
                <a:gd name="connsiteX14" fmla="*/ 388789 w 815100"/>
                <a:gd name="connsiteY14" fmla="*/ 72383 h 442410"/>
                <a:gd name="connsiteX15" fmla="*/ 391451 w 815100"/>
                <a:gd name="connsiteY15" fmla="*/ 75045 h 442410"/>
                <a:gd name="connsiteX16" fmla="*/ 391451 w 815100"/>
                <a:gd name="connsiteY16" fmla="*/ 77707 h 442410"/>
                <a:gd name="connsiteX17" fmla="*/ 394113 w 815100"/>
                <a:gd name="connsiteY17" fmla="*/ 77707 h 442410"/>
                <a:gd name="connsiteX18" fmla="*/ 394113 w 815100"/>
                <a:gd name="connsiteY18" fmla="*/ 80433 h 442410"/>
                <a:gd name="connsiteX19" fmla="*/ 396839 w 815100"/>
                <a:gd name="connsiteY19" fmla="*/ 80433 h 442410"/>
                <a:gd name="connsiteX20" fmla="*/ 396839 w 815100"/>
                <a:gd name="connsiteY20" fmla="*/ 83095 h 442410"/>
                <a:gd name="connsiteX21" fmla="*/ 399501 w 815100"/>
                <a:gd name="connsiteY21" fmla="*/ 83095 h 442410"/>
                <a:gd name="connsiteX22" fmla="*/ 399501 w 815100"/>
                <a:gd name="connsiteY22" fmla="*/ 85757 h 442410"/>
                <a:gd name="connsiteX23" fmla="*/ 402163 w 815100"/>
                <a:gd name="connsiteY23" fmla="*/ 85757 h 442410"/>
                <a:gd name="connsiteX24" fmla="*/ 402163 w 815100"/>
                <a:gd name="connsiteY24" fmla="*/ 88482 h 442410"/>
                <a:gd name="connsiteX25" fmla="*/ 404888 w 815100"/>
                <a:gd name="connsiteY25" fmla="*/ 88482 h 442410"/>
                <a:gd name="connsiteX26" fmla="*/ 404888 w 815100"/>
                <a:gd name="connsiteY26" fmla="*/ 91144 h 442410"/>
                <a:gd name="connsiteX27" fmla="*/ 407550 w 815100"/>
                <a:gd name="connsiteY27" fmla="*/ 91144 h 442410"/>
                <a:gd name="connsiteX28" fmla="*/ 407550 w 815100"/>
                <a:gd name="connsiteY28" fmla="*/ 88482 h 442410"/>
                <a:gd name="connsiteX29" fmla="*/ 410212 w 815100"/>
                <a:gd name="connsiteY29" fmla="*/ 88482 h 442410"/>
                <a:gd name="connsiteX30" fmla="*/ 415600 w 815100"/>
                <a:gd name="connsiteY30" fmla="*/ 88482 h 442410"/>
                <a:gd name="connsiteX31" fmla="*/ 418262 w 815100"/>
                <a:gd name="connsiteY31" fmla="*/ 88482 h 442410"/>
                <a:gd name="connsiteX32" fmla="*/ 420924 w 815100"/>
                <a:gd name="connsiteY32" fmla="*/ 91144 h 442410"/>
                <a:gd name="connsiteX33" fmla="*/ 423649 w 815100"/>
                <a:gd name="connsiteY33" fmla="*/ 91144 h 442410"/>
                <a:gd name="connsiteX34" fmla="*/ 426311 w 815100"/>
                <a:gd name="connsiteY34" fmla="*/ 93806 h 442410"/>
                <a:gd name="connsiteX35" fmla="*/ 428974 w 815100"/>
                <a:gd name="connsiteY35" fmla="*/ 93806 h 442410"/>
                <a:gd name="connsiteX36" fmla="*/ 431699 w 815100"/>
                <a:gd name="connsiteY36" fmla="*/ 96468 h 442410"/>
                <a:gd name="connsiteX37" fmla="*/ 431699 w 815100"/>
                <a:gd name="connsiteY37" fmla="*/ 99194 h 442410"/>
                <a:gd name="connsiteX38" fmla="*/ 434361 w 815100"/>
                <a:gd name="connsiteY38" fmla="*/ 99194 h 442410"/>
                <a:gd name="connsiteX39" fmla="*/ 437023 w 815100"/>
                <a:gd name="connsiteY39" fmla="*/ 99194 h 442410"/>
                <a:gd name="connsiteX40" fmla="*/ 439749 w 815100"/>
                <a:gd name="connsiteY40" fmla="*/ 99194 h 442410"/>
                <a:gd name="connsiteX41" fmla="*/ 442411 w 815100"/>
                <a:gd name="connsiteY41" fmla="*/ 99194 h 442410"/>
                <a:gd name="connsiteX42" fmla="*/ 442411 w 815100"/>
                <a:gd name="connsiteY42" fmla="*/ 101856 h 442410"/>
                <a:gd name="connsiteX43" fmla="*/ 450460 w 815100"/>
                <a:gd name="connsiteY43" fmla="*/ 104518 h 442410"/>
                <a:gd name="connsiteX44" fmla="*/ 453122 w 815100"/>
                <a:gd name="connsiteY44" fmla="*/ 104518 h 442410"/>
                <a:gd name="connsiteX45" fmla="*/ 455784 w 815100"/>
                <a:gd name="connsiteY45" fmla="*/ 104518 h 442410"/>
                <a:gd name="connsiteX46" fmla="*/ 458510 w 815100"/>
                <a:gd name="connsiteY46" fmla="*/ 104518 h 442410"/>
                <a:gd name="connsiteX47" fmla="*/ 461172 w 815100"/>
                <a:gd name="connsiteY47" fmla="*/ 104518 h 442410"/>
                <a:gd name="connsiteX48" fmla="*/ 466559 w 815100"/>
                <a:gd name="connsiteY48" fmla="*/ 101856 h 442410"/>
                <a:gd name="connsiteX49" fmla="*/ 469222 w 815100"/>
                <a:gd name="connsiteY49" fmla="*/ 101856 h 442410"/>
                <a:gd name="connsiteX50" fmla="*/ 474546 w 815100"/>
                <a:gd name="connsiteY50" fmla="*/ 96468 h 442410"/>
                <a:gd name="connsiteX51" fmla="*/ 477271 w 815100"/>
                <a:gd name="connsiteY51" fmla="*/ 93806 h 442410"/>
                <a:gd name="connsiteX52" fmla="*/ 479933 w 815100"/>
                <a:gd name="connsiteY52" fmla="*/ 91144 h 442410"/>
                <a:gd name="connsiteX53" fmla="*/ 501357 w 815100"/>
                <a:gd name="connsiteY53" fmla="*/ 50896 h 442410"/>
                <a:gd name="connsiteX54" fmla="*/ 506744 w 815100"/>
                <a:gd name="connsiteY54" fmla="*/ 40185 h 442410"/>
                <a:gd name="connsiteX55" fmla="*/ 512132 w 815100"/>
                <a:gd name="connsiteY55" fmla="*/ 16036 h 442410"/>
                <a:gd name="connsiteX56" fmla="*/ 517456 w 815100"/>
                <a:gd name="connsiteY56" fmla="*/ 0 h 442410"/>
                <a:gd name="connsiteX57" fmla="*/ 533555 w 815100"/>
                <a:gd name="connsiteY57" fmla="*/ 42847 h 442410"/>
                <a:gd name="connsiteX58" fmla="*/ 541604 w 815100"/>
                <a:gd name="connsiteY58" fmla="*/ 61671 h 442410"/>
                <a:gd name="connsiteX59" fmla="*/ 654235 w 815100"/>
                <a:gd name="connsiteY59" fmla="*/ 179626 h 442410"/>
                <a:gd name="connsiteX60" fmla="*/ 678321 w 815100"/>
                <a:gd name="connsiteY60" fmla="*/ 174239 h 442410"/>
                <a:gd name="connsiteX61" fmla="*/ 761479 w 815100"/>
                <a:gd name="connsiteY61" fmla="*/ 203775 h 442410"/>
                <a:gd name="connsiteX62" fmla="*/ 809713 w 815100"/>
                <a:gd name="connsiteY62" fmla="*/ 193000 h 442410"/>
                <a:gd name="connsiteX63" fmla="*/ 809713 w 815100"/>
                <a:gd name="connsiteY63" fmla="*/ 195726 h 442410"/>
                <a:gd name="connsiteX64" fmla="*/ 812438 w 815100"/>
                <a:gd name="connsiteY64" fmla="*/ 195726 h 442410"/>
                <a:gd name="connsiteX65" fmla="*/ 812438 w 815100"/>
                <a:gd name="connsiteY65" fmla="*/ 198388 h 442410"/>
                <a:gd name="connsiteX66" fmla="*/ 815101 w 815100"/>
                <a:gd name="connsiteY66" fmla="*/ 201050 h 442410"/>
                <a:gd name="connsiteX67" fmla="*/ 812438 w 815100"/>
                <a:gd name="connsiteY67" fmla="*/ 203775 h 442410"/>
                <a:gd name="connsiteX68" fmla="*/ 812438 w 815100"/>
                <a:gd name="connsiteY68" fmla="*/ 206437 h 442410"/>
                <a:gd name="connsiteX69" fmla="*/ 812438 w 815100"/>
                <a:gd name="connsiteY69" fmla="*/ 209099 h 442410"/>
                <a:gd name="connsiteX70" fmla="*/ 809713 w 815100"/>
                <a:gd name="connsiteY70" fmla="*/ 209099 h 442410"/>
                <a:gd name="connsiteX71" fmla="*/ 809713 w 815100"/>
                <a:gd name="connsiteY71" fmla="*/ 211825 h 442410"/>
                <a:gd name="connsiteX72" fmla="*/ 812438 w 815100"/>
                <a:gd name="connsiteY72" fmla="*/ 211825 h 442410"/>
                <a:gd name="connsiteX73" fmla="*/ 812438 w 815100"/>
                <a:gd name="connsiteY73" fmla="*/ 217149 h 442410"/>
                <a:gd name="connsiteX74" fmla="*/ 809713 w 815100"/>
                <a:gd name="connsiteY74" fmla="*/ 219811 h 442410"/>
                <a:gd name="connsiteX75" fmla="*/ 809713 w 815100"/>
                <a:gd name="connsiteY75" fmla="*/ 222536 h 442410"/>
                <a:gd name="connsiteX76" fmla="*/ 807051 w 815100"/>
                <a:gd name="connsiteY76" fmla="*/ 222536 h 442410"/>
                <a:gd name="connsiteX77" fmla="*/ 804389 w 815100"/>
                <a:gd name="connsiteY77" fmla="*/ 222536 h 442410"/>
                <a:gd name="connsiteX78" fmla="*/ 804389 w 815100"/>
                <a:gd name="connsiteY78" fmla="*/ 225198 h 442410"/>
                <a:gd name="connsiteX79" fmla="*/ 801663 w 815100"/>
                <a:gd name="connsiteY79" fmla="*/ 225198 h 442410"/>
                <a:gd name="connsiteX80" fmla="*/ 799001 w 815100"/>
                <a:gd name="connsiteY80" fmla="*/ 225198 h 442410"/>
                <a:gd name="connsiteX81" fmla="*/ 796339 w 815100"/>
                <a:gd name="connsiteY81" fmla="*/ 225198 h 442410"/>
                <a:gd name="connsiteX82" fmla="*/ 793614 w 815100"/>
                <a:gd name="connsiteY82" fmla="*/ 227860 h 442410"/>
                <a:gd name="connsiteX83" fmla="*/ 793614 w 815100"/>
                <a:gd name="connsiteY83" fmla="*/ 230586 h 442410"/>
                <a:gd name="connsiteX84" fmla="*/ 790952 w 815100"/>
                <a:gd name="connsiteY84" fmla="*/ 230586 h 442410"/>
                <a:gd name="connsiteX85" fmla="*/ 788290 w 815100"/>
                <a:gd name="connsiteY85" fmla="*/ 230586 h 442410"/>
                <a:gd name="connsiteX86" fmla="*/ 788290 w 815100"/>
                <a:gd name="connsiteY86" fmla="*/ 233248 h 442410"/>
                <a:gd name="connsiteX87" fmla="*/ 785628 w 815100"/>
                <a:gd name="connsiteY87" fmla="*/ 233248 h 442410"/>
                <a:gd name="connsiteX88" fmla="*/ 782902 w 815100"/>
                <a:gd name="connsiteY88" fmla="*/ 233248 h 442410"/>
                <a:gd name="connsiteX89" fmla="*/ 782902 w 815100"/>
                <a:gd name="connsiteY89" fmla="*/ 235910 h 442410"/>
                <a:gd name="connsiteX90" fmla="*/ 780240 w 815100"/>
                <a:gd name="connsiteY90" fmla="*/ 235910 h 442410"/>
                <a:gd name="connsiteX91" fmla="*/ 780240 w 815100"/>
                <a:gd name="connsiteY91" fmla="*/ 238636 h 442410"/>
                <a:gd name="connsiteX92" fmla="*/ 780240 w 815100"/>
                <a:gd name="connsiteY92" fmla="*/ 241298 h 442410"/>
                <a:gd name="connsiteX93" fmla="*/ 777578 w 815100"/>
                <a:gd name="connsiteY93" fmla="*/ 241298 h 442410"/>
                <a:gd name="connsiteX94" fmla="*/ 774853 w 815100"/>
                <a:gd name="connsiteY94" fmla="*/ 241298 h 442410"/>
                <a:gd name="connsiteX95" fmla="*/ 774853 w 815100"/>
                <a:gd name="connsiteY95" fmla="*/ 238636 h 442410"/>
                <a:gd name="connsiteX96" fmla="*/ 772190 w 815100"/>
                <a:gd name="connsiteY96" fmla="*/ 238636 h 442410"/>
                <a:gd name="connsiteX97" fmla="*/ 772190 w 815100"/>
                <a:gd name="connsiteY97" fmla="*/ 241298 h 442410"/>
                <a:gd name="connsiteX98" fmla="*/ 769528 w 815100"/>
                <a:gd name="connsiteY98" fmla="*/ 241298 h 442410"/>
                <a:gd name="connsiteX99" fmla="*/ 766803 w 815100"/>
                <a:gd name="connsiteY99" fmla="*/ 243960 h 442410"/>
                <a:gd name="connsiteX100" fmla="*/ 769528 w 815100"/>
                <a:gd name="connsiteY100" fmla="*/ 243960 h 442410"/>
                <a:gd name="connsiteX101" fmla="*/ 769528 w 815100"/>
                <a:gd name="connsiteY101" fmla="*/ 246622 h 442410"/>
                <a:gd name="connsiteX102" fmla="*/ 766803 w 815100"/>
                <a:gd name="connsiteY102" fmla="*/ 249347 h 442410"/>
                <a:gd name="connsiteX103" fmla="*/ 766803 w 815100"/>
                <a:gd name="connsiteY103" fmla="*/ 252009 h 442410"/>
                <a:gd name="connsiteX104" fmla="*/ 766803 w 815100"/>
                <a:gd name="connsiteY104" fmla="*/ 254671 h 442410"/>
                <a:gd name="connsiteX105" fmla="*/ 764141 w 815100"/>
                <a:gd name="connsiteY105" fmla="*/ 257397 h 442410"/>
                <a:gd name="connsiteX106" fmla="*/ 764141 w 815100"/>
                <a:gd name="connsiteY106" fmla="*/ 260059 h 442410"/>
                <a:gd name="connsiteX107" fmla="*/ 764141 w 815100"/>
                <a:gd name="connsiteY107" fmla="*/ 262721 h 442410"/>
                <a:gd name="connsiteX108" fmla="*/ 761479 w 815100"/>
                <a:gd name="connsiteY108" fmla="*/ 265446 h 442410"/>
                <a:gd name="connsiteX109" fmla="*/ 761479 w 815100"/>
                <a:gd name="connsiteY109" fmla="*/ 268108 h 442410"/>
                <a:gd name="connsiteX110" fmla="*/ 758753 w 815100"/>
                <a:gd name="connsiteY110" fmla="*/ 268108 h 442410"/>
                <a:gd name="connsiteX111" fmla="*/ 758753 w 815100"/>
                <a:gd name="connsiteY111" fmla="*/ 270771 h 442410"/>
                <a:gd name="connsiteX112" fmla="*/ 756091 w 815100"/>
                <a:gd name="connsiteY112" fmla="*/ 273433 h 442410"/>
                <a:gd name="connsiteX113" fmla="*/ 753429 w 815100"/>
                <a:gd name="connsiteY113" fmla="*/ 273433 h 442410"/>
                <a:gd name="connsiteX114" fmla="*/ 753429 w 815100"/>
                <a:gd name="connsiteY114" fmla="*/ 276158 h 442410"/>
                <a:gd name="connsiteX115" fmla="*/ 748042 w 815100"/>
                <a:gd name="connsiteY115" fmla="*/ 278820 h 442410"/>
                <a:gd name="connsiteX116" fmla="*/ 745380 w 815100"/>
                <a:gd name="connsiteY116" fmla="*/ 281482 h 442410"/>
                <a:gd name="connsiteX117" fmla="*/ 742718 w 815100"/>
                <a:gd name="connsiteY117" fmla="*/ 281482 h 442410"/>
                <a:gd name="connsiteX118" fmla="*/ 742718 w 815100"/>
                <a:gd name="connsiteY118" fmla="*/ 284208 h 442410"/>
                <a:gd name="connsiteX119" fmla="*/ 739992 w 815100"/>
                <a:gd name="connsiteY119" fmla="*/ 284208 h 442410"/>
                <a:gd name="connsiteX120" fmla="*/ 737330 w 815100"/>
                <a:gd name="connsiteY120" fmla="*/ 284208 h 442410"/>
                <a:gd name="connsiteX121" fmla="*/ 734668 w 815100"/>
                <a:gd name="connsiteY121" fmla="*/ 286870 h 442410"/>
                <a:gd name="connsiteX122" fmla="*/ 734668 w 815100"/>
                <a:gd name="connsiteY122" fmla="*/ 289532 h 442410"/>
                <a:gd name="connsiteX123" fmla="*/ 737330 w 815100"/>
                <a:gd name="connsiteY123" fmla="*/ 289532 h 442410"/>
                <a:gd name="connsiteX124" fmla="*/ 737330 w 815100"/>
                <a:gd name="connsiteY124" fmla="*/ 292257 h 442410"/>
                <a:gd name="connsiteX125" fmla="*/ 737330 w 815100"/>
                <a:gd name="connsiteY125" fmla="*/ 294919 h 442410"/>
                <a:gd name="connsiteX126" fmla="*/ 739992 w 815100"/>
                <a:gd name="connsiteY126" fmla="*/ 297581 h 442410"/>
                <a:gd name="connsiteX127" fmla="*/ 739992 w 815100"/>
                <a:gd name="connsiteY127" fmla="*/ 300307 h 442410"/>
                <a:gd name="connsiteX128" fmla="*/ 742718 w 815100"/>
                <a:gd name="connsiteY128" fmla="*/ 300307 h 442410"/>
                <a:gd name="connsiteX129" fmla="*/ 742718 w 815100"/>
                <a:gd name="connsiteY129" fmla="*/ 302969 h 442410"/>
                <a:gd name="connsiteX130" fmla="*/ 742718 w 815100"/>
                <a:gd name="connsiteY130" fmla="*/ 305631 h 442410"/>
                <a:gd name="connsiteX131" fmla="*/ 742718 w 815100"/>
                <a:gd name="connsiteY131" fmla="*/ 308293 h 442410"/>
                <a:gd name="connsiteX132" fmla="*/ 739992 w 815100"/>
                <a:gd name="connsiteY132" fmla="*/ 311019 h 442410"/>
                <a:gd name="connsiteX133" fmla="*/ 737330 w 815100"/>
                <a:gd name="connsiteY133" fmla="*/ 313681 h 442410"/>
                <a:gd name="connsiteX134" fmla="*/ 737330 w 815100"/>
                <a:gd name="connsiteY134" fmla="*/ 316343 h 442410"/>
                <a:gd name="connsiteX135" fmla="*/ 737330 w 815100"/>
                <a:gd name="connsiteY135" fmla="*/ 319068 h 442410"/>
                <a:gd name="connsiteX136" fmla="*/ 734668 w 815100"/>
                <a:gd name="connsiteY136" fmla="*/ 319068 h 442410"/>
                <a:gd name="connsiteX137" fmla="*/ 731942 w 815100"/>
                <a:gd name="connsiteY137" fmla="*/ 319068 h 442410"/>
                <a:gd name="connsiteX138" fmla="*/ 729280 w 815100"/>
                <a:gd name="connsiteY138" fmla="*/ 319068 h 442410"/>
                <a:gd name="connsiteX139" fmla="*/ 729280 w 815100"/>
                <a:gd name="connsiteY139" fmla="*/ 321730 h 442410"/>
                <a:gd name="connsiteX140" fmla="*/ 726618 w 815100"/>
                <a:gd name="connsiteY140" fmla="*/ 321730 h 442410"/>
                <a:gd name="connsiteX141" fmla="*/ 726618 w 815100"/>
                <a:gd name="connsiteY141" fmla="*/ 324392 h 442410"/>
                <a:gd name="connsiteX142" fmla="*/ 723956 w 815100"/>
                <a:gd name="connsiteY142" fmla="*/ 324392 h 442410"/>
                <a:gd name="connsiteX143" fmla="*/ 721231 w 815100"/>
                <a:gd name="connsiteY143" fmla="*/ 327118 h 442410"/>
                <a:gd name="connsiteX144" fmla="*/ 718569 w 815100"/>
                <a:gd name="connsiteY144" fmla="*/ 329780 h 442410"/>
                <a:gd name="connsiteX145" fmla="*/ 718569 w 815100"/>
                <a:gd name="connsiteY145" fmla="*/ 332442 h 442410"/>
                <a:gd name="connsiteX146" fmla="*/ 715907 w 815100"/>
                <a:gd name="connsiteY146" fmla="*/ 332442 h 442410"/>
                <a:gd name="connsiteX147" fmla="*/ 715907 w 815100"/>
                <a:gd name="connsiteY147" fmla="*/ 335104 h 442410"/>
                <a:gd name="connsiteX148" fmla="*/ 713181 w 815100"/>
                <a:gd name="connsiteY148" fmla="*/ 337829 h 442410"/>
                <a:gd name="connsiteX149" fmla="*/ 710519 w 815100"/>
                <a:gd name="connsiteY149" fmla="*/ 337829 h 442410"/>
                <a:gd name="connsiteX150" fmla="*/ 710519 w 815100"/>
                <a:gd name="connsiteY150" fmla="*/ 340491 h 442410"/>
                <a:gd name="connsiteX151" fmla="*/ 707857 w 815100"/>
                <a:gd name="connsiteY151" fmla="*/ 343153 h 442410"/>
                <a:gd name="connsiteX152" fmla="*/ 705132 w 815100"/>
                <a:gd name="connsiteY152" fmla="*/ 343153 h 442410"/>
                <a:gd name="connsiteX153" fmla="*/ 702470 w 815100"/>
                <a:gd name="connsiteY153" fmla="*/ 345879 h 442410"/>
                <a:gd name="connsiteX154" fmla="*/ 697145 w 815100"/>
                <a:gd name="connsiteY154" fmla="*/ 345879 h 442410"/>
                <a:gd name="connsiteX155" fmla="*/ 697145 w 815100"/>
                <a:gd name="connsiteY155" fmla="*/ 343153 h 442410"/>
                <a:gd name="connsiteX156" fmla="*/ 697145 w 815100"/>
                <a:gd name="connsiteY156" fmla="*/ 340491 h 442410"/>
                <a:gd name="connsiteX157" fmla="*/ 694420 w 815100"/>
                <a:gd name="connsiteY157" fmla="*/ 340491 h 442410"/>
                <a:gd name="connsiteX158" fmla="*/ 694420 w 815100"/>
                <a:gd name="connsiteY158" fmla="*/ 343153 h 442410"/>
                <a:gd name="connsiteX159" fmla="*/ 691758 w 815100"/>
                <a:gd name="connsiteY159" fmla="*/ 343153 h 442410"/>
                <a:gd name="connsiteX160" fmla="*/ 691758 w 815100"/>
                <a:gd name="connsiteY160" fmla="*/ 340491 h 442410"/>
                <a:gd name="connsiteX161" fmla="*/ 689096 w 815100"/>
                <a:gd name="connsiteY161" fmla="*/ 337829 h 442410"/>
                <a:gd name="connsiteX162" fmla="*/ 689096 w 815100"/>
                <a:gd name="connsiteY162" fmla="*/ 335104 h 442410"/>
                <a:gd name="connsiteX163" fmla="*/ 686370 w 815100"/>
                <a:gd name="connsiteY163" fmla="*/ 332442 h 442410"/>
                <a:gd name="connsiteX164" fmla="*/ 686370 w 815100"/>
                <a:gd name="connsiteY164" fmla="*/ 329780 h 442410"/>
                <a:gd name="connsiteX165" fmla="*/ 689096 w 815100"/>
                <a:gd name="connsiteY165" fmla="*/ 329780 h 442410"/>
                <a:gd name="connsiteX166" fmla="*/ 691758 w 815100"/>
                <a:gd name="connsiteY166" fmla="*/ 329780 h 442410"/>
                <a:gd name="connsiteX167" fmla="*/ 691758 w 815100"/>
                <a:gd name="connsiteY167" fmla="*/ 327118 h 442410"/>
                <a:gd name="connsiteX168" fmla="*/ 694420 w 815100"/>
                <a:gd name="connsiteY168" fmla="*/ 327118 h 442410"/>
                <a:gd name="connsiteX169" fmla="*/ 697145 w 815100"/>
                <a:gd name="connsiteY169" fmla="*/ 327118 h 442410"/>
                <a:gd name="connsiteX170" fmla="*/ 694420 w 815100"/>
                <a:gd name="connsiteY170" fmla="*/ 324392 h 442410"/>
                <a:gd name="connsiteX171" fmla="*/ 691758 w 815100"/>
                <a:gd name="connsiteY171" fmla="*/ 324392 h 442410"/>
                <a:gd name="connsiteX172" fmla="*/ 691758 w 815100"/>
                <a:gd name="connsiteY172" fmla="*/ 321730 h 442410"/>
                <a:gd name="connsiteX173" fmla="*/ 689096 w 815100"/>
                <a:gd name="connsiteY173" fmla="*/ 321730 h 442410"/>
                <a:gd name="connsiteX174" fmla="*/ 689096 w 815100"/>
                <a:gd name="connsiteY174" fmla="*/ 319068 h 442410"/>
                <a:gd name="connsiteX175" fmla="*/ 686370 w 815100"/>
                <a:gd name="connsiteY175" fmla="*/ 319068 h 442410"/>
                <a:gd name="connsiteX176" fmla="*/ 683708 w 815100"/>
                <a:gd name="connsiteY176" fmla="*/ 319068 h 442410"/>
                <a:gd name="connsiteX177" fmla="*/ 681046 w 815100"/>
                <a:gd name="connsiteY177" fmla="*/ 319068 h 442410"/>
                <a:gd name="connsiteX178" fmla="*/ 681046 w 815100"/>
                <a:gd name="connsiteY178" fmla="*/ 321730 h 442410"/>
                <a:gd name="connsiteX179" fmla="*/ 681046 w 815100"/>
                <a:gd name="connsiteY179" fmla="*/ 324392 h 442410"/>
                <a:gd name="connsiteX180" fmla="*/ 678321 w 815100"/>
                <a:gd name="connsiteY180" fmla="*/ 324392 h 442410"/>
                <a:gd name="connsiteX181" fmla="*/ 675659 w 815100"/>
                <a:gd name="connsiteY181" fmla="*/ 324392 h 442410"/>
                <a:gd name="connsiteX182" fmla="*/ 672997 w 815100"/>
                <a:gd name="connsiteY182" fmla="*/ 324392 h 442410"/>
                <a:gd name="connsiteX183" fmla="*/ 672997 w 815100"/>
                <a:gd name="connsiteY183" fmla="*/ 327118 h 442410"/>
                <a:gd name="connsiteX184" fmla="*/ 672997 w 815100"/>
                <a:gd name="connsiteY184" fmla="*/ 329780 h 442410"/>
                <a:gd name="connsiteX185" fmla="*/ 670335 w 815100"/>
                <a:gd name="connsiteY185" fmla="*/ 329780 h 442410"/>
                <a:gd name="connsiteX186" fmla="*/ 667609 w 815100"/>
                <a:gd name="connsiteY186" fmla="*/ 329780 h 442410"/>
                <a:gd name="connsiteX187" fmla="*/ 667609 w 815100"/>
                <a:gd name="connsiteY187" fmla="*/ 332442 h 442410"/>
                <a:gd name="connsiteX188" fmla="*/ 667609 w 815100"/>
                <a:gd name="connsiteY188" fmla="*/ 335104 h 442410"/>
                <a:gd name="connsiteX189" fmla="*/ 667609 w 815100"/>
                <a:gd name="connsiteY189" fmla="*/ 337829 h 442410"/>
                <a:gd name="connsiteX190" fmla="*/ 667609 w 815100"/>
                <a:gd name="connsiteY190" fmla="*/ 340491 h 442410"/>
                <a:gd name="connsiteX191" fmla="*/ 667609 w 815100"/>
                <a:gd name="connsiteY191" fmla="*/ 343153 h 442410"/>
                <a:gd name="connsiteX192" fmla="*/ 667609 w 815100"/>
                <a:gd name="connsiteY192" fmla="*/ 345879 h 442410"/>
                <a:gd name="connsiteX193" fmla="*/ 667609 w 815100"/>
                <a:gd name="connsiteY193" fmla="*/ 348541 h 442410"/>
                <a:gd name="connsiteX194" fmla="*/ 667609 w 815100"/>
                <a:gd name="connsiteY194" fmla="*/ 351203 h 442410"/>
                <a:gd name="connsiteX195" fmla="*/ 664947 w 815100"/>
                <a:gd name="connsiteY195" fmla="*/ 353929 h 442410"/>
                <a:gd name="connsiteX196" fmla="*/ 664947 w 815100"/>
                <a:gd name="connsiteY196" fmla="*/ 356591 h 442410"/>
                <a:gd name="connsiteX197" fmla="*/ 664947 w 815100"/>
                <a:gd name="connsiteY197" fmla="*/ 361915 h 442410"/>
                <a:gd name="connsiteX198" fmla="*/ 662285 w 815100"/>
                <a:gd name="connsiteY198" fmla="*/ 359253 h 442410"/>
                <a:gd name="connsiteX199" fmla="*/ 659560 w 815100"/>
                <a:gd name="connsiteY199" fmla="*/ 359253 h 442410"/>
                <a:gd name="connsiteX200" fmla="*/ 656897 w 815100"/>
                <a:gd name="connsiteY200" fmla="*/ 359253 h 442410"/>
                <a:gd name="connsiteX201" fmla="*/ 656897 w 815100"/>
                <a:gd name="connsiteY201" fmla="*/ 361915 h 442410"/>
                <a:gd name="connsiteX202" fmla="*/ 656897 w 815100"/>
                <a:gd name="connsiteY202" fmla="*/ 364640 h 442410"/>
                <a:gd name="connsiteX203" fmla="*/ 654235 w 815100"/>
                <a:gd name="connsiteY203" fmla="*/ 364640 h 442410"/>
                <a:gd name="connsiteX204" fmla="*/ 654235 w 815100"/>
                <a:gd name="connsiteY204" fmla="*/ 367302 h 442410"/>
                <a:gd name="connsiteX205" fmla="*/ 651510 w 815100"/>
                <a:gd name="connsiteY205" fmla="*/ 367302 h 442410"/>
                <a:gd name="connsiteX206" fmla="*/ 648848 w 815100"/>
                <a:gd name="connsiteY206" fmla="*/ 369964 h 442410"/>
                <a:gd name="connsiteX207" fmla="*/ 646186 w 815100"/>
                <a:gd name="connsiteY207" fmla="*/ 369964 h 442410"/>
                <a:gd name="connsiteX208" fmla="*/ 646186 w 815100"/>
                <a:gd name="connsiteY208" fmla="*/ 367302 h 442410"/>
                <a:gd name="connsiteX209" fmla="*/ 646186 w 815100"/>
                <a:gd name="connsiteY209" fmla="*/ 364640 h 442410"/>
                <a:gd name="connsiteX210" fmla="*/ 646186 w 815100"/>
                <a:gd name="connsiteY210" fmla="*/ 361915 h 442410"/>
                <a:gd name="connsiteX211" fmla="*/ 643460 w 815100"/>
                <a:gd name="connsiteY211" fmla="*/ 361915 h 442410"/>
                <a:gd name="connsiteX212" fmla="*/ 640798 w 815100"/>
                <a:gd name="connsiteY212" fmla="*/ 364640 h 442410"/>
                <a:gd name="connsiteX213" fmla="*/ 638136 w 815100"/>
                <a:gd name="connsiteY213" fmla="*/ 364640 h 442410"/>
                <a:gd name="connsiteX214" fmla="*/ 638136 w 815100"/>
                <a:gd name="connsiteY214" fmla="*/ 367302 h 442410"/>
                <a:gd name="connsiteX215" fmla="*/ 635474 w 815100"/>
                <a:gd name="connsiteY215" fmla="*/ 367302 h 442410"/>
                <a:gd name="connsiteX216" fmla="*/ 635474 w 815100"/>
                <a:gd name="connsiteY216" fmla="*/ 369964 h 442410"/>
                <a:gd name="connsiteX217" fmla="*/ 632749 w 815100"/>
                <a:gd name="connsiteY217" fmla="*/ 369964 h 442410"/>
                <a:gd name="connsiteX218" fmla="*/ 632749 w 815100"/>
                <a:gd name="connsiteY218" fmla="*/ 372690 h 442410"/>
                <a:gd name="connsiteX219" fmla="*/ 630087 w 815100"/>
                <a:gd name="connsiteY219" fmla="*/ 372690 h 442410"/>
                <a:gd name="connsiteX220" fmla="*/ 627425 w 815100"/>
                <a:gd name="connsiteY220" fmla="*/ 372690 h 442410"/>
                <a:gd name="connsiteX221" fmla="*/ 627425 w 815100"/>
                <a:gd name="connsiteY221" fmla="*/ 369964 h 442410"/>
                <a:gd name="connsiteX222" fmla="*/ 630087 w 815100"/>
                <a:gd name="connsiteY222" fmla="*/ 367302 h 442410"/>
                <a:gd name="connsiteX223" fmla="*/ 630087 w 815100"/>
                <a:gd name="connsiteY223" fmla="*/ 364640 h 442410"/>
                <a:gd name="connsiteX224" fmla="*/ 627425 w 815100"/>
                <a:gd name="connsiteY224" fmla="*/ 361915 h 442410"/>
                <a:gd name="connsiteX225" fmla="*/ 624699 w 815100"/>
                <a:gd name="connsiteY225" fmla="*/ 361915 h 442410"/>
                <a:gd name="connsiteX226" fmla="*/ 624699 w 815100"/>
                <a:gd name="connsiteY226" fmla="*/ 359253 h 442410"/>
                <a:gd name="connsiteX227" fmla="*/ 622037 w 815100"/>
                <a:gd name="connsiteY227" fmla="*/ 359253 h 442410"/>
                <a:gd name="connsiteX228" fmla="*/ 622037 w 815100"/>
                <a:gd name="connsiteY228" fmla="*/ 361915 h 442410"/>
                <a:gd name="connsiteX229" fmla="*/ 619375 w 815100"/>
                <a:gd name="connsiteY229" fmla="*/ 361915 h 442410"/>
                <a:gd name="connsiteX230" fmla="*/ 619375 w 815100"/>
                <a:gd name="connsiteY230" fmla="*/ 364640 h 442410"/>
                <a:gd name="connsiteX231" fmla="*/ 619375 w 815100"/>
                <a:gd name="connsiteY231" fmla="*/ 367302 h 442410"/>
                <a:gd name="connsiteX232" fmla="*/ 616649 w 815100"/>
                <a:gd name="connsiteY232" fmla="*/ 369964 h 442410"/>
                <a:gd name="connsiteX233" fmla="*/ 613987 w 815100"/>
                <a:gd name="connsiteY233" fmla="*/ 372690 h 442410"/>
                <a:gd name="connsiteX234" fmla="*/ 613987 w 815100"/>
                <a:gd name="connsiteY234" fmla="*/ 375352 h 442410"/>
                <a:gd name="connsiteX235" fmla="*/ 611325 w 815100"/>
                <a:gd name="connsiteY235" fmla="*/ 378014 h 442410"/>
                <a:gd name="connsiteX236" fmla="*/ 608663 w 815100"/>
                <a:gd name="connsiteY236" fmla="*/ 378014 h 442410"/>
                <a:gd name="connsiteX237" fmla="*/ 603276 w 815100"/>
                <a:gd name="connsiteY237" fmla="*/ 378014 h 442410"/>
                <a:gd name="connsiteX238" fmla="*/ 600614 w 815100"/>
                <a:gd name="connsiteY238" fmla="*/ 378014 h 442410"/>
                <a:gd name="connsiteX239" fmla="*/ 597888 w 815100"/>
                <a:gd name="connsiteY239" fmla="*/ 378014 h 442410"/>
                <a:gd name="connsiteX240" fmla="*/ 595226 w 815100"/>
                <a:gd name="connsiteY240" fmla="*/ 378014 h 442410"/>
                <a:gd name="connsiteX241" fmla="*/ 592564 w 815100"/>
                <a:gd name="connsiteY241" fmla="*/ 378014 h 442410"/>
                <a:gd name="connsiteX242" fmla="*/ 589839 w 815100"/>
                <a:gd name="connsiteY242" fmla="*/ 378014 h 442410"/>
                <a:gd name="connsiteX243" fmla="*/ 587177 w 815100"/>
                <a:gd name="connsiteY243" fmla="*/ 378014 h 442410"/>
                <a:gd name="connsiteX244" fmla="*/ 587177 w 815100"/>
                <a:gd name="connsiteY244" fmla="*/ 375352 h 442410"/>
                <a:gd name="connsiteX245" fmla="*/ 584515 w 815100"/>
                <a:gd name="connsiteY245" fmla="*/ 372690 h 442410"/>
                <a:gd name="connsiteX246" fmla="*/ 584515 w 815100"/>
                <a:gd name="connsiteY246" fmla="*/ 369964 h 442410"/>
                <a:gd name="connsiteX247" fmla="*/ 584515 w 815100"/>
                <a:gd name="connsiteY247" fmla="*/ 367302 h 442410"/>
                <a:gd name="connsiteX248" fmla="*/ 581852 w 815100"/>
                <a:gd name="connsiteY248" fmla="*/ 364640 h 442410"/>
                <a:gd name="connsiteX249" fmla="*/ 579127 w 815100"/>
                <a:gd name="connsiteY249" fmla="*/ 364640 h 442410"/>
                <a:gd name="connsiteX250" fmla="*/ 576465 w 815100"/>
                <a:gd name="connsiteY250" fmla="*/ 364640 h 442410"/>
                <a:gd name="connsiteX251" fmla="*/ 576465 w 815100"/>
                <a:gd name="connsiteY251" fmla="*/ 367302 h 442410"/>
                <a:gd name="connsiteX252" fmla="*/ 576465 w 815100"/>
                <a:gd name="connsiteY252" fmla="*/ 369964 h 442410"/>
                <a:gd name="connsiteX253" fmla="*/ 573803 w 815100"/>
                <a:gd name="connsiteY253" fmla="*/ 369964 h 442410"/>
                <a:gd name="connsiteX254" fmla="*/ 571078 w 815100"/>
                <a:gd name="connsiteY254" fmla="*/ 369964 h 442410"/>
                <a:gd name="connsiteX255" fmla="*/ 568415 w 815100"/>
                <a:gd name="connsiteY255" fmla="*/ 369964 h 442410"/>
                <a:gd name="connsiteX256" fmla="*/ 565753 w 815100"/>
                <a:gd name="connsiteY256" fmla="*/ 369964 h 442410"/>
                <a:gd name="connsiteX257" fmla="*/ 563028 w 815100"/>
                <a:gd name="connsiteY257" fmla="*/ 367302 h 442410"/>
                <a:gd name="connsiteX258" fmla="*/ 563028 w 815100"/>
                <a:gd name="connsiteY258" fmla="*/ 364640 h 442410"/>
                <a:gd name="connsiteX259" fmla="*/ 563028 w 815100"/>
                <a:gd name="connsiteY259" fmla="*/ 361915 h 442410"/>
                <a:gd name="connsiteX260" fmla="*/ 560366 w 815100"/>
                <a:gd name="connsiteY260" fmla="*/ 361915 h 442410"/>
                <a:gd name="connsiteX261" fmla="*/ 557704 w 815100"/>
                <a:gd name="connsiteY261" fmla="*/ 361915 h 442410"/>
                <a:gd name="connsiteX262" fmla="*/ 557704 w 815100"/>
                <a:gd name="connsiteY262" fmla="*/ 364640 h 442410"/>
                <a:gd name="connsiteX263" fmla="*/ 557704 w 815100"/>
                <a:gd name="connsiteY263" fmla="*/ 367302 h 442410"/>
                <a:gd name="connsiteX264" fmla="*/ 555042 w 815100"/>
                <a:gd name="connsiteY264" fmla="*/ 369964 h 442410"/>
                <a:gd name="connsiteX265" fmla="*/ 555042 w 815100"/>
                <a:gd name="connsiteY265" fmla="*/ 372690 h 442410"/>
                <a:gd name="connsiteX266" fmla="*/ 552316 w 815100"/>
                <a:gd name="connsiteY266" fmla="*/ 375352 h 442410"/>
                <a:gd name="connsiteX267" fmla="*/ 549654 w 815100"/>
                <a:gd name="connsiteY267" fmla="*/ 378014 h 442410"/>
                <a:gd name="connsiteX268" fmla="*/ 546992 w 815100"/>
                <a:gd name="connsiteY268" fmla="*/ 378014 h 442410"/>
                <a:gd name="connsiteX269" fmla="*/ 544267 w 815100"/>
                <a:gd name="connsiteY269" fmla="*/ 378014 h 442410"/>
                <a:gd name="connsiteX270" fmla="*/ 544267 w 815100"/>
                <a:gd name="connsiteY270" fmla="*/ 375352 h 442410"/>
                <a:gd name="connsiteX271" fmla="*/ 544267 w 815100"/>
                <a:gd name="connsiteY271" fmla="*/ 372690 h 442410"/>
                <a:gd name="connsiteX272" fmla="*/ 544267 w 815100"/>
                <a:gd name="connsiteY272" fmla="*/ 369964 h 442410"/>
                <a:gd name="connsiteX273" fmla="*/ 544267 w 815100"/>
                <a:gd name="connsiteY273" fmla="*/ 367302 h 442410"/>
                <a:gd name="connsiteX274" fmla="*/ 541604 w 815100"/>
                <a:gd name="connsiteY274" fmla="*/ 367302 h 442410"/>
                <a:gd name="connsiteX275" fmla="*/ 538942 w 815100"/>
                <a:gd name="connsiteY275" fmla="*/ 367302 h 442410"/>
                <a:gd name="connsiteX276" fmla="*/ 536217 w 815100"/>
                <a:gd name="connsiteY276" fmla="*/ 369964 h 442410"/>
                <a:gd name="connsiteX277" fmla="*/ 536217 w 815100"/>
                <a:gd name="connsiteY277" fmla="*/ 372690 h 442410"/>
                <a:gd name="connsiteX278" fmla="*/ 533555 w 815100"/>
                <a:gd name="connsiteY278" fmla="*/ 375352 h 442410"/>
                <a:gd name="connsiteX279" fmla="*/ 533555 w 815100"/>
                <a:gd name="connsiteY279" fmla="*/ 378014 h 442410"/>
                <a:gd name="connsiteX280" fmla="*/ 530893 w 815100"/>
                <a:gd name="connsiteY280" fmla="*/ 383401 h 442410"/>
                <a:gd name="connsiteX281" fmla="*/ 530893 w 815100"/>
                <a:gd name="connsiteY281" fmla="*/ 386064 h 442410"/>
                <a:gd name="connsiteX282" fmla="*/ 528167 w 815100"/>
                <a:gd name="connsiteY282" fmla="*/ 386064 h 442410"/>
                <a:gd name="connsiteX283" fmla="*/ 528167 w 815100"/>
                <a:gd name="connsiteY283" fmla="*/ 388789 h 442410"/>
                <a:gd name="connsiteX284" fmla="*/ 525505 w 815100"/>
                <a:gd name="connsiteY284" fmla="*/ 388789 h 442410"/>
                <a:gd name="connsiteX285" fmla="*/ 522843 w 815100"/>
                <a:gd name="connsiteY285" fmla="*/ 388789 h 442410"/>
                <a:gd name="connsiteX286" fmla="*/ 522843 w 815100"/>
                <a:gd name="connsiteY286" fmla="*/ 386064 h 442410"/>
                <a:gd name="connsiteX287" fmla="*/ 520181 w 815100"/>
                <a:gd name="connsiteY287" fmla="*/ 386064 h 442410"/>
                <a:gd name="connsiteX288" fmla="*/ 520181 w 815100"/>
                <a:gd name="connsiteY288" fmla="*/ 380739 h 442410"/>
                <a:gd name="connsiteX289" fmla="*/ 520181 w 815100"/>
                <a:gd name="connsiteY289" fmla="*/ 378014 h 442410"/>
                <a:gd name="connsiteX290" fmla="*/ 517456 w 815100"/>
                <a:gd name="connsiteY290" fmla="*/ 378014 h 442410"/>
                <a:gd name="connsiteX291" fmla="*/ 517456 w 815100"/>
                <a:gd name="connsiteY291" fmla="*/ 375352 h 442410"/>
                <a:gd name="connsiteX292" fmla="*/ 514794 w 815100"/>
                <a:gd name="connsiteY292" fmla="*/ 375352 h 442410"/>
                <a:gd name="connsiteX293" fmla="*/ 512132 w 815100"/>
                <a:gd name="connsiteY293" fmla="*/ 375352 h 442410"/>
                <a:gd name="connsiteX294" fmla="*/ 509406 w 815100"/>
                <a:gd name="connsiteY294" fmla="*/ 375352 h 442410"/>
                <a:gd name="connsiteX295" fmla="*/ 509406 w 815100"/>
                <a:gd name="connsiteY295" fmla="*/ 378014 h 442410"/>
                <a:gd name="connsiteX296" fmla="*/ 506744 w 815100"/>
                <a:gd name="connsiteY296" fmla="*/ 378014 h 442410"/>
                <a:gd name="connsiteX297" fmla="*/ 506744 w 815100"/>
                <a:gd name="connsiteY297" fmla="*/ 380739 h 442410"/>
                <a:gd name="connsiteX298" fmla="*/ 506744 w 815100"/>
                <a:gd name="connsiteY298" fmla="*/ 383401 h 442410"/>
                <a:gd name="connsiteX299" fmla="*/ 504082 w 815100"/>
                <a:gd name="connsiteY299" fmla="*/ 383401 h 442410"/>
                <a:gd name="connsiteX300" fmla="*/ 501357 w 815100"/>
                <a:gd name="connsiteY300" fmla="*/ 383401 h 442410"/>
                <a:gd name="connsiteX301" fmla="*/ 498694 w 815100"/>
                <a:gd name="connsiteY301" fmla="*/ 383401 h 442410"/>
                <a:gd name="connsiteX302" fmla="*/ 496032 w 815100"/>
                <a:gd name="connsiteY302" fmla="*/ 380739 h 442410"/>
                <a:gd name="connsiteX303" fmla="*/ 493370 w 815100"/>
                <a:gd name="connsiteY303" fmla="*/ 378014 h 442410"/>
                <a:gd name="connsiteX304" fmla="*/ 490645 w 815100"/>
                <a:gd name="connsiteY304" fmla="*/ 378014 h 442410"/>
                <a:gd name="connsiteX305" fmla="*/ 490645 w 815100"/>
                <a:gd name="connsiteY305" fmla="*/ 375352 h 442410"/>
                <a:gd name="connsiteX306" fmla="*/ 487983 w 815100"/>
                <a:gd name="connsiteY306" fmla="*/ 375352 h 442410"/>
                <a:gd name="connsiteX307" fmla="*/ 485321 w 815100"/>
                <a:gd name="connsiteY307" fmla="*/ 378014 h 442410"/>
                <a:gd name="connsiteX308" fmla="*/ 482595 w 815100"/>
                <a:gd name="connsiteY308" fmla="*/ 380739 h 442410"/>
                <a:gd name="connsiteX309" fmla="*/ 479933 w 815100"/>
                <a:gd name="connsiteY309" fmla="*/ 380739 h 442410"/>
                <a:gd name="connsiteX310" fmla="*/ 477271 w 815100"/>
                <a:gd name="connsiteY310" fmla="*/ 380739 h 442410"/>
                <a:gd name="connsiteX311" fmla="*/ 474546 w 815100"/>
                <a:gd name="connsiteY311" fmla="*/ 380739 h 442410"/>
                <a:gd name="connsiteX312" fmla="*/ 471884 w 815100"/>
                <a:gd name="connsiteY312" fmla="*/ 380739 h 442410"/>
                <a:gd name="connsiteX313" fmla="*/ 471884 w 815100"/>
                <a:gd name="connsiteY313" fmla="*/ 378014 h 442410"/>
                <a:gd name="connsiteX314" fmla="*/ 469222 w 815100"/>
                <a:gd name="connsiteY314" fmla="*/ 378014 h 442410"/>
                <a:gd name="connsiteX315" fmla="*/ 466559 w 815100"/>
                <a:gd name="connsiteY315" fmla="*/ 378014 h 442410"/>
                <a:gd name="connsiteX316" fmla="*/ 466559 w 815100"/>
                <a:gd name="connsiteY316" fmla="*/ 380739 h 442410"/>
                <a:gd name="connsiteX317" fmla="*/ 463834 w 815100"/>
                <a:gd name="connsiteY317" fmla="*/ 383401 h 442410"/>
                <a:gd name="connsiteX318" fmla="*/ 463834 w 815100"/>
                <a:gd name="connsiteY318" fmla="*/ 386064 h 442410"/>
                <a:gd name="connsiteX319" fmla="*/ 461172 w 815100"/>
                <a:gd name="connsiteY319" fmla="*/ 386064 h 442410"/>
                <a:gd name="connsiteX320" fmla="*/ 458510 w 815100"/>
                <a:gd name="connsiteY320" fmla="*/ 386064 h 442410"/>
                <a:gd name="connsiteX321" fmla="*/ 458510 w 815100"/>
                <a:gd name="connsiteY321" fmla="*/ 388789 h 442410"/>
                <a:gd name="connsiteX322" fmla="*/ 455784 w 815100"/>
                <a:gd name="connsiteY322" fmla="*/ 391451 h 442410"/>
                <a:gd name="connsiteX323" fmla="*/ 455784 w 815100"/>
                <a:gd name="connsiteY323" fmla="*/ 394113 h 442410"/>
                <a:gd name="connsiteX324" fmla="*/ 453122 w 815100"/>
                <a:gd name="connsiteY324" fmla="*/ 394113 h 442410"/>
                <a:gd name="connsiteX325" fmla="*/ 453122 w 815100"/>
                <a:gd name="connsiteY325" fmla="*/ 396775 h 442410"/>
                <a:gd name="connsiteX326" fmla="*/ 450460 w 815100"/>
                <a:gd name="connsiteY326" fmla="*/ 396775 h 442410"/>
                <a:gd name="connsiteX327" fmla="*/ 445073 w 815100"/>
                <a:gd name="connsiteY327" fmla="*/ 394113 h 442410"/>
                <a:gd name="connsiteX328" fmla="*/ 442411 w 815100"/>
                <a:gd name="connsiteY328" fmla="*/ 394113 h 442410"/>
                <a:gd name="connsiteX329" fmla="*/ 439749 w 815100"/>
                <a:gd name="connsiteY329" fmla="*/ 394113 h 442410"/>
                <a:gd name="connsiteX330" fmla="*/ 434361 w 815100"/>
                <a:gd name="connsiteY330" fmla="*/ 391451 h 442410"/>
                <a:gd name="connsiteX331" fmla="*/ 431699 w 815100"/>
                <a:gd name="connsiteY331" fmla="*/ 391451 h 442410"/>
                <a:gd name="connsiteX332" fmla="*/ 428974 w 815100"/>
                <a:gd name="connsiteY332" fmla="*/ 391451 h 442410"/>
                <a:gd name="connsiteX333" fmla="*/ 426311 w 815100"/>
                <a:gd name="connsiteY333" fmla="*/ 391451 h 442410"/>
                <a:gd name="connsiteX334" fmla="*/ 423649 w 815100"/>
                <a:gd name="connsiteY334" fmla="*/ 391451 h 442410"/>
                <a:gd name="connsiteX335" fmla="*/ 423649 w 815100"/>
                <a:gd name="connsiteY335" fmla="*/ 394113 h 442410"/>
                <a:gd name="connsiteX336" fmla="*/ 423649 w 815100"/>
                <a:gd name="connsiteY336" fmla="*/ 396775 h 442410"/>
                <a:gd name="connsiteX337" fmla="*/ 426311 w 815100"/>
                <a:gd name="connsiteY337" fmla="*/ 399501 h 442410"/>
                <a:gd name="connsiteX338" fmla="*/ 428974 w 815100"/>
                <a:gd name="connsiteY338" fmla="*/ 399501 h 442410"/>
                <a:gd name="connsiteX339" fmla="*/ 431699 w 815100"/>
                <a:gd name="connsiteY339" fmla="*/ 399501 h 442410"/>
                <a:gd name="connsiteX340" fmla="*/ 431699 w 815100"/>
                <a:gd name="connsiteY340" fmla="*/ 402163 h 442410"/>
                <a:gd name="connsiteX341" fmla="*/ 431699 w 815100"/>
                <a:gd name="connsiteY341" fmla="*/ 404825 h 442410"/>
                <a:gd name="connsiteX342" fmla="*/ 428974 w 815100"/>
                <a:gd name="connsiteY342" fmla="*/ 407550 h 442410"/>
                <a:gd name="connsiteX343" fmla="*/ 428974 w 815100"/>
                <a:gd name="connsiteY343" fmla="*/ 410212 h 442410"/>
                <a:gd name="connsiteX344" fmla="*/ 428974 w 815100"/>
                <a:gd name="connsiteY344" fmla="*/ 412874 h 442410"/>
                <a:gd name="connsiteX345" fmla="*/ 426311 w 815100"/>
                <a:gd name="connsiteY345" fmla="*/ 415600 h 442410"/>
                <a:gd name="connsiteX346" fmla="*/ 426311 w 815100"/>
                <a:gd name="connsiteY346" fmla="*/ 418262 h 442410"/>
                <a:gd name="connsiteX347" fmla="*/ 423649 w 815100"/>
                <a:gd name="connsiteY347" fmla="*/ 418262 h 442410"/>
                <a:gd name="connsiteX348" fmla="*/ 420924 w 815100"/>
                <a:gd name="connsiteY348" fmla="*/ 418262 h 442410"/>
                <a:gd name="connsiteX349" fmla="*/ 418262 w 815100"/>
                <a:gd name="connsiteY349" fmla="*/ 420924 h 442410"/>
                <a:gd name="connsiteX350" fmla="*/ 418262 w 815100"/>
                <a:gd name="connsiteY350" fmla="*/ 423586 h 442410"/>
                <a:gd name="connsiteX351" fmla="*/ 415600 w 815100"/>
                <a:gd name="connsiteY351" fmla="*/ 426311 h 442410"/>
                <a:gd name="connsiteX352" fmla="*/ 412874 w 815100"/>
                <a:gd name="connsiteY352" fmla="*/ 426311 h 442410"/>
                <a:gd name="connsiteX353" fmla="*/ 410212 w 815100"/>
                <a:gd name="connsiteY353" fmla="*/ 426311 h 442410"/>
                <a:gd name="connsiteX354" fmla="*/ 407550 w 815100"/>
                <a:gd name="connsiteY354" fmla="*/ 428974 h 442410"/>
                <a:gd name="connsiteX355" fmla="*/ 407550 w 815100"/>
                <a:gd name="connsiteY355" fmla="*/ 431636 h 442410"/>
                <a:gd name="connsiteX356" fmla="*/ 404888 w 815100"/>
                <a:gd name="connsiteY356" fmla="*/ 434361 h 442410"/>
                <a:gd name="connsiteX357" fmla="*/ 402163 w 815100"/>
                <a:gd name="connsiteY357" fmla="*/ 434361 h 442410"/>
                <a:gd name="connsiteX358" fmla="*/ 399501 w 815100"/>
                <a:gd name="connsiteY358" fmla="*/ 434361 h 442410"/>
                <a:gd name="connsiteX359" fmla="*/ 396839 w 815100"/>
                <a:gd name="connsiteY359" fmla="*/ 437023 h 442410"/>
                <a:gd name="connsiteX360" fmla="*/ 394113 w 815100"/>
                <a:gd name="connsiteY360" fmla="*/ 439685 h 442410"/>
                <a:gd name="connsiteX361" fmla="*/ 391451 w 815100"/>
                <a:gd name="connsiteY361" fmla="*/ 439685 h 442410"/>
                <a:gd name="connsiteX362" fmla="*/ 388789 w 815100"/>
                <a:gd name="connsiteY362" fmla="*/ 439685 h 442410"/>
                <a:gd name="connsiteX363" fmla="*/ 386064 w 815100"/>
                <a:gd name="connsiteY363" fmla="*/ 442411 h 442410"/>
                <a:gd name="connsiteX364" fmla="*/ 383401 w 815100"/>
                <a:gd name="connsiteY364" fmla="*/ 442411 h 442410"/>
                <a:gd name="connsiteX365" fmla="*/ 380739 w 815100"/>
                <a:gd name="connsiteY365" fmla="*/ 442411 h 442410"/>
                <a:gd name="connsiteX366" fmla="*/ 380739 w 815100"/>
                <a:gd name="connsiteY366" fmla="*/ 439685 h 442410"/>
                <a:gd name="connsiteX367" fmla="*/ 378077 w 815100"/>
                <a:gd name="connsiteY367" fmla="*/ 439685 h 442410"/>
                <a:gd name="connsiteX368" fmla="*/ 378077 w 815100"/>
                <a:gd name="connsiteY368" fmla="*/ 437023 h 442410"/>
                <a:gd name="connsiteX369" fmla="*/ 375352 w 815100"/>
                <a:gd name="connsiteY369" fmla="*/ 437023 h 442410"/>
                <a:gd name="connsiteX370" fmla="*/ 375352 w 815100"/>
                <a:gd name="connsiteY370" fmla="*/ 434361 h 442410"/>
                <a:gd name="connsiteX371" fmla="*/ 372690 w 815100"/>
                <a:gd name="connsiteY371" fmla="*/ 434361 h 442410"/>
                <a:gd name="connsiteX372" fmla="*/ 370028 w 815100"/>
                <a:gd name="connsiteY372" fmla="*/ 434361 h 442410"/>
                <a:gd name="connsiteX373" fmla="*/ 370028 w 815100"/>
                <a:gd name="connsiteY373" fmla="*/ 431636 h 442410"/>
                <a:gd name="connsiteX374" fmla="*/ 367302 w 815100"/>
                <a:gd name="connsiteY374" fmla="*/ 431636 h 442410"/>
                <a:gd name="connsiteX375" fmla="*/ 367302 w 815100"/>
                <a:gd name="connsiteY375" fmla="*/ 428974 h 442410"/>
                <a:gd name="connsiteX376" fmla="*/ 364640 w 815100"/>
                <a:gd name="connsiteY376" fmla="*/ 428974 h 442410"/>
                <a:gd name="connsiteX377" fmla="*/ 361978 w 815100"/>
                <a:gd name="connsiteY377" fmla="*/ 426311 h 442410"/>
                <a:gd name="connsiteX378" fmla="*/ 359253 w 815100"/>
                <a:gd name="connsiteY378" fmla="*/ 423586 h 442410"/>
                <a:gd name="connsiteX379" fmla="*/ 356591 w 815100"/>
                <a:gd name="connsiteY379" fmla="*/ 423586 h 442410"/>
                <a:gd name="connsiteX380" fmla="*/ 353929 w 815100"/>
                <a:gd name="connsiteY380" fmla="*/ 423586 h 442410"/>
                <a:gd name="connsiteX381" fmla="*/ 351266 w 815100"/>
                <a:gd name="connsiteY381" fmla="*/ 423586 h 442410"/>
                <a:gd name="connsiteX382" fmla="*/ 348541 w 815100"/>
                <a:gd name="connsiteY382" fmla="*/ 420924 h 442410"/>
                <a:gd name="connsiteX383" fmla="*/ 348541 w 815100"/>
                <a:gd name="connsiteY383" fmla="*/ 418262 h 442410"/>
                <a:gd name="connsiteX384" fmla="*/ 345879 w 815100"/>
                <a:gd name="connsiteY384" fmla="*/ 415600 h 442410"/>
                <a:gd name="connsiteX385" fmla="*/ 345879 w 815100"/>
                <a:gd name="connsiteY385" fmla="*/ 412874 h 442410"/>
                <a:gd name="connsiteX386" fmla="*/ 343217 w 815100"/>
                <a:gd name="connsiteY386" fmla="*/ 410212 h 442410"/>
                <a:gd name="connsiteX387" fmla="*/ 343217 w 815100"/>
                <a:gd name="connsiteY387" fmla="*/ 407550 h 442410"/>
                <a:gd name="connsiteX388" fmla="*/ 340491 w 815100"/>
                <a:gd name="connsiteY388" fmla="*/ 404825 h 442410"/>
                <a:gd name="connsiteX389" fmla="*/ 337829 w 815100"/>
                <a:gd name="connsiteY389" fmla="*/ 404825 h 442410"/>
                <a:gd name="connsiteX390" fmla="*/ 335167 w 815100"/>
                <a:gd name="connsiteY390" fmla="*/ 404825 h 442410"/>
                <a:gd name="connsiteX391" fmla="*/ 335167 w 815100"/>
                <a:gd name="connsiteY391" fmla="*/ 402163 h 442410"/>
                <a:gd name="connsiteX392" fmla="*/ 332442 w 815100"/>
                <a:gd name="connsiteY392" fmla="*/ 402163 h 442410"/>
                <a:gd name="connsiteX393" fmla="*/ 332442 w 815100"/>
                <a:gd name="connsiteY393" fmla="*/ 399501 h 442410"/>
                <a:gd name="connsiteX394" fmla="*/ 329780 w 815100"/>
                <a:gd name="connsiteY394" fmla="*/ 399501 h 442410"/>
                <a:gd name="connsiteX395" fmla="*/ 327118 w 815100"/>
                <a:gd name="connsiteY395" fmla="*/ 399501 h 442410"/>
                <a:gd name="connsiteX396" fmla="*/ 324456 w 815100"/>
                <a:gd name="connsiteY396" fmla="*/ 399501 h 442410"/>
                <a:gd name="connsiteX397" fmla="*/ 321730 w 815100"/>
                <a:gd name="connsiteY397" fmla="*/ 396775 h 442410"/>
                <a:gd name="connsiteX398" fmla="*/ 319068 w 815100"/>
                <a:gd name="connsiteY398" fmla="*/ 396775 h 442410"/>
                <a:gd name="connsiteX399" fmla="*/ 313681 w 815100"/>
                <a:gd name="connsiteY399" fmla="*/ 394113 h 442410"/>
                <a:gd name="connsiteX400" fmla="*/ 311019 w 815100"/>
                <a:gd name="connsiteY400" fmla="*/ 391451 h 442410"/>
                <a:gd name="connsiteX401" fmla="*/ 308356 w 815100"/>
                <a:gd name="connsiteY401" fmla="*/ 391451 h 442410"/>
                <a:gd name="connsiteX402" fmla="*/ 305631 w 815100"/>
                <a:gd name="connsiteY402" fmla="*/ 391451 h 442410"/>
                <a:gd name="connsiteX403" fmla="*/ 302969 w 815100"/>
                <a:gd name="connsiteY403" fmla="*/ 391451 h 442410"/>
                <a:gd name="connsiteX404" fmla="*/ 300307 w 815100"/>
                <a:gd name="connsiteY404" fmla="*/ 391451 h 442410"/>
                <a:gd name="connsiteX405" fmla="*/ 297581 w 815100"/>
                <a:gd name="connsiteY405" fmla="*/ 391451 h 442410"/>
                <a:gd name="connsiteX406" fmla="*/ 294919 w 815100"/>
                <a:gd name="connsiteY406" fmla="*/ 388789 h 442410"/>
                <a:gd name="connsiteX407" fmla="*/ 292257 w 815100"/>
                <a:gd name="connsiteY407" fmla="*/ 388789 h 442410"/>
                <a:gd name="connsiteX408" fmla="*/ 289595 w 815100"/>
                <a:gd name="connsiteY408" fmla="*/ 388789 h 442410"/>
                <a:gd name="connsiteX409" fmla="*/ 286870 w 815100"/>
                <a:gd name="connsiteY409" fmla="*/ 388789 h 442410"/>
                <a:gd name="connsiteX410" fmla="*/ 286870 w 815100"/>
                <a:gd name="connsiteY410" fmla="*/ 386064 h 442410"/>
                <a:gd name="connsiteX411" fmla="*/ 284208 w 815100"/>
                <a:gd name="connsiteY411" fmla="*/ 383401 h 442410"/>
                <a:gd name="connsiteX412" fmla="*/ 284208 w 815100"/>
                <a:gd name="connsiteY412" fmla="*/ 380739 h 442410"/>
                <a:gd name="connsiteX413" fmla="*/ 281546 w 815100"/>
                <a:gd name="connsiteY413" fmla="*/ 378014 h 442410"/>
                <a:gd name="connsiteX414" fmla="*/ 281546 w 815100"/>
                <a:gd name="connsiteY414" fmla="*/ 375352 h 442410"/>
                <a:gd name="connsiteX415" fmla="*/ 281546 w 815100"/>
                <a:gd name="connsiteY415" fmla="*/ 372690 h 442410"/>
                <a:gd name="connsiteX416" fmla="*/ 281546 w 815100"/>
                <a:gd name="connsiteY416" fmla="*/ 369964 h 442410"/>
                <a:gd name="connsiteX417" fmla="*/ 278820 w 815100"/>
                <a:gd name="connsiteY417" fmla="*/ 369964 h 442410"/>
                <a:gd name="connsiteX418" fmla="*/ 278820 w 815100"/>
                <a:gd name="connsiteY418" fmla="*/ 367302 h 442410"/>
                <a:gd name="connsiteX419" fmla="*/ 276158 w 815100"/>
                <a:gd name="connsiteY419" fmla="*/ 367302 h 442410"/>
                <a:gd name="connsiteX420" fmla="*/ 276158 w 815100"/>
                <a:gd name="connsiteY420" fmla="*/ 364640 h 442410"/>
                <a:gd name="connsiteX421" fmla="*/ 276158 w 815100"/>
                <a:gd name="connsiteY421" fmla="*/ 361915 h 442410"/>
                <a:gd name="connsiteX422" fmla="*/ 273496 w 815100"/>
                <a:gd name="connsiteY422" fmla="*/ 359253 h 442410"/>
                <a:gd name="connsiteX423" fmla="*/ 270771 w 815100"/>
                <a:gd name="connsiteY423" fmla="*/ 359253 h 442410"/>
                <a:gd name="connsiteX424" fmla="*/ 270771 w 815100"/>
                <a:gd name="connsiteY424" fmla="*/ 356591 h 442410"/>
                <a:gd name="connsiteX425" fmla="*/ 273496 w 815100"/>
                <a:gd name="connsiteY425" fmla="*/ 353929 h 442410"/>
                <a:gd name="connsiteX426" fmla="*/ 273496 w 815100"/>
                <a:gd name="connsiteY426" fmla="*/ 351203 h 442410"/>
                <a:gd name="connsiteX427" fmla="*/ 270771 w 815100"/>
                <a:gd name="connsiteY427" fmla="*/ 348541 h 442410"/>
                <a:gd name="connsiteX428" fmla="*/ 270771 w 815100"/>
                <a:gd name="connsiteY428" fmla="*/ 345879 h 442410"/>
                <a:gd name="connsiteX429" fmla="*/ 268108 w 815100"/>
                <a:gd name="connsiteY429" fmla="*/ 343153 h 442410"/>
                <a:gd name="connsiteX430" fmla="*/ 268108 w 815100"/>
                <a:gd name="connsiteY430" fmla="*/ 340491 h 442410"/>
                <a:gd name="connsiteX431" fmla="*/ 270771 w 815100"/>
                <a:gd name="connsiteY431" fmla="*/ 340491 h 442410"/>
                <a:gd name="connsiteX432" fmla="*/ 270771 w 815100"/>
                <a:gd name="connsiteY432" fmla="*/ 337829 h 442410"/>
                <a:gd name="connsiteX433" fmla="*/ 273496 w 815100"/>
                <a:gd name="connsiteY433" fmla="*/ 337829 h 442410"/>
                <a:gd name="connsiteX434" fmla="*/ 273496 w 815100"/>
                <a:gd name="connsiteY434" fmla="*/ 335104 h 442410"/>
                <a:gd name="connsiteX435" fmla="*/ 273496 w 815100"/>
                <a:gd name="connsiteY435" fmla="*/ 332442 h 442410"/>
                <a:gd name="connsiteX436" fmla="*/ 276158 w 815100"/>
                <a:gd name="connsiteY436" fmla="*/ 332442 h 442410"/>
                <a:gd name="connsiteX437" fmla="*/ 273496 w 815100"/>
                <a:gd name="connsiteY437" fmla="*/ 329780 h 442410"/>
                <a:gd name="connsiteX438" fmla="*/ 273496 w 815100"/>
                <a:gd name="connsiteY438" fmla="*/ 327118 h 442410"/>
                <a:gd name="connsiteX439" fmla="*/ 276158 w 815100"/>
                <a:gd name="connsiteY439" fmla="*/ 324392 h 442410"/>
                <a:gd name="connsiteX440" fmla="*/ 276158 w 815100"/>
                <a:gd name="connsiteY440" fmla="*/ 321730 h 442410"/>
                <a:gd name="connsiteX441" fmla="*/ 276158 w 815100"/>
                <a:gd name="connsiteY441" fmla="*/ 319068 h 442410"/>
                <a:gd name="connsiteX442" fmla="*/ 276158 w 815100"/>
                <a:gd name="connsiteY442" fmla="*/ 316343 h 442410"/>
                <a:gd name="connsiteX443" fmla="*/ 276158 w 815100"/>
                <a:gd name="connsiteY443" fmla="*/ 313681 h 442410"/>
                <a:gd name="connsiteX444" fmla="*/ 273496 w 815100"/>
                <a:gd name="connsiteY444" fmla="*/ 313681 h 442410"/>
                <a:gd name="connsiteX445" fmla="*/ 273496 w 815100"/>
                <a:gd name="connsiteY445" fmla="*/ 311019 h 442410"/>
                <a:gd name="connsiteX446" fmla="*/ 273496 w 815100"/>
                <a:gd name="connsiteY446" fmla="*/ 308293 h 442410"/>
                <a:gd name="connsiteX447" fmla="*/ 270771 w 815100"/>
                <a:gd name="connsiteY447" fmla="*/ 308293 h 442410"/>
                <a:gd name="connsiteX448" fmla="*/ 270771 w 815100"/>
                <a:gd name="connsiteY448" fmla="*/ 305631 h 442410"/>
                <a:gd name="connsiteX449" fmla="*/ 270771 w 815100"/>
                <a:gd name="connsiteY449" fmla="*/ 302969 h 442410"/>
                <a:gd name="connsiteX450" fmla="*/ 270771 w 815100"/>
                <a:gd name="connsiteY450" fmla="*/ 300307 h 442410"/>
                <a:gd name="connsiteX451" fmla="*/ 270771 w 815100"/>
                <a:gd name="connsiteY451" fmla="*/ 297581 h 442410"/>
                <a:gd name="connsiteX452" fmla="*/ 270771 w 815100"/>
                <a:gd name="connsiteY452" fmla="*/ 294919 h 442410"/>
                <a:gd name="connsiteX453" fmla="*/ 270771 w 815100"/>
                <a:gd name="connsiteY453" fmla="*/ 292257 h 442410"/>
                <a:gd name="connsiteX454" fmla="*/ 273496 w 815100"/>
                <a:gd name="connsiteY454" fmla="*/ 292257 h 442410"/>
                <a:gd name="connsiteX455" fmla="*/ 273496 w 815100"/>
                <a:gd name="connsiteY455" fmla="*/ 289532 h 442410"/>
                <a:gd name="connsiteX456" fmla="*/ 276158 w 815100"/>
                <a:gd name="connsiteY456" fmla="*/ 289532 h 442410"/>
                <a:gd name="connsiteX457" fmla="*/ 276158 w 815100"/>
                <a:gd name="connsiteY457" fmla="*/ 286870 h 442410"/>
                <a:gd name="connsiteX458" fmla="*/ 276158 w 815100"/>
                <a:gd name="connsiteY458" fmla="*/ 284208 h 442410"/>
                <a:gd name="connsiteX459" fmla="*/ 276158 w 815100"/>
                <a:gd name="connsiteY459" fmla="*/ 281482 h 442410"/>
                <a:gd name="connsiteX460" fmla="*/ 278820 w 815100"/>
                <a:gd name="connsiteY460" fmla="*/ 281482 h 442410"/>
                <a:gd name="connsiteX461" fmla="*/ 281546 w 815100"/>
                <a:gd name="connsiteY461" fmla="*/ 281482 h 442410"/>
                <a:gd name="connsiteX462" fmla="*/ 281546 w 815100"/>
                <a:gd name="connsiteY462" fmla="*/ 278820 h 442410"/>
                <a:gd name="connsiteX463" fmla="*/ 281546 w 815100"/>
                <a:gd name="connsiteY463" fmla="*/ 276158 h 442410"/>
                <a:gd name="connsiteX464" fmla="*/ 278820 w 815100"/>
                <a:gd name="connsiteY464" fmla="*/ 276158 h 442410"/>
                <a:gd name="connsiteX465" fmla="*/ 278820 w 815100"/>
                <a:gd name="connsiteY465" fmla="*/ 273433 h 442410"/>
                <a:gd name="connsiteX466" fmla="*/ 278820 w 815100"/>
                <a:gd name="connsiteY466" fmla="*/ 270771 h 442410"/>
                <a:gd name="connsiteX467" fmla="*/ 278820 w 815100"/>
                <a:gd name="connsiteY467" fmla="*/ 268108 h 442410"/>
                <a:gd name="connsiteX468" fmla="*/ 278820 w 815100"/>
                <a:gd name="connsiteY468" fmla="*/ 265446 h 442410"/>
                <a:gd name="connsiteX469" fmla="*/ 276158 w 815100"/>
                <a:gd name="connsiteY469" fmla="*/ 265446 h 442410"/>
                <a:gd name="connsiteX470" fmla="*/ 270771 w 815100"/>
                <a:gd name="connsiteY470" fmla="*/ 262721 h 442410"/>
                <a:gd name="connsiteX471" fmla="*/ 0 w 815100"/>
                <a:gd name="connsiteY471" fmla="*/ 187676 h 442410"/>
                <a:gd name="connsiteX472" fmla="*/ 0 w 815100"/>
                <a:gd name="connsiteY472" fmla="*/ 187676 h 44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Lst>
              <a:rect l="l" t="t" r="r" b="b"/>
              <a:pathLst>
                <a:path w="815100" h="442410">
                  <a:moveTo>
                    <a:pt x="0" y="187676"/>
                  </a:moveTo>
                  <a:lnTo>
                    <a:pt x="5387" y="182288"/>
                  </a:lnTo>
                  <a:lnTo>
                    <a:pt x="152815" y="150153"/>
                  </a:lnTo>
                  <a:lnTo>
                    <a:pt x="222536" y="126005"/>
                  </a:lnTo>
                  <a:lnTo>
                    <a:pt x="313681" y="80433"/>
                  </a:lnTo>
                  <a:lnTo>
                    <a:pt x="345879" y="66995"/>
                  </a:lnTo>
                  <a:lnTo>
                    <a:pt x="372690" y="66995"/>
                  </a:lnTo>
                  <a:lnTo>
                    <a:pt x="375352" y="66995"/>
                  </a:lnTo>
                  <a:lnTo>
                    <a:pt x="378077" y="66995"/>
                  </a:lnTo>
                  <a:lnTo>
                    <a:pt x="380739" y="66995"/>
                  </a:lnTo>
                  <a:lnTo>
                    <a:pt x="383401" y="66995"/>
                  </a:lnTo>
                  <a:lnTo>
                    <a:pt x="386064" y="66995"/>
                  </a:lnTo>
                  <a:lnTo>
                    <a:pt x="386064" y="69657"/>
                  </a:lnTo>
                  <a:lnTo>
                    <a:pt x="386064" y="72383"/>
                  </a:lnTo>
                  <a:lnTo>
                    <a:pt x="388789" y="72383"/>
                  </a:lnTo>
                  <a:lnTo>
                    <a:pt x="391451" y="75045"/>
                  </a:lnTo>
                  <a:lnTo>
                    <a:pt x="391451" y="77707"/>
                  </a:lnTo>
                  <a:lnTo>
                    <a:pt x="394113" y="77707"/>
                  </a:lnTo>
                  <a:lnTo>
                    <a:pt x="394113" y="80433"/>
                  </a:lnTo>
                  <a:lnTo>
                    <a:pt x="396839" y="80433"/>
                  </a:lnTo>
                  <a:lnTo>
                    <a:pt x="396839" y="83095"/>
                  </a:lnTo>
                  <a:lnTo>
                    <a:pt x="399501" y="83095"/>
                  </a:lnTo>
                  <a:lnTo>
                    <a:pt x="399501" y="85757"/>
                  </a:lnTo>
                  <a:lnTo>
                    <a:pt x="402163" y="85757"/>
                  </a:lnTo>
                  <a:lnTo>
                    <a:pt x="402163" y="88482"/>
                  </a:lnTo>
                  <a:lnTo>
                    <a:pt x="404888" y="88482"/>
                  </a:lnTo>
                  <a:lnTo>
                    <a:pt x="404888" y="91144"/>
                  </a:lnTo>
                  <a:lnTo>
                    <a:pt x="407550" y="91144"/>
                  </a:lnTo>
                  <a:lnTo>
                    <a:pt x="407550" y="88482"/>
                  </a:lnTo>
                  <a:lnTo>
                    <a:pt x="410212" y="88482"/>
                  </a:lnTo>
                  <a:lnTo>
                    <a:pt x="415600" y="88482"/>
                  </a:lnTo>
                  <a:lnTo>
                    <a:pt x="418262" y="88482"/>
                  </a:lnTo>
                  <a:lnTo>
                    <a:pt x="420924" y="91144"/>
                  </a:lnTo>
                  <a:lnTo>
                    <a:pt x="423649" y="91144"/>
                  </a:lnTo>
                  <a:lnTo>
                    <a:pt x="426311" y="93806"/>
                  </a:lnTo>
                  <a:lnTo>
                    <a:pt x="428974" y="93806"/>
                  </a:lnTo>
                  <a:lnTo>
                    <a:pt x="431699" y="96468"/>
                  </a:lnTo>
                  <a:lnTo>
                    <a:pt x="431699" y="99194"/>
                  </a:lnTo>
                  <a:lnTo>
                    <a:pt x="434361" y="99194"/>
                  </a:lnTo>
                  <a:lnTo>
                    <a:pt x="437023" y="99194"/>
                  </a:lnTo>
                  <a:lnTo>
                    <a:pt x="439749" y="99194"/>
                  </a:lnTo>
                  <a:lnTo>
                    <a:pt x="442411" y="99194"/>
                  </a:lnTo>
                  <a:lnTo>
                    <a:pt x="442411" y="101856"/>
                  </a:lnTo>
                  <a:lnTo>
                    <a:pt x="450460" y="104518"/>
                  </a:lnTo>
                  <a:lnTo>
                    <a:pt x="453122" y="104518"/>
                  </a:lnTo>
                  <a:lnTo>
                    <a:pt x="455784" y="104518"/>
                  </a:lnTo>
                  <a:lnTo>
                    <a:pt x="458510" y="104518"/>
                  </a:lnTo>
                  <a:lnTo>
                    <a:pt x="461172" y="104518"/>
                  </a:lnTo>
                  <a:lnTo>
                    <a:pt x="466559" y="101856"/>
                  </a:lnTo>
                  <a:lnTo>
                    <a:pt x="469222" y="101856"/>
                  </a:lnTo>
                  <a:lnTo>
                    <a:pt x="474546" y="96468"/>
                  </a:lnTo>
                  <a:lnTo>
                    <a:pt x="477271" y="93806"/>
                  </a:lnTo>
                  <a:lnTo>
                    <a:pt x="479933" y="91144"/>
                  </a:lnTo>
                  <a:lnTo>
                    <a:pt x="501357" y="50896"/>
                  </a:lnTo>
                  <a:lnTo>
                    <a:pt x="506744" y="40185"/>
                  </a:lnTo>
                  <a:lnTo>
                    <a:pt x="512132" y="16036"/>
                  </a:lnTo>
                  <a:lnTo>
                    <a:pt x="517456" y="0"/>
                  </a:lnTo>
                  <a:lnTo>
                    <a:pt x="533555" y="42847"/>
                  </a:lnTo>
                  <a:lnTo>
                    <a:pt x="541604" y="61671"/>
                  </a:lnTo>
                  <a:lnTo>
                    <a:pt x="654235" y="179626"/>
                  </a:lnTo>
                  <a:lnTo>
                    <a:pt x="678321" y="174239"/>
                  </a:lnTo>
                  <a:lnTo>
                    <a:pt x="761479" y="203775"/>
                  </a:lnTo>
                  <a:lnTo>
                    <a:pt x="809713" y="193000"/>
                  </a:lnTo>
                  <a:lnTo>
                    <a:pt x="809713" y="195726"/>
                  </a:lnTo>
                  <a:lnTo>
                    <a:pt x="812438" y="195726"/>
                  </a:lnTo>
                  <a:lnTo>
                    <a:pt x="812438" y="198388"/>
                  </a:lnTo>
                  <a:lnTo>
                    <a:pt x="815101" y="201050"/>
                  </a:lnTo>
                  <a:lnTo>
                    <a:pt x="812438" y="203775"/>
                  </a:lnTo>
                  <a:lnTo>
                    <a:pt x="812438" y="206437"/>
                  </a:lnTo>
                  <a:lnTo>
                    <a:pt x="812438" y="209099"/>
                  </a:lnTo>
                  <a:lnTo>
                    <a:pt x="809713" y="209099"/>
                  </a:lnTo>
                  <a:lnTo>
                    <a:pt x="809713" y="211825"/>
                  </a:lnTo>
                  <a:lnTo>
                    <a:pt x="812438" y="211825"/>
                  </a:lnTo>
                  <a:lnTo>
                    <a:pt x="812438" y="217149"/>
                  </a:lnTo>
                  <a:lnTo>
                    <a:pt x="809713" y="219811"/>
                  </a:lnTo>
                  <a:lnTo>
                    <a:pt x="809713" y="222536"/>
                  </a:lnTo>
                  <a:lnTo>
                    <a:pt x="807051" y="222536"/>
                  </a:lnTo>
                  <a:lnTo>
                    <a:pt x="804389" y="222536"/>
                  </a:lnTo>
                  <a:lnTo>
                    <a:pt x="804389" y="225198"/>
                  </a:lnTo>
                  <a:lnTo>
                    <a:pt x="801663" y="225198"/>
                  </a:lnTo>
                  <a:lnTo>
                    <a:pt x="799001" y="225198"/>
                  </a:lnTo>
                  <a:lnTo>
                    <a:pt x="796339" y="225198"/>
                  </a:lnTo>
                  <a:lnTo>
                    <a:pt x="793614" y="227860"/>
                  </a:lnTo>
                  <a:lnTo>
                    <a:pt x="793614" y="230586"/>
                  </a:lnTo>
                  <a:lnTo>
                    <a:pt x="790952" y="230586"/>
                  </a:lnTo>
                  <a:lnTo>
                    <a:pt x="788290" y="230586"/>
                  </a:lnTo>
                  <a:lnTo>
                    <a:pt x="788290" y="233248"/>
                  </a:lnTo>
                  <a:lnTo>
                    <a:pt x="785628" y="233248"/>
                  </a:lnTo>
                  <a:lnTo>
                    <a:pt x="782902" y="233248"/>
                  </a:lnTo>
                  <a:lnTo>
                    <a:pt x="782902" y="235910"/>
                  </a:lnTo>
                  <a:lnTo>
                    <a:pt x="780240" y="235910"/>
                  </a:lnTo>
                  <a:lnTo>
                    <a:pt x="780240" y="238636"/>
                  </a:lnTo>
                  <a:lnTo>
                    <a:pt x="780240" y="241298"/>
                  </a:lnTo>
                  <a:lnTo>
                    <a:pt x="777578" y="241298"/>
                  </a:lnTo>
                  <a:lnTo>
                    <a:pt x="774853" y="241298"/>
                  </a:lnTo>
                  <a:lnTo>
                    <a:pt x="774853" y="238636"/>
                  </a:lnTo>
                  <a:lnTo>
                    <a:pt x="772190" y="238636"/>
                  </a:lnTo>
                  <a:lnTo>
                    <a:pt x="772190" y="241298"/>
                  </a:lnTo>
                  <a:lnTo>
                    <a:pt x="769528" y="241298"/>
                  </a:lnTo>
                  <a:lnTo>
                    <a:pt x="766803" y="243960"/>
                  </a:lnTo>
                  <a:lnTo>
                    <a:pt x="769528" y="243960"/>
                  </a:lnTo>
                  <a:lnTo>
                    <a:pt x="769528" y="246622"/>
                  </a:lnTo>
                  <a:lnTo>
                    <a:pt x="766803" y="249347"/>
                  </a:lnTo>
                  <a:lnTo>
                    <a:pt x="766803" y="252009"/>
                  </a:lnTo>
                  <a:lnTo>
                    <a:pt x="766803" y="254671"/>
                  </a:lnTo>
                  <a:lnTo>
                    <a:pt x="764141" y="257397"/>
                  </a:lnTo>
                  <a:lnTo>
                    <a:pt x="764141" y="260059"/>
                  </a:lnTo>
                  <a:lnTo>
                    <a:pt x="764141" y="262721"/>
                  </a:lnTo>
                  <a:lnTo>
                    <a:pt x="761479" y="265446"/>
                  </a:lnTo>
                  <a:lnTo>
                    <a:pt x="761479" y="268108"/>
                  </a:lnTo>
                  <a:lnTo>
                    <a:pt x="758753" y="268108"/>
                  </a:lnTo>
                  <a:lnTo>
                    <a:pt x="758753" y="270771"/>
                  </a:lnTo>
                  <a:lnTo>
                    <a:pt x="756091" y="273433"/>
                  </a:lnTo>
                  <a:lnTo>
                    <a:pt x="753429" y="273433"/>
                  </a:lnTo>
                  <a:lnTo>
                    <a:pt x="753429" y="276158"/>
                  </a:lnTo>
                  <a:lnTo>
                    <a:pt x="748042" y="278820"/>
                  </a:lnTo>
                  <a:lnTo>
                    <a:pt x="745380" y="281482"/>
                  </a:lnTo>
                  <a:lnTo>
                    <a:pt x="742718" y="281482"/>
                  </a:lnTo>
                  <a:lnTo>
                    <a:pt x="742718" y="284208"/>
                  </a:lnTo>
                  <a:lnTo>
                    <a:pt x="739992" y="284208"/>
                  </a:lnTo>
                  <a:lnTo>
                    <a:pt x="737330" y="284208"/>
                  </a:lnTo>
                  <a:lnTo>
                    <a:pt x="734668" y="286870"/>
                  </a:lnTo>
                  <a:lnTo>
                    <a:pt x="734668" y="289532"/>
                  </a:lnTo>
                  <a:lnTo>
                    <a:pt x="737330" y="289532"/>
                  </a:lnTo>
                  <a:lnTo>
                    <a:pt x="737330" y="292257"/>
                  </a:lnTo>
                  <a:lnTo>
                    <a:pt x="737330" y="294919"/>
                  </a:lnTo>
                  <a:lnTo>
                    <a:pt x="739992" y="297581"/>
                  </a:lnTo>
                  <a:lnTo>
                    <a:pt x="739992" y="300307"/>
                  </a:lnTo>
                  <a:lnTo>
                    <a:pt x="742718" y="300307"/>
                  </a:lnTo>
                  <a:lnTo>
                    <a:pt x="742718" y="302969"/>
                  </a:lnTo>
                  <a:lnTo>
                    <a:pt x="742718" y="305631"/>
                  </a:lnTo>
                  <a:lnTo>
                    <a:pt x="742718" y="308293"/>
                  </a:lnTo>
                  <a:lnTo>
                    <a:pt x="739992" y="311019"/>
                  </a:lnTo>
                  <a:lnTo>
                    <a:pt x="737330" y="313681"/>
                  </a:lnTo>
                  <a:lnTo>
                    <a:pt x="737330" y="316343"/>
                  </a:lnTo>
                  <a:lnTo>
                    <a:pt x="737330" y="319068"/>
                  </a:lnTo>
                  <a:lnTo>
                    <a:pt x="734668" y="319068"/>
                  </a:lnTo>
                  <a:lnTo>
                    <a:pt x="731942" y="319068"/>
                  </a:lnTo>
                  <a:lnTo>
                    <a:pt x="729280" y="319068"/>
                  </a:lnTo>
                  <a:lnTo>
                    <a:pt x="729280" y="321730"/>
                  </a:lnTo>
                  <a:lnTo>
                    <a:pt x="726618" y="321730"/>
                  </a:lnTo>
                  <a:lnTo>
                    <a:pt x="726618" y="324392"/>
                  </a:lnTo>
                  <a:lnTo>
                    <a:pt x="723956" y="324392"/>
                  </a:lnTo>
                  <a:lnTo>
                    <a:pt x="721231" y="327118"/>
                  </a:lnTo>
                  <a:lnTo>
                    <a:pt x="718569" y="329780"/>
                  </a:lnTo>
                  <a:lnTo>
                    <a:pt x="718569" y="332442"/>
                  </a:lnTo>
                  <a:lnTo>
                    <a:pt x="715907" y="332442"/>
                  </a:lnTo>
                  <a:lnTo>
                    <a:pt x="715907" y="335104"/>
                  </a:lnTo>
                  <a:lnTo>
                    <a:pt x="713181" y="337829"/>
                  </a:lnTo>
                  <a:lnTo>
                    <a:pt x="710519" y="337829"/>
                  </a:lnTo>
                  <a:lnTo>
                    <a:pt x="710519" y="340491"/>
                  </a:lnTo>
                  <a:lnTo>
                    <a:pt x="707857" y="343153"/>
                  </a:lnTo>
                  <a:lnTo>
                    <a:pt x="705132" y="343153"/>
                  </a:lnTo>
                  <a:lnTo>
                    <a:pt x="702470" y="345879"/>
                  </a:lnTo>
                  <a:lnTo>
                    <a:pt x="697145" y="345879"/>
                  </a:lnTo>
                  <a:lnTo>
                    <a:pt x="697145" y="343153"/>
                  </a:lnTo>
                  <a:lnTo>
                    <a:pt x="697145" y="340491"/>
                  </a:lnTo>
                  <a:lnTo>
                    <a:pt x="694420" y="340491"/>
                  </a:lnTo>
                  <a:lnTo>
                    <a:pt x="694420" y="343153"/>
                  </a:lnTo>
                  <a:lnTo>
                    <a:pt x="691758" y="343153"/>
                  </a:lnTo>
                  <a:lnTo>
                    <a:pt x="691758" y="340491"/>
                  </a:lnTo>
                  <a:lnTo>
                    <a:pt x="689096" y="337829"/>
                  </a:lnTo>
                  <a:lnTo>
                    <a:pt x="689096" y="335104"/>
                  </a:lnTo>
                  <a:lnTo>
                    <a:pt x="686370" y="332442"/>
                  </a:lnTo>
                  <a:lnTo>
                    <a:pt x="686370" y="329780"/>
                  </a:lnTo>
                  <a:lnTo>
                    <a:pt x="689096" y="329780"/>
                  </a:lnTo>
                  <a:lnTo>
                    <a:pt x="691758" y="329780"/>
                  </a:lnTo>
                  <a:lnTo>
                    <a:pt x="691758" y="327118"/>
                  </a:lnTo>
                  <a:lnTo>
                    <a:pt x="694420" y="327118"/>
                  </a:lnTo>
                  <a:lnTo>
                    <a:pt x="697145" y="327118"/>
                  </a:lnTo>
                  <a:lnTo>
                    <a:pt x="694420" y="324392"/>
                  </a:lnTo>
                  <a:lnTo>
                    <a:pt x="691758" y="324392"/>
                  </a:lnTo>
                  <a:lnTo>
                    <a:pt x="691758" y="321730"/>
                  </a:lnTo>
                  <a:lnTo>
                    <a:pt x="689096" y="321730"/>
                  </a:lnTo>
                  <a:lnTo>
                    <a:pt x="689096" y="319068"/>
                  </a:lnTo>
                  <a:lnTo>
                    <a:pt x="686370" y="319068"/>
                  </a:lnTo>
                  <a:lnTo>
                    <a:pt x="683708" y="319068"/>
                  </a:lnTo>
                  <a:lnTo>
                    <a:pt x="681046" y="319068"/>
                  </a:lnTo>
                  <a:lnTo>
                    <a:pt x="681046" y="321730"/>
                  </a:lnTo>
                  <a:lnTo>
                    <a:pt x="681046" y="324392"/>
                  </a:lnTo>
                  <a:lnTo>
                    <a:pt x="678321" y="324392"/>
                  </a:lnTo>
                  <a:lnTo>
                    <a:pt x="675659" y="324392"/>
                  </a:lnTo>
                  <a:lnTo>
                    <a:pt x="672997" y="324392"/>
                  </a:lnTo>
                  <a:lnTo>
                    <a:pt x="672997" y="327118"/>
                  </a:lnTo>
                  <a:lnTo>
                    <a:pt x="672997" y="329780"/>
                  </a:lnTo>
                  <a:lnTo>
                    <a:pt x="670335" y="329780"/>
                  </a:lnTo>
                  <a:lnTo>
                    <a:pt x="667609" y="329780"/>
                  </a:lnTo>
                  <a:lnTo>
                    <a:pt x="667609" y="332442"/>
                  </a:lnTo>
                  <a:lnTo>
                    <a:pt x="667609" y="335104"/>
                  </a:lnTo>
                  <a:lnTo>
                    <a:pt x="667609" y="337829"/>
                  </a:lnTo>
                  <a:lnTo>
                    <a:pt x="667609" y="340491"/>
                  </a:lnTo>
                  <a:lnTo>
                    <a:pt x="667609" y="343153"/>
                  </a:lnTo>
                  <a:lnTo>
                    <a:pt x="667609" y="345879"/>
                  </a:lnTo>
                  <a:lnTo>
                    <a:pt x="667609" y="348541"/>
                  </a:lnTo>
                  <a:lnTo>
                    <a:pt x="667609" y="351203"/>
                  </a:lnTo>
                  <a:lnTo>
                    <a:pt x="664947" y="353929"/>
                  </a:lnTo>
                  <a:lnTo>
                    <a:pt x="664947" y="356591"/>
                  </a:lnTo>
                  <a:lnTo>
                    <a:pt x="664947" y="361915"/>
                  </a:lnTo>
                  <a:lnTo>
                    <a:pt x="662285" y="359253"/>
                  </a:lnTo>
                  <a:lnTo>
                    <a:pt x="659560" y="359253"/>
                  </a:lnTo>
                  <a:lnTo>
                    <a:pt x="656897" y="359253"/>
                  </a:lnTo>
                  <a:lnTo>
                    <a:pt x="656897" y="361915"/>
                  </a:lnTo>
                  <a:lnTo>
                    <a:pt x="656897" y="364640"/>
                  </a:lnTo>
                  <a:lnTo>
                    <a:pt x="654235" y="364640"/>
                  </a:lnTo>
                  <a:lnTo>
                    <a:pt x="654235" y="367302"/>
                  </a:lnTo>
                  <a:lnTo>
                    <a:pt x="651510" y="367302"/>
                  </a:lnTo>
                  <a:lnTo>
                    <a:pt x="648848" y="369964"/>
                  </a:lnTo>
                  <a:lnTo>
                    <a:pt x="646186" y="369964"/>
                  </a:lnTo>
                  <a:lnTo>
                    <a:pt x="646186" y="367302"/>
                  </a:lnTo>
                  <a:lnTo>
                    <a:pt x="646186" y="364640"/>
                  </a:lnTo>
                  <a:lnTo>
                    <a:pt x="646186" y="361915"/>
                  </a:lnTo>
                  <a:lnTo>
                    <a:pt x="643460" y="361915"/>
                  </a:lnTo>
                  <a:lnTo>
                    <a:pt x="640798" y="364640"/>
                  </a:lnTo>
                  <a:lnTo>
                    <a:pt x="638136" y="364640"/>
                  </a:lnTo>
                  <a:lnTo>
                    <a:pt x="638136" y="367302"/>
                  </a:lnTo>
                  <a:lnTo>
                    <a:pt x="635474" y="367302"/>
                  </a:lnTo>
                  <a:lnTo>
                    <a:pt x="635474" y="369964"/>
                  </a:lnTo>
                  <a:lnTo>
                    <a:pt x="632749" y="369964"/>
                  </a:lnTo>
                  <a:lnTo>
                    <a:pt x="632749" y="372690"/>
                  </a:lnTo>
                  <a:lnTo>
                    <a:pt x="630087" y="372690"/>
                  </a:lnTo>
                  <a:lnTo>
                    <a:pt x="627425" y="372690"/>
                  </a:lnTo>
                  <a:lnTo>
                    <a:pt x="627425" y="369964"/>
                  </a:lnTo>
                  <a:lnTo>
                    <a:pt x="630087" y="367302"/>
                  </a:lnTo>
                  <a:lnTo>
                    <a:pt x="630087" y="364640"/>
                  </a:lnTo>
                  <a:lnTo>
                    <a:pt x="627425" y="361915"/>
                  </a:lnTo>
                  <a:lnTo>
                    <a:pt x="624699" y="361915"/>
                  </a:lnTo>
                  <a:lnTo>
                    <a:pt x="624699" y="359253"/>
                  </a:lnTo>
                  <a:lnTo>
                    <a:pt x="622037" y="359253"/>
                  </a:lnTo>
                  <a:lnTo>
                    <a:pt x="622037" y="361915"/>
                  </a:lnTo>
                  <a:lnTo>
                    <a:pt x="619375" y="361915"/>
                  </a:lnTo>
                  <a:lnTo>
                    <a:pt x="619375" y="364640"/>
                  </a:lnTo>
                  <a:lnTo>
                    <a:pt x="619375" y="367302"/>
                  </a:lnTo>
                  <a:lnTo>
                    <a:pt x="616649" y="369964"/>
                  </a:lnTo>
                  <a:lnTo>
                    <a:pt x="613987" y="372690"/>
                  </a:lnTo>
                  <a:lnTo>
                    <a:pt x="613987" y="375352"/>
                  </a:lnTo>
                  <a:lnTo>
                    <a:pt x="611325" y="378014"/>
                  </a:lnTo>
                  <a:lnTo>
                    <a:pt x="608663" y="378014"/>
                  </a:lnTo>
                  <a:lnTo>
                    <a:pt x="603276" y="378014"/>
                  </a:lnTo>
                  <a:lnTo>
                    <a:pt x="600614" y="378014"/>
                  </a:lnTo>
                  <a:lnTo>
                    <a:pt x="597888" y="378014"/>
                  </a:lnTo>
                  <a:lnTo>
                    <a:pt x="595226" y="378014"/>
                  </a:lnTo>
                  <a:lnTo>
                    <a:pt x="592564" y="378014"/>
                  </a:lnTo>
                  <a:lnTo>
                    <a:pt x="589839" y="378014"/>
                  </a:lnTo>
                  <a:lnTo>
                    <a:pt x="587177" y="378014"/>
                  </a:lnTo>
                  <a:lnTo>
                    <a:pt x="587177" y="375352"/>
                  </a:lnTo>
                  <a:lnTo>
                    <a:pt x="584515" y="372690"/>
                  </a:lnTo>
                  <a:lnTo>
                    <a:pt x="584515" y="369964"/>
                  </a:lnTo>
                  <a:lnTo>
                    <a:pt x="584515" y="367302"/>
                  </a:lnTo>
                  <a:lnTo>
                    <a:pt x="581852" y="364640"/>
                  </a:lnTo>
                  <a:lnTo>
                    <a:pt x="579127" y="364640"/>
                  </a:lnTo>
                  <a:lnTo>
                    <a:pt x="576465" y="364640"/>
                  </a:lnTo>
                  <a:lnTo>
                    <a:pt x="576465" y="367302"/>
                  </a:lnTo>
                  <a:lnTo>
                    <a:pt x="576465" y="369964"/>
                  </a:lnTo>
                  <a:lnTo>
                    <a:pt x="573803" y="369964"/>
                  </a:lnTo>
                  <a:lnTo>
                    <a:pt x="571078" y="369964"/>
                  </a:lnTo>
                  <a:lnTo>
                    <a:pt x="568415" y="369964"/>
                  </a:lnTo>
                  <a:lnTo>
                    <a:pt x="565753" y="369964"/>
                  </a:lnTo>
                  <a:lnTo>
                    <a:pt x="563028" y="367302"/>
                  </a:lnTo>
                  <a:lnTo>
                    <a:pt x="563028" y="364640"/>
                  </a:lnTo>
                  <a:lnTo>
                    <a:pt x="563028" y="361915"/>
                  </a:lnTo>
                  <a:lnTo>
                    <a:pt x="560366" y="361915"/>
                  </a:lnTo>
                  <a:lnTo>
                    <a:pt x="557704" y="361915"/>
                  </a:lnTo>
                  <a:lnTo>
                    <a:pt x="557704" y="364640"/>
                  </a:lnTo>
                  <a:lnTo>
                    <a:pt x="557704" y="367302"/>
                  </a:lnTo>
                  <a:lnTo>
                    <a:pt x="555042" y="369964"/>
                  </a:lnTo>
                  <a:lnTo>
                    <a:pt x="555042" y="372690"/>
                  </a:lnTo>
                  <a:lnTo>
                    <a:pt x="552316" y="375352"/>
                  </a:lnTo>
                  <a:lnTo>
                    <a:pt x="549654" y="378014"/>
                  </a:lnTo>
                  <a:lnTo>
                    <a:pt x="546992" y="378014"/>
                  </a:lnTo>
                  <a:lnTo>
                    <a:pt x="544267" y="378014"/>
                  </a:lnTo>
                  <a:lnTo>
                    <a:pt x="544267" y="375352"/>
                  </a:lnTo>
                  <a:lnTo>
                    <a:pt x="544267" y="372690"/>
                  </a:lnTo>
                  <a:lnTo>
                    <a:pt x="544267" y="369964"/>
                  </a:lnTo>
                  <a:lnTo>
                    <a:pt x="544267" y="367302"/>
                  </a:lnTo>
                  <a:lnTo>
                    <a:pt x="541604" y="367302"/>
                  </a:lnTo>
                  <a:lnTo>
                    <a:pt x="538942" y="367302"/>
                  </a:lnTo>
                  <a:lnTo>
                    <a:pt x="536217" y="369964"/>
                  </a:lnTo>
                  <a:lnTo>
                    <a:pt x="536217" y="372690"/>
                  </a:lnTo>
                  <a:lnTo>
                    <a:pt x="533555" y="375352"/>
                  </a:lnTo>
                  <a:lnTo>
                    <a:pt x="533555" y="378014"/>
                  </a:lnTo>
                  <a:lnTo>
                    <a:pt x="530893" y="383401"/>
                  </a:lnTo>
                  <a:lnTo>
                    <a:pt x="530893" y="386064"/>
                  </a:lnTo>
                  <a:lnTo>
                    <a:pt x="528167" y="386064"/>
                  </a:lnTo>
                  <a:lnTo>
                    <a:pt x="528167" y="388789"/>
                  </a:lnTo>
                  <a:lnTo>
                    <a:pt x="525505" y="388789"/>
                  </a:lnTo>
                  <a:lnTo>
                    <a:pt x="522843" y="388789"/>
                  </a:lnTo>
                  <a:lnTo>
                    <a:pt x="522843" y="386064"/>
                  </a:lnTo>
                  <a:lnTo>
                    <a:pt x="520181" y="386064"/>
                  </a:lnTo>
                  <a:lnTo>
                    <a:pt x="520181" y="380739"/>
                  </a:lnTo>
                  <a:lnTo>
                    <a:pt x="520181" y="378014"/>
                  </a:lnTo>
                  <a:lnTo>
                    <a:pt x="517456" y="378014"/>
                  </a:lnTo>
                  <a:lnTo>
                    <a:pt x="517456" y="375352"/>
                  </a:lnTo>
                  <a:lnTo>
                    <a:pt x="514794" y="375352"/>
                  </a:lnTo>
                  <a:lnTo>
                    <a:pt x="512132" y="375352"/>
                  </a:lnTo>
                  <a:lnTo>
                    <a:pt x="509406" y="375352"/>
                  </a:lnTo>
                  <a:lnTo>
                    <a:pt x="509406" y="378014"/>
                  </a:lnTo>
                  <a:lnTo>
                    <a:pt x="506744" y="378014"/>
                  </a:lnTo>
                  <a:lnTo>
                    <a:pt x="506744" y="380739"/>
                  </a:lnTo>
                  <a:lnTo>
                    <a:pt x="506744" y="383401"/>
                  </a:lnTo>
                  <a:lnTo>
                    <a:pt x="504082" y="383401"/>
                  </a:lnTo>
                  <a:lnTo>
                    <a:pt x="501357" y="383401"/>
                  </a:lnTo>
                  <a:lnTo>
                    <a:pt x="498694" y="383401"/>
                  </a:lnTo>
                  <a:lnTo>
                    <a:pt x="496032" y="380739"/>
                  </a:lnTo>
                  <a:lnTo>
                    <a:pt x="493370" y="378014"/>
                  </a:lnTo>
                  <a:lnTo>
                    <a:pt x="490645" y="378014"/>
                  </a:lnTo>
                  <a:lnTo>
                    <a:pt x="490645" y="375352"/>
                  </a:lnTo>
                  <a:lnTo>
                    <a:pt x="487983" y="375352"/>
                  </a:lnTo>
                  <a:lnTo>
                    <a:pt x="485321" y="378014"/>
                  </a:lnTo>
                  <a:lnTo>
                    <a:pt x="482595" y="380739"/>
                  </a:lnTo>
                  <a:lnTo>
                    <a:pt x="479933" y="380739"/>
                  </a:lnTo>
                  <a:lnTo>
                    <a:pt x="477271" y="380739"/>
                  </a:lnTo>
                  <a:lnTo>
                    <a:pt x="474546" y="380739"/>
                  </a:lnTo>
                  <a:lnTo>
                    <a:pt x="471884" y="380739"/>
                  </a:lnTo>
                  <a:lnTo>
                    <a:pt x="471884" y="378014"/>
                  </a:lnTo>
                  <a:lnTo>
                    <a:pt x="469222" y="378014"/>
                  </a:lnTo>
                  <a:lnTo>
                    <a:pt x="466559" y="378014"/>
                  </a:lnTo>
                  <a:lnTo>
                    <a:pt x="466559" y="380739"/>
                  </a:lnTo>
                  <a:lnTo>
                    <a:pt x="463834" y="383401"/>
                  </a:lnTo>
                  <a:lnTo>
                    <a:pt x="463834" y="386064"/>
                  </a:lnTo>
                  <a:lnTo>
                    <a:pt x="461172" y="386064"/>
                  </a:lnTo>
                  <a:lnTo>
                    <a:pt x="458510" y="386064"/>
                  </a:lnTo>
                  <a:lnTo>
                    <a:pt x="458510" y="388789"/>
                  </a:lnTo>
                  <a:lnTo>
                    <a:pt x="455784" y="391451"/>
                  </a:lnTo>
                  <a:lnTo>
                    <a:pt x="455784" y="394113"/>
                  </a:lnTo>
                  <a:lnTo>
                    <a:pt x="453122" y="394113"/>
                  </a:lnTo>
                  <a:lnTo>
                    <a:pt x="453122" y="396775"/>
                  </a:lnTo>
                  <a:lnTo>
                    <a:pt x="450460" y="396775"/>
                  </a:lnTo>
                  <a:lnTo>
                    <a:pt x="445073" y="394113"/>
                  </a:lnTo>
                  <a:lnTo>
                    <a:pt x="442411" y="394113"/>
                  </a:lnTo>
                  <a:lnTo>
                    <a:pt x="439749" y="394113"/>
                  </a:lnTo>
                  <a:lnTo>
                    <a:pt x="434361" y="391451"/>
                  </a:lnTo>
                  <a:lnTo>
                    <a:pt x="431699" y="391451"/>
                  </a:lnTo>
                  <a:lnTo>
                    <a:pt x="428974" y="391451"/>
                  </a:lnTo>
                  <a:lnTo>
                    <a:pt x="426311" y="391451"/>
                  </a:lnTo>
                  <a:lnTo>
                    <a:pt x="423649" y="391451"/>
                  </a:lnTo>
                  <a:lnTo>
                    <a:pt x="423649" y="394113"/>
                  </a:lnTo>
                  <a:lnTo>
                    <a:pt x="423649" y="396775"/>
                  </a:lnTo>
                  <a:lnTo>
                    <a:pt x="426311" y="399501"/>
                  </a:lnTo>
                  <a:lnTo>
                    <a:pt x="428974" y="399501"/>
                  </a:lnTo>
                  <a:lnTo>
                    <a:pt x="431699" y="399501"/>
                  </a:lnTo>
                  <a:lnTo>
                    <a:pt x="431699" y="402163"/>
                  </a:lnTo>
                  <a:lnTo>
                    <a:pt x="431699" y="404825"/>
                  </a:lnTo>
                  <a:lnTo>
                    <a:pt x="428974" y="407550"/>
                  </a:lnTo>
                  <a:lnTo>
                    <a:pt x="428974" y="410212"/>
                  </a:lnTo>
                  <a:lnTo>
                    <a:pt x="428974" y="412874"/>
                  </a:lnTo>
                  <a:lnTo>
                    <a:pt x="426311" y="415600"/>
                  </a:lnTo>
                  <a:lnTo>
                    <a:pt x="426311" y="418262"/>
                  </a:lnTo>
                  <a:lnTo>
                    <a:pt x="423649" y="418262"/>
                  </a:lnTo>
                  <a:lnTo>
                    <a:pt x="420924" y="418262"/>
                  </a:lnTo>
                  <a:lnTo>
                    <a:pt x="418262" y="420924"/>
                  </a:lnTo>
                  <a:lnTo>
                    <a:pt x="418262" y="423586"/>
                  </a:lnTo>
                  <a:lnTo>
                    <a:pt x="415600" y="426311"/>
                  </a:lnTo>
                  <a:lnTo>
                    <a:pt x="412874" y="426311"/>
                  </a:lnTo>
                  <a:lnTo>
                    <a:pt x="410212" y="426311"/>
                  </a:lnTo>
                  <a:lnTo>
                    <a:pt x="407550" y="428974"/>
                  </a:lnTo>
                  <a:lnTo>
                    <a:pt x="407550" y="431636"/>
                  </a:lnTo>
                  <a:lnTo>
                    <a:pt x="404888" y="434361"/>
                  </a:lnTo>
                  <a:lnTo>
                    <a:pt x="402163" y="434361"/>
                  </a:lnTo>
                  <a:lnTo>
                    <a:pt x="399501" y="434361"/>
                  </a:lnTo>
                  <a:lnTo>
                    <a:pt x="396839" y="437023"/>
                  </a:lnTo>
                  <a:lnTo>
                    <a:pt x="394113" y="439685"/>
                  </a:lnTo>
                  <a:lnTo>
                    <a:pt x="391451" y="439685"/>
                  </a:lnTo>
                  <a:lnTo>
                    <a:pt x="388789" y="439685"/>
                  </a:lnTo>
                  <a:lnTo>
                    <a:pt x="386064" y="442411"/>
                  </a:lnTo>
                  <a:lnTo>
                    <a:pt x="383401" y="442411"/>
                  </a:lnTo>
                  <a:lnTo>
                    <a:pt x="380739" y="442411"/>
                  </a:lnTo>
                  <a:lnTo>
                    <a:pt x="380739" y="439685"/>
                  </a:lnTo>
                  <a:lnTo>
                    <a:pt x="378077" y="439685"/>
                  </a:lnTo>
                  <a:lnTo>
                    <a:pt x="378077" y="437023"/>
                  </a:lnTo>
                  <a:lnTo>
                    <a:pt x="375352" y="437023"/>
                  </a:lnTo>
                  <a:lnTo>
                    <a:pt x="375352" y="434361"/>
                  </a:lnTo>
                  <a:lnTo>
                    <a:pt x="372690" y="434361"/>
                  </a:lnTo>
                  <a:lnTo>
                    <a:pt x="370028" y="434361"/>
                  </a:lnTo>
                  <a:lnTo>
                    <a:pt x="370028" y="431636"/>
                  </a:lnTo>
                  <a:lnTo>
                    <a:pt x="367302" y="431636"/>
                  </a:lnTo>
                  <a:lnTo>
                    <a:pt x="367302" y="428974"/>
                  </a:lnTo>
                  <a:lnTo>
                    <a:pt x="364640" y="428974"/>
                  </a:lnTo>
                  <a:lnTo>
                    <a:pt x="361978" y="426311"/>
                  </a:lnTo>
                  <a:lnTo>
                    <a:pt x="359253" y="423586"/>
                  </a:lnTo>
                  <a:lnTo>
                    <a:pt x="356591" y="423586"/>
                  </a:lnTo>
                  <a:lnTo>
                    <a:pt x="353929" y="423586"/>
                  </a:lnTo>
                  <a:lnTo>
                    <a:pt x="351266" y="423586"/>
                  </a:lnTo>
                  <a:lnTo>
                    <a:pt x="348541" y="420924"/>
                  </a:lnTo>
                  <a:lnTo>
                    <a:pt x="348541" y="418262"/>
                  </a:lnTo>
                  <a:lnTo>
                    <a:pt x="345879" y="415600"/>
                  </a:lnTo>
                  <a:lnTo>
                    <a:pt x="345879" y="412874"/>
                  </a:lnTo>
                  <a:lnTo>
                    <a:pt x="343217" y="410212"/>
                  </a:lnTo>
                  <a:lnTo>
                    <a:pt x="343217" y="407550"/>
                  </a:lnTo>
                  <a:lnTo>
                    <a:pt x="340491" y="404825"/>
                  </a:lnTo>
                  <a:lnTo>
                    <a:pt x="337829" y="404825"/>
                  </a:lnTo>
                  <a:lnTo>
                    <a:pt x="335167" y="404825"/>
                  </a:lnTo>
                  <a:lnTo>
                    <a:pt x="335167" y="402163"/>
                  </a:lnTo>
                  <a:lnTo>
                    <a:pt x="332442" y="402163"/>
                  </a:lnTo>
                  <a:lnTo>
                    <a:pt x="332442" y="399501"/>
                  </a:lnTo>
                  <a:lnTo>
                    <a:pt x="329780" y="399501"/>
                  </a:lnTo>
                  <a:lnTo>
                    <a:pt x="327118" y="399501"/>
                  </a:lnTo>
                  <a:lnTo>
                    <a:pt x="324456" y="399501"/>
                  </a:lnTo>
                  <a:lnTo>
                    <a:pt x="321730" y="396775"/>
                  </a:lnTo>
                  <a:lnTo>
                    <a:pt x="319068" y="396775"/>
                  </a:lnTo>
                  <a:lnTo>
                    <a:pt x="313681" y="394113"/>
                  </a:lnTo>
                  <a:lnTo>
                    <a:pt x="311019" y="391451"/>
                  </a:lnTo>
                  <a:lnTo>
                    <a:pt x="308356" y="391451"/>
                  </a:lnTo>
                  <a:lnTo>
                    <a:pt x="305631" y="391451"/>
                  </a:lnTo>
                  <a:lnTo>
                    <a:pt x="302969" y="391451"/>
                  </a:lnTo>
                  <a:lnTo>
                    <a:pt x="300307" y="391451"/>
                  </a:lnTo>
                  <a:lnTo>
                    <a:pt x="297581" y="391451"/>
                  </a:lnTo>
                  <a:lnTo>
                    <a:pt x="294919" y="388789"/>
                  </a:lnTo>
                  <a:lnTo>
                    <a:pt x="292257" y="388789"/>
                  </a:lnTo>
                  <a:lnTo>
                    <a:pt x="289595" y="388789"/>
                  </a:lnTo>
                  <a:lnTo>
                    <a:pt x="286870" y="388789"/>
                  </a:lnTo>
                  <a:lnTo>
                    <a:pt x="286870" y="386064"/>
                  </a:lnTo>
                  <a:lnTo>
                    <a:pt x="284208" y="383401"/>
                  </a:lnTo>
                  <a:lnTo>
                    <a:pt x="284208" y="380739"/>
                  </a:lnTo>
                  <a:lnTo>
                    <a:pt x="281546" y="378014"/>
                  </a:lnTo>
                  <a:lnTo>
                    <a:pt x="281546" y="375352"/>
                  </a:lnTo>
                  <a:lnTo>
                    <a:pt x="281546" y="372690"/>
                  </a:lnTo>
                  <a:lnTo>
                    <a:pt x="281546" y="369964"/>
                  </a:lnTo>
                  <a:lnTo>
                    <a:pt x="278820" y="369964"/>
                  </a:lnTo>
                  <a:lnTo>
                    <a:pt x="278820" y="367302"/>
                  </a:lnTo>
                  <a:lnTo>
                    <a:pt x="276158" y="367302"/>
                  </a:lnTo>
                  <a:lnTo>
                    <a:pt x="276158" y="364640"/>
                  </a:lnTo>
                  <a:lnTo>
                    <a:pt x="276158" y="361915"/>
                  </a:lnTo>
                  <a:lnTo>
                    <a:pt x="273496" y="359253"/>
                  </a:lnTo>
                  <a:lnTo>
                    <a:pt x="270771" y="359253"/>
                  </a:lnTo>
                  <a:lnTo>
                    <a:pt x="270771" y="356591"/>
                  </a:lnTo>
                  <a:lnTo>
                    <a:pt x="273496" y="353929"/>
                  </a:lnTo>
                  <a:lnTo>
                    <a:pt x="273496" y="351203"/>
                  </a:lnTo>
                  <a:lnTo>
                    <a:pt x="270771" y="348541"/>
                  </a:lnTo>
                  <a:lnTo>
                    <a:pt x="270771" y="345879"/>
                  </a:lnTo>
                  <a:lnTo>
                    <a:pt x="268108" y="343153"/>
                  </a:lnTo>
                  <a:lnTo>
                    <a:pt x="268108" y="340491"/>
                  </a:lnTo>
                  <a:lnTo>
                    <a:pt x="270771" y="340491"/>
                  </a:lnTo>
                  <a:lnTo>
                    <a:pt x="270771" y="337829"/>
                  </a:lnTo>
                  <a:lnTo>
                    <a:pt x="273496" y="337829"/>
                  </a:lnTo>
                  <a:lnTo>
                    <a:pt x="273496" y="335104"/>
                  </a:lnTo>
                  <a:lnTo>
                    <a:pt x="273496" y="332442"/>
                  </a:lnTo>
                  <a:lnTo>
                    <a:pt x="276158" y="332442"/>
                  </a:lnTo>
                  <a:lnTo>
                    <a:pt x="273496" y="329780"/>
                  </a:lnTo>
                  <a:lnTo>
                    <a:pt x="273496" y="327118"/>
                  </a:lnTo>
                  <a:lnTo>
                    <a:pt x="276158" y="324392"/>
                  </a:lnTo>
                  <a:lnTo>
                    <a:pt x="276158" y="321730"/>
                  </a:lnTo>
                  <a:lnTo>
                    <a:pt x="276158" y="319068"/>
                  </a:lnTo>
                  <a:lnTo>
                    <a:pt x="276158" y="316343"/>
                  </a:lnTo>
                  <a:lnTo>
                    <a:pt x="276158" y="313681"/>
                  </a:lnTo>
                  <a:lnTo>
                    <a:pt x="273496" y="313681"/>
                  </a:lnTo>
                  <a:lnTo>
                    <a:pt x="273496" y="311019"/>
                  </a:lnTo>
                  <a:lnTo>
                    <a:pt x="273496" y="308293"/>
                  </a:lnTo>
                  <a:lnTo>
                    <a:pt x="270771" y="308293"/>
                  </a:lnTo>
                  <a:lnTo>
                    <a:pt x="270771" y="305631"/>
                  </a:lnTo>
                  <a:lnTo>
                    <a:pt x="270771" y="302969"/>
                  </a:lnTo>
                  <a:lnTo>
                    <a:pt x="270771" y="300307"/>
                  </a:lnTo>
                  <a:lnTo>
                    <a:pt x="270771" y="297581"/>
                  </a:lnTo>
                  <a:lnTo>
                    <a:pt x="270771" y="294919"/>
                  </a:lnTo>
                  <a:lnTo>
                    <a:pt x="270771" y="292257"/>
                  </a:lnTo>
                  <a:lnTo>
                    <a:pt x="273496" y="292257"/>
                  </a:lnTo>
                  <a:lnTo>
                    <a:pt x="273496" y="289532"/>
                  </a:lnTo>
                  <a:lnTo>
                    <a:pt x="276158" y="289532"/>
                  </a:lnTo>
                  <a:lnTo>
                    <a:pt x="276158" y="286870"/>
                  </a:lnTo>
                  <a:lnTo>
                    <a:pt x="276158" y="284208"/>
                  </a:lnTo>
                  <a:lnTo>
                    <a:pt x="276158" y="281482"/>
                  </a:lnTo>
                  <a:lnTo>
                    <a:pt x="278820" y="281482"/>
                  </a:lnTo>
                  <a:lnTo>
                    <a:pt x="281546" y="281482"/>
                  </a:lnTo>
                  <a:lnTo>
                    <a:pt x="281546" y="278820"/>
                  </a:lnTo>
                  <a:lnTo>
                    <a:pt x="281546" y="276158"/>
                  </a:lnTo>
                  <a:lnTo>
                    <a:pt x="278820" y="276158"/>
                  </a:lnTo>
                  <a:lnTo>
                    <a:pt x="278820" y="273433"/>
                  </a:lnTo>
                  <a:lnTo>
                    <a:pt x="278820" y="270771"/>
                  </a:lnTo>
                  <a:lnTo>
                    <a:pt x="278820" y="268108"/>
                  </a:lnTo>
                  <a:lnTo>
                    <a:pt x="278820" y="265446"/>
                  </a:lnTo>
                  <a:lnTo>
                    <a:pt x="276158" y="265446"/>
                  </a:lnTo>
                  <a:lnTo>
                    <a:pt x="270771" y="262721"/>
                  </a:lnTo>
                  <a:lnTo>
                    <a:pt x="0" y="187676"/>
                  </a:lnTo>
                  <a:lnTo>
                    <a:pt x="0" y="18767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1" name="Freeform: Shape 100">
              <a:extLst>
                <a:ext uri="{FF2B5EF4-FFF2-40B4-BE49-F238E27FC236}">
                  <a16:creationId xmlns:a16="http://schemas.microsoft.com/office/drawing/2014/main" id="{F648DC3E-1229-B265-65FC-78183A789B8E}"/>
                </a:ext>
              </a:extLst>
            </p:cNvPr>
            <p:cNvSpPr/>
            <p:nvPr/>
          </p:nvSpPr>
          <p:spPr>
            <a:xfrm>
              <a:off x="3432979" y="3149355"/>
              <a:ext cx="445072" cy="560429"/>
            </a:xfrm>
            <a:custGeom>
              <a:avLst/>
              <a:gdLst>
                <a:gd name="connsiteX0" fmla="*/ 434361 w 445072"/>
                <a:gd name="connsiteY0" fmla="*/ 249347 h 560429"/>
                <a:gd name="connsiteX1" fmla="*/ 434361 w 445072"/>
                <a:gd name="connsiteY1" fmla="*/ 252073 h 560429"/>
                <a:gd name="connsiteX2" fmla="*/ 434361 w 445072"/>
                <a:gd name="connsiteY2" fmla="*/ 254735 h 560429"/>
                <a:gd name="connsiteX3" fmla="*/ 431636 w 445072"/>
                <a:gd name="connsiteY3" fmla="*/ 257397 h 560429"/>
                <a:gd name="connsiteX4" fmla="*/ 431636 w 445072"/>
                <a:gd name="connsiteY4" fmla="*/ 260122 h 560429"/>
                <a:gd name="connsiteX5" fmla="*/ 431636 w 445072"/>
                <a:gd name="connsiteY5" fmla="*/ 262785 h 560429"/>
                <a:gd name="connsiteX6" fmla="*/ 434361 w 445072"/>
                <a:gd name="connsiteY6" fmla="*/ 265446 h 560429"/>
                <a:gd name="connsiteX7" fmla="*/ 434361 w 445072"/>
                <a:gd name="connsiteY7" fmla="*/ 268108 h 560429"/>
                <a:gd name="connsiteX8" fmla="*/ 434361 w 445072"/>
                <a:gd name="connsiteY8" fmla="*/ 270834 h 560429"/>
                <a:gd name="connsiteX9" fmla="*/ 431636 w 445072"/>
                <a:gd name="connsiteY9" fmla="*/ 273496 h 560429"/>
                <a:gd name="connsiteX10" fmla="*/ 431636 w 445072"/>
                <a:gd name="connsiteY10" fmla="*/ 276158 h 560429"/>
                <a:gd name="connsiteX11" fmla="*/ 428974 w 445072"/>
                <a:gd name="connsiteY11" fmla="*/ 276158 h 560429"/>
                <a:gd name="connsiteX12" fmla="*/ 431636 w 445072"/>
                <a:gd name="connsiteY12" fmla="*/ 276158 h 560429"/>
                <a:gd name="connsiteX13" fmla="*/ 431636 w 445072"/>
                <a:gd name="connsiteY13" fmla="*/ 278884 h 560429"/>
                <a:gd name="connsiteX14" fmla="*/ 431636 w 445072"/>
                <a:gd name="connsiteY14" fmla="*/ 281546 h 560429"/>
                <a:gd name="connsiteX15" fmla="*/ 431636 w 445072"/>
                <a:gd name="connsiteY15" fmla="*/ 284207 h 560429"/>
                <a:gd name="connsiteX16" fmla="*/ 434361 w 445072"/>
                <a:gd name="connsiteY16" fmla="*/ 284207 h 560429"/>
                <a:gd name="connsiteX17" fmla="*/ 437023 w 445072"/>
                <a:gd name="connsiteY17" fmla="*/ 284207 h 560429"/>
                <a:gd name="connsiteX18" fmla="*/ 439685 w 445072"/>
                <a:gd name="connsiteY18" fmla="*/ 284207 h 560429"/>
                <a:gd name="connsiteX19" fmla="*/ 439685 w 445072"/>
                <a:gd name="connsiteY19" fmla="*/ 286933 h 560429"/>
                <a:gd name="connsiteX20" fmla="*/ 442411 w 445072"/>
                <a:gd name="connsiteY20" fmla="*/ 289595 h 560429"/>
                <a:gd name="connsiteX21" fmla="*/ 442411 w 445072"/>
                <a:gd name="connsiteY21" fmla="*/ 292257 h 560429"/>
                <a:gd name="connsiteX22" fmla="*/ 442411 w 445072"/>
                <a:gd name="connsiteY22" fmla="*/ 294919 h 560429"/>
                <a:gd name="connsiteX23" fmla="*/ 445073 w 445072"/>
                <a:gd name="connsiteY23" fmla="*/ 297645 h 560429"/>
                <a:gd name="connsiteX24" fmla="*/ 445073 w 445072"/>
                <a:gd name="connsiteY24" fmla="*/ 300307 h 560429"/>
                <a:gd name="connsiteX25" fmla="*/ 442411 w 445072"/>
                <a:gd name="connsiteY25" fmla="*/ 300307 h 560429"/>
                <a:gd name="connsiteX26" fmla="*/ 442411 w 445072"/>
                <a:gd name="connsiteY26" fmla="*/ 302969 h 560429"/>
                <a:gd name="connsiteX27" fmla="*/ 439685 w 445072"/>
                <a:gd name="connsiteY27" fmla="*/ 302969 h 560429"/>
                <a:gd name="connsiteX28" fmla="*/ 439685 w 445072"/>
                <a:gd name="connsiteY28" fmla="*/ 305694 h 560429"/>
                <a:gd name="connsiteX29" fmla="*/ 439685 w 445072"/>
                <a:gd name="connsiteY29" fmla="*/ 308357 h 560429"/>
                <a:gd name="connsiteX30" fmla="*/ 439685 w 445072"/>
                <a:gd name="connsiteY30" fmla="*/ 311019 h 560429"/>
                <a:gd name="connsiteX31" fmla="*/ 439685 w 445072"/>
                <a:gd name="connsiteY31" fmla="*/ 313744 h 560429"/>
                <a:gd name="connsiteX32" fmla="*/ 439685 w 445072"/>
                <a:gd name="connsiteY32" fmla="*/ 316406 h 560429"/>
                <a:gd name="connsiteX33" fmla="*/ 437023 w 445072"/>
                <a:gd name="connsiteY33" fmla="*/ 316406 h 560429"/>
                <a:gd name="connsiteX34" fmla="*/ 437023 w 445072"/>
                <a:gd name="connsiteY34" fmla="*/ 319068 h 560429"/>
                <a:gd name="connsiteX35" fmla="*/ 434361 w 445072"/>
                <a:gd name="connsiteY35" fmla="*/ 319068 h 560429"/>
                <a:gd name="connsiteX36" fmla="*/ 434361 w 445072"/>
                <a:gd name="connsiteY36" fmla="*/ 321794 h 560429"/>
                <a:gd name="connsiteX37" fmla="*/ 431636 w 445072"/>
                <a:gd name="connsiteY37" fmla="*/ 324456 h 560429"/>
                <a:gd name="connsiteX38" fmla="*/ 431636 w 445072"/>
                <a:gd name="connsiteY38" fmla="*/ 327118 h 560429"/>
                <a:gd name="connsiteX39" fmla="*/ 428974 w 445072"/>
                <a:gd name="connsiteY39" fmla="*/ 327118 h 560429"/>
                <a:gd name="connsiteX40" fmla="*/ 426311 w 445072"/>
                <a:gd name="connsiteY40" fmla="*/ 329780 h 560429"/>
                <a:gd name="connsiteX41" fmla="*/ 426311 w 445072"/>
                <a:gd name="connsiteY41" fmla="*/ 332505 h 560429"/>
                <a:gd name="connsiteX42" fmla="*/ 423586 w 445072"/>
                <a:gd name="connsiteY42" fmla="*/ 332505 h 560429"/>
                <a:gd name="connsiteX43" fmla="*/ 423586 w 445072"/>
                <a:gd name="connsiteY43" fmla="*/ 335167 h 560429"/>
                <a:gd name="connsiteX44" fmla="*/ 420924 w 445072"/>
                <a:gd name="connsiteY44" fmla="*/ 332505 h 560429"/>
                <a:gd name="connsiteX45" fmla="*/ 418262 w 445072"/>
                <a:gd name="connsiteY45" fmla="*/ 332505 h 560429"/>
                <a:gd name="connsiteX46" fmla="*/ 415600 w 445072"/>
                <a:gd name="connsiteY46" fmla="*/ 335167 h 560429"/>
                <a:gd name="connsiteX47" fmla="*/ 412874 w 445072"/>
                <a:gd name="connsiteY47" fmla="*/ 337829 h 560429"/>
                <a:gd name="connsiteX48" fmla="*/ 410212 w 445072"/>
                <a:gd name="connsiteY48" fmla="*/ 337829 h 560429"/>
                <a:gd name="connsiteX49" fmla="*/ 410212 w 445072"/>
                <a:gd name="connsiteY49" fmla="*/ 340555 h 560429"/>
                <a:gd name="connsiteX50" fmla="*/ 407550 w 445072"/>
                <a:gd name="connsiteY50" fmla="*/ 340555 h 560429"/>
                <a:gd name="connsiteX51" fmla="*/ 404825 w 445072"/>
                <a:gd name="connsiteY51" fmla="*/ 340555 h 560429"/>
                <a:gd name="connsiteX52" fmla="*/ 402163 w 445072"/>
                <a:gd name="connsiteY52" fmla="*/ 340555 h 560429"/>
                <a:gd name="connsiteX53" fmla="*/ 402163 w 445072"/>
                <a:gd name="connsiteY53" fmla="*/ 343217 h 560429"/>
                <a:gd name="connsiteX54" fmla="*/ 399501 w 445072"/>
                <a:gd name="connsiteY54" fmla="*/ 343217 h 560429"/>
                <a:gd name="connsiteX55" fmla="*/ 396775 w 445072"/>
                <a:gd name="connsiteY55" fmla="*/ 343217 h 560429"/>
                <a:gd name="connsiteX56" fmla="*/ 394113 w 445072"/>
                <a:gd name="connsiteY56" fmla="*/ 343217 h 560429"/>
                <a:gd name="connsiteX57" fmla="*/ 391451 w 445072"/>
                <a:gd name="connsiteY57" fmla="*/ 343217 h 560429"/>
                <a:gd name="connsiteX58" fmla="*/ 388789 w 445072"/>
                <a:gd name="connsiteY58" fmla="*/ 345879 h 560429"/>
                <a:gd name="connsiteX59" fmla="*/ 386064 w 445072"/>
                <a:gd name="connsiteY59" fmla="*/ 345879 h 560429"/>
                <a:gd name="connsiteX60" fmla="*/ 383401 w 445072"/>
                <a:gd name="connsiteY60" fmla="*/ 345879 h 560429"/>
                <a:gd name="connsiteX61" fmla="*/ 380739 w 445072"/>
                <a:gd name="connsiteY61" fmla="*/ 348604 h 560429"/>
                <a:gd name="connsiteX62" fmla="*/ 378014 w 445072"/>
                <a:gd name="connsiteY62" fmla="*/ 351266 h 560429"/>
                <a:gd name="connsiteX63" fmla="*/ 375352 w 445072"/>
                <a:gd name="connsiteY63" fmla="*/ 353928 h 560429"/>
                <a:gd name="connsiteX64" fmla="*/ 375352 w 445072"/>
                <a:gd name="connsiteY64" fmla="*/ 356591 h 560429"/>
                <a:gd name="connsiteX65" fmla="*/ 375352 w 445072"/>
                <a:gd name="connsiteY65" fmla="*/ 359316 h 560429"/>
                <a:gd name="connsiteX66" fmla="*/ 375352 w 445072"/>
                <a:gd name="connsiteY66" fmla="*/ 361978 h 560429"/>
                <a:gd name="connsiteX67" fmla="*/ 375352 w 445072"/>
                <a:gd name="connsiteY67" fmla="*/ 364640 h 560429"/>
                <a:gd name="connsiteX68" fmla="*/ 375352 w 445072"/>
                <a:gd name="connsiteY68" fmla="*/ 367366 h 560429"/>
                <a:gd name="connsiteX69" fmla="*/ 375352 w 445072"/>
                <a:gd name="connsiteY69" fmla="*/ 370028 h 560429"/>
                <a:gd name="connsiteX70" fmla="*/ 372690 w 445072"/>
                <a:gd name="connsiteY70" fmla="*/ 370028 h 560429"/>
                <a:gd name="connsiteX71" fmla="*/ 369964 w 445072"/>
                <a:gd name="connsiteY71" fmla="*/ 370028 h 560429"/>
                <a:gd name="connsiteX72" fmla="*/ 367302 w 445072"/>
                <a:gd name="connsiteY72" fmla="*/ 367366 h 560429"/>
                <a:gd name="connsiteX73" fmla="*/ 364640 w 445072"/>
                <a:gd name="connsiteY73" fmla="*/ 367366 h 560429"/>
                <a:gd name="connsiteX74" fmla="*/ 361978 w 445072"/>
                <a:gd name="connsiteY74" fmla="*/ 364640 h 560429"/>
                <a:gd name="connsiteX75" fmla="*/ 359253 w 445072"/>
                <a:gd name="connsiteY75" fmla="*/ 364640 h 560429"/>
                <a:gd name="connsiteX76" fmla="*/ 356591 w 445072"/>
                <a:gd name="connsiteY76" fmla="*/ 364640 h 560429"/>
                <a:gd name="connsiteX77" fmla="*/ 353929 w 445072"/>
                <a:gd name="connsiteY77" fmla="*/ 364640 h 560429"/>
                <a:gd name="connsiteX78" fmla="*/ 353929 w 445072"/>
                <a:gd name="connsiteY78" fmla="*/ 367366 h 560429"/>
                <a:gd name="connsiteX79" fmla="*/ 356591 w 445072"/>
                <a:gd name="connsiteY79" fmla="*/ 370028 h 560429"/>
                <a:gd name="connsiteX80" fmla="*/ 356591 w 445072"/>
                <a:gd name="connsiteY80" fmla="*/ 372690 h 560429"/>
                <a:gd name="connsiteX81" fmla="*/ 353929 w 445072"/>
                <a:gd name="connsiteY81" fmla="*/ 375415 h 560429"/>
                <a:gd name="connsiteX82" fmla="*/ 353929 w 445072"/>
                <a:gd name="connsiteY82" fmla="*/ 378078 h 560429"/>
                <a:gd name="connsiteX83" fmla="*/ 353929 w 445072"/>
                <a:gd name="connsiteY83" fmla="*/ 380739 h 560429"/>
                <a:gd name="connsiteX84" fmla="*/ 351203 w 445072"/>
                <a:gd name="connsiteY84" fmla="*/ 383401 h 560429"/>
                <a:gd name="connsiteX85" fmla="*/ 348541 w 445072"/>
                <a:gd name="connsiteY85" fmla="*/ 386127 h 560429"/>
                <a:gd name="connsiteX86" fmla="*/ 345879 w 445072"/>
                <a:gd name="connsiteY86" fmla="*/ 386127 h 560429"/>
                <a:gd name="connsiteX87" fmla="*/ 343153 w 445072"/>
                <a:gd name="connsiteY87" fmla="*/ 386127 h 560429"/>
                <a:gd name="connsiteX88" fmla="*/ 343153 w 445072"/>
                <a:gd name="connsiteY88" fmla="*/ 388789 h 560429"/>
                <a:gd name="connsiteX89" fmla="*/ 340491 w 445072"/>
                <a:gd name="connsiteY89" fmla="*/ 388789 h 560429"/>
                <a:gd name="connsiteX90" fmla="*/ 337829 w 445072"/>
                <a:gd name="connsiteY90" fmla="*/ 388789 h 560429"/>
                <a:gd name="connsiteX91" fmla="*/ 337829 w 445072"/>
                <a:gd name="connsiteY91" fmla="*/ 386127 h 560429"/>
                <a:gd name="connsiteX92" fmla="*/ 335104 w 445072"/>
                <a:gd name="connsiteY92" fmla="*/ 386127 h 560429"/>
                <a:gd name="connsiteX93" fmla="*/ 335104 w 445072"/>
                <a:gd name="connsiteY93" fmla="*/ 383401 h 560429"/>
                <a:gd name="connsiteX94" fmla="*/ 332442 w 445072"/>
                <a:gd name="connsiteY94" fmla="*/ 386127 h 560429"/>
                <a:gd name="connsiteX95" fmla="*/ 332442 w 445072"/>
                <a:gd name="connsiteY95" fmla="*/ 388789 h 560429"/>
                <a:gd name="connsiteX96" fmla="*/ 332442 w 445072"/>
                <a:gd name="connsiteY96" fmla="*/ 391451 h 560429"/>
                <a:gd name="connsiteX97" fmla="*/ 332442 w 445072"/>
                <a:gd name="connsiteY97" fmla="*/ 394177 h 560429"/>
                <a:gd name="connsiteX98" fmla="*/ 329780 w 445072"/>
                <a:gd name="connsiteY98" fmla="*/ 394177 h 560429"/>
                <a:gd name="connsiteX99" fmla="*/ 327118 w 445072"/>
                <a:gd name="connsiteY99" fmla="*/ 394177 h 560429"/>
                <a:gd name="connsiteX100" fmla="*/ 324392 w 445072"/>
                <a:gd name="connsiteY100" fmla="*/ 394177 h 560429"/>
                <a:gd name="connsiteX101" fmla="*/ 321730 w 445072"/>
                <a:gd name="connsiteY101" fmla="*/ 394177 h 560429"/>
                <a:gd name="connsiteX102" fmla="*/ 319068 w 445072"/>
                <a:gd name="connsiteY102" fmla="*/ 394177 h 560429"/>
                <a:gd name="connsiteX103" fmla="*/ 319068 w 445072"/>
                <a:gd name="connsiteY103" fmla="*/ 396839 h 560429"/>
                <a:gd name="connsiteX104" fmla="*/ 319068 w 445072"/>
                <a:gd name="connsiteY104" fmla="*/ 399500 h 560429"/>
                <a:gd name="connsiteX105" fmla="*/ 319068 w 445072"/>
                <a:gd name="connsiteY105" fmla="*/ 402226 h 560429"/>
                <a:gd name="connsiteX106" fmla="*/ 316343 w 445072"/>
                <a:gd name="connsiteY106" fmla="*/ 402226 h 560429"/>
                <a:gd name="connsiteX107" fmla="*/ 313681 w 445072"/>
                <a:gd name="connsiteY107" fmla="*/ 402226 h 560429"/>
                <a:gd name="connsiteX108" fmla="*/ 311019 w 445072"/>
                <a:gd name="connsiteY108" fmla="*/ 402226 h 560429"/>
                <a:gd name="connsiteX109" fmla="*/ 308293 w 445072"/>
                <a:gd name="connsiteY109" fmla="*/ 399500 h 560429"/>
                <a:gd name="connsiteX110" fmla="*/ 308293 w 445072"/>
                <a:gd name="connsiteY110" fmla="*/ 402226 h 560429"/>
                <a:gd name="connsiteX111" fmla="*/ 305631 w 445072"/>
                <a:gd name="connsiteY111" fmla="*/ 402226 h 560429"/>
                <a:gd name="connsiteX112" fmla="*/ 305631 w 445072"/>
                <a:gd name="connsiteY112" fmla="*/ 404888 h 560429"/>
                <a:gd name="connsiteX113" fmla="*/ 302969 w 445072"/>
                <a:gd name="connsiteY113" fmla="*/ 404888 h 560429"/>
                <a:gd name="connsiteX114" fmla="*/ 300307 w 445072"/>
                <a:gd name="connsiteY114" fmla="*/ 404888 h 560429"/>
                <a:gd name="connsiteX115" fmla="*/ 300307 w 445072"/>
                <a:gd name="connsiteY115" fmla="*/ 402226 h 560429"/>
                <a:gd name="connsiteX116" fmla="*/ 297581 w 445072"/>
                <a:gd name="connsiteY116" fmla="*/ 402226 h 560429"/>
                <a:gd name="connsiteX117" fmla="*/ 294919 w 445072"/>
                <a:gd name="connsiteY117" fmla="*/ 402226 h 560429"/>
                <a:gd name="connsiteX118" fmla="*/ 294919 w 445072"/>
                <a:gd name="connsiteY118" fmla="*/ 404888 h 560429"/>
                <a:gd name="connsiteX119" fmla="*/ 292257 w 445072"/>
                <a:gd name="connsiteY119" fmla="*/ 404888 h 560429"/>
                <a:gd name="connsiteX120" fmla="*/ 289532 w 445072"/>
                <a:gd name="connsiteY120" fmla="*/ 407550 h 560429"/>
                <a:gd name="connsiteX121" fmla="*/ 286870 w 445072"/>
                <a:gd name="connsiteY121" fmla="*/ 410276 h 560429"/>
                <a:gd name="connsiteX122" fmla="*/ 286870 w 445072"/>
                <a:gd name="connsiteY122" fmla="*/ 415600 h 560429"/>
                <a:gd name="connsiteX123" fmla="*/ 284208 w 445072"/>
                <a:gd name="connsiteY123" fmla="*/ 415600 h 560429"/>
                <a:gd name="connsiteX124" fmla="*/ 284208 w 445072"/>
                <a:gd name="connsiteY124" fmla="*/ 418262 h 560429"/>
                <a:gd name="connsiteX125" fmla="*/ 281482 w 445072"/>
                <a:gd name="connsiteY125" fmla="*/ 418262 h 560429"/>
                <a:gd name="connsiteX126" fmla="*/ 278820 w 445072"/>
                <a:gd name="connsiteY126" fmla="*/ 418262 h 560429"/>
                <a:gd name="connsiteX127" fmla="*/ 278820 w 445072"/>
                <a:gd name="connsiteY127" fmla="*/ 420987 h 560429"/>
                <a:gd name="connsiteX128" fmla="*/ 278820 w 445072"/>
                <a:gd name="connsiteY128" fmla="*/ 423649 h 560429"/>
                <a:gd name="connsiteX129" fmla="*/ 281482 w 445072"/>
                <a:gd name="connsiteY129" fmla="*/ 426312 h 560429"/>
                <a:gd name="connsiteX130" fmla="*/ 281482 w 445072"/>
                <a:gd name="connsiteY130" fmla="*/ 429037 h 560429"/>
                <a:gd name="connsiteX131" fmla="*/ 278820 w 445072"/>
                <a:gd name="connsiteY131" fmla="*/ 429037 h 560429"/>
                <a:gd name="connsiteX132" fmla="*/ 276158 w 445072"/>
                <a:gd name="connsiteY132" fmla="*/ 429037 h 560429"/>
                <a:gd name="connsiteX133" fmla="*/ 273496 w 445072"/>
                <a:gd name="connsiteY133" fmla="*/ 429037 h 560429"/>
                <a:gd name="connsiteX134" fmla="*/ 273496 w 445072"/>
                <a:gd name="connsiteY134" fmla="*/ 431699 h 560429"/>
                <a:gd name="connsiteX135" fmla="*/ 270771 w 445072"/>
                <a:gd name="connsiteY135" fmla="*/ 431699 h 560429"/>
                <a:gd name="connsiteX136" fmla="*/ 268108 w 445072"/>
                <a:gd name="connsiteY136" fmla="*/ 434361 h 560429"/>
                <a:gd name="connsiteX137" fmla="*/ 265446 w 445072"/>
                <a:gd name="connsiteY137" fmla="*/ 434361 h 560429"/>
                <a:gd name="connsiteX138" fmla="*/ 265446 w 445072"/>
                <a:gd name="connsiteY138" fmla="*/ 437087 h 560429"/>
                <a:gd name="connsiteX139" fmla="*/ 262721 w 445072"/>
                <a:gd name="connsiteY139" fmla="*/ 437087 h 560429"/>
                <a:gd name="connsiteX140" fmla="*/ 262721 w 445072"/>
                <a:gd name="connsiteY140" fmla="*/ 439749 h 560429"/>
                <a:gd name="connsiteX141" fmla="*/ 260059 w 445072"/>
                <a:gd name="connsiteY141" fmla="*/ 439749 h 560429"/>
                <a:gd name="connsiteX142" fmla="*/ 257397 w 445072"/>
                <a:gd name="connsiteY142" fmla="*/ 439749 h 560429"/>
                <a:gd name="connsiteX143" fmla="*/ 257397 w 445072"/>
                <a:gd name="connsiteY143" fmla="*/ 442411 h 560429"/>
                <a:gd name="connsiteX144" fmla="*/ 254671 w 445072"/>
                <a:gd name="connsiteY144" fmla="*/ 442411 h 560429"/>
                <a:gd name="connsiteX145" fmla="*/ 254671 w 445072"/>
                <a:gd name="connsiteY145" fmla="*/ 445073 h 560429"/>
                <a:gd name="connsiteX146" fmla="*/ 252009 w 445072"/>
                <a:gd name="connsiteY146" fmla="*/ 445073 h 560429"/>
                <a:gd name="connsiteX147" fmla="*/ 252009 w 445072"/>
                <a:gd name="connsiteY147" fmla="*/ 447798 h 560429"/>
                <a:gd name="connsiteX148" fmla="*/ 249347 w 445072"/>
                <a:gd name="connsiteY148" fmla="*/ 450460 h 560429"/>
                <a:gd name="connsiteX149" fmla="*/ 249347 w 445072"/>
                <a:gd name="connsiteY149" fmla="*/ 453122 h 560429"/>
                <a:gd name="connsiteX150" fmla="*/ 249347 w 445072"/>
                <a:gd name="connsiteY150" fmla="*/ 455848 h 560429"/>
                <a:gd name="connsiteX151" fmla="*/ 246685 w 445072"/>
                <a:gd name="connsiteY151" fmla="*/ 458510 h 560429"/>
                <a:gd name="connsiteX152" fmla="*/ 243960 w 445072"/>
                <a:gd name="connsiteY152" fmla="*/ 458510 h 560429"/>
                <a:gd name="connsiteX153" fmla="*/ 243960 w 445072"/>
                <a:gd name="connsiteY153" fmla="*/ 461172 h 560429"/>
                <a:gd name="connsiteX154" fmla="*/ 241298 w 445072"/>
                <a:gd name="connsiteY154" fmla="*/ 461172 h 560429"/>
                <a:gd name="connsiteX155" fmla="*/ 238636 w 445072"/>
                <a:gd name="connsiteY155" fmla="*/ 463897 h 560429"/>
                <a:gd name="connsiteX156" fmla="*/ 235910 w 445072"/>
                <a:gd name="connsiteY156" fmla="*/ 463897 h 560429"/>
                <a:gd name="connsiteX157" fmla="*/ 233248 w 445072"/>
                <a:gd name="connsiteY157" fmla="*/ 466559 h 560429"/>
                <a:gd name="connsiteX158" fmla="*/ 227860 w 445072"/>
                <a:gd name="connsiteY158" fmla="*/ 471884 h 560429"/>
                <a:gd name="connsiteX159" fmla="*/ 225198 w 445072"/>
                <a:gd name="connsiteY159" fmla="*/ 474609 h 560429"/>
                <a:gd name="connsiteX160" fmla="*/ 222536 w 445072"/>
                <a:gd name="connsiteY160" fmla="*/ 477271 h 560429"/>
                <a:gd name="connsiteX161" fmla="*/ 217149 w 445072"/>
                <a:gd name="connsiteY161" fmla="*/ 479933 h 560429"/>
                <a:gd name="connsiteX162" fmla="*/ 214487 w 445072"/>
                <a:gd name="connsiteY162" fmla="*/ 482659 h 560429"/>
                <a:gd name="connsiteX163" fmla="*/ 211825 w 445072"/>
                <a:gd name="connsiteY163" fmla="*/ 485321 h 560429"/>
                <a:gd name="connsiteX164" fmla="*/ 209099 w 445072"/>
                <a:gd name="connsiteY164" fmla="*/ 485321 h 560429"/>
                <a:gd name="connsiteX165" fmla="*/ 206437 w 445072"/>
                <a:gd name="connsiteY165" fmla="*/ 487983 h 560429"/>
                <a:gd name="connsiteX166" fmla="*/ 201050 w 445072"/>
                <a:gd name="connsiteY166" fmla="*/ 490708 h 560429"/>
                <a:gd name="connsiteX167" fmla="*/ 198388 w 445072"/>
                <a:gd name="connsiteY167" fmla="*/ 493370 h 560429"/>
                <a:gd name="connsiteX168" fmla="*/ 195726 w 445072"/>
                <a:gd name="connsiteY168" fmla="*/ 493370 h 560429"/>
                <a:gd name="connsiteX169" fmla="*/ 195726 w 445072"/>
                <a:gd name="connsiteY169" fmla="*/ 496032 h 560429"/>
                <a:gd name="connsiteX170" fmla="*/ 190338 w 445072"/>
                <a:gd name="connsiteY170" fmla="*/ 498758 h 560429"/>
                <a:gd name="connsiteX171" fmla="*/ 187676 w 445072"/>
                <a:gd name="connsiteY171" fmla="*/ 501420 h 560429"/>
                <a:gd name="connsiteX172" fmla="*/ 182288 w 445072"/>
                <a:gd name="connsiteY172" fmla="*/ 501420 h 560429"/>
                <a:gd name="connsiteX173" fmla="*/ 179626 w 445072"/>
                <a:gd name="connsiteY173" fmla="*/ 504082 h 560429"/>
                <a:gd name="connsiteX174" fmla="*/ 176964 w 445072"/>
                <a:gd name="connsiteY174" fmla="*/ 506744 h 560429"/>
                <a:gd name="connsiteX175" fmla="*/ 171577 w 445072"/>
                <a:gd name="connsiteY175" fmla="*/ 509470 h 560429"/>
                <a:gd name="connsiteX176" fmla="*/ 166189 w 445072"/>
                <a:gd name="connsiteY176" fmla="*/ 512132 h 560429"/>
                <a:gd name="connsiteX177" fmla="*/ 160865 w 445072"/>
                <a:gd name="connsiteY177" fmla="*/ 514794 h 560429"/>
                <a:gd name="connsiteX178" fmla="*/ 158203 w 445072"/>
                <a:gd name="connsiteY178" fmla="*/ 517519 h 560429"/>
                <a:gd name="connsiteX179" fmla="*/ 155478 w 445072"/>
                <a:gd name="connsiteY179" fmla="*/ 520181 h 560429"/>
                <a:gd name="connsiteX180" fmla="*/ 152815 w 445072"/>
                <a:gd name="connsiteY180" fmla="*/ 520181 h 560429"/>
                <a:gd name="connsiteX181" fmla="*/ 150153 w 445072"/>
                <a:gd name="connsiteY181" fmla="*/ 522843 h 560429"/>
                <a:gd name="connsiteX182" fmla="*/ 147428 w 445072"/>
                <a:gd name="connsiteY182" fmla="*/ 525569 h 560429"/>
                <a:gd name="connsiteX183" fmla="*/ 144766 w 445072"/>
                <a:gd name="connsiteY183" fmla="*/ 525569 h 560429"/>
                <a:gd name="connsiteX184" fmla="*/ 142104 w 445072"/>
                <a:gd name="connsiteY184" fmla="*/ 528231 h 560429"/>
                <a:gd name="connsiteX185" fmla="*/ 136716 w 445072"/>
                <a:gd name="connsiteY185" fmla="*/ 530893 h 560429"/>
                <a:gd name="connsiteX186" fmla="*/ 134054 w 445072"/>
                <a:gd name="connsiteY186" fmla="*/ 533555 h 560429"/>
                <a:gd name="connsiteX187" fmla="*/ 128667 w 445072"/>
                <a:gd name="connsiteY187" fmla="*/ 536280 h 560429"/>
                <a:gd name="connsiteX188" fmla="*/ 126005 w 445072"/>
                <a:gd name="connsiteY188" fmla="*/ 536280 h 560429"/>
                <a:gd name="connsiteX189" fmla="*/ 126005 w 445072"/>
                <a:gd name="connsiteY189" fmla="*/ 538942 h 560429"/>
                <a:gd name="connsiteX190" fmla="*/ 123343 w 445072"/>
                <a:gd name="connsiteY190" fmla="*/ 538942 h 560429"/>
                <a:gd name="connsiteX191" fmla="*/ 120617 w 445072"/>
                <a:gd name="connsiteY191" fmla="*/ 541605 h 560429"/>
                <a:gd name="connsiteX192" fmla="*/ 117955 w 445072"/>
                <a:gd name="connsiteY192" fmla="*/ 541605 h 560429"/>
                <a:gd name="connsiteX193" fmla="*/ 117955 w 445072"/>
                <a:gd name="connsiteY193" fmla="*/ 544330 h 560429"/>
                <a:gd name="connsiteX194" fmla="*/ 115293 w 445072"/>
                <a:gd name="connsiteY194" fmla="*/ 549654 h 560429"/>
                <a:gd name="connsiteX195" fmla="*/ 112567 w 445072"/>
                <a:gd name="connsiteY195" fmla="*/ 552380 h 560429"/>
                <a:gd name="connsiteX196" fmla="*/ 109905 w 445072"/>
                <a:gd name="connsiteY196" fmla="*/ 552380 h 560429"/>
                <a:gd name="connsiteX197" fmla="*/ 109905 w 445072"/>
                <a:gd name="connsiteY197" fmla="*/ 555042 h 560429"/>
                <a:gd name="connsiteX198" fmla="*/ 107243 w 445072"/>
                <a:gd name="connsiteY198" fmla="*/ 555042 h 560429"/>
                <a:gd name="connsiteX199" fmla="*/ 107243 w 445072"/>
                <a:gd name="connsiteY199" fmla="*/ 557704 h 560429"/>
                <a:gd name="connsiteX200" fmla="*/ 104518 w 445072"/>
                <a:gd name="connsiteY200" fmla="*/ 557704 h 560429"/>
                <a:gd name="connsiteX201" fmla="*/ 101856 w 445072"/>
                <a:gd name="connsiteY201" fmla="*/ 557704 h 560429"/>
                <a:gd name="connsiteX202" fmla="*/ 99194 w 445072"/>
                <a:gd name="connsiteY202" fmla="*/ 557704 h 560429"/>
                <a:gd name="connsiteX203" fmla="*/ 96532 w 445072"/>
                <a:gd name="connsiteY203" fmla="*/ 560429 h 560429"/>
                <a:gd name="connsiteX204" fmla="*/ 93806 w 445072"/>
                <a:gd name="connsiteY204" fmla="*/ 560429 h 560429"/>
                <a:gd name="connsiteX205" fmla="*/ 91144 w 445072"/>
                <a:gd name="connsiteY205" fmla="*/ 560429 h 560429"/>
                <a:gd name="connsiteX206" fmla="*/ 88482 w 445072"/>
                <a:gd name="connsiteY206" fmla="*/ 560429 h 560429"/>
                <a:gd name="connsiteX207" fmla="*/ 88482 w 445072"/>
                <a:gd name="connsiteY207" fmla="*/ 557704 h 560429"/>
                <a:gd name="connsiteX208" fmla="*/ 85757 w 445072"/>
                <a:gd name="connsiteY208" fmla="*/ 557704 h 560429"/>
                <a:gd name="connsiteX209" fmla="*/ 85757 w 445072"/>
                <a:gd name="connsiteY209" fmla="*/ 555042 h 560429"/>
                <a:gd name="connsiteX210" fmla="*/ 83095 w 445072"/>
                <a:gd name="connsiteY210" fmla="*/ 555042 h 560429"/>
                <a:gd name="connsiteX211" fmla="*/ 83095 w 445072"/>
                <a:gd name="connsiteY211" fmla="*/ 552380 h 560429"/>
                <a:gd name="connsiteX212" fmla="*/ 83095 w 445072"/>
                <a:gd name="connsiteY212" fmla="*/ 549654 h 560429"/>
                <a:gd name="connsiteX213" fmla="*/ 80433 w 445072"/>
                <a:gd name="connsiteY213" fmla="*/ 546992 h 560429"/>
                <a:gd name="connsiteX214" fmla="*/ 77707 w 445072"/>
                <a:gd name="connsiteY214" fmla="*/ 544330 h 560429"/>
                <a:gd name="connsiteX215" fmla="*/ 77707 w 445072"/>
                <a:gd name="connsiteY215" fmla="*/ 541605 h 560429"/>
                <a:gd name="connsiteX216" fmla="*/ 77707 w 445072"/>
                <a:gd name="connsiteY216" fmla="*/ 538942 h 560429"/>
                <a:gd name="connsiteX217" fmla="*/ 75045 w 445072"/>
                <a:gd name="connsiteY217" fmla="*/ 536280 h 560429"/>
                <a:gd name="connsiteX218" fmla="*/ 75045 w 445072"/>
                <a:gd name="connsiteY218" fmla="*/ 533555 h 560429"/>
                <a:gd name="connsiteX219" fmla="*/ 75045 w 445072"/>
                <a:gd name="connsiteY219" fmla="*/ 530893 h 560429"/>
                <a:gd name="connsiteX220" fmla="*/ 75045 w 445072"/>
                <a:gd name="connsiteY220" fmla="*/ 528231 h 560429"/>
                <a:gd name="connsiteX221" fmla="*/ 72383 w 445072"/>
                <a:gd name="connsiteY221" fmla="*/ 528231 h 560429"/>
                <a:gd name="connsiteX222" fmla="*/ 72383 w 445072"/>
                <a:gd name="connsiteY222" fmla="*/ 525569 h 560429"/>
                <a:gd name="connsiteX223" fmla="*/ 72383 w 445072"/>
                <a:gd name="connsiteY223" fmla="*/ 522843 h 560429"/>
                <a:gd name="connsiteX224" fmla="*/ 72383 w 445072"/>
                <a:gd name="connsiteY224" fmla="*/ 520181 h 560429"/>
                <a:gd name="connsiteX225" fmla="*/ 72383 w 445072"/>
                <a:gd name="connsiteY225" fmla="*/ 517519 h 560429"/>
                <a:gd name="connsiteX226" fmla="*/ 72383 w 445072"/>
                <a:gd name="connsiteY226" fmla="*/ 514794 h 560429"/>
                <a:gd name="connsiteX227" fmla="*/ 72383 w 445072"/>
                <a:gd name="connsiteY227" fmla="*/ 512132 h 560429"/>
                <a:gd name="connsiteX228" fmla="*/ 72383 w 445072"/>
                <a:gd name="connsiteY228" fmla="*/ 509470 h 560429"/>
                <a:gd name="connsiteX229" fmla="*/ 72383 w 445072"/>
                <a:gd name="connsiteY229" fmla="*/ 506744 h 560429"/>
                <a:gd name="connsiteX230" fmla="*/ 72383 w 445072"/>
                <a:gd name="connsiteY230" fmla="*/ 504082 h 560429"/>
                <a:gd name="connsiteX231" fmla="*/ 72383 w 445072"/>
                <a:gd name="connsiteY231" fmla="*/ 501420 h 560429"/>
                <a:gd name="connsiteX232" fmla="*/ 72383 w 445072"/>
                <a:gd name="connsiteY232" fmla="*/ 498758 h 560429"/>
                <a:gd name="connsiteX233" fmla="*/ 72383 w 445072"/>
                <a:gd name="connsiteY233" fmla="*/ 496032 h 560429"/>
                <a:gd name="connsiteX234" fmla="*/ 72383 w 445072"/>
                <a:gd name="connsiteY234" fmla="*/ 493370 h 560429"/>
                <a:gd name="connsiteX235" fmla="*/ 75045 w 445072"/>
                <a:gd name="connsiteY235" fmla="*/ 493370 h 560429"/>
                <a:gd name="connsiteX236" fmla="*/ 75045 w 445072"/>
                <a:gd name="connsiteY236" fmla="*/ 490708 h 560429"/>
                <a:gd name="connsiteX237" fmla="*/ 75045 w 445072"/>
                <a:gd name="connsiteY237" fmla="*/ 485321 h 560429"/>
                <a:gd name="connsiteX238" fmla="*/ 75045 w 445072"/>
                <a:gd name="connsiteY238" fmla="*/ 479933 h 560429"/>
                <a:gd name="connsiteX239" fmla="*/ 75045 w 445072"/>
                <a:gd name="connsiteY239" fmla="*/ 477271 h 560429"/>
                <a:gd name="connsiteX240" fmla="*/ 75045 w 445072"/>
                <a:gd name="connsiteY240" fmla="*/ 474609 h 560429"/>
                <a:gd name="connsiteX241" fmla="*/ 75045 w 445072"/>
                <a:gd name="connsiteY241" fmla="*/ 471884 h 560429"/>
                <a:gd name="connsiteX242" fmla="*/ 77707 w 445072"/>
                <a:gd name="connsiteY242" fmla="*/ 471884 h 560429"/>
                <a:gd name="connsiteX243" fmla="*/ 77707 w 445072"/>
                <a:gd name="connsiteY243" fmla="*/ 469221 h 560429"/>
                <a:gd name="connsiteX244" fmla="*/ 77707 w 445072"/>
                <a:gd name="connsiteY244" fmla="*/ 466559 h 560429"/>
                <a:gd name="connsiteX245" fmla="*/ 80433 w 445072"/>
                <a:gd name="connsiteY245" fmla="*/ 463897 h 560429"/>
                <a:gd name="connsiteX246" fmla="*/ 80433 w 445072"/>
                <a:gd name="connsiteY246" fmla="*/ 461172 h 560429"/>
                <a:gd name="connsiteX247" fmla="*/ 80433 w 445072"/>
                <a:gd name="connsiteY247" fmla="*/ 458510 h 560429"/>
                <a:gd name="connsiteX248" fmla="*/ 80433 w 445072"/>
                <a:gd name="connsiteY248" fmla="*/ 455848 h 560429"/>
                <a:gd name="connsiteX249" fmla="*/ 83095 w 445072"/>
                <a:gd name="connsiteY249" fmla="*/ 455848 h 560429"/>
                <a:gd name="connsiteX250" fmla="*/ 83095 w 445072"/>
                <a:gd name="connsiteY250" fmla="*/ 453122 h 560429"/>
                <a:gd name="connsiteX251" fmla="*/ 85757 w 445072"/>
                <a:gd name="connsiteY251" fmla="*/ 453122 h 560429"/>
                <a:gd name="connsiteX252" fmla="*/ 85757 w 445072"/>
                <a:gd name="connsiteY252" fmla="*/ 450460 h 560429"/>
                <a:gd name="connsiteX253" fmla="*/ 85757 w 445072"/>
                <a:gd name="connsiteY253" fmla="*/ 447798 h 560429"/>
                <a:gd name="connsiteX254" fmla="*/ 83095 w 445072"/>
                <a:gd name="connsiteY254" fmla="*/ 445073 h 560429"/>
                <a:gd name="connsiteX255" fmla="*/ 80433 w 445072"/>
                <a:gd name="connsiteY255" fmla="*/ 445073 h 560429"/>
                <a:gd name="connsiteX256" fmla="*/ 80433 w 445072"/>
                <a:gd name="connsiteY256" fmla="*/ 442411 h 560429"/>
                <a:gd name="connsiteX257" fmla="*/ 77707 w 445072"/>
                <a:gd name="connsiteY257" fmla="*/ 442411 h 560429"/>
                <a:gd name="connsiteX258" fmla="*/ 77707 w 445072"/>
                <a:gd name="connsiteY258" fmla="*/ 439749 h 560429"/>
                <a:gd name="connsiteX259" fmla="*/ 77707 w 445072"/>
                <a:gd name="connsiteY259" fmla="*/ 437087 h 560429"/>
                <a:gd name="connsiteX260" fmla="*/ 75045 w 445072"/>
                <a:gd name="connsiteY260" fmla="*/ 437087 h 560429"/>
                <a:gd name="connsiteX261" fmla="*/ 75045 w 445072"/>
                <a:gd name="connsiteY261" fmla="*/ 434361 h 560429"/>
                <a:gd name="connsiteX262" fmla="*/ 72383 w 445072"/>
                <a:gd name="connsiteY262" fmla="*/ 434361 h 560429"/>
                <a:gd name="connsiteX263" fmla="*/ 69721 w 445072"/>
                <a:gd name="connsiteY263" fmla="*/ 434361 h 560429"/>
                <a:gd name="connsiteX264" fmla="*/ 66995 w 445072"/>
                <a:gd name="connsiteY264" fmla="*/ 434361 h 560429"/>
                <a:gd name="connsiteX265" fmla="*/ 64333 w 445072"/>
                <a:gd name="connsiteY265" fmla="*/ 434361 h 560429"/>
                <a:gd name="connsiteX266" fmla="*/ 61671 w 445072"/>
                <a:gd name="connsiteY266" fmla="*/ 434361 h 560429"/>
                <a:gd name="connsiteX267" fmla="*/ 56284 w 445072"/>
                <a:gd name="connsiteY267" fmla="*/ 434361 h 560429"/>
                <a:gd name="connsiteX268" fmla="*/ 53622 w 445072"/>
                <a:gd name="connsiteY268" fmla="*/ 434361 h 560429"/>
                <a:gd name="connsiteX269" fmla="*/ 50896 w 445072"/>
                <a:gd name="connsiteY269" fmla="*/ 434361 h 560429"/>
                <a:gd name="connsiteX270" fmla="*/ 50896 w 445072"/>
                <a:gd name="connsiteY270" fmla="*/ 431699 h 560429"/>
                <a:gd name="connsiteX271" fmla="*/ 48234 w 445072"/>
                <a:gd name="connsiteY271" fmla="*/ 431699 h 560429"/>
                <a:gd name="connsiteX272" fmla="*/ 45572 w 445072"/>
                <a:gd name="connsiteY272" fmla="*/ 431699 h 560429"/>
                <a:gd name="connsiteX273" fmla="*/ 42910 w 445072"/>
                <a:gd name="connsiteY273" fmla="*/ 431699 h 560429"/>
                <a:gd name="connsiteX274" fmla="*/ 45572 w 445072"/>
                <a:gd name="connsiteY274" fmla="*/ 431699 h 560429"/>
                <a:gd name="connsiteX275" fmla="*/ 48234 w 445072"/>
                <a:gd name="connsiteY275" fmla="*/ 429037 h 560429"/>
                <a:gd name="connsiteX276" fmla="*/ 48234 w 445072"/>
                <a:gd name="connsiteY276" fmla="*/ 426312 h 560429"/>
                <a:gd name="connsiteX277" fmla="*/ 50896 w 445072"/>
                <a:gd name="connsiteY277" fmla="*/ 423649 h 560429"/>
                <a:gd name="connsiteX278" fmla="*/ 50896 w 445072"/>
                <a:gd name="connsiteY278" fmla="*/ 420987 h 560429"/>
                <a:gd name="connsiteX279" fmla="*/ 48234 w 445072"/>
                <a:gd name="connsiteY279" fmla="*/ 420987 h 560429"/>
                <a:gd name="connsiteX280" fmla="*/ 48234 w 445072"/>
                <a:gd name="connsiteY280" fmla="*/ 418262 h 560429"/>
                <a:gd name="connsiteX281" fmla="*/ 48234 w 445072"/>
                <a:gd name="connsiteY281" fmla="*/ 415600 h 560429"/>
                <a:gd name="connsiteX282" fmla="*/ 48234 w 445072"/>
                <a:gd name="connsiteY282" fmla="*/ 412938 h 560429"/>
                <a:gd name="connsiteX283" fmla="*/ 45572 w 445072"/>
                <a:gd name="connsiteY283" fmla="*/ 412938 h 560429"/>
                <a:gd name="connsiteX284" fmla="*/ 45572 w 445072"/>
                <a:gd name="connsiteY284" fmla="*/ 410276 h 560429"/>
                <a:gd name="connsiteX285" fmla="*/ 42910 w 445072"/>
                <a:gd name="connsiteY285" fmla="*/ 410276 h 560429"/>
                <a:gd name="connsiteX286" fmla="*/ 40185 w 445072"/>
                <a:gd name="connsiteY286" fmla="*/ 407550 h 560429"/>
                <a:gd name="connsiteX287" fmla="*/ 37522 w 445072"/>
                <a:gd name="connsiteY287" fmla="*/ 407550 h 560429"/>
                <a:gd name="connsiteX288" fmla="*/ 37522 w 445072"/>
                <a:gd name="connsiteY288" fmla="*/ 404888 h 560429"/>
                <a:gd name="connsiteX289" fmla="*/ 37522 w 445072"/>
                <a:gd name="connsiteY289" fmla="*/ 402226 h 560429"/>
                <a:gd name="connsiteX290" fmla="*/ 40185 w 445072"/>
                <a:gd name="connsiteY290" fmla="*/ 399500 h 560429"/>
                <a:gd name="connsiteX291" fmla="*/ 40185 w 445072"/>
                <a:gd name="connsiteY291" fmla="*/ 396839 h 560429"/>
                <a:gd name="connsiteX292" fmla="*/ 40185 w 445072"/>
                <a:gd name="connsiteY292" fmla="*/ 394177 h 560429"/>
                <a:gd name="connsiteX293" fmla="*/ 40185 w 445072"/>
                <a:gd name="connsiteY293" fmla="*/ 391451 h 560429"/>
                <a:gd name="connsiteX294" fmla="*/ 40185 w 445072"/>
                <a:gd name="connsiteY294" fmla="*/ 394177 h 560429"/>
                <a:gd name="connsiteX295" fmla="*/ 37522 w 445072"/>
                <a:gd name="connsiteY295" fmla="*/ 394177 h 560429"/>
                <a:gd name="connsiteX296" fmla="*/ 37522 w 445072"/>
                <a:gd name="connsiteY296" fmla="*/ 396839 h 560429"/>
                <a:gd name="connsiteX297" fmla="*/ 34860 w 445072"/>
                <a:gd name="connsiteY297" fmla="*/ 396839 h 560429"/>
                <a:gd name="connsiteX298" fmla="*/ 34860 w 445072"/>
                <a:gd name="connsiteY298" fmla="*/ 399500 h 560429"/>
                <a:gd name="connsiteX299" fmla="*/ 32135 w 445072"/>
                <a:gd name="connsiteY299" fmla="*/ 399500 h 560429"/>
                <a:gd name="connsiteX300" fmla="*/ 32135 w 445072"/>
                <a:gd name="connsiteY300" fmla="*/ 396839 h 560429"/>
                <a:gd name="connsiteX301" fmla="*/ 32135 w 445072"/>
                <a:gd name="connsiteY301" fmla="*/ 394177 h 560429"/>
                <a:gd name="connsiteX302" fmla="*/ 32135 w 445072"/>
                <a:gd name="connsiteY302" fmla="*/ 396839 h 560429"/>
                <a:gd name="connsiteX303" fmla="*/ 29473 w 445072"/>
                <a:gd name="connsiteY303" fmla="*/ 396839 h 560429"/>
                <a:gd name="connsiteX304" fmla="*/ 29473 w 445072"/>
                <a:gd name="connsiteY304" fmla="*/ 399500 h 560429"/>
                <a:gd name="connsiteX305" fmla="*/ 26811 w 445072"/>
                <a:gd name="connsiteY305" fmla="*/ 399500 h 560429"/>
                <a:gd name="connsiteX306" fmla="*/ 26811 w 445072"/>
                <a:gd name="connsiteY306" fmla="*/ 396839 h 560429"/>
                <a:gd name="connsiteX307" fmla="*/ 29473 w 445072"/>
                <a:gd name="connsiteY307" fmla="*/ 396839 h 560429"/>
                <a:gd name="connsiteX308" fmla="*/ 29473 w 445072"/>
                <a:gd name="connsiteY308" fmla="*/ 394177 h 560429"/>
                <a:gd name="connsiteX309" fmla="*/ 29473 w 445072"/>
                <a:gd name="connsiteY309" fmla="*/ 391451 h 560429"/>
                <a:gd name="connsiteX310" fmla="*/ 29473 w 445072"/>
                <a:gd name="connsiteY310" fmla="*/ 388789 h 560429"/>
                <a:gd name="connsiteX311" fmla="*/ 29473 w 445072"/>
                <a:gd name="connsiteY311" fmla="*/ 386127 h 560429"/>
                <a:gd name="connsiteX312" fmla="*/ 29473 w 445072"/>
                <a:gd name="connsiteY312" fmla="*/ 383401 h 560429"/>
                <a:gd name="connsiteX313" fmla="*/ 32135 w 445072"/>
                <a:gd name="connsiteY313" fmla="*/ 383401 h 560429"/>
                <a:gd name="connsiteX314" fmla="*/ 34860 w 445072"/>
                <a:gd name="connsiteY314" fmla="*/ 383401 h 560429"/>
                <a:gd name="connsiteX315" fmla="*/ 34860 w 445072"/>
                <a:gd name="connsiteY315" fmla="*/ 380739 h 560429"/>
                <a:gd name="connsiteX316" fmla="*/ 34860 w 445072"/>
                <a:gd name="connsiteY316" fmla="*/ 378078 h 560429"/>
                <a:gd name="connsiteX317" fmla="*/ 34860 w 445072"/>
                <a:gd name="connsiteY317" fmla="*/ 375415 h 560429"/>
                <a:gd name="connsiteX318" fmla="*/ 37522 w 445072"/>
                <a:gd name="connsiteY318" fmla="*/ 375415 h 560429"/>
                <a:gd name="connsiteX319" fmla="*/ 40185 w 445072"/>
                <a:gd name="connsiteY319" fmla="*/ 372690 h 560429"/>
                <a:gd name="connsiteX320" fmla="*/ 42910 w 445072"/>
                <a:gd name="connsiteY320" fmla="*/ 370028 h 560429"/>
                <a:gd name="connsiteX321" fmla="*/ 42910 w 445072"/>
                <a:gd name="connsiteY321" fmla="*/ 367366 h 560429"/>
                <a:gd name="connsiteX322" fmla="*/ 45572 w 445072"/>
                <a:gd name="connsiteY322" fmla="*/ 367366 h 560429"/>
                <a:gd name="connsiteX323" fmla="*/ 45572 w 445072"/>
                <a:gd name="connsiteY323" fmla="*/ 364640 h 560429"/>
                <a:gd name="connsiteX324" fmla="*/ 42910 w 445072"/>
                <a:gd name="connsiteY324" fmla="*/ 364640 h 560429"/>
                <a:gd name="connsiteX325" fmla="*/ 8050 w 445072"/>
                <a:gd name="connsiteY325" fmla="*/ 378078 h 560429"/>
                <a:gd name="connsiteX326" fmla="*/ 0 w 445072"/>
                <a:gd name="connsiteY326" fmla="*/ 375415 h 560429"/>
                <a:gd name="connsiteX327" fmla="*/ 16099 w 445072"/>
                <a:gd name="connsiteY327" fmla="*/ 281546 h 560429"/>
                <a:gd name="connsiteX328" fmla="*/ 56284 w 445072"/>
                <a:gd name="connsiteY328" fmla="*/ 297645 h 560429"/>
                <a:gd name="connsiteX329" fmla="*/ 83095 w 445072"/>
                <a:gd name="connsiteY329" fmla="*/ 297645 h 560429"/>
                <a:gd name="connsiteX330" fmla="*/ 85757 w 445072"/>
                <a:gd name="connsiteY330" fmla="*/ 297645 h 560429"/>
                <a:gd name="connsiteX331" fmla="*/ 88482 w 445072"/>
                <a:gd name="connsiteY331" fmla="*/ 297645 h 560429"/>
                <a:gd name="connsiteX332" fmla="*/ 91144 w 445072"/>
                <a:gd name="connsiteY332" fmla="*/ 297645 h 560429"/>
                <a:gd name="connsiteX333" fmla="*/ 91144 w 445072"/>
                <a:gd name="connsiteY333" fmla="*/ 300307 h 560429"/>
                <a:gd name="connsiteX334" fmla="*/ 93806 w 445072"/>
                <a:gd name="connsiteY334" fmla="*/ 300307 h 560429"/>
                <a:gd name="connsiteX335" fmla="*/ 115293 w 445072"/>
                <a:gd name="connsiteY335" fmla="*/ 300307 h 560429"/>
                <a:gd name="connsiteX336" fmla="*/ 160865 w 445072"/>
                <a:gd name="connsiteY336" fmla="*/ 270834 h 560429"/>
                <a:gd name="connsiteX337" fmla="*/ 163527 w 445072"/>
                <a:gd name="connsiteY337" fmla="*/ 265446 h 560429"/>
                <a:gd name="connsiteX338" fmla="*/ 158203 w 445072"/>
                <a:gd name="connsiteY338" fmla="*/ 195726 h 560429"/>
                <a:gd name="connsiteX339" fmla="*/ 158203 w 445072"/>
                <a:gd name="connsiteY339" fmla="*/ 193064 h 560429"/>
                <a:gd name="connsiteX340" fmla="*/ 155478 w 445072"/>
                <a:gd name="connsiteY340" fmla="*/ 193064 h 560429"/>
                <a:gd name="connsiteX341" fmla="*/ 155478 w 445072"/>
                <a:gd name="connsiteY341" fmla="*/ 190401 h 560429"/>
                <a:gd name="connsiteX342" fmla="*/ 155478 w 445072"/>
                <a:gd name="connsiteY342" fmla="*/ 187676 h 560429"/>
                <a:gd name="connsiteX343" fmla="*/ 155478 w 445072"/>
                <a:gd name="connsiteY343" fmla="*/ 185014 h 560429"/>
                <a:gd name="connsiteX344" fmla="*/ 158203 w 445072"/>
                <a:gd name="connsiteY344" fmla="*/ 185014 h 560429"/>
                <a:gd name="connsiteX345" fmla="*/ 158203 w 445072"/>
                <a:gd name="connsiteY345" fmla="*/ 182352 h 560429"/>
                <a:gd name="connsiteX346" fmla="*/ 158203 w 445072"/>
                <a:gd name="connsiteY346" fmla="*/ 179626 h 560429"/>
                <a:gd name="connsiteX347" fmla="*/ 160865 w 445072"/>
                <a:gd name="connsiteY347" fmla="*/ 176964 h 560429"/>
                <a:gd name="connsiteX348" fmla="*/ 160865 w 445072"/>
                <a:gd name="connsiteY348" fmla="*/ 174302 h 560429"/>
                <a:gd name="connsiteX349" fmla="*/ 160865 w 445072"/>
                <a:gd name="connsiteY349" fmla="*/ 171640 h 560429"/>
                <a:gd name="connsiteX350" fmla="*/ 160865 w 445072"/>
                <a:gd name="connsiteY350" fmla="*/ 168915 h 560429"/>
                <a:gd name="connsiteX351" fmla="*/ 160865 w 445072"/>
                <a:gd name="connsiteY351" fmla="*/ 166253 h 560429"/>
                <a:gd name="connsiteX352" fmla="*/ 163527 w 445072"/>
                <a:gd name="connsiteY352" fmla="*/ 166253 h 560429"/>
                <a:gd name="connsiteX353" fmla="*/ 163527 w 445072"/>
                <a:gd name="connsiteY353" fmla="*/ 163591 h 560429"/>
                <a:gd name="connsiteX354" fmla="*/ 163527 w 445072"/>
                <a:gd name="connsiteY354" fmla="*/ 160865 h 560429"/>
                <a:gd name="connsiteX355" fmla="*/ 166189 w 445072"/>
                <a:gd name="connsiteY355" fmla="*/ 160865 h 560429"/>
                <a:gd name="connsiteX356" fmla="*/ 166189 w 445072"/>
                <a:gd name="connsiteY356" fmla="*/ 158203 h 560429"/>
                <a:gd name="connsiteX357" fmla="*/ 168915 w 445072"/>
                <a:gd name="connsiteY357" fmla="*/ 158203 h 560429"/>
                <a:gd name="connsiteX358" fmla="*/ 168915 w 445072"/>
                <a:gd name="connsiteY358" fmla="*/ 155541 h 560429"/>
                <a:gd name="connsiteX359" fmla="*/ 166189 w 445072"/>
                <a:gd name="connsiteY359" fmla="*/ 155541 h 560429"/>
                <a:gd name="connsiteX360" fmla="*/ 168915 w 445072"/>
                <a:gd name="connsiteY360" fmla="*/ 152815 h 560429"/>
                <a:gd name="connsiteX361" fmla="*/ 166189 w 445072"/>
                <a:gd name="connsiteY361" fmla="*/ 150153 h 560429"/>
                <a:gd name="connsiteX362" fmla="*/ 163527 w 445072"/>
                <a:gd name="connsiteY362" fmla="*/ 150153 h 560429"/>
                <a:gd name="connsiteX363" fmla="*/ 166189 w 445072"/>
                <a:gd name="connsiteY363" fmla="*/ 150153 h 560429"/>
                <a:gd name="connsiteX364" fmla="*/ 166189 w 445072"/>
                <a:gd name="connsiteY364" fmla="*/ 147491 h 560429"/>
                <a:gd name="connsiteX365" fmla="*/ 166189 w 445072"/>
                <a:gd name="connsiteY365" fmla="*/ 144766 h 560429"/>
                <a:gd name="connsiteX366" fmla="*/ 166189 w 445072"/>
                <a:gd name="connsiteY366" fmla="*/ 142104 h 560429"/>
                <a:gd name="connsiteX367" fmla="*/ 166189 w 445072"/>
                <a:gd name="connsiteY367" fmla="*/ 139442 h 560429"/>
                <a:gd name="connsiteX368" fmla="*/ 163527 w 445072"/>
                <a:gd name="connsiteY368" fmla="*/ 139442 h 560429"/>
                <a:gd name="connsiteX369" fmla="*/ 163527 w 445072"/>
                <a:gd name="connsiteY369" fmla="*/ 136780 h 560429"/>
                <a:gd name="connsiteX370" fmla="*/ 163527 w 445072"/>
                <a:gd name="connsiteY370" fmla="*/ 134054 h 560429"/>
                <a:gd name="connsiteX371" fmla="*/ 163527 w 445072"/>
                <a:gd name="connsiteY371" fmla="*/ 128730 h 560429"/>
                <a:gd name="connsiteX372" fmla="*/ 163527 w 445072"/>
                <a:gd name="connsiteY372" fmla="*/ 126005 h 560429"/>
                <a:gd name="connsiteX373" fmla="*/ 163527 w 445072"/>
                <a:gd name="connsiteY373" fmla="*/ 123343 h 560429"/>
                <a:gd name="connsiteX374" fmla="*/ 163527 w 445072"/>
                <a:gd name="connsiteY374" fmla="*/ 126005 h 560429"/>
                <a:gd name="connsiteX375" fmla="*/ 166189 w 445072"/>
                <a:gd name="connsiteY375" fmla="*/ 126005 h 560429"/>
                <a:gd name="connsiteX376" fmla="*/ 166189 w 445072"/>
                <a:gd name="connsiteY376" fmla="*/ 123343 h 560429"/>
                <a:gd name="connsiteX377" fmla="*/ 166189 w 445072"/>
                <a:gd name="connsiteY377" fmla="*/ 120680 h 560429"/>
                <a:gd name="connsiteX378" fmla="*/ 166189 w 445072"/>
                <a:gd name="connsiteY378" fmla="*/ 117955 h 560429"/>
                <a:gd name="connsiteX379" fmla="*/ 166189 w 445072"/>
                <a:gd name="connsiteY379" fmla="*/ 120680 h 560429"/>
                <a:gd name="connsiteX380" fmla="*/ 168915 w 445072"/>
                <a:gd name="connsiteY380" fmla="*/ 120680 h 560429"/>
                <a:gd name="connsiteX381" fmla="*/ 168915 w 445072"/>
                <a:gd name="connsiteY381" fmla="*/ 117955 h 560429"/>
                <a:gd name="connsiteX382" fmla="*/ 168915 w 445072"/>
                <a:gd name="connsiteY382" fmla="*/ 115293 h 560429"/>
                <a:gd name="connsiteX383" fmla="*/ 168915 w 445072"/>
                <a:gd name="connsiteY383" fmla="*/ 112631 h 560429"/>
                <a:gd name="connsiteX384" fmla="*/ 168915 w 445072"/>
                <a:gd name="connsiteY384" fmla="*/ 109969 h 560429"/>
                <a:gd name="connsiteX385" fmla="*/ 166189 w 445072"/>
                <a:gd name="connsiteY385" fmla="*/ 109969 h 560429"/>
                <a:gd name="connsiteX386" fmla="*/ 166189 w 445072"/>
                <a:gd name="connsiteY386" fmla="*/ 112631 h 560429"/>
                <a:gd name="connsiteX387" fmla="*/ 163527 w 445072"/>
                <a:gd name="connsiteY387" fmla="*/ 112631 h 560429"/>
                <a:gd name="connsiteX388" fmla="*/ 163527 w 445072"/>
                <a:gd name="connsiteY388" fmla="*/ 109969 h 560429"/>
                <a:gd name="connsiteX389" fmla="*/ 166189 w 445072"/>
                <a:gd name="connsiteY389" fmla="*/ 107243 h 560429"/>
                <a:gd name="connsiteX390" fmla="*/ 168915 w 445072"/>
                <a:gd name="connsiteY390" fmla="*/ 104581 h 560429"/>
                <a:gd name="connsiteX391" fmla="*/ 168915 w 445072"/>
                <a:gd name="connsiteY391" fmla="*/ 101919 h 560429"/>
                <a:gd name="connsiteX392" fmla="*/ 168915 w 445072"/>
                <a:gd name="connsiteY392" fmla="*/ 99194 h 560429"/>
                <a:gd name="connsiteX393" fmla="*/ 171577 w 445072"/>
                <a:gd name="connsiteY393" fmla="*/ 99194 h 560429"/>
                <a:gd name="connsiteX394" fmla="*/ 171577 w 445072"/>
                <a:gd name="connsiteY394" fmla="*/ 101919 h 560429"/>
                <a:gd name="connsiteX395" fmla="*/ 174239 w 445072"/>
                <a:gd name="connsiteY395" fmla="*/ 101919 h 560429"/>
                <a:gd name="connsiteX396" fmla="*/ 174239 w 445072"/>
                <a:gd name="connsiteY396" fmla="*/ 99194 h 560429"/>
                <a:gd name="connsiteX397" fmla="*/ 176964 w 445072"/>
                <a:gd name="connsiteY397" fmla="*/ 99194 h 560429"/>
                <a:gd name="connsiteX398" fmla="*/ 176964 w 445072"/>
                <a:gd name="connsiteY398" fmla="*/ 96532 h 560429"/>
                <a:gd name="connsiteX399" fmla="*/ 176964 w 445072"/>
                <a:gd name="connsiteY399" fmla="*/ 93870 h 560429"/>
                <a:gd name="connsiteX400" fmla="*/ 179626 w 445072"/>
                <a:gd name="connsiteY400" fmla="*/ 93870 h 560429"/>
                <a:gd name="connsiteX401" fmla="*/ 179626 w 445072"/>
                <a:gd name="connsiteY401" fmla="*/ 91144 h 560429"/>
                <a:gd name="connsiteX402" fmla="*/ 179626 w 445072"/>
                <a:gd name="connsiteY402" fmla="*/ 88482 h 560429"/>
                <a:gd name="connsiteX403" fmla="*/ 176964 w 445072"/>
                <a:gd name="connsiteY403" fmla="*/ 88482 h 560429"/>
                <a:gd name="connsiteX404" fmla="*/ 176964 w 445072"/>
                <a:gd name="connsiteY404" fmla="*/ 85820 h 560429"/>
                <a:gd name="connsiteX405" fmla="*/ 179626 w 445072"/>
                <a:gd name="connsiteY405" fmla="*/ 85820 h 560429"/>
                <a:gd name="connsiteX406" fmla="*/ 182288 w 445072"/>
                <a:gd name="connsiteY406" fmla="*/ 85820 h 560429"/>
                <a:gd name="connsiteX407" fmla="*/ 185014 w 445072"/>
                <a:gd name="connsiteY407" fmla="*/ 85820 h 560429"/>
                <a:gd name="connsiteX408" fmla="*/ 185014 w 445072"/>
                <a:gd name="connsiteY408" fmla="*/ 83158 h 560429"/>
                <a:gd name="connsiteX409" fmla="*/ 182288 w 445072"/>
                <a:gd name="connsiteY409" fmla="*/ 83158 h 560429"/>
                <a:gd name="connsiteX410" fmla="*/ 182288 w 445072"/>
                <a:gd name="connsiteY410" fmla="*/ 80433 h 560429"/>
                <a:gd name="connsiteX411" fmla="*/ 179626 w 445072"/>
                <a:gd name="connsiteY411" fmla="*/ 80433 h 560429"/>
                <a:gd name="connsiteX412" fmla="*/ 179626 w 445072"/>
                <a:gd name="connsiteY412" fmla="*/ 77770 h 560429"/>
                <a:gd name="connsiteX413" fmla="*/ 179626 w 445072"/>
                <a:gd name="connsiteY413" fmla="*/ 75108 h 560429"/>
                <a:gd name="connsiteX414" fmla="*/ 179626 w 445072"/>
                <a:gd name="connsiteY414" fmla="*/ 72383 h 560429"/>
                <a:gd name="connsiteX415" fmla="*/ 182288 w 445072"/>
                <a:gd name="connsiteY415" fmla="*/ 72383 h 560429"/>
                <a:gd name="connsiteX416" fmla="*/ 185014 w 445072"/>
                <a:gd name="connsiteY416" fmla="*/ 69721 h 560429"/>
                <a:gd name="connsiteX417" fmla="*/ 187676 w 445072"/>
                <a:gd name="connsiteY417" fmla="*/ 69721 h 560429"/>
                <a:gd name="connsiteX418" fmla="*/ 187676 w 445072"/>
                <a:gd name="connsiteY418" fmla="*/ 67059 h 560429"/>
                <a:gd name="connsiteX419" fmla="*/ 187676 w 445072"/>
                <a:gd name="connsiteY419" fmla="*/ 64333 h 560429"/>
                <a:gd name="connsiteX420" fmla="*/ 187676 w 445072"/>
                <a:gd name="connsiteY420" fmla="*/ 61671 h 560429"/>
                <a:gd name="connsiteX421" fmla="*/ 185014 w 445072"/>
                <a:gd name="connsiteY421" fmla="*/ 64333 h 560429"/>
                <a:gd name="connsiteX422" fmla="*/ 185014 w 445072"/>
                <a:gd name="connsiteY422" fmla="*/ 61671 h 560429"/>
                <a:gd name="connsiteX423" fmla="*/ 185014 w 445072"/>
                <a:gd name="connsiteY423" fmla="*/ 59009 h 560429"/>
                <a:gd name="connsiteX424" fmla="*/ 182288 w 445072"/>
                <a:gd name="connsiteY424" fmla="*/ 59009 h 560429"/>
                <a:gd name="connsiteX425" fmla="*/ 182288 w 445072"/>
                <a:gd name="connsiteY425" fmla="*/ 56284 h 560429"/>
                <a:gd name="connsiteX426" fmla="*/ 179626 w 445072"/>
                <a:gd name="connsiteY426" fmla="*/ 56284 h 560429"/>
                <a:gd name="connsiteX427" fmla="*/ 179626 w 445072"/>
                <a:gd name="connsiteY427" fmla="*/ 53622 h 560429"/>
                <a:gd name="connsiteX428" fmla="*/ 179626 w 445072"/>
                <a:gd name="connsiteY428" fmla="*/ 50960 h 560429"/>
                <a:gd name="connsiteX429" fmla="*/ 176964 w 445072"/>
                <a:gd name="connsiteY429" fmla="*/ 50960 h 560429"/>
                <a:gd name="connsiteX430" fmla="*/ 174239 w 445072"/>
                <a:gd name="connsiteY430" fmla="*/ 48298 h 560429"/>
                <a:gd name="connsiteX431" fmla="*/ 174239 w 445072"/>
                <a:gd name="connsiteY431" fmla="*/ 45572 h 560429"/>
                <a:gd name="connsiteX432" fmla="*/ 176964 w 445072"/>
                <a:gd name="connsiteY432" fmla="*/ 45572 h 560429"/>
                <a:gd name="connsiteX433" fmla="*/ 179626 w 445072"/>
                <a:gd name="connsiteY433" fmla="*/ 45572 h 560429"/>
                <a:gd name="connsiteX434" fmla="*/ 179626 w 445072"/>
                <a:gd name="connsiteY434" fmla="*/ 42910 h 560429"/>
                <a:gd name="connsiteX435" fmla="*/ 179626 w 445072"/>
                <a:gd name="connsiteY435" fmla="*/ 40248 h 560429"/>
                <a:gd name="connsiteX436" fmla="*/ 182288 w 445072"/>
                <a:gd name="connsiteY436" fmla="*/ 40248 h 560429"/>
                <a:gd name="connsiteX437" fmla="*/ 182288 w 445072"/>
                <a:gd name="connsiteY437" fmla="*/ 37522 h 560429"/>
                <a:gd name="connsiteX438" fmla="*/ 179626 w 445072"/>
                <a:gd name="connsiteY438" fmla="*/ 37522 h 560429"/>
                <a:gd name="connsiteX439" fmla="*/ 179626 w 445072"/>
                <a:gd name="connsiteY439" fmla="*/ 34860 h 560429"/>
                <a:gd name="connsiteX440" fmla="*/ 176964 w 445072"/>
                <a:gd name="connsiteY440" fmla="*/ 34860 h 560429"/>
                <a:gd name="connsiteX441" fmla="*/ 174239 w 445072"/>
                <a:gd name="connsiteY441" fmla="*/ 37522 h 560429"/>
                <a:gd name="connsiteX442" fmla="*/ 174239 w 445072"/>
                <a:gd name="connsiteY442" fmla="*/ 34860 h 560429"/>
                <a:gd name="connsiteX443" fmla="*/ 171577 w 445072"/>
                <a:gd name="connsiteY443" fmla="*/ 34860 h 560429"/>
                <a:gd name="connsiteX444" fmla="*/ 171577 w 445072"/>
                <a:gd name="connsiteY444" fmla="*/ 32198 h 560429"/>
                <a:gd name="connsiteX445" fmla="*/ 168915 w 445072"/>
                <a:gd name="connsiteY445" fmla="*/ 29473 h 560429"/>
                <a:gd name="connsiteX446" fmla="*/ 168915 w 445072"/>
                <a:gd name="connsiteY446" fmla="*/ 26811 h 560429"/>
                <a:gd name="connsiteX447" fmla="*/ 166189 w 445072"/>
                <a:gd name="connsiteY447" fmla="*/ 26811 h 560429"/>
                <a:gd name="connsiteX448" fmla="*/ 163527 w 445072"/>
                <a:gd name="connsiteY448" fmla="*/ 26811 h 560429"/>
                <a:gd name="connsiteX449" fmla="*/ 209099 w 445072"/>
                <a:gd name="connsiteY449" fmla="*/ 2662 h 560429"/>
                <a:gd name="connsiteX450" fmla="*/ 214487 w 445072"/>
                <a:gd name="connsiteY450" fmla="*/ 5388 h 560429"/>
                <a:gd name="connsiteX451" fmla="*/ 217149 w 445072"/>
                <a:gd name="connsiteY451" fmla="*/ 5388 h 560429"/>
                <a:gd name="connsiteX452" fmla="*/ 222536 w 445072"/>
                <a:gd name="connsiteY452" fmla="*/ 5388 h 560429"/>
                <a:gd name="connsiteX453" fmla="*/ 225198 w 445072"/>
                <a:gd name="connsiteY453" fmla="*/ 5388 h 560429"/>
                <a:gd name="connsiteX454" fmla="*/ 227860 w 445072"/>
                <a:gd name="connsiteY454" fmla="*/ 5388 h 560429"/>
                <a:gd name="connsiteX455" fmla="*/ 233248 w 445072"/>
                <a:gd name="connsiteY455" fmla="*/ 2662 h 560429"/>
                <a:gd name="connsiteX456" fmla="*/ 235910 w 445072"/>
                <a:gd name="connsiteY456" fmla="*/ 2662 h 560429"/>
                <a:gd name="connsiteX457" fmla="*/ 238636 w 445072"/>
                <a:gd name="connsiteY457" fmla="*/ 2662 h 560429"/>
                <a:gd name="connsiteX458" fmla="*/ 243960 w 445072"/>
                <a:gd name="connsiteY458" fmla="*/ 0 h 560429"/>
                <a:gd name="connsiteX459" fmla="*/ 246685 w 445072"/>
                <a:gd name="connsiteY459" fmla="*/ 0 h 560429"/>
                <a:gd name="connsiteX460" fmla="*/ 249347 w 445072"/>
                <a:gd name="connsiteY460" fmla="*/ 0 h 560429"/>
                <a:gd name="connsiteX461" fmla="*/ 254671 w 445072"/>
                <a:gd name="connsiteY461" fmla="*/ 2662 h 560429"/>
                <a:gd name="connsiteX462" fmla="*/ 257397 w 445072"/>
                <a:gd name="connsiteY462" fmla="*/ 2662 h 560429"/>
                <a:gd name="connsiteX463" fmla="*/ 260059 w 445072"/>
                <a:gd name="connsiteY463" fmla="*/ 2662 h 560429"/>
                <a:gd name="connsiteX464" fmla="*/ 262721 w 445072"/>
                <a:gd name="connsiteY464" fmla="*/ 2662 h 560429"/>
                <a:gd name="connsiteX465" fmla="*/ 262721 w 445072"/>
                <a:gd name="connsiteY465" fmla="*/ 5388 h 560429"/>
                <a:gd name="connsiteX466" fmla="*/ 262721 w 445072"/>
                <a:gd name="connsiteY466" fmla="*/ 8050 h 560429"/>
                <a:gd name="connsiteX467" fmla="*/ 265446 w 445072"/>
                <a:gd name="connsiteY467" fmla="*/ 10712 h 560429"/>
                <a:gd name="connsiteX468" fmla="*/ 265446 w 445072"/>
                <a:gd name="connsiteY468" fmla="*/ 13437 h 560429"/>
                <a:gd name="connsiteX469" fmla="*/ 265446 w 445072"/>
                <a:gd name="connsiteY469" fmla="*/ 16099 h 560429"/>
                <a:gd name="connsiteX470" fmla="*/ 268108 w 445072"/>
                <a:gd name="connsiteY470" fmla="*/ 18761 h 560429"/>
                <a:gd name="connsiteX471" fmla="*/ 270771 w 445072"/>
                <a:gd name="connsiteY471" fmla="*/ 21487 h 560429"/>
                <a:gd name="connsiteX472" fmla="*/ 273496 w 445072"/>
                <a:gd name="connsiteY472" fmla="*/ 24149 h 560429"/>
                <a:gd name="connsiteX473" fmla="*/ 276158 w 445072"/>
                <a:gd name="connsiteY473" fmla="*/ 24149 h 560429"/>
                <a:gd name="connsiteX474" fmla="*/ 278820 w 445072"/>
                <a:gd name="connsiteY474" fmla="*/ 24149 h 560429"/>
                <a:gd name="connsiteX475" fmla="*/ 281482 w 445072"/>
                <a:gd name="connsiteY475" fmla="*/ 24149 h 560429"/>
                <a:gd name="connsiteX476" fmla="*/ 284208 w 445072"/>
                <a:gd name="connsiteY476" fmla="*/ 24149 h 560429"/>
                <a:gd name="connsiteX477" fmla="*/ 284208 w 445072"/>
                <a:gd name="connsiteY477" fmla="*/ 26811 h 560429"/>
                <a:gd name="connsiteX478" fmla="*/ 286870 w 445072"/>
                <a:gd name="connsiteY478" fmla="*/ 26811 h 560429"/>
                <a:gd name="connsiteX479" fmla="*/ 286870 w 445072"/>
                <a:gd name="connsiteY479" fmla="*/ 29473 h 560429"/>
                <a:gd name="connsiteX480" fmla="*/ 286870 w 445072"/>
                <a:gd name="connsiteY480" fmla="*/ 32198 h 560429"/>
                <a:gd name="connsiteX481" fmla="*/ 284208 w 445072"/>
                <a:gd name="connsiteY481" fmla="*/ 34860 h 560429"/>
                <a:gd name="connsiteX482" fmla="*/ 284208 w 445072"/>
                <a:gd name="connsiteY482" fmla="*/ 37522 h 560429"/>
                <a:gd name="connsiteX483" fmla="*/ 281482 w 445072"/>
                <a:gd name="connsiteY483" fmla="*/ 37522 h 560429"/>
                <a:gd name="connsiteX484" fmla="*/ 281482 w 445072"/>
                <a:gd name="connsiteY484" fmla="*/ 40248 h 560429"/>
                <a:gd name="connsiteX485" fmla="*/ 284208 w 445072"/>
                <a:gd name="connsiteY485" fmla="*/ 42910 h 560429"/>
                <a:gd name="connsiteX486" fmla="*/ 286870 w 445072"/>
                <a:gd name="connsiteY486" fmla="*/ 45572 h 560429"/>
                <a:gd name="connsiteX487" fmla="*/ 289532 w 445072"/>
                <a:gd name="connsiteY487" fmla="*/ 48298 h 560429"/>
                <a:gd name="connsiteX488" fmla="*/ 292257 w 445072"/>
                <a:gd name="connsiteY488" fmla="*/ 48298 h 560429"/>
                <a:gd name="connsiteX489" fmla="*/ 294919 w 445072"/>
                <a:gd name="connsiteY489" fmla="*/ 48298 h 560429"/>
                <a:gd name="connsiteX490" fmla="*/ 297581 w 445072"/>
                <a:gd name="connsiteY490" fmla="*/ 48298 h 560429"/>
                <a:gd name="connsiteX491" fmla="*/ 297581 w 445072"/>
                <a:gd name="connsiteY491" fmla="*/ 45572 h 560429"/>
                <a:gd name="connsiteX492" fmla="*/ 300307 w 445072"/>
                <a:gd name="connsiteY492" fmla="*/ 45572 h 560429"/>
                <a:gd name="connsiteX493" fmla="*/ 302969 w 445072"/>
                <a:gd name="connsiteY493" fmla="*/ 45572 h 560429"/>
                <a:gd name="connsiteX494" fmla="*/ 302969 w 445072"/>
                <a:gd name="connsiteY494" fmla="*/ 48298 h 560429"/>
                <a:gd name="connsiteX495" fmla="*/ 305631 w 445072"/>
                <a:gd name="connsiteY495" fmla="*/ 48298 h 560429"/>
                <a:gd name="connsiteX496" fmla="*/ 308293 w 445072"/>
                <a:gd name="connsiteY496" fmla="*/ 48298 h 560429"/>
                <a:gd name="connsiteX497" fmla="*/ 311019 w 445072"/>
                <a:gd name="connsiteY497" fmla="*/ 45572 h 560429"/>
                <a:gd name="connsiteX498" fmla="*/ 313681 w 445072"/>
                <a:gd name="connsiteY498" fmla="*/ 45572 h 560429"/>
                <a:gd name="connsiteX499" fmla="*/ 316343 w 445072"/>
                <a:gd name="connsiteY499" fmla="*/ 42910 h 560429"/>
                <a:gd name="connsiteX500" fmla="*/ 319068 w 445072"/>
                <a:gd name="connsiteY500" fmla="*/ 42910 h 560429"/>
                <a:gd name="connsiteX501" fmla="*/ 321730 w 445072"/>
                <a:gd name="connsiteY501" fmla="*/ 42910 h 560429"/>
                <a:gd name="connsiteX502" fmla="*/ 324392 w 445072"/>
                <a:gd name="connsiteY502" fmla="*/ 42910 h 560429"/>
                <a:gd name="connsiteX503" fmla="*/ 327118 w 445072"/>
                <a:gd name="connsiteY503" fmla="*/ 42910 h 560429"/>
                <a:gd name="connsiteX504" fmla="*/ 327118 w 445072"/>
                <a:gd name="connsiteY504" fmla="*/ 45572 h 560429"/>
                <a:gd name="connsiteX505" fmla="*/ 329780 w 445072"/>
                <a:gd name="connsiteY505" fmla="*/ 48298 h 560429"/>
                <a:gd name="connsiteX506" fmla="*/ 329780 w 445072"/>
                <a:gd name="connsiteY506" fmla="*/ 50960 h 560429"/>
                <a:gd name="connsiteX507" fmla="*/ 329780 w 445072"/>
                <a:gd name="connsiteY507" fmla="*/ 53622 h 560429"/>
                <a:gd name="connsiteX508" fmla="*/ 329780 w 445072"/>
                <a:gd name="connsiteY508" fmla="*/ 56284 h 560429"/>
                <a:gd name="connsiteX509" fmla="*/ 332442 w 445072"/>
                <a:gd name="connsiteY509" fmla="*/ 56284 h 560429"/>
                <a:gd name="connsiteX510" fmla="*/ 335104 w 445072"/>
                <a:gd name="connsiteY510" fmla="*/ 56284 h 560429"/>
                <a:gd name="connsiteX511" fmla="*/ 337829 w 445072"/>
                <a:gd name="connsiteY511" fmla="*/ 53622 h 560429"/>
                <a:gd name="connsiteX512" fmla="*/ 340491 w 445072"/>
                <a:gd name="connsiteY512" fmla="*/ 50960 h 560429"/>
                <a:gd name="connsiteX513" fmla="*/ 343153 w 445072"/>
                <a:gd name="connsiteY513" fmla="*/ 50960 h 560429"/>
                <a:gd name="connsiteX514" fmla="*/ 343153 w 445072"/>
                <a:gd name="connsiteY514" fmla="*/ 48298 h 560429"/>
                <a:gd name="connsiteX515" fmla="*/ 345879 w 445072"/>
                <a:gd name="connsiteY515" fmla="*/ 48298 h 560429"/>
                <a:gd name="connsiteX516" fmla="*/ 348541 w 445072"/>
                <a:gd name="connsiteY516" fmla="*/ 48298 h 560429"/>
                <a:gd name="connsiteX517" fmla="*/ 351203 w 445072"/>
                <a:gd name="connsiteY517" fmla="*/ 50960 h 560429"/>
                <a:gd name="connsiteX518" fmla="*/ 356591 w 445072"/>
                <a:gd name="connsiteY518" fmla="*/ 56284 h 560429"/>
                <a:gd name="connsiteX519" fmla="*/ 356591 w 445072"/>
                <a:gd name="connsiteY519" fmla="*/ 59009 h 560429"/>
                <a:gd name="connsiteX520" fmla="*/ 356591 w 445072"/>
                <a:gd name="connsiteY520" fmla="*/ 61671 h 560429"/>
                <a:gd name="connsiteX521" fmla="*/ 356591 w 445072"/>
                <a:gd name="connsiteY521" fmla="*/ 64333 h 560429"/>
                <a:gd name="connsiteX522" fmla="*/ 356591 w 445072"/>
                <a:gd name="connsiteY522" fmla="*/ 67059 h 560429"/>
                <a:gd name="connsiteX523" fmla="*/ 356591 w 445072"/>
                <a:gd name="connsiteY523" fmla="*/ 69721 h 560429"/>
                <a:gd name="connsiteX524" fmla="*/ 353929 w 445072"/>
                <a:gd name="connsiteY524" fmla="*/ 69721 h 560429"/>
                <a:gd name="connsiteX525" fmla="*/ 351203 w 445072"/>
                <a:gd name="connsiteY525" fmla="*/ 69721 h 560429"/>
                <a:gd name="connsiteX526" fmla="*/ 351203 w 445072"/>
                <a:gd name="connsiteY526" fmla="*/ 72383 h 560429"/>
                <a:gd name="connsiteX527" fmla="*/ 353929 w 445072"/>
                <a:gd name="connsiteY527" fmla="*/ 72383 h 560429"/>
                <a:gd name="connsiteX528" fmla="*/ 353929 w 445072"/>
                <a:gd name="connsiteY528" fmla="*/ 75108 h 560429"/>
                <a:gd name="connsiteX529" fmla="*/ 356591 w 445072"/>
                <a:gd name="connsiteY529" fmla="*/ 75108 h 560429"/>
                <a:gd name="connsiteX530" fmla="*/ 359253 w 445072"/>
                <a:gd name="connsiteY530" fmla="*/ 75108 h 560429"/>
                <a:gd name="connsiteX531" fmla="*/ 364640 w 445072"/>
                <a:gd name="connsiteY531" fmla="*/ 75108 h 560429"/>
                <a:gd name="connsiteX532" fmla="*/ 367302 w 445072"/>
                <a:gd name="connsiteY532" fmla="*/ 75108 h 560429"/>
                <a:gd name="connsiteX533" fmla="*/ 369964 w 445072"/>
                <a:gd name="connsiteY533" fmla="*/ 75108 h 560429"/>
                <a:gd name="connsiteX534" fmla="*/ 372690 w 445072"/>
                <a:gd name="connsiteY534" fmla="*/ 77770 h 560429"/>
                <a:gd name="connsiteX535" fmla="*/ 375352 w 445072"/>
                <a:gd name="connsiteY535" fmla="*/ 77770 h 560429"/>
                <a:gd name="connsiteX536" fmla="*/ 378014 w 445072"/>
                <a:gd name="connsiteY536" fmla="*/ 77770 h 560429"/>
                <a:gd name="connsiteX537" fmla="*/ 380739 w 445072"/>
                <a:gd name="connsiteY537" fmla="*/ 75108 h 560429"/>
                <a:gd name="connsiteX538" fmla="*/ 383401 w 445072"/>
                <a:gd name="connsiteY538" fmla="*/ 75108 h 560429"/>
                <a:gd name="connsiteX539" fmla="*/ 386064 w 445072"/>
                <a:gd name="connsiteY539" fmla="*/ 72383 h 560429"/>
                <a:gd name="connsiteX540" fmla="*/ 391451 w 445072"/>
                <a:gd name="connsiteY540" fmla="*/ 69721 h 560429"/>
                <a:gd name="connsiteX541" fmla="*/ 391451 w 445072"/>
                <a:gd name="connsiteY541" fmla="*/ 67059 h 560429"/>
                <a:gd name="connsiteX542" fmla="*/ 394113 w 445072"/>
                <a:gd name="connsiteY542" fmla="*/ 67059 h 560429"/>
                <a:gd name="connsiteX543" fmla="*/ 394113 w 445072"/>
                <a:gd name="connsiteY543" fmla="*/ 69721 h 560429"/>
                <a:gd name="connsiteX544" fmla="*/ 394113 w 445072"/>
                <a:gd name="connsiteY544" fmla="*/ 72383 h 560429"/>
                <a:gd name="connsiteX545" fmla="*/ 396775 w 445072"/>
                <a:gd name="connsiteY545" fmla="*/ 72383 h 560429"/>
                <a:gd name="connsiteX546" fmla="*/ 399501 w 445072"/>
                <a:gd name="connsiteY546" fmla="*/ 72383 h 560429"/>
                <a:gd name="connsiteX547" fmla="*/ 407550 w 445072"/>
                <a:gd name="connsiteY547" fmla="*/ 75108 h 560429"/>
                <a:gd name="connsiteX548" fmla="*/ 407550 w 445072"/>
                <a:gd name="connsiteY548" fmla="*/ 77770 h 560429"/>
                <a:gd name="connsiteX549" fmla="*/ 410212 w 445072"/>
                <a:gd name="connsiteY549" fmla="*/ 77770 h 560429"/>
                <a:gd name="connsiteX550" fmla="*/ 412874 w 445072"/>
                <a:gd name="connsiteY550" fmla="*/ 77770 h 560429"/>
                <a:gd name="connsiteX551" fmla="*/ 412874 w 445072"/>
                <a:gd name="connsiteY551" fmla="*/ 80433 h 560429"/>
                <a:gd name="connsiteX552" fmla="*/ 412874 w 445072"/>
                <a:gd name="connsiteY552" fmla="*/ 83158 h 560429"/>
                <a:gd name="connsiteX553" fmla="*/ 412874 w 445072"/>
                <a:gd name="connsiteY553" fmla="*/ 85820 h 560429"/>
                <a:gd name="connsiteX554" fmla="*/ 412874 w 445072"/>
                <a:gd name="connsiteY554" fmla="*/ 88482 h 560429"/>
                <a:gd name="connsiteX555" fmla="*/ 415600 w 445072"/>
                <a:gd name="connsiteY555" fmla="*/ 88482 h 560429"/>
                <a:gd name="connsiteX556" fmla="*/ 418262 w 445072"/>
                <a:gd name="connsiteY556" fmla="*/ 91144 h 560429"/>
                <a:gd name="connsiteX557" fmla="*/ 420924 w 445072"/>
                <a:gd name="connsiteY557" fmla="*/ 93870 h 560429"/>
                <a:gd name="connsiteX558" fmla="*/ 423586 w 445072"/>
                <a:gd name="connsiteY558" fmla="*/ 93870 h 560429"/>
                <a:gd name="connsiteX559" fmla="*/ 423586 w 445072"/>
                <a:gd name="connsiteY559" fmla="*/ 96532 h 560429"/>
                <a:gd name="connsiteX560" fmla="*/ 426311 w 445072"/>
                <a:gd name="connsiteY560" fmla="*/ 99194 h 560429"/>
                <a:gd name="connsiteX561" fmla="*/ 426311 w 445072"/>
                <a:gd name="connsiteY561" fmla="*/ 101919 h 560429"/>
                <a:gd name="connsiteX562" fmla="*/ 428974 w 445072"/>
                <a:gd name="connsiteY562" fmla="*/ 101919 h 560429"/>
                <a:gd name="connsiteX563" fmla="*/ 428974 w 445072"/>
                <a:gd name="connsiteY563" fmla="*/ 104581 h 560429"/>
                <a:gd name="connsiteX564" fmla="*/ 431636 w 445072"/>
                <a:gd name="connsiteY564" fmla="*/ 104581 h 560429"/>
                <a:gd name="connsiteX565" fmla="*/ 431636 w 445072"/>
                <a:gd name="connsiteY565" fmla="*/ 107243 h 560429"/>
                <a:gd name="connsiteX566" fmla="*/ 434361 w 445072"/>
                <a:gd name="connsiteY566" fmla="*/ 107243 h 560429"/>
                <a:gd name="connsiteX567" fmla="*/ 437023 w 445072"/>
                <a:gd name="connsiteY567" fmla="*/ 107243 h 560429"/>
                <a:gd name="connsiteX568" fmla="*/ 439685 w 445072"/>
                <a:gd name="connsiteY568" fmla="*/ 109969 h 560429"/>
                <a:gd name="connsiteX569" fmla="*/ 442411 w 445072"/>
                <a:gd name="connsiteY569" fmla="*/ 109969 h 560429"/>
                <a:gd name="connsiteX570" fmla="*/ 445073 w 445072"/>
                <a:gd name="connsiteY570" fmla="*/ 109969 h 560429"/>
                <a:gd name="connsiteX571" fmla="*/ 445073 w 445072"/>
                <a:gd name="connsiteY571" fmla="*/ 112631 h 560429"/>
                <a:gd name="connsiteX572" fmla="*/ 442411 w 445072"/>
                <a:gd name="connsiteY572" fmla="*/ 112631 h 560429"/>
                <a:gd name="connsiteX573" fmla="*/ 442411 w 445072"/>
                <a:gd name="connsiteY573" fmla="*/ 115293 h 560429"/>
                <a:gd name="connsiteX574" fmla="*/ 439685 w 445072"/>
                <a:gd name="connsiteY574" fmla="*/ 117955 h 560429"/>
                <a:gd name="connsiteX575" fmla="*/ 437023 w 445072"/>
                <a:gd name="connsiteY575" fmla="*/ 117955 h 560429"/>
                <a:gd name="connsiteX576" fmla="*/ 437023 w 445072"/>
                <a:gd name="connsiteY576" fmla="*/ 120680 h 560429"/>
                <a:gd name="connsiteX577" fmla="*/ 434361 w 445072"/>
                <a:gd name="connsiteY577" fmla="*/ 123343 h 560429"/>
                <a:gd name="connsiteX578" fmla="*/ 434361 w 445072"/>
                <a:gd name="connsiteY578" fmla="*/ 126005 h 560429"/>
                <a:gd name="connsiteX579" fmla="*/ 437023 w 445072"/>
                <a:gd name="connsiteY579" fmla="*/ 128730 h 560429"/>
                <a:gd name="connsiteX580" fmla="*/ 439685 w 445072"/>
                <a:gd name="connsiteY580" fmla="*/ 128730 h 560429"/>
                <a:gd name="connsiteX581" fmla="*/ 439685 w 445072"/>
                <a:gd name="connsiteY581" fmla="*/ 131392 h 560429"/>
                <a:gd name="connsiteX582" fmla="*/ 439685 w 445072"/>
                <a:gd name="connsiteY582" fmla="*/ 134054 h 560429"/>
                <a:gd name="connsiteX583" fmla="*/ 437023 w 445072"/>
                <a:gd name="connsiteY583" fmla="*/ 134054 h 560429"/>
                <a:gd name="connsiteX584" fmla="*/ 437023 w 445072"/>
                <a:gd name="connsiteY584" fmla="*/ 136780 h 560429"/>
                <a:gd name="connsiteX585" fmla="*/ 437023 w 445072"/>
                <a:gd name="connsiteY585" fmla="*/ 139442 h 560429"/>
                <a:gd name="connsiteX586" fmla="*/ 439685 w 445072"/>
                <a:gd name="connsiteY586" fmla="*/ 142104 h 560429"/>
                <a:gd name="connsiteX587" fmla="*/ 442411 w 445072"/>
                <a:gd name="connsiteY587" fmla="*/ 142104 h 560429"/>
                <a:gd name="connsiteX588" fmla="*/ 442411 w 445072"/>
                <a:gd name="connsiteY588" fmla="*/ 144766 h 560429"/>
                <a:gd name="connsiteX589" fmla="*/ 442411 w 445072"/>
                <a:gd name="connsiteY589" fmla="*/ 147491 h 560429"/>
                <a:gd name="connsiteX590" fmla="*/ 442411 w 445072"/>
                <a:gd name="connsiteY590" fmla="*/ 150153 h 560429"/>
                <a:gd name="connsiteX591" fmla="*/ 442411 w 445072"/>
                <a:gd name="connsiteY591" fmla="*/ 152815 h 560429"/>
                <a:gd name="connsiteX592" fmla="*/ 439685 w 445072"/>
                <a:gd name="connsiteY592" fmla="*/ 155541 h 560429"/>
                <a:gd name="connsiteX593" fmla="*/ 437023 w 445072"/>
                <a:gd name="connsiteY593" fmla="*/ 158203 h 560429"/>
                <a:gd name="connsiteX594" fmla="*/ 434361 w 445072"/>
                <a:gd name="connsiteY594" fmla="*/ 158203 h 560429"/>
                <a:gd name="connsiteX595" fmla="*/ 431636 w 445072"/>
                <a:gd name="connsiteY595" fmla="*/ 160865 h 560429"/>
                <a:gd name="connsiteX596" fmla="*/ 428974 w 445072"/>
                <a:gd name="connsiteY596" fmla="*/ 160865 h 560429"/>
                <a:gd name="connsiteX597" fmla="*/ 426311 w 445072"/>
                <a:gd name="connsiteY597" fmla="*/ 160865 h 560429"/>
                <a:gd name="connsiteX598" fmla="*/ 426311 w 445072"/>
                <a:gd name="connsiteY598" fmla="*/ 163591 h 560429"/>
                <a:gd name="connsiteX599" fmla="*/ 426311 w 445072"/>
                <a:gd name="connsiteY599" fmla="*/ 166253 h 560429"/>
                <a:gd name="connsiteX600" fmla="*/ 426311 w 445072"/>
                <a:gd name="connsiteY600" fmla="*/ 168915 h 560429"/>
                <a:gd name="connsiteX601" fmla="*/ 426311 w 445072"/>
                <a:gd name="connsiteY601" fmla="*/ 171640 h 560429"/>
                <a:gd name="connsiteX602" fmla="*/ 426311 w 445072"/>
                <a:gd name="connsiteY602" fmla="*/ 174302 h 560429"/>
                <a:gd name="connsiteX603" fmla="*/ 428974 w 445072"/>
                <a:gd name="connsiteY603" fmla="*/ 176964 h 560429"/>
                <a:gd name="connsiteX604" fmla="*/ 428974 w 445072"/>
                <a:gd name="connsiteY604" fmla="*/ 182352 h 560429"/>
                <a:gd name="connsiteX605" fmla="*/ 426311 w 445072"/>
                <a:gd name="connsiteY605" fmla="*/ 185014 h 560429"/>
                <a:gd name="connsiteX606" fmla="*/ 426311 w 445072"/>
                <a:gd name="connsiteY606" fmla="*/ 187676 h 560429"/>
                <a:gd name="connsiteX607" fmla="*/ 426311 w 445072"/>
                <a:gd name="connsiteY607" fmla="*/ 190401 h 560429"/>
                <a:gd name="connsiteX608" fmla="*/ 423586 w 445072"/>
                <a:gd name="connsiteY608" fmla="*/ 193064 h 560429"/>
                <a:gd name="connsiteX609" fmla="*/ 420924 w 445072"/>
                <a:gd name="connsiteY609" fmla="*/ 195726 h 560429"/>
                <a:gd name="connsiteX610" fmla="*/ 420924 w 445072"/>
                <a:gd name="connsiteY610" fmla="*/ 198451 h 560429"/>
                <a:gd name="connsiteX611" fmla="*/ 420924 w 445072"/>
                <a:gd name="connsiteY611" fmla="*/ 201113 h 560429"/>
                <a:gd name="connsiteX612" fmla="*/ 420924 w 445072"/>
                <a:gd name="connsiteY612" fmla="*/ 203775 h 560429"/>
                <a:gd name="connsiteX613" fmla="*/ 423586 w 445072"/>
                <a:gd name="connsiteY613" fmla="*/ 206437 h 560429"/>
                <a:gd name="connsiteX614" fmla="*/ 423586 w 445072"/>
                <a:gd name="connsiteY614" fmla="*/ 209163 h 560429"/>
                <a:gd name="connsiteX615" fmla="*/ 423586 w 445072"/>
                <a:gd name="connsiteY615" fmla="*/ 211825 h 560429"/>
                <a:gd name="connsiteX616" fmla="*/ 426311 w 445072"/>
                <a:gd name="connsiteY616" fmla="*/ 211825 h 560429"/>
                <a:gd name="connsiteX617" fmla="*/ 426311 w 445072"/>
                <a:gd name="connsiteY617" fmla="*/ 214487 h 560429"/>
                <a:gd name="connsiteX618" fmla="*/ 426311 w 445072"/>
                <a:gd name="connsiteY618" fmla="*/ 217212 h 560429"/>
                <a:gd name="connsiteX619" fmla="*/ 426311 w 445072"/>
                <a:gd name="connsiteY619" fmla="*/ 219874 h 560429"/>
                <a:gd name="connsiteX620" fmla="*/ 426311 w 445072"/>
                <a:gd name="connsiteY620" fmla="*/ 222536 h 560429"/>
                <a:gd name="connsiteX621" fmla="*/ 428974 w 445072"/>
                <a:gd name="connsiteY621" fmla="*/ 225262 h 560429"/>
                <a:gd name="connsiteX622" fmla="*/ 428974 w 445072"/>
                <a:gd name="connsiteY622" fmla="*/ 227924 h 560429"/>
                <a:gd name="connsiteX623" fmla="*/ 431636 w 445072"/>
                <a:gd name="connsiteY623" fmla="*/ 230586 h 560429"/>
                <a:gd name="connsiteX624" fmla="*/ 431636 w 445072"/>
                <a:gd name="connsiteY624" fmla="*/ 233248 h 560429"/>
                <a:gd name="connsiteX625" fmla="*/ 434361 w 445072"/>
                <a:gd name="connsiteY625" fmla="*/ 233248 h 560429"/>
                <a:gd name="connsiteX626" fmla="*/ 437023 w 445072"/>
                <a:gd name="connsiteY626" fmla="*/ 235973 h 560429"/>
                <a:gd name="connsiteX627" fmla="*/ 439685 w 445072"/>
                <a:gd name="connsiteY627" fmla="*/ 235973 h 560429"/>
                <a:gd name="connsiteX628" fmla="*/ 442411 w 445072"/>
                <a:gd name="connsiteY628" fmla="*/ 238636 h 560429"/>
                <a:gd name="connsiteX629" fmla="*/ 442411 w 445072"/>
                <a:gd name="connsiteY629" fmla="*/ 241298 h 560429"/>
                <a:gd name="connsiteX630" fmla="*/ 442411 w 445072"/>
                <a:gd name="connsiteY630" fmla="*/ 244023 h 560429"/>
                <a:gd name="connsiteX631" fmla="*/ 439685 w 445072"/>
                <a:gd name="connsiteY631" fmla="*/ 246685 h 560429"/>
                <a:gd name="connsiteX632" fmla="*/ 437023 w 445072"/>
                <a:gd name="connsiteY632" fmla="*/ 246685 h 560429"/>
                <a:gd name="connsiteX633" fmla="*/ 434361 w 445072"/>
                <a:gd name="connsiteY633" fmla="*/ 246685 h 560429"/>
                <a:gd name="connsiteX634" fmla="*/ 434361 w 445072"/>
                <a:gd name="connsiteY634" fmla="*/ 249347 h 560429"/>
                <a:gd name="connsiteX635" fmla="*/ 434361 w 445072"/>
                <a:gd name="connsiteY635" fmla="*/ 249347 h 56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45072" h="560429">
                  <a:moveTo>
                    <a:pt x="434361" y="249347"/>
                  </a:moveTo>
                  <a:lnTo>
                    <a:pt x="434361" y="252073"/>
                  </a:lnTo>
                  <a:lnTo>
                    <a:pt x="434361" y="254735"/>
                  </a:lnTo>
                  <a:lnTo>
                    <a:pt x="431636" y="257397"/>
                  </a:lnTo>
                  <a:lnTo>
                    <a:pt x="431636" y="260122"/>
                  </a:lnTo>
                  <a:lnTo>
                    <a:pt x="431636" y="262785"/>
                  </a:lnTo>
                  <a:lnTo>
                    <a:pt x="434361" y="265446"/>
                  </a:lnTo>
                  <a:lnTo>
                    <a:pt x="434361" y="268108"/>
                  </a:lnTo>
                  <a:lnTo>
                    <a:pt x="434361" y="270834"/>
                  </a:lnTo>
                  <a:lnTo>
                    <a:pt x="431636" y="273496"/>
                  </a:lnTo>
                  <a:lnTo>
                    <a:pt x="431636" y="276158"/>
                  </a:lnTo>
                  <a:lnTo>
                    <a:pt x="428974" y="276158"/>
                  </a:lnTo>
                  <a:lnTo>
                    <a:pt x="431636" y="276158"/>
                  </a:lnTo>
                  <a:lnTo>
                    <a:pt x="431636" y="278884"/>
                  </a:lnTo>
                  <a:lnTo>
                    <a:pt x="431636" y="281546"/>
                  </a:lnTo>
                  <a:lnTo>
                    <a:pt x="431636" y="284207"/>
                  </a:lnTo>
                  <a:lnTo>
                    <a:pt x="434361" y="284207"/>
                  </a:lnTo>
                  <a:lnTo>
                    <a:pt x="437023" y="284207"/>
                  </a:lnTo>
                  <a:lnTo>
                    <a:pt x="439685" y="284207"/>
                  </a:lnTo>
                  <a:lnTo>
                    <a:pt x="439685" y="286933"/>
                  </a:lnTo>
                  <a:lnTo>
                    <a:pt x="442411" y="289595"/>
                  </a:lnTo>
                  <a:lnTo>
                    <a:pt x="442411" y="292257"/>
                  </a:lnTo>
                  <a:lnTo>
                    <a:pt x="442411" y="294919"/>
                  </a:lnTo>
                  <a:lnTo>
                    <a:pt x="445073" y="297645"/>
                  </a:lnTo>
                  <a:lnTo>
                    <a:pt x="445073" y="300307"/>
                  </a:lnTo>
                  <a:lnTo>
                    <a:pt x="442411" y="300307"/>
                  </a:lnTo>
                  <a:lnTo>
                    <a:pt x="442411" y="302969"/>
                  </a:lnTo>
                  <a:lnTo>
                    <a:pt x="439685" y="302969"/>
                  </a:lnTo>
                  <a:lnTo>
                    <a:pt x="439685" y="305694"/>
                  </a:lnTo>
                  <a:lnTo>
                    <a:pt x="439685" y="308357"/>
                  </a:lnTo>
                  <a:lnTo>
                    <a:pt x="439685" y="311019"/>
                  </a:lnTo>
                  <a:lnTo>
                    <a:pt x="439685" y="313744"/>
                  </a:lnTo>
                  <a:lnTo>
                    <a:pt x="439685" y="316406"/>
                  </a:lnTo>
                  <a:lnTo>
                    <a:pt x="437023" y="316406"/>
                  </a:lnTo>
                  <a:lnTo>
                    <a:pt x="437023" y="319068"/>
                  </a:lnTo>
                  <a:lnTo>
                    <a:pt x="434361" y="319068"/>
                  </a:lnTo>
                  <a:lnTo>
                    <a:pt x="434361" y="321794"/>
                  </a:lnTo>
                  <a:lnTo>
                    <a:pt x="431636" y="324456"/>
                  </a:lnTo>
                  <a:lnTo>
                    <a:pt x="431636" y="327118"/>
                  </a:lnTo>
                  <a:lnTo>
                    <a:pt x="428974" y="327118"/>
                  </a:lnTo>
                  <a:lnTo>
                    <a:pt x="426311" y="329780"/>
                  </a:lnTo>
                  <a:lnTo>
                    <a:pt x="426311" y="332505"/>
                  </a:lnTo>
                  <a:lnTo>
                    <a:pt x="423586" y="332505"/>
                  </a:lnTo>
                  <a:lnTo>
                    <a:pt x="423586" y="335167"/>
                  </a:lnTo>
                  <a:lnTo>
                    <a:pt x="420924" y="332505"/>
                  </a:lnTo>
                  <a:lnTo>
                    <a:pt x="418262" y="332505"/>
                  </a:lnTo>
                  <a:lnTo>
                    <a:pt x="415600" y="335167"/>
                  </a:lnTo>
                  <a:lnTo>
                    <a:pt x="412874" y="337829"/>
                  </a:lnTo>
                  <a:lnTo>
                    <a:pt x="410212" y="337829"/>
                  </a:lnTo>
                  <a:lnTo>
                    <a:pt x="410212" y="340555"/>
                  </a:lnTo>
                  <a:lnTo>
                    <a:pt x="407550" y="340555"/>
                  </a:lnTo>
                  <a:lnTo>
                    <a:pt x="404825" y="340555"/>
                  </a:lnTo>
                  <a:lnTo>
                    <a:pt x="402163" y="340555"/>
                  </a:lnTo>
                  <a:lnTo>
                    <a:pt x="402163" y="343217"/>
                  </a:lnTo>
                  <a:lnTo>
                    <a:pt x="399501" y="343217"/>
                  </a:lnTo>
                  <a:lnTo>
                    <a:pt x="396775" y="343217"/>
                  </a:lnTo>
                  <a:lnTo>
                    <a:pt x="394113" y="343217"/>
                  </a:lnTo>
                  <a:lnTo>
                    <a:pt x="391451" y="343217"/>
                  </a:lnTo>
                  <a:lnTo>
                    <a:pt x="388789" y="345879"/>
                  </a:lnTo>
                  <a:lnTo>
                    <a:pt x="386064" y="345879"/>
                  </a:lnTo>
                  <a:lnTo>
                    <a:pt x="383401" y="345879"/>
                  </a:lnTo>
                  <a:lnTo>
                    <a:pt x="380739" y="348604"/>
                  </a:lnTo>
                  <a:lnTo>
                    <a:pt x="378014" y="351266"/>
                  </a:lnTo>
                  <a:lnTo>
                    <a:pt x="375352" y="353928"/>
                  </a:lnTo>
                  <a:lnTo>
                    <a:pt x="375352" y="356591"/>
                  </a:lnTo>
                  <a:lnTo>
                    <a:pt x="375352" y="359316"/>
                  </a:lnTo>
                  <a:lnTo>
                    <a:pt x="375352" y="361978"/>
                  </a:lnTo>
                  <a:lnTo>
                    <a:pt x="375352" y="364640"/>
                  </a:lnTo>
                  <a:lnTo>
                    <a:pt x="375352" y="367366"/>
                  </a:lnTo>
                  <a:lnTo>
                    <a:pt x="375352" y="370028"/>
                  </a:lnTo>
                  <a:lnTo>
                    <a:pt x="372690" y="370028"/>
                  </a:lnTo>
                  <a:lnTo>
                    <a:pt x="369964" y="370028"/>
                  </a:lnTo>
                  <a:lnTo>
                    <a:pt x="367302" y="367366"/>
                  </a:lnTo>
                  <a:lnTo>
                    <a:pt x="364640" y="367366"/>
                  </a:lnTo>
                  <a:lnTo>
                    <a:pt x="361978" y="364640"/>
                  </a:lnTo>
                  <a:lnTo>
                    <a:pt x="359253" y="364640"/>
                  </a:lnTo>
                  <a:lnTo>
                    <a:pt x="356591" y="364640"/>
                  </a:lnTo>
                  <a:lnTo>
                    <a:pt x="353929" y="364640"/>
                  </a:lnTo>
                  <a:lnTo>
                    <a:pt x="353929" y="367366"/>
                  </a:lnTo>
                  <a:lnTo>
                    <a:pt x="356591" y="370028"/>
                  </a:lnTo>
                  <a:lnTo>
                    <a:pt x="356591" y="372690"/>
                  </a:lnTo>
                  <a:lnTo>
                    <a:pt x="353929" y="375415"/>
                  </a:lnTo>
                  <a:lnTo>
                    <a:pt x="353929" y="378078"/>
                  </a:lnTo>
                  <a:lnTo>
                    <a:pt x="353929" y="380739"/>
                  </a:lnTo>
                  <a:lnTo>
                    <a:pt x="351203" y="383401"/>
                  </a:lnTo>
                  <a:lnTo>
                    <a:pt x="348541" y="386127"/>
                  </a:lnTo>
                  <a:lnTo>
                    <a:pt x="345879" y="386127"/>
                  </a:lnTo>
                  <a:lnTo>
                    <a:pt x="343153" y="386127"/>
                  </a:lnTo>
                  <a:lnTo>
                    <a:pt x="343153" y="388789"/>
                  </a:lnTo>
                  <a:lnTo>
                    <a:pt x="340491" y="388789"/>
                  </a:lnTo>
                  <a:lnTo>
                    <a:pt x="337829" y="388789"/>
                  </a:lnTo>
                  <a:lnTo>
                    <a:pt x="337829" y="386127"/>
                  </a:lnTo>
                  <a:lnTo>
                    <a:pt x="335104" y="386127"/>
                  </a:lnTo>
                  <a:lnTo>
                    <a:pt x="335104" y="383401"/>
                  </a:lnTo>
                  <a:lnTo>
                    <a:pt x="332442" y="386127"/>
                  </a:lnTo>
                  <a:lnTo>
                    <a:pt x="332442" y="388789"/>
                  </a:lnTo>
                  <a:lnTo>
                    <a:pt x="332442" y="391451"/>
                  </a:lnTo>
                  <a:lnTo>
                    <a:pt x="332442" y="394177"/>
                  </a:lnTo>
                  <a:lnTo>
                    <a:pt x="329780" y="394177"/>
                  </a:lnTo>
                  <a:lnTo>
                    <a:pt x="327118" y="394177"/>
                  </a:lnTo>
                  <a:lnTo>
                    <a:pt x="324392" y="394177"/>
                  </a:lnTo>
                  <a:lnTo>
                    <a:pt x="321730" y="394177"/>
                  </a:lnTo>
                  <a:lnTo>
                    <a:pt x="319068" y="394177"/>
                  </a:lnTo>
                  <a:lnTo>
                    <a:pt x="319068" y="396839"/>
                  </a:lnTo>
                  <a:lnTo>
                    <a:pt x="319068" y="399500"/>
                  </a:lnTo>
                  <a:lnTo>
                    <a:pt x="319068" y="402226"/>
                  </a:lnTo>
                  <a:lnTo>
                    <a:pt x="316343" y="402226"/>
                  </a:lnTo>
                  <a:lnTo>
                    <a:pt x="313681" y="402226"/>
                  </a:lnTo>
                  <a:lnTo>
                    <a:pt x="311019" y="402226"/>
                  </a:lnTo>
                  <a:lnTo>
                    <a:pt x="308293" y="399500"/>
                  </a:lnTo>
                  <a:lnTo>
                    <a:pt x="308293" y="402226"/>
                  </a:lnTo>
                  <a:lnTo>
                    <a:pt x="305631" y="402226"/>
                  </a:lnTo>
                  <a:lnTo>
                    <a:pt x="305631" y="404888"/>
                  </a:lnTo>
                  <a:lnTo>
                    <a:pt x="302969" y="404888"/>
                  </a:lnTo>
                  <a:lnTo>
                    <a:pt x="300307" y="404888"/>
                  </a:lnTo>
                  <a:lnTo>
                    <a:pt x="300307" y="402226"/>
                  </a:lnTo>
                  <a:lnTo>
                    <a:pt x="297581" y="402226"/>
                  </a:lnTo>
                  <a:lnTo>
                    <a:pt x="294919" y="402226"/>
                  </a:lnTo>
                  <a:lnTo>
                    <a:pt x="294919" y="404888"/>
                  </a:lnTo>
                  <a:lnTo>
                    <a:pt x="292257" y="404888"/>
                  </a:lnTo>
                  <a:lnTo>
                    <a:pt x="289532" y="407550"/>
                  </a:lnTo>
                  <a:lnTo>
                    <a:pt x="286870" y="410276"/>
                  </a:lnTo>
                  <a:lnTo>
                    <a:pt x="286870" y="415600"/>
                  </a:lnTo>
                  <a:lnTo>
                    <a:pt x="284208" y="415600"/>
                  </a:lnTo>
                  <a:lnTo>
                    <a:pt x="284208" y="418262"/>
                  </a:lnTo>
                  <a:lnTo>
                    <a:pt x="281482" y="418262"/>
                  </a:lnTo>
                  <a:lnTo>
                    <a:pt x="278820" y="418262"/>
                  </a:lnTo>
                  <a:lnTo>
                    <a:pt x="278820" y="420987"/>
                  </a:lnTo>
                  <a:lnTo>
                    <a:pt x="278820" y="423649"/>
                  </a:lnTo>
                  <a:lnTo>
                    <a:pt x="281482" y="426312"/>
                  </a:lnTo>
                  <a:lnTo>
                    <a:pt x="281482" y="429037"/>
                  </a:lnTo>
                  <a:lnTo>
                    <a:pt x="278820" y="429037"/>
                  </a:lnTo>
                  <a:lnTo>
                    <a:pt x="276158" y="429037"/>
                  </a:lnTo>
                  <a:lnTo>
                    <a:pt x="273496" y="429037"/>
                  </a:lnTo>
                  <a:lnTo>
                    <a:pt x="273496" y="431699"/>
                  </a:lnTo>
                  <a:lnTo>
                    <a:pt x="270771" y="431699"/>
                  </a:lnTo>
                  <a:lnTo>
                    <a:pt x="268108" y="434361"/>
                  </a:lnTo>
                  <a:lnTo>
                    <a:pt x="265446" y="434361"/>
                  </a:lnTo>
                  <a:lnTo>
                    <a:pt x="265446" y="437087"/>
                  </a:lnTo>
                  <a:lnTo>
                    <a:pt x="262721" y="437087"/>
                  </a:lnTo>
                  <a:lnTo>
                    <a:pt x="262721" y="439749"/>
                  </a:lnTo>
                  <a:lnTo>
                    <a:pt x="260059" y="439749"/>
                  </a:lnTo>
                  <a:lnTo>
                    <a:pt x="257397" y="439749"/>
                  </a:lnTo>
                  <a:lnTo>
                    <a:pt x="257397" y="442411"/>
                  </a:lnTo>
                  <a:lnTo>
                    <a:pt x="254671" y="442411"/>
                  </a:lnTo>
                  <a:lnTo>
                    <a:pt x="254671" y="445073"/>
                  </a:lnTo>
                  <a:lnTo>
                    <a:pt x="252009" y="445073"/>
                  </a:lnTo>
                  <a:lnTo>
                    <a:pt x="252009" y="447798"/>
                  </a:lnTo>
                  <a:lnTo>
                    <a:pt x="249347" y="450460"/>
                  </a:lnTo>
                  <a:lnTo>
                    <a:pt x="249347" y="453122"/>
                  </a:lnTo>
                  <a:lnTo>
                    <a:pt x="249347" y="455848"/>
                  </a:lnTo>
                  <a:lnTo>
                    <a:pt x="246685" y="458510"/>
                  </a:lnTo>
                  <a:lnTo>
                    <a:pt x="243960" y="458510"/>
                  </a:lnTo>
                  <a:lnTo>
                    <a:pt x="243960" y="461172"/>
                  </a:lnTo>
                  <a:lnTo>
                    <a:pt x="241298" y="461172"/>
                  </a:lnTo>
                  <a:lnTo>
                    <a:pt x="238636" y="463897"/>
                  </a:lnTo>
                  <a:lnTo>
                    <a:pt x="235910" y="463897"/>
                  </a:lnTo>
                  <a:lnTo>
                    <a:pt x="233248" y="466559"/>
                  </a:lnTo>
                  <a:lnTo>
                    <a:pt x="227860" y="471884"/>
                  </a:lnTo>
                  <a:lnTo>
                    <a:pt x="225198" y="474609"/>
                  </a:lnTo>
                  <a:lnTo>
                    <a:pt x="222536" y="477271"/>
                  </a:lnTo>
                  <a:lnTo>
                    <a:pt x="217149" y="479933"/>
                  </a:lnTo>
                  <a:lnTo>
                    <a:pt x="214487" y="482659"/>
                  </a:lnTo>
                  <a:lnTo>
                    <a:pt x="211825" y="485321"/>
                  </a:lnTo>
                  <a:lnTo>
                    <a:pt x="209099" y="485321"/>
                  </a:lnTo>
                  <a:lnTo>
                    <a:pt x="206437" y="487983"/>
                  </a:lnTo>
                  <a:lnTo>
                    <a:pt x="201050" y="490708"/>
                  </a:lnTo>
                  <a:lnTo>
                    <a:pt x="198388" y="493370"/>
                  </a:lnTo>
                  <a:lnTo>
                    <a:pt x="195726" y="493370"/>
                  </a:lnTo>
                  <a:lnTo>
                    <a:pt x="195726" y="496032"/>
                  </a:lnTo>
                  <a:lnTo>
                    <a:pt x="190338" y="498758"/>
                  </a:lnTo>
                  <a:lnTo>
                    <a:pt x="187676" y="501420"/>
                  </a:lnTo>
                  <a:lnTo>
                    <a:pt x="182288" y="501420"/>
                  </a:lnTo>
                  <a:lnTo>
                    <a:pt x="179626" y="504082"/>
                  </a:lnTo>
                  <a:lnTo>
                    <a:pt x="176964" y="506744"/>
                  </a:lnTo>
                  <a:lnTo>
                    <a:pt x="171577" y="509470"/>
                  </a:lnTo>
                  <a:lnTo>
                    <a:pt x="166189" y="512132"/>
                  </a:lnTo>
                  <a:lnTo>
                    <a:pt x="160865" y="514794"/>
                  </a:lnTo>
                  <a:lnTo>
                    <a:pt x="158203" y="517519"/>
                  </a:lnTo>
                  <a:lnTo>
                    <a:pt x="155478" y="520181"/>
                  </a:lnTo>
                  <a:lnTo>
                    <a:pt x="152815" y="520181"/>
                  </a:lnTo>
                  <a:lnTo>
                    <a:pt x="150153" y="522843"/>
                  </a:lnTo>
                  <a:lnTo>
                    <a:pt x="147428" y="525569"/>
                  </a:lnTo>
                  <a:lnTo>
                    <a:pt x="144766" y="525569"/>
                  </a:lnTo>
                  <a:lnTo>
                    <a:pt x="142104" y="528231"/>
                  </a:lnTo>
                  <a:lnTo>
                    <a:pt x="136716" y="530893"/>
                  </a:lnTo>
                  <a:lnTo>
                    <a:pt x="134054" y="533555"/>
                  </a:lnTo>
                  <a:lnTo>
                    <a:pt x="128667" y="536280"/>
                  </a:lnTo>
                  <a:lnTo>
                    <a:pt x="126005" y="536280"/>
                  </a:lnTo>
                  <a:lnTo>
                    <a:pt x="126005" y="538942"/>
                  </a:lnTo>
                  <a:lnTo>
                    <a:pt x="123343" y="538942"/>
                  </a:lnTo>
                  <a:lnTo>
                    <a:pt x="120617" y="541605"/>
                  </a:lnTo>
                  <a:lnTo>
                    <a:pt x="117955" y="541605"/>
                  </a:lnTo>
                  <a:lnTo>
                    <a:pt x="117955" y="544330"/>
                  </a:lnTo>
                  <a:lnTo>
                    <a:pt x="115293" y="549654"/>
                  </a:lnTo>
                  <a:lnTo>
                    <a:pt x="112567" y="552380"/>
                  </a:lnTo>
                  <a:lnTo>
                    <a:pt x="109905" y="552380"/>
                  </a:lnTo>
                  <a:lnTo>
                    <a:pt x="109905" y="555042"/>
                  </a:lnTo>
                  <a:lnTo>
                    <a:pt x="107243" y="555042"/>
                  </a:lnTo>
                  <a:lnTo>
                    <a:pt x="107243" y="557704"/>
                  </a:lnTo>
                  <a:lnTo>
                    <a:pt x="104518" y="557704"/>
                  </a:lnTo>
                  <a:lnTo>
                    <a:pt x="101856" y="557704"/>
                  </a:lnTo>
                  <a:lnTo>
                    <a:pt x="99194" y="557704"/>
                  </a:lnTo>
                  <a:lnTo>
                    <a:pt x="96532" y="560429"/>
                  </a:lnTo>
                  <a:lnTo>
                    <a:pt x="93806" y="560429"/>
                  </a:lnTo>
                  <a:lnTo>
                    <a:pt x="91144" y="560429"/>
                  </a:lnTo>
                  <a:lnTo>
                    <a:pt x="88482" y="560429"/>
                  </a:lnTo>
                  <a:lnTo>
                    <a:pt x="88482" y="557704"/>
                  </a:lnTo>
                  <a:lnTo>
                    <a:pt x="85757" y="557704"/>
                  </a:lnTo>
                  <a:lnTo>
                    <a:pt x="85757" y="555042"/>
                  </a:lnTo>
                  <a:lnTo>
                    <a:pt x="83095" y="555042"/>
                  </a:lnTo>
                  <a:lnTo>
                    <a:pt x="83095" y="552380"/>
                  </a:lnTo>
                  <a:lnTo>
                    <a:pt x="83095" y="549654"/>
                  </a:lnTo>
                  <a:lnTo>
                    <a:pt x="80433" y="546992"/>
                  </a:lnTo>
                  <a:lnTo>
                    <a:pt x="77707" y="544330"/>
                  </a:lnTo>
                  <a:lnTo>
                    <a:pt x="77707" y="541605"/>
                  </a:lnTo>
                  <a:lnTo>
                    <a:pt x="77707" y="538942"/>
                  </a:lnTo>
                  <a:lnTo>
                    <a:pt x="75045" y="536280"/>
                  </a:lnTo>
                  <a:lnTo>
                    <a:pt x="75045" y="533555"/>
                  </a:lnTo>
                  <a:lnTo>
                    <a:pt x="75045" y="530893"/>
                  </a:lnTo>
                  <a:lnTo>
                    <a:pt x="75045" y="528231"/>
                  </a:lnTo>
                  <a:lnTo>
                    <a:pt x="72383" y="528231"/>
                  </a:lnTo>
                  <a:lnTo>
                    <a:pt x="72383" y="525569"/>
                  </a:lnTo>
                  <a:lnTo>
                    <a:pt x="72383" y="522843"/>
                  </a:lnTo>
                  <a:lnTo>
                    <a:pt x="72383" y="520181"/>
                  </a:lnTo>
                  <a:lnTo>
                    <a:pt x="72383" y="517519"/>
                  </a:lnTo>
                  <a:lnTo>
                    <a:pt x="72383" y="514794"/>
                  </a:lnTo>
                  <a:lnTo>
                    <a:pt x="72383" y="512132"/>
                  </a:lnTo>
                  <a:lnTo>
                    <a:pt x="72383" y="509470"/>
                  </a:lnTo>
                  <a:lnTo>
                    <a:pt x="72383" y="506744"/>
                  </a:lnTo>
                  <a:lnTo>
                    <a:pt x="72383" y="504082"/>
                  </a:lnTo>
                  <a:lnTo>
                    <a:pt x="72383" y="501420"/>
                  </a:lnTo>
                  <a:lnTo>
                    <a:pt x="72383" y="498758"/>
                  </a:lnTo>
                  <a:lnTo>
                    <a:pt x="72383" y="496032"/>
                  </a:lnTo>
                  <a:lnTo>
                    <a:pt x="72383" y="493370"/>
                  </a:lnTo>
                  <a:lnTo>
                    <a:pt x="75045" y="493370"/>
                  </a:lnTo>
                  <a:lnTo>
                    <a:pt x="75045" y="490708"/>
                  </a:lnTo>
                  <a:lnTo>
                    <a:pt x="75045" y="485321"/>
                  </a:lnTo>
                  <a:lnTo>
                    <a:pt x="75045" y="479933"/>
                  </a:lnTo>
                  <a:lnTo>
                    <a:pt x="75045" y="477271"/>
                  </a:lnTo>
                  <a:lnTo>
                    <a:pt x="75045" y="474609"/>
                  </a:lnTo>
                  <a:lnTo>
                    <a:pt x="75045" y="471884"/>
                  </a:lnTo>
                  <a:lnTo>
                    <a:pt x="77707" y="471884"/>
                  </a:lnTo>
                  <a:lnTo>
                    <a:pt x="77707" y="469221"/>
                  </a:lnTo>
                  <a:lnTo>
                    <a:pt x="77707" y="466559"/>
                  </a:lnTo>
                  <a:lnTo>
                    <a:pt x="80433" y="463897"/>
                  </a:lnTo>
                  <a:lnTo>
                    <a:pt x="80433" y="461172"/>
                  </a:lnTo>
                  <a:lnTo>
                    <a:pt x="80433" y="458510"/>
                  </a:lnTo>
                  <a:lnTo>
                    <a:pt x="80433" y="455848"/>
                  </a:lnTo>
                  <a:lnTo>
                    <a:pt x="83095" y="455848"/>
                  </a:lnTo>
                  <a:lnTo>
                    <a:pt x="83095" y="453122"/>
                  </a:lnTo>
                  <a:lnTo>
                    <a:pt x="85757" y="453122"/>
                  </a:lnTo>
                  <a:lnTo>
                    <a:pt x="85757" y="450460"/>
                  </a:lnTo>
                  <a:lnTo>
                    <a:pt x="85757" y="447798"/>
                  </a:lnTo>
                  <a:lnTo>
                    <a:pt x="83095" y="445073"/>
                  </a:lnTo>
                  <a:lnTo>
                    <a:pt x="80433" y="445073"/>
                  </a:lnTo>
                  <a:lnTo>
                    <a:pt x="80433" y="442411"/>
                  </a:lnTo>
                  <a:lnTo>
                    <a:pt x="77707" y="442411"/>
                  </a:lnTo>
                  <a:lnTo>
                    <a:pt x="77707" y="439749"/>
                  </a:lnTo>
                  <a:lnTo>
                    <a:pt x="77707" y="437087"/>
                  </a:lnTo>
                  <a:lnTo>
                    <a:pt x="75045" y="437087"/>
                  </a:lnTo>
                  <a:lnTo>
                    <a:pt x="75045" y="434361"/>
                  </a:lnTo>
                  <a:lnTo>
                    <a:pt x="72383" y="434361"/>
                  </a:lnTo>
                  <a:lnTo>
                    <a:pt x="69721" y="434361"/>
                  </a:lnTo>
                  <a:lnTo>
                    <a:pt x="66995" y="434361"/>
                  </a:lnTo>
                  <a:lnTo>
                    <a:pt x="64333" y="434361"/>
                  </a:lnTo>
                  <a:lnTo>
                    <a:pt x="61671" y="434361"/>
                  </a:lnTo>
                  <a:lnTo>
                    <a:pt x="56284" y="434361"/>
                  </a:lnTo>
                  <a:lnTo>
                    <a:pt x="53622" y="434361"/>
                  </a:lnTo>
                  <a:lnTo>
                    <a:pt x="50896" y="434361"/>
                  </a:lnTo>
                  <a:lnTo>
                    <a:pt x="50896" y="431699"/>
                  </a:lnTo>
                  <a:lnTo>
                    <a:pt x="48234" y="431699"/>
                  </a:lnTo>
                  <a:lnTo>
                    <a:pt x="45572" y="431699"/>
                  </a:lnTo>
                  <a:lnTo>
                    <a:pt x="42910" y="431699"/>
                  </a:lnTo>
                  <a:lnTo>
                    <a:pt x="45572" y="431699"/>
                  </a:lnTo>
                  <a:lnTo>
                    <a:pt x="48234" y="429037"/>
                  </a:lnTo>
                  <a:lnTo>
                    <a:pt x="48234" y="426312"/>
                  </a:lnTo>
                  <a:lnTo>
                    <a:pt x="50896" y="423649"/>
                  </a:lnTo>
                  <a:lnTo>
                    <a:pt x="50896" y="420987"/>
                  </a:lnTo>
                  <a:lnTo>
                    <a:pt x="48234" y="420987"/>
                  </a:lnTo>
                  <a:lnTo>
                    <a:pt x="48234" y="418262"/>
                  </a:lnTo>
                  <a:lnTo>
                    <a:pt x="48234" y="415600"/>
                  </a:lnTo>
                  <a:lnTo>
                    <a:pt x="48234" y="412938"/>
                  </a:lnTo>
                  <a:lnTo>
                    <a:pt x="45572" y="412938"/>
                  </a:lnTo>
                  <a:lnTo>
                    <a:pt x="45572" y="410276"/>
                  </a:lnTo>
                  <a:lnTo>
                    <a:pt x="42910" y="410276"/>
                  </a:lnTo>
                  <a:lnTo>
                    <a:pt x="40185" y="407550"/>
                  </a:lnTo>
                  <a:lnTo>
                    <a:pt x="37522" y="407550"/>
                  </a:lnTo>
                  <a:lnTo>
                    <a:pt x="37522" y="404888"/>
                  </a:lnTo>
                  <a:lnTo>
                    <a:pt x="37522" y="402226"/>
                  </a:lnTo>
                  <a:lnTo>
                    <a:pt x="40185" y="399500"/>
                  </a:lnTo>
                  <a:lnTo>
                    <a:pt x="40185" y="396839"/>
                  </a:lnTo>
                  <a:lnTo>
                    <a:pt x="40185" y="394177"/>
                  </a:lnTo>
                  <a:lnTo>
                    <a:pt x="40185" y="391451"/>
                  </a:lnTo>
                  <a:lnTo>
                    <a:pt x="40185" y="394177"/>
                  </a:lnTo>
                  <a:lnTo>
                    <a:pt x="37522" y="394177"/>
                  </a:lnTo>
                  <a:lnTo>
                    <a:pt x="37522" y="396839"/>
                  </a:lnTo>
                  <a:lnTo>
                    <a:pt x="34860" y="396839"/>
                  </a:lnTo>
                  <a:lnTo>
                    <a:pt x="34860" y="399500"/>
                  </a:lnTo>
                  <a:lnTo>
                    <a:pt x="32135" y="399500"/>
                  </a:lnTo>
                  <a:lnTo>
                    <a:pt x="32135" y="396839"/>
                  </a:lnTo>
                  <a:lnTo>
                    <a:pt x="32135" y="394177"/>
                  </a:lnTo>
                  <a:lnTo>
                    <a:pt x="32135" y="396839"/>
                  </a:lnTo>
                  <a:lnTo>
                    <a:pt x="29473" y="396839"/>
                  </a:lnTo>
                  <a:lnTo>
                    <a:pt x="29473" y="399500"/>
                  </a:lnTo>
                  <a:lnTo>
                    <a:pt x="26811" y="399500"/>
                  </a:lnTo>
                  <a:lnTo>
                    <a:pt x="26811" y="396839"/>
                  </a:lnTo>
                  <a:lnTo>
                    <a:pt x="29473" y="396839"/>
                  </a:lnTo>
                  <a:lnTo>
                    <a:pt x="29473" y="394177"/>
                  </a:lnTo>
                  <a:lnTo>
                    <a:pt x="29473" y="391451"/>
                  </a:lnTo>
                  <a:lnTo>
                    <a:pt x="29473" y="388789"/>
                  </a:lnTo>
                  <a:lnTo>
                    <a:pt x="29473" y="386127"/>
                  </a:lnTo>
                  <a:lnTo>
                    <a:pt x="29473" y="383401"/>
                  </a:lnTo>
                  <a:lnTo>
                    <a:pt x="32135" y="383401"/>
                  </a:lnTo>
                  <a:lnTo>
                    <a:pt x="34860" y="383401"/>
                  </a:lnTo>
                  <a:lnTo>
                    <a:pt x="34860" y="380739"/>
                  </a:lnTo>
                  <a:lnTo>
                    <a:pt x="34860" y="378078"/>
                  </a:lnTo>
                  <a:lnTo>
                    <a:pt x="34860" y="375415"/>
                  </a:lnTo>
                  <a:lnTo>
                    <a:pt x="37522" y="375415"/>
                  </a:lnTo>
                  <a:lnTo>
                    <a:pt x="40185" y="372690"/>
                  </a:lnTo>
                  <a:lnTo>
                    <a:pt x="42910" y="370028"/>
                  </a:lnTo>
                  <a:lnTo>
                    <a:pt x="42910" y="367366"/>
                  </a:lnTo>
                  <a:lnTo>
                    <a:pt x="45572" y="367366"/>
                  </a:lnTo>
                  <a:lnTo>
                    <a:pt x="45572" y="364640"/>
                  </a:lnTo>
                  <a:lnTo>
                    <a:pt x="42910" y="364640"/>
                  </a:lnTo>
                  <a:lnTo>
                    <a:pt x="8050" y="378078"/>
                  </a:lnTo>
                  <a:lnTo>
                    <a:pt x="0" y="375415"/>
                  </a:lnTo>
                  <a:lnTo>
                    <a:pt x="16099" y="281546"/>
                  </a:lnTo>
                  <a:lnTo>
                    <a:pt x="56284" y="297645"/>
                  </a:lnTo>
                  <a:lnTo>
                    <a:pt x="83095" y="297645"/>
                  </a:lnTo>
                  <a:lnTo>
                    <a:pt x="85757" y="297645"/>
                  </a:lnTo>
                  <a:lnTo>
                    <a:pt x="88482" y="297645"/>
                  </a:lnTo>
                  <a:lnTo>
                    <a:pt x="91144" y="297645"/>
                  </a:lnTo>
                  <a:lnTo>
                    <a:pt x="91144" y="300307"/>
                  </a:lnTo>
                  <a:lnTo>
                    <a:pt x="93806" y="300307"/>
                  </a:lnTo>
                  <a:lnTo>
                    <a:pt x="115293" y="300307"/>
                  </a:lnTo>
                  <a:lnTo>
                    <a:pt x="160865" y="270834"/>
                  </a:lnTo>
                  <a:lnTo>
                    <a:pt x="163527" y="265446"/>
                  </a:lnTo>
                  <a:lnTo>
                    <a:pt x="158203" y="195726"/>
                  </a:lnTo>
                  <a:lnTo>
                    <a:pt x="158203" y="193064"/>
                  </a:lnTo>
                  <a:lnTo>
                    <a:pt x="155478" y="193064"/>
                  </a:lnTo>
                  <a:lnTo>
                    <a:pt x="155478" y="190401"/>
                  </a:lnTo>
                  <a:lnTo>
                    <a:pt x="155478" y="187676"/>
                  </a:lnTo>
                  <a:lnTo>
                    <a:pt x="155478" y="185014"/>
                  </a:lnTo>
                  <a:lnTo>
                    <a:pt x="158203" y="185014"/>
                  </a:lnTo>
                  <a:lnTo>
                    <a:pt x="158203" y="182352"/>
                  </a:lnTo>
                  <a:lnTo>
                    <a:pt x="158203" y="179626"/>
                  </a:lnTo>
                  <a:lnTo>
                    <a:pt x="160865" y="176964"/>
                  </a:lnTo>
                  <a:lnTo>
                    <a:pt x="160865" y="174302"/>
                  </a:lnTo>
                  <a:lnTo>
                    <a:pt x="160865" y="171640"/>
                  </a:lnTo>
                  <a:lnTo>
                    <a:pt x="160865" y="168915"/>
                  </a:lnTo>
                  <a:lnTo>
                    <a:pt x="160865" y="166253"/>
                  </a:lnTo>
                  <a:lnTo>
                    <a:pt x="163527" y="166253"/>
                  </a:lnTo>
                  <a:lnTo>
                    <a:pt x="163527" y="163591"/>
                  </a:lnTo>
                  <a:lnTo>
                    <a:pt x="163527" y="160865"/>
                  </a:lnTo>
                  <a:lnTo>
                    <a:pt x="166189" y="160865"/>
                  </a:lnTo>
                  <a:lnTo>
                    <a:pt x="166189" y="158203"/>
                  </a:lnTo>
                  <a:lnTo>
                    <a:pt x="168915" y="158203"/>
                  </a:lnTo>
                  <a:lnTo>
                    <a:pt x="168915" y="155541"/>
                  </a:lnTo>
                  <a:lnTo>
                    <a:pt x="166189" y="155541"/>
                  </a:lnTo>
                  <a:lnTo>
                    <a:pt x="168915" y="152815"/>
                  </a:lnTo>
                  <a:lnTo>
                    <a:pt x="166189" y="150153"/>
                  </a:lnTo>
                  <a:lnTo>
                    <a:pt x="163527" y="150153"/>
                  </a:lnTo>
                  <a:lnTo>
                    <a:pt x="166189" y="150153"/>
                  </a:lnTo>
                  <a:lnTo>
                    <a:pt x="166189" y="147491"/>
                  </a:lnTo>
                  <a:lnTo>
                    <a:pt x="166189" y="144766"/>
                  </a:lnTo>
                  <a:lnTo>
                    <a:pt x="166189" y="142104"/>
                  </a:lnTo>
                  <a:lnTo>
                    <a:pt x="166189" y="139442"/>
                  </a:lnTo>
                  <a:lnTo>
                    <a:pt x="163527" y="139442"/>
                  </a:lnTo>
                  <a:lnTo>
                    <a:pt x="163527" y="136780"/>
                  </a:lnTo>
                  <a:lnTo>
                    <a:pt x="163527" y="134054"/>
                  </a:lnTo>
                  <a:lnTo>
                    <a:pt x="163527" y="128730"/>
                  </a:lnTo>
                  <a:lnTo>
                    <a:pt x="163527" y="126005"/>
                  </a:lnTo>
                  <a:lnTo>
                    <a:pt x="163527" y="123343"/>
                  </a:lnTo>
                  <a:lnTo>
                    <a:pt x="163527" y="126005"/>
                  </a:lnTo>
                  <a:lnTo>
                    <a:pt x="166189" y="126005"/>
                  </a:lnTo>
                  <a:lnTo>
                    <a:pt x="166189" y="123343"/>
                  </a:lnTo>
                  <a:lnTo>
                    <a:pt x="166189" y="120680"/>
                  </a:lnTo>
                  <a:lnTo>
                    <a:pt x="166189" y="117955"/>
                  </a:lnTo>
                  <a:lnTo>
                    <a:pt x="166189" y="120680"/>
                  </a:lnTo>
                  <a:lnTo>
                    <a:pt x="168915" y="120680"/>
                  </a:lnTo>
                  <a:lnTo>
                    <a:pt x="168915" y="117955"/>
                  </a:lnTo>
                  <a:lnTo>
                    <a:pt x="168915" y="115293"/>
                  </a:lnTo>
                  <a:lnTo>
                    <a:pt x="168915" y="112631"/>
                  </a:lnTo>
                  <a:lnTo>
                    <a:pt x="168915" y="109969"/>
                  </a:lnTo>
                  <a:lnTo>
                    <a:pt x="166189" y="109969"/>
                  </a:lnTo>
                  <a:lnTo>
                    <a:pt x="166189" y="112631"/>
                  </a:lnTo>
                  <a:lnTo>
                    <a:pt x="163527" y="112631"/>
                  </a:lnTo>
                  <a:lnTo>
                    <a:pt x="163527" y="109969"/>
                  </a:lnTo>
                  <a:lnTo>
                    <a:pt x="166189" y="107243"/>
                  </a:lnTo>
                  <a:lnTo>
                    <a:pt x="168915" y="104581"/>
                  </a:lnTo>
                  <a:lnTo>
                    <a:pt x="168915" y="101919"/>
                  </a:lnTo>
                  <a:lnTo>
                    <a:pt x="168915" y="99194"/>
                  </a:lnTo>
                  <a:lnTo>
                    <a:pt x="171577" y="99194"/>
                  </a:lnTo>
                  <a:lnTo>
                    <a:pt x="171577" y="101919"/>
                  </a:lnTo>
                  <a:lnTo>
                    <a:pt x="174239" y="101919"/>
                  </a:lnTo>
                  <a:lnTo>
                    <a:pt x="174239" y="99194"/>
                  </a:lnTo>
                  <a:lnTo>
                    <a:pt x="176964" y="99194"/>
                  </a:lnTo>
                  <a:lnTo>
                    <a:pt x="176964" y="96532"/>
                  </a:lnTo>
                  <a:lnTo>
                    <a:pt x="176964" y="93870"/>
                  </a:lnTo>
                  <a:lnTo>
                    <a:pt x="179626" y="93870"/>
                  </a:lnTo>
                  <a:lnTo>
                    <a:pt x="179626" y="91144"/>
                  </a:lnTo>
                  <a:lnTo>
                    <a:pt x="179626" y="88482"/>
                  </a:lnTo>
                  <a:lnTo>
                    <a:pt x="176964" y="88482"/>
                  </a:lnTo>
                  <a:lnTo>
                    <a:pt x="176964" y="85820"/>
                  </a:lnTo>
                  <a:lnTo>
                    <a:pt x="179626" y="85820"/>
                  </a:lnTo>
                  <a:lnTo>
                    <a:pt x="182288" y="85820"/>
                  </a:lnTo>
                  <a:lnTo>
                    <a:pt x="185014" y="85820"/>
                  </a:lnTo>
                  <a:lnTo>
                    <a:pt x="185014" y="83158"/>
                  </a:lnTo>
                  <a:lnTo>
                    <a:pt x="182288" y="83158"/>
                  </a:lnTo>
                  <a:lnTo>
                    <a:pt x="182288" y="80433"/>
                  </a:lnTo>
                  <a:lnTo>
                    <a:pt x="179626" y="80433"/>
                  </a:lnTo>
                  <a:lnTo>
                    <a:pt x="179626" y="77770"/>
                  </a:lnTo>
                  <a:lnTo>
                    <a:pt x="179626" y="75108"/>
                  </a:lnTo>
                  <a:lnTo>
                    <a:pt x="179626" y="72383"/>
                  </a:lnTo>
                  <a:lnTo>
                    <a:pt x="182288" y="72383"/>
                  </a:lnTo>
                  <a:lnTo>
                    <a:pt x="185014" y="69721"/>
                  </a:lnTo>
                  <a:lnTo>
                    <a:pt x="187676" y="69721"/>
                  </a:lnTo>
                  <a:lnTo>
                    <a:pt x="187676" y="67059"/>
                  </a:lnTo>
                  <a:lnTo>
                    <a:pt x="187676" y="64333"/>
                  </a:lnTo>
                  <a:lnTo>
                    <a:pt x="187676" y="61671"/>
                  </a:lnTo>
                  <a:lnTo>
                    <a:pt x="185014" y="64333"/>
                  </a:lnTo>
                  <a:lnTo>
                    <a:pt x="185014" y="61671"/>
                  </a:lnTo>
                  <a:lnTo>
                    <a:pt x="185014" y="59009"/>
                  </a:lnTo>
                  <a:lnTo>
                    <a:pt x="182288" y="59009"/>
                  </a:lnTo>
                  <a:lnTo>
                    <a:pt x="182288" y="56284"/>
                  </a:lnTo>
                  <a:lnTo>
                    <a:pt x="179626" y="56284"/>
                  </a:lnTo>
                  <a:lnTo>
                    <a:pt x="179626" y="53622"/>
                  </a:lnTo>
                  <a:lnTo>
                    <a:pt x="179626" y="50960"/>
                  </a:lnTo>
                  <a:lnTo>
                    <a:pt x="176964" y="50960"/>
                  </a:lnTo>
                  <a:lnTo>
                    <a:pt x="174239" y="48298"/>
                  </a:lnTo>
                  <a:lnTo>
                    <a:pt x="174239" y="45572"/>
                  </a:lnTo>
                  <a:lnTo>
                    <a:pt x="176964" y="45572"/>
                  </a:lnTo>
                  <a:lnTo>
                    <a:pt x="179626" y="45572"/>
                  </a:lnTo>
                  <a:lnTo>
                    <a:pt x="179626" y="42910"/>
                  </a:lnTo>
                  <a:lnTo>
                    <a:pt x="179626" y="40248"/>
                  </a:lnTo>
                  <a:lnTo>
                    <a:pt x="182288" y="40248"/>
                  </a:lnTo>
                  <a:lnTo>
                    <a:pt x="182288" y="37522"/>
                  </a:lnTo>
                  <a:lnTo>
                    <a:pt x="179626" y="37522"/>
                  </a:lnTo>
                  <a:lnTo>
                    <a:pt x="179626" y="34860"/>
                  </a:lnTo>
                  <a:lnTo>
                    <a:pt x="176964" y="34860"/>
                  </a:lnTo>
                  <a:lnTo>
                    <a:pt x="174239" y="37522"/>
                  </a:lnTo>
                  <a:lnTo>
                    <a:pt x="174239" y="34860"/>
                  </a:lnTo>
                  <a:lnTo>
                    <a:pt x="171577" y="34860"/>
                  </a:lnTo>
                  <a:lnTo>
                    <a:pt x="171577" y="32198"/>
                  </a:lnTo>
                  <a:lnTo>
                    <a:pt x="168915" y="29473"/>
                  </a:lnTo>
                  <a:lnTo>
                    <a:pt x="168915" y="26811"/>
                  </a:lnTo>
                  <a:lnTo>
                    <a:pt x="166189" y="26811"/>
                  </a:lnTo>
                  <a:lnTo>
                    <a:pt x="163527" y="26811"/>
                  </a:lnTo>
                  <a:lnTo>
                    <a:pt x="209099" y="2662"/>
                  </a:lnTo>
                  <a:lnTo>
                    <a:pt x="214487" y="5388"/>
                  </a:lnTo>
                  <a:lnTo>
                    <a:pt x="217149" y="5388"/>
                  </a:lnTo>
                  <a:lnTo>
                    <a:pt x="222536" y="5388"/>
                  </a:lnTo>
                  <a:lnTo>
                    <a:pt x="225198" y="5388"/>
                  </a:lnTo>
                  <a:lnTo>
                    <a:pt x="227860" y="5388"/>
                  </a:lnTo>
                  <a:lnTo>
                    <a:pt x="233248" y="2662"/>
                  </a:lnTo>
                  <a:lnTo>
                    <a:pt x="235910" y="2662"/>
                  </a:lnTo>
                  <a:lnTo>
                    <a:pt x="238636" y="2662"/>
                  </a:lnTo>
                  <a:lnTo>
                    <a:pt x="243960" y="0"/>
                  </a:lnTo>
                  <a:lnTo>
                    <a:pt x="246685" y="0"/>
                  </a:lnTo>
                  <a:lnTo>
                    <a:pt x="249347" y="0"/>
                  </a:lnTo>
                  <a:lnTo>
                    <a:pt x="254671" y="2662"/>
                  </a:lnTo>
                  <a:lnTo>
                    <a:pt x="257397" y="2662"/>
                  </a:lnTo>
                  <a:lnTo>
                    <a:pt x="260059" y="2662"/>
                  </a:lnTo>
                  <a:lnTo>
                    <a:pt x="262721" y="2662"/>
                  </a:lnTo>
                  <a:lnTo>
                    <a:pt x="262721" y="5388"/>
                  </a:lnTo>
                  <a:lnTo>
                    <a:pt x="262721" y="8050"/>
                  </a:lnTo>
                  <a:lnTo>
                    <a:pt x="265446" y="10712"/>
                  </a:lnTo>
                  <a:lnTo>
                    <a:pt x="265446" y="13437"/>
                  </a:lnTo>
                  <a:lnTo>
                    <a:pt x="265446" y="16099"/>
                  </a:lnTo>
                  <a:lnTo>
                    <a:pt x="268108" y="18761"/>
                  </a:lnTo>
                  <a:lnTo>
                    <a:pt x="270771" y="21487"/>
                  </a:lnTo>
                  <a:lnTo>
                    <a:pt x="273496" y="24149"/>
                  </a:lnTo>
                  <a:lnTo>
                    <a:pt x="276158" y="24149"/>
                  </a:lnTo>
                  <a:lnTo>
                    <a:pt x="278820" y="24149"/>
                  </a:lnTo>
                  <a:lnTo>
                    <a:pt x="281482" y="24149"/>
                  </a:lnTo>
                  <a:lnTo>
                    <a:pt x="284208" y="24149"/>
                  </a:lnTo>
                  <a:lnTo>
                    <a:pt x="284208" y="26811"/>
                  </a:lnTo>
                  <a:lnTo>
                    <a:pt x="286870" y="26811"/>
                  </a:lnTo>
                  <a:lnTo>
                    <a:pt x="286870" y="29473"/>
                  </a:lnTo>
                  <a:lnTo>
                    <a:pt x="286870" y="32198"/>
                  </a:lnTo>
                  <a:lnTo>
                    <a:pt x="284208" y="34860"/>
                  </a:lnTo>
                  <a:lnTo>
                    <a:pt x="284208" y="37522"/>
                  </a:lnTo>
                  <a:lnTo>
                    <a:pt x="281482" y="37522"/>
                  </a:lnTo>
                  <a:lnTo>
                    <a:pt x="281482" y="40248"/>
                  </a:lnTo>
                  <a:lnTo>
                    <a:pt x="284208" y="42910"/>
                  </a:lnTo>
                  <a:lnTo>
                    <a:pt x="286870" y="45572"/>
                  </a:lnTo>
                  <a:lnTo>
                    <a:pt x="289532" y="48298"/>
                  </a:lnTo>
                  <a:lnTo>
                    <a:pt x="292257" y="48298"/>
                  </a:lnTo>
                  <a:lnTo>
                    <a:pt x="294919" y="48298"/>
                  </a:lnTo>
                  <a:lnTo>
                    <a:pt x="297581" y="48298"/>
                  </a:lnTo>
                  <a:lnTo>
                    <a:pt x="297581" y="45572"/>
                  </a:lnTo>
                  <a:lnTo>
                    <a:pt x="300307" y="45572"/>
                  </a:lnTo>
                  <a:lnTo>
                    <a:pt x="302969" y="45572"/>
                  </a:lnTo>
                  <a:lnTo>
                    <a:pt x="302969" y="48298"/>
                  </a:lnTo>
                  <a:lnTo>
                    <a:pt x="305631" y="48298"/>
                  </a:lnTo>
                  <a:lnTo>
                    <a:pt x="308293" y="48298"/>
                  </a:lnTo>
                  <a:lnTo>
                    <a:pt x="311019" y="45572"/>
                  </a:lnTo>
                  <a:lnTo>
                    <a:pt x="313681" y="45572"/>
                  </a:lnTo>
                  <a:lnTo>
                    <a:pt x="316343" y="42910"/>
                  </a:lnTo>
                  <a:lnTo>
                    <a:pt x="319068" y="42910"/>
                  </a:lnTo>
                  <a:lnTo>
                    <a:pt x="321730" y="42910"/>
                  </a:lnTo>
                  <a:lnTo>
                    <a:pt x="324392" y="42910"/>
                  </a:lnTo>
                  <a:lnTo>
                    <a:pt x="327118" y="42910"/>
                  </a:lnTo>
                  <a:lnTo>
                    <a:pt x="327118" y="45572"/>
                  </a:lnTo>
                  <a:lnTo>
                    <a:pt x="329780" y="48298"/>
                  </a:lnTo>
                  <a:lnTo>
                    <a:pt x="329780" y="50960"/>
                  </a:lnTo>
                  <a:lnTo>
                    <a:pt x="329780" y="53622"/>
                  </a:lnTo>
                  <a:lnTo>
                    <a:pt x="329780" y="56284"/>
                  </a:lnTo>
                  <a:lnTo>
                    <a:pt x="332442" y="56284"/>
                  </a:lnTo>
                  <a:lnTo>
                    <a:pt x="335104" y="56284"/>
                  </a:lnTo>
                  <a:lnTo>
                    <a:pt x="337829" y="53622"/>
                  </a:lnTo>
                  <a:lnTo>
                    <a:pt x="340491" y="50960"/>
                  </a:lnTo>
                  <a:lnTo>
                    <a:pt x="343153" y="50960"/>
                  </a:lnTo>
                  <a:lnTo>
                    <a:pt x="343153" y="48298"/>
                  </a:lnTo>
                  <a:lnTo>
                    <a:pt x="345879" y="48298"/>
                  </a:lnTo>
                  <a:lnTo>
                    <a:pt x="348541" y="48298"/>
                  </a:lnTo>
                  <a:lnTo>
                    <a:pt x="351203" y="50960"/>
                  </a:lnTo>
                  <a:lnTo>
                    <a:pt x="356591" y="56284"/>
                  </a:lnTo>
                  <a:lnTo>
                    <a:pt x="356591" y="59009"/>
                  </a:lnTo>
                  <a:lnTo>
                    <a:pt x="356591" y="61671"/>
                  </a:lnTo>
                  <a:lnTo>
                    <a:pt x="356591" y="64333"/>
                  </a:lnTo>
                  <a:lnTo>
                    <a:pt x="356591" y="67059"/>
                  </a:lnTo>
                  <a:lnTo>
                    <a:pt x="356591" y="69721"/>
                  </a:lnTo>
                  <a:lnTo>
                    <a:pt x="353929" y="69721"/>
                  </a:lnTo>
                  <a:lnTo>
                    <a:pt x="351203" y="69721"/>
                  </a:lnTo>
                  <a:lnTo>
                    <a:pt x="351203" y="72383"/>
                  </a:lnTo>
                  <a:lnTo>
                    <a:pt x="353929" y="72383"/>
                  </a:lnTo>
                  <a:lnTo>
                    <a:pt x="353929" y="75108"/>
                  </a:lnTo>
                  <a:lnTo>
                    <a:pt x="356591" y="75108"/>
                  </a:lnTo>
                  <a:lnTo>
                    <a:pt x="359253" y="75108"/>
                  </a:lnTo>
                  <a:lnTo>
                    <a:pt x="364640" y="75108"/>
                  </a:lnTo>
                  <a:lnTo>
                    <a:pt x="367302" y="75108"/>
                  </a:lnTo>
                  <a:lnTo>
                    <a:pt x="369964" y="75108"/>
                  </a:lnTo>
                  <a:lnTo>
                    <a:pt x="372690" y="77770"/>
                  </a:lnTo>
                  <a:lnTo>
                    <a:pt x="375352" y="77770"/>
                  </a:lnTo>
                  <a:lnTo>
                    <a:pt x="378014" y="77770"/>
                  </a:lnTo>
                  <a:lnTo>
                    <a:pt x="380739" y="75108"/>
                  </a:lnTo>
                  <a:lnTo>
                    <a:pt x="383401" y="75108"/>
                  </a:lnTo>
                  <a:lnTo>
                    <a:pt x="386064" y="72383"/>
                  </a:lnTo>
                  <a:lnTo>
                    <a:pt x="391451" y="69721"/>
                  </a:lnTo>
                  <a:lnTo>
                    <a:pt x="391451" y="67059"/>
                  </a:lnTo>
                  <a:lnTo>
                    <a:pt x="394113" y="67059"/>
                  </a:lnTo>
                  <a:lnTo>
                    <a:pt x="394113" y="69721"/>
                  </a:lnTo>
                  <a:lnTo>
                    <a:pt x="394113" y="72383"/>
                  </a:lnTo>
                  <a:lnTo>
                    <a:pt x="396775" y="72383"/>
                  </a:lnTo>
                  <a:lnTo>
                    <a:pt x="399501" y="72383"/>
                  </a:lnTo>
                  <a:lnTo>
                    <a:pt x="407550" y="75108"/>
                  </a:lnTo>
                  <a:lnTo>
                    <a:pt x="407550" y="77770"/>
                  </a:lnTo>
                  <a:lnTo>
                    <a:pt x="410212" y="77770"/>
                  </a:lnTo>
                  <a:lnTo>
                    <a:pt x="412874" y="77770"/>
                  </a:lnTo>
                  <a:lnTo>
                    <a:pt x="412874" y="80433"/>
                  </a:lnTo>
                  <a:lnTo>
                    <a:pt x="412874" y="83158"/>
                  </a:lnTo>
                  <a:lnTo>
                    <a:pt x="412874" y="85820"/>
                  </a:lnTo>
                  <a:lnTo>
                    <a:pt x="412874" y="88482"/>
                  </a:lnTo>
                  <a:lnTo>
                    <a:pt x="415600" y="88482"/>
                  </a:lnTo>
                  <a:lnTo>
                    <a:pt x="418262" y="91144"/>
                  </a:lnTo>
                  <a:lnTo>
                    <a:pt x="420924" y="93870"/>
                  </a:lnTo>
                  <a:lnTo>
                    <a:pt x="423586" y="93870"/>
                  </a:lnTo>
                  <a:lnTo>
                    <a:pt x="423586" y="96532"/>
                  </a:lnTo>
                  <a:lnTo>
                    <a:pt x="426311" y="99194"/>
                  </a:lnTo>
                  <a:lnTo>
                    <a:pt x="426311" y="101919"/>
                  </a:lnTo>
                  <a:lnTo>
                    <a:pt x="428974" y="101919"/>
                  </a:lnTo>
                  <a:lnTo>
                    <a:pt x="428974" y="104581"/>
                  </a:lnTo>
                  <a:lnTo>
                    <a:pt x="431636" y="104581"/>
                  </a:lnTo>
                  <a:lnTo>
                    <a:pt x="431636" y="107243"/>
                  </a:lnTo>
                  <a:lnTo>
                    <a:pt x="434361" y="107243"/>
                  </a:lnTo>
                  <a:lnTo>
                    <a:pt x="437023" y="107243"/>
                  </a:lnTo>
                  <a:lnTo>
                    <a:pt x="439685" y="109969"/>
                  </a:lnTo>
                  <a:lnTo>
                    <a:pt x="442411" y="109969"/>
                  </a:lnTo>
                  <a:lnTo>
                    <a:pt x="445073" y="109969"/>
                  </a:lnTo>
                  <a:lnTo>
                    <a:pt x="445073" y="112631"/>
                  </a:lnTo>
                  <a:lnTo>
                    <a:pt x="442411" y="112631"/>
                  </a:lnTo>
                  <a:lnTo>
                    <a:pt x="442411" y="115293"/>
                  </a:lnTo>
                  <a:lnTo>
                    <a:pt x="439685" y="117955"/>
                  </a:lnTo>
                  <a:lnTo>
                    <a:pt x="437023" y="117955"/>
                  </a:lnTo>
                  <a:lnTo>
                    <a:pt x="437023" y="120680"/>
                  </a:lnTo>
                  <a:lnTo>
                    <a:pt x="434361" y="123343"/>
                  </a:lnTo>
                  <a:lnTo>
                    <a:pt x="434361" y="126005"/>
                  </a:lnTo>
                  <a:lnTo>
                    <a:pt x="437023" y="128730"/>
                  </a:lnTo>
                  <a:lnTo>
                    <a:pt x="439685" y="128730"/>
                  </a:lnTo>
                  <a:lnTo>
                    <a:pt x="439685" y="131392"/>
                  </a:lnTo>
                  <a:lnTo>
                    <a:pt x="439685" y="134054"/>
                  </a:lnTo>
                  <a:lnTo>
                    <a:pt x="437023" y="134054"/>
                  </a:lnTo>
                  <a:lnTo>
                    <a:pt x="437023" y="136780"/>
                  </a:lnTo>
                  <a:lnTo>
                    <a:pt x="437023" y="139442"/>
                  </a:lnTo>
                  <a:lnTo>
                    <a:pt x="439685" y="142104"/>
                  </a:lnTo>
                  <a:lnTo>
                    <a:pt x="442411" y="142104"/>
                  </a:lnTo>
                  <a:lnTo>
                    <a:pt x="442411" y="144766"/>
                  </a:lnTo>
                  <a:lnTo>
                    <a:pt x="442411" y="147491"/>
                  </a:lnTo>
                  <a:lnTo>
                    <a:pt x="442411" y="150153"/>
                  </a:lnTo>
                  <a:lnTo>
                    <a:pt x="442411" y="152815"/>
                  </a:lnTo>
                  <a:lnTo>
                    <a:pt x="439685" y="155541"/>
                  </a:lnTo>
                  <a:lnTo>
                    <a:pt x="437023" y="158203"/>
                  </a:lnTo>
                  <a:lnTo>
                    <a:pt x="434361" y="158203"/>
                  </a:lnTo>
                  <a:lnTo>
                    <a:pt x="431636" y="160865"/>
                  </a:lnTo>
                  <a:lnTo>
                    <a:pt x="428974" y="160865"/>
                  </a:lnTo>
                  <a:lnTo>
                    <a:pt x="426311" y="160865"/>
                  </a:lnTo>
                  <a:lnTo>
                    <a:pt x="426311" y="163591"/>
                  </a:lnTo>
                  <a:lnTo>
                    <a:pt x="426311" y="166253"/>
                  </a:lnTo>
                  <a:lnTo>
                    <a:pt x="426311" y="168915"/>
                  </a:lnTo>
                  <a:lnTo>
                    <a:pt x="426311" y="171640"/>
                  </a:lnTo>
                  <a:lnTo>
                    <a:pt x="426311" y="174302"/>
                  </a:lnTo>
                  <a:lnTo>
                    <a:pt x="428974" y="176964"/>
                  </a:lnTo>
                  <a:lnTo>
                    <a:pt x="428974" y="182352"/>
                  </a:lnTo>
                  <a:lnTo>
                    <a:pt x="426311" y="185014"/>
                  </a:lnTo>
                  <a:lnTo>
                    <a:pt x="426311" y="187676"/>
                  </a:lnTo>
                  <a:lnTo>
                    <a:pt x="426311" y="190401"/>
                  </a:lnTo>
                  <a:lnTo>
                    <a:pt x="423586" y="193064"/>
                  </a:lnTo>
                  <a:lnTo>
                    <a:pt x="420924" y="195726"/>
                  </a:lnTo>
                  <a:lnTo>
                    <a:pt x="420924" y="198451"/>
                  </a:lnTo>
                  <a:lnTo>
                    <a:pt x="420924" y="201113"/>
                  </a:lnTo>
                  <a:lnTo>
                    <a:pt x="420924" y="203775"/>
                  </a:lnTo>
                  <a:lnTo>
                    <a:pt x="423586" y="206437"/>
                  </a:lnTo>
                  <a:lnTo>
                    <a:pt x="423586" y="209163"/>
                  </a:lnTo>
                  <a:lnTo>
                    <a:pt x="423586" y="211825"/>
                  </a:lnTo>
                  <a:lnTo>
                    <a:pt x="426311" y="211825"/>
                  </a:lnTo>
                  <a:lnTo>
                    <a:pt x="426311" y="214487"/>
                  </a:lnTo>
                  <a:lnTo>
                    <a:pt x="426311" y="217212"/>
                  </a:lnTo>
                  <a:lnTo>
                    <a:pt x="426311" y="219874"/>
                  </a:lnTo>
                  <a:lnTo>
                    <a:pt x="426311" y="222536"/>
                  </a:lnTo>
                  <a:lnTo>
                    <a:pt x="428974" y="225262"/>
                  </a:lnTo>
                  <a:lnTo>
                    <a:pt x="428974" y="227924"/>
                  </a:lnTo>
                  <a:lnTo>
                    <a:pt x="431636" y="230586"/>
                  </a:lnTo>
                  <a:lnTo>
                    <a:pt x="431636" y="233248"/>
                  </a:lnTo>
                  <a:lnTo>
                    <a:pt x="434361" y="233248"/>
                  </a:lnTo>
                  <a:lnTo>
                    <a:pt x="437023" y="235973"/>
                  </a:lnTo>
                  <a:lnTo>
                    <a:pt x="439685" y="235973"/>
                  </a:lnTo>
                  <a:lnTo>
                    <a:pt x="442411" y="238636"/>
                  </a:lnTo>
                  <a:lnTo>
                    <a:pt x="442411" y="241298"/>
                  </a:lnTo>
                  <a:lnTo>
                    <a:pt x="442411" y="244023"/>
                  </a:lnTo>
                  <a:lnTo>
                    <a:pt x="439685" y="246685"/>
                  </a:lnTo>
                  <a:lnTo>
                    <a:pt x="437023" y="246685"/>
                  </a:lnTo>
                  <a:lnTo>
                    <a:pt x="434361" y="246685"/>
                  </a:lnTo>
                  <a:lnTo>
                    <a:pt x="434361" y="249347"/>
                  </a:lnTo>
                  <a:lnTo>
                    <a:pt x="434361" y="24934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2" name="Freeform: Shape 101">
              <a:extLst>
                <a:ext uri="{FF2B5EF4-FFF2-40B4-BE49-F238E27FC236}">
                  <a16:creationId xmlns:a16="http://schemas.microsoft.com/office/drawing/2014/main" id="{04736A74-657D-096C-EDA3-7A0C4B837055}"/>
                </a:ext>
              </a:extLst>
            </p:cNvPr>
            <p:cNvSpPr/>
            <p:nvPr/>
          </p:nvSpPr>
          <p:spPr>
            <a:xfrm>
              <a:off x="3298924" y="2814188"/>
              <a:ext cx="286869" cy="308356"/>
            </a:xfrm>
            <a:custGeom>
              <a:avLst/>
              <a:gdLst>
                <a:gd name="connsiteX0" fmla="*/ 281482 w 286869"/>
                <a:gd name="connsiteY0" fmla="*/ 176964 h 308356"/>
                <a:gd name="connsiteX1" fmla="*/ 276158 w 286869"/>
                <a:gd name="connsiteY1" fmla="*/ 179690 h 308356"/>
                <a:gd name="connsiteX2" fmla="*/ 273433 w 286869"/>
                <a:gd name="connsiteY2" fmla="*/ 179690 h 308356"/>
                <a:gd name="connsiteX3" fmla="*/ 270771 w 286869"/>
                <a:gd name="connsiteY3" fmla="*/ 182352 h 308356"/>
                <a:gd name="connsiteX4" fmla="*/ 268108 w 286869"/>
                <a:gd name="connsiteY4" fmla="*/ 182352 h 308356"/>
                <a:gd name="connsiteX5" fmla="*/ 265446 w 286869"/>
                <a:gd name="connsiteY5" fmla="*/ 182352 h 308356"/>
                <a:gd name="connsiteX6" fmla="*/ 262721 w 286869"/>
                <a:gd name="connsiteY6" fmla="*/ 185014 h 308356"/>
                <a:gd name="connsiteX7" fmla="*/ 260059 w 286869"/>
                <a:gd name="connsiteY7" fmla="*/ 185014 h 308356"/>
                <a:gd name="connsiteX8" fmla="*/ 257397 w 286869"/>
                <a:gd name="connsiteY8" fmla="*/ 185014 h 308356"/>
                <a:gd name="connsiteX9" fmla="*/ 254671 w 286869"/>
                <a:gd name="connsiteY9" fmla="*/ 187676 h 308356"/>
                <a:gd name="connsiteX10" fmla="*/ 252009 w 286869"/>
                <a:gd name="connsiteY10" fmla="*/ 190401 h 308356"/>
                <a:gd name="connsiteX11" fmla="*/ 249347 w 286869"/>
                <a:gd name="connsiteY11" fmla="*/ 190401 h 308356"/>
                <a:gd name="connsiteX12" fmla="*/ 243960 w 286869"/>
                <a:gd name="connsiteY12" fmla="*/ 193063 h 308356"/>
                <a:gd name="connsiteX13" fmla="*/ 241298 w 286869"/>
                <a:gd name="connsiteY13" fmla="*/ 193063 h 308356"/>
                <a:gd name="connsiteX14" fmla="*/ 238572 w 286869"/>
                <a:gd name="connsiteY14" fmla="*/ 193063 h 308356"/>
                <a:gd name="connsiteX15" fmla="*/ 235910 w 286869"/>
                <a:gd name="connsiteY15" fmla="*/ 193063 h 308356"/>
                <a:gd name="connsiteX16" fmla="*/ 235910 w 286869"/>
                <a:gd name="connsiteY16" fmla="*/ 190401 h 308356"/>
                <a:gd name="connsiteX17" fmla="*/ 233248 w 286869"/>
                <a:gd name="connsiteY17" fmla="*/ 187676 h 308356"/>
                <a:gd name="connsiteX18" fmla="*/ 230586 w 286869"/>
                <a:gd name="connsiteY18" fmla="*/ 187676 h 308356"/>
                <a:gd name="connsiteX19" fmla="*/ 227860 w 286869"/>
                <a:gd name="connsiteY19" fmla="*/ 187676 h 308356"/>
                <a:gd name="connsiteX20" fmla="*/ 225198 w 286869"/>
                <a:gd name="connsiteY20" fmla="*/ 185014 h 308356"/>
                <a:gd name="connsiteX21" fmla="*/ 222536 w 286869"/>
                <a:gd name="connsiteY21" fmla="*/ 185014 h 308356"/>
                <a:gd name="connsiteX22" fmla="*/ 219811 w 286869"/>
                <a:gd name="connsiteY22" fmla="*/ 185014 h 308356"/>
                <a:gd name="connsiteX23" fmla="*/ 217149 w 286869"/>
                <a:gd name="connsiteY23" fmla="*/ 185014 h 308356"/>
                <a:gd name="connsiteX24" fmla="*/ 214487 w 286869"/>
                <a:gd name="connsiteY24" fmla="*/ 185014 h 308356"/>
                <a:gd name="connsiteX25" fmla="*/ 211761 w 286869"/>
                <a:gd name="connsiteY25" fmla="*/ 185014 h 308356"/>
                <a:gd name="connsiteX26" fmla="*/ 209099 w 286869"/>
                <a:gd name="connsiteY26" fmla="*/ 185014 h 308356"/>
                <a:gd name="connsiteX27" fmla="*/ 206437 w 286869"/>
                <a:gd name="connsiteY27" fmla="*/ 185014 h 308356"/>
                <a:gd name="connsiteX28" fmla="*/ 203775 w 286869"/>
                <a:gd name="connsiteY28" fmla="*/ 185014 h 308356"/>
                <a:gd name="connsiteX29" fmla="*/ 201050 w 286869"/>
                <a:gd name="connsiteY29" fmla="*/ 185014 h 308356"/>
                <a:gd name="connsiteX30" fmla="*/ 198388 w 286869"/>
                <a:gd name="connsiteY30" fmla="*/ 185014 h 308356"/>
                <a:gd name="connsiteX31" fmla="*/ 195725 w 286869"/>
                <a:gd name="connsiteY31" fmla="*/ 185014 h 308356"/>
                <a:gd name="connsiteX32" fmla="*/ 195725 w 286869"/>
                <a:gd name="connsiteY32" fmla="*/ 187676 h 308356"/>
                <a:gd name="connsiteX33" fmla="*/ 195725 w 286869"/>
                <a:gd name="connsiteY33" fmla="*/ 190401 h 308356"/>
                <a:gd name="connsiteX34" fmla="*/ 193000 w 286869"/>
                <a:gd name="connsiteY34" fmla="*/ 190401 h 308356"/>
                <a:gd name="connsiteX35" fmla="*/ 193000 w 286869"/>
                <a:gd name="connsiteY35" fmla="*/ 193063 h 308356"/>
                <a:gd name="connsiteX36" fmla="*/ 190338 w 286869"/>
                <a:gd name="connsiteY36" fmla="*/ 193063 h 308356"/>
                <a:gd name="connsiteX37" fmla="*/ 187676 w 286869"/>
                <a:gd name="connsiteY37" fmla="*/ 195726 h 308356"/>
                <a:gd name="connsiteX38" fmla="*/ 187676 w 286869"/>
                <a:gd name="connsiteY38" fmla="*/ 198451 h 308356"/>
                <a:gd name="connsiteX39" fmla="*/ 184950 w 286869"/>
                <a:gd name="connsiteY39" fmla="*/ 198451 h 308356"/>
                <a:gd name="connsiteX40" fmla="*/ 182288 w 286869"/>
                <a:gd name="connsiteY40" fmla="*/ 201113 h 308356"/>
                <a:gd name="connsiteX41" fmla="*/ 179626 w 286869"/>
                <a:gd name="connsiteY41" fmla="*/ 203775 h 308356"/>
                <a:gd name="connsiteX42" fmla="*/ 176964 w 286869"/>
                <a:gd name="connsiteY42" fmla="*/ 203775 h 308356"/>
                <a:gd name="connsiteX43" fmla="*/ 176964 w 286869"/>
                <a:gd name="connsiteY43" fmla="*/ 206501 h 308356"/>
                <a:gd name="connsiteX44" fmla="*/ 174239 w 286869"/>
                <a:gd name="connsiteY44" fmla="*/ 206501 h 308356"/>
                <a:gd name="connsiteX45" fmla="*/ 174239 w 286869"/>
                <a:gd name="connsiteY45" fmla="*/ 209163 h 308356"/>
                <a:gd name="connsiteX46" fmla="*/ 176964 w 286869"/>
                <a:gd name="connsiteY46" fmla="*/ 217212 h 308356"/>
                <a:gd name="connsiteX47" fmla="*/ 179626 w 286869"/>
                <a:gd name="connsiteY47" fmla="*/ 217212 h 308356"/>
                <a:gd name="connsiteX48" fmla="*/ 179626 w 286869"/>
                <a:gd name="connsiteY48" fmla="*/ 219874 h 308356"/>
                <a:gd name="connsiteX49" fmla="*/ 182288 w 286869"/>
                <a:gd name="connsiteY49" fmla="*/ 222536 h 308356"/>
                <a:gd name="connsiteX50" fmla="*/ 184950 w 286869"/>
                <a:gd name="connsiteY50" fmla="*/ 225262 h 308356"/>
                <a:gd name="connsiteX51" fmla="*/ 184950 w 286869"/>
                <a:gd name="connsiteY51" fmla="*/ 227924 h 308356"/>
                <a:gd name="connsiteX52" fmla="*/ 187676 w 286869"/>
                <a:gd name="connsiteY52" fmla="*/ 227924 h 308356"/>
                <a:gd name="connsiteX53" fmla="*/ 187676 w 286869"/>
                <a:gd name="connsiteY53" fmla="*/ 230586 h 308356"/>
                <a:gd name="connsiteX54" fmla="*/ 187676 w 286869"/>
                <a:gd name="connsiteY54" fmla="*/ 235974 h 308356"/>
                <a:gd name="connsiteX55" fmla="*/ 184950 w 286869"/>
                <a:gd name="connsiteY55" fmla="*/ 238636 h 308356"/>
                <a:gd name="connsiteX56" fmla="*/ 184950 w 286869"/>
                <a:gd name="connsiteY56" fmla="*/ 241298 h 308356"/>
                <a:gd name="connsiteX57" fmla="*/ 184950 w 286869"/>
                <a:gd name="connsiteY57" fmla="*/ 244023 h 308356"/>
                <a:gd name="connsiteX58" fmla="*/ 184950 w 286869"/>
                <a:gd name="connsiteY58" fmla="*/ 246685 h 308356"/>
                <a:gd name="connsiteX59" fmla="*/ 187676 w 286869"/>
                <a:gd name="connsiteY59" fmla="*/ 246685 h 308356"/>
                <a:gd name="connsiteX60" fmla="*/ 187676 w 286869"/>
                <a:gd name="connsiteY60" fmla="*/ 249347 h 308356"/>
                <a:gd name="connsiteX61" fmla="*/ 187676 w 286869"/>
                <a:gd name="connsiteY61" fmla="*/ 252073 h 308356"/>
                <a:gd name="connsiteX62" fmla="*/ 187676 w 286869"/>
                <a:gd name="connsiteY62" fmla="*/ 254735 h 308356"/>
                <a:gd name="connsiteX63" fmla="*/ 187676 w 286869"/>
                <a:gd name="connsiteY63" fmla="*/ 257397 h 308356"/>
                <a:gd name="connsiteX64" fmla="*/ 184950 w 286869"/>
                <a:gd name="connsiteY64" fmla="*/ 260122 h 308356"/>
                <a:gd name="connsiteX65" fmla="*/ 184950 w 286869"/>
                <a:gd name="connsiteY65" fmla="*/ 262784 h 308356"/>
                <a:gd name="connsiteX66" fmla="*/ 184950 w 286869"/>
                <a:gd name="connsiteY66" fmla="*/ 265446 h 308356"/>
                <a:gd name="connsiteX67" fmla="*/ 187676 w 286869"/>
                <a:gd name="connsiteY67" fmla="*/ 268172 h 308356"/>
                <a:gd name="connsiteX68" fmla="*/ 187676 w 286869"/>
                <a:gd name="connsiteY68" fmla="*/ 270834 h 308356"/>
                <a:gd name="connsiteX69" fmla="*/ 190338 w 286869"/>
                <a:gd name="connsiteY69" fmla="*/ 273496 h 308356"/>
                <a:gd name="connsiteX70" fmla="*/ 193000 w 286869"/>
                <a:gd name="connsiteY70" fmla="*/ 273496 h 308356"/>
                <a:gd name="connsiteX71" fmla="*/ 195725 w 286869"/>
                <a:gd name="connsiteY71" fmla="*/ 273496 h 308356"/>
                <a:gd name="connsiteX72" fmla="*/ 198388 w 286869"/>
                <a:gd name="connsiteY72" fmla="*/ 276158 h 308356"/>
                <a:gd name="connsiteX73" fmla="*/ 201050 w 286869"/>
                <a:gd name="connsiteY73" fmla="*/ 276158 h 308356"/>
                <a:gd name="connsiteX74" fmla="*/ 201050 w 286869"/>
                <a:gd name="connsiteY74" fmla="*/ 278884 h 308356"/>
                <a:gd name="connsiteX75" fmla="*/ 198388 w 286869"/>
                <a:gd name="connsiteY75" fmla="*/ 281546 h 308356"/>
                <a:gd name="connsiteX76" fmla="*/ 195725 w 286869"/>
                <a:gd name="connsiteY76" fmla="*/ 284208 h 308356"/>
                <a:gd name="connsiteX77" fmla="*/ 193000 w 286869"/>
                <a:gd name="connsiteY77" fmla="*/ 284208 h 308356"/>
                <a:gd name="connsiteX78" fmla="*/ 190338 w 286869"/>
                <a:gd name="connsiteY78" fmla="*/ 284208 h 308356"/>
                <a:gd name="connsiteX79" fmla="*/ 187676 w 286869"/>
                <a:gd name="connsiteY79" fmla="*/ 284208 h 308356"/>
                <a:gd name="connsiteX80" fmla="*/ 187676 w 286869"/>
                <a:gd name="connsiteY80" fmla="*/ 281546 h 308356"/>
                <a:gd name="connsiteX81" fmla="*/ 187676 w 286869"/>
                <a:gd name="connsiteY81" fmla="*/ 278884 h 308356"/>
                <a:gd name="connsiteX82" fmla="*/ 184950 w 286869"/>
                <a:gd name="connsiteY82" fmla="*/ 278884 h 308356"/>
                <a:gd name="connsiteX83" fmla="*/ 182288 w 286869"/>
                <a:gd name="connsiteY83" fmla="*/ 278884 h 308356"/>
                <a:gd name="connsiteX84" fmla="*/ 179626 w 286869"/>
                <a:gd name="connsiteY84" fmla="*/ 278884 h 308356"/>
                <a:gd name="connsiteX85" fmla="*/ 176964 w 286869"/>
                <a:gd name="connsiteY85" fmla="*/ 281546 h 308356"/>
                <a:gd name="connsiteX86" fmla="*/ 176964 w 286869"/>
                <a:gd name="connsiteY86" fmla="*/ 284208 h 308356"/>
                <a:gd name="connsiteX87" fmla="*/ 174239 w 286869"/>
                <a:gd name="connsiteY87" fmla="*/ 286933 h 308356"/>
                <a:gd name="connsiteX88" fmla="*/ 174239 w 286869"/>
                <a:gd name="connsiteY88" fmla="*/ 289595 h 308356"/>
                <a:gd name="connsiteX89" fmla="*/ 174239 w 286869"/>
                <a:gd name="connsiteY89" fmla="*/ 292257 h 308356"/>
                <a:gd name="connsiteX90" fmla="*/ 171577 w 286869"/>
                <a:gd name="connsiteY90" fmla="*/ 292257 h 308356"/>
                <a:gd name="connsiteX91" fmla="*/ 171577 w 286869"/>
                <a:gd name="connsiteY91" fmla="*/ 294983 h 308356"/>
                <a:gd name="connsiteX92" fmla="*/ 168915 w 286869"/>
                <a:gd name="connsiteY92" fmla="*/ 297645 h 308356"/>
                <a:gd name="connsiteX93" fmla="*/ 166189 w 286869"/>
                <a:gd name="connsiteY93" fmla="*/ 297645 h 308356"/>
                <a:gd name="connsiteX94" fmla="*/ 163527 w 286869"/>
                <a:gd name="connsiteY94" fmla="*/ 297645 h 308356"/>
                <a:gd name="connsiteX95" fmla="*/ 160865 w 286869"/>
                <a:gd name="connsiteY95" fmla="*/ 297645 h 308356"/>
                <a:gd name="connsiteX96" fmla="*/ 158140 w 286869"/>
                <a:gd name="connsiteY96" fmla="*/ 297645 h 308356"/>
                <a:gd name="connsiteX97" fmla="*/ 155478 w 286869"/>
                <a:gd name="connsiteY97" fmla="*/ 300307 h 308356"/>
                <a:gd name="connsiteX98" fmla="*/ 152815 w 286869"/>
                <a:gd name="connsiteY98" fmla="*/ 300307 h 308356"/>
                <a:gd name="connsiteX99" fmla="*/ 152815 w 286869"/>
                <a:gd name="connsiteY99" fmla="*/ 302969 h 308356"/>
                <a:gd name="connsiteX100" fmla="*/ 150153 w 286869"/>
                <a:gd name="connsiteY100" fmla="*/ 302969 h 308356"/>
                <a:gd name="connsiteX101" fmla="*/ 147428 w 286869"/>
                <a:gd name="connsiteY101" fmla="*/ 302969 h 308356"/>
                <a:gd name="connsiteX102" fmla="*/ 144766 w 286869"/>
                <a:gd name="connsiteY102" fmla="*/ 302969 h 308356"/>
                <a:gd name="connsiteX103" fmla="*/ 142104 w 286869"/>
                <a:gd name="connsiteY103" fmla="*/ 302969 h 308356"/>
                <a:gd name="connsiteX104" fmla="*/ 139378 w 286869"/>
                <a:gd name="connsiteY104" fmla="*/ 302969 h 308356"/>
                <a:gd name="connsiteX105" fmla="*/ 136716 w 286869"/>
                <a:gd name="connsiteY105" fmla="*/ 305694 h 308356"/>
                <a:gd name="connsiteX106" fmla="*/ 134054 w 286869"/>
                <a:gd name="connsiteY106" fmla="*/ 305694 h 308356"/>
                <a:gd name="connsiteX107" fmla="*/ 131329 w 286869"/>
                <a:gd name="connsiteY107" fmla="*/ 305694 h 308356"/>
                <a:gd name="connsiteX108" fmla="*/ 128667 w 286869"/>
                <a:gd name="connsiteY108" fmla="*/ 305694 h 308356"/>
                <a:gd name="connsiteX109" fmla="*/ 126004 w 286869"/>
                <a:gd name="connsiteY109" fmla="*/ 305694 h 308356"/>
                <a:gd name="connsiteX110" fmla="*/ 126004 w 286869"/>
                <a:gd name="connsiteY110" fmla="*/ 308356 h 308356"/>
                <a:gd name="connsiteX111" fmla="*/ 123279 w 286869"/>
                <a:gd name="connsiteY111" fmla="*/ 308356 h 308356"/>
                <a:gd name="connsiteX112" fmla="*/ 66995 w 286869"/>
                <a:gd name="connsiteY112" fmla="*/ 302969 h 308356"/>
                <a:gd name="connsiteX113" fmla="*/ 53622 w 286869"/>
                <a:gd name="connsiteY113" fmla="*/ 257397 h 308356"/>
                <a:gd name="connsiteX114" fmla="*/ 37522 w 286869"/>
                <a:gd name="connsiteY114" fmla="*/ 238636 h 308356"/>
                <a:gd name="connsiteX115" fmla="*/ 34860 w 286869"/>
                <a:gd name="connsiteY115" fmla="*/ 235974 h 308356"/>
                <a:gd name="connsiteX116" fmla="*/ 24085 w 286869"/>
                <a:gd name="connsiteY116" fmla="*/ 83158 h 308356"/>
                <a:gd name="connsiteX117" fmla="*/ 2662 w 286869"/>
                <a:gd name="connsiteY117" fmla="*/ 75108 h 308356"/>
                <a:gd name="connsiteX118" fmla="*/ 0 w 286869"/>
                <a:gd name="connsiteY118" fmla="*/ 75108 h 308356"/>
                <a:gd name="connsiteX119" fmla="*/ 2662 w 286869"/>
                <a:gd name="connsiteY119" fmla="*/ 72383 h 308356"/>
                <a:gd name="connsiteX120" fmla="*/ 2662 w 286869"/>
                <a:gd name="connsiteY120" fmla="*/ 69721 h 308356"/>
                <a:gd name="connsiteX121" fmla="*/ 5324 w 286869"/>
                <a:gd name="connsiteY121" fmla="*/ 67059 h 308356"/>
                <a:gd name="connsiteX122" fmla="*/ 7986 w 286869"/>
                <a:gd name="connsiteY122" fmla="*/ 67059 h 308356"/>
                <a:gd name="connsiteX123" fmla="*/ 10712 w 286869"/>
                <a:gd name="connsiteY123" fmla="*/ 67059 h 308356"/>
                <a:gd name="connsiteX124" fmla="*/ 13374 w 286869"/>
                <a:gd name="connsiteY124" fmla="*/ 64333 h 308356"/>
                <a:gd name="connsiteX125" fmla="*/ 13374 w 286869"/>
                <a:gd name="connsiteY125" fmla="*/ 61671 h 308356"/>
                <a:gd name="connsiteX126" fmla="*/ 16036 w 286869"/>
                <a:gd name="connsiteY126" fmla="*/ 59009 h 308356"/>
                <a:gd name="connsiteX127" fmla="*/ 18761 w 286869"/>
                <a:gd name="connsiteY127" fmla="*/ 59009 h 308356"/>
                <a:gd name="connsiteX128" fmla="*/ 21423 w 286869"/>
                <a:gd name="connsiteY128" fmla="*/ 59009 h 308356"/>
                <a:gd name="connsiteX129" fmla="*/ 21423 w 286869"/>
                <a:gd name="connsiteY129" fmla="*/ 56347 h 308356"/>
                <a:gd name="connsiteX130" fmla="*/ 24085 w 286869"/>
                <a:gd name="connsiteY130" fmla="*/ 53622 h 308356"/>
                <a:gd name="connsiteX131" fmla="*/ 24085 w 286869"/>
                <a:gd name="connsiteY131" fmla="*/ 50960 h 308356"/>
                <a:gd name="connsiteX132" fmla="*/ 24085 w 286869"/>
                <a:gd name="connsiteY132" fmla="*/ 48298 h 308356"/>
                <a:gd name="connsiteX133" fmla="*/ 26811 w 286869"/>
                <a:gd name="connsiteY133" fmla="*/ 45572 h 308356"/>
                <a:gd name="connsiteX134" fmla="*/ 26811 w 286869"/>
                <a:gd name="connsiteY134" fmla="*/ 42910 h 308356"/>
                <a:gd name="connsiteX135" fmla="*/ 26811 w 286869"/>
                <a:gd name="connsiteY135" fmla="*/ 40248 h 308356"/>
                <a:gd name="connsiteX136" fmla="*/ 24085 w 286869"/>
                <a:gd name="connsiteY136" fmla="*/ 40248 h 308356"/>
                <a:gd name="connsiteX137" fmla="*/ 21423 w 286869"/>
                <a:gd name="connsiteY137" fmla="*/ 40248 h 308356"/>
                <a:gd name="connsiteX138" fmla="*/ 18761 w 286869"/>
                <a:gd name="connsiteY138" fmla="*/ 37523 h 308356"/>
                <a:gd name="connsiteX139" fmla="*/ 18761 w 286869"/>
                <a:gd name="connsiteY139" fmla="*/ 34860 h 308356"/>
                <a:gd name="connsiteX140" fmla="*/ 18761 w 286869"/>
                <a:gd name="connsiteY140" fmla="*/ 32198 h 308356"/>
                <a:gd name="connsiteX141" fmla="*/ 21423 w 286869"/>
                <a:gd name="connsiteY141" fmla="*/ 32198 h 308356"/>
                <a:gd name="connsiteX142" fmla="*/ 24085 w 286869"/>
                <a:gd name="connsiteY142" fmla="*/ 32198 h 308356"/>
                <a:gd name="connsiteX143" fmla="*/ 26811 w 286869"/>
                <a:gd name="connsiteY143" fmla="*/ 32198 h 308356"/>
                <a:gd name="connsiteX144" fmla="*/ 29473 w 286869"/>
                <a:gd name="connsiteY144" fmla="*/ 32198 h 308356"/>
                <a:gd name="connsiteX145" fmla="*/ 34860 w 286869"/>
                <a:gd name="connsiteY145" fmla="*/ 34860 h 308356"/>
                <a:gd name="connsiteX146" fmla="*/ 37522 w 286869"/>
                <a:gd name="connsiteY146" fmla="*/ 34860 h 308356"/>
                <a:gd name="connsiteX147" fmla="*/ 40185 w 286869"/>
                <a:gd name="connsiteY147" fmla="*/ 34860 h 308356"/>
                <a:gd name="connsiteX148" fmla="*/ 45572 w 286869"/>
                <a:gd name="connsiteY148" fmla="*/ 37523 h 308356"/>
                <a:gd name="connsiteX149" fmla="*/ 48234 w 286869"/>
                <a:gd name="connsiteY149" fmla="*/ 37523 h 308356"/>
                <a:gd name="connsiteX150" fmla="*/ 48234 w 286869"/>
                <a:gd name="connsiteY150" fmla="*/ 34860 h 308356"/>
                <a:gd name="connsiteX151" fmla="*/ 50896 w 286869"/>
                <a:gd name="connsiteY151" fmla="*/ 34860 h 308356"/>
                <a:gd name="connsiteX152" fmla="*/ 50896 w 286869"/>
                <a:gd name="connsiteY152" fmla="*/ 32198 h 308356"/>
                <a:gd name="connsiteX153" fmla="*/ 53622 w 286869"/>
                <a:gd name="connsiteY153" fmla="*/ 29536 h 308356"/>
                <a:gd name="connsiteX154" fmla="*/ 53622 w 286869"/>
                <a:gd name="connsiteY154" fmla="*/ 26811 h 308356"/>
                <a:gd name="connsiteX155" fmla="*/ 56284 w 286869"/>
                <a:gd name="connsiteY155" fmla="*/ 26811 h 308356"/>
                <a:gd name="connsiteX156" fmla="*/ 58946 w 286869"/>
                <a:gd name="connsiteY156" fmla="*/ 26811 h 308356"/>
                <a:gd name="connsiteX157" fmla="*/ 58946 w 286869"/>
                <a:gd name="connsiteY157" fmla="*/ 24149 h 308356"/>
                <a:gd name="connsiteX158" fmla="*/ 61671 w 286869"/>
                <a:gd name="connsiteY158" fmla="*/ 21487 h 308356"/>
                <a:gd name="connsiteX159" fmla="*/ 61671 w 286869"/>
                <a:gd name="connsiteY159" fmla="*/ 18761 h 308356"/>
                <a:gd name="connsiteX160" fmla="*/ 64333 w 286869"/>
                <a:gd name="connsiteY160" fmla="*/ 18761 h 308356"/>
                <a:gd name="connsiteX161" fmla="*/ 66995 w 286869"/>
                <a:gd name="connsiteY161" fmla="*/ 18761 h 308356"/>
                <a:gd name="connsiteX162" fmla="*/ 66995 w 286869"/>
                <a:gd name="connsiteY162" fmla="*/ 21487 h 308356"/>
                <a:gd name="connsiteX163" fmla="*/ 69657 w 286869"/>
                <a:gd name="connsiteY163" fmla="*/ 21487 h 308356"/>
                <a:gd name="connsiteX164" fmla="*/ 72383 w 286869"/>
                <a:gd name="connsiteY164" fmla="*/ 21487 h 308356"/>
                <a:gd name="connsiteX165" fmla="*/ 75045 w 286869"/>
                <a:gd name="connsiteY165" fmla="*/ 21487 h 308356"/>
                <a:gd name="connsiteX166" fmla="*/ 77707 w 286869"/>
                <a:gd name="connsiteY166" fmla="*/ 21487 h 308356"/>
                <a:gd name="connsiteX167" fmla="*/ 80433 w 286869"/>
                <a:gd name="connsiteY167" fmla="*/ 18761 h 308356"/>
                <a:gd name="connsiteX168" fmla="*/ 83095 w 286869"/>
                <a:gd name="connsiteY168" fmla="*/ 16099 h 308356"/>
                <a:gd name="connsiteX169" fmla="*/ 85757 w 286869"/>
                <a:gd name="connsiteY169" fmla="*/ 16099 h 308356"/>
                <a:gd name="connsiteX170" fmla="*/ 85757 w 286869"/>
                <a:gd name="connsiteY170" fmla="*/ 18761 h 308356"/>
                <a:gd name="connsiteX171" fmla="*/ 88482 w 286869"/>
                <a:gd name="connsiteY171" fmla="*/ 18761 h 308356"/>
                <a:gd name="connsiteX172" fmla="*/ 91144 w 286869"/>
                <a:gd name="connsiteY172" fmla="*/ 21487 h 308356"/>
                <a:gd name="connsiteX173" fmla="*/ 93806 w 286869"/>
                <a:gd name="connsiteY173" fmla="*/ 24149 h 308356"/>
                <a:gd name="connsiteX174" fmla="*/ 96468 w 286869"/>
                <a:gd name="connsiteY174" fmla="*/ 24149 h 308356"/>
                <a:gd name="connsiteX175" fmla="*/ 99194 w 286869"/>
                <a:gd name="connsiteY175" fmla="*/ 24149 h 308356"/>
                <a:gd name="connsiteX176" fmla="*/ 101856 w 286869"/>
                <a:gd name="connsiteY176" fmla="*/ 24149 h 308356"/>
                <a:gd name="connsiteX177" fmla="*/ 101856 w 286869"/>
                <a:gd name="connsiteY177" fmla="*/ 21487 h 308356"/>
                <a:gd name="connsiteX178" fmla="*/ 101856 w 286869"/>
                <a:gd name="connsiteY178" fmla="*/ 18761 h 308356"/>
                <a:gd name="connsiteX179" fmla="*/ 104518 w 286869"/>
                <a:gd name="connsiteY179" fmla="*/ 18761 h 308356"/>
                <a:gd name="connsiteX180" fmla="*/ 104518 w 286869"/>
                <a:gd name="connsiteY180" fmla="*/ 16099 h 308356"/>
                <a:gd name="connsiteX181" fmla="*/ 107243 w 286869"/>
                <a:gd name="connsiteY181" fmla="*/ 16099 h 308356"/>
                <a:gd name="connsiteX182" fmla="*/ 109905 w 286869"/>
                <a:gd name="connsiteY182" fmla="*/ 16099 h 308356"/>
                <a:gd name="connsiteX183" fmla="*/ 112567 w 286869"/>
                <a:gd name="connsiteY183" fmla="*/ 16099 h 308356"/>
                <a:gd name="connsiteX184" fmla="*/ 112567 w 286869"/>
                <a:gd name="connsiteY184" fmla="*/ 18761 h 308356"/>
                <a:gd name="connsiteX185" fmla="*/ 115293 w 286869"/>
                <a:gd name="connsiteY185" fmla="*/ 18761 h 308356"/>
                <a:gd name="connsiteX186" fmla="*/ 115293 w 286869"/>
                <a:gd name="connsiteY186" fmla="*/ 21487 h 308356"/>
                <a:gd name="connsiteX187" fmla="*/ 115293 w 286869"/>
                <a:gd name="connsiteY187" fmla="*/ 26811 h 308356"/>
                <a:gd name="connsiteX188" fmla="*/ 117955 w 286869"/>
                <a:gd name="connsiteY188" fmla="*/ 26811 h 308356"/>
                <a:gd name="connsiteX189" fmla="*/ 117955 w 286869"/>
                <a:gd name="connsiteY189" fmla="*/ 29536 h 308356"/>
                <a:gd name="connsiteX190" fmla="*/ 120617 w 286869"/>
                <a:gd name="connsiteY190" fmla="*/ 29536 h 308356"/>
                <a:gd name="connsiteX191" fmla="*/ 123279 w 286869"/>
                <a:gd name="connsiteY191" fmla="*/ 29536 h 308356"/>
                <a:gd name="connsiteX192" fmla="*/ 123279 w 286869"/>
                <a:gd name="connsiteY192" fmla="*/ 26811 h 308356"/>
                <a:gd name="connsiteX193" fmla="*/ 126004 w 286869"/>
                <a:gd name="connsiteY193" fmla="*/ 26811 h 308356"/>
                <a:gd name="connsiteX194" fmla="*/ 126004 w 286869"/>
                <a:gd name="connsiteY194" fmla="*/ 24149 h 308356"/>
                <a:gd name="connsiteX195" fmla="*/ 128667 w 286869"/>
                <a:gd name="connsiteY195" fmla="*/ 18761 h 308356"/>
                <a:gd name="connsiteX196" fmla="*/ 128667 w 286869"/>
                <a:gd name="connsiteY196" fmla="*/ 16099 h 308356"/>
                <a:gd name="connsiteX197" fmla="*/ 131329 w 286869"/>
                <a:gd name="connsiteY197" fmla="*/ 13437 h 308356"/>
                <a:gd name="connsiteX198" fmla="*/ 131329 w 286869"/>
                <a:gd name="connsiteY198" fmla="*/ 10712 h 308356"/>
                <a:gd name="connsiteX199" fmla="*/ 134054 w 286869"/>
                <a:gd name="connsiteY199" fmla="*/ 8050 h 308356"/>
                <a:gd name="connsiteX200" fmla="*/ 136716 w 286869"/>
                <a:gd name="connsiteY200" fmla="*/ 8050 h 308356"/>
                <a:gd name="connsiteX201" fmla="*/ 139378 w 286869"/>
                <a:gd name="connsiteY201" fmla="*/ 8050 h 308356"/>
                <a:gd name="connsiteX202" fmla="*/ 139378 w 286869"/>
                <a:gd name="connsiteY202" fmla="*/ 10712 h 308356"/>
                <a:gd name="connsiteX203" fmla="*/ 139378 w 286869"/>
                <a:gd name="connsiteY203" fmla="*/ 13437 h 308356"/>
                <a:gd name="connsiteX204" fmla="*/ 139378 w 286869"/>
                <a:gd name="connsiteY204" fmla="*/ 16099 h 308356"/>
                <a:gd name="connsiteX205" fmla="*/ 139378 w 286869"/>
                <a:gd name="connsiteY205" fmla="*/ 18761 h 308356"/>
                <a:gd name="connsiteX206" fmla="*/ 142104 w 286869"/>
                <a:gd name="connsiteY206" fmla="*/ 18761 h 308356"/>
                <a:gd name="connsiteX207" fmla="*/ 144766 w 286869"/>
                <a:gd name="connsiteY207" fmla="*/ 18761 h 308356"/>
                <a:gd name="connsiteX208" fmla="*/ 147428 w 286869"/>
                <a:gd name="connsiteY208" fmla="*/ 16099 h 308356"/>
                <a:gd name="connsiteX209" fmla="*/ 150153 w 286869"/>
                <a:gd name="connsiteY209" fmla="*/ 13437 h 308356"/>
                <a:gd name="connsiteX210" fmla="*/ 150153 w 286869"/>
                <a:gd name="connsiteY210" fmla="*/ 10712 h 308356"/>
                <a:gd name="connsiteX211" fmla="*/ 152815 w 286869"/>
                <a:gd name="connsiteY211" fmla="*/ 8050 h 308356"/>
                <a:gd name="connsiteX212" fmla="*/ 152815 w 286869"/>
                <a:gd name="connsiteY212" fmla="*/ 5388 h 308356"/>
                <a:gd name="connsiteX213" fmla="*/ 152815 w 286869"/>
                <a:gd name="connsiteY213" fmla="*/ 2662 h 308356"/>
                <a:gd name="connsiteX214" fmla="*/ 155478 w 286869"/>
                <a:gd name="connsiteY214" fmla="*/ 2662 h 308356"/>
                <a:gd name="connsiteX215" fmla="*/ 158140 w 286869"/>
                <a:gd name="connsiteY215" fmla="*/ 2662 h 308356"/>
                <a:gd name="connsiteX216" fmla="*/ 158140 w 286869"/>
                <a:gd name="connsiteY216" fmla="*/ 5388 h 308356"/>
                <a:gd name="connsiteX217" fmla="*/ 158140 w 286869"/>
                <a:gd name="connsiteY217" fmla="*/ 8050 h 308356"/>
                <a:gd name="connsiteX218" fmla="*/ 160865 w 286869"/>
                <a:gd name="connsiteY218" fmla="*/ 10712 h 308356"/>
                <a:gd name="connsiteX219" fmla="*/ 163527 w 286869"/>
                <a:gd name="connsiteY219" fmla="*/ 10712 h 308356"/>
                <a:gd name="connsiteX220" fmla="*/ 166189 w 286869"/>
                <a:gd name="connsiteY220" fmla="*/ 10712 h 308356"/>
                <a:gd name="connsiteX221" fmla="*/ 168915 w 286869"/>
                <a:gd name="connsiteY221" fmla="*/ 10712 h 308356"/>
                <a:gd name="connsiteX222" fmla="*/ 171577 w 286869"/>
                <a:gd name="connsiteY222" fmla="*/ 10712 h 308356"/>
                <a:gd name="connsiteX223" fmla="*/ 171577 w 286869"/>
                <a:gd name="connsiteY223" fmla="*/ 8050 h 308356"/>
                <a:gd name="connsiteX224" fmla="*/ 171577 w 286869"/>
                <a:gd name="connsiteY224" fmla="*/ 5388 h 308356"/>
                <a:gd name="connsiteX225" fmla="*/ 174239 w 286869"/>
                <a:gd name="connsiteY225" fmla="*/ 5388 h 308356"/>
                <a:gd name="connsiteX226" fmla="*/ 176964 w 286869"/>
                <a:gd name="connsiteY226" fmla="*/ 5388 h 308356"/>
                <a:gd name="connsiteX227" fmla="*/ 179626 w 286869"/>
                <a:gd name="connsiteY227" fmla="*/ 8050 h 308356"/>
                <a:gd name="connsiteX228" fmla="*/ 179626 w 286869"/>
                <a:gd name="connsiteY228" fmla="*/ 10712 h 308356"/>
                <a:gd name="connsiteX229" fmla="*/ 179626 w 286869"/>
                <a:gd name="connsiteY229" fmla="*/ 13437 h 308356"/>
                <a:gd name="connsiteX230" fmla="*/ 182288 w 286869"/>
                <a:gd name="connsiteY230" fmla="*/ 16099 h 308356"/>
                <a:gd name="connsiteX231" fmla="*/ 182288 w 286869"/>
                <a:gd name="connsiteY231" fmla="*/ 18761 h 308356"/>
                <a:gd name="connsiteX232" fmla="*/ 184950 w 286869"/>
                <a:gd name="connsiteY232" fmla="*/ 18761 h 308356"/>
                <a:gd name="connsiteX233" fmla="*/ 187676 w 286869"/>
                <a:gd name="connsiteY233" fmla="*/ 18761 h 308356"/>
                <a:gd name="connsiteX234" fmla="*/ 190338 w 286869"/>
                <a:gd name="connsiteY234" fmla="*/ 18761 h 308356"/>
                <a:gd name="connsiteX235" fmla="*/ 193000 w 286869"/>
                <a:gd name="connsiteY235" fmla="*/ 18761 h 308356"/>
                <a:gd name="connsiteX236" fmla="*/ 195725 w 286869"/>
                <a:gd name="connsiteY236" fmla="*/ 18761 h 308356"/>
                <a:gd name="connsiteX237" fmla="*/ 198388 w 286869"/>
                <a:gd name="connsiteY237" fmla="*/ 18761 h 308356"/>
                <a:gd name="connsiteX238" fmla="*/ 203775 w 286869"/>
                <a:gd name="connsiteY238" fmla="*/ 18761 h 308356"/>
                <a:gd name="connsiteX239" fmla="*/ 206437 w 286869"/>
                <a:gd name="connsiteY239" fmla="*/ 18761 h 308356"/>
                <a:gd name="connsiteX240" fmla="*/ 209099 w 286869"/>
                <a:gd name="connsiteY240" fmla="*/ 16099 h 308356"/>
                <a:gd name="connsiteX241" fmla="*/ 209099 w 286869"/>
                <a:gd name="connsiteY241" fmla="*/ 13437 h 308356"/>
                <a:gd name="connsiteX242" fmla="*/ 211761 w 286869"/>
                <a:gd name="connsiteY242" fmla="*/ 10712 h 308356"/>
                <a:gd name="connsiteX243" fmla="*/ 214487 w 286869"/>
                <a:gd name="connsiteY243" fmla="*/ 8050 h 308356"/>
                <a:gd name="connsiteX244" fmla="*/ 214487 w 286869"/>
                <a:gd name="connsiteY244" fmla="*/ 5388 h 308356"/>
                <a:gd name="connsiteX245" fmla="*/ 214487 w 286869"/>
                <a:gd name="connsiteY245" fmla="*/ 2662 h 308356"/>
                <a:gd name="connsiteX246" fmla="*/ 217149 w 286869"/>
                <a:gd name="connsiteY246" fmla="*/ 2662 h 308356"/>
                <a:gd name="connsiteX247" fmla="*/ 217149 w 286869"/>
                <a:gd name="connsiteY247" fmla="*/ 0 h 308356"/>
                <a:gd name="connsiteX248" fmla="*/ 219811 w 286869"/>
                <a:gd name="connsiteY248" fmla="*/ 0 h 308356"/>
                <a:gd name="connsiteX249" fmla="*/ 219811 w 286869"/>
                <a:gd name="connsiteY249" fmla="*/ 2662 h 308356"/>
                <a:gd name="connsiteX250" fmla="*/ 222536 w 286869"/>
                <a:gd name="connsiteY250" fmla="*/ 2662 h 308356"/>
                <a:gd name="connsiteX251" fmla="*/ 225198 w 286869"/>
                <a:gd name="connsiteY251" fmla="*/ 5388 h 308356"/>
                <a:gd name="connsiteX252" fmla="*/ 225198 w 286869"/>
                <a:gd name="connsiteY252" fmla="*/ 8050 h 308356"/>
                <a:gd name="connsiteX253" fmla="*/ 222536 w 286869"/>
                <a:gd name="connsiteY253" fmla="*/ 10712 h 308356"/>
                <a:gd name="connsiteX254" fmla="*/ 222536 w 286869"/>
                <a:gd name="connsiteY254" fmla="*/ 13437 h 308356"/>
                <a:gd name="connsiteX255" fmla="*/ 225198 w 286869"/>
                <a:gd name="connsiteY255" fmla="*/ 13437 h 308356"/>
                <a:gd name="connsiteX256" fmla="*/ 227860 w 286869"/>
                <a:gd name="connsiteY256" fmla="*/ 13437 h 308356"/>
                <a:gd name="connsiteX257" fmla="*/ 227860 w 286869"/>
                <a:gd name="connsiteY257" fmla="*/ 10712 h 308356"/>
                <a:gd name="connsiteX258" fmla="*/ 230586 w 286869"/>
                <a:gd name="connsiteY258" fmla="*/ 10712 h 308356"/>
                <a:gd name="connsiteX259" fmla="*/ 230586 w 286869"/>
                <a:gd name="connsiteY259" fmla="*/ 8050 h 308356"/>
                <a:gd name="connsiteX260" fmla="*/ 233248 w 286869"/>
                <a:gd name="connsiteY260" fmla="*/ 8050 h 308356"/>
                <a:gd name="connsiteX261" fmla="*/ 233248 w 286869"/>
                <a:gd name="connsiteY261" fmla="*/ 5388 h 308356"/>
                <a:gd name="connsiteX262" fmla="*/ 235910 w 286869"/>
                <a:gd name="connsiteY262" fmla="*/ 5388 h 308356"/>
                <a:gd name="connsiteX263" fmla="*/ 238572 w 286869"/>
                <a:gd name="connsiteY263" fmla="*/ 2662 h 308356"/>
                <a:gd name="connsiteX264" fmla="*/ 241298 w 286869"/>
                <a:gd name="connsiteY264" fmla="*/ 2662 h 308356"/>
                <a:gd name="connsiteX265" fmla="*/ 241298 w 286869"/>
                <a:gd name="connsiteY265" fmla="*/ 5388 h 308356"/>
                <a:gd name="connsiteX266" fmla="*/ 241298 w 286869"/>
                <a:gd name="connsiteY266" fmla="*/ 8050 h 308356"/>
                <a:gd name="connsiteX267" fmla="*/ 241298 w 286869"/>
                <a:gd name="connsiteY267" fmla="*/ 10712 h 308356"/>
                <a:gd name="connsiteX268" fmla="*/ 243960 w 286869"/>
                <a:gd name="connsiteY268" fmla="*/ 10712 h 308356"/>
                <a:gd name="connsiteX269" fmla="*/ 243960 w 286869"/>
                <a:gd name="connsiteY269" fmla="*/ 13437 h 308356"/>
                <a:gd name="connsiteX270" fmla="*/ 246622 w 286869"/>
                <a:gd name="connsiteY270" fmla="*/ 16099 h 308356"/>
                <a:gd name="connsiteX271" fmla="*/ 249347 w 286869"/>
                <a:gd name="connsiteY271" fmla="*/ 18761 h 308356"/>
                <a:gd name="connsiteX272" fmla="*/ 249347 w 286869"/>
                <a:gd name="connsiteY272" fmla="*/ 21487 h 308356"/>
                <a:gd name="connsiteX273" fmla="*/ 249347 w 286869"/>
                <a:gd name="connsiteY273" fmla="*/ 24149 h 308356"/>
                <a:gd name="connsiteX274" fmla="*/ 249347 w 286869"/>
                <a:gd name="connsiteY274" fmla="*/ 26811 h 308356"/>
                <a:gd name="connsiteX275" fmla="*/ 252009 w 286869"/>
                <a:gd name="connsiteY275" fmla="*/ 29536 h 308356"/>
                <a:gd name="connsiteX276" fmla="*/ 257397 w 286869"/>
                <a:gd name="connsiteY276" fmla="*/ 34860 h 308356"/>
                <a:gd name="connsiteX277" fmla="*/ 260059 w 286869"/>
                <a:gd name="connsiteY277" fmla="*/ 37523 h 308356"/>
                <a:gd name="connsiteX278" fmla="*/ 262721 w 286869"/>
                <a:gd name="connsiteY278" fmla="*/ 37523 h 308356"/>
                <a:gd name="connsiteX279" fmla="*/ 262721 w 286869"/>
                <a:gd name="connsiteY279" fmla="*/ 40248 h 308356"/>
                <a:gd name="connsiteX280" fmla="*/ 265446 w 286869"/>
                <a:gd name="connsiteY280" fmla="*/ 40248 h 308356"/>
                <a:gd name="connsiteX281" fmla="*/ 268108 w 286869"/>
                <a:gd name="connsiteY281" fmla="*/ 42910 h 308356"/>
                <a:gd name="connsiteX282" fmla="*/ 270771 w 286869"/>
                <a:gd name="connsiteY282" fmla="*/ 45572 h 308356"/>
                <a:gd name="connsiteX283" fmla="*/ 273433 w 286869"/>
                <a:gd name="connsiteY283" fmla="*/ 50960 h 308356"/>
                <a:gd name="connsiteX284" fmla="*/ 276158 w 286869"/>
                <a:gd name="connsiteY284" fmla="*/ 53622 h 308356"/>
                <a:gd name="connsiteX285" fmla="*/ 278820 w 286869"/>
                <a:gd name="connsiteY285" fmla="*/ 56347 h 308356"/>
                <a:gd name="connsiteX286" fmla="*/ 281482 w 286869"/>
                <a:gd name="connsiteY286" fmla="*/ 67059 h 308356"/>
                <a:gd name="connsiteX287" fmla="*/ 286870 w 286869"/>
                <a:gd name="connsiteY287" fmla="*/ 80433 h 308356"/>
                <a:gd name="connsiteX288" fmla="*/ 286870 w 286869"/>
                <a:gd name="connsiteY288" fmla="*/ 83158 h 308356"/>
                <a:gd name="connsiteX289" fmla="*/ 284208 w 286869"/>
                <a:gd name="connsiteY289" fmla="*/ 83158 h 308356"/>
                <a:gd name="connsiteX290" fmla="*/ 284208 w 286869"/>
                <a:gd name="connsiteY290" fmla="*/ 85820 h 308356"/>
                <a:gd name="connsiteX291" fmla="*/ 281482 w 286869"/>
                <a:gd name="connsiteY291" fmla="*/ 88482 h 308356"/>
                <a:gd name="connsiteX292" fmla="*/ 278820 w 286869"/>
                <a:gd name="connsiteY292" fmla="*/ 88482 h 308356"/>
                <a:gd name="connsiteX293" fmla="*/ 278820 w 286869"/>
                <a:gd name="connsiteY293" fmla="*/ 91208 h 308356"/>
                <a:gd name="connsiteX294" fmla="*/ 276158 w 286869"/>
                <a:gd name="connsiteY294" fmla="*/ 91208 h 308356"/>
                <a:gd name="connsiteX295" fmla="*/ 276158 w 286869"/>
                <a:gd name="connsiteY295" fmla="*/ 93870 h 308356"/>
                <a:gd name="connsiteX296" fmla="*/ 273433 w 286869"/>
                <a:gd name="connsiteY296" fmla="*/ 96532 h 308356"/>
                <a:gd name="connsiteX297" fmla="*/ 270771 w 286869"/>
                <a:gd name="connsiteY297" fmla="*/ 96532 h 308356"/>
                <a:gd name="connsiteX298" fmla="*/ 268108 w 286869"/>
                <a:gd name="connsiteY298" fmla="*/ 96532 h 308356"/>
                <a:gd name="connsiteX299" fmla="*/ 265446 w 286869"/>
                <a:gd name="connsiteY299" fmla="*/ 96532 h 308356"/>
                <a:gd name="connsiteX300" fmla="*/ 262721 w 286869"/>
                <a:gd name="connsiteY300" fmla="*/ 96532 h 308356"/>
                <a:gd name="connsiteX301" fmla="*/ 262721 w 286869"/>
                <a:gd name="connsiteY301" fmla="*/ 99194 h 308356"/>
                <a:gd name="connsiteX302" fmla="*/ 262721 w 286869"/>
                <a:gd name="connsiteY302" fmla="*/ 101919 h 308356"/>
                <a:gd name="connsiteX303" fmla="*/ 281482 w 286869"/>
                <a:gd name="connsiteY303" fmla="*/ 176964 h 308356"/>
                <a:gd name="connsiteX304" fmla="*/ 281482 w 286869"/>
                <a:gd name="connsiteY304" fmla="*/ 176964 h 30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286869" h="308356">
                  <a:moveTo>
                    <a:pt x="281482" y="176964"/>
                  </a:moveTo>
                  <a:lnTo>
                    <a:pt x="276158" y="179690"/>
                  </a:lnTo>
                  <a:lnTo>
                    <a:pt x="273433" y="179690"/>
                  </a:lnTo>
                  <a:lnTo>
                    <a:pt x="270771" y="182352"/>
                  </a:lnTo>
                  <a:lnTo>
                    <a:pt x="268108" y="182352"/>
                  </a:lnTo>
                  <a:lnTo>
                    <a:pt x="265446" y="182352"/>
                  </a:lnTo>
                  <a:lnTo>
                    <a:pt x="262721" y="185014"/>
                  </a:lnTo>
                  <a:lnTo>
                    <a:pt x="260059" y="185014"/>
                  </a:lnTo>
                  <a:lnTo>
                    <a:pt x="257397" y="185014"/>
                  </a:lnTo>
                  <a:lnTo>
                    <a:pt x="254671" y="187676"/>
                  </a:lnTo>
                  <a:lnTo>
                    <a:pt x="252009" y="190401"/>
                  </a:lnTo>
                  <a:lnTo>
                    <a:pt x="249347" y="190401"/>
                  </a:lnTo>
                  <a:lnTo>
                    <a:pt x="243960" y="193063"/>
                  </a:lnTo>
                  <a:lnTo>
                    <a:pt x="241298" y="193063"/>
                  </a:lnTo>
                  <a:lnTo>
                    <a:pt x="238572" y="193063"/>
                  </a:lnTo>
                  <a:lnTo>
                    <a:pt x="235910" y="193063"/>
                  </a:lnTo>
                  <a:lnTo>
                    <a:pt x="235910" y="190401"/>
                  </a:lnTo>
                  <a:lnTo>
                    <a:pt x="233248" y="187676"/>
                  </a:lnTo>
                  <a:lnTo>
                    <a:pt x="230586" y="187676"/>
                  </a:lnTo>
                  <a:lnTo>
                    <a:pt x="227860" y="187676"/>
                  </a:lnTo>
                  <a:lnTo>
                    <a:pt x="225198" y="185014"/>
                  </a:lnTo>
                  <a:lnTo>
                    <a:pt x="222536" y="185014"/>
                  </a:lnTo>
                  <a:lnTo>
                    <a:pt x="219811" y="185014"/>
                  </a:lnTo>
                  <a:lnTo>
                    <a:pt x="217149" y="185014"/>
                  </a:lnTo>
                  <a:lnTo>
                    <a:pt x="214487" y="185014"/>
                  </a:lnTo>
                  <a:lnTo>
                    <a:pt x="211761" y="185014"/>
                  </a:lnTo>
                  <a:lnTo>
                    <a:pt x="209099" y="185014"/>
                  </a:lnTo>
                  <a:lnTo>
                    <a:pt x="206437" y="185014"/>
                  </a:lnTo>
                  <a:lnTo>
                    <a:pt x="203775" y="185014"/>
                  </a:lnTo>
                  <a:lnTo>
                    <a:pt x="201050" y="185014"/>
                  </a:lnTo>
                  <a:lnTo>
                    <a:pt x="198388" y="185014"/>
                  </a:lnTo>
                  <a:lnTo>
                    <a:pt x="195725" y="185014"/>
                  </a:lnTo>
                  <a:lnTo>
                    <a:pt x="195725" y="187676"/>
                  </a:lnTo>
                  <a:lnTo>
                    <a:pt x="195725" y="190401"/>
                  </a:lnTo>
                  <a:lnTo>
                    <a:pt x="193000" y="190401"/>
                  </a:lnTo>
                  <a:lnTo>
                    <a:pt x="193000" y="193063"/>
                  </a:lnTo>
                  <a:lnTo>
                    <a:pt x="190338" y="193063"/>
                  </a:lnTo>
                  <a:lnTo>
                    <a:pt x="187676" y="195726"/>
                  </a:lnTo>
                  <a:lnTo>
                    <a:pt x="187676" y="198451"/>
                  </a:lnTo>
                  <a:lnTo>
                    <a:pt x="184950" y="198451"/>
                  </a:lnTo>
                  <a:lnTo>
                    <a:pt x="182288" y="201113"/>
                  </a:lnTo>
                  <a:lnTo>
                    <a:pt x="179626" y="203775"/>
                  </a:lnTo>
                  <a:lnTo>
                    <a:pt x="176964" y="203775"/>
                  </a:lnTo>
                  <a:lnTo>
                    <a:pt x="176964" y="206501"/>
                  </a:lnTo>
                  <a:lnTo>
                    <a:pt x="174239" y="206501"/>
                  </a:lnTo>
                  <a:lnTo>
                    <a:pt x="174239" y="209163"/>
                  </a:lnTo>
                  <a:lnTo>
                    <a:pt x="176964" y="217212"/>
                  </a:lnTo>
                  <a:lnTo>
                    <a:pt x="179626" y="217212"/>
                  </a:lnTo>
                  <a:lnTo>
                    <a:pt x="179626" y="219874"/>
                  </a:lnTo>
                  <a:lnTo>
                    <a:pt x="182288" y="222536"/>
                  </a:lnTo>
                  <a:lnTo>
                    <a:pt x="184950" y="225262"/>
                  </a:lnTo>
                  <a:lnTo>
                    <a:pt x="184950" y="227924"/>
                  </a:lnTo>
                  <a:lnTo>
                    <a:pt x="187676" y="227924"/>
                  </a:lnTo>
                  <a:lnTo>
                    <a:pt x="187676" y="230586"/>
                  </a:lnTo>
                  <a:lnTo>
                    <a:pt x="187676" y="235974"/>
                  </a:lnTo>
                  <a:lnTo>
                    <a:pt x="184950" y="238636"/>
                  </a:lnTo>
                  <a:lnTo>
                    <a:pt x="184950" y="241298"/>
                  </a:lnTo>
                  <a:lnTo>
                    <a:pt x="184950" y="244023"/>
                  </a:lnTo>
                  <a:lnTo>
                    <a:pt x="184950" y="246685"/>
                  </a:lnTo>
                  <a:lnTo>
                    <a:pt x="187676" y="246685"/>
                  </a:lnTo>
                  <a:lnTo>
                    <a:pt x="187676" y="249347"/>
                  </a:lnTo>
                  <a:lnTo>
                    <a:pt x="187676" y="252073"/>
                  </a:lnTo>
                  <a:lnTo>
                    <a:pt x="187676" y="254735"/>
                  </a:lnTo>
                  <a:lnTo>
                    <a:pt x="187676" y="257397"/>
                  </a:lnTo>
                  <a:lnTo>
                    <a:pt x="184950" y="260122"/>
                  </a:lnTo>
                  <a:lnTo>
                    <a:pt x="184950" y="262784"/>
                  </a:lnTo>
                  <a:lnTo>
                    <a:pt x="184950" y="265446"/>
                  </a:lnTo>
                  <a:lnTo>
                    <a:pt x="187676" y="268172"/>
                  </a:lnTo>
                  <a:lnTo>
                    <a:pt x="187676" y="270834"/>
                  </a:lnTo>
                  <a:lnTo>
                    <a:pt x="190338" y="273496"/>
                  </a:lnTo>
                  <a:lnTo>
                    <a:pt x="193000" y="273496"/>
                  </a:lnTo>
                  <a:lnTo>
                    <a:pt x="195725" y="273496"/>
                  </a:lnTo>
                  <a:lnTo>
                    <a:pt x="198388" y="276158"/>
                  </a:lnTo>
                  <a:lnTo>
                    <a:pt x="201050" y="276158"/>
                  </a:lnTo>
                  <a:lnTo>
                    <a:pt x="201050" y="278884"/>
                  </a:lnTo>
                  <a:lnTo>
                    <a:pt x="198388" y="281546"/>
                  </a:lnTo>
                  <a:lnTo>
                    <a:pt x="195725" y="284208"/>
                  </a:lnTo>
                  <a:lnTo>
                    <a:pt x="193000" y="284208"/>
                  </a:lnTo>
                  <a:lnTo>
                    <a:pt x="190338" y="284208"/>
                  </a:lnTo>
                  <a:lnTo>
                    <a:pt x="187676" y="284208"/>
                  </a:lnTo>
                  <a:lnTo>
                    <a:pt x="187676" y="281546"/>
                  </a:lnTo>
                  <a:lnTo>
                    <a:pt x="187676" y="278884"/>
                  </a:lnTo>
                  <a:lnTo>
                    <a:pt x="184950" y="278884"/>
                  </a:lnTo>
                  <a:lnTo>
                    <a:pt x="182288" y="278884"/>
                  </a:lnTo>
                  <a:lnTo>
                    <a:pt x="179626" y="278884"/>
                  </a:lnTo>
                  <a:lnTo>
                    <a:pt x="176964" y="281546"/>
                  </a:lnTo>
                  <a:lnTo>
                    <a:pt x="176964" y="284208"/>
                  </a:lnTo>
                  <a:lnTo>
                    <a:pt x="174239" y="286933"/>
                  </a:lnTo>
                  <a:lnTo>
                    <a:pt x="174239" y="289595"/>
                  </a:lnTo>
                  <a:lnTo>
                    <a:pt x="174239" y="292257"/>
                  </a:lnTo>
                  <a:lnTo>
                    <a:pt x="171577" y="292257"/>
                  </a:lnTo>
                  <a:lnTo>
                    <a:pt x="171577" y="294983"/>
                  </a:lnTo>
                  <a:lnTo>
                    <a:pt x="168915" y="297645"/>
                  </a:lnTo>
                  <a:lnTo>
                    <a:pt x="166189" y="297645"/>
                  </a:lnTo>
                  <a:lnTo>
                    <a:pt x="163527" y="297645"/>
                  </a:lnTo>
                  <a:lnTo>
                    <a:pt x="160865" y="297645"/>
                  </a:lnTo>
                  <a:lnTo>
                    <a:pt x="158140" y="297645"/>
                  </a:lnTo>
                  <a:lnTo>
                    <a:pt x="155478" y="300307"/>
                  </a:lnTo>
                  <a:lnTo>
                    <a:pt x="152815" y="300307"/>
                  </a:lnTo>
                  <a:lnTo>
                    <a:pt x="152815" y="302969"/>
                  </a:lnTo>
                  <a:lnTo>
                    <a:pt x="150153" y="302969"/>
                  </a:lnTo>
                  <a:lnTo>
                    <a:pt x="147428" y="302969"/>
                  </a:lnTo>
                  <a:lnTo>
                    <a:pt x="144766" y="302969"/>
                  </a:lnTo>
                  <a:lnTo>
                    <a:pt x="142104" y="302969"/>
                  </a:lnTo>
                  <a:lnTo>
                    <a:pt x="139378" y="302969"/>
                  </a:lnTo>
                  <a:lnTo>
                    <a:pt x="136716" y="305694"/>
                  </a:lnTo>
                  <a:lnTo>
                    <a:pt x="134054" y="305694"/>
                  </a:lnTo>
                  <a:lnTo>
                    <a:pt x="131329" y="305694"/>
                  </a:lnTo>
                  <a:lnTo>
                    <a:pt x="128667" y="305694"/>
                  </a:lnTo>
                  <a:lnTo>
                    <a:pt x="126004" y="305694"/>
                  </a:lnTo>
                  <a:lnTo>
                    <a:pt x="126004" y="308356"/>
                  </a:lnTo>
                  <a:lnTo>
                    <a:pt x="123279" y="308356"/>
                  </a:lnTo>
                  <a:lnTo>
                    <a:pt x="66995" y="302969"/>
                  </a:lnTo>
                  <a:lnTo>
                    <a:pt x="53622" y="257397"/>
                  </a:lnTo>
                  <a:lnTo>
                    <a:pt x="37522" y="238636"/>
                  </a:lnTo>
                  <a:lnTo>
                    <a:pt x="34860" y="235974"/>
                  </a:lnTo>
                  <a:lnTo>
                    <a:pt x="24085" y="83158"/>
                  </a:lnTo>
                  <a:lnTo>
                    <a:pt x="2662" y="75108"/>
                  </a:lnTo>
                  <a:lnTo>
                    <a:pt x="0" y="75108"/>
                  </a:lnTo>
                  <a:lnTo>
                    <a:pt x="2662" y="72383"/>
                  </a:lnTo>
                  <a:lnTo>
                    <a:pt x="2662" y="69721"/>
                  </a:lnTo>
                  <a:lnTo>
                    <a:pt x="5324" y="67059"/>
                  </a:lnTo>
                  <a:lnTo>
                    <a:pt x="7986" y="67059"/>
                  </a:lnTo>
                  <a:lnTo>
                    <a:pt x="10712" y="67059"/>
                  </a:lnTo>
                  <a:lnTo>
                    <a:pt x="13374" y="64333"/>
                  </a:lnTo>
                  <a:lnTo>
                    <a:pt x="13374" y="61671"/>
                  </a:lnTo>
                  <a:lnTo>
                    <a:pt x="16036" y="59009"/>
                  </a:lnTo>
                  <a:lnTo>
                    <a:pt x="18761" y="59009"/>
                  </a:lnTo>
                  <a:lnTo>
                    <a:pt x="21423" y="59009"/>
                  </a:lnTo>
                  <a:lnTo>
                    <a:pt x="21423" y="56347"/>
                  </a:lnTo>
                  <a:lnTo>
                    <a:pt x="24085" y="53622"/>
                  </a:lnTo>
                  <a:lnTo>
                    <a:pt x="24085" y="50960"/>
                  </a:lnTo>
                  <a:lnTo>
                    <a:pt x="24085" y="48298"/>
                  </a:lnTo>
                  <a:lnTo>
                    <a:pt x="26811" y="45572"/>
                  </a:lnTo>
                  <a:lnTo>
                    <a:pt x="26811" y="42910"/>
                  </a:lnTo>
                  <a:lnTo>
                    <a:pt x="26811" y="40248"/>
                  </a:lnTo>
                  <a:lnTo>
                    <a:pt x="24085" y="40248"/>
                  </a:lnTo>
                  <a:lnTo>
                    <a:pt x="21423" y="40248"/>
                  </a:lnTo>
                  <a:lnTo>
                    <a:pt x="18761" y="37523"/>
                  </a:lnTo>
                  <a:lnTo>
                    <a:pt x="18761" y="34860"/>
                  </a:lnTo>
                  <a:lnTo>
                    <a:pt x="18761" y="32198"/>
                  </a:lnTo>
                  <a:lnTo>
                    <a:pt x="21423" y="32198"/>
                  </a:lnTo>
                  <a:lnTo>
                    <a:pt x="24085" y="32198"/>
                  </a:lnTo>
                  <a:lnTo>
                    <a:pt x="26811" y="32198"/>
                  </a:lnTo>
                  <a:lnTo>
                    <a:pt x="29473" y="32198"/>
                  </a:lnTo>
                  <a:lnTo>
                    <a:pt x="34860" y="34860"/>
                  </a:lnTo>
                  <a:lnTo>
                    <a:pt x="37522" y="34860"/>
                  </a:lnTo>
                  <a:lnTo>
                    <a:pt x="40185" y="34860"/>
                  </a:lnTo>
                  <a:lnTo>
                    <a:pt x="45572" y="37523"/>
                  </a:lnTo>
                  <a:lnTo>
                    <a:pt x="48234" y="37523"/>
                  </a:lnTo>
                  <a:lnTo>
                    <a:pt x="48234" y="34860"/>
                  </a:lnTo>
                  <a:lnTo>
                    <a:pt x="50896" y="34860"/>
                  </a:lnTo>
                  <a:lnTo>
                    <a:pt x="50896" y="32198"/>
                  </a:lnTo>
                  <a:lnTo>
                    <a:pt x="53622" y="29536"/>
                  </a:lnTo>
                  <a:lnTo>
                    <a:pt x="53622" y="26811"/>
                  </a:lnTo>
                  <a:lnTo>
                    <a:pt x="56284" y="26811"/>
                  </a:lnTo>
                  <a:lnTo>
                    <a:pt x="58946" y="26811"/>
                  </a:lnTo>
                  <a:lnTo>
                    <a:pt x="58946" y="24149"/>
                  </a:lnTo>
                  <a:lnTo>
                    <a:pt x="61671" y="21487"/>
                  </a:lnTo>
                  <a:lnTo>
                    <a:pt x="61671" y="18761"/>
                  </a:lnTo>
                  <a:lnTo>
                    <a:pt x="64333" y="18761"/>
                  </a:lnTo>
                  <a:lnTo>
                    <a:pt x="66995" y="18761"/>
                  </a:lnTo>
                  <a:lnTo>
                    <a:pt x="66995" y="21487"/>
                  </a:lnTo>
                  <a:lnTo>
                    <a:pt x="69657" y="21487"/>
                  </a:lnTo>
                  <a:lnTo>
                    <a:pt x="72383" y="21487"/>
                  </a:lnTo>
                  <a:lnTo>
                    <a:pt x="75045" y="21487"/>
                  </a:lnTo>
                  <a:lnTo>
                    <a:pt x="77707" y="21487"/>
                  </a:lnTo>
                  <a:lnTo>
                    <a:pt x="80433" y="18761"/>
                  </a:lnTo>
                  <a:lnTo>
                    <a:pt x="83095" y="16099"/>
                  </a:lnTo>
                  <a:lnTo>
                    <a:pt x="85757" y="16099"/>
                  </a:lnTo>
                  <a:lnTo>
                    <a:pt x="85757" y="18761"/>
                  </a:lnTo>
                  <a:lnTo>
                    <a:pt x="88482" y="18761"/>
                  </a:lnTo>
                  <a:lnTo>
                    <a:pt x="91144" y="21487"/>
                  </a:lnTo>
                  <a:lnTo>
                    <a:pt x="93806" y="24149"/>
                  </a:lnTo>
                  <a:lnTo>
                    <a:pt x="96468" y="24149"/>
                  </a:lnTo>
                  <a:lnTo>
                    <a:pt x="99194" y="24149"/>
                  </a:lnTo>
                  <a:lnTo>
                    <a:pt x="101856" y="24149"/>
                  </a:lnTo>
                  <a:lnTo>
                    <a:pt x="101856" y="21487"/>
                  </a:lnTo>
                  <a:lnTo>
                    <a:pt x="101856" y="18761"/>
                  </a:lnTo>
                  <a:lnTo>
                    <a:pt x="104518" y="18761"/>
                  </a:lnTo>
                  <a:lnTo>
                    <a:pt x="104518" y="16099"/>
                  </a:lnTo>
                  <a:lnTo>
                    <a:pt x="107243" y="16099"/>
                  </a:lnTo>
                  <a:lnTo>
                    <a:pt x="109905" y="16099"/>
                  </a:lnTo>
                  <a:lnTo>
                    <a:pt x="112567" y="16099"/>
                  </a:lnTo>
                  <a:lnTo>
                    <a:pt x="112567" y="18761"/>
                  </a:lnTo>
                  <a:lnTo>
                    <a:pt x="115293" y="18761"/>
                  </a:lnTo>
                  <a:lnTo>
                    <a:pt x="115293" y="21487"/>
                  </a:lnTo>
                  <a:lnTo>
                    <a:pt x="115293" y="26811"/>
                  </a:lnTo>
                  <a:lnTo>
                    <a:pt x="117955" y="26811"/>
                  </a:lnTo>
                  <a:lnTo>
                    <a:pt x="117955" y="29536"/>
                  </a:lnTo>
                  <a:lnTo>
                    <a:pt x="120617" y="29536"/>
                  </a:lnTo>
                  <a:lnTo>
                    <a:pt x="123279" y="29536"/>
                  </a:lnTo>
                  <a:lnTo>
                    <a:pt x="123279" y="26811"/>
                  </a:lnTo>
                  <a:lnTo>
                    <a:pt x="126004" y="26811"/>
                  </a:lnTo>
                  <a:lnTo>
                    <a:pt x="126004" y="24149"/>
                  </a:lnTo>
                  <a:lnTo>
                    <a:pt x="128667" y="18761"/>
                  </a:lnTo>
                  <a:lnTo>
                    <a:pt x="128667" y="16099"/>
                  </a:lnTo>
                  <a:lnTo>
                    <a:pt x="131329" y="13437"/>
                  </a:lnTo>
                  <a:lnTo>
                    <a:pt x="131329" y="10712"/>
                  </a:lnTo>
                  <a:lnTo>
                    <a:pt x="134054" y="8050"/>
                  </a:lnTo>
                  <a:lnTo>
                    <a:pt x="136716" y="8050"/>
                  </a:lnTo>
                  <a:lnTo>
                    <a:pt x="139378" y="8050"/>
                  </a:lnTo>
                  <a:lnTo>
                    <a:pt x="139378" y="10712"/>
                  </a:lnTo>
                  <a:lnTo>
                    <a:pt x="139378" y="13437"/>
                  </a:lnTo>
                  <a:lnTo>
                    <a:pt x="139378" y="16099"/>
                  </a:lnTo>
                  <a:lnTo>
                    <a:pt x="139378" y="18761"/>
                  </a:lnTo>
                  <a:lnTo>
                    <a:pt x="142104" y="18761"/>
                  </a:lnTo>
                  <a:lnTo>
                    <a:pt x="144766" y="18761"/>
                  </a:lnTo>
                  <a:lnTo>
                    <a:pt x="147428" y="16099"/>
                  </a:lnTo>
                  <a:lnTo>
                    <a:pt x="150153" y="13437"/>
                  </a:lnTo>
                  <a:lnTo>
                    <a:pt x="150153" y="10712"/>
                  </a:lnTo>
                  <a:lnTo>
                    <a:pt x="152815" y="8050"/>
                  </a:lnTo>
                  <a:lnTo>
                    <a:pt x="152815" y="5388"/>
                  </a:lnTo>
                  <a:lnTo>
                    <a:pt x="152815" y="2662"/>
                  </a:lnTo>
                  <a:lnTo>
                    <a:pt x="155478" y="2662"/>
                  </a:lnTo>
                  <a:lnTo>
                    <a:pt x="158140" y="2662"/>
                  </a:lnTo>
                  <a:lnTo>
                    <a:pt x="158140" y="5388"/>
                  </a:lnTo>
                  <a:lnTo>
                    <a:pt x="158140" y="8050"/>
                  </a:lnTo>
                  <a:lnTo>
                    <a:pt x="160865" y="10712"/>
                  </a:lnTo>
                  <a:lnTo>
                    <a:pt x="163527" y="10712"/>
                  </a:lnTo>
                  <a:lnTo>
                    <a:pt x="166189" y="10712"/>
                  </a:lnTo>
                  <a:lnTo>
                    <a:pt x="168915" y="10712"/>
                  </a:lnTo>
                  <a:lnTo>
                    <a:pt x="171577" y="10712"/>
                  </a:lnTo>
                  <a:lnTo>
                    <a:pt x="171577" y="8050"/>
                  </a:lnTo>
                  <a:lnTo>
                    <a:pt x="171577" y="5388"/>
                  </a:lnTo>
                  <a:lnTo>
                    <a:pt x="174239" y="5388"/>
                  </a:lnTo>
                  <a:lnTo>
                    <a:pt x="176964" y="5388"/>
                  </a:lnTo>
                  <a:lnTo>
                    <a:pt x="179626" y="8050"/>
                  </a:lnTo>
                  <a:lnTo>
                    <a:pt x="179626" y="10712"/>
                  </a:lnTo>
                  <a:lnTo>
                    <a:pt x="179626" y="13437"/>
                  </a:lnTo>
                  <a:lnTo>
                    <a:pt x="182288" y="16099"/>
                  </a:lnTo>
                  <a:lnTo>
                    <a:pt x="182288" y="18761"/>
                  </a:lnTo>
                  <a:lnTo>
                    <a:pt x="184950" y="18761"/>
                  </a:lnTo>
                  <a:lnTo>
                    <a:pt x="187676" y="18761"/>
                  </a:lnTo>
                  <a:lnTo>
                    <a:pt x="190338" y="18761"/>
                  </a:lnTo>
                  <a:lnTo>
                    <a:pt x="193000" y="18761"/>
                  </a:lnTo>
                  <a:lnTo>
                    <a:pt x="195725" y="18761"/>
                  </a:lnTo>
                  <a:lnTo>
                    <a:pt x="198388" y="18761"/>
                  </a:lnTo>
                  <a:lnTo>
                    <a:pt x="203775" y="18761"/>
                  </a:lnTo>
                  <a:lnTo>
                    <a:pt x="206437" y="18761"/>
                  </a:lnTo>
                  <a:lnTo>
                    <a:pt x="209099" y="16099"/>
                  </a:lnTo>
                  <a:lnTo>
                    <a:pt x="209099" y="13437"/>
                  </a:lnTo>
                  <a:lnTo>
                    <a:pt x="211761" y="10712"/>
                  </a:lnTo>
                  <a:lnTo>
                    <a:pt x="214487" y="8050"/>
                  </a:lnTo>
                  <a:lnTo>
                    <a:pt x="214487" y="5388"/>
                  </a:lnTo>
                  <a:lnTo>
                    <a:pt x="214487" y="2662"/>
                  </a:lnTo>
                  <a:lnTo>
                    <a:pt x="217149" y="2662"/>
                  </a:lnTo>
                  <a:lnTo>
                    <a:pt x="217149" y="0"/>
                  </a:lnTo>
                  <a:lnTo>
                    <a:pt x="219811" y="0"/>
                  </a:lnTo>
                  <a:lnTo>
                    <a:pt x="219811" y="2662"/>
                  </a:lnTo>
                  <a:lnTo>
                    <a:pt x="222536" y="2662"/>
                  </a:lnTo>
                  <a:lnTo>
                    <a:pt x="225198" y="5388"/>
                  </a:lnTo>
                  <a:lnTo>
                    <a:pt x="225198" y="8050"/>
                  </a:lnTo>
                  <a:lnTo>
                    <a:pt x="222536" y="10712"/>
                  </a:lnTo>
                  <a:lnTo>
                    <a:pt x="222536" y="13437"/>
                  </a:lnTo>
                  <a:lnTo>
                    <a:pt x="225198" y="13437"/>
                  </a:lnTo>
                  <a:lnTo>
                    <a:pt x="227860" y="13437"/>
                  </a:lnTo>
                  <a:lnTo>
                    <a:pt x="227860" y="10712"/>
                  </a:lnTo>
                  <a:lnTo>
                    <a:pt x="230586" y="10712"/>
                  </a:lnTo>
                  <a:lnTo>
                    <a:pt x="230586" y="8050"/>
                  </a:lnTo>
                  <a:lnTo>
                    <a:pt x="233248" y="8050"/>
                  </a:lnTo>
                  <a:lnTo>
                    <a:pt x="233248" y="5388"/>
                  </a:lnTo>
                  <a:lnTo>
                    <a:pt x="235910" y="5388"/>
                  </a:lnTo>
                  <a:lnTo>
                    <a:pt x="238572" y="2662"/>
                  </a:lnTo>
                  <a:lnTo>
                    <a:pt x="241298" y="2662"/>
                  </a:lnTo>
                  <a:lnTo>
                    <a:pt x="241298" y="5388"/>
                  </a:lnTo>
                  <a:lnTo>
                    <a:pt x="241298" y="8050"/>
                  </a:lnTo>
                  <a:lnTo>
                    <a:pt x="241298" y="10712"/>
                  </a:lnTo>
                  <a:lnTo>
                    <a:pt x="243960" y="10712"/>
                  </a:lnTo>
                  <a:lnTo>
                    <a:pt x="243960" y="13437"/>
                  </a:lnTo>
                  <a:lnTo>
                    <a:pt x="246622" y="16099"/>
                  </a:lnTo>
                  <a:lnTo>
                    <a:pt x="249347" y="18761"/>
                  </a:lnTo>
                  <a:lnTo>
                    <a:pt x="249347" y="21487"/>
                  </a:lnTo>
                  <a:lnTo>
                    <a:pt x="249347" y="24149"/>
                  </a:lnTo>
                  <a:lnTo>
                    <a:pt x="249347" y="26811"/>
                  </a:lnTo>
                  <a:lnTo>
                    <a:pt x="252009" y="29536"/>
                  </a:lnTo>
                  <a:lnTo>
                    <a:pt x="257397" y="34860"/>
                  </a:lnTo>
                  <a:lnTo>
                    <a:pt x="260059" y="37523"/>
                  </a:lnTo>
                  <a:lnTo>
                    <a:pt x="262721" y="37523"/>
                  </a:lnTo>
                  <a:lnTo>
                    <a:pt x="262721" y="40248"/>
                  </a:lnTo>
                  <a:lnTo>
                    <a:pt x="265446" y="40248"/>
                  </a:lnTo>
                  <a:lnTo>
                    <a:pt x="268108" y="42910"/>
                  </a:lnTo>
                  <a:lnTo>
                    <a:pt x="270771" y="45572"/>
                  </a:lnTo>
                  <a:lnTo>
                    <a:pt x="273433" y="50960"/>
                  </a:lnTo>
                  <a:lnTo>
                    <a:pt x="276158" y="53622"/>
                  </a:lnTo>
                  <a:lnTo>
                    <a:pt x="278820" y="56347"/>
                  </a:lnTo>
                  <a:lnTo>
                    <a:pt x="281482" y="67059"/>
                  </a:lnTo>
                  <a:lnTo>
                    <a:pt x="286870" y="80433"/>
                  </a:lnTo>
                  <a:lnTo>
                    <a:pt x="286870" y="83158"/>
                  </a:lnTo>
                  <a:lnTo>
                    <a:pt x="284208" y="83158"/>
                  </a:lnTo>
                  <a:lnTo>
                    <a:pt x="284208" y="85820"/>
                  </a:lnTo>
                  <a:lnTo>
                    <a:pt x="281482" y="88482"/>
                  </a:lnTo>
                  <a:lnTo>
                    <a:pt x="278820" y="88482"/>
                  </a:lnTo>
                  <a:lnTo>
                    <a:pt x="278820" y="91208"/>
                  </a:lnTo>
                  <a:lnTo>
                    <a:pt x="276158" y="91208"/>
                  </a:lnTo>
                  <a:lnTo>
                    <a:pt x="276158" y="93870"/>
                  </a:lnTo>
                  <a:lnTo>
                    <a:pt x="273433" y="96532"/>
                  </a:lnTo>
                  <a:lnTo>
                    <a:pt x="270771" y="96532"/>
                  </a:lnTo>
                  <a:lnTo>
                    <a:pt x="268108" y="96532"/>
                  </a:lnTo>
                  <a:lnTo>
                    <a:pt x="265446" y="96532"/>
                  </a:lnTo>
                  <a:lnTo>
                    <a:pt x="262721" y="96532"/>
                  </a:lnTo>
                  <a:lnTo>
                    <a:pt x="262721" y="99194"/>
                  </a:lnTo>
                  <a:lnTo>
                    <a:pt x="262721" y="101919"/>
                  </a:lnTo>
                  <a:lnTo>
                    <a:pt x="281482" y="176964"/>
                  </a:lnTo>
                  <a:lnTo>
                    <a:pt x="281482" y="17696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3" name="Freeform: Shape 102">
              <a:extLst>
                <a:ext uri="{FF2B5EF4-FFF2-40B4-BE49-F238E27FC236}">
                  <a16:creationId xmlns:a16="http://schemas.microsoft.com/office/drawing/2014/main" id="{073D3342-4632-6EFE-AD3D-8E82946F1A1E}"/>
                </a:ext>
              </a:extLst>
            </p:cNvPr>
            <p:cNvSpPr/>
            <p:nvPr/>
          </p:nvSpPr>
          <p:spPr>
            <a:xfrm>
              <a:off x="5226707" y="4910949"/>
              <a:ext cx="278820" cy="241361"/>
            </a:xfrm>
            <a:custGeom>
              <a:avLst/>
              <a:gdLst>
                <a:gd name="connsiteX0" fmla="*/ 120681 w 278820"/>
                <a:gd name="connsiteY0" fmla="*/ 32198 h 241361"/>
                <a:gd name="connsiteX1" fmla="*/ 123343 w 278820"/>
                <a:gd name="connsiteY1" fmla="*/ 34860 h 241361"/>
                <a:gd name="connsiteX2" fmla="*/ 126005 w 278820"/>
                <a:gd name="connsiteY2" fmla="*/ 34860 h 241361"/>
                <a:gd name="connsiteX3" fmla="*/ 126005 w 278820"/>
                <a:gd name="connsiteY3" fmla="*/ 37586 h 241361"/>
                <a:gd name="connsiteX4" fmla="*/ 128730 w 278820"/>
                <a:gd name="connsiteY4" fmla="*/ 37586 h 241361"/>
                <a:gd name="connsiteX5" fmla="*/ 128730 w 278820"/>
                <a:gd name="connsiteY5" fmla="*/ 40248 h 241361"/>
                <a:gd name="connsiteX6" fmla="*/ 131392 w 278820"/>
                <a:gd name="connsiteY6" fmla="*/ 40248 h 241361"/>
                <a:gd name="connsiteX7" fmla="*/ 134054 w 278820"/>
                <a:gd name="connsiteY7" fmla="*/ 40248 h 241361"/>
                <a:gd name="connsiteX8" fmla="*/ 134054 w 278820"/>
                <a:gd name="connsiteY8" fmla="*/ 42910 h 241361"/>
                <a:gd name="connsiteX9" fmla="*/ 134054 w 278820"/>
                <a:gd name="connsiteY9" fmla="*/ 45636 h 241361"/>
                <a:gd name="connsiteX10" fmla="*/ 136716 w 278820"/>
                <a:gd name="connsiteY10" fmla="*/ 45636 h 241361"/>
                <a:gd name="connsiteX11" fmla="*/ 136716 w 278820"/>
                <a:gd name="connsiteY11" fmla="*/ 48298 h 241361"/>
                <a:gd name="connsiteX12" fmla="*/ 136716 w 278820"/>
                <a:gd name="connsiteY12" fmla="*/ 50959 h 241361"/>
                <a:gd name="connsiteX13" fmla="*/ 139442 w 278820"/>
                <a:gd name="connsiteY13" fmla="*/ 50959 h 241361"/>
                <a:gd name="connsiteX14" fmla="*/ 139442 w 278820"/>
                <a:gd name="connsiteY14" fmla="*/ 53622 h 241361"/>
                <a:gd name="connsiteX15" fmla="*/ 139442 w 278820"/>
                <a:gd name="connsiteY15" fmla="*/ 56347 h 241361"/>
                <a:gd name="connsiteX16" fmla="*/ 142104 w 278820"/>
                <a:gd name="connsiteY16" fmla="*/ 59009 h 241361"/>
                <a:gd name="connsiteX17" fmla="*/ 144766 w 278820"/>
                <a:gd name="connsiteY17" fmla="*/ 61671 h 241361"/>
                <a:gd name="connsiteX18" fmla="*/ 147491 w 278820"/>
                <a:gd name="connsiteY18" fmla="*/ 61671 h 241361"/>
                <a:gd name="connsiteX19" fmla="*/ 147491 w 278820"/>
                <a:gd name="connsiteY19" fmla="*/ 64397 h 241361"/>
                <a:gd name="connsiteX20" fmla="*/ 150153 w 278820"/>
                <a:gd name="connsiteY20" fmla="*/ 67059 h 241361"/>
                <a:gd name="connsiteX21" fmla="*/ 150153 w 278820"/>
                <a:gd name="connsiteY21" fmla="*/ 69721 h 241361"/>
                <a:gd name="connsiteX22" fmla="*/ 150153 w 278820"/>
                <a:gd name="connsiteY22" fmla="*/ 72446 h 241361"/>
                <a:gd name="connsiteX23" fmla="*/ 150153 w 278820"/>
                <a:gd name="connsiteY23" fmla="*/ 75108 h 241361"/>
                <a:gd name="connsiteX24" fmla="*/ 147491 w 278820"/>
                <a:gd name="connsiteY24" fmla="*/ 77771 h 241361"/>
                <a:gd name="connsiteX25" fmla="*/ 147491 w 278820"/>
                <a:gd name="connsiteY25" fmla="*/ 80433 h 241361"/>
                <a:gd name="connsiteX26" fmla="*/ 147491 w 278820"/>
                <a:gd name="connsiteY26" fmla="*/ 83158 h 241361"/>
                <a:gd name="connsiteX27" fmla="*/ 150153 w 278820"/>
                <a:gd name="connsiteY27" fmla="*/ 85820 h 241361"/>
                <a:gd name="connsiteX28" fmla="*/ 150153 w 278820"/>
                <a:gd name="connsiteY28" fmla="*/ 88482 h 241361"/>
                <a:gd name="connsiteX29" fmla="*/ 152816 w 278820"/>
                <a:gd name="connsiteY29" fmla="*/ 88482 h 241361"/>
                <a:gd name="connsiteX30" fmla="*/ 152816 w 278820"/>
                <a:gd name="connsiteY30" fmla="*/ 91208 h 241361"/>
                <a:gd name="connsiteX31" fmla="*/ 155541 w 278820"/>
                <a:gd name="connsiteY31" fmla="*/ 91208 h 241361"/>
                <a:gd name="connsiteX32" fmla="*/ 158203 w 278820"/>
                <a:gd name="connsiteY32" fmla="*/ 91208 h 241361"/>
                <a:gd name="connsiteX33" fmla="*/ 160865 w 278820"/>
                <a:gd name="connsiteY33" fmla="*/ 91208 h 241361"/>
                <a:gd name="connsiteX34" fmla="*/ 160865 w 278820"/>
                <a:gd name="connsiteY34" fmla="*/ 93870 h 241361"/>
                <a:gd name="connsiteX35" fmla="*/ 163527 w 278820"/>
                <a:gd name="connsiteY35" fmla="*/ 93870 h 241361"/>
                <a:gd name="connsiteX36" fmla="*/ 187676 w 278820"/>
                <a:gd name="connsiteY36" fmla="*/ 139442 h 241361"/>
                <a:gd name="connsiteX37" fmla="*/ 187676 w 278820"/>
                <a:gd name="connsiteY37" fmla="*/ 142104 h 241361"/>
                <a:gd name="connsiteX38" fmla="*/ 190338 w 278820"/>
                <a:gd name="connsiteY38" fmla="*/ 144829 h 241361"/>
                <a:gd name="connsiteX39" fmla="*/ 193064 w 278820"/>
                <a:gd name="connsiteY39" fmla="*/ 144829 h 241361"/>
                <a:gd name="connsiteX40" fmla="*/ 195726 w 278820"/>
                <a:gd name="connsiteY40" fmla="*/ 144829 h 241361"/>
                <a:gd name="connsiteX41" fmla="*/ 195726 w 278820"/>
                <a:gd name="connsiteY41" fmla="*/ 147491 h 241361"/>
                <a:gd name="connsiteX42" fmla="*/ 195726 w 278820"/>
                <a:gd name="connsiteY42" fmla="*/ 150153 h 241361"/>
                <a:gd name="connsiteX43" fmla="*/ 198388 w 278820"/>
                <a:gd name="connsiteY43" fmla="*/ 150153 h 241361"/>
                <a:gd name="connsiteX44" fmla="*/ 201113 w 278820"/>
                <a:gd name="connsiteY44" fmla="*/ 150153 h 241361"/>
                <a:gd name="connsiteX45" fmla="*/ 203775 w 278820"/>
                <a:gd name="connsiteY45" fmla="*/ 150153 h 241361"/>
                <a:gd name="connsiteX46" fmla="*/ 206437 w 278820"/>
                <a:gd name="connsiteY46" fmla="*/ 150153 h 241361"/>
                <a:gd name="connsiteX47" fmla="*/ 209163 w 278820"/>
                <a:gd name="connsiteY47" fmla="*/ 150153 h 241361"/>
                <a:gd name="connsiteX48" fmla="*/ 211825 w 278820"/>
                <a:gd name="connsiteY48" fmla="*/ 150153 h 241361"/>
                <a:gd name="connsiteX49" fmla="*/ 214487 w 278820"/>
                <a:gd name="connsiteY49" fmla="*/ 150153 h 241361"/>
                <a:gd name="connsiteX50" fmla="*/ 217149 w 278820"/>
                <a:gd name="connsiteY50" fmla="*/ 147491 h 241361"/>
                <a:gd name="connsiteX51" fmla="*/ 219874 w 278820"/>
                <a:gd name="connsiteY51" fmla="*/ 147491 h 241361"/>
                <a:gd name="connsiteX52" fmla="*/ 225199 w 278820"/>
                <a:gd name="connsiteY52" fmla="*/ 150153 h 241361"/>
                <a:gd name="connsiteX53" fmla="*/ 227924 w 278820"/>
                <a:gd name="connsiteY53" fmla="*/ 150153 h 241361"/>
                <a:gd name="connsiteX54" fmla="*/ 230586 w 278820"/>
                <a:gd name="connsiteY54" fmla="*/ 150153 h 241361"/>
                <a:gd name="connsiteX55" fmla="*/ 233248 w 278820"/>
                <a:gd name="connsiteY55" fmla="*/ 150153 h 241361"/>
                <a:gd name="connsiteX56" fmla="*/ 235974 w 278820"/>
                <a:gd name="connsiteY56" fmla="*/ 150153 h 241361"/>
                <a:gd name="connsiteX57" fmla="*/ 238636 w 278820"/>
                <a:gd name="connsiteY57" fmla="*/ 152879 h 241361"/>
                <a:gd name="connsiteX58" fmla="*/ 241298 w 278820"/>
                <a:gd name="connsiteY58" fmla="*/ 155541 h 241361"/>
                <a:gd name="connsiteX59" fmla="*/ 244023 w 278820"/>
                <a:gd name="connsiteY59" fmla="*/ 158203 h 241361"/>
                <a:gd name="connsiteX60" fmla="*/ 246685 w 278820"/>
                <a:gd name="connsiteY60" fmla="*/ 160929 h 241361"/>
                <a:gd name="connsiteX61" fmla="*/ 246685 w 278820"/>
                <a:gd name="connsiteY61" fmla="*/ 163591 h 241361"/>
                <a:gd name="connsiteX62" fmla="*/ 249347 w 278820"/>
                <a:gd name="connsiteY62" fmla="*/ 168915 h 241361"/>
                <a:gd name="connsiteX63" fmla="*/ 249347 w 278820"/>
                <a:gd name="connsiteY63" fmla="*/ 171640 h 241361"/>
                <a:gd name="connsiteX64" fmla="*/ 249347 w 278820"/>
                <a:gd name="connsiteY64" fmla="*/ 174302 h 241361"/>
                <a:gd name="connsiteX65" fmla="*/ 252009 w 278820"/>
                <a:gd name="connsiteY65" fmla="*/ 176964 h 241361"/>
                <a:gd name="connsiteX66" fmla="*/ 254735 w 278820"/>
                <a:gd name="connsiteY66" fmla="*/ 179690 h 241361"/>
                <a:gd name="connsiteX67" fmla="*/ 257397 w 278820"/>
                <a:gd name="connsiteY67" fmla="*/ 179690 h 241361"/>
                <a:gd name="connsiteX68" fmla="*/ 262785 w 278820"/>
                <a:gd name="connsiteY68" fmla="*/ 182352 h 241361"/>
                <a:gd name="connsiteX69" fmla="*/ 268109 w 278820"/>
                <a:gd name="connsiteY69" fmla="*/ 185014 h 241361"/>
                <a:gd name="connsiteX70" fmla="*/ 270834 w 278820"/>
                <a:gd name="connsiteY70" fmla="*/ 187739 h 241361"/>
                <a:gd name="connsiteX71" fmla="*/ 273496 w 278820"/>
                <a:gd name="connsiteY71" fmla="*/ 190401 h 241361"/>
                <a:gd name="connsiteX72" fmla="*/ 273496 w 278820"/>
                <a:gd name="connsiteY72" fmla="*/ 193064 h 241361"/>
                <a:gd name="connsiteX73" fmla="*/ 276158 w 278820"/>
                <a:gd name="connsiteY73" fmla="*/ 195789 h 241361"/>
                <a:gd name="connsiteX74" fmla="*/ 278820 w 278820"/>
                <a:gd name="connsiteY74" fmla="*/ 198451 h 241361"/>
                <a:gd name="connsiteX75" fmla="*/ 278820 w 278820"/>
                <a:gd name="connsiteY75" fmla="*/ 201113 h 241361"/>
                <a:gd name="connsiteX76" fmla="*/ 244023 w 278820"/>
                <a:gd name="connsiteY76" fmla="*/ 209163 h 241361"/>
                <a:gd name="connsiteX77" fmla="*/ 235974 w 278820"/>
                <a:gd name="connsiteY77" fmla="*/ 211825 h 241361"/>
                <a:gd name="connsiteX78" fmla="*/ 206437 w 278820"/>
                <a:gd name="connsiteY78" fmla="*/ 209163 h 241361"/>
                <a:gd name="connsiteX79" fmla="*/ 190338 w 278820"/>
                <a:gd name="connsiteY79" fmla="*/ 214550 h 241361"/>
                <a:gd name="connsiteX80" fmla="*/ 185014 w 278820"/>
                <a:gd name="connsiteY80" fmla="*/ 214550 h 241361"/>
                <a:gd name="connsiteX81" fmla="*/ 174302 w 278820"/>
                <a:gd name="connsiteY81" fmla="*/ 214550 h 241361"/>
                <a:gd name="connsiteX82" fmla="*/ 155541 w 278820"/>
                <a:gd name="connsiteY82" fmla="*/ 209163 h 241361"/>
                <a:gd name="connsiteX83" fmla="*/ 88482 w 278820"/>
                <a:gd name="connsiteY83" fmla="*/ 203775 h 241361"/>
                <a:gd name="connsiteX84" fmla="*/ 75045 w 278820"/>
                <a:gd name="connsiteY84" fmla="*/ 206501 h 241361"/>
                <a:gd name="connsiteX85" fmla="*/ 50960 w 278820"/>
                <a:gd name="connsiteY85" fmla="*/ 219874 h 241361"/>
                <a:gd name="connsiteX86" fmla="*/ 40248 w 278820"/>
                <a:gd name="connsiteY86" fmla="*/ 222600 h 241361"/>
                <a:gd name="connsiteX87" fmla="*/ 29473 w 278820"/>
                <a:gd name="connsiteY87" fmla="*/ 219874 h 241361"/>
                <a:gd name="connsiteX88" fmla="*/ 21423 w 278820"/>
                <a:gd name="connsiteY88" fmla="*/ 222600 h 241361"/>
                <a:gd name="connsiteX89" fmla="*/ 18761 w 278820"/>
                <a:gd name="connsiteY89" fmla="*/ 233311 h 241361"/>
                <a:gd name="connsiteX90" fmla="*/ 16099 w 278820"/>
                <a:gd name="connsiteY90" fmla="*/ 238636 h 241361"/>
                <a:gd name="connsiteX91" fmla="*/ 13437 w 278820"/>
                <a:gd name="connsiteY91" fmla="*/ 241361 h 241361"/>
                <a:gd name="connsiteX92" fmla="*/ 13437 w 278820"/>
                <a:gd name="connsiteY92" fmla="*/ 238636 h 241361"/>
                <a:gd name="connsiteX93" fmla="*/ 16099 w 278820"/>
                <a:gd name="connsiteY93" fmla="*/ 238636 h 241361"/>
                <a:gd name="connsiteX94" fmla="*/ 16099 w 278820"/>
                <a:gd name="connsiteY94" fmla="*/ 235973 h 241361"/>
                <a:gd name="connsiteX95" fmla="*/ 16099 w 278820"/>
                <a:gd name="connsiteY95" fmla="*/ 230586 h 241361"/>
                <a:gd name="connsiteX96" fmla="*/ 16099 w 278820"/>
                <a:gd name="connsiteY96" fmla="*/ 225262 h 241361"/>
                <a:gd name="connsiteX97" fmla="*/ 16099 w 278820"/>
                <a:gd name="connsiteY97" fmla="*/ 222600 h 241361"/>
                <a:gd name="connsiteX98" fmla="*/ 16099 w 278820"/>
                <a:gd name="connsiteY98" fmla="*/ 219874 h 241361"/>
                <a:gd name="connsiteX99" fmla="*/ 13437 w 278820"/>
                <a:gd name="connsiteY99" fmla="*/ 219874 h 241361"/>
                <a:gd name="connsiteX100" fmla="*/ 10712 w 278820"/>
                <a:gd name="connsiteY100" fmla="*/ 217212 h 241361"/>
                <a:gd name="connsiteX101" fmla="*/ 10712 w 278820"/>
                <a:gd name="connsiteY101" fmla="*/ 214550 h 241361"/>
                <a:gd name="connsiteX102" fmla="*/ 8050 w 278820"/>
                <a:gd name="connsiteY102" fmla="*/ 214550 h 241361"/>
                <a:gd name="connsiteX103" fmla="*/ 8050 w 278820"/>
                <a:gd name="connsiteY103" fmla="*/ 211825 h 241361"/>
                <a:gd name="connsiteX104" fmla="*/ 5388 w 278820"/>
                <a:gd name="connsiteY104" fmla="*/ 211825 h 241361"/>
                <a:gd name="connsiteX105" fmla="*/ 5388 w 278820"/>
                <a:gd name="connsiteY105" fmla="*/ 209163 h 241361"/>
                <a:gd name="connsiteX106" fmla="*/ 2662 w 278820"/>
                <a:gd name="connsiteY106" fmla="*/ 209163 h 241361"/>
                <a:gd name="connsiteX107" fmla="*/ 2662 w 278820"/>
                <a:gd name="connsiteY107" fmla="*/ 206501 h 241361"/>
                <a:gd name="connsiteX108" fmla="*/ 5388 w 278820"/>
                <a:gd name="connsiteY108" fmla="*/ 206501 h 241361"/>
                <a:gd name="connsiteX109" fmla="*/ 8050 w 278820"/>
                <a:gd name="connsiteY109" fmla="*/ 206501 h 241361"/>
                <a:gd name="connsiteX110" fmla="*/ 10712 w 278820"/>
                <a:gd name="connsiteY110" fmla="*/ 203775 h 241361"/>
                <a:gd name="connsiteX111" fmla="*/ 10712 w 278820"/>
                <a:gd name="connsiteY111" fmla="*/ 201113 h 241361"/>
                <a:gd name="connsiteX112" fmla="*/ 10712 w 278820"/>
                <a:gd name="connsiteY112" fmla="*/ 198451 h 241361"/>
                <a:gd name="connsiteX113" fmla="*/ 13437 w 278820"/>
                <a:gd name="connsiteY113" fmla="*/ 198451 h 241361"/>
                <a:gd name="connsiteX114" fmla="*/ 13437 w 278820"/>
                <a:gd name="connsiteY114" fmla="*/ 195789 h 241361"/>
                <a:gd name="connsiteX115" fmla="*/ 13437 w 278820"/>
                <a:gd name="connsiteY115" fmla="*/ 193064 h 241361"/>
                <a:gd name="connsiteX116" fmla="*/ 13437 w 278820"/>
                <a:gd name="connsiteY116" fmla="*/ 190401 h 241361"/>
                <a:gd name="connsiteX117" fmla="*/ 13437 w 278820"/>
                <a:gd name="connsiteY117" fmla="*/ 187739 h 241361"/>
                <a:gd name="connsiteX118" fmla="*/ 16099 w 278820"/>
                <a:gd name="connsiteY118" fmla="*/ 185014 h 241361"/>
                <a:gd name="connsiteX119" fmla="*/ 18761 w 278820"/>
                <a:gd name="connsiteY119" fmla="*/ 185014 h 241361"/>
                <a:gd name="connsiteX120" fmla="*/ 18761 w 278820"/>
                <a:gd name="connsiteY120" fmla="*/ 182352 h 241361"/>
                <a:gd name="connsiteX121" fmla="*/ 18761 w 278820"/>
                <a:gd name="connsiteY121" fmla="*/ 179690 h 241361"/>
                <a:gd name="connsiteX122" fmla="*/ 18761 w 278820"/>
                <a:gd name="connsiteY122" fmla="*/ 176964 h 241361"/>
                <a:gd name="connsiteX123" fmla="*/ 16099 w 278820"/>
                <a:gd name="connsiteY123" fmla="*/ 174302 h 241361"/>
                <a:gd name="connsiteX124" fmla="*/ 13437 w 278820"/>
                <a:gd name="connsiteY124" fmla="*/ 171640 h 241361"/>
                <a:gd name="connsiteX125" fmla="*/ 13437 w 278820"/>
                <a:gd name="connsiteY125" fmla="*/ 168915 h 241361"/>
                <a:gd name="connsiteX126" fmla="*/ 13437 w 278820"/>
                <a:gd name="connsiteY126" fmla="*/ 166253 h 241361"/>
                <a:gd name="connsiteX127" fmla="*/ 13437 w 278820"/>
                <a:gd name="connsiteY127" fmla="*/ 163591 h 241361"/>
                <a:gd name="connsiteX128" fmla="*/ 13437 w 278820"/>
                <a:gd name="connsiteY128" fmla="*/ 160929 h 241361"/>
                <a:gd name="connsiteX129" fmla="*/ 16099 w 278820"/>
                <a:gd name="connsiteY129" fmla="*/ 158203 h 241361"/>
                <a:gd name="connsiteX130" fmla="*/ 13437 w 278820"/>
                <a:gd name="connsiteY130" fmla="*/ 155541 h 241361"/>
                <a:gd name="connsiteX131" fmla="*/ 13437 w 278820"/>
                <a:gd name="connsiteY131" fmla="*/ 152879 h 241361"/>
                <a:gd name="connsiteX132" fmla="*/ 10712 w 278820"/>
                <a:gd name="connsiteY132" fmla="*/ 152879 h 241361"/>
                <a:gd name="connsiteX133" fmla="*/ 8050 w 278820"/>
                <a:gd name="connsiteY133" fmla="*/ 150153 h 241361"/>
                <a:gd name="connsiteX134" fmla="*/ 5388 w 278820"/>
                <a:gd name="connsiteY134" fmla="*/ 147491 h 241361"/>
                <a:gd name="connsiteX135" fmla="*/ 2662 w 278820"/>
                <a:gd name="connsiteY135" fmla="*/ 144829 h 241361"/>
                <a:gd name="connsiteX136" fmla="*/ 2662 w 278820"/>
                <a:gd name="connsiteY136" fmla="*/ 142104 h 241361"/>
                <a:gd name="connsiteX137" fmla="*/ 0 w 278820"/>
                <a:gd name="connsiteY137" fmla="*/ 136780 h 241361"/>
                <a:gd name="connsiteX138" fmla="*/ 0 w 278820"/>
                <a:gd name="connsiteY138" fmla="*/ 131392 h 241361"/>
                <a:gd name="connsiteX139" fmla="*/ 0 w 278820"/>
                <a:gd name="connsiteY139" fmla="*/ 128730 h 241361"/>
                <a:gd name="connsiteX140" fmla="*/ 0 w 278820"/>
                <a:gd name="connsiteY140" fmla="*/ 126068 h 241361"/>
                <a:gd name="connsiteX141" fmla="*/ 0 w 278820"/>
                <a:gd name="connsiteY141" fmla="*/ 120680 h 241361"/>
                <a:gd name="connsiteX142" fmla="*/ 2662 w 278820"/>
                <a:gd name="connsiteY142" fmla="*/ 120680 h 241361"/>
                <a:gd name="connsiteX143" fmla="*/ 2662 w 278820"/>
                <a:gd name="connsiteY143" fmla="*/ 118018 h 241361"/>
                <a:gd name="connsiteX144" fmla="*/ 5388 w 278820"/>
                <a:gd name="connsiteY144" fmla="*/ 115293 h 241361"/>
                <a:gd name="connsiteX145" fmla="*/ 5388 w 278820"/>
                <a:gd name="connsiteY145" fmla="*/ 112631 h 241361"/>
                <a:gd name="connsiteX146" fmla="*/ 8050 w 278820"/>
                <a:gd name="connsiteY146" fmla="*/ 112631 h 241361"/>
                <a:gd name="connsiteX147" fmla="*/ 8050 w 278820"/>
                <a:gd name="connsiteY147" fmla="*/ 109969 h 241361"/>
                <a:gd name="connsiteX148" fmla="*/ 8050 w 278820"/>
                <a:gd name="connsiteY148" fmla="*/ 107307 h 241361"/>
                <a:gd name="connsiteX149" fmla="*/ 10712 w 278820"/>
                <a:gd name="connsiteY149" fmla="*/ 104581 h 241361"/>
                <a:gd name="connsiteX150" fmla="*/ 10712 w 278820"/>
                <a:gd name="connsiteY150" fmla="*/ 101919 h 241361"/>
                <a:gd name="connsiteX151" fmla="*/ 10712 w 278820"/>
                <a:gd name="connsiteY151" fmla="*/ 99257 h 241361"/>
                <a:gd name="connsiteX152" fmla="*/ 13437 w 278820"/>
                <a:gd name="connsiteY152" fmla="*/ 96532 h 241361"/>
                <a:gd name="connsiteX153" fmla="*/ 13437 w 278820"/>
                <a:gd name="connsiteY153" fmla="*/ 93870 h 241361"/>
                <a:gd name="connsiteX154" fmla="*/ 16099 w 278820"/>
                <a:gd name="connsiteY154" fmla="*/ 91208 h 241361"/>
                <a:gd name="connsiteX155" fmla="*/ 16099 w 278820"/>
                <a:gd name="connsiteY155" fmla="*/ 88482 h 241361"/>
                <a:gd name="connsiteX156" fmla="*/ 18761 w 278820"/>
                <a:gd name="connsiteY156" fmla="*/ 88482 h 241361"/>
                <a:gd name="connsiteX157" fmla="*/ 21423 w 278820"/>
                <a:gd name="connsiteY157" fmla="*/ 88482 h 241361"/>
                <a:gd name="connsiteX158" fmla="*/ 24149 w 278820"/>
                <a:gd name="connsiteY158" fmla="*/ 88482 h 241361"/>
                <a:gd name="connsiteX159" fmla="*/ 26811 w 278820"/>
                <a:gd name="connsiteY159" fmla="*/ 88482 h 241361"/>
                <a:gd name="connsiteX160" fmla="*/ 29473 w 278820"/>
                <a:gd name="connsiteY160" fmla="*/ 88482 h 241361"/>
                <a:gd name="connsiteX161" fmla="*/ 32198 w 278820"/>
                <a:gd name="connsiteY161" fmla="*/ 88482 h 241361"/>
                <a:gd name="connsiteX162" fmla="*/ 34860 w 278820"/>
                <a:gd name="connsiteY162" fmla="*/ 88482 h 241361"/>
                <a:gd name="connsiteX163" fmla="*/ 37523 w 278820"/>
                <a:gd name="connsiteY163" fmla="*/ 88482 h 241361"/>
                <a:gd name="connsiteX164" fmla="*/ 40248 w 278820"/>
                <a:gd name="connsiteY164" fmla="*/ 88482 h 241361"/>
                <a:gd name="connsiteX165" fmla="*/ 42910 w 278820"/>
                <a:gd name="connsiteY165" fmla="*/ 88482 h 241361"/>
                <a:gd name="connsiteX166" fmla="*/ 45572 w 278820"/>
                <a:gd name="connsiteY166" fmla="*/ 88482 h 241361"/>
                <a:gd name="connsiteX167" fmla="*/ 45572 w 278820"/>
                <a:gd name="connsiteY167" fmla="*/ 91208 h 241361"/>
                <a:gd name="connsiteX168" fmla="*/ 48234 w 278820"/>
                <a:gd name="connsiteY168" fmla="*/ 93870 h 241361"/>
                <a:gd name="connsiteX169" fmla="*/ 48234 w 278820"/>
                <a:gd name="connsiteY169" fmla="*/ 96532 h 241361"/>
                <a:gd name="connsiteX170" fmla="*/ 50960 w 278820"/>
                <a:gd name="connsiteY170" fmla="*/ 99257 h 241361"/>
                <a:gd name="connsiteX171" fmla="*/ 53622 w 278820"/>
                <a:gd name="connsiteY171" fmla="*/ 101919 h 241361"/>
                <a:gd name="connsiteX172" fmla="*/ 53622 w 278820"/>
                <a:gd name="connsiteY172" fmla="*/ 99257 h 241361"/>
                <a:gd name="connsiteX173" fmla="*/ 53622 w 278820"/>
                <a:gd name="connsiteY173" fmla="*/ 96532 h 241361"/>
                <a:gd name="connsiteX174" fmla="*/ 53622 w 278820"/>
                <a:gd name="connsiteY174" fmla="*/ 93870 h 241361"/>
                <a:gd name="connsiteX175" fmla="*/ 56284 w 278820"/>
                <a:gd name="connsiteY175" fmla="*/ 91208 h 241361"/>
                <a:gd name="connsiteX176" fmla="*/ 59009 w 278820"/>
                <a:gd name="connsiteY176" fmla="*/ 91208 h 241361"/>
                <a:gd name="connsiteX177" fmla="*/ 61672 w 278820"/>
                <a:gd name="connsiteY177" fmla="*/ 91208 h 241361"/>
                <a:gd name="connsiteX178" fmla="*/ 64334 w 278820"/>
                <a:gd name="connsiteY178" fmla="*/ 91208 h 241361"/>
                <a:gd name="connsiteX179" fmla="*/ 67059 w 278820"/>
                <a:gd name="connsiteY179" fmla="*/ 93870 h 241361"/>
                <a:gd name="connsiteX180" fmla="*/ 69721 w 278820"/>
                <a:gd name="connsiteY180" fmla="*/ 93870 h 241361"/>
                <a:gd name="connsiteX181" fmla="*/ 72383 w 278820"/>
                <a:gd name="connsiteY181" fmla="*/ 91208 h 241361"/>
                <a:gd name="connsiteX182" fmla="*/ 69721 w 278820"/>
                <a:gd name="connsiteY182" fmla="*/ 91208 h 241361"/>
                <a:gd name="connsiteX183" fmla="*/ 69721 w 278820"/>
                <a:gd name="connsiteY183" fmla="*/ 88482 h 241361"/>
                <a:gd name="connsiteX184" fmla="*/ 67059 w 278820"/>
                <a:gd name="connsiteY184" fmla="*/ 85820 h 241361"/>
                <a:gd name="connsiteX185" fmla="*/ 67059 w 278820"/>
                <a:gd name="connsiteY185" fmla="*/ 83158 h 241361"/>
                <a:gd name="connsiteX186" fmla="*/ 67059 w 278820"/>
                <a:gd name="connsiteY186" fmla="*/ 80433 h 241361"/>
                <a:gd name="connsiteX187" fmla="*/ 67059 w 278820"/>
                <a:gd name="connsiteY187" fmla="*/ 77771 h 241361"/>
                <a:gd name="connsiteX188" fmla="*/ 69721 w 278820"/>
                <a:gd name="connsiteY188" fmla="*/ 75108 h 241361"/>
                <a:gd name="connsiteX189" fmla="*/ 69721 w 278820"/>
                <a:gd name="connsiteY189" fmla="*/ 72446 h 241361"/>
                <a:gd name="connsiteX190" fmla="*/ 72383 w 278820"/>
                <a:gd name="connsiteY190" fmla="*/ 72446 h 241361"/>
                <a:gd name="connsiteX191" fmla="*/ 75045 w 278820"/>
                <a:gd name="connsiteY191" fmla="*/ 72446 h 241361"/>
                <a:gd name="connsiteX192" fmla="*/ 75045 w 278820"/>
                <a:gd name="connsiteY192" fmla="*/ 69721 h 241361"/>
                <a:gd name="connsiteX193" fmla="*/ 72383 w 278820"/>
                <a:gd name="connsiteY193" fmla="*/ 67059 h 241361"/>
                <a:gd name="connsiteX194" fmla="*/ 69721 w 278820"/>
                <a:gd name="connsiteY194" fmla="*/ 67059 h 241361"/>
                <a:gd name="connsiteX195" fmla="*/ 69721 w 278820"/>
                <a:gd name="connsiteY195" fmla="*/ 64397 h 241361"/>
                <a:gd name="connsiteX196" fmla="*/ 67059 w 278820"/>
                <a:gd name="connsiteY196" fmla="*/ 64397 h 241361"/>
                <a:gd name="connsiteX197" fmla="*/ 67059 w 278820"/>
                <a:gd name="connsiteY197" fmla="*/ 59009 h 241361"/>
                <a:gd name="connsiteX198" fmla="*/ 69721 w 278820"/>
                <a:gd name="connsiteY198" fmla="*/ 59009 h 241361"/>
                <a:gd name="connsiteX199" fmla="*/ 72383 w 278820"/>
                <a:gd name="connsiteY199" fmla="*/ 56347 h 241361"/>
                <a:gd name="connsiteX200" fmla="*/ 75045 w 278820"/>
                <a:gd name="connsiteY200" fmla="*/ 56347 h 241361"/>
                <a:gd name="connsiteX201" fmla="*/ 77771 w 278820"/>
                <a:gd name="connsiteY201" fmla="*/ 53622 h 241361"/>
                <a:gd name="connsiteX202" fmla="*/ 77771 w 278820"/>
                <a:gd name="connsiteY202" fmla="*/ 50959 h 241361"/>
                <a:gd name="connsiteX203" fmla="*/ 80433 w 278820"/>
                <a:gd name="connsiteY203" fmla="*/ 45636 h 241361"/>
                <a:gd name="connsiteX204" fmla="*/ 80433 w 278820"/>
                <a:gd name="connsiteY204" fmla="*/ 42910 h 241361"/>
                <a:gd name="connsiteX205" fmla="*/ 83095 w 278820"/>
                <a:gd name="connsiteY205" fmla="*/ 42910 h 241361"/>
                <a:gd name="connsiteX206" fmla="*/ 85820 w 278820"/>
                <a:gd name="connsiteY206" fmla="*/ 42910 h 241361"/>
                <a:gd name="connsiteX207" fmla="*/ 85820 w 278820"/>
                <a:gd name="connsiteY207" fmla="*/ 40248 h 241361"/>
                <a:gd name="connsiteX208" fmla="*/ 85820 w 278820"/>
                <a:gd name="connsiteY208" fmla="*/ 37586 h 241361"/>
                <a:gd name="connsiteX209" fmla="*/ 85820 w 278820"/>
                <a:gd name="connsiteY209" fmla="*/ 34860 h 241361"/>
                <a:gd name="connsiteX210" fmla="*/ 83095 w 278820"/>
                <a:gd name="connsiteY210" fmla="*/ 32198 h 241361"/>
                <a:gd name="connsiteX211" fmla="*/ 80433 w 278820"/>
                <a:gd name="connsiteY211" fmla="*/ 26811 h 241361"/>
                <a:gd name="connsiteX212" fmla="*/ 77771 w 278820"/>
                <a:gd name="connsiteY212" fmla="*/ 24149 h 241361"/>
                <a:gd name="connsiteX213" fmla="*/ 77771 w 278820"/>
                <a:gd name="connsiteY213" fmla="*/ 21487 h 241361"/>
                <a:gd name="connsiteX214" fmla="*/ 80433 w 278820"/>
                <a:gd name="connsiteY214" fmla="*/ 18825 h 241361"/>
                <a:gd name="connsiteX215" fmla="*/ 80433 w 278820"/>
                <a:gd name="connsiteY215" fmla="*/ 16099 h 241361"/>
                <a:gd name="connsiteX216" fmla="*/ 80433 w 278820"/>
                <a:gd name="connsiteY216" fmla="*/ 10775 h 241361"/>
                <a:gd name="connsiteX217" fmla="*/ 80433 w 278820"/>
                <a:gd name="connsiteY217" fmla="*/ 8050 h 241361"/>
                <a:gd name="connsiteX218" fmla="*/ 80433 w 278820"/>
                <a:gd name="connsiteY218" fmla="*/ 5387 h 241361"/>
                <a:gd name="connsiteX219" fmla="*/ 80433 w 278820"/>
                <a:gd name="connsiteY219" fmla="*/ 2725 h 241361"/>
                <a:gd name="connsiteX220" fmla="*/ 83095 w 278820"/>
                <a:gd name="connsiteY220" fmla="*/ 2725 h 241361"/>
                <a:gd name="connsiteX221" fmla="*/ 83095 w 278820"/>
                <a:gd name="connsiteY221" fmla="*/ 0 h 241361"/>
                <a:gd name="connsiteX222" fmla="*/ 85820 w 278820"/>
                <a:gd name="connsiteY222" fmla="*/ 0 h 241361"/>
                <a:gd name="connsiteX223" fmla="*/ 85820 w 278820"/>
                <a:gd name="connsiteY223" fmla="*/ 2725 h 241361"/>
                <a:gd name="connsiteX224" fmla="*/ 88482 w 278820"/>
                <a:gd name="connsiteY224" fmla="*/ 2725 h 241361"/>
                <a:gd name="connsiteX225" fmla="*/ 88482 w 278820"/>
                <a:gd name="connsiteY225" fmla="*/ 8050 h 241361"/>
                <a:gd name="connsiteX226" fmla="*/ 91144 w 278820"/>
                <a:gd name="connsiteY226" fmla="*/ 8050 h 241361"/>
                <a:gd name="connsiteX227" fmla="*/ 93870 w 278820"/>
                <a:gd name="connsiteY227" fmla="*/ 8050 h 241361"/>
                <a:gd name="connsiteX228" fmla="*/ 91144 w 278820"/>
                <a:gd name="connsiteY228" fmla="*/ 10775 h 241361"/>
                <a:gd name="connsiteX229" fmla="*/ 93870 w 278820"/>
                <a:gd name="connsiteY229" fmla="*/ 10775 h 241361"/>
                <a:gd name="connsiteX230" fmla="*/ 96532 w 278820"/>
                <a:gd name="connsiteY230" fmla="*/ 10775 h 241361"/>
                <a:gd name="connsiteX231" fmla="*/ 96532 w 278820"/>
                <a:gd name="connsiteY231" fmla="*/ 13437 h 241361"/>
                <a:gd name="connsiteX232" fmla="*/ 99194 w 278820"/>
                <a:gd name="connsiteY232" fmla="*/ 16099 h 241361"/>
                <a:gd name="connsiteX233" fmla="*/ 101856 w 278820"/>
                <a:gd name="connsiteY233" fmla="*/ 16099 h 241361"/>
                <a:gd name="connsiteX234" fmla="*/ 101856 w 278820"/>
                <a:gd name="connsiteY234" fmla="*/ 18825 h 241361"/>
                <a:gd name="connsiteX235" fmla="*/ 104581 w 278820"/>
                <a:gd name="connsiteY235" fmla="*/ 18825 h 241361"/>
                <a:gd name="connsiteX236" fmla="*/ 107244 w 278820"/>
                <a:gd name="connsiteY236" fmla="*/ 18825 h 241361"/>
                <a:gd name="connsiteX237" fmla="*/ 107244 w 278820"/>
                <a:gd name="connsiteY237" fmla="*/ 21487 h 241361"/>
                <a:gd name="connsiteX238" fmla="*/ 107244 w 278820"/>
                <a:gd name="connsiteY238" fmla="*/ 24149 h 241361"/>
                <a:gd name="connsiteX239" fmla="*/ 107244 w 278820"/>
                <a:gd name="connsiteY239" fmla="*/ 26811 h 241361"/>
                <a:gd name="connsiteX240" fmla="*/ 109906 w 278820"/>
                <a:gd name="connsiteY240" fmla="*/ 26811 h 241361"/>
                <a:gd name="connsiteX241" fmla="*/ 112631 w 278820"/>
                <a:gd name="connsiteY241" fmla="*/ 26811 h 241361"/>
                <a:gd name="connsiteX242" fmla="*/ 115293 w 278820"/>
                <a:gd name="connsiteY242" fmla="*/ 29536 h 241361"/>
                <a:gd name="connsiteX243" fmla="*/ 117955 w 278820"/>
                <a:gd name="connsiteY243" fmla="*/ 29536 h 241361"/>
                <a:gd name="connsiteX244" fmla="*/ 117955 w 278820"/>
                <a:gd name="connsiteY244" fmla="*/ 32198 h 241361"/>
                <a:gd name="connsiteX245" fmla="*/ 120681 w 278820"/>
                <a:gd name="connsiteY245" fmla="*/ 32198 h 241361"/>
                <a:gd name="connsiteX246" fmla="*/ 120681 w 278820"/>
                <a:gd name="connsiteY246" fmla="*/ 32198 h 241361"/>
                <a:gd name="connsiteX247" fmla="*/ 120681 w 278820"/>
                <a:gd name="connsiteY247" fmla="*/ 32198 h 24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278820" h="241361">
                  <a:moveTo>
                    <a:pt x="120681" y="32198"/>
                  </a:moveTo>
                  <a:lnTo>
                    <a:pt x="123343" y="34860"/>
                  </a:lnTo>
                  <a:lnTo>
                    <a:pt x="126005" y="34860"/>
                  </a:lnTo>
                  <a:lnTo>
                    <a:pt x="126005" y="37586"/>
                  </a:lnTo>
                  <a:lnTo>
                    <a:pt x="128730" y="37586"/>
                  </a:lnTo>
                  <a:lnTo>
                    <a:pt x="128730" y="40248"/>
                  </a:lnTo>
                  <a:lnTo>
                    <a:pt x="131392" y="40248"/>
                  </a:lnTo>
                  <a:lnTo>
                    <a:pt x="134054" y="40248"/>
                  </a:lnTo>
                  <a:lnTo>
                    <a:pt x="134054" y="42910"/>
                  </a:lnTo>
                  <a:lnTo>
                    <a:pt x="134054" y="45636"/>
                  </a:lnTo>
                  <a:lnTo>
                    <a:pt x="136716" y="45636"/>
                  </a:lnTo>
                  <a:lnTo>
                    <a:pt x="136716" y="48298"/>
                  </a:lnTo>
                  <a:lnTo>
                    <a:pt x="136716" y="50959"/>
                  </a:lnTo>
                  <a:lnTo>
                    <a:pt x="139442" y="50959"/>
                  </a:lnTo>
                  <a:lnTo>
                    <a:pt x="139442" y="53622"/>
                  </a:lnTo>
                  <a:lnTo>
                    <a:pt x="139442" y="56347"/>
                  </a:lnTo>
                  <a:lnTo>
                    <a:pt x="142104" y="59009"/>
                  </a:lnTo>
                  <a:lnTo>
                    <a:pt x="144766" y="61671"/>
                  </a:lnTo>
                  <a:lnTo>
                    <a:pt x="147491" y="61671"/>
                  </a:lnTo>
                  <a:lnTo>
                    <a:pt x="147491" y="64397"/>
                  </a:lnTo>
                  <a:lnTo>
                    <a:pt x="150153" y="67059"/>
                  </a:lnTo>
                  <a:lnTo>
                    <a:pt x="150153" y="69721"/>
                  </a:lnTo>
                  <a:lnTo>
                    <a:pt x="150153" y="72446"/>
                  </a:lnTo>
                  <a:lnTo>
                    <a:pt x="150153" y="75108"/>
                  </a:lnTo>
                  <a:lnTo>
                    <a:pt x="147491" y="77771"/>
                  </a:lnTo>
                  <a:lnTo>
                    <a:pt x="147491" y="80433"/>
                  </a:lnTo>
                  <a:lnTo>
                    <a:pt x="147491" y="83158"/>
                  </a:lnTo>
                  <a:lnTo>
                    <a:pt x="150153" y="85820"/>
                  </a:lnTo>
                  <a:lnTo>
                    <a:pt x="150153" y="88482"/>
                  </a:lnTo>
                  <a:lnTo>
                    <a:pt x="152816" y="88482"/>
                  </a:lnTo>
                  <a:lnTo>
                    <a:pt x="152816" y="91208"/>
                  </a:lnTo>
                  <a:lnTo>
                    <a:pt x="155541" y="91208"/>
                  </a:lnTo>
                  <a:lnTo>
                    <a:pt x="158203" y="91208"/>
                  </a:lnTo>
                  <a:lnTo>
                    <a:pt x="160865" y="91208"/>
                  </a:lnTo>
                  <a:lnTo>
                    <a:pt x="160865" y="93870"/>
                  </a:lnTo>
                  <a:lnTo>
                    <a:pt x="163527" y="93870"/>
                  </a:lnTo>
                  <a:lnTo>
                    <a:pt x="187676" y="139442"/>
                  </a:lnTo>
                  <a:lnTo>
                    <a:pt x="187676" y="142104"/>
                  </a:lnTo>
                  <a:lnTo>
                    <a:pt x="190338" y="144829"/>
                  </a:lnTo>
                  <a:lnTo>
                    <a:pt x="193064" y="144829"/>
                  </a:lnTo>
                  <a:lnTo>
                    <a:pt x="195726" y="144829"/>
                  </a:lnTo>
                  <a:lnTo>
                    <a:pt x="195726" y="147491"/>
                  </a:lnTo>
                  <a:lnTo>
                    <a:pt x="195726" y="150153"/>
                  </a:lnTo>
                  <a:lnTo>
                    <a:pt x="198388" y="150153"/>
                  </a:lnTo>
                  <a:lnTo>
                    <a:pt x="201113" y="150153"/>
                  </a:lnTo>
                  <a:lnTo>
                    <a:pt x="203775" y="150153"/>
                  </a:lnTo>
                  <a:lnTo>
                    <a:pt x="206437" y="150153"/>
                  </a:lnTo>
                  <a:lnTo>
                    <a:pt x="209163" y="150153"/>
                  </a:lnTo>
                  <a:lnTo>
                    <a:pt x="211825" y="150153"/>
                  </a:lnTo>
                  <a:lnTo>
                    <a:pt x="214487" y="150153"/>
                  </a:lnTo>
                  <a:lnTo>
                    <a:pt x="217149" y="147491"/>
                  </a:lnTo>
                  <a:lnTo>
                    <a:pt x="219874" y="147491"/>
                  </a:lnTo>
                  <a:lnTo>
                    <a:pt x="225199" y="150153"/>
                  </a:lnTo>
                  <a:lnTo>
                    <a:pt x="227924" y="150153"/>
                  </a:lnTo>
                  <a:lnTo>
                    <a:pt x="230586" y="150153"/>
                  </a:lnTo>
                  <a:lnTo>
                    <a:pt x="233248" y="150153"/>
                  </a:lnTo>
                  <a:lnTo>
                    <a:pt x="235974" y="150153"/>
                  </a:lnTo>
                  <a:lnTo>
                    <a:pt x="238636" y="152879"/>
                  </a:lnTo>
                  <a:lnTo>
                    <a:pt x="241298" y="155541"/>
                  </a:lnTo>
                  <a:lnTo>
                    <a:pt x="244023" y="158203"/>
                  </a:lnTo>
                  <a:lnTo>
                    <a:pt x="246685" y="160929"/>
                  </a:lnTo>
                  <a:lnTo>
                    <a:pt x="246685" y="163591"/>
                  </a:lnTo>
                  <a:lnTo>
                    <a:pt x="249347" y="168915"/>
                  </a:lnTo>
                  <a:lnTo>
                    <a:pt x="249347" y="171640"/>
                  </a:lnTo>
                  <a:lnTo>
                    <a:pt x="249347" y="174302"/>
                  </a:lnTo>
                  <a:lnTo>
                    <a:pt x="252009" y="176964"/>
                  </a:lnTo>
                  <a:lnTo>
                    <a:pt x="254735" y="179690"/>
                  </a:lnTo>
                  <a:lnTo>
                    <a:pt x="257397" y="179690"/>
                  </a:lnTo>
                  <a:lnTo>
                    <a:pt x="262785" y="182352"/>
                  </a:lnTo>
                  <a:lnTo>
                    <a:pt x="268109" y="185014"/>
                  </a:lnTo>
                  <a:lnTo>
                    <a:pt x="270834" y="187739"/>
                  </a:lnTo>
                  <a:lnTo>
                    <a:pt x="273496" y="190401"/>
                  </a:lnTo>
                  <a:lnTo>
                    <a:pt x="273496" y="193064"/>
                  </a:lnTo>
                  <a:lnTo>
                    <a:pt x="276158" y="195789"/>
                  </a:lnTo>
                  <a:lnTo>
                    <a:pt x="278820" y="198451"/>
                  </a:lnTo>
                  <a:lnTo>
                    <a:pt x="278820" y="201113"/>
                  </a:lnTo>
                  <a:lnTo>
                    <a:pt x="244023" y="209163"/>
                  </a:lnTo>
                  <a:lnTo>
                    <a:pt x="235974" y="211825"/>
                  </a:lnTo>
                  <a:lnTo>
                    <a:pt x="206437" y="209163"/>
                  </a:lnTo>
                  <a:lnTo>
                    <a:pt x="190338" y="214550"/>
                  </a:lnTo>
                  <a:lnTo>
                    <a:pt x="185014" y="214550"/>
                  </a:lnTo>
                  <a:lnTo>
                    <a:pt x="174302" y="214550"/>
                  </a:lnTo>
                  <a:lnTo>
                    <a:pt x="155541" y="209163"/>
                  </a:lnTo>
                  <a:lnTo>
                    <a:pt x="88482" y="203775"/>
                  </a:lnTo>
                  <a:lnTo>
                    <a:pt x="75045" y="206501"/>
                  </a:lnTo>
                  <a:lnTo>
                    <a:pt x="50960" y="219874"/>
                  </a:lnTo>
                  <a:lnTo>
                    <a:pt x="40248" y="222600"/>
                  </a:lnTo>
                  <a:lnTo>
                    <a:pt x="29473" y="219874"/>
                  </a:lnTo>
                  <a:lnTo>
                    <a:pt x="21423" y="222600"/>
                  </a:lnTo>
                  <a:lnTo>
                    <a:pt x="18761" y="233311"/>
                  </a:lnTo>
                  <a:lnTo>
                    <a:pt x="16099" y="238636"/>
                  </a:lnTo>
                  <a:lnTo>
                    <a:pt x="13437" y="241361"/>
                  </a:lnTo>
                  <a:lnTo>
                    <a:pt x="13437" y="238636"/>
                  </a:lnTo>
                  <a:lnTo>
                    <a:pt x="16099" y="238636"/>
                  </a:lnTo>
                  <a:lnTo>
                    <a:pt x="16099" y="235973"/>
                  </a:lnTo>
                  <a:lnTo>
                    <a:pt x="16099" y="230586"/>
                  </a:lnTo>
                  <a:lnTo>
                    <a:pt x="16099" y="225262"/>
                  </a:lnTo>
                  <a:lnTo>
                    <a:pt x="16099" y="222600"/>
                  </a:lnTo>
                  <a:lnTo>
                    <a:pt x="16099" y="219874"/>
                  </a:lnTo>
                  <a:lnTo>
                    <a:pt x="13437" y="219874"/>
                  </a:lnTo>
                  <a:lnTo>
                    <a:pt x="10712" y="217212"/>
                  </a:lnTo>
                  <a:lnTo>
                    <a:pt x="10712" y="214550"/>
                  </a:lnTo>
                  <a:lnTo>
                    <a:pt x="8050" y="214550"/>
                  </a:lnTo>
                  <a:lnTo>
                    <a:pt x="8050" y="211825"/>
                  </a:lnTo>
                  <a:lnTo>
                    <a:pt x="5388" y="211825"/>
                  </a:lnTo>
                  <a:lnTo>
                    <a:pt x="5388" y="209163"/>
                  </a:lnTo>
                  <a:lnTo>
                    <a:pt x="2662" y="209163"/>
                  </a:lnTo>
                  <a:lnTo>
                    <a:pt x="2662" y="206501"/>
                  </a:lnTo>
                  <a:lnTo>
                    <a:pt x="5388" y="206501"/>
                  </a:lnTo>
                  <a:lnTo>
                    <a:pt x="8050" y="206501"/>
                  </a:lnTo>
                  <a:lnTo>
                    <a:pt x="10712" y="203775"/>
                  </a:lnTo>
                  <a:lnTo>
                    <a:pt x="10712" y="201113"/>
                  </a:lnTo>
                  <a:lnTo>
                    <a:pt x="10712" y="198451"/>
                  </a:lnTo>
                  <a:lnTo>
                    <a:pt x="13437" y="198451"/>
                  </a:lnTo>
                  <a:lnTo>
                    <a:pt x="13437" y="195789"/>
                  </a:lnTo>
                  <a:lnTo>
                    <a:pt x="13437" y="193064"/>
                  </a:lnTo>
                  <a:lnTo>
                    <a:pt x="13437" y="190401"/>
                  </a:lnTo>
                  <a:lnTo>
                    <a:pt x="13437" y="187739"/>
                  </a:lnTo>
                  <a:lnTo>
                    <a:pt x="16099" y="185014"/>
                  </a:lnTo>
                  <a:lnTo>
                    <a:pt x="18761" y="185014"/>
                  </a:lnTo>
                  <a:lnTo>
                    <a:pt x="18761" y="182352"/>
                  </a:lnTo>
                  <a:lnTo>
                    <a:pt x="18761" y="179690"/>
                  </a:lnTo>
                  <a:lnTo>
                    <a:pt x="18761" y="176964"/>
                  </a:lnTo>
                  <a:lnTo>
                    <a:pt x="16099" y="174302"/>
                  </a:lnTo>
                  <a:lnTo>
                    <a:pt x="13437" y="171640"/>
                  </a:lnTo>
                  <a:lnTo>
                    <a:pt x="13437" y="168915"/>
                  </a:lnTo>
                  <a:lnTo>
                    <a:pt x="13437" y="166253"/>
                  </a:lnTo>
                  <a:lnTo>
                    <a:pt x="13437" y="163591"/>
                  </a:lnTo>
                  <a:lnTo>
                    <a:pt x="13437" y="160929"/>
                  </a:lnTo>
                  <a:lnTo>
                    <a:pt x="16099" y="158203"/>
                  </a:lnTo>
                  <a:lnTo>
                    <a:pt x="13437" y="155541"/>
                  </a:lnTo>
                  <a:lnTo>
                    <a:pt x="13437" y="152879"/>
                  </a:lnTo>
                  <a:lnTo>
                    <a:pt x="10712" y="152879"/>
                  </a:lnTo>
                  <a:lnTo>
                    <a:pt x="8050" y="150153"/>
                  </a:lnTo>
                  <a:lnTo>
                    <a:pt x="5388" y="147491"/>
                  </a:lnTo>
                  <a:lnTo>
                    <a:pt x="2662" y="144829"/>
                  </a:lnTo>
                  <a:lnTo>
                    <a:pt x="2662" y="142104"/>
                  </a:lnTo>
                  <a:lnTo>
                    <a:pt x="0" y="136780"/>
                  </a:lnTo>
                  <a:lnTo>
                    <a:pt x="0" y="131392"/>
                  </a:lnTo>
                  <a:lnTo>
                    <a:pt x="0" y="128730"/>
                  </a:lnTo>
                  <a:lnTo>
                    <a:pt x="0" y="126068"/>
                  </a:lnTo>
                  <a:lnTo>
                    <a:pt x="0" y="120680"/>
                  </a:lnTo>
                  <a:lnTo>
                    <a:pt x="2662" y="120680"/>
                  </a:lnTo>
                  <a:lnTo>
                    <a:pt x="2662" y="118018"/>
                  </a:lnTo>
                  <a:lnTo>
                    <a:pt x="5388" y="115293"/>
                  </a:lnTo>
                  <a:lnTo>
                    <a:pt x="5388" y="112631"/>
                  </a:lnTo>
                  <a:lnTo>
                    <a:pt x="8050" y="112631"/>
                  </a:lnTo>
                  <a:lnTo>
                    <a:pt x="8050" y="109969"/>
                  </a:lnTo>
                  <a:lnTo>
                    <a:pt x="8050" y="107307"/>
                  </a:lnTo>
                  <a:lnTo>
                    <a:pt x="10712" y="104581"/>
                  </a:lnTo>
                  <a:lnTo>
                    <a:pt x="10712" y="101919"/>
                  </a:lnTo>
                  <a:lnTo>
                    <a:pt x="10712" y="99257"/>
                  </a:lnTo>
                  <a:lnTo>
                    <a:pt x="13437" y="96532"/>
                  </a:lnTo>
                  <a:lnTo>
                    <a:pt x="13437" y="93870"/>
                  </a:lnTo>
                  <a:lnTo>
                    <a:pt x="16099" y="91208"/>
                  </a:lnTo>
                  <a:lnTo>
                    <a:pt x="16099" y="88482"/>
                  </a:lnTo>
                  <a:lnTo>
                    <a:pt x="18761" y="88482"/>
                  </a:lnTo>
                  <a:lnTo>
                    <a:pt x="21423" y="88482"/>
                  </a:lnTo>
                  <a:lnTo>
                    <a:pt x="24149" y="88482"/>
                  </a:lnTo>
                  <a:lnTo>
                    <a:pt x="26811" y="88482"/>
                  </a:lnTo>
                  <a:lnTo>
                    <a:pt x="29473" y="88482"/>
                  </a:lnTo>
                  <a:lnTo>
                    <a:pt x="32198" y="88482"/>
                  </a:lnTo>
                  <a:lnTo>
                    <a:pt x="34860" y="88482"/>
                  </a:lnTo>
                  <a:lnTo>
                    <a:pt x="37523" y="88482"/>
                  </a:lnTo>
                  <a:lnTo>
                    <a:pt x="40248" y="88482"/>
                  </a:lnTo>
                  <a:lnTo>
                    <a:pt x="42910" y="88482"/>
                  </a:lnTo>
                  <a:lnTo>
                    <a:pt x="45572" y="88482"/>
                  </a:lnTo>
                  <a:lnTo>
                    <a:pt x="45572" y="91208"/>
                  </a:lnTo>
                  <a:lnTo>
                    <a:pt x="48234" y="93870"/>
                  </a:lnTo>
                  <a:lnTo>
                    <a:pt x="48234" y="96532"/>
                  </a:lnTo>
                  <a:lnTo>
                    <a:pt x="50960" y="99257"/>
                  </a:lnTo>
                  <a:lnTo>
                    <a:pt x="53622" y="101919"/>
                  </a:lnTo>
                  <a:lnTo>
                    <a:pt x="53622" y="99257"/>
                  </a:lnTo>
                  <a:lnTo>
                    <a:pt x="53622" y="96532"/>
                  </a:lnTo>
                  <a:lnTo>
                    <a:pt x="53622" y="93870"/>
                  </a:lnTo>
                  <a:lnTo>
                    <a:pt x="56284" y="91208"/>
                  </a:lnTo>
                  <a:lnTo>
                    <a:pt x="59009" y="91208"/>
                  </a:lnTo>
                  <a:lnTo>
                    <a:pt x="61672" y="91208"/>
                  </a:lnTo>
                  <a:lnTo>
                    <a:pt x="64334" y="91208"/>
                  </a:lnTo>
                  <a:lnTo>
                    <a:pt x="67059" y="93870"/>
                  </a:lnTo>
                  <a:lnTo>
                    <a:pt x="69721" y="93870"/>
                  </a:lnTo>
                  <a:lnTo>
                    <a:pt x="72383" y="91208"/>
                  </a:lnTo>
                  <a:lnTo>
                    <a:pt x="69721" y="91208"/>
                  </a:lnTo>
                  <a:lnTo>
                    <a:pt x="69721" y="88482"/>
                  </a:lnTo>
                  <a:lnTo>
                    <a:pt x="67059" y="85820"/>
                  </a:lnTo>
                  <a:lnTo>
                    <a:pt x="67059" y="83158"/>
                  </a:lnTo>
                  <a:lnTo>
                    <a:pt x="67059" y="80433"/>
                  </a:lnTo>
                  <a:lnTo>
                    <a:pt x="67059" y="77771"/>
                  </a:lnTo>
                  <a:lnTo>
                    <a:pt x="69721" y="75108"/>
                  </a:lnTo>
                  <a:lnTo>
                    <a:pt x="69721" y="72446"/>
                  </a:lnTo>
                  <a:lnTo>
                    <a:pt x="72383" y="72446"/>
                  </a:lnTo>
                  <a:lnTo>
                    <a:pt x="75045" y="72446"/>
                  </a:lnTo>
                  <a:lnTo>
                    <a:pt x="75045" y="69721"/>
                  </a:lnTo>
                  <a:lnTo>
                    <a:pt x="72383" y="67059"/>
                  </a:lnTo>
                  <a:lnTo>
                    <a:pt x="69721" y="67059"/>
                  </a:lnTo>
                  <a:lnTo>
                    <a:pt x="69721" y="64397"/>
                  </a:lnTo>
                  <a:lnTo>
                    <a:pt x="67059" y="64397"/>
                  </a:lnTo>
                  <a:lnTo>
                    <a:pt x="67059" y="59009"/>
                  </a:lnTo>
                  <a:lnTo>
                    <a:pt x="69721" y="59009"/>
                  </a:lnTo>
                  <a:lnTo>
                    <a:pt x="72383" y="56347"/>
                  </a:lnTo>
                  <a:lnTo>
                    <a:pt x="75045" y="56347"/>
                  </a:lnTo>
                  <a:lnTo>
                    <a:pt x="77771" y="53622"/>
                  </a:lnTo>
                  <a:lnTo>
                    <a:pt x="77771" y="50959"/>
                  </a:lnTo>
                  <a:lnTo>
                    <a:pt x="80433" y="45636"/>
                  </a:lnTo>
                  <a:lnTo>
                    <a:pt x="80433" y="42910"/>
                  </a:lnTo>
                  <a:lnTo>
                    <a:pt x="83095" y="42910"/>
                  </a:lnTo>
                  <a:lnTo>
                    <a:pt x="85820" y="42910"/>
                  </a:lnTo>
                  <a:lnTo>
                    <a:pt x="85820" y="40248"/>
                  </a:lnTo>
                  <a:lnTo>
                    <a:pt x="85820" y="37586"/>
                  </a:lnTo>
                  <a:lnTo>
                    <a:pt x="85820" y="34860"/>
                  </a:lnTo>
                  <a:lnTo>
                    <a:pt x="83095" y="32198"/>
                  </a:lnTo>
                  <a:lnTo>
                    <a:pt x="80433" y="26811"/>
                  </a:lnTo>
                  <a:lnTo>
                    <a:pt x="77771" y="24149"/>
                  </a:lnTo>
                  <a:lnTo>
                    <a:pt x="77771" y="21487"/>
                  </a:lnTo>
                  <a:lnTo>
                    <a:pt x="80433" y="18825"/>
                  </a:lnTo>
                  <a:lnTo>
                    <a:pt x="80433" y="16099"/>
                  </a:lnTo>
                  <a:lnTo>
                    <a:pt x="80433" y="10775"/>
                  </a:lnTo>
                  <a:lnTo>
                    <a:pt x="80433" y="8050"/>
                  </a:lnTo>
                  <a:lnTo>
                    <a:pt x="80433" y="5387"/>
                  </a:lnTo>
                  <a:lnTo>
                    <a:pt x="80433" y="2725"/>
                  </a:lnTo>
                  <a:lnTo>
                    <a:pt x="83095" y="2725"/>
                  </a:lnTo>
                  <a:lnTo>
                    <a:pt x="83095" y="0"/>
                  </a:lnTo>
                  <a:lnTo>
                    <a:pt x="85820" y="0"/>
                  </a:lnTo>
                  <a:lnTo>
                    <a:pt x="85820" y="2725"/>
                  </a:lnTo>
                  <a:lnTo>
                    <a:pt x="88482" y="2725"/>
                  </a:lnTo>
                  <a:lnTo>
                    <a:pt x="88482" y="8050"/>
                  </a:lnTo>
                  <a:lnTo>
                    <a:pt x="91144" y="8050"/>
                  </a:lnTo>
                  <a:lnTo>
                    <a:pt x="93870" y="8050"/>
                  </a:lnTo>
                  <a:lnTo>
                    <a:pt x="91144" y="10775"/>
                  </a:lnTo>
                  <a:lnTo>
                    <a:pt x="93870" y="10775"/>
                  </a:lnTo>
                  <a:lnTo>
                    <a:pt x="96532" y="10775"/>
                  </a:lnTo>
                  <a:lnTo>
                    <a:pt x="96532" y="13437"/>
                  </a:lnTo>
                  <a:lnTo>
                    <a:pt x="99194" y="16099"/>
                  </a:lnTo>
                  <a:lnTo>
                    <a:pt x="101856" y="16099"/>
                  </a:lnTo>
                  <a:lnTo>
                    <a:pt x="101856" y="18825"/>
                  </a:lnTo>
                  <a:lnTo>
                    <a:pt x="104581" y="18825"/>
                  </a:lnTo>
                  <a:lnTo>
                    <a:pt x="107244" y="18825"/>
                  </a:lnTo>
                  <a:lnTo>
                    <a:pt x="107244" y="21487"/>
                  </a:lnTo>
                  <a:lnTo>
                    <a:pt x="107244" y="24149"/>
                  </a:lnTo>
                  <a:lnTo>
                    <a:pt x="107244" y="26811"/>
                  </a:lnTo>
                  <a:lnTo>
                    <a:pt x="109906" y="26811"/>
                  </a:lnTo>
                  <a:lnTo>
                    <a:pt x="112631" y="26811"/>
                  </a:lnTo>
                  <a:lnTo>
                    <a:pt x="115293" y="29536"/>
                  </a:lnTo>
                  <a:lnTo>
                    <a:pt x="117955" y="29536"/>
                  </a:lnTo>
                  <a:lnTo>
                    <a:pt x="117955" y="32198"/>
                  </a:lnTo>
                  <a:lnTo>
                    <a:pt x="120681" y="32198"/>
                  </a:lnTo>
                  <a:lnTo>
                    <a:pt x="120681" y="32198"/>
                  </a:lnTo>
                  <a:lnTo>
                    <a:pt x="120681" y="321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4" name="Freeform: Shape 103">
              <a:extLst>
                <a:ext uri="{FF2B5EF4-FFF2-40B4-BE49-F238E27FC236}">
                  <a16:creationId xmlns:a16="http://schemas.microsoft.com/office/drawing/2014/main" id="{A68171AD-65DA-5E50-3B5F-502754F7B298}"/>
                </a:ext>
              </a:extLst>
            </p:cNvPr>
            <p:cNvSpPr/>
            <p:nvPr/>
          </p:nvSpPr>
          <p:spPr>
            <a:xfrm>
              <a:off x="5336612" y="4326434"/>
              <a:ext cx="911632" cy="825875"/>
            </a:xfrm>
            <a:custGeom>
              <a:avLst/>
              <a:gdLst>
                <a:gd name="connsiteX0" fmla="*/ 482659 w 911632"/>
                <a:gd name="connsiteY0" fmla="*/ 825876 h 825875"/>
                <a:gd name="connsiteX1" fmla="*/ 479996 w 911632"/>
                <a:gd name="connsiteY1" fmla="*/ 825876 h 825875"/>
                <a:gd name="connsiteX2" fmla="*/ 479996 w 911632"/>
                <a:gd name="connsiteY2" fmla="*/ 823150 h 825875"/>
                <a:gd name="connsiteX3" fmla="*/ 479996 w 911632"/>
                <a:gd name="connsiteY3" fmla="*/ 820488 h 825875"/>
                <a:gd name="connsiteX4" fmla="*/ 477271 w 911632"/>
                <a:gd name="connsiteY4" fmla="*/ 820488 h 825875"/>
                <a:gd name="connsiteX5" fmla="*/ 477271 w 911632"/>
                <a:gd name="connsiteY5" fmla="*/ 817826 h 825875"/>
                <a:gd name="connsiteX6" fmla="*/ 477271 w 911632"/>
                <a:gd name="connsiteY6" fmla="*/ 815100 h 825875"/>
                <a:gd name="connsiteX7" fmla="*/ 474609 w 911632"/>
                <a:gd name="connsiteY7" fmla="*/ 812438 h 825875"/>
                <a:gd name="connsiteX8" fmla="*/ 474609 w 911632"/>
                <a:gd name="connsiteY8" fmla="*/ 809776 h 825875"/>
                <a:gd name="connsiteX9" fmla="*/ 471947 w 911632"/>
                <a:gd name="connsiteY9" fmla="*/ 809776 h 825875"/>
                <a:gd name="connsiteX10" fmla="*/ 469221 w 911632"/>
                <a:gd name="connsiteY10" fmla="*/ 807114 h 825875"/>
                <a:gd name="connsiteX11" fmla="*/ 466559 w 911632"/>
                <a:gd name="connsiteY11" fmla="*/ 804389 h 825875"/>
                <a:gd name="connsiteX12" fmla="*/ 466559 w 911632"/>
                <a:gd name="connsiteY12" fmla="*/ 801727 h 825875"/>
                <a:gd name="connsiteX13" fmla="*/ 466559 w 911632"/>
                <a:gd name="connsiteY13" fmla="*/ 799064 h 825875"/>
                <a:gd name="connsiteX14" fmla="*/ 466559 w 911632"/>
                <a:gd name="connsiteY14" fmla="*/ 796339 h 825875"/>
                <a:gd name="connsiteX15" fmla="*/ 469221 w 911632"/>
                <a:gd name="connsiteY15" fmla="*/ 796339 h 825875"/>
                <a:gd name="connsiteX16" fmla="*/ 469221 w 911632"/>
                <a:gd name="connsiteY16" fmla="*/ 793677 h 825875"/>
                <a:gd name="connsiteX17" fmla="*/ 469221 w 911632"/>
                <a:gd name="connsiteY17" fmla="*/ 791015 h 825875"/>
                <a:gd name="connsiteX18" fmla="*/ 469221 w 911632"/>
                <a:gd name="connsiteY18" fmla="*/ 788290 h 825875"/>
                <a:gd name="connsiteX19" fmla="*/ 469221 w 911632"/>
                <a:gd name="connsiteY19" fmla="*/ 785627 h 825875"/>
                <a:gd name="connsiteX20" fmla="*/ 469221 w 911632"/>
                <a:gd name="connsiteY20" fmla="*/ 782965 h 825875"/>
                <a:gd name="connsiteX21" fmla="*/ 469221 w 911632"/>
                <a:gd name="connsiteY21" fmla="*/ 777578 h 825875"/>
                <a:gd name="connsiteX22" fmla="*/ 469221 w 911632"/>
                <a:gd name="connsiteY22" fmla="*/ 774916 h 825875"/>
                <a:gd name="connsiteX23" fmla="*/ 471947 w 911632"/>
                <a:gd name="connsiteY23" fmla="*/ 774916 h 825875"/>
                <a:gd name="connsiteX24" fmla="*/ 474609 w 911632"/>
                <a:gd name="connsiteY24" fmla="*/ 774916 h 825875"/>
                <a:gd name="connsiteX25" fmla="*/ 474609 w 911632"/>
                <a:gd name="connsiteY25" fmla="*/ 772254 h 825875"/>
                <a:gd name="connsiteX26" fmla="*/ 474609 w 911632"/>
                <a:gd name="connsiteY26" fmla="*/ 769528 h 825875"/>
                <a:gd name="connsiteX27" fmla="*/ 474609 w 911632"/>
                <a:gd name="connsiteY27" fmla="*/ 766866 h 825875"/>
                <a:gd name="connsiteX28" fmla="*/ 474609 w 911632"/>
                <a:gd name="connsiteY28" fmla="*/ 758817 h 825875"/>
                <a:gd name="connsiteX29" fmla="*/ 474609 w 911632"/>
                <a:gd name="connsiteY29" fmla="*/ 756155 h 825875"/>
                <a:gd name="connsiteX30" fmla="*/ 474609 w 911632"/>
                <a:gd name="connsiteY30" fmla="*/ 753429 h 825875"/>
                <a:gd name="connsiteX31" fmla="*/ 474609 w 911632"/>
                <a:gd name="connsiteY31" fmla="*/ 750767 h 825875"/>
                <a:gd name="connsiteX32" fmla="*/ 474609 w 911632"/>
                <a:gd name="connsiteY32" fmla="*/ 748105 h 825875"/>
                <a:gd name="connsiteX33" fmla="*/ 471947 w 911632"/>
                <a:gd name="connsiteY33" fmla="*/ 745443 h 825875"/>
                <a:gd name="connsiteX34" fmla="*/ 471947 w 911632"/>
                <a:gd name="connsiteY34" fmla="*/ 742718 h 825875"/>
                <a:gd name="connsiteX35" fmla="*/ 471947 w 911632"/>
                <a:gd name="connsiteY35" fmla="*/ 740055 h 825875"/>
                <a:gd name="connsiteX36" fmla="*/ 469221 w 911632"/>
                <a:gd name="connsiteY36" fmla="*/ 737393 h 825875"/>
                <a:gd name="connsiteX37" fmla="*/ 469221 w 911632"/>
                <a:gd name="connsiteY37" fmla="*/ 734668 h 825875"/>
                <a:gd name="connsiteX38" fmla="*/ 466559 w 911632"/>
                <a:gd name="connsiteY38" fmla="*/ 734668 h 825875"/>
                <a:gd name="connsiteX39" fmla="*/ 466559 w 911632"/>
                <a:gd name="connsiteY39" fmla="*/ 732006 h 825875"/>
                <a:gd name="connsiteX40" fmla="*/ 463897 w 911632"/>
                <a:gd name="connsiteY40" fmla="*/ 729344 h 825875"/>
                <a:gd name="connsiteX41" fmla="*/ 466559 w 911632"/>
                <a:gd name="connsiteY41" fmla="*/ 726618 h 825875"/>
                <a:gd name="connsiteX42" fmla="*/ 466559 w 911632"/>
                <a:gd name="connsiteY42" fmla="*/ 723956 h 825875"/>
                <a:gd name="connsiteX43" fmla="*/ 463897 w 911632"/>
                <a:gd name="connsiteY43" fmla="*/ 721294 h 825875"/>
                <a:gd name="connsiteX44" fmla="*/ 463897 w 911632"/>
                <a:gd name="connsiteY44" fmla="*/ 718632 h 825875"/>
                <a:gd name="connsiteX45" fmla="*/ 463897 w 911632"/>
                <a:gd name="connsiteY45" fmla="*/ 715906 h 825875"/>
                <a:gd name="connsiteX46" fmla="*/ 463897 w 911632"/>
                <a:gd name="connsiteY46" fmla="*/ 713245 h 825875"/>
                <a:gd name="connsiteX47" fmla="*/ 463897 w 911632"/>
                <a:gd name="connsiteY47" fmla="*/ 710583 h 825875"/>
                <a:gd name="connsiteX48" fmla="*/ 466559 w 911632"/>
                <a:gd name="connsiteY48" fmla="*/ 710583 h 825875"/>
                <a:gd name="connsiteX49" fmla="*/ 466559 w 911632"/>
                <a:gd name="connsiteY49" fmla="*/ 707857 h 825875"/>
                <a:gd name="connsiteX50" fmla="*/ 469221 w 911632"/>
                <a:gd name="connsiteY50" fmla="*/ 705195 h 825875"/>
                <a:gd name="connsiteX51" fmla="*/ 471947 w 911632"/>
                <a:gd name="connsiteY51" fmla="*/ 702533 h 825875"/>
                <a:gd name="connsiteX52" fmla="*/ 471947 w 911632"/>
                <a:gd name="connsiteY52" fmla="*/ 699807 h 825875"/>
                <a:gd name="connsiteX53" fmla="*/ 469221 w 911632"/>
                <a:gd name="connsiteY53" fmla="*/ 699807 h 825875"/>
                <a:gd name="connsiteX54" fmla="*/ 469221 w 911632"/>
                <a:gd name="connsiteY54" fmla="*/ 697145 h 825875"/>
                <a:gd name="connsiteX55" fmla="*/ 386127 w 911632"/>
                <a:gd name="connsiteY55" fmla="*/ 670334 h 825875"/>
                <a:gd name="connsiteX56" fmla="*/ 335167 w 911632"/>
                <a:gd name="connsiteY56" fmla="*/ 662285 h 825875"/>
                <a:gd name="connsiteX57" fmla="*/ 249410 w 911632"/>
                <a:gd name="connsiteY57" fmla="*/ 614051 h 825875"/>
                <a:gd name="connsiteX58" fmla="*/ 171640 w 911632"/>
                <a:gd name="connsiteY58" fmla="*/ 589902 h 825875"/>
                <a:gd name="connsiteX59" fmla="*/ 168915 w 911632"/>
                <a:gd name="connsiteY59" fmla="*/ 587240 h 825875"/>
                <a:gd name="connsiteX60" fmla="*/ 166253 w 911632"/>
                <a:gd name="connsiteY60" fmla="*/ 587240 h 825875"/>
                <a:gd name="connsiteX61" fmla="*/ 163591 w 911632"/>
                <a:gd name="connsiteY61" fmla="*/ 584514 h 825875"/>
                <a:gd name="connsiteX62" fmla="*/ 163591 w 911632"/>
                <a:gd name="connsiteY62" fmla="*/ 581852 h 825875"/>
                <a:gd name="connsiteX63" fmla="*/ 163591 w 911632"/>
                <a:gd name="connsiteY63" fmla="*/ 579190 h 825875"/>
                <a:gd name="connsiteX64" fmla="*/ 163591 w 911632"/>
                <a:gd name="connsiteY64" fmla="*/ 576465 h 825875"/>
                <a:gd name="connsiteX65" fmla="*/ 166253 w 911632"/>
                <a:gd name="connsiteY65" fmla="*/ 573803 h 825875"/>
                <a:gd name="connsiteX66" fmla="*/ 185014 w 911632"/>
                <a:gd name="connsiteY66" fmla="*/ 555041 h 825875"/>
                <a:gd name="connsiteX67" fmla="*/ 155541 w 911632"/>
                <a:gd name="connsiteY67" fmla="*/ 541668 h 825875"/>
                <a:gd name="connsiteX68" fmla="*/ 109969 w 911632"/>
                <a:gd name="connsiteY68" fmla="*/ 506807 h 825875"/>
                <a:gd name="connsiteX69" fmla="*/ 69721 w 911632"/>
                <a:gd name="connsiteY69" fmla="*/ 434361 h 825875"/>
                <a:gd name="connsiteX70" fmla="*/ 8050 w 911632"/>
                <a:gd name="connsiteY70" fmla="*/ 391514 h 825875"/>
                <a:gd name="connsiteX71" fmla="*/ 0 w 911632"/>
                <a:gd name="connsiteY71" fmla="*/ 303032 h 825875"/>
                <a:gd name="connsiteX72" fmla="*/ 5387 w 911632"/>
                <a:gd name="connsiteY72" fmla="*/ 270834 h 825875"/>
                <a:gd name="connsiteX73" fmla="*/ 8050 w 911632"/>
                <a:gd name="connsiteY73" fmla="*/ 270834 h 825875"/>
                <a:gd name="connsiteX74" fmla="*/ 8050 w 911632"/>
                <a:gd name="connsiteY74" fmla="*/ 268172 h 825875"/>
                <a:gd name="connsiteX75" fmla="*/ 10775 w 911632"/>
                <a:gd name="connsiteY75" fmla="*/ 268172 h 825875"/>
                <a:gd name="connsiteX76" fmla="*/ 10775 w 911632"/>
                <a:gd name="connsiteY76" fmla="*/ 265446 h 825875"/>
                <a:gd name="connsiteX77" fmla="*/ 10775 w 911632"/>
                <a:gd name="connsiteY77" fmla="*/ 262784 h 825875"/>
                <a:gd name="connsiteX78" fmla="*/ 10775 w 911632"/>
                <a:gd name="connsiteY78" fmla="*/ 260122 h 825875"/>
                <a:gd name="connsiteX79" fmla="*/ 13437 w 911632"/>
                <a:gd name="connsiteY79" fmla="*/ 260122 h 825875"/>
                <a:gd name="connsiteX80" fmla="*/ 13437 w 911632"/>
                <a:gd name="connsiteY80" fmla="*/ 257397 h 825875"/>
                <a:gd name="connsiteX81" fmla="*/ 13437 w 911632"/>
                <a:gd name="connsiteY81" fmla="*/ 254735 h 825875"/>
                <a:gd name="connsiteX82" fmla="*/ 13437 w 911632"/>
                <a:gd name="connsiteY82" fmla="*/ 252072 h 825875"/>
                <a:gd name="connsiteX83" fmla="*/ 16099 w 911632"/>
                <a:gd name="connsiteY83" fmla="*/ 252072 h 825875"/>
                <a:gd name="connsiteX84" fmla="*/ 16099 w 911632"/>
                <a:gd name="connsiteY84" fmla="*/ 249347 h 825875"/>
                <a:gd name="connsiteX85" fmla="*/ 18824 w 911632"/>
                <a:gd name="connsiteY85" fmla="*/ 249347 h 825875"/>
                <a:gd name="connsiteX86" fmla="*/ 18824 w 911632"/>
                <a:gd name="connsiteY86" fmla="*/ 246685 h 825875"/>
                <a:gd name="connsiteX87" fmla="*/ 18824 w 911632"/>
                <a:gd name="connsiteY87" fmla="*/ 244023 h 825875"/>
                <a:gd name="connsiteX88" fmla="*/ 18824 w 911632"/>
                <a:gd name="connsiteY88" fmla="*/ 241361 h 825875"/>
                <a:gd name="connsiteX89" fmla="*/ 18824 w 911632"/>
                <a:gd name="connsiteY89" fmla="*/ 238635 h 825875"/>
                <a:gd name="connsiteX90" fmla="*/ 21487 w 911632"/>
                <a:gd name="connsiteY90" fmla="*/ 235973 h 825875"/>
                <a:gd name="connsiteX91" fmla="*/ 21487 w 911632"/>
                <a:gd name="connsiteY91" fmla="*/ 233311 h 825875"/>
                <a:gd name="connsiteX92" fmla="*/ 21487 w 911632"/>
                <a:gd name="connsiteY92" fmla="*/ 230586 h 825875"/>
                <a:gd name="connsiteX93" fmla="*/ 24149 w 911632"/>
                <a:gd name="connsiteY93" fmla="*/ 230586 h 825875"/>
                <a:gd name="connsiteX94" fmla="*/ 26811 w 911632"/>
                <a:gd name="connsiteY94" fmla="*/ 227924 h 825875"/>
                <a:gd name="connsiteX95" fmla="*/ 29536 w 911632"/>
                <a:gd name="connsiteY95" fmla="*/ 225262 h 825875"/>
                <a:gd name="connsiteX96" fmla="*/ 32198 w 911632"/>
                <a:gd name="connsiteY96" fmla="*/ 222536 h 825875"/>
                <a:gd name="connsiteX97" fmla="*/ 34860 w 911632"/>
                <a:gd name="connsiteY97" fmla="*/ 222536 h 825875"/>
                <a:gd name="connsiteX98" fmla="*/ 42910 w 911632"/>
                <a:gd name="connsiteY98" fmla="*/ 219874 h 825875"/>
                <a:gd name="connsiteX99" fmla="*/ 80433 w 911632"/>
                <a:gd name="connsiteY99" fmla="*/ 195725 h 825875"/>
                <a:gd name="connsiteX100" fmla="*/ 80433 w 911632"/>
                <a:gd name="connsiteY100" fmla="*/ 193063 h 825875"/>
                <a:gd name="connsiteX101" fmla="*/ 80433 w 911632"/>
                <a:gd name="connsiteY101" fmla="*/ 190401 h 825875"/>
                <a:gd name="connsiteX102" fmla="*/ 80433 w 911632"/>
                <a:gd name="connsiteY102" fmla="*/ 185014 h 825875"/>
                <a:gd name="connsiteX103" fmla="*/ 80433 w 911632"/>
                <a:gd name="connsiteY103" fmla="*/ 182352 h 825875"/>
                <a:gd name="connsiteX104" fmla="*/ 80433 w 911632"/>
                <a:gd name="connsiteY104" fmla="*/ 179690 h 825875"/>
                <a:gd name="connsiteX105" fmla="*/ 83158 w 911632"/>
                <a:gd name="connsiteY105" fmla="*/ 176964 h 825875"/>
                <a:gd name="connsiteX106" fmla="*/ 83158 w 911632"/>
                <a:gd name="connsiteY106" fmla="*/ 174302 h 825875"/>
                <a:gd name="connsiteX107" fmla="*/ 83158 w 911632"/>
                <a:gd name="connsiteY107" fmla="*/ 171640 h 825875"/>
                <a:gd name="connsiteX108" fmla="*/ 83158 w 911632"/>
                <a:gd name="connsiteY108" fmla="*/ 168914 h 825875"/>
                <a:gd name="connsiteX109" fmla="*/ 85820 w 911632"/>
                <a:gd name="connsiteY109" fmla="*/ 166253 h 825875"/>
                <a:gd name="connsiteX110" fmla="*/ 88482 w 911632"/>
                <a:gd name="connsiteY110" fmla="*/ 166253 h 825875"/>
                <a:gd name="connsiteX111" fmla="*/ 91208 w 911632"/>
                <a:gd name="connsiteY111" fmla="*/ 163591 h 825875"/>
                <a:gd name="connsiteX112" fmla="*/ 93870 w 911632"/>
                <a:gd name="connsiteY112" fmla="*/ 163591 h 825875"/>
                <a:gd name="connsiteX113" fmla="*/ 96532 w 911632"/>
                <a:gd name="connsiteY113" fmla="*/ 163591 h 825875"/>
                <a:gd name="connsiteX114" fmla="*/ 99257 w 911632"/>
                <a:gd name="connsiteY114" fmla="*/ 163591 h 825875"/>
                <a:gd name="connsiteX115" fmla="*/ 99257 w 911632"/>
                <a:gd name="connsiteY115" fmla="*/ 160865 h 825875"/>
                <a:gd name="connsiteX116" fmla="*/ 101919 w 911632"/>
                <a:gd name="connsiteY116" fmla="*/ 160865 h 825875"/>
                <a:gd name="connsiteX117" fmla="*/ 101919 w 911632"/>
                <a:gd name="connsiteY117" fmla="*/ 158203 h 825875"/>
                <a:gd name="connsiteX118" fmla="*/ 101919 w 911632"/>
                <a:gd name="connsiteY118" fmla="*/ 155541 h 825875"/>
                <a:gd name="connsiteX119" fmla="*/ 99257 w 911632"/>
                <a:gd name="connsiteY119" fmla="*/ 155541 h 825875"/>
                <a:gd name="connsiteX120" fmla="*/ 99257 w 911632"/>
                <a:gd name="connsiteY120" fmla="*/ 152879 h 825875"/>
                <a:gd name="connsiteX121" fmla="*/ 99257 w 911632"/>
                <a:gd name="connsiteY121" fmla="*/ 150153 h 825875"/>
                <a:gd name="connsiteX122" fmla="*/ 101919 w 911632"/>
                <a:gd name="connsiteY122" fmla="*/ 150153 h 825875"/>
                <a:gd name="connsiteX123" fmla="*/ 104581 w 911632"/>
                <a:gd name="connsiteY123" fmla="*/ 150153 h 825875"/>
                <a:gd name="connsiteX124" fmla="*/ 107243 w 911632"/>
                <a:gd name="connsiteY124" fmla="*/ 152879 h 825875"/>
                <a:gd name="connsiteX125" fmla="*/ 109969 w 911632"/>
                <a:gd name="connsiteY125" fmla="*/ 152879 h 825875"/>
                <a:gd name="connsiteX126" fmla="*/ 112631 w 911632"/>
                <a:gd name="connsiteY126" fmla="*/ 152879 h 825875"/>
                <a:gd name="connsiteX127" fmla="*/ 115293 w 911632"/>
                <a:gd name="connsiteY127" fmla="*/ 152879 h 825875"/>
                <a:gd name="connsiteX128" fmla="*/ 118018 w 911632"/>
                <a:gd name="connsiteY128" fmla="*/ 152879 h 825875"/>
                <a:gd name="connsiteX129" fmla="*/ 120680 w 911632"/>
                <a:gd name="connsiteY129" fmla="*/ 152879 h 825875"/>
                <a:gd name="connsiteX130" fmla="*/ 120680 w 911632"/>
                <a:gd name="connsiteY130" fmla="*/ 150153 h 825875"/>
                <a:gd name="connsiteX131" fmla="*/ 123343 w 911632"/>
                <a:gd name="connsiteY131" fmla="*/ 147491 h 825875"/>
                <a:gd name="connsiteX132" fmla="*/ 123343 w 911632"/>
                <a:gd name="connsiteY132" fmla="*/ 144829 h 825875"/>
                <a:gd name="connsiteX133" fmla="*/ 126068 w 911632"/>
                <a:gd name="connsiteY133" fmla="*/ 144829 h 825875"/>
                <a:gd name="connsiteX134" fmla="*/ 128730 w 911632"/>
                <a:gd name="connsiteY134" fmla="*/ 147491 h 825875"/>
                <a:gd name="connsiteX135" fmla="*/ 131392 w 911632"/>
                <a:gd name="connsiteY135" fmla="*/ 147491 h 825875"/>
                <a:gd name="connsiteX136" fmla="*/ 134117 w 911632"/>
                <a:gd name="connsiteY136" fmla="*/ 147491 h 825875"/>
                <a:gd name="connsiteX137" fmla="*/ 134117 w 911632"/>
                <a:gd name="connsiteY137" fmla="*/ 144829 h 825875"/>
                <a:gd name="connsiteX138" fmla="*/ 134117 w 911632"/>
                <a:gd name="connsiteY138" fmla="*/ 142104 h 825875"/>
                <a:gd name="connsiteX139" fmla="*/ 136780 w 911632"/>
                <a:gd name="connsiteY139" fmla="*/ 142104 h 825875"/>
                <a:gd name="connsiteX140" fmla="*/ 136780 w 911632"/>
                <a:gd name="connsiteY140" fmla="*/ 144829 h 825875"/>
                <a:gd name="connsiteX141" fmla="*/ 139442 w 911632"/>
                <a:gd name="connsiteY141" fmla="*/ 144829 h 825875"/>
                <a:gd name="connsiteX142" fmla="*/ 142104 w 911632"/>
                <a:gd name="connsiteY142" fmla="*/ 144829 h 825875"/>
                <a:gd name="connsiteX143" fmla="*/ 142104 w 911632"/>
                <a:gd name="connsiteY143" fmla="*/ 142104 h 825875"/>
                <a:gd name="connsiteX144" fmla="*/ 144829 w 911632"/>
                <a:gd name="connsiteY144" fmla="*/ 142104 h 825875"/>
                <a:gd name="connsiteX145" fmla="*/ 144829 w 911632"/>
                <a:gd name="connsiteY145" fmla="*/ 139442 h 825875"/>
                <a:gd name="connsiteX146" fmla="*/ 147491 w 911632"/>
                <a:gd name="connsiteY146" fmla="*/ 139442 h 825875"/>
                <a:gd name="connsiteX147" fmla="*/ 150153 w 911632"/>
                <a:gd name="connsiteY147" fmla="*/ 142104 h 825875"/>
                <a:gd name="connsiteX148" fmla="*/ 152879 w 911632"/>
                <a:gd name="connsiteY148" fmla="*/ 142104 h 825875"/>
                <a:gd name="connsiteX149" fmla="*/ 155541 w 911632"/>
                <a:gd name="connsiteY149" fmla="*/ 139442 h 825875"/>
                <a:gd name="connsiteX150" fmla="*/ 155541 w 911632"/>
                <a:gd name="connsiteY150" fmla="*/ 136779 h 825875"/>
                <a:gd name="connsiteX151" fmla="*/ 158203 w 911632"/>
                <a:gd name="connsiteY151" fmla="*/ 136779 h 825875"/>
                <a:gd name="connsiteX152" fmla="*/ 160929 w 911632"/>
                <a:gd name="connsiteY152" fmla="*/ 134054 h 825875"/>
                <a:gd name="connsiteX153" fmla="*/ 160929 w 911632"/>
                <a:gd name="connsiteY153" fmla="*/ 131392 h 825875"/>
                <a:gd name="connsiteX154" fmla="*/ 160929 w 911632"/>
                <a:gd name="connsiteY154" fmla="*/ 128730 h 825875"/>
                <a:gd name="connsiteX155" fmla="*/ 163591 w 911632"/>
                <a:gd name="connsiteY155" fmla="*/ 128730 h 825875"/>
                <a:gd name="connsiteX156" fmla="*/ 163591 w 911632"/>
                <a:gd name="connsiteY156" fmla="*/ 126068 h 825875"/>
                <a:gd name="connsiteX157" fmla="*/ 166253 w 911632"/>
                <a:gd name="connsiteY157" fmla="*/ 126068 h 825875"/>
                <a:gd name="connsiteX158" fmla="*/ 166253 w 911632"/>
                <a:gd name="connsiteY158" fmla="*/ 128730 h 825875"/>
                <a:gd name="connsiteX159" fmla="*/ 168915 w 911632"/>
                <a:gd name="connsiteY159" fmla="*/ 128730 h 825875"/>
                <a:gd name="connsiteX160" fmla="*/ 171640 w 911632"/>
                <a:gd name="connsiteY160" fmla="*/ 128730 h 825875"/>
                <a:gd name="connsiteX161" fmla="*/ 171640 w 911632"/>
                <a:gd name="connsiteY161" fmla="*/ 126068 h 825875"/>
                <a:gd name="connsiteX162" fmla="*/ 171640 w 911632"/>
                <a:gd name="connsiteY162" fmla="*/ 123342 h 825875"/>
                <a:gd name="connsiteX163" fmla="*/ 171640 w 911632"/>
                <a:gd name="connsiteY163" fmla="*/ 120680 h 825875"/>
                <a:gd name="connsiteX164" fmla="*/ 171640 w 911632"/>
                <a:gd name="connsiteY164" fmla="*/ 118018 h 825875"/>
                <a:gd name="connsiteX165" fmla="*/ 171640 w 911632"/>
                <a:gd name="connsiteY165" fmla="*/ 115293 h 825875"/>
                <a:gd name="connsiteX166" fmla="*/ 174302 w 911632"/>
                <a:gd name="connsiteY166" fmla="*/ 115293 h 825875"/>
                <a:gd name="connsiteX167" fmla="*/ 174302 w 911632"/>
                <a:gd name="connsiteY167" fmla="*/ 112631 h 825875"/>
                <a:gd name="connsiteX168" fmla="*/ 176964 w 911632"/>
                <a:gd name="connsiteY168" fmla="*/ 112631 h 825875"/>
                <a:gd name="connsiteX169" fmla="*/ 179690 w 911632"/>
                <a:gd name="connsiteY169" fmla="*/ 112631 h 825875"/>
                <a:gd name="connsiteX170" fmla="*/ 182352 w 911632"/>
                <a:gd name="connsiteY170" fmla="*/ 109969 h 825875"/>
                <a:gd name="connsiteX171" fmla="*/ 182352 w 911632"/>
                <a:gd name="connsiteY171" fmla="*/ 107243 h 825875"/>
                <a:gd name="connsiteX172" fmla="*/ 182352 w 911632"/>
                <a:gd name="connsiteY172" fmla="*/ 104581 h 825875"/>
                <a:gd name="connsiteX173" fmla="*/ 185014 w 911632"/>
                <a:gd name="connsiteY173" fmla="*/ 104581 h 825875"/>
                <a:gd name="connsiteX174" fmla="*/ 187739 w 911632"/>
                <a:gd name="connsiteY174" fmla="*/ 104581 h 825875"/>
                <a:gd name="connsiteX175" fmla="*/ 190401 w 911632"/>
                <a:gd name="connsiteY175" fmla="*/ 104581 h 825875"/>
                <a:gd name="connsiteX176" fmla="*/ 190401 w 911632"/>
                <a:gd name="connsiteY176" fmla="*/ 101919 h 825875"/>
                <a:gd name="connsiteX177" fmla="*/ 193064 w 911632"/>
                <a:gd name="connsiteY177" fmla="*/ 101919 h 825875"/>
                <a:gd name="connsiteX178" fmla="*/ 195726 w 911632"/>
                <a:gd name="connsiteY178" fmla="*/ 101919 h 825875"/>
                <a:gd name="connsiteX179" fmla="*/ 195726 w 911632"/>
                <a:gd name="connsiteY179" fmla="*/ 99194 h 825875"/>
                <a:gd name="connsiteX180" fmla="*/ 198451 w 911632"/>
                <a:gd name="connsiteY180" fmla="*/ 99194 h 825875"/>
                <a:gd name="connsiteX181" fmla="*/ 198451 w 911632"/>
                <a:gd name="connsiteY181" fmla="*/ 101919 h 825875"/>
                <a:gd name="connsiteX182" fmla="*/ 198451 w 911632"/>
                <a:gd name="connsiteY182" fmla="*/ 104581 h 825875"/>
                <a:gd name="connsiteX183" fmla="*/ 203775 w 911632"/>
                <a:gd name="connsiteY183" fmla="*/ 104581 h 825875"/>
                <a:gd name="connsiteX184" fmla="*/ 206501 w 911632"/>
                <a:gd name="connsiteY184" fmla="*/ 101919 h 825875"/>
                <a:gd name="connsiteX185" fmla="*/ 209163 w 911632"/>
                <a:gd name="connsiteY185" fmla="*/ 101919 h 825875"/>
                <a:gd name="connsiteX186" fmla="*/ 209163 w 911632"/>
                <a:gd name="connsiteY186" fmla="*/ 99194 h 825875"/>
                <a:gd name="connsiteX187" fmla="*/ 209163 w 911632"/>
                <a:gd name="connsiteY187" fmla="*/ 96532 h 825875"/>
                <a:gd name="connsiteX188" fmla="*/ 206501 w 911632"/>
                <a:gd name="connsiteY188" fmla="*/ 96532 h 825875"/>
                <a:gd name="connsiteX189" fmla="*/ 206501 w 911632"/>
                <a:gd name="connsiteY189" fmla="*/ 93870 h 825875"/>
                <a:gd name="connsiteX190" fmla="*/ 209163 w 911632"/>
                <a:gd name="connsiteY190" fmla="*/ 93870 h 825875"/>
                <a:gd name="connsiteX191" fmla="*/ 211825 w 911632"/>
                <a:gd name="connsiteY191" fmla="*/ 93870 h 825875"/>
                <a:gd name="connsiteX192" fmla="*/ 211825 w 911632"/>
                <a:gd name="connsiteY192" fmla="*/ 96532 h 825875"/>
                <a:gd name="connsiteX193" fmla="*/ 214550 w 911632"/>
                <a:gd name="connsiteY193" fmla="*/ 96532 h 825875"/>
                <a:gd name="connsiteX194" fmla="*/ 217212 w 911632"/>
                <a:gd name="connsiteY194" fmla="*/ 96532 h 825875"/>
                <a:gd name="connsiteX195" fmla="*/ 219874 w 911632"/>
                <a:gd name="connsiteY195" fmla="*/ 96532 h 825875"/>
                <a:gd name="connsiteX196" fmla="*/ 219874 w 911632"/>
                <a:gd name="connsiteY196" fmla="*/ 93870 h 825875"/>
                <a:gd name="connsiteX197" fmla="*/ 222536 w 911632"/>
                <a:gd name="connsiteY197" fmla="*/ 93870 h 825875"/>
                <a:gd name="connsiteX198" fmla="*/ 222536 w 911632"/>
                <a:gd name="connsiteY198" fmla="*/ 91207 h 825875"/>
                <a:gd name="connsiteX199" fmla="*/ 222536 w 911632"/>
                <a:gd name="connsiteY199" fmla="*/ 88482 h 825875"/>
                <a:gd name="connsiteX200" fmla="*/ 219874 w 911632"/>
                <a:gd name="connsiteY200" fmla="*/ 88482 h 825875"/>
                <a:gd name="connsiteX201" fmla="*/ 219874 w 911632"/>
                <a:gd name="connsiteY201" fmla="*/ 85820 h 825875"/>
                <a:gd name="connsiteX202" fmla="*/ 222536 w 911632"/>
                <a:gd name="connsiteY202" fmla="*/ 85820 h 825875"/>
                <a:gd name="connsiteX203" fmla="*/ 225262 w 911632"/>
                <a:gd name="connsiteY203" fmla="*/ 85820 h 825875"/>
                <a:gd name="connsiteX204" fmla="*/ 227924 w 911632"/>
                <a:gd name="connsiteY204" fmla="*/ 85820 h 825875"/>
                <a:gd name="connsiteX205" fmla="*/ 227924 w 911632"/>
                <a:gd name="connsiteY205" fmla="*/ 83158 h 825875"/>
                <a:gd name="connsiteX206" fmla="*/ 227924 w 911632"/>
                <a:gd name="connsiteY206" fmla="*/ 80433 h 825875"/>
                <a:gd name="connsiteX207" fmla="*/ 230586 w 911632"/>
                <a:gd name="connsiteY207" fmla="*/ 83158 h 825875"/>
                <a:gd name="connsiteX208" fmla="*/ 233311 w 911632"/>
                <a:gd name="connsiteY208" fmla="*/ 83158 h 825875"/>
                <a:gd name="connsiteX209" fmla="*/ 230586 w 911632"/>
                <a:gd name="connsiteY209" fmla="*/ 83158 h 825875"/>
                <a:gd name="connsiteX210" fmla="*/ 230586 w 911632"/>
                <a:gd name="connsiteY210" fmla="*/ 85820 h 825875"/>
                <a:gd name="connsiteX211" fmla="*/ 230586 w 911632"/>
                <a:gd name="connsiteY211" fmla="*/ 88482 h 825875"/>
                <a:gd name="connsiteX212" fmla="*/ 233311 w 911632"/>
                <a:gd name="connsiteY212" fmla="*/ 88482 h 825875"/>
                <a:gd name="connsiteX213" fmla="*/ 235973 w 911632"/>
                <a:gd name="connsiteY213" fmla="*/ 88482 h 825875"/>
                <a:gd name="connsiteX214" fmla="*/ 238636 w 911632"/>
                <a:gd name="connsiteY214" fmla="*/ 88482 h 825875"/>
                <a:gd name="connsiteX215" fmla="*/ 238636 w 911632"/>
                <a:gd name="connsiteY215" fmla="*/ 85820 h 825875"/>
                <a:gd name="connsiteX216" fmla="*/ 241361 w 911632"/>
                <a:gd name="connsiteY216" fmla="*/ 83158 h 825875"/>
                <a:gd name="connsiteX217" fmla="*/ 244023 w 911632"/>
                <a:gd name="connsiteY217" fmla="*/ 83158 h 825875"/>
                <a:gd name="connsiteX218" fmla="*/ 246685 w 911632"/>
                <a:gd name="connsiteY218" fmla="*/ 83158 h 825875"/>
                <a:gd name="connsiteX219" fmla="*/ 246685 w 911632"/>
                <a:gd name="connsiteY219" fmla="*/ 80433 h 825875"/>
                <a:gd name="connsiteX220" fmla="*/ 249410 w 911632"/>
                <a:gd name="connsiteY220" fmla="*/ 80433 h 825875"/>
                <a:gd name="connsiteX221" fmla="*/ 249410 w 911632"/>
                <a:gd name="connsiteY221" fmla="*/ 77770 h 825875"/>
                <a:gd name="connsiteX222" fmla="*/ 249410 w 911632"/>
                <a:gd name="connsiteY222" fmla="*/ 75108 h 825875"/>
                <a:gd name="connsiteX223" fmla="*/ 249410 w 911632"/>
                <a:gd name="connsiteY223" fmla="*/ 72383 h 825875"/>
                <a:gd name="connsiteX224" fmla="*/ 249410 w 911632"/>
                <a:gd name="connsiteY224" fmla="*/ 69721 h 825875"/>
                <a:gd name="connsiteX225" fmla="*/ 252073 w 911632"/>
                <a:gd name="connsiteY225" fmla="*/ 69721 h 825875"/>
                <a:gd name="connsiteX226" fmla="*/ 254735 w 911632"/>
                <a:gd name="connsiteY226" fmla="*/ 69721 h 825875"/>
                <a:gd name="connsiteX227" fmla="*/ 254735 w 911632"/>
                <a:gd name="connsiteY227" fmla="*/ 72383 h 825875"/>
                <a:gd name="connsiteX228" fmla="*/ 257397 w 911632"/>
                <a:gd name="connsiteY228" fmla="*/ 72383 h 825875"/>
                <a:gd name="connsiteX229" fmla="*/ 260122 w 911632"/>
                <a:gd name="connsiteY229" fmla="*/ 72383 h 825875"/>
                <a:gd name="connsiteX230" fmla="*/ 262785 w 911632"/>
                <a:gd name="connsiteY230" fmla="*/ 72383 h 825875"/>
                <a:gd name="connsiteX231" fmla="*/ 265446 w 911632"/>
                <a:gd name="connsiteY231" fmla="*/ 72383 h 825875"/>
                <a:gd name="connsiteX232" fmla="*/ 265446 w 911632"/>
                <a:gd name="connsiteY232" fmla="*/ 75108 h 825875"/>
                <a:gd name="connsiteX233" fmla="*/ 268172 w 911632"/>
                <a:gd name="connsiteY233" fmla="*/ 75108 h 825875"/>
                <a:gd name="connsiteX234" fmla="*/ 270834 w 911632"/>
                <a:gd name="connsiteY234" fmla="*/ 75108 h 825875"/>
                <a:gd name="connsiteX235" fmla="*/ 270834 w 911632"/>
                <a:gd name="connsiteY235" fmla="*/ 77770 h 825875"/>
                <a:gd name="connsiteX236" fmla="*/ 273496 w 911632"/>
                <a:gd name="connsiteY236" fmla="*/ 77770 h 825875"/>
                <a:gd name="connsiteX237" fmla="*/ 276222 w 911632"/>
                <a:gd name="connsiteY237" fmla="*/ 77770 h 825875"/>
                <a:gd name="connsiteX238" fmla="*/ 278884 w 911632"/>
                <a:gd name="connsiteY238" fmla="*/ 77770 h 825875"/>
                <a:gd name="connsiteX239" fmla="*/ 281546 w 911632"/>
                <a:gd name="connsiteY239" fmla="*/ 75108 h 825875"/>
                <a:gd name="connsiteX240" fmla="*/ 284208 w 911632"/>
                <a:gd name="connsiteY240" fmla="*/ 75108 h 825875"/>
                <a:gd name="connsiteX241" fmla="*/ 286933 w 911632"/>
                <a:gd name="connsiteY241" fmla="*/ 77770 h 825875"/>
                <a:gd name="connsiteX242" fmla="*/ 286933 w 911632"/>
                <a:gd name="connsiteY242" fmla="*/ 75108 h 825875"/>
                <a:gd name="connsiteX243" fmla="*/ 289595 w 911632"/>
                <a:gd name="connsiteY243" fmla="*/ 77770 h 825875"/>
                <a:gd name="connsiteX244" fmla="*/ 292257 w 911632"/>
                <a:gd name="connsiteY244" fmla="*/ 77770 h 825875"/>
                <a:gd name="connsiteX245" fmla="*/ 294983 w 911632"/>
                <a:gd name="connsiteY245" fmla="*/ 77770 h 825875"/>
                <a:gd name="connsiteX246" fmla="*/ 297645 w 911632"/>
                <a:gd name="connsiteY246" fmla="*/ 77770 h 825875"/>
                <a:gd name="connsiteX247" fmla="*/ 303032 w 911632"/>
                <a:gd name="connsiteY247" fmla="*/ 77770 h 825875"/>
                <a:gd name="connsiteX248" fmla="*/ 305694 w 911632"/>
                <a:gd name="connsiteY248" fmla="*/ 77770 h 825875"/>
                <a:gd name="connsiteX249" fmla="*/ 308357 w 911632"/>
                <a:gd name="connsiteY249" fmla="*/ 77770 h 825875"/>
                <a:gd name="connsiteX250" fmla="*/ 311019 w 911632"/>
                <a:gd name="connsiteY250" fmla="*/ 77770 h 825875"/>
                <a:gd name="connsiteX251" fmla="*/ 313744 w 911632"/>
                <a:gd name="connsiteY251" fmla="*/ 77770 h 825875"/>
                <a:gd name="connsiteX252" fmla="*/ 316406 w 911632"/>
                <a:gd name="connsiteY252" fmla="*/ 77770 h 825875"/>
                <a:gd name="connsiteX253" fmla="*/ 316406 w 911632"/>
                <a:gd name="connsiteY253" fmla="*/ 80433 h 825875"/>
                <a:gd name="connsiteX254" fmla="*/ 319068 w 911632"/>
                <a:gd name="connsiteY254" fmla="*/ 80433 h 825875"/>
                <a:gd name="connsiteX255" fmla="*/ 321794 w 911632"/>
                <a:gd name="connsiteY255" fmla="*/ 80433 h 825875"/>
                <a:gd name="connsiteX256" fmla="*/ 324456 w 911632"/>
                <a:gd name="connsiteY256" fmla="*/ 80433 h 825875"/>
                <a:gd name="connsiteX257" fmla="*/ 327118 w 911632"/>
                <a:gd name="connsiteY257" fmla="*/ 77770 h 825875"/>
                <a:gd name="connsiteX258" fmla="*/ 329843 w 911632"/>
                <a:gd name="connsiteY258" fmla="*/ 77770 h 825875"/>
                <a:gd name="connsiteX259" fmla="*/ 332505 w 911632"/>
                <a:gd name="connsiteY259" fmla="*/ 75108 h 825875"/>
                <a:gd name="connsiteX260" fmla="*/ 337829 w 911632"/>
                <a:gd name="connsiteY260" fmla="*/ 75108 h 825875"/>
                <a:gd name="connsiteX261" fmla="*/ 340555 w 911632"/>
                <a:gd name="connsiteY261" fmla="*/ 72383 h 825875"/>
                <a:gd name="connsiteX262" fmla="*/ 345879 w 911632"/>
                <a:gd name="connsiteY262" fmla="*/ 91207 h 825875"/>
                <a:gd name="connsiteX263" fmla="*/ 442411 w 911632"/>
                <a:gd name="connsiteY263" fmla="*/ 96532 h 825875"/>
                <a:gd name="connsiteX264" fmla="*/ 442411 w 911632"/>
                <a:gd name="connsiteY264" fmla="*/ 99194 h 825875"/>
                <a:gd name="connsiteX265" fmla="*/ 445136 w 911632"/>
                <a:gd name="connsiteY265" fmla="*/ 99194 h 825875"/>
                <a:gd name="connsiteX266" fmla="*/ 447798 w 911632"/>
                <a:gd name="connsiteY266" fmla="*/ 99194 h 825875"/>
                <a:gd name="connsiteX267" fmla="*/ 450460 w 911632"/>
                <a:gd name="connsiteY267" fmla="*/ 99194 h 825875"/>
                <a:gd name="connsiteX268" fmla="*/ 453122 w 911632"/>
                <a:gd name="connsiteY268" fmla="*/ 99194 h 825875"/>
                <a:gd name="connsiteX269" fmla="*/ 463897 w 911632"/>
                <a:gd name="connsiteY269" fmla="*/ 99194 h 825875"/>
                <a:gd name="connsiteX270" fmla="*/ 474609 w 911632"/>
                <a:gd name="connsiteY270" fmla="*/ 93870 h 825875"/>
                <a:gd name="connsiteX271" fmla="*/ 477271 w 911632"/>
                <a:gd name="connsiteY271" fmla="*/ 93870 h 825875"/>
                <a:gd name="connsiteX272" fmla="*/ 479996 w 911632"/>
                <a:gd name="connsiteY272" fmla="*/ 96532 h 825875"/>
                <a:gd name="connsiteX273" fmla="*/ 482659 w 911632"/>
                <a:gd name="connsiteY273" fmla="*/ 96532 h 825875"/>
                <a:gd name="connsiteX274" fmla="*/ 485321 w 911632"/>
                <a:gd name="connsiteY274" fmla="*/ 96532 h 825875"/>
                <a:gd name="connsiteX275" fmla="*/ 485321 w 911632"/>
                <a:gd name="connsiteY275" fmla="*/ 93870 h 825875"/>
                <a:gd name="connsiteX276" fmla="*/ 487983 w 911632"/>
                <a:gd name="connsiteY276" fmla="*/ 93870 h 825875"/>
                <a:gd name="connsiteX277" fmla="*/ 490708 w 911632"/>
                <a:gd name="connsiteY277" fmla="*/ 91207 h 825875"/>
                <a:gd name="connsiteX278" fmla="*/ 493371 w 911632"/>
                <a:gd name="connsiteY278" fmla="*/ 88482 h 825875"/>
                <a:gd name="connsiteX279" fmla="*/ 496032 w 911632"/>
                <a:gd name="connsiteY279" fmla="*/ 85820 h 825875"/>
                <a:gd name="connsiteX280" fmla="*/ 498758 w 911632"/>
                <a:gd name="connsiteY280" fmla="*/ 83158 h 825875"/>
                <a:gd name="connsiteX281" fmla="*/ 501420 w 911632"/>
                <a:gd name="connsiteY281" fmla="*/ 83158 h 825875"/>
                <a:gd name="connsiteX282" fmla="*/ 504082 w 911632"/>
                <a:gd name="connsiteY282" fmla="*/ 80433 h 825875"/>
                <a:gd name="connsiteX283" fmla="*/ 509470 w 911632"/>
                <a:gd name="connsiteY283" fmla="*/ 77770 h 825875"/>
                <a:gd name="connsiteX284" fmla="*/ 517519 w 911632"/>
                <a:gd name="connsiteY284" fmla="*/ 75108 h 825875"/>
                <a:gd name="connsiteX285" fmla="*/ 520181 w 911632"/>
                <a:gd name="connsiteY285" fmla="*/ 75108 h 825875"/>
                <a:gd name="connsiteX286" fmla="*/ 522843 w 911632"/>
                <a:gd name="connsiteY286" fmla="*/ 72383 h 825875"/>
                <a:gd name="connsiteX287" fmla="*/ 525569 w 911632"/>
                <a:gd name="connsiteY287" fmla="*/ 72383 h 825875"/>
                <a:gd name="connsiteX288" fmla="*/ 528231 w 911632"/>
                <a:gd name="connsiteY288" fmla="*/ 69721 h 825875"/>
                <a:gd name="connsiteX289" fmla="*/ 533618 w 911632"/>
                <a:gd name="connsiteY289" fmla="*/ 67059 h 825875"/>
                <a:gd name="connsiteX290" fmla="*/ 536280 w 911632"/>
                <a:gd name="connsiteY290" fmla="*/ 64397 h 825875"/>
                <a:gd name="connsiteX291" fmla="*/ 538942 w 911632"/>
                <a:gd name="connsiteY291" fmla="*/ 64397 h 825875"/>
                <a:gd name="connsiteX292" fmla="*/ 541605 w 911632"/>
                <a:gd name="connsiteY292" fmla="*/ 61671 h 825875"/>
                <a:gd name="connsiteX293" fmla="*/ 544330 w 911632"/>
                <a:gd name="connsiteY293" fmla="*/ 56347 h 825875"/>
                <a:gd name="connsiteX294" fmla="*/ 546992 w 911632"/>
                <a:gd name="connsiteY294" fmla="*/ 56347 h 825875"/>
                <a:gd name="connsiteX295" fmla="*/ 549654 w 911632"/>
                <a:gd name="connsiteY295" fmla="*/ 50959 h 825875"/>
                <a:gd name="connsiteX296" fmla="*/ 552380 w 911632"/>
                <a:gd name="connsiteY296" fmla="*/ 48298 h 825875"/>
                <a:gd name="connsiteX297" fmla="*/ 555042 w 911632"/>
                <a:gd name="connsiteY297" fmla="*/ 45572 h 825875"/>
                <a:gd name="connsiteX298" fmla="*/ 557704 w 911632"/>
                <a:gd name="connsiteY298" fmla="*/ 45572 h 825875"/>
                <a:gd name="connsiteX299" fmla="*/ 557704 w 911632"/>
                <a:gd name="connsiteY299" fmla="*/ 42910 h 825875"/>
                <a:gd name="connsiteX300" fmla="*/ 560429 w 911632"/>
                <a:gd name="connsiteY300" fmla="*/ 42910 h 825875"/>
                <a:gd name="connsiteX301" fmla="*/ 563091 w 911632"/>
                <a:gd name="connsiteY301" fmla="*/ 40248 h 825875"/>
                <a:gd name="connsiteX302" fmla="*/ 568415 w 911632"/>
                <a:gd name="connsiteY302" fmla="*/ 37586 h 825875"/>
                <a:gd name="connsiteX303" fmla="*/ 571141 w 911632"/>
                <a:gd name="connsiteY303" fmla="*/ 37586 h 825875"/>
                <a:gd name="connsiteX304" fmla="*/ 573803 w 911632"/>
                <a:gd name="connsiteY304" fmla="*/ 37586 h 825875"/>
                <a:gd name="connsiteX305" fmla="*/ 573803 w 911632"/>
                <a:gd name="connsiteY305" fmla="*/ 34860 h 825875"/>
                <a:gd name="connsiteX306" fmla="*/ 576465 w 911632"/>
                <a:gd name="connsiteY306" fmla="*/ 34860 h 825875"/>
                <a:gd name="connsiteX307" fmla="*/ 579190 w 911632"/>
                <a:gd name="connsiteY307" fmla="*/ 34860 h 825875"/>
                <a:gd name="connsiteX308" fmla="*/ 581852 w 911632"/>
                <a:gd name="connsiteY308" fmla="*/ 34860 h 825875"/>
                <a:gd name="connsiteX309" fmla="*/ 587240 w 911632"/>
                <a:gd name="connsiteY309" fmla="*/ 34860 h 825875"/>
                <a:gd name="connsiteX310" fmla="*/ 589902 w 911632"/>
                <a:gd name="connsiteY310" fmla="*/ 34860 h 825875"/>
                <a:gd name="connsiteX311" fmla="*/ 592564 w 911632"/>
                <a:gd name="connsiteY311" fmla="*/ 32198 h 825875"/>
                <a:gd name="connsiteX312" fmla="*/ 592564 w 911632"/>
                <a:gd name="connsiteY312" fmla="*/ 29536 h 825875"/>
                <a:gd name="connsiteX313" fmla="*/ 592564 w 911632"/>
                <a:gd name="connsiteY313" fmla="*/ 26811 h 825875"/>
                <a:gd name="connsiteX314" fmla="*/ 595290 w 911632"/>
                <a:gd name="connsiteY314" fmla="*/ 24149 h 825875"/>
                <a:gd name="connsiteX315" fmla="*/ 597952 w 911632"/>
                <a:gd name="connsiteY315" fmla="*/ 21486 h 825875"/>
                <a:gd name="connsiteX316" fmla="*/ 656898 w 911632"/>
                <a:gd name="connsiteY316" fmla="*/ 5387 h 825875"/>
                <a:gd name="connsiteX317" fmla="*/ 734668 w 911632"/>
                <a:gd name="connsiteY317" fmla="*/ 0 h 825875"/>
                <a:gd name="connsiteX318" fmla="*/ 769528 w 911632"/>
                <a:gd name="connsiteY318" fmla="*/ 83158 h 825875"/>
                <a:gd name="connsiteX319" fmla="*/ 782965 w 911632"/>
                <a:gd name="connsiteY319" fmla="*/ 112631 h 825875"/>
                <a:gd name="connsiteX320" fmla="*/ 879497 w 911632"/>
                <a:gd name="connsiteY320" fmla="*/ 139442 h 825875"/>
                <a:gd name="connsiteX321" fmla="*/ 882159 w 911632"/>
                <a:gd name="connsiteY321" fmla="*/ 139442 h 825875"/>
                <a:gd name="connsiteX322" fmla="*/ 884821 w 911632"/>
                <a:gd name="connsiteY322" fmla="*/ 139442 h 825875"/>
                <a:gd name="connsiteX323" fmla="*/ 887484 w 911632"/>
                <a:gd name="connsiteY323" fmla="*/ 139442 h 825875"/>
                <a:gd name="connsiteX324" fmla="*/ 911632 w 911632"/>
                <a:gd name="connsiteY324" fmla="*/ 235973 h 825875"/>
                <a:gd name="connsiteX325" fmla="*/ 777578 w 911632"/>
                <a:gd name="connsiteY325" fmla="*/ 313744 h 825875"/>
                <a:gd name="connsiteX326" fmla="*/ 782965 w 911632"/>
                <a:gd name="connsiteY326" fmla="*/ 437086 h 825875"/>
                <a:gd name="connsiteX327" fmla="*/ 772191 w 911632"/>
                <a:gd name="connsiteY327" fmla="*/ 442411 h 825875"/>
                <a:gd name="connsiteX328" fmla="*/ 772191 w 911632"/>
                <a:gd name="connsiteY328" fmla="*/ 458510 h 825875"/>
                <a:gd name="connsiteX329" fmla="*/ 777578 w 911632"/>
                <a:gd name="connsiteY329" fmla="*/ 466559 h 825875"/>
                <a:gd name="connsiteX330" fmla="*/ 785628 w 911632"/>
                <a:gd name="connsiteY330" fmla="*/ 469221 h 825875"/>
                <a:gd name="connsiteX331" fmla="*/ 793677 w 911632"/>
                <a:gd name="connsiteY331" fmla="*/ 474609 h 825875"/>
                <a:gd name="connsiteX332" fmla="*/ 793677 w 911632"/>
                <a:gd name="connsiteY332" fmla="*/ 482658 h 825875"/>
                <a:gd name="connsiteX333" fmla="*/ 791015 w 911632"/>
                <a:gd name="connsiteY333" fmla="*/ 485320 h 825875"/>
                <a:gd name="connsiteX334" fmla="*/ 788290 w 911632"/>
                <a:gd name="connsiteY334" fmla="*/ 490708 h 825875"/>
                <a:gd name="connsiteX335" fmla="*/ 774916 w 911632"/>
                <a:gd name="connsiteY335" fmla="*/ 493370 h 825875"/>
                <a:gd name="connsiteX336" fmla="*/ 766866 w 911632"/>
                <a:gd name="connsiteY336" fmla="*/ 504082 h 825875"/>
                <a:gd name="connsiteX337" fmla="*/ 761479 w 911632"/>
                <a:gd name="connsiteY337" fmla="*/ 506807 h 825875"/>
                <a:gd name="connsiteX338" fmla="*/ 745380 w 911632"/>
                <a:gd name="connsiteY338" fmla="*/ 512132 h 825875"/>
                <a:gd name="connsiteX339" fmla="*/ 723956 w 911632"/>
                <a:gd name="connsiteY339" fmla="*/ 512132 h 825875"/>
                <a:gd name="connsiteX340" fmla="*/ 718569 w 911632"/>
                <a:gd name="connsiteY340" fmla="*/ 517519 h 825875"/>
                <a:gd name="connsiteX341" fmla="*/ 718569 w 911632"/>
                <a:gd name="connsiteY341" fmla="*/ 525569 h 825875"/>
                <a:gd name="connsiteX342" fmla="*/ 723956 w 911632"/>
                <a:gd name="connsiteY342" fmla="*/ 541668 h 825875"/>
                <a:gd name="connsiteX343" fmla="*/ 723956 w 911632"/>
                <a:gd name="connsiteY343" fmla="*/ 549654 h 825875"/>
                <a:gd name="connsiteX344" fmla="*/ 710583 w 911632"/>
                <a:gd name="connsiteY344" fmla="*/ 557704 h 825875"/>
                <a:gd name="connsiteX345" fmla="*/ 699807 w 911632"/>
                <a:gd name="connsiteY345" fmla="*/ 576465 h 825875"/>
                <a:gd name="connsiteX346" fmla="*/ 678384 w 911632"/>
                <a:gd name="connsiteY346" fmla="*/ 584514 h 825875"/>
                <a:gd name="connsiteX347" fmla="*/ 672997 w 911632"/>
                <a:gd name="connsiteY347" fmla="*/ 589902 h 825875"/>
                <a:gd name="connsiteX348" fmla="*/ 662285 w 911632"/>
                <a:gd name="connsiteY348" fmla="*/ 614051 h 825875"/>
                <a:gd name="connsiteX349" fmla="*/ 659623 w 911632"/>
                <a:gd name="connsiteY349" fmla="*/ 614051 h 825875"/>
                <a:gd name="connsiteX350" fmla="*/ 643524 w 911632"/>
                <a:gd name="connsiteY350" fmla="*/ 624762 h 825875"/>
                <a:gd name="connsiteX351" fmla="*/ 630087 w 911632"/>
                <a:gd name="connsiteY351" fmla="*/ 651573 h 825875"/>
                <a:gd name="connsiteX352" fmla="*/ 597952 w 911632"/>
                <a:gd name="connsiteY352" fmla="*/ 672997 h 825875"/>
                <a:gd name="connsiteX353" fmla="*/ 589902 w 911632"/>
                <a:gd name="connsiteY353" fmla="*/ 691821 h 825875"/>
                <a:gd name="connsiteX354" fmla="*/ 587240 w 911632"/>
                <a:gd name="connsiteY354" fmla="*/ 694483 h 825875"/>
                <a:gd name="connsiteX355" fmla="*/ 565753 w 911632"/>
                <a:gd name="connsiteY355" fmla="*/ 702533 h 825875"/>
                <a:gd name="connsiteX356" fmla="*/ 563091 w 911632"/>
                <a:gd name="connsiteY356" fmla="*/ 705195 h 825875"/>
                <a:gd name="connsiteX357" fmla="*/ 557704 w 911632"/>
                <a:gd name="connsiteY357" fmla="*/ 710583 h 825875"/>
                <a:gd name="connsiteX358" fmla="*/ 565753 w 911632"/>
                <a:gd name="connsiteY358" fmla="*/ 732006 h 825875"/>
                <a:gd name="connsiteX359" fmla="*/ 560429 w 911632"/>
                <a:gd name="connsiteY359" fmla="*/ 748105 h 825875"/>
                <a:gd name="connsiteX360" fmla="*/ 544330 w 911632"/>
                <a:gd name="connsiteY360" fmla="*/ 766866 h 825875"/>
                <a:gd name="connsiteX361" fmla="*/ 533618 w 911632"/>
                <a:gd name="connsiteY361" fmla="*/ 796339 h 825875"/>
                <a:gd name="connsiteX362" fmla="*/ 522843 w 911632"/>
                <a:gd name="connsiteY362" fmla="*/ 807114 h 825875"/>
                <a:gd name="connsiteX363" fmla="*/ 498758 w 911632"/>
                <a:gd name="connsiteY363" fmla="*/ 823150 h 825875"/>
                <a:gd name="connsiteX364" fmla="*/ 490708 w 911632"/>
                <a:gd name="connsiteY364" fmla="*/ 825876 h 825875"/>
                <a:gd name="connsiteX365" fmla="*/ 482659 w 911632"/>
                <a:gd name="connsiteY365" fmla="*/ 825876 h 825875"/>
                <a:gd name="connsiteX366" fmla="*/ 482659 w 911632"/>
                <a:gd name="connsiteY366" fmla="*/ 825876 h 82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911632" h="825875">
                  <a:moveTo>
                    <a:pt x="482659" y="825876"/>
                  </a:moveTo>
                  <a:lnTo>
                    <a:pt x="479996" y="825876"/>
                  </a:lnTo>
                  <a:lnTo>
                    <a:pt x="479996" y="823150"/>
                  </a:lnTo>
                  <a:lnTo>
                    <a:pt x="479996" y="820488"/>
                  </a:lnTo>
                  <a:lnTo>
                    <a:pt x="477271" y="820488"/>
                  </a:lnTo>
                  <a:lnTo>
                    <a:pt x="477271" y="817826"/>
                  </a:lnTo>
                  <a:lnTo>
                    <a:pt x="477271" y="815100"/>
                  </a:lnTo>
                  <a:lnTo>
                    <a:pt x="474609" y="812438"/>
                  </a:lnTo>
                  <a:lnTo>
                    <a:pt x="474609" y="809776"/>
                  </a:lnTo>
                  <a:lnTo>
                    <a:pt x="471947" y="809776"/>
                  </a:lnTo>
                  <a:lnTo>
                    <a:pt x="469221" y="807114"/>
                  </a:lnTo>
                  <a:lnTo>
                    <a:pt x="466559" y="804389"/>
                  </a:lnTo>
                  <a:lnTo>
                    <a:pt x="466559" y="801727"/>
                  </a:lnTo>
                  <a:lnTo>
                    <a:pt x="466559" y="799064"/>
                  </a:lnTo>
                  <a:lnTo>
                    <a:pt x="466559" y="796339"/>
                  </a:lnTo>
                  <a:lnTo>
                    <a:pt x="469221" y="796339"/>
                  </a:lnTo>
                  <a:lnTo>
                    <a:pt x="469221" y="793677"/>
                  </a:lnTo>
                  <a:lnTo>
                    <a:pt x="469221" y="791015"/>
                  </a:lnTo>
                  <a:lnTo>
                    <a:pt x="469221" y="788290"/>
                  </a:lnTo>
                  <a:lnTo>
                    <a:pt x="469221" y="785627"/>
                  </a:lnTo>
                  <a:lnTo>
                    <a:pt x="469221" y="782965"/>
                  </a:lnTo>
                  <a:lnTo>
                    <a:pt x="469221" y="777578"/>
                  </a:lnTo>
                  <a:lnTo>
                    <a:pt x="469221" y="774916"/>
                  </a:lnTo>
                  <a:lnTo>
                    <a:pt x="471947" y="774916"/>
                  </a:lnTo>
                  <a:lnTo>
                    <a:pt x="474609" y="774916"/>
                  </a:lnTo>
                  <a:lnTo>
                    <a:pt x="474609" y="772254"/>
                  </a:lnTo>
                  <a:lnTo>
                    <a:pt x="474609" y="769528"/>
                  </a:lnTo>
                  <a:lnTo>
                    <a:pt x="474609" y="766866"/>
                  </a:lnTo>
                  <a:lnTo>
                    <a:pt x="474609" y="758817"/>
                  </a:lnTo>
                  <a:lnTo>
                    <a:pt x="474609" y="756155"/>
                  </a:lnTo>
                  <a:lnTo>
                    <a:pt x="474609" y="753429"/>
                  </a:lnTo>
                  <a:lnTo>
                    <a:pt x="474609" y="750767"/>
                  </a:lnTo>
                  <a:lnTo>
                    <a:pt x="474609" y="748105"/>
                  </a:lnTo>
                  <a:lnTo>
                    <a:pt x="471947" y="745443"/>
                  </a:lnTo>
                  <a:lnTo>
                    <a:pt x="471947" y="742718"/>
                  </a:lnTo>
                  <a:lnTo>
                    <a:pt x="471947" y="740055"/>
                  </a:lnTo>
                  <a:lnTo>
                    <a:pt x="469221" y="737393"/>
                  </a:lnTo>
                  <a:lnTo>
                    <a:pt x="469221" y="734668"/>
                  </a:lnTo>
                  <a:lnTo>
                    <a:pt x="466559" y="734668"/>
                  </a:lnTo>
                  <a:lnTo>
                    <a:pt x="466559" y="732006"/>
                  </a:lnTo>
                  <a:lnTo>
                    <a:pt x="463897" y="729344"/>
                  </a:lnTo>
                  <a:lnTo>
                    <a:pt x="466559" y="726618"/>
                  </a:lnTo>
                  <a:lnTo>
                    <a:pt x="466559" y="723956"/>
                  </a:lnTo>
                  <a:lnTo>
                    <a:pt x="463897" y="721294"/>
                  </a:lnTo>
                  <a:lnTo>
                    <a:pt x="463897" y="718632"/>
                  </a:lnTo>
                  <a:lnTo>
                    <a:pt x="463897" y="715906"/>
                  </a:lnTo>
                  <a:lnTo>
                    <a:pt x="463897" y="713245"/>
                  </a:lnTo>
                  <a:lnTo>
                    <a:pt x="463897" y="710583"/>
                  </a:lnTo>
                  <a:lnTo>
                    <a:pt x="466559" y="710583"/>
                  </a:lnTo>
                  <a:lnTo>
                    <a:pt x="466559" y="707857"/>
                  </a:lnTo>
                  <a:lnTo>
                    <a:pt x="469221" y="705195"/>
                  </a:lnTo>
                  <a:lnTo>
                    <a:pt x="471947" y="702533"/>
                  </a:lnTo>
                  <a:lnTo>
                    <a:pt x="471947" y="699807"/>
                  </a:lnTo>
                  <a:lnTo>
                    <a:pt x="469221" y="699807"/>
                  </a:lnTo>
                  <a:lnTo>
                    <a:pt x="469221" y="697145"/>
                  </a:lnTo>
                  <a:lnTo>
                    <a:pt x="386127" y="670334"/>
                  </a:lnTo>
                  <a:lnTo>
                    <a:pt x="335167" y="662285"/>
                  </a:lnTo>
                  <a:lnTo>
                    <a:pt x="249410" y="614051"/>
                  </a:lnTo>
                  <a:lnTo>
                    <a:pt x="171640" y="589902"/>
                  </a:lnTo>
                  <a:lnTo>
                    <a:pt x="168915" y="587240"/>
                  </a:lnTo>
                  <a:lnTo>
                    <a:pt x="166253" y="587240"/>
                  </a:lnTo>
                  <a:lnTo>
                    <a:pt x="163591" y="584514"/>
                  </a:lnTo>
                  <a:lnTo>
                    <a:pt x="163591" y="581852"/>
                  </a:lnTo>
                  <a:lnTo>
                    <a:pt x="163591" y="579190"/>
                  </a:lnTo>
                  <a:lnTo>
                    <a:pt x="163591" y="576465"/>
                  </a:lnTo>
                  <a:lnTo>
                    <a:pt x="166253" y="573803"/>
                  </a:lnTo>
                  <a:lnTo>
                    <a:pt x="185014" y="555041"/>
                  </a:lnTo>
                  <a:lnTo>
                    <a:pt x="155541" y="541668"/>
                  </a:lnTo>
                  <a:lnTo>
                    <a:pt x="109969" y="506807"/>
                  </a:lnTo>
                  <a:lnTo>
                    <a:pt x="69721" y="434361"/>
                  </a:lnTo>
                  <a:lnTo>
                    <a:pt x="8050" y="391514"/>
                  </a:lnTo>
                  <a:lnTo>
                    <a:pt x="0" y="303032"/>
                  </a:lnTo>
                  <a:lnTo>
                    <a:pt x="5387" y="270834"/>
                  </a:lnTo>
                  <a:lnTo>
                    <a:pt x="8050" y="270834"/>
                  </a:lnTo>
                  <a:lnTo>
                    <a:pt x="8050" y="268172"/>
                  </a:lnTo>
                  <a:lnTo>
                    <a:pt x="10775" y="268172"/>
                  </a:lnTo>
                  <a:lnTo>
                    <a:pt x="10775" y="265446"/>
                  </a:lnTo>
                  <a:lnTo>
                    <a:pt x="10775" y="262784"/>
                  </a:lnTo>
                  <a:lnTo>
                    <a:pt x="10775" y="260122"/>
                  </a:lnTo>
                  <a:lnTo>
                    <a:pt x="13437" y="260122"/>
                  </a:lnTo>
                  <a:lnTo>
                    <a:pt x="13437" y="257397"/>
                  </a:lnTo>
                  <a:lnTo>
                    <a:pt x="13437" y="254735"/>
                  </a:lnTo>
                  <a:lnTo>
                    <a:pt x="13437" y="252072"/>
                  </a:lnTo>
                  <a:lnTo>
                    <a:pt x="16099" y="252072"/>
                  </a:lnTo>
                  <a:lnTo>
                    <a:pt x="16099" y="249347"/>
                  </a:lnTo>
                  <a:lnTo>
                    <a:pt x="18824" y="249347"/>
                  </a:lnTo>
                  <a:lnTo>
                    <a:pt x="18824" y="246685"/>
                  </a:lnTo>
                  <a:lnTo>
                    <a:pt x="18824" y="244023"/>
                  </a:lnTo>
                  <a:lnTo>
                    <a:pt x="18824" y="241361"/>
                  </a:lnTo>
                  <a:lnTo>
                    <a:pt x="18824" y="238635"/>
                  </a:lnTo>
                  <a:lnTo>
                    <a:pt x="21487" y="235973"/>
                  </a:lnTo>
                  <a:lnTo>
                    <a:pt x="21487" y="233311"/>
                  </a:lnTo>
                  <a:lnTo>
                    <a:pt x="21487" y="230586"/>
                  </a:lnTo>
                  <a:lnTo>
                    <a:pt x="24149" y="230586"/>
                  </a:lnTo>
                  <a:lnTo>
                    <a:pt x="26811" y="227924"/>
                  </a:lnTo>
                  <a:lnTo>
                    <a:pt x="29536" y="225262"/>
                  </a:lnTo>
                  <a:lnTo>
                    <a:pt x="32198" y="222536"/>
                  </a:lnTo>
                  <a:lnTo>
                    <a:pt x="34860" y="222536"/>
                  </a:lnTo>
                  <a:lnTo>
                    <a:pt x="42910" y="219874"/>
                  </a:lnTo>
                  <a:lnTo>
                    <a:pt x="80433" y="195725"/>
                  </a:lnTo>
                  <a:lnTo>
                    <a:pt x="80433" y="193063"/>
                  </a:lnTo>
                  <a:lnTo>
                    <a:pt x="80433" y="190401"/>
                  </a:lnTo>
                  <a:lnTo>
                    <a:pt x="80433" y="185014"/>
                  </a:lnTo>
                  <a:lnTo>
                    <a:pt x="80433" y="182352"/>
                  </a:lnTo>
                  <a:lnTo>
                    <a:pt x="80433" y="179690"/>
                  </a:lnTo>
                  <a:lnTo>
                    <a:pt x="83158" y="176964"/>
                  </a:lnTo>
                  <a:lnTo>
                    <a:pt x="83158" y="174302"/>
                  </a:lnTo>
                  <a:lnTo>
                    <a:pt x="83158" y="171640"/>
                  </a:lnTo>
                  <a:lnTo>
                    <a:pt x="83158" y="168914"/>
                  </a:lnTo>
                  <a:lnTo>
                    <a:pt x="85820" y="166253"/>
                  </a:lnTo>
                  <a:lnTo>
                    <a:pt x="88482" y="166253"/>
                  </a:lnTo>
                  <a:lnTo>
                    <a:pt x="91208" y="163591"/>
                  </a:lnTo>
                  <a:lnTo>
                    <a:pt x="93870" y="163591"/>
                  </a:lnTo>
                  <a:lnTo>
                    <a:pt x="96532" y="163591"/>
                  </a:lnTo>
                  <a:lnTo>
                    <a:pt x="99257" y="163591"/>
                  </a:lnTo>
                  <a:lnTo>
                    <a:pt x="99257" y="160865"/>
                  </a:lnTo>
                  <a:lnTo>
                    <a:pt x="101919" y="160865"/>
                  </a:lnTo>
                  <a:lnTo>
                    <a:pt x="101919" y="158203"/>
                  </a:lnTo>
                  <a:lnTo>
                    <a:pt x="101919" y="155541"/>
                  </a:lnTo>
                  <a:lnTo>
                    <a:pt x="99257" y="155541"/>
                  </a:lnTo>
                  <a:lnTo>
                    <a:pt x="99257" y="152879"/>
                  </a:lnTo>
                  <a:lnTo>
                    <a:pt x="99257" y="150153"/>
                  </a:lnTo>
                  <a:lnTo>
                    <a:pt x="101919" y="150153"/>
                  </a:lnTo>
                  <a:lnTo>
                    <a:pt x="104581" y="150153"/>
                  </a:lnTo>
                  <a:lnTo>
                    <a:pt x="107243" y="152879"/>
                  </a:lnTo>
                  <a:lnTo>
                    <a:pt x="109969" y="152879"/>
                  </a:lnTo>
                  <a:lnTo>
                    <a:pt x="112631" y="152879"/>
                  </a:lnTo>
                  <a:lnTo>
                    <a:pt x="115293" y="152879"/>
                  </a:lnTo>
                  <a:lnTo>
                    <a:pt x="118018" y="152879"/>
                  </a:lnTo>
                  <a:lnTo>
                    <a:pt x="120680" y="152879"/>
                  </a:lnTo>
                  <a:lnTo>
                    <a:pt x="120680" y="150153"/>
                  </a:lnTo>
                  <a:lnTo>
                    <a:pt x="123343" y="147491"/>
                  </a:lnTo>
                  <a:lnTo>
                    <a:pt x="123343" y="144829"/>
                  </a:lnTo>
                  <a:lnTo>
                    <a:pt x="126068" y="144829"/>
                  </a:lnTo>
                  <a:lnTo>
                    <a:pt x="128730" y="147491"/>
                  </a:lnTo>
                  <a:lnTo>
                    <a:pt x="131392" y="147491"/>
                  </a:lnTo>
                  <a:lnTo>
                    <a:pt x="134117" y="147491"/>
                  </a:lnTo>
                  <a:lnTo>
                    <a:pt x="134117" y="144829"/>
                  </a:lnTo>
                  <a:lnTo>
                    <a:pt x="134117" y="142104"/>
                  </a:lnTo>
                  <a:lnTo>
                    <a:pt x="136780" y="142104"/>
                  </a:lnTo>
                  <a:lnTo>
                    <a:pt x="136780" y="144829"/>
                  </a:lnTo>
                  <a:lnTo>
                    <a:pt x="139442" y="144829"/>
                  </a:lnTo>
                  <a:lnTo>
                    <a:pt x="142104" y="144829"/>
                  </a:lnTo>
                  <a:lnTo>
                    <a:pt x="142104" y="142104"/>
                  </a:lnTo>
                  <a:lnTo>
                    <a:pt x="144829" y="142104"/>
                  </a:lnTo>
                  <a:lnTo>
                    <a:pt x="144829" y="139442"/>
                  </a:lnTo>
                  <a:lnTo>
                    <a:pt x="147491" y="139442"/>
                  </a:lnTo>
                  <a:lnTo>
                    <a:pt x="150153" y="142104"/>
                  </a:lnTo>
                  <a:lnTo>
                    <a:pt x="152879" y="142104"/>
                  </a:lnTo>
                  <a:lnTo>
                    <a:pt x="155541" y="139442"/>
                  </a:lnTo>
                  <a:lnTo>
                    <a:pt x="155541" y="136779"/>
                  </a:lnTo>
                  <a:lnTo>
                    <a:pt x="158203" y="136779"/>
                  </a:lnTo>
                  <a:lnTo>
                    <a:pt x="160929" y="134054"/>
                  </a:lnTo>
                  <a:lnTo>
                    <a:pt x="160929" y="131392"/>
                  </a:lnTo>
                  <a:lnTo>
                    <a:pt x="160929" y="128730"/>
                  </a:lnTo>
                  <a:lnTo>
                    <a:pt x="163591" y="128730"/>
                  </a:lnTo>
                  <a:lnTo>
                    <a:pt x="163591" y="126068"/>
                  </a:lnTo>
                  <a:lnTo>
                    <a:pt x="166253" y="126068"/>
                  </a:lnTo>
                  <a:lnTo>
                    <a:pt x="166253" y="128730"/>
                  </a:lnTo>
                  <a:lnTo>
                    <a:pt x="168915" y="128730"/>
                  </a:lnTo>
                  <a:lnTo>
                    <a:pt x="171640" y="128730"/>
                  </a:lnTo>
                  <a:lnTo>
                    <a:pt x="171640" y="126068"/>
                  </a:lnTo>
                  <a:lnTo>
                    <a:pt x="171640" y="123342"/>
                  </a:lnTo>
                  <a:lnTo>
                    <a:pt x="171640" y="120680"/>
                  </a:lnTo>
                  <a:lnTo>
                    <a:pt x="171640" y="118018"/>
                  </a:lnTo>
                  <a:lnTo>
                    <a:pt x="171640" y="115293"/>
                  </a:lnTo>
                  <a:lnTo>
                    <a:pt x="174302" y="115293"/>
                  </a:lnTo>
                  <a:lnTo>
                    <a:pt x="174302" y="112631"/>
                  </a:lnTo>
                  <a:lnTo>
                    <a:pt x="176964" y="112631"/>
                  </a:lnTo>
                  <a:lnTo>
                    <a:pt x="179690" y="112631"/>
                  </a:lnTo>
                  <a:lnTo>
                    <a:pt x="182352" y="109969"/>
                  </a:lnTo>
                  <a:lnTo>
                    <a:pt x="182352" y="107243"/>
                  </a:lnTo>
                  <a:lnTo>
                    <a:pt x="182352" y="104581"/>
                  </a:lnTo>
                  <a:lnTo>
                    <a:pt x="185014" y="104581"/>
                  </a:lnTo>
                  <a:lnTo>
                    <a:pt x="187739" y="104581"/>
                  </a:lnTo>
                  <a:lnTo>
                    <a:pt x="190401" y="104581"/>
                  </a:lnTo>
                  <a:lnTo>
                    <a:pt x="190401" y="101919"/>
                  </a:lnTo>
                  <a:lnTo>
                    <a:pt x="193064" y="101919"/>
                  </a:lnTo>
                  <a:lnTo>
                    <a:pt x="195726" y="101919"/>
                  </a:lnTo>
                  <a:lnTo>
                    <a:pt x="195726" y="99194"/>
                  </a:lnTo>
                  <a:lnTo>
                    <a:pt x="198451" y="99194"/>
                  </a:lnTo>
                  <a:lnTo>
                    <a:pt x="198451" y="101919"/>
                  </a:lnTo>
                  <a:lnTo>
                    <a:pt x="198451" y="104581"/>
                  </a:lnTo>
                  <a:lnTo>
                    <a:pt x="203775" y="104581"/>
                  </a:lnTo>
                  <a:lnTo>
                    <a:pt x="206501" y="101919"/>
                  </a:lnTo>
                  <a:lnTo>
                    <a:pt x="209163" y="101919"/>
                  </a:lnTo>
                  <a:lnTo>
                    <a:pt x="209163" y="99194"/>
                  </a:lnTo>
                  <a:lnTo>
                    <a:pt x="209163" y="96532"/>
                  </a:lnTo>
                  <a:lnTo>
                    <a:pt x="206501" y="96532"/>
                  </a:lnTo>
                  <a:lnTo>
                    <a:pt x="206501" y="93870"/>
                  </a:lnTo>
                  <a:lnTo>
                    <a:pt x="209163" y="93870"/>
                  </a:lnTo>
                  <a:lnTo>
                    <a:pt x="211825" y="93870"/>
                  </a:lnTo>
                  <a:lnTo>
                    <a:pt x="211825" y="96532"/>
                  </a:lnTo>
                  <a:lnTo>
                    <a:pt x="214550" y="96532"/>
                  </a:lnTo>
                  <a:lnTo>
                    <a:pt x="217212" y="96532"/>
                  </a:lnTo>
                  <a:lnTo>
                    <a:pt x="219874" y="96532"/>
                  </a:lnTo>
                  <a:lnTo>
                    <a:pt x="219874" y="93870"/>
                  </a:lnTo>
                  <a:lnTo>
                    <a:pt x="222536" y="93870"/>
                  </a:lnTo>
                  <a:lnTo>
                    <a:pt x="222536" y="91207"/>
                  </a:lnTo>
                  <a:lnTo>
                    <a:pt x="222536" y="88482"/>
                  </a:lnTo>
                  <a:lnTo>
                    <a:pt x="219874" y="88482"/>
                  </a:lnTo>
                  <a:lnTo>
                    <a:pt x="219874" y="85820"/>
                  </a:lnTo>
                  <a:lnTo>
                    <a:pt x="222536" y="85820"/>
                  </a:lnTo>
                  <a:lnTo>
                    <a:pt x="225262" y="85820"/>
                  </a:lnTo>
                  <a:lnTo>
                    <a:pt x="227924" y="85820"/>
                  </a:lnTo>
                  <a:lnTo>
                    <a:pt x="227924" y="83158"/>
                  </a:lnTo>
                  <a:lnTo>
                    <a:pt x="227924" y="80433"/>
                  </a:lnTo>
                  <a:lnTo>
                    <a:pt x="230586" y="83158"/>
                  </a:lnTo>
                  <a:lnTo>
                    <a:pt x="233311" y="83158"/>
                  </a:lnTo>
                  <a:lnTo>
                    <a:pt x="230586" y="83158"/>
                  </a:lnTo>
                  <a:lnTo>
                    <a:pt x="230586" y="85820"/>
                  </a:lnTo>
                  <a:lnTo>
                    <a:pt x="230586" y="88482"/>
                  </a:lnTo>
                  <a:lnTo>
                    <a:pt x="233311" y="88482"/>
                  </a:lnTo>
                  <a:lnTo>
                    <a:pt x="235973" y="88482"/>
                  </a:lnTo>
                  <a:lnTo>
                    <a:pt x="238636" y="88482"/>
                  </a:lnTo>
                  <a:lnTo>
                    <a:pt x="238636" y="85820"/>
                  </a:lnTo>
                  <a:lnTo>
                    <a:pt x="241361" y="83158"/>
                  </a:lnTo>
                  <a:lnTo>
                    <a:pt x="244023" y="83158"/>
                  </a:lnTo>
                  <a:lnTo>
                    <a:pt x="246685" y="83158"/>
                  </a:lnTo>
                  <a:lnTo>
                    <a:pt x="246685" y="80433"/>
                  </a:lnTo>
                  <a:lnTo>
                    <a:pt x="249410" y="80433"/>
                  </a:lnTo>
                  <a:lnTo>
                    <a:pt x="249410" y="77770"/>
                  </a:lnTo>
                  <a:lnTo>
                    <a:pt x="249410" y="75108"/>
                  </a:lnTo>
                  <a:lnTo>
                    <a:pt x="249410" y="72383"/>
                  </a:lnTo>
                  <a:lnTo>
                    <a:pt x="249410" y="69721"/>
                  </a:lnTo>
                  <a:lnTo>
                    <a:pt x="252073" y="69721"/>
                  </a:lnTo>
                  <a:lnTo>
                    <a:pt x="254735" y="69721"/>
                  </a:lnTo>
                  <a:lnTo>
                    <a:pt x="254735" y="72383"/>
                  </a:lnTo>
                  <a:lnTo>
                    <a:pt x="257397" y="72383"/>
                  </a:lnTo>
                  <a:lnTo>
                    <a:pt x="260122" y="72383"/>
                  </a:lnTo>
                  <a:lnTo>
                    <a:pt x="262785" y="72383"/>
                  </a:lnTo>
                  <a:lnTo>
                    <a:pt x="265446" y="72383"/>
                  </a:lnTo>
                  <a:lnTo>
                    <a:pt x="265446" y="75108"/>
                  </a:lnTo>
                  <a:lnTo>
                    <a:pt x="268172" y="75108"/>
                  </a:lnTo>
                  <a:lnTo>
                    <a:pt x="270834" y="75108"/>
                  </a:lnTo>
                  <a:lnTo>
                    <a:pt x="270834" y="77770"/>
                  </a:lnTo>
                  <a:lnTo>
                    <a:pt x="273496" y="77770"/>
                  </a:lnTo>
                  <a:lnTo>
                    <a:pt x="276222" y="77770"/>
                  </a:lnTo>
                  <a:lnTo>
                    <a:pt x="278884" y="77770"/>
                  </a:lnTo>
                  <a:lnTo>
                    <a:pt x="281546" y="75108"/>
                  </a:lnTo>
                  <a:lnTo>
                    <a:pt x="284208" y="75108"/>
                  </a:lnTo>
                  <a:lnTo>
                    <a:pt x="286933" y="77770"/>
                  </a:lnTo>
                  <a:lnTo>
                    <a:pt x="286933" y="75108"/>
                  </a:lnTo>
                  <a:lnTo>
                    <a:pt x="289595" y="77770"/>
                  </a:lnTo>
                  <a:lnTo>
                    <a:pt x="292257" y="77770"/>
                  </a:lnTo>
                  <a:lnTo>
                    <a:pt x="294983" y="77770"/>
                  </a:lnTo>
                  <a:lnTo>
                    <a:pt x="297645" y="77770"/>
                  </a:lnTo>
                  <a:lnTo>
                    <a:pt x="303032" y="77770"/>
                  </a:lnTo>
                  <a:lnTo>
                    <a:pt x="305694" y="77770"/>
                  </a:lnTo>
                  <a:lnTo>
                    <a:pt x="308357" y="77770"/>
                  </a:lnTo>
                  <a:lnTo>
                    <a:pt x="311019" y="77770"/>
                  </a:lnTo>
                  <a:lnTo>
                    <a:pt x="313744" y="77770"/>
                  </a:lnTo>
                  <a:lnTo>
                    <a:pt x="316406" y="77770"/>
                  </a:lnTo>
                  <a:lnTo>
                    <a:pt x="316406" y="80433"/>
                  </a:lnTo>
                  <a:lnTo>
                    <a:pt x="319068" y="80433"/>
                  </a:lnTo>
                  <a:lnTo>
                    <a:pt x="321794" y="80433"/>
                  </a:lnTo>
                  <a:lnTo>
                    <a:pt x="324456" y="80433"/>
                  </a:lnTo>
                  <a:lnTo>
                    <a:pt x="327118" y="77770"/>
                  </a:lnTo>
                  <a:lnTo>
                    <a:pt x="329843" y="77770"/>
                  </a:lnTo>
                  <a:lnTo>
                    <a:pt x="332505" y="75108"/>
                  </a:lnTo>
                  <a:lnTo>
                    <a:pt x="337829" y="75108"/>
                  </a:lnTo>
                  <a:lnTo>
                    <a:pt x="340555" y="72383"/>
                  </a:lnTo>
                  <a:lnTo>
                    <a:pt x="345879" y="91207"/>
                  </a:lnTo>
                  <a:lnTo>
                    <a:pt x="442411" y="96532"/>
                  </a:lnTo>
                  <a:lnTo>
                    <a:pt x="442411" y="99194"/>
                  </a:lnTo>
                  <a:lnTo>
                    <a:pt x="445136" y="99194"/>
                  </a:lnTo>
                  <a:lnTo>
                    <a:pt x="447798" y="99194"/>
                  </a:lnTo>
                  <a:lnTo>
                    <a:pt x="450460" y="99194"/>
                  </a:lnTo>
                  <a:lnTo>
                    <a:pt x="453122" y="99194"/>
                  </a:lnTo>
                  <a:lnTo>
                    <a:pt x="463897" y="99194"/>
                  </a:lnTo>
                  <a:lnTo>
                    <a:pt x="474609" y="93870"/>
                  </a:lnTo>
                  <a:lnTo>
                    <a:pt x="477271" y="93870"/>
                  </a:lnTo>
                  <a:lnTo>
                    <a:pt x="479996" y="96532"/>
                  </a:lnTo>
                  <a:lnTo>
                    <a:pt x="482659" y="96532"/>
                  </a:lnTo>
                  <a:lnTo>
                    <a:pt x="485321" y="96532"/>
                  </a:lnTo>
                  <a:lnTo>
                    <a:pt x="485321" y="93870"/>
                  </a:lnTo>
                  <a:lnTo>
                    <a:pt x="487983" y="93870"/>
                  </a:lnTo>
                  <a:lnTo>
                    <a:pt x="490708" y="91207"/>
                  </a:lnTo>
                  <a:lnTo>
                    <a:pt x="493371" y="88482"/>
                  </a:lnTo>
                  <a:lnTo>
                    <a:pt x="496032" y="85820"/>
                  </a:lnTo>
                  <a:lnTo>
                    <a:pt x="498758" y="83158"/>
                  </a:lnTo>
                  <a:lnTo>
                    <a:pt x="501420" y="83158"/>
                  </a:lnTo>
                  <a:lnTo>
                    <a:pt x="504082" y="80433"/>
                  </a:lnTo>
                  <a:lnTo>
                    <a:pt x="509470" y="77770"/>
                  </a:lnTo>
                  <a:lnTo>
                    <a:pt x="517519" y="75108"/>
                  </a:lnTo>
                  <a:lnTo>
                    <a:pt x="520181" y="75108"/>
                  </a:lnTo>
                  <a:lnTo>
                    <a:pt x="522843" y="72383"/>
                  </a:lnTo>
                  <a:lnTo>
                    <a:pt x="525569" y="72383"/>
                  </a:lnTo>
                  <a:lnTo>
                    <a:pt x="528231" y="69721"/>
                  </a:lnTo>
                  <a:lnTo>
                    <a:pt x="533618" y="67059"/>
                  </a:lnTo>
                  <a:lnTo>
                    <a:pt x="536280" y="64397"/>
                  </a:lnTo>
                  <a:lnTo>
                    <a:pt x="538942" y="64397"/>
                  </a:lnTo>
                  <a:lnTo>
                    <a:pt x="541605" y="61671"/>
                  </a:lnTo>
                  <a:lnTo>
                    <a:pt x="544330" y="56347"/>
                  </a:lnTo>
                  <a:lnTo>
                    <a:pt x="546992" y="56347"/>
                  </a:lnTo>
                  <a:lnTo>
                    <a:pt x="549654" y="50959"/>
                  </a:lnTo>
                  <a:lnTo>
                    <a:pt x="552380" y="48298"/>
                  </a:lnTo>
                  <a:lnTo>
                    <a:pt x="555042" y="45572"/>
                  </a:lnTo>
                  <a:lnTo>
                    <a:pt x="557704" y="45572"/>
                  </a:lnTo>
                  <a:lnTo>
                    <a:pt x="557704" y="42910"/>
                  </a:lnTo>
                  <a:lnTo>
                    <a:pt x="560429" y="42910"/>
                  </a:lnTo>
                  <a:lnTo>
                    <a:pt x="563091" y="40248"/>
                  </a:lnTo>
                  <a:lnTo>
                    <a:pt x="568415" y="37586"/>
                  </a:lnTo>
                  <a:lnTo>
                    <a:pt x="571141" y="37586"/>
                  </a:lnTo>
                  <a:lnTo>
                    <a:pt x="573803" y="37586"/>
                  </a:lnTo>
                  <a:lnTo>
                    <a:pt x="573803" y="34860"/>
                  </a:lnTo>
                  <a:lnTo>
                    <a:pt x="576465" y="34860"/>
                  </a:lnTo>
                  <a:lnTo>
                    <a:pt x="579190" y="34860"/>
                  </a:lnTo>
                  <a:lnTo>
                    <a:pt x="581852" y="34860"/>
                  </a:lnTo>
                  <a:lnTo>
                    <a:pt x="587240" y="34860"/>
                  </a:lnTo>
                  <a:lnTo>
                    <a:pt x="589902" y="34860"/>
                  </a:lnTo>
                  <a:lnTo>
                    <a:pt x="592564" y="32198"/>
                  </a:lnTo>
                  <a:lnTo>
                    <a:pt x="592564" y="29536"/>
                  </a:lnTo>
                  <a:lnTo>
                    <a:pt x="592564" y="26811"/>
                  </a:lnTo>
                  <a:lnTo>
                    <a:pt x="595290" y="24149"/>
                  </a:lnTo>
                  <a:lnTo>
                    <a:pt x="597952" y="21486"/>
                  </a:lnTo>
                  <a:lnTo>
                    <a:pt x="656898" y="5387"/>
                  </a:lnTo>
                  <a:lnTo>
                    <a:pt x="734668" y="0"/>
                  </a:lnTo>
                  <a:lnTo>
                    <a:pt x="769528" y="83158"/>
                  </a:lnTo>
                  <a:lnTo>
                    <a:pt x="782965" y="112631"/>
                  </a:lnTo>
                  <a:lnTo>
                    <a:pt x="879497" y="139442"/>
                  </a:lnTo>
                  <a:lnTo>
                    <a:pt x="882159" y="139442"/>
                  </a:lnTo>
                  <a:lnTo>
                    <a:pt x="884821" y="139442"/>
                  </a:lnTo>
                  <a:lnTo>
                    <a:pt x="887484" y="139442"/>
                  </a:lnTo>
                  <a:lnTo>
                    <a:pt x="911632" y="235973"/>
                  </a:lnTo>
                  <a:lnTo>
                    <a:pt x="777578" y="313744"/>
                  </a:lnTo>
                  <a:lnTo>
                    <a:pt x="782965" y="437086"/>
                  </a:lnTo>
                  <a:lnTo>
                    <a:pt x="772191" y="442411"/>
                  </a:lnTo>
                  <a:lnTo>
                    <a:pt x="772191" y="458510"/>
                  </a:lnTo>
                  <a:lnTo>
                    <a:pt x="777578" y="466559"/>
                  </a:lnTo>
                  <a:lnTo>
                    <a:pt x="785628" y="469221"/>
                  </a:lnTo>
                  <a:lnTo>
                    <a:pt x="793677" y="474609"/>
                  </a:lnTo>
                  <a:lnTo>
                    <a:pt x="793677" y="482658"/>
                  </a:lnTo>
                  <a:lnTo>
                    <a:pt x="791015" y="485320"/>
                  </a:lnTo>
                  <a:lnTo>
                    <a:pt x="788290" y="490708"/>
                  </a:lnTo>
                  <a:lnTo>
                    <a:pt x="774916" y="493370"/>
                  </a:lnTo>
                  <a:lnTo>
                    <a:pt x="766866" y="504082"/>
                  </a:lnTo>
                  <a:lnTo>
                    <a:pt x="761479" y="506807"/>
                  </a:lnTo>
                  <a:lnTo>
                    <a:pt x="745380" y="512132"/>
                  </a:lnTo>
                  <a:lnTo>
                    <a:pt x="723956" y="512132"/>
                  </a:lnTo>
                  <a:lnTo>
                    <a:pt x="718569" y="517519"/>
                  </a:lnTo>
                  <a:lnTo>
                    <a:pt x="718569" y="525569"/>
                  </a:lnTo>
                  <a:lnTo>
                    <a:pt x="723956" y="541668"/>
                  </a:lnTo>
                  <a:lnTo>
                    <a:pt x="723956" y="549654"/>
                  </a:lnTo>
                  <a:lnTo>
                    <a:pt x="710583" y="557704"/>
                  </a:lnTo>
                  <a:lnTo>
                    <a:pt x="699807" y="576465"/>
                  </a:lnTo>
                  <a:lnTo>
                    <a:pt x="678384" y="584514"/>
                  </a:lnTo>
                  <a:lnTo>
                    <a:pt x="672997" y="589902"/>
                  </a:lnTo>
                  <a:lnTo>
                    <a:pt x="662285" y="614051"/>
                  </a:lnTo>
                  <a:lnTo>
                    <a:pt x="659623" y="614051"/>
                  </a:lnTo>
                  <a:lnTo>
                    <a:pt x="643524" y="624762"/>
                  </a:lnTo>
                  <a:lnTo>
                    <a:pt x="630087" y="651573"/>
                  </a:lnTo>
                  <a:lnTo>
                    <a:pt x="597952" y="672997"/>
                  </a:lnTo>
                  <a:lnTo>
                    <a:pt x="589902" y="691821"/>
                  </a:lnTo>
                  <a:lnTo>
                    <a:pt x="587240" y="694483"/>
                  </a:lnTo>
                  <a:lnTo>
                    <a:pt x="565753" y="702533"/>
                  </a:lnTo>
                  <a:lnTo>
                    <a:pt x="563091" y="705195"/>
                  </a:lnTo>
                  <a:lnTo>
                    <a:pt x="557704" y="710583"/>
                  </a:lnTo>
                  <a:lnTo>
                    <a:pt x="565753" y="732006"/>
                  </a:lnTo>
                  <a:lnTo>
                    <a:pt x="560429" y="748105"/>
                  </a:lnTo>
                  <a:lnTo>
                    <a:pt x="544330" y="766866"/>
                  </a:lnTo>
                  <a:lnTo>
                    <a:pt x="533618" y="796339"/>
                  </a:lnTo>
                  <a:lnTo>
                    <a:pt x="522843" y="807114"/>
                  </a:lnTo>
                  <a:lnTo>
                    <a:pt x="498758" y="823150"/>
                  </a:lnTo>
                  <a:lnTo>
                    <a:pt x="490708" y="825876"/>
                  </a:lnTo>
                  <a:lnTo>
                    <a:pt x="482659" y="825876"/>
                  </a:lnTo>
                  <a:lnTo>
                    <a:pt x="482659" y="82587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5" name="Freeform: Shape 104">
              <a:extLst>
                <a:ext uri="{FF2B5EF4-FFF2-40B4-BE49-F238E27FC236}">
                  <a16:creationId xmlns:a16="http://schemas.microsoft.com/office/drawing/2014/main" id="{6B182638-A7C7-1AD9-E7DB-DD5AF0FE4673}"/>
                </a:ext>
              </a:extLst>
            </p:cNvPr>
            <p:cNvSpPr/>
            <p:nvPr/>
          </p:nvSpPr>
          <p:spPr>
            <a:xfrm>
              <a:off x="5347387" y="4908287"/>
              <a:ext cx="471883" cy="246685"/>
            </a:xfrm>
            <a:custGeom>
              <a:avLst/>
              <a:gdLst>
                <a:gd name="connsiteX0" fmla="*/ 158140 w 471883"/>
                <a:gd name="connsiteY0" fmla="*/ 203775 h 246685"/>
                <a:gd name="connsiteX1" fmla="*/ 158140 w 471883"/>
                <a:gd name="connsiteY1" fmla="*/ 201113 h 246685"/>
                <a:gd name="connsiteX2" fmla="*/ 155477 w 471883"/>
                <a:gd name="connsiteY2" fmla="*/ 198451 h 246685"/>
                <a:gd name="connsiteX3" fmla="*/ 152815 w 471883"/>
                <a:gd name="connsiteY3" fmla="*/ 195726 h 246685"/>
                <a:gd name="connsiteX4" fmla="*/ 152815 w 471883"/>
                <a:gd name="connsiteY4" fmla="*/ 193063 h 246685"/>
                <a:gd name="connsiteX5" fmla="*/ 150153 w 471883"/>
                <a:gd name="connsiteY5" fmla="*/ 190401 h 246685"/>
                <a:gd name="connsiteX6" fmla="*/ 147428 w 471883"/>
                <a:gd name="connsiteY6" fmla="*/ 187676 h 246685"/>
                <a:gd name="connsiteX7" fmla="*/ 142104 w 471883"/>
                <a:gd name="connsiteY7" fmla="*/ 185014 h 246685"/>
                <a:gd name="connsiteX8" fmla="*/ 136716 w 471883"/>
                <a:gd name="connsiteY8" fmla="*/ 182352 h 246685"/>
                <a:gd name="connsiteX9" fmla="*/ 134054 w 471883"/>
                <a:gd name="connsiteY9" fmla="*/ 182352 h 246685"/>
                <a:gd name="connsiteX10" fmla="*/ 131329 w 471883"/>
                <a:gd name="connsiteY10" fmla="*/ 179626 h 246685"/>
                <a:gd name="connsiteX11" fmla="*/ 128667 w 471883"/>
                <a:gd name="connsiteY11" fmla="*/ 176964 h 246685"/>
                <a:gd name="connsiteX12" fmla="*/ 128667 w 471883"/>
                <a:gd name="connsiteY12" fmla="*/ 174302 h 246685"/>
                <a:gd name="connsiteX13" fmla="*/ 128667 w 471883"/>
                <a:gd name="connsiteY13" fmla="*/ 171577 h 246685"/>
                <a:gd name="connsiteX14" fmla="*/ 126005 w 471883"/>
                <a:gd name="connsiteY14" fmla="*/ 166253 h 246685"/>
                <a:gd name="connsiteX15" fmla="*/ 126005 w 471883"/>
                <a:gd name="connsiteY15" fmla="*/ 163591 h 246685"/>
                <a:gd name="connsiteX16" fmla="*/ 123342 w 471883"/>
                <a:gd name="connsiteY16" fmla="*/ 160865 h 246685"/>
                <a:gd name="connsiteX17" fmla="*/ 120617 w 471883"/>
                <a:gd name="connsiteY17" fmla="*/ 158203 h 246685"/>
                <a:gd name="connsiteX18" fmla="*/ 117955 w 471883"/>
                <a:gd name="connsiteY18" fmla="*/ 155541 h 246685"/>
                <a:gd name="connsiteX19" fmla="*/ 115293 w 471883"/>
                <a:gd name="connsiteY19" fmla="*/ 152815 h 246685"/>
                <a:gd name="connsiteX20" fmla="*/ 112568 w 471883"/>
                <a:gd name="connsiteY20" fmla="*/ 152815 h 246685"/>
                <a:gd name="connsiteX21" fmla="*/ 109905 w 471883"/>
                <a:gd name="connsiteY21" fmla="*/ 152815 h 246685"/>
                <a:gd name="connsiteX22" fmla="*/ 107243 w 471883"/>
                <a:gd name="connsiteY22" fmla="*/ 152815 h 246685"/>
                <a:gd name="connsiteX23" fmla="*/ 104518 w 471883"/>
                <a:gd name="connsiteY23" fmla="*/ 152815 h 246685"/>
                <a:gd name="connsiteX24" fmla="*/ 99194 w 471883"/>
                <a:gd name="connsiteY24" fmla="*/ 150153 h 246685"/>
                <a:gd name="connsiteX25" fmla="*/ 96468 w 471883"/>
                <a:gd name="connsiteY25" fmla="*/ 150153 h 246685"/>
                <a:gd name="connsiteX26" fmla="*/ 93806 w 471883"/>
                <a:gd name="connsiteY26" fmla="*/ 152815 h 246685"/>
                <a:gd name="connsiteX27" fmla="*/ 91144 w 471883"/>
                <a:gd name="connsiteY27" fmla="*/ 152815 h 246685"/>
                <a:gd name="connsiteX28" fmla="*/ 88482 w 471883"/>
                <a:gd name="connsiteY28" fmla="*/ 152815 h 246685"/>
                <a:gd name="connsiteX29" fmla="*/ 85756 w 471883"/>
                <a:gd name="connsiteY29" fmla="*/ 152815 h 246685"/>
                <a:gd name="connsiteX30" fmla="*/ 83095 w 471883"/>
                <a:gd name="connsiteY30" fmla="*/ 152815 h 246685"/>
                <a:gd name="connsiteX31" fmla="*/ 80433 w 471883"/>
                <a:gd name="connsiteY31" fmla="*/ 152815 h 246685"/>
                <a:gd name="connsiteX32" fmla="*/ 77707 w 471883"/>
                <a:gd name="connsiteY32" fmla="*/ 152815 h 246685"/>
                <a:gd name="connsiteX33" fmla="*/ 75045 w 471883"/>
                <a:gd name="connsiteY33" fmla="*/ 152815 h 246685"/>
                <a:gd name="connsiteX34" fmla="*/ 75045 w 471883"/>
                <a:gd name="connsiteY34" fmla="*/ 150153 h 246685"/>
                <a:gd name="connsiteX35" fmla="*/ 75045 w 471883"/>
                <a:gd name="connsiteY35" fmla="*/ 147491 h 246685"/>
                <a:gd name="connsiteX36" fmla="*/ 72383 w 471883"/>
                <a:gd name="connsiteY36" fmla="*/ 147491 h 246685"/>
                <a:gd name="connsiteX37" fmla="*/ 69657 w 471883"/>
                <a:gd name="connsiteY37" fmla="*/ 147491 h 246685"/>
                <a:gd name="connsiteX38" fmla="*/ 66995 w 471883"/>
                <a:gd name="connsiteY38" fmla="*/ 144766 h 246685"/>
                <a:gd name="connsiteX39" fmla="*/ 66995 w 471883"/>
                <a:gd name="connsiteY39" fmla="*/ 142104 h 246685"/>
                <a:gd name="connsiteX40" fmla="*/ 42847 w 471883"/>
                <a:gd name="connsiteY40" fmla="*/ 96532 h 246685"/>
                <a:gd name="connsiteX41" fmla="*/ 40184 w 471883"/>
                <a:gd name="connsiteY41" fmla="*/ 96532 h 246685"/>
                <a:gd name="connsiteX42" fmla="*/ 40184 w 471883"/>
                <a:gd name="connsiteY42" fmla="*/ 93870 h 246685"/>
                <a:gd name="connsiteX43" fmla="*/ 37522 w 471883"/>
                <a:gd name="connsiteY43" fmla="*/ 93870 h 246685"/>
                <a:gd name="connsiteX44" fmla="*/ 34860 w 471883"/>
                <a:gd name="connsiteY44" fmla="*/ 93870 h 246685"/>
                <a:gd name="connsiteX45" fmla="*/ 32135 w 471883"/>
                <a:gd name="connsiteY45" fmla="*/ 93870 h 246685"/>
                <a:gd name="connsiteX46" fmla="*/ 32135 w 471883"/>
                <a:gd name="connsiteY46" fmla="*/ 91144 h 246685"/>
                <a:gd name="connsiteX47" fmla="*/ 29473 w 471883"/>
                <a:gd name="connsiteY47" fmla="*/ 91144 h 246685"/>
                <a:gd name="connsiteX48" fmla="*/ 29473 w 471883"/>
                <a:gd name="connsiteY48" fmla="*/ 88482 h 246685"/>
                <a:gd name="connsiteX49" fmla="*/ 26811 w 471883"/>
                <a:gd name="connsiteY49" fmla="*/ 85820 h 246685"/>
                <a:gd name="connsiteX50" fmla="*/ 26811 w 471883"/>
                <a:gd name="connsiteY50" fmla="*/ 83095 h 246685"/>
                <a:gd name="connsiteX51" fmla="*/ 26811 w 471883"/>
                <a:gd name="connsiteY51" fmla="*/ 80433 h 246685"/>
                <a:gd name="connsiteX52" fmla="*/ 29473 w 471883"/>
                <a:gd name="connsiteY52" fmla="*/ 77770 h 246685"/>
                <a:gd name="connsiteX53" fmla="*/ 29473 w 471883"/>
                <a:gd name="connsiteY53" fmla="*/ 75108 h 246685"/>
                <a:gd name="connsiteX54" fmla="*/ 29473 w 471883"/>
                <a:gd name="connsiteY54" fmla="*/ 72383 h 246685"/>
                <a:gd name="connsiteX55" fmla="*/ 29473 w 471883"/>
                <a:gd name="connsiteY55" fmla="*/ 69721 h 246685"/>
                <a:gd name="connsiteX56" fmla="*/ 26811 w 471883"/>
                <a:gd name="connsiteY56" fmla="*/ 67059 h 246685"/>
                <a:gd name="connsiteX57" fmla="*/ 26811 w 471883"/>
                <a:gd name="connsiteY57" fmla="*/ 64333 h 246685"/>
                <a:gd name="connsiteX58" fmla="*/ 24085 w 471883"/>
                <a:gd name="connsiteY58" fmla="*/ 64333 h 246685"/>
                <a:gd name="connsiteX59" fmla="*/ 21423 w 471883"/>
                <a:gd name="connsiteY59" fmla="*/ 61671 h 246685"/>
                <a:gd name="connsiteX60" fmla="*/ 18761 w 471883"/>
                <a:gd name="connsiteY60" fmla="*/ 59009 h 246685"/>
                <a:gd name="connsiteX61" fmla="*/ 18761 w 471883"/>
                <a:gd name="connsiteY61" fmla="*/ 56284 h 246685"/>
                <a:gd name="connsiteX62" fmla="*/ 18761 w 471883"/>
                <a:gd name="connsiteY62" fmla="*/ 53621 h 246685"/>
                <a:gd name="connsiteX63" fmla="*/ 16036 w 471883"/>
                <a:gd name="connsiteY63" fmla="*/ 53621 h 246685"/>
                <a:gd name="connsiteX64" fmla="*/ 16036 w 471883"/>
                <a:gd name="connsiteY64" fmla="*/ 50959 h 246685"/>
                <a:gd name="connsiteX65" fmla="*/ 16036 w 471883"/>
                <a:gd name="connsiteY65" fmla="*/ 48298 h 246685"/>
                <a:gd name="connsiteX66" fmla="*/ 13374 w 471883"/>
                <a:gd name="connsiteY66" fmla="*/ 48298 h 246685"/>
                <a:gd name="connsiteX67" fmla="*/ 13374 w 471883"/>
                <a:gd name="connsiteY67" fmla="*/ 45572 h 246685"/>
                <a:gd name="connsiteX68" fmla="*/ 13374 w 471883"/>
                <a:gd name="connsiteY68" fmla="*/ 42910 h 246685"/>
                <a:gd name="connsiteX69" fmla="*/ 10712 w 471883"/>
                <a:gd name="connsiteY69" fmla="*/ 42910 h 246685"/>
                <a:gd name="connsiteX70" fmla="*/ 8049 w 471883"/>
                <a:gd name="connsiteY70" fmla="*/ 42910 h 246685"/>
                <a:gd name="connsiteX71" fmla="*/ 8049 w 471883"/>
                <a:gd name="connsiteY71" fmla="*/ 40248 h 246685"/>
                <a:gd name="connsiteX72" fmla="*/ 5324 w 471883"/>
                <a:gd name="connsiteY72" fmla="*/ 40248 h 246685"/>
                <a:gd name="connsiteX73" fmla="*/ 5324 w 471883"/>
                <a:gd name="connsiteY73" fmla="*/ 37522 h 246685"/>
                <a:gd name="connsiteX74" fmla="*/ 2662 w 471883"/>
                <a:gd name="connsiteY74" fmla="*/ 37522 h 246685"/>
                <a:gd name="connsiteX75" fmla="*/ 0 w 471883"/>
                <a:gd name="connsiteY75" fmla="*/ 34860 h 246685"/>
                <a:gd name="connsiteX76" fmla="*/ 2662 w 471883"/>
                <a:gd name="connsiteY76" fmla="*/ 34860 h 246685"/>
                <a:gd name="connsiteX77" fmla="*/ 2662 w 471883"/>
                <a:gd name="connsiteY77" fmla="*/ 32198 h 246685"/>
                <a:gd name="connsiteX78" fmla="*/ 5324 w 471883"/>
                <a:gd name="connsiteY78" fmla="*/ 32198 h 246685"/>
                <a:gd name="connsiteX79" fmla="*/ 8049 w 471883"/>
                <a:gd name="connsiteY79" fmla="*/ 32198 h 246685"/>
                <a:gd name="connsiteX80" fmla="*/ 10712 w 471883"/>
                <a:gd name="connsiteY80" fmla="*/ 29473 h 246685"/>
                <a:gd name="connsiteX81" fmla="*/ 13374 w 471883"/>
                <a:gd name="connsiteY81" fmla="*/ 29473 h 246685"/>
                <a:gd name="connsiteX82" fmla="*/ 10712 w 471883"/>
                <a:gd name="connsiteY82" fmla="*/ 26811 h 246685"/>
                <a:gd name="connsiteX83" fmla="*/ 10712 w 471883"/>
                <a:gd name="connsiteY83" fmla="*/ 24149 h 246685"/>
                <a:gd name="connsiteX84" fmla="*/ 13374 w 471883"/>
                <a:gd name="connsiteY84" fmla="*/ 24149 h 246685"/>
                <a:gd name="connsiteX85" fmla="*/ 16036 w 471883"/>
                <a:gd name="connsiteY85" fmla="*/ 24149 h 246685"/>
                <a:gd name="connsiteX86" fmla="*/ 18761 w 471883"/>
                <a:gd name="connsiteY86" fmla="*/ 24149 h 246685"/>
                <a:gd name="connsiteX87" fmla="*/ 18761 w 471883"/>
                <a:gd name="connsiteY87" fmla="*/ 26811 h 246685"/>
                <a:gd name="connsiteX88" fmla="*/ 21423 w 471883"/>
                <a:gd name="connsiteY88" fmla="*/ 26811 h 246685"/>
                <a:gd name="connsiteX89" fmla="*/ 24085 w 471883"/>
                <a:gd name="connsiteY89" fmla="*/ 24149 h 246685"/>
                <a:gd name="connsiteX90" fmla="*/ 26811 w 471883"/>
                <a:gd name="connsiteY90" fmla="*/ 24149 h 246685"/>
                <a:gd name="connsiteX91" fmla="*/ 29473 w 471883"/>
                <a:gd name="connsiteY91" fmla="*/ 24149 h 246685"/>
                <a:gd name="connsiteX92" fmla="*/ 32135 w 471883"/>
                <a:gd name="connsiteY92" fmla="*/ 24149 h 246685"/>
                <a:gd name="connsiteX93" fmla="*/ 34860 w 471883"/>
                <a:gd name="connsiteY93" fmla="*/ 26811 h 246685"/>
                <a:gd name="connsiteX94" fmla="*/ 37522 w 471883"/>
                <a:gd name="connsiteY94" fmla="*/ 26811 h 246685"/>
                <a:gd name="connsiteX95" fmla="*/ 40184 w 471883"/>
                <a:gd name="connsiteY95" fmla="*/ 26811 h 246685"/>
                <a:gd name="connsiteX96" fmla="*/ 40184 w 471883"/>
                <a:gd name="connsiteY96" fmla="*/ 29473 h 246685"/>
                <a:gd name="connsiteX97" fmla="*/ 42847 w 471883"/>
                <a:gd name="connsiteY97" fmla="*/ 29473 h 246685"/>
                <a:gd name="connsiteX98" fmla="*/ 42847 w 471883"/>
                <a:gd name="connsiteY98" fmla="*/ 26811 h 246685"/>
                <a:gd name="connsiteX99" fmla="*/ 45572 w 471883"/>
                <a:gd name="connsiteY99" fmla="*/ 26811 h 246685"/>
                <a:gd name="connsiteX100" fmla="*/ 45572 w 471883"/>
                <a:gd name="connsiteY100" fmla="*/ 24149 h 246685"/>
                <a:gd name="connsiteX101" fmla="*/ 48234 w 471883"/>
                <a:gd name="connsiteY101" fmla="*/ 24149 h 246685"/>
                <a:gd name="connsiteX102" fmla="*/ 50896 w 471883"/>
                <a:gd name="connsiteY102" fmla="*/ 24149 h 246685"/>
                <a:gd name="connsiteX103" fmla="*/ 50896 w 471883"/>
                <a:gd name="connsiteY103" fmla="*/ 26811 h 246685"/>
                <a:gd name="connsiteX104" fmla="*/ 53621 w 471883"/>
                <a:gd name="connsiteY104" fmla="*/ 26811 h 246685"/>
                <a:gd name="connsiteX105" fmla="*/ 53621 w 471883"/>
                <a:gd name="connsiteY105" fmla="*/ 29473 h 246685"/>
                <a:gd name="connsiteX106" fmla="*/ 53621 w 471883"/>
                <a:gd name="connsiteY106" fmla="*/ 32198 h 246685"/>
                <a:gd name="connsiteX107" fmla="*/ 50896 w 471883"/>
                <a:gd name="connsiteY107" fmla="*/ 32198 h 246685"/>
                <a:gd name="connsiteX108" fmla="*/ 50896 w 471883"/>
                <a:gd name="connsiteY108" fmla="*/ 34860 h 246685"/>
                <a:gd name="connsiteX109" fmla="*/ 53621 w 471883"/>
                <a:gd name="connsiteY109" fmla="*/ 34860 h 246685"/>
                <a:gd name="connsiteX110" fmla="*/ 53621 w 471883"/>
                <a:gd name="connsiteY110" fmla="*/ 37522 h 246685"/>
                <a:gd name="connsiteX111" fmla="*/ 56284 w 471883"/>
                <a:gd name="connsiteY111" fmla="*/ 37522 h 246685"/>
                <a:gd name="connsiteX112" fmla="*/ 56284 w 471883"/>
                <a:gd name="connsiteY112" fmla="*/ 34860 h 246685"/>
                <a:gd name="connsiteX113" fmla="*/ 58946 w 471883"/>
                <a:gd name="connsiteY113" fmla="*/ 34860 h 246685"/>
                <a:gd name="connsiteX114" fmla="*/ 61671 w 471883"/>
                <a:gd name="connsiteY114" fmla="*/ 34860 h 246685"/>
                <a:gd name="connsiteX115" fmla="*/ 61671 w 471883"/>
                <a:gd name="connsiteY115" fmla="*/ 37522 h 246685"/>
                <a:gd name="connsiteX116" fmla="*/ 64333 w 471883"/>
                <a:gd name="connsiteY116" fmla="*/ 34860 h 246685"/>
                <a:gd name="connsiteX117" fmla="*/ 66995 w 471883"/>
                <a:gd name="connsiteY117" fmla="*/ 34860 h 246685"/>
                <a:gd name="connsiteX118" fmla="*/ 66995 w 471883"/>
                <a:gd name="connsiteY118" fmla="*/ 37522 h 246685"/>
                <a:gd name="connsiteX119" fmla="*/ 69657 w 471883"/>
                <a:gd name="connsiteY119" fmla="*/ 37522 h 246685"/>
                <a:gd name="connsiteX120" fmla="*/ 72383 w 471883"/>
                <a:gd name="connsiteY120" fmla="*/ 37522 h 246685"/>
                <a:gd name="connsiteX121" fmla="*/ 75045 w 471883"/>
                <a:gd name="connsiteY121" fmla="*/ 37522 h 246685"/>
                <a:gd name="connsiteX122" fmla="*/ 77707 w 471883"/>
                <a:gd name="connsiteY122" fmla="*/ 37522 h 246685"/>
                <a:gd name="connsiteX123" fmla="*/ 77707 w 471883"/>
                <a:gd name="connsiteY123" fmla="*/ 40248 h 246685"/>
                <a:gd name="connsiteX124" fmla="*/ 80433 w 471883"/>
                <a:gd name="connsiteY124" fmla="*/ 40248 h 246685"/>
                <a:gd name="connsiteX125" fmla="*/ 83095 w 471883"/>
                <a:gd name="connsiteY125" fmla="*/ 40248 h 246685"/>
                <a:gd name="connsiteX126" fmla="*/ 83095 w 471883"/>
                <a:gd name="connsiteY126" fmla="*/ 42910 h 246685"/>
                <a:gd name="connsiteX127" fmla="*/ 85756 w 471883"/>
                <a:gd name="connsiteY127" fmla="*/ 42910 h 246685"/>
                <a:gd name="connsiteX128" fmla="*/ 88482 w 471883"/>
                <a:gd name="connsiteY128" fmla="*/ 40248 h 246685"/>
                <a:gd name="connsiteX129" fmla="*/ 88482 w 471883"/>
                <a:gd name="connsiteY129" fmla="*/ 37522 h 246685"/>
                <a:gd name="connsiteX130" fmla="*/ 85756 w 471883"/>
                <a:gd name="connsiteY130" fmla="*/ 34860 h 246685"/>
                <a:gd name="connsiteX131" fmla="*/ 85756 w 471883"/>
                <a:gd name="connsiteY131" fmla="*/ 32198 h 246685"/>
                <a:gd name="connsiteX132" fmla="*/ 88482 w 471883"/>
                <a:gd name="connsiteY132" fmla="*/ 32198 h 246685"/>
                <a:gd name="connsiteX133" fmla="*/ 91144 w 471883"/>
                <a:gd name="connsiteY133" fmla="*/ 32198 h 246685"/>
                <a:gd name="connsiteX134" fmla="*/ 91144 w 471883"/>
                <a:gd name="connsiteY134" fmla="*/ 29473 h 246685"/>
                <a:gd name="connsiteX135" fmla="*/ 91144 w 471883"/>
                <a:gd name="connsiteY135" fmla="*/ 26811 h 246685"/>
                <a:gd name="connsiteX136" fmla="*/ 93806 w 471883"/>
                <a:gd name="connsiteY136" fmla="*/ 26811 h 246685"/>
                <a:gd name="connsiteX137" fmla="*/ 93806 w 471883"/>
                <a:gd name="connsiteY137" fmla="*/ 24149 h 246685"/>
                <a:gd name="connsiteX138" fmla="*/ 96468 w 471883"/>
                <a:gd name="connsiteY138" fmla="*/ 24149 h 246685"/>
                <a:gd name="connsiteX139" fmla="*/ 99194 w 471883"/>
                <a:gd name="connsiteY139" fmla="*/ 24149 h 246685"/>
                <a:gd name="connsiteX140" fmla="*/ 101856 w 471883"/>
                <a:gd name="connsiteY140" fmla="*/ 24149 h 246685"/>
                <a:gd name="connsiteX141" fmla="*/ 104518 w 471883"/>
                <a:gd name="connsiteY141" fmla="*/ 21487 h 246685"/>
                <a:gd name="connsiteX142" fmla="*/ 104518 w 471883"/>
                <a:gd name="connsiteY142" fmla="*/ 18761 h 246685"/>
                <a:gd name="connsiteX143" fmla="*/ 101856 w 471883"/>
                <a:gd name="connsiteY143" fmla="*/ 18761 h 246685"/>
                <a:gd name="connsiteX144" fmla="*/ 101856 w 471883"/>
                <a:gd name="connsiteY144" fmla="*/ 16099 h 246685"/>
                <a:gd name="connsiteX145" fmla="*/ 104518 w 471883"/>
                <a:gd name="connsiteY145" fmla="*/ 16099 h 246685"/>
                <a:gd name="connsiteX146" fmla="*/ 107243 w 471883"/>
                <a:gd name="connsiteY146" fmla="*/ 13437 h 246685"/>
                <a:gd name="connsiteX147" fmla="*/ 109905 w 471883"/>
                <a:gd name="connsiteY147" fmla="*/ 13437 h 246685"/>
                <a:gd name="connsiteX148" fmla="*/ 109905 w 471883"/>
                <a:gd name="connsiteY148" fmla="*/ 16099 h 246685"/>
                <a:gd name="connsiteX149" fmla="*/ 112568 w 471883"/>
                <a:gd name="connsiteY149" fmla="*/ 16099 h 246685"/>
                <a:gd name="connsiteX150" fmla="*/ 112568 w 471883"/>
                <a:gd name="connsiteY150" fmla="*/ 18761 h 246685"/>
                <a:gd name="connsiteX151" fmla="*/ 115293 w 471883"/>
                <a:gd name="connsiteY151" fmla="*/ 18761 h 246685"/>
                <a:gd name="connsiteX152" fmla="*/ 117955 w 471883"/>
                <a:gd name="connsiteY152" fmla="*/ 18761 h 246685"/>
                <a:gd name="connsiteX153" fmla="*/ 120617 w 471883"/>
                <a:gd name="connsiteY153" fmla="*/ 18761 h 246685"/>
                <a:gd name="connsiteX154" fmla="*/ 123342 w 471883"/>
                <a:gd name="connsiteY154" fmla="*/ 18761 h 246685"/>
                <a:gd name="connsiteX155" fmla="*/ 123342 w 471883"/>
                <a:gd name="connsiteY155" fmla="*/ 16099 h 246685"/>
                <a:gd name="connsiteX156" fmla="*/ 126005 w 471883"/>
                <a:gd name="connsiteY156" fmla="*/ 16099 h 246685"/>
                <a:gd name="connsiteX157" fmla="*/ 128667 w 471883"/>
                <a:gd name="connsiteY157" fmla="*/ 13437 h 246685"/>
                <a:gd name="connsiteX158" fmla="*/ 128667 w 471883"/>
                <a:gd name="connsiteY158" fmla="*/ 10712 h 246685"/>
                <a:gd name="connsiteX159" fmla="*/ 126005 w 471883"/>
                <a:gd name="connsiteY159" fmla="*/ 10712 h 246685"/>
                <a:gd name="connsiteX160" fmla="*/ 128667 w 471883"/>
                <a:gd name="connsiteY160" fmla="*/ 10712 h 246685"/>
                <a:gd name="connsiteX161" fmla="*/ 128667 w 471883"/>
                <a:gd name="connsiteY161" fmla="*/ 8049 h 246685"/>
                <a:gd name="connsiteX162" fmla="*/ 131329 w 471883"/>
                <a:gd name="connsiteY162" fmla="*/ 5387 h 246685"/>
                <a:gd name="connsiteX163" fmla="*/ 134054 w 471883"/>
                <a:gd name="connsiteY163" fmla="*/ 2662 h 246685"/>
                <a:gd name="connsiteX164" fmla="*/ 136716 w 471883"/>
                <a:gd name="connsiteY164" fmla="*/ 2662 h 246685"/>
                <a:gd name="connsiteX165" fmla="*/ 139378 w 471883"/>
                <a:gd name="connsiteY165" fmla="*/ 2662 h 246685"/>
                <a:gd name="connsiteX166" fmla="*/ 142104 w 471883"/>
                <a:gd name="connsiteY166" fmla="*/ 0 h 246685"/>
                <a:gd name="connsiteX167" fmla="*/ 144766 w 471883"/>
                <a:gd name="connsiteY167" fmla="*/ 0 h 246685"/>
                <a:gd name="connsiteX168" fmla="*/ 147428 w 471883"/>
                <a:gd name="connsiteY168" fmla="*/ 0 h 246685"/>
                <a:gd name="connsiteX169" fmla="*/ 150153 w 471883"/>
                <a:gd name="connsiteY169" fmla="*/ 0 h 246685"/>
                <a:gd name="connsiteX170" fmla="*/ 150153 w 471883"/>
                <a:gd name="connsiteY170" fmla="*/ 2662 h 246685"/>
                <a:gd name="connsiteX171" fmla="*/ 152815 w 471883"/>
                <a:gd name="connsiteY171" fmla="*/ 2662 h 246685"/>
                <a:gd name="connsiteX172" fmla="*/ 155477 w 471883"/>
                <a:gd name="connsiteY172" fmla="*/ 5387 h 246685"/>
                <a:gd name="connsiteX173" fmla="*/ 158140 w 471883"/>
                <a:gd name="connsiteY173" fmla="*/ 5387 h 246685"/>
                <a:gd name="connsiteX174" fmla="*/ 160865 w 471883"/>
                <a:gd name="connsiteY174" fmla="*/ 8049 h 246685"/>
                <a:gd name="connsiteX175" fmla="*/ 238635 w 471883"/>
                <a:gd name="connsiteY175" fmla="*/ 32198 h 246685"/>
                <a:gd name="connsiteX176" fmla="*/ 324392 w 471883"/>
                <a:gd name="connsiteY176" fmla="*/ 80433 h 246685"/>
                <a:gd name="connsiteX177" fmla="*/ 375352 w 471883"/>
                <a:gd name="connsiteY177" fmla="*/ 88482 h 246685"/>
                <a:gd name="connsiteX178" fmla="*/ 458446 w 471883"/>
                <a:gd name="connsiteY178" fmla="*/ 115293 h 246685"/>
                <a:gd name="connsiteX179" fmla="*/ 458446 w 471883"/>
                <a:gd name="connsiteY179" fmla="*/ 117955 h 246685"/>
                <a:gd name="connsiteX180" fmla="*/ 461172 w 471883"/>
                <a:gd name="connsiteY180" fmla="*/ 117955 h 246685"/>
                <a:gd name="connsiteX181" fmla="*/ 461172 w 471883"/>
                <a:gd name="connsiteY181" fmla="*/ 120680 h 246685"/>
                <a:gd name="connsiteX182" fmla="*/ 458446 w 471883"/>
                <a:gd name="connsiteY182" fmla="*/ 123342 h 246685"/>
                <a:gd name="connsiteX183" fmla="*/ 455784 w 471883"/>
                <a:gd name="connsiteY183" fmla="*/ 126005 h 246685"/>
                <a:gd name="connsiteX184" fmla="*/ 455784 w 471883"/>
                <a:gd name="connsiteY184" fmla="*/ 128730 h 246685"/>
                <a:gd name="connsiteX185" fmla="*/ 453122 w 471883"/>
                <a:gd name="connsiteY185" fmla="*/ 128730 h 246685"/>
                <a:gd name="connsiteX186" fmla="*/ 453122 w 471883"/>
                <a:gd name="connsiteY186" fmla="*/ 131392 h 246685"/>
                <a:gd name="connsiteX187" fmla="*/ 453122 w 471883"/>
                <a:gd name="connsiteY187" fmla="*/ 134054 h 246685"/>
                <a:gd name="connsiteX188" fmla="*/ 453122 w 471883"/>
                <a:gd name="connsiteY188" fmla="*/ 136779 h 246685"/>
                <a:gd name="connsiteX189" fmla="*/ 453122 w 471883"/>
                <a:gd name="connsiteY189" fmla="*/ 139442 h 246685"/>
                <a:gd name="connsiteX190" fmla="*/ 455784 w 471883"/>
                <a:gd name="connsiteY190" fmla="*/ 142104 h 246685"/>
                <a:gd name="connsiteX191" fmla="*/ 455784 w 471883"/>
                <a:gd name="connsiteY191" fmla="*/ 144766 h 246685"/>
                <a:gd name="connsiteX192" fmla="*/ 453122 w 471883"/>
                <a:gd name="connsiteY192" fmla="*/ 147491 h 246685"/>
                <a:gd name="connsiteX193" fmla="*/ 455784 w 471883"/>
                <a:gd name="connsiteY193" fmla="*/ 150153 h 246685"/>
                <a:gd name="connsiteX194" fmla="*/ 455784 w 471883"/>
                <a:gd name="connsiteY194" fmla="*/ 152815 h 246685"/>
                <a:gd name="connsiteX195" fmla="*/ 458446 w 471883"/>
                <a:gd name="connsiteY195" fmla="*/ 152815 h 246685"/>
                <a:gd name="connsiteX196" fmla="*/ 458446 w 471883"/>
                <a:gd name="connsiteY196" fmla="*/ 155541 h 246685"/>
                <a:gd name="connsiteX197" fmla="*/ 461172 w 471883"/>
                <a:gd name="connsiteY197" fmla="*/ 158203 h 246685"/>
                <a:gd name="connsiteX198" fmla="*/ 461172 w 471883"/>
                <a:gd name="connsiteY198" fmla="*/ 160865 h 246685"/>
                <a:gd name="connsiteX199" fmla="*/ 461172 w 471883"/>
                <a:gd name="connsiteY199" fmla="*/ 163591 h 246685"/>
                <a:gd name="connsiteX200" fmla="*/ 463834 w 471883"/>
                <a:gd name="connsiteY200" fmla="*/ 166253 h 246685"/>
                <a:gd name="connsiteX201" fmla="*/ 463834 w 471883"/>
                <a:gd name="connsiteY201" fmla="*/ 168914 h 246685"/>
                <a:gd name="connsiteX202" fmla="*/ 463834 w 471883"/>
                <a:gd name="connsiteY202" fmla="*/ 171577 h 246685"/>
                <a:gd name="connsiteX203" fmla="*/ 463834 w 471883"/>
                <a:gd name="connsiteY203" fmla="*/ 174302 h 246685"/>
                <a:gd name="connsiteX204" fmla="*/ 463834 w 471883"/>
                <a:gd name="connsiteY204" fmla="*/ 176964 h 246685"/>
                <a:gd name="connsiteX205" fmla="*/ 463834 w 471883"/>
                <a:gd name="connsiteY205" fmla="*/ 185014 h 246685"/>
                <a:gd name="connsiteX206" fmla="*/ 463834 w 471883"/>
                <a:gd name="connsiteY206" fmla="*/ 187676 h 246685"/>
                <a:gd name="connsiteX207" fmla="*/ 463834 w 471883"/>
                <a:gd name="connsiteY207" fmla="*/ 190401 h 246685"/>
                <a:gd name="connsiteX208" fmla="*/ 463834 w 471883"/>
                <a:gd name="connsiteY208" fmla="*/ 193063 h 246685"/>
                <a:gd name="connsiteX209" fmla="*/ 461172 w 471883"/>
                <a:gd name="connsiteY209" fmla="*/ 193063 h 246685"/>
                <a:gd name="connsiteX210" fmla="*/ 458446 w 471883"/>
                <a:gd name="connsiteY210" fmla="*/ 193063 h 246685"/>
                <a:gd name="connsiteX211" fmla="*/ 458446 w 471883"/>
                <a:gd name="connsiteY211" fmla="*/ 195726 h 246685"/>
                <a:gd name="connsiteX212" fmla="*/ 458446 w 471883"/>
                <a:gd name="connsiteY212" fmla="*/ 201113 h 246685"/>
                <a:gd name="connsiteX213" fmla="*/ 458446 w 471883"/>
                <a:gd name="connsiteY213" fmla="*/ 203775 h 246685"/>
                <a:gd name="connsiteX214" fmla="*/ 458446 w 471883"/>
                <a:gd name="connsiteY214" fmla="*/ 206437 h 246685"/>
                <a:gd name="connsiteX215" fmla="*/ 458446 w 471883"/>
                <a:gd name="connsiteY215" fmla="*/ 209163 h 246685"/>
                <a:gd name="connsiteX216" fmla="*/ 458446 w 471883"/>
                <a:gd name="connsiteY216" fmla="*/ 211825 h 246685"/>
                <a:gd name="connsiteX217" fmla="*/ 458446 w 471883"/>
                <a:gd name="connsiteY217" fmla="*/ 214487 h 246685"/>
                <a:gd name="connsiteX218" fmla="*/ 455784 w 471883"/>
                <a:gd name="connsiteY218" fmla="*/ 214487 h 246685"/>
                <a:gd name="connsiteX219" fmla="*/ 455784 w 471883"/>
                <a:gd name="connsiteY219" fmla="*/ 217212 h 246685"/>
                <a:gd name="connsiteX220" fmla="*/ 455784 w 471883"/>
                <a:gd name="connsiteY220" fmla="*/ 219874 h 246685"/>
                <a:gd name="connsiteX221" fmla="*/ 455784 w 471883"/>
                <a:gd name="connsiteY221" fmla="*/ 222536 h 246685"/>
                <a:gd name="connsiteX222" fmla="*/ 458446 w 471883"/>
                <a:gd name="connsiteY222" fmla="*/ 225262 h 246685"/>
                <a:gd name="connsiteX223" fmla="*/ 461172 w 471883"/>
                <a:gd name="connsiteY223" fmla="*/ 227924 h 246685"/>
                <a:gd name="connsiteX224" fmla="*/ 463834 w 471883"/>
                <a:gd name="connsiteY224" fmla="*/ 227924 h 246685"/>
                <a:gd name="connsiteX225" fmla="*/ 463834 w 471883"/>
                <a:gd name="connsiteY225" fmla="*/ 230586 h 246685"/>
                <a:gd name="connsiteX226" fmla="*/ 466496 w 471883"/>
                <a:gd name="connsiteY226" fmla="*/ 233248 h 246685"/>
                <a:gd name="connsiteX227" fmla="*/ 466496 w 471883"/>
                <a:gd name="connsiteY227" fmla="*/ 235973 h 246685"/>
                <a:gd name="connsiteX228" fmla="*/ 466496 w 471883"/>
                <a:gd name="connsiteY228" fmla="*/ 238635 h 246685"/>
                <a:gd name="connsiteX229" fmla="*/ 469221 w 471883"/>
                <a:gd name="connsiteY229" fmla="*/ 238635 h 246685"/>
                <a:gd name="connsiteX230" fmla="*/ 469221 w 471883"/>
                <a:gd name="connsiteY230" fmla="*/ 241298 h 246685"/>
                <a:gd name="connsiteX231" fmla="*/ 469221 w 471883"/>
                <a:gd name="connsiteY231" fmla="*/ 244023 h 246685"/>
                <a:gd name="connsiteX232" fmla="*/ 471884 w 471883"/>
                <a:gd name="connsiteY232" fmla="*/ 244023 h 246685"/>
                <a:gd name="connsiteX233" fmla="*/ 461172 w 471883"/>
                <a:gd name="connsiteY233" fmla="*/ 241298 h 246685"/>
                <a:gd name="connsiteX234" fmla="*/ 455784 w 471883"/>
                <a:gd name="connsiteY234" fmla="*/ 238635 h 246685"/>
                <a:gd name="connsiteX235" fmla="*/ 450397 w 471883"/>
                <a:gd name="connsiteY235" fmla="*/ 230586 h 246685"/>
                <a:gd name="connsiteX236" fmla="*/ 445073 w 471883"/>
                <a:gd name="connsiteY236" fmla="*/ 230586 h 246685"/>
                <a:gd name="connsiteX237" fmla="*/ 439685 w 471883"/>
                <a:gd name="connsiteY237" fmla="*/ 233248 h 246685"/>
                <a:gd name="connsiteX238" fmla="*/ 428974 w 471883"/>
                <a:gd name="connsiteY238" fmla="*/ 241298 h 246685"/>
                <a:gd name="connsiteX239" fmla="*/ 420924 w 471883"/>
                <a:gd name="connsiteY239" fmla="*/ 244023 h 246685"/>
                <a:gd name="connsiteX240" fmla="*/ 383401 w 471883"/>
                <a:gd name="connsiteY240" fmla="*/ 241298 h 246685"/>
                <a:gd name="connsiteX241" fmla="*/ 364640 w 471883"/>
                <a:gd name="connsiteY241" fmla="*/ 246685 h 246685"/>
                <a:gd name="connsiteX242" fmla="*/ 359253 w 471883"/>
                <a:gd name="connsiteY242" fmla="*/ 244023 h 246685"/>
                <a:gd name="connsiteX243" fmla="*/ 356591 w 471883"/>
                <a:gd name="connsiteY243" fmla="*/ 241298 h 246685"/>
                <a:gd name="connsiteX244" fmla="*/ 348541 w 471883"/>
                <a:gd name="connsiteY244" fmla="*/ 217212 h 246685"/>
                <a:gd name="connsiteX245" fmla="*/ 343154 w 471883"/>
                <a:gd name="connsiteY245" fmla="*/ 211825 h 246685"/>
                <a:gd name="connsiteX246" fmla="*/ 340491 w 471883"/>
                <a:gd name="connsiteY246" fmla="*/ 211825 h 246685"/>
                <a:gd name="connsiteX247" fmla="*/ 321730 w 471883"/>
                <a:gd name="connsiteY247" fmla="*/ 222536 h 246685"/>
                <a:gd name="connsiteX248" fmla="*/ 316343 w 471883"/>
                <a:gd name="connsiteY248" fmla="*/ 225262 h 246685"/>
                <a:gd name="connsiteX249" fmla="*/ 308293 w 471883"/>
                <a:gd name="connsiteY249" fmla="*/ 227924 h 246685"/>
                <a:gd name="connsiteX250" fmla="*/ 284207 w 471883"/>
                <a:gd name="connsiteY250" fmla="*/ 230586 h 246685"/>
                <a:gd name="connsiteX251" fmla="*/ 270770 w 471883"/>
                <a:gd name="connsiteY251" fmla="*/ 230586 h 246685"/>
                <a:gd name="connsiteX252" fmla="*/ 246622 w 471883"/>
                <a:gd name="connsiteY252" fmla="*/ 219874 h 246685"/>
                <a:gd name="connsiteX253" fmla="*/ 238635 w 471883"/>
                <a:gd name="connsiteY253" fmla="*/ 214487 h 246685"/>
                <a:gd name="connsiteX254" fmla="*/ 222536 w 471883"/>
                <a:gd name="connsiteY254" fmla="*/ 190401 h 246685"/>
                <a:gd name="connsiteX255" fmla="*/ 214487 w 471883"/>
                <a:gd name="connsiteY255" fmla="*/ 187676 h 246685"/>
                <a:gd name="connsiteX256" fmla="*/ 203775 w 471883"/>
                <a:gd name="connsiteY256" fmla="*/ 187676 h 246685"/>
                <a:gd name="connsiteX257" fmla="*/ 198388 w 471883"/>
                <a:gd name="connsiteY257" fmla="*/ 185014 h 246685"/>
                <a:gd name="connsiteX258" fmla="*/ 184950 w 471883"/>
                <a:gd name="connsiteY258" fmla="*/ 185014 h 246685"/>
                <a:gd name="connsiteX259" fmla="*/ 179626 w 471883"/>
                <a:gd name="connsiteY259" fmla="*/ 187676 h 246685"/>
                <a:gd name="connsiteX260" fmla="*/ 171577 w 471883"/>
                <a:gd name="connsiteY260" fmla="*/ 198451 h 246685"/>
                <a:gd name="connsiteX261" fmla="*/ 160865 w 471883"/>
                <a:gd name="connsiteY261" fmla="*/ 203775 h 246685"/>
                <a:gd name="connsiteX262" fmla="*/ 158140 w 471883"/>
                <a:gd name="connsiteY262" fmla="*/ 203775 h 246685"/>
                <a:gd name="connsiteX263" fmla="*/ 158140 w 471883"/>
                <a:gd name="connsiteY263" fmla="*/ 203775 h 24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471883" h="246685">
                  <a:moveTo>
                    <a:pt x="158140" y="203775"/>
                  </a:moveTo>
                  <a:lnTo>
                    <a:pt x="158140" y="201113"/>
                  </a:lnTo>
                  <a:lnTo>
                    <a:pt x="155477" y="198451"/>
                  </a:lnTo>
                  <a:lnTo>
                    <a:pt x="152815" y="195726"/>
                  </a:lnTo>
                  <a:lnTo>
                    <a:pt x="152815" y="193063"/>
                  </a:lnTo>
                  <a:lnTo>
                    <a:pt x="150153" y="190401"/>
                  </a:lnTo>
                  <a:lnTo>
                    <a:pt x="147428" y="187676"/>
                  </a:lnTo>
                  <a:lnTo>
                    <a:pt x="142104" y="185014"/>
                  </a:lnTo>
                  <a:lnTo>
                    <a:pt x="136716" y="182352"/>
                  </a:lnTo>
                  <a:lnTo>
                    <a:pt x="134054" y="182352"/>
                  </a:lnTo>
                  <a:lnTo>
                    <a:pt x="131329" y="179626"/>
                  </a:lnTo>
                  <a:lnTo>
                    <a:pt x="128667" y="176964"/>
                  </a:lnTo>
                  <a:lnTo>
                    <a:pt x="128667" y="174302"/>
                  </a:lnTo>
                  <a:lnTo>
                    <a:pt x="128667" y="171577"/>
                  </a:lnTo>
                  <a:lnTo>
                    <a:pt x="126005" y="166253"/>
                  </a:lnTo>
                  <a:lnTo>
                    <a:pt x="126005" y="163591"/>
                  </a:lnTo>
                  <a:lnTo>
                    <a:pt x="123342" y="160865"/>
                  </a:lnTo>
                  <a:lnTo>
                    <a:pt x="120617" y="158203"/>
                  </a:lnTo>
                  <a:lnTo>
                    <a:pt x="117955" y="155541"/>
                  </a:lnTo>
                  <a:lnTo>
                    <a:pt x="115293" y="152815"/>
                  </a:lnTo>
                  <a:lnTo>
                    <a:pt x="112568" y="152815"/>
                  </a:lnTo>
                  <a:lnTo>
                    <a:pt x="109905" y="152815"/>
                  </a:lnTo>
                  <a:lnTo>
                    <a:pt x="107243" y="152815"/>
                  </a:lnTo>
                  <a:lnTo>
                    <a:pt x="104518" y="152815"/>
                  </a:lnTo>
                  <a:lnTo>
                    <a:pt x="99194" y="150153"/>
                  </a:lnTo>
                  <a:lnTo>
                    <a:pt x="96468" y="150153"/>
                  </a:lnTo>
                  <a:lnTo>
                    <a:pt x="93806" y="152815"/>
                  </a:lnTo>
                  <a:lnTo>
                    <a:pt x="91144" y="152815"/>
                  </a:lnTo>
                  <a:lnTo>
                    <a:pt x="88482" y="152815"/>
                  </a:lnTo>
                  <a:lnTo>
                    <a:pt x="85756" y="152815"/>
                  </a:lnTo>
                  <a:lnTo>
                    <a:pt x="83095" y="152815"/>
                  </a:lnTo>
                  <a:lnTo>
                    <a:pt x="80433" y="152815"/>
                  </a:lnTo>
                  <a:lnTo>
                    <a:pt x="77707" y="152815"/>
                  </a:lnTo>
                  <a:lnTo>
                    <a:pt x="75045" y="152815"/>
                  </a:lnTo>
                  <a:lnTo>
                    <a:pt x="75045" y="150153"/>
                  </a:lnTo>
                  <a:lnTo>
                    <a:pt x="75045" y="147491"/>
                  </a:lnTo>
                  <a:lnTo>
                    <a:pt x="72383" y="147491"/>
                  </a:lnTo>
                  <a:lnTo>
                    <a:pt x="69657" y="147491"/>
                  </a:lnTo>
                  <a:lnTo>
                    <a:pt x="66995" y="144766"/>
                  </a:lnTo>
                  <a:lnTo>
                    <a:pt x="66995" y="142104"/>
                  </a:lnTo>
                  <a:lnTo>
                    <a:pt x="42847" y="96532"/>
                  </a:lnTo>
                  <a:lnTo>
                    <a:pt x="40184" y="96532"/>
                  </a:lnTo>
                  <a:lnTo>
                    <a:pt x="40184" y="93870"/>
                  </a:lnTo>
                  <a:lnTo>
                    <a:pt x="37522" y="93870"/>
                  </a:lnTo>
                  <a:lnTo>
                    <a:pt x="34860" y="93870"/>
                  </a:lnTo>
                  <a:lnTo>
                    <a:pt x="32135" y="93870"/>
                  </a:lnTo>
                  <a:lnTo>
                    <a:pt x="32135" y="91144"/>
                  </a:lnTo>
                  <a:lnTo>
                    <a:pt x="29473" y="91144"/>
                  </a:lnTo>
                  <a:lnTo>
                    <a:pt x="29473" y="88482"/>
                  </a:lnTo>
                  <a:lnTo>
                    <a:pt x="26811" y="85820"/>
                  </a:lnTo>
                  <a:lnTo>
                    <a:pt x="26811" y="83095"/>
                  </a:lnTo>
                  <a:lnTo>
                    <a:pt x="26811" y="80433"/>
                  </a:lnTo>
                  <a:lnTo>
                    <a:pt x="29473" y="77770"/>
                  </a:lnTo>
                  <a:lnTo>
                    <a:pt x="29473" y="75108"/>
                  </a:lnTo>
                  <a:lnTo>
                    <a:pt x="29473" y="72383"/>
                  </a:lnTo>
                  <a:lnTo>
                    <a:pt x="29473" y="69721"/>
                  </a:lnTo>
                  <a:lnTo>
                    <a:pt x="26811" y="67059"/>
                  </a:lnTo>
                  <a:lnTo>
                    <a:pt x="26811" y="64333"/>
                  </a:lnTo>
                  <a:lnTo>
                    <a:pt x="24085" y="64333"/>
                  </a:lnTo>
                  <a:lnTo>
                    <a:pt x="21423" y="61671"/>
                  </a:lnTo>
                  <a:lnTo>
                    <a:pt x="18761" y="59009"/>
                  </a:lnTo>
                  <a:lnTo>
                    <a:pt x="18761" y="56284"/>
                  </a:lnTo>
                  <a:lnTo>
                    <a:pt x="18761" y="53621"/>
                  </a:lnTo>
                  <a:lnTo>
                    <a:pt x="16036" y="53621"/>
                  </a:lnTo>
                  <a:lnTo>
                    <a:pt x="16036" y="50959"/>
                  </a:lnTo>
                  <a:lnTo>
                    <a:pt x="16036" y="48298"/>
                  </a:lnTo>
                  <a:lnTo>
                    <a:pt x="13374" y="48298"/>
                  </a:lnTo>
                  <a:lnTo>
                    <a:pt x="13374" y="45572"/>
                  </a:lnTo>
                  <a:lnTo>
                    <a:pt x="13374" y="42910"/>
                  </a:lnTo>
                  <a:lnTo>
                    <a:pt x="10712" y="42910"/>
                  </a:lnTo>
                  <a:lnTo>
                    <a:pt x="8049" y="42910"/>
                  </a:lnTo>
                  <a:lnTo>
                    <a:pt x="8049" y="40248"/>
                  </a:lnTo>
                  <a:lnTo>
                    <a:pt x="5324" y="40248"/>
                  </a:lnTo>
                  <a:lnTo>
                    <a:pt x="5324" y="37522"/>
                  </a:lnTo>
                  <a:lnTo>
                    <a:pt x="2662" y="37522"/>
                  </a:lnTo>
                  <a:lnTo>
                    <a:pt x="0" y="34860"/>
                  </a:lnTo>
                  <a:lnTo>
                    <a:pt x="2662" y="34860"/>
                  </a:lnTo>
                  <a:lnTo>
                    <a:pt x="2662" y="32198"/>
                  </a:lnTo>
                  <a:lnTo>
                    <a:pt x="5324" y="32198"/>
                  </a:lnTo>
                  <a:lnTo>
                    <a:pt x="8049" y="32198"/>
                  </a:lnTo>
                  <a:lnTo>
                    <a:pt x="10712" y="29473"/>
                  </a:lnTo>
                  <a:lnTo>
                    <a:pt x="13374" y="29473"/>
                  </a:lnTo>
                  <a:lnTo>
                    <a:pt x="10712" y="26811"/>
                  </a:lnTo>
                  <a:lnTo>
                    <a:pt x="10712" y="24149"/>
                  </a:lnTo>
                  <a:lnTo>
                    <a:pt x="13374" y="24149"/>
                  </a:lnTo>
                  <a:lnTo>
                    <a:pt x="16036" y="24149"/>
                  </a:lnTo>
                  <a:lnTo>
                    <a:pt x="18761" y="24149"/>
                  </a:lnTo>
                  <a:lnTo>
                    <a:pt x="18761" y="26811"/>
                  </a:lnTo>
                  <a:lnTo>
                    <a:pt x="21423" y="26811"/>
                  </a:lnTo>
                  <a:lnTo>
                    <a:pt x="24085" y="24149"/>
                  </a:lnTo>
                  <a:lnTo>
                    <a:pt x="26811" y="24149"/>
                  </a:lnTo>
                  <a:lnTo>
                    <a:pt x="29473" y="24149"/>
                  </a:lnTo>
                  <a:lnTo>
                    <a:pt x="32135" y="24149"/>
                  </a:lnTo>
                  <a:lnTo>
                    <a:pt x="34860" y="26811"/>
                  </a:lnTo>
                  <a:lnTo>
                    <a:pt x="37522" y="26811"/>
                  </a:lnTo>
                  <a:lnTo>
                    <a:pt x="40184" y="26811"/>
                  </a:lnTo>
                  <a:lnTo>
                    <a:pt x="40184" y="29473"/>
                  </a:lnTo>
                  <a:lnTo>
                    <a:pt x="42847" y="29473"/>
                  </a:lnTo>
                  <a:lnTo>
                    <a:pt x="42847" y="26811"/>
                  </a:lnTo>
                  <a:lnTo>
                    <a:pt x="45572" y="26811"/>
                  </a:lnTo>
                  <a:lnTo>
                    <a:pt x="45572" y="24149"/>
                  </a:lnTo>
                  <a:lnTo>
                    <a:pt x="48234" y="24149"/>
                  </a:lnTo>
                  <a:lnTo>
                    <a:pt x="50896" y="24149"/>
                  </a:lnTo>
                  <a:lnTo>
                    <a:pt x="50896" y="26811"/>
                  </a:lnTo>
                  <a:lnTo>
                    <a:pt x="53621" y="26811"/>
                  </a:lnTo>
                  <a:lnTo>
                    <a:pt x="53621" y="29473"/>
                  </a:lnTo>
                  <a:lnTo>
                    <a:pt x="53621" y="32198"/>
                  </a:lnTo>
                  <a:lnTo>
                    <a:pt x="50896" y="32198"/>
                  </a:lnTo>
                  <a:lnTo>
                    <a:pt x="50896" y="34860"/>
                  </a:lnTo>
                  <a:lnTo>
                    <a:pt x="53621" y="34860"/>
                  </a:lnTo>
                  <a:lnTo>
                    <a:pt x="53621" y="37522"/>
                  </a:lnTo>
                  <a:lnTo>
                    <a:pt x="56284" y="37522"/>
                  </a:lnTo>
                  <a:lnTo>
                    <a:pt x="56284" y="34860"/>
                  </a:lnTo>
                  <a:lnTo>
                    <a:pt x="58946" y="34860"/>
                  </a:lnTo>
                  <a:lnTo>
                    <a:pt x="61671" y="34860"/>
                  </a:lnTo>
                  <a:lnTo>
                    <a:pt x="61671" y="37522"/>
                  </a:lnTo>
                  <a:lnTo>
                    <a:pt x="64333" y="34860"/>
                  </a:lnTo>
                  <a:lnTo>
                    <a:pt x="66995" y="34860"/>
                  </a:lnTo>
                  <a:lnTo>
                    <a:pt x="66995" y="37522"/>
                  </a:lnTo>
                  <a:lnTo>
                    <a:pt x="69657" y="37522"/>
                  </a:lnTo>
                  <a:lnTo>
                    <a:pt x="72383" y="37522"/>
                  </a:lnTo>
                  <a:lnTo>
                    <a:pt x="75045" y="37522"/>
                  </a:lnTo>
                  <a:lnTo>
                    <a:pt x="77707" y="37522"/>
                  </a:lnTo>
                  <a:lnTo>
                    <a:pt x="77707" y="40248"/>
                  </a:lnTo>
                  <a:lnTo>
                    <a:pt x="80433" y="40248"/>
                  </a:lnTo>
                  <a:lnTo>
                    <a:pt x="83095" y="40248"/>
                  </a:lnTo>
                  <a:lnTo>
                    <a:pt x="83095" y="42910"/>
                  </a:lnTo>
                  <a:lnTo>
                    <a:pt x="85756" y="42910"/>
                  </a:lnTo>
                  <a:lnTo>
                    <a:pt x="88482" y="40248"/>
                  </a:lnTo>
                  <a:lnTo>
                    <a:pt x="88482" y="37522"/>
                  </a:lnTo>
                  <a:lnTo>
                    <a:pt x="85756" y="34860"/>
                  </a:lnTo>
                  <a:lnTo>
                    <a:pt x="85756" y="32198"/>
                  </a:lnTo>
                  <a:lnTo>
                    <a:pt x="88482" y="32198"/>
                  </a:lnTo>
                  <a:lnTo>
                    <a:pt x="91144" y="32198"/>
                  </a:lnTo>
                  <a:lnTo>
                    <a:pt x="91144" y="29473"/>
                  </a:lnTo>
                  <a:lnTo>
                    <a:pt x="91144" y="26811"/>
                  </a:lnTo>
                  <a:lnTo>
                    <a:pt x="93806" y="26811"/>
                  </a:lnTo>
                  <a:lnTo>
                    <a:pt x="93806" y="24149"/>
                  </a:lnTo>
                  <a:lnTo>
                    <a:pt x="96468" y="24149"/>
                  </a:lnTo>
                  <a:lnTo>
                    <a:pt x="99194" y="24149"/>
                  </a:lnTo>
                  <a:lnTo>
                    <a:pt x="101856" y="24149"/>
                  </a:lnTo>
                  <a:lnTo>
                    <a:pt x="104518" y="21487"/>
                  </a:lnTo>
                  <a:lnTo>
                    <a:pt x="104518" y="18761"/>
                  </a:lnTo>
                  <a:lnTo>
                    <a:pt x="101856" y="18761"/>
                  </a:lnTo>
                  <a:lnTo>
                    <a:pt x="101856" y="16099"/>
                  </a:lnTo>
                  <a:lnTo>
                    <a:pt x="104518" y="16099"/>
                  </a:lnTo>
                  <a:lnTo>
                    <a:pt x="107243" y="13437"/>
                  </a:lnTo>
                  <a:lnTo>
                    <a:pt x="109905" y="13437"/>
                  </a:lnTo>
                  <a:lnTo>
                    <a:pt x="109905" y="16099"/>
                  </a:lnTo>
                  <a:lnTo>
                    <a:pt x="112568" y="16099"/>
                  </a:lnTo>
                  <a:lnTo>
                    <a:pt x="112568" y="18761"/>
                  </a:lnTo>
                  <a:lnTo>
                    <a:pt x="115293" y="18761"/>
                  </a:lnTo>
                  <a:lnTo>
                    <a:pt x="117955" y="18761"/>
                  </a:lnTo>
                  <a:lnTo>
                    <a:pt x="120617" y="18761"/>
                  </a:lnTo>
                  <a:lnTo>
                    <a:pt x="123342" y="18761"/>
                  </a:lnTo>
                  <a:lnTo>
                    <a:pt x="123342" y="16099"/>
                  </a:lnTo>
                  <a:lnTo>
                    <a:pt x="126005" y="16099"/>
                  </a:lnTo>
                  <a:lnTo>
                    <a:pt x="128667" y="13437"/>
                  </a:lnTo>
                  <a:lnTo>
                    <a:pt x="128667" y="10712"/>
                  </a:lnTo>
                  <a:lnTo>
                    <a:pt x="126005" y="10712"/>
                  </a:lnTo>
                  <a:lnTo>
                    <a:pt x="128667" y="10712"/>
                  </a:lnTo>
                  <a:lnTo>
                    <a:pt x="128667" y="8049"/>
                  </a:lnTo>
                  <a:lnTo>
                    <a:pt x="131329" y="5387"/>
                  </a:lnTo>
                  <a:lnTo>
                    <a:pt x="134054" y="2662"/>
                  </a:lnTo>
                  <a:lnTo>
                    <a:pt x="136716" y="2662"/>
                  </a:lnTo>
                  <a:lnTo>
                    <a:pt x="139378" y="2662"/>
                  </a:lnTo>
                  <a:lnTo>
                    <a:pt x="142104" y="0"/>
                  </a:lnTo>
                  <a:lnTo>
                    <a:pt x="144766" y="0"/>
                  </a:lnTo>
                  <a:lnTo>
                    <a:pt x="147428" y="0"/>
                  </a:lnTo>
                  <a:lnTo>
                    <a:pt x="150153" y="0"/>
                  </a:lnTo>
                  <a:lnTo>
                    <a:pt x="150153" y="2662"/>
                  </a:lnTo>
                  <a:lnTo>
                    <a:pt x="152815" y="2662"/>
                  </a:lnTo>
                  <a:lnTo>
                    <a:pt x="155477" y="5387"/>
                  </a:lnTo>
                  <a:lnTo>
                    <a:pt x="158140" y="5387"/>
                  </a:lnTo>
                  <a:lnTo>
                    <a:pt x="160865" y="8049"/>
                  </a:lnTo>
                  <a:lnTo>
                    <a:pt x="238635" y="32198"/>
                  </a:lnTo>
                  <a:lnTo>
                    <a:pt x="324392" y="80433"/>
                  </a:lnTo>
                  <a:lnTo>
                    <a:pt x="375352" y="88482"/>
                  </a:lnTo>
                  <a:lnTo>
                    <a:pt x="458446" y="115293"/>
                  </a:lnTo>
                  <a:lnTo>
                    <a:pt x="458446" y="117955"/>
                  </a:lnTo>
                  <a:lnTo>
                    <a:pt x="461172" y="117955"/>
                  </a:lnTo>
                  <a:lnTo>
                    <a:pt x="461172" y="120680"/>
                  </a:lnTo>
                  <a:lnTo>
                    <a:pt x="458446" y="123342"/>
                  </a:lnTo>
                  <a:lnTo>
                    <a:pt x="455784" y="126005"/>
                  </a:lnTo>
                  <a:lnTo>
                    <a:pt x="455784" y="128730"/>
                  </a:lnTo>
                  <a:lnTo>
                    <a:pt x="453122" y="128730"/>
                  </a:lnTo>
                  <a:lnTo>
                    <a:pt x="453122" y="131392"/>
                  </a:lnTo>
                  <a:lnTo>
                    <a:pt x="453122" y="134054"/>
                  </a:lnTo>
                  <a:lnTo>
                    <a:pt x="453122" y="136779"/>
                  </a:lnTo>
                  <a:lnTo>
                    <a:pt x="453122" y="139442"/>
                  </a:lnTo>
                  <a:lnTo>
                    <a:pt x="455784" y="142104"/>
                  </a:lnTo>
                  <a:lnTo>
                    <a:pt x="455784" y="144766"/>
                  </a:lnTo>
                  <a:lnTo>
                    <a:pt x="453122" y="147491"/>
                  </a:lnTo>
                  <a:lnTo>
                    <a:pt x="455784" y="150153"/>
                  </a:lnTo>
                  <a:lnTo>
                    <a:pt x="455784" y="152815"/>
                  </a:lnTo>
                  <a:lnTo>
                    <a:pt x="458446" y="152815"/>
                  </a:lnTo>
                  <a:lnTo>
                    <a:pt x="458446" y="155541"/>
                  </a:lnTo>
                  <a:lnTo>
                    <a:pt x="461172" y="158203"/>
                  </a:lnTo>
                  <a:lnTo>
                    <a:pt x="461172" y="160865"/>
                  </a:lnTo>
                  <a:lnTo>
                    <a:pt x="461172" y="163591"/>
                  </a:lnTo>
                  <a:lnTo>
                    <a:pt x="463834" y="166253"/>
                  </a:lnTo>
                  <a:lnTo>
                    <a:pt x="463834" y="168914"/>
                  </a:lnTo>
                  <a:lnTo>
                    <a:pt x="463834" y="171577"/>
                  </a:lnTo>
                  <a:lnTo>
                    <a:pt x="463834" y="174302"/>
                  </a:lnTo>
                  <a:lnTo>
                    <a:pt x="463834" y="176964"/>
                  </a:lnTo>
                  <a:lnTo>
                    <a:pt x="463834" y="185014"/>
                  </a:lnTo>
                  <a:lnTo>
                    <a:pt x="463834" y="187676"/>
                  </a:lnTo>
                  <a:lnTo>
                    <a:pt x="463834" y="190401"/>
                  </a:lnTo>
                  <a:lnTo>
                    <a:pt x="463834" y="193063"/>
                  </a:lnTo>
                  <a:lnTo>
                    <a:pt x="461172" y="193063"/>
                  </a:lnTo>
                  <a:lnTo>
                    <a:pt x="458446" y="193063"/>
                  </a:lnTo>
                  <a:lnTo>
                    <a:pt x="458446" y="195726"/>
                  </a:lnTo>
                  <a:lnTo>
                    <a:pt x="458446" y="201113"/>
                  </a:lnTo>
                  <a:lnTo>
                    <a:pt x="458446" y="203775"/>
                  </a:lnTo>
                  <a:lnTo>
                    <a:pt x="458446" y="206437"/>
                  </a:lnTo>
                  <a:lnTo>
                    <a:pt x="458446" y="209163"/>
                  </a:lnTo>
                  <a:lnTo>
                    <a:pt x="458446" y="211825"/>
                  </a:lnTo>
                  <a:lnTo>
                    <a:pt x="458446" y="214487"/>
                  </a:lnTo>
                  <a:lnTo>
                    <a:pt x="455784" y="214487"/>
                  </a:lnTo>
                  <a:lnTo>
                    <a:pt x="455784" y="217212"/>
                  </a:lnTo>
                  <a:lnTo>
                    <a:pt x="455784" y="219874"/>
                  </a:lnTo>
                  <a:lnTo>
                    <a:pt x="455784" y="222536"/>
                  </a:lnTo>
                  <a:lnTo>
                    <a:pt x="458446" y="225262"/>
                  </a:lnTo>
                  <a:lnTo>
                    <a:pt x="461172" y="227924"/>
                  </a:lnTo>
                  <a:lnTo>
                    <a:pt x="463834" y="227924"/>
                  </a:lnTo>
                  <a:lnTo>
                    <a:pt x="463834" y="230586"/>
                  </a:lnTo>
                  <a:lnTo>
                    <a:pt x="466496" y="233248"/>
                  </a:lnTo>
                  <a:lnTo>
                    <a:pt x="466496" y="235973"/>
                  </a:lnTo>
                  <a:lnTo>
                    <a:pt x="466496" y="238635"/>
                  </a:lnTo>
                  <a:lnTo>
                    <a:pt x="469221" y="238635"/>
                  </a:lnTo>
                  <a:lnTo>
                    <a:pt x="469221" y="241298"/>
                  </a:lnTo>
                  <a:lnTo>
                    <a:pt x="469221" y="244023"/>
                  </a:lnTo>
                  <a:lnTo>
                    <a:pt x="471884" y="244023"/>
                  </a:lnTo>
                  <a:lnTo>
                    <a:pt x="461172" y="241298"/>
                  </a:lnTo>
                  <a:lnTo>
                    <a:pt x="455784" y="238635"/>
                  </a:lnTo>
                  <a:lnTo>
                    <a:pt x="450397" y="230586"/>
                  </a:lnTo>
                  <a:lnTo>
                    <a:pt x="445073" y="230586"/>
                  </a:lnTo>
                  <a:lnTo>
                    <a:pt x="439685" y="233248"/>
                  </a:lnTo>
                  <a:lnTo>
                    <a:pt x="428974" y="241298"/>
                  </a:lnTo>
                  <a:lnTo>
                    <a:pt x="420924" y="244023"/>
                  </a:lnTo>
                  <a:lnTo>
                    <a:pt x="383401" y="241298"/>
                  </a:lnTo>
                  <a:lnTo>
                    <a:pt x="364640" y="246685"/>
                  </a:lnTo>
                  <a:lnTo>
                    <a:pt x="359253" y="244023"/>
                  </a:lnTo>
                  <a:lnTo>
                    <a:pt x="356591" y="241298"/>
                  </a:lnTo>
                  <a:lnTo>
                    <a:pt x="348541" y="217212"/>
                  </a:lnTo>
                  <a:lnTo>
                    <a:pt x="343154" y="211825"/>
                  </a:lnTo>
                  <a:lnTo>
                    <a:pt x="340491" y="211825"/>
                  </a:lnTo>
                  <a:lnTo>
                    <a:pt x="321730" y="222536"/>
                  </a:lnTo>
                  <a:lnTo>
                    <a:pt x="316343" y="225262"/>
                  </a:lnTo>
                  <a:lnTo>
                    <a:pt x="308293" y="227924"/>
                  </a:lnTo>
                  <a:lnTo>
                    <a:pt x="284207" y="230586"/>
                  </a:lnTo>
                  <a:lnTo>
                    <a:pt x="270770" y="230586"/>
                  </a:lnTo>
                  <a:lnTo>
                    <a:pt x="246622" y="219874"/>
                  </a:lnTo>
                  <a:lnTo>
                    <a:pt x="238635" y="214487"/>
                  </a:lnTo>
                  <a:lnTo>
                    <a:pt x="222536" y="190401"/>
                  </a:lnTo>
                  <a:lnTo>
                    <a:pt x="214487" y="187676"/>
                  </a:lnTo>
                  <a:lnTo>
                    <a:pt x="203775" y="187676"/>
                  </a:lnTo>
                  <a:lnTo>
                    <a:pt x="198388" y="185014"/>
                  </a:lnTo>
                  <a:lnTo>
                    <a:pt x="184950" y="185014"/>
                  </a:lnTo>
                  <a:lnTo>
                    <a:pt x="179626" y="187676"/>
                  </a:lnTo>
                  <a:lnTo>
                    <a:pt x="171577" y="198451"/>
                  </a:lnTo>
                  <a:lnTo>
                    <a:pt x="160865" y="203775"/>
                  </a:lnTo>
                  <a:lnTo>
                    <a:pt x="158140" y="203775"/>
                  </a:lnTo>
                  <a:lnTo>
                    <a:pt x="158140" y="20377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6" name="Freeform: Shape 105">
              <a:extLst>
                <a:ext uri="{FF2B5EF4-FFF2-40B4-BE49-F238E27FC236}">
                  <a16:creationId xmlns:a16="http://schemas.microsoft.com/office/drawing/2014/main" id="{10F0F81B-78C8-5DDD-7984-B652283F08CD}"/>
                </a:ext>
              </a:extLst>
            </p:cNvPr>
            <p:cNvSpPr/>
            <p:nvPr/>
          </p:nvSpPr>
          <p:spPr>
            <a:xfrm>
              <a:off x="4891539" y="4873426"/>
              <a:ext cx="211825" cy="262784"/>
            </a:xfrm>
            <a:custGeom>
              <a:avLst/>
              <a:gdLst>
                <a:gd name="connsiteX0" fmla="*/ 211825 w 211825"/>
                <a:gd name="connsiteY0" fmla="*/ 144829 h 262784"/>
                <a:gd name="connsiteX1" fmla="*/ 195726 w 211825"/>
                <a:gd name="connsiteY1" fmla="*/ 147491 h 262784"/>
                <a:gd name="connsiteX2" fmla="*/ 190402 w 211825"/>
                <a:gd name="connsiteY2" fmla="*/ 147491 h 262784"/>
                <a:gd name="connsiteX3" fmla="*/ 187676 w 211825"/>
                <a:gd name="connsiteY3" fmla="*/ 147491 h 262784"/>
                <a:gd name="connsiteX4" fmla="*/ 185014 w 211825"/>
                <a:gd name="connsiteY4" fmla="*/ 150153 h 262784"/>
                <a:gd name="connsiteX5" fmla="*/ 182352 w 211825"/>
                <a:gd name="connsiteY5" fmla="*/ 152815 h 262784"/>
                <a:gd name="connsiteX6" fmla="*/ 179627 w 211825"/>
                <a:gd name="connsiteY6" fmla="*/ 155541 h 262784"/>
                <a:gd name="connsiteX7" fmla="*/ 179627 w 211825"/>
                <a:gd name="connsiteY7" fmla="*/ 158203 h 262784"/>
                <a:gd name="connsiteX8" fmla="*/ 176965 w 211825"/>
                <a:gd name="connsiteY8" fmla="*/ 158203 h 262784"/>
                <a:gd name="connsiteX9" fmla="*/ 174302 w 211825"/>
                <a:gd name="connsiteY9" fmla="*/ 160865 h 262784"/>
                <a:gd name="connsiteX10" fmla="*/ 171640 w 211825"/>
                <a:gd name="connsiteY10" fmla="*/ 163591 h 262784"/>
                <a:gd name="connsiteX11" fmla="*/ 147491 w 211825"/>
                <a:gd name="connsiteY11" fmla="*/ 163591 h 262784"/>
                <a:gd name="connsiteX12" fmla="*/ 104581 w 211825"/>
                <a:gd name="connsiteY12" fmla="*/ 176964 h 262784"/>
                <a:gd name="connsiteX13" fmla="*/ 107244 w 211825"/>
                <a:gd name="connsiteY13" fmla="*/ 176964 h 262784"/>
                <a:gd name="connsiteX14" fmla="*/ 107244 w 211825"/>
                <a:gd name="connsiteY14" fmla="*/ 179626 h 262784"/>
                <a:gd name="connsiteX15" fmla="*/ 109969 w 211825"/>
                <a:gd name="connsiteY15" fmla="*/ 179626 h 262784"/>
                <a:gd name="connsiteX16" fmla="*/ 109969 w 211825"/>
                <a:gd name="connsiteY16" fmla="*/ 182352 h 262784"/>
                <a:gd name="connsiteX17" fmla="*/ 112631 w 211825"/>
                <a:gd name="connsiteY17" fmla="*/ 182352 h 262784"/>
                <a:gd name="connsiteX18" fmla="*/ 112631 w 211825"/>
                <a:gd name="connsiteY18" fmla="*/ 185014 h 262784"/>
                <a:gd name="connsiteX19" fmla="*/ 115293 w 211825"/>
                <a:gd name="connsiteY19" fmla="*/ 185014 h 262784"/>
                <a:gd name="connsiteX20" fmla="*/ 115293 w 211825"/>
                <a:gd name="connsiteY20" fmla="*/ 187676 h 262784"/>
                <a:gd name="connsiteX21" fmla="*/ 115293 w 211825"/>
                <a:gd name="connsiteY21" fmla="*/ 190401 h 262784"/>
                <a:gd name="connsiteX22" fmla="*/ 115293 w 211825"/>
                <a:gd name="connsiteY22" fmla="*/ 193063 h 262784"/>
                <a:gd name="connsiteX23" fmla="*/ 118019 w 211825"/>
                <a:gd name="connsiteY23" fmla="*/ 193063 h 262784"/>
                <a:gd name="connsiteX24" fmla="*/ 118019 w 211825"/>
                <a:gd name="connsiteY24" fmla="*/ 195726 h 262784"/>
                <a:gd name="connsiteX25" fmla="*/ 118019 w 211825"/>
                <a:gd name="connsiteY25" fmla="*/ 198451 h 262784"/>
                <a:gd name="connsiteX26" fmla="*/ 118019 w 211825"/>
                <a:gd name="connsiteY26" fmla="*/ 201113 h 262784"/>
                <a:gd name="connsiteX27" fmla="*/ 120681 w 211825"/>
                <a:gd name="connsiteY27" fmla="*/ 203775 h 262784"/>
                <a:gd name="connsiteX28" fmla="*/ 120681 w 211825"/>
                <a:gd name="connsiteY28" fmla="*/ 206437 h 262784"/>
                <a:gd name="connsiteX29" fmla="*/ 123343 w 211825"/>
                <a:gd name="connsiteY29" fmla="*/ 209163 h 262784"/>
                <a:gd name="connsiteX30" fmla="*/ 123343 w 211825"/>
                <a:gd name="connsiteY30" fmla="*/ 211825 h 262784"/>
                <a:gd name="connsiteX31" fmla="*/ 126005 w 211825"/>
                <a:gd name="connsiteY31" fmla="*/ 211825 h 262784"/>
                <a:gd name="connsiteX32" fmla="*/ 126005 w 211825"/>
                <a:gd name="connsiteY32" fmla="*/ 214487 h 262784"/>
                <a:gd name="connsiteX33" fmla="*/ 128730 w 211825"/>
                <a:gd name="connsiteY33" fmla="*/ 214487 h 262784"/>
                <a:gd name="connsiteX34" fmla="*/ 131392 w 211825"/>
                <a:gd name="connsiteY34" fmla="*/ 214487 h 262784"/>
                <a:gd name="connsiteX35" fmla="*/ 134054 w 211825"/>
                <a:gd name="connsiteY35" fmla="*/ 214487 h 262784"/>
                <a:gd name="connsiteX36" fmla="*/ 134054 w 211825"/>
                <a:gd name="connsiteY36" fmla="*/ 217212 h 262784"/>
                <a:gd name="connsiteX37" fmla="*/ 136780 w 211825"/>
                <a:gd name="connsiteY37" fmla="*/ 217212 h 262784"/>
                <a:gd name="connsiteX38" fmla="*/ 136780 w 211825"/>
                <a:gd name="connsiteY38" fmla="*/ 219874 h 262784"/>
                <a:gd name="connsiteX39" fmla="*/ 139442 w 211825"/>
                <a:gd name="connsiteY39" fmla="*/ 219874 h 262784"/>
                <a:gd name="connsiteX40" fmla="*/ 139442 w 211825"/>
                <a:gd name="connsiteY40" fmla="*/ 222536 h 262784"/>
                <a:gd name="connsiteX41" fmla="*/ 142104 w 211825"/>
                <a:gd name="connsiteY41" fmla="*/ 222536 h 262784"/>
                <a:gd name="connsiteX42" fmla="*/ 144830 w 211825"/>
                <a:gd name="connsiteY42" fmla="*/ 225262 h 262784"/>
                <a:gd name="connsiteX43" fmla="*/ 147491 w 211825"/>
                <a:gd name="connsiteY43" fmla="*/ 225262 h 262784"/>
                <a:gd name="connsiteX44" fmla="*/ 150153 w 211825"/>
                <a:gd name="connsiteY44" fmla="*/ 227924 h 262784"/>
                <a:gd name="connsiteX45" fmla="*/ 150153 w 211825"/>
                <a:gd name="connsiteY45" fmla="*/ 230586 h 262784"/>
                <a:gd name="connsiteX46" fmla="*/ 152816 w 211825"/>
                <a:gd name="connsiteY46" fmla="*/ 230586 h 262784"/>
                <a:gd name="connsiteX47" fmla="*/ 155541 w 211825"/>
                <a:gd name="connsiteY47" fmla="*/ 230586 h 262784"/>
                <a:gd name="connsiteX48" fmla="*/ 158203 w 211825"/>
                <a:gd name="connsiteY48" fmla="*/ 233311 h 262784"/>
                <a:gd name="connsiteX49" fmla="*/ 160865 w 211825"/>
                <a:gd name="connsiteY49" fmla="*/ 233311 h 262784"/>
                <a:gd name="connsiteX50" fmla="*/ 160865 w 211825"/>
                <a:gd name="connsiteY50" fmla="*/ 235973 h 262784"/>
                <a:gd name="connsiteX51" fmla="*/ 163591 w 211825"/>
                <a:gd name="connsiteY51" fmla="*/ 235973 h 262784"/>
                <a:gd name="connsiteX52" fmla="*/ 166253 w 211825"/>
                <a:gd name="connsiteY52" fmla="*/ 235973 h 262784"/>
                <a:gd name="connsiteX53" fmla="*/ 168915 w 211825"/>
                <a:gd name="connsiteY53" fmla="*/ 235973 h 262784"/>
                <a:gd name="connsiteX54" fmla="*/ 168915 w 211825"/>
                <a:gd name="connsiteY54" fmla="*/ 238635 h 262784"/>
                <a:gd name="connsiteX55" fmla="*/ 171640 w 211825"/>
                <a:gd name="connsiteY55" fmla="*/ 238635 h 262784"/>
                <a:gd name="connsiteX56" fmla="*/ 174302 w 211825"/>
                <a:gd name="connsiteY56" fmla="*/ 241298 h 262784"/>
                <a:gd name="connsiteX57" fmla="*/ 176965 w 211825"/>
                <a:gd name="connsiteY57" fmla="*/ 241298 h 262784"/>
                <a:gd name="connsiteX58" fmla="*/ 179627 w 211825"/>
                <a:gd name="connsiteY58" fmla="*/ 244023 h 262784"/>
                <a:gd name="connsiteX59" fmla="*/ 182352 w 211825"/>
                <a:gd name="connsiteY59" fmla="*/ 246685 h 262784"/>
                <a:gd name="connsiteX60" fmla="*/ 182352 w 211825"/>
                <a:gd name="connsiteY60" fmla="*/ 249347 h 262784"/>
                <a:gd name="connsiteX61" fmla="*/ 182352 w 211825"/>
                <a:gd name="connsiteY61" fmla="*/ 252072 h 262784"/>
                <a:gd name="connsiteX62" fmla="*/ 179627 w 211825"/>
                <a:gd name="connsiteY62" fmla="*/ 254735 h 262784"/>
                <a:gd name="connsiteX63" fmla="*/ 179627 w 211825"/>
                <a:gd name="connsiteY63" fmla="*/ 257397 h 262784"/>
                <a:gd name="connsiteX64" fmla="*/ 179627 w 211825"/>
                <a:gd name="connsiteY64" fmla="*/ 260122 h 262784"/>
                <a:gd name="connsiteX65" fmla="*/ 176965 w 211825"/>
                <a:gd name="connsiteY65" fmla="*/ 260122 h 262784"/>
                <a:gd name="connsiteX66" fmla="*/ 174302 w 211825"/>
                <a:gd name="connsiteY66" fmla="*/ 260122 h 262784"/>
                <a:gd name="connsiteX67" fmla="*/ 174302 w 211825"/>
                <a:gd name="connsiteY67" fmla="*/ 262784 h 262784"/>
                <a:gd name="connsiteX68" fmla="*/ 171640 w 211825"/>
                <a:gd name="connsiteY68" fmla="*/ 262784 h 262784"/>
                <a:gd name="connsiteX69" fmla="*/ 168915 w 211825"/>
                <a:gd name="connsiteY69" fmla="*/ 262784 h 262784"/>
                <a:gd name="connsiteX70" fmla="*/ 166253 w 211825"/>
                <a:gd name="connsiteY70" fmla="*/ 262784 h 262784"/>
                <a:gd name="connsiteX71" fmla="*/ 163591 w 211825"/>
                <a:gd name="connsiteY71" fmla="*/ 260122 h 262784"/>
                <a:gd name="connsiteX72" fmla="*/ 160865 w 211825"/>
                <a:gd name="connsiteY72" fmla="*/ 260122 h 262784"/>
                <a:gd name="connsiteX73" fmla="*/ 158203 w 211825"/>
                <a:gd name="connsiteY73" fmla="*/ 260122 h 262784"/>
                <a:gd name="connsiteX74" fmla="*/ 158203 w 211825"/>
                <a:gd name="connsiteY74" fmla="*/ 262784 h 262784"/>
                <a:gd name="connsiteX75" fmla="*/ 155541 w 211825"/>
                <a:gd name="connsiteY75" fmla="*/ 262784 h 262784"/>
                <a:gd name="connsiteX76" fmla="*/ 150153 w 211825"/>
                <a:gd name="connsiteY76" fmla="*/ 262784 h 262784"/>
                <a:gd name="connsiteX77" fmla="*/ 147491 w 211825"/>
                <a:gd name="connsiteY77" fmla="*/ 260122 h 262784"/>
                <a:gd name="connsiteX78" fmla="*/ 144830 w 211825"/>
                <a:gd name="connsiteY78" fmla="*/ 260122 h 262784"/>
                <a:gd name="connsiteX79" fmla="*/ 142104 w 211825"/>
                <a:gd name="connsiteY79" fmla="*/ 260122 h 262784"/>
                <a:gd name="connsiteX80" fmla="*/ 139442 w 211825"/>
                <a:gd name="connsiteY80" fmla="*/ 260122 h 262784"/>
                <a:gd name="connsiteX81" fmla="*/ 139442 w 211825"/>
                <a:gd name="connsiteY81" fmla="*/ 257397 h 262784"/>
                <a:gd name="connsiteX82" fmla="*/ 136780 w 211825"/>
                <a:gd name="connsiteY82" fmla="*/ 254735 h 262784"/>
                <a:gd name="connsiteX83" fmla="*/ 134054 w 211825"/>
                <a:gd name="connsiteY83" fmla="*/ 254735 h 262784"/>
                <a:gd name="connsiteX84" fmla="*/ 80433 w 211825"/>
                <a:gd name="connsiteY84" fmla="*/ 257397 h 262784"/>
                <a:gd name="connsiteX85" fmla="*/ 77771 w 211825"/>
                <a:gd name="connsiteY85" fmla="*/ 257397 h 262784"/>
                <a:gd name="connsiteX86" fmla="*/ 75109 w 211825"/>
                <a:gd name="connsiteY86" fmla="*/ 257397 h 262784"/>
                <a:gd name="connsiteX87" fmla="*/ 72383 w 211825"/>
                <a:gd name="connsiteY87" fmla="*/ 257397 h 262784"/>
                <a:gd name="connsiteX88" fmla="*/ 69721 w 211825"/>
                <a:gd name="connsiteY88" fmla="*/ 257397 h 262784"/>
                <a:gd name="connsiteX89" fmla="*/ 67059 w 211825"/>
                <a:gd name="connsiteY89" fmla="*/ 257397 h 262784"/>
                <a:gd name="connsiteX90" fmla="*/ 64334 w 211825"/>
                <a:gd name="connsiteY90" fmla="*/ 254735 h 262784"/>
                <a:gd name="connsiteX91" fmla="*/ 61672 w 211825"/>
                <a:gd name="connsiteY91" fmla="*/ 254735 h 262784"/>
                <a:gd name="connsiteX92" fmla="*/ 59010 w 211825"/>
                <a:gd name="connsiteY92" fmla="*/ 254735 h 262784"/>
                <a:gd name="connsiteX93" fmla="*/ 59010 w 211825"/>
                <a:gd name="connsiteY93" fmla="*/ 252072 h 262784"/>
                <a:gd name="connsiteX94" fmla="*/ 56347 w 211825"/>
                <a:gd name="connsiteY94" fmla="*/ 252072 h 262784"/>
                <a:gd name="connsiteX95" fmla="*/ 53622 w 211825"/>
                <a:gd name="connsiteY95" fmla="*/ 252072 h 262784"/>
                <a:gd name="connsiteX96" fmla="*/ 53622 w 211825"/>
                <a:gd name="connsiteY96" fmla="*/ 254735 h 262784"/>
                <a:gd name="connsiteX97" fmla="*/ 50960 w 211825"/>
                <a:gd name="connsiteY97" fmla="*/ 254735 h 262784"/>
                <a:gd name="connsiteX98" fmla="*/ 50960 w 211825"/>
                <a:gd name="connsiteY98" fmla="*/ 257397 h 262784"/>
                <a:gd name="connsiteX99" fmla="*/ 48298 w 211825"/>
                <a:gd name="connsiteY99" fmla="*/ 257397 h 262784"/>
                <a:gd name="connsiteX100" fmla="*/ 45572 w 211825"/>
                <a:gd name="connsiteY100" fmla="*/ 257397 h 262784"/>
                <a:gd name="connsiteX101" fmla="*/ 42910 w 211825"/>
                <a:gd name="connsiteY101" fmla="*/ 257397 h 262784"/>
                <a:gd name="connsiteX102" fmla="*/ 40248 w 211825"/>
                <a:gd name="connsiteY102" fmla="*/ 254735 h 262784"/>
                <a:gd name="connsiteX103" fmla="*/ 37523 w 211825"/>
                <a:gd name="connsiteY103" fmla="*/ 254735 h 262784"/>
                <a:gd name="connsiteX104" fmla="*/ 34860 w 211825"/>
                <a:gd name="connsiteY104" fmla="*/ 252072 h 262784"/>
                <a:gd name="connsiteX105" fmla="*/ 32198 w 211825"/>
                <a:gd name="connsiteY105" fmla="*/ 252072 h 262784"/>
                <a:gd name="connsiteX106" fmla="*/ 29537 w 211825"/>
                <a:gd name="connsiteY106" fmla="*/ 252072 h 262784"/>
                <a:gd name="connsiteX107" fmla="*/ 29537 w 211825"/>
                <a:gd name="connsiteY107" fmla="*/ 249347 h 262784"/>
                <a:gd name="connsiteX108" fmla="*/ 29537 w 211825"/>
                <a:gd name="connsiteY108" fmla="*/ 252072 h 262784"/>
                <a:gd name="connsiteX109" fmla="*/ 26811 w 211825"/>
                <a:gd name="connsiteY109" fmla="*/ 252072 h 262784"/>
                <a:gd name="connsiteX110" fmla="*/ 24149 w 211825"/>
                <a:gd name="connsiteY110" fmla="*/ 252072 h 262784"/>
                <a:gd name="connsiteX111" fmla="*/ 21487 w 211825"/>
                <a:gd name="connsiteY111" fmla="*/ 252072 h 262784"/>
                <a:gd name="connsiteX112" fmla="*/ 21487 w 211825"/>
                <a:gd name="connsiteY112" fmla="*/ 249347 h 262784"/>
                <a:gd name="connsiteX113" fmla="*/ 18761 w 211825"/>
                <a:gd name="connsiteY113" fmla="*/ 249347 h 262784"/>
                <a:gd name="connsiteX114" fmla="*/ 16099 w 211825"/>
                <a:gd name="connsiteY114" fmla="*/ 249347 h 262784"/>
                <a:gd name="connsiteX115" fmla="*/ 13437 w 211825"/>
                <a:gd name="connsiteY115" fmla="*/ 249347 h 262784"/>
                <a:gd name="connsiteX116" fmla="*/ 0 w 211825"/>
                <a:gd name="connsiteY116" fmla="*/ 244023 h 262784"/>
                <a:gd name="connsiteX117" fmla="*/ 0 w 211825"/>
                <a:gd name="connsiteY117" fmla="*/ 241298 h 262784"/>
                <a:gd name="connsiteX118" fmla="*/ 2662 w 211825"/>
                <a:gd name="connsiteY118" fmla="*/ 238635 h 262784"/>
                <a:gd name="connsiteX119" fmla="*/ 2662 w 211825"/>
                <a:gd name="connsiteY119" fmla="*/ 235973 h 262784"/>
                <a:gd name="connsiteX120" fmla="*/ 5388 w 211825"/>
                <a:gd name="connsiteY120" fmla="*/ 233311 h 262784"/>
                <a:gd name="connsiteX121" fmla="*/ 8050 w 211825"/>
                <a:gd name="connsiteY121" fmla="*/ 230586 h 262784"/>
                <a:gd name="connsiteX122" fmla="*/ 8050 w 211825"/>
                <a:gd name="connsiteY122" fmla="*/ 227924 h 262784"/>
                <a:gd name="connsiteX123" fmla="*/ 10712 w 211825"/>
                <a:gd name="connsiteY123" fmla="*/ 225262 h 262784"/>
                <a:gd name="connsiteX124" fmla="*/ 10712 w 211825"/>
                <a:gd name="connsiteY124" fmla="*/ 222536 h 262784"/>
                <a:gd name="connsiteX125" fmla="*/ 10712 w 211825"/>
                <a:gd name="connsiteY125" fmla="*/ 219874 h 262784"/>
                <a:gd name="connsiteX126" fmla="*/ 13437 w 211825"/>
                <a:gd name="connsiteY126" fmla="*/ 217212 h 262784"/>
                <a:gd name="connsiteX127" fmla="*/ 13437 w 211825"/>
                <a:gd name="connsiteY127" fmla="*/ 214487 h 262784"/>
                <a:gd name="connsiteX128" fmla="*/ 16099 w 211825"/>
                <a:gd name="connsiteY128" fmla="*/ 214487 h 262784"/>
                <a:gd name="connsiteX129" fmla="*/ 16099 w 211825"/>
                <a:gd name="connsiteY129" fmla="*/ 211825 h 262784"/>
                <a:gd name="connsiteX130" fmla="*/ 16099 w 211825"/>
                <a:gd name="connsiteY130" fmla="*/ 209163 h 262784"/>
                <a:gd name="connsiteX131" fmla="*/ 18761 w 211825"/>
                <a:gd name="connsiteY131" fmla="*/ 209163 h 262784"/>
                <a:gd name="connsiteX132" fmla="*/ 18761 w 211825"/>
                <a:gd name="connsiteY132" fmla="*/ 206437 h 262784"/>
                <a:gd name="connsiteX133" fmla="*/ 21487 w 211825"/>
                <a:gd name="connsiteY133" fmla="*/ 206437 h 262784"/>
                <a:gd name="connsiteX134" fmla="*/ 24149 w 211825"/>
                <a:gd name="connsiteY134" fmla="*/ 206437 h 262784"/>
                <a:gd name="connsiteX135" fmla="*/ 24149 w 211825"/>
                <a:gd name="connsiteY135" fmla="*/ 203775 h 262784"/>
                <a:gd name="connsiteX136" fmla="*/ 24149 w 211825"/>
                <a:gd name="connsiteY136" fmla="*/ 201113 h 262784"/>
                <a:gd name="connsiteX137" fmla="*/ 24149 w 211825"/>
                <a:gd name="connsiteY137" fmla="*/ 198451 h 262784"/>
                <a:gd name="connsiteX138" fmla="*/ 24149 w 211825"/>
                <a:gd name="connsiteY138" fmla="*/ 195726 h 262784"/>
                <a:gd name="connsiteX139" fmla="*/ 26811 w 211825"/>
                <a:gd name="connsiteY139" fmla="*/ 193063 h 262784"/>
                <a:gd name="connsiteX140" fmla="*/ 26811 w 211825"/>
                <a:gd name="connsiteY140" fmla="*/ 190401 h 262784"/>
                <a:gd name="connsiteX141" fmla="*/ 26811 w 211825"/>
                <a:gd name="connsiteY141" fmla="*/ 187676 h 262784"/>
                <a:gd name="connsiteX142" fmla="*/ 29537 w 211825"/>
                <a:gd name="connsiteY142" fmla="*/ 182352 h 262784"/>
                <a:gd name="connsiteX143" fmla="*/ 29537 w 211825"/>
                <a:gd name="connsiteY143" fmla="*/ 179626 h 262784"/>
                <a:gd name="connsiteX144" fmla="*/ 29537 w 211825"/>
                <a:gd name="connsiteY144" fmla="*/ 176964 h 262784"/>
                <a:gd name="connsiteX145" fmla="*/ 29537 w 211825"/>
                <a:gd name="connsiteY145" fmla="*/ 174302 h 262784"/>
                <a:gd name="connsiteX146" fmla="*/ 29537 w 211825"/>
                <a:gd name="connsiteY146" fmla="*/ 171640 h 262784"/>
                <a:gd name="connsiteX147" fmla="*/ 32198 w 211825"/>
                <a:gd name="connsiteY147" fmla="*/ 168914 h 262784"/>
                <a:gd name="connsiteX148" fmla="*/ 32198 w 211825"/>
                <a:gd name="connsiteY148" fmla="*/ 166253 h 262784"/>
                <a:gd name="connsiteX149" fmla="*/ 29537 w 211825"/>
                <a:gd name="connsiteY149" fmla="*/ 166253 h 262784"/>
                <a:gd name="connsiteX150" fmla="*/ 26811 w 211825"/>
                <a:gd name="connsiteY150" fmla="*/ 163591 h 262784"/>
                <a:gd name="connsiteX151" fmla="*/ 26811 w 211825"/>
                <a:gd name="connsiteY151" fmla="*/ 160865 h 262784"/>
                <a:gd name="connsiteX152" fmla="*/ 26811 w 211825"/>
                <a:gd name="connsiteY152" fmla="*/ 158203 h 262784"/>
                <a:gd name="connsiteX153" fmla="*/ 26811 w 211825"/>
                <a:gd name="connsiteY153" fmla="*/ 152815 h 262784"/>
                <a:gd name="connsiteX154" fmla="*/ 24149 w 211825"/>
                <a:gd name="connsiteY154" fmla="*/ 152815 h 262784"/>
                <a:gd name="connsiteX155" fmla="*/ 24149 w 211825"/>
                <a:gd name="connsiteY155" fmla="*/ 150153 h 262784"/>
                <a:gd name="connsiteX156" fmla="*/ 24149 w 211825"/>
                <a:gd name="connsiteY156" fmla="*/ 147491 h 262784"/>
                <a:gd name="connsiteX157" fmla="*/ 24149 w 211825"/>
                <a:gd name="connsiteY157" fmla="*/ 144829 h 262784"/>
                <a:gd name="connsiteX158" fmla="*/ 26811 w 211825"/>
                <a:gd name="connsiteY158" fmla="*/ 142104 h 262784"/>
                <a:gd name="connsiteX159" fmla="*/ 26811 w 211825"/>
                <a:gd name="connsiteY159" fmla="*/ 139442 h 262784"/>
                <a:gd name="connsiteX160" fmla="*/ 26811 w 211825"/>
                <a:gd name="connsiteY160" fmla="*/ 136779 h 262784"/>
                <a:gd name="connsiteX161" fmla="*/ 29537 w 211825"/>
                <a:gd name="connsiteY161" fmla="*/ 134054 h 262784"/>
                <a:gd name="connsiteX162" fmla="*/ 29537 w 211825"/>
                <a:gd name="connsiteY162" fmla="*/ 131392 h 262784"/>
                <a:gd name="connsiteX163" fmla="*/ 29537 w 211825"/>
                <a:gd name="connsiteY163" fmla="*/ 128730 h 262784"/>
                <a:gd name="connsiteX164" fmla="*/ 29537 w 211825"/>
                <a:gd name="connsiteY164" fmla="*/ 126005 h 262784"/>
                <a:gd name="connsiteX165" fmla="*/ 29537 w 211825"/>
                <a:gd name="connsiteY165" fmla="*/ 123342 h 262784"/>
                <a:gd name="connsiteX166" fmla="*/ 32198 w 211825"/>
                <a:gd name="connsiteY166" fmla="*/ 123342 h 262784"/>
                <a:gd name="connsiteX167" fmla="*/ 32198 w 211825"/>
                <a:gd name="connsiteY167" fmla="*/ 120680 h 262784"/>
                <a:gd name="connsiteX168" fmla="*/ 32198 w 211825"/>
                <a:gd name="connsiteY168" fmla="*/ 117955 h 262784"/>
                <a:gd name="connsiteX169" fmla="*/ 32198 w 211825"/>
                <a:gd name="connsiteY169" fmla="*/ 115293 h 262784"/>
                <a:gd name="connsiteX170" fmla="*/ 34860 w 211825"/>
                <a:gd name="connsiteY170" fmla="*/ 115293 h 262784"/>
                <a:gd name="connsiteX171" fmla="*/ 34860 w 211825"/>
                <a:gd name="connsiteY171" fmla="*/ 112631 h 262784"/>
                <a:gd name="connsiteX172" fmla="*/ 34860 w 211825"/>
                <a:gd name="connsiteY172" fmla="*/ 109969 h 262784"/>
                <a:gd name="connsiteX173" fmla="*/ 34860 w 211825"/>
                <a:gd name="connsiteY173" fmla="*/ 107243 h 262784"/>
                <a:gd name="connsiteX174" fmla="*/ 34860 w 211825"/>
                <a:gd name="connsiteY174" fmla="*/ 104581 h 262784"/>
                <a:gd name="connsiteX175" fmla="*/ 32198 w 211825"/>
                <a:gd name="connsiteY175" fmla="*/ 101919 h 262784"/>
                <a:gd name="connsiteX176" fmla="*/ 32198 w 211825"/>
                <a:gd name="connsiteY176" fmla="*/ 99194 h 262784"/>
                <a:gd name="connsiteX177" fmla="*/ 32198 w 211825"/>
                <a:gd name="connsiteY177" fmla="*/ 96532 h 262784"/>
                <a:gd name="connsiteX178" fmla="*/ 29537 w 211825"/>
                <a:gd name="connsiteY178" fmla="*/ 93870 h 262784"/>
                <a:gd name="connsiteX179" fmla="*/ 29537 w 211825"/>
                <a:gd name="connsiteY179" fmla="*/ 91144 h 262784"/>
                <a:gd name="connsiteX180" fmla="*/ 26811 w 211825"/>
                <a:gd name="connsiteY180" fmla="*/ 88482 h 262784"/>
                <a:gd name="connsiteX181" fmla="*/ 24149 w 211825"/>
                <a:gd name="connsiteY181" fmla="*/ 85820 h 262784"/>
                <a:gd name="connsiteX182" fmla="*/ 21487 w 211825"/>
                <a:gd name="connsiteY182" fmla="*/ 83158 h 262784"/>
                <a:gd name="connsiteX183" fmla="*/ 21487 w 211825"/>
                <a:gd name="connsiteY183" fmla="*/ 80433 h 262784"/>
                <a:gd name="connsiteX184" fmla="*/ 21487 w 211825"/>
                <a:gd name="connsiteY184" fmla="*/ 77770 h 262784"/>
                <a:gd name="connsiteX185" fmla="*/ 21487 w 211825"/>
                <a:gd name="connsiteY185" fmla="*/ 75108 h 262784"/>
                <a:gd name="connsiteX186" fmla="*/ 21487 w 211825"/>
                <a:gd name="connsiteY186" fmla="*/ 72383 h 262784"/>
                <a:gd name="connsiteX187" fmla="*/ 21487 w 211825"/>
                <a:gd name="connsiteY187" fmla="*/ 69721 h 262784"/>
                <a:gd name="connsiteX188" fmla="*/ 24149 w 211825"/>
                <a:gd name="connsiteY188" fmla="*/ 69721 h 262784"/>
                <a:gd name="connsiteX189" fmla="*/ 24149 w 211825"/>
                <a:gd name="connsiteY189" fmla="*/ 67059 h 262784"/>
                <a:gd name="connsiteX190" fmla="*/ 26811 w 211825"/>
                <a:gd name="connsiteY190" fmla="*/ 67059 h 262784"/>
                <a:gd name="connsiteX191" fmla="*/ 26811 w 211825"/>
                <a:gd name="connsiteY191" fmla="*/ 64333 h 262784"/>
                <a:gd name="connsiteX192" fmla="*/ 29537 w 211825"/>
                <a:gd name="connsiteY192" fmla="*/ 64333 h 262784"/>
                <a:gd name="connsiteX193" fmla="*/ 29537 w 211825"/>
                <a:gd name="connsiteY193" fmla="*/ 61671 h 262784"/>
                <a:gd name="connsiteX194" fmla="*/ 29537 w 211825"/>
                <a:gd name="connsiteY194" fmla="*/ 59009 h 262784"/>
                <a:gd name="connsiteX195" fmla="*/ 32198 w 211825"/>
                <a:gd name="connsiteY195" fmla="*/ 56347 h 262784"/>
                <a:gd name="connsiteX196" fmla="*/ 34860 w 211825"/>
                <a:gd name="connsiteY196" fmla="*/ 56347 h 262784"/>
                <a:gd name="connsiteX197" fmla="*/ 34860 w 211825"/>
                <a:gd name="connsiteY197" fmla="*/ 53621 h 262784"/>
                <a:gd name="connsiteX198" fmla="*/ 34860 w 211825"/>
                <a:gd name="connsiteY198" fmla="*/ 50959 h 262784"/>
                <a:gd name="connsiteX199" fmla="*/ 37523 w 211825"/>
                <a:gd name="connsiteY199" fmla="*/ 50959 h 262784"/>
                <a:gd name="connsiteX200" fmla="*/ 40248 w 211825"/>
                <a:gd name="connsiteY200" fmla="*/ 50959 h 262784"/>
                <a:gd name="connsiteX201" fmla="*/ 42910 w 211825"/>
                <a:gd name="connsiteY201" fmla="*/ 48298 h 262784"/>
                <a:gd name="connsiteX202" fmla="*/ 42910 w 211825"/>
                <a:gd name="connsiteY202" fmla="*/ 45572 h 262784"/>
                <a:gd name="connsiteX203" fmla="*/ 40248 w 211825"/>
                <a:gd name="connsiteY203" fmla="*/ 45572 h 262784"/>
                <a:gd name="connsiteX204" fmla="*/ 40248 w 211825"/>
                <a:gd name="connsiteY204" fmla="*/ 42910 h 262784"/>
                <a:gd name="connsiteX205" fmla="*/ 37523 w 211825"/>
                <a:gd name="connsiteY205" fmla="*/ 40248 h 262784"/>
                <a:gd name="connsiteX206" fmla="*/ 37523 w 211825"/>
                <a:gd name="connsiteY206" fmla="*/ 37522 h 262784"/>
                <a:gd name="connsiteX207" fmla="*/ 37523 w 211825"/>
                <a:gd name="connsiteY207" fmla="*/ 34860 h 262784"/>
                <a:gd name="connsiteX208" fmla="*/ 34860 w 211825"/>
                <a:gd name="connsiteY208" fmla="*/ 32198 h 262784"/>
                <a:gd name="connsiteX209" fmla="*/ 34860 w 211825"/>
                <a:gd name="connsiteY209" fmla="*/ 29473 h 262784"/>
                <a:gd name="connsiteX210" fmla="*/ 34860 w 211825"/>
                <a:gd name="connsiteY210" fmla="*/ 26811 h 262784"/>
                <a:gd name="connsiteX211" fmla="*/ 32198 w 211825"/>
                <a:gd name="connsiteY211" fmla="*/ 21487 h 262784"/>
                <a:gd name="connsiteX212" fmla="*/ 32198 w 211825"/>
                <a:gd name="connsiteY212" fmla="*/ 18761 h 262784"/>
                <a:gd name="connsiteX213" fmla="*/ 32198 w 211825"/>
                <a:gd name="connsiteY213" fmla="*/ 16099 h 262784"/>
                <a:gd name="connsiteX214" fmla="*/ 29537 w 211825"/>
                <a:gd name="connsiteY214" fmla="*/ 13437 h 262784"/>
                <a:gd name="connsiteX215" fmla="*/ 29537 w 211825"/>
                <a:gd name="connsiteY215" fmla="*/ 10712 h 262784"/>
                <a:gd name="connsiteX216" fmla="*/ 29537 w 211825"/>
                <a:gd name="connsiteY216" fmla="*/ 8049 h 262784"/>
                <a:gd name="connsiteX217" fmla="*/ 29537 w 211825"/>
                <a:gd name="connsiteY217" fmla="*/ 5387 h 262784"/>
                <a:gd name="connsiteX218" fmla="*/ 32198 w 211825"/>
                <a:gd name="connsiteY218" fmla="*/ 5387 h 262784"/>
                <a:gd name="connsiteX219" fmla="*/ 32198 w 211825"/>
                <a:gd name="connsiteY219" fmla="*/ 2662 h 262784"/>
                <a:gd name="connsiteX220" fmla="*/ 32198 w 211825"/>
                <a:gd name="connsiteY220" fmla="*/ 0 h 262784"/>
                <a:gd name="connsiteX221" fmla="*/ 34860 w 211825"/>
                <a:gd name="connsiteY221" fmla="*/ 0 h 262784"/>
                <a:gd name="connsiteX222" fmla="*/ 37523 w 211825"/>
                <a:gd name="connsiteY222" fmla="*/ 0 h 262784"/>
                <a:gd name="connsiteX223" fmla="*/ 37523 w 211825"/>
                <a:gd name="connsiteY223" fmla="*/ 2662 h 262784"/>
                <a:gd name="connsiteX224" fmla="*/ 37523 w 211825"/>
                <a:gd name="connsiteY224" fmla="*/ 5387 h 262784"/>
                <a:gd name="connsiteX225" fmla="*/ 40248 w 211825"/>
                <a:gd name="connsiteY225" fmla="*/ 5387 h 262784"/>
                <a:gd name="connsiteX226" fmla="*/ 42910 w 211825"/>
                <a:gd name="connsiteY226" fmla="*/ 5387 h 262784"/>
                <a:gd name="connsiteX227" fmla="*/ 42910 w 211825"/>
                <a:gd name="connsiteY227" fmla="*/ 8049 h 262784"/>
                <a:gd name="connsiteX228" fmla="*/ 45572 w 211825"/>
                <a:gd name="connsiteY228" fmla="*/ 8049 h 262784"/>
                <a:gd name="connsiteX229" fmla="*/ 45572 w 211825"/>
                <a:gd name="connsiteY229" fmla="*/ 10712 h 262784"/>
                <a:gd name="connsiteX230" fmla="*/ 48298 w 211825"/>
                <a:gd name="connsiteY230" fmla="*/ 10712 h 262784"/>
                <a:gd name="connsiteX231" fmla="*/ 50960 w 211825"/>
                <a:gd name="connsiteY231" fmla="*/ 10712 h 262784"/>
                <a:gd name="connsiteX232" fmla="*/ 53622 w 211825"/>
                <a:gd name="connsiteY232" fmla="*/ 10712 h 262784"/>
                <a:gd name="connsiteX233" fmla="*/ 56347 w 211825"/>
                <a:gd name="connsiteY233" fmla="*/ 10712 h 262784"/>
                <a:gd name="connsiteX234" fmla="*/ 59010 w 211825"/>
                <a:gd name="connsiteY234" fmla="*/ 10712 h 262784"/>
                <a:gd name="connsiteX235" fmla="*/ 61672 w 211825"/>
                <a:gd name="connsiteY235" fmla="*/ 10712 h 262784"/>
                <a:gd name="connsiteX236" fmla="*/ 64334 w 211825"/>
                <a:gd name="connsiteY236" fmla="*/ 13437 h 262784"/>
                <a:gd name="connsiteX237" fmla="*/ 67059 w 211825"/>
                <a:gd name="connsiteY237" fmla="*/ 13437 h 262784"/>
                <a:gd name="connsiteX238" fmla="*/ 69721 w 211825"/>
                <a:gd name="connsiteY238" fmla="*/ 13437 h 262784"/>
                <a:gd name="connsiteX239" fmla="*/ 72383 w 211825"/>
                <a:gd name="connsiteY239" fmla="*/ 13437 h 262784"/>
                <a:gd name="connsiteX240" fmla="*/ 75109 w 211825"/>
                <a:gd name="connsiteY240" fmla="*/ 16099 h 262784"/>
                <a:gd name="connsiteX241" fmla="*/ 75109 w 211825"/>
                <a:gd name="connsiteY241" fmla="*/ 18761 h 262784"/>
                <a:gd name="connsiteX242" fmla="*/ 77771 w 211825"/>
                <a:gd name="connsiteY242" fmla="*/ 21487 h 262784"/>
                <a:gd name="connsiteX243" fmla="*/ 80433 w 211825"/>
                <a:gd name="connsiteY243" fmla="*/ 21487 h 262784"/>
                <a:gd name="connsiteX244" fmla="*/ 83158 w 211825"/>
                <a:gd name="connsiteY244" fmla="*/ 24149 h 262784"/>
                <a:gd name="connsiteX245" fmla="*/ 85820 w 211825"/>
                <a:gd name="connsiteY245" fmla="*/ 21487 h 262784"/>
                <a:gd name="connsiteX246" fmla="*/ 88482 w 211825"/>
                <a:gd name="connsiteY246" fmla="*/ 21487 h 262784"/>
                <a:gd name="connsiteX247" fmla="*/ 99194 w 211825"/>
                <a:gd name="connsiteY247" fmla="*/ 8049 h 262784"/>
                <a:gd name="connsiteX248" fmla="*/ 101919 w 211825"/>
                <a:gd name="connsiteY248" fmla="*/ 10712 h 262784"/>
                <a:gd name="connsiteX249" fmla="*/ 104581 w 211825"/>
                <a:gd name="connsiteY249" fmla="*/ 10712 h 262784"/>
                <a:gd name="connsiteX250" fmla="*/ 107244 w 211825"/>
                <a:gd name="connsiteY250" fmla="*/ 10712 h 262784"/>
                <a:gd name="connsiteX251" fmla="*/ 109969 w 211825"/>
                <a:gd name="connsiteY251" fmla="*/ 10712 h 262784"/>
                <a:gd name="connsiteX252" fmla="*/ 112631 w 211825"/>
                <a:gd name="connsiteY252" fmla="*/ 10712 h 262784"/>
                <a:gd name="connsiteX253" fmla="*/ 115293 w 211825"/>
                <a:gd name="connsiteY253" fmla="*/ 13437 h 262784"/>
                <a:gd name="connsiteX254" fmla="*/ 118019 w 211825"/>
                <a:gd name="connsiteY254" fmla="*/ 13437 h 262784"/>
                <a:gd name="connsiteX255" fmla="*/ 118019 w 211825"/>
                <a:gd name="connsiteY255" fmla="*/ 16099 h 262784"/>
                <a:gd name="connsiteX256" fmla="*/ 120681 w 211825"/>
                <a:gd name="connsiteY256" fmla="*/ 16099 h 262784"/>
                <a:gd name="connsiteX257" fmla="*/ 120681 w 211825"/>
                <a:gd name="connsiteY257" fmla="*/ 18761 h 262784"/>
                <a:gd name="connsiteX258" fmla="*/ 123343 w 211825"/>
                <a:gd name="connsiteY258" fmla="*/ 18761 h 262784"/>
                <a:gd name="connsiteX259" fmla="*/ 126005 w 211825"/>
                <a:gd name="connsiteY259" fmla="*/ 18761 h 262784"/>
                <a:gd name="connsiteX260" fmla="*/ 131392 w 211825"/>
                <a:gd name="connsiteY260" fmla="*/ 21487 h 262784"/>
                <a:gd name="connsiteX261" fmla="*/ 134054 w 211825"/>
                <a:gd name="connsiteY261" fmla="*/ 24149 h 262784"/>
                <a:gd name="connsiteX262" fmla="*/ 136780 w 211825"/>
                <a:gd name="connsiteY262" fmla="*/ 26811 h 262784"/>
                <a:gd name="connsiteX263" fmla="*/ 139442 w 211825"/>
                <a:gd name="connsiteY263" fmla="*/ 29473 h 262784"/>
                <a:gd name="connsiteX264" fmla="*/ 142104 w 211825"/>
                <a:gd name="connsiteY264" fmla="*/ 32198 h 262784"/>
                <a:gd name="connsiteX265" fmla="*/ 144830 w 211825"/>
                <a:gd name="connsiteY265" fmla="*/ 34860 h 262784"/>
                <a:gd name="connsiteX266" fmla="*/ 185014 w 211825"/>
                <a:gd name="connsiteY266" fmla="*/ 69721 h 262784"/>
                <a:gd name="connsiteX267" fmla="*/ 179627 w 211825"/>
                <a:gd name="connsiteY267" fmla="*/ 96532 h 262784"/>
                <a:gd name="connsiteX268" fmla="*/ 176965 w 211825"/>
                <a:gd name="connsiteY268" fmla="*/ 99194 h 262784"/>
                <a:gd name="connsiteX269" fmla="*/ 174302 w 211825"/>
                <a:gd name="connsiteY269" fmla="*/ 101919 h 262784"/>
                <a:gd name="connsiteX270" fmla="*/ 176965 w 211825"/>
                <a:gd name="connsiteY270" fmla="*/ 101919 h 262784"/>
                <a:gd name="connsiteX271" fmla="*/ 176965 w 211825"/>
                <a:gd name="connsiteY271" fmla="*/ 104581 h 262784"/>
                <a:gd name="connsiteX272" fmla="*/ 176965 w 211825"/>
                <a:gd name="connsiteY272" fmla="*/ 107243 h 262784"/>
                <a:gd name="connsiteX273" fmla="*/ 179627 w 211825"/>
                <a:gd name="connsiteY273" fmla="*/ 107243 h 262784"/>
                <a:gd name="connsiteX274" fmla="*/ 179627 w 211825"/>
                <a:gd name="connsiteY274" fmla="*/ 109969 h 262784"/>
                <a:gd name="connsiteX275" fmla="*/ 179627 w 211825"/>
                <a:gd name="connsiteY275" fmla="*/ 112631 h 262784"/>
                <a:gd name="connsiteX276" fmla="*/ 179627 w 211825"/>
                <a:gd name="connsiteY276" fmla="*/ 115293 h 262784"/>
                <a:gd name="connsiteX277" fmla="*/ 179627 w 211825"/>
                <a:gd name="connsiteY277" fmla="*/ 117955 h 262784"/>
                <a:gd name="connsiteX278" fmla="*/ 179627 w 211825"/>
                <a:gd name="connsiteY278" fmla="*/ 120680 h 262784"/>
                <a:gd name="connsiteX279" fmla="*/ 179627 w 211825"/>
                <a:gd name="connsiteY279" fmla="*/ 123342 h 262784"/>
                <a:gd name="connsiteX280" fmla="*/ 179627 w 211825"/>
                <a:gd name="connsiteY280" fmla="*/ 126005 h 262784"/>
                <a:gd name="connsiteX281" fmla="*/ 182352 w 211825"/>
                <a:gd name="connsiteY281" fmla="*/ 126005 h 262784"/>
                <a:gd name="connsiteX282" fmla="*/ 182352 w 211825"/>
                <a:gd name="connsiteY282" fmla="*/ 128730 h 262784"/>
                <a:gd name="connsiteX283" fmla="*/ 185014 w 211825"/>
                <a:gd name="connsiteY283" fmla="*/ 128730 h 262784"/>
                <a:gd name="connsiteX284" fmla="*/ 187676 w 211825"/>
                <a:gd name="connsiteY284" fmla="*/ 131392 h 262784"/>
                <a:gd name="connsiteX285" fmla="*/ 190402 w 211825"/>
                <a:gd name="connsiteY285" fmla="*/ 128730 h 262784"/>
                <a:gd name="connsiteX286" fmla="*/ 193064 w 211825"/>
                <a:gd name="connsiteY286" fmla="*/ 131392 h 262784"/>
                <a:gd name="connsiteX287" fmla="*/ 195726 w 211825"/>
                <a:gd name="connsiteY287" fmla="*/ 134054 h 262784"/>
                <a:gd name="connsiteX288" fmla="*/ 198451 w 211825"/>
                <a:gd name="connsiteY288" fmla="*/ 134054 h 262784"/>
                <a:gd name="connsiteX289" fmla="*/ 201113 w 211825"/>
                <a:gd name="connsiteY289" fmla="*/ 136779 h 262784"/>
                <a:gd name="connsiteX290" fmla="*/ 203775 w 211825"/>
                <a:gd name="connsiteY290" fmla="*/ 136779 h 262784"/>
                <a:gd name="connsiteX291" fmla="*/ 206437 w 211825"/>
                <a:gd name="connsiteY291" fmla="*/ 136779 h 262784"/>
                <a:gd name="connsiteX292" fmla="*/ 206437 w 211825"/>
                <a:gd name="connsiteY292" fmla="*/ 139442 h 262784"/>
                <a:gd name="connsiteX293" fmla="*/ 209163 w 211825"/>
                <a:gd name="connsiteY293" fmla="*/ 139442 h 262784"/>
                <a:gd name="connsiteX294" fmla="*/ 209163 w 211825"/>
                <a:gd name="connsiteY294" fmla="*/ 142104 h 262784"/>
                <a:gd name="connsiteX295" fmla="*/ 211825 w 211825"/>
                <a:gd name="connsiteY295" fmla="*/ 142104 h 262784"/>
                <a:gd name="connsiteX296" fmla="*/ 211825 w 211825"/>
                <a:gd name="connsiteY296" fmla="*/ 144829 h 262784"/>
                <a:gd name="connsiteX297" fmla="*/ 211825 w 211825"/>
                <a:gd name="connsiteY297" fmla="*/ 144829 h 26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211825" h="262784">
                  <a:moveTo>
                    <a:pt x="211825" y="144829"/>
                  </a:moveTo>
                  <a:lnTo>
                    <a:pt x="195726" y="147491"/>
                  </a:lnTo>
                  <a:lnTo>
                    <a:pt x="190402" y="147491"/>
                  </a:lnTo>
                  <a:lnTo>
                    <a:pt x="187676" y="147491"/>
                  </a:lnTo>
                  <a:lnTo>
                    <a:pt x="185014" y="150153"/>
                  </a:lnTo>
                  <a:lnTo>
                    <a:pt x="182352" y="152815"/>
                  </a:lnTo>
                  <a:lnTo>
                    <a:pt x="179627" y="155541"/>
                  </a:lnTo>
                  <a:lnTo>
                    <a:pt x="179627" y="158203"/>
                  </a:lnTo>
                  <a:lnTo>
                    <a:pt x="176965" y="158203"/>
                  </a:lnTo>
                  <a:lnTo>
                    <a:pt x="174302" y="160865"/>
                  </a:lnTo>
                  <a:lnTo>
                    <a:pt x="171640" y="163591"/>
                  </a:lnTo>
                  <a:lnTo>
                    <a:pt x="147491" y="163591"/>
                  </a:lnTo>
                  <a:lnTo>
                    <a:pt x="104581" y="176964"/>
                  </a:lnTo>
                  <a:lnTo>
                    <a:pt x="107244" y="176964"/>
                  </a:lnTo>
                  <a:lnTo>
                    <a:pt x="107244" y="179626"/>
                  </a:lnTo>
                  <a:lnTo>
                    <a:pt x="109969" y="179626"/>
                  </a:lnTo>
                  <a:lnTo>
                    <a:pt x="109969" y="182352"/>
                  </a:lnTo>
                  <a:lnTo>
                    <a:pt x="112631" y="182352"/>
                  </a:lnTo>
                  <a:lnTo>
                    <a:pt x="112631" y="185014"/>
                  </a:lnTo>
                  <a:lnTo>
                    <a:pt x="115293" y="185014"/>
                  </a:lnTo>
                  <a:lnTo>
                    <a:pt x="115293" y="187676"/>
                  </a:lnTo>
                  <a:lnTo>
                    <a:pt x="115293" y="190401"/>
                  </a:lnTo>
                  <a:lnTo>
                    <a:pt x="115293" y="193063"/>
                  </a:lnTo>
                  <a:lnTo>
                    <a:pt x="118019" y="193063"/>
                  </a:lnTo>
                  <a:lnTo>
                    <a:pt x="118019" y="195726"/>
                  </a:lnTo>
                  <a:lnTo>
                    <a:pt x="118019" y="198451"/>
                  </a:lnTo>
                  <a:lnTo>
                    <a:pt x="118019" y="201113"/>
                  </a:lnTo>
                  <a:lnTo>
                    <a:pt x="120681" y="203775"/>
                  </a:lnTo>
                  <a:lnTo>
                    <a:pt x="120681" y="206437"/>
                  </a:lnTo>
                  <a:lnTo>
                    <a:pt x="123343" y="209163"/>
                  </a:lnTo>
                  <a:lnTo>
                    <a:pt x="123343" y="211825"/>
                  </a:lnTo>
                  <a:lnTo>
                    <a:pt x="126005" y="211825"/>
                  </a:lnTo>
                  <a:lnTo>
                    <a:pt x="126005" y="214487"/>
                  </a:lnTo>
                  <a:lnTo>
                    <a:pt x="128730" y="214487"/>
                  </a:lnTo>
                  <a:lnTo>
                    <a:pt x="131392" y="214487"/>
                  </a:lnTo>
                  <a:lnTo>
                    <a:pt x="134054" y="214487"/>
                  </a:lnTo>
                  <a:lnTo>
                    <a:pt x="134054" y="217212"/>
                  </a:lnTo>
                  <a:lnTo>
                    <a:pt x="136780" y="217212"/>
                  </a:lnTo>
                  <a:lnTo>
                    <a:pt x="136780" y="219874"/>
                  </a:lnTo>
                  <a:lnTo>
                    <a:pt x="139442" y="219874"/>
                  </a:lnTo>
                  <a:lnTo>
                    <a:pt x="139442" y="222536"/>
                  </a:lnTo>
                  <a:lnTo>
                    <a:pt x="142104" y="222536"/>
                  </a:lnTo>
                  <a:lnTo>
                    <a:pt x="144830" y="225262"/>
                  </a:lnTo>
                  <a:lnTo>
                    <a:pt x="147491" y="225262"/>
                  </a:lnTo>
                  <a:lnTo>
                    <a:pt x="150153" y="227924"/>
                  </a:lnTo>
                  <a:lnTo>
                    <a:pt x="150153" y="230586"/>
                  </a:lnTo>
                  <a:lnTo>
                    <a:pt x="152816" y="230586"/>
                  </a:lnTo>
                  <a:lnTo>
                    <a:pt x="155541" y="230586"/>
                  </a:lnTo>
                  <a:lnTo>
                    <a:pt x="158203" y="233311"/>
                  </a:lnTo>
                  <a:lnTo>
                    <a:pt x="160865" y="233311"/>
                  </a:lnTo>
                  <a:lnTo>
                    <a:pt x="160865" y="235973"/>
                  </a:lnTo>
                  <a:lnTo>
                    <a:pt x="163591" y="235973"/>
                  </a:lnTo>
                  <a:lnTo>
                    <a:pt x="166253" y="235973"/>
                  </a:lnTo>
                  <a:lnTo>
                    <a:pt x="168915" y="235973"/>
                  </a:lnTo>
                  <a:lnTo>
                    <a:pt x="168915" y="238635"/>
                  </a:lnTo>
                  <a:lnTo>
                    <a:pt x="171640" y="238635"/>
                  </a:lnTo>
                  <a:lnTo>
                    <a:pt x="174302" y="241298"/>
                  </a:lnTo>
                  <a:lnTo>
                    <a:pt x="176965" y="241298"/>
                  </a:lnTo>
                  <a:lnTo>
                    <a:pt x="179627" y="244023"/>
                  </a:lnTo>
                  <a:lnTo>
                    <a:pt x="182352" y="246685"/>
                  </a:lnTo>
                  <a:lnTo>
                    <a:pt x="182352" y="249347"/>
                  </a:lnTo>
                  <a:lnTo>
                    <a:pt x="182352" y="252072"/>
                  </a:lnTo>
                  <a:lnTo>
                    <a:pt x="179627" y="254735"/>
                  </a:lnTo>
                  <a:lnTo>
                    <a:pt x="179627" y="257397"/>
                  </a:lnTo>
                  <a:lnTo>
                    <a:pt x="179627" y="260122"/>
                  </a:lnTo>
                  <a:lnTo>
                    <a:pt x="176965" y="260122"/>
                  </a:lnTo>
                  <a:lnTo>
                    <a:pt x="174302" y="260122"/>
                  </a:lnTo>
                  <a:lnTo>
                    <a:pt x="174302" y="262784"/>
                  </a:lnTo>
                  <a:lnTo>
                    <a:pt x="171640" y="262784"/>
                  </a:lnTo>
                  <a:lnTo>
                    <a:pt x="168915" y="262784"/>
                  </a:lnTo>
                  <a:lnTo>
                    <a:pt x="166253" y="262784"/>
                  </a:lnTo>
                  <a:lnTo>
                    <a:pt x="163591" y="260122"/>
                  </a:lnTo>
                  <a:lnTo>
                    <a:pt x="160865" y="260122"/>
                  </a:lnTo>
                  <a:lnTo>
                    <a:pt x="158203" y="260122"/>
                  </a:lnTo>
                  <a:lnTo>
                    <a:pt x="158203" y="262784"/>
                  </a:lnTo>
                  <a:lnTo>
                    <a:pt x="155541" y="262784"/>
                  </a:lnTo>
                  <a:lnTo>
                    <a:pt x="150153" y="262784"/>
                  </a:lnTo>
                  <a:lnTo>
                    <a:pt x="147491" y="260122"/>
                  </a:lnTo>
                  <a:lnTo>
                    <a:pt x="144830" y="260122"/>
                  </a:lnTo>
                  <a:lnTo>
                    <a:pt x="142104" y="260122"/>
                  </a:lnTo>
                  <a:lnTo>
                    <a:pt x="139442" y="260122"/>
                  </a:lnTo>
                  <a:lnTo>
                    <a:pt x="139442" y="257397"/>
                  </a:lnTo>
                  <a:lnTo>
                    <a:pt x="136780" y="254735"/>
                  </a:lnTo>
                  <a:lnTo>
                    <a:pt x="134054" y="254735"/>
                  </a:lnTo>
                  <a:lnTo>
                    <a:pt x="80433" y="257397"/>
                  </a:lnTo>
                  <a:lnTo>
                    <a:pt x="77771" y="257397"/>
                  </a:lnTo>
                  <a:lnTo>
                    <a:pt x="75109" y="257397"/>
                  </a:lnTo>
                  <a:lnTo>
                    <a:pt x="72383" y="257397"/>
                  </a:lnTo>
                  <a:lnTo>
                    <a:pt x="69721" y="257397"/>
                  </a:lnTo>
                  <a:lnTo>
                    <a:pt x="67059" y="257397"/>
                  </a:lnTo>
                  <a:lnTo>
                    <a:pt x="64334" y="254735"/>
                  </a:lnTo>
                  <a:lnTo>
                    <a:pt x="61672" y="254735"/>
                  </a:lnTo>
                  <a:lnTo>
                    <a:pt x="59010" y="254735"/>
                  </a:lnTo>
                  <a:lnTo>
                    <a:pt x="59010" y="252072"/>
                  </a:lnTo>
                  <a:lnTo>
                    <a:pt x="56347" y="252072"/>
                  </a:lnTo>
                  <a:lnTo>
                    <a:pt x="53622" y="252072"/>
                  </a:lnTo>
                  <a:lnTo>
                    <a:pt x="53622" y="254735"/>
                  </a:lnTo>
                  <a:lnTo>
                    <a:pt x="50960" y="254735"/>
                  </a:lnTo>
                  <a:lnTo>
                    <a:pt x="50960" y="257397"/>
                  </a:lnTo>
                  <a:lnTo>
                    <a:pt x="48298" y="257397"/>
                  </a:lnTo>
                  <a:lnTo>
                    <a:pt x="45572" y="257397"/>
                  </a:lnTo>
                  <a:lnTo>
                    <a:pt x="42910" y="257397"/>
                  </a:lnTo>
                  <a:lnTo>
                    <a:pt x="40248" y="254735"/>
                  </a:lnTo>
                  <a:lnTo>
                    <a:pt x="37523" y="254735"/>
                  </a:lnTo>
                  <a:lnTo>
                    <a:pt x="34860" y="252072"/>
                  </a:lnTo>
                  <a:lnTo>
                    <a:pt x="32198" y="252072"/>
                  </a:lnTo>
                  <a:lnTo>
                    <a:pt x="29537" y="252072"/>
                  </a:lnTo>
                  <a:lnTo>
                    <a:pt x="29537" y="249347"/>
                  </a:lnTo>
                  <a:lnTo>
                    <a:pt x="29537" y="252072"/>
                  </a:lnTo>
                  <a:lnTo>
                    <a:pt x="26811" y="252072"/>
                  </a:lnTo>
                  <a:lnTo>
                    <a:pt x="24149" y="252072"/>
                  </a:lnTo>
                  <a:lnTo>
                    <a:pt x="21487" y="252072"/>
                  </a:lnTo>
                  <a:lnTo>
                    <a:pt x="21487" y="249347"/>
                  </a:lnTo>
                  <a:lnTo>
                    <a:pt x="18761" y="249347"/>
                  </a:lnTo>
                  <a:lnTo>
                    <a:pt x="16099" y="249347"/>
                  </a:lnTo>
                  <a:lnTo>
                    <a:pt x="13437" y="249347"/>
                  </a:lnTo>
                  <a:lnTo>
                    <a:pt x="0" y="244023"/>
                  </a:lnTo>
                  <a:lnTo>
                    <a:pt x="0" y="241298"/>
                  </a:lnTo>
                  <a:lnTo>
                    <a:pt x="2662" y="238635"/>
                  </a:lnTo>
                  <a:lnTo>
                    <a:pt x="2662" y="235973"/>
                  </a:lnTo>
                  <a:lnTo>
                    <a:pt x="5388" y="233311"/>
                  </a:lnTo>
                  <a:lnTo>
                    <a:pt x="8050" y="230586"/>
                  </a:lnTo>
                  <a:lnTo>
                    <a:pt x="8050" y="227924"/>
                  </a:lnTo>
                  <a:lnTo>
                    <a:pt x="10712" y="225262"/>
                  </a:lnTo>
                  <a:lnTo>
                    <a:pt x="10712" y="222536"/>
                  </a:lnTo>
                  <a:lnTo>
                    <a:pt x="10712" y="219874"/>
                  </a:lnTo>
                  <a:lnTo>
                    <a:pt x="13437" y="217212"/>
                  </a:lnTo>
                  <a:lnTo>
                    <a:pt x="13437" y="214487"/>
                  </a:lnTo>
                  <a:lnTo>
                    <a:pt x="16099" y="214487"/>
                  </a:lnTo>
                  <a:lnTo>
                    <a:pt x="16099" y="211825"/>
                  </a:lnTo>
                  <a:lnTo>
                    <a:pt x="16099" y="209163"/>
                  </a:lnTo>
                  <a:lnTo>
                    <a:pt x="18761" y="209163"/>
                  </a:lnTo>
                  <a:lnTo>
                    <a:pt x="18761" y="206437"/>
                  </a:lnTo>
                  <a:lnTo>
                    <a:pt x="21487" y="206437"/>
                  </a:lnTo>
                  <a:lnTo>
                    <a:pt x="24149" y="206437"/>
                  </a:lnTo>
                  <a:lnTo>
                    <a:pt x="24149" y="203775"/>
                  </a:lnTo>
                  <a:lnTo>
                    <a:pt x="24149" y="201113"/>
                  </a:lnTo>
                  <a:lnTo>
                    <a:pt x="24149" y="198451"/>
                  </a:lnTo>
                  <a:lnTo>
                    <a:pt x="24149" y="195726"/>
                  </a:lnTo>
                  <a:lnTo>
                    <a:pt x="26811" y="193063"/>
                  </a:lnTo>
                  <a:lnTo>
                    <a:pt x="26811" y="190401"/>
                  </a:lnTo>
                  <a:lnTo>
                    <a:pt x="26811" y="187676"/>
                  </a:lnTo>
                  <a:lnTo>
                    <a:pt x="29537" y="182352"/>
                  </a:lnTo>
                  <a:lnTo>
                    <a:pt x="29537" y="179626"/>
                  </a:lnTo>
                  <a:lnTo>
                    <a:pt x="29537" y="176964"/>
                  </a:lnTo>
                  <a:lnTo>
                    <a:pt x="29537" y="174302"/>
                  </a:lnTo>
                  <a:lnTo>
                    <a:pt x="29537" y="171640"/>
                  </a:lnTo>
                  <a:lnTo>
                    <a:pt x="32198" y="168914"/>
                  </a:lnTo>
                  <a:lnTo>
                    <a:pt x="32198" y="166253"/>
                  </a:lnTo>
                  <a:lnTo>
                    <a:pt x="29537" y="166253"/>
                  </a:lnTo>
                  <a:lnTo>
                    <a:pt x="26811" y="163591"/>
                  </a:lnTo>
                  <a:lnTo>
                    <a:pt x="26811" y="160865"/>
                  </a:lnTo>
                  <a:lnTo>
                    <a:pt x="26811" y="158203"/>
                  </a:lnTo>
                  <a:lnTo>
                    <a:pt x="26811" y="152815"/>
                  </a:lnTo>
                  <a:lnTo>
                    <a:pt x="24149" y="152815"/>
                  </a:lnTo>
                  <a:lnTo>
                    <a:pt x="24149" y="150153"/>
                  </a:lnTo>
                  <a:lnTo>
                    <a:pt x="24149" y="147491"/>
                  </a:lnTo>
                  <a:lnTo>
                    <a:pt x="24149" y="144829"/>
                  </a:lnTo>
                  <a:lnTo>
                    <a:pt x="26811" y="142104"/>
                  </a:lnTo>
                  <a:lnTo>
                    <a:pt x="26811" y="139442"/>
                  </a:lnTo>
                  <a:lnTo>
                    <a:pt x="26811" y="136779"/>
                  </a:lnTo>
                  <a:lnTo>
                    <a:pt x="29537" y="134054"/>
                  </a:lnTo>
                  <a:lnTo>
                    <a:pt x="29537" y="131392"/>
                  </a:lnTo>
                  <a:lnTo>
                    <a:pt x="29537" y="128730"/>
                  </a:lnTo>
                  <a:lnTo>
                    <a:pt x="29537" y="126005"/>
                  </a:lnTo>
                  <a:lnTo>
                    <a:pt x="29537" y="123342"/>
                  </a:lnTo>
                  <a:lnTo>
                    <a:pt x="32198" y="123342"/>
                  </a:lnTo>
                  <a:lnTo>
                    <a:pt x="32198" y="120680"/>
                  </a:lnTo>
                  <a:lnTo>
                    <a:pt x="32198" y="117955"/>
                  </a:lnTo>
                  <a:lnTo>
                    <a:pt x="32198" y="115293"/>
                  </a:lnTo>
                  <a:lnTo>
                    <a:pt x="34860" y="115293"/>
                  </a:lnTo>
                  <a:lnTo>
                    <a:pt x="34860" y="112631"/>
                  </a:lnTo>
                  <a:lnTo>
                    <a:pt x="34860" y="109969"/>
                  </a:lnTo>
                  <a:lnTo>
                    <a:pt x="34860" y="107243"/>
                  </a:lnTo>
                  <a:lnTo>
                    <a:pt x="34860" y="104581"/>
                  </a:lnTo>
                  <a:lnTo>
                    <a:pt x="32198" y="101919"/>
                  </a:lnTo>
                  <a:lnTo>
                    <a:pt x="32198" y="99194"/>
                  </a:lnTo>
                  <a:lnTo>
                    <a:pt x="32198" y="96532"/>
                  </a:lnTo>
                  <a:lnTo>
                    <a:pt x="29537" y="93870"/>
                  </a:lnTo>
                  <a:lnTo>
                    <a:pt x="29537" y="91144"/>
                  </a:lnTo>
                  <a:lnTo>
                    <a:pt x="26811" y="88482"/>
                  </a:lnTo>
                  <a:lnTo>
                    <a:pt x="24149" y="85820"/>
                  </a:lnTo>
                  <a:lnTo>
                    <a:pt x="21487" y="83158"/>
                  </a:lnTo>
                  <a:lnTo>
                    <a:pt x="21487" y="80433"/>
                  </a:lnTo>
                  <a:lnTo>
                    <a:pt x="21487" y="77770"/>
                  </a:lnTo>
                  <a:lnTo>
                    <a:pt x="21487" y="75108"/>
                  </a:lnTo>
                  <a:lnTo>
                    <a:pt x="21487" y="72383"/>
                  </a:lnTo>
                  <a:lnTo>
                    <a:pt x="21487" y="69721"/>
                  </a:lnTo>
                  <a:lnTo>
                    <a:pt x="24149" y="69721"/>
                  </a:lnTo>
                  <a:lnTo>
                    <a:pt x="24149" y="67059"/>
                  </a:lnTo>
                  <a:lnTo>
                    <a:pt x="26811" y="67059"/>
                  </a:lnTo>
                  <a:lnTo>
                    <a:pt x="26811" y="64333"/>
                  </a:lnTo>
                  <a:lnTo>
                    <a:pt x="29537" y="64333"/>
                  </a:lnTo>
                  <a:lnTo>
                    <a:pt x="29537" y="61671"/>
                  </a:lnTo>
                  <a:lnTo>
                    <a:pt x="29537" y="59009"/>
                  </a:lnTo>
                  <a:lnTo>
                    <a:pt x="32198" y="56347"/>
                  </a:lnTo>
                  <a:lnTo>
                    <a:pt x="34860" y="56347"/>
                  </a:lnTo>
                  <a:lnTo>
                    <a:pt x="34860" y="53621"/>
                  </a:lnTo>
                  <a:lnTo>
                    <a:pt x="34860" y="50959"/>
                  </a:lnTo>
                  <a:lnTo>
                    <a:pt x="37523" y="50959"/>
                  </a:lnTo>
                  <a:lnTo>
                    <a:pt x="40248" y="50959"/>
                  </a:lnTo>
                  <a:lnTo>
                    <a:pt x="42910" y="48298"/>
                  </a:lnTo>
                  <a:lnTo>
                    <a:pt x="42910" y="45572"/>
                  </a:lnTo>
                  <a:lnTo>
                    <a:pt x="40248" y="45572"/>
                  </a:lnTo>
                  <a:lnTo>
                    <a:pt x="40248" y="42910"/>
                  </a:lnTo>
                  <a:lnTo>
                    <a:pt x="37523" y="40248"/>
                  </a:lnTo>
                  <a:lnTo>
                    <a:pt x="37523" y="37522"/>
                  </a:lnTo>
                  <a:lnTo>
                    <a:pt x="37523" y="34860"/>
                  </a:lnTo>
                  <a:lnTo>
                    <a:pt x="34860" y="32198"/>
                  </a:lnTo>
                  <a:lnTo>
                    <a:pt x="34860" y="29473"/>
                  </a:lnTo>
                  <a:lnTo>
                    <a:pt x="34860" y="26811"/>
                  </a:lnTo>
                  <a:lnTo>
                    <a:pt x="32198" y="21487"/>
                  </a:lnTo>
                  <a:lnTo>
                    <a:pt x="32198" y="18761"/>
                  </a:lnTo>
                  <a:lnTo>
                    <a:pt x="32198" y="16099"/>
                  </a:lnTo>
                  <a:lnTo>
                    <a:pt x="29537" y="13437"/>
                  </a:lnTo>
                  <a:lnTo>
                    <a:pt x="29537" y="10712"/>
                  </a:lnTo>
                  <a:lnTo>
                    <a:pt x="29537" y="8049"/>
                  </a:lnTo>
                  <a:lnTo>
                    <a:pt x="29537" y="5387"/>
                  </a:lnTo>
                  <a:lnTo>
                    <a:pt x="32198" y="5387"/>
                  </a:lnTo>
                  <a:lnTo>
                    <a:pt x="32198" y="2662"/>
                  </a:lnTo>
                  <a:lnTo>
                    <a:pt x="32198" y="0"/>
                  </a:lnTo>
                  <a:lnTo>
                    <a:pt x="34860" y="0"/>
                  </a:lnTo>
                  <a:lnTo>
                    <a:pt x="37523" y="0"/>
                  </a:lnTo>
                  <a:lnTo>
                    <a:pt x="37523" y="2662"/>
                  </a:lnTo>
                  <a:lnTo>
                    <a:pt x="37523" y="5387"/>
                  </a:lnTo>
                  <a:lnTo>
                    <a:pt x="40248" y="5387"/>
                  </a:lnTo>
                  <a:lnTo>
                    <a:pt x="42910" y="5387"/>
                  </a:lnTo>
                  <a:lnTo>
                    <a:pt x="42910" y="8049"/>
                  </a:lnTo>
                  <a:lnTo>
                    <a:pt x="45572" y="8049"/>
                  </a:lnTo>
                  <a:lnTo>
                    <a:pt x="45572" y="10712"/>
                  </a:lnTo>
                  <a:lnTo>
                    <a:pt x="48298" y="10712"/>
                  </a:lnTo>
                  <a:lnTo>
                    <a:pt x="50960" y="10712"/>
                  </a:lnTo>
                  <a:lnTo>
                    <a:pt x="53622" y="10712"/>
                  </a:lnTo>
                  <a:lnTo>
                    <a:pt x="56347" y="10712"/>
                  </a:lnTo>
                  <a:lnTo>
                    <a:pt x="59010" y="10712"/>
                  </a:lnTo>
                  <a:lnTo>
                    <a:pt x="61672" y="10712"/>
                  </a:lnTo>
                  <a:lnTo>
                    <a:pt x="64334" y="13437"/>
                  </a:lnTo>
                  <a:lnTo>
                    <a:pt x="67059" y="13437"/>
                  </a:lnTo>
                  <a:lnTo>
                    <a:pt x="69721" y="13437"/>
                  </a:lnTo>
                  <a:lnTo>
                    <a:pt x="72383" y="13437"/>
                  </a:lnTo>
                  <a:lnTo>
                    <a:pt x="75109" y="16099"/>
                  </a:lnTo>
                  <a:lnTo>
                    <a:pt x="75109" y="18761"/>
                  </a:lnTo>
                  <a:lnTo>
                    <a:pt x="77771" y="21487"/>
                  </a:lnTo>
                  <a:lnTo>
                    <a:pt x="80433" y="21487"/>
                  </a:lnTo>
                  <a:lnTo>
                    <a:pt x="83158" y="24149"/>
                  </a:lnTo>
                  <a:lnTo>
                    <a:pt x="85820" y="21487"/>
                  </a:lnTo>
                  <a:lnTo>
                    <a:pt x="88482" y="21487"/>
                  </a:lnTo>
                  <a:lnTo>
                    <a:pt x="99194" y="8049"/>
                  </a:lnTo>
                  <a:lnTo>
                    <a:pt x="101919" y="10712"/>
                  </a:lnTo>
                  <a:lnTo>
                    <a:pt x="104581" y="10712"/>
                  </a:lnTo>
                  <a:lnTo>
                    <a:pt x="107244" y="10712"/>
                  </a:lnTo>
                  <a:lnTo>
                    <a:pt x="109969" y="10712"/>
                  </a:lnTo>
                  <a:lnTo>
                    <a:pt x="112631" y="10712"/>
                  </a:lnTo>
                  <a:lnTo>
                    <a:pt x="115293" y="13437"/>
                  </a:lnTo>
                  <a:lnTo>
                    <a:pt x="118019" y="13437"/>
                  </a:lnTo>
                  <a:lnTo>
                    <a:pt x="118019" y="16099"/>
                  </a:lnTo>
                  <a:lnTo>
                    <a:pt x="120681" y="16099"/>
                  </a:lnTo>
                  <a:lnTo>
                    <a:pt x="120681" y="18761"/>
                  </a:lnTo>
                  <a:lnTo>
                    <a:pt x="123343" y="18761"/>
                  </a:lnTo>
                  <a:lnTo>
                    <a:pt x="126005" y="18761"/>
                  </a:lnTo>
                  <a:lnTo>
                    <a:pt x="131392" y="21487"/>
                  </a:lnTo>
                  <a:lnTo>
                    <a:pt x="134054" y="24149"/>
                  </a:lnTo>
                  <a:lnTo>
                    <a:pt x="136780" y="26811"/>
                  </a:lnTo>
                  <a:lnTo>
                    <a:pt x="139442" y="29473"/>
                  </a:lnTo>
                  <a:lnTo>
                    <a:pt x="142104" y="32198"/>
                  </a:lnTo>
                  <a:lnTo>
                    <a:pt x="144830" y="34860"/>
                  </a:lnTo>
                  <a:lnTo>
                    <a:pt x="185014" y="69721"/>
                  </a:lnTo>
                  <a:lnTo>
                    <a:pt x="179627" y="96532"/>
                  </a:lnTo>
                  <a:lnTo>
                    <a:pt x="176965" y="99194"/>
                  </a:lnTo>
                  <a:lnTo>
                    <a:pt x="174302" y="101919"/>
                  </a:lnTo>
                  <a:lnTo>
                    <a:pt x="176965" y="101919"/>
                  </a:lnTo>
                  <a:lnTo>
                    <a:pt x="176965" y="104581"/>
                  </a:lnTo>
                  <a:lnTo>
                    <a:pt x="176965" y="107243"/>
                  </a:lnTo>
                  <a:lnTo>
                    <a:pt x="179627" y="107243"/>
                  </a:lnTo>
                  <a:lnTo>
                    <a:pt x="179627" y="109969"/>
                  </a:lnTo>
                  <a:lnTo>
                    <a:pt x="179627" y="112631"/>
                  </a:lnTo>
                  <a:lnTo>
                    <a:pt x="179627" y="115293"/>
                  </a:lnTo>
                  <a:lnTo>
                    <a:pt x="179627" y="117955"/>
                  </a:lnTo>
                  <a:lnTo>
                    <a:pt x="179627" y="120680"/>
                  </a:lnTo>
                  <a:lnTo>
                    <a:pt x="179627" y="123342"/>
                  </a:lnTo>
                  <a:lnTo>
                    <a:pt x="179627" y="126005"/>
                  </a:lnTo>
                  <a:lnTo>
                    <a:pt x="182352" y="126005"/>
                  </a:lnTo>
                  <a:lnTo>
                    <a:pt x="182352" y="128730"/>
                  </a:lnTo>
                  <a:lnTo>
                    <a:pt x="185014" y="128730"/>
                  </a:lnTo>
                  <a:lnTo>
                    <a:pt x="187676" y="131392"/>
                  </a:lnTo>
                  <a:lnTo>
                    <a:pt x="190402" y="128730"/>
                  </a:lnTo>
                  <a:lnTo>
                    <a:pt x="193064" y="131392"/>
                  </a:lnTo>
                  <a:lnTo>
                    <a:pt x="195726" y="134054"/>
                  </a:lnTo>
                  <a:lnTo>
                    <a:pt x="198451" y="134054"/>
                  </a:lnTo>
                  <a:lnTo>
                    <a:pt x="201113" y="136779"/>
                  </a:lnTo>
                  <a:lnTo>
                    <a:pt x="203775" y="136779"/>
                  </a:lnTo>
                  <a:lnTo>
                    <a:pt x="206437" y="136779"/>
                  </a:lnTo>
                  <a:lnTo>
                    <a:pt x="206437" y="139442"/>
                  </a:lnTo>
                  <a:lnTo>
                    <a:pt x="209163" y="139442"/>
                  </a:lnTo>
                  <a:lnTo>
                    <a:pt x="209163" y="142104"/>
                  </a:lnTo>
                  <a:lnTo>
                    <a:pt x="211825" y="142104"/>
                  </a:lnTo>
                  <a:lnTo>
                    <a:pt x="211825" y="144829"/>
                  </a:lnTo>
                  <a:lnTo>
                    <a:pt x="211825" y="14482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7" name="Freeform: Shape 106">
              <a:extLst>
                <a:ext uri="{FF2B5EF4-FFF2-40B4-BE49-F238E27FC236}">
                  <a16:creationId xmlns:a16="http://schemas.microsoft.com/office/drawing/2014/main" id="{B0DCB57D-B295-19F7-D68D-123FDC561E92}"/>
                </a:ext>
              </a:extLst>
            </p:cNvPr>
            <p:cNvSpPr/>
            <p:nvPr/>
          </p:nvSpPr>
          <p:spPr>
            <a:xfrm>
              <a:off x="5264229" y="4597268"/>
              <a:ext cx="182351" cy="284207"/>
            </a:xfrm>
            <a:custGeom>
              <a:avLst/>
              <a:gdLst>
                <a:gd name="connsiteX0" fmla="*/ 77770 w 182351"/>
                <a:gd name="connsiteY0" fmla="*/ 0 h 284207"/>
                <a:gd name="connsiteX1" fmla="*/ 72383 w 182351"/>
                <a:gd name="connsiteY1" fmla="*/ 32198 h 284207"/>
                <a:gd name="connsiteX2" fmla="*/ 80433 w 182351"/>
                <a:gd name="connsiteY2" fmla="*/ 120680 h 284207"/>
                <a:gd name="connsiteX3" fmla="*/ 142104 w 182351"/>
                <a:gd name="connsiteY3" fmla="*/ 163527 h 284207"/>
                <a:gd name="connsiteX4" fmla="*/ 182352 w 182351"/>
                <a:gd name="connsiteY4" fmla="*/ 235973 h 284207"/>
                <a:gd name="connsiteX5" fmla="*/ 101919 w 182351"/>
                <a:gd name="connsiteY5" fmla="*/ 235973 h 284207"/>
                <a:gd name="connsiteX6" fmla="*/ 80433 w 182351"/>
                <a:gd name="connsiteY6" fmla="*/ 235973 h 284207"/>
                <a:gd name="connsiteX7" fmla="*/ 67059 w 182351"/>
                <a:gd name="connsiteY7" fmla="*/ 241298 h 284207"/>
                <a:gd name="connsiteX8" fmla="*/ 67059 w 182351"/>
                <a:gd name="connsiteY8" fmla="*/ 246685 h 284207"/>
                <a:gd name="connsiteX9" fmla="*/ 64333 w 182351"/>
                <a:gd name="connsiteY9" fmla="*/ 249347 h 284207"/>
                <a:gd name="connsiteX10" fmla="*/ 61671 w 182351"/>
                <a:gd name="connsiteY10" fmla="*/ 252009 h 284207"/>
                <a:gd name="connsiteX11" fmla="*/ 59009 w 182351"/>
                <a:gd name="connsiteY11" fmla="*/ 254735 h 284207"/>
                <a:gd name="connsiteX12" fmla="*/ 56347 w 182351"/>
                <a:gd name="connsiteY12" fmla="*/ 257397 h 284207"/>
                <a:gd name="connsiteX13" fmla="*/ 53621 w 182351"/>
                <a:gd name="connsiteY13" fmla="*/ 257397 h 284207"/>
                <a:gd name="connsiteX14" fmla="*/ 50959 w 182351"/>
                <a:gd name="connsiteY14" fmla="*/ 257397 h 284207"/>
                <a:gd name="connsiteX15" fmla="*/ 48298 w 182351"/>
                <a:gd name="connsiteY15" fmla="*/ 257397 h 284207"/>
                <a:gd name="connsiteX16" fmla="*/ 45572 w 182351"/>
                <a:gd name="connsiteY16" fmla="*/ 254735 h 284207"/>
                <a:gd name="connsiteX17" fmla="*/ 42910 w 182351"/>
                <a:gd name="connsiteY17" fmla="*/ 257397 h 284207"/>
                <a:gd name="connsiteX18" fmla="*/ 40248 w 182351"/>
                <a:gd name="connsiteY18" fmla="*/ 257397 h 284207"/>
                <a:gd name="connsiteX19" fmla="*/ 40248 w 182351"/>
                <a:gd name="connsiteY19" fmla="*/ 260059 h 284207"/>
                <a:gd name="connsiteX20" fmla="*/ 37522 w 182351"/>
                <a:gd name="connsiteY20" fmla="*/ 262785 h 284207"/>
                <a:gd name="connsiteX21" fmla="*/ 37522 w 182351"/>
                <a:gd name="connsiteY21" fmla="*/ 265446 h 284207"/>
                <a:gd name="connsiteX22" fmla="*/ 34860 w 182351"/>
                <a:gd name="connsiteY22" fmla="*/ 265446 h 284207"/>
                <a:gd name="connsiteX23" fmla="*/ 34860 w 182351"/>
                <a:gd name="connsiteY23" fmla="*/ 268108 h 284207"/>
                <a:gd name="connsiteX24" fmla="*/ 32198 w 182351"/>
                <a:gd name="connsiteY24" fmla="*/ 268108 h 284207"/>
                <a:gd name="connsiteX25" fmla="*/ 32198 w 182351"/>
                <a:gd name="connsiteY25" fmla="*/ 270834 h 284207"/>
                <a:gd name="connsiteX26" fmla="*/ 32198 w 182351"/>
                <a:gd name="connsiteY26" fmla="*/ 273496 h 284207"/>
                <a:gd name="connsiteX27" fmla="*/ 29536 w 182351"/>
                <a:gd name="connsiteY27" fmla="*/ 273496 h 284207"/>
                <a:gd name="connsiteX28" fmla="*/ 29536 w 182351"/>
                <a:gd name="connsiteY28" fmla="*/ 276158 h 284207"/>
                <a:gd name="connsiteX29" fmla="*/ 26811 w 182351"/>
                <a:gd name="connsiteY29" fmla="*/ 278820 h 284207"/>
                <a:gd name="connsiteX30" fmla="*/ 24149 w 182351"/>
                <a:gd name="connsiteY30" fmla="*/ 278820 h 284207"/>
                <a:gd name="connsiteX31" fmla="*/ 21486 w 182351"/>
                <a:gd name="connsiteY31" fmla="*/ 278820 h 284207"/>
                <a:gd name="connsiteX32" fmla="*/ 21486 w 182351"/>
                <a:gd name="connsiteY32" fmla="*/ 281546 h 284207"/>
                <a:gd name="connsiteX33" fmla="*/ 18761 w 182351"/>
                <a:gd name="connsiteY33" fmla="*/ 281546 h 284207"/>
                <a:gd name="connsiteX34" fmla="*/ 16099 w 182351"/>
                <a:gd name="connsiteY34" fmla="*/ 284207 h 284207"/>
                <a:gd name="connsiteX35" fmla="*/ 13437 w 182351"/>
                <a:gd name="connsiteY35" fmla="*/ 284207 h 284207"/>
                <a:gd name="connsiteX36" fmla="*/ 13437 w 182351"/>
                <a:gd name="connsiteY36" fmla="*/ 281546 h 284207"/>
                <a:gd name="connsiteX37" fmla="*/ 10712 w 182351"/>
                <a:gd name="connsiteY37" fmla="*/ 278820 h 284207"/>
                <a:gd name="connsiteX38" fmla="*/ 10712 w 182351"/>
                <a:gd name="connsiteY38" fmla="*/ 276158 h 284207"/>
                <a:gd name="connsiteX39" fmla="*/ 10712 w 182351"/>
                <a:gd name="connsiteY39" fmla="*/ 273496 h 284207"/>
                <a:gd name="connsiteX40" fmla="*/ 8049 w 182351"/>
                <a:gd name="connsiteY40" fmla="*/ 273496 h 284207"/>
                <a:gd name="connsiteX41" fmla="*/ 5387 w 182351"/>
                <a:gd name="connsiteY41" fmla="*/ 273496 h 284207"/>
                <a:gd name="connsiteX42" fmla="*/ 2725 w 182351"/>
                <a:gd name="connsiteY42" fmla="*/ 273496 h 284207"/>
                <a:gd name="connsiteX43" fmla="*/ 2725 w 182351"/>
                <a:gd name="connsiteY43" fmla="*/ 270834 h 284207"/>
                <a:gd name="connsiteX44" fmla="*/ 0 w 182351"/>
                <a:gd name="connsiteY44" fmla="*/ 270834 h 284207"/>
                <a:gd name="connsiteX45" fmla="*/ 0 w 182351"/>
                <a:gd name="connsiteY45" fmla="*/ 268108 h 284207"/>
                <a:gd name="connsiteX46" fmla="*/ 2725 w 182351"/>
                <a:gd name="connsiteY46" fmla="*/ 265446 h 284207"/>
                <a:gd name="connsiteX47" fmla="*/ 5387 w 182351"/>
                <a:gd name="connsiteY47" fmla="*/ 262785 h 284207"/>
                <a:gd name="connsiteX48" fmla="*/ 5387 w 182351"/>
                <a:gd name="connsiteY48" fmla="*/ 260059 h 284207"/>
                <a:gd name="connsiteX49" fmla="*/ 8049 w 182351"/>
                <a:gd name="connsiteY49" fmla="*/ 254735 h 284207"/>
                <a:gd name="connsiteX50" fmla="*/ 8049 w 182351"/>
                <a:gd name="connsiteY50" fmla="*/ 252009 h 284207"/>
                <a:gd name="connsiteX51" fmla="*/ 8049 w 182351"/>
                <a:gd name="connsiteY51" fmla="*/ 249347 h 284207"/>
                <a:gd name="connsiteX52" fmla="*/ 8049 w 182351"/>
                <a:gd name="connsiteY52" fmla="*/ 246685 h 284207"/>
                <a:gd name="connsiteX53" fmla="*/ 8049 w 182351"/>
                <a:gd name="connsiteY53" fmla="*/ 244023 h 284207"/>
                <a:gd name="connsiteX54" fmla="*/ 10712 w 182351"/>
                <a:gd name="connsiteY54" fmla="*/ 244023 h 284207"/>
                <a:gd name="connsiteX55" fmla="*/ 13437 w 182351"/>
                <a:gd name="connsiteY55" fmla="*/ 244023 h 284207"/>
                <a:gd name="connsiteX56" fmla="*/ 16099 w 182351"/>
                <a:gd name="connsiteY56" fmla="*/ 241298 h 284207"/>
                <a:gd name="connsiteX57" fmla="*/ 18761 w 182351"/>
                <a:gd name="connsiteY57" fmla="*/ 241298 h 284207"/>
                <a:gd name="connsiteX58" fmla="*/ 21486 w 182351"/>
                <a:gd name="connsiteY58" fmla="*/ 241298 h 284207"/>
                <a:gd name="connsiteX59" fmla="*/ 24149 w 182351"/>
                <a:gd name="connsiteY59" fmla="*/ 238635 h 284207"/>
                <a:gd name="connsiteX60" fmla="*/ 24149 w 182351"/>
                <a:gd name="connsiteY60" fmla="*/ 235973 h 284207"/>
                <a:gd name="connsiteX61" fmla="*/ 24149 w 182351"/>
                <a:gd name="connsiteY61" fmla="*/ 233248 h 284207"/>
                <a:gd name="connsiteX62" fmla="*/ 24149 w 182351"/>
                <a:gd name="connsiteY62" fmla="*/ 230586 h 284207"/>
                <a:gd name="connsiteX63" fmla="*/ 24149 w 182351"/>
                <a:gd name="connsiteY63" fmla="*/ 227924 h 284207"/>
                <a:gd name="connsiteX64" fmla="*/ 26811 w 182351"/>
                <a:gd name="connsiteY64" fmla="*/ 227924 h 284207"/>
                <a:gd name="connsiteX65" fmla="*/ 26811 w 182351"/>
                <a:gd name="connsiteY65" fmla="*/ 225198 h 284207"/>
                <a:gd name="connsiteX66" fmla="*/ 29536 w 182351"/>
                <a:gd name="connsiteY66" fmla="*/ 225198 h 284207"/>
                <a:gd name="connsiteX67" fmla="*/ 29536 w 182351"/>
                <a:gd name="connsiteY67" fmla="*/ 222536 h 284207"/>
                <a:gd name="connsiteX68" fmla="*/ 29536 w 182351"/>
                <a:gd name="connsiteY68" fmla="*/ 219874 h 284207"/>
                <a:gd name="connsiteX69" fmla="*/ 29536 w 182351"/>
                <a:gd name="connsiteY69" fmla="*/ 217149 h 284207"/>
                <a:gd name="connsiteX70" fmla="*/ 53621 w 182351"/>
                <a:gd name="connsiteY70" fmla="*/ 168914 h 284207"/>
                <a:gd name="connsiteX71" fmla="*/ 53621 w 182351"/>
                <a:gd name="connsiteY71" fmla="*/ 166253 h 284207"/>
                <a:gd name="connsiteX72" fmla="*/ 50959 w 182351"/>
                <a:gd name="connsiteY72" fmla="*/ 166253 h 284207"/>
                <a:gd name="connsiteX73" fmla="*/ 50959 w 182351"/>
                <a:gd name="connsiteY73" fmla="*/ 163527 h 284207"/>
                <a:gd name="connsiteX74" fmla="*/ 50959 w 182351"/>
                <a:gd name="connsiteY74" fmla="*/ 160865 h 284207"/>
                <a:gd name="connsiteX75" fmla="*/ 50959 w 182351"/>
                <a:gd name="connsiteY75" fmla="*/ 158203 h 284207"/>
                <a:gd name="connsiteX76" fmla="*/ 48298 w 182351"/>
                <a:gd name="connsiteY76" fmla="*/ 158203 h 284207"/>
                <a:gd name="connsiteX77" fmla="*/ 48298 w 182351"/>
                <a:gd name="connsiteY77" fmla="*/ 155477 h 284207"/>
                <a:gd name="connsiteX78" fmla="*/ 45572 w 182351"/>
                <a:gd name="connsiteY78" fmla="*/ 152815 h 284207"/>
                <a:gd name="connsiteX79" fmla="*/ 45572 w 182351"/>
                <a:gd name="connsiteY79" fmla="*/ 150153 h 284207"/>
                <a:gd name="connsiteX80" fmla="*/ 45572 w 182351"/>
                <a:gd name="connsiteY80" fmla="*/ 147491 h 284207"/>
                <a:gd name="connsiteX81" fmla="*/ 45572 w 182351"/>
                <a:gd name="connsiteY81" fmla="*/ 144766 h 284207"/>
                <a:gd name="connsiteX82" fmla="*/ 45572 w 182351"/>
                <a:gd name="connsiteY82" fmla="*/ 142104 h 284207"/>
                <a:gd name="connsiteX83" fmla="*/ 45572 w 182351"/>
                <a:gd name="connsiteY83" fmla="*/ 139442 h 284207"/>
                <a:gd name="connsiteX84" fmla="*/ 45572 w 182351"/>
                <a:gd name="connsiteY84" fmla="*/ 136716 h 284207"/>
                <a:gd name="connsiteX85" fmla="*/ 45572 w 182351"/>
                <a:gd name="connsiteY85" fmla="*/ 134054 h 284207"/>
                <a:gd name="connsiteX86" fmla="*/ 48298 w 182351"/>
                <a:gd name="connsiteY86" fmla="*/ 131392 h 284207"/>
                <a:gd name="connsiteX87" fmla="*/ 48298 w 182351"/>
                <a:gd name="connsiteY87" fmla="*/ 128667 h 284207"/>
                <a:gd name="connsiteX88" fmla="*/ 48298 w 182351"/>
                <a:gd name="connsiteY88" fmla="*/ 126005 h 284207"/>
                <a:gd name="connsiteX89" fmla="*/ 48298 w 182351"/>
                <a:gd name="connsiteY89" fmla="*/ 123343 h 284207"/>
                <a:gd name="connsiteX90" fmla="*/ 45572 w 182351"/>
                <a:gd name="connsiteY90" fmla="*/ 120680 h 284207"/>
                <a:gd name="connsiteX91" fmla="*/ 42910 w 182351"/>
                <a:gd name="connsiteY91" fmla="*/ 117955 h 284207"/>
                <a:gd name="connsiteX92" fmla="*/ 40248 w 182351"/>
                <a:gd name="connsiteY92" fmla="*/ 115293 h 284207"/>
                <a:gd name="connsiteX93" fmla="*/ 42910 w 182351"/>
                <a:gd name="connsiteY93" fmla="*/ 115293 h 284207"/>
                <a:gd name="connsiteX94" fmla="*/ 42910 w 182351"/>
                <a:gd name="connsiteY94" fmla="*/ 112631 h 284207"/>
                <a:gd name="connsiteX95" fmla="*/ 40248 w 182351"/>
                <a:gd name="connsiteY95" fmla="*/ 112631 h 284207"/>
                <a:gd name="connsiteX96" fmla="*/ 40248 w 182351"/>
                <a:gd name="connsiteY96" fmla="*/ 109905 h 284207"/>
                <a:gd name="connsiteX97" fmla="*/ 40248 w 182351"/>
                <a:gd name="connsiteY97" fmla="*/ 107243 h 284207"/>
                <a:gd name="connsiteX98" fmla="*/ 40248 w 182351"/>
                <a:gd name="connsiteY98" fmla="*/ 104581 h 284207"/>
                <a:gd name="connsiteX99" fmla="*/ 37522 w 182351"/>
                <a:gd name="connsiteY99" fmla="*/ 104581 h 284207"/>
                <a:gd name="connsiteX100" fmla="*/ 37522 w 182351"/>
                <a:gd name="connsiteY100" fmla="*/ 101856 h 284207"/>
                <a:gd name="connsiteX101" fmla="*/ 34860 w 182351"/>
                <a:gd name="connsiteY101" fmla="*/ 101856 h 284207"/>
                <a:gd name="connsiteX102" fmla="*/ 32198 w 182351"/>
                <a:gd name="connsiteY102" fmla="*/ 99194 h 284207"/>
                <a:gd name="connsiteX103" fmla="*/ 29536 w 182351"/>
                <a:gd name="connsiteY103" fmla="*/ 99194 h 284207"/>
                <a:gd name="connsiteX104" fmla="*/ 26811 w 182351"/>
                <a:gd name="connsiteY104" fmla="*/ 96532 h 284207"/>
                <a:gd name="connsiteX105" fmla="*/ 24149 w 182351"/>
                <a:gd name="connsiteY105" fmla="*/ 53622 h 284207"/>
                <a:gd name="connsiteX106" fmla="*/ 24149 w 182351"/>
                <a:gd name="connsiteY106" fmla="*/ 34860 h 284207"/>
                <a:gd name="connsiteX107" fmla="*/ 67059 w 182351"/>
                <a:gd name="connsiteY107" fmla="*/ 21423 h 284207"/>
                <a:gd name="connsiteX108" fmla="*/ 77770 w 182351"/>
                <a:gd name="connsiteY108" fmla="*/ 0 h 284207"/>
                <a:gd name="connsiteX109" fmla="*/ 77770 w 182351"/>
                <a:gd name="connsiteY109" fmla="*/ 0 h 28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82351" h="284207">
                  <a:moveTo>
                    <a:pt x="77770" y="0"/>
                  </a:moveTo>
                  <a:lnTo>
                    <a:pt x="72383" y="32198"/>
                  </a:lnTo>
                  <a:lnTo>
                    <a:pt x="80433" y="120680"/>
                  </a:lnTo>
                  <a:lnTo>
                    <a:pt x="142104" y="163527"/>
                  </a:lnTo>
                  <a:lnTo>
                    <a:pt x="182352" y="235973"/>
                  </a:lnTo>
                  <a:lnTo>
                    <a:pt x="101919" y="235973"/>
                  </a:lnTo>
                  <a:lnTo>
                    <a:pt x="80433" y="235973"/>
                  </a:lnTo>
                  <a:lnTo>
                    <a:pt x="67059" y="241298"/>
                  </a:lnTo>
                  <a:lnTo>
                    <a:pt x="67059" y="246685"/>
                  </a:lnTo>
                  <a:lnTo>
                    <a:pt x="64333" y="249347"/>
                  </a:lnTo>
                  <a:lnTo>
                    <a:pt x="61671" y="252009"/>
                  </a:lnTo>
                  <a:lnTo>
                    <a:pt x="59009" y="254735"/>
                  </a:lnTo>
                  <a:lnTo>
                    <a:pt x="56347" y="257397"/>
                  </a:lnTo>
                  <a:lnTo>
                    <a:pt x="53621" y="257397"/>
                  </a:lnTo>
                  <a:lnTo>
                    <a:pt x="50959" y="257397"/>
                  </a:lnTo>
                  <a:lnTo>
                    <a:pt x="48298" y="257397"/>
                  </a:lnTo>
                  <a:lnTo>
                    <a:pt x="45572" y="254735"/>
                  </a:lnTo>
                  <a:lnTo>
                    <a:pt x="42910" y="257397"/>
                  </a:lnTo>
                  <a:lnTo>
                    <a:pt x="40248" y="257397"/>
                  </a:lnTo>
                  <a:lnTo>
                    <a:pt x="40248" y="260059"/>
                  </a:lnTo>
                  <a:lnTo>
                    <a:pt x="37522" y="262785"/>
                  </a:lnTo>
                  <a:lnTo>
                    <a:pt x="37522" y="265446"/>
                  </a:lnTo>
                  <a:lnTo>
                    <a:pt x="34860" y="265446"/>
                  </a:lnTo>
                  <a:lnTo>
                    <a:pt x="34860" y="268108"/>
                  </a:lnTo>
                  <a:lnTo>
                    <a:pt x="32198" y="268108"/>
                  </a:lnTo>
                  <a:lnTo>
                    <a:pt x="32198" y="270834"/>
                  </a:lnTo>
                  <a:lnTo>
                    <a:pt x="32198" y="273496"/>
                  </a:lnTo>
                  <a:lnTo>
                    <a:pt x="29536" y="273496"/>
                  </a:lnTo>
                  <a:lnTo>
                    <a:pt x="29536" y="276158"/>
                  </a:lnTo>
                  <a:lnTo>
                    <a:pt x="26811" y="278820"/>
                  </a:lnTo>
                  <a:lnTo>
                    <a:pt x="24149" y="278820"/>
                  </a:lnTo>
                  <a:lnTo>
                    <a:pt x="21486" y="278820"/>
                  </a:lnTo>
                  <a:lnTo>
                    <a:pt x="21486" y="281546"/>
                  </a:lnTo>
                  <a:lnTo>
                    <a:pt x="18761" y="281546"/>
                  </a:lnTo>
                  <a:lnTo>
                    <a:pt x="16099" y="284207"/>
                  </a:lnTo>
                  <a:lnTo>
                    <a:pt x="13437" y="284207"/>
                  </a:lnTo>
                  <a:lnTo>
                    <a:pt x="13437" y="281546"/>
                  </a:lnTo>
                  <a:lnTo>
                    <a:pt x="10712" y="278820"/>
                  </a:lnTo>
                  <a:lnTo>
                    <a:pt x="10712" y="276158"/>
                  </a:lnTo>
                  <a:lnTo>
                    <a:pt x="10712" y="273496"/>
                  </a:lnTo>
                  <a:lnTo>
                    <a:pt x="8049" y="273496"/>
                  </a:lnTo>
                  <a:lnTo>
                    <a:pt x="5387" y="273496"/>
                  </a:lnTo>
                  <a:lnTo>
                    <a:pt x="2725" y="273496"/>
                  </a:lnTo>
                  <a:lnTo>
                    <a:pt x="2725" y="270834"/>
                  </a:lnTo>
                  <a:lnTo>
                    <a:pt x="0" y="270834"/>
                  </a:lnTo>
                  <a:lnTo>
                    <a:pt x="0" y="268108"/>
                  </a:lnTo>
                  <a:lnTo>
                    <a:pt x="2725" y="265446"/>
                  </a:lnTo>
                  <a:lnTo>
                    <a:pt x="5387" y="262785"/>
                  </a:lnTo>
                  <a:lnTo>
                    <a:pt x="5387" y="260059"/>
                  </a:lnTo>
                  <a:lnTo>
                    <a:pt x="8049" y="254735"/>
                  </a:lnTo>
                  <a:lnTo>
                    <a:pt x="8049" y="252009"/>
                  </a:lnTo>
                  <a:lnTo>
                    <a:pt x="8049" y="249347"/>
                  </a:lnTo>
                  <a:lnTo>
                    <a:pt x="8049" y="246685"/>
                  </a:lnTo>
                  <a:lnTo>
                    <a:pt x="8049" y="244023"/>
                  </a:lnTo>
                  <a:lnTo>
                    <a:pt x="10712" y="244023"/>
                  </a:lnTo>
                  <a:lnTo>
                    <a:pt x="13437" y="244023"/>
                  </a:lnTo>
                  <a:lnTo>
                    <a:pt x="16099" y="241298"/>
                  </a:lnTo>
                  <a:lnTo>
                    <a:pt x="18761" y="241298"/>
                  </a:lnTo>
                  <a:lnTo>
                    <a:pt x="21486" y="241298"/>
                  </a:lnTo>
                  <a:lnTo>
                    <a:pt x="24149" y="238635"/>
                  </a:lnTo>
                  <a:lnTo>
                    <a:pt x="24149" y="235973"/>
                  </a:lnTo>
                  <a:lnTo>
                    <a:pt x="24149" y="233248"/>
                  </a:lnTo>
                  <a:lnTo>
                    <a:pt x="24149" y="230586"/>
                  </a:lnTo>
                  <a:lnTo>
                    <a:pt x="24149" y="227924"/>
                  </a:lnTo>
                  <a:lnTo>
                    <a:pt x="26811" y="227924"/>
                  </a:lnTo>
                  <a:lnTo>
                    <a:pt x="26811" y="225198"/>
                  </a:lnTo>
                  <a:lnTo>
                    <a:pt x="29536" y="225198"/>
                  </a:lnTo>
                  <a:lnTo>
                    <a:pt x="29536" y="222536"/>
                  </a:lnTo>
                  <a:lnTo>
                    <a:pt x="29536" y="219874"/>
                  </a:lnTo>
                  <a:lnTo>
                    <a:pt x="29536" y="217149"/>
                  </a:lnTo>
                  <a:lnTo>
                    <a:pt x="53621" y="168914"/>
                  </a:lnTo>
                  <a:lnTo>
                    <a:pt x="53621" y="166253"/>
                  </a:lnTo>
                  <a:lnTo>
                    <a:pt x="50959" y="166253"/>
                  </a:lnTo>
                  <a:lnTo>
                    <a:pt x="50959" y="163527"/>
                  </a:lnTo>
                  <a:lnTo>
                    <a:pt x="50959" y="160865"/>
                  </a:lnTo>
                  <a:lnTo>
                    <a:pt x="50959" y="158203"/>
                  </a:lnTo>
                  <a:lnTo>
                    <a:pt x="48298" y="158203"/>
                  </a:lnTo>
                  <a:lnTo>
                    <a:pt x="48298" y="155477"/>
                  </a:lnTo>
                  <a:lnTo>
                    <a:pt x="45572" y="152815"/>
                  </a:lnTo>
                  <a:lnTo>
                    <a:pt x="45572" y="150153"/>
                  </a:lnTo>
                  <a:lnTo>
                    <a:pt x="45572" y="147491"/>
                  </a:lnTo>
                  <a:lnTo>
                    <a:pt x="45572" y="144766"/>
                  </a:lnTo>
                  <a:lnTo>
                    <a:pt x="45572" y="142104"/>
                  </a:lnTo>
                  <a:lnTo>
                    <a:pt x="45572" y="139442"/>
                  </a:lnTo>
                  <a:lnTo>
                    <a:pt x="45572" y="136716"/>
                  </a:lnTo>
                  <a:lnTo>
                    <a:pt x="45572" y="134054"/>
                  </a:lnTo>
                  <a:lnTo>
                    <a:pt x="48298" y="131392"/>
                  </a:lnTo>
                  <a:lnTo>
                    <a:pt x="48298" y="128667"/>
                  </a:lnTo>
                  <a:lnTo>
                    <a:pt x="48298" y="126005"/>
                  </a:lnTo>
                  <a:lnTo>
                    <a:pt x="48298" y="123343"/>
                  </a:lnTo>
                  <a:lnTo>
                    <a:pt x="45572" y="120680"/>
                  </a:lnTo>
                  <a:lnTo>
                    <a:pt x="42910" y="117955"/>
                  </a:lnTo>
                  <a:lnTo>
                    <a:pt x="40248" y="115293"/>
                  </a:lnTo>
                  <a:lnTo>
                    <a:pt x="42910" y="115293"/>
                  </a:lnTo>
                  <a:lnTo>
                    <a:pt x="42910" y="112631"/>
                  </a:lnTo>
                  <a:lnTo>
                    <a:pt x="40248" y="112631"/>
                  </a:lnTo>
                  <a:lnTo>
                    <a:pt x="40248" y="109905"/>
                  </a:lnTo>
                  <a:lnTo>
                    <a:pt x="40248" y="107243"/>
                  </a:lnTo>
                  <a:lnTo>
                    <a:pt x="40248" y="104581"/>
                  </a:lnTo>
                  <a:lnTo>
                    <a:pt x="37522" y="104581"/>
                  </a:lnTo>
                  <a:lnTo>
                    <a:pt x="37522" y="101856"/>
                  </a:lnTo>
                  <a:lnTo>
                    <a:pt x="34860" y="101856"/>
                  </a:lnTo>
                  <a:lnTo>
                    <a:pt x="32198" y="99194"/>
                  </a:lnTo>
                  <a:lnTo>
                    <a:pt x="29536" y="99194"/>
                  </a:lnTo>
                  <a:lnTo>
                    <a:pt x="26811" y="96532"/>
                  </a:lnTo>
                  <a:lnTo>
                    <a:pt x="24149" y="53622"/>
                  </a:lnTo>
                  <a:lnTo>
                    <a:pt x="24149" y="34860"/>
                  </a:lnTo>
                  <a:lnTo>
                    <a:pt x="67059" y="21423"/>
                  </a:lnTo>
                  <a:lnTo>
                    <a:pt x="77770" y="0"/>
                  </a:lnTo>
                  <a:lnTo>
                    <a:pt x="77770"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8" name="Freeform: Shape 107">
              <a:extLst>
                <a:ext uri="{FF2B5EF4-FFF2-40B4-BE49-F238E27FC236}">
                  <a16:creationId xmlns:a16="http://schemas.microsoft.com/office/drawing/2014/main" id="{84ACE9FD-F87D-52AA-0DC4-B2B0E5BA3A69}"/>
                </a:ext>
              </a:extLst>
            </p:cNvPr>
            <p:cNvSpPr/>
            <p:nvPr/>
          </p:nvSpPr>
          <p:spPr>
            <a:xfrm>
              <a:off x="4752098" y="5382896"/>
              <a:ext cx="158202" cy="139441"/>
            </a:xfrm>
            <a:custGeom>
              <a:avLst/>
              <a:gdLst>
                <a:gd name="connsiteX0" fmla="*/ 139442 w 158202"/>
                <a:gd name="connsiteY0" fmla="*/ 77770 h 139441"/>
                <a:gd name="connsiteX1" fmla="*/ 136780 w 158202"/>
                <a:gd name="connsiteY1" fmla="*/ 80433 h 139441"/>
                <a:gd name="connsiteX2" fmla="*/ 134118 w 158202"/>
                <a:gd name="connsiteY2" fmla="*/ 83095 h 139441"/>
                <a:gd name="connsiteX3" fmla="*/ 131392 w 158202"/>
                <a:gd name="connsiteY3" fmla="*/ 85756 h 139441"/>
                <a:gd name="connsiteX4" fmla="*/ 128730 w 158202"/>
                <a:gd name="connsiteY4" fmla="*/ 85756 h 139441"/>
                <a:gd name="connsiteX5" fmla="*/ 126068 w 158202"/>
                <a:gd name="connsiteY5" fmla="*/ 85756 h 139441"/>
                <a:gd name="connsiteX6" fmla="*/ 126068 w 158202"/>
                <a:gd name="connsiteY6" fmla="*/ 88482 h 139441"/>
                <a:gd name="connsiteX7" fmla="*/ 126068 w 158202"/>
                <a:gd name="connsiteY7" fmla="*/ 91144 h 139441"/>
                <a:gd name="connsiteX8" fmla="*/ 126068 w 158202"/>
                <a:gd name="connsiteY8" fmla="*/ 93806 h 139441"/>
                <a:gd name="connsiteX9" fmla="*/ 126068 w 158202"/>
                <a:gd name="connsiteY9" fmla="*/ 96532 h 139441"/>
                <a:gd name="connsiteX10" fmla="*/ 126068 w 158202"/>
                <a:gd name="connsiteY10" fmla="*/ 99194 h 139441"/>
                <a:gd name="connsiteX11" fmla="*/ 126068 w 158202"/>
                <a:gd name="connsiteY11" fmla="*/ 101856 h 139441"/>
                <a:gd name="connsiteX12" fmla="*/ 126068 w 158202"/>
                <a:gd name="connsiteY12" fmla="*/ 104581 h 139441"/>
                <a:gd name="connsiteX13" fmla="*/ 126068 w 158202"/>
                <a:gd name="connsiteY13" fmla="*/ 107243 h 139441"/>
                <a:gd name="connsiteX14" fmla="*/ 123343 w 158202"/>
                <a:gd name="connsiteY14" fmla="*/ 107243 h 139441"/>
                <a:gd name="connsiteX15" fmla="*/ 123343 w 158202"/>
                <a:gd name="connsiteY15" fmla="*/ 109905 h 139441"/>
                <a:gd name="connsiteX16" fmla="*/ 120681 w 158202"/>
                <a:gd name="connsiteY16" fmla="*/ 109905 h 139441"/>
                <a:gd name="connsiteX17" fmla="*/ 118019 w 158202"/>
                <a:gd name="connsiteY17" fmla="*/ 109905 h 139441"/>
                <a:gd name="connsiteX18" fmla="*/ 115293 w 158202"/>
                <a:gd name="connsiteY18" fmla="*/ 109905 h 139441"/>
                <a:gd name="connsiteX19" fmla="*/ 112631 w 158202"/>
                <a:gd name="connsiteY19" fmla="*/ 109905 h 139441"/>
                <a:gd name="connsiteX20" fmla="*/ 109969 w 158202"/>
                <a:gd name="connsiteY20" fmla="*/ 109905 h 139441"/>
                <a:gd name="connsiteX21" fmla="*/ 107307 w 158202"/>
                <a:gd name="connsiteY21" fmla="*/ 109905 h 139441"/>
                <a:gd name="connsiteX22" fmla="*/ 104581 w 158202"/>
                <a:gd name="connsiteY22" fmla="*/ 107243 h 139441"/>
                <a:gd name="connsiteX23" fmla="*/ 101919 w 158202"/>
                <a:gd name="connsiteY23" fmla="*/ 107243 h 139441"/>
                <a:gd name="connsiteX24" fmla="*/ 101919 w 158202"/>
                <a:gd name="connsiteY24" fmla="*/ 109905 h 139441"/>
                <a:gd name="connsiteX25" fmla="*/ 99257 w 158202"/>
                <a:gd name="connsiteY25" fmla="*/ 109905 h 139441"/>
                <a:gd name="connsiteX26" fmla="*/ 96532 w 158202"/>
                <a:gd name="connsiteY26" fmla="*/ 109905 h 139441"/>
                <a:gd name="connsiteX27" fmla="*/ 96532 w 158202"/>
                <a:gd name="connsiteY27" fmla="*/ 112631 h 139441"/>
                <a:gd name="connsiteX28" fmla="*/ 93870 w 158202"/>
                <a:gd name="connsiteY28" fmla="*/ 112631 h 139441"/>
                <a:gd name="connsiteX29" fmla="*/ 91207 w 158202"/>
                <a:gd name="connsiteY29" fmla="*/ 112631 h 139441"/>
                <a:gd name="connsiteX30" fmla="*/ 88482 w 158202"/>
                <a:gd name="connsiteY30" fmla="*/ 112631 h 139441"/>
                <a:gd name="connsiteX31" fmla="*/ 88482 w 158202"/>
                <a:gd name="connsiteY31" fmla="*/ 115293 h 139441"/>
                <a:gd name="connsiteX32" fmla="*/ 85820 w 158202"/>
                <a:gd name="connsiteY32" fmla="*/ 117955 h 139441"/>
                <a:gd name="connsiteX33" fmla="*/ 83158 w 158202"/>
                <a:gd name="connsiteY33" fmla="*/ 117955 h 139441"/>
                <a:gd name="connsiteX34" fmla="*/ 83158 w 158202"/>
                <a:gd name="connsiteY34" fmla="*/ 120617 h 139441"/>
                <a:gd name="connsiteX35" fmla="*/ 83158 w 158202"/>
                <a:gd name="connsiteY35" fmla="*/ 123342 h 139441"/>
                <a:gd name="connsiteX36" fmla="*/ 83158 w 158202"/>
                <a:gd name="connsiteY36" fmla="*/ 126005 h 139441"/>
                <a:gd name="connsiteX37" fmla="*/ 83158 w 158202"/>
                <a:gd name="connsiteY37" fmla="*/ 128667 h 139441"/>
                <a:gd name="connsiteX38" fmla="*/ 83158 w 158202"/>
                <a:gd name="connsiteY38" fmla="*/ 131392 h 139441"/>
                <a:gd name="connsiteX39" fmla="*/ 80496 w 158202"/>
                <a:gd name="connsiteY39" fmla="*/ 131392 h 139441"/>
                <a:gd name="connsiteX40" fmla="*/ 77770 w 158202"/>
                <a:gd name="connsiteY40" fmla="*/ 134054 h 139441"/>
                <a:gd name="connsiteX41" fmla="*/ 75108 w 158202"/>
                <a:gd name="connsiteY41" fmla="*/ 136716 h 139441"/>
                <a:gd name="connsiteX42" fmla="*/ 72446 w 158202"/>
                <a:gd name="connsiteY42" fmla="*/ 136716 h 139441"/>
                <a:gd name="connsiteX43" fmla="*/ 69721 w 158202"/>
                <a:gd name="connsiteY43" fmla="*/ 136716 h 139441"/>
                <a:gd name="connsiteX44" fmla="*/ 69721 w 158202"/>
                <a:gd name="connsiteY44" fmla="*/ 139442 h 139441"/>
                <a:gd name="connsiteX45" fmla="*/ 67059 w 158202"/>
                <a:gd name="connsiteY45" fmla="*/ 139442 h 139441"/>
                <a:gd name="connsiteX46" fmla="*/ 64397 w 158202"/>
                <a:gd name="connsiteY46" fmla="*/ 139442 h 139441"/>
                <a:gd name="connsiteX47" fmla="*/ 64397 w 158202"/>
                <a:gd name="connsiteY47" fmla="*/ 136716 h 139441"/>
                <a:gd name="connsiteX48" fmla="*/ 61671 w 158202"/>
                <a:gd name="connsiteY48" fmla="*/ 136716 h 139441"/>
                <a:gd name="connsiteX49" fmla="*/ 59009 w 158202"/>
                <a:gd name="connsiteY49" fmla="*/ 136716 h 139441"/>
                <a:gd name="connsiteX50" fmla="*/ 59009 w 158202"/>
                <a:gd name="connsiteY50" fmla="*/ 134054 h 139441"/>
                <a:gd name="connsiteX51" fmla="*/ 56347 w 158202"/>
                <a:gd name="connsiteY51" fmla="*/ 134054 h 139441"/>
                <a:gd name="connsiteX52" fmla="*/ 56347 w 158202"/>
                <a:gd name="connsiteY52" fmla="*/ 131392 h 139441"/>
                <a:gd name="connsiteX53" fmla="*/ 53685 w 158202"/>
                <a:gd name="connsiteY53" fmla="*/ 131392 h 139441"/>
                <a:gd name="connsiteX54" fmla="*/ 50960 w 158202"/>
                <a:gd name="connsiteY54" fmla="*/ 128667 h 139441"/>
                <a:gd name="connsiteX55" fmla="*/ 48298 w 158202"/>
                <a:gd name="connsiteY55" fmla="*/ 126005 h 139441"/>
                <a:gd name="connsiteX56" fmla="*/ 45635 w 158202"/>
                <a:gd name="connsiteY56" fmla="*/ 126005 h 139441"/>
                <a:gd name="connsiteX57" fmla="*/ 45635 w 158202"/>
                <a:gd name="connsiteY57" fmla="*/ 128667 h 139441"/>
                <a:gd name="connsiteX58" fmla="*/ 45635 w 158202"/>
                <a:gd name="connsiteY58" fmla="*/ 131392 h 139441"/>
                <a:gd name="connsiteX59" fmla="*/ 48298 w 158202"/>
                <a:gd name="connsiteY59" fmla="*/ 136716 h 139441"/>
                <a:gd name="connsiteX60" fmla="*/ 45635 w 158202"/>
                <a:gd name="connsiteY60" fmla="*/ 136716 h 139441"/>
                <a:gd name="connsiteX61" fmla="*/ 45635 w 158202"/>
                <a:gd name="connsiteY61" fmla="*/ 139442 h 139441"/>
                <a:gd name="connsiteX62" fmla="*/ 42910 w 158202"/>
                <a:gd name="connsiteY62" fmla="*/ 139442 h 139441"/>
                <a:gd name="connsiteX63" fmla="*/ 42910 w 158202"/>
                <a:gd name="connsiteY63" fmla="*/ 136716 h 139441"/>
                <a:gd name="connsiteX64" fmla="*/ 40248 w 158202"/>
                <a:gd name="connsiteY64" fmla="*/ 136716 h 139441"/>
                <a:gd name="connsiteX65" fmla="*/ 37586 w 158202"/>
                <a:gd name="connsiteY65" fmla="*/ 136716 h 139441"/>
                <a:gd name="connsiteX66" fmla="*/ 37586 w 158202"/>
                <a:gd name="connsiteY66" fmla="*/ 134054 h 139441"/>
                <a:gd name="connsiteX67" fmla="*/ 34860 w 158202"/>
                <a:gd name="connsiteY67" fmla="*/ 134054 h 139441"/>
                <a:gd name="connsiteX68" fmla="*/ 32198 w 158202"/>
                <a:gd name="connsiteY68" fmla="*/ 134054 h 139441"/>
                <a:gd name="connsiteX69" fmla="*/ 32198 w 158202"/>
                <a:gd name="connsiteY69" fmla="*/ 131392 h 139441"/>
                <a:gd name="connsiteX70" fmla="*/ 29536 w 158202"/>
                <a:gd name="connsiteY70" fmla="*/ 131392 h 139441"/>
                <a:gd name="connsiteX71" fmla="*/ 26811 w 158202"/>
                <a:gd name="connsiteY71" fmla="*/ 131392 h 139441"/>
                <a:gd name="connsiteX72" fmla="*/ 24149 w 158202"/>
                <a:gd name="connsiteY72" fmla="*/ 131392 h 139441"/>
                <a:gd name="connsiteX73" fmla="*/ 21487 w 158202"/>
                <a:gd name="connsiteY73" fmla="*/ 128667 h 139441"/>
                <a:gd name="connsiteX74" fmla="*/ 18825 w 158202"/>
                <a:gd name="connsiteY74" fmla="*/ 128667 h 139441"/>
                <a:gd name="connsiteX75" fmla="*/ 16099 w 158202"/>
                <a:gd name="connsiteY75" fmla="*/ 126005 h 139441"/>
                <a:gd name="connsiteX76" fmla="*/ 13437 w 158202"/>
                <a:gd name="connsiteY76" fmla="*/ 120617 h 139441"/>
                <a:gd name="connsiteX77" fmla="*/ 10775 w 158202"/>
                <a:gd name="connsiteY77" fmla="*/ 120617 h 139441"/>
                <a:gd name="connsiteX78" fmla="*/ 10775 w 158202"/>
                <a:gd name="connsiteY78" fmla="*/ 117955 h 139441"/>
                <a:gd name="connsiteX79" fmla="*/ 10775 w 158202"/>
                <a:gd name="connsiteY79" fmla="*/ 115293 h 139441"/>
                <a:gd name="connsiteX80" fmla="*/ 10775 w 158202"/>
                <a:gd name="connsiteY80" fmla="*/ 112631 h 139441"/>
                <a:gd name="connsiteX81" fmla="*/ 10775 w 158202"/>
                <a:gd name="connsiteY81" fmla="*/ 109905 h 139441"/>
                <a:gd name="connsiteX82" fmla="*/ 10775 w 158202"/>
                <a:gd name="connsiteY82" fmla="*/ 107243 h 139441"/>
                <a:gd name="connsiteX83" fmla="*/ 10775 w 158202"/>
                <a:gd name="connsiteY83" fmla="*/ 104581 h 139441"/>
                <a:gd name="connsiteX84" fmla="*/ 10775 w 158202"/>
                <a:gd name="connsiteY84" fmla="*/ 101856 h 139441"/>
                <a:gd name="connsiteX85" fmla="*/ 8050 w 158202"/>
                <a:gd name="connsiteY85" fmla="*/ 101856 h 139441"/>
                <a:gd name="connsiteX86" fmla="*/ 5388 w 158202"/>
                <a:gd name="connsiteY86" fmla="*/ 99194 h 139441"/>
                <a:gd name="connsiteX87" fmla="*/ 5388 w 158202"/>
                <a:gd name="connsiteY87" fmla="*/ 96532 h 139441"/>
                <a:gd name="connsiteX88" fmla="*/ 2725 w 158202"/>
                <a:gd name="connsiteY88" fmla="*/ 96532 h 139441"/>
                <a:gd name="connsiteX89" fmla="*/ 2725 w 158202"/>
                <a:gd name="connsiteY89" fmla="*/ 93806 h 139441"/>
                <a:gd name="connsiteX90" fmla="*/ 0 w 158202"/>
                <a:gd name="connsiteY90" fmla="*/ 93806 h 139441"/>
                <a:gd name="connsiteX91" fmla="*/ 0 w 158202"/>
                <a:gd name="connsiteY91" fmla="*/ 91144 h 139441"/>
                <a:gd name="connsiteX92" fmla="*/ 0 w 158202"/>
                <a:gd name="connsiteY92" fmla="*/ 88482 h 139441"/>
                <a:gd name="connsiteX93" fmla="*/ 2725 w 158202"/>
                <a:gd name="connsiteY93" fmla="*/ 88482 h 139441"/>
                <a:gd name="connsiteX94" fmla="*/ 2725 w 158202"/>
                <a:gd name="connsiteY94" fmla="*/ 85756 h 139441"/>
                <a:gd name="connsiteX95" fmla="*/ 2725 w 158202"/>
                <a:gd name="connsiteY95" fmla="*/ 83095 h 139441"/>
                <a:gd name="connsiteX96" fmla="*/ 2725 w 158202"/>
                <a:gd name="connsiteY96" fmla="*/ 80433 h 139441"/>
                <a:gd name="connsiteX97" fmla="*/ 2725 w 158202"/>
                <a:gd name="connsiteY97" fmla="*/ 77770 h 139441"/>
                <a:gd name="connsiteX98" fmla="*/ 2725 w 158202"/>
                <a:gd name="connsiteY98" fmla="*/ 72383 h 139441"/>
                <a:gd name="connsiteX99" fmla="*/ 2725 w 158202"/>
                <a:gd name="connsiteY99" fmla="*/ 69721 h 139441"/>
                <a:gd name="connsiteX100" fmla="*/ 5388 w 158202"/>
                <a:gd name="connsiteY100" fmla="*/ 66995 h 139441"/>
                <a:gd name="connsiteX101" fmla="*/ 5388 w 158202"/>
                <a:gd name="connsiteY101" fmla="*/ 64333 h 139441"/>
                <a:gd name="connsiteX102" fmla="*/ 8050 w 158202"/>
                <a:gd name="connsiteY102" fmla="*/ 66995 h 139441"/>
                <a:gd name="connsiteX103" fmla="*/ 8050 w 158202"/>
                <a:gd name="connsiteY103" fmla="*/ 64333 h 139441"/>
                <a:gd name="connsiteX104" fmla="*/ 10775 w 158202"/>
                <a:gd name="connsiteY104" fmla="*/ 61671 h 139441"/>
                <a:gd name="connsiteX105" fmla="*/ 37586 w 158202"/>
                <a:gd name="connsiteY105" fmla="*/ 37522 h 139441"/>
                <a:gd name="connsiteX106" fmla="*/ 37586 w 158202"/>
                <a:gd name="connsiteY106" fmla="*/ 34860 h 139441"/>
                <a:gd name="connsiteX107" fmla="*/ 37586 w 158202"/>
                <a:gd name="connsiteY107" fmla="*/ 32135 h 139441"/>
                <a:gd name="connsiteX108" fmla="*/ 37586 w 158202"/>
                <a:gd name="connsiteY108" fmla="*/ 29473 h 139441"/>
                <a:gd name="connsiteX109" fmla="*/ 37586 w 158202"/>
                <a:gd name="connsiteY109" fmla="*/ 26811 h 139441"/>
                <a:gd name="connsiteX110" fmla="*/ 37586 w 158202"/>
                <a:gd name="connsiteY110" fmla="*/ 24149 h 139441"/>
                <a:gd name="connsiteX111" fmla="*/ 40248 w 158202"/>
                <a:gd name="connsiteY111" fmla="*/ 24149 h 139441"/>
                <a:gd name="connsiteX112" fmla="*/ 40248 w 158202"/>
                <a:gd name="connsiteY112" fmla="*/ 21423 h 139441"/>
                <a:gd name="connsiteX113" fmla="*/ 42910 w 158202"/>
                <a:gd name="connsiteY113" fmla="*/ 21423 h 139441"/>
                <a:gd name="connsiteX114" fmla="*/ 42910 w 158202"/>
                <a:gd name="connsiteY114" fmla="*/ 18761 h 139441"/>
                <a:gd name="connsiteX115" fmla="*/ 45635 w 158202"/>
                <a:gd name="connsiteY115" fmla="*/ 18761 h 139441"/>
                <a:gd name="connsiteX116" fmla="*/ 85820 w 158202"/>
                <a:gd name="connsiteY116" fmla="*/ 5324 h 139441"/>
                <a:gd name="connsiteX117" fmla="*/ 88482 w 158202"/>
                <a:gd name="connsiteY117" fmla="*/ 5324 h 139441"/>
                <a:gd name="connsiteX118" fmla="*/ 88482 w 158202"/>
                <a:gd name="connsiteY118" fmla="*/ 8049 h 139441"/>
                <a:gd name="connsiteX119" fmla="*/ 88482 w 158202"/>
                <a:gd name="connsiteY119" fmla="*/ 10712 h 139441"/>
                <a:gd name="connsiteX120" fmla="*/ 88482 w 158202"/>
                <a:gd name="connsiteY120" fmla="*/ 13374 h 139441"/>
                <a:gd name="connsiteX121" fmla="*/ 88482 w 158202"/>
                <a:gd name="connsiteY121" fmla="*/ 16099 h 139441"/>
                <a:gd name="connsiteX122" fmla="*/ 88482 w 158202"/>
                <a:gd name="connsiteY122" fmla="*/ 18761 h 139441"/>
                <a:gd name="connsiteX123" fmla="*/ 88482 w 158202"/>
                <a:gd name="connsiteY123" fmla="*/ 24149 h 139441"/>
                <a:gd name="connsiteX124" fmla="*/ 91207 w 158202"/>
                <a:gd name="connsiteY124" fmla="*/ 24149 h 139441"/>
                <a:gd name="connsiteX125" fmla="*/ 91207 w 158202"/>
                <a:gd name="connsiteY125" fmla="*/ 26811 h 139441"/>
                <a:gd name="connsiteX126" fmla="*/ 93870 w 158202"/>
                <a:gd name="connsiteY126" fmla="*/ 29473 h 139441"/>
                <a:gd name="connsiteX127" fmla="*/ 96532 w 158202"/>
                <a:gd name="connsiteY127" fmla="*/ 29473 h 139441"/>
                <a:gd name="connsiteX128" fmla="*/ 99257 w 158202"/>
                <a:gd name="connsiteY128" fmla="*/ 29473 h 139441"/>
                <a:gd name="connsiteX129" fmla="*/ 99257 w 158202"/>
                <a:gd name="connsiteY129" fmla="*/ 26811 h 139441"/>
                <a:gd name="connsiteX130" fmla="*/ 96532 w 158202"/>
                <a:gd name="connsiteY130" fmla="*/ 26811 h 139441"/>
                <a:gd name="connsiteX131" fmla="*/ 99257 w 158202"/>
                <a:gd name="connsiteY131" fmla="*/ 26811 h 139441"/>
                <a:gd name="connsiteX132" fmla="*/ 99257 w 158202"/>
                <a:gd name="connsiteY132" fmla="*/ 24149 h 139441"/>
                <a:gd name="connsiteX133" fmla="*/ 101919 w 158202"/>
                <a:gd name="connsiteY133" fmla="*/ 24149 h 139441"/>
                <a:gd name="connsiteX134" fmla="*/ 101919 w 158202"/>
                <a:gd name="connsiteY134" fmla="*/ 21423 h 139441"/>
                <a:gd name="connsiteX135" fmla="*/ 104581 w 158202"/>
                <a:gd name="connsiteY135" fmla="*/ 21423 h 139441"/>
                <a:gd name="connsiteX136" fmla="*/ 107307 w 158202"/>
                <a:gd name="connsiteY136" fmla="*/ 21423 h 139441"/>
                <a:gd name="connsiteX137" fmla="*/ 107307 w 158202"/>
                <a:gd name="connsiteY137" fmla="*/ 18761 h 139441"/>
                <a:gd name="connsiteX138" fmla="*/ 109969 w 158202"/>
                <a:gd name="connsiteY138" fmla="*/ 16099 h 139441"/>
                <a:gd name="connsiteX139" fmla="*/ 112631 w 158202"/>
                <a:gd name="connsiteY139" fmla="*/ 13374 h 139441"/>
                <a:gd name="connsiteX140" fmla="*/ 112631 w 158202"/>
                <a:gd name="connsiteY140" fmla="*/ 10712 h 139441"/>
                <a:gd name="connsiteX141" fmla="*/ 115293 w 158202"/>
                <a:gd name="connsiteY141" fmla="*/ 8049 h 139441"/>
                <a:gd name="connsiteX142" fmla="*/ 115293 w 158202"/>
                <a:gd name="connsiteY142" fmla="*/ 5324 h 139441"/>
                <a:gd name="connsiteX143" fmla="*/ 115293 w 158202"/>
                <a:gd name="connsiteY143" fmla="*/ 2662 h 139441"/>
                <a:gd name="connsiteX144" fmla="*/ 118019 w 158202"/>
                <a:gd name="connsiteY144" fmla="*/ 2662 h 139441"/>
                <a:gd name="connsiteX145" fmla="*/ 120681 w 158202"/>
                <a:gd name="connsiteY145" fmla="*/ 2662 h 139441"/>
                <a:gd name="connsiteX146" fmla="*/ 123343 w 158202"/>
                <a:gd name="connsiteY146" fmla="*/ 2662 h 139441"/>
                <a:gd name="connsiteX147" fmla="*/ 126068 w 158202"/>
                <a:gd name="connsiteY147" fmla="*/ 2662 h 139441"/>
                <a:gd name="connsiteX148" fmla="*/ 128730 w 158202"/>
                <a:gd name="connsiteY148" fmla="*/ 2662 h 139441"/>
                <a:gd name="connsiteX149" fmla="*/ 128730 w 158202"/>
                <a:gd name="connsiteY149" fmla="*/ 0 h 139441"/>
                <a:gd name="connsiteX150" fmla="*/ 131392 w 158202"/>
                <a:gd name="connsiteY150" fmla="*/ 0 h 139441"/>
                <a:gd name="connsiteX151" fmla="*/ 134118 w 158202"/>
                <a:gd name="connsiteY151" fmla="*/ 0 h 139441"/>
                <a:gd name="connsiteX152" fmla="*/ 136780 w 158202"/>
                <a:gd name="connsiteY152" fmla="*/ 0 h 139441"/>
                <a:gd name="connsiteX153" fmla="*/ 139442 w 158202"/>
                <a:gd name="connsiteY153" fmla="*/ 0 h 139441"/>
                <a:gd name="connsiteX154" fmla="*/ 142104 w 158202"/>
                <a:gd name="connsiteY154" fmla="*/ 2662 h 139441"/>
                <a:gd name="connsiteX155" fmla="*/ 144829 w 158202"/>
                <a:gd name="connsiteY155" fmla="*/ 2662 h 139441"/>
                <a:gd name="connsiteX156" fmla="*/ 147491 w 158202"/>
                <a:gd name="connsiteY156" fmla="*/ 2662 h 139441"/>
                <a:gd name="connsiteX157" fmla="*/ 150153 w 158202"/>
                <a:gd name="connsiteY157" fmla="*/ 2662 h 139441"/>
                <a:gd name="connsiteX158" fmla="*/ 150153 w 158202"/>
                <a:gd name="connsiteY158" fmla="*/ 5324 h 139441"/>
                <a:gd name="connsiteX159" fmla="*/ 152879 w 158202"/>
                <a:gd name="connsiteY159" fmla="*/ 5324 h 139441"/>
                <a:gd name="connsiteX160" fmla="*/ 152879 w 158202"/>
                <a:gd name="connsiteY160" fmla="*/ 8049 h 139441"/>
                <a:gd name="connsiteX161" fmla="*/ 155541 w 158202"/>
                <a:gd name="connsiteY161" fmla="*/ 10712 h 139441"/>
                <a:gd name="connsiteX162" fmla="*/ 155541 w 158202"/>
                <a:gd name="connsiteY162" fmla="*/ 13374 h 139441"/>
                <a:gd name="connsiteX163" fmla="*/ 155541 w 158202"/>
                <a:gd name="connsiteY163" fmla="*/ 16099 h 139441"/>
                <a:gd name="connsiteX164" fmla="*/ 158203 w 158202"/>
                <a:gd name="connsiteY164" fmla="*/ 16099 h 139441"/>
                <a:gd name="connsiteX165" fmla="*/ 158203 w 158202"/>
                <a:gd name="connsiteY165" fmla="*/ 18761 h 139441"/>
                <a:gd name="connsiteX166" fmla="*/ 158203 w 158202"/>
                <a:gd name="connsiteY166" fmla="*/ 21423 h 139441"/>
                <a:gd name="connsiteX167" fmla="*/ 158203 w 158202"/>
                <a:gd name="connsiteY167" fmla="*/ 24149 h 139441"/>
                <a:gd name="connsiteX168" fmla="*/ 155541 w 158202"/>
                <a:gd name="connsiteY168" fmla="*/ 24149 h 139441"/>
                <a:gd name="connsiteX169" fmla="*/ 155541 w 158202"/>
                <a:gd name="connsiteY169" fmla="*/ 26811 h 139441"/>
                <a:gd name="connsiteX170" fmla="*/ 155541 w 158202"/>
                <a:gd name="connsiteY170" fmla="*/ 29473 h 139441"/>
                <a:gd name="connsiteX171" fmla="*/ 155541 w 158202"/>
                <a:gd name="connsiteY171" fmla="*/ 32135 h 139441"/>
                <a:gd name="connsiteX172" fmla="*/ 155541 w 158202"/>
                <a:gd name="connsiteY172" fmla="*/ 34860 h 139441"/>
                <a:gd name="connsiteX173" fmla="*/ 152879 w 158202"/>
                <a:gd name="connsiteY173" fmla="*/ 37522 h 139441"/>
                <a:gd name="connsiteX174" fmla="*/ 150153 w 158202"/>
                <a:gd name="connsiteY174" fmla="*/ 40184 h 139441"/>
                <a:gd name="connsiteX175" fmla="*/ 150153 w 158202"/>
                <a:gd name="connsiteY175" fmla="*/ 42910 h 139441"/>
                <a:gd name="connsiteX176" fmla="*/ 147491 w 158202"/>
                <a:gd name="connsiteY176" fmla="*/ 42910 h 139441"/>
                <a:gd name="connsiteX177" fmla="*/ 147491 w 158202"/>
                <a:gd name="connsiteY177" fmla="*/ 45572 h 139441"/>
                <a:gd name="connsiteX178" fmla="*/ 147491 w 158202"/>
                <a:gd name="connsiteY178" fmla="*/ 48234 h 139441"/>
                <a:gd name="connsiteX179" fmla="*/ 147491 w 158202"/>
                <a:gd name="connsiteY179" fmla="*/ 50959 h 139441"/>
                <a:gd name="connsiteX180" fmla="*/ 150153 w 158202"/>
                <a:gd name="connsiteY180" fmla="*/ 53621 h 139441"/>
                <a:gd name="connsiteX181" fmla="*/ 150153 w 158202"/>
                <a:gd name="connsiteY181" fmla="*/ 56284 h 139441"/>
                <a:gd name="connsiteX182" fmla="*/ 150153 w 158202"/>
                <a:gd name="connsiteY182" fmla="*/ 58946 h 139441"/>
                <a:gd name="connsiteX183" fmla="*/ 150153 w 158202"/>
                <a:gd name="connsiteY183" fmla="*/ 61671 h 139441"/>
                <a:gd name="connsiteX184" fmla="*/ 150153 w 158202"/>
                <a:gd name="connsiteY184" fmla="*/ 64333 h 139441"/>
                <a:gd name="connsiteX185" fmla="*/ 150153 w 158202"/>
                <a:gd name="connsiteY185" fmla="*/ 66995 h 139441"/>
                <a:gd name="connsiteX186" fmla="*/ 147491 w 158202"/>
                <a:gd name="connsiteY186" fmla="*/ 69721 h 139441"/>
                <a:gd name="connsiteX187" fmla="*/ 147491 w 158202"/>
                <a:gd name="connsiteY187" fmla="*/ 72383 h 139441"/>
                <a:gd name="connsiteX188" fmla="*/ 147491 w 158202"/>
                <a:gd name="connsiteY188" fmla="*/ 75045 h 139441"/>
                <a:gd name="connsiteX189" fmla="*/ 144829 w 158202"/>
                <a:gd name="connsiteY189" fmla="*/ 75045 h 139441"/>
                <a:gd name="connsiteX190" fmla="*/ 144829 w 158202"/>
                <a:gd name="connsiteY190" fmla="*/ 77770 h 139441"/>
                <a:gd name="connsiteX191" fmla="*/ 139442 w 158202"/>
                <a:gd name="connsiteY191" fmla="*/ 77770 h 139441"/>
                <a:gd name="connsiteX192" fmla="*/ 139442 w 158202"/>
                <a:gd name="connsiteY192" fmla="*/ 77770 h 13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58202" h="139441">
                  <a:moveTo>
                    <a:pt x="139442" y="77770"/>
                  </a:moveTo>
                  <a:lnTo>
                    <a:pt x="136780" y="80433"/>
                  </a:lnTo>
                  <a:lnTo>
                    <a:pt x="134118" y="83095"/>
                  </a:lnTo>
                  <a:lnTo>
                    <a:pt x="131392" y="85756"/>
                  </a:lnTo>
                  <a:lnTo>
                    <a:pt x="128730" y="85756"/>
                  </a:lnTo>
                  <a:lnTo>
                    <a:pt x="126068" y="85756"/>
                  </a:lnTo>
                  <a:lnTo>
                    <a:pt x="126068" y="88482"/>
                  </a:lnTo>
                  <a:lnTo>
                    <a:pt x="126068" y="91144"/>
                  </a:lnTo>
                  <a:lnTo>
                    <a:pt x="126068" y="93806"/>
                  </a:lnTo>
                  <a:lnTo>
                    <a:pt x="126068" y="96532"/>
                  </a:lnTo>
                  <a:lnTo>
                    <a:pt x="126068" y="99194"/>
                  </a:lnTo>
                  <a:lnTo>
                    <a:pt x="126068" y="101856"/>
                  </a:lnTo>
                  <a:lnTo>
                    <a:pt x="126068" y="104581"/>
                  </a:lnTo>
                  <a:lnTo>
                    <a:pt x="126068" y="107243"/>
                  </a:lnTo>
                  <a:lnTo>
                    <a:pt x="123343" y="107243"/>
                  </a:lnTo>
                  <a:lnTo>
                    <a:pt x="123343" y="109905"/>
                  </a:lnTo>
                  <a:lnTo>
                    <a:pt x="120681" y="109905"/>
                  </a:lnTo>
                  <a:lnTo>
                    <a:pt x="118019" y="109905"/>
                  </a:lnTo>
                  <a:lnTo>
                    <a:pt x="115293" y="109905"/>
                  </a:lnTo>
                  <a:lnTo>
                    <a:pt x="112631" y="109905"/>
                  </a:lnTo>
                  <a:lnTo>
                    <a:pt x="109969" y="109905"/>
                  </a:lnTo>
                  <a:lnTo>
                    <a:pt x="107307" y="109905"/>
                  </a:lnTo>
                  <a:lnTo>
                    <a:pt x="104581" y="107243"/>
                  </a:lnTo>
                  <a:lnTo>
                    <a:pt x="101919" y="107243"/>
                  </a:lnTo>
                  <a:lnTo>
                    <a:pt x="101919" y="109905"/>
                  </a:lnTo>
                  <a:lnTo>
                    <a:pt x="99257" y="109905"/>
                  </a:lnTo>
                  <a:lnTo>
                    <a:pt x="96532" y="109905"/>
                  </a:lnTo>
                  <a:lnTo>
                    <a:pt x="96532" y="112631"/>
                  </a:lnTo>
                  <a:lnTo>
                    <a:pt x="93870" y="112631"/>
                  </a:lnTo>
                  <a:lnTo>
                    <a:pt x="91207" y="112631"/>
                  </a:lnTo>
                  <a:lnTo>
                    <a:pt x="88482" y="112631"/>
                  </a:lnTo>
                  <a:lnTo>
                    <a:pt x="88482" y="115293"/>
                  </a:lnTo>
                  <a:lnTo>
                    <a:pt x="85820" y="117955"/>
                  </a:lnTo>
                  <a:lnTo>
                    <a:pt x="83158" y="117955"/>
                  </a:lnTo>
                  <a:lnTo>
                    <a:pt x="83158" y="120617"/>
                  </a:lnTo>
                  <a:lnTo>
                    <a:pt x="83158" y="123342"/>
                  </a:lnTo>
                  <a:lnTo>
                    <a:pt x="83158" y="126005"/>
                  </a:lnTo>
                  <a:lnTo>
                    <a:pt x="83158" y="128667"/>
                  </a:lnTo>
                  <a:lnTo>
                    <a:pt x="83158" y="131392"/>
                  </a:lnTo>
                  <a:lnTo>
                    <a:pt x="80496" y="131392"/>
                  </a:lnTo>
                  <a:lnTo>
                    <a:pt x="77770" y="134054"/>
                  </a:lnTo>
                  <a:lnTo>
                    <a:pt x="75108" y="136716"/>
                  </a:lnTo>
                  <a:lnTo>
                    <a:pt x="72446" y="136716"/>
                  </a:lnTo>
                  <a:lnTo>
                    <a:pt x="69721" y="136716"/>
                  </a:lnTo>
                  <a:lnTo>
                    <a:pt x="69721" y="139442"/>
                  </a:lnTo>
                  <a:lnTo>
                    <a:pt x="67059" y="139442"/>
                  </a:lnTo>
                  <a:lnTo>
                    <a:pt x="64397" y="139442"/>
                  </a:lnTo>
                  <a:lnTo>
                    <a:pt x="64397" y="136716"/>
                  </a:lnTo>
                  <a:lnTo>
                    <a:pt x="61671" y="136716"/>
                  </a:lnTo>
                  <a:lnTo>
                    <a:pt x="59009" y="136716"/>
                  </a:lnTo>
                  <a:lnTo>
                    <a:pt x="59009" y="134054"/>
                  </a:lnTo>
                  <a:lnTo>
                    <a:pt x="56347" y="134054"/>
                  </a:lnTo>
                  <a:lnTo>
                    <a:pt x="56347" y="131392"/>
                  </a:lnTo>
                  <a:lnTo>
                    <a:pt x="53685" y="131392"/>
                  </a:lnTo>
                  <a:lnTo>
                    <a:pt x="50960" y="128667"/>
                  </a:lnTo>
                  <a:lnTo>
                    <a:pt x="48298" y="126005"/>
                  </a:lnTo>
                  <a:lnTo>
                    <a:pt x="45635" y="126005"/>
                  </a:lnTo>
                  <a:lnTo>
                    <a:pt x="45635" y="128667"/>
                  </a:lnTo>
                  <a:lnTo>
                    <a:pt x="45635" y="131392"/>
                  </a:lnTo>
                  <a:lnTo>
                    <a:pt x="48298" y="136716"/>
                  </a:lnTo>
                  <a:lnTo>
                    <a:pt x="45635" y="136716"/>
                  </a:lnTo>
                  <a:lnTo>
                    <a:pt x="45635" y="139442"/>
                  </a:lnTo>
                  <a:lnTo>
                    <a:pt x="42910" y="139442"/>
                  </a:lnTo>
                  <a:lnTo>
                    <a:pt x="42910" y="136716"/>
                  </a:lnTo>
                  <a:lnTo>
                    <a:pt x="40248" y="136716"/>
                  </a:lnTo>
                  <a:lnTo>
                    <a:pt x="37586" y="136716"/>
                  </a:lnTo>
                  <a:lnTo>
                    <a:pt x="37586" y="134054"/>
                  </a:lnTo>
                  <a:lnTo>
                    <a:pt x="34860" y="134054"/>
                  </a:lnTo>
                  <a:lnTo>
                    <a:pt x="32198" y="134054"/>
                  </a:lnTo>
                  <a:lnTo>
                    <a:pt x="32198" y="131392"/>
                  </a:lnTo>
                  <a:lnTo>
                    <a:pt x="29536" y="131392"/>
                  </a:lnTo>
                  <a:lnTo>
                    <a:pt x="26811" y="131392"/>
                  </a:lnTo>
                  <a:lnTo>
                    <a:pt x="24149" y="131392"/>
                  </a:lnTo>
                  <a:lnTo>
                    <a:pt x="21487" y="128667"/>
                  </a:lnTo>
                  <a:lnTo>
                    <a:pt x="18825" y="128667"/>
                  </a:lnTo>
                  <a:lnTo>
                    <a:pt x="16099" y="126005"/>
                  </a:lnTo>
                  <a:lnTo>
                    <a:pt x="13437" y="120617"/>
                  </a:lnTo>
                  <a:lnTo>
                    <a:pt x="10775" y="120617"/>
                  </a:lnTo>
                  <a:lnTo>
                    <a:pt x="10775" y="117955"/>
                  </a:lnTo>
                  <a:lnTo>
                    <a:pt x="10775" y="115293"/>
                  </a:lnTo>
                  <a:lnTo>
                    <a:pt x="10775" y="112631"/>
                  </a:lnTo>
                  <a:lnTo>
                    <a:pt x="10775" y="109905"/>
                  </a:lnTo>
                  <a:lnTo>
                    <a:pt x="10775" y="107243"/>
                  </a:lnTo>
                  <a:lnTo>
                    <a:pt x="10775" y="104581"/>
                  </a:lnTo>
                  <a:lnTo>
                    <a:pt x="10775" y="101856"/>
                  </a:lnTo>
                  <a:lnTo>
                    <a:pt x="8050" y="101856"/>
                  </a:lnTo>
                  <a:lnTo>
                    <a:pt x="5388" y="99194"/>
                  </a:lnTo>
                  <a:lnTo>
                    <a:pt x="5388" y="96532"/>
                  </a:lnTo>
                  <a:lnTo>
                    <a:pt x="2725" y="96532"/>
                  </a:lnTo>
                  <a:lnTo>
                    <a:pt x="2725" y="93806"/>
                  </a:lnTo>
                  <a:lnTo>
                    <a:pt x="0" y="93806"/>
                  </a:lnTo>
                  <a:lnTo>
                    <a:pt x="0" y="91144"/>
                  </a:lnTo>
                  <a:lnTo>
                    <a:pt x="0" y="88482"/>
                  </a:lnTo>
                  <a:lnTo>
                    <a:pt x="2725" y="88482"/>
                  </a:lnTo>
                  <a:lnTo>
                    <a:pt x="2725" y="85756"/>
                  </a:lnTo>
                  <a:lnTo>
                    <a:pt x="2725" y="83095"/>
                  </a:lnTo>
                  <a:lnTo>
                    <a:pt x="2725" y="80433"/>
                  </a:lnTo>
                  <a:lnTo>
                    <a:pt x="2725" y="77770"/>
                  </a:lnTo>
                  <a:lnTo>
                    <a:pt x="2725" y="72383"/>
                  </a:lnTo>
                  <a:lnTo>
                    <a:pt x="2725" y="69721"/>
                  </a:lnTo>
                  <a:lnTo>
                    <a:pt x="5388" y="66995"/>
                  </a:lnTo>
                  <a:lnTo>
                    <a:pt x="5388" y="64333"/>
                  </a:lnTo>
                  <a:lnTo>
                    <a:pt x="8050" y="66995"/>
                  </a:lnTo>
                  <a:lnTo>
                    <a:pt x="8050" y="64333"/>
                  </a:lnTo>
                  <a:lnTo>
                    <a:pt x="10775" y="61671"/>
                  </a:lnTo>
                  <a:lnTo>
                    <a:pt x="37586" y="37522"/>
                  </a:lnTo>
                  <a:lnTo>
                    <a:pt x="37586" y="34860"/>
                  </a:lnTo>
                  <a:lnTo>
                    <a:pt x="37586" y="32135"/>
                  </a:lnTo>
                  <a:lnTo>
                    <a:pt x="37586" y="29473"/>
                  </a:lnTo>
                  <a:lnTo>
                    <a:pt x="37586" y="26811"/>
                  </a:lnTo>
                  <a:lnTo>
                    <a:pt x="37586" y="24149"/>
                  </a:lnTo>
                  <a:lnTo>
                    <a:pt x="40248" y="24149"/>
                  </a:lnTo>
                  <a:lnTo>
                    <a:pt x="40248" y="21423"/>
                  </a:lnTo>
                  <a:lnTo>
                    <a:pt x="42910" y="21423"/>
                  </a:lnTo>
                  <a:lnTo>
                    <a:pt x="42910" y="18761"/>
                  </a:lnTo>
                  <a:lnTo>
                    <a:pt x="45635" y="18761"/>
                  </a:lnTo>
                  <a:lnTo>
                    <a:pt x="85820" y="5324"/>
                  </a:lnTo>
                  <a:lnTo>
                    <a:pt x="88482" y="5324"/>
                  </a:lnTo>
                  <a:lnTo>
                    <a:pt x="88482" y="8049"/>
                  </a:lnTo>
                  <a:lnTo>
                    <a:pt x="88482" y="10712"/>
                  </a:lnTo>
                  <a:lnTo>
                    <a:pt x="88482" y="13374"/>
                  </a:lnTo>
                  <a:lnTo>
                    <a:pt x="88482" y="16099"/>
                  </a:lnTo>
                  <a:lnTo>
                    <a:pt x="88482" y="18761"/>
                  </a:lnTo>
                  <a:lnTo>
                    <a:pt x="88482" y="24149"/>
                  </a:lnTo>
                  <a:lnTo>
                    <a:pt x="91207" y="24149"/>
                  </a:lnTo>
                  <a:lnTo>
                    <a:pt x="91207" y="26811"/>
                  </a:lnTo>
                  <a:lnTo>
                    <a:pt x="93870" y="29473"/>
                  </a:lnTo>
                  <a:lnTo>
                    <a:pt x="96532" y="29473"/>
                  </a:lnTo>
                  <a:lnTo>
                    <a:pt x="99257" y="29473"/>
                  </a:lnTo>
                  <a:lnTo>
                    <a:pt x="99257" y="26811"/>
                  </a:lnTo>
                  <a:lnTo>
                    <a:pt x="96532" y="26811"/>
                  </a:lnTo>
                  <a:lnTo>
                    <a:pt x="99257" y="26811"/>
                  </a:lnTo>
                  <a:lnTo>
                    <a:pt x="99257" y="24149"/>
                  </a:lnTo>
                  <a:lnTo>
                    <a:pt x="101919" y="24149"/>
                  </a:lnTo>
                  <a:lnTo>
                    <a:pt x="101919" y="21423"/>
                  </a:lnTo>
                  <a:lnTo>
                    <a:pt x="104581" y="21423"/>
                  </a:lnTo>
                  <a:lnTo>
                    <a:pt x="107307" y="21423"/>
                  </a:lnTo>
                  <a:lnTo>
                    <a:pt x="107307" y="18761"/>
                  </a:lnTo>
                  <a:lnTo>
                    <a:pt x="109969" y="16099"/>
                  </a:lnTo>
                  <a:lnTo>
                    <a:pt x="112631" y="13374"/>
                  </a:lnTo>
                  <a:lnTo>
                    <a:pt x="112631" y="10712"/>
                  </a:lnTo>
                  <a:lnTo>
                    <a:pt x="115293" y="8049"/>
                  </a:lnTo>
                  <a:lnTo>
                    <a:pt x="115293" y="5324"/>
                  </a:lnTo>
                  <a:lnTo>
                    <a:pt x="115293" y="2662"/>
                  </a:lnTo>
                  <a:lnTo>
                    <a:pt x="118019" y="2662"/>
                  </a:lnTo>
                  <a:lnTo>
                    <a:pt x="120681" y="2662"/>
                  </a:lnTo>
                  <a:lnTo>
                    <a:pt x="123343" y="2662"/>
                  </a:lnTo>
                  <a:lnTo>
                    <a:pt x="126068" y="2662"/>
                  </a:lnTo>
                  <a:lnTo>
                    <a:pt x="128730" y="2662"/>
                  </a:lnTo>
                  <a:lnTo>
                    <a:pt x="128730" y="0"/>
                  </a:lnTo>
                  <a:lnTo>
                    <a:pt x="131392" y="0"/>
                  </a:lnTo>
                  <a:lnTo>
                    <a:pt x="134118" y="0"/>
                  </a:lnTo>
                  <a:lnTo>
                    <a:pt x="136780" y="0"/>
                  </a:lnTo>
                  <a:lnTo>
                    <a:pt x="139442" y="0"/>
                  </a:lnTo>
                  <a:lnTo>
                    <a:pt x="142104" y="2662"/>
                  </a:lnTo>
                  <a:lnTo>
                    <a:pt x="144829" y="2662"/>
                  </a:lnTo>
                  <a:lnTo>
                    <a:pt x="147491" y="2662"/>
                  </a:lnTo>
                  <a:lnTo>
                    <a:pt x="150153" y="2662"/>
                  </a:lnTo>
                  <a:lnTo>
                    <a:pt x="150153" y="5324"/>
                  </a:lnTo>
                  <a:lnTo>
                    <a:pt x="152879" y="5324"/>
                  </a:lnTo>
                  <a:lnTo>
                    <a:pt x="152879" y="8049"/>
                  </a:lnTo>
                  <a:lnTo>
                    <a:pt x="155541" y="10712"/>
                  </a:lnTo>
                  <a:lnTo>
                    <a:pt x="155541" y="13374"/>
                  </a:lnTo>
                  <a:lnTo>
                    <a:pt x="155541" y="16099"/>
                  </a:lnTo>
                  <a:lnTo>
                    <a:pt x="158203" y="16099"/>
                  </a:lnTo>
                  <a:lnTo>
                    <a:pt x="158203" y="18761"/>
                  </a:lnTo>
                  <a:lnTo>
                    <a:pt x="158203" y="21423"/>
                  </a:lnTo>
                  <a:lnTo>
                    <a:pt x="158203" y="24149"/>
                  </a:lnTo>
                  <a:lnTo>
                    <a:pt x="155541" y="24149"/>
                  </a:lnTo>
                  <a:lnTo>
                    <a:pt x="155541" y="26811"/>
                  </a:lnTo>
                  <a:lnTo>
                    <a:pt x="155541" y="29473"/>
                  </a:lnTo>
                  <a:lnTo>
                    <a:pt x="155541" y="32135"/>
                  </a:lnTo>
                  <a:lnTo>
                    <a:pt x="155541" y="34860"/>
                  </a:lnTo>
                  <a:lnTo>
                    <a:pt x="152879" y="37522"/>
                  </a:lnTo>
                  <a:lnTo>
                    <a:pt x="150153" y="40184"/>
                  </a:lnTo>
                  <a:lnTo>
                    <a:pt x="150153" y="42910"/>
                  </a:lnTo>
                  <a:lnTo>
                    <a:pt x="147491" y="42910"/>
                  </a:lnTo>
                  <a:lnTo>
                    <a:pt x="147491" y="45572"/>
                  </a:lnTo>
                  <a:lnTo>
                    <a:pt x="147491" y="48234"/>
                  </a:lnTo>
                  <a:lnTo>
                    <a:pt x="147491" y="50959"/>
                  </a:lnTo>
                  <a:lnTo>
                    <a:pt x="150153" y="53621"/>
                  </a:lnTo>
                  <a:lnTo>
                    <a:pt x="150153" y="56284"/>
                  </a:lnTo>
                  <a:lnTo>
                    <a:pt x="150153" y="58946"/>
                  </a:lnTo>
                  <a:lnTo>
                    <a:pt x="150153" y="61671"/>
                  </a:lnTo>
                  <a:lnTo>
                    <a:pt x="150153" y="64333"/>
                  </a:lnTo>
                  <a:lnTo>
                    <a:pt x="150153" y="66995"/>
                  </a:lnTo>
                  <a:lnTo>
                    <a:pt x="147491" y="69721"/>
                  </a:lnTo>
                  <a:lnTo>
                    <a:pt x="147491" y="72383"/>
                  </a:lnTo>
                  <a:lnTo>
                    <a:pt x="147491" y="75045"/>
                  </a:lnTo>
                  <a:lnTo>
                    <a:pt x="144829" y="75045"/>
                  </a:lnTo>
                  <a:lnTo>
                    <a:pt x="144829" y="77770"/>
                  </a:lnTo>
                  <a:lnTo>
                    <a:pt x="139442" y="77770"/>
                  </a:lnTo>
                  <a:lnTo>
                    <a:pt x="139442" y="7777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09" name="Freeform: Shape 108">
              <a:extLst>
                <a:ext uri="{FF2B5EF4-FFF2-40B4-BE49-F238E27FC236}">
                  <a16:creationId xmlns:a16="http://schemas.microsoft.com/office/drawing/2014/main" id="{75C2F6C6-B5E4-4A2B-AAF2-77EFD927EC52}"/>
                </a:ext>
              </a:extLst>
            </p:cNvPr>
            <p:cNvSpPr/>
            <p:nvPr/>
          </p:nvSpPr>
          <p:spPr>
            <a:xfrm>
              <a:off x="4921076" y="4417642"/>
              <a:ext cx="367302" cy="345879"/>
            </a:xfrm>
            <a:custGeom>
              <a:avLst/>
              <a:gdLst>
                <a:gd name="connsiteX0" fmla="*/ 367302 w 367302"/>
                <a:gd name="connsiteY0" fmla="*/ 214487 h 345879"/>
                <a:gd name="connsiteX1" fmla="*/ 367302 w 367302"/>
                <a:gd name="connsiteY1" fmla="*/ 233248 h 345879"/>
                <a:gd name="connsiteX2" fmla="*/ 364640 w 367302"/>
                <a:gd name="connsiteY2" fmla="*/ 233248 h 345879"/>
                <a:gd name="connsiteX3" fmla="*/ 361915 w 367302"/>
                <a:gd name="connsiteY3" fmla="*/ 235910 h 345879"/>
                <a:gd name="connsiteX4" fmla="*/ 359253 w 367302"/>
                <a:gd name="connsiteY4" fmla="*/ 235910 h 345879"/>
                <a:gd name="connsiteX5" fmla="*/ 356591 w 367302"/>
                <a:gd name="connsiteY5" fmla="*/ 235910 h 345879"/>
                <a:gd name="connsiteX6" fmla="*/ 356591 w 367302"/>
                <a:gd name="connsiteY6" fmla="*/ 233248 h 345879"/>
                <a:gd name="connsiteX7" fmla="*/ 353865 w 367302"/>
                <a:gd name="connsiteY7" fmla="*/ 233248 h 345879"/>
                <a:gd name="connsiteX8" fmla="*/ 351203 w 367302"/>
                <a:gd name="connsiteY8" fmla="*/ 233248 h 345879"/>
                <a:gd name="connsiteX9" fmla="*/ 351203 w 367302"/>
                <a:gd name="connsiteY9" fmla="*/ 235910 h 345879"/>
                <a:gd name="connsiteX10" fmla="*/ 348541 w 367302"/>
                <a:gd name="connsiteY10" fmla="*/ 235910 h 345879"/>
                <a:gd name="connsiteX11" fmla="*/ 345879 w 367302"/>
                <a:gd name="connsiteY11" fmla="*/ 235910 h 345879"/>
                <a:gd name="connsiteX12" fmla="*/ 343154 w 367302"/>
                <a:gd name="connsiteY12" fmla="*/ 233248 h 345879"/>
                <a:gd name="connsiteX13" fmla="*/ 340491 w 367302"/>
                <a:gd name="connsiteY13" fmla="*/ 233248 h 345879"/>
                <a:gd name="connsiteX14" fmla="*/ 340491 w 367302"/>
                <a:gd name="connsiteY14" fmla="*/ 235910 h 345879"/>
                <a:gd name="connsiteX15" fmla="*/ 337829 w 367302"/>
                <a:gd name="connsiteY15" fmla="*/ 235910 h 345879"/>
                <a:gd name="connsiteX16" fmla="*/ 335104 w 367302"/>
                <a:gd name="connsiteY16" fmla="*/ 233248 h 345879"/>
                <a:gd name="connsiteX17" fmla="*/ 332442 w 367302"/>
                <a:gd name="connsiteY17" fmla="*/ 233248 h 345879"/>
                <a:gd name="connsiteX18" fmla="*/ 329780 w 367302"/>
                <a:gd name="connsiteY18" fmla="*/ 233248 h 345879"/>
                <a:gd name="connsiteX19" fmla="*/ 329780 w 367302"/>
                <a:gd name="connsiteY19" fmla="*/ 230586 h 345879"/>
                <a:gd name="connsiteX20" fmla="*/ 327054 w 367302"/>
                <a:gd name="connsiteY20" fmla="*/ 227861 h 345879"/>
                <a:gd name="connsiteX21" fmla="*/ 327054 w 367302"/>
                <a:gd name="connsiteY21" fmla="*/ 225199 h 345879"/>
                <a:gd name="connsiteX22" fmla="*/ 329780 w 367302"/>
                <a:gd name="connsiteY22" fmla="*/ 222537 h 345879"/>
                <a:gd name="connsiteX23" fmla="*/ 329780 w 367302"/>
                <a:gd name="connsiteY23" fmla="*/ 219811 h 345879"/>
                <a:gd name="connsiteX24" fmla="*/ 329780 w 367302"/>
                <a:gd name="connsiteY24" fmla="*/ 217149 h 345879"/>
                <a:gd name="connsiteX25" fmla="*/ 327054 w 367302"/>
                <a:gd name="connsiteY25" fmla="*/ 217149 h 345879"/>
                <a:gd name="connsiteX26" fmla="*/ 324392 w 367302"/>
                <a:gd name="connsiteY26" fmla="*/ 219811 h 345879"/>
                <a:gd name="connsiteX27" fmla="*/ 321730 w 367302"/>
                <a:gd name="connsiteY27" fmla="*/ 222537 h 345879"/>
                <a:gd name="connsiteX28" fmla="*/ 319068 w 367302"/>
                <a:gd name="connsiteY28" fmla="*/ 222537 h 345879"/>
                <a:gd name="connsiteX29" fmla="*/ 316343 w 367302"/>
                <a:gd name="connsiteY29" fmla="*/ 222537 h 345879"/>
                <a:gd name="connsiteX30" fmla="*/ 313681 w 367302"/>
                <a:gd name="connsiteY30" fmla="*/ 222537 h 345879"/>
                <a:gd name="connsiteX31" fmla="*/ 311019 w 367302"/>
                <a:gd name="connsiteY31" fmla="*/ 225199 h 345879"/>
                <a:gd name="connsiteX32" fmla="*/ 308293 w 367302"/>
                <a:gd name="connsiteY32" fmla="*/ 225199 h 345879"/>
                <a:gd name="connsiteX33" fmla="*/ 308293 w 367302"/>
                <a:gd name="connsiteY33" fmla="*/ 227861 h 345879"/>
                <a:gd name="connsiteX34" fmla="*/ 305631 w 367302"/>
                <a:gd name="connsiteY34" fmla="*/ 230586 h 345879"/>
                <a:gd name="connsiteX35" fmla="*/ 302969 w 367302"/>
                <a:gd name="connsiteY35" fmla="*/ 230586 h 345879"/>
                <a:gd name="connsiteX36" fmla="*/ 302969 w 367302"/>
                <a:gd name="connsiteY36" fmla="*/ 233248 h 345879"/>
                <a:gd name="connsiteX37" fmla="*/ 302969 w 367302"/>
                <a:gd name="connsiteY37" fmla="*/ 235910 h 345879"/>
                <a:gd name="connsiteX38" fmla="*/ 305631 w 367302"/>
                <a:gd name="connsiteY38" fmla="*/ 235910 h 345879"/>
                <a:gd name="connsiteX39" fmla="*/ 305631 w 367302"/>
                <a:gd name="connsiteY39" fmla="*/ 238636 h 345879"/>
                <a:gd name="connsiteX40" fmla="*/ 305631 w 367302"/>
                <a:gd name="connsiteY40" fmla="*/ 241298 h 345879"/>
                <a:gd name="connsiteX41" fmla="*/ 305631 w 367302"/>
                <a:gd name="connsiteY41" fmla="*/ 243960 h 345879"/>
                <a:gd name="connsiteX42" fmla="*/ 305631 w 367302"/>
                <a:gd name="connsiteY42" fmla="*/ 246622 h 345879"/>
                <a:gd name="connsiteX43" fmla="*/ 302969 w 367302"/>
                <a:gd name="connsiteY43" fmla="*/ 249347 h 345879"/>
                <a:gd name="connsiteX44" fmla="*/ 300243 w 367302"/>
                <a:gd name="connsiteY44" fmla="*/ 249347 h 345879"/>
                <a:gd name="connsiteX45" fmla="*/ 300243 w 367302"/>
                <a:gd name="connsiteY45" fmla="*/ 252009 h 345879"/>
                <a:gd name="connsiteX46" fmla="*/ 300243 w 367302"/>
                <a:gd name="connsiteY46" fmla="*/ 254671 h 345879"/>
                <a:gd name="connsiteX47" fmla="*/ 300243 w 367302"/>
                <a:gd name="connsiteY47" fmla="*/ 257397 h 345879"/>
                <a:gd name="connsiteX48" fmla="*/ 302969 w 367302"/>
                <a:gd name="connsiteY48" fmla="*/ 257397 h 345879"/>
                <a:gd name="connsiteX49" fmla="*/ 302969 w 367302"/>
                <a:gd name="connsiteY49" fmla="*/ 260059 h 345879"/>
                <a:gd name="connsiteX50" fmla="*/ 305631 w 367302"/>
                <a:gd name="connsiteY50" fmla="*/ 262721 h 345879"/>
                <a:gd name="connsiteX51" fmla="*/ 308293 w 367302"/>
                <a:gd name="connsiteY51" fmla="*/ 262721 h 345879"/>
                <a:gd name="connsiteX52" fmla="*/ 311019 w 367302"/>
                <a:gd name="connsiteY52" fmla="*/ 262721 h 345879"/>
                <a:gd name="connsiteX53" fmla="*/ 311019 w 367302"/>
                <a:gd name="connsiteY53" fmla="*/ 265446 h 345879"/>
                <a:gd name="connsiteX54" fmla="*/ 311019 w 367302"/>
                <a:gd name="connsiteY54" fmla="*/ 268109 h 345879"/>
                <a:gd name="connsiteX55" fmla="*/ 311019 w 367302"/>
                <a:gd name="connsiteY55" fmla="*/ 270771 h 345879"/>
                <a:gd name="connsiteX56" fmla="*/ 311019 w 367302"/>
                <a:gd name="connsiteY56" fmla="*/ 273496 h 345879"/>
                <a:gd name="connsiteX57" fmla="*/ 308293 w 367302"/>
                <a:gd name="connsiteY57" fmla="*/ 276158 h 345879"/>
                <a:gd name="connsiteX58" fmla="*/ 308293 w 367302"/>
                <a:gd name="connsiteY58" fmla="*/ 278820 h 345879"/>
                <a:gd name="connsiteX59" fmla="*/ 308293 w 367302"/>
                <a:gd name="connsiteY59" fmla="*/ 281482 h 345879"/>
                <a:gd name="connsiteX60" fmla="*/ 308293 w 367302"/>
                <a:gd name="connsiteY60" fmla="*/ 284208 h 345879"/>
                <a:gd name="connsiteX61" fmla="*/ 308293 w 367302"/>
                <a:gd name="connsiteY61" fmla="*/ 286870 h 345879"/>
                <a:gd name="connsiteX62" fmla="*/ 308293 w 367302"/>
                <a:gd name="connsiteY62" fmla="*/ 289532 h 345879"/>
                <a:gd name="connsiteX63" fmla="*/ 305631 w 367302"/>
                <a:gd name="connsiteY63" fmla="*/ 289532 h 345879"/>
                <a:gd name="connsiteX64" fmla="*/ 302969 w 367302"/>
                <a:gd name="connsiteY64" fmla="*/ 289532 h 345879"/>
                <a:gd name="connsiteX65" fmla="*/ 302969 w 367302"/>
                <a:gd name="connsiteY65" fmla="*/ 292258 h 345879"/>
                <a:gd name="connsiteX66" fmla="*/ 300243 w 367302"/>
                <a:gd name="connsiteY66" fmla="*/ 292258 h 345879"/>
                <a:gd name="connsiteX67" fmla="*/ 300243 w 367302"/>
                <a:gd name="connsiteY67" fmla="*/ 294920 h 345879"/>
                <a:gd name="connsiteX68" fmla="*/ 297582 w 367302"/>
                <a:gd name="connsiteY68" fmla="*/ 294920 h 345879"/>
                <a:gd name="connsiteX69" fmla="*/ 235910 w 367302"/>
                <a:gd name="connsiteY69" fmla="*/ 337830 h 345879"/>
                <a:gd name="connsiteX70" fmla="*/ 233248 w 367302"/>
                <a:gd name="connsiteY70" fmla="*/ 340492 h 345879"/>
                <a:gd name="connsiteX71" fmla="*/ 230586 w 367302"/>
                <a:gd name="connsiteY71" fmla="*/ 340492 h 345879"/>
                <a:gd name="connsiteX72" fmla="*/ 230586 w 367302"/>
                <a:gd name="connsiteY72" fmla="*/ 343154 h 345879"/>
                <a:gd name="connsiteX73" fmla="*/ 227861 w 367302"/>
                <a:gd name="connsiteY73" fmla="*/ 343154 h 345879"/>
                <a:gd name="connsiteX74" fmla="*/ 225198 w 367302"/>
                <a:gd name="connsiteY74" fmla="*/ 343154 h 345879"/>
                <a:gd name="connsiteX75" fmla="*/ 225198 w 367302"/>
                <a:gd name="connsiteY75" fmla="*/ 345879 h 345879"/>
                <a:gd name="connsiteX76" fmla="*/ 222536 w 367302"/>
                <a:gd name="connsiteY76" fmla="*/ 345879 h 345879"/>
                <a:gd name="connsiteX77" fmla="*/ 219811 w 367302"/>
                <a:gd name="connsiteY77" fmla="*/ 343154 h 345879"/>
                <a:gd name="connsiteX78" fmla="*/ 217149 w 367302"/>
                <a:gd name="connsiteY78" fmla="*/ 343154 h 345879"/>
                <a:gd name="connsiteX79" fmla="*/ 214487 w 367302"/>
                <a:gd name="connsiteY79" fmla="*/ 343154 h 345879"/>
                <a:gd name="connsiteX80" fmla="*/ 211761 w 367302"/>
                <a:gd name="connsiteY80" fmla="*/ 343154 h 345879"/>
                <a:gd name="connsiteX81" fmla="*/ 209099 w 367302"/>
                <a:gd name="connsiteY81" fmla="*/ 343154 h 345879"/>
                <a:gd name="connsiteX82" fmla="*/ 209099 w 367302"/>
                <a:gd name="connsiteY82" fmla="*/ 340492 h 345879"/>
                <a:gd name="connsiteX83" fmla="*/ 209099 w 367302"/>
                <a:gd name="connsiteY83" fmla="*/ 337830 h 345879"/>
                <a:gd name="connsiteX84" fmla="*/ 206437 w 367302"/>
                <a:gd name="connsiteY84" fmla="*/ 337830 h 345879"/>
                <a:gd name="connsiteX85" fmla="*/ 203775 w 367302"/>
                <a:gd name="connsiteY85" fmla="*/ 335104 h 345879"/>
                <a:gd name="connsiteX86" fmla="*/ 203775 w 367302"/>
                <a:gd name="connsiteY86" fmla="*/ 332442 h 345879"/>
                <a:gd name="connsiteX87" fmla="*/ 201050 w 367302"/>
                <a:gd name="connsiteY87" fmla="*/ 332442 h 345879"/>
                <a:gd name="connsiteX88" fmla="*/ 201050 w 367302"/>
                <a:gd name="connsiteY88" fmla="*/ 329780 h 345879"/>
                <a:gd name="connsiteX89" fmla="*/ 198388 w 367302"/>
                <a:gd name="connsiteY89" fmla="*/ 327118 h 345879"/>
                <a:gd name="connsiteX90" fmla="*/ 195726 w 367302"/>
                <a:gd name="connsiteY90" fmla="*/ 327118 h 345879"/>
                <a:gd name="connsiteX91" fmla="*/ 193000 w 367302"/>
                <a:gd name="connsiteY91" fmla="*/ 327118 h 345879"/>
                <a:gd name="connsiteX92" fmla="*/ 190338 w 367302"/>
                <a:gd name="connsiteY92" fmla="*/ 327118 h 345879"/>
                <a:gd name="connsiteX93" fmla="*/ 187676 w 367302"/>
                <a:gd name="connsiteY93" fmla="*/ 327118 h 345879"/>
                <a:gd name="connsiteX94" fmla="*/ 184950 w 367302"/>
                <a:gd name="connsiteY94" fmla="*/ 324392 h 345879"/>
                <a:gd name="connsiteX95" fmla="*/ 184950 w 367302"/>
                <a:gd name="connsiteY95" fmla="*/ 321730 h 345879"/>
                <a:gd name="connsiteX96" fmla="*/ 184950 w 367302"/>
                <a:gd name="connsiteY96" fmla="*/ 319068 h 345879"/>
                <a:gd name="connsiteX97" fmla="*/ 184950 w 367302"/>
                <a:gd name="connsiteY97" fmla="*/ 316343 h 345879"/>
                <a:gd name="connsiteX98" fmla="*/ 182288 w 367302"/>
                <a:gd name="connsiteY98" fmla="*/ 313681 h 345879"/>
                <a:gd name="connsiteX99" fmla="*/ 182288 w 367302"/>
                <a:gd name="connsiteY99" fmla="*/ 311019 h 345879"/>
                <a:gd name="connsiteX100" fmla="*/ 179626 w 367302"/>
                <a:gd name="connsiteY100" fmla="*/ 311019 h 345879"/>
                <a:gd name="connsiteX101" fmla="*/ 176901 w 367302"/>
                <a:gd name="connsiteY101" fmla="*/ 311019 h 345879"/>
                <a:gd name="connsiteX102" fmla="*/ 174239 w 367302"/>
                <a:gd name="connsiteY102" fmla="*/ 311019 h 345879"/>
                <a:gd name="connsiteX103" fmla="*/ 171577 w 367302"/>
                <a:gd name="connsiteY103" fmla="*/ 313681 h 345879"/>
                <a:gd name="connsiteX104" fmla="*/ 168915 w 367302"/>
                <a:gd name="connsiteY104" fmla="*/ 313681 h 345879"/>
                <a:gd name="connsiteX105" fmla="*/ 166189 w 367302"/>
                <a:gd name="connsiteY105" fmla="*/ 313681 h 345879"/>
                <a:gd name="connsiteX106" fmla="*/ 166189 w 367302"/>
                <a:gd name="connsiteY106" fmla="*/ 316343 h 345879"/>
                <a:gd name="connsiteX107" fmla="*/ 163527 w 367302"/>
                <a:gd name="connsiteY107" fmla="*/ 316343 h 345879"/>
                <a:gd name="connsiteX108" fmla="*/ 163527 w 367302"/>
                <a:gd name="connsiteY108" fmla="*/ 319068 h 345879"/>
                <a:gd name="connsiteX109" fmla="*/ 160865 w 367302"/>
                <a:gd name="connsiteY109" fmla="*/ 319068 h 345879"/>
                <a:gd name="connsiteX110" fmla="*/ 158140 w 367302"/>
                <a:gd name="connsiteY110" fmla="*/ 319068 h 345879"/>
                <a:gd name="connsiteX111" fmla="*/ 155477 w 367302"/>
                <a:gd name="connsiteY111" fmla="*/ 319068 h 345879"/>
                <a:gd name="connsiteX112" fmla="*/ 152815 w 367302"/>
                <a:gd name="connsiteY112" fmla="*/ 319068 h 345879"/>
                <a:gd name="connsiteX113" fmla="*/ 152815 w 367302"/>
                <a:gd name="connsiteY113" fmla="*/ 316343 h 345879"/>
                <a:gd name="connsiteX114" fmla="*/ 150090 w 367302"/>
                <a:gd name="connsiteY114" fmla="*/ 316343 h 345879"/>
                <a:gd name="connsiteX115" fmla="*/ 147428 w 367302"/>
                <a:gd name="connsiteY115" fmla="*/ 316343 h 345879"/>
                <a:gd name="connsiteX116" fmla="*/ 147428 w 367302"/>
                <a:gd name="connsiteY116" fmla="*/ 319068 h 345879"/>
                <a:gd name="connsiteX117" fmla="*/ 144766 w 367302"/>
                <a:gd name="connsiteY117" fmla="*/ 319068 h 345879"/>
                <a:gd name="connsiteX118" fmla="*/ 142104 w 367302"/>
                <a:gd name="connsiteY118" fmla="*/ 319068 h 345879"/>
                <a:gd name="connsiteX119" fmla="*/ 139378 w 367302"/>
                <a:gd name="connsiteY119" fmla="*/ 319068 h 345879"/>
                <a:gd name="connsiteX120" fmla="*/ 139378 w 367302"/>
                <a:gd name="connsiteY120" fmla="*/ 321730 h 345879"/>
                <a:gd name="connsiteX121" fmla="*/ 136716 w 367302"/>
                <a:gd name="connsiteY121" fmla="*/ 321730 h 345879"/>
                <a:gd name="connsiteX122" fmla="*/ 134054 w 367302"/>
                <a:gd name="connsiteY122" fmla="*/ 324392 h 345879"/>
                <a:gd name="connsiteX123" fmla="*/ 131329 w 367302"/>
                <a:gd name="connsiteY123" fmla="*/ 324392 h 345879"/>
                <a:gd name="connsiteX124" fmla="*/ 131329 w 367302"/>
                <a:gd name="connsiteY124" fmla="*/ 327118 h 345879"/>
                <a:gd name="connsiteX125" fmla="*/ 128667 w 367302"/>
                <a:gd name="connsiteY125" fmla="*/ 327118 h 345879"/>
                <a:gd name="connsiteX126" fmla="*/ 126005 w 367302"/>
                <a:gd name="connsiteY126" fmla="*/ 329780 h 345879"/>
                <a:gd name="connsiteX127" fmla="*/ 123279 w 367302"/>
                <a:gd name="connsiteY127" fmla="*/ 327118 h 345879"/>
                <a:gd name="connsiteX128" fmla="*/ 120617 w 367302"/>
                <a:gd name="connsiteY128" fmla="*/ 327118 h 345879"/>
                <a:gd name="connsiteX129" fmla="*/ 120617 w 367302"/>
                <a:gd name="connsiteY129" fmla="*/ 329780 h 345879"/>
                <a:gd name="connsiteX130" fmla="*/ 117955 w 367302"/>
                <a:gd name="connsiteY130" fmla="*/ 329780 h 345879"/>
                <a:gd name="connsiteX131" fmla="*/ 115293 w 367302"/>
                <a:gd name="connsiteY131" fmla="*/ 332442 h 345879"/>
                <a:gd name="connsiteX132" fmla="*/ 115293 w 367302"/>
                <a:gd name="connsiteY132" fmla="*/ 335104 h 345879"/>
                <a:gd name="connsiteX133" fmla="*/ 112568 w 367302"/>
                <a:gd name="connsiteY133" fmla="*/ 337830 h 345879"/>
                <a:gd name="connsiteX134" fmla="*/ 107243 w 367302"/>
                <a:gd name="connsiteY134" fmla="*/ 337830 h 345879"/>
                <a:gd name="connsiteX135" fmla="*/ 61608 w 367302"/>
                <a:gd name="connsiteY135" fmla="*/ 321730 h 345879"/>
                <a:gd name="connsiteX136" fmla="*/ 56284 w 367302"/>
                <a:gd name="connsiteY136" fmla="*/ 305631 h 345879"/>
                <a:gd name="connsiteX137" fmla="*/ 56284 w 367302"/>
                <a:gd name="connsiteY137" fmla="*/ 292258 h 345879"/>
                <a:gd name="connsiteX138" fmla="*/ 24085 w 367302"/>
                <a:gd name="connsiteY138" fmla="*/ 270771 h 345879"/>
                <a:gd name="connsiteX139" fmla="*/ 0 w 367302"/>
                <a:gd name="connsiteY139" fmla="*/ 235910 h 345879"/>
                <a:gd name="connsiteX140" fmla="*/ 2662 w 367302"/>
                <a:gd name="connsiteY140" fmla="*/ 233248 h 345879"/>
                <a:gd name="connsiteX141" fmla="*/ 18761 w 367302"/>
                <a:gd name="connsiteY141" fmla="*/ 209099 h 345879"/>
                <a:gd name="connsiteX142" fmla="*/ 21423 w 367302"/>
                <a:gd name="connsiteY142" fmla="*/ 211825 h 345879"/>
                <a:gd name="connsiteX143" fmla="*/ 24085 w 367302"/>
                <a:gd name="connsiteY143" fmla="*/ 211825 h 345879"/>
                <a:gd name="connsiteX144" fmla="*/ 26811 w 367302"/>
                <a:gd name="connsiteY144" fmla="*/ 211825 h 345879"/>
                <a:gd name="connsiteX145" fmla="*/ 29473 w 367302"/>
                <a:gd name="connsiteY145" fmla="*/ 211825 h 345879"/>
                <a:gd name="connsiteX146" fmla="*/ 32135 w 367302"/>
                <a:gd name="connsiteY146" fmla="*/ 211825 h 345879"/>
                <a:gd name="connsiteX147" fmla="*/ 34797 w 367302"/>
                <a:gd name="connsiteY147" fmla="*/ 214487 h 345879"/>
                <a:gd name="connsiteX148" fmla="*/ 37522 w 367302"/>
                <a:gd name="connsiteY148" fmla="*/ 211825 h 345879"/>
                <a:gd name="connsiteX149" fmla="*/ 40184 w 367302"/>
                <a:gd name="connsiteY149" fmla="*/ 211825 h 345879"/>
                <a:gd name="connsiteX150" fmla="*/ 42847 w 367302"/>
                <a:gd name="connsiteY150" fmla="*/ 214487 h 345879"/>
                <a:gd name="connsiteX151" fmla="*/ 45572 w 367302"/>
                <a:gd name="connsiteY151" fmla="*/ 211825 h 345879"/>
                <a:gd name="connsiteX152" fmla="*/ 48234 w 367302"/>
                <a:gd name="connsiteY152" fmla="*/ 211825 h 345879"/>
                <a:gd name="connsiteX153" fmla="*/ 50896 w 367302"/>
                <a:gd name="connsiteY153" fmla="*/ 211825 h 345879"/>
                <a:gd name="connsiteX154" fmla="*/ 53622 w 367302"/>
                <a:gd name="connsiteY154" fmla="*/ 214487 h 345879"/>
                <a:gd name="connsiteX155" fmla="*/ 56284 w 367302"/>
                <a:gd name="connsiteY155" fmla="*/ 214487 h 345879"/>
                <a:gd name="connsiteX156" fmla="*/ 58946 w 367302"/>
                <a:gd name="connsiteY156" fmla="*/ 217149 h 345879"/>
                <a:gd name="connsiteX157" fmla="*/ 61608 w 367302"/>
                <a:gd name="connsiteY157" fmla="*/ 217149 h 345879"/>
                <a:gd name="connsiteX158" fmla="*/ 64334 w 367302"/>
                <a:gd name="connsiteY158" fmla="*/ 217149 h 345879"/>
                <a:gd name="connsiteX159" fmla="*/ 64334 w 367302"/>
                <a:gd name="connsiteY159" fmla="*/ 219811 h 345879"/>
                <a:gd name="connsiteX160" fmla="*/ 66995 w 367302"/>
                <a:gd name="connsiteY160" fmla="*/ 219811 h 345879"/>
                <a:gd name="connsiteX161" fmla="*/ 66995 w 367302"/>
                <a:gd name="connsiteY161" fmla="*/ 222537 h 345879"/>
                <a:gd name="connsiteX162" fmla="*/ 69657 w 367302"/>
                <a:gd name="connsiteY162" fmla="*/ 222537 h 345879"/>
                <a:gd name="connsiteX163" fmla="*/ 72383 w 367302"/>
                <a:gd name="connsiteY163" fmla="*/ 222537 h 345879"/>
                <a:gd name="connsiteX164" fmla="*/ 75045 w 367302"/>
                <a:gd name="connsiteY164" fmla="*/ 222537 h 345879"/>
                <a:gd name="connsiteX165" fmla="*/ 75045 w 367302"/>
                <a:gd name="connsiteY165" fmla="*/ 225199 h 345879"/>
                <a:gd name="connsiteX166" fmla="*/ 75045 w 367302"/>
                <a:gd name="connsiteY166" fmla="*/ 222537 h 345879"/>
                <a:gd name="connsiteX167" fmla="*/ 77707 w 367302"/>
                <a:gd name="connsiteY167" fmla="*/ 222537 h 345879"/>
                <a:gd name="connsiteX168" fmla="*/ 77707 w 367302"/>
                <a:gd name="connsiteY168" fmla="*/ 225199 h 345879"/>
                <a:gd name="connsiteX169" fmla="*/ 77707 w 367302"/>
                <a:gd name="connsiteY169" fmla="*/ 222537 h 345879"/>
                <a:gd name="connsiteX170" fmla="*/ 80433 w 367302"/>
                <a:gd name="connsiteY170" fmla="*/ 222537 h 345879"/>
                <a:gd name="connsiteX171" fmla="*/ 83095 w 367302"/>
                <a:gd name="connsiteY171" fmla="*/ 222537 h 345879"/>
                <a:gd name="connsiteX172" fmla="*/ 83095 w 367302"/>
                <a:gd name="connsiteY172" fmla="*/ 225199 h 345879"/>
                <a:gd name="connsiteX173" fmla="*/ 85756 w 367302"/>
                <a:gd name="connsiteY173" fmla="*/ 225199 h 345879"/>
                <a:gd name="connsiteX174" fmla="*/ 88482 w 367302"/>
                <a:gd name="connsiteY174" fmla="*/ 225199 h 345879"/>
                <a:gd name="connsiteX175" fmla="*/ 91144 w 367302"/>
                <a:gd name="connsiteY175" fmla="*/ 225199 h 345879"/>
                <a:gd name="connsiteX176" fmla="*/ 93806 w 367302"/>
                <a:gd name="connsiteY176" fmla="*/ 225199 h 345879"/>
                <a:gd name="connsiteX177" fmla="*/ 96468 w 367302"/>
                <a:gd name="connsiteY177" fmla="*/ 225199 h 345879"/>
                <a:gd name="connsiteX178" fmla="*/ 99194 w 367302"/>
                <a:gd name="connsiteY178" fmla="*/ 225199 h 345879"/>
                <a:gd name="connsiteX179" fmla="*/ 101856 w 367302"/>
                <a:gd name="connsiteY179" fmla="*/ 225199 h 345879"/>
                <a:gd name="connsiteX180" fmla="*/ 104518 w 367302"/>
                <a:gd name="connsiteY180" fmla="*/ 227861 h 345879"/>
                <a:gd name="connsiteX181" fmla="*/ 104518 w 367302"/>
                <a:gd name="connsiteY181" fmla="*/ 217149 h 345879"/>
                <a:gd name="connsiteX182" fmla="*/ 109905 w 367302"/>
                <a:gd name="connsiteY182" fmla="*/ 209099 h 345879"/>
                <a:gd name="connsiteX183" fmla="*/ 117955 w 367302"/>
                <a:gd name="connsiteY183" fmla="*/ 198388 h 345879"/>
                <a:gd name="connsiteX184" fmla="*/ 120617 w 367302"/>
                <a:gd name="connsiteY184" fmla="*/ 195726 h 345879"/>
                <a:gd name="connsiteX185" fmla="*/ 123279 w 367302"/>
                <a:gd name="connsiteY185" fmla="*/ 193000 h 345879"/>
                <a:gd name="connsiteX186" fmla="*/ 126005 w 367302"/>
                <a:gd name="connsiteY186" fmla="*/ 190338 h 345879"/>
                <a:gd name="connsiteX187" fmla="*/ 126005 w 367302"/>
                <a:gd name="connsiteY187" fmla="*/ 187676 h 345879"/>
                <a:gd name="connsiteX188" fmla="*/ 126005 w 367302"/>
                <a:gd name="connsiteY188" fmla="*/ 185014 h 345879"/>
                <a:gd name="connsiteX189" fmla="*/ 123279 w 367302"/>
                <a:gd name="connsiteY189" fmla="*/ 185014 h 345879"/>
                <a:gd name="connsiteX190" fmla="*/ 123279 w 367302"/>
                <a:gd name="connsiteY190" fmla="*/ 182288 h 345879"/>
                <a:gd name="connsiteX191" fmla="*/ 120617 w 367302"/>
                <a:gd name="connsiteY191" fmla="*/ 182288 h 345879"/>
                <a:gd name="connsiteX192" fmla="*/ 117955 w 367302"/>
                <a:gd name="connsiteY192" fmla="*/ 182288 h 345879"/>
                <a:gd name="connsiteX193" fmla="*/ 115293 w 367302"/>
                <a:gd name="connsiteY193" fmla="*/ 179627 h 345879"/>
                <a:gd name="connsiteX194" fmla="*/ 112568 w 367302"/>
                <a:gd name="connsiteY194" fmla="*/ 176965 h 345879"/>
                <a:gd name="connsiteX195" fmla="*/ 112568 w 367302"/>
                <a:gd name="connsiteY195" fmla="*/ 174239 h 345879"/>
                <a:gd name="connsiteX196" fmla="*/ 109905 w 367302"/>
                <a:gd name="connsiteY196" fmla="*/ 174239 h 345879"/>
                <a:gd name="connsiteX197" fmla="*/ 107243 w 367302"/>
                <a:gd name="connsiteY197" fmla="*/ 171577 h 345879"/>
                <a:gd name="connsiteX198" fmla="*/ 104518 w 367302"/>
                <a:gd name="connsiteY198" fmla="*/ 171577 h 345879"/>
                <a:gd name="connsiteX199" fmla="*/ 101856 w 367302"/>
                <a:gd name="connsiteY199" fmla="*/ 171577 h 345879"/>
                <a:gd name="connsiteX200" fmla="*/ 99194 w 367302"/>
                <a:gd name="connsiteY200" fmla="*/ 171577 h 345879"/>
                <a:gd name="connsiteX201" fmla="*/ 96468 w 367302"/>
                <a:gd name="connsiteY201" fmla="*/ 171577 h 345879"/>
                <a:gd name="connsiteX202" fmla="*/ 96468 w 367302"/>
                <a:gd name="connsiteY202" fmla="*/ 168915 h 345879"/>
                <a:gd name="connsiteX203" fmla="*/ 93806 w 367302"/>
                <a:gd name="connsiteY203" fmla="*/ 168915 h 345879"/>
                <a:gd name="connsiteX204" fmla="*/ 91144 w 367302"/>
                <a:gd name="connsiteY204" fmla="*/ 168915 h 345879"/>
                <a:gd name="connsiteX205" fmla="*/ 88482 w 367302"/>
                <a:gd name="connsiteY205" fmla="*/ 168915 h 345879"/>
                <a:gd name="connsiteX206" fmla="*/ 88482 w 367302"/>
                <a:gd name="connsiteY206" fmla="*/ 171577 h 345879"/>
                <a:gd name="connsiteX207" fmla="*/ 85756 w 367302"/>
                <a:gd name="connsiteY207" fmla="*/ 171577 h 345879"/>
                <a:gd name="connsiteX208" fmla="*/ 83095 w 367302"/>
                <a:gd name="connsiteY208" fmla="*/ 171577 h 345879"/>
                <a:gd name="connsiteX209" fmla="*/ 80433 w 367302"/>
                <a:gd name="connsiteY209" fmla="*/ 168915 h 345879"/>
                <a:gd name="connsiteX210" fmla="*/ 80433 w 367302"/>
                <a:gd name="connsiteY210" fmla="*/ 166189 h 345879"/>
                <a:gd name="connsiteX211" fmla="*/ 83095 w 367302"/>
                <a:gd name="connsiteY211" fmla="*/ 163527 h 345879"/>
                <a:gd name="connsiteX212" fmla="*/ 85756 w 367302"/>
                <a:gd name="connsiteY212" fmla="*/ 160865 h 345879"/>
                <a:gd name="connsiteX213" fmla="*/ 85756 w 367302"/>
                <a:gd name="connsiteY213" fmla="*/ 158140 h 345879"/>
                <a:gd name="connsiteX214" fmla="*/ 88482 w 367302"/>
                <a:gd name="connsiteY214" fmla="*/ 155478 h 345879"/>
                <a:gd name="connsiteX215" fmla="*/ 88482 w 367302"/>
                <a:gd name="connsiteY215" fmla="*/ 152816 h 345879"/>
                <a:gd name="connsiteX216" fmla="*/ 88482 w 367302"/>
                <a:gd name="connsiteY216" fmla="*/ 150153 h 345879"/>
                <a:gd name="connsiteX217" fmla="*/ 91144 w 367302"/>
                <a:gd name="connsiteY217" fmla="*/ 150153 h 345879"/>
                <a:gd name="connsiteX218" fmla="*/ 91144 w 367302"/>
                <a:gd name="connsiteY218" fmla="*/ 147428 h 345879"/>
                <a:gd name="connsiteX219" fmla="*/ 93806 w 367302"/>
                <a:gd name="connsiteY219" fmla="*/ 147428 h 345879"/>
                <a:gd name="connsiteX220" fmla="*/ 96468 w 367302"/>
                <a:gd name="connsiteY220" fmla="*/ 144766 h 345879"/>
                <a:gd name="connsiteX221" fmla="*/ 99194 w 367302"/>
                <a:gd name="connsiteY221" fmla="*/ 144766 h 345879"/>
                <a:gd name="connsiteX222" fmla="*/ 99194 w 367302"/>
                <a:gd name="connsiteY222" fmla="*/ 142104 h 345879"/>
                <a:gd name="connsiteX223" fmla="*/ 101856 w 367302"/>
                <a:gd name="connsiteY223" fmla="*/ 142104 h 345879"/>
                <a:gd name="connsiteX224" fmla="*/ 104518 w 367302"/>
                <a:gd name="connsiteY224" fmla="*/ 142104 h 345879"/>
                <a:gd name="connsiteX225" fmla="*/ 107243 w 367302"/>
                <a:gd name="connsiteY225" fmla="*/ 142104 h 345879"/>
                <a:gd name="connsiteX226" fmla="*/ 109905 w 367302"/>
                <a:gd name="connsiteY226" fmla="*/ 139378 h 345879"/>
                <a:gd name="connsiteX227" fmla="*/ 112568 w 367302"/>
                <a:gd name="connsiteY227" fmla="*/ 139378 h 345879"/>
                <a:gd name="connsiteX228" fmla="*/ 112568 w 367302"/>
                <a:gd name="connsiteY228" fmla="*/ 136716 h 345879"/>
                <a:gd name="connsiteX229" fmla="*/ 115293 w 367302"/>
                <a:gd name="connsiteY229" fmla="*/ 136716 h 345879"/>
                <a:gd name="connsiteX230" fmla="*/ 117955 w 367302"/>
                <a:gd name="connsiteY230" fmla="*/ 134054 h 345879"/>
                <a:gd name="connsiteX231" fmla="*/ 117955 w 367302"/>
                <a:gd name="connsiteY231" fmla="*/ 131329 h 345879"/>
                <a:gd name="connsiteX232" fmla="*/ 120617 w 367302"/>
                <a:gd name="connsiteY232" fmla="*/ 131329 h 345879"/>
                <a:gd name="connsiteX233" fmla="*/ 120617 w 367302"/>
                <a:gd name="connsiteY233" fmla="*/ 128667 h 345879"/>
                <a:gd name="connsiteX234" fmla="*/ 120617 w 367302"/>
                <a:gd name="connsiteY234" fmla="*/ 126005 h 345879"/>
                <a:gd name="connsiteX235" fmla="*/ 120617 w 367302"/>
                <a:gd name="connsiteY235" fmla="*/ 123343 h 345879"/>
                <a:gd name="connsiteX236" fmla="*/ 117955 w 367302"/>
                <a:gd name="connsiteY236" fmla="*/ 120617 h 345879"/>
                <a:gd name="connsiteX237" fmla="*/ 117955 w 367302"/>
                <a:gd name="connsiteY237" fmla="*/ 117955 h 345879"/>
                <a:gd name="connsiteX238" fmla="*/ 115293 w 367302"/>
                <a:gd name="connsiteY238" fmla="*/ 117955 h 345879"/>
                <a:gd name="connsiteX239" fmla="*/ 115293 w 367302"/>
                <a:gd name="connsiteY239" fmla="*/ 115293 h 345879"/>
                <a:gd name="connsiteX240" fmla="*/ 115293 w 367302"/>
                <a:gd name="connsiteY240" fmla="*/ 112568 h 345879"/>
                <a:gd name="connsiteX241" fmla="*/ 117955 w 367302"/>
                <a:gd name="connsiteY241" fmla="*/ 112568 h 345879"/>
                <a:gd name="connsiteX242" fmla="*/ 120617 w 367302"/>
                <a:gd name="connsiteY242" fmla="*/ 112568 h 345879"/>
                <a:gd name="connsiteX243" fmla="*/ 120617 w 367302"/>
                <a:gd name="connsiteY243" fmla="*/ 109906 h 345879"/>
                <a:gd name="connsiteX244" fmla="*/ 123279 w 367302"/>
                <a:gd name="connsiteY244" fmla="*/ 109906 h 345879"/>
                <a:gd name="connsiteX245" fmla="*/ 123279 w 367302"/>
                <a:gd name="connsiteY245" fmla="*/ 107244 h 345879"/>
                <a:gd name="connsiteX246" fmla="*/ 123279 w 367302"/>
                <a:gd name="connsiteY246" fmla="*/ 83095 h 345879"/>
                <a:gd name="connsiteX247" fmla="*/ 126005 w 367302"/>
                <a:gd name="connsiteY247" fmla="*/ 83095 h 345879"/>
                <a:gd name="connsiteX248" fmla="*/ 128667 w 367302"/>
                <a:gd name="connsiteY248" fmla="*/ 83095 h 345879"/>
                <a:gd name="connsiteX249" fmla="*/ 128667 w 367302"/>
                <a:gd name="connsiteY249" fmla="*/ 80433 h 345879"/>
                <a:gd name="connsiteX250" fmla="*/ 131329 w 367302"/>
                <a:gd name="connsiteY250" fmla="*/ 80433 h 345879"/>
                <a:gd name="connsiteX251" fmla="*/ 134054 w 367302"/>
                <a:gd name="connsiteY251" fmla="*/ 80433 h 345879"/>
                <a:gd name="connsiteX252" fmla="*/ 136716 w 367302"/>
                <a:gd name="connsiteY252" fmla="*/ 80433 h 345879"/>
                <a:gd name="connsiteX253" fmla="*/ 136716 w 367302"/>
                <a:gd name="connsiteY253" fmla="*/ 77707 h 345879"/>
                <a:gd name="connsiteX254" fmla="*/ 139378 w 367302"/>
                <a:gd name="connsiteY254" fmla="*/ 77707 h 345879"/>
                <a:gd name="connsiteX255" fmla="*/ 139378 w 367302"/>
                <a:gd name="connsiteY255" fmla="*/ 75045 h 345879"/>
                <a:gd name="connsiteX256" fmla="*/ 139378 w 367302"/>
                <a:gd name="connsiteY256" fmla="*/ 72383 h 345879"/>
                <a:gd name="connsiteX257" fmla="*/ 142104 w 367302"/>
                <a:gd name="connsiteY257" fmla="*/ 69657 h 345879"/>
                <a:gd name="connsiteX258" fmla="*/ 144766 w 367302"/>
                <a:gd name="connsiteY258" fmla="*/ 66995 h 345879"/>
                <a:gd name="connsiteX259" fmla="*/ 147428 w 367302"/>
                <a:gd name="connsiteY259" fmla="*/ 64334 h 345879"/>
                <a:gd name="connsiteX260" fmla="*/ 150090 w 367302"/>
                <a:gd name="connsiteY260" fmla="*/ 64334 h 345879"/>
                <a:gd name="connsiteX261" fmla="*/ 150090 w 367302"/>
                <a:gd name="connsiteY261" fmla="*/ 61672 h 345879"/>
                <a:gd name="connsiteX262" fmla="*/ 152815 w 367302"/>
                <a:gd name="connsiteY262" fmla="*/ 61672 h 345879"/>
                <a:gd name="connsiteX263" fmla="*/ 155477 w 367302"/>
                <a:gd name="connsiteY263" fmla="*/ 58946 h 345879"/>
                <a:gd name="connsiteX264" fmla="*/ 158140 w 367302"/>
                <a:gd name="connsiteY264" fmla="*/ 58946 h 345879"/>
                <a:gd name="connsiteX265" fmla="*/ 158140 w 367302"/>
                <a:gd name="connsiteY265" fmla="*/ 56284 h 345879"/>
                <a:gd name="connsiteX266" fmla="*/ 160865 w 367302"/>
                <a:gd name="connsiteY266" fmla="*/ 53622 h 345879"/>
                <a:gd name="connsiteX267" fmla="*/ 160865 w 367302"/>
                <a:gd name="connsiteY267" fmla="*/ 50896 h 345879"/>
                <a:gd name="connsiteX268" fmla="*/ 163527 w 367302"/>
                <a:gd name="connsiteY268" fmla="*/ 48234 h 345879"/>
                <a:gd name="connsiteX269" fmla="*/ 166189 w 367302"/>
                <a:gd name="connsiteY269" fmla="*/ 45572 h 345879"/>
                <a:gd name="connsiteX270" fmla="*/ 168915 w 367302"/>
                <a:gd name="connsiteY270" fmla="*/ 45572 h 345879"/>
                <a:gd name="connsiteX271" fmla="*/ 171577 w 367302"/>
                <a:gd name="connsiteY271" fmla="*/ 42847 h 345879"/>
                <a:gd name="connsiteX272" fmla="*/ 174239 w 367302"/>
                <a:gd name="connsiteY272" fmla="*/ 42847 h 345879"/>
                <a:gd name="connsiteX273" fmla="*/ 198388 w 367302"/>
                <a:gd name="connsiteY273" fmla="*/ 0 h 345879"/>
                <a:gd name="connsiteX274" fmla="*/ 217149 w 367302"/>
                <a:gd name="connsiteY274" fmla="*/ 0 h 345879"/>
                <a:gd name="connsiteX275" fmla="*/ 249347 w 367302"/>
                <a:gd name="connsiteY275" fmla="*/ 0 h 345879"/>
                <a:gd name="connsiteX276" fmla="*/ 249347 w 367302"/>
                <a:gd name="connsiteY276" fmla="*/ 18761 h 345879"/>
                <a:gd name="connsiteX277" fmla="*/ 246622 w 367302"/>
                <a:gd name="connsiteY277" fmla="*/ 21423 h 345879"/>
                <a:gd name="connsiteX278" fmla="*/ 246622 w 367302"/>
                <a:gd name="connsiteY278" fmla="*/ 24086 h 345879"/>
                <a:gd name="connsiteX279" fmla="*/ 246622 w 367302"/>
                <a:gd name="connsiteY279" fmla="*/ 26811 h 345879"/>
                <a:gd name="connsiteX280" fmla="*/ 246622 w 367302"/>
                <a:gd name="connsiteY280" fmla="*/ 29473 h 345879"/>
                <a:gd name="connsiteX281" fmla="*/ 246622 w 367302"/>
                <a:gd name="connsiteY281" fmla="*/ 32135 h 345879"/>
                <a:gd name="connsiteX282" fmla="*/ 243960 w 367302"/>
                <a:gd name="connsiteY282" fmla="*/ 34860 h 345879"/>
                <a:gd name="connsiteX283" fmla="*/ 241298 w 367302"/>
                <a:gd name="connsiteY283" fmla="*/ 37523 h 345879"/>
                <a:gd name="connsiteX284" fmla="*/ 241298 w 367302"/>
                <a:gd name="connsiteY284" fmla="*/ 40185 h 345879"/>
                <a:gd name="connsiteX285" fmla="*/ 241298 w 367302"/>
                <a:gd name="connsiteY285" fmla="*/ 42847 h 345879"/>
                <a:gd name="connsiteX286" fmla="*/ 238572 w 367302"/>
                <a:gd name="connsiteY286" fmla="*/ 45572 h 345879"/>
                <a:gd name="connsiteX287" fmla="*/ 238572 w 367302"/>
                <a:gd name="connsiteY287" fmla="*/ 48234 h 345879"/>
                <a:gd name="connsiteX288" fmla="*/ 238572 w 367302"/>
                <a:gd name="connsiteY288" fmla="*/ 50896 h 345879"/>
                <a:gd name="connsiteX289" fmla="*/ 238572 w 367302"/>
                <a:gd name="connsiteY289" fmla="*/ 53622 h 345879"/>
                <a:gd name="connsiteX290" fmla="*/ 235910 w 367302"/>
                <a:gd name="connsiteY290" fmla="*/ 56284 h 345879"/>
                <a:gd name="connsiteX291" fmla="*/ 235910 w 367302"/>
                <a:gd name="connsiteY291" fmla="*/ 58946 h 345879"/>
                <a:gd name="connsiteX292" fmla="*/ 235910 w 367302"/>
                <a:gd name="connsiteY292" fmla="*/ 61672 h 345879"/>
                <a:gd name="connsiteX293" fmla="*/ 233248 w 367302"/>
                <a:gd name="connsiteY293" fmla="*/ 61672 h 345879"/>
                <a:gd name="connsiteX294" fmla="*/ 233248 w 367302"/>
                <a:gd name="connsiteY294" fmla="*/ 64334 h 345879"/>
                <a:gd name="connsiteX295" fmla="*/ 230586 w 367302"/>
                <a:gd name="connsiteY295" fmla="*/ 66995 h 345879"/>
                <a:gd name="connsiteX296" fmla="*/ 230586 w 367302"/>
                <a:gd name="connsiteY296" fmla="*/ 69657 h 345879"/>
                <a:gd name="connsiteX297" fmla="*/ 233248 w 367302"/>
                <a:gd name="connsiteY297" fmla="*/ 69657 h 345879"/>
                <a:gd name="connsiteX298" fmla="*/ 233248 w 367302"/>
                <a:gd name="connsiteY298" fmla="*/ 72383 h 345879"/>
                <a:gd name="connsiteX299" fmla="*/ 233248 w 367302"/>
                <a:gd name="connsiteY299" fmla="*/ 75045 h 345879"/>
                <a:gd name="connsiteX300" fmla="*/ 233248 w 367302"/>
                <a:gd name="connsiteY300" fmla="*/ 77707 h 345879"/>
                <a:gd name="connsiteX301" fmla="*/ 233248 w 367302"/>
                <a:gd name="connsiteY301" fmla="*/ 80433 h 345879"/>
                <a:gd name="connsiteX302" fmla="*/ 230586 w 367302"/>
                <a:gd name="connsiteY302" fmla="*/ 80433 h 345879"/>
                <a:gd name="connsiteX303" fmla="*/ 227861 w 367302"/>
                <a:gd name="connsiteY303" fmla="*/ 83095 h 345879"/>
                <a:gd name="connsiteX304" fmla="*/ 227861 w 367302"/>
                <a:gd name="connsiteY304" fmla="*/ 85757 h 345879"/>
                <a:gd name="connsiteX305" fmla="*/ 227861 w 367302"/>
                <a:gd name="connsiteY305" fmla="*/ 88482 h 345879"/>
                <a:gd name="connsiteX306" fmla="*/ 227861 w 367302"/>
                <a:gd name="connsiteY306" fmla="*/ 91144 h 345879"/>
                <a:gd name="connsiteX307" fmla="*/ 227861 w 367302"/>
                <a:gd name="connsiteY307" fmla="*/ 93807 h 345879"/>
                <a:gd name="connsiteX308" fmla="*/ 230586 w 367302"/>
                <a:gd name="connsiteY308" fmla="*/ 96469 h 345879"/>
                <a:gd name="connsiteX309" fmla="*/ 230586 w 367302"/>
                <a:gd name="connsiteY309" fmla="*/ 99194 h 345879"/>
                <a:gd name="connsiteX310" fmla="*/ 233248 w 367302"/>
                <a:gd name="connsiteY310" fmla="*/ 99194 h 345879"/>
                <a:gd name="connsiteX311" fmla="*/ 233248 w 367302"/>
                <a:gd name="connsiteY311" fmla="*/ 101856 h 345879"/>
                <a:gd name="connsiteX312" fmla="*/ 235910 w 367302"/>
                <a:gd name="connsiteY312" fmla="*/ 104518 h 345879"/>
                <a:gd name="connsiteX313" fmla="*/ 241298 w 367302"/>
                <a:gd name="connsiteY313" fmla="*/ 107244 h 345879"/>
                <a:gd name="connsiteX314" fmla="*/ 297582 w 367302"/>
                <a:gd name="connsiteY314" fmla="*/ 123343 h 345879"/>
                <a:gd name="connsiteX315" fmla="*/ 297582 w 367302"/>
                <a:gd name="connsiteY315" fmla="*/ 126005 h 345879"/>
                <a:gd name="connsiteX316" fmla="*/ 297582 w 367302"/>
                <a:gd name="connsiteY316" fmla="*/ 128667 h 345879"/>
                <a:gd name="connsiteX317" fmla="*/ 294919 w 367302"/>
                <a:gd name="connsiteY317" fmla="*/ 131329 h 345879"/>
                <a:gd name="connsiteX318" fmla="*/ 292194 w 367302"/>
                <a:gd name="connsiteY318" fmla="*/ 131329 h 345879"/>
                <a:gd name="connsiteX319" fmla="*/ 292194 w 367302"/>
                <a:gd name="connsiteY319" fmla="*/ 134054 h 345879"/>
                <a:gd name="connsiteX320" fmla="*/ 289532 w 367302"/>
                <a:gd name="connsiteY320" fmla="*/ 134054 h 345879"/>
                <a:gd name="connsiteX321" fmla="*/ 286870 w 367302"/>
                <a:gd name="connsiteY321" fmla="*/ 136716 h 345879"/>
                <a:gd name="connsiteX322" fmla="*/ 284207 w 367302"/>
                <a:gd name="connsiteY322" fmla="*/ 139378 h 345879"/>
                <a:gd name="connsiteX323" fmla="*/ 284207 w 367302"/>
                <a:gd name="connsiteY323" fmla="*/ 142104 h 345879"/>
                <a:gd name="connsiteX324" fmla="*/ 281482 w 367302"/>
                <a:gd name="connsiteY324" fmla="*/ 144766 h 345879"/>
                <a:gd name="connsiteX325" fmla="*/ 281482 w 367302"/>
                <a:gd name="connsiteY325" fmla="*/ 147428 h 345879"/>
                <a:gd name="connsiteX326" fmla="*/ 278820 w 367302"/>
                <a:gd name="connsiteY326" fmla="*/ 147428 h 345879"/>
                <a:gd name="connsiteX327" fmla="*/ 278820 w 367302"/>
                <a:gd name="connsiteY327" fmla="*/ 150153 h 345879"/>
                <a:gd name="connsiteX328" fmla="*/ 276158 w 367302"/>
                <a:gd name="connsiteY328" fmla="*/ 152816 h 345879"/>
                <a:gd name="connsiteX329" fmla="*/ 276158 w 367302"/>
                <a:gd name="connsiteY329" fmla="*/ 155478 h 345879"/>
                <a:gd name="connsiteX330" fmla="*/ 276158 w 367302"/>
                <a:gd name="connsiteY330" fmla="*/ 158140 h 345879"/>
                <a:gd name="connsiteX331" fmla="*/ 278820 w 367302"/>
                <a:gd name="connsiteY331" fmla="*/ 158140 h 345879"/>
                <a:gd name="connsiteX332" fmla="*/ 278820 w 367302"/>
                <a:gd name="connsiteY332" fmla="*/ 160865 h 345879"/>
                <a:gd name="connsiteX333" fmla="*/ 281482 w 367302"/>
                <a:gd name="connsiteY333" fmla="*/ 160865 h 345879"/>
                <a:gd name="connsiteX334" fmla="*/ 284207 w 367302"/>
                <a:gd name="connsiteY334" fmla="*/ 163527 h 345879"/>
                <a:gd name="connsiteX335" fmla="*/ 286870 w 367302"/>
                <a:gd name="connsiteY335" fmla="*/ 163527 h 345879"/>
                <a:gd name="connsiteX336" fmla="*/ 289532 w 367302"/>
                <a:gd name="connsiteY336" fmla="*/ 166189 h 345879"/>
                <a:gd name="connsiteX337" fmla="*/ 292194 w 367302"/>
                <a:gd name="connsiteY337" fmla="*/ 166189 h 345879"/>
                <a:gd name="connsiteX338" fmla="*/ 292194 w 367302"/>
                <a:gd name="connsiteY338" fmla="*/ 168915 h 345879"/>
                <a:gd name="connsiteX339" fmla="*/ 294919 w 367302"/>
                <a:gd name="connsiteY339" fmla="*/ 168915 h 345879"/>
                <a:gd name="connsiteX340" fmla="*/ 302969 w 367302"/>
                <a:gd name="connsiteY340" fmla="*/ 171577 h 345879"/>
                <a:gd name="connsiteX341" fmla="*/ 308293 w 367302"/>
                <a:gd name="connsiteY341" fmla="*/ 193000 h 345879"/>
                <a:gd name="connsiteX342" fmla="*/ 367302 w 367302"/>
                <a:gd name="connsiteY342" fmla="*/ 214487 h 345879"/>
                <a:gd name="connsiteX343" fmla="*/ 367302 w 367302"/>
                <a:gd name="connsiteY343" fmla="*/ 214487 h 34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367302" h="345879">
                  <a:moveTo>
                    <a:pt x="367302" y="214487"/>
                  </a:moveTo>
                  <a:lnTo>
                    <a:pt x="367302" y="233248"/>
                  </a:lnTo>
                  <a:lnTo>
                    <a:pt x="364640" y="233248"/>
                  </a:lnTo>
                  <a:lnTo>
                    <a:pt x="361915" y="235910"/>
                  </a:lnTo>
                  <a:lnTo>
                    <a:pt x="359253" y="235910"/>
                  </a:lnTo>
                  <a:lnTo>
                    <a:pt x="356591" y="235910"/>
                  </a:lnTo>
                  <a:lnTo>
                    <a:pt x="356591" y="233248"/>
                  </a:lnTo>
                  <a:lnTo>
                    <a:pt x="353865" y="233248"/>
                  </a:lnTo>
                  <a:lnTo>
                    <a:pt x="351203" y="233248"/>
                  </a:lnTo>
                  <a:lnTo>
                    <a:pt x="351203" y="235910"/>
                  </a:lnTo>
                  <a:lnTo>
                    <a:pt x="348541" y="235910"/>
                  </a:lnTo>
                  <a:lnTo>
                    <a:pt x="345879" y="235910"/>
                  </a:lnTo>
                  <a:lnTo>
                    <a:pt x="343154" y="233248"/>
                  </a:lnTo>
                  <a:lnTo>
                    <a:pt x="340491" y="233248"/>
                  </a:lnTo>
                  <a:lnTo>
                    <a:pt x="340491" y="235910"/>
                  </a:lnTo>
                  <a:lnTo>
                    <a:pt x="337829" y="235910"/>
                  </a:lnTo>
                  <a:lnTo>
                    <a:pt x="335104" y="233248"/>
                  </a:lnTo>
                  <a:lnTo>
                    <a:pt x="332442" y="233248"/>
                  </a:lnTo>
                  <a:lnTo>
                    <a:pt x="329780" y="233248"/>
                  </a:lnTo>
                  <a:lnTo>
                    <a:pt x="329780" y="230586"/>
                  </a:lnTo>
                  <a:lnTo>
                    <a:pt x="327054" y="227861"/>
                  </a:lnTo>
                  <a:lnTo>
                    <a:pt x="327054" y="225199"/>
                  </a:lnTo>
                  <a:lnTo>
                    <a:pt x="329780" y="222537"/>
                  </a:lnTo>
                  <a:lnTo>
                    <a:pt x="329780" y="219811"/>
                  </a:lnTo>
                  <a:lnTo>
                    <a:pt x="329780" y="217149"/>
                  </a:lnTo>
                  <a:lnTo>
                    <a:pt x="327054" y="217149"/>
                  </a:lnTo>
                  <a:lnTo>
                    <a:pt x="324392" y="219811"/>
                  </a:lnTo>
                  <a:lnTo>
                    <a:pt x="321730" y="222537"/>
                  </a:lnTo>
                  <a:lnTo>
                    <a:pt x="319068" y="222537"/>
                  </a:lnTo>
                  <a:lnTo>
                    <a:pt x="316343" y="222537"/>
                  </a:lnTo>
                  <a:lnTo>
                    <a:pt x="313681" y="222537"/>
                  </a:lnTo>
                  <a:lnTo>
                    <a:pt x="311019" y="225199"/>
                  </a:lnTo>
                  <a:lnTo>
                    <a:pt x="308293" y="225199"/>
                  </a:lnTo>
                  <a:lnTo>
                    <a:pt x="308293" y="227861"/>
                  </a:lnTo>
                  <a:lnTo>
                    <a:pt x="305631" y="230586"/>
                  </a:lnTo>
                  <a:lnTo>
                    <a:pt x="302969" y="230586"/>
                  </a:lnTo>
                  <a:lnTo>
                    <a:pt x="302969" y="233248"/>
                  </a:lnTo>
                  <a:lnTo>
                    <a:pt x="302969" y="235910"/>
                  </a:lnTo>
                  <a:lnTo>
                    <a:pt x="305631" y="235910"/>
                  </a:lnTo>
                  <a:lnTo>
                    <a:pt x="305631" y="238636"/>
                  </a:lnTo>
                  <a:lnTo>
                    <a:pt x="305631" y="241298"/>
                  </a:lnTo>
                  <a:lnTo>
                    <a:pt x="305631" y="243960"/>
                  </a:lnTo>
                  <a:lnTo>
                    <a:pt x="305631" y="246622"/>
                  </a:lnTo>
                  <a:lnTo>
                    <a:pt x="302969" y="249347"/>
                  </a:lnTo>
                  <a:lnTo>
                    <a:pt x="300243" y="249347"/>
                  </a:lnTo>
                  <a:lnTo>
                    <a:pt x="300243" y="252009"/>
                  </a:lnTo>
                  <a:lnTo>
                    <a:pt x="300243" y="254671"/>
                  </a:lnTo>
                  <a:lnTo>
                    <a:pt x="300243" y="257397"/>
                  </a:lnTo>
                  <a:lnTo>
                    <a:pt x="302969" y="257397"/>
                  </a:lnTo>
                  <a:lnTo>
                    <a:pt x="302969" y="260059"/>
                  </a:lnTo>
                  <a:lnTo>
                    <a:pt x="305631" y="262721"/>
                  </a:lnTo>
                  <a:lnTo>
                    <a:pt x="308293" y="262721"/>
                  </a:lnTo>
                  <a:lnTo>
                    <a:pt x="311019" y="262721"/>
                  </a:lnTo>
                  <a:lnTo>
                    <a:pt x="311019" y="265446"/>
                  </a:lnTo>
                  <a:lnTo>
                    <a:pt x="311019" y="268109"/>
                  </a:lnTo>
                  <a:lnTo>
                    <a:pt x="311019" y="270771"/>
                  </a:lnTo>
                  <a:lnTo>
                    <a:pt x="311019" y="273496"/>
                  </a:lnTo>
                  <a:lnTo>
                    <a:pt x="308293" y="276158"/>
                  </a:lnTo>
                  <a:lnTo>
                    <a:pt x="308293" y="278820"/>
                  </a:lnTo>
                  <a:lnTo>
                    <a:pt x="308293" y="281482"/>
                  </a:lnTo>
                  <a:lnTo>
                    <a:pt x="308293" y="284208"/>
                  </a:lnTo>
                  <a:lnTo>
                    <a:pt x="308293" y="286870"/>
                  </a:lnTo>
                  <a:lnTo>
                    <a:pt x="308293" y="289532"/>
                  </a:lnTo>
                  <a:lnTo>
                    <a:pt x="305631" y="289532"/>
                  </a:lnTo>
                  <a:lnTo>
                    <a:pt x="302969" y="289532"/>
                  </a:lnTo>
                  <a:lnTo>
                    <a:pt x="302969" y="292258"/>
                  </a:lnTo>
                  <a:lnTo>
                    <a:pt x="300243" y="292258"/>
                  </a:lnTo>
                  <a:lnTo>
                    <a:pt x="300243" y="294920"/>
                  </a:lnTo>
                  <a:lnTo>
                    <a:pt x="297582" y="294920"/>
                  </a:lnTo>
                  <a:lnTo>
                    <a:pt x="235910" y="337830"/>
                  </a:lnTo>
                  <a:lnTo>
                    <a:pt x="233248" y="340492"/>
                  </a:lnTo>
                  <a:lnTo>
                    <a:pt x="230586" y="340492"/>
                  </a:lnTo>
                  <a:lnTo>
                    <a:pt x="230586" y="343154"/>
                  </a:lnTo>
                  <a:lnTo>
                    <a:pt x="227861" y="343154"/>
                  </a:lnTo>
                  <a:lnTo>
                    <a:pt x="225198" y="343154"/>
                  </a:lnTo>
                  <a:lnTo>
                    <a:pt x="225198" y="345879"/>
                  </a:lnTo>
                  <a:lnTo>
                    <a:pt x="222536" y="345879"/>
                  </a:lnTo>
                  <a:lnTo>
                    <a:pt x="219811" y="343154"/>
                  </a:lnTo>
                  <a:lnTo>
                    <a:pt x="217149" y="343154"/>
                  </a:lnTo>
                  <a:lnTo>
                    <a:pt x="214487" y="343154"/>
                  </a:lnTo>
                  <a:lnTo>
                    <a:pt x="211761" y="343154"/>
                  </a:lnTo>
                  <a:lnTo>
                    <a:pt x="209099" y="343154"/>
                  </a:lnTo>
                  <a:lnTo>
                    <a:pt x="209099" y="340492"/>
                  </a:lnTo>
                  <a:lnTo>
                    <a:pt x="209099" y="337830"/>
                  </a:lnTo>
                  <a:lnTo>
                    <a:pt x="206437" y="337830"/>
                  </a:lnTo>
                  <a:lnTo>
                    <a:pt x="203775" y="335104"/>
                  </a:lnTo>
                  <a:lnTo>
                    <a:pt x="203775" y="332442"/>
                  </a:lnTo>
                  <a:lnTo>
                    <a:pt x="201050" y="332442"/>
                  </a:lnTo>
                  <a:lnTo>
                    <a:pt x="201050" y="329780"/>
                  </a:lnTo>
                  <a:lnTo>
                    <a:pt x="198388" y="327118"/>
                  </a:lnTo>
                  <a:lnTo>
                    <a:pt x="195726" y="327118"/>
                  </a:lnTo>
                  <a:lnTo>
                    <a:pt x="193000" y="327118"/>
                  </a:lnTo>
                  <a:lnTo>
                    <a:pt x="190338" y="327118"/>
                  </a:lnTo>
                  <a:lnTo>
                    <a:pt x="187676" y="327118"/>
                  </a:lnTo>
                  <a:lnTo>
                    <a:pt x="184950" y="324392"/>
                  </a:lnTo>
                  <a:lnTo>
                    <a:pt x="184950" y="321730"/>
                  </a:lnTo>
                  <a:lnTo>
                    <a:pt x="184950" y="319068"/>
                  </a:lnTo>
                  <a:lnTo>
                    <a:pt x="184950" y="316343"/>
                  </a:lnTo>
                  <a:lnTo>
                    <a:pt x="182288" y="313681"/>
                  </a:lnTo>
                  <a:lnTo>
                    <a:pt x="182288" y="311019"/>
                  </a:lnTo>
                  <a:lnTo>
                    <a:pt x="179626" y="311019"/>
                  </a:lnTo>
                  <a:lnTo>
                    <a:pt x="176901" y="311019"/>
                  </a:lnTo>
                  <a:lnTo>
                    <a:pt x="174239" y="311019"/>
                  </a:lnTo>
                  <a:lnTo>
                    <a:pt x="171577" y="313681"/>
                  </a:lnTo>
                  <a:lnTo>
                    <a:pt x="168915" y="313681"/>
                  </a:lnTo>
                  <a:lnTo>
                    <a:pt x="166189" y="313681"/>
                  </a:lnTo>
                  <a:lnTo>
                    <a:pt x="166189" y="316343"/>
                  </a:lnTo>
                  <a:lnTo>
                    <a:pt x="163527" y="316343"/>
                  </a:lnTo>
                  <a:lnTo>
                    <a:pt x="163527" y="319068"/>
                  </a:lnTo>
                  <a:lnTo>
                    <a:pt x="160865" y="319068"/>
                  </a:lnTo>
                  <a:lnTo>
                    <a:pt x="158140" y="319068"/>
                  </a:lnTo>
                  <a:lnTo>
                    <a:pt x="155477" y="319068"/>
                  </a:lnTo>
                  <a:lnTo>
                    <a:pt x="152815" y="319068"/>
                  </a:lnTo>
                  <a:lnTo>
                    <a:pt x="152815" y="316343"/>
                  </a:lnTo>
                  <a:lnTo>
                    <a:pt x="150090" y="316343"/>
                  </a:lnTo>
                  <a:lnTo>
                    <a:pt x="147428" y="316343"/>
                  </a:lnTo>
                  <a:lnTo>
                    <a:pt x="147428" y="319068"/>
                  </a:lnTo>
                  <a:lnTo>
                    <a:pt x="144766" y="319068"/>
                  </a:lnTo>
                  <a:lnTo>
                    <a:pt x="142104" y="319068"/>
                  </a:lnTo>
                  <a:lnTo>
                    <a:pt x="139378" y="319068"/>
                  </a:lnTo>
                  <a:lnTo>
                    <a:pt x="139378" y="321730"/>
                  </a:lnTo>
                  <a:lnTo>
                    <a:pt x="136716" y="321730"/>
                  </a:lnTo>
                  <a:lnTo>
                    <a:pt x="134054" y="324392"/>
                  </a:lnTo>
                  <a:lnTo>
                    <a:pt x="131329" y="324392"/>
                  </a:lnTo>
                  <a:lnTo>
                    <a:pt x="131329" y="327118"/>
                  </a:lnTo>
                  <a:lnTo>
                    <a:pt x="128667" y="327118"/>
                  </a:lnTo>
                  <a:lnTo>
                    <a:pt x="126005" y="329780"/>
                  </a:lnTo>
                  <a:lnTo>
                    <a:pt x="123279" y="327118"/>
                  </a:lnTo>
                  <a:lnTo>
                    <a:pt x="120617" y="327118"/>
                  </a:lnTo>
                  <a:lnTo>
                    <a:pt x="120617" y="329780"/>
                  </a:lnTo>
                  <a:lnTo>
                    <a:pt x="117955" y="329780"/>
                  </a:lnTo>
                  <a:lnTo>
                    <a:pt x="115293" y="332442"/>
                  </a:lnTo>
                  <a:lnTo>
                    <a:pt x="115293" y="335104"/>
                  </a:lnTo>
                  <a:lnTo>
                    <a:pt x="112568" y="337830"/>
                  </a:lnTo>
                  <a:lnTo>
                    <a:pt x="107243" y="337830"/>
                  </a:lnTo>
                  <a:lnTo>
                    <a:pt x="61608" y="321730"/>
                  </a:lnTo>
                  <a:lnTo>
                    <a:pt x="56284" y="305631"/>
                  </a:lnTo>
                  <a:lnTo>
                    <a:pt x="56284" y="292258"/>
                  </a:lnTo>
                  <a:lnTo>
                    <a:pt x="24085" y="270771"/>
                  </a:lnTo>
                  <a:lnTo>
                    <a:pt x="0" y="235910"/>
                  </a:lnTo>
                  <a:lnTo>
                    <a:pt x="2662" y="233248"/>
                  </a:lnTo>
                  <a:lnTo>
                    <a:pt x="18761" y="209099"/>
                  </a:lnTo>
                  <a:lnTo>
                    <a:pt x="21423" y="211825"/>
                  </a:lnTo>
                  <a:lnTo>
                    <a:pt x="24085" y="211825"/>
                  </a:lnTo>
                  <a:lnTo>
                    <a:pt x="26811" y="211825"/>
                  </a:lnTo>
                  <a:lnTo>
                    <a:pt x="29473" y="211825"/>
                  </a:lnTo>
                  <a:lnTo>
                    <a:pt x="32135" y="211825"/>
                  </a:lnTo>
                  <a:lnTo>
                    <a:pt x="34797" y="214487"/>
                  </a:lnTo>
                  <a:lnTo>
                    <a:pt x="37522" y="211825"/>
                  </a:lnTo>
                  <a:lnTo>
                    <a:pt x="40184" y="211825"/>
                  </a:lnTo>
                  <a:lnTo>
                    <a:pt x="42847" y="214487"/>
                  </a:lnTo>
                  <a:lnTo>
                    <a:pt x="45572" y="211825"/>
                  </a:lnTo>
                  <a:lnTo>
                    <a:pt x="48234" y="211825"/>
                  </a:lnTo>
                  <a:lnTo>
                    <a:pt x="50896" y="211825"/>
                  </a:lnTo>
                  <a:lnTo>
                    <a:pt x="53622" y="214487"/>
                  </a:lnTo>
                  <a:lnTo>
                    <a:pt x="56284" y="214487"/>
                  </a:lnTo>
                  <a:lnTo>
                    <a:pt x="58946" y="217149"/>
                  </a:lnTo>
                  <a:lnTo>
                    <a:pt x="61608" y="217149"/>
                  </a:lnTo>
                  <a:lnTo>
                    <a:pt x="64334" y="217149"/>
                  </a:lnTo>
                  <a:lnTo>
                    <a:pt x="64334" y="219811"/>
                  </a:lnTo>
                  <a:lnTo>
                    <a:pt x="66995" y="219811"/>
                  </a:lnTo>
                  <a:lnTo>
                    <a:pt x="66995" y="222537"/>
                  </a:lnTo>
                  <a:lnTo>
                    <a:pt x="69657" y="222537"/>
                  </a:lnTo>
                  <a:lnTo>
                    <a:pt x="72383" y="222537"/>
                  </a:lnTo>
                  <a:lnTo>
                    <a:pt x="75045" y="222537"/>
                  </a:lnTo>
                  <a:lnTo>
                    <a:pt x="75045" y="225199"/>
                  </a:lnTo>
                  <a:lnTo>
                    <a:pt x="75045" y="222537"/>
                  </a:lnTo>
                  <a:lnTo>
                    <a:pt x="77707" y="222537"/>
                  </a:lnTo>
                  <a:lnTo>
                    <a:pt x="77707" y="225199"/>
                  </a:lnTo>
                  <a:lnTo>
                    <a:pt x="77707" y="222537"/>
                  </a:lnTo>
                  <a:lnTo>
                    <a:pt x="80433" y="222537"/>
                  </a:lnTo>
                  <a:lnTo>
                    <a:pt x="83095" y="222537"/>
                  </a:lnTo>
                  <a:lnTo>
                    <a:pt x="83095" y="225199"/>
                  </a:lnTo>
                  <a:lnTo>
                    <a:pt x="85756" y="225199"/>
                  </a:lnTo>
                  <a:lnTo>
                    <a:pt x="88482" y="225199"/>
                  </a:lnTo>
                  <a:lnTo>
                    <a:pt x="91144" y="225199"/>
                  </a:lnTo>
                  <a:lnTo>
                    <a:pt x="93806" y="225199"/>
                  </a:lnTo>
                  <a:lnTo>
                    <a:pt x="96468" y="225199"/>
                  </a:lnTo>
                  <a:lnTo>
                    <a:pt x="99194" y="225199"/>
                  </a:lnTo>
                  <a:lnTo>
                    <a:pt x="101856" y="225199"/>
                  </a:lnTo>
                  <a:lnTo>
                    <a:pt x="104518" y="227861"/>
                  </a:lnTo>
                  <a:lnTo>
                    <a:pt x="104518" y="217149"/>
                  </a:lnTo>
                  <a:lnTo>
                    <a:pt x="109905" y="209099"/>
                  </a:lnTo>
                  <a:lnTo>
                    <a:pt x="117955" y="198388"/>
                  </a:lnTo>
                  <a:lnTo>
                    <a:pt x="120617" y="195726"/>
                  </a:lnTo>
                  <a:lnTo>
                    <a:pt x="123279" y="193000"/>
                  </a:lnTo>
                  <a:lnTo>
                    <a:pt x="126005" y="190338"/>
                  </a:lnTo>
                  <a:lnTo>
                    <a:pt x="126005" y="187676"/>
                  </a:lnTo>
                  <a:lnTo>
                    <a:pt x="126005" y="185014"/>
                  </a:lnTo>
                  <a:lnTo>
                    <a:pt x="123279" y="185014"/>
                  </a:lnTo>
                  <a:lnTo>
                    <a:pt x="123279" y="182288"/>
                  </a:lnTo>
                  <a:lnTo>
                    <a:pt x="120617" y="182288"/>
                  </a:lnTo>
                  <a:lnTo>
                    <a:pt x="117955" y="182288"/>
                  </a:lnTo>
                  <a:lnTo>
                    <a:pt x="115293" y="179627"/>
                  </a:lnTo>
                  <a:lnTo>
                    <a:pt x="112568" y="176965"/>
                  </a:lnTo>
                  <a:lnTo>
                    <a:pt x="112568" y="174239"/>
                  </a:lnTo>
                  <a:lnTo>
                    <a:pt x="109905" y="174239"/>
                  </a:lnTo>
                  <a:lnTo>
                    <a:pt x="107243" y="171577"/>
                  </a:lnTo>
                  <a:lnTo>
                    <a:pt x="104518" y="171577"/>
                  </a:lnTo>
                  <a:lnTo>
                    <a:pt x="101856" y="171577"/>
                  </a:lnTo>
                  <a:lnTo>
                    <a:pt x="99194" y="171577"/>
                  </a:lnTo>
                  <a:lnTo>
                    <a:pt x="96468" y="171577"/>
                  </a:lnTo>
                  <a:lnTo>
                    <a:pt x="96468" y="168915"/>
                  </a:lnTo>
                  <a:lnTo>
                    <a:pt x="93806" y="168915"/>
                  </a:lnTo>
                  <a:lnTo>
                    <a:pt x="91144" y="168915"/>
                  </a:lnTo>
                  <a:lnTo>
                    <a:pt x="88482" y="168915"/>
                  </a:lnTo>
                  <a:lnTo>
                    <a:pt x="88482" y="171577"/>
                  </a:lnTo>
                  <a:lnTo>
                    <a:pt x="85756" y="171577"/>
                  </a:lnTo>
                  <a:lnTo>
                    <a:pt x="83095" y="171577"/>
                  </a:lnTo>
                  <a:lnTo>
                    <a:pt x="80433" y="168915"/>
                  </a:lnTo>
                  <a:lnTo>
                    <a:pt x="80433" y="166189"/>
                  </a:lnTo>
                  <a:lnTo>
                    <a:pt x="83095" y="163527"/>
                  </a:lnTo>
                  <a:lnTo>
                    <a:pt x="85756" y="160865"/>
                  </a:lnTo>
                  <a:lnTo>
                    <a:pt x="85756" y="158140"/>
                  </a:lnTo>
                  <a:lnTo>
                    <a:pt x="88482" y="155478"/>
                  </a:lnTo>
                  <a:lnTo>
                    <a:pt x="88482" y="152816"/>
                  </a:lnTo>
                  <a:lnTo>
                    <a:pt x="88482" y="150153"/>
                  </a:lnTo>
                  <a:lnTo>
                    <a:pt x="91144" y="150153"/>
                  </a:lnTo>
                  <a:lnTo>
                    <a:pt x="91144" y="147428"/>
                  </a:lnTo>
                  <a:lnTo>
                    <a:pt x="93806" y="147428"/>
                  </a:lnTo>
                  <a:lnTo>
                    <a:pt x="96468" y="144766"/>
                  </a:lnTo>
                  <a:lnTo>
                    <a:pt x="99194" y="144766"/>
                  </a:lnTo>
                  <a:lnTo>
                    <a:pt x="99194" y="142104"/>
                  </a:lnTo>
                  <a:lnTo>
                    <a:pt x="101856" y="142104"/>
                  </a:lnTo>
                  <a:lnTo>
                    <a:pt x="104518" y="142104"/>
                  </a:lnTo>
                  <a:lnTo>
                    <a:pt x="107243" y="142104"/>
                  </a:lnTo>
                  <a:lnTo>
                    <a:pt x="109905" y="139378"/>
                  </a:lnTo>
                  <a:lnTo>
                    <a:pt x="112568" y="139378"/>
                  </a:lnTo>
                  <a:lnTo>
                    <a:pt x="112568" y="136716"/>
                  </a:lnTo>
                  <a:lnTo>
                    <a:pt x="115293" y="136716"/>
                  </a:lnTo>
                  <a:lnTo>
                    <a:pt x="117955" y="134054"/>
                  </a:lnTo>
                  <a:lnTo>
                    <a:pt x="117955" y="131329"/>
                  </a:lnTo>
                  <a:lnTo>
                    <a:pt x="120617" y="131329"/>
                  </a:lnTo>
                  <a:lnTo>
                    <a:pt x="120617" y="128667"/>
                  </a:lnTo>
                  <a:lnTo>
                    <a:pt x="120617" y="126005"/>
                  </a:lnTo>
                  <a:lnTo>
                    <a:pt x="120617" y="123343"/>
                  </a:lnTo>
                  <a:lnTo>
                    <a:pt x="117955" y="120617"/>
                  </a:lnTo>
                  <a:lnTo>
                    <a:pt x="117955" y="117955"/>
                  </a:lnTo>
                  <a:lnTo>
                    <a:pt x="115293" y="117955"/>
                  </a:lnTo>
                  <a:lnTo>
                    <a:pt x="115293" y="115293"/>
                  </a:lnTo>
                  <a:lnTo>
                    <a:pt x="115293" y="112568"/>
                  </a:lnTo>
                  <a:lnTo>
                    <a:pt x="117955" y="112568"/>
                  </a:lnTo>
                  <a:lnTo>
                    <a:pt x="120617" y="112568"/>
                  </a:lnTo>
                  <a:lnTo>
                    <a:pt x="120617" y="109906"/>
                  </a:lnTo>
                  <a:lnTo>
                    <a:pt x="123279" y="109906"/>
                  </a:lnTo>
                  <a:lnTo>
                    <a:pt x="123279" y="107244"/>
                  </a:lnTo>
                  <a:lnTo>
                    <a:pt x="123279" y="83095"/>
                  </a:lnTo>
                  <a:lnTo>
                    <a:pt x="126005" y="83095"/>
                  </a:lnTo>
                  <a:lnTo>
                    <a:pt x="128667" y="83095"/>
                  </a:lnTo>
                  <a:lnTo>
                    <a:pt x="128667" y="80433"/>
                  </a:lnTo>
                  <a:lnTo>
                    <a:pt x="131329" y="80433"/>
                  </a:lnTo>
                  <a:lnTo>
                    <a:pt x="134054" y="80433"/>
                  </a:lnTo>
                  <a:lnTo>
                    <a:pt x="136716" y="80433"/>
                  </a:lnTo>
                  <a:lnTo>
                    <a:pt x="136716" y="77707"/>
                  </a:lnTo>
                  <a:lnTo>
                    <a:pt x="139378" y="77707"/>
                  </a:lnTo>
                  <a:lnTo>
                    <a:pt x="139378" y="75045"/>
                  </a:lnTo>
                  <a:lnTo>
                    <a:pt x="139378" y="72383"/>
                  </a:lnTo>
                  <a:lnTo>
                    <a:pt x="142104" y="69657"/>
                  </a:lnTo>
                  <a:lnTo>
                    <a:pt x="144766" y="66995"/>
                  </a:lnTo>
                  <a:lnTo>
                    <a:pt x="147428" y="64334"/>
                  </a:lnTo>
                  <a:lnTo>
                    <a:pt x="150090" y="64334"/>
                  </a:lnTo>
                  <a:lnTo>
                    <a:pt x="150090" y="61672"/>
                  </a:lnTo>
                  <a:lnTo>
                    <a:pt x="152815" y="61672"/>
                  </a:lnTo>
                  <a:lnTo>
                    <a:pt x="155477" y="58946"/>
                  </a:lnTo>
                  <a:lnTo>
                    <a:pt x="158140" y="58946"/>
                  </a:lnTo>
                  <a:lnTo>
                    <a:pt x="158140" y="56284"/>
                  </a:lnTo>
                  <a:lnTo>
                    <a:pt x="160865" y="53622"/>
                  </a:lnTo>
                  <a:lnTo>
                    <a:pt x="160865" y="50896"/>
                  </a:lnTo>
                  <a:lnTo>
                    <a:pt x="163527" y="48234"/>
                  </a:lnTo>
                  <a:lnTo>
                    <a:pt x="166189" y="45572"/>
                  </a:lnTo>
                  <a:lnTo>
                    <a:pt x="168915" y="45572"/>
                  </a:lnTo>
                  <a:lnTo>
                    <a:pt x="171577" y="42847"/>
                  </a:lnTo>
                  <a:lnTo>
                    <a:pt x="174239" y="42847"/>
                  </a:lnTo>
                  <a:lnTo>
                    <a:pt x="198388" y="0"/>
                  </a:lnTo>
                  <a:lnTo>
                    <a:pt x="217149" y="0"/>
                  </a:lnTo>
                  <a:lnTo>
                    <a:pt x="249347" y="0"/>
                  </a:lnTo>
                  <a:lnTo>
                    <a:pt x="249347" y="18761"/>
                  </a:lnTo>
                  <a:lnTo>
                    <a:pt x="246622" y="21423"/>
                  </a:lnTo>
                  <a:lnTo>
                    <a:pt x="246622" y="24086"/>
                  </a:lnTo>
                  <a:lnTo>
                    <a:pt x="246622" y="26811"/>
                  </a:lnTo>
                  <a:lnTo>
                    <a:pt x="246622" y="29473"/>
                  </a:lnTo>
                  <a:lnTo>
                    <a:pt x="246622" y="32135"/>
                  </a:lnTo>
                  <a:lnTo>
                    <a:pt x="243960" y="34860"/>
                  </a:lnTo>
                  <a:lnTo>
                    <a:pt x="241298" y="37523"/>
                  </a:lnTo>
                  <a:lnTo>
                    <a:pt x="241298" y="40185"/>
                  </a:lnTo>
                  <a:lnTo>
                    <a:pt x="241298" y="42847"/>
                  </a:lnTo>
                  <a:lnTo>
                    <a:pt x="238572" y="45572"/>
                  </a:lnTo>
                  <a:lnTo>
                    <a:pt x="238572" y="48234"/>
                  </a:lnTo>
                  <a:lnTo>
                    <a:pt x="238572" y="50896"/>
                  </a:lnTo>
                  <a:lnTo>
                    <a:pt x="238572" y="53622"/>
                  </a:lnTo>
                  <a:lnTo>
                    <a:pt x="235910" y="56284"/>
                  </a:lnTo>
                  <a:lnTo>
                    <a:pt x="235910" y="58946"/>
                  </a:lnTo>
                  <a:lnTo>
                    <a:pt x="235910" y="61672"/>
                  </a:lnTo>
                  <a:lnTo>
                    <a:pt x="233248" y="61672"/>
                  </a:lnTo>
                  <a:lnTo>
                    <a:pt x="233248" y="64334"/>
                  </a:lnTo>
                  <a:lnTo>
                    <a:pt x="230586" y="66995"/>
                  </a:lnTo>
                  <a:lnTo>
                    <a:pt x="230586" y="69657"/>
                  </a:lnTo>
                  <a:lnTo>
                    <a:pt x="233248" y="69657"/>
                  </a:lnTo>
                  <a:lnTo>
                    <a:pt x="233248" y="72383"/>
                  </a:lnTo>
                  <a:lnTo>
                    <a:pt x="233248" y="75045"/>
                  </a:lnTo>
                  <a:lnTo>
                    <a:pt x="233248" y="77707"/>
                  </a:lnTo>
                  <a:lnTo>
                    <a:pt x="233248" y="80433"/>
                  </a:lnTo>
                  <a:lnTo>
                    <a:pt x="230586" y="80433"/>
                  </a:lnTo>
                  <a:lnTo>
                    <a:pt x="227861" y="83095"/>
                  </a:lnTo>
                  <a:lnTo>
                    <a:pt x="227861" y="85757"/>
                  </a:lnTo>
                  <a:lnTo>
                    <a:pt x="227861" y="88482"/>
                  </a:lnTo>
                  <a:lnTo>
                    <a:pt x="227861" y="91144"/>
                  </a:lnTo>
                  <a:lnTo>
                    <a:pt x="227861" y="93807"/>
                  </a:lnTo>
                  <a:lnTo>
                    <a:pt x="230586" y="96469"/>
                  </a:lnTo>
                  <a:lnTo>
                    <a:pt x="230586" y="99194"/>
                  </a:lnTo>
                  <a:lnTo>
                    <a:pt x="233248" y="99194"/>
                  </a:lnTo>
                  <a:lnTo>
                    <a:pt x="233248" y="101856"/>
                  </a:lnTo>
                  <a:lnTo>
                    <a:pt x="235910" y="104518"/>
                  </a:lnTo>
                  <a:lnTo>
                    <a:pt x="241298" y="107244"/>
                  </a:lnTo>
                  <a:lnTo>
                    <a:pt x="297582" y="123343"/>
                  </a:lnTo>
                  <a:lnTo>
                    <a:pt x="297582" y="126005"/>
                  </a:lnTo>
                  <a:lnTo>
                    <a:pt x="297582" y="128667"/>
                  </a:lnTo>
                  <a:lnTo>
                    <a:pt x="294919" y="131329"/>
                  </a:lnTo>
                  <a:lnTo>
                    <a:pt x="292194" y="131329"/>
                  </a:lnTo>
                  <a:lnTo>
                    <a:pt x="292194" y="134054"/>
                  </a:lnTo>
                  <a:lnTo>
                    <a:pt x="289532" y="134054"/>
                  </a:lnTo>
                  <a:lnTo>
                    <a:pt x="286870" y="136716"/>
                  </a:lnTo>
                  <a:lnTo>
                    <a:pt x="284207" y="139378"/>
                  </a:lnTo>
                  <a:lnTo>
                    <a:pt x="284207" y="142104"/>
                  </a:lnTo>
                  <a:lnTo>
                    <a:pt x="281482" y="144766"/>
                  </a:lnTo>
                  <a:lnTo>
                    <a:pt x="281482" y="147428"/>
                  </a:lnTo>
                  <a:lnTo>
                    <a:pt x="278820" y="147428"/>
                  </a:lnTo>
                  <a:lnTo>
                    <a:pt x="278820" y="150153"/>
                  </a:lnTo>
                  <a:lnTo>
                    <a:pt x="276158" y="152816"/>
                  </a:lnTo>
                  <a:lnTo>
                    <a:pt x="276158" y="155478"/>
                  </a:lnTo>
                  <a:lnTo>
                    <a:pt x="276158" y="158140"/>
                  </a:lnTo>
                  <a:lnTo>
                    <a:pt x="278820" y="158140"/>
                  </a:lnTo>
                  <a:lnTo>
                    <a:pt x="278820" y="160865"/>
                  </a:lnTo>
                  <a:lnTo>
                    <a:pt x="281482" y="160865"/>
                  </a:lnTo>
                  <a:lnTo>
                    <a:pt x="284207" y="163527"/>
                  </a:lnTo>
                  <a:lnTo>
                    <a:pt x="286870" y="163527"/>
                  </a:lnTo>
                  <a:lnTo>
                    <a:pt x="289532" y="166189"/>
                  </a:lnTo>
                  <a:lnTo>
                    <a:pt x="292194" y="166189"/>
                  </a:lnTo>
                  <a:lnTo>
                    <a:pt x="292194" y="168915"/>
                  </a:lnTo>
                  <a:lnTo>
                    <a:pt x="294919" y="168915"/>
                  </a:lnTo>
                  <a:lnTo>
                    <a:pt x="302969" y="171577"/>
                  </a:lnTo>
                  <a:lnTo>
                    <a:pt x="308293" y="193000"/>
                  </a:lnTo>
                  <a:lnTo>
                    <a:pt x="367302" y="214487"/>
                  </a:lnTo>
                  <a:lnTo>
                    <a:pt x="367302" y="21448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0" name="Freeform: Shape 109">
              <a:extLst>
                <a:ext uri="{FF2B5EF4-FFF2-40B4-BE49-F238E27FC236}">
                  <a16:creationId xmlns:a16="http://schemas.microsoft.com/office/drawing/2014/main" id="{27F344EB-FD05-FFE0-D9A9-40E654F4820E}"/>
                </a:ext>
              </a:extLst>
            </p:cNvPr>
            <p:cNvSpPr/>
            <p:nvPr/>
          </p:nvSpPr>
          <p:spPr>
            <a:xfrm>
              <a:off x="4996121" y="4994107"/>
              <a:ext cx="249347" cy="182288"/>
            </a:xfrm>
            <a:custGeom>
              <a:avLst/>
              <a:gdLst>
                <a:gd name="connsiteX0" fmla="*/ 241298 w 249347"/>
                <a:gd name="connsiteY0" fmla="*/ 16099 h 182288"/>
                <a:gd name="connsiteX1" fmla="*/ 241298 w 249347"/>
                <a:gd name="connsiteY1" fmla="*/ 18761 h 182288"/>
                <a:gd name="connsiteX2" fmla="*/ 241298 w 249347"/>
                <a:gd name="connsiteY2" fmla="*/ 21423 h 182288"/>
                <a:gd name="connsiteX3" fmla="*/ 238636 w 249347"/>
                <a:gd name="connsiteY3" fmla="*/ 24149 h 182288"/>
                <a:gd name="connsiteX4" fmla="*/ 238636 w 249347"/>
                <a:gd name="connsiteY4" fmla="*/ 26811 h 182288"/>
                <a:gd name="connsiteX5" fmla="*/ 238636 w 249347"/>
                <a:gd name="connsiteY5" fmla="*/ 29473 h 182288"/>
                <a:gd name="connsiteX6" fmla="*/ 235974 w 249347"/>
                <a:gd name="connsiteY6" fmla="*/ 29473 h 182288"/>
                <a:gd name="connsiteX7" fmla="*/ 235974 w 249347"/>
                <a:gd name="connsiteY7" fmla="*/ 32135 h 182288"/>
                <a:gd name="connsiteX8" fmla="*/ 233248 w 249347"/>
                <a:gd name="connsiteY8" fmla="*/ 34860 h 182288"/>
                <a:gd name="connsiteX9" fmla="*/ 233248 w 249347"/>
                <a:gd name="connsiteY9" fmla="*/ 37522 h 182288"/>
                <a:gd name="connsiteX10" fmla="*/ 230586 w 249347"/>
                <a:gd name="connsiteY10" fmla="*/ 37522 h 182288"/>
                <a:gd name="connsiteX11" fmla="*/ 230586 w 249347"/>
                <a:gd name="connsiteY11" fmla="*/ 42910 h 182288"/>
                <a:gd name="connsiteX12" fmla="*/ 230586 w 249347"/>
                <a:gd name="connsiteY12" fmla="*/ 45572 h 182288"/>
                <a:gd name="connsiteX13" fmla="*/ 230586 w 249347"/>
                <a:gd name="connsiteY13" fmla="*/ 48234 h 182288"/>
                <a:gd name="connsiteX14" fmla="*/ 230586 w 249347"/>
                <a:gd name="connsiteY14" fmla="*/ 53622 h 182288"/>
                <a:gd name="connsiteX15" fmla="*/ 233248 w 249347"/>
                <a:gd name="connsiteY15" fmla="*/ 58946 h 182288"/>
                <a:gd name="connsiteX16" fmla="*/ 233248 w 249347"/>
                <a:gd name="connsiteY16" fmla="*/ 61671 h 182288"/>
                <a:gd name="connsiteX17" fmla="*/ 235974 w 249347"/>
                <a:gd name="connsiteY17" fmla="*/ 64334 h 182288"/>
                <a:gd name="connsiteX18" fmla="*/ 238636 w 249347"/>
                <a:gd name="connsiteY18" fmla="*/ 66995 h 182288"/>
                <a:gd name="connsiteX19" fmla="*/ 241298 w 249347"/>
                <a:gd name="connsiteY19" fmla="*/ 69721 h 182288"/>
                <a:gd name="connsiteX20" fmla="*/ 244023 w 249347"/>
                <a:gd name="connsiteY20" fmla="*/ 69721 h 182288"/>
                <a:gd name="connsiteX21" fmla="*/ 244023 w 249347"/>
                <a:gd name="connsiteY21" fmla="*/ 72383 h 182288"/>
                <a:gd name="connsiteX22" fmla="*/ 246685 w 249347"/>
                <a:gd name="connsiteY22" fmla="*/ 75045 h 182288"/>
                <a:gd name="connsiteX23" fmla="*/ 244023 w 249347"/>
                <a:gd name="connsiteY23" fmla="*/ 77771 h 182288"/>
                <a:gd name="connsiteX24" fmla="*/ 244023 w 249347"/>
                <a:gd name="connsiteY24" fmla="*/ 80433 h 182288"/>
                <a:gd name="connsiteX25" fmla="*/ 244023 w 249347"/>
                <a:gd name="connsiteY25" fmla="*/ 83095 h 182288"/>
                <a:gd name="connsiteX26" fmla="*/ 244023 w 249347"/>
                <a:gd name="connsiteY26" fmla="*/ 85757 h 182288"/>
                <a:gd name="connsiteX27" fmla="*/ 244023 w 249347"/>
                <a:gd name="connsiteY27" fmla="*/ 88482 h 182288"/>
                <a:gd name="connsiteX28" fmla="*/ 246685 w 249347"/>
                <a:gd name="connsiteY28" fmla="*/ 91144 h 182288"/>
                <a:gd name="connsiteX29" fmla="*/ 249347 w 249347"/>
                <a:gd name="connsiteY29" fmla="*/ 93806 h 182288"/>
                <a:gd name="connsiteX30" fmla="*/ 249347 w 249347"/>
                <a:gd name="connsiteY30" fmla="*/ 96532 h 182288"/>
                <a:gd name="connsiteX31" fmla="*/ 249347 w 249347"/>
                <a:gd name="connsiteY31" fmla="*/ 99194 h 182288"/>
                <a:gd name="connsiteX32" fmla="*/ 249347 w 249347"/>
                <a:gd name="connsiteY32" fmla="*/ 101856 h 182288"/>
                <a:gd name="connsiteX33" fmla="*/ 246685 w 249347"/>
                <a:gd name="connsiteY33" fmla="*/ 101856 h 182288"/>
                <a:gd name="connsiteX34" fmla="*/ 244023 w 249347"/>
                <a:gd name="connsiteY34" fmla="*/ 104581 h 182288"/>
                <a:gd name="connsiteX35" fmla="*/ 244023 w 249347"/>
                <a:gd name="connsiteY35" fmla="*/ 107243 h 182288"/>
                <a:gd name="connsiteX36" fmla="*/ 244023 w 249347"/>
                <a:gd name="connsiteY36" fmla="*/ 109906 h 182288"/>
                <a:gd name="connsiteX37" fmla="*/ 244023 w 249347"/>
                <a:gd name="connsiteY37" fmla="*/ 112631 h 182288"/>
                <a:gd name="connsiteX38" fmla="*/ 244023 w 249347"/>
                <a:gd name="connsiteY38" fmla="*/ 115293 h 182288"/>
                <a:gd name="connsiteX39" fmla="*/ 241298 w 249347"/>
                <a:gd name="connsiteY39" fmla="*/ 115293 h 182288"/>
                <a:gd name="connsiteX40" fmla="*/ 241298 w 249347"/>
                <a:gd name="connsiteY40" fmla="*/ 117955 h 182288"/>
                <a:gd name="connsiteX41" fmla="*/ 241298 w 249347"/>
                <a:gd name="connsiteY41" fmla="*/ 120617 h 182288"/>
                <a:gd name="connsiteX42" fmla="*/ 238636 w 249347"/>
                <a:gd name="connsiteY42" fmla="*/ 123343 h 182288"/>
                <a:gd name="connsiteX43" fmla="*/ 235974 w 249347"/>
                <a:gd name="connsiteY43" fmla="*/ 123343 h 182288"/>
                <a:gd name="connsiteX44" fmla="*/ 233248 w 249347"/>
                <a:gd name="connsiteY44" fmla="*/ 123343 h 182288"/>
                <a:gd name="connsiteX45" fmla="*/ 233248 w 249347"/>
                <a:gd name="connsiteY45" fmla="*/ 126005 h 182288"/>
                <a:gd name="connsiteX46" fmla="*/ 235974 w 249347"/>
                <a:gd name="connsiteY46" fmla="*/ 126005 h 182288"/>
                <a:gd name="connsiteX47" fmla="*/ 235974 w 249347"/>
                <a:gd name="connsiteY47" fmla="*/ 128667 h 182288"/>
                <a:gd name="connsiteX48" fmla="*/ 238636 w 249347"/>
                <a:gd name="connsiteY48" fmla="*/ 128667 h 182288"/>
                <a:gd name="connsiteX49" fmla="*/ 238636 w 249347"/>
                <a:gd name="connsiteY49" fmla="*/ 131392 h 182288"/>
                <a:gd name="connsiteX50" fmla="*/ 241298 w 249347"/>
                <a:gd name="connsiteY50" fmla="*/ 131392 h 182288"/>
                <a:gd name="connsiteX51" fmla="*/ 241298 w 249347"/>
                <a:gd name="connsiteY51" fmla="*/ 134054 h 182288"/>
                <a:gd name="connsiteX52" fmla="*/ 244023 w 249347"/>
                <a:gd name="connsiteY52" fmla="*/ 136716 h 182288"/>
                <a:gd name="connsiteX53" fmla="*/ 246685 w 249347"/>
                <a:gd name="connsiteY53" fmla="*/ 136716 h 182288"/>
                <a:gd name="connsiteX54" fmla="*/ 246685 w 249347"/>
                <a:gd name="connsiteY54" fmla="*/ 139442 h 182288"/>
                <a:gd name="connsiteX55" fmla="*/ 246685 w 249347"/>
                <a:gd name="connsiteY55" fmla="*/ 142104 h 182288"/>
                <a:gd name="connsiteX56" fmla="*/ 246685 w 249347"/>
                <a:gd name="connsiteY56" fmla="*/ 147428 h 182288"/>
                <a:gd name="connsiteX57" fmla="*/ 246685 w 249347"/>
                <a:gd name="connsiteY57" fmla="*/ 152815 h 182288"/>
                <a:gd name="connsiteX58" fmla="*/ 246685 w 249347"/>
                <a:gd name="connsiteY58" fmla="*/ 155478 h 182288"/>
                <a:gd name="connsiteX59" fmla="*/ 244023 w 249347"/>
                <a:gd name="connsiteY59" fmla="*/ 155478 h 182288"/>
                <a:gd name="connsiteX60" fmla="*/ 244023 w 249347"/>
                <a:gd name="connsiteY60" fmla="*/ 158203 h 182288"/>
                <a:gd name="connsiteX61" fmla="*/ 241298 w 249347"/>
                <a:gd name="connsiteY61" fmla="*/ 158203 h 182288"/>
                <a:gd name="connsiteX62" fmla="*/ 241298 w 249347"/>
                <a:gd name="connsiteY62" fmla="*/ 155478 h 182288"/>
                <a:gd name="connsiteX63" fmla="*/ 238636 w 249347"/>
                <a:gd name="connsiteY63" fmla="*/ 155478 h 182288"/>
                <a:gd name="connsiteX64" fmla="*/ 235974 w 249347"/>
                <a:gd name="connsiteY64" fmla="*/ 155478 h 182288"/>
                <a:gd name="connsiteX65" fmla="*/ 233248 w 249347"/>
                <a:gd name="connsiteY65" fmla="*/ 155478 h 182288"/>
                <a:gd name="connsiteX66" fmla="*/ 230586 w 249347"/>
                <a:gd name="connsiteY66" fmla="*/ 155478 h 182288"/>
                <a:gd name="connsiteX67" fmla="*/ 230586 w 249347"/>
                <a:gd name="connsiteY67" fmla="*/ 158203 h 182288"/>
                <a:gd name="connsiteX68" fmla="*/ 227924 w 249347"/>
                <a:gd name="connsiteY68" fmla="*/ 158203 h 182288"/>
                <a:gd name="connsiteX69" fmla="*/ 225199 w 249347"/>
                <a:gd name="connsiteY69" fmla="*/ 158203 h 182288"/>
                <a:gd name="connsiteX70" fmla="*/ 222537 w 249347"/>
                <a:gd name="connsiteY70" fmla="*/ 158203 h 182288"/>
                <a:gd name="connsiteX71" fmla="*/ 222537 w 249347"/>
                <a:gd name="connsiteY71" fmla="*/ 155478 h 182288"/>
                <a:gd name="connsiteX72" fmla="*/ 219874 w 249347"/>
                <a:gd name="connsiteY72" fmla="*/ 152815 h 182288"/>
                <a:gd name="connsiteX73" fmla="*/ 217149 w 249347"/>
                <a:gd name="connsiteY73" fmla="*/ 152815 h 182288"/>
                <a:gd name="connsiteX74" fmla="*/ 214487 w 249347"/>
                <a:gd name="connsiteY74" fmla="*/ 152815 h 182288"/>
                <a:gd name="connsiteX75" fmla="*/ 211825 w 249347"/>
                <a:gd name="connsiteY75" fmla="*/ 152815 h 182288"/>
                <a:gd name="connsiteX76" fmla="*/ 209163 w 249347"/>
                <a:gd name="connsiteY76" fmla="*/ 150153 h 182288"/>
                <a:gd name="connsiteX77" fmla="*/ 206437 w 249347"/>
                <a:gd name="connsiteY77" fmla="*/ 150153 h 182288"/>
                <a:gd name="connsiteX78" fmla="*/ 206437 w 249347"/>
                <a:gd name="connsiteY78" fmla="*/ 152815 h 182288"/>
                <a:gd name="connsiteX79" fmla="*/ 203775 w 249347"/>
                <a:gd name="connsiteY79" fmla="*/ 152815 h 182288"/>
                <a:gd name="connsiteX80" fmla="*/ 201113 w 249347"/>
                <a:gd name="connsiteY80" fmla="*/ 152815 h 182288"/>
                <a:gd name="connsiteX81" fmla="*/ 198388 w 249347"/>
                <a:gd name="connsiteY81" fmla="*/ 152815 h 182288"/>
                <a:gd name="connsiteX82" fmla="*/ 195726 w 249347"/>
                <a:gd name="connsiteY82" fmla="*/ 152815 h 182288"/>
                <a:gd name="connsiteX83" fmla="*/ 193064 w 249347"/>
                <a:gd name="connsiteY83" fmla="*/ 152815 h 182288"/>
                <a:gd name="connsiteX84" fmla="*/ 190338 w 249347"/>
                <a:gd name="connsiteY84" fmla="*/ 155478 h 182288"/>
                <a:gd name="connsiteX85" fmla="*/ 187676 w 249347"/>
                <a:gd name="connsiteY85" fmla="*/ 155478 h 182288"/>
                <a:gd name="connsiteX86" fmla="*/ 185014 w 249347"/>
                <a:gd name="connsiteY86" fmla="*/ 158203 h 182288"/>
                <a:gd name="connsiteX87" fmla="*/ 155541 w 249347"/>
                <a:gd name="connsiteY87" fmla="*/ 160865 h 182288"/>
                <a:gd name="connsiteX88" fmla="*/ 123343 w 249347"/>
                <a:gd name="connsiteY88" fmla="*/ 182288 h 182288"/>
                <a:gd name="connsiteX89" fmla="*/ 120681 w 249347"/>
                <a:gd name="connsiteY89" fmla="*/ 182288 h 182288"/>
                <a:gd name="connsiteX90" fmla="*/ 120681 w 249347"/>
                <a:gd name="connsiteY90" fmla="*/ 179627 h 182288"/>
                <a:gd name="connsiteX91" fmla="*/ 117955 w 249347"/>
                <a:gd name="connsiteY91" fmla="*/ 179627 h 182288"/>
                <a:gd name="connsiteX92" fmla="*/ 117955 w 249347"/>
                <a:gd name="connsiteY92" fmla="*/ 176964 h 182288"/>
                <a:gd name="connsiteX93" fmla="*/ 115293 w 249347"/>
                <a:gd name="connsiteY93" fmla="*/ 176964 h 182288"/>
                <a:gd name="connsiteX94" fmla="*/ 115293 w 249347"/>
                <a:gd name="connsiteY94" fmla="*/ 174302 h 182288"/>
                <a:gd name="connsiteX95" fmla="*/ 115293 w 249347"/>
                <a:gd name="connsiteY95" fmla="*/ 171577 h 182288"/>
                <a:gd name="connsiteX96" fmla="*/ 112631 w 249347"/>
                <a:gd name="connsiteY96" fmla="*/ 171577 h 182288"/>
                <a:gd name="connsiteX97" fmla="*/ 112631 w 249347"/>
                <a:gd name="connsiteY97" fmla="*/ 168915 h 182288"/>
                <a:gd name="connsiteX98" fmla="*/ 109906 w 249347"/>
                <a:gd name="connsiteY98" fmla="*/ 168915 h 182288"/>
                <a:gd name="connsiteX99" fmla="*/ 107244 w 249347"/>
                <a:gd name="connsiteY99" fmla="*/ 168915 h 182288"/>
                <a:gd name="connsiteX100" fmla="*/ 107244 w 249347"/>
                <a:gd name="connsiteY100" fmla="*/ 166253 h 182288"/>
                <a:gd name="connsiteX101" fmla="*/ 107244 w 249347"/>
                <a:gd name="connsiteY101" fmla="*/ 163527 h 182288"/>
                <a:gd name="connsiteX102" fmla="*/ 109906 w 249347"/>
                <a:gd name="connsiteY102" fmla="*/ 163527 h 182288"/>
                <a:gd name="connsiteX103" fmla="*/ 109906 w 249347"/>
                <a:gd name="connsiteY103" fmla="*/ 160865 h 182288"/>
                <a:gd name="connsiteX104" fmla="*/ 109906 w 249347"/>
                <a:gd name="connsiteY104" fmla="*/ 158203 h 182288"/>
                <a:gd name="connsiteX105" fmla="*/ 112631 w 249347"/>
                <a:gd name="connsiteY105" fmla="*/ 158203 h 182288"/>
                <a:gd name="connsiteX106" fmla="*/ 112631 w 249347"/>
                <a:gd name="connsiteY106" fmla="*/ 155478 h 182288"/>
                <a:gd name="connsiteX107" fmla="*/ 115293 w 249347"/>
                <a:gd name="connsiteY107" fmla="*/ 155478 h 182288"/>
                <a:gd name="connsiteX108" fmla="*/ 117955 w 249347"/>
                <a:gd name="connsiteY108" fmla="*/ 152815 h 182288"/>
                <a:gd name="connsiteX109" fmla="*/ 120681 w 249347"/>
                <a:gd name="connsiteY109" fmla="*/ 150153 h 182288"/>
                <a:gd name="connsiteX110" fmla="*/ 120681 w 249347"/>
                <a:gd name="connsiteY110" fmla="*/ 142104 h 182288"/>
                <a:gd name="connsiteX111" fmla="*/ 117955 w 249347"/>
                <a:gd name="connsiteY111" fmla="*/ 142104 h 182288"/>
                <a:gd name="connsiteX112" fmla="*/ 115293 w 249347"/>
                <a:gd name="connsiteY112" fmla="*/ 142104 h 182288"/>
                <a:gd name="connsiteX113" fmla="*/ 112631 w 249347"/>
                <a:gd name="connsiteY113" fmla="*/ 142104 h 182288"/>
                <a:gd name="connsiteX114" fmla="*/ 112631 w 249347"/>
                <a:gd name="connsiteY114" fmla="*/ 144766 h 182288"/>
                <a:gd name="connsiteX115" fmla="*/ 109906 w 249347"/>
                <a:gd name="connsiteY115" fmla="*/ 144766 h 182288"/>
                <a:gd name="connsiteX116" fmla="*/ 109906 w 249347"/>
                <a:gd name="connsiteY116" fmla="*/ 147428 h 182288"/>
                <a:gd name="connsiteX117" fmla="*/ 109906 w 249347"/>
                <a:gd name="connsiteY117" fmla="*/ 150153 h 182288"/>
                <a:gd name="connsiteX118" fmla="*/ 107244 w 249347"/>
                <a:gd name="connsiteY118" fmla="*/ 150153 h 182288"/>
                <a:gd name="connsiteX119" fmla="*/ 104581 w 249347"/>
                <a:gd name="connsiteY119" fmla="*/ 150153 h 182288"/>
                <a:gd name="connsiteX120" fmla="*/ 101856 w 249347"/>
                <a:gd name="connsiteY120" fmla="*/ 150153 h 182288"/>
                <a:gd name="connsiteX121" fmla="*/ 99194 w 249347"/>
                <a:gd name="connsiteY121" fmla="*/ 150153 h 182288"/>
                <a:gd name="connsiteX122" fmla="*/ 96532 w 249347"/>
                <a:gd name="connsiteY122" fmla="*/ 150153 h 182288"/>
                <a:gd name="connsiteX123" fmla="*/ 93870 w 249347"/>
                <a:gd name="connsiteY123" fmla="*/ 150153 h 182288"/>
                <a:gd name="connsiteX124" fmla="*/ 91144 w 249347"/>
                <a:gd name="connsiteY124" fmla="*/ 150153 h 182288"/>
                <a:gd name="connsiteX125" fmla="*/ 88482 w 249347"/>
                <a:gd name="connsiteY125" fmla="*/ 150153 h 182288"/>
                <a:gd name="connsiteX126" fmla="*/ 88482 w 249347"/>
                <a:gd name="connsiteY126" fmla="*/ 147428 h 182288"/>
                <a:gd name="connsiteX127" fmla="*/ 85820 w 249347"/>
                <a:gd name="connsiteY127" fmla="*/ 147428 h 182288"/>
                <a:gd name="connsiteX128" fmla="*/ 88482 w 249347"/>
                <a:gd name="connsiteY128" fmla="*/ 144766 h 182288"/>
                <a:gd name="connsiteX129" fmla="*/ 85820 w 249347"/>
                <a:gd name="connsiteY129" fmla="*/ 144766 h 182288"/>
                <a:gd name="connsiteX130" fmla="*/ 85820 w 249347"/>
                <a:gd name="connsiteY130" fmla="*/ 142104 h 182288"/>
                <a:gd name="connsiteX131" fmla="*/ 83095 w 249347"/>
                <a:gd name="connsiteY131" fmla="*/ 142104 h 182288"/>
                <a:gd name="connsiteX132" fmla="*/ 80433 w 249347"/>
                <a:gd name="connsiteY132" fmla="*/ 142104 h 182288"/>
                <a:gd name="connsiteX133" fmla="*/ 77771 w 249347"/>
                <a:gd name="connsiteY133" fmla="*/ 139442 h 182288"/>
                <a:gd name="connsiteX134" fmla="*/ 75045 w 249347"/>
                <a:gd name="connsiteY134" fmla="*/ 139442 h 182288"/>
                <a:gd name="connsiteX135" fmla="*/ 75045 w 249347"/>
                <a:gd name="connsiteY135" fmla="*/ 136716 h 182288"/>
                <a:gd name="connsiteX136" fmla="*/ 75045 w 249347"/>
                <a:gd name="connsiteY136" fmla="*/ 134054 h 182288"/>
                <a:gd name="connsiteX137" fmla="*/ 77771 w 249347"/>
                <a:gd name="connsiteY137" fmla="*/ 131392 h 182288"/>
                <a:gd name="connsiteX138" fmla="*/ 77771 w 249347"/>
                <a:gd name="connsiteY138" fmla="*/ 128667 h 182288"/>
                <a:gd name="connsiteX139" fmla="*/ 77771 w 249347"/>
                <a:gd name="connsiteY139" fmla="*/ 126005 h 182288"/>
                <a:gd name="connsiteX140" fmla="*/ 75045 w 249347"/>
                <a:gd name="connsiteY140" fmla="*/ 123343 h 182288"/>
                <a:gd name="connsiteX141" fmla="*/ 72383 w 249347"/>
                <a:gd name="connsiteY141" fmla="*/ 120617 h 182288"/>
                <a:gd name="connsiteX142" fmla="*/ 69721 w 249347"/>
                <a:gd name="connsiteY142" fmla="*/ 120617 h 182288"/>
                <a:gd name="connsiteX143" fmla="*/ 67059 w 249347"/>
                <a:gd name="connsiteY143" fmla="*/ 117955 h 182288"/>
                <a:gd name="connsiteX144" fmla="*/ 64334 w 249347"/>
                <a:gd name="connsiteY144" fmla="*/ 117955 h 182288"/>
                <a:gd name="connsiteX145" fmla="*/ 64334 w 249347"/>
                <a:gd name="connsiteY145" fmla="*/ 115293 h 182288"/>
                <a:gd name="connsiteX146" fmla="*/ 61672 w 249347"/>
                <a:gd name="connsiteY146" fmla="*/ 115293 h 182288"/>
                <a:gd name="connsiteX147" fmla="*/ 59010 w 249347"/>
                <a:gd name="connsiteY147" fmla="*/ 115293 h 182288"/>
                <a:gd name="connsiteX148" fmla="*/ 56284 w 249347"/>
                <a:gd name="connsiteY148" fmla="*/ 115293 h 182288"/>
                <a:gd name="connsiteX149" fmla="*/ 56284 w 249347"/>
                <a:gd name="connsiteY149" fmla="*/ 112631 h 182288"/>
                <a:gd name="connsiteX150" fmla="*/ 53622 w 249347"/>
                <a:gd name="connsiteY150" fmla="*/ 112631 h 182288"/>
                <a:gd name="connsiteX151" fmla="*/ 50960 w 249347"/>
                <a:gd name="connsiteY151" fmla="*/ 109906 h 182288"/>
                <a:gd name="connsiteX152" fmla="*/ 48234 w 249347"/>
                <a:gd name="connsiteY152" fmla="*/ 109906 h 182288"/>
                <a:gd name="connsiteX153" fmla="*/ 45572 w 249347"/>
                <a:gd name="connsiteY153" fmla="*/ 109906 h 182288"/>
                <a:gd name="connsiteX154" fmla="*/ 45572 w 249347"/>
                <a:gd name="connsiteY154" fmla="*/ 107243 h 182288"/>
                <a:gd name="connsiteX155" fmla="*/ 42910 w 249347"/>
                <a:gd name="connsiteY155" fmla="*/ 104581 h 182288"/>
                <a:gd name="connsiteX156" fmla="*/ 40248 w 249347"/>
                <a:gd name="connsiteY156" fmla="*/ 104581 h 182288"/>
                <a:gd name="connsiteX157" fmla="*/ 37523 w 249347"/>
                <a:gd name="connsiteY157" fmla="*/ 101856 h 182288"/>
                <a:gd name="connsiteX158" fmla="*/ 34860 w 249347"/>
                <a:gd name="connsiteY158" fmla="*/ 101856 h 182288"/>
                <a:gd name="connsiteX159" fmla="*/ 34860 w 249347"/>
                <a:gd name="connsiteY159" fmla="*/ 99194 h 182288"/>
                <a:gd name="connsiteX160" fmla="*/ 32198 w 249347"/>
                <a:gd name="connsiteY160" fmla="*/ 99194 h 182288"/>
                <a:gd name="connsiteX161" fmla="*/ 32198 w 249347"/>
                <a:gd name="connsiteY161" fmla="*/ 96532 h 182288"/>
                <a:gd name="connsiteX162" fmla="*/ 29473 w 249347"/>
                <a:gd name="connsiteY162" fmla="*/ 96532 h 182288"/>
                <a:gd name="connsiteX163" fmla="*/ 29473 w 249347"/>
                <a:gd name="connsiteY163" fmla="*/ 93806 h 182288"/>
                <a:gd name="connsiteX164" fmla="*/ 26811 w 249347"/>
                <a:gd name="connsiteY164" fmla="*/ 93806 h 182288"/>
                <a:gd name="connsiteX165" fmla="*/ 24149 w 249347"/>
                <a:gd name="connsiteY165" fmla="*/ 93806 h 182288"/>
                <a:gd name="connsiteX166" fmla="*/ 21423 w 249347"/>
                <a:gd name="connsiteY166" fmla="*/ 93806 h 182288"/>
                <a:gd name="connsiteX167" fmla="*/ 21423 w 249347"/>
                <a:gd name="connsiteY167" fmla="*/ 91144 h 182288"/>
                <a:gd name="connsiteX168" fmla="*/ 18761 w 249347"/>
                <a:gd name="connsiteY168" fmla="*/ 91144 h 182288"/>
                <a:gd name="connsiteX169" fmla="*/ 18761 w 249347"/>
                <a:gd name="connsiteY169" fmla="*/ 88482 h 182288"/>
                <a:gd name="connsiteX170" fmla="*/ 16099 w 249347"/>
                <a:gd name="connsiteY170" fmla="*/ 85757 h 182288"/>
                <a:gd name="connsiteX171" fmla="*/ 16099 w 249347"/>
                <a:gd name="connsiteY171" fmla="*/ 83095 h 182288"/>
                <a:gd name="connsiteX172" fmla="*/ 13437 w 249347"/>
                <a:gd name="connsiteY172" fmla="*/ 80433 h 182288"/>
                <a:gd name="connsiteX173" fmla="*/ 13437 w 249347"/>
                <a:gd name="connsiteY173" fmla="*/ 77771 h 182288"/>
                <a:gd name="connsiteX174" fmla="*/ 13437 w 249347"/>
                <a:gd name="connsiteY174" fmla="*/ 75045 h 182288"/>
                <a:gd name="connsiteX175" fmla="*/ 13437 w 249347"/>
                <a:gd name="connsiteY175" fmla="*/ 72383 h 182288"/>
                <a:gd name="connsiteX176" fmla="*/ 10712 w 249347"/>
                <a:gd name="connsiteY176" fmla="*/ 72383 h 182288"/>
                <a:gd name="connsiteX177" fmla="*/ 10712 w 249347"/>
                <a:gd name="connsiteY177" fmla="*/ 69721 h 182288"/>
                <a:gd name="connsiteX178" fmla="*/ 10712 w 249347"/>
                <a:gd name="connsiteY178" fmla="*/ 66995 h 182288"/>
                <a:gd name="connsiteX179" fmla="*/ 10712 w 249347"/>
                <a:gd name="connsiteY179" fmla="*/ 64334 h 182288"/>
                <a:gd name="connsiteX180" fmla="*/ 8050 w 249347"/>
                <a:gd name="connsiteY180" fmla="*/ 64334 h 182288"/>
                <a:gd name="connsiteX181" fmla="*/ 8050 w 249347"/>
                <a:gd name="connsiteY181" fmla="*/ 61671 h 182288"/>
                <a:gd name="connsiteX182" fmla="*/ 5388 w 249347"/>
                <a:gd name="connsiteY182" fmla="*/ 61671 h 182288"/>
                <a:gd name="connsiteX183" fmla="*/ 5388 w 249347"/>
                <a:gd name="connsiteY183" fmla="*/ 58946 h 182288"/>
                <a:gd name="connsiteX184" fmla="*/ 2662 w 249347"/>
                <a:gd name="connsiteY184" fmla="*/ 58946 h 182288"/>
                <a:gd name="connsiteX185" fmla="*/ 2662 w 249347"/>
                <a:gd name="connsiteY185" fmla="*/ 56284 h 182288"/>
                <a:gd name="connsiteX186" fmla="*/ 0 w 249347"/>
                <a:gd name="connsiteY186" fmla="*/ 56284 h 182288"/>
                <a:gd name="connsiteX187" fmla="*/ 42910 w 249347"/>
                <a:gd name="connsiteY187" fmla="*/ 42910 h 182288"/>
                <a:gd name="connsiteX188" fmla="*/ 67059 w 249347"/>
                <a:gd name="connsiteY188" fmla="*/ 42910 h 182288"/>
                <a:gd name="connsiteX189" fmla="*/ 69721 w 249347"/>
                <a:gd name="connsiteY189" fmla="*/ 40185 h 182288"/>
                <a:gd name="connsiteX190" fmla="*/ 72383 w 249347"/>
                <a:gd name="connsiteY190" fmla="*/ 37522 h 182288"/>
                <a:gd name="connsiteX191" fmla="*/ 75045 w 249347"/>
                <a:gd name="connsiteY191" fmla="*/ 37522 h 182288"/>
                <a:gd name="connsiteX192" fmla="*/ 75045 w 249347"/>
                <a:gd name="connsiteY192" fmla="*/ 34860 h 182288"/>
                <a:gd name="connsiteX193" fmla="*/ 77771 w 249347"/>
                <a:gd name="connsiteY193" fmla="*/ 32135 h 182288"/>
                <a:gd name="connsiteX194" fmla="*/ 80433 w 249347"/>
                <a:gd name="connsiteY194" fmla="*/ 29473 h 182288"/>
                <a:gd name="connsiteX195" fmla="*/ 83095 w 249347"/>
                <a:gd name="connsiteY195" fmla="*/ 26811 h 182288"/>
                <a:gd name="connsiteX196" fmla="*/ 85820 w 249347"/>
                <a:gd name="connsiteY196" fmla="*/ 26811 h 182288"/>
                <a:gd name="connsiteX197" fmla="*/ 91144 w 249347"/>
                <a:gd name="connsiteY197" fmla="*/ 26811 h 182288"/>
                <a:gd name="connsiteX198" fmla="*/ 107244 w 249347"/>
                <a:gd name="connsiteY198" fmla="*/ 24149 h 182288"/>
                <a:gd name="connsiteX199" fmla="*/ 128730 w 249347"/>
                <a:gd name="connsiteY199" fmla="*/ 21423 h 182288"/>
                <a:gd name="connsiteX200" fmla="*/ 160865 w 249347"/>
                <a:gd name="connsiteY200" fmla="*/ 13374 h 182288"/>
                <a:gd name="connsiteX201" fmla="*/ 176965 w 249347"/>
                <a:gd name="connsiteY201" fmla="*/ 8050 h 182288"/>
                <a:gd name="connsiteX202" fmla="*/ 203775 w 249347"/>
                <a:gd name="connsiteY202" fmla="*/ 2662 h 182288"/>
                <a:gd name="connsiteX203" fmla="*/ 209163 w 249347"/>
                <a:gd name="connsiteY203" fmla="*/ 0 h 182288"/>
                <a:gd name="connsiteX204" fmla="*/ 211825 w 249347"/>
                <a:gd name="connsiteY204" fmla="*/ 0 h 182288"/>
                <a:gd name="connsiteX205" fmla="*/ 214487 w 249347"/>
                <a:gd name="connsiteY205" fmla="*/ 0 h 182288"/>
                <a:gd name="connsiteX206" fmla="*/ 217149 w 249347"/>
                <a:gd name="connsiteY206" fmla="*/ 0 h 182288"/>
                <a:gd name="connsiteX207" fmla="*/ 219874 w 249347"/>
                <a:gd name="connsiteY207" fmla="*/ 2662 h 182288"/>
                <a:gd name="connsiteX208" fmla="*/ 219874 w 249347"/>
                <a:gd name="connsiteY208" fmla="*/ 5324 h 182288"/>
                <a:gd name="connsiteX209" fmla="*/ 222537 w 249347"/>
                <a:gd name="connsiteY209" fmla="*/ 8050 h 182288"/>
                <a:gd name="connsiteX210" fmla="*/ 225199 w 249347"/>
                <a:gd name="connsiteY210" fmla="*/ 8050 h 182288"/>
                <a:gd name="connsiteX211" fmla="*/ 225199 w 249347"/>
                <a:gd name="connsiteY211" fmla="*/ 10712 h 182288"/>
                <a:gd name="connsiteX212" fmla="*/ 227924 w 249347"/>
                <a:gd name="connsiteY212" fmla="*/ 10712 h 182288"/>
                <a:gd name="connsiteX213" fmla="*/ 227924 w 249347"/>
                <a:gd name="connsiteY213" fmla="*/ 13374 h 182288"/>
                <a:gd name="connsiteX214" fmla="*/ 230586 w 249347"/>
                <a:gd name="connsiteY214" fmla="*/ 13374 h 182288"/>
                <a:gd name="connsiteX215" fmla="*/ 230586 w 249347"/>
                <a:gd name="connsiteY215" fmla="*/ 16099 h 182288"/>
                <a:gd name="connsiteX216" fmla="*/ 233248 w 249347"/>
                <a:gd name="connsiteY216" fmla="*/ 16099 h 182288"/>
                <a:gd name="connsiteX217" fmla="*/ 235974 w 249347"/>
                <a:gd name="connsiteY217" fmla="*/ 13374 h 182288"/>
                <a:gd name="connsiteX218" fmla="*/ 235974 w 249347"/>
                <a:gd name="connsiteY218" fmla="*/ 16099 h 182288"/>
                <a:gd name="connsiteX219" fmla="*/ 238636 w 249347"/>
                <a:gd name="connsiteY219" fmla="*/ 16099 h 182288"/>
                <a:gd name="connsiteX220" fmla="*/ 241298 w 249347"/>
                <a:gd name="connsiteY220" fmla="*/ 16099 h 182288"/>
                <a:gd name="connsiteX221" fmla="*/ 241298 w 249347"/>
                <a:gd name="connsiteY221" fmla="*/ 16099 h 1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49347" h="182288">
                  <a:moveTo>
                    <a:pt x="241298" y="16099"/>
                  </a:moveTo>
                  <a:lnTo>
                    <a:pt x="241298" y="18761"/>
                  </a:lnTo>
                  <a:lnTo>
                    <a:pt x="241298" y="21423"/>
                  </a:lnTo>
                  <a:lnTo>
                    <a:pt x="238636" y="24149"/>
                  </a:lnTo>
                  <a:lnTo>
                    <a:pt x="238636" y="26811"/>
                  </a:lnTo>
                  <a:lnTo>
                    <a:pt x="238636" y="29473"/>
                  </a:lnTo>
                  <a:lnTo>
                    <a:pt x="235974" y="29473"/>
                  </a:lnTo>
                  <a:lnTo>
                    <a:pt x="235974" y="32135"/>
                  </a:lnTo>
                  <a:lnTo>
                    <a:pt x="233248" y="34860"/>
                  </a:lnTo>
                  <a:lnTo>
                    <a:pt x="233248" y="37522"/>
                  </a:lnTo>
                  <a:lnTo>
                    <a:pt x="230586" y="37522"/>
                  </a:lnTo>
                  <a:lnTo>
                    <a:pt x="230586" y="42910"/>
                  </a:lnTo>
                  <a:lnTo>
                    <a:pt x="230586" y="45572"/>
                  </a:lnTo>
                  <a:lnTo>
                    <a:pt x="230586" y="48234"/>
                  </a:lnTo>
                  <a:lnTo>
                    <a:pt x="230586" y="53622"/>
                  </a:lnTo>
                  <a:lnTo>
                    <a:pt x="233248" y="58946"/>
                  </a:lnTo>
                  <a:lnTo>
                    <a:pt x="233248" y="61671"/>
                  </a:lnTo>
                  <a:lnTo>
                    <a:pt x="235974" y="64334"/>
                  </a:lnTo>
                  <a:lnTo>
                    <a:pt x="238636" y="66995"/>
                  </a:lnTo>
                  <a:lnTo>
                    <a:pt x="241298" y="69721"/>
                  </a:lnTo>
                  <a:lnTo>
                    <a:pt x="244023" y="69721"/>
                  </a:lnTo>
                  <a:lnTo>
                    <a:pt x="244023" y="72383"/>
                  </a:lnTo>
                  <a:lnTo>
                    <a:pt x="246685" y="75045"/>
                  </a:lnTo>
                  <a:lnTo>
                    <a:pt x="244023" y="77771"/>
                  </a:lnTo>
                  <a:lnTo>
                    <a:pt x="244023" y="80433"/>
                  </a:lnTo>
                  <a:lnTo>
                    <a:pt x="244023" y="83095"/>
                  </a:lnTo>
                  <a:lnTo>
                    <a:pt x="244023" y="85757"/>
                  </a:lnTo>
                  <a:lnTo>
                    <a:pt x="244023" y="88482"/>
                  </a:lnTo>
                  <a:lnTo>
                    <a:pt x="246685" y="91144"/>
                  </a:lnTo>
                  <a:lnTo>
                    <a:pt x="249347" y="93806"/>
                  </a:lnTo>
                  <a:lnTo>
                    <a:pt x="249347" y="96532"/>
                  </a:lnTo>
                  <a:lnTo>
                    <a:pt x="249347" y="99194"/>
                  </a:lnTo>
                  <a:lnTo>
                    <a:pt x="249347" y="101856"/>
                  </a:lnTo>
                  <a:lnTo>
                    <a:pt x="246685" y="101856"/>
                  </a:lnTo>
                  <a:lnTo>
                    <a:pt x="244023" y="104581"/>
                  </a:lnTo>
                  <a:lnTo>
                    <a:pt x="244023" y="107243"/>
                  </a:lnTo>
                  <a:lnTo>
                    <a:pt x="244023" y="109906"/>
                  </a:lnTo>
                  <a:lnTo>
                    <a:pt x="244023" y="112631"/>
                  </a:lnTo>
                  <a:lnTo>
                    <a:pt x="244023" y="115293"/>
                  </a:lnTo>
                  <a:lnTo>
                    <a:pt x="241298" y="115293"/>
                  </a:lnTo>
                  <a:lnTo>
                    <a:pt x="241298" y="117955"/>
                  </a:lnTo>
                  <a:lnTo>
                    <a:pt x="241298" y="120617"/>
                  </a:lnTo>
                  <a:lnTo>
                    <a:pt x="238636" y="123343"/>
                  </a:lnTo>
                  <a:lnTo>
                    <a:pt x="235974" y="123343"/>
                  </a:lnTo>
                  <a:lnTo>
                    <a:pt x="233248" y="123343"/>
                  </a:lnTo>
                  <a:lnTo>
                    <a:pt x="233248" y="126005"/>
                  </a:lnTo>
                  <a:lnTo>
                    <a:pt x="235974" y="126005"/>
                  </a:lnTo>
                  <a:lnTo>
                    <a:pt x="235974" y="128667"/>
                  </a:lnTo>
                  <a:lnTo>
                    <a:pt x="238636" y="128667"/>
                  </a:lnTo>
                  <a:lnTo>
                    <a:pt x="238636" y="131392"/>
                  </a:lnTo>
                  <a:lnTo>
                    <a:pt x="241298" y="131392"/>
                  </a:lnTo>
                  <a:lnTo>
                    <a:pt x="241298" y="134054"/>
                  </a:lnTo>
                  <a:lnTo>
                    <a:pt x="244023" y="136716"/>
                  </a:lnTo>
                  <a:lnTo>
                    <a:pt x="246685" y="136716"/>
                  </a:lnTo>
                  <a:lnTo>
                    <a:pt x="246685" y="139442"/>
                  </a:lnTo>
                  <a:lnTo>
                    <a:pt x="246685" y="142104"/>
                  </a:lnTo>
                  <a:lnTo>
                    <a:pt x="246685" y="147428"/>
                  </a:lnTo>
                  <a:lnTo>
                    <a:pt x="246685" y="152815"/>
                  </a:lnTo>
                  <a:lnTo>
                    <a:pt x="246685" y="155478"/>
                  </a:lnTo>
                  <a:lnTo>
                    <a:pt x="244023" y="155478"/>
                  </a:lnTo>
                  <a:lnTo>
                    <a:pt x="244023" y="158203"/>
                  </a:lnTo>
                  <a:lnTo>
                    <a:pt x="241298" y="158203"/>
                  </a:lnTo>
                  <a:lnTo>
                    <a:pt x="241298" y="155478"/>
                  </a:lnTo>
                  <a:lnTo>
                    <a:pt x="238636" y="155478"/>
                  </a:lnTo>
                  <a:lnTo>
                    <a:pt x="235974" y="155478"/>
                  </a:lnTo>
                  <a:lnTo>
                    <a:pt x="233248" y="155478"/>
                  </a:lnTo>
                  <a:lnTo>
                    <a:pt x="230586" y="155478"/>
                  </a:lnTo>
                  <a:lnTo>
                    <a:pt x="230586" y="158203"/>
                  </a:lnTo>
                  <a:lnTo>
                    <a:pt x="227924" y="158203"/>
                  </a:lnTo>
                  <a:lnTo>
                    <a:pt x="225199" y="158203"/>
                  </a:lnTo>
                  <a:lnTo>
                    <a:pt x="222537" y="158203"/>
                  </a:lnTo>
                  <a:lnTo>
                    <a:pt x="222537" y="155478"/>
                  </a:lnTo>
                  <a:lnTo>
                    <a:pt x="219874" y="152815"/>
                  </a:lnTo>
                  <a:lnTo>
                    <a:pt x="217149" y="152815"/>
                  </a:lnTo>
                  <a:lnTo>
                    <a:pt x="214487" y="152815"/>
                  </a:lnTo>
                  <a:lnTo>
                    <a:pt x="211825" y="152815"/>
                  </a:lnTo>
                  <a:lnTo>
                    <a:pt x="209163" y="150153"/>
                  </a:lnTo>
                  <a:lnTo>
                    <a:pt x="206437" y="150153"/>
                  </a:lnTo>
                  <a:lnTo>
                    <a:pt x="206437" y="152815"/>
                  </a:lnTo>
                  <a:lnTo>
                    <a:pt x="203775" y="152815"/>
                  </a:lnTo>
                  <a:lnTo>
                    <a:pt x="201113" y="152815"/>
                  </a:lnTo>
                  <a:lnTo>
                    <a:pt x="198388" y="152815"/>
                  </a:lnTo>
                  <a:lnTo>
                    <a:pt x="195726" y="152815"/>
                  </a:lnTo>
                  <a:lnTo>
                    <a:pt x="193064" y="152815"/>
                  </a:lnTo>
                  <a:lnTo>
                    <a:pt x="190338" y="155478"/>
                  </a:lnTo>
                  <a:lnTo>
                    <a:pt x="187676" y="155478"/>
                  </a:lnTo>
                  <a:lnTo>
                    <a:pt x="185014" y="158203"/>
                  </a:lnTo>
                  <a:lnTo>
                    <a:pt x="155541" y="160865"/>
                  </a:lnTo>
                  <a:lnTo>
                    <a:pt x="123343" y="182288"/>
                  </a:lnTo>
                  <a:lnTo>
                    <a:pt x="120681" y="182288"/>
                  </a:lnTo>
                  <a:lnTo>
                    <a:pt x="120681" y="179627"/>
                  </a:lnTo>
                  <a:lnTo>
                    <a:pt x="117955" y="179627"/>
                  </a:lnTo>
                  <a:lnTo>
                    <a:pt x="117955" y="176964"/>
                  </a:lnTo>
                  <a:lnTo>
                    <a:pt x="115293" y="176964"/>
                  </a:lnTo>
                  <a:lnTo>
                    <a:pt x="115293" y="174302"/>
                  </a:lnTo>
                  <a:lnTo>
                    <a:pt x="115293" y="171577"/>
                  </a:lnTo>
                  <a:lnTo>
                    <a:pt x="112631" y="171577"/>
                  </a:lnTo>
                  <a:lnTo>
                    <a:pt x="112631" y="168915"/>
                  </a:lnTo>
                  <a:lnTo>
                    <a:pt x="109906" y="168915"/>
                  </a:lnTo>
                  <a:lnTo>
                    <a:pt x="107244" y="168915"/>
                  </a:lnTo>
                  <a:lnTo>
                    <a:pt x="107244" y="166253"/>
                  </a:lnTo>
                  <a:lnTo>
                    <a:pt x="107244" y="163527"/>
                  </a:lnTo>
                  <a:lnTo>
                    <a:pt x="109906" y="163527"/>
                  </a:lnTo>
                  <a:lnTo>
                    <a:pt x="109906" y="160865"/>
                  </a:lnTo>
                  <a:lnTo>
                    <a:pt x="109906" y="158203"/>
                  </a:lnTo>
                  <a:lnTo>
                    <a:pt x="112631" y="158203"/>
                  </a:lnTo>
                  <a:lnTo>
                    <a:pt x="112631" y="155478"/>
                  </a:lnTo>
                  <a:lnTo>
                    <a:pt x="115293" y="155478"/>
                  </a:lnTo>
                  <a:lnTo>
                    <a:pt x="117955" y="152815"/>
                  </a:lnTo>
                  <a:lnTo>
                    <a:pt x="120681" y="150153"/>
                  </a:lnTo>
                  <a:lnTo>
                    <a:pt x="120681" y="142104"/>
                  </a:lnTo>
                  <a:lnTo>
                    <a:pt x="117955" y="142104"/>
                  </a:lnTo>
                  <a:lnTo>
                    <a:pt x="115293" y="142104"/>
                  </a:lnTo>
                  <a:lnTo>
                    <a:pt x="112631" y="142104"/>
                  </a:lnTo>
                  <a:lnTo>
                    <a:pt x="112631" y="144766"/>
                  </a:lnTo>
                  <a:lnTo>
                    <a:pt x="109906" y="144766"/>
                  </a:lnTo>
                  <a:lnTo>
                    <a:pt x="109906" y="147428"/>
                  </a:lnTo>
                  <a:lnTo>
                    <a:pt x="109906" y="150153"/>
                  </a:lnTo>
                  <a:lnTo>
                    <a:pt x="107244" y="150153"/>
                  </a:lnTo>
                  <a:lnTo>
                    <a:pt x="104581" y="150153"/>
                  </a:lnTo>
                  <a:lnTo>
                    <a:pt x="101856" y="150153"/>
                  </a:lnTo>
                  <a:lnTo>
                    <a:pt x="99194" y="150153"/>
                  </a:lnTo>
                  <a:lnTo>
                    <a:pt x="96532" y="150153"/>
                  </a:lnTo>
                  <a:lnTo>
                    <a:pt x="93870" y="150153"/>
                  </a:lnTo>
                  <a:lnTo>
                    <a:pt x="91144" y="150153"/>
                  </a:lnTo>
                  <a:lnTo>
                    <a:pt x="88482" y="150153"/>
                  </a:lnTo>
                  <a:lnTo>
                    <a:pt x="88482" y="147428"/>
                  </a:lnTo>
                  <a:lnTo>
                    <a:pt x="85820" y="147428"/>
                  </a:lnTo>
                  <a:lnTo>
                    <a:pt x="88482" y="144766"/>
                  </a:lnTo>
                  <a:lnTo>
                    <a:pt x="85820" y="144766"/>
                  </a:lnTo>
                  <a:lnTo>
                    <a:pt x="85820" y="142104"/>
                  </a:lnTo>
                  <a:lnTo>
                    <a:pt x="83095" y="142104"/>
                  </a:lnTo>
                  <a:lnTo>
                    <a:pt x="80433" y="142104"/>
                  </a:lnTo>
                  <a:lnTo>
                    <a:pt x="77771" y="139442"/>
                  </a:lnTo>
                  <a:lnTo>
                    <a:pt x="75045" y="139442"/>
                  </a:lnTo>
                  <a:lnTo>
                    <a:pt x="75045" y="136716"/>
                  </a:lnTo>
                  <a:lnTo>
                    <a:pt x="75045" y="134054"/>
                  </a:lnTo>
                  <a:lnTo>
                    <a:pt x="77771" y="131392"/>
                  </a:lnTo>
                  <a:lnTo>
                    <a:pt x="77771" y="128667"/>
                  </a:lnTo>
                  <a:lnTo>
                    <a:pt x="77771" y="126005"/>
                  </a:lnTo>
                  <a:lnTo>
                    <a:pt x="75045" y="123343"/>
                  </a:lnTo>
                  <a:lnTo>
                    <a:pt x="72383" y="120617"/>
                  </a:lnTo>
                  <a:lnTo>
                    <a:pt x="69721" y="120617"/>
                  </a:lnTo>
                  <a:lnTo>
                    <a:pt x="67059" y="117955"/>
                  </a:lnTo>
                  <a:lnTo>
                    <a:pt x="64334" y="117955"/>
                  </a:lnTo>
                  <a:lnTo>
                    <a:pt x="64334" y="115293"/>
                  </a:lnTo>
                  <a:lnTo>
                    <a:pt x="61672" y="115293"/>
                  </a:lnTo>
                  <a:lnTo>
                    <a:pt x="59010" y="115293"/>
                  </a:lnTo>
                  <a:lnTo>
                    <a:pt x="56284" y="115293"/>
                  </a:lnTo>
                  <a:lnTo>
                    <a:pt x="56284" y="112631"/>
                  </a:lnTo>
                  <a:lnTo>
                    <a:pt x="53622" y="112631"/>
                  </a:lnTo>
                  <a:lnTo>
                    <a:pt x="50960" y="109906"/>
                  </a:lnTo>
                  <a:lnTo>
                    <a:pt x="48234" y="109906"/>
                  </a:lnTo>
                  <a:lnTo>
                    <a:pt x="45572" y="109906"/>
                  </a:lnTo>
                  <a:lnTo>
                    <a:pt x="45572" y="107243"/>
                  </a:lnTo>
                  <a:lnTo>
                    <a:pt x="42910" y="104581"/>
                  </a:lnTo>
                  <a:lnTo>
                    <a:pt x="40248" y="104581"/>
                  </a:lnTo>
                  <a:lnTo>
                    <a:pt x="37523" y="101856"/>
                  </a:lnTo>
                  <a:lnTo>
                    <a:pt x="34860" y="101856"/>
                  </a:lnTo>
                  <a:lnTo>
                    <a:pt x="34860" y="99194"/>
                  </a:lnTo>
                  <a:lnTo>
                    <a:pt x="32198" y="99194"/>
                  </a:lnTo>
                  <a:lnTo>
                    <a:pt x="32198" y="96532"/>
                  </a:lnTo>
                  <a:lnTo>
                    <a:pt x="29473" y="96532"/>
                  </a:lnTo>
                  <a:lnTo>
                    <a:pt x="29473" y="93806"/>
                  </a:lnTo>
                  <a:lnTo>
                    <a:pt x="26811" y="93806"/>
                  </a:lnTo>
                  <a:lnTo>
                    <a:pt x="24149" y="93806"/>
                  </a:lnTo>
                  <a:lnTo>
                    <a:pt x="21423" y="93806"/>
                  </a:lnTo>
                  <a:lnTo>
                    <a:pt x="21423" y="91144"/>
                  </a:lnTo>
                  <a:lnTo>
                    <a:pt x="18761" y="91144"/>
                  </a:lnTo>
                  <a:lnTo>
                    <a:pt x="18761" y="88482"/>
                  </a:lnTo>
                  <a:lnTo>
                    <a:pt x="16099" y="85757"/>
                  </a:lnTo>
                  <a:lnTo>
                    <a:pt x="16099" y="83095"/>
                  </a:lnTo>
                  <a:lnTo>
                    <a:pt x="13437" y="80433"/>
                  </a:lnTo>
                  <a:lnTo>
                    <a:pt x="13437" y="77771"/>
                  </a:lnTo>
                  <a:lnTo>
                    <a:pt x="13437" y="75045"/>
                  </a:lnTo>
                  <a:lnTo>
                    <a:pt x="13437" y="72383"/>
                  </a:lnTo>
                  <a:lnTo>
                    <a:pt x="10712" y="72383"/>
                  </a:lnTo>
                  <a:lnTo>
                    <a:pt x="10712" y="69721"/>
                  </a:lnTo>
                  <a:lnTo>
                    <a:pt x="10712" y="66995"/>
                  </a:lnTo>
                  <a:lnTo>
                    <a:pt x="10712" y="64334"/>
                  </a:lnTo>
                  <a:lnTo>
                    <a:pt x="8050" y="64334"/>
                  </a:lnTo>
                  <a:lnTo>
                    <a:pt x="8050" y="61671"/>
                  </a:lnTo>
                  <a:lnTo>
                    <a:pt x="5388" y="61671"/>
                  </a:lnTo>
                  <a:lnTo>
                    <a:pt x="5388" y="58946"/>
                  </a:lnTo>
                  <a:lnTo>
                    <a:pt x="2662" y="58946"/>
                  </a:lnTo>
                  <a:lnTo>
                    <a:pt x="2662" y="56284"/>
                  </a:lnTo>
                  <a:lnTo>
                    <a:pt x="0" y="56284"/>
                  </a:lnTo>
                  <a:lnTo>
                    <a:pt x="42910" y="42910"/>
                  </a:lnTo>
                  <a:lnTo>
                    <a:pt x="67059" y="42910"/>
                  </a:lnTo>
                  <a:lnTo>
                    <a:pt x="69721" y="40185"/>
                  </a:lnTo>
                  <a:lnTo>
                    <a:pt x="72383" y="37522"/>
                  </a:lnTo>
                  <a:lnTo>
                    <a:pt x="75045" y="37522"/>
                  </a:lnTo>
                  <a:lnTo>
                    <a:pt x="75045" y="34860"/>
                  </a:lnTo>
                  <a:lnTo>
                    <a:pt x="77771" y="32135"/>
                  </a:lnTo>
                  <a:lnTo>
                    <a:pt x="80433" y="29473"/>
                  </a:lnTo>
                  <a:lnTo>
                    <a:pt x="83095" y="26811"/>
                  </a:lnTo>
                  <a:lnTo>
                    <a:pt x="85820" y="26811"/>
                  </a:lnTo>
                  <a:lnTo>
                    <a:pt x="91144" y="26811"/>
                  </a:lnTo>
                  <a:lnTo>
                    <a:pt x="107244" y="24149"/>
                  </a:lnTo>
                  <a:lnTo>
                    <a:pt x="128730" y="21423"/>
                  </a:lnTo>
                  <a:lnTo>
                    <a:pt x="160865" y="13374"/>
                  </a:lnTo>
                  <a:lnTo>
                    <a:pt x="176965" y="8050"/>
                  </a:lnTo>
                  <a:lnTo>
                    <a:pt x="203775" y="2662"/>
                  </a:lnTo>
                  <a:lnTo>
                    <a:pt x="209163" y="0"/>
                  </a:lnTo>
                  <a:lnTo>
                    <a:pt x="211825" y="0"/>
                  </a:lnTo>
                  <a:lnTo>
                    <a:pt x="214487" y="0"/>
                  </a:lnTo>
                  <a:lnTo>
                    <a:pt x="217149" y="0"/>
                  </a:lnTo>
                  <a:lnTo>
                    <a:pt x="219874" y="2662"/>
                  </a:lnTo>
                  <a:lnTo>
                    <a:pt x="219874" y="5324"/>
                  </a:lnTo>
                  <a:lnTo>
                    <a:pt x="222537" y="8050"/>
                  </a:lnTo>
                  <a:lnTo>
                    <a:pt x="225199" y="8050"/>
                  </a:lnTo>
                  <a:lnTo>
                    <a:pt x="225199" y="10712"/>
                  </a:lnTo>
                  <a:lnTo>
                    <a:pt x="227924" y="10712"/>
                  </a:lnTo>
                  <a:lnTo>
                    <a:pt x="227924" y="13374"/>
                  </a:lnTo>
                  <a:lnTo>
                    <a:pt x="230586" y="13374"/>
                  </a:lnTo>
                  <a:lnTo>
                    <a:pt x="230586" y="16099"/>
                  </a:lnTo>
                  <a:lnTo>
                    <a:pt x="233248" y="16099"/>
                  </a:lnTo>
                  <a:lnTo>
                    <a:pt x="235974" y="13374"/>
                  </a:lnTo>
                  <a:lnTo>
                    <a:pt x="235974" y="16099"/>
                  </a:lnTo>
                  <a:lnTo>
                    <a:pt x="238636" y="16099"/>
                  </a:lnTo>
                  <a:lnTo>
                    <a:pt x="241298" y="16099"/>
                  </a:lnTo>
                  <a:lnTo>
                    <a:pt x="241298" y="16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1" name="Freeform: Shape 110">
              <a:extLst>
                <a:ext uri="{FF2B5EF4-FFF2-40B4-BE49-F238E27FC236}">
                  <a16:creationId xmlns:a16="http://schemas.microsoft.com/office/drawing/2014/main" id="{A3E49195-4936-18F3-2159-76CC6011CB9E}"/>
                </a:ext>
              </a:extLst>
            </p:cNvPr>
            <p:cNvSpPr/>
            <p:nvPr/>
          </p:nvSpPr>
          <p:spPr>
            <a:xfrm>
              <a:off x="5135562" y="4634790"/>
              <a:ext cx="182288" cy="225262"/>
            </a:xfrm>
            <a:custGeom>
              <a:avLst/>
              <a:gdLst>
                <a:gd name="connsiteX0" fmla="*/ 152816 w 182288"/>
                <a:gd name="connsiteY0" fmla="*/ 16099 h 225262"/>
                <a:gd name="connsiteX1" fmla="*/ 155478 w 182288"/>
                <a:gd name="connsiteY1" fmla="*/ 59009 h 225262"/>
                <a:gd name="connsiteX2" fmla="*/ 158203 w 182288"/>
                <a:gd name="connsiteY2" fmla="*/ 61671 h 225262"/>
                <a:gd name="connsiteX3" fmla="*/ 160865 w 182288"/>
                <a:gd name="connsiteY3" fmla="*/ 61671 h 225262"/>
                <a:gd name="connsiteX4" fmla="*/ 163527 w 182288"/>
                <a:gd name="connsiteY4" fmla="*/ 64334 h 225262"/>
                <a:gd name="connsiteX5" fmla="*/ 166189 w 182288"/>
                <a:gd name="connsiteY5" fmla="*/ 64334 h 225262"/>
                <a:gd name="connsiteX6" fmla="*/ 166189 w 182288"/>
                <a:gd name="connsiteY6" fmla="*/ 67059 h 225262"/>
                <a:gd name="connsiteX7" fmla="*/ 168915 w 182288"/>
                <a:gd name="connsiteY7" fmla="*/ 67059 h 225262"/>
                <a:gd name="connsiteX8" fmla="*/ 168915 w 182288"/>
                <a:gd name="connsiteY8" fmla="*/ 69721 h 225262"/>
                <a:gd name="connsiteX9" fmla="*/ 168915 w 182288"/>
                <a:gd name="connsiteY9" fmla="*/ 72383 h 225262"/>
                <a:gd name="connsiteX10" fmla="*/ 168915 w 182288"/>
                <a:gd name="connsiteY10" fmla="*/ 75109 h 225262"/>
                <a:gd name="connsiteX11" fmla="*/ 171577 w 182288"/>
                <a:gd name="connsiteY11" fmla="*/ 75109 h 225262"/>
                <a:gd name="connsiteX12" fmla="*/ 171577 w 182288"/>
                <a:gd name="connsiteY12" fmla="*/ 77771 h 225262"/>
                <a:gd name="connsiteX13" fmla="*/ 168915 w 182288"/>
                <a:gd name="connsiteY13" fmla="*/ 77771 h 225262"/>
                <a:gd name="connsiteX14" fmla="*/ 171577 w 182288"/>
                <a:gd name="connsiteY14" fmla="*/ 80433 h 225262"/>
                <a:gd name="connsiteX15" fmla="*/ 174239 w 182288"/>
                <a:gd name="connsiteY15" fmla="*/ 83158 h 225262"/>
                <a:gd name="connsiteX16" fmla="*/ 176965 w 182288"/>
                <a:gd name="connsiteY16" fmla="*/ 85820 h 225262"/>
                <a:gd name="connsiteX17" fmla="*/ 176965 w 182288"/>
                <a:gd name="connsiteY17" fmla="*/ 88482 h 225262"/>
                <a:gd name="connsiteX18" fmla="*/ 176965 w 182288"/>
                <a:gd name="connsiteY18" fmla="*/ 91144 h 225262"/>
                <a:gd name="connsiteX19" fmla="*/ 176965 w 182288"/>
                <a:gd name="connsiteY19" fmla="*/ 93870 h 225262"/>
                <a:gd name="connsiteX20" fmla="*/ 174239 w 182288"/>
                <a:gd name="connsiteY20" fmla="*/ 96532 h 225262"/>
                <a:gd name="connsiteX21" fmla="*/ 174239 w 182288"/>
                <a:gd name="connsiteY21" fmla="*/ 99194 h 225262"/>
                <a:gd name="connsiteX22" fmla="*/ 174239 w 182288"/>
                <a:gd name="connsiteY22" fmla="*/ 101919 h 225262"/>
                <a:gd name="connsiteX23" fmla="*/ 174239 w 182288"/>
                <a:gd name="connsiteY23" fmla="*/ 104581 h 225262"/>
                <a:gd name="connsiteX24" fmla="*/ 174239 w 182288"/>
                <a:gd name="connsiteY24" fmla="*/ 107243 h 225262"/>
                <a:gd name="connsiteX25" fmla="*/ 174239 w 182288"/>
                <a:gd name="connsiteY25" fmla="*/ 109969 h 225262"/>
                <a:gd name="connsiteX26" fmla="*/ 174239 w 182288"/>
                <a:gd name="connsiteY26" fmla="*/ 112631 h 225262"/>
                <a:gd name="connsiteX27" fmla="*/ 174239 w 182288"/>
                <a:gd name="connsiteY27" fmla="*/ 115293 h 225262"/>
                <a:gd name="connsiteX28" fmla="*/ 176965 w 182288"/>
                <a:gd name="connsiteY28" fmla="*/ 117955 h 225262"/>
                <a:gd name="connsiteX29" fmla="*/ 176965 w 182288"/>
                <a:gd name="connsiteY29" fmla="*/ 120681 h 225262"/>
                <a:gd name="connsiteX30" fmla="*/ 179627 w 182288"/>
                <a:gd name="connsiteY30" fmla="*/ 120681 h 225262"/>
                <a:gd name="connsiteX31" fmla="*/ 179627 w 182288"/>
                <a:gd name="connsiteY31" fmla="*/ 123343 h 225262"/>
                <a:gd name="connsiteX32" fmla="*/ 179627 w 182288"/>
                <a:gd name="connsiteY32" fmla="*/ 126005 h 225262"/>
                <a:gd name="connsiteX33" fmla="*/ 179627 w 182288"/>
                <a:gd name="connsiteY33" fmla="*/ 128730 h 225262"/>
                <a:gd name="connsiteX34" fmla="*/ 182288 w 182288"/>
                <a:gd name="connsiteY34" fmla="*/ 128730 h 225262"/>
                <a:gd name="connsiteX35" fmla="*/ 182288 w 182288"/>
                <a:gd name="connsiteY35" fmla="*/ 131392 h 225262"/>
                <a:gd name="connsiteX36" fmla="*/ 158203 w 182288"/>
                <a:gd name="connsiteY36" fmla="*/ 179627 h 225262"/>
                <a:gd name="connsiteX37" fmla="*/ 158203 w 182288"/>
                <a:gd name="connsiteY37" fmla="*/ 182352 h 225262"/>
                <a:gd name="connsiteX38" fmla="*/ 158203 w 182288"/>
                <a:gd name="connsiteY38" fmla="*/ 185014 h 225262"/>
                <a:gd name="connsiteX39" fmla="*/ 158203 w 182288"/>
                <a:gd name="connsiteY39" fmla="*/ 187676 h 225262"/>
                <a:gd name="connsiteX40" fmla="*/ 155478 w 182288"/>
                <a:gd name="connsiteY40" fmla="*/ 187676 h 225262"/>
                <a:gd name="connsiteX41" fmla="*/ 155478 w 182288"/>
                <a:gd name="connsiteY41" fmla="*/ 190402 h 225262"/>
                <a:gd name="connsiteX42" fmla="*/ 152816 w 182288"/>
                <a:gd name="connsiteY42" fmla="*/ 190402 h 225262"/>
                <a:gd name="connsiteX43" fmla="*/ 152816 w 182288"/>
                <a:gd name="connsiteY43" fmla="*/ 193064 h 225262"/>
                <a:gd name="connsiteX44" fmla="*/ 152816 w 182288"/>
                <a:gd name="connsiteY44" fmla="*/ 195726 h 225262"/>
                <a:gd name="connsiteX45" fmla="*/ 152816 w 182288"/>
                <a:gd name="connsiteY45" fmla="*/ 198451 h 225262"/>
                <a:gd name="connsiteX46" fmla="*/ 152816 w 182288"/>
                <a:gd name="connsiteY46" fmla="*/ 201113 h 225262"/>
                <a:gd name="connsiteX47" fmla="*/ 150153 w 182288"/>
                <a:gd name="connsiteY47" fmla="*/ 203775 h 225262"/>
                <a:gd name="connsiteX48" fmla="*/ 147428 w 182288"/>
                <a:gd name="connsiteY48" fmla="*/ 203775 h 225262"/>
                <a:gd name="connsiteX49" fmla="*/ 144766 w 182288"/>
                <a:gd name="connsiteY49" fmla="*/ 203775 h 225262"/>
                <a:gd name="connsiteX50" fmla="*/ 142104 w 182288"/>
                <a:gd name="connsiteY50" fmla="*/ 206501 h 225262"/>
                <a:gd name="connsiteX51" fmla="*/ 139379 w 182288"/>
                <a:gd name="connsiteY51" fmla="*/ 206501 h 225262"/>
                <a:gd name="connsiteX52" fmla="*/ 136716 w 182288"/>
                <a:gd name="connsiteY52" fmla="*/ 206501 h 225262"/>
                <a:gd name="connsiteX53" fmla="*/ 136716 w 182288"/>
                <a:gd name="connsiteY53" fmla="*/ 209163 h 225262"/>
                <a:gd name="connsiteX54" fmla="*/ 136716 w 182288"/>
                <a:gd name="connsiteY54" fmla="*/ 211825 h 225262"/>
                <a:gd name="connsiteX55" fmla="*/ 136716 w 182288"/>
                <a:gd name="connsiteY55" fmla="*/ 214487 h 225262"/>
                <a:gd name="connsiteX56" fmla="*/ 136716 w 182288"/>
                <a:gd name="connsiteY56" fmla="*/ 217212 h 225262"/>
                <a:gd name="connsiteX57" fmla="*/ 134054 w 182288"/>
                <a:gd name="connsiteY57" fmla="*/ 222536 h 225262"/>
                <a:gd name="connsiteX58" fmla="*/ 134054 w 182288"/>
                <a:gd name="connsiteY58" fmla="*/ 225262 h 225262"/>
                <a:gd name="connsiteX59" fmla="*/ 131392 w 182288"/>
                <a:gd name="connsiteY59" fmla="*/ 222536 h 225262"/>
                <a:gd name="connsiteX60" fmla="*/ 126005 w 182288"/>
                <a:gd name="connsiteY60" fmla="*/ 222536 h 225262"/>
                <a:gd name="connsiteX61" fmla="*/ 123343 w 182288"/>
                <a:gd name="connsiteY61" fmla="*/ 222536 h 225262"/>
                <a:gd name="connsiteX62" fmla="*/ 120617 w 182288"/>
                <a:gd name="connsiteY62" fmla="*/ 222536 h 225262"/>
                <a:gd name="connsiteX63" fmla="*/ 117955 w 182288"/>
                <a:gd name="connsiteY63" fmla="*/ 222536 h 225262"/>
                <a:gd name="connsiteX64" fmla="*/ 115293 w 182288"/>
                <a:gd name="connsiteY64" fmla="*/ 222536 h 225262"/>
                <a:gd name="connsiteX65" fmla="*/ 115293 w 182288"/>
                <a:gd name="connsiteY65" fmla="*/ 219874 h 225262"/>
                <a:gd name="connsiteX66" fmla="*/ 115293 w 182288"/>
                <a:gd name="connsiteY66" fmla="*/ 217212 h 225262"/>
                <a:gd name="connsiteX67" fmla="*/ 115293 w 182288"/>
                <a:gd name="connsiteY67" fmla="*/ 211825 h 225262"/>
                <a:gd name="connsiteX68" fmla="*/ 115293 w 182288"/>
                <a:gd name="connsiteY68" fmla="*/ 209163 h 225262"/>
                <a:gd name="connsiteX69" fmla="*/ 112568 w 182288"/>
                <a:gd name="connsiteY69" fmla="*/ 206501 h 225262"/>
                <a:gd name="connsiteX70" fmla="*/ 109906 w 182288"/>
                <a:gd name="connsiteY70" fmla="*/ 206501 h 225262"/>
                <a:gd name="connsiteX71" fmla="*/ 107244 w 182288"/>
                <a:gd name="connsiteY71" fmla="*/ 206501 h 225262"/>
                <a:gd name="connsiteX72" fmla="*/ 104581 w 182288"/>
                <a:gd name="connsiteY72" fmla="*/ 206501 h 225262"/>
                <a:gd name="connsiteX73" fmla="*/ 99194 w 182288"/>
                <a:gd name="connsiteY73" fmla="*/ 209163 h 225262"/>
                <a:gd name="connsiteX74" fmla="*/ 99194 w 182288"/>
                <a:gd name="connsiteY74" fmla="*/ 211825 h 225262"/>
                <a:gd name="connsiteX75" fmla="*/ 96532 w 182288"/>
                <a:gd name="connsiteY75" fmla="*/ 211825 h 225262"/>
                <a:gd name="connsiteX76" fmla="*/ 93807 w 182288"/>
                <a:gd name="connsiteY76" fmla="*/ 211825 h 225262"/>
                <a:gd name="connsiteX77" fmla="*/ 91144 w 182288"/>
                <a:gd name="connsiteY77" fmla="*/ 211825 h 225262"/>
                <a:gd name="connsiteX78" fmla="*/ 88482 w 182288"/>
                <a:gd name="connsiteY78" fmla="*/ 211825 h 225262"/>
                <a:gd name="connsiteX79" fmla="*/ 91144 w 182288"/>
                <a:gd name="connsiteY79" fmla="*/ 209163 h 225262"/>
                <a:gd name="connsiteX80" fmla="*/ 91144 w 182288"/>
                <a:gd name="connsiteY80" fmla="*/ 206501 h 225262"/>
                <a:gd name="connsiteX81" fmla="*/ 91144 w 182288"/>
                <a:gd name="connsiteY81" fmla="*/ 203775 h 225262"/>
                <a:gd name="connsiteX82" fmla="*/ 91144 w 182288"/>
                <a:gd name="connsiteY82" fmla="*/ 201113 h 225262"/>
                <a:gd name="connsiteX83" fmla="*/ 88482 w 182288"/>
                <a:gd name="connsiteY83" fmla="*/ 201113 h 225262"/>
                <a:gd name="connsiteX84" fmla="*/ 85757 w 182288"/>
                <a:gd name="connsiteY84" fmla="*/ 198451 h 225262"/>
                <a:gd name="connsiteX85" fmla="*/ 85757 w 182288"/>
                <a:gd name="connsiteY85" fmla="*/ 195726 h 225262"/>
                <a:gd name="connsiteX86" fmla="*/ 83095 w 182288"/>
                <a:gd name="connsiteY86" fmla="*/ 193064 h 225262"/>
                <a:gd name="connsiteX87" fmla="*/ 83095 w 182288"/>
                <a:gd name="connsiteY87" fmla="*/ 190402 h 225262"/>
                <a:gd name="connsiteX88" fmla="*/ 83095 w 182288"/>
                <a:gd name="connsiteY88" fmla="*/ 187676 h 225262"/>
                <a:gd name="connsiteX89" fmla="*/ 80433 w 182288"/>
                <a:gd name="connsiteY89" fmla="*/ 187676 h 225262"/>
                <a:gd name="connsiteX90" fmla="*/ 77707 w 182288"/>
                <a:gd name="connsiteY90" fmla="*/ 185014 h 225262"/>
                <a:gd name="connsiteX91" fmla="*/ 75045 w 182288"/>
                <a:gd name="connsiteY91" fmla="*/ 185014 h 225262"/>
                <a:gd name="connsiteX92" fmla="*/ 72383 w 182288"/>
                <a:gd name="connsiteY92" fmla="*/ 182352 h 225262"/>
                <a:gd name="connsiteX93" fmla="*/ 69721 w 182288"/>
                <a:gd name="connsiteY93" fmla="*/ 179627 h 225262"/>
                <a:gd name="connsiteX94" fmla="*/ 69721 w 182288"/>
                <a:gd name="connsiteY94" fmla="*/ 176964 h 225262"/>
                <a:gd name="connsiteX95" fmla="*/ 66995 w 182288"/>
                <a:gd name="connsiteY95" fmla="*/ 176964 h 225262"/>
                <a:gd name="connsiteX96" fmla="*/ 66995 w 182288"/>
                <a:gd name="connsiteY96" fmla="*/ 174302 h 225262"/>
                <a:gd name="connsiteX97" fmla="*/ 64334 w 182288"/>
                <a:gd name="connsiteY97" fmla="*/ 174302 h 225262"/>
                <a:gd name="connsiteX98" fmla="*/ 61672 w 182288"/>
                <a:gd name="connsiteY98" fmla="*/ 171640 h 225262"/>
                <a:gd name="connsiteX99" fmla="*/ 58946 w 182288"/>
                <a:gd name="connsiteY99" fmla="*/ 168915 h 225262"/>
                <a:gd name="connsiteX100" fmla="*/ 53622 w 182288"/>
                <a:gd name="connsiteY100" fmla="*/ 166253 h 225262"/>
                <a:gd name="connsiteX101" fmla="*/ 50896 w 182288"/>
                <a:gd name="connsiteY101" fmla="*/ 166253 h 225262"/>
                <a:gd name="connsiteX102" fmla="*/ 45572 w 182288"/>
                <a:gd name="connsiteY102" fmla="*/ 163591 h 225262"/>
                <a:gd name="connsiteX103" fmla="*/ 45572 w 182288"/>
                <a:gd name="connsiteY103" fmla="*/ 160865 h 225262"/>
                <a:gd name="connsiteX104" fmla="*/ 40185 w 182288"/>
                <a:gd name="connsiteY104" fmla="*/ 160865 h 225262"/>
                <a:gd name="connsiteX105" fmla="*/ 37523 w 182288"/>
                <a:gd name="connsiteY105" fmla="*/ 160865 h 225262"/>
                <a:gd name="connsiteX106" fmla="*/ 34860 w 182288"/>
                <a:gd name="connsiteY106" fmla="*/ 160865 h 225262"/>
                <a:gd name="connsiteX107" fmla="*/ 32135 w 182288"/>
                <a:gd name="connsiteY107" fmla="*/ 160865 h 225262"/>
                <a:gd name="connsiteX108" fmla="*/ 29473 w 182288"/>
                <a:gd name="connsiteY108" fmla="*/ 158203 h 225262"/>
                <a:gd name="connsiteX109" fmla="*/ 26811 w 182288"/>
                <a:gd name="connsiteY109" fmla="*/ 158203 h 225262"/>
                <a:gd name="connsiteX110" fmla="*/ 24086 w 182288"/>
                <a:gd name="connsiteY110" fmla="*/ 158203 h 225262"/>
                <a:gd name="connsiteX111" fmla="*/ 24086 w 182288"/>
                <a:gd name="connsiteY111" fmla="*/ 160865 h 225262"/>
                <a:gd name="connsiteX112" fmla="*/ 24086 w 182288"/>
                <a:gd name="connsiteY112" fmla="*/ 163591 h 225262"/>
                <a:gd name="connsiteX113" fmla="*/ 21423 w 182288"/>
                <a:gd name="connsiteY113" fmla="*/ 163591 h 225262"/>
                <a:gd name="connsiteX114" fmla="*/ 18761 w 182288"/>
                <a:gd name="connsiteY114" fmla="*/ 158203 h 225262"/>
                <a:gd name="connsiteX115" fmla="*/ 16099 w 182288"/>
                <a:gd name="connsiteY115" fmla="*/ 158203 h 225262"/>
                <a:gd name="connsiteX116" fmla="*/ 13374 w 182288"/>
                <a:gd name="connsiteY116" fmla="*/ 160865 h 225262"/>
                <a:gd name="connsiteX117" fmla="*/ 13374 w 182288"/>
                <a:gd name="connsiteY117" fmla="*/ 163591 h 225262"/>
                <a:gd name="connsiteX118" fmla="*/ 10712 w 182288"/>
                <a:gd name="connsiteY118" fmla="*/ 163591 h 225262"/>
                <a:gd name="connsiteX119" fmla="*/ 8050 w 182288"/>
                <a:gd name="connsiteY119" fmla="*/ 160865 h 225262"/>
                <a:gd name="connsiteX120" fmla="*/ 5324 w 182288"/>
                <a:gd name="connsiteY120" fmla="*/ 160865 h 225262"/>
                <a:gd name="connsiteX121" fmla="*/ 5324 w 182288"/>
                <a:gd name="connsiteY121" fmla="*/ 158203 h 225262"/>
                <a:gd name="connsiteX122" fmla="*/ 5324 w 182288"/>
                <a:gd name="connsiteY122" fmla="*/ 155541 h 225262"/>
                <a:gd name="connsiteX123" fmla="*/ 8050 w 182288"/>
                <a:gd name="connsiteY123" fmla="*/ 155541 h 225262"/>
                <a:gd name="connsiteX124" fmla="*/ 8050 w 182288"/>
                <a:gd name="connsiteY124" fmla="*/ 152815 h 225262"/>
                <a:gd name="connsiteX125" fmla="*/ 5324 w 182288"/>
                <a:gd name="connsiteY125" fmla="*/ 152815 h 225262"/>
                <a:gd name="connsiteX126" fmla="*/ 5324 w 182288"/>
                <a:gd name="connsiteY126" fmla="*/ 147491 h 225262"/>
                <a:gd name="connsiteX127" fmla="*/ 2662 w 182288"/>
                <a:gd name="connsiteY127" fmla="*/ 144830 h 225262"/>
                <a:gd name="connsiteX128" fmla="*/ 2662 w 182288"/>
                <a:gd name="connsiteY128" fmla="*/ 142104 h 225262"/>
                <a:gd name="connsiteX129" fmla="*/ 2662 w 182288"/>
                <a:gd name="connsiteY129" fmla="*/ 136780 h 225262"/>
                <a:gd name="connsiteX130" fmla="*/ 2662 w 182288"/>
                <a:gd name="connsiteY130" fmla="*/ 134054 h 225262"/>
                <a:gd name="connsiteX131" fmla="*/ 0 w 182288"/>
                <a:gd name="connsiteY131" fmla="*/ 131392 h 225262"/>
                <a:gd name="connsiteX132" fmla="*/ 0 w 182288"/>
                <a:gd name="connsiteY132" fmla="*/ 128730 h 225262"/>
                <a:gd name="connsiteX133" fmla="*/ 0 w 182288"/>
                <a:gd name="connsiteY133" fmla="*/ 126005 h 225262"/>
                <a:gd name="connsiteX134" fmla="*/ 2662 w 182288"/>
                <a:gd name="connsiteY134" fmla="*/ 126005 h 225262"/>
                <a:gd name="connsiteX135" fmla="*/ 5324 w 182288"/>
                <a:gd name="connsiteY135" fmla="*/ 126005 h 225262"/>
                <a:gd name="connsiteX136" fmla="*/ 8050 w 182288"/>
                <a:gd name="connsiteY136" fmla="*/ 128730 h 225262"/>
                <a:gd name="connsiteX137" fmla="*/ 10712 w 182288"/>
                <a:gd name="connsiteY137" fmla="*/ 128730 h 225262"/>
                <a:gd name="connsiteX138" fmla="*/ 10712 w 182288"/>
                <a:gd name="connsiteY138" fmla="*/ 126005 h 225262"/>
                <a:gd name="connsiteX139" fmla="*/ 13374 w 182288"/>
                <a:gd name="connsiteY139" fmla="*/ 126005 h 225262"/>
                <a:gd name="connsiteX140" fmla="*/ 16099 w 182288"/>
                <a:gd name="connsiteY140" fmla="*/ 126005 h 225262"/>
                <a:gd name="connsiteX141" fmla="*/ 16099 w 182288"/>
                <a:gd name="connsiteY141" fmla="*/ 123343 h 225262"/>
                <a:gd name="connsiteX142" fmla="*/ 18761 w 182288"/>
                <a:gd name="connsiteY142" fmla="*/ 123343 h 225262"/>
                <a:gd name="connsiteX143" fmla="*/ 21423 w 182288"/>
                <a:gd name="connsiteY143" fmla="*/ 120681 h 225262"/>
                <a:gd name="connsiteX144" fmla="*/ 83095 w 182288"/>
                <a:gd name="connsiteY144" fmla="*/ 77771 h 225262"/>
                <a:gd name="connsiteX145" fmla="*/ 85757 w 182288"/>
                <a:gd name="connsiteY145" fmla="*/ 77771 h 225262"/>
                <a:gd name="connsiteX146" fmla="*/ 85757 w 182288"/>
                <a:gd name="connsiteY146" fmla="*/ 75109 h 225262"/>
                <a:gd name="connsiteX147" fmla="*/ 88482 w 182288"/>
                <a:gd name="connsiteY147" fmla="*/ 75109 h 225262"/>
                <a:gd name="connsiteX148" fmla="*/ 88482 w 182288"/>
                <a:gd name="connsiteY148" fmla="*/ 72383 h 225262"/>
                <a:gd name="connsiteX149" fmla="*/ 91144 w 182288"/>
                <a:gd name="connsiteY149" fmla="*/ 72383 h 225262"/>
                <a:gd name="connsiteX150" fmla="*/ 93807 w 182288"/>
                <a:gd name="connsiteY150" fmla="*/ 72383 h 225262"/>
                <a:gd name="connsiteX151" fmla="*/ 93807 w 182288"/>
                <a:gd name="connsiteY151" fmla="*/ 69721 h 225262"/>
                <a:gd name="connsiteX152" fmla="*/ 93807 w 182288"/>
                <a:gd name="connsiteY152" fmla="*/ 67059 h 225262"/>
                <a:gd name="connsiteX153" fmla="*/ 93807 w 182288"/>
                <a:gd name="connsiteY153" fmla="*/ 64334 h 225262"/>
                <a:gd name="connsiteX154" fmla="*/ 93807 w 182288"/>
                <a:gd name="connsiteY154" fmla="*/ 61671 h 225262"/>
                <a:gd name="connsiteX155" fmla="*/ 93807 w 182288"/>
                <a:gd name="connsiteY155" fmla="*/ 59009 h 225262"/>
                <a:gd name="connsiteX156" fmla="*/ 96532 w 182288"/>
                <a:gd name="connsiteY156" fmla="*/ 56347 h 225262"/>
                <a:gd name="connsiteX157" fmla="*/ 96532 w 182288"/>
                <a:gd name="connsiteY157" fmla="*/ 53622 h 225262"/>
                <a:gd name="connsiteX158" fmla="*/ 96532 w 182288"/>
                <a:gd name="connsiteY158" fmla="*/ 50960 h 225262"/>
                <a:gd name="connsiteX159" fmla="*/ 96532 w 182288"/>
                <a:gd name="connsiteY159" fmla="*/ 48298 h 225262"/>
                <a:gd name="connsiteX160" fmla="*/ 96532 w 182288"/>
                <a:gd name="connsiteY160" fmla="*/ 45572 h 225262"/>
                <a:gd name="connsiteX161" fmla="*/ 93807 w 182288"/>
                <a:gd name="connsiteY161" fmla="*/ 45572 h 225262"/>
                <a:gd name="connsiteX162" fmla="*/ 91144 w 182288"/>
                <a:gd name="connsiteY162" fmla="*/ 45572 h 225262"/>
                <a:gd name="connsiteX163" fmla="*/ 88482 w 182288"/>
                <a:gd name="connsiteY163" fmla="*/ 42910 h 225262"/>
                <a:gd name="connsiteX164" fmla="*/ 88482 w 182288"/>
                <a:gd name="connsiteY164" fmla="*/ 40248 h 225262"/>
                <a:gd name="connsiteX165" fmla="*/ 85757 w 182288"/>
                <a:gd name="connsiteY165" fmla="*/ 40248 h 225262"/>
                <a:gd name="connsiteX166" fmla="*/ 85757 w 182288"/>
                <a:gd name="connsiteY166" fmla="*/ 37522 h 225262"/>
                <a:gd name="connsiteX167" fmla="*/ 85757 w 182288"/>
                <a:gd name="connsiteY167" fmla="*/ 34860 h 225262"/>
                <a:gd name="connsiteX168" fmla="*/ 85757 w 182288"/>
                <a:gd name="connsiteY168" fmla="*/ 32198 h 225262"/>
                <a:gd name="connsiteX169" fmla="*/ 88482 w 182288"/>
                <a:gd name="connsiteY169" fmla="*/ 32198 h 225262"/>
                <a:gd name="connsiteX170" fmla="*/ 91144 w 182288"/>
                <a:gd name="connsiteY170" fmla="*/ 29473 h 225262"/>
                <a:gd name="connsiteX171" fmla="*/ 91144 w 182288"/>
                <a:gd name="connsiteY171" fmla="*/ 26811 h 225262"/>
                <a:gd name="connsiteX172" fmla="*/ 91144 w 182288"/>
                <a:gd name="connsiteY172" fmla="*/ 24149 h 225262"/>
                <a:gd name="connsiteX173" fmla="*/ 91144 w 182288"/>
                <a:gd name="connsiteY173" fmla="*/ 21487 h 225262"/>
                <a:gd name="connsiteX174" fmla="*/ 91144 w 182288"/>
                <a:gd name="connsiteY174" fmla="*/ 18761 h 225262"/>
                <a:gd name="connsiteX175" fmla="*/ 88482 w 182288"/>
                <a:gd name="connsiteY175" fmla="*/ 18761 h 225262"/>
                <a:gd name="connsiteX176" fmla="*/ 88482 w 182288"/>
                <a:gd name="connsiteY176" fmla="*/ 16099 h 225262"/>
                <a:gd name="connsiteX177" fmla="*/ 88482 w 182288"/>
                <a:gd name="connsiteY177" fmla="*/ 13437 h 225262"/>
                <a:gd name="connsiteX178" fmla="*/ 91144 w 182288"/>
                <a:gd name="connsiteY178" fmla="*/ 13437 h 225262"/>
                <a:gd name="connsiteX179" fmla="*/ 93807 w 182288"/>
                <a:gd name="connsiteY179" fmla="*/ 10712 h 225262"/>
                <a:gd name="connsiteX180" fmla="*/ 93807 w 182288"/>
                <a:gd name="connsiteY180" fmla="*/ 8050 h 225262"/>
                <a:gd name="connsiteX181" fmla="*/ 96532 w 182288"/>
                <a:gd name="connsiteY181" fmla="*/ 8050 h 225262"/>
                <a:gd name="connsiteX182" fmla="*/ 99194 w 182288"/>
                <a:gd name="connsiteY182" fmla="*/ 5388 h 225262"/>
                <a:gd name="connsiteX183" fmla="*/ 101856 w 182288"/>
                <a:gd name="connsiteY183" fmla="*/ 5388 h 225262"/>
                <a:gd name="connsiteX184" fmla="*/ 104581 w 182288"/>
                <a:gd name="connsiteY184" fmla="*/ 5388 h 225262"/>
                <a:gd name="connsiteX185" fmla="*/ 107244 w 182288"/>
                <a:gd name="connsiteY185" fmla="*/ 5388 h 225262"/>
                <a:gd name="connsiteX186" fmla="*/ 109906 w 182288"/>
                <a:gd name="connsiteY186" fmla="*/ 2662 h 225262"/>
                <a:gd name="connsiteX187" fmla="*/ 112568 w 182288"/>
                <a:gd name="connsiteY187" fmla="*/ 0 h 225262"/>
                <a:gd name="connsiteX188" fmla="*/ 115293 w 182288"/>
                <a:gd name="connsiteY188" fmla="*/ 0 h 225262"/>
                <a:gd name="connsiteX189" fmla="*/ 115293 w 182288"/>
                <a:gd name="connsiteY189" fmla="*/ 2662 h 225262"/>
                <a:gd name="connsiteX190" fmla="*/ 115293 w 182288"/>
                <a:gd name="connsiteY190" fmla="*/ 5388 h 225262"/>
                <a:gd name="connsiteX191" fmla="*/ 112568 w 182288"/>
                <a:gd name="connsiteY191" fmla="*/ 8050 h 225262"/>
                <a:gd name="connsiteX192" fmla="*/ 112568 w 182288"/>
                <a:gd name="connsiteY192" fmla="*/ 10712 h 225262"/>
                <a:gd name="connsiteX193" fmla="*/ 115293 w 182288"/>
                <a:gd name="connsiteY193" fmla="*/ 13437 h 225262"/>
                <a:gd name="connsiteX194" fmla="*/ 115293 w 182288"/>
                <a:gd name="connsiteY194" fmla="*/ 16099 h 225262"/>
                <a:gd name="connsiteX195" fmla="*/ 117955 w 182288"/>
                <a:gd name="connsiteY195" fmla="*/ 16099 h 225262"/>
                <a:gd name="connsiteX196" fmla="*/ 120617 w 182288"/>
                <a:gd name="connsiteY196" fmla="*/ 16099 h 225262"/>
                <a:gd name="connsiteX197" fmla="*/ 123343 w 182288"/>
                <a:gd name="connsiteY197" fmla="*/ 18761 h 225262"/>
                <a:gd name="connsiteX198" fmla="*/ 126005 w 182288"/>
                <a:gd name="connsiteY198" fmla="*/ 18761 h 225262"/>
                <a:gd name="connsiteX199" fmla="*/ 126005 w 182288"/>
                <a:gd name="connsiteY199" fmla="*/ 16099 h 225262"/>
                <a:gd name="connsiteX200" fmla="*/ 128667 w 182288"/>
                <a:gd name="connsiteY200" fmla="*/ 16099 h 225262"/>
                <a:gd name="connsiteX201" fmla="*/ 131392 w 182288"/>
                <a:gd name="connsiteY201" fmla="*/ 18761 h 225262"/>
                <a:gd name="connsiteX202" fmla="*/ 134054 w 182288"/>
                <a:gd name="connsiteY202" fmla="*/ 18761 h 225262"/>
                <a:gd name="connsiteX203" fmla="*/ 136716 w 182288"/>
                <a:gd name="connsiteY203" fmla="*/ 18761 h 225262"/>
                <a:gd name="connsiteX204" fmla="*/ 136716 w 182288"/>
                <a:gd name="connsiteY204" fmla="*/ 16099 h 225262"/>
                <a:gd name="connsiteX205" fmla="*/ 139379 w 182288"/>
                <a:gd name="connsiteY205" fmla="*/ 16099 h 225262"/>
                <a:gd name="connsiteX206" fmla="*/ 142104 w 182288"/>
                <a:gd name="connsiteY206" fmla="*/ 16099 h 225262"/>
                <a:gd name="connsiteX207" fmla="*/ 142104 w 182288"/>
                <a:gd name="connsiteY207" fmla="*/ 18761 h 225262"/>
                <a:gd name="connsiteX208" fmla="*/ 144766 w 182288"/>
                <a:gd name="connsiteY208" fmla="*/ 18761 h 225262"/>
                <a:gd name="connsiteX209" fmla="*/ 147428 w 182288"/>
                <a:gd name="connsiteY209" fmla="*/ 18761 h 225262"/>
                <a:gd name="connsiteX210" fmla="*/ 150153 w 182288"/>
                <a:gd name="connsiteY210" fmla="*/ 16099 h 225262"/>
                <a:gd name="connsiteX211" fmla="*/ 152816 w 182288"/>
                <a:gd name="connsiteY211" fmla="*/ 16099 h 225262"/>
                <a:gd name="connsiteX212" fmla="*/ 152816 w 182288"/>
                <a:gd name="connsiteY212" fmla="*/ 16099 h 225262"/>
                <a:gd name="connsiteX213" fmla="*/ 152816 w 182288"/>
                <a:gd name="connsiteY213" fmla="*/ 16099 h 2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82288" h="225262">
                  <a:moveTo>
                    <a:pt x="152816" y="16099"/>
                  </a:moveTo>
                  <a:lnTo>
                    <a:pt x="155478" y="59009"/>
                  </a:lnTo>
                  <a:lnTo>
                    <a:pt x="158203" y="61671"/>
                  </a:lnTo>
                  <a:lnTo>
                    <a:pt x="160865" y="61671"/>
                  </a:lnTo>
                  <a:lnTo>
                    <a:pt x="163527" y="64334"/>
                  </a:lnTo>
                  <a:lnTo>
                    <a:pt x="166189" y="64334"/>
                  </a:lnTo>
                  <a:lnTo>
                    <a:pt x="166189" y="67059"/>
                  </a:lnTo>
                  <a:lnTo>
                    <a:pt x="168915" y="67059"/>
                  </a:lnTo>
                  <a:lnTo>
                    <a:pt x="168915" y="69721"/>
                  </a:lnTo>
                  <a:lnTo>
                    <a:pt x="168915" y="72383"/>
                  </a:lnTo>
                  <a:lnTo>
                    <a:pt x="168915" y="75109"/>
                  </a:lnTo>
                  <a:lnTo>
                    <a:pt x="171577" y="75109"/>
                  </a:lnTo>
                  <a:lnTo>
                    <a:pt x="171577" y="77771"/>
                  </a:lnTo>
                  <a:lnTo>
                    <a:pt x="168915" y="77771"/>
                  </a:lnTo>
                  <a:lnTo>
                    <a:pt x="171577" y="80433"/>
                  </a:lnTo>
                  <a:lnTo>
                    <a:pt x="174239" y="83158"/>
                  </a:lnTo>
                  <a:lnTo>
                    <a:pt x="176965" y="85820"/>
                  </a:lnTo>
                  <a:lnTo>
                    <a:pt x="176965" y="88482"/>
                  </a:lnTo>
                  <a:lnTo>
                    <a:pt x="176965" y="91144"/>
                  </a:lnTo>
                  <a:lnTo>
                    <a:pt x="176965" y="93870"/>
                  </a:lnTo>
                  <a:lnTo>
                    <a:pt x="174239" y="96532"/>
                  </a:lnTo>
                  <a:lnTo>
                    <a:pt x="174239" y="99194"/>
                  </a:lnTo>
                  <a:lnTo>
                    <a:pt x="174239" y="101919"/>
                  </a:lnTo>
                  <a:lnTo>
                    <a:pt x="174239" y="104581"/>
                  </a:lnTo>
                  <a:lnTo>
                    <a:pt x="174239" y="107243"/>
                  </a:lnTo>
                  <a:lnTo>
                    <a:pt x="174239" y="109969"/>
                  </a:lnTo>
                  <a:lnTo>
                    <a:pt x="174239" y="112631"/>
                  </a:lnTo>
                  <a:lnTo>
                    <a:pt x="174239" y="115293"/>
                  </a:lnTo>
                  <a:lnTo>
                    <a:pt x="176965" y="117955"/>
                  </a:lnTo>
                  <a:lnTo>
                    <a:pt x="176965" y="120681"/>
                  </a:lnTo>
                  <a:lnTo>
                    <a:pt x="179627" y="120681"/>
                  </a:lnTo>
                  <a:lnTo>
                    <a:pt x="179627" y="123343"/>
                  </a:lnTo>
                  <a:lnTo>
                    <a:pt x="179627" y="126005"/>
                  </a:lnTo>
                  <a:lnTo>
                    <a:pt x="179627" y="128730"/>
                  </a:lnTo>
                  <a:lnTo>
                    <a:pt x="182288" y="128730"/>
                  </a:lnTo>
                  <a:lnTo>
                    <a:pt x="182288" y="131392"/>
                  </a:lnTo>
                  <a:lnTo>
                    <a:pt x="158203" y="179627"/>
                  </a:lnTo>
                  <a:lnTo>
                    <a:pt x="158203" y="182352"/>
                  </a:lnTo>
                  <a:lnTo>
                    <a:pt x="158203" y="185014"/>
                  </a:lnTo>
                  <a:lnTo>
                    <a:pt x="158203" y="187676"/>
                  </a:lnTo>
                  <a:lnTo>
                    <a:pt x="155478" y="187676"/>
                  </a:lnTo>
                  <a:lnTo>
                    <a:pt x="155478" y="190402"/>
                  </a:lnTo>
                  <a:lnTo>
                    <a:pt x="152816" y="190402"/>
                  </a:lnTo>
                  <a:lnTo>
                    <a:pt x="152816" y="193064"/>
                  </a:lnTo>
                  <a:lnTo>
                    <a:pt x="152816" y="195726"/>
                  </a:lnTo>
                  <a:lnTo>
                    <a:pt x="152816" y="198451"/>
                  </a:lnTo>
                  <a:lnTo>
                    <a:pt x="152816" y="201113"/>
                  </a:lnTo>
                  <a:lnTo>
                    <a:pt x="150153" y="203775"/>
                  </a:lnTo>
                  <a:lnTo>
                    <a:pt x="147428" y="203775"/>
                  </a:lnTo>
                  <a:lnTo>
                    <a:pt x="144766" y="203775"/>
                  </a:lnTo>
                  <a:lnTo>
                    <a:pt x="142104" y="206501"/>
                  </a:lnTo>
                  <a:lnTo>
                    <a:pt x="139379" y="206501"/>
                  </a:lnTo>
                  <a:lnTo>
                    <a:pt x="136716" y="206501"/>
                  </a:lnTo>
                  <a:lnTo>
                    <a:pt x="136716" y="209163"/>
                  </a:lnTo>
                  <a:lnTo>
                    <a:pt x="136716" y="211825"/>
                  </a:lnTo>
                  <a:lnTo>
                    <a:pt x="136716" y="214487"/>
                  </a:lnTo>
                  <a:lnTo>
                    <a:pt x="136716" y="217212"/>
                  </a:lnTo>
                  <a:lnTo>
                    <a:pt x="134054" y="222536"/>
                  </a:lnTo>
                  <a:lnTo>
                    <a:pt x="134054" y="225262"/>
                  </a:lnTo>
                  <a:lnTo>
                    <a:pt x="131392" y="222536"/>
                  </a:lnTo>
                  <a:lnTo>
                    <a:pt x="126005" y="222536"/>
                  </a:lnTo>
                  <a:lnTo>
                    <a:pt x="123343" y="222536"/>
                  </a:lnTo>
                  <a:lnTo>
                    <a:pt x="120617" y="222536"/>
                  </a:lnTo>
                  <a:lnTo>
                    <a:pt x="117955" y="222536"/>
                  </a:lnTo>
                  <a:lnTo>
                    <a:pt x="115293" y="222536"/>
                  </a:lnTo>
                  <a:lnTo>
                    <a:pt x="115293" y="219874"/>
                  </a:lnTo>
                  <a:lnTo>
                    <a:pt x="115293" y="217212"/>
                  </a:lnTo>
                  <a:lnTo>
                    <a:pt x="115293" y="211825"/>
                  </a:lnTo>
                  <a:lnTo>
                    <a:pt x="115293" y="209163"/>
                  </a:lnTo>
                  <a:lnTo>
                    <a:pt x="112568" y="206501"/>
                  </a:lnTo>
                  <a:lnTo>
                    <a:pt x="109906" y="206501"/>
                  </a:lnTo>
                  <a:lnTo>
                    <a:pt x="107244" y="206501"/>
                  </a:lnTo>
                  <a:lnTo>
                    <a:pt x="104581" y="206501"/>
                  </a:lnTo>
                  <a:lnTo>
                    <a:pt x="99194" y="209163"/>
                  </a:lnTo>
                  <a:lnTo>
                    <a:pt x="99194" y="211825"/>
                  </a:lnTo>
                  <a:lnTo>
                    <a:pt x="96532" y="211825"/>
                  </a:lnTo>
                  <a:lnTo>
                    <a:pt x="93807" y="211825"/>
                  </a:lnTo>
                  <a:lnTo>
                    <a:pt x="91144" y="211825"/>
                  </a:lnTo>
                  <a:lnTo>
                    <a:pt x="88482" y="211825"/>
                  </a:lnTo>
                  <a:lnTo>
                    <a:pt x="91144" y="209163"/>
                  </a:lnTo>
                  <a:lnTo>
                    <a:pt x="91144" y="206501"/>
                  </a:lnTo>
                  <a:lnTo>
                    <a:pt x="91144" y="203775"/>
                  </a:lnTo>
                  <a:lnTo>
                    <a:pt x="91144" y="201113"/>
                  </a:lnTo>
                  <a:lnTo>
                    <a:pt x="88482" y="201113"/>
                  </a:lnTo>
                  <a:lnTo>
                    <a:pt x="85757" y="198451"/>
                  </a:lnTo>
                  <a:lnTo>
                    <a:pt x="85757" y="195726"/>
                  </a:lnTo>
                  <a:lnTo>
                    <a:pt x="83095" y="193064"/>
                  </a:lnTo>
                  <a:lnTo>
                    <a:pt x="83095" y="190402"/>
                  </a:lnTo>
                  <a:lnTo>
                    <a:pt x="83095" y="187676"/>
                  </a:lnTo>
                  <a:lnTo>
                    <a:pt x="80433" y="187676"/>
                  </a:lnTo>
                  <a:lnTo>
                    <a:pt x="77707" y="185014"/>
                  </a:lnTo>
                  <a:lnTo>
                    <a:pt x="75045" y="185014"/>
                  </a:lnTo>
                  <a:lnTo>
                    <a:pt x="72383" y="182352"/>
                  </a:lnTo>
                  <a:lnTo>
                    <a:pt x="69721" y="179627"/>
                  </a:lnTo>
                  <a:lnTo>
                    <a:pt x="69721" y="176964"/>
                  </a:lnTo>
                  <a:lnTo>
                    <a:pt x="66995" y="176964"/>
                  </a:lnTo>
                  <a:lnTo>
                    <a:pt x="66995" y="174302"/>
                  </a:lnTo>
                  <a:lnTo>
                    <a:pt x="64334" y="174302"/>
                  </a:lnTo>
                  <a:lnTo>
                    <a:pt x="61672" y="171640"/>
                  </a:lnTo>
                  <a:lnTo>
                    <a:pt x="58946" y="168915"/>
                  </a:lnTo>
                  <a:lnTo>
                    <a:pt x="53622" y="166253"/>
                  </a:lnTo>
                  <a:lnTo>
                    <a:pt x="50896" y="166253"/>
                  </a:lnTo>
                  <a:lnTo>
                    <a:pt x="45572" y="163591"/>
                  </a:lnTo>
                  <a:lnTo>
                    <a:pt x="45572" y="160865"/>
                  </a:lnTo>
                  <a:lnTo>
                    <a:pt x="40185" y="160865"/>
                  </a:lnTo>
                  <a:lnTo>
                    <a:pt x="37523" y="160865"/>
                  </a:lnTo>
                  <a:lnTo>
                    <a:pt x="34860" y="160865"/>
                  </a:lnTo>
                  <a:lnTo>
                    <a:pt x="32135" y="160865"/>
                  </a:lnTo>
                  <a:lnTo>
                    <a:pt x="29473" y="158203"/>
                  </a:lnTo>
                  <a:lnTo>
                    <a:pt x="26811" y="158203"/>
                  </a:lnTo>
                  <a:lnTo>
                    <a:pt x="24086" y="158203"/>
                  </a:lnTo>
                  <a:lnTo>
                    <a:pt x="24086" y="160865"/>
                  </a:lnTo>
                  <a:lnTo>
                    <a:pt x="24086" y="163591"/>
                  </a:lnTo>
                  <a:lnTo>
                    <a:pt x="21423" y="163591"/>
                  </a:lnTo>
                  <a:lnTo>
                    <a:pt x="18761" y="158203"/>
                  </a:lnTo>
                  <a:lnTo>
                    <a:pt x="16099" y="158203"/>
                  </a:lnTo>
                  <a:lnTo>
                    <a:pt x="13374" y="160865"/>
                  </a:lnTo>
                  <a:lnTo>
                    <a:pt x="13374" y="163591"/>
                  </a:lnTo>
                  <a:lnTo>
                    <a:pt x="10712" y="163591"/>
                  </a:lnTo>
                  <a:lnTo>
                    <a:pt x="8050" y="160865"/>
                  </a:lnTo>
                  <a:lnTo>
                    <a:pt x="5324" y="160865"/>
                  </a:lnTo>
                  <a:lnTo>
                    <a:pt x="5324" y="158203"/>
                  </a:lnTo>
                  <a:lnTo>
                    <a:pt x="5324" y="155541"/>
                  </a:lnTo>
                  <a:lnTo>
                    <a:pt x="8050" y="155541"/>
                  </a:lnTo>
                  <a:lnTo>
                    <a:pt x="8050" y="152815"/>
                  </a:lnTo>
                  <a:lnTo>
                    <a:pt x="5324" y="152815"/>
                  </a:lnTo>
                  <a:lnTo>
                    <a:pt x="5324" y="147491"/>
                  </a:lnTo>
                  <a:lnTo>
                    <a:pt x="2662" y="144830"/>
                  </a:lnTo>
                  <a:lnTo>
                    <a:pt x="2662" y="142104"/>
                  </a:lnTo>
                  <a:lnTo>
                    <a:pt x="2662" y="136780"/>
                  </a:lnTo>
                  <a:lnTo>
                    <a:pt x="2662" y="134054"/>
                  </a:lnTo>
                  <a:lnTo>
                    <a:pt x="0" y="131392"/>
                  </a:lnTo>
                  <a:lnTo>
                    <a:pt x="0" y="128730"/>
                  </a:lnTo>
                  <a:lnTo>
                    <a:pt x="0" y="126005"/>
                  </a:lnTo>
                  <a:lnTo>
                    <a:pt x="2662" y="126005"/>
                  </a:lnTo>
                  <a:lnTo>
                    <a:pt x="5324" y="126005"/>
                  </a:lnTo>
                  <a:lnTo>
                    <a:pt x="8050" y="128730"/>
                  </a:lnTo>
                  <a:lnTo>
                    <a:pt x="10712" y="128730"/>
                  </a:lnTo>
                  <a:lnTo>
                    <a:pt x="10712" y="126005"/>
                  </a:lnTo>
                  <a:lnTo>
                    <a:pt x="13374" y="126005"/>
                  </a:lnTo>
                  <a:lnTo>
                    <a:pt x="16099" y="126005"/>
                  </a:lnTo>
                  <a:lnTo>
                    <a:pt x="16099" y="123343"/>
                  </a:lnTo>
                  <a:lnTo>
                    <a:pt x="18761" y="123343"/>
                  </a:lnTo>
                  <a:lnTo>
                    <a:pt x="21423" y="120681"/>
                  </a:lnTo>
                  <a:lnTo>
                    <a:pt x="83095" y="77771"/>
                  </a:lnTo>
                  <a:lnTo>
                    <a:pt x="85757" y="77771"/>
                  </a:lnTo>
                  <a:lnTo>
                    <a:pt x="85757" y="75109"/>
                  </a:lnTo>
                  <a:lnTo>
                    <a:pt x="88482" y="75109"/>
                  </a:lnTo>
                  <a:lnTo>
                    <a:pt x="88482" y="72383"/>
                  </a:lnTo>
                  <a:lnTo>
                    <a:pt x="91144" y="72383"/>
                  </a:lnTo>
                  <a:lnTo>
                    <a:pt x="93807" y="72383"/>
                  </a:lnTo>
                  <a:lnTo>
                    <a:pt x="93807" y="69721"/>
                  </a:lnTo>
                  <a:lnTo>
                    <a:pt x="93807" y="67059"/>
                  </a:lnTo>
                  <a:lnTo>
                    <a:pt x="93807" y="64334"/>
                  </a:lnTo>
                  <a:lnTo>
                    <a:pt x="93807" y="61671"/>
                  </a:lnTo>
                  <a:lnTo>
                    <a:pt x="93807" y="59009"/>
                  </a:lnTo>
                  <a:lnTo>
                    <a:pt x="96532" y="56347"/>
                  </a:lnTo>
                  <a:lnTo>
                    <a:pt x="96532" y="53622"/>
                  </a:lnTo>
                  <a:lnTo>
                    <a:pt x="96532" y="50960"/>
                  </a:lnTo>
                  <a:lnTo>
                    <a:pt x="96532" y="48298"/>
                  </a:lnTo>
                  <a:lnTo>
                    <a:pt x="96532" y="45572"/>
                  </a:lnTo>
                  <a:lnTo>
                    <a:pt x="93807" y="45572"/>
                  </a:lnTo>
                  <a:lnTo>
                    <a:pt x="91144" y="45572"/>
                  </a:lnTo>
                  <a:lnTo>
                    <a:pt x="88482" y="42910"/>
                  </a:lnTo>
                  <a:lnTo>
                    <a:pt x="88482" y="40248"/>
                  </a:lnTo>
                  <a:lnTo>
                    <a:pt x="85757" y="40248"/>
                  </a:lnTo>
                  <a:lnTo>
                    <a:pt x="85757" y="37522"/>
                  </a:lnTo>
                  <a:lnTo>
                    <a:pt x="85757" y="34860"/>
                  </a:lnTo>
                  <a:lnTo>
                    <a:pt x="85757" y="32198"/>
                  </a:lnTo>
                  <a:lnTo>
                    <a:pt x="88482" y="32198"/>
                  </a:lnTo>
                  <a:lnTo>
                    <a:pt x="91144" y="29473"/>
                  </a:lnTo>
                  <a:lnTo>
                    <a:pt x="91144" y="26811"/>
                  </a:lnTo>
                  <a:lnTo>
                    <a:pt x="91144" y="24149"/>
                  </a:lnTo>
                  <a:lnTo>
                    <a:pt x="91144" y="21487"/>
                  </a:lnTo>
                  <a:lnTo>
                    <a:pt x="91144" y="18761"/>
                  </a:lnTo>
                  <a:lnTo>
                    <a:pt x="88482" y="18761"/>
                  </a:lnTo>
                  <a:lnTo>
                    <a:pt x="88482" y="16099"/>
                  </a:lnTo>
                  <a:lnTo>
                    <a:pt x="88482" y="13437"/>
                  </a:lnTo>
                  <a:lnTo>
                    <a:pt x="91144" y="13437"/>
                  </a:lnTo>
                  <a:lnTo>
                    <a:pt x="93807" y="10712"/>
                  </a:lnTo>
                  <a:lnTo>
                    <a:pt x="93807" y="8050"/>
                  </a:lnTo>
                  <a:lnTo>
                    <a:pt x="96532" y="8050"/>
                  </a:lnTo>
                  <a:lnTo>
                    <a:pt x="99194" y="5388"/>
                  </a:lnTo>
                  <a:lnTo>
                    <a:pt x="101856" y="5388"/>
                  </a:lnTo>
                  <a:lnTo>
                    <a:pt x="104581" y="5388"/>
                  </a:lnTo>
                  <a:lnTo>
                    <a:pt x="107244" y="5388"/>
                  </a:lnTo>
                  <a:lnTo>
                    <a:pt x="109906" y="2662"/>
                  </a:lnTo>
                  <a:lnTo>
                    <a:pt x="112568" y="0"/>
                  </a:lnTo>
                  <a:lnTo>
                    <a:pt x="115293" y="0"/>
                  </a:lnTo>
                  <a:lnTo>
                    <a:pt x="115293" y="2662"/>
                  </a:lnTo>
                  <a:lnTo>
                    <a:pt x="115293" y="5388"/>
                  </a:lnTo>
                  <a:lnTo>
                    <a:pt x="112568" y="8050"/>
                  </a:lnTo>
                  <a:lnTo>
                    <a:pt x="112568" y="10712"/>
                  </a:lnTo>
                  <a:lnTo>
                    <a:pt x="115293" y="13437"/>
                  </a:lnTo>
                  <a:lnTo>
                    <a:pt x="115293" y="16099"/>
                  </a:lnTo>
                  <a:lnTo>
                    <a:pt x="117955" y="16099"/>
                  </a:lnTo>
                  <a:lnTo>
                    <a:pt x="120617" y="16099"/>
                  </a:lnTo>
                  <a:lnTo>
                    <a:pt x="123343" y="18761"/>
                  </a:lnTo>
                  <a:lnTo>
                    <a:pt x="126005" y="18761"/>
                  </a:lnTo>
                  <a:lnTo>
                    <a:pt x="126005" y="16099"/>
                  </a:lnTo>
                  <a:lnTo>
                    <a:pt x="128667" y="16099"/>
                  </a:lnTo>
                  <a:lnTo>
                    <a:pt x="131392" y="18761"/>
                  </a:lnTo>
                  <a:lnTo>
                    <a:pt x="134054" y="18761"/>
                  </a:lnTo>
                  <a:lnTo>
                    <a:pt x="136716" y="18761"/>
                  </a:lnTo>
                  <a:lnTo>
                    <a:pt x="136716" y="16099"/>
                  </a:lnTo>
                  <a:lnTo>
                    <a:pt x="139379" y="16099"/>
                  </a:lnTo>
                  <a:lnTo>
                    <a:pt x="142104" y="16099"/>
                  </a:lnTo>
                  <a:lnTo>
                    <a:pt x="142104" y="18761"/>
                  </a:lnTo>
                  <a:lnTo>
                    <a:pt x="144766" y="18761"/>
                  </a:lnTo>
                  <a:lnTo>
                    <a:pt x="147428" y="18761"/>
                  </a:lnTo>
                  <a:lnTo>
                    <a:pt x="150153" y="16099"/>
                  </a:lnTo>
                  <a:lnTo>
                    <a:pt x="152816" y="16099"/>
                  </a:lnTo>
                  <a:lnTo>
                    <a:pt x="152816" y="16099"/>
                  </a:lnTo>
                  <a:lnTo>
                    <a:pt x="152816" y="16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2" name="Freeform: Shape 111">
              <a:extLst>
                <a:ext uri="{FF2B5EF4-FFF2-40B4-BE49-F238E27FC236}">
                  <a16:creationId xmlns:a16="http://schemas.microsoft.com/office/drawing/2014/main" id="{CBE850E6-F6F5-6F44-88A4-40E3EFACF935}"/>
                </a:ext>
              </a:extLst>
            </p:cNvPr>
            <p:cNvSpPr/>
            <p:nvPr/>
          </p:nvSpPr>
          <p:spPr>
            <a:xfrm>
              <a:off x="5004170" y="5144260"/>
              <a:ext cx="243959" cy="174238"/>
            </a:xfrm>
            <a:custGeom>
              <a:avLst/>
              <a:gdLst>
                <a:gd name="connsiteX0" fmla="*/ 233248 w 243959"/>
                <a:gd name="connsiteY0" fmla="*/ 101856 h 174238"/>
                <a:gd name="connsiteX1" fmla="*/ 225199 w 243959"/>
                <a:gd name="connsiteY1" fmla="*/ 101856 h 174238"/>
                <a:gd name="connsiteX2" fmla="*/ 225199 w 243959"/>
                <a:gd name="connsiteY2" fmla="*/ 104581 h 174238"/>
                <a:gd name="connsiteX3" fmla="*/ 222536 w 243959"/>
                <a:gd name="connsiteY3" fmla="*/ 104581 h 174238"/>
                <a:gd name="connsiteX4" fmla="*/ 222536 w 243959"/>
                <a:gd name="connsiteY4" fmla="*/ 101856 h 174238"/>
                <a:gd name="connsiteX5" fmla="*/ 219874 w 243959"/>
                <a:gd name="connsiteY5" fmla="*/ 101856 h 174238"/>
                <a:gd name="connsiteX6" fmla="*/ 214487 w 243959"/>
                <a:gd name="connsiteY6" fmla="*/ 101856 h 174238"/>
                <a:gd name="connsiteX7" fmla="*/ 214487 w 243959"/>
                <a:gd name="connsiteY7" fmla="*/ 104581 h 174238"/>
                <a:gd name="connsiteX8" fmla="*/ 211825 w 243959"/>
                <a:gd name="connsiteY8" fmla="*/ 104581 h 174238"/>
                <a:gd name="connsiteX9" fmla="*/ 211825 w 243959"/>
                <a:gd name="connsiteY9" fmla="*/ 107243 h 174238"/>
                <a:gd name="connsiteX10" fmla="*/ 209099 w 243959"/>
                <a:gd name="connsiteY10" fmla="*/ 107243 h 174238"/>
                <a:gd name="connsiteX11" fmla="*/ 206437 w 243959"/>
                <a:gd name="connsiteY11" fmla="*/ 107243 h 174238"/>
                <a:gd name="connsiteX12" fmla="*/ 203775 w 243959"/>
                <a:gd name="connsiteY12" fmla="*/ 104581 h 174238"/>
                <a:gd name="connsiteX13" fmla="*/ 203775 w 243959"/>
                <a:gd name="connsiteY13" fmla="*/ 101856 h 174238"/>
                <a:gd name="connsiteX14" fmla="*/ 201113 w 243959"/>
                <a:gd name="connsiteY14" fmla="*/ 99194 h 174238"/>
                <a:gd name="connsiteX15" fmla="*/ 198388 w 243959"/>
                <a:gd name="connsiteY15" fmla="*/ 101856 h 174238"/>
                <a:gd name="connsiteX16" fmla="*/ 198388 w 243959"/>
                <a:gd name="connsiteY16" fmla="*/ 104581 h 174238"/>
                <a:gd name="connsiteX17" fmla="*/ 195726 w 243959"/>
                <a:gd name="connsiteY17" fmla="*/ 107243 h 174238"/>
                <a:gd name="connsiteX18" fmla="*/ 193064 w 243959"/>
                <a:gd name="connsiteY18" fmla="*/ 109906 h 174238"/>
                <a:gd name="connsiteX19" fmla="*/ 190338 w 243959"/>
                <a:gd name="connsiteY19" fmla="*/ 112631 h 174238"/>
                <a:gd name="connsiteX20" fmla="*/ 187676 w 243959"/>
                <a:gd name="connsiteY20" fmla="*/ 115293 h 174238"/>
                <a:gd name="connsiteX21" fmla="*/ 185014 w 243959"/>
                <a:gd name="connsiteY21" fmla="*/ 120617 h 174238"/>
                <a:gd name="connsiteX22" fmla="*/ 182288 w 243959"/>
                <a:gd name="connsiteY22" fmla="*/ 123343 h 174238"/>
                <a:gd name="connsiteX23" fmla="*/ 182288 w 243959"/>
                <a:gd name="connsiteY23" fmla="*/ 126005 h 174238"/>
                <a:gd name="connsiteX24" fmla="*/ 182288 w 243959"/>
                <a:gd name="connsiteY24" fmla="*/ 128667 h 174238"/>
                <a:gd name="connsiteX25" fmla="*/ 182288 w 243959"/>
                <a:gd name="connsiteY25" fmla="*/ 131392 h 174238"/>
                <a:gd name="connsiteX26" fmla="*/ 182288 w 243959"/>
                <a:gd name="connsiteY26" fmla="*/ 134054 h 174238"/>
                <a:gd name="connsiteX27" fmla="*/ 179627 w 243959"/>
                <a:gd name="connsiteY27" fmla="*/ 136716 h 174238"/>
                <a:gd name="connsiteX28" fmla="*/ 179627 w 243959"/>
                <a:gd name="connsiteY28" fmla="*/ 139442 h 174238"/>
                <a:gd name="connsiteX29" fmla="*/ 176964 w 243959"/>
                <a:gd name="connsiteY29" fmla="*/ 142104 h 174238"/>
                <a:gd name="connsiteX30" fmla="*/ 171577 w 243959"/>
                <a:gd name="connsiteY30" fmla="*/ 139442 h 174238"/>
                <a:gd name="connsiteX31" fmla="*/ 168915 w 243959"/>
                <a:gd name="connsiteY31" fmla="*/ 139442 h 174238"/>
                <a:gd name="connsiteX32" fmla="*/ 166253 w 243959"/>
                <a:gd name="connsiteY32" fmla="*/ 136716 h 174238"/>
                <a:gd name="connsiteX33" fmla="*/ 166253 w 243959"/>
                <a:gd name="connsiteY33" fmla="*/ 134054 h 174238"/>
                <a:gd name="connsiteX34" fmla="*/ 163527 w 243959"/>
                <a:gd name="connsiteY34" fmla="*/ 131392 h 174238"/>
                <a:gd name="connsiteX35" fmla="*/ 160865 w 243959"/>
                <a:gd name="connsiteY35" fmla="*/ 131392 h 174238"/>
                <a:gd name="connsiteX36" fmla="*/ 160865 w 243959"/>
                <a:gd name="connsiteY36" fmla="*/ 128667 h 174238"/>
                <a:gd name="connsiteX37" fmla="*/ 158203 w 243959"/>
                <a:gd name="connsiteY37" fmla="*/ 128667 h 174238"/>
                <a:gd name="connsiteX38" fmla="*/ 155478 w 243959"/>
                <a:gd name="connsiteY38" fmla="*/ 131392 h 174238"/>
                <a:gd name="connsiteX39" fmla="*/ 152815 w 243959"/>
                <a:gd name="connsiteY39" fmla="*/ 131392 h 174238"/>
                <a:gd name="connsiteX40" fmla="*/ 150153 w 243959"/>
                <a:gd name="connsiteY40" fmla="*/ 131392 h 174238"/>
                <a:gd name="connsiteX41" fmla="*/ 147491 w 243959"/>
                <a:gd name="connsiteY41" fmla="*/ 131392 h 174238"/>
                <a:gd name="connsiteX42" fmla="*/ 142104 w 243959"/>
                <a:gd name="connsiteY42" fmla="*/ 131392 h 174238"/>
                <a:gd name="connsiteX43" fmla="*/ 139442 w 243959"/>
                <a:gd name="connsiteY43" fmla="*/ 131392 h 174238"/>
                <a:gd name="connsiteX44" fmla="*/ 136716 w 243959"/>
                <a:gd name="connsiteY44" fmla="*/ 131392 h 174238"/>
                <a:gd name="connsiteX45" fmla="*/ 134054 w 243959"/>
                <a:gd name="connsiteY45" fmla="*/ 131392 h 174238"/>
                <a:gd name="connsiteX46" fmla="*/ 131392 w 243959"/>
                <a:gd name="connsiteY46" fmla="*/ 131392 h 174238"/>
                <a:gd name="connsiteX47" fmla="*/ 128667 w 243959"/>
                <a:gd name="connsiteY47" fmla="*/ 134054 h 174238"/>
                <a:gd name="connsiteX48" fmla="*/ 128667 w 243959"/>
                <a:gd name="connsiteY48" fmla="*/ 136716 h 174238"/>
                <a:gd name="connsiteX49" fmla="*/ 126005 w 243959"/>
                <a:gd name="connsiteY49" fmla="*/ 139442 h 174238"/>
                <a:gd name="connsiteX50" fmla="*/ 126005 w 243959"/>
                <a:gd name="connsiteY50" fmla="*/ 142104 h 174238"/>
                <a:gd name="connsiteX51" fmla="*/ 123343 w 243959"/>
                <a:gd name="connsiteY51" fmla="*/ 144766 h 174238"/>
                <a:gd name="connsiteX52" fmla="*/ 120681 w 243959"/>
                <a:gd name="connsiteY52" fmla="*/ 147428 h 174238"/>
                <a:gd name="connsiteX53" fmla="*/ 120681 w 243959"/>
                <a:gd name="connsiteY53" fmla="*/ 150153 h 174238"/>
                <a:gd name="connsiteX54" fmla="*/ 117955 w 243959"/>
                <a:gd name="connsiteY54" fmla="*/ 152815 h 174238"/>
                <a:gd name="connsiteX55" fmla="*/ 112631 w 243959"/>
                <a:gd name="connsiteY55" fmla="*/ 155478 h 174238"/>
                <a:gd name="connsiteX56" fmla="*/ 109906 w 243959"/>
                <a:gd name="connsiteY56" fmla="*/ 155478 h 174238"/>
                <a:gd name="connsiteX57" fmla="*/ 107243 w 243959"/>
                <a:gd name="connsiteY57" fmla="*/ 155478 h 174238"/>
                <a:gd name="connsiteX58" fmla="*/ 104581 w 243959"/>
                <a:gd name="connsiteY58" fmla="*/ 158203 h 174238"/>
                <a:gd name="connsiteX59" fmla="*/ 101856 w 243959"/>
                <a:gd name="connsiteY59" fmla="*/ 158203 h 174238"/>
                <a:gd name="connsiteX60" fmla="*/ 99194 w 243959"/>
                <a:gd name="connsiteY60" fmla="*/ 158203 h 174238"/>
                <a:gd name="connsiteX61" fmla="*/ 96532 w 243959"/>
                <a:gd name="connsiteY61" fmla="*/ 158203 h 174238"/>
                <a:gd name="connsiteX62" fmla="*/ 96532 w 243959"/>
                <a:gd name="connsiteY62" fmla="*/ 160865 h 174238"/>
                <a:gd name="connsiteX63" fmla="*/ 93806 w 243959"/>
                <a:gd name="connsiteY63" fmla="*/ 163527 h 174238"/>
                <a:gd name="connsiteX64" fmla="*/ 91144 w 243959"/>
                <a:gd name="connsiteY64" fmla="*/ 163527 h 174238"/>
                <a:gd name="connsiteX65" fmla="*/ 91144 w 243959"/>
                <a:gd name="connsiteY65" fmla="*/ 166253 h 174238"/>
                <a:gd name="connsiteX66" fmla="*/ 88482 w 243959"/>
                <a:gd name="connsiteY66" fmla="*/ 166253 h 174238"/>
                <a:gd name="connsiteX67" fmla="*/ 85820 w 243959"/>
                <a:gd name="connsiteY67" fmla="*/ 166253 h 174238"/>
                <a:gd name="connsiteX68" fmla="*/ 83095 w 243959"/>
                <a:gd name="connsiteY68" fmla="*/ 168915 h 174238"/>
                <a:gd name="connsiteX69" fmla="*/ 80433 w 243959"/>
                <a:gd name="connsiteY69" fmla="*/ 168915 h 174238"/>
                <a:gd name="connsiteX70" fmla="*/ 77771 w 243959"/>
                <a:gd name="connsiteY70" fmla="*/ 171577 h 174238"/>
                <a:gd name="connsiteX71" fmla="*/ 75045 w 243959"/>
                <a:gd name="connsiteY71" fmla="*/ 171577 h 174238"/>
                <a:gd name="connsiteX72" fmla="*/ 72383 w 243959"/>
                <a:gd name="connsiteY72" fmla="*/ 174239 h 174238"/>
                <a:gd name="connsiteX73" fmla="*/ 69721 w 243959"/>
                <a:gd name="connsiteY73" fmla="*/ 174239 h 174238"/>
                <a:gd name="connsiteX74" fmla="*/ 66995 w 243959"/>
                <a:gd name="connsiteY74" fmla="*/ 174239 h 174238"/>
                <a:gd name="connsiteX75" fmla="*/ 64334 w 243959"/>
                <a:gd name="connsiteY75" fmla="*/ 171577 h 174238"/>
                <a:gd name="connsiteX76" fmla="*/ 64334 w 243959"/>
                <a:gd name="connsiteY76" fmla="*/ 168915 h 174238"/>
                <a:gd name="connsiteX77" fmla="*/ 64334 w 243959"/>
                <a:gd name="connsiteY77" fmla="*/ 166253 h 174238"/>
                <a:gd name="connsiteX78" fmla="*/ 64334 w 243959"/>
                <a:gd name="connsiteY78" fmla="*/ 163527 h 174238"/>
                <a:gd name="connsiteX79" fmla="*/ 64334 w 243959"/>
                <a:gd name="connsiteY79" fmla="*/ 160865 h 174238"/>
                <a:gd name="connsiteX80" fmla="*/ 64334 w 243959"/>
                <a:gd name="connsiteY80" fmla="*/ 158203 h 174238"/>
                <a:gd name="connsiteX81" fmla="*/ 64334 w 243959"/>
                <a:gd name="connsiteY81" fmla="*/ 155478 h 174238"/>
                <a:gd name="connsiteX82" fmla="*/ 66995 w 243959"/>
                <a:gd name="connsiteY82" fmla="*/ 155478 h 174238"/>
                <a:gd name="connsiteX83" fmla="*/ 66995 w 243959"/>
                <a:gd name="connsiteY83" fmla="*/ 152815 h 174238"/>
                <a:gd name="connsiteX84" fmla="*/ 66995 w 243959"/>
                <a:gd name="connsiteY84" fmla="*/ 150153 h 174238"/>
                <a:gd name="connsiteX85" fmla="*/ 66995 w 243959"/>
                <a:gd name="connsiteY85" fmla="*/ 147428 h 174238"/>
                <a:gd name="connsiteX86" fmla="*/ 64334 w 243959"/>
                <a:gd name="connsiteY86" fmla="*/ 147428 h 174238"/>
                <a:gd name="connsiteX87" fmla="*/ 64334 w 243959"/>
                <a:gd name="connsiteY87" fmla="*/ 144766 h 174238"/>
                <a:gd name="connsiteX88" fmla="*/ 64334 w 243959"/>
                <a:gd name="connsiteY88" fmla="*/ 142104 h 174238"/>
                <a:gd name="connsiteX89" fmla="*/ 61671 w 243959"/>
                <a:gd name="connsiteY89" fmla="*/ 142104 h 174238"/>
                <a:gd name="connsiteX90" fmla="*/ 59009 w 243959"/>
                <a:gd name="connsiteY90" fmla="*/ 142104 h 174238"/>
                <a:gd name="connsiteX91" fmla="*/ 56284 w 243959"/>
                <a:gd name="connsiteY91" fmla="*/ 128667 h 174238"/>
                <a:gd name="connsiteX92" fmla="*/ 42910 w 243959"/>
                <a:gd name="connsiteY92" fmla="*/ 131392 h 174238"/>
                <a:gd name="connsiteX93" fmla="*/ 42910 w 243959"/>
                <a:gd name="connsiteY93" fmla="*/ 128667 h 174238"/>
                <a:gd name="connsiteX94" fmla="*/ 40185 w 243959"/>
                <a:gd name="connsiteY94" fmla="*/ 126005 h 174238"/>
                <a:gd name="connsiteX95" fmla="*/ 40185 w 243959"/>
                <a:gd name="connsiteY95" fmla="*/ 123343 h 174238"/>
                <a:gd name="connsiteX96" fmla="*/ 40185 w 243959"/>
                <a:gd name="connsiteY96" fmla="*/ 120617 h 174238"/>
                <a:gd name="connsiteX97" fmla="*/ 37522 w 243959"/>
                <a:gd name="connsiteY97" fmla="*/ 120617 h 174238"/>
                <a:gd name="connsiteX98" fmla="*/ 34860 w 243959"/>
                <a:gd name="connsiteY98" fmla="*/ 120617 h 174238"/>
                <a:gd name="connsiteX99" fmla="*/ 32198 w 243959"/>
                <a:gd name="connsiteY99" fmla="*/ 120617 h 174238"/>
                <a:gd name="connsiteX100" fmla="*/ 32198 w 243959"/>
                <a:gd name="connsiteY100" fmla="*/ 117955 h 174238"/>
                <a:gd name="connsiteX101" fmla="*/ 0 w 243959"/>
                <a:gd name="connsiteY101" fmla="*/ 115293 h 174238"/>
                <a:gd name="connsiteX102" fmla="*/ 2662 w 243959"/>
                <a:gd name="connsiteY102" fmla="*/ 112631 h 174238"/>
                <a:gd name="connsiteX103" fmla="*/ 5388 w 243959"/>
                <a:gd name="connsiteY103" fmla="*/ 112631 h 174238"/>
                <a:gd name="connsiteX104" fmla="*/ 8050 w 243959"/>
                <a:gd name="connsiteY104" fmla="*/ 109906 h 174238"/>
                <a:gd name="connsiteX105" fmla="*/ 10712 w 243959"/>
                <a:gd name="connsiteY105" fmla="*/ 107243 h 174238"/>
                <a:gd name="connsiteX106" fmla="*/ 13374 w 243959"/>
                <a:gd name="connsiteY106" fmla="*/ 104581 h 174238"/>
                <a:gd name="connsiteX107" fmla="*/ 18761 w 243959"/>
                <a:gd name="connsiteY107" fmla="*/ 101856 h 174238"/>
                <a:gd name="connsiteX108" fmla="*/ 18761 w 243959"/>
                <a:gd name="connsiteY108" fmla="*/ 99194 h 174238"/>
                <a:gd name="connsiteX109" fmla="*/ 21423 w 243959"/>
                <a:gd name="connsiteY109" fmla="*/ 99194 h 174238"/>
                <a:gd name="connsiteX110" fmla="*/ 21423 w 243959"/>
                <a:gd name="connsiteY110" fmla="*/ 96532 h 174238"/>
                <a:gd name="connsiteX111" fmla="*/ 24149 w 243959"/>
                <a:gd name="connsiteY111" fmla="*/ 96532 h 174238"/>
                <a:gd name="connsiteX112" fmla="*/ 24149 w 243959"/>
                <a:gd name="connsiteY112" fmla="*/ 93806 h 174238"/>
                <a:gd name="connsiteX113" fmla="*/ 26811 w 243959"/>
                <a:gd name="connsiteY113" fmla="*/ 93806 h 174238"/>
                <a:gd name="connsiteX114" fmla="*/ 29473 w 243959"/>
                <a:gd name="connsiteY114" fmla="*/ 91144 h 174238"/>
                <a:gd name="connsiteX115" fmla="*/ 32198 w 243959"/>
                <a:gd name="connsiteY115" fmla="*/ 85757 h 174238"/>
                <a:gd name="connsiteX116" fmla="*/ 34860 w 243959"/>
                <a:gd name="connsiteY116" fmla="*/ 83095 h 174238"/>
                <a:gd name="connsiteX117" fmla="*/ 34860 w 243959"/>
                <a:gd name="connsiteY117" fmla="*/ 80433 h 174238"/>
                <a:gd name="connsiteX118" fmla="*/ 37522 w 243959"/>
                <a:gd name="connsiteY118" fmla="*/ 77771 h 174238"/>
                <a:gd name="connsiteX119" fmla="*/ 8050 w 243959"/>
                <a:gd name="connsiteY119" fmla="*/ 48234 h 174238"/>
                <a:gd name="connsiteX120" fmla="*/ 16099 w 243959"/>
                <a:gd name="connsiteY120" fmla="*/ 42910 h 174238"/>
                <a:gd name="connsiteX121" fmla="*/ 34860 w 243959"/>
                <a:gd name="connsiteY121" fmla="*/ 50959 h 174238"/>
                <a:gd name="connsiteX122" fmla="*/ 64334 w 243959"/>
                <a:gd name="connsiteY122" fmla="*/ 50959 h 174238"/>
                <a:gd name="connsiteX123" fmla="*/ 64334 w 243959"/>
                <a:gd name="connsiteY123" fmla="*/ 48234 h 174238"/>
                <a:gd name="connsiteX124" fmla="*/ 66995 w 243959"/>
                <a:gd name="connsiteY124" fmla="*/ 48234 h 174238"/>
                <a:gd name="connsiteX125" fmla="*/ 66995 w 243959"/>
                <a:gd name="connsiteY125" fmla="*/ 45572 h 174238"/>
                <a:gd name="connsiteX126" fmla="*/ 69721 w 243959"/>
                <a:gd name="connsiteY126" fmla="*/ 45572 h 174238"/>
                <a:gd name="connsiteX127" fmla="*/ 72383 w 243959"/>
                <a:gd name="connsiteY127" fmla="*/ 42910 h 174238"/>
                <a:gd name="connsiteX128" fmla="*/ 75045 w 243959"/>
                <a:gd name="connsiteY128" fmla="*/ 42910 h 174238"/>
                <a:gd name="connsiteX129" fmla="*/ 75045 w 243959"/>
                <a:gd name="connsiteY129" fmla="*/ 40185 h 174238"/>
                <a:gd name="connsiteX130" fmla="*/ 77771 w 243959"/>
                <a:gd name="connsiteY130" fmla="*/ 40185 h 174238"/>
                <a:gd name="connsiteX131" fmla="*/ 80433 w 243959"/>
                <a:gd name="connsiteY131" fmla="*/ 37522 h 174238"/>
                <a:gd name="connsiteX132" fmla="*/ 83095 w 243959"/>
                <a:gd name="connsiteY132" fmla="*/ 37522 h 174238"/>
                <a:gd name="connsiteX133" fmla="*/ 83095 w 243959"/>
                <a:gd name="connsiteY133" fmla="*/ 34860 h 174238"/>
                <a:gd name="connsiteX134" fmla="*/ 85820 w 243959"/>
                <a:gd name="connsiteY134" fmla="*/ 32135 h 174238"/>
                <a:gd name="connsiteX135" fmla="*/ 88482 w 243959"/>
                <a:gd name="connsiteY135" fmla="*/ 32135 h 174238"/>
                <a:gd name="connsiteX136" fmla="*/ 91144 w 243959"/>
                <a:gd name="connsiteY136" fmla="*/ 29473 h 174238"/>
                <a:gd name="connsiteX137" fmla="*/ 91144 w 243959"/>
                <a:gd name="connsiteY137" fmla="*/ 26811 h 174238"/>
                <a:gd name="connsiteX138" fmla="*/ 93806 w 243959"/>
                <a:gd name="connsiteY138" fmla="*/ 24149 h 174238"/>
                <a:gd name="connsiteX139" fmla="*/ 93806 w 243959"/>
                <a:gd name="connsiteY139" fmla="*/ 21423 h 174238"/>
                <a:gd name="connsiteX140" fmla="*/ 96532 w 243959"/>
                <a:gd name="connsiteY140" fmla="*/ 21423 h 174238"/>
                <a:gd name="connsiteX141" fmla="*/ 96532 w 243959"/>
                <a:gd name="connsiteY141" fmla="*/ 18761 h 174238"/>
                <a:gd name="connsiteX142" fmla="*/ 99194 w 243959"/>
                <a:gd name="connsiteY142" fmla="*/ 18761 h 174238"/>
                <a:gd name="connsiteX143" fmla="*/ 101856 w 243959"/>
                <a:gd name="connsiteY143" fmla="*/ 18761 h 174238"/>
                <a:gd name="connsiteX144" fmla="*/ 104581 w 243959"/>
                <a:gd name="connsiteY144" fmla="*/ 18761 h 174238"/>
                <a:gd name="connsiteX145" fmla="*/ 104581 w 243959"/>
                <a:gd name="connsiteY145" fmla="*/ 21423 h 174238"/>
                <a:gd name="connsiteX146" fmla="*/ 107243 w 243959"/>
                <a:gd name="connsiteY146" fmla="*/ 21423 h 174238"/>
                <a:gd name="connsiteX147" fmla="*/ 107243 w 243959"/>
                <a:gd name="connsiteY147" fmla="*/ 24149 h 174238"/>
                <a:gd name="connsiteX148" fmla="*/ 107243 w 243959"/>
                <a:gd name="connsiteY148" fmla="*/ 26811 h 174238"/>
                <a:gd name="connsiteX149" fmla="*/ 109906 w 243959"/>
                <a:gd name="connsiteY149" fmla="*/ 26811 h 174238"/>
                <a:gd name="connsiteX150" fmla="*/ 109906 w 243959"/>
                <a:gd name="connsiteY150" fmla="*/ 29473 h 174238"/>
                <a:gd name="connsiteX151" fmla="*/ 112631 w 243959"/>
                <a:gd name="connsiteY151" fmla="*/ 29473 h 174238"/>
                <a:gd name="connsiteX152" fmla="*/ 112631 w 243959"/>
                <a:gd name="connsiteY152" fmla="*/ 32135 h 174238"/>
                <a:gd name="connsiteX153" fmla="*/ 115293 w 243959"/>
                <a:gd name="connsiteY153" fmla="*/ 32135 h 174238"/>
                <a:gd name="connsiteX154" fmla="*/ 147491 w 243959"/>
                <a:gd name="connsiteY154" fmla="*/ 10712 h 174238"/>
                <a:gd name="connsiteX155" fmla="*/ 176964 w 243959"/>
                <a:gd name="connsiteY155" fmla="*/ 8050 h 174238"/>
                <a:gd name="connsiteX156" fmla="*/ 179627 w 243959"/>
                <a:gd name="connsiteY156" fmla="*/ 5324 h 174238"/>
                <a:gd name="connsiteX157" fmla="*/ 182288 w 243959"/>
                <a:gd name="connsiteY157" fmla="*/ 5324 h 174238"/>
                <a:gd name="connsiteX158" fmla="*/ 185014 w 243959"/>
                <a:gd name="connsiteY158" fmla="*/ 2662 h 174238"/>
                <a:gd name="connsiteX159" fmla="*/ 187676 w 243959"/>
                <a:gd name="connsiteY159" fmla="*/ 2662 h 174238"/>
                <a:gd name="connsiteX160" fmla="*/ 190338 w 243959"/>
                <a:gd name="connsiteY160" fmla="*/ 2662 h 174238"/>
                <a:gd name="connsiteX161" fmla="*/ 193064 w 243959"/>
                <a:gd name="connsiteY161" fmla="*/ 2662 h 174238"/>
                <a:gd name="connsiteX162" fmla="*/ 195726 w 243959"/>
                <a:gd name="connsiteY162" fmla="*/ 2662 h 174238"/>
                <a:gd name="connsiteX163" fmla="*/ 198388 w 243959"/>
                <a:gd name="connsiteY163" fmla="*/ 2662 h 174238"/>
                <a:gd name="connsiteX164" fmla="*/ 198388 w 243959"/>
                <a:gd name="connsiteY164" fmla="*/ 0 h 174238"/>
                <a:gd name="connsiteX165" fmla="*/ 201113 w 243959"/>
                <a:gd name="connsiteY165" fmla="*/ 0 h 174238"/>
                <a:gd name="connsiteX166" fmla="*/ 203775 w 243959"/>
                <a:gd name="connsiteY166" fmla="*/ 2662 h 174238"/>
                <a:gd name="connsiteX167" fmla="*/ 206437 w 243959"/>
                <a:gd name="connsiteY167" fmla="*/ 2662 h 174238"/>
                <a:gd name="connsiteX168" fmla="*/ 209099 w 243959"/>
                <a:gd name="connsiteY168" fmla="*/ 2662 h 174238"/>
                <a:gd name="connsiteX169" fmla="*/ 211825 w 243959"/>
                <a:gd name="connsiteY169" fmla="*/ 2662 h 174238"/>
                <a:gd name="connsiteX170" fmla="*/ 214487 w 243959"/>
                <a:gd name="connsiteY170" fmla="*/ 5324 h 174238"/>
                <a:gd name="connsiteX171" fmla="*/ 214487 w 243959"/>
                <a:gd name="connsiteY171" fmla="*/ 8050 h 174238"/>
                <a:gd name="connsiteX172" fmla="*/ 217149 w 243959"/>
                <a:gd name="connsiteY172" fmla="*/ 8050 h 174238"/>
                <a:gd name="connsiteX173" fmla="*/ 219874 w 243959"/>
                <a:gd name="connsiteY173" fmla="*/ 8050 h 174238"/>
                <a:gd name="connsiteX174" fmla="*/ 222536 w 243959"/>
                <a:gd name="connsiteY174" fmla="*/ 8050 h 174238"/>
                <a:gd name="connsiteX175" fmla="*/ 222536 w 243959"/>
                <a:gd name="connsiteY175" fmla="*/ 5324 h 174238"/>
                <a:gd name="connsiteX176" fmla="*/ 225199 w 243959"/>
                <a:gd name="connsiteY176" fmla="*/ 5324 h 174238"/>
                <a:gd name="connsiteX177" fmla="*/ 227924 w 243959"/>
                <a:gd name="connsiteY177" fmla="*/ 5324 h 174238"/>
                <a:gd name="connsiteX178" fmla="*/ 230586 w 243959"/>
                <a:gd name="connsiteY178" fmla="*/ 5324 h 174238"/>
                <a:gd name="connsiteX179" fmla="*/ 233248 w 243959"/>
                <a:gd name="connsiteY179" fmla="*/ 5324 h 174238"/>
                <a:gd name="connsiteX180" fmla="*/ 233248 w 243959"/>
                <a:gd name="connsiteY180" fmla="*/ 8050 h 174238"/>
                <a:gd name="connsiteX181" fmla="*/ 235973 w 243959"/>
                <a:gd name="connsiteY181" fmla="*/ 8050 h 174238"/>
                <a:gd name="connsiteX182" fmla="*/ 238636 w 243959"/>
                <a:gd name="connsiteY182" fmla="*/ 5324 h 174238"/>
                <a:gd name="connsiteX183" fmla="*/ 235973 w 243959"/>
                <a:gd name="connsiteY183" fmla="*/ 16099 h 174238"/>
                <a:gd name="connsiteX184" fmla="*/ 235973 w 243959"/>
                <a:gd name="connsiteY184" fmla="*/ 21423 h 174238"/>
                <a:gd name="connsiteX185" fmla="*/ 243960 w 243959"/>
                <a:gd name="connsiteY185" fmla="*/ 61671 h 174238"/>
                <a:gd name="connsiteX186" fmla="*/ 243960 w 243959"/>
                <a:gd name="connsiteY186" fmla="*/ 72383 h 174238"/>
                <a:gd name="connsiteX187" fmla="*/ 233248 w 243959"/>
                <a:gd name="connsiteY187" fmla="*/ 101856 h 174238"/>
                <a:gd name="connsiteX188" fmla="*/ 233248 w 243959"/>
                <a:gd name="connsiteY188" fmla="*/ 101856 h 174238"/>
                <a:gd name="connsiteX189" fmla="*/ 233248 w 243959"/>
                <a:gd name="connsiteY189" fmla="*/ 101856 h 17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243959" h="174238">
                  <a:moveTo>
                    <a:pt x="233248" y="101856"/>
                  </a:moveTo>
                  <a:lnTo>
                    <a:pt x="225199" y="101856"/>
                  </a:lnTo>
                  <a:lnTo>
                    <a:pt x="225199" y="104581"/>
                  </a:lnTo>
                  <a:lnTo>
                    <a:pt x="222536" y="104581"/>
                  </a:lnTo>
                  <a:lnTo>
                    <a:pt x="222536" y="101856"/>
                  </a:lnTo>
                  <a:lnTo>
                    <a:pt x="219874" y="101856"/>
                  </a:lnTo>
                  <a:lnTo>
                    <a:pt x="214487" y="101856"/>
                  </a:lnTo>
                  <a:lnTo>
                    <a:pt x="214487" y="104581"/>
                  </a:lnTo>
                  <a:lnTo>
                    <a:pt x="211825" y="104581"/>
                  </a:lnTo>
                  <a:lnTo>
                    <a:pt x="211825" y="107243"/>
                  </a:lnTo>
                  <a:lnTo>
                    <a:pt x="209099" y="107243"/>
                  </a:lnTo>
                  <a:lnTo>
                    <a:pt x="206437" y="107243"/>
                  </a:lnTo>
                  <a:lnTo>
                    <a:pt x="203775" y="104581"/>
                  </a:lnTo>
                  <a:lnTo>
                    <a:pt x="203775" y="101856"/>
                  </a:lnTo>
                  <a:lnTo>
                    <a:pt x="201113" y="99194"/>
                  </a:lnTo>
                  <a:lnTo>
                    <a:pt x="198388" y="101856"/>
                  </a:lnTo>
                  <a:lnTo>
                    <a:pt x="198388" y="104581"/>
                  </a:lnTo>
                  <a:lnTo>
                    <a:pt x="195726" y="107243"/>
                  </a:lnTo>
                  <a:lnTo>
                    <a:pt x="193064" y="109906"/>
                  </a:lnTo>
                  <a:lnTo>
                    <a:pt x="190338" y="112631"/>
                  </a:lnTo>
                  <a:lnTo>
                    <a:pt x="187676" y="115293"/>
                  </a:lnTo>
                  <a:lnTo>
                    <a:pt x="185014" y="120617"/>
                  </a:lnTo>
                  <a:lnTo>
                    <a:pt x="182288" y="123343"/>
                  </a:lnTo>
                  <a:lnTo>
                    <a:pt x="182288" y="126005"/>
                  </a:lnTo>
                  <a:lnTo>
                    <a:pt x="182288" y="128667"/>
                  </a:lnTo>
                  <a:lnTo>
                    <a:pt x="182288" y="131392"/>
                  </a:lnTo>
                  <a:lnTo>
                    <a:pt x="182288" y="134054"/>
                  </a:lnTo>
                  <a:lnTo>
                    <a:pt x="179627" y="136716"/>
                  </a:lnTo>
                  <a:lnTo>
                    <a:pt x="179627" y="139442"/>
                  </a:lnTo>
                  <a:lnTo>
                    <a:pt x="176964" y="142104"/>
                  </a:lnTo>
                  <a:lnTo>
                    <a:pt x="171577" y="139442"/>
                  </a:lnTo>
                  <a:lnTo>
                    <a:pt x="168915" y="139442"/>
                  </a:lnTo>
                  <a:lnTo>
                    <a:pt x="166253" y="136716"/>
                  </a:lnTo>
                  <a:lnTo>
                    <a:pt x="166253" y="134054"/>
                  </a:lnTo>
                  <a:lnTo>
                    <a:pt x="163527" y="131392"/>
                  </a:lnTo>
                  <a:lnTo>
                    <a:pt x="160865" y="131392"/>
                  </a:lnTo>
                  <a:lnTo>
                    <a:pt x="160865" y="128667"/>
                  </a:lnTo>
                  <a:lnTo>
                    <a:pt x="158203" y="128667"/>
                  </a:lnTo>
                  <a:lnTo>
                    <a:pt x="155478" y="131392"/>
                  </a:lnTo>
                  <a:lnTo>
                    <a:pt x="152815" y="131392"/>
                  </a:lnTo>
                  <a:lnTo>
                    <a:pt x="150153" y="131392"/>
                  </a:lnTo>
                  <a:lnTo>
                    <a:pt x="147491" y="131392"/>
                  </a:lnTo>
                  <a:lnTo>
                    <a:pt x="142104" y="131392"/>
                  </a:lnTo>
                  <a:lnTo>
                    <a:pt x="139442" y="131392"/>
                  </a:lnTo>
                  <a:lnTo>
                    <a:pt x="136716" y="131392"/>
                  </a:lnTo>
                  <a:lnTo>
                    <a:pt x="134054" y="131392"/>
                  </a:lnTo>
                  <a:lnTo>
                    <a:pt x="131392" y="131392"/>
                  </a:lnTo>
                  <a:lnTo>
                    <a:pt x="128667" y="134054"/>
                  </a:lnTo>
                  <a:lnTo>
                    <a:pt x="128667" y="136716"/>
                  </a:lnTo>
                  <a:lnTo>
                    <a:pt x="126005" y="139442"/>
                  </a:lnTo>
                  <a:lnTo>
                    <a:pt x="126005" y="142104"/>
                  </a:lnTo>
                  <a:lnTo>
                    <a:pt x="123343" y="144766"/>
                  </a:lnTo>
                  <a:lnTo>
                    <a:pt x="120681" y="147428"/>
                  </a:lnTo>
                  <a:lnTo>
                    <a:pt x="120681" y="150153"/>
                  </a:lnTo>
                  <a:lnTo>
                    <a:pt x="117955" y="152815"/>
                  </a:lnTo>
                  <a:lnTo>
                    <a:pt x="112631" y="155478"/>
                  </a:lnTo>
                  <a:lnTo>
                    <a:pt x="109906" y="155478"/>
                  </a:lnTo>
                  <a:lnTo>
                    <a:pt x="107243" y="155478"/>
                  </a:lnTo>
                  <a:lnTo>
                    <a:pt x="104581" y="158203"/>
                  </a:lnTo>
                  <a:lnTo>
                    <a:pt x="101856" y="158203"/>
                  </a:lnTo>
                  <a:lnTo>
                    <a:pt x="99194" y="158203"/>
                  </a:lnTo>
                  <a:lnTo>
                    <a:pt x="96532" y="158203"/>
                  </a:lnTo>
                  <a:lnTo>
                    <a:pt x="96532" y="160865"/>
                  </a:lnTo>
                  <a:lnTo>
                    <a:pt x="93806" y="163527"/>
                  </a:lnTo>
                  <a:lnTo>
                    <a:pt x="91144" y="163527"/>
                  </a:lnTo>
                  <a:lnTo>
                    <a:pt x="91144" y="166253"/>
                  </a:lnTo>
                  <a:lnTo>
                    <a:pt x="88482" y="166253"/>
                  </a:lnTo>
                  <a:lnTo>
                    <a:pt x="85820" y="166253"/>
                  </a:lnTo>
                  <a:lnTo>
                    <a:pt x="83095" y="168915"/>
                  </a:lnTo>
                  <a:lnTo>
                    <a:pt x="80433" y="168915"/>
                  </a:lnTo>
                  <a:lnTo>
                    <a:pt x="77771" y="171577"/>
                  </a:lnTo>
                  <a:lnTo>
                    <a:pt x="75045" y="171577"/>
                  </a:lnTo>
                  <a:lnTo>
                    <a:pt x="72383" y="174239"/>
                  </a:lnTo>
                  <a:lnTo>
                    <a:pt x="69721" y="174239"/>
                  </a:lnTo>
                  <a:lnTo>
                    <a:pt x="66995" y="174239"/>
                  </a:lnTo>
                  <a:lnTo>
                    <a:pt x="64334" y="171577"/>
                  </a:lnTo>
                  <a:lnTo>
                    <a:pt x="64334" y="168915"/>
                  </a:lnTo>
                  <a:lnTo>
                    <a:pt x="64334" y="166253"/>
                  </a:lnTo>
                  <a:lnTo>
                    <a:pt x="64334" y="163527"/>
                  </a:lnTo>
                  <a:lnTo>
                    <a:pt x="64334" y="160865"/>
                  </a:lnTo>
                  <a:lnTo>
                    <a:pt x="64334" y="158203"/>
                  </a:lnTo>
                  <a:lnTo>
                    <a:pt x="64334" y="155478"/>
                  </a:lnTo>
                  <a:lnTo>
                    <a:pt x="66995" y="155478"/>
                  </a:lnTo>
                  <a:lnTo>
                    <a:pt x="66995" y="152815"/>
                  </a:lnTo>
                  <a:lnTo>
                    <a:pt x="66995" y="150153"/>
                  </a:lnTo>
                  <a:lnTo>
                    <a:pt x="66995" y="147428"/>
                  </a:lnTo>
                  <a:lnTo>
                    <a:pt x="64334" y="147428"/>
                  </a:lnTo>
                  <a:lnTo>
                    <a:pt x="64334" y="144766"/>
                  </a:lnTo>
                  <a:lnTo>
                    <a:pt x="64334" y="142104"/>
                  </a:lnTo>
                  <a:lnTo>
                    <a:pt x="61671" y="142104"/>
                  </a:lnTo>
                  <a:lnTo>
                    <a:pt x="59009" y="142104"/>
                  </a:lnTo>
                  <a:lnTo>
                    <a:pt x="56284" y="128667"/>
                  </a:lnTo>
                  <a:lnTo>
                    <a:pt x="42910" y="131392"/>
                  </a:lnTo>
                  <a:lnTo>
                    <a:pt x="42910" y="128667"/>
                  </a:lnTo>
                  <a:lnTo>
                    <a:pt x="40185" y="126005"/>
                  </a:lnTo>
                  <a:lnTo>
                    <a:pt x="40185" y="123343"/>
                  </a:lnTo>
                  <a:lnTo>
                    <a:pt x="40185" y="120617"/>
                  </a:lnTo>
                  <a:lnTo>
                    <a:pt x="37522" y="120617"/>
                  </a:lnTo>
                  <a:lnTo>
                    <a:pt x="34860" y="120617"/>
                  </a:lnTo>
                  <a:lnTo>
                    <a:pt x="32198" y="120617"/>
                  </a:lnTo>
                  <a:lnTo>
                    <a:pt x="32198" y="117955"/>
                  </a:lnTo>
                  <a:lnTo>
                    <a:pt x="0" y="115293"/>
                  </a:lnTo>
                  <a:lnTo>
                    <a:pt x="2662" y="112631"/>
                  </a:lnTo>
                  <a:lnTo>
                    <a:pt x="5388" y="112631"/>
                  </a:lnTo>
                  <a:lnTo>
                    <a:pt x="8050" y="109906"/>
                  </a:lnTo>
                  <a:lnTo>
                    <a:pt x="10712" y="107243"/>
                  </a:lnTo>
                  <a:lnTo>
                    <a:pt x="13374" y="104581"/>
                  </a:lnTo>
                  <a:lnTo>
                    <a:pt x="18761" y="101856"/>
                  </a:lnTo>
                  <a:lnTo>
                    <a:pt x="18761" y="99194"/>
                  </a:lnTo>
                  <a:lnTo>
                    <a:pt x="21423" y="99194"/>
                  </a:lnTo>
                  <a:lnTo>
                    <a:pt x="21423" y="96532"/>
                  </a:lnTo>
                  <a:lnTo>
                    <a:pt x="24149" y="96532"/>
                  </a:lnTo>
                  <a:lnTo>
                    <a:pt x="24149" y="93806"/>
                  </a:lnTo>
                  <a:lnTo>
                    <a:pt x="26811" y="93806"/>
                  </a:lnTo>
                  <a:lnTo>
                    <a:pt x="29473" y="91144"/>
                  </a:lnTo>
                  <a:lnTo>
                    <a:pt x="32198" y="85757"/>
                  </a:lnTo>
                  <a:lnTo>
                    <a:pt x="34860" y="83095"/>
                  </a:lnTo>
                  <a:lnTo>
                    <a:pt x="34860" y="80433"/>
                  </a:lnTo>
                  <a:lnTo>
                    <a:pt x="37522" y="77771"/>
                  </a:lnTo>
                  <a:lnTo>
                    <a:pt x="8050" y="48234"/>
                  </a:lnTo>
                  <a:lnTo>
                    <a:pt x="16099" y="42910"/>
                  </a:lnTo>
                  <a:lnTo>
                    <a:pt x="34860" y="50959"/>
                  </a:lnTo>
                  <a:lnTo>
                    <a:pt x="64334" y="50959"/>
                  </a:lnTo>
                  <a:lnTo>
                    <a:pt x="64334" y="48234"/>
                  </a:lnTo>
                  <a:lnTo>
                    <a:pt x="66995" y="48234"/>
                  </a:lnTo>
                  <a:lnTo>
                    <a:pt x="66995" y="45572"/>
                  </a:lnTo>
                  <a:lnTo>
                    <a:pt x="69721" y="45572"/>
                  </a:lnTo>
                  <a:lnTo>
                    <a:pt x="72383" y="42910"/>
                  </a:lnTo>
                  <a:lnTo>
                    <a:pt x="75045" y="42910"/>
                  </a:lnTo>
                  <a:lnTo>
                    <a:pt x="75045" y="40185"/>
                  </a:lnTo>
                  <a:lnTo>
                    <a:pt x="77771" y="40185"/>
                  </a:lnTo>
                  <a:lnTo>
                    <a:pt x="80433" y="37522"/>
                  </a:lnTo>
                  <a:lnTo>
                    <a:pt x="83095" y="37522"/>
                  </a:lnTo>
                  <a:lnTo>
                    <a:pt x="83095" y="34860"/>
                  </a:lnTo>
                  <a:lnTo>
                    <a:pt x="85820" y="32135"/>
                  </a:lnTo>
                  <a:lnTo>
                    <a:pt x="88482" y="32135"/>
                  </a:lnTo>
                  <a:lnTo>
                    <a:pt x="91144" y="29473"/>
                  </a:lnTo>
                  <a:lnTo>
                    <a:pt x="91144" y="26811"/>
                  </a:lnTo>
                  <a:lnTo>
                    <a:pt x="93806" y="24149"/>
                  </a:lnTo>
                  <a:lnTo>
                    <a:pt x="93806" y="21423"/>
                  </a:lnTo>
                  <a:lnTo>
                    <a:pt x="96532" y="21423"/>
                  </a:lnTo>
                  <a:lnTo>
                    <a:pt x="96532" y="18761"/>
                  </a:lnTo>
                  <a:lnTo>
                    <a:pt x="99194" y="18761"/>
                  </a:lnTo>
                  <a:lnTo>
                    <a:pt x="101856" y="18761"/>
                  </a:lnTo>
                  <a:lnTo>
                    <a:pt x="104581" y="18761"/>
                  </a:lnTo>
                  <a:lnTo>
                    <a:pt x="104581" y="21423"/>
                  </a:lnTo>
                  <a:lnTo>
                    <a:pt x="107243" y="21423"/>
                  </a:lnTo>
                  <a:lnTo>
                    <a:pt x="107243" y="24149"/>
                  </a:lnTo>
                  <a:lnTo>
                    <a:pt x="107243" y="26811"/>
                  </a:lnTo>
                  <a:lnTo>
                    <a:pt x="109906" y="26811"/>
                  </a:lnTo>
                  <a:lnTo>
                    <a:pt x="109906" y="29473"/>
                  </a:lnTo>
                  <a:lnTo>
                    <a:pt x="112631" y="29473"/>
                  </a:lnTo>
                  <a:lnTo>
                    <a:pt x="112631" y="32135"/>
                  </a:lnTo>
                  <a:lnTo>
                    <a:pt x="115293" y="32135"/>
                  </a:lnTo>
                  <a:lnTo>
                    <a:pt x="147491" y="10712"/>
                  </a:lnTo>
                  <a:lnTo>
                    <a:pt x="176964" y="8050"/>
                  </a:lnTo>
                  <a:lnTo>
                    <a:pt x="179627" y="5324"/>
                  </a:lnTo>
                  <a:lnTo>
                    <a:pt x="182288" y="5324"/>
                  </a:lnTo>
                  <a:lnTo>
                    <a:pt x="185014" y="2662"/>
                  </a:lnTo>
                  <a:lnTo>
                    <a:pt x="187676" y="2662"/>
                  </a:lnTo>
                  <a:lnTo>
                    <a:pt x="190338" y="2662"/>
                  </a:lnTo>
                  <a:lnTo>
                    <a:pt x="193064" y="2662"/>
                  </a:lnTo>
                  <a:lnTo>
                    <a:pt x="195726" y="2662"/>
                  </a:lnTo>
                  <a:lnTo>
                    <a:pt x="198388" y="2662"/>
                  </a:lnTo>
                  <a:lnTo>
                    <a:pt x="198388" y="0"/>
                  </a:lnTo>
                  <a:lnTo>
                    <a:pt x="201113" y="0"/>
                  </a:lnTo>
                  <a:lnTo>
                    <a:pt x="203775" y="2662"/>
                  </a:lnTo>
                  <a:lnTo>
                    <a:pt x="206437" y="2662"/>
                  </a:lnTo>
                  <a:lnTo>
                    <a:pt x="209099" y="2662"/>
                  </a:lnTo>
                  <a:lnTo>
                    <a:pt x="211825" y="2662"/>
                  </a:lnTo>
                  <a:lnTo>
                    <a:pt x="214487" y="5324"/>
                  </a:lnTo>
                  <a:lnTo>
                    <a:pt x="214487" y="8050"/>
                  </a:lnTo>
                  <a:lnTo>
                    <a:pt x="217149" y="8050"/>
                  </a:lnTo>
                  <a:lnTo>
                    <a:pt x="219874" y="8050"/>
                  </a:lnTo>
                  <a:lnTo>
                    <a:pt x="222536" y="8050"/>
                  </a:lnTo>
                  <a:lnTo>
                    <a:pt x="222536" y="5324"/>
                  </a:lnTo>
                  <a:lnTo>
                    <a:pt x="225199" y="5324"/>
                  </a:lnTo>
                  <a:lnTo>
                    <a:pt x="227924" y="5324"/>
                  </a:lnTo>
                  <a:lnTo>
                    <a:pt x="230586" y="5324"/>
                  </a:lnTo>
                  <a:lnTo>
                    <a:pt x="233248" y="5324"/>
                  </a:lnTo>
                  <a:lnTo>
                    <a:pt x="233248" y="8050"/>
                  </a:lnTo>
                  <a:lnTo>
                    <a:pt x="235973" y="8050"/>
                  </a:lnTo>
                  <a:lnTo>
                    <a:pt x="238636" y="5324"/>
                  </a:lnTo>
                  <a:lnTo>
                    <a:pt x="235973" y="16099"/>
                  </a:lnTo>
                  <a:lnTo>
                    <a:pt x="235973" y="21423"/>
                  </a:lnTo>
                  <a:lnTo>
                    <a:pt x="243960" y="61671"/>
                  </a:lnTo>
                  <a:lnTo>
                    <a:pt x="243960" y="72383"/>
                  </a:lnTo>
                  <a:lnTo>
                    <a:pt x="233248" y="101856"/>
                  </a:lnTo>
                  <a:lnTo>
                    <a:pt x="233248" y="101856"/>
                  </a:lnTo>
                  <a:lnTo>
                    <a:pt x="233248" y="10185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3" name="Freeform: Shape 112">
              <a:extLst>
                <a:ext uri="{FF2B5EF4-FFF2-40B4-BE49-F238E27FC236}">
                  <a16:creationId xmlns:a16="http://schemas.microsoft.com/office/drawing/2014/main" id="{D11FDAC5-0D3A-734F-751F-71A681747D97}"/>
                </a:ext>
              </a:extLst>
            </p:cNvPr>
            <p:cNvSpPr/>
            <p:nvPr/>
          </p:nvSpPr>
          <p:spPr>
            <a:xfrm>
              <a:off x="4856679" y="5117449"/>
              <a:ext cx="260122" cy="142103"/>
            </a:xfrm>
            <a:custGeom>
              <a:avLst/>
              <a:gdLst>
                <a:gd name="connsiteX0" fmla="*/ 34860 w 260122"/>
                <a:gd name="connsiteY0" fmla="*/ 0 h 142103"/>
                <a:gd name="connsiteX1" fmla="*/ 48298 w 260122"/>
                <a:gd name="connsiteY1" fmla="*/ 5324 h 142103"/>
                <a:gd name="connsiteX2" fmla="*/ 50960 w 260122"/>
                <a:gd name="connsiteY2" fmla="*/ 5324 h 142103"/>
                <a:gd name="connsiteX3" fmla="*/ 53622 w 260122"/>
                <a:gd name="connsiteY3" fmla="*/ 5324 h 142103"/>
                <a:gd name="connsiteX4" fmla="*/ 56347 w 260122"/>
                <a:gd name="connsiteY4" fmla="*/ 5324 h 142103"/>
                <a:gd name="connsiteX5" fmla="*/ 56347 w 260122"/>
                <a:gd name="connsiteY5" fmla="*/ 8049 h 142103"/>
                <a:gd name="connsiteX6" fmla="*/ 59010 w 260122"/>
                <a:gd name="connsiteY6" fmla="*/ 8049 h 142103"/>
                <a:gd name="connsiteX7" fmla="*/ 61672 w 260122"/>
                <a:gd name="connsiteY7" fmla="*/ 8049 h 142103"/>
                <a:gd name="connsiteX8" fmla="*/ 64397 w 260122"/>
                <a:gd name="connsiteY8" fmla="*/ 8049 h 142103"/>
                <a:gd name="connsiteX9" fmla="*/ 64397 w 260122"/>
                <a:gd name="connsiteY9" fmla="*/ 5324 h 142103"/>
                <a:gd name="connsiteX10" fmla="*/ 64397 w 260122"/>
                <a:gd name="connsiteY10" fmla="*/ 8049 h 142103"/>
                <a:gd name="connsiteX11" fmla="*/ 67059 w 260122"/>
                <a:gd name="connsiteY11" fmla="*/ 8049 h 142103"/>
                <a:gd name="connsiteX12" fmla="*/ 69721 w 260122"/>
                <a:gd name="connsiteY12" fmla="*/ 8049 h 142103"/>
                <a:gd name="connsiteX13" fmla="*/ 72383 w 260122"/>
                <a:gd name="connsiteY13" fmla="*/ 10712 h 142103"/>
                <a:gd name="connsiteX14" fmla="*/ 75109 w 260122"/>
                <a:gd name="connsiteY14" fmla="*/ 10712 h 142103"/>
                <a:gd name="connsiteX15" fmla="*/ 77771 w 260122"/>
                <a:gd name="connsiteY15" fmla="*/ 13374 h 142103"/>
                <a:gd name="connsiteX16" fmla="*/ 80433 w 260122"/>
                <a:gd name="connsiteY16" fmla="*/ 13374 h 142103"/>
                <a:gd name="connsiteX17" fmla="*/ 83158 w 260122"/>
                <a:gd name="connsiteY17" fmla="*/ 13374 h 142103"/>
                <a:gd name="connsiteX18" fmla="*/ 85820 w 260122"/>
                <a:gd name="connsiteY18" fmla="*/ 13374 h 142103"/>
                <a:gd name="connsiteX19" fmla="*/ 85820 w 260122"/>
                <a:gd name="connsiteY19" fmla="*/ 10712 h 142103"/>
                <a:gd name="connsiteX20" fmla="*/ 88482 w 260122"/>
                <a:gd name="connsiteY20" fmla="*/ 10712 h 142103"/>
                <a:gd name="connsiteX21" fmla="*/ 88482 w 260122"/>
                <a:gd name="connsiteY21" fmla="*/ 8049 h 142103"/>
                <a:gd name="connsiteX22" fmla="*/ 91208 w 260122"/>
                <a:gd name="connsiteY22" fmla="*/ 8049 h 142103"/>
                <a:gd name="connsiteX23" fmla="*/ 93870 w 260122"/>
                <a:gd name="connsiteY23" fmla="*/ 8049 h 142103"/>
                <a:gd name="connsiteX24" fmla="*/ 93870 w 260122"/>
                <a:gd name="connsiteY24" fmla="*/ 10712 h 142103"/>
                <a:gd name="connsiteX25" fmla="*/ 96532 w 260122"/>
                <a:gd name="connsiteY25" fmla="*/ 10712 h 142103"/>
                <a:gd name="connsiteX26" fmla="*/ 99194 w 260122"/>
                <a:gd name="connsiteY26" fmla="*/ 10712 h 142103"/>
                <a:gd name="connsiteX27" fmla="*/ 101919 w 260122"/>
                <a:gd name="connsiteY27" fmla="*/ 13374 h 142103"/>
                <a:gd name="connsiteX28" fmla="*/ 104581 w 260122"/>
                <a:gd name="connsiteY28" fmla="*/ 13374 h 142103"/>
                <a:gd name="connsiteX29" fmla="*/ 107244 w 260122"/>
                <a:gd name="connsiteY29" fmla="*/ 13374 h 142103"/>
                <a:gd name="connsiteX30" fmla="*/ 109969 w 260122"/>
                <a:gd name="connsiteY30" fmla="*/ 13374 h 142103"/>
                <a:gd name="connsiteX31" fmla="*/ 112631 w 260122"/>
                <a:gd name="connsiteY31" fmla="*/ 13374 h 142103"/>
                <a:gd name="connsiteX32" fmla="*/ 115293 w 260122"/>
                <a:gd name="connsiteY32" fmla="*/ 13374 h 142103"/>
                <a:gd name="connsiteX33" fmla="*/ 168915 w 260122"/>
                <a:gd name="connsiteY33" fmla="*/ 10712 h 142103"/>
                <a:gd name="connsiteX34" fmla="*/ 171640 w 260122"/>
                <a:gd name="connsiteY34" fmla="*/ 10712 h 142103"/>
                <a:gd name="connsiteX35" fmla="*/ 174302 w 260122"/>
                <a:gd name="connsiteY35" fmla="*/ 13374 h 142103"/>
                <a:gd name="connsiteX36" fmla="*/ 174302 w 260122"/>
                <a:gd name="connsiteY36" fmla="*/ 16099 h 142103"/>
                <a:gd name="connsiteX37" fmla="*/ 176965 w 260122"/>
                <a:gd name="connsiteY37" fmla="*/ 16099 h 142103"/>
                <a:gd name="connsiteX38" fmla="*/ 179690 w 260122"/>
                <a:gd name="connsiteY38" fmla="*/ 16099 h 142103"/>
                <a:gd name="connsiteX39" fmla="*/ 182352 w 260122"/>
                <a:gd name="connsiteY39" fmla="*/ 16099 h 142103"/>
                <a:gd name="connsiteX40" fmla="*/ 185014 w 260122"/>
                <a:gd name="connsiteY40" fmla="*/ 18761 h 142103"/>
                <a:gd name="connsiteX41" fmla="*/ 190402 w 260122"/>
                <a:gd name="connsiteY41" fmla="*/ 18761 h 142103"/>
                <a:gd name="connsiteX42" fmla="*/ 193064 w 260122"/>
                <a:gd name="connsiteY42" fmla="*/ 18761 h 142103"/>
                <a:gd name="connsiteX43" fmla="*/ 193064 w 260122"/>
                <a:gd name="connsiteY43" fmla="*/ 16099 h 142103"/>
                <a:gd name="connsiteX44" fmla="*/ 195726 w 260122"/>
                <a:gd name="connsiteY44" fmla="*/ 16099 h 142103"/>
                <a:gd name="connsiteX45" fmla="*/ 198451 w 260122"/>
                <a:gd name="connsiteY45" fmla="*/ 16099 h 142103"/>
                <a:gd name="connsiteX46" fmla="*/ 201113 w 260122"/>
                <a:gd name="connsiteY46" fmla="*/ 18761 h 142103"/>
                <a:gd name="connsiteX47" fmla="*/ 203775 w 260122"/>
                <a:gd name="connsiteY47" fmla="*/ 18761 h 142103"/>
                <a:gd name="connsiteX48" fmla="*/ 206501 w 260122"/>
                <a:gd name="connsiteY48" fmla="*/ 18761 h 142103"/>
                <a:gd name="connsiteX49" fmla="*/ 209163 w 260122"/>
                <a:gd name="connsiteY49" fmla="*/ 18761 h 142103"/>
                <a:gd name="connsiteX50" fmla="*/ 209163 w 260122"/>
                <a:gd name="connsiteY50" fmla="*/ 16099 h 142103"/>
                <a:gd name="connsiteX51" fmla="*/ 211825 w 260122"/>
                <a:gd name="connsiteY51" fmla="*/ 16099 h 142103"/>
                <a:gd name="connsiteX52" fmla="*/ 214487 w 260122"/>
                <a:gd name="connsiteY52" fmla="*/ 16099 h 142103"/>
                <a:gd name="connsiteX53" fmla="*/ 217212 w 260122"/>
                <a:gd name="connsiteY53" fmla="*/ 16099 h 142103"/>
                <a:gd name="connsiteX54" fmla="*/ 219874 w 260122"/>
                <a:gd name="connsiteY54" fmla="*/ 18761 h 142103"/>
                <a:gd name="connsiteX55" fmla="*/ 222537 w 260122"/>
                <a:gd name="connsiteY55" fmla="*/ 18761 h 142103"/>
                <a:gd name="connsiteX56" fmla="*/ 225262 w 260122"/>
                <a:gd name="connsiteY56" fmla="*/ 18761 h 142103"/>
                <a:gd name="connsiteX57" fmla="*/ 225262 w 260122"/>
                <a:gd name="connsiteY57" fmla="*/ 21423 h 142103"/>
                <a:gd name="connsiteX58" fmla="*/ 227924 w 260122"/>
                <a:gd name="connsiteY58" fmla="*/ 21423 h 142103"/>
                <a:gd name="connsiteX59" fmla="*/ 225262 w 260122"/>
                <a:gd name="connsiteY59" fmla="*/ 24085 h 142103"/>
                <a:gd name="connsiteX60" fmla="*/ 227924 w 260122"/>
                <a:gd name="connsiteY60" fmla="*/ 24085 h 142103"/>
                <a:gd name="connsiteX61" fmla="*/ 227924 w 260122"/>
                <a:gd name="connsiteY61" fmla="*/ 26811 h 142103"/>
                <a:gd name="connsiteX62" fmla="*/ 230586 w 260122"/>
                <a:gd name="connsiteY62" fmla="*/ 26811 h 142103"/>
                <a:gd name="connsiteX63" fmla="*/ 233312 w 260122"/>
                <a:gd name="connsiteY63" fmla="*/ 26811 h 142103"/>
                <a:gd name="connsiteX64" fmla="*/ 235974 w 260122"/>
                <a:gd name="connsiteY64" fmla="*/ 26811 h 142103"/>
                <a:gd name="connsiteX65" fmla="*/ 238636 w 260122"/>
                <a:gd name="connsiteY65" fmla="*/ 26811 h 142103"/>
                <a:gd name="connsiteX66" fmla="*/ 241298 w 260122"/>
                <a:gd name="connsiteY66" fmla="*/ 26811 h 142103"/>
                <a:gd name="connsiteX67" fmla="*/ 244023 w 260122"/>
                <a:gd name="connsiteY67" fmla="*/ 26811 h 142103"/>
                <a:gd name="connsiteX68" fmla="*/ 246685 w 260122"/>
                <a:gd name="connsiteY68" fmla="*/ 26811 h 142103"/>
                <a:gd name="connsiteX69" fmla="*/ 249347 w 260122"/>
                <a:gd name="connsiteY69" fmla="*/ 26811 h 142103"/>
                <a:gd name="connsiteX70" fmla="*/ 249347 w 260122"/>
                <a:gd name="connsiteY70" fmla="*/ 24085 h 142103"/>
                <a:gd name="connsiteX71" fmla="*/ 249347 w 260122"/>
                <a:gd name="connsiteY71" fmla="*/ 21423 h 142103"/>
                <a:gd name="connsiteX72" fmla="*/ 252073 w 260122"/>
                <a:gd name="connsiteY72" fmla="*/ 21423 h 142103"/>
                <a:gd name="connsiteX73" fmla="*/ 252073 w 260122"/>
                <a:gd name="connsiteY73" fmla="*/ 18761 h 142103"/>
                <a:gd name="connsiteX74" fmla="*/ 254735 w 260122"/>
                <a:gd name="connsiteY74" fmla="*/ 18761 h 142103"/>
                <a:gd name="connsiteX75" fmla="*/ 257397 w 260122"/>
                <a:gd name="connsiteY75" fmla="*/ 18761 h 142103"/>
                <a:gd name="connsiteX76" fmla="*/ 260123 w 260122"/>
                <a:gd name="connsiteY76" fmla="*/ 18761 h 142103"/>
                <a:gd name="connsiteX77" fmla="*/ 260123 w 260122"/>
                <a:gd name="connsiteY77" fmla="*/ 26811 h 142103"/>
                <a:gd name="connsiteX78" fmla="*/ 257397 w 260122"/>
                <a:gd name="connsiteY78" fmla="*/ 29473 h 142103"/>
                <a:gd name="connsiteX79" fmla="*/ 254735 w 260122"/>
                <a:gd name="connsiteY79" fmla="*/ 32135 h 142103"/>
                <a:gd name="connsiteX80" fmla="*/ 252073 w 260122"/>
                <a:gd name="connsiteY80" fmla="*/ 32135 h 142103"/>
                <a:gd name="connsiteX81" fmla="*/ 252073 w 260122"/>
                <a:gd name="connsiteY81" fmla="*/ 34860 h 142103"/>
                <a:gd name="connsiteX82" fmla="*/ 249347 w 260122"/>
                <a:gd name="connsiteY82" fmla="*/ 34860 h 142103"/>
                <a:gd name="connsiteX83" fmla="*/ 249347 w 260122"/>
                <a:gd name="connsiteY83" fmla="*/ 37522 h 142103"/>
                <a:gd name="connsiteX84" fmla="*/ 249347 w 260122"/>
                <a:gd name="connsiteY84" fmla="*/ 40184 h 142103"/>
                <a:gd name="connsiteX85" fmla="*/ 246685 w 260122"/>
                <a:gd name="connsiteY85" fmla="*/ 40184 h 142103"/>
                <a:gd name="connsiteX86" fmla="*/ 246685 w 260122"/>
                <a:gd name="connsiteY86" fmla="*/ 42910 h 142103"/>
                <a:gd name="connsiteX87" fmla="*/ 246685 w 260122"/>
                <a:gd name="connsiteY87" fmla="*/ 45572 h 142103"/>
                <a:gd name="connsiteX88" fmla="*/ 244023 w 260122"/>
                <a:gd name="connsiteY88" fmla="*/ 45572 h 142103"/>
                <a:gd name="connsiteX89" fmla="*/ 244023 w 260122"/>
                <a:gd name="connsiteY89" fmla="*/ 48234 h 142103"/>
                <a:gd name="connsiteX90" fmla="*/ 241298 w 260122"/>
                <a:gd name="connsiteY90" fmla="*/ 48234 h 142103"/>
                <a:gd name="connsiteX91" fmla="*/ 241298 w 260122"/>
                <a:gd name="connsiteY91" fmla="*/ 50959 h 142103"/>
                <a:gd name="connsiteX92" fmla="*/ 238636 w 260122"/>
                <a:gd name="connsiteY92" fmla="*/ 53621 h 142103"/>
                <a:gd name="connsiteX93" fmla="*/ 238636 w 260122"/>
                <a:gd name="connsiteY93" fmla="*/ 56284 h 142103"/>
                <a:gd name="connsiteX94" fmla="*/ 235974 w 260122"/>
                <a:gd name="connsiteY94" fmla="*/ 58946 h 142103"/>
                <a:gd name="connsiteX95" fmla="*/ 233312 w 260122"/>
                <a:gd name="connsiteY95" fmla="*/ 58946 h 142103"/>
                <a:gd name="connsiteX96" fmla="*/ 230586 w 260122"/>
                <a:gd name="connsiteY96" fmla="*/ 61671 h 142103"/>
                <a:gd name="connsiteX97" fmla="*/ 230586 w 260122"/>
                <a:gd name="connsiteY97" fmla="*/ 64333 h 142103"/>
                <a:gd name="connsiteX98" fmla="*/ 227924 w 260122"/>
                <a:gd name="connsiteY98" fmla="*/ 64333 h 142103"/>
                <a:gd name="connsiteX99" fmla="*/ 225262 w 260122"/>
                <a:gd name="connsiteY99" fmla="*/ 66995 h 142103"/>
                <a:gd name="connsiteX100" fmla="*/ 222537 w 260122"/>
                <a:gd name="connsiteY100" fmla="*/ 66995 h 142103"/>
                <a:gd name="connsiteX101" fmla="*/ 222537 w 260122"/>
                <a:gd name="connsiteY101" fmla="*/ 69721 h 142103"/>
                <a:gd name="connsiteX102" fmla="*/ 219874 w 260122"/>
                <a:gd name="connsiteY102" fmla="*/ 69721 h 142103"/>
                <a:gd name="connsiteX103" fmla="*/ 217212 w 260122"/>
                <a:gd name="connsiteY103" fmla="*/ 72383 h 142103"/>
                <a:gd name="connsiteX104" fmla="*/ 214487 w 260122"/>
                <a:gd name="connsiteY104" fmla="*/ 72383 h 142103"/>
                <a:gd name="connsiteX105" fmla="*/ 214487 w 260122"/>
                <a:gd name="connsiteY105" fmla="*/ 75045 h 142103"/>
                <a:gd name="connsiteX106" fmla="*/ 211825 w 260122"/>
                <a:gd name="connsiteY106" fmla="*/ 75045 h 142103"/>
                <a:gd name="connsiteX107" fmla="*/ 211825 w 260122"/>
                <a:gd name="connsiteY107" fmla="*/ 77770 h 142103"/>
                <a:gd name="connsiteX108" fmla="*/ 182352 w 260122"/>
                <a:gd name="connsiteY108" fmla="*/ 77770 h 142103"/>
                <a:gd name="connsiteX109" fmla="*/ 163591 w 260122"/>
                <a:gd name="connsiteY109" fmla="*/ 69721 h 142103"/>
                <a:gd name="connsiteX110" fmla="*/ 155541 w 260122"/>
                <a:gd name="connsiteY110" fmla="*/ 75045 h 142103"/>
                <a:gd name="connsiteX111" fmla="*/ 185014 w 260122"/>
                <a:gd name="connsiteY111" fmla="*/ 104581 h 142103"/>
                <a:gd name="connsiteX112" fmla="*/ 182352 w 260122"/>
                <a:gd name="connsiteY112" fmla="*/ 107243 h 142103"/>
                <a:gd name="connsiteX113" fmla="*/ 182352 w 260122"/>
                <a:gd name="connsiteY113" fmla="*/ 109905 h 142103"/>
                <a:gd name="connsiteX114" fmla="*/ 179690 w 260122"/>
                <a:gd name="connsiteY114" fmla="*/ 112568 h 142103"/>
                <a:gd name="connsiteX115" fmla="*/ 176965 w 260122"/>
                <a:gd name="connsiteY115" fmla="*/ 117955 h 142103"/>
                <a:gd name="connsiteX116" fmla="*/ 174302 w 260122"/>
                <a:gd name="connsiteY116" fmla="*/ 120617 h 142103"/>
                <a:gd name="connsiteX117" fmla="*/ 171640 w 260122"/>
                <a:gd name="connsiteY117" fmla="*/ 120617 h 142103"/>
                <a:gd name="connsiteX118" fmla="*/ 171640 w 260122"/>
                <a:gd name="connsiteY118" fmla="*/ 123342 h 142103"/>
                <a:gd name="connsiteX119" fmla="*/ 168915 w 260122"/>
                <a:gd name="connsiteY119" fmla="*/ 123342 h 142103"/>
                <a:gd name="connsiteX120" fmla="*/ 168915 w 260122"/>
                <a:gd name="connsiteY120" fmla="*/ 126005 h 142103"/>
                <a:gd name="connsiteX121" fmla="*/ 166253 w 260122"/>
                <a:gd name="connsiteY121" fmla="*/ 126005 h 142103"/>
                <a:gd name="connsiteX122" fmla="*/ 166253 w 260122"/>
                <a:gd name="connsiteY122" fmla="*/ 128667 h 142103"/>
                <a:gd name="connsiteX123" fmla="*/ 160865 w 260122"/>
                <a:gd name="connsiteY123" fmla="*/ 131392 h 142103"/>
                <a:gd name="connsiteX124" fmla="*/ 158203 w 260122"/>
                <a:gd name="connsiteY124" fmla="*/ 134054 h 142103"/>
                <a:gd name="connsiteX125" fmla="*/ 155541 w 260122"/>
                <a:gd name="connsiteY125" fmla="*/ 136716 h 142103"/>
                <a:gd name="connsiteX126" fmla="*/ 152879 w 260122"/>
                <a:gd name="connsiteY126" fmla="*/ 139442 h 142103"/>
                <a:gd name="connsiteX127" fmla="*/ 150153 w 260122"/>
                <a:gd name="connsiteY127" fmla="*/ 139442 h 142103"/>
                <a:gd name="connsiteX128" fmla="*/ 147491 w 260122"/>
                <a:gd name="connsiteY128" fmla="*/ 142104 h 142103"/>
                <a:gd name="connsiteX129" fmla="*/ 131392 w 260122"/>
                <a:gd name="connsiteY129" fmla="*/ 134054 h 142103"/>
                <a:gd name="connsiteX130" fmla="*/ 128730 w 260122"/>
                <a:gd name="connsiteY130" fmla="*/ 134054 h 142103"/>
                <a:gd name="connsiteX131" fmla="*/ 126005 w 260122"/>
                <a:gd name="connsiteY131" fmla="*/ 134054 h 142103"/>
                <a:gd name="connsiteX132" fmla="*/ 123343 w 260122"/>
                <a:gd name="connsiteY132" fmla="*/ 134054 h 142103"/>
                <a:gd name="connsiteX133" fmla="*/ 120681 w 260122"/>
                <a:gd name="connsiteY133" fmla="*/ 134054 h 142103"/>
                <a:gd name="connsiteX134" fmla="*/ 120681 w 260122"/>
                <a:gd name="connsiteY134" fmla="*/ 131392 h 142103"/>
                <a:gd name="connsiteX135" fmla="*/ 118019 w 260122"/>
                <a:gd name="connsiteY135" fmla="*/ 134054 h 142103"/>
                <a:gd name="connsiteX136" fmla="*/ 115293 w 260122"/>
                <a:gd name="connsiteY136" fmla="*/ 134054 h 142103"/>
                <a:gd name="connsiteX137" fmla="*/ 112631 w 260122"/>
                <a:gd name="connsiteY137" fmla="*/ 134054 h 142103"/>
                <a:gd name="connsiteX138" fmla="*/ 109969 w 260122"/>
                <a:gd name="connsiteY138" fmla="*/ 136716 h 142103"/>
                <a:gd name="connsiteX139" fmla="*/ 107244 w 260122"/>
                <a:gd name="connsiteY139" fmla="*/ 139442 h 142103"/>
                <a:gd name="connsiteX140" fmla="*/ 104581 w 260122"/>
                <a:gd name="connsiteY140" fmla="*/ 139442 h 142103"/>
                <a:gd name="connsiteX141" fmla="*/ 101919 w 260122"/>
                <a:gd name="connsiteY141" fmla="*/ 139442 h 142103"/>
                <a:gd name="connsiteX142" fmla="*/ 99194 w 260122"/>
                <a:gd name="connsiteY142" fmla="*/ 139442 h 142103"/>
                <a:gd name="connsiteX143" fmla="*/ 96532 w 260122"/>
                <a:gd name="connsiteY143" fmla="*/ 142104 h 142103"/>
                <a:gd name="connsiteX144" fmla="*/ 93870 w 260122"/>
                <a:gd name="connsiteY144" fmla="*/ 142104 h 142103"/>
                <a:gd name="connsiteX145" fmla="*/ 93870 w 260122"/>
                <a:gd name="connsiteY145" fmla="*/ 139442 h 142103"/>
                <a:gd name="connsiteX146" fmla="*/ 93870 w 260122"/>
                <a:gd name="connsiteY146" fmla="*/ 136716 h 142103"/>
                <a:gd name="connsiteX147" fmla="*/ 93870 w 260122"/>
                <a:gd name="connsiteY147" fmla="*/ 134054 h 142103"/>
                <a:gd name="connsiteX148" fmla="*/ 91208 w 260122"/>
                <a:gd name="connsiteY148" fmla="*/ 131392 h 142103"/>
                <a:gd name="connsiteX149" fmla="*/ 88482 w 260122"/>
                <a:gd name="connsiteY149" fmla="*/ 131392 h 142103"/>
                <a:gd name="connsiteX150" fmla="*/ 88482 w 260122"/>
                <a:gd name="connsiteY150" fmla="*/ 128667 h 142103"/>
                <a:gd name="connsiteX151" fmla="*/ 85820 w 260122"/>
                <a:gd name="connsiteY151" fmla="*/ 126005 h 142103"/>
                <a:gd name="connsiteX152" fmla="*/ 85820 w 260122"/>
                <a:gd name="connsiteY152" fmla="*/ 123342 h 142103"/>
                <a:gd name="connsiteX153" fmla="*/ 83158 w 260122"/>
                <a:gd name="connsiteY153" fmla="*/ 120617 h 142103"/>
                <a:gd name="connsiteX154" fmla="*/ 83158 w 260122"/>
                <a:gd name="connsiteY154" fmla="*/ 117955 h 142103"/>
                <a:gd name="connsiteX155" fmla="*/ 83158 w 260122"/>
                <a:gd name="connsiteY155" fmla="*/ 115293 h 142103"/>
                <a:gd name="connsiteX156" fmla="*/ 83158 w 260122"/>
                <a:gd name="connsiteY156" fmla="*/ 112568 h 142103"/>
                <a:gd name="connsiteX157" fmla="*/ 50960 w 260122"/>
                <a:gd name="connsiteY157" fmla="*/ 109905 h 142103"/>
                <a:gd name="connsiteX158" fmla="*/ 50960 w 260122"/>
                <a:gd name="connsiteY158" fmla="*/ 107243 h 142103"/>
                <a:gd name="connsiteX159" fmla="*/ 50960 w 260122"/>
                <a:gd name="connsiteY159" fmla="*/ 104581 h 142103"/>
                <a:gd name="connsiteX160" fmla="*/ 53622 w 260122"/>
                <a:gd name="connsiteY160" fmla="*/ 104581 h 142103"/>
                <a:gd name="connsiteX161" fmla="*/ 53622 w 260122"/>
                <a:gd name="connsiteY161" fmla="*/ 101856 h 142103"/>
                <a:gd name="connsiteX162" fmla="*/ 53622 w 260122"/>
                <a:gd name="connsiteY162" fmla="*/ 99194 h 142103"/>
                <a:gd name="connsiteX163" fmla="*/ 50960 w 260122"/>
                <a:gd name="connsiteY163" fmla="*/ 99194 h 142103"/>
                <a:gd name="connsiteX164" fmla="*/ 50960 w 260122"/>
                <a:gd name="connsiteY164" fmla="*/ 96532 h 142103"/>
                <a:gd name="connsiteX165" fmla="*/ 48298 w 260122"/>
                <a:gd name="connsiteY165" fmla="*/ 96532 h 142103"/>
                <a:gd name="connsiteX166" fmla="*/ 48298 w 260122"/>
                <a:gd name="connsiteY166" fmla="*/ 93806 h 142103"/>
                <a:gd name="connsiteX167" fmla="*/ 48298 w 260122"/>
                <a:gd name="connsiteY167" fmla="*/ 91144 h 142103"/>
                <a:gd name="connsiteX168" fmla="*/ 48298 w 260122"/>
                <a:gd name="connsiteY168" fmla="*/ 88482 h 142103"/>
                <a:gd name="connsiteX169" fmla="*/ 53622 w 260122"/>
                <a:gd name="connsiteY169" fmla="*/ 64333 h 142103"/>
                <a:gd name="connsiteX170" fmla="*/ 8050 w 260122"/>
                <a:gd name="connsiteY170" fmla="*/ 64333 h 142103"/>
                <a:gd name="connsiteX171" fmla="*/ 0 w 260122"/>
                <a:gd name="connsiteY171" fmla="*/ 26811 h 142103"/>
                <a:gd name="connsiteX172" fmla="*/ 2726 w 260122"/>
                <a:gd name="connsiteY172" fmla="*/ 26811 h 142103"/>
                <a:gd name="connsiteX173" fmla="*/ 5388 w 260122"/>
                <a:gd name="connsiteY173" fmla="*/ 26811 h 142103"/>
                <a:gd name="connsiteX174" fmla="*/ 8050 w 260122"/>
                <a:gd name="connsiteY174" fmla="*/ 24085 h 142103"/>
                <a:gd name="connsiteX175" fmla="*/ 10712 w 260122"/>
                <a:gd name="connsiteY175" fmla="*/ 24085 h 142103"/>
                <a:gd name="connsiteX176" fmla="*/ 13437 w 260122"/>
                <a:gd name="connsiteY176" fmla="*/ 24085 h 142103"/>
                <a:gd name="connsiteX177" fmla="*/ 16099 w 260122"/>
                <a:gd name="connsiteY177" fmla="*/ 21423 h 142103"/>
                <a:gd name="connsiteX178" fmla="*/ 18761 w 260122"/>
                <a:gd name="connsiteY178" fmla="*/ 18761 h 142103"/>
                <a:gd name="connsiteX179" fmla="*/ 21487 w 260122"/>
                <a:gd name="connsiteY179" fmla="*/ 18761 h 142103"/>
                <a:gd name="connsiteX180" fmla="*/ 21487 w 260122"/>
                <a:gd name="connsiteY180" fmla="*/ 16099 h 142103"/>
                <a:gd name="connsiteX181" fmla="*/ 24149 w 260122"/>
                <a:gd name="connsiteY181" fmla="*/ 13374 h 142103"/>
                <a:gd name="connsiteX182" fmla="*/ 26811 w 260122"/>
                <a:gd name="connsiteY182" fmla="*/ 13374 h 142103"/>
                <a:gd name="connsiteX183" fmla="*/ 26811 w 260122"/>
                <a:gd name="connsiteY183" fmla="*/ 10712 h 142103"/>
                <a:gd name="connsiteX184" fmla="*/ 29537 w 260122"/>
                <a:gd name="connsiteY184" fmla="*/ 8049 h 142103"/>
                <a:gd name="connsiteX185" fmla="*/ 29537 w 260122"/>
                <a:gd name="connsiteY185" fmla="*/ 5324 h 142103"/>
                <a:gd name="connsiteX186" fmla="*/ 32198 w 260122"/>
                <a:gd name="connsiteY186" fmla="*/ 5324 h 142103"/>
                <a:gd name="connsiteX187" fmla="*/ 34860 w 260122"/>
                <a:gd name="connsiteY187" fmla="*/ 0 h 142103"/>
                <a:gd name="connsiteX188" fmla="*/ 34860 w 260122"/>
                <a:gd name="connsiteY188" fmla="*/ 0 h 14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260122" h="142103">
                  <a:moveTo>
                    <a:pt x="34860" y="0"/>
                  </a:moveTo>
                  <a:lnTo>
                    <a:pt x="48298" y="5324"/>
                  </a:lnTo>
                  <a:lnTo>
                    <a:pt x="50960" y="5324"/>
                  </a:lnTo>
                  <a:lnTo>
                    <a:pt x="53622" y="5324"/>
                  </a:lnTo>
                  <a:lnTo>
                    <a:pt x="56347" y="5324"/>
                  </a:lnTo>
                  <a:lnTo>
                    <a:pt x="56347" y="8049"/>
                  </a:lnTo>
                  <a:lnTo>
                    <a:pt x="59010" y="8049"/>
                  </a:lnTo>
                  <a:lnTo>
                    <a:pt x="61672" y="8049"/>
                  </a:lnTo>
                  <a:lnTo>
                    <a:pt x="64397" y="8049"/>
                  </a:lnTo>
                  <a:lnTo>
                    <a:pt x="64397" y="5324"/>
                  </a:lnTo>
                  <a:lnTo>
                    <a:pt x="64397" y="8049"/>
                  </a:lnTo>
                  <a:lnTo>
                    <a:pt x="67059" y="8049"/>
                  </a:lnTo>
                  <a:lnTo>
                    <a:pt x="69721" y="8049"/>
                  </a:lnTo>
                  <a:lnTo>
                    <a:pt x="72383" y="10712"/>
                  </a:lnTo>
                  <a:lnTo>
                    <a:pt x="75109" y="10712"/>
                  </a:lnTo>
                  <a:lnTo>
                    <a:pt x="77771" y="13374"/>
                  </a:lnTo>
                  <a:lnTo>
                    <a:pt x="80433" y="13374"/>
                  </a:lnTo>
                  <a:lnTo>
                    <a:pt x="83158" y="13374"/>
                  </a:lnTo>
                  <a:lnTo>
                    <a:pt x="85820" y="13374"/>
                  </a:lnTo>
                  <a:lnTo>
                    <a:pt x="85820" y="10712"/>
                  </a:lnTo>
                  <a:lnTo>
                    <a:pt x="88482" y="10712"/>
                  </a:lnTo>
                  <a:lnTo>
                    <a:pt x="88482" y="8049"/>
                  </a:lnTo>
                  <a:lnTo>
                    <a:pt x="91208" y="8049"/>
                  </a:lnTo>
                  <a:lnTo>
                    <a:pt x="93870" y="8049"/>
                  </a:lnTo>
                  <a:lnTo>
                    <a:pt x="93870" y="10712"/>
                  </a:lnTo>
                  <a:lnTo>
                    <a:pt x="96532" y="10712"/>
                  </a:lnTo>
                  <a:lnTo>
                    <a:pt x="99194" y="10712"/>
                  </a:lnTo>
                  <a:lnTo>
                    <a:pt x="101919" y="13374"/>
                  </a:lnTo>
                  <a:lnTo>
                    <a:pt x="104581" y="13374"/>
                  </a:lnTo>
                  <a:lnTo>
                    <a:pt x="107244" y="13374"/>
                  </a:lnTo>
                  <a:lnTo>
                    <a:pt x="109969" y="13374"/>
                  </a:lnTo>
                  <a:lnTo>
                    <a:pt x="112631" y="13374"/>
                  </a:lnTo>
                  <a:lnTo>
                    <a:pt x="115293" y="13374"/>
                  </a:lnTo>
                  <a:lnTo>
                    <a:pt x="168915" y="10712"/>
                  </a:lnTo>
                  <a:lnTo>
                    <a:pt x="171640" y="10712"/>
                  </a:lnTo>
                  <a:lnTo>
                    <a:pt x="174302" y="13374"/>
                  </a:lnTo>
                  <a:lnTo>
                    <a:pt x="174302" y="16099"/>
                  </a:lnTo>
                  <a:lnTo>
                    <a:pt x="176965" y="16099"/>
                  </a:lnTo>
                  <a:lnTo>
                    <a:pt x="179690" y="16099"/>
                  </a:lnTo>
                  <a:lnTo>
                    <a:pt x="182352" y="16099"/>
                  </a:lnTo>
                  <a:lnTo>
                    <a:pt x="185014" y="18761"/>
                  </a:lnTo>
                  <a:lnTo>
                    <a:pt x="190402" y="18761"/>
                  </a:lnTo>
                  <a:lnTo>
                    <a:pt x="193064" y="18761"/>
                  </a:lnTo>
                  <a:lnTo>
                    <a:pt x="193064" y="16099"/>
                  </a:lnTo>
                  <a:lnTo>
                    <a:pt x="195726" y="16099"/>
                  </a:lnTo>
                  <a:lnTo>
                    <a:pt x="198451" y="16099"/>
                  </a:lnTo>
                  <a:lnTo>
                    <a:pt x="201113" y="18761"/>
                  </a:lnTo>
                  <a:lnTo>
                    <a:pt x="203775" y="18761"/>
                  </a:lnTo>
                  <a:lnTo>
                    <a:pt x="206501" y="18761"/>
                  </a:lnTo>
                  <a:lnTo>
                    <a:pt x="209163" y="18761"/>
                  </a:lnTo>
                  <a:lnTo>
                    <a:pt x="209163" y="16099"/>
                  </a:lnTo>
                  <a:lnTo>
                    <a:pt x="211825" y="16099"/>
                  </a:lnTo>
                  <a:lnTo>
                    <a:pt x="214487" y="16099"/>
                  </a:lnTo>
                  <a:lnTo>
                    <a:pt x="217212" y="16099"/>
                  </a:lnTo>
                  <a:lnTo>
                    <a:pt x="219874" y="18761"/>
                  </a:lnTo>
                  <a:lnTo>
                    <a:pt x="222537" y="18761"/>
                  </a:lnTo>
                  <a:lnTo>
                    <a:pt x="225262" y="18761"/>
                  </a:lnTo>
                  <a:lnTo>
                    <a:pt x="225262" y="21423"/>
                  </a:lnTo>
                  <a:lnTo>
                    <a:pt x="227924" y="21423"/>
                  </a:lnTo>
                  <a:lnTo>
                    <a:pt x="225262" y="24085"/>
                  </a:lnTo>
                  <a:lnTo>
                    <a:pt x="227924" y="24085"/>
                  </a:lnTo>
                  <a:lnTo>
                    <a:pt x="227924" y="26811"/>
                  </a:lnTo>
                  <a:lnTo>
                    <a:pt x="230586" y="26811"/>
                  </a:lnTo>
                  <a:lnTo>
                    <a:pt x="233312" y="26811"/>
                  </a:lnTo>
                  <a:lnTo>
                    <a:pt x="235974" y="26811"/>
                  </a:lnTo>
                  <a:lnTo>
                    <a:pt x="238636" y="26811"/>
                  </a:lnTo>
                  <a:lnTo>
                    <a:pt x="241298" y="26811"/>
                  </a:lnTo>
                  <a:lnTo>
                    <a:pt x="244023" y="26811"/>
                  </a:lnTo>
                  <a:lnTo>
                    <a:pt x="246685" y="26811"/>
                  </a:lnTo>
                  <a:lnTo>
                    <a:pt x="249347" y="26811"/>
                  </a:lnTo>
                  <a:lnTo>
                    <a:pt x="249347" y="24085"/>
                  </a:lnTo>
                  <a:lnTo>
                    <a:pt x="249347" y="21423"/>
                  </a:lnTo>
                  <a:lnTo>
                    <a:pt x="252073" y="21423"/>
                  </a:lnTo>
                  <a:lnTo>
                    <a:pt x="252073" y="18761"/>
                  </a:lnTo>
                  <a:lnTo>
                    <a:pt x="254735" y="18761"/>
                  </a:lnTo>
                  <a:lnTo>
                    <a:pt x="257397" y="18761"/>
                  </a:lnTo>
                  <a:lnTo>
                    <a:pt x="260123" y="18761"/>
                  </a:lnTo>
                  <a:lnTo>
                    <a:pt x="260123" y="26811"/>
                  </a:lnTo>
                  <a:lnTo>
                    <a:pt x="257397" y="29473"/>
                  </a:lnTo>
                  <a:lnTo>
                    <a:pt x="254735" y="32135"/>
                  </a:lnTo>
                  <a:lnTo>
                    <a:pt x="252073" y="32135"/>
                  </a:lnTo>
                  <a:lnTo>
                    <a:pt x="252073" y="34860"/>
                  </a:lnTo>
                  <a:lnTo>
                    <a:pt x="249347" y="34860"/>
                  </a:lnTo>
                  <a:lnTo>
                    <a:pt x="249347" y="37522"/>
                  </a:lnTo>
                  <a:lnTo>
                    <a:pt x="249347" y="40184"/>
                  </a:lnTo>
                  <a:lnTo>
                    <a:pt x="246685" y="40184"/>
                  </a:lnTo>
                  <a:lnTo>
                    <a:pt x="246685" y="42910"/>
                  </a:lnTo>
                  <a:lnTo>
                    <a:pt x="246685" y="45572"/>
                  </a:lnTo>
                  <a:lnTo>
                    <a:pt x="244023" y="45572"/>
                  </a:lnTo>
                  <a:lnTo>
                    <a:pt x="244023" y="48234"/>
                  </a:lnTo>
                  <a:lnTo>
                    <a:pt x="241298" y="48234"/>
                  </a:lnTo>
                  <a:lnTo>
                    <a:pt x="241298" y="50959"/>
                  </a:lnTo>
                  <a:lnTo>
                    <a:pt x="238636" y="53621"/>
                  </a:lnTo>
                  <a:lnTo>
                    <a:pt x="238636" y="56284"/>
                  </a:lnTo>
                  <a:lnTo>
                    <a:pt x="235974" y="58946"/>
                  </a:lnTo>
                  <a:lnTo>
                    <a:pt x="233312" y="58946"/>
                  </a:lnTo>
                  <a:lnTo>
                    <a:pt x="230586" y="61671"/>
                  </a:lnTo>
                  <a:lnTo>
                    <a:pt x="230586" y="64333"/>
                  </a:lnTo>
                  <a:lnTo>
                    <a:pt x="227924" y="64333"/>
                  </a:lnTo>
                  <a:lnTo>
                    <a:pt x="225262" y="66995"/>
                  </a:lnTo>
                  <a:lnTo>
                    <a:pt x="222537" y="66995"/>
                  </a:lnTo>
                  <a:lnTo>
                    <a:pt x="222537" y="69721"/>
                  </a:lnTo>
                  <a:lnTo>
                    <a:pt x="219874" y="69721"/>
                  </a:lnTo>
                  <a:lnTo>
                    <a:pt x="217212" y="72383"/>
                  </a:lnTo>
                  <a:lnTo>
                    <a:pt x="214487" y="72383"/>
                  </a:lnTo>
                  <a:lnTo>
                    <a:pt x="214487" y="75045"/>
                  </a:lnTo>
                  <a:lnTo>
                    <a:pt x="211825" y="75045"/>
                  </a:lnTo>
                  <a:lnTo>
                    <a:pt x="211825" y="77770"/>
                  </a:lnTo>
                  <a:lnTo>
                    <a:pt x="182352" y="77770"/>
                  </a:lnTo>
                  <a:lnTo>
                    <a:pt x="163591" y="69721"/>
                  </a:lnTo>
                  <a:lnTo>
                    <a:pt x="155541" y="75045"/>
                  </a:lnTo>
                  <a:lnTo>
                    <a:pt x="185014" y="104581"/>
                  </a:lnTo>
                  <a:lnTo>
                    <a:pt x="182352" y="107243"/>
                  </a:lnTo>
                  <a:lnTo>
                    <a:pt x="182352" y="109905"/>
                  </a:lnTo>
                  <a:lnTo>
                    <a:pt x="179690" y="112568"/>
                  </a:lnTo>
                  <a:lnTo>
                    <a:pt x="176965" y="117955"/>
                  </a:lnTo>
                  <a:lnTo>
                    <a:pt x="174302" y="120617"/>
                  </a:lnTo>
                  <a:lnTo>
                    <a:pt x="171640" y="120617"/>
                  </a:lnTo>
                  <a:lnTo>
                    <a:pt x="171640" y="123342"/>
                  </a:lnTo>
                  <a:lnTo>
                    <a:pt x="168915" y="123342"/>
                  </a:lnTo>
                  <a:lnTo>
                    <a:pt x="168915" y="126005"/>
                  </a:lnTo>
                  <a:lnTo>
                    <a:pt x="166253" y="126005"/>
                  </a:lnTo>
                  <a:lnTo>
                    <a:pt x="166253" y="128667"/>
                  </a:lnTo>
                  <a:lnTo>
                    <a:pt x="160865" y="131392"/>
                  </a:lnTo>
                  <a:lnTo>
                    <a:pt x="158203" y="134054"/>
                  </a:lnTo>
                  <a:lnTo>
                    <a:pt x="155541" y="136716"/>
                  </a:lnTo>
                  <a:lnTo>
                    <a:pt x="152879" y="139442"/>
                  </a:lnTo>
                  <a:lnTo>
                    <a:pt x="150153" y="139442"/>
                  </a:lnTo>
                  <a:lnTo>
                    <a:pt x="147491" y="142104"/>
                  </a:lnTo>
                  <a:lnTo>
                    <a:pt x="131392" y="134054"/>
                  </a:lnTo>
                  <a:lnTo>
                    <a:pt x="128730" y="134054"/>
                  </a:lnTo>
                  <a:lnTo>
                    <a:pt x="126005" y="134054"/>
                  </a:lnTo>
                  <a:lnTo>
                    <a:pt x="123343" y="134054"/>
                  </a:lnTo>
                  <a:lnTo>
                    <a:pt x="120681" y="134054"/>
                  </a:lnTo>
                  <a:lnTo>
                    <a:pt x="120681" y="131392"/>
                  </a:lnTo>
                  <a:lnTo>
                    <a:pt x="118019" y="134054"/>
                  </a:lnTo>
                  <a:lnTo>
                    <a:pt x="115293" y="134054"/>
                  </a:lnTo>
                  <a:lnTo>
                    <a:pt x="112631" y="134054"/>
                  </a:lnTo>
                  <a:lnTo>
                    <a:pt x="109969" y="136716"/>
                  </a:lnTo>
                  <a:lnTo>
                    <a:pt x="107244" y="139442"/>
                  </a:lnTo>
                  <a:lnTo>
                    <a:pt x="104581" y="139442"/>
                  </a:lnTo>
                  <a:lnTo>
                    <a:pt x="101919" y="139442"/>
                  </a:lnTo>
                  <a:lnTo>
                    <a:pt x="99194" y="139442"/>
                  </a:lnTo>
                  <a:lnTo>
                    <a:pt x="96532" y="142104"/>
                  </a:lnTo>
                  <a:lnTo>
                    <a:pt x="93870" y="142104"/>
                  </a:lnTo>
                  <a:lnTo>
                    <a:pt x="93870" y="139442"/>
                  </a:lnTo>
                  <a:lnTo>
                    <a:pt x="93870" y="136716"/>
                  </a:lnTo>
                  <a:lnTo>
                    <a:pt x="93870" y="134054"/>
                  </a:lnTo>
                  <a:lnTo>
                    <a:pt x="91208" y="131392"/>
                  </a:lnTo>
                  <a:lnTo>
                    <a:pt x="88482" y="131392"/>
                  </a:lnTo>
                  <a:lnTo>
                    <a:pt x="88482" y="128667"/>
                  </a:lnTo>
                  <a:lnTo>
                    <a:pt x="85820" y="126005"/>
                  </a:lnTo>
                  <a:lnTo>
                    <a:pt x="85820" y="123342"/>
                  </a:lnTo>
                  <a:lnTo>
                    <a:pt x="83158" y="120617"/>
                  </a:lnTo>
                  <a:lnTo>
                    <a:pt x="83158" y="117955"/>
                  </a:lnTo>
                  <a:lnTo>
                    <a:pt x="83158" y="115293"/>
                  </a:lnTo>
                  <a:lnTo>
                    <a:pt x="83158" y="112568"/>
                  </a:lnTo>
                  <a:lnTo>
                    <a:pt x="50960" y="109905"/>
                  </a:lnTo>
                  <a:lnTo>
                    <a:pt x="50960" y="107243"/>
                  </a:lnTo>
                  <a:lnTo>
                    <a:pt x="50960" y="104581"/>
                  </a:lnTo>
                  <a:lnTo>
                    <a:pt x="53622" y="104581"/>
                  </a:lnTo>
                  <a:lnTo>
                    <a:pt x="53622" y="101856"/>
                  </a:lnTo>
                  <a:lnTo>
                    <a:pt x="53622" y="99194"/>
                  </a:lnTo>
                  <a:lnTo>
                    <a:pt x="50960" y="99194"/>
                  </a:lnTo>
                  <a:lnTo>
                    <a:pt x="50960" y="96532"/>
                  </a:lnTo>
                  <a:lnTo>
                    <a:pt x="48298" y="96532"/>
                  </a:lnTo>
                  <a:lnTo>
                    <a:pt x="48298" y="93806"/>
                  </a:lnTo>
                  <a:lnTo>
                    <a:pt x="48298" y="91144"/>
                  </a:lnTo>
                  <a:lnTo>
                    <a:pt x="48298" y="88482"/>
                  </a:lnTo>
                  <a:lnTo>
                    <a:pt x="53622" y="64333"/>
                  </a:lnTo>
                  <a:lnTo>
                    <a:pt x="8050" y="64333"/>
                  </a:lnTo>
                  <a:lnTo>
                    <a:pt x="0" y="26811"/>
                  </a:lnTo>
                  <a:lnTo>
                    <a:pt x="2726" y="26811"/>
                  </a:lnTo>
                  <a:lnTo>
                    <a:pt x="5388" y="26811"/>
                  </a:lnTo>
                  <a:lnTo>
                    <a:pt x="8050" y="24085"/>
                  </a:lnTo>
                  <a:lnTo>
                    <a:pt x="10712" y="24085"/>
                  </a:lnTo>
                  <a:lnTo>
                    <a:pt x="13437" y="24085"/>
                  </a:lnTo>
                  <a:lnTo>
                    <a:pt x="16099" y="21423"/>
                  </a:lnTo>
                  <a:lnTo>
                    <a:pt x="18761" y="18761"/>
                  </a:lnTo>
                  <a:lnTo>
                    <a:pt x="21487" y="18761"/>
                  </a:lnTo>
                  <a:lnTo>
                    <a:pt x="21487" y="16099"/>
                  </a:lnTo>
                  <a:lnTo>
                    <a:pt x="24149" y="13374"/>
                  </a:lnTo>
                  <a:lnTo>
                    <a:pt x="26811" y="13374"/>
                  </a:lnTo>
                  <a:lnTo>
                    <a:pt x="26811" y="10712"/>
                  </a:lnTo>
                  <a:lnTo>
                    <a:pt x="29537" y="8049"/>
                  </a:lnTo>
                  <a:lnTo>
                    <a:pt x="29537" y="5324"/>
                  </a:lnTo>
                  <a:lnTo>
                    <a:pt x="32198" y="5324"/>
                  </a:lnTo>
                  <a:lnTo>
                    <a:pt x="34860" y="0"/>
                  </a:lnTo>
                  <a:lnTo>
                    <a:pt x="34860"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4" name="Freeform: Shape 113">
              <a:extLst>
                <a:ext uri="{FF2B5EF4-FFF2-40B4-BE49-F238E27FC236}">
                  <a16:creationId xmlns:a16="http://schemas.microsoft.com/office/drawing/2014/main" id="{C30D3662-5F78-D36B-1A09-6390D32B8109}"/>
                </a:ext>
              </a:extLst>
            </p:cNvPr>
            <p:cNvSpPr/>
            <p:nvPr/>
          </p:nvSpPr>
          <p:spPr>
            <a:xfrm>
              <a:off x="5274941" y="4833241"/>
              <a:ext cx="246685" cy="117954"/>
            </a:xfrm>
            <a:custGeom>
              <a:avLst/>
              <a:gdLst>
                <a:gd name="connsiteX0" fmla="*/ 72446 w 246685"/>
                <a:gd name="connsiteY0" fmla="*/ 109906 h 117954"/>
                <a:gd name="connsiteX1" fmla="*/ 69721 w 246685"/>
                <a:gd name="connsiteY1" fmla="*/ 109906 h 117954"/>
                <a:gd name="connsiteX2" fmla="*/ 69721 w 246685"/>
                <a:gd name="connsiteY2" fmla="*/ 107243 h 117954"/>
                <a:gd name="connsiteX3" fmla="*/ 67059 w 246685"/>
                <a:gd name="connsiteY3" fmla="*/ 107243 h 117954"/>
                <a:gd name="connsiteX4" fmla="*/ 64397 w 246685"/>
                <a:gd name="connsiteY4" fmla="*/ 104518 h 117954"/>
                <a:gd name="connsiteX5" fmla="*/ 61671 w 246685"/>
                <a:gd name="connsiteY5" fmla="*/ 104518 h 117954"/>
                <a:gd name="connsiteX6" fmla="*/ 59009 w 246685"/>
                <a:gd name="connsiteY6" fmla="*/ 104518 h 117954"/>
                <a:gd name="connsiteX7" fmla="*/ 59009 w 246685"/>
                <a:gd name="connsiteY7" fmla="*/ 101856 h 117954"/>
                <a:gd name="connsiteX8" fmla="*/ 59009 w 246685"/>
                <a:gd name="connsiteY8" fmla="*/ 99194 h 117954"/>
                <a:gd name="connsiteX9" fmla="*/ 59009 w 246685"/>
                <a:gd name="connsiteY9" fmla="*/ 96532 h 117954"/>
                <a:gd name="connsiteX10" fmla="*/ 56347 w 246685"/>
                <a:gd name="connsiteY10" fmla="*/ 96532 h 117954"/>
                <a:gd name="connsiteX11" fmla="*/ 53621 w 246685"/>
                <a:gd name="connsiteY11" fmla="*/ 96532 h 117954"/>
                <a:gd name="connsiteX12" fmla="*/ 53621 w 246685"/>
                <a:gd name="connsiteY12" fmla="*/ 93806 h 117954"/>
                <a:gd name="connsiteX13" fmla="*/ 50959 w 246685"/>
                <a:gd name="connsiteY13" fmla="*/ 93806 h 117954"/>
                <a:gd name="connsiteX14" fmla="*/ 48298 w 246685"/>
                <a:gd name="connsiteY14" fmla="*/ 91144 h 117954"/>
                <a:gd name="connsiteX15" fmla="*/ 48298 w 246685"/>
                <a:gd name="connsiteY15" fmla="*/ 88482 h 117954"/>
                <a:gd name="connsiteX16" fmla="*/ 45635 w 246685"/>
                <a:gd name="connsiteY16" fmla="*/ 88482 h 117954"/>
                <a:gd name="connsiteX17" fmla="*/ 42910 w 246685"/>
                <a:gd name="connsiteY17" fmla="*/ 88482 h 117954"/>
                <a:gd name="connsiteX18" fmla="*/ 45635 w 246685"/>
                <a:gd name="connsiteY18" fmla="*/ 85757 h 117954"/>
                <a:gd name="connsiteX19" fmla="*/ 42910 w 246685"/>
                <a:gd name="connsiteY19" fmla="*/ 85757 h 117954"/>
                <a:gd name="connsiteX20" fmla="*/ 40248 w 246685"/>
                <a:gd name="connsiteY20" fmla="*/ 85757 h 117954"/>
                <a:gd name="connsiteX21" fmla="*/ 40248 w 246685"/>
                <a:gd name="connsiteY21" fmla="*/ 80433 h 117954"/>
                <a:gd name="connsiteX22" fmla="*/ 37586 w 246685"/>
                <a:gd name="connsiteY22" fmla="*/ 80433 h 117954"/>
                <a:gd name="connsiteX23" fmla="*/ 37586 w 246685"/>
                <a:gd name="connsiteY23" fmla="*/ 77707 h 117954"/>
                <a:gd name="connsiteX24" fmla="*/ 34860 w 246685"/>
                <a:gd name="connsiteY24" fmla="*/ 77707 h 117954"/>
                <a:gd name="connsiteX25" fmla="*/ 34860 w 246685"/>
                <a:gd name="connsiteY25" fmla="*/ 80433 h 117954"/>
                <a:gd name="connsiteX26" fmla="*/ 32198 w 246685"/>
                <a:gd name="connsiteY26" fmla="*/ 80433 h 117954"/>
                <a:gd name="connsiteX27" fmla="*/ 32198 w 246685"/>
                <a:gd name="connsiteY27" fmla="*/ 83095 h 117954"/>
                <a:gd name="connsiteX28" fmla="*/ 32198 w 246685"/>
                <a:gd name="connsiteY28" fmla="*/ 85757 h 117954"/>
                <a:gd name="connsiteX29" fmla="*/ 29536 w 246685"/>
                <a:gd name="connsiteY29" fmla="*/ 83095 h 117954"/>
                <a:gd name="connsiteX30" fmla="*/ 26811 w 246685"/>
                <a:gd name="connsiteY30" fmla="*/ 83095 h 117954"/>
                <a:gd name="connsiteX31" fmla="*/ 21486 w 246685"/>
                <a:gd name="connsiteY31" fmla="*/ 83095 h 117954"/>
                <a:gd name="connsiteX32" fmla="*/ 18824 w 246685"/>
                <a:gd name="connsiteY32" fmla="*/ 83095 h 117954"/>
                <a:gd name="connsiteX33" fmla="*/ 18824 w 246685"/>
                <a:gd name="connsiteY33" fmla="*/ 80433 h 117954"/>
                <a:gd name="connsiteX34" fmla="*/ 18824 w 246685"/>
                <a:gd name="connsiteY34" fmla="*/ 75045 h 117954"/>
                <a:gd name="connsiteX35" fmla="*/ 18824 w 246685"/>
                <a:gd name="connsiteY35" fmla="*/ 72383 h 117954"/>
                <a:gd name="connsiteX36" fmla="*/ 21486 w 246685"/>
                <a:gd name="connsiteY36" fmla="*/ 69657 h 117954"/>
                <a:gd name="connsiteX37" fmla="*/ 21486 w 246685"/>
                <a:gd name="connsiteY37" fmla="*/ 66995 h 117954"/>
                <a:gd name="connsiteX38" fmla="*/ 18824 w 246685"/>
                <a:gd name="connsiteY38" fmla="*/ 66995 h 117954"/>
                <a:gd name="connsiteX39" fmla="*/ 18824 w 246685"/>
                <a:gd name="connsiteY39" fmla="*/ 64334 h 117954"/>
                <a:gd name="connsiteX40" fmla="*/ 16099 w 246685"/>
                <a:gd name="connsiteY40" fmla="*/ 64334 h 117954"/>
                <a:gd name="connsiteX41" fmla="*/ 13437 w 246685"/>
                <a:gd name="connsiteY41" fmla="*/ 64334 h 117954"/>
                <a:gd name="connsiteX42" fmla="*/ 8049 w 246685"/>
                <a:gd name="connsiteY42" fmla="*/ 66995 h 117954"/>
                <a:gd name="connsiteX43" fmla="*/ 5387 w 246685"/>
                <a:gd name="connsiteY43" fmla="*/ 66995 h 117954"/>
                <a:gd name="connsiteX44" fmla="*/ 2725 w 246685"/>
                <a:gd name="connsiteY44" fmla="*/ 66995 h 117954"/>
                <a:gd name="connsiteX45" fmla="*/ 0 w 246685"/>
                <a:gd name="connsiteY45" fmla="*/ 66995 h 117954"/>
                <a:gd name="connsiteX46" fmla="*/ 0 w 246685"/>
                <a:gd name="connsiteY46" fmla="*/ 64334 h 117954"/>
                <a:gd name="connsiteX47" fmla="*/ 0 w 246685"/>
                <a:gd name="connsiteY47" fmla="*/ 61672 h 117954"/>
                <a:gd name="connsiteX48" fmla="*/ 2725 w 246685"/>
                <a:gd name="connsiteY48" fmla="*/ 61672 h 117954"/>
                <a:gd name="connsiteX49" fmla="*/ 2725 w 246685"/>
                <a:gd name="connsiteY49" fmla="*/ 58946 h 117954"/>
                <a:gd name="connsiteX50" fmla="*/ 5387 w 246685"/>
                <a:gd name="connsiteY50" fmla="*/ 58946 h 117954"/>
                <a:gd name="connsiteX51" fmla="*/ 5387 w 246685"/>
                <a:gd name="connsiteY51" fmla="*/ 56284 h 117954"/>
                <a:gd name="connsiteX52" fmla="*/ 8049 w 246685"/>
                <a:gd name="connsiteY52" fmla="*/ 56284 h 117954"/>
                <a:gd name="connsiteX53" fmla="*/ 8049 w 246685"/>
                <a:gd name="connsiteY53" fmla="*/ 53622 h 117954"/>
                <a:gd name="connsiteX54" fmla="*/ 8049 w 246685"/>
                <a:gd name="connsiteY54" fmla="*/ 50896 h 117954"/>
                <a:gd name="connsiteX55" fmla="*/ 5387 w 246685"/>
                <a:gd name="connsiteY55" fmla="*/ 48234 h 117954"/>
                <a:gd name="connsiteX56" fmla="*/ 8049 w 246685"/>
                <a:gd name="connsiteY56" fmla="*/ 45572 h 117954"/>
                <a:gd name="connsiteX57" fmla="*/ 10775 w 246685"/>
                <a:gd name="connsiteY57" fmla="*/ 45572 h 117954"/>
                <a:gd name="connsiteX58" fmla="*/ 10775 w 246685"/>
                <a:gd name="connsiteY58" fmla="*/ 42847 h 117954"/>
                <a:gd name="connsiteX59" fmla="*/ 13437 w 246685"/>
                <a:gd name="connsiteY59" fmla="*/ 42847 h 117954"/>
                <a:gd name="connsiteX60" fmla="*/ 16099 w 246685"/>
                <a:gd name="connsiteY60" fmla="*/ 42847 h 117954"/>
                <a:gd name="connsiteX61" fmla="*/ 18824 w 246685"/>
                <a:gd name="connsiteY61" fmla="*/ 40185 h 117954"/>
                <a:gd name="connsiteX62" fmla="*/ 18824 w 246685"/>
                <a:gd name="connsiteY62" fmla="*/ 37522 h 117954"/>
                <a:gd name="connsiteX63" fmla="*/ 21486 w 246685"/>
                <a:gd name="connsiteY63" fmla="*/ 37522 h 117954"/>
                <a:gd name="connsiteX64" fmla="*/ 21486 w 246685"/>
                <a:gd name="connsiteY64" fmla="*/ 34860 h 117954"/>
                <a:gd name="connsiteX65" fmla="*/ 21486 w 246685"/>
                <a:gd name="connsiteY65" fmla="*/ 32135 h 117954"/>
                <a:gd name="connsiteX66" fmla="*/ 24149 w 246685"/>
                <a:gd name="connsiteY66" fmla="*/ 32135 h 117954"/>
                <a:gd name="connsiteX67" fmla="*/ 24149 w 246685"/>
                <a:gd name="connsiteY67" fmla="*/ 29473 h 117954"/>
                <a:gd name="connsiteX68" fmla="*/ 26811 w 246685"/>
                <a:gd name="connsiteY68" fmla="*/ 29473 h 117954"/>
                <a:gd name="connsiteX69" fmla="*/ 26811 w 246685"/>
                <a:gd name="connsiteY69" fmla="*/ 26811 h 117954"/>
                <a:gd name="connsiteX70" fmla="*/ 29536 w 246685"/>
                <a:gd name="connsiteY70" fmla="*/ 24085 h 117954"/>
                <a:gd name="connsiteX71" fmla="*/ 29536 w 246685"/>
                <a:gd name="connsiteY71" fmla="*/ 21423 h 117954"/>
                <a:gd name="connsiteX72" fmla="*/ 32198 w 246685"/>
                <a:gd name="connsiteY72" fmla="*/ 21423 h 117954"/>
                <a:gd name="connsiteX73" fmla="*/ 34860 w 246685"/>
                <a:gd name="connsiteY73" fmla="*/ 18761 h 117954"/>
                <a:gd name="connsiteX74" fmla="*/ 37586 w 246685"/>
                <a:gd name="connsiteY74" fmla="*/ 21423 h 117954"/>
                <a:gd name="connsiteX75" fmla="*/ 40248 w 246685"/>
                <a:gd name="connsiteY75" fmla="*/ 21423 h 117954"/>
                <a:gd name="connsiteX76" fmla="*/ 42910 w 246685"/>
                <a:gd name="connsiteY76" fmla="*/ 21423 h 117954"/>
                <a:gd name="connsiteX77" fmla="*/ 45635 w 246685"/>
                <a:gd name="connsiteY77" fmla="*/ 21423 h 117954"/>
                <a:gd name="connsiteX78" fmla="*/ 48298 w 246685"/>
                <a:gd name="connsiteY78" fmla="*/ 18761 h 117954"/>
                <a:gd name="connsiteX79" fmla="*/ 50959 w 246685"/>
                <a:gd name="connsiteY79" fmla="*/ 16036 h 117954"/>
                <a:gd name="connsiteX80" fmla="*/ 53621 w 246685"/>
                <a:gd name="connsiteY80" fmla="*/ 13374 h 117954"/>
                <a:gd name="connsiteX81" fmla="*/ 56347 w 246685"/>
                <a:gd name="connsiteY81" fmla="*/ 10712 h 117954"/>
                <a:gd name="connsiteX82" fmla="*/ 56347 w 246685"/>
                <a:gd name="connsiteY82" fmla="*/ 5324 h 117954"/>
                <a:gd name="connsiteX83" fmla="*/ 69721 w 246685"/>
                <a:gd name="connsiteY83" fmla="*/ 0 h 117954"/>
                <a:gd name="connsiteX84" fmla="*/ 91207 w 246685"/>
                <a:gd name="connsiteY84" fmla="*/ 0 h 117954"/>
                <a:gd name="connsiteX85" fmla="*/ 171640 w 246685"/>
                <a:gd name="connsiteY85" fmla="*/ 0 h 117954"/>
                <a:gd name="connsiteX86" fmla="*/ 217212 w 246685"/>
                <a:gd name="connsiteY86" fmla="*/ 34860 h 117954"/>
                <a:gd name="connsiteX87" fmla="*/ 246685 w 246685"/>
                <a:gd name="connsiteY87" fmla="*/ 48234 h 117954"/>
                <a:gd name="connsiteX88" fmla="*/ 227924 w 246685"/>
                <a:gd name="connsiteY88" fmla="*/ 66995 h 117954"/>
                <a:gd name="connsiteX89" fmla="*/ 225262 w 246685"/>
                <a:gd name="connsiteY89" fmla="*/ 69657 h 117954"/>
                <a:gd name="connsiteX90" fmla="*/ 225262 w 246685"/>
                <a:gd name="connsiteY90" fmla="*/ 72383 h 117954"/>
                <a:gd name="connsiteX91" fmla="*/ 225262 w 246685"/>
                <a:gd name="connsiteY91" fmla="*/ 75045 h 117954"/>
                <a:gd name="connsiteX92" fmla="*/ 225262 w 246685"/>
                <a:gd name="connsiteY92" fmla="*/ 77707 h 117954"/>
                <a:gd name="connsiteX93" fmla="*/ 222600 w 246685"/>
                <a:gd name="connsiteY93" fmla="*/ 77707 h 117954"/>
                <a:gd name="connsiteX94" fmla="*/ 222600 w 246685"/>
                <a:gd name="connsiteY94" fmla="*/ 75045 h 117954"/>
                <a:gd name="connsiteX95" fmla="*/ 219874 w 246685"/>
                <a:gd name="connsiteY95" fmla="*/ 75045 h 117954"/>
                <a:gd name="connsiteX96" fmla="*/ 217212 w 246685"/>
                <a:gd name="connsiteY96" fmla="*/ 75045 h 117954"/>
                <a:gd name="connsiteX97" fmla="*/ 214550 w 246685"/>
                <a:gd name="connsiteY97" fmla="*/ 75045 h 117954"/>
                <a:gd name="connsiteX98" fmla="*/ 211825 w 246685"/>
                <a:gd name="connsiteY98" fmla="*/ 77707 h 117954"/>
                <a:gd name="connsiteX99" fmla="*/ 209163 w 246685"/>
                <a:gd name="connsiteY99" fmla="*/ 77707 h 117954"/>
                <a:gd name="connsiteX100" fmla="*/ 206500 w 246685"/>
                <a:gd name="connsiteY100" fmla="*/ 77707 h 117954"/>
                <a:gd name="connsiteX101" fmla="*/ 203775 w 246685"/>
                <a:gd name="connsiteY101" fmla="*/ 80433 h 117954"/>
                <a:gd name="connsiteX102" fmla="*/ 201113 w 246685"/>
                <a:gd name="connsiteY102" fmla="*/ 83095 h 117954"/>
                <a:gd name="connsiteX103" fmla="*/ 201113 w 246685"/>
                <a:gd name="connsiteY103" fmla="*/ 85757 h 117954"/>
                <a:gd name="connsiteX104" fmla="*/ 198451 w 246685"/>
                <a:gd name="connsiteY104" fmla="*/ 85757 h 117954"/>
                <a:gd name="connsiteX105" fmla="*/ 201113 w 246685"/>
                <a:gd name="connsiteY105" fmla="*/ 85757 h 117954"/>
                <a:gd name="connsiteX106" fmla="*/ 201113 w 246685"/>
                <a:gd name="connsiteY106" fmla="*/ 88482 h 117954"/>
                <a:gd name="connsiteX107" fmla="*/ 198451 w 246685"/>
                <a:gd name="connsiteY107" fmla="*/ 91144 h 117954"/>
                <a:gd name="connsiteX108" fmla="*/ 195789 w 246685"/>
                <a:gd name="connsiteY108" fmla="*/ 91144 h 117954"/>
                <a:gd name="connsiteX109" fmla="*/ 195789 w 246685"/>
                <a:gd name="connsiteY109" fmla="*/ 93806 h 117954"/>
                <a:gd name="connsiteX110" fmla="*/ 193063 w 246685"/>
                <a:gd name="connsiteY110" fmla="*/ 93806 h 117954"/>
                <a:gd name="connsiteX111" fmla="*/ 190401 w 246685"/>
                <a:gd name="connsiteY111" fmla="*/ 93806 h 117954"/>
                <a:gd name="connsiteX112" fmla="*/ 187739 w 246685"/>
                <a:gd name="connsiteY112" fmla="*/ 93806 h 117954"/>
                <a:gd name="connsiteX113" fmla="*/ 185014 w 246685"/>
                <a:gd name="connsiteY113" fmla="*/ 93806 h 117954"/>
                <a:gd name="connsiteX114" fmla="*/ 185014 w 246685"/>
                <a:gd name="connsiteY114" fmla="*/ 91144 h 117954"/>
                <a:gd name="connsiteX115" fmla="*/ 182352 w 246685"/>
                <a:gd name="connsiteY115" fmla="*/ 91144 h 117954"/>
                <a:gd name="connsiteX116" fmla="*/ 182352 w 246685"/>
                <a:gd name="connsiteY116" fmla="*/ 88482 h 117954"/>
                <a:gd name="connsiteX117" fmla="*/ 179690 w 246685"/>
                <a:gd name="connsiteY117" fmla="*/ 88482 h 117954"/>
                <a:gd name="connsiteX118" fmla="*/ 176964 w 246685"/>
                <a:gd name="connsiteY118" fmla="*/ 91144 h 117954"/>
                <a:gd name="connsiteX119" fmla="*/ 174302 w 246685"/>
                <a:gd name="connsiteY119" fmla="*/ 91144 h 117954"/>
                <a:gd name="connsiteX120" fmla="*/ 174302 w 246685"/>
                <a:gd name="connsiteY120" fmla="*/ 93806 h 117954"/>
                <a:gd name="connsiteX121" fmla="*/ 176964 w 246685"/>
                <a:gd name="connsiteY121" fmla="*/ 93806 h 117954"/>
                <a:gd name="connsiteX122" fmla="*/ 176964 w 246685"/>
                <a:gd name="connsiteY122" fmla="*/ 96532 h 117954"/>
                <a:gd name="connsiteX123" fmla="*/ 174302 w 246685"/>
                <a:gd name="connsiteY123" fmla="*/ 99194 h 117954"/>
                <a:gd name="connsiteX124" fmla="*/ 171640 w 246685"/>
                <a:gd name="connsiteY124" fmla="*/ 99194 h 117954"/>
                <a:gd name="connsiteX125" fmla="*/ 168914 w 246685"/>
                <a:gd name="connsiteY125" fmla="*/ 99194 h 117954"/>
                <a:gd name="connsiteX126" fmla="*/ 166253 w 246685"/>
                <a:gd name="connsiteY126" fmla="*/ 99194 h 117954"/>
                <a:gd name="connsiteX127" fmla="*/ 166253 w 246685"/>
                <a:gd name="connsiteY127" fmla="*/ 101856 h 117954"/>
                <a:gd name="connsiteX128" fmla="*/ 163591 w 246685"/>
                <a:gd name="connsiteY128" fmla="*/ 101856 h 117954"/>
                <a:gd name="connsiteX129" fmla="*/ 163591 w 246685"/>
                <a:gd name="connsiteY129" fmla="*/ 104518 h 117954"/>
                <a:gd name="connsiteX130" fmla="*/ 163591 w 246685"/>
                <a:gd name="connsiteY130" fmla="*/ 107243 h 117954"/>
                <a:gd name="connsiteX131" fmla="*/ 160928 w 246685"/>
                <a:gd name="connsiteY131" fmla="*/ 107243 h 117954"/>
                <a:gd name="connsiteX132" fmla="*/ 158203 w 246685"/>
                <a:gd name="connsiteY132" fmla="*/ 107243 h 117954"/>
                <a:gd name="connsiteX133" fmla="*/ 158203 w 246685"/>
                <a:gd name="connsiteY133" fmla="*/ 109906 h 117954"/>
                <a:gd name="connsiteX134" fmla="*/ 160928 w 246685"/>
                <a:gd name="connsiteY134" fmla="*/ 112568 h 117954"/>
                <a:gd name="connsiteX135" fmla="*/ 160928 w 246685"/>
                <a:gd name="connsiteY135" fmla="*/ 115293 h 117954"/>
                <a:gd name="connsiteX136" fmla="*/ 158203 w 246685"/>
                <a:gd name="connsiteY136" fmla="*/ 117955 h 117954"/>
                <a:gd name="connsiteX137" fmla="*/ 155541 w 246685"/>
                <a:gd name="connsiteY137" fmla="*/ 117955 h 117954"/>
                <a:gd name="connsiteX138" fmla="*/ 155541 w 246685"/>
                <a:gd name="connsiteY138" fmla="*/ 115293 h 117954"/>
                <a:gd name="connsiteX139" fmla="*/ 152879 w 246685"/>
                <a:gd name="connsiteY139" fmla="*/ 115293 h 117954"/>
                <a:gd name="connsiteX140" fmla="*/ 150153 w 246685"/>
                <a:gd name="connsiteY140" fmla="*/ 115293 h 117954"/>
                <a:gd name="connsiteX141" fmla="*/ 150153 w 246685"/>
                <a:gd name="connsiteY141" fmla="*/ 112568 h 117954"/>
                <a:gd name="connsiteX142" fmla="*/ 147491 w 246685"/>
                <a:gd name="connsiteY142" fmla="*/ 112568 h 117954"/>
                <a:gd name="connsiteX143" fmla="*/ 144829 w 246685"/>
                <a:gd name="connsiteY143" fmla="*/ 112568 h 117954"/>
                <a:gd name="connsiteX144" fmla="*/ 142104 w 246685"/>
                <a:gd name="connsiteY144" fmla="*/ 112568 h 117954"/>
                <a:gd name="connsiteX145" fmla="*/ 139442 w 246685"/>
                <a:gd name="connsiteY145" fmla="*/ 112568 h 117954"/>
                <a:gd name="connsiteX146" fmla="*/ 139442 w 246685"/>
                <a:gd name="connsiteY146" fmla="*/ 109906 h 117954"/>
                <a:gd name="connsiteX147" fmla="*/ 136779 w 246685"/>
                <a:gd name="connsiteY147" fmla="*/ 109906 h 117954"/>
                <a:gd name="connsiteX148" fmla="*/ 134117 w 246685"/>
                <a:gd name="connsiteY148" fmla="*/ 112568 h 117954"/>
                <a:gd name="connsiteX149" fmla="*/ 134117 w 246685"/>
                <a:gd name="connsiteY149" fmla="*/ 109906 h 117954"/>
                <a:gd name="connsiteX150" fmla="*/ 131392 w 246685"/>
                <a:gd name="connsiteY150" fmla="*/ 109906 h 117954"/>
                <a:gd name="connsiteX151" fmla="*/ 128730 w 246685"/>
                <a:gd name="connsiteY151" fmla="*/ 109906 h 117954"/>
                <a:gd name="connsiteX152" fmla="*/ 128730 w 246685"/>
                <a:gd name="connsiteY152" fmla="*/ 112568 h 117954"/>
                <a:gd name="connsiteX153" fmla="*/ 126068 w 246685"/>
                <a:gd name="connsiteY153" fmla="*/ 112568 h 117954"/>
                <a:gd name="connsiteX154" fmla="*/ 126068 w 246685"/>
                <a:gd name="connsiteY154" fmla="*/ 109906 h 117954"/>
                <a:gd name="connsiteX155" fmla="*/ 123342 w 246685"/>
                <a:gd name="connsiteY155" fmla="*/ 109906 h 117954"/>
                <a:gd name="connsiteX156" fmla="*/ 123342 w 246685"/>
                <a:gd name="connsiteY156" fmla="*/ 107243 h 117954"/>
                <a:gd name="connsiteX157" fmla="*/ 126068 w 246685"/>
                <a:gd name="connsiteY157" fmla="*/ 107243 h 117954"/>
                <a:gd name="connsiteX158" fmla="*/ 126068 w 246685"/>
                <a:gd name="connsiteY158" fmla="*/ 104518 h 117954"/>
                <a:gd name="connsiteX159" fmla="*/ 126068 w 246685"/>
                <a:gd name="connsiteY159" fmla="*/ 101856 h 117954"/>
                <a:gd name="connsiteX160" fmla="*/ 123342 w 246685"/>
                <a:gd name="connsiteY160" fmla="*/ 101856 h 117954"/>
                <a:gd name="connsiteX161" fmla="*/ 123342 w 246685"/>
                <a:gd name="connsiteY161" fmla="*/ 99194 h 117954"/>
                <a:gd name="connsiteX162" fmla="*/ 120680 w 246685"/>
                <a:gd name="connsiteY162" fmla="*/ 99194 h 117954"/>
                <a:gd name="connsiteX163" fmla="*/ 118018 w 246685"/>
                <a:gd name="connsiteY163" fmla="*/ 99194 h 117954"/>
                <a:gd name="connsiteX164" fmla="*/ 118018 w 246685"/>
                <a:gd name="connsiteY164" fmla="*/ 101856 h 117954"/>
                <a:gd name="connsiteX165" fmla="*/ 115293 w 246685"/>
                <a:gd name="connsiteY165" fmla="*/ 101856 h 117954"/>
                <a:gd name="connsiteX166" fmla="*/ 115293 w 246685"/>
                <a:gd name="connsiteY166" fmla="*/ 104518 h 117954"/>
                <a:gd name="connsiteX167" fmla="*/ 112631 w 246685"/>
                <a:gd name="connsiteY167" fmla="*/ 104518 h 117954"/>
                <a:gd name="connsiteX168" fmla="*/ 112631 w 246685"/>
                <a:gd name="connsiteY168" fmla="*/ 101856 h 117954"/>
                <a:gd name="connsiteX169" fmla="*/ 109969 w 246685"/>
                <a:gd name="connsiteY169" fmla="*/ 101856 h 117954"/>
                <a:gd name="connsiteX170" fmla="*/ 107307 w 246685"/>
                <a:gd name="connsiteY170" fmla="*/ 101856 h 117954"/>
                <a:gd name="connsiteX171" fmla="*/ 104581 w 246685"/>
                <a:gd name="connsiteY171" fmla="*/ 99194 h 117954"/>
                <a:gd name="connsiteX172" fmla="*/ 101919 w 246685"/>
                <a:gd name="connsiteY172" fmla="*/ 99194 h 117954"/>
                <a:gd name="connsiteX173" fmla="*/ 99257 w 246685"/>
                <a:gd name="connsiteY173" fmla="*/ 99194 h 117954"/>
                <a:gd name="connsiteX174" fmla="*/ 96532 w 246685"/>
                <a:gd name="connsiteY174" fmla="*/ 99194 h 117954"/>
                <a:gd name="connsiteX175" fmla="*/ 93870 w 246685"/>
                <a:gd name="connsiteY175" fmla="*/ 101856 h 117954"/>
                <a:gd name="connsiteX176" fmla="*/ 91207 w 246685"/>
                <a:gd name="connsiteY176" fmla="*/ 101856 h 117954"/>
                <a:gd name="connsiteX177" fmla="*/ 91207 w 246685"/>
                <a:gd name="connsiteY177" fmla="*/ 99194 h 117954"/>
                <a:gd name="connsiteX178" fmla="*/ 88482 w 246685"/>
                <a:gd name="connsiteY178" fmla="*/ 99194 h 117954"/>
                <a:gd name="connsiteX179" fmla="*/ 85820 w 246685"/>
                <a:gd name="connsiteY179" fmla="*/ 99194 h 117954"/>
                <a:gd name="connsiteX180" fmla="*/ 83158 w 246685"/>
                <a:gd name="connsiteY180" fmla="*/ 99194 h 117954"/>
                <a:gd name="connsiteX181" fmla="*/ 83158 w 246685"/>
                <a:gd name="connsiteY181" fmla="*/ 101856 h 117954"/>
                <a:gd name="connsiteX182" fmla="*/ 85820 w 246685"/>
                <a:gd name="connsiteY182" fmla="*/ 104518 h 117954"/>
                <a:gd name="connsiteX183" fmla="*/ 83158 w 246685"/>
                <a:gd name="connsiteY183" fmla="*/ 104518 h 117954"/>
                <a:gd name="connsiteX184" fmla="*/ 80496 w 246685"/>
                <a:gd name="connsiteY184" fmla="*/ 107243 h 117954"/>
                <a:gd name="connsiteX185" fmla="*/ 77770 w 246685"/>
                <a:gd name="connsiteY185" fmla="*/ 107243 h 117954"/>
                <a:gd name="connsiteX186" fmla="*/ 75108 w 246685"/>
                <a:gd name="connsiteY186" fmla="*/ 107243 h 117954"/>
                <a:gd name="connsiteX187" fmla="*/ 75108 w 246685"/>
                <a:gd name="connsiteY187" fmla="*/ 109906 h 117954"/>
                <a:gd name="connsiteX188" fmla="*/ 72446 w 246685"/>
                <a:gd name="connsiteY188" fmla="*/ 109906 h 117954"/>
                <a:gd name="connsiteX189" fmla="*/ 72446 w 246685"/>
                <a:gd name="connsiteY189" fmla="*/ 109906 h 11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246685" h="117954">
                  <a:moveTo>
                    <a:pt x="72446" y="109906"/>
                  </a:moveTo>
                  <a:lnTo>
                    <a:pt x="69721" y="109906"/>
                  </a:lnTo>
                  <a:lnTo>
                    <a:pt x="69721" y="107243"/>
                  </a:lnTo>
                  <a:lnTo>
                    <a:pt x="67059" y="107243"/>
                  </a:lnTo>
                  <a:lnTo>
                    <a:pt x="64397" y="104518"/>
                  </a:lnTo>
                  <a:lnTo>
                    <a:pt x="61671" y="104518"/>
                  </a:lnTo>
                  <a:lnTo>
                    <a:pt x="59009" y="104518"/>
                  </a:lnTo>
                  <a:lnTo>
                    <a:pt x="59009" y="101856"/>
                  </a:lnTo>
                  <a:lnTo>
                    <a:pt x="59009" y="99194"/>
                  </a:lnTo>
                  <a:lnTo>
                    <a:pt x="59009" y="96532"/>
                  </a:lnTo>
                  <a:lnTo>
                    <a:pt x="56347" y="96532"/>
                  </a:lnTo>
                  <a:lnTo>
                    <a:pt x="53621" y="96532"/>
                  </a:lnTo>
                  <a:lnTo>
                    <a:pt x="53621" y="93806"/>
                  </a:lnTo>
                  <a:lnTo>
                    <a:pt x="50959" y="93806"/>
                  </a:lnTo>
                  <a:lnTo>
                    <a:pt x="48298" y="91144"/>
                  </a:lnTo>
                  <a:lnTo>
                    <a:pt x="48298" y="88482"/>
                  </a:lnTo>
                  <a:lnTo>
                    <a:pt x="45635" y="88482"/>
                  </a:lnTo>
                  <a:lnTo>
                    <a:pt x="42910" y="88482"/>
                  </a:lnTo>
                  <a:lnTo>
                    <a:pt x="45635" y="85757"/>
                  </a:lnTo>
                  <a:lnTo>
                    <a:pt x="42910" y="85757"/>
                  </a:lnTo>
                  <a:lnTo>
                    <a:pt x="40248" y="85757"/>
                  </a:lnTo>
                  <a:lnTo>
                    <a:pt x="40248" y="80433"/>
                  </a:lnTo>
                  <a:lnTo>
                    <a:pt x="37586" y="80433"/>
                  </a:lnTo>
                  <a:lnTo>
                    <a:pt x="37586" y="77707"/>
                  </a:lnTo>
                  <a:lnTo>
                    <a:pt x="34860" y="77707"/>
                  </a:lnTo>
                  <a:lnTo>
                    <a:pt x="34860" y="80433"/>
                  </a:lnTo>
                  <a:lnTo>
                    <a:pt x="32198" y="80433"/>
                  </a:lnTo>
                  <a:lnTo>
                    <a:pt x="32198" y="83095"/>
                  </a:lnTo>
                  <a:lnTo>
                    <a:pt x="32198" y="85757"/>
                  </a:lnTo>
                  <a:lnTo>
                    <a:pt x="29536" y="83095"/>
                  </a:lnTo>
                  <a:lnTo>
                    <a:pt x="26811" y="83095"/>
                  </a:lnTo>
                  <a:lnTo>
                    <a:pt x="21486" y="83095"/>
                  </a:lnTo>
                  <a:lnTo>
                    <a:pt x="18824" y="83095"/>
                  </a:lnTo>
                  <a:lnTo>
                    <a:pt x="18824" y="80433"/>
                  </a:lnTo>
                  <a:lnTo>
                    <a:pt x="18824" y="75045"/>
                  </a:lnTo>
                  <a:lnTo>
                    <a:pt x="18824" y="72383"/>
                  </a:lnTo>
                  <a:lnTo>
                    <a:pt x="21486" y="69657"/>
                  </a:lnTo>
                  <a:lnTo>
                    <a:pt x="21486" y="66995"/>
                  </a:lnTo>
                  <a:lnTo>
                    <a:pt x="18824" y="66995"/>
                  </a:lnTo>
                  <a:lnTo>
                    <a:pt x="18824" y="64334"/>
                  </a:lnTo>
                  <a:lnTo>
                    <a:pt x="16099" y="64334"/>
                  </a:lnTo>
                  <a:lnTo>
                    <a:pt x="13437" y="64334"/>
                  </a:lnTo>
                  <a:lnTo>
                    <a:pt x="8049" y="66995"/>
                  </a:lnTo>
                  <a:lnTo>
                    <a:pt x="5387" y="66995"/>
                  </a:lnTo>
                  <a:lnTo>
                    <a:pt x="2725" y="66995"/>
                  </a:lnTo>
                  <a:lnTo>
                    <a:pt x="0" y="66995"/>
                  </a:lnTo>
                  <a:lnTo>
                    <a:pt x="0" y="64334"/>
                  </a:lnTo>
                  <a:lnTo>
                    <a:pt x="0" y="61672"/>
                  </a:lnTo>
                  <a:lnTo>
                    <a:pt x="2725" y="61672"/>
                  </a:lnTo>
                  <a:lnTo>
                    <a:pt x="2725" y="58946"/>
                  </a:lnTo>
                  <a:lnTo>
                    <a:pt x="5387" y="58946"/>
                  </a:lnTo>
                  <a:lnTo>
                    <a:pt x="5387" y="56284"/>
                  </a:lnTo>
                  <a:lnTo>
                    <a:pt x="8049" y="56284"/>
                  </a:lnTo>
                  <a:lnTo>
                    <a:pt x="8049" y="53622"/>
                  </a:lnTo>
                  <a:lnTo>
                    <a:pt x="8049" y="50896"/>
                  </a:lnTo>
                  <a:lnTo>
                    <a:pt x="5387" y="48234"/>
                  </a:lnTo>
                  <a:lnTo>
                    <a:pt x="8049" y="45572"/>
                  </a:lnTo>
                  <a:lnTo>
                    <a:pt x="10775" y="45572"/>
                  </a:lnTo>
                  <a:lnTo>
                    <a:pt x="10775" y="42847"/>
                  </a:lnTo>
                  <a:lnTo>
                    <a:pt x="13437" y="42847"/>
                  </a:lnTo>
                  <a:lnTo>
                    <a:pt x="16099" y="42847"/>
                  </a:lnTo>
                  <a:lnTo>
                    <a:pt x="18824" y="40185"/>
                  </a:lnTo>
                  <a:lnTo>
                    <a:pt x="18824" y="37522"/>
                  </a:lnTo>
                  <a:lnTo>
                    <a:pt x="21486" y="37522"/>
                  </a:lnTo>
                  <a:lnTo>
                    <a:pt x="21486" y="34860"/>
                  </a:lnTo>
                  <a:lnTo>
                    <a:pt x="21486" y="32135"/>
                  </a:lnTo>
                  <a:lnTo>
                    <a:pt x="24149" y="32135"/>
                  </a:lnTo>
                  <a:lnTo>
                    <a:pt x="24149" y="29473"/>
                  </a:lnTo>
                  <a:lnTo>
                    <a:pt x="26811" y="29473"/>
                  </a:lnTo>
                  <a:lnTo>
                    <a:pt x="26811" y="26811"/>
                  </a:lnTo>
                  <a:lnTo>
                    <a:pt x="29536" y="24085"/>
                  </a:lnTo>
                  <a:lnTo>
                    <a:pt x="29536" y="21423"/>
                  </a:lnTo>
                  <a:lnTo>
                    <a:pt x="32198" y="21423"/>
                  </a:lnTo>
                  <a:lnTo>
                    <a:pt x="34860" y="18761"/>
                  </a:lnTo>
                  <a:lnTo>
                    <a:pt x="37586" y="21423"/>
                  </a:lnTo>
                  <a:lnTo>
                    <a:pt x="40248" y="21423"/>
                  </a:lnTo>
                  <a:lnTo>
                    <a:pt x="42910" y="21423"/>
                  </a:lnTo>
                  <a:lnTo>
                    <a:pt x="45635" y="21423"/>
                  </a:lnTo>
                  <a:lnTo>
                    <a:pt x="48298" y="18761"/>
                  </a:lnTo>
                  <a:lnTo>
                    <a:pt x="50959" y="16036"/>
                  </a:lnTo>
                  <a:lnTo>
                    <a:pt x="53621" y="13374"/>
                  </a:lnTo>
                  <a:lnTo>
                    <a:pt x="56347" y="10712"/>
                  </a:lnTo>
                  <a:lnTo>
                    <a:pt x="56347" y="5324"/>
                  </a:lnTo>
                  <a:lnTo>
                    <a:pt x="69721" y="0"/>
                  </a:lnTo>
                  <a:lnTo>
                    <a:pt x="91207" y="0"/>
                  </a:lnTo>
                  <a:lnTo>
                    <a:pt x="171640" y="0"/>
                  </a:lnTo>
                  <a:lnTo>
                    <a:pt x="217212" y="34860"/>
                  </a:lnTo>
                  <a:lnTo>
                    <a:pt x="246685" y="48234"/>
                  </a:lnTo>
                  <a:lnTo>
                    <a:pt x="227924" y="66995"/>
                  </a:lnTo>
                  <a:lnTo>
                    <a:pt x="225262" y="69657"/>
                  </a:lnTo>
                  <a:lnTo>
                    <a:pt x="225262" y="72383"/>
                  </a:lnTo>
                  <a:lnTo>
                    <a:pt x="225262" y="75045"/>
                  </a:lnTo>
                  <a:lnTo>
                    <a:pt x="225262" y="77707"/>
                  </a:lnTo>
                  <a:lnTo>
                    <a:pt x="222600" y="77707"/>
                  </a:lnTo>
                  <a:lnTo>
                    <a:pt x="222600" y="75045"/>
                  </a:lnTo>
                  <a:lnTo>
                    <a:pt x="219874" y="75045"/>
                  </a:lnTo>
                  <a:lnTo>
                    <a:pt x="217212" y="75045"/>
                  </a:lnTo>
                  <a:lnTo>
                    <a:pt x="214550" y="75045"/>
                  </a:lnTo>
                  <a:lnTo>
                    <a:pt x="211825" y="77707"/>
                  </a:lnTo>
                  <a:lnTo>
                    <a:pt x="209163" y="77707"/>
                  </a:lnTo>
                  <a:lnTo>
                    <a:pt x="206500" y="77707"/>
                  </a:lnTo>
                  <a:lnTo>
                    <a:pt x="203775" y="80433"/>
                  </a:lnTo>
                  <a:lnTo>
                    <a:pt x="201113" y="83095"/>
                  </a:lnTo>
                  <a:lnTo>
                    <a:pt x="201113" y="85757"/>
                  </a:lnTo>
                  <a:lnTo>
                    <a:pt x="198451" y="85757"/>
                  </a:lnTo>
                  <a:lnTo>
                    <a:pt x="201113" y="85757"/>
                  </a:lnTo>
                  <a:lnTo>
                    <a:pt x="201113" y="88482"/>
                  </a:lnTo>
                  <a:lnTo>
                    <a:pt x="198451" y="91144"/>
                  </a:lnTo>
                  <a:lnTo>
                    <a:pt x="195789" y="91144"/>
                  </a:lnTo>
                  <a:lnTo>
                    <a:pt x="195789" y="93806"/>
                  </a:lnTo>
                  <a:lnTo>
                    <a:pt x="193063" y="93806"/>
                  </a:lnTo>
                  <a:lnTo>
                    <a:pt x="190401" y="93806"/>
                  </a:lnTo>
                  <a:lnTo>
                    <a:pt x="187739" y="93806"/>
                  </a:lnTo>
                  <a:lnTo>
                    <a:pt x="185014" y="93806"/>
                  </a:lnTo>
                  <a:lnTo>
                    <a:pt x="185014" y="91144"/>
                  </a:lnTo>
                  <a:lnTo>
                    <a:pt x="182352" y="91144"/>
                  </a:lnTo>
                  <a:lnTo>
                    <a:pt x="182352" y="88482"/>
                  </a:lnTo>
                  <a:lnTo>
                    <a:pt x="179690" y="88482"/>
                  </a:lnTo>
                  <a:lnTo>
                    <a:pt x="176964" y="91144"/>
                  </a:lnTo>
                  <a:lnTo>
                    <a:pt x="174302" y="91144"/>
                  </a:lnTo>
                  <a:lnTo>
                    <a:pt x="174302" y="93806"/>
                  </a:lnTo>
                  <a:lnTo>
                    <a:pt x="176964" y="93806"/>
                  </a:lnTo>
                  <a:lnTo>
                    <a:pt x="176964" y="96532"/>
                  </a:lnTo>
                  <a:lnTo>
                    <a:pt x="174302" y="99194"/>
                  </a:lnTo>
                  <a:lnTo>
                    <a:pt x="171640" y="99194"/>
                  </a:lnTo>
                  <a:lnTo>
                    <a:pt x="168914" y="99194"/>
                  </a:lnTo>
                  <a:lnTo>
                    <a:pt x="166253" y="99194"/>
                  </a:lnTo>
                  <a:lnTo>
                    <a:pt x="166253" y="101856"/>
                  </a:lnTo>
                  <a:lnTo>
                    <a:pt x="163591" y="101856"/>
                  </a:lnTo>
                  <a:lnTo>
                    <a:pt x="163591" y="104518"/>
                  </a:lnTo>
                  <a:lnTo>
                    <a:pt x="163591" y="107243"/>
                  </a:lnTo>
                  <a:lnTo>
                    <a:pt x="160928" y="107243"/>
                  </a:lnTo>
                  <a:lnTo>
                    <a:pt x="158203" y="107243"/>
                  </a:lnTo>
                  <a:lnTo>
                    <a:pt x="158203" y="109906"/>
                  </a:lnTo>
                  <a:lnTo>
                    <a:pt x="160928" y="112568"/>
                  </a:lnTo>
                  <a:lnTo>
                    <a:pt x="160928" y="115293"/>
                  </a:lnTo>
                  <a:lnTo>
                    <a:pt x="158203" y="117955"/>
                  </a:lnTo>
                  <a:lnTo>
                    <a:pt x="155541" y="117955"/>
                  </a:lnTo>
                  <a:lnTo>
                    <a:pt x="155541" y="115293"/>
                  </a:lnTo>
                  <a:lnTo>
                    <a:pt x="152879" y="115293"/>
                  </a:lnTo>
                  <a:lnTo>
                    <a:pt x="150153" y="115293"/>
                  </a:lnTo>
                  <a:lnTo>
                    <a:pt x="150153" y="112568"/>
                  </a:lnTo>
                  <a:lnTo>
                    <a:pt x="147491" y="112568"/>
                  </a:lnTo>
                  <a:lnTo>
                    <a:pt x="144829" y="112568"/>
                  </a:lnTo>
                  <a:lnTo>
                    <a:pt x="142104" y="112568"/>
                  </a:lnTo>
                  <a:lnTo>
                    <a:pt x="139442" y="112568"/>
                  </a:lnTo>
                  <a:lnTo>
                    <a:pt x="139442" y="109906"/>
                  </a:lnTo>
                  <a:lnTo>
                    <a:pt x="136779" y="109906"/>
                  </a:lnTo>
                  <a:lnTo>
                    <a:pt x="134117" y="112568"/>
                  </a:lnTo>
                  <a:lnTo>
                    <a:pt x="134117" y="109906"/>
                  </a:lnTo>
                  <a:lnTo>
                    <a:pt x="131392" y="109906"/>
                  </a:lnTo>
                  <a:lnTo>
                    <a:pt x="128730" y="109906"/>
                  </a:lnTo>
                  <a:lnTo>
                    <a:pt x="128730" y="112568"/>
                  </a:lnTo>
                  <a:lnTo>
                    <a:pt x="126068" y="112568"/>
                  </a:lnTo>
                  <a:lnTo>
                    <a:pt x="126068" y="109906"/>
                  </a:lnTo>
                  <a:lnTo>
                    <a:pt x="123342" y="109906"/>
                  </a:lnTo>
                  <a:lnTo>
                    <a:pt x="123342" y="107243"/>
                  </a:lnTo>
                  <a:lnTo>
                    <a:pt x="126068" y="107243"/>
                  </a:lnTo>
                  <a:lnTo>
                    <a:pt x="126068" y="104518"/>
                  </a:lnTo>
                  <a:lnTo>
                    <a:pt x="126068" y="101856"/>
                  </a:lnTo>
                  <a:lnTo>
                    <a:pt x="123342" y="101856"/>
                  </a:lnTo>
                  <a:lnTo>
                    <a:pt x="123342" y="99194"/>
                  </a:lnTo>
                  <a:lnTo>
                    <a:pt x="120680" y="99194"/>
                  </a:lnTo>
                  <a:lnTo>
                    <a:pt x="118018" y="99194"/>
                  </a:lnTo>
                  <a:lnTo>
                    <a:pt x="118018" y="101856"/>
                  </a:lnTo>
                  <a:lnTo>
                    <a:pt x="115293" y="101856"/>
                  </a:lnTo>
                  <a:lnTo>
                    <a:pt x="115293" y="104518"/>
                  </a:lnTo>
                  <a:lnTo>
                    <a:pt x="112631" y="104518"/>
                  </a:lnTo>
                  <a:lnTo>
                    <a:pt x="112631" y="101856"/>
                  </a:lnTo>
                  <a:lnTo>
                    <a:pt x="109969" y="101856"/>
                  </a:lnTo>
                  <a:lnTo>
                    <a:pt x="107307" y="101856"/>
                  </a:lnTo>
                  <a:lnTo>
                    <a:pt x="104581" y="99194"/>
                  </a:lnTo>
                  <a:lnTo>
                    <a:pt x="101919" y="99194"/>
                  </a:lnTo>
                  <a:lnTo>
                    <a:pt x="99257" y="99194"/>
                  </a:lnTo>
                  <a:lnTo>
                    <a:pt x="96532" y="99194"/>
                  </a:lnTo>
                  <a:lnTo>
                    <a:pt x="93870" y="101856"/>
                  </a:lnTo>
                  <a:lnTo>
                    <a:pt x="91207" y="101856"/>
                  </a:lnTo>
                  <a:lnTo>
                    <a:pt x="91207" y="99194"/>
                  </a:lnTo>
                  <a:lnTo>
                    <a:pt x="88482" y="99194"/>
                  </a:lnTo>
                  <a:lnTo>
                    <a:pt x="85820" y="99194"/>
                  </a:lnTo>
                  <a:lnTo>
                    <a:pt x="83158" y="99194"/>
                  </a:lnTo>
                  <a:lnTo>
                    <a:pt x="83158" y="101856"/>
                  </a:lnTo>
                  <a:lnTo>
                    <a:pt x="85820" y="104518"/>
                  </a:lnTo>
                  <a:lnTo>
                    <a:pt x="83158" y="104518"/>
                  </a:lnTo>
                  <a:lnTo>
                    <a:pt x="80496" y="107243"/>
                  </a:lnTo>
                  <a:lnTo>
                    <a:pt x="77770" y="107243"/>
                  </a:lnTo>
                  <a:lnTo>
                    <a:pt x="75108" y="107243"/>
                  </a:lnTo>
                  <a:lnTo>
                    <a:pt x="75108" y="109906"/>
                  </a:lnTo>
                  <a:lnTo>
                    <a:pt x="72446" y="109906"/>
                  </a:lnTo>
                  <a:lnTo>
                    <a:pt x="72446" y="10990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5" name="Freeform: Shape 114">
              <a:extLst>
                <a:ext uri="{FF2B5EF4-FFF2-40B4-BE49-F238E27FC236}">
                  <a16:creationId xmlns:a16="http://schemas.microsoft.com/office/drawing/2014/main" id="{34307EBD-83B3-2A46-1B59-5D0296538BBE}"/>
                </a:ext>
              </a:extLst>
            </p:cNvPr>
            <p:cNvSpPr/>
            <p:nvPr/>
          </p:nvSpPr>
          <p:spPr>
            <a:xfrm>
              <a:off x="4596620" y="5264877"/>
              <a:ext cx="243959" cy="193063"/>
            </a:xfrm>
            <a:custGeom>
              <a:avLst/>
              <a:gdLst>
                <a:gd name="connsiteX0" fmla="*/ 160865 w 243959"/>
                <a:gd name="connsiteY0" fmla="*/ 182352 h 193063"/>
                <a:gd name="connsiteX1" fmla="*/ 158203 w 243959"/>
                <a:gd name="connsiteY1" fmla="*/ 182352 h 193063"/>
                <a:gd name="connsiteX2" fmla="*/ 155478 w 243959"/>
                <a:gd name="connsiteY2" fmla="*/ 182352 h 193063"/>
                <a:gd name="connsiteX3" fmla="*/ 152815 w 243959"/>
                <a:gd name="connsiteY3" fmla="*/ 185014 h 193063"/>
                <a:gd name="connsiteX4" fmla="*/ 150153 w 243959"/>
                <a:gd name="connsiteY4" fmla="*/ 185014 h 193063"/>
                <a:gd name="connsiteX5" fmla="*/ 147491 w 243959"/>
                <a:gd name="connsiteY5" fmla="*/ 185014 h 193063"/>
                <a:gd name="connsiteX6" fmla="*/ 144766 w 243959"/>
                <a:gd name="connsiteY6" fmla="*/ 185014 h 193063"/>
                <a:gd name="connsiteX7" fmla="*/ 142104 w 243959"/>
                <a:gd name="connsiteY7" fmla="*/ 185014 h 193063"/>
                <a:gd name="connsiteX8" fmla="*/ 139442 w 243959"/>
                <a:gd name="connsiteY8" fmla="*/ 185014 h 193063"/>
                <a:gd name="connsiteX9" fmla="*/ 136716 w 243959"/>
                <a:gd name="connsiteY9" fmla="*/ 187739 h 193063"/>
                <a:gd name="connsiteX10" fmla="*/ 134054 w 243959"/>
                <a:gd name="connsiteY10" fmla="*/ 187739 h 193063"/>
                <a:gd name="connsiteX11" fmla="*/ 131392 w 243959"/>
                <a:gd name="connsiteY11" fmla="*/ 187739 h 193063"/>
                <a:gd name="connsiteX12" fmla="*/ 128667 w 243959"/>
                <a:gd name="connsiteY12" fmla="*/ 190401 h 193063"/>
                <a:gd name="connsiteX13" fmla="*/ 126005 w 243959"/>
                <a:gd name="connsiteY13" fmla="*/ 190401 h 193063"/>
                <a:gd name="connsiteX14" fmla="*/ 123343 w 243959"/>
                <a:gd name="connsiteY14" fmla="*/ 190401 h 193063"/>
                <a:gd name="connsiteX15" fmla="*/ 120681 w 243959"/>
                <a:gd name="connsiteY15" fmla="*/ 190401 h 193063"/>
                <a:gd name="connsiteX16" fmla="*/ 117955 w 243959"/>
                <a:gd name="connsiteY16" fmla="*/ 193063 h 193063"/>
                <a:gd name="connsiteX17" fmla="*/ 115293 w 243959"/>
                <a:gd name="connsiteY17" fmla="*/ 193063 h 193063"/>
                <a:gd name="connsiteX18" fmla="*/ 112631 w 243959"/>
                <a:gd name="connsiteY18" fmla="*/ 193063 h 193063"/>
                <a:gd name="connsiteX19" fmla="*/ 109905 w 243959"/>
                <a:gd name="connsiteY19" fmla="*/ 193063 h 193063"/>
                <a:gd name="connsiteX20" fmla="*/ 109905 w 243959"/>
                <a:gd name="connsiteY20" fmla="*/ 190401 h 193063"/>
                <a:gd name="connsiteX21" fmla="*/ 107243 w 243959"/>
                <a:gd name="connsiteY21" fmla="*/ 190401 h 193063"/>
                <a:gd name="connsiteX22" fmla="*/ 104581 w 243959"/>
                <a:gd name="connsiteY22" fmla="*/ 187739 h 193063"/>
                <a:gd name="connsiteX23" fmla="*/ 104581 w 243959"/>
                <a:gd name="connsiteY23" fmla="*/ 185014 h 193063"/>
                <a:gd name="connsiteX24" fmla="*/ 101856 w 243959"/>
                <a:gd name="connsiteY24" fmla="*/ 185014 h 193063"/>
                <a:gd name="connsiteX25" fmla="*/ 99194 w 243959"/>
                <a:gd name="connsiteY25" fmla="*/ 185014 h 193063"/>
                <a:gd name="connsiteX26" fmla="*/ 96532 w 243959"/>
                <a:gd name="connsiteY26" fmla="*/ 185014 h 193063"/>
                <a:gd name="connsiteX27" fmla="*/ 91144 w 243959"/>
                <a:gd name="connsiteY27" fmla="*/ 185014 h 193063"/>
                <a:gd name="connsiteX28" fmla="*/ 88482 w 243959"/>
                <a:gd name="connsiteY28" fmla="*/ 185014 h 193063"/>
                <a:gd name="connsiteX29" fmla="*/ 88482 w 243959"/>
                <a:gd name="connsiteY29" fmla="*/ 187739 h 193063"/>
                <a:gd name="connsiteX30" fmla="*/ 85820 w 243959"/>
                <a:gd name="connsiteY30" fmla="*/ 187739 h 193063"/>
                <a:gd name="connsiteX31" fmla="*/ 83095 w 243959"/>
                <a:gd name="connsiteY31" fmla="*/ 190401 h 193063"/>
                <a:gd name="connsiteX32" fmla="*/ 80433 w 243959"/>
                <a:gd name="connsiteY32" fmla="*/ 190401 h 193063"/>
                <a:gd name="connsiteX33" fmla="*/ 77770 w 243959"/>
                <a:gd name="connsiteY33" fmla="*/ 190401 h 193063"/>
                <a:gd name="connsiteX34" fmla="*/ 75045 w 243959"/>
                <a:gd name="connsiteY34" fmla="*/ 190401 h 193063"/>
                <a:gd name="connsiteX35" fmla="*/ 75045 w 243959"/>
                <a:gd name="connsiteY35" fmla="*/ 187739 h 193063"/>
                <a:gd name="connsiteX36" fmla="*/ 72383 w 243959"/>
                <a:gd name="connsiteY36" fmla="*/ 187739 h 193063"/>
                <a:gd name="connsiteX37" fmla="*/ 72383 w 243959"/>
                <a:gd name="connsiteY37" fmla="*/ 185014 h 193063"/>
                <a:gd name="connsiteX38" fmla="*/ 72383 w 243959"/>
                <a:gd name="connsiteY38" fmla="*/ 182352 h 193063"/>
                <a:gd name="connsiteX39" fmla="*/ 69721 w 243959"/>
                <a:gd name="connsiteY39" fmla="*/ 182352 h 193063"/>
                <a:gd name="connsiteX40" fmla="*/ 69721 w 243959"/>
                <a:gd name="connsiteY40" fmla="*/ 179690 h 193063"/>
                <a:gd name="connsiteX41" fmla="*/ 66995 w 243959"/>
                <a:gd name="connsiteY41" fmla="*/ 179690 h 193063"/>
                <a:gd name="connsiteX42" fmla="*/ 66995 w 243959"/>
                <a:gd name="connsiteY42" fmla="*/ 176964 h 193063"/>
                <a:gd name="connsiteX43" fmla="*/ 64333 w 243959"/>
                <a:gd name="connsiteY43" fmla="*/ 176964 h 193063"/>
                <a:gd name="connsiteX44" fmla="*/ 61671 w 243959"/>
                <a:gd name="connsiteY44" fmla="*/ 174302 h 193063"/>
                <a:gd name="connsiteX45" fmla="*/ 59009 w 243959"/>
                <a:gd name="connsiteY45" fmla="*/ 174302 h 193063"/>
                <a:gd name="connsiteX46" fmla="*/ 59009 w 243959"/>
                <a:gd name="connsiteY46" fmla="*/ 171640 h 193063"/>
                <a:gd name="connsiteX47" fmla="*/ 56284 w 243959"/>
                <a:gd name="connsiteY47" fmla="*/ 171640 h 193063"/>
                <a:gd name="connsiteX48" fmla="*/ 56284 w 243959"/>
                <a:gd name="connsiteY48" fmla="*/ 168978 h 193063"/>
                <a:gd name="connsiteX49" fmla="*/ 56284 w 243959"/>
                <a:gd name="connsiteY49" fmla="*/ 166253 h 193063"/>
                <a:gd name="connsiteX50" fmla="*/ 56284 w 243959"/>
                <a:gd name="connsiteY50" fmla="*/ 163591 h 193063"/>
                <a:gd name="connsiteX51" fmla="*/ 56284 w 243959"/>
                <a:gd name="connsiteY51" fmla="*/ 160928 h 193063"/>
                <a:gd name="connsiteX52" fmla="*/ 56284 w 243959"/>
                <a:gd name="connsiteY52" fmla="*/ 158203 h 193063"/>
                <a:gd name="connsiteX53" fmla="*/ 56284 w 243959"/>
                <a:gd name="connsiteY53" fmla="*/ 155541 h 193063"/>
                <a:gd name="connsiteX54" fmla="*/ 56284 w 243959"/>
                <a:gd name="connsiteY54" fmla="*/ 152879 h 193063"/>
                <a:gd name="connsiteX55" fmla="*/ 56284 w 243959"/>
                <a:gd name="connsiteY55" fmla="*/ 150153 h 193063"/>
                <a:gd name="connsiteX56" fmla="*/ 56284 w 243959"/>
                <a:gd name="connsiteY56" fmla="*/ 147491 h 193063"/>
                <a:gd name="connsiteX57" fmla="*/ 53622 w 243959"/>
                <a:gd name="connsiteY57" fmla="*/ 147491 h 193063"/>
                <a:gd name="connsiteX58" fmla="*/ 53622 w 243959"/>
                <a:gd name="connsiteY58" fmla="*/ 144829 h 193063"/>
                <a:gd name="connsiteX59" fmla="*/ 50960 w 243959"/>
                <a:gd name="connsiteY59" fmla="*/ 142167 h 193063"/>
                <a:gd name="connsiteX60" fmla="*/ 50960 w 243959"/>
                <a:gd name="connsiteY60" fmla="*/ 139442 h 193063"/>
                <a:gd name="connsiteX61" fmla="*/ 53622 w 243959"/>
                <a:gd name="connsiteY61" fmla="*/ 139442 h 193063"/>
                <a:gd name="connsiteX62" fmla="*/ 53622 w 243959"/>
                <a:gd name="connsiteY62" fmla="*/ 136779 h 193063"/>
                <a:gd name="connsiteX63" fmla="*/ 53622 w 243959"/>
                <a:gd name="connsiteY63" fmla="*/ 134117 h 193063"/>
                <a:gd name="connsiteX64" fmla="*/ 56284 w 243959"/>
                <a:gd name="connsiteY64" fmla="*/ 134117 h 193063"/>
                <a:gd name="connsiteX65" fmla="*/ 56284 w 243959"/>
                <a:gd name="connsiteY65" fmla="*/ 131392 h 193063"/>
                <a:gd name="connsiteX66" fmla="*/ 56284 w 243959"/>
                <a:gd name="connsiteY66" fmla="*/ 128730 h 193063"/>
                <a:gd name="connsiteX67" fmla="*/ 53622 w 243959"/>
                <a:gd name="connsiteY67" fmla="*/ 128730 h 193063"/>
                <a:gd name="connsiteX68" fmla="*/ 53622 w 243959"/>
                <a:gd name="connsiteY68" fmla="*/ 126068 h 193063"/>
                <a:gd name="connsiteX69" fmla="*/ 50960 w 243959"/>
                <a:gd name="connsiteY69" fmla="*/ 123342 h 193063"/>
                <a:gd name="connsiteX70" fmla="*/ 50960 w 243959"/>
                <a:gd name="connsiteY70" fmla="*/ 120680 h 193063"/>
                <a:gd name="connsiteX71" fmla="*/ 48234 w 243959"/>
                <a:gd name="connsiteY71" fmla="*/ 120680 h 193063"/>
                <a:gd name="connsiteX72" fmla="*/ 48234 w 243959"/>
                <a:gd name="connsiteY72" fmla="*/ 118018 h 193063"/>
                <a:gd name="connsiteX73" fmla="*/ 45572 w 243959"/>
                <a:gd name="connsiteY73" fmla="*/ 118018 h 193063"/>
                <a:gd name="connsiteX74" fmla="*/ 42910 w 243959"/>
                <a:gd name="connsiteY74" fmla="*/ 115293 h 193063"/>
                <a:gd name="connsiteX75" fmla="*/ 40185 w 243959"/>
                <a:gd name="connsiteY75" fmla="*/ 115293 h 193063"/>
                <a:gd name="connsiteX76" fmla="*/ 40185 w 243959"/>
                <a:gd name="connsiteY76" fmla="*/ 112631 h 193063"/>
                <a:gd name="connsiteX77" fmla="*/ 37522 w 243959"/>
                <a:gd name="connsiteY77" fmla="*/ 109969 h 193063"/>
                <a:gd name="connsiteX78" fmla="*/ 37522 w 243959"/>
                <a:gd name="connsiteY78" fmla="*/ 107307 h 193063"/>
                <a:gd name="connsiteX79" fmla="*/ 34860 w 243959"/>
                <a:gd name="connsiteY79" fmla="*/ 104581 h 193063"/>
                <a:gd name="connsiteX80" fmla="*/ 34860 w 243959"/>
                <a:gd name="connsiteY80" fmla="*/ 101919 h 193063"/>
                <a:gd name="connsiteX81" fmla="*/ 34860 w 243959"/>
                <a:gd name="connsiteY81" fmla="*/ 99257 h 193063"/>
                <a:gd name="connsiteX82" fmla="*/ 32198 w 243959"/>
                <a:gd name="connsiteY82" fmla="*/ 99257 h 193063"/>
                <a:gd name="connsiteX83" fmla="*/ 29473 w 243959"/>
                <a:gd name="connsiteY83" fmla="*/ 96532 h 193063"/>
                <a:gd name="connsiteX84" fmla="*/ 26811 w 243959"/>
                <a:gd name="connsiteY84" fmla="*/ 96532 h 193063"/>
                <a:gd name="connsiteX85" fmla="*/ 24149 w 243959"/>
                <a:gd name="connsiteY85" fmla="*/ 96532 h 193063"/>
                <a:gd name="connsiteX86" fmla="*/ 21423 w 243959"/>
                <a:gd name="connsiteY86" fmla="*/ 96532 h 193063"/>
                <a:gd name="connsiteX87" fmla="*/ 18761 w 243959"/>
                <a:gd name="connsiteY87" fmla="*/ 96532 h 193063"/>
                <a:gd name="connsiteX88" fmla="*/ 16099 w 243959"/>
                <a:gd name="connsiteY88" fmla="*/ 96532 h 193063"/>
                <a:gd name="connsiteX89" fmla="*/ 13374 w 243959"/>
                <a:gd name="connsiteY89" fmla="*/ 99257 h 193063"/>
                <a:gd name="connsiteX90" fmla="*/ 10712 w 243959"/>
                <a:gd name="connsiteY90" fmla="*/ 99257 h 193063"/>
                <a:gd name="connsiteX91" fmla="*/ 8050 w 243959"/>
                <a:gd name="connsiteY91" fmla="*/ 99257 h 193063"/>
                <a:gd name="connsiteX92" fmla="*/ 5388 w 243959"/>
                <a:gd name="connsiteY92" fmla="*/ 99257 h 193063"/>
                <a:gd name="connsiteX93" fmla="*/ 2662 w 243959"/>
                <a:gd name="connsiteY93" fmla="*/ 99257 h 193063"/>
                <a:gd name="connsiteX94" fmla="*/ 0 w 243959"/>
                <a:gd name="connsiteY94" fmla="*/ 96532 h 193063"/>
                <a:gd name="connsiteX95" fmla="*/ 0 w 243959"/>
                <a:gd name="connsiteY95" fmla="*/ 93870 h 193063"/>
                <a:gd name="connsiteX96" fmla="*/ 0 w 243959"/>
                <a:gd name="connsiteY96" fmla="*/ 91207 h 193063"/>
                <a:gd name="connsiteX97" fmla="*/ 2662 w 243959"/>
                <a:gd name="connsiteY97" fmla="*/ 88482 h 193063"/>
                <a:gd name="connsiteX98" fmla="*/ 2662 w 243959"/>
                <a:gd name="connsiteY98" fmla="*/ 85820 h 193063"/>
                <a:gd name="connsiteX99" fmla="*/ 5388 w 243959"/>
                <a:gd name="connsiteY99" fmla="*/ 85820 h 193063"/>
                <a:gd name="connsiteX100" fmla="*/ 5388 w 243959"/>
                <a:gd name="connsiteY100" fmla="*/ 83158 h 193063"/>
                <a:gd name="connsiteX101" fmla="*/ 10712 w 243959"/>
                <a:gd name="connsiteY101" fmla="*/ 56347 h 193063"/>
                <a:gd name="connsiteX102" fmla="*/ 16099 w 243959"/>
                <a:gd name="connsiteY102" fmla="*/ 24149 h 193063"/>
                <a:gd name="connsiteX103" fmla="*/ 53622 w 243959"/>
                <a:gd name="connsiteY103" fmla="*/ 0 h 193063"/>
                <a:gd name="connsiteX104" fmla="*/ 99194 w 243959"/>
                <a:gd name="connsiteY104" fmla="*/ 24149 h 193063"/>
                <a:gd name="connsiteX105" fmla="*/ 101856 w 243959"/>
                <a:gd name="connsiteY105" fmla="*/ 26811 h 193063"/>
                <a:gd name="connsiteX106" fmla="*/ 104581 w 243959"/>
                <a:gd name="connsiteY106" fmla="*/ 29536 h 193063"/>
                <a:gd name="connsiteX107" fmla="*/ 107243 w 243959"/>
                <a:gd name="connsiteY107" fmla="*/ 29536 h 193063"/>
                <a:gd name="connsiteX108" fmla="*/ 109905 w 243959"/>
                <a:gd name="connsiteY108" fmla="*/ 29536 h 193063"/>
                <a:gd name="connsiteX109" fmla="*/ 109905 w 243959"/>
                <a:gd name="connsiteY109" fmla="*/ 32198 h 193063"/>
                <a:gd name="connsiteX110" fmla="*/ 112631 w 243959"/>
                <a:gd name="connsiteY110" fmla="*/ 32198 h 193063"/>
                <a:gd name="connsiteX111" fmla="*/ 112631 w 243959"/>
                <a:gd name="connsiteY111" fmla="*/ 34860 h 193063"/>
                <a:gd name="connsiteX112" fmla="*/ 115293 w 243959"/>
                <a:gd name="connsiteY112" fmla="*/ 34860 h 193063"/>
                <a:gd name="connsiteX113" fmla="*/ 117955 w 243959"/>
                <a:gd name="connsiteY113" fmla="*/ 34860 h 193063"/>
                <a:gd name="connsiteX114" fmla="*/ 117955 w 243959"/>
                <a:gd name="connsiteY114" fmla="*/ 32198 h 193063"/>
                <a:gd name="connsiteX115" fmla="*/ 117955 w 243959"/>
                <a:gd name="connsiteY115" fmla="*/ 34860 h 193063"/>
                <a:gd name="connsiteX116" fmla="*/ 120681 w 243959"/>
                <a:gd name="connsiteY116" fmla="*/ 34860 h 193063"/>
                <a:gd name="connsiteX117" fmla="*/ 123343 w 243959"/>
                <a:gd name="connsiteY117" fmla="*/ 34860 h 193063"/>
                <a:gd name="connsiteX118" fmla="*/ 126005 w 243959"/>
                <a:gd name="connsiteY118" fmla="*/ 37586 h 193063"/>
                <a:gd name="connsiteX119" fmla="*/ 128667 w 243959"/>
                <a:gd name="connsiteY119" fmla="*/ 37586 h 193063"/>
                <a:gd name="connsiteX120" fmla="*/ 131392 w 243959"/>
                <a:gd name="connsiteY120" fmla="*/ 40248 h 193063"/>
                <a:gd name="connsiteX121" fmla="*/ 134054 w 243959"/>
                <a:gd name="connsiteY121" fmla="*/ 42910 h 193063"/>
                <a:gd name="connsiteX122" fmla="*/ 136716 w 243959"/>
                <a:gd name="connsiteY122" fmla="*/ 45635 h 193063"/>
                <a:gd name="connsiteX123" fmla="*/ 139442 w 243959"/>
                <a:gd name="connsiteY123" fmla="*/ 45635 h 193063"/>
                <a:gd name="connsiteX124" fmla="*/ 139442 w 243959"/>
                <a:gd name="connsiteY124" fmla="*/ 42910 h 193063"/>
                <a:gd name="connsiteX125" fmla="*/ 142104 w 243959"/>
                <a:gd name="connsiteY125" fmla="*/ 42910 h 193063"/>
                <a:gd name="connsiteX126" fmla="*/ 144766 w 243959"/>
                <a:gd name="connsiteY126" fmla="*/ 45635 h 193063"/>
                <a:gd name="connsiteX127" fmla="*/ 147491 w 243959"/>
                <a:gd name="connsiteY127" fmla="*/ 45635 h 193063"/>
                <a:gd name="connsiteX128" fmla="*/ 150153 w 243959"/>
                <a:gd name="connsiteY128" fmla="*/ 48298 h 193063"/>
                <a:gd name="connsiteX129" fmla="*/ 152815 w 243959"/>
                <a:gd name="connsiteY129" fmla="*/ 48298 h 193063"/>
                <a:gd name="connsiteX130" fmla="*/ 155478 w 243959"/>
                <a:gd name="connsiteY130" fmla="*/ 48298 h 193063"/>
                <a:gd name="connsiteX131" fmla="*/ 158203 w 243959"/>
                <a:gd name="connsiteY131" fmla="*/ 48298 h 193063"/>
                <a:gd name="connsiteX132" fmla="*/ 160865 w 243959"/>
                <a:gd name="connsiteY132" fmla="*/ 50959 h 193063"/>
                <a:gd name="connsiteX133" fmla="*/ 163527 w 243959"/>
                <a:gd name="connsiteY133" fmla="*/ 50959 h 193063"/>
                <a:gd name="connsiteX134" fmla="*/ 166253 w 243959"/>
                <a:gd name="connsiteY134" fmla="*/ 50959 h 193063"/>
                <a:gd name="connsiteX135" fmla="*/ 166253 w 243959"/>
                <a:gd name="connsiteY135" fmla="*/ 53621 h 193063"/>
                <a:gd name="connsiteX136" fmla="*/ 168915 w 243959"/>
                <a:gd name="connsiteY136" fmla="*/ 53621 h 193063"/>
                <a:gd name="connsiteX137" fmla="*/ 171577 w 243959"/>
                <a:gd name="connsiteY137" fmla="*/ 53621 h 193063"/>
                <a:gd name="connsiteX138" fmla="*/ 171577 w 243959"/>
                <a:gd name="connsiteY138" fmla="*/ 56347 h 193063"/>
                <a:gd name="connsiteX139" fmla="*/ 174302 w 243959"/>
                <a:gd name="connsiteY139" fmla="*/ 56347 h 193063"/>
                <a:gd name="connsiteX140" fmla="*/ 176964 w 243959"/>
                <a:gd name="connsiteY140" fmla="*/ 56347 h 193063"/>
                <a:gd name="connsiteX141" fmla="*/ 179627 w 243959"/>
                <a:gd name="connsiteY141" fmla="*/ 59009 h 193063"/>
                <a:gd name="connsiteX142" fmla="*/ 182288 w 243959"/>
                <a:gd name="connsiteY142" fmla="*/ 59009 h 193063"/>
                <a:gd name="connsiteX143" fmla="*/ 185014 w 243959"/>
                <a:gd name="connsiteY143" fmla="*/ 61671 h 193063"/>
                <a:gd name="connsiteX144" fmla="*/ 185014 w 243959"/>
                <a:gd name="connsiteY144" fmla="*/ 64397 h 193063"/>
                <a:gd name="connsiteX145" fmla="*/ 185014 w 243959"/>
                <a:gd name="connsiteY145" fmla="*/ 67059 h 193063"/>
                <a:gd name="connsiteX146" fmla="*/ 187676 w 243959"/>
                <a:gd name="connsiteY146" fmla="*/ 67059 h 193063"/>
                <a:gd name="connsiteX147" fmla="*/ 190338 w 243959"/>
                <a:gd name="connsiteY147" fmla="*/ 67059 h 193063"/>
                <a:gd name="connsiteX148" fmla="*/ 193064 w 243959"/>
                <a:gd name="connsiteY148" fmla="*/ 69721 h 193063"/>
                <a:gd name="connsiteX149" fmla="*/ 195726 w 243959"/>
                <a:gd name="connsiteY149" fmla="*/ 69721 h 193063"/>
                <a:gd name="connsiteX150" fmla="*/ 198388 w 243959"/>
                <a:gd name="connsiteY150" fmla="*/ 69721 h 193063"/>
                <a:gd name="connsiteX151" fmla="*/ 198388 w 243959"/>
                <a:gd name="connsiteY151" fmla="*/ 72446 h 193063"/>
                <a:gd name="connsiteX152" fmla="*/ 201113 w 243959"/>
                <a:gd name="connsiteY152" fmla="*/ 72446 h 193063"/>
                <a:gd name="connsiteX153" fmla="*/ 203775 w 243959"/>
                <a:gd name="connsiteY153" fmla="*/ 72446 h 193063"/>
                <a:gd name="connsiteX154" fmla="*/ 203775 w 243959"/>
                <a:gd name="connsiteY154" fmla="*/ 75108 h 193063"/>
                <a:gd name="connsiteX155" fmla="*/ 203775 w 243959"/>
                <a:gd name="connsiteY155" fmla="*/ 77770 h 193063"/>
                <a:gd name="connsiteX156" fmla="*/ 203775 w 243959"/>
                <a:gd name="connsiteY156" fmla="*/ 80496 h 193063"/>
                <a:gd name="connsiteX157" fmla="*/ 206437 w 243959"/>
                <a:gd name="connsiteY157" fmla="*/ 80496 h 193063"/>
                <a:gd name="connsiteX158" fmla="*/ 209163 w 243959"/>
                <a:gd name="connsiteY158" fmla="*/ 80496 h 193063"/>
                <a:gd name="connsiteX159" fmla="*/ 211825 w 243959"/>
                <a:gd name="connsiteY159" fmla="*/ 83158 h 193063"/>
                <a:gd name="connsiteX160" fmla="*/ 211825 w 243959"/>
                <a:gd name="connsiteY160" fmla="*/ 85820 h 193063"/>
                <a:gd name="connsiteX161" fmla="*/ 211825 w 243959"/>
                <a:gd name="connsiteY161" fmla="*/ 88482 h 193063"/>
                <a:gd name="connsiteX162" fmla="*/ 211825 w 243959"/>
                <a:gd name="connsiteY162" fmla="*/ 91207 h 193063"/>
                <a:gd name="connsiteX163" fmla="*/ 211825 w 243959"/>
                <a:gd name="connsiteY163" fmla="*/ 93870 h 193063"/>
                <a:gd name="connsiteX164" fmla="*/ 211825 w 243959"/>
                <a:gd name="connsiteY164" fmla="*/ 96532 h 193063"/>
                <a:gd name="connsiteX165" fmla="*/ 214487 w 243959"/>
                <a:gd name="connsiteY165" fmla="*/ 99257 h 193063"/>
                <a:gd name="connsiteX166" fmla="*/ 214487 w 243959"/>
                <a:gd name="connsiteY166" fmla="*/ 101919 h 193063"/>
                <a:gd name="connsiteX167" fmla="*/ 217149 w 243959"/>
                <a:gd name="connsiteY167" fmla="*/ 104581 h 193063"/>
                <a:gd name="connsiteX168" fmla="*/ 219874 w 243959"/>
                <a:gd name="connsiteY168" fmla="*/ 107307 h 193063"/>
                <a:gd name="connsiteX169" fmla="*/ 219874 w 243959"/>
                <a:gd name="connsiteY169" fmla="*/ 109969 h 193063"/>
                <a:gd name="connsiteX170" fmla="*/ 225198 w 243959"/>
                <a:gd name="connsiteY170" fmla="*/ 112631 h 193063"/>
                <a:gd name="connsiteX171" fmla="*/ 227924 w 243959"/>
                <a:gd name="connsiteY171" fmla="*/ 112631 h 193063"/>
                <a:gd name="connsiteX172" fmla="*/ 230586 w 243959"/>
                <a:gd name="connsiteY172" fmla="*/ 115293 h 193063"/>
                <a:gd name="connsiteX173" fmla="*/ 233248 w 243959"/>
                <a:gd name="connsiteY173" fmla="*/ 115293 h 193063"/>
                <a:gd name="connsiteX174" fmla="*/ 235973 w 243959"/>
                <a:gd name="connsiteY174" fmla="*/ 118018 h 193063"/>
                <a:gd name="connsiteX175" fmla="*/ 238636 w 243959"/>
                <a:gd name="connsiteY175" fmla="*/ 118018 h 193063"/>
                <a:gd name="connsiteX176" fmla="*/ 241298 w 243959"/>
                <a:gd name="connsiteY176" fmla="*/ 120680 h 193063"/>
                <a:gd name="connsiteX177" fmla="*/ 243960 w 243959"/>
                <a:gd name="connsiteY177" fmla="*/ 120680 h 193063"/>
                <a:gd name="connsiteX178" fmla="*/ 241298 w 243959"/>
                <a:gd name="connsiteY178" fmla="*/ 120680 h 193063"/>
                <a:gd name="connsiteX179" fmla="*/ 241298 w 243959"/>
                <a:gd name="connsiteY179" fmla="*/ 123342 h 193063"/>
                <a:gd name="connsiteX180" fmla="*/ 201113 w 243959"/>
                <a:gd name="connsiteY180" fmla="*/ 136779 h 193063"/>
                <a:gd name="connsiteX181" fmla="*/ 198388 w 243959"/>
                <a:gd name="connsiteY181" fmla="*/ 136779 h 193063"/>
                <a:gd name="connsiteX182" fmla="*/ 198388 w 243959"/>
                <a:gd name="connsiteY182" fmla="*/ 139442 h 193063"/>
                <a:gd name="connsiteX183" fmla="*/ 195726 w 243959"/>
                <a:gd name="connsiteY183" fmla="*/ 139442 h 193063"/>
                <a:gd name="connsiteX184" fmla="*/ 195726 w 243959"/>
                <a:gd name="connsiteY184" fmla="*/ 142167 h 193063"/>
                <a:gd name="connsiteX185" fmla="*/ 193064 w 243959"/>
                <a:gd name="connsiteY185" fmla="*/ 142167 h 193063"/>
                <a:gd name="connsiteX186" fmla="*/ 193064 w 243959"/>
                <a:gd name="connsiteY186" fmla="*/ 144829 h 193063"/>
                <a:gd name="connsiteX187" fmla="*/ 193064 w 243959"/>
                <a:gd name="connsiteY187" fmla="*/ 147491 h 193063"/>
                <a:gd name="connsiteX188" fmla="*/ 193064 w 243959"/>
                <a:gd name="connsiteY188" fmla="*/ 150153 h 193063"/>
                <a:gd name="connsiteX189" fmla="*/ 193064 w 243959"/>
                <a:gd name="connsiteY189" fmla="*/ 152879 h 193063"/>
                <a:gd name="connsiteX190" fmla="*/ 193064 w 243959"/>
                <a:gd name="connsiteY190" fmla="*/ 155541 h 193063"/>
                <a:gd name="connsiteX191" fmla="*/ 166253 w 243959"/>
                <a:gd name="connsiteY191" fmla="*/ 179690 h 193063"/>
                <a:gd name="connsiteX192" fmla="*/ 163527 w 243959"/>
                <a:gd name="connsiteY192" fmla="*/ 182352 h 193063"/>
                <a:gd name="connsiteX193" fmla="*/ 163527 w 243959"/>
                <a:gd name="connsiteY193" fmla="*/ 185014 h 193063"/>
                <a:gd name="connsiteX194" fmla="*/ 160865 w 243959"/>
                <a:gd name="connsiteY194" fmla="*/ 182352 h 193063"/>
                <a:gd name="connsiteX195" fmla="*/ 160865 w 243959"/>
                <a:gd name="connsiteY195" fmla="*/ 182352 h 19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43959" h="193063">
                  <a:moveTo>
                    <a:pt x="160865" y="182352"/>
                  </a:moveTo>
                  <a:lnTo>
                    <a:pt x="158203" y="182352"/>
                  </a:lnTo>
                  <a:lnTo>
                    <a:pt x="155478" y="182352"/>
                  </a:lnTo>
                  <a:lnTo>
                    <a:pt x="152815" y="185014"/>
                  </a:lnTo>
                  <a:lnTo>
                    <a:pt x="150153" y="185014"/>
                  </a:lnTo>
                  <a:lnTo>
                    <a:pt x="147491" y="185014"/>
                  </a:lnTo>
                  <a:lnTo>
                    <a:pt x="144766" y="185014"/>
                  </a:lnTo>
                  <a:lnTo>
                    <a:pt x="142104" y="185014"/>
                  </a:lnTo>
                  <a:lnTo>
                    <a:pt x="139442" y="185014"/>
                  </a:lnTo>
                  <a:lnTo>
                    <a:pt x="136716" y="187739"/>
                  </a:lnTo>
                  <a:lnTo>
                    <a:pt x="134054" y="187739"/>
                  </a:lnTo>
                  <a:lnTo>
                    <a:pt x="131392" y="187739"/>
                  </a:lnTo>
                  <a:lnTo>
                    <a:pt x="128667" y="190401"/>
                  </a:lnTo>
                  <a:lnTo>
                    <a:pt x="126005" y="190401"/>
                  </a:lnTo>
                  <a:lnTo>
                    <a:pt x="123343" y="190401"/>
                  </a:lnTo>
                  <a:lnTo>
                    <a:pt x="120681" y="190401"/>
                  </a:lnTo>
                  <a:lnTo>
                    <a:pt x="117955" y="193063"/>
                  </a:lnTo>
                  <a:lnTo>
                    <a:pt x="115293" y="193063"/>
                  </a:lnTo>
                  <a:lnTo>
                    <a:pt x="112631" y="193063"/>
                  </a:lnTo>
                  <a:lnTo>
                    <a:pt x="109905" y="193063"/>
                  </a:lnTo>
                  <a:lnTo>
                    <a:pt x="109905" y="190401"/>
                  </a:lnTo>
                  <a:lnTo>
                    <a:pt x="107243" y="190401"/>
                  </a:lnTo>
                  <a:lnTo>
                    <a:pt x="104581" y="187739"/>
                  </a:lnTo>
                  <a:lnTo>
                    <a:pt x="104581" y="185014"/>
                  </a:lnTo>
                  <a:lnTo>
                    <a:pt x="101856" y="185014"/>
                  </a:lnTo>
                  <a:lnTo>
                    <a:pt x="99194" y="185014"/>
                  </a:lnTo>
                  <a:lnTo>
                    <a:pt x="96532" y="185014"/>
                  </a:lnTo>
                  <a:lnTo>
                    <a:pt x="91144" y="185014"/>
                  </a:lnTo>
                  <a:lnTo>
                    <a:pt x="88482" y="185014"/>
                  </a:lnTo>
                  <a:lnTo>
                    <a:pt x="88482" y="187739"/>
                  </a:lnTo>
                  <a:lnTo>
                    <a:pt x="85820" y="187739"/>
                  </a:lnTo>
                  <a:lnTo>
                    <a:pt x="83095" y="190401"/>
                  </a:lnTo>
                  <a:lnTo>
                    <a:pt x="80433" y="190401"/>
                  </a:lnTo>
                  <a:lnTo>
                    <a:pt x="77770" y="190401"/>
                  </a:lnTo>
                  <a:lnTo>
                    <a:pt x="75045" y="190401"/>
                  </a:lnTo>
                  <a:lnTo>
                    <a:pt x="75045" y="187739"/>
                  </a:lnTo>
                  <a:lnTo>
                    <a:pt x="72383" y="187739"/>
                  </a:lnTo>
                  <a:lnTo>
                    <a:pt x="72383" y="185014"/>
                  </a:lnTo>
                  <a:lnTo>
                    <a:pt x="72383" y="182352"/>
                  </a:lnTo>
                  <a:lnTo>
                    <a:pt x="69721" y="182352"/>
                  </a:lnTo>
                  <a:lnTo>
                    <a:pt x="69721" y="179690"/>
                  </a:lnTo>
                  <a:lnTo>
                    <a:pt x="66995" y="179690"/>
                  </a:lnTo>
                  <a:lnTo>
                    <a:pt x="66995" y="176964"/>
                  </a:lnTo>
                  <a:lnTo>
                    <a:pt x="64333" y="176964"/>
                  </a:lnTo>
                  <a:lnTo>
                    <a:pt x="61671" y="174302"/>
                  </a:lnTo>
                  <a:lnTo>
                    <a:pt x="59009" y="174302"/>
                  </a:lnTo>
                  <a:lnTo>
                    <a:pt x="59009" y="171640"/>
                  </a:lnTo>
                  <a:lnTo>
                    <a:pt x="56284" y="171640"/>
                  </a:lnTo>
                  <a:lnTo>
                    <a:pt x="56284" y="168978"/>
                  </a:lnTo>
                  <a:lnTo>
                    <a:pt x="56284" y="166253"/>
                  </a:lnTo>
                  <a:lnTo>
                    <a:pt x="56284" y="163591"/>
                  </a:lnTo>
                  <a:lnTo>
                    <a:pt x="56284" y="160928"/>
                  </a:lnTo>
                  <a:lnTo>
                    <a:pt x="56284" y="158203"/>
                  </a:lnTo>
                  <a:lnTo>
                    <a:pt x="56284" y="155541"/>
                  </a:lnTo>
                  <a:lnTo>
                    <a:pt x="56284" y="152879"/>
                  </a:lnTo>
                  <a:lnTo>
                    <a:pt x="56284" y="150153"/>
                  </a:lnTo>
                  <a:lnTo>
                    <a:pt x="56284" y="147491"/>
                  </a:lnTo>
                  <a:lnTo>
                    <a:pt x="53622" y="147491"/>
                  </a:lnTo>
                  <a:lnTo>
                    <a:pt x="53622" y="144829"/>
                  </a:lnTo>
                  <a:lnTo>
                    <a:pt x="50960" y="142167"/>
                  </a:lnTo>
                  <a:lnTo>
                    <a:pt x="50960" y="139442"/>
                  </a:lnTo>
                  <a:lnTo>
                    <a:pt x="53622" y="139442"/>
                  </a:lnTo>
                  <a:lnTo>
                    <a:pt x="53622" y="136779"/>
                  </a:lnTo>
                  <a:lnTo>
                    <a:pt x="53622" y="134117"/>
                  </a:lnTo>
                  <a:lnTo>
                    <a:pt x="56284" y="134117"/>
                  </a:lnTo>
                  <a:lnTo>
                    <a:pt x="56284" y="131392"/>
                  </a:lnTo>
                  <a:lnTo>
                    <a:pt x="56284" y="128730"/>
                  </a:lnTo>
                  <a:lnTo>
                    <a:pt x="53622" y="128730"/>
                  </a:lnTo>
                  <a:lnTo>
                    <a:pt x="53622" y="126068"/>
                  </a:lnTo>
                  <a:lnTo>
                    <a:pt x="50960" y="123342"/>
                  </a:lnTo>
                  <a:lnTo>
                    <a:pt x="50960" y="120680"/>
                  </a:lnTo>
                  <a:lnTo>
                    <a:pt x="48234" y="120680"/>
                  </a:lnTo>
                  <a:lnTo>
                    <a:pt x="48234" y="118018"/>
                  </a:lnTo>
                  <a:lnTo>
                    <a:pt x="45572" y="118018"/>
                  </a:lnTo>
                  <a:lnTo>
                    <a:pt x="42910" y="115293"/>
                  </a:lnTo>
                  <a:lnTo>
                    <a:pt x="40185" y="115293"/>
                  </a:lnTo>
                  <a:lnTo>
                    <a:pt x="40185" y="112631"/>
                  </a:lnTo>
                  <a:lnTo>
                    <a:pt x="37522" y="109969"/>
                  </a:lnTo>
                  <a:lnTo>
                    <a:pt x="37522" y="107307"/>
                  </a:lnTo>
                  <a:lnTo>
                    <a:pt x="34860" y="104581"/>
                  </a:lnTo>
                  <a:lnTo>
                    <a:pt x="34860" y="101919"/>
                  </a:lnTo>
                  <a:lnTo>
                    <a:pt x="34860" y="99257"/>
                  </a:lnTo>
                  <a:lnTo>
                    <a:pt x="32198" y="99257"/>
                  </a:lnTo>
                  <a:lnTo>
                    <a:pt x="29473" y="96532"/>
                  </a:lnTo>
                  <a:lnTo>
                    <a:pt x="26811" y="96532"/>
                  </a:lnTo>
                  <a:lnTo>
                    <a:pt x="24149" y="96532"/>
                  </a:lnTo>
                  <a:lnTo>
                    <a:pt x="21423" y="96532"/>
                  </a:lnTo>
                  <a:lnTo>
                    <a:pt x="18761" y="96532"/>
                  </a:lnTo>
                  <a:lnTo>
                    <a:pt x="16099" y="96532"/>
                  </a:lnTo>
                  <a:lnTo>
                    <a:pt x="13374" y="99257"/>
                  </a:lnTo>
                  <a:lnTo>
                    <a:pt x="10712" y="99257"/>
                  </a:lnTo>
                  <a:lnTo>
                    <a:pt x="8050" y="99257"/>
                  </a:lnTo>
                  <a:lnTo>
                    <a:pt x="5388" y="99257"/>
                  </a:lnTo>
                  <a:lnTo>
                    <a:pt x="2662" y="99257"/>
                  </a:lnTo>
                  <a:lnTo>
                    <a:pt x="0" y="96532"/>
                  </a:lnTo>
                  <a:lnTo>
                    <a:pt x="0" y="93870"/>
                  </a:lnTo>
                  <a:lnTo>
                    <a:pt x="0" y="91207"/>
                  </a:lnTo>
                  <a:lnTo>
                    <a:pt x="2662" y="88482"/>
                  </a:lnTo>
                  <a:lnTo>
                    <a:pt x="2662" y="85820"/>
                  </a:lnTo>
                  <a:lnTo>
                    <a:pt x="5388" y="85820"/>
                  </a:lnTo>
                  <a:lnTo>
                    <a:pt x="5388" y="83158"/>
                  </a:lnTo>
                  <a:lnTo>
                    <a:pt x="10712" y="56347"/>
                  </a:lnTo>
                  <a:lnTo>
                    <a:pt x="16099" y="24149"/>
                  </a:lnTo>
                  <a:lnTo>
                    <a:pt x="53622" y="0"/>
                  </a:lnTo>
                  <a:lnTo>
                    <a:pt x="99194" y="24149"/>
                  </a:lnTo>
                  <a:lnTo>
                    <a:pt x="101856" y="26811"/>
                  </a:lnTo>
                  <a:lnTo>
                    <a:pt x="104581" y="29536"/>
                  </a:lnTo>
                  <a:lnTo>
                    <a:pt x="107243" y="29536"/>
                  </a:lnTo>
                  <a:lnTo>
                    <a:pt x="109905" y="29536"/>
                  </a:lnTo>
                  <a:lnTo>
                    <a:pt x="109905" y="32198"/>
                  </a:lnTo>
                  <a:lnTo>
                    <a:pt x="112631" y="32198"/>
                  </a:lnTo>
                  <a:lnTo>
                    <a:pt x="112631" y="34860"/>
                  </a:lnTo>
                  <a:lnTo>
                    <a:pt x="115293" y="34860"/>
                  </a:lnTo>
                  <a:lnTo>
                    <a:pt x="117955" y="34860"/>
                  </a:lnTo>
                  <a:lnTo>
                    <a:pt x="117955" y="32198"/>
                  </a:lnTo>
                  <a:lnTo>
                    <a:pt x="117955" y="34860"/>
                  </a:lnTo>
                  <a:lnTo>
                    <a:pt x="120681" y="34860"/>
                  </a:lnTo>
                  <a:lnTo>
                    <a:pt x="123343" y="34860"/>
                  </a:lnTo>
                  <a:lnTo>
                    <a:pt x="126005" y="37586"/>
                  </a:lnTo>
                  <a:lnTo>
                    <a:pt x="128667" y="37586"/>
                  </a:lnTo>
                  <a:lnTo>
                    <a:pt x="131392" y="40248"/>
                  </a:lnTo>
                  <a:lnTo>
                    <a:pt x="134054" y="42910"/>
                  </a:lnTo>
                  <a:lnTo>
                    <a:pt x="136716" y="45635"/>
                  </a:lnTo>
                  <a:lnTo>
                    <a:pt x="139442" y="45635"/>
                  </a:lnTo>
                  <a:lnTo>
                    <a:pt x="139442" y="42910"/>
                  </a:lnTo>
                  <a:lnTo>
                    <a:pt x="142104" y="42910"/>
                  </a:lnTo>
                  <a:lnTo>
                    <a:pt x="144766" y="45635"/>
                  </a:lnTo>
                  <a:lnTo>
                    <a:pt x="147491" y="45635"/>
                  </a:lnTo>
                  <a:lnTo>
                    <a:pt x="150153" y="48298"/>
                  </a:lnTo>
                  <a:lnTo>
                    <a:pt x="152815" y="48298"/>
                  </a:lnTo>
                  <a:lnTo>
                    <a:pt x="155478" y="48298"/>
                  </a:lnTo>
                  <a:lnTo>
                    <a:pt x="158203" y="48298"/>
                  </a:lnTo>
                  <a:lnTo>
                    <a:pt x="160865" y="50959"/>
                  </a:lnTo>
                  <a:lnTo>
                    <a:pt x="163527" y="50959"/>
                  </a:lnTo>
                  <a:lnTo>
                    <a:pt x="166253" y="50959"/>
                  </a:lnTo>
                  <a:lnTo>
                    <a:pt x="166253" y="53621"/>
                  </a:lnTo>
                  <a:lnTo>
                    <a:pt x="168915" y="53621"/>
                  </a:lnTo>
                  <a:lnTo>
                    <a:pt x="171577" y="53621"/>
                  </a:lnTo>
                  <a:lnTo>
                    <a:pt x="171577" y="56347"/>
                  </a:lnTo>
                  <a:lnTo>
                    <a:pt x="174302" y="56347"/>
                  </a:lnTo>
                  <a:lnTo>
                    <a:pt x="176964" y="56347"/>
                  </a:lnTo>
                  <a:lnTo>
                    <a:pt x="179627" y="59009"/>
                  </a:lnTo>
                  <a:lnTo>
                    <a:pt x="182288" y="59009"/>
                  </a:lnTo>
                  <a:lnTo>
                    <a:pt x="185014" y="61671"/>
                  </a:lnTo>
                  <a:lnTo>
                    <a:pt x="185014" y="64397"/>
                  </a:lnTo>
                  <a:lnTo>
                    <a:pt x="185014" y="67059"/>
                  </a:lnTo>
                  <a:lnTo>
                    <a:pt x="187676" y="67059"/>
                  </a:lnTo>
                  <a:lnTo>
                    <a:pt x="190338" y="67059"/>
                  </a:lnTo>
                  <a:lnTo>
                    <a:pt x="193064" y="69721"/>
                  </a:lnTo>
                  <a:lnTo>
                    <a:pt x="195726" y="69721"/>
                  </a:lnTo>
                  <a:lnTo>
                    <a:pt x="198388" y="69721"/>
                  </a:lnTo>
                  <a:lnTo>
                    <a:pt x="198388" y="72446"/>
                  </a:lnTo>
                  <a:lnTo>
                    <a:pt x="201113" y="72446"/>
                  </a:lnTo>
                  <a:lnTo>
                    <a:pt x="203775" y="72446"/>
                  </a:lnTo>
                  <a:lnTo>
                    <a:pt x="203775" y="75108"/>
                  </a:lnTo>
                  <a:lnTo>
                    <a:pt x="203775" y="77770"/>
                  </a:lnTo>
                  <a:lnTo>
                    <a:pt x="203775" y="80496"/>
                  </a:lnTo>
                  <a:lnTo>
                    <a:pt x="206437" y="80496"/>
                  </a:lnTo>
                  <a:lnTo>
                    <a:pt x="209163" y="80496"/>
                  </a:lnTo>
                  <a:lnTo>
                    <a:pt x="211825" y="83158"/>
                  </a:lnTo>
                  <a:lnTo>
                    <a:pt x="211825" y="85820"/>
                  </a:lnTo>
                  <a:lnTo>
                    <a:pt x="211825" y="88482"/>
                  </a:lnTo>
                  <a:lnTo>
                    <a:pt x="211825" y="91207"/>
                  </a:lnTo>
                  <a:lnTo>
                    <a:pt x="211825" y="93870"/>
                  </a:lnTo>
                  <a:lnTo>
                    <a:pt x="211825" y="96532"/>
                  </a:lnTo>
                  <a:lnTo>
                    <a:pt x="214487" y="99257"/>
                  </a:lnTo>
                  <a:lnTo>
                    <a:pt x="214487" y="101919"/>
                  </a:lnTo>
                  <a:lnTo>
                    <a:pt x="217149" y="104581"/>
                  </a:lnTo>
                  <a:lnTo>
                    <a:pt x="219874" y="107307"/>
                  </a:lnTo>
                  <a:lnTo>
                    <a:pt x="219874" y="109969"/>
                  </a:lnTo>
                  <a:lnTo>
                    <a:pt x="225198" y="112631"/>
                  </a:lnTo>
                  <a:lnTo>
                    <a:pt x="227924" y="112631"/>
                  </a:lnTo>
                  <a:lnTo>
                    <a:pt x="230586" y="115293"/>
                  </a:lnTo>
                  <a:lnTo>
                    <a:pt x="233248" y="115293"/>
                  </a:lnTo>
                  <a:lnTo>
                    <a:pt x="235973" y="118018"/>
                  </a:lnTo>
                  <a:lnTo>
                    <a:pt x="238636" y="118018"/>
                  </a:lnTo>
                  <a:lnTo>
                    <a:pt x="241298" y="120680"/>
                  </a:lnTo>
                  <a:lnTo>
                    <a:pt x="243960" y="120680"/>
                  </a:lnTo>
                  <a:lnTo>
                    <a:pt x="241298" y="120680"/>
                  </a:lnTo>
                  <a:lnTo>
                    <a:pt x="241298" y="123342"/>
                  </a:lnTo>
                  <a:lnTo>
                    <a:pt x="201113" y="136779"/>
                  </a:lnTo>
                  <a:lnTo>
                    <a:pt x="198388" y="136779"/>
                  </a:lnTo>
                  <a:lnTo>
                    <a:pt x="198388" y="139442"/>
                  </a:lnTo>
                  <a:lnTo>
                    <a:pt x="195726" y="139442"/>
                  </a:lnTo>
                  <a:lnTo>
                    <a:pt x="195726" y="142167"/>
                  </a:lnTo>
                  <a:lnTo>
                    <a:pt x="193064" y="142167"/>
                  </a:lnTo>
                  <a:lnTo>
                    <a:pt x="193064" y="144829"/>
                  </a:lnTo>
                  <a:lnTo>
                    <a:pt x="193064" y="147491"/>
                  </a:lnTo>
                  <a:lnTo>
                    <a:pt x="193064" y="150153"/>
                  </a:lnTo>
                  <a:lnTo>
                    <a:pt x="193064" y="152879"/>
                  </a:lnTo>
                  <a:lnTo>
                    <a:pt x="193064" y="155541"/>
                  </a:lnTo>
                  <a:lnTo>
                    <a:pt x="166253" y="179690"/>
                  </a:lnTo>
                  <a:lnTo>
                    <a:pt x="163527" y="182352"/>
                  </a:lnTo>
                  <a:lnTo>
                    <a:pt x="163527" y="185014"/>
                  </a:lnTo>
                  <a:lnTo>
                    <a:pt x="160865" y="182352"/>
                  </a:lnTo>
                  <a:lnTo>
                    <a:pt x="160865" y="18235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6" name="Freeform: Shape 115">
              <a:extLst>
                <a:ext uri="{FF2B5EF4-FFF2-40B4-BE49-F238E27FC236}">
                  <a16:creationId xmlns:a16="http://schemas.microsoft.com/office/drawing/2014/main" id="{9CE8BD47-5DC9-7015-9084-0159361316B4}"/>
                </a:ext>
              </a:extLst>
            </p:cNvPr>
            <p:cNvSpPr/>
            <p:nvPr/>
          </p:nvSpPr>
          <p:spPr>
            <a:xfrm>
              <a:off x="5135562" y="4232628"/>
              <a:ext cx="541604" cy="399500"/>
            </a:xfrm>
            <a:custGeom>
              <a:avLst/>
              <a:gdLst>
                <a:gd name="connsiteX0" fmla="*/ 541605 w 541604"/>
                <a:gd name="connsiteY0" fmla="*/ 166189 h 399500"/>
                <a:gd name="connsiteX1" fmla="*/ 538879 w 541604"/>
                <a:gd name="connsiteY1" fmla="*/ 168915 h 399500"/>
                <a:gd name="connsiteX2" fmla="*/ 533555 w 541604"/>
                <a:gd name="connsiteY2" fmla="*/ 168915 h 399500"/>
                <a:gd name="connsiteX3" fmla="*/ 530893 w 541604"/>
                <a:gd name="connsiteY3" fmla="*/ 171577 h 399500"/>
                <a:gd name="connsiteX4" fmla="*/ 528168 w 541604"/>
                <a:gd name="connsiteY4" fmla="*/ 171577 h 399500"/>
                <a:gd name="connsiteX5" fmla="*/ 525506 w 541604"/>
                <a:gd name="connsiteY5" fmla="*/ 174239 h 399500"/>
                <a:gd name="connsiteX6" fmla="*/ 522844 w 541604"/>
                <a:gd name="connsiteY6" fmla="*/ 174239 h 399500"/>
                <a:gd name="connsiteX7" fmla="*/ 520118 w 541604"/>
                <a:gd name="connsiteY7" fmla="*/ 174239 h 399500"/>
                <a:gd name="connsiteX8" fmla="*/ 517456 w 541604"/>
                <a:gd name="connsiteY8" fmla="*/ 174239 h 399500"/>
                <a:gd name="connsiteX9" fmla="*/ 517456 w 541604"/>
                <a:gd name="connsiteY9" fmla="*/ 171577 h 399500"/>
                <a:gd name="connsiteX10" fmla="*/ 514794 w 541604"/>
                <a:gd name="connsiteY10" fmla="*/ 171577 h 399500"/>
                <a:gd name="connsiteX11" fmla="*/ 512068 w 541604"/>
                <a:gd name="connsiteY11" fmla="*/ 171577 h 399500"/>
                <a:gd name="connsiteX12" fmla="*/ 509407 w 541604"/>
                <a:gd name="connsiteY12" fmla="*/ 171577 h 399500"/>
                <a:gd name="connsiteX13" fmla="*/ 506744 w 541604"/>
                <a:gd name="connsiteY13" fmla="*/ 171577 h 399500"/>
                <a:gd name="connsiteX14" fmla="*/ 504082 w 541604"/>
                <a:gd name="connsiteY14" fmla="*/ 171577 h 399500"/>
                <a:gd name="connsiteX15" fmla="*/ 498695 w 541604"/>
                <a:gd name="connsiteY15" fmla="*/ 171577 h 399500"/>
                <a:gd name="connsiteX16" fmla="*/ 496032 w 541604"/>
                <a:gd name="connsiteY16" fmla="*/ 171577 h 399500"/>
                <a:gd name="connsiteX17" fmla="*/ 493307 w 541604"/>
                <a:gd name="connsiteY17" fmla="*/ 171577 h 399500"/>
                <a:gd name="connsiteX18" fmla="*/ 490645 w 541604"/>
                <a:gd name="connsiteY18" fmla="*/ 171577 h 399500"/>
                <a:gd name="connsiteX19" fmla="*/ 487983 w 541604"/>
                <a:gd name="connsiteY19" fmla="*/ 168915 h 399500"/>
                <a:gd name="connsiteX20" fmla="*/ 487983 w 541604"/>
                <a:gd name="connsiteY20" fmla="*/ 171577 h 399500"/>
                <a:gd name="connsiteX21" fmla="*/ 485258 w 541604"/>
                <a:gd name="connsiteY21" fmla="*/ 168915 h 399500"/>
                <a:gd name="connsiteX22" fmla="*/ 482595 w 541604"/>
                <a:gd name="connsiteY22" fmla="*/ 168915 h 399500"/>
                <a:gd name="connsiteX23" fmla="*/ 479933 w 541604"/>
                <a:gd name="connsiteY23" fmla="*/ 171577 h 399500"/>
                <a:gd name="connsiteX24" fmla="*/ 477271 w 541604"/>
                <a:gd name="connsiteY24" fmla="*/ 171577 h 399500"/>
                <a:gd name="connsiteX25" fmla="*/ 474546 w 541604"/>
                <a:gd name="connsiteY25" fmla="*/ 171577 h 399500"/>
                <a:gd name="connsiteX26" fmla="*/ 471884 w 541604"/>
                <a:gd name="connsiteY26" fmla="*/ 171577 h 399500"/>
                <a:gd name="connsiteX27" fmla="*/ 471884 w 541604"/>
                <a:gd name="connsiteY27" fmla="*/ 168915 h 399500"/>
                <a:gd name="connsiteX28" fmla="*/ 469222 w 541604"/>
                <a:gd name="connsiteY28" fmla="*/ 168915 h 399500"/>
                <a:gd name="connsiteX29" fmla="*/ 466496 w 541604"/>
                <a:gd name="connsiteY29" fmla="*/ 168915 h 399500"/>
                <a:gd name="connsiteX30" fmla="*/ 466496 w 541604"/>
                <a:gd name="connsiteY30" fmla="*/ 166189 h 399500"/>
                <a:gd name="connsiteX31" fmla="*/ 463834 w 541604"/>
                <a:gd name="connsiteY31" fmla="*/ 166189 h 399500"/>
                <a:gd name="connsiteX32" fmla="*/ 461172 w 541604"/>
                <a:gd name="connsiteY32" fmla="*/ 166189 h 399500"/>
                <a:gd name="connsiteX33" fmla="*/ 458447 w 541604"/>
                <a:gd name="connsiteY33" fmla="*/ 166189 h 399500"/>
                <a:gd name="connsiteX34" fmla="*/ 455785 w 541604"/>
                <a:gd name="connsiteY34" fmla="*/ 166189 h 399500"/>
                <a:gd name="connsiteX35" fmla="*/ 455785 w 541604"/>
                <a:gd name="connsiteY35" fmla="*/ 163527 h 399500"/>
                <a:gd name="connsiteX36" fmla="*/ 453123 w 541604"/>
                <a:gd name="connsiteY36" fmla="*/ 163527 h 399500"/>
                <a:gd name="connsiteX37" fmla="*/ 450460 w 541604"/>
                <a:gd name="connsiteY37" fmla="*/ 163527 h 399500"/>
                <a:gd name="connsiteX38" fmla="*/ 450460 w 541604"/>
                <a:gd name="connsiteY38" fmla="*/ 166189 h 399500"/>
                <a:gd name="connsiteX39" fmla="*/ 450460 w 541604"/>
                <a:gd name="connsiteY39" fmla="*/ 168915 h 399500"/>
                <a:gd name="connsiteX40" fmla="*/ 450460 w 541604"/>
                <a:gd name="connsiteY40" fmla="*/ 171577 h 399500"/>
                <a:gd name="connsiteX41" fmla="*/ 450460 w 541604"/>
                <a:gd name="connsiteY41" fmla="*/ 174239 h 399500"/>
                <a:gd name="connsiteX42" fmla="*/ 447735 w 541604"/>
                <a:gd name="connsiteY42" fmla="*/ 174239 h 399500"/>
                <a:gd name="connsiteX43" fmla="*/ 447735 w 541604"/>
                <a:gd name="connsiteY43" fmla="*/ 176965 h 399500"/>
                <a:gd name="connsiteX44" fmla="*/ 445073 w 541604"/>
                <a:gd name="connsiteY44" fmla="*/ 176965 h 399500"/>
                <a:gd name="connsiteX45" fmla="*/ 442411 w 541604"/>
                <a:gd name="connsiteY45" fmla="*/ 176965 h 399500"/>
                <a:gd name="connsiteX46" fmla="*/ 439686 w 541604"/>
                <a:gd name="connsiteY46" fmla="*/ 179627 h 399500"/>
                <a:gd name="connsiteX47" fmla="*/ 439686 w 541604"/>
                <a:gd name="connsiteY47" fmla="*/ 182288 h 399500"/>
                <a:gd name="connsiteX48" fmla="*/ 437023 w 541604"/>
                <a:gd name="connsiteY48" fmla="*/ 182288 h 399500"/>
                <a:gd name="connsiteX49" fmla="*/ 434361 w 541604"/>
                <a:gd name="connsiteY49" fmla="*/ 182288 h 399500"/>
                <a:gd name="connsiteX50" fmla="*/ 431636 w 541604"/>
                <a:gd name="connsiteY50" fmla="*/ 182288 h 399500"/>
                <a:gd name="connsiteX51" fmla="*/ 431636 w 541604"/>
                <a:gd name="connsiteY51" fmla="*/ 179627 h 399500"/>
                <a:gd name="connsiteX52" fmla="*/ 431636 w 541604"/>
                <a:gd name="connsiteY52" fmla="*/ 176965 h 399500"/>
                <a:gd name="connsiteX53" fmla="*/ 434361 w 541604"/>
                <a:gd name="connsiteY53" fmla="*/ 176965 h 399500"/>
                <a:gd name="connsiteX54" fmla="*/ 431636 w 541604"/>
                <a:gd name="connsiteY54" fmla="*/ 176965 h 399500"/>
                <a:gd name="connsiteX55" fmla="*/ 428974 w 541604"/>
                <a:gd name="connsiteY55" fmla="*/ 174239 h 399500"/>
                <a:gd name="connsiteX56" fmla="*/ 428974 w 541604"/>
                <a:gd name="connsiteY56" fmla="*/ 176965 h 399500"/>
                <a:gd name="connsiteX57" fmla="*/ 428974 w 541604"/>
                <a:gd name="connsiteY57" fmla="*/ 179627 h 399500"/>
                <a:gd name="connsiteX58" fmla="*/ 426312 w 541604"/>
                <a:gd name="connsiteY58" fmla="*/ 179627 h 399500"/>
                <a:gd name="connsiteX59" fmla="*/ 423586 w 541604"/>
                <a:gd name="connsiteY59" fmla="*/ 179627 h 399500"/>
                <a:gd name="connsiteX60" fmla="*/ 420924 w 541604"/>
                <a:gd name="connsiteY60" fmla="*/ 179627 h 399500"/>
                <a:gd name="connsiteX61" fmla="*/ 420924 w 541604"/>
                <a:gd name="connsiteY61" fmla="*/ 182288 h 399500"/>
                <a:gd name="connsiteX62" fmla="*/ 423586 w 541604"/>
                <a:gd name="connsiteY62" fmla="*/ 182288 h 399500"/>
                <a:gd name="connsiteX63" fmla="*/ 423586 w 541604"/>
                <a:gd name="connsiteY63" fmla="*/ 185014 h 399500"/>
                <a:gd name="connsiteX64" fmla="*/ 423586 w 541604"/>
                <a:gd name="connsiteY64" fmla="*/ 187676 h 399500"/>
                <a:gd name="connsiteX65" fmla="*/ 420924 w 541604"/>
                <a:gd name="connsiteY65" fmla="*/ 187676 h 399500"/>
                <a:gd name="connsiteX66" fmla="*/ 420924 w 541604"/>
                <a:gd name="connsiteY66" fmla="*/ 190338 h 399500"/>
                <a:gd name="connsiteX67" fmla="*/ 418262 w 541604"/>
                <a:gd name="connsiteY67" fmla="*/ 190338 h 399500"/>
                <a:gd name="connsiteX68" fmla="*/ 415600 w 541604"/>
                <a:gd name="connsiteY68" fmla="*/ 190338 h 399500"/>
                <a:gd name="connsiteX69" fmla="*/ 412875 w 541604"/>
                <a:gd name="connsiteY69" fmla="*/ 190338 h 399500"/>
                <a:gd name="connsiteX70" fmla="*/ 412875 w 541604"/>
                <a:gd name="connsiteY70" fmla="*/ 187676 h 399500"/>
                <a:gd name="connsiteX71" fmla="*/ 410213 w 541604"/>
                <a:gd name="connsiteY71" fmla="*/ 187676 h 399500"/>
                <a:gd name="connsiteX72" fmla="*/ 407551 w 541604"/>
                <a:gd name="connsiteY72" fmla="*/ 187676 h 399500"/>
                <a:gd name="connsiteX73" fmla="*/ 407551 w 541604"/>
                <a:gd name="connsiteY73" fmla="*/ 190338 h 399500"/>
                <a:gd name="connsiteX74" fmla="*/ 410213 w 541604"/>
                <a:gd name="connsiteY74" fmla="*/ 190338 h 399500"/>
                <a:gd name="connsiteX75" fmla="*/ 410213 w 541604"/>
                <a:gd name="connsiteY75" fmla="*/ 193000 h 399500"/>
                <a:gd name="connsiteX76" fmla="*/ 410213 w 541604"/>
                <a:gd name="connsiteY76" fmla="*/ 195726 h 399500"/>
                <a:gd name="connsiteX77" fmla="*/ 407551 w 541604"/>
                <a:gd name="connsiteY77" fmla="*/ 195726 h 399500"/>
                <a:gd name="connsiteX78" fmla="*/ 404825 w 541604"/>
                <a:gd name="connsiteY78" fmla="*/ 198388 h 399500"/>
                <a:gd name="connsiteX79" fmla="*/ 399501 w 541604"/>
                <a:gd name="connsiteY79" fmla="*/ 198388 h 399500"/>
                <a:gd name="connsiteX80" fmla="*/ 399501 w 541604"/>
                <a:gd name="connsiteY80" fmla="*/ 195726 h 399500"/>
                <a:gd name="connsiteX81" fmla="*/ 399501 w 541604"/>
                <a:gd name="connsiteY81" fmla="*/ 193000 h 399500"/>
                <a:gd name="connsiteX82" fmla="*/ 396775 w 541604"/>
                <a:gd name="connsiteY82" fmla="*/ 193000 h 399500"/>
                <a:gd name="connsiteX83" fmla="*/ 396775 w 541604"/>
                <a:gd name="connsiteY83" fmla="*/ 195726 h 399500"/>
                <a:gd name="connsiteX84" fmla="*/ 394114 w 541604"/>
                <a:gd name="connsiteY84" fmla="*/ 195726 h 399500"/>
                <a:gd name="connsiteX85" fmla="*/ 391451 w 541604"/>
                <a:gd name="connsiteY85" fmla="*/ 195726 h 399500"/>
                <a:gd name="connsiteX86" fmla="*/ 391451 w 541604"/>
                <a:gd name="connsiteY86" fmla="*/ 198388 h 399500"/>
                <a:gd name="connsiteX87" fmla="*/ 388789 w 541604"/>
                <a:gd name="connsiteY87" fmla="*/ 198388 h 399500"/>
                <a:gd name="connsiteX88" fmla="*/ 386064 w 541604"/>
                <a:gd name="connsiteY88" fmla="*/ 198388 h 399500"/>
                <a:gd name="connsiteX89" fmla="*/ 383402 w 541604"/>
                <a:gd name="connsiteY89" fmla="*/ 198388 h 399500"/>
                <a:gd name="connsiteX90" fmla="*/ 383402 w 541604"/>
                <a:gd name="connsiteY90" fmla="*/ 201050 h 399500"/>
                <a:gd name="connsiteX91" fmla="*/ 383402 w 541604"/>
                <a:gd name="connsiteY91" fmla="*/ 203775 h 399500"/>
                <a:gd name="connsiteX92" fmla="*/ 380739 w 541604"/>
                <a:gd name="connsiteY92" fmla="*/ 206437 h 399500"/>
                <a:gd name="connsiteX93" fmla="*/ 378014 w 541604"/>
                <a:gd name="connsiteY93" fmla="*/ 206437 h 399500"/>
                <a:gd name="connsiteX94" fmla="*/ 375352 w 541604"/>
                <a:gd name="connsiteY94" fmla="*/ 206437 h 399500"/>
                <a:gd name="connsiteX95" fmla="*/ 375352 w 541604"/>
                <a:gd name="connsiteY95" fmla="*/ 209100 h 399500"/>
                <a:gd name="connsiteX96" fmla="*/ 372690 w 541604"/>
                <a:gd name="connsiteY96" fmla="*/ 209100 h 399500"/>
                <a:gd name="connsiteX97" fmla="*/ 372690 w 541604"/>
                <a:gd name="connsiteY97" fmla="*/ 211825 h 399500"/>
                <a:gd name="connsiteX98" fmla="*/ 372690 w 541604"/>
                <a:gd name="connsiteY98" fmla="*/ 214487 h 399500"/>
                <a:gd name="connsiteX99" fmla="*/ 372690 w 541604"/>
                <a:gd name="connsiteY99" fmla="*/ 217149 h 399500"/>
                <a:gd name="connsiteX100" fmla="*/ 372690 w 541604"/>
                <a:gd name="connsiteY100" fmla="*/ 219874 h 399500"/>
                <a:gd name="connsiteX101" fmla="*/ 372690 w 541604"/>
                <a:gd name="connsiteY101" fmla="*/ 222537 h 399500"/>
                <a:gd name="connsiteX102" fmla="*/ 369965 w 541604"/>
                <a:gd name="connsiteY102" fmla="*/ 222537 h 399500"/>
                <a:gd name="connsiteX103" fmla="*/ 367302 w 541604"/>
                <a:gd name="connsiteY103" fmla="*/ 222537 h 399500"/>
                <a:gd name="connsiteX104" fmla="*/ 367302 w 541604"/>
                <a:gd name="connsiteY104" fmla="*/ 219874 h 399500"/>
                <a:gd name="connsiteX105" fmla="*/ 364640 w 541604"/>
                <a:gd name="connsiteY105" fmla="*/ 219874 h 399500"/>
                <a:gd name="connsiteX106" fmla="*/ 364640 w 541604"/>
                <a:gd name="connsiteY106" fmla="*/ 222537 h 399500"/>
                <a:gd name="connsiteX107" fmla="*/ 361978 w 541604"/>
                <a:gd name="connsiteY107" fmla="*/ 222537 h 399500"/>
                <a:gd name="connsiteX108" fmla="*/ 361978 w 541604"/>
                <a:gd name="connsiteY108" fmla="*/ 225199 h 399500"/>
                <a:gd name="connsiteX109" fmla="*/ 361978 w 541604"/>
                <a:gd name="connsiteY109" fmla="*/ 227861 h 399500"/>
                <a:gd name="connsiteX110" fmla="*/ 359253 w 541604"/>
                <a:gd name="connsiteY110" fmla="*/ 230586 h 399500"/>
                <a:gd name="connsiteX111" fmla="*/ 356591 w 541604"/>
                <a:gd name="connsiteY111" fmla="*/ 230586 h 399500"/>
                <a:gd name="connsiteX112" fmla="*/ 356591 w 541604"/>
                <a:gd name="connsiteY112" fmla="*/ 233248 h 399500"/>
                <a:gd name="connsiteX113" fmla="*/ 353929 w 541604"/>
                <a:gd name="connsiteY113" fmla="*/ 235910 h 399500"/>
                <a:gd name="connsiteX114" fmla="*/ 351203 w 541604"/>
                <a:gd name="connsiteY114" fmla="*/ 235910 h 399500"/>
                <a:gd name="connsiteX115" fmla="*/ 348541 w 541604"/>
                <a:gd name="connsiteY115" fmla="*/ 233248 h 399500"/>
                <a:gd name="connsiteX116" fmla="*/ 345879 w 541604"/>
                <a:gd name="connsiteY116" fmla="*/ 233248 h 399500"/>
                <a:gd name="connsiteX117" fmla="*/ 345879 w 541604"/>
                <a:gd name="connsiteY117" fmla="*/ 235910 h 399500"/>
                <a:gd name="connsiteX118" fmla="*/ 343154 w 541604"/>
                <a:gd name="connsiteY118" fmla="*/ 235910 h 399500"/>
                <a:gd name="connsiteX119" fmla="*/ 343154 w 541604"/>
                <a:gd name="connsiteY119" fmla="*/ 238636 h 399500"/>
                <a:gd name="connsiteX120" fmla="*/ 340492 w 541604"/>
                <a:gd name="connsiteY120" fmla="*/ 238636 h 399500"/>
                <a:gd name="connsiteX121" fmla="*/ 337830 w 541604"/>
                <a:gd name="connsiteY121" fmla="*/ 238636 h 399500"/>
                <a:gd name="connsiteX122" fmla="*/ 337830 w 541604"/>
                <a:gd name="connsiteY122" fmla="*/ 235910 h 399500"/>
                <a:gd name="connsiteX123" fmla="*/ 335167 w 541604"/>
                <a:gd name="connsiteY123" fmla="*/ 235910 h 399500"/>
                <a:gd name="connsiteX124" fmla="*/ 335167 w 541604"/>
                <a:gd name="connsiteY124" fmla="*/ 238636 h 399500"/>
                <a:gd name="connsiteX125" fmla="*/ 335167 w 541604"/>
                <a:gd name="connsiteY125" fmla="*/ 241298 h 399500"/>
                <a:gd name="connsiteX126" fmla="*/ 332442 w 541604"/>
                <a:gd name="connsiteY126" fmla="*/ 241298 h 399500"/>
                <a:gd name="connsiteX127" fmla="*/ 329780 w 541604"/>
                <a:gd name="connsiteY127" fmla="*/ 241298 h 399500"/>
                <a:gd name="connsiteX128" fmla="*/ 327118 w 541604"/>
                <a:gd name="connsiteY128" fmla="*/ 238636 h 399500"/>
                <a:gd name="connsiteX129" fmla="*/ 324393 w 541604"/>
                <a:gd name="connsiteY129" fmla="*/ 238636 h 399500"/>
                <a:gd name="connsiteX130" fmla="*/ 324393 w 541604"/>
                <a:gd name="connsiteY130" fmla="*/ 241298 h 399500"/>
                <a:gd name="connsiteX131" fmla="*/ 321730 w 541604"/>
                <a:gd name="connsiteY131" fmla="*/ 243960 h 399500"/>
                <a:gd name="connsiteX132" fmla="*/ 321730 w 541604"/>
                <a:gd name="connsiteY132" fmla="*/ 246685 h 399500"/>
                <a:gd name="connsiteX133" fmla="*/ 319068 w 541604"/>
                <a:gd name="connsiteY133" fmla="*/ 246685 h 399500"/>
                <a:gd name="connsiteX134" fmla="*/ 316343 w 541604"/>
                <a:gd name="connsiteY134" fmla="*/ 246685 h 399500"/>
                <a:gd name="connsiteX135" fmla="*/ 313681 w 541604"/>
                <a:gd name="connsiteY135" fmla="*/ 246685 h 399500"/>
                <a:gd name="connsiteX136" fmla="*/ 311019 w 541604"/>
                <a:gd name="connsiteY136" fmla="*/ 246685 h 399500"/>
                <a:gd name="connsiteX137" fmla="*/ 308293 w 541604"/>
                <a:gd name="connsiteY137" fmla="*/ 246685 h 399500"/>
                <a:gd name="connsiteX138" fmla="*/ 305631 w 541604"/>
                <a:gd name="connsiteY138" fmla="*/ 243960 h 399500"/>
                <a:gd name="connsiteX139" fmla="*/ 302969 w 541604"/>
                <a:gd name="connsiteY139" fmla="*/ 243960 h 399500"/>
                <a:gd name="connsiteX140" fmla="*/ 300307 w 541604"/>
                <a:gd name="connsiteY140" fmla="*/ 243960 h 399500"/>
                <a:gd name="connsiteX141" fmla="*/ 300307 w 541604"/>
                <a:gd name="connsiteY141" fmla="*/ 246685 h 399500"/>
                <a:gd name="connsiteX142" fmla="*/ 300307 w 541604"/>
                <a:gd name="connsiteY142" fmla="*/ 249347 h 399500"/>
                <a:gd name="connsiteX143" fmla="*/ 302969 w 541604"/>
                <a:gd name="connsiteY143" fmla="*/ 249347 h 399500"/>
                <a:gd name="connsiteX144" fmla="*/ 302969 w 541604"/>
                <a:gd name="connsiteY144" fmla="*/ 252009 h 399500"/>
                <a:gd name="connsiteX145" fmla="*/ 302969 w 541604"/>
                <a:gd name="connsiteY145" fmla="*/ 254671 h 399500"/>
                <a:gd name="connsiteX146" fmla="*/ 300307 w 541604"/>
                <a:gd name="connsiteY146" fmla="*/ 254671 h 399500"/>
                <a:gd name="connsiteX147" fmla="*/ 300307 w 541604"/>
                <a:gd name="connsiteY147" fmla="*/ 257397 h 399500"/>
                <a:gd name="connsiteX148" fmla="*/ 297582 w 541604"/>
                <a:gd name="connsiteY148" fmla="*/ 257397 h 399500"/>
                <a:gd name="connsiteX149" fmla="*/ 294920 w 541604"/>
                <a:gd name="connsiteY149" fmla="*/ 257397 h 399500"/>
                <a:gd name="connsiteX150" fmla="*/ 292258 w 541604"/>
                <a:gd name="connsiteY150" fmla="*/ 257397 h 399500"/>
                <a:gd name="connsiteX151" fmla="*/ 289532 w 541604"/>
                <a:gd name="connsiteY151" fmla="*/ 260059 h 399500"/>
                <a:gd name="connsiteX152" fmla="*/ 286870 w 541604"/>
                <a:gd name="connsiteY152" fmla="*/ 260059 h 399500"/>
                <a:gd name="connsiteX153" fmla="*/ 284208 w 541604"/>
                <a:gd name="connsiteY153" fmla="*/ 262721 h 399500"/>
                <a:gd name="connsiteX154" fmla="*/ 284208 w 541604"/>
                <a:gd name="connsiteY154" fmla="*/ 265446 h 399500"/>
                <a:gd name="connsiteX155" fmla="*/ 284208 w 541604"/>
                <a:gd name="connsiteY155" fmla="*/ 268109 h 399500"/>
                <a:gd name="connsiteX156" fmla="*/ 284208 w 541604"/>
                <a:gd name="connsiteY156" fmla="*/ 270771 h 399500"/>
                <a:gd name="connsiteX157" fmla="*/ 281482 w 541604"/>
                <a:gd name="connsiteY157" fmla="*/ 273496 h 399500"/>
                <a:gd name="connsiteX158" fmla="*/ 281482 w 541604"/>
                <a:gd name="connsiteY158" fmla="*/ 276158 h 399500"/>
                <a:gd name="connsiteX159" fmla="*/ 281482 w 541604"/>
                <a:gd name="connsiteY159" fmla="*/ 278821 h 399500"/>
                <a:gd name="connsiteX160" fmla="*/ 281482 w 541604"/>
                <a:gd name="connsiteY160" fmla="*/ 284208 h 399500"/>
                <a:gd name="connsiteX161" fmla="*/ 281482 w 541604"/>
                <a:gd name="connsiteY161" fmla="*/ 286870 h 399500"/>
                <a:gd name="connsiteX162" fmla="*/ 281482 w 541604"/>
                <a:gd name="connsiteY162" fmla="*/ 289532 h 399500"/>
                <a:gd name="connsiteX163" fmla="*/ 243960 w 541604"/>
                <a:gd name="connsiteY163" fmla="*/ 313681 h 399500"/>
                <a:gd name="connsiteX164" fmla="*/ 235910 w 541604"/>
                <a:gd name="connsiteY164" fmla="*/ 316343 h 399500"/>
                <a:gd name="connsiteX165" fmla="*/ 233248 w 541604"/>
                <a:gd name="connsiteY165" fmla="*/ 316343 h 399500"/>
                <a:gd name="connsiteX166" fmla="*/ 230586 w 541604"/>
                <a:gd name="connsiteY166" fmla="*/ 319068 h 399500"/>
                <a:gd name="connsiteX167" fmla="*/ 227861 w 541604"/>
                <a:gd name="connsiteY167" fmla="*/ 321730 h 399500"/>
                <a:gd name="connsiteX168" fmla="*/ 225199 w 541604"/>
                <a:gd name="connsiteY168" fmla="*/ 324392 h 399500"/>
                <a:gd name="connsiteX169" fmla="*/ 222537 w 541604"/>
                <a:gd name="connsiteY169" fmla="*/ 324392 h 399500"/>
                <a:gd name="connsiteX170" fmla="*/ 222537 w 541604"/>
                <a:gd name="connsiteY170" fmla="*/ 327118 h 399500"/>
                <a:gd name="connsiteX171" fmla="*/ 222537 w 541604"/>
                <a:gd name="connsiteY171" fmla="*/ 329780 h 399500"/>
                <a:gd name="connsiteX172" fmla="*/ 219874 w 541604"/>
                <a:gd name="connsiteY172" fmla="*/ 332442 h 399500"/>
                <a:gd name="connsiteX173" fmla="*/ 219874 w 541604"/>
                <a:gd name="connsiteY173" fmla="*/ 335167 h 399500"/>
                <a:gd name="connsiteX174" fmla="*/ 219874 w 541604"/>
                <a:gd name="connsiteY174" fmla="*/ 337830 h 399500"/>
                <a:gd name="connsiteX175" fmla="*/ 219874 w 541604"/>
                <a:gd name="connsiteY175" fmla="*/ 340492 h 399500"/>
                <a:gd name="connsiteX176" fmla="*/ 219874 w 541604"/>
                <a:gd name="connsiteY176" fmla="*/ 343154 h 399500"/>
                <a:gd name="connsiteX177" fmla="*/ 217149 w 541604"/>
                <a:gd name="connsiteY177" fmla="*/ 343154 h 399500"/>
                <a:gd name="connsiteX178" fmla="*/ 217149 w 541604"/>
                <a:gd name="connsiteY178" fmla="*/ 345879 h 399500"/>
                <a:gd name="connsiteX179" fmla="*/ 214487 w 541604"/>
                <a:gd name="connsiteY179" fmla="*/ 345879 h 399500"/>
                <a:gd name="connsiteX180" fmla="*/ 214487 w 541604"/>
                <a:gd name="connsiteY180" fmla="*/ 348541 h 399500"/>
                <a:gd name="connsiteX181" fmla="*/ 214487 w 541604"/>
                <a:gd name="connsiteY181" fmla="*/ 351203 h 399500"/>
                <a:gd name="connsiteX182" fmla="*/ 214487 w 541604"/>
                <a:gd name="connsiteY182" fmla="*/ 353929 h 399500"/>
                <a:gd name="connsiteX183" fmla="*/ 211825 w 541604"/>
                <a:gd name="connsiteY183" fmla="*/ 353929 h 399500"/>
                <a:gd name="connsiteX184" fmla="*/ 211825 w 541604"/>
                <a:gd name="connsiteY184" fmla="*/ 356591 h 399500"/>
                <a:gd name="connsiteX185" fmla="*/ 211825 w 541604"/>
                <a:gd name="connsiteY185" fmla="*/ 359253 h 399500"/>
                <a:gd name="connsiteX186" fmla="*/ 211825 w 541604"/>
                <a:gd name="connsiteY186" fmla="*/ 361978 h 399500"/>
                <a:gd name="connsiteX187" fmla="*/ 209100 w 541604"/>
                <a:gd name="connsiteY187" fmla="*/ 361978 h 399500"/>
                <a:gd name="connsiteX188" fmla="*/ 209100 w 541604"/>
                <a:gd name="connsiteY188" fmla="*/ 364640 h 399500"/>
                <a:gd name="connsiteX189" fmla="*/ 206437 w 541604"/>
                <a:gd name="connsiteY189" fmla="*/ 364640 h 399500"/>
                <a:gd name="connsiteX190" fmla="*/ 195726 w 541604"/>
                <a:gd name="connsiteY190" fmla="*/ 386064 h 399500"/>
                <a:gd name="connsiteX191" fmla="*/ 152816 w 541604"/>
                <a:gd name="connsiteY191" fmla="*/ 399501 h 399500"/>
                <a:gd name="connsiteX192" fmla="*/ 93807 w 541604"/>
                <a:gd name="connsiteY192" fmla="*/ 378014 h 399500"/>
                <a:gd name="connsiteX193" fmla="*/ 88482 w 541604"/>
                <a:gd name="connsiteY193" fmla="*/ 356591 h 399500"/>
                <a:gd name="connsiteX194" fmla="*/ 80433 w 541604"/>
                <a:gd name="connsiteY194" fmla="*/ 353929 h 399500"/>
                <a:gd name="connsiteX195" fmla="*/ 77707 w 541604"/>
                <a:gd name="connsiteY195" fmla="*/ 353929 h 399500"/>
                <a:gd name="connsiteX196" fmla="*/ 77707 w 541604"/>
                <a:gd name="connsiteY196" fmla="*/ 351203 h 399500"/>
                <a:gd name="connsiteX197" fmla="*/ 75045 w 541604"/>
                <a:gd name="connsiteY197" fmla="*/ 351203 h 399500"/>
                <a:gd name="connsiteX198" fmla="*/ 72383 w 541604"/>
                <a:gd name="connsiteY198" fmla="*/ 348541 h 399500"/>
                <a:gd name="connsiteX199" fmla="*/ 69721 w 541604"/>
                <a:gd name="connsiteY199" fmla="*/ 348541 h 399500"/>
                <a:gd name="connsiteX200" fmla="*/ 66995 w 541604"/>
                <a:gd name="connsiteY200" fmla="*/ 345879 h 399500"/>
                <a:gd name="connsiteX201" fmla="*/ 64334 w 541604"/>
                <a:gd name="connsiteY201" fmla="*/ 345879 h 399500"/>
                <a:gd name="connsiteX202" fmla="*/ 64334 w 541604"/>
                <a:gd name="connsiteY202" fmla="*/ 343154 h 399500"/>
                <a:gd name="connsiteX203" fmla="*/ 61672 w 541604"/>
                <a:gd name="connsiteY203" fmla="*/ 343154 h 399500"/>
                <a:gd name="connsiteX204" fmla="*/ 61672 w 541604"/>
                <a:gd name="connsiteY204" fmla="*/ 340492 h 399500"/>
                <a:gd name="connsiteX205" fmla="*/ 61672 w 541604"/>
                <a:gd name="connsiteY205" fmla="*/ 337830 h 399500"/>
                <a:gd name="connsiteX206" fmla="*/ 64334 w 541604"/>
                <a:gd name="connsiteY206" fmla="*/ 335167 h 399500"/>
                <a:gd name="connsiteX207" fmla="*/ 64334 w 541604"/>
                <a:gd name="connsiteY207" fmla="*/ 332442 h 399500"/>
                <a:gd name="connsiteX208" fmla="*/ 66995 w 541604"/>
                <a:gd name="connsiteY208" fmla="*/ 332442 h 399500"/>
                <a:gd name="connsiteX209" fmla="*/ 66995 w 541604"/>
                <a:gd name="connsiteY209" fmla="*/ 329780 h 399500"/>
                <a:gd name="connsiteX210" fmla="*/ 69721 w 541604"/>
                <a:gd name="connsiteY210" fmla="*/ 327118 h 399500"/>
                <a:gd name="connsiteX211" fmla="*/ 69721 w 541604"/>
                <a:gd name="connsiteY211" fmla="*/ 324392 h 399500"/>
                <a:gd name="connsiteX212" fmla="*/ 72383 w 541604"/>
                <a:gd name="connsiteY212" fmla="*/ 321730 h 399500"/>
                <a:gd name="connsiteX213" fmla="*/ 75045 w 541604"/>
                <a:gd name="connsiteY213" fmla="*/ 319068 h 399500"/>
                <a:gd name="connsiteX214" fmla="*/ 77707 w 541604"/>
                <a:gd name="connsiteY214" fmla="*/ 319068 h 399500"/>
                <a:gd name="connsiteX215" fmla="*/ 77707 w 541604"/>
                <a:gd name="connsiteY215" fmla="*/ 316343 h 399500"/>
                <a:gd name="connsiteX216" fmla="*/ 80433 w 541604"/>
                <a:gd name="connsiteY216" fmla="*/ 316343 h 399500"/>
                <a:gd name="connsiteX217" fmla="*/ 83095 w 541604"/>
                <a:gd name="connsiteY217" fmla="*/ 313681 h 399500"/>
                <a:gd name="connsiteX218" fmla="*/ 83095 w 541604"/>
                <a:gd name="connsiteY218" fmla="*/ 311019 h 399500"/>
                <a:gd name="connsiteX219" fmla="*/ 83095 w 541604"/>
                <a:gd name="connsiteY219" fmla="*/ 308357 h 399500"/>
                <a:gd name="connsiteX220" fmla="*/ 26811 w 541604"/>
                <a:gd name="connsiteY220" fmla="*/ 292258 h 399500"/>
                <a:gd name="connsiteX221" fmla="*/ 21423 w 541604"/>
                <a:gd name="connsiteY221" fmla="*/ 289532 h 399500"/>
                <a:gd name="connsiteX222" fmla="*/ 18761 w 541604"/>
                <a:gd name="connsiteY222" fmla="*/ 286870 h 399500"/>
                <a:gd name="connsiteX223" fmla="*/ 18761 w 541604"/>
                <a:gd name="connsiteY223" fmla="*/ 284208 h 399500"/>
                <a:gd name="connsiteX224" fmla="*/ 16099 w 541604"/>
                <a:gd name="connsiteY224" fmla="*/ 284208 h 399500"/>
                <a:gd name="connsiteX225" fmla="*/ 16099 w 541604"/>
                <a:gd name="connsiteY225" fmla="*/ 281482 h 399500"/>
                <a:gd name="connsiteX226" fmla="*/ 13374 w 541604"/>
                <a:gd name="connsiteY226" fmla="*/ 278821 h 399500"/>
                <a:gd name="connsiteX227" fmla="*/ 13374 w 541604"/>
                <a:gd name="connsiteY227" fmla="*/ 276158 h 399500"/>
                <a:gd name="connsiteX228" fmla="*/ 13374 w 541604"/>
                <a:gd name="connsiteY228" fmla="*/ 273496 h 399500"/>
                <a:gd name="connsiteX229" fmla="*/ 13374 w 541604"/>
                <a:gd name="connsiteY229" fmla="*/ 270771 h 399500"/>
                <a:gd name="connsiteX230" fmla="*/ 13374 w 541604"/>
                <a:gd name="connsiteY230" fmla="*/ 268109 h 399500"/>
                <a:gd name="connsiteX231" fmla="*/ 16099 w 541604"/>
                <a:gd name="connsiteY231" fmla="*/ 265446 h 399500"/>
                <a:gd name="connsiteX232" fmla="*/ 18761 w 541604"/>
                <a:gd name="connsiteY232" fmla="*/ 265446 h 399500"/>
                <a:gd name="connsiteX233" fmla="*/ 18761 w 541604"/>
                <a:gd name="connsiteY233" fmla="*/ 262721 h 399500"/>
                <a:gd name="connsiteX234" fmla="*/ 18761 w 541604"/>
                <a:gd name="connsiteY234" fmla="*/ 260059 h 399500"/>
                <a:gd name="connsiteX235" fmla="*/ 18761 w 541604"/>
                <a:gd name="connsiteY235" fmla="*/ 257397 h 399500"/>
                <a:gd name="connsiteX236" fmla="*/ 18761 w 541604"/>
                <a:gd name="connsiteY236" fmla="*/ 254671 h 399500"/>
                <a:gd name="connsiteX237" fmla="*/ 16099 w 541604"/>
                <a:gd name="connsiteY237" fmla="*/ 254671 h 399500"/>
                <a:gd name="connsiteX238" fmla="*/ 16099 w 541604"/>
                <a:gd name="connsiteY238" fmla="*/ 252009 h 399500"/>
                <a:gd name="connsiteX239" fmla="*/ 18761 w 541604"/>
                <a:gd name="connsiteY239" fmla="*/ 249347 h 399500"/>
                <a:gd name="connsiteX240" fmla="*/ 18761 w 541604"/>
                <a:gd name="connsiteY240" fmla="*/ 246685 h 399500"/>
                <a:gd name="connsiteX241" fmla="*/ 21423 w 541604"/>
                <a:gd name="connsiteY241" fmla="*/ 246685 h 399500"/>
                <a:gd name="connsiteX242" fmla="*/ 21423 w 541604"/>
                <a:gd name="connsiteY242" fmla="*/ 243960 h 399500"/>
                <a:gd name="connsiteX243" fmla="*/ 21423 w 541604"/>
                <a:gd name="connsiteY243" fmla="*/ 241298 h 399500"/>
                <a:gd name="connsiteX244" fmla="*/ 24086 w 541604"/>
                <a:gd name="connsiteY244" fmla="*/ 238636 h 399500"/>
                <a:gd name="connsiteX245" fmla="*/ 24086 w 541604"/>
                <a:gd name="connsiteY245" fmla="*/ 235910 h 399500"/>
                <a:gd name="connsiteX246" fmla="*/ 24086 w 541604"/>
                <a:gd name="connsiteY246" fmla="*/ 233248 h 399500"/>
                <a:gd name="connsiteX247" fmla="*/ 24086 w 541604"/>
                <a:gd name="connsiteY247" fmla="*/ 230586 h 399500"/>
                <a:gd name="connsiteX248" fmla="*/ 26811 w 541604"/>
                <a:gd name="connsiteY248" fmla="*/ 227861 h 399500"/>
                <a:gd name="connsiteX249" fmla="*/ 26811 w 541604"/>
                <a:gd name="connsiteY249" fmla="*/ 225199 h 399500"/>
                <a:gd name="connsiteX250" fmla="*/ 26811 w 541604"/>
                <a:gd name="connsiteY250" fmla="*/ 222537 h 399500"/>
                <a:gd name="connsiteX251" fmla="*/ 29473 w 541604"/>
                <a:gd name="connsiteY251" fmla="*/ 219874 h 399500"/>
                <a:gd name="connsiteX252" fmla="*/ 32135 w 541604"/>
                <a:gd name="connsiteY252" fmla="*/ 217149 h 399500"/>
                <a:gd name="connsiteX253" fmla="*/ 32135 w 541604"/>
                <a:gd name="connsiteY253" fmla="*/ 214487 h 399500"/>
                <a:gd name="connsiteX254" fmla="*/ 32135 w 541604"/>
                <a:gd name="connsiteY254" fmla="*/ 211825 h 399500"/>
                <a:gd name="connsiteX255" fmla="*/ 32135 w 541604"/>
                <a:gd name="connsiteY255" fmla="*/ 209100 h 399500"/>
                <a:gd name="connsiteX256" fmla="*/ 32135 w 541604"/>
                <a:gd name="connsiteY256" fmla="*/ 206437 h 399500"/>
                <a:gd name="connsiteX257" fmla="*/ 34860 w 541604"/>
                <a:gd name="connsiteY257" fmla="*/ 203775 h 399500"/>
                <a:gd name="connsiteX258" fmla="*/ 34860 w 541604"/>
                <a:gd name="connsiteY258" fmla="*/ 185014 h 399500"/>
                <a:gd name="connsiteX259" fmla="*/ 2662 w 541604"/>
                <a:gd name="connsiteY259" fmla="*/ 185014 h 399500"/>
                <a:gd name="connsiteX260" fmla="*/ 5324 w 541604"/>
                <a:gd name="connsiteY260" fmla="*/ 179627 h 399500"/>
                <a:gd name="connsiteX261" fmla="*/ 2662 w 541604"/>
                <a:gd name="connsiteY261" fmla="*/ 150153 h 399500"/>
                <a:gd name="connsiteX262" fmla="*/ 0 w 541604"/>
                <a:gd name="connsiteY262" fmla="*/ 128667 h 399500"/>
                <a:gd name="connsiteX263" fmla="*/ 85757 w 541604"/>
                <a:gd name="connsiteY263" fmla="*/ 58946 h 399500"/>
                <a:gd name="connsiteX264" fmla="*/ 163527 w 541604"/>
                <a:gd name="connsiteY264" fmla="*/ 0 h 399500"/>
                <a:gd name="connsiteX265" fmla="*/ 201050 w 541604"/>
                <a:gd name="connsiteY265" fmla="*/ 13374 h 399500"/>
                <a:gd name="connsiteX266" fmla="*/ 203775 w 541604"/>
                <a:gd name="connsiteY266" fmla="*/ 13374 h 399500"/>
                <a:gd name="connsiteX267" fmla="*/ 206437 w 541604"/>
                <a:gd name="connsiteY267" fmla="*/ 16036 h 399500"/>
                <a:gd name="connsiteX268" fmla="*/ 209100 w 541604"/>
                <a:gd name="connsiteY268" fmla="*/ 16036 h 399500"/>
                <a:gd name="connsiteX269" fmla="*/ 211825 w 541604"/>
                <a:gd name="connsiteY269" fmla="*/ 18761 h 399500"/>
                <a:gd name="connsiteX270" fmla="*/ 214487 w 541604"/>
                <a:gd name="connsiteY270" fmla="*/ 18761 h 399500"/>
                <a:gd name="connsiteX271" fmla="*/ 217149 w 541604"/>
                <a:gd name="connsiteY271" fmla="*/ 18761 h 399500"/>
                <a:gd name="connsiteX272" fmla="*/ 219874 w 541604"/>
                <a:gd name="connsiteY272" fmla="*/ 18761 h 399500"/>
                <a:gd name="connsiteX273" fmla="*/ 222537 w 541604"/>
                <a:gd name="connsiteY273" fmla="*/ 18761 h 399500"/>
                <a:gd name="connsiteX274" fmla="*/ 225199 w 541604"/>
                <a:gd name="connsiteY274" fmla="*/ 21423 h 399500"/>
                <a:gd name="connsiteX275" fmla="*/ 225199 w 541604"/>
                <a:gd name="connsiteY275" fmla="*/ 24086 h 399500"/>
                <a:gd name="connsiteX276" fmla="*/ 225199 w 541604"/>
                <a:gd name="connsiteY276" fmla="*/ 26811 h 399500"/>
                <a:gd name="connsiteX277" fmla="*/ 227861 w 541604"/>
                <a:gd name="connsiteY277" fmla="*/ 29473 h 399500"/>
                <a:gd name="connsiteX278" fmla="*/ 230586 w 541604"/>
                <a:gd name="connsiteY278" fmla="*/ 29473 h 399500"/>
                <a:gd name="connsiteX279" fmla="*/ 233248 w 541604"/>
                <a:gd name="connsiteY279" fmla="*/ 32135 h 399500"/>
                <a:gd name="connsiteX280" fmla="*/ 235910 w 541604"/>
                <a:gd name="connsiteY280" fmla="*/ 32135 h 399500"/>
                <a:gd name="connsiteX281" fmla="*/ 238636 w 541604"/>
                <a:gd name="connsiteY281" fmla="*/ 32135 h 399500"/>
                <a:gd name="connsiteX282" fmla="*/ 241298 w 541604"/>
                <a:gd name="connsiteY282" fmla="*/ 34860 h 399500"/>
                <a:gd name="connsiteX283" fmla="*/ 243960 w 541604"/>
                <a:gd name="connsiteY283" fmla="*/ 34860 h 399500"/>
                <a:gd name="connsiteX284" fmla="*/ 243960 w 541604"/>
                <a:gd name="connsiteY284" fmla="*/ 32135 h 399500"/>
                <a:gd name="connsiteX285" fmla="*/ 246685 w 541604"/>
                <a:gd name="connsiteY285" fmla="*/ 32135 h 399500"/>
                <a:gd name="connsiteX286" fmla="*/ 246685 w 541604"/>
                <a:gd name="connsiteY286" fmla="*/ 29473 h 399500"/>
                <a:gd name="connsiteX287" fmla="*/ 246685 w 541604"/>
                <a:gd name="connsiteY287" fmla="*/ 26811 h 399500"/>
                <a:gd name="connsiteX288" fmla="*/ 249347 w 541604"/>
                <a:gd name="connsiteY288" fmla="*/ 26811 h 399500"/>
                <a:gd name="connsiteX289" fmla="*/ 249347 w 541604"/>
                <a:gd name="connsiteY289" fmla="*/ 24086 h 399500"/>
                <a:gd name="connsiteX290" fmla="*/ 249347 w 541604"/>
                <a:gd name="connsiteY290" fmla="*/ 21423 h 399500"/>
                <a:gd name="connsiteX291" fmla="*/ 252009 w 541604"/>
                <a:gd name="connsiteY291" fmla="*/ 18761 h 399500"/>
                <a:gd name="connsiteX292" fmla="*/ 254672 w 541604"/>
                <a:gd name="connsiteY292" fmla="*/ 18761 h 399500"/>
                <a:gd name="connsiteX293" fmla="*/ 257397 w 541604"/>
                <a:gd name="connsiteY293" fmla="*/ 18761 h 399500"/>
                <a:gd name="connsiteX294" fmla="*/ 260059 w 541604"/>
                <a:gd name="connsiteY294" fmla="*/ 18761 h 399500"/>
                <a:gd name="connsiteX295" fmla="*/ 260059 w 541604"/>
                <a:gd name="connsiteY295" fmla="*/ 21423 h 399500"/>
                <a:gd name="connsiteX296" fmla="*/ 262721 w 541604"/>
                <a:gd name="connsiteY296" fmla="*/ 21423 h 399500"/>
                <a:gd name="connsiteX297" fmla="*/ 262721 w 541604"/>
                <a:gd name="connsiteY297" fmla="*/ 24086 h 399500"/>
                <a:gd name="connsiteX298" fmla="*/ 265446 w 541604"/>
                <a:gd name="connsiteY298" fmla="*/ 24086 h 399500"/>
                <a:gd name="connsiteX299" fmla="*/ 268109 w 541604"/>
                <a:gd name="connsiteY299" fmla="*/ 24086 h 399500"/>
                <a:gd name="connsiteX300" fmla="*/ 270771 w 541604"/>
                <a:gd name="connsiteY300" fmla="*/ 24086 h 399500"/>
                <a:gd name="connsiteX301" fmla="*/ 273496 w 541604"/>
                <a:gd name="connsiteY301" fmla="*/ 24086 h 399500"/>
                <a:gd name="connsiteX302" fmla="*/ 273496 w 541604"/>
                <a:gd name="connsiteY302" fmla="*/ 21423 h 399500"/>
                <a:gd name="connsiteX303" fmla="*/ 276158 w 541604"/>
                <a:gd name="connsiteY303" fmla="*/ 21423 h 399500"/>
                <a:gd name="connsiteX304" fmla="*/ 278820 w 541604"/>
                <a:gd name="connsiteY304" fmla="*/ 21423 h 399500"/>
                <a:gd name="connsiteX305" fmla="*/ 281482 w 541604"/>
                <a:gd name="connsiteY305" fmla="*/ 21423 h 399500"/>
                <a:gd name="connsiteX306" fmla="*/ 281482 w 541604"/>
                <a:gd name="connsiteY306" fmla="*/ 24086 h 399500"/>
                <a:gd name="connsiteX307" fmla="*/ 284208 w 541604"/>
                <a:gd name="connsiteY307" fmla="*/ 24086 h 399500"/>
                <a:gd name="connsiteX308" fmla="*/ 284208 w 541604"/>
                <a:gd name="connsiteY308" fmla="*/ 26811 h 399500"/>
                <a:gd name="connsiteX309" fmla="*/ 284208 w 541604"/>
                <a:gd name="connsiteY309" fmla="*/ 29473 h 399500"/>
                <a:gd name="connsiteX310" fmla="*/ 284208 w 541604"/>
                <a:gd name="connsiteY310" fmla="*/ 32135 h 399500"/>
                <a:gd name="connsiteX311" fmla="*/ 286870 w 541604"/>
                <a:gd name="connsiteY311" fmla="*/ 32135 h 399500"/>
                <a:gd name="connsiteX312" fmla="*/ 286870 w 541604"/>
                <a:gd name="connsiteY312" fmla="*/ 34860 h 399500"/>
                <a:gd name="connsiteX313" fmla="*/ 289532 w 541604"/>
                <a:gd name="connsiteY313" fmla="*/ 34860 h 399500"/>
                <a:gd name="connsiteX314" fmla="*/ 292258 w 541604"/>
                <a:gd name="connsiteY314" fmla="*/ 34860 h 399500"/>
                <a:gd name="connsiteX315" fmla="*/ 292258 w 541604"/>
                <a:gd name="connsiteY315" fmla="*/ 37523 h 399500"/>
                <a:gd name="connsiteX316" fmla="*/ 297582 w 541604"/>
                <a:gd name="connsiteY316" fmla="*/ 40185 h 399500"/>
                <a:gd name="connsiteX317" fmla="*/ 300307 w 541604"/>
                <a:gd name="connsiteY317" fmla="*/ 40185 h 399500"/>
                <a:gd name="connsiteX318" fmla="*/ 300307 w 541604"/>
                <a:gd name="connsiteY318" fmla="*/ 42847 h 399500"/>
                <a:gd name="connsiteX319" fmla="*/ 300307 w 541604"/>
                <a:gd name="connsiteY319" fmla="*/ 45572 h 399500"/>
                <a:gd name="connsiteX320" fmla="*/ 300307 w 541604"/>
                <a:gd name="connsiteY320" fmla="*/ 50896 h 399500"/>
                <a:gd name="connsiteX321" fmla="*/ 300307 w 541604"/>
                <a:gd name="connsiteY321" fmla="*/ 53622 h 399500"/>
                <a:gd name="connsiteX322" fmla="*/ 302969 w 541604"/>
                <a:gd name="connsiteY322" fmla="*/ 56284 h 399500"/>
                <a:gd name="connsiteX323" fmla="*/ 302969 w 541604"/>
                <a:gd name="connsiteY323" fmla="*/ 58946 h 399500"/>
                <a:gd name="connsiteX324" fmla="*/ 302969 w 541604"/>
                <a:gd name="connsiteY324" fmla="*/ 61672 h 399500"/>
                <a:gd name="connsiteX325" fmla="*/ 305631 w 541604"/>
                <a:gd name="connsiteY325" fmla="*/ 61672 h 399500"/>
                <a:gd name="connsiteX326" fmla="*/ 305631 w 541604"/>
                <a:gd name="connsiteY326" fmla="*/ 64334 h 399500"/>
                <a:gd name="connsiteX327" fmla="*/ 308293 w 541604"/>
                <a:gd name="connsiteY327" fmla="*/ 64334 h 399500"/>
                <a:gd name="connsiteX328" fmla="*/ 308293 w 541604"/>
                <a:gd name="connsiteY328" fmla="*/ 66995 h 399500"/>
                <a:gd name="connsiteX329" fmla="*/ 308293 w 541604"/>
                <a:gd name="connsiteY329" fmla="*/ 69721 h 399500"/>
                <a:gd name="connsiteX330" fmla="*/ 311019 w 541604"/>
                <a:gd name="connsiteY330" fmla="*/ 69721 h 399500"/>
                <a:gd name="connsiteX331" fmla="*/ 313681 w 541604"/>
                <a:gd name="connsiteY331" fmla="*/ 66995 h 399500"/>
                <a:gd name="connsiteX332" fmla="*/ 316343 w 541604"/>
                <a:gd name="connsiteY332" fmla="*/ 64334 h 399500"/>
                <a:gd name="connsiteX333" fmla="*/ 316343 w 541604"/>
                <a:gd name="connsiteY333" fmla="*/ 61672 h 399500"/>
                <a:gd name="connsiteX334" fmla="*/ 319068 w 541604"/>
                <a:gd name="connsiteY334" fmla="*/ 61672 h 399500"/>
                <a:gd name="connsiteX335" fmla="*/ 319068 w 541604"/>
                <a:gd name="connsiteY335" fmla="*/ 58946 h 399500"/>
                <a:gd name="connsiteX336" fmla="*/ 321730 w 541604"/>
                <a:gd name="connsiteY336" fmla="*/ 58946 h 399500"/>
                <a:gd name="connsiteX337" fmla="*/ 324393 w 541604"/>
                <a:gd name="connsiteY337" fmla="*/ 58946 h 399500"/>
                <a:gd name="connsiteX338" fmla="*/ 340492 w 541604"/>
                <a:gd name="connsiteY338" fmla="*/ 61672 h 399500"/>
                <a:gd name="connsiteX339" fmla="*/ 391451 w 541604"/>
                <a:gd name="connsiteY339" fmla="*/ 72383 h 399500"/>
                <a:gd name="connsiteX340" fmla="*/ 431636 w 541604"/>
                <a:gd name="connsiteY340" fmla="*/ 80433 h 399500"/>
                <a:gd name="connsiteX341" fmla="*/ 442411 w 541604"/>
                <a:gd name="connsiteY341" fmla="*/ 96532 h 399500"/>
                <a:gd name="connsiteX342" fmla="*/ 442411 w 541604"/>
                <a:gd name="connsiteY342" fmla="*/ 93807 h 399500"/>
                <a:gd name="connsiteX343" fmla="*/ 445073 w 541604"/>
                <a:gd name="connsiteY343" fmla="*/ 93807 h 399500"/>
                <a:gd name="connsiteX344" fmla="*/ 447735 w 541604"/>
                <a:gd name="connsiteY344" fmla="*/ 93807 h 399500"/>
                <a:gd name="connsiteX345" fmla="*/ 447735 w 541604"/>
                <a:gd name="connsiteY345" fmla="*/ 96532 h 399500"/>
                <a:gd name="connsiteX346" fmla="*/ 450460 w 541604"/>
                <a:gd name="connsiteY346" fmla="*/ 96532 h 399500"/>
                <a:gd name="connsiteX347" fmla="*/ 450460 w 541604"/>
                <a:gd name="connsiteY347" fmla="*/ 99194 h 399500"/>
                <a:gd name="connsiteX348" fmla="*/ 453123 w 541604"/>
                <a:gd name="connsiteY348" fmla="*/ 101856 h 399500"/>
                <a:gd name="connsiteX349" fmla="*/ 453123 w 541604"/>
                <a:gd name="connsiteY349" fmla="*/ 104518 h 399500"/>
                <a:gd name="connsiteX350" fmla="*/ 453123 w 541604"/>
                <a:gd name="connsiteY350" fmla="*/ 107244 h 399500"/>
                <a:gd name="connsiteX351" fmla="*/ 455785 w 541604"/>
                <a:gd name="connsiteY351" fmla="*/ 112568 h 399500"/>
                <a:gd name="connsiteX352" fmla="*/ 455785 w 541604"/>
                <a:gd name="connsiteY352" fmla="*/ 115293 h 399500"/>
                <a:gd name="connsiteX353" fmla="*/ 455785 w 541604"/>
                <a:gd name="connsiteY353" fmla="*/ 117955 h 399500"/>
                <a:gd name="connsiteX354" fmla="*/ 458447 w 541604"/>
                <a:gd name="connsiteY354" fmla="*/ 117955 h 399500"/>
                <a:gd name="connsiteX355" fmla="*/ 461172 w 541604"/>
                <a:gd name="connsiteY355" fmla="*/ 120617 h 399500"/>
                <a:gd name="connsiteX356" fmla="*/ 463834 w 541604"/>
                <a:gd name="connsiteY356" fmla="*/ 120617 h 399500"/>
                <a:gd name="connsiteX357" fmla="*/ 466496 w 541604"/>
                <a:gd name="connsiteY357" fmla="*/ 120617 h 399500"/>
                <a:gd name="connsiteX358" fmla="*/ 469222 w 541604"/>
                <a:gd name="connsiteY358" fmla="*/ 120617 h 399500"/>
                <a:gd name="connsiteX359" fmla="*/ 471884 w 541604"/>
                <a:gd name="connsiteY359" fmla="*/ 120617 h 399500"/>
                <a:gd name="connsiteX360" fmla="*/ 474546 w 541604"/>
                <a:gd name="connsiteY360" fmla="*/ 120617 h 399500"/>
                <a:gd name="connsiteX361" fmla="*/ 477271 w 541604"/>
                <a:gd name="connsiteY361" fmla="*/ 120617 h 399500"/>
                <a:gd name="connsiteX362" fmla="*/ 477271 w 541604"/>
                <a:gd name="connsiteY362" fmla="*/ 123343 h 399500"/>
                <a:gd name="connsiteX363" fmla="*/ 479933 w 541604"/>
                <a:gd name="connsiteY363" fmla="*/ 123343 h 399500"/>
                <a:gd name="connsiteX364" fmla="*/ 482595 w 541604"/>
                <a:gd name="connsiteY364" fmla="*/ 123343 h 399500"/>
                <a:gd name="connsiteX365" fmla="*/ 485258 w 541604"/>
                <a:gd name="connsiteY365" fmla="*/ 123343 h 399500"/>
                <a:gd name="connsiteX366" fmla="*/ 487983 w 541604"/>
                <a:gd name="connsiteY366" fmla="*/ 123343 h 399500"/>
                <a:gd name="connsiteX367" fmla="*/ 490645 w 541604"/>
                <a:gd name="connsiteY367" fmla="*/ 123343 h 399500"/>
                <a:gd name="connsiteX368" fmla="*/ 496032 w 541604"/>
                <a:gd name="connsiteY368" fmla="*/ 123343 h 399500"/>
                <a:gd name="connsiteX369" fmla="*/ 498695 w 541604"/>
                <a:gd name="connsiteY369" fmla="*/ 123343 h 399500"/>
                <a:gd name="connsiteX370" fmla="*/ 501357 w 541604"/>
                <a:gd name="connsiteY370" fmla="*/ 123343 h 399500"/>
                <a:gd name="connsiteX371" fmla="*/ 506744 w 541604"/>
                <a:gd name="connsiteY371" fmla="*/ 123343 h 399500"/>
                <a:gd name="connsiteX372" fmla="*/ 509407 w 541604"/>
                <a:gd name="connsiteY372" fmla="*/ 123343 h 399500"/>
                <a:gd name="connsiteX373" fmla="*/ 512068 w 541604"/>
                <a:gd name="connsiteY373" fmla="*/ 123343 h 399500"/>
                <a:gd name="connsiteX374" fmla="*/ 512068 w 541604"/>
                <a:gd name="connsiteY374" fmla="*/ 126005 h 399500"/>
                <a:gd name="connsiteX375" fmla="*/ 514794 w 541604"/>
                <a:gd name="connsiteY375" fmla="*/ 126005 h 399500"/>
                <a:gd name="connsiteX376" fmla="*/ 514794 w 541604"/>
                <a:gd name="connsiteY376" fmla="*/ 128667 h 399500"/>
                <a:gd name="connsiteX377" fmla="*/ 517456 w 541604"/>
                <a:gd name="connsiteY377" fmla="*/ 131392 h 399500"/>
                <a:gd name="connsiteX378" fmla="*/ 517456 w 541604"/>
                <a:gd name="connsiteY378" fmla="*/ 134054 h 399500"/>
                <a:gd name="connsiteX379" fmla="*/ 517456 w 541604"/>
                <a:gd name="connsiteY379" fmla="*/ 136716 h 399500"/>
                <a:gd name="connsiteX380" fmla="*/ 520118 w 541604"/>
                <a:gd name="connsiteY380" fmla="*/ 136716 h 399500"/>
                <a:gd name="connsiteX381" fmla="*/ 522844 w 541604"/>
                <a:gd name="connsiteY381" fmla="*/ 136716 h 399500"/>
                <a:gd name="connsiteX382" fmla="*/ 522844 w 541604"/>
                <a:gd name="connsiteY382" fmla="*/ 139379 h 399500"/>
                <a:gd name="connsiteX383" fmla="*/ 525506 w 541604"/>
                <a:gd name="connsiteY383" fmla="*/ 139379 h 399500"/>
                <a:gd name="connsiteX384" fmla="*/ 528168 w 541604"/>
                <a:gd name="connsiteY384" fmla="*/ 142104 h 399500"/>
                <a:gd name="connsiteX385" fmla="*/ 530893 w 541604"/>
                <a:gd name="connsiteY385" fmla="*/ 144766 h 399500"/>
                <a:gd name="connsiteX386" fmla="*/ 530893 w 541604"/>
                <a:gd name="connsiteY386" fmla="*/ 147428 h 399500"/>
                <a:gd name="connsiteX387" fmla="*/ 533555 w 541604"/>
                <a:gd name="connsiteY387" fmla="*/ 147428 h 399500"/>
                <a:gd name="connsiteX388" fmla="*/ 536217 w 541604"/>
                <a:gd name="connsiteY388" fmla="*/ 150153 h 399500"/>
                <a:gd name="connsiteX389" fmla="*/ 541605 w 541604"/>
                <a:gd name="connsiteY389" fmla="*/ 166189 h 399500"/>
                <a:gd name="connsiteX390" fmla="*/ 541605 w 541604"/>
                <a:gd name="connsiteY390" fmla="*/ 166189 h 39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541604" h="399500">
                  <a:moveTo>
                    <a:pt x="541605" y="166189"/>
                  </a:moveTo>
                  <a:lnTo>
                    <a:pt x="538879" y="168915"/>
                  </a:lnTo>
                  <a:lnTo>
                    <a:pt x="533555" y="168915"/>
                  </a:lnTo>
                  <a:lnTo>
                    <a:pt x="530893" y="171577"/>
                  </a:lnTo>
                  <a:lnTo>
                    <a:pt x="528168" y="171577"/>
                  </a:lnTo>
                  <a:lnTo>
                    <a:pt x="525506" y="174239"/>
                  </a:lnTo>
                  <a:lnTo>
                    <a:pt x="522844" y="174239"/>
                  </a:lnTo>
                  <a:lnTo>
                    <a:pt x="520118" y="174239"/>
                  </a:lnTo>
                  <a:lnTo>
                    <a:pt x="517456" y="174239"/>
                  </a:lnTo>
                  <a:lnTo>
                    <a:pt x="517456" y="171577"/>
                  </a:lnTo>
                  <a:lnTo>
                    <a:pt x="514794" y="171577"/>
                  </a:lnTo>
                  <a:lnTo>
                    <a:pt x="512068" y="171577"/>
                  </a:lnTo>
                  <a:lnTo>
                    <a:pt x="509407" y="171577"/>
                  </a:lnTo>
                  <a:lnTo>
                    <a:pt x="506744" y="171577"/>
                  </a:lnTo>
                  <a:lnTo>
                    <a:pt x="504082" y="171577"/>
                  </a:lnTo>
                  <a:lnTo>
                    <a:pt x="498695" y="171577"/>
                  </a:lnTo>
                  <a:lnTo>
                    <a:pt x="496032" y="171577"/>
                  </a:lnTo>
                  <a:lnTo>
                    <a:pt x="493307" y="171577"/>
                  </a:lnTo>
                  <a:lnTo>
                    <a:pt x="490645" y="171577"/>
                  </a:lnTo>
                  <a:lnTo>
                    <a:pt x="487983" y="168915"/>
                  </a:lnTo>
                  <a:lnTo>
                    <a:pt x="487983" y="171577"/>
                  </a:lnTo>
                  <a:lnTo>
                    <a:pt x="485258" y="168915"/>
                  </a:lnTo>
                  <a:lnTo>
                    <a:pt x="482595" y="168915"/>
                  </a:lnTo>
                  <a:lnTo>
                    <a:pt x="479933" y="171577"/>
                  </a:lnTo>
                  <a:lnTo>
                    <a:pt x="477271" y="171577"/>
                  </a:lnTo>
                  <a:lnTo>
                    <a:pt x="474546" y="171577"/>
                  </a:lnTo>
                  <a:lnTo>
                    <a:pt x="471884" y="171577"/>
                  </a:lnTo>
                  <a:lnTo>
                    <a:pt x="471884" y="168915"/>
                  </a:lnTo>
                  <a:lnTo>
                    <a:pt x="469222" y="168915"/>
                  </a:lnTo>
                  <a:lnTo>
                    <a:pt x="466496" y="168915"/>
                  </a:lnTo>
                  <a:lnTo>
                    <a:pt x="466496" y="166189"/>
                  </a:lnTo>
                  <a:lnTo>
                    <a:pt x="463834" y="166189"/>
                  </a:lnTo>
                  <a:lnTo>
                    <a:pt x="461172" y="166189"/>
                  </a:lnTo>
                  <a:lnTo>
                    <a:pt x="458447" y="166189"/>
                  </a:lnTo>
                  <a:lnTo>
                    <a:pt x="455785" y="166189"/>
                  </a:lnTo>
                  <a:lnTo>
                    <a:pt x="455785" y="163527"/>
                  </a:lnTo>
                  <a:lnTo>
                    <a:pt x="453123" y="163527"/>
                  </a:lnTo>
                  <a:lnTo>
                    <a:pt x="450460" y="163527"/>
                  </a:lnTo>
                  <a:lnTo>
                    <a:pt x="450460" y="166189"/>
                  </a:lnTo>
                  <a:lnTo>
                    <a:pt x="450460" y="168915"/>
                  </a:lnTo>
                  <a:lnTo>
                    <a:pt x="450460" y="171577"/>
                  </a:lnTo>
                  <a:lnTo>
                    <a:pt x="450460" y="174239"/>
                  </a:lnTo>
                  <a:lnTo>
                    <a:pt x="447735" y="174239"/>
                  </a:lnTo>
                  <a:lnTo>
                    <a:pt x="447735" y="176965"/>
                  </a:lnTo>
                  <a:lnTo>
                    <a:pt x="445073" y="176965"/>
                  </a:lnTo>
                  <a:lnTo>
                    <a:pt x="442411" y="176965"/>
                  </a:lnTo>
                  <a:lnTo>
                    <a:pt x="439686" y="179627"/>
                  </a:lnTo>
                  <a:lnTo>
                    <a:pt x="439686" y="182288"/>
                  </a:lnTo>
                  <a:lnTo>
                    <a:pt x="437023" y="182288"/>
                  </a:lnTo>
                  <a:lnTo>
                    <a:pt x="434361" y="182288"/>
                  </a:lnTo>
                  <a:lnTo>
                    <a:pt x="431636" y="182288"/>
                  </a:lnTo>
                  <a:lnTo>
                    <a:pt x="431636" y="179627"/>
                  </a:lnTo>
                  <a:lnTo>
                    <a:pt x="431636" y="176965"/>
                  </a:lnTo>
                  <a:lnTo>
                    <a:pt x="434361" y="176965"/>
                  </a:lnTo>
                  <a:lnTo>
                    <a:pt x="431636" y="176965"/>
                  </a:lnTo>
                  <a:lnTo>
                    <a:pt x="428974" y="174239"/>
                  </a:lnTo>
                  <a:lnTo>
                    <a:pt x="428974" y="176965"/>
                  </a:lnTo>
                  <a:lnTo>
                    <a:pt x="428974" y="179627"/>
                  </a:lnTo>
                  <a:lnTo>
                    <a:pt x="426312" y="179627"/>
                  </a:lnTo>
                  <a:lnTo>
                    <a:pt x="423586" y="179627"/>
                  </a:lnTo>
                  <a:lnTo>
                    <a:pt x="420924" y="179627"/>
                  </a:lnTo>
                  <a:lnTo>
                    <a:pt x="420924" y="182288"/>
                  </a:lnTo>
                  <a:lnTo>
                    <a:pt x="423586" y="182288"/>
                  </a:lnTo>
                  <a:lnTo>
                    <a:pt x="423586" y="185014"/>
                  </a:lnTo>
                  <a:lnTo>
                    <a:pt x="423586" y="187676"/>
                  </a:lnTo>
                  <a:lnTo>
                    <a:pt x="420924" y="187676"/>
                  </a:lnTo>
                  <a:lnTo>
                    <a:pt x="420924" y="190338"/>
                  </a:lnTo>
                  <a:lnTo>
                    <a:pt x="418262" y="190338"/>
                  </a:lnTo>
                  <a:lnTo>
                    <a:pt x="415600" y="190338"/>
                  </a:lnTo>
                  <a:lnTo>
                    <a:pt x="412875" y="190338"/>
                  </a:lnTo>
                  <a:lnTo>
                    <a:pt x="412875" y="187676"/>
                  </a:lnTo>
                  <a:lnTo>
                    <a:pt x="410213" y="187676"/>
                  </a:lnTo>
                  <a:lnTo>
                    <a:pt x="407551" y="187676"/>
                  </a:lnTo>
                  <a:lnTo>
                    <a:pt x="407551" y="190338"/>
                  </a:lnTo>
                  <a:lnTo>
                    <a:pt x="410213" y="190338"/>
                  </a:lnTo>
                  <a:lnTo>
                    <a:pt x="410213" y="193000"/>
                  </a:lnTo>
                  <a:lnTo>
                    <a:pt x="410213" y="195726"/>
                  </a:lnTo>
                  <a:lnTo>
                    <a:pt x="407551" y="195726"/>
                  </a:lnTo>
                  <a:lnTo>
                    <a:pt x="404825" y="198388"/>
                  </a:lnTo>
                  <a:lnTo>
                    <a:pt x="399501" y="198388"/>
                  </a:lnTo>
                  <a:lnTo>
                    <a:pt x="399501" y="195726"/>
                  </a:lnTo>
                  <a:lnTo>
                    <a:pt x="399501" y="193000"/>
                  </a:lnTo>
                  <a:lnTo>
                    <a:pt x="396775" y="193000"/>
                  </a:lnTo>
                  <a:lnTo>
                    <a:pt x="396775" y="195726"/>
                  </a:lnTo>
                  <a:lnTo>
                    <a:pt x="394114" y="195726"/>
                  </a:lnTo>
                  <a:lnTo>
                    <a:pt x="391451" y="195726"/>
                  </a:lnTo>
                  <a:lnTo>
                    <a:pt x="391451" y="198388"/>
                  </a:lnTo>
                  <a:lnTo>
                    <a:pt x="388789" y="198388"/>
                  </a:lnTo>
                  <a:lnTo>
                    <a:pt x="386064" y="198388"/>
                  </a:lnTo>
                  <a:lnTo>
                    <a:pt x="383402" y="198388"/>
                  </a:lnTo>
                  <a:lnTo>
                    <a:pt x="383402" y="201050"/>
                  </a:lnTo>
                  <a:lnTo>
                    <a:pt x="383402" y="203775"/>
                  </a:lnTo>
                  <a:lnTo>
                    <a:pt x="380739" y="206437"/>
                  </a:lnTo>
                  <a:lnTo>
                    <a:pt x="378014" y="206437"/>
                  </a:lnTo>
                  <a:lnTo>
                    <a:pt x="375352" y="206437"/>
                  </a:lnTo>
                  <a:lnTo>
                    <a:pt x="375352" y="209100"/>
                  </a:lnTo>
                  <a:lnTo>
                    <a:pt x="372690" y="209100"/>
                  </a:lnTo>
                  <a:lnTo>
                    <a:pt x="372690" y="211825"/>
                  </a:lnTo>
                  <a:lnTo>
                    <a:pt x="372690" y="214487"/>
                  </a:lnTo>
                  <a:lnTo>
                    <a:pt x="372690" y="217149"/>
                  </a:lnTo>
                  <a:lnTo>
                    <a:pt x="372690" y="219874"/>
                  </a:lnTo>
                  <a:lnTo>
                    <a:pt x="372690" y="222537"/>
                  </a:lnTo>
                  <a:lnTo>
                    <a:pt x="369965" y="222537"/>
                  </a:lnTo>
                  <a:lnTo>
                    <a:pt x="367302" y="222537"/>
                  </a:lnTo>
                  <a:lnTo>
                    <a:pt x="367302" y="219874"/>
                  </a:lnTo>
                  <a:lnTo>
                    <a:pt x="364640" y="219874"/>
                  </a:lnTo>
                  <a:lnTo>
                    <a:pt x="364640" y="222537"/>
                  </a:lnTo>
                  <a:lnTo>
                    <a:pt x="361978" y="222537"/>
                  </a:lnTo>
                  <a:lnTo>
                    <a:pt x="361978" y="225199"/>
                  </a:lnTo>
                  <a:lnTo>
                    <a:pt x="361978" y="227861"/>
                  </a:lnTo>
                  <a:lnTo>
                    <a:pt x="359253" y="230586"/>
                  </a:lnTo>
                  <a:lnTo>
                    <a:pt x="356591" y="230586"/>
                  </a:lnTo>
                  <a:lnTo>
                    <a:pt x="356591" y="233248"/>
                  </a:lnTo>
                  <a:lnTo>
                    <a:pt x="353929" y="235910"/>
                  </a:lnTo>
                  <a:lnTo>
                    <a:pt x="351203" y="235910"/>
                  </a:lnTo>
                  <a:lnTo>
                    <a:pt x="348541" y="233248"/>
                  </a:lnTo>
                  <a:lnTo>
                    <a:pt x="345879" y="233248"/>
                  </a:lnTo>
                  <a:lnTo>
                    <a:pt x="345879" y="235910"/>
                  </a:lnTo>
                  <a:lnTo>
                    <a:pt x="343154" y="235910"/>
                  </a:lnTo>
                  <a:lnTo>
                    <a:pt x="343154" y="238636"/>
                  </a:lnTo>
                  <a:lnTo>
                    <a:pt x="340492" y="238636"/>
                  </a:lnTo>
                  <a:lnTo>
                    <a:pt x="337830" y="238636"/>
                  </a:lnTo>
                  <a:lnTo>
                    <a:pt x="337830" y="235910"/>
                  </a:lnTo>
                  <a:lnTo>
                    <a:pt x="335167" y="235910"/>
                  </a:lnTo>
                  <a:lnTo>
                    <a:pt x="335167" y="238636"/>
                  </a:lnTo>
                  <a:lnTo>
                    <a:pt x="335167" y="241298"/>
                  </a:lnTo>
                  <a:lnTo>
                    <a:pt x="332442" y="241298"/>
                  </a:lnTo>
                  <a:lnTo>
                    <a:pt x="329780" y="241298"/>
                  </a:lnTo>
                  <a:lnTo>
                    <a:pt x="327118" y="238636"/>
                  </a:lnTo>
                  <a:lnTo>
                    <a:pt x="324393" y="238636"/>
                  </a:lnTo>
                  <a:lnTo>
                    <a:pt x="324393" y="241298"/>
                  </a:lnTo>
                  <a:lnTo>
                    <a:pt x="321730" y="243960"/>
                  </a:lnTo>
                  <a:lnTo>
                    <a:pt x="321730" y="246685"/>
                  </a:lnTo>
                  <a:lnTo>
                    <a:pt x="319068" y="246685"/>
                  </a:lnTo>
                  <a:lnTo>
                    <a:pt x="316343" y="246685"/>
                  </a:lnTo>
                  <a:lnTo>
                    <a:pt x="313681" y="246685"/>
                  </a:lnTo>
                  <a:lnTo>
                    <a:pt x="311019" y="246685"/>
                  </a:lnTo>
                  <a:lnTo>
                    <a:pt x="308293" y="246685"/>
                  </a:lnTo>
                  <a:lnTo>
                    <a:pt x="305631" y="243960"/>
                  </a:lnTo>
                  <a:lnTo>
                    <a:pt x="302969" y="243960"/>
                  </a:lnTo>
                  <a:lnTo>
                    <a:pt x="300307" y="243960"/>
                  </a:lnTo>
                  <a:lnTo>
                    <a:pt x="300307" y="246685"/>
                  </a:lnTo>
                  <a:lnTo>
                    <a:pt x="300307" y="249347"/>
                  </a:lnTo>
                  <a:lnTo>
                    <a:pt x="302969" y="249347"/>
                  </a:lnTo>
                  <a:lnTo>
                    <a:pt x="302969" y="252009"/>
                  </a:lnTo>
                  <a:lnTo>
                    <a:pt x="302969" y="254671"/>
                  </a:lnTo>
                  <a:lnTo>
                    <a:pt x="300307" y="254671"/>
                  </a:lnTo>
                  <a:lnTo>
                    <a:pt x="300307" y="257397"/>
                  </a:lnTo>
                  <a:lnTo>
                    <a:pt x="297582" y="257397"/>
                  </a:lnTo>
                  <a:lnTo>
                    <a:pt x="294920" y="257397"/>
                  </a:lnTo>
                  <a:lnTo>
                    <a:pt x="292258" y="257397"/>
                  </a:lnTo>
                  <a:lnTo>
                    <a:pt x="289532" y="260059"/>
                  </a:lnTo>
                  <a:lnTo>
                    <a:pt x="286870" y="260059"/>
                  </a:lnTo>
                  <a:lnTo>
                    <a:pt x="284208" y="262721"/>
                  </a:lnTo>
                  <a:lnTo>
                    <a:pt x="284208" y="265446"/>
                  </a:lnTo>
                  <a:lnTo>
                    <a:pt x="284208" y="268109"/>
                  </a:lnTo>
                  <a:lnTo>
                    <a:pt x="284208" y="270771"/>
                  </a:lnTo>
                  <a:lnTo>
                    <a:pt x="281482" y="273496"/>
                  </a:lnTo>
                  <a:lnTo>
                    <a:pt x="281482" y="276158"/>
                  </a:lnTo>
                  <a:lnTo>
                    <a:pt x="281482" y="278821"/>
                  </a:lnTo>
                  <a:lnTo>
                    <a:pt x="281482" y="284208"/>
                  </a:lnTo>
                  <a:lnTo>
                    <a:pt x="281482" y="286870"/>
                  </a:lnTo>
                  <a:lnTo>
                    <a:pt x="281482" y="289532"/>
                  </a:lnTo>
                  <a:lnTo>
                    <a:pt x="243960" y="313681"/>
                  </a:lnTo>
                  <a:lnTo>
                    <a:pt x="235910" y="316343"/>
                  </a:lnTo>
                  <a:lnTo>
                    <a:pt x="233248" y="316343"/>
                  </a:lnTo>
                  <a:lnTo>
                    <a:pt x="230586" y="319068"/>
                  </a:lnTo>
                  <a:lnTo>
                    <a:pt x="227861" y="321730"/>
                  </a:lnTo>
                  <a:lnTo>
                    <a:pt x="225199" y="324392"/>
                  </a:lnTo>
                  <a:lnTo>
                    <a:pt x="222537" y="324392"/>
                  </a:lnTo>
                  <a:lnTo>
                    <a:pt x="222537" y="327118"/>
                  </a:lnTo>
                  <a:lnTo>
                    <a:pt x="222537" y="329780"/>
                  </a:lnTo>
                  <a:lnTo>
                    <a:pt x="219874" y="332442"/>
                  </a:lnTo>
                  <a:lnTo>
                    <a:pt x="219874" y="335167"/>
                  </a:lnTo>
                  <a:lnTo>
                    <a:pt x="219874" y="337830"/>
                  </a:lnTo>
                  <a:lnTo>
                    <a:pt x="219874" y="340492"/>
                  </a:lnTo>
                  <a:lnTo>
                    <a:pt x="219874" y="343154"/>
                  </a:lnTo>
                  <a:lnTo>
                    <a:pt x="217149" y="343154"/>
                  </a:lnTo>
                  <a:lnTo>
                    <a:pt x="217149" y="345879"/>
                  </a:lnTo>
                  <a:lnTo>
                    <a:pt x="214487" y="345879"/>
                  </a:lnTo>
                  <a:lnTo>
                    <a:pt x="214487" y="348541"/>
                  </a:lnTo>
                  <a:lnTo>
                    <a:pt x="214487" y="351203"/>
                  </a:lnTo>
                  <a:lnTo>
                    <a:pt x="214487" y="353929"/>
                  </a:lnTo>
                  <a:lnTo>
                    <a:pt x="211825" y="353929"/>
                  </a:lnTo>
                  <a:lnTo>
                    <a:pt x="211825" y="356591"/>
                  </a:lnTo>
                  <a:lnTo>
                    <a:pt x="211825" y="359253"/>
                  </a:lnTo>
                  <a:lnTo>
                    <a:pt x="211825" y="361978"/>
                  </a:lnTo>
                  <a:lnTo>
                    <a:pt x="209100" y="361978"/>
                  </a:lnTo>
                  <a:lnTo>
                    <a:pt x="209100" y="364640"/>
                  </a:lnTo>
                  <a:lnTo>
                    <a:pt x="206437" y="364640"/>
                  </a:lnTo>
                  <a:lnTo>
                    <a:pt x="195726" y="386064"/>
                  </a:lnTo>
                  <a:lnTo>
                    <a:pt x="152816" y="399501"/>
                  </a:lnTo>
                  <a:lnTo>
                    <a:pt x="93807" y="378014"/>
                  </a:lnTo>
                  <a:lnTo>
                    <a:pt x="88482" y="356591"/>
                  </a:lnTo>
                  <a:lnTo>
                    <a:pt x="80433" y="353929"/>
                  </a:lnTo>
                  <a:lnTo>
                    <a:pt x="77707" y="353929"/>
                  </a:lnTo>
                  <a:lnTo>
                    <a:pt x="77707" y="351203"/>
                  </a:lnTo>
                  <a:lnTo>
                    <a:pt x="75045" y="351203"/>
                  </a:lnTo>
                  <a:lnTo>
                    <a:pt x="72383" y="348541"/>
                  </a:lnTo>
                  <a:lnTo>
                    <a:pt x="69721" y="348541"/>
                  </a:lnTo>
                  <a:lnTo>
                    <a:pt x="66995" y="345879"/>
                  </a:lnTo>
                  <a:lnTo>
                    <a:pt x="64334" y="345879"/>
                  </a:lnTo>
                  <a:lnTo>
                    <a:pt x="64334" y="343154"/>
                  </a:lnTo>
                  <a:lnTo>
                    <a:pt x="61672" y="343154"/>
                  </a:lnTo>
                  <a:lnTo>
                    <a:pt x="61672" y="340492"/>
                  </a:lnTo>
                  <a:lnTo>
                    <a:pt x="61672" y="337830"/>
                  </a:lnTo>
                  <a:lnTo>
                    <a:pt x="64334" y="335167"/>
                  </a:lnTo>
                  <a:lnTo>
                    <a:pt x="64334" y="332442"/>
                  </a:lnTo>
                  <a:lnTo>
                    <a:pt x="66995" y="332442"/>
                  </a:lnTo>
                  <a:lnTo>
                    <a:pt x="66995" y="329780"/>
                  </a:lnTo>
                  <a:lnTo>
                    <a:pt x="69721" y="327118"/>
                  </a:lnTo>
                  <a:lnTo>
                    <a:pt x="69721" y="324392"/>
                  </a:lnTo>
                  <a:lnTo>
                    <a:pt x="72383" y="321730"/>
                  </a:lnTo>
                  <a:lnTo>
                    <a:pt x="75045" y="319068"/>
                  </a:lnTo>
                  <a:lnTo>
                    <a:pt x="77707" y="319068"/>
                  </a:lnTo>
                  <a:lnTo>
                    <a:pt x="77707" y="316343"/>
                  </a:lnTo>
                  <a:lnTo>
                    <a:pt x="80433" y="316343"/>
                  </a:lnTo>
                  <a:lnTo>
                    <a:pt x="83095" y="313681"/>
                  </a:lnTo>
                  <a:lnTo>
                    <a:pt x="83095" y="311019"/>
                  </a:lnTo>
                  <a:lnTo>
                    <a:pt x="83095" y="308357"/>
                  </a:lnTo>
                  <a:lnTo>
                    <a:pt x="26811" y="292258"/>
                  </a:lnTo>
                  <a:lnTo>
                    <a:pt x="21423" y="289532"/>
                  </a:lnTo>
                  <a:lnTo>
                    <a:pt x="18761" y="286870"/>
                  </a:lnTo>
                  <a:lnTo>
                    <a:pt x="18761" y="284208"/>
                  </a:lnTo>
                  <a:lnTo>
                    <a:pt x="16099" y="284208"/>
                  </a:lnTo>
                  <a:lnTo>
                    <a:pt x="16099" y="281482"/>
                  </a:lnTo>
                  <a:lnTo>
                    <a:pt x="13374" y="278821"/>
                  </a:lnTo>
                  <a:lnTo>
                    <a:pt x="13374" y="276158"/>
                  </a:lnTo>
                  <a:lnTo>
                    <a:pt x="13374" y="273496"/>
                  </a:lnTo>
                  <a:lnTo>
                    <a:pt x="13374" y="270771"/>
                  </a:lnTo>
                  <a:lnTo>
                    <a:pt x="13374" y="268109"/>
                  </a:lnTo>
                  <a:lnTo>
                    <a:pt x="16099" y="265446"/>
                  </a:lnTo>
                  <a:lnTo>
                    <a:pt x="18761" y="265446"/>
                  </a:lnTo>
                  <a:lnTo>
                    <a:pt x="18761" y="262721"/>
                  </a:lnTo>
                  <a:lnTo>
                    <a:pt x="18761" y="260059"/>
                  </a:lnTo>
                  <a:lnTo>
                    <a:pt x="18761" y="257397"/>
                  </a:lnTo>
                  <a:lnTo>
                    <a:pt x="18761" y="254671"/>
                  </a:lnTo>
                  <a:lnTo>
                    <a:pt x="16099" y="254671"/>
                  </a:lnTo>
                  <a:lnTo>
                    <a:pt x="16099" y="252009"/>
                  </a:lnTo>
                  <a:lnTo>
                    <a:pt x="18761" y="249347"/>
                  </a:lnTo>
                  <a:lnTo>
                    <a:pt x="18761" y="246685"/>
                  </a:lnTo>
                  <a:lnTo>
                    <a:pt x="21423" y="246685"/>
                  </a:lnTo>
                  <a:lnTo>
                    <a:pt x="21423" y="243960"/>
                  </a:lnTo>
                  <a:lnTo>
                    <a:pt x="21423" y="241298"/>
                  </a:lnTo>
                  <a:lnTo>
                    <a:pt x="24086" y="238636"/>
                  </a:lnTo>
                  <a:lnTo>
                    <a:pt x="24086" y="235910"/>
                  </a:lnTo>
                  <a:lnTo>
                    <a:pt x="24086" y="233248"/>
                  </a:lnTo>
                  <a:lnTo>
                    <a:pt x="24086" y="230586"/>
                  </a:lnTo>
                  <a:lnTo>
                    <a:pt x="26811" y="227861"/>
                  </a:lnTo>
                  <a:lnTo>
                    <a:pt x="26811" y="225199"/>
                  </a:lnTo>
                  <a:lnTo>
                    <a:pt x="26811" y="222537"/>
                  </a:lnTo>
                  <a:lnTo>
                    <a:pt x="29473" y="219874"/>
                  </a:lnTo>
                  <a:lnTo>
                    <a:pt x="32135" y="217149"/>
                  </a:lnTo>
                  <a:lnTo>
                    <a:pt x="32135" y="214487"/>
                  </a:lnTo>
                  <a:lnTo>
                    <a:pt x="32135" y="211825"/>
                  </a:lnTo>
                  <a:lnTo>
                    <a:pt x="32135" y="209100"/>
                  </a:lnTo>
                  <a:lnTo>
                    <a:pt x="32135" y="206437"/>
                  </a:lnTo>
                  <a:lnTo>
                    <a:pt x="34860" y="203775"/>
                  </a:lnTo>
                  <a:lnTo>
                    <a:pt x="34860" y="185014"/>
                  </a:lnTo>
                  <a:lnTo>
                    <a:pt x="2662" y="185014"/>
                  </a:lnTo>
                  <a:lnTo>
                    <a:pt x="5324" y="179627"/>
                  </a:lnTo>
                  <a:lnTo>
                    <a:pt x="2662" y="150153"/>
                  </a:lnTo>
                  <a:lnTo>
                    <a:pt x="0" y="128667"/>
                  </a:lnTo>
                  <a:lnTo>
                    <a:pt x="85757" y="58946"/>
                  </a:lnTo>
                  <a:lnTo>
                    <a:pt x="163527" y="0"/>
                  </a:lnTo>
                  <a:lnTo>
                    <a:pt x="201050" y="13374"/>
                  </a:lnTo>
                  <a:lnTo>
                    <a:pt x="203775" y="13374"/>
                  </a:lnTo>
                  <a:lnTo>
                    <a:pt x="206437" y="16036"/>
                  </a:lnTo>
                  <a:lnTo>
                    <a:pt x="209100" y="16036"/>
                  </a:lnTo>
                  <a:lnTo>
                    <a:pt x="211825" y="18761"/>
                  </a:lnTo>
                  <a:lnTo>
                    <a:pt x="214487" y="18761"/>
                  </a:lnTo>
                  <a:lnTo>
                    <a:pt x="217149" y="18761"/>
                  </a:lnTo>
                  <a:lnTo>
                    <a:pt x="219874" y="18761"/>
                  </a:lnTo>
                  <a:lnTo>
                    <a:pt x="222537" y="18761"/>
                  </a:lnTo>
                  <a:lnTo>
                    <a:pt x="225199" y="21423"/>
                  </a:lnTo>
                  <a:lnTo>
                    <a:pt x="225199" y="24086"/>
                  </a:lnTo>
                  <a:lnTo>
                    <a:pt x="225199" y="26811"/>
                  </a:lnTo>
                  <a:lnTo>
                    <a:pt x="227861" y="29473"/>
                  </a:lnTo>
                  <a:lnTo>
                    <a:pt x="230586" y="29473"/>
                  </a:lnTo>
                  <a:lnTo>
                    <a:pt x="233248" y="32135"/>
                  </a:lnTo>
                  <a:lnTo>
                    <a:pt x="235910" y="32135"/>
                  </a:lnTo>
                  <a:lnTo>
                    <a:pt x="238636" y="32135"/>
                  </a:lnTo>
                  <a:lnTo>
                    <a:pt x="241298" y="34860"/>
                  </a:lnTo>
                  <a:lnTo>
                    <a:pt x="243960" y="34860"/>
                  </a:lnTo>
                  <a:lnTo>
                    <a:pt x="243960" y="32135"/>
                  </a:lnTo>
                  <a:lnTo>
                    <a:pt x="246685" y="32135"/>
                  </a:lnTo>
                  <a:lnTo>
                    <a:pt x="246685" y="29473"/>
                  </a:lnTo>
                  <a:lnTo>
                    <a:pt x="246685" y="26811"/>
                  </a:lnTo>
                  <a:lnTo>
                    <a:pt x="249347" y="26811"/>
                  </a:lnTo>
                  <a:lnTo>
                    <a:pt x="249347" y="24086"/>
                  </a:lnTo>
                  <a:lnTo>
                    <a:pt x="249347" y="21423"/>
                  </a:lnTo>
                  <a:lnTo>
                    <a:pt x="252009" y="18761"/>
                  </a:lnTo>
                  <a:lnTo>
                    <a:pt x="254672" y="18761"/>
                  </a:lnTo>
                  <a:lnTo>
                    <a:pt x="257397" y="18761"/>
                  </a:lnTo>
                  <a:lnTo>
                    <a:pt x="260059" y="18761"/>
                  </a:lnTo>
                  <a:lnTo>
                    <a:pt x="260059" y="21423"/>
                  </a:lnTo>
                  <a:lnTo>
                    <a:pt x="262721" y="21423"/>
                  </a:lnTo>
                  <a:lnTo>
                    <a:pt x="262721" y="24086"/>
                  </a:lnTo>
                  <a:lnTo>
                    <a:pt x="265446" y="24086"/>
                  </a:lnTo>
                  <a:lnTo>
                    <a:pt x="268109" y="24086"/>
                  </a:lnTo>
                  <a:lnTo>
                    <a:pt x="270771" y="24086"/>
                  </a:lnTo>
                  <a:lnTo>
                    <a:pt x="273496" y="24086"/>
                  </a:lnTo>
                  <a:lnTo>
                    <a:pt x="273496" y="21423"/>
                  </a:lnTo>
                  <a:lnTo>
                    <a:pt x="276158" y="21423"/>
                  </a:lnTo>
                  <a:lnTo>
                    <a:pt x="278820" y="21423"/>
                  </a:lnTo>
                  <a:lnTo>
                    <a:pt x="281482" y="21423"/>
                  </a:lnTo>
                  <a:lnTo>
                    <a:pt x="281482" y="24086"/>
                  </a:lnTo>
                  <a:lnTo>
                    <a:pt x="284208" y="24086"/>
                  </a:lnTo>
                  <a:lnTo>
                    <a:pt x="284208" y="26811"/>
                  </a:lnTo>
                  <a:lnTo>
                    <a:pt x="284208" y="29473"/>
                  </a:lnTo>
                  <a:lnTo>
                    <a:pt x="284208" y="32135"/>
                  </a:lnTo>
                  <a:lnTo>
                    <a:pt x="286870" y="32135"/>
                  </a:lnTo>
                  <a:lnTo>
                    <a:pt x="286870" y="34860"/>
                  </a:lnTo>
                  <a:lnTo>
                    <a:pt x="289532" y="34860"/>
                  </a:lnTo>
                  <a:lnTo>
                    <a:pt x="292258" y="34860"/>
                  </a:lnTo>
                  <a:lnTo>
                    <a:pt x="292258" y="37523"/>
                  </a:lnTo>
                  <a:lnTo>
                    <a:pt x="297582" y="40185"/>
                  </a:lnTo>
                  <a:lnTo>
                    <a:pt x="300307" y="40185"/>
                  </a:lnTo>
                  <a:lnTo>
                    <a:pt x="300307" y="42847"/>
                  </a:lnTo>
                  <a:lnTo>
                    <a:pt x="300307" y="45572"/>
                  </a:lnTo>
                  <a:lnTo>
                    <a:pt x="300307" y="50896"/>
                  </a:lnTo>
                  <a:lnTo>
                    <a:pt x="300307" y="53622"/>
                  </a:lnTo>
                  <a:lnTo>
                    <a:pt x="302969" y="56284"/>
                  </a:lnTo>
                  <a:lnTo>
                    <a:pt x="302969" y="58946"/>
                  </a:lnTo>
                  <a:lnTo>
                    <a:pt x="302969" y="61672"/>
                  </a:lnTo>
                  <a:lnTo>
                    <a:pt x="305631" y="61672"/>
                  </a:lnTo>
                  <a:lnTo>
                    <a:pt x="305631" y="64334"/>
                  </a:lnTo>
                  <a:lnTo>
                    <a:pt x="308293" y="64334"/>
                  </a:lnTo>
                  <a:lnTo>
                    <a:pt x="308293" y="66995"/>
                  </a:lnTo>
                  <a:lnTo>
                    <a:pt x="308293" y="69721"/>
                  </a:lnTo>
                  <a:lnTo>
                    <a:pt x="311019" y="69721"/>
                  </a:lnTo>
                  <a:lnTo>
                    <a:pt x="313681" y="66995"/>
                  </a:lnTo>
                  <a:lnTo>
                    <a:pt x="316343" y="64334"/>
                  </a:lnTo>
                  <a:lnTo>
                    <a:pt x="316343" y="61672"/>
                  </a:lnTo>
                  <a:lnTo>
                    <a:pt x="319068" y="61672"/>
                  </a:lnTo>
                  <a:lnTo>
                    <a:pt x="319068" y="58946"/>
                  </a:lnTo>
                  <a:lnTo>
                    <a:pt x="321730" y="58946"/>
                  </a:lnTo>
                  <a:lnTo>
                    <a:pt x="324393" y="58946"/>
                  </a:lnTo>
                  <a:lnTo>
                    <a:pt x="340492" y="61672"/>
                  </a:lnTo>
                  <a:lnTo>
                    <a:pt x="391451" y="72383"/>
                  </a:lnTo>
                  <a:lnTo>
                    <a:pt x="431636" y="80433"/>
                  </a:lnTo>
                  <a:lnTo>
                    <a:pt x="442411" y="96532"/>
                  </a:lnTo>
                  <a:lnTo>
                    <a:pt x="442411" y="93807"/>
                  </a:lnTo>
                  <a:lnTo>
                    <a:pt x="445073" y="93807"/>
                  </a:lnTo>
                  <a:lnTo>
                    <a:pt x="447735" y="93807"/>
                  </a:lnTo>
                  <a:lnTo>
                    <a:pt x="447735" y="96532"/>
                  </a:lnTo>
                  <a:lnTo>
                    <a:pt x="450460" y="96532"/>
                  </a:lnTo>
                  <a:lnTo>
                    <a:pt x="450460" y="99194"/>
                  </a:lnTo>
                  <a:lnTo>
                    <a:pt x="453123" y="101856"/>
                  </a:lnTo>
                  <a:lnTo>
                    <a:pt x="453123" y="104518"/>
                  </a:lnTo>
                  <a:lnTo>
                    <a:pt x="453123" y="107244"/>
                  </a:lnTo>
                  <a:lnTo>
                    <a:pt x="455785" y="112568"/>
                  </a:lnTo>
                  <a:lnTo>
                    <a:pt x="455785" y="115293"/>
                  </a:lnTo>
                  <a:lnTo>
                    <a:pt x="455785" y="117955"/>
                  </a:lnTo>
                  <a:lnTo>
                    <a:pt x="458447" y="117955"/>
                  </a:lnTo>
                  <a:lnTo>
                    <a:pt x="461172" y="120617"/>
                  </a:lnTo>
                  <a:lnTo>
                    <a:pt x="463834" y="120617"/>
                  </a:lnTo>
                  <a:lnTo>
                    <a:pt x="466496" y="120617"/>
                  </a:lnTo>
                  <a:lnTo>
                    <a:pt x="469222" y="120617"/>
                  </a:lnTo>
                  <a:lnTo>
                    <a:pt x="471884" y="120617"/>
                  </a:lnTo>
                  <a:lnTo>
                    <a:pt x="474546" y="120617"/>
                  </a:lnTo>
                  <a:lnTo>
                    <a:pt x="477271" y="120617"/>
                  </a:lnTo>
                  <a:lnTo>
                    <a:pt x="477271" y="123343"/>
                  </a:lnTo>
                  <a:lnTo>
                    <a:pt x="479933" y="123343"/>
                  </a:lnTo>
                  <a:lnTo>
                    <a:pt x="482595" y="123343"/>
                  </a:lnTo>
                  <a:lnTo>
                    <a:pt x="485258" y="123343"/>
                  </a:lnTo>
                  <a:lnTo>
                    <a:pt x="487983" y="123343"/>
                  </a:lnTo>
                  <a:lnTo>
                    <a:pt x="490645" y="123343"/>
                  </a:lnTo>
                  <a:lnTo>
                    <a:pt x="496032" y="123343"/>
                  </a:lnTo>
                  <a:lnTo>
                    <a:pt x="498695" y="123343"/>
                  </a:lnTo>
                  <a:lnTo>
                    <a:pt x="501357" y="123343"/>
                  </a:lnTo>
                  <a:lnTo>
                    <a:pt x="506744" y="123343"/>
                  </a:lnTo>
                  <a:lnTo>
                    <a:pt x="509407" y="123343"/>
                  </a:lnTo>
                  <a:lnTo>
                    <a:pt x="512068" y="123343"/>
                  </a:lnTo>
                  <a:lnTo>
                    <a:pt x="512068" y="126005"/>
                  </a:lnTo>
                  <a:lnTo>
                    <a:pt x="514794" y="126005"/>
                  </a:lnTo>
                  <a:lnTo>
                    <a:pt x="514794" y="128667"/>
                  </a:lnTo>
                  <a:lnTo>
                    <a:pt x="517456" y="131392"/>
                  </a:lnTo>
                  <a:lnTo>
                    <a:pt x="517456" y="134054"/>
                  </a:lnTo>
                  <a:lnTo>
                    <a:pt x="517456" y="136716"/>
                  </a:lnTo>
                  <a:lnTo>
                    <a:pt x="520118" y="136716"/>
                  </a:lnTo>
                  <a:lnTo>
                    <a:pt x="522844" y="136716"/>
                  </a:lnTo>
                  <a:lnTo>
                    <a:pt x="522844" y="139379"/>
                  </a:lnTo>
                  <a:lnTo>
                    <a:pt x="525506" y="139379"/>
                  </a:lnTo>
                  <a:lnTo>
                    <a:pt x="528168" y="142104"/>
                  </a:lnTo>
                  <a:lnTo>
                    <a:pt x="530893" y="144766"/>
                  </a:lnTo>
                  <a:lnTo>
                    <a:pt x="530893" y="147428"/>
                  </a:lnTo>
                  <a:lnTo>
                    <a:pt x="533555" y="147428"/>
                  </a:lnTo>
                  <a:lnTo>
                    <a:pt x="536217" y="150153"/>
                  </a:lnTo>
                  <a:lnTo>
                    <a:pt x="541605" y="166189"/>
                  </a:lnTo>
                  <a:lnTo>
                    <a:pt x="541605" y="16618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7" name="Freeform: Shape 116">
              <a:extLst>
                <a:ext uri="{FF2B5EF4-FFF2-40B4-BE49-F238E27FC236}">
                  <a16:creationId xmlns:a16="http://schemas.microsoft.com/office/drawing/2014/main" id="{FA447A56-979E-17A2-0792-19E7C73C5519}"/>
                </a:ext>
              </a:extLst>
            </p:cNvPr>
            <p:cNvSpPr/>
            <p:nvPr/>
          </p:nvSpPr>
          <p:spPr>
            <a:xfrm>
              <a:off x="4728012" y="5181782"/>
              <a:ext cx="276157" cy="230586"/>
            </a:xfrm>
            <a:custGeom>
              <a:avLst/>
              <a:gdLst>
                <a:gd name="connsiteX0" fmla="*/ 182288 w 276157"/>
                <a:gd name="connsiteY0" fmla="*/ 217212 h 230586"/>
                <a:gd name="connsiteX1" fmla="*/ 179626 w 276157"/>
                <a:gd name="connsiteY1" fmla="*/ 217212 h 230586"/>
                <a:gd name="connsiteX2" fmla="*/ 179626 w 276157"/>
                <a:gd name="connsiteY2" fmla="*/ 214487 h 230586"/>
                <a:gd name="connsiteX3" fmla="*/ 179626 w 276157"/>
                <a:gd name="connsiteY3" fmla="*/ 211825 h 230586"/>
                <a:gd name="connsiteX4" fmla="*/ 176964 w 276157"/>
                <a:gd name="connsiteY4" fmla="*/ 209163 h 230586"/>
                <a:gd name="connsiteX5" fmla="*/ 176964 w 276157"/>
                <a:gd name="connsiteY5" fmla="*/ 206437 h 230586"/>
                <a:gd name="connsiteX6" fmla="*/ 174239 w 276157"/>
                <a:gd name="connsiteY6" fmla="*/ 206437 h 230586"/>
                <a:gd name="connsiteX7" fmla="*/ 174239 w 276157"/>
                <a:gd name="connsiteY7" fmla="*/ 203775 h 230586"/>
                <a:gd name="connsiteX8" fmla="*/ 171577 w 276157"/>
                <a:gd name="connsiteY8" fmla="*/ 203775 h 230586"/>
                <a:gd name="connsiteX9" fmla="*/ 168915 w 276157"/>
                <a:gd name="connsiteY9" fmla="*/ 203775 h 230586"/>
                <a:gd name="connsiteX10" fmla="*/ 166189 w 276157"/>
                <a:gd name="connsiteY10" fmla="*/ 203775 h 230586"/>
                <a:gd name="connsiteX11" fmla="*/ 163527 w 276157"/>
                <a:gd name="connsiteY11" fmla="*/ 201113 h 230586"/>
                <a:gd name="connsiteX12" fmla="*/ 160865 w 276157"/>
                <a:gd name="connsiteY12" fmla="*/ 201113 h 230586"/>
                <a:gd name="connsiteX13" fmla="*/ 158203 w 276157"/>
                <a:gd name="connsiteY13" fmla="*/ 201113 h 230586"/>
                <a:gd name="connsiteX14" fmla="*/ 155478 w 276157"/>
                <a:gd name="connsiteY14" fmla="*/ 201113 h 230586"/>
                <a:gd name="connsiteX15" fmla="*/ 152816 w 276157"/>
                <a:gd name="connsiteY15" fmla="*/ 201113 h 230586"/>
                <a:gd name="connsiteX16" fmla="*/ 152816 w 276157"/>
                <a:gd name="connsiteY16" fmla="*/ 203775 h 230586"/>
                <a:gd name="connsiteX17" fmla="*/ 150153 w 276157"/>
                <a:gd name="connsiteY17" fmla="*/ 203775 h 230586"/>
                <a:gd name="connsiteX18" fmla="*/ 147428 w 276157"/>
                <a:gd name="connsiteY18" fmla="*/ 203775 h 230586"/>
                <a:gd name="connsiteX19" fmla="*/ 144766 w 276157"/>
                <a:gd name="connsiteY19" fmla="*/ 203775 h 230586"/>
                <a:gd name="connsiteX20" fmla="*/ 142104 w 276157"/>
                <a:gd name="connsiteY20" fmla="*/ 203775 h 230586"/>
                <a:gd name="connsiteX21" fmla="*/ 139378 w 276157"/>
                <a:gd name="connsiteY21" fmla="*/ 203775 h 230586"/>
                <a:gd name="connsiteX22" fmla="*/ 139378 w 276157"/>
                <a:gd name="connsiteY22" fmla="*/ 206437 h 230586"/>
                <a:gd name="connsiteX23" fmla="*/ 139378 w 276157"/>
                <a:gd name="connsiteY23" fmla="*/ 209163 h 230586"/>
                <a:gd name="connsiteX24" fmla="*/ 136716 w 276157"/>
                <a:gd name="connsiteY24" fmla="*/ 211825 h 230586"/>
                <a:gd name="connsiteX25" fmla="*/ 136716 w 276157"/>
                <a:gd name="connsiteY25" fmla="*/ 214487 h 230586"/>
                <a:gd name="connsiteX26" fmla="*/ 134054 w 276157"/>
                <a:gd name="connsiteY26" fmla="*/ 217212 h 230586"/>
                <a:gd name="connsiteX27" fmla="*/ 131392 w 276157"/>
                <a:gd name="connsiteY27" fmla="*/ 219874 h 230586"/>
                <a:gd name="connsiteX28" fmla="*/ 131392 w 276157"/>
                <a:gd name="connsiteY28" fmla="*/ 222537 h 230586"/>
                <a:gd name="connsiteX29" fmla="*/ 128666 w 276157"/>
                <a:gd name="connsiteY29" fmla="*/ 222537 h 230586"/>
                <a:gd name="connsiteX30" fmla="*/ 126004 w 276157"/>
                <a:gd name="connsiteY30" fmla="*/ 222537 h 230586"/>
                <a:gd name="connsiteX31" fmla="*/ 126004 w 276157"/>
                <a:gd name="connsiteY31" fmla="*/ 225262 h 230586"/>
                <a:gd name="connsiteX32" fmla="*/ 123343 w 276157"/>
                <a:gd name="connsiteY32" fmla="*/ 225262 h 230586"/>
                <a:gd name="connsiteX33" fmla="*/ 123343 w 276157"/>
                <a:gd name="connsiteY33" fmla="*/ 227924 h 230586"/>
                <a:gd name="connsiteX34" fmla="*/ 120617 w 276157"/>
                <a:gd name="connsiteY34" fmla="*/ 227924 h 230586"/>
                <a:gd name="connsiteX35" fmla="*/ 123343 w 276157"/>
                <a:gd name="connsiteY35" fmla="*/ 227924 h 230586"/>
                <a:gd name="connsiteX36" fmla="*/ 123343 w 276157"/>
                <a:gd name="connsiteY36" fmla="*/ 230586 h 230586"/>
                <a:gd name="connsiteX37" fmla="*/ 120617 w 276157"/>
                <a:gd name="connsiteY37" fmla="*/ 230586 h 230586"/>
                <a:gd name="connsiteX38" fmla="*/ 117955 w 276157"/>
                <a:gd name="connsiteY38" fmla="*/ 230586 h 230586"/>
                <a:gd name="connsiteX39" fmla="*/ 115293 w 276157"/>
                <a:gd name="connsiteY39" fmla="*/ 227924 h 230586"/>
                <a:gd name="connsiteX40" fmla="*/ 115293 w 276157"/>
                <a:gd name="connsiteY40" fmla="*/ 225262 h 230586"/>
                <a:gd name="connsiteX41" fmla="*/ 112567 w 276157"/>
                <a:gd name="connsiteY41" fmla="*/ 225262 h 230586"/>
                <a:gd name="connsiteX42" fmla="*/ 112567 w 276157"/>
                <a:gd name="connsiteY42" fmla="*/ 219874 h 230586"/>
                <a:gd name="connsiteX43" fmla="*/ 112567 w 276157"/>
                <a:gd name="connsiteY43" fmla="*/ 217212 h 230586"/>
                <a:gd name="connsiteX44" fmla="*/ 112567 w 276157"/>
                <a:gd name="connsiteY44" fmla="*/ 214487 h 230586"/>
                <a:gd name="connsiteX45" fmla="*/ 112567 w 276157"/>
                <a:gd name="connsiteY45" fmla="*/ 211825 h 230586"/>
                <a:gd name="connsiteX46" fmla="*/ 112567 w 276157"/>
                <a:gd name="connsiteY46" fmla="*/ 209163 h 230586"/>
                <a:gd name="connsiteX47" fmla="*/ 112567 w 276157"/>
                <a:gd name="connsiteY47" fmla="*/ 206437 h 230586"/>
                <a:gd name="connsiteX48" fmla="*/ 109905 w 276157"/>
                <a:gd name="connsiteY48" fmla="*/ 206437 h 230586"/>
                <a:gd name="connsiteX49" fmla="*/ 109905 w 276157"/>
                <a:gd name="connsiteY49" fmla="*/ 203775 h 230586"/>
                <a:gd name="connsiteX50" fmla="*/ 112567 w 276157"/>
                <a:gd name="connsiteY50" fmla="*/ 203775 h 230586"/>
                <a:gd name="connsiteX51" fmla="*/ 109905 w 276157"/>
                <a:gd name="connsiteY51" fmla="*/ 203775 h 230586"/>
                <a:gd name="connsiteX52" fmla="*/ 107243 w 276157"/>
                <a:gd name="connsiteY52" fmla="*/ 201113 h 230586"/>
                <a:gd name="connsiteX53" fmla="*/ 104581 w 276157"/>
                <a:gd name="connsiteY53" fmla="*/ 201113 h 230586"/>
                <a:gd name="connsiteX54" fmla="*/ 101856 w 276157"/>
                <a:gd name="connsiteY54" fmla="*/ 198388 h 230586"/>
                <a:gd name="connsiteX55" fmla="*/ 99194 w 276157"/>
                <a:gd name="connsiteY55" fmla="*/ 198388 h 230586"/>
                <a:gd name="connsiteX56" fmla="*/ 96532 w 276157"/>
                <a:gd name="connsiteY56" fmla="*/ 195726 h 230586"/>
                <a:gd name="connsiteX57" fmla="*/ 93806 w 276157"/>
                <a:gd name="connsiteY57" fmla="*/ 195726 h 230586"/>
                <a:gd name="connsiteX58" fmla="*/ 88482 w 276157"/>
                <a:gd name="connsiteY58" fmla="*/ 193064 h 230586"/>
                <a:gd name="connsiteX59" fmla="*/ 88482 w 276157"/>
                <a:gd name="connsiteY59" fmla="*/ 190402 h 230586"/>
                <a:gd name="connsiteX60" fmla="*/ 85757 w 276157"/>
                <a:gd name="connsiteY60" fmla="*/ 187676 h 230586"/>
                <a:gd name="connsiteX61" fmla="*/ 83095 w 276157"/>
                <a:gd name="connsiteY61" fmla="*/ 185014 h 230586"/>
                <a:gd name="connsiteX62" fmla="*/ 83095 w 276157"/>
                <a:gd name="connsiteY62" fmla="*/ 182352 h 230586"/>
                <a:gd name="connsiteX63" fmla="*/ 80432 w 276157"/>
                <a:gd name="connsiteY63" fmla="*/ 179627 h 230586"/>
                <a:gd name="connsiteX64" fmla="*/ 80432 w 276157"/>
                <a:gd name="connsiteY64" fmla="*/ 176965 h 230586"/>
                <a:gd name="connsiteX65" fmla="*/ 80432 w 276157"/>
                <a:gd name="connsiteY65" fmla="*/ 174302 h 230586"/>
                <a:gd name="connsiteX66" fmla="*/ 80432 w 276157"/>
                <a:gd name="connsiteY66" fmla="*/ 171577 h 230586"/>
                <a:gd name="connsiteX67" fmla="*/ 80432 w 276157"/>
                <a:gd name="connsiteY67" fmla="*/ 168915 h 230586"/>
                <a:gd name="connsiteX68" fmla="*/ 80432 w 276157"/>
                <a:gd name="connsiteY68" fmla="*/ 166253 h 230586"/>
                <a:gd name="connsiteX69" fmla="*/ 77770 w 276157"/>
                <a:gd name="connsiteY69" fmla="*/ 163591 h 230586"/>
                <a:gd name="connsiteX70" fmla="*/ 75045 w 276157"/>
                <a:gd name="connsiteY70" fmla="*/ 163591 h 230586"/>
                <a:gd name="connsiteX71" fmla="*/ 72383 w 276157"/>
                <a:gd name="connsiteY71" fmla="*/ 163591 h 230586"/>
                <a:gd name="connsiteX72" fmla="*/ 72383 w 276157"/>
                <a:gd name="connsiteY72" fmla="*/ 160865 h 230586"/>
                <a:gd name="connsiteX73" fmla="*/ 72383 w 276157"/>
                <a:gd name="connsiteY73" fmla="*/ 158203 h 230586"/>
                <a:gd name="connsiteX74" fmla="*/ 72383 w 276157"/>
                <a:gd name="connsiteY74" fmla="*/ 155541 h 230586"/>
                <a:gd name="connsiteX75" fmla="*/ 69721 w 276157"/>
                <a:gd name="connsiteY75" fmla="*/ 155541 h 230586"/>
                <a:gd name="connsiteX76" fmla="*/ 66995 w 276157"/>
                <a:gd name="connsiteY76" fmla="*/ 155541 h 230586"/>
                <a:gd name="connsiteX77" fmla="*/ 66995 w 276157"/>
                <a:gd name="connsiteY77" fmla="*/ 152816 h 230586"/>
                <a:gd name="connsiteX78" fmla="*/ 64333 w 276157"/>
                <a:gd name="connsiteY78" fmla="*/ 152816 h 230586"/>
                <a:gd name="connsiteX79" fmla="*/ 61671 w 276157"/>
                <a:gd name="connsiteY79" fmla="*/ 152816 h 230586"/>
                <a:gd name="connsiteX80" fmla="*/ 58946 w 276157"/>
                <a:gd name="connsiteY80" fmla="*/ 150153 h 230586"/>
                <a:gd name="connsiteX81" fmla="*/ 56284 w 276157"/>
                <a:gd name="connsiteY81" fmla="*/ 150153 h 230586"/>
                <a:gd name="connsiteX82" fmla="*/ 53622 w 276157"/>
                <a:gd name="connsiteY82" fmla="*/ 150153 h 230586"/>
                <a:gd name="connsiteX83" fmla="*/ 53622 w 276157"/>
                <a:gd name="connsiteY83" fmla="*/ 147491 h 230586"/>
                <a:gd name="connsiteX84" fmla="*/ 53622 w 276157"/>
                <a:gd name="connsiteY84" fmla="*/ 144766 h 230586"/>
                <a:gd name="connsiteX85" fmla="*/ 50896 w 276157"/>
                <a:gd name="connsiteY85" fmla="*/ 142104 h 230586"/>
                <a:gd name="connsiteX86" fmla="*/ 48234 w 276157"/>
                <a:gd name="connsiteY86" fmla="*/ 142104 h 230586"/>
                <a:gd name="connsiteX87" fmla="*/ 45572 w 276157"/>
                <a:gd name="connsiteY87" fmla="*/ 139442 h 230586"/>
                <a:gd name="connsiteX88" fmla="*/ 42910 w 276157"/>
                <a:gd name="connsiteY88" fmla="*/ 139442 h 230586"/>
                <a:gd name="connsiteX89" fmla="*/ 40185 w 276157"/>
                <a:gd name="connsiteY89" fmla="*/ 139442 h 230586"/>
                <a:gd name="connsiteX90" fmla="*/ 40185 w 276157"/>
                <a:gd name="connsiteY90" fmla="*/ 136716 h 230586"/>
                <a:gd name="connsiteX91" fmla="*/ 37522 w 276157"/>
                <a:gd name="connsiteY91" fmla="*/ 136716 h 230586"/>
                <a:gd name="connsiteX92" fmla="*/ 34860 w 276157"/>
                <a:gd name="connsiteY92" fmla="*/ 136716 h 230586"/>
                <a:gd name="connsiteX93" fmla="*/ 34860 w 276157"/>
                <a:gd name="connsiteY93" fmla="*/ 134054 h 230586"/>
                <a:gd name="connsiteX94" fmla="*/ 32135 w 276157"/>
                <a:gd name="connsiteY94" fmla="*/ 134054 h 230586"/>
                <a:gd name="connsiteX95" fmla="*/ 29473 w 276157"/>
                <a:gd name="connsiteY95" fmla="*/ 134054 h 230586"/>
                <a:gd name="connsiteX96" fmla="*/ 26811 w 276157"/>
                <a:gd name="connsiteY96" fmla="*/ 131392 h 230586"/>
                <a:gd name="connsiteX97" fmla="*/ 24085 w 276157"/>
                <a:gd name="connsiteY97" fmla="*/ 131392 h 230586"/>
                <a:gd name="connsiteX98" fmla="*/ 21423 w 276157"/>
                <a:gd name="connsiteY98" fmla="*/ 131392 h 230586"/>
                <a:gd name="connsiteX99" fmla="*/ 18761 w 276157"/>
                <a:gd name="connsiteY99" fmla="*/ 131392 h 230586"/>
                <a:gd name="connsiteX100" fmla="*/ 16099 w 276157"/>
                <a:gd name="connsiteY100" fmla="*/ 128730 h 230586"/>
                <a:gd name="connsiteX101" fmla="*/ 13374 w 276157"/>
                <a:gd name="connsiteY101" fmla="*/ 128730 h 230586"/>
                <a:gd name="connsiteX102" fmla="*/ 10711 w 276157"/>
                <a:gd name="connsiteY102" fmla="*/ 126005 h 230586"/>
                <a:gd name="connsiteX103" fmla="*/ 8050 w 276157"/>
                <a:gd name="connsiteY103" fmla="*/ 126005 h 230586"/>
                <a:gd name="connsiteX104" fmla="*/ 10711 w 276157"/>
                <a:gd name="connsiteY104" fmla="*/ 126005 h 230586"/>
                <a:gd name="connsiteX105" fmla="*/ 8050 w 276157"/>
                <a:gd name="connsiteY105" fmla="*/ 123343 h 230586"/>
                <a:gd name="connsiteX106" fmla="*/ 8050 w 276157"/>
                <a:gd name="connsiteY106" fmla="*/ 120681 h 230586"/>
                <a:gd name="connsiteX107" fmla="*/ 8050 w 276157"/>
                <a:gd name="connsiteY107" fmla="*/ 117955 h 230586"/>
                <a:gd name="connsiteX108" fmla="*/ 5324 w 276157"/>
                <a:gd name="connsiteY108" fmla="*/ 117955 h 230586"/>
                <a:gd name="connsiteX109" fmla="*/ 5324 w 276157"/>
                <a:gd name="connsiteY109" fmla="*/ 115293 h 230586"/>
                <a:gd name="connsiteX110" fmla="*/ 5324 w 276157"/>
                <a:gd name="connsiteY110" fmla="*/ 112631 h 230586"/>
                <a:gd name="connsiteX111" fmla="*/ 5324 w 276157"/>
                <a:gd name="connsiteY111" fmla="*/ 109906 h 230586"/>
                <a:gd name="connsiteX112" fmla="*/ 2662 w 276157"/>
                <a:gd name="connsiteY112" fmla="*/ 107244 h 230586"/>
                <a:gd name="connsiteX113" fmla="*/ 2662 w 276157"/>
                <a:gd name="connsiteY113" fmla="*/ 104581 h 230586"/>
                <a:gd name="connsiteX114" fmla="*/ 0 w 276157"/>
                <a:gd name="connsiteY114" fmla="*/ 104581 h 230586"/>
                <a:gd name="connsiteX115" fmla="*/ 0 w 276157"/>
                <a:gd name="connsiteY115" fmla="*/ 101919 h 230586"/>
                <a:gd name="connsiteX116" fmla="*/ 21423 w 276157"/>
                <a:gd name="connsiteY116" fmla="*/ 61672 h 230586"/>
                <a:gd name="connsiteX117" fmla="*/ 24085 w 276157"/>
                <a:gd name="connsiteY117" fmla="*/ 61672 h 230586"/>
                <a:gd name="connsiteX118" fmla="*/ 29473 w 276157"/>
                <a:gd name="connsiteY118" fmla="*/ 59009 h 230586"/>
                <a:gd name="connsiteX119" fmla="*/ 32135 w 276157"/>
                <a:gd name="connsiteY119" fmla="*/ 56284 h 230586"/>
                <a:gd name="connsiteX120" fmla="*/ 34860 w 276157"/>
                <a:gd name="connsiteY120" fmla="*/ 56284 h 230586"/>
                <a:gd name="connsiteX121" fmla="*/ 37522 w 276157"/>
                <a:gd name="connsiteY121" fmla="*/ 53622 h 230586"/>
                <a:gd name="connsiteX122" fmla="*/ 40185 w 276157"/>
                <a:gd name="connsiteY122" fmla="*/ 53622 h 230586"/>
                <a:gd name="connsiteX123" fmla="*/ 40185 w 276157"/>
                <a:gd name="connsiteY123" fmla="*/ 50960 h 230586"/>
                <a:gd name="connsiteX124" fmla="*/ 42910 w 276157"/>
                <a:gd name="connsiteY124" fmla="*/ 50960 h 230586"/>
                <a:gd name="connsiteX125" fmla="*/ 42910 w 276157"/>
                <a:gd name="connsiteY125" fmla="*/ 48234 h 230586"/>
                <a:gd name="connsiteX126" fmla="*/ 45572 w 276157"/>
                <a:gd name="connsiteY126" fmla="*/ 48234 h 230586"/>
                <a:gd name="connsiteX127" fmla="*/ 48234 w 276157"/>
                <a:gd name="connsiteY127" fmla="*/ 50960 h 230586"/>
                <a:gd name="connsiteX128" fmla="*/ 48234 w 276157"/>
                <a:gd name="connsiteY128" fmla="*/ 53622 h 230586"/>
                <a:gd name="connsiteX129" fmla="*/ 50896 w 276157"/>
                <a:gd name="connsiteY129" fmla="*/ 53622 h 230586"/>
                <a:gd name="connsiteX130" fmla="*/ 53622 w 276157"/>
                <a:gd name="connsiteY130" fmla="*/ 53622 h 230586"/>
                <a:gd name="connsiteX131" fmla="*/ 56284 w 276157"/>
                <a:gd name="connsiteY131" fmla="*/ 53622 h 230586"/>
                <a:gd name="connsiteX132" fmla="*/ 56284 w 276157"/>
                <a:gd name="connsiteY132" fmla="*/ 50960 h 230586"/>
                <a:gd name="connsiteX133" fmla="*/ 58946 w 276157"/>
                <a:gd name="connsiteY133" fmla="*/ 50960 h 230586"/>
                <a:gd name="connsiteX134" fmla="*/ 61671 w 276157"/>
                <a:gd name="connsiteY134" fmla="*/ 50960 h 230586"/>
                <a:gd name="connsiteX135" fmla="*/ 61671 w 276157"/>
                <a:gd name="connsiteY135" fmla="*/ 48234 h 230586"/>
                <a:gd name="connsiteX136" fmla="*/ 64333 w 276157"/>
                <a:gd name="connsiteY136" fmla="*/ 48234 h 230586"/>
                <a:gd name="connsiteX137" fmla="*/ 66995 w 276157"/>
                <a:gd name="connsiteY137" fmla="*/ 48234 h 230586"/>
                <a:gd name="connsiteX138" fmla="*/ 69721 w 276157"/>
                <a:gd name="connsiteY138" fmla="*/ 48234 h 230586"/>
                <a:gd name="connsiteX139" fmla="*/ 72383 w 276157"/>
                <a:gd name="connsiteY139" fmla="*/ 48234 h 230586"/>
                <a:gd name="connsiteX140" fmla="*/ 72383 w 276157"/>
                <a:gd name="connsiteY140" fmla="*/ 45572 h 230586"/>
                <a:gd name="connsiteX141" fmla="*/ 75045 w 276157"/>
                <a:gd name="connsiteY141" fmla="*/ 45572 h 230586"/>
                <a:gd name="connsiteX142" fmla="*/ 75045 w 276157"/>
                <a:gd name="connsiteY142" fmla="*/ 42910 h 230586"/>
                <a:gd name="connsiteX143" fmla="*/ 77770 w 276157"/>
                <a:gd name="connsiteY143" fmla="*/ 42910 h 230586"/>
                <a:gd name="connsiteX144" fmla="*/ 77770 w 276157"/>
                <a:gd name="connsiteY144" fmla="*/ 40248 h 230586"/>
                <a:gd name="connsiteX145" fmla="*/ 80432 w 276157"/>
                <a:gd name="connsiteY145" fmla="*/ 40248 h 230586"/>
                <a:gd name="connsiteX146" fmla="*/ 83095 w 276157"/>
                <a:gd name="connsiteY146" fmla="*/ 40248 h 230586"/>
                <a:gd name="connsiteX147" fmla="*/ 115293 w 276157"/>
                <a:gd name="connsiteY147" fmla="*/ 32198 h 230586"/>
                <a:gd name="connsiteX148" fmla="*/ 142104 w 276157"/>
                <a:gd name="connsiteY148" fmla="*/ 16099 h 230586"/>
                <a:gd name="connsiteX149" fmla="*/ 136716 w 276157"/>
                <a:gd name="connsiteY149" fmla="*/ 0 h 230586"/>
                <a:gd name="connsiteX150" fmla="*/ 182288 w 276157"/>
                <a:gd name="connsiteY150" fmla="*/ 0 h 230586"/>
                <a:gd name="connsiteX151" fmla="*/ 176964 w 276157"/>
                <a:gd name="connsiteY151" fmla="*/ 24149 h 230586"/>
                <a:gd name="connsiteX152" fmla="*/ 176964 w 276157"/>
                <a:gd name="connsiteY152" fmla="*/ 26811 h 230586"/>
                <a:gd name="connsiteX153" fmla="*/ 176964 w 276157"/>
                <a:gd name="connsiteY153" fmla="*/ 29473 h 230586"/>
                <a:gd name="connsiteX154" fmla="*/ 176964 w 276157"/>
                <a:gd name="connsiteY154" fmla="*/ 32198 h 230586"/>
                <a:gd name="connsiteX155" fmla="*/ 179626 w 276157"/>
                <a:gd name="connsiteY155" fmla="*/ 32198 h 230586"/>
                <a:gd name="connsiteX156" fmla="*/ 179626 w 276157"/>
                <a:gd name="connsiteY156" fmla="*/ 34860 h 230586"/>
                <a:gd name="connsiteX157" fmla="*/ 182288 w 276157"/>
                <a:gd name="connsiteY157" fmla="*/ 34860 h 230586"/>
                <a:gd name="connsiteX158" fmla="*/ 182288 w 276157"/>
                <a:gd name="connsiteY158" fmla="*/ 37523 h 230586"/>
                <a:gd name="connsiteX159" fmla="*/ 182288 w 276157"/>
                <a:gd name="connsiteY159" fmla="*/ 40248 h 230586"/>
                <a:gd name="connsiteX160" fmla="*/ 179626 w 276157"/>
                <a:gd name="connsiteY160" fmla="*/ 40248 h 230586"/>
                <a:gd name="connsiteX161" fmla="*/ 179626 w 276157"/>
                <a:gd name="connsiteY161" fmla="*/ 42910 h 230586"/>
                <a:gd name="connsiteX162" fmla="*/ 179626 w 276157"/>
                <a:gd name="connsiteY162" fmla="*/ 45572 h 230586"/>
                <a:gd name="connsiteX163" fmla="*/ 211825 w 276157"/>
                <a:gd name="connsiteY163" fmla="*/ 48234 h 230586"/>
                <a:gd name="connsiteX164" fmla="*/ 211825 w 276157"/>
                <a:gd name="connsiteY164" fmla="*/ 50960 h 230586"/>
                <a:gd name="connsiteX165" fmla="*/ 211825 w 276157"/>
                <a:gd name="connsiteY165" fmla="*/ 53622 h 230586"/>
                <a:gd name="connsiteX166" fmla="*/ 211825 w 276157"/>
                <a:gd name="connsiteY166" fmla="*/ 56284 h 230586"/>
                <a:gd name="connsiteX167" fmla="*/ 214487 w 276157"/>
                <a:gd name="connsiteY167" fmla="*/ 59009 h 230586"/>
                <a:gd name="connsiteX168" fmla="*/ 214487 w 276157"/>
                <a:gd name="connsiteY168" fmla="*/ 61672 h 230586"/>
                <a:gd name="connsiteX169" fmla="*/ 217149 w 276157"/>
                <a:gd name="connsiteY169" fmla="*/ 64334 h 230586"/>
                <a:gd name="connsiteX170" fmla="*/ 217149 w 276157"/>
                <a:gd name="connsiteY170" fmla="*/ 67059 h 230586"/>
                <a:gd name="connsiteX171" fmla="*/ 219874 w 276157"/>
                <a:gd name="connsiteY171" fmla="*/ 67059 h 230586"/>
                <a:gd name="connsiteX172" fmla="*/ 222536 w 276157"/>
                <a:gd name="connsiteY172" fmla="*/ 69721 h 230586"/>
                <a:gd name="connsiteX173" fmla="*/ 222536 w 276157"/>
                <a:gd name="connsiteY173" fmla="*/ 72383 h 230586"/>
                <a:gd name="connsiteX174" fmla="*/ 222536 w 276157"/>
                <a:gd name="connsiteY174" fmla="*/ 75109 h 230586"/>
                <a:gd name="connsiteX175" fmla="*/ 222536 w 276157"/>
                <a:gd name="connsiteY175" fmla="*/ 77771 h 230586"/>
                <a:gd name="connsiteX176" fmla="*/ 225198 w 276157"/>
                <a:gd name="connsiteY176" fmla="*/ 77771 h 230586"/>
                <a:gd name="connsiteX177" fmla="*/ 227860 w 276157"/>
                <a:gd name="connsiteY177" fmla="*/ 75109 h 230586"/>
                <a:gd name="connsiteX178" fmla="*/ 230586 w 276157"/>
                <a:gd name="connsiteY178" fmla="*/ 75109 h 230586"/>
                <a:gd name="connsiteX179" fmla="*/ 233248 w 276157"/>
                <a:gd name="connsiteY179" fmla="*/ 75109 h 230586"/>
                <a:gd name="connsiteX180" fmla="*/ 235910 w 276157"/>
                <a:gd name="connsiteY180" fmla="*/ 75109 h 230586"/>
                <a:gd name="connsiteX181" fmla="*/ 238636 w 276157"/>
                <a:gd name="connsiteY181" fmla="*/ 72383 h 230586"/>
                <a:gd name="connsiteX182" fmla="*/ 241298 w 276157"/>
                <a:gd name="connsiteY182" fmla="*/ 69721 h 230586"/>
                <a:gd name="connsiteX183" fmla="*/ 243959 w 276157"/>
                <a:gd name="connsiteY183" fmla="*/ 69721 h 230586"/>
                <a:gd name="connsiteX184" fmla="*/ 246685 w 276157"/>
                <a:gd name="connsiteY184" fmla="*/ 69721 h 230586"/>
                <a:gd name="connsiteX185" fmla="*/ 249347 w 276157"/>
                <a:gd name="connsiteY185" fmla="*/ 67059 h 230586"/>
                <a:gd name="connsiteX186" fmla="*/ 249347 w 276157"/>
                <a:gd name="connsiteY186" fmla="*/ 69721 h 230586"/>
                <a:gd name="connsiteX187" fmla="*/ 252009 w 276157"/>
                <a:gd name="connsiteY187" fmla="*/ 69721 h 230586"/>
                <a:gd name="connsiteX188" fmla="*/ 254671 w 276157"/>
                <a:gd name="connsiteY188" fmla="*/ 69721 h 230586"/>
                <a:gd name="connsiteX189" fmla="*/ 257397 w 276157"/>
                <a:gd name="connsiteY189" fmla="*/ 69721 h 230586"/>
                <a:gd name="connsiteX190" fmla="*/ 260059 w 276157"/>
                <a:gd name="connsiteY190" fmla="*/ 69721 h 230586"/>
                <a:gd name="connsiteX191" fmla="*/ 276158 w 276157"/>
                <a:gd name="connsiteY191" fmla="*/ 77771 h 230586"/>
                <a:gd name="connsiteX192" fmla="*/ 276158 w 276157"/>
                <a:gd name="connsiteY192" fmla="*/ 80433 h 230586"/>
                <a:gd name="connsiteX193" fmla="*/ 273496 w 276157"/>
                <a:gd name="connsiteY193" fmla="*/ 80433 h 230586"/>
                <a:gd name="connsiteX194" fmla="*/ 273496 w 276157"/>
                <a:gd name="connsiteY194" fmla="*/ 83095 h 230586"/>
                <a:gd name="connsiteX195" fmla="*/ 270771 w 276157"/>
                <a:gd name="connsiteY195" fmla="*/ 85820 h 230586"/>
                <a:gd name="connsiteX196" fmla="*/ 268108 w 276157"/>
                <a:gd name="connsiteY196" fmla="*/ 88482 h 230586"/>
                <a:gd name="connsiteX197" fmla="*/ 268108 w 276157"/>
                <a:gd name="connsiteY197" fmla="*/ 91144 h 230586"/>
                <a:gd name="connsiteX198" fmla="*/ 265446 w 276157"/>
                <a:gd name="connsiteY198" fmla="*/ 93870 h 230586"/>
                <a:gd name="connsiteX199" fmla="*/ 262721 w 276157"/>
                <a:gd name="connsiteY199" fmla="*/ 93870 h 230586"/>
                <a:gd name="connsiteX200" fmla="*/ 262721 w 276157"/>
                <a:gd name="connsiteY200" fmla="*/ 96532 h 230586"/>
                <a:gd name="connsiteX201" fmla="*/ 260059 w 276157"/>
                <a:gd name="connsiteY201" fmla="*/ 96532 h 230586"/>
                <a:gd name="connsiteX202" fmla="*/ 257397 w 276157"/>
                <a:gd name="connsiteY202" fmla="*/ 96532 h 230586"/>
                <a:gd name="connsiteX203" fmla="*/ 254671 w 276157"/>
                <a:gd name="connsiteY203" fmla="*/ 99194 h 230586"/>
                <a:gd name="connsiteX204" fmla="*/ 252009 w 276157"/>
                <a:gd name="connsiteY204" fmla="*/ 101919 h 230586"/>
                <a:gd name="connsiteX205" fmla="*/ 249347 w 276157"/>
                <a:gd name="connsiteY205" fmla="*/ 101919 h 230586"/>
                <a:gd name="connsiteX206" fmla="*/ 246685 w 276157"/>
                <a:gd name="connsiteY206" fmla="*/ 104581 h 230586"/>
                <a:gd name="connsiteX207" fmla="*/ 243959 w 276157"/>
                <a:gd name="connsiteY207" fmla="*/ 107244 h 230586"/>
                <a:gd name="connsiteX208" fmla="*/ 241298 w 276157"/>
                <a:gd name="connsiteY208" fmla="*/ 107244 h 230586"/>
                <a:gd name="connsiteX209" fmla="*/ 238636 w 276157"/>
                <a:gd name="connsiteY209" fmla="*/ 112631 h 230586"/>
                <a:gd name="connsiteX210" fmla="*/ 235910 w 276157"/>
                <a:gd name="connsiteY210" fmla="*/ 112631 h 230586"/>
                <a:gd name="connsiteX211" fmla="*/ 233248 w 276157"/>
                <a:gd name="connsiteY211" fmla="*/ 115293 h 230586"/>
                <a:gd name="connsiteX212" fmla="*/ 230586 w 276157"/>
                <a:gd name="connsiteY212" fmla="*/ 117955 h 230586"/>
                <a:gd name="connsiteX213" fmla="*/ 227860 w 276157"/>
                <a:gd name="connsiteY213" fmla="*/ 117955 h 230586"/>
                <a:gd name="connsiteX214" fmla="*/ 225198 w 276157"/>
                <a:gd name="connsiteY214" fmla="*/ 123343 h 230586"/>
                <a:gd name="connsiteX215" fmla="*/ 222536 w 276157"/>
                <a:gd name="connsiteY215" fmla="*/ 126005 h 230586"/>
                <a:gd name="connsiteX216" fmla="*/ 219874 w 276157"/>
                <a:gd name="connsiteY216" fmla="*/ 128730 h 230586"/>
                <a:gd name="connsiteX217" fmla="*/ 217149 w 276157"/>
                <a:gd name="connsiteY217" fmla="*/ 134054 h 230586"/>
                <a:gd name="connsiteX218" fmla="*/ 214487 w 276157"/>
                <a:gd name="connsiteY218" fmla="*/ 136716 h 230586"/>
                <a:gd name="connsiteX219" fmla="*/ 214487 w 276157"/>
                <a:gd name="connsiteY219" fmla="*/ 139442 h 230586"/>
                <a:gd name="connsiteX220" fmla="*/ 211825 w 276157"/>
                <a:gd name="connsiteY220" fmla="*/ 139442 h 230586"/>
                <a:gd name="connsiteX221" fmla="*/ 211825 w 276157"/>
                <a:gd name="connsiteY221" fmla="*/ 142104 h 230586"/>
                <a:gd name="connsiteX222" fmla="*/ 209099 w 276157"/>
                <a:gd name="connsiteY222" fmla="*/ 144766 h 230586"/>
                <a:gd name="connsiteX223" fmla="*/ 206437 w 276157"/>
                <a:gd name="connsiteY223" fmla="*/ 147491 h 230586"/>
                <a:gd name="connsiteX224" fmla="*/ 203775 w 276157"/>
                <a:gd name="connsiteY224" fmla="*/ 147491 h 230586"/>
                <a:gd name="connsiteX225" fmla="*/ 201050 w 276157"/>
                <a:gd name="connsiteY225" fmla="*/ 150153 h 230586"/>
                <a:gd name="connsiteX226" fmla="*/ 198387 w 276157"/>
                <a:gd name="connsiteY226" fmla="*/ 150153 h 230586"/>
                <a:gd name="connsiteX227" fmla="*/ 195725 w 276157"/>
                <a:gd name="connsiteY227" fmla="*/ 150153 h 230586"/>
                <a:gd name="connsiteX228" fmla="*/ 195725 w 276157"/>
                <a:gd name="connsiteY228" fmla="*/ 152816 h 230586"/>
                <a:gd name="connsiteX229" fmla="*/ 193063 w 276157"/>
                <a:gd name="connsiteY229" fmla="*/ 152816 h 230586"/>
                <a:gd name="connsiteX230" fmla="*/ 193063 w 276157"/>
                <a:gd name="connsiteY230" fmla="*/ 155541 h 230586"/>
                <a:gd name="connsiteX231" fmla="*/ 193063 w 276157"/>
                <a:gd name="connsiteY231" fmla="*/ 158203 h 230586"/>
                <a:gd name="connsiteX232" fmla="*/ 193063 w 276157"/>
                <a:gd name="connsiteY232" fmla="*/ 160865 h 230586"/>
                <a:gd name="connsiteX233" fmla="*/ 193063 w 276157"/>
                <a:gd name="connsiteY233" fmla="*/ 163591 h 230586"/>
                <a:gd name="connsiteX234" fmla="*/ 195725 w 276157"/>
                <a:gd name="connsiteY234" fmla="*/ 163591 h 230586"/>
                <a:gd name="connsiteX235" fmla="*/ 195725 w 276157"/>
                <a:gd name="connsiteY235" fmla="*/ 166253 h 230586"/>
                <a:gd name="connsiteX236" fmla="*/ 193063 w 276157"/>
                <a:gd name="connsiteY236" fmla="*/ 168915 h 230586"/>
                <a:gd name="connsiteX237" fmla="*/ 190338 w 276157"/>
                <a:gd name="connsiteY237" fmla="*/ 168915 h 230586"/>
                <a:gd name="connsiteX238" fmla="*/ 187676 w 276157"/>
                <a:gd name="connsiteY238" fmla="*/ 171577 h 230586"/>
                <a:gd name="connsiteX239" fmla="*/ 187676 w 276157"/>
                <a:gd name="connsiteY239" fmla="*/ 174302 h 230586"/>
                <a:gd name="connsiteX240" fmla="*/ 187676 w 276157"/>
                <a:gd name="connsiteY240" fmla="*/ 176965 h 230586"/>
                <a:gd name="connsiteX241" fmla="*/ 174239 w 276157"/>
                <a:gd name="connsiteY241" fmla="*/ 190402 h 230586"/>
                <a:gd name="connsiteX242" fmla="*/ 193063 w 276157"/>
                <a:gd name="connsiteY242" fmla="*/ 201113 h 230586"/>
                <a:gd name="connsiteX243" fmla="*/ 193063 w 276157"/>
                <a:gd name="connsiteY243" fmla="*/ 206437 h 230586"/>
                <a:gd name="connsiteX244" fmla="*/ 193063 w 276157"/>
                <a:gd name="connsiteY244" fmla="*/ 209163 h 230586"/>
                <a:gd name="connsiteX245" fmla="*/ 193063 w 276157"/>
                <a:gd name="connsiteY245" fmla="*/ 214487 h 230586"/>
                <a:gd name="connsiteX246" fmla="*/ 193063 w 276157"/>
                <a:gd name="connsiteY246" fmla="*/ 217212 h 230586"/>
                <a:gd name="connsiteX247" fmla="*/ 190338 w 276157"/>
                <a:gd name="connsiteY247" fmla="*/ 217212 h 230586"/>
                <a:gd name="connsiteX248" fmla="*/ 190338 w 276157"/>
                <a:gd name="connsiteY248" fmla="*/ 219874 h 230586"/>
                <a:gd name="connsiteX249" fmla="*/ 187676 w 276157"/>
                <a:gd name="connsiteY249" fmla="*/ 219874 h 230586"/>
                <a:gd name="connsiteX250" fmla="*/ 185014 w 276157"/>
                <a:gd name="connsiteY250" fmla="*/ 219874 h 230586"/>
                <a:gd name="connsiteX251" fmla="*/ 182288 w 276157"/>
                <a:gd name="connsiteY251" fmla="*/ 217212 h 230586"/>
                <a:gd name="connsiteX252" fmla="*/ 182288 w 276157"/>
                <a:gd name="connsiteY252" fmla="*/ 217212 h 23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276157" h="230586">
                  <a:moveTo>
                    <a:pt x="182288" y="217212"/>
                  </a:moveTo>
                  <a:lnTo>
                    <a:pt x="179626" y="217212"/>
                  </a:lnTo>
                  <a:lnTo>
                    <a:pt x="179626" y="214487"/>
                  </a:lnTo>
                  <a:lnTo>
                    <a:pt x="179626" y="211825"/>
                  </a:lnTo>
                  <a:lnTo>
                    <a:pt x="176964" y="209163"/>
                  </a:lnTo>
                  <a:lnTo>
                    <a:pt x="176964" y="206437"/>
                  </a:lnTo>
                  <a:lnTo>
                    <a:pt x="174239" y="206437"/>
                  </a:lnTo>
                  <a:lnTo>
                    <a:pt x="174239" y="203775"/>
                  </a:lnTo>
                  <a:lnTo>
                    <a:pt x="171577" y="203775"/>
                  </a:lnTo>
                  <a:lnTo>
                    <a:pt x="168915" y="203775"/>
                  </a:lnTo>
                  <a:lnTo>
                    <a:pt x="166189" y="203775"/>
                  </a:lnTo>
                  <a:lnTo>
                    <a:pt x="163527" y="201113"/>
                  </a:lnTo>
                  <a:lnTo>
                    <a:pt x="160865" y="201113"/>
                  </a:lnTo>
                  <a:lnTo>
                    <a:pt x="158203" y="201113"/>
                  </a:lnTo>
                  <a:lnTo>
                    <a:pt x="155478" y="201113"/>
                  </a:lnTo>
                  <a:lnTo>
                    <a:pt x="152816" y="201113"/>
                  </a:lnTo>
                  <a:lnTo>
                    <a:pt x="152816" y="203775"/>
                  </a:lnTo>
                  <a:lnTo>
                    <a:pt x="150153" y="203775"/>
                  </a:lnTo>
                  <a:lnTo>
                    <a:pt x="147428" y="203775"/>
                  </a:lnTo>
                  <a:lnTo>
                    <a:pt x="144766" y="203775"/>
                  </a:lnTo>
                  <a:lnTo>
                    <a:pt x="142104" y="203775"/>
                  </a:lnTo>
                  <a:lnTo>
                    <a:pt x="139378" y="203775"/>
                  </a:lnTo>
                  <a:lnTo>
                    <a:pt x="139378" y="206437"/>
                  </a:lnTo>
                  <a:lnTo>
                    <a:pt x="139378" y="209163"/>
                  </a:lnTo>
                  <a:lnTo>
                    <a:pt x="136716" y="211825"/>
                  </a:lnTo>
                  <a:lnTo>
                    <a:pt x="136716" y="214487"/>
                  </a:lnTo>
                  <a:lnTo>
                    <a:pt x="134054" y="217212"/>
                  </a:lnTo>
                  <a:lnTo>
                    <a:pt x="131392" y="219874"/>
                  </a:lnTo>
                  <a:lnTo>
                    <a:pt x="131392" y="222537"/>
                  </a:lnTo>
                  <a:lnTo>
                    <a:pt x="128666" y="222537"/>
                  </a:lnTo>
                  <a:lnTo>
                    <a:pt x="126004" y="222537"/>
                  </a:lnTo>
                  <a:lnTo>
                    <a:pt x="126004" y="225262"/>
                  </a:lnTo>
                  <a:lnTo>
                    <a:pt x="123343" y="225262"/>
                  </a:lnTo>
                  <a:lnTo>
                    <a:pt x="123343" y="227924"/>
                  </a:lnTo>
                  <a:lnTo>
                    <a:pt x="120617" y="227924"/>
                  </a:lnTo>
                  <a:lnTo>
                    <a:pt x="123343" y="227924"/>
                  </a:lnTo>
                  <a:lnTo>
                    <a:pt x="123343" y="230586"/>
                  </a:lnTo>
                  <a:lnTo>
                    <a:pt x="120617" y="230586"/>
                  </a:lnTo>
                  <a:lnTo>
                    <a:pt x="117955" y="230586"/>
                  </a:lnTo>
                  <a:lnTo>
                    <a:pt x="115293" y="227924"/>
                  </a:lnTo>
                  <a:lnTo>
                    <a:pt x="115293" y="225262"/>
                  </a:lnTo>
                  <a:lnTo>
                    <a:pt x="112567" y="225262"/>
                  </a:lnTo>
                  <a:lnTo>
                    <a:pt x="112567" y="219874"/>
                  </a:lnTo>
                  <a:lnTo>
                    <a:pt x="112567" y="217212"/>
                  </a:lnTo>
                  <a:lnTo>
                    <a:pt x="112567" y="214487"/>
                  </a:lnTo>
                  <a:lnTo>
                    <a:pt x="112567" y="211825"/>
                  </a:lnTo>
                  <a:lnTo>
                    <a:pt x="112567" y="209163"/>
                  </a:lnTo>
                  <a:lnTo>
                    <a:pt x="112567" y="206437"/>
                  </a:lnTo>
                  <a:lnTo>
                    <a:pt x="109905" y="206437"/>
                  </a:lnTo>
                  <a:lnTo>
                    <a:pt x="109905" y="203775"/>
                  </a:lnTo>
                  <a:lnTo>
                    <a:pt x="112567" y="203775"/>
                  </a:lnTo>
                  <a:lnTo>
                    <a:pt x="109905" y="203775"/>
                  </a:lnTo>
                  <a:lnTo>
                    <a:pt x="107243" y="201113"/>
                  </a:lnTo>
                  <a:lnTo>
                    <a:pt x="104581" y="201113"/>
                  </a:lnTo>
                  <a:lnTo>
                    <a:pt x="101856" y="198388"/>
                  </a:lnTo>
                  <a:lnTo>
                    <a:pt x="99194" y="198388"/>
                  </a:lnTo>
                  <a:lnTo>
                    <a:pt x="96532" y="195726"/>
                  </a:lnTo>
                  <a:lnTo>
                    <a:pt x="93806" y="195726"/>
                  </a:lnTo>
                  <a:lnTo>
                    <a:pt x="88482" y="193064"/>
                  </a:lnTo>
                  <a:lnTo>
                    <a:pt x="88482" y="190402"/>
                  </a:lnTo>
                  <a:lnTo>
                    <a:pt x="85757" y="187676"/>
                  </a:lnTo>
                  <a:lnTo>
                    <a:pt x="83095" y="185014"/>
                  </a:lnTo>
                  <a:lnTo>
                    <a:pt x="83095" y="182352"/>
                  </a:lnTo>
                  <a:lnTo>
                    <a:pt x="80432" y="179627"/>
                  </a:lnTo>
                  <a:lnTo>
                    <a:pt x="80432" y="176965"/>
                  </a:lnTo>
                  <a:lnTo>
                    <a:pt x="80432" y="174302"/>
                  </a:lnTo>
                  <a:lnTo>
                    <a:pt x="80432" y="171577"/>
                  </a:lnTo>
                  <a:lnTo>
                    <a:pt x="80432" y="168915"/>
                  </a:lnTo>
                  <a:lnTo>
                    <a:pt x="80432" y="166253"/>
                  </a:lnTo>
                  <a:lnTo>
                    <a:pt x="77770" y="163591"/>
                  </a:lnTo>
                  <a:lnTo>
                    <a:pt x="75045" y="163591"/>
                  </a:lnTo>
                  <a:lnTo>
                    <a:pt x="72383" y="163591"/>
                  </a:lnTo>
                  <a:lnTo>
                    <a:pt x="72383" y="160865"/>
                  </a:lnTo>
                  <a:lnTo>
                    <a:pt x="72383" y="158203"/>
                  </a:lnTo>
                  <a:lnTo>
                    <a:pt x="72383" y="155541"/>
                  </a:lnTo>
                  <a:lnTo>
                    <a:pt x="69721" y="155541"/>
                  </a:lnTo>
                  <a:lnTo>
                    <a:pt x="66995" y="155541"/>
                  </a:lnTo>
                  <a:lnTo>
                    <a:pt x="66995" y="152816"/>
                  </a:lnTo>
                  <a:lnTo>
                    <a:pt x="64333" y="152816"/>
                  </a:lnTo>
                  <a:lnTo>
                    <a:pt x="61671" y="152816"/>
                  </a:lnTo>
                  <a:lnTo>
                    <a:pt x="58946" y="150153"/>
                  </a:lnTo>
                  <a:lnTo>
                    <a:pt x="56284" y="150153"/>
                  </a:lnTo>
                  <a:lnTo>
                    <a:pt x="53622" y="150153"/>
                  </a:lnTo>
                  <a:lnTo>
                    <a:pt x="53622" y="147491"/>
                  </a:lnTo>
                  <a:lnTo>
                    <a:pt x="53622" y="144766"/>
                  </a:lnTo>
                  <a:lnTo>
                    <a:pt x="50896" y="142104"/>
                  </a:lnTo>
                  <a:lnTo>
                    <a:pt x="48234" y="142104"/>
                  </a:lnTo>
                  <a:lnTo>
                    <a:pt x="45572" y="139442"/>
                  </a:lnTo>
                  <a:lnTo>
                    <a:pt x="42910" y="139442"/>
                  </a:lnTo>
                  <a:lnTo>
                    <a:pt x="40185" y="139442"/>
                  </a:lnTo>
                  <a:lnTo>
                    <a:pt x="40185" y="136716"/>
                  </a:lnTo>
                  <a:lnTo>
                    <a:pt x="37522" y="136716"/>
                  </a:lnTo>
                  <a:lnTo>
                    <a:pt x="34860" y="136716"/>
                  </a:lnTo>
                  <a:lnTo>
                    <a:pt x="34860" y="134054"/>
                  </a:lnTo>
                  <a:lnTo>
                    <a:pt x="32135" y="134054"/>
                  </a:lnTo>
                  <a:lnTo>
                    <a:pt x="29473" y="134054"/>
                  </a:lnTo>
                  <a:lnTo>
                    <a:pt x="26811" y="131392"/>
                  </a:lnTo>
                  <a:lnTo>
                    <a:pt x="24085" y="131392"/>
                  </a:lnTo>
                  <a:lnTo>
                    <a:pt x="21423" y="131392"/>
                  </a:lnTo>
                  <a:lnTo>
                    <a:pt x="18761" y="131392"/>
                  </a:lnTo>
                  <a:lnTo>
                    <a:pt x="16099" y="128730"/>
                  </a:lnTo>
                  <a:lnTo>
                    <a:pt x="13374" y="128730"/>
                  </a:lnTo>
                  <a:lnTo>
                    <a:pt x="10711" y="126005"/>
                  </a:lnTo>
                  <a:lnTo>
                    <a:pt x="8050" y="126005"/>
                  </a:lnTo>
                  <a:lnTo>
                    <a:pt x="10711" y="126005"/>
                  </a:lnTo>
                  <a:lnTo>
                    <a:pt x="8050" y="123343"/>
                  </a:lnTo>
                  <a:lnTo>
                    <a:pt x="8050" y="120681"/>
                  </a:lnTo>
                  <a:lnTo>
                    <a:pt x="8050" y="117955"/>
                  </a:lnTo>
                  <a:lnTo>
                    <a:pt x="5324" y="117955"/>
                  </a:lnTo>
                  <a:lnTo>
                    <a:pt x="5324" y="115293"/>
                  </a:lnTo>
                  <a:lnTo>
                    <a:pt x="5324" y="112631"/>
                  </a:lnTo>
                  <a:lnTo>
                    <a:pt x="5324" y="109906"/>
                  </a:lnTo>
                  <a:lnTo>
                    <a:pt x="2662" y="107244"/>
                  </a:lnTo>
                  <a:lnTo>
                    <a:pt x="2662" y="104581"/>
                  </a:lnTo>
                  <a:lnTo>
                    <a:pt x="0" y="104581"/>
                  </a:lnTo>
                  <a:lnTo>
                    <a:pt x="0" y="101919"/>
                  </a:lnTo>
                  <a:lnTo>
                    <a:pt x="21423" y="61672"/>
                  </a:lnTo>
                  <a:lnTo>
                    <a:pt x="24085" y="61672"/>
                  </a:lnTo>
                  <a:lnTo>
                    <a:pt x="29473" y="59009"/>
                  </a:lnTo>
                  <a:lnTo>
                    <a:pt x="32135" y="56284"/>
                  </a:lnTo>
                  <a:lnTo>
                    <a:pt x="34860" y="56284"/>
                  </a:lnTo>
                  <a:lnTo>
                    <a:pt x="37522" y="53622"/>
                  </a:lnTo>
                  <a:lnTo>
                    <a:pt x="40185" y="53622"/>
                  </a:lnTo>
                  <a:lnTo>
                    <a:pt x="40185" y="50960"/>
                  </a:lnTo>
                  <a:lnTo>
                    <a:pt x="42910" y="50960"/>
                  </a:lnTo>
                  <a:lnTo>
                    <a:pt x="42910" y="48234"/>
                  </a:lnTo>
                  <a:lnTo>
                    <a:pt x="45572" y="48234"/>
                  </a:lnTo>
                  <a:lnTo>
                    <a:pt x="48234" y="50960"/>
                  </a:lnTo>
                  <a:lnTo>
                    <a:pt x="48234" y="53622"/>
                  </a:lnTo>
                  <a:lnTo>
                    <a:pt x="50896" y="53622"/>
                  </a:lnTo>
                  <a:lnTo>
                    <a:pt x="53622" y="53622"/>
                  </a:lnTo>
                  <a:lnTo>
                    <a:pt x="56284" y="53622"/>
                  </a:lnTo>
                  <a:lnTo>
                    <a:pt x="56284" y="50960"/>
                  </a:lnTo>
                  <a:lnTo>
                    <a:pt x="58946" y="50960"/>
                  </a:lnTo>
                  <a:lnTo>
                    <a:pt x="61671" y="50960"/>
                  </a:lnTo>
                  <a:lnTo>
                    <a:pt x="61671" y="48234"/>
                  </a:lnTo>
                  <a:lnTo>
                    <a:pt x="64333" y="48234"/>
                  </a:lnTo>
                  <a:lnTo>
                    <a:pt x="66995" y="48234"/>
                  </a:lnTo>
                  <a:lnTo>
                    <a:pt x="69721" y="48234"/>
                  </a:lnTo>
                  <a:lnTo>
                    <a:pt x="72383" y="48234"/>
                  </a:lnTo>
                  <a:lnTo>
                    <a:pt x="72383" y="45572"/>
                  </a:lnTo>
                  <a:lnTo>
                    <a:pt x="75045" y="45572"/>
                  </a:lnTo>
                  <a:lnTo>
                    <a:pt x="75045" y="42910"/>
                  </a:lnTo>
                  <a:lnTo>
                    <a:pt x="77770" y="42910"/>
                  </a:lnTo>
                  <a:lnTo>
                    <a:pt x="77770" y="40248"/>
                  </a:lnTo>
                  <a:lnTo>
                    <a:pt x="80432" y="40248"/>
                  </a:lnTo>
                  <a:lnTo>
                    <a:pt x="83095" y="40248"/>
                  </a:lnTo>
                  <a:lnTo>
                    <a:pt x="115293" y="32198"/>
                  </a:lnTo>
                  <a:lnTo>
                    <a:pt x="142104" y="16099"/>
                  </a:lnTo>
                  <a:lnTo>
                    <a:pt x="136716" y="0"/>
                  </a:lnTo>
                  <a:lnTo>
                    <a:pt x="182288" y="0"/>
                  </a:lnTo>
                  <a:lnTo>
                    <a:pt x="176964" y="24149"/>
                  </a:lnTo>
                  <a:lnTo>
                    <a:pt x="176964" y="26811"/>
                  </a:lnTo>
                  <a:lnTo>
                    <a:pt x="176964" y="29473"/>
                  </a:lnTo>
                  <a:lnTo>
                    <a:pt x="176964" y="32198"/>
                  </a:lnTo>
                  <a:lnTo>
                    <a:pt x="179626" y="32198"/>
                  </a:lnTo>
                  <a:lnTo>
                    <a:pt x="179626" y="34860"/>
                  </a:lnTo>
                  <a:lnTo>
                    <a:pt x="182288" y="34860"/>
                  </a:lnTo>
                  <a:lnTo>
                    <a:pt x="182288" y="37523"/>
                  </a:lnTo>
                  <a:lnTo>
                    <a:pt x="182288" y="40248"/>
                  </a:lnTo>
                  <a:lnTo>
                    <a:pt x="179626" y="40248"/>
                  </a:lnTo>
                  <a:lnTo>
                    <a:pt x="179626" y="42910"/>
                  </a:lnTo>
                  <a:lnTo>
                    <a:pt x="179626" y="45572"/>
                  </a:lnTo>
                  <a:lnTo>
                    <a:pt x="211825" y="48234"/>
                  </a:lnTo>
                  <a:lnTo>
                    <a:pt x="211825" y="50960"/>
                  </a:lnTo>
                  <a:lnTo>
                    <a:pt x="211825" y="53622"/>
                  </a:lnTo>
                  <a:lnTo>
                    <a:pt x="211825" y="56284"/>
                  </a:lnTo>
                  <a:lnTo>
                    <a:pt x="214487" y="59009"/>
                  </a:lnTo>
                  <a:lnTo>
                    <a:pt x="214487" y="61672"/>
                  </a:lnTo>
                  <a:lnTo>
                    <a:pt x="217149" y="64334"/>
                  </a:lnTo>
                  <a:lnTo>
                    <a:pt x="217149" y="67059"/>
                  </a:lnTo>
                  <a:lnTo>
                    <a:pt x="219874" y="67059"/>
                  </a:lnTo>
                  <a:lnTo>
                    <a:pt x="222536" y="69721"/>
                  </a:lnTo>
                  <a:lnTo>
                    <a:pt x="222536" y="72383"/>
                  </a:lnTo>
                  <a:lnTo>
                    <a:pt x="222536" y="75109"/>
                  </a:lnTo>
                  <a:lnTo>
                    <a:pt x="222536" y="77771"/>
                  </a:lnTo>
                  <a:lnTo>
                    <a:pt x="225198" y="77771"/>
                  </a:lnTo>
                  <a:lnTo>
                    <a:pt x="227860" y="75109"/>
                  </a:lnTo>
                  <a:lnTo>
                    <a:pt x="230586" y="75109"/>
                  </a:lnTo>
                  <a:lnTo>
                    <a:pt x="233248" y="75109"/>
                  </a:lnTo>
                  <a:lnTo>
                    <a:pt x="235910" y="75109"/>
                  </a:lnTo>
                  <a:lnTo>
                    <a:pt x="238636" y="72383"/>
                  </a:lnTo>
                  <a:lnTo>
                    <a:pt x="241298" y="69721"/>
                  </a:lnTo>
                  <a:lnTo>
                    <a:pt x="243959" y="69721"/>
                  </a:lnTo>
                  <a:lnTo>
                    <a:pt x="246685" y="69721"/>
                  </a:lnTo>
                  <a:lnTo>
                    <a:pt x="249347" y="67059"/>
                  </a:lnTo>
                  <a:lnTo>
                    <a:pt x="249347" y="69721"/>
                  </a:lnTo>
                  <a:lnTo>
                    <a:pt x="252009" y="69721"/>
                  </a:lnTo>
                  <a:lnTo>
                    <a:pt x="254671" y="69721"/>
                  </a:lnTo>
                  <a:lnTo>
                    <a:pt x="257397" y="69721"/>
                  </a:lnTo>
                  <a:lnTo>
                    <a:pt x="260059" y="69721"/>
                  </a:lnTo>
                  <a:lnTo>
                    <a:pt x="276158" y="77771"/>
                  </a:lnTo>
                  <a:lnTo>
                    <a:pt x="276158" y="80433"/>
                  </a:lnTo>
                  <a:lnTo>
                    <a:pt x="273496" y="80433"/>
                  </a:lnTo>
                  <a:lnTo>
                    <a:pt x="273496" y="83095"/>
                  </a:lnTo>
                  <a:lnTo>
                    <a:pt x="270771" y="85820"/>
                  </a:lnTo>
                  <a:lnTo>
                    <a:pt x="268108" y="88482"/>
                  </a:lnTo>
                  <a:lnTo>
                    <a:pt x="268108" y="91144"/>
                  </a:lnTo>
                  <a:lnTo>
                    <a:pt x="265446" y="93870"/>
                  </a:lnTo>
                  <a:lnTo>
                    <a:pt x="262721" y="93870"/>
                  </a:lnTo>
                  <a:lnTo>
                    <a:pt x="262721" y="96532"/>
                  </a:lnTo>
                  <a:lnTo>
                    <a:pt x="260059" y="96532"/>
                  </a:lnTo>
                  <a:lnTo>
                    <a:pt x="257397" y="96532"/>
                  </a:lnTo>
                  <a:lnTo>
                    <a:pt x="254671" y="99194"/>
                  </a:lnTo>
                  <a:lnTo>
                    <a:pt x="252009" y="101919"/>
                  </a:lnTo>
                  <a:lnTo>
                    <a:pt x="249347" y="101919"/>
                  </a:lnTo>
                  <a:lnTo>
                    <a:pt x="246685" y="104581"/>
                  </a:lnTo>
                  <a:lnTo>
                    <a:pt x="243959" y="107244"/>
                  </a:lnTo>
                  <a:lnTo>
                    <a:pt x="241298" y="107244"/>
                  </a:lnTo>
                  <a:lnTo>
                    <a:pt x="238636" y="112631"/>
                  </a:lnTo>
                  <a:lnTo>
                    <a:pt x="235910" y="112631"/>
                  </a:lnTo>
                  <a:lnTo>
                    <a:pt x="233248" y="115293"/>
                  </a:lnTo>
                  <a:lnTo>
                    <a:pt x="230586" y="117955"/>
                  </a:lnTo>
                  <a:lnTo>
                    <a:pt x="227860" y="117955"/>
                  </a:lnTo>
                  <a:lnTo>
                    <a:pt x="225198" y="123343"/>
                  </a:lnTo>
                  <a:lnTo>
                    <a:pt x="222536" y="126005"/>
                  </a:lnTo>
                  <a:lnTo>
                    <a:pt x="219874" y="128730"/>
                  </a:lnTo>
                  <a:lnTo>
                    <a:pt x="217149" y="134054"/>
                  </a:lnTo>
                  <a:lnTo>
                    <a:pt x="214487" y="136716"/>
                  </a:lnTo>
                  <a:lnTo>
                    <a:pt x="214487" y="139442"/>
                  </a:lnTo>
                  <a:lnTo>
                    <a:pt x="211825" y="139442"/>
                  </a:lnTo>
                  <a:lnTo>
                    <a:pt x="211825" y="142104"/>
                  </a:lnTo>
                  <a:lnTo>
                    <a:pt x="209099" y="144766"/>
                  </a:lnTo>
                  <a:lnTo>
                    <a:pt x="206437" y="147491"/>
                  </a:lnTo>
                  <a:lnTo>
                    <a:pt x="203775" y="147491"/>
                  </a:lnTo>
                  <a:lnTo>
                    <a:pt x="201050" y="150153"/>
                  </a:lnTo>
                  <a:lnTo>
                    <a:pt x="198387" y="150153"/>
                  </a:lnTo>
                  <a:lnTo>
                    <a:pt x="195725" y="150153"/>
                  </a:lnTo>
                  <a:lnTo>
                    <a:pt x="195725" y="152816"/>
                  </a:lnTo>
                  <a:lnTo>
                    <a:pt x="193063" y="152816"/>
                  </a:lnTo>
                  <a:lnTo>
                    <a:pt x="193063" y="155541"/>
                  </a:lnTo>
                  <a:lnTo>
                    <a:pt x="193063" y="158203"/>
                  </a:lnTo>
                  <a:lnTo>
                    <a:pt x="193063" y="160865"/>
                  </a:lnTo>
                  <a:lnTo>
                    <a:pt x="193063" y="163591"/>
                  </a:lnTo>
                  <a:lnTo>
                    <a:pt x="195725" y="163591"/>
                  </a:lnTo>
                  <a:lnTo>
                    <a:pt x="195725" y="166253"/>
                  </a:lnTo>
                  <a:lnTo>
                    <a:pt x="193063" y="168915"/>
                  </a:lnTo>
                  <a:lnTo>
                    <a:pt x="190338" y="168915"/>
                  </a:lnTo>
                  <a:lnTo>
                    <a:pt x="187676" y="171577"/>
                  </a:lnTo>
                  <a:lnTo>
                    <a:pt x="187676" y="174302"/>
                  </a:lnTo>
                  <a:lnTo>
                    <a:pt x="187676" y="176965"/>
                  </a:lnTo>
                  <a:lnTo>
                    <a:pt x="174239" y="190402"/>
                  </a:lnTo>
                  <a:lnTo>
                    <a:pt x="193063" y="201113"/>
                  </a:lnTo>
                  <a:lnTo>
                    <a:pt x="193063" y="206437"/>
                  </a:lnTo>
                  <a:lnTo>
                    <a:pt x="193063" y="209163"/>
                  </a:lnTo>
                  <a:lnTo>
                    <a:pt x="193063" y="214487"/>
                  </a:lnTo>
                  <a:lnTo>
                    <a:pt x="193063" y="217212"/>
                  </a:lnTo>
                  <a:lnTo>
                    <a:pt x="190338" y="217212"/>
                  </a:lnTo>
                  <a:lnTo>
                    <a:pt x="190338" y="219874"/>
                  </a:lnTo>
                  <a:lnTo>
                    <a:pt x="187676" y="219874"/>
                  </a:lnTo>
                  <a:lnTo>
                    <a:pt x="185014" y="219874"/>
                  </a:lnTo>
                  <a:lnTo>
                    <a:pt x="182288" y="217212"/>
                  </a:lnTo>
                  <a:lnTo>
                    <a:pt x="182288" y="21721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8" name="Freeform: Shape 117">
              <a:extLst>
                <a:ext uri="{FF2B5EF4-FFF2-40B4-BE49-F238E27FC236}">
                  <a16:creationId xmlns:a16="http://schemas.microsoft.com/office/drawing/2014/main" id="{19FE6D2C-3C08-88A3-86F9-4F6A48D05628}"/>
                </a:ext>
              </a:extLst>
            </p:cNvPr>
            <p:cNvSpPr/>
            <p:nvPr/>
          </p:nvSpPr>
          <p:spPr>
            <a:xfrm>
              <a:off x="6114190" y="4433678"/>
              <a:ext cx="807051" cy="616712"/>
            </a:xfrm>
            <a:custGeom>
              <a:avLst/>
              <a:gdLst>
                <a:gd name="connsiteX0" fmla="*/ 5387 w 807051"/>
                <a:gd name="connsiteY0" fmla="*/ 329843 h 616712"/>
                <a:gd name="connsiteX1" fmla="*/ 0 w 807051"/>
                <a:gd name="connsiteY1" fmla="*/ 206501 h 616712"/>
                <a:gd name="connsiteX2" fmla="*/ 134054 w 807051"/>
                <a:gd name="connsiteY2" fmla="*/ 128730 h 616712"/>
                <a:gd name="connsiteX3" fmla="*/ 109906 w 807051"/>
                <a:gd name="connsiteY3" fmla="*/ 32198 h 616712"/>
                <a:gd name="connsiteX4" fmla="*/ 112631 w 807051"/>
                <a:gd name="connsiteY4" fmla="*/ 32198 h 616712"/>
                <a:gd name="connsiteX5" fmla="*/ 112631 w 807051"/>
                <a:gd name="connsiteY5" fmla="*/ 29536 h 616712"/>
                <a:gd name="connsiteX6" fmla="*/ 109906 w 807051"/>
                <a:gd name="connsiteY6" fmla="*/ 29536 h 616712"/>
                <a:gd name="connsiteX7" fmla="*/ 109906 w 807051"/>
                <a:gd name="connsiteY7" fmla="*/ 26811 h 616712"/>
                <a:gd name="connsiteX8" fmla="*/ 107243 w 807051"/>
                <a:gd name="connsiteY8" fmla="*/ 26811 h 616712"/>
                <a:gd name="connsiteX9" fmla="*/ 107243 w 807051"/>
                <a:gd name="connsiteY9" fmla="*/ 24149 h 616712"/>
                <a:gd name="connsiteX10" fmla="*/ 107243 w 807051"/>
                <a:gd name="connsiteY10" fmla="*/ 21487 h 616712"/>
                <a:gd name="connsiteX11" fmla="*/ 107243 w 807051"/>
                <a:gd name="connsiteY11" fmla="*/ 18824 h 616712"/>
                <a:gd name="connsiteX12" fmla="*/ 109906 w 807051"/>
                <a:gd name="connsiteY12" fmla="*/ 16099 h 616712"/>
                <a:gd name="connsiteX13" fmla="*/ 109906 w 807051"/>
                <a:gd name="connsiteY13" fmla="*/ 13437 h 616712"/>
                <a:gd name="connsiteX14" fmla="*/ 109906 w 807051"/>
                <a:gd name="connsiteY14" fmla="*/ 10775 h 616712"/>
                <a:gd name="connsiteX15" fmla="*/ 109906 w 807051"/>
                <a:gd name="connsiteY15" fmla="*/ 8050 h 616712"/>
                <a:gd name="connsiteX16" fmla="*/ 112631 w 807051"/>
                <a:gd name="connsiteY16" fmla="*/ 5387 h 616712"/>
                <a:gd name="connsiteX17" fmla="*/ 115293 w 807051"/>
                <a:gd name="connsiteY17" fmla="*/ 5387 h 616712"/>
                <a:gd name="connsiteX18" fmla="*/ 117955 w 807051"/>
                <a:gd name="connsiteY18" fmla="*/ 2725 h 616712"/>
                <a:gd name="connsiteX19" fmla="*/ 120680 w 807051"/>
                <a:gd name="connsiteY19" fmla="*/ 2725 h 616712"/>
                <a:gd name="connsiteX20" fmla="*/ 120680 w 807051"/>
                <a:gd name="connsiteY20" fmla="*/ 0 h 616712"/>
                <a:gd name="connsiteX21" fmla="*/ 123343 w 807051"/>
                <a:gd name="connsiteY21" fmla="*/ 0 h 616712"/>
                <a:gd name="connsiteX22" fmla="*/ 126005 w 807051"/>
                <a:gd name="connsiteY22" fmla="*/ 0 h 616712"/>
                <a:gd name="connsiteX23" fmla="*/ 128730 w 807051"/>
                <a:gd name="connsiteY23" fmla="*/ 0 h 616712"/>
                <a:gd name="connsiteX24" fmla="*/ 131392 w 807051"/>
                <a:gd name="connsiteY24" fmla="*/ 0 h 616712"/>
                <a:gd name="connsiteX25" fmla="*/ 134054 w 807051"/>
                <a:gd name="connsiteY25" fmla="*/ 0 h 616712"/>
                <a:gd name="connsiteX26" fmla="*/ 134054 w 807051"/>
                <a:gd name="connsiteY26" fmla="*/ 2725 h 616712"/>
                <a:gd name="connsiteX27" fmla="*/ 134054 w 807051"/>
                <a:gd name="connsiteY27" fmla="*/ 5387 h 616712"/>
                <a:gd name="connsiteX28" fmla="*/ 136780 w 807051"/>
                <a:gd name="connsiteY28" fmla="*/ 5387 h 616712"/>
                <a:gd name="connsiteX29" fmla="*/ 142104 w 807051"/>
                <a:gd name="connsiteY29" fmla="*/ 5387 h 616712"/>
                <a:gd name="connsiteX30" fmla="*/ 144766 w 807051"/>
                <a:gd name="connsiteY30" fmla="*/ 8050 h 616712"/>
                <a:gd name="connsiteX31" fmla="*/ 147491 w 807051"/>
                <a:gd name="connsiteY31" fmla="*/ 8050 h 616712"/>
                <a:gd name="connsiteX32" fmla="*/ 150153 w 807051"/>
                <a:gd name="connsiteY32" fmla="*/ 8050 h 616712"/>
                <a:gd name="connsiteX33" fmla="*/ 152815 w 807051"/>
                <a:gd name="connsiteY33" fmla="*/ 8050 h 616712"/>
                <a:gd name="connsiteX34" fmla="*/ 155541 w 807051"/>
                <a:gd name="connsiteY34" fmla="*/ 10775 h 616712"/>
                <a:gd name="connsiteX35" fmla="*/ 158203 w 807051"/>
                <a:gd name="connsiteY35" fmla="*/ 10775 h 616712"/>
                <a:gd name="connsiteX36" fmla="*/ 160865 w 807051"/>
                <a:gd name="connsiteY36" fmla="*/ 10775 h 616712"/>
                <a:gd name="connsiteX37" fmla="*/ 163591 w 807051"/>
                <a:gd name="connsiteY37" fmla="*/ 10775 h 616712"/>
                <a:gd name="connsiteX38" fmla="*/ 168915 w 807051"/>
                <a:gd name="connsiteY38" fmla="*/ 18824 h 616712"/>
                <a:gd name="connsiteX39" fmla="*/ 174302 w 807051"/>
                <a:gd name="connsiteY39" fmla="*/ 32198 h 616712"/>
                <a:gd name="connsiteX40" fmla="*/ 182352 w 807051"/>
                <a:gd name="connsiteY40" fmla="*/ 45636 h 616712"/>
                <a:gd name="connsiteX41" fmla="*/ 182352 w 807051"/>
                <a:gd name="connsiteY41" fmla="*/ 50959 h 616712"/>
                <a:gd name="connsiteX42" fmla="*/ 187676 w 807051"/>
                <a:gd name="connsiteY42" fmla="*/ 59009 h 616712"/>
                <a:gd name="connsiteX43" fmla="*/ 195726 w 807051"/>
                <a:gd name="connsiteY43" fmla="*/ 64397 h 616712"/>
                <a:gd name="connsiteX44" fmla="*/ 198388 w 807051"/>
                <a:gd name="connsiteY44" fmla="*/ 72446 h 616712"/>
                <a:gd name="connsiteX45" fmla="*/ 201113 w 807051"/>
                <a:gd name="connsiteY45" fmla="*/ 75108 h 616712"/>
                <a:gd name="connsiteX46" fmla="*/ 203775 w 807051"/>
                <a:gd name="connsiteY46" fmla="*/ 80433 h 616712"/>
                <a:gd name="connsiteX47" fmla="*/ 206437 w 807051"/>
                <a:gd name="connsiteY47" fmla="*/ 85820 h 616712"/>
                <a:gd name="connsiteX48" fmla="*/ 206437 w 807051"/>
                <a:gd name="connsiteY48" fmla="*/ 93870 h 616712"/>
                <a:gd name="connsiteX49" fmla="*/ 206437 w 807051"/>
                <a:gd name="connsiteY49" fmla="*/ 99257 h 616712"/>
                <a:gd name="connsiteX50" fmla="*/ 206437 w 807051"/>
                <a:gd name="connsiteY50" fmla="*/ 101919 h 616712"/>
                <a:gd name="connsiteX51" fmla="*/ 209163 w 807051"/>
                <a:gd name="connsiteY51" fmla="*/ 107307 h 616712"/>
                <a:gd name="connsiteX52" fmla="*/ 209163 w 807051"/>
                <a:gd name="connsiteY52" fmla="*/ 112631 h 616712"/>
                <a:gd name="connsiteX53" fmla="*/ 217212 w 807051"/>
                <a:gd name="connsiteY53" fmla="*/ 123342 h 616712"/>
                <a:gd name="connsiteX54" fmla="*/ 225199 w 807051"/>
                <a:gd name="connsiteY54" fmla="*/ 131392 h 616712"/>
                <a:gd name="connsiteX55" fmla="*/ 230586 w 807051"/>
                <a:gd name="connsiteY55" fmla="*/ 134117 h 616712"/>
                <a:gd name="connsiteX56" fmla="*/ 238636 w 807051"/>
                <a:gd name="connsiteY56" fmla="*/ 136780 h 616712"/>
                <a:gd name="connsiteX57" fmla="*/ 246685 w 807051"/>
                <a:gd name="connsiteY57" fmla="*/ 139442 h 616712"/>
                <a:gd name="connsiteX58" fmla="*/ 254735 w 807051"/>
                <a:gd name="connsiteY58" fmla="*/ 142104 h 616712"/>
                <a:gd name="connsiteX59" fmla="*/ 270834 w 807051"/>
                <a:gd name="connsiteY59" fmla="*/ 144829 h 616712"/>
                <a:gd name="connsiteX60" fmla="*/ 278884 w 807051"/>
                <a:gd name="connsiteY60" fmla="*/ 144829 h 616712"/>
                <a:gd name="connsiteX61" fmla="*/ 286870 w 807051"/>
                <a:gd name="connsiteY61" fmla="*/ 152879 h 616712"/>
                <a:gd name="connsiteX62" fmla="*/ 294920 w 807051"/>
                <a:gd name="connsiteY62" fmla="*/ 163591 h 616712"/>
                <a:gd name="connsiteX63" fmla="*/ 302969 w 807051"/>
                <a:gd name="connsiteY63" fmla="*/ 174302 h 616712"/>
                <a:gd name="connsiteX64" fmla="*/ 308357 w 807051"/>
                <a:gd name="connsiteY64" fmla="*/ 185014 h 616712"/>
                <a:gd name="connsiteX65" fmla="*/ 311019 w 807051"/>
                <a:gd name="connsiteY65" fmla="*/ 193063 h 616712"/>
                <a:gd name="connsiteX66" fmla="*/ 316406 w 807051"/>
                <a:gd name="connsiteY66" fmla="*/ 195789 h 616712"/>
                <a:gd name="connsiteX67" fmla="*/ 319068 w 807051"/>
                <a:gd name="connsiteY67" fmla="*/ 195789 h 616712"/>
                <a:gd name="connsiteX68" fmla="*/ 324456 w 807051"/>
                <a:gd name="connsiteY68" fmla="*/ 201113 h 616712"/>
                <a:gd name="connsiteX69" fmla="*/ 329780 w 807051"/>
                <a:gd name="connsiteY69" fmla="*/ 203775 h 616712"/>
                <a:gd name="connsiteX70" fmla="*/ 335167 w 807051"/>
                <a:gd name="connsiteY70" fmla="*/ 203775 h 616712"/>
                <a:gd name="connsiteX71" fmla="*/ 343217 w 807051"/>
                <a:gd name="connsiteY71" fmla="*/ 203775 h 616712"/>
                <a:gd name="connsiteX72" fmla="*/ 348541 w 807051"/>
                <a:gd name="connsiteY72" fmla="*/ 203775 h 616712"/>
                <a:gd name="connsiteX73" fmla="*/ 356591 w 807051"/>
                <a:gd name="connsiteY73" fmla="*/ 203775 h 616712"/>
                <a:gd name="connsiteX74" fmla="*/ 361978 w 807051"/>
                <a:gd name="connsiteY74" fmla="*/ 203775 h 616712"/>
                <a:gd name="connsiteX75" fmla="*/ 364640 w 807051"/>
                <a:gd name="connsiteY75" fmla="*/ 201113 h 616712"/>
                <a:gd name="connsiteX76" fmla="*/ 367366 w 807051"/>
                <a:gd name="connsiteY76" fmla="*/ 195789 h 616712"/>
                <a:gd name="connsiteX77" fmla="*/ 370028 w 807051"/>
                <a:gd name="connsiteY77" fmla="*/ 187739 h 616712"/>
                <a:gd name="connsiteX78" fmla="*/ 372690 w 807051"/>
                <a:gd name="connsiteY78" fmla="*/ 182352 h 616712"/>
                <a:gd name="connsiteX79" fmla="*/ 372690 w 807051"/>
                <a:gd name="connsiteY79" fmla="*/ 174302 h 616712"/>
                <a:gd name="connsiteX80" fmla="*/ 375352 w 807051"/>
                <a:gd name="connsiteY80" fmla="*/ 166253 h 616712"/>
                <a:gd name="connsiteX81" fmla="*/ 375352 w 807051"/>
                <a:gd name="connsiteY81" fmla="*/ 158203 h 616712"/>
                <a:gd name="connsiteX82" fmla="*/ 378078 w 807051"/>
                <a:gd name="connsiteY82" fmla="*/ 152879 h 616712"/>
                <a:gd name="connsiteX83" fmla="*/ 383401 w 807051"/>
                <a:gd name="connsiteY83" fmla="*/ 147491 h 616712"/>
                <a:gd name="connsiteX84" fmla="*/ 391451 w 807051"/>
                <a:gd name="connsiteY84" fmla="*/ 144829 h 616712"/>
                <a:gd name="connsiteX85" fmla="*/ 399501 w 807051"/>
                <a:gd name="connsiteY85" fmla="*/ 142104 h 616712"/>
                <a:gd name="connsiteX86" fmla="*/ 407550 w 807051"/>
                <a:gd name="connsiteY86" fmla="*/ 136780 h 616712"/>
                <a:gd name="connsiteX87" fmla="*/ 412938 w 807051"/>
                <a:gd name="connsiteY87" fmla="*/ 134117 h 616712"/>
                <a:gd name="connsiteX88" fmla="*/ 423650 w 807051"/>
                <a:gd name="connsiteY88" fmla="*/ 131392 h 616712"/>
                <a:gd name="connsiteX89" fmla="*/ 426312 w 807051"/>
                <a:gd name="connsiteY89" fmla="*/ 126068 h 616712"/>
                <a:gd name="connsiteX90" fmla="*/ 434361 w 807051"/>
                <a:gd name="connsiteY90" fmla="*/ 123342 h 616712"/>
                <a:gd name="connsiteX91" fmla="*/ 437023 w 807051"/>
                <a:gd name="connsiteY91" fmla="*/ 126068 h 616712"/>
                <a:gd name="connsiteX92" fmla="*/ 442411 w 807051"/>
                <a:gd name="connsiteY92" fmla="*/ 128730 h 616712"/>
                <a:gd name="connsiteX93" fmla="*/ 447798 w 807051"/>
                <a:gd name="connsiteY93" fmla="*/ 134117 h 616712"/>
                <a:gd name="connsiteX94" fmla="*/ 453122 w 807051"/>
                <a:gd name="connsiteY94" fmla="*/ 139442 h 616712"/>
                <a:gd name="connsiteX95" fmla="*/ 461172 w 807051"/>
                <a:gd name="connsiteY95" fmla="*/ 142104 h 616712"/>
                <a:gd name="connsiteX96" fmla="*/ 466559 w 807051"/>
                <a:gd name="connsiteY96" fmla="*/ 147491 h 616712"/>
                <a:gd name="connsiteX97" fmla="*/ 471884 w 807051"/>
                <a:gd name="connsiteY97" fmla="*/ 150153 h 616712"/>
                <a:gd name="connsiteX98" fmla="*/ 477271 w 807051"/>
                <a:gd name="connsiteY98" fmla="*/ 152879 h 616712"/>
                <a:gd name="connsiteX99" fmla="*/ 485321 w 807051"/>
                <a:gd name="connsiteY99" fmla="*/ 152879 h 616712"/>
                <a:gd name="connsiteX100" fmla="*/ 487983 w 807051"/>
                <a:gd name="connsiteY100" fmla="*/ 152879 h 616712"/>
                <a:gd name="connsiteX101" fmla="*/ 493371 w 807051"/>
                <a:gd name="connsiteY101" fmla="*/ 155541 h 616712"/>
                <a:gd name="connsiteX102" fmla="*/ 496032 w 807051"/>
                <a:gd name="connsiteY102" fmla="*/ 155541 h 616712"/>
                <a:gd name="connsiteX103" fmla="*/ 501420 w 807051"/>
                <a:gd name="connsiteY103" fmla="*/ 152879 h 616712"/>
                <a:gd name="connsiteX104" fmla="*/ 504082 w 807051"/>
                <a:gd name="connsiteY104" fmla="*/ 150153 h 616712"/>
                <a:gd name="connsiteX105" fmla="*/ 509470 w 807051"/>
                <a:gd name="connsiteY105" fmla="*/ 144829 h 616712"/>
                <a:gd name="connsiteX106" fmla="*/ 514794 w 807051"/>
                <a:gd name="connsiteY106" fmla="*/ 134117 h 616712"/>
                <a:gd name="connsiteX107" fmla="*/ 517456 w 807051"/>
                <a:gd name="connsiteY107" fmla="*/ 126068 h 616712"/>
                <a:gd name="connsiteX108" fmla="*/ 520181 w 807051"/>
                <a:gd name="connsiteY108" fmla="*/ 120680 h 616712"/>
                <a:gd name="connsiteX109" fmla="*/ 522843 w 807051"/>
                <a:gd name="connsiteY109" fmla="*/ 115293 h 616712"/>
                <a:gd name="connsiteX110" fmla="*/ 525506 w 807051"/>
                <a:gd name="connsiteY110" fmla="*/ 109969 h 616712"/>
                <a:gd name="connsiteX111" fmla="*/ 530893 w 807051"/>
                <a:gd name="connsiteY111" fmla="*/ 104581 h 616712"/>
                <a:gd name="connsiteX112" fmla="*/ 533555 w 807051"/>
                <a:gd name="connsiteY112" fmla="*/ 104581 h 616712"/>
                <a:gd name="connsiteX113" fmla="*/ 538943 w 807051"/>
                <a:gd name="connsiteY113" fmla="*/ 104581 h 616712"/>
                <a:gd name="connsiteX114" fmla="*/ 544267 w 807051"/>
                <a:gd name="connsiteY114" fmla="*/ 109969 h 616712"/>
                <a:gd name="connsiteX115" fmla="*/ 544267 w 807051"/>
                <a:gd name="connsiteY115" fmla="*/ 115293 h 616712"/>
                <a:gd name="connsiteX116" fmla="*/ 549654 w 807051"/>
                <a:gd name="connsiteY116" fmla="*/ 118018 h 616712"/>
                <a:gd name="connsiteX117" fmla="*/ 557704 w 807051"/>
                <a:gd name="connsiteY117" fmla="*/ 123342 h 616712"/>
                <a:gd name="connsiteX118" fmla="*/ 563091 w 807051"/>
                <a:gd name="connsiteY118" fmla="*/ 120680 h 616712"/>
                <a:gd name="connsiteX119" fmla="*/ 571077 w 807051"/>
                <a:gd name="connsiteY119" fmla="*/ 118018 h 616712"/>
                <a:gd name="connsiteX120" fmla="*/ 579127 w 807051"/>
                <a:gd name="connsiteY120" fmla="*/ 115293 h 616712"/>
                <a:gd name="connsiteX121" fmla="*/ 587177 w 807051"/>
                <a:gd name="connsiteY121" fmla="*/ 112631 h 616712"/>
                <a:gd name="connsiteX122" fmla="*/ 600614 w 807051"/>
                <a:gd name="connsiteY122" fmla="*/ 112631 h 616712"/>
                <a:gd name="connsiteX123" fmla="*/ 605938 w 807051"/>
                <a:gd name="connsiteY123" fmla="*/ 115293 h 616712"/>
                <a:gd name="connsiteX124" fmla="*/ 619375 w 807051"/>
                <a:gd name="connsiteY124" fmla="*/ 120680 h 616712"/>
                <a:gd name="connsiteX125" fmla="*/ 627425 w 807051"/>
                <a:gd name="connsiteY125" fmla="*/ 120680 h 616712"/>
                <a:gd name="connsiteX126" fmla="*/ 638136 w 807051"/>
                <a:gd name="connsiteY126" fmla="*/ 123342 h 616712"/>
                <a:gd name="connsiteX127" fmla="*/ 643524 w 807051"/>
                <a:gd name="connsiteY127" fmla="*/ 123342 h 616712"/>
                <a:gd name="connsiteX128" fmla="*/ 651573 w 807051"/>
                <a:gd name="connsiteY128" fmla="*/ 126068 h 616712"/>
                <a:gd name="connsiteX129" fmla="*/ 656898 w 807051"/>
                <a:gd name="connsiteY129" fmla="*/ 131392 h 616712"/>
                <a:gd name="connsiteX130" fmla="*/ 662285 w 807051"/>
                <a:gd name="connsiteY130" fmla="*/ 134117 h 616712"/>
                <a:gd name="connsiteX131" fmla="*/ 667609 w 807051"/>
                <a:gd name="connsiteY131" fmla="*/ 134117 h 616712"/>
                <a:gd name="connsiteX132" fmla="*/ 672997 w 807051"/>
                <a:gd name="connsiteY132" fmla="*/ 134117 h 616712"/>
                <a:gd name="connsiteX133" fmla="*/ 672997 w 807051"/>
                <a:gd name="connsiteY133" fmla="*/ 131392 h 616712"/>
                <a:gd name="connsiteX134" fmla="*/ 672997 w 807051"/>
                <a:gd name="connsiteY134" fmla="*/ 126068 h 616712"/>
                <a:gd name="connsiteX135" fmla="*/ 672997 w 807051"/>
                <a:gd name="connsiteY135" fmla="*/ 120680 h 616712"/>
                <a:gd name="connsiteX136" fmla="*/ 675659 w 807051"/>
                <a:gd name="connsiteY136" fmla="*/ 115293 h 616712"/>
                <a:gd name="connsiteX137" fmla="*/ 681046 w 807051"/>
                <a:gd name="connsiteY137" fmla="*/ 109969 h 616712"/>
                <a:gd name="connsiteX138" fmla="*/ 686370 w 807051"/>
                <a:gd name="connsiteY138" fmla="*/ 109969 h 616712"/>
                <a:gd name="connsiteX139" fmla="*/ 689096 w 807051"/>
                <a:gd name="connsiteY139" fmla="*/ 112631 h 616712"/>
                <a:gd name="connsiteX140" fmla="*/ 694420 w 807051"/>
                <a:gd name="connsiteY140" fmla="*/ 123342 h 616712"/>
                <a:gd name="connsiteX141" fmla="*/ 702470 w 807051"/>
                <a:gd name="connsiteY141" fmla="*/ 134117 h 616712"/>
                <a:gd name="connsiteX142" fmla="*/ 710519 w 807051"/>
                <a:gd name="connsiteY142" fmla="*/ 142104 h 616712"/>
                <a:gd name="connsiteX143" fmla="*/ 715907 w 807051"/>
                <a:gd name="connsiteY143" fmla="*/ 147491 h 616712"/>
                <a:gd name="connsiteX144" fmla="*/ 726619 w 807051"/>
                <a:gd name="connsiteY144" fmla="*/ 150153 h 616712"/>
                <a:gd name="connsiteX145" fmla="*/ 734668 w 807051"/>
                <a:gd name="connsiteY145" fmla="*/ 152879 h 616712"/>
                <a:gd name="connsiteX146" fmla="*/ 737330 w 807051"/>
                <a:gd name="connsiteY146" fmla="*/ 158203 h 616712"/>
                <a:gd name="connsiteX147" fmla="*/ 740056 w 807051"/>
                <a:gd name="connsiteY147" fmla="*/ 163591 h 616712"/>
                <a:gd name="connsiteX148" fmla="*/ 740056 w 807051"/>
                <a:gd name="connsiteY148" fmla="*/ 168978 h 616712"/>
                <a:gd name="connsiteX149" fmla="*/ 742718 w 807051"/>
                <a:gd name="connsiteY149" fmla="*/ 174302 h 616712"/>
                <a:gd name="connsiteX150" fmla="*/ 745380 w 807051"/>
                <a:gd name="connsiteY150" fmla="*/ 176964 h 616712"/>
                <a:gd name="connsiteX151" fmla="*/ 748042 w 807051"/>
                <a:gd name="connsiteY151" fmla="*/ 185014 h 616712"/>
                <a:gd name="connsiteX152" fmla="*/ 750767 w 807051"/>
                <a:gd name="connsiteY152" fmla="*/ 187739 h 616712"/>
                <a:gd name="connsiteX153" fmla="*/ 756091 w 807051"/>
                <a:gd name="connsiteY153" fmla="*/ 190401 h 616712"/>
                <a:gd name="connsiteX154" fmla="*/ 758817 w 807051"/>
                <a:gd name="connsiteY154" fmla="*/ 193063 h 616712"/>
                <a:gd name="connsiteX155" fmla="*/ 758817 w 807051"/>
                <a:gd name="connsiteY155" fmla="*/ 198451 h 616712"/>
                <a:gd name="connsiteX156" fmla="*/ 756091 w 807051"/>
                <a:gd name="connsiteY156" fmla="*/ 201113 h 616712"/>
                <a:gd name="connsiteX157" fmla="*/ 753429 w 807051"/>
                <a:gd name="connsiteY157" fmla="*/ 203775 h 616712"/>
                <a:gd name="connsiteX158" fmla="*/ 753429 w 807051"/>
                <a:gd name="connsiteY158" fmla="*/ 209163 h 616712"/>
                <a:gd name="connsiteX159" fmla="*/ 750767 w 807051"/>
                <a:gd name="connsiteY159" fmla="*/ 211825 h 616712"/>
                <a:gd name="connsiteX160" fmla="*/ 745380 w 807051"/>
                <a:gd name="connsiteY160" fmla="*/ 217212 h 616712"/>
                <a:gd name="connsiteX161" fmla="*/ 742718 w 807051"/>
                <a:gd name="connsiteY161" fmla="*/ 222600 h 616712"/>
                <a:gd name="connsiteX162" fmla="*/ 742718 w 807051"/>
                <a:gd name="connsiteY162" fmla="*/ 230586 h 616712"/>
                <a:gd name="connsiteX163" fmla="*/ 742718 w 807051"/>
                <a:gd name="connsiteY163" fmla="*/ 235973 h 616712"/>
                <a:gd name="connsiteX164" fmla="*/ 745380 w 807051"/>
                <a:gd name="connsiteY164" fmla="*/ 241361 h 616712"/>
                <a:gd name="connsiteX165" fmla="*/ 750767 w 807051"/>
                <a:gd name="connsiteY165" fmla="*/ 244023 h 616712"/>
                <a:gd name="connsiteX166" fmla="*/ 753429 w 807051"/>
                <a:gd name="connsiteY166" fmla="*/ 246685 h 616712"/>
                <a:gd name="connsiteX167" fmla="*/ 761479 w 807051"/>
                <a:gd name="connsiteY167" fmla="*/ 252073 h 616712"/>
                <a:gd name="connsiteX168" fmla="*/ 766866 w 807051"/>
                <a:gd name="connsiteY168" fmla="*/ 254735 h 616712"/>
                <a:gd name="connsiteX169" fmla="*/ 772191 w 807051"/>
                <a:gd name="connsiteY169" fmla="*/ 257460 h 616712"/>
                <a:gd name="connsiteX170" fmla="*/ 774853 w 807051"/>
                <a:gd name="connsiteY170" fmla="*/ 257460 h 616712"/>
                <a:gd name="connsiteX171" fmla="*/ 777578 w 807051"/>
                <a:gd name="connsiteY171" fmla="*/ 260122 h 616712"/>
                <a:gd name="connsiteX172" fmla="*/ 780240 w 807051"/>
                <a:gd name="connsiteY172" fmla="*/ 265446 h 616712"/>
                <a:gd name="connsiteX173" fmla="*/ 785628 w 807051"/>
                <a:gd name="connsiteY173" fmla="*/ 265446 h 616712"/>
                <a:gd name="connsiteX174" fmla="*/ 788290 w 807051"/>
                <a:gd name="connsiteY174" fmla="*/ 262784 h 616712"/>
                <a:gd name="connsiteX175" fmla="*/ 796339 w 807051"/>
                <a:gd name="connsiteY175" fmla="*/ 268172 h 616712"/>
                <a:gd name="connsiteX176" fmla="*/ 799001 w 807051"/>
                <a:gd name="connsiteY176" fmla="*/ 276222 h 616712"/>
                <a:gd name="connsiteX177" fmla="*/ 801663 w 807051"/>
                <a:gd name="connsiteY177" fmla="*/ 278884 h 616712"/>
                <a:gd name="connsiteX178" fmla="*/ 804389 w 807051"/>
                <a:gd name="connsiteY178" fmla="*/ 281546 h 616712"/>
                <a:gd name="connsiteX179" fmla="*/ 804389 w 807051"/>
                <a:gd name="connsiteY179" fmla="*/ 286933 h 616712"/>
                <a:gd name="connsiteX180" fmla="*/ 807051 w 807051"/>
                <a:gd name="connsiteY180" fmla="*/ 292257 h 616712"/>
                <a:gd name="connsiteX181" fmla="*/ 804389 w 807051"/>
                <a:gd name="connsiteY181" fmla="*/ 292257 h 616712"/>
                <a:gd name="connsiteX182" fmla="*/ 796339 w 807051"/>
                <a:gd name="connsiteY182" fmla="*/ 316406 h 616712"/>
                <a:gd name="connsiteX183" fmla="*/ 788290 w 807051"/>
                <a:gd name="connsiteY183" fmla="*/ 321794 h 616712"/>
                <a:gd name="connsiteX184" fmla="*/ 777578 w 807051"/>
                <a:gd name="connsiteY184" fmla="*/ 319068 h 616712"/>
                <a:gd name="connsiteX185" fmla="*/ 774853 w 807051"/>
                <a:gd name="connsiteY185" fmla="*/ 321794 h 616712"/>
                <a:gd name="connsiteX186" fmla="*/ 772191 w 807051"/>
                <a:gd name="connsiteY186" fmla="*/ 327118 h 616712"/>
                <a:gd name="connsiteX187" fmla="*/ 758817 w 807051"/>
                <a:gd name="connsiteY187" fmla="*/ 343217 h 616712"/>
                <a:gd name="connsiteX188" fmla="*/ 753429 w 807051"/>
                <a:gd name="connsiteY188" fmla="*/ 348604 h 616712"/>
                <a:gd name="connsiteX189" fmla="*/ 740056 w 807051"/>
                <a:gd name="connsiteY189" fmla="*/ 351266 h 616712"/>
                <a:gd name="connsiteX190" fmla="*/ 726619 w 807051"/>
                <a:gd name="connsiteY190" fmla="*/ 364703 h 616712"/>
                <a:gd name="connsiteX191" fmla="*/ 697145 w 807051"/>
                <a:gd name="connsiteY191" fmla="*/ 359316 h 616712"/>
                <a:gd name="connsiteX192" fmla="*/ 683708 w 807051"/>
                <a:gd name="connsiteY192" fmla="*/ 361978 h 616712"/>
                <a:gd name="connsiteX193" fmla="*/ 681046 w 807051"/>
                <a:gd name="connsiteY193" fmla="*/ 364703 h 616712"/>
                <a:gd name="connsiteX194" fmla="*/ 678384 w 807051"/>
                <a:gd name="connsiteY194" fmla="*/ 386127 h 616712"/>
                <a:gd name="connsiteX195" fmla="*/ 675659 w 807051"/>
                <a:gd name="connsiteY195" fmla="*/ 394177 h 616712"/>
                <a:gd name="connsiteX196" fmla="*/ 667609 w 807051"/>
                <a:gd name="connsiteY196" fmla="*/ 402226 h 616712"/>
                <a:gd name="connsiteX197" fmla="*/ 654236 w 807051"/>
                <a:gd name="connsiteY197" fmla="*/ 410276 h 616712"/>
                <a:gd name="connsiteX198" fmla="*/ 630087 w 807051"/>
                <a:gd name="connsiteY198" fmla="*/ 399564 h 616712"/>
                <a:gd name="connsiteX199" fmla="*/ 622037 w 807051"/>
                <a:gd name="connsiteY199" fmla="*/ 396839 h 616712"/>
                <a:gd name="connsiteX200" fmla="*/ 611326 w 807051"/>
                <a:gd name="connsiteY200" fmla="*/ 396839 h 616712"/>
                <a:gd name="connsiteX201" fmla="*/ 603276 w 807051"/>
                <a:gd name="connsiteY201" fmla="*/ 402226 h 616712"/>
                <a:gd name="connsiteX202" fmla="*/ 584515 w 807051"/>
                <a:gd name="connsiteY202" fmla="*/ 423649 h 616712"/>
                <a:gd name="connsiteX203" fmla="*/ 571077 w 807051"/>
                <a:gd name="connsiteY203" fmla="*/ 429037 h 616712"/>
                <a:gd name="connsiteX204" fmla="*/ 555042 w 807051"/>
                <a:gd name="connsiteY204" fmla="*/ 429037 h 616712"/>
                <a:gd name="connsiteX205" fmla="*/ 546992 w 807051"/>
                <a:gd name="connsiteY205" fmla="*/ 439749 h 616712"/>
                <a:gd name="connsiteX206" fmla="*/ 546992 w 807051"/>
                <a:gd name="connsiteY206" fmla="*/ 458510 h 616712"/>
                <a:gd name="connsiteX207" fmla="*/ 549654 w 807051"/>
                <a:gd name="connsiteY207" fmla="*/ 501420 h 616712"/>
                <a:gd name="connsiteX208" fmla="*/ 544267 w 807051"/>
                <a:gd name="connsiteY208" fmla="*/ 528231 h 616712"/>
                <a:gd name="connsiteX209" fmla="*/ 538943 w 807051"/>
                <a:gd name="connsiteY209" fmla="*/ 546992 h 616712"/>
                <a:gd name="connsiteX210" fmla="*/ 538943 w 807051"/>
                <a:gd name="connsiteY210" fmla="*/ 549717 h 616712"/>
                <a:gd name="connsiteX211" fmla="*/ 560366 w 807051"/>
                <a:gd name="connsiteY211" fmla="*/ 557704 h 616712"/>
                <a:gd name="connsiteX212" fmla="*/ 568415 w 807051"/>
                <a:gd name="connsiteY212" fmla="*/ 568479 h 616712"/>
                <a:gd name="connsiteX213" fmla="*/ 573803 w 807051"/>
                <a:gd name="connsiteY213" fmla="*/ 573803 h 616712"/>
                <a:gd name="connsiteX214" fmla="*/ 576465 w 807051"/>
                <a:gd name="connsiteY214" fmla="*/ 584578 h 616712"/>
                <a:gd name="connsiteX215" fmla="*/ 568415 w 807051"/>
                <a:gd name="connsiteY215" fmla="*/ 606001 h 616712"/>
                <a:gd name="connsiteX216" fmla="*/ 563091 w 807051"/>
                <a:gd name="connsiteY216" fmla="*/ 611389 h 616712"/>
                <a:gd name="connsiteX217" fmla="*/ 552316 w 807051"/>
                <a:gd name="connsiteY217" fmla="*/ 616713 h 616712"/>
                <a:gd name="connsiteX218" fmla="*/ 546992 w 807051"/>
                <a:gd name="connsiteY218" fmla="*/ 608663 h 616712"/>
                <a:gd name="connsiteX219" fmla="*/ 541605 w 807051"/>
                <a:gd name="connsiteY219" fmla="*/ 603339 h 616712"/>
                <a:gd name="connsiteX220" fmla="*/ 530893 w 807051"/>
                <a:gd name="connsiteY220" fmla="*/ 597951 h 616712"/>
                <a:gd name="connsiteX221" fmla="*/ 520181 w 807051"/>
                <a:gd name="connsiteY221" fmla="*/ 600614 h 616712"/>
                <a:gd name="connsiteX222" fmla="*/ 501420 w 807051"/>
                <a:gd name="connsiteY222" fmla="*/ 606001 h 616712"/>
                <a:gd name="connsiteX223" fmla="*/ 474609 w 807051"/>
                <a:gd name="connsiteY223" fmla="*/ 606001 h 616712"/>
                <a:gd name="connsiteX224" fmla="*/ 463834 w 807051"/>
                <a:gd name="connsiteY224" fmla="*/ 600614 h 616712"/>
                <a:gd name="connsiteX225" fmla="*/ 458510 w 807051"/>
                <a:gd name="connsiteY225" fmla="*/ 589902 h 616712"/>
                <a:gd name="connsiteX226" fmla="*/ 455785 w 807051"/>
                <a:gd name="connsiteY226" fmla="*/ 587240 h 616712"/>
                <a:gd name="connsiteX227" fmla="*/ 450460 w 807051"/>
                <a:gd name="connsiteY227" fmla="*/ 584578 h 616712"/>
                <a:gd name="connsiteX228" fmla="*/ 442411 w 807051"/>
                <a:gd name="connsiteY228" fmla="*/ 568479 h 616712"/>
                <a:gd name="connsiteX229" fmla="*/ 426312 w 807051"/>
                <a:gd name="connsiteY229" fmla="*/ 552379 h 616712"/>
                <a:gd name="connsiteX230" fmla="*/ 428974 w 807051"/>
                <a:gd name="connsiteY230" fmla="*/ 517519 h 616712"/>
                <a:gd name="connsiteX231" fmla="*/ 418262 w 807051"/>
                <a:gd name="connsiteY231" fmla="*/ 501420 h 616712"/>
                <a:gd name="connsiteX232" fmla="*/ 399501 w 807051"/>
                <a:gd name="connsiteY232" fmla="*/ 493370 h 616712"/>
                <a:gd name="connsiteX233" fmla="*/ 383401 w 807051"/>
                <a:gd name="connsiteY233" fmla="*/ 493370 h 616712"/>
                <a:gd name="connsiteX234" fmla="*/ 372690 w 807051"/>
                <a:gd name="connsiteY234" fmla="*/ 490708 h 616712"/>
                <a:gd name="connsiteX235" fmla="*/ 364640 w 807051"/>
                <a:gd name="connsiteY235" fmla="*/ 490708 h 616712"/>
                <a:gd name="connsiteX236" fmla="*/ 356591 w 807051"/>
                <a:gd name="connsiteY236" fmla="*/ 501420 h 616712"/>
                <a:gd name="connsiteX237" fmla="*/ 356591 w 807051"/>
                <a:gd name="connsiteY237" fmla="*/ 509470 h 616712"/>
                <a:gd name="connsiteX238" fmla="*/ 353929 w 807051"/>
                <a:gd name="connsiteY238" fmla="*/ 514857 h 616712"/>
                <a:gd name="connsiteX239" fmla="*/ 345879 w 807051"/>
                <a:gd name="connsiteY239" fmla="*/ 520181 h 616712"/>
                <a:gd name="connsiteX240" fmla="*/ 335167 w 807051"/>
                <a:gd name="connsiteY240" fmla="*/ 514857 h 616712"/>
                <a:gd name="connsiteX241" fmla="*/ 319068 w 807051"/>
                <a:gd name="connsiteY241" fmla="*/ 509470 h 616712"/>
                <a:gd name="connsiteX242" fmla="*/ 308357 w 807051"/>
                <a:gd name="connsiteY242" fmla="*/ 490708 h 616712"/>
                <a:gd name="connsiteX243" fmla="*/ 281546 w 807051"/>
                <a:gd name="connsiteY243" fmla="*/ 466559 h 616712"/>
                <a:gd name="connsiteX244" fmla="*/ 252073 w 807051"/>
                <a:gd name="connsiteY244" fmla="*/ 445136 h 616712"/>
                <a:gd name="connsiteX245" fmla="*/ 185014 w 807051"/>
                <a:gd name="connsiteY245" fmla="*/ 394177 h 616712"/>
                <a:gd name="connsiteX246" fmla="*/ 176964 w 807051"/>
                <a:gd name="connsiteY246" fmla="*/ 380739 h 616712"/>
                <a:gd name="connsiteX247" fmla="*/ 174302 w 807051"/>
                <a:gd name="connsiteY247" fmla="*/ 370028 h 616712"/>
                <a:gd name="connsiteX248" fmla="*/ 176964 w 807051"/>
                <a:gd name="connsiteY248" fmla="*/ 348604 h 616712"/>
                <a:gd name="connsiteX249" fmla="*/ 195726 w 807051"/>
                <a:gd name="connsiteY249" fmla="*/ 316406 h 616712"/>
                <a:gd name="connsiteX250" fmla="*/ 201113 w 807051"/>
                <a:gd name="connsiteY250" fmla="*/ 297645 h 616712"/>
                <a:gd name="connsiteX251" fmla="*/ 198388 w 807051"/>
                <a:gd name="connsiteY251" fmla="*/ 281546 h 616712"/>
                <a:gd name="connsiteX252" fmla="*/ 195726 w 807051"/>
                <a:gd name="connsiteY252" fmla="*/ 273496 h 616712"/>
                <a:gd name="connsiteX253" fmla="*/ 190401 w 807051"/>
                <a:gd name="connsiteY253" fmla="*/ 270834 h 616712"/>
                <a:gd name="connsiteX254" fmla="*/ 182352 w 807051"/>
                <a:gd name="connsiteY254" fmla="*/ 273496 h 616712"/>
                <a:gd name="connsiteX255" fmla="*/ 158203 w 807051"/>
                <a:gd name="connsiteY255" fmla="*/ 284271 h 616712"/>
                <a:gd name="connsiteX256" fmla="*/ 139442 w 807051"/>
                <a:gd name="connsiteY256" fmla="*/ 284271 h 616712"/>
                <a:gd name="connsiteX257" fmla="*/ 117955 w 807051"/>
                <a:gd name="connsiteY257" fmla="*/ 281546 h 616712"/>
                <a:gd name="connsiteX258" fmla="*/ 107243 w 807051"/>
                <a:gd name="connsiteY258" fmla="*/ 286933 h 616712"/>
                <a:gd name="connsiteX259" fmla="*/ 77771 w 807051"/>
                <a:gd name="connsiteY259" fmla="*/ 289595 h 616712"/>
                <a:gd name="connsiteX260" fmla="*/ 61671 w 807051"/>
                <a:gd name="connsiteY260" fmla="*/ 297645 h 616712"/>
                <a:gd name="connsiteX261" fmla="*/ 34860 w 807051"/>
                <a:gd name="connsiteY261" fmla="*/ 319068 h 616712"/>
                <a:gd name="connsiteX262" fmla="*/ 10712 w 807051"/>
                <a:gd name="connsiteY262" fmla="*/ 327118 h 616712"/>
                <a:gd name="connsiteX263" fmla="*/ 5387 w 807051"/>
                <a:gd name="connsiteY263" fmla="*/ 329843 h 616712"/>
                <a:gd name="connsiteX264" fmla="*/ 5387 w 807051"/>
                <a:gd name="connsiteY264" fmla="*/ 329843 h 61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807051" h="616712">
                  <a:moveTo>
                    <a:pt x="5387" y="329843"/>
                  </a:moveTo>
                  <a:lnTo>
                    <a:pt x="0" y="206501"/>
                  </a:lnTo>
                  <a:lnTo>
                    <a:pt x="134054" y="128730"/>
                  </a:lnTo>
                  <a:lnTo>
                    <a:pt x="109906" y="32198"/>
                  </a:lnTo>
                  <a:lnTo>
                    <a:pt x="112631" y="32198"/>
                  </a:lnTo>
                  <a:lnTo>
                    <a:pt x="112631" y="29536"/>
                  </a:lnTo>
                  <a:lnTo>
                    <a:pt x="109906" y="29536"/>
                  </a:lnTo>
                  <a:lnTo>
                    <a:pt x="109906" y="26811"/>
                  </a:lnTo>
                  <a:lnTo>
                    <a:pt x="107243" y="26811"/>
                  </a:lnTo>
                  <a:lnTo>
                    <a:pt x="107243" y="24149"/>
                  </a:lnTo>
                  <a:lnTo>
                    <a:pt x="107243" y="21487"/>
                  </a:lnTo>
                  <a:lnTo>
                    <a:pt x="107243" y="18824"/>
                  </a:lnTo>
                  <a:lnTo>
                    <a:pt x="109906" y="16099"/>
                  </a:lnTo>
                  <a:lnTo>
                    <a:pt x="109906" y="13437"/>
                  </a:lnTo>
                  <a:lnTo>
                    <a:pt x="109906" y="10775"/>
                  </a:lnTo>
                  <a:lnTo>
                    <a:pt x="109906" y="8050"/>
                  </a:lnTo>
                  <a:lnTo>
                    <a:pt x="112631" y="5387"/>
                  </a:lnTo>
                  <a:lnTo>
                    <a:pt x="115293" y="5387"/>
                  </a:lnTo>
                  <a:lnTo>
                    <a:pt x="117955" y="2725"/>
                  </a:lnTo>
                  <a:lnTo>
                    <a:pt x="120680" y="2725"/>
                  </a:lnTo>
                  <a:lnTo>
                    <a:pt x="120680" y="0"/>
                  </a:lnTo>
                  <a:lnTo>
                    <a:pt x="123343" y="0"/>
                  </a:lnTo>
                  <a:lnTo>
                    <a:pt x="126005" y="0"/>
                  </a:lnTo>
                  <a:lnTo>
                    <a:pt x="128730" y="0"/>
                  </a:lnTo>
                  <a:lnTo>
                    <a:pt x="131392" y="0"/>
                  </a:lnTo>
                  <a:lnTo>
                    <a:pt x="134054" y="0"/>
                  </a:lnTo>
                  <a:lnTo>
                    <a:pt x="134054" y="2725"/>
                  </a:lnTo>
                  <a:lnTo>
                    <a:pt x="134054" y="5387"/>
                  </a:lnTo>
                  <a:lnTo>
                    <a:pt x="136780" y="5387"/>
                  </a:lnTo>
                  <a:lnTo>
                    <a:pt x="142104" y="5387"/>
                  </a:lnTo>
                  <a:lnTo>
                    <a:pt x="144766" y="8050"/>
                  </a:lnTo>
                  <a:lnTo>
                    <a:pt x="147491" y="8050"/>
                  </a:lnTo>
                  <a:lnTo>
                    <a:pt x="150153" y="8050"/>
                  </a:lnTo>
                  <a:lnTo>
                    <a:pt x="152815" y="8050"/>
                  </a:lnTo>
                  <a:lnTo>
                    <a:pt x="155541" y="10775"/>
                  </a:lnTo>
                  <a:lnTo>
                    <a:pt x="158203" y="10775"/>
                  </a:lnTo>
                  <a:lnTo>
                    <a:pt x="160865" y="10775"/>
                  </a:lnTo>
                  <a:lnTo>
                    <a:pt x="163591" y="10775"/>
                  </a:lnTo>
                  <a:lnTo>
                    <a:pt x="168915" y="18824"/>
                  </a:lnTo>
                  <a:lnTo>
                    <a:pt x="174302" y="32198"/>
                  </a:lnTo>
                  <a:lnTo>
                    <a:pt x="182352" y="45636"/>
                  </a:lnTo>
                  <a:lnTo>
                    <a:pt x="182352" y="50959"/>
                  </a:lnTo>
                  <a:lnTo>
                    <a:pt x="187676" y="59009"/>
                  </a:lnTo>
                  <a:lnTo>
                    <a:pt x="195726" y="64397"/>
                  </a:lnTo>
                  <a:lnTo>
                    <a:pt x="198388" y="72446"/>
                  </a:lnTo>
                  <a:lnTo>
                    <a:pt x="201113" y="75108"/>
                  </a:lnTo>
                  <a:lnTo>
                    <a:pt x="203775" y="80433"/>
                  </a:lnTo>
                  <a:lnTo>
                    <a:pt x="206437" y="85820"/>
                  </a:lnTo>
                  <a:lnTo>
                    <a:pt x="206437" y="93870"/>
                  </a:lnTo>
                  <a:lnTo>
                    <a:pt x="206437" y="99257"/>
                  </a:lnTo>
                  <a:lnTo>
                    <a:pt x="206437" y="101919"/>
                  </a:lnTo>
                  <a:lnTo>
                    <a:pt x="209163" y="107307"/>
                  </a:lnTo>
                  <a:lnTo>
                    <a:pt x="209163" y="112631"/>
                  </a:lnTo>
                  <a:lnTo>
                    <a:pt x="217212" y="123342"/>
                  </a:lnTo>
                  <a:lnTo>
                    <a:pt x="225199" y="131392"/>
                  </a:lnTo>
                  <a:lnTo>
                    <a:pt x="230586" y="134117"/>
                  </a:lnTo>
                  <a:lnTo>
                    <a:pt x="238636" y="136780"/>
                  </a:lnTo>
                  <a:lnTo>
                    <a:pt x="246685" y="139442"/>
                  </a:lnTo>
                  <a:lnTo>
                    <a:pt x="254735" y="142104"/>
                  </a:lnTo>
                  <a:lnTo>
                    <a:pt x="270834" y="144829"/>
                  </a:lnTo>
                  <a:lnTo>
                    <a:pt x="278884" y="144829"/>
                  </a:lnTo>
                  <a:lnTo>
                    <a:pt x="286870" y="152879"/>
                  </a:lnTo>
                  <a:lnTo>
                    <a:pt x="294920" y="163591"/>
                  </a:lnTo>
                  <a:lnTo>
                    <a:pt x="302969" y="174302"/>
                  </a:lnTo>
                  <a:lnTo>
                    <a:pt x="308357" y="185014"/>
                  </a:lnTo>
                  <a:lnTo>
                    <a:pt x="311019" y="193063"/>
                  </a:lnTo>
                  <a:lnTo>
                    <a:pt x="316406" y="195789"/>
                  </a:lnTo>
                  <a:lnTo>
                    <a:pt x="319068" y="195789"/>
                  </a:lnTo>
                  <a:lnTo>
                    <a:pt x="324456" y="201113"/>
                  </a:lnTo>
                  <a:lnTo>
                    <a:pt x="329780" y="203775"/>
                  </a:lnTo>
                  <a:lnTo>
                    <a:pt x="335167" y="203775"/>
                  </a:lnTo>
                  <a:lnTo>
                    <a:pt x="343217" y="203775"/>
                  </a:lnTo>
                  <a:lnTo>
                    <a:pt x="348541" y="203775"/>
                  </a:lnTo>
                  <a:lnTo>
                    <a:pt x="356591" y="203775"/>
                  </a:lnTo>
                  <a:lnTo>
                    <a:pt x="361978" y="203775"/>
                  </a:lnTo>
                  <a:lnTo>
                    <a:pt x="364640" y="201113"/>
                  </a:lnTo>
                  <a:lnTo>
                    <a:pt x="367366" y="195789"/>
                  </a:lnTo>
                  <a:lnTo>
                    <a:pt x="370028" y="187739"/>
                  </a:lnTo>
                  <a:lnTo>
                    <a:pt x="372690" y="182352"/>
                  </a:lnTo>
                  <a:lnTo>
                    <a:pt x="372690" y="174302"/>
                  </a:lnTo>
                  <a:lnTo>
                    <a:pt x="375352" y="166253"/>
                  </a:lnTo>
                  <a:lnTo>
                    <a:pt x="375352" y="158203"/>
                  </a:lnTo>
                  <a:lnTo>
                    <a:pt x="378078" y="152879"/>
                  </a:lnTo>
                  <a:lnTo>
                    <a:pt x="383401" y="147491"/>
                  </a:lnTo>
                  <a:lnTo>
                    <a:pt x="391451" y="144829"/>
                  </a:lnTo>
                  <a:lnTo>
                    <a:pt x="399501" y="142104"/>
                  </a:lnTo>
                  <a:lnTo>
                    <a:pt x="407550" y="136780"/>
                  </a:lnTo>
                  <a:lnTo>
                    <a:pt x="412938" y="134117"/>
                  </a:lnTo>
                  <a:lnTo>
                    <a:pt x="423650" y="131392"/>
                  </a:lnTo>
                  <a:lnTo>
                    <a:pt x="426312" y="126068"/>
                  </a:lnTo>
                  <a:lnTo>
                    <a:pt x="434361" y="123342"/>
                  </a:lnTo>
                  <a:lnTo>
                    <a:pt x="437023" y="126068"/>
                  </a:lnTo>
                  <a:lnTo>
                    <a:pt x="442411" y="128730"/>
                  </a:lnTo>
                  <a:lnTo>
                    <a:pt x="447798" y="134117"/>
                  </a:lnTo>
                  <a:lnTo>
                    <a:pt x="453122" y="139442"/>
                  </a:lnTo>
                  <a:lnTo>
                    <a:pt x="461172" y="142104"/>
                  </a:lnTo>
                  <a:lnTo>
                    <a:pt x="466559" y="147491"/>
                  </a:lnTo>
                  <a:lnTo>
                    <a:pt x="471884" y="150153"/>
                  </a:lnTo>
                  <a:lnTo>
                    <a:pt x="477271" y="152879"/>
                  </a:lnTo>
                  <a:lnTo>
                    <a:pt x="485321" y="152879"/>
                  </a:lnTo>
                  <a:lnTo>
                    <a:pt x="487983" y="152879"/>
                  </a:lnTo>
                  <a:lnTo>
                    <a:pt x="493371" y="155541"/>
                  </a:lnTo>
                  <a:lnTo>
                    <a:pt x="496032" y="155541"/>
                  </a:lnTo>
                  <a:lnTo>
                    <a:pt x="501420" y="152879"/>
                  </a:lnTo>
                  <a:lnTo>
                    <a:pt x="504082" y="150153"/>
                  </a:lnTo>
                  <a:lnTo>
                    <a:pt x="509470" y="144829"/>
                  </a:lnTo>
                  <a:lnTo>
                    <a:pt x="514794" y="134117"/>
                  </a:lnTo>
                  <a:lnTo>
                    <a:pt x="517456" y="126068"/>
                  </a:lnTo>
                  <a:lnTo>
                    <a:pt x="520181" y="120680"/>
                  </a:lnTo>
                  <a:lnTo>
                    <a:pt x="522843" y="115293"/>
                  </a:lnTo>
                  <a:lnTo>
                    <a:pt x="525506" y="109969"/>
                  </a:lnTo>
                  <a:lnTo>
                    <a:pt x="530893" y="104581"/>
                  </a:lnTo>
                  <a:lnTo>
                    <a:pt x="533555" y="104581"/>
                  </a:lnTo>
                  <a:lnTo>
                    <a:pt x="538943" y="104581"/>
                  </a:lnTo>
                  <a:lnTo>
                    <a:pt x="544267" y="109969"/>
                  </a:lnTo>
                  <a:lnTo>
                    <a:pt x="544267" y="115293"/>
                  </a:lnTo>
                  <a:lnTo>
                    <a:pt x="549654" y="118018"/>
                  </a:lnTo>
                  <a:lnTo>
                    <a:pt x="557704" y="123342"/>
                  </a:lnTo>
                  <a:lnTo>
                    <a:pt x="563091" y="120680"/>
                  </a:lnTo>
                  <a:lnTo>
                    <a:pt x="571077" y="118018"/>
                  </a:lnTo>
                  <a:lnTo>
                    <a:pt x="579127" y="115293"/>
                  </a:lnTo>
                  <a:lnTo>
                    <a:pt x="587177" y="112631"/>
                  </a:lnTo>
                  <a:lnTo>
                    <a:pt x="600614" y="112631"/>
                  </a:lnTo>
                  <a:lnTo>
                    <a:pt x="605938" y="115293"/>
                  </a:lnTo>
                  <a:lnTo>
                    <a:pt x="619375" y="120680"/>
                  </a:lnTo>
                  <a:lnTo>
                    <a:pt x="627425" y="120680"/>
                  </a:lnTo>
                  <a:lnTo>
                    <a:pt x="638136" y="123342"/>
                  </a:lnTo>
                  <a:lnTo>
                    <a:pt x="643524" y="123342"/>
                  </a:lnTo>
                  <a:lnTo>
                    <a:pt x="651573" y="126068"/>
                  </a:lnTo>
                  <a:lnTo>
                    <a:pt x="656898" y="131392"/>
                  </a:lnTo>
                  <a:lnTo>
                    <a:pt x="662285" y="134117"/>
                  </a:lnTo>
                  <a:lnTo>
                    <a:pt x="667609" y="134117"/>
                  </a:lnTo>
                  <a:lnTo>
                    <a:pt x="672997" y="134117"/>
                  </a:lnTo>
                  <a:lnTo>
                    <a:pt x="672997" y="131392"/>
                  </a:lnTo>
                  <a:lnTo>
                    <a:pt x="672997" y="126068"/>
                  </a:lnTo>
                  <a:lnTo>
                    <a:pt x="672997" y="120680"/>
                  </a:lnTo>
                  <a:lnTo>
                    <a:pt x="675659" y="115293"/>
                  </a:lnTo>
                  <a:lnTo>
                    <a:pt x="681046" y="109969"/>
                  </a:lnTo>
                  <a:lnTo>
                    <a:pt x="686370" y="109969"/>
                  </a:lnTo>
                  <a:lnTo>
                    <a:pt x="689096" y="112631"/>
                  </a:lnTo>
                  <a:lnTo>
                    <a:pt x="694420" y="123342"/>
                  </a:lnTo>
                  <a:lnTo>
                    <a:pt x="702470" y="134117"/>
                  </a:lnTo>
                  <a:lnTo>
                    <a:pt x="710519" y="142104"/>
                  </a:lnTo>
                  <a:lnTo>
                    <a:pt x="715907" y="147491"/>
                  </a:lnTo>
                  <a:lnTo>
                    <a:pt x="726619" y="150153"/>
                  </a:lnTo>
                  <a:lnTo>
                    <a:pt x="734668" y="152879"/>
                  </a:lnTo>
                  <a:lnTo>
                    <a:pt x="737330" y="158203"/>
                  </a:lnTo>
                  <a:lnTo>
                    <a:pt x="740056" y="163591"/>
                  </a:lnTo>
                  <a:lnTo>
                    <a:pt x="740056" y="168978"/>
                  </a:lnTo>
                  <a:lnTo>
                    <a:pt x="742718" y="174302"/>
                  </a:lnTo>
                  <a:lnTo>
                    <a:pt x="745380" y="176964"/>
                  </a:lnTo>
                  <a:lnTo>
                    <a:pt x="748042" y="185014"/>
                  </a:lnTo>
                  <a:lnTo>
                    <a:pt x="750767" y="187739"/>
                  </a:lnTo>
                  <a:lnTo>
                    <a:pt x="756091" y="190401"/>
                  </a:lnTo>
                  <a:lnTo>
                    <a:pt x="758817" y="193063"/>
                  </a:lnTo>
                  <a:lnTo>
                    <a:pt x="758817" y="198451"/>
                  </a:lnTo>
                  <a:lnTo>
                    <a:pt x="756091" y="201113"/>
                  </a:lnTo>
                  <a:lnTo>
                    <a:pt x="753429" y="203775"/>
                  </a:lnTo>
                  <a:lnTo>
                    <a:pt x="753429" y="209163"/>
                  </a:lnTo>
                  <a:lnTo>
                    <a:pt x="750767" y="211825"/>
                  </a:lnTo>
                  <a:lnTo>
                    <a:pt x="745380" y="217212"/>
                  </a:lnTo>
                  <a:lnTo>
                    <a:pt x="742718" y="222600"/>
                  </a:lnTo>
                  <a:lnTo>
                    <a:pt x="742718" y="230586"/>
                  </a:lnTo>
                  <a:lnTo>
                    <a:pt x="742718" y="235973"/>
                  </a:lnTo>
                  <a:lnTo>
                    <a:pt x="745380" y="241361"/>
                  </a:lnTo>
                  <a:lnTo>
                    <a:pt x="750767" y="244023"/>
                  </a:lnTo>
                  <a:lnTo>
                    <a:pt x="753429" y="246685"/>
                  </a:lnTo>
                  <a:lnTo>
                    <a:pt x="761479" y="252073"/>
                  </a:lnTo>
                  <a:lnTo>
                    <a:pt x="766866" y="254735"/>
                  </a:lnTo>
                  <a:lnTo>
                    <a:pt x="772191" y="257460"/>
                  </a:lnTo>
                  <a:lnTo>
                    <a:pt x="774853" y="257460"/>
                  </a:lnTo>
                  <a:lnTo>
                    <a:pt x="777578" y="260122"/>
                  </a:lnTo>
                  <a:lnTo>
                    <a:pt x="780240" y="265446"/>
                  </a:lnTo>
                  <a:lnTo>
                    <a:pt x="785628" y="265446"/>
                  </a:lnTo>
                  <a:lnTo>
                    <a:pt x="788290" y="262784"/>
                  </a:lnTo>
                  <a:lnTo>
                    <a:pt x="796339" y="268172"/>
                  </a:lnTo>
                  <a:lnTo>
                    <a:pt x="799001" y="276222"/>
                  </a:lnTo>
                  <a:lnTo>
                    <a:pt x="801663" y="278884"/>
                  </a:lnTo>
                  <a:lnTo>
                    <a:pt x="804389" y="281546"/>
                  </a:lnTo>
                  <a:lnTo>
                    <a:pt x="804389" y="286933"/>
                  </a:lnTo>
                  <a:lnTo>
                    <a:pt x="807051" y="292257"/>
                  </a:lnTo>
                  <a:lnTo>
                    <a:pt x="804389" y="292257"/>
                  </a:lnTo>
                  <a:lnTo>
                    <a:pt x="796339" y="316406"/>
                  </a:lnTo>
                  <a:lnTo>
                    <a:pt x="788290" y="321794"/>
                  </a:lnTo>
                  <a:lnTo>
                    <a:pt x="777578" y="319068"/>
                  </a:lnTo>
                  <a:lnTo>
                    <a:pt x="774853" y="321794"/>
                  </a:lnTo>
                  <a:lnTo>
                    <a:pt x="772191" y="327118"/>
                  </a:lnTo>
                  <a:lnTo>
                    <a:pt x="758817" y="343217"/>
                  </a:lnTo>
                  <a:lnTo>
                    <a:pt x="753429" y="348604"/>
                  </a:lnTo>
                  <a:lnTo>
                    <a:pt x="740056" y="351266"/>
                  </a:lnTo>
                  <a:lnTo>
                    <a:pt x="726619" y="364703"/>
                  </a:lnTo>
                  <a:lnTo>
                    <a:pt x="697145" y="359316"/>
                  </a:lnTo>
                  <a:lnTo>
                    <a:pt x="683708" y="361978"/>
                  </a:lnTo>
                  <a:lnTo>
                    <a:pt x="681046" y="364703"/>
                  </a:lnTo>
                  <a:lnTo>
                    <a:pt x="678384" y="386127"/>
                  </a:lnTo>
                  <a:lnTo>
                    <a:pt x="675659" y="394177"/>
                  </a:lnTo>
                  <a:lnTo>
                    <a:pt x="667609" y="402226"/>
                  </a:lnTo>
                  <a:lnTo>
                    <a:pt x="654236" y="410276"/>
                  </a:lnTo>
                  <a:lnTo>
                    <a:pt x="630087" y="399564"/>
                  </a:lnTo>
                  <a:lnTo>
                    <a:pt x="622037" y="396839"/>
                  </a:lnTo>
                  <a:lnTo>
                    <a:pt x="611326" y="396839"/>
                  </a:lnTo>
                  <a:lnTo>
                    <a:pt x="603276" y="402226"/>
                  </a:lnTo>
                  <a:lnTo>
                    <a:pt x="584515" y="423649"/>
                  </a:lnTo>
                  <a:lnTo>
                    <a:pt x="571077" y="429037"/>
                  </a:lnTo>
                  <a:lnTo>
                    <a:pt x="555042" y="429037"/>
                  </a:lnTo>
                  <a:lnTo>
                    <a:pt x="546992" y="439749"/>
                  </a:lnTo>
                  <a:lnTo>
                    <a:pt x="546992" y="458510"/>
                  </a:lnTo>
                  <a:lnTo>
                    <a:pt x="549654" y="501420"/>
                  </a:lnTo>
                  <a:lnTo>
                    <a:pt x="544267" y="528231"/>
                  </a:lnTo>
                  <a:lnTo>
                    <a:pt x="538943" y="546992"/>
                  </a:lnTo>
                  <a:lnTo>
                    <a:pt x="538943" y="549717"/>
                  </a:lnTo>
                  <a:lnTo>
                    <a:pt x="560366" y="557704"/>
                  </a:lnTo>
                  <a:lnTo>
                    <a:pt x="568415" y="568479"/>
                  </a:lnTo>
                  <a:lnTo>
                    <a:pt x="573803" y="573803"/>
                  </a:lnTo>
                  <a:lnTo>
                    <a:pt x="576465" y="584578"/>
                  </a:lnTo>
                  <a:lnTo>
                    <a:pt x="568415" y="606001"/>
                  </a:lnTo>
                  <a:lnTo>
                    <a:pt x="563091" y="611389"/>
                  </a:lnTo>
                  <a:lnTo>
                    <a:pt x="552316" y="616713"/>
                  </a:lnTo>
                  <a:lnTo>
                    <a:pt x="546992" y="608663"/>
                  </a:lnTo>
                  <a:lnTo>
                    <a:pt x="541605" y="603339"/>
                  </a:lnTo>
                  <a:lnTo>
                    <a:pt x="530893" y="597951"/>
                  </a:lnTo>
                  <a:lnTo>
                    <a:pt x="520181" y="600614"/>
                  </a:lnTo>
                  <a:lnTo>
                    <a:pt x="501420" y="606001"/>
                  </a:lnTo>
                  <a:lnTo>
                    <a:pt x="474609" y="606001"/>
                  </a:lnTo>
                  <a:lnTo>
                    <a:pt x="463834" y="600614"/>
                  </a:lnTo>
                  <a:lnTo>
                    <a:pt x="458510" y="589902"/>
                  </a:lnTo>
                  <a:lnTo>
                    <a:pt x="455785" y="587240"/>
                  </a:lnTo>
                  <a:lnTo>
                    <a:pt x="450460" y="584578"/>
                  </a:lnTo>
                  <a:lnTo>
                    <a:pt x="442411" y="568479"/>
                  </a:lnTo>
                  <a:lnTo>
                    <a:pt x="426312" y="552379"/>
                  </a:lnTo>
                  <a:lnTo>
                    <a:pt x="428974" y="517519"/>
                  </a:lnTo>
                  <a:lnTo>
                    <a:pt x="418262" y="501420"/>
                  </a:lnTo>
                  <a:lnTo>
                    <a:pt x="399501" y="493370"/>
                  </a:lnTo>
                  <a:lnTo>
                    <a:pt x="383401" y="493370"/>
                  </a:lnTo>
                  <a:lnTo>
                    <a:pt x="372690" y="490708"/>
                  </a:lnTo>
                  <a:lnTo>
                    <a:pt x="364640" y="490708"/>
                  </a:lnTo>
                  <a:lnTo>
                    <a:pt x="356591" y="501420"/>
                  </a:lnTo>
                  <a:lnTo>
                    <a:pt x="356591" y="509470"/>
                  </a:lnTo>
                  <a:lnTo>
                    <a:pt x="353929" y="514857"/>
                  </a:lnTo>
                  <a:lnTo>
                    <a:pt x="345879" y="520181"/>
                  </a:lnTo>
                  <a:lnTo>
                    <a:pt x="335167" y="514857"/>
                  </a:lnTo>
                  <a:lnTo>
                    <a:pt x="319068" y="509470"/>
                  </a:lnTo>
                  <a:lnTo>
                    <a:pt x="308357" y="490708"/>
                  </a:lnTo>
                  <a:lnTo>
                    <a:pt x="281546" y="466559"/>
                  </a:lnTo>
                  <a:lnTo>
                    <a:pt x="252073" y="445136"/>
                  </a:lnTo>
                  <a:lnTo>
                    <a:pt x="185014" y="394177"/>
                  </a:lnTo>
                  <a:lnTo>
                    <a:pt x="176964" y="380739"/>
                  </a:lnTo>
                  <a:lnTo>
                    <a:pt x="174302" y="370028"/>
                  </a:lnTo>
                  <a:lnTo>
                    <a:pt x="176964" y="348604"/>
                  </a:lnTo>
                  <a:lnTo>
                    <a:pt x="195726" y="316406"/>
                  </a:lnTo>
                  <a:lnTo>
                    <a:pt x="201113" y="297645"/>
                  </a:lnTo>
                  <a:lnTo>
                    <a:pt x="198388" y="281546"/>
                  </a:lnTo>
                  <a:lnTo>
                    <a:pt x="195726" y="273496"/>
                  </a:lnTo>
                  <a:lnTo>
                    <a:pt x="190401" y="270834"/>
                  </a:lnTo>
                  <a:lnTo>
                    <a:pt x="182352" y="273496"/>
                  </a:lnTo>
                  <a:lnTo>
                    <a:pt x="158203" y="284271"/>
                  </a:lnTo>
                  <a:lnTo>
                    <a:pt x="139442" y="284271"/>
                  </a:lnTo>
                  <a:lnTo>
                    <a:pt x="117955" y="281546"/>
                  </a:lnTo>
                  <a:lnTo>
                    <a:pt x="107243" y="286933"/>
                  </a:lnTo>
                  <a:lnTo>
                    <a:pt x="77771" y="289595"/>
                  </a:lnTo>
                  <a:lnTo>
                    <a:pt x="61671" y="297645"/>
                  </a:lnTo>
                  <a:lnTo>
                    <a:pt x="34860" y="319068"/>
                  </a:lnTo>
                  <a:lnTo>
                    <a:pt x="10712" y="327118"/>
                  </a:lnTo>
                  <a:lnTo>
                    <a:pt x="5387" y="329843"/>
                  </a:lnTo>
                  <a:lnTo>
                    <a:pt x="5387" y="32984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19" name="Freeform: Shape 118">
              <a:extLst>
                <a:ext uri="{FF2B5EF4-FFF2-40B4-BE49-F238E27FC236}">
                  <a16:creationId xmlns:a16="http://schemas.microsoft.com/office/drawing/2014/main" id="{AC81E233-A243-E247-2F01-4707C03CE710}"/>
                </a:ext>
              </a:extLst>
            </p:cNvPr>
            <p:cNvSpPr/>
            <p:nvPr/>
          </p:nvSpPr>
          <p:spPr>
            <a:xfrm>
              <a:off x="4902251" y="5259553"/>
              <a:ext cx="168914" cy="158203"/>
            </a:xfrm>
            <a:custGeom>
              <a:avLst/>
              <a:gdLst>
                <a:gd name="connsiteX0" fmla="*/ 166253 w 168914"/>
                <a:gd name="connsiteY0" fmla="*/ 48234 h 158203"/>
                <a:gd name="connsiteX1" fmla="*/ 163591 w 168914"/>
                <a:gd name="connsiteY1" fmla="*/ 48234 h 158203"/>
                <a:gd name="connsiteX2" fmla="*/ 160929 w 168914"/>
                <a:gd name="connsiteY2" fmla="*/ 48234 h 158203"/>
                <a:gd name="connsiteX3" fmla="*/ 158203 w 168914"/>
                <a:gd name="connsiteY3" fmla="*/ 48234 h 158203"/>
                <a:gd name="connsiteX4" fmla="*/ 155541 w 168914"/>
                <a:gd name="connsiteY4" fmla="*/ 50959 h 158203"/>
                <a:gd name="connsiteX5" fmla="*/ 152879 w 168914"/>
                <a:gd name="connsiteY5" fmla="*/ 50959 h 158203"/>
                <a:gd name="connsiteX6" fmla="*/ 152879 w 168914"/>
                <a:gd name="connsiteY6" fmla="*/ 53622 h 158203"/>
                <a:gd name="connsiteX7" fmla="*/ 150153 w 168914"/>
                <a:gd name="connsiteY7" fmla="*/ 53622 h 158203"/>
                <a:gd name="connsiteX8" fmla="*/ 147491 w 168914"/>
                <a:gd name="connsiteY8" fmla="*/ 56284 h 158203"/>
                <a:gd name="connsiteX9" fmla="*/ 144830 w 168914"/>
                <a:gd name="connsiteY9" fmla="*/ 56284 h 158203"/>
                <a:gd name="connsiteX10" fmla="*/ 139442 w 168914"/>
                <a:gd name="connsiteY10" fmla="*/ 56284 h 158203"/>
                <a:gd name="connsiteX11" fmla="*/ 136780 w 168914"/>
                <a:gd name="connsiteY11" fmla="*/ 56284 h 158203"/>
                <a:gd name="connsiteX12" fmla="*/ 134118 w 168914"/>
                <a:gd name="connsiteY12" fmla="*/ 56284 h 158203"/>
                <a:gd name="connsiteX13" fmla="*/ 131392 w 168914"/>
                <a:gd name="connsiteY13" fmla="*/ 56284 h 158203"/>
                <a:gd name="connsiteX14" fmla="*/ 126068 w 168914"/>
                <a:gd name="connsiteY14" fmla="*/ 56284 h 158203"/>
                <a:gd name="connsiteX15" fmla="*/ 123343 w 168914"/>
                <a:gd name="connsiteY15" fmla="*/ 56284 h 158203"/>
                <a:gd name="connsiteX16" fmla="*/ 120681 w 168914"/>
                <a:gd name="connsiteY16" fmla="*/ 56284 h 158203"/>
                <a:gd name="connsiteX17" fmla="*/ 118019 w 168914"/>
                <a:gd name="connsiteY17" fmla="*/ 56284 h 158203"/>
                <a:gd name="connsiteX18" fmla="*/ 115293 w 168914"/>
                <a:gd name="connsiteY18" fmla="*/ 56284 h 158203"/>
                <a:gd name="connsiteX19" fmla="*/ 115293 w 168914"/>
                <a:gd name="connsiteY19" fmla="*/ 53622 h 158203"/>
                <a:gd name="connsiteX20" fmla="*/ 115293 w 168914"/>
                <a:gd name="connsiteY20" fmla="*/ 50959 h 158203"/>
                <a:gd name="connsiteX21" fmla="*/ 112631 w 168914"/>
                <a:gd name="connsiteY21" fmla="*/ 48234 h 158203"/>
                <a:gd name="connsiteX22" fmla="*/ 112631 w 168914"/>
                <a:gd name="connsiteY22" fmla="*/ 45572 h 158203"/>
                <a:gd name="connsiteX23" fmla="*/ 112631 w 168914"/>
                <a:gd name="connsiteY23" fmla="*/ 42910 h 158203"/>
                <a:gd name="connsiteX24" fmla="*/ 109969 w 168914"/>
                <a:gd name="connsiteY24" fmla="*/ 42910 h 158203"/>
                <a:gd name="connsiteX25" fmla="*/ 109969 w 168914"/>
                <a:gd name="connsiteY25" fmla="*/ 40185 h 158203"/>
                <a:gd name="connsiteX26" fmla="*/ 107307 w 168914"/>
                <a:gd name="connsiteY26" fmla="*/ 40185 h 158203"/>
                <a:gd name="connsiteX27" fmla="*/ 104581 w 168914"/>
                <a:gd name="connsiteY27" fmla="*/ 40185 h 158203"/>
                <a:gd name="connsiteX28" fmla="*/ 104581 w 168914"/>
                <a:gd name="connsiteY28" fmla="*/ 42910 h 158203"/>
                <a:gd name="connsiteX29" fmla="*/ 104581 w 168914"/>
                <a:gd name="connsiteY29" fmla="*/ 48234 h 158203"/>
                <a:gd name="connsiteX30" fmla="*/ 104581 w 168914"/>
                <a:gd name="connsiteY30" fmla="*/ 53622 h 158203"/>
                <a:gd name="connsiteX31" fmla="*/ 104581 w 168914"/>
                <a:gd name="connsiteY31" fmla="*/ 56284 h 158203"/>
                <a:gd name="connsiteX32" fmla="*/ 104581 w 168914"/>
                <a:gd name="connsiteY32" fmla="*/ 58946 h 158203"/>
                <a:gd name="connsiteX33" fmla="*/ 104581 w 168914"/>
                <a:gd name="connsiteY33" fmla="*/ 61671 h 158203"/>
                <a:gd name="connsiteX34" fmla="*/ 101919 w 168914"/>
                <a:gd name="connsiteY34" fmla="*/ 61671 h 158203"/>
                <a:gd name="connsiteX35" fmla="*/ 101919 w 168914"/>
                <a:gd name="connsiteY35" fmla="*/ 64334 h 158203"/>
                <a:gd name="connsiteX36" fmla="*/ 101919 w 168914"/>
                <a:gd name="connsiteY36" fmla="*/ 66995 h 158203"/>
                <a:gd name="connsiteX37" fmla="*/ 101919 w 168914"/>
                <a:gd name="connsiteY37" fmla="*/ 69721 h 158203"/>
                <a:gd name="connsiteX38" fmla="*/ 104581 w 168914"/>
                <a:gd name="connsiteY38" fmla="*/ 69721 h 158203"/>
                <a:gd name="connsiteX39" fmla="*/ 104581 w 168914"/>
                <a:gd name="connsiteY39" fmla="*/ 72383 h 158203"/>
                <a:gd name="connsiteX40" fmla="*/ 104581 w 168914"/>
                <a:gd name="connsiteY40" fmla="*/ 75045 h 158203"/>
                <a:gd name="connsiteX41" fmla="*/ 104581 w 168914"/>
                <a:gd name="connsiteY41" fmla="*/ 77771 h 158203"/>
                <a:gd name="connsiteX42" fmla="*/ 101919 w 168914"/>
                <a:gd name="connsiteY42" fmla="*/ 80433 h 158203"/>
                <a:gd name="connsiteX43" fmla="*/ 101919 w 168914"/>
                <a:gd name="connsiteY43" fmla="*/ 83095 h 158203"/>
                <a:gd name="connsiteX44" fmla="*/ 99257 w 168914"/>
                <a:gd name="connsiteY44" fmla="*/ 85820 h 158203"/>
                <a:gd name="connsiteX45" fmla="*/ 99257 w 168914"/>
                <a:gd name="connsiteY45" fmla="*/ 88482 h 158203"/>
                <a:gd name="connsiteX46" fmla="*/ 96532 w 168914"/>
                <a:gd name="connsiteY46" fmla="*/ 91144 h 158203"/>
                <a:gd name="connsiteX47" fmla="*/ 96532 w 168914"/>
                <a:gd name="connsiteY47" fmla="*/ 93806 h 158203"/>
                <a:gd name="connsiteX48" fmla="*/ 96532 w 168914"/>
                <a:gd name="connsiteY48" fmla="*/ 96532 h 158203"/>
                <a:gd name="connsiteX49" fmla="*/ 93870 w 168914"/>
                <a:gd name="connsiteY49" fmla="*/ 99194 h 158203"/>
                <a:gd name="connsiteX50" fmla="*/ 93870 w 168914"/>
                <a:gd name="connsiteY50" fmla="*/ 101856 h 158203"/>
                <a:gd name="connsiteX51" fmla="*/ 91208 w 168914"/>
                <a:gd name="connsiteY51" fmla="*/ 101856 h 158203"/>
                <a:gd name="connsiteX52" fmla="*/ 88482 w 168914"/>
                <a:gd name="connsiteY52" fmla="*/ 104581 h 158203"/>
                <a:gd name="connsiteX53" fmla="*/ 85820 w 168914"/>
                <a:gd name="connsiteY53" fmla="*/ 107243 h 158203"/>
                <a:gd name="connsiteX54" fmla="*/ 83158 w 168914"/>
                <a:gd name="connsiteY54" fmla="*/ 109906 h 158203"/>
                <a:gd name="connsiteX55" fmla="*/ 80433 w 168914"/>
                <a:gd name="connsiteY55" fmla="*/ 112631 h 158203"/>
                <a:gd name="connsiteX56" fmla="*/ 77771 w 168914"/>
                <a:gd name="connsiteY56" fmla="*/ 115293 h 158203"/>
                <a:gd name="connsiteX57" fmla="*/ 75109 w 168914"/>
                <a:gd name="connsiteY57" fmla="*/ 117955 h 158203"/>
                <a:gd name="connsiteX58" fmla="*/ 75109 w 168914"/>
                <a:gd name="connsiteY58" fmla="*/ 120617 h 158203"/>
                <a:gd name="connsiteX59" fmla="*/ 72447 w 168914"/>
                <a:gd name="connsiteY59" fmla="*/ 123343 h 158203"/>
                <a:gd name="connsiteX60" fmla="*/ 69721 w 168914"/>
                <a:gd name="connsiteY60" fmla="*/ 123343 h 158203"/>
                <a:gd name="connsiteX61" fmla="*/ 67059 w 168914"/>
                <a:gd name="connsiteY61" fmla="*/ 128667 h 158203"/>
                <a:gd name="connsiteX62" fmla="*/ 64397 w 168914"/>
                <a:gd name="connsiteY62" fmla="*/ 131392 h 158203"/>
                <a:gd name="connsiteX63" fmla="*/ 61672 w 168914"/>
                <a:gd name="connsiteY63" fmla="*/ 134054 h 158203"/>
                <a:gd name="connsiteX64" fmla="*/ 56347 w 168914"/>
                <a:gd name="connsiteY64" fmla="*/ 136716 h 158203"/>
                <a:gd name="connsiteX65" fmla="*/ 53622 w 168914"/>
                <a:gd name="connsiteY65" fmla="*/ 136716 h 158203"/>
                <a:gd name="connsiteX66" fmla="*/ 50960 w 168914"/>
                <a:gd name="connsiteY66" fmla="*/ 136716 h 158203"/>
                <a:gd name="connsiteX67" fmla="*/ 48298 w 168914"/>
                <a:gd name="connsiteY67" fmla="*/ 139442 h 158203"/>
                <a:gd name="connsiteX68" fmla="*/ 48298 w 168914"/>
                <a:gd name="connsiteY68" fmla="*/ 142104 h 158203"/>
                <a:gd name="connsiteX69" fmla="*/ 45636 w 168914"/>
                <a:gd name="connsiteY69" fmla="*/ 144766 h 158203"/>
                <a:gd name="connsiteX70" fmla="*/ 42910 w 168914"/>
                <a:gd name="connsiteY70" fmla="*/ 144766 h 158203"/>
                <a:gd name="connsiteX71" fmla="*/ 40248 w 168914"/>
                <a:gd name="connsiteY71" fmla="*/ 144766 h 158203"/>
                <a:gd name="connsiteX72" fmla="*/ 34860 w 168914"/>
                <a:gd name="connsiteY72" fmla="*/ 144766 h 158203"/>
                <a:gd name="connsiteX73" fmla="*/ 32198 w 168914"/>
                <a:gd name="connsiteY73" fmla="*/ 144766 h 158203"/>
                <a:gd name="connsiteX74" fmla="*/ 24149 w 168914"/>
                <a:gd name="connsiteY74" fmla="*/ 144766 h 158203"/>
                <a:gd name="connsiteX75" fmla="*/ 21487 w 168914"/>
                <a:gd name="connsiteY75" fmla="*/ 144766 h 158203"/>
                <a:gd name="connsiteX76" fmla="*/ 21487 w 168914"/>
                <a:gd name="connsiteY76" fmla="*/ 147491 h 158203"/>
                <a:gd name="connsiteX77" fmla="*/ 18825 w 168914"/>
                <a:gd name="connsiteY77" fmla="*/ 147491 h 158203"/>
                <a:gd name="connsiteX78" fmla="*/ 16099 w 168914"/>
                <a:gd name="connsiteY78" fmla="*/ 150153 h 158203"/>
                <a:gd name="connsiteX79" fmla="*/ 13437 w 168914"/>
                <a:gd name="connsiteY79" fmla="*/ 152815 h 158203"/>
                <a:gd name="connsiteX80" fmla="*/ 13437 w 168914"/>
                <a:gd name="connsiteY80" fmla="*/ 155478 h 158203"/>
                <a:gd name="connsiteX81" fmla="*/ 10775 w 168914"/>
                <a:gd name="connsiteY81" fmla="*/ 155478 h 158203"/>
                <a:gd name="connsiteX82" fmla="*/ 8050 w 168914"/>
                <a:gd name="connsiteY82" fmla="*/ 158203 h 158203"/>
                <a:gd name="connsiteX83" fmla="*/ 5388 w 168914"/>
                <a:gd name="connsiteY83" fmla="*/ 158203 h 158203"/>
                <a:gd name="connsiteX84" fmla="*/ 5388 w 168914"/>
                <a:gd name="connsiteY84" fmla="*/ 155478 h 158203"/>
                <a:gd name="connsiteX85" fmla="*/ 5388 w 168914"/>
                <a:gd name="connsiteY85" fmla="*/ 152815 h 158203"/>
                <a:gd name="connsiteX86" fmla="*/ 5388 w 168914"/>
                <a:gd name="connsiteY86" fmla="*/ 150153 h 158203"/>
                <a:gd name="connsiteX87" fmla="*/ 5388 w 168914"/>
                <a:gd name="connsiteY87" fmla="*/ 147491 h 158203"/>
                <a:gd name="connsiteX88" fmla="*/ 8050 w 168914"/>
                <a:gd name="connsiteY88" fmla="*/ 147491 h 158203"/>
                <a:gd name="connsiteX89" fmla="*/ 8050 w 168914"/>
                <a:gd name="connsiteY89" fmla="*/ 144766 h 158203"/>
                <a:gd name="connsiteX90" fmla="*/ 8050 w 168914"/>
                <a:gd name="connsiteY90" fmla="*/ 142104 h 158203"/>
                <a:gd name="connsiteX91" fmla="*/ 8050 w 168914"/>
                <a:gd name="connsiteY91" fmla="*/ 139442 h 158203"/>
                <a:gd name="connsiteX92" fmla="*/ 10775 w 168914"/>
                <a:gd name="connsiteY92" fmla="*/ 142104 h 158203"/>
                <a:gd name="connsiteX93" fmla="*/ 13437 w 168914"/>
                <a:gd name="connsiteY93" fmla="*/ 142104 h 158203"/>
                <a:gd name="connsiteX94" fmla="*/ 16099 w 168914"/>
                <a:gd name="connsiteY94" fmla="*/ 142104 h 158203"/>
                <a:gd name="connsiteX95" fmla="*/ 16099 w 168914"/>
                <a:gd name="connsiteY95" fmla="*/ 139442 h 158203"/>
                <a:gd name="connsiteX96" fmla="*/ 18825 w 168914"/>
                <a:gd name="connsiteY96" fmla="*/ 139442 h 158203"/>
                <a:gd name="connsiteX97" fmla="*/ 18825 w 168914"/>
                <a:gd name="connsiteY97" fmla="*/ 136716 h 158203"/>
                <a:gd name="connsiteX98" fmla="*/ 18825 w 168914"/>
                <a:gd name="connsiteY98" fmla="*/ 131392 h 158203"/>
                <a:gd name="connsiteX99" fmla="*/ 18825 w 168914"/>
                <a:gd name="connsiteY99" fmla="*/ 128667 h 158203"/>
                <a:gd name="connsiteX100" fmla="*/ 18825 w 168914"/>
                <a:gd name="connsiteY100" fmla="*/ 123343 h 158203"/>
                <a:gd name="connsiteX101" fmla="*/ 0 w 168914"/>
                <a:gd name="connsiteY101" fmla="*/ 112631 h 158203"/>
                <a:gd name="connsiteX102" fmla="*/ 13437 w 168914"/>
                <a:gd name="connsiteY102" fmla="*/ 99194 h 158203"/>
                <a:gd name="connsiteX103" fmla="*/ 13437 w 168914"/>
                <a:gd name="connsiteY103" fmla="*/ 96532 h 158203"/>
                <a:gd name="connsiteX104" fmla="*/ 13437 w 168914"/>
                <a:gd name="connsiteY104" fmla="*/ 93806 h 158203"/>
                <a:gd name="connsiteX105" fmla="*/ 16099 w 168914"/>
                <a:gd name="connsiteY105" fmla="*/ 91144 h 158203"/>
                <a:gd name="connsiteX106" fmla="*/ 18825 w 168914"/>
                <a:gd name="connsiteY106" fmla="*/ 91144 h 158203"/>
                <a:gd name="connsiteX107" fmla="*/ 21487 w 168914"/>
                <a:gd name="connsiteY107" fmla="*/ 88482 h 158203"/>
                <a:gd name="connsiteX108" fmla="*/ 21487 w 168914"/>
                <a:gd name="connsiteY108" fmla="*/ 85820 h 158203"/>
                <a:gd name="connsiteX109" fmla="*/ 18825 w 168914"/>
                <a:gd name="connsiteY109" fmla="*/ 85820 h 158203"/>
                <a:gd name="connsiteX110" fmla="*/ 18825 w 168914"/>
                <a:gd name="connsiteY110" fmla="*/ 83095 h 158203"/>
                <a:gd name="connsiteX111" fmla="*/ 18825 w 168914"/>
                <a:gd name="connsiteY111" fmla="*/ 80433 h 158203"/>
                <a:gd name="connsiteX112" fmla="*/ 18825 w 168914"/>
                <a:gd name="connsiteY112" fmla="*/ 77771 h 158203"/>
                <a:gd name="connsiteX113" fmla="*/ 18825 w 168914"/>
                <a:gd name="connsiteY113" fmla="*/ 75045 h 158203"/>
                <a:gd name="connsiteX114" fmla="*/ 21487 w 168914"/>
                <a:gd name="connsiteY114" fmla="*/ 75045 h 158203"/>
                <a:gd name="connsiteX115" fmla="*/ 21487 w 168914"/>
                <a:gd name="connsiteY115" fmla="*/ 72383 h 158203"/>
                <a:gd name="connsiteX116" fmla="*/ 24149 w 168914"/>
                <a:gd name="connsiteY116" fmla="*/ 72383 h 158203"/>
                <a:gd name="connsiteX117" fmla="*/ 26811 w 168914"/>
                <a:gd name="connsiteY117" fmla="*/ 72383 h 158203"/>
                <a:gd name="connsiteX118" fmla="*/ 29537 w 168914"/>
                <a:gd name="connsiteY118" fmla="*/ 69721 h 158203"/>
                <a:gd name="connsiteX119" fmla="*/ 32198 w 168914"/>
                <a:gd name="connsiteY119" fmla="*/ 69721 h 158203"/>
                <a:gd name="connsiteX120" fmla="*/ 34860 w 168914"/>
                <a:gd name="connsiteY120" fmla="*/ 66995 h 158203"/>
                <a:gd name="connsiteX121" fmla="*/ 37586 w 168914"/>
                <a:gd name="connsiteY121" fmla="*/ 64334 h 158203"/>
                <a:gd name="connsiteX122" fmla="*/ 37586 w 168914"/>
                <a:gd name="connsiteY122" fmla="*/ 61671 h 158203"/>
                <a:gd name="connsiteX123" fmla="*/ 40248 w 168914"/>
                <a:gd name="connsiteY123" fmla="*/ 61671 h 158203"/>
                <a:gd name="connsiteX124" fmla="*/ 40248 w 168914"/>
                <a:gd name="connsiteY124" fmla="*/ 58946 h 158203"/>
                <a:gd name="connsiteX125" fmla="*/ 42910 w 168914"/>
                <a:gd name="connsiteY125" fmla="*/ 56284 h 158203"/>
                <a:gd name="connsiteX126" fmla="*/ 45636 w 168914"/>
                <a:gd name="connsiteY126" fmla="*/ 50959 h 158203"/>
                <a:gd name="connsiteX127" fmla="*/ 48298 w 168914"/>
                <a:gd name="connsiteY127" fmla="*/ 48234 h 158203"/>
                <a:gd name="connsiteX128" fmla="*/ 50960 w 168914"/>
                <a:gd name="connsiteY128" fmla="*/ 45572 h 158203"/>
                <a:gd name="connsiteX129" fmla="*/ 53622 w 168914"/>
                <a:gd name="connsiteY129" fmla="*/ 40185 h 158203"/>
                <a:gd name="connsiteX130" fmla="*/ 56347 w 168914"/>
                <a:gd name="connsiteY130" fmla="*/ 40185 h 158203"/>
                <a:gd name="connsiteX131" fmla="*/ 59009 w 168914"/>
                <a:gd name="connsiteY131" fmla="*/ 37522 h 158203"/>
                <a:gd name="connsiteX132" fmla="*/ 61672 w 168914"/>
                <a:gd name="connsiteY132" fmla="*/ 34860 h 158203"/>
                <a:gd name="connsiteX133" fmla="*/ 64397 w 168914"/>
                <a:gd name="connsiteY133" fmla="*/ 34860 h 158203"/>
                <a:gd name="connsiteX134" fmla="*/ 67059 w 168914"/>
                <a:gd name="connsiteY134" fmla="*/ 29473 h 158203"/>
                <a:gd name="connsiteX135" fmla="*/ 69721 w 168914"/>
                <a:gd name="connsiteY135" fmla="*/ 29473 h 158203"/>
                <a:gd name="connsiteX136" fmla="*/ 72447 w 168914"/>
                <a:gd name="connsiteY136" fmla="*/ 26811 h 158203"/>
                <a:gd name="connsiteX137" fmla="*/ 75109 w 168914"/>
                <a:gd name="connsiteY137" fmla="*/ 24149 h 158203"/>
                <a:gd name="connsiteX138" fmla="*/ 77771 w 168914"/>
                <a:gd name="connsiteY138" fmla="*/ 24149 h 158203"/>
                <a:gd name="connsiteX139" fmla="*/ 80433 w 168914"/>
                <a:gd name="connsiteY139" fmla="*/ 21423 h 158203"/>
                <a:gd name="connsiteX140" fmla="*/ 83158 w 168914"/>
                <a:gd name="connsiteY140" fmla="*/ 18761 h 158203"/>
                <a:gd name="connsiteX141" fmla="*/ 85820 w 168914"/>
                <a:gd name="connsiteY141" fmla="*/ 18761 h 158203"/>
                <a:gd name="connsiteX142" fmla="*/ 88482 w 168914"/>
                <a:gd name="connsiteY142" fmla="*/ 18761 h 158203"/>
                <a:gd name="connsiteX143" fmla="*/ 88482 w 168914"/>
                <a:gd name="connsiteY143" fmla="*/ 16099 h 158203"/>
                <a:gd name="connsiteX144" fmla="*/ 91208 w 168914"/>
                <a:gd name="connsiteY144" fmla="*/ 16099 h 158203"/>
                <a:gd name="connsiteX145" fmla="*/ 93870 w 168914"/>
                <a:gd name="connsiteY145" fmla="*/ 13374 h 158203"/>
                <a:gd name="connsiteX146" fmla="*/ 93870 w 168914"/>
                <a:gd name="connsiteY146" fmla="*/ 10712 h 158203"/>
                <a:gd name="connsiteX147" fmla="*/ 96532 w 168914"/>
                <a:gd name="connsiteY147" fmla="*/ 8050 h 158203"/>
                <a:gd name="connsiteX148" fmla="*/ 99257 w 168914"/>
                <a:gd name="connsiteY148" fmla="*/ 5324 h 158203"/>
                <a:gd name="connsiteX149" fmla="*/ 99257 w 168914"/>
                <a:gd name="connsiteY149" fmla="*/ 2662 h 158203"/>
                <a:gd name="connsiteX150" fmla="*/ 101919 w 168914"/>
                <a:gd name="connsiteY150" fmla="*/ 2662 h 158203"/>
                <a:gd name="connsiteX151" fmla="*/ 101919 w 168914"/>
                <a:gd name="connsiteY151" fmla="*/ 0 h 158203"/>
                <a:gd name="connsiteX152" fmla="*/ 134118 w 168914"/>
                <a:gd name="connsiteY152" fmla="*/ 2662 h 158203"/>
                <a:gd name="connsiteX153" fmla="*/ 134118 w 168914"/>
                <a:gd name="connsiteY153" fmla="*/ 5324 h 158203"/>
                <a:gd name="connsiteX154" fmla="*/ 136780 w 168914"/>
                <a:gd name="connsiteY154" fmla="*/ 5324 h 158203"/>
                <a:gd name="connsiteX155" fmla="*/ 139442 w 168914"/>
                <a:gd name="connsiteY155" fmla="*/ 5324 h 158203"/>
                <a:gd name="connsiteX156" fmla="*/ 142104 w 168914"/>
                <a:gd name="connsiteY156" fmla="*/ 5324 h 158203"/>
                <a:gd name="connsiteX157" fmla="*/ 142104 w 168914"/>
                <a:gd name="connsiteY157" fmla="*/ 8050 h 158203"/>
                <a:gd name="connsiteX158" fmla="*/ 142104 w 168914"/>
                <a:gd name="connsiteY158" fmla="*/ 10712 h 158203"/>
                <a:gd name="connsiteX159" fmla="*/ 144830 w 168914"/>
                <a:gd name="connsiteY159" fmla="*/ 13374 h 158203"/>
                <a:gd name="connsiteX160" fmla="*/ 144830 w 168914"/>
                <a:gd name="connsiteY160" fmla="*/ 16099 h 158203"/>
                <a:gd name="connsiteX161" fmla="*/ 158203 w 168914"/>
                <a:gd name="connsiteY161" fmla="*/ 13374 h 158203"/>
                <a:gd name="connsiteX162" fmla="*/ 160929 w 168914"/>
                <a:gd name="connsiteY162" fmla="*/ 26811 h 158203"/>
                <a:gd name="connsiteX163" fmla="*/ 163591 w 168914"/>
                <a:gd name="connsiteY163" fmla="*/ 26811 h 158203"/>
                <a:gd name="connsiteX164" fmla="*/ 166253 w 168914"/>
                <a:gd name="connsiteY164" fmla="*/ 26811 h 158203"/>
                <a:gd name="connsiteX165" fmla="*/ 166253 w 168914"/>
                <a:gd name="connsiteY165" fmla="*/ 29473 h 158203"/>
                <a:gd name="connsiteX166" fmla="*/ 166253 w 168914"/>
                <a:gd name="connsiteY166" fmla="*/ 32135 h 158203"/>
                <a:gd name="connsiteX167" fmla="*/ 168915 w 168914"/>
                <a:gd name="connsiteY167" fmla="*/ 32135 h 158203"/>
                <a:gd name="connsiteX168" fmla="*/ 168915 w 168914"/>
                <a:gd name="connsiteY168" fmla="*/ 34860 h 158203"/>
                <a:gd name="connsiteX169" fmla="*/ 168915 w 168914"/>
                <a:gd name="connsiteY169" fmla="*/ 37522 h 158203"/>
                <a:gd name="connsiteX170" fmla="*/ 168915 w 168914"/>
                <a:gd name="connsiteY170" fmla="*/ 40185 h 158203"/>
                <a:gd name="connsiteX171" fmla="*/ 166253 w 168914"/>
                <a:gd name="connsiteY171" fmla="*/ 40185 h 158203"/>
                <a:gd name="connsiteX172" fmla="*/ 166253 w 168914"/>
                <a:gd name="connsiteY172" fmla="*/ 42910 h 158203"/>
                <a:gd name="connsiteX173" fmla="*/ 166253 w 168914"/>
                <a:gd name="connsiteY173" fmla="*/ 45572 h 158203"/>
                <a:gd name="connsiteX174" fmla="*/ 166253 w 168914"/>
                <a:gd name="connsiteY174" fmla="*/ 48234 h 158203"/>
                <a:gd name="connsiteX175" fmla="*/ 166253 w 168914"/>
                <a:gd name="connsiteY175" fmla="*/ 48234 h 15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168914" h="158203">
                  <a:moveTo>
                    <a:pt x="166253" y="48234"/>
                  </a:moveTo>
                  <a:lnTo>
                    <a:pt x="163591" y="48234"/>
                  </a:lnTo>
                  <a:lnTo>
                    <a:pt x="160929" y="48234"/>
                  </a:lnTo>
                  <a:lnTo>
                    <a:pt x="158203" y="48234"/>
                  </a:lnTo>
                  <a:lnTo>
                    <a:pt x="155541" y="50959"/>
                  </a:lnTo>
                  <a:lnTo>
                    <a:pt x="152879" y="50959"/>
                  </a:lnTo>
                  <a:lnTo>
                    <a:pt x="152879" y="53622"/>
                  </a:lnTo>
                  <a:lnTo>
                    <a:pt x="150153" y="53622"/>
                  </a:lnTo>
                  <a:lnTo>
                    <a:pt x="147491" y="56284"/>
                  </a:lnTo>
                  <a:lnTo>
                    <a:pt x="144830" y="56284"/>
                  </a:lnTo>
                  <a:lnTo>
                    <a:pt x="139442" y="56284"/>
                  </a:lnTo>
                  <a:lnTo>
                    <a:pt x="136780" y="56284"/>
                  </a:lnTo>
                  <a:lnTo>
                    <a:pt x="134118" y="56284"/>
                  </a:lnTo>
                  <a:lnTo>
                    <a:pt x="131392" y="56284"/>
                  </a:lnTo>
                  <a:lnTo>
                    <a:pt x="126068" y="56284"/>
                  </a:lnTo>
                  <a:lnTo>
                    <a:pt x="123343" y="56284"/>
                  </a:lnTo>
                  <a:lnTo>
                    <a:pt x="120681" y="56284"/>
                  </a:lnTo>
                  <a:lnTo>
                    <a:pt x="118019" y="56284"/>
                  </a:lnTo>
                  <a:lnTo>
                    <a:pt x="115293" y="56284"/>
                  </a:lnTo>
                  <a:lnTo>
                    <a:pt x="115293" y="53622"/>
                  </a:lnTo>
                  <a:lnTo>
                    <a:pt x="115293" y="50959"/>
                  </a:lnTo>
                  <a:lnTo>
                    <a:pt x="112631" y="48234"/>
                  </a:lnTo>
                  <a:lnTo>
                    <a:pt x="112631" y="45572"/>
                  </a:lnTo>
                  <a:lnTo>
                    <a:pt x="112631" y="42910"/>
                  </a:lnTo>
                  <a:lnTo>
                    <a:pt x="109969" y="42910"/>
                  </a:lnTo>
                  <a:lnTo>
                    <a:pt x="109969" y="40185"/>
                  </a:lnTo>
                  <a:lnTo>
                    <a:pt x="107307" y="40185"/>
                  </a:lnTo>
                  <a:lnTo>
                    <a:pt x="104581" y="40185"/>
                  </a:lnTo>
                  <a:lnTo>
                    <a:pt x="104581" y="42910"/>
                  </a:lnTo>
                  <a:lnTo>
                    <a:pt x="104581" y="48234"/>
                  </a:lnTo>
                  <a:lnTo>
                    <a:pt x="104581" y="53622"/>
                  </a:lnTo>
                  <a:lnTo>
                    <a:pt x="104581" y="56284"/>
                  </a:lnTo>
                  <a:lnTo>
                    <a:pt x="104581" y="58946"/>
                  </a:lnTo>
                  <a:lnTo>
                    <a:pt x="104581" y="61671"/>
                  </a:lnTo>
                  <a:lnTo>
                    <a:pt x="101919" y="61671"/>
                  </a:lnTo>
                  <a:lnTo>
                    <a:pt x="101919" y="64334"/>
                  </a:lnTo>
                  <a:lnTo>
                    <a:pt x="101919" y="66995"/>
                  </a:lnTo>
                  <a:lnTo>
                    <a:pt x="101919" y="69721"/>
                  </a:lnTo>
                  <a:lnTo>
                    <a:pt x="104581" y="69721"/>
                  </a:lnTo>
                  <a:lnTo>
                    <a:pt x="104581" y="72383"/>
                  </a:lnTo>
                  <a:lnTo>
                    <a:pt x="104581" y="75045"/>
                  </a:lnTo>
                  <a:lnTo>
                    <a:pt x="104581" y="77771"/>
                  </a:lnTo>
                  <a:lnTo>
                    <a:pt x="101919" y="80433"/>
                  </a:lnTo>
                  <a:lnTo>
                    <a:pt x="101919" y="83095"/>
                  </a:lnTo>
                  <a:lnTo>
                    <a:pt x="99257" y="85820"/>
                  </a:lnTo>
                  <a:lnTo>
                    <a:pt x="99257" y="88482"/>
                  </a:lnTo>
                  <a:lnTo>
                    <a:pt x="96532" y="91144"/>
                  </a:lnTo>
                  <a:lnTo>
                    <a:pt x="96532" y="93806"/>
                  </a:lnTo>
                  <a:lnTo>
                    <a:pt x="96532" y="96532"/>
                  </a:lnTo>
                  <a:lnTo>
                    <a:pt x="93870" y="99194"/>
                  </a:lnTo>
                  <a:lnTo>
                    <a:pt x="93870" y="101856"/>
                  </a:lnTo>
                  <a:lnTo>
                    <a:pt x="91208" y="101856"/>
                  </a:lnTo>
                  <a:lnTo>
                    <a:pt x="88482" y="104581"/>
                  </a:lnTo>
                  <a:lnTo>
                    <a:pt x="85820" y="107243"/>
                  </a:lnTo>
                  <a:lnTo>
                    <a:pt x="83158" y="109906"/>
                  </a:lnTo>
                  <a:lnTo>
                    <a:pt x="80433" y="112631"/>
                  </a:lnTo>
                  <a:lnTo>
                    <a:pt x="77771" y="115293"/>
                  </a:lnTo>
                  <a:lnTo>
                    <a:pt x="75109" y="117955"/>
                  </a:lnTo>
                  <a:lnTo>
                    <a:pt x="75109" y="120617"/>
                  </a:lnTo>
                  <a:lnTo>
                    <a:pt x="72447" y="123343"/>
                  </a:lnTo>
                  <a:lnTo>
                    <a:pt x="69721" y="123343"/>
                  </a:lnTo>
                  <a:lnTo>
                    <a:pt x="67059" y="128667"/>
                  </a:lnTo>
                  <a:lnTo>
                    <a:pt x="64397" y="131392"/>
                  </a:lnTo>
                  <a:lnTo>
                    <a:pt x="61672" y="134054"/>
                  </a:lnTo>
                  <a:lnTo>
                    <a:pt x="56347" y="136716"/>
                  </a:lnTo>
                  <a:lnTo>
                    <a:pt x="53622" y="136716"/>
                  </a:lnTo>
                  <a:lnTo>
                    <a:pt x="50960" y="136716"/>
                  </a:lnTo>
                  <a:lnTo>
                    <a:pt x="48298" y="139442"/>
                  </a:lnTo>
                  <a:lnTo>
                    <a:pt x="48298" y="142104"/>
                  </a:lnTo>
                  <a:lnTo>
                    <a:pt x="45636" y="144766"/>
                  </a:lnTo>
                  <a:lnTo>
                    <a:pt x="42910" y="144766"/>
                  </a:lnTo>
                  <a:lnTo>
                    <a:pt x="40248" y="144766"/>
                  </a:lnTo>
                  <a:lnTo>
                    <a:pt x="34860" y="144766"/>
                  </a:lnTo>
                  <a:lnTo>
                    <a:pt x="32198" y="144766"/>
                  </a:lnTo>
                  <a:lnTo>
                    <a:pt x="24149" y="144766"/>
                  </a:lnTo>
                  <a:lnTo>
                    <a:pt x="21487" y="144766"/>
                  </a:lnTo>
                  <a:lnTo>
                    <a:pt x="21487" y="147491"/>
                  </a:lnTo>
                  <a:lnTo>
                    <a:pt x="18825" y="147491"/>
                  </a:lnTo>
                  <a:lnTo>
                    <a:pt x="16099" y="150153"/>
                  </a:lnTo>
                  <a:lnTo>
                    <a:pt x="13437" y="152815"/>
                  </a:lnTo>
                  <a:lnTo>
                    <a:pt x="13437" y="155478"/>
                  </a:lnTo>
                  <a:lnTo>
                    <a:pt x="10775" y="155478"/>
                  </a:lnTo>
                  <a:lnTo>
                    <a:pt x="8050" y="158203"/>
                  </a:lnTo>
                  <a:lnTo>
                    <a:pt x="5388" y="158203"/>
                  </a:lnTo>
                  <a:lnTo>
                    <a:pt x="5388" y="155478"/>
                  </a:lnTo>
                  <a:lnTo>
                    <a:pt x="5388" y="152815"/>
                  </a:lnTo>
                  <a:lnTo>
                    <a:pt x="5388" y="150153"/>
                  </a:lnTo>
                  <a:lnTo>
                    <a:pt x="5388" y="147491"/>
                  </a:lnTo>
                  <a:lnTo>
                    <a:pt x="8050" y="147491"/>
                  </a:lnTo>
                  <a:lnTo>
                    <a:pt x="8050" y="144766"/>
                  </a:lnTo>
                  <a:lnTo>
                    <a:pt x="8050" y="142104"/>
                  </a:lnTo>
                  <a:lnTo>
                    <a:pt x="8050" y="139442"/>
                  </a:lnTo>
                  <a:lnTo>
                    <a:pt x="10775" y="142104"/>
                  </a:lnTo>
                  <a:lnTo>
                    <a:pt x="13437" y="142104"/>
                  </a:lnTo>
                  <a:lnTo>
                    <a:pt x="16099" y="142104"/>
                  </a:lnTo>
                  <a:lnTo>
                    <a:pt x="16099" y="139442"/>
                  </a:lnTo>
                  <a:lnTo>
                    <a:pt x="18825" y="139442"/>
                  </a:lnTo>
                  <a:lnTo>
                    <a:pt x="18825" y="136716"/>
                  </a:lnTo>
                  <a:lnTo>
                    <a:pt x="18825" y="131392"/>
                  </a:lnTo>
                  <a:lnTo>
                    <a:pt x="18825" y="128667"/>
                  </a:lnTo>
                  <a:lnTo>
                    <a:pt x="18825" y="123343"/>
                  </a:lnTo>
                  <a:lnTo>
                    <a:pt x="0" y="112631"/>
                  </a:lnTo>
                  <a:lnTo>
                    <a:pt x="13437" y="99194"/>
                  </a:lnTo>
                  <a:lnTo>
                    <a:pt x="13437" y="96532"/>
                  </a:lnTo>
                  <a:lnTo>
                    <a:pt x="13437" y="93806"/>
                  </a:lnTo>
                  <a:lnTo>
                    <a:pt x="16099" y="91144"/>
                  </a:lnTo>
                  <a:lnTo>
                    <a:pt x="18825" y="91144"/>
                  </a:lnTo>
                  <a:lnTo>
                    <a:pt x="21487" y="88482"/>
                  </a:lnTo>
                  <a:lnTo>
                    <a:pt x="21487" y="85820"/>
                  </a:lnTo>
                  <a:lnTo>
                    <a:pt x="18825" y="85820"/>
                  </a:lnTo>
                  <a:lnTo>
                    <a:pt x="18825" y="83095"/>
                  </a:lnTo>
                  <a:lnTo>
                    <a:pt x="18825" y="80433"/>
                  </a:lnTo>
                  <a:lnTo>
                    <a:pt x="18825" y="77771"/>
                  </a:lnTo>
                  <a:lnTo>
                    <a:pt x="18825" y="75045"/>
                  </a:lnTo>
                  <a:lnTo>
                    <a:pt x="21487" y="75045"/>
                  </a:lnTo>
                  <a:lnTo>
                    <a:pt x="21487" y="72383"/>
                  </a:lnTo>
                  <a:lnTo>
                    <a:pt x="24149" y="72383"/>
                  </a:lnTo>
                  <a:lnTo>
                    <a:pt x="26811" y="72383"/>
                  </a:lnTo>
                  <a:lnTo>
                    <a:pt x="29537" y="69721"/>
                  </a:lnTo>
                  <a:lnTo>
                    <a:pt x="32198" y="69721"/>
                  </a:lnTo>
                  <a:lnTo>
                    <a:pt x="34860" y="66995"/>
                  </a:lnTo>
                  <a:lnTo>
                    <a:pt x="37586" y="64334"/>
                  </a:lnTo>
                  <a:lnTo>
                    <a:pt x="37586" y="61671"/>
                  </a:lnTo>
                  <a:lnTo>
                    <a:pt x="40248" y="61671"/>
                  </a:lnTo>
                  <a:lnTo>
                    <a:pt x="40248" y="58946"/>
                  </a:lnTo>
                  <a:lnTo>
                    <a:pt x="42910" y="56284"/>
                  </a:lnTo>
                  <a:lnTo>
                    <a:pt x="45636" y="50959"/>
                  </a:lnTo>
                  <a:lnTo>
                    <a:pt x="48298" y="48234"/>
                  </a:lnTo>
                  <a:lnTo>
                    <a:pt x="50960" y="45572"/>
                  </a:lnTo>
                  <a:lnTo>
                    <a:pt x="53622" y="40185"/>
                  </a:lnTo>
                  <a:lnTo>
                    <a:pt x="56347" y="40185"/>
                  </a:lnTo>
                  <a:lnTo>
                    <a:pt x="59009" y="37522"/>
                  </a:lnTo>
                  <a:lnTo>
                    <a:pt x="61672" y="34860"/>
                  </a:lnTo>
                  <a:lnTo>
                    <a:pt x="64397" y="34860"/>
                  </a:lnTo>
                  <a:lnTo>
                    <a:pt x="67059" y="29473"/>
                  </a:lnTo>
                  <a:lnTo>
                    <a:pt x="69721" y="29473"/>
                  </a:lnTo>
                  <a:lnTo>
                    <a:pt x="72447" y="26811"/>
                  </a:lnTo>
                  <a:lnTo>
                    <a:pt x="75109" y="24149"/>
                  </a:lnTo>
                  <a:lnTo>
                    <a:pt x="77771" y="24149"/>
                  </a:lnTo>
                  <a:lnTo>
                    <a:pt x="80433" y="21423"/>
                  </a:lnTo>
                  <a:lnTo>
                    <a:pt x="83158" y="18761"/>
                  </a:lnTo>
                  <a:lnTo>
                    <a:pt x="85820" y="18761"/>
                  </a:lnTo>
                  <a:lnTo>
                    <a:pt x="88482" y="18761"/>
                  </a:lnTo>
                  <a:lnTo>
                    <a:pt x="88482" y="16099"/>
                  </a:lnTo>
                  <a:lnTo>
                    <a:pt x="91208" y="16099"/>
                  </a:lnTo>
                  <a:lnTo>
                    <a:pt x="93870" y="13374"/>
                  </a:lnTo>
                  <a:lnTo>
                    <a:pt x="93870" y="10712"/>
                  </a:lnTo>
                  <a:lnTo>
                    <a:pt x="96532" y="8050"/>
                  </a:lnTo>
                  <a:lnTo>
                    <a:pt x="99257" y="5324"/>
                  </a:lnTo>
                  <a:lnTo>
                    <a:pt x="99257" y="2662"/>
                  </a:lnTo>
                  <a:lnTo>
                    <a:pt x="101919" y="2662"/>
                  </a:lnTo>
                  <a:lnTo>
                    <a:pt x="101919" y="0"/>
                  </a:lnTo>
                  <a:lnTo>
                    <a:pt x="134118" y="2662"/>
                  </a:lnTo>
                  <a:lnTo>
                    <a:pt x="134118" y="5324"/>
                  </a:lnTo>
                  <a:lnTo>
                    <a:pt x="136780" y="5324"/>
                  </a:lnTo>
                  <a:lnTo>
                    <a:pt x="139442" y="5324"/>
                  </a:lnTo>
                  <a:lnTo>
                    <a:pt x="142104" y="5324"/>
                  </a:lnTo>
                  <a:lnTo>
                    <a:pt x="142104" y="8050"/>
                  </a:lnTo>
                  <a:lnTo>
                    <a:pt x="142104" y="10712"/>
                  </a:lnTo>
                  <a:lnTo>
                    <a:pt x="144830" y="13374"/>
                  </a:lnTo>
                  <a:lnTo>
                    <a:pt x="144830" y="16099"/>
                  </a:lnTo>
                  <a:lnTo>
                    <a:pt x="158203" y="13374"/>
                  </a:lnTo>
                  <a:lnTo>
                    <a:pt x="160929" y="26811"/>
                  </a:lnTo>
                  <a:lnTo>
                    <a:pt x="163591" y="26811"/>
                  </a:lnTo>
                  <a:lnTo>
                    <a:pt x="166253" y="26811"/>
                  </a:lnTo>
                  <a:lnTo>
                    <a:pt x="166253" y="29473"/>
                  </a:lnTo>
                  <a:lnTo>
                    <a:pt x="166253" y="32135"/>
                  </a:lnTo>
                  <a:lnTo>
                    <a:pt x="168915" y="32135"/>
                  </a:lnTo>
                  <a:lnTo>
                    <a:pt x="168915" y="34860"/>
                  </a:lnTo>
                  <a:lnTo>
                    <a:pt x="168915" y="37522"/>
                  </a:lnTo>
                  <a:lnTo>
                    <a:pt x="168915" y="40185"/>
                  </a:lnTo>
                  <a:lnTo>
                    <a:pt x="166253" y="40185"/>
                  </a:lnTo>
                  <a:lnTo>
                    <a:pt x="166253" y="42910"/>
                  </a:lnTo>
                  <a:lnTo>
                    <a:pt x="166253" y="45572"/>
                  </a:lnTo>
                  <a:lnTo>
                    <a:pt x="166253" y="48234"/>
                  </a:lnTo>
                  <a:lnTo>
                    <a:pt x="166253" y="4823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0" name="Freeform: Shape 119">
              <a:extLst>
                <a:ext uri="{FF2B5EF4-FFF2-40B4-BE49-F238E27FC236}">
                  <a16:creationId xmlns:a16="http://schemas.microsoft.com/office/drawing/2014/main" id="{3EFDCE82-A1AA-C7C4-D322-A65FCD4CEFA3}"/>
                </a:ext>
              </a:extLst>
            </p:cNvPr>
            <p:cNvSpPr/>
            <p:nvPr/>
          </p:nvSpPr>
          <p:spPr>
            <a:xfrm>
              <a:off x="4730674" y="5090638"/>
              <a:ext cx="139441" cy="144766"/>
            </a:xfrm>
            <a:custGeom>
              <a:avLst/>
              <a:gdLst>
                <a:gd name="connsiteX0" fmla="*/ 126004 w 139441"/>
                <a:gd name="connsiteY0" fmla="*/ 53622 h 144766"/>
                <a:gd name="connsiteX1" fmla="*/ 134054 w 139441"/>
                <a:gd name="connsiteY1" fmla="*/ 91144 h 144766"/>
                <a:gd name="connsiteX2" fmla="*/ 139442 w 139441"/>
                <a:gd name="connsiteY2" fmla="*/ 107244 h 144766"/>
                <a:gd name="connsiteX3" fmla="*/ 112631 w 139441"/>
                <a:gd name="connsiteY3" fmla="*/ 123343 h 144766"/>
                <a:gd name="connsiteX4" fmla="*/ 80433 w 139441"/>
                <a:gd name="connsiteY4" fmla="*/ 131392 h 144766"/>
                <a:gd name="connsiteX5" fmla="*/ 77770 w 139441"/>
                <a:gd name="connsiteY5" fmla="*/ 131392 h 144766"/>
                <a:gd name="connsiteX6" fmla="*/ 75108 w 139441"/>
                <a:gd name="connsiteY6" fmla="*/ 131392 h 144766"/>
                <a:gd name="connsiteX7" fmla="*/ 75108 w 139441"/>
                <a:gd name="connsiteY7" fmla="*/ 134054 h 144766"/>
                <a:gd name="connsiteX8" fmla="*/ 72383 w 139441"/>
                <a:gd name="connsiteY8" fmla="*/ 134054 h 144766"/>
                <a:gd name="connsiteX9" fmla="*/ 72383 w 139441"/>
                <a:gd name="connsiteY9" fmla="*/ 136716 h 144766"/>
                <a:gd name="connsiteX10" fmla="*/ 69721 w 139441"/>
                <a:gd name="connsiteY10" fmla="*/ 136716 h 144766"/>
                <a:gd name="connsiteX11" fmla="*/ 69721 w 139441"/>
                <a:gd name="connsiteY11" fmla="*/ 139379 h 144766"/>
                <a:gd name="connsiteX12" fmla="*/ 67059 w 139441"/>
                <a:gd name="connsiteY12" fmla="*/ 139379 h 144766"/>
                <a:gd name="connsiteX13" fmla="*/ 64333 w 139441"/>
                <a:gd name="connsiteY13" fmla="*/ 139379 h 144766"/>
                <a:gd name="connsiteX14" fmla="*/ 61671 w 139441"/>
                <a:gd name="connsiteY14" fmla="*/ 139379 h 144766"/>
                <a:gd name="connsiteX15" fmla="*/ 59009 w 139441"/>
                <a:gd name="connsiteY15" fmla="*/ 139379 h 144766"/>
                <a:gd name="connsiteX16" fmla="*/ 59009 w 139441"/>
                <a:gd name="connsiteY16" fmla="*/ 142104 h 144766"/>
                <a:gd name="connsiteX17" fmla="*/ 56284 w 139441"/>
                <a:gd name="connsiteY17" fmla="*/ 142104 h 144766"/>
                <a:gd name="connsiteX18" fmla="*/ 53622 w 139441"/>
                <a:gd name="connsiteY18" fmla="*/ 142104 h 144766"/>
                <a:gd name="connsiteX19" fmla="*/ 53622 w 139441"/>
                <a:gd name="connsiteY19" fmla="*/ 144766 h 144766"/>
                <a:gd name="connsiteX20" fmla="*/ 50960 w 139441"/>
                <a:gd name="connsiteY20" fmla="*/ 144766 h 144766"/>
                <a:gd name="connsiteX21" fmla="*/ 48234 w 139441"/>
                <a:gd name="connsiteY21" fmla="*/ 144766 h 144766"/>
                <a:gd name="connsiteX22" fmla="*/ 45572 w 139441"/>
                <a:gd name="connsiteY22" fmla="*/ 144766 h 144766"/>
                <a:gd name="connsiteX23" fmla="*/ 45572 w 139441"/>
                <a:gd name="connsiteY23" fmla="*/ 142104 h 144766"/>
                <a:gd name="connsiteX24" fmla="*/ 42910 w 139441"/>
                <a:gd name="connsiteY24" fmla="*/ 139379 h 144766"/>
                <a:gd name="connsiteX25" fmla="*/ 40248 w 139441"/>
                <a:gd name="connsiteY25" fmla="*/ 139379 h 144766"/>
                <a:gd name="connsiteX26" fmla="*/ 37523 w 139441"/>
                <a:gd name="connsiteY26" fmla="*/ 139379 h 144766"/>
                <a:gd name="connsiteX27" fmla="*/ 37523 w 139441"/>
                <a:gd name="connsiteY27" fmla="*/ 136716 h 144766"/>
                <a:gd name="connsiteX28" fmla="*/ 37523 w 139441"/>
                <a:gd name="connsiteY28" fmla="*/ 134054 h 144766"/>
                <a:gd name="connsiteX29" fmla="*/ 34860 w 139441"/>
                <a:gd name="connsiteY29" fmla="*/ 134054 h 144766"/>
                <a:gd name="connsiteX30" fmla="*/ 34860 w 139441"/>
                <a:gd name="connsiteY30" fmla="*/ 131392 h 144766"/>
                <a:gd name="connsiteX31" fmla="*/ 32198 w 139441"/>
                <a:gd name="connsiteY31" fmla="*/ 128667 h 144766"/>
                <a:gd name="connsiteX32" fmla="*/ 29473 w 139441"/>
                <a:gd name="connsiteY32" fmla="*/ 128667 h 144766"/>
                <a:gd name="connsiteX33" fmla="*/ 29473 w 139441"/>
                <a:gd name="connsiteY33" fmla="*/ 126005 h 144766"/>
                <a:gd name="connsiteX34" fmla="*/ 26811 w 139441"/>
                <a:gd name="connsiteY34" fmla="*/ 123343 h 144766"/>
                <a:gd name="connsiteX35" fmla="*/ 26811 w 139441"/>
                <a:gd name="connsiteY35" fmla="*/ 120617 h 144766"/>
                <a:gd name="connsiteX36" fmla="*/ 24149 w 139441"/>
                <a:gd name="connsiteY36" fmla="*/ 120617 h 144766"/>
                <a:gd name="connsiteX37" fmla="*/ 24149 w 139441"/>
                <a:gd name="connsiteY37" fmla="*/ 117955 h 144766"/>
                <a:gd name="connsiteX38" fmla="*/ 21423 w 139441"/>
                <a:gd name="connsiteY38" fmla="*/ 117955 h 144766"/>
                <a:gd name="connsiteX39" fmla="*/ 21423 w 139441"/>
                <a:gd name="connsiteY39" fmla="*/ 115293 h 144766"/>
                <a:gd name="connsiteX40" fmla="*/ 21423 w 139441"/>
                <a:gd name="connsiteY40" fmla="*/ 112568 h 144766"/>
                <a:gd name="connsiteX41" fmla="*/ 21423 w 139441"/>
                <a:gd name="connsiteY41" fmla="*/ 109906 h 144766"/>
                <a:gd name="connsiteX42" fmla="*/ 18761 w 139441"/>
                <a:gd name="connsiteY42" fmla="*/ 109906 h 144766"/>
                <a:gd name="connsiteX43" fmla="*/ 16099 w 139441"/>
                <a:gd name="connsiteY43" fmla="*/ 107244 h 144766"/>
                <a:gd name="connsiteX44" fmla="*/ 16099 w 139441"/>
                <a:gd name="connsiteY44" fmla="*/ 104581 h 144766"/>
                <a:gd name="connsiteX45" fmla="*/ 16099 w 139441"/>
                <a:gd name="connsiteY45" fmla="*/ 101856 h 144766"/>
                <a:gd name="connsiteX46" fmla="*/ 16099 w 139441"/>
                <a:gd name="connsiteY46" fmla="*/ 99194 h 144766"/>
                <a:gd name="connsiteX47" fmla="*/ 13437 w 139441"/>
                <a:gd name="connsiteY47" fmla="*/ 96532 h 144766"/>
                <a:gd name="connsiteX48" fmla="*/ 13437 w 139441"/>
                <a:gd name="connsiteY48" fmla="*/ 93807 h 144766"/>
                <a:gd name="connsiteX49" fmla="*/ 10712 w 139441"/>
                <a:gd name="connsiteY49" fmla="*/ 93807 h 144766"/>
                <a:gd name="connsiteX50" fmla="*/ 8050 w 139441"/>
                <a:gd name="connsiteY50" fmla="*/ 91144 h 144766"/>
                <a:gd name="connsiteX51" fmla="*/ 5388 w 139441"/>
                <a:gd name="connsiteY51" fmla="*/ 88482 h 144766"/>
                <a:gd name="connsiteX52" fmla="*/ 2662 w 139441"/>
                <a:gd name="connsiteY52" fmla="*/ 85757 h 144766"/>
                <a:gd name="connsiteX53" fmla="*/ 0 w 139441"/>
                <a:gd name="connsiteY53" fmla="*/ 85757 h 144766"/>
                <a:gd name="connsiteX54" fmla="*/ 0 w 139441"/>
                <a:gd name="connsiteY54" fmla="*/ 83095 h 144766"/>
                <a:gd name="connsiteX55" fmla="*/ 0 w 139441"/>
                <a:gd name="connsiteY55" fmla="*/ 80433 h 144766"/>
                <a:gd name="connsiteX56" fmla="*/ 0 w 139441"/>
                <a:gd name="connsiteY56" fmla="*/ 77771 h 144766"/>
                <a:gd name="connsiteX57" fmla="*/ 0 w 139441"/>
                <a:gd name="connsiteY57" fmla="*/ 75045 h 144766"/>
                <a:gd name="connsiteX58" fmla="*/ 0 w 139441"/>
                <a:gd name="connsiteY58" fmla="*/ 58946 h 144766"/>
                <a:gd name="connsiteX59" fmla="*/ 0 w 139441"/>
                <a:gd name="connsiteY59" fmla="*/ 37523 h 144766"/>
                <a:gd name="connsiteX60" fmla="*/ 0 w 139441"/>
                <a:gd name="connsiteY60" fmla="*/ 18761 h 144766"/>
                <a:gd name="connsiteX61" fmla="*/ 0 w 139441"/>
                <a:gd name="connsiteY61" fmla="*/ 16099 h 144766"/>
                <a:gd name="connsiteX62" fmla="*/ 2662 w 139441"/>
                <a:gd name="connsiteY62" fmla="*/ 16099 h 144766"/>
                <a:gd name="connsiteX63" fmla="*/ 5388 w 139441"/>
                <a:gd name="connsiteY63" fmla="*/ 16099 h 144766"/>
                <a:gd name="connsiteX64" fmla="*/ 8050 w 139441"/>
                <a:gd name="connsiteY64" fmla="*/ 16099 h 144766"/>
                <a:gd name="connsiteX65" fmla="*/ 10712 w 139441"/>
                <a:gd name="connsiteY65" fmla="*/ 16099 h 144766"/>
                <a:gd name="connsiteX66" fmla="*/ 10712 w 139441"/>
                <a:gd name="connsiteY66" fmla="*/ 13374 h 144766"/>
                <a:gd name="connsiteX67" fmla="*/ 10712 w 139441"/>
                <a:gd name="connsiteY67" fmla="*/ 10712 h 144766"/>
                <a:gd name="connsiteX68" fmla="*/ 10712 w 139441"/>
                <a:gd name="connsiteY68" fmla="*/ 8050 h 144766"/>
                <a:gd name="connsiteX69" fmla="*/ 8050 w 139441"/>
                <a:gd name="connsiteY69" fmla="*/ 8050 h 144766"/>
                <a:gd name="connsiteX70" fmla="*/ 8050 w 139441"/>
                <a:gd name="connsiteY70" fmla="*/ 5324 h 144766"/>
                <a:gd name="connsiteX71" fmla="*/ 10712 w 139441"/>
                <a:gd name="connsiteY71" fmla="*/ 5324 h 144766"/>
                <a:gd name="connsiteX72" fmla="*/ 13437 w 139441"/>
                <a:gd name="connsiteY72" fmla="*/ 5324 h 144766"/>
                <a:gd name="connsiteX73" fmla="*/ 13437 w 139441"/>
                <a:gd name="connsiteY73" fmla="*/ 2662 h 144766"/>
                <a:gd name="connsiteX74" fmla="*/ 16099 w 139441"/>
                <a:gd name="connsiteY74" fmla="*/ 2662 h 144766"/>
                <a:gd name="connsiteX75" fmla="*/ 16099 w 139441"/>
                <a:gd name="connsiteY75" fmla="*/ 0 h 144766"/>
                <a:gd name="connsiteX76" fmla="*/ 18761 w 139441"/>
                <a:gd name="connsiteY76" fmla="*/ 0 h 144766"/>
                <a:gd name="connsiteX77" fmla="*/ 21423 w 139441"/>
                <a:gd name="connsiteY77" fmla="*/ 2662 h 144766"/>
                <a:gd name="connsiteX78" fmla="*/ 24149 w 139441"/>
                <a:gd name="connsiteY78" fmla="*/ 5324 h 144766"/>
                <a:gd name="connsiteX79" fmla="*/ 26811 w 139441"/>
                <a:gd name="connsiteY79" fmla="*/ 8050 h 144766"/>
                <a:gd name="connsiteX80" fmla="*/ 29473 w 139441"/>
                <a:gd name="connsiteY80" fmla="*/ 8050 h 144766"/>
                <a:gd name="connsiteX81" fmla="*/ 32198 w 139441"/>
                <a:gd name="connsiteY81" fmla="*/ 8050 h 144766"/>
                <a:gd name="connsiteX82" fmla="*/ 56284 w 139441"/>
                <a:gd name="connsiteY82" fmla="*/ 29473 h 144766"/>
                <a:gd name="connsiteX83" fmla="*/ 59009 w 139441"/>
                <a:gd name="connsiteY83" fmla="*/ 29473 h 144766"/>
                <a:gd name="connsiteX84" fmla="*/ 59009 w 139441"/>
                <a:gd name="connsiteY84" fmla="*/ 32135 h 144766"/>
                <a:gd name="connsiteX85" fmla="*/ 61671 w 139441"/>
                <a:gd name="connsiteY85" fmla="*/ 32135 h 144766"/>
                <a:gd name="connsiteX86" fmla="*/ 61671 w 139441"/>
                <a:gd name="connsiteY86" fmla="*/ 34860 h 144766"/>
                <a:gd name="connsiteX87" fmla="*/ 61671 w 139441"/>
                <a:gd name="connsiteY87" fmla="*/ 37523 h 144766"/>
                <a:gd name="connsiteX88" fmla="*/ 61671 w 139441"/>
                <a:gd name="connsiteY88" fmla="*/ 40185 h 144766"/>
                <a:gd name="connsiteX89" fmla="*/ 61671 w 139441"/>
                <a:gd name="connsiteY89" fmla="*/ 42910 h 144766"/>
                <a:gd name="connsiteX90" fmla="*/ 64333 w 139441"/>
                <a:gd name="connsiteY90" fmla="*/ 42910 h 144766"/>
                <a:gd name="connsiteX91" fmla="*/ 64333 w 139441"/>
                <a:gd name="connsiteY91" fmla="*/ 45572 h 144766"/>
                <a:gd name="connsiteX92" fmla="*/ 67059 w 139441"/>
                <a:gd name="connsiteY92" fmla="*/ 45572 h 144766"/>
                <a:gd name="connsiteX93" fmla="*/ 69721 w 139441"/>
                <a:gd name="connsiteY93" fmla="*/ 48234 h 144766"/>
                <a:gd name="connsiteX94" fmla="*/ 72383 w 139441"/>
                <a:gd name="connsiteY94" fmla="*/ 48234 h 144766"/>
                <a:gd name="connsiteX95" fmla="*/ 75108 w 139441"/>
                <a:gd name="connsiteY95" fmla="*/ 48234 h 144766"/>
                <a:gd name="connsiteX96" fmla="*/ 80433 w 139441"/>
                <a:gd name="connsiteY96" fmla="*/ 48234 h 144766"/>
                <a:gd name="connsiteX97" fmla="*/ 83095 w 139441"/>
                <a:gd name="connsiteY97" fmla="*/ 48234 h 144766"/>
                <a:gd name="connsiteX98" fmla="*/ 85820 w 139441"/>
                <a:gd name="connsiteY98" fmla="*/ 48234 h 144766"/>
                <a:gd name="connsiteX99" fmla="*/ 88482 w 139441"/>
                <a:gd name="connsiteY99" fmla="*/ 50896 h 144766"/>
                <a:gd name="connsiteX100" fmla="*/ 91144 w 139441"/>
                <a:gd name="connsiteY100" fmla="*/ 50896 h 144766"/>
                <a:gd name="connsiteX101" fmla="*/ 93870 w 139441"/>
                <a:gd name="connsiteY101" fmla="*/ 50896 h 144766"/>
                <a:gd name="connsiteX102" fmla="*/ 96532 w 139441"/>
                <a:gd name="connsiteY102" fmla="*/ 50896 h 144766"/>
                <a:gd name="connsiteX103" fmla="*/ 99194 w 139441"/>
                <a:gd name="connsiteY103" fmla="*/ 50896 h 144766"/>
                <a:gd name="connsiteX104" fmla="*/ 101919 w 139441"/>
                <a:gd name="connsiteY104" fmla="*/ 53622 h 144766"/>
                <a:gd name="connsiteX105" fmla="*/ 104582 w 139441"/>
                <a:gd name="connsiteY105" fmla="*/ 53622 h 144766"/>
                <a:gd name="connsiteX106" fmla="*/ 107243 w 139441"/>
                <a:gd name="connsiteY106" fmla="*/ 53622 h 144766"/>
                <a:gd name="connsiteX107" fmla="*/ 109905 w 139441"/>
                <a:gd name="connsiteY107" fmla="*/ 53622 h 144766"/>
                <a:gd name="connsiteX108" fmla="*/ 112631 w 139441"/>
                <a:gd name="connsiteY108" fmla="*/ 53622 h 144766"/>
                <a:gd name="connsiteX109" fmla="*/ 115293 w 139441"/>
                <a:gd name="connsiteY109" fmla="*/ 53622 h 144766"/>
                <a:gd name="connsiteX110" fmla="*/ 120681 w 139441"/>
                <a:gd name="connsiteY110" fmla="*/ 53622 h 144766"/>
                <a:gd name="connsiteX111" fmla="*/ 123343 w 139441"/>
                <a:gd name="connsiteY111" fmla="*/ 53622 h 144766"/>
                <a:gd name="connsiteX112" fmla="*/ 126004 w 139441"/>
                <a:gd name="connsiteY112" fmla="*/ 53622 h 144766"/>
                <a:gd name="connsiteX113" fmla="*/ 126004 w 139441"/>
                <a:gd name="connsiteY113" fmla="*/ 53622 h 144766"/>
                <a:gd name="connsiteX114" fmla="*/ 126004 w 139441"/>
                <a:gd name="connsiteY114" fmla="*/ 53622 h 14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39441" h="144766">
                  <a:moveTo>
                    <a:pt x="126004" y="53622"/>
                  </a:moveTo>
                  <a:lnTo>
                    <a:pt x="134054" y="91144"/>
                  </a:lnTo>
                  <a:lnTo>
                    <a:pt x="139442" y="107244"/>
                  </a:lnTo>
                  <a:lnTo>
                    <a:pt x="112631" y="123343"/>
                  </a:lnTo>
                  <a:lnTo>
                    <a:pt x="80433" y="131392"/>
                  </a:lnTo>
                  <a:lnTo>
                    <a:pt x="77770" y="131392"/>
                  </a:lnTo>
                  <a:lnTo>
                    <a:pt x="75108" y="131392"/>
                  </a:lnTo>
                  <a:lnTo>
                    <a:pt x="75108" y="134054"/>
                  </a:lnTo>
                  <a:lnTo>
                    <a:pt x="72383" y="134054"/>
                  </a:lnTo>
                  <a:lnTo>
                    <a:pt x="72383" y="136716"/>
                  </a:lnTo>
                  <a:lnTo>
                    <a:pt x="69721" y="136716"/>
                  </a:lnTo>
                  <a:lnTo>
                    <a:pt x="69721" y="139379"/>
                  </a:lnTo>
                  <a:lnTo>
                    <a:pt x="67059" y="139379"/>
                  </a:lnTo>
                  <a:lnTo>
                    <a:pt x="64333" y="139379"/>
                  </a:lnTo>
                  <a:lnTo>
                    <a:pt x="61671" y="139379"/>
                  </a:lnTo>
                  <a:lnTo>
                    <a:pt x="59009" y="139379"/>
                  </a:lnTo>
                  <a:lnTo>
                    <a:pt x="59009" y="142104"/>
                  </a:lnTo>
                  <a:lnTo>
                    <a:pt x="56284" y="142104"/>
                  </a:lnTo>
                  <a:lnTo>
                    <a:pt x="53622" y="142104"/>
                  </a:lnTo>
                  <a:lnTo>
                    <a:pt x="53622" y="144766"/>
                  </a:lnTo>
                  <a:lnTo>
                    <a:pt x="50960" y="144766"/>
                  </a:lnTo>
                  <a:lnTo>
                    <a:pt x="48234" y="144766"/>
                  </a:lnTo>
                  <a:lnTo>
                    <a:pt x="45572" y="144766"/>
                  </a:lnTo>
                  <a:lnTo>
                    <a:pt x="45572" y="142104"/>
                  </a:lnTo>
                  <a:lnTo>
                    <a:pt x="42910" y="139379"/>
                  </a:lnTo>
                  <a:lnTo>
                    <a:pt x="40248" y="139379"/>
                  </a:lnTo>
                  <a:lnTo>
                    <a:pt x="37523" y="139379"/>
                  </a:lnTo>
                  <a:lnTo>
                    <a:pt x="37523" y="136716"/>
                  </a:lnTo>
                  <a:lnTo>
                    <a:pt x="37523" y="134054"/>
                  </a:lnTo>
                  <a:lnTo>
                    <a:pt x="34860" y="134054"/>
                  </a:lnTo>
                  <a:lnTo>
                    <a:pt x="34860" y="131392"/>
                  </a:lnTo>
                  <a:lnTo>
                    <a:pt x="32198" y="128667"/>
                  </a:lnTo>
                  <a:lnTo>
                    <a:pt x="29473" y="128667"/>
                  </a:lnTo>
                  <a:lnTo>
                    <a:pt x="29473" y="126005"/>
                  </a:lnTo>
                  <a:lnTo>
                    <a:pt x="26811" y="123343"/>
                  </a:lnTo>
                  <a:lnTo>
                    <a:pt x="26811" y="120617"/>
                  </a:lnTo>
                  <a:lnTo>
                    <a:pt x="24149" y="120617"/>
                  </a:lnTo>
                  <a:lnTo>
                    <a:pt x="24149" y="117955"/>
                  </a:lnTo>
                  <a:lnTo>
                    <a:pt x="21423" y="117955"/>
                  </a:lnTo>
                  <a:lnTo>
                    <a:pt x="21423" y="115293"/>
                  </a:lnTo>
                  <a:lnTo>
                    <a:pt x="21423" y="112568"/>
                  </a:lnTo>
                  <a:lnTo>
                    <a:pt x="21423" y="109906"/>
                  </a:lnTo>
                  <a:lnTo>
                    <a:pt x="18761" y="109906"/>
                  </a:lnTo>
                  <a:lnTo>
                    <a:pt x="16099" y="107244"/>
                  </a:lnTo>
                  <a:lnTo>
                    <a:pt x="16099" y="104581"/>
                  </a:lnTo>
                  <a:lnTo>
                    <a:pt x="16099" y="101856"/>
                  </a:lnTo>
                  <a:lnTo>
                    <a:pt x="16099" y="99194"/>
                  </a:lnTo>
                  <a:lnTo>
                    <a:pt x="13437" y="96532"/>
                  </a:lnTo>
                  <a:lnTo>
                    <a:pt x="13437" y="93807"/>
                  </a:lnTo>
                  <a:lnTo>
                    <a:pt x="10712" y="93807"/>
                  </a:lnTo>
                  <a:lnTo>
                    <a:pt x="8050" y="91144"/>
                  </a:lnTo>
                  <a:lnTo>
                    <a:pt x="5388" y="88482"/>
                  </a:lnTo>
                  <a:lnTo>
                    <a:pt x="2662" y="85757"/>
                  </a:lnTo>
                  <a:lnTo>
                    <a:pt x="0" y="85757"/>
                  </a:lnTo>
                  <a:lnTo>
                    <a:pt x="0" y="83095"/>
                  </a:lnTo>
                  <a:lnTo>
                    <a:pt x="0" y="80433"/>
                  </a:lnTo>
                  <a:lnTo>
                    <a:pt x="0" y="77771"/>
                  </a:lnTo>
                  <a:lnTo>
                    <a:pt x="0" y="75045"/>
                  </a:lnTo>
                  <a:lnTo>
                    <a:pt x="0" y="58946"/>
                  </a:lnTo>
                  <a:lnTo>
                    <a:pt x="0" y="37523"/>
                  </a:lnTo>
                  <a:lnTo>
                    <a:pt x="0" y="18761"/>
                  </a:lnTo>
                  <a:lnTo>
                    <a:pt x="0" y="16099"/>
                  </a:lnTo>
                  <a:lnTo>
                    <a:pt x="2662" y="16099"/>
                  </a:lnTo>
                  <a:lnTo>
                    <a:pt x="5388" y="16099"/>
                  </a:lnTo>
                  <a:lnTo>
                    <a:pt x="8050" y="16099"/>
                  </a:lnTo>
                  <a:lnTo>
                    <a:pt x="10712" y="16099"/>
                  </a:lnTo>
                  <a:lnTo>
                    <a:pt x="10712" y="13374"/>
                  </a:lnTo>
                  <a:lnTo>
                    <a:pt x="10712" y="10712"/>
                  </a:lnTo>
                  <a:lnTo>
                    <a:pt x="10712" y="8050"/>
                  </a:lnTo>
                  <a:lnTo>
                    <a:pt x="8050" y="8050"/>
                  </a:lnTo>
                  <a:lnTo>
                    <a:pt x="8050" y="5324"/>
                  </a:lnTo>
                  <a:lnTo>
                    <a:pt x="10712" y="5324"/>
                  </a:lnTo>
                  <a:lnTo>
                    <a:pt x="13437" y="5324"/>
                  </a:lnTo>
                  <a:lnTo>
                    <a:pt x="13437" y="2662"/>
                  </a:lnTo>
                  <a:lnTo>
                    <a:pt x="16099" y="2662"/>
                  </a:lnTo>
                  <a:lnTo>
                    <a:pt x="16099" y="0"/>
                  </a:lnTo>
                  <a:lnTo>
                    <a:pt x="18761" y="0"/>
                  </a:lnTo>
                  <a:lnTo>
                    <a:pt x="21423" y="2662"/>
                  </a:lnTo>
                  <a:lnTo>
                    <a:pt x="24149" y="5324"/>
                  </a:lnTo>
                  <a:lnTo>
                    <a:pt x="26811" y="8050"/>
                  </a:lnTo>
                  <a:lnTo>
                    <a:pt x="29473" y="8050"/>
                  </a:lnTo>
                  <a:lnTo>
                    <a:pt x="32198" y="8050"/>
                  </a:lnTo>
                  <a:lnTo>
                    <a:pt x="56284" y="29473"/>
                  </a:lnTo>
                  <a:lnTo>
                    <a:pt x="59009" y="29473"/>
                  </a:lnTo>
                  <a:lnTo>
                    <a:pt x="59009" y="32135"/>
                  </a:lnTo>
                  <a:lnTo>
                    <a:pt x="61671" y="32135"/>
                  </a:lnTo>
                  <a:lnTo>
                    <a:pt x="61671" y="34860"/>
                  </a:lnTo>
                  <a:lnTo>
                    <a:pt x="61671" y="37523"/>
                  </a:lnTo>
                  <a:lnTo>
                    <a:pt x="61671" y="40185"/>
                  </a:lnTo>
                  <a:lnTo>
                    <a:pt x="61671" y="42910"/>
                  </a:lnTo>
                  <a:lnTo>
                    <a:pt x="64333" y="42910"/>
                  </a:lnTo>
                  <a:lnTo>
                    <a:pt x="64333" y="45572"/>
                  </a:lnTo>
                  <a:lnTo>
                    <a:pt x="67059" y="45572"/>
                  </a:lnTo>
                  <a:lnTo>
                    <a:pt x="69721" y="48234"/>
                  </a:lnTo>
                  <a:lnTo>
                    <a:pt x="72383" y="48234"/>
                  </a:lnTo>
                  <a:lnTo>
                    <a:pt x="75108" y="48234"/>
                  </a:lnTo>
                  <a:lnTo>
                    <a:pt x="80433" y="48234"/>
                  </a:lnTo>
                  <a:lnTo>
                    <a:pt x="83095" y="48234"/>
                  </a:lnTo>
                  <a:lnTo>
                    <a:pt x="85820" y="48234"/>
                  </a:lnTo>
                  <a:lnTo>
                    <a:pt x="88482" y="50896"/>
                  </a:lnTo>
                  <a:lnTo>
                    <a:pt x="91144" y="50896"/>
                  </a:lnTo>
                  <a:lnTo>
                    <a:pt x="93870" y="50896"/>
                  </a:lnTo>
                  <a:lnTo>
                    <a:pt x="96532" y="50896"/>
                  </a:lnTo>
                  <a:lnTo>
                    <a:pt x="99194" y="50896"/>
                  </a:lnTo>
                  <a:lnTo>
                    <a:pt x="101919" y="53622"/>
                  </a:lnTo>
                  <a:lnTo>
                    <a:pt x="104582" y="53622"/>
                  </a:lnTo>
                  <a:lnTo>
                    <a:pt x="107243" y="53622"/>
                  </a:lnTo>
                  <a:lnTo>
                    <a:pt x="109905" y="53622"/>
                  </a:lnTo>
                  <a:lnTo>
                    <a:pt x="112631" y="53622"/>
                  </a:lnTo>
                  <a:lnTo>
                    <a:pt x="115293" y="53622"/>
                  </a:lnTo>
                  <a:lnTo>
                    <a:pt x="120681" y="53622"/>
                  </a:lnTo>
                  <a:lnTo>
                    <a:pt x="123343" y="53622"/>
                  </a:lnTo>
                  <a:lnTo>
                    <a:pt x="126004" y="53622"/>
                  </a:lnTo>
                  <a:lnTo>
                    <a:pt x="126004" y="53622"/>
                  </a:lnTo>
                  <a:lnTo>
                    <a:pt x="126004" y="5362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1" name="Freeform: Shape 120">
              <a:extLst>
                <a:ext uri="{FF2B5EF4-FFF2-40B4-BE49-F238E27FC236}">
                  <a16:creationId xmlns:a16="http://schemas.microsoft.com/office/drawing/2014/main" id="{184A4BE3-26F2-2DFA-5453-1B3B3AE554D5}"/>
                </a:ext>
              </a:extLst>
            </p:cNvPr>
            <p:cNvSpPr/>
            <p:nvPr/>
          </p:nvSpPr>
          <p:spPr>
            <a:xfrm>
              <a:off x="4990733" y="4728660"/>
              <a:ext cx="321793" cy="289595"/>
            </a:xfrm>
            <a:custGeom>
              <a:avLst/>
              <a:gdLst>
                <a:gd name="connsiteX0" fmla="*/ 316406 w 321793"/>
                <a:gd name="connsiteY0" fmla="*/ 190338 h 289595"/>
                <a:gd name="connsiteX1" fmla="*/ 316406 w 321793"/>
                <a:gd name="connsiteY1" fmla="*/ 193064 h 289595"/>
                <a:gd name="connsiteX2" fmla="*/ 316406 w 321793"/>
                <a:gd name="connsiteY2" fmla="*/ 198388 h 289595"/>
                <a:gd name="connsiteX3" fmla="*/ 316406 w 321793"/>
                <a:gd name="connsiteY3" fmla="*/ 201113 h 289595"/>
                <a:gd name="connsiteX4" fmla="*/ 313744 w 321793"/>
                <a:gd name="connsiteY4" fmla="*/ 203775 h 289595"/>
                <a:gd name="connsiteX5" fmla="*/ 313744 w 321793"/>
                <a:gd name="connsiteY5" fmla="*/ 206437 h 289595"/>
                <a:gd name="connsiteX6" fmla="*/ 316406 w 321793"/>
                <a:gd name="connsiteY6" fmla="*/ 209099 h 289595"/>
                <a:gd name="connsiteX7" fmla="*/ 319068 w 321793"/>
                <a:gd name="connsiteY7" fmla="*/ 214487 h 289595"/>
                <a:gd name="connsiteX8" fmla="*/ 321794 w 321793"/>
                <a:gd name="connsiteY8" fmla="*/ 217149 h 289595"/>
                <a:gd name="connsiteX9" fmla="*/ 321794 w 321793"/>
                <a:gd name="connsiteY9" fmla="*/ 219874 h 289595"/>
                <a:gd name="connsiteX10" fmla="*/ 321794 w 321793"/>
                <a:gd name="connsiteY10" fmla="*/ 222536 h 289595"/>
                <a:gd name="connsiteX11" fmla="*/ 321794 w 321793"/>
                <a:gd name="connsiteY11" fmla="*/ 225199 h 289595"/>
                <a:gd name="connsiteX12" fmla="*/ 319068 w 321793"/>
                <a:gd name="connsiteY12" fmla="*/ 225199 h 289595"/>
                <a:gd name="connsiteX13" fmla="*/ 316406 w 321793"/>
                <a:gd name="connsiteY13" fmla="*/ 225199 h 289595"/>
                <a:gd name="connsiteX14" fmla="*/ 316406 w 321793"/>
                <a:gd name="connsiteY14" fmla="*/ 227924 h 289595"/>
                <a:gd name="connsiteX15" fmla="*/ 313744 w 321793"/>
                <a:gd name="connsiteY15" fmla="*/ 233248 h 289595"/>
                <a:gd name="connsiteX16" fmla="*/ 313744 w 321793"/>
                <a:gd name="connsiteY16" fmla="*/ 235910 h 289595"/>
                <a:gd name="connsiteX17" fmla="*/ 311019 w 321793"/>
                <a:gd name="connsiteY17" fmla="*/ 238636 h 289595"/>
                <a:gd name="connsiteX18" fmla="*/ 308357 w 321793"/>
                <a:gd name="connsiteY18" fmla="*/ 238636 h 289595"/>
                <a:gd name="connsiteX19" fmla="*/ 305694 w 321793"/>
                <a:gd name="connsiteY19" fmla="*/ 241298 h 289595"/>
                <a:gd name="connsiteX20" fmla="*/ 303032 w 321793"/>
                <a:gd name="connsiteY20" fmla="*/ 241298 h 289595"/>
                <a:gd name="connsiteX21" fmla="*/ 303032 w 321793"/>
                <a:gd name="connsiteY21" fmla="*/ 246685 h 289595"/>
                <a:gd name="connsiteX22" fmla="*/ 305694 w 321793"/>
                <a:gd name="connsiteY22" fmla="*/ 246685 h 289595"/>
                <a:gd name="connsiteX23" fmla="*/ 305694 w 321793"/>
                <a:gd name="connsiteY23" fmla="*/ 249347 h 289595"/>
                <a:gd name="connsiteX24" fmla="*/ 308357 w 321793"/>
                <a:gd name="connsiteY24" fmla="*/ 249347 h 289595"/>
                <a:gd name="connsiteX25" fmla="*/ 311019 w 321793"/>
                <a:gd name="connsiteY25" fmla="*/ 252009 h 289595"/>
                <a:gd name="connsiteX26" fmla="*/ 311019 w 321793"/>
                <a:gd name="connsiteY26" fmla="*/ 254735 h 289595"/>
                <a:gd name="connsiteX27" fmla="*/ 308357 w 321793"/>
                <a:gd name="connsiteY27" fmla="*/ 254735 h 289595"/>
                <a:gd name="connsiteX28" fmla="*/ 305694 w 321793"/>
                <a:gd name="connsiteY28" fmla="*/ 254735 h 289595"/>
                <a:gd name="connsiteX29" fmla="*/ 305694 w 321793"/>
                <a:gd name="connsiteY29" fmla="*/ 257397 h 289595"/>
                <a:gd name="connsiteX30" fmla="*/ 303032 w 321793"/>
                <a:gd name="connsiteY30" fmla="*/ 260059 h 289595"/>
                <a:gd name="connsiteX31" fmla="*/ 303032 w 321793"/>
                <a:gd name="connsiteY31" fmla="*/ 262721 h 289595"/>
                <a:gd name="connsiteX32" fmla="*/ 303032 w 321793"/>
                <a:gd name="connsiteY32" fmla="*/ 265446 h 289595"/>
                <a:gd name="connsiteX33" fmla="*/ 303032 w 321793"/>
                <a:gd name="connsiteY33" fmla="*/ 268108 h 289595"/>
                <a:gd name="connsiteX34" fmla="*/ 305694 w 321793"/>
                <a:gd name="connsiteY34" fmla="*/ 270771 h 289595"/>
                <a:gd name="connsiteX35" fmla="*/ 305694 w 321793"/>
                <a:gd name="connsiteY35" fmla="*/ 273496 h 289595"/>
                <a:gd name="connsiteX36" fmla="*/ 308357 w 321793"/>
                <a:gd name="connsiteY36" fmla="*/ 273496 h 289595"/>
                <a:gd name="connsiteX37" fmla="*/ 305694 w 321793"/>
                <a:gd name="connsiteY37" fmla="*/ 276158 h 289595"/>
                <a:gd name="connsiteX38" fmla="*/ 303032 w 321793"/>
                <a:gd name="connsiteY38" fmla="*/ 276158 h 289595"/>
                <a:gd name="connsiteX39" fmla="*/ 300307 w 321793"/>
                <a:gd name="connsiteY39" fmla="*/ 273496 h 289595"/>
                <a:gd name="connsiteX40" fmla="*/ 297645 w 321793"/>
                <a:gd name="connsiteY40" fmla="*/ 273496 h 289595"/>
                <a:gd name="connsiteX41" fmla="*/ 294983 w 321793"/>
                <a:gd name="connsiteY41" fmla="*/ 273496 h 289595"/>
                <a:gd name="connsiteX42" fmla="*/ 292257 w 321793"/>
                <a:gd name="connsiteY42" fmla="*/ 273496 h 289595"/>
                <a:gd name="connsiteX43" fmla="*/ 289595 w 321793"/>
                <a:gd name="connsiteY43" fmla="*/ 276158 h 289595"/>
                <a:gd name="connsiteX44" fmla="*/ 289595 w 321793"/>
                <a:gd name="connsiteY44" fmla="*/ 278820 h 289595"/>
                <a:gd name="connsiteX45" fmla="*/ 289595 w 321793"/>
                <a:gd name="connsiteY45" fmla="*/ 281546 h 289595"/>
                <a:gd name="connsiteX46" fmla="*/ 289595 w 321793"/>
                <a:gd name="connsiteY46" fmla="*/ 284208 h 289595"/>
                <a:gd name="connsiteX47" fmla="*/ 286933 w 321793"/>
                <a:gd name="connsiteY47" fmla="*/ 281546 h 289595"/>
                <a:gd name="connsiteX48" fmla="*/ 284208 w 321793"/>
                <a:gd name="connsiteY48" fmla="*/ 278820 h 289595"/>
                <a:gd name="connsiteX49" fmla="*/ 284208 w 321793"/>
                <a:gd name="connsiteY49" fmla="*/ 276158 h 289595"/>
                <a:gd name="connsiteX50" fmla="*/ 281546 w 321793"/>
                <a:gd name="connsiteY50" fmla="*/ 273496 h 289595"/>
                <a:gd name="connsiteX51" fmla="*/ 281546 w 321793"/>
                <a:gd name="connsiteY51" fmla="*/ 270771 h 289595"/>
                <a:gd name="connsiteX52" fmla="*/ 278884 w 321793"/>
                <a:gd name="connsiteY52" fmla="*/ 270771 h 289595"/>
                <a:gd name="connsiteX53" fmla="*/ 276222 w 321793"/>
                <a:gd name="connsiteY53" fmla="*/ 270771 h 289595"/>
                <a:gd name="connsiteX54" fmla="*/ 273496 w 321793"/>
                <a:gd name="connsiteY54" fmla="*/ 270771 h 289595"/>
                <a:gd name="connsiteX55" fmla="*/ 270834 w 321793"/>
                <a:gd name="connsiteY55" fmla="*/ 270771 h 289595"/>
                <a:gd name="connsiteX56" fmla="*/ 268172 w 321793"/>
                <a:gd name="connsiteY56" fmla="*/ 270771 h 289595"/>
                <a:gd name="connsiteX57" fmla="*/ 265446 w 321793"/>
                <a:gd name="connsiteY57" fmla="*/ 270771 h 289595"/>
                <a:gd name="connsiteX58" fmla="*/ 262785 w 321793"/>
                <a:gd name="connsiteY58" fmla="*/ 270771 h 289595"/>
                <a:gd name="connsiteX59" fmla="*/ 260122 w 321793"/>
                <a:gd name="connsiteY59" fmla="*/ 270771 h 289595"/>
                <a:gd name="connsiteX60" fmla="*/ 257397 w 321793"/>
                <a:gd name="connsiteY60" fmla="*/ 270771 h 289595"/>
                <a:gd name="connsiteX61" fmla="*/ 254735 w 321793"/>
                <a:gd name="connsiteY61" fmla="*/ 270771 h 289595"/>
                <a:gd name="connsiteX62" fmla="*/ 252073 w 321793"/>
                <a:gd name="connsiteY62" fmla="*/ 270771 h 289595"/>
                <a:gd name="connsiteX63" fmla="*/ 252073 w 321793"/>
                <a:gd name="connsiteY63" fmla="*/ 273496 h 289595"/>
                <a:gd name="connsiteX64" fmla="*/ 249410 w 321793"/>
                <a:gd name="connsiteY64" fmla="*/ 276158 h 289595"/>
                <a:gd name="connsiteX65" fmla="*/ 249410 w 321793"/>
                <a:gd name="connsiteY65" fmla="*/ 278820 h 289595"/>
                <a:gd name="connsiteX66" fmla="*/ 246685 w 321793"/>
                <a:gd name="connsiteY66" fmla="*/ 281546 h 289595"/>
                <a:gd name="connsiteX67" fmla="*/ 244023 w 321793"/>
                <a:gd name="connsiteY67" fmla="*/ 281546 h 289595"/>
                <a:gd name="connsiteX68" fmla="*/ 241361 w 321793"/>
                <a:gd name="connsiteY68" fmla="*/ 281546 h 289595"/>
                <a:gd name="connsiteX69" fmla="*/ 241361 w 321793"/>
                <a:gd name="connsiteY69" fmla="*/ 278820 h 289595"/>
                <a:gd name="connsiteX70" fmla="*/ 238636 w 321793"/>
                <a:gd name="connsiteY70" fmla="*/ 281546 h 289595"/>
                <a:gd name="connsiteX71" fmla="*/ 235973 w 321793"/>
                <a:gd name="connsiteY71" fmla="*/ 281546 h 289595"/>
                <a:gd name="connsiteX72" fmla="*/ 235973 w 321793"/>
                <a:gd name="connsiteY72" fmla="*/ 278820 h 289595"/>
                <a:gd name="connsiteX73" fmla="*/ 233311 w 321793"/>
                <a:gd name="connsiteY73" fmla="*/ 278820 h 289595"/>
                <a:gd name="connsiteX74" fmla="*/ 233311 w 321793"/>
                <a:gd name="connsiteY74" fmla="*/ 276158 h 289595"/>
                <a:gd name="connsiteX75" fmla="*/ 230586 w 321793"/>
                <a:gd name="connsiteY75" fmla="*/ 276158 h 289595"/>
                <a:gd name="connsiteX76" fmla="*/ 230586 w 321793"/>
                <a:gd name="connsiteY76" fmla="*/ 273496 h 289595"/>
                <a:gd name="connsiteX77" fmla="*/ 227924 w 321793"/>
                <a:gd name="connsiteY77" fmla="*/ 273496 h 289595"/>
                <a:gd name="connsiteX78" fmla="*/ 225262 w 321793"/>
                <a:gd name="connsiteY78" fmla="*/ 270771 h 289595"/>
                <a:gd name="connsiteX79" fmla="*/ 225262 w 321793"/>
                <a:gd name="connsiteY79" fmla="*/ 268108 h 289595"/>
                <a:gd name="connsiteX80" fmla="*/ 222536 w 321793"/>
                <a:gd name="connsiteY80" fmla="*/ 265446 h 289595"/>
                <a:gd name="connsiteX81" fmla="*/ 219874 w 321793"/>
                <a:gd name="connsiteY81" fmla="*/ 265446 h 289595"/>
                <a:gd name="connsiteX82" fmla="*/ 217212 w 321793"/>
                <a:gd name="connsiteY82" fmla="*/ 265446 h 289595"/>
                <a:gd name="connsiteX83" fmla="*/ 214550 w 321793"/>
                <a:gd name="connsiteY83" fmla="*/ 265446 h 289595"/>
                <a:gd name="connsiteX84" fmla="*/ 209163 w 321793"/>
                <a:gd name="connsiteY84" fmla="*/ 268108 h 289595"/>
                <a:gd name="connsiteX85" fmla="*/ 182352 w 321793"/>
                <a:gd name="connsiteY85" fmla="*/ 273496 h 289595"/>
                <a:gd name="connsiteX86" fmla="*/ 166253 w 321793"/>
                <a:gd name="connsiteY86" fmla="*/ 278820 h 289595"/>
                <a:gd name="connsiteX87" fmla="*/ 134118 w 321793"/>
                <a:gd name="connsiteY87" fmla="*/ 286870 h 289595"/>
                <a:gd name="connsiteX88" fmla="*/ 112631 w 321793"/>
                <a:gd name="connsiteY88" fmla="*/ 289595 h 289595"/>
                <a:gd name="connsiteX89" fmla="*/ 112631 w 321793"/>
                <a:gd name="connsiteY89" fmla="*/ 286870 h 289595"/>
                <a:gd name="connsiteX90" fmla="*/ 109969 w 321793"/>
                <a:gd name="connsiteY90" fmla="*/ 286870 h 289595"/>
                <a:gd name="connsiteX91" fmla="*/ 109969 w 321793"/>
                <a:gd name="connsiteY91" fmla="*/ 284208 h 289595"/>
                <a:gd name="connsiteX92" fmla="*/ 107243 w 321793"/>
                <a:gd name="connsiteY92" fmla="*/ 284208 h 289595"/>
                <a:gd name="connsiteX93" fmla="*/ 107243 w 321793"/>
                <a:gd name="connsiteY93" fmla="*/ 281546 h 289595"/>
                <a:gd name="connsiteX94" fmla="*/ 104581 w 321793"/>
                <a:gd name="connsiteY94" fmla="*/ 281546 h 289595"/>
                <a:gd name="connsiteX95" fmla="*/ 101919 w 321793"/>
                <a:gd name="connsiteY95" fmla="*/ 281546 h 289595"/>
                <a:gd name="connsiteX96" fmla="*/ 99257 w 321793"/>
                <a:gd name="connsiteY96" fmla="*/ 278820 h 289595"/>
                <a:gd name="connsiteX97" fmla="*/ 96532 w 321793"/>
                <a:gd name="connsiteY97" fmla="*/ 278820 h 289595"/>
                <a:gd name="connsiteX98" fmla="*/ 93870 w 321793"/>
                <a:gd name="connsiteY98" fmla="*/ 276158 h 289595"/>
                <a:gd name="connsiteX99" fmla="*/ 91208 w 321793"/>
                <a:gd name="connsiteY99" fmla="*/ 273496 h 289595"/>
                <a:gd name="connsiteX100" fmla="*/ 88482 w 321793"/>
                <a:gd name="connsiteY100" fmla="*/ 276158 h 289595"/>
                <a:gd name="connsiteX101" fmla="*/ 85820 w 321793"/>
                <a:gd name="connsiteY101" fmla="*/ 273496 h 289595"/>
                <a:gd name="connsiteX102" fmla="*/ 83158 w 321793"/>
                <a:gd name="connsiteY102" fmla="*/ 273496 h 289595"/>
                <a:gd name="connsiteX103" fmla="*/ 83158 w 321793"/>
                <a:gd name="connsiteY103" fmla="*/ 270771 h 289595"/>
                <a:gd name="connsiteX104" fmla="*/ 80433 w 321793"/>
                <a:gd name="connsiteY104" fmla="*/ 270771 h 289595"/>
                <a:gd name="connsiteX105" fmla="*/ 80433 w 321793"/>
                <a:gd name="connsiteY105" fmla="*/ 268108 h 289595"/>
                <a:gd name="connsiteX106" fmla="*/ 80433 w 321793"/>
                <a:gd name="connsiteY106" fmla="*/ 265446 h 289595"/>
                <a:gd name="connsiteX107" fmla="*/ 80433 w 321793"/>
                <a:gd name="connsiteY107" fmla="*/ 262721 h 289595"/>
                <a:gd name="connsiteX108" fmla="*/ 80433 w 321793"/>
                <a:gd name="connsiteY108" fmla="*/ 260059 h 289595"/>
                <a:gd name="connsiteX109" fmla="*/ 80433 w 321793"/>
                <a:gd name="connsiteY109" fmla="*/ 257397 h 289595"/>
                <a:gd name="connsiteX110" fmla="*/ 80433 w 321793"/>
                <a:gd name="connsiteY110" fmla="*/ 254735 h 289595"/>
                <a:gd name="connsiteX111" fmla="*/ 80433 w 321793"/>
                <a:gd name="connsiteY111" fmla="*/ 252009 h 289595"/>
                <a:gd name="connsiteX112" fmla="*/ 77771 w 321793"/>
                <a:gd name="connsiteY112" fmla="*/ 252009 h 289595"/>
                <a:gd name="connsiteX113" fmla="*/ 77771 w 321793"/>
                <a:gd name="connsiteY113" fmla="*/ 249347 h 289595"/>
                <a:gd name="connsiteX114" fmla="*/ 77771 w 321793"/>
                <a:gd name="connsiteY114" fmla="*/ 246685 h 289595"/>
                <a:gd name="connsiteX115" fmla="*/ 75108 w 321793"/>
                <a:gd name="connsiteY115" fmla="*/ 246685 h 289595"/>
                <a:gd name="connsiteX116" fmla="*/ 77771 w 321793"/>
                <a:gd name="connsiteY116" fmla="*/ 243960 h 289595"/>
                <a:gd name="connsiteX117" fmla="*/ 80433 w 321793"/>
                <a:gd name="connsiteY117" fmla="*/ 241298 h 289595"/>
                <a:gd name="connsiteX118" fmla="*/ 85820 w 321793"/>
                <a:gd name="connsiteY118" fmla="*/ 214487 h 289595"/>
                <a:gd name="connsiteX119" fmla="*/ 45636 w 321793"/>
                <a:gd name="connsiteY119" fmla="*/ 179627 h 289595"/>
                <a:gd name="connsiteX120" fmla="*/ 42910 w 321793"/>
                <a:gd name="connsiteY120" fmla="*/ 176964 h 289595"/>
                <a:gd name="connsiteX121" fmla="*/ 40248 w 321793"/>
                <a:gd name="connsiteY121" fmla="*/ 174239 h 289595"/>
                <a:gd name="connsiteX122" fmla="*/ 37586 w 321793"/>
                <a:gd name="connsiteY122" fmla="*/ 171577 h 289595"/>
                <a:gd name="connsiteX123" fmla="*/ 34860 w 321793"/>
                <a:gd name="connsiteY123" fmla="*/ 168915 h 289595"/>
                <a:gd name="connsiteX124" fmla="*/ 32198 w 321793"/>
                <a:gd name="connsiteY124" fmla="*/ 166253 h 289595"/>
                <a:gd name="connsiteX125" fmla="*/ 26811 w 321793"/>
                <a:gd name="connsiteY125" fmla="*/ 163527 h 289595"/>
                <a:gd name="connsiteX126" fmla="*/ 24149 w 321793"/>
                <a:gd name="connsiteY126" fmla="*/ 163527 h 289595"/>
                <a:gd name="connsiteX127" fmla="*/ 21487 w 321793"/>
                <a:gd name="connsiteY127" fmla="*/ 163527 h 289595"/>
                <a:gd name="connsiteX128" fmla="*/ 21487 w 321793"/>
                <a:gd name="connsiteY128" fmla="*/ 160865 h 289595"/>
                <a:gd name="connsiteX129" fmla="*/ 18825 w 321793"/>
                <a:gd name="connsiteY129" fmla="*/ 160865 h 289595"/>
                <a:gd name="connsiteX130" fmla="*/ 18825 w 321793"/>
                <a:gd name="connsiteY130" fmla="*/ 158203 h 289595"/>
                <a:gd name="connsiteX131" fmla="*/ 16099 w 321793"/>
                <a:gd name="connsiteY131" fmla="*/ 158203 h 289595"/>
                <a:gd name="connsiteX132" fmla="*/ 13437 w 321793"/>
                <a:gd name="connsiteY132" fmla="*/ 155478 h 289595"/>
                <a:gd name="connsiteX133" fmla="*/ 10775 w 321793"/>
                <a:gd name="connsiteY133" fmla="*/ 155478 h 289595"/>
                <a:gd name="connsiteX134" fmla="*/ 8050 w 321793"/>
                <a:gd name="connsiteY134" fmla="*/ 155478 h 289595"/>
                <a:gd name="connsiteX135" fmla="*/ 5387 w 321793"/>
                <a:gd name="connsiteY135" fmla="*/ 155478 h 289595"/>
                <a:gd name="connsiteX136" fmla="*/ 2725 w 321793"/>
                <a:gd name="connsiteY136" fmla="*/ 155478 h 289595"/>
                <a:gd name="connsiteX137" fmla="*/ 0 w 321793"/>
                <a:gd name="connsiteY137" fmla="*/ 152815 h 289595"/>
                <a:gd name="connsiteX138" fmla="*/ 34860 w 321793"/>
                <a:gd name="connsiteY138" fmla="*/ 115293 h 289595"/>
                <a:gd name="connsiteX139" fmla="*/ 26811 w 321793"/>
                <a:gd name="connsiteY139" fmla="*/ 99194 h 289595"/>
                <a:gd name="connsiteX140" fmla="*/ 40248 w 321793"/>
                <a:gd name="connsiteY140" fmla="*/ 99194 h 289595"/>
                <a:gd name="connsiteX141" fmla="*/ 37586 w 321793"/>
                <a:gd name="connsiteY141" fmla="*/ 80433 h 289595"/>
                <a:gd name="connsiteX142" fmla="*/ 40248 w 321793"/>
                <a:gd name="connsiteY142" fmla="*/ 29473 h 289595"/>
                <a:gd name="connsiteX143" fmla="*/ 37586 w 321793"/>
                <a:gd name="connsiteY143" fmla="*/ 26811 h 289595"/>
                <a:gd name="connsiteX144" fmla="*/ 42910 w 321793"/>
                <a:gd name="connsiteY144" fmla="*/ 26811 h 289595"/>
                <a:gd name="connsiteX145" fmla="*/ 45636 w 321793"/>
                <a:gd name="connsiteY145" fmla="*/ 24085 h 289595"/>
                <a:gd name="connsiteX146" fmla="*/ 45636 w 321793"/>
                <a:gd name="connsiteY146" fmla="*/ 21423 h 289595"/>
                <a:gd name="connsiteX147" fmla="*/ 48298 w 321793"/>
                <a:gd name="connsiteY147" fmla="*/ 18761 h 289595"/>
                <a:gd name="connsiteX148" fmla="*/ 50959 w 321793"/>
                <a:gd name="connsiteY148" fmla="*/ 18761 h 289595"/>
                <a:gd name="connsiteX149" fmla="*/ 50959 w 321793"/>
                <a:gd name="connsiteY149" fmla="*/ 16099 h 289595"/>
                <a:gd name="connsiteX150" fmla="*/ 53622 w 321793"/>
                <a:gd name="connsiteY150" fmla="*/ 16099 h 289595"/>
                <a:gd name="connsiteX151" fmla="*/ 56347 w 321793"/>
                <a:gd name="connsiteY151" fmla="*/ 18761 h 289595"/>
                <a:gd name="connsiteX152" fmla="*/ 59009 w 321793"/>
                <a:gd name="connsiteY152" fmla="*/ 16099 h 289595"/>
                <a:gd name="connsiteX153" fmla="*/ 61671 w 321793"/>
                <a:gd name="connsiteY153" fmla="*/ 16099 h 289595"/>
                <a:gd name="connsiteX154" fmla="*/ 61671 w 321793"/>
                <a:gd name="connsiteY154" fmla="*/ 13374 h 289595"/>
                <a:gd name="connsiteX155" fmla="*/ 64397 w 321793"/>
                <a:gd name="connsiteY155" fmla="*/ 13374 h 289595"/>
                <a:gd name="connsiteX156" fmla="*/ 67059 w 321793"/>
                <a:gd name="connsiteY156" fmla="*/ 10712 h 289595"/>
                <a:gd name="connsiteX157" fmla="*/ 69721 w 321793"/>
                <a:gd name="connsiteY157" fmla="*/ 10712 h 289595"/>
                <a:gd name="connsiteX158" fmla="*/ 69721 w 321793"/>
                <a:gd name="connsiteY158" fmla="*/ 8050 h 289595"/>
                <a:gd name="connsiteX159" fmla="*/ 72446 w 321793"/>
                <a:gd name="connsiteY159" fmla="*/ 8050 h 289595"/>
                <a:gd name="connsiteX160" fmla="*/ 75108 w 321793"/>
                <a:gd name="connsiteY160" fmla="*/ 8050 h 289595"/>
                <a:gd name="connsiteX161" fmla="*/ 77771 w 321793"/>
                <a:gd name="connsiteY161" fmla="*/ 8050 h 289595"/>
                <a:gd name="connsiteX162" fmla="*/ 77771 w 321793"/>
                <a:gd name="connsiteY162" fmla="*/ 5324 h 289595"/>
                <a:gd name="connsiteX163" fmla="*/ 80433 w 321793"/>
                <a:gd name="connsiteY163" fmla="*/ 5324 h 289595"/>
                <a:gd name="connsiteX164" fmla="*/ 83158 w 321793"/>
                <a:gd name="connsiteY164" fmla="*/ 5324 h 289595"/>
                <a:gd name="connsiteX165" fmla="*/ 83158 w 321793"/>
                <a:gd name="connsiteY165" fmla="*/ 8050 h 289595"/>
                <a:gd name="connsiteX166" fmla="*/ 85820 w 321793"/>
                <a:gd name="connsiteY166" fmla="*/ 8050 h 289595"/>
                <a:gd name="connsiteX167" fmla="*/ 88482 w 321793"/>
                <a:gd name="connsiteY167" fmla="*/ 8050 h 289595"/>
                <a:gd name="connsiteX168" fmla="*/ 91208 w 321793"/>
                <a:gd name="connsiteY168" fmla="*/ 8050 h 289595"/>
                <a:gd name="connsiteX169" fmla="*/ 93870 w 321793"/>
                <a:gd name="connsiteY169" fmla="*/ 8050 h 289595"/>
                <a:gd name="connsiteX170" fmla="*/ 93870 w 321793"/>
                <a:gd name="connsiteY170" fmla="*/ 5324 h 289595"/>
                <a:gd name="connsiteX171" fmla="*/ 96532 w 321793"/>
                <a:gd name="connsiteY171" fmla="*/ 5324 h 289595"/>
                <a:gd name="connsiteX172" fmla="*/ 96532 w 321793"/>
                <a:gd name="connsiteY172" fmla="*/ 2662 h 289595"/>
                <a:gd name="connsiteX173" fmla="*/ 99257 w 321793"/>
                <a:gd name="connsiteY173" fmla="*/ 2662 h 289595"/>
                <a:gd name="connsiteX174" fmla="*/ 101919 w 321793"/>
                <a:gd name="connsiteY174" fmla="*/ 2662 h 289595"/>
                <a:gd name="connsiteX175" fmla="*/ 104581 w 321793"/>
                <a:gd name="connsiteY175" fmla="*/ 0 h 289595"/>
                <a:gd name="connsiteX176" fmla="*/ 107243 w 321793"/>
                <a:gd name="connsiteY176" fmla="*/ 0 h 289595"/>
                <a:gd name="connsiteX177" fmla="*/ 109969 w 321793"/>
                <a:gd name="connsiteY177" fmla="*/ 0 h 289595"/>
                <a:gd name="connsiteX178" fmla="*/ 112631 w 321793"/>
                <a:gd name="connsiteY178" fmla="*/ 0 h 289595"/>
                <a:gd name="connsiteX179" fmla="*/ 112631 w 321793"/>
                <a:gd name="connsiteY179" fmla="*/ 2662 h 289595"/>
                <a:gd name="connsiteX180" fmla="*/ 115293 w 321793"/>
                <a:gd name="connsiteY180" fmla="*/ 5324 h 289595"/>
                <a:gd name="connsiteX181" fmla="*/ 115293 w 321793"/>
                <a:gd name="connsiteY181" fmla="*/ 8050 h 289595"/>
                <a:gd name="connsiteX182" fmla="*/ 115293 w 321793"/>
                <a:gd name="connsiteY182" fmla="*/ 10712 h 289595"/>
                <a:gd name="connsiteX183" fmla="*/ 115293 w 321793"/>
                <a:gd name="connsiteY183" fmla="*/ 13374 h 289595"/>
                <a:gd name="connsiteX184" fmla="*/ 118018 w 321793"/>
                <a:gd name="connsiteY184" fmla="*/ 16099 h 289595"/>
                <a:gd name="connsiteX185" fmla="*/ 120680 w 321793"/>
                <a:gd name="connsiteY185" fmla="*/ 16099 h 289595"/>
                <a:gd name="connsiteX186" fmla="*/ 123343 w 321793"/>
                <a:gd name="connsiteY186" fmla="*/ 16099 h 289595"/>
                <a:gd name="connsiteX187" fmla="*/ 126068 w 321793"/>
                <a:gd name="connsiteY187" fmla="*/ 16099 h 289595"/>
                <a:gd name="connsiteX188" fmla="*/ 128730 w 321793"/>
                <a:gd name="connsiteY188" fmla="*/ 16099 h 289595"/>
                <a:gd name="connsiteX189" fmla="*/ 131392 w 321793"/>
                <a:gd name="connsiteY189" fmla="*/ 18761 h 289595"/>
                <a:gd name="connsiteX190" fmla="*/ 131392 w 321793"/>
                <a:gd name="connsiteY190" fmla="*/ 21423 h 289595"/>
                <a:gd name="connsiteX191" fmla="*/ 134118 w 321793"/>
                <a:gd name="connsiteY191" fmla="*/ 21423 h 289595"/>
                <a:gd name="connsiteX192" fmla="*/ 134118 w 321793"/>
                <a:gd name="connsiteY192" fmla="*/ 24085 h 289595"/>
                <a:gd name="connsiteX193" fmla="*/ 136780 w 321793"/>
                <a:gd name="connsiteY193" fmla="*/ 26811 h 289595"/>
                <a:gd name="connsiteX194" fmla="*/ 139442 w 321793"/>
                <a:gd name="connsiteY194" fmla="*/ 26811 h 289595"/>
                <a:gd name="connsiteX195" fmla="*/ 139442 w 321793"/>
                <a:gd name="connsiteY195" fmla="*/ 29473 h 289595"/>
                <a:gd name="connsiteX196" fmla="*/ 139442 w 321793"/>
                <a:gd name="connsiteY196" fmla="*/ 32135 h 289595"/>
                <a:gd name="connsiteX197" fmla="*/ 142104 w 321793"/>
                <a:gd name="connsiteY197" fmla="*/ 32135 h 289595"/>
                <a:gd name="connsiteX198" fmla="*/ 144829 w 321793"/>
                <a:gd name="connsiteY198" fmla="*/ 32135 h 289595"/>
                <a:gd name="connsiteX199" fmla="*/ 144829 w 321793"/>
                <a:gd name="connsiteY199" fmla="*/ 34860 h 289595"/>
                <a:gd name="connsiteX200" fmla="*/ 144829 w 321793"/>
                <a:gd name="connsiteY200" fmla="*/ 37522 h 289595"/>
                <a:gd name="connsiteX201" fmla="*/ 147491 w 321793"/>
                <a:gd name="connsiteY201" fmla="*/ 40185 h 289595"/>
                <a:gd name="connsiteX202" fmla="*/ 147491 w 321793"/>
                <a:gd name="connsiteY202" fmla="*/ 42910 h 289595"/>
                <a:gd name="connsiteX203" fmla="*/ 147491 w 321793"/>
                <a:gd name="connsiteY203" fmla="*/ 48234 h 289595"/>
                <a:gd name="connsiteX204" fmla="*/ 147491 w 321793"/>
                <a:gd name="connsiteY204" fmla="*/ 50960 h 289595"/>
                <a:gd name="connsiteX205" fmla="*/ 150153 w 321793"/>
                <a:gd name="connsiteY205" fmla="*/ 53622 h 289595"/>
                <a:gd name="connsiteX206" fmla="*/ 150153 w 321793"/>
                <a:gd name="connsiteY206" fmla="*/ 58946 h 289595"/>
                <a:gd name="connsiteX207" fmla="*/ 152879 w 321793"/>
                <a:gd name="connsiteY207" fmla="*/ 58946 h 289595"/>
                <a:gd name="connsiteX208" fmla="*/ 152879 w 321793"/>
                <a:gd name="connsiteY208" fmla="*/ 61672 h 289595"/>
                <a:gd name="connsiteX209" fmla="*/ 150153 w 321793"/>
                <a:gd name="connsiteY209" fmla="*/ 61672 h 289595"/>
                <a:gd name="connsiteX210" fmla="*/ 150153 w 321793"/>
                <a:gd name="connsiteY210" fmla="*/ 64334 h 289595"/>
                <a:gd name="connsiteX211" fmla="*/ 150153 w 321793"/>
                <a:gd name="connsiteY211" fmla="*/ 66995 h 289595"/>
                <a:gd name="connsiteX212" fmla="*/ 152879 w 321793"/>
                <a:gd name="connsiteY212" fmla="*/ 66995 h 289595"/>
                <a:gd name="connsiteX213" fmla="*/ 155541 w 321793"/>
                <a:gd name="connsiteY213" fmla="*/ 69721 h 289595"/>
                <a:gd name="connsiteX214" fmla="*/ 158203 w 321793"/>
                <a:gd name="connsiteY214" fmla="*/ 69721 h 289595"/>
                <a:gd name="connsiteX215" fmla="*/ 158203 w 321793"/>
                <a:gd name="connsiteY215" fmla="*/ 66995 h 289595"/>
                <a:gd name="connsiteX216" fmla="*/ 160929 w 321793"/>
                <a:gd name="connsiteY216" fmla="*/ 64334 h 289595"/>
                <a:gd name="connsiteX217" fmla="*/ 163591 w 321793"/>
                <a:gd name="connsiteY217" fmla="*/ 64334 h 289595"/>
                <a:gd name="connsiteX218" fmla="*/ 166253 w 321793"/>
                <a:gd name="connsiteY218" fmla="*/ 69721 h 289595"/>
                <a:gd name="connsiteX219" fmla="*/ 168915 w 321793"/>
                <a:gd name="connsiteY219" fmla="*/ 69721 h 289595"/>
                <a:gd name="connsiteX220" fmla="*/ 168915 w 321793"/>
                <a:gd name="connsiteY220" fmla="*/ 66995 h 289595"/>
                <a:gd name="connsiteX221" fmla="*/ 168915 w 321793"/>
                <a:gd name="connsiteY221" fmla="*/ 64334 h 289595"/>
                <a:gd name="connsiteX222" fmla="*/ 171640 w 321793"/>
                <a:gd name="connsiteY222" fmla="*/ 64334 h 289595"/>
                <a:gd name="connsiteX223" fmla="*/ 174302 w 321793"/>
                <a:gd name="connsiteY223" fmla="*/ 64334 h 289595"/>
                <a:gd name="connsiteX224" fmla="*/ 176964 w 321793"/>
                <a:gd name="connsiteY224" fmla="*/ 66995 h 289595"/>
                <a:gd name="connsiteX225" fmla="*/ 179690 w 321793"/>
                <a:gd name="connsiteY225" fmla="*/ 66995 h 289595"/>
                <a:gd name="connsiteX226" fmla="*/ 182352 w 321793"/>
                <a:gd name="connsiteY226" fmla="*/ 66995 h 289595"/>
                <a:gd name="connsiteX227" fmla="*/ 185014 w 321793"/>
                <a:gd name="connsiteY227" fmla="*/ 66995 h 289595"/>
                <a:gd name="connsiteX228" fmla="*/ 190401 w 321793"/>
                <a:gd name="connsiteY228" fmla="*/ 66995 h 289595"/>
                <a:gd name="connsiteX229" fmla="*/ 190401 w 321793"/>
                <a:gd name="connsiteY229" fmla="*/ 69721 h 289595"/>
                <a:gd name="connsiteX230" fmla="*/ 195726 w 321793"/>
                <a:gd name="connsiteY230" fmla="*/ 72383 h 289595"/>
                <a:gd name="connsiteX231" fmla="*/ 198451 w 321793"/>
                <a:gd name="connsiteY231" fmla="*/ 72383 h 289595"/>
                <a:gd name="connsiteX232" fmla="*/ 203775 w 321793"/>
                <a:gd name="connsiteY232" fmla="*/ 75045 h 289595"/>
                <a:gd name="connsiteX233" fmla="*/ 206501 w 321793"/>
                <a:gd name="connsiteY233" fmla="*/ 77771 h 289595"/>
                <a:gd name="connsiteX234" fmla="*/ 209163 w 321793"/>
                <a:gd name="connsiteY234" fmla="*/ 80433 h 289595"/>
                <a:gd name="connsiteX235" fmla="*/ 211825 w 321793"/>
                <a:gd name="connsiteY235" fmla="*/ 80433 h 289595"/>
                <a:gd name="connsiteX236" fmla="*/ 211825 w 321793"/>
                <a:gd name="connsiteY236" fmla="*/ 83095 h 289595"/>
                <a:gd name="connsiteX237" fmla="*/ 214550 w 321793"/>
                <a:gd name="connsiteY237" fmla="*/ 83095 h 289595"/>
                <a:gd name="connsiteX238" fmla="*/ 214550 w 321793"/>
                <a:gd name="connsiteY238" fmla="*/ 85757 h 289595"/>
                <a:gd name="connsiteX239" fmla="*/ 217212 w 321793"/>
                <a:gd name="connsiteY239" fmla="*/ 88482 h 289595"/>
                <a:gd name="connsiteX240" fmla="*/ 219874 w 321793"/>
                <a:gd name="connsiteY240" fmla="*/ 91144 h 289595"/>
                <a:gd name="connsiteX241" fmla="*/ 222536 w 321793"/>
                <a:gd name="connsiteY241" fmla="*/ 91144 h 289595"/>
                <a:gd name="connsiteX242" fmla="*/ 225262 w 321793"/>
                <a:gd name="connsiteY242" fmla="*/ 93806 h 289595"/>
                <a:gd name="connsiteX243" fmla="*/ 227924 w 321793"/>
                <a:gd name="connsiteY243" fmla="*/ 93806 h 289595"/>
                <a:gd name="connsiteX244" fmla="*/ 227924 w 321793"/>
                <a:gd name="connsiteY244" fmla="*/ 96532 h 289595"/>
                <a:gd name="connsiteX245" fmla="*/ 227924 w 321793"/>
                <a:gd name="connsiteY245" fmla="*/ 99194 h 289595"/>
                <a:gd name="connsiteX246" fmla="*/ 230586 w 321793"/>
                <a:gd name="connsiteY246" fmla="*/ 101856 h 289595"/>
                <a:gd name="connsiteX247" fmla="*/ 230586 w 321793"/>
                <a:gd name="connsiteY247" fmla="*/ 104581 h 289595"/>
                <a:gd name="connsiteX248" fmla="*/ 233311 w 321793"/>
                <a:gd name="connsiteY248" fmla="*/ 107243 h 289595"/>
                <a:gd name="connsiteX249" fmla="*/ 235973 w 321793"/>
                <a:gd name="connsiteY249" fmla="*/ 107243 h 289595"/>
                <a:gd name="connsiteX250" fmla="*/ 235973 w 321793"/>
                <a:gd name="connsiteY250" fmla="*/ 109906 h 289595"/>
                <a:gd name="connsiteX251" fmla="*/ 235973 w 321793"/>
                <a:gd name="connsiteY251" fmla="*/ 112631 h 289595"/>
                <a:gd name="connsiteX252" fmla="*/ 235973 w 321793"/>
                <a:gd name="connsiteY252" fmla="*/ 115293 h 289595"/>
                <a:gd name="connsiteX253" fmla="*/ 233311 w 321793"/>
                <a:gd name="connsiteY253" fmla="*/ 117955 h 289595"/>
                <a:gd name="connsiteX254" fmla="*/ 235973 w 321793"/>
                <a:gd name="connsiteY254" fmla="*/ 117955 h 289595"/>
                <a:gd name="connsiteX255" fmla="*/ 238636 w 321793"/>
                <a:gd name="connsiteY255" fmla="*/ 117955 h 289595"/>
                <a:gd name="connsiteX256" fmla="*/ 241361 w 321793"/>
                <a:gd name="connsiteY256" fmla="*/ 117955 h 289595"/>
                <a:gd name="connsiteX257" fmla="*/ 244023 w 321793"/>
                <a:gd name="connsiteY257" fmla="*/ 117955 h 289595"/>
                <a:gd name="connsiteX258" fmla="*/ 244023 w 321793"/>
                <a:gd name="connsiteY258" fmla="*/ 115293 h 289595"/>
                <a:gd name="connsiteX259" fmla="*/ 249410 w 321793"/>
                <a:gd name="connsiteY259" fmla="*/ 112631 h 289595"/>
                <a:gd name="connsiteX260" fmla="*/ 252073 w 321793"/>
                <a:gd name="connsiteY260" fmla="*/ 112631 h 289595"/>
                <a:gd name="connsiteX261" fmla="*/ 254735 w 321793"/>
                <a:gd name="connsiteY261" fmla="*/ 112631 h 289595"/>
                <a:gd name="connsiteX262" fmla="*/ 257397 w 321793"/>
                <a:gd name="connsiteY262" fmla="*/ 112631 h 289595"/>
                <a:gd name="connsiteX263" fmla="*/ 260122 w 321793"/>
                <a:gd name="connsiteY263" fmla="*/ 115293 h 289595"/>
                <a:gd name="connsiteX264" fmla="*/ 260122 w 321793"/>
                <a:gd name="connsiteY264" fmla="*/ 117955 h 289595"/>
                <a:gd name="connsiteX265" fmla="*/ 260122 w 321793"/>
                <a:gd name="connsiteY265" fmla="*/ 123343 h 289595"/>
                <a:gd name="connsiteX266" fmla="*/ 260122 w 321793"/>
                <a:gd name="connsiteY266" fmla="*/ 126005 h 289595"/>
                <a:gd name="connsiteX267" fmla="*/ 260122 w 321793"/>
                <a:gd name="connsiteY267" fmla="*/ 128667 h 289595"/>
                <a:gd name="connsiteX268" fmla="*/ 262785 w 321793"/>
                <a:gd name="connsiteY268" fmla="*/ 128667 h 289595"/>
                <a:gd name="connsiteX269" fmla="*/ 265446 w 321793"/>
                <a:gd name="connsiteY269" fmla="*/ 128667 h 289595"/>
                <a:gd name="connsiteX270" fmla="*/ 268172 w 321793"/>
                <a:gd name="connsiteY270" fmla="*/ 128667 h 289595"/>
                <a:gd name="connsiteX271" fmla="*/ 270834 w 321793"/>
                <a:gd name="connsiteY271" fmla="*/ 128667 h 289595"/>
                <a:gd name="connsiteX272" fmla="*/ 276222 w 321793"/>
                <a:gd name="connsiteY272" fmla="*/ 128667 h 289595"/>
                <a:gd name="connsiteX273" fmla="*/ 278884 w 321793"/>
                <a:gd name="connsiteY273" fmla="*/ 131392 h 289595"/>
                <a:gd name="connsiteX274" fmla="*/ 276222 w 321793"/>
                <a:gd name="connsiteY274" fmla="*/ 134054 h 289595"/>
                <a:gd name="connsiteX275" fmla="*/ 273496 w 321793"/>
                <a:gd name="connsiteY275" fmla="*/ 136716 h 289595"/>
                <a:gd name="connsiteX276" fmla="*/ 273496 w 321793"/>
                <a:gd name="connsiteY276" fmla="*/ 139442 h 289595"/>
                <a:gd name="connsiteX277" fmla="*/ 276222 w 321793"/>
                <a:gd name="connsiteY277" fmla="*/ 139442 h 289595"/>
                <a:gd name="connsiteX278" fmla="*/ 276222 w 321793"/>
                <a:gd name="connsiteY278" fmla="*/ 142104 h 289595"/>
                <a:gd name="connsiteX279" fmla="*/ 278884 w 321793"/>
                <a:gd name="connsiteY279" fmla="*/ 142104 h 289595"/>
                <a:gd name="connsiteX280" fmla="*/ 281546 w 321793"/>
                <a:gd name="connsiteY280" fmla="*/ 142104 h 289595"/>
                <a:gd name="connsiteX281" fmla="*/ 284208 w 321793"/>
                <a:gd name="connsiteY281" fmla="*/ 142104 h 289595"/>
                <a:gd name="connsiteX282" fmla="*/ 284208 w 321793"/>
                <a:gd name="connsiteY282" fmla="*/ 144766 h 289595"/>
                <a:gd name="connsiteX283" fmla="*/ 284208 w 321793"/>
                <a:gd name="connsiteY283" fmla="*/ 147428 h 289595"/>
                <a:gd name="connsiteX284" fmla="*/ 286933 w 321793"/>
                <a:gd name="connsiteY284" fmla="*/ 150153 h 289595"/>
                <a:gd name="connsiteX285" fmla="*/ 286933 w 321793"/>
                <a:gd name="connsiteY285" fmla="*/ 152815 h 289595"/>
                <a:gd name="connsiteX286" fmla="*/ 289595 w 321793"/>
                <a:gd name="connsiteY286" fmla="*/ 152815 h 289595"/>
                <a:gd name="connsiteX287" fmla="*/ 292257 w 321793"/>
                <a:gd name="connsiteY287" fmla="*/ 155478 h 289595"/>
                <a:gd name="connsiteX288" fmla="*/ 292257 w 321793"/>
                <a:gd name="connsiteY288" fmla="*/ 158203 h 289595"/>
                <a:gd name="connsiteX289" fmla="*/ 292257 w 321793"/>
                <a:gd name="connsiteY289" fmla="*/ 160865 h 289595"/>
                <a:gd name="connsiteX290" fmla="*/ 289595 w 321793"/>
                <a:gd name="connsiteY290" fmla="*/ 160865 h 289595"/>
                <a:gd name="connsiteX291" fmla="*/ 289595 w 321793"/>
                <a:gd name="connsiteY291" fmla="*/ 163527 h 289595"/>
                <a:gd name="connsiteX292" fmla="*/ 286933 w 321793"/>
                <a:gd name="connsiteY292" fmla="*/ 163527 h 289595"/>
                <a:gd name="connsiteX293" fmla="*/ 286933 w 321793"/>
                <a:gd name="connsiteY293" fmla="*/ 166253 h 289595"/>
                <a:gd name="connsiteX294" fmla="*/ 284208 w 321793"/>
                <a:gd name="connsiteY294" fmla="*/ 166253 h 289595"/>
                <a:gd name="connsiteX295" fmla="*/ 284208 w 321793"/>
                <a:gd name="connsiteY295" fmla="*/ 168915 h 289595"/>
                <a:gd name="connsiteX296" fmla="*/ 284208 w 321793"/>
                <a:gd name="connsiteY296" fmla="*/ 171577 h 289595"/>
                <a:gd name="connsiteX297" fmla="*/ 286933 w 321793"/>
                <a:gd name="connsiteY297" fmla="*/ 171577 h 289595"/>
                <a:gd name="connsiteX298" fmla="*/ 289595 w 321793"/>
                <a:gd name="connsiteY298" fmla="*/ 171577 h 289595"/>
                <a:gd name="connsiteX299" fmla="*/ 292257 w 321793"/>
                <a:gd name="connsiteY299" fmla="*/ 171577 h 289595"/>
                <a:gd name="connsiteX300" fmla="*/ 297645 w 321793"/>
                <a:gd name="connsiteY300" fmla="*/ 168915 h 289595"/>
                <a:gd name="connsiteX301" fmla="*/ 300307 w 321793"/>
                <a:gd name="connsiteY301" fmla="*/ 168915 h 289595"/>
                <a:gd name="connsiteX302" fmla="*/ 303032 w 321793"/>
                <a:gd name="connsiteY302" fmla="*/ 168915 h 289595"/>
                <a:gd name="connsiteX303" fmla="*/ 303032 w 321793"/>
                <a:gd name="connsiteY303" fmla="*/ 171577 h 289595"/>
                <a:gd name="connsiteX304" fmla="*/ 305694 w 321793"/>
                <a:gd name="connsiteY304" fmla="*/ 171577 h 289595"/>
                <a:gd name="connsiteX305" fmla="*/ 305694 w 321793"/>
                <a:gd name="connsiteY305" fmla="*/ 174239 h 289595"/>
                <a:gd name="connsiteX306" fmla="*/ 303032 w 321793"/>
                <a:gd name="connsiteY306" fmla="*/ 176964 h 289595"/>
                <a:gd name="connsiteX307" fmla="*/ 303032 w 321793"/>
                <a:gd name="connsiteY307" fmla="*/ 179627 h 289595"/>
                <a:gd name="connsiteX308" fmla="*/ 303032 w 321793"/>
                <a:gd name="connsiteY308" fmla="*/ 185014 h 289595"/>
                <a:gd name="connsiteX309" fmla="*/ 303032 w 321793"/>
                <a:gd name="connsiteY309" fmla="*/ 187676 h 289595"/>
                <a:gd name="connsiteX310" fmla="*/ 305694 w 321793"/>
                <a:gd name="connsiteY310" fmla="*/ 187676 h 289595"/>
                <a:gd name="connsiteX311" fmla="*/ 311019 w 321793"/>
                <a:gd name="connsiteY311" fmla="*/ 187676 h 289595"/>
                <a:gd name="connsiteX312" fmla="*/ 313744 w 321793"/>
                <a:gd name="connsiteY312" fmla="*/ 187676 h 289595"/>
                <a:gd name="connsiteX313" fmla="*/ 316406 w 321793"/>
                <a:gd name="connsiteY313" fmla="*/ 190338 h 289595"/>
                <a:gd name="connsiteX314" fmla="*/ 316406 w 321793"/>
                <a:gd name="connsiteY314" fmla="*/ 190338 h 28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321793" h="289595">
                  <a:moveTo>
                    <a:pt x="316406" y="190338"/>
                  </a:moveTo>
                  <a:lnTo>
                    <a:pt x="316406" y="193064"/>
                  </a:lnTo>
                  <a:lnTo>
                    <a:pt x="316406" y="198388"/>
                  </a:lnTo>
                  <a:lnTo>
                    <a:pt x="316406" y="201113"/>
                  </a:lnTo>
                  <a:lnTo>
                    <a:pt x="313744" y="203775"/>
                  </a:lnTo>
                  <a:lnTo>
                    <a:pt x="313744" y="206437"/>
                  </a:lnTo>
                  <a:lnTo>
                    <a:pt x="316406" y="209099"/>
                  </a:lnTo>
                  <a:lnTo>
                    <a:pt x="319068" y="214487"/>
                  </a:lnTo>
                  <a:lnTo>
                    <a:pt x="321794" y="217149"/>
                  </a:lnTo>
                  <a:lnTo>
                    <a:pt x="321794" y="219874"/>
                  </a:lnTo>
                  <a:lnTo>
                    <a:pt x="321794" y="222536"/>
                  </a:lnTo>
                  <a:lnTo>
                    <a:pt x="321794" y="225199"/>
                  </a:lnTo>
                  <a:lnTo>
                    <a:pt x="319068" y="225199"/>
                  </a:lnTo>
                  <a:lnTo>
                    <a:pt x="316406" y="225199"/>
                  </a:lnTo>
                  <a:lnTo>
                    <a:pt x="316406" y="227924"/>
                  </a:lnTo>
                  <a:lnTo>
                    <a:pt x="313744" y="233248"/>
                  </a:lnTo>
                  <a:lnTo>
                    <a:pt x="313744" y="235910"/>
                  </a:lnTo>
                  <a:lnTo>
                    <a:pt x="311019" y="238636"/>
                  </a:lnTo>
                  <a:lnTo>
                    <a:pt x="308357" y="238636"/>
                  </a:lnTo>
                  <a:lnTo>
                    <a:pt x="305694" y="241298"/>
                  </a:lnTo>
                  <a:lnTo>
                    <a:pt x="303032" y="241298"/>
                  </a:lnTo>
                  <a:lnTo>
                    <a:pt x="303032" y="246685"/>
                  </a:lnTo>
                  <a:lnTo>
                    <a:pt x="305694" y="246685"/>
                  </a:lnTo>
                  <a:lnTo>
                    <a:pt x="305694" y="249347"/>
                  </a:lnTo>
                  <a:lnTo>
                    <a:pt x="308357" y="249347"/>
                  </a:lnTo>
                  <a:lnTo>
                    <a:pt x="311019" y="252009"/>
                  </a:lnTo>
                  <a:lnTo>
                    <a:pt x="311019" y="254735"/>
                  </a:lnTo>
                  <a:lnTo>
                    <a:pt x="308357" y="254735"/>
                  </a:lnTo>
                  <a:lnTo>
                    <a:pt x="305694" y="254735"/>
                  </a:lnTo>
                  <a:lnTo>
                    <a:pt x="305694" y="257397"/>
                  </a:lnTo>
                  <a:lnTo>
                    <a:pt x="303032" y="260059"/>
                  </a:lnTo>
                  <a:lnTo>
                    <a:pt x="303032" y="262721"/>
                  </a:lnTo>
                  <a:lnTo>
                    <a:pt x="303032" y="265446"/>
                  </a:lnTo>
                  <a:lnTo>
                    <a:pt x="303032" y="268108"/>
                  </a:lnTo>
                  <a:lnTo>
                    <a:pt x="305694" y="270771"/>
                  </a:lnTo>
                  <a:lnTo>
                    <a:pt x="305694" y="273496"/>
                  </a:lnTo>
                  <a:lnTo>
                    <a:pt x="308357" y="273496"/>
                  </a:lnTo>
                  <a:lnTo>
                    <a:pt x="305694" y="276158"/>
                  </a:lnTo>
                  <a:lnTo>
                    <a:pt x="303032" y="276158"/>
                  </a:lnTo>
                  <a:lnTo>
                    <a:pt x="300307" y="273496"/>
                  </a:lnTo>
                  <a:lnTo>
                    <a:pt x="297645" y="273496"/>
                  </a:lnTo>
                  <a:lnTo>
                    <a:pt x="294983" y="273496"/>
                  </a:lnTo>
                  <a:lnTo>
                    <a:pt x="292257" y="273496"/>
                  </a:lnTo>
                  <a:lnTo>
                    <a:pt x="289595" y="276158"/>
                  </a:lnTo>
                  <a:lnTo>
                    <a:pt x="289595" y="278820"/>
                  </a:lnTo>
                  <a:lnTo>
                    <a:pt x="289595" y="281546"/>
                  </a:lnTo>
                  <a:lnTo>
                    <a:pt x="289595" y="284208"/>
                  </a:lnTo>
                  <a:lnTo>
                    <a:pt x="286933" y="281546"/>
                  </a:lnTo>
                  <a:lnTo>
                    <a:pt x="284208" y="278820"/>
                  </a:lnTo>
                  <a:lnTo>
                    <a:pt x="284208" y="276158"/>
                  </a:lnTo>
                  <a:lnTo>
                    <a:pt x="281546" y="273496"/>
                  </a:lnTo>
                  <a:lnTo>
                    <a:pt x="281546" y="270771"/>
                  </a:lnTo>
                  <a:lnTo>
                    <a:pt x="278884" y="270771"/>
                  </a:lnTo>
                  <a:lnTo>
                    <a:pt x="276222" y="270771"/>
                  </a:lnTo>
                  <a:lnTo>
                    <a:pt x="273496" y="270771"/>
                  </a:lnTo>
                  <a:lnTo>
                    <a:pt x="270834" y="270771"/>
                  </a:lnTo>
                  <a:lnTo>
                    <a:pt x="268172" y="270771"/>
                  </a:lnTo>
                  <a:lnTo>
                    <a:pt x="265446" y="270771"/>
                  </a:lnTo>
                  <a:lnTo>
                    <a:pt x="262785" y="270771"/>
                  </a:lnTo>
                  <a:lnTo>
                    <a:pt x="260122" y="270771"/>
                  </a:lnTo>
                  <a:lnTo>
                    <a:pt x="257397" y="270771"/>
                  </a:lnTo>
                  <a:lnTo>
                    <a:pt x="254735" y="270771"/>
                  </a:lnTo>
                  <a:lnTo>
                    <a:pt x="252073" y="270771"/>
                  </a:lnTo>
                  <a:lnTo>
                    <a:pt x="252073" y="273496"/>
                  </a:lnTo>
                  <a:lnTo>
                    <a:pt x="249410" y="276158"/>
                  </a:lnTo>
                  <a:lnTo>
                    <a:pt x="249410" y="278820"/>
                  </a:lnTo>
                  <a:lnTo>
                    <a:pt x="246685" y="281546"/>
                  </a:lnTo>
                  <a:lnTo>
                    <a:pt x="244023" y="281546"/>
                  </a:lnTo>
                  <a:lnTo>
                    <a:pt x="241361" y="281546"/>
                  </a:lnTo>
                  <a:lnTo>
                    <a:pt x="241361" y="278820"/>
                  </a:lnTo>
                  <a:lnTo>
                    <a:pt x="238636" y="281546"/>
                  </a:lnTo>
                  <a:lnTo>
                    <a:pt x="235973" y="281546"/>
                  </a:lnTo>
                  <a:lnTo>
                    <a:pt x="235973" y="278820"/>
                  </a:lnTo>
                  <a:lnTo>
                    <a:pt x="233311" y="278820"/>
                  </a:lnTo>
                  <a:lnTo>
                    <a:pt x="233311" y="276158"/>
                  </a:lnTo>
                  <a:lnTo>
                    <a:pt x="230586" y="276158"/>
                  </a:lnTo>
                  <a:lnTo>
                    <a:pt x="230586" y="273496"/>
                  </a:lnTo>
                  <a:lnTo>
                    <a:pt x="227924" y="273496"/>
                  </a:lnTo>
                  <a:lnTo>
                    <a:pt x="225262" y="270771"/>
                  </a:lnTo>
                  <a:lnTo>
                    <a:pt x="225262" y="268108"/>
                  </a:lnTo>
                  <a:lnTo>
                    <a:pt x="222536" y="265446"/>
                  </a:lnTo>
                  <a:lnTo>
                    <a:pt x="219874" y="265446"/>
                  </a:lnTo>
                  <a:lnTo>
                    <a:pt x="217212" y="265446"/>
                  </a:lnTo>
                  <a:lnTo>
                    <a:pt x="214550" y="265446"/>
                  </a:lnTo>
                  <a:lnTo>
                    <a:pt x="209163" y="268108"/>
                  </a:lnTo>
                  <a:lnTo>
                    <a:pt x="182352" y="273496"/>
                  </a:lnTo>
                  <a:lnTo>
                    <a:pt x="166253" y="278820"/>
                  </a:lnTo>
                  <a:lnTo>
                    <a:pt x="134118" y="286870"/>
                  </a:lnTo>
                  <a:lnTo>
                    <a:pt x="112631" y="289595"/>
                  </a:lnTo>
                  <a:lnTo>
                    <a:pt x="112631" y="286870"/>
                  </a:lnTo>
                  <a:lnTo>
                    <a:pt x="109969" y="286870"/>
                  </a:lnTo>
                  <a:lnTo>
                    <a:pt x="109969" y="284208"/>
                  </a:lnTo>
                  <a:lnTo>
                    <a:pt x="107243" y="284208"/>
                  </a:lnTo>
                  <a:lnTo>
                    <a:pt x="107243" y="281546"/>
                  </a:lnTo>
                  <a:lnTo>
                    <a:pt x="104581" y="281546"/>
                  </a:lnTo>
                  <a:lnTo>
                    <a:pt x="101919" y="281546"/>
                  </a:lnTo>
                  <a:lnTo>
                    <a:pt x="99257" y="278820"/>
                  </a:lnTo>
                  <a:lnTo>
                    <a:pt x="96532" y="278820"/>
                  </a:lnTo>
                  <a:lnTo>
                    <a:pt x="93870" y="276158"/>
                  </a:lnTo>
                  <a:lnTo>
                    <a:pt x="91208" y="273496"/>
                  </a:lnTo>
                  <a:lnTo>
                    <a:pt x="88482" y="276158"/>
                  </a:lnTo>
                  <a:lnTo>
                    <a:pt x="85820" y="273496"/>
                  </a:lnTo>
                  <a:lnTo>
                    <a:pt x="83158" y="273496"/>
                  </a:lnTo>
                  <a:lnTo>
                    <a:pt x="83158" y="270771"/>
                  </a:lnTo>
                  <a:lnTo>
                    <a:pt x="80433" y="270771"/>
                  </a:lnTo>
                  <a:lnTo>
                    <a:pt x="80433" y="268108"/>
                  </a:lnTo>
                  <a:lnTo>
                    <a:pt x="80433" y="265446"/>
                  </a:lnTo>
                  <a:lnTo>
                    <a:pt x="80433" y="262721"/>
                  </a:lnTo>
                  <a:lnTo>
                    <a:pt x="80433" y="260059"/>
                  </a:lnTo>
                  <a:lnTo>
                    <a:pt x="80433" y="257397"/>
                  </a:lnTo>
                  <a:lnTo>
                    <a:pt x="80433" y="254735"/>
                  </a:lnTo>
                  <a:lnTo>
                    <a:pt x="80433" y="252009"/>
                  </a:lnTo>
                  <a:lnTo>
                    <a:pt x="77771" y="252009"/>
                  </a:lnTo>
                  <a:lnTo>
                    <a:pt x="77771" y="249347"/>
                  </a:lnTo>
                  <a:lnTo>
                    <a:pt x="77771" y="246685"/>
                  </a:lnTo>
                  <a:lnTo>
                    <a:pt x="75108" y="246685"/>
                  </a:lnTo>
                  <a:lnTo>
                    <a:pt x="77771" y="243960"/>
                  </a:lnTo>
                  <a:lnTo>
                    <a:pt x="80433" y="241298"/>
                  </a:lnTo>
                  <a:lnTo>
                    <a:pt x="85820" y="214487"/>
                  </a:lnTo>
                  <a:lnTo>
                    <a:pt x="45636" y="179627"/>
                  </a:lnTo>
                  <a:lnTo>
                    <a:pt x="42910" y="176964"/>
                  </a:lnTo>
                  <a:lnTo>
                    <a:pt x="40248" y="174239"/>
                  </a:lnTo>
                  <a:lnTo>
                    <a:pt x="37586" y="171577"/>
                  </a:lnTo>
                  <a:lnTo>
                    <a:pt x="34860" y="168915"/>
                  </a:lnTo>
                  <a:lnTo>
                    <a:pt x="32198" y="166253"/>
                  </a:lnTo>
                  <a:lnTo>
                    <a:pt x="26811" y="163527"/>
                  </a:lnTo>
                  <a:lnTo>
                    <a:pt x="24149" y="163527"/>
                  </a:lnTo>
                  <a:lnTo>
                    <a:pt x="21487" y="163527"/>
                  </a:lnTo>
                  <a:lnTo>
                    <a:pt x="21487" y="160865"/>
                  </a:lnTo>
                  <a:lnTo>
                    <a:pt x="18825" y="160865"/>
                  </a:lnTo>
                  <a:lnTo>
                    <a:pt x="18825" y="158203"/>
                  </a:lnTo>
                  <a:lnTo>
                    <a:pt x="16099" y="158203"/>
                  </a:lnTo>
                  <a:lnTo>
                    <a:pt x="13437" y="155478"/>
                  </a:lnTo>
                  <a:lnTo>
                    <a:pt x="10775" y="155478"/>
                  </a:lnTo>
                  <a:lnTo>
                    <a:pt x="8050" y="155478"/>
                  </a:lnTo>
                  <a:lnTo>
                    <a:pt x="5387" y="155478"/>
                  </a:lnTo>
                  <a:lnTo>
                    <a:pt x="2725" y="155478"/>
                  </a:lnTo>
                  <a:lnTo>
                    <a:pt x="0" y="152815"/>
                  </a:lnTo>
                  <a:lnTo>
                    <a:pt x="34860" y="115293"/>
                  </a:lnTo>
                  <a:lnTo>
                    <a:pt x="26811" y="99194"/>
                  </a:lnTo>
                  <a:lnTo>
                    <a:pt x="40248" y="99194"/>
                  </a:lnTo>
                  <a:lnTo>
                    <a:pt x="37586" y="80433"/>
                  </a:lnTo>
                  <a:lnTo>
                    <a:pt x="40248" y="29473"/>
                  </a:lnTo>
                  <a:lnTo>
                    <a:pt x="37586" y="26811"/>
                  </a:lnTo>
                  <a:lnTo>
                    <a:pt x="42910" y="26811"/>
                  </a:lnTo>
                  <a:lnTo>
                    <a:pt x="45636" y="24085"/>
                  </a:lnTo>
                  <a:lnTo>
                    <a:pt x="45636" y="21423"/>
                  </a:lnTo>
                  <a:lnTo>
                    <a:pt x="48298" y="18761"/>
                  </a:lnTo>
                  <a:lnTo>
                    <a:pt x="50959" y="18761"/>
                  </a:lnTo>
                  <a:lnTo>
                    <a:pt x="50959" y="16099"/>
                  </a:lnTo>
                  <a:lnTo>
                    <a:pt x="53622" y="16099"/>
                  </a:lnTo>
                  <a:lnTo>
                    <a:pt x="56347" y="18761"/>
                  </a:lnTo>
                  <a:lnTo>
                    <a:pt x="59009" y="16099"/>
                  </a:lnTo>
                  <a:lnTo>
                    <a:pt x="61671" y="16099"/>
                  </a:lnTo>
                  <a:lnTo>
                    <a:pt x="61671" y="13374"/>
                  </a:lnTo>
                  <a:lnTo>
                    <a:pt x="64397" y="13374"/>
                  </a:lnTo>
                  <a:lnTo>
                    <a:pt x="67059" y="10712"/>
                  </a:lnTo>
                  <a:lnTo>
                    <a:pt x="69721" y="10712"/>
                  </a:lnTo>
                  <a:lnTo>
                    <a:pt x="69721" y="8050"/>
                  </a:lnTo>
                  <a:lnTo>
                    <a:pt x="72446" y="8050"/>
                  </a:lnTo>
                  <a:lnTo>
                    <a:pt x="75108" y="8050"/>
                  </a:lnTo>
                  <a:lnTo>
                    <a:pt x="77771" y="8050"/>
                  </a:lnTo>
                  <a:lnTo>
                    <a:pt x="77771" y="5324"/>
                  </a:lnTo>
                  <a:lnTo>
                    <a:pt x="80433" y="5324"/>
                  </a:lnTo>
                  <a:lnTo>
                    <a:pt x="83158" y="5324"/>
                  </a:lnTo>
                  <a:lnTo>
                    <a:pt x="83158" y="8050"/>
                  </a:lnTo>
                  <a:lnTo>
                    <a:pt x="85820" y="8050"/>
                  </a:lnTo>
                  <a:lnTo>
                    <a:pt x="88482" y="8050"/>
                  </a:lnTo>
                  <a:lnTo>
                    <a:pt x="91208" y="8050"/>
                  </a:lnTo>
                  <a:lnTo>
                    <a:pt x="93870" y="8050"/>
                  </a:lnTo>
                  <a:lnTo>
                    <a:pt x="93870" y="5324"/>
                  </a:lnTo>
                  <a:lnTo>
                    <a:pt x="96532" y="5324"/>
                  </a:lnTo>
                  <a:lnTo>
                    <a:pt x="96532" y="2662"/>
                  </a:lnTo>
                  <a:lnTo>
                    <a:pt x="99257" y="2662"/>
                  </a:lnTo>
                  <a:lnTo>
                    <a:pt x="101919" y="2662"/>
                  </a:lnTo>
                  <a:lnTo>
                    <a:pt x="104581" y="0"/>
                  </a:lnTo>
                  <a:lnTo>
                    <a:pt x="107243" y="0"/>
                  </a:lnTo>
                  <a:lnTo>
                    <a:pt x="109969" y="0"/>
                  </a:lnTo>
                  <a:lnTo>
                    <a:pt x="112631" y="0"/>
                  </a:lnTo>
                  <a:lnTo>
                    <a:pt x="112631" y="2662"/>
                  </a:lnTo>
                  <a:lnTo>
                    <a:pt x="115293" y="5324"/>
                  </a:lnTo>
                  <a:lnTo>
                    <a:pt x="115293" y="8050"/>
                  </a:lnTo>
                  <a:lnTo>
                    <a:pt x="115293" y="10712"/>
                  </a:lnTo>
                  <a:lnTo>
                    <a:pt x="115293" y="13374"/>
                  </a:lnTo>
                  <a:lnTo>
                    <a:pt x="118018" y="16099"/>
                  </a:lnTo>
                  <a:lnTo>
                    <a:pt x="120680" y="16099"/>
                  </a:lnTo>
                  <a:lnTo>
                    <a:pt x="123343" y="16099"/>
                  </a:lnTo>
                  <a:lnTo>
                    <a:pt x="126068" y="16099"/>
                  </a:lnTo>
                  <a:lnTo>
                    <a:pt x="128730" y="16099"/>
                  </a:lnTo>
                  <a:lnTo>
                    <a:pt x="131392" y="18761"/>
                  </a:lnTo>
                  <a:lnTo>
                    <a:pt x="131392" y="21423"/>
                  </a:lnTo>
                  <a:lnTo>
                    <a:pt x="134118" y="21423"/>
                  </a:lnTo>
                  <a:lnTo>
                    <a:pt x="134118" y="24085"/>
                  </a:lnTo>
                  <a:lnTo>
                    <a:pt x="136780" y="26811"/>
                  </a:lnTo>
                  <a:lnTo>
                    <a:pt x="139442" y="26811"/>
                  </a:lnTo>
                  <a:lnTo>
                    <a:pt x="139442" y="29473"/>
                  </a:lnTo>
                  <a:lnTo>
                    <a:pt x="139442" y="32135"/>
                  </a:lnTo>
                  <a:lnTo>
                    <a:pt x="142104" y="32135"/>
                  </a:lnTo>
                  <a:lnTo>
                    <a:pt x="144829" y="32135"/>
                  </a:lnTo>
                  <a:lnTo>
                    <a:pt x="144829" y="34860"/>
                  </a:lnTo>
                  <a:lnTo>
                    <a:pt x="144829" y="37522"/>
                  </a:lnTo>
                  <a:lnTo>
                    <a:pt x="147491" y="40185"/>
                  </a:lnTo>
                  <a:lnTo>
                    <a:pt x="147491" y="42910"/>
                  </a:lnTo>
                  <a:lnTo>
                    <a:pt x="147491" y="48234"/>
                  </a:lnTo>
                  <a:lnTo>
                    <a:pt x="147491" y="50960"/>
                  </a:lnTo>
                  <a:lnTo>
                    <a:pt x="150153" y="53622"/>
                  </a:lnTo>
                  <a:lnTo>
                    <a:pt x="150153" y="58946"/>
                  </a:lnTo>
                  <a:lnTo>
                    <a:pt x="152879" y="58946"/>
                  </a:lnTo>
                  <a:lnTo>
                    <a:pt x="152879" y="61672"/>
                  </a:lnTo>
                  <a:lnTo>
                    <a:pt x="150153" y="61672"/>
                  </a:lnTo>
                  <a:lnTo>
                    <a:pt x="150153" y="64334"/>
                  </a:lnTo>
                  <a:lnTo>
                    <a:pt x="150153" y="66995"/>
                  </a:lnTo>
                  <a:lnTo>
                    <a:pt x="152879" y="66995"/>
                  </a:lnTo>
                  <a:lnTo>
                    <a:pt x="155541" y="69721"/>
                  </a:lnTo>
                  <a:lnTo>
                    <a:pt x="158203" y="69721"/>
                  </a:lnTo>
                  <a:lnTo>
                    <a:pt x="158203" y="66995"/>
                  </a:lnTo>
                  <a:lnTo>
                    <a:pt x="160929" y="64334"/>
                  </a:lnTo>
                  <a:lnTo>
                    <a:pt x="163591" y="64334"/>
                  </a:lnTo>
                  <a:lnTo>
                    <a:pt x="166253" y="69721"/>
                  </a:lnTo>
                  <a:lnTo>
                    <a:pt x="168915" y="69721"/>
                  </a:lnTo>
                  <a:lnTo>
                    <a:pt x="168915" y="66995"/>
                  </a:lnTo>
                  <a:lnTo>
                    <a:pt x="168915" y="64334"/>
                  </a:lnTo>
                  <a:lnTo>
                    <a:pt x="171640" y="64334"/>
                  </a:lnTo>
                  <a:lnTo>
                    <a:pt x="174302" y="64334"/>
                  </a:lnTo>
                  <a:lnTo>
                    <a:pt x="176964" y="66995"/>
                  </a:lnTo>
                  <a:lnTo>
                    <a:pt x="179690" y="66995"/>
                  </a:lnTo>
                  <a:lnTo>
                    <a:pt x="182352" y="66995"/>
                  </a:lnTo>
                  <a:lnTo>
                    <a:pt x="185014" y="66995"/>
                  </a:lnTo>
                  <a:lnTo>
                    <a:pt x="190401" y="66995"/>
                  </a:lnTo>
                  <a:lnTo>
                    <a:pt x="190401" y="69721"/>
                  </a:lnTo>
                  <a:lnTo>
                    <a:pt x="195726" y="72383"/>
                  </a:lnTo>
                  <a:lnTo>
                    <a:pt x="198451" y="72383"/>
                  </a:lnTo>
                  <a:lnTo>
                    <a:pt x="203775" y="75045"/>
                  </a:lnTo>
                  <a:lnTo>
                    <a:pt x="206501" y="77771"/>
                  </a:lnTo>
                  <a:lnTo>
                    <a:pt x="209163" y="80433"/>
                  </a:lnTo>
                  <a:lnTo>
                    <a:pt x="211825" y="80433"/>
                  </a:lnTo>
                  <a:lnTo>
                    <a:pt x="211825" y="83095"/>
                  </a:lnTo>
                  <a:lnTo>
                    <a:pt x="214550" y="83095"/>
                  </a:lnTo>
                  <a:lnTo>
                    <a:pt x="214550" y="85757"/>
                  </a:lnTo>
                  <a:lnTo>
                    <a:pt x="217212" y="88482"/>
                  </a:lnTo>
                  <a:lnTo>
                    <a:pt x="219874" y="91144"/>
                  </a:lnTo>
                  <a:lnTo>
                    <a:pt x="222536" y="91144"/>
                  </a:lnTo>
                  <a:lnTo>
                    <a:pt x="225262" y="93806"/>
                  </a:lnTo>
                  <a:lnTo>
                    <a:pt x="227924" y="93806"/>
                  </a:lnTo>
                  <a:lnTo>
                    <a:pt x="227924" y="96532"/>
                  </a:lnTo>
                  <a:lnTo>
                    <a:pt x="227924" y="99194"/>
                  </a:lnTo>
                  <a:lnTo>
                    <a:pt x="230586" y="101856"/>
                  </a:lnTo>
                  <a:lnTo>
                    <a:pt x="230586" y="104581"/>
                  </a:lnTo>
                  <a:lnTo>
                    <a:pt x="233311" y="107243"/>
                  </a:lnTo>
                  <a:lnTo>
                    <a:pt x="235973" y="107243"/>
                  </a:lnTo>
                  <a:lnTo>
                    <a:pt x="235973" y="109906"/>
                  </a:lnTo>
                  <a:lnTo>
                    <a:pt x="235973" y="112631"/>
                  </a:lnTo>
                  <a:lnTo>
                    <a:pt x="235973" y="115293"/>
                  </a:lnTo>
                  <a:lnTo>
                    <a:pt x="233311" y="117955"/>
                  </a:lnTo>
                  <a:lnTo>
                    <a:pt x="235973" y="117955"/>
                  </a:lnTo>
                  <a:lnTo>
                    <a:pt x="238636" y="117955"/>
                  </a:lnTo>
                  <a:lnTo>
                    <a:pt x="241361" y="117955"/>
                  </a:lnTo>
                  <a:lnTo>
                    <a:pt x="244023" y="117955"/>
                  </a:lnTo>
                  <a:lnTo>
                    <a:pt x="244023" y="115293"/>
                  </a:lnTo>
                  <a:lnTo>
                    <a:pt x="249410" y="112631"/>
                  </a:lnTo>
                  <a:lnTo>
                    <a:pt x="252073" y="112631"/>
                  </a:lnTo>
                  <a:lnTo>
                    <a:pt x="254735" y="112631"/>
                  </a:lnTo>
                  <a:lnTo>
                    <a:pt x="257397" y="112631"/>
                  </a:lnTo>
                  <a:lnTo>
                    <a:pt x="260122" y="115293"/>
                  </a:lnTo>
                  <a:lnTo>
                    <a:pt x="260122" y="117955"/>
                  </a:lnTo>
                  <a:lnTo>
                    <a:pt x="260122" y="123343"/>
                  </a:lnTo>
                  <a:lnTo>
                    <a:pt x="260122" y="126005"/>
                  </a:lnTo>
                  <a:lnTo>
                    <a:pt x="260122" y="128667"/>
                  </a:lnTo>
                  <a:lnTo>
                    <a:pt x="262785" y="128667"/>
                  </a:lnTo>
                  <a:lnTo>
                    <a:pt x="265446" y="128667"/>
                  </a:lnTo>
                  <a:lnTo>
                    <a:pt x="268172" y="128667"/>
                  </a:lnTo>
                  <a:lnTo>
                    <a:pt x="270834" y="128667"/>
                  </a:lnTo>
                  <a:lnTo>
                    <a:pt x="276222" y="128667"/>
                  </a:lnTo>
                  <a:lnTo>
                    <a:pt x="278884" y="131392"/>
                  </a:lnTo>
                  <a:lnTo>
                    <a:pt x="276222" y="134054"/>
                  </a:lnTo>
                  <a:lnTo>
                    <a:pt x="273496" y="136716"/>
                  </a:lnTo>
                  <a:lnTo>
                    <a:pt x="273496" y="139442"/>
                  </a:lnTo>
                  <a:lnTo>
                    <a:pt x="276222" y="139442"/>
                  </a:lnTo>
                  <a:lnTo>
                    <a:pt x="276222" y="142104"/>
                  </a:lnTo>
                  <a:lnTo>
                    <a:pt x="278884" y="142104"/>
                  </a:lnTo>
                  <a:lnTo>
                    <a:pt x="281546" y="142104"/>
                  </a:lnTo>
                  <a:lnTo>
                    <a:pt x="284208" y="142104"/>
                  </a:lnTo>
                  <a:lnTo>
                    <a:pt x="284208" y="144766"/>
                  </a:lnTo>
                  <a:lnTo>
                    <a:pt x="284208" y="147428"/>
                  </a:lnTo>
                  <a:lnTo>
                    <a:pt x="286933" y="150153"/>
                  </a:lnTo>
                  <a:lnTo>
                    <a:pt x="286933" y="152815"/>
                  </a:lnTo>
                  <a:lnTo>
                    <a:pt x="289595" y="152815"/>
                  </a:lnTo>
                  <a:lnTo>
                    <a:pt x="292257" y="155478"/>
                  </a:lnTo>
                  <a:lnTo>
                    <a:pt x="292257" y="158203"/>
                  </a:lnTo>
                  <a:lnTo>
                    <a:pt x="292257" y="160865"/>
                  </a:lnTo>
                  <a:lnTo>
                    <a:pt x="289595" y="160865"/>
                  </a:lnTo>
                  <a:lnTo>
                    <a:pt x="289595" y="163527"/>
                  </a:lnTo>
                  <a:lnTo>
                    <a:pt x="286933" y="163527"/>
                  </a:lnTo>
                  <a:lnTo>
                    <a:pt x="286933" y="166253"/>
                  </a:lnTo>
                  <a:lnTo>
                    <a:pt x="284208" y="166253"/>
                  </a:lnTo>
                  <a:lnTo>
                    <a:pt x="284208" y="168915"/>
                  </a:lnTo>
                  <a:lnTo>
                    <a:pt x="284208" y="171577"/>
                  </a:lnTo>
                  <a:lnTo>
                    <a:pt x="286933" y="171577"/>
                  </a:lnTo>
                  <a:lnTo>
                    <a:pt x="289595" y="171577"/>
                  </a:lnTo>
                  <a:lnTo>
                    <a:pt x="292257" y="171577"/>
                  </a:lnTo>
                  <a:lnTo>
                    <a:pt x="297645" y="168915"/>
                  </a:lnTo>
                  <a:lnTo>
                    <a:pt x="300307" y="168915"/>
                  </a:lnTo>
                  <a:lnTo>
                    <a:pt x="303032" y="168915"/>
                  </a:lnTo>
                  <a:lnTo>
                    <a:pt x="303032" y="171577"/>
                  </a:lnTo>
                  <a:lnTo>
                    <a:pt x="305694" y="171577"/>
                  </a:lnTo>
                  <a:lnTo>
                    <a:pt x="305694" y="174239"/>
                  </a:lnTo>
                  <a:lnTo>
                    <a:pt x="303032" y="176964"/>
                  </a:lnTo>
                  <a:lnTo>
                    <a:pt x="303032" y="179627"/>
                  </a:lnTo>
                  <a:lnTo>
                    <a:pt x="303032" y="185014"/>
                  </a:lnTo>
                  <a:lnTo>
                    <a:pt x="303032" y="187676"/>
                  </a:lnTo>
                  <a:lnTo>
                    <a:pt x="305694" y="187676"/>
                  </a:lnTo>
                  <a:lnTo>
                    <a:pt x="311019" y="187676"/>
                  </a:lnTo>
                  <a:lnTo>
                    <a:pt x="313744" y="187676"/>
                  </a:lnTo>
                  <a:lnTo>
                    <a:pt x="316406" y="190338"/>
                  </a:lnTo>
                  <a:lnTo>
                    <a:pt x="316406" y="19033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2" name="Freeform: Shape 121">
              <a:extLst>
                <a:ext uri="{FF2B5EF4-FFF2-40B4-BE49-F238E27FC236}">
                  <a16:creationId xmlns:a16="http://schemas.microsoft.com/office/drawing/2014/main" id="{94AD6E9C-815C-5562-0742-E953C04C2D21}"/>
                </a:ext>
              </a:extLst>
            </p:cNvPr>
            <p:cNvSpPr/>
            <p:nvPr/>
          </p:nvSpPr>
          <p:spPr>
            <a:xfrm>
              <a:off x="4167647" y="5063827"/>
              <a:ext cx="158139" cy="96531"/>
            </a:xfrm>
            <a:custGeom>
              <a:avLst/>
              <a:gdLst>
                <a:gd name="connsiteX0" fmla="*/ 158140 w 158139"/>
                <a:gd name="connsiteY0" fmla="*/ 91144 h 96531"/>
                <a:gd name="connsiteX1" fmla="*/ 155478 w 158139"/>
                <a:gd name="connsiteY1" fmla="*/ 91144 h 96531"/>
                <a:gd name="connsiteX2" fmla="*/ 155478 w 158139"/>
                <a:gd name="connsiteY2" fmla="*/ 88482 h 96531"/>
                <a:gd name="connsiteX3" fmla="*/ 152815 w 158139"/>
                <a:gd name="connsiteY3" fmla="*/ 88482 h 96531"/>
                <a:gd name="connsiteX4" fmla="*/ 152815 w 158139"/>
                <a:gd name="connsiteY4" fmla="*/ 85757 h 96531"/>
                <a:gd name="connsiteX5" fmla="*/ 150090 w 158139"/>
                <a:gd name="connsiteY5" fmla="*/ 85757 h 96531"/>
                <a:gd name="connsiteX6" fmla="*/ 147428 w 158139"/>
                <a:gd name="connsiteY6" fmla="*/ 85757 h 96531"/>
                <a:gd name="connsiteX7" fmla="*/ 144766 w 158139"/>
                <a:gd name="connsiteY7" fmla="*/ 85757 h 96531"/>
                <a:gd name="connsiteX8" fmla="*/ 142104 w 158139"/>
                <a:gd name="connsiteY8" fmla="*/ 85757 h 96531"/>
                <a:gd name="connsiteX9" fmla="*/ 139378 w 158139"/>
                <a:gd name="connsiteY9" fmla="*/ 85757 h 96531"/>
                <a:gd name="connsiteX10" fmla="*/ 134054 w 158139"/>
                <a:gd name="connsiteY10" fmla="*/ 85757 h 96531"/>
                <a:gd name="connsiteX11" fmla="*/ 131329 w 158139"/>
                <a:gd name="connsiteY11" fmla="*/ 85757 h 96531"/>
                <a:gd name="connsiteX12" fmla="*/ 128667 w 158139"/>
                <a:gd name="connsiteY12" fmla="*/ 85757 h 96531"/>
                <a:gd name="connsiteX13" fmla="*/ 126005 w 158139"/>
                <a:gd name="connsiteY13" fmla="*/ 85757 h 96531"/>
                <a:gd name="connsiteX14" fmla="*/ 123279 w 158139"/>
                <a:gd name="connsiteY14" fmla="*/ 83095 h 96531"/>
                <a:gd name="connsiteX15" fmla="*/ 120617 w 158139"/>
                <a:gd name="connsiteY15" fmla="*/ 83095 h 96531"/>
                <a:gd name="connsiteX16" fmla="*/ 117955 w 158139"/>
                <a:gd name="connsiteY16" fmla="*/ 83095 h 96531"/>
                <a:gd name="connsiteX17" fmla="*/ 115293 w 158139"/>
                <a:gd name="connsiteY17" fmla="*/ 85757 h 96531"/>
                <a:gd name="connsiteX18" fmla="*/ 112567 w 158139"/>
                <a:gd name="connsiteY18" fmla="*/ 85757 h 96531"/>
                <a:gd name="connsiteX19" fmla="*/ 112567 w 158139"/>
                <a:gd name="connsiteY19" fmla="*/ 88482 h 96531"/>
                <a:gd name="connsiteX20" fmla="*/ 109905 w 158139"/>
                <a:gd name="connsiteY20" fmla="*/ 88482 h 96531"/>
                <a:gd name="connsiteX21" fmla="*/ 107243 w 158139"/>
                <a:gd name="connsiteY21" fmla="*/ 88482 h 96531"/>
                <a:gd name="connsiteX22" fmla="*/ 104518 w 158139"/>
                <a:gd name="connsiteY22" fmla="*/ 88482 h 96531"/>
                <a:gd name="connsiteX23" fmla="*/ 101856 w 158139"/>
                <a:gd name="connsiteY23" fmla="*/ 88482 h 96531"/>
                <a:gd name="connsiteX24" fmla="*/ 99194 w 158139"/>
                <a:gd name="connsiteY24" fmla="*/ 91144 h 96531"/>
                <a:gd name="connsiteX25" fmla="*/ 99194 w 158139"/>
                <a:gd name="connsiteY25" fmla="*/ 93806 h 96531"/>
                <a:gd name="connsiteX26" fmla="*/ 99194 w 158139"/>
                <a:gd name="connsiteY26" fmla="*/ 96532 h 96531"/>
                <a:gd name="connsiteX27" fmla="*/ 0 w 158139"/>
                <a:gd name="connsiteY27" fmla="*/ 40185 h 96531"/>
                <a:gd name="connsiteX28" fmla="*/ 0 w 158139"/>
                <a:gd name="connsiteY28" fmla="*/ 34860 h 96531"/>
                <a:gd name="connsiteX29" fmla="*/ 0 w 158139"/>
                <a:gd name="connsiteY29" fmla="*/ 32135 h 96531"/>
                <a:gd name="connsiteX30" fmla="*/ 0 w 158139"/>
                <a:gd name="connsiteY30" fmla="*/ 29473 h 96531"/>
                <a:gd name="connsiteX31" fmla="*/ 0 w 158139"/>
                <a:gd name="connsiteY31" fmla="*/ 26811 h 96531"/>
                <a:gd name="connsiteX32" fmla="*/ 2662 w 158139"/>
                <a:gd name="connsiteY32" fmla="*/ 26811 h 96531"/>
                <a:gd name="connsiteX33" fmla="*/ 2662 w 158139"/>
                <a:gd name="connsiteY33" fmla="*/ 24085 h 96531"/>
                <a:gd name="connsiteX34" fmla="*/ 5324 w 158139"/>
                <a:gd name="connsiteY34" fmla="*/ 21423 h 96531"/>
                <a:gd name="connsiteX35" fmla="*/ 5324 w 158139"/>
                <a:gd name="connsiteY35" fmla="*/ 18761 h 96531"/>
                <a:gd name="connsiteX36" fmla="*/ 5324 w 158139"/>
                <a:gd name="connsiteY36" fmla="*/ 16036 h 96531"/>
                <a:gd name="connsiteX37" fmla="*/ 5324 w 158139"/>
                <a:gd name="connsiteY37" fmla="*/ 13374 h 96531"/>
                <a:gd name="connsiteX38" fmla="*/ 7986 w 158139"/>
                <a:gd name="connsiteY38" fmla="*/ 13374 h 96531"/>
                <a:gd name="connsiteX39" fmla="*/ 7986 w 158139"/>
                <a:gd name="connsiteY39" fmla="*/ 10712 h 96531"/>
                <a:gd name="connsiteX40" fmla="*/ 10712 w 158139"/>
                <a:gd name="connsiteY40" fmla="*/ 10712 h 96531"/>
                <a:gd name="connsiteX41" fmla="*/ 10712 w 158139"/>
                <a:gd name="connsiteY41" fmla="*/ 8050 h 96531"/>
                <a:gd name="connsiteX42" fmla="*/ 13374 w 158139"/>
                <a:gd name="connsiteY42" fmla="*/ 5324 h 96531"/>
                <a:gd name="connsiteX43" fmla="*/ 13374 w 158139"/>
                <a:gd name="connsiteY43" fmla="*/ 2662 h 96531"/>
                <a:gd name="connsiteX44" fmla="*/ 48234 w 158139"/>
                <a:gd name="connsiteY44" fmla="*/ 2662 h 96531"/>
                <a:gd name="connsiteX45" fmla="*/ 48234 w 158139"/>
                <a:gd name="connsiteY45" fmla="*/ 0 h 96531"/>
                <a:gd name="connsiteX46" fmla="*/ 48234 w 158139"/>
                <a:gd name="connsiteY46" fmla="*/ 2662 h 96531"/>
                <a:gd name="connsiteX47" fmla="*/ 50896 w 158139"/>
                <a:gd name="connsiteY47" fmla="*/ 2662 h 96531"/>
                <a:gd name="connsiteX48" fmla="*/ 50896 w 158139"/>
                <a:gd name="connsiteY48" fmla="*/ 5324 h 96531"/>
                <a:gd name="connsiteX49" fmla="*/ 53622 w 158139"/>
                <a:gd name="connsiteY49" fmla="*/ 8050 h 96531"/>
                <a:gd name="connsiteX50" fmla="*/ 53622 w 158139"/>
                <a:gd name="connsiteY50" fmla="*/ 10712 h 96531"/>
                <a:gd name="connsiteX51" fmla="*/ 56284 w 158139"/>
                <a:gd name="connsiteY51" fmla="*/ 13374 h 96531"/>
                <a:gd name="connsiteX52" fmla="*/ 58946 w 158139"/>
                <a:gd name="connsiteY52" fmla="*/ 13374 h 96531"/>
                <a:gd name="connsiteX53" fmla="*/ 61671 w 158139"/>
                <a:gd name="connsiteY53" fmla="*/ 16036 h 96531"/>
                <a:gd name="connsiteX54" fmla="*/ 64333 w 158139"/>
                <a:gd name="connsiteY54" fmla="*/ 16036 h 96531"/>
                <a:gd name="connsiteX55" fmla="*/ 66995 w 158139"/>
                <a:gd name="connsiteY55" fmla="*/ 16036 h 96531"/>
                <a:gd name="connsiteX56" fmla="*/ 69657 w 158139"/>
                <a:gd name="connsiteY56" fmla="*/ 16036 h 96531"/>
                <a:gd name="connsiteX57" fmla="*/ 72383 w 158139"/>
                <a:gd name="connsiteY57" fmla="*/ 18761 h 96531"/>
                <a:gd name="connsiteX58" fmla="*/ 77707 w 158139"/>
                <a:gd name="connsiteY58" fmla="*/ 18761 h 96531"/>
                <a:gd name="connsiteX59" fmla="*/ 80433 w 158139"/>
                <a:gd name="connsiteY59" fmla="*/ 18761 h 96531"/>
                <a:gd name="connsiteX60" fmla="*/ 80433 w 158139"/>
                <a:gd name="connsiteY60" fmla="*/ 21423 h 96531"/>
                <a:gd name="connsiteX61" fmla="*/ 83095 w 158139"/>
                <a:gd name="connsiteY61" fmla="*/ 24085 h 96531"/>
                <a:gd name="connsiteX62" fmla="*/ 85757 w 158139"/>
                <a:gd name="connsiteY62" fmla="*/ 26811 h 96531"/>
                <a:gd name="connsiteX63" fmla="*/ 91144 w 158139"/>
                <a:gd name="connsiteY63" fmla="*/ 29473 h 96531"/>
                <a:gd name="connsiteX64" fmla="*/ 93806 w 158139"/>
                <a:gd name="connsiteY64" fmla="*/ 32135 h 96531"/>
                <a:gd name="connsiteX65" fmla="*/ 99194 w 158139"/>
                <a:gd name="connsiteY65" fmla="*/ 37522 h 96531"/>
                <a:gd name="connsiteX66" fmla="*/ 126005 w 158139"/>
                <a:gd name="connsiteY66" fmla="*/ 53622 h 96531"/>
                <a:gd name="connsiteX67" fmla="*/ 158140 w 158139"/>
                <a:gd name="connsiteY67" fmla="*/ 58946 h 96531"/>
                <a:gd name="connsiteX68" fmla="*/ 158140 w 158139"/>
                <a:gd name="connsiteY68" fmla="*/ 91144 h 96531"/>
                <a:gd name="connsiteX69" fmla="*/ 158140 w 158139"/>
                <a:gd name="connsiteY69" fmla="*/ 91144 h 9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58139" h="96531">
                  <a:moveTo>
                    <a:pt x="158140" y="91144"/>
                  </a:moveTo>
                  <a:lnTo>
                    <a:pt x="155478" y="91144"/>
                  </a:lnTo>
                  <a:lnTo>
                    <a:pt x="155478" y="88482"/>
                  </a:lnTo>
                  <a:lnTo>
                    <a:pt x="152815" y="88482"/>
                  </a:lnTo>
                  <a:lnTo>
                    <a:pt x="152815" y="85757"/>
                  </a:lnTo>
                  <a:lnTo>
                    <a:pt x="150090" y="85757"/>
                  </a:lnTo>
                  <a:lnTo>
                    <a:pt x="147428" y="85757"/>
                  </a:lnTo>
                  <a:lnTo>
                    <a:pt x="144766" y="85757"/>
                  </a:lnTo>
                  <a:lnTo>
                    <a:pt x="142104" y="85757"/>
                  </a:lnTo>
                  <a:lnTo>
                    <a:pt x="139378" y="85757"/>
                  </a:lnTo>
                  <a:lnTo>
                    <a:pt x="134054" y="85757"/>
                  </a:lnTo>
                  <a:lnTo>
                    <a:pt x="131329" y="85757"/>
                  </a:lnTo>
                  <a:lnTo>
                    <a:pt x="128667" y="85757"/>
                  </a:lnTo>
                  <a:lnTo>
                    <a:pt x="126005" y="85757"/>
                  </a:lnTo>
                  <a:lnTo>
                    <a:pt x="123279" y="83095"/>
                  </a:lnTo>
                  <a:lnTo>
                    <a:pt x="120617" y="83095"/>
                  </a:lnTo>
                  <a:lnTo>
                    <a:pt x="117955" y="83095"/>
                  </a:lnTo>
                  <a:lnTo>
                    <a:pt x="115293" y="85757"/>
                  </a:lnTo>
                  <a:lnTo>
                    <a:pt x="112567" y="85757"/>
                  </a:lnTo>
                  <a:lnTo>
                    <a:pt x="112567" y="88482"/>
                  </a:lnTo>
                  <a:lnTo>
                    <a:pt x="109905" y="88482"/>
                  </a:lnTo>
                  <a:lnTo>
                    <a:pt x="107243" y="88482"/>
                  </a:lnTo>
                  <a:lnTo>
                    <a:pt x="104518" y="88482"/>
                  </a:lnTo>
                  <a:lnTo>
                    <a:pt x="101856" y="88482"/>
                  </a:lnTo>
                  <a:lnTo>
                    <a:pt x="99194" y="91144"/>
                  </a:lnTo>
                  <a:lnTo>
                    <a:pt x="99194" y="93806"/>
                  </a:lnTo>
                  <a:lnTo>
                    <a:pt x="99194" y="96532"/>
                  </a:lnTo>
                  <a:lnTo>
                    <a:pt x="0" y="40185"/>
                  </a:lnTo>
                  <a:lnTo>
                    <a:pt x="0" y="34860"/>
                  </a:lnTo>
                  <a:lnTo>
                    <a:pt x="0" y="32135"/>
                  </a:lnTo>
                  <a:lnTo>
                    <a:pt x="0" y="29473"/>
                  </a:lnTo>
                  <a:lnTo>
                    <a:pt x="0" y="26811"/>
                  </a:lnTo>
                  <a:lnTo>
                    <a:pt x="2662" y="26811"/>
                  </a:lnTo>
                  <a:lnTo>
                    <a:pt x="2662" y="24085"/>
                  </a:lnTo>
                  <a:lnTo>
                    <a:pt x="5324" y="21423"/>
                  </a:lnTo>
                  <a:lnTo>
                    <a:pt x="5324" y="18761"/>
                  </a:lnTo>
                  <a:lnTo>
                    <a:pt x="5324" y="16036"/>
                  </a:lnTo>
                  <a:lnTo>
                    <a:pt x="5324" y="13374"/>
                  </a:lnTo>
                  <a:lnTo>
                    <a:pt x="7986" y="13374"/>
                  </a:lnTo>
                  <a:lnTo>
                    <a:pt x="7986" y="10712"/>
                  </a:lnTo>
                  <a:lnTo>
                    <a:pt x="10712" y="10712"/>
                  </a:lnTo>
                  <a:lnTo>
                    <a:pt x="10712" y="8050"/>
                  </a:lnTo>
                  <a:lnTo>
                    <a:pt x="13374" y="5324"/>
                  </a:lnTo>
                  <a:lnTo>
                    <a:pt x="13374" y="2662"/>
                  </a:lnTo>
                  <a:lnTo>
                    <a:pt x="48234" y="2662"/>
                  </a:lnTo>
                  <a:lnTo>
                    <a:pt x="48234" y="0"/>
                  </a:lnTo>
                  <a:lnTo>
                    <a:pt x="48234" y="2662"/>
                  </a:lnTo>
                  <a:lnTo>
                    <a:pt x="50896" y="2662"/>
                  </a:lnTo>
                  <a:lnTo>
                    <a:pt x="50896" y="5324"/>
                  </a:lnTo>
                  <a:lnTo>
                    <a:pt x="53622" y="8050"/>
                  </a:lnTo>
                  <a:lnTo>
                    <a:pt x="53622" y="10712"/>
                  </a:lnTo>
                  <a:lnTo>
                    <a:pt x="56284" y="13374"/>
                  </a:lnTo>
                  <a:lnTo>
                    <a:pt x="58946" y="13374"/>
                  </a:lnTo>
                  <a:lnTo>
                    <a:pt x="61671" y="16036"/>
                  </a:lnTo>
                  <a:lnTo>
                    <a:pt x="64333" y="16036"/>
                  </a:lnTo>
                  <a:lnTo>
                    <a:pt x="66995" y="16036"/>
                  </a:lnTo>
                  <a:lnTo>
                    <a:pt x="69657" y="16036"/>
                  </a:lnTo>
                  <a:lnTo>
                    <a:pt x="72383" y="18761"/>
                  </a:lnTo>
                  <a:lnTo>
                    <a:pt x="77707" y="18761"/>
                  </a:lnTo>
                  <a:lnTo>
                    <a:pt x="80433" y="18761"/>
                  </a:lnTo>
                  <a:lnTo>
                    <a:pt x="80433" y="21423"/>
                  </a:lnTo>
                  <a:lnTo>
                    <a:pt x="83095" y="24085"/>
                  </a:lnTo>
                  <a:lnTo>
                    <a:pt x="85757" y="26811"/>
                  </a:lnTo>
                  <a:lnTo>
                    <a:pt x="91144" y="29473"/>
                  </a:lnTo>
                  <a:lnTo>
                    <a:pt x="93806" y="32135"/>
                  </a:lnTo>
                  <a:lnTo>
                    <a:pt x="99194" y="37522"/>
                  </a:lnTo>
                  <a:lnTo>
                    <a:pt x="126005" y="53622"/>
                  </a:lnTo>
                  <a:lnTo>
                    <a:pt x="158140" y="58946"/>
                  </a:lnTo>
                  <a:lnTo>
                    <a:pt x="158140" y="91144"/>
                  </a:lnTo>
                  <a:lnTo>
                    <a:pt x="158140" y="9114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3" name="Freeform: Shape 122">
              <a:extLst>
                <a:ext uri="{FF2B5EF4-FFF2-40B4-BE49-F238E27FC236}">
                  <a16:creationId xmlns:a16="http://schemas.microsoft.com/office/drawing/2014/main" id="{14E7E654-1507-7765-9076-4C8A5CE42871}"/>
                </a:ext>
              </a:extLst>
            </p:cNvPr>
            <p:cNvSpPr/>
            <p:nvPr/>
          </p:nvSpPr>
          <p:spPr>
            <a:xfrm>
              <a:off x="4301701" y="3835789"/>
              <a:ext cx="563027" cy="490645"/>
            </a:xfrm>
            <a:custGeom>
              <a:avLst/>
              <a:gdLst>
                <a:gd name="connsiteX0" fmla="*/ 40185 w 563027"/>
                <a:gd name="connsiteY0" fmla="*/ 455785 h 490645"/>
                <a:gd name="connsiteX1" fmla="*/ 45572 w 563027"/>
                <a:gd name="connsiteY1" fmla="*/ 445073 h 490645"/>
                <a:gd name="connsiteX2" fmla="*/ 50896 w 563027"/>
                <a:gd name="connsiteY2" fmla="*/ 434361 h 490645"/>
                <a:gd name="connsiteX3" fmla="*/ 50896 w 563027"/>
                <a:gd name="connsiteY3" fmla="*/ 431699 h 490645"/>
                <a:gd name="connsiteX4" fmla="*/ 50896 w 563027"/>
                <a:gd name="connsiteY4" fmla="*/ 428974 h 490645"/>
                <a:gd name="connsiteX5" fmla="*/ 50896 w 563027"/>
                <a:gd name="connsiteY5" fmla="*/ 426312 h 490645"/>
                <a:gd name="connsiteX6" fmla="*/ 48234 w 563027"/>
                <a:gd name="connsiteY6" fmla="*/ 426312 h 490645"/>
                <a:gd name="connsiteX7" fmla="*/ 45572 w 563027"/>
                <a:gd name="connsiteY7" fmla="*/ 426312 h 490645"/>
                <a:gd name="connsiteX8" fmla="*/ 42910 w 563027"/>
                <a:gd name="connsiteY8" fmla="*/ 426312 h 490645"/>
                <a:gd name="connsiteX9" fmla="*/ 42910 w 563027"/>
                <a:gd name="connsiteY9" fmla="*/ 423650 h 490645"/>
                <a:gd name="connsiteX10" fmla="*/ 40185 w 563027"/>
                <a:gd name="connsiteY10" fmla="*/ 423650 h 490645"/>
                <a:gd name="connsiteX11" fmla="*/ 37522 w 563027"/>
                <a:gd name="connsiteY11" fmla="*/ 420924 h 490645"/>
                <a:gd name="connsiteX12" fmla="*/ 37522 w 563027"/>
                <a:gd name="connsiteY12" fmla="*/ 418262 h 490645"/>
                <a:gd name="connsiteX13" fmla="*/ 37522 w 563027"/>
                <a:gd name="connsiteY13" fmla="*/ 412875 h 490645"/>
                <a:gd name="connsiteX14" fmla="*/ 37522 w 563027"/>
                <a:gd name="connsiteY14" fmla="*/ 410213 h 490645"/>
                <a:gd name="connsiteX15" fmla="*/ 34860 w 563027"/>
                <a:gd name="connsiteY15" fmla="*/ 407550 h 490645"/>
                <a:gd name="connsiteX16" fmla="*/ 34860 w 563027"/>
                <a:gd name="connsiteY16" fmla="*/ 404888 h 490645"/>
                <a:gd name="connsiteX17" fmla="*/ 32135 w 563027"/>
                <a:gd name="connsiteY17" fmla="*/ 404888 h 490645"/>
                <a:gd name="connsiteX18" fmla="*/ 29473 w 563027"/>
                <a:gd name="connsiteY18" fmla="*/ 404888 h 490645"/>
                <a:gd name="connsiteX19" fmla="*/ 26811 w 563027"/>
                <a:gd name="connsiteY19" fmla="*/ 404888 h 490645"/>
                <a:gd name="connsiteX20" fmla="*/ 24085 w 563027"/>
                <a:gd name="connsiteY20" fmla="*/ 404888 h 490645"/>
                <a:gd name="connsiteX21" fmla="*/ 21423 w 563027"/>
                <a:gd name="connsiteY21" fmla="*/ 404888 h 490645"/>
                <a:gd name="connsiteX22" fmla="*/ 18761 w 563027"/>
                <a:gd name="connsiteY22" fmla="*/ 404888 h 490645"/>
                <a:gd name="connsiteX23" fmla="*/ 18761 w 563027"/>
                <a:gd name="connsiteY23" fmla="*/ 402163 h 490645"/>
                <a:gd name="connsiteX24" fmla="*/ 16036 w 563027"/>
                <a:gd name="connsiteY24" fmla="*/ 402163 h 490645"/>
                <a:gd name="connsiteX25" fmla="*/ 13374 w 563027"/>
                <a:gd name="connsiteY25" fmla="*/ 402163 h 490645"/>
                <a:gd name="connsiteX26" fmla="*/ 8050 w 563027"/>
                <a:gd name="connsiteY26" fmla="*/ 402163 h 490645"/>
                <a:gd name="connsiteX27" fmla="*/ 5324 w 563027"/>
                <a:gd name="connsiteY27" fmla="*/ 402163 h 490645"/>
                <a:gd name="connsiteX28" fmla="*/ 2662 w 563027"/>
                <a:gd name="connsiteY28" fmla="*/ 399501 h 490645"/>
                <a:gd name="connsiteX29" fmla="*/ 0 w 563027"/>
                <a:gd name="connsiteY29" fmla="*/ 399501 h 490645"/>
                <a:gd name="connsiteX30" fmla="*/ 0 w 563027"/>
                <a:gd name="connsiteY30" fmla="*/ 396839 h 490645"/>
                <a:gd name="connsiteX31" fmla="*/ 2662 w 563027"/>
                <a:gd name="connsiteY31" fmla="*/ 396839 h 490645"/>
                <a:gd name="connsiteX32" fmla="*/ 5324 w 563027"/>
                <a:gd name="connsiteY32" fmla="*/ 394113 h 490645"/>
                <a:gd name="connsiteX33" fmla="*/ 8050 w 563027"/>
                <a:gd name="connsiteY33" fmla="*/ 394113 h 490645"/>
                <a:gd name="connsiteX34" fmla="*/ 10712 w 563027"/>
                <a:gd name="connsiteY34" fmla="*/ 394113 h 490645"/>
                <a:gd name="connsiteX35" fmla="*/ 13374 w 563027"/>
                <a:gd name="connsiteY35" fmla="*/ 394113 h 490645"/>
                <a:gd name="connsiteX36" fmla="*/ 18761 w 563027"/>
                <a:gd name="connsiteY36" fmla="*/ 391451 h 490645"/>
                <a:gd name="connsiteX37" fmla="*/ 21423 w 563027"/>
                <a:gd name="connsiteY37" fmla="*/ 388789 h 490645"/>
                <a:gd name="connsiteX38" fmla="*/ 24085 w 563027"/>
                <a:gd name="connsiteY38" fmla="*/ 386064 h 490645"/>
                <a:gd name="connsiteX39" fmla="*/ 24085 w 563027"/>
                <a:gd name="connsiteY39" fmla="*/ 383401 h 490645"/>
                <a:gd name="connsiteX40" fmla="*/ 24085 w 563027"/>
                <a:gd name="connsiteY40" fmla="*/ 380739 h 490645"/>
                <a:gd name="connsiteX41" fmla="*/ 24085 w 563027"/>
                <a:gd name="connsiteY41" fmla="*/ 378078 h 490645"/>
                <a:gd name="connsiteX42" fmla="*/ 24085 w 563027"/>
                <a:gd name="connsiteY42" fmla="*/ 375352 h 490645"/>
                <a:gd name="connsiteX43" fmla="*/ 24085 w 563027"/>
                <a:gd name="connsiteY43" fmla="*/ 372690 h 490645"/>
                <a:gd name="connsiteX44" fmla="*/ 24085 w 563027"/>
                <a:gd name="connsiteY44" fmla="*/ 370028 h 490645"/>
                <a:gd name="connsiteX45" fmla="*/ 24085 w 563027"/>
                <a:gd name="connsiteY45" fmla="*/ 367302 h 490645"/>
                <a:gd name="connsiteX46" fmla="*/ 24085 w 563027"/>
                <a:gd name="connsiteY46" fmla="*/ 361978 h 490645"/>
                <a:gd name="connsiteX47" fmla="*/ 24085 w 563027"/>
                <a:gd name="connsiteY47" fmla="*/ 359253 h 490645"/>
                <a:gd name="connsiteX48" fmla="*/ 21423 w 563027"/>
                <a:gd name="connsiteY48" fmla="*/ 359253 h 490645"/>
                <a:gd name="connsiteX49" fmla="*/ 18761 w 563027"/>
                <a:gd name="connsiteY49" fmla="*/ 359253 h 490645"/>
                <a:gd name="connsiteX50" fmla="*/ 21423 w 563027"/>
                <a:gd name="connsiteY50" fmla="*/ 356591 h 490645"/>
                <a:gd name="connsiteX51" fmla="*/ 24085 w 563027"/>
                <a:gd name="connsiteY51" fmla="*/ 356591 h 490645"/>
                <a:gd name="connsiteX52" fmla="*/ 26811 w 563027"/>
                <a:gd name="connsiteY52" fmla="*/ 353929 h 490645"/>
                <a:gd name="connsiteX53" fmla="*/ 29473 w 563027"/>
                <a:gd name="connsiteY53" fmla="*/ 353929 h 490645"/>
                <a:gd name="connsiteX54" fmla="*/ 32135 w 563027"/>
                <a:gd name="connsiteY54" fmla="*/ 353929 h 490645"/>
                <a:gd name="connsiteX55" fmla="*/ 34860 w 563027"/>
                <a:gd name="connsiteY55" fmla="*/ 353929 h 490645"/>
                <a:gd name="connsiteX56" fmla="*/ 34860 w 563027"/>
                <a:gd name="connsiteY56" fmla="*/ 356591 h 490645"/>
                <a:gd name="connsiteX57" fmla="*/ 37522 w 563027"/>
                <a:gd name="connsiteY57" fmla="*/ 356591 h 490645"/>
                <a:gd name="connsiteX58" fmla="*/ 40185 w 563027"/>
                <a:gd name="connsiteY58" fmla="*/ 356591 h 490645"/>
                <a:gd name="connsiteX59" fmla="*/ 42910 w 563027"/>
                <a:gd name="connsiteY59" fmla="*/ 356591 h 490645"/>
                <a:gd name="connsiteX60" fmla="*/ 42910 w 563027"/>
                <a:gd name="connsiteY60" fmla="*/ 353929 h 490645"/>
                <a:gd name="connsiteX61" fmla="*/ 45572 w 563027"/>
                <a:gd name="connsiteY61" fmla="*/ 353929 h 490645"/>
                <a:gd name="connsiteX62" fmla="*/ 45572 w 563027"/>
                <a:gd name="connsiteY62" fmla="*/ 356591 h 490645"/>
                <a:gd name="connsiteX63" fmla="*/ 48234 w 563027"/>
                <a:gd name="connsiteY63" fmla="*/ 356591 h 490645"/>
                <a:gd name="connsiteX64" fmla="*/ 48234 w 563027"/>
                <a:gd name="connsiteY64" fmla="*/ 359253 h 490645"/>
                <a:gd name="connsiteX65" fmla="*/ 50896 w 563027"/>
                <a:gd name="connsiteY65" fmla="*/ 359253 h 490645"/>
                <a:gd name="connsiteX66" fmla="*/ 53622 w 563027"/>
                <a:gd name="connsiteY66" fmla="*/ 359253 h 490645"/>
                <a:gd name="connsiteX67" fmla="*/ 56284 w 563027"/>
                <a:gd name="connsiteY67" fmla="*/ 359253 h 490645"/>
                <a:gd name="connsiteX68" fmla="*/ 56284 w 563027"/>
                <a:gd name="connsiteY68" fmla="*/ 356591 h 490645"/>
                <a:gd name="connsiteX69" fmla="*/ 58946 w 563027"/>
                <a:gd name="connsiteY69" fmla="*/ 356591 h 490645"/>
                <a:gd name="connsiteX70" fmla="*/ 58946 w 563027"/>
                <a:gd name="connsiteY70" fmla="*/ 359253 h 490645"/>
                <a:gd name="connsiteX71" fmla="*/ 58946 w 563027"/>
                <a:gd name="connsiteY71" fmla="*/ 361978 h 490645"/>
                <a:gd name="connsiteX72" fmla="*/ 61671 w 563027"/>
                <a:gd name="connsiteY72" fmla="*/ 361978 h 490645"/>
                <a:gd name="connsiteX73" fmla="*/ 64333 w 563027"/>
                <a:gd name="connsiteY73" fmla="*/ 361978 h 490645"/>
                <a:gd name="connsiteX74" fmla="*/ 66995 w 563027"/>
                <a:gd name="connsiteY74" fmla="*/ 361978 h 490645"/>
                <a:gd name="connsiteX75" fmla="*/ 69721 w 563027"/>
                <a:gd name="connsiteY75" fmla="*/ 359253 h 490645"/>
                <a:gd name="connsiteX76" fmla="*/ 72383 w 563027"/>
                <a:gd name="connsiteY76" fmla="*/ 359253 h 490645"/>
                <a:gd name="connsiteX77" fmla="*/ 75045 w 563027"/>
                <a:gd name="connsiteY77" fmla="*/ 359253 h 490645"/>
                <a:gd name="connsiteX78" fmla="*/ 75045 w 563027"/>
                <a:gd name="connsiteY78" fmla="*/ 356591 h 490645"/>
                <a:gd name="connsiteX79" fmla="*/ 75045 w 563027"/>
                <a:gd name="connsiteY79" fmla="*/ 353929 h 490645"/>
                <a:gd name="connsiteX80" fmla="*/ 77707 w 563027"/>
                <a:gd name="connsiteY80" fmla="*/ 353929 h 490645"/>
                <a:gd name="connsiteX81" fmla="*/ 80433 w 563027"/>
                <a:gd name="connsiteY81" fmla="*/ 353929 h 490645"/>
                <a:gd name="connsiteX82" fmla="*/ 83095 w 563027"/>
                <a:gd name="connsiteY82" fmla="*/ 351203 h 490645"/>
                <a:gd name="connsiteX83" fmla="*/ 83095 w 563027"/>
                <a:gd name="connsiteY83" fmla="*/ 348541 h 490645"/>
                <a:gd name="connsiteX84" fmla="*/ 85757 w 563027"/>
                <a:gd name="connsiteY84" fmla="*/ 345879 h 490645"/>
                <a:gd name="connsiteX85" fmla="*/ 88482 w 563027"/>
                <a:gd name="connsiteY85" fmla="*/ 345879 h 490645"/>
                <a:gd name="connsiteX86" fmla="*/ 88482 w 563027"/>
                <a:gd name="connsiteY86" fmla="*/ 343217 h 490645"/>
                <a:gd name="connsiteX87" fmla="*/ 88482 w 563027"/>
                <a:gd name="connsiteY87" fmla="*/ 340492 h 490645"/>
                <a:gd name="connsiteX88" fmla="*/ 91144 w 563027"/>
                <a:gd name="connsiteY88" fmla="*/ 340492 h 490645"/>
                <a:gd name="connsiteX89" fmla="*/ 88482 w 563027"/>
                <a:gd name="connsiteY89" fmla="*/ 340492 h 490645"/>
                <a:gd name="connsiteX90" fmla="*/ 88482 w 563027"/>
                <a:gd name="connsiteY90" fmla="*/ 337829 h 490645"/>
                <a:gd name="connsiteX91" fmla="*/ 88482 w 563027"/>
                <a:gd name="connsiteY91" fmla="*/ 335167 h 490645"/>
                <a:gd name="connsiteX92" fmla="*/ 91144 w 563027"/>
                <a:gd name="connsiteY92" fmla="*/ 335167 h 490645"/>
                <a:gd name="connsiteX93" fmla="*/ 91144 w 563027"/>
                <a:gd name="connsiteY93" fmla="*/ 332442 h 490645"/>
                <a:gd name="connsiteX94" fmla="*/ 93806 w 563027"/>
                <a:gd name="connsiteY94" fmla="*/ 332442 h 490645"/>
                <a:gd name="connsiteX95" fmla="*/ 96532 w 563027"/>
                <a:gd name="connsiteY95" fmla="*/ 329780 h 490645"/>
                <a:gd name="connsiteX96" fmla="*/ 96532 w 563027"/>
                <a:gd name="connsiteY96" fmla="*/ 327118 h 490645"/>
                <a:gd name="connsiteX97" fmla="*/ 99194 w 563027"/>
                <a:gd name="connsiteY97" fmla="*/ 327118 h 490645"/>
                <a:gd name="connsiteX98" fmla="*/ 99194 w 563027"/>
                <a:gd name="connsiteY98" fmla="*/ 329780 h 490645"/>
                <a:gd name="connsiteX99" fmla="*/ 101856 w 563027"/>
                <a:gd name="connsiteY99" fmla="*/ 329780 h 490645"/>
                <a:gd name="connsiteX100" fmla="*/ 104518 w 563027"/>
                <a:gd name="connsiteY100" fmla="*/ 329780 h 490645"/>
                <a:gd name="connsiteX101" fmla="*/ 104518 w 563027"/>
                <a:gd name="connsiteY101" fmla="*/ 327118 h 490645"/>
                <a:gd name="connsiteX102" fmla="*/ 107243 w 563027"/>
                <a:gd name="connsiteY102" fmla="*/ 327118 h 490645"/>
                <a:gd name="connsiteX103" fmla="*/ 107243 w 563027"/>
                <a:gd name="connsiteY103" fmla="*/ 329780 h 490645"/>
                <a:gd name="connsiteX104" fmla="*/ 109905 w 563027"/>
                <a:gd name="connsiteY104" fmla="*/ 329780 h 490645"/>
                <a:gd name="connsiteX105" fmla="*/ 109905 w 563027"/>
                <a:gd name="connsiteY105" fmla="*/ 327118 h 490645"/>
                <a:gd name="connsiteX106" fmla="*/ 112568 w 563027"/>
                <a:gd name="connsiteY106" fmla="*/ 327118 h 490645"/>
                <a:gd name="connsiteX107" fmla="*/ 115293 w 563027"/>
                <a:gd name="connsiteY107" fmla="*/ 327118 h 490645"/>
                <a:gd name="connsiteX108" fmla="*/ 117955 w 563027"/>
                <a:gd name="connsiteY108" fmla="*/ 327118 h 490645"/>
                <a:gd name="connsiteX109" fmla="*/ 120617 w 563027"/>
                <a:gd name="connsiteY109" fmla="*/ 327118 h 490645"/>
                <a:gd name="connsiteX110" fmla="*/ 120617 w 563027"/>
                <a:gd name="connsiteY110" fmla="*/ 324392 h 490645"/>
                <a:gd name="connsiteX111" fmla="*/ 123343 w 563027"/>
                <a:gd name="connsiteY111" fmla="*/ 324392 h 490645"/>
                <a:gd name="connsiteX112" fmla="*/ 123343 w 563027"/>
                <a:gd name="connsiteY112" fmla="*/ 321730 h 490645"/>
                <a:gd name="connsiteX113" fmla="*/ 126005 w 563027"/>
                <a:gd name="connsiteY113" fmla="*/ 321730 h 490645"/>
                <a:gd name="connsiteX114" fmla="*/ 128667 w 563027"/>
                <a:gd name="connsiteY114" fmla="*/ 319068 h 490645"/>
                <a:gd name="connsiteX115" fmla="*/ 131329 w 563027"/>
                <a:gd name="connsiteY115" fmla="*/ 319068 h 490645"/>
                <a:gd name="connsiteX116" fmla="*/ 134054 w 563027"/>
                <a:gd name="connsiteY116" fmla="*/ 319068 h 490645"/>
                <a:gd name="connsiteX117" fmla="*/ 136716 w 563027"/>
                <a:gd name="connsiteY117" fmla="*/ 316406 h 490645"/>
                <a:gd name="connsiteX118" fmla="*/ 139378 w 563027"/>
                <a:gd name="connsiteY118" fmla="*/ 313681 h 490645"/>
                <a:gd name="connsiteX119" fmla="*/ 139378 w 563027"/>
                <a:gd name="connsiteY119" fmla="*/ 311019 h 490645"/>
                <a:gd name="connsiteX120" fmla="*/ 142104 w 563027"/>
                <a:gd name="connsiteY120" fmla="*/ 311019 h 490645"/>
                <a:gd name="connsiteX121" fmla="*/ 142104 w 563027"/>
                <a:gd name="connsiteY121" fmla="*/ 308357 h 490645"/>
                <a:gd name="connsiteX122" fmla="*/ 144766 w 563027"/>
                <a:gd name="connsiteY122" fmla="*/ 305631 h 490645"/>
                <a:gd name="connsiteX123" fmla="*/ 144766 w 563027"/>
                <a:gd name="connsiteY123" fmla="*/ 302969 h 490645"/>
                <a:gd name="connsiteX124" fmla="*/ 144766 w 563027"/>
                <a:gd name="connsiteY124" fmla="*/ 300307 h 490645"/>
                <a:gd name="connsiteX125" fmla="*/ 147428 w 563027"/>
                <a:gd name="connsiteY125" fmla="*/ 300307 h 490645"/>
                <a:gd name="connsiteX126" fmla="*/ 150153 w 563027"/>
                <a:gd name="connsiteY126" fmla="*/ 297582 h 490645"/>
                <a:gd name="connsiteX127" fmla="*/ 152815 w 563027"/>
                <a:gd name="connsiteY127" fmla="*/ 297582 h 490645"/>
                <a:gd name="connsiteX128" fmla="*/ 152815 w 563027"/>
                <a:gd name="connsiteY128" fmla="*/ 294920 h 490645"/>
                <a:gd name="connsiteX129" fmla="*/ 155478 w 563027"/>
                <a:gd name="connsiteY129" fmla="*/ 294920 h 490645"/>
                <a:gd name="connsiteX130" fmla="*/ 158203 w 563027"/>
                <a:gd name="connsiteY130" fmla="*/ 292257 h 490645"/>
                <a:gd name="connsiteX131" fmla="*/ 158203 w 563027"/>
                <a:gd name="connsiteY131" fmla="*/ 289595 h 490645"/>
                <a:gd name="connsiteX132" fmla="*/ 160865 w 563027"/>
                <a:gd name="connsiteY132" fmla="*/ 289595 h 490645"/>
                <a:gd name="connsiteX133" fmla="*/ 160865 w 563027"/>
                <a:gd name="connsiteY133" fmla="*/ 286870 h 490645"/>
                <a:gd name="connsiteX134" fmla="*/ 163527 w 563027"/>
                <a:gd name="connsiteY134" fmla="*/ 286870 h 490645"/>
                <a:gd name="connsiteX135" fmla="*/ 166189 w 563027"/>
                <a:gd name="connsiteY135" fmla="*/ 286870 h 490645"/>
                <a:gd name="connsiteX136" fmla="*/ 168915 w 563027"/>
                <a:gd name="connsiteY136" fmla="*/ 284208 h 490645"/>
                <a:gd name="connsiteX137" fmla="*/ 171577 w 563027"/>
                <a:gd name="connsiteY137" fmla="*/ 284208 h 490645"/>
                <a:gd name="connsiteX138" fmla="*/ 174239 w 563027"/>
                <a:gd name="connsiteY138" fmla="*/ 284208 h 490645"/>
                <a:gd name="connsiteX139" fmla="*/ 174239 w 563027"/>
                <a:gd name="connsiteY139" fmla="*/ 281546 h 490645"/>
                <a:gd name="connsiteX140" fmla="*/ 174239 w 563027"/>
                <a:gd name="connsiteY140" fmla="*/ 278820 h 490645"/>
                <a:gd name="connsiteX141" fmla="*/ 174239 w 563027"/>
                <a:gd name="connsiteY141" fmla="*/ 276158 h 490645"/>
                <a:gd name="connsiteX142" fmla="*/ 171577 w 563027"/>
                <a:gd name="connsiteY142" fmla="*/ 276158 h 490645"/>
                <a:gd name="connsiteX143" fmla="*/ 168915 w 563027"/>
                <a:gd name="connsiteY143" fmla="*/ 276158 h 490645"/>
                <a:gd name="connsiteX144" fmla="*/ 168915 w 563027"/>
                <a:gd name="connsiteY144" fmla="*/ 273496 h 490645"/>
                <a:gd name="connsiteX145" fmla="*/ 166189 w 563027"/>
                <a:gd name="connsiteY145" fmla="*/ 273496 h 490645"/>
                <a:gd name="connsiteX146" fmla="*/ 163527 w 563027"/>
                <a:gd name="connsiteY146" fmla="*/ 273496 h 490645"/>
                <a:gd name="connsiteX147" fmla="*/ 163527 w 563027"/>
                <a:gd name="connsiteY147" fmla="*/ 270771 h 490645"/>
                <a:gd name="connsiteX148" fmla="*/ 163527 w 563027"/>
                <a:gd name="connsiteY148" fmla="*/ 268108 h 490645"/>
                <a:gd name="connsiteX149" fmla="*/ 163527 w 563027"/>
                <a:gd name="connsiteY149" fmla="*/ 265446 h 490645"/>
                <a:gd name="connsiteX150" fmla="*/ 163527 w 563027"/>
                <a:gd name="connsiteY150" fmla="*/ 262721 h 490645"/>
                <a:gd name="connsiteX151" fmla="*/ 160865 w 563027"/>
                <a:gd name="connsiteY151" fmla="*/ 262721 h 490645"/>
                <a:gd name="connsiteX152" fmla="*/ 158203 w 563027"/>
                <a:gd name="connsiteY152" fmla="*/ 262721 h 490645"/>
                <a:gd name="connsiteX153" fmla="*/ 158203 w 563027"/>
                <a:gd name="connsiteY153" fmla="*/ 260059 h 490645"/>
                <a:gd name="connsiteX154" fmla="*/ 155478 w 563027"/>
                <a:gd name="connsiteY154" fmla="*/ 260059 h 490645"/>
                <a:gd name="connsiteX155" fmla="*/ 152815 w 563027"/>
                <a:gd name="connsiteY155" fmla="*/ 260059 h 490645"/>
                <a:gd name="connsiteX156" fmla="*/ 150153 w 563027"/>
                <a:gd name="connsiteY156" fmla="*/ 257397 h 490645"/>
                <a:gd name="connsiteX157" fmla="*/ 147428 w 563027"/>
                <a:gd name="connsiteY157" fmla="*/ 257397 h 490645"/>
                <a:gd name="connsiteX158" fmla="*/ 147428 w 563027"/>
                <a:gd name="connsiteY158" fmla="*/ 254735 h 490645"/>
                <a:gd name="connsiteX159" fmla="*/ 144766 w 563027"/>
                <a:gd name="connsiteY159" fmla="*/ 254735 h 490645"/>
                <a:gd name="connsiteX160" fmla="*/ 144766 w 563027"/>
                <a:gd name="connsiteY160" fmla="*/ 252009 h 490645"/>
                <a:gd name="connsiteX161" fmla="*/ 144766 w 563027"/>
                <a:gd name="connsiteY161" fmla="*/ 249347 h 490645"/>
                <a:gd name="connsiteX162" fmla="*/ 144766 w 563027"/>
                <a:gd name="connsiteY162" fmla="*/ 246685 h 490645"/>
                <a:gd name="connsiteX163" fmla="*/ 147428 w 563027"/>
                <a:gd name="connsiteY163" fmla="*/ 243960 h 490645"/>
                <a:gd name="connsiteX164" fmla="*/ 147428 w 563027"/>
                <a:gd name="connsiteY164" fmla="*/ 241298 h 490645"/>
                <a:gd name="connsiteX165" fmla="*/ 144766 w 563027"/>
                <a:gd name="connsiteY165" fmla="*/ 241298 h 490645"/>
                <a:gd name="connsiteX166" fmla="*/ 142104 w 563027"/>
                <a:gd name="connsiteY166" fmla="*/ 241298 h 490645"/>
                <a:gd name="connsiteX167" fmla="*/ 142104 w 563027"/>
                <a:gd name="connsiteY167" fmla="*/ 238636 h 490645"/>
                <a:gd name="connsiteX168" fmla="*/ 142104 w 563027"/>
                <a:gd name="connsiteY168" fmla="*/ 235910 h 490645"/>
                <a:gd name="connsiteX169" fmla="*/ 139378 w 563027"/>
                <a:gd name="connsiteY169" fmla="*/ 233248 h 490645"/>
                <a:gd name="connsiteX170" fmla="*/ 136716 w 563027"/>
                <a:gd name="connsiteY170" fmla="*/ 233248 h 490645"/>
                <a:gd name="connsiteX171" fmla="*/ 134054 w 563027"/>
                <a:gd name="connsiteY171" fmla="*/ 233248 h 490645"/>
                <a:gd name="connsiteX172" fmla="*/ 131329 w 563027"/>
                <a:gd name="connsiteY172" fmla="*/ 233248 h 490645"/>
                <a:gd name="connsiteX173" fmla="*/ 128667 w 563027"/>
                <a:gd name="connsiteY173" fmla="*/ 230586 h 490645"/>
                <a:gd name="connsiteX174" fmla="*/ 126005 w 563027"/>
                <a:gd name="connsiteY174" fmla="*/ 230586 h 490645"/>
                <a:gd name="connsiteX175" fmla="*/ 123343 w 563027"/>
                <a:gd name="connsiteY175" fmla="*/ 230586 h 490645"/>
                <a:gd name="connsiteX176" fmla="*/ 120617 w 563027"/>
                <a:gd name="connsiteY176" fmla="*/ 230586 h 490645"/>
                <a:gd name="connsiteX177" fmla="*/ 123343 w 563027"/>
                <a:gd name="connsiteY177" fmla="*/ 227924 h 490645"/>
                <a:gd name="connsiteX178" fmla="*/ 126005 w 563027"/>
                <a:gd name="connsiteY178" fmla="*/ 227924 h 490645"/>
                <a:gd name="connsiteX179" fmla="*/ 128667 w 563027"/>
                <a:gd name="connsiteY179" fmla="*/ 227924 h 490645"/>
                <a:gd name="connsiteX180" fmla="*/ 131329 w 563027"/>
                <a:gd name="connsiteY180" fmla="*/ 225199 h 490645"/>
                <a:gd name="connsiteX181" fmla="*/ 131329 w 563027"/>
                <a:gd name="connsiteY181" fmla="*/ 222536 h 490645"/>
                <a:gd name="connsiteX182" fmla="*/ 131329 w 563027"/>
                <a:gd name="connsiteY182" fmla="*/ 219874 h 490645"/>
                <a:gd name="connsiteX183" fmla="*/ 134054 w 563027"/>
                <a:gd name="connsiteY183" fmla="*/ 217149 h 490645"/>
                <a:gd name="connsiteX184" fmla="*/ 134054 w 563027"/>
                <a:gd name="connsiteY184" fmla="*/ 214487 h 490645"/>
                <a:gd name="connsiteX185" fmla="*/ 134054 w 563027"/>
                <a:gd name="connsiteY185" fmla="*/ 209099 h 490645"/>
                <a:gd name="connsiteX186" fmla="*/ 131329 w 563027"/>
                <a:gd name="connsiteY186" fmla="*/ 209099 h 490645"/>
                <a:gd name="connsiteX187" fmla="*/ 131329 w 563027"/>
                <a:gd name="connsiteY187" fmla="*/ 206437 h 490645"/>
                <a:gd name="connsiteX188" fmla="*/ 128667 w 563027"/>
                <a:gd name="connsiteY188" fmla="*/ 206437 h 490645"/>
                <a:gd name="connsiteX189" fmla="*/ 128667 w 563027"/>
                <a:gd name="connsiteY189" fmla="*/ 203775 h 490645"/>
                <a:gd name="connsiteX190" fmla="*/ 128667 w 563027"/>
                <a:gd name="connsiteY190" fmla="*/ 201113 h 490645"/>
                <a:gd name="connsiteX191" fmla="*/ 126005 w 563027"/>
                <a:gd name="connsiteY191" fmla="*/ 201113 h 490645"/>
                <a:gd name="connsiteX192" fmla="*/ 126005 w 563027"/>
                <a:gd name="connsiteY192" fmla="*/ 198388 h 490645"/>
                <a:gd name="connsiteX193" fmla="*/ 126005 w 563027"/>
                <a:gd name="connsiteY193" fmla="*/ 195726 h 490645"/>
                <a:gd name="connsiteX194" fmla="*/ 128667 w 563027"/>
                <a:gd name="connsiteY194" fmla="*/ 195726 h 490645"/>
                <a:gd name="connsiteX195" fmla="*/ 134054 w 563027"/>
                <a:gd name="connsiteY195" fmla="*/ 195726 h 490645"/>
                <a:gd name="connsiteX196" fmla="*/ 136716 w 563027"/>
                <a:gd name="connsiteY196" fmla="*/ 195726 h 490645"/>
                <a:gd name="connsiteX197" fmla="*/ 139378 w 563027"/>
                <a:gd name="connsiteY197" fmla="*/ 195726 h 490645"/>
                <a:gd name="connsiteX198" fmla="*/ 139378 w 563027"/>
                <a:gd name="connsiteY198" fmla="*/ 193064 h 490645"/>
                <a:gd name="connsiteX199" fmla="*/ 142104 w 563027"/>
                <a:gd name="connsiteY199" fmla="*/ 193064 h 490645"/>
                <a:gd name="connsiteX200" fmla="*/ 144766 w 563027"/>
                <a:gd name="connsiteY200" fmla="*/ 193064 h 490645"/>
                <a:gd name="connsiteX201" fmla="*/ 144766 w 563027"/>
                <a:gd name="connsiteY201" fmla="*/ 190338 h 490645"/>
                <a:gd name="connsiteX202" fmla="*/ 147428 w 563027"/>
                <a:gd name="connsiteY202" fmla="*/ 190338 h 490645"/>
                <a:gd name="connsiteX203" fmla="*/ 150153 w 563027"/>
                <a:gd name="connsiteY203" fmla="*/ 190338 h 490645"/>
                <a:gd name="connsiteX204" fmla="*/ 152815 w 563027"/>
                <a:gd name="connsiteY204" fmla="*/ 190338 h 490645"/>
                <a:gd name="connsiteX205" fmla="*/ 155478 w 563027"/>
                <a:gd name="connsiteY205" fmla="*/ 190338 h 490645"/>
                <a:gd name="connsiteX206" fmla="*/ 158203 w 563027"/>
                <a:gd name="connsiteY206" fmla="*/ 190338 h 490645"/>
                <a:gd name="connsiteX207" fmla="*/ 160865 w 563027"/>
                <a:gd name="connsiteY207" fmla="*/ 187676 h 490645"/>
                <a:gd name="connsiteX208" fmla="*/ 163527 w 563027"/>
                <a:gd name="connsiteY208" fmla="*/ 190338 h 490645"/>
                <a:gd name="connsiteX209" fmla="*/ 166189 w 563027"/>
                <a:gd name="connsiteY209" fmla="*/ 193064 h 490645"/>
                <a:gd name="connsiteX210" fmla="*/ 166189 w 563027"/>
                <a:gd name="connsiteY210" fmla="*/ 195726 h 490645"/>
                <a:gd name="connsiteX211" fmla="*/ 168915 w 563027"/>
                <a:gd name="connsiteY211" fmla="*/ 198388 h 490645"/>
                <a:gd name="connsiteX212" fmla="*/ 171577 w 563027"/>
                <a:gd name="connsiteY212" fmla="*/ 198388 h 490645"/>
                <a:gd name="connsiteX213" fmla="*/ 171577 w 563027"/>
                <a:gd name="connsiteY213" fmla="*/ 195726 h 490645"/>
                <a:gd name="connsiteX214" fmla="*/ 174239 w 563027"/>
                <a:gd name="connsiteY214" fmla="*/ 195726 h 490645"/>
                <a:gd name="connsiteX215" fmla="*/ 176964 w 563027"/>
                <a:gd name="connsiteY215" fmla="*/ 195726 h 490645"/>
                <a:gd name="connsiteX216" fmla="*/ 179626 w 563027"/>
                <a:gd name="connsiteY216" fmla="*/ 193064 h 490645"/>
                <a:gd name="connsiteX217" fmla="*/ 182288 w 563027"/>
                <a:gd name="connsiteY217" fmla="*/ 193064 h 490645"/>
                <a:gd name="connsiteX218" fmla="*/ 185014 w 563027"/>
                <a:gd name="connsiteY218" fmla="*/ 193064 h 490645"/>
                <a:gd name="connsiteX219" fmla="*/ 185014 w 563027"/>
                <a:gd name="connsiteY219" fmla="*/ 190338 h 490645"/>
                <a:gd name="connsiteX220" fmla="*/ 187676 w 563027"/>
                <a:gd name="connsiteY220" fmla="*/ 190338 h 490645"/>
                <a:gd name="connsiteX221" fmla="*/ 190338 w 563027"/>
                <a:gd name="connsiteY221" fmla="*/ 190338 h 490645"/>
                <a:gd name="connsiteX222" fmla="*/ 193000 w 563027"/>
                <a:gd name="connsiteY222" fmla="*/ 190338 h 490645"/>
                <a:gd name="connsiteX223" fmla="*/ 193000 w 563027"/>
                <a:gd name="connsiteY223" fmla="*/ 193064 h 490645"/>
                <a:gd name="connsiteX224" fmla="*/ 254671 w 563027"/>
                <a:gd name="connsiteY224" fmla="*/ 198388 h 490645"/>
                <a:gd name="connsiteX225" fmla="*/ 254671 w 563027"/>
                <a:gd name="connsiteY225" fmla="*/ 174239 h 490645"/>
                <a:gd name="connsiteX226" fmla="*/ 257397 w 563027"/>
                <a:gd name="connsiteY226" fmla="*/ 171577 h 490645"/>
                <a:gd name="connsiteX227" fmla="*/ 260059 w 563027"/>
                <a:gd name="connsiteY227" fmla="*/ 168915 h 490645"/>
                <a:gd name="connsiteX228" fmla="*/ 262721 w 563027"/>
                <a:gd name="connsiteY228" fmla="*/ 166253 h 490645"/>
                <a:gd name="connsiteX229" fmla="*/ 265446 w 563027"/>
                <a:gd name="connsiteY229" fmla="*/ 166253 h 490645"/>
                <a:gd name="connsiteX230" fmla="*/ 265446 w 563027"/>
                <a:gd name="connsiteY230" fmla="*/ 163527 h 490645"/>
                <a:gd name="connsiteX231" fmla="*/ 265446 w 563027"/>
                <a:gd name="connsiteY231" fmla="*/ 160865 h 490645"/>
                <a:gd name="connsiteX232" fmla="*/ 265446 w 563027"/>
                <a:gd name="connsiteY232" fmla="*/ 158203 h 490645"/>
                <a:gd name="connsiteX233" fmla="*/ 268108 w 563027"/>
                <a:gd name="connsiteY233" fmla="*/ 158203 h 490645"/>
                <a:gd name="connsiteX234" fmla="*/ 268108 w 563027"/>
                <a:gd name="connsiteY234" fmla="*/ 155478 h 490645"/>
                <a:gd name="connsiteX235" fmla="*/ 268108 w 563027"/>
                <a:gd name="connsiteY235" fmla="*/ 152815 h 490645"/>
                <a:gd name="connsiteX236" fmla="*/ 268108 w 563027"/>
                <a:gd name="connsiteY236" fmla="*/ 150153 h 490645"/>
                <a:gd name="connsiteX237" fmla="*/ 268108 w 563027"/>
                <a:gd name="connsiteY237" fmla="*/ 147428 h 490645"/>
                <a:gd name="connsiteX238" fmla="*/ 270771 w 563027"/>
                <a:gd name="connsiteY238" fmla="*/ 144766 h 490645"/>
                <a:gd name="connsiteX239" fmla="*/ 270771 w 563027"/>
                <a:gd name="connsiteY239" fmla="*/ 142104 h 490645"/>
                <a:gd name="connsiteX240" fmla="*/ 268108 w 563027"/>
                <a:gd name="connsiteY240" fmla="*/ 142104 h 490645"/>
                <a:gd name="connsiteX241" fmla="*/ 268108 w 563027"/>
                <a:gd name="connsiteY241" fmla="*/ 139442 h 490645"/>
                <a:gd name="connsiteX242" fmla="*/ 268108 w 563027"/>
                <a:gd name="connsiteY242" fmla="*/ 136716 h 490645"/>
                <a:gd name="connsiteX243" fmla="*/ 268108 w 563027"/>
                <a:gd name="connsiteY243" fmla="*/ 134054 h 490645"/>
                <a:gd name="connsiteX244" fmla="*/ 270771 w 563027"/>
                <a:gd name="connsiteY244" fmla="*/ 134054 h 490645"/>
                <a:gd name="connsiteX245" fmla="*/ 270771 w 563027"/>
                <a:gd name="connsiteY245" fmla="*/ 131392 h 490645"/>
                <a:gd name="connsiteX246" fmla="*/ 273496 w 563027"/>
                <a:gd name="connsiteY246" fmla="*/ 128667 h 490645"/>
                <a:gd name="connsiteX247" fmla="*/ 273496 w 563027"/>
                <a:gd name="connsiteY247" fmla="*/ 126005 h 490645"/>
                <a:gd name="connsiteX248" fmla="*/ 273496 w 563027"/>
                <a:gd name="connsiteY248" fmla="*/ 123343 h 490645"/>
                <a:gd name="connsiteX249" fmla="*/ 276158 w 563027"/>
                <a:gd name="connsiteY249" fmla="*/ 123343 h 490645"/>
                <a:gd name="connsiteX250" fmla="*/ 278820 w 563027"/>
                <a:gd name="connsiteY250" fmla="*/ 120617 h 490645"/>
                <a:gd name="connsiteX251" fmla="*/ 276158 w 563027"/>
                <a:gd name="connsiteY251" fmla="*/ 120617 h 490645"/>
                <a:gd name="connsiteX252" fmla="*/ 273496 w 563027"/>
                <a:gd name="connsiteY252" fmla="*/ 120617 h 490645"/>
                <a:gd name="connsiteX253" fmla="*/ 273496 w 563027"/>
                <a:gd name="connsiteY253" fmla="*/ 117955 h 490645"/>
                <a:gd name="connsiteX254" fmla="*/ 273496 w 563027"/>
                <a:gd name="connsiteY254" fmla="*/ 115293 h 490645"/>
                <a:gd name="connsiteX255" fmla="*/ 270771 w 563027"/>
                <a:gd name="connsiteY255" fmla="*/ 115293 h 490645"/>
                <a:gd name="connsiteX256" fmla="*/ 270771 w 563027"/>
                <a:gd name="connsiteY256" fmla="*/ 117955 h 490645"/>
                <a:gd name="connsiteX257" fmla="*/ 268108 w 563027"/>
                <a:gd name="connsiteY257" fmla="*/ 115293 h 490645"/>
                <a:gd name="connsiteX258" fmla="*/ 270771 w 563027"/>
                <a:gd name="connsiteY258" fmla="*/ 115293 h 490645"/>
                <a:gd name="connsiteX259" fmla="*/ 270771 w 563027"/>
                <a:gd name="connsiteY259" fmla="*/ 112568 h 490645"/>
                <a:gd name="connsiteX260" fmla="*/ 268108 w 563027"/>
                <a:gd name="connsiteY260" fmla="*/ 112568 h 490645"/>
                <a:gd name="connsiteX261" fmla="*/ 268108 w 563027"/>
                <a:gd name="connsiteY261" fmla="*/ 109906 h 490645"/>
                <a:gd name="connsiteX262" fmla="*/ 270771 w 563027"/>
                <a:gd name="connsiteY262" fmla="*/ 109906 h 490645"/>
                <a:gd name="connsiteX263" fmla="*/ 270771 w 563027"/>
                <a:gd name="connsiteY263" fmla="*/ 104581 h 490645"/>
                <a:gd name="connsiteX264" fmla="*/ 273496 w 563027"/>
                <a:gd name="connsiteY264" fmla="*/ 104581 h 490645"/>
                <a:gd name="connsiteX265" fmla="*/ 273496 w 563027"/>
                <a:gd name="connsiteY265" fmla="*/ 101856 h 490645"/>
                <a:gd name="connsiteX266" fmla="*/ 276158 w 563027"/>
                <a:gd name="connsiteY266" fmla="*/ 99194 h 490645"/>
                <a:gd name="connsiteX267" fmla="*/ 278820 w 563027"/>
                <a:gd name="connsiteY267" fmla="*/ 99194 h 490645"/>
                <a:gd name="connsiteX268" fmla="*/ 278820 w 563027"/>
                <a:gd name="connsiteY268" fmla="*/ 101856 h 490645"/>
                <a:gd name="connsiteX269" fmla="*/ 281482 w 563027"/>
                <a:gd name="connsiteY269" fmla="*/ 101856 h 490645"/>
                <a:gd name="connsiteX270" fmla="*/ 281482 w 563027"/>
                <a:gd name="connsiteY270" fmla="*/ 99194 h 490645"/>
                <a:gd name="connsiteX271" fmla="*/ 278820 w 563027"/>
                <a:gd name="connsiteY271" fmla="*/ 99194 h 490645"/>
                <a:gd name="connsiteX272" fmla="*/ 276158 w 563027"/>
                <a:gd name="connsiteY272" fmla="*/ 99194 h 490645"/>
                <a:gd name="connsiteX273" fmla="*/ 276158 w 563027"/>
                <a:gd name="connsiteY273" fmla="*/ 96532 h 490645"/>
                <a:gd name="connsiteX274" fmla="*/ 278820 w 563027"/>
                <a:gd name="connsiteY274" fmla="*/ 96532 h 490645"/>
                <a:gd name="connsiteX275" fmla="*/ 281482 w 563027"/>
                <a:gd name="connsiteY275" fmla="*/ 96532 h 490645"/>
                <a:gd name="connsiteX276" fmla="*/ 284208 w 563027"/>
                <a:gd name="connsiteY276" fmla="*/ 93806 h 490645"/>
                <a:gd name="connsiteX277" fmla="*/ 286870 w 563027"/>
                <a:gd name="connsiteY277" fmla="*/ 93806 h 490645"/>
                <a:gd name="connsiteX278" fmla="*/ 286870 w 563027"/>
                <a:gd name="connsiteY278" fmla="*/ 91144 h 490645"/>
                <a:gd name="connsiteX279" fmla="*/ 289532 w 563027"/>
                <a:gd name="connsiteY279" fmla="*/ 91144 h 490645"/>
                <a:gd name="connsiteX280" fmla="*/ 289532 w 563027"/>
                <a:gd name="connsiteY280" fmla="*/ 88482 h 490645"/>
                <a:gd name="connsiteX281" fmla="*/ 289532 w 563027"/>
                <a:gd name="connsiteY281" fmla="*/ 85757 h 490645"/>
                <a:gd name="connsiteX282" fmla="*/ 289532 w 563027"/>
                <a:gd name="connsiteY282" fmla="*/ 83095 h 490645"/>
                <a:gd name="connsiteX283" fmla="*/ 289532 w 563027"/>
                <a:gd name="connsiteY283" fmla="*/ 80433 h 490645"/>
                <a:gd name="connsiteX284" fmla="*/ 292257 w 563027"/>
                <a:gd name="connsiteY284" fmla="*/ 77771 h 490645"/>
                <a:gd name="connsiteX285" fmla="*/ 294919 w 563027"/>
                <a:gd name="connsiteY285" fmla="*/ 77771 h 490645"/>
                <a:gd name="connsiteX286" fmla="*/ 294919 w 563027"/>
                <a:gd name="connsiteY286" fmla="*/ 75045 h 490645"/>
                <a:gd name="connsiteX287" fmla="*/ 294919 w 563027"/>
                <a:gd name="connsiteY287" fmla="*/ 72383 h 490645"/>
                <a:gd name="connsiteX288" fmla="*/ 292257 w 563027"/>
                <a:gd name="connsiteY288" fmla="*/ 69721 h 490645"/>
                <a:gd name="connsiteX289" fmla="*/ 292257 w 563027"/>
                <a:gd name="connsiteY289" fmla="*/ 66995 h 490645"/>
                <a:gd name="connsiteX290" fmla="*/ 292257 w 563027"/>
                <a:gd name="connsiteY290" fmla="*/ 64334 h 490645"/>
                <a:gd name="connsiteX291" fmla="*/ 289532 w 563027"/>
                <a:gd name="connsiteY291" fmla="*/ 64334 h 490645"/>
                <a:gd name="connsiteX292" fmla="*/ 286870 w 563027"/>
                <a:gd name="connsiteY292" fmla="*/ 64334 h 490645"/>
                <a:gd name="connsiteX293" fmla="*/ 286870 w 563027"/>
                <a:gd name="connsiteY293" fmla="*/ 61671 h 490645"/>
                <a:gd name="connsiteX294" fmla="*/ 284208 w 563027"/>
                <a:gd name="connsiteY294" fmla="*/ 61671 h 490645"/>
                <a:gd name="connsiteX295" fmla="*/ 286870 w 563027"/>
                <a:gd name="connsiteY295" fmla="*/ 58946 h 490645"/>
                <a:gd name="connsiteX296" fmla="*/ 286870 w 563027"/>
                <a:gd name="connsiteY296" fmla="*/ 56284 h 490645"/>
                <a:gd name="connsiteX297" fmla="*/ 286870 w 563027"/>
                <a:gd name="connsiteY297" fmla="*/ 53622 h 490645"/>
                <a:gd name="connsiteX298" fmla="*/ 289532 w 563027"/>
                <a:gd name="connsiteY298" fmla="*/ 53622 h 490645"/>
                <a:gd name="connsiteX299" fmla="*/ 289532 w 563027"/>
                <a:gd name="connsiteY299" fmla="*/ 50959 h 490645"/>
                <a:gd name="connsiteX300" fmla="*/ 286870 w 563027"/>
                <a:gd name="connsiteY300" fmla="*/ 50959 h 490645"/>
                <a:gd name="connsiteX301" fmla="*/ 284208 w 563027"/>
                <a:gd name="connsiteY301" fmla="*/ 48234 h 490645"/>
                <a:gd name="connsiteX302" fmla="*/ 286870 w 563027"/>
                <a:gd name="connsiteY302" fmla="*/ 45572 h 490645"/>
                <a:gd name="connsiteX303" fmla="*/ 286870 w 563027"/>
                <a:gd name="connsiteY303" fmla="*/ 42910 h 490645"/>
                <a:gd name="connsiteX304" fmla="*/ 289532 w 563027"/>
                <a:gd name="connsiteY304" fmla="*/ 40185 h 490645"/>
                <a:gd name="connsiteX305" fmla="*/ 292257 w 563027"/>
                <a:gd name="connsiteY305" fmla="*/ 40185 h 490645"/>
                <a:gd name="connsiteX306" fmla="*/ 294919 w 563027"/>
                <a:gd name="connsiteY306" fmla="*/ 37522 h 490645"/>
                <a:gd name="connsiteX307" fmla="*/ 297581 w 563027"/>
                <a:gd name="connsiteY307" fmla="*/ 37522 h 490645"/>
                <a:gd name="connsiteX308" fmla="*/ 297581 w 563027"/>
                <a:gd name="connsiteY308" fmla="*/ 34860 h 490645"/>
                <a:gd name="connsiteX309" fmla="*/ 300307 w 563027"/>
                <a:gd name="connsiteY309" fmla="*/ 34860 h 490645"/>
                <a:gd name="connsiteX310" fmla="*/ 302969 w 563027"/>
                <a:gd name="connsiteY310" fmla="*/ 34860 h 490645"/>
                <a:gd name="connsiteX311" fmla="*/ 305631 w 563027"/>
                <a:gd name="connsiteY311" fmla="*/ 34860 h 490645"/>
                <a:gd name="connsiteX312" fmla="*/ 305631 w 563027"/>
                <a:gd name="connsiteY312" fmla="*/ 32135 h 490645"/>
                <a:gd name="connsiteX313" fmla="*/ 308293 w 563027"/>
                <a:gd name="connsiteY313" fmla="*/ 32135 h 490645"/>
                <a:gd name="connsiteX314" fmla="*/ 311019 w 563027"/>
                <a:gd name="connsiteY314" fmla="*/ 29473 h 490645"/>
                <a:gd name="connsiteX315" fmla="*/ 311019 w 563027"/>
                <a:gd name="connsiteY315" fmla="*/ 26811 h 490645"/>
                <a:gd name="connsiteX316" fmla="*/ 311019 w 563027"/>
                <a:gd name="connsiteY316" fmla="*/ 24085 h 490645"/>
                <a:gd name="connsiteX317" fmla="*/ 313681 w 563027"/>
                <a:gd name="connsiteY317" fmla="*/ 21423 h 490645"/>
                <a:gd name="connsiteX318" fmla="*/ 316343 w 563027"/>
                <a:gd name="connsiteY318" fmla="*/ 21423 h 490645"/>
                <a:gd name="connsiteX319" fmla="*/ 316343 w 563027"/>
                <a:gd name="connsiteY319" fmla="*/ 18761 h 490645"/>
                <a:gd name="connsiteX320" fmla="*/ 319068 w 563027"/>
                <a:gd name="connsiteY320" fmla="*/ 18761 h 490645"/>
                <a:gd name="connsiteX321" fmla="*/ 321730 w 563027"/>
                <a:gd name="connsiteY321" fmla="*/ 18761 h 490645"/>
                <a:gd name="connsiteX322" fmla="*/ 321730 w 563027"/>
                <a:gd name="connsiteY322" fmla="*/ 21423 h 490645"/>
                <a:gd name="connsiteX323" fmla="*/ 324392 w 563027"/>
                <a:gd name="connsiteY323" fmla="*/ 21423 h 490645"/>
                <a:gd name="connsiteX324" fmla="*/ 327118 w 563027"/>
                <a:gd name="connsiteY324" fmla="*/ 24085 h 490645"/>
                <a:gd name="connsiteX325" fmla="*/ 329780 w 563027"/>
                <a:gd name="connsiteY325" fmla="*/ 24085 h 490645"/>
                <a:gd name="connsiteX326" fmla="*/ 332442 w 563027"/>
                <a:gd name="connsiteY326" fmla="*/ 24085 h 490645"/>
                <a:gd name="connsiteX327" fmla="*/ 332442 w 563027"/>
                <a:gd name="connsiteY327" fmla="*/ 21423 h 490645"/>
                <a:gd name="connsiteX328" fmla="*/ 335104 w 563027"/>
                <a:gd name="connsiteY328" fmla="*/ 21423 h 490645"/>
                <a:gd name="connsiteX329" fmla="*/ 335104 w 563027"/>
                <a:gd name="connsiteY329" fmla="*/ 18761 h 490645"/>
                <a:gd name="connsiteX330" fmla="*/ 337829 w 563027"/>
                <a:gd name="connsiteY330" fmla="*/ 18761 h 490645"/>
                <a:gd name="connsiteX331" fmla="*/ 340491 w 563027"/>
                <a:gd name="connsiteY331" fmla="*/ 16099 h 490645"/>
                <a:gd name="connsiteX332" fmla="*/ 343153 w 563027"/>
                <a:gd name="connsiteY332" fmla="*/ 16099 h 490645"/>
                <a:gd name="connsiteX333" fmla="*/ 343153 w 563027"/>
                <a:gd name="connsiteY333" fmla="*/ 13374 h 490645"/>
                <a:gd name="connsiteX334" fmla="*/ 340491 w 563027"/>
                <a:gd name="connsiteY334" fmla="*/ 13374 h 490645"/>
                <a:gd name="connsiteX335" fmla="*/ 340491 w 563027"/>
                <a:gd name="connsiteY335" fmla="*/ 10712 h 490645"/>
                <a:gd name="connsiteX336" fmla="*/ 343153 w 563027"/>
                <a:gd name="connsiteY336" fmla="*/ 8050 h 490645"/>
                <a:gd name="connsiteX337" fmla="*/ 343153 w 563027"/>
                <a:gd name="connsiteY337" fmla="*/ 10712 h 490645"/>
                <a:gd name="connsiteX338" fmla="*/ 345879 w 563027"/>
                <a:gd name="connsiteY338" fmla="*/ 8050 h 490645"/>
                <a:gd name="connsiteX339" fmla="*/ 348541 w 563027"/>
                <a:gd name="connsiteY339" fmla="*/ 5324 h 490645"/>
                <a:gd name="connsiteX340" fmla="*/ 351203 w 563027"/>
                <a:gd name="connsiteY340" fmla="*/ 5324 h 490645"/>
                <a:gd name="connsiteX341" fmla="*/ 351203 w 563027"/>
                <a:gd name="connsiteY341" fmla="*/ 2662 h 490645"/>
                <a:gd name="connsiteX342" fmla="*/ 353929 w 563027"/>
                <a:gd name="connsiteY342" fmla="*/ 2662 h 490645"/>
                <a:gd name="connsiteX343" fmla="*/ 353929 w 563027"/>
                <a:gd name="connsiteY343" fmla="*/ 0 h 490645"/>
                <a:gd name="connsiteX344" fmla="*/ 356591 w 563027"/>
                <a:gd name="connsiteY344" fmla="*/ 0 h 490645"/>
                <a:gd name="connsiteX345" fmla="*/ 356591 w 563027"/>
                <a:gd name="connsiteY345" fmla="*/ 2662 h 490645"/>
                <a:gd name="connsiteX346" fmla="*/ 356591 w 563027"/>
                <a:gd name="connsiteY346" fmla="*/ 5324 h 490645"/>
                <a:gd name="connsiteX347" fmla="*/ 353929 w 563027"/>
                <a:gd name="connsiteY347" fmla="*/ 8050 h 490645"/>
                <a:gd name="connsiteX348" fmla="*/ 353929 w 563027"/>
                <a:gd name="connsiteY348" fmla="*/ 10712 h 490645"/>
                <a:gd name="connsiteX349" fmla="*/ 356591 w 563027"/>
                <a:gd name="connsiteY349" fmla="*/ 10712 h 490645"/>
                <a:gd name="connsiteX350" fmla="*/ 359253 w 563027"/>
                <a:gd name="connsiteY350" fmla="*/ 8050 h 490645"/>
                <a:gd name="connsiteX351" fmla="*/ 361915 w 563027"/>
                <a:gd name="connsiteY351" fmla="*/ 8050 h 490645"/>
                <a:gd name="connsiteX352" fmla="*/ 361915 w 563027"/>
                <a:gd name="connsiteY352" fmla="*/ 10712 h 490645"/>
                <a:gd name="connsiteX353" fmla="*/ 361915 w 563027"/>
                <a:gd name="connsiteY353" fmla="*/ 13374 h 490645"/>
                <a:gd name="connsiteX354" fmla="*/ 361915 w 563027"/>
                <a:gd name="connsiteY354" fmla="*/ 16099 h 490645"/>
                <a:gd name="connsiteX355" fmla="*/ 364640 w 563027"/>
                <a:gd name="connsiteY355" fmla="*/ 16099 h 490645"/>
                <a:gd name="connsiteX356" fmla="*/ 364640 w 563027"/>
                <a:gd name="connsiteY356" fmla="*/ 13374 h 490645"/>
                <a:gd name="connsiteX357" fmla="*/ 367302 w 563027"/>
                <a:gd name="connsiteY357" fmla="*/ 13374 h 490645"/>
                <a:gd name="connsiteX358" fmla="*/ 369964 w 563027"/>
                <a:gd name="connsiteY358" fmla="*/ 16099 h 490645"/>
                <a:gd name="connsiteX359" fmla="*/ 367302 w 563027"/>
                <a:gd name="connsiteY359" fmla="*/ 16099 h 490645"/>
                <a:gd name="connsiteX360" fmla="*/ 369964 w 563027"/>
                <a:gd name="connsiteY360" fmla="*/ 16099 h 490645"/>
                <a:gd name="connsiteX361" fmla="*/ 369964 w 563027"/>
                <a:gd name="connsiteY361" fmla="*/ 18761 h 490645"/>
                <a:gd name="connsiteX362" fmla="*/ 372690 w 563027"/>
                <a:gd name="connsiteY362" fmla="*/ 18761 h 490645"/>
                <a:gd name="connsiteX363" fmla="*/ 372690 w 563027"/>
                <a:gd name="connsiteY363" fmla="*/ 21423 h 490645"/>
                <a:gd name="connsiteX364" fmla="*/ 372690 w 563027"/>
                <a:gd name="connsiteY364" fmla="*/ 24085 h 490645"/>
                <a:gd name="connsiteX365" fmla="*/ 375352 w 563027"/>
                <a:gd name="connsiteY365" fmla="*/ 24085 h 490645"/>
                <a:gd name="connsiteX366" fmla="*/ 375352 w 563027"/>
                <a:gd name="connsiteY366" fmla="*/ 26811 h 490645"/>
                <a:gd name="connsiteX367" fmla="*/ 378014 w 563027"/>
                <a:gd name="connsiteY367" fmla="*/ 29473 h 490645"/>
                <a:gd name="connsiteX368" fmla="*/ 378014 w 563027"/>
                <a:gd name="connsiteY368" fmla="*/ 32135 h 490645"/>
                <a:gd name="connsiteX369" fmla="*/ 380739 w 563027"/>
                <a:gd name="connsiteY369" fmla="*/ 32135 h 490645"/>
                <a:gd name="connsiteX370" fmla="*/ 383401 w 563027"/>
                <a:gd name="connsiteY370" fmla="*/ 29473 h 490645"/>
                <a:gd name="connsiteX371" fmla="*/ 383401 w 563027"/>
                <a:gd name="connsiteY371" fmla="*/ 26811 h 490645"/>
                <a:gd name="connsiteX372" fmla="*/ 386064 w 563027"/>
                <a:gd name="connsiteY372" fmla="*/ 26811 h 490645"/>
                <a:gd name="connsiteX373" fmla="*/ 386064 w 563027"/>
                <a:gd name="connsiteY373" fmla="*/ 29473 h 490645"/>
                <a:gd name="connsiteX374" fmla="*/ 386064 w 563027"/>
                <a:gd name="connsiteY374" fmla="*/ 32135 h 490645"/>
                <a:gd name="connsiteX375" fmla="*/ 388789 w 563027"/>
                <a:gd name="connsiteY375" fmla="*/ 32135 h 490645"/>
                <a:gd name="connsiteX376" fmla="*/ 391451 w 563027"/>
                <a:gd name="connsiteY376" fmla="*/ 32135 h 490645"/>
                <a:gd name="connsiteX377" fmla="*/ 394113 w 563027"/>
                <a:gd name="connsiteY377" fmla="*/ 32135 h 490645"/>
                <a:gd name="connsiteX378" fmla="*/ 394113 w 563027"/>
                <a:gd name="connsiteY378" fmla="*/ 34860 h 490645"/>
                <a:gd name="connsiteX379" fmla="*/ 391451 w 563027"/>
                <a:gd name="connsiteY379" fmla="*/ 34860 h 490645"/>
                <a:gd name="connsiteX380" fmla="*/ 388789 w 563027"/>
                <a:gd name="connsiteY380" fmla="*/ 37522 h 490645"/>
                <a:gd name="connsiteX381" fmla="*/ 388789 w 563027"/>
                <a:gd name="connsiteY381" fmla="*/ 40185 h 490645"/>
                <a:gd name="connsiteX382" fmla="*/ 388789 w 563027"/>
                <a:gd name="connsiteY382" fmla="*/ 42910 h 490645"/>
                <a:gd name="connsiteX383" fmla="*/ 391451 w 563027"/>
                <a:gd name="connsiteY383" fmla="*/ 42910 h 490645"/>
                <a:gd name="connsiteX384" fmla="*/ 394113 w 563027"/>
                <a:gd name="connsiteY384" fmla="*/ 42910 h 490645"/>
                <a:gd name="connsiteX385" fmla="*/ 396775 w 563027"/>
                <a:gd name="connsiteY385" fmla="*/ 45572 h 490645"/>
                <a:gd name="connsiteX386" fmla="*/ 396775 w 563027"/>
                <a:gd name="connsiteY386" fmla="*/ 48234 h 490645"/>
                <a:gd name="connsiteX387" fmla="*/ 399501 w 563027"/>
                <a:gd name="connsiteY387" fmla="*/ 50959 h 490645"/>
                <a:gd name="connsiteX388" fmla="*/ 402163 w 563027"/>
                <a:gd name="connsiteY388" fmla="*/ 50959 h 490645"/>
                <a:gd name="connsiteX389" fmla="*/ 404825 w 563027"/>
                <a:gd name="connsiteY389" fmla="*/ 53622 h 490645"/>
                <a:gd name="connsiteX390" fmla="*/ 407550 w 563027"/>
                <a:gd name="connsiteY390" fmla="*/ 50959 h 490645"/>
                <a:gd name="connsiteX391" fmla="*/ 410212 w 563027"/>
                <a:gd name="connsiteY391" fmla="*/ 50959 h 490645"/>
                <a:gd name="connsiteX392" fmla="*/ 412874 w 563027"/>
                <a:gd name="connsiteY392" fmla="*/ 50959 h 490645"/>
                <a:gd name="connsiteX393" fmla="*/ 415600 w 563027"/>
                <a:gd name="connsiteY393" fmla="*/ 50959 h 490645"/>
                <a:gd name="connsiteX394" fmla="*/ 418262 w 563027"/>
                <a:gd name="connsiteY394" fmla="*/ 50959 h 490645"/>
                <a:gd name="connsiteX395" fmla="*/ 420924 w 563027"/>
                <a:gd name="connsiteY395" fmla="*/ 53622 h 490645"/>
                <a:gd name="connsiteX396" fmla="*/ 420924 w 563027"/>
                <a:gd name="connsiteY396" fmla="*/ 56284 h 490645"/>
                <a:gd name="connsiteX397" fmla="*/ 423586 w 563027"/>
                <a:gd name="connsiteY397" fmla="*/ 56284 h 490645"/>
                <a:gd name="connsiteX398" fmla="*/ 423586 w 563027"/>
                <a:gd name="connsiteY398" fmla="*/ 58946 h 490645"/>
                <a:gd name="connsiteX399" fmla="*/ 426312 w 563027"/>
                <a:gd name="connsiteY399" fmla="*/ 56284 h 490645"/>
                <a:gd name="connsiteX400" fmla="*/ 426312 w 563027"/>
                <a:gd name="connsiteY400" fmla="*/ 53622 h 490645"/>
                <a:gd name="connsiteX401" fmla="*/ 428974 w 563027"/>
                <a:gd name="connsiteY401" fmla="*/ 53622 h 490645"/>
                <a:gd name="connsiteX402" fmla="*/ 428974 w 563027"/>
                <a:gd name="connsiteY402" fmla="*/ 50959 h 490645"/>
                <a:gd name="connsiteX403" fmla="*/ 431636 w 563027"/>
                <a:gd name="connsiteY403" fmla="*/ 50959 h 490645"/>
                <a:gd name="connsiteX404" fmla="*/ 434361 w 563027"/>
                <a:gd name="connsiteY404" fmla="*/ 50959 h 490645"/>
                <a:gd name="connsiteX405" fmla="*/ 434361 w 563027"/>
                <a:gd name="connsiteY405" fmla="*/ 53622 h 490645"/>
                <a:gd name="connsiteX406" fmla="*/ 437023 w 563027"/>
                <a:gd name="connsiteY406" fmla="*/ 56284 h 490645"/>
                <a:gd name="connsiteX407" fmla="*/ 437023 w 563027"/>
                <a:gd name="connsiteY407" fmla="*/ 53622 h 490645"/>
                <a:gd name="connsiteX408" fmla="*/ 439685 w 563027"/>
                <a:gd name="connsiteY408" fmla="*/ 53622 h 490645"/>
                <a:gd name="connsiteX409" fmla="*/ 442411 w 563027"/>
                <a:gd name="connsiteY409" fmla="*/ 50959 h 490645"/>
                <a:gd name="connsiteX410" fmla="*/ 442411 w 563027"/>
                <a:gd name="connsiteY410" fmla="*/ 53622 h 490645"/>
                <a:gd name="connsiteX411" fmla="*/ 442411 w 563027"/>
                <a:gd name="connsiteY411" fmla="*/ 56284 h 490645"/>
                <a:gd name="connsiteX412" fmla="*/ 442411 w 563027"/>
                <a:gd name="connsiteY412" fmla="*/ 58946 h 490645"/>
                <a:gd name="connsiteX413" fmla="*/ 445073 w 563027"/>
                <a:gd name="connsiteY413" fmla="*/ 61671 h 490645"/>
                <a:gd name="connsiteX414" fmla="*/ 447735 w 563027"/>
                <a:gd name="connsiteY414" fmla="*/ 61671 h 490645"/>
                <a:gd name="connsiteX415" fmla="*/ 450397 w 563027"/>
                <a:gd name="connsiteY415" fmla="*/ 61671 h 490645"/>
                <a:gd name="connsiteX416" fmla="*/ 453122 w 563027"/>
                <a:gd name="connsiteY416" fmla="*/ 61671 h 490645"/>
                <a:gd name="connsiteX417" fmla="*/ 455784 w 563027"/>
                <a:gd name="connsiteY417" fmla="*/ 61671 h 490645"/>
                <a:gd name="connsiteX418" fmla="*/ 455784 w 563027"/>
                <a:gd name="connsiteY418" fmla="*/ 58946 h 490645"/>
                <a:gd name="connsiteX419" fmla="*/ 458446 w 563027"/>
                <a:gd name="connsiteY419" fmla="*/ 58946 h 490645"/>
                <a:gd name="connsiteX420" fmla="*/ 458446 w 563027"/>
                <a:gd name="connsiteY420" fmla="*/ 56284 h 490645"/>
                <a:gd name="connsiteX421" fmla="*/ 461172 w 563027"/>
                <a:gd name="connsiteY421" fmla="*/ 56284 h 490645"/>
                <a:gd name="connsiteX422" fmla="*/ 463834 w 563027"/>
                <a:gd name="connsiteY422" fmla="*/ 58946 h 490645"/>
                <a:gd name="connsiteX423" fmla="*/ 463834 w 563027"/>
                <a:gd name="connsiteY423" fmla="*/ 61671 h 490645"/>
                <a:gd name="connsiteX424" fmla="*/ 463834 w 563027"/>
                <a:gd name="connsiteY424" fmla="*/ 64334 h 490645"/>
                <a:gd name="connsiteX425" fmla="*/ 466496 w 563027"/>
                <a:gd name="connsiteY425" fmla="*/ 64334 h 490645"/>
                <a:gd name="connsiteX426" fmla="*/ 469222 w 563027"/>
                <a:gd name="connsiteY426" fmla="*/ 66995 h 490645"/>
                <a:gd name="connsiteX427" fmla="*/ 471884 w 563027"/>
                <a:gd name="connsiteY427" fmla="*/ 66995 h 490645"/>
                <a:gd name="connsiteX428" fmla="*/ 474546 w 563027"/>
                <a:gd name="connsiteY428" fmla="*/ 66995 h 490645"/>
                <a:gd name="connsiteX429" fmla="*/ 477208 w 563027"/>
                <a:gd name="connsiteY429" fmla="*/ 69721 h 490645"/>
                <a:gd name="connsiteX430" fmla="*/ 479933 w 563027"/>
                <a:gd name="connsiteY430" fmla="*/ 69721 h 490645"/>
                <a:gd name="connsiteX431" fmla="*/ 482595 w 563027"/>
                <a:gd name="connsiteY431" fmla="*/ 69721 h 490645"/>
                <a:gd name="connsiteX432" fmla="*/ 482595 w 563027"/>
                <a:gd name="connsiteY432" fmla="*/ 72383 h 490645"/>
                <a:gd name="connsiteX433" fmla="*/ 485257 w 563027"/>
                <a:gd name="connsiteY433" fmla="*/ 75045 h 490645"/>
                <a:gd name="connsiteX434" fmla="*/ 485257 w 563027"/>
                <a:gd name="connsiteY434" fmla="*/ 77771 h 490645"/>
                <a:gd name="connsiteX435" fmla="*/ 487983 w 563027"/>
                <a:gd name="connsiteY435" fmla="*/ 77771 h 490645"/>
                <a:gd name="connsiteX436" fmla="*/ 490645 w 563027"/>
                <a:gd name="connsiteY436" fmla="*/ 77771 h 490645"/>
                <a:gd name="connsiteX437" fmla="*/ 493307 w 563027"/>
                <a:gd name="connsiteY437" fmla="*/ 77771 h 490645"/>
                <a:gd name="connsiteX438" fmla="*/ 496032 w 563027"/>
                <a:gd name="connsiteY438" fmla="*/ 77771 h 490645"/>
                <a:gd name="connsiteX439" fmla="*/ 496032 w 563027"/>
                <a:gd name="connsiteY439" fmla="*/ 75045 h 490645"/>
                <a:gd name="connsiteX440" fmla="*/ 498695 w 563027"/>
                <a:gd name="connsiteY440" fmla="*/ 75045 h 490645"/>
                <a:gd name="connsiteX441" fmla="*/ 498695 w 563027"/>
                <a:gd name="connsiteY441" fmla="*/ 72383 h 490645"/>
                <a:gd name="connsiteX442" fmla="*/ 501357 w 563027"/>
                <a:gd name="connsiteY442" fmla="*/ 72383 h 490645"/>
                <a:gd name="connsiteX443" fmla="*/ 506744 w 563027"/>
                <a:gd name="connsiteY443" fmla="*/ 72383 h 490645"/>
                <a:gd name="connsiteX444" fmla="*/ 509406 w 563027"/>
                <a:gd name="connsiteY444" fmla="*/ 72383 h 490645"/>
                <a:gd name="connsiteX445" fmla="*/ 509406 w 563027"/>
                <a:gd name="connsiteY445" fmla="*/ 75045 h 490645"/>
                <a:gd name="connsiteX446" fmla="*/ 512068 w 563027"/>
                <a:gd name="connsiteY446" fmla="*/ 75045 h 490645"/>
                <a:gd name="connsiteX447" fmla="*/ 512068 w 563027"/>
                <a:gd name="connsiteY447" fmla="*/ 77771 h 490645"/>
                <a:gd name="connsiteX448" fmla="*/ 514794 w 563027"/>
                <a:gd name="connsiteY448" fmla="*/ 80433 h 490645"/>
                <a:gd name="connsiteX449" fmla="*/ 514794 w 563027"/>
                <a:gd name="connsiteY449" fmla="*/ 83095 h 490645"/>
                <a:gd name="connsiteX450" fmla="*/ 514794 w 563027"/>
                <a:gd name="connsiteY450" fmla="*/ 85757 h 490645"/>
                <a:gd name="connsiteX451" fmla="*/ 517456 w 563027"/>
                <a:gd name="connsiteY451" fmla="*/ 85757 h 490645"/>
                <a:gd name="connsiteX452" fmla="*/ 520118 w 563027"/>
                <a:gd name="connsiteY452" fmla="*/ 88482 h 490645"/>
                <a:gd name="connsiteX453" fmla="*/ 522843 w 563027"/>
                <a:gd name="connsiteY453" fmla="*/ 91144 h 490645"/>
                <a:gd name="connsiteX454" fmla="*/ 525505 w 563027"/>
                <a:gd name="connsiteY454" fmla="*/ 93806 h 490645"/>
                <a:gd name="connsiteX455" fmla="*/ 528167 w 563027"/>
                <a:gd name="connsiteY455" fmla="*/ 93806 h 490645"/>
                <a:gd name="connsiteX456" fmla="*/ 530893 w 563027"/>
                <a:gd name="connsiteY456" fmla="*/ 96532 h 490645"/>
                <a:gd name="connsiteX457" fmla="*/ 530893 w 563027"/>
                <a:gd name="connsiteY457" fmla="*/ 99194 h 490645"/>
                <a:gd name="connsiteX458" fmla="*/ 528167 w 563027"/>
                <a:gd name="connsiteY458" fmla="*/ 99194 h 490645"/>
                <a:gd name="connsiteX459" fmla="*/ 528167 w 563027"/>
                <a:gd name="connsiteY459" fmla="*/ 101856 h 490645"/>
                <a:gd name="connsiteX460" fmla="*/ 530893 w 563027"/>
                <a:gd name="connsiteY460" fmla="*/ 104581 h 490645"/>
                <a:gd name="connsiteX461" fmla="*/ 530893 w 563027"/>
                <a:gd name="connsiteY461" fmla="*/ 107243 h 490645"/>
                <a:gd name="connsiteX462" fmla="*/ 530893 w 563027"/>
                <a:gd name="connsiteY462" fmla="*/ 109906 h 490645"/>
                <a:gd name="connsiteX463" fmla="*/ 533555 w 563027"/>
                <a:gd name="connsiteY463" fmla="*/ 109906 h 490645"/>
                <a:gd name="connsiteX464" fmla="*/ 533555 w 563027"/>
                <a:gd name="connsiteY464" fmla="*/ 112568 h 490645"/>
                <a:gd name="connsiteX465" fmla="*/ 533555 w 563027"/>
                <a:gd name="connsiteY465" fmla="*/ 115293 h 490645"/>
                <a:gd name="connsiteX466" fmla="*/ 538879 w 563027"/>
                <a:gd name="connsiteY466" fmla="*/ 117955 h 490645"/>
                <a:gd name="connsiteX467" fmla="*/ 541604 w 563027"/>
                <a:gd name="connsiteY467" fmla="*/ 117955 h 490645"/>
                <a:gd name="connsiteX468" fmla="*/ 541604 w 563027"/>
                <a:gd name="connsiteY468" fmla="*/ 120617 h 490645"/>
                <a:gd name="connsiteX469" fmla="*/ 544267 w 563027"/>
                <a:gd name="connsiteY469" fmla="*/ 123343 h 490645"/>
                <a:gd name="connsiteX470" fmla="*/ 544267 w 563027"/>
                <a:gd name="connsiteY470" fmla="*/ 126005 h 490645"/>
                <a:gd name="connsiteX471" fmla="*/ 544267 w 563027"/>
                <a:gd name="connsiteY471" fmla="*/ 128667 h 490645"/>
                <a:gd name="connsiteX472" fmla="*/ 544267 w 563027"/>
                <a:gd name="connsiteY472" fmla="*/ 131392 h 490645"/>
                <a:gd name="connsiteX473" fmla="*/ 544267 w 563027"/>
                <a:gd name="connsiteY473" fmla="*/ 134054 h 490645"/>
                <a:gd name="connsiteX474" fmla="*/ 544267 w 563027"/>
                <a:gd name="connsiteY474" fmla="*/ 136716 h 490645"/>
                <a:gd name="connsiteX475" fmla="*/ 546929 w 563027"/>
                <a:gd name="connsiteY475" fmla="*/ 136716 h 490645"/>
                <a:gd name="connsiteX476" fmla="*/ 546929 w 563027"/>
                <a:gd name="connsiteY476" fmla="*/ 139442 h 490645"/>
                <a:gd name="connsiteX477" fmla="*/ 549654 w 563027"/>
                <a:gd name="connsiteY477" fmla="*/ 139442 h 490645"/>
                <a:gd name="connsiteX478" fmla="*/ 549654 w 563027"/>
                <a:gd name="connsiteY478" fmla="*/ 142104 h 490645"/>
                <a:gd name="connsiteX479" fmla="*/ 549654 w 563027"/>
                <a:gd name="connsiteY479" fmla="*/ 144766 h 490645"/>
                <a:gd name="connsiteX480" fmla="*/ 552316 w 563027"/>
                <a:gd name="connsiteY480" fmla="*/ 144766 h 490645"/>
                <a:gd name="connsiteX481" fmla="*/ 552316 w 563027"/>
                <a:gd name="connsiteY481" fmla="*/ 147428 h 490645"/>
                <a:gd name="connsiteX482" fmla="*/ 549654 w 563027"/>
                <a:gd name="connsiteY482" fmla="*/ 147428 h 490645"/>
                <a:gd name="connsiteX483" fmla="*/ 549654 w 563027"/>
                <a:gd name="connsiteY483" fmla="*/ 150153 h 490645"/>
                <a:gd name="connsiteX484" fmla="*/ 549654 w 563027"/>
                <a:gd name="connsiteY484" fmla="*/ 152815 h 490645"/>
                <a:gd name="connsiteX485" fmla="*/ 549654 w 563027"/>
                <a:gd name="connsiteY485" fmla="*/ 155478 h 490645"/>
                <a:gd name="connsiteX486" fmla="*/ 552316 w 563027"/>
                <a:gd name="connsiteY486" fmla="*/ 158203 h 490645"/>
                <a:gd name="connsiteX487" fmla="*/ 552316 w 563027"/>
                <a:gd name="connsiteY487" fmla="*/ 160865 h 490645"/>
                <a:gd name="connsiteX488" fmla="*/ 549654 w 563027"/>
                <a:gd name="connsiteY488" fmla="*/ 160865 h 490645"/>
                <a:gd name="connsiteX489" fmla="*/ 546929 w 563027"/>
                <a:gd name="connsiteY489" fmla="*/ 160865 h 490645"/>
                <a:gd name="connsiteX490" fmla="*/ 546929 w 563027"/>
                <a:gd name="connsiteY490" fmla="*/ 163527 h 490645"/>
                <a:gd name="connsiteX491" fmla="*/ 546929 w 563027"/>
                <a:gd name="connsiteY491" fmla="*/ 166253 h 490645"/>
                <a:gd name="connsiteX492" fmla="*/ 546929 w 563027"/>
                <a:gd name="connsiteY492" fmla="*/ 168915 h 490645"/>
                <a:gd name="connsiteX493" fmla="*/ 546929 w 563027"/>
                <a:gd name="connsiteY493" fmla="*/ 171577 h 490645"/>
                <a:gd name="connsiteX494" fmla="*/ 544267 w 563027"/>
                <a:gd name="connsiteY494" fmla="*/ 171577 h 490645"/>
                <a:gd name="connsiteX495" fmla="*/ 544267 w 563027"/>
                <a:gd name="connsiteY495" fmla="*/ 174239 h 490645"/>
                <a:gd name="connsiteX496" fmla="*/ 541604 w 563027"/>
                <a:gd name="connsiteY496" fmla="*/ 174239 h 490645"/>
                <a:gd name="connsiteX497" fmla="*/ 544267 w 563027"/>
                <a:gd name="connsiteY497" fmla="*/ 176964 h 490645"/>
                <a:gd name="connsiteX498" fmla="*/ 541604 w 563027"/>
                <a:gd name="connsiteY498" fmla="*/ 179627 h 490645"/>
                <a:gd name="connsiteX499" fmla="*/ 541604 w 563027"/>
                <a:gd name="connsiteY499" fmla="*/ 182288 h 490645"/>
                <a:gd name="connsiteX500" fmla="*/ 541604 w 563027"/>
                <a:gd name="connsiteY500" fmla="*/ 185014 h 490645"/>
                <a:gd name="connsiteX501" fmla="*/ 541604 w 563027"/>
                <a:gd name="connsiteY501" fmla="*/ 187676 h 490645"/>
                <a:gd name="connsiteX502" fmla="*/ 538879 w 563027"/>
                <a:gd name="connsiteY502" fmla="*/ 187676 h 490645"/>
                <a:gd name="connsiteX503" fmla="*/ 538879 w 563027"/>
                <a:gd name="connsiteY503" fmla="*/ 190338 h 490645"/>
                <a:gd name="connsiteX504" fmla="*/ 538879 w 563027"/>
                <a:gd name="connsiteY504" fmla="*/ 193064 h 490645"/>
                <a:gd name="connsiteX505" fmla="*/ 541604 w 563027"/>
                <a:gd name="connsiteY505" fmla="*/ 195726 h 490645"/>
                <a:gd name="connsiteX506" fmla="*/ 541604 w 563027"/>
                <a:gd name="connsiteY506" fmla="*/ 198388 h 490645"/>
                <a:gd name="connsiteX507" fmla="*/ 544267 w 563027"/>
                <a:gd name="connsiteY507" fmla="*/ 201113 h 490645"/>
                <a:gd name="connsiteX508" fmla="*/ 544267 w 563027"/>
                <a:gd name="connsiteY508" fmla="*/ 203775 h 490645"/>
                <a:gd name="connsiteX509" fmla="*/ 546929 w 563027"/>
                <a:gd name="connsiteY509" fmla="*/ 203775 h 490645"/>
                <a:gd name="connsiteX510" fmla="*/ 546929 w 563027"/>
                <a:gd name="connsiteY510" fmla="*/ 206437 h 490645"/>
                <a:gd name="connsiteX511" fmla="*/ 549654 w 563027"/>
                <a:gd name="connsiteY511" fmla="*/ 206437 h 490645"/>
                <a:gd name="connsiteX512" fmla="*/ 552316 w 563027"/>
                <a:gd name="connsiteY512" fmla="*/ 209099 h 490645"/>
                <a:gd name="connsiteX513" fmla="*/ 554978 w 563027"/>
                <a:gd name="connsiteY513" fmla="*/ 211825 h 490645"/>
                <a:gd name="connsiteX514" fmla="*/ 557704 w 563027"/>
                <a:gd name="connsiteY514" fmla="*/ 214487 h 490645"/>
                <a:gd name="connsiteX515" fmla="*/ 557704 w 563027"/>
                <a:gd name="connsiteY515" fmla="*/ 217149 h 490645"/>
                <a:gd name="connsiteX516" fmla="*/ 560366 w 563027"/>
                <a:gd name="connsiteY516" fmla="*/ 219874 h 490645"/>
                <a:gd name="connsiteX517" fmla="*/ 560366 w 563027"/>
                <a:gd name="connsiteY517" fmla="*/ 222536 h 490645"/>
                <a:gd name="connsiteX518" fmla="*/ 560366 w 563027"/>
                <a:gd name="connsiteY518" fmla="*/ 225199 h 490645"/>
                <a:gd name="connsiteX519" fmla="*/ 563028 w 563027"/>
                <a:gd name="connsiteY519" fmla="*/ 316406 h 490645"/>
                <a:gd name="connsiteX520" fmla="*/ 560366 w 563027"/>
                <a:gd name="connsiteY520" fmla="*/ 313681 h 490645"/>
                <a:gd name="connsiteX521" fmla="*/ 557704 w 563027"/>
                <a:gd name="connsiteY521" fmla="*/ 313681 h 490645"/>
                <a:gd name="connsiteX522" fmla="*/ 554978 w 563027"/>
                <a:gd name="connsiteY522" fmla="*/ 316406 h 490645"/>
                <a:gd name="connsiteX523" fmla="*/ 552316 w 563027"/>
                <a:gd name="connsiteY523" fmla="*/ 316406 h 490645"/>
                <a:gd name="connsiteX524" fmla="*/ 552316 w 563027"/>
                <a:gd name="connsiteY524" fmla="*/ 319068 h 490645"/>
                <a:gd name="connsiteX525" fmla="*/ 549654 w 563027"/>
                <a:gd name="connsiteY525" fmla="*/ 319068 h 490645"/>
                <a:gd name="connsiteX526" fmla="*/ 546929 w 563027"/>
                <a:gd name="connsiteY526" fmla="*/ 319068 h 490645"/>
                <a:gd name="connsiteX527" fmla="*/ 544267 w 563027"/>
                <a:gd name="connsiteY527" fmla="*/ 319068 h 490645"/>
                <a:gd name="connsiteX528" fmla="*/ 541604 w 563027"/>
                <a:gd name="connsiteY528" fmla="*/ 319068 h 490645"/>
                <a:gd name="connsiteX529" fmla="*/ 538879 w 563027"/>
                <a:gd name="connsiteY529" fmla="*/ 319068 h 490645"/>
                <a:gd name="connsiteX530" fmla="*/ 536217 w 563027"/>
                <a:gd name="connsiteY530" fmla="*/ 321730 h 490645"/>
                <a:gd name="connsiteX531" fmla="*/ 533555 w 563027"/>
                <a:gd name="connsiteY531" fmla="*/ 324392 h 490645"/>
                <a:gd name="connsiteX532" fmla="*/ 530893 w 563027"/>
                <a:gd name="connsiteY532" fmla="*/ 324392 h 490645"/>
                <a:gd name="connsiteX533" fmla="*/ 528167 w 563027"/>
                <a:gd name="connsiteY533" fmla="*/ 327118 h 490645"/>
                <a:gd name="connsiteX534" fmla="*/ 525505 w 563027"/>
                <a:gd name="connsiteY534" fmla="*/ 327118 h 490645"/>
                <a:gd name="connsiteX535" fmla="*/ 522843 w 563027"/>
                <a:gd name="connsiteY535" fmla="*/ 327118 h 490645"/>
                <a:gd name="connsiteX536" fmla="*/ 520118 w 563027"/>
                <a:gd name="connsiteY536" fmla="*/ 327118 h 490645"/>
                <a:gd name="connsiteX537" fmla="*/ 517456 w 563027"/>
                <a:gd name="connsiteY537" fmla="*/ 327118 h 490645"/>
                <a:gd name="connsiteX538" fmla="*/ 514794 w 563027"/>
                <a:gd name="connsiteY538" fmla="*/ 327118 h 490645"/>
                <a:gd name="connsiteX539" fmla="*/ 509406 w 563027"/>
                <a:gd name="connsiteY539" fmla="*/ 327118 h 490645"/>
                <a:gd name="connsiteX540" fmla="*/ 506744 w 563027"/>
                <a:gd name="connsiteY540" fmla="*/ 327118 h 490645"/>
                <a:gd name="connsiteX541" fmla="*/ 504082 w 563027"/>
                <a:gd name="connsiteY541" fmla="*/ 327118 h 490645"/>
                <a:gd name="connsiteX542" fmla="*/ 504082 w 563027"/>
                <a:gd name="connsiteY542" fmla="*/ 329780 h 490645"/>
                <a:gd name="connsiteX543" fmla="*/ 501357 w 563027"/>
                <a:gd name="connsiteY543" fmla="*/ 329780 h 490645"/>
                <a:gd name="connsiteX544" fmla="*/ 501357 w 563027"/>
                <a:gd name="connsiteY544" fmla="*/ 327118 h 490645"/>
                <a:gd name="connsiteX545" fmla="*/ 498695 w 563027"/>
                <a:gd name="connsiteY545" fmla="*/ 327118 h 490645"/>
                <a:gd name="connsiteX546" fmla="*/ 496032 w 563027"/>
                <a:gd name="connsiteY546" fmla="*/ 327118 h 490645"/>
                <a:gd name="connsiteX547" fmla="*/ 493307 w 563027"/>
                <a:gd name="connsiteY547" fmla="*/ 327118 h 490645"/>
                <a:gd name="connsiteX548" fmla="*/ 493307 w 563027"/>
                <a:gd name="connsiteY548" fmla="*/ 329780 h 490645"/>
                <a:gd name="connsiteX549" fmla="*/ 490645 w 563027"/>
                <a:gd name="connsiteY549" fmla="*/ 329780 h 490645"/>
                <a:gd name="connsiteX550" fmla="*/ 487983 w 563027"/>
                <a:gd name="connsiteY550" fmla="*/ 327118 h 490645"/>
                <a:gd name="connsiteX551" fmla="*/ 490645 w 563027"/>
                <a:gd name="connsiteY551" fmla="*/ 327118 h 490645"/>
                <a:gd name="connsiteX552" fmla="*/ 490645 w 563027"/>
                <a:gd name="connsiteY552" fmla="*/ 324392 h 490645"/>
                <a:gd name="connsiteX553" fmla="*/ 487983 w 563027"/>
                <a:gd name="connsiteY553" fmla="*/ 324392 h 490645"/>
                <a:gd name="connsiteX554" fmla="*/ 485257 w 563027"/>
                <a:gd name="connsiteY554" fmla="*/ 324392 h 490645"/>
                <a:gd name="connsiteX555" fmla="*/ 482595 w 563027"/>
                <a:gd name="connsiteY555" fmla="*/ 324392 h 490645"/>
                <a:gd name="connsiteX556" fmla="*/ 479933 w 563027"/>
                <a:gd name="connsiteY556" fmla="*/ 324392 h 490645"/>
                <a:gd name="connsiteX557" fmla="*/ 477208 w 563027"/>
                <a:gd name="connsiteY557" fmla="*/ 324392 h 490645"/>
                <a:gd name="connsiteX558" fmla="*/ 474546 w 563027"/>
                <a:gd name="connsiteY558" fmla="*/ 324392 h 490645"/>
                <a:gd name="connsiteX559" fmla="*/ 471884 w 563027"/>
                <a:gd name="connsiteY559" fmla="*/ 327118 h 490645"/>
                <a:gd name="connsiteX560" fmla="*/ 469222 w 563027"/>
                <a:gd name="connsiteY560" fmla="*/ 327118 h 490645"/>
                <a:gd name="connsiteX561" fmla="*/ 469222 w 563027"/>
                <a:gd name="connsiteY561" fmla="*/ 329780 h 490645"/>
                <a:gd name="connsiteX562" fmla="*/ 469222 w 563027"/>
                <a:gd name="connsiteY562" fmla="*/ 332442 h 490645"/>
                <a:gd name="connsiteX563" fmla="*/ 466496 w 563027"/>
                <a:gd name="connsiteY563" fmla="*/ 332442 h 490645"/>
                <a:gd name="connsiteX564" fmla="*/ 463834 w 563027"/>
                <a:gd name="connsiteY564" fmla="*/ 332442 h 490645"/>
                <a:gd name="connsiteX565" fmla="*/ 458446 w 563027"/>
                <a:gd name="connsiteY565" fmla="*/ 332442 h 490645"/>
                <a:gd name="connsiteX566" fmla="*/ 455784 w 563027"/>
                <a:gd name="connsiteY566" fmla="*/ 332442 h 490645"/>
                <a:gd name="connsiteX567" fmla="*/ 453122 w 563027"/>
                <a:gd name="connsiteY567" fmla="*/ 332442 h 490645"/>
                <a:gd name="connsiteX568" fmla="*/ 450397 w 563027"/>
                <a:gd name="connsiteY568" fmla="*/ 332442 h 490645"/>
                <a:gd name="connsiteX569" fmla="*/ 447735 w 563027"/>
                <a:gd name="connsiteY569" fmla="*/ 332442 h 490645"/>
                <a:gd name="connsiteX570" fmla="*/ 445073 w 563027"/>
                <a:gd name="connsiteY570" fmla="*/ 332442 h 490645"/>
                <a:gd name="connsiteX571" fmla="*/ 442411 w 563027"/>
                <a:gd name="connsiteY571" fmla="*/ 332442 h 490645"/>
                <a:gd name="connsiteX572" fmla="*/ 439685 w 563027"/>
                <a:gd name="connsiteY572" fmla="*/ 332442 h 490645"/>
                <a:gd name="connsiteX573" fmla="*/ 437023 w 563027"/>
                <a:gd name="connsiteY573" fmla="*/ 332442 h 490645"/>
                <a:gd name="connsiteX574" fmla="*/ 437023 w 563027"/>
                <a:gd name="connsiteY574" fmla="*/ 329780 h 490645"/>
                <a:gd name="connsiteX575" fmla="*/ 434361 w 563027"/>
                <a:gd name="connsiteY575" fmla="*/ 329780 h 490645"/>
                <a:gd name="connsiteX576" fmla="*/ 431636 w 563027"/>
                <a:gd name="connsiteY576" fmla="*/ 329780 h 490645"/>
                <a:gd name="connsiteX577" fmla="*/ 431636 w 563027"/>
                <a:gd name="connsiteY577" fmla="*/ 327118 h 490645"/>
                <a:gd name="connsiteX578" fmla="*/ 428974 w 563027"/>
                <a:gd name="connsiteY578" fmla="*/ 327118 h 490645"/>
                <a:gd name="connsiteX579" fmla="*/ 428974 w 563027"/>
                <a:gd name="connsiteY579" fmla="*/ 324392 h 490645"/>
                <a:gd name="connsiteX580" fmla="*/ 426312 w 563027"/>
                <a:gd name="connsiteY580" fmla="*/ 324392 h 490645"/>
                <a:gd name="connsiteX581" fmla="*/ 423586 w 563027"/>
                <a:gd name="connsiteY581" fmla="*/ 324392 h 490645"/>
                <a:gd name="connsiteX582" fmla="*/ 420924 w 563027"/>
                <a:gd name="connsiteY582" fmla="*/ 321730 h 490645"/>
                <a:gd name="connsiteX583" fmla="*/ 418262 w 563027"/>
                <a:gd name="connsiteY583" fmla="*/ 321730 h 490645"/>
                <a:gd name="connsiteX584" fmla="*/ 415600 w 563027"/>
                <a:gd name="connsiteY584" fmla="*/ 321730 h 490645"/>
                <a:gd name="connsiteX585" fmla="*/ 412874 w 563027"/>
                <a:gd name="connsiteY585" fmla="*/ 321730 h 490645"/>
                <a:gd name="connsiteX586" fmla="*/ 410212 w 563027"/>
                <a:gd name="connsiteY586" fmla="*/ 321730 h 490645"/>
                <a:gd name="connsiteX587" fmla="*/ 407550 w 563027"/>
                <a:gd name="connsiteY587" fmla="*/ 321730 h 490645"/>
                <a:gd name="connsiteX588" fmla="*/ 404825 w 563027"/>
                <a:gd name="connsiteY588" fmla="*/ 321730 h 490645"/>
                <a:gd name="connsiteX589" fmla="*/ 402163 w 563027"/>
                <a:gd name="connsiteY589" fmla="*/ 321730 h 490645"/>
                <a:gd name="connsiteX590" fmla="*/ 399501 w 563027"/>
                <a:gd name="connsiteY590" fmla="*/ 321730 h 490645"/>
                <a:gd name="connsiteX591" fmla="*/ 396775 w 563027"/>
                <a:gd name="connsiteY591" fmla="*/ 321730 h 490645"/>
                <a:gd name="connsiteX592" fmla="*/ 394113 w 563027"/>
                <a:gd name="connsiteY592" fmla="*/ 321730 h 490645"/>
                <a:gd name="connsiteX593" fmla="*/ 391451 w 563027"/>
                <a:gd name="connsiteY593" fmla="*/ 321730 h 490645"/>
                <a:gd name="connsiteX594" fmla="*/ 388789 w 563027"/>
                <a:gd name="connsiteY594" fmla="*/ 321730 h 490645"/>
                <a:gd name="connsiteX595" fmla="*/ 386064 w 563027"/>
                <a:gd name="connsiteY595" fmla="*/ 321730 h 490645"/>
                <a:gd name="connsiteX596" fmla="*/ 383401 w 563027"/>
                <a:gd name="connsiteY596" fmla="*/ 321730 h 490645"/>
                <a:gd name="connsiteX597" fmla="*/ 383401 w 563027"/>
                <a:gd name="connsiteY597" fmla="*/ 319068 h 490645"/>
                <a:gd name="connsiteX598" fmla="*/ 380739 w 563027"/>
                <a:gd name="connsiteY598" fmla="*/ 319068 h 490645"/>
                <a:gd name="connsiteX599" fmla="*/ 378014 w 563027"/>
                <a:gd name="connsiteY599" fmla="*/ 321730 h 490645"/>
                <a:gd name="connsiteX600" fmla="*/ 375352 w 563027"/>
                <a:gd name="connsiteY600" fmla="*/ 321730 h 490645"/>
                <a:gd name="connsiteX601" fmla="*/ 372690 w 563027"/>
                <a:gd name="connsiteY601" fmla="*/ 321730 h 490645"/>
                <a:gd name="connsiteX602" fmla="*/ 369964 w 563027"/>
                <a:gd name="connsiteY602" fmla="*/ 321730 h 490645"/>
                <a:gd name="connsiteX603" fmla="*/ 367302 w 563027"/>
                <a:gd name="connsiteY603" fmla="*/ 321730 h 490645"/>
                <a:gd name="connsiteX604" fmla="*/ 364640 w 563027"/>
                <a:gd name="connsiteY604" fmla="*/ 321730 h 490645"/>
                <a:gd name="connsiteX605" fmla="*/ 359253 w 563027"/>
                <a:gd name="connsiteY605" fmla="*/ 321730 h 490645"/>
                <a:gd name="connsiteX606" fmla="*/ 356591 w 563027"/>
                <a:gd name="connsiteY606" fmla="*/ 321730 h 490645"/>
                <a:gd name="connsiteX607" fmla="*/ 356591 w 563027"/>
                <a:gd name="connsiteY607" fmla="*/ 324392 h 490645"/>
                <a:gd name="connsiteX608" fmla="*/ 353929 w 563027"/>
                <a:gd name="connsiteY608" fmla="*/ 324392 h 490645"/>
                <a:gd name="connsiteX609" fmla="*/ 351203 w 563027"/>
                <a:gd name="connsiteY609" fmla="*/ 324392 h 490645"/>
                <a:gd name="connsiteX610" fmla="*/ 332442 w 563027"/>
                <a:gd name="connsiteY610" fmla="*/ 340492 h 490645"/>
                <a:gd name="connsiteX611" fmla="*/ 308293 w 563027"/>
                <a:gd name="connsiteY611" fmla="*/ 361978 h 490645"/>
                <a:gd name="connsiteX612" fmla="*/ 305631 w 563027"/>
                <a:gd name="connsiteY612" fmla="*/ 361978 h 490645"/>
                <a:gd name="connsiteX613" fmla="*/ 302969 w 563027"/>
                <a:gd name="connsiteY613" fmla="*/ 364640 h 490645"/>
                <a:gd name="connsiteX614" fmla="*/ 302969 w 563027"/>
                <a:gd name="connsiteY614" fmla="*/ 367302 h 490645"/>
                <a:gd name="connsiteX615" fmla="*/ 300307 w 563027"/>
                <a:gd name="connsiteY615" fmla="*/ 367302 h 490645"/>
                <a:gd name="connsiteX616" fmla="*/ 300307 w 563027"/>
                <a:gd name="connsiteY616" fmla="*/ 370028 h 490645"/>
                <a:gd name="connsiteX617" fmla="*/ 297581 w 563027"/>
                <a:gd name="connsiteY617" fmla="*/ 370028 h 490645"/>
                <a:gd name="connsiteX618" fmla="*/ 297581 w 563027"/>
                <a:gd name="connsiteY618" fmla="*/ 372690 h 490645"/>
                <a:gd name="connsiteX619" fmla="*/ 294919 w 563027"/>
                <a:gd name="connsiteY619" fmla="*/ 372690 h 490645"/>
                <a:gd name="connsiteX620" fmla="*/ 294919 w 563027"/>
                <a:gd name="connsiteY620" fmla="*/ 375352 h 490645"/>
                <a:gd name="connsiteX621" fmla="*/ 294919 w 563027"/>
                <a:gd name="connsiteY621" fmla="*/ 378078 h 490645"/>
                <a:gd name="connsiteX622" fmla="*/ 294919 w 563027"/>
                <a:gd name="connsiteY622" fmla="*/ 380739 h 490645"/>
                <a:gd name="connsiteX623" fmla="*/ 292257 w 563027"/>
                <a:gd name="connsiteY623" fmla="*/ 380739 h 490645"/>
                <a:gd name="connsiteX624" fmla="*/ 289532 w 563027"/>
                <a:gd name="connsiteY624" fmla="*/ 380739 h 490645"/>
                <a:gd name="connsiteX625" fmla="*/ 286870 w 563027"/>
                <a:gd name="connsiteY625" fmla="*/ 380739 h 490645"/>
                <a:gd name="connsiteX626" fmla="*/ 286870 w 563027"/>
                <a:gd name="connsiteY626" fmla="*/ 383401 h 490645"/>
                <a:gd name="connsiteX627" fmla="*/ 286870 w 563027"/>
                <a:gd name="connsiteY627" fmla="*/ 386064 h 490645"/>
                <a:gd name="connsiteX628" fmla="*/ 286870 w 563027"/>
                <a:gd name="connsiteY628" fmla="*/ 388789 h 490645"/>
                <a:gd name="connsiteX629" fmla="*/ 284208 w 563027"/>
                <a:gd name="connsiteY629" fmla="*/ 388789 h 490645"/>
                <a:gd name="connsiteX630" fmla="*/ 284208 w 563027"/>
                <a:gd name="connsiteY630" fmla="*/ 391451 h 490645"/>
                <a:gd name="connsiteX631" fmla="*/ 284208 w 563027"/>
                <a:gd name="connsiteY631" fmla="*/ 394113 h 490645"/>
                <a:gd name="connsiteX632" fmla="*/ 284208 w 563027"/>
                <a:gd name="connsiteY632" fmla="*/ 396839 h 490645"/>
                <a:gd name="connsiteX633" fmla="*/ 284208 w 563027"/>
                <a:gd name="connsiteY633" fmla="*/ 399501 h 490645"/>
                <a:gd name="connsiteX634" fmla="*/ 281482 w 563027"/>
                <a:gd name="connsiteY634" fmla="*/ 402163 h 490645"/>
                <a:gd name="connsiteX635" fmla="*/ 281482 w 563027"/>
                <a:gd name="connsiteY635" fmla="*/ 407550 h 490645"/>
                <a:gd name="connsiteX636" fmla="*/ 278820 w 563027"/>
                <a:gd name="connsiteY636" fmla="*/ 410213 h 490645"/>
                <a:gd name="connsiteX637" fmla="*/ 273496 w 563027"/>
                <a:gd name="connsiteY637" fmla="*/ 434361 h 490645"/>
                <a:gd name="connsiteX638" fmla="*/ 260059 w 563027"/>
                <a:gd name="connsiteY638" fmla="*/ 439685 h 490645"/>
                <a:gd name="connsiteX639" fmla="*/ 262721 w 563027"/>
                <a:gd name="connsiteY639" fmla="*/ 463834 h 490645"/>
                <a:gd name="connsiteX640" fmla="*/ 227860 w 563027"/>
                <a:gd name="connsiteY640" fmla="*/ 482595 h 490645"/>
                <a:gd name="connsiteX641" fmla="*/ 203775 w 563027"/>
                <a:gd name="connsiteY641" fmla="*/ 482595 h 490645"/>
                <a:gd name="connsiteX642" fmla="*/ 179626 w 563027"/>
                <a:gd name="connsiteY642" fmla="*/ 487983 h 490645"/>
                <a:gd name="connsiteX643" fmla="*/ 174239 w 563027"/>
                <a:gd name="connsiteY643" fmla="*/ 487983 h 490645"/>
                <a:gd name="connsiteX644" fmla="*/ 144766 w 563027"/>
                <a:gd name="connsiteY644" fmla="*/ 482595 h 490645"/>
                <a:gd name="connsiteX645" fmla="*/ 134054 w 563027"/>
                <a:gd name="connsiteY645" fmla="*/ 490645 h 490645"/>
                <a:gd name="connsiteX646" fmla="*/ 66995 w 563027"/>
                <a:gd name="connsiteY646" fmla="*/ 466559 h 490645"/>
                <a:gd name="connsiteX647" fmla="*/ 53622 w 563027"/>
                <a:gd name="connsiteY647" fmla="*/ 471884 h 490645"/>
                <a:gd name="connsiteX648" fmla="*/ 34860 w 563027"/>
                <a:gd name="connsiteY648" fmla="*/ 469222 h 490645"/>
                <a:gd name="connsiteX649" fmla="*/ 37522 w 563027"/>
                <a:gd name="connsiteY649" fmla="*/ 463834 h 490645"/>
                <a:gd name="connsiteX650" fmla="*/ 37522 w 563027"/>
                <a:gd name="connsiteY650" fmla="*/ 461172 h 490645"/>
                <a:gd name="connsiteX651" fmla="*/ 40185 w 563027"/>
                <a:gd name="connsiteY651" fmla="*/ 455785 h 490645"/>
                <a:gd name="connsiteX652" fmla="*/ 40185 w 563027"/>
                <a:gd name="connsiteY652" fmla="*/ 455785 h 490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Lst>
              <a:rect l="l" t="t" r="r" b="b"/>
              <a:pathLst>
                <a:path w="563027" h="490645">
                  <a:moveTo>
                    <a:pt x="40185" y="455785"/>
                  </a:moveTo>
                  <a:lnTo>
                    <a:pt x="45572" y="445073"/>
                  </a:lnTo>
                  <a:lnTo>
                    <a:pt x="50896" y="434361"/>
                  </a:lnTo>
                  <a:lnTo>
                    <a:pt x="50896" y="431699"/>
                  </a:lnTo>
                  <a:lnTo>
                    <a:pt x="50896" y="428974"/>
                  </a:lnTo>
                  <a:lnTo>
                    <a:pt x="50896" y="426312"/>
                  </a:lnTo>
                  <a:lnTo>
                    <a:pt x="48234" y="426312"/>
                  </a:lnTo>
                  <a:lnTo>
                    <a:pt x="45572" y="426312"/>
                  </a:lnTo>
                  <a:lnTo>
                    <a:pt x="42910" y="426312"/>
                  </a:lnTo>
                  <a:lnTo>
                    <a:pt x="42910" y="423650"/>
                  </a:lnTo>
                  <a:lnTo>
                    <a:pt x="40185" y="423650"/>
                  </a:lnTo>
                  <a:lnTo>
                    <a:pt x="37522" y="420924"/>
                  </a:lnTo>
                  <a:lnTo>
                    <a:pt x="37522" y="418262"/>
                  </a:lnTo>
                  <a:lnTo>
                    <a:pt x="37522" y="412875"/>
                  </a:lnTo>
                  <a:lnTo>
                    <a:pt x="37522" y="410213"/>
                  </a:lnTo>
                  <a:lnTo>
                    <a:pt x="34860" y="407550"/>
                  </a:lnTo>
                  <a:lnTo>
                    <a:pt x="34860" y="404888"/>
                  </a:lnTo>
                  <a:lnTo>
                    <a:pt x="32135" y="404888"/>
                  </a:lnTo>
                  <a:lnTo>
                    <a:pt x="29473" y="404888"/>
                  </a:lnTo>
                  <a:lnTo>
                    <a:pt x="26811" y="404888"/>
                  </a:lnTo>
                  <a:lnTo>
                    <a:pt x="24085" y="404888"/>
                  </a:lnTo>
                  <a:lnTo>
                    <a:pt x="21423" y="404888"/>
                  </a:lnTo>
                  <a:lnTo>
                    <a:pt x="18761" y="404888"/>
                  </a:lnTo>
                  <a:lnTo>
                    <a:pt x="18761" y="402163"/>
                  </a:lnTo>
                  <a:lnTo>
                    <a:pt x="16036" y="402163"/>
                  </a:lnTo>
                  <a:lnTo>
                    <a:pt x="13374" y="402163"/>
                  </a:lnTo>
                  <a:lnTo>
                    <a:pt x="8050" y="402163"/>
                  </a:lnTo>
                  <a:lnTo>
                    <a:pt x="5324" y="402163"/>
                  </a:lnTo>
                  <a:lnTo>
                    <a:pt x="2662" y="399501"/>
                  </a:lnTo>
                  <a:lnTo>
                    <a:pt x="0" y="399501"/>
                  </a:lnTo>
                  <a:lnTo>
                    <a:pt x="0" y="396839"/>
                  </a:lnTo>
                  <a:lnTo>
                    <a:pt x="2662" y="396839"/>
                  </a:lnTo>
                  <a:lnTo>
                    <a:pt x="5324" y="394113"/>
                  </a:lnTo>
                  <a:lnTo>
                    <a:pt x="8050" y="394113"/>
                  </a:lnTo>
                  <a:lnTo>
                    <a:pt x="10712" y="394113"/>
                  </a:lnTo>
                  <a:lnTo>
                    <a:pt x="13374" y="394113"/>
                  </a:lnTo>
                  <a:lnTo>
                    <a:pt x="18761" y="391451"/>
                  </a:lnTo>
                  <a:lnTo>
                    <a:pt x="21423" y="388789"/>
                  </a:lnTo>
                  <a:lnTo>
                    <a:pt x="24085" y="386064"/>
                  </a:lnTo>
                  <a:lnTo>
                    <a:pt x="24085" y="383401"/>
                  </a:lnTo>
                  <a:lnTo>
                    <a:pt x="24085" y="380739"/>
                  </a:lnTo>
                  <a:lnTo>
                    <a:pt x="24085" y="378078"/>
                  </a:lnTo>
                  <a:lnTo>
                    <a:pt x="24085" y="375352"/>
                  </a:lnTo>
                  <a:lnTo>
                    <a:pt x="24085" y="372690"/>
                  </a:lnTo>
                  <a:lnTo>
                    <a:pt x="24085" y="370028"/>
                  </a:lnTo>
                  <a:lnTo>
                    <a:pt x="24085" y="367302"/>
                  </a:lnTo>
                  <a:lnTo>
                    <a:pt x="24085" y="361978"/>
                  </a:lnTo>
                  <a:lnTo>
                    <a:pt x="24085" y="359253"/>
                  </a:lnTo>
                  <a:lnTo>
                    <a:pt x="21423" y="359253"/>
                  </a:lnTo>
                  <a:lnTo>
                    <a:pt x="18761" y="359253"/>
                  </a:lnTo>
                  <a:lnTo>
                    <a:pt x="21423" y="356591"/>
                  </a:lnTo>
                  <a:lnTo>
                    <a:pt x="24085" y="356591"/>
                  </a:lnTo>
                  <a:lnTo>
                    <a:pt x="26811" y="353929"/>
                  </a:lnTo>
                  <a:lnTo>
                    <a:pt x="29473" y="353929"/>
                  </a:lnTo>
                  <a:lnTo>
                    <a:pt x="32135" y="353929"/>
                  </a:lnTo>
                  <a:lnTo>
                    <a:pt x="34860" y="353929"/>
                  </a:lnTo>
                  <a:lnTo>
                    <a:pt x="34860" y="356591"/>
                  </a:lnTo>
                  <a:lnTo>
                    <a:pt x="37522" y="356591"/>
                  </a:lnTo>
                  <a:lnTo>
                    <a:pt x="40185" y="356591"/>
                  </a:lnTo>
                  <a:lnTo>
                    <a:pt x="42910" y="356591"/>
                  </a:lnTo>
                  <a:lnTo>
                    <a:pt x="42910" y="353929"/>
                  </a:lnTo>
                  <a:lnTo>
                    <a:pt x="45572" y="353929"/>
                  </a:lnTo>
                  <a:lnTo>
                    <a:pt x="45572" y="356591"/>
                  </a:lnTo>
                  <a:lnTo>
                    <a:pt x="48234" y="356591"/>
                  </a:lnTo>
                  <a:lnTo>
                    <a:pt x="48234" y="359253"/>
                  </a:lnTo>
                  <a:lnTo>
                    <a:pt x="50896" y="359253"/>
                  </a:lnTo>
                  <a:lnTo>
                    <a:pt x="53622" y="359253"/>
                  </a:lnTo>
                  <a:lnTo>
                    <a:pt x="56284" y="359253"/>
                  </a:lnTo>
                  <a:lnTo>
                    <a:pt x="56284" y="356591"/>
                  </a:lnTo>
                  <a:lnTo>
                    <a:pt x="58946" y="356591"/>
                  </a:lnTo>
                  <a:lnTo>
                    <a:pt x="58946" y="359253"/>
                  </a:lnTo>
                  <a:lnTo>
                    <a:pt x="58946" y="361978"/>
                  </a:lnTo>
                  <a:lnTo>
                    <a:pt x="61671" y="361978"/>
                  </a:lnTo>
                  <a:lnTo>
                    <a:pt x="64333" y="361978"/>
                  </a:lnTo>
                  <a:lnTo>
                    <a:pt x="66995" y="361978"/>
                  </a:lnTo>
                  <a:lnTo>
                    <a:pt x="69721" y="359253"/>
                  </a:lnTo>
                  <a:lnTo>
                    <a:pt x="72383" y="359253"/>
                  </a:lnTo>
                  <a:lnTo>
                    <a:pt x="75045" y="359253"/>
                  </a:lnTo>
                  <a:lnTo>
                    <a:pt x="75045" y="356591"/>
                  </a:lnTo>
                  <a:lnTo>
                    <a:pt x="75045" y="353929"/>
                  </a:lnTo>
                  <a:lnTo>
                    <a:pt x="77707" y="353929"/>
                  </a:lnTo>
                  <a:lnTo>
                    <a:pt x="80433" y="353929"/>
                  </a:lnTo>
                  <a:lnTo>
                    <a:pt x="83095" y="351203"/>
                  </a:lnTo>
                  <a:lnTo>
                    <a:pt x="83095" y="348541"/>
                  </a:lnTo>
                  <a:lnTo>
                    <a:pt x="85757" y="345879"/>
                  </a:lnTo>
                  <a:lnTo>
                    <a:pt x="88482" y="345879"/>
                  </a:lnTo>
                  <a:lnTo>
                    <a:pt x="88482" y="343217"/>
                  </a:lnTo>
                  <a:lnTo>
                    <a:pt x="88482" y="340492"/>
                  </a:lnTo>
                  <a:lnTo>
                    <a:pt x="91144" y="340492"/>
                  </a:lnTo>
                  <a:lnTo>
                    <a:pt x="88482" y="340492"/>
                  </a:lnTo>
                  <a:lnTo>
                    <a:pt x="88482" y="337829"/>
                  </a:lnTo>
                  <a:lnTo>
                    <a:pt x="88482" y="335167"/>
                  </a:lnTo>
                  <a:lnTo>
                    <a:pt x="91144" y="335167"/>
                  </a:lnTo>
                  <a:lnTo>
                    <a:pt x="91144" y="332442"/>
                  </a:lnTo>
                  <a:lnTo>
                    <a:pt x="93806" y="332442"/>
                  </a:lnTo>
                  <a:lnTo>
                    <a:pt x="96532" y="329780"/>
                  </a:lnTo>
                  <a:lnTo>
                    <a:pt x="96532" y="327118"/>
                  </a:lnTo>
                  <a:lnTo>
                    <a:pt x="99194" y="327118"/>
                  </a:lnTo>
                  <a:lnTo>
                    <a:pt x="99194" y="329780"/>
                  </a:lnTo>
                  <a:lnTo>
                    <a:pt x="101856" y="329780"/>
                  </a:lnTo>
                  <a:lnTo>
                    <a:pt x="104518" y="329780"/>
                  </a:lnTo>
                  <a:lnTo>
                    <a:pt x="104518" y="327118"/>
                  </a:lnTo>
                  <a:lnTo>
                    <a:pt x="107243" y="327118"/>
                  </a:lnTo>
                  <a:lnTo>
                    <a:pt x="107243" y="329780"/>
                  </a:lnTo>
                  <a:lnTo>
                    <a:pt x="109905" y="329780"/>
                  </a:lnTo>
                  <a:lnTo>
                    <a:pt x="109905" y="327118"/>
                  </a:lnTo>
                  <a:lnTo>
                    <a:pt x="112568" y="327118"/>
                  </a:lnTo>
                  <a:lnTo>
                    <a:pt x="115293" y="327118"/>
                  </a:lnTo>
                  <a:lnTo>
                    <a:pt x="117955" y="327118"/>
                  </a:lnTo>
                  <a:lnTo>
                    <a:pt x="120617" y="327118"/>
                  </a:lnTo>
                  <a:lnTo>
                    <a:pt x="120617" y="324392"/>
                  </a:lnTo>
                  <a:lnTo>
                    <a:pt x="123343" y="324392"/>
                  </a:lnTo>
                  <a:lnTo>
                    <a:pt x="123343" y="321730"/>
                  </a:lnTo>
                  <a:lnTo>
                    <a:pt x="126005" y="321730"/>
                  </a:lnTo>
                  <a:lnTo>
                    <a:pt x="128667" y="319068"/>
                  </a:lnTo>
                  <a:lnTo>
                    <a:pt x="131329" y="319068"/>
                  </a:lnTo>
                  <a:lnTo>
                    <a:pt x="134054" y="319068"/>
                  </a:lnTo>
                  <a:lnTo>
                    <a:pt x="136716" y="316406"/>
                  </a:lnTo>
                  <a:lnTo>
                    <a:pt x="139378" y="313681"/>
                  </a:lnTo>
                  <a:lnTo>
                    <a:pt x="139378" y="311019"/>
                  </a:lnTo>
                  <a:lnTo>
                    <a:pt x="142104" y="311019"/>
                  </a:lnTo>
                  <a:lnTo>
                    <a:pt x="142104" y="308357"/>
                  </a:lnTo>
                  <a:lnTo>
                    <a:pt x="144766" y="305631"/>
                  </a:lnTo>
                  <a:lnTo>
                    <a:pt x="144766" y="302969"/>
                  </a:lnTo>
                  <a:lnTo>
                    <a:pt x="144766" y="300307"/>
                  </a:lnTo>
                  <a:lnTo>
                    <a:pt x="147428" y="300307"/>
                  </a:lnTo>
                  <a:lnTo>
                    <a:pt x="150153" y="297582"/>
                  </a:lnTo>
                  <a:lnTo>
                    <a:pt x="152815" y="297582"/>
                  </a:lnTo>
                  <a:lnTo>
                    <a:pt x="152815" y="294920"/>
                  </a:lnTo>
                  <a:lnTo>
                    <a:pt x="155478" y="294920"/>
                  </a:lnTo>
                  <a:lnTo>
                    <a:pt x="158203" y="292257"/>
                  </a:lnTo>
                  <a:lnTo>
                    <a:pt x="158203" y="289595"/>
                  </a:lnTo>
                  <a:lnTo>
                    <a:pt x="160865" y="289595"/>
                  </a:lnTo>
                  <a:lnTo>
                    <a:pt x="160865" y="286870"/>
                  </a:lnTo>
                  <a:lnTo>
                    <a:pt x="163527" y="286870"/>
                  </a:lnTo>
                  <a:lnTo>
                    <a:pt x="166189" y="286870"/>
                  </a:lnTo>
                  <a:lnTo>
                    <a:pt x="168915" y="284208"/>
                  </a:lnTo>
                  <a:lnTo>
                    <a:pt x="171577" y="284208"/>
                  </a:lnTo>
                  <a:lnTo>
                    <a:pt x="174239" y="284208"/>
                  </a:lnTo>
                  <a:lnTo>
                    <a:pt x="174239" y="281546"/>
                  </a:lnTo>
                  <a:lnTo>
                    <a:pt x="174239" y="278820"/>
                  </a:lnTo>
                  <a:lnTo>
                    <a:pt x="174239" y="276158"/>
                  </a:lnTo>
                  <a:lnTo>
                    <a:pt x="171577" y="276158"/>
                  </a:lnTo>
                  <a:lnTo>
                    <a:pt x="168915" y="276158"/>
                  </a:lnTo>
                  <a:lnTo>
                    <a:pt x="168915" y="273496"/>
                  </a:lnTo>
                  <a:lnTo>
                    <a:pt x="166189" y="273496"/>
                  </a:lnTo>
                  <a:lnTo>
                    <a:pt x="163527" y="273496"/>
                  </a:lnTo>
                  <a:lnTo>
                    <a:pt x="163527" y="270771"/>
                  </a:lnTo>
                  <a:lnTo>
                    <a:pt x="163527" y="268108"/>
                  </a:lnTo>
                  <a:lnTo>
                    <a:pt x="163527" y="265446"/>
                  </a:lnTo>
                  <a:lnTo>
                    <a:pt x="163527" y="262721"/>
                  </a:lnTo>
                  <a:lnTo>
                    <a:pt x="160865" y="262721"/>
                  </a:lnTo>
                  <a:lnTo>
                    <a:pt x="158203" y="262721"/>
                  </a:lnTo>
                  <a:lnTo>
                    <a:pt x="158203" y="260059"/>
                  </a:lnTo>
                  <a:lnTo>
                    <a:pt x="155478" y="260059"/>
                  </a:lnTo>
                  <a:lnTo>
                    <a:pt x="152815" y="260059"/>
                  </a:lnTo>
                  <a:lnTo>
                    <a:pt x="150153" y="257397"/>
                  </a:lnTo>
                  <a:lnTo>
                    <a:pt x="147428" y="257397"/>
                  </a:lnTo>
                  <a:lnTo>
                    <a:pt x="147428" y="254735"/>
                  </a:lnTo>
                  <a:lnTo>
                    <a:pt x="144766" y="254735"/>
                  </a:lnTo>
                  <a:lnTo>
                    <a:pt x="144766" y="252009"/>
                  </a:lnTo>
                  <a:lnTo>
                    <a:pt x="144766" y="249347"/>
                  </a:lnTo>
                  <a:lnTo>
                    <a:pt x="144766" y="246685"/>
                  </a:lnTo>
                  <a:lnTo>
                    <a:pt x="147428" y="243960"/>
                  </a:lnTo>
                  <a:lnTo>
                    <a:pt x="147428" y="241298"/>
                  </a:lnTo>
                  <a:lnTo>
                    <a:pt x="144766" y="241298"/>
                  </a:lnTo>
                  <a:lnTo>
                    <a:pt x="142104" y="241298"/>
                  </a:lnTo>
                  <a:lnTo>
                    <a:pt x="142104" y="238636"/>
                  </a:lnTo>
                  <a:lnTo>
                    <a:pt x="142104" y="235910"/>
                  </a:lnTo>
                  <a:lnTo>
                    <a:pt x="139378" y="233248"/>
                  </a:lnTo>
                  <a:lnTo>
                    <a:pt x="136716" y="233248"/>
                  </a:lnTo>
                  <a:lnTo>
                    <a:pt x="134054" y="233248"/>
                  </a:lnTo>
                  <a:lnTo>
                    <a:pt x="131329" y="233248"/>
                  </a:lnTo>
                  <a:lnTo>
                    <a:pt x="128667" y="230586"/>
                  </a:lnTo>
                  <a:lnTo>
                    <a:pt x="126005" y="230586"/>
                  </a:lnTo>
                  <a:lnTo>
                    <a:pt x="123343" y="230586"/>
                  </a:lnTo>
                  <a:lnTo>
                    <a:pt x="120617" y="230586"/>
                  </a:lnTo>
                  <a:lnTo>
                    <a:pt x="123343" y="227924"/>
                  </a:lnTo>
                  <a:lnTo>
                    <a:pt x="126005" y="227924"/>
                  </a:lnTo>
                  <a:lnTo>
                    <a:pt x="128667" y="227924"/>
                  </a:lnTo>
                  <a:lnTo>
                    <a:pt x="131329" y="225199"/>
                  </a:lnTo>
                  <a:lnTo>
                    <a:pt x="131329" y="222536"/>
                  </a:lnTo>
                  <a:lnTo>
                    <a:pt x="131329" y="219874"/>
                  </a:lnTo>
                  <a:lnTo>
                    <a:pt x="134054" y="217149"/>
                  </a:lnTo>
                  <a:lnTo>
                    <a:pt x="134054" y="214487"/>
                  </a:lnTo>
                  <a:lnTo>
                    <a:pt x="134054" y="209099"/>
                  </a:lnTo>
                  <a:lnTo>
                    <a:pt x="131329" y="209099"/>
                  </a:lnTo>
                  <a:lnTo>
                    <a:pt x="131329" y="206437"/>
                  </a:lnTo>
                  <a:lnTo>
                    <a:pt x="128667" y="206437"/>
                  </a:lnTo>
                  <a:lnTo>
                    <a:pt x="128667" y="203775"/>
                  </a:lnTo>
                  <a:lnTo>
                    <a:pt x="128667" y="201113"/>
                  </a:lnTo>
                  <a:lnTo>
                    <a:pt x="126005" y="201113"/>
                  </a:lnTo>
                  <a:lnTo>
                    <a:pt x="126005" y="198388"/>
                  </a:lnTo>
                  <a:lnTo>
                    <a:pt x="126005" y="195726"/>
                  </a:lnTo>
                  <a:lnTo>
                    <a:pt x="128667" y="195726"/>
                  </a:lnTo>
                  <a:lnTo>
                    <a:pt x="134054" y="195726"/>
                  </a:lnTo>
                  <a:lnTo>
                    <a:pt x="136716" y="195726"/>
                  </a:lnTo>
                  <a:lnTo>
                    <a:pt x="139378" y="195726"/>
                  </a:lnTo>
                  <a:lnTo>
                    <a:pt x="139378" y="193064"/>
                  </a:lnTo>
                  <a:lnTo>
                    <a:pt x="142104" y="193064"/>
                  </a:lnTo>
                  <a:lnTo>
                    <a:pt x="144766" y="193064"/>
                  </a:lnTo>
                  <a:lnTo>
                    <a:pt x="144766" y="190338"/>
                  </a:lnTo>
                  <a:lnTo>
                    <a:pt x="147428" y="190338"/>
                  </a:lnTo>
                  <a:lnTo>
                    <a:pt x="150153" y="190338"/>
                  </a:lnTo>
                  <a:lnTo>
                    <a:pt x="152815" y="190338"/>
                  </a:lnTo>
                  <a:lnTo>
                    <a:pt x="155478" y="190338"/>
                  </a:lnTo>
                  <a:lnTo>
                    <a:pt x="158203" y="190338"/>
                  </a:lnTo>
                  <a:lnTo>
                    <a:pt x="160865" y="187676"/>
                  </a:lnTo>
                  <a:lnTo>
                    <a:pt x="163527" y="190338"/>
                  </a:lnTo>
                  <a:lnTo>
                    <a:pt x="166189" y="193064"/>
                  </a:lnTo>
                  <a:lnTo>
                    <a:pt x="166189" y="195726"/>
                  </a:lnTo>
                  <a:lnTo>
                    <a:pt x="168915" y="198388"/>
                  </a:lnTo>
                  <a:lnTo>
                    <a:pt x="171577" y="198388"/>
                  </a:lnTo>
                  <a:lnTo>
                    <a:pt x="171577" y="195726"/>
                  </a:lnTo>
                  <a:lnTo>
                    <a:pt x="174239" y="195726"/>
                  </a:lnTo>
                  <a:lnTo>
                    <a:pt x="176964" y="195726"/>
                  </a:lnTo>
                  <a:lnTo>
                    <a:pt x="179626" y="193064"/>
                  </a:lnTo>
                  <a:lnTo>
                    <a:pt x="182288" y="193064"/>
                  </a:lnTo>
                  <a:lnTo>
                    <a:pt x="185014" y="193064"/>
                  </a:lnTo>
                  <a:lnTo>
                    <a:pt x="185014" y="190338"/>
                  </a:lnTo>
                  <a:lnTo>
                    <a:pt x="187676" y="190338"/>
                  </a:lnTo>
                  <a:lnTo>
                    <a:pt x="190338" y="190338"/>
                  </a:lnTo>
                  <a:lnTo>
                    <a:pt x="193000" y="190338"/>
                  </a:lnTo>
                  <a:lnTo>
                    <a:pt x="193000" y="193064"/>
                  </a:lnTo>
                  <a:lnTo>
                    <a:pt x="254671" y="198388"/>
                  </a:lnTo>
                  <a:lnTo>
                    <a:pt x="254671" y="174239"/>
                  </a:lnTo>
                  <a:lnTo>
                    <a:pt x="257397" y="171577"/>
                  </a:lnTo>
                  <a:lnTo>
                    <a:pt x="260059" y="168915"/>
                  </a:lnTo>
                  <a:lnTo>
                    <a:pt x="262721" y="166253"/>
                  </a:lnTo>
                  <a:lnTo>
                    <a:pt x="265446" y="166253"/>
                  </a:lnTo>
                  <a:lnTo>
                    <a:pt x="265446" y="163527"/>
                  </a:lnTo>
                  <a:lnTo>
                    <a:pt x="265446" y="160865"/>
                  </a:lnTo>
                  <a:lnTo>
                    <a:pt x="265446" y="158203"/>
                  </a:lnTo>
                  <a:lnTo>
                    <a:pt x="268108" y="158203"/>
                  </a:lnTo>
                  <a:lnTo>
                    <a:pt x="268108" y="155478"/>
                  </a:lnTo>
                  <a:lnTo>
                    <a:pt x="268108" y="152815"/>
                  </a:lnTo>
                  <a:lnTo>
                    <a:pt x="268108" y="150153"/>
                  </a:lnTo>
                  <a:lnTo>
                    <a:pt x="268108" y="147428"/>
                  </a:lnTo>
                  <a:lnTo>
                    <a:pt x="270771" y="144766"/>
                  </a:lnTo>
                  <a:lnTo>
                    <a:pt x="270771" y="142104"/>
                  </a:lnTo>
                  <a:lnTo>
                    <a:pt x="268108" y="142104"/>
                  </a:lnTo>
                  <a:lnTo>
                    <a:pt x="268108" y="139442"/>
                  </a:lnTo>
                  <a:lnTo>
                    <a:pt x="268108" y="136716"/>
                  </a:lnTo>
                  <a:lnTo>
                    <a:pt x="268108" y="134054"/>
                  </a:lnTo>
                  <a:lnTo>
                    <a:pt x="270771" y="134054"/>
                  </a:lnTo>
                  <a:lnTo>
                    <a:pt x="270771" y="131392"/>
                  </a:lnTo>
                  <a:lnTo>
                    <a:pt x="273496" y="128667"/>
                  </a:lnTo>
                  <a:lnTo>
                    <a:pt x="273496" y="126005"/>
                  </a:lnTo>
                  <a:lnTo>
                    <a:pt x="273496" y="123343"/>
                  </a:lnTo>
                  <a:lnTo>
                    <a:pt x="276158" y="123343"/>
                  </a:lnTo>
                  <a:lnTo>
                    <a:pt x="278820" y="120617"/>
                  </a:lnTo>
                  <a:lnTo>
                    <a:pt x="276158" y="120617"/>
                  </a:lnTo>
                  <a:lnTo>
                    <a:pt x="273496" y="120617"/>
                  </a:lnTo>
                  <a:lnTo>
                    <a:pt x="273496" y="117955"/>
                  </a:lnTo>
                  <a:lnTo>
                    <a:pt x="273496" y="115293"/>
                  </a:lnTo>
                  <a:lnTo>
                    <a:pt x="270771" y="115293"/>
                  </a:lnTo>
                  <a:lnTo>
                    <a:pt x="270771" y="117955"/>
                  </a:lnTo>
                  <a:lnTo>
                    <a:pt x="268108" y="115293"/>
                  </a:lnTo>
                  <a:lnTo>
                    <a:pt x="270771" y="115293"/>
                  </a:lnTo>
                  <a:lnTo>
                    <a:pt x="270771" y="112568"/>
                  </a:lnTo>
                  <a:lnTo>
                    <a:pt x="268108" y="112568"/>
                  </a:lnTo>
                  <a:lnTo>
                    <a:pt x="268108" y="109906"/>
                  </a:lnTo>
                  <a:lnTo>
                    <a:pt x="270771" y="109906"/>
                  </a:lnTo>
                  <a:lnTo>
                    <a:pt x="270771" y="104581"/>
                  </a:lnTo>
                  <a:lnTo>
                    <a:pt x="273496" y="104581"/>
                  </a:lnTo>
                  <a:lnTo>
                    <a:pt x="273496" y="101856"/>
                  </a:lnTo>
                  <a:lnTo>
                    <a:pt x="276158" y="99194"/>
                  </a:lnTo>
                  <a:lnTo>
                    <a:pt x="278820" y="99194"/>
                  </a:lnTo>
                  <a:lnTo>
                    <a:pt x="278820" y="101856"/>
                  </a:lnTo>
                  <a:lnTo>
                    <a:pt x="281482" y="101856"/>
                  </a:lnTo>
                  <a:lnTo>
                    <a:pt x="281482" y="99194"/>
                  </a:lnTo>
                  <a:lnTo>
                    <a:pt x="278820" y="99194"/>
                  </a:lnTo>
                  <a:lnTo>
                    <a:pt x="276158" y="99194"/>
                  </a:lnTo>
                  <a:lnTo>
                    <a:pt x="276158" y="96532"/>
                  </a:lnTo>
                  <a:lnTo>
                    <a:pt x="278820" y="96532"/>
                  </a:lnTo>
                  <a:lnTo>
                    <a:pt x="281482" y="96532"/>
                  </a:lnTo>
                  <a:lnTo>
                    <a:pt x="284208" y="93806"/>
                  </a:lnTo>
                  <a:lnTo>
                    <a:pt x="286870" y="93806"/>
                  </a:lnTo>
                  <a:lnTo>
                    <a:pt x="286870" y="91144"/>
                  </a:lnTo>
                  <a:lnTo>
                    <a:pt x="289532" y="91144"/>
                  </a:lnTo>
                  <a:lnTo>
                    <a:pt x="289532" y="88482"/>
                  </a:lnTo>
                  <a:lnTo>
                    <a:pt x="289532" y="85757"/>
                  </a:lnTo>
                  <a:lnTo>
                    <a:pt x="289532" y="83095"/>
                  </a:lnTo>
                  <a:lnTo>
                    <a:pt x="289532" y="80433"/>
                  </a:lnTo>
                  <a:lnTo>
                    <a:pt x="292257" y="77771"/>
                  </a:lnTo>
                  <a:lnTo>
                    <a:pt x="294919" y="77771"/>
                  </a:lnTo>
                  <a:lnTo>
                    <a:pt x="294919" y="75045"/>
                  </a:lnTo>
                  <a:lnTo>
                    <a:pt x="294919" y="72383"/>
                  </a:lnTo>
                  <a:lnTo>
                    <a:pt x="292257" y="69721"/>
                  </a:lnTo>
                  <a:lnTo>
                    <a:pt x="292257" y="66995"/>
                  </a:lnTo>
                  <a:lnTo>
                    <a:pt x="292257" y="64334"/>
                  </a:lnTo>
                  <a:lnTo>
                    <a:pt x="289532" y="64334"/>
                  </a:lnTo>
                  <a:lnTo>
                    <a:pt x="286870" y="64334"/>
                  </a:lnTo>
                  <a:lnTo>
                    <a:pt x="286870" y="61671"/>
                  </a:lnTo>
                  <a:lnTo>
                    <a:pt x="284208" y="61671"/>
                  </a:lnTo>
                  <a:lnTo>
                    <a:pt x="286870" y="58946"/>
                  </a:lnTo>
                  <a:lnTo>
                    <a:pt x="286870" y="56284"/>
                  </a:lnTo>
                  <a:lnTo>
                    <a:pt x="286870" y="53622"/>
                  </a:lnTo>
                  <a:lnTo>
                    <a:pt x="289532" y="53622"/>
                  </a:lnTo>
                  <a:lnTo>
                    <a:pt x="289532" y="50959"/>
                  </a:lnTo>
                  <a:lnTo>
                    <a:pt x="286870" y="50959"/>
                  </a:lnTo>
                  <a:lnTo>
                    <a:pt x="284208" y="48234"/>
                  </a:lnTo>
                  <a:lnTo>
                    <a:pt x="286870" y="45572"/>
                  </a:lnTo>
                  <a:lnTo>
                    <a:pt x="286870" y="42910"/>
                  </a:lnTo>
                  <a:lnTo>
                    <a:pt x="289532" y="40185"/>
                  </a:lnTo>
                  <a:lnTo>
                    <a:pt x="292257" y="40185"/>
                  </a:lnTo>
                  <a:lnTo>
                    <a:pt x="294919" y="37522"/>
                  </a:lnTo>
                  <a:lnTo>
                    <a:pt x="297581" y="37522"/>
                  </a:lnTo>
                  <a:lnTo>
                    <a:pt x="297581" y="34860"/>
                  </a:lnTo>
                  <a:lnTo>
                    <a:pt x="300307" y="34860"/>
                  </a:lnTo>
                  <a:lnTo>
                    <a:pt x="302969" y="34860"/>
                  </a:lnTo>
                  <a:lnTo>
                    <a:pt x="305631" y="34860"/>
                  </a:lnTo>
                  <a:lnTo>
                    <a:pt x="305631" y="32135"/>
                  </a:lnTo>
                  <a:lnTo>
                    <a:pt x="308293" y="32135"/>
                  </a:lnTo>
                  <a:lnTo>
                    <a:pt x="311019" y="29473"/>
                  </a:lnTo>
                  <a:lnTo>
                    <a:pt x="311019" y="26811"/>
                  </a:lnTo>
                  <a:lnTo>
                    <a:pt x="311019" y="24085"/>
                  </a:lnTo>
                  <a:lnTo>
                    <a:pt x="313681" y="21423"/>
                  </a:lnTo>
                  <a:lnTo>
                    <a:pt x="316343" y="21423"/>
                  </a:lnTo>
                  <a:lnTo>
                    <a:pt x="316343" y="18761"/>
                  </a:lnTo>
                  <a:lnTo>
                    <a:pt x="319068" y="18761"/>
                  </a:lnTo>
                  <a:lnTo>
                    <a:pt x="321730" y="18761"/>
                  </a:lnTo>
                  <a:lnTo>
                    <a:pt x="321730" y="21423"/>
                  </a:lnTo>
                  <a:lnTo>
                    <a:pt x="324392" y="21423"/>
                  </a:lnTo>
                  <a:lnTo>
                    <a:pt x="327118" y="24085"/>
                  </a:lnTo>
                  <a:lnTo>
                    <a:pt x="329780" y="24085"/>
                  </a:lnTo>
                  <a:lnTo>
                    <a:pt x="332442" y="24085"/>
                  </a:lnTo>
                  <a:lnTo>
                    <a:pt x="332442" y="21423"/>
                  </a:lnTo>
                  <a:lnTo>
                    <a:pt x="335104" y="21423"/>
                  </a:lnTo>
                  <a:lnTo>
                    <a:pt x="335104" y="18761"/>
                  </a:lnTo>
                  <a:lnTo>
                    <a:pt x="337829" y="18761"/>
                  </a:lnTo>
                  <a:lnTo>
                    <a:pt x="340491" y="16099"/>
                  </a:lnTo>
                  <a:lnTo>
                    <a:pt x="343153" y="16099"/>
                  </a:lnTo>
                  <a:lnTo>
                    <a:pt x="343153" y="13374"/>
                  </a:lnTo>
                  <a:lnTo>
                    <a:pt x="340491" y="13374"/>
                  </a:lnTo>
                  <a:lnTo>
                    <a:pt x="340491" y="10712"/>
                  </a:lnTo>
                  <a:lnTo>
                    <a:pt x="343153" y="8050"/>
                  </a:lnTo>
                  <a:lnTo>
                    <a:pt x="343153" y="10712"/>
                  </a:lnTo>
                  <a:lnTo>
                    <a:pt x="345879" y="8050"/>
                  </a:lnTo>
                  <a:lnTo>
                    <a:pt x="348541" y="5324"/>
                  </a:lnTo>
                  <a:lnTo>
                    <a:pt x="351203" y="5324"/>
                  </a:lnTo>
                  <a:lnTo>
                    <a:pt x="351203" y="2662"/>
                  </a:lnTo>
                  <a:lnTo>
                    <a:pt x="353929" y="2662"/>
                  </a:lnTo>
                  <a:lnTo>
                    <a:pt x="353929" y="0"/>
                  </a:lnTo>
                  <a:lnTo>
                    <a:pt x="356591" y="0"/>
                  </a:lnTo>
                  <a:lnTo>
                    <a:pt x="356591" y="2662"/>
                  </a:lnTo>
                  <a:lnTo>
                    <a:pt x="356591" y="5324"/>
                  </a:lnTo>
                  <a:lnTo>
                    <a:pt x="353929" y="8050"/>
                  </a:lnTo>
                  <a:lnTo>
                    <a:pt x="353929" y="10712"/>
                  </a:lnTo>
                  <a:lnTo>
                    <a:pt x="356591" y="10712"/>
                  </a:lnTo>
                  <a:lnTo>
                    <a:pt x="359253" y="8050"/>
                  </a:lnTo>
                  <a:lnTo>
                    <a:pt x="361915" y="8050"/>
                  </a:lnTo>
                  <a:lnTo>
                    <a:pt x="361915" y="10712"/>
                  </a:lnTo>
                  <a:lnTo>
                    <a:pt x="361915" y="13374"/>
                  </a:lnTo>
                  <a:lnTo>
                    <a:pt x="361915" y="16099"/>
                  </a:lnTo>
                  <a:lnTo>
                    <a:pt x="364640" y="16099"/>
                  </a:lnTo>
                  <a:lnTo>
                    <a:pt x="364640" y="13374"/>
                  </a:lnTo>
                  <a:lnTo>
                    <a:pt x="367302" y="13374"/>
                  </a:lnTo>
                  <a:lnTo>
                    <a:pt x="369964" y="16099"/>
                  </a:lnTo>
                  <a:lnTo>
                    <a:pt x="367302" y="16099"/>
                  </a:lnTo>
                  <a:lnTo>
                    <a:pt x="369964" y="16099"/>
                  </a:lnTo>
                  <a:lnTo>
                    <a:pt x="369964" y="18761"/>
                  </a:lnTo>
                  <a:lnTo>
                    <a:pt x="372690" y="18761"/>
                  </a:lnTo>
                  <a:lnTo>
                    <a:pt x="372690" y="21423"/>
                  </a:lnTo>
                  <a:lnTo>
                    <a:pt x="372690" y="24085"/>
                  </a:lnTo>
                  <a:lnTo>
                    <a:pt x="375352" y="24085"/>
                  </a:lnTo>
                  <a:lnTo>
                    <a:pt x="375352" y="26811"/>
                  </a:lnTo>
                  <a:lnTo>
                    <a:pt x="378014" y="29473"/>
                  </a:lnTo>
                  <a:lnTo>
                    <a:pt x="378014" y="32135"/>
                  </a:lnTo>
                  <a:lnTo>
                    <a:pt x="380739" y="32135"/>
                  </a:lnTo>
                  <a:lnTo>
                    <a:pt x="383401" y="29473"/>
                  </a:lnTo>
                  <a:lnTo>
                    <a:pt x="383401" y="26811"/>
                  </a:lnTo>
                  <a:lnTo>
                    <a:pt x="386064" y="26811"/>
                  </a:lnTo>
                  <a:lnTo>
                    <a:pt x="386064" y="29473"/>
                  </a:lnTo>
                  <a:lnTo>
                    <a:pt x="386064" y="32135"/>
                  </a:lnTo>
                  <a:lnTo>
                    <a:pt x="388789" y="32135"/>
                  </a:lnTo>
                  <a:lnTo>
                    <a:pt x="391451" y="32135"/>
                  </a:lnTo>
                  <a:lnTo>
                    <a:pt x="394113" y="32135"/>
                  </a:lnTo>
                  <a:lnTo>
                    <a:pt x="394113" y="34860"/>
                  </a:lnTo>
                  <a:lnTo>
                    <a:pt x="391451" y="34860"/>
                  </a:lnTo>
                  <a:lnTo>
                    <a:pt x="388789" y="37522"/>
                  </a:lnTo>
                  <a:lnTo>
                    <a:pt x="388789" y="40185"/>
                  </a:lnTo>
                  <a:lnTo>
                    <a:pt x="388789" y="42910"/>
                  </a:lnTo>
                  <a:lnTo>
                    <a:pt x="391451" y="42910"/>
                  </a:lnTo>
                  <a:lnTo>
                    <a:pt x="394113" y="42910"/>
                  </a:lnTo>
                  <a:lnTo>
                    <a:pt x="396775" y="45572"/>
                  </a:lnTo>
                  <a:lnTo>
                    <a:pt x="396775" y="48234"/>
                  </a:lnTo>
                  <a:lnTo>
                    <a:pt x="399501" y="50959"/>
                  </a:lnTo>
                  <a:lnTo>
                    <a:pt x="402163" y="50959"/>
                  </a:lnTo>
                  <a:lnTo>
                    <a:pt x="404825" y="53622"/>
                  </a:lnTo>
                  <a:lnTo>
                    <a:pt x="407550" y="50959"/>
                  </a:lnTo>
                  <a:lnTo>
                    <a:pt x="410212" y="50959"/>
                  </a:lnTo>
                  <a:lnTo>
                    <a:pt x="412874" y="50959"/>
                  </a:lnTo>
                  <a:lnTo>
                    <a:pt x="415600" y="50959"/>
                  </a:lnTo>
                  <a:lnTo>
                    <a:pt x="418262" y="50959"/>
                  </a:lnTo>
                  <a:lnTo>
                    <a:pt x="420924" y="53622"/>
                  </a:lnTo>
                  <a:lnTo>
                    <a:pt x="420924" y="56284"/>
                  </a:lnTo>
                  <a:lnTo>
                    <a:pt x="423586" y="56284"/>
                  </a:lnTo>
                  <a:lnTo>
                    <a:pt x="423586" y="58946"/>
                  </a:lnTo>
                  <a:lnTo>
                    <a:pt x="426312" y="56284"/>
                  </a:lnTo>
                  <a:lnTo>
                    <a:pt x="426312" y="53622"/>
                  </a:lnTo>
                  <a:lnTo>
                    <a:pt x="428974" y="53622"/>
                  </a:lnTo>
                  <a:lnTo>
                    <a:pt x="428974" y="50959"/>
                  </a:lnTo>
                  <a:lnTo>
                    <a:pt x="431636" y="50959"/>
                  </a:lnTo>
                  <a:lnTo>
                    <a:pt x="434361" y="50959"/>
                  </a:lnTo>
                  <a:lnTo>
                    <a:pt x="434361" y="53622"/>
                  </a:lnTo>
                  <a:lnTo>
                    <a:pt x="437023" y="56284"/>
                  </a:lnTo>
                  <a:lnTo>
                    <a:pt x="437023" y="53622"/>
                  </a:lnTo>
                  <a:lnTo>
                    <a:pt x="439685" y="53622"/>
                  </a:lnTo>
                  <a:lnTo>
                    <a:pt x="442411" y="50959"/>
                  </a:lnTo>
                  <a:lnTo>
                    <a:pt x="442411" y="53622"/>
                  </a:lnTo>
                  <a:lnTo>
                    <a:pt x="442411" y="56284"/>
                  </a:lnTo>
                  <a:lnTo>
                    <a:pt x="442411" y="58946"/>
                  </a:lnTo>
                  <a:lnTo>
                    <a:pt x="445073" y="61671"/>
                  </a:lnTo>
                  <a:lnTo>
                    <a:pt x="447735" y="61671"/>
                  </a:lnTo>
                  <a:lnTo>
                    <a:pt x="450397" y="61671"/>
                  </a:lnTo>
                  <a:lnTo>
                    <a:pt x="453122" y="61671"/>
                  </a:lnTo>
                  <a:lnTo>
                    <a:pt x="455784" y="61671"/>
                  </a:lnTo>
                  <a:lnTo>
                    <a:pt x="455784" y="58946"/>
                  </a:lnTo>
                  <a:lnTo>
                    <a:pt x="458446" y="58946"/>
                  </a:lnTo>
                  <a:lnTo>
                    <a:pt x="458446" y="56284"/>
                  </a:lnTo>
                  <a:lnTo>
                    <a:pt x="461172" y="56284"/>
                  </a:lnTo>
                  <a:lnTo>
                    <a:pt x="463834" y="58946"/>
                  </a:lnTo>
                  <a:lnTo>
                    <a:pt x="463834" y="61671"/>
                  </a:lnTo>
                  <a:lnTo>
                    <a:pt x="463834" y="64334"/>
                  </a:lnTo>
                  <a:lnTo>
                    <a:pt x="466496" y="64334"/>
                  </a:lnTo>
                  <a:lnTo>
                    <a:pt x="469222" y="66995"/>
                  </a:lnTo>
                  <a:lnTo>
                    <a:pt x="471884" y="66995"/>
                  </a:lnTo>
                  <a:lnTo>
                    <a:pt x="474546" y="66995"/>
                  </a:lnTo>
                  <a:lnTo>
                    <a:pt x="477208" y="69721"/>
                  </a:lnTo>
                  <a:lnTo>
                    <a:pt x="479933" y="69721"/>
                  </a:lnTo>
                  <a:lnTo>
                    <a:pt x="482595" y="69721"/>
                  </a:lnTo>
                  <a:lnTo>
                    <a:pt x="482595" y="72383"/>
                  </a:lnTo>
                  <a:lnTo>
                    <a:pt x="485257" y="75045"/>
                  </a:lnTo>
                  <a:lnTo>
                    <a:pt x="485257" y="77771"/>
                  </a:lnTo>
                  <a:lnTo>
                    <a:pt x="487983" y="77771"/>
                  </a:lnTo>
                  <a:lnTo>
                    <a:pt x="490645" y="77771"/>
                  </a:lnTo>
                  <a:lnTo>
                    <a:pt x="493307" y="77771"/>
                  </a:lnTo>
                  <a:lnTo>
                    <a:pt x="496032" y="77771"/>
                  </a:lnTo>
                  <a:lnTo>
                    <a:pt x="496032" y="75045"/>
                  </a:lnTo>
                  <a:lnTo>
                    <a:pt x="498695" y="75045"/>
                  </a:lnTo>
                  <a:lnTo>
                    <a:pt x="498695" y="72383"/>
                  </a:lnTo>
                  <a:lnTo>
                    <a:pt x="501357" y="72383"/>
                  </a:lnTo>
                  <a:lnTo>
                    <a:pt x="506744" y="72383"/>
                  </a:lnTo>
                  <a:lnTo>
                    <a:pt x="509406" y="72383"/>
                  </a:lnTo>
                  <a:lnTo>
                    <a:pt x="509406" y="75045"/>
                  </a:lnTo>
                  <a:lnTo>
                    <a:pt x="512068" y="75045"/>
                  </a:lnTo>
                  <a:lnTo>
                    <a:pt x="512068" y="77771"/>
                  </a:lnTo>
                  <a:lnTo>
                    <a:pt x="514794" y="80433"/>
                  </a:lnTo>
                  <a:lnTo>
                    <a:pt x="514794" y="83095"/>
                  </a:lnTo>
                  <a:lnTo>
                    <a:pt x="514794" y="85757"/>
                  </a:lnTo>
                  <a:lnTo>
                    <a:pt x="517456" y="85757"/>
                  </a:lnTo>
                  <a:lnTo>
                    <a:pt x="520118" y="88482"/>
                  </a:lnTo>
                  <a:lnTo>
                    <a:pt x="522843" y="91144"/>
                  </a:lnTo>
                  <a:lnTo>
                    <a:pt x="525505" y="93806"/>
                  </a:lnTo>
                  <a:lnTo>
                    <a:pt x="528167" y="93806"/>
                  </a:lnTo>
                  <a:lnTo>
                    <a:pt x="530893" y="96532"/>
                  </a:lnTo>
                  <a:lnTo>
                    <a:pt x="530893" y="99194"/>
                  </a:lnTo>
                  <a:lnTo>
                    <a:pt x="528167" y="99194"/>
                  </a:lnTo>
                  <a:lnTo>
                    <a:pt x="528167" y="101856"/>
                  </a:lnTo>
                  <a:lnTo>
                    <a:pt x="530893" y="104581"/>
                  </a:lnTo>
                  <a:lnTo>
                    <a:pt x="530893" y="107243"/>
                  </a:lnTo>
                  <a:lnTo>
                    <a:pt x="530893" y="109906"/>
                  </a:lnTo>
                  <a:lnTo>
                    <a:pt x="533555" y="109906"/>
                  </a:lnTo>
                  <a:lnTo>
                    <a:pt x="533555" y="112568"/>
                  </a:lnTo>
                  <a:lnTo>
                    <a:pt x="533555" y="115293"/>
                  </a:lnTo>
                  <a:lnTo>
                    <a:pt x="538879" y="117955"/>
                  </a:lnTo>
                  <a:lnTo>
                    <a:pt x="541604" y="117955"/>
                  </a:lnTo>
                  <a:lnTo>
                    <a:pt x="541604" y="120617"/>
                  </a:lnTo>
                  <a:lnTo>
                    <a:pt x="544267" y="123343"/>
                  </a:lnTo>
                  <a:lnTo>
                    <a:pt x="544267" y="126005"/>
                  </a:lnTo>
                  <a:lnTo>
                    <a:pt x="544267" y="128667"/>
                  </a:lnTo>
                  <a:lnTo>
                    <a:pt x="544267" y="131392"/>
                  </a:lnTo>
                  <a:lnTo>
                    <a:pt x="544267" y="134054"/>
                  </a:lnTo>
                  <a:lnTo>
                    <a:pt x="544267" y="136716"/>
                  </a:lnTo>
                  <a:lnTo>
                    <a:pt x="546929" y="136716"/>
                  </a:lnTo>
                  <a:lnTo>
                    <a:pt x="546929" y="139442"/>
                  </a:lnTo>
                  <a:lnTo>
                    <a:pt x="549654" y="139442"/>
                  </a:lnTo>
                  <a:lnTo>
                    <a:pt x="549654" y="142104"/>
                  </a:lnTo>
                  <a:lnTo>
                    <a:pt x="549654" y="144766"/>
                  </a:lnTo>
                  <a:lnTo>
                    <a:pt x="552316" y="144766"/>
                  </a:lnTo>
                  <a:lnTo>
                    <a:pt x="552316" y="147428"/>
                  </a:lnTo>
                  <a:lnTo>
                    <a:pt x="549654" y="147428"/>
                  </a:lnTo>
                  <a:lnTo>
                    <a:pt x="549654" y="150153"/>
                  </a:lnTo>
                  <a:lnTo>
                    <a:pt x="549654" y="152815"/>
                  </a:lnTo>
                  <a:lnTo>
                    <a:pt x="549654" y="155478"/>
                  </a:lnTo>
                  <a:lnTo>
                    <a:pt x="552316" y="158203"/>
                  </a:lnTo>
                  <a:lnTo>
                    <a:pt x="552316" y="160865"/>
                  </a:lnTo>
                  <a:lnTo>
                    <a:pt x="549654" y="160865"/>
                  </a:lnTo>
                  <a:lnTo>
                    <a:pt x="546929" y="160865"/>
                  </a:lnTo>
                  <a:lnTo>
                    <a:pt x="546929" y="163527"/>
                  </a:lnTo>
                  <a:lnTo>
                    <a:pt x="546929" y="166253"/>
                  </a:lnTo>
                  <a:lnTo>
                    <a:pt x="546929" y="168915"/>
                  </a:lnTo>
                  <a:lnTo>
                    <a:pt x="546929" y="171577"/>
                  </a:lnTo>
                  <a:lnTo>
                    <a:pt x="544267" y="171577"/>
                  </a:lnTo>
                  <a:lnTo>
                    <a:pt x="544267" y="174239"/>
                  </a:lnTo>
                  <a:lnTo>
                    <a:pt x="541604" y="174239"/>
                  </a:lnTo>
                  <a:lnTo>
                    <a:pt x="544267" y="176964"/>
                  </a:lnTo>
                  <a:lnTo>
                    <a:pt x="541604" y="179627"/>
                  </a:lnTo>
                  <a:lnTo>
                    <a:pt x="541604" y="182288"/>
                  </a:lnTo>
                  <a:lnTo>
                    <a:pt x="541604" y="185014"/>
                  </a:lnTo>
                  <a:lnTo>
                    <a:pt x="541604" y="187676"/>
                  </a:lnTo>
                  <a:lnTo>
                    <a:pt x="538879" y="187676"/>
                  </a:lnTo>
                  <a:lnTo>
                    <a:pt x="538879" y="190338"/>
                  </a:lnTo>
                  <a:lnTo>
                    <a:pt x="538879" y="193064"/>
                  </a:lnTo>
                  <a:lnTo>
                    <a:pt x="541604" y="195726"/>
                  </a:lnTo>
                  <a:lnTo>
                    <a:pt x="541604" y="198388"/>
                  </a:lnTo>
                  <a:lnTo>
                    <a:pt x="544267" y="201113"/>
                  </a:lnTo>
                  <a:lnTo>
                    <a:pt x="544267" y="203775"/>
                  </a:lnTo>
                  <a:lnTo>
                    <a:pt x="546929" y="203775"/>
                  </a:lnTo>
                  <a:lnTo>
                    <a:pt x="546929" y="206437"/>
                  </a:lnTo>
                  <a:lnTo>
                    <a:pt x="549654" y="206437"/>
                  </a:lnTo>
                  <a:lnTo>
                    <a:pt x="552316" y="209099"/>
                  </a:lnTo>
                  <a:lnTo>
                    <a:pt x="554978" y="211825"/>
                  </a:lnTo>
                  <a:lnTo>
                    <a:pt x="557704" y="214487"/>
                  </a:lnTo>
                  <a:lnTo>
                    <a:pt x="557704" y="217149"/>
                  </a:lnTo>
                  <a:lnTo>
                    <a:pt x="560366" y="219874"/>
                  </a:lnTo>
                  <a:lnTo>
                    <a:pt x="560366" y="222536"/>
                  </a:lnTo>
                  <a:lnTo>
                    <a:pt x="560366" y="225199"/>
                  </a:lnTo>
                  <a:lnTo>
                    <a:pt x="563028" y="316406"/>
                  </a:lnTo>
                  <a:lnTo>
                    <a:pt x="560366" y="313681"/>
                  </a:lnTo>
                  <a:lnTo>
                    <a:pt x="557704" y="313681"/>
                  </a:lnTo>
                  <a:lnTo>
                    <a:pt x="554978" y="316406"/>
                  </a:lnTo>
                  <a:lnTo>
                    <a:pt x="552316" y="316406"/>
                  </a:lnTo>
                  <a:lnTo>
                    <a:pt x="552316" y="319068"/>
                  </a:lnTo>
                  <a:lnTo>
                    <a:pt x="549654" y="319068"/>
                  </a:lnTo>
                  <a:lnTo>
                    <a:pt x="546929" y="319068"/>
                  </a:lnTo>
                  <a:lnTo>
                    <a:pt x="544267" y="319068"/>
                  </a:lnTo>
                  <a:lnTo>
                    <a:pt x="541604" y="319068"/>
                  </a:lnTo>
                  <a:lnTo>
                    <a:pt x="538879" y="319068"/>
                  </a:lnTo>
                  <a:lnTo>
                    <a:pt x="536217" y="321730"/>
                  </a:lnTo>
                  <a:lnTo>
                    <a:pt x="533555" y="324392"/>
                  </a:lnTo>
                  <a:lnTo>
                    <a:pt x="530893" y="324392"/>
                  </a:lnTo>
                  <a:lnTo>
                    <a:pt x="528167" y="327118"/>
                  </a:lnTo>
                  <a:lnTo>
                    <a:pt x="525505" y="327118"/>
                  </a:lnTo>
                  <a:lnTo>
                    <a:pt x="522843" y="327118"/>
                  </a:lnTo>
                  <a:lnTo>
                    <a:pt x="520118" y="327118"/>
                  </a:lnTo>
                  <a:lnTo>
                    <a:pt x="517456" y="327118"/>
                  </a:lnTo>
                  <a:lnTo>
                    <a:pt x="514794" y="327118"/>
                  </a:lnTo>
                  <a:lnTo>
                    <a:pt x="509406" y="327118"/>
                  </a:lnTo>
                  <a:lnTo>
                    <a:pt x="506744" y="327118"/>
                  </a:lnTo>
                  <a:lnTo>
                    <a:pt x="504082" y="327118"/>
                  </a:lnTo>
                  <a:lnTo>
                    <a:pt x="504082" y="329780"/>
                  </a:lnTo>
                  <a:lnTo>
                    <a:pt x="501357" y="329780"/>
                  </a:lnTo>
                  <a:lnTo>
                    <a:pt x="501357" y="327118"/>
                  </a:lnTo>
                  <a:lnTo>
                    <a:pt x="498695" y="327118"/>
                  </a:lnTo>
                  <a:lnTo>
                    <a:pt x="496032" y="327118"/>
                  </a:lnTo>
                  <a:lnTo>
                    <a:pt x="493307" y="327118"/>
                  </a:lnTo>
                  <a:lnTo>
                    <a:pt x="493307" y="329780"/>
                  </a:lnTo>
                  <a:lnTo>
                    <a:pt x="490645" y="329780"/>
                  </a:lnTo>
                  <a:lnTo>
                    <a:pt x="487983" y="327118"/>
                  </a:lnTo>
                  <a:lnTo>
                    <a:pt x="490645" y="327118"/>
                  </a:lnTo>
                  <a:lnTo>
                    <a:pt x="490645" y="324392"/>
                  </a:lnTo>
                  <a:lnTo>
                    <a:pt x="487983" y="324392"/>
                  </a:lnTo>
                  <a:lnTo>
                    <a:pt x="485257" y="324392"/>
                  </a:lnTo>
                  <a:lnTo>
                    <a:pt x="482595" y="324392"/>
                  </a:lnTo>
                  <a:lnTo>
                    <a:pt x="479933" y="324392"/>
                  </a:lnTo>
                  <a:lnTo>
                    <a:pt x="477208" y="324392"/>
                  </a:lnTo>
                  <a:lnTo>
                    <a:pt x="474546" y="324392"/>
                  </a:lnTo>
                  <a:lnTo>
                    <a:pt x="471884" y="327118"/>
                  </a:lnTo>
                  <a:lnTo>
                    <a:pt x="469222" y="327118"/>
                  </a:lnTo>
                  <a:lnTo>
                    <a:pt x="469222" y="329780"/>
                  </a:lnTo>
                  <a:lnTo>
                    <a:pt x="469222" y="332442"/>
                  </a:lnTo>
                  <a:lnTo>
                    <a:pt x="466496" y="332442"/>
                  </a:lnTo>
                  <a:lnTo>
                    <a:pt x="463834" y="332442"/>
                  </a:lnTo>
                  <a:lnTo>
                    <a:pt x="458446" y="332442"/>
                  </a:lnTo>
                  <a:lnTo>
                    <a:pt x="455784" y="332442"/>
                  </a:lnTo>
                  <a:lnTo>
                    <a:pt x="453122" y="332442"/>
                  </a:lnTo>
                  <a:lnTo>
                    <a:pt x="450397" y="332442"/>
                  </a:lnTo>
                  <a:lnTo>
                    <a:pt x="447735" y="332442"/>
                  </a:lnTo>
                  <a:lnTo>
                    <a:pt x="445073" y="332442"/>
                  </a:lnTo>
                  <a:lnTo>
                    <a:pt x="442411" y="332442"/>
                  </a:lnTo>
                  <a:lnTo>
                    <a:pt x="439685" y="332442"/>
                  </a:lnTo>
                  <a:lnTo>
                    <a:pt x="437023" y="332442"/>
                  </a:lnTo>
                  <a:lnTo>
                    <a:pt x="437023" y="329780"/>
                  </a:lnTo>
                  <a:lnTo>
                    <a:pt x="434361" y="329780"/>
                  </a:lnTo>
                  <a:lnTo>
                    <a:pt x="431636" y="329780"/>
                  </a:lnTo>
                  <a:lnTo>
                    <a:pt x="431636" y="327118"/>
                  </a:lnTo>
                  <a:lnTo>
                    <a:pt x="428974" y="327118"/>
                  </a:lnTo>
                  <a:lnTo>
                    <a:pt x="428974" y="324392"/>
                  </a:lnTo>
                  <a:lnTo>
                    <a:pt x="426312" y="324392"/>
                  </a:lnTo>
                  <a:lnTo>
                    <a:pt x="423586" y="324392"/>
                  </a:lnTo>
                  <a:lnTo>
                    <a:pt x="420924" y="321730"/>
                  </a:lnTo>
                  <a:lnTo>
                    <a:pt x="418262" y="321730"/>
                  </a:lnTo>
                  <a:lnTo>
                    <a:pt x="415600" y="321730"/>
                  </a:lnTo>
                  <a:lnTo>
                    <a:pt x="412874" y="321730"/>
                  </a:lnTo>
                  <a:lnTo>
                    <a:pt x="410212" y="321730"/>
                  </a:lnTo>
                  <a:lnTo>
                    <a:pt x="407550" y="321730"/>
                  </a:lnTo>
                  <a:lnTo>
                    <a:pt x="404825" y="321730"/>
                  </a:lnTo>
                  <a:lnTo>
                    <a:pt x="402163" y="321730"/>
                  </a:lnTo>
                  <a:lnTo>
                    <a:pt x="399501" y="321730"/>
                  </a:lnTo>
                  <a:lnTo>
                    <a:pt x="396775" y="321730"/>
                  </a:lnTo>
                  <a:lnTo>
                    <a:pt x="394113" y="321730"/>
                  </a:lnTo>
                  <a:lnTo>
                    <a:pt x="391451" y="321730"/>
                  </a:lnTo>
                  <a:lnTo>
                    <a:pt x="388789" y="321730"/>
                  </a:lnTo>
                  <a:lnTo>
                    <a:pt x="386064" y="321730"/>
                  </a:lnTo>
                  <a:lnTo>
                    <a:pt x="383401" y="321730"/>
                  </a:lnTo>
                  <a:lnTo>
                    <a:pt x="383401" y="319068"/>
                  </a:lnTo>
                  <a:lnTo>
                    <a:pt x="380739" y="319068"/>
                  </a:lnTo>
                  <a:lnTo>
                    <a:pt x="378014" y="321730"/>
                  </a:lnTo>
                  <a:lnTo>
                    <a:pt x="375352" y="321730"/>
                  </a:lnTo>
                  <a:lnTo>
                    <a:pt x="372690" y="321730"/>
                  </a:lnTo>
                  <a:lnTo>
                    <a:pt x="369964" y="321730"/>
                  </a:lnTo>
                  <a:lnTo>
                    <a:pt x="367302" y="321730"/>
                  </a:lnTo>
                  <a:lnTo>
                    <a:pt x="364640" y="321730"/>
                  </a:lnTo>
                  <a:lnTo>
                    <a:pt x="359253" y="321730"/>
                  </a:lnTo>
                  <a:lnTo>
                    <a:pt x="356591" y="321730"/>
                  </a:lnTo>
                  <a:lnTo>
                    <a:pt x="356591" y="324392"/>
                  </a:lnTo>
                  <a:lnTo>
                    <a:pt x="353929" y="324392"/>
                  </a:lnTo>
                  <a:lnTo>
                    <a:pt x="351203" y="324392"/>
                  </a:lnTo>
                  <a:lnTo>
                    <a:pt x="332442" y="340492"/>
                  </a:lnTo>
                  <a:lnTo>
                    <a:pt x="308293" y="361978"/>
                  </a:lnTo>
                  <a:lnTo>
                    <a:pt x="305631" y="361978"/>
                  </a:lnTo>
                  <a:lnTo>
                    <a:pt x="302969" y="364640"/>
                  </a:lnTo>
                  <a:lnTo>
                    <a:pt x="302969" y="367302"/>
                  </a:lnTo>
                  <a:lnTo>
                    <a:pt x="300307" y="367302"/>
                  </a:lnTo>
                  <a:lnTo>
                    <a:pt x="300307" y="370028"/>
                  </a:lnTo>
                  <a:lnTo>
                    <a:pt x="297581" y="370028"/>
                  </a:lnTo>
                  <a:lnTo>
                    <a:pt x="297581" y="372690"/>
                  </a:lnTo>
                  <a:lnTo>
                    <a:pt x="294919" y="372690"/>
                  </a:lnTo>
                  <a:lnTo>
                    <a:pt x="294919" y="375352"/>
                  </a:lnTo>
                  <a:lnTo>
                    <a:pt x="294919" y="378078"/>
                  </a:lnTo>
                  <a:lnTo>
                    <a:pt x="294919" y="380739"/>
                  </a:lnTo>
                  <a:lnTo>
                    <a:pt x="292257" y="380739"/>
                  </a:lnTo>
                  <a:lnTo>
                    <a:pt x="289532" y="380739"/>
                  </a:lnTo>
                  <a:lnTo>
                    <a:pt x="286870" y="380739"/>
                  </a:lnTo>
                  <a:lnTo>
                    <a:pt x="286870" y="383401"/>
                  </a:lnTo>
                  <a:lnTo>
                    <a:pt x="286870" y="386064"/>
                  </a:lnTo>
                  <a:lnTo>
                    <a:pt x="286870" y="388789"/>
                  </a:lnTo>
                  <a:lnTo>
                    <a:pt x="284208" y="388789"/>
                  </a:lnTo>
                  <a:lnTo>
                    <a:pt x="284208" y="391451"/>
                  </a:lnTo>
                  <a:lnTo>
                    <a:pt x="284208" y="394113"/>
                  </a:lnTo>
                  <a:lnTo>
                    <a:pt x="284208" y="396839"/>
                  </a:lnTo>
                  <a:lnTo>
                    <a:pt x="284208" y="399501"/>
                  </a:lnTo>
                  <a:lnTo>
                    <a:pt x="281482" y="402163"/>
                  </a:lnTo>
                  <a:lnTo>
                    <a:pt x="281482" y="407550"/>
                  </a:lnTo>
                  <a:lnTo>
                    <a:pt x="278820" y="410213"/>
                  </a:lnTo>
                  <a:lnTo>
                    <a:pt x="273496" y="434361"/>
                  </a:lnTo>
                  <a:lnTo>
                    <a:pt x="260059" y="439685"/>
                  </a:lnTo>
                  <a:lnTo>
                    <a:pt x="262721" y="463834"/>
                  </a:lnTo>
                  <a:lnTo>
                    <a:pt x="227860" y="482595"/>
                  </a:lnTo>
                  <a:lnTo>
                    <a:pt x="203775" y="482595"/>
                  </a:lnTo>
                  <a:lnTo>
                    <a:pt x="179626" y="487983"/>
                  </a:lnTo>
                  <a:lnTo>
                    <a:pt x="174239" y="487983"/>
                  </a:lnTo>
                  <a:lnTo>
                    <a:pt x="144766" y="482595"/>
                  </a:lnTo>
                  <a:lnTo>
                    <a:pt x="134054" y="490645"/>
                  </a:lnTo>
                  <a:lnTo>
                    <a:pt x="66995" y="466559"/>
                  </a:lnTo>
                  <a:lnTo>
                    <a:pt x="53622" y="471884"/>
                  </a:lnTo>
                  <a:lnTo>
                    <a:pt x="34860" y="469222"/>
                  </a:lnTo>
                  <a:lnTo>
                    <a:pt x="37522" y="463834"/>
                  </a:lnTo>
                  <a:lnTo>
                    <a:pt x="37522" y="461172"/>
                  </a:lnTo>
                  <a:lnTo>
                    <a:pt x="40185" y="455785"/>
                  </a:lnTo>
                  <a:lnTo>
                    <a:pt x="40185" y="45578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4" name="Freeform: Shape 123">
              <a:extLst>
                <a:ext uri="{FF2B5EF4-FFF2-40B4-BE49-F238E27FC236}">
                  <a16:creationId xmlns:a16="http://schemas.microsoft.com/office/drawing/2014/main" id="{CEB63ED0-0687-F2CF-7C96-2D854C5529CC}"/>
                </a:ext>
              </a:extLst>
            </p:cNvPr>
            <p:cNvSpPr/>
            <p:nvPr/>
          </p:nvSpPr>
          <p:spPr>
            <a:xfrm>
              <a:off x="3990682" y="4892187"/>
              <a:ext cx="235910" cy="321793"/>
            </a:xfrm>
            <a:custGeom>
              <a:avLst/>
              <a:gdLst>
                <a:gd name="connsiteX0" fmla="*/ 225198 w 235910"/>
                <a:gd name="connsiteY0" fmla="*/ 174302 h 321793"/>
                <a:gd name="connsiteX1" fmla="*/ 190338 w 235910"/>
                <a:gd name="connsiteY1" fmla="*/ 174302 h 321793"/>
                <a:gd name="connsiteX2" fmla="*/ 190338 w 235910"/>
                <a:gd name="connsiteY2" fmla="*/ 176965 h 321793"/>
                <a:gd name="connsiteX3" fmla="*/ 187676 w 235910"/>
                <a:gd name="connsiteY3" fmla="*/ 179690 h 321793"/>
                <a:gd name="connsiteX4" fmla="*/ 187676 w 235910"/>
                <a:gd name="connsiteY4" fmla="*/ 182352 h 321793"/>
                <a:gd name="connsiteX5" fmla="*/ 184950 w 235910"/>
                <a:gd name="connsiteY5" fmla="*/ 182352 h 321793"/>
                <a:gd name="connsiteX6" fmla="*/ 184950 w 235910"/>
                <a:gd name="connsiteY6" fmla="*/ 185014 h 321793"/>
                <a:gd name="connsiteX7" fmla="*/ 182288 w 235910"/>
                <a:gd name="connsiteY7" fmla="*/ 185014 h 321793"/>
                <a:gd name="connsiteX8" fmla="*/ 182288 w 235910"/>
                <a:gd name="connsiteY8" fmla="*/ 187676 h 321793"/>
                <a:gd name="connsiteX9" fmla="*/ 182288 w 235910"/>
                <a:gd name="connsiteY9" fmla="*/ 190402 h 321793"/>
                <a:gd name="connsiteX10" fmla="*/ 182288 w 235910"/>
                <a:gd name="connsiteY10" fmla="*/ 193064 h 321793"/>
                <a:gd name="connsiteX11" fmla="*/ 179626 w 235910"/>
                <a:gd name="connsiteY11" fmla="*/ 195726 h 321793"/>
                <a:gd name="connsiteX12" fmla="*/ 179626 w 235910"/>
                <a:gd name="connsiteY12" fmla="*/ 198451 h 321793"/>
                <a:gd name="connsiteX13" fmla="*/ 176964 w 235910"/>
                <a:gd name="connsiteY13" fmla="*/ 198451 h 321793"/>
                <a:gd name="connsiteX14" fmla="*/ 176964 w 235910"/>
                <a:gd name="connsiteY14" fmla="*/ 201113 h 321793"/>
                <a:gd name="connsiteX15" fmla="*/ 176964 w 235910"/>
                <a:gd name="connsiteY15" fmla="*/ 203775 h 321793"/>
                <a:gd name="connsiteX16" fmla="*/ 176964 w 235910"/>
                <a:gd name="connsiteY16" fmla="*/ 206501 h 321793"/>
                <a:gd name="connsiteX17" fmla="*/ 176964 w 235910"/>
                <a:gd name="connsiteY17" fmla="*/ 211825 h 321793"/>
                <a:gd name="connsiteX18" fmla="*/ 176964 w 235910"/>
                <a:gd name="connsiteY18" fmla="*/ 217212 h 321793"/>
                <a:gd name="connsiteX19" fmla="*/ 176964 w 235910"/>
                <a:gd name="connsiteY19" fmla="*/ 219874 h 321793"/>
                <a:gd name="connsiteX20" fmla="*/ 176964 w 235910"/>
                <a:gd name="connsiteY20" fmla="*/ 222537 h 321793"/>
                <a:gd name="connsiteX21" fmla="*/ 176964 w 235910"/>
                <a:gd name="connsiteY21" fmla="*/ 227924 h 321793"/>
                <a:gd name="connsiteX22" fmla="*/ 176964 w 235910"/>
                <a:gd name="connsiteY22" fmla="*/ 233311 h 321793"/>
                <a:gd name="connsiteX23" fmla="*/ 176964 w 235910"/>
                <a:gd name="connsiteY23" fmla="*/ 235974 h 321793"/>
                <a:gd name="connsiteX24" fmla="*/ 176964 w 235910"/>
                <a:gd name="connsiteY24" fmla="*/ 238636 h 321793"/>
                <a:gd name="connsiteX25" fmla="*/ 176964 w 235910"/>
                <a:gd name="connsiteY25" fmla="*/ 246685 h 321793"/>
                <a:gd name="connsiteX26" fmla="*/ 176964 w 235910"/>
                <a:gd name="connsiteY26" fmla="*/ 249347 h 321793"/>
                <a:gd name="connsiteX27" fmla="*/ 176964 w 235910"/>
                <a:gd name="connsiteY27" fmla="*/ 252073 h 321793"/>
                <a:gd name="connsiteX28" fmla="*/ 176964 w 235910"/>
                <a:gd name="connsiteY28" fmla="*/ 257397 h 321793"/>
                <a:gd name="connsiteX29" fmla="*/ 176964 w 235910"/>
                <a:gd name="connsiteY29" fmla="*/ 260123 h 321793"/>
                <a:gd name="connsiteX30" fmla="*/ 174239 w 235910"/>
                <a:gd name="connsiteY30" fmla="*/ 262785 h 321793"/>
                <a:gd name="connsiteX31" fmla="*/ 174239 w 235910"/>
                <a:gd name="connsiteY31" fmla="*/ 268172 h 321793"/>
                <a:gd name="connsiteX32" fmla="*/ 174239 w 235910"/>
                <a:gd name="connsiteY32" fmla="*/ 270834 h 321793"/>
                <a:gd name="connsiteX33" fmla="*/ 174239 w 235910"/>
                <a:gd name="connsiteY33" fmla="*/ 273496 h 321793"/>
                <a:gd name="connsiteX34" fmla="*/ 174239 w 235910"/>
                <a:gd name="connsiteY34" fmla="*/ 276222 h 321793"/>
                <a:gd name="connsiteX35" fmla="*/ 176964 w 235910"/>
                <a:gd name="connsiteY35" fmla="*/ 278884 h 321793"/>
                <a:gd name="connsiteX36" fmla="*/ 179626 w 235910"/>
                <a:gd name="connsiteY36" fmla="*/ 278884 h 321793"/>
                <a:gd name="connsiteX37" fmla="*/ 179626 w 235910"/>
                <a:gd name="connsiteY37" fmla="*/ 281546 h 321793"/>
                <a:gd name="connsiteX38" fmla="*/ 182288 w 235910"/>
                <a:gd name="connsiteY38" fmla="*/ 281546 h 321793"/>
                <a:gd name="connsiteX39" fmla="*/ 182288 w 235910"/>
                <a:gd name="connsiteY39" fmla="*/ 284208 h 321793"/>
                <a:gd name="connsiteX40" fmla="*/ 179626 w 235910"/>
                <a:gd name="connsiteY40" fmla="*/ 284208 h 321793"/>
                <a:gd name="connsiteX41" fmla="*/ 176964 w 235910"/>
                <a:gd name="connsiteY41" fmla="*/ 284208 h 321793"/>
                <a:gd name="connsiteX42" fmla="*/ 176964 w 235910"/>
                <a:gd name="connsiteY42" fmla="*/ 286933 h 321793"/>
                <a:gd name="connsiteX43" fmla="*/ 176964 w 235910"/>
                <a:gd name="connsiteY43" fmla="*/ 289595 h 321793"/>
                <a:gd name="connsiteX44" fmla="*/ 174239 w 235910"/>
                <a:gd name="connsiteY44" fmla="*/ 289595 h 321793"/>
                <a:gd name="connsiteX45" fmla="*/ 171577 w 235910"/>
                <a:gd name="connsiteY45" fmla="*/ 289595 h 321793"/>
                <a:gd name="connsiteX46" fmla="*/ 171577 w 235910"/>
                <a:gd name="connsiteY46" fmla="*/ 292258 h 321793"/>
                <a:gd name="connsiteX47" fmla="*/ 168915 w 235910"/>
                <a:gd name="connsiteY47" fmla="*/ 292258 h 321793"/>
                <a:gd name="connsiteX48" fmla="*/ 166189 w 235910"/>
                <a:gd name="connsiteY48" fmla="*/ 292258 h 321793"/>
                <a:gd name="connsiteX49" fmla="*/ 163527 w 235910"/>
                <a:gd name="connsiteY49" fmla="*/ 294983 h 321793"/>
                <a:gd name="connsiteX50" fmla="*/ 163527 w 235910"/>
                <a:gd name="connsiteY50" fmla="*/ 297645 h 321793"/>
                <a:gd name="connsiteX51" fmla="*/ 163527 w 235910"/>
                <a:gd name="connsiteY51" fmla="*/ 300307 h 321793"/>
                <a:gd name="connsiteX52" fmla="*/ 160865 w 235910"/>
                <a:gd name="connsiteY52" fmla="*/ 300307 h 321793"/>
                <a:gd name="connsiteX53" fmla="*/ 160865 w 235910"/>
                <a:gd name="connsiteY53" fmla="*/ 303032 h 321793"/>
                <a:gd name="connsiteX54" fmla="*/ 158140 w 235910"/>
                <a:gd name="connsiteY54" fmla="*/ 303032 h 321793"/>
                <a:gd name="connsiteX55" fmla="*/ 155478 w 235910"/>
                <a:gd name="connsiteY55" fmla="*/ 303032 h 321793"/>
                <a:gd name="connsiteX56" fmla="*/ 152816 w 235910"/>
                <a:gd name="connsiteY56" fmla="*/ 303032 h 321793"/>
                <a:gd name="connsiteX57" fmla="*/ 152816 w 235910"/>
                <a:gd name="connsiteY57" fmla="*/ 305695 h 321793"/>
                <a:gd name="connsiteX58" fmla="*/ 152816 w 235910"/>
                <a:gd name="connsiteY58" fmla="*/ 308357 h 321793"/>
                <a:gd name="connsiteX59" fmla="*/ 150153 w 235910"/>
                <a:gd name="connsiteY59" fmla="*/ 308357 h 321793"/>
                <a:gd name="connsiteX60" fmla="*/ 150153 w 235910"/>
                <a:gd name="connsiteY60" fmla="*/ 311019 h 321793"/>
                <a:gd name="connsiteX61" fmla="*/ 147428 w 235910"/>
                <a:gd name="connsiteY61" fmla="*/ 311019 h 321793"/>
                <a:gd name="connsiteX62" fmla="*/ 147428 w 235910"/>
                <a:gd name="connsiteY62" fmla="*/ 313744 h 321793"/>
                <a:gd name="connsiteX63" fmla="*/ 147428 w 235910"/>
                <a:gd name="connsiteY63" fmla="*/ 316406 h 321793"/>
                <a:gd name="connsiteX64" fmla="*/ 142104 w 235910"/>
                <a:gd name="connsiteY64" fmla="*/ 316406 h 321793"/>
                <a:gd name="connsiteX65" fmla="*/ 139378 w 235910"/>
                <a:gd name="connsiteY65" fmla="*/ 316406 h 321793"/>
                <a:gd name="connsiteX66" fmla="*/ 136716 w 235910"/>
                <a:gd name="connsiteY66" fmla="*/ 316406 h 321793"/>
                <a:gd name="connsiteX67" fmla="*/ 134054 w 235910"/>
                <a:gd name="connsiteY67" fmla="*/ 316406 h 321793"/>
                <a:gd name="connsiteX68" fmla="*/ 131329 w 235910"/>
                <a:gd name="connsiteY68" fmla="*/ 319068 h 321793"/>
                <a:gd name="connsiteX69" fmla="*/ 128667 w 235910"/>
                <a:gd name="connsiteY69" fmla="*/ 319068 h 321793"/>
                <a:gd name="connsiteX70" fmla="*/ 126005 w 235910"/>
                <a:gd name="connsiteY70" fmla="*/ 319068 h 321793"/>
                <a:gd name="connsiteX71" fmla="*/ 123343 w 235910"/>
                <a:gd name="connsiteY71" fmla="*/ 319068 h 321793"/>
                <a:gd name="connsiteX72" fmla="*/ 117955 w 235910"/>
                <a:gd name="connsiteY72" fmla="*/ 319068 h 321793"/>
                <a:gd name="connsiteX73" fmla="*/ 115293 w 235910"/>
                <a:gd name="connsiteY73" fmla="*/ 319068 h 321793"/>
                <a:gd name="connsiteX74" fmla="*/ 112568 w 235910"/>
                <a:gd name="connsiteY74" fmla="*/ 319068 h 321793"/>
                <a:gd name="connsiteX75" fmla="*/ 109905 w 235910"/>
                <a:gd name="connsiteY75" fmla="*/ 319068 h 321793"/>
                <a:gd name="connsiteX76" fmla="*/ 107243 w 235910"/>
                <a:gd name="connsiteY76" fmla="*/ 321794 h 321793"/>
                <a:gd name="connsiteX77" fmla="*/ 104518 w 235910"/>
                <a:gd name="connsiteY77" fmla="*/ 321794 h 321793"/>
                <a:gd name="connsiteX78" fmla="*/ 101856 w 235910"/>
                <a:gd name="connsiteY78" fmla="*/ 321794 h 321793"/>
                <a:gd name="connsiteX79" fmla="*/ 99194 w 235910"/>
                <a:gd name="connsiteY79" fmla="*/ 321794 h 321793"/>
                <a:gd name="connsiteX80" fmla="*/ 96468 w 235910"/>
                <a:gd name="connsiteY80" fmla="*/ 321794 h 321793"/>
                <a:gd name="connsiteX81" fmla="*/ 93806 w 235910"/>
                <a:gd name="connsiteY81" fmla="*/ 321794 h 321793"/>
                <a:gd name="connsiteX82" fmla="*/ 91144 w 235910"/>
                <a:gd name="connsiteY82" fmla="*/ 319068 h 321793"/>
                <a:gd name="connsiteX83" fmla="*/ 88482 w 235910"/>
                <a:gd name="connsiteY83" fmla="*/ 319068 h 321793"/>
                <a:gd name="connsiteX84" fmla="*/ 85757 w 235910"/>
                <a:gd name="connsiteY84" fmla="*/ 319068 h 321793"/>
                <a:gd name="connsiteX85" fmla="*/ 83095 w 235910"/>
                <a:gd name="connsiteY85" fmla="*/ 319068 h 321793"/>
                <a:gd name="connsiteX86" fmla="*/ 80433 w 235910"/>
                <a:gd name="connsiteY86" fmla="*/ 316406 h 321793"/>
                <a:gd name="connsiteX87" fmla="*/ 77707 w 235910"/>
                <a:gd name="connsiteY87" fmla="*/ 316406 h 321793"/>
                <a:gd name="connsiteX88" fmla="*/ 75045 w 235910"/>
                <a:gd name="connsiteY88" fmla="*/ 313744 h 321793"/>
                <a:gd name="connsiteX89" fmla="*/ 72383 w 235910"/>
                <a:gd name="connsiteY89" fmla="*/ 313744 h 321793"/>
                <a:gd name="connsiteX90" fmla="*/ 72383 w 235910"/>
                <a:gd name="connsiteY90" fmla="*/ 311019 h 321793"/>
                <a:gd name="connsiteX91" fmla="*/ 69657 w 235910"/>
                <a:gd name="connsiteY91" fmla="*/ 311019 h 321793"/>
                <a:gd name="connsiteX92" fmla="*/ 64333 w 235910"/>
                <a:gd name="connsiteY92" fmla="*/ 308357 h 321793"/>
                <a:gd name="connsiteX93" fmla="*/ 64333 w 235910"/>
                <a:gd name="connsiteY93" fmla="*/ 305695 h 321793"/>
                <a:gd name="connsiteX94" fmla="*/ 61671 w 235910"/>
                <a:gd name="connsiteY94" fmla="*/ 305695 h 321793"/>
                <a:gd name="connsiteX95" fmla="*/ 58946 w 235910"/>
                <a:gd name="connsiteY95" fmla="*/ 303032 h 321793"/>
                <a:gd name="connsiteX96" fmla="*/ 56284 w 235910"/>
                <a:gd name="connsiteY96" fmla="*/ 303032 h 321793"/>
                <a:gd name="connsiteX97" fmla="*/ 56284 w 235910"/>
                <a:gd name="connsiteY97" fmla="*/ 300307 h 321793"/>
                <a:gd name="connsiteX98" fmla="*/ 53622 w 235910"/>
                <a:gd name="connsiteY98" fmla="*/ 300307 h 321793"/>
                <a:gd name="connsiteX99" fmla="*/ 53622 w 235910"/>
                <a:gd name="connsiteY99" fmla="*/ 297645 h 321793"/>
                <a:gd name="connsiteX100" fmla="*/ 50896 w 235910"/>
                <a:gd name="connsiteY100" fmla="*/ 294983 h 321793"/>
                <a:gd name="connsiteX101" fmla="*/ 48234 w 235910"/>
                <a:gd name="connsiteY101" fmla="*/ 294983 h 321793"/>
                <a:gd name="connsiteX102" fmla="*/ 45572 w 235910"/>
                <a:gd name="connsiteY102" fmla="*/ 294983 h 321793"/>
                <a:gd name="connsiteX103" fmla="*/ 42847 w 235910"/>
                <a:gd name="connsiteY103" fmla="*/ 294983 h 321793"/>
                <a:gd name="connsiteX104" fmla="*/ 42847 w 235910"/>
                <a:gd name="connsiteY104" fmla="*/ 292258 h 321793"/>
                <a:gd name="connsiteX105" fmla="*/ 40185 w 235910"/>
                <a:gd name="connsiteY105" fmla="*/ 292258 h 321793"/>
                <a:gd name="connsiteX106" fmla="*/ 37523 w 235910"/>
                <a:gd name="connsiteY106" fmla="*/ 292258 h 321793"/>
                <a:gd name="connsiteX107" fmla="*/ 37523 w 235910"/>
                <a:gd name="connsiteY107" fmla="*/ 289595 h 321793"/>
                <a:gd name="connsiteX108" fmla="*/ 34860 w 235910"/>
                <a:gd name="connsiteY108" fmla="*/ 289595 h 321793"/>
                <a:gd name="connsiteX109" fmla="*/ 34860 w 235910"/>
                <a:gd name="connsiteY109" fmla="*/ 286933 h 321793"/>
                <a:gd name="connsiteX110" fmla="*/ 32135 w 235910"/>
                <a:gd name="connsiteY110" fmla="*/ 286933 h 321793"/>
                <a:gd name="connsiteX111" fmla="*/ 32135 w 235910"/>
                <a:gd name="connsiteY111" fmla="*/ 284208 h 321793"/>
                <a:gd name="connsiteX112" fmla="*/ 29473 w 235910"/>
                <a:gd name="connsiteY112" fmla="*/ 284208 h 321793"/>
                <a:gd name="connsiteX113" fmla="*/ 26811 w 235910"/>
                <a:gd name="connsiteY113" fmla="*/ 284208 h 321793"/>
                <a:gd name="connsiteX114" fmla="*/ 24086 w 235910"/>
                <a:gd name="connsiteY114" fmla="*/ 284208 h 321793"/>
                <a:gd name="connsiteX115" fmla="*/ 21423 w 235910"/>
                <a:gd name="connsiteY115" fmla="*/ 284208 h 321793"/>
                <a:gd name="connsiteX116" fmla="*/ 18761 w 235910"/>
                <a:gd name="connsiteY116" fmla="*/ 284208 h 321793"/>
                <a:gd name="connsiteX117" fmla="*/ 16036 w 235910"/>
                <a:gd name="connsiteY117" fmla="*/ 281546 h 321793"/>
                <a:gd name="connsiteX118" fmla="*/ 13374 w 235910"/>
                <a:gd name="connsiteY118" fmla="*/ 281546 h 321793"/>
                <a:gd name="connsiteX119" fmla="*/ 10712 w 235910"/>
                <a:gd name="connsiteY119" fmla="*/ 284208 h 321793"/>
                <a:gd name="connsiteX120" fmla="*/ 8050 w 235910"/>
                <a:gd name="connsiteY120" fmla="*/ 286933 h 321793"/>
                <a:gd name="connsiteX121" fmla="*/ 5324 w 235910"/>
                <a:gd name="connsiteY121" fmla="*/ 286933 h 321793"/>
                <a:gd name="connsiteX122" fmla="*/ 2662 w 235910"/>
                <a:gd name="connsiteY122" fmla="*/ 289595 h 321793"/>
                <a:gd name="connsiteX123" fmla="*/ 0 w 235910"/>
                <a:gd name="connsiteY123" fmla="*/ 289595 h 321793"/>
                <a:gd name="connsiteX124" fmla="*/ 0 w 235910"/>
                <a:gd name="connsiteY124" fmla="*/ 286933 h 321793"/>
                <a:gd name="connsiteX125" fmla="*/ 0 w 235910"/>
                <a:gd name="connsiteY125" fmla="*/ 284208 h 321793"/>
                <a:gd name="connsiteX126" fmla="*/ 0 w 235910"/>
                <a:gd name="connsiteY126" fmla="*/ 281546 h 321793"/>
                <a:gd name="connsiteX127" fmla="*/ 0 w 235910"/>
                <a:gd name="connsiteY127" fmla="*/ 278884 h 321793"/>
                <a:gd name="connsiteX128" fmla="*/ 0 w 235910"/>
                <a:gd name="connsiteY128" fmla="*/ 276222 h 321793"/>
                <a:gd name="connsiteX129" fmla="*/ 0 w 235910"/>
                <a:gd name="connsiteY129" fmla="*/ 273496 h 321793"/>
                <a:gd name="connsiteX130" fmla="*/ 0 w 235910"/>
                <a:gd name="connsiteY130" fmla="*/ 270834 h 321793"/>
                <a:gd name="connsiteX131" fmla="*/ 0 w 235910"/>
                <a:gd name="connsiteY131" fmla="*/ 268172 h 321793"/>
                <a:gd name="connsiteX132" fmla="*/ 0 w 235910"/>
                <a:gd name="connsiteY132" fmla="*/ 265446 h 321793"/>
                <a:gd name="connsiteX133" fmla="*/ 0 w 235910"/>
                <a:gd name="connsiteY133" fmla="*/ 262785 h 321793"/>
                <a:gd name="connsiteX134" fmla="*/ 2662 w 235910"/>
                <a:gd name="connsiteY134" fmla="*/ 262785 h 321793"/>
                <a:gd name="connsiteX135" fmla="*/ 2662 w 235910"/>
                <a:gd name="connsiteY135" fmla="*/ 260123 h 321793"/>
                <a:gd name="connsiteX136" fmla="*/ 2662 w 235910"/>
                <a:gd name="connsiteY136" fmla="*/ 257397 h 321793"/>
                <a:gd name="connsiteX137" fmla="*/ 2662 w 235910"/>
                <a:gd name="connsiteY137" fmla="*/ 254735 h 321793"/>
                <a:gd name="connsiteX138" fmla="*/ 2662 w 235910"/>
                <a:gd name="connsiteY138" fmla="*/ 252073 h 321793"/>
                <a:gd name="connsiteX139" fmla="*/ 2662 w 235910"/>
                <a:gd name="connsiteY139" fmla="*/ 249347 h 321793"/>
                <a:gd name="connsiteX140" fmla="*/ 2662 w 235910"/>
                <a:gd name="connsiteY140" fmla="*/ 246685 h 321793"/>
                <a:gd name="connsiteX141" fmla="*/ 5324 w 235910"/>
                <a:gd name="connsiteY141" fmla="*/ 246685 h 321793"/>
                <a:gd name="connsiteX142" fmla="*/ 5324 w 235910"/>
                <a:gd name="connsiteY142" fmla="*/ 244023 h 321793"/>
                <a:gd name="connsiteX143" fmla="*/ 5324 w 235910"/>
                <a:gd name="connsiteY143" fmla="*/ 241361 h 321793"/>
                <a:gd name="connsiteX144" fmla="*/ 5324 w 235910"/>
                <a:gd name="connsiteY144" fmla="*/ 238636 h 321793"/>
                <a:gd name="connsiteX145" fmla="*/ 8050 w 235910"/>
                <a:gd name="connsiteY145" fmla="*/ 238636 h 321793"/>
                <a:gd name="connsiteX146" fmla="*/ 8050 w 235910"/>
                <a:gd name="connsiteY146" fmla="*/ 235974 h 321793"/>
                <a:gd name="connsiteX147" fmla="*/ 8050 w 235910"/>
                <a:gd name="connsiteY147" fmla="*/ 233311 h 321793"/>
                <a:gd name="connsiteX148" fmla="*/ 8050 w 235910"/>
                <a:gd name="connsiteY148" fmla="*/ 230586 h 321793"/>
                <a:gd name="connsiteX149" fmla="*/ 8050 w 235910"/>
                <a:gd name="connsiteY149" fmla="*/ 227924 h 321793"/>
                <a:gd name="connsiteX150" fmla="*/ 8050 w 235910"/>
                <a:gd name="connsiteY150" fmla="*/ 225262 h 321793"/>
                <a:gd name="connsiteX151" fmla="*/ 8050 w 235910"/>
                <a:gd name="connsiteY151" fmla="*/ 222537 h 321793"/>
                <a:gd name="connsiteX152" fmla="*/ 8050 w 235910"/>
                <a:gd name="connsiteY152" fmla="*/ 219874 h 321793"/>
                <a:gd name="connsiteX153" fmla="*/ 8050 w 235910"/>
                <a:gd name="connsiteY153" fmla="*/ 217212 h 321793"/>
                <a:gd name="connsiteX154" fmla="*/ 8050 w 235910"/>
                <a:gd name="connsiteY154" fmla="*/ 214550 h 321793"/>
                <a:gd name="connsiteX155" fmla="*/ 5324 w 235910"/>
                <a:gd name="connsiteY155" fmla="*/ 211825 h 321793"/>
                <a:gd name="connsiteX156" fmla="*/ 5324 w 235910"/>
                <a:gd name="connsiteY156" fmla="*/ 209163 h 321793"/>
                <a:gd name="connsiteX157" fmla="*/ 5324 w 235910"/>
                <a:gd name="connsiteY157" fmla="*/ 206501 h 321793"/>
                <a:gd name="connsiteX158" fmla="*/ 5324 w 235910"/>
                <a:gd name="connsiteY158" fmla="*/ 203775 h 321793"/>
                <a:gd name="connsiteX159" fmla="*/ 5324 w 235910"/>
                <a:gd name="connsiteY159" fmla="*/ 201113 h 321793"/>
                <a:gd name="connsiteX160" fmla="*/ 5324 w 235910"/>
                <a:gd name="connsiteY160" fmla="*/ 198451 h 321793"/>
                <a:gd name="connsiteX161" fmla="*/ 5324 w 235910"/>
                <a:gd name="connsiteY161" fmla="*/ 195726 h 321793"/>
                <a:gd name="connsiteX162" fmla="*/ 5324 w 235910"/>
                <a:gd name="connsiteY162" fmla="*/ 193064 h 321793"/>
                <a:gd name="connsiteX163" fmla="*/ 5324 w 235910"/>
                <a:gd name="connsiteY163" fmla="*/ 190402 h 321793"/>
                <a:gd name="connsiteX164" fmla="*/ 5324 w 235910"/>
                <a:gd name="connsiteY164" fmla="*/ 187676 h 321793"/>
                <a:gd name="connsiteX165" fmla="*/ 5324 w 235910"/>
                <a:gd name="connsiteY165" fmla="*/ 182352 h 321793"/>
                <a:gd name="connsiteX166" fmla="*/ 5324 w 235910"/>
                <a:gd name="connsiteY166" fmla="*/ 179690 h 321793"/>
                <a:gd name="connsiteX167" fmla="*/ 5324 w 235910"/>
                <a:gd name="connsiteY167" fmla="*/ 176965 h 321793"/>
                <a:gd name="connsiteX168" fmla="*/ 8050 w 235910"/>
                <a:gd name="connsiteY168" fmla="*/ 174302 h 321793"/>
                <a:gd name="connsiteX169" fmla="*/ 8050 w 235910"/>
                <a:gd name="connsiteY169" fmla="*/ 171640 h 321793"/>
                <a:gd name="connsiteX170" fmla="*/ 8050 w 235910"/>
                <a:gd name="connsiteY170" fmla="*/ 168915 h 321793"/>
                <a:gd name="connsiteX171" fmla="*/ 8050 w 235910"/>
                <a:gd name="connsiteY171" fmla="*/ 166253 h 321793"/>
                <a:gd name="connsiteX172" fmla="*/ 8050 w 235910"/>
                <a:gd name="connsiteY172" fmla="*/ 163591 h 321793"/>
                <a:gd name="connsiteX173" fmla="*/ 10712 w 235910"/>
                <a:gd name="connsiteY173" fmla="*/ 163591 h 321793"/>
                <a:gd name="connsiteX174" fmla="*/ 10712 w 235910"/>
                <a:gd name="connsiteY174" fmla="*/ 160865 h 321793"/>
                <a:gd name="connsiteX175" fmla="*/ 10712 w 235910"/>
                <a:gd name="connsiteY175" fmla="*/ 158203 h 321793"/>
                <a:gd name="connsiteX176" fmla="*/ 13374 w 235910"/>
                <a:gd name="connsiteY176" fmla="*/ 155541 h 321793"/>
                <a:gd name="connsiteX177" fmla="*/ 13374 w 235910"/>
                <a:gd name="connsiteY177" fmla="*/ 152879 h 321793"/>
                <a:gd name="connsiteX178" fmla="*/ 16036 w 235910"/>
                <a:gd name="connsiteY178" fmla="*/ 152879 h 321793"/>
                <a:gd name="connsiteX179" fmla="*/ 18761 w 235910"/>
                <a:gd name="connsiteY179" fmla="*/ 150153 h 321793"/>
                <a:gd name="connsiteX180" fmla="*/ 21423 w 235910"/>
                <a:gd name="connsiteY180" fmla="*/ 150153 h 321793"/>
                <a:gd name="connsiteX181" fmla="*/ 21423 w 235910"/>
                <a:gd name="connsiteY181" fmla="*/ 147491 h 321793"/>
                <a:gd name="connsiteX182" fmla="*/ 24086 w 235910"/>
                <a:gd name="connsiteY182" fmla="*/ 147491 h 321793"/>
                <a:gd name="connsiteX183" fmla="*/ 26811 w 235910"/>
                <a:gd name="connsiteY183" fmla="*/ 147491 h 321793"/>
                <a:gd name="connsiteX184" fmla="*/ 26811 w 235910"/>
                <a:gd name="connsiteY184" fmla="*/ 144830 h 321793"/>
                <a:gd name="connsiteX185" fmla="*/ 29473 w 235910"/>
                <a:gd name="connsiteY185" fmla="*/ 144830 h 321793"/>
                <a:gd name="connsiteX186" fmla="*/ 29473 w 235910"/>
                <a:gd name="connsiteY186" fmla="*/ 142104 h 321793"/>
                <a:gd name="connsiteX187" fmla="*/ 32135 w 235910"/>
                <a:gd name="connsiteY187" fmla="*/ 139442 h 321793"/>
                <a:gd name="connsiteX188" fmla="*/ 34860 w 235910"/>
                <a:gd name="connsiteY188" fmla="*/ 136780 h 321793"/>
                <a:gd name="connsiteX189" fmla="*/ 34860 w 235910"/>
                <a:gd name="connsiteY189" fmla="*/ 134054 h 321793"/>
                <a:gd name="connsiteX190" fmla="*/ 34860 w 235910"/>
                <a:gd name="connsiteY190" fmla="*/ 131392 h 321793"/>
                <a:gd name="connsiteX191" fmla="*/ 37523 w 235910"/>
                <a:gd name="connsiteY191" fmla="*/ 128730 h 321793"/>
                <a:gd name="connsiteX192" fmla="*/ 37523 w 235910"/>
                <a:gd name="connsiteY192" fmla="*/ 126068 h 321793"/>
                <a:gd name="connsiteX193" fmla="*/ 37523 w 235910"/>
                <a:gd name="connsiteY193" fmla="*/ 123343 h 321793"/>
                <a:gd name="connsiteX194" fmla="*/ 40185 w 235910"/>
                <a:gd name="connsiteY194" fmla="*/ 123343 h 321793"/>
                <a:gd name="connsiteX195" fmla="*/ 40185 w 235910"/>
                <a:gd name="connsiteY195" fmla="*/ 120681 h 321793"/>
                <a:gd name="connsiteX196" fmla="*/ 42847 w 235910"/>
                <a:gd name="connsiteY196" fmla="*/ 118018 h 321793"/>
                <a:gd name="connsiteX197" fmla="*/ 42847 w 235910"/>
                <a:gd name="connsiteY197" fmla="*/ 115293 h 321793"/>
                <a:gd name="connsiteX198" fmla="*/ 45572 w 235910"/>
                <a:gd name="connsiteY198" fmla="*/ 115293 h 321793"/>
                <a:gd name="connsiteX199" fmla="*/ 45572 w 235910"/>
                <a:gd name="connsiteY199" fmla="*/ 112631 h 321793"/>
                <a:gd name="connsiteX200" fmla="*/ 45572 w 235910"/>
                <a:gd name="connsiteY200" fmla="*/ 109969 h 321793"/>
                <a:gd name="connsiteX201" fmla="*/ 42847 w 235910"/>
                <a:gd name="connsiteY201" fmla="*/ 107244 h 321793"/>
                <a:gd name="connsiteX202" fmla="*/ 42847 w 235910"/>
                <a:gd name="connsiteY202" fmla="*/ 104581 h 321793"/>
                <a:gd name="connsiteX203" fmla="*/ 42847 w 235910"/>
                <a:gd name="connsiteY203" fmla="*/ 101919 h 321793"/>
                <a:gd name="connsiteX204" fmla="*/ 45572 w 235910"/>
                <a:gd name="connsiteY204" fmla="*/ 99194 h 321793"/>
                <a:gd name="connsiteX205" fmla="*/ 42847 w 235910"/>
                <a:gd name="connsiteY205" fmla="*/ 99194 h 321793"/>
                <a:gd name="connsiteX206" fmla="*/ 42847 w 235910"/>
                <a:gd name="connsiteY206" fmla="*/ 96532 h 321793"/>
                <a:gd name="connsiteX207" fmla="*/ 42847 w 235910"/>
                <a:gd name="connsiteY207" fmla="*/ 93870 h 321793"/>
                <a:gd name="connsiteX208" fmla="*/ 42847 w 235910"/>
                <a:gd name="connsiteY208" fmla="*/ 91208 h 321793"/>
                <a:gd name="connsiteX209" fmla="*/ 42847 w 235910"/>
                <a:gd name="connsiteY209" fmla="*/ 88482 h 321793"/>
                <a:gd name="connsiteX210" fmla="*/ 45572 w 235910"/>
                <a:gd name="connsiteY210" fmla="*/ 85820 h 321793"/>
                <a:gd name="connsiteX211" fmla="*/ 48234 w 235910"/>
                <a:gd name="connsiteY211" fmla="*/ 85820 h 321793"/>
                <a:gd name="connsiteX212" fmla="*/ 48234 w 235910"/>
                <a:gd name="connsiteY212" fmla="*/ 83158 h 321793"/>
                <a:gd name="connsiteX213" fmla="*/ 50896 w 235910"/>
                <a:gd name="connsiteY213" fmla="*/ 83158 h 321793"/>
                <a:gd name="connsiteX214" fmla="*/ 50896 w 235910"/>
                <a:gd name="connsiteY214" fmla="*/ 80433 h 321793"/>
                <a:gd name="connsiteX215" fmla="*/ 53622 w 235910"/>
                <a:gd name="connsiteY215" fmla="*/ 80433 h 321793"/>
                <a:gd name="connsiteX216" fmla="*/ 56284 w 235910"/>
                <a:gd name="connsiteY216" fmla="*/ 80433 h 321793"/>
                <a:gd name="connsiteX217" fmla="*/ 58946 w 235910"/>
                <a:gd name="connsiteY217" fmla="*/ 80433 h 321793"/>
                <a:gd name="connsiteX218" fmla="*/ 58946 w 235910"/>
                <a:gd name="connsiteY218" fmla="*/ 77771 h 321793"/>
                <a:gd name="connsiteX219" fmla="*/ 61671 w 235910"/>
                <a:gd name="connsiteY219" fmla="*/ 77771 h 321793"/>
                <a:gd name="connsiteX220" fmla="*/ 61671 w 235910"/>
                <a:gd name="connsiteY220" fmla="*/ 75109 h 321793"/>
                <a:gd name="connsiteX221" fmla="*/ 61671 w 235910"/>
                <a:gd name="connsiteY221" fmla="*/ 72383 h 321793"/>
                <a:gd name="connsiteX222" fmla="*/ 61671 w 235910"/>
                <a:gd name="connsiteY222" fmla="*/ 69721 h 321793"/>
                <a:gd name="connsiteX223" fmla="*/ 61671 w 235910"/>
                <a:gd name="connsiteY223" fmla="*/ 67059 h 321793"/>
                <a:gd name="connsiteX224" fmla="*/ 61671 w 235910"/>
                <a:gd name="connsiteY224" fmla="*/ 64397 h 321793"/>
                <a:gd name="connsiteX225" fmla="*/ 61671 w 235910"/>
                <a:gd name="connsiteY225" fmla="*/ 61672 h 321793"/>
                <a:gd name="connsiteX226" fmla="*/ 58946 w 235910"/>
                <a:gd name="connsiteY226" fmla="*/ 61672 h 321793"/>
                <a:gd name="connsiteX227" fmla="*/ 58946 w 235910"/>
                <a:gd name="connsiteY227" fmla="*/ 59009 h 321793"/>
                <a:gd name="connsiteX228" fmla="*/ 58946 w 235910"/>
                <a:gd name="connsiteY228" fmla="*/ 56347 h 321793"/>
                <a:gd name="connsiteX229" fmla="*/ 61671 w 235910"/>
                <a:gd name="connsiteY229" fmla="*/ 56347 h 321793"/>
                <a:gd name="connsiteX230" fmla="*/ 61671 w 235910"/>
                <a:gd name="connsiteY230" fmla="*/ 53622 h 321793"/>
                <a:gd name="connsiteX231" fmla="*/ 61671 w 235910"/>
                <a:gd name="connsiteY231" fmla="*/ 50960 h 321793"/>
                <a:gd name="connsiteX232" fmla="*/ 64333 w 235910"/>
                <a:gd name="connsiteY232" fmla="*/ 50960 h 321793"/>
                <a:gd name="connsiteX233" fmla="*/ 64333 w 235910"/>
                <a:gd name="connsiteY233" fmla="*/ 48298 h 321793"/>
                <a:gd name="connsiteX234" fmla="*/ 64333 w 235910"/>
                <a:gd name="connsiteY234" fmla="*/ 45572 h 321793"/>
                <a:gd name="connsiteX235" fmla="*/ 66995 w 235910"/>
                <a:gd name="connsiteY235" fmla="*/ 42910 h 321793"/>
                <a:gd name="connsiteX236" fmla="*/ 66995 w 235910"/>
                <a:gd name="connsiteY236" fmla="*/ 40248 h 321793"/>
                <a:gd name="connsiteX237" fmla="*/ 66995 w 235910"/>
                <a:gd name="connsiteY237" fmla="*/ 37586 h 321793"/>
                <a:gd name="connsiteX238" fmla="*/ 66995 w 235910"/>
                <a:gd name="connsiteY238" fmla="*/ 34860 h 321793"/>
                <a:gd name="connsiteX239" fmla="*/ 66995 w 235910"/>
                <a:gd name="connsiteY239" fmla="*/ 32198 h 321793"/>
                <a:gd name="connsiteX240" fmla="*/ 64333 w 235910"/>
                <a:gd name="connsiteY240" fmla="*/ 32198 h 321793"/>
                <a:gd name="connsiteX241" fmla="*/ 64333 w 235910"/>
                <a:gd name="connsiteY241" fmla="*/ 29537 h 321793"/>
                <a:gd name="connsiteX242" fmla="*/ 64333 w 235910"/>
                <a:gd name="connsiteY242" fmla="*/ 26811 h 321793"/>
                <a:gd name="connsiteX243" fmla="*/ 64333 w 235910"/>
                <a:gd name="connsiteY243" fmla="*/ 24149 h 321793"/>
                <a:gd name="connsiteX244" fmla="*/ 66995 w 235910"/>
                <a:gd name="connsiteY244" fmla="*/ 21487 h 321793"/>
                <a:gd name="connsiteX245" fmla="*/ 66995 w 235910"/>
                <a:gd name="connsiteY245" fmla="*/ 18761 h 321793"/>
                <a:gd name="connsiteX246" fmla="*/ 64333 w 235910"/>
                <a:gd name="connsiteY246" fmla="*/ 18761 h 321793"/>
                <a:gd name="connsiteX247" fmla="*/ 64333 w 235910"/>
                <a:gd name="connsiteY247" fmla="*/ 16099 h 321793"/>
                <a:gd name="connsiteX248" fmla="*/ 64333 w 235910"/>
                <a:gd name="connsiteY248" fmla="*/ 13437 h 321793"/>
                <a:gd name="connsiteX249" fmla="*/ 64333 w 235910"/>
                <a:gd name="connsiteY249" fmla="*/ 10712 h 321793"/>
                <a:gd name="connsiteX250" fmla="*/ 64333 w 235910"/>
                <a:gd name="connsiteY250" fmla="*/ 8050 h 321793"/>
                <a:gd name="connsiteX251" fmla="*/ 66995 w 235910"/>
                <a:gd name="connsiteY251" fmla="*/ 5388 h 321793"/>
                <a:gd name="connsiteX252" fmla="*/ 66995 w 235910"/>
                <a:gd name="connsiteY252" fmla="*/ 2726 h 321793"/>
                <a:gd name="connsiteX253" fmla="*/ 66995 w 235910"/>
                <a:gd name="connsiteY253" fmla="*/ 0 h 321793"/>
                <a:gd name="connsiteX254" fmla="*/ 69657 w 235910"/>
                <a:gd name="connsiteY254" fmla="*/ 0 h 321793"/>
                <a:gd name="connsiteX255" fmla="*/ 134054 w 235910"/>
                <a:gd name="connsiteY255" fmla="*/ 34860 h 321793"/>
                <a:gd name="connsiteX256" fmla="*/ 227861 w 235910"/>
                <a:gd name="connsiteY256" fmla="*/ 24149 h 321793"/>
                <a:gd name="connsiteX257" fmla="*/ 227861 w 235910"/>
                <a:gd name="connsiteY257" fmla="*/ 26811 h 321793"/>
                <a:gd name="connsiteX258" fmla="*/ 230586 w 235910"/>
                <a:gd name="connsiteY258" fmla="*/ 26811 h 321793"/>
                <a:gd name="connsiteX259" fmla="*/ 230586 w 235910"/>
                <a:gd name="connsiteY259" fmla="*/ 29537 h 321793"/>
                <a:gd name="connsiteX260" fmla="*/ 230586 w 235910"/>
                <a:gd name="connsiteY260" fmla="*/ 32198 h 321793"/>
                <a:gd name="connsiteX261" fmla="*/ 227861 w 235910"/>
                <a:gd name="connsiteY261" fmla="*/ 34860 h 321793"/>
                <a:gd name="connsiteX262" fmla="*/ 227861 w 235910"/>
                <a:gd name="connsiteY262" fmla="*/ 37586 h 321793"/>
                <a:gd name="connsiteX263" fmla="*/ 227861 w 235910"/>
                <a:gd name="connsiteY263" fmla="*/ 40248 h 321793"/>
                <a:gd name="connsiteX264" fmla="*/ 230586 w 235910"/>
                <a:gd name="connsiteY264" fmla="*/ 40248 h 321793"/>
                <a:gd name="connsiteX265" fmla="*/ 227861 w 235910"/>
                <a:gd name="connsiteY265" fmla="*/ 42910 h 321793"/>
                <a:gd name="connsiteX266" fmla="*/ 227861 w 235910"/>
                <a:gd name="connsiteY266" fmla="*/ 45572 h 321793"/>
                <a:gd name="connsiteX267" fmla="*/ 225198 w 235910"/>
                <a:gd name="connsiteY267" fmla="*/ 45572 h 321793"/>
                <a:gd name="connsiteX268" fmla="*/ 225198 w 235910"/>
                <a:gd name="connsiteY268" fmla="*/ 48298 h 321793"/>
                <a:gd name="connsiteX269" fmla="*/ 225198 w 235910"/>
                <a:gd name="connsiteY269" fmla="*/ 50960 h 321793"/>
                <a:gd name="connsiteX270" fmla="*/ 222536 w 235910"/>
                <a:gd name="connsiteY270" fmla="*/ 50960 h 321793"/>
                <a:gd name="connsiteX271" fmla="*/ 222536 w 235910"/>
                <a:gd name="connsiteY271" fmla="*/ 53622 h 321793"/>
                <a:gd name="connsiteX272" fmla="*/ 222536 w 235910"/>
                <a:gd name="connsiteY272" fmla="*/ 56347 h 321793"/>
                <a:gd name="connsiteX273" fmla="*/ 225198 w 235910"/>
                <a:gd name="connsiteY273" fmla="*/ 56347 h 321793"/>
                <a:gd name="connsiteX274" fmla="*/ 225198 w 235910"/>
                <a:gd name="connsiteY274" fmla="*/ 59009 h 321793"/>
                <a:gd name="connsiteX275" fmla="*/ 225198 w 235910"/>
                <a:gd name="connsiteY275" fmla="*/ 61672 h 321793"/>
                <a:gd name="connsiteX276" fmla="*/ 225198 w 235910"/>
                <a:gd name="connsiteY276" fmla="*/ 64397 h 321793"/>
                <a:gd name="connsiteX277" fmla="*/ 222536 w 235910"/>
                <a:gd name="connsiteY277" fmla="*/ 64397 h 321793"/>
                <a:gd name="connsiteX278" fmla="*/ 222536 w 235910"/>
                <a:gd name="connsiteY278" fmla="*/ 67059 h 321793"/>
                <a:gd name="connsiteX279" fmla="*/ 219811 w 235910"/>
                <a:gd name="connsiteY279" fmla="*/ 67059 h 321793"/>
                <a:gd name="connsiteX280" fmla="*/ 219811 w 235910"/>
                <a:gd name="connsiteY280" fmla="*/ 69721 h 321793"/>
                <a:gd name="connsiteX281" fmla="*/ 219811 w 235910"/>
                <a:gd name="connsiteY281" fmla="*/ 72383 h 321793"/>
                <a:gd name="connsiteX282" fmla="*/ 219811 w 235910"/>
                <a:gd name="connsiteY282" fmla="*/ 77771 h 321793"/>
                <a:gd name="connsiteX283" fmla="*/ 219811 w 235910"/>
                <a:gd name="connsiteY283" fmla="*/ 83158 h 321793"/>
                <a:gd name="connsiteX284" fmla="*/ 222536 w 235910"/>
                <a:gd name="connsiteY284" fmla="*/ 83158 h 321793"/>
                <a:gd name="connsiteX285" fmla="*/ 222536 w 235910"/>
                <a:gd name="connsiteY285" fmla="*/ 85820 h 321793"/>
                <a:gd name="connsiteX286" fmla="*/ 222536 w 235910"/>
                <a:gd name="connsiteY286" fmla="*/ 88482 h 321793"/>
                <a:gd name="connsiteX287" fmla="*/ 225198 w 235910"/>
                <a:gd name="connsiteY287" fmla="*/ 88482 h 321793"/>
                <a:gd name="connsiteX288" fmla="*/ 225198 w 235910"/>
                <a:gd name="connsiteY288" fmla="*/ 91208 h 321793"/>
                <a:gd name="connsiteX289" fmla="*/ 227861 w 235910"/>
                <a:gd name="connsiteY289" fmla="*/ 91208 h 321793"/>
                <a:gd name="connsiteX290" fmla="*/ 230586 w 235910"/>
                <a:gd name="connsiteY290" fmla="*/ 91208 h 321793"/>
                <a:gd name="connsiteX291" fmla="*/ 233248 w 235910"/>
                <a:gd name="connsiteY291" fmla="*/ 93870 h 321793"/>
                <a:gd name="connsiteX292" fmla="*/ 235910 w 235910"/>
                <a:gd name="connsiteY292" fmla="*/ 96532 h 321793"/>
                <a:gd name="connsiteX293" fmla="*/ 235910 w 235910"/>
                <a:gd name="connsiteY293" fmla="*/ 99194 h 321793"/>
                <a:gd name="connsiteX294" fmla="*/ 235910 w 235910"/>
                <a:gd name="connsiteY294" fmla="*/ 101919 h 321793"/>
                <a:gd name="connsiteX295" fmla="*/ 235910 w 235910"/>
                <a:gd name="connsiteY295" fmla="*/ 104581 h 321793"/>
                <a:gd name="connsiteX296" fmla="*/ 235910 w 235910"/>
                <a:gd name="connsiteY296" fmla="*/ 109969 h 321793"/>
                <a:gd name="connsiteX297" fmla="*/ 235910 w 235910"/>
                <a:gd name="connsiteY297" fmla="*/ 112631 h 321793"/>
                <a:gd name="connsiteX298" fmla="*/ 235910 w 235910"/>
                <a:gd name="connsiteY298" fmla="*/ 115293 h 321793"/>
                <a:gd name="connsiteX299" fmla="*/ 217149 w 235910"/>
                <a:gd name="connsiteY299" fmla="*/ 136780 h 321793"/>
                <a:gd name="connsiteX300" fmla="*/ 225198 w 235910"/>
                <a:gd name="connsiteY300" fmla="*/ 174302 h 321793"/>
                <a:gd name="connsiteX301" fmla="*/ 225198 w 235910"/>
                <a:gd name="connsiteY301" fmla="*/ 174302 h 32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35910" h="321793">
                  <a:moveTo>
                    <a:pt x="225198" y="174302"/>
                  </a:moveTo>
                  <a:lnTo>
                    <a:pt x="190338" y="174302"/>
                  </a:lnTo>
                  <a:lnTo>
                    <a:pt x="190338" y="176965"/>
                  </a:lnTo>
                  <a:lnTo>
                    <a:pt x="187676" y="179690"/>
                  </a:lnTo>
                  <a:lnTo>
                    <a:pt x="187676" y="182352"/>
                  </a:lnTo>
                  <a:lnTo>
                    <a:pt x="184950" y="182352"/>
                  </a:lnTo>
                  <a:lnTo>
                    <a:pt x="184950" y="185014"/>
                  </a:lnTo>
                  <a:lnTo>
                    <a:pt x="182288" y="185014"/>
                  </a:lnTo>
                  <a:lnTo>
                    <a:pt x="182288" y="187676"/>
                  </a:lnTo>
                  <a:lnTo>
                    <a:pt x="182288" y="190402"/>
                  </a:lnTo>
                  <a:lnTo>
                    <a:pt x="182288" y="193064"/>
                  </a:lnTo>
                  <a:lnTo>
                    <a:pt x="179626" y="195726"/>
                  </a:lnTo>
                  <a:lnTo>
                    <a:pt x="179626" y="198451"/>
                  </a:lnTo>
                  <a:lnTo>
                    <a:pt x="176964" y="198451"/>
                  </a:lnTo>
                  <a:lnTo>
                    <a:pt x="176964" y="201113"/>
                  </a:lnTo>
                  <a:lnTo>
                    <a:pt x="176964" y="203775"/>
                  </a:lnTo>
                  <a:lnTo>
                    <a:pt x="176964" y="206501"/>
                  </a:lnTo>
                  <a:lnTo>
                    <a:pt x="176964" y="211825"/>
                  </a:lnTo>
                  <a:lnTo>
                    <a:pt x="176964" y="217212"/>
                  </a:lnTo>
                  <a:lnTo>
                    <a:pt x="176964" y="219874"/>
                  </a:lnTo>
                  <a:lnTo>
                    <a:pt x="176964" y="222537"/>
                  </a:lnTo>
                  <a:lnTo>
                    <a:pt x="176964" y="227924"/>
                  </a:lnTo>
                  <a:lnTo>
                    <a:pt x="176964" y="233311"/>
                  </a:lnTo>
                  <a:lnTo>
                    <a:pt x="176964" y="235974"/>
                  </a:lnTo>
                  <a:lnTo>
                    <a:pt x="176964" y="238636"/>
                  </a:lnTo>
                  <a:lnTo>
                    <a:pt x="176964" y="246685"/>
                  </a:lnTo>
                  <a:lnTo>
                    <a:pt x="176964" y="249347"/>
                  </a:lnTo>
                  <a:lnTo>
                    <a:pt x="176964" y="252073"/>
                  </a:lnTo>
                  <a:lnTo>
                    <a:pt x="176964" y="257397"/>
                  </a:lnTo>
                  <a:lnTo>
                    <a:pt x="176964" y="260123"/>
                  </a:lnTo>
                  <a:lnTo>
                    <a:pt x="174239" y="262785"/>
                  </a:lnTo>
                  <a:lnTo>
                    <a:pt x="174239" y="268172"/>
                  </a:lnTo>
                  <a:lnTo>
                    <a:pt x="174239" y="270834"/>
                  </a:lnTo>
                  <a:lnTo>
                    <a:pt x="174239" y="273496"/>
                  </a:lnTo>
                  <a:lnTo>
                    <a:pt x="174239" y="276222"/>
                  </a:lnTo>
                  <a:lnTo>
                    <a:pt x="176964" y="278884"/>
                  </a:lnTo>
                  <a:lnTo>
                    <a:pt x="179626" y="278884"/>
                  </a:lnTo>
                  <a:lnTo>
                    <a:pt x="179626" y="281546"/>
                  </a:lnTo>
                  <a:lnTo>
                    <a:pt x="182288" y="281546"/>
                  </a:lnTo>
                  <a:lnTo>
                    <a:pt x="182288" y="284208"/>
                  </a:lnTo>
                  <a:lnTo>
                    <a:pt x="179626" y="284208"/>
                  </a:lnTo>
                  <a:lnTo>
                    <a:pt x="176964" y="284208"/>
                  </a:lnTo>
                  <a:lnTo>
                    <a:pt x="176964" y="286933"/>
                  </a:lnTo>
                  <a:lnTo>
                    <a:pt x="176964" y="289595"/>
                  </a:lnTo>
                  <a:lnTo>
                    <a:pt x="174239" y="289595"/>
                  </a:lnTo>
                  <a:lnTo>
                    <a:pt x="171577" y="289595"/>
                  </a:lnTo>
                  <a:lnTo>
                    <a:pt x="171577" y="292258"/>
                  </a:lnTo>
                  <a:lnTo>
                    <a:pt x="168915" y="292258"/>
                  </a:lnTo>
                  <a:lnTo>
                    <a:pt x="166189" y="292258"/>
                  </a:lnTo>
                  <a:lnTo>
                    <a:pt x="163527" y="294983"/>
                  </a:lnTo>
                  <a:lnTo>
                    <a:pt x="163527" y="297645"/>
                  </a:lnTo>
                  <a:lnTo>
                    <a:pt x="163527" y="300307"/>
                  </a:lnTo>
                  <a:lnTo>
                    <a:pt x="160865" y="300307"/>
                  </a:lnTo>
                  <a:lnTo>
                    <a:pt x="160865" y="303032"/>
                  </a:lnTo>
                  <a:lnTo>
                    <a:pt x="158140" y="303032"/>
                  </a:lnTo>
                  <a:lnTo>
                    <a:pt x="155478" y="303032"/>
                  </a:lnTo>
                  <a:lnTo>
                    <a:pt x="152816" y="303032"/>
                  </a:lnTo>
                  <a:lnTo>
                    <a:pt x="152816" y="305695"/>
                  </a:lnTo>
                  <a:lnTo>
                    <a:pt x="152816" y="308357"/>
                  </a:lnTo>
                  <a:lnTo>
                    <a:pt x="150153" y="308357"/>
                  </a:lnTo>
                  <a:lnTo>
                    <a:pt x="150153" y="311019"/>
                  </a:lnTo>
                  <a:lnTo>
                    <a:pt x="147428" y="311019"/>
                  </a:lnTo>
                  <a:lnTo>
                    <a:pt x="147428" y="313744"/>
                  </a:lnTo>
                  <a:lnTo>
                    <a:pt x="147428" y="316406"/>
                  </a:lnTo>
                  <a:lnTo>
                    <a:pt x="142104" y="316406"/>
                  </a:lnTo>
                  <a:lnTo>
                    <a:pt x="139378" y="316406"/>
                  </a:lnTo>
                  <a:lnTo>
                    <a:pt x="136716" y="316406"/>
                  </a:lnTo>
                  <a:lnTo>
                    <a:pt x="134054" y="316406"/>
                  </a:lnTo>
                  <a:lnTo>
                    <a:pt x="131329" y="319068"/>
                  </a:lnTo>
                  <a:lnTo>
                    <a:pt x="128667" y="319068"/>
                  </a:lnTo>
                  <a:lnTo>
                    <a:pt x="126005" y="319068"/>
                  </a:lnTo>
                  <a:lnTo>
                    <a:pt x="123343" y="319068"/>
                  </a:lnTo>
                  <a:lnTo>
                    <a:pt x="117955" y="319068"/>
                  </a:lnTo>
                  <a:lnTo>
                    <a:pt x="115293" y="319068"/>
                  </a:lnTo>
                  <a:lnTo>
                    <a:pt x="112568" y="319068"/>
                  </a:lnTo>
                  <a:lnTo>
                    <a:pt x="109905" y="319068"/>
                  </a:lnTo>
                  <a:lnTo>
                    <a:pt x="107243" y="321794"/>
                  </a:lnTo>
                  <a:lnTo>
                    <a:pt x="104518" y="321794"/>
                  </a:lnTo>
                  <a:lnTo>
                    <a:pt x="101856" y="321794"/>
                  </a:lnTo>
                  <a:lnTo>
                    <a:pt x="99194" y="321794"/>
                  </a:lnTo>
                  <a:lnTo>
                    <a:pt x="96468" y="321794"/>
                  </a:lnTo>
                  <a:lnTo>
                    <a:pt x="93806" y="321794"/>
                  </a:lnTo>
                  <a:lnTo>
                    <a:pt x="91144" y="319068"/>
                  </a:lnTo>
                  <a:lnTo>
                    <a:pt x="88482" y="319068"/>
                  </a:lnTo>
                  <a:lnTo>
                    <a:pt x="85757" y="319068"/>
                  </a:lnTo>
                  <a:lnTo>
                    <a:pt x="83095" y="319068"/>
                  </a:lnTo>
                  <a:lnTo>
                    <a:pt x="80433" y="316406"/>
                  </a:lnTo>
                  <a:lnTo>
                    <a:pt x="77707" y="316406"/>
                  </a:lnTo>
                  <a:lnTo>
                    <a:pt x="75045" y="313744"/>
                  </a:lnTo>
                  <a:lnTo>
                    <a:pt x="72383" y="313744"/>
                  </a:lnTo>
                  <a:lnTo>
                    <a:pt x="72383" y="311019"/>
                  </a:lnTo>
                  <a:lnTo>
                    <a:pt x="69657" y="311019"/>
                  </a:lnTo>
                  <a:lnTo>
                    <a:pt x="64333" y="308357"/>
                  </a:lnTo>
                  <a:lnTo>
                    <a:pt x="64333" y="305695"/>
                  </a:lnTo>
                  <a:lnTo>
                    <a:pt x="61671" y="305695"/>
                  </a:lnTo>
                  <a:lnTo>
                    <a:pt x="58946" y="303032"/>
                  </a:lnTo>
                  <a:lnTo>
                    <a:pt x="56284" y="303032"/>
                  </a:lnTo>
                  <a:lnTo>
                    <a:pt x="56284" y="300307"/>
                  </a:lnTo>
                  <a:lnTo>
                    <a:pt x="53622" y="300307"/>
                  </a:lnTo>
                  <a:lnTo>
                    <a:pt x="53622" y="297645"/>
                  </a:lnTo>
                  <a:lnTo>
                    <a:pt x="50896" y="294983"/>
                  </a:lnTo>
                  <a:lnTo>
                    <a:pt x="48234" y="294983"/>
                  </a:lnTo>
                  <a:lnTo>
                    <a:pt x="45572" y="294983"/>
                  </a:lnTo>
                  <a:lnTo>
                    <a:pt x="42847" y="294983"/>
                  </a:lnTo>
                  <a:lnTo>
                    <a:pt x="42847" y="292258"/>
                  </a:lnTo>
                  <a:lnTo>
                    <a:pt x="40185" y="292258"/>
                  </a:lnTo>
                  <a:lnTo>
                    <a:pt x="37523" y="292258"/>
                  </a:lnTo>
                  <a:lnTo>
                    <a:pt x="37523" y="289595"/>
                  </a:lnTo>
                  <a:lnTo>
                    <a:pt x="34860" y="289595"/>
                  </a:lnTo>
                  <a:lnTo>
                    <a:pt x="34860" y="286933"/>
                  </a:lnTo>
                  <a:lnTo>
                    <a:pt x="32135" y="286933"/>
                  </a:lnTo>
                  <a:lnTo>
                    <a:pt x="32135" y="284208"/>
                  </a:lnTo>
                  <a:lnTo>
                    <a:pt x="29473" y="284208"/>
                  </a:lnTo>
                  <a:lnTo>
                    <a:pt x="26811" y="284208"/>
                  </a:lnTo>
                  <a:lnTo>
                    <a:pt x="24086" y="284208"/>
                  </a:lnTo>
                  <a:lnTo>
                    <a:pt x="21423" y="284208"/>
                  </a:lnTo>
                  <a:lnTo>
                    <a:pt x="18761" y="284208"/>
                  </a:lnTo>
                  <a:lnTo>
                    <a:pt x="16036" y="281546"/>
                  </a:lnTo>
                  <a:lnTo>
                    <a:pt x="13374" y="281546"/>
                  </a:lnTo>
                  <a:lnTo>
                    <a:pt x="10712" y="284208"/>
                  </a:lnTo>
                  <a:lnTo>
                    <a:pt x="8050" y="286933"/>
                  </a:lnTo>
                  <a:lnTo>
                    <a:pt x="5324" y="286933"/>
                  </a:lnTo>
                  <a:lnTo>
                    <a:pt x="2662" y="289595"/>
                  </a:lnTo>
                  <a:lnTo>
                    <a:pt x="0" y="289595"/>
                  </a:lnTo>
                  <a:lnTo>
                    <a:pt x="0" y="286933"/>
                  </a:lnTo>
                  <a:lnTo>
                    <a:pt x="0" y="284208"/>
                  </a:lnTo>
                  <a:lnTo>
                    <a:pt x="0" y="281546"/>
                  </a:lnTo>
                  <a:lnTo>
                    <a:pt x="0" y="278884"/>
                  </a:lnTo>
                  <a:lnTo>
                    <a:pt x="0" y="276222"/>
                  </a:lnTo>
                  <a:lnTo>
                    <a:pt x="0" y="273496"/>
                  </a:lnTo>
                  <a:lnTo>
                    <a:pt x="0" y="270834"/>
                  </a:lnTo>
                  <a:lnTo>
                    <a:pt x="0" y="268172"/>
                  </a:lnTo>
                  <a:lnTo>
                    <a:pt x="0" y="265446"/>
                  </a:lnTo>
                  <a:lnTo>
                    <a:pt x="0" y="262785"/>
                  </a:lnTo>
                  <a:lnTo>
                    <a:pt x="2662" y="262785"/>
                  </a:lnTo>
                  <a:lnTo>
                    <a:pt x="2662" y="260123"/>
                  </a:lnTo>
                  <a:lnTo>
                    <a:pt x="2662" y="257397"/>
                  </a:lnTo>
                  <a:lnTo>
                    <a:pt x="2662" y="254735"/>
                  </a:lnTo>
                  <a:lnTo>
                    <a:pt x="2662" y="252073"/>
                  </a:lnTo>
                  <a:lnTo>
                    <a:pt x="2662" y="249347"/>
                  </a:lnTo>
                  <a:lnTo>
                    <a:pt x="2662" y="246685"/>
                  </a:lnTo>
                  <a:lnTo>
                    <a:pt x="5324" y="246685"/>
                  </a:lnTo>
                  <a:lnTo>
                    <a:pt x="5324" y="244023"/>
                  </a:lnTo>
                  <a:lnTo>
                    <a:pt x="5324" y="241361"/>
                  </a:lnTo>
                  <a:lnTo>
                    <a:pt x="5324" y="238636"/>
                  </a:lnTo>
                  <a:lnTo>
                    <a:pt x="8050" y="238636"/>
                  </a:lnTo>
                  <a:lnTo>
                    <a:pt x="8050" y="235974"/>
                  </a:lnTo>
                  <a:lnTo>
                    <a:pt x="8050" y="233311"/>
                  </a:lnTo>
                  <a:lnTo>
                    <a:pt x="8050" y="230586"/>
                  </a:lnTo>
                  <a:lnTo>
                    <a:pt x="8050" y="227924"/>
                  </a:lnTo>
                  <a:lnTo>
                    <a:pt x="8050" y="225262"/>
                  </a:lnTo>
                  <a:lnTo>
                    <a:pt x="8050" y="222537"/>
                  </a:lnTo>
                  <a:lnTo>
                    <a:pt x="8050" y="219874"/>
                  </a:lnTo>
                  <a:lnTo>
                    <a:pt x="8050" y="217212"/>
                  </a:lnTo>
                  <a:lnTo>
                    <a:pt x="8050" y="214550"/>
                  </a:lnTo>
                  <a:lnTo>
                    <a:pt x="5324" y="211825"/>
                  </a:lnTo>
                  <a:lnTo>
                    <a:pt x="5324" y="209163"/>
                  </a:lnTo>
                  <a:lnTo>
                    <a:pt x="5324" y="206501"/>
                  </a:lnTo>
                  <a:lnTo>
                    <a:pt x="5324" y="203775"/>
                  </a:lnTo>
                  <a:lnTo>
                    <a:pt x="5324" y="201113"/>
                  </a:lnTo>
                  <a:lnTo>
                    <a:pt x="5324" y="198451"/>
                  </a:lnTo>
                  <a:lnTo>
                    <a:pt x="5324" y="195726"/>
                  </a:lnTo>
                  <a:lnTo>
                    <a:pt x="5324" y="193064"/>
                  </a:lnTo>
                  <a:lnTo>
                    <a:pt x="5324" y="190402"/>
                  </a:lnTo>
                  <a:lnTo>
                    <a:pt x="5324" y="187676"/>
                  </a:lnTo>
                  <a:lnTo>
                    <a:pt x="5324" y="182352"/>
                  </a:lnTo>
                  <a:lnTo>
                    <a:pt x="5324" y="179690"/>
                  </a:lnTo>
                  <a:lnTo>
                    <a:pt x="5324" y="176965"/>
                  </a:lnTo>
                  <a:lnTo>
                    <a:pt x="8050" y="174302"/>
                  </a:lnTo>
                  <a:lnTo>
                    <a:pt x="8050" y="171640"/>
                  </a:lnTo>
                  <a:lnTo>
                    <a:pt x="8050" y="168915"/>
                  </a:lnTo>
                  <a:lnTo>
                    <a:pt x="8050" y="166253"/>
                  </a:lnTo>
                  <a:lnTo>
                    <a:pt x="8050" y="163591"/>
                  </a:lnTo>
                  <a:lnTo>
                    <a:pt x="10712" y="163591"/>
                  </a:lnTo>
                  <a:lnTo>
                    <a:pt x="10712" y="160865"/>
                  </a:lnTo>
                  <a:lnTo>
                    <a:pt x="10712" y="158203"/>
                  </a:lnTo>
                  <a:lnTo>
                    <a:pt x="13374" y="155541"/>
                  </a:lnTo>
                  <a:lnTo>
                    <a:pt x="13374" y="152879"/>
                  </a:lnTo>
                  <a:lnTo>
                    <a:pt x="16036" y="152879"/>
                  </a:lnTo>
                  <a:lnTo>
                    <a:pt x="18761" y="150153"/>
                  </a:lnTo>
                  <a:lnTo>
                    <a:pt x="21423" y="150153"/>
                  </a:lnTo>
                  <a:lnTo>
                    <a:pt x="21423" y="147491"/>
                  </a:lnTo>
                  <a:lnTo>
                    <a:pt x="24086" y="147491"/>
                  </a:lnTo>
                  <a:lnTo>
                    <a:pt x="26811" y="147491"/>
                  </a:lnTo>
                  <a:lnTo>
                    <a:pt x="26811" y="144830"/>
                  </a:lnTo>
                  <a:lnTo>
                    <a:pt x="29473" y="144830"/>
                  </a:lnTo>
                  <a:lnTo>
                    <a:pt x="29473" y="142104"/>
                  </a:lnTo>
                  <a:lnTo>
                    <a:pt x="32135" y="139442"/>
                  </a:lnTo>
                  <a:lnTo>
                    <a:pt x="34860" y="136780"/>
                  </a:lnTo>
                  <a:lnTo>
                    <a:pt x="34860" y="134054"/>
                  </a:lnTo>
                  <a:lnTo>
                    <a:pt x="34860" y="131392"/>
                  </a:lnTo>
                  <a:lnTo>
                    <a:pt x="37523" y="128730"/>
                  </a:lnTo>
                  <a:lnTo>
                    <a:pt x="37523" y="126068"/>
                  </a:lnTo>
                  <a:lnTo>
                    <a:pt x="37523" y="123343"/>
                  </a:lnTo>
                  <a:lnTo>
                    <a:pt x="40185" y="123343"/>
                  </a:lnTo>
                  <a:lnTo>
                    <a:pt x="40185" y="120681"/>
                  </a:lnTo>
                  <a:lnTo>
                    <a:pt x="42847" y="118018"/>
                  </a:lnTo>
                  <a:lnTo>
                    <a:pt x="42847" y="115293"/>
                  </a:lnTo>
                  <a:lnTo>
                    <a:pt x="45572" y="115293"/>
                  </a:lnTo>
                  <a:lnTo>
                    <a:pt x="45572" y="112631"/>
                  </a:lnTo>
                  <a:lnTo>
                    <a:pt x="45572" y="109969"/>
                  </a:lnTo>
                  <a:lnTo>
                    <a:pt x="42847" y="107244"/>
                  </a:lnTo>
                  <a:lnTo>
                    <a:pt x="42847" y="104581"/>
                  </a:lnTo>
                  <a:lnTo>
                    <a:pt x="42847" y="101919"/>
                  </a:lnTo>
                  <a:lnTo>
                    <a:pt x="45572" y="99194"/>
                  </a:lnTo>
                  <a:lnTo>
                    <a:pt x="42847" y="99194"/>
                  </a:lnTo>
                  <a:lnTo>
                    <a:pt x="42847" y="96532"/>
                  </a:lnTo>
                  <a:lnTo>
                    <a:pt x="42847" y="93870"/>
                  </a:lnTo>
                  <a:lnTo>
                    <a:pt x="42847" y="91208"/>
                  </a:lnTo>
                  <a:lnTo>
                    <a:pt x="42847" y="88482"/>
                  </a:lnTo>
                  <a:lnTo>
                    <a:pt x="45572" y="85820"/>
                  </a:lnTo>
                  <a:lnTo>
                    <a:pt x="48234" y="85820"/>
                  </a:lnTo>
                  <a:lnTo>
                    <a:pt x="48234" y="83158"/>
                  </a:lnTo>
                  <a:lnTo>
                    <a:pt x="50896" y="83158"/>
                  </a:lnTo>
                  <a:lnTo>
                    <a:pt x="50896" y="80433"/>
                  </a:lnTo>
                  <a:lnTo>
                    <a:pt x="53622" y="80433"/>
                  </a:lnTo>
                  <a:lnTo>
                    <a:pt x="56284" y="80433"/>
                  </a:lnTo>
                  <a:lnTo>
                    <a:pt x="58946" y="80433"/>
                  </a:lnTo>
                  <a:lnTo>
                    <a:pt x="58946" y="77771"/>
                  </a:lnTo>
                  <a:lnTo>
                    <a:pt x="61671" y="77771"/>
                  </a:lnTo>
                  <a:lnTo>
                    <a:pt x="61671" y="75109"/>
                  </a:lnTo>
                  <a:lnTo>
                    <a:pt x="61671" y="72383"/>
                  </a:lnTo>
                  <a:lnTo>
                    <a:pt x="61671" y="69721"/>
                  </a:lnTo>
                  <a:lnTo>
                    <a:pt x="61671" y="67059"/>
                  </a:lnTo>
                  <a:lnTo>
                    <a:pt x="61671" y="64397"/>
                  </a:lnTo>
                  <a:lnTo>
                    <a:pt x="61671" y="61672"/>
                  </a:lnTo>
                  <a:lnTo>
                    <a:pt x="58946" y="61672"/>
                  </a:lnTo>
                  <a:lnTo>
                    <a:pt x="58946" y="59009"/>
                  </a:lnTo>
                  <a:lnTo>
                    <a:pt x="58946" y="56347"/>
                  </a:lnTo>
                  <a:lnTo>
                    <a:pt x="61671" y="56347"/>
                  </a:lnTo>
                  <a:lnTo>
                    <a:pt x="61671" y="53622"/>
                  </a:lnTo>
                  <a:lnTo>
                    <a:pt x="61671" y="50960"/>
                  </a:lnTo>
                  <a:lnTo>
                    <a:pt x="64333" y="50960"/>
                  </a:lnTo>
                  <a:lnTo>
                    <a:pt x="64333" y="48298"/>
                  </a:lnTo>
                  <a:lnTo>
                    <a:pt x="64333" y="45572"/>
                  </a:lnTo>
                  <a:lnTo>
                    <a:pt x="66995" y="42910"/>
                  </a:lnTo>
                  <a:lnTo>
                    <a:pt x="66995" y="40248"/>
                  </a:lnTo>
                  <a:lnTo>
                    <a:pt x="66995" y="37586"/>
                  </a:lnTo>
                  <a:lnTo>
                    <a:pt x="66995" y="34860"/>
                  </a:lnTo>
                  <a:lnTo>
                    <a:pt x="66995" y="32198"/>
                  </a:lnTo>
                  <a:lnTo>
                    <a:pt x="64333" y="32198"/>
                  </a:lnTo>
                  <a:lnTo>
                    <a:pt x="64333" y="29537"/>
                  </a:lnTo>
                  <a:lnTo>
                    <a:pt x="64333" y="26811"/>
                  </a:lnTo>
                  <a:lnTo>
                    <a:pt x="64333" y="24149"/>
                  </a:lnTo>
                  <a:lnTo>
                    <a:pt x="66995" y="21487"/>
                  </a:lnTo>
                  <a:lnTo>
                    <a:pt x="66995" y="18761"/>
                  </a:lnTo>
                  <a:lnTo>
                    <a:pt x="64333" y="18761"/>
                  </a:lnTo>
                  <a:lnTo>
                    <a:pt x="64333" y="16099"/>
                  </a:lnTo>
                  <a:lnTo>
                    <a:pt x="64333" y="13437"/>
                  </a:lnTo>
                  <a:lnTo>
                    <a:pt x="64333" y="10712"/>
                  </a:lnTo>
                  <a:lnTo>
                    <a:pt x="64333" y="8050"/>
                  </a:lnTo>
                  <a:lnTo>
                    <a:pt x="66995" y="5388"/>
                  </a:lnTo>
                  <a:lnTo>
                    <a:pt x="66995" y="2726"/>
                  </a:lnTo>
                  <a:lnTo>
                    <a:pt x="66995" y="0"/>
                  </a:lnTo>
                  <a:lnTo>
                    <a:pt x="69657" y="0"/>
                  </a:lnTo>
                  <a:lnTo>
                    <a:pt x="134054" y="34860"/>
                  </a:lnTo>
                  <a:lnTo>
                    <a:pt x="227861" y="24149"/>
                  </a:lnTo>
                  <a:lnTo>
                    <a:pt x="227861" y="26811"/>
                  </a:lnTo>
                  <a:lnTo>
                    <a:pt x="230586" y="26811"/>
                  </a:lnTo>
                  <a:lnTo>
                    <a:pt x="230586" y="29537"/>
                  </a:lnTo>
                  <a:lnTo>
                    <a:pt x="230586" y="32198"/>
                  </a:lnTo>
                  <a:lnTo>
                    <a:pt x="227861" y="34860"/>
                  </a:lnTo>
                  <a:lnTo>
                    <a:pt x="227861" y="37586"/>
                  </a:lnTo>
                  <a:lnTo>
                    <a:pt x="227861" y="40248"/>
                  </a:lnTo>
                  <a:lnTo>
                    <a:pt x="230586" y="40248"/>
                  </a:lnTo>
                  <a:lnTo>
                    <a:pt x="227861" y="42910"/>
                  </a:lnTo>
                  <a:lnTo>
                    <a:pt x="227861" y="45572"/>
                  </a:lnTo>
                  <a:lnTo>
                    <a:pt x="225198" y="45572"/>
                  </a:lnTo>
                  <a:lnTo>
                    <a:pt x="225198" y="48298"/>
                  </a:lnTo>
                  <a:lnTo>
                    <a:pt x="225198" y="50960"/>
                  </a:lnTo>
                  <a:lnTo>
                    <a:pt x="222536" y="50960"/>
                  </a:lnTo>
                  <a:lnTo>
                    <a:pt x="222536" y="53622"/>
                  </a:lnTo>
                  <a:lnTo>
                    <a:pt x="222536" y="56347"/>
                  </a:lnTo>
                  <a:lnTo>
                    <a:pt x="225198" y="56347"/>
                  </a:lnTo>
                  <a:lnTo>
                    <a:pt x="225198" y="59009"/>
                  </a:lnTo>
                  <a:lnTo>
                    <a:pt x="225198" y="61672"/>
                  </a:lnTo>
                  <a:lnTo>
                    <a:pt x="225198" y="64397"/>
                  </a:lnTo>
                  <a:lnTo>
                    <a:pt x="222536" y="64397"/>
                  </a:lnTo>
                  <a:lnTo>
                    <a:pt x="222536" y="67059"/>
                  </a:lnTo>
                  <a:lnTo>
                    <a:pt x="219811" y="67059"/>
                  </a:lnTo>
                  <a:lnTo>
                    <a:pt x="219811" y="69721"/>
                  </a:lnTo>
                  <a:lnTo>
                    <a:pt x="219811" y="72383"/>
                  </a:lnTo>
                  <a:lnTo>
                    <a:pt x="219811" y="77771"/>
                  </a:lnTo>
                  <a:lnTo>
                    <a:pt x="219811" y="83158"/>
                  </a:lnTo>
                  <a:lnTo>
                    <a:pt x="222536" y="83158"/>
                  </a:lnTo>
                  <a:lnTo>
                    <a:pt x="222536" y="85820"/>
                  </a:lnTo>
                  <a:lnTo>
                    <a:pt x="222536" y="88482"/>
                  </a:lnTo>
                  <a:lnTo>
                    <a:pt x="225198" y="88482"/>
                  </a:lnTo>
                  <a:lnTo>
                    <a:pt x="225198" y="91208"/>
                  </a:lnTo>
                  <a:lnTo>
                    <a:pt x="227861" y="91208"/>
                  </a:lnTo>
                  <a:lnTo>
                    <a:pt x="230586" y="91208"/>
                  </a:lnTo>
                  <a:lnTo>
                    <a:pt x="233248" y="93870"/>
                  </a:lnTo>
                  <a:lnTo>
                    <a:pt x="235910" y="96532"/>
                  </a:lnTo>
                  <a:lnTo>
                    <a:pt x="235910" y="99194"/>
                  </a:lnTo>
                  <a:lnTo>
                    <a:pt x="235910" y="101919"/>
                  </a:lnTo>
                  <a:lnTo>
                    <a:pt x="235910" y="104581"/>
                  </a:lnTo>
                  <a:lnTo>
                    <a:pt x="235910" y="109969"/>
                  </a:lnTo>
                  <a:lnTo>
                    <a:pt x="235910" y="112631"/>
                  </a:lnTo>
                  <a:lnTo>
                    <a:pt x="235910" y="115293"/>
                  </a:lnTo>
                  <a:lnTo>
                    <a:pt x="217149" y="136780"/>
                  </a:lnTo>
                  <a:lnTo>
                    <a:pt x="225198" y="174302"/>
                  </a:lnTo>
                  <a:lnTo>
                    <a:pt x="225198" y="17430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5" name="Freeform: Shape 124">
              <a:extLst>
                <a:ext uri="{FF2B5EF4-FFF2-40B4-BE49-F238E27FC236}">
                  <a16:creationId xmlns:a16="http://schemas.microsoft.com/office/drawing/2014/main" id="{6420E5F0-EE0B-5FA0-1342-3C06D7E3669B}"/>
                </a:ext>
              </a:extLst>
            </p:cNvPr>
            <p:cNvSpPr/>
            <p:nvPr/>
          </p:nvSpPr>
          <p:spPr>
            <a:xfrm>
              <a:off x="4234642" y="4299623"/>
              <a:ext cx="656897" cy="672996"/>
            </a:xfrm>
            <a:custGeom>
              <a:avLst/>
              <a:gdLst>
                <a:gd name="connsiteX0" fmla="*/ 8050 w 656897"/>
                <a:gd name="connsiteY0" fmla="*/ 233311 h 672996"/>
                <a:gd name="connsiteX1" fmla="*/ 8050 w 656897"/>
                <a:gd name="connsiteY1" fmla="*/ 230586 h 672996"/>
                <a:gd name="connsiteX2" fmla="*/ 10712 w 656897"/>
                <a:gd name="connsiteY2" fmla="*/ 230586 h 672996"/>
                <a:gd name="connsiteX3" fmla="*/ 10712 w 656897"/>
                <a:gd name="connsiteY3" fmla="*/ 227924 h 672996"/>
                <a:gd name="connsiteX4" fmla="*/ 13437 w 656897"/>
                <a:gd name="connsiteY4" fmla="*/ 227924 h 672996"/>
                <a:gd name="connsiteX5" fmla="*/ 16099 w 656897"/>
                <a:gd name="connsiteY5" fmla="*/ 227924 h 672996"/>
                <a:gd name="connsiteX6" fmla="*/ 18761 w 656897"/>
                <a:gd name="connsiteY6" fmla="*/ 227924 h 672996"/>
                <a:gd name="connsiteX7" fmla="*/ 21487 w 656897"/>
                <a:gd name="connsiteY7" fmla="*/ 227924 h 672996"/>
                <a:gd name="connsiteX8" fmla="*/ 24149 w 656897"/>
                <a:gd name="connsiteY8" fmla="*/ 225262 h 672996"/>
                <a:gd name="connsiteX9" fmla="*/ 26811 w 656897"/>
                <a:gd name="connsiteY9" fmla="*/ 222536 h 672996"/>
                <a:gd name="connsiteX10" fmla="*/ 29473 w 656897"/>
                <a:gd name="connsiteY10" fmla="*/ 222536 h 672996"/>
                <a:gd name="connsiteX11" fmla="*/ 32198 w 656897"/>
                <a:gd name="connsiteY11" fmla="*/ 222536 h 672996"/>
                <a:gd name="connsiteX12" fmla="*/ 34860 w 656897"/>
                <a:gd name="connsiteY12" fmla="*/ 222536 h 672996"/>
                <a:gd name="connsiteX13" fmla="*/ 37523 w 656897"/>
                <a:gd name="connsiteY13" fmla="*/ 219874 h 672996"/>
                <a:gd name="connsiteX14" fmla="*/ 40248 w 656897"/>
                <a:gd name="connsiteY14" fmla="*/ 217212 h 672996"/>
                <a:gd name="connsiteX15" fmla="*/ 42910 w 656897"/>
                <a:gd name="connsiteY15" fmla="*/ 217212 h 672996"/>
                <a:gd name="connsiteX16" fmla="*/ 45572 w 656897"/>
                <a:gd name="connsiteY16" fmla="*/ 217212 h 672996"/>
                <a:gd name="connsiteX17" fmla="*/ 45572 w 656897"/>
                <a:gd name="connsiteY17" fmla="*/ 214487 h 672996"/>
                <a:gd name="connsiteX18" fmla="*/ 48298 w 656897"/>
                <a:gd name="connsiteY18" fmla="*/ 214487 h 672996"/>
                <a:gd name="connsiteX19" fmla="*/ 50960 w 656897"/>
                <a:gd name="connsiteY19" fmla="*/ 214487 h 672996"/>
                <a:gd name="connsiteX20" fmla="*/ 53622 w 656897"/>
                <a:gd name="connsiteY20" fmla="*/ 214487 h 672996"/>
                <a:gd name="connsiteX21" fmla="*/ 56284 w 656897"/>
                <a:gd name="connsiteY21" fmla="*/ 214487 h 672996"/>
                <a:gd name="connsiteX22" fmla="*/ 59009 w 656897"/>
                <a:gd name="connsiteY22" fmla="*/ 214487 h 672996"/>
                <a:gd name="connsiteX23" fmla="*/ 61671 w 656897"/>
                <a:gd name="connsiteY23" fmla="*/ 214487 h 672996"/>
                <a:gd name="connsiteX24" fmla="*/ 64334 w 656897"/>
                <a:gd name="connsiteY24" fmla="*/ 214487 h 672996"/>
                <a:gd name="connsiteX25" fmla="*/ 67059 w 656897"/>
                <a:gd name="connsiteY25" fmla="*/ 214487 h 672996"/>
                <a:gd name="connsiteX26" fmla="*/ 64334 w 656897"/>
                <a:gd name="connsiteY26" fmla="*/ 214487 h 672996"/>
                <a:gd name="connsiteX27" fmla="*/ 67059 w 656897"/>
                <a:gd name="connsiteY27" fmla="*/ 211825 h 672996"/>
                <a:gd name="connsiteX28" fmla="*/ 64334 w 656897"/>
                <a:gd name="connsiteY28" fmla="*/ 211825 h 672996"/>
                <a:gd name="connsiteX29" fmla="*/ 67059 w 656897"/>
                <a:gd name="connsiteY29" fmla="*/ 209163 h 672996"/>
                <a:gd name="connsiteX30" fmla="*/ 69721 w 656897"/>
                <a:gd name="connsiteY30" fmla="*/ 209163 h 672996"/>
                <a:gd name="connsiteX31" fmla="*/ 69721 w 656897"/>
                <a:gd name="connsiteY31" fmla="*/ 206501 h 672996"/>
                <a:gd name="connsiteX32" fmla="*/ 67059 w 656897"/>
                <a:gd name="connsiteY32" fmla="*/ 206501 h 672996"/>
                <a:gd name="connsiteX33" fmla="*/ 69721 w 656897"/>
                <a:gd name="connsiteY33" fmla="*/ 206501 h 672996"/>
                <a:gd name="connsiteX34" fmla="*/ 69721 w 656897"/>
                <a:gd name="connsiteY34" fmla="*/ 203775 h 672996"/>
                <a:gd name="connsiteX35" fmla="*/ 72383 w 656897"/>
                <a:gd name="connsiteY35" fmla="*/ 203775 h 672996"/>
                <a:gd name="connsiteX36" fmla="*/ 72383 w 656897"/>
                <a:gd name="connsiteY36" fmla="*/ 201113 h 672996"/>
                <a:gd name="connsiteX37" fmla="*/ 72383 w 656897"/>
                <a:gd name="connsiteY37" fmla="*/ 198451 h 672996"/>
                <a:gd name="connsiteX38" fmla="*/ 69721 w 656897"/>
                <a:gd name="connsiteY38" fmla="*/ 198451 h 672996"/>
                <a:gd name="connsiteX39" fmla="*/ 69721 w 656897"/>
                <a:gd name="connsiteY39" fmla="*/ 195726 h 672996"/>
                <a:gd name="connsiteX40" fmla="*/ 67059 w 656897"/>
                <a:gd name="connsiteY40" fmla="*/ 195726 h 672996"/>
                <a:gd name="connsiteX41" fmla="*/ 67059 w 656897"/>
                <a:gd name="connsiteY41" fmla="*/ 193064 h 672996"/>
                <a:gd name="connsiteX42" fmla="*/ 64334 w 656897"/>
                <a:gd name="connsiteY42" fmla="*/ 193064 h 672996"/>
                <a:gd name="connsiteX43" fmla="*/ 67059 w 656897"/>
                <a:gd name="connsiteY43" fmla="*/ 193064 h 672996"/>
                <a:gd name="connsiteX44" fmla="*/ 67059 w 656897"/>
                <a:gd name="connsiteY44" fmla="*/ 190402 h 672996"/>
                <a:gd name="connsiteX45" fmla="*/ 69721 w 656897"/>
                <a:gd name="connsiteY45" fmla="*/ 190402 h 672996"/>
                <a:gd name="connsiteX46" fmla="*/ 69721 w 656897"/>
                <a:gd name="connsiteY46" fmla="*/ 193064 h 672996"/>
                <a:gd name="connsiteX47" fmla="*/ 72383 w 656897"/>
                <a:gd name="connsiteY47" fmla="*/ 193064 h 672996"/>
                <a:gd name="connsiteX48" fmla="*/ 72383 w 656897"/>
                <a:gd name="connsiteY48" fmla="*/ 190402 h 672996"/>
                <a:gd name="connsiteX49" fmla="*/ 75108 w 656897"/>
                <a:gd name="connsiteY49" fmla="*/ 190402 h 672996"/>
                <a:gd name="connsiteX50" fmla="*/ 77771 w 656897"/>
                <a:gd name="connsiteY50" fmla="*/ 190402 h 672996"/>
                <a:gd name="connsiteX51" fmla="*/ 80433 w 656897"/>
                <a:gd name="connsiteY51" fmla="*/ 187676 h 672996"/>
                <a:gd name="connsiteX52" fmla="*/ 80433 w 656897"/>
                <a:gd name="connsiteY52" fmla="*/ 185014 h 672996"/>
                <a:gd name="connsiteX53" fmla="*/ 80433 w 656897"/>
                <a:gd name="connsiteY53" fmla="*/ 182352 h 672996"/>
                <a:gd name="connsiteX54" fmla="*/ 77771 w 656897"/>
                <a:gd name="connsiteY54" fmla="*/ 182352 h 672996"/>
                <a:gd name="connsiteX55" fmla="*/ 75108 w 656897"/>
                <a:gd name="connsiteY55" fmla="*/ 182352 h 672996"/>
                <a:gd name="connsiteX56" fmla="*/ 69721 w 656897"/>
                <a:gd name="connsiteY56" fmla="*/ 182352 h 672996"/>
                <a:gd name="connsiteX57" fmla="*/ 67059 w 656897"/>
                <a:gd name="connsiteY57" fmla="*/ 182352 h 672996"/>
                <a:gd name="connsiteX58" fmla="*/ 67059 w 656897"/>
                <a:gd name="connsiteY58" fmla="*/ 179690 h 672996"/>
                <a:gd name="connsiteX59" fmla="*/ 64334 w 656897"/>
                <a:gd name="connsiteY59" fmla="*/ 179690 h 672996"/>
                <a:gd name="connsiteX60" fmla="*/ 61671 w 656897"/>
                <a:gd name="connsiteY60" fmla="*/ 179690 h 672996"/>
                <a:gd name="connsiteX61" fmla="*/ 61671 w 656897"/>
                <a:gd name="connsiteY61" fmla="*/ 176965 h 672996"/>
                <a:gd name="connsiteX62" fmla="*/ 64334 w 656897"/>
                <a:gd name="connsiteY62" fmla="*/ 176965 h 672996"/>
                <a:gd name="connsiteX63" fmla="*/ 64334 w 656897"/>
                <a:gd name="connsiteY63" fmla="*/ 174302 h 672996"/>
                <a:gd name="connsiteX64" fmla="*/ 61671 w 656897"/>
                <a:gd name="connsiteY64" fmla="*/ 174302 h 672996"/>
                <a:gd name="connsiteX65" fmla="*/ 59009 w 656897"/>
                <a:gd name="connsiteY65" fmla="*/ 171640 h 672996"/>
                <a:gd name="connsiteX66" fmla="*/ 56284 w 656897"/>
                <a:gd name="connsiteY66" fmla="*/ 171640 h 672996"/>
                <a:gd name="connsiteX67" fmla="*/ 53622 w 656897"/>
                <a:gd name="connsiteY67" fmla="*/ 171640 h 672996"/>
                <a:gd name="connsiteX68" fmla="*/ 50960 w 656897"/>
                <a:gd name="connsiteY68" fmla="*/ 171640 h 672996"/>
                <a:gd name="connsiteX69" fmla="*/ 50960 w 656897"/>
                <a:gd name="connsiteY69" fmla="*/ 168915 h 672996"/>
                <a:gd name="connsiteX70" fmla="*/ 48298 w 656897"/>
                <a:gd name="connsiteY70" fmla="*/ 168915 h 672996"/>
                <a:gd name="connsiteX71" fmla="*/ 48298 w 656897"/>
                <a:gd name="connsiteY71" fmla="*/ 166253 h 672996"/>
                <a:gd name="connsiteX72" fmla="*/ 45572 w 656897"/>
                <a:gd name="connsiteY72" fmla="*/ 166253 h 672996"/>
                <a:gd name="connsiteX73" fmla="*/ 42910 w 656897"/>
                <a:gd name="connsiteY73" fmla="*/ 166253 h 672996"/>
                <a:gd name="connsiteX74" fmla="*/ 40248 w 656897"/>
                <a:gd name="connsiteY74" fmla="*/ 166253 h 672996"/>
                <a:gd name="connsiteX75" fmla="*/ 37523 w 656897"/>
                <a:gd name="connsiteY75" fmla="*/ 166253 h 672996"/>
                <a:gd name="connsiteX76" fmla="*/ 34860 w 656897"/>
                <a:gd name="connsiteY76" fmla="*/ 163591 h 672996"/>
                <a:gd name="connsiteX77" fmla="*/ 32198 w 656897"/>
                <a:gd name="connsiteY77" fmla="*/ 160865 h 672996"/>
                <a:gd name="connsiteX78" fmla="*/ 29473 w 656897"/>
                <a:gd name="connsiteY78" fmla="*/ 158203 h 672996"/>
                <a:gd name="connsiteX79" fmla="*/ 26811 w 656897"/>
                <a:gd name="connsiteY79" fmla="*/ 158203 h 672996"/>
                <a:gd name="connsiteX80" fmla="*/ 26811 w 656897"/>
                <a:gd name="connsiteY80" fmla="*/ 155541 h 672996"/>
                <a:gd name="connsiteX81" fmla="*/ 24149 w 656897"/>
                <a:gd name="connsiteY81" fmla="*/ 155541 h 672996"/>
                <a:gd name="connsiteX82" fmla="*/ 21487 w 656897"/>
                <a:gd name="connsiteY82" fmla="*/ 155541 h 672996"/>
                <a:gd name="connsiteX83" fmla="*/ 18761 w 656897"/>
                <a:gd name="connsiteY83" fmla="*/ 152879 h 672996"/>
                <a:gd name="connsiteX84" fmla="*/ 16099 w 656897"/>
                <a:gd name="connsiteY84" fmla="*/ 152879 h 672996"/>
                <a:gd name="connsiteX85" fmla="*/ 13437 w 656897"/>
                <a:gd name="connsiteY85" fmla="*/ 150153 h 672996"/>
                <a:gd name="connsiteX86" fmla="*/ 10712 w 656897"/>
                <a:gd name="connsiteY86" fmla="*/ 147491 h 672996"/>
                <a:gd name="connsiteX87" fmla="*/ 10712 w 656897"/>
                <a:gd name="connsiteY87" fmla="*/ 144830 h 672996"/>
                <a:gd name="connsiteX88" fmla="*/ 8050 w 656897"/>
                <a:gd name="connsiteY88" fmla="*/ 142104 h 672996"/>
                <a:gd name="connsiteX89" fmla="*/ 0 w 656897"/>
                <a:gd name="connsiteY89" fmla="*/ 115293 h 672996"/>
                <a:gd name="connsiteX90" fmla="*/ 32198 w 656897"/>
                <a:gd name="connsiteY90" fmla="*/ 67059 h 672996"/>
                <a:gd name="connsiteX91" fmla="*/ 40248 w 656897"/>
                <a:gd name="connsiteY91" fmla="*/ 53622 h 672996"/>
                <a:gd name="connsiteX92" fmla="*/ 45572 w 656897"/>
                <a:gd name="connsiteY92" fmla="*/ 50960 h 672996"/>
                <a:gd name="connsiteX93" fmla="*/ 45572 w 656897"/>
                <a:gd name="connsiteY93" fmla="*/ 48298 h 672996"/>
                <a:gd name="connsiteX94" fmla="*/ 48298 w 656897"/>
                <a:gd name="connsiteY94" fmla="*/ 48298 h 672996"/>
                <a:gd name="connsiteX95" fmla="*/ 53622 w 656897"/>
                <a:gd name="connsiteY95" fmla="*/ 48298 h 672996"/>
                <a:gd name="connsiteX96" fmla="*/ 59009 w 656897"/>
                <a:gd name="connsiteY96" fmla="*/ 48298 h 672996"/>
                <a:gd name="connsiteX97" fmla="*/ 72383 w 656897"/>
                <a:gd name="connsiteY97" fmla="*/ 40248 h 672996"/>
                <a:gd name="connsiteX98" fmla="*/ 80433 w 656897"/>
                <a:gd name="connsiteY98" fmla="*/ 40248 h 672996"/>
                <a:gd name="connsiteX99" fmla="*/ 88482 w 656897"/>
                <a:gd name="connsiteY99" fmla="*/ 37523 h 672996"/>
                <a:gd name="connsiteX100" fmla="*/ 93870 w 656897"/>
                <a:gd name="connsiteY100" fmla="*/ 32198 h 672996"/>
                <a:gd name="connsiteX101" fmla="*/ 96532 w 656897"/>
                <a:gd name="connsiteY101" fmla="*/ 18761 h 672996"/>
                <a:gd name="connsiteX102" fmla="*/ 101919 w 656897"/>
                <a:gd name="connsiteY102" fmla="*/ 5388 h 672996"/>
                <a:gd name="connsiteX103" fmla="*/ 120681 w 656897"/>
                <a:gd name="connsiteY103" fmla="*/ 8050 h 672996"/>
                <a:gd name="connsiteX104" fmla="*/ 134054 w 656897"/>
                <a:gd name="connsiteY104" fmla="*/ 2725 h 672996"/>
                <a:gd name="connsiteX105" fmla="*/ 201113 w 656897"/>
                <a:gd name="connsiteY105" fmla="*/ 26811 h 672996"/>
                <a:gd name="connsiteX106" fmla="*/ 211825 w 656897"/>
                <a:gd name="connsiteY106" fmla="*/ 18761 h 672996"/>
                <a:gd name="connsiteX107" fmla="*/ 241298 w 656897"/>
                <a:gd name="connsiteY107" fmla="*/ 24149 h 672996"/>
                <a:gd name="connsiteX108" fmla="*/ 246685 w 656897"/>
                <a:gd name="connsiteY108" fmla="*/ 24149 h 672996"/>
                <a:gd name="connsiteX109" fmla="*/ 270834 w 656897"/>
                <a:gd name="connsiteY109" fmla="*/ 18761 h 672996"/>
                <a:gd name="connsiteX110" fmla="*/ 294919 w 656897"/>
                <a:gd name="connsiteY110" fmla="*/ 18761 h 672996"/>
                <a:gd name="connsiteX111" fmla="*/ 329780 w 656897"/>
                <a:gd name="connsiteY111" fmla="*/ 0 h 672996"/>
                <a:gd name="connsiteX112" fmla="*/ 445073 w 656897"/>
                <a:gd name="connsiteY112" fmla="*/ 8050 h 672996"/>
                <a:gd name="connsiteX113" fmla="*/ 469222 w 656897"/>
                <a:gd name="connsiteY113" fmla="*/ 5388 h 672996"/>
                <a:gd name="connsiteX114" fmla="*/ 496032 w 656897"/>
                <a:gd name="connsiteY114" fmla="*/ 26811 h 672996"/>
                <a:gd name="connsiteX115" fmla="*/ 496032 w 656897"/>
                <a:gd name="connsiteY115" fmla="*/ 29537 h 672996"/>
                <a:gd name="connsiteX116" fmla="*/ 493371 w 656897"/>
                <a:gd name="connsiteY116" fmla="*/ 32198 h 672996"/>
                <a:gd name="connsiteX117" fmla="*/ 490645 w 656897"/>
                <a:gd name="connsiteY117" fmla="*/ 32198 h 672996"/>
                <a:gd name="connsiteX118" fmla="*/ 490645 w 656897"/>
                <a:gd name="connsiteY118" fmla="*/ 34860 h 672996"/>
                <a:gd name="connsiteX119" fmla="*/ 490645 w 656897"/>
                <a:gd name="connsiteY119" fmla="*/ 37523 h 672996"/>
                <a:gd name="connsiteX120" fmla="*/ 490645 w 656897"/>
                <a:gd name="connsiteY120" fmla="*/ 40248 h 672996"/>
                <a:gd name="connsiteX121" fmla="*/ 490645 w 656897"/>
                <a:gd name="connsiteY121" fmla="*/ 42910 h 672996"/>
                <a:gd name="connsiteX122" fmla="*/ 490645 w 656897"/>
                <a:gd name="connsiteY122" fmla="*/ 48298 h 672996"/>
                <a:gd name="connsiteX123" fmla="*/ 490645 w 656897"/>
                <a:gd name="connsiteY123" fmla="*/ 50960 h 672996"/>
                <a:gd name="connsiteX124" fmla="*/ 487983 w 656897"/>
                <a:gd name="connsiteY124" fmla="*/ 53622 h 672996"/>
                <a:gd name="connsiteX125" fmla="*/ 487983 w 656897"/>
                <a:gd name="connsiteY125" fmla="*/ 56347 h 672996"/>
                <a:gd name="connsiteX126" fmla="*/ 487983 w 656897"/>
                <a:gd name="connsiteY126" fmla="*/ 59009 h 672996"/>
                <a:gd name="connsiteX127" fmla="*/ 485321 w 656897"/>
                <a:gd name="connsiteY127" fmla="*/ 59009 h 672996"/>
                <a:gd name="connsiteX128" fmla="*/ 485321 w 656897"/>
                <a:gd name="connsiteY128" fmla="*/ 61672 h 672996"/>
                <a:gd name="connsiteX129" fmla="*/ 485321 w 656897"/>
                <a:gd name="connsiteY129" fmla="*/ 64397 h 672996"/>
                <a:gd name="connsiteX130" fmla="*/ 482659 w 656897"/>
                <a:gd name="connsiteY130" fmla="*/ 67059 h 672996"/>
                <a:gd name="connsiteX131" fmla="*/ 482659 w 656897"/>
                <a:gd name="connsiteY131" fmla="*/ 69721 h 672996"/>
                <a:gd name="connsiteX132" fmla="*/ 482659 w 656897"/>
                <a:gd name="connsiteY132" fmla="*/ 75109 h 672996"/>
                <a:gd name="connsiteX133" fmla="*/ 479933 w 656897"/>
                <a:gd name="connsiteY133" fmla="*/ 77771 h 672996"/>
                <a:gd name="connsiteX134" fmla="*/ 479933 w 656897"/>
                <a:gd name="connsiteY134" fmla="*/ 80433 h 672996"/>
                <a:gd name="connsiteX135" fmla="*/ 482659 w 656897"/>
                <a:gd name="connsiteY135" fmla="*/ 80433 h 672996"/>
                <a:gd name="connsiteX136" fmla="*/ 482659 w 656897"/>
                <a:gd name="connsiteY136" fmla="*/ 83158 h 672996"/>
                <a:gd name="connsiteX137" fmla="*/ 482659 w 656897"/>
                <a:gd name="connsiteY137" fmla="*/ 85820 h 672996"/>
                <a:gd name="connsiteX138" fmla="*/ 479933 w 656897"/>
                <a:gd name="connsiteY138" fmla="*/ 88482 h 672996"/>
                <a:gd name="connsiteX139" fmla="*/ 477271 w 656897"/>
                <a:gd name="connsiteY139" fmla="*/ 91208 h 672996"/>
                <a:gd name="connsiteX140" fmla="*/ 474609 w 656897"/>
                <a:gd name="connsiteY140" fmla="*/ 91208 h 672996"/>
                <a:gd name="connsiteX141" fmla="*/ 474609 w 656897"/>
                <a:gd name="connsiteY141" fmla="*/ 93870 h 672996"/>
                <a:gd name="connsiteX142" fmla="*/ 471884 w 656897"/>
                <a:gd name="connsiteY142" fmla="*/ 96532 h 672996"/>
                <a:gd name="connsiteX143" fmla="*/ 469222 w 656897"/>
                <a:gd name="connsiteY143" fmla="*/ 96532 h 672996"/>
                <a:gd name="connsiteX144" fmla="*/ 466560 w 656897"/>
                <a:gd name="connsiteY144" fmla="*/ 99194 h 672996"/>
                <a:gd name="connsiteX145" fmla="*/ 466560 w 656897"/>
                <a:gd name="connsiteY145" fmla="*/ 101919 h 672996"/>
                <a:gd name="connsiteX146" fmla="*/ 466560 w 656897"/>
                <a:gd name="connsiteY146" fmla="*/ 104581 h 672996"/>
                <a:gd name="connsiteX147" fmla="*/ 469222 w 656897"/>
                <a:gd name="connsiteY147" fmla="*/ 107244 h 672996"/>
                <a:gd name="connsiteX148" fmla="*/ 471884 w 656897"/>
                <a:gd name="connsiteY148" fmla="*/ 107244 h 672996"/>
                <a:gd name="connsiteX149" fmla="*/ 474609 w 656897"/>
                <a:gd name="connsiteY149" fmla="*/ 107244 h 672996"/>
                <a:gd name="connsiteX150" fmla="*/ 477271 w 656897"/>
                <a:gd name="connsiteY150" fmla="*/ 107244 h 672996"/>
                <a:gd name="connsiteX151" fmla="*/ 479933 w 656897"/>
                <a:gd name="connsiteY151" fmla="*/ 104581 h 672996"/>
                <a:gd name="connsiteX152" fmla="*/ 482659 w 656897"/>
                <a:gd name="connsiteY152" fmla="*/ 104581 h 672996"/>
                <a:gd name="connsiteX153" fmla="*/ 485321 w 656897"/>
                <a:gd name="connsiteY153" fmla="*/ 104581 h 672996"/>
                <a:gd name="connsiteX154" fmla="*/ 487983 w 656897"/>
                <a:gd name="connsiteY154" fmla="*/ 104581 h 672996"/>
                <a:gd name="connsiteX155" fmla="*/ 493371 w 656897"/>
                <a:gd name="connsiteY155" fmla="*/ 107244 h 672996"/>
                <a:gd name="connsiteX156" fmla="*/ 496032 w 656897"/>
                <a:gd name="connsiteY156" fmla="*/ 107244 h 672996"/>
                <a:gd name="connsiteX157" fmla="*/ 498695 w 656897"/>
                <a:gd name="connsiteY157" fmla="*/ 107244 h 672996"/>
                <a:gd name="connsiteX158" fmla="*/ 501420 w 656897"/>
                <a:gd name="connsiteY158" fmla="*/ 109969 h 672996"/>
                <a:gd name="connsiteX159" fmla="*/ 504082 w 656897"/>
                <a:gd name="connsiteY159" fmla="*/ 109969 h 672996"/>
                <a:gd name="connsiteX160" fmla="*/ 506744 w 656897"/>
                <a:gd name="connsiteY160" fmla="*/ 109969 h 672996"/>
                <a:gd name="connsiteX161" fmla="*/ 509470 w 656897"/>
                <a:gd name="connsiteY161" fmla="*/ 109969 h 672996"/>
                <a:gd name="connsiteX162" fmla="*/ 512132 w 656897"/>
                <a:gd name="connsiteY162" fmla="*/ 109969 h 672996"/>
                <a:gd name="connsiteX163" fmla="*/ 514794 w 656897"/>
                <a:gd name="connsiteY163" fmla="*/ 109969 h 672996"/>
                <a:gd name="connsiteX164" fmla="*/ 517456 w 656897"/>
                <a:gd name="connsiteY164" fmla="*/ 109969 h 672996"/>
                <a:gd name="connsiteX165" fmla="*/ 517456 w 656897"/>
                <a:gd name="connsiteY165" fmla="*/ 112631 h 672996"/>
                <a:gd name="connsiteX166" fmla="*/ 517456 w 656897"/>
                <a:gd name="connsiteY166" fmla="*/ 115293 h 672996"/>
                <a:gd name="connsiteX167" fmla="*/ 514794 w 656897"/>
                <a:gd name="connsiteY167" fmla="*/ 115293 h 672996"/>
                <a:gd name="connsiteX168" fmla="*/ 514794 w 656897"/>
                <a:gd name="connsiteY168" fmla="*/ 118018 h 672996"/>
                <a:gd name="connsiteX169" fmla="*/ 512132 w 656897"/>
                <a:gd name="connsiteY169" fmla="*/ 118018 h 672996"/>
                <a:gd name="connsiteX170" fmla="*/ 512132 w 656897"/>
                <a:gd name="connsiteY170" fmla="*/ 120681 h 672996"/>
                <a:gd name="connsiteX171" fmla="*/ 509470 w 656897"/>
                <a:gd name="connsiteY171" fmla="*/ 120681 h 672996"/>
                <a:gd name="connsiteX172" fmla="*/ 509470 w 656897"/>
                <a:gd name="connsiteY172" fmla="*/ 123343 h 672996"/>
                <a:gd name="connsiteX173" fmla="*/ 506744 w 656897"/>
                <a:gd name="connsiteY173" fmla="*/ 123343 h 672996"/>
                <a:gd name="connsiteX174" fmla="*/ 504082 w 656897"/>
                <a:gd name="connsiteY174" fmla="*/ 126005 h 672996"/>
                <a:gd name="connsiteX175" fmla="*/ 504082 w 656897"/>
                <a:gd name="connsiteY175" fmla="*/ 128730 h 672996"/>
                <a:gd name="connsiteX176" fmla="*/ 504082 w 656897"/>
                <a:gd name="connsiteY176" fmla="*/ 131392 h 672996"/>
                <a:gd name="connsiteX177" fmla="*/ 501420 w 656897"/>
                <a:gd name="connsiteY177" fmla="*/ 131392 h 672996"/>
                <a:gd name="connsiteX178" fmla="*/ 501420 w 656897"/>
                <a:gd name="connsiteY178" fmla="*/ 134054 h 672996"/>
                <a:gd name="connsiteX179" fmla="*/ 501420 w 656897"/>
                <a:gd name="connsiteY179" fmla="*/ 136780 h 672996"/>
                <a:gd name="connsiteX180" fmla="*/ 498695 w 656897"/>
                <a:gd name="connsiteY180" fmla="*/ 136780 h 672996"/>
                <a:gd name="connsiteX181" fmla="*/ 496032 w 656897"/>
                <a:gd name="connsiteY181" fmla="*/ 136780 h 672996"/>
                <a:gd name="connsiteX182" fmla="*/ 496032 w 656897"/>
                <a:gd name="connsiteY182" fmla="*/ 139442 h 672996"/>
                <a:gd name="connsiteX183" fmla="*/ 493371 w 656897"/>
                <a:gd name="connsiteY183" fmla="*/ 139442 h 672996"/>
                <a:gd name="connsiteX184" fmla="*/ 490645 w 656897"/>
                <a:gd name="connsiteY184" fmla="*/ 139442 h 672996"/>
                <a:gd name="connsiteX185" fmla="*/ 490645 w 656897"/>
                <a:gd name="connsiteY185" fmla="*/ 142104 h 672996"/>
                <a:gd name="connsiteX186" fmla="*/ 487983 w 656897"/>
                <a:gd name="connsiteY186" fmla="*/ 142104 h 672996"/>
                <a:gd name="connsiteX187" fmla="*/ 487983 w 656897"/>
                <a:gd name="connsiteY187" fmla="*/ 144830 h 672996"/>
                <a:gd name="connsiteX188" fmla="*/ 487983 w 656897"/>
                <a:gd name="connsiteY188" fmla="*/ 147491 h 672996"/>
                <a:gd name="connsiteX189" fmla="*/ 487983 w 656897"/>
                <a:gd name="connsiteY189" fmla="*/ 150153 h 672996"/>
                <a:gd name="connsiteX190" fmla="*/ 485321 w 656897"/>
                <a:gd name="connsiteY190" fmla="*/ 152879 h 672996"/>
                <a:gd name="connsiteX191" fmla="*/ 485321 w 656897"/>
                <a:gd name="connsiteY191" fmla="*/ 155541 h 672996"/>
                <a:gd name="connsiteX192" fmla="*/ 485321 w 656897"/>
                <a:gd name="connsiteY192" fmla="*/ 158203 h 672996"/>
                <a:gd name="connsiteX193" fmla="*/ 485321 w 656897"/>
                <a:gd name="connsiteY193" fmla="*/ 160865 h 672996"/>
                <a:gd name="connsiteX194" fmla="*/ 487983 w 656897"/>
                <a:gd name="connsiteY194" fmla="*/ 163591 h 672996"/>
                <a:gd name="connsiteX195" fmla="*/ 487983 w 656897"/>
                <a:gd name="connsiteY195" fmla="*/ 166253 h 672996"/>
                <a:gd name="connsiteX196" fmla="*/ 627425 w 656897"/>
                <a:gd name="connsiteY196" fmla="*/ 217212 h 672996"/>
                <a:gd name="connsiteX197" fmla="*/ 643524 w 656897"/>
                <a:gd name="connsiteY197" fmla="*/ 193064 h 672996"/>
                <a:gd name="connsiteX198" fmla="*/ 654235 w 656897"/>
                <a:gd name="connsiteY198" fmla="*/ 193064 h 672996"/>
                <a:gd name="connsiteX199" fmla="*/ 656897 w 656897"/>
                <a:gd name="connsiteY199" fmla="*/ 209163 h 672996"/>
                <a:gd name="connsiteX200" fmla="*/ 654235 w 656897"/>
                <a:gd name="connsiteY200" fmla="*/ 211825 h 672996"/>
                <a:gd name="connsiteX201" fmla="*/ 651574 w 656897"/>
                <a:gd name="connsiteY201" fmla="*/ 211825 h 672996"/>
                <a:gd name="connsiteX202" fmla="*/ 651574 w 656897"/>
                <a:gd name="connsiteY202" fmla="*/ 214487 h 672996"/>
                <a:gd name="connsiteX203" fmla="*/ 651574 w 656897"/>
                <a:gd name="connsiteY203" fmla="*/ 217212 h 672996"/>
                <a:gd name="connsiteX204" fmla="*/ 648848 w 656897"/>
                <a:gd name="connsiteY204" fmla="*/ 217212 h 672996"/>
                <a:gd name="connsiteX205" fmla="*/ 648848 w 656897"/>
                <a:gd name="connsiteY205" fmla="*/ 219874 h 672996"/>
                <a:gd name="connsiteX206" fmla="*/ 646186 w 656897"/>
                <a:gd name="connsiteY206" fmla="*/ 219874 h 672996"/>
                <a:gd name="connsiteX207" fmla="*/ 646186 w 656897"/>
                <a:gd name="connsiteY207" fmla="*/ 222536 h 672996"/>
                <a:gd name="connsiteX208" fmla="*/ 643524 w 656897"/>
                <a:gd name="connsiteY208" fmla="*/ 222536 h 672996"/>
                <a:gd name="connsiteX209" fmla="*/ 640798 w 656897"/>
                <a:gd name="connsiteY209" fmla="*/ 222536 h 672996"/>
                <a:gd name="connsiteX210" fmla="*/ 638136 w 656897"/>
                <a:gd name="connsiteY210" fmla="*/ 222536 h 672996"/>
                <a:gd name="connsiteX211" fmla="*/ 635474 w 656897"/>
                <a:gd name="connsiteY211" fmla="*/ 222536 h 672996"/>
                <a:gd name="connsiteX212" fmla="*/ 632749 w 656897"/>
                <a:gd name="connsiteY212" fmla="*/ 225262 h 672996"/>
                <a:gd name="connsiteX213" fmla="*/ 630087 w 656897"/>
                <a:gd name="connsiteY213" fmla="*/ 225262 h 672996"/>
                <a:gd name="connsiteX214" fmla="*/ 627425 w 656897"/>
                <a:gd name="connsiteY214" fmla="*/ 225262 h 672996"/>
                <a:gd name="connsiteX215" fmla="*/ 627425 w 656897"/>
                <a:gd name="connsiteY215" fmla="*/ 227924 h 672996"/>
                <a:gd name="connsiteX216" fmla="*/ 627425 w 656897"/>
                <a:gd name="connsiteY216" fmla="*/ 230586 h 672996"/>
                <a:gd name="connsiteX217" fmla="*/ 624763 w 656897"/>
                <a:gd name="connsiteY217" fmla="*/ 230586 h 672996"/>
                <a:gd name="connsiteX218" fmla="*/ 624763 w 656897"/>
                <a:gd name="connsiteY218" fmla="*/ 233311 h 672996"/>
                <a:gd name="connsiteX219" fmla="*/ 624763 w 656897"/>
                <a:gd name="connsiteY219" fmla="*/ 238636 h 672996"/>
                <a:gd name="connsiteX220" fmla="*/ 622037 w 656897"/>
                <a:gd name="connsiteY220" fmla="*/ 244023 h 672996"/>
                <a:gd name="connsiteX221" fmla="*/ 619375 w 656897"/>
                <a:gd name="connsiteY221" fmla="*/ 244023 h 672996"/>
                <a:gd name="connsiteX222" fmla="*/ 619375 w 656897"/>
                <a:gd name="connsiteY222" fmla="*/ 246685 h 672996"/>
                <a:gd name="connsiteX223" fmla="*/ 619375 w 656897"/>
                <a:gd name="connsiteY223" fmla="*/ 249347 h 672996"/>
                <a:gd name="connsiteX224" fmla="*/ 619375 w 656897"/>
                <a:gd name="connsiteY224" fmla="*/ 252073 h 672996"/>
                <a:gd name="connsiteX225" fmla="*/ 619375 w 656897"/>
                <a:gd name="connsiteY225" fmla="*/ 254735 h 672996"/>
                <a:gd name="connsiteX226" fmla="*/ 571141 w 656897"/>
                <a:gd name="connsiteY226" fmla="*/ 273496 h 672996"/>
                <a:gd name="connsiteX227" fmla="*/ 533555 w 656897"/>
                <a:gd name="connsiteY227" fmla="*/ 289595 h 672996"/>
                <a:gd name="connsiteX228" fmla="*/ 530893 w 656897"/>
                <a:gd name="connsiteY228" fmla="*/ 289595 h 672996"/>
                <a:gd name="connsiteX229" fmla="*/ 528231 w 656897"/>
                <a:gd name="connsiteY229" fmla="*/ 292257 h 672996"/>
                <a:gd name="connsiteX230" fmla="*/ 528231 w 656897"/>
                <a:gd name="connsiteY230" fmla="*/ 294983 h 672996"/>
                <a:gd name="connsiteX231" fmla="*/ 525505 w 656897"/>
                <a:gd name="connsiteY231" fmla="*/ 294983 h 672996"/>
                <a:gd name="connsiteX232" fmla="*/ 522843 w 656897"/>
                <a:gd name="connsiteY232" fmla="*/ 294983 h 672996"/>
                <a:gd name="connsiteX233" fmla="*/ 522843 w 656897"/>
                <a:gd name="connsiteY233" fmla="*/ 297645 h 672996"/>
                <a:gd name="connsiteX234" fmla="*/ 520181 w 656897"/>
                <a:gd name="connsiteY234" fmla="*/ 300307 h 672996"/>
                <a:gd name="connsiteX235" fmla="*/ 517456 w 656897"/>
                <a:gd name="connsiteY235" fmla="*/ 300307 h 672996"/>
                <a:gd name="connsiteX236" fmla="*/ 517456 w 656897"/>
                <a:gd name="connsiteY236" fmla="*/ 303032 h 672996"/>
                <a:gd name="connsiteX237" fmla="*/ 514794 w 656897"/>
                <a:gd name="connsiteY237" fmla="*/ 303032 h 672996"/>
                <a:gd name="connsiteX238" fmla="*/ 512132 w 656897"/>
                <a:gd name="connsiteY238" fmla="*/ 303032 h 672996"/>
                <a:gd name="connsiteX239" fmla="*/ 509470 w 656897"/>
                <a:gd name="connsiteY239" fmla="*/ 305695 h 672996"/>
                <a:gd name="connsiteX240" fmla="*/ 506744 w 656897"/>
                <a:gd name="connsiteY240" fmla="*/ 305695 h 672996"/>
                <a:gd name="connsiteX241" fmla="*/ 506744 w 656897"/>
                <a:gd name="connsiteY241" fmla="*/ 308357 h 672996"/>
                <a:gd name="connsiteX242" fmla="*/ 504082 w 656897"/>
                <a:gd name="connsiteY242" fmla="*/ 308357 h 672996"/>
                <a:gd name="connsiteX243" fmla="*/ 501420 w 656897"/>
                <a:gd name="connsiteY243" fmla="*/ 308357 h 672996"/>
                <a:gd name="connsiteX244" fmla="*/ 501420 w 656897"/>
                <a:gd name="connsiteY244" fmla="*/ 311019 h 672996"/>
                <a:gd name="connsiteX245" fmla="*/ 498695 w 656897"/>
                <a:gd name="connsiteY245" fmla="*/ 311019 h 672996"/>
                <a:gd name="connsiteX246" fmla="*/ 498695 w 656897"/>
                <a:gd name="connsiteY246" fmla="*/ 313744 h 672996"/>
                <a:gd name="connsiteX247" fmla="*/ 482659 w 656897"/>
                <a:gd name="connsiteY247" fmla="*/ 319068 h 672996"/>
                <a:gd name="connsiteX248" fmla="*/ 474609 w 656897"/>
                <a:gd name="connsiteY248" fmla="*/ 343217 h 672996"/>
                <a:gd name="connsiteX249" fmla="*/ 485321 w 656897"/>
                <a:gd name="connsiteY249" fmla="*/ 367366 h 672996"/>
                <a:gd name="connsiteX250" fmla="*/ 487983 w 656897"/>
                <a:gd name="connsiteY250" fmla="*/ 383465 h 672996"/>
                <a:gd name="connsiteX251" fmla="*/ 509470 w 656897"/>
                <a:gd name="connsiteY251" fmla="*/ 396839 h 672996"/>
                <a:gd name="connsiteX252" fmla="*/ 512132 w 656897"/>
                <a:gd name="connsiteY252" fmla="*/ 402226 h 672996"/>
                <a:gd name="connsiteX253" fmla="*/ 514794 w 656897"/>
                <a:gd name="connsiteY253" fmla="*/ 404888 h 672996"/>
                <a:gd name="connsiteX254" fmla="*/ 517456 w 656897"/>
                <a:gd name="connsiteY254" fmla="*/ 410276 h 672996"/>
                <a:gd name="connsiteX255" fmla="*/ 520181 w 656897"/>
                <a:gd name="connsiteY255" fmla="*/ 412938 h 672996"/>
                <a:gd name="connsiteX256" fmla="*/ 522843 w 656897"/>
                <a:gd name="connsiteY256" fmla="*/ 412938 h 672996"/>
                <a:gd name="connsiteX257" fmla="*/ 525505 w 656897"/>
                <a:gd name="connsiteY257" fmla="*/ 410276 h 672996"/>
                <a:gd name="connsiteX258" fmla="*/ 528231 w 656897"/>
                <a:gd name="connsiteY258" fmla="*/ 410276 h 672996"/>
                <a:gd name="connsiteX259" fmla="*/ 530893 w 656897"/>
                <a:gd name="connsiteY259" fmla="*/ 407550 h 672996"/>
                <a:gd name="connsiteX260" fmla="*/ 533555 w 656897"/>
                <a:gd name="connsiteY260" fmla="*/ 410276 h 672996"/>
                <a:gd name="connsiteX261" fmla="*/ 557704 w 656897"/>
                <a:gd name="connsiteY261" fmla="*/ 388789 h 672996"/>
                <a:gd name="connsiteX262" fmla="*/ 557704 w 656897"/>
                <a:gd name="connsiteY262" fmla="*/ 386127 h 672996"/>
                <a:gd name="connsiteX263" fmla="*/ 560366 w 656897"/>
                <a:gd name="connsiteY263" fmla="*/ 386127 h 672996"/>
                <a:gd name="connsiteX264" fmla="*/ 560366 w 656897"/>
                <a:gd name="connsiteY264" fmla="*/ 383465 h 672996"/>
                <a:gd name="connsiteX265" fmla="*/ 563091 w 656897"/>
                <a:gd name="connsiteY265" fmla="*/ 383465 h 672996"/>
                <a:gd name="connsiteX266" fmla="*/ 563091 w 656897"/>
                <a:gd name="connsiteY266" fmla="*/ 380739 h 672996"/>
                <a:gd name="connsiteX267" fmla="*/ 565754 w 656897"/>
                <a:gd name="connsiteY267" fmla="*/ 380739 h 672996"/>
                <a:gd name="connsiteX268" fmla="*/ 568416 w 656897"/>
                <a:gd name="connsiteY268" fmla="*/ 380739 h 672996"/>
                <a:gd name="connsiteX269" fmla="*/ 571141 w 656897"/>
                <a:gd name="connsiteY269" fmla="*/ 380739 h 672996"/>
                <a:gd name="connsiteX270" fmla="*/ 573803 w 656897"/>
                <a:gd name="connsiteY270" fmla="*/ 380739 h 672996"/>
                <a:gd name="connsiteX271" fmla="*/ 576465 w 656897"/>
                <a:gd name="connsiteY271" fmla="*/ 380739 h 672996"/>
                <a:gd name="connsiteX272" fmla="*/ 576465 w 656897"/>
                <a:gd name="connsiteY272" fmla="*/ 378078 h 672996"/>
                <a:gd name="connsiteX273" fmla="*/ 579127 w 656897"/>
                <a:gd name="connsiteY273" fmla="*/ 378078 h 672996"/>
                <a:gd name="connsiteX274" fmla="*/ 581853 w 656897"/>
                <a:gd name="connsiteY274" fmla="*/ 378078 h 672996"/>
                <a:gd name="connsiteX275" fmla="*/ 584515 w 656897"/>
                <a:gd name="connsiteY275" fmla="*/ 378078 h 672996"/>
                <a:gd name="connsiteX276" fmla="*/ 584515 w 656897"/>
                <a:gd name="connsiteY276" fmla="*/ 375416 h 672996"/>
                <a:gd name="connsiteX277" fmla="*/ 587177 w 656897"/>
                <a:gd name="connsiteY277" fmla="*/ 375416 h 672996"/>
                <a:gd name="connsiteX278" fmla="*/ 589902 w 656897"/>
                <a:gd name="connsiteY278" fmla="*/ 375416 h 672996"/>
                <a:gd name="connsiteX279" fmla="*/ 589902 w 656897"/>
                <a:gd name="connsiteY279" fmla="*/ 378078 h 672996"/>
                <a:gd name="connsiteX280" fmla="*/ 592564 w 656897"/>
                <a:gd name="connsiteY280" fmla="*/ 378078 h 672996"/>
                <a:gd name="connsiteX281" fmla="*/ 595226 w 656897"/>
                <a:gd name="connsiteY281" fmla="*/ 378078 h 672996"/>
                <a:gd name="connsiteX282" fmla="*/ 597952 w 656897"/>
                <a:gd name="connsiteY282" fmla="*/ 378078 h 672996"/>
                <a:gd name="connsiteX283" fmla="*/ 595226 w 656897"/>
                <a:gd name="connsiteY283" fmla="*/ 380739 h 672996"/>
                <a:gd name="connsiteX284" fmla="*/ 595226 w 656897"/>
                <a:gd name="connsiteY284" fmla="*/ 383465 h 672996"/>
                <a:gd name="connsiteX285" fmla="*/ 595226 w 656897"/>
                <a:gd name="connsiteY285" fmla="*/ 386127 h 672996"/>
                <a:gd name="connsiteX286" fmla="*/ 597952 w 656897"/>
                <a:gd name="connsiteY286" fmla="*/ 386127 h 672996"/>
                <a:gd name="connsiteX287" fmla="*/ 597952 w 656897"/>
                <a:gd name="connsiteY287" fmla="*/ 388789 h 672996"/>
                <a:gd name="connsiteX288" fmla="*/ 597952 w 656897"/>
                <a:gd name="connsiteY288" fmla="*/ 391515 h 672996"/>
                <a:gd name="connsiteX289" fmla="*/ 595226 w 656897"/>
                <a:gd name="connsiteY289" fmla="*/ 391515 h 672996"/>
                <a:gd name="connsiteX290" fmla="*/ 592564 w 656897"/>
                <a:gd name="connsiteY290" fmla="*/ 394177 h 672996"/>
                <a:gd name="connsiteX291" fmla="*/ 589902 w 656897"/>
                <a:gd name="connsiteY291" fmla="*/ 394177 h 672996"/>
                <a:gd name="connsiteX292" fmla="*/ 589902 w 656897"/>
                <a:gd name="connsiteY292" fmla="*/ 396839 h 672996"/>
                <a:gd name="connsiteX293" fmla="*/ 587177 w 656897"/>
                <a:gd name="connsiteY293" fmla="*/ 396839 h 672996"/>
                <a:gd name="connsiteX294" fmla="*/ 587177 w 656897"/>
                <a:gd name="connsiteY294" fmla="*/ 399501 h 672996"/>
                <a:gd name="connsiteX295" fmla="*/ 589902 w 656897"/>
                <a:gd name="connsiteY295" fmla="*/ 399501 h 672996"/>
                <a:gd name="connsiteX296" fmla="*/ 589902 w 656897"/>
                <a:gd name="connsiteY296" fmla="*/ 402226 h 672996"/>
                <a:gd name="connsiteX297" fmla="*/ 587177 w 656897"/>
                <a:gd name="connsiteY297" fmla="*/ 402226 h 672996"/>
                <a:gd name="connsiteX298" fmla="*/ 584515 w 656897"/>
                <a:gd name="connsiteY298" fmla="*/ 402226 h 672996"/>
                <a:gd name="connsiteX299" fmla="*/ 581853 w 656897"/>
                <a:gd name="connsiteY299" fmla="*/ 402226 h 672996"/>
                <a:gd name="connsiteX300" fmla="*/ 579127 w 656897"/>
                <a:gd name="connsiteY300" fmla="*/ 402226 h 672996"/>
                <a:gd name="connsiteX301" fmla="*/ 579127 w 656897"/>
                <a:gd name="connsiteY301" fmla="*/ 404888 h 672996"/>
                <a:gd name="connsiteX302" fmla="*/ 581853 w 656897"/>
                <a:gd name="connsiteY302" fmla="*/ 407550 h 672996"/>
                <a:gd name="connsiteX303" fmla="*/ 581853 w 656897"/>
                <a:gd name="connsiteY303" fmla="*/ 410276 h 672996"/>
                <a:gd name="connsiteX304" fmla="*/ 581853 w 656897"/>
                <a:gd name="connsiteY304" fmla="*/ 415600 h 672996"/>
                <a:gd name="connsiteX305" fmla="*/ 584515 w 656897"/>
                <a:gd name="connsiteY305" fmla="*/ 418325 h 672996"/>
                <a:gd name="connsiteX306" fmla="*/ 587177 w 656897"/>
                <a:gd name="connsiteY306" fmla="*/ 418325 h 672996"/>
                <a:gd name="connsiteX307" fmla="*/ 589902 w 656897"/>
                <a:gd name="connsiteY307" fmla="*/ 418325 h 672996"/>
                <a:gd name="connsiteX308" fmla="*/ 592564 w 656897"/>
                <a:gd name="connsiteY308" fmla="*/ 418325 h 672996"/>
                <a:gd name="connsiteX309" fmla="*/ 595226 w 656897"/>
                <a:gd name="connsiteY309" fmla="*/ 418325 h 672996"/>
                <a:gd name="connsiteX310" fmla="*/ 597952 w 656897"/>
                <a:gd name="connsiteY310" fmla="*/ 420988 h 672996"/>
                <a:gd name="connsiteX311" fmla="*/ 597952 w 656897"/>
                <a:gd name="connsiteY311" fmla="*/ 418325 h 672996"/>
                <a:gd name="connsiteX312" fmla="*/ 600614 w 656897"/>
                <a:gd name="connsiteY312" fmla="*/ 418325 h 672996"/>
                <a:gd name="connsiteX313" fmla="*/ 603276 w 656897"/>
                <a:gd name="connsiteY313" fmla="*/ 418325 h 672996"/>
                <a:gd name="connsiteX314" fmla="*/ 603276 w 656897"/>
                <a:gd name="connsiteY314" fmla="*/ 420988 h 672996"/>
                <a:gd name="connsiteX315" fmla="*/ 605938 w 656897"/>
                <a:gd name="connsiteY315" fmla="*/ 420988 h 672996"/>
                <a:gd name="connsiteX316" fmla="*/ 592564 w 656897"/>
                <a:gd name="connsiteY316" fmla="*/ 447798 h 672996"/>
                <a:gd name="connsiteX317" fmla="*/ 546992 w 656897"/>
                <a:gd name="connsiteY317" fmla="*/ 455848 h 672996"/>
                <a:gd name="connsiteX318" fmla="*/ 544267 w 656897"/>
                <a:gd name="connsiteY318" fmla="*/ 455848 h 672996"/>
                <a:gd name="connsiteX319" fmla="*/ 544267 w 656897"/>
                <a:gd name="connsiteY319" fmla="*/ 458510 h 672996"/>
                <a:gd name="connsiteX320" fmla="*/ 541605 w 656897"/>
                <a:gd name="connsiteY320" fmla="*/ 458510 h 672996"/>
                <a:gd name="connsiteX321" fmla="*/ 538942 w 656897"/>
                <a:gd name="connsiteY321" fmla="*/ 458510 h 672996"/>
                <a:gd name="connsiteX322" fmla="*/ 538942 w 656897"/>
                <a:gd name="connsiteY322" fmla="*/ 461172 h 672996"/>
                <a:gd name="connsiteX323" fmla="*/ 536281 w 656897"/>
                <a:gd name="connsiteY323" fmla="*/ 463897 h 672996"/>
                <a:gd name="connsiteX324" fmla="*/ 533555 w 656897"/>
                <a:gd name="connsiteY324" fmla="*/ 466559 h 672996"/>
                <a:gd name="connsiteX325" fmla="*/ 530893 w 656897"/>
                <a:gd name="connsiteY325" fmla="*/ 466559 h 672996"/>
                <a:gd name="connsiteX326" fmla="*/ 528231 w 656897"/>
                <a:gd name="connsiteY326" fmla="*/ 469222 h 672996"/>
                <a:gd name="connsiteX327" fmla="*/ 525505 w 656897"/>
                <a:gd name="connsiteY327" fmla="*/ 469222 h 672996"/>
                <a:gd name="connsiteX328" fmla="*/ 522843 w 656897"/>
                <a:gd name="connsiteY328" fmla="*/ 471947 h 672996"/>
                <a:gd name="connsiteX329" fmla="*/ 522843 w 656897"/>
                <a:gd name="connsiteY329" fmla="*/ 474609 h 672996"/>
                <a:gd name="connsiteX330" fmla="*/ 517456 w 656897"/>
                <a:gd name="connsiteY330" fmla="*/ 477271 h 672996"/>
                <a:gd name="connsiteX331" fmla="*/ 514794 w 656897"/>
                <a:gd name="connsiteY331" fmla="*/ 479997 h 672996"/>
                <a:gd name="connsiteX332" fmla="*/ 514794 w 656897"/>
                <a:gd name="connsiteY332" fmla="*/ 482659 h 672996"/>
                <a:gd name="connsiteX333" fmla="*/ 512132 w 656897"/>
                <a:gd name="connsiteY333" fmla="*/ 485321 h 672996"/>
                <a:gd name="connsiteX334" fmla="*/ 512132 w 656897"/>
                <a:gd name="connsiteY334" fmla="*/ 487983 h 672996"/>
                <a:gd name="connsiteX335" fmla="*/ 512132 w 656897"/>
                <a:gd name="connsiteY335" fmla="*/ 490709 h 672996"/>
                <a:gd name="connsiteX336" fmla="*/ 512132 w 656897"/>
                <a:gd name="connsiteY336" fmla="*/ 493371 h 672996"/>
                <a:gd name="connsiteX337" fmla="*/ 509470 w 656897"/>
                <a:gd name="connsiteY337" fmla="*/ 493371 h 672996"/>
                <a:gd name="connsiteX338" fmla="*/ 506744 w 656897"/>
                <a:gd name="connsiteY338" fmla="*/ 496032 h 672996"/>
                <a:gd name="connsiteX339" fmla="*/ 504082 w 656897"/>
                <a:gd name="connsiteY339" fmla="*/ 498758 h 672996"/>
                <a:gd name="connsiteX340" fmla="*/ 504082 w 656897"/>
                <a:gd name="connsiteY340" fmla="*/ 501420 h 672996"/>
                <a:gd name="connsiteX341" fmla="*/ 501420 w 656897"/>
                <a:gd name="connsiteY341" fmla="*/ 501420 h 672996"/>
                <a:gd name="connsiteX342" fmla="*/ 504082 w 656897"/>
                <a:gd name="connsiteY342" fmla="*/ 504082 h 672996"/>
                <a:gd name="connsiteX343" fmla="*/ 512132 w 656897"/>
                <a:gd name="connsiteY343" fmla="*/ 522843 h 672996"/>
                <a:gd name="connsiteX344" fmla="*/ 512132 w 656897"/>
                <a:gd name="connsiteY344" fmla="*/ 525569 h 672996"/>
                <a:gd name="connsiteX345" fmla="*/ 512132 w 656897"/>
                <a:gd name="connsiteY345" fmla="*/ 528231 h 672996"/>
                <a:gd name="connsiteX346" fmla="*/ 509470 w 656897"/>
                <a:gd name="connsiteY346" fmla="*/ 528231 h 672996"/>
                <a:gd name="connsiteX347" fmla="*/ 512132 w 656897"/>
                <a:gd name="connsiteY347" fmla="*/ 530893 h 672996"/>
                <a:gd name="connsiteX348" fmla="*/ 509470 w 656897"/>
                <a:gd name="connsiteY348" fmla="*/ 533618 h 672996"/>
                <a:gd name="connsiteX349" fmla="*/ 509470 w 656897"/>
                <a:gd name="connsiteY349" fmla="*/ 536280 h 672996"/>
                <a:gd name="connsiteX350" fmla="*/ 509470 w 656897"/>
                <a:gd name="connsiteY350" fmla="*/ 538943 h 672996"/>
                <a:gd name="connsiteX351" fmla="*/ 506744 w 656897"/>
                <a:gd name="connsiteY351" fmla="*/ 538943 h 672996"/>
                <a:gd name="connsiteX352" fmla="*/ 506744 w 656897"/>
                <a:gd name="connsiteY352" fmla="*/ 541668 h 672996"/>
                <a:gd name="connsiteX353" fmla="*/ 506744 w 656897"/>
                <a:gd name="connsiteY353" fmla="*/ 544330 h 672996"/>
                <a:gd name="connsiteX354" fmla="*/ 506744 w 656897"/>
                <a:gd name="connsiteY354" fmla="*/ 546992 h 672996"/>
                <a:gd name="connsiteX355" fmla="*/ 493371 w 656897"/>
                <a:gd name="connsiteY355" fmla="*/ 563091 h 672996"/>
                <a:gd name="connsiteX356" fmla="*/ 493371 w 656897"/>
                <a:gd name="connsiteY356" fmla="*/ 571141 h 672996"/>
                <a:gd name="connsiteX357" fmla="*/ 509470 w 656897"/>
                <a:gd name="connsiteY357" fmla="*/ 573803 h 672996"/>
                <a:gd name="connsiteX358" fmla="*/ 525505 w 656897"/>
                <a:gd name="connsiteY358" fmla="*/ 579190 h 672996"/>
                <a:gd name="connsiteX359" fmla="*/ 546992 w 656897"/>
                <a:gd name="connsiteY359" fmla="*/ 589902 h 672996"/>
                <a:gd name="connsiteX360" fmla="*/ 498695 w 656897"/>
                <a:gd name="connsiteY360" fmla="*/ 672997 h 672996"/>
                <a:gd name="connsiteX361" fmla="*/ 415600 w 656897"/>
                <a:gd name="connsiteY361" fmla="*/ 576465 h 672996"/>
                <a:gd name="connsiteX362" fmla="*/ 412938 w 656897"/>
                <a:gd name="connsiteY362" fmla="*/ 573803 h 672996"/>
                <a:gd name="connsiteX363" fmla="*/ 399501 w 656897"/>
                <a:gd name="connsiteY363" fmla="*/ 573803 h 672996"/>
                <a:gd name="connsiteX364" fmla="*/ 396839 w 656897"/>
                <a:gd name="connsiteY364" fmla="*/ 573803 h 672996"/>
                <a:gd name="connsiteX365" fmla="*/ 386127 w 656897"/>
                <a:gd name="connsiteY365" fmla="*/ 571141 h 672996"/>
                <a:gd name="connsiteX366" fmla="*/ 367366 w 656897"/>
                <a:gd name="connsiteY366" fmla="*/ 560429 h 672996"/>
                <a:gd name="connsiteX367" fmla="*/ 353929 w 656897"/>
                <a:gd name="connsiteY367" fmla="*/ 560429 h 672996"/>
                <a:gd name="connsiteX368" fmla="*/ 351267 w 656897"/>
                <a:gd name="connsiteY368" fmla="*/ 560429 h 672996"/>
                <a:gd name="connsiteX369" fmla="*/ 340555 w 656897"/>
                <a:gd name="connsiteY369" fmla="*/ 557704 h 672996"/>
                <a:gd name="connsiteX370" fmla="*/ 327118 w 656897"/>
                <a:gd name="connsiteY370" fmla="*/ 536280 h 672996"/>
                <a:gd name="connsiteX371" fmla="*/ 324456 w 656897"/>
                <a:gd name="connsiteY371" fmla="*/ 536280 h 672996"/>
                <a:gd name="connsiteX372" fmla="*/ 321730 w 656897"/>
                <a:gd name="connsiteY372" fmla="*/ 536280 h 672996"/>
                <a:gd name="connsiteX373" fmla="*/ 319068 w 656897"/>
                <a:gd name="connsiteY373" fmla="*/ 538943 h 672996"/>
                <a:gd name="connsiteX374" fmla="*/ 316406 w 656897"/>
                <a:gd name="connsiteY374" fmla="*/ 541668 h 672996"/>
                <a:gd name="connsiteX375" fmla="*/ 313681 w 656897"/>
                <a:gd name="connsiteY375" fmla="*/ 541668 h 672996"/>
                <a:gd name="connsiteX376" fmla="*/ 313681 w 656897"/>
                <a:gd name="connsiteY376" fmla="*/ 544330 h 672996"/>
                <a:gd name="connsiteX377" fmla="*/ 311019 w 656897"/>
                <a:gd name="connsiteY377" fmla="*/ 544330 h 672996"/>
                <a:gd name="connsiteX378" fmla="*/ 308357 w 656897"/>
                <a:gd name="connsiteY378" fmla="*/ 544330 h 672996"/>
                <a:gd name="connsiteX379" fmla="*/ 305694 w 656897"/>
                <a:gd name="connsiteY379" fmla="*/ 544330 h 672996"/>
                <a:gd name="connsiteX380" fmla="*/ 302969 w 656897"/>
                <a:gd name="connsiteY380" fmla="*/ 544330 h 672996"/>
                <a:gd name="connsiteX381" fmla="*/ 302969 w 656897"/>
                <a:gd name="connsiteY381" fmla="*/ 541668 h 672996"/>
                <a:gd name="connsiteX382" fmla="*/ 300307 w 656897"/>
                <a:gd name="connsiteY382" fmla="*/ 541668 h 672996"/>
                <a:gd name="connsiteX383" fmla="*/ 297645 w 656897"/>
                <a:gd name="connsiteY383" fmla="*/ 541668 h 672996"/>
                <a:gd name="connsiteX384" fmla="*/ 297645 w 656897"/>
                <a:gd name="connsiteY384" fmla="*/ 538943 h 672996"/>
                <a:gd name="connsiteX385" fmla="*/ 297645 w 656897"/>
                <a:gd name="connsiteY385" fmla="*/ 536280 h 672996"/>
                <a:gd name="connsiteX386" fmla="*/ 294919 w 656897"/>
                <a:gd name="connsiteY386" fmla="*/ 536280 h 672996"/>
                <a:gd name="connsiteX387" fmla="*/ 292257 w 656897"/>
                <a:gd name="connsiteY387" fmla="*/ 536280 h 672996"/>
                <a:gd name="connsiteX388" fmla="*/ 289595 w 656897"/>
                <a:gd name="connsiteY388" fmla="*/ 536280 h 672996"/>
                <a:gd name="connsiteX389" fmla="*/ 286870 w 656897"/>
                <a:gd name="connsiteY389" fmla="*/ 536280 h 672996"/>
                <a:gd name="connsiteX390" fmla="*/ 284208 w 656897"/>
                <a:gd name="connsiteY390" fmla="*/ 536280 h 672996"/>
                <a:gd name="connsiteX391" fmla="*/ 281546 w 656897"/>
                <a:gd name="connsiteY391" fmla="*/ 536280 h 672996"/>
                <a:gd name="connsiteX392" fmla="*/ 276158 w 656897"/>
                <a:gd name="connsiteY392" fmla="*/ 533618 h 672996"/>
                <a:gd name="connsiteX393" fmla="*/ 273496 w 656897"/>
                <a:gd name="connsiteY393" fmla="*/ 530893 h 672996"/>
                <a:gd name="connsiteX394" fmla="*/ 270834 w 656897"/>
                <a:gd name="connsiteY394" fmla="*/ 528231 h 672996"/>
                <a:gd name="connsiteX395" fmla="*/ 265446 w 656897"/>
                <a:gd name="connsiteY395" fmla="*/ 528231 h 672996"/>
                <a:gd name="connsiteX396" fmla="*/ 262785 w 656897"/>
                <a:gd name="connsiteY396" fmla="*/ 525569 h 672996"/>
                <a:gd name="connsiteX397" fmla="*/ 260059 w 656897"/>
                <a:gd name="connsiteY397" fmla="*/ 525569 h 672996"/>
                <a:gd name="connsiteX398" fmla="*/ 260059 w 656897"/>
                <a:gd name="connsiteY398" fmla="*/ 522843 h 672996"/>
                <a:gd name="connsiteX399" fmla="*/ 254735 w 656897"/>
                <a:gd name="connsiteY399" fmla="*/ 522843 h 672996"/>
                <a:gd name="connsiteX400" fmla="*/ 252073 w 656897"/>
                <a:gd name="connsiteY400" fmla="*/ 522843 h 672996"/>
                <a:gd name="connsiteX401" fmla="*/ 249347 w 656897"/>
                <a:gd name="connsiteY401" fmla="*/ 522843 h 672996"/>
                <a:gd name="connsiteX402" fmla="*/ 246685 w 656897"/>
                <a:gd name="connsiteY402" fmla="*/ 522843 h 672996"/>
                <a:gd name="connsiteX403" fmla="*/ 246685 w 656897"/>
                <a:gd name="connsiteY403" fmla="*/ 520181 h 672996"/>
                <a:gd name="connsiteX404" fmla="*/ 246685 w 656897"/>
                <a:gd name="connsiteY404" fmla="*/ 517519 h 672996"/>
                <a:gd name="connsiteX405" fmla="*/ 244023 w 656897"/>
                <a:gd name="connsiteY405" fmla="*/ 517519 h 672996"/>
                <a:gd name="connsiteX406" fmla="*/ 241298 w 656897"/>
                <a:gd name="connsiteY406" fmla="*/ 517519 h 672996"/>
                <a:gd name="connsiteX407" fmla="*/ 238636 w 656897"/>
                <a:gd name="connsiteY407" fmla="*/ 517519 h 672996"/>
                <a:gd name="connsiteX408" fmla="*/ 235974 w 656897"/>
                <a:gd name="connsiteY408" fmla="*/ 517519 h 672996"/>
                <a:gd name="connsiteX409" fmla="*/ 233248 w 656897"/>
                <a:gd name="connsiteY409" fmla="*/ 517519 h 672996"/>
                <a:gd name="connsiteX410" fmla="*/ 233248 w 656897"/>
                <a:gd name="connsiteY410" fmla="*/ 514794 h 672996"/>
                <a:gd name="connsiteX411" fmla="*/ 233248 w 656897"/>
                <a:gd name="connsiteY411" fmla="*/ 512132 h 672996"/>
                <a:gd name="connsiteX412" fmla="*/ 230586 w 656897"/>
                <a:gd name="connsiteY412" fmla="*/ 509470 h 672996"/>
                <a:gd name="connsiteX413" fmla="*/ 227924 w 656897"/>
                <a:gd name="connsiteY413" fmla="*/ 509470 h 672996"/>
                <a:gd name="connsiteX414" fmla="*/ 225262 w 656897"/>
                <a:gd name="connsiteY414" fmla="*/ 506808 h 672996"/>
                <a:gd name="connsiteX415" fmla="*/ 222536 w 656897"/>
                <a:gd name="connsiteY415" fmla="*/ 506808 h 672996"/>
                <a:gd name="connsiteX416" fmla="*/ 217212 w 656897"/>
                <a:gd name="connsiteY416" fmla="*/ 504082 h 672996"/>
                <a:gd name="connsiteX417" fmla="*/ 217212 w 656897"/>
                <a:gd name="connsiteY417" fmla="*/ 501420 h 672996"/>
                <a:gd name="connsiteX418" fmla="*/ 214487 w 656897"/>
                <a:gd name="connsiteY418" fmla="*/ 501420 h 672996"/>
                <a:gd name="connsiteX419" fmla="*/ 211825 w 656897"/>
                <a:gd name="connsiteY419" fmla="*/ 501420 h 672996"/>
                <a:gd name="connsiteX420" fmla="*/ 209163 w 656897"/>
                <a:gd name="connsiteY420" fmla="*/ 501420 h 672996"/>
                <a:gd name="connsiteX421" fmla="*/ 209163 w 656897"/>
                <a:gd name="connsiteY421" fmla="*/ 498758 h 672996"/>
                <a:gd name="connsiteX422" fmla="*/ 206437 w 656897"/>
                <a:gd name="connsiteY422" fmla="*/ 498758 h 672996"/>
                <a:gd name="connsiteX423" fmla="*/ 203775 w 656897"/>
                <a:gd name="connsiteY423" fmla="*/ 496032 h 672996"/>
                <a:gd name="connsiteX424" fmla="*/ 201113 w 656897"/>
                <a:gd name="connsiteY424" fmla="*/ 496032 h 672996"/>
                <a:gd name="connsiteX425" fmla="*/ 193064 w 656897"/>
                <a:gd name="connsiteY425" fmla="*/ 493371 h 672996"/>
                <a:gd name="connsiteX426" fmla="*/ 193064 w 656897"/>
                <a:gd name="connsiteY426" fmla="*/ 490709 h 672996"/>
                <a:gd name="connsiteX427" fmla="*/ 190401 w 656897"/>
                <a:gd name="connsiteY427" fmla="*/ 490709 h 672996"/>
                <a:gd name="connsiteX428" fmla="*/ 187676 w 656897"/>
                <a:gd name="connsiteY428" fmla="*/ 490709 h 672996"/>
                <a:gd name="connsiteX429" fmla="*/ 185014 w 656897"/>
                <a:gd name="connsiteY429" fmla="*/ 487983 h 672996"/>
                <a:gd name="connsiteX430" fmla="*/ 182352 w 656897"/>
                <a:gd name="connsiteY430" fmla="*/ 487983 h 672996"/>
                <a:gd name="connsiteX431" fmla="*/ 187676 w 656897"/>
                <a:gd name="connsiteY431" fmla="*/ 479997 h 672996"/>
                <a:gd name="connsiteX432" fmla="*/ 142104 w 656897"/>
                <a:gd name="connsiteY432" fmla="*/ 498758 h 672996"/>
                <a:gd name="connsiteX433" fmla="*/ 136780 w 656897"/>
                <a:gd name="connsiteY433" fmla="*/ 447798 h 672996"/>
                <a:gd name="connsiteX434" fmla="*/ 144766 w 656897"/>
                <a:gd name="connsiteY434" fmla="*/ 420988 h 672996"/>
                <a:gd name="connsiteX435" fmla="*/ 144766 w 656897"/>
                <a:gd name="connsiteY435" fmla="*/ 418325 h 672996"/>
                <a:gd name="connsiteX436" fmla="*/ 147491 w 656897"/>
                <a:gd name="connsiteY436" fmla="*/ 418325 h 672996"/>
                <a:gd name="connsiteX437" fmla="*/ 150153 w 656897"/>
                <a:gd name="connsiteY437" fmla="*/ 418325 h 672996"/>
                <a:gd name="connsiteX438" fmla="*/ 152816 w 656897"/>
                <a:gd name="connsiteY438" fmla="*/ 415600 h 672996"/>
                <a:gd name="connsiteX439" fmla="*/ 152816 w 656897"/>
                <a:gd name="connsiteY439" fmla="*/ 412938 h 672996"/>
                <a:gd name="connsiteX440" fmla="*/ 155541 w 656897"/>
                <a:gd name="connsiteY440" fmla="*/ 412938 h 672996"/>
                <a:gd name="connsiteX441" fmla="*/ 158203 w 656897"/>
                <a:gd name="connsiteY441" fmla="*/ 412938 h 672996"/>
                <a:gd name="connsiteX442" fmla="*/ 160865 w 656897"/>
                <a:gd name="connsiteY442" fmla="*/ 412938 h 672996"/>
                <a:gd name="connsiteX443" fmla="*/ 163591 w 656897"/>
                <a:gd name="connsiteY443" fmla="*/ 412938 h 672996"/>
                <a:gd name="connsiteX444" fmla="*/ 166253 w 656897"/>
                <a:gd name="connsiteY444" fmla="*/ 410276 h 672996"/>
                <a:gd name="connsiteX445" fmla="*/ 168915 w 656897"/>
                <a:gd name="connsiteY445" fmla="*/ 410276 h 672996"/>
                <a:gd name="connsiteX446" fmla="*/ 144766 w 656897"/>
                <a:gd name="connsiteY446" fmla="*/ 380739 h 672996"/>
                <a:gd name="connsiteX447" fmla="*/ 147491 w 656897"/>
                <a:gd name="connsiteY447" fmla="*/ 378078 h 672996"/>
                <a:gd name="connsiteX448" fmla="*/ 147491 w 656897"/>
                <a:gd name="connsiteY448" fmla="*/ 375416 h 672996"/>
                <a:gd name="connsiteX449" fmla="*/ 147491 w 656897"/>
                <a:gd name="connsiteY449" fmla="*/ 372690 h 672996"/>
                <a:gd name="connsiteX450" fmla="*/ 147491 w 656897"/>
                <a:gd name="connsiteY450" fmla="*/ 370028 h 672996"/>
                <a:gd name="connsiteX451" fmla="*/ 147491 w 656897"/>
                <a:gd name="connsiteY451" fmla="*/ 367366 h 672996"/>
                <a:gd name="connsiteX452" fmla="*/ 150153 w 656897"/>
                <a:gd name="connsiteY452" fmla="*/ 367366 h 672996"/>
                <a:gd name="connsiteX453" fmla="*/ 150153 w 656897"/>
                <a:gd name="connsiteY453" fmla="*/ 364640 h 672996"/>
                <a:gd name="connsiteX454" fmla="*/ 147491 w 656897"/>
                <a:gd name="connsiteY454" fmla="*/ 364640 h 672996"/>
                <a:gd name="connsiteX455" fmla="*/ 144766 w 656897"/>
                <a:gd name="connsiteY455" fmla="*/ 364640 h 672996"/>
                <a:gd name="connsiteX456" fmla="*/ 142104 w 656897"/>
                <a:gd name="connsiteY456" fmla="*/ 364640 h 672996"/>
                <a:gd name="connsiteX457" fmla="*/ 139442 w 656897"/>
                <a:gd name="connsiteY457" fmla="*/ 364640 h 672996"/>
                <a:gd name="connsiteX458" fmla="*/ 139442 w 656897"/>
                <a:gd name="connsiteY458" fmla="*/ 361978 h 672996"/>
                <a:gd name="connsiteX459" fmla="*/ 136780 w 656897"/>
                <a:gd name="connsiteY459" fmla="*/ 361978 h 672996"/>
                <a:gd name="connsiteX460" fmla="*/ 134054 w 656897"/>
                <a:gd name="connsiteY460" fmla="*/ 361978 h 672996"/>
                <a:gd name="connsiteX461" fmla="*/ 134054 w 656897"/>
                <a:gd name="connsiteY461" fmla="*/ 364640 h 672996"/>
                <a:gd name="connsiteX462" fmla="*/ 134054 w 656897"/>
                <a:gd name="connsiteY462" fmla="*/ 367366 h 672996"/>
                <a:gd name="connsiteX463" fmla="*/ 134054 w 656897"/>
                <a:gd name="connsiteY463" fmla="*/ 370028 h 672996"/>
                <a:gd name="connsiteX464" fmla="*/ 131392 w 656897"/>
                <a:gd name="connsiteY464" fmla="*/ 370028 h 672996"/>
                <a:gd name="connsiteX465" fmla="*/ 128730 w 656897"/>
                <a:gd name="connsiteY465" fmla="*/ 370028 h 672996"/>
                <a:gd name="connsiteX466" fmla="*/ 126005 w 656897"/>
                <a:gd name="connsiteY466" fmla="*/ 370028 h 672996"/>
                <a:gd name="connsiteX467" fmla="*/ 126005 w 656897"/>
                <a:gd name="connsiteY467" fmla="*/ 367366 h 672996"/>
                <a:gd name="connsiteX468" fmla="*/ 123343 w 656897"/>
                <a:gd name="connsiteY468" fmla="*/ 367366 h 672996"/>
                <a:gd name="connsiteX469" fmla="*/ 120681 w 656897"/>
                <a:gd name="connsiteY469" fmla="*/ 367366 h 672996"/>
                <a:gd name="connsiteX470" fmla="*/ 120681 w 656897"/>
                <a:gd name="connsiteY470" fmla="*/ 364640 h 672996"/>
                <a:gd name="connsiteX471" fmla="*/ 117955 w 656897"/>
                <a:gd name="connsiteY471" fmla="*/ 364640 h 672996"/>
                <a:gd name="connsiteX472" fmla="*/ 117955 w 656897"/>
                <a:gd name="connsiteY472" fmla="*/ 361978 h 672996"/>
                <a:gd name="connsiteX473" fmla="*/ 115293 w 656897"/>
                <a:gd name="connsiteY473" fmla="*/ 361978 h 672996"/>
                <a:gd name="connsiteX474" fmla="*/ 112631 w 656897"/>
                <a:gd name="connsiteY474" fmla="*/ 361978 h 672996"/>
                <a:gd name="connsiteX475" fmla="*/ 109969 w 656897"/>
                <a:gd name="connsiteY475" fmla="*/ 361978 h 672996"/>
                <a:gd name="connsiteX476" fmla="*/ 109969 w 656897"/>
                <a:gd name="connsiteY476" fmla="*/ 364640 h 672996"/>
                <a:gd name="connsiteX477" fmla="*/ 107243 w 656897"/>
                <a:gd name="connsiteY477" fmla="*/ 364640 h 672996"/>
                <a:gd name="connsiteX478" fmla="*/ 104581 w 656897"/>
                <a:gd name="connsiteY478" fmla="*/ 361978 h 672996"/>
                <a:gd name="connsiteX479" fmla="*/ 104581 w 656897"/>
                <a:gd name="connsiteY479" fmla="*/ 364640 h 672996"/>
                <a:gd name="connsiteX480" fmla="*/ 101919 w 656897"/>
                <a:gd name="connsiteY480" fmla="*/ 364640 h 672996"/>
                <a:gd name="connsiteX481" fmla="*/ 99194 w 656897"/>
                <a:gd name="connsiteY481" fmla="*/ 361978 h 672996"/>
                <a:gd name="connsiteX482" fmla="*/ 96532 w 656897"/>
                <a:gd name="connsiteY482" fmla="*/ 361978 h 672996"/>
                <a:gd name="connsiteX483" fmla="*/ 93870 w 656897"/>
                <a:gd name="connsiteY483" fmla="*/ 361978 h 672996"/>
                <a:gd name="connsiteX484" fmla="*/ 91144 w 656897"/>
                <a:gd name="connsiteY484" fmla="*/ 361978 h 672996"/>
                <a:gd name="connsiteX485" fmla="*/ 91144 w 656897"/>
                <a:gd name="connsiteY485" fmla="*/ 359316 h 672996"/>
                <a:gd name="connsiteX486" fmla="*/ 88482 w 656897"/>
                <a:gd name="connsiteY486" fmla="*/ 356654 h 672996"/>
                <a:gd name="connsiteX487" fmla="*/ 85820 w 656897"/>
                <a:gd name="connsiteY487" fmla="*/ 356654 h 672996"/>
                <a:gd name="connsiteX488" fmla="*/ 85820 w 656897"/>
                <a:gd name="connsiteY488" fmla="*/ 353929 h 672996"/>
                <a:gd name="connsiteX489" fmla="*/ 83095 w 656897"/>
                <a:gd name="connsiteY489" fmla="*/ 353929 h 672996"/>
                <a:gd name="connsiteX490" fmla="*/ 80433 w 656897"/>
                <a:gd name="connsiteY490" fmla="*/ 353929 h 672996"/>
                <a:gd name="connsiteX491" fmla="*/ 77771 w 656897"/>
                <a:gd name="connsiteY491" fmla="*/ 353929 h 672996"/>
                <a:gd name="connsiteX492" fmla="*/ 45572 w 656897"/>
                <a:gd name="connsiteY492" fmla="*/ 289595 h 672996"/>
                <a:gd name="connsiteX493" fmla="*/ 42910 w 656897"/>
                <a:gd name="connsiteY493" fmla="*/ 286933 h 672996"/>
                <a:gd name="connsiteX494" fmla="*/ 40248 w 656897"/>
                <a:gd name="connsiteY494" fmla="*/ 286933 h 672996"/>
                <a:gd name="connsiteX495" fmla="*/ 40248 w 656897"/>
                <a:gd name="connsiteY495" fmla="*/ 284208 h 672996"/>
                <a:gd name="connsiteX496" fmla="*/ 37523 w 656897"/>
                <a:gd name="connsiteY496" fmla="*/ 284208 h 672996"/>
                <a:gd name="connsiteX497" fmla="*/ 37523 w 656897"/>
                <a:gd name="connsiteY497" fmla="*/ 281546 h 672996"/>
                <a:gd name="connsiteX498" fmla="*/ 34860 w 656897"/>
                <a:gd name="connsiteY498" fmla="*/ 278884 h 672996"/>
                <a:gd name="connsiteX499" fmla="*/ 32198 w 656897"/>
                <a:gd name="connsiteY499" fmla="*/ 276158 h 672996"/>
                <a:gd name="connsiteX500" fmla="*/ 32198 w 656897"/>
                <a:gd name="connsiteY500" fmla="*/ 273496 h 672996"/>
                <a:gd name="connsiteX501" fmla="*/ 34860 w 656897"/>
                <a:gd name="connsiteY501" fmla="*/ 273496 h 672996"/>
                <a:gd name="connsiteX502" fmla="*/ 34860 w 656897"/>
                <a:gd name="connsiteY502" fmla="*/ 270834 h 672996"/>
                <a:gd name="connsiteX503" fmla="*/ 32198 w 656897"/>
                <a:gd name="connsiteY503" fmla="*/ 268172 h 672996"/>
                <a:gd name="connsiteX504" fmla="*/ 32198 w 656897"/>
                <a:gd name="connsiteY504" fmla="*/ 265446 h 672996"/>
                <a:gd name="connsiteX505" fmla="*/ 29473 w 656897"/>
                <a:gd name="connsiteY505" fmla="*/ 265446 h 672996"/>
                <a:gd name="connsiteX506" fmla="*/ 29473 w 656897"/>
                <a:gd name="connsiteY506" fmla="*/ 262785 h 672996"/>
                <a:gd name="connsiteX507" fmla="*/ 29473 w 656897"/>
                <a:gd name="connsiteY507" fmla="*/ 260123 h 672996"/>
                <a:gd name="connsiteX508" fmla="*/ 26811 w 656897"/>
                <a:gd name="connsiteY508" fmla="*/ 260123 h 672996"/>
                <a:gd name="connsiteX509" fmla="*/ 26811 w 656897"/>
                <a:gd name="connsiteY509" fmla="*/ 257397 h 672996"/>
                <a:gd name="connsiteX510" fmla="*/ 8050 w 656897"/>
                <a:gd name="connsiteY510" fmla="*/ 233311 h 672996"/>
                <a:gd name="connsiteX511" fmla="*/ 8050 w 656897"/>
                <a:gd name="connsiteY511" fmla="*/ 233311 h 67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656897" h="672996">
                  <a:moveTo>
                    <a:pt x="8050" y="233311"/>
                  </a:moveTo>
                  <a:lnTo>
                    <a:pt x="8050" y="230586"/>
                  </a:lnTo>
                  <a:lnTo>
                    <a:pt x="10712" y="230586"/>
                  </a:lnTo>
                  <a:lnTo>
                    <a:pt x="10712" y="227924"/>
                  </a:lnTo>
                  <a:lnTo>
                    <a:pt x="13437" y="227924"/>
                  </a:lnTo>
                  <a:lnTo>
                    <a:pt x="16099" y="227924"/>
                  </a:lnTo>
                  <a:lnTo>
                    <a:pt x="18761" y="227924"/>
                  </a:lnTo>
                  <a:lnTo>
                    <a:pt x="21487" y="227924"/>
                  </a:lnTo>
                  <a:lnTo>
                    <a:pt x="24149" y="225262"/>
                  </a:lnTo>
                  <a:lnTo>
                    <a:pt x="26811" y="222536"/>
                  </a:lnTo>
                  <a:lnTo>
                    <a:pt x="29473" y="222536"/>
                  </a:lnTo>
                  <a:lnTo>
                    <a:pt x="32198" y="222536"/>
                  </a:lnTo>
                  <a:lnTo>
                    <a:pt x="34860" y="222536"/>
                  </a:lnTo>
                  <a:lnTo>
                    <a:pt x="37523" y="219874"/>
                  </a:lnTo>
                  <a:lnTo>
                    <a:pt x="40248" y="217212"/>
                  </a:lnTo>
                  <a:lnTo>
                    <a:pt x="42910" y="217212"/>
                  </a:lnTo>
                  <a:lnTo>
                    <a:pt x="45572" y="217212"/>
                  </a:lnTo>
                  <a:lnTo>
                    <a:pt x="45572" y="214487"/>
                  </a:lnTo>
                  <a:lnTo>
                    <a:pt x="48298" y="214487"/>
                  </a:lnTo>
                  <a:lnTo>
                    <a:pt x="50960" y="214487"/>
                  </a:lnTo>
                  <a:lnTo>
                    <a:pt x="53622" y="214487"/>
                  </a:lnTo>
                  <a:lnTo>
                    <a:pt x="56284" y="214487"/>
                  </a:lnTo>
                  <a:lnTo>
                    <a:pt x="59009" y="214487"/>
                  </a:lnTo>
                  <a:lnTo>
                    <a:pt x="61671" y="214487"/>
                  </a:lnTo>
                  <a:lnTo>
                    <a:pt x="64334" y="214487"/>
                  </a:lnTo>
                  <a:lnTo>
                    <a:pt x="67059" y="214487"/>
                  </a:lnTo>
                  <a:lnTo>
                    <a:pt x="64334" y="214487"/>
                  </a:lnTo>
                  <a:lnTo>
                    <a:pt x="67059" y="211825"/>
                  </a:lnTo>
                  <a:lnTo>
                    <a:pt x="64334" y="211825"/>
                  </a:lnTo>
                  <a:lnTo>
                    <a:pt x="67059" y="209163"/>
                  </a:lnTo>
                  <a:lnTo>
                    <a:pt x="69721" y="209163"/>
                  </a:lnTo>
                  <a:lnTo>
                    <a:pt x="69721" y="206501"/>
                  </a:lnTo>
                  <a:lnTo>
                    <a:pt x="67059" y="206501"/>
                  </a:lnTo>
                  <a:lnTo>
                    <a:pt x="69721" y="206501"/>
                  </a:lnTo>
                  <a:lnTo>
                    <a:pt x="69721" y="203775"/>
                  </a:lnTo>
                  <a:lnTo>
                    <a:pt x="72383" y="203775"/>
                  </a:lnTo>
                  <a:lnTo>
                    <a:pt x="72383" y="201113"/>
                  </a:lnTo>
                  <a:lnTo>
                    <a:pt x="72383" y="198451"/>
                  </a:lnTo>
                  <a:lnTo>
                    <a:pt x="69721" y="198451"/>
                  </a:lnTo>
                  <a:lnTo>
                    <a:pt x="69721" y="195726"/>
                  </a:lnTo>
                  <a:lnTo>
                    <a:pt x="67059" y="195726"/>
                  </a:lnTo>
                  <a:lnTo>
                    <a:pt x="67059" y="193064"/>
                  </a:lnTo>
                  <a:lnTo>
                    <a:pt x="64334" y="193064"/>
                  </a:lnTo>
                  <a:lnTo>
                    <a:pt x="67059" y="193064"/>
                  </a:lnTo>
                  <a:lnTo>
                    <a:pt x="67059" y="190402"/>
                  </a:lnTo>
                  <a:lnTo>
                    <a:pt x="69721" y="190402"/>
                  </a:lnTo>
                  <a:lnTo>
                    <a:pt x="69721" y="193064"/>
                  </a:lnTo>
                  <a:lnTo>
                    <a:pt x="72383" y="193064"/>
                  </a:lnTo>
                  <a:lnTo>
                    <a:pt x="72383" y="190402"/>
                  </a:lnTo>
                  <a:lnTo>
                    <a:pt x="75108" y="190402"/>
                  </a:lnTo>
                  <a:lnTo>
                    <a:pt x="77771" y="190402"/>
                  </a:lnTo>
                  <a:lnTo>
                    <a:pt x="80433" y="187676"/>
                  </a:lnTo>
                  <a:lnTo>
                    <a:pt x="80433" y="185014"/>
                  </a:lnTo>
                  <a:lnTo>
                    <a:pt x="80433" y="182352"/>
                  </a:lnTo>
                  <a:lnTo>
                    <a:pt x="77771" y="182352"/>
                  </a:lnTo>
                  <a:lnTo>
                    <a:pt x="75108" y="182352"/>
                  </a:lnTo>
                  <a:lnTo>
                    <a:pt x="69721" y="182352"/>
                  </a:lnTo>
                  <a:lnTo>
                    <a:pt x="67059" y="182352"/>
                  </a:lnTo>
                  <a:lnTo>
                    <a:pt x="67059" y="179690"/>
                  </a:lnTo>
                  <a:lnTo>
                    <a:pt x="64334" y="179690"/>
                  </a:lnTo>
                  <a:lnTo>
                    <a:pt x="61671" y="179690"/>
                  </a:lnTo>
                  <a:lnTo>
                    <a:pt x="61671" y="176965"/>
                  </a:lnTo>
                  <a:lnTo>
                    <a:pt x="64334" y="176965"/>
                  </a:lnTo>
                  <a:lnTo>
                    <a:pt x="64334" y="174302"/>
                  </a:lnTo>
                  <a:lnTo>
                    <a:pt x="61671" y="174302"/>
                  </a:lnTo>
                  <a:lnTo>
                    <a:pt x="59009" y="171640"/>
                  </a:lnTo>
                  <a:lnTo>
                    <a:pt x="56284" y="171640"/>
                  </a:lnTo>
                  <a:lnTo>
                    <a:pt x="53622" y="171640"/>
                  </a:lnTo>
                  <a:lnTo>
                    <a:pt x="50960" y="171640"/>
                  </a:lnTo>
                  <a:lnTo>
                    <a:pt x="50960" y="168915"/>
                  </a:lnTo>
                  <a:lnTo>
                    <a:pt x="48298" y="168915"/>
                  </a:lnTo>
                  <a:lnTo>
                    <a:pt x="48298" y="166253"/>
                  </a:lnTo>
                  <a:lnTo>
                    <a:pt x="45572" y="166253"/>
                  </a:lnTo>
                  <a:lnTo>
                    <a:pt x="42910" y="166253"/>
                  </a:lnTo>
                  <a:lnTo>
                    <a:pt x="40248" y="166253"/>
                  </a:lnTo>
                  <a:lnTo>
                    <a:pt x="37523" y="166253"/>
                  </a:lnTo>
                  <a:lnTo>
                    <a:pt x="34860" y="163591"/>
                  </a:lnTo>
                  <a:lnTo>
                    <a:pt x="32198" y="160865"/>
                  </a:lnTo>
                  <a:lnTo>
                    <a:pt x="29473" y="158203"/>
                  </a:lnTo>
                  <a:lnTo>
                    <a:pt x="26811" y="158203"/>
                  </a:lnTo>
                  <a:lnTo>
                    <a:pt x="26811" y="155541"/>
                  </a:lnTo>
                  <a:lnTo>
                    <a:pt x="24149" y="155541"/>
                  </a:lnTo>
                  <a:lnTo>
                    <a:pt x="21487" y="155541"/>
                  </a:lnTo>
                  <a:lnTo>
                    <a:pt x="18761" y="152879"/>
                  </a:lnTo>
                  <a:lnTo>
                    <a:pt x="16099" y="152879"/>
                  </a:lnTo>
                  <a:lnTo>
                    <a:pt x="13437" y="150153"/>
                  </a:lnTo>
                  <a:lnTo>
                    <a:pt x="10712" y="147491"/>
                  </a:lnTo>
                  <a:lnTo>
                    <a:pt x="10712" y="144830"/>
                  </a:lnTo>
                  <a:lnTo>
                    <a:pt x="8050" y="142104"/>
                  </a:lnTo>
                  <a:lnTo>
                    <a:pt x="0" y="115293"/>
                  </a:lnTo>
                  <a:lnTo>
                    <a:pt x="32198" y="67059"/>
                  </a:lnTo>
                  <a:lnTo>
                    <a:pt x="40248" y="53622"/>
                  </a:lnTo>
                  <a:lnTo>
                    <a:pt x="45572" y="50960"/>
                  </a:lnTo>
                  <a:lnTo>
                    <a:pt x="45572" y="48298"/>
                  </a:lnTo>
                  <a:lnTo>
                    <a:pt x="48298" y="48298"/>
                  </a:lnTo>
                  <a:lnTo>
                    <a:pt x="53622" y="48298"/>
                  </a:lnTo>
                  <a:lnTo>
                    <a:pt x="59009" y="48298"/>
                  </a:lnTo>
                  <a:lnTo>
                    <a:pt x="72383" y="40248"/>
                  </a:lnTo>
                  <a:lnTo>
                    <a:pt x="80433" y="40248"/>
                  </a:lnTo>
                  <a:lnTo>
                    <a:pt x="88482" y="37523"/>
                  </a:lnTo>
                  <a:lnTo>
                    <a:pt x="93870" y="32198"/>
                  </a:lnTo>
                  <a:lnTo>
                    <a:pt x="96532" y="18761"/>
                  </a:lnTo>
                  <a:lnTo>
                    <a:pt x="101919" y="5388"/>
                  </a:lnTo>
                  <a:lnTo>
                    <a:pt x="120681" y="8050"/>
                  </a:lnTo>
                  <a:lnTo>
                    <a:pt x="134054" y="2725"/>
                  </a:lnTo>
                  <a:lnTo>
                    <a:pt x="201113" y="26811"/>
                  </a:lnTo>
                  <a:lnTo>
                    <a:pt x="211825" y="18761"/>
                  </a:lnTo>
                  <a:lnTo>
                    <a:pt x="241298" y="24149"/>
                  </a:lnTo>
                  <a:lnTo>
                    <a:pt x="246685" y="24149"/>
                  </a:lnTo>
                  <a:lnTo>
                    <a:pt x="270834" y="18761"/>
                  </a:lnTo>
                  <a:lnTo>
                    <a:pt x="294919" y="18761"/>
                  </a:lnTo>
                  <a:lnTo>
                    <a:pt x="329780" y="0"/>
                  </a:lnTo>
                  <a:lnTo>
                    <a:pt x="445073" y="8050"/>
                  </a:lnTo>
                  <a:lnTo>
                    <a:pt x="469222" y="5388"/>
                  </a:lnTo>
                  <a:lnTo>
                    <a:pt x="496032" y="26811"/>
                  </a:lnTo>
                  <a:lnTo>
                    <a:pt x="496032" y="29537"/>
                  </a:lnTo>
                  <a:lnTo>
                    <a:pt x="493371" y="32198"/>
                  </a:lnTo>
                  <a:lnTo>
                    <a:pt x="490645" y="32198"/>
                  </a:lnTo>
                  <a:lnTo>
                    <a:pt x="490645" y="34860"/>
                  </a:lnTo>
                  <a:lnTo>
                    <a:pt x="490645" y="37523"/>
                  </a:lnTo>
                  <a:lnTo>
                    <a:pt x="490645" y="40248"/>
                  </a:lnTo>
                  <a:lnTo>
                    <a:pt x="490645" y="42910"/>
                  </a:lnTo>
                  <a:lnTo>
                    <a:pt x="490645" y="48298"/>
                  </a:lnTo>
                  <a:lnTo>
                    <a:pt x="490645" y="50960"/>
                  </a:lnTo>
                  <a:lnTo>
                    <a:pt x="487983" y="53622"/>
                  </a:lnTo>
                  <a:lnTo>
                    <a:pt x="487983" y="56347"/>
                  </a:lnTo>
                  <a:lnTo>
                    <a:pt x="487983" y="59009"/>
                  </a:lnTo>
                  <a:lnTo>
                    <a:pt x="485321" y="59009"/>
                  </a:lnTo>
                  <a:lnTo>
                    <a:pt x="485321" y="61672"/>
                  </a:lnTo>
                  <a:lnTo>
                    <a:pt x="485321" y="64397"/>
                  </a:lnTo>
                  <a:lnTo>
                    <a:pt x="482659" y="67059"/>
                  </a:lnTo>
                  <a:lnTo>
                    <a:pt x="482659" y="69721"/>
                  </a:lnTo>
                  <a:lnTo>
                    <a:pt x="482659" y="75109"/>
                  </a:lnTo>
                  <a:lnTo>
                    <a:pt x="479933" y="77771"/>
                  </a:lnTo>
                  <a:lnTo>
                    <a:pt x="479933" y="80433"/>
                  </a:lnTo>
                  <a:lnTo>
                    <a:pt x="482659" y="80433"/>
                  </a:lnTo>
                  <a:lnTo>
                    <a:pt x="482659" y="83158"/>
                  </a:lnTo>
                  <a:lnTo>
                    <a:pt x="482659" y="85820"/>
                  </a:lnTo>
                  <a:lnTo>
                    <a:pt x="479933" y="88482"/>
                  </a:lnTo>
                  <a:lnTo>
                    <a:pt x="477271" y="91208"/>
                  </a:lnTo>
                  <a:lnTo>
                    <a:pt x="474609" y="91208"/>
                  </a:lnTo>
                  <a:lnTo>
                    <a:pt x="474609" y="93870"/>
                  </a:lnTo>
                  <a:lnTo>
                    <a:pt x="471884" y="96532"/>
                  </a:lnTo>
                  <a:lnTo>
                    <a:pt x="469222" y="96532"/>
                  </a:lnTo>
                  <a:lnTo>
                    <a:pt x="466560" y="99194"/>
                  </a:lnTo>
                  <a:lnTo>
                    <a:pt x="466560" y="101919"/>
                  </a:lnTo>
                  <a:lnTo>
                    <a:pt x="466560" y="104581"/>
                  </a:lnTo>
                  <a:lnTo>
                    <a:pt x="469222" y="107244"/>
                  </a:lnTo>
                  <a:lnTo>
                    <a:pt x="471884" y="107244"/>
                  </a:lnTo>
                  <a:lnTo>
                    <a:pt x="474609" y="107244"/>
                  </a:lnTo>
                  <a:lnTo>
                    <a:pt x="477271" y="107244"/>
                  </a:lnTo>
                  <a:lnTo>
                    <a:pt x="479933" y="104581"/>
                  </a:lnTo>
                  <a:lnTo>
                    <a:pt x="482659" y="104581"/>
                  </a:lnTo>
                  <a:lnTo>
                    <a:pt x="485321" y="104581"/>
                  </a:lnTo>
                  <a:lnTo>
                    <a:pt x="487983" y="104581"/>
                  </a:lnTo>
                  <a:lnTo>
                    <a:pt x="493371" y="107244"/>
                  </a:lnTo>
                  <a:lnTo>
                    <a:pt x="496032" y="107244"/>
                  </a:lnTo>
                  <a:lnTo>
                    <a:pt x="498695" y="107244"/>
                  </a:lnTo>
                  <a:lnTo>
                    <a:pt x="501420" y="109969"/>
                  </a:lnTo>
                  <a:lnTo>
                    <a:pt x="504082" y="109969"/>
                  </a:lnTo>
                  <a:lnTo>
                    <a:pt x="506744" y="109969"/>
                  </a:lnTo>
                  <a:lnTo>
                    <a:pt x="509470" y="109969"/>
                  </a:lnTo>
                  <a:lnTo>
                    <a:pt x="512132" y="109969"/>
                  </a:lnTo>
                  <a:lnTo>
                    <a:pt x="514794" y="109969"/>
                  </a:lnTo>
                  <a:lnTo>
                    <a:pt x="517456" y="109969"/>
                  </a:lnTo>
                  <a:lnTo>
                    <a:pt x="517456" y="112631"/>
                  </a:lnTo>
                  <a:lnTo>
                    <a:pt x="517456" y="115293"/>
                  </a:lnTo>
                  <a:lnTo>
                    <a:pt x="514794" y="115293"/>
                  </a:lnTo>
                  <a:lnTo>
                    <a:pt x="514794" y="118018"/>
                  </a:lnTo>
                  <a:lnTo>
                    <a:pt x="512132" y="118018"/>
                  </a:lnTo>
                  <a:lnTo>
                    <a:pt x="512132" y="120681"/>
                  </a:lnTo>
                  <a:lnTo>
                    <a:pt x="509470" y="120681"/>
                  </a:lnTo>
                  <a:lnTo>
                    <a:pt x="509470" y="123343"/>
                  </a:lnTo>
                  <a:lnTo>
                    <a:pt x="506744" y="123343"/>
                  </a:lnTo>
                  <a:lnTo>
                    <a:pt x="504082" y="126005"/>
                  </a:lnTo>
                  <a:lnTo>
                    <a:pt x="504082" y="128730"/>
                  </a:lnTo>
                  <a:lnTo>
                    <a:pt x="504082" y="131392"/>
                  </a:lnTo>
                  <a:lnTo>
                    <a:pt x="501420" y="131392"/>
                  </a:lnTo>
                  <a:lnTo>
                    <a:pt x="501420" y="134054"/>
                  </a:lnTo>
                  <a:lnTo>
                    <a:pt x="501420" y="136780"/>
                  </a:lnTo>
                  <a:lnTo>
                    <a:pt x="498695" y="136780"/>
                  </a:lnTo>
                  <a:lnTo>
                    <a:pt x="496032" y="136780"/>
                  </a:lnTo>
                  <a:lnTo>
                    <a:pt x="496032" y="139442"/>
                  </a:lnTo>
                  <a:lnTo>
                    <a:pt x="493371" y="139442"/>
                  </a:lnTo>
                  <a:lnTo>
                    <a:pt x="490645" y="139442"/>
                  </a:lnTo>
                  <a:lnTo>
                    <a:pt x="490645" y="142104"/>
                  </a:lnTo>
                  <a:lnTo>
                    <a:pt x="487983" y="142104"/>
                  </a:lnTo>
                  <a:lnTo>
                    <a:pt x="487983" y="144830"/>
                  </a:lnTo>
                  <a:lnTo>
                    <a:pt x="487983" y="147491"/>
                  </a:lnTo>
                  <a:lnTo>
                    <a:pt x="487983" y="150153"/>
                  </a:lnTo>
                  <a:lnTo>
                    <a:pt x="485321" y="152879"/>
                  </a:lnTo>
                  <a:lnTo>
                    <a:pt x="485321" y="155541"/>
                  </a:lnTo>
                  <a:lnTo>
                    <a:pt x="485321" y="158203"/>
                  </a:lnTo>
                  <a:lnTo>
                    <a:pt x="485321" y="160865"/>
                  </a:lnTo>
                  <a:lnTo>
                    <a:pt x="487983" y="163591"/>
                  </a:lnTo>
                  <a:lnTo>
                    <a:pt x="487983" y="166253"/>
                  </a:lnTo>
                  <a:lnTo>
                    <a:pt x="627425" y="217212"/>
                  </a:lnTo>
                  <a:lnTo>
                    <a:pt x="643524" y="193064"/>
                  </a:lnTo>
                  <a:lnTo>
                    <a:pt x="654235" y="193064"/>
                  </a:lnTo>
                  <a:lnTo>
                    <a:pt x="656897" y="209163"/>
                  </a:lnTo>
                  <a:lnTo>
                    <a:pt x="654235" y="211825"/>
                  </a:lnTo>
                  <a:lnTo>
                    <a:pt x="651574" y="211825"/>
                  </a:lnTo>
                  <a:lnTo>
                    <a:pt x="651574" y="214487"/>
                  </a:lnTo>
                  <a:lnTo>
                    <a:pt x="651574" y="217212"/>
                  </a:lnTo>
                  <a:lnTo>
                    <a:pt x="648848" y="217212"/>
                  </a:lnTo>
                  <a:lnTo>
                    <a:pt x="648848" y="219874"/>
                  </a:lnTo>
                  <a:lnTo>
                    <a:pt x="646186" y="219874"/>
                  </a:lnTo>
                  <a:lnTo>
                    <a:pt x="646186" y="222536"/>
                  </a:lnTo>
                  <a:lnTo>
                    <a:pt x="643524" y="222536"/>
                  </a:lnTo>
                  <a:lnTo>
                    <a:pt x="640798" y="222536"/>
                  </a:lnTo>
                  <a:lnTo>
                    <a:pt x="638136" y="222536"/>
                  </a:lnTo>
                  <a:lnTo>
                    <a:pt x="635474" y="222536"/>
                  </a:lnTo>
                  <a:lnTo>
                    <a:pt x="632749" y="225262"/>
                  </a:lnTo>
                  <a:lnTo>
                    <a:pt x="630087" y="225262"/>
                  </a:lnTo>
                  <a:lnTo>
                    <a:pt x="627425" y="225262"/>
                  </a:lnTo>
                  <a:lnTo>
                    <a:pt x="627425" y="227924"/>
                  </a:lnTo>
                  <a:lnTo>
                    <a:pt x="627425" y="230586"/>
                  </a:lnTo>
                  <a:lnTo>
                    <a:pt x="624763" y="230586"/>
                  </a:lnTo>
                  <a:lnTo>
                    <a:pt x="624763" y="233311"/>
                  </a:lnTo>
                  <a:lnTo>
                    <a:pt x="624763" y="238636"/>
                  </a:lnTo>
                  <a:lnTo>
                    <a:pt x="622037" y="244023"/>
                  </a:lnTo>
                  <a:lnTo>
                    <a:pt x="619375" y="244023"/>
                  </a:lnTo>
                  <a:lnTo>
                    <a:pt x="619375" y="246685"/>
                  </a:lnTo>
                  <a:lnTo>
                    <a:pt x="619375" y="249347"/>
                  </a:lnTo>
                  <a:lnTo>
                    <a:pt x="619375" y="252073"/>
                  </a:lnTo>
                  <a:lnTo>
                    <a:pt x="619375" y="254735"/>
                  </a:lnTo>
                  <a:lnTo>
                    <a:pt x="571141" y="273496"/>
                  </a:lnTo>
                  <a:lnTo>
                    <a:pt x="533555" y="289595"/>
                  </a:lnTo>
                  <a:lnTo>
                    <a:pt x="530893" y="289595"/>
                  </a:lnTo>
                  <a:lnTo>
                    <a:pt x="528231" y="292257"/>
                  </a:lnTo>
                  <a:lnTo>
                    <a:pt x="528231" y="294983"/>
                  </a:lnTo>
                  <a:lnTo>
                    <a:pt x="525505" y="294983"/>
                  </a:lnTo>
                  <a:lnTo>
                    <a:pt x="522843" y="294983"/>
                  </a:lnTo>
                  <a:lnTo>
                    <a:pt x="522843" y="297645"/>
                  </a:lnTo>
                  <a:lnTo>
                    <a:pt x="520181" y="300307"/>
                  </a:lnTo>
                  <a:lnTo>
                    <a:pt x="517456" y="300307"/>
                  </a:lnTo>
                  <a:lnTo>
                    <a:pt x="517456" y="303032"/>
                  </a:lnTo>
                  <a:lnTo>
                    <a:pt x="514794" y="303032"/>
                  </a:lnTo>
                  <a:lnTo>
                    <a:pt x="512132" y="303032"/>
                  </a:lnTo>
                  <a:lnTo>
                    <a:pt x="509470" y="305695"/>
                  </a:lnTo>
                  <a:lnTo>
                    <a:pt x="506744" y="305695"/>
                  </a:lnTo>
                  <a:lnTo>
                    <a:pt x="506744" y="308357"/>
                  </a:lnTo>
                  <a:lnTo>
                    <a:pt x="504082" y="308357"/>
                  </a:lnTo>
                  <a:lnTo>
                    <a:pt x="501420" y="308357"/>
                  </a:lnTo>
                  <a:lnTo>
                    <a:pt x="501420" y="311019"/>
                  </a:lnTo>
                  <a:lnTo>
                    <a:pt x="498695" y="311019"/>
                  </a:lnTo>
                  <a:lnTo>
                    <a:pt x="498695" y="313744"/>
                  </a:lnTo>
                  <a:lnTo>
                    <a:pt x="482659" y="319068"/>
                  </a:lnTo>
                  <a:lnTo>
                    <a:pt x="474609" y="343217"/>
                  </a:lnTo>
                  <a:lnTo>
                    <a:pt x="485321" y="367366"/>
                  </a:lnTo>
                  <a:lnTo>
                    <a:pt x="487983" y="383465"/>
                  </a:lnTo>
                  <a:lnTo>
                    <a:pt x="509470" y="396839"/>
                  </a:lnTo>
                  <a:lnTo>
                    <a:pt x="512132" y="402226"/>
                  </a:lnTo>
                  <a:lnTo>
                    <a:pt x="514794" y="404888"/>
                  </a:lnTo>
                  <a:lnTo>
                    <a:pt x="517456" y="410276"/>
                  </a:lnTo>
                  <a:lnTo>
                    <a:pt x="520181" y="412938"/>
                  </a:lnTo>
                  <a:lnTo>
                    <a:pt x="522843" y="412938"/>
                  </a:lnTo>
                  <a:lnTo>
                    <a:pt x="525505" y="410276"/>
                  </a:lnTo>
                  <a:lnTo>
                    <a:pt x="528231" y="410276"/>
                  </a:lnTo>
                  <a:lnTo>
                    <a:pt x="530893" y="407550"/>
                  </a:lnTo>
                  <a:lnTo>
                    <a:pt x="533555" y="410276"/>
                  </a:lnTo>
                  <a:lnTo>
                    <a:pt x="557704" y="388789"/>
                  </a:lnTo>
                  <a:lnTo>
                    <a:pt x="557704" y="386127"/>
                  </a:lnTo>
                  <a:lnTo>
                    <a:pt x="560366" y="386127"/>
                  </a:lnTo>
                  <a:lnTo>
                    <a:pt x="560366" y="383465"/>
                  </a:lnTo>
                  <a:lnTo>
                    <a:pt x="563091" y="383465"/>
                  </a:lnTo>
                  <a:lnTo>
                    <a:pt x="563091" y="380739"/>
                  </a:lnTo>
                  <a:lnTo>
                    <a:pt x="565754" y="380739"/>
                  </a:lnTo>
                  <a:lnTo>
                    <a:pt x="568416" y="380739"/>
                  </a:lnTo>
                  <a:lnTo>
                    <a:pt x="571141" y="380739"/>
                  </a:lnTo>
                  <a:lnTo>
                    <a:pt x="573803" y="380739"/>
                  </a:lnTo>
                  <a:lnTo>
                    <a:pt x="576465" y="380739"/>
                  </a:lnTo>
                  <a:lnTo>
                    <a:pt x="576465" y="378078"/>
                  </a:lnTo>
                  <a:lnTo>
                    <a:pt x="579127" y="378078"/>
                  </a:lnTo>
                  <a:lnTo>
                    <a:pt x="581853" y="378078"/>
                  </a:lnTo>
                  <a:lnTo>
                    <a:pt x="584515" y="378078"/>
                  </a:lnTo>
                  <a:lnTo>
                    <a:pt x="584515" y="375416"/>
                  </a:lnTo>
                  <a:lnTo>
                    <a:pt x="587177" y="375416"/>
                  </a:lnTo>
                  <a:lnTo>
                    <a:pt x="589902" y="375416"/>
                  </a:lnTo>
                  <a:lnTo>
                    <a:pt x="589902" y="378078"/>
                  </a:lnTo>
                  <a:lnTo>
                    <a:pt x="592564" y="378078"/>
                  </a:lnTo>
                  <a:lnTo>
                    <a:pt x="595226" y="378078"/>
                  </a:lnTo>
                  <a:lnTo>
                    <a:pt x="597952" y="378078"/>
                  </a:lnTo>
                  <a:lnTo>
                    <a:pt x="595226" y="380739"/>
                  </a:lnTo>
                  <a:lnTo>
                    <a:pt x="595226" y="383465"/>
                  </a:lnTo>
                  <a:lnTo>
                    <a:pt x="595226" y="386127"/>
                  </a:lnTo>
                  <a:lnTo>
                    <a:pt x="597952" y="386127"/>
                  </a:lnTo>
                  <a:lnTo>
                    <a:pt x="597952" y="388789"/>
                  </a:lnTo>
                  <a:lnTo>
                    <a:pt x="597952" y="391515"/>
                  </a:lnTo>
                  <a:lnTo>
                    <a:pt x="595226" y="391515"/>
                  </a:lnTo>
                  <a:lnTo>
                    <a:pt x="592564" y="394177"/>
                  </a:lnTo>
                  <a:lnTo>
                    <a:pt x="589902" y="394177"/>
                  </a:lnTo>
                  <a:lnTo>
                    <a:pt x="589902" y="396839"/>
                  </a:lnTo>
                  <a:lnTo>
                    <a:pt x="587177" y="396839"/>
                  </a:lnTo>
                  <a:lnTo>
                    <a:pt x="587177" y="399501"/>
                  </a:lnTo>
                  <a:lnTo>
                    <a:pt x="589902" y="399501"/>
                  </a:lnTo>
                  <a:lnTo>
                    <a:pt x="589902" y="402226"/>
                  </a:lnTo>
                  <a:lnTo>
                    <a:pt x="587177" y="402226"/>
                  </a:lnTo>
                  <a:lnTo>
                    <a:pt x="584515" y="402226"/>
                  </a:lnTo>
                  <a:lnTo>
                    <a:pt x="581853" y="402226"/>
                  </a:lnTo>
                  <a:lnTo>
                    <a:pt x="579127" y="402226"/>
                  </a:lnTo>
                  <a:lnTo>
                    <a:pt x="579127" y="404888"/>
                  </a:lnTo>
                  <a:lnTo>
                    <a:pt x="581853" y="407550"/>
                  </a:lnTo>
                  <a:lnTo>
                    <a:pt x="581853" y="410276"/>
                  </a:lnTo>
                  <a:lnTo>
                    <a:pt x="581853" y="415600"/>
                  </a:lnTo>
                  <a:lnTo>
                    <a:pt x="584515" y="418325"/>
                  </a:lnTo>
                  <a:lnTo>
                    <a:pt x="587177" y="418325"/>
                  </a:lnTo>
                  <a:lnTo>
                    <a:pt x="589902" y="418325"/>
                  </a:lnTo>
                  <a:lnTo>
                    <a:pt x="592564" y="418325"/>
                  </a:lnTo>
                  <a:lnTo>
                    <a:pt x="595226" y="418325"/>
                  </a:lnTo>
                  <a:lnTo>
                    <a:pt x="597952" y="420988"/>
                  </a:lnTo>
                  <a:lnTo>
                    <a:pt x="597952" y="418325"/>
                  </a:lnTo>
                  <a:lnTo>
                    <a:pt x="600614" y="418325"/>
                  </a:lnTo>
                  <a:lnTo>
                    <a:pt x="603276" y="418325"/>
                  </a:lnTo>
                  <a:lnTo>
                    <a:pt x="603276" y="420988"/>
                  </a:lnTo>
                  <a:lnTo>
                    <a:pt x="605938" y="420988"/>
                  </a:lnTo>
                  <a:lnTo>
                    <a:pt x="592564" y="447798"/>
                  </a:lnTo>
                  <a:lnTo>
                    <a:pt x="546992" y="455848"/>
                  </a:lnTo>
                  <a:lnTo>
                    <a:pt x="544267" y="455848"/>
                  </a:lnTo>
                  <a:lnTo>
                    <a:pt x="544267" y="458510"/>
                  </a:lnTo>
                  <a:lnTo>
                    <a:pt x="541605" y="458510"/>
                  </a:lnTo>
                  <a:lnTo>
                    <a:pt x="538942" y="458510"/>
                  </a:lnTo>
                  <a:lnTo>
                    <a:pt x="538942" y="461172"/>
                  </a:lnTo>
                  <a:lnTo>
                    <a:pt x="536281" y="463897"/>
                  </a:lnTo>
                  <a:lnTo>
                    <a:pt x="533555" y="466559"/>
                  </a:lnTo>
                  <a:lnTo>
                    <a:pt x="530893" y="466559"/>
                  </a:lnTo>
                  <a:lnTo>
                    <a:pt x="528231" y="469222"/>
                  </a:lnTo>
                  <a:lnTo>
                    <a:pt x="525505" y="469222"/>
                  </a:lnTo>
                  <a:lnTo>
                    <a:pt x="522843" y="471947"/>
                  </a:lnTo>
                  <a:lnTo>
                    <a:pt x="522843" y="474609"/>
                  </a:lnTo>
                  <a:lnTo>
                    <a:pt x="517456" y="477271"/>
                  </a:lnTo>
                  <a:lnTo>
                    <a:pt x="514794" y="479997"/>
                  </a:lnTo>
                  <a:lnTo>
                    <a:pt x="514794" y="482659"/>
                  </a:lnTo>
                  <a:lnTo>
                    <a:pt x="512132" y="485321"/>
                  </a:lnTo>
                  <a:lnTo>
                    <a:pt x="512132" y="487983"/>
                  </a:lnTo>
                  <a:lnTo>
                    <a:pt x="512132" y="490709"/>
                  </a:lnTo>
                  <a:lnTo>
                    <a:pt x="512132" y="493371"/>
                  </a:lnTo>
                  <a:lnTo>
                    <a:pt x="509470" y="493371"/>
                  </a:lnTo>
                  <a:lnTo>
                    <a:pt x="506744" y="496032"/>
                  </a:lnTo>
                  <a:lnTo>
                    <a:pt x="504082" y="498758"/>
                  </a:lnTo>
                  <a:lnTo>
                    <a:pt x="504082" y="501420"/>
                  </a:lnTo>
                  <a:lnTo>
                    <a:pt x="501420" y="501420"/>
                  </a:lnTo>
                  <a:lnTo>
                    <a:pt x="504082" y="504082"/>
                  </a:lnTo>
                  <a:lnTo>
                    <a:pt x="512132" y="522843"/>
                  </a:lnTo>
                  <a:lnTo>
                    <a:pt x="512132" y="525569"/>
                  </a:lnTo>
                  <a:lnTo>
                    <a:pt x="512132" y="528231"/>
                  </a:lnTo>
                  <a:lnTo>
                    <a:pt x="509470" y="528231"/>
                  </a:lnTo>
                  <a:lnTo>
                    <a:pt x="512132" y="530893"/>
                  </a:lnTo>
                  <a:lnTo>
                    <a:pt x="509470" y="533618"/>
                  </a:lnTo>
                  <a:lnTo>
                    <a:pt x="509470" y="536280"/>
                  </a:lnTo>
                  <a:lnTo>
                    <a:pt x="509470" y="538943"/>
                  </a:lnTo>
                  <a:lnTo>
                    <a:pt x="506744" y="538943"/>
                  </a:lnTo>
                  <a:lnTo>
                    <a:pt x="506744" y="541668"/>
                  </a:lnTo>
                  <a:lnTo>
                    <a:pt x="506744" y="544330"/>
                  </a:lnTo>
                  <a:lnTo>
                    <a:pt x="506744" y="546992"/>
                  </a:lnTo>
                  <a:lnTo>
                    <a:pt x="493371" y="563091"/>
                  </a:lnTo>
                  <a:lnTo>
                    <a:pt x="493371" y="571141"/>
                  </a:lnTo>
                  <a:lnTo>
                    <a:pt x="509470" y="573803"/>
                  </a:lnTo>
                  <a:lnTo>
                    <a:pt x="525505" y="579190"/>
                  </a:lnTo>
                  <a:lnTo>
                    <a:pt x="546992" y="589902"/>
                  </a:lnTo>
                  <a:lnTo>
                    <a:pt x="498695" y="672997"/>
                  </a:lnTo>
                  <a:lnTo>
                    <a:pt x="415600" y="576465"/>
                  </a:lnTo>
                  <a:lnTo>
                    <a:pt x="412938" y="573803"/>
                  </a:lnTo>
                  <a:lnTo>
                    <a:pt x="399501" y="573803"/>
                  </a:lnTo>
                  <a:lnTo>
                    <a:pt x="396839" y="573803"/>
                  </a:lnTo>
                  <a:lnTo>
                    <a:pt x="386127" y="571141"/>
                  </a:lnTo>
                  <a:lnTo>
                    <a:pt x="367366" y="560429"/>
                  </a:lnTo>
                  <a:lnTo>
                    <a:pt x="353929" y="560429"/>
                  </a:lnTo>
                  <a:lnTo>
                    <a:pt x="351267" y="560429"/>
                  </a:lnTo>
                  <a:lnTo>
                    <a:pt x="340555" y="557704"/>
                  </a:lnTo>
                  <a:lnTo>
                    <a:pt x="327118" y="536280"/>
                  </a:lnTo>
                  <a:lnTo>
                    <a:pt x="324456" y="536280"/>
                  </a:lnTo>
                  <a:lnTo>
                    <a:pt x="321730" y="536280"/>
                  </a:lnTo>
                  <a:lnTo>
                    <a:pt x="319068" y="538943"/>
                  </a:lnTo>
                  <a:lnTo>
                    <a:pt x="316406" y="541668"/>
                  </a:lnTo>
                  <a:lnTo>
                    <a:pt x="313681" y="541668"/>
                  </a:lnTo>
                  <a:lnTo>
                    <a:pt x="313681" y="544330"/>
                  </a:lnTo>
                  <a:lnTo>
                    <a:pt x="311019" y="544330"/>
                  </a:lnTo>
                  <a:lnTo>
                    <a:pt x="308357" y="544330"/>
                  </a:lnTo>
                  <a:lnTo>
                    <a:pt x="305694" y="544330"/>
                  </a:lnTo>
                  <a:lnTo>
                    <a:pt x="302969" y="544330"/>
                  </a:lnTo>
                  <a:lnTo>
                    <a:pt x="302969" y="541668"/>
                  </a:lnTo>
                  <a:lnTo>
                    <a:pt x="300307" y="541668"/>
                  </a:lnTo>
                  <a:lnTo>
                    <a:pt x="297645" y="541668"/>
                  </a:lnTo>
                  <a:lnTo>
                    <a:pt x="297645" y="538943"/>
                  </a:lnTo>
                  <a:lnTo>
                    <a:pt x="297645" y="536280"/>
                  </a:lnTo>
                  <a:lnTo>
                    <a:pt x="294919" y="536280"/>
                  </a:lnTo>
                  <a:lnTo>
                    <a:pt x="292257" y="536280"/>
                  </a:lnTo>
                  <a:lnTo>
                    <a:pt x="289595" y="536280"/>
                  </a:lnTo>
                  <a:lnTo>
                    <a:pt x="286870" y="536280"/>
                  </a:lnTo>
                  <a:lnTo>
                    <a:pt x="284208" y="536280"/>
                  </a:lnTo>
                  <a:lnTo>
                    <a:pt x="281546" y="536280"/>
                  </a:lnTo>
                  <a:lnTo>
                    <a:pt x="276158" y="533618"/>
                  </a:lnTo>
                  <a:lnTo>
                    <a:pt x="273496" y="530893"/>
                  </a:lnTo>
                  <a:lnTo>
                    <a:pt x="270834" y="528231"/>
                  </a:lnTo>
                  <a:lnTo>
                    <a:pt x="265446" y="528231"/>
                  </a:lnTo>
                  <a:lnTo>
                    <a:pt x="262785" y="525569"/>
                  </a:lnTo>
                  <a:lnTo>
                    <a:pt x="260059" y="525569"/>
                  </a:lnTo>
                  <a:lnTo>
                    <a:pt x="260059" y="522843"/>
                  </a:lnTo>
                  <a:lnTo>
                    <a:pt x="254735" y="522843"/>
                  </a:lnTo>
                  <a:lnTo>
                    <a:pt x="252073" y="522843"/>
                  </a:lnTo>
                  <a:lnTo>
                    <a:pt x="249347" y="522843"/>
                  </a:lnTo>
                  <a:lnTo>
                    <a:pt x="246685" y="522843"/>
                  </a:lnTo>
                  <a:lnTo>
                    <a:pt x="246685" y="520181"/>
                  </a:lnTo>
                  <a:lnTo>
                    <a:pt x="246685" y="517519"/>
                  </a:lnTo>
                  <a:lnTo>
                    <a:pt x="244023" y="517519"/>
                  </a:lnTo>
                  <a:lnTo>
                    <a:pt x="241298" y="517519"/>
                  </a:lnTo>
                  <a:lnTo>
                    <a:pt x="238636" y="517519"/>
                  </a:lnTo>
                  <a:lnTo>
                    <a:pt x="235974" y="517519"/>
                  </a:lnTo>
                  <a:lnTo>
                    <a:pt x="233248" y="517519"/>
                  </a:lnTo>
                  <a:lnTo>
                    <a:pt x="233248" y="514794"/>
                  </a:lnTo>
                  <a:lnTo>
                    <a:pt x="233248" y="512132"/>
                  </a:lnTo>
                  <a:lnTo>
                    <a:pt x="230586" y="509470"/>
                  </a:lnTo>
                  <a:lnTo>
                    <a:pt x="227924" y="509470"/>
                  </a:lnTo>
                  <a:lnTo>
                    <a:pt x="225262" y="506808"/>
                  </a:lnTo>
                  <a:lnTo>
                    <a:pt x="222536" y="506808"/>
                  </a:lnTo>
                  <a:lnTo>
                    <a:pt x="217212" y="504082"/>
                  </a:lnTo>
                  <a:lnTo>
                    <a:pt x="217212" y="501420"/>
                  </a:lnTo>
                  <a:lnTo>
                    <a:pt x="214487" y="501420"/>
                  </a:lnTo>
                  <a:lnTo>
                    <a:pt x="211825" y="501420"/>
                  </a:lnTo>
                  <a:lnTo>
                    <a:pt x="209163" y="501420"/>
                  </a:lnTo>
                  <a:lnTo>
                    <a:pt x="209163" y="498758"/>
                  </a:lnTo>
                  <a:lnTo>
                    <a:pt x="206437" y="498758"/>
                  </a:lnTo>
                  <a:lnTo>
                    <a:pt x="203775" y="496032"/>
                  </a:lnTo>
                  <a:lnTo>
                    <a:pt x="201113" y="496032"/>
                  </a:lnTo>
                  <a:lnTo>
                    <a:pt x="193064" y="493371"/>
                  </a:lnTo>
                  <a:lnTo>
                    <a:pt x="193064" y="490709"/>
                  </a:lnTo>
                  <a:lnTo>
                    <a:pt x="190401" y="490709"/>
                  </a:lnTo>
                  <a:lnTo>
                    <a:pt x="187676" y="490709"/>
                  </a:lnTo>
                  <a:lnTo>
                    <a:pt x="185014" y="487983"/>
                  </a:lnTo>
                  <a:lnTo>
                    <a:pt x="182352" y="487983"/>
                  </a:lnTo>
                  <a:lnTo>
                    <a:pt x="187676" y="479997"/>
                  </a:lnTo>
                  <a:lnTo>
                    <a:pt x="142104" y="498758"/>
                  </a:lnTo>
                  <a:lnTo>
                    <a:pt x="136780" y="447798"/>
                  </a:lnTo>
                  <a:lnTo>
                    <a:pt x="144766" y="420988"/>
                  </a:lnTo>
                  <a:lnTo>
                    <a:pt x="144766" y="418325"/>
                  </a:lnTo>
                  <a:lnTo>
                    <a:pt x="147491" y="418325"/>
                  </a:lnTo>
                  <a:lnTo>
                    <a:pt x="150153" y="418325"/>
                  </a:lnTo>
                  <a:lnTo>
                    <a:pt x="152816" y="415600"/>
                  </a:lnTo>
                  <a:lnTo>
                    <a:pt x="152816" y="412938"/>
                  </a:lnTo>
                  <a:lnTo>
                    <a:pt x="155541" y="412938"/>
                  </a:lnTo>
                  <a:lnTo>
                    <a:pt x="158203" y="412938"/>
                  </a:lnTo>
                  <a:lnTo>
                    <a:pt x="160865" y="412938"/>
                  </a:lnTo>
                  <a:lnTo>
                    <a:pt x="163591" y="412938"/>
                  </a:lnTo>
                  <a:lnTo>
                    <a:pt x="166253" y="410276"/>
                  </a:lnTo>
                  <a:lnTo>
                    <a:pt x="168915" y="410276"/>
                  </a:lnTo>
                  <a:lnTo>
                    <a:pt x="144766" y="380739"/>
                  </a:lnTo>
                  <a:lnTo>
                    <a:pt x="147491" y="378078"/>
                  </a:lnTo>
                  <a:lnTo>
                    <a:pt x="147491" y="375416"/>
                  </a:lnTo>
                  <a:lnTo>
                    <a:pt x="147491" y="372690"/>
                  </a:lnTo>
                  <a:lnTo>
                    <a:pt x="147491" y="370028"/>
                  </a:lnTo>
                  <a:lnTo>
                    <a:pt x="147491" y="367366"/>
                  </a:lnTo>
                  <a:lnTo>
                    <a:pt x="150153" y="367366"/>
                  </a:lnTo>
                  <a:lnTo>
                    <a:pt x="150153" y="364640"/>
                  </a:lnTo>
                  <a:lnTo>
                    <a:pt x="147491" y="364640"/>
                  </a:lnTo>
                  <a:lnTo>
                    <a:pt x="144766" y="364640"/>
                  </a:lnTo>
                  <a:lnTo>
                    <a:pt x="142104" y="364640"/>
                  </a:lnTo>
                  <a:lnTo>
                    <a:pt x="139442" y="364640"/>
                  </a:lnTo>
                  <a:lnTo>
                    <a:pt x="139442" y="361978"/>
                  </a:lnTo>
                  <a:lnTo>
                    <a:pt x="136780" y="361978"/>
                  </a:lnTo>
                  <a:lnTo>
                    <a:pt x="134054" y="361978"/>
                  </a:lnTo>
                  <a:lnTo>
                    <a:pt x="134054" y="364640"/>
                  </a:lnTo>
                  <a:lnTo>
                    <a:pt x="134054" y="367366"/>
                  </a:lnTo>
                  <a:lnTo>
                    <a:pt x="134054" y="370028"/>
                  </a:lnTo>
                  <a:lnTo>
                    <a:pt x="131392" y="370028"/>
                  </a:lnTo>
                  <a:lnTo>
                    <a:pt x="128730" y="370028"/>
                  </a:lnTo>
                  <a:lnTo>
                    <a:pt x="126005" y="370028"/>
                  </a:lnTo>
                  <a:lnTo>
                    <a:pt x="126005" y="367366"/>
                  </a:lnTo>
                  <a:lnTo>
                    <a:pt x="123343" y="367366"/>
                  </a:lnTo>
                  <a:lnTo>
                    <a:pt x="120681" y="367366"/>
                  </a:lnTo>
                  <a:lnTo>
                    <a:pt x="120681" y="364640"/>
                  </a:lnTo>
                  <a:lnTo>
                    <a:pt x="117955" y="364640"/>
                  </a:lnTo>
                  <a:lnTo>
                    <a:pt x="117955" y="361978"/>
                  </a:lnTo>
                  <a:lnTo>
                    <a:pt x="115293" y="361978"/>
                  </a:lnTo>
                  <a:lnTo>
                    <a:pt x="112631" y="361978"/>
                  </a:lnTo>
                  <a:lnTo>
                    <a:pt x="109969" y="361978"/>
                  </a:lnTo>
                  <a:lnTo>
                    <a:pt x="109969" y="364640"/>
                  </a:lnTo>
                  <a:lnTo>
                    <a:pt x="107243" y="364640"/>
                  </a:lnTo>
                  <a:lnTo>
                    <a:pt x="104581" y="361978"/>
                  </a:lnTo>
                  <a:lnTo>
                    <a:pt x="104581" y="364640"/>
                  </a:lnTo>
                  <a:lnTo>
                    <a:pt x="101919" y="364640"/>
                  </a:lnTo>
                  <a:lnTo>
                    <a:pt x="99194" y="361978"/>
                  </a:lnTo>
                  <a:lnTo>
                    <a:pt x="96532" y="361978"/>
                  </a:lnTo>
                  <a:lnTo>
                    <a:pt x="93870" y="361978"/>
                  </a:lnTo>
                  <a:lnTo>
                    <a:pt x="91144" y="361978"/>
                  </a:lnTo>
                  <a:lnTo>
                    <a:pt x="91144" y="359316"/>
                  </a:lnTo>
                  <a:lnTo>
                    <a:pt x="88482" y="356654"/>
                  </a:lnTo>
                  <a:lnTo>
                    <a:pt x="85820" y="356654"/>
                  </a:lnTo>
                  <a:lnTo>
                    <a:pt x="85820" y="353929"/>
                  </a:lnTo>
                  <a:lnTo>
                    <a:pt x="83095" y="353929"/>
                  </a:lnTo>
                  <a:lnTo>
                    <a:pt x="80433" y="353929"/>
                  </a:lnTo>
                  <a:lnTo>
                    <a:pt x="77771" y="353929"/>
                  </a:lnTo>
                  <a:lnTo>
                    <a:pt x="45572" y="289595"/>
                  </a:lnTo>
                  <a:lnTo>
                    <a:pt x="42910" y="286933"/>
                  </a:lnTo>
                  <a:lnTo>
                    <a:pt x="40248" y="286933"/>
                  </a:lnTo>
                  <a:lnTo>
                    <a:pt x="40248" y="284208"/>
                  </a:lnTo>
                  <a:lnTo>
                    <a:pt x="37523" y="284208"/>
                  </a:lnTo>
                  <a:lnTo>
                    <a:pt x="37523" y="281546"/>
                  </a:lnTo>
                  <a:lnTo>
                    <a:pt x="34860" y="278884"/>
                  </a:lnTo>
                  <a:lnTo>
                    <a:pt x="32198" y="276158"/>
                  </a:lnTo>
                  <a:lnTo>
                    <a:pt x="32198" y="273496"/>
                  </a:lnTo>
                  <a:lnTo>
                    <a:pt x="34860" y="273496"/>
                  </a:lnTo>
                  <a:lnTo>
                    <a:pt x="34860" y="270834"/>
                  </a:lnTo>
                  <a:lnTo>
                    <a:pt x="32198" y="268172"/>
                  </a:lnTo>
                  <a:lnTo>
                    <a:pt x="32198" y="265446"/>
                  </a:lnTo>
                  <a:lnTo>
                    <a:pt x="29473" y="265446"/>
                  </a:lnTo>
                  <a:lnTo>
                    <a:pt x="29473" y="262785"/>
                  </a:lnTo>
                  <a:lnTo>
                    <a:pt x="29473" y="260123"/>
                  </a:lnTo>
                  <a:lnTo>
                    <a:pt x="26811" y="260123"/>
                  </a:lnTo>
                  <a:lnTo>
                    <a:pt x="26811" y="257397"/>
                  </a:lnTo>
                  <a:lnTo>
                    <a:pt x="8050" y="233311"/>
                  </a:lnTo>
                  <a:lnTo>
                    <a:pt x="8050" y="23331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6" name="Freeform: Shape 125">
              <a:extLst>
                <a:ext uri="{FF2B5EF4-FFF2-40B4-BE49-F238E27FC236}">
                  <a16:creationId xmlns:a16="http://schemas.microsoft.com/office/drawing/2014/main" id="{9B535705-EF92-7F1D-EF43-D93D7599E080}"/>
                </a:ext>
              </a:extLst>
            </p:cNvPr>
            <p:cNvSpPr/>
            <p:nvPr/>
          </p:nvSpPr>
          <p:spPr>
            <a:xfrm>
              <a:off x="4408944" y="3613253"/>
              <a:ext cx="332441" cy="420923"/>
            </a:xfrm>
            <a:custGeom>
              <a:avLst/>
              <a:gdLst>
                <a:gd name="connsiteX0" fmla="*/ 8050 w 332441"/>
                <a:gd name="connsiteY0" fmla="*/ 361978 h 420923"/>
                <a:gd name="connsiteX1" fmla="*/ 8050 w 332441"/>
                <a:gd name="connsiteY1" fmla="*/ 359253 h 420923"/>
                <a:gd name="connsiteX2" fmla="*/ 8050 w 332441"/>
                <a:gd name="connsiteY2" fmla="*/ 356591 h 420923"/>
                <a:gd name="connsiteX3" fmla="*/ 5324 w 332441"/>
                <a:gd name="connsiteY3" fmla="*/ 356591 h 420923"/>
                <a:gd name="connsiteX4" fmla="*/ 5324 w 332441"/>
                <a:gd name="connsiteY4" fmla="*/ 353928 h 420923"/>
                <a:gd name="connsiteX5" fmla="*/ 8050 w 332441"/>
                <a:gd name="connsiteY5" fmla="*/ 353928 h 420923"/>
                <a:gd name="connsiteX6" fmla="*/ 10712 w 332441"/>
                <a:gd name="connsiteY6" fmla="*/ 351203 h 420923"/>
                <a:gd name="connsiteX7" fmla="*/ 10712 w 332441"/>
                <a:gd name="connsiteY7" fmla="*/ 348541 h 420923"/>
                <a:gd name="connsiteX8" fmla="*/ 10712 w 332441"/>
                <a:gd name="connsiteY8" fmla="*/ 345879 h 420923"/>
                <a:gd name="connsiteX9" fmla="*/ 10712 w 332441"/>
                <a:gd name="connsiteY9" fmla="*/ 343154 h 420923"/>
                <a:gd name="connsiteX10" fmla="*/ 10712 w 332441"/>
                <a:gd name="connsiteY10" fmla="*/ 340491 h 420923"/>
                <a:gd name="connsiteX11" fmla="*/ 10712 w 332441"/>
                <a:gd name="connsiteY11" fmla="*/ 337829 h 420923"/>
                <a:gd name="connsiteX12" fmla="*/ 8050 w 332441"/>
                <a:gd name="connsiteY12" fmla="*/ 337829 h 420923"/>
                <a:gd name="connsiteX13" fmla="*/ 8050 w 332441"/>
                <a:gd name="connsiteY13" fmla="*/ 335104 h 420923"/>
                <a:gd name="connsiteX14" fmla="*/ 10712 w 332441"/>
                <a:gd name="connsiteY14" fmla="*/ 332442 h 420923"/>
                <a:gd name="connsiteX15" fmla="*/ 10712 w 332441"/>
                <a:gd name="connsiteY15" fmla="*/ 329780 h 420923"/>
                <a:gd name="connsiteX16" fmla="*/ 13374 w 332441"/>
                <a:gd name="connsiteY16" fmla="*/ 329780 h 420923"/>
                <a:gd name="connsiteX17" fmla="*/ 13374 w 332441"/>
                <a:gd name="connsiteY17" fmla="*/ 327118 h 420923"/>
                <a:gd name="connsiteX18" fmla="*/ 13374 w 332441"/>
                <a:gd name="connsiteY18" fmla="*/ 324392 h 420923"/>
                <a:gd name="connsiteX19" fmla="*/ 16099 w 332441"/>
                <a:gd name="connsiteY19" fmla="*/ 324392 h 420923"/>
                <a:gd name="connsiteX20" fmla="*/ 18761 w 332441"/>
                <a:gd name="connsiteY20" fmla="*/ 324392 h 420923"/>
                <a:gd name="connsiteX21" fmla="*/ 21423 w 332441"/>
                <a:gd name="connsiteY21" fmla="*/ 324392 h 420923"/>
                <a:gd name="connsiteX22" fmla="*/ 21423 w 332441"/>
                <a:gd name="connsiteY22" fmla="*/ 321730 h 420923"/>
                <a:gd name="connsiteX23" fmla="*/ 18761 w 332441"/>
                <a:gd name="connsiteY23" fmla="*/ 319068 h 420923"/>
                <a:gd name="connsiteX24" fmla="*/ 16099 w 332441"/>
                <a:gd name="connsiteY24" fmla="*/ 319068 h 420923"/>
                <a:gd name="connsiteX25" fmla="*/ 16099 w 332441"/>
                <a:gd name="connsiteY25" fmla="*/ 316343 h 420923"/>
                <a:gd name="connsiteX26" fmla="*/ 13374 w 332441"/>
                <a:gd name="connsiteY26" fmla="*/ 316343 h 420923"/>
                <a:gd name="connsiteX27" fmla="*/ 16099 w 332441"/>
                <a:gd name="connsiteY27" fmla="*/ 313681 h 420923"/>
                <a:gd name="connsiteX28" fmla="*/ 18761 w 332441"/>
                <a:gd name="connsiteY28" fmla="*/ 313681 h 420923"/>
                <a:gd name="connsiteX29" fmla="*/ 18761 w 332441"/>
                <a:gd name="connsiteY29" fmla="*/ 311019 h 420923"/>
                <a:gd name="connsiteX30" fmla="*/ 21423 w 332441"/>
                <a:gd name="connsiteY30" fmla="*/ 311019 h 420923"/>
                <a:gd name="connsiteX31" fmla="*/ 21423 w 332441"/>
                <a:gd name="connsiteY31" fmla="*/ 308293 h 420923"/>
                <a:gd name="connsiteX32" fmla="*/ 24086 w 332441"/>
                <a:gd name="connsiteY32" fmla="*/ 308293 h 420923"/>
                <a:gd name="connsiteX33" fmla="*/ 24086 w 332441"/>
                <a:gd name="connsiteY33" fmla="*/ 305631 h 420923"/>
                <a:gd name="connsiteX34" fmla="*/ 24086 w 332441"/>
                <a:gd name="connsiteY34" fmla="*/ 302969 h 420923"/>
                <a:gd name="connsiteX35" fmla="*/ 24086 w 332441"/>
                <a:gd name="connsiteY35" fmla="*/ 300307 h 420923"/>
                <a:gd name="connsiteX36" fmla="*/ 24086 w 332441"/>
                <a:gd name="connsiteY36" fmla="*/ 297582 h 420923"/>
                <a:gd name="connsiteX37" fmla="*/ 21423 w 332441"/>
                <a:gd name="connsiteY37" fmla="*/ 294919 h 420923"/>
                <a:gd name="connsiteX38" fmla="*/ 21423 w 332441"/>
                <a:gd name="connsiteY38" fmla="*/ 292257 h 420923"/>
                <a:gd name="connsiteX39" fmla="*/ 18761 w 332441"/>
                <a:gd name="connsiteY39" fmla="*/ 289532 h 420923"/>
                <a:gd name="connsiteX40" fmla="*/ 18761 w 332441"/>
                <a:gd name="connsiteY40" fmla="*/ 286870 h 420923"/>
                <a:gd name="connsiteX41" fmla="*/ 18761 w 332441"/>
                <a:gd name="connsiteY41" fmla="*/ 284207 h 420923"/>
                <a:gd name="connsiteX42" fmla="*/ 16099 w 332441"/>
                <a:gd name="connsiteY42" fmla="*/ 281482 h 420923"/>
                <a:gd name="connsiteX43" fmla="*/ 16099 w 332441"/>
                <a:gd name="connsiteY43" fmla="*/ 278820 h 420923"/>
                <a:gd name="connsiteX44" fmla="*/ 18761 w 332441"/>
                <a:gd name="connsiteY44" fmla="*/ 276158 h 420923"/>
                <a:gd name="connsiteX45" fmla="*/ 21423 w 332441"/>
                <a:gd name="connsiteY45" fmla="*/ 273496 h 420923"/>
                <a:gd name="connsiteX46" fmla="*/ 24086 w 332441"/>
                <a:gd name="connsiteY46" fmla="*/ 273496 h 420923"/>
                <a:gd name="connsiteX47" fmla="*/ 26811 w 332441"/>
                <a:gd name="connsiteY47" fmla="*/ 273496 h 420923"/>
                <a:gd name="connsiteX48" fmla="*/ 26811 w 332441"/>
                <a:gd name="connsiteY48" fmla="*/ 276158 h 420923"/>
                <a:gd name="connsiteX49" fmla="*/ 26811 w 332441"/>
                <a:gd name="connsiteY49" fmla="*/ 278820 h 420923"/>
                <a:gd name="connsiteX50" fmla="*/ 26811 w 332441"/>
                <a:gd name="connsiteY50" fmla="*/ 281482 h 420923"/>
                <a:gd name="connsiteX51" fmla="*/ 26811 w 332441"/>
                <a:gd name="connsiteY51" fmla="*/ 284207 h 420923"/>
                <a:gd name="connsiteX52" fmla="*/ 29473 w 332441"/>
                <a:gd name="connsiteY52" fmla="*/ 284207 h 420923"/>
                <a:gd name="connsiteX53" fmla="*/ 32135 w 332441"/>
                <a:gd name="connsiteY53" fmla="*/ 284207 h 420923"/>
                <a:gd name="connsiteX54" fmla="*/ 34860 w 332441"/>
                <a:gd name="connsiteY54" fmla="*/ 284207 h 420923"/>
                <a:gd name="connsiteX55" fmla="*/ 37523 w 332441"/>
                <a:gd name="connsiteY55" fmla="*/ 284207 h 420923"/>
                <a:gd name="connsiteX56" fmla="*/ 37523 w 332441"/>
                <a:gd name="connsiteY56" fmla="*/ 281482 h 420923"/>
                <a:gd name="connsiteX57" fmla="*/ 40185 w 332441"/>
                <a:gd name="connsiteY57" fmla="*/ 281482 h 420923"/>
                <a:gd name="connsiteX58" fmla="*/ 40185 w 332441"/>
                <a:gd name="connsiteY58" fmla="*/ 278820 h 420923"/>
                <a:gd name="connsiteX59" fmla="*/ 37523 w 332441"/>
                <a:gd name="connsiteY59" fmla="*/ 278820 h 420923"/>
                <a:gd name="connsiteX60" fmla="*/ 37523 w 332441"/>
                <a:gd name="connsiteY60" fmla="*/ 276158 h 420923"/>
                <a:gd name="connsiteX61" fmla="*/ 34860 w 332441"/>
                <a:gd name="connsiteY61" fmla="*/ 276158 h 420923"/>
                <a:gd name="connsiteX62" fmla="*/ 32135 w 332441"/>
                <a:gd name="connsiteY62" fmla="*/ 273496 h 420923"/>
                <a:gd name="connsiteX63" fmla="*/ 32135 w 332441"/>
                <a:gd name="connsiteY63" fmla="*/ 270770 h 420923"/>
                <a:gd name="connsiteX64" fmla="*/ 32135 w 332441"/>
                <a:gd name="connsiteY64" fmla="*/ 268108 h 420923"/>
                <a:gd name="connsiteX65" fmla="*/ 32135 w 332441"/>
                <a:gd name="connsiteY65" fmla="*/ 265446 h 420923"/>
                <a:gd name="connsiteX66" fmla="*/ 32135 w 332441"/>
                <a:gd name="connsiteY66" fmla="*/ 262721 h 420923"/>
                <a:gd name="connsiteX67" fmla="*/ 32135 w 332441"/>
                <a:gd name="connsiteY67" fmla="*/ 260059 h 420923"/>
                <a:gd name="connsiteX68" fmla="*/ 34860 w 332441"/>
                <a:gd name="connsiteY68" fmla="*/ 260059 h 420923"/>
                <a:gd name="connsiteX69" fmla="*/ 37523 w 332441"/>
                <a:gd name="connsiteY69" fmla="*/ 260059 h 420923"/>
                <a:gd name="connsiteX70" fmla="*/ 37523 w 332441"/>
                <a:gd name="connsiteY70" fmla="*/ 262721 h 420923"/>
                <a:gd name="connsiteX71" fmla="*/ 40185 w 332441"/>
                <a:gd name="connsiteY71" fmla="*/ 262721 h 420923"/>
                <a:gd name="connsiteX72" fmla="*/ 42910 w 332441"/>
                <a:gd name="connsiteY72" fmla="*/ 262721 h 420923"/>
                <a:gd name="connsiteX73" fmla="*/ 45572 w 332441"/>
                <a:gd name="connsiteY73" fmla="*/ 262721 h 420923"/>
                <a:gd name="connsiteX74" fmla="*/ 48234 w 332441"/>
                <a:gd name="connsiteY74" fmla="*/ 260059 h 420923"/>
                <a:gd name="connsiteX75" fmla="*/ 53622 w 332441"/>
                <a:gd name="connsiteY75" fmla="*/ 257397 h 420923"/>
                <a:gd name="connsiteX76" fmla="*/ 56284 w 332441"/>
                <a:gd name="connsiteY76" fmla="*/ 254671 h 420923"/>
                <a:gd name="connsiteX77" fmla="*/ 58946 w 332441"/>
                <a:gd name="connsiteY77" fmla="*/ 252009 h 420923"/>
                <a:gd name="connsiteX78" fmla="*/ 58946 w 332441"/>
                <a:gd name="connsiteY78" fmla="*/ 249347 h 420923"/>
                <a:gd name="connsiteX79" fmla="*/ 61671 w 332441"/>
                <a:gd name="connsiteY79" fmla="*/ 249347 h 420923"/>
                <a:gd name="connsiteX80" fmla="*/ 64334 w 332441"/>
                <a:gd name="connsiteY80" fmla="*/ 249347 h 420923"/>
                <a:gd name="connsiteX81" fmla="*/ 66995 w 332441"/>
                <a:gd name="connsiteY81" fmla="*/ 249347 h 420923"/>
                <a:gd name="connsiteX82" fmla="*/ 66995 w 332441"/>
                <a:gd name="connsiteY82" fmla="*/ 246622 h 420923"/>
                <a:gd name="connsiteX83" fmla="*/ 69721 w 332441"/>
                <a:gd name="connsiteY83" fmla="*/ 246622 h 420923"/>
                <a:gd name="connsiteX84" fmla="*/ 69721 w 332441"/>
                <a:gd name="connsiteY84" fmla="*/ 243960 h 420923"/>
                <a:gd name="connsiteX85" fmla="*/ 69721 w 332441"/>
                <a:gd name="connsiteY85" fmla="*/ 241298 h 420923"/>
                <a:gd name="connsiteX86" fmla="*/ 66995 w 332441"/>
                <a:gd name="connsiteY86" fmla="*/ 241298 h 420923"/>
                <a:gd name="connsiteX87" fmla="*/ 66995 w 332441"/>
                <a:gd name="connsiteY87" fmla="*/ 238635 h 420923"/>
                <a:gd name="connsiteX88" fmla="*/ 69721 w 332441"/>
                <a:gd name="connsiteY88" fmla="*/ 238635 h 420923"/>
                <a:gd name="connsiteX89" fmla="*/ 72383 w 332441"/>
                <a:gd name="connsiteY89" fmla="*/ 238635 h 420923"/>
                <a:gd name="connsiteX90" fmla="*/ 75045 w 332441"/>
                <a:gd name="connsiteY90" fmla="*/ 241298 h 420923"/>
                <a:gd name="connsiteX91" fmla="*/ 77771 w 332441"/>
                <a:gd name="connsiteY91" fmla="*/ 241298 h 420923"/>
                <a:gd name="connsiteX92" fmla="*/ 80433 w 332441"/>
                <a:gd name="connsiteY92" fmla="*/ 241298 h 420923"/>
                <a:gd name="connsiteX93" fmla="*/ 80433 w 332441"/>
                <a:gd name="connsiteY93" fmla="*/ 238635 h 420923"/>
                <a:gd name="connsiteX94" fmla="*/ 85757 w 332441"/>
                <a:gd name="connsiteY94" fmla="*/ 238635 h 420923"/>
                <a:gd name="connsiteX95" fmla="*/ 85757 w 332441"/>
                <a:gd name="connsiteY95" fmla="*/ 235910 h 420923"/>
                <a:gd name="connsiteX96" fmla="*/ 85757 w 332441"/>
                <a:gd name="connsiteY96" fmla="*/ 233248 h 420923"/>
                <a:gd name="connsiteX97" fmla="*/ 88482 w 332441"/>
                <a:gd name="connsiteY97" fmla="*/ 230586 h 420923"/>
                <a:gd name="connsiteX98" fmla="*/ 91144 w 332441"/>
                <a:gd name="connsiteY98" fmla="*/ 230586 h 420923"/>
                <a:gd name="connsiteX99" fmla="*/ 91144 w 332441"/>
                <a:gd name="connsiteY99" fmla="*/ 227861 h 420923"/>
                <a:gd name="connsiteX100" fmla="*/ 96532 w 332441"/>
                <a:gd name="connsiteY100" fmla="*/ 227861 h 420923"/>
                <a:gd name="connsiteX101" fmla="*/ 99194 w 332441"/>
                <a:gd name="connsiteY101" fmla="*/ 227861 h 420923"/>
                <a:gd name="connsiteX102" fmla="*/ 101856 w 332441"/>
                <a:gd name="connsiteY102" fmla="*/ 227861 h 420923"/>
                <a:gd name="connsiteX103" fmla="*/ 101856 w 332441"/>
                <a:gd name="connsiteY103" fmla="*/ 225198 h 420923"/>
                <a:gd name="connsiteX104" fmla="*/ 99194 w 332441"/>
                <a:gd name="connsiteY104" fmla="*/ 225198 h 420923"/>
                <a:gd name="connsiteX105" fmla="*/ 99194 w 332441"/>
                <a:gd name="connsiteY105" fmla="*/ 222536 h 420923"/>
                <a:gd name="connsiteX106" fmla="*/ 96532 w 332441"/>
                <a:gd name="connsiteY106" fmla="*/ 222536 h 420923"/>
                <a:gd name="connsiteX107" fmla="*/ 96532 w 332441"/>
                <a:gd name="connsiteY107" fmla="*/ 219811 h 420923"/>
                <a:gd name="connsiteX108" fmla="*/ 93806 w 332441"/>
                <a:gd name="connsiteY108" fmla="*/ 219811 h 420923"/>
                <a:gd name="connsiteX109" fmla="*/ 93806 w 332441"/>
                <a:gd name="connsiteY109" fmla="*/ 217149 h 420923"/>
                <a:gd name="connsiteX110" fmla="*/ 96532 w 332441"/>
                <a:gd name="connsiteY110" fmla="*/ 214487 h 420923"/>
                <a:gd name="connsiteX111" fmla="*/ 99194 w 332441"/>
                <a:gd name="connsiteY111" fmla="*/ 214487 h 420923"/>
                <a:gd name="connsiteX112" fmla="*/ 99194 w 332441"/>
                <a:gd name="connsiteY112" fmla="*/ 211825 h 420923"/>
                <a:gd name="connsiteX113" fmla="*/ 99194 w 332441"/>
                <a:gd name="connsiteY113" fmla="*/ 209099 h 420923"/>
                <a:gd name="connsiteX114" fmla="*/ 99194 w 332441"/>
                <a:gd name="connsiteY114" fmla="*/ 206437 h 420923"/>
                <a:gd name="connsiteX115" fmla="*/ 96532 w 332441"/>
                <a:gd name="connsiteY115" fmla="*/ 206437 h 420923"/>
                <a:gd name="connsiteX116" fmla="*/ 96532 w 332441"/>
                <a:gd name="connsiteY116" fmla="*/ 203775 h 420923"/>
                <a:gd name="connsiteX117" fmla="*/ 99194 w 332441"/>
                <a:gd name="connsiteY117" fmla="*/ 203775 h 420923"/>
                <a:gd name="connsiteX118" fmla="*/ 99194 w 332441"/>
                <a:gd name="connsiteY118" fmla="*/ 201050 h 420923"/>
                <a:gd name="connsiteX119" fmla="*/ 101856 w 332441"/>
                <a:gd name="connsiteY119" fmla="*/ 198388 h 420923"/>
                <a:gd name="connsiteX120" fmla="*/ 101856 w 332441"/>
                <a:gd name="connsiteY120" fmla="*/ 195726 h 420923"/>
                <a:gd name="connsiteX121" fmla="*/ 99194 w 332441"/>
                <a:gd name="connsiteY121" fmla="*/ 195726 h 420923"/>
                <a:gd name="connsiteX122" fmla="*/ 99194 w 332441"/>
                <a:gd name="connsiteY122" fmla="*/ 193000 h 420923"/>
                <a:gd name="connsiteX123" fmla="*/ 96532 w 332441"/>
                <a:gd name="connsiteY123" fmla="*/ 193000 h 420923"/>
                <a:gd name="connsiteX124" fmla="*/ 99194 w 332441"/>
                <a:gd name="connsiteY124" fmla="*/ 190338 h 420923"/>
                <a:gd name="connsiteX125" fmla="*/ 101856 w 332441"/>
                <a:gd name="connsiteY125" fmla="*/ 190338 h 420923"/>
                <a:gd name="connsiteX126" fmla="*/ 104581 w 332441"/>
                <a:gd name="connsiteY126" fmla="*/ 190338 h 420923"/>
                <a:gd name="connsiteX127" fmla="*/ 107243 w 332441"/>
                <a:gd name="connsiteY127" fmla="*/ 190338 h 420923"/>
                <a:gd name="connsiteX128" fmla="*/ 109906 w 332441"/>
                <a:gd name="connsiteY128" fmla="*/ 190338 h 420923"/>
                <a:gd name="connsiteX129" fmla="*/ 112568 w 332441"/>
                <a:gd name="connsiteY129" fmla="*/ 190338 h 420923"/>
                <a:gd name="connsiteX130" fmla="*/ 115293 w 332441"/>
                <a:gd name="connsiteY130" fmla="*/ 190338 h 420923"/>
                <a:gd name="connsiteX131" fmla="*/ 115293 w 332441"/>
                <a:gd name="connsiteY131" fmla="*/ 187676 h 420923"/>
                <a:gd name="connsiteX132" fmla="*/ 115293 w 332441"/>
                <a:gd name="connsiteY132" fmla="*/ 185014 h 420923"/>
                <a:gd name="connsiteX133" fmla="*/ 115293 w 332441"/>
                <a:gd name="connsiteY133" fmla="*/ 182288 h 420923"/>
                <a:gd name="connsiteX134" fmla="*/ 115293 w 332441"/>
                <a:gd name="connsiteY134" fmla="*/ 179626 h 420923"/>
                <a:gd name="connsiteX135" fmla="*/ 115293 w 332441"/>
                <a:gd name="connsiteY135" fmla="*/ 176964 h 420923"/>
                <a:gd name="connsiteX136" fmla="*/ 115293 w 332441"/>
                <a:gd name="connsiteY136" fmla="*/ 174239 h 420923"/>
                <a:gd name="connsiteX137" fmla="*/ 117955 w 332441"/>
                <a:gd name="connsiteY137" fmla="*/ 171577 h 420923"/>
                <a:gd name="connsiteX138" fmla="*/ 117955 w 332441"/>
                <a:gd name="connsiteY138" fmla="*/ 168914 h 420923"/>
                <a:gd name="connsiteX139" fmla="*/ 120617 w 332441"/>
                <a:gd name="connsiteY139" fmla="*/ 166189 h 420923"/>
                <a:gd name="connsiteX140" fmla="*/ 123343 w 332441"/>
                <a:gd name="connsiteY140" fmla="*/ 166189 h 420923"/>
                <a:gd name="connsiteX141" fmla="*/ 123343 w 332441"/>
                <a:gd name="connsiteY141" fmla="*/ 163527 h 420923"/>
                <a:gd name="connsiteX142" fmla="*/ 120617 w 332441"/>
                <a:gd name="connsiteY142" fmla="*/ 163527 h 420923"/>
                <a:gd name="connsiteX143" fmla="*/ 120617 w 332441"/>
                <a:gd name="connsiteY143" fmla="*/ 160865 h 420923"/>
                <a:gd name="connsiteX144" fmla="*/ 120617 w 332441"/>
                <a:gd name="connsiteY144" fmla="*/ 158140 h 420923"/>
                <a:gd name="connsiteX145" fmla="*/ 120617 w 332441"/>
                <a:gd name="connsiteY145" fmla="*/ 155477 h 420923"/>
                <a:gd name="connsiteX146" fmla="*/ 123343 w 332441"/>
                <a:gd name="connsiteY146" fmla="*/ 152815 h 420923"/>
                <a:gd name="connsiteX147" fmla="*/ 123343 w 332441"/>
                <a:gd name="connsiteY147" fmla="*/ 150153 h 420923"/>
                <a:gd name="connsiteX148" fmla="*/ 123343 w 332441"/>
                <a:gd name="connsiteY148" fmla="*/ 147428 h 420923"/>
                <a:gd name="connsiteX149" fmla="*/ 120617 w 332441"/>
                <a:gd name="connsiteY149" fmla="*/ 144766 h 420923"/>
                <a:gd name="connsiteX150" fmla="*/ 120617 w 332441"/>
                <a:gd name="connsiteY150" fmla="*/ 142104 h 420923"/>
                <a:gd name="connsiteX151" fmla="*/ 120617 w 332441"/>
                <a:gd name="connsiteY151" fmla="*/ 139378 h 420923"/>
                <a:gd name="connsiteX152" fmla="*/ 123343 w 332441"/>
                <a:gd name="connsiteY152" fmla="*/ 139378 h 420923"/>
                <a:gd name="connsiteX153" fmla="*/ 123343 w 332441"/>
                <a:gd name="connsiteY153" fmla="*/ 136716 h 420923"/>
                <a:gd name="connsiteX154" fmla="*/ 120617 w 332441"/>
                <a:gd name="connsiteY154" fmla="*/ 134054 h 420923"/>
                <a:gd name="connsiteX155" fmla="*/ 117955 w 332441"/>
                <a:gd name="connsiteY155" fmla="*/ 134054 h 420923"/>
                <a:gd name="connsiteX156" fmla="*/ 117955 w 332441"/>
                <a:gd name="connsiteY156" fmla="*/ 131329 h 420923"/>
                <a:gd name="connsiteX157" fmla="*/ 117955 w 332441"/>
                <a:gd name="connsiteY157" fmla="*/ 128667 h 420923"/>
                <a:gd name="connsiteX158" fmla="*/ 120617 w 332441"/>
                <a:gd name="connsiteY158" fmla="*/ 128667 h 420923"/>
                <a:gd name="connsiteX159" fmla="*/ 120617 w 332441"/>
                <a:gd name="connsiteY159" fmla="*/ 126005 h 420923"/>
                <a:gd name="connsiteX160" fmla="*/ 120617 w 332441"/>
                <a:gd name="connsiteY160" fmla="*/ 123343 h 420923"/>
                <a:gd name="connsiteX161" fmla="*/ 120617 w 332441"/>
                <a:gd name="connsiteY161" fmla="*/ 120617 h 420923"/>
                <a:gd name="connsiteX162" fmla="*/ 120617 w 332441"/>
                <a:gd name="connsiteY162" fmla="*/ 117955 h 420923"/>
                <a:gd name="connsiteX163" fmla="*/ 120617 w 332441"/>
                <a:gd name="connsiteY163" fmla="*/ 115293 h 420923"/>
                <a:gd name="connsiteX164" fmla="*/ 120617 w 332441"/>
                <a:gd name="connsiteY164" fmla="*/ 112568 h 420923"/>
                <a:gd name="connsiteX165" fmla="*/ 120617 w 332441"/>
                <a:gd name="connsiteY165" fmla="*/ 109905 h 420923"/>
                <a:gd name="connsiteX166" fmla="*/ 120617 w 332441"/>
                <a:gd name="connsiteY166" fmla="*/ 107243 h 420923"/>
                <a:gd name="connsiteX167" fmla="*/ 120617 w 332441"/>
                <a:gd name="connsiteY167" fmla="*/ 104518 h 420923"/>
                <a:gd name="connsiteX168" fmla="*/ 117955 w 332441"/>
                <a:gd name="connsiteY168" fmla="*/ 104518 h 420923"/>
                <a:gd name="connsiteX169" fmla="*/ 117955 w 332441"/>
                <a:gd name="connsiteY169" fmla="*/ 101856 h 420923"/>
                <a:gd name="connsiteX170" fmla="*/ 115293 w 332441"/>
                <a:gd name="connsiteY170" fmla="*/ 99194 h 420923"/>
                <a:gd name="connsiteX171" fmla="*/ 115293 w 332441"/>
                <a:gd name="connsiteY171" fmla="*/ 96532 h 420923"/>
                <a:gd name="connsiteX172" fmla="*/ 112568 w 332441"/>
                <a:gd name="connsiteY172" fmla="*/ 93806 h 420923"/>
                <a:gd name="connsiteX173" fmla="*/ 109906 w 332441"/>
                <a:gd name="connsiteY173" fmla="*/ 91144 h 420923"/>
                <a:gd name="connsiteX174" fmla="*/ 107243 w 332441"/>
                <a:gd name="connsiteY174" fmla="*/ 88482 h 420923"/>
                <a:gd name="connsiteX175" fmla="*/ 107243 w 332441"/>
                <a:gd name="connsiteY175" fmla="*/ 85756 h 420923"/>
                <a:gd name="connsiteX176" fmla="*/ 107243 w 332441"/>
                <a:gd name="connsiteY176" fmla="*/ 83095 h 420923"/>
                <a:gd name="connsiteX177" fmla="*/ 107243 w 332441"/>
                <a:gd name="connsiteY177" fmla="*/ 80433 h 420923"/>
                <a:gd name="connsiteX178" fmla="*/ 107243 w 332441"/>
                <a:gd name="connsiteY178" fmla="*/ 77707 h 420923"/>
                <a:gd name="connsiteX179" fmla="*/ 107243 w 332441"/>
                <a:gd name="connsiteY179" fmla="*/ 75045 h 420923"/>
                <a:gd name="connsiteX180" fmla="*/ 104581 w 332441"/>
                <a:gd name="connsiteY180" fmla="*/ 75045 h 420923"/>
                <a:gd name="connsiteX181" fmla="*/ 101856 w 332441"/>
                <a:gd name="connsiteY181" fmla="*/ 75045 h 420923"/>
                <a:gd name="connsiteX182" fmla="*/ 99194 w 332441"/>
                <a:gd name="connsiteY182" fmla="*/ 75045 h 420923"/>
                <a:gd name="connsiteX183" fmla="*/ 99194 w 332441"/>
                <a:gd name="connsiteY183" fmla="*/ 72383 h 420923"/>
                <a:gd name="connsiteX184" fmla="*/ 99194 w 332441"/>
                <a:gd name="connsiteY184" fmla="*/ 69657 h 420923"/>
                <a:gd name="connsiteX185" fmla="*/ 101856 w 332441"/>
                <a:gd name="connsiteY185" fmla="*/ 66995 h 420923"/>
                <a:gd name="connsiteX186" fmla="*/ 101856 w 332441"/>
                <a:gd name="connsiteY186" fmla="*/ 64333 h 420923"/>
                <a:gd name="connsiteX187" fmla="*/ 101856 w 332441"/>
                <a:gd name="connsiteY187" fmla="*/ 61671 h 420923"/>
                <a:gd name="connsiteX188" fmla="*/ 101856 w 332441"/>
                <a:gd name="connsiteY188" fmla="*/ 58946 h 420923"/>
                <a:gd name="connsiteX189" fmla="*/ 101856 w 332441"/>
                <a:gd name="connsiteY189" fmla="*/ 56284 h 420923"/>
                <a:gd name="connsiteX190" fmla="*/ 101856 w 332441"/>
                <a:gd name="connsiteY190" fmla="*/ 53622 h 420923"/>
                <a:gd name="connsiteX191" fmla="*/ 104581 w 332441"/>
                <a:gd name="connsiteY191" fmla="*/ 50896 h 420923"/>
                <a:gd name="connsiteX192" fmla="*/ 104581 w 332441"/>
                <a:gd name="connsiteY192" fmla="*/ 48234 h 420923"/>
                <a:gd name="connsiteX193" fmla="*/ 107243 w 332441"/>
                <a:gd name="connsiteY193" fmla="*/ 48234 h 420923"/>
                <a:gd name="connsiteX194" fmla="*/ 109906 w 332441"/>
                <a:gd name="connsiteY194" fmla="*/ 48234 h 420923"/>
                <a:gd name="connsiteX195" fmla="*/ 109906 w 332441"/>
                <a:gd name="connsiteY195" fmla="*/ 45572 h 420923"/>
                <a:gd name="connsiteX196" fmla="*/ 112568 w 332441"/>
                <a:gd name="connsiteY196" fmla="*/ 45572 h 420923"/>
                <a:gd name="connsiteX197" fmla="*/ 112568 w 332441"/>
                <a:gd name="connsiteY197" fmla="*/ 42847 h 420923"/>
                <a:gd name="connsiteX198" fmla="*/ 112568 w 332441"/>
                <a:gd name="connsiteY198" fmla="*/ 40184 h 420923"/>
                <a:gd name="connsiteX199" fmla="*/ 112568 w 332441"/>
                <a:gd name="connsiteY199" fmla="*/ 37522 h 420923"/>
                <a:gd name="connsiteX200" fmla="*/ 115293 w 332441"/>
                <a:gd name="connsiteY200" fmla="*/ 34860 h 420923"/>
                <a:gd name="connsiteX201" fmla="*/ 115293 w 332441"/>
                <a:gd name="connsiteY201" fmla="*/ 32135 h 420923"/>
                <a:gd name="connsiteX202" fmla="*/ 117955 w 332441"/>
                <a:gd name="connsiteY202" fmla="*/ 32135 h 420923"/>
                <a:gd name="connsiteX203" fmla="*/ 117955 w 332441"/>
                <a:gd name="connsiteY203" fmla="*/ 29473 h 420923"/>
                <a:gd name="connsiteX204" fmla="*/ 120617 w 332441"/>
                <a:gd name="connsiteY204" fmla="*/ 29473 h 420923"/>
                <a:gd name="connsiteX205" fmla="*/ 123343 w 332441"/>
                <a:gd name="connsiteY205" fmla="*/ 26811 h 420923"/>
                <a:gd name="connsiteX206" fmla="*/ 126005 w 332441"/>
                <a:gd name="connsiteY206" fmla="*/ 26811 h 420923"/>
                <a:gd name="connsiteX207" fmla="*/ 126005 w 332441"/>
                <a:gd name="connsiteY207" fmla="*/ 24085 h 420923"/>
                <a:gd name="connsiteX208" fmla="*/ 128667 w 332441"/>
                <a:gd name="connsiteY208" fmla="*/ 24085 h 420923"/>
                <a:gd name="connsiteX209" fmla="*/ 131392 w 332441"/>
                <a:gd name="connsiteY209" fmla="*/ 24085 h 420923"/>
                <a:gd name="connsiteX210" fmla="*/ 136716 w 332441"/>
                <a:gd name="connsiteY210" fmla="*/ 24085 h 420923"/>
                <a:gd name="connsiteX211" fmla="*/ 139379 w 332441"/>
                <a:gd name="connsiteY211" fmla="*/ 24085 h 420923"/>
                <a:gd name="connsiteX212" fmla="*/ 142104 w 332441"/>
                <a:gd name="connsiteY212" fmla="*/ 26811 h 420923"/>
                <a:gd name="connsiteX213" fmla="*/ 144766 w 332441"/>
                <a:gd name="connsiteY213" fmla="*/ 26811 h 420923"/>
                <a:gd name="connsiteX214" fmla="*/ 147428 w 332441"/>
                <a:gd name="connsiteY214" fmla="*/ 26811 h 420923"/>
                <a:gd name="connsiteX215" fmla="*/ 150153 w 332441"/>
                <a:gd name="connsiteY215" fmla="*/ 26811 h 420923"/>
                <a:gd name="connsiteX216" fmla="*/ 152816 w 332441"/>
                <a:gd name="connsiteY216" fmla="*/ 26811 h 420923"/>
                <a:gd name="connsiteX217" fmla="*/ 155478 w 332441"/>
                <a:gd name="connsiteY217" fmla="*/ 26811 h 420923"/>
                <a:gd name="connsiteX218" fmla="*/ 158203 w 332441"/>
                <a:gd name="connsiteY218" fmla="*/ 26811 h 420923"/>
                <a:gd name="connsiteX219" fmla="*/ 160865 w 332441"/>
                <a:gd name="connsiteY219" fmla="*/ 26811 h 420923"/>
                <a:gd name="connsiteX220" fmla="*/ 163527 w 332441"/>
                <a:gd name="connsiteY220" fmla="*/ 26811 h 420923"/>
                <a:gd name="connsiteX221" fmla="*/ 163527 w 332441"/>
                <a:gd name="connsiteY221" fmla="*/ 24085 h 420923"/>
                <a:gd name="connsiteX222" fmla="*/ 166253 w 332441"/>
                <a:gd name="connsiteY222" fmla="*/ 24085 h 420923"/>
                <a:gd name="connsiteX223" fmla="*/ 168915 w 332441"/>
                <a:gd name="connsiteY223" fmla="*/ 21423 h 420923"/>
                <a:gd name="connsiteX224" fmla="*/ 171577 w 332441"/>
                <a:gd name="connsiteY224" fmla="*/ 21423 h 420923"/>
                <a:gd name="connsiteX225" fmla="*/ 171577 w 332441"/>
                <a:gd name="connsiteY225" fmla="*/ 18761 h 420923"/>
                <a:gd name="connsiteX226" fmla="*/ 174239 w 332441"/>
                <a:gd name="connsiteY226" fmla="*/ 16036 h 420923"/>
                <a:gd name="connsiteX227" fmla="*/ 174239 w 332441"/>
                <a:gd name="connsiteY227" fmla="*/ 13374 h 420923"/>
                <a:gd name="connsiteX228" fmla="*/ 174239 w 332441"/>
                <a:gd name="connsiteY228" fmla="*/ 10712 h 420923"/>
                <a:gd name="connsiteX229" fmla="*/ 174239 w 332441"/>
                <a:gd name="connsiteY229" fmla="*/ 7986 h 420923"/>
                <a:gd name="connsiteX230" fmla="*/ 174239 w 332441"/>
                <a:gd name="connsiteY230" fmla="*/ 5324 h 420923"/>
                <a:gd name="connsiteX231" fmla="*/ 176964 w 332441"/>
                <a:gd name="connsiteY231" fmla="*/ 2662 h 420923"/>
                <a:gd name="connsiteX232" fmla="*/ 179627 w 332441"/>
                <a:gd name="connsiteY232" fmla="*/ 2662 h 420923"/>
                <a:gd name="connsiteX233" fmla="*/ 182288 w 332441"/>
                <a:gd name="connsiteY233" fmla="*/ 2662 h 420923"/>
                <a:gd name="connsiteX234" fmla="*/ 185014 w 332441"/>
                <a:gd name="connsiteY234" fmla="*/ 2662 h 420923"/>
                <a:gd name="connsiteX235" fmla="*/ 187676 w 332441"/>
                <a:gd name="connsiteY235" fmla="*/ 2662 h 420923"/>
                <a:gd name="connsiteX236" fmla="*/ 190338 w 332441"/>
                <a:gd name="connsiteY236" fmla="*/ 0 h 420923"/>
                <a:gd name="connsiteX237" fmla="*/ 193064 w 332441"/>
                <a:gd name="connsiteY237" fmla="*/ 0 h 420923"/>
                <a:gd name="connsiteX238" fmla="*/ 193064 w 332441"/>
                <a:gd name="connsiteY238" fmla="*/ 2662 h 420923"/>
                <a:gd name="connsiteX239" fmla="*/ 193064 w 332441"/>
                <a:gd name="connsiteY239" fmla="*/ 5324 h 420923"/>
                <a:gd name="connsiteX240" fmla="*/ 195726 w 332441"/>
                <a:gd name="connsiteY240" fmla="*/ 5324 h 420923"/>
                <a:gd name="connsiteX241" fmla="*/ 195726 w 332441"/>
                <a:gd name="connsiteY241" fmla="*/ 2662 h 420923"/>
                <a:gd name="connsiteX242" fmla="*/ 195726 w 332441"/>
                <a:gd name="connsiteY242" fmla="*/ 0 h 420923"/>
                <a:gd name="connsiteX243" fmla="*/ 198388 w 332441"/>
                <a:gd name="connsiteY243" fmla="*/ 0 h 420923"/>
                <a:gd name="connsiteX244" fmla="*/ 201050 w 332441"/>
                <a:gd name="connsiteY244" fmla="*/ 0 h 420923"/>
                <a:gd name="connsiteX245" fmla="*/ 201050 w 332441"/>
                <a:gd name="connsiteY245" fmla="*/ 2662 h 420923"/>
                <a:gd name="connsiteX246" fmla="*/ 203775 w 332441"/>
                <a:gd name="connsiteY246" fmla="*/ 2662 h 420923"/>
                <a:gd name="connsiteX247" fmla="*/ 203775 w 332441"/>
                <a:gd name="connsiteY247" fmla="*/ 5324 h 420923"/>
                <a:gd name="connsiteX248" fmla="*/ 206437 w 332441"/>
                <a:gd name="connsiteY248" fmla="*/ 7986 h 420923"/>
                <a:gd name="connsiteX249" fmla="*/ 209099 w 332441"/>
                <a:gd name="connsiteY249" fmla="*/ 7986 h 420923"/>
                <a:gd name="connsiteX250" fmla="*/ 211825 w 332441"/>
                <a:gd name="connsiteY250" fmla="*/ 7986 h 420923"/>
                <a:gd name="connsiteX251" fmla="*/ 214487 w 332441"/>
                <a:gd name="connsiteY251" fmla="*/ 10712 h 420923"/>
                <a:gd name="connsiteX252" fmla="*/ 214487 w 332441"/>
                <a:gd name="connsiteY252" fmla="*/ 13374 h 420923"/>
                <a:gd name="connsiteX253" fmla="*/ 217149 w 332441"/>
                <a:gd name="connsiteY253" fmla="*/ 13374 h 420923"/>
                <a:gd name="connsiteX254" fmla="*/ 217149 w 332441"/>
                <a:gd name="connsiteY254" fmla="*/ 10712 h 420923"/>
                <a:gd name="connsiteX255" fmla="*/ 219874 w 332441"/>
                <a:gd name="connsiteY255" fmla="*/ 10712 h 420923"/>
                <a:gd name="connsiteX256" fmla="*/ 219874 w 332441"/>
                <a:gd name="connsiteY256" fmla="*/ 13374 h 420923"/>
                <a:gd name="connsiteX257" fmla="*/ 219874 w 332441"/>
                <a:gd name="connsiteY257" fmla="*/ 16036 h 420923"/>
                <a:gd name="connsiteX258" fmla="*/ 222536 w 332441"/>
                <a:gd name="connsiteY258" fmla="*/ 16036 h 420923"/>
                <a:gd name="connsiteX259" fmla="*/ 227861 w 332441"/>
                <a:gd name="connsiteY259" fmla="*/ 18761 h 420923"/>
                <a:gd name="connsiteX260" fmla="*/ 230586 w 332441"/>
                <a:gd name="connsiteY260" fmla="*/ 18761 h 420923"/>
                <a:gd name="connsiteX261" fmla="*/ 233248 w 332441"/>
                <a:gd name="connsiteY261" fmla="*/ 18761 h 420923"/>
                <a:gd name="connsiteX262" fmla="*/ 235910 w 332441"/>
                <a:gd name="connsiteY262" fmla="*/ 18761 h 420923"/>
                <a:gd name="connsiteX263" fmla="*/ 235910 w 332441"/>
                <a:gd name="connsiteY263" fmla="*/ 21423 h 420923"/>
                <a:gd name="connsiteX264" fmla="*/ 238636 w 332441"/>
                <a:gd name="connsiteY264" fmla="*/ 21423 h 420923"/>
                <a:gd name="connsiteX265" fmla="*/ 241298 w 332441"/>
                <a:gd name="connsiteY265" fmla="*/ 21423 h 420923"/>
                <a:gd name="connsiteX266" fmla="*/ 243960 w 332441"/>
                <a:gd name="connsiteY266" fmla="*/ 21423 h 420923"/>
                <a:gd name="connsiteX267" fmla="*/ 243960 w 332441"/>
                <a:gd name="connsiteY267" fmla="*/ 24085 h 420923"/>
                <a:gd name="connsiteX268" fmla="*/ 243960 w 332441"/>
                <a:gd name="connsiteY268" fmla="*/ 26811 h 420923"/>
                <a:gd name="connsiteX269" fmla="*/ 249347 w 332441"/>
                <a:gd name="connsiteY269" fmla="*/ 29473 h 420923"/>
                <a:gd name="connsiteX270" fmla="*/ 252009 w 332441"/>
                <a:gd name="connsiteY270" fmla="*/ 29473 h 420923"/>
                <a:gd name="connsiteX271" fmla="*/ 254672 w 332441"/>
                <a:gd name="connsiteY271" fmla="*/ 29473 h 420923"/>
                <a:gd name="connsiteX272" fmla="*/ 257397 w 332441"/>
                <a:gd name="connsiteY272" fmla="*/ 29473 h 420923"/>
                <a:gd name="connsiteX273" fmla="*/ 260059 w 332441"/>
                <a:gd name="connsiteY273" fmla="*/ 29473 h 420923"/>
                <a:gd name="connsiteX274" fmla="*/ 262721 w 332441"/>
                <a:gd name="connsiteY274" fmla="*/ 29473 h 420923"/>
                <a:gd name="connsiteX275" fmla="*/ 268109 w 332441"/>
                <a:gd name="connsiteY275" fmla="*/ 29473 h 420923"/>
                <a:gd name="connsiteX276" fmla="*/ 270771 w 332441"/>
                <a:gd name="connsiteY276" fmla="*/ 29473 h 420923"/>
                <a:gd name="connsiteX277" fmla="*/ 273496 w 332441"/>
                <a:gd name="connsiteY277" fmla="*/ 29473 h 420923"/>
                <a:gd name="connsiteX278" fmla="*/ 273496 w 332441"/>
                <a:gd name="connsiteY278" fmla="*/ 32135 h 420923"/>
                <a:gd name="connsiteX279" fmla="*/ 273496 w 332441"/>
                <a:gd name="connsiteY279" fmla="*/ 34860 h 420923"/>
                <a:gd name="connsiteX280" fmla="*/ 276158 w 332441"/>
                <a:gd name="connsiteY280" fmla="*/ 34860 h 420923"/>
                <a:gd name="connsiteX281" fmla="*/ 278820 w 332441"/>
                <a:gd name="connsiteY281" fmla="*/ 37522 h 420923"/>
                <a:gd name="connsiteX282" fmla="*/ 276158 w 332441"/>
                <a:gd name="connsiteY282" fmla="*/ 40184 h 420923"/>
                <a:gd name="connsiteX283" fmla="*/ 276158 w 332441"/>
                <a:gd name="connsiteY283" fmla="*/ 42847 h 420923"/>
                <a:gd name="connsiteX284" fmla="*/ 276158 w 332441"/>
                <a:gd name="connsiteY284" fmla="*/ 45572 h 420923"/>
                <a:gd name="connsiteX285" fmla="*/ 276158 w 332441"/>
                <a:gd name="connsiteY285" fmla="*/ 48234 h 420923"/>
                <a:gd name="connsiteX286" fmla="*/ 278820 w 332441"/>
                <a:gd name="connsiteY286" fmla="*/ 48234 h 420923"/>
                <a:gd name="connsiteX287" fmla="*/ 278820 w 332441"/>
                <a:gd name="connsiteY287" fmla="*/ 50896 h 420923"/>
                <a:gd name="connsiteX288" fmla="*/ 281546 w 332441"/>
                <a:gd name="connsiteY288" fmla="*/ 50896 h 420923"/>
                <a:gd name="connsiteX289" fmla="*/ 281546 w 332441"/>
                <a:gd name="connsiteY289" fmla="*/ 53622 h 420923"/>
                <a:gd name="connsiteX290" fmla="*/ 284208 w 332441"/>
                <a:gd name="connsiteY290" fmla="*/ 53622 h 420923"/>
                <a:gd name="connsiteX291" fmla="*/ 286870 w 332441"/>
                <a:gd name="connsiteY291" fmla="*/ 53622 h 420923"/>
                <a:gd name="connsiteX292" fmla="*/ 289532 w 332441"/>
                <a:gd name="connsiteY292" fmla="*/ 53622 h 420923"/>
                <a:gd name="connsiteX293" fmla="*/ 289532 w 332441"/>
                <a:gd name="connsiteY293" fmla="*/ 56284 h 420923"/>
                <a:gd name="connsiteX294" fmla="*/ 289532 w 332441"/>
                <a:gd name="connsiteY294" fmla="*/ 61671 h 420923"/>
                <a:gd name="connsiteX295" fmla="*/ 289532 w 332441"/>
                <a:gd name="connsiteY295" fmla="*/ 64333 h 420923"/>
                <a:gd name="connsiteX296" fmla="*/ 289532 w 332441"/>
                <a:gd name="connsiteY296" fmla="*/ 66995 h 420923"/>
                <a:gd name="connsiteX297" fmla="*/ 286870 w 332441"/>
                <a:gd name="connsiteY297" fmla="*/ 66995 h 420923"/>
                <a:gd name="connsiteX298" fmla="*/ 286870 w 332441"/>
                <a:gd name="connsiteY298" fmla="*/ 69657 h 420923"/>
                <a:gd name="connsiteX299" fmla="*/ 286870 w 332441"/>
                <a:gd name="connsiteY299" fmla="*/ 72383 h 420923"/>
                <a:gd name="connsiteX300" fmla="*/ 284208 w 332441"/>
                <a:gd name="connsiteY300" fmla="*/ 75045 h 420923"/>
                <a:gd name="connsiteX301" fmla="*/ 281546 w 332441"/>
                <a:gd name="connsiteY301" fmla="*/ 75045 h 420923"/>
                <a:gd name="connsiteX302" fmla="*/ 278820 w 332441"/>
                <a:gd name="connsiteY302" fmla="*/ 75045 h 420923"/>
                <a:gd name="connsiteX303" fmla="*/ 278820 w 332441"/>
                <a:gd name="connsiteY303" fmla="*/ 77707 h 420923"/>
                <a:gd name="connsiteX304" fmla="*/ 276158 w 332441"/>
                <a:gd name="connsiteY304" fmla="*/ 77707 h 420923"/>
                <a:gd name="connsiteX305" fmla="*/ 276158 w 332441"/>
                <a:gd name="connsiteY305" fmla="*/ 80433 h 420923"/>
                <a:gd name="connsiteX306" fmla="*/ 278820 w 332441"/>
                <a:gd name="connsiteY306" fmla="*/ 83095 h 420923"/>
                <a:gd name="connsiteX307" fmla="*/ 278820 w 332441"/>
                <a:gd name="connsiteY307" fmla="*/ 85756 h 420923"/>
                <a:gd name="connsiteX308" fmla="*/ 276158 w 332441"/>
                <a:gd name="connsiteY308" fmla="*/ 85756 h 420923"/>
                <a:gd name="connsiteX309" fmla="*/ 273496 w 332441"/>
                <a:gd name="connsiteY309" fmla="*/ 88482 h 420923"/>
                <a:gd name="connsiteX310" fmla="*/ 273496 w 332441"/>
                <a:gd name="connsiteY310" fmla="*/ 91144 h 420923"/>
                <a:gd name="connsiteX311" fmla="*/ 270771 w 332441"/>
                <a:gd name="connsiteY311" fmla="*/ 91144 h 420923"/>
                <a:gd name="connsiteX312" fmla="*/ 270771 w 332441"/>
                <a:gd name="connsiteY312" fmla="*/ 93806 h 420923"/>
                <a:gd name="connsiteX313" fmla="*/ 270771 w 332441"/>
                <a:gd name="connsiteY313" fmla="*/ 96532 h 420923"/>
                <a:gd name="connsiteX314" fmla="*/ 270771 w 332441"/>
                <a:gd name="connsiteY314" fmla="*/ 99194 h 420923"/>
                <a:gd name="connsiteX315" fmla="*/ 268109 w 332441"/>
                <a:gd name="connsiteY315" fmla="*/ 99194 h 420923"/>
                <a:gd name="connsiteX316" fmla="*/ 268109 w 332441"/>
                <a:gd name="connsiteY316" fmla="*/ 101856 h 420923"/>
                <a:gd name="connsiteX317" fmla="*/ 268109 w 332441"/>
                <a:gd name="connsiteY317" fmla="*/ 104518 h 420923"/>
                <a:gd name="connsiteX318" fmla="*/ 270771 w 332441"/>
                <a:gd name="connsiteY318" fmla="*/ 104518 h 420923"/>
                <a:gd name="connsiteX319" fmla="*/ 270771 w 332441"/>
                <a:gd name="connsiteY319" fmla="*/ 107243 h 420923"/>
                <a:gd name="connsiteX320" fmla="*/ 268109 w 332441"/>
                <a:gd name="connsiteY320" fmla="*/ 109905 h 420923"/>
                <a:gd name="connsiteX321" fmla="*/ 265446 w 332441"/>
                <a:gd name="connsiteY321" fmla="*/ 109905 h 420923"/>
                <a:gd name="connsiteX322" fmla="*/ 265446 w 332441"/>
                <a:gd name="connsiteY322" fmla="*/ 112568 h 420923"/>
                <a:gd name="connsiteX323" fmla="*/ 265446 w 332441"/>
                <a:gd name="connsiteY323" fmla="*/ 115293 h 420923"/>
                <a:gd name="connsiteX324" fmla="*/ 265446 w 332441"/>
                <a:gd name="connsiteY324" fmla="*/ 117955 h 420923"/>
                <a:gd name="connsiteX325" fmla="*/ 268109 w 332441"/>
                <a:gd name="connsiteY325" fmla="*/ 120617 h 420923"/>
                <a:gd name="connsiteX326" fmla="*/ 268109 w 332441"/>
                <a:gd name="connsiteY326" fmla="*/ 123343 h 420923"/>
                <a:gd name="connsiteX327" fmla="*/ 270771 w 332441"/>
                <a:gd name="connsiteY327" fmla="*/ 126005 h 420923"/>
                <a:gd name="connsiteX328" fmla="*/ 270771 w 332441"/>
                <a:gd name="connsiteY328" fmla="*/ 128667 h 420923"/>
                <a:gd name="connsiteX329" fmla="*/ 270771 w 332441"/>
                <a:gd name="connsiteY329" fmla="*/ 131329 h 420923"/>
                <a:gd name="connsiteX330" fmla="*/ 270771 w 332441"/>
                <a:gd name="connsiteY330" fmla="*/ 134054 h 420923"/>
                <a:gd name="connsiteX331" fmla="*/ 270771 w 332441"/>
                <a:gd name="connsiteY331" fmla="*/ 136716 h 420923"/>
                <a:gd name="connsiteX332" fmla="*/ 270771 w 332441"/>
                <a:gd name="connsiteY332" fmla="*/ 139378 h 420923"/>
                <a:gd name="connsiteX333" fmla="*/ 270771 w 332441"/>
                <a:gd name="connsiteY333" fmla="*/ 142104 h 420923"/>
                <a:gd name="connsiteX334" fmla="*/ 273496 w 332441"/>
                <a:gd name="connsiteY334" fmla="*/ 142104 h 420923"/>
                <a:gd name="connsiteX335" fmla="*/ 276158 w 332441"/>
                <a:gd name="connsiteY335" fmla="*/ 144766 h 420923"/>
                <a:gd name="connsiteX336" fmla="*/ 281546 w 332441"/>
                <a:gd name="connsiteY336" fmla="*/ 155477 h 420923"/>
                <a:gd name="connsiteX337" fmla="*/ 311019 w 332441"/>
                <a:gd name="connsiteY337" fmla="*/ 168914 h 420923"/>
                <a:gd name="connsiteX338" fmla="*/ 332442 w 332441"/>
                <a:gd name="connsiteY338" fmla="*/ 219811 h 420923"/>
                <a:gd name="connsiteX339" fmla="*/ 332442 w 332441"/>
                <a:gd name="connsiteY339" fmla="*/ 276158 h 420923"/>
                <a:gd name="connsiteX340" fmla="*/ 329780 w 332441"/>
                <a:gd name="connsiteY340" fmla="*/ 276158 h 420923"/>
                <a:gd name="connsiteX341" fmla="*/ 329780 w 332441"/>
                <a:gd name="connsiteY341" fmla="*/ 278820 h 420923"/>
                <a:gd name="connsiteX342" fmla="*/ 327118 w 332441"/>
                <a:gd name="connsiteY342" fmla="*/ 276158 h 420923"/>
                <a:gd name="connsiteX343" fmla="*/ 327118 w 332441"/>
                <a:gd name="connsiteY343" fmla="*/ 273496 h 420923"/>
                <a:gd name="connsiteX344" fmla="*/ 324392 w 332441"/>
                <a:gd name="connsiteY344" fmla="*/ 273496 h 420923"/>
                <a:gd name="connsiteX345" fmla="*/ 321730 w 332441"/>
                <a:gd name="connsiteY345" fmla="*/ 273496 h 420923"/>
                <a:gd name="connsiteX346" fmla="*/ 321730 w 332441"/>
                <a:gd name="connsiteY346" fmla="*/ 276158 h 420923"/>
                <a:gd name="connsiteX347" fmla="*/ 319068 w 332441"/>
                <a:gd name="connsiteY347" fmla="*/ 276158 h 420923"/>
                <a:gd name="connsiteX348" fmla="*/ 319068 w 332441"/>
                <a:gd name="connsiteY348" fmla="*/ 278820 h 420923"/>
                <a:gd name="connsiteX349" fmla="*/ 316343 w 332441"/>
                <a:gd name="connsiteY349" fmla="*/ 281482 h 420923"/>
                <a:gd name="connsiteX350" fmla="*/ 316343 w 332441"/>
                <a:gd name="connsiteY350" fmla="*/ 278820 h 420923"/>
                <a:gd name="connsiteX351" fmla="*/ 313681 w 332441"/>
                <a:gd name="connsiteY351" fmla="*/ 278820 h 420923"/>
                <a:gd name="connsiteX352" fmla="*/ 313681 w 332441"/>
                <a:gd name="connsiteY352" fmla="*/ 276158 h 420923"/>
                <a:gd name="connsiteX353" fmla="*/ 311019 w 332441"/>
                <a:gd name="connsiteY353" fmla="*/ 273496 h 420923"/>
                <a:gd name="connsiteX354" fmla="*/ 308357 w 332441"/>
                <a:gd name="connsiteY354" fmla="*/ 273496 h 420923"/>
                <a:gd name="connsiteX355" fmla="*/ 305631 w 332441"/>
                <a:gd name="connsiteY355" fmla="*/ 273496 h 420923"/>
                <a:gd name="connsiteX356" fmla="*/ 302969 w 332441"/>
                <a:gd name="connsiteY356" fmla="*/ 273496 h 420923"/>
                <a:gd name="connsiteX357" fmla="*/ 300307 w 332441"/>
                <a:gd name="connsiteY357" fmla="*/ 273496 h 420923"/>
                <a:gd name="connsiteX358" fmla="*/ 297582 w 332441"/>
                <a:gd name="connsiteY358" fmla="*/ 276158 h 420923"/>
                <a:gd name="connsiteX359" fmla="*/ 294919 w 332441"/>
                <a:gd name="connsiteY359" fmla="*/ 273496 h 420923"/>
                <a:gd name="connsiteX360" fmla="*/ 292257 w 332441"/>
                <a:gd name="connsiteY360" fmla="*/ 273496 h 420923"/>
                <a:gd name="connsiteX361" fmla="*/ 289532 w 332441"/>
                <a:gd name="connsiteY361" fmla="*/ 270770 h 420923"/>
                <a:gd name="connsiteX362" fmla="*/ 289532 w 332441"/>
                <a:gd name="connsiteY362" fmla="*/ 268108 h 420923"/>
                <a:gd name="connsiteX363" fmla="*/ 286870 w 332441"/>
                <a:gd name="connsiteY363" fmla="*/ 265446 h 420923"/>
                <a:gd name="connsiteX364" fmla="*/ 284208 w 332441"/>
                <a:gd name="connsiteY364" fmla="*/ 265446 h 420923"/>
                <a:gd name="connsiteX365" fmla="*/ 281546 w 332441"/>
                <a:gd name="connsiteY365" fmla="*/ 265446 h 420923"/>
                <a:gd name="connsiteX366" fmla="*/ 281546 w 332441"/>
                <a:gd name="connsiteY366" fmla="*/ 262721 h 420923"/>
                <a:gd name="connsiteX367" fmla="*/ 281546 w 332441"/>
                <a:gd name="connsiteY367" fmla="*/ 260059 h 420923"/>
                <a:gd name="connsiteX368" fmla="*/ 284208 w 332441"/>
                <a:gd name="connsiteY368" fmla="*/ 257397 h 420923"/>
                <a:gd name="connsiteX369" fmla="*/ 286870 w 332441"/>
                <a:gd name="connsiteY369" fmla="*/ 257397 h 420923"/>
                <a:gd name="connsiteX370" fmla="*/ 286870 w 332441"/>
                <a:gd name="connsiteY370" fmla="*/ 254671 h 420923"/>
                <a:gd name="connsiteX371" fmla="*/ 284208 w 332441"/>
                <a:gd name="connsiteY371" fmla="*/ 254671 h 420923"/>
                <a:gd name="connsiteX372" fmla="*/ 281546 w 332441"/>
                <a:gd name="connsiteY372" fmla="*/ 254671 h 420923"/>
                <a:gd name="connsiteX373" fmla="*/ 278820 w 332441"/>
                <a:gd name="connsiteY373" fmla="*/ 254671 h 420923"/>
                <a:gd name="connsiteX374" fmla="*/ 278820 w 332441"/>
                <a:gd name="connsiteY374" fmla="*/ 252009 h 420923"/>
                <a:gd name="connsiteX375" fmla="*/ 278820 w 332441"/>
                <a:gd name="connsiteY375" fmla="*/ 249347 h 420923"/>
                <a:gd name="connsiteX376" fmla="*/ 276158 w 332441"/>
                <a:gd name="connsiteY376" fmla="*/ 249347 h 420923"/>
                <a:gd name="connsiteX377" fmla="*/ 276158 w 332441"/>
                <a:gd name="connsiteY377" fmla="*/ 252009 h 420923"/>
                <a:gd name="connsiteX378" fmla="*/ 273496 w 332441"/>
                <a:gd name="connsiteY378" fmla="*/ 254671 h 420923"/>
                <a:gd name="connsiteX379" fmla="*/ 270771 w 332441"/>
                <a:gd name="connsiteY379" fmla="*/ 254671 h 420923"/>
                <a:gd name="connsiteX380" fmla="*/ 270771 w 332441"/>
                <a:gd name="connsiteY380" fmla="*/ 252009 h 420923"/>
                <a:gd name="connsiteX381" fmla="*/ 268109 w 332441"/>
                <a:gd name="connsiteY381" fmla="*/ 249347 h 420923"/>
                <a:gd name="connsiteX382" fmla="*/ 268109 w 332441"/>
                <a:gd name="connsiteY382" fmla="*/ 246622 h 420923"/>
                <a:gd name="connsiteX383" fmla="*/ 265446 w 332441"/>
                <a:gd name="connsiteY383" fmla="*/ 246622 h 420923"/>
                <a:gd name="connsiteX384" fmla="*/ 265446 w 332441"/>
                <a:gd name="connsiteY384" fmla="*/ 243960 h 420923"/>
                <a:gd name="connsiteX385" fmla="*/ 265446 w 332441"/>
                <a:gd name="connsiteY385" fmla="*/ 241298 h 420923"/>
                <a:gd name="connsiteX386" fmla="*/ 262721 w 332441"/>
                <a:gd name="connsiteY386" fmla="*/ 241298 h 420923"/>
                <a:gd name="connsiteX387" fmla="*/ 262721 w 332441"/>
                <a:gd name="connsiteY387" fmla="*/ 238635 h 420923"/>
                <a:gd name="connsiteX388" fmla="*/ 260059 w 332441"/>
                <a:gd name="connsiteY388" fmla="*/ 238635 h 420923"/>
                <a:gd name="connsiteX389" fmla="*/ 262721 w 332441"/>
                <a:gd name="connsiteY389" fmla="*/ 238635 h 420923"/>
                <a:gd name="connsiteX390" fmla="*/ 260059 w 332441"/>
                <a:gd name="connsiteY390" fmla="*/ 235910 h 420923"/>
                <a:gd name="connsiteX391" fmla="*/ 257397 w 332441"/>
                <a:gd name="connsiteY391" fmla="*/ 235910 h 420923"/>
                <a:gd name="connsiteX392" fmla="*/ 257397 w 332441"/>
                <a:gd name="connsiteY392" fmla="*/ 238635 h 420923"/>
                <a:gd name="connsiteX393" fmla="*/ 254672 w 332441"/>
                <a:gd name="connsiteY393" fmla="*/ 238635 h 420923"/>
                <a:gd name="connsiteX394" fmla="*/ 254672 w 332441"/>
                <a:gd name="connsiteY394" fmla="*/ 235910 h 420923"/>
                <a:gd name="connsiteX395" fmla="*/ 254672 w 332441"/>
                <a:gd name="connsiteY395" fmla="*/ 233248 h 420923"/>
                <a:gd name="connsiteX396" fmla="*/ 254672 w 332441"/>
                <a:gd name="connsiteY396" fmla="*/ 230586 h 420923"/>
                <a:gd name="connsiteX397" fmla="*/ 252009 w 332441"/>
                <a:gd name="connsiteY397" fmla="*/ 230586 h 420923"/>
                <a:gd name="connsiteX398" fmla="*/ 249347 w 332441"/>
                <a:gd name="connsiteY398" fmla="*/ 233248 h 420923"/>
                <a:gd name="connsiteX399" fmla="*/ 246685 w 332441"/>
                <a:gd name="connsiteY399" fmla="*/ 233248 h 420923"/>
                <a:gd name="connsiteX400" fmla="*/ 246685 w 332441"/>
                <a:gd name="connsiteY400" fmla="*/ 230586 h 420923"/>
                <a:gd name="connsiteX401" fmla="*/ 249347 w 332441"/>
                <a:gd name="connsiteY401" fmla="*/ 227861 h 420923"/>
                <a:gd name="connsiteX402" fmla="*/ 249347 w 332441"/>
                <a:gd name="connsiteY402" fmla="*/ 225198 h 420923"/>
                <a:gd name="connsiteX403" fmla="*/ 249347 w 332441"/>
                <a:gd name="connsiteY403" fmla="*/ 222536 h 420923"/>
                <a:gd name="connsiteX404" fmla="*/ 246685 w 332441"/>
                <a:gd name="connsiteY404" fmla="*/ 222536 h 420923"/>
                <a:gd name="connsiteX405" fmla="*/ 246685 w 332441"/>
                <a:gd name="connsiteY405" fmla="*/ 225198 h 420923"/>
                <a:gd name="connsiteX406" fmla="*/ 243960 w 332441"/>
                <a:gd name="connsiteY406" fmla="*/ 225198 h 420923"/>
                <a:gd name="connsiteX407" fmla="*/ 243960 w 332441"/>
                <a:gd name="connsiteY407" fmla="*/ 227861 h 420923"/>
                <a:gd name="connsiteX408" fmla="*/ 241298 w 332441"/>
                <a:gd name="connsiteY408" fmla="*/ 227861 h 420923"/>
                <a:gd name="connsiteX409" fmla="*/ 238636 w 332441"/>
                <a:gd name="connsiteY409" fmla="*/ 230586 h 420923"/>
                <a:gd name="connsiteX410" fmla="*/ 235910 w 332441"/>
                <a:gd name="connsiteY410" fmla="*/ 233248 h 420923"/>
                <a:gd name="connsiteX411" fmla="*/ 235910 w 332441"/>
                <a:gd name="connsiteY411" fmla="*/ 230586 h 420923"/>
                <a:gd name="connsiteX412" fmla="*/ 233248 w 332441"/>
                <a:gd name="connsiteY412" fmla="*/ 233248 h 420923"/>
                <a:gd name="connsiteX413" fmla="*/ 233248 w 332441"/>
                <a:gd name="connsiteY413" fmla="*/ 235910 h 420923"/>
                <a:gd name="connsiteX414" fmla="*/ 235910 w 332441"/>
                <a:gd name="connsiteY414" fmla="*/ 235910 h 420923"/>
                <a:gd name="connsiteX415" fmla="*/ 235910 w 332441"/>
                <a:gd name="connsiteY415" fmla="*/ 238635 h 420923"/>
                <a:gd name="connsiteX416" fmla="*/ 233248 w 332441"/>
                <a:gd name="connsiteY416" fmla="*/ 238635 h 420923"/>
                <a:gd name="connsiteX417" fmla="*/ 230586 w 332441"/>
                <a:gd name="connsiteY417" fmla="*/ 241298 h 420923"/>
                <a:gd name="connsiteX418" fmla="*/ 227861 w 332441"/>
                <a:gd name="connsiteY418" fmla="*/ 241298 h 420923"/>
                <a:gd name="connsiteX419" fmla="*/ 227861 w 332441"/>
                <a:gd name="connsiteY419" fmla="*/ 243960 h 420923"/>
                <a:gd name="connsiteX420" fmla="*/ 225198 w 332441"/>
                <a:gd name="connsiteY420" fmla="*/ 243960 h 420923"/>
                <a:gd name="connsiteX421" fmla="*/ 225198 w 332441"/>
                <a:gd name="connsiteY421" fmla="*/ 246622 h 420923"/>
                <a:gd name="connsiteX422" fmla="*/ 222536 w 332441"/>
                <a:gd name="connsiteY422" fmla="*/ 246622 h 420923"/>
                <a:gd name="connsiteX423" fmla="*/ 219874 w 332441"/>
                <a:gd name="connsiteY423" fmla="*/ 246622 h 420923"/>
                <a:gd name="connsiteX424" fmla="*/ 217149 w 332441"/>
                <a:gd name="connsiteY424" fmla="*/ 243960 h 420923"/>
                <a:gd name="connsiteX425" fmla="*/ 214487 w 332441"/>
                <a:gd name="connsiteY425" fmla="*/ 243960 h 420923"/>
                <a:gd name="connsiteX426" fmla="*/ 214487 w 332441"/>
                <a:gd name="connsiteY426" fmla="*/ 241298 h 420923"/>
                <a:gd name="connsiteX427" fmla="*/ 211825 w 332441"/>
                <a:gd name="connsiteY427" fmla="*/ 241298 h 420923"/>
                <a:gd name="connsiteX428" fmla="*/ 209099 w 332441"/>
                <a:gd name="connsiteY428" fmla="*/ 241298 h 420923"/>
                <a:gd name="connsiteX429" fmla="*/ 209099 w 332441"/>
                <a:gd name="connsiteY429" fmla="*/ 243960 h 420923"/>
                <a:gd name="connsiteX430" fmla="*/ 206437 w 332441"/>
                <a:gd name="connsiteY430" fmla="*/ 243960 h 420923"/>
                <a:gd name="connsiteX431" fmla="*/ 203775 w 332441"/>
                <a:gd name="connsiteY431" fmla="*/ 246622 h 420923"/>
                <a:gd name="connsiteX432" fmla="*/ 203775 w 332441"/>
                <a:gd name="connsiteY432" fmla="*/ 249347 h 420923"/>
                <a:gd name="connsiteX433" fmla="*/ 203775 w 332441"/>
                <a:gd name="connsiteY433" fmla="*/ 252009 h 420923"/>
                <a:gd name="connsiteX434" fmla="*/ 201050 w 332441"/>
                <a:gd name="connsiteY434" fmla="*/ 254671 h 420923"/>
                <a:gd name="connsiteX435" fmla="*/ 198388 w 332441"/>
                <a:gd name="connsiteY435" fmla="*/ 254671 h 420923"/>
                <a:gd name="connsiteX436" fmla="*/ 198388 w 332441"/>
                <a:gd name="connsiteY436" fmla="*/ 257397 h 420923"/>
                <a:gd name="connsiteX437" fmla="*/ 195726 w 332441"/>
                <a:gd name="connsiteY437" fmla="*/ 257397 h 420923"/>
                <a:gd name="connsiteX438" fmla="*/ 193064 w 332441"/>
                <a:gd name="connsiteY438" fmla="*/ 257397 h 420923"/>
                <a:gd name="connsiteX439" fmla="*/ 190338 w 332441"/>
                <a:gd name="connsiteY439" fmla="*/ 257397 h 420923"/>
                <a:gd name="connsiteX440" fmla="*/ 190338 w 332441"/>
                <a:gd name="connsiteY440" fmla="*/ 260059 h 420923"/>
                <a:gd name="connsiteX441" fmla="*/ 187676 w 332441"/>
                <a:gd name="connsiteY441" fmla="*/ 260059 h 420923"/>
                <a:gd name="connsiteX442" fmla="*/ 185014 w 332441"/>
                <a:gd name="connsiteY442" fmla="*/ 262721 h 420923"/>
                <a:gd name="connsiteX443" fmla="*/ 182288 w 332441"/>
                <a:gd name="connsiteY443" fmla="*/ 262721 h 420923"/>
                <a:gd name="connsiteX444" fmla="*/ 179627 w 332441"/>
                <a:gd name="connsiteY444" fmla="*/ 265446 h 420923"/>
                <a:gd name="connsiteX445" fmla="*/ 179627 w 332441"/>
                <a:gd name="connsiteY445" fmla="*/ 268108 h 420923"/>
                <a:gd name="connsiteX446" fmla="*/ 176964 w 332441"/>
                <a:gd name="connsiteY446" fmla="*/ 270770 h 420923"/>
                <a:gd name="connsiteX447" fmla="*/ 179627 w 332441"/>
                <a:gd name="connsiteY447" fmla="*/ 273496 h 420923"/>
                <a:gd name="connsiteX448" fmla="*/ 182288 w 332441"/>
                <a:gd name="connsiteY448" fmla="*/ 273496 h 420923"/>
                <a:gd name="connsiteX449" fmla="*/ 182288 w 332441"/>
                <a:gd name="connsiteY449" fmla="*/ 276158 h 420923"/>
                <a:gd name="connsiteX450" fmla="*/ 179627 w 332441"/>
                <a:gd name="connsiteY450" fmla="*/ 276158 h 420923"/>
                <a:gd name="connsiteX451" fmla="*/ 179627 w 332441"/>
                <a:gd name="connsiteY451" fmla="*/ 278820 h 420923"/>
                <a:gd name="connsiteX452" fmla="*/ 179627 w 332441"/>
                <a:gd name="connsiteY452" fmla="*/ 281482 h 420923"/>
                <a:gd name="connsiteX453" fmla="*/ 176964 w 332441"/>
                <a:gd name="connsiteY453" fmla="*/ 284207 h 420923"/>
                <a:gd name="connsiteX454" fmla="*/ 179627 w 332441"/>
                <a:gd name="connsiteY454" fmla="*/ 284207 h 420923"/>
                <a:gd name="connsiteX455" fmla="*/ 179627 w 332441"/>
                <a:gd name="connsiteY455" fmla="*/ 286870 h 420923"/>
                <a:gd name="connsiteX456" fmla="*/ 182288 w 332441"/>
                <a:gd name="connsiteY456" fmla="*/ 286870 h 420923"/>
                <a:gd name="connsiteX457" fmla="*/ 185014 w 332441"/>
                <a:gd name="connsiteY457" fmla="*/ 286870 h 420923"/>
                <a:gd name="connsiteX458" fmla="*/ 185014 w 332441"/>
                <a:gd name="connsiteY458" fmla="*/ 289532 h 420923"/>
                <a:gd name="connsiteX459" fmla="*/ 185014 w 332441"/>
                <a:gd name="connsiteY459" fmla="*/ 292257 h 420923"/>
                <a:gd name="connsiteX460" fmla="*/ 187676 w 332441"/>
                <a:gd name="connsiteY460" fmla="*/ 294919 h 420923"/>
                <a:gd name="connsiteX461" fmla="*/ 187676 w 332441"/>
                <a:gd name="connsiteY461" fmla="*/ 297582 h 420923"/>
                <a:gd name="connsiteX462" fmla="*/ 187676 w 332441"/>
                <a:gd name="connsiteY462" fmla="*/ 300307 h 420923"/>
                <a:gd name="connsiteX463" fmla="*/ 185014 w 332441"/>
                <a:gd name="connsiteY463" fmla="*/ 300307 h 420923"/>
                <a:gd name="connsiteX464" fmla="*/ 182288 w 332441"/>
                <a:gd name="connsiteY464" fmla="*/ 302969 h 420923"/>
                <a:gd name="connsiteX465" fmla="*/ 182288 w 332441"/>
                <a:gd name="connsiteY465" fmla="*/ 305631 h 420923"/>
                <a:gd name="connsiteX466" fmla="*/ 182288 w 332441"/>
                <a:gd name="connsiteY466" fmla="*/ 308293 h 420923"/>
                <a:gd name="connsiteX467" fmla="*/ 182288 w 332441"/>
                <a:gd name="connsiteY467" fmla="*/ 311019 h 420923"/>
                <a:gd name="connsiteX468" fmla="*/ 182288 w 332441"/>
                <a:gd name="connsiteY468" fmla="*/ 313681 h 420923"/>
                <a:gd name="connsiteX469" fmla="*/ 179627 w 332441"/>
                <a:gd name="connsiteY469" fmla="*/ 313681 h 420923"/>
                <a:gd name="connsiteX470" fmla="*/ 179627 w 332441"/>
                <a:gd name="connsiteY470" fmla="*/ 316343 h 420923"/>
                <a:gd name="connsiteX471" fmla="*/ 176964 w 332441"/>
                <a:gd name="connsiteY471" fmla="*/ 316343 h 420923"/>
                <a:gd name="connsiteX472" fmla="*/ 174239 w 332441"/>
                <a:gd name="connsiteY472" fmla="*/ 319068 h 420923"/>
                <a:gd name="connsiteX473" fmla="*/ 171577 w 332441"/>
                <a:gd name="connsiteY473" fmla="*/ 319068 h 420923"/>
                <a:gd name="connsiteX474" fmla="*/ 168915 w 332441"/>
                <a:gd name="connsiteY474" fmla="*/ 319068 h 420923"/>
                <a:gd name="connsiteX475" fmla="*/ 168915 w 332441"/>
                <a:gd name="connsiteY475" fmla="*/ 321730 h 420923"/>
                <a:gd name="connsiteX476" fmla="*/ 171577 w 332441"/>
                <a:gd name="connsiteY476" fmla="*/ 321730 h 420923"/>
                <a:gd name="connsiteX477" fmla="*/ 174239 w 332441"/>
                <a:gd name="connsiteY477" fmla="*/ 321730 h 420923"/>
                <a:gd name="connsiteX478" fmla="*/ 174239 w 332441"/>
                <a:gd name="connsiteY478" fmla="*/ 324392 h 420923"/>
                <a:gd name="connsiteX479" fmla="*/ 171577 w 332441"/>
                <a:gd name="connsiteY479" fmla="*/ 324392 h 420923"/>
                <a:gd name="connsiteX480" fmla="*/ 171577 w 332441"/>
                <a:gd name="connsiteY480" fmla="*/ 321730 h 420923"/>
                <a:gd name="connsiteX481" fmla="*/ 168915 w 332441"/>
                <a:gd name="connsiteY481" fmla="*/ 321730 h 420923"/>
                <a:gd name="connsiteX482" fmla="*/ 166253 w 332441"/>
                <a:gd name="connsiteY482" fmla="*/ 324392 h 420923"/>
                <a:gd name="connsiteX483" fmla="*/ 166253 w 332441"/>
                <a:gd name="connsiteY483" fmla="*/ 327118 h 420923"/>
                <a:gd name="connsiteX484" fmla="*/ 163527 w 332441"/>
                <a:gd name="connsiteY484" fmla="*/ 327118 h 420923"/>
                <a:gd name="connsiteX485" fmla="*/ 163527 w 332441"/>
                <a:gd name="connsiteY485" fmla="*/ 332442 h 420923"/>
                <a:gd name="connsiteX486" fmla="*/ 160865 w 332441"/>
                <a:gd name="connsiteY486" fmla="*/ 332442 h 420923"/>
                <a:gd name="connsiteX487" fmla="*/ 160865 w 332441"/>
                <a:gd name="connsiteY487" fmla="*/ 335104 h 420923"/>
                <a:gd name="connsiteX488" fmla="*/ 163527 w 332441"/>
                <a:gd name="connsiteY488" fmla="*/ 335104 h 420923"/>
                <a:gd name="connsiteX489" fmla="*/ 163527 w 332441"/>
                <a:gd name="connsiteY489" fmla="*/ 337829 h 420923"/>
                <a:gd name="connsiteX490" fmla="*/ 160865 w 332441"/>
                <a:gd name="connsiteY490" fmla="*/ 337829 h 420923"/>
                <a:gd name="connsiteX491" fmla="*/ 163527 w 332441"/>
                <a:gd name="connsiteY491" fmla="*/ 340491 h 420923"/>
                <a:gd name="connsiteX492" fmla="*/ 163527 w 332441"/>
                <a:gd name="connsiteY492" fmla="*/ 337829 h 420923"/>
                <a:gd name="connsiteX493" fmla="*/ 166253 w 332441"/>
                <a:gd name="connsiteY493" fmla="*/ 337829 h 420923"/>
                <a:gd name="connsiteX494" fmla="*/ 166253 w 332441"/>
                <a:gd name="connsiteY494" fmla="*/ 340491 h 420923"/>
                <a:gd name="connsiteX495" fmla="*/ 166253 w 332441"/>
                <a:gd name="connsiteY495" fmla="*/ 343154 h 420923"/>
                <a:gd name="connsiteX496" fmla="*/ 168915 w 332441"/>
                <a:gd name="connsiteY496" fmla="*/ 343154 h 420923"/>
                <a:gd name="connsiteX497" fmla="*/ 171577 w 332441"/>
                <a:gd name="connsiteY497" fmla="*/ 343154 h 420923"/>
                <a:gd name="connsiteX498" fmla="*/ 168915 w 332441"/>
                <a:gd name="connsiteY498" fmla="*/ 345879 h 420923"/>
                <a:gd name="connsiteX499" fmla="*/ 166253 w 332441"/>
                <a:gd name="connsiteY499" fmla="*/ 345879 h 420923"/>
                <a:gd name="connsiteX500" fmla="*/ 166253 w 332441"/>
                <a:gd name="connsiteY500" fmla="*/ 348541 h 420923"/>
                <a:gd name="connsiteX501" fmla="*/ 166253 w 332441"/>
                <a:gd name="connsiteY501" fmla="*/ 351203 h 420923"/>
                <a:gd name="connsiteX502" fmla="*/ 163527 w 332441"/>
                <a:gd name="connsiteY502" fmla="*/ 353928 h 420923"/>
                <a:gd name="connsiteX503" fmla="*/ 163527 w 332441"/>
                <a:gd name="connsiteY503" fmla="*/ 356591 h 420923"/>
                <a:gd name="connsiteX504" fmla="*/ 160865 w 332441"/>
                <a:gd name="connsiteY504" fmla="*/ 356591 h 420923"/>
                <a:gd name="connsiteX505" fmla="*/ 160865 w 332441"/>
                <a:gd name="connsiteY505" fmla="*/ 359253 h 420923"/>
                <a:gd name="connsiteX506" fmla="*/ 160865 w 332441"/>
                <a:gd name="connsiteY506" fmla="*/ 361978 h 420923"/>
                <a:gd name="connsiteX507" fmla="*/ 160865 w 332441"/>
                <a:gd name="connsiteY507" fmla="*/ 364640 h 420923"/>
                <a:gd name="connsiteX508" fmla="*/ 163527 w 332441"/>
                <a:gd name="connsiteY508" fmla="*/ 364640 h 420923"/>
                <a:gd name="connsiteX509" fmla="*/ 163527 w 332441"/>
                <a:gd name="connsiteY509" fmla="*/ 367302 h 420923"/>
                <a:gd name="connsiteX510" fmla="*/ 160865 w 332441"/>
                <a:gd name="connsiteY510" fmla="*/ 369964 h 420923"/>
                <a:gd name="connsiteX511" fmla="*/ 160865 w 332441"/>
                <a:gd name="connsiteY511" fmla="*/ 372690 h 420923"/>
                <a:gd name="connsiteX512" fmla="*/ 160865 w 332441"/>
                <a:gd name="connsiteY512" fmla="*/ 375352 h 420923"/>
                <a:gd name="connsiteX513" fmla="*/ 160865 w 332441"/>
                <a:gd name="connsiteY513" fmla="*/ 378014 h 420923"/>
                <a:gd name="connsiteX514" fmla="*/ 160865 w 332441"/>
                <a:gd name="connsiteY514" fmla="*/ 380739 h 420923"/>
                <a:gd name="connsiteX515" fmla="*/ 158203 w 332441"/>
                <a:gd name="connsiteY515" fmla="*/ 380739 h 420923"/>
                <a:gd name="connsiteX516" fmla="*/ 158203 w 332441"/>
                <a:gd name="connsiteY516" fmla="*/ 383401 h 420923"/>
                <a:gd name="connsiteX517" fmla="*/ 158203 w 332441"/>
                <a:gd name="connsiteY517" fmla="*/ 386063 h 420923"/>
                <a:gd name="connsiteX518" fmla="*/ 158203 w 332441"/>
                <a:gd name="connsiteY518" fmla="*/ 388789 h 420923"/>
                <a:gd name="connsiteX519" fmla="*/ 155478 w 332441"/>
                <a:gd name="connsiteY519" fmla="*/ 388789 h 420923"/>
                <a:gd name="connsiteX520" fmla="*/ 152816 w 332441"/>
                <a:gd name="connsiteY520" fmla="*/ 391451 h 420923"/>
                <a:gd name="connsiteX521" fmla="*/ 150153 w 332441"/>
                <a:gd name="connsiteY521" fmla="*/ 394113 h 420923"/>
                <a:gd name="connsiteX522" fmla="*/ 147428 w 332441"/>
                <a:gd name="connsiteY522" fmla="*/ 396775 h 420923"/>
                <a:gd name="connsiteX523" fmla="*/ 147428 w 332441"/>
                <a:gd name="connsiteY523" fmla="*/ 420924 h 420923"/>
                <a:gd name="connsiteX524" fmla="*/ 85757 w 332441"/>
                <a:gd name="connsiteY524" fmla="*/ 415600 h 420923"/>
                <a:gd name="connsiteX525" fmla="*/ 85757 w 332441"/>
                <a:gd name="connsiteY525" fmla="*/ 412875 h 420923"/>
                <a:gd name="connsiteX526" fmla="*/ 83095 w 332441"/>
                <a:gd name="connsiteY526" fmla="*/ 412875 h 420923"/>
                <a:gd name="connsiteX527" fmla="*/ 80433 w 332441"/>
                <a:gd name="connsiteY527" fmla="*/ 412875 h 420923"/>
                <a:gd name="connsiteX528" fmla="*/ 77771 w 332441"/>
                <a:gd name="connsiteY528" fmla="*/ 412875 h 420923"/>
                <a:gd name="connsiteX529" fmla="*/ 77771 w 332441"/>
                <a:gd name="connsiteY529" fmla="*/ 415600 h 420923"/>
                <a:gd name="connsiteX530" fmla="*/ 75045 w 332441"/>
                <a:gd name="connsiteY530" fmla="*/ 415600 h 420923"/>
                <a:gd name="connsiteX531" fmla="*/ 72383 w 332441"/>
                <a:gd name="connsiteY531" fmla="*/ 415600 h 420923"/>
                <a:gd name="connsiteX532" fmla="*/ 69721 w 332441"/>
                <a:gd name="connsiteY532" fmla="*/ 418262 h 420923"/>
                <a:gd name="connsiteX533" fmla="*/ 66995 w 332441"/>
                <a:gd name="connsiteY533" fmla="*/ 418262 h 420923"/>
                <a:gd name="connsiteX534" fmla="*/ 64334 w 332441"/>
                <a:gd name="connsiteY534" fmla="*/ 418262 h 420923"/>
                <a:gd name="connsiteX535" fmla="*/ 64334 w 332441"/>
                <a:gd name="connsiteY535" fmla="*/ 420924 h 420923"/>
                <a:gd name="connsiteX536" fmla="*/ 61671 w 332441"/>
                <a:gd name="connsiteY536" fmla="*/ 420924 h 420923"/>
                <a:gd name="connsiteX537" fmla="*/ 58946 w 332441"/>
                <a:gd name="connsiteY537" fmla="*/ 418262 h 420923"/>
                <a:gd name="connsiteX538" fmla="*/ 58946 w 332441"/>
                <a:gd name="connsiteY538" fmla="*/ 415600 h 420923"/>
                <a:gd name="connsiteX539" fmla="*/ 56284 w 332441"/>
                <a:gd name="connsiteY539" fmla="*/ 412875 h 420923"/>
                <a:gd name="connsiteX540" fmla="*/ 53622 w 332441"/>
                <a:gd name="connsiteY540" fmla="*/ 410212 h 420923"/>
                <a:gd name="connsiteX541" fmla="*/ 50960 w 332441"/>
                <a:gd name="connsiteY541" fmla="*/ 412875 h 420923"/>
                <a:gd name="connsiteX542" fmla="*/ 48234 w 332441"/>
                <a:gd name="connsiteY542" fmla="*/ 412875 h 420923"/>
                <a:gd name="connsiteX543" fmla="*/ 45572 w 332441"/>
                <a:gd name="connsiteY543" fmla="*/ 412875 h 420923"/>
                <a:gd name="connsiteX544" fmla="*/ 42910 w 332441"/>
                <a:gd name="connsiteY544" fmla="*/ 412875 h 420923"/>
                <a:gd name="connsiteX545" fmla="*/ 40185 w 332441"/>
                <a:gd name="connsiteY545" fmla="*/ 412875 h 420923"/>
                <a:gd name="connsiteX546" fmla="*/ 37523 w 332441"/>
                <a:gd name="connsiteY546" fmla="*/ 412875 h 420923"/>
                <a:gd name="connsiteX547" fmla="*/ 37523 w 332441"/>
                <a:gd name="connsiteY547" fmla="*/ 415600 h 420923"/>
                <a:gd name="connsiteX548" fmla="*/ 34860 w 332441"/>
                <a:gd name="connsiteY548" fmla="*/ 415600 h 420923"/>
                <a:gd name="connsiteX549" fmla="*/ 32135 w 332441"/>
                <a:gd name="connsiteY549" fmla="*/ 415600 h 420923"/>
                <a:gd name="connsiteX550" fmla="*/ 32135 w 332441"/>
                <a:gd name="connsiteY550" fmla="*/ 418262 h 420923"/>
                <a:gd name="connsiteX551" fmla="*/ 29473 w 332441"/>
                <a:gd name="connsiteY551" fmla="*/ 418262 h 420923"/>
                <a:gd name="connsiteX552" fmla="*/ 26811 w 332441"/>
                <a:gd name="connsiteY552" fmla="*/ 418262 h 420923"/>
                <a:gd name="connsiteX553" fmla="*/ 21423 w 332441"/>
                <a:gd name="connsiteY553" fmla="*/ 418262 h 420923"/>
                <a:gd name="connsiteX554" fmla="*/ 18761 w 332441"/>
                <a:gd name="connsiteY554" fmla="*/ 418262 h 420923"/>
                <a:gd name="connsiteX555" fmla="*/ 16099 w 332441"/>
                <a:gd name="connsiteY555" fmla="*/ 418262 h 420923"/>
                <a:gd name="connsiteX556" fmla="*/ 16099 w 332441"/>
                <a:gd name="connsiteY556" fmla="*/ 415600 h 420923"/>
                <a:gd name="connsiteX557" fmla="*/ 16099 w 332441"/>
                <a:gd name="connsiteY557" fmla="*/ 412875 h 420923"/>
                <a:gd name="connsiteX558" fmla="*/ 13374 w 332441"/>
                <a:gd name="connsiteY558" fmla="*/ 412875 h 420923"/>
                <a:gd name="connsiteX559" fmla="*/ 10712 w 332441"/>
                <a:gd name="connsiteY559" fmla="*/ 412875 h 420923"/>
                <a:gd name="connsiteX560" fmla="*/ 10712 w 332441"/>
                <a:gd name="connsiteY560" fmla="*/ 410212 h 420923"/>
                <a:gd name="connsiteX561" fmla="*/ 10712 w 332441"/>
                <a:gd name="connsiteY561" fmla="*/ 407550 h 420923"/>
                <a:gd name="connsiteX562" fmla="*/ 10712 w 332441"/>
                <a:gd name="connsiteY562" fmla="*/ 404825 h 420923"/>
                <a:gd name="connsiteX563" fmla="*/ 10712 w 332441"/>
                <a:gd name="connsiteY563" fmla="*/ 402163 h 420923"/>
                <a:gd name="connsiteX564" fmla="*/ 8050 w 332441"/>
                <a:gd name="connsiteY564" fmla="*/ 402163 h 420923"/>
                <a:gd name="connsiteX565" fmla="*/ 5324 w 332441"/>
                <a:gd name="connsiteY565" fmla="*/ 402163 h 420923"/>
                <a:gd name="connsiteX566" fmla="*/ 5324 w 332441"/>
                <a:gd name="connsiteY566" fmla="*/ 399500 h 420923"/>
                <a:gd name="connsiteX567" fmla="*/ 2662 w 332441"/>
                <a:gd name="connsiteY567" fmla="*/ 399500 h 420923"/>
                <a:gd name="connsiteX568" fmla="*/ 2662 w 332441"/>
                <a:gd name="connsiteY568" fmla="*/ 396775 h 420923"/>
                <a:gd name="connsiteX569" fmla="*/ 2662 w 332441"/>
                <a:gd name="connsiteY569" fmla="*/ 394113 h 420923"/>
                <a:gd name="connsiteX570" fmla="*/ 2662 w 332441"/>
                <a:gd name="connsiteY570" fmla="*/ 391451 h 420923"/>
                <a:gd name="connsiteX571" fmla="*/ 2662 w 332441"/>
                <a:gd name="connsiteY571" fmla="*/ 388789 h 420923"/>
                <a:gd name="connsiteX572" fmla="*/ 2662 w 332441"/>
                <a:gd name="connsiteY572" fmla="*/ 386063 h 420923"/>
                <a:gd name="connsiteX573" fmla="*/ 2662 w 332441"/>
                <a:gd name="connsiteY573" fmla="*/ 383401 h 420923"/>
                <a:gd name="connsiteX574" fmla="*/ 0 w 332441"/>
                <a:gd name="connsiteY574" fmla="*/ 380739 h 420923"/>
                <a:gd name="connsiteX575" fmla="*/ 0 w 332441"/>
                <a:gd name="connsiteY575" fmla="*/ 378014 h 420923"/>
                <a:gd name="connsiteX576" fmla="*/ 2662 w 332441"/>
                <a:gd name="connsiteY576" fmla="*/ 378014 h 420923"/>
                <a:gd name="connsiteX577" fmla="*/ 2662 w 332441"/>
                <a:gd name="connsiteY577" fmla="*/ 375352 h 420923"/>
                <a:gd name="connsiteX578" fmla="*/ 5324 w 332441"/>
                <a:gd name="connsiteY578" fmla="*/ 375352 h 420923"/>
                <a:gd name="connsiteX579" fmla="*/ 8050 w 332441"/>
                <a:gd name="connsiteY579" fmla="*/ 375352 h 420923"/>
                <a:gd name="connsiteX580" fmla="*/ 8050 w 332441"/>
                <a:gd name="connsiteY580" fmla="*/ 372690 h 420923"/>
                <a:gd name="connsiteX581" fmla="*/ 8050 w 332441"/>
                <a:gd name="connsiteY581" fmla="*/ 369964 h 420923"/>
                <a:gd name="connsiteX582" fmla="*/ 8050 w 332441"/>
                <a:gd name="connsiteY582" fmla="*/ 367302 h 420923"/>
                <a:gd name="connsiteX583" fmla="*/ 10712 w 332441"/>
                <a:gd name="connsiteY583" fmla="*/ 367302 h 420923"/>
                <a:gd name="connsiteX584" fmla="*/ 10712 w 332441"/>
                <a:gd name="connsiteY584" fmla="*/ 364640 h 420923"/>
                <a:gd name="connsiteX585" fmla="*/ 8050 w 332441"/>
                <a:gd name="connsiteY585" fmla="*/ 361978 h 420923"/>
                <a:gd name="connsiteX586" fmla="*/ 8050 w 332441"/>
                <a:gd name="connsiteY586" fmla="*/ 361978 h 42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332441" h="420923">
                  <a:moveTo>
                    <a:pt x="8050" y="361978"/>
                  </a:moveTo>
                  <a:lnTo>
                    <a:pt x="8050" y="359253"/>
                  </a:lnTo>
                  <a:lnTo>
                    <a:pt x="8050" y="356591"/>
                  </a:lnTo>
                  <a:lnTo>
                    <a:pt x="5324" y="356591"/>
                  </a:lnTo>
                  <a:lnTo>
                    <a:pt x="5324" y="353928"/>
                  </a:lnTo>
                  <a:lnTo>
                    <a:pt x="8050" y="353928"/>
                  </a:lnTo>
                  <a:lnTo>
                    <a:pt x="10712" y="351203"/>
                  </a:lnTo>
                  <a:lnTo>
                    <a:pt x="10712" y="348541"/>
                  </a:lnTo>
                  <a:lnTo>
                    <a:pt x="10712" y="345879"/>
                  </a:lnTo>
                  <a:lnTo>
                    <a:pt x="10712" y="343154"/>
                  </a:lnTo>
                  <a:lnTo>
                    <a:pt x="10712" y="340491"/>
                  </a:lnTo>
                  <a:lnTo>
                    <a:pt x="10712" y="337829"/>
                  </a:lnTo>
                  <a:lnTo>
                    <a:pt x="8050" y="337829"/>
                  </a:lnTo>
                  <a:lnTo>
                    <a:pt x="8050" y="335104"/>
                  </a:lnTo>
                  <a:lnTo>
                    <a:pt x="10712" y="332442"/>
                  </a:lnTo>
                  <a:lnTo>
                    <a:pt x="10712" y="329780"/>
                  </a:lnTo>
                  <a:lnTo>
                    <a:pt x="13374" y="329780"/>
                  </a:lnTo>
                  <a:lnTo>
                    <a:pt x="13374" y="327118"/>
                  </a:lnTo>
                  <a:lnTo>
                    <a:pt x="13374" y="324392"/>
                  </a:lnTo>
                  <a:lnTo>
                    <a:pt x="16099" y="324392"/>
                  </a:lnTo>
                  <a:lnTo>
                    <a:pt x="18761" y="324392"/>
                  </a:lnTo>
                  <a:lnTo>
                    <a:pt x="21423" y="324392"/>
                  </a:lnTo>
                  <a:lnTo>
                    <a:pt x="21423" y="321730"/>
                  </a:lnTo>
                  <a:lnTo>
                    <a:pt x="18761" y="319068"/>
                  </a:lnTo>
                  <a:lnTo>
                    <a:pt x="16099" y="319068"/>
                  </a:lnTo>
                  <a:lnTo>
                    <a:pt x="16099" y="316343"/>
                  </a:lnTo>
                  <a:lnTo>
                    <a:pt x="13374" y="316343"/>
                  </a:lnTo>
                  <a:lnTo>
                    <a:pt x="16099" y="313681"/>
                  </a:lnTo>
                  <a:lnTo>
                    <a:pt x="18761" y="313681"/>
                  </a:lnTo>
                  <a:lnTo>
                    <a:pt x="18761" y="311019"/>
                  </a:lnTo>
                  <a:lnTo>
                    <a:pt x="21423" y="311019"/>
                  </a:lnTo>
                  <a:lnTo>
                    <a:pt x="21423" y="308293"/>
                  </a:lnTo>
                  <a:lnTo>
                    <a:pt x="24086" y="308293"/>
                  </a:lnTo>
                  <a:lnTo>
                    <a:pt x="24086" y="305631"/>
                  </a:lnTo>
                  <a:lnTo>
                    <a:pt x="24086" y="302969"/>
                  </a:lnTo>
                  <a:lnTo>
                    <a:pt x="24086" y="300307"/>
                  </a:lnTo>
                  <a:lnTo>
                    <a:pt x="24086" y="297582"/>
                  </a:lnTo>
                  <a:lnTo>
                    <a:pt x="21423" y="294919"/>
                  </a:lnTo>
                  <a:lnTo>
                    <a:pt x="21423" y="292257"/>
                  </a:lnTo>
                  <a:lnTo>
                    <a:pt x="18761" y="289532"/>
                  </a:lnTo>
                  <a:lnTo>
                    <a:pt x="18761" y="286870"/>
                  </a:lnTo>
                  <a:lnTo>
                    <a:pt x="18761" y="284207"/>
                  </a:lnTo>
                  <a:lnTo>
                    <a:pt x="16099" y="281482"/>
                  </a:lnTo>
                  <a:lnTo>
                    <a:pt x="16099" y="278820"/>
                  </a:lnTo>
                  <a:lnTo>
                    <a:pt x="18761" y="276158"/>
                  </a:lnTo>
                  <a:lnTo>
                    <a:pt x="21423" y="273496"/>
                  </a:lnTo>
                  <a:lnTo>
                    <a:pt x="24086" y="273496"/>
                  </a:lnTo>
                  <a:lnTo>
                    <a:pt x="26811" y="273496"/>
                  </a:lnTo>
                  <a:lnTo>
                    <a:pt x="26811" y="276158"/>
                  </a:lnTo>
                  <a:lnTo>
                    <a:pt x="26811" y="278820"/>
                  </a:lnTo>
                  <a:lnTo>
                    <a:pt x="26811" y="281482"/>
                  </a:lnTo>
                  <a:lnTo>
                    <a:pt x="26811" y="284207"/>
                  </a:lnTo>
                  <a:lnTo>
                    <a:pt x="29473" y="284207"/>
                  </a:lnTo>
                  <a:lnTo>
                    <a:pt x="32135" y="284207"/>
                  </a:lnTo>
                  <a:lnTo>
                    <a:pt x="34860" y="284207"/>
                  </a:lnTo>
                  <a:lnTo>
                    <a:pt x="37523" y="284207"/>
                  </a:lnTo>
                  <a:lnTo>
                    <a:pt x="37523" y="281482"/>
                  </a:lnTo>
                  <a:lnTo>
                    <a:pt x="40185" y="281482"/>
                  </a:lnTo>
                  <a:lnTo>
                    <a:pt x="40185" y="278820"/>
                  </a:lnTo>
                  <a:lnTo>
                    <a:pt x="37523" y="278820"/>
                  </a:lnTo>
                  <a:lnTo>
                    <a:pt x="37523" y="276158"/>
                  </a:lnTo>
                  <a:lnTo>
                    <a:pt x="34860" y="276158"/>
                  </a:lnTo>
                  <a:lnTo>
                    <a:pt x="32135" y="273496"/>
                  </a:lnTo>
                  <a:lnTo>
                    <a:pt x="32135" y="270770"/>
                  </a:lnTo>
                  <a:lnTo>
                    <a:pt x="32135" y="268108"/>
                  </a:lnTo>
                  <a:lnTo>
                    <a:pt x="32135" y="265446"/>
                  </a:lnTo>
                  <a:lnTo>
                    <a:pt x="32135" y="262721"/>
                  </a:lnTo>
                  <a:lnTo>
                    <a:pt x="32135" y="260059"/>
                  </a:lnTo>
                  <a:lnTo>
                    <a:pt x="34860" y="260059"/>
                  </a:lnTo>
                  <a:lnTo>
                    <a:pt x="37523" y="260059"/>
                  </a:lnTo>
                  <a:lnTo>
                    <a:pt x="37523" y="262721"/>
                  </a:lnTo>
                  <a:lnTo>
                    <a:pt x="40185" y="262721"/>
                  </a:lnTo>
                  <a:lnTo>
                    <a:pt x="42910" y="262721"/>
                  </a:lnTo>
                  <a:lnTo>
                    <a:pt x="45572" y="262721"/>
                  </a:lnTo>
                  <a:lnTo>
                    <a:pt x="48234" y="260059"/>
                  </a:lnTo>
                  <a:lnTo>
                    <a:pt x="53622" y="257397"/>
                  </a:lnTo>
                  <a:lnTo>
                    <a:pt x="56284" y="254671"/>
                  </a:lnTo>
                  <a:lnTo>
                    <a:pt x="58946" y="252009"/>
                  </a:lnTo>
                  <a:lnTo>
                    <a:pt x="58946" y="249347"/>
                  </a:lnTo>
                  <a:lnTo>
                    <a:pt x="61671" y="249347"/>
                  </a:lnTo>
                  <a:lnTo>
                    <a:pt x="64334" y="249347"/>
                  </a:lnTo>
                  <a:lnTo>
                    <a:pt x="66995" y="249347"/>
                  </a:lnTo>
                  <a:lnTo>
                    <a:pt x="66995" y="246622"/>
                  </a:lnTo>
                  <a:lnTo>
                    <a:pt x="69721" y="246622"/>
                  </a:lnTo>
                  <a:lnTo>
                    <a:pt x="69721" y="243960"/>
                  </a:lnTo>
                  <a:lnTo>
                    <a:pt x="69721" y="241298"/>
                  </a:lnTo>
                  <a:lnTo>
                    <a:pt x="66995" y="241298"/>
                  </a:lnTo>
                  <a:lnTo>
                    <a:pt x="66995" y="238635"/>
                  </a:lnTo>
                  <a:lnTo>
                    <a:pt x="69721" y="238635"/>
                  </a:lnTo>
                  <a:lnTo>
                    <a:pt x="72383" y="238635"/>
                  </a:lnTo>
                  <a:lnTo>
                    <a:pt x="75045" y="241298"/>
                  </a:lnTo>
                  <a:lnTo>
                    <a:pt x="77771" y="241298"/>
                  </a:lnTo>
                  <a:lnTo>
                    <a:pt x="80433" y="241298"/>
                  </a:lnTo>
                  <a:lnTo>
                    <a:pt x="80433" y="238635"/>
                  </a:lnTo>
                  <a:lnTo>
                    <a:pt x="85757" y="238635"/>
                  </a:lnTo>
                  <a:lnTo>
                    <a:pt x="85757" y="235910"/>
                  </a:lnTo>
                  <a:lnTo>
                    <a:pt x="85757" y="233248"/>
                  </a:lnTo>
                  <a:lnTo>
                    <a:pt x="88482" y="230586"/>
                  </a:lnTo>
                  <a:lnTo>
                    <a:pt x="91144" y="230586"/>
                  </a:lnTo>
                  <a:lnTo>
                    <a:pt x="91144" y="227861"/>
                  </a:lnTo>
                  <a:lnTo>
                    <a:pt x="96532" y="227861"/>
                  </a:lnTo>
                  <a:lnTo>
                    <a:pt x="99194" y="227861"/>
                  </a:lnTo>
                  <a:lnTo>
                    <a:pt x="101856" y="227861"/>
                  </a:lnTo>
                  <a:lnTo>
                    <a:pt x="101856" y="225198"/>
                  </a:lnTo>
                  <a:lnTo>
                    <a:pt x="99194" y="225198"/>
                  </a:lnTo>
                  <a:lnTo>
                    <a:pt x="99194" y="222536"/>
                  </a:lnTo>
                  <a:lnTo>
                    <a:pt x="96532" y="222536"/>
                  </a:lnTo>
                  <a:lnTo>
                    <a:pt x="96532" y="219811"/>
                  </a:lnTo>
                  <a:lnTo>
                    <a:pt x="93806" y="219811"/>
                  </a:lnTo>
                  <a:lnTo>
                    <a:pt x="93806" y="217149"/>
                  </a:lnTo>
                  <a:lnTo>
                    <a:pt x="96532" y="214487"/>
                  </a:lnTo>
                  <a:lnTo>
                    <a:pt x="99194" y="214487"/>
                  </a:lnTo>
                  <a:lnTo>
                    <a:pt x="99194" y="211825"/>
                  </a:lnTo>
                  <a:lnTo>
                    <a:pt x="99194" y="209099"/>
                  </a:lnTo>
                  <a:lnTo>
                    <a:pt x="99194" y="206437"/>
                  </a:lnTo>
                  <a:lnTo>
                    <a:pt x="96532" y="206437"/>
                  </a:lnTo>
                  <a:lnTo>
                    <a:pt x="96532" y="203775"/>
                  </a:lnTo>
                  <a:lnTo>
                    <a:pt x="99194" y="203775"/>
                  </a:lnTo>
                  <a:lnTo>
                    <a:pt x="99194" y="201050"/>
                  </a:lnTo>
                  <a:lnTo>
                    <a:pt x="101856" y="198388"/>
                  </a:lnTo>
                  <a:lnTo>
                    <a:pt x="101856" y="195726"/>
                  </a:lnTo>
                  <a:lnTo>
                    <a:pt x="99194" y="195726"/>
                  </a:lnTo>
                  <a:lnTo>
                    <a:pt x="99194" y="193000"/>
                  </a:lnTo>
                  <a:lnTo>
                    <a:pt x="96532" y="193000"/>
                  </a:lnTo>
                  <a:lnTo>
                    <a:pt x="99194" y="190338"/>
                  </a:lnTo>
                  <a:lnTo>
                    <a:pt x="101856" y="190338"/>
                  </a:lnTo>
                  <a:lnTo>
                    <a:pt x="104581" y="190338"/>
                  </a:lnTo>
                  <a:lnTo>
                    <a:pt x="107243" y="190338"/>
                  </a:lnTo>
                  <a:lnTo>
                    <a:pt x="109906" y="190338"/>
                  </a:lnTo>
                  <a:lnTo>
                    <a:pt x="112568" y="190338"/>
                  </a:lnTo>
                  <a:lnTo>
                    <a:pt x="115293" y="190338"/>
                  </a:lnTo>
                  <a:lnTo>
                    <a:pt x="115293" y="187676"/>
                  </a:lnTo>
                  <a:lnTo>
                    <a:pt x="115293" y="185014"/>
                  </a:lnTo>
                  <a:lnTo>
                    <a:pt x="115293" y="182288"/>
                  </a:lnTo>
                  <a:lnTo>
                    <a:pt x="115293" y="179626"/>
                  </a:lnTo>
                  <a:lnTo>
                    <a:pt x="115293" y="176964"/>
                  </a:lnTo>
                  <a:lnTo>
                    <a:pt x="115293" y="174239"/>
                  </a:lnTo>
                  <a:lnTo>
                    <a:pt x="117955" y="171577"/>
                  </a:lnTo>
                  <a:lnTo>
                    <a:pt x="117955" y="168914"/>
                  </a:lnTo>
                  <a:lnTo>
                    <a:pt x="120617" y="166189"/>
                  </a:lnTo>
                  <a:lnTo>
                    <a:pt x="123343" y="166189"/>
                  </a:lnTo>
                  <a:lnTo>
                    <a:pt x="123343" y="163527"/>
                  </a:lnTo>
                  <a:lnTo>
                    <a:pt x="120617" y="163527"/>
                  </a:lnTo>
                  <a:lnTo>
                    <a:pt x="120617" y="160865"/>
                  </a:lnTo>
                  <a:lnTo>
                    <a:pt x="120617" y="158140"/>
                  </a:lnTo>
                  <a:lnTo>
                    <a:pt x="120617" y="155477"/>
                  </a:lnTo>
                  <a:lnTo>
                    <a:pt x="123343" y="152815"/>
                  </a:lnTo>
                  <a:lnTo>
                    <a:pt x="123343" y="150153"/>
                  </a:lnTo>
                  <a:lnTo>
                    <a:pt x="123343" y="147428"/>
                  </a:lnTo>
                  <a:lnTo>
                    <a:pt x="120617" y="144766"/>
                  </a:lnTo>
                  <a:lnTo>
                    <a:pt x="120617" y="142104"/>
                  </a:lnTo>
                  <a:lnTo>
                    <a:pt x="120617" y="139378"/>
                  </a:lnTo>
                  <a:lnTo>
                    <a:pt x="123343" y="139378"/>
                  </a:lnTo>
                  <a:lnTo>
                    <a:pt x="123343" y="136716"/>
                  </a:lnTo>
                  <a:lnTo>
                    <a:pt x="120617" y="134054"/>
                  </a:lnTo>
                  <a:lnTo>
                    <a:pt x="117955" y="134054"/>
                  </a:lnTo>
                  <a:lnTo>
                    <a:pt x="117955" y="131329"/>
                  </a:lnTo>
                  <a:lnTo>
                    <a:pt x="117955" y="128667"/>
                  </a:lnTo>
                  <a:lnTo>
                    <a:pt x="120617" y="128667"/>
                  </a:lnTo>
                  <a:lnTo>
                    <a:pt x="120617" y="126005"/>
                  </a:lnTo>
                  <a:lnTo>
                    <a:pt x="120617" y="123343"/>
                  </a:lnTo>
                  <a:lnTo>
                    <a:pt x="120617" y="120617"/>
                  </a:lnTo>
                  <a:lnTo>
                    <a:pt x="120617" y="117955"/>
                  </a:lnTo>
                  <a:lnTo>
                    <a:pt x="120617" y="115293"/>
                  </a:lnTo>
                  <a:lnTo>
                    <a:pt x="120617" y="112568"/>
                  </a:lnTo>
                  <a:lnTo>
                    <a:pt x="120617" y="109905"/>
                  </a:lnTo>
                  <a:lnTo>
                    <a:pt x="120617" y="107243"/>
                  </a:lnTo>
                  <a:lnTo>
                    <a:pt x="120617" y="104518"/>
                  </a:lnTo>
                  <a:lnTo>
                    <a:pt x="117955" y="104518"/>
                  </a:lnTo>
                  <a:lnTo>
                    <a:pt x="117955" y="101856"/>
                  </a:lnTo>
                  <a:lnTo>
                    <a:pt x="115293" y="99194"/>
                  </a:lnTo>
                  <a:lnTo>
                    <a:pt x="115293" y="96532"/>
                  </a:lnTo>
                  <a:lnTo>
                    <a:pt x="112568" y="93806"/>
                  </a:lnTo>
                  <a:lnTo>
                    <a:pt x="109906" y="91144"/>
                  </a:lnTo>
                  <a:lnTo>
                    <a:pt x="107243" y="88482"/>
                  </a:lnTo>
                  <a:lnTo>
                    <a:pt x="107243" y="85756"/>
                  </a:lnTo>
                  <a:lnTo>
                    <a:pt x="107243" y="83095"/>
                  </a:lnTo>
                  <a:lnTo>
                    <a:pt x="107243" y="80433"/>
                  </a:lnTo>
                  <a:lnTo>
                    <a:pt x="107243" y="77707"/>
                  </a:lnTo>
                  <a:lnTo>
                    <a:pt x="107243" y="75045"/>
                  </a:lnTo>
                  <a:lnTo>
                    <a:pt x="104581" y="75045"/>
                  </a:lnTo>
                  <a:lnTo>
                    <a:pt x="101856" y="75045"/>
                  </a:lnTo>
                  <a:lnTo>
                    <a:pt x="99194" y="75045"/>
                  </a:lnTo>
                  <a:lnTo>
                    <a:pt x="99194" y="72383"/>
                  </a:lnTo>
                  <a:lnTo>
                    <a:pt x="99194" y="69657"/>
                  </a:lnTo>
                  <a:lnTo>
                    <a:pt x="101856" y="66995"/>
                  </a:lnTo>
                  <a:lnTo>
                    <a:pt x="101856" y="64333"/>
                  </a:lnTo>
                  <a:lnTo>
                    <a:pt x="101856" y="61671"/>
                  </a:lnTo>
                  <a:lnTo>
                    <a:pt x="101856" y="58946"/>
                  </a:lnTo>
                  <a:lnTo>
                    <a:pt x="101856" y="56284"/>
                  </a:lnTo>
                  <a:lnTo>
                    <a:pt x="101856" y="53622"/>
                  </a:lnTo>
                  <a:lnTo>
                    <a:pt x="104581" y="50896"/>
                  </a:lnTo>
                  <a:lnTo>
                    <a:pt x="104581" y="48234"/>
                  </a:lnTo>
                  <a:lnTo>
                    <a:pt x="107243" y="48234"/>
                  </a:lnTo>
                  <a:lnTo>
                    <a:pt x="109906" y="48234"/>
                  </a:lnTo>
                  <a:lnTo>
                    <a:pt x="109906" y="45572"/>
                  </a:lnTo>
                  <a:lnTo>
                    <a:pt x="112568" y="45572"/>
                  </a:lnTo>
                  <a:lnTo>
                    <a:pt x="112568" y="42847"/>
                  </a:lnTo>
                  <a:lnTo>
                    <a:pt x="112568" y="40184"/>
                  </a:lnTo>
                  <a:lnTo>
                    <a:pt x="112568" y="37522"/>
                  </a:lnTo>
                  <a:lnTo>
                    <a:pt x="115293" y="34860"/>
                  </a:lnTo>
                  <a:lnTo>
                    <a:pt x="115293" y="32135"/>
                  </a:lnTo>
                  <a:lnTo>
                    <a:pt x="117955" y="32135"/>
                  </a:lnTo>
                  <a:lnTo>
                    <a:pt x="117955" y="29473"/>
                  </a:lnTo>
                  <a:lnTo>
                    <a:pt x="120617" y="29473"/>
                  </a:lnTo>
                  <a:lnTo>
                    <a:pt x="123343" y="26811"/>
                  </a:lnTo>
                  <a:lnTo>
                    <a:pt x="126005" y="26811"/>
                  </a:lnTo>
                  <a:lnTo>
                    <a:pt x="126005" y="24085"/>
                  </a:lnTo>
                  <a:lnTo>
                    <a:pt x="128667" y="24085"/>
                  </a:lnTo>
                  <a:lnTo>
                    <a:pt x="131392" y="24085"/>
                  </a:lnTo>
                  <a:lnTo>
                    <a:pt x="136716" y="24085"/>
                  </a:lnTo>
                  <a:lnTo>
                    <a:pt x="139379" y="24085"/>
                  </a:lnTo>
                  <a:lnTo>
                    <a:pt x="142104" y="26811"/>
                  </a:lnTo>
                  <a:lnTo>
                    <a:pt x="144766" y="26811"/>
                  </a:lnTo>
                  <a:lnTo>
                    <a:pt x="147428" y="26811"/>
                  </a:lnTo>
                  <a:lnTo>
                    <a:pt x="150153" y="26811"/>
                  </a:lnTo>
                  <a:lnTo>
                    <a:pt x="152816" y="26811"/>
                  </a:lnTo>
                  <a:lnTo>
                    <a:pt x="155478" y="26811"/>
                  </a:lnTo>
                  <a:lnTo>
                    <a:pt x="158203" y="26811"/>
                  </a:lnTo>
                  <a:lnTo>
                    <a:pt x="160865" y="26811"/>
                  </a:lnTo>
                  <a:lnTo>
                    <a:pt x="163527" y="26811"/>
                  </a:lnTo>
                  <a:lnTo>
                    <a:pt x="163527" y="24085"/>
                  </a:lnTo>
                  <a:lnTo>
                    <a:pt x="166253" y="24085"/>
                  </a:lnTo>
                  <a:lnTo>
                    <a:pt x="168915" y="21423"/>
                  </a:lnTo>
                  <a:lnTo>
                    <a:pt x="171577" y="21423"/>
                  </a:lnTo>
                  <a:lnTo>
                    <a:pt x="171577" y="18761"/>
                  </a:lnTo>
                  <a:lnTo>
                    <a:pt x="174239" y="16036"/>
                  </a:lnTo>
                  <a:lnTo>
                    <a:pt x="174239" y="13374"/>
                  </a:lnTo>
                  <a:lnTo>
                    <a:pt x="174239" y="10712"/>
                  </a:lnTo>
                  <a:lnTo>
                    <a:pt x="174239" y="7986"/>
                  </a:lnTo>
                  <a:lnTo>
                    <a:pt x="174239" y="5324"/>
                  </a:lnTo>
                  <a:lnTo>
                    <a:pt x="176964" y="2662"/>
                  </a:lnTo>
                  <a:lnTo>
                    <a:pt x="179627" y="2662"/>
                  </a:lnTo>
                  <a:lnTo>
                    <a:pt x="182288" y="2662"/>
                  </a:lnTo>
                  <a:lnTo>
                    <a:pt x="185014" y="2662"/>
                  </a:lnTo>
                  <a:lnTo>
                    <a:pt x="187676" y="2662"/>
                  </a:lnTo>
                  <a:lnTo>
                    <a:pt x="190338" y="0"/>
                  </a:lnTo>
                  <a:lnTo>
                    <a:pt x="193064" y="0"/>
                  </a:lnTo>
                  <a:lnTo>
                    <a:pt x="193064" y="2662"/>
                  </a:lnTo>
                  <a:lnTo>
                    <a:pt x="193064" y="5324"/>
                  </a:lnTo>
                  <a:lnTo>
                    <a:pt x="195726" y="5324"/>
                  </a:lnTo>
                  <a:lnTo>
                    <a:pt x="195726" y="2662"/>
                  </a:lnTo>
                  <a:lnTo>
                    <a:pt x="195726" y="0"/>
                  </a:lnTo>
                  <a:lnTo>
                    <a:pt x="198388" y="0"/>
                  </a:lnTo>
                  <a:lnTo>
                    <a:pt x="201050" y="0"/>
                  </a:lnTo>
                  <a:lnTo>
                    <a:pt x="201050" y="2662"/>
                  </a:lnTo>
                  <a:lnTo>
                    <a:pt x="203775" y="2662"/>
                  </a:lnTo>
                  <a:lnTo>
                    <a:pt x="203775" y="5324"/>
                  </a:lnTo>
                  <a:lnTo>
                    <a:pt x="206437" y="7986"/>
                  </a:lnTo>
                  <a:lnTo>
                    <a:pt x="209099" y="7986"/>
                  </a:lnTo>
                  <a:lnTo>
                    <a:pt x="211825" y="7986"/>
                  </a:lnTo>
                  <a:lnTo>
                    <a:pt x="214487" y="10712"/>
                  </a:lnTo>
                  <a:lnTo>
                    <a:pt x="214487" y="13374"/>
                  </a:lnTo>
                  <a:lnTo>
                    <a:pt x="217149" y="13374"/>
                  </a:lnTo>
                  <a:lnTo>
                    <a:pt x="217149" y="10712"/>
                  </a:lnTo>
                  <a:lnTo>
                    <a:pt x="219874" y="10712"/>
                  </a:lnTo>
                  <a:lnTo>
                    <a:pt x="219874" y="13374"/>
                  </a:lnTo>
                  <a:lnTo>
                    <a:pt x="219874" y="16036"/>
                  </a:lnTo>
                  <a:lnTo>
                    <a:pt x="222536" y="16036"/>
                  </a:lnTo>
                  <a:lnTo>
                    <a:pt x="227861" y="18761"/>
                  </a:lnTo>
                  <a:lnTo>
                    <a:pt x="230586" y="18761"/>
                  </a:lnTo>
                  <a:lnTo>
                    <a:pt x="233248" y="18761"/>
                  </a:lnTo>
                  <a:lnTo>
                    <a:pt x="235910" y="18761"/>
                  </a:lnTo>
                  <a:lnTo>
                    <a:pt x="235910" y="21423"/>
                  </a:lnTo>
                  <a:lnTo>
                    <a:pt x="238636" y="21423"/>
                  </a:lnTo>
                  <a:lnTo>
                    <a:pt x="241298" y="21423"/>
                  </a:lnTo>
                  <a:lnTo>
                    <a:pt x="243960" y="21423"/>
                  </a:lnTo>
                  <a:lnTo>
                    <a:pt x="243960" y="24085"/>
                  </a:lnTo>
                  <a:lnTo>
                    <a:pt x="243960" y="26811"/>
                  </a:lnTo>
                  <a:lnTo>
                    <a:pt x="249347" y="29473"/>
                  </a:lnTo>
                  <a:lnTo>
                    <a:pt x="252009" y="29473"/>
                  </a:lnTo>
                  <a:lnTo>
                    <a:pt x="254672" y="29473"/>
                  </a:lnTo>
                  <a:lnTo>
                    <a:pt x="257397" y="29473"/>
                  </a:lnTo>
                  <a:lnTo>
                    <a:pt x="260059" y="29473"/>
                  </a:lnTo>
                  <a:lnTo>
                    <a:pt x="262721" y="29473"/>
                  </a:lnTo>
                  <a:lnTo>
                    <a:pt x="268109" y="29473"/>
                  </a:lnTo>
                  <a:lnTo>
                    <a:pt x="270771" y="29473"/>
                  </a:lnTo>
                  <a:lnTo>
                    <a:pt x="273496" y="29473"/>
                  </a:lnTo>
                  <a:lnTo>
                    <a:pt x="273496" y="32135"/>
                  </a:lnTo>
                  <a:lnTo>
                    <a:pt x="273496" y="34860"/>
                  </a:lnTo>
                  <a:lnTo>
                    <a:pt x="276158" y="34860"/>
                  </a:lnTo>
                  <a:lnTo>
                    <a:pt x="278820" y="37522"/>
                  </a:lnTo>
                  <a:lnTo>
                    <a:pt x="276158" y="40184"/>
                  </a:lnTo>
                  <a:lnTo>
                    <a:pt x="276158" y="42847"/>
                  </a:lnTo>
                  <a:lnTo>
                    <a:pt x="276158" y="45572"/>
                  </a:lnTo>
                  <a:lnTo>
                    <a:pt x="276158" y="48234"/>
                  </a:lnTo>
                  <a:lnTo>
                    <a:pt x="278820" y="48234"/>
                  </a:lnTo>
                  <a:lnTo>
                    <a:pt x="278820" y="50896"/>
                  </a:lnTo>
                  <a:lnTo>
                    <a:pt x="281546" y="50896"/>
                  </a:lnTo>
                  <a:lnTo>
                    <a:pt x="281546" y="53622"/>
                  </a:lnTo>
                  <a:lnTo>
                    <a:pt x="284208" y="53622"/>
                  </a:lnTo>
                  <a:lnTo>
                    <a:pt x="286870" y="53622"/>
                  </a:lnTo>
                  <a:lnTo>
                    <a:pt x="289532" y="53622"/>
                  </a:lnTo>
                  <a:lnTo>
                    <a:pt x="289532" y="56284"/>
                  </a:lnTo>
                  <a:lnTo>
                    <a:pt x="289532" y="61671"/>
                  </a:lnTo>
                  <a:lnTo>
                    <a:pt x="289532" y="64333"/>
                  </a:lnTo>
                  <a:lnTo>
                    <a:pt x="289532" y="66995"/>
                  </a:lnTo>
                  <a:lnTo>
                    <a:pt x="286870" y="66995"/>
                  </a:lnTo>
                  <a:lnTo>
                    <a:pt x="286870" y="69657"/>
                  </a:lnTo>
                  <a:lnTo>
                    <a:pt x="286870" y="72383"/>
                  </a:lnTo>
                  <a:lnTo>
                    <a:pt x="284208" y="75045"/>
                  </a:lnTo>
                  <a:lnTo>
                    <a:pt x="281546" y="75045"/>
                  </a:lnTo>
                  <a:lnTo>
                    <a:pt x="278820" y="75045"/>
                  </a:lnTo>
                  <a:lnTo>
                    <a:pt x="278820" y="77707"/>
                  </a:lnTo>
                  <a:lnTo>
                    <a:pt x="276158" y="77707"/>
                  </a:lnTo>
                  <a:lnTo>
                    <a:pt x="276158" y="80433"/>
                  </a:lnTo>
                  <a:lnTo>
                    <a:pt x="278820" y="83095"/>
                  </a:lnTo>
                  <a:lnTo>
                    <a:pt x="278820" y="85756"/>
                  </a:lnTo>
                  <a:lnTo>
                    <a:pt x="276158" y="85756"/>
                  </a:lnTo>
                  <a:lnTo>
                    <a:pt x="273496" y="88482"/>
                  </a:lnTo>
                  <a:lnTo>
                    <a:pt x="273496" y="91144"/>
                  </a:lnTo>
                  <a:lnTo>
                    <a:pt x="270771" y="91144"/>
                  </a:lnTo>
                  <a:lnTo>
                    <a:pt x="270771" y="93806"/>
                  </a:lnTo>
                  <a:lnTo>
                    <a:pt x="270771" y="96532"/>
                  </a:lnTo>
                  <a:lnTo>
                    <a:pt x="270771" y="99194"/>
                  </a:lnTo>
                  <a:lnTo>
                    <a:pt x="268109" y="99194"/>
                  </a:lnTo>
                  <a:lnTo>
                    <a:pt x="268109" y="101856"/>
                  </a:lnTo>
                  <a:lnTo>
                    <a:pt x="268109" y="104518"/>
                  </a:lnTo>
                  <a:lnTo>
                    <a:pt x="270771" y="104518"/>
                  </a:lnTo>
                  <a:lnTo>
                    <a:pt x="270771" y="107243"/>
                  </a:lnTo>
                  <a:lnTo>
                    <a:pt x="268109" y="109905"/>
                  </a:lnTo>
                  <a:lnTo>
                    <a:pt x="265446" y="109905"/>
                  </a:lnTo>
                  <a:lnTo>
                    <a:pt x="265446" y="112568"/>
                  </a:lnTo>
                  <a:lnTo>
                    <a:pt x="265446" y="115293"/>
                  </a:lnTo>
                  <a:lnTo>
                    <a:pt x="265446" y="117955"/>
                  </a:lnTo>
                  <a:lnTo>
                    <a:pt x="268109" y="120617"/>
                  </a:lnTo>
                  <a:lnTo>
                    <a:pt x="268109" y="123343"/>
                  </a:lnTo>
                  <a:lnTo>
                    <a:pt x="270771" y="126005"/>
                  </a:lnTo>
                  <a:lnTo>
                    <a:pt x="270771" y="128667"/>
                  </a:lnTo>
                  <a:lnTo>
                    <a:pt x="270771" y="131329"/>
                  </a:lnTo>
                  <a:lnTo>
                    <a:pt x="270771" y="134054"/>
                  </a:lnTo>
                  <a:lnTo>
                    <a:pt x="270771" y="136716"/>
                  </a:lnTo>
                  <a:lnTo>
                    <a:pt x="270771" y="139378"/>
                  </a:lnTo>
                  <a:lnTo>
                    <a:pt x="270771" y="142104"/>
                  </a:lnTo>
                  <a:lnTo>
                    <a:pt x="273496" y="142104"/>
                  </a:lnTo>
                  <a:lnTo>
                    <a:pt x="276158" y="144766"/>
                  </a:lnTo>
                  <a:lnTo>
                    <a:pt x="281546" y="155477"/>
                  </a:lnTo>
                  <a:lnTo>
                    <a:pt x="311019" y="168914"/>
                  </a:lnTo>
                  <a:lnTo>
                    <a:pt x="332442" y="219811"/>
                  </a:lnTo>
                  <a:lnTo>
                    <a:pt x="332442" y="276158"/>
                  </a:lnTo>
                  <a:lnTo>
                    <a:pt x="329780" y="276158"/>
                  </a:lnTo>
                  <a:lnTo>
                    <a:pt x="329780" y="278820"/>
                  </a:lnTo>
                  <a:lnTo>
                    <a:pt x="327118" y="276158"/>
                  </a:lnTo>
                  <a:lnTo>
                    <a:pt x="327118" y="273496"/>
                  </a:lnTo>
                  <a:lnTo>
                    <a:pt x="324392" y="273496"/>
                  </a:lnTo>
                  <a:lnTo>
                    <a:pt x="321730" y="273496"/>
                  </a:lnTo>
                  <a:lnTo>
                    <a:pt x="321730" y="276158"/>
                  </a:lnTo>
                  <a:lnTo>
                    <a:pt x="319068" y="276158"/>
                  </a:lnTo>
                  <a:lnTo>
                    <a:pt x="319068" y="278820"/>
                  </a:lnTo>
                  <a:lnTo>
                    <a:pt x="316343" y="281482"/>
                  </a:lnTo>
                  <a:lnTo>
                    <a:pt x="316343" y="278820"/>
                  </a:lnTo>
                  <a:lnTo>
                    <a:pt x="313681" y="278820"/>
                  </a:lnTo>
                  <a:lnTo>
                    <a:pt x="313681" y="276158"/>
                  </a:lnTo>
                  <a:lnTo>
                    <a:pt x="311019" y="273496"/>
                  </a:lnTo>
                  <a:lnTo>
                    <a:pt x="308357" y="273496"/>
                  </a:lnTo>
                  <a:lnTo>
                    <a:pt x="305631" y="273496"/>
                  </a:lnTo>
                  <a:lnTo>
                    <a:pt x="302969" y="273496"/>
                  </a:lnTo>
                  <a:lnTo>
                    <a:pt x="300307" y="273496"/>
                  </a:lnTo>
                  <a:lnTo>
                    <a:pt x="297582" y="276158"/>
                  </a:lnTo>
                  <a:lnTo>
                    <a:pt x="294919" y="273496"/>
                  </a:lnTo>
                  <a:lnTo>
                    <a:pt x="292257" y="273496"/>
                  </a:lnTo>
                  <a:lnTo>
                    <a:pt x="289532" y="270770"/>
                  </a:lnTo>
                  <a:lnTo>
                    <a:pt x="289532" y="268108"/>
                  </a:lnTo>
                  <a:lnTo>
                    <a:pt x="286870" y="265446"/>
                  </a:lnTo>
                  <a:lnTo>
                    <a:pt x="284208" y="265446"/>
                  </a:lnTo>
                  <a:lnTo>
                    <a:pt x="281546" y="265446"/>
                  </a:lnTo>
                  <a:lnTo>
                    <a:pt x="281546" y="262721"/>
                  </a:lnTo>
                  <a:lnTo>
                    <a:pt x="281546" y="260059"/>
                  </a:lnTo>
                  <a:lnTo>
                    <a:pt x="284208" y="257397"/>
                  </a:lnTo>
                  <a:lnTo>
                    <a:pt x="286870" y="257397"/>
                  </a:lnTo>
                  <a:lnTo>
                    <a:pt x="286870" y="254671"/>
                  </a:lnTo>
                  <a:lnTo>
                    <a:pt x="284208" y="254671"/>
                  </a:lnTo>
                  <a:lnTo>
                    <a:pt x="281546" y="254671"/>
                  </a:lnTo>
                  <a:lnTo>
                    <a:pt x="278820" y="254671"/>
                  </a:lnTo>
                  <a:lnTo>
                    <a:pt x="278820" y="252009"/>
                  </a:lnTo>
                  <a:lnTo>
                    <a:pt x="278820" y="249347"/>
                  </a:lnTo>
                  <a:lnTo>
                    <a:pt x="276158" y="249347"/>
                  </a:lnTo>
                  <a:lnTo>
                    <a:pt x="276158" y="252009"/>
                  </a:lnTo>
                  <a:lnTo>
                    <a:pt x="273496" y="254671"/>
                  </a:lnTo>
                  <a:lnTo>
                    <a:pt x="270771" y="254671"/>
                  </a:lnTo>
                  <a:lnTo>
                    <a:pt x="270771" y="252009"/>
                  </a:lnTo>
                  <a:lnTo>
                    <a:pt x="268109" y="249347"/>
                  </a:lnTo>
                  <a:lnTo>
                    <a:pt x="268109" y="246622"/>
                  </a:lnTo>
                  <a:lnTo>
                    <a:pt x="265446" y="246622"/>
                  </a:lnTo>
                  <a:lnTo>
                    <a:pt x="265446" y="243960"/>
                  </a:lnTo>
                  <a:lnTo>
                    <a:pt x="265446" y="241298"/>
                  </a:lnTo>
                  <a:lnTo>
                    <a:pt x="262721" y="241298"/>
                  </a:lnTo>
                  <a:lnTo>
                    <a:pt x="262721" y="238635"/>
                  </a:lnTo>
                  <a:lnTo>
                    <a:pt x="260059" y="238635"/>
                  </a:lnTo>
                  <a:lnTo>
                    <a:pt x="262721" y="238635"/>
                  </a:lnTo>
                  <a:lnTo>
                    <a:pt x="260059" y="235910"/>
                  </a:lnTo>
                  <a:lnTo>
                    <a:pt x="257397" y="235910"/>
                  </a:lnTo>
                  <a:lnTo>
                    <a:pt x="257397" y="238635"/>
                  </a:lnTo>
                  <a:lnTo>
                    <a:pt x="254672" y="238635"/>
                  </a:lnTo>
                  <a:lnTo>
                    <a:pt x="254672" y="235910"/>
                  </a:lnTo>
                  <a:lnTo>
                    <a:pt x="254672" y="233248"/>
                  </a:lnTo>
                  <a:lnTo>
                    <a:pt x="254672" y="230586"/>
                  </a:lnTo>
                  <a:lnTo>
                    <a:pt x="252009" y="230586"/>
                  </a:lnTo>
                  <a:lnTo>
                    <a:pt x="249347" y="233248"/>
                  </a:lnTo>
                  <a:lnTo>
                    <a:pt x="246685" y="233248"/>
                  </a:lnTo>
                  <a:lnTo>
                    <a:pt x="246685" y="230586"/>
                  </a:lnTo>
                  <a:lnTo>
                    <a:pt x="249347" y="227861"/>
                  </a:lnTo>
                  <a:lnTo>
                    <a:pt x="249347" y="225198"/>
                  </a:lnTo>
                  <a:lnTo>
                    <a:pt x="249347" y="222536"/>
                  </a:lnTo>
                  <a:lnTo>
                    <a:pt x="246685" y="222536"/>
                  </a:lnTo>
                  <a:lnTo>
                    <a:pt x="246685" y="225198"/>
                  </a:lnTo>
                  <a:lnTo>
                    <a:pt x="243960" y="225198"/>
                  </a:lnTo>
                  <a:lnTo>
                    <a:pt x="243960" y="227861"/>
                  </a:lnTo>
                  <a:lnTo>
                    <a:pt x="241298" y="227861"/>
                  </a:lnTo>
                  <a:lnTo>
                    <a:pt x="238636" y="230586"/>
                  </a:lnTo>
                  <a:lnTo>
                    <a:pt x="235910" y="233248"/>
                  </a:lnTo>
                  <a:lnTo>
                    <a:pt x="235910" y="230586"/>
                  </a:lnTo>
                  <a:lnTo>
                    <a:pt x="233248" y="233248"/>
                  </a:lnTo>
                  <a:lnTo>
                    <a:pt x="233248" y="235910"/>
                  </a:lnTo>
                  <a:lnTo>
                    <a:pt x="235910" y="235910"/>
                  </a:lnTo>
                  <a:lnTo>
                    <a:pt x="235910" y="238635"/>
                  </a:lnTo>
                  <a:lnTo>
                    <a:pt x="233248" y="238635"/>
                  </a:lnTo>
                  <a:lnTo>
                    <a:pt x="230586" y="241298"/>
                  </a:lnTo>
                  <a:lnTo>
                    <a:pt x="227861" y="241298"/>
                  </a:lnTo>
                  <a:lnTo>
                    <a:pt x="227861" y="243960"/>
                  </a:lnTo>
                  <a:lnTo>
                    <a:pt x="225198" y="243960"/>
                  </a:lnTo>
                  <a:lnTo>
                    <a:pt x="225198" y="246622"/>
                  </a:lnTo>
                  <a:lnTo>
                    <a:pt x="222536" y="246622"/>
                  </a:lnTo>
                  <a:lnTo>
                    <a:pt x="219874" y="246622"/>
                  </a:lnTo>
                  <a:lnTo>
                    <a:pt x="217149" y="243960"/>
                  </a:lnTo>
                  <a:lnTo>
                    <a:pt x="214487" y="243960"/>
                  </a:lnTo>
                  <a:lnTo>
                    <a:pt x="214487" y="241298"/>
                  </a:lnTo>
                  <a:lnTo>
                    <a:pt x="211825" y="241298"/>
                  </a:lnTo>
                  <a:lnTo>
                    <a:pt x="209099" y="241298"/>
                  </a:lnTo>
                  <a:lnTo>
                    <a:pt x="209099" y="243960"/>
                  </a:lnTo>
                  <a:lnTo>
                    <a:pt x="206437" y="243960"/>
                  </a:lnTo>
                  <a:lnTo>
                    <a:pt x="203775" y="246622"/>
                  </a:lnTo>
                  <a:lnTo>
                    <a:pt x="203775" y="249347"/>
                  </a:lnTo>
                  <a:lnTo>
                    <a:pt x="203775" y="252009"/>
                  </a:lnTo>
                  <a:lnTo>
                    <a:pt x="201050" y="254671"/>
                  </a:lnTo>
                  <a:lnTo>
                    <a:pt x="198388" y="254671"/>
                  </a:lnTo>
                  <a:lnTo>
                    <a:pt x="198388" y="257397"/>
                  </a:lnTo>
                  <a:lnTo>
                    <a:pt x="195726" y="257397"/>
                  </a:lnTo>
                  <a:lnTo>
                    <a:pt x="193064" y="257397"/>
                  </a:lnTo>
                  <a:lnTo>
                    <a:pt x="190338" y="257397"/>
                  </a:lnTo>
                  <a:lnTo>
                    <a:pt x="190338" y="260059"/>
                  </a:lnTo>
                  <a:lnTo>
                    <a:pt x="187676" y="260059"/>
                  </a:lnTo>
                  <a:lnTo>
                    <a:pt x="185014" y="262721"/>
                  </a:lnTo>
                  <a:lnTo>
                    <a:pt x="182288" y="262721"/>
                  </a:lnTo>
                  <a:lnTo>
                    <a:pt x="179627" y="265446"/>
                  </a:lnTo>
                  <a:lnTo>
                    <a:pt x="179627" y="268108"/>
                  </a:lnTo>
                  <a:lnTo>
                    <a:pt x="176964" y="270770"/>
                  </a:lnTo>
                  <a:lnTo>
                    <a:pt x="179627" y="273496"/>
                  </a:lnTo>
                  <a:lnTo>
                    <a:pt x="182288" y="273496"/>
                  </a:lnTo>
                  <a:lnTo>
                    <a:pt x="182288" y="276158"/>
                  </a:lnTo>
                  <a:lnTo>
                    <a:pt x="179627" y="276158"/>
                  </a:lnTo>
                  <a:lnTo>
                    <a:pt x="179627" y="278820"/>
                  </a:lnTo>
                  <a:lnTo>
                    <a:pt x="179627" y="281482"/>
                  </a:lnTo>
                  <a:lnTo>
                    <a:pt x="176964" y="284207"/>
                  </a:lnTo>
                  <a:lnTo>
                    <a:pt x="179627" y="284207"/>
                  </a:lnTo>
                  <a:lnTo>
                    <a:pt x="179627" y="286870"/>
                  </a:lnTo>
                  <a:lnTo>
                    <a:pt x="182288" y="286870"/>
                  </a:lnTo>
                  <a:lnTo>
                    <a:pt x="185014" y="286870"/>
                  </a:lnTo>
                  <a:lnTo>
                    <a:pt x="185014" y="289532"/>
                  </a:lnTo>
                  <a:lnTo>
                    <a:pt x="185014" y="292257"/>
                  </a:lnTo>
                  <a:lnTo>
                    <a:pt x="187676" y="294919"/>
                  </a:lnTo>
                  <a:lnTo>
                    <a:pt x="187676" y="297582"/>
                  </a:lnTo>
                  <a:lnTo>
                    <a:pt x="187676" y="300307"/>
                  </a:lnTo>
                  <a:lnTo>
                    <a:pt x="185014" y="300307"/>
                  </a:lnTo>
                  <a:lnTo>
                    <a:pt x="182288" y="302969"/>
                  </a:lnTo>
                  <a:lnTo>
                    <a:pt x="182288" y="305631"/>
                  </a:lnTo>
                  <a:lnTo>
                    <a:pt x="182288" y="308293"/>
                  </a:lnTo>
                  <a:lnTo>
                    <a:pt x="182288" y="311019"/>
                  </a:lnTo>
                  <a:lnTo>
                    <a:pt x="182288" y="313681"/>
                  </a:lnTo>
                  <a:lnTo>
                    <a:pt x="179627" y="313681"/>
                  </a:lnTo>
                  <a:lnTo>
                    <a:pt x="179627" y="316343"/>
                  </a:lnTo>
                  <a:lnTo>
                    <a:pt x="176964" y="316343"/>
                  </a:lnTo>
                  <a:lnTo>
                    <a:pt x="174239" y="319068"/>
                  </a:lnTo>
                  <a:lnTo>
                    <a:pt x="171577" y="319068"/>
                  </a:lnTo>
                  <a:lnTo>
                    <a:pt x="168915" y="319068"/>
                  </a:lnTo>
                  <a:lnTo>
                    <a:pt x="168915" y="321730"/>
                  </a:lnTo>
                  <a:lnTo>
                    <a:pt x="171577" y="321730"/>
                  </a:lnTo>
                  <a:lnTo>
                    <a:pt x="174239" y="321730"/>
                  </a:lnTo>
                  <a:lnTo>
                    <a:pt x="174239" y="324392"/>
                  </a:lnTo>
                  <a:lnTo>
                    <a:pt x="171577" y="324392"/>
                  </a:lnTo>
                  <a:lnTo>
                    <a:pt x="171577" y="321730"/>
                  </a:lnTo>
                  <a:lnTo>
                    <a:pt x="168915" y="321730"/>
                  </a:lnTo>
                  <a:lnTo>
                    <a:pt x="166253" y="324392"/>
                  </a:lnTo>
                  <a:lnTo>
                    <a:pt x="166253" y="327118"/>
                  </a:lnTo>
                  <a:lnTo>
                    <a:pt x="163527" y="327118"/>
                  </a:lnTo>
                  <a:lnTo>
                    <a:pt x="163527" y="332442"/>
                  </a:lnTo>
                  <a:lnTo>
                    <a:pt x="160865" y="332442"/>
                  </a:lnTo>
                  <a:lnTo>
                    <a:pt x="160865" y="335104"/>
                  </a:lnTo>
                  <a:lnTo>
                    <a:pt x="163527" y="335104"/>
                  </a:lnTo>
                  <a:lnTo>
                    <a:pt x="163527" y="337829"/>
                  </a:lnTo>
                  <a:lnTo>
                    <a:pt x="160865" y="337829"/>
                  </a:lnTo>
                  <a:lnTo>
                    <a:pt x="163527" y="340491"/>
                  </a:lnTo>
                  <a:lnTo>
                    <a:pt x="163527" y="337829"/>
                  </a:lnTo>
                  <a:lnTo>
                    <a:pt x="166253" y="337829"/>
                  </a:lnTo>
                  <a:lnTo>
                    <a:pt x="166253" y="340491"/>
                  </a:lnTo>
                  <a:lnTo>
                    <a:pt x="166253" y="343154"/>
                  </a:lnTo>
                  <a:lnTo>
                    <a:pt x="168915" y="343154"/>
                  </a:lnTo>
                  <a:lnTo>
                    <a:pt x="171577" y="343154"/>
                  </a:lnTo>
                  <a:lnTo>
                    <a:pt x="168915" y="345879"/>
                  </a:lnTo>
                  <a:lnTo>
                    <a:pt x="166253" y="345879"/>
                  </a:lnTo>
                  <a:lnTo>
                    <a:pt x="166253" y="348541"/>
                  </a:lnTo>
                  <a:lnTo>
                    <a:pt x="166253" y="351203"/>
                  </a:lnTo>
                  <a:lnTo>
                    <a:pt x="163527" y="353928"/>
                  </a:lnTo>
                  <a:lnTo>
                    <a:pt x="163527" y="356591"/>
                  </a:lnTo>
                  <a:lnTo>
                    <a:pt x="160865" y="356591"/>
                  </a:lnTo>
                  <a:lnTo>
                    <a:pt x="160865" y="359253"/>
                  </a:lnTo>
                  <a:lnTo>
                    <a:pt x="160865" y="361978"/>
                  </a:lnTo>
                  <a:lnTo>
                    <a:pt x="160865" y="364640"/>
                  </a:lnTo>
                  <a:lnTo>
                    <a:pt x="163527" y="364640"/>
                  </a:lnTo>
                  <a:lnTo>
                    <a:pt x="163527" y="367302"/>
                  </a:lnTo>
                  <a:lnTo>
                    <a:pt x="160865" y="369964"/>
                  </a:lnTo>
                  <a:lnTo>
                    <a:pt x="160865" y="372690"/>
                  </a:lnTo>
                  <a:lnTo>
                    <a:pt x="160865" y="375352"/>
                  </a:lnTo>
                  <a:lnTo>
                    <a:pt x="160865" y="378014"/>
                  </a:lnTo>
                  <a:lnTo>
                    <a:pt x="160865" y="380739"/>
                  </a:lnTo>
                  <a:lnTo>
                    <a:pt x="158203" y="380739"/>
                  </a:lnTo>
                  <a:lnTo>
                    <a:pt x="158203" y="383401"/>
                  </a:lnTo>
                  <a:lnTo>
                    <a:pt x="158203" y="386063"/>
                  </a:lnTo>
                  <a:lnTo>
                    <a:pt x="158203" y="388789"/>
                  </a:lnTo>
                  <a:lnTo>
                    <a:pt x="155478" y="388789"/>
                  </a:lnTo>
                  <a:lnTo>
                    <a:pt x="152816" y="391451"/>
                  </a:lnTo>
                  <a:lnTo>
                    <a:pt x="150153" y="394113"/>
                  </a:lnTo>
                  <a:lnTo>
                    <a:pt x="147428" y="396775"/>
                  </a:lnTo>
                  <a:lnTo>
                    <a:pt x="147428" y="420924"/>
                  </a:lnTo>
                  <a:lnTo>
                    <a:pt x="85757" y="415600"/>
                  </a:lnTo>
                  <a:lnTo>
                    <a:pt x="85757" y="412875"/>
                  </a:lnTo>
                  <a:lnTo>
                    <a:pt x="83095" y="412875"/>
                  </a:lnTo>
                  <a:lnTo>
                    <a:pt x="80433" y="412875"/>
                  </a:lnTo>
                  <a:lnTo>
                    <a:pt x="77771" y="412875"/>
                  </a:lnTo>
                  <a:lnTo>
                    <a:pt x="77771" y="415600"/>
                  </a:lnTo>
                  <a:lnTo>
                    <a:pt x="75045" y="415600"/>
                  </a:lnTo>
                  <a:lnTo>
                    <a:pt x="72383" y="415600"/>
                  </a:lnTo>
                  <a:lnTo>
                    <a:pt x="69721" y="418262"/>
                  </a:lnTo>
                  <a:lnTo>
                    <a:pt x="66995" y="418262"/>
                  </a:lnTo>
                  <a:lnTo>
                    <a:pt x="64334" y="418262"/>
                  </a:lnTo>
                  <a:lnTo>
                    <a:pt x="64334" y="420924"/>
                  </a:lnTo>
                  <a:lnTo>
                    <a:pt x="61671" y="420924"/>
                  </a:lnTo>
                  <a:lnTo>
                    <a:pt x="58946" y="418262"/>
                  </a:lnTo>
                  <a:lnTo>
                    <a:pt x="58946" y="415600"/>
                  </a:lnTo>
                  <a:lnTo>
                    <a:pt x="56284" y="412875"/>
                  </a:lnTo>
                  <a:lnTo>
                    <a:pt x="53622" y="410212"/>
                  </a:lnTo>
                  <a:lnTo>
                    <a:pt x="50960" y="412875"/>
                  </a:lnTo>
                  <a:lnTo>
                    <a:pt x="48234" y="412875"/>
                  </a:lnTo>
                  <a:lnTo>
                    <a:pt x="45572" y="412875"/>
                  </a:lnTo>
                  <a:lnTo>
                    <a:pt x="42910" y="412875"/>
                  </a:lnTo>
                  <a:lnTo>
                    <a:pt x="40185" y="412875"/>
                  </a:lnTo>
                  <a:lnTo>
                    <a:pt x="37523" y="412875"/>
                  </a:lnTo>
                  <a:lnTo>
                    <a:pt x="37523" y="415600"/>
                  </a:lnTo>
                  <a:lnTo>
                    <a:pt x="34860" y="415600"/>
                  </a:lnTo>
                  <a:lnTo>
                    <a:pt x="32135" y="415600"/>
                  </a:lnTo>
                  <a:lnTo>
                    <a:pt x="32135" y="418262"/>
                  </a:lnTo>
                  <a:lnTo>
                    <a:pt x="29473" y="418262"/>
                  </a:lnTo>
                  <a:lnTo>
                    <a:pt x="26811" y="418262"/>
                  </a:lnTo>
                  <a:lnTo>
                    <a:pt x="21423" y="418262"/>
                  </a:lnTo>
                  <a:lnTo>
                    <a:pt x="18761" y="418262"/>
                  </a:lnTo>
                  <a:lnTo>
                    <a:pt x="16099" y="418262"/>
                  </a:lnTo>
                  <a:lnTo>
                    <a:pt x="16099" y="415600"/>
                  </a:lnTo>
                  <a:lnTo>
                    <a:pt x="16099" y="412875"/>
                  </a:lnTo>
                  <a:lnTo>
                    <a:pt x="13374" y="412875"/>
                  </a:lnTo>
                  <a:lnTo>
                    <a:pt x="10712" y="412875"/>
                  </a:lnTo>
                  <a:lnTo>
                    <a:pt x="10712" y="410212"/>
                  </a:lnTo>
                  <a:lnTo>
                    <a:pt x="10712" y="407550"/>
                  </a:lnTo>
                  <a:lnTo>
                    <a:pt x="10712" y="404825"/>
                  </a:lnTo>
                  <a:lnTo>
                    <a:pt x="10712" y="402163"/>
                  </a:lnTo>
                  <a:lnTo>
                    <a:pt x="8050" y="402163"/>
                  </a:lnTo>
                  <a:lnTo>
                    <a:pt x="5324" y="402163"/>
                  </a:lnTo>
                  <a:lnTo>
                    <a:pt x="5324" y="399500"/>
                  </a:lnTo>
                  <a:lnTo>
                    <a:pt x="2662" y="399500"/>
                  </a:lnTo>
                  <a:lnTo>
                    <a:pt x="2662" y="396775"/>
                  </a:lnTo>
                  <a:lnTo>
                    <a:pt x="2662" y="394113"/>
                  </a:lnTo>
                  <a:lnTo>
                    <a:pt x="2662" y="391451"/>
                  </a:lnTo>
                  <a:lnTo>
                    <a:pt x="2662" y="388789"/>
                  </a:lnTo>
                  <a:lnTo>
                    <a:pt x="2662" y="386063"/>
                  </a:lnTo>
                  <a:lnTo>
                    <a:pt x="2662" y="383401"/>
                  </a:lnTo>
                  <a:lnTo>
                    <a:pt x="0" y="380739"/>
                  </a:lnTo>
                  <a:lnTo>
                    <a:pt x="0" y="378014"/>
                  </a:lnTo>
                  <a:lnTo>
                    <a:pt x="2662" y="378014"/>
                  </a:lnTo>
                  <a:lnTo>
                    <a:pt x="2662" y="375352"/>
                  </a:lnTo>
                  <a:lnTo>
                    <a:pt x="5324" y="375352"/>
                  </a:lnTo>
                  <a:lnTo>
                    <a:pt x="8050" y="375352"/>
                  </a:lnTo>
                  <a:lnTo>
                    <a:pt x="8050" y="372690"/>
                  </a:lnTo>
                  <a:lnTo>
                    <a:pt x="8050" y="369964"/>
                  </a:lnTo>
                  <a:lnTo>
                    <a:pt x="8050" y="367302"/>
                  </a:lnTo>
                  <a:lnTo>
                    <a:pt x="10712" y="367302"/>
                  </a:lnTo>
                  <a:lnTo>
                    <a:pt x="10712" y="364640"/>
                  </a:lnTo>
                  <a:lnTo>
                    <a:pt x="8050" y="361978"/>
                  </a:lnTo>
                  <a:lnTo>
                    <a:pt x="8050" y="36197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7" name="Freeform: Shape 126">
              <a:extLst>
                <a:ext uri="{FF2B5EF4-FFF2-40B4-BE49-F238E27FC236}">
                  <a16:creationId xmlns:a16="http://schemas.microsoft.com/office/drawing/2014/main" id="{2FE31F1F-311A-9E56-AF79-419944FCC336}"/>
                </a:ext>
              </a:extLst>
            </p:cNvPr>
            <p:cNvSpPr/>
            <p:nvPr/>
          </p:nvSpPr>
          <p:spPr>
            <a:xfrm>
              <a:off x="4840580" y="3897460"/>
              <a:ext cx="461172" cy="485320"/>
            </a:xfrm>
            <a:custGeom>
              <a:avLst/>
              <a:gdLst>
                <a:gd name="connsiteX0" fmla="*/ 458510 w 461172"/>
                <a:gd name="connsiteY0" fmla="*/ 335167 h 485320"/>
                <a:gd name="connsiteX1" fmla="*/ 380739 w 461172"/>
                <a:gd name="connsiteY1" fmla="*/ 394114 h 485320"/>
                <a:gd name="connsiteX2" fmla="*/ 294983 w 461172"/>
                <a:gd name="connsiteY2" fmla="*/ 463834 h 485320"/>
                <a:gd name="connsiteX3" fmla="*/ 297645 w 461172"/>
                <a:gd name="connsiteY3" fmla="*/ 485321 h 485320"/>
                <a:gd name="connsiteX4" fmla="*/ 297645 w 461172"/>
                <a:gd name="connsiteY4" fmla="*/ 482595 h 485320"/>
                <a:gd name="connsiteX5" fmla="*/ 294983 w 461172"/>
                <a:gd name="connsiteY5" fmla="*/ 482595 h 485320"/>
                <a:gd name="connsiteX6" fmla="*/ 292257 w 461172"/>
                <a:gd name="connsiteY6" fmla="*/ 482595 h 485320"/>
                <a:gd name="connsiteX7" fmla="*/ 289595 w 461172"/>
                <a:gd name="connsiteY7" fmla="*/ 482595 h 485320"/>
                <a:gd name="connsiteX8" fmla="*/ 289595 w 461172"/>
                <a:gd name="connsiteY8" fmla="*/ 479933 h 485320"/>
                <a:gd name="connsiteX9" fmla="*/ 286933 w 461172"/>
                <a:gd name="connsiteY9" fmla="*/ 479933 h 485320"/>
                <a:gd name="connsiteX10" fmla="*/ 284271 w 461172"/>
                <a:gd name="connsiteY10" fmla="*/ 479933 h 485320"/>
                <a:gd name="connsiteX11" fmla="*/ 281546 w 461172"/>
                <a:gd name="connsiteY11" fmla="*/ 479933 h 485320"/>
                <a:gd name="connsiteX12" fmla="*/ 281546 w 461172"/>
                <a:gd name="connsiteY12" fmla="*/ 477271 h 485320"/>
                <a:gd name="connsiteX13" fmla="*/ 278884 w 461172"/>
                <a:gd name="connsiteY13" fmla="*/ 477271 h 485320"/>
                <a:gd name="connsiteX14" fmla="*/ 278884 w 461172"/>
                <a:gd name="connsiteY14" fmla="*/ 474546 h 485320"/>
                <a:gd name="connsiteX15" fmla="*/ 276222 w 461172"/>
                <a:gd name="connsiteY15" fmla="*/ 471884 h 485320"/>
                <a:gd name="connsiteX16" fmla="*/ 273496 w 461172"/>
                <a:gd name="connsiteY16" fmla="*/ 471884 h 485320"/>
                <a:gd name="connsiteX17" fmla="*/ 273496 w 461172"/>
                <a:gd name="connsiteY17" fmla="*/ 469222 h 485320"/>
                <a:gd name="connsiteX18" fmla="*/ 270834 w 461172"/>
                <a:gd name="connsiteY18" fmla="*/ 469222 h 485320"/>
                <a:gd name="connsiteX19" fmla="*/ 270834 w 461172"/>
                <a:gd name="connsiteY19" fmla="*/ 471884 h 485320"/>
                <a:gd name="connsiteX20" fmla="*/ 270834 w 461172"/>
                <a:gd name="connsiteY20" fmla="*/ 474546 h 485320"/>
                <a:gd name="connsiteX21" fmla="*/ 270834 w 461172"/>
                <a:gd name="connsiteY21" fmla="*/ 477271 h 485320"/>
                <a:gd name="connsiteX22" fmla="*/ 268172 w 461172"/>
                <a:gd name="connsiteY22" fmla="*/ 474546 h 485320"/>
                <a:gd name="connsiteX23" fmla="*/ 268172 w 461172"/>
                <a:gd name="connsiteY23" fmla="*/ 471884 h 485320"/>
                <a:gd name="connsiteX24" fmla="*/ 268172 w 461172"/>
                <a:gd name="connsiteY24" fmla="*/ 469222 h 485320"/>
                <a:gd name="connsiteX25" fmla="*/ 268172 w 461172"/>
                <a:gd name="connsiteY25" fmla="*/ 466560 h 485320"/>
                <a:gd name="connsiteX26" fmla="*/ 268172 w 461172"/>
                <a:gd name="connsiteY26" fmla="*/ 463834 h 485320"/>
                <a:gd name="connsiteX27" fmla="*/ 268172 w 461172"/>
                <a:gd name="connsiteY27" fmla="*/ 461172 h 485320"/>
                <a:gd name="connsiteX28" fmla="*/ 268172 w 461172"/>
                <a:gd name="connsiteY28" fmla="*/ 458510 h 485320"/>
                <a:gd name="connsiteX29" fmla="*/ 268172 w 461172"/>
                <a:gd name="connsiteY29" fmla="*/ 455785 h 485320"/>
                <a:gd name="connsiteX30" fmla="*/ 265446 w 461172"/>
                <a:gd name="connsiteY30" fmla="*/ 453123 h 485320"/>
                <a:gd name="connsiteX31" fmla="*/ 265446 w 461172"/>
                <a:gd name="connsiteY31" fmla="*/ 450460 h 485320"/>
                <a:gd name="connsiteX32" fmla="*/ 262785 w 461172"/>
                <a:gd name="connsiteY32" fmla="*/ 450460 h 485320"/>
                <a:gd name="connsiteX33" fmla="*/ 262785 w 461172"/>
                <a:gd name="connsiteY33" fmla="*/ 447735 h 485320"/>
                <a:gd name="connsiteX34" fmla="*/ 260122 w 461172"/>
                <a:gd name="connsiteY34" fmla="*/ 447735 h 485320"/>
                <a:gd name="connsiteX35" fmla="*/ 260122 w 461172"/>
                <a:gd name="connsiteY35" fmla="*/ 445073 h 485320"/>
                <a:gd name="connsiteX36" fmla="*/ 257397 w 461172"/>
                <a:gd name="connsiteY36" fmla="*/ 442411 h 485320"/>
                <a:gd name="connsiteX37" fmla="*/ 257397 w 461172"/>
                <a:gd name="connsiteY37" fmla="*/ 439686 h 485320"/>
                <a:gd name="connsiteX38" fmla="*/ 254735 w 461172"/>
                <a:gd name="connsiteY38" fmla="*/ 437023 h 485320"/>
                <a:gd name="connsiteX39" fmla="*/ 252073 w 461172"/>
                <a:gd name="connsiteY39" fmla="*/ 437023 h 485320"/>
                <a:gd name="connsiteX40" fmla="*/ 252073 w 461172"/>
                <a:gd name="connsiteY40" fmla="*/ 434361 h 485320"/>
                <a:gd name="connsiteX41" fmla="*/ 249411 w 461172"/>
                <a:gd name="connsiteY41" fmla="*/ 434361 h 485320"/>
                <a:gd name="connsiteX42" fmla="*/ 246685 w 461172"/>
                <a:gd name="connsiteY42" fmla="*/ 431699 h 485320"/>
                <a:gd name="connsiteX43" fmla="*/ 244023 w 461172"/>
                <a:gd name="connsiteY43" fmla="*/ 431699 h 485320"/>
                <a:gd name="connsiteX44" fmla="*/ 244023 w 461172"/>
                <a:gd name="connsiteY44" fmla="*/ 428974 h 485320"/>
                <a:gd name="connsiteX45" fmla="*/ 241361 w 461172"/>
                <a:gd name="connsiteY45" fmla="*/ 428974 h 485320"/>
                <a:gd name="connsiteX46" fmla="*/ 241361 w 461172"/>
                <a:gd name="connsiteY46" fmla="*/ 426312 h 485320"/>
                <a:gd name="connsiteX47" fmla="*/ 238636 w 461172"/>
                <a:gd name="connsiteY47" fmla="*/ 426312 h 485320"/>
                <a:gd name="connsiteX48" fmla="*/ 238636 w 461172"/>
                <a:gd name="connsiteY48" fmla="*/ 423650 h 485320"/>
                <a:gd name="connsiteX49" fmla="*/ 235973 w 461172"/>
                <a:gd name="connsiteY49" fmla="*/ 423650 h 485320"/>
                <a:gd name="connsiteX50" fmla="*/ 233311 w 461172"/>
                <a:gd name="connsiteY50" fmla="*/ 423650 h 485320"/>
                <a:gd name="connsiteX51" fmla="*/ 233311 w 461172"/>
                <a:gd name="connsiteY51" fmla="*/ 420924 h 485320"/>
                <a:gd name="connsiteX52" fmla="*/ 233311 w 461172"/>
                <a:gd name="connsiteY52" fmla="*/ 418262 h 485320"/>
                <a:gd name="connsiteX53" fmla="*/ 233311 w 461172"/>
                <a:gd name="connsiteY53" fmla="*/ 415600 h 485320"/>
                <a:gd name="connsiteX54" fmla="*/ 230586 w 461172"/>
                <a:gd name="connsiteY54" fmla="*/ 415600 h 485320"/>
                <a:gd name="connsiteX55" fmla="*/ 230586 w 461172"/>
                <a:gd name="connsiteY55" fmla="*/ 412875 h 485320"/>
                <a:gd name="connsiteX56" fmla="*/ 227924 w 461172"/>
                <a:gd name="connsiteY56" fmla="*/ 412875 h 485320"/>
                <a:gd name="connsiteX57" fmla="*/ 225262 w 461172"/>
                <a:gd name="connsiteY57" fmla="*/ 412875 h 485320"/>
                <a:gd name="connsiteX58" fmla="*/ 225262 w 461172"/>
                <a:gd name="connsiteY58" fmla="*/ 410213 h 485320"/>
                <a:gd name="connsiteX59" fmla="*/ 222600 w 461172"/>
                <a:gd name="connsiteY59" fmla="*/ 407551 h 485320"/>
                <a:gd name="connsiteX60" fmla="*/ 219874 w 461172"/>
                <a:gd name="connsiteY60" fmla="*/ 404888 h 485320"/>
                <a:gd name="connsiteX61" fmla="*/ 219874 w 461172"/>
                <a:gd name="connsiteY61" fmla="*/ 402163 h 485320"/>
                <a:gd name="connsiteX62" fmla="*/ 217212 w 461172"/>
                <a:gd name="connsiteY62" fmla="*/ 402163 h 485320"/>
                <a:gd name="connsiteX63" fmla="*/ 217212 w 461172"/>
                <a:gd name="connsiteY63" fmla="*/ 399501 h 485320"/>
                <a:gd name="connsiteX64" fmla="*/ 217212 w 461172"/>
                <a:gd name="connsiteY64" fmla="*/ 402163 h 485320"/>
                <a:gd name="connsiteX65" fmla="*/ 214550 w 461172"/>
                <a:gd name="connsiteY65" fmla="*/ 402163 h 485320"/>
                <a:gd name="connsiteX66" fmla="*/ 211825 w 461172"/>
                <a:gd name="connsiteY66" fmla="*/ 402163 h 485320"/>
                <a:gd name="connsiteX67" fmla="*/ 209163 w 461172"/>
                <a:gd name="connsiteY67" fmla="*/ 402163 h 485320"/>
                <a:gd name="connsiteX68" fmla="*/ 209163 w 461172"/>
                <a:gd name="connsiteY68" fmla="*/ 404888 h 485320"/>
                <a:gd name="connsiteX69" fmla="*/ 206501 w 461172"/>
                <a:gd name="connsiteY69" fmla="*/ 404888 h 485320"/>
                <a:gd name="connsiteX70" fmla="*/ 203775 w 461172"/>
                <a:gd name="connsiteY70" fmla="*/ 404888 h 485320"/>
                <a:gd name="connsiteX71" fmla="*/ 201113 w 461172"/>
                <a:gd name="connsiteY71" fmla="*/ 404888 h 485320"/>
                <a:gd name="connsiteX72" fmla="*/ 201113 w 461172"/>
                <a:gd name="connsiteY72" fmla="*/ 407551 h 485320"/>
                <a:gd name="connsiteX73" fmla="*/ 203775 w 461172"/>
                <a:gd name="connsiteY73" fmla="*/ 410213 h 485320"/>
                <a:gd name="connsiteX74" fmla="*/ 201113 w 461172"/>
                <a:gd name="connsiteY74" fmla="*/ 410213 h 485320"/>
                <a:gd name="connsiteX75" fmla="*/ 201113 w 461172"/>
                <a:gd name="connsiteY75" fmla="*/ 412875 h 485320"/>
                <a:gd name="connsiteX76" fmla="*/ 198451 w 461172"/>
                <a:gd name="connsiteY76" fmla="*/ 415600 h 485320"/>
                <a:gd name="connsiteX77" fmla="*/ 195789 w 461172"/>
                <a:gd name="connsiteY77" fmla="*/ 418262 h 485320"/>
                <a:gd name="connsiteX78" fmla="*/ 193064 w 461172"/>
                <a:gd name="connsiteY78" fmla="*/ 418262 h 485320"/>
                <a:gd name="connsiteX79" fmla="*/ 193064 w 461172"/>
                <a:gd name="connsiteY79" fmla="*/ 415600 h 485320"/>
                <a:gd name="connsiteX80" fmla="*/ 193064 w 461172"/>
                <a:gd name="connsiteY80" fmla="*/ 412875 h 485320"/>
                <a:gd name="connsiteX81" fmla="*/ 190401 w 461172"/>
                <a:gd name="connsiteY81" fmla="*/ 412875 h 485320"/>
                <a:gd name="connsiteX82" fmla="*/ 187739 w 461172"/>
                <a:gd name="connsiteY82" fmla="*/ 412875 h 485320"/>
                <a:gd name="connsiteX83" fmla="*/ 187739 w 461172"/>
                <a:gd name="connsiteY83" fmla="*/ 410213 h 485320"/>
                <a:gd name="connsiteX84" fmla="*/ 187739 w 461172"/>
                <a:gd name="connsiteY84" fmla="*/ 407551 h 485320"/>
                <a:gd name="connsiteX85" fmla="*/ 187739 w 461172"/>
                <a:gd name="connsiteY85" fmla="*/ 404888 h 485320"/>
                <a:gd name="connsiteX86" fmla="*/ 190401 w 461172"/>
                <a:gd name="connsiteY86" fmla="*/ 404888 h 485320"/>
                <a:gd name="connsiteX87" fmla="*/ 190401 w 461172"/>
                <a:gd name="connsiteY87" fmla="*/ 402163 h 485320"/>
                <a:gd name="connsiteX88" fmla="*/ 187739 w 461172"/>
                <a:gd name="connsiteY88" fmla="*/ 402163 h 485320"/>
                <a:gd name="connsiteX89" fmla="*/ 187739 w 461172"/>
                <a:gd name="connsiteY89" fmla="*/ 399501 h 485320"/>
                <a:gd name="connsiteX90" fmla="*/ 185014 w 461172"/>
                <a:gd name="connsiteY90" fmla="*/ 399501 h 485320"/>
                <a:gd name="connsiteX91" fmla="*/ 185014 w 461172"/>
                <a:gd name="connsiteY91" fmla="*/ 396839 h 485320"/>
                <a:gd name="connsiteX92" fmla="*/ 185014 w 461172"/>
                <a:gd name="connsiteY92" fmla="*/ 394114 h 485320"/>
                <a:gd name="connsiteX93" fmla="*/ 185014 w 461172"/>
                <a:gd name="connsiteY93" fmla="*/ 391451 h 485320"/>
                <a:gd name="connsiteX94" fmla="*/ 185014 w 461172"/>
                <a:gd name="connsiteY94" fmla="*/ 388789 h 485320"/>
                <a:gd name="connsiteX95" fmla="*/ 185014 w 461172"/>
                <a:gd name="connsiteY95" fmla="*/ 386064 h 485320"/>
                <a:gd name="connsiteX96" fmla="*/ 187739 w 461172"/>
                <a:gd name="connsiteY96" fmla="*/ 383402 h 485320"/>
                <a:gd name="connsiteX97" fmla="*/ 187739 w 461172"/>
                <a:gd name="connsiteY97" fmla="*/ 380739 h 485320"/>
                <a:gd name="connsiteX98" fmla="*/ 190401 w 461172"/>
                <a:gd name="connsiteY98" fmla="*/ 380739 h 485320"/>
                <a:gd name="connsiteX99" fmla="*/ 190401 w 461172"/>
                <a:gd name="connsiteY99" fmla="*/ 378014 h 485320"/>
                <a:gd name="connsiteX100" fmla="*/ 190401 w 461172"/>
                <a:gd name="connsiteY100" fmla="*/ 375352 h 485320"/>
                <a:gd name="connsiteX101" fmla="*/ 193064 w 461172"/>
                <a:gd name="connsiteY101" fmla="*/ 375352 h 485320"/>
                <a:gd name="connsiteX102" fmla="*/ 195789 w 461172"/>
                <a:gd name="connsiteY102" fmla="*/ 372690 h 485320"/>
                <a:gd name="connsiteX103" fmla="*/ 195789 w 461172"/>
                <a:gd name="connsiteY103" fmla="*/ 370028 h 485320"/>
                <a:gd name="connsiteX104" fmla="*/ 198451 w 461172"/>
                <a:gd name="connsiteY104" fmla="*/ 367302 h 485320"/>
                <a:gd name="connsiteX105" fmla="*/ 201113 w 461172"/>
                <a:gd name="connsiteY105" fmla="*/ 367302 h 485320"/>
                <a:gd name="connsiteX106" fmla="*/ 203775 w 461172"/>
                <a:gd name="connsiteY106" fmla="*/ 367302 h 485320"/>
                <a:gd name="connsiteX107" fmla="*/ 206501 w 461172"/>
                <a:gd name="connsiteY107" fmla="*/ 367302 h 485320"/>
                <a:gd name="connsiteX108" fmla="*/ 209163 w 461172"/>
                <a:gd name="connsiteY108" fmla="*/ 367302 h 485320"/>
                <a:gd name="connsiteX109" fmla="*/ 211825 w 461172"/>
                <a:gd name="connsiteY109" fmla="*/ 367302 h 485320"/>
                <a:gd name="connsiteX110" fmla="*/ 211825 w 461172"/>
                <a:gd name="connsiteY110" fmla="*/ 364640 h 485320"/>
                <a:gd name="connsiteX111" fmla="*/ 211825 w 461172"/>
                <a:gd name="connsiteY111" fmla="*/ 361978 h 485320"/>
                <a:gd name="connsiteX112" fmla="*/ 214550 w 461172"/>
                <a:gd name="connsiteY112" fmla="*/ 361978 h 485320"/>
                <a:gd name="connsiteX113" fmla="*/ 217212 w 461172"/>
                <a:gd name="connsiteY113" fmla="*/ 361978 h 485320"/>
                <a:gd name="connsiteX114" fmla="*/ 217212 w 461172"/>
                <a:gd name="connsiteY114" fmla="*/ 359253 h 485320"/>
                <a:gd name="connsiteX115" fmla="*/ 219874 w 461172"/>
                <a:gd name="connsiteY115" fmla="*/ 359253 h 485320"/>
                <a:gd name="connsiteX116" fmla="*/ 219874 w 461172"/>
                <a:gd name="connsiteY116" fmla="*/ 356591 h 485320"/>
                <a:gd name="connsiteX117" fmla="*/ 219874 w 461172"/>
                <a:gd name="connsiteY117" fmla="*/ 353929 h 485320"/>
                <a:gd name="connsiteX118" fmla="*/ 219874 w 461172"/>
                <a:gd name="connsiteY118" fmla="*/ 351203 h 485320"/>
                <a:gd name="connsiteX119" fmla="*/ 217212 w 461172"/>
                <a:gd name="connsiteY119" fmla="*/ 351203 h 485320"/>
                <a:gd name="connsiteX120" fmla="*/ 217212 w 461172"/>
                <a:gd name="connsiteY120" fmla="*/ 348541 h 485320"/>
                <a:gd name="connsiteX121" fmla="*/ 219874 w 461172"/>
                <a:gd name="connsiteY121" fmla="*/ 348541 h 485320"/>
                <a:gd name="connsiteX122" fmla="*/ 219874 w 461172"/>
                <a:gd name="connsiteY122" fmla="*/ 345879 h 485320"/>
                <a:gd name="connsiteX123" fmla="*/ 222600 w 461172"/>
                <a:gd name="connsiteY123" fmla="*/ 343217 h 485320"/>
                <a:gd name="connsiteX124" fmla="*/ 222600 w 461172"/>
                <a:gd name="connsiteY124" fmla="*/ 340492 h 485320"/>
                <a:gd name="connsiteX125" fmla="*/ 222600 w 461172"/>
                <a:gd name="connsiteY125" fmla="*/ 335167 h 485320"/>
                <a:gd name="connsiteX126" fmla="*/ 222600 w 461172"/>
                <a:gd name="connsiteY126" fmla="*/ 332442 h 485320"/>
                <a:gd name="connsiteX127" fmla="*/ 222600 w 461172"/>
                <a:gd name="connsiteY127" fmla="*/ 313681 h 485320"/>
                <a:gd name="connsiteX128" fmla="*/ 222600 w 461172"/>
                <a:gd name="connsiteY128" fmla="*/ 316406 h 485320"/>
                <a:gd name="connsiteX129" fmla="*/ 219874 w 461172"/>
                <a:gd name="connsiteY129" fmla="*/ 316406 h 485320"/>
                <a:gd name="connsiteX130" fmla="*/ 217212 w 461172"/>
                <a:gd name="connsiteY130" fmla="*/ 316406 h 485320"/>
                <a:gd name="connsiteX131" fmla="*/ 214550 w 461172"/>
                <a:gd name="connsiteY131" fmla="*/ 316406 h 485320"/>
                <a:gd name="connsiteX132" fmla="*/ 211825 w 461172"/>
                <a:gd name="connsiteY132" fmla="*/ 316406 h 485320"/>
                <a:gd name="connsiteX133" fmla="*/ 209163 w 461172"/>
                <a:gd name="connsiteY133" fmla="*/ 313681 h 485320"/>
                <a:gd name="connsiteX134" fmla="*/ 206501 w 461172"/>
                <a:gd name="connsiteY134" fmla="*/ 313681 h 485320"/>
                <a:gd name="connsiteX135" fmla="*/ 206501 w 461172"/>
                <a:gd name="connsiteY135" fmla="*/ 316406 h 485320"/>
                <a:gd name="connsiteX136" fmla="*/ 203775 w 461172"/>
                <a:gd name="connsiteY136" fmla="*/ 316406 h 485320"/>
                <a:gd name="connsiteX137" fmla="*/ 201113 w 461172"/>
                <a:gd name="connsiteY137" fmla="*/ 316406 h 485320"/>
                <a:gd name="connsiteX138" fmla="*/ 201113 w 461172"/>
                <a:gd name="connsiteY138" fmla="*/ 313681 h 485320"/>
                <a:gd name="connsiteX139" fmla="*/ 198451 w 461172"/>
                <a:gd name="connsiteY139" fmla="*/ 313681 h 485320"/>
                <a:gd name="connsiteX140" fmla="*/ 195789 w 461172"/>
                <a:gd name="connsiteY140" fmla="*/ 313681 h 485320"/>
                <a:gd name="connsiteX141" fmla="*/ 193064 w 461172"/>
                <a:gd name="connsiteY141" fmla="*/ 311019 h 485320"/>
                <a:gd name="connsiteX142" fmla="*/ 190401 w 461172"/>
                <a:gd name="connsiteY142" fmla="*/ 311019 h 485320"/>
                <a:gd name="connsiteX143" fmla="*/ 187739 w 461172"/>
                <a:gd name="connsiteY143" fmla="*/ 311019 h 485320"/>
                <a:gd name="connsiteX144" fmla="*/ 187739 w 461172"/>
                <a:gd name="connsiteY144" fmla="*/ 308357 h 485320"/>
                <a:gd name="connsiteX145" fmla="*/ 187739 w 461172"/>
                <a:gd name="connsiteY145" fmla="*/ 305631 h 485320"/>
                <a:gd name="connsiteX146" fmla="*/ 185014 w 461172"/>
                <a:gd name="connsiteY146" fmla="*/ 305631 h 485320"/>
                <a:gd name="connsiteX147" fmla="*/ 185014 w 461172"/>
                <a:gd name="connsiteY147" fmla="*/ 302969 h 485320"/>
                <a:gd name="connsiteX148" fmla="*/ 182352 w 461172"/>
                <a:gd name="connsiteY148" fmla="*/ 302969 h 485320"/>
                <a:gd name="connsiteX149" fmla="*/ 182352 w 461172"/>
                <a:gd name="connsiteY149" fmla="*/ 305631 h 485320"/>
                <a:gd name="connsiteX150" fmla="*/ 179690 w 461172"/>
                <a:gd name="connsiteY150" fmla="*/ 305631 h 485320"/>
                <a:gd name="connsiteX151" fmla="*/ 176964 w 461172"/>
                <a:gd name="connsiteY151" fmla="*/ 305631 h 485320"/>
                <a:gd name="connsiteX152" fmla="*/ 176964 w 461172"/>
                <a:gd name="connsiteY152" fmla="*/ 302969 h 485320"/>
                <a:gd name="connsiteX153" fmla="*/ 174302 w 461172"/>
                <a:gd name="connsiteY153" fmla="*/ 300307 h 485320"/>
                <a:gd name="connsiteX154" fmla="*/ 171640 w 461172"/>
                <a:gd name="connsiteY154" fmla="*/ 297582 h 485320"/>
                <a:gd name="connsiteX155" fmla="*/ 168978 w 461172"/>
                <a:gd name="connsiteY155" fmla="*/ 297582 h 485320"/>
                <a:gd name="connsiteX156" fmla="*/ 166253 w 461172"/>
                <a:gd name="connsiteY156" fmla="*/ 294920 h 485320"/>
                <a:gd name="connsiteX157" fmla="*/ 163591 w 461172"/>
                <a:gd name="connsiteY157" fmla="*/ 292258 h 485320"/>
                <a:gd name="connsiteX158" fmla="*/ 158203 w 461172"/>
                <a:gd name="connsiteY158" fmla="*/ 289532 h 485320"/>
                <a:gd name="connsiteX159" fmla="*/ 158203 w 461172"/>
                <a:gd name="connsiteY159" fmla="*/ 286870 h 485320"/>
                <a:gd name="connsiteX160" fmla="*/ 155541 w 461172"/>
                <a:gd name="connsiteY160" fmla="*/ 286870 h 485320"/>
                <a:gd name="connsiteX161" fmla="*/ 152879 w 461172"/>
                <a:gd name="connsiteY161" fmla="*/ 284208 h 485320"/>
                <a:gd name="connsiteX162" fmla="*/ 150153 w 461172"/>
                <a:gd name="connsiteY162" fmla="*/ 281546 h 485320"/>
                <a:gd name="connsiteX163" fmla="*/ 150153 w 461172"/>
                <a:gd name="connsiteY163" fmla="*/ 278821 h 485320"/>
                <a:gd name="connsiteX164" fmla="*/ 147491 w 461172"/>
                <a:gd name="connsiteY164" fmla="*/ 276158 h 485320"/>
                <a:gd name="connsiteX165" fmla="*/ 144830 w 461172"/>
                <a:gd name="connsiteY165" fmla="*/ 276158 h 485320"/>
                <a:gd name="connsiteX166" fmla="*/ 144830 w 461172"/>
                <a:gd name="connsiteY166" fmla="*/ 278821 h 485320"/>
                <a:gd name="connsiteX167" fmla="*/ 142104 w 461172"/>
                <a:gd name="connsiteY167" fmla="*/ 278821 h 485320"/>
                <a:gd name="connsiteX168" fmla="*/ 142104 w 461172"/>
                <a:gd name="connsiteY168" fmla="*/ 276158 h 485320"/>
                <a:gd name="connsiteX169" fmla="*/ 139442 w 461172"/>
                <a:gd name="connsiteY169" fmla="*/ 276158 h 485320"/>
                <a:gd name="connsiteX170" fmla="*/ 136780 w 461172"/>
                <a:gd name="connsiteY170" fmla="*/ 276158 h 485320"/>
                <a:gd name="connsiteX171" fmla="*/ 134118 w 461172"/>
                <a:gd name="connsiteY171" fmla="*/ 276158 h 485320"/>
                <a:gd name="connsiteX172" fmla="*/ 131392 w 461172"/>
                <a:gd name="connsiteY172" fmla="*/ 278821 h 485320"/>
                <a:gd name="connsiteX173" fmla="*/ 128730 w 461172"/>
                <a:gd name="connsiteY173" fmla="*/ 278821 h 485320"/>
                <a:gd name="connsiteX174" fmla="*/ 128730 w 461172"/>
                <a:gd name="connsiteY174" fmla="*/ 276158 h 485320"/>
                <a:gd name="connsiteX175" fmla="*/ 126068 w 461172"/>
                <a:gd name="connsiteY175" fmla="*/ 276158 h 485320"/>
                <a:gd name="connsiteX176" fmla="*/ 123343 w 461172"/>
                <a:gd name="connsiteY176" fmla="*/ 278821 h 485320"/>
                <a:gd name="connsiteX177" fmla="*/ 120680 w 461172"/>
                <a:gd name="connsiteY177" fmla="*/ 278821 h 485320"/>
                <a:gd name="connsiteX178" fmla="*/ 118018 w 461172"/>
                <a:gd name="connsiteY178" fmla="*/ 278821 h 485320"/>
                <a:gd name="connsiteX179" fmla="*/ 115293 w 461172"/>
                <a:gd name="connsiteY179" fmla="*/ 281546 h 485320"/>
                <a:gd name="connsiteX180" fmla="*/ 112631 w 461172"/>
                <a:gd name="connsiteY180" fmla="*/ 281546 h 485320"/>
                <a:gd name="connsiteX181" fmla="*/ 109969 w 461172"/>
                <a:gd name="connsiteY181" fmla="*/ 281546 h 485320"/>
                <a:gd name="connsiteX182" fmla="*/ 107307 w 461172"/>
                <a:gd name="connsiteY182" fmla="*/ 281546 h 485320"/>
                <a:gd name="connsiteX183" fmla="*/ 107307 w 461172"/>
                <a:gd name="connsiteY183" fmla="*/ 278821 h 485320"/>
                <a:gd name="connsiteX184" fmla="*/ 104581 w 461172"/>
                <a:gd name="connsiteY184" fmla="*/ 276158 h 485320"/>
                <a:gd name="connsiteX185" fmla="*/ 101919 w 461172"/>
                <a:gd name="connsiteY185" fmla="*/ 276158 h 485320"/>
                <a:gd name="connsiteX186" fmla="*/ 101919 w 461172"/>
                <a:gd name="connsiteY186" fmla="*/ 273496 h 485320"/>
                <a:gd name="connsiteX187" fmla="*/ 99257 w 461172"/>
                <a:gd name="connsiteY187" fmla="*/ 273496 h 485320"/>
                <a:gd name="connsiteX188" fmla="*/ 96532 w 461172"/>
                <a:gd name="connsiteY188" fmla="*/ 270771 h 485320"/>
                <a:gd name="connsiteX189" fmla="*/ 91208 w 461172"/>
                <a:gd name="connsiteY189" fmla="*/ 268109 h 485320"/>
                <a:gd name="connsiteX190" fmla="*/ 88482 w 461172"/>
                <a:gd name="connsiteY190" fmla="*/ 268109 h 485320"/>
                <a:gd name="connsiteX191" fmla="*/ 85820 w 461172"/>
                <a:gd name="connsiteY191" fmla="*/ 265446 h 485320"/>
                <a:gd name="connsiteX192" fmla="*/ 24149 w 461172"/>
                <a:gd name="connsiteY192" fmla="*/ 254735 h 485320"/>
                <a:gd name="connsiteX193" fmla="*/ 21487 w 461172"/>
                <a:gd name="connsiteY193" fmla="*/ 163527 h 485320"/>
                <a:gd name="connsiteX194" fmla="*/ 21487 w 461172"/>
                <a:gd name="connsiteY194" fmla="*/ 160865 h 485320"/>
                <a:gd name="connsiteX195" fmla="*/ 21487 w 461172"/>
                <a:gd name="connsiteY195" fmla="*/ 158203 h 485320"/>
                <a:gd name="connsiteX196" fmla="*/ 18825 w 461172"/>
                <a:gd name="connsiteY196" fmla="*/ 155478 h 485320"/>
                <a:gd name="connsiteX197" fmla="*/ 18825 w 461172"/>
                <a:gd name="connsiteY197" fmla="*/ 152816 h 485320"/>
                <a:gd name="connsiteX198" fmla="*/ 16099 w 461172"/>
                <a:gd name="connsiteY198" fmla="*/ 150153 h 485320"/>
                <a:gd name="connsiteX199" fmla="*/ 13437 w 461172"/>
                <a:gd name="connsiteY199" fmla="*/ 147428 h 485320"/>
                <a:gd name="connsiteX200" fmla="*/ 10775 w 461172"/>
                <a:gd name="connsiteY200" fmla="*/ 144766 h 485320"/>
                <a:gd name="connsiteX201" fmla="*/ 8050 w 461172"/>
                <a:gd name="connsiteY201" fmla="*/ 144766 h 485320"/>
                <a:gd name="connsiteX202" fmla="*/ 8050 w 461172"/>
                <a:gd name="connsiteY202" fmla="*/ 142104 h 485320"/>
                <a:gd name="connsiteX203" fmla="*/ 5388 w 461172"/>
                <a:gd name="connsiteY203" fmla="*/ 142104 h 485320"/>
                <a:gd name="connsiteX204" fmla="*/ 5388 w 461172"/>
                <a:gd name="connsiteY204" fmla="*/ 139442 h 485320"/>
                <a:gd name="connsiteX205" fmla="*/ 2725 w 461172"/>
                <a:gd name="connsiteY205" fmla="*/ 136716 h 485320"/>
                <a:gd name="connsiteX206" fmla="*/ 2725 w 461172"/>
                <a:gd name="connsiteY206" fmla="*/ 134054 h 485320"/>
                <a:gd name="connsiteX207" fmla="*/ 0 w 461172"/>
                <a:gd name="connsiteY207" fmla="*/ 131392 h 485320"/>
                <a:gd name="connsiteX208" fmla="*/ 0 w 461172"/>
                <a:gd name="connsiteY208" fmla="*/ 128667 h 485320"/>
                <a:gd name="connsiteX209" fmla="*/ 0 w 461172"/>
                <a:gd name="connsiteY209" fmla="*/ 126005 h 485320"/>
                <a:gd name="connsiteX210" fmla="*/ 2725 w 461172"/>
                <a:gd name="connsiteY210" fmla="*/ 126005 h 485320"/>
                <a:gd name="connsiteX211" fmla="*/ 2725 w 461172"/>
                <a:gd name="connsiteY211" fmla="*/ 123343 h 485320"/>
                <a:gd name="connsiteX212" fmla="*/ 2725 w 461172"/>
                <a:gd name="connsiteY212" fmla="*/ 120617 h 485320"/>
                <a:gd name="connsiteX213" fmla="*/ 2725 w 461172"/>
                <a:gd name="connsiteY213" fmla="*/ 117955 h 485320"/>
                <a:gd name="connsiteX214" fmla="*/ 5388 w 461172"/>
                <a:gd name="connsiteY214" fmla="*/ 115293 h 485320"/>
                <a:gd name="connsiteX215" fmla="*/ 2725 w 461172"/>
                <a:gd name="connsiteY215" fmla="*/ 112568 h 485320"/>
                <a:gd name="connsiteX216" fmla="*/ 5388 w 461172"/>
                <a:gd name="connsiteY216" fmla="*/ 112568 h 485320"/>
                <a:gd name="connsiteX217" fmla="*/ 5388 w 461172"/>
                <a:gd name="connsiteY217" fmla="*/ 109906 h 485320"/>
                <a:gd name="connsiteX218" fmla="*/ 8050 w 461172"/>
                <a:gd name="connsiteY218" fmla="*/ 109906 h 485320"/>
                <a:gd name="connsiteX219" fmla="*/ 8050 w 461172"/>
                <a:gd name="connsiteY219" fmla="*/ 107244 h 485320"/>
                <a:gd name="connsiteX220" fmla="*/ 8050 w 461172"/>
                <a:gd name="connsiteY220" fmla="*/ 104581 h 485320"/>
                <a:gd name="connsiteX221" fmla="*/ 8050 w 461172"/>
                <a:gd name="connsiteY221" fmla="*/ 101856 h 485320"/>
                <a:gd name="connsiteX222" fmla="*/ 8050 w 461172"/>
                <a:gd name="connsiteY222" fmla="*/ 99194 h 485320"/>
                <a:gd name="connsiteX223" fmla="*/ 10775 w 461172"/>
                <a:gd name="connsiteY223" fmla="*/ 99194 h 485320"/>
                <a:gd name="connsiteX224" fmla="*/ 13437 w 461172"/>
                <a:gd name="connsiteY224" fmla="*/ 99194 h 485320"/>
                <a:gd name="connsiteX225" fmla="*/ 13437 w 461172"/>
                <a:gd name="connsiteY225" fmla="*/ 96532 h 485320"/>
                <a:gd name="connsiteX226" fmla="*/ 10775 w 461172"/>
                <a:gd name="connsiteY226" fmla="*/ 93807 h 485320"/>
                <a:gd name="connsiteX227" fmla="*/ 10775 w 461172"/>
                <a:gd name="connsiteY227" fmla="*/ 91144 h 485320"/>
                <a:gd name="connsiteX228" fmla="*/ 10775 w 461172"/>
                <a:gd name="connsiteY228" fmla="*/ 88482 h 485320"/>
                <a:gd name="connsiteX229" fmla="*/ 10775 w 461172"/>
                <a:gd name="connsiteY229" fmla="*/ 85757 h 485320"/>
                <a:gd name="connsiteX230" fmla="*/ 13437 w 461172"/>
                <a:gd name="connsiteY230" fmla="*/ 85757 h 485320"/>
                <a:gd name="connsiteX231" fmla="*/ 13437 w 461172"/>
                <a:gd name="connsiteY231" fmla="*/ 83095 h 485320"/>
                <a:gd name="connsiteX232" fmla="*/ 10775 w 461172"/>
                <a:gd name="connsiteY232" fmla="*/ 83095 h 485320"/>
                <a:gd name="connsiteX233" fmla="*/ 10775 w 461172"/>
                <a:gd name="connsiteY233" fmla="*/ 80433 h 485320"/>
                <a:gd name="connsiteX234" fmla="*/ 10775 w 461172"/>
                <a:gd name="connsiteY234" fmla="*/ 77771 h 485320"/>
                <a:gd name="connsiteX235" fmla="*/ 8050 w 461172"/>
                <a:gd name="connsiteY235" fmla="*/ 77771 h 485320"/>
                <a:gd name="connsiteX236" fmla="*/ 8050 w 461172"/>
                <a:gd name="connsiteY236" fmla="*/ 75045 h 485320"/>
                <a:gd name="connsiteX237" fmla="*/ 5388 w 461172"/>
                <a:gd name="connsiteY237" fmla="*/ 75045 h 485320"/>
                <a:gd name="connsiteX238" fmla="*/ 5388 w 461172"/>
                <a:gd name="connsiteY238" fmla="*/ 72383 h 485320"/>
                <a:gd name="connsiteX239" fmla="*/ 5388 w 461172"/>
                <a:gd name="connsiteY239" fmla="*/ 69721 h 485320"/>
                <a:gd name="connsiteX240" fmla="*/ 8050 w 461172"/>
                <a:gd name="connsiteY240" fmla="*/ 69721 h 485320"/>
                <a:gd name="connsiteX241" fmla="*/ 10775 w 461172"/>
                <a:gd name="connsiteY241" fmla="*/ 69721 h 485320"/>
                <a:gd name="connsiteX242" fmla="*/ 13437 w 461172"/>
                <a:gd name="connsiteY242" fmla="*/ 69721 h 485320"/>
                <a:gd name="connsiteX243" fmla="*/ 16099 w 461172"/>
                <a:gd name="connsiteY243" fmla="*/ 69721 h 485320"/>
                <a:gd name="connsiteX244" fmla="*/ 16099 w 461172"/>
                <a:gd name="connsiteY244" fmla="*/ 72383 h 485320"/>
                <a:gd name="connsiteX245" fmla="*/ 16099 w 461172"/>
                <a:gd name="connsiteY245" fmla="*/ 75045 h 485320"/>
                <a:gd name="connsiteX246" fmla="*/ 18825 w 461172"/>
                <a:gd name="connsiteY246" fmla="*/ 75045 h 485320"/>
                <a:gd name="connsiteX247" fmla="*/ 21487 w 461172"/>
                <a:gd name="connsiteY247" fmla="*/ 75045 h 485320"/>
                <a:gd name="connsiteX248" fmla="*/ 24149 w 461172"/>
                <a:gd name="connsiteY248" fmla="*/ 75045 h 485320"/>
                <a:gd name="connsiteX249" fmla="*/ 24149 w 461172"/>
                <a:gd name="connsiteY249" fmla="*/ 77771 h 485320"/>
                <a:gd name="connsiteX250" fmla="*/ 26811 w 461172"/>
                <a:gd name="connsiteY250" fmla="*/ 80433 h 485320"/>
                <a:gd name="connsiteX251" fmla="*/ 26811 w 461172"/>
                <a:gd name="connsiteY251" fmla="*/ 83095 h 485320"/>
                <a:gd name="connsiteX252" fmla="*/ 29537 w 461172"/>
                <a:gd name="connsiteY252" fmla="*/ 83095 h 485320"/>
                <a:gd name="connsiteX253" fmla="*/ 32198 w 461172"/>
                <a:gd name="connsiteY253" fmla="*/ 80433 h 485320"/>
                <a:gd name="connsiteX254" fmla="*/ 34860 w 461172"/>
                <a:gd name="connsiteY254" fmla="*/ 80433 h 485320"/>
                <a:gd name="connsiteX255" fmla="*/ 34860 w 461172"/>
                <a:gd name="connsiteY255" fmla="*/ 77771 h 485320"/>
                <a:gd name="connsiteX256" fmla="*/ 37586 w 461172"/>
                <a:gd name="connsiteY256" fmla="*/ 77771 h 485320"/>
                <a:gd name="connsiteX257" fmla="*/ 40248 w 461172"/>
                <a:gd name="connsiteY257" fmla="*/ 77771 h 485320"/>
                <a:gd name="connsiteX258" fmla="*/ 50959 w 461172"/>
                <a:gd name="connsiteY258" fmla="*/ 48234 h 485320"/>
                <a:gd name="connsiteX259" fmla="*/ 50959 w 461172"/>
                <a:gd name="connsiteY259" fmla="*/ 45572 h 485320"/>
                <a:gd name="connsiteX260" fmla="*/ 53622 w 461172"/>
                <a:gd name="connsiteY260" fmla="*/ 45572 h 485320"/>
                <a:gd name="connsiteX261" fmla="*/ 56347 w 461172"/>
                <a:gd name="connsiteY261" fmla="*/ 42910 h 485320"/>
                <a:gd name="connsiteX262" fmla="*/ 56347 w 461172"/>
                <a:gd name="connsiteY262" fmla="*/ 40185 h 485320"/>
                <a:gd name="connsiteX263" fmla="*/ 59009 w 461172"/>
                <a:gd name="connsiteY263" fmla="*/ 37523 h 485320"/>
                <a:gd name="connsiteX264" fmla="*/ 61671 w 461172"/>
                <a:gd name="connsiteY264" fmla="*/ 37523 h 485320"/>
                <a:gd name="connsiteX265" fmla="*/ 61671 w 461172"/>
                <a:gd name="connsiteY265" fmla="*/ 34860 h 485320"/>
                <a:gd name="connsiteX266" fmla="*/ 64397 w 461172"/>
                <a:gd name="connsiteY266" fmla="*/ 34860 h 485320"/>
                <a:gd name="connsiteX267" fmla="*/ 64397 w 461172"/>
                <a:gd name="connsiteY267" fmla="*/ 32135 h 485320"/>
                <a:gd name="connsiteX268" fmla="*/ 64397 w 461172"/>
                <a:gd name="connsiteY268" fmla="*/ 29473 h 485320"/>
                <a:gd name="connsiteX269" fmla="*/ 64397 w 461172"/>
                <a:gd name="connsiteY269" fmla="*/ 26811 h 485320"/>
                <a:gd name="connsiteX270" fmla="*/ 67059 w 461172"/>
                <a:gd name="connsiteY270" fmla="*/ 26811 h 485320"/>
                <a:gd name="connsiteX271" fmla="*/ 67059 w 461172"/>
                <a:gd name="connsiteY271" fmla="*/ 24086 h 485320"/>
                <a:gd name="connsiteX272" fmla="*/ 69721 w 461172"/>
                <a:gd name="connsiteY272" fmla="*/ 24086 h 485320"/>
                <a:gd name="connsiteX273" fmla="*/ 72446 w 461172"/>
                <a:gd name="connsiteY273" fmla="*/ 24086 h 485320"/>
                <a:gd name="connsiteX274" fmla="*/ 72446 w 461172"/>
                <a:gd name="connsiteY274" fmla="*/ 21423 h 485320"/>
                <a:gd name="connsiteX275" fmla="*/ 72446 w 461172"/>
                <a:gd name="connsiteY275" fmla="*/ 18761 h 485320"/>
                <a:gd name="connsiteX276" fmla="*/ 72446 w 461172"/>
                <a:gd name="connsiteY276" fmla="*/ 16099 h 485320"/>
                <a:gd name="connsiteX277" fmla="*/ 72446 w 461172"/>
                <a:gd name="connsiteY277" fmla="*/ 13374 h 485320"/>
                <a:gd name="connsiteX278" fmla="*/ 75109 w 461172"/>
                <a:gd name="connsiteY278" fmla="*/ 13374 h 485320"/>
                <a:gd name="connsiteX279" fmla="*/ 72446 w 461172"/>
                <a:gd name="connsiteY279" fmla="*/ 10712 h 485320"/>
                <a:gd name="connsiteX280" fmla="*/ 72446 w 461172"/>
                <a:gd name="connsiteY280" fmla="*/ 8050 h 485320"/>
                <a:gd name="connsiteX281" fmla="*/ 75109 w 461172"/>
                <a:gd name="connsiteY281" fmla="*/ 5324 h 485320"/>
                <a:gd name="connsiteX282" fmla="*/ 75109 w 461172"/>
                <a:gd name="connsiteY282" fmla="*/ 2662 h 485320"/>
                <a:gd name="connsiteX283" fmla="*/ 75109 w 461172"/>
                <a:gd name="connsiteY283" fmla="*/ 0 h 485320"/>
                <a:gd name="connsiteX284" fmla="*/ 104581 w 461172"/>
                <a:gd name="connsiteY284" fmla="*/ 2662 h 485320"/>
                <a:gd name="connsiteX285" fmla="*/ 123343 w 461172"/>
                <a:gd name="connsiteY285" fmla="*/ 5324 h 485320"/>
                <a:gd name="connsiteX286" fmla="*/ 144830 w 461172"/>
                <a:gd name="connsiteY286" fmla="*/ 21423 h 485320"/>
                <a:gd name="connsiteX287" fmla="*/ 147491 w 461172"/>
                <a:gd name="connsiteY287" fmla="*/ 21423 h 485320"/>
                <a:gd name="connsiteX288" fmla="*/ 150153 w 461172"/>
                <a:gd name="connsiteY288" fmla="*/ 21423 h 485320"/>
                <a:gd name="connsiteX289" fmla="*/ 150153 w 461172"/>
                <a:gd name="connsiteY289" fmla="*/ 18761 h 485320"/>
                <a:gd name="connsiteX290" fmla="*/ 152879 w 461172"/>
                <a:gd name="connsiteY290" fmla="*/ 18761 h 485320"/>
                <a:gd name="connsiteX291" fmla="*/ 158203 w 461172"/>
                <a:gd name="connsiteY291" fmla="*/ 18761 h 485320"/>
                <a:gd name="connsiteX292" fmla="*/ 160929 w 461172"/>
                <a:gd name="connsiteY292" fmla="*/ 21423 h 485320"/>
                <a:gd name="connsiteX293" fmla="*/ 163591 w 461172"/>
                <a:gd name="connsiteY293" fmla="*/ 24086 h 485320"/>
                <a:gd name="connsiteX294" fmla="*/ 166253 w 461172"/>
                <a:gd name="connsiteY294" fmla="*/ 24086 h 485320"/>
                <a:gd name="connsiteX295" fmla="*/ 166253 w 461172"/>
                <a:gd name="connsiteY295" fmla="*/ 26811 h 485320"/>
                <a:gd name="connsiteX296" fmla="*/ 168978 w 461172"/>
                <a:gd name="connsiteY296" fmla="*/ 26811 h 485320"/>
                <a:gd name="connsiteX297" fmla="*/ 168978 w 461172"/>
                <a:gd name="connsiteY297" fmla="*/ 29473 h 485320"/>
                <a:gd name="connsiteX298" fmla="*/ 190401 w 461172"/>
                <a:gd name="connsiteY298" fmla="*/ 21423 h 485320"/>
                <a:gd name="connsiteX299" fmla="*/ 214550 w 461172"/>
                <a:gd name="connsiteY299" fmla="*/ 24086 h 485320"/>
                <a:gd name="connsiteX300" fmla="*/ 217212 w 461172"/>
                <a:gd name="connsiteY300" fmla="*/ 24086 h 485320"/>
                <a:gd name="connsiteX301" fmla="*/ 219874 w 461172"/>
                <a:gd name="connsiteY301" fmla="*/ 24086 h 485320"/>
                <a:gd name="connsiteX302" fmla="*/ 222600 w 461172"/>
                <a:gd name="connsiteY302" fmla="*/ 21423 h 485320"/>
                <a:gd name="connsiteX303" fmla="*/ 225262 w 461172"/>
                <a:gd name="connsiteY303" fmla="*/ 24086 h 485320"/>
                <a:gd name="connsiteX304" fmla="*/ 227924 w 461172"/>
                <a:gd name="connsiteY304" fmla="*/ 26811 h 485320"/>
                <a:gd name="connsiteX305" fmla="*/ 230586 w 461172"/>
                <a:gd name="connsiteY305" fmla="*/ 29473 h 485320"/>
                <a:gd name="connsiteX306" fmla="*/ 233311 w 461172"/>
                <a:gd name="connsiteY306" fmla="*/ 32135 h 485320"/>
                <a:gd name="connsiteX307" fmla="*/ 235973 w 461172"/>
                <a:gd name="connsiteY307" fmla="*/ 32135 h 485320"/>
                <a:gd name="connsiteX308" fmla="*/ 241361 w 461172"/>
                <a:gd name="connsiteY308" fmla="*/ 34860 h 485320"/>
                <a:gd name="connsiteX309" fmla="*/ 244023 w 461172"/>
                <a:gd name="connsiteY309" fmla="*/ 32135 h 485320"/>
                <a:gd name="connsiteX310" fmla="*/ 246685 w 461172"/>
                <a:gd name="connsiteY310" fmla="*/ 32135 h 485320"/>
                <a:gd name="connsiteX311" fmla="*/ 249411 w 461172"/>
                <a:gd name="connsiteY311" fmla="*/ 32135 h 485320"/>
                <a:gd name="connsiteX312" fmla="*/ 252073 w 461172"/>
                <a:gd name="connsiteY312" fmla="*/ 32135 h 485320"/>
                <a:gd name="connsiteX313" fmla="*/ 254735 w 461172"/>
                <a:gd name="connsiteY313" fmla="*/ 32135 h 485320"/>
                <a:gd name="connsiteX314" fmla="*/ 257397 w 461172"/>
                <a:gd name="connsiteY314" fmla="*/ 32135 h 485320"/>
                <a:gd name="connsiteX315" fmla="*/ 260122 w 461172"/>
                <a:gd name="connsiteY315" fmla="*/ 32135 h 485320"/>
                <a:gd name="connsiteX316" fmla="*/ 262785 w 461172"/>
                <a:gd name="connsiteY316" fmla="*/ 32135 h 485320"/>
                <a:gd name="connsiteX317" fmla="*/ 265446 w 461172"/>
                <a:gd name="connsiteY317" fmla="*/ 29473 h 485320"/>
                <a:gd name="connsiteX318" fmla="*/ 265446 w 461172"/>
                <a:gd name="connsiteY318" fmla="*/ 26811 h 485320"/>
                <a:gd name="connsiteX319" fmla="*/ 268172 w 461172"/>
                <a:gd name="connsiteY319" fmla="*/ 26811 h 485320"/>
                <a:gd name="connsiteX320" fmla="*/ 270834 w 461172"/>
                <a:gd name="connsiteY320" fmla="*/ 26811 h 485320"/>
                <a:gd name="connsiteX321" fmla="*/ 273496 w 461172"/>
                <a:gd name="connsiteY321" fmla="*/ 26811 h 485320"/>
                <a:gd name="connsiteX322" fmla="*/ 276222 w 461172"/>
                <a:gd name="connsiteY322" fmla="*/ 26811 h 485320"/>
                <a:gd name="connsiteX323" fmla="*/ 278884 w 461172"/>
                <a:gd name="connsiteY323" fmla="*/ 26811 h 485320"/>
                <a:gd name="connsiteX324" fmla="*/ 281546 w 461172"/>
                <a:gd name="connsiteY324" fmla="*/ 26811 h 485320"/>
                <a:gd name="connsiteX325" fmla="*/ 286933 w 461172"/>
                <a:gd name="connsiteY325" fmla="*/ 26811 h 485320"/>
                <a:gd name="connsiteX326" fmla="*/ 289595 w 461172"/>
                <a:gd name="connsiteY326" fmla="*/ 26811 h 485320"/>
                <a:gd name="connsiteX327" fmla="*/ 292257 w 461172"/>
                <a:gd name="connsiteY327" fmla="*/ 26811 h 485320"/>
                <a:gd name="connsiteX328" fmla="*/ 297645 w 461172"/>
                <a:gd name="connsiteY328" fmla="*/ 26811 h 485320"/>
                <a:gd name="connsiteX329" fmla="*/ 300307 w 461172"/>
                <a:gd name="connsiteY329" fmla="*/ 29473 h 485320"/>
                <a:gd name="connsiteX330" fmla="*/ 303032 w 461172"/>
                <a:gd name="connsiteY330" fmla="*/ 29473 h 485320"/>
                <a:gd name="connsiteX331" fmla="*/ 305694 w 461172"/>
                <a:gd name="connsiteY331" fmla="*/ 29473 h 485320"/>
                <a:gd name="connsiteX332" fmla="*/ 308357 w 461172"/>
                <a:gd name="connsiteY332" fmla="*/ 29473 h 485320"/>
                <a:gd name="connsiteX333" fmla="*/ 313744 w 461172"/>
                <a:gd name="connsiteY333" fmla="*/ 29473 h 485320"/>
                <a:gd name="connsiteX334" fmla="*/ 316406 w 461172"/>
                <a:gd name="connsiteY334" fmla="*/ 29473 h 485320"/>
                <a:gd name="connsiteX335" fmla="*/ 319068 w 461172"/>
                <a:gd name="connsiteY335" fmla="*/ 29473 h 485320"/>
                <a:gd name="connsiteX336" fmla="*/ 321794 w 461172"/>
                <a:gd name="connsiteY336" fmla="*/ 29473 h 485320"/>
                <a:gd name="connsiteX337" fmla="*/ 327118 w 461172"/>
                <a:gd name="connsiteY337" fmla="*/ 29473 h 485320"/>
                <a:gd name="connsiteX338" fmla="*/ 332505 w 461172"/>
                <a:gd name="connsiteY338" fmla="*/ 29473 h 485320"/>
                <a:gd name="connsiteX339" fmla="*/ 335167 w 461172"/>
                <a:gd name="connsiteY339" fmla="*/ 32135 h 485320"/>
                <a:gd name="connsiteX340" fmla="*/ 337893 w 461172"/>
                <a:gd name="connsiteY340" fmla="*/ 32135 h 485320"/>
                <a:gd name="connsiteX341" fmla="*/ 340555 w 461172"/>
                <a:gd name="connsiteY341" fmla="*/ 34860 h 485320"/>
                <a:gd name="connsiteX342" fmla="*/ 340555 w 461172"/>
                <a:gd name="connsiteY342" fmla="*/ 37523 h 485320"/>
                <a:gd name="connsiteX343" fmla="*/ 340555 w 461172"/>
                <a:gd name="connsiteY343" fmla="*/ 42910 h 485320"/>
                <a:gd name="connsiteX344" fmla="*/ 340555 w 461172"/>
                <a:gd name="connsiteY344" fmla="*/ 45572 h 485320"/>
                <a:gd name="connsiteX345" fmla="*/ 343217 w 461172"/>
                <a:gd name="connsiteY345" fmla="*/ 48234 h 485320"/>
                <a:gd name="connsiteX346" fmla="*/ 343217 w 461172"/>
                <a:gd name="connsiteY346" fmla="*/ 50896 h 485320"/>
                <a:gd name="connsiteX347" fmla="*/ 343217 w 461172"/>
                <a:gd name="connsiteY347" fmla="*/ 53622 h 485320"/>
                <a:gd name="connsiteX348" fmla="*/ 345879 w 461172"/>
                <a:gd name="connsiteY348" fmla="*/ 53622 h 485320"/>
                <a:gd name="connsiteX349" fmla="*/ 348604 w 461172"/>
                <a:gd name="connsiteY349" fmla="*/ 56284 h 485320"/>
                <a:gd name="connsiteX350" fmla="*/ 351266 w 461172"/>
                <a:gd name="connsiteY350" fmla="*/ 56284 h 485320"/>
                <a:gd name="connsiteX351" fmla="*/ 353929 w 461172"/>
                <a:gd name="connsiteY351" fmla="*/ 56284 h 485320"/>
                <a:gd name="connsiteX352" fmla="*/ 353929 w 461172"/>
                <a:gd name="connsiteY352" fmla="*/ 58946 h 485320"/>
                <a:gd name="connsiteX353" fmla="*/ 356654 w 461172"/>
                <a:gd name="connsiteY353" fmla="*/ 61672 h 485320"/>
                <a:gd name="connsiteX354" fmla="*/ 359316 w 461172"/>
                <a:gd name="connsiteY354" fmla="*/ 61672 h 485320"/>
                <a:gd name="connsiteX355" fmla="*/ 361978 w 461172"/>
                <a:gd name="connsiteY355" fmla="*/ 64334 h 485320"/>
                <a:gd name="connsiteX356" fmla="*/ 364703 w 461172"/>
                <a:gd name="connsiteY356" fmla="*/ 64334 h 485320"/>
                <a:gd name="connsiteX357" fmla="*/ 367366 w 461172"/>
                <a:gd name="connsiteY357" fmla="*/ 66995 h 485320"/>
                <a:gd name="connsiteX358" fmla="*/ 367366 w 461172"/>
                <a:gd name="connsiteY358" fmla="*/ 69721 h 485320"/>
                <a:gd name="connsiteX359" fmla="*/ 370028 w 461172"/>
                <a:gd name="connsiteY359" fmla="*/ 69721 h 485320"/>
                <a:gd name="connsiteX360" fmla="*/ 372690 w 461172"/>
                <a:gd name="connsiteY360" fmla="*/ 72383 h 485320"/>
                <a:gd name="connsiteX361" fmla="*/ 375415 w 461172"/>
                <a:gd name="connsiteY361" fmla="*/ 72383 h 485320"/>
                <a:gd name="connsiteX362" fmla="*/ 378078 w 461172"/>
                <a:gd name="connsiteY362" fmla="*/ 72383 h 485320"/>
                <a:gd name="connsiteX363" fmla="*/ 380739 w 461172"/>
                <a:gd name="connsiteY363" fmla="*/ 75045 h 485320"/>
                <a:gd name="connsiteX364" fmla="*/ 383465 w 461172"/>
                <a:gd name="connsiteY364" fmla="*/ 75045 h 485320"/>
                <a:gd name="connsiteX365" fmla="*/ 383465 w 461172"/>
                <a:gd name="connsiteY365" fmla="*/ 77771 h 485320"/>
                <a:gd name="connsiteX366" fmla="*/ 386127 w 461172"/>
                <a:gd name="connsiteY366" fmla="*/ 80433 h 485320"/>
                <a:gd name="connsiteX367" fmla="*/ 388789 w 461172"/>
                <a:gd name="connsiteY367" fmla="*/ 80433 h 485320"/>
                <a:gd name="connsiteX368" fmla="*/ 388789 w 461172"/>
                <a:gd name="connsiteY368" fmla="*/ 83095 h 485320"/>
                <a:gd name="connsiteX369" fmla="*/ 391515 w 461172"/>
                <a:gd name="connsiteY369" fmla="*/ 88482 h 485320"/>
                <a:gd name="connsiteX370" fmla="*/ 391515 w 461172"/>
                <a:gd name="connsiteY370" fmla="*/ 91144 h 485320"/>
                <a:gd name="connsiteX371" fmla="*/ 394177 w 461172"/>
                <a:gd name="connsiteY371" fmla="*/ 93807 h 485320"/>
                <a:gd name="connsiteX372" fmla="*/ 394177 w 461172"/>
                <a:gd name="connsiteY372" fmla="*/ 96532 h 485320"/>
                <a:gd name="connsiteX373" fmla="*/ 394177 w 461172"/>
                <a:gd name="connsiteY373" fmla="*/ 99194 h 485320"/>
                <a:gd name="connsiteX374" fmla="*/ 394177 w 461172"/>
                <a:gd name="connsiteY374" fmla="*/ 101856 h 485320"/>
                <a:gd name="connsiteX375" fmla="*/ 394177 w 461172"/>
                <a:gd name="connsiteY375" fmla="*/ 104581 h 485320"/>
                <a:gd name="connsiteX376" fmla="*/ 396839 w 461172"/>
                <a:gd name="connsiteY376" fmla="*/ 107244 h 485320"/>
                <a:gd name="connsiteX377" fmla="*/ 399564 w 461172"/>
                <a:gd name="connsiteY377" fmla="*/ 107244 h 485320"/>
                <a:gd name="connsiteX378" fmla="*/ 402226 w 461172"/>
                <a:gd name="connsiteY378" fmla="*/ 109906 h 485320"/>
                <a:gd name="connsiteX379" fmla="*/ 404888 w 461172"/>
                <a:gd name="connsiteY379" fmla="*/ 109906 h 485320"/>
                <a:gd name="connsiteX380" fmla="*/ 407550 w 461172"/>
                <a:gd name="connsiteY380" fmla="*/ 112568 h 485320"/>
                <a:gd name="connsiteX381" fmla="*/ 410276 w 461172"/>
                <a:gd name="connsiteY381" fmla="*/ 112568 h 485320"/>
                <a:gd name="connsiteX382" fmla="*/ 412938 w 461172"/>
                <a:gd name="connsiteY382" fmla="*/ 115293 h 485320"/>
                <a:gd name="connsiteX383" fmla="*/ 415600 w 461172"/>
                <a:gd name="connsiteY383" fmla="*/ 115293 h 485320"/>
                <a:gd name="connsiteX384" fmla="*/ 418325 w 461172"/>
                <a:gd name="connsiteY384" fmla="*/ 117955 h 485320"/>
                <a:gd name="connsiteX385" fmla="*/ 418325 w 461172"/>
                <a:gd name="connsiteY385" fmla="*/ 120617 h 485320"/>
                <a:gd name="connsiteX386" fmla="*/ 418325 w 461172"/>
                <a:gd name="connsiteY386" fmla="*/ 123343 h 485320"/>
                <a:gd name="connsiteX387" fmla="*/ 415600 w 461172"/>
                <a:gd name="connsiteY387" fmla="*/ 128667 h 485320"/>
                <a:gd name="connsiteX388" fmla="*/ 415600 w 461172"/>
                <a:gd name="connsiteY388" fmla="*/ 134054 h 485320"/>
                <a:gd name="connsiteX389" fmla="*/ 415600 w 461172"/>
                <a:gd name="connsiteY389" fmla="*/ 136716 h 485320"/>
                <a:gd name="connsiteX390" fmla="*/ 412938 w 461172"/>
                <a:gd name="connsiteY390" fmla="*/ 142104 h 485320"/>
                <a:gd name="connsiteX391" fmla="*/ 412938 w 461172"/>
                <a:gd name="connsiteY391" fmla="*/ 144766 h 485320"/>
                <a:gd name="connsiteX392" fmla="*/ 410276 w 461172"/>
                <a:gd name="connsiteY392" fmla="*/ 150153 h 485320"/>
                <a:gd name="connsiteX393" fmla="*/ 410276 w 461172"/>
                <a:gd name="connsiteY393" fmla="*/ 152816 h 485320"/>
                <a:gd name="connsiteX394" fmla="*/ 407550 w 461172"/>
                <a:gd name="connsiteY394" fmla="*/ 155478 h 485320"/>
                <a:gd name="connsiteX395" fmla="*/ 407550 w 461172"/>
                <a:gd name="connsiteY395" fmla="*/ 158203 h 485320"/>
                <a:gd name="connsiteX396" fmla="*/ 407550 w 461172"/>
                <a:gd name="connsiteY396" fmla="*/ 163527 h 485320"/>
                <a:gd name="connsiteX397" fmla="*/ 407550 w 461172"/>
                <a:gd name="connsiteY397" fmla="*/ 166253 h 485320"/>
                <a:gd name="connsiteX398" fmla="*/ 404888 w 461172"/>
                <a:gd name="connsiteY398" fmla="*/ 168915 h 485320"/>
                <a:gd name="connsiteX399" fmla="*/ 404888 w 461172"/>
                <a:gd name="connsiteY399" fmla="*/ 171577 h 485320"/>
                <a:gd name="connsiteX400" fmla="*/ 404888 w 461172"/>
                <a:gd name="connsiteY400" fmla="*/ 174239 h 485320"/>
                <a:gd name="connsiteX401" fmla="*/ 404888 w 461172"/>
                <a:gd name="connsiteY401" fmla="*/ 182288 h 485320"/>
                <a:gd name="connsiteX402" fmla="*/ 407550 w 461172"/>
                <a:gd name="connsiteY402" fmla="*/ 185014 h 485320"/>
                <a:gd name="connsiteX403" fmla="*/ 407550 w 461172"/>
                <a:gd name="connsiteY403" fmla="*/ 187676 h 485320"/>
                <a:gd name="connsiteX404" fmla="*/ 407550 w 461172"/>
                <a:gd name="connsiteY404" fmla="*/ 190338 h 485320"/>
                <a:gd name="connsiteX405" fmla="*/ 410276 w 461172"/>
                <a:gd name="connsiteY405" fmla="*/ 193064 h 485320"/>
                <a:gd name="connsiteX406" fmla="*/ 410276 w 461172"/>
                <a:gd name="connsiteY406" fmla="*/ 195726 h 485320"/>
                <a:gd name="connsiteX407" fmla="*/ 410276 w 461172"/>
                <a:gd name="connsiteY407" fmla="*/ 198388 h 485320"/>
                <a:gd name="connsiteX408" fmla="*/ 412938 w 461172"/>
                <a:gd name="connsiteY408" fmla="*/ 203775 h 485320"/>
                <a:gd name="connsiteX409" fmla="*/ 412938 w 461172"/>
                <a:gd name="connsiteY409" fmla="*/ 206437 h 485320"/>
                <a:gd name="connsiteX410" fmla="*/ 415600 w 461172"/>
                <a:gd name="connsiteY410" fmla="*/ 209100 h 485320"/>
                <a:gd name="connsiteX411" fmla="*/ 415600 w 461172"/>
                <a:gd name="connsiteY411" fmla="*/ 211825 h 485320"/>
                <a:gd name="connsiteX412" fmla="*/ 418325 w 461172"/>
                <a:gd name="connsiteY412" fmla="*/ 214487 h 485320"/>
                <a:gd name="connsiteX413" fmla="*/ 420987 w 461172"/>
                <a:gd name="connsiteY413" fmla="*/ 214487 h 485320"/>
                <a:gd name="connsiteX414" fmla="*/ 423650 w 461172"/>
                <a:gd name="connsiteY414" fmla="*/ 214487 h 485320"/>
                <a:gd name="connsiteX415" fmla="*/ 426375 w 461172"/>
                <a:gd name="connsiteY415" fmla="*/ 214487 h 485320"/>
                <a:gd name="connsiteX416" fmla="*/ 429037 w 461172"/>
                <a:gd name="connsiteY416" fmla="*/ 217149 h 485320"/>
                <a:gd name="connsiteX417" fmla="*/ 431699 w 461172"/>
                <a:gd name="connsiteY417" fmla="*/ 217149 h 485320"/>
                <a:gd name="connsiteX418" fmla="*/ 434361 w 461172"/>
                <a:gd name="connsiteY418" fmla="*/ 217149 h 485320"/>
                <a:gd name="connsiteX419" fmla="*/ 434361 w 461172"/>
                <a:gd name="connsiteY419" fmla="*/ 219874 h 485320"/>
                <a:gd name="connsiteX420" fmla="*/ 434361 w 461172"/>
                <a:gd name="connsiteY420" fmla="*/ 225199 h 485320"/>
                <a:gd name="connsiteX421" fmla="*/ 434361 w 461172"/>
                <a:gd name="connsiteY421" fmla="*/ 230586 h 485320"/>
                <a:gd name="connsiteX422" fmla="*/ 434361 w 461172"/>
                <a:gd name="connsiteY422" fmla="*/ 233248 h 485320"/>
                <a:gd name="connsiteX423" fmla="*/ 434361 w 461172"/>
                <a:gd name="connsiteY423" fmla="*/ 235910 h 485320"/>
                <a:gd name="connsiteX424" fmla="*/ 434361 w 461172"/>
                <a:gd name="connsiteY424" fmla="*/ 238636 h 485320"/>
                <a:gd name="connsiteX425" fmla="*/ 434361 w 461172"/>
                <a:gd name="connsiteY425" fmla="*/ 241298 h 485320"/>
                <a:gd name="connsiteX426" fmla="*/ 434361 w 461172"/>
                <a:gd name="connsiteY426" fmla="*/ 243960 h 485320"/>
                <a:gd name="connsiteX427" fmla="*/ 431699 w 461172"/>
                <a:gd name="connsiteY427" fmla="*/ 246685 h 485320"/>
                <a:gd name="connsiteX428" fmla="*/ 431699 w 461172"/>
                <a:gd name="connsiteY428" fmla="*/ 249347 h 485320"/>
                <a:gd name="connsiteX429" fmla="*/ 429037 w 461172"/>
                <a:gd name="connsiteY429" fmla="*/ 252009 h 485320"/>
                <a:gd name="connsiteX430" fmla="*/ 429037 w 461172"/>
                <a:gd name="connsiteY430" fmla="*/ 254735 h 485320"/>
                <a:gd name="connsiteX431" fmla="*/ 431699 w 461172"/>
                <a:gd name="connsiteY431" fmla="*/ 260059 h 485320"/>
                <a:gd name="connsiteX432" fmla="*/ 434361 w 461172"/>
                <a:gd name="connsiteY432" fmla="*/ 265446 h 485320"/>
                <a:gd name="connsiteX433" fmla="*/ 437087 w 461172"/>
                <a:gd name="connsiteY433" fmla="*/ 273496 h 485320"/>
                <a:gd name="connsiteX434" fmla="*/ 439749 w 461172"/>
                <a:gd name="connsiteY434" fmla="*/ 278821 h 485320"/>
                <a:gd name="connsiteX435" fmla="*/ 445136 w 461172"/>
                <a:gd name="connsiteY435" fmla="*/ 289532 h 485320"/>
                <a:gd name="connsiteX436" fmla="*/ 450460 w 461172"/>
                <a:gd name="connsiteY436" fmla="*/ 297582 h 485320"/>
                <a:gd name="connsiteX437" fmla="*/ 453186 w 461172"/>
                <a:gd name="connsiteY437" fmla="*/ 302969 h 485320"/>
                <a:gd name="connsiteX438" fmla="*/ 455848 w 461172"/>
                <a:gd name="connsiteY438" fmla="*/ 305631 h 485320"/>
                <a:gd name="connsiteX439" fmla="*/ 458510 w 461172"/>
                <a:gd name="connsiteY439" fmla="*/ 311019 h 485320"/>
                <a:gd name="connsiteX440" fmla="*/ 458510 w 461172"/>
                <a:gd name="connsiteY440" fmla="*/ 316406 h 485320"/>
                <a:gd name="connsiteX441" fmla="*/ 461172 w 461172"/>
                <a:gd name="connsiteY441" fmla="*/ 319068 h 485320"/>
                <a:gd name="connsiteX442" fmla="*/ 461172 w 461172"/>
                <a:gd name="connsiteY442" fmla="*/ 321730 h 485320"/>
                <a:gd name="connsiteX443" fmla="*/ 461172 w 461172"/>
                <a:gd name="connsiteY443" fmla="*/ 327118 h 485320"/>
                <a:gd name="connsiteX444" fmla="*/ 461172 w 461172"/>
                <a:gd name="connsiteY444" fmla="*/ 329780 h 485320"/>
                <a:gd name="connsiteX445" fmla="*/ 458510 w 461172"/>
                <a:gd name="connsiteY445" fmla="*/ 332442 h 485320"/>
                <a:gd name="connsiteX446" fmla="*/ 458510 w 461172"/>
                <a:gd name="connsiteY446" fmla="*/ 335167 h 485320"/>
                <a:gd name="connsiteX447" fmla="*/ 458510 w 461172"/>
                <a:gd name="connsiteY447" fmla="*/ 335167 h 48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Lst>
              <a:rect l="l" t="t" r="r" b="b"/>
              <a:pathLst>
                <a:path w="461172" h="485320">
                  <a:moveTo>
                    <a:pt x="458510" y="335167"/>
                  </a:moveTo>
                  <a:lnTo>
                    <a:pt x="380739" y="394114"/>
                  </a:lnTo>
                  <a:lnTo>
                    <a:pt x="294983" y="463834"/>
                  </a:lnTo>
                  <a:lnTo>
                    <a:pt x="297645" y="485321"/>
                  </a:lnTo>
                  <a:lnTo>
                    <a:pt x="297645" y="482595"/>
                  </a:lnTo>
                  <a:lnTo>
                    <a:pt x="294983" y="482595"/>
                  </a:lnTo>
                  <a:lnTo>
                    <a:pt x="292257" y="482595"/>
                  </a:lnTo>
                  <a:lnTo>
                    <a:pt x="289595" y="482595"/>
                  </a:lnTo>
                  <a:lnTo>
                    <a:pt x="289595" y="479933"/>
                  </a:lnTo>
                  <a:lnTo>
                    <a:pt x="286933" y="479933"/>
                  </a:lnTo>
                  <a:lnTo>
                    <a:pt x="284271" y="479933"/>
                  </a:lnTo>
                  <a:lnTo>
                    <a:pt x="281546" y="479933"/>
                  </a:lnTo>
                  <a:lnTo>
                    <a:pt x="281546" y="477271"/>
                  </a:lnTo>
                  <a:lnTo>
                    <a:pt x="278884" y="477271"/>
                  </a:lnTo>
                  <a:lnTo>
                    <a:pt x="278884" y="474546"/>
                  </a:lnTo>
                  <a:lnTo>
                    <a:pt x="276222" y="471884"/>
                  </a:lnTo>
                  <a:lnTo>
                    <a:pt x="273496" y="471884"/>
                  </a:lnTo>
                  <a:lnTo>
                    <a:pt x="273496" y="469222"/>
                  </a:lnTo>
                  <a:lnTo>
                    <a:pt x="270834" y="469222"/>
                  </a:lnTo>
                  <a:lnTo>
                    <a:pt x="270834" y="471884"/>
                  </a:lnTo>
                  <a:lnTo>
                    <a:pt x="270834" y="474546"/>
                  </a:lnTo>
                  <a:lnTo>
                    <a:pt x="270834" y="477271"/>
                  </a:lnTo>
                  <a:lnTo>
                    <a:pt x="268172" y="474546"/>
                  </a:lnTo>
                  <a:lnTo>
                    <a:pt x="268172" y="471884"/>
                  </a:lnTo>
                  <a:lnTo>
                    <a:pt x="268172" y="469222"/>
                  </a:lnTo>
                  <a:lnTo>
                    <a:pt x="268172" y="466560"/>
                  </a:lnTo>
                  <a:lnTo>
                    <a:pt x="268172" y="463834"/>
                  </a:lnTo>
                  <a:lnTo>
                    <a:pt x="268172" y="461172"/>
                  </a:lnTo>
                  <a:lnTo>
                    <a:pt x="268172" y="458510"/>
                  </a:lnTo>
                  <a:lnTo>
                    <a:pt x="268172" y="455785"/>
                  </a:lnTo>
                  <a:lnTo>
                    <a:pt x="265446" y="453123"/>
                  </a:lnTo>
                  <a:lnTo>
                    <a:pt x="265446" y="450460"/>
                  </a:lnTo>
                  <a:lnTo>
                    <a:pt x="262785" y="450460"/>
                  </a:lnTo>
                  <a:lnTo>
                    <a:pt x="262785" y="447735"/>
                  </a:lnTo>
                  <a:lnTo>
                    <a:pt x="260122" y="447735"/>
                  </a:lnTo>
                  <a:lnTo>
                    <a:pt x="260122" y="445073"/>
                  </a:lnTo>
                  <a:lnTo>
                    <a:pt x="257397" y="442411"/>
                  </a:lnTo>
                  <a:lnTo>
                    <a:pt x="257397" y="439686"/>
                  </a:lnTo>
                  <a:lnTo>
                    <a:pt x="254735" y="437023"/>
                  </a:lnTo>
                  <a:lnTo>
                    <a:pt x="252073" y="437023"/>
                  </a:lnTo>
                  <a:lnTo>
                    <a:pt x="252073" y="434361"/>
                  </a:lnTo>
                  <a:lnTo>
                    <a:pt x="249411" y="434361"/>
                  </a:lnTo>
                  <a:lnTo>
                    <a:pt x="246685" y="431699"/>
                  </a:lnTo>
                  <a:lnTo>
                    <a:pt x="244023" y="431699"/>
                  </a:lnTo>
                  <a:lnTo>
                    <a:pt x="244023" y="428974"/>
                  </a:lnTo>
                  <a:lnTo>
                    <a:pt x="241361" y="428974"/>
                  </a:lnTo>
                  <a:lnTo>
                    <a:pt x="241361" y="426312"/>
                  </a:lnTo>
                  <a:lnTo>
                    <a:pt x="238636" y="426312"/>
                  </a:lnTo>
                  <a:lnTo>
                    <a:pt x="238636" y="423650"/>
                  </a:lnTo>
                  <a:lnTo>
                    <a:pt x="235973" y="423650"/>
                  </a:lnTo>
                  <a:lnTo>
                    <a:pt x="233311" y="423650"/>
                  </a:lnTo>
                  <a:lnTo>
                    <a:pt x="233311" y="420924"/>
                  </a:lnTo>
                  <a:lnTo>
                    <a:pt x="233311" y="418262"/>
                  </a:lnTo>
                  <a:lnTo>
                    <a:pt x="233311" y="415600"/>
                  </a:lnTo>
                  <a:lnTo>
                    <a:pt x="230586" y="415600"/>
                  </a:lnTo>
                  <a:lnTo>
                    <a:pt x="230586" y="412875"/>
                  </a:lnTo>
                  <a:lnTo>
                    <a:pt x="227924" y="412875"/>
                  </a:lnTo>
                  <a:lnTo>
                    <a:pt x="225262" y="412875"/>
                  </a:lnTo>
                  <a:lnTo>
                    <a:pt x="225262" y="410213"/>
                  </a:lnTo>
                  <a:lnTo>
                    <a:pt x="222600" y="407551"/>
                  </a:lnTo>
                  <a:lnTo>
                    <a:pt x="219874" y="404888"/>
                  </a:lnTo>
                  <a:lnTo>
                    <a:pt x="219874" y="402163"/>
                  </a:lnTo>
                  <a:lnTo>
                    <a:pt x="217212" y="402163"/>
                  </a:lnTo>
                  <a:lnTo>
                    <a:pt x="217212" y="399501"/>
                  </a:lnTo>
                  <a:lnTo>
                    <a:pt x="217212" y="402163"/>
                  </a:lnTo>
                  <a:lnTo>
                    <a:pt x="214550" y="402163"/>
                  </a:lnTo>
                  <a:lnTo>
                    <a:pt x="211825" y="402163"/>
                  </a:lnTo>
                  <a:lnTo>
                    <a:pt x="209163" y="402163"/>
                  </a:lnTo>
                  <a:lnTo>
                    <a:pt x="209163" y="404888"/>
                  </a:lnTo>
                  <a:lnTo>
                    <a:pt x="206501" y="404888"/>
                  </a:lnTo>
                  <a:lnTo>
                    <a:pt x="203775" y="404888"/>
                  </a:lnTo>
                  <a:lnTo>
                    <a:pt x="201113" y="404888"/>
                  </a:lnTo>
                  <a:lnTo>
                    <a:pt x="201113" y="407551"/>
                  </a:lnTo>
                  <a:lnTo>
                    <a:pt x="203775" y="410213"/>
                  </a:lnTo>
                  <a:lnTo>
                    <a:pt x="201113" y="410213"/>
                  </a:lnTo>
                  <a:lnTo>
                    <a:pt x="201113" y="412875"/>
                  </a:lnTo>
                  <a:lnTo>
                    <a:pt x="198451" y="415600"/>
                  </a:lnTo>
                  <a:lnTo>
                    <a:pt x="195789" y="418262"/>
                  </a:lnTo>
                  <a:lnTo>
                    <a:pt x="193064" y="418262"/>
                  </a:lnTo>
                  <a:lnTo>
                    <a:pt x="193064" y="415600"/>
                  </a:lnTo>
                  <a:lnTo>
                    <a:pt x="193064" y="412875"/>
                  </a:lnTo>
                  <a:lnTo>
                    <a:pt x="190401" y="412875"/>
                  </a:lnTo>
                  <a:lnTo>
                    <a:pt x="187739" y="412875"/>
                  </a:lnTo>
                  <a:lnTo>
                    <a:pt x="187739" y="410213"/>
                  </a:lnTo>
                  <a:lnTo>
                    <a:pt x="187739" y="407551"/>
                  </a:lnTo>
                  <a:lnTo>
                    <a:pt x="187739" y="404888"/>
                  </a:lnTo>
                  <a:lnTo>
                    <a:pt x="190401" y="404888"/>
                  </a:lnTo>
                  <a:lnTo>
                    <a:pt x="190401" y="402163"/>
                  </a:lnTo>
                  <a:lnTo>
                    <a:pt x="187739" y="402163"/>
                  </a:lnTo>
                  <a:lnTo>
                    <a:pt x="187739" y="399501"/>
                  </a:lnTo>
                  <a:lnTo>
                    <a:pt x="185014" y="399501"/>
                  </a:lnTo>
                  <a:lnTo>
                    <a:pt x="185014" y="396839"/>
                  </a:lnTo>
                  <a:lnTo>
                    <a:pt x="185014" y="394114"/>
                  </a:lnTo>
                  <a:lnTo>
                    <a:pt x="185014" y="391451"/>
                  </a:lnTo>
                  <a:lnTo>
                    <a:pt x="185014" y="388789"/>
                  </a:lnTo>
                  <a:lnTo>
                    <a:pt x="185014" y="386064"/>
                  </a:lnTo>
                  <a:lnTo>
                    <a:pt x="187739" y="383402"/>
                  </a:lnTo>
                  <a:lnTo>
                    <a:pt x="187739" y="380739"/>
                  </a:lnTo>
                  <a:lnTo>
                    <a:pt x="190401" y="380739"/>
                  </a:lnTo>
                  <a:lnTo>
                    <a:pt x="190401" y="378014"/>
                  </a:lnTo>
                  <a:lnTo>
                    <a:pt x="190401" y="375352"/>
                  </a:lnTo>
                  <a:lnTo>
                    <a:pt x="193064" y="375352"/>
                  </a:lnTo>
                  <a:lnTo>
                    <a:pt x="195789" y="372690"/>
                  </a:lnTo>
                  <a:lnTo>
                    <a:pt x="195789" y="370028"/>
                  </a:lnTo>
                  <a:lnTo>
                    <a:pt x="198451" y="367302"/>
                  </a:lnTo>
                  <a:lnTo>
                    <a:pt x="201113" y="367302"/>
                  </a:lnTo>
                  <a:lnTo>
                    <a:pt x="203775" y="367302"/>
                  </a:lnTo>
                  <a:lnTo>
                    <a:pt x="206501" y="367302"/>
                  </a:lnTo>
                  <a:lnTo>
                    <a:pt x="209163" y="367302"/>
                  </a:lnTo>
                  <a:lnTo>
                    <a:pt x="211825" y="367302"/>
                  </a:lnTo>
                  <a:lnTo>
                    <a:pt x="211825" y="364640"/>
                  </a:lnTo>
                  <a:lnTo>
                    <a:pt x="211825" y="361978"/>
                  </a:lnTo>
                  <a:lnTo>
                    <a:pt x="214550" y="361978"/>
                  </a:lnTo>
                  <a:lnTo>
                    <a:pt x="217212" y="361978"/>
                  </a:lnTo>
                  <a:lnTo>
                    <a:pt x="217212" y="359253"/>
                  </a:lnTo>
                  <a:lnTo>
                    <a:pt x="219874" y="359253"/>
                  </a:lnTo>
                  <a:lnTo>
                    <a:pt x="219874" y="356591"/>
                  </a:lnTo>
                  <a:lnTo>
                    <a:pt x="219874" y="353929"/>
                  </a:lnTo>
                  <a:lnTo>
                    <a:pt x="219874" y="351203"/>
                  </a:lnTo>
                  <a:lnTo>
                    <a:pt x="217212" y="351203"/>
                  </a:lnTo>
                  <a:lnTo>
                    <a:pt x="217212" y="348541"/>
                  </a:lnTo>
                  <a:lnTo>
                    <a:pt x="219874" y="348541"/>
                  </a:lnTo>
                  <a:lnTo>
                    <a:pt x="219874" y="345879"/>
                  </a:lnTo>
                  <a:lnTo>
                    <a:pt x="222600" y="343217"/>
                  </a:lnTo>
                  <a:lnTo>
                    <a:pt x="222600" y="340492"/>
                  </a:lnTo>
                  <a:lnTo>
                    <a:pt x="222600" y="335167"/>
                  </a:lnTo>
                  <a:lnTo>
                    <a:pt x="222600" y="332442"/>
                  </a:lnTo>
                  <a:lnTo>
                    <a:pt x="222600" y="313681"/>
                  </a:lnTo>
                  <a:lnTo>
                    <a:pt x="222600" y="316406"/>
                  </a:lnTo>
                  <a:lnTo>
                    <a:pt x="219874" y="316406"/>
                  </a:lnTo>
                  <a:lnTo>
                    <a:pt x="217212" y="316406"/>
                  </a:lnTo>
                  <a:lnTo>
                    <a:pt x="214550" y="316406"/>
                  </a:lnTo>
                  <a:lnTo>
                    <a:pt x="211825" y="316406"/>
                  </a:lnTo>
                  <a:lnTo>
                    <a:pt x="209163" y="313681"/>
                  </a:lnTo>
                  <a:lnTo>
                    <a:pt x="206501" y="313681"/>
                  </a:lnTo>
                  <a:lnTo>
                    <a:pt x="206501" y="316406"/>
                  </a:lnTo>
                  <a:lnTo>
                    <a:pt x="203775" y="316406"/>
                  </a:lnTo>
                  <a:lnTo>
                    <a:pt x="201113" y="316406"/>
                  </a:lnTo>
                  <a:lnTo>
                    <a:pt x="201113" y="313681"/>
                  </a:lnTo>
                  <a:lnTo>
                    <a:pt x="198451" y="313681"/>
                  </a:lnTo>
                  <a:lnTo>
                    <a:pt x="195789" y="313681"/>
                  </a:lnTo>
                  <a:lnTo>
                    <a:pt x="193064" y="311019"/>
                  </a:lnTo>
                  <a:lnTo>
                    <a:pt x="190401" y="311019"/>
                  </a:lnTo>
                  <a:lnTo>
                    <a:pt x="187739" y="311019"/>
                  </a:lnTo>
                  <a:lnTo>
                    <a:pt x="187739" y="308357"/>
                  </a:lnTo>
                  <a:lnTo>
                    <a:pt x="187739" y="305631"/>
                  </a:lnTo>
                  <a:lnTo>
                    <a:pt x="185014" y="305631"/>
                  </a:lnTo>
                  <a:lnTo>
                    <a:pt x="185014" y="302969"/>
                  </a:lnTo>
                  <a:lnTo>
                    <a:pt x="182352" y="302969"/>
                  </a:lnTo>
                  <a:lnTo>
                    <a:pt x="182352" y="305631"/>
                  </a:lnTo>
                  <a:lnTo>
                    <a:pt x="179690" y="305631"/>
                  </a:lnTo>
                  <a:lnTo>
                    <a:pt x="176964" y="305631"/>
                  </a:lnTo>
                  <a:lnTo>
                    <a:pt x="176964" y="302969"/>
                  </a:lnTo>
                  <a:lnTo>
                    <a:pt x="174302" y="300307"/>
                  </a:lnTo>
                  <a:lnTo>
                    <a:pt x="171640" y="297582"/>
                  </a:lnTo>
                  <a:lnTo>
                    <a:pt x="168978" y="297582"/>
                  </a:lnTo>
                  <a:lnTo>
                    <a:pt x="166253" y="294920"/>
                  </a:lnTo>
                  <a:lnTo>
                    <a:pt x="163591" y="292258"/>
                  </a:lnTo>
                  <a:lnTo>
                    <a:pt x="158203" y="289532"/>
                  </a:lnTo>
                  <a:lnTo>
                    <a:pt x="158203" y="286870"/>
                  </a:lnTo>
                  <a:lnTo>
                    <a:pt x="155541" y="286870"/>
                  </a:lnTo>
                  <a:lnTo>
                    <a:pt x="152879" y="284208"/>
                  </a:lnTo>
                  <a:lnTo>
                    <a:pt x="150153" y="281546"/>
                  </a:lnTo>
                  <a:lnTo>
                    <a:pt x="150153" y="278821"/>
                  </a:lnTo>
                  <a:lnTo>
                    <a:pt x="147491" y="276158"/>
                  </a:lnTo>
                  <a:lnTo>
                    <a:pt x="144830" y="276158"/>
                  </a:lnTo>
                  <a:lnTo>
                    <a:pt x="144830" y="278821"/>
                  </a:lnTo>
                  <a:lnTo>
                    <a:pt x="142104" y="278821"/>
                  </a:lnTo>
                  <a:lnTo>
                    <a:pt x="142104" y="276158"/>
                  </a:lnTo>
                  <a:lnTo>
                    <a:pt x="139442" y="276158"/>
                  </a:lnTo>
                  <a:lnTo>
                    <a:pt x="136780" y="276158"/>
                  </a:lnTo>
                  <a:lnTo>
                    <a:pt x="134118" y="276158"/>
                  </a:lnTo>
                  <a:lnTo>
                    <a:pt x="131392" y="278821"/>
                  </a:lnTo>
                  <a:lnTo>
                    <a:pt x="128730" y="278821"/>
                  </a:lnTo>
                  <a:lnTo>
                    <a:pt x="128730" y="276158"/>
                  </a:lnTo>
                  <a:lnTo>
                    <a:pt x="126068" y="276158"/>
                  </a:lnTo>
                  <a:lnTo>
                    <a:pt x="123343" y="278821"/>
                  </a:lnTo>
                  <a:lnTo>
                    <a:pt x="120680" y="278821"/>
                  </a:lnTo>
                  <a:lnTo>
                    <a:pt x="118018" y="278821"/>
                  </a:lnTo>
                  <a:lnTo>
                    <a:pt x="115293" y="281546"/>
                  </a:lnTo>
                  <a:lnTo>
                    <a:pt x="112631" y="281546"/>
                  </a:lnTo>
                  <a:lnTo>
                    <a:pt x="109969" y="281546"/>
                  </a:lnTo>
                  <a:lnTo>
                    <a:pt x="107307" y="281546"/>
                  </a:lnTo>
                  <a:lnTo>
                    <a:pt x="107307" y="278821"/>
                  </a:lnTo>
                  <a:lnTo>
                    <a:pt x="104581" y="276158"/>
                  </a:lnTo>
                  <a:lnTo>
                    <a:pt x="101919" y="276158"/>
                  </a:lnTo>
                  <a:lnTo>
                    <a:pt x="101919" y="273496"/>
                  </a:lnTo>
                  <a:lnTo>
                    <a:pt x="99257" y="273496"/>
                  </a:lnTo>
                  <a:lnTo>
                    <a:pt x="96532" y="270771"/>
                  </a:lnTo>
                  <a:lnTo>
                    <a:pt x="91208" y="268109"/>
                  </a:lnTo>
                  <a:lnTo>
                    <a:pt x="88482" y="268109"/>
                  </a:lnTo>
                  <a:lnTo>
                    <a:pt x="85820" y="265446"/>
                  </a:lnTo>
                  <a:lnTo>
                    <a:pt x="24149" y="254735"/>
                  </a:lnTo>
                  <a:lnTo>
                    <a:pt x="21487" y="163527"/>
                  </a:lnTo>
                  <a:lnTo>
                    <a:pt x="21487" y="160865"/>
                  </a:lnTo>
                  <a:lnTo>
                    <a:pt x="21487" y="158203"/>
                  </a:lnTo>
                  <a:lnTo>
                    <a:pt x="18825" y="155478"/>
                  </a:lnTo>
                  <a:lnTo>
                    <a:pt x="18825" y="152816"/>
                  </a:lnTo>
                  <a:lnTo>
                    <a:pt x="16099" y="150153"/>
                  </a:lnTo>
                  <a:lnTo>
                    <a:pt x="13437" y="147428"/>
                  </a:lnTo>
                  <a:lnTo>
                    <a:pt x="10775" y="144766"/>
                  </a:lnTo>
                  <a:lnTo>
                    <a:pt x="8050" y="144766"/>
                  </a:lnTo>
                  <a:lnTo>
                    <a:pt x="8050" y="142104"/>
                  </a:lnTo>
                  <a:lnTo>
                    <a:pt x="5388" y="142104"/>
                  </a:lnTo>
                  <a:lnTo>
                    <a:pt x="5388" y="139442"/>
                  </a:lnTo>
                  <a:lnTo>
                    <a:pt x="2725" y="136716"/>
                  </a:lnTo>
                  <a:lnTo>
                    <a:pt x="2725" y="134054"/>
                  </a:lnTo>
                  <a:lnTo>
                    <a:pt x="0" y="131392"/>
                  </a:lnTo>
                  <a:lnTo>
                    <a:pt x="0" y="128667"/>
                  </a:lnTo>
                  <a:lnTo>
                    <a:pt x="0" y="126005"/>
                  </a:lnTo>
                  <a:lnTo>
                    <a:pt x="2725" y="126005"/>
                  </a:lnTo>
                  <a:lnTo>
                    <a:pt x="2725" y="123343"/>
                  </a:lnTo>
                  <a:lnTo>
                    <a:pt x="2725" y="120617"/>
                  </a:lnTo>
                  <a:lnTo>
                    <a:pt x="2725" y="117955"/>
                  </a:lnTo>
                  <a:lnTo>
                    <a:pt x="5388" y="115293"/>
                  </a:lnTo>
                  <a:lnTo>
                    <a:pt x="2725" y="112568"/>
                  </a:lnTo>
                  <a:lnTo>
                    <a:pt x="5388" y="112568"/>
                  </a:lnTo>
                  <a:lnTo>
                    <a:pt x="5388" y="109906"/>
                  </a:lnTo>
                  <a:lnTo>
                    <a:pt x="8050" y="109906"/>
                  </a:lnTo>
                  <a:lnTo>
                    <a:pt x="8050" y="107244"/>
                  </a:lnTo>
                  <a:lnTo>
                    <a:pt x="8050" y="104581"/>
                  </a:lnTo>
                  <a:lnTo>
                    <a:pt x="8050" y="101856"/>
                  </a:lnTo>
                  <a:lnTo>
                    <a:pt x="8050" y="99194"/>
                  </a:lnTo>
                  <a:lnTo>
                    <a:pt x="10775" y="99194"/>
                  </a:lnTo>
                  <a:lnTo>
                    <a:pt x="13437" y="99194"/>
                  </a:lnTo>
                  <a:lnTo>
                    <a:pt x="13437" y="96532"/>
                  </a:lnTo>
                  <a:lnTo>
                    <a:pt x="10775" y="93807"/>
                  </a:lnTo>
                  <a:lnTo>
                    <a:pt x="10775" y="91144"/>
                  </a:lnTo>
                  <a:lnTo>
                    <a:pt x="10775" y="88482"/>
                  </a:lnTo>
                  <a:lnTo>
                    <a:pt x="10775" y="85757"/>
                  </a:lnTo>
                  <a:lnTo>
                    <a:pt x="13437" y="85757"/>
                  </a:lnTo>
                  <a:lnTo>
                    <a:pt x="13437" y="83095"/>
                  </a:lnTo>
                  <a:lnTo>
                    <a:pt x="10775" y="83095"/>
                  </a:lnTo>
                  <a:lnTo>
                    <a:pt x="10775" y="80433"/>
                  </a:lnTo>
                  <a:lnTo>
                    <a:pt x="10775" y="77771"/>
                  </a:lnTo>
                  <a:lnTo>
                    <a:pt x="8050" y="77771"/>
                  </a:lnTo>
                  <a:lnTo>
                    <a:pt x="8050" y="75045"/>
                  </a:lnTo>
                  <a:lnTo>
                    <a:pt x="5388" y="75045"/>
                  </a:lnTo>
                  <a:lnTo>
                    <a:pt x="5388" y="72383"/>
                  </a:lnTo>
                  <a:lnTo>
                    <a:pt x="5388" y="69721"/>
                  </a:lnTo>
                  <a:lnTo>
                    <a:pt x="8050" y="69721"/>
                  </a:lnTo>
                  <a:lnTo>
                    <a:pt x="10775" y="69721"/>
                  </a:lnTo>
                  <a:lnTo>
                    <a:pt x="13437" y="69721"/>
                  </a:lnTo>
                  <a:lnTo>
                    <a:pt x="16099" y="69721"/>
                  </a:lnTo>
                  <a:lnTo>
                    <a:pt x="16099" y="72383"/>
                  </a:lnTo>
                  <a:lnTo>
                    <a:pt x="16099" y="75045"/>
                  </a:lnTo>
                  <a:lnTo>
                    <a:pt x="18825" y="75045"/>
                  </a:lnTo>
                  <a:lnTo>
                    <a:pt x="21487" y="75045"/>
                  </a:lnTo>
                  <a:lnTo>
                    <a:pt x="24149" y="75045"/>
                  </a:lnTo>
                  <a:lnTo>
                    <a:pt x="24149" y="77771"/>
                  </a:lnTo>
                  <a:lnTo>
                    <a:pt x="26811" y="80433"/>
                  </a:lnTo>
                  <a:lnTo>
                    <a:pt x="26811" y="83095"/>
                  </a:lnTo>
                  <a:lnTo>
                    <a:pt x="29537" y="83095"/>
                  </a:lnTo>
                  <a:lnTo>
                    <a:pt x="32198" y="80433"/>
                  </a:lnTo>
                  <a:lnTo>
                    <a:pt x="34860" y="80433"/>
                  </a:lnTo>
                  <a:lnTo>
                    <a:pt x="34860" y="77771"/>
                  </a:lnTo>
                  <a:lnTo>
                    <a:pt x="37586" y="77771"/>
                  </a:lnTo>
                  <a:lnTo>
                    <a:pt x="40248" y="77771"/>
                  </a:lnTo>
                  <a:lnTo>
                    <a:pt x="50959" y="48234"/>
                  </a:lnTo>
                  <a:lnTo>
                    <a:pt x="50959" y="45572"/>
                  </a:lnTo>
                  <a:lnTo>
                    <a:pt x="53622" y="45572"/>
                  </a:lnTo>
                  <a:lnTo>
                    <a:pt x="56347" y="42910"/>
                  </a:lnTo>
                  <a:lnTo>
                    <a:pt x="56347" y="40185"/>
                  </a:lnTo>
                  <a:lnTo>
                    <a:pt x="59009" y="37523"/>
                  </a:lnTo>
                  <a:lnTo>
                    <a:pt x="61671" y="37523"/>
                  </a:lnTo>
                  <a:lnTo>
                    <a:pt x="61671" y="34860"/>
                  </a:lnTo>
                  <a:lnTo>
                    <a:pt x="64397" y="34860"/>
                  </a:lnTo>
                  <a:lnTo>
                    <a:pt x="64397" y="32135"/>
                  </a:lnTo>
                  <a:lnTo>
                    <a:pt x="64397" y="29473"/>
                  </a:lnTo>
                  <a:lnTo>
                    <a:pt x="64397" y="26811"/>
                  </a:lnTo>
                  <a:lnTo>
                    <a:pt x="67059" y="26811"/>
                  </a:lnTo>
                  <a:lnTo>
                    <a:pt x="67059" y="24086"/>
                  </a:lnTo>
                  <a:lnTo>
                    <a:pt x="69721" y="24086"/>
                  </a:lnTo>
                  <a:lnTo>
                    <a:pt x="72446" y="24086"/>
                  </a:lnTo>
                  <a:lnTo>
                    <a:pt x="72446" y="21423"/>
                  </a:lnTo>
                  <a:lnTo>
                    <a:pt x="72446" y="18761"/>
                  </a:lnTo>
                  <a:lnTo>
                    <a:pt x="72446" y="16099"/>
                  </a:lnTo>
                  <a:lnTo>
                    <a:pt x="72446" y="13374"/>
                  </a:lnTo>
                  <a:lnTo>
                    <a:pt x="75109" y="13374"/>
                  </a:lnTo>
                  <a:lnTo>
                    <a:pt x="72446" y="10712"/>
                  </a:lnTo>
                  <a:lnTo>
                    <a:pt x="72446" y="8050"/>
                  </a:lnTo>
                  <a:lnTo>
                    <a:pt x="75109" y="5324"/>
                  </a:lnTo>
                  <a:lnTo>
                    <a:pt x="75109" y="2662"/>
                  </a:lnTo>
                  <a:lnTo>
                    <a:pt x="75109" y="0"/>
                  </a:lnTo>
                  <a:lnTo>
                    <a:pt x="104581" y="2662"/>
                  </a:lnTo>
                  <a:lnTo>
                    <a:pt x="123343" y="5324"/>
                  </a:lnTo>
                  <a:lnTo>
                    <a:pt x="144830" y="21423"/>
                  </a:lnTo>
                  <a:lnTo>
                    <a:pt x="147491" y="21423"/>
                  </a:lnTo>
                  <a:lnTo>
                    <a:pt x="150153" y="21423"/>
                  </a:lnTo>
                  <a:lnTo>
                    <a:pt x="150153" y="18761"/>
                  </a:lnTo>
                  <a:lnTo>
                    <a:pt x="152879" y="18761"/>
                  </a:lnTo>
                  <a:lnTo>
                    <a:pt x="158203" y="18761"/>
                  </a:lnTo>
                  <a:lnTo>
                    <a:pt x="160929" y="21423"/>
                  </a:lnTo>
                  <a:lnTo>
                    <a:pt x="163591" y="24086"/>
                  </a:lnTo>
                  <a:lnTo>
                    <a:pt x="166253" y="24086"/>
                  </a:lnTo>
                  <a:lnTo>
                    <a:pt x="166253" y="26811"/>
                  </a:lnTo>
                  <a:lnTo>
                    <a:pt x="168978" y="26811"/>
                  </a:lnTo>
                  <a:lnTo>
                    <a:pt x="168978" y="29473"/>
                  </a:lnTo>
                  <a:lnTo>
                    <a:pt x="190401" y="21423"/>
                  </a:lnTo>
                  <a:lnTo>
                    <a:pt x="214550" y="24086"/>
                  </a:lnTo>
                  <a:lnTo>
                    <a:pt x="217212" y="24086"/>
                  </a:lnTo>
                  <a:lnTo>
                    <a:pt x="219874" y="24086"/>
                  </a:lnTo>
                  <a:lnTo>
                    <a:pt x="222600" y="21423"/>
                  </a:lnTo>
                  <a:lnTo>
                    <a:pt x="225262" y="24086"/>
                  </a:lnTo>
                  <a:lnTo>
                    <a:pt x="227924" y="26811"/>
                  </a:lnTo>
                  <a:lnTo>
                    <a:pt x="230586" y="29473"/>
                  </a:lnTo>
                  <a:lnTo>
                    <a:pt x="233311" y="32135"/>
                  </a:lnTo>
                  <a:lnTo>
                    <a:pt x="235973" y="32135"/>
                  </a:lnTo>
                  <a:lnTo>
                    <a:pt x="241361" y="34860"/>
                  </a:lnTo>
                  <a:lnTo>
                    <a:pt x="244023" y="32135"/>
                  </a:lnTo>
                  <a:lnTo>
                    <a:pt x="246685" y="32135"/>
                  </a:lnTo>
                  <a:lnTo>
                    <a:pt x="249411" y="32135"/>
                  </a:lnTo>
                  <a:lnTo>
                    <a:pt x="252073" y="32135"/>
                  </a:lnTo>
                  <a:lnTo>
                    <a:pt x="254735" y="32135"/>
                  </a:lnTo>
                  <a:lnTo>
                    <a:pt x="257397" y="32135"/>
                  </a:lnTo>
                  <a:lnTo>
                    <a:pt x="260122" y="32135"/>
                  </a:lnTo>
                  <a:lnTo>
                    <a:pt x="262785" y="32135"/>
                  </a:lnTo>
                  <a:lnTo>
                    <a:pt x="265446" y="29473"/>
                  </a:lnTo>
                  <a:lnTo>
                    <a:pt x="265446" y="26811"/>
                  </a:lnTo>
                  <a:lnTo>
                    <a:pt x="268172" y="26811"/>
                  </a:lnTo>
                  <a:lnTo>
                    <a:pt x="270834" y="26811"/>
                  </a:lnTo>
                  <a:lnTo>
                    <a:pt x="273496" y="26811"/>
                  </a:lnTo>
                  <a:lnTo>
                    <a:pt x="276222" y="26811"/>
                  </a:lnTo>
                  <a:lnTo>
                    <a:pt x="278884" y="26811"/>
                  </a:lnTo>
                  <a:lnTo>
                    <a:pt x="281546" y="26811"/>
                  </a:lnTo>
                  <a:lnTo>
                    <a:pt x="286933" y="26811"/>
                  </a:lnTo>
                  <a:lnTo>
                    <a:pt x="289595" y="26811"/>
                  </a:lnTo>
                  <a:lnTo>
                    <a:pt x="292257" y="26811"/>
                  </a:lnTo>
                  <a:lnTo>
                    <a:pt x="297645" y="26811"/>
                  </a:lnTo>
                  <a:lnTo>
                    <a:pt x="300307" y="29473"/>
                  </a:lnTo>
                  <a:lnTo>
                    <a:pt x="303032" y="29473"/>
                  </a:lnTo>
                  <a:lnTo>
                    <a:pt x="305694" y="29473"/>
                  </a:lnTo>
                  <a:lnTo>
                    <a:pt x="308357" y="29473"/>
                  </a:lnTo>
                  <a:lnTo>
                    <a:pt x="313744" y="29473"/>
                  </a:lnTo>
                  <a:lnTo>
                    <a:pt x="316406" y="29473"/>
                  </a:lnTo>
                  <a:lnTo>
                    <a:pt x="319068" y="29473"/>
                  </a:lnTo>
                  <a:lnTo>
                    <a:pt x="321794" y="29473"/>
                  </a:lnTo>
                  <a:lnTo>
                    <a:pt x="327118" y="29473"/>
                  </a:lnTo>
                  <a:lnTo>
                    <a:pt x="332505" y="29473"/>
                  </a:lnTo>
                  <a:lnTo>
                    <a:pt x="335167" y="32135"/>
                  </a:lnTo>
                  <a:lnTo>
                    <a:pt x="337893" y="32135"/>
                  </a:lnTo>
                  <a:lnTo>
                    <a:pt x="340555" y="34860"/>
                  </a:lnTo>
                  <a:lnTo>
                    <a:pt x="340555" y="37523"/>
                  </a:lnTo>
                  <a:lnTo>
                    <a:pt x="340555" y="42910"/>
                  </a:lnTo>
                  <a:lnTo>
                    <a:pt x="340555" y="45572"/>
                  </a:lnTo>
                  <a:lnTo>
                    <a:pt x="343217" y="48234"/>
                  </a:lnTo>
                  <a:lnTo>
                    <a:pt x="343217" y="50896"/>
                  </a:lnTo>
                  <a:lnTo>
                    <a:pt x="343217" y="53622"/>
                  </a:lnTo>
                  <a:lnTo>
                    <a:pt x="345879" y="53622"/>
                  </a:lnTo>
                  <a:lnTo>
                    <a:pt x="348604" y="56284"/>
                  </a:lnTo>
                  <a:lnTo>
                    <a:pt x="351266" y="56284"/>
                  </a:lnTo>
                  <a:lnTo>
                    <a:pt x="353929" y="56284"/>
                  </a:lnTo>
                  <a:lnTo>
                    <a:pt x="353929" y="58946"/>
                  </a:lnTo>
                  <a:lnTo>
                    <a:pt x="356654" y="61672"/>
                  </a:lnTo>
                  <a:lnTo>
                    <a:pt x="359316" y="61672"/>
                  </a:lnTo>
                  <a:lnTo>
                    <a:pt x="361978" y="64334"/>
                  </a:lnTo>
                  <a:lnTo>
                    <a:pt x="364703" y="64334"/>
                  </a:lnTo>
                  <a:lnTo>
                    <a:pt x="367366" y="66995"/>
                  </a:lnTo>
                  <a:lnTo>
                    <a:pt x="367366" y="69721"/>
                  </a:lnTo>
                  <a:lnTo>
                    <a:pt x="370028" y="69721"/>
                  </a:lnTo>
                  <a:lnTo>
                    <a:pt x="372690" y="72383"/>
                  </a:lnTo>
                  <a:lnTo>
                    <a:pt x="375415" y="72383"/>
                  </a:lnTo>
                  <a:lnTo>
                    <a:pt x="378078" y="72383"/>
                  </a:lnTo>
                  <a:lnTo>
                    <a:pt x="380739" y="75045"/>
                  </a:lnTo>
                  <a:lnTo>
                    <a:pt x="383465" y="75045"/>
                  </a:lnTo>
                  <a:lnTo>
                    <a:pt x="383465" y="77771"/>
                  </a:lnTo>
                  <a:lnTo>
                    <a:pt x="386127" y="80433"/>
                  </a:lnTo>
                  <a:lnTo>
                    <a:pt x="388789" y="80433"/>
                  </a:lnTo>
                  <a:lnTo>
                    <a:pt x="388789" y="83095"/>
                  </a:lnTo>
                  <a:lnTo>
                    <a:pt x="391515" y="88482"/>
                  </a:lnTo>
                  <a:lnTo>
                    <a:pt x="391515" y="91144"/>
                  </a:lnTo>
                  <a:lnTo>
                    <a:pt x="394177" y="93807"/>
                  </a:lnTo>
                  <a:lnTo>
                    <a:pt x="394177" y="96532"/>
                  </a:lnTo>
                  <a:lnTo>
                    <a:pt x="394177" y="99194"/>
                  </a:lnTo>
                  <a:lnTo>
                    <a:pt x="394177" y="101856"/>
                  </a:lnTo>
                  <a:lnTo>
                    <a:pt x="394177" y="104581"/>
                  </a:lnTo>
                  <a:lnTo>
                    <a:pt x="396839" y="107244"/>
                  </a:lnTo>
                  <a:lnTo>
                    <a:pt x="399564" y="107244"/>
                  </a:lnTo>
                  <a:lnTo>
                    <a:pt x="402226" y="109906"/>
                  </a:lnTo>
                  <a:lnTo>
                    <a:pt x="404888" y="109906"/>
                  </a:lnTo>
                  <a:lnTo>
                    <a:pt x="407550" y="112568"/>
                  </a:lnTo>
                  <a:lnTo>
                    <a:pt x="410276" y="112568"/>
                  </a:lnTo>
                  <a:lnTo>
                    <a:pt x="412938" y="115293"/>
                  </a:lnTo>
                  <a:lnTo>
                    <a:pt x="415600" y="115293"/>
                  </a:lnTo>
                  <a:lnTo>
                    <a:pt x="418325" y="117955"/>
                  </a:lnTo>
                  <a:lnTo>
                    <a:pt x="418325" y="120617"/>
                  </a:lnTo>
                  <a:lnTo>
                    <a:pt x="418325" y="123343"/>
                  </a:lnTo>
                  <a:lnTo>
                    <a:pt x="415600" y="128667"/>
                  </a:lnTo>
                  <a:lnTo>
                    <a:pt x="415600" y="134054"/>
                  </a:lnTo>
                  <a:lnTo>
                    <a:pt x="415600" y="136716"/>
                  </a:lnTo>
                  <a:lnTo>
                    <a:pt x="412938" y="142104"/>
                  </a:lnTo>
                  <a:lnTo>
                    <a:pt x="412938" y="144766"/>
                  </a:lnTo>
                  <a:lnTo>
                    <a:pt x="410276" y="150153"/>
                  </a:lnTo>
                  <a:lnTo>
                    <a:pt x="410276" y="152816"/>
                  </a:lnTo>
                  <a:lnTo>
                    <a:pt x="407550" y="155478"/>
                  </a:lnTo>
                  <a:lnTo>
                    <a:pt x="407550" y="158203"/>
                  </a:lnTo>
                  <a:lnTo>
                    <a:pt x="407550" y="163527"/>
                  </a:lnTo>
                  <a:lnTo>
                    <a:pt x="407550" y="166253"/>
                  </a:lnTo>
                  <a:lnTo>
                    <a:pt x="404888" y="168915"/>
                  </a:lnTo>
                  <a:lnTo>
                    <a:pt x="404888" y="171577"/>
                  </a:lnTo>
                  <a:lnTo>
                    <a:pt x="404888" y="174239"/>
                  </a:lnTo>
                  <a:lnTo>
                    <a:pt x="404888" y="182288"/>
                  </a:lnTo>
                  <a:lnTo>
                    <a:pt x="407550" y="185014"/>
                  </a:lnTo>
                  <a:lnTo>
                    <a:pt x="407550" y="187676"/>
                  </a:lnTo>
                  <a:lnTo>
                    <a:pt x="407550" y="190338"/>
                  </a:lnTo>
                  <a:lnTo>
                    <a:pt x="410276" y="193064"/>
                  </a:lnTo>
                  <a:lnTo>
                    <a:pt x="410276" y="195726"/>
                  </a:lnTo>
                  <a:lnTo>
                    <a:pt x="410276" y="198388"/>
                  </a:lnTo>
                  <a:lnTo>
                    <a:pt x="412938" y="203775"/>
                  </a:lnTo>
                  <a:lnTo>
                    <a:pt x="412938" y="206437"/>
                  </a:lnTo>
                  <a:lnTo>
                    <a:pt x="415600" y="209100"/>
                  </a:lnTo>
                  <a:lnTo>
                    <a:pt x="415600" y="211825"/>
                  </a:lnTo>
                  <a:lnTo>
                    <a:pt x="418325" y="214487"/>
                  </a:lnTo>
                  <a:lnTo>
                    <a:pt x="420987" y="214487"/>
                  </a:lnTo>
                  <a:lnTo>
                    <a:pt x="423650" y="214487"/>
                  </a:lnTo>
                  <a:lnTo>
                    <a:pt x="426375" y="214487"/>
                  </a:lnTo>
                  <a:lnTo>
                    <a:pt x="429037" y="217149"/>
                  </a:lnTo>
                  <a:lnTo>
                    <a:pt x="431699" y="217149"/>
                  </a:lnTo>
                  <a:lnTo>
                    <a:pt x="434361" y="217149"/>
                  </a:lnTo>
                  <a:lnTo>
                    <a:pt x="434361" y="219874"/>
                  </a:lnTo>
                  <a:lnTo>
                    <a:pt x="434361" y="225199"/>
                  </a:lnTo>
                  <a:lnTo>
                    <a:pt x="434361" y="230586"/>
                  </a:lnTo>
                  <a:lnTo>
                    <a:pt x="434361" y="233248"/>
                  </a:lnTo>
                  <a:lnTo>
                    <a:pt x="434361" y="235910"/>
                  </a:lnTo>
                  <a:lnTo>
                    <a:pt x="434361" y="238636"/>
                  </a:lnTo>
                  <a:lnTo>
                    <a:pt x="434361" y="241298"/>
                  </a:lnTo>
                  <a:lnTo>
                    <a:pt x="434361" y="243960"/>
                  </a:lnTo>
                  <a:lnTo>
                    <a:pt x="431699" y="246685"/>
                  </a:lnTo>
                  <a:lnTo>
                    <a:pt x="431699" y="249347"/>
                  </a:lnTo>
                  <a:lnTo>
                    <a:pt x="429037" y="252009"/>
                  </a:lnTo>
                  <a:lnTo>
                    <a:pt x="429037" y="254735"/>
                  </a:lnTo>
                  <a:lnTo>
                    <a:pt x="431699" y="260059"/>
                  </a:lnTo>
                  <a:lnTo>
                    <a:pt x="434361" y="265446"/>
                  </a:lnTo>
                  <a:lnTo>
                    <a:pt x="437087" y="273496"/>
                  </a:lnTo>
                  <a:lnTo>
                    <a:pt x="439749" y="278821"/>
                  </a:lnTo>
                  <a:lnTo>
                    <a:pt x="445136" y="289532"/>
                  </a:lnTo>
                  <a:lnTo>
                    <a:pt x="450460" y="297582"/>
                  </a:lnTo>
                  <a:lnTo>
                    <a:pt x="453186" y="302969"/>
                  </a:lnTo>
                  <a:lnTo>
                    <a:pt x="455848" y="305631"/>
                  </a:lnTo>
                  <a:lnTo>
                    <a:pt x="458510" y="311019"/>
                  </a:lnTo>
                  <a:lnTo>
                    <a:pt x="458510" y="316406"/>
                  </a:lnTo>
                  <a:lnTo>
                    <a:pt x="461172" y="319068"/>
                  </a:lnTo>
                  <a:lnTo>
                    <a:pt x="461172" y="321730"/>
                  </a:lnTo>
                  <a:lnTo>
                    <a:pt x="461172" y="327118"/>
                  </a:lnTo>
                  <a:lnTo>
                    <a:pt x="461172" y="329780"/>
                  </a:lnTo>
                  <a:lnTo>
                    <a:pt x="458510" y="332442"/>
                  </a:lnTo>
                  <a:lnTo>
                    <a:pt x="458510" y="335167"/>
                  </a:lnTo>
                  <a:lnTo>
                    <a:pt x="458510" y="33516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8" name="Freeform: Shape 127">
              <a:extLst>
                <a:ext uri="{FF2B5EF4-FFF2-40B4-BE49-F238E27FC236}">
                  <a16:creationId xmlns:a16="http://schemas.microsoft.com/office/drawing/2014/main" id="{9D3F4431-98A6-11E6-D5E8-560D275358AB}"/>
                </a:ext>
              </a:extLst>
            </p:cNvPr>
            <p:cNvSpPr/>
            <p:nvPr/>
          </p:nvSpPr>
          <p:spPr>
            <a:xfrm>
              <a:off x="4138110" y="5176395"/>
              <a:ext cx="126004" cy="99257"/>
            </a:xfrm>
            <a:custGeom>
              <a:avLst/>
              <a:gdLst>
                <a:gd name="connsiteX0" fmla="*/ 126005 w 126004"/>
                <a:gd name="connsiteY0" fmla="*/ 48298 h 99257"/>
                <a:gd name="connsiteX1" fmla="*/ 126005 w 126004"/>
                <a:gd name="connsiteY1" fmla="*/ 50959 h 99257"/>
                <a:gd name="connsiteX2" fmla="*/ 126005 w 126004"/>
                <a:gd name="connsiteY2" fmla="*/ 53622 h 99257"/>
                <a:gd name="connsiteX3" fmla="*/ 123343 w 126004"/>
                <a:gd name="connsiteY3" fmla="*/ 53622 h 99257"/>
                <a:gd name="connsiteX4" fmla="*/ 126005 w 126004"/>
                <a:gd name="connsiteY4" fmla="*/ 56347 h 99257"/>
                <a:gd name="connsiteX5" fmla="*/ 126005 w 126004"/>
                <a:gd name="connsiteY5" fmla="*/ 59009 h 99257"/>
                <a:gd name="connsiteX6" fmla="*/ 123343 w 126004"/>
                <a:gd name="connsiteY6" fmla="*/ 59009 h 99257"/>
                <a:gd name="connsiteX7" fmla="*/ 123343 w 126004"/>
                <a:gd name="connsiteY7" fmla="*/ 61671 h 99257"/>
                <a:gd name="connsiteX8" fmla="*/ 123343 w 126004"/>
                <a:gd name="connsiteY8" fmla="*/ 64397 h 99257"/>
                <a:gd name="connsiteX9" fmla="*/ 120681 w 126004"/>
                <a:gd name="connsiteY9" fmla="*/ 64397 h 99257"/>
                <a:gd name="connsiteX10" fmla="*/ 120681 w 126004"/>
                <a:gd name="connsiteY10" fmla="*/ 67059 h 99257"/>
                <a:gd name="connsiteX11" fmla="*/ 120681 w 126004"/>
                <a:gd name="connsiteY11" fmla="*/ 69721 h 99257"/>
                <a:gd name="connsiteX12" fmla="*/ 120681 w 126004"/>
                <a:gd name="connsiteY12" fmla="*/ 72446 h 99257"/>
                <a:gd name="connsiteX13" fmla="*/ 118018 w 126004"/>
                <a:gd name="connsiteY13" fmla="*/ 72446 h 99257"/>
                <a:gd name="connsiteX14" fmla="*/ 118018 w 126004"/>
                <a:gd name="connsiteY14" fmla="*/ 75108 h 99257"/>
                <a:gd name="connsiteX15" fmla="*/ 118018 w 126004"/>
                <a:gd name="connsiteY15" fmla="*/ 77771 h 99257"/>
                <a:gd name="connsiteX16" fmla="*/ 115293 w 126004"/>
                <a:gd name="connsiteY16" fmla="*/ 77771 h 99257"/>
                <a:gd name="connsiteX17" fmla="*/ 118018 w 126004"/>
                <a:gd name="connsiteY17" fmla="*/ 80496 h 99257"/>
                <a:gd name="connsiteX18" fmla="*/ 118018 w 126004"/>
                <a:gd name="connsiteY18" fmla="*/ 83158 h 99257"/>
                <a:gd name="connsiteX19" fmla="*/ 120681 w 126004"/>
                <a:gd name="connsiteY19" fmla="*/ 83158 h 99257"/>
                <a:gd name="connsiteX20" fmla="*/ 120681 w 126004"/>
                <a:gd name="connsiteY20" fmla="*/ 85820 h 99257"/>
                <a:gd name="connsiteX21" fmla="*/ 123343 w 126004"/>
                <a:gd name="connsiteY21" fmla="*/ 88482 h 99257"/>
                <a:gd name="connsiteX22" fmla="*/ 123343 w 126004"/>
                <a:gd name="connsiteY22" fmla="*/ 91208 h 99257"/>
                <a:gd name="connsiteX23" fmla="*/ 123343 w 126004"/>
                <a:gd name="connsiteY23" fmla="*/ 96532 h 99257"/>
                <a:gd name="connsiteX24" fmla="*/ 126005 w 126004"/>
                <a:gd name="connsiteY24" fmla="*/ 99257 h 99257"/>
                <a:gd name="connsiteX25" fmla="*/ 123343 w 126004"/>
                <a:gd name="connsiteY25" fmla="*/ 99257 h 99257"/>
                <a:gd name="connsiteX26" fmla="*/ 120681 w 126004"/>
                <a:gd name="connsiteY26" fmla="*/ 99257 h 99257"/>
                <a:gd name="connsiteX27" fmla="*/ 118018 w 126004"/>
                <a:gd name="connsiteY27" fmla="*/ 99257 h 99257"/>
                <a:gd name="connsiteX28" fmla="*/ 115293 w 126004"/>
                <a:gd name="connsiteY28" fmla="*/ 99257 h 99257"/>
                <a:gd name="connsiteX29" fmla="*/ 112631 w 126004"/>
                <a:gd name="connsiteY29" fmla="*/ 99257 h 99257"/>
                <a:gd name="connsiteX30" fmla="*/ 109969 w 126004"/>
                <a:gd name="connsiteY30" fmla="*/ 96532 h 99257"/>
                <a:gd name="connsiteX31" fmla="*/ 107243 w 126004"/>
                <a:gd name="connsiteY31" fmla="*/ 93870 h 99257"/>
                <a:gd name="connsiteX32" fmla="*/ 107243 w 126004"/>
                <a:gd name="connsiteY32" fmla="*/ 91208 h 99257"/>
                <a:gd name="connsiteX33" fmla="*/ 104581 w 126004"/>
                <a:gd name="connsiteY33" fmla="*/ 91208 h 99257"/>
                <a:gd name="connsiteX34" fmla="*/ 104581 w 126004"/>
                <a:gd name="connsiteY34" fmla="*/ 88482 h 99257"/>
                <a:gd name="connsiteX35" fmla="*/ 101919 w 126004"/>
                <a:gd name="connsiteY35" fmla="*/ 88482 h 99257"/>
                <a:gd name="connsiteX36" fmla="*/ 101919 w 126004"/>
                <a:gd name="connsiteY36" fmla="*/ 85820 h 99257"/>
                <a:gd name="connsiteX37" fmla="*/ 99194 w 126004"/>
                <a:gd name="connsiteY37" fmla="*/ 85820 h 99257"/>
                <a:gd name="connsiteX38" fmla="*/ 96532 w 126004"/>
                <a:gd name="connsiteY38" fmla="*/ 85820 h 99257"/>
                <a:gd name="connsiteX39" fmla="*/ 93870 w 126004"/>
                <a:gd name="connsiteY39" fmla="*/ 85820 h 99257"/>
                <a:gd name="connsiteX40" fmla="*/ 91207 w 126004"/>
                <a:gd name="connsiteY40" fmla="*/ 85820 h 99257"/>
                <a:gd name="connsiteX41" fmla="*/ 88482 w 126004"/>
                <a:gd name="connsiteY41" fmla="*/ 85820 h 99257"/>
                <a:gd name="connsiteX42" fmla="*/ 85820 w 126004"/>
                <a:gd name="connsiteY42" fmla="*/ 83158 h 99257"/>
                <a:gd name="connsiteX43" fmla="*/ 85820 w 126004"/>
                <a:gd name="connsiteY43" fmla="*/ 80496 h 99257"/>
                <a:gd name="connsiteX44" fmla="*/ 83158 w 126004"/>
                <a:gd name="connsiteY44" fmla="*/ 80496 h 99257"/>
                <a:gd name="connsiteX45" fmla="*/ 83158 w 126004"/>
                <a:gd name="connsiteY45" fmla="*/ 83158 h 99257"/>
                <a:gd name="connsiteX46" fmla="*/ 80433 w 126004"/>
                <a:gd name="connsiteY46" fmla="*/ 83158 h 99257"/>
                <a:gd name="connsiteX47" fmla="*/ 77770 w 126004"/>
                <a:gd name="connsiteY47" fmla="*/ 83158 h 99257"/>
                <a:gd name="connsiteX48" fmla="*/ 77770 w 126004"/>
                <a:gd name="connsiteY48" fmla="*/ 80496 h 99257"/>
                <a:gd name="connsiteX49" fmla="*/ 77770 w 126004"/>
                <a:gd name="connsiteY49" fmla="*/ 77771 h 99257"/>
                <a:gd name="connsiteX50" fmla="*/ 75108 w 126004"/>
                <a:gd name="connsiteY50" fmla="*/ 77771 h 99257"/>
                <a:gd name="connsiteX51" fmla="*/ 72383 w 126004"/>
                <a:gd name="connsiteY51" fmla="*/ 77771 h 99257"/>
                <a:gd name="connsiteX52" fmla="*/ 69721 w 126004"/>
                <a:gd name="connsiteY52" fmla="*/ 77771 h 99257"/>
                <a:gd name="connsiteX53" fmla="*/ 69721 w 126004"/>
                <a:gd name="connsiteY53" fmla="*/ 75108 h 99257"/>
                <a:gd name="connsiteX54" fmla="*/ 67059 w 126004"/>
                <a:gd name="connsiteY54" fmla="*/ 75108 h 99257"/>
                <a:gd name="connsiteX55" fmla="*/ 64333 w 126004"/>
                <a:gd name="connsiteY55" fmla="*/ 75108 h 99257"/>
                <a:gd name="connsiteX56" fmla="*/ 61671 w 126004"/>
                <a:gd name="connsiteY56" fmla="*/ 75108 h 99257"/>
                <a:gd name="connsiteX57" fmla="*/ 59009 w 126004"/>
                <a:gd name="connsiteY57" fmla="*/ 77771 h 99257"/>
                <a:gd name="connsiteX58" fmla="*/ 59009 w 126004"/>
                <a:gd name="connsiteY58" fmla="*/ 75108 h 99257"/>
                <a:gd name="connsiteX59" fmla="*/ 56347 w 126004"/>
                <a:gd name="connsiteY59" fmla="*/ 75108 h 99257"/>
                <a:gd name="connsiteX60" fmla="*/ 56347 w 126004"/>
                <a:gd name="connsiteY60" fmla="*/ 72446 h 99257"/>
                <a:gd name="connsiteX61" fmla="*/ 53622 w 126004"/>
                <a:gd name="connsiteY61" fmla="*/ 72446 h 99257"/>
                <a:gd name="connsiteX62" fmla="*/ 50960 w 126004"/>
                <a:gd name="connsiteY62" fmla="*/ 72446 h 99257"/>
                <a:gd name="connsiteX63" fmla="*/ 48298 w 126004"/>
                <a:gd name="connsiteY63" fmla="*/ 72446 h 99257"/>
                <a:gd name="connsiteX64" fmla="*/ 48298 w 126004"/>
                <a:gd name="connsiteY64" fmla="*/ 69721 h 99257"/>
                <a:gd name="connsiteX65" fmla="*/ 45572 w 126004"/>
                <a:gd name="connsiteY65" fmla="*/ 69721 h 99257"/>
                <a:gd name="connsiteX66" fmla="*/ 42910 w 126004"/>
                <a:gd name="connsiteY66" fmla="*/ 69721 h 99257"/>
                <a:gd name="connsiteX67" fmla="*/ 40248 w 126004"/>
                <a:gd name="connsiteY67" fmla="*/ 67059 h 99257"/>
                <a:gd name="connsiteX68" fmla="*/ 37522 w 126004"/>
                <a:gd name="connsiteY68" fmla="*/ 67059 h 99257"/>
                <a:gd name="connsiteX69" fmla="*/ 37522 w 126004"/>
                <a:gd name="connsiteY69" fmla="*/ 64397 h 99257"/>
                <a:gd name="connsiteX70" fmla="*/ 37522 w 126004"/>
                <a:gd name="connsiteY70" fmla="*/ 61671 h 99257"/>
                <a:gd name="connsiteX71" fmla="*/ 34860 w 126004"/>
                <a:gd name="connsiteY71" fmla="*/ 61671 h 99257"/>
                <a:gd name="connsiteX72" fmla="*/ 34860 w 126004"/>
                <a:gd name="connsiteY72" fmla="*/ 59009 h 99257"/>
                <a:gd name="connsiteX73" fmla="*/ 32198 w 126004"/>
                <a:gd name="connsiteY73" fmla="*/ 59009 h 99257"/>
                <a:gd name="connsiteX74" fmla="*/ 29536 w 126004"/>
                <a:gd name="connsiteY74" fmla="*/ 56347 h 99257"/>
                <a:gd name="connsiteX75" fmla="*/ 26811 w 126004"/>
                <a:gd name="connsiteY75" fmla="*/ 56347 h 99257"/>
                <a:gd name="connsiteX76" fmla="*/ 26811 w 126004"/>
                <a:gd name="connsiteY76" fmla="*/ 53622 h 99257"/>
                <a:gd name="connsiteX77" fmla="*/ 24149 w 126004"/>
                <a:gd name="connsiteY77" fmla="*/ 53622 h 99257"/>
                <a:gd name="connsiteX78" fmla="*/ 21487 w 126004"/>
                <a:gd name="connsiteY78" fmla="*/ 53622 h 99257"/>
                <a:gd name="connsiteX79" fmla="*/ 18761 w 126004"/>
                <a:gd name="connsiteY79" fmla="*/ 50959 h 99257"/>
                <a:gd name="connsiteX80" fmla="*/ 16099 w 126004"/>
                <a:gd name="connsiteY80" fmla="*/ 48298 h 99257"/>
                <a:gd name="connsiteX81" fmla="*/ 13437 w 126004"/>
                <a:gd name="connsiteY81" fmla="*/ 48298 h 99257"/>
                <a:gd name="connsiteX82" fmla="*/ 10712 w 126004"/>
                <a:gd name="connsiteY82" fmla="*/ 45636 h 99257"/>
                <a:gd name="connsiteX83" fmla="*/ 8050 w 126004"/>
                <a:gd name="connsiteY83" fmla="*/ 42910 h 99257"/>
                <a:gd name="connsiteX84" fmla="*/ 5388 w 126004"/>
                <a:gd name="connsiteY84" fmla="*/ 42910 h 99257"/>
                <a:gd name="connsiteX85" fmla="*/ 5388 w 126004"/>
                <a:gd name="connsiteY85" fmla="*/ 40248 h 99257"/>
                <a:gd name="connsiteX86" fmla="*/ 2725 w 126004"/>
                <a:gd name="connsiteY86" fmla="*/ 40248 h 99257"/>
                <a:gd name="connsiteX87" fmla="*/ 2725 w 126004"/>
                <a:gd name="connsiteY87" fmla="*/ 37586 h 99257"/>
                <a:gd name="connsiteX88" fmla="*/ 2725 w 126004"/>
                <a:gd name="connsiteY88" fmla="*/ 34860 h 99257"/>
                <a:gd name="connsiteX89" fmla="*/ 2725 w 126004"/>
                <a:gd name="connsiteY89" fmla="*/ 32198 h 99257"/>
                <a:gd name="connsiteX90" fmla="*/ 0 w 126004"/>
                <a:gd name="connsiteY90" fmla="*/ 32198 h 99257"/>
                <a:gd name="connsiteX91" fmla="*/ 0 w 126004"/>
                <a:gd name="connsiteY91" fmla="*/ 29536 h 99257"/>
                <a:gd name="connsiteX92" fmla="*/ 0 w 126004"/>
                <a:gd name="connsiteY92" fmla="*/ 26811 h 99257"/>
                <a:gd name="connsiteX93" fmla="*/ 2725 w 126004"/>
                <a:gd name="connsiteY93" fmla="*/ 26811 h 99257"/>
                <a:gd name="connsiteX94" fmla="*/ 2725 w 126004"/>
                <a:gd name="connsiteY94" fmla="*/ 24149 h 99257"/>
                <a:gd name="connsiteX95" fmla="*/ 5388 w 126004"/>
                <a:gd name="connsiteY95" fmla="*/ 24149 h 99257"/>
                <a:gd name="connsiteX96" fmla="*/ 5388 w 126004"/>
                <a:gd name="connsiteY96" fmla="*/ 21487 h 99257"/>
                <a:gd name="connsiteX97" fmla="*/ 5388 w 126004"/>
                <a:gd name="connsiteY97" fmla="*/ 18824 h 99257"/>
                <a:gd name="connsiteX98" fmla="*/ 8050 w 126004"/>
                <a:gd name="connsiteY98" fmla="*/ 18824 h 99257"/>
                <a:gd name="connsiteX99" fmla="*/ 10712 w 126004"/>
                <a:gd name="connsiteY99" fmla="*/ 18824 h 99257"/>
                <a:gd name="connsiteX100" fmla="*/ 13437 w 126004"/>
                <a:gd name="connsiteY100" fmla="*/ 18824 h 99257"/>
                <a:gd name="connsiteX101" fmla="*/ 13437 w 126004"/>
                <a:gd name="connsiteY101" fmla="*/ 16099 h 99257"/>
                <a:gd name="connsiteX102" fmla="*/ 16099 w 126004"/>
                <a:gd name="connsiteY102" fmla="*/ 16099 h 99257"/>
                <a:gd name="connsiteX103" fmla="*/ 16099 w 126004"/>
                <a:gd name="connsiteY103" fmla="*/ 13437 h 99257"/>
                <a:gd name="connsiteX104" fmla="*/ 16099 w 126004"/>
                <a:gd name="connsiteY104" fmla="*/ 10775 h 99257"/>
                <a:gd name="connsiteX105" fmla="*/ 18761 w 126004"/>
                <a:gd name="connsiteY105" fmla="*/ 8050 h 99257"/>
                <a:gd name="connsiteX106" fmla="*/ 21487 w 126004"/>
                <a:gd name="connsiteY106" fmla="*/ 8050 h 99257"/>
                <a:gd name="connsiteX107" fmla="*/ 24149 w 126004"/>
                <a:gd name="connsiteY107" fmla="*/ 8050 h 99257"/>
                <a:gd name="connsiteX108" fmla="*/ 24149 w 126004"/>
                <a:gd name="connsiteY108" fmla="*/ 5387 h 99257"/>
                <a:gd name="connsiteX109" fmla="*/ 26811 w 126004"/>
                <a:gd name="connsiteY109" fmla="*/ 5387 h 99257"/>
                <a:gd name="connsiteX110" fmla="*/ 29536 w 126004"/>
                <a:gd name="connsiteY110" fmla="*/ 5387 h 99257"/>
                <a:gd name="connsiteX111" fmla="*/ 29536 w 126004"/>
                <a:gd name="connsiteY111" fmla="*/ 2725 h 99257"/>
                <a:gd name="connsiteX112" fmla="*/ 29536 w 126004"/>
                <a:gd name="connsiteY112" fmla="*/ 0 h 99257"/>
                <a:gd name="connsiteX113" fmla="*/ 32198 w 126004"/>
                <a:gd name="connsiteY113" fmla="*/ 0 h 99257"/>
                <a:gd name="connsiteX114" fmla="*/ 34860 w 126004"/>
                <a:gd name="connsiteY114" fmla="*/ 0 h 99257"/>
                <a:gd name="connsiteX115" fmla="*/ 37522 w 126004"/>
                <a:gd name="connsiteY115" fmla="*/ 0 h 99257"/>
                <a:gd name="connsiteX116" fmla="*/ 42910 w 126004"/>
                <a:gd name="connsiteY116" fmla="*/ 2725 h 99257"/>
                <a:gd name="connsiteX117" fmla="*/ 45572 w 126004"/>
                <a:gd name="connsiteY117" fmla="*/ 5387 h 99257"/>
                <a:gd name="connsiteX118" fmla="*/ 45572 w 126004"/>
                <a:gd name="connsiteY118" fmla="*/ 8050 h 99257"/>
                <a:gd name="connsiteX119" fmla="*/ 45572 w 126004"/>
                <a:gd name="connsiteY119" fmla="*/ 10775 h 99257"/>
                <a:gd name="connsiteX120" fmla="*/ 45572 w 126004"/>
                <a:gd name="connsiteY120" fmla="*/ 13437 h 99257"/>
                <a:gd name="connsiteX121" fmla="*/ 45572 w 126004"/>
                <a:gd name="connsiteY121" fmla="*/ 16099 h 99257"/>
                <a:gd name="connsiteX122" fmla="*/ 45572 w 126004"/>
                <a:gd name="connsiteY122" fmla="*/ 18824 h 99257"/>
                <a:gd name="connsiteX123" fmla="*/ 48298 w 126004"/>
                <a:gd name="connsiteY123" fmla="*/ 21487 h 99257"/>
                <a:gd name="connsiteX124" fmla="*/ 50960 w 126004"/>
                <a:gd name="connsiteY124" fmla="*/ 21487 h 99257"/>
                <a:gd name="connsiteX125" fmla="*/ 53622 w 126004"/>
                <a:gd name="connsiteY125" fmla="*/ 24149 h 99257"/>
                <a:gd name="connsiteX126" fmla="*/ 56347 w 126004"/>
                <a:gd name="connsiteY126" fmla="*/ 24149 h 99257"/>
                <a:gd name="connsiteX127" fmla="*/ 56347 w 126004"/>
                <a:gd name="connsiteY127" fmla="*/ 26811 h 99257"/>
                <a:gd name="connsiteX128" fmla="*/ 59009 w 126004"/>
                <a:gd name="connsiteY128" fmla="*/ 26811 h 99257"/>
                <a:gd name="connsiteX129" fmla="*/ 61671 w 126004"/>
                <a:gd name="connsiteY129" fmla="*/ 26811 h 99257"/>
                <a:gd name="connsiteX130" fmla="*/ 64333 w 126004"/>
                <a:gd name="connsiteY130" fmla="*/ 26811 h 99257"/>
                <a:gd name="connsiteX131" fmla="*/ 67059 w 126004"/>
                <a:gd name="connsiteY131" fmla="*/ 26811 h 99257"/>
                <a:gd name="connsiteX132" fmla="*/ 69721 w 126004"/>
                <a:gd name="connsiteY132" fmla="*/ 26811 h 99257"/>
                <a:gd name="connsiteX133" fmla="*/ 72383 w 126004"/>
                <a:gd name="connsiteY133" fmla="*/ 26811 h 99257"/>
                <a:gd name="connsiteX134" fmla="*/ 75108 w 126004"/>
                <a:gd name="connsiteY134" fmla="*/ 24149 h 99257"/>
                <a:gd name="connsiteX135" fmla="*/ 77770 w 126004"/>
                <a:gd name="connsiteY135" fmla="*/ 24149 h 99257"/>
                <a:gd name="connsiteX136" fmla="*/ 80433 w 126004"/>
                <a:gd name="connsiteY136" fmla="*/ 24149 h 99257"/>
                <a:gd name="connsiteX137" fmla="*/ 80433 w 126004"/>
                <a:gd name="connsiteY137" fmla="*/ 26811 h 99257"/>
                <a:gd name="connsiteX138" fmla="*/ 83158 w 126004"/>
                <a:gd name="connsiteY138" fmla="*/ 29536 h 99257"/>
                <a:gd name="connsiteX139" fmla="*/ 85820 w 126004"/>
                <a:gd name="connsiteY139" fmla="*/ 29536 h 99257"/>
                <a:gd name="connsiteX140" fmla="*/ 88482 w 126004"/>
                <a:gd name="connsiteY140" fmla="*/ 32198 h 99257"/>
                <a:gd name="connsiteX141" fmla="*/ 91207 w 126004"/>
                <a:gd name="connsiteY141" fmla="*/ 32198 h 99257"/>
                <a:gd name="connsiteX142" fmla="*/ 93870 w 126004"/>
                <a:gd name="connsiteY142" fmla="*/ 34860 h 99257"/>
                <a:gd name="connsiteX143" fmla="*/ 96532 w 126004"/>
                <a:gd name="connsiteY143" fmla="*/ 34860 h 99257"/>
                <a:gd name="connsiteX144" fmla="*/ 99194 w 126004"/>
                <a:gd name="connsiteY144" fmla="*/ 34860 h 99257"/>
                <a:gd name="connsiteX145" fmla="*/ 101919 w 126004"/>
                <a:gd name="connsiteY145" fmla="*/ 34860 h 99257"/>
                <a:gd name="connsiteX146" fmla="*/ 104581 w 126004"/>
                <a:gd name="connsiteY146" fmla="*/ 37586 h 99257"/>
                <a:gd name="connsiteX147" fmla="*/ 107243 w 126004"/>
                <a:gd name="connsiteY147" fmla="*/ 37586 h 99257"/>
                <a:gd name="connsiteX148" fmla="*/ 109969 w 126004"/>
                <a:gd name="connsiteY148" fmla="*/ 37586 h 99257"/>
                <a:gd name="connsiteX149" fmla="*/ 112631 w 126004"/>
                <a:gd name="connsiteY149" fmla="*/ 37586 h 99257"/>
                <a:gd name="connsiteX150" fmla="*/ 115293 w 126004"/>
                <a:gd name="connsiteY150" fmla="*/ 37586 h 99257"/>
                <a:gd name="connsiteX151" fmla="*/ 118018 w 126004"/>
                <a:gd name="connsiteY151" fmla="*/ 40248 h 99257"/>
                <a:gd name="connsiteX152" fmla="*/ 126005 w 126004"/>
                <a:gd name="connsiteY152" fmla="*/ 48298 h 99257"/>
                <a:gd name="connsiteX153" fmla="*/ 126005 w 126004"/>
                <a:gd name="connsiteY153" fmla="*/ 48298 h 9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26004" h="99257">
                  <a:moveTo>
                    <a:pt x="126005" y="48298"/>
                  </a:moveTo>
                  <a:lnTo>
                    <a:pt x="126005" y="50959"/>
                  </a:lnTo>
                  <a:lnTo>
                    <a:pt x="126005" y="53622"/>
                  </a:lnTo>
                  <a:lnTo>
                    <a:pt x="123343" y="53622"/>
                  </a:lnTo>
                  <a:lnTo>
                    <a:pt x="126005" y="56347"/>
                  </a:lnTo>
                  <a:lnTo>
                    <a:pt x="126005" y="59009"/>
                  </a:lnTo>
                  <a:lnTo>
                    <a:pt x="123343" y="59009"/>
                  </a:lnTo>
                  <a:lnTo>
                    <a:pt x="123343" y="61671"/>
                  </a:lnTo>
                  <a:lnTo>
                    <a:pt x="123343" y="64397"/>
                  </a:lnTo>
                  <a:lnTo>
                    <a:pt x="120681" y="64397"/>
                  </a:lnTo>
                  <a:lnTo>
                    <a:pt x="120681" y="67059"/>
                  </a:lnTo>
                  <a:lnTo>
                    <a:pt x="120681" y="69721"/>
                  </a:lnTo>
                  <a:lnTo>
                    <a:pt x="120681" y="72446"/>
                  </a:lnTo>
                  <a:lnTo>
                    <a:pt x="118018" y="72446"/>
                  </a:lnTo>
                  <a:lnTo>
                    <a:pt x="118018" y="75108"/>
                  </a:lnTo>
                  <a:lnTo>
                    <a:pt x="118018" y="77771"/>
                  </a:lnTo>
                  <a:lnTo>
                    <a:pt x="115293" y="77771"/>
                  </a:lnTo>
                  <a:lnTo>
                    <a:pt x="118018" y="80496"/>
                  </a:lnTo>
                  <a:lnTo>
                    <a:pt x="118018" y="83158"/>
                  </a:lnTo>
                  <a:lnTo>
                    <a:pt x="120681" y="83158"/>
                  </a:lnTo>
                  <a:lnTo>
                    <a:pt x="120681" y="85820"/>
                  </a:lnTo>
                  <a:lnTo>
                    <a:pt x="123343" y="88482"/>
                  </a:lnTo>
                  <a:lnTo>
                    <a:pt x="123343" y="91208"/>
                  </a:lnTo>
                  <a:lnTo>
                    <a:pt x="123343" y="96532"/>
                  </a:lnTo>
                  <a:lnTo>
                    <a:pt x="126005" y="99257"/>
                  </a:lnTo>
                  <a:lnTo>
                    <a:pt x="123343" y="99257"/>
                  </a:lnTo>
                  <a:lnTo>
                    <a:pt x="120681" y="99257"/>
                  </a:lnTo>
                  <a:lnTo>
                    <a:pt x="118018" y="99257"/>
                  </a:lnTo>
                  <a:lnTo>
                    <a:pt x="115293" y="99257"/>
                  </a:lnTo>
                  <a:lnTo>
                    <a:pt x="112631" y="99257"/>
                  </a:lnTo>
                  <a:lnTo>
                    <a:pt x="109969" y="96532"/>
                  </a:lnTo>
                  <a:lnTo>
                    <a:pt x="107243" y="93870"/>
                  </a:lnTo>
                  <a:lnTo>
                    <a:pt x="107243" y="91208"/>
                  </a:lnTo>
                  <a:lnTo>
                    <a:pt x="104581" y="91208"/>
                  </a:lnTo>
                  <a:lnTo>
                    <a:pt x="104581" y="88482"/>
                  </a:lnTo>
                  <a:lnTo>
                    <a:pt x="101919" y="88482"/>
                  </a:lnTo>
                  <a:lnTo>
                    <a:pt x="101919" y="85820"/>
                  </a:lnTo>
                  <a:lnTo>
                    <a:pt x="99194" y="85820"/>
                  </a:lnTo>
                  <a:lnTo>
                    <a:pt x="96532" y="85820"/>
                  </a:lnTo>
                  <a:lnTo>
                    <a:pt x="93870" y="85820"/>
                  </a:lnTo>
                  <a:lnTo>
                    <a:pt x="91207" y="85820"/>
                  </a:lnTo>
                  <a:lnTo>
                    <a:pt x="88482" y="85820"/>
                  </a:lnTo>
                  <a:lnTo>
                    <a:pt x="85820" y="83158"/>
                  </a:lnTo>
                  <a:lnTo>
                    <a:pt x="85820" y="80496"/>
                  </a:lnTo>
                  <a:lnTo>
                    <a:pt x="83158" y="80496"/>
                  </a:lnTo>
                  <a:lnTo>
                    <a:pt x="83158" y="83158"/>
                  </a:lnTo>
                  <a:lnTo>
                    <a:pt x="80433" y="83158"/>
                  </a:lnTo>
                  <a:lnTo>
                    <a:pt x="77770" y="83158"/>
                  </a:lnTo>
                  <a:lnTo>
                    <a:pt x="77770" y="80496"/>
                  </a:lnTo>
                  <a:lnTo>
                    <a:pt x="77770" y="77771"/>
                  </a:lnTo>
                  <a:lnTo>
                    <a:pt x="75108" y="77771"/>
                  </a:lnTo>
                  <a:lnTo>
                    <a:pt x="72383" y="77771"/>
                  </a:lnTo>
                  <a:lnTo>
                    <a:pt x="69721" y="77771"/>
                  </a:lnTo>
                  <a:lnTo>
                    <a:pt x="69721" y="75108"/>
                  </a:lnTo>
                  <a:lnTo>
                    <a:pt x="67059" y="75108"/>
                  </a:lnTo>
                  <a:lnTo>
                    <a:pt x="64333" y="75108"/>
                  </a:lnTo>
                  <a:lnTo>
                    <a:pt x="61671" y="75108"/>
                  </a:lnTo>
                  <a:lnTo>
                    <a:pt x="59009" y="77771"/>
                  </a:lnTo>
                  <a:lnTo>
                    <a:pt x="59009" y="75108"/>
                  </a:lnTo>
                  <a:lnTo>
                    <a:pt x="56347" y="75108"/>
                  </a:lnTo>
                  <a:lnTo>
                    <a:pt x="56347" y="72446"/>
                  </a:lnTo>
                  <a:lnTo>
                    <a:pt x="53622" y="72446"/>
                  </a:lnTo>
                  <a:lnTo>
                    <a:pt x="50960" y="72446"/>
                  </a:lnTo>
                  <a:lnTo>
                    <a:pt x="48298" y="72446"/>
                  </a:lnTo>
                  <a:lnTo>
                    <a:pt x="48298" y="69721"/>
                  </a:lnTo>
                  <a:lnTo>
                    <a:pt x="45572" y="69721"/>
                  </a:lnTo>
                  <a:lnTo>
                    <a:pt x="42910" y="69721"/>
                  </a:lnTo>
                  <a:lnTo>
                    <a:pt x="40248" y="67059"/>
                  </a:lnTo>
                  <a:lnTo>
                    <a:pt x="37522" y="67059"/>
                  </a:lnTo>
                  <a:lnTo>
                    <a:pt x="37522" y="64397"/>
                  </a:lnTo>
                  <a:lnTo>
                    <a:pt x="37522" y="61671"/>
                  </a:lnTo>
                  <a:lnTo>
                    <a:pt x="34860" y="61671"/>
                  </a:lnTo>
                  <a:lnTo>
                    <a:pt x="34860" y="59009"/>
                  </a:lnTo>
                  <a:lnTo>
                    <a:pt x="32198" y="59009"/>
                  </a:lnTo>
                  <a:lnTo>
                    <a:pt x="29536" y="56347"/>
                  </a:lnTo>
                  <a:lnTo>
                    <a:pt x="26811" y="56347"/>
                  </a:lnTo>
                  <a:lnTo>
                    <a:pt x="26811" y="53622"/>
                  </a:lnTo>
                  <a:lnTo>
                    <a:pt x="24149" y="53622"/>
                  </a:lnTo>
                  <a:lnTo>
                    <a:pt x="21487" y="53622"/>
                  </a:lnTo>
                  <a:lnTo>
                    <a:pt x="18761" y="50959"/>
                  </a:lnTo>
                  <a:lnTo>
                    <a:pt x="16099" y="48298"/>
                  </a:lnTo>
                  <a:lnTo>
                    <a:pt x="13437" y="48298"/>
                  </a:lnTo>
                  <a:lnTo>
                    <a:pt x="10712" y="45636"/>
                  </a:lnTo>
                  <a:lnTo>
                    <a:pt x="8050" y="42910"/>
                  </a:lnTo>
                  <a:lnTo>
                    <a:pt x="5388" y="42910"/>
                  </a:lnTo>
                  <a:lnTo>
                    <a:pt x="5388" y="40248"/>
                  </a:lnTo>
                  <a:lnTo>
                    <a:pt x="2725" y="40248"/>
                  </a:lnTo>
                  <a:lnTo>
                    <a:pt x="2725" y="37586"/>
                  </a:lnTo>
                  <a:lnTo>
                    <a:pt x="2725" y="34860"/>
                  </a:lnTo>
                  <a:lnTo>
                    <a:pt x="2725" y="32198"/>
                  </a:lnTo>
                  <a:lnTo>
                    <a:pt x="0" y="32198"/>
                  </a:lnTo>
                  <a:lnTo>
                    <a:pt x="0" y="29536"/>
                  </a:lnTo>
                  <a:lnTo>
                    <a:pt x="0" y="26811"/>
                  </a:lnTo>
                  <a:lnTo>
                    <a:pt x="2725" y="26811"/>
                  </a:lnTo>
                  <a:lnTo>
                    <a:pt x="2725" y="24149"/>
                  </a:lnTo>
                  <a:lnTo>
                    <a:pt x="5388" y="24149"/>
                  </a:lnTo>
                  <a:lnTo>
                    <a:pt x="5388" y="21487"/>
                  </a:lnTo>
                  <a:lnTo>
                    <a:pt x="5388" y="18824"/>
                  </a:lnTo>
                  <a:lnTo>
                    <a:pt x="8050" y="18824"/>
                  </a:lnTo>
                  <a:lnTo>
                    <a:pt x="10712" y="18824"/>
                  </a:lnTo>
                  <a:lnTo>
                    <a:pt x="13437" y="18824"/>
                  </a:lnTo>
                  <a:lnTo>
                    <a:pt x="13437" y="16099"/>
                  </a:lnTo>
                  <a:lnTo>
                    <a:pt x="16099" y="16099"/>
                  </a:lnTo>
                  <a:lnTo>
                    <a:pt x="16099" y="13437"/>
                  </a:lnTo>
                  <a:lnTo>
                    <a:pt x="16099" y="10775"/>
                  </a:lnTo>
                  <a:lnTo>
                    <a:pt x="18761" y="8050"/>
                  </a:lnTo>
                  <a:lnTo>
                    <a:pt x="21487" y="8050"/>
                  </a:lnTo>
                  <a:lnTo>
                    <a:pt x="24149" y="8050"/>
                  </a:lnTo>
                  <a:lnTo>
                    <a:pt x="24149" y="5387"/>
                  </a:lnTo>
                  <a:lnTo>
                    <a:pt x="26811" y="5387"/>
                  </a:lnTo>
                  <a:lnTo>
                    <a:pt x="29536" y="5387"/>
                  </a:lnTo>
                  <a:lnTo>
                    <a:pt x="29536" y="2725"/>
                  </a:lnTo>
                  <a:lnTo>
                    <a:pt x="29536" y="0"/>
                  </a:lnTo>
                  <a:lnTo>
                    <a:pt x="32198" y="0"/>
                  </a:lnTo>
                  <a:lnTo>
                    <a:pt x="34860" y="0"/>
                  </a:lnTo>
                  <a:lnTo>
                    <a:pt x="37522" y="0"/>
                  </a:lnTo>
                  <a:lnTo>
                    <a:pt x="42910" y="2725"/>
                  </a:lnTo>
                  <a:lnTo>
                    <a:pt x="45572" y="5387"/>
                  </a:lnTo>
                  <a:lnTo>
                    <a:pt x="45572" y="8050"/>
                  </a:lnTo>
                  <a:lnTo>
                    <a:pt x="45572" y="10775"/>
                  </a:lnTo>
                  <a:lnTo>
                    <a:pt x="45572" y="13437"/>
                  </a:lnTo>
                  <a:lnTo>
                    <a:pt x="45572" y="16099"/>
                  </a:lnTo>
                  <a:lnTo>
                    <a:pt x="45572" y="18824"/>
                  </a:lnTo>
                  <a:lnTo>
                    <a:pt x="48298" y="21487"/>
                  </a:lnTo>
                  <a:lnTo>
                    <a:pt x="50960" y="21487"/>
                  </a:lnTo>
                  <a:lnTo>
                    <a:pt x="53622" y="24149"/>
                  </a:lnTo>
                  <a:lnTo>
                    <a:pt x="56347" y="24149"/>
                  </a:lnTo>
                  <a:lnTo>
                    <a:pt x="56347" y="26811"/>
                  </a:lnTo>
                  <a:lnTo>
                    <a:pt x="59009" y="26811"/>
                  </a:lnTo>
                  <a:lnTo>
                    <a:pt x="61671" y="26811"/>
                  </a:lnTo>
                  <a:lnTo>
                    <a:pt x="64333" y="26811"/>
                  </a:lnTo>
                  <a:lnTo>
                    <a:pt x="67059" y="26811"/>
                  </a:lnTo>
                  <a:lnTo>
                    <a:pt x="69721" y="26811"/>
                  </a:lnTo>
                  <a:lnTo>
                    <a:pt x="72383" y="26811"/>
                  </a:lnTo>
                  <a:lnTo>
                    <a:pt x="75108" y="24149"/>
                  </a:lnTo>
                  <a:lnTo>
                    <a:pt x="77770" y="24149"/>
                  </a:lnTo>
                  <a:lnTo>
                    <a:pt x="80433" y="24149"/>
                  </a:lnTo>
                  <a:lnTo>
                    <a:pt x="80433" y="26811"/>
                  </a:lnTo>
                  <a:lnTo>
                    <a:pt x="83158" y="29536"/>
                  </a:lnTo>
                  <a:lnTo>
                    <a:pt x="85820" y="29536"/>
                  </a:lnTo>
                  <a:lnTo>
                    <a:pt x="88482" y="32198"/>
                  </a:lnTo>
                  <a:lnTo>
                    <a:pt x="91207" y="32198"/>
                  </a:lnTo>
                  <a:lnTo>
                    <a:pt x="93870" y="34860"/>
                  </a:lnTo>
                  <a:lnTo>
                    <a:pt x="96532" y="34860"/>
                  </a:lnTo>
                  <a:lnTo>
                    <a:pt x="99194" y="34860"/>
                  </a:lnTo>
                  <a:lnTo>
                    <a:pt x="101919" y="34860"/>
                  </a:lnTo>
                  <a:lnTo>
                    <a:pt x="104581" y="37586"/>
                  </a:lnTo>
                  <a:lnTo>
                    <a:pt x="107243" y="37586"/>
                  </a:lnTo>
                  <a:lnTo>
                    <a:pt x="109969" y="37586"/>
                  </a:lnTo>
                  <a:lnTo>
                    <a:pt x="112631" y="37586"/>
                  </a:lnTo>
                  <a:lnTo>
                    <a:pt x="115293" y="37586"/>
                  </a:lnTo>
                  <a:lnTo>
                    <a:pt x="118018" y="40248"/>
                  </a:lnTo>
                  <a:lnTo>
                    <a:pt x="126005" y="48298"/>
                  </a:lnTo>
                  <a:lnTo>
                    <a:pt x="126005" y="482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29" name="Freeform: Shape 128">
              <a:extLst>
                <a:ext uri="{FF2B5EF4-FFF2-40B4-BE49-F238E27FC236}">
                  <a16:creationId xmlns:a16="http://schemas.microsoft.com/office/drawing/2014/main" id="{96A89B92-750C-473E-C421-0D49F6E0F3F1}"/>
                </a:ext>
              </a:extLst>
            </p:cNvPr>
            <p:cNvSpPr/>
            <p:nvPr/>
          </p:nvSpPr>
          <p:spPr>
            <a:xfrm>
              <a:off x="4352597" y="5109400"/>
              <a:ext cx="193063" cy="163527"/>
            </a:xfrm>
            <a:custGeom>
              <a:avLst/>
              <a:gdLst>
                <a:gd name="connsiteX0" fmla="*/ 50960 w 193063"/>
                <a:gd name="connsiteY0" fmla="*/ 155478 h 163527"/>
                <a:gd name="connsiteX1" fmla="*/ 48298 w 193063"/>
                <a:gd name="connsiteY1" fmla="*/ 155478 h 163527"/>
                <a:gd name="connsiteX2" fmla="*/ 48298 w 193063"/>
                <a:gd name="connsiteY2" fmla="*/ 152815 h 163527"/>
                <a:gd name="connsiteX3" fmla="*/ 48298 w 193063"/>
                <a:gd name="connsiteY3" fmla="*/ 150153 h 163527"/>
                <a:gd name="connsiteX4" fmla="*/ 48298 w 193063"/>
                <a:gd name="connsiteY4" fmla="*/ 147491 h 163527"/>
                <a:gd name="connsiteX5" fmla="*/ 48298 w 193063"/>
                <a:gd name="connsiteY5" fmla="*/ 144766 h 163527"/>
                <a:gd name="connsiteX6" fmla="*/ 48298 w 193063"/>
                <a:gd name="connsiteY6" fmla="*/ 142104 h 163527"/>
                <a:gd name="connsiteX7" fmla="*/ 48298 w 193063"/>
                <a:gd name="connsiteY7" fmla="*/ 139442 h 163527"/>
                <a:gd name="connsiteX8" fmla="*/ 48298 w 193063"/>
                <a:gd name="connsiteY8" fmla="*/ 136716 h 163527"/>
                <a:gd name="connsiteX9" fmla="*/ 45636 w 193063"/>
                <a:gd name="connsiteY9" fmla="*/ 136716 h 163527"/>
                <a:gd name="connsiteX10" fmla="*/ 40248 w 193063"/>
                <a:gd name="connsiteY10" fmla="*/ 136716 h 163527"/>
                <a:gd name="connsiteX11" fmla="*/ 37586 w 193063"/>
                <a:gd name="connsiteY11" fmla="*/ 136716 h 163527"/>
                <a:gd name="connsiteX12" fmla="*/ 34860 w 193063"/>
                <a:gd name="connsiteY12" fmla="*/ 136716 h 163527"/>
                <a:gd name="connsiteX13" fmla="*/ 34860 w 193063"/>
                <a:gd name="connsiteY13" fmla="*/ 134054 h 163527"/>
                <a:gd name="connsiteX14" fmla="*/ 32198 w 193063"/>
                <a:gd name="connsiteY14" fmla="*/ 134054 h 163527"/>
                <a:gd name="connsiteX15" fmla="*/ 32198 w 193063"/>
                <a:gd name="connsiteY15" fmla="*/ 131392 h 163527"/>
                <a:gd name="connsiteX16" fmla="*/ 29536 w 193063"/>
                <a:gd name="connsiteY16" fmla="*/ 131392 h 163527"/>
                <a:gd name="connsiteX17" fmla="*/ 26811 w 193063"/>
                <a:gd name="connsiteY17" fmla="*/ 131392 h 163527"/>
                <a:gd name="connsiteX18" fmla="*/ 24149 w 193063"/>
                <a:gd name="connsiteY18" fmla="*/ 128667 h 163527"/>
                <a:gd name="connsiteX19" fmla="*/ 21487 w 193063"/>
                <a:gd name="connsiteY19" fmla="*/ 126005 h 163527"/>
                <a:gd name="connsiteX20" fmla="*/ 18825 w 193063"/>
                <a:gd name="connsiteY20" fmla="*/ 123343 h 163527"/>
                <a:gd name="connsiteX21" fmla="*/ 18825 w 193063"/>
                <a:gd name="connsiteY21" fmla="*/ 120617 h 163527"/>
                <a:gd name="connsiteX22" fmla="*/ 16099 w 193063"/>
                <a:gd name="connsiteY22" fmla="*/ 117955 h 163527"/>
                <a:gd name="connsiteX23" fmla="*/ 13437 w 193063"/>
                <a:gd name="connsiteY23" fmla="*/ 115293 h 163527"/>
                <a:gd name="connsiteX24" fmla="*/ 13437 w 193063"/>
                <a:gd name="connsiteY24" fmla="*/ 109906 h 163527"/>
                <a:gd name="connsiteX25" fmla="*/ 13437 w 193063"/>
                <a:gd name="connsiteY25" fmla="*/ 107243 h 163527"/>
                <a:gd name="connsiteX26" fmla="*/ 13437 w 193063"/>
                <a:gd name="connsiteY26" fmla="*/ 104581 h 163527"/>
                <a:gd name="connsiteX27" fmla="*/ 10775 w 193063"/>
                <a:gd name="connsiteY27" fmla="*/ 104581 h 163527"/>
                <a:gd name="connsiteX28" fmla="*/ 8050 w 193063"/>
                <a:gd name="connsiteY28" fmla="*/ 104581 h 163527"/>
                <a:gd name="connsiteX29" fmla="*/ 5388 w 193063"/>
                <a:gd name="connsiteY29" fmla="*/ 107243 h 163527"/>
                <a:gd name="connsiteX30" fmla="*/ 2725 w 193063"/>
                <a:gd name="connsiteY30" fmla="*/ 107243 h 163527"/>
                <a:gd name="connsiteX31" fmla="*/ 0 w 193063"/>
                <a:gd name="connsiteY31" fmla="*/ 101856 h 163527"/>
                <a:gd name="connsiteX32" fmla="*/ 2725 w 193063"/>
                <a:gd name="connsiteY32" fmla="*/ 99194 h 163527"/>
                <a:gd name="connsiteX33" fmla="*/ 2725 w 193063"/>
                <a:gd name="connsiteY33" fmla="*/ 96532 h 163527"/>
                <a:gd name="connsiteX34" fmla="*/ 2725 w 193063"/>
                <a:gd name="connsiteY34" fmla="*/ 91144 h 163527"/>
                <a:gd name="connsiteX35" fmla="*/ 2725 w 193063"/>
                <a:gd name="connsiteY35" fmla="*/ 85820 h 163527"/>
                <a:gd name="connsiteX36" fmla="*/ 2725 w 193063"/>
                <a:gd name="connsiteY36" fmla="*/ 83095 h 163527"/>
                <a:gd name="connsiteX37" fmla="*/ 2725 w 193063"/>
                <a:gd name="connsiteY37" fmla="*/ 80433 h 163527"/>
                <a:gd name="connsiteX38" fmla="*/ 5388 w 193063"/>
                <a:gd name="connsiteY38" fmla="*/ 77771 h 163527"/>
                <a:gd name="connsiteX39" fmla="*/ 8050 w 193063"/>
                <a:gd name="connsiteY39" fmla="*/ 77771 h 163527"/>
                <a:gd name="connsiteX40" fmla="*/ 8050 w 193063"/>
                <a:gd name="connsiteY40" fmla="*/ 75045 h 163527"/>
                <a:gd name="connsiteX41" fmla="*/ 8050 w 193063"/>
                <a:gd name="connsiteY41" fmla="*/ 72383 h 163527"/>
                <a:gd name="connsiteX42" fmla="*/ 8050 w 193063"/>
                <a:gd name="connsiteY42" fmla="*/ 69721 h 163527"/>
                <a:gd name="connsiteX43" fmla="*/ 10775 w 193063"/>
                <a:gd name="connsiteY43" fmla="*/ 66995 h 163527"/>
                <a:gd name="connsiteX44" fmla="*/ 13437 w 193063"/>
                <a:gd name="connsiteY44" fmla="*/ 64334 h 163527"/>
                <a:gd name="connsiteX45" fmla="*/ 16099 w 193063"/>
                <a:gd name="connsiteY45" fmla="*/ 59009 h 163527"/>
                <a:gd name="connsiteX46" fmla="*/ 18825 w 193063"/>
                <a:gd name="connsiteY46" fmla="*/ 59009 h 163527"/>
                <a:gd name="connsiteX47" fmla="*/ 18825 w 193063"/>
                <a:gd name="connsiteY47" fmla="*/ 53622 h 163527"/>
                <a:gd name="connsiteX48" fmla="*/ 21487 w 193063"/>
                <a:gd name="connsiteY48" fmla="*/ 50959 h 163527"/>
                <a:gd name="connsiteX49" fmla="*/ 21487 w 193063"/>
                <a:gd name="connsiteY49" fmla="*/ 48234 h 163527"/>
                <a:gd name="connsiteX50" fmla="*/ 24149 w 193063"/>
                <a:gd name="connsiteY50" fmla="*/ 48234 h 163527"/>
                <a:gd name="connsiteX51" fmla="*/ 24149 w 193063"/>
                <a:gd name="connsiteY51" fmla="*/ 45572 h 163527"/>
                <a:gd name="connsiteX52" fmla="*/ 26811 w 193063"/>
                <a:gd name="connsiteY52" fmla="*/ 45572 h 163527"/>
                <a:gd name="connsiteX53" fmla="*/ 26811 w 193063"/>
                <a:gd name="connsiteY53" fmla="*/ 42910 h 163527"/>
                <a:gd name="connsiteX54" fmla="*/ 26811 w 193063"/>
                <a:gd name="connsiteY54" fmla="*/ 40185 h 163527"/>
                <a:gd name="connsiteX55" fmla="*/ 24149 w 193063"/>
                <a:gd name="connsiteY55" fmla="*/ 40185 h 163527"/>
                <a:gd name="connsiteX56" fmla="*/ 21487 w 193063"/>
                <a:gd name="connsiteY56" fmla="*/ 40185 h 163527"/>
                <a:gd name="connsiteX57" fmla="*/ 18825 w 193063"/>
                <a:gd name="connsiteY57" fmla="*/ 37522 h 163527"/>
                <a:gd name="connsiteX58" fmla="*/ 16099 w 193063"/>
                <a:gd name="connsiteY58" fmla="*/ 34860 h 163527"/>
                <a:gd name="connsiteX59" fmla="*/ 13437 w 193063"/>
                <a:gd name="connsiteY59" fmla="*/ 34860 h 163527"/>
                <a:gd name="connsiteX60" fmla="*/ 13437 w 193063"/>
                <a:gd name="connsiteY60" fmla="*/ 32135 h 163527"/>
                <a:gd name="connsiteX61" fmla="*/ 10775 w 193063"/>
                <a:gd name="connsiteY61" fmla="*/ 32135 h 163527"/>
                <a:gd name="connsiteX62" fmla="*/ 10775 w 193063"/>
                <a:gd name="connsiteY62" fmla="*/ 29473 h 163527"/>
                <a:gd name="connsiteX63" fmla="*/ 13437 w 193063"/>
                <a:gd name="connsiteY63" fmla="*/ 29473 h 163527"/>
                <a:gd name="connsiteX64" fmla="*/ 16099 w 193063"/>
                <a:gd name="connsiteY64" fmla="*/ 29473 h 163527"/>
                <a:gd name="connsiteX65" fmla="*/ 18825 w 193063"/>
                <a:gd name="connsiteY65" fmla="*/ 29473 h 163527"/>
                <a:gd name="connsiteX66" fmla="*/ 18825 w 193063"/>
                <a:gd name="connsiteY66" fmla="*/ 26811 h 163527"/>
                <a:gd name="connsiteX67" fmla="*/ 18825 w 193063"/>
                <a:gd name="connsiteY67" fmla="*/ 24149 h 163527"/>
                <a:gd name="connsiteX68" fmla="*/ 16099 w 193063"/>
                <a:gd name="connsiteY68" fmla="*/ 24149 h 163527"/>
                <a:gd name="connsiteX69" fmla="*/ 16099 w 193063"/>
                <a:gd name="connsiteY69" fmla="*/ 21423 h 163527"/>
                <a:gd name="connsiteX70" fmla="*/ 21487 w 193063"/>
                <a:gd name="connsiteY70" fmla="*/ 21423 h 163527"/>
                <a:gd name="connsiteX71" fmla="*/ 24149 w 193063"/>
                <a:gd name="connsiteY71" fmla="*/ 21423 h 163527"/>
                <a:gd name="connsiteX72" fmla="*/ 24149 w 193063"/>
                <a:gd name="connsiteY72" fmla="*/ 18761 h 163527"/>
                <a:gd name="connsiteX73" fmla="*/ 24149 w 193063"/>
                <a:gd name="connsiteY73" fmla="*/ 16099 h 163527"/>
                <a:gd name="connsiteX74" fmla="*/ 24149 w 193063"/>
                <a:gd name="connsiteY74" fmla="*/ 13374 h 163527"/>
                <a:gd name="connsiteX75" fmla="*/ 24149 w 193063"/>
                <a:gd name="connsiteY75" fmla="*/ 10712 h 163527"/>
                <a:gd name="connsiteX76" fmla="*/ 24149 w 193063"/>
                <a:gd name="connsiteY76" fmla="*/ 8050 h 163527"/>
                <a:gd name="connsiteX77" fmla="*/ 24149 w 193063"/>
                <a:gd name="connsiteY77" fmla="*/ 5324 h 163527"/>
                <a:gd name="connsiteX78" fmla="*/ 21487 w 193063"/>
                <a:gd name="connsiteY78" fmla="*/ 2662 h 163527"/>
                <a:gd name="connsiteX79" fmla="*/ 21487 w 193063"/>
                <a:gd name="connsiteY79" fmla="*/ 0 h 163527"/>
                <a:gd name="connsiteX80" fmla="*/ 24149 w 193063"/>
                <a:gd name="connsiteY80" fmla="*/ 0 h 163527"/>
                <a:gd name="connsiteX81" fmla="*/ 26811 w 193063"/>
                <a:gd name="connsiteY81" fmla="*/ 0 h 163527"/>
                <a:gd name="connsiteX82" fmla="*/ 29536 w 193063"/>
                <a:gd name="connsiteY82" fmla="*/ 0 h 163527"/>
                <a:gd name="connsiteX83" fmla="*/ 32198 w 193063"/>
                <a:gd name="connsiteY83" fmla="*/ 0 h 163527"/>
                <a:gd name="connsiteX84" fmla="*/ 34860 w 193063"/>
                <a:gd name="connsiteY84" fmla="*/ 0 h 163527"/>
                <a:gd name="connsiteX85" fmla="*/ 37586 w 193063"/>
                <a:gd name="connsiteY85" fmla="*/ 0 h 163527"/>
                <a:gd name="connsiteX86" fmla="*/ 40248 w 193063"/>
                <a:gd name="connsiteY86" fmla="*/ 0 h 163527"/>
                <a:gd name="connsiteX87" fmla="*/ 42910 w 193063"/>
                <a:gd name="connsiteY87" fmla="*/ 2662 h 163527"/>
                <a:gd name="connsiteX88" fmla="*/ 45636 w 193063"/>
                <a:gd name="connsiteY88" fmla="*/ 2662 h 163527"/>
                <a:gd name="connsiteX89" fmla="*/ 48298 w 193063"/>
                <a:gd name="connsiteY89" fmla="*/ 2662 h 163527"/>
                <a:gd name="connsiteX90" fmla="*/ 50960 w 193063"/>
                <a:gd name="connsiteY90" fmla="*/ 2662 h 163527"/>
                <a:gd name="connsiteX91" fmla="*/ 53622 w 193063"/>
                <a:gd name="connsiteY91" fmla="*/ 2662 h 163527"/>
                <a:gd name="connsiteX92" fmla="*/ 56347 w 193063"/>
                <a:gd name="connsiteY92" fmla="*/ 2662 h 163527"/>
                <a:gd name="connsiteX93" fmla="*/ 59009 w 193063"/>
                <a:gd name="connsiteY93" fmla="*/ 2662 h 163527"/>
                <a:gd name="connsiteX94" fmla="*/ 59009 w 193063"/>
                <a:gd name="connsiteY94" fmla="*/ 5324 h 163527"/>
                <a:gd name="connsiteX95" fmla="*/ 61671 w 193063"/>
                <a:gd name="connsiteY95" fmla="*/ 8050 h 163527"/>
                <a:gd name="connsiteX96" fmla="*/ 61671 w 193063"/>
                <a:gd name="connsiteY96" fmla="*/ 10712 h 163527"/>
                <a:gd name="connsiteX97" fmla="*/ 61671 w 193063"/>
                <a:gd name="connsiteY97" fmla="*/ 13374 h 163527"/>
                <a:gd name="connsiteX98" fmla="*/ 64397 w 193063"/>
                <a:gd name="connsiteY98" fmla="*/ 16099 h 163527"/>
                <a:gd name="connsiteX99" fmla="*/ 67059 w 193063"/>
                <a:gd name="connsiteY99" fmla="*/ 16099 h 163527"/>
                <a:gd name="connsiteX100" fmla="*/ 67059 w 193063"/>
                <a:gd name="connsiteY100" fmla="*/ 18761 h 163527"/>
                <a:gd name="connsiteX101" fmla="*/ 69721 w 193063"/>
                <a:gd name="connsiteY101" fmla="*/ 18761 h 163527"/>
                <a:gd name="connsiteX102" fmla="*/ 72446 w 193063"/>
                <a:gd name="connsiteY102" fmla="*/ 18761 h 163527"/>
                <a:gd name="connsiteX103" fmla="*/ 75108 w 193063"/>
                <a:gd name="connsiteY103" fmla="*/ 21423 h 163527"/>
                <a:gd name="connsiteX104" fmla="*/ 75108 w 193063"/>
                <a:gd name="connsiteY104" fmla="*/ 24149 h 163527"/>
                <a:gd name="connsiteX105" fmla="*/ 75108 w 193063"/>
                <a:gd name="connsiteY105" fmla="*/ 26811 h 163527"/>
                <a:gd name="connsiteX106" fmla="*/ 77770 w 193063"/>
                <a:gd name="connsiteY106" fmla="*/ 29473 h 163527"/>
                <a:gd name="connsiteX107" fmla="*/ 80433 w 193063"/>
                <a:gd name="connsiteY107" fmla="*/ 29473 h 163527"/>
                <a:gd name="connsiteX108" fmla="*/ 83158 w 193063"/>
                <a:gd name="connsiteY108" fmla="*/ 32135 h 163527"/>
                <a:gd name="connsiteX109" fmla="*/ 85820 w 193063"/>
                <a:gd name="connsiteY109" fmla="*/ 32135 h 163527"/>
                <a:gd name="connsiteX110" fmla="*/ 88482 w 193063"/>
                <a:gd name="connsiteY110" fmla="*/ 32135 h 163527"/>
                <a:gd name="connsiteX111" fmla="*/ 88482 w 193063"/>
                <a:gd name="connsiteY111" fmla="*/ 34860 h 163527"/>
                <a:gd name="connsiteX112" fmla="*/ 88482 w 193063"/>
                <a:gd name="connsiteY112" fmla="*/ 37522 h 163527"/>
                <a:gd name="connsiteX113" fmla="*/ 91207 w 193063"/>
                <a:gd name="connsiteY113" fmla="*/ 40185 h 163527"/>
                <a:gd name="connsiteX114" fmla="*/ 93870 w 193063"/>
                <a:gd name="connsiteY114" fmla="*/ 40185 h 163527"/>
                <a:gd name="connsiteX115" fmla="*/ 93870 w 193063"/>
                <a:gd name="connsiteY115" fmla="*/ 42910 h 163527"/>
                <a:gd name="connsiteX116" fmla="*/ 96532 w 193063"/>
                <a:gd name="connsiteY116" fmla="*/ 42910 h 163527"/>
                <a:gd name="connsiteX117" fmla="*/ 99257 w 193063"/>
                <a:gd name="connsiteY117" fmla="*/ 42910 h 163527"/>
                <a:gd name="connsiteX118" fmla="*/ 101919 w 193063"/>
                <a:gd name="connsiteY118" fmla="*/ 42910 h 163527"/>
                <a:gd name="connsiteX119" fmla="*/ 104581 w 193063"/>
                <a:gd name="connsiteY119" fmla="*/ 42910 h 163527"/>
                <a:gd name="connsiteX120" fmla="*/ 107307 w 193063"/>
                <a:gd name="connsiteY120" fmla="*/ 42910 h 163527"/>
                <a:gd name="connsiteX121" fmla="*/ 109969 w 193063"/>
                <a:gd name="connsiteY121" fmla="*/ 40185 h 163527"/>
                <a:gd name="connsiteX122" fmla="*/ 112631 w 193063"/>
                <a:gd name="connsiteY122" fmla="*/ 40185 h 163527"/>
                <a:gd name="connsiteX123" fmla="*/ 115293 w 193063"/>
                <a:gd name="connsiteY123" fmla="*/ 40185 h 163527"/>
                <a:gd name="connsiteX124" fmla="*/ 120681 w 193063"/>
                <a:gd name="connsiteY124" fmla="*/ 40185 h 163527"/>
                <a:gd name="connsiteX125" fmla="*/ 139442 w 193063"/>
                <a:gd name="connsiteY125" fmla="*/ 40185 h 163527"/>
                <a:gd name="connsiteX126" fmla="*/ 142104 w 193063"/>
                <a:gd name="connsiteY126" fmla="*/ 40185 h 163527"/>
                <a:gd name="connsiteX127" fmla="*/ 144829 w 193063"/>
                <a:gd name="connsiteY127" fmla="*/ 40185 h 163527"/>
                <a:gd name="connsiteX128" fmla="*/ 147491 w 193063"/>
                <a:gd name="connsiteY128" fmla="*/ 40185 h 163527"/>
                <a:gd name="connsiteX129" fmla="*/ 150153 w 193063"/>
                <a:gd name="connsiteY129" fmla="*/ 40185 h 163527"/>
                <a:gd name="connsiteX130" fmla="*/ 150153 w 193063"/>
                <a:gd name="connsiteY130" fmla="*/ 37522 h 163527"/>
                <a:gd name="connsiteX131" fmla="*/ 152879 w 193063"/>
                <a:gd name="connsiteY131" fmla="*/ 37522 h 163527"/>
                <a:gd name="connsiteX132" fmla="*/ 155541 w 193063"/>
                <a:gd name="connsiteY132" fmla="*/ 37522 h 163527"/>
                <a:gd name="connsiteX133" fmla="*/ 155541 w 193063"/>
                <a:gd name="connsiteY133" fmla="*/ 40185 h 163527"/>
                <a:gd name="connsiteX134" fmla="*/ 158203 w 193063"/>
                <a:gd name="connsiteY134" fmla="*/ 42910 h 163527"/>
                <a:gd name="connsiteX135" fmla="*/ 160928 w 193063"/>
                <a:gd name="connsiteY135" fmla="*/ 42910 h 163527"/>
                <a:gd name="connsiteX136" fmla="*/ 160928 w 193063"/>
                <a:gd name="connsiteY136" fmla="*/ 45572 h 163527"/>
                <a:gd name="connsiteX137" fmla="*/ 160928 w 193063"/>
                <a:gd name="connsiteY137" fmla="*/ 48234 h 163527"/>
                <a:gd name="connsiteX138" fmla="*/ 163591 w 193063"/>
                <a:gd name="connsiteY138" fmla="*/ 50959 h 163527"/>
                <a:gd name="connsiteX139" fmla="*/ 163591 w 193063"/>
                <a:gd name="connsiteY139" fmla="*/ 53622 h 163527"/>
                <a:gd name="connsiteX140" fmla="*/ 163591 w 193063"/>
                <a:gd name="connsiteY140" fmla="*/ 56284 h 163527"/>
                <a:gd name="connsiteX141" fmla="*/ 163591 w 193063"/>
                <a:gd name="connsiteY141" fmla="*/ 59009 h 163527"/>
                <a:gd name="connsiteX142" fmla="*/ 163591 w 193063"/>
                <a:gd name="connsiteY142" fmla="*/ 61671 h 163527"/>
                <a:gd name="connsiteX143" fmla="*/ 163591 w 193063"/>
                <a:gd name="connsiteY143" fmla="*/ 64334 h 163527"/>
                <a:gd name="connsiteX144" fmla="*/ 163591 w 193063"/>
                <a:gd name="connsiteY144" fmla="*/ 66995 h 163527"/>
                <a:gd name="connsiteX145" fmla="*/ 163591 w 193063"/>
                <a:gd name="connsiteY145" fmla="*/ 69721 h 163527"/>
                <a:gd name="connsiteX146" fmla="*/ 163591 w 193063"/>
                <a:gd name="connsiteY146" fmla="*/ 72383 h 163527"/>
                <a:gd name="connsiteX147" fmla="*/ 163591 w 193063"/>
                <a:gd name="connsiteY147" fmla="*/ 75045 h 163527"/>
                <a:gd name="connsiteX148" fmla="*/ 166253 w 193063"/>
                <a:gd name="connsiteY148" fmla="*/ 77771 h 163527"/>
                <a:gd name="connsiteX149" fmla="*/ 168915 w 193063"/>
                <a:gd name="connsiteY149" fmla="*/ 77771 h 163527"/>
                <a:gd name="connsiteX150" fmla="*/ 171640 w 193063"/>
                <a:gd name="connsiteY150" fmla="*/ 77771 h 163527"/>
                <a:gd name="connsiteX151" fmla="*/ 174302 w 193063"/>
                <a:gd name="connsiteY151" fmla="*/ 77771 h 163527"/>
                <a:gd name="connsiteX152" fmla="*/ 176964 w 193063"/>
                <a:gd name="connsiteY152" fmla="*/ 77771 h 163527"/>
                <a:gd name="connsiteX153" fmla="*/ 179690 w 193063"/>
                <a:gd name="connsiteY153" fmla="*/ 77771 h 163527"/>
                <a:gd name="connsiteX154" fmla="*/ 179690 w 193063"/>
                <a:gd name="connsiteY154" fmla="*/ 80433 h 163527"/>
                <a:gd name="connsiteX155" fmla="*/ 176964 w 193063"/>
                <a:gd name="connsiteY155" fmla="*/ 80433 h 163527"/>
                <a:gd name="connsiteX156" fmla="*/ 176964 w 193063"/>
                <a:gd name="connsiteY156" fmla="*/ 83095 h 163527"/>
                <a:gd name="connsiteX157" fmla="*/ 174302 w 193063"/>
                <a:gd name="connsiteY157" fmla="*/ 85820 h 163527"/>
                <a:gd name="connsiteX158" fmla="*/ 171640 w 193063"/>
                <a:gd name="connsiteY158" fmla="*/ 85820 h 163527"/>
                <a:gd name="connsiteX159" fmla="*/ 171640 w 193063"/>
                <a:gd name="connsiteY159" fmla="*/ 88482 h 163527"/>
                <a:gd name="connsiteX160" fmla="*/ 174302 w 193063"/>
                <a:gd name="connsiteY160" fmla="*/ 88482 h 163527"/>
                <a:gd name="connsiteX161" fmla="*/ 176964 w 193063"/>
                <a:gd name="connsiteY161" fmla="*/ 91144 h 163527"/>
                <a:gd name="connsiteX162" fmla="*/ 179690 w 193063"/>
                <a:gd name="connsiteY162" fmla="*/ 93806 h 163527"/>
                <a:gd name="connsiteX163" fmla="*/ 179690 w 193063"/>
                <a:gd name="connsiteY163" fmla="*/ 96532 h 163527"/>
                <a:gd name="connsiteX164" fmla="*/ 182352 w 193063"/>
                <a:gd name="connsiteY164" fmla="*/ 96532 h 163527"/>
                <a:gd name="connsiteX165" fmla="*/ 182352 w 193063"/>
                <a:gd name="connsiteY165" fmla="*/ 99194 h 163527"/>
                <a:gd name="connsiteX166" fmla="*/ 185014 w 193063"/>
                <a:gd name="connsiteY166" fmla="*/ 101856 h 163527"/>
                <a:gd name="connsiteX167" fmla="*/ 185014 w 193063"/>
                <a:gd name="connsiteY167" fmla="*/ 104581 h 163527"/>
                <a:gd name="connsiteX168" fmla="*/ 187739 w 193063"/>
                <a:gd name="connsiteY168" fmla="*/ 107243 h 163527"/>
                <a:gd name="connsiteX169" fmla="*/ 187739 w 193063"/>
                <a:gd name="connsiteY169" fmla="*/ 109906 h 163527"/>
                <a:gd name="connsiteX170" fmla="*/ 185014 w 193063"/>
                <a:gd name="connsiteY170" fmla="*/ 112631 h 163527"/>
                <a:gd name="connsiteX171" fmla="*/ 187739 w 193063"/>
                <a:gd name="connsiteY171" fmla="*/ 115293 h 163527"/>
                <a:gd name="connsiteX172" fmla="*/ 187739 w 193063"/>
                <a:gd name="connsiteY172" fmla="*/ 117955 h 163527"/>
                <a:gd name="connsiteX173" fmla="*/ 187739 w 193063"/>
                <a:gd name="connsiteY173" fmla="*/ 120617 h 163527"/>
                <a:gd name="connsiteX174" fmla="*/ 187739 w 193063"/>
                <a:gd name="connsiteY174" fmla="*/ 123343 h 163527"/>
                <a:gd name="connsiteX175" fmla="*/ 187739 w 193063"/>
                <a:gd name="connsiteY175" fmla="*/ 126005 h 163527"/>
                <a:gd name="connsiteX176" fmla="*/ 187739 w 193063"/>
                <a:gd name="connsiteY176" fmla="*/ 128667 h 163527"/>
                <a:gd name="connsiteX177" fmla="*/ 185014 w 193063"/>
                <a:gd name="connsiteY177" fmla="*/ 128667 h 163527"/>
                <a:gd name="connsiteX178" fmla="*/ 185014 w 193063"/>
                <a:gd name="connsiteY178" fmla="*/ 131392 h 163527"/>
                <a:gd name="connsiteX179" fmla="*/ 185014 w 193063"/>
                <a:gd name="connsiteY179" fmla="*/ 134054 h 163527"/>
                <a:gd name="connsiteX180" fmla="*/ 185014 w 193063"/>
                <a:gd name="connsiteY180" fmla="*/ 136716 h 163527"/>
                <a:gd name="connsiteX181" fmla="*/ 187739 w 193063"/>
                <a:gd name="connsiteY181" fmla="*/ 139442 h 163527"/>
                <a:gd name="connsiteX182" fmla="*/ 190401 w 193063"/>
                <a:gd name="connsiteY182" fmla="*/ 139442 h 163527"/>
                <a:gd name="connsiteX183" fmla="*/ 193063 w 193063"/>
                <a:gd name="connsiteY183" fmla="*/ 142104 h 163527"/>
                <a:gd name="connsiteX184" fmla="*/ 193063 w 193063"/>
                <a:gd name="connsiteY184" fmla="*/ 144766 h 163527"/>
                <a:gd name="connsiteX185" fmla="*/ 190401 w 193063"/>
                <a:gd name="connsiteY185" fmla="*/ 144766 h 163527"/>
                <a:gd name="connsiteX186" fmla="*/ 190401 w 193063"/>
                <a:gd name="connsiteY186" fmla="*/ 147491 h 163527"/>
                <a:gd name="connsiteX187" fmla="*/ 190401 w 193063"/>
                <a:gd name="connsiteY187" fmla="*/ 150153 h 163527"/>
                <a:gd name="connsiteX188" fmla="*/ 190401 w 193063"/>
                <a:gd name="connsiteY188" fmla="*/ 152815 h 163527"/>
                <a:gd name="connsiteX189" fmla="*/ 190401 w 193063"/>
                <a:gd name="connsiteY189" fmla="*/ 155478 h 163527"/>
                <a:gd name="connsiteX190" fmla="*/ 187739 w 193063"/>
                <a:gd name="connsiteY190" fmla="*/ 155478 h 163527"/>
                <a:gd name="connsiteX191" fmla="*/ 187739 w 193063"/>
                <a:gd name="connsiteY191" fmla="*/ 152815 h 163527"/>
                <a:gd name="connsiteX192" fmla="*/ 185014 w 193063"/>
                <a:gd name="connsiteY192" fmla="*/ 152815 h 163527"/>
                <a:gd name="connsiteX193" fmla="*/ 185014 w 193063"/>
                <a:gd name="connsiteY193" fmla="*/ 155478 h 163527"/>
                <a:gd name="connsiteX194" fmla="*/ 185014 w 193063"/>
                <a:gd name="connsiteY194" fmla="*/ 158203 h 163527"/>
                <a:gd name="connsiteX195" fmla="*/ 160928 w 193063"/>
                <a:gd name="connsiteY195" fmla="*/ 163527 h 163527"/>
                <a:gd name="connsiteX196" fmla="*/ 158203 w 193063"/>
                <a:gd name="connsiteY196" fmla="*/ 163527 h 163527"/>
                <a:gd name="connsiteX197" fmla="*/ 155541 w 193063"/>
                <a:gd name="connsiteY197" fmla="*/ 163527 h 163527"/>
                <a:gd name="connsiteX198" fmla="*/ 152879 w 193063"/>
                <a:gd name="connsiteY198" fmla="*/ 163527 h 163527"/>
                <a:gd name="connsiteX199" fmla="*/ 150153 w 193063"/>
                <a:gd name="connsiteY199" fmla="*/ 163527 h 163527"/>
                <a:gd name="connsiteX200" fmla="*/ 147491 w 193063"/>
                <a:gd name="connsiteY200" fmla="*/ 163527 h 163527"/>
                <a:gd name="connsiteX201" fmla="*/ 142104 w 193063"/>
                <a:gd name="connsiteY201" fmla="*/ 163527 h 163527"/>
                <a:gd name="connsiteX202" fmla="*/ 139442 w 193063"/>
                <a:gd name="connsiteY202" fmla="*/ 163527 h 163527"/>
                <a:gd name="connsiteX203" fmla="*/ 136780 w 193063"/>
                <a:gd name="connsiteY203" fmla="*/ 163527 h 163527"/>
                <a:gd name="connsiteX204" fmla="*/ 136780 w 193063"/>
                <a:gd name="connsiteY204" fmla="*/ 160865 h 163527"/>
                <a:gd name="connsiteX205" fmla="*/ 136780 w 193063"/>
                <a:gd name="connsiteY205" fmla="*/ 158203 h 163527"/>
                <a:gd name="connsiteX206" fmla="*/ 134118 w 193063"/>
                <a:gd name="connsiteY206" fmla="*/ 158203 h 163527"/>
                <a:gd name="connsiteX207" fmla="*/ 131392 w 193063"/>
                <a:gd name="connsiteY207" fmla="*/ 155478 h 163527"/>
                <a:gd name="connsiteX208" fmla="*/ 128730 w 193063"/>
                <a:gd name="connsiteY208" fmla="*/ 155478 h 163527"/>
                <a:gd name="connsiteX209" fmla="*/ 126068 w 193063"/>
                <a:gd name="connsiteY209" fmla="*/ 152815 h 163527"/>
                <a:gd name="connsiteX210" fmla="*/ 123343 w 193063"/>
                <a:gd name="connsiteY210" fmla="*/ 150153 h 163527"/>
                <a:gd name="connsiteX211" fmla="*/ 115293 w 193063"/>
                <a:gd name="connsiteY211" fmla="*/ 150153 h 163527"/>
                <a:gd name="connsiteX212" fmla="*/ 112631 w 193063"/>
                <a:gd name="connsiteY212" fmla="*/ 150153 h 163527"/>
                <a:gd name="connsiteX213" fmla="*/ 109969 w 193063"/>
                <a:gd name="connsiteY213" fmla="*/ 150153 h 163527"/>
                <a:gd name="connsiteX214" fmla="*/ 109969 w 193063"/>
                <a:gd name="connsiteY214" fmla="*/ 152815 h 163527"/>
                <a:gd name="connsiteX215" fmla="*/ 107307 w 193063"/>
                <a:gd name="connsiteY215" fmla="*/ 152815 h 163527"/>
                <a:gd name="connsiteX216" fmla="*/ 104581 w 193063"/>
                <a:gd name="connsiteY216" fmla="*/ 155478 h 163527"/>
                <a:gd name="connsiteX217" fmla="*/ 99257 w 193063"/>
                <a:gd name="connsiteY217" fmla="*/ 155478 h 163527"/>
                <a:gd name="connsiteX218" fmla="*/ 96532 w 193063"/>
                <a:gd name="connsiteY218" fmla="*/ 155478 h 163527"/>
                <a:gd name="connsiteX219" fmla="*/ 96532 w 193063"/>
                <a:gd name="connsiteY219" fmla="*/ 152815 h 163527"/>
                <a:gd name="connsiteX220" fmla="*/ 93870 w 193063"/>
                <a:gd name="connsiteY220" fmla="*/ 152815 h 163527"/>
                <a:gd name="connsiteX221" fmla="*/ 91207 w 193063"/>
                <a:gd name="connsiteY221" fmla="*/ 152815 h 163527"/>
                <a:gd name="connsiteX222" fmla="*/ 88482 w 193063"/>
                <a:gd name="connsiteY222" fmla="*/ 152815 h 163527"/>
                <a:gd name="connsiteX223" fmla="*/ 85820 w 193063"/>
                <a:gd name="connsiteY223" fmla="*/ 155478 h 163527"/>
                <a:gd name="connsiteX224" fmla="*/ 83158 w 193063"/>
                <a:gd name="connsiteY224" fmla="*/ 155478 h 163527"/>
                <a:gd name="connsiteX225" fmla="*/ 77770 w 193063"/>
                <a:gd name="connsiteY225" fmla="*/ 152815 h 163527"/>
                <a:gd name="connsiteX226" fmla="*/ 75108 w 193063"/>
                <a:gd name="connsiteY226" fmla="*/ 152815 h 163527"/>
                <a:gd name="connsiteX227" fmla="*/ 59009 w 193063"/>
                <a:gd name="connsiteY227" fmla="*/ 155478 h 163527"/>
                <a:gd name="connsiteX228" fmla="*/ 56347 w 193063"/>
                <a:gd name="connsiteY228" fmla="*/ 155478 h 163527"/>
                <a:gd name="connsiteX229" fmla="*/ 53622 w 193063"/>
                <a:gd name="connsiteY229" fmla="*/ 155478 h 163527"/>
                <a:gd name="connsiteX230" fmla="*/ 50960 w 193063"/>
                <a:gd name="connsiteY230" fmla="*/ 155478 h 163527"/>
                <a:gd name="connsiteX231" fmla="*/ 50960 w 193063"/>
                <a:gd name="connsiteY231" fmla="*/ 155478 h 163527"/>
                <a:gd name="connsiteX232" fmla="*/ 50960 w 193063"/>
                <a:gd name="connsiteY232" fmla="*/ 155478 h 16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93063" h="163527">
                  <a:moveTo>
                    <a:pt x="50960" y="155478"/>
                  </a:moveTo>
                  <a:lnTo>
                    <a:pt x="48298" y="155478"/>
                  </a:lnTo>
                  <a:lnTo>
                    <a:pt x="48298" y="152815"/>
                  </a:lnTo>
                  <a:lnTo>
                    <a:pt x="48298" y="150153"/>
                  </a:lnTo>
                  <a:lnTo>
                    <a:pt x="48298" y="147491"/>
                  </a:lnTo>
                  <a:lnTo>
                    <a:pt x="48298" y="144766"/>
                  </a:lnTo>
                  <a:lnTo>
                    <a:pt x="48298" y="142104"/>
                  </a:lnTo>
                  <a:lnTo>
                    <a:pt x="48298" y="139442"/>
                  </a:lnTo>
                  <a:lnTo>
                    <a:pt x="48298" y="136716"/>
                  </a:lnTo>
                  <a:lnTo>
                    <a:pt x="45636" y="136716"/>
                  </a:lnTo>
                  <a:lnTo>
                    <a:pt x="40248" y="136716"/>
                  </a:lnTo>
                  <a:lnTo>
                    <a:pt x="37586" y="136716"/>
                  </a:lnTo>
                  <a:lnTo>
                    <a:pt x="34860" y="136716"/>
                  </a:lnTo>
                  <a:lnTo>
                    <a:pt x="34860" y="134054"/>
                  </a:lnTo>
                  <a:lnTo>
                    <a:pt x="32198" y="134054"/>
                  </a:lnTo>
                  <a:lnTo>
                    <a:pt x="32198" y="131392"/>
                  </a:lnTo>
                  <a:lnTo>
                    <a:pt x="29536" y="131392"/>
                  </a:lnTo>
                  <a:lnTo>
                    <a:pt x="26811" y="131392"/>
                  </a:lnTo>
                  <a:lnTo>
                    <a:pt x="24149" y="128667"/>
                  </a:lnTo>
                  <a:lnTo>
                    <a:pt x="21487" y="126005"/>
                  </a:lnTo>
                  <a:lnTo>
                    <a:pt x="18825" y="123343"/>
                  </a:lnTo>
                  <a:lnTo>
                    <a:pt x="18825" y="120617"/>
                  </a:lnTo>
                  <a:lnTo>
                    <a:pt x="16099" y="117955"/>
                  </a:lnTo>
                  <a:lnTo>
                    <a:pt x="13437" y="115293"/>
                  </a:lnTo>
                  <a:lnTo>
                    <a:pt x="13437" y="109906"/>
                  </a:lnTo>
                  <a:lnTo>
                    <a:pt x="13437" y="107243"/>
                  </a:lnTo>
                  <a:lnTo>
                    <a:pt x="13437" y="104581"/>
                  </a:lnTo>
                  <a:lnTo>
                    <a:pt x="10775" y="104581"/>
                  </a:lnTo>
                  <a:lnTo>
                    <a:pt x="8050" y="104581"/>
                  </a:lnTo>
                  <a:lnTo>
                    <a:pt x="5388" y="107243"/>
                  </a:lnTo>
                  <a:lnTo>
                    <a:pt x="2725" y="107243"/>
                  </a:lnTo>
                  <a:lnTo>
                    <a:pt x="0" y="101856"/>
                  </a:lnTo>
                  <a:lnTo>
                    <a:pt x="2725" y="99194"/>
                  </a:lnTo>
                  <a:lnTo>
                    <a:pt x="2725" y="96532"/>
                  </a:lnTo>
                  <a:lnTo>
                    <a:pt x="2725" y="91144"/>
                  </a:lnTo>
                  <a:lnTo>
                    <a:pt x="2725" y="85820"/>
                  </a:lnTo>
                  <a:lnTo>
                    <a:pt x="2725" y="83095"/>
                  </a:lnTo>
                  <a:lnTo>
                    <a:pt x="2725" y="80433"/>
                  </a:lnTo>
                  <a:lnTo>
                    <a:pt x="5388" y="77771"/>
                  </a:lnTo>
                  <a:lnTo>
                    <a:pt x="8050" y="77771"/>
                  </a:lnTo>
                  <a:lnTo>
                    <a:pt x="8050" y="75045"/>
                  </a:lnTo>
                  <a:lnTo>
                    <a:pt x="8050" y="72383"/>
                  </a:lnTo>
                  <a:lnTo>
                    <a:pt x="8050" y="69721"/>
                  </a:lnTo>
                  <a:lnTo>
                    <a:pt x="10775" y="66995"/>
                  </a:lnTo>
                  <a:lnTo>
                    <a:pt x="13437" y="64334"/>
                  </a:lnTo>
                  <a:lnTo>
                    <a:pt x="16099" y="59009"/>
                  </a:lnTo>
                  <a:lnTo>
                    <a:pt x="18825" y="59009"/>
                  </a:lnTo>
                  <a:lnTo>
                    <a:pt x="18825" y="53622"/>
                  </a:lnTo>
                  <a:lnTo>
                    <a:pt x="21487" y="50959"/>
                  </a:lnTo>
                  <a:lnTo>
                    <a:pt x="21487" y="48234"/>
                  </a:lnTo>
                  <a:lnTo>
                    <a:pt x="24149" y="48234"/>
                  </a:lnTo>
                  <a:lnTo>
                    <a:pt x="24149" y="45572"/>
                  </a:lnTo>
                  <a:lnTo>
                    <a:pt x="26811" y="45572"/>
                  </a:lnTo>
                  <a:lnTo>
                    <a:pt x="26811" y="42910"/>
                  </a:lnTo>
                  <a:lnTo>
                    <a:pt x="26811" y="40185"/>
                  </a:lnTo>
                  <a:lnTo>
                    <a:pt x="24149" y="40185"/>
                  </a:lnTo>
                  <a:lnTo>
                    <a:pt x="21487" y="40185"/>
                  </a:lnTo>
                  <a:lnTo>
                    <a:pt x="18825" y="37522"/>
                  </a:lnTo>
                  <a:lnTo>
                    <a:pt x="16099" y="34860"/>
                  </a:lnTo>
                  <a:lnTo>
                    <a:pt x="13437" y="34860"/>
                  </a:lnTo>
                  <a:lnTo>
                    <a:pt x="13437" y="32135"/>
                  </a:lnTo>
                  <a:lnTo>
                    <a:pt x="10775" y="32135"/>
                  </a:lnTo>
                  <a:lnTo>
                    <a:pt x="10775" y="29473"/>
                  </a:lnTo>
                  <a:lnTo>
                    <a:pt x="13437" y="29473"/>
                  </a:lnTo>
                  <a:lnTo>
                    <a:pt x="16099" y="29473"/>
                  </a:lnTo>
                  <a:lnTo>
                    <a:pt x="18825" y="29473"/>
                  </a:lnTo>
                  <a:lnTo>
                    <a:pt x="18825" y="26811"/>
                  </a:lnTo>
                  <a:lnTo>
                    <a:pt x="18825" y="24149"/>
                  </a:lnTo>
                  <a:lnTo>
                    <a:pt x="16099" y="24149"/>
                  </a:lnTo>
                  <a:lnTo>
                    <a:pt x="16099" y="21423"/>
                  </a:lnTo>
                  <a:lnTo>
                    <a:pt x="21487" y="21423"/>
                  </a:lnTo>
                  <a:lnTo>
                    <a:pt x="24149" y="21423"/>
                  </a:lnTo>
                  <a:lnTo>
                    <a:pt x="24149" y="18761"/>
                  </a:lnTo>
                  <a:lnTo>
                    <a:pt x="24149" y="16099"/>
                  </a:lnTo>
                  <a:lnTo>
                    <a:pt x="24149" y="13374"/>
                  </a:lnTo>
                  <a:lnTo>
                    <a:pt x="24149" y="10712"/>
                  </a:lnTo>
                  <a:lnTo>
                    <a:pt x="24149" y="8050"/>
                  </a:lnTo>
                  <a:lnTo>
                    <a:pt x="24149" y="5324"/>
                  </a:lnTo>
                  <a:lnTo>
                    <a:pt x="21487" y="2662"/>
                  </a:lnTo>
                  <a:lnTo>
                    <a:pt x="21487" y="0"/>
                  </a:lnTo>
                  <a:lnTo>
                    <a:pt x="24149" y="0"/>
                  </a:lnTo>
                  <a:lnTo>
                    <a:pt x="26811" y="0"/>
                  </a:lnTo>
                  <a:lnTo>
                    <a:pt x="29536" y="0"/>
                  </a:lnTo>
                  <a:lnTo>
                    <a:pt x="32198" y="0"/>
                  </a:lnTo>
                  <a:lnTo>
                    <a:pt x="34860" y="0"/>
                  </a:lnTo>
                  <a:lnTo>
                    <a:pt x="37586" y="0"/>
                  </a:lnTo>
                  <a:lnTo>
                    <a:pt x="40248" y="0"/>
                  </a:lnTo>
                  <a:lnTo>
                    <a:pt x="42910" y="2662"/>
                  </a:lnTo>
                  <a:lnTo>
                    <a:pt x="45636" y="2662"/>
                  </a:lnTo>
                  <a:lnTo>
                    <a:pt x="48298" y="2662"/>
                  </a:lnTo>
                  <a:lnTo>
                    <a:pt x="50960" y="2662"/>
                  </a:lnTo>
                  <a:lnTo>
                    <a:pt x="53622" y="2662"/>
                  </a:lnTo>
                  <a:lnTo>
                    <a:pt x="56347" y="2662"/>
                  </a:lnTo>
                  <a:lnTo>
                    <a:pt x="59009" y="2662"/>
                  </a:lnTo>
                  <a:lnTo>
                    <a:pt x="59009" y="5324"/>
                  </a:lnTo>
                  <a:lnTo>
                    <a:pt x="61671" y="8050"/>
                  </a:lnTo>
                  <a:lnTo>
                    <a:pt x="61671" y="10712"/>
                  </a:lnTo>
                  <a:lnTo>
                    <a:pt x="61671" y="13374"/>
                  </a:lnTo>
                  <a:lnTo>
                    <a:pt x="64397" y="16099"/>
                  </a:lnTo>
                  <a:lnTo>
                    <a:pt x="67059" y="16099"/>
                  </a:lnTo>
                  <a:lnTo>
                    <a:pt x="67059" y="18761"/>
                  </a:lnTo>
                  <a:lnTo>
                    <a:pt x="69721" y="18761"/>
                  </a:lnTo>
                  <a:lnTo>
                    <a:pt x="72446" y="18761"/>
                  </a:lnTo>
                  <a:lnTo>
                    <a:pt x="75108" y="21423"/>
                  </a:lnTo>
                  <a:lnTo>
                    <a:pt x="75108" y="24149"/>
                  </a:lnTo>
                  <a:lnTo>
                    <a:pt x="75108" y="26811"/>
                  </a:lnTo>
                  <a:lnTo>
                    <a:pt x="77770" y="29473"/>
                  </a:lnTo>
                  <a:lnTo>
                    <a:pt x="80433" y="29473"/>
                  </a:lnTo>
                  <a:lnTo>
                    <a:pt x="83158" y="32135"/>
                  </a:lnTo>
                  <a:lnTo>
                    <a:pt x="85820" y="32135"/>
                  </a:lnTo>
                  <a:lnTo>
                    <a:pt x="88482" y="32135"/>
                  </a:lnTo>
                  <a:lnTo>
                    <a:pt x="88482" y="34860"/>
                  </a:lnTo>
                  <a:lnTo>
                    <a:pt x="88482" y="37522"/>
                  </a:lnTo>
                  <a:lnTo>
                    <a:pt x="91207" y="40185"/>
                  </a:lnTo>
                  <a:lnTo>
                    <a:pt x="93870" y="40185"/>
                  </a:lnTo>
                  <a:lnTo>
                    <a:pt x="93870" y="42910"/>
                  </a:lnTo>
                  <a:lnTo>
                    <a:pt x="96532" y="42910"/>
                  </a:lnTo>
                  <a:lnTo>
                    <a:pt x="99257" y="42910"/>
                  </a:lnTo>
                  <a:lnTo>
                    <a:pt x="101919" y="42910"/>
                  </a:lnTo>
                  <a:lnTo>
                    <a:pt x="104581" y="42910"/>
                  </a:lnTo>
                  <a:lnTo>
                    <a:pt x="107307" y="42910"/>
                  </a:lnTo>
                  <a:lnTo>
                    <a:pt x="109969" y="40185"/>
                  </a:lnTo>
                  <a:lnTo>
                    <a:pt x="112631" y="40185"/>
                  </a:lnTo>
                  <a:lnTo>
                    <a:pt x="115293" y="40185"/>
                  </a:lnTo>
                  <a:lnTo>
                    <a:pt x="120681" y="40185"/>
                  </a:lnTo>
                  <a:lnTo>
                    <a:pt x="139442" y="40185"/>
                  </a:lnTo>
                  <a:lnTo>
                    <a:pt x="142104" y="40185"/>
                  </a:lnTo>
                  <a:lnTo>
                    <a:pt x="144829" y="40185"/>
                  </a:lnTo>
                  <a:lnTo>
                    <a:pt x="147491" y="40185"/>
                  </a:lnTo>
                  <a:lnTo>
                    <a:pt x="150153" y="40185"/>
                  </a:lnTo>
                  <a:lnTo>
                    <a:pt x="150153" y="37522"/>
                  </a:lnTo>
                  <a:lnTo>
                    <a:pt x="152879" y="37522"/>
                  </a:lnTo>
                  <a:lnTo>
                    <a:pt x="155541" y="37522"/>
                  </a:lnTo>
                  <a:lnTo>
                    <a:pt x="155541" y="40185"/>
                  </a:lnTo>
                  <a:lnTo>
                    <a:pt x="158203" y="42910"/>
                  </a:lnTo>
                  <a:lnTo>
                    <a:pt x="160928" y="42910"/>
                  </a:lnTo>
                  <a:lnTo>
                    <a:pt x="160928" y="45572"/>
                  </a:lnTo>
                  <a:lnTo>
                    <a:pt x="160928" y="48234"/>
                  </a:lnTo>
                  <a:lnTo>
                    <a:pt x="163591" y="50959"/>
                  </a:lnTo>
                  <a:lnTo>
                    <a:pt x="163591" y="53622"/>
                  </a:lnTo>
                  <a:lnTo>
                    <a:pt x="163591" y="56284"/>
                  </a:lnTo>
                  <a:lnTo>
                    <a:pt x="163591" y="59009"/>
                  </a:lnTo>
                  <a:lnTo>
                    <a:pt x="163591" y="61671"/>
                  </a:lnTo>
                  <a:lnTo>
                    <a:pt x="163591" y="64334"/>
                  </a:lnTo>
                  <a:lnTo>
                    <a:pt x="163591" y="66995"/>
                  </a:lnTo>
                  <a:lnTo>
                    <a:pt x="163591" y="69721"/>
                  </a:lnTo>
                  <a:lnTo>
                    <a:pt x="163591" y="72383"/>
                  </a:lnTo>
                  <a:lnTo>
                    <a:pt x="163591" y="75045"/>
                  </a:lnTo>
                  <a:lnTo>
                    <a:pt x="166253" y="77771"/>
                  </a:lnTo>
                  <a:lnTo>
                    <a:pt x="168915" y="77771"/>
                  </a:lnTo>
                  <a:lnTo>
                    <a:pt x="171640" y="77771"/>
                  </a:lnTo>
                  <a:lnTo>
                    <a:pt x="174302" y="77771"/>
                  </a:lnTo>
                  <a:lnTo>
                    <a:pt x="176964" y="77771"/>
                  </a:lnTo>
                  <a:lnTo>
                    <a:pt x="179690" y="77771"/>
                  </a:lnTo>
                  <a:lnTo>
                    <a:pt x="179690" y="80433"/>
                  </a:lnTo>
                  <a:lnTo>
                    <a:pt x="176964" y="80433"/>
                  </a:lnTo>
                  <a:lnTo>
                    <a:pt x="176964" y="83095"/>
                  </a:lnTo>
                  <a:lnTo>
                    <a:pt x="174302" y="85820"/>
                  </a:lnTo>
                  <a:lnTo>
                    <a:pt x="171640" y="85820"/>
                  </a:lnTo>
                  <a:lnTo>
                    <a:pt x="171640" y="88482"/>
                  </a:lnTo>
                  <a:lnTo>
                    <a:pt x="174302" y="88482"/>
                  </a:lnTo>
                  <a:lnTo>
                    <a:pt x="176964" y="91144"/>
                  </a:lnTo>
                  <a:lnTo>
                    <a:pt x="179690" y="93806"/>
                  </a:lnTo>
                  <a:lnTo>
                    <a:pt x="179690" y="96532"/>
                  </a:lnTo>
                  <a:lnTo>
                    <a:pt x="182352" y="96532"/>
                  </a:lnTo>
                  <a:lnTo>
                    <a:pt x="182352" y="99194"/>
                  </a:lnTo>
                  <a:lnTo>
                    <a:pt x="185014" y="101856"/>
                  </a:lnTo>
                  <a:lnTo>
                    <a:pt x="185014" y="104581"/>
                  </a:lnTo>
                  <a:lnTo>
                    <a:pt x="187739" y="107243"/>
                  </a:lnTo>
                  <a:lnTo>
                    <a:pt x="187739" y="109906"/>
                  </a:lnTo>
                  <a:lnTo>
                    <a:pt x="185014" y="112631"/>
                  </a:lnTo>
                  <a:lnTo>
                    <a:pt x="187739" y="115293"/>
                  </a:lnTo>
                  <a:lnTo>
                    <a:pt x="187739" y="117955"/>
                  </a:lnTo>
                  <a:lnTo>
                    <a:pt x="187739" y="120617"/>
                  </a:lnTo>
                  <a:lnTo>
                    <a:pt x="187739" y="123343"/>
                  </a:lnTo>
                  <a:lnTo>
                    <a:pt x="187739" y="126005"/>
                  </a:lnTo>
                  <a:lnTo>
                    <a:pt x="187739" y="128667"/>
                  </a:lnTo>
                  <a:lnTo>
                    <a:pt x="185014" y="128667"/>
                  </a:lnTo>
                  <a:lnTo>
                    <a:pt x="185014" y="131392"/>
                  </a:lnTo>
                  <a:lnTo>
                    <a:pt x="185014" y="134054"/>
                  </a:lnTo>
                  <a:lnTo>
                    <a:pt x="185014" y="136716"/>
                  </a:lnTo>
                  <a:lnTo>
                    <a:pt x="187739" y="139442"/>
                  </a:lnTo>
                  <a:lnTo>
                    <a:pt x="190401" y="139442"/>
                  </a:lnTo>
                  <a:lnTo>
                    <a:pt x="193063" y="142104"/>
                  </a:lnTo>
                  <a:lnTo>
                    <a:pt x="193063" y="144766"/>
                  </a:lnTo>
                  <a:lnTo>
                    <a:pt x="190401" y="144766"/>
                  </a:lnTo>
                  <a:lnTo>
                    <a:pt x="190401" y="147491"/>
                  </a:lnTo>
                  <a:lnTo>
                    <a:pt x="190401" y="150153"/>
                  </a:lnTo>
                  <a:lnTo>
                    <a:pt x="190401" y="152815"/>
                  </a:lnTo>
                  <a:lnTo>
                    <a:pt x="190401" y="155478"/>
                  </a:lnTo>
                  <a:lnTo>
                    <a:pt x="187739" y="155478"/>
                  </a:lnTo>
                  <a:lnTo>
                    <a:pt x="187739" y="152815"/>
                  </a:lnTo>
                  <a:lnTo>
                    <a:pt x="185014" y="152815"/>
                  </a:lnTo>
                  <a:lnTo>
                    <a:pt x="185014" y="155478"/>
                  </a:lnTo>
                  <a:lnTo>
                    <a:pt x="185014" y="158203"/>
                  </a:lnTo>
                  <a:lnTo>
                    <a:pt x="160928" y="163527"/>
                  </a:lnTo>
                  <a:lnTo>
                    <a:pt x="158203" y="163527"/>
                  </a:lnTo>
                  <a:lnTo>
                    <a:pt x="155541" y="163527"/>
                  </a:lnTo>
                  <a:lnTo>
                    <a:pt x="152879" y="163527"/>
                  </a:lnTo>
                  <a:lnTo>
                    <a:pt x="150153" y="163527"/>
                  </a:lnTo>
                  <a:lnTo>
                    <a:pt x="147491" y="163527"/>
                  </a:lnTo>
                  <a:lnTo>
                    <a:pt x="142104" y="163527"/>
                  </a:lnTo>
                  <a:lnTo>
                    <a:pt x="139442" y="163527"/>
                  </a:lnTo>
                  <a:lnTo>
                    <a:pt x="136780" y="163527"/>
                  </a:lnTo>
                  <a:lnTo>
                    <a:pt x="136780" y="160865"/>
                  </a:lnTo>
                  <a:lnTo>
                    <a:pt x="136780" y="158203"/>
                  </a:lnTo>
                  <a:lnTo>
                    <a:pt x="134118" y="158203"/>
                  </a:lnTo>
                  <a:lnTo>
                    <a:pt x="131392" y="155478"/>
                  </a:lnTo>
                  <a:lnTo>
                    <a:pt x="128730" y="155478"/>
                  </a:lnTo>
                  <a:lnTo>
                    <a:pt x="126068" y="152815"/>
                  </a:lnTo>
                  <a:lnTo>
                    <a:pt x="123343" y="150153"/>
                  </a:lnTo>
                  <a:lnTo>
                    <a:pt x="115293" y="150153"/>
                  </a:lnTo>
                  <a:lnTo>
                    <a:pt x="112631" y="150153"/>
                  </a:lnTo>
                  <a:lnTo>
                    <a:pt x="109969" y="150153"/>
                  </a:lnTo>
                  <a:lnTo>
                    <a:pt x="109969" y="152815"/>
                  </a:lnTo>
                  <a:lnTo>
                    <a:pt x="107307" y="152815"/>
                  </a:lnTo>
                  <a:lnTo>
                    <a:pt x="104581" y="155478"/>
                  </a:lnTo>
                  <a:lnTo>
                    <a:pt x="99257" y="155478"/>
                  </a:lnTo>
                  <a:lnTo>
                    <a:pt x="96532" y="155478"/>
                  </a:lnTo>
                  <a:lnTo>
                    <a:pt x="96532" y="152815"/>
                  </a:lnTo>
                  <a:lnTo>
                    <a:pt x="93870" y="152815"/>
                  </a:lnTo>
                  <a:lnTo>
                    <a:pt x="91207" y="152815"/>
                  </a:lnTo>
                  <a:lnTo>
                    <a:pt x="88482" y="152815"/>
                  </a:lnTo>
                  <a:lnTo>
                    <a:pt x="85820" y="155478"/>
                  </a:lnTo>
                  <a:lnTo>
                    <a:pt x="83158" y="155478"/>
                  </a:lnTo>
                  <a:lnTo>
                    <a:pt x="77770" y="152815"/>
                  </a:lnTo>
                  <a:lnTo>
                    <a:pt x="75108" y="152815"/>
                  </a:lnTo>
                  <a:lnTo>
                    <a:pt x="59009" y="155478"/>
                  </a:lnTo>
                  <a:lnTo>
                    <a:pt x="56347" y="155478"/>
                  </a:lnTo>
                  <a:lnTo>
                    <a:pt x="53622" y="155478"/>
                  </a:lnTo>
                  <a:lnTo>
                    <a:pt x="50960" y="155478"/>
                  </a:lnTo>
                  <a:lnTo>
                    <a:pt x="50960" y="155478"/>
                  </a:lnTo>
                  <a:lnTo>
                    <a:pt x="50960" y="15547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0" name="Freeform: Shape 129">
              <a:extLst>
                <a:ext uri="{FF2B5EF4-FFF2-40B4-BE49-F238E27FC236}">
                  <a16:creationId xmlns:a16="http://schemas.microsoft.com/office/drawing/2014/main" id="{DFC23D56-A053-B5EA-3CE4-8ABE7136389C}"/>
                </a:ext>
              </a:extLst>
            </p:cNvPr>
            <p:cNvSpPr/>
            <p:nvPr/>
          </p:nvSpPr>
          <p:spPr>
            <a:xfrm>
              <a:off x="4033529" y="4532935"/>
              <a:ext cx="370027" cy="394113"/>
            </a:xfrm>
            <a:custGeom>
              <a:avLst/>
              <a:gdLst>
                <a:gd name="connsiteX0" fmla="*/ 0 w 370027"/>
                <a:gd name="connsiteY0" fmla="*/ 174239 h 394113"/>
                <a:gd name="connsiteX1" fmla="*/ 2725 w 370027"/>
                <a:gd name="connsiteY1" fmla="*/ 166189 h 394113"/>
                <a:gd name="connsiteX2" fmla="*/ 0 w 370027"/>
                <a:gd name="connsiteY2" fmla="*/ 144766 h 394113"/>
                <a:gd name="connsiteX3" fmla="*/ 18825 w 370027"/>
                <a:gd name="connsiteY3" fmla="*/ 120617 h 394113"/>
                <a:gd name="connsiteX4" fmla="*/ 29536 w 370027"/>
                <a:gd name="connsiteY4" fmla="*/ 109906 h 394113"/>
                <a:gd name="connsiteX5" fmla="*/ 29536 w 370027"/>
                <a:gd name="connsiteY5" fmla="*/ 107244 h 394113"/>
                <a:gd name="connsiteX6" fmla="*/ 32198 w 370027"/>
                <a:gd name="connsiteY6" fmla="*/ 107244 h 394113"/>
                <a:gd name="connsiteX7" fmla="*/ 32198 w 370027"/>
                <a:gd name="connsiteY7" fmla="*/ 104518 h 394113"/>
                <a:gd name="connsiteX8" fmla="*/ 32198 w 370027"/>
                <a:gd name="connsiteY8" fmla="*/ 101856 h 394113"/>
                <a:gd name="connsiteX9" fmla="*/ 34860 w 370027"/>
                <a:gd name="connsiteY9" fmla="*/ 101856 h 394113"/>
                <a:gd name="connsiteX10" fmla="*/ 34860 w 370027"/>
                <a:gd name="connsiteY10" fmla="*/ 99194 h 394113"/>
                <a:gd name="connsiteX11" fmla="*/ 37586 w 370027"/>
                <a:gd name="connsiteY11" fmla="*/ 99194 h 394113"/>
                <a:gd name="connsiteX12" fmla="*/ 42910 w 370027"/>
                <a:gd name="connsiteY12" fmla="*/ 96532 h 394113"/>
                <a:gd name="connsiteX13" fmla="*/ 45635 w 370027"/>
                <a:gd name="connsiteY13" fmla="*/ 93806 h 394113"/>
                <a:gd name="connsiteX14" fmla="*/ 48298 w 370027"/>
                <a:gd name="connsiteY14" fmla="*/ 93806 h 394113"/>
                <a:gd name="connsiteX15" fmla="*/ 48298 w 370027"/>
                <a:gd name="connsiteY15" fmla="*/ 91144 h 394113"/>
                <a:gd name="connsiteX16" fmla="*/ 50960 w 370027"/>
                <a:gd name="connsiteY16" fmla="*/ 91144 h 394113"/>
                <a:gd name="connsiteX17" fmla="*/ 53622 w 370027"/>
                <a:gd name="connsiteY17" fmla="*/ 91144 h 394113"/>
                <a:gd name="connsiteX18" fmla="*/ 80496 w 370027"/>
                <a:gd name="connsiteY18" fmla="*/ 96532 h 394113"/>
                <a:gd name="connsiteX19" fmla="*/ 101919 w 370027"/>
                <a:gd name="connsiteY19" fmla="*/ 99194 h 394113"/>
                <a:gd name="connsiteX20" fmla="*/ 104581 w 370027"/>
                <a:gd name="connsiteY20" fmla="*/ 99194 h 394113"/>
                <a:gd name="connsiteX21" fmla="*/ 112631 w 370027"/>
                <a:gd name="connsiteY21" fmla="*/ 91144 h 394113"/>
                <a:gd name="connsiteX22" fmla="*/ 126068 w 370027"/>
                <a:gd name="connsiteY22" fmla="*/ 83095 h 394113"/>
                <a:gd name="connsiteX23" fmla="*/ 142104 w 370027"/>
                <a:gd name="connsiteY23" fmla="*/ 69721 h 394113"/>
                <a:gd name="connsiteX24" fmla="*/ 150153 w 370027"/>
                <a:gd name="connsiteY24" fmla="*/ 64334 h 394113"/>
                <a:gd name="connsiteX25" fmla="*/ 155541 w 370027"/>
                <a:gd name="connsiteY25" fmla="*/ 61672 h 394113"/>
                <a:gd name="connsiteX26" fmla="*/ 163591 w 370027"/>
                <a:gd name="connsiteY26" fmla="*/ 56284 h 394113"/>
                <a:gd name="connsiteX27" fmla="*/ 174302 w 370027"/>
                <a:gd name="connsiteY27" fmla="*/ 50896 h 394113"/>
                <a:gd name="connsiteX28" fmla="*/ 179690 w 370027"/>
                <a:gd name="connsiteY28" fmla="*/ 48234 h 394113"/>
                <a:gd name="connsiteX29" fmla="*/ 185014 w 370027"/>
                <a:gd name="connsiteY29" fmla="*/ 48234 h 394113"/>
                <a:gd name="connsiteX30" fmla="*/ 190401 w 370027"/>
                <a:gd name="connsiteY30" fmla="*/ 42847 h 394113"/>
                <a:gd name="connsiteX31" fmla="*/ 193063 w 370027"/>
                <a:gd name="connsiteY31" fmla="*/ 40185 h 394113"/>
                <a:gd name="connsiteX32" fmla="*/ 198451 w 370027"/>
                <a:gd name="connsiteY32" fmla="*/ 29473 h 394113"/>
                <a:gd name="connsiteX33" fmla="*/ 198451 w 370027"/>
                <a:gd name="connsiteY33" fmla="*/ 26811 h 394113"/>
                <a:gd name="connsiteX34" fmla="*/ 201113 w 370027"/>
                <a:gd name="connsiteY34" fmla="*/ 26811 h 394113"/>
                <a:gd name="connsiteX35" fmla="*/ 201113 w 370027"/>
                <a:gd name="connsiteY35" fmla="*/ 24085 h 394113"/>
                <a:gd name="connsiteX36" fmla="*/ 201113 w 370027"/>
                <a:gd name="connsiteY36" fmla="*/ 21423 h 394113"/>
                <a:gd name="connsiteX37" fmla="*/ 198451 w 370027"/>
                <a:gd name="connsiteY37" fmla="*/ 18761 h 394113"/>
                <a:gd name="connsiteX38" fmla="*/ 201113 w 370027"/>
                <a:gd name="connsiteY38" fmla="*/ 16036 h 394113"/>
                <a:gd name="connsiteX39" fmla="*/ 201113 w 370027"/>
                <a:gd name="connsiteY39" fmla="*/ 13374 h 394113"/>
                <a:gd name="connsiteX40" fmla="*/ 203775 w 370027"/>
                <a:gd name="connsiteY40" fmla="*/ 13374 h 394113"/>
                <a:gd name="connsiteX41" fmla="*/ 201113 w 370027"/>
                <a:gd name="connsiteY41" fmla="*/ 13374 h 394113"/>
                <a:gd name="connsiteX42" fmla="*/ 201113 w 370027"/>
                <a:gd name="connsiteY42" fmla="*/ 10712 h 394113"/>
                <a:gd name="connsiteX43" fmla="*/ 203775 w 370027"/>
                <a:gd name="connsiteY43" fmla="*/ 10712 h 394113"/>
                <a:gd name="connsiteX44" fmla="*/ 203775 w 370027"/>
                <a:gd name="connsiteY44" fmla="*/ 8050 h 394113"/>
                <a:gd name="connsiteX45" fmla="*/ 206501 w 370027"/>
                <a:gd name="connsiteY45" fmla="*/ 8050 h 394113"/>
                <a:gd name="connsiteX46" fmla="*/ 206501 w 370027"/>
                <a:gd name="connsiteY46" fmla="*/ 5324 h 394113"/>
                <a:gd name="connsiteX47" fmla="*/ 206501 w 370027"/>
                <a:gd name="connsiteY47" fmla="*/ 2662 h 394113"/>
                <a:gd name="connsiteX48" fmla="*/ 209163 w 370027"/>
                <a:gd name="connsiteY48" fmla="*/ 0 h 394113"/>
                <a:gd name="connsiteX49" fmla="*/ 227924 w 370027"/>
                <a:gd name="connsiteY49" fmla="*/ 24085 h 394113"/>
                <a:gd name="connsiteX50" fmla="*/ 227924 w 370027"/>
                <a:gd name="connsiteY50" fmla="*/ 26811 h 394113"/>
                <a:gd name="connsiteX51" fmla="*/ 230586 w 370027"/>
                <a:gd name="connsiteY51" fmla="*/ 26811 h 394113"/>
                <a:gd name="connsiteX52" fmla="*/ 230586 w 370027"/>
                <a:gd name="connsiteY52" fmla="*/ 29473 h 394113"/>
                <a:gd name="connsiteX53" fmla="*/ 230586 w 370027"/>
                <a:gd name="connsiteY53" fmla="*/ 32135 h 394113"/>
                <a:gd name="connsiteX54" fmla="*/ 233311 w 370027"/>
                <a:gd name="connsiteY54" fmla="*/ 32135 h 394113"/>
                <a:gd name="connsiteX55" fmla="*/ 233311 w 370027"/>
                <a:gd name="connsiteY55" fmla="*/ 34860 h 394113"/>
                <a:gd name="connsiteX56" fmla="*/ 235973 w 370027"/>
                <a:gd name="connsiteY56" fmla="*/ 37523 h 394113"/>
                <a:gd name="connsiteX57" fmla="*/ 235973 w 370027"/>
                <a:gd name="connsiteY57" fmla="*/ 40185 h 394113"/>
                <a:gd name="connsiteX58" fmla="*/ 233311 w 370027"/>
                <a:gd name="connsiteY58" fmla="*/ 40185 h 394113"/>
                <a:gd name="connsiteX59" fmla="*/ 233311 w 370027"/>
                <a:gd name="connsiteY59" fmla="*/ 42847 h 394113"/>
                <a:gd name="connsiteX60" fmla="*/ 235973 w 370027"/>
                <a:gd name="connsiteY60" fmla="*/ 45572 h 394113"/>
                <a:gd name="connsiteX61" fmla="*/ 238636 w 370027"/>
                <a:gd name="connsiteY61" fmla="*/ 48234 h 394113"/>
                <a:gd name="connsiteX62" fmla="*/ 238636 w 370027"/>
                <a:gd name="connsiteY62" fmla="*/ 50896 h 394113"/>
                <a:gd name="connsiteX63" fmla="*/ 241361 w 370027"/>
                <a:gd name="connsiteY63" fmla="*/ 50896 h 394113"/>
                <a:gd name="connsiteX64" fmla="*/ 241361 w 370027"/>
                <a:gd name="connsiteY64" fmla="*/ 53622 h 394113"/>
                <a:gd name="connsiteX65" fmla="*/ 244023 w 370027"/>
                <a:gd name="connsiteY65" fmla="*/ 53622 h 394113"/>
                <a:gd name="connsiteX66" fmla="*/ 246685 w 370027"/>
                <a:gd name="connsiteY66" fmla="*/ 56284 h 394113"/>
                <a:gd name="connsiteX67" fmla="*/ 278884 w 370027"/>
                <a:gd name="connsiteY67" fmla="*/ 120617 h 394113"/>
                <a:gd name="connsiteX68" fmla="*/ 281546 w 370027"/>
                <a:gd name="connsiteY68" fmla="*/ 120617 h 394113"/>
                <a:gd name="connsiteX69" fmla="*/ 284208 w 370027"/>
                <a:gd name="connsiteY69" fmla="*/ 120617 h 394113"/>
                <a:gd name="connsiteX70" fmla="*/ 286933 w 370027"/>
                <a:gd name="connsiteY70" fmla="*/ 120617 h 394113"/>
                <a:gd name="connsiteX71" fmla="*/ 286933 w 370027"/>
                <a:gd name="connsiteY71" fmla="*/ 123343 h 394113"/>
                <a:gd name="connsiteX72" fmla="*/ 289595 w 370027"/>
                <a:gd name="connsiteY72" fmla="*/ 123343 h 394113"/>
                <a:gd name="connsiteX73" fmla="*/ 292257 w 370027"/>
                <a:gd name="connsiteY73" fmla="*/ 126005 h 394113"/>
                <a:gd name="connsiteX74" fmla="*/ 292257 w 370027"/>
                <a:gd name="connsiteY74" fmla="*/ 128667 h 394113"/>
                <a:gd name="connsiteX75" fmla="*/ 294983 w 370027"/>
                <a:gd name="connsiteY75" fmla="*/ 128667 h 394113"/>
                <a:gd name="connsiteX76" fmla="*/ 297645 w 370027"/>
                <a:gd name="connsiteY76" fmla="*/ 128667 h 394113"/>
                <a:gd name="connsiteX77" fmla="*/ 300307 w 370027"/>
                <a:gd name="connsiteY77" fmla="*/ 128667 h 394113"/>
                <a:gd name="connsiteX78" fmla="*/ 303032 w 370027"/>
                <a:gd name="connsiteY78" fmla="*/ 131329 h 394113"/>
                <a:gd name="connsiteX79" fmla="*/ 305694 w 370027"/>
                <a:gd name="connsiteY79" fmla="*/ 131329 h 394113"/>
                <a:gd name="connsiteX80" fmla="*/ 305694 w 370027"/>
                <a:gd name="connsiteY80" fmla="*/ 128667 h 394113"/>
                <a:gd name="connsiteX81" fmla="*/ 308356 w 370027"/>
                <a:gd name="connsiteY81" fmla="*/ 131329 h 394113"/>
                <a:gd name="connsiteX82" fmla="*/ 311082 w 370027"/>
                <a:gd name="connsiteY82" fmla="*/ 131329 h 394113"/>
                <a:gd name="connsiteX83" fmla="*/ 311082 w 370027"/>
                <a:gd name="connsiteY83" fmla="*/ 128667 h 394113"/>
                <a:gd name="connsiteX84" fmla="*/ 313744 w 370027"/>
                <a:gd name="connsiteY84" fmla="*/ 128667 h 394113"/>
                <a:gd name="connsiteX85" fmla="*/ 316406 w 370027"/>
                <a:gd name="connsiteY85" fmla="*/ 128667 h 394113"/>
                <a:gd name="connsiteX86" fmla="*/ 319068 w 370027"/>
                <a:gd name="connsiteY86" fmla="*/ 128667 h 394113"/>
                <a:gd name="connsiteX87" fmla="*/ 319068 w 370027"/>
                <a:gd name="connsiteY87" fmla="*/ 131329 h 394113"/>
                <a:gd name="connsiteX88" fmla="*/ 321794 w 370027"/>
                <a:gd name="connsiteY88" fmla="*/ 131329 h 394113"/>
                <a:gd name="connsiteX89" fmla="*/ 321794 w 370027"/>
                <a:gd name="connsiteY89" fmla="*/ 134054 h 394113"/>
                <a:gd name="connsiteX90" fmla="*/ 324456 w 370027"/>
                <a:gd name="connsiteY90" fmla="*/ 134054 h 394113"/>
                <a:gd name="connsiteX91" fmla="*/ 327118 w 370027"/>
                <a:gd name="connsiteY91" fmla="*/ 134054 h 394113"/>
                <a:gd name="connsiteX92" fmla="*/ 327118 w 370027"/>
                <a:gd name="connsiteY92" fmla="*/ 136716 h 394113"/>
                <a:gd name="connsiteX93" fmla="*/ 329843 w 370027"/>
                <a:gd name="connsiteY93" fmla="*/ 136716 h 394113"/>
                <a:gd name="connsiteX94" fmla="*/ 332505 w 370027"/>
                <a:gd name="connsiteY94" fmla="*/ 136716 h 394113"/>
                <a:gd name="connsiteX95" fmla="*/ 335167 w 370027"/>
                <a:gd name="connsiteY95" fmla="*/ 136716 h 394113"/>
                <a:gd name="connsiteX96" fmla="*/ 335167 w 370027"/>
                <a:gd name="connsiteY96" fmla="*/ 134054 h 394113"/>
                <a:gd name="connsiteX97" fmla="*/ 335167 w 370027"/>
                <a:gd name="connsiteY97" fmla="*/ 131329 h 394113"/>
                <a:gd name="connsiteX98" fmla="*/ 335167 w 370027"/>
                <a:gd name="connsiteY98" fmla="*/ 128667 h 394113"/>
                <a:gd name="connsiteX99" fmla="*/ 337893 w 370027"/>
                <a:gd name="connsiteY99" fmla="*/ 128667 h 394113"/>
                <a:gd name="connsiteX100" fmla="*/ 340555 w 370027"/>
                <a:gd name="connsiteY100" fmla="*/ 128667 h 394113"/>
                <a:gd name="connsiteX101" fmla="*/ 340555 w 370027"/>
                <a:gd name="connsiteY101" fmla="*/ 131329 h 394113"/>
                <a:gd name="connsiteX102" fmla="*/ 343217 w 370027"/>
                <a:gd name="connsiteY102" fmla="*/ 131329 h 394113"/>
                <a:gd name="connsiteX103" fmla="*/ 345879 w 370027"/>
                <a:gd name="connsiteY103" fmla="*/ 131329 h 394113"/>
                <a:gd name="connsiteX104" fmla="*/ 348604 w 370027"/>
                <a:gd name="connsiteY104" fmla="*/ 131329 h 394113"/>
                <a:gd name="connsiteX105" fmla="*/ 351266 w 370027"/>
                <a:gd name="connsiteY105" fmla="*/ 131329 h 394113"/>
                <a:gd name="connsiteX106" fmla="*/ 351266 w 370027"/>
                <a:gd name="connsiteY106" fmla="*/ 134054 h 394113"/>
                <a:gd name="connsiteX107" fmla="*/ 348604 w 370027"/>
                <a:gd name="connsiteY107" fmla="*/ 134054 h 394113"/>
                <a:gd name="connsiteX108" fmla="*/ 348604 w 370027"/>
                <a:gd name="connsiteY108" fmla="*/ 136716 h 394113"/>
                <a:gd name="connsiteX109" fmla="*/ 348604 w 370027"/>
                <a:gd name="connsiteY109" fmla="*/ 139378 h 394113"/>
                <a:gd name="connsiteX110" fmla="*/ 348604 w 370027"/>
                <a:gd name="connsiteY110" fmla="*/ 142104 h 394113"/>
                <a:gd name="connsiteX111" fmla="*/ 348604 w 370027"/>
                <a:gd name="connsiteY111" fmla="*/ 144766 h 394113"/>
                <a:gd name="connsiteX112" fmla="*/ 345879 w 370027"/>
                <a:gd name="connsiteY112" fmla="*/ 147428 h 394113"/>
                <a:gd name="connsiteX113" fmla="*/ 370028 w 370027"/>
                <a:gd name="connsiteY113" fmla="*/ 176965 h 394113"/>
                <a:gd name="connsiteX114" fmla="*/ 367366 w 370027"/>
                <a:gd name="connsiteY114" fmla="*/ 176965 h 394113"/>
                <a:gd name="connsiteX115" fmla="*/ 364704 w 370027"/>
                <a:gd name="connsiteY115" fmla="*/ 179627 h 394113"/>
                <a:gd name="connsiteX116" fmla="*/ 361978 w 370027"/>
                <a:gd name="connsiteY116" fmla="*/ 179627 h 394113"/>
                <a:gd name="connsiteX117" fmla="*/ 359316 w 370027"/>
                <a:gd name="connsiteY117" fmla="*/ 179627 h 394113"/>
                <a:gd name="connsiteX118" fmla="*/ 356654 w 370027"/>
                <a:gd name="connsiteY118" fmla="*/ 179627 h 394113"/>
                <a:gd name="connsiteX119" fmla="*/ 353929 w 370027"/>
                <a:gd name="connsiteY119" fmla="*/ 179627 h 394113"/>
                <a:gd name="connsiteX120" fmla="*/ 353929 w 370027"/>
                <a:gd name="connsiteY120" fmla="*/ 182288 h 394113"/>
                <a:gd name="connsiteX121" fmla="*/ 351266 w 370027"/>
                <a:gd name="connsiteY121" fmla="*/ 185014 h 394113"/>
                <a:gd name="connsiteX122" fmla="*/ 348604 w 370027"/>
                <a:gd name="connsiteY122" fmla="*/ 185014 h 394113"/>
                <a:gd name="connsiteX123" fmla="*/ 345879 w 370027"/>
                <a:gd name="connsiteY123" fmla="*/ 185014 h 394113"/>
                <a:gd name="connsiteX124" fmla="*/ 345879 w 370027"/>
                <a:gd name="connsiteY124" fmla="*/ 187676 h 394113"/>
                <a:gd name="connsiteX125" fmla="*/ 337893 w 370027"/>
                <a:gd name="connsiteY125" fmla="*/ 214487 h 394113"/>
                <a:gd name="connsiteX126" fmla="*/ 343217 w 370027"/>
                <a:gd name="connsiteY126" fmla="*/ 265446 h 394113"/>
                <a:gd name="connsiteX127" fmla="*/ 303032 w 370027"/>
                <a:gd name="connsiteY127" fmla="*/ 292258 h 394113"/>
                <a:gd name="connsiteX128" fmla="*/ 303032 w 370027"/>
                <a:gd name="connsiteY128" fmla="*/ 294920 h 394113"/>
                <a:gd name="connsiteX129" fmla="*/ 303032 w 370027"/>
                <a:gd name="connsiteY129" fmla="*/ 297582 h 394113"/>
                <a:gd name="connsiteX130" fmla="*/ 303032 w 370027"/>
                <a:gd name="connsiteY130" fmla="*/ 300307 h 394113"/>
                <a:gd name="connsiteX131" fmla="*/ 303032 w 370027"/>
                <a:gd name="connsiteY131" fmla="*/ 302969 h 394113"/>
                <a:gd name="connsiteX132" fmla="*/ 305694 w 370027"/>
                <a:gd name="connsiteY132" fmla="*/ 305631 h 394113"/>
                <a:gd name="connsiteX133" fmla="*/ 305694 w 370027"/>
                <a:gd name="connsiteY133" fmla="*/ 308357 h 394113"/>
                <a:gd name="connsiteX134" fmla="*/ 303032 w 370027"/>
                <a:gd name="connsiteY134" fmla="*/ 308357 h 394113"/>
                <a:gd name="connsiteX135" fmla="*/ 303032 w 370027"/>
                <a:gd name="connsiteY135" fmla="*/ 311019 h 394113"/>
                <a:gd name="connsiteX136" fmla="*/ 305694 w 370027"/>
                <a:gd name="connsiteY136" fmla="*/ 313681 h 394113"/>
                <a:gd name="connsiteX137" fmla="*/ 305694 w 370027"/>
                <a:gd name="connsiteY137" fmla="*/ 316343 h 394113"/>
                <a:gd name="connsiteX138" fmla="*/ 300307 w 370027"/>
                <a:gd name="connsiteY138" fmla="*/ 319068 h 394113"/>
                <a:gd name="connsiteX139" fmla="*/ 300307 w 370027"/>
                <a:gd name="connsiteY139" fmla="*/ 321730 h 394113"/>
                <a:gd name="connsiteX140" fmla="*/ 297645 w 370027"/>
                <a:gd name="connsiteY140" fmla="*/ 324392 h 394113"/>
                <a:gd name="connsiteX141" fmla="*/ 297645 w 370027"/>
                <a:gd name="connsiteY141" fmla="*/ 327118 h 394113"/>
                <a:gd name="connsiteX142" fmla="*/ 297645 w 370027"/>
                <a:gd name="connsiteY142" fmla="*/ 329780 h 394113"/>
                <a:gd name="connsiteX143" fmla="*/ 294983 w 370027"/>
                <a:gd name="connsiteY143" fmla="*/ 332442 h 394113"/>
                <a:gd name="connsiteX144" fmla="*/ 292257 w 370027"/>
                <a:gd name="connsiteY144" fmla="*/ 332442 h 394113"/>
                <a:gd name="connsiteX145" fmla="*/ 289595 w 370027"/>
                <a:gd name="connsiteY145" fmla="*/ 335167 h 394113"/>
                <a:gd name="connsiteX146" fmla="*/ 289595 w 370027"/>
                <a:gd name="connsiteY146" fmla="*/ 337829 h 394113"/>
                <a:gd name="connsiteX147" fmla="*/ 289595 w 370027"/>
                <a:gd name="connsiteY147" fmla="*/ 340492 h 394113"/>
                <a:gd name="connsiteX148" fmla="*/ 289595 w 370027"/>
                <a:gd name="connsiteY148" fmla="*/ 343154 h 394113"/>
                <a:gd name="connsiteX149" fmla="*/ 286933 w 370027"/>
                <a:gd name="connsiteY149" fmla="*/ 345879 h 394113"/>
                <a:gd name="connsiteX150" fmla="*/ 284208 w 370027"/>
                <a:gd name="connsiteY150" fmla="*/ 345879 h 394113"/>
                <a:gd name="connsiteX151" fmla="*/ 281546 w 370027"/>
                <a:gd name="connsiteY151" fmla="*/ 345879 h 394113"/>
                <a:gd name="connsiteX152" fmla="*/ 278884 w 370027"/>
                <a:gd name="connsiteY152" fmla="*/ 345879 h 394113"/>
                <a:gd name="connsiteX153" fmla="*/ 276221 w 370027"/>
                <a:gd name="connsiteY153" fmla="*/ 345879 h 394113"/>
                <a:gd name="connsiteX154" fmla="*/ 273496 w 370027"/>
                <a:gd name="connsiteY154" fmla="*/ 348541 h 394113"/>
                <a:gd name="connsiteX155" fmla="*/ 270834 w 370027"/>
                <a:gd name="connsiteY155" fmla="*/ 348541 h 394113"/>
                <a:gd name="connsiteX156" fmla="*/ 268172 w 370027"/>
                <a:gd name="connsiteY156" fmla="*/ 348541 h 394113"/>
                <a:gd name="connsiteX157" fmla="*/ 265446 w 370027"/>
                <a:gd name="connsiteY157" fmla="*/ 345879 h 394113"/>
                <a:gd name="connsiteX158" fmla="*/ 260122 w 370027"/>
                <a:gd name="connsiteY158" fmla="*/ 345879 h 394113"/>
                <a:gd name="connsiteX159" fmla="*/ 257397 w 370027"/>
                <a:gd name="connsiteY159" fmla="*/ 345879 h 394113"/>
                <a:gd name="connsiteX160" fmla="*/ 254735 w 370027"/>
                <a:gd name="connsiteY160" fmla="*/ 345879 h 394113"/>
                <a:gd name="connsiteX161" fmla="*/ 254735 w 370027"/>
                <a:gd name="connsiteY161" fmla="*/ 348541 h 394113"/>
                <a:gd name="connsiteX162" fmla="*/ 254735 w 370027"/>
                <a:gd name="connsiteY162" fmla="*/ 351203 h 394113"/>
                <a:gd name="connsiteX163" fmla="*/ 252073 w 370027"/>
                <a:gd name="connsiteY163" fmla="*/ 353929 h 394113"/>
                <a:gd name="connsiteX164" fmla="*/ 249411 w 370027"/>
                <a:gd name="connsiteY164" fmla="*/ 353929 h 394113"/>
                <a:gd name="connsiteX165" fmla="*/ 246685 w 370027"/>
                <a:gd name="connsiteY165" fmla="*/ 353929 h 394113"/>
                <a:gd name="connsiteX166" fmla="*/ 244023 w 370027"/>
                <a:gd name="connsiteY166" fmla="*/ 356591 h 394113"/>
                <a:gd name="connsiteX167" fmla="*/ 241361 w 370027"/>
                <a:gd name="connsiteY167" fmla="*/ 356591 h 394113"/>
                <a:gd name="connsiteX168" fmla="*/ 238636 w 370027"/>
                <a:gd name="connsiteY168" fmla="*/ 356591 h 394113"/>
                <a:gd name="connsiteX169" fmla="*/ 235973 w 370027"/>
                <a:gd name="connsiteY169" fmla="*/ 356591 h 394113"/>
                <a:gd name="connsiteX170" fmla="*/ 238636 w 370027"/>
                <a:gd name="connsiteY170" fmla="*/ 359253 h 394113"/>
                <a:gd name="connsiteX171" fmla="*/ 241361 w 370027"/>
                <a:gd name="connsiteY171" fmla="*/ 359253 h 394113"/>
                <a:gd name="connsiteX172" fmla="*/ 241361 w 370027"/>
                <a:gd name="connsiteY172" fmla="*/ 361978 h 394113"/>
                <a:gd name="connsiteX173" fmla="*/ 241361 w 370027"/>
                <a:gd name="connsiteY173" fmla="*/ 364640 h 394113"/>
                <a:gd name="connsiteX174" fmla="*/ 241361 w 370027"/>
                <a:gd name="connsiteY174" fmla="*/ 367302 h 394113"/>
                <a:gd name="connsiteX175" fmla="*/ 244023 w 370027"/>
                <a:gd name="connsiteY175" fmla="*/ 367302 h 394113"/>
                <a:gd name="connsiteX176" fmla="*/ 246685 w 370027"/>
                <a:gd name="connsiteY176" fmla="*/ 369964 h 394113"/>
                <a:gd name="connsiteX177" fmla="*/ 246685 w 370027"/>
                <a:gd name="connsiteY177" fmla="*/ 372690 h 394113"/>
                <a:gd name="connsiteX178" fmla="*/ 244023 w 370027"/>
                <a:gd name="connsiteY178" fmla="*/ 372690 h 394113"/>
                <a:gd name="connsiteX179" fmla="*/ 246685 w 370027"/>
                <a:gd name="connsiteY179" fmla="*/ 375352 h 394113"/>
                <a:gd name="connsiteX180" fmla="*/ 246685 w 370027"/>
                <a:gd name="connsiteY180" fmla="*/ 378014 h 394113"/>
                <a:gd name="connsiteX181" fmla="*/ 185014 w 370027"/>
                <a:gd name="connsiteY181" fmla="*/ 383401 h 394113"/>
                <a:gd name="connsiteX182" fmla="*/ 91207 w 370027"/>
                <a:gd name="connsiteY182" fmla="*/ 394113 h 394113"/>
                <a:gd name="connsiteX183" fmla="*/ 26811 w 370027"/>
                <a:gd name="connsiteY183" fmla="*/ 359253 h 394113"/>
                <a:gd name="connsiteX184" fmla="*/ 26811 w 370027"/>
                <a:gd name="connsiteY184" fmla="*/ 356591 h 394113"/>
                <a:gd name="connsiteX185" fmla="*/ 29536 w 370027"/>
                <a:gd name="connsiteY185" fmla="*/ 353929 h 394113"/>
                <a:gd name="connsiteX186" fmla="*/ 29536 w 370027"/>
                <a:gd name="connsiteY186" fmla="*/ 351203 h 394113"/>
                <a:gd name="connsiteX187" fmla="*/ 29536 w 370027"/>
                <a:gd name="connsiteY187" fmla="*/ 348541 h 394113"/>
                <a:gd name="connsiteX188" fmla="*/ 32198 w 370027"/>
                <a:gd name="connsiteY188" fmla="*/ 348541 h 394113"/>
                <a:gd name="connsiteX189" fmla="*/ 32198 w 370027"/>
                <a:gd name="connsiteY189" fmla="*/ 345879 h 394113"/>
                <a:gd name="connsiteX190" fmla="*/ 32198 w 370027"/>
                <a:gd name="connsiteY190" fmla="*/ 343154 h 394113"/>
                <a:gd name="connsiteX191" fmla="*/ 32198 w 370027"/>
                <a:gd name="connsiteY191" fmla="*/ 340492 h 394113"/>
                <a:gd name="connsiteX192" fmla="*/ 29536 w 370027"/>
                <a:gd name="connsiteY192" fmla="*/ 340492 h 394113"/>
                <a:gd name="connsiteX193" fmla="*/ 29536 w 370027"/>
                <a:gd name="connsiteY193" fmla="*/ 337829 h 394113"/>
                <a:gd name="connsiteX194" fmla="*/ 26811 w 370027"/>
                <a:gd name="connsiteY194" fmla="*/ 337829 h 394113"/>
                <a:gd name="connsiteX195" fmla="*/ 26811 w 370027"/>
                <a:gd name="connsiteY195" fmla="*/ 335167 h 394113"/>
                <a:gd name="connsiteX196" fmla="*/ 24149 w 370027"/>
                <a:gd name="connsiteY196" fmla="*/ 335167 h 394113"/>
                <a:gd name="connsiteX197" fmla="*/ 24149 w 370027"/>
                <a:gd name="connsiteY197" fmla="*/ 332442 h 394113"/>
                <a:gd name="connsiteX198" fmla="*/ 24149 w 370027"/>
                <a:gd name="connsiteY198" fmla="*/ 329780 h 394113"/>
                <a:gd name="connsiteX199" fmla="*/ 26811 w 370027"/>
                <a:gd name="connsiteY199" fmla="*/ 329780 h 394113"/>
                <a:gd name="connsiteX200" fmla="*/ 26811 w 370027"/>
                <a:gd name="connsiteY200" fmla="*/ 327118 h 394113"/>
                <a:gd name="connsiteX201" fmla="*/ 29536 w 370027"/>
                <a:gd name="connsiteY201" fmla="*/ 327118 h 394113"/>
                <a:gd name="connsiteX202" fmla="*/ 29536 w 370027"/>
                <a:gd name="connsiteY202" fmla="*/ 324392 h 394113"/>
                <a:gd name="connsiteX203" fmla="*/ 29536 w 370027"/>
                <a:gd name="connsiteY203" fmla="*/ 321730 h 394113"/>
                <a:gd name="connsiteX204" fmla="*/ 32198 w 370027"/>
                <a:gd name="connsiteY204" fmla="*/ 321730 h 394113"/>
                <a:gd name="connsiteX205" fmla="*/ 29536 w 370027"/>
                <a:gd name="connsiteY205" fmla="*/ 319068 h 394113"/>
                <a:gd name="connsiteX206" fmla="*/ 29536 w 370027"/>
                <a:gd name="connsiteY206" fmla="*/ 316343 h 394113"/>
                <a:gd name="connsiteX207" fmla="*/ 26811 w 370027"/>
                <a:gd name="connsiteY207" fmla="*/ 316343 h 394113"/>
                <a:gd name="connsiteX208" fmla="*/ 26811 w 370027"/>
                <a:gd name="connsiteY208" fmla="*/ 313681 h 394113"/>
                <a:gd name="connsiteX209" fmla="*/ 24149 w 370027"/>
                <a:gd name="connsiteY209" fmla="*/ 313681 h 394113"/>
                <a:gd name="connsiteX210" fmla="*/ 24149 w 370027"/>
                <a:gd name="connsiteY210" fmla="*/ 311019 h 394113"/>
                <a:gd name="connsiteX211" fmla="*/ 21487 w 370027"/>
                <a:gd name="connsiteY211" fmla="*/ 311019 h 394113"/>
                <a:gd name="connsiteX212" fmla="*/ 21487 w 370027"/>
                <a:gd name="connsiteY212" fmla="*/ 308357 h 394113"/>
                <a:gd name="connsiteX213" fmla="*/ 18825 w 370027"/>
                <a:gd name="connsiteY213" fmla="*/ 305631 h 394113"/>
                <a:gd name="connsiteX214" fmla="*/ 16099 w 370027"/>
                <a:gd name="connsiteY214" fmla="*/ 302969 h 394113"/>
                <a:gd name="connsiteX215" fmla="*/ 16099 w 370027"/>
                <a:gd name="connsiteY215" fmla="*/ 300307 h 394113"/>
                <a:gd name="connsiteX216" fmla="*/ 13437 w 370027"/>
                <a:gd name="connsiteY216" fmla="*/ 297582 h 394113"/>
                <a:gd name="connsiteX217" fmla="*/ 13437 w 370027"/>
                <a:gd name="connsiteY217" fmla="*/ 294920 h 394113"/>
                <a:gd name="connsiteX218" fmla="*/ 13437 w 370027"/>
                <a:gd name="connsiteY218" fmla="*/ 292258 h 394113"/>
                <a:gd name="connsiteX219" fmla="*/ 13437 w 370027"/>
                <a:gd name="connsiteY219" fmla="*/ 289532 h 394113"/>
                <a:gd name="connsiteX220" fmla="*/ 13437 w 370027"/>
                <a:gd name="connsiteY220" fmla="*/ 286870 h 394113"/>
                <a:gd name="connsiteX221" fmla="*/ 13437 w 370027"/>
                <a:gd name="connsiteY221" fmla="*/ 284208 h 394113"/>
                <a:gd name="connsiteX222" fmla="*/ 13437 w 370027"/>
                <a:gd name="connsiteY222" fmla="*/ 278820 h 394113"/>
                <a:gd name="connsiteX223" fmla="*/ 13437 w 370027"/>
                <a:gd name="connsiteY223" fmla="*/ 276158 h 394113"/>
                <a:gd name="connsiteX224" fmla="*/ 13437 w 370027"/>
                <a:gd name="connsiteY224" fmla="*/ 273496 h 394113"/>
                <a:gd name="connsiteX225" fmla="*/ 13437 w 370027"/>
                <a:gd name="connsiteY225" fmla="*/ 270771 h 394113"/>
                <a:gd name="connsiteX226" fmla="*/ 13437 w 370027"/>
                <a:gd name="connsiteY226" fmla="*/ 268108 h 394113"/>
                <a:gd name="connsiteX227" fmla="*/ 13437 w 370027"/>
                <a:gd name="connsiteY227" fmla="*/ 265446 h 394113"/>
                <a:gd name="connsiteX228" fmla="*/ 13437 w 370027"/>
                <a:gd name="connsiteY228" fmla="*/ 262721 h 394113"/>
                <a:gd name="connsiteX229" fmla="*/ 13437 w 370027"/>
                <a:gd name="connsiteY229" fmla="*/ 260059 h 394113"/>
                <a:gd name="connsiteX230" fmla="*/ 13437 w 370027"/>
                <a:gd name="connsiteY230" fmla="*/ 257397 h 394113"/>
                <a:gd name="connsiteX231" fmla="*/ 13437 w 370027"/>
                <a:gd name="connsiteY231" fmla="*/ 254671 h 394113"/>
                <a:gd name="connsiteX232" fmla="*/ 13437 w 370027"/>
                <a:gd name="connsiteY232" fmla="*/ 252009 h 394113"/>
                <a:gd name="connsiteX233" fmla="*/ 13437 w 370027"/>
                <a:gd name="connsiteY233" fmla="*/ 249347 h 394113"/>
                <a:gd name="connsiteX234" fmla="*/ 13437 w 370027"/>
                <a:gd name="connsiteY234" fmla="*/ 246685 h 394113"/>
                <a:gd name="connsiteX235" fmla="*/ 13437 w 370027"/>
                <a:gd name="connsiteY235" fmla="*/ 243960 h 394113"/>
                <a:gd name="connsiteX236" fmla="*/ 13437 w 370027"/>
                <a:gd name="connsiteY236" fmla="*/ 241298 h 394113"/>
                <a:gd name="connsiteX237" fmla="*/ 10775 w 370027"/>
                <a:gd name="connsiteY237" fmla="*/ 241298 h 394113"/>
                <a:gd name="connsiteX238" fmla="*/ 10775 w 370027"/>
                <a:gd name="connsiteY238" fmla="*/ 238636 h 394113"/>
                <a:gd name="connsiteX239" fmla="*/ 10775 w 370027"/>
                <a:gd name="connsiteY239" fmla="*/ 235910 h 394113"/>
                <a:gd name="connsiteX240" fmla="*/ 10775 w 370027"/>
                <a:gd name="connsiteY240" fmla="*/ 233248 h 394113"/>
                <a:gd name="connsiteX241" fmla="*/ 10775 w 370027"/>
                <a:gd name="connsiteY241" fmla="*/ 230586 h 394113"/>
                <a:gd name="connsiteX242" fmla="*/ 8050 w 370027"/>
                <a:gd name="connsiteY242" fmla="*/ 227861 h 394113"/>
                <a:gd name="connsiteX243" fmla="*/ 8050 w 370027"/>
                <a:gd name="connsiteY243" fmla="*/ 225199 h 394113"/>
                <a:gd name="connsiteX244" fmla="*/ 8050 w 370027"/>
                <a:gd name="connsiteY244" fmla="*/ 222537 h 394113"/>
                <a:gd name="connsiteX245" fmla="*/ 8050 w 370027"/>
                <a:gd name="connsiteY245" fmla="*/ 219811 h 394113"/>
                <a:gd name="connsiteX246" fmla="*/ 8050 w 370027"/>
                <a:gd name="connsiteY246" fmla="*/ 217149 h 394113"/>
                <a:gd name="connsiteX247" fmla="*/ 8050 w 370027"/>
                <a:gd name="connsiteY247" fmla="*/ 214487 h 394113"/>
                <a:gd name="connsiteX248" fmla="*/ 5388 w 370027"/>
                <a:gd name="connsiteY248" fmla="*/ 211825 h 394113"/>
                <a:gd name="connsiteX249" fmla="*/ 5388 w 370027"/>
                <a:gd name="connsiteY249" fmla="*/ 209099 h 394113"/>
                <a:gd name="connsiteX250" fmla="*/ 5388 w 370027"/>
                <a:gd name="connsiteY250" fmla="*/ 206437 h 394113"/>
                <a:gd name="connsiteX251" fmla="*/ 5388 w 370027"/>
                <a:gd name="connsiteY251" fmla="*/ 203775 h 394113"/>
                <a:gd name="connsiteX252" fmla="*/ 5388 w 370027"/>
                <a:gd name="connsiteY252" fmla="*/ 201050 h 394113"/>
                <a:gd name="connsiteX253" fmla="*/ 2725 w 370027"/>
                <a:gd name="connsiteY253" fmla="*/ 201050 h 394113"/>
                <a:gd name="connsiteX254" fmla="*/ 2725 w 370027"/>
                <a:gd name="connsiteY254" fmla="*/ 198388 h 394113"/>
                <a:gd name="connsiteX255" fmla="*/ 2725 w 370027"/>
                <a:gd name="connsiteY255" fmla="*/ 195726 h 394113"/>
                <a:gd name="connsiteX256" fmla="*/ 2725 w 370027"/>
                <a:gd name="connsiteY256" fmla="*/ 193000 h 394113"/>
                <a:gd name="connsiteX257" fmla="*/ 2725 w 370027"/>
                <a:gd name="connsiteY257" fmla="*/ 190338 h 394113"/>
                <a:gd name="connsiteX258" fmla="*/ 2725 w 370027"/>
                <a:gd name="connsiteY258" fmla="*/ 185014 h 394113"/>
                <a:gd name="connsiteX259" fmla="*/ 0 w 370027"/>
                <a:gd name="connsiteY259" fmla="*/ 185014 h 394113"/>
                <a:gd name="connsiteX260" fmla="*/ 0 w 370027"/>
                <a:gd name="connsiteY260" fmla="*/ 182288 h 394113"/>
                <a:gd name="connsiteX261" fmla="*/ 0 w 370027"/>
                <a:gd name="connsiteY261" fmla="*/ 179627 h 394113"/>
                <a:gd name="connsiteX262" fmla="*/ 0 w 370027"/>
                <a:gd name="connsiteY262" fmla="*/ 176965 h 394113"/>
                <a:gd name="connsiteX263" fmla="*/ 0 w 370027"/>
                <a:gd name="connsiteY263" fmla="*/ 174239 h 394113"/>
                <a:gd name="connsiteX264" fmla="*/ 0 w 370027"/>
                <a:gd name="connsiteY264" fmla="*/ 174239 h 39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370027" h="394113">
                  <a:moveTo>
                    <a:pt x="0" y="174239"/>
                  </a:moveTo>
                  <a:lnTo>
                    <a:pt x="2725" y="166189"/>
                  </a:lnTo>
                  <a:lnTo>
                    <a:pt x="0" y="144766"/>
                  </a:lnTo>
                  <a:lnTo>
                    <a:pt x="18825" y="120617"/>
                  </a:lnTo>
                  <a:lnTo>
                    <a:pt x="29536" y="109906"/>
                  </a:lnTo>
                  <a:lnTo>
                    <a:pt x="29536" y="107244"/>
                  </a:lnTo>
                  <a:lnTo>
                    <a:pt x="32198" y="107244"/>
                  </a:lnTo>
                  <a:lnTo>
                    <a:pt x="32198" y="104518"/>
                  </a:lnTo>
                  <a:lnTo>
                    <a:pt x="32198" y="101856"/>
                  </a:lnTo>
                  <a:lnTo>
                    <a:pt x="34860" y="101856"/>
                  </a:lnTo>
                  <a:lnTo>
                    <a:pt x="34860" y="99194"/>
                  </a:lnTo>
                  <a:lnTo>
                    <a:pt x="37586" y="99194"/>
                  </a:lnTo>
                  <a:lnTo>
                    <a:pt x="42910" y="96532"/>
                  </a:lnTo>
                  <a:lnTo>
                    <a:pt x="45635" y="93806"/>
                  </a:lnTo>
                  <a:lnTo>
                    <a:pt x="48298" y="93806"/>
                  </a:lnTo>
                  <a:lnTo>
                    <a:pt x="48298" y="91144"/>
                  </a:lnTo>
                  <a:lnTo>
                    <a:pt x="50960" y="91144"/>
                  </a:lnTo>
                  <a:lnTo>
                    <a:pt x="53622" y="91144"/>
                  </a:lnTo>
                  <a:lnTo>
                    <a:pt x="80496" y="96532"/>
                  </a:lnTo>
                  <a:lnTo>
                    <a:pt x="101919" y="99194"/>
                  </a:lnTo>
                  <a:lnTo>
                    <a:pt x="104581" y="99194"/>
                  </a:lnTo>
                  <a:lnTo>
                    <a:pt x="112631" y="91144"/>
                  </a:lnTo>
                  <a:lnTo>
                    <a:pt x="126068" y="83095"/>
                  </a:lnTo>
                  <a:lnTo>
                    <a:pt x="142104" y="69721"/>
                  </a:lnTo>
                  <a:lnTo>
                    <a:pt x="150153" y="64334"/>
                  </a:lnTo>
                  <a:lnTo>
                    <a:pt x="155541" y="61672"/>
                  </a:lnTo>
                  <a:lnTo>
                    <a:pt x="163591" y="56284"/>
                  </a:lnTo>
                  <a:lnTo>
                    <a:pt x="174302" y="50896"/>
                  </a:lnTo>
                  <a:lnTo>
                    <a:pt x="179690" y="48234"/>
                  </a:lnTo>
                  <a:lnTo>
                    <a:pt x="185014" y="48234"/>
                  </a:lnTo>
                  <a:lnTo>
                    <a:pt x="190401" y="42847"/>
                  </a:lnTo>
                  <a:lnTo>
                    <a:pt x="193063" y="40185"/>
                  </a:lnTo>
                  <a:lnTo>
                    <a:pt x="198451" y="29473"/>
                  </a:lnTo>
                  <a:lnTo>
                    <a:pt x="198451" y="26811"/>
                  </a:lnTo>
                  <a:lnTo>
                    <a:pt x="201113" y="26811"/>
                  </a:lnTo>
                  <a:lnTo>
                    <a:pt x="201113" y="24085"/>
                  </a:lnTo>
                  <a:lnTo>
                    <a:pt x="201113" y="21423"/>
                  </a:lnTo>
                  <a:lnTo>
                    <a:pt x="198451" y="18761"/>
                  </a:lnTo>
                  <a:lnTo>
                    <a:pt x="201113" y="16036"/>
                  </a:lnTo>
                  <a:lnTo>
                    <a:pt x="201113" y="13374"/>
                  </a:lnTo>
                  <a:lnTo>
                    <a:pt x="203775" y="13374"/>
                  </a:lnTo>
                  <a:lnTo>
                    <a:pt x="201113" y="13374"/>
                  </a:lnTo>
                  <a:lnTo>
                    <a:pt x="201113" y="10712"/>
                  </a:lnTo>
                  <a:lnTo>
                    <a:pt x="203775" y="10712"/>
                  </a:lnTo>
                  <a:lnTo>
                    <a:pt x="203775" y="8050"/>
                  </a:lnTo>
                  <a:lnTo>
                    <a:pt x="206501" y="8050"/>
                  </a:lnTo>
                  <a:lnTo>
                    <a:pt x="206501" y="5324"/>
                  </a:lnTo>
                  <a:lnTo>
                    <a:pt x="206501" y="2662"/>
                  </a:lnTo>
                  <a:lnTo>
                    <a:pt x="209163" y="0"/>
                  </a:lnTo>
                  <a:lnTo>
                    <a:pt x="227924" y="24085"/>
                  </a:lnTo>
                  <a:lnTo>
                    <a:pt x="227924" y="26811"/>
                  </a:lnTo>
                  <a:lnTo>
                    <a:pt x="230586" y="26811"/>
                  </a:lnTo>
                  <a:lnTo>
                    <a:pt x="230586" y="29473"/>
                  </a:lnTo>
                  <a:lnTo>
                    <a:pt x="230586" y="32135"/>
                  </a:lnTo>
                  <a:lnTo>
                    <a:pt x="233311" y="32135"/>
                  </a:lnTo>
                  <a:lnTo>
                    <a:pt x="233311" y="34860"/>
                  </a:lnTo>
                  <a:lnTo>
                    <a:pt x="235973" y="37523"/>
                  </a:lnTo>
                  <a:lnTo>
                    <a:pt x="235973" y="40185"/>
                  </a:lnTo>
                  <a:lnTo>
                    <a:pt x="233311" y="40185"/>
                  </a:lnTo>
                  <a:lnTo>
                    <a:pt x="233311" y="42847"/>
                  </a:lnTo>
                  <a:lnTo>
                    <a:pt x="235973" y="45572"/>
                  </a:lnTo>
                  <a:lnTo>
                    <a:pt x="238636" y="48234"/>
                  </a:lnTo>
                  <a:lnTo>
                    <a:pt x="238636" y="50896"/>
                  </a:lnTo>
                  <a:lnTo>
                    <a:pt x="241361" y="50896"/>
                  </a:lnTo>
                  <a:lnTo>
                    <a:pt x="241361" y="53622"/>
                  </a:lnTo>
                  <a:lnTo>
                    <a:pt x="244023" y="53622"/>
                  </a:lnTo>
                  <a:lnTo>
                    <a:pt x="246685" y="56284"/>
                  </a:lnTo>
                  <a:lnTo>
                    <a:pt x="278884" y="120617"/>
                  </a:lnTo>
                  <a:lnTo>
                    <a:pt x="281546" y="120617"/>
                  </a:lnTo>
                  <a:lnTo>
                    <a:pt x="284208" y="120617"/>
                  </a:lnTo>
                  <a:lnTo>
                    <a:pt x="286933" y="120617"/>
                  </a:lnTo>
                  <a:lnTo>
                    <a:pt x="286933" y="123343"/>
                  </a:lnTo>
                  <a:lnTo>
                    <a:pt x="289595" y="123343"/>
                  </a:lnTo>
                  <a:lnTo>
                    <a:pt x="292257" y="126005"/>
                  </a:lnTo>
                  <a:lnTo>
                    <a:pt x="292257" y="128667"/>
                  </a:lnTo>
                  <a:lnTo>
                    <a:pt x="294983" y="128667"/>
                  </a:lnTo>
                  <a:lnTo>
                    <a:pt x="297645" y="128667"/>
                  </a:lnTo>
                  <a:lnTo>
                    <a:pt x="300307" y="128667"/>
                  </a:lnTo>
                  <a:lnTo>
                    <a:pt x="303032" y="131329"/>
                  </a:lnTo>
                  <a:lnTo>
                    <a:pt x="305694" y="131329"/>
                  </a:lnTo>
                  <a:lnTo>
                    <a:pt x="305694" y="128667"/>
                  </a:lnTo>
                  <a:lnTo>
                    <a:pt x="308356" y="131329"/>
                  </a:lnTo>
                  <a:lnTo>
                    <a:pt x="311082" y="131329"/>
                  </a:lnTo>
                  <a:lnTo>
                    <a:pt x="311082" y="128667"/>
                  </a:lnTo>
                  <a:lnTo>
                    <a:pt x="313744" y="128667"/>
                  </a:lnTo>
                  <a:lnTo>
                    <a:pt x="316406" y="128667"/>
                  </a:lnTo>
                  <a:lnTo>
                    <a:pt x="319068" y="128667"/>
                  </a:lnTo>
                  <a:lnTo>
                    <a:pt x="319068" y="131329"/>
                  </a:lnTo>
                  <a:lnTo>
                    <a:pt x="321794" y="131329"/>
                  </a:lnTo>
                  <a:lnTo>
                    <a:pt x="321794" y="134054"/>
                  </a:lnTo>
                  <a:lnTo>
                    <a:pt x="324456" y="134054"/>
                  </a:lnTo>
                  <a:lnTo>
                    <a:pt x="327118" y="134054"/>
                  </a:lnTo>
                  <a:lnTo>
                    <a:pt x="327118" y="136716"/>
                  </a:lnTo>
                  <a:lnTo>
                    <a:pt x="329843" y="136716"/>
                  </a:lnTo>
                  <a:lnTo>
                    <a:pt x="332505" y="136716"/>
                  </a:lnTo>
                  <a:lnTo>
                    <a:pt x="335167" y="136716"/>
                  </a:lnTo>
                  <a:lnTo>
                    <a:pt x="335167" y="134054"/>
                  </a:lnTo>
                  <a:lnTo>
                    <a:pt x="335167" y="131329"/>
                  </a:lnTo>
                  <a:lnTo>
                    <a:pt x="335167" y="128667"/>
                  </a:lnTo>
                  <a:lnTo>
                    <a:pt x="337893" y="128667"/>
                  </a:lnTo>
                  <a:lnTo>
                    <a:pt x="340555" y="128667"/>
                  </a:lnTo>
                  <a:lnTo>
                    <a:pt x="340555" y="131329"/>
                  </a:lnTo>
                  <a:lnTo>
                    <a:pt x="343217" y="131329"/>
                  </a:lnTo>
                  <a:lnTo>
                    <a:pt x="345879" y="131329"/>
                  </a:lnTo>
                  <a:lnTo>
                    <a:pt x="348604" y="131329"/>
                  </a:lnTo>
                  <a:lnTo>
                    <a:pt x="351266" y="131329"/>
                  </a:lnTo>
                  <a:lnTo>
                    <a:pt x="351266" y="134054"/>
                  </a:lnTo>
                  <a:lnTo>
                    <a:pt x="348604" y="134054"/>
                  </a:lnTo>
                  <a:lnTo>
                    <a:pt x="348604" y="136716"/>
                  </a:lnTo>
                  <a:lnTo>
                    <a:pt x="348604" y="139378"/>
                  </a:lnTo>
                  <a:lnTo>
                    <a:pt x="348604" y="142104"/>
                  </a:lnTo>
                  <a:lnTo>
                    <a:pt x="348604" y="144766"/>
                  </a:lnTo>
                  <a:lnTo>
                    <a:pt x="345879" y="147428"/>
                  </a:lnTo>
                  <a:lnTo>
                    <a:pt x="370028" y="176965"/>
                  </a:lnTo>
                  <a:lnTo>
                    <a:pt x="367366" y="176965"/>
                  </a:lnTo>
                  <a:lnTo>
                    <a:pt x="364704" y="179627"/>
                  </a:lnTo>
                  <a:lnTo>
                    <a:pt x="361978" y="179627"/>
                  </a:lnTo>
                  <a:lnTo>
                    <a:pt x="359316" y="179627"/>
                  </a:lnTo>
                  <a:lnTo>
                    <a:pt x="356654" y="179627"/>
                  </a:lnTo>
                  <a:lnTo>
                    <a:pt x="353929" y="179627"/>
                  </a:lnTo>
                  <a:lnTo>
                    <a:pt x="353929" y="182288"/>
                  </a:lnTo>
                  <a:lnTo>
                    <a:pt x="351266" y="185014"/>
                  </a:lnTo>
                  <a:lnTo>
                    <a:pt x="348604" y="185014"/>
                  </a:lnTo>
                  <a:lnTo>
                    <a:pt x="345879" y="185014"/>
                  </a:lnTo>
                  <a:lnTo>
                    <a:pt x="345879" y="187676"/>
                  </a:lnTo>
                  <a:lnTo>
                    <a:pt x="337893" y="214487"/>
                  </a:lnTo>
                  <a:lnTo>
                    <a:pt x="343217" y="265446"/>
                  </a:lnTo>
                  <a:lnTo>
                    <a:pt x="303032" y="292258"/>
                  </a:lnTo>
                  <a:lnTo>
                    <a:pt x="303032" y="294920"/>
                  </a:lnTo>
                  <a:lnTo>
                    <a:pt x="303032" y="297582"/>
                  </a:lnTo>
                  <a:lnTo>
                    <a:pt x="303032" y="300307"/>
                  </a:lnTo>
                  <a:lnTo>
                    <a:pt x="303032" y="302969"/>
                  </a:lnTo>
                  <a:lnTo>
                    <a:pt x="305694" y="305631"/>
                  </a:lnTo>
                  <a:lnTo>
                    <a:pt x="305694" y="308357"/>
                  </a:lnTo>
                  <a:lnTo>
                    <a:pt x="303032" y="308357"/>
                  </a:lnTo>
                  <a:lnTo>
                    <a:pt x="303032" y="311019"/>
                  </a:lnTo>
                  <a:lnTo>
                    <a:pt x="305694" y="313681"/>
                  </a:lnTo>
                  <a:lnTo>
                    <a:pt x="305694" y="316343"/>
                  </a:lnTo>
                  <a:lnTo>
                    <a:pt x="300307" y="319068"/>
                  </a:lnTo>
                  <a:lnTo>
                    <a:pt x="300307" y="321730"/>
                  </a:lnTo>
                  <a:lnTo>
                    <a:pt x="297645" y="324392"/>
                  </a:lnTo>
                  <a:lnTo>
                    <a:pt x="297645" y="327118"/>
                  </a:lnTo>
                  <a:lnTo>
                    <a:pt x="297645" y="329780"/>
                  </a:lnTo>
                  <a:lnTo>
                    <a:pt x="294983" y="332442"/>
                  </a:lnTo>
                  <a:lnTo>
                    <a:pt x="292257" y="332442"/>
                  </a:lnTo>
                  <a:lnTo>
                    <a:pt x="289595" y="335167"/>
                  </a:lnTo>
                  <a:lnTo>
                    <a:pt x="289595" y="337829"/>
                  </a:lnTo>
                  <a:lnTo>
                    <a:pt x="289595" y="340492"/>
                  </a:lnTo>
                  <a:lnTo>
                    <a:pt x="289595" y="343154"/>
                  </a:lnTo>
                  <a:lnTo>
                    <a:pt x="286933" y="345879"/>
                  </a:lnTo>
                  <a:lnTo>
                    <a:pt x="284208" y="345879"/>
                  </a:lnTo>
                  <a:lnTo>
                    <a:pt x="281546" y="345879"/>
                  </a:lnTo>
                  <a:lnTo>
                    <a:pt x="278884" y="345879"/>
                  </a:lnTo>
                  <a:lnTo>
                    <a:pt x="276221" y="345879"/>
                  </a:lnTo>
                  <a:lnTo>
                    <a:pt x="273496" y="348541"/>
                  </a:lnTo>
                  <a:lnTo>
                    <a:pt x="270834" y="348541"/>
                  </a:lnTo>
                  <a:lnTo>
                    <a:pt x="268172" y="348541"/>
                  </a:lnTo>
                  <a:lnTo>
                    <a:pt x="265446" y="345879"/>
                  </a:lnTo>
                  <a:lnTo>
                    <a:pt x="260122" y="345879"/>
                  </a:lnTo>
                  <a:lnTo>
                    <a:pt x="257397" y="345879"/>
                  </a:lnTo>
                  <a:lnTo>
                    <a:pt x="254735" y="345879"/>
                  </a:lnTo>
                  <a:lnTo>
                    <a:pt x="254735" y="348541"/>
                  </a:lnTo>
                  <a:lnTo>
                    <a:pt x="254735" y="351203"/>
                  </a:lnTo>
                  <a:lnTo>
                    <a:pt x="252073" y="353929"/>
                  </a:lnTo>
                  <a:lnTo>
                    <a:pt x="249411" y="353929"/>
                  </a:lnTo>
                  <a:lnTo>
                    <a:pt x="246685" y="353929"/>
                  </a:lnTo>
                  <a:lnTo>
                    <a:pt x="244023" y="356591"/>
                  </a:lnTo>
                  <a:lnTo>
                    <a:pt x="241361" y="356591"/>
                  </a:lnTo>
                  <a:lnTo>
                    <a:pt x="238636" y="356591"/>
                  </a:lnTo>
                  <a:lnTo>
                    <a:pt x="235973" y="356591"/>
                  </a:lnTo>
                  <a:lnTo>
                    <a:pt x="238636" y="359253"/>
                  </a:lnTo>
                  <a:lnTo>
                    <a:pt x="241361" y="359253"/>
                  </a:lnTo>
                  <a:lnTo>
                    <a:pt x="241361" y="361978"/>
                  </a:lnTo>
                  <a:lnTo>
                    <a:pt x="241361" y="364640"/>
                  </a:lnTo>
                  <a:lnTo>
                    <a:pt x="241361" y="367302"/>
                  </a:lnTo>
                  <a:lnTo>
                    <a:pt x="244023" y="367302"/>
                  </a:lnTo>
                  <a:lnTo>
                    <a:pt x="246685" y="369964"/>
                  </a:lnTo>
                  <a:lnTo>
                    <a:pt x="246685" y="372690"/>
                  </a:lnTo>
                  <a:lnTo>
                    <a:pt x="244023" y="372690"/>
                  </a:lnTo>
                  <a:lnTo>
                    <a:pt x="246685" y="375352"/>
                  </a:lnTo>
                  <a:lnTo>
                    <a:pt x="246685" y="378014"/>
                  </a:lnTo>
                  <a:lnTo>
                    <a:pt x="185014" y="383401"/>
                  </a:lnTo>
                  <a:lnTo>
                    <a:pt x="91207" y="394113"/>
                  </a:lnTo>
                  <a:lnTo>
                    <a:pt x="26811" y="359253"/>
                  </a:lnTo>
                  <a:lnTo>
                    <a:pt x="26811" y="356591"/>
                  </a:lnTo>
                  <a:lnTo>
                    <a:pt x="29536" y="353929"/>
                  </a:lnTo>
                  <a:lnTo>
                    <a:pt x="29536" y="351203"/>
                  </a:lnTo>
                  <a:lnTo>
                    <a:pt x="29536" y="348541"/>
                  </a:lnTo>
                  <a:lnTo>
                    <a:pt x="32198" y="348541"/>
                  </a:lnTo>
                  <a:lnTo>
                    <a:pt x="32198" y="345879"/>
                  </a:lnTo>
                  <a:lnTo>
                    <a:pt x="32198" y="343154"/>
                  </a:lnTo>
                  <a:lnTo>
                    <a:pt x="32198" y="340492"/>
                  </a:lnTo>
                  <a:lnTo>
                    <a:pt x="29536" y="340492"/>
                  </a:lnTo>
                  <a:lnTo>
                    <a:pt x="29536" y="337829"/>
                  </a:lnTo>
                  <a:lnTo>
                    <a:pt x="26811" y="337829"/>
                  </a:lnTo>
                  <a:lnTo>
                    <a:pt x="26811" y="335167"/>
                  </a:lnTo>
                  <a:lnTo>
                    <a:pt x="24149" y="335167"/>
                  </a:lnTo>
                  <a:lnTo>
                    <a:pt x="24149" y="332442"/>
                  </a:lnTo>
                  <a:lnTo>
                    <a:pt x="24149" y="329780"/>
                  </a:lnTo>
                  <a:lnTo>
                    <a:pt x="26811" y="329780"/>
                  </a:lnTo>
                  <a:lnTo>
                    <a:pt x="26811" y="327118"/>
                  </a:lnTo>
                  <a:lnTo>
                    <a:pt x="29536" y="327118"/>
                  </a:lnTo>
                  <a:lnTo>
                    <a:pt x="29536" y="324392"/>
                  </a:lnTo>
                  <a:lnTo>
                    <a:pt x="29536" y="321730"/>
                  </a:lnTo>
                  <a:lnTo>
                    <a:pt x="32198" y="321730"/>
                  </a:lnTo>
                  <a:lnTo>
                    <a:pt x="29536" y="319068"/>
                  </a:lnTo>
                  <a:lnTo>
                    <a:pt x="29536" y="316343"/>
                  </a:lnTo>
                  <a:lnTo>
                    <a:pt x="26811" y="316343"/>
                  </a:lnTo>
                  <a:lnTo>
                    <a:pt x="26811" y="313681"/>
                  </a:lnTo>
                  <a:lnTo>
                    <a:pt x="24149" y="313681"/>
                  </a:lnTo>
                  <a:lnTo>
                    <a:pt x="24149" y="311019"/>
                  </a:lnTo>
                  <a:lnTo>
                    <a:pt x="21487" y="311019"/>
                  </a:lnTo>
                  <a:lnTo>
                    <a:pt x="21487" y="308357"/>
                  </a:lnTo>
                  <a:lnTo>
                    <a:pt x="18825" y="305631"/>
                  </a:lnTo>
                  <a:lnTo>
                    <a:pt x="16099" y="302969"/>
                  </a:lnTo>
                  <a:lnTo>
                    <a:pt x="16099" y="300307"/>
                  </a:lnTo>
                  <a:lnTo>
                    <a:pt x="13437" y="297582"/>
                  </a:lnTo>
                  <a:lnTo>
                    <a:pt x="13437" y="294920"/>
                  </a:lnTo>
                  <a:lnTo>
                    <a:pt x="13437" y="292258"/>
                  </a:lnTo>
                  <a:lnTo>
                    <a:pt x="13437" y="289532"/>
                  </a:lnTo>
                  <a:lnTo>
                    <a:pt x="13437" y="286870"/>
                  </a:lnTo>
                  <a:lnTo>
                    <a:pt x="13437" y="284208"/>
                  </a:lnTo>
                  <a:lnTo>
                    <a:pt x="13437" y="278820"/>
                  </a:lnTo>
                  <a:lnTo>
                    <a:pt x="13437" y="276158"/>
                  </a:lnTo>
                  <a:lnTo>
                    <a:pt x="13437" y="273496"/>
                  </a:lnTo>
                  <a:lnTo>
                    <a:pt x="13437" y="270771"/>
                  </a:lnTo>
                  <a:lnTo>
                    <a:pt x="13437" y="268108"/>
                  </a:lnTo>
                  <a:lnTo>
                    <a:pt x="13437" y="265446"/>
                  </a:lnTo>
                  <a:lnTo>
                    <a:pt x="13437" y="262721"/>
                  </a:lnTo>
                  <a:lnTo>
                    <a:pt x="13437" y="260059"/>
                  </a:lnTo>
                  <a:lnTo>
                    <a:pt x="13437" y="257397"/>
                  </a:lnTo>
                  <a:lnTo>
                    <a:pt x="13437" y="254671"/>
                  </a:lnTo>
                  <a:lnTo>
                    <a:pt x="13437" y="252009"/>
                  </a:lnTo>
                  <a:lnTo>
                    <a:pt x="13437" y="249347"/>
                  </a:lnTo>
                  <a:lnTo>
                    <a:pt x="13437" y="246685"/>
                  </a:lnTo>
                  <a:lnTo>
                    <a:pt x="13437" y="243960"/>
                  </a:lnTo>
                  <a:lnTo>
                    <a:pt x="13437" y="241298"/>
                  </a:lnTo>
                  <a:lnTo>
                    <a:pt x="10775" y="241298"/>
                  </a:lnTo>
                  <a:lnTo>
                    <a:pt x="10775" y="238636"/>
                  </a:lnTo>
                  <a:lnTo>
                    <a:pt x="10775" y="235910"/>
                  </a:lnTo>
                  <a:lnTo>
                    <a:pt x="10775" y="233248"/>
                  </a:lnTo>
                  <a:lnTo>
                    <a:pt x="10775" y="230586"/>
                  </a:lnTo>
                  <a:lnTo>
                    <a:pt x="8050" y="227861"/>
                  </a:lnTo>
                  <a:lnTo>
                    <a:pt x="8050" y="225199"/>
                  </a:lnTo>
                  <a:lnTo>
                    <a:pt x="8050" y="222537"/>
                  </a:lnTo>
                  <a:lnTo>
                    <a:pt x="8050" y="219811"/>
                  </a:lnTo>
                  <a:lnTo>
                    <a:pt x="8050" y="217149"/>
                  </a:lnTo>
                  <a:lnTo>
                    <a:pt x="8050" y="214487"/>
                  </a:lnTo>
                  <a:lnTo>
                    <a:pt x="5388" y="211825"/>
                  </a:lnTo>
                  <a:lnTo>
                    <a:pt x="5388" y="209099"/>
                  </a:lnTo>
                  <a:lnTo>
                    <a:pt x="5388" y="206437"/>
                  </a:lnTo>
                  <a:lnTo>
                    <a:pt x="5388" y="203775"/>
                  </a:lnTo>
                  <a:lnTo>
                    <a:pt x="5388" y="201050"/>
                  </a:lnTo>
                  <a:lnTo>
                    <a:pt x="2725" y="201050"/>
                  </a:lnTo>
                  <a:lnTo>
                    <a:pt x="2725" y="198388"/>
                  </a:lnTo>
                  <a:lnTo>
                    <a:pt x="2725" y="195726"/>
                  </a:lnTo>
                  <a:lnTo>
                    <a:pt x="2725" y="193000"/>
                  </a:lnTo>
                  <a:lnTo>
                    <a:pt x="2725" y="190338"/>
                  </a:lnTo>
                  <a:lnTo>
                    <a:pt x="2725" y="185014"/>
                  </a:lnTo>
                  <a:lnTo>
                    <a:pt x="0" y="185014"/>
                  </a:lnTo>
                  <a:lnTo>
                    <a:pt x="0" y="182288"/>
                  </a:lnTo>
                  <a:lnTo>
                    <a:pt x="0" y="179627"/>
                  </a:lnTo>
                  <a:lnTo>
                    <a:pt x="0" y="176965"/>
                  </a:lnTo>
                  <a:lnTo>
                    <a:pt x="0" y="174239"/>
                  </a:lnTo>
                  <a:lnTo>
                    <a:pt x="0" y="17423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1" name="Freeform: Shape 130">
              <a:extLst>
                <a:ext uri="{FF2B5EF4-FFF2-40B4-BE49-F238E27FC236}">
                  <a16:creationId xmlns:a16="http://schemas.microsoft.com/office/drawing/2014/main" id="{254804D3-B608-F69A-A741-B5701241F6A4}"/>
                </a:ext>
              </a:extLst>
            </p:cNvPr>
            <p:cNvSpPr/>
            <p:nvPr/>
          </p:nvSpPr>
          <p:spPr>
            <a:xfrm>
              <a:off x="4687764" y="4846615"/>
              <a:ext cx="246685" cy="297644"/>
            </a:xfrm>
            <a:custGeom>
              <a:avLst/>
              <a:gdLst>
                <a:gd name="connsiteX0" fmla="*/ 233311 w 246685"/>
                <a:gd name="connsiteY0" fmla="*/ 40248 h 297644"/>
                <a:gd name="connsiteX1" fmla="*/ 235973 w 246685"/>
                <a:gd name="connsiteY1" fmla="*/ 42910 h 297644"/>
                <a:gd name="connsiteX2" fmla="*/ 235973 w 246685"/>
                <a:gd name="connsiteY2" fmla="*/ 45572 h 297644"/>
                <a:gd name="connsiteX3" fmla="*/ 235973 w 246685"/>
                <a:gd name="connsiteY3" fmla="*/ 48298 h 297644"/>
                <a:gd name="connsiteX4" fmla="*/ 238635 w 246685"/>
                <a:gd name="connsiteY4" fmla="*/ 53622 h 297644"/>
                <a:gd name="connsiteX5" fmla="*/ 238635 w 246685"/>
                <a:gd name="connsiteY5" fmla="*/ 56284 h 297644"/>
                <a:gd name="connsiteX6" fmla="*/ 238635 w 246685"/>
                <a:gd name="connsiteY6" fmla="*/ 59009 h 297644"/>
                <a:gd name="connsiteX7" fmla="*/ 241298 w 246685"/>
                <a:gd name="connsiteY7" fmla="*/ 61672 h 297644"/>
                <a:gd name="connsiteX8" fmla="*/ 241298 w 246685"/>
                <a:gd name="connsiteY8" fmla="*/ 64334 h 297644"/>
                <a:gd name="connsiteX9" fmla="*/ 241298 w 246685"/>
                <a:gd name="connsiteY9" fmla="*/ 67059 h 297644"/>
                <a:gd name="connsiteX10" fmla="*/ 244023 w 246685"/>
                <a:gd name="connsiteY10" fmla="*/ 69721 h 297644"/>
                <a:gd name="connsiteX11" fmla="*/ 244023 w 246685"/>
                <a:gd name="connsiteY11" fmla="*/ 72383 h 297644"/>
                <a:gd name="connsiteX12" fmla="*/ 246685 w 246685"/>
                <a:gd name="connsiteY12" fmla="*/ 72383 h 297644"/>
                <a:gd name="connsiteX13" fmla="*/ 246685 w 246685"/>
                <a:gd name="connsiteY13" fmla="*/ 75109 h 297644"/>
                <a:gd name="connsiteX14" fmla="*/ 244023 w 246685"/>
                <a:gd name="connsiteY14" fmla="*/ 77771 h 297644"/>
                <a:gd name="connsiteX15" fmla="*/ 241298 w 246685"/>
                <a:gd name="connsiteY15" fmla="*/ 77771 h 297644"/>
                <a:gd name="connsiteX16" fmla="*/ 238635 w 246685"/>
                <a:gd name="connsiteY16" fmla="*/ 77771 h 297644"/>
                <a:gd name="connsiteX17" fmla="*/ 238635 w 246685"/>
                <a:gd name="connsiteY17" fmla="*/ 80433 h 297644"/>
                <a:gd name="connsiteX18" fmla="*/ 238635 w 246685"/>
                <a:gd name="connsiteY18" fmla="*/ 83158 h 297644"/>
                <a:gd name="connsiteX19" fmla="*/ 235973 w 246685"/>
                <a:gd name="connsiteY19" fmla="*/ 83158 h 297644"/>
                <a:gd name="connsiteX20" fmla="*/ 233311 w 246685"/>
                <a:gd name="connsiteY20" fmla="*/ 85820 h 297644"/>
                <a:gd name="connsiteX21" fmla="*/ 233311 w 246685"/>
                <a:gd name="connsiteY21" fmla="*/ 88482 h 297644"/>
                <a:gd name="connsiteX22" fmla="*/ 233311 w 246685"/>
                <a:gd name="connsiteY22" fmla="*/ 91144 h 297644"/>
                <a:gd name="connsiteX23" fmla="*/ 230586 w 246685"/>
                <a:gd name="connsiteY23" fmla="*/ 91144 h 297644"/>
                <a:gd name="connsiteX24" fmla="*/ 230586 w 246685"/>
                <a:gd name="connsiteY24" fmla="*/ 93870 h 297644"/>
                <a:gd name="connsiteX25" fmla="*/ 227924 w 246685"/>
                <a:gd name="connsiteY25" fmla="*/ 93870 h 297644"/>
                <a:gd name="connsiteX26" fmla="*/ 227924 w 246685"/>
                <a:gd name="connsiteY26" fmla="*/ 96532 h 297644"/>
                <a:gd name="connsiteX27" fmla="*/ 225262 w 246685"/>
                <a:gd name="connsiteY27" fmla="*/ 96532 h 297644"/>
                <a:gd name="connsiteX28" fmla="*/ 225262 w 246685"/>
                <a:gd name="connsiteY28" fmla="*/ 99194 h 297644"/>
                <a:gd name="connsiteX29" fmla="*/ 225262 w 246685"/>
                <a:gd name="connsiteY29" fmla="*/ 101919 h 297644"/>
                <a:gd name="connsiteX30" fmla="*/ 225262 w 246685"/>
                <a:gd name="connsiteY30" fmla="*/ 104581 h 297644"/>
                <a:gd name="connsiteX31" fmla="*/ 225262 w 246685"/>
                <a:gd name="connsiteY31" fmla="*/ 107244 h 297644"/>
                <a:gd name="connsiteX32" fmla="*/ 225262 w 246685"/>
                <a:gd name="connsiteY32" fmla="*/ 109969 h 297644"/>
                <a:gd name="connsiteX33" fmla="*/ 227924 w 246685"/>
                <a:gd name="connsiteY33" fmla="*/ 112631 h 297644"/>
                <a:gd name="connsiteX34" fmla="*/ 230586 w 246685"/>
                <a:gd name="connsiteY34" fmla="*/ 115293 h 297644"/>
                <a:gd name="connsiteX35" fmla="*/ 233311 w 246685"/>
                <a:gd name="connsiteY35" fmla="*/ 117955 h 297644"/>
                <a:gd name="connsiteX36" fmla="*/ 233311 w 246685"/>
                <a:gd name="connsiteY36" fmla="*/ 120681 h 297644"/>
                <a:gd name="connsiteX37" fmla="*/ 235973 w 246685"/>
                <a:gd name="connsiteY37" fmla="*/ 123343 h 297644"/>
                <a:gd name="connsiteX38" fmla="*/ 235973 w 246685"/>
                <a:gd name="connsiteY38" fmla="*/ 126005 h 297644"/>
                <a:gd name="connsiteX39" fmla="*/ 235973 w 246685"/>
                <a:gd name="connsiteY39" fmla="*/ 128730 h 297644"/>
                <a:gd name="connsiteX40" fmla="*/ 238635 w 246685"/>
                <a:gd name="connsiteY40" fmla="*/ 131392 h 297644"/>
                <a:gd name="connsiteX41" fmla="*/ 238635 w 246685"/>
                <a:gd name="connsiteY41" fmla="*/ 134054 h 297644"/>
                <a:gd name="connsiteX42" fmla="*/ 238635 w 246685"/>
                <a:gd name="connsiteY42" fmla="*/ 136780 h 297644"/>
                <a:gd name="connsiteX43" fmla="*/ 238635 w 246685"/>
                <a:gd name="connsiteY43" fmla="*/ 139442 h 297644"/>
                <a:gd name="connsiteX44" fmla="*/ 238635 w 246685"/>
                <a:gd name="connsiteY44" fmla="*/ 142104 h 297644"/>
                <a:gd name="connsiteX45" fmla="*/ 235973 w 246685"/>
                <a:gd name="connsiteY45" fmla="*/ 142104 h 297644"/>
                <a:gd name="connsiteX46" fmla="*/ 235973 w 246685"/>
                <a:gd name="connsiteY46" fmla="*/ 144766 h 297644"/>
                <a:gd name="connsiteX47" fmla="*/ 235973 w 246685"/>
                <a:gd name="connsiteY47" fmla="*/ 147491 h 297644"/>
                <a:gd name="connsiteX48" fmla="*/ 235973 w 246685"/>
                <a:gd name="connsiteY48" fmla="*/ 150153 h 297644"/>
                <a:gd name="connsiteX49" fmla="*/ 233311 w 246685"/>
                <a:gd name="connsiteY49" fmla="*/ 150153 h 297644"/>
                <a:gd name="connsiteX50" fmla="*/ 233311 w 246685"/>
                <a:gd name="connsiteY50" fmla="*/ 152816 h 297644"/>
                <a:gd name="connsiteX51" fmla="*/ 233311 w 246685"/>
                <a:gd name="connsiteY51" fmla="*/ 155541 h 297644"/>
                <a:gd name="connsiteX52" fmla="*/ 233311 w 246685"/>
                <a:gd name="connsiteY52" fmla="*/ 158203 h 297644"/>
                <a:gd name="connsiteX53" fmla="*/ 233311 w 246685"/>
                <a:gd name="connsiteY53" fmla="*/ 160865 h 297644"/>
                <a:gd name="connsiteX54" fmla="*/ 230586 w 246685"/>
                <a:gd name="connsiteY54" fmla="*/ 163591 h 297644"/>
                <a:gd name="connsiteX55" fmla="*/ 230586 w 246685"/>
                <a:gd name="connsiteY55" fmla="*/ 166253 h 297644"/>
                <a:gd name="connsiteX56" fmla="*/ 230586 w 246685"/>
                <a:gd name="connsiteY56" fmla="*/ 168915 h 297644"/>
                <a:gd name="connsiteX57" fmla="*/ 227924 w 246685"/>
                <a:gd name="connsiteY57" fmla="*/ 171640 h 297644"/>
                <a:gd name="connsiteX58" fmla="*/ 227924 w 246685"/>
                <a:gd name="connsiteY58" fmla="*/ 174302 h 297644"/>
                <a:gd name="connsiteX59" fmla="*/ 227924 w 246685"/>
                <a:gd name="connsiteY59" fmla="*/ 176965 h 297644"/>
                <a:gd name="connsiteX60" fmla="*/ 227924 w 246685"/>
                <a:gd name="connsiteY60" fmla="*/ 179627 h 297644"/>
                <a:gd name="connsiteX61" fmla="*/ 230586 w 246685"/>
                <a:gd name="connsiteY61" fmla="*/ 179627 h 297644"/>
                <a:gd name="connsiteX62" fmla="*/ 230586 w 246685"/>
                <a:gd name="connsiteY62" fmla="*/ 185014 h 297644"/>
                <a:gd name="connsiteX63" fmla="*/ 230586 w 246685"/>
                <a:gd name="connsiteY63" fmla="*/ 187676 h 297644"/>
                <a:gd name="connsiteX64" fmla="*/ 230586 w 246685"/>
                <a:gd name="connsiteY64" fmla="*/ 190402 h 297644"/>
                <a:gd name="connsiteX65" fmla="*/ 233311 w 246685"/>
                <a:gd name="connsiteY65" fmla="*/ 193064 h 297644"/>
                <a:gd name="connsiteX66" fmla="*/ 235973 w 246685"/>
                <a:gd name="connsiteY66" fmla="*/ 193064 h 297644"/>
                <a:gd name="connsiteX67" fmla="*/ 235973 w 246685"/>
                <a:gd name="connsiteY67" fmla="*/ 195726 h 297644"/>
                <a:gd name="connsiteX68" fmla="*/ 233311 w 246685"/>
                <a:gd name="connsiteY68" fmla="*/ 198451 h 297644"/>
                <a:gd name="connsiteX69" fmla="*/ 233311 w 246685"/>
                <a:gd name="connsiteY69" fmla="*/ 201113 h 297644"/>
                <a:gd name="connsiteX70" fmla="*/ 233311 w 246685"/>
                <a:gd name="connsiteY70" fmla="*/ 203775 h 297644"/>
                <a:gd name="connsiteX71" fmla="*/ 233311 w 246685"/>
                <a:gd name="connsiteY71" fmla="*/ 206437 h 297644"/>
                <a:gd name="connsiteX72" fmla="*/ 233311 w 246685"/>
                <a:gd name="connsiteY72" fmla="*/ 209163 h 297644"/>
                <a:gd name="connsiteX73" fmla="*/ 230586 w 246685"/>
                <a:gd name="connsiteY73" fmla="*/ 214487 h 297644"/>
                <a:gd name="connsiteX74" fmla="*/ 230586 w 246685"/>
                <a:gd name="connsiteY74" fmla="*/ 217212 h 297644"/>
                <a:gd name="connsiteX75" fmla="*/ 230586 w 246685"/>
                <a:gd name="connsiteY75" fmla="*/ 219874 h 297644"/>
                <a:gd name="connsiteX76" fmla="*/ 227924 w 246685"/>
                <a:gd name="connsiteY76" fmla="*/ 222537 h 297644"/>
                <a:gd name="connsiteX77" fmla="*/ 227924 w 246685"/>
                <a:gd name="connsiteY77" fmla="*/ 225262 h 297644"/>
                <a:gd name="connsiteX78" fmla="*/ 227924 w 246685"/>
                <a:gd name="connsiteY78" fmla="*/ 227924 h 297644"/>
                <a:gd name="connsiteX79" fmla="*/ 227924 w 246685"/>
                <a:gd name="connsiteY79" fmla="*/ 230586 h 297644"/>
                <a:gd name="connsiteX80" fmla="*/ 227924 w 246685"/>
                <a:gd name="connsiteY80" fmla="*/ 233248 h 297644"/>
                <a:gd name="connsiteX81" fmla="*/ 225262 w 246685"/>
                <a:gd name="connsiteY81" fmla="*/ 233248 h 297644"/>
                <a:gd name="connsiteX82" fmla="*/ 222536 w 246685"/>
                <a:gd name="connsiteY82" fmla="*/ 233248 h 297644"/>
                <a:gd name="connsiteX83" fmla="*/ 222536 w 246685"/>
                <a:gd name="connsiteY83" fmla="*/ 235974 h 297644"/>
                <a:gd name="connsiteX84" fmla="*/ 219874 w 246685"/>
                <a:gd name="connsiteY84" fmla="*/ 235974 h 297644"/>
                <a:gd name="connsiteX85" fmla="*/ 219874 w 246685"/>
                <a:gd name="connsiteY85" fmla="*/ 238636 h 297644"/>
                <a:gd name="connsiteX86" fmla="*/ 219874 w 246685"/>
                <a:gd name="connsiteY86" fmla="*/ 241298 h 297644"/>
                <a:gd name="connsiteX87" fmla="*/ 217212 w 246685"/>
                <a:gd name="connsiteY87" fmla="*/ 241298 h 297644"/>
                <a:gd name="connsiteX88" fmla="*/ 217212 w 246685"/>
                <a:gd name="connsiteY88" fmla="*/ 244023 h 297644"/>
                <a:gd name="connsiteX89" fmla="*/ 214487 w 246685"/>
                <a:gd name="connsiteY89" fmla="*/ 246685 h 297644"/>
                <a:gd name="connsiteX90" fmla="*/ 214487 w 246685"/>
                <a:gd name="connsiteY90" fmla="*/ 249347 h 297644"/>
                <a:gd name="connsiteX91" fmla="*/ 214487 w 246685"/>
                <a:gd name="connsiteY91" fmla="*/ 252073 h 297644"/>
                <a:gd name="connsiteX92" fmla="*/ 211825 w 246685"/>
                <a:gd name="connsiteY92" fmla="*/ 254735 h 297644"/>
                <a:gd name="connsiteX93" fmla="*/ 211825 w 246685"/>
                <a:gd name="connsiteY93" fmla="*/ 257397 h 297644"/>
                <a:gd name="connsiteX94" fmla="*/ 209163 w 246685"/>
                <a:gd name="connsiteY94" fmla="*/ 260123 h 297644"/>
                <a:gd name="connsiteX95" fmla="*/ 206437 w 246685"/>
                <a:gd name="connsiteY95" fmla="*/ 262785 h 297644"/>
                <a:gd name="connsiteX96" fmla="*/ 206437 w 246685"/>
                <a:gd name="connsiteY96" fmla="*/ 265446 h 297644"/>
                <a:gd name="connsiteX97" fmla="*/ 203775 w 246685"/>
                <a:gd name="connsiteY97" fmla="*/ 268109 h 297644"/>
                <a:gd name="connsiteX98" fmla="*/ 203775 w 246685"/>
                <a:gd name="connsiteY98" fmla="*/ 270834 h 297644"/>
                <a:gd name="connsiteX99" fmla="*/ 201113 w 246685"/>
                <a:gd name="connsiteY99" fmla="*/ 276158 h 297644"/>
                <a:gd name="connsiteX100" fmla="*/ 198451 w 246685"/>
                <a:gd name="connsiteY100" fmla="*/ 276158 h 297644"/>
                <a:gd name="connsiteX101" fmla="*/ 198451 w 246685"/>
                <a:gd name="connsiteY101" fmla="*/ 278884 h 297644"/>
                <a:gd name="connsiteX102" fmla="*/ 195726 w 246685"/>
                <a:gd name="connsiteY102" fmla="*/ 281546 h 297644"/>
                <a:gd name="connsiteX103" fmla="*/ 195726 w 246685"/>
                <a:gd name="connsiteY103" fmla="*/ 284208 h 297644"/>
                <a:gd name="connsiteX104" fmla="*/ 193064 w 246685"/>
                <a:gd name="connsiteY104" fmla="*/ 284208 h 297644"/>
                <a:gd name="connsiteX105" fmla="*/ 190401 w 246685"/>
                <a:gd name="connsiteY105" fmla="*/ 286933 h 297644"/>
                <a:gd name="connsiteX106" fmla="*/ 190401 w 246685"/>
                <a:gd name="connsiteY106" fmla="*/ 289595 h 297644"/>
                <a:gd name="connsiteX107" fmla="*/ 187676 w 246685"/>
                <a:gd name="connsiteY107" fmla="*/ 289595 h 297644"/>
                <a:gd name="connsiteX108" fmla="*/ 185014 w 246685"/>
                <a:gd name="connsiteY108" fmla="*/ 292258 h 297644"/>
                <a:gd name="connsiteX109" fmla="*/ 182352 w 246685"/>
                <a:gd name="connsiteY109" fmla="*/ 294920 h 297644"/>
                <a:gd name="connsiteX110" fmla="*/ 179626 w 246685"/>
                <a:gd name="connsiteY110" fmla="*/ 294920 h 297644"/>
                <a:gd name="connsiteX111" fmla="*/ 176964 w 246685"/>
                <a:gd name="connsiteY111" fmla="*/ 294920 h 297644"/>
                <a:gd name="connsiteX112" fmla="*/ 174302 w 246685"/>
                <a:gd name="connsiteY112" fmla="*/ 297645 h 297644"/>
                <a:gd name="connsiteX113" fmla="*/ 171640 w 246685"/>
                <a:gd name="connsiteY113" fmla="*/ 297645 h 297644"/>
                <a:gd name="connsiteX114" fmla="*/ 168914 w 246685"/>
                <a:gd name="connsiteY114" fmla="*/ 297645 h 297644"/>
                <a:gd name="connsiteX115" fmla="*/ 166253 w 246685"/>
                <a:gd name="connsiteY115" fmla="*/ 297645 h 297644"/>
                <a:gd name="connsiteX116" fmla="*/ 163591 w 246685"/>
                <a:gd name="connsiteY116" fmla="*/ 297645 h 297644"/>
                <a:gd name="connsiteX117" fmla="*/ 158203 w 246685"/>
                <a:gd name="connsiteY117" fmla="*/ 297645 h 297644"/>
                <a:gd name="connsiteX118" fmla="*/ 155541 w 246685"/>
                <a:gd name="connsiteY118" fmla="*/ 297645 h 297644"/>
                <a:gd name="connsiteX119" fmla="*/ 152815 w 246685"/>
                <a:gd name="connsiteY119" fmla="*/ 297645 h 297644"/>
                <a:gd name="connsiteX120" fmla="*/ 150153 w 246685"/>
                <a:gd name="connsiteY120" fmla="*/ 297645 h 297644"/>
                <a:gd name="connsiteX121" fmla="*/ 147491 w 246685"/>
                <a:gd name="connsiteY121" fmla="*/ 297645 h 297644"/>
                <a:gd name="connsiteX122" fmla="*/ 144829 w 246685"/>
                <a:gd name="connsiteY122" fmla="*/ 297645 h 297644"/>
                <a:gd name="connsiteX123" fmla="*/ 142104 w 246685"/>
                <a:gd name="connsiteY123" fmla="*/ 294920 h 297644"/>
                <a:gd name="connsiteX124" fmla="*/ 139442 w 246685"/>
                <a:gd name="connsiteY124" fmla="*/ 294920 h 297644"/>
                <a:gd name="connsiteX125" fmla="*/ 136780 w 246685"/>
                <a:gd name="connsiteY125" fmla="*/ 294920 h 297644"/>
                <a:gd name="connsiteX126" fmla="*/ 134054 w 246685"/>
                <a:gd name="connsiteY126" fmla="*/ 294920 h 297644"/>
                <a:gd name="connsiteX127" fmla="*/ 131392 w 246685"/>
                <a:gd name="connsiteY127" fmla="*/ 294920 h 297644"/>
                <a:gd name="connsiteX128" fmla="*/ 128730 w 246685"/>
                <a:gd name="connsiteY128" fmla="*/ 292258 h 297644"/>
                <a:gd name="connsiteX129" fmla="*/ 126005 w 246685"/>
                <a:gd name="connsiteY129" fmla="*/ 292258 h 297644"/>
                <a:gd name="connsiteX130" fmla="*/ 123343 w 246685"/>
                <a:gd name="connsiteY130" fmla="*/ 292258 h 297644"/>
                <a:gd name="connsiteX131" fmla="*/ 118018 w 246685"/>
                <a:gd name="connsiteY131" fmla="*/ 292258 h 297644"/>
                <a:gd name="connsiteX132" fmla="*/ 115293 w 246685"/>
                <a:gd name="connsiteY132" fmla="*/ 292258 h 297644"/>
                <a:gd name="connsiteX133" fmla="*/ 112631 w 246685"/>
                <a:gd name="connsiteY133" fmla="*/ 292258 h 297644"/>
                <a:gd name="connsiteX134" fmla="*/ 109969 w 246685"/>
                <a:gd name="connsiteY134" fmla="*/ 289595 h 297644"/>
                <a:gd name="connsiteX135" fmla="*/ 107243 w 246685"/>
                <a:gd name="connsiteY135" fmla="*/ 289595 h 297644"/>
                <a:gd name="connsiteX136" fmla="*/ 107243 w 246685"/>
                <a:gd name="connsiteY136" fmla="*/ 286933 h 297644"/>
                <a:gd name="connsiteX137" fmla="*/ 104581 w 246685"/>
                <a:gd name="connsiteY137" fmla="*/ 286933 h 297644"/>
                <a:gd name="connsiteX138" fmla="*/ 104581 w 246685"/>
                <a:gd name="connsiteY138" fmla="*/ 284208 h 297644"/>
                <a:gd name="connsiteX139" fmla="*/ 104581 w 246685"/>
                <a:gd name="connsiteY139" fmla="*/ 281546 h 297644"/>
                <a:gd name="connsiteX140" fmla="*/ 104581 w 246685"/>
                <a:gd name="connsiteY140" fmla="*/ 278884 h 297644"/>
                <a:gd name="connsiteX141" fmla="*/ 104581 w 246685"/>
                <a:gd name="connsiteY141" fmla="*/ 276158 h 297644"/>
                <a:gd name="connsiteX142" fmla="*/ 101919 w 246685"/>
                <a:gd name="connsiteY142" fmla="*/ 276158 h 297644"/>
                <a:gd name="connsiteX143" fmla="*/ 101919 w 246685"/>
                <a:gd name="connsiteY143" fmla="*/ 273496 h 297644"/>
                <a:gd name="connsiteX144" fmla="*/ 99194 w 246685"/>
                <a:gd name="connsiteY144" fmla="*/ 273496 h 297644"/>
                <a:gd name="connsiteX145" fmla="*/ 75108 w 246685"/>
                <a:gd name="connsiteY145" fmla="*/ 252073 h 297644"/>
                <a:gd name="connsiteX146" fmla="*/ 72383 w 246685"/>
                <a:gd name="connsiteY146" fmla="*/ 252073 h 297644"/>
                <a:gd name="connsiteX147" fmla="*/ 69721 w 246685"/>
                <a:gd name="connsiteY147" fmla="*/ 252073 h 297644"/>
                <a:gd name="connsiteX148" fmla="*/ 67059 w 246685"/>
                <a:gd name="connsiteY148" fmla="*/ 249347 h 297644"/>
                <a:gd name="connsiteX149" fmla="*/ 64333 w 246685"/>
                <a:gd name="connsiteY149" fmla="*/ 246685 h 297644"/>
                <a:gd name="connsiteX150" fmla="*/ 61671 w 246685"/>
                <a:gd name="connsiteY150" fmla="*/ 244023 h 297644"/>
                <a:gd name="connsiteX151" fmla="*/ 59009 w 246685"/>
                <a:gd name="connsiteY151" fmla="*/ 244023 h 297644"/>
                <a:gd name="connsiteX152" fmla="*/ 59009 w 246685"/>
                <a:gd name="connsiteY152" fmla="*/ 246685 h 297644"/>
                <a:gd name="connsiteX153" fmla="*/ 40248 w 246685"/>
                <a:gd name="connsiteY153" fmla="*/ 214487 h 297644"/>
                <a:gd name="connsiteX154" fmla="*/ 40248 w 246685"/>
                <a:gd name="connsiteY154" fmla="*/ 211825 h 297644"/>
                <a:gd name="connsiteX155" fmla="*/ 40248 w 246685"/>
                <a:gd name="connsiteY155" fmla="*/ 209163 h 297644"/>
                <a:gd name="connsiteX156" fmla="*/ 40248 w 246685"/>
                <a:gd name="connsiteY156" fmla="*/ 206437 h 297644"/>
                <a:gd name="connsiteX157" fmla="*/ 37522 w 246685"/>
                <a:gd name="connsiteY157" fmla="*/ 206437 h 297644"/>
                <a:gd name="connsiteX158" fmla="*/ 34860 w 246685"/>
                <a:gd name="connsiteY158" fmla="*/ 203775 h 297644"/>
                <a:gd name="connsiteX159" fmla="*/ 32198 w 246685"/>
                <a:gd name="connsiteY159" fmla="*/ 203775 h 297644"/>
                <a:gd name="connsiteX160" fmla="*/ 32198 w 246685"/>
                <a:gd name="connsiteY160" fmla="*/ 201113 h 297644"/>
                <a:gd name="connsiteX161" fmla="*/ 29536 w 246685"/>
                <a:gd name="connsiteY161" fmla="*/ 201113 h 297644"/>
                <a:gd name="connsiteX162" fmla="*/ 26811 w 246685"/>
                <a:gd name="connsiteY162" fmla="*/ 198451 h 297644"/>
                <a:gd name="connsiteX163" fmla="*/ 24149 w 246685"/>
                <a:gd name="connsiteY163" fmla="*/ 195726 h 297644"/>
                <a:gd name="connsiteX164" fmla="*/ 21487 w 246685"/>
                <a:gd name="connsiteY164" fmla="*/ 195726 h 297644"/>
                <a:gd name="connsiteX165" fmla="*/ 21487 w 246685"/>
                <a:gd name="connsiteY165" fmla="*/ 193064 h 297644"/>
                <a:gd name="connsiteX166" fmla="*/ 18761 w 246685"/>
                <a:gd name="connsiteY166" fmla="*/ 193064 h 297644"/>
                <a:gd name="connsiteX167" fmla="*/ 0 w 246685"/>
                <a:gd name="connsiteY167" fmla="*/ 193064 h 297644"/>
                <a:gd name="connsiteX168" fmla="*/ 10712 w 246685"/>
                <a:gd name="connsiteY168" fmla="*/ 160865 h 297644"/>
                <a:gd name="connsiteX169" fmla="*/ 21487 w 246685"/>
                <a:gd name="connsiteY169" fmla="*/ 160865 h 297644"/>
                <a:gd name="connsiteX170" fmla="*/ 26811 w 246685"/>
                <a:gd name="connsiteY170" fmla="*/ 160865 h 297644"/>
                <a:gd name="connsiteX171" fmla="*/ 34860 w 246685"/>
                <a:gd name="connsiteY171" fmla="*/ 147491 h 297644"/>
                <a:gd name="connsiteX172" fmla="*/ 45572 w 246685"/>
                <a:gd name="connsiteY172" fmla="*/ 126005 h 297644"/>
                <a:gd name="connsiteX173" fmla="*/ 93870 w 246685"/>
                <a:gd name="connsiteY173" fmla="*/ 42910 h 297644"/>
                <a:gd name="connsiteX174" fmla="*/ 136780 w 246685"/>
                <a:gd name="connsiteY174" fmla="*/ 45572 h 297644"/>
                <a:gd name="connsiteX175" fmla="*/ 136780 w 246685"/>
                <a:gd name="connsiteY175" fmla="*/ 48298 h 297644"/>
                <a:gd name="connsiteX176" fmla="*/ 136780 w 246685"/>
                <a:gd name="connsiteY176" fmla="*/ 50960 h 297644"/>
                <a:gd name="connsiteX177" fmla="*/ 139442 w 246685"/>
                <a:gd name="connsiteY177" fmla="*/ 53622 h 297644"/>
                <a:gd name="connsiteX178" fmla="*/ 139442 w 246685"/>
                <a:gd name="connsiteY178" fmla="*/ 56284 h 297644"/>
                <a:gd name="connsiteX179" fmla="*/ 142104 w 246685"/>
                <a:gd name="connsiteY179" fmla="*/ 59009 h 297644"/>
                <a:gd name="connsiteX180" fmla="*/ 144829 w 246685"/>
                <a:gd name="connsiteY180" fmla="*/ 59009 h 297644"/>
                <a:gd name="connsiteX181" fmla="*/ 147491 w 246685"/>
                <a:gd name="connsiteY181" fmla="*/ 61672 h 297644"/>
                <a:gd name="connsiteX182" fmla="*/ 147491 w 246685"/>
                <a:gd name="connsiteY182" fmla="*/ 64334 h 297644"/>
                <a:gd name="connsiteX183" fmla="*/ 147491 w 246685"/>
                <a:gd name="connsiteY183" fmla="*/ 67059 h 297644"/>
                <a:gd name="connsiteX184" fmla="*/ 150153 w 246685"/>
                <a:gd name="connsiteY184" fmla="*/ 67059 h 297644"/>
                <a:gd name="connsiteX185" fmla="*/ 150153 w 246685"/>
                <a:gd name="connsiteY185" fmla="*/ 64334 h 297644"/>
                <a:gd name="connsiteX186" fmla="*/ 152815 w 246685"/>
                <a:gd name="connsiteY186" fmla="*/ 64334 h 297644"/>
                <a:gd name="connsiteX187" fmla="*/ 155541 w 246685"/>
                <a:gd name="connsiteY187" fmla="*/ 64334 h 297644"/>
                <a:gd name="connsiteX188" fmla="*/ 155541 w 246685"/>
                <a:gd name="connsiteY188" fmla="*/ 61672 h 297644"/>
                <a:gd name="connsiteX189" fmla="*/ 158203 w 246685"/>
                <a:gd name="connsiteY189" fmla="*/ 61672 h 297644"/>
                <a:gd name="connsiteX190" fmla="*/ 158203 w 246685"/>
                <a:gd name="connsiteY190" fmla="*/ 59009 h 297644"/>
                <a:gd name="connsiteX191" fmla="*/ 160865 w 246685"/>
                <a:gd name="connsiteY191" fmla="*/ 59009 h 297644"/>
                <a:gd name="connsiteX192" fmla="*/ 163591 w 246685"/>
                <a:gd name="connsiteY192" fmla="*/ 59009 h 297644"/>
                <a:gd name="connsiteX193" fmla="*/ 195726 w 246685"/>
                <a:gd name="connsiteY193" fmla="*/ 45572 h 297644"/>
                <a:gd name="connsiteX194" fmla="*/ 198451 w 246685"/>
                <a:gd name="connsiteY194" fmla="*/ 42910 h 297644"/>
                <a:gd name="connsiteX195" fmla="*/ 195726 w 246685"/>
                <a:gd name="connsiteY195" fmla="*/ 42910 h 297644"/>
                <a:gd name="connsiteX196" fmla="*/ 195726 w 246685"/>
                <a:gd name="connsiteY196" fmla="*/ 40248 h 297644"/>
                <a:gd name="connsiteX197" fmla="*/ 193064 w 246685"/>
                <a:gd name="connsiteY197" fmla="*/ 40248 h 297644"/>
                <a:gd name="connsiteX198" fmla="*/ 193064 w 246685"/>
                <a:gd name="connsiteY198" fmla="*/ 37523 h 297644"/>
                <a:gd name="connsiteX199" fmla="*/ 195726 w 246685"/>
                <a:gd name="connsiteY199" fmla="*/ 37523 h 297644"/>
                <a:gd name="connsiteX200" fmla="*/ 195726 w 246685"/>
                <a:gd name="connsiteY200" fmla="*/ 34860 h 297644"/>
                <a:gd name="connsiteX201" fmla="*/ 198451 w 246685"/>
                <a:gd name="connsiteY201" fmla="*/ 26811 h 297644"/>
                <a:gd name="connsiteX202" fmla="*/ 195726 w 246685"/>
                <a:gd name="connsiteY202" fmla="*/ 21487 h 297644"/>
                <a:gd name="connsiteX203" fmla="*/ 198451 w 246685"/>
                <a:gd name="connsiteY203" fmla="*/ 16099 h 297644"/>
                <a:gd name="connsiteX204" fmla="*/ 198451 w 246685"/>
                <a:gd name="connsiteY204" fmla="*/ 13437 h 297644"/>
                <a:gd name="connsiteX205" fmla="*/ 198451 w 246685"/>
                <a:gd name="connsiteY205" fmla="*/ 10712 h 297644"/>
                <a:gd name="connsiteX206" fmla="*/ 201113 w 246685"/>
                <a:gd name="connsiteY206" fmla="*/ 10712 h 297644"/>
                <a:gd name="connsiteX207" fmla="*/ 201113 w 246685"/>
                <a:gd name="connsiteY207" fmla="*/ 8050 h 297644"/>
                <a:gd name="connsiteX208" fmla="*/ 201113 w 246685"/>
                <a:gd name="connsiteY208" fmla="*/ 5388 h 297644"/>
                <a:gd name="connsiteX209" fmla="*/ 201113 w 246685"/>
                <a:gd name="connsiteY209" fmla="*/ 2662 h 297644"/>
                <a:gd name="connsiteX210" fmla="*/ 201113 w 246685"/>
                <a:gd name="connsiteY210" fmla="*/ 0 h 297644"/>
                <a:gd name="connsiteX211" fmla="*/ 201113 w 246685"/>
                <a:gd name="connsiteY211" fmla="*/ 2662 h 297644"/>
                <a:gd name="connsiteX212" fmla="*/ 203775 w 246685"/>
                <a:gd name="connsiteY212" fmla="*/ 2662 h 297644"/>
                <a:gd name="connsiteX213" fmla="*/ 203775 w 246685"/>
                <a:gd name="connsiteY213" fmla="*/ 5388 h 297644"/>
                <a:gd name="connsiteX214" fmla="*/ 206437 w 246685"/>
                <a:gd name="connsiteY214" fmla="*/ 5388 h 297644"/>
                <a:gd name="connsiteX215" fmla="*/ 209163 w 246685"/>
                <a:gd name="connsiteY215" fmla="*/ 8050 h 297644"/>
                <a:gd name="connsiteX216" fmla="*/ 211825 w 246685"/>
                <a:gd name="connsiteY216" fmla="*/ 8050 h 297644"/>
                <a:gd name="connsiteX217" fmla="*/ 214487 w 246685"/>
                <a:gd name="connsiteY217" fmla="*/ 10712 h 297644"/>
                <a:gd name="connsiteX218" fmla="*/ 214487 w 246685"/>
                <a:gd name="connsiteY218" fmla="*/ 13437 h 297644"/>
                <a:gd name="connsiteX219" fmla="*/ 214487 w 246685"/>
                <a:gd name="connsiteY219" fmla="*/ 16099 h 297644"/>
                <a:gd name="connsiteX220" fmla="*/ 211825 w 246685"/>
                <a:gd name="connsiteY220" fmla="*/ 16099 h 297644"/>
                <a:gd name="connsiteX221" fmla="*/ 211825 w 246685"/>
                <a:gd name="connsiteY221" fmla="*/ 18761 h 297644"/>
                <a:gd name="connsiteX222" fmla="*/ 211825 w 246685"/>
                <a:gd name="connsiteY222" fmla="*/ 21487 h 297644"/>
                <a:gd name="connsiteX223" fmla="*/ 211825 w 246685"/>
                <a:gd name="connsiteY223" fmla="*/ 24149 h 297644"/>
                <a:gd name="connsiteX224" fmla="*/ 211825 w 246685"/>
                <a:gd name="connsiteY224" fmla="*/ 26811 h 297644"/>
                <a:gd name="connsiteX225" fmla="*/ 214487 w 246685"/>
                <a:gd name="connsiteY225" fmla="*/ 26811 h 297644"/>
                <a:gd name="connsiteX226" fmla="*/ 233311 w 246685"/>
                <a:gd name="connsiteY226" fmla="*/ 40248 h 297644"/>
                <a:gd name="connsiteX227" fmla="*/ 233311 w 246685"/>
                <a:gd name="connsiteY227" fmla="*/ 40248 h 297644"/>
                <a:gd name="connsiteX228" fmla="*/ 233311 w 246685"/>
                <a:gd name="connsiteY228" fmla="*/ 40248 h 2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46685" h="297644">
                  <a:moveTo>
                    <a:pt x="233311" y="40248"/>
                  </a:moveTo>
                  <a:lnTo>
                    <a:pt x="235973" y="42910"/>
                  </a:lnTo>
                  <a:lnTo>
                    <a:pt x="235973" y="45572"/>
                  </a:lnTo>
                  <a:lnTo>
                    <a:pt x="235973" y="48298"/>
                  </a:lnTo>
                  <a:lnTo>
                    <a:pt x="238635" y="53622"/>
                  </a:lnTo>
                  <a:lnTo>
                    <a:pt x="238635" y="56284"/>
                  </a:lnTo>
                  <a:lnTo>
                    <a:pt x="238635" y="59009"/>
                  </a:lnTo>
                  <a:lnTo>
                    <a:pt x="241298" y="61672"/>
                  </a:lnTo>
                  <a:lnTo>
                    <a:pt x="241298" y="64334"/>
                  </a:lnTo>
                  <a:lnTo>
                    <a:pt x="241298" y="67059"/>
                  </a:lnTo>
                  <a:lnTo>
                    <a:pt x="244023" y="69721"/>
                  </a:lnTo>
                  <a:lnTo>
                    <a:pt x="244023" y="72383"/>
                  </a:lnTo>
                  <a:lnTo>
                    <a:pt x="246685" y="72383"/>
                  </a:lnTo>
                  <a:lnTo>
                    <a:pt x="246685" y="75109"/>
                  </a:lnTo>
                  <a:lnTo>
                    <a:pt x="244023" y="77771"/>
                  </a:lnTo>
                  <a:lnTo>
                    <a:pt x="241298" y="77771"/>
                  </a:lnTo>
                  <a:lnTo>
                    <a:pt x="238635" y="77771"/>
                  </a:lnTo>
                  <a:lnTo>
                    <a:pt x="238635" y="80433"/>
                  </a:lnTo>
                  <a:lnTo>
                    <a:pt x="238635" y="83158"/>
                  </a:lnTo>
                  <a:lnTo>
                    <a:pt x="235973" y="83158"/>
                  </a:lnTo>
                  <a:lnTo>
                    <a:pt x="233311" y="85820"/>
                  </a:lnTo>
                  <a:lnTo>
                    <a:pt x="233311" y="88482"/>
                  </a:lnTo>
                  <a:lnTo>
                    <a:pt x="233311" y="91144"/>
                  </a:lnTo>
                  <a:lnTo>
                    <a:pt x="230586" y="91144"/>
                  </a:lnTo>
                  <a:lnTo>
                    <a:pt x="230586" y="93870"/>
                  </a:lnTo>
                  <a:lnTo>
                    <a:pt x="227924" y="93870"/>
                  </a:lnTo>
                  <a:lnTo>
                    <a:pt x="227924" y="96532"/>
                  </a:lnTo>
                  <a:lnTo>
                    <a:pt x="225262" y="96532"/>
                  </a:lnTo>
                  <a:lnTo>
                    <a:pt x="225262" y="99194"/>
                  </a:lnTo>
                  <a:lnTo>
                    <a:pt x="225262" y="101919"/>
                  </a:lnTo>
                  <a:lnTo>
                    <a:pt x="225262" y="104581"/>
                  </a:lnTo>
                  <a:lnTo>
                    <a:pt x="225262" y="107244"/>
                  </a:lnTo>
                  <a:lnTo>
                    <a:pt x="225262" y="109969"/>
                  </a:lnTo>
                  <a:lnTo>
                    <a:pt x="227924" y="112631"/>
                  </a:lnTo>
                  <a:lnTo>
                    <a:pt x="230586" y="115293"/>
                  </a:lnTo>
                  <a:lnTo>
                    <a:pt x="233311" y="117955"/>
                  </a:lnTo>
                  <a:lnTo>
                    <a:pt x="233311" y="120681"/>
                  </a:lnTo>
                  <a:lnTo>
                    <a:pt x="235973" y="123343"/>
                  </a:lnTo>
                  <a:lnTo>
                    <a:pt x="235973" y="126005"/>
                  </a:lnTo>
                  <a:lnTo>
                    <a:pt x="235973" y="128730"/>
                  </a:lnTo>
                  <a:lnTo>
                    <a:pt x="238635" y="131392"/>
                  </a:lnTo>
                  <a:lnTo>
                    <a:pt x="238635" y="134054"/>
                  </a:lnTo>
                  <a:lnTo>
                    <a:pt x="238635" y="136780"/>
                  </a:lnTo>
                  <a:lnTo>
                    <a:pt x="238635" y="139442"/>
                  </a:lnTo>
                  <a:lnTo>
                    <a:pt x="238635" y="142104"/>
                  </a:lnTo>
                  <a:lnTo>
                    <a:pt x="235973" y="142104"/>
                  </a:lnTo>
                  <a:lnTo>
                    <a:pt x="235973" y="144766"/>
                  </a:lnTo>
                  <a:lnTo>
                    <a:pt x="235973" y="147491"/>
                  </a:lnTo>
                  <a:lnTo>
                    <a:pt x="235973" y="150153"/>
                  </a:lnTo>
                  <a:lnTo>
                    <a:pt x="233311" y="150153"/>
                  </a:lnTo>
                  <a:lnTo>
                    <a:pt x="233311" y="152816"/>
                  </a:lnTo>
                  <a:lnTo>
                    <a:pt x="233311" y="155541"/>
                  </a:lnTo>
                  <a:lnTo>
                    <a:pt x="233311" y="158203"/>
                  </a:lnTo>
                  <a:lnTo>
                    <a:pt x="233311" y="160865"/>
                  </a:lnTo>
                  <a:lnTo>
                    <a:pt x="230586" y="163591"/>
                  </a:lnTo>
                  <a:lnTo>
                    <a:pt x="230586" y="166253"/>
                  </a:lnTo>
                  <a:lnTo>
                    <a:pt x="230586" y="168915"/>
                  </a:lnTo>
                  <a:lnTo>
                    <a:pt x="227924" y="171640"/>
                  </a:lnTo>
                  <a:lnTo>
                    <a:pt x="227924" y="174302"/>
                  </a:lnTo>
                  <a:lnTo>
                    <a:pt x="227924" y="176965"/>
                  </a:lnTo>
                  <a:lnTo>
                    <a:pt x="227924" y="179627"/>
                  </a:lnTo>
                  <a:lnTo>
                    <a:pt x="230586" y="179627"/>
                  </a:lnTo>
                  <a:lnTo>
                    <a:pt x="230586" y="185014"/>
                  </a:lnTo>
                  <a:lnTo>
                    <a:pt x="230586" y="187676"/>
                  </a:lnTo>
                  <a:lnTo>
                    <a:pt x="230586" y="190402"/>
                  </a:lnTo>
                  <a:lnTo>
                    <a:pt x="233311" y="193064"/>
                  </a:lnTo>
                  <a:lnTo>
                    <a:pt x="235973" y="193064"/>
                  </a:lnTo>
                  <a:lnTo>
                    <a:pt x="235973" y="195726"/>
                  </a:lnTo>
                  <a:lnTo>
                    <a:pt x="233311" y="198451"/>
                  </a:lnTo>
                  <a:lnTo>
                    <a:pt x="233311" y="201113"/>
                  </a:lnTo>
                  <a:lnTo>
                    <a:pt x="233311" y="203775"/>
                  </a:lnTo>
                  <a:lnTo>
                    <a:pt x="233311" y="206437"/>
                  </a:lnTo>
                  <a:lnTo>
                    <a:pt x="233311" y="209163"/>
                  </a:lnTo>
                  <a:lnTo>
                    <a:pt x="230586" y="214487"/>
                  </a:lnTo>
                  <a:lnTo>
                    <a:pt x="230586" y="217212"/>
                  </a:lnTo>
                  <a:lnTo>
                    <a:pt x="230586" y="219874"/>
                  </a:lnTo>
                  <a:lnTo>
                    <a:pt x="227924" y="222537"/>
                  </a:lnTo>
                  <a:lnTo>
                    <a:pt x="227924" y="225262"/>
                  </a:lnTo>
                  <a:lnTo>
                    <a:pt x="227924" y="227924"/>
                  </a:lnTo>
                  <a:lnTo>
                    <a:pt x="227924" y="230586"/>
                  </a:lnTo>
                  <a:lnTo>
                    <a:pt x="227924" y="233248"/>
                  </a:lnTo>
                  <a:lnTo>
                    <a:pt x="225262" y="233248"/>
                  </a:lnTo>
                  <a:lnTo>
                    <a:pt x="222536" y="233248"/>
                  </a:lnTo>
                  <a:lnTo>
                    <a:pt x="222536" y="235974"/>
                  </a:lnTo>
                  <a:lnTo>
                    <a:pt x="219874" y="235974"/>
                  </a:lnTo>
                  <a:lnTo>
                    <a:pt x="219874" y="238636"/>
                  </a:lnTo>
                  <a:lnTo>
                    <a:pt x="219874" y="241298"/>
                  </a:lnTo>
                  <a:lnTo>
                    <a:pt x="217212" y="241298"/>
                  </a:lnTo>
                  <a:lnTo>
                    <a:pt x="217212" y="244023"/>
                  </a:lnTo>
                  <a:lnTo>
                    <a:pt x="214487" y="246685"/>
                  </a:lnTo>
                  <a:lnTo>
                    <a:pt x="214487" y="249347"/>
                  </a:lnTo>
                  <a:lnTo>
                    <a:pt x="214487" y="252073"/>
                  </a:lnTo>
                  <a:lnTo>
                    <a:pt x="211825" y="254735"/>
                  </a:lnTo>
                  <a:lnTo>
                    <a:pt x="211825" y="257397"/>
                  </a:lnTo>
                  <a:lnTo>
                    <a:pt x="209163" y="260123"/>
                  </a:lnTo>
                  <a:lnTo>
                    <a:pt x="206437" y="262785"/>
                  </a:lnTo>
                  <a:lnTo>
                    <a:pt x="206437" y="265446"/>
                  </a:lnTo>
                  <a:lnTo>
                    <a:pt x="203775" y="268109"/>
                  </a:lnTo>
                  <a:lnTo>
                    <a:pt x="203775" y="270834"/>
                  </a:lnTo>
                  <a:lnTo>
                    <a:pt x="201113" y="276158"/>
                  </a:lnTo>
                  <a:lnTo>
                    <a:pt x="198451" y="276158"/>
                  </a:lnTo>
                  <a:lnTo>
                    <a:pt x="198451" y="278884"/>
                  </a:lnTo>
                  <a:lnTo>
                    <a:pt x="195726" y="281546"/>
                  </a:lnTo>
                  <a:lnTo>
                    <a:pt x="195726" y="284208"/>
                  </a:lnTo>
                  <a:lnTo>
                    <a:pt x="193064" y="284208"/>
                  </a:lnTo>
                  <a:lnTo>
                    <a:pt x="190401" y="286933"/>
                  </a:lnTo>
                  <a:lnTo>
                    <a:pt x="190401" y="289595"/>
                  </a:lnTo>
                  <a:lnTo>
                    <a:pt x="187676" y="289595"/>
                  </a:lnTo>
                  <a:lnTo>
                    <a:pt x="185014" y="292258"/>
                  </a:lnTo>
                  <a:lnTo>
                    <a:pt x="182352" y="294920"/>
                  </a:lnTo>
                  <a:lnTo>
                    <a:pt x="179626" y="294920"/>
                  </a:lnTo>
                  <a:lnTo>
                    <a:pt x="176964" y="294920"/>
                  </a:lnTo>
                  <a:lnTo>
                    <a:pt x="174302" y="297645"/>
                  </a:lnTo>
                  <a:lnTo>
                    <a:pt x="171640" y="297645"/>
                  </a:lnTo>
                  <a:lnTo>
                    <a:pt x="168914" y="297645"/>
                  </a:lnTo>
                  <a:lnTo>
                    <a:pt x="166253" y="297645"/>
                  </a:lnTo>
                  <a:lnTo>
                    <a:pt x="163591" y="297645"/>
                  </a:lnTo>
                  <a:lnTo>
                    <a:pt x="158203" y="297645"/>
                  </a:lnTo>
                  <a:lnTo>
                    <a:pt x="155541" y="297645"/>
                  </a:lnTo>
                  <a:lnTo>
                    <a:pt x="152815" y="297645"/>
                  </a:lnTo>
                  <a:lnTo>
                    <a:pt x="150153" y="297645"/>
                  </a:lnTo>
                  <a:lnTo>
                    <a:pt x="147491" y="297645"/>
                  </a:lnTo>
                  <a:lnTo>
                    <a:pt x="144829" y="297645"/>
                  </a:lnTo>
                  <a:lnTo>
                    <a:pt x="142104" y="294920"/>
                  </a:lnTo>
                  <a:lnTo>
                    <a:pt x="139442" y="294920"/>
                  </a:lnTo>
                  <a:lnTo>
                    <a:pt x="136780" y="294920"/>
                  </a:lnTo>
                  <a:lnTo>
                    <a:pt x="134054" y="294920"/>
                  </a:lnTo>
                  <a:lnTo>
                    <a:pt x="131392" y="294920"/>
                  </a:lnTo>
                  <a:lnTo>
                    <a:pt x="128730" y="292258"/>
                  </a:lnTo>
                  <a:lnTo>
                    <a:pt x="126005" y="292258"/>
                  </a:lnTo>
                  <a:lnTo>
                    <a:pt x="123343" y="292258"/>
                  </a:lnTo>
                  <a:lnTo>
                    <a:pt x="118018" y="292258"/>
                  </a:lnTo>
                  <a:lnTo>
                    <a:pt x="115293" y="292258"/>
                  </a:lnTo>
                  <a:lnTo>
                    <a:pt x="112631" y="292258"/>
                  </a:lnTo>
                  <a:lnTo>
                    <a:pt x="109969" y="289595"/>
                  </a:lnTo>
                  <a:lnTo>
                    <a:pt x="107243" y="289595"/>
                  </a:lnTo>
                  <a:lnTo>
                    <a:pt x="107243" y="286933"/>
                  </a:lnTo>
                  <a:lnTo>
                    <a:pt x="104581" y="286933"/>
                  </a:lnTo>
                  <a:lnTo>
                    <a:pt x="104581" y="284208"/>
                  </a:lnTo>
                  <a:lnTo>
                    <a:pt x="104581" y="281546"/>
                  </a:lnTo>
                  <a:lnTo>
                    <a:pt x="104581" y="278884"/>
                  </a:lnTo>
                  <a:lnTo>
                    <a:pt x="104581" y="276158"/>
                  </a:lnTo>
                  <a:lnTo>
                    <a:pt x="101919" y="276158"/>
                  </a:lnTo>
                  <a:lnTo>
                    <a:pt x="101919" y="273496"/>
                  </a:lnTo>
                  <a:lnTo>
                    <a:pt x="99194" y="273496"/>
                  </a:lnTo>
                  <a:lnTo>
                    <a:pt x="75108" y="252073"/>
                  </a:lnTo>
                  <a:lnTo>
                    <a:pt x="72383" y="252073"/>
                  </a:lnTo>
                  <a:lnTo>
                    <a:pt x="69721" y="252073"/>
                  </a:lnTo>
                  <a:lnTo>
                    <a:pt x="67059" y="249347"/>
                  </a:lnTo>
                  <a:lnTo>
                    <a:pt x="64333" y="246685"/>
                  </a:lnTo>
                  <a:lnTo>
                    <a:pt x="61671" y="244023"/>
                  </a:lnTo>
                  <a:lnTo>
                    <a:pt x="59009" y="244023"/>
                  </a:lnTo>
                  <a:lnTo>
                    <a:pt x="59009" y="246685"/>
                  </a:lnTo>
                  <a:lnTo>
                    <a:pt x="40248" y="214487"/>
                  </a:lnTo>
                  <a:lnTo>
                    <a:pt x="40248" y="211825"/>
                  </a:lnTo>
                  <a:lnTo>
                    <a:pt x="40248" y="209163"/>
                  </a:lnTo>
                  <a:lnTo>
                    <a:pt x="40248" y="206437"/>
                  </a:lnTo>
                  <a:lnTo>
                    <a:pt x="37522" y="206437"/>
                  </a:lnTo>
                  <a:lnTo>
                    <a:pt x="34860" y="203775"/>
                  </a:lnTo>
                  <a:lnTo>
                    <a:pt x="32198" y="203775"/>
                  </a:lnTo>
                  <a:lnTo>
                    <a:pt x="32198" y="201113"/>
                  </a:lnTo>
                  <a:lnTo>
                    <a:pt x="29536" y="201113"/>
                  </a:lnTo>
                  <a:lnTo>
                    <a:pt x="26811" y="198451"/>
                  </a:lnTo>
                  <a:lnTo>
                    <a:pt x="24149" y="195726"/>
                  </a:lnTo>
                  <a:lnTo>
                    <a:pt x="21487" y="195726"/>
                  </a:lnTo>
                  <a:lnTo>
                    <a:pt x="21487" y="193064"/>
                  </a:lnTo>
                  <a:lnTo>
                    <a:pt x="18761" y="193064"/>
                  </a:lnTo>
                  <a:lnTo>
                    <a:pt x="0" y="193064"/>
                  </a:lnTo>
                  <a:lnTo>
                    <a:pt x="10712" y="160865"/>
                  </a:lnTo>
                  <a:lnTo>
                    <a:pt x="21487" y="160865"/>
                  </a:lnTo>
                  <a:lnTo>
                    <a:pt x="26811" y="160865"/>
                  </a:lnTo>
                  <a:lnTo>
                    <a:pt x="34860" y="147491"/>
                  </a:lnTo>
                  <a:lnTo>
                    <a:pt x="45572" y="126005"/>
                  </a:lnTo>
                  <a:lnTo>
                    <a:pt x="93870" y="42910"/>
                  </a:lnTo>
                  <a:lnTo>
                    <a:pt x="136780" y="45572"/>
                  </a:lnTo>
                  <a:lnTo>
                    <a:pt x="136780" y="48298"/>
                  </a:lnTo>
                  <a:lnTo>
                    <a:pt x="136780" y="50960"/>
                  </a:lnTo>
                  <a:lnTo>
                    <a:pt x="139442" y="53622"/>
                  </a:lnTo>
                  <a:lnTo>
                    <a:pt x="139442" y="56284"/>
                  </a:lnTo>
                  <a:lnTo>
                    <a:pt x="142104" y="59009"/>
                  </a:lnTo>
                  <a:lnTo>
                    <a:pt x="144829" y="59009"/>
                  </a:lnTo>
                  <a:lnTo>
                    <a:pt x="147491" y="61672"/>
                  </a:lnTo>
                  <a:lnTo>
                    <a:pt x="147491" y="64334"/>
                  </a:lnTo>
                  <a:lnTo>
                    <a:pt x="147491" y="67059"/>
                  </a:lnTo>
                  <a:lnTo>
                    <a:pt x="150153" y="67059"/>
                  </a:lnTo>
                  <a:lnTo>
                    <a:pt x="150153" y="64334"/>
                  </a:lnTo>
                  <a:lnTo>
                    <a:pt x="152815" y="64334"/>
                  </a:lnTo>
                  <a:lnTo>
                    <a:pt x="155541" y="64334"/>
                  </a:lnTo>
                  <a:lnTo>
                    <a:pt x="155541" y="61672"/>
                  </a:lnTo>
                  <a:lnTo>
                    <a:pt x="158203" y="61672"/>
                  </a:lnTo>
                  <a:lnTo>
                    <a:pt x="158203" y="59009"/>
                  </a:lnTo>
                  <a:lnTo>
                    <a:pt x="160865" y="59009"/>
                  </a:lnTo>
                  <a:lnTo>
                    <a:pt x="163591" y="59009"/>
                  </a:lnTo>
                  <a:lnTo>
                    <a:pt x="195726" y="45572"/>
                  </a:lnTo>
                  <a:lnTo>
                    <a:pt x="198451" y="42910"/>
                  </a:lnTo>
                  <a:lnTo>
                    <a:pt x="195726" y="42910"/>
                  </a:lnTo>
                  <a:lnTo>
                    <a:pt x="195726" y="40248"/>
                  </a:lnTo>
                  <a:lnTo>
                    <a:pt x="193064" y="40248"/>
                  </a:lnTo>
                  <a:lnTo>
                    <a:pt x="193064" y="37523"/>
                  </a:lnTo>
                  <a:lnTo>
                    <a:pt x="195726" y="37523"/>
                  </a:lnTo>
                  <a:lnTo>
                    <a:pt x="195726" y="34860"/>
                  </a:lnTo>
                  <a:lnTo>
                    <a:pt x="198451" y="26811"/>
                  </a:lnTo>
                  <a:lnTo>
                    <a:pt x="195726" y="21487"/>
                  </a:lnTo>
                  <a:lnTo>
                    <a:pt x="198451" y="16099"/>
                  </a:lnTo>
                  <a:lnTo>
                    <a:pt x="198451" y="13437"/>
                  </a:lnTo>
                  <a:lnTo>
                    <a:pt x="198451" y="10712"/>
                  </a:lnTo>
                  <a:lnTo>
                    <a:pt x="201113" y="10712"/>
                  </a:lnTo>
                  <a:lnTo>
                    <a:pt x="201113" y="8050"/>
                  </a:lnTo>
                  <a:lnTo>
                    <a:pt x="201113" y="5388"/>
                  </a:lnTo>
                  <a:lnTo>
                    <a:pt x="201113" y="2662"/>
                  </a:lnTo>
                  <a:lnTo>
                    <a:pt x="201113" y="0"/>
                  </a:lnTo>
                  <a:lnTo>
                    <a:pt x="201113" y="2662"/>
                  </a:lnTo>
                  <a:lnTo>
                    <a:pt x="203775" y="2662"/>
                  </a:lnTo>
                  <a:lnTo>
                    <a:pt x="203775" y="5388"/>
                  </a:lnTo>
                  <a:lnTo>
                    <a:pt x="206437" y="5388"/>
                  </a:lnTo>
                  <a:lnTo>
                    <a:pt x="209163" y="8050"/>
                  </a:lnTo>
                  <a:lnTo>
                    <a:pt x="211825" y="8050"/>
                  </a:lnTo>
                  <a:lnTo>
                    <a:pt x="214487" y="10712"/>
                  </a:lnTo>
                  <a:lnTo>
                    <a:pt x="214487" y="13437"/>
                  </a:lnTo>
                  <a:lnTo>
                    <a:pt x="214487" y="16099"/>
                  </a:lnTo>
                  <a:lnTo>
                    <a:pt x="211825" y="16099"/>
                  </a:lnTo>
                  <a:lnTo>
                    <a:pt x="211825" y="18761"/>
                  </a:lnTo>
                  <a:lnTo>
                    <a:pt x="211825" y="21487"/>
                  </a:lnTo>
                  <a:lnTo>
                    <a:pt x="211825" y="24149"/>
                  </a:lnTo>
                  <a:lnTo>
                    <a:pt x="211825" y="26811"/>
                  </a:lnTo>
                  <a:lnTo>
                    <a:pt x="214487" y="26811"/>
                  </a:lnTo>
                  <a:lnTo>
                    <a:pt x="233311" y="40248"/>
                  </a:lnTo>
                  <a:lnTo>
                    <a:pt x="233311" y="40248"/>
                  </a:lnTo>
                  <a:lnTo>
                    <a:pt x="233311" y="4024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2" name="Freeform: Shape 131">
              <a:extLst>
                <a:ext uri="{FF2B5EF4-FFF2-40B4-BE49-F238E27FC236}">
                  <a16:creationId xmlns:a16="http://schemas.microsoft.com/office/drawing/2014/main" id="{5A3F2954-1E18-439F-8698-C46ED7E0A19E}"/>
                </a:ext>
              </a:extLst>
            </p:cNvPr>
            <p:cNvSpPr/>
            <p:nvPr/>
          </p:nvSpPr>
          <p:spPr>
            <a:xfrm>
              <a:off x="4564422" y="3377279"/>
              <a:ext cx="455848" cy="257396"/>
            </a:xfrm>
            <a:custGeom>
              <a:avLst/>
              <a:gdLst>
                <a:gd name="connsiteX0" fmla="*/ 18761 w 455848"/>
                <a:gd name="connsiteY0" fmla="*/ 241297 h 257396"/>
                <a:gd name="connsiteX1" fmla="*/ 18761 w 455848"/>
                <a:gd name="connsiteY1" fmla="*/ 238635 h 257396"/>
                <a:gd name="connsiteX2" fmla="*/ 18761 w 455848"/>
                <a:gd name="connsiteY2" fmla="*/ 235973 h 257396"/>
                <a:gd name="connsiteX3" fmla="*/ 16099 w 455848"/>
                <a:gd name="connsiteY3" fmla="*/ 235973 h 257396"/>
                <a:gd name="connsiteX4" fmla="*/ 16099 w 455848"/>
                <a:gd name="connsiteY4" fmla="*/ 233248 h 257396"/>
                <a:gd name="connsiteX5" fmla="*/ 13437 w 455848"/>
                <a:gd name="connsiteY5" fmla="*/ 233248 h 257396"/>
                <a:gd name="connsiteX6" fmla="*/ 13437 w 455848"/>
                <a:gd name="connsiteY6" fmla="*/ 230586 h 257396"/>
                <a:gd name="connsiteX7" fmla="*/ 10775 w 455848"/>
                <a:gd name="connsiteY7" fmla="*/ 227924 h 257396"/>
                <a:gd name="connsiteX8" fmla="*/ 10775 w 455848"/>
                <a:gd name="connsiteY8" fmla="*/ 225198 h 257396"/>
                <a:gd name="connsiteX9" fmla="*/ 8050 w 455848"/>
                <a:gd name="connsiteY9" fmla="*/ 225198 h 257396"/>
                <a:gd name="connsiteX10" fmla="*/ 5388 w 455848"/>
                <a:gd name="connsiteY10" fmla="*/ 225198 h 257396"/>
                <a:gd name="connsiteX11" fmla="*/ 2726 w 455848"/>
                <a:gd name="connsiteY11" fmla="*/ 227924 h 257396"/>
                <a:gd name="connsiteX12" fmla="*/ 0 w 455848"/>
                <a:gd name="connsiteY12" fmla="*/ 227924 h 257396"/>
                <a:gd name="connsiteX13" fmla="*/ 0 w 455848"/>
                <a:gd name="connsiteY13" fmla="*/ 225198 h 257396"/>
                <a:gd name="connsiteX14" fmla="*/ 0 w 455848"/>
                <a:gd name="connsiteY14" fmla="*/ 222536 h 257396"/>
                <a:gd name="connsiteX15" fmla="*/ 2726 w 455848"/>
                <a:gd name="connsiteY15" fmla="*/ 219874 h 257396"/>
                <a:gd name="connsiteX16" fmla="*/ 5388 w 455848"/>
                <a:gd name="connsiteY16" fmla="*/ 217149 h 257396"/>
                <a:gd name="connsiteX17" fmla="*/ 8050 w 455848"/>
                <a:gd name="connsiteY17" fmla="*/ 217149 h 257396"/>
                <a:gd name="connsiteX18" fmla="*/ 10775 w 455848"/>
                <a:gd name="connsiteY18" fmla="*/ 214487 h 257396"/>
                <a:gd name="connsiteX19" fmla="*/ 13437 w 455848"/>
                <a:gd name="connsiteY19" fmla="*/ 214487 h 257396"/>
                <a:gd name="connsiteX20" fmla="*/ 13437 w 455848"/>
                <a:gd name="connsiteY20" fmla="*/ 217149 h 257396"/>
                <a:gd name="connsiteX21" fmla="*/ 16099 w 455848"/>
                <a:gd name="connsiteY21" fmla="*/ 217149 h 257396"/>
                <a:gd name="connsiteX22" fmla="*/ 16099 w 455848"/>
                <a:gd name="connsiteY22" fmla="*/ 219874 h 257396"/>
                <a:gd name="connsiteX23" fmla="*/ 16099 w 455848"/>
                <a:gd name="connsiteY23" fmla="*/ 222536 h 257396"/>
                <a:gd name="connsiteX24" fmla="*/ 18761 w 455848"/>
                <a:gd name="connsiteY24" fmla="*/ 222536 h 257396"/>
                <a:gd name="connsiteX25" fmla="*/ 21487 w 455848"/>
                <a:gd name="connsiteY25" fmla="*/ 222536 h 257396"/>
                <a:gd name="connsiteX26" fmla="*/ 24149 w 455848"/>
                <a:gd name="connsiteY26" fmla="*/ 222536 h 257396"/>
                <a:gd name="connsiteX27" fmla="*/ 24149 w 455848"/>
                <a:gd name="connsiteY27" fmla="*/ 219874 h 257396"/>
                <a:gd name="connsiteX28" fmla="*/ 26811 w 455848"/>
                <a:gd name="connsiteY28" fmla="*/ 219874 h 257396"/>
                <a:gd name="connsiteX29" fmla="*/ 29536 w 455848"/>
                <a:gd name="connsiteY29" fmla="*/ 222536 h 257396"/>
                <a:gd name="connsiteX30" fmla="*/ 32198 w 455848"/>
                <a:gd name="connsiteY30" fmla="*/ 222536 h 257396"/>
                <a:gd name="connsiteX31" fmla="*/ 32198 w 455848"/>
                <a:gd name="connsiteY31" fmla="*/ 219874 h 257396"/>
                <a:gd name="connsiteX32" fmla="*/ 34860 w 455848"/>
                <a:gd name="connsiteY32" fmla="*/ 219874 h 257396"/>
                <a:gd name="connsiteX33" fmla="*/ 34860 w 455848"/>
                <a:gd name="connsiteY33" fmla="*/ 217149 h 257396"/>
                <a:gd name="connsiteX34" fmla="*/ 32198 w 455848"/>
                <a:gd name="connsiteY34" fmla="*/ 214487 h 257396"/>
                <a:gd name="connsiteX35" fmla="*/ 32198 w 455848"/>
                <a:gd name="connsiteY35" fmla="*/ 211825 h 257396"/>
                <a:gd name="connsiteX36" fmla="*/ 34860 w 455848"/>
                <a:gd name="connsiteY36" fmla="*/ 211825 h 257396"/>
                <a:gd name="connsiteX37" fmla="*/ 37586 w 455848"/>
                <a:gd name="connsiteY37" fmla="*/ 209163 h 257396"/>
                <a:gd name="connsiteX38" fmla="*/ 37586 w 455848"/>
                <a:gd name="connsiteY38" fmla="*/ 206437 h 257396"/>
                <a:gd name="connsiteX39" fmla="*/ 40248 w 455848"/>
                <a:gd name="connsiteY39" fmla="*/ 206437 h 257396"/>
                <a:gd name="connsiteX40" fmla="*/ 40248 w 455848"/>
                <a:gd name="connsiteY40" fmla="*/ 203775 h 257396"/>
                <a:gd name="connsiteX41" fmla="*/ 40248 w 455848"/>
                <a:gd name="connsiteY41" fmla="*/ 201113 h 257396"/>
                <a:gd name="connsiteX42" fmla="*/ 34860 w 455848"/>
                <a:gd name="connsiteY42" fmla="*/ 198388 h 257396"/>
                <a:gd name="connsiteX43" fmla="*/ 34860 w 455848"/>
                <a:gd name="connsiteY43" fmla="*/ 195725 h 257396"/>
                <a:gd name="connsiteX44" fmla="*/ 32198 w 455848"/>
                <a:gd name="connsiteY44" fmla="*/ 193063 h 257396"/>
                <a:gd name="connsiteX45" fmla="*/ 32198 w 455848"/>
                <a:gd name="connsiteY45" fmla="*/ 190338 h 257396"/>
                <a:gd name="connsiteX46" fmla="*/ 32198 w 455848"/>
                <a:gd name="connsiteY46" fmla="*/ 187676 h 257396"/>
                <a:gd name="connsiteX47" fmla="*/ 34860 w 455848"/>
                <a:gd name="connsiteY47" fmla="*/ 187676 h 257396"/>
                <a:gd name="connsiteX48" fmla="*/ 34860 w 455848"/>
                <a:gd name="connsiteY48" fmla="*/ 185014 h 257396"/>
                <a:gd name="connsiteX49" fmla="*/ 37586 w 455848"/>
                <a:gd name="connsiteY49" fmla="*/ 182352 h 257396"/>
                <a:gd name="connsiteX50" fmla="*/ 34860 w 455848"/>
                <a:gd name="connsiteY50" fmla="*/ 179626 h 257396"/>
                <a:gd name="connsiteX51" fmla="*/ 32198 w 455848"/>
                <a:gd name="connsiteY51" fmla="*/ 179626 h 257396"/>
                <a:gd name="connsiteX52" fmla="*/ 29536 w 455848"/>
                <a:gd name="connsiteY52" fmla="*/ 176964 h 257396"/>
                <a:gd name="connsiteX53" fmla="*/ 26811 w 455848"/>
                <a:gd name="connsiteY53" fmla="*/ 176964 h 257396"/>
                <a:gd name="connsiteX54" fmla="*/ 21487 w 455848"/>
                <a:gd name="connsiteY54" fmla="*/ 176964 h 257396"/>
                <a:gd name="connsiteX55" fmla="*/ 16099 w 455848"/>
                <a:gd name="connsiteY55" fmla="*/ 176964 h 257396"/>
                <a:gd name="connsiteX56" fmla="*/ 13437 w 455848"/>
                <a:gd name="connsiteY56" fmla="*/ 176964 h 257396"/>
                <a:gd name="connsiteX57" fmla="*/ 10775 w 455848"/>
                <a:gd name="connsiteY57" fmla="*/ 174302 h 257396"/>
                <a:gd name="connsiteX58" fmla="*/ 10775 w 455848"/>
                <a:gd name="connsiteY58" fmla="*/ 171576 h 257396"/>
                <a:gd name="connsiteX59" fmla="*/ 10775 w 455848"/>
                <a:gd name="connsiteY59" fmla="*/ 168914 h 257396"/>
                <a:gd name="connsiteX60" fmla="*/ 10775 w 455848"/>
                <a:gd name="connsiteY60" fmla="*/ 166253 h 257396"/>
                <a:gd name="connsiteX61" fmla="*/ 13437 w 455848"/>
                <a:gd name="connsiteY61" fmla="*/ 163527 h 257396"/>
                <a:gd name="connsiteX62" fmla="*/ 16099 w 455848"/>
                <a:gd name="connsiteY62" fmla="*/ 163527 h 257396"/>
                <a:gd name="connsiteX63" fmla="*/ 16099 w 455848"/>
                <a:gd name="connsiteY63" fmla="*/ 160865 h 257396"/>
                <a:gd name="connsiteX64" fmla="*/ 16099 w 455848"/>
                <a:gd name="connsiteY64" fmla="*/ 158203 h 257396"/>
                <a:gd name="connsiteX65" fmla="*/ 16099 w 455848"/>
                <a:gd name="connsiteY65" fmla="*/ 155477 h 257396"/>
                <a:gd name="connsiteX66" fmla="*/ 16099 w 455848"/>
                <a:gd name="connsiteY66" fmla="*/ 152815 h 257396"/>
                <a:gd name="connsiteX67" fmla="*/ 13437 w 455848"/>
                <a:gd name="connsiteY67" fmla="*/ 152815 h 257396"/>
                <a:gd name="connsiteX68" fmla="*/ 13437 w 455848"/>
                <a:gd name="connsiteY68" fmla="*/ 150153 h 257396"/>
                <a:gd name="connsiteX69" fmla="*/ 10775 w 455848"/>
                <a:gd name="connsiteY69" fmla="*/ 150153 h 257396"/>
                <a:gd name="connsiteX70" fmla="*/ 8050 w 455848"/>
                <a:gd name="connsiteY70" fmla="*/ 147491 h 257396"/>
                <a:gd name="connsiteX71" fmla="*/ 5388 w 455848"/>
                <a:gd name="connsiteY71" fmla="*/ 147491 h 257396"/>
                <a:gd name="connsiteX72" fmla="*/ 2726 w 455848"/>
                <a:gd name="connsiteY72" fmla="*/ 144766 h 257396"/>
                <a:gd name="connsiteX73" fmla="*/ 2726 w 455848"/>
                <a:gd name="connsiteY73" fmla="*/ 142104 h 257396"/>
                <a:gd name="connsiteX74" fmla="*/ 2726 w 455848"/>
                <a:gd name="connsiteY74" fmla="*/ 139442 h 257396"/>
                <a:gd name="connsiteX75" fmla="*/ 0 w 455848"/>
                <a:gd name="connsiteY75" fmla="*/ 139442 h 257396"/>
                <a:gd name="connsiteX76" fmla="*/ 0 w 455848"/>
                <a:gd name="connsiteY76" fmla="*/ 136716 h 257396"/>
                <a:gd name="connsiteX77" fmla="*/ 2726 w 455848"/>
                <a:gd name="connsiteY77" fmla="*/ 134054 h 257396"/>
                <a:gd name="connsiteX78" fmla="*/ 2726 w 455848"/>
                <a:gd name="connsiteY78" fmla="*/ 131392 h 257396"/>
                <a:gd name="connsiteX79" fmla="*/ 2726 w 455848"/>
                <a:gd name="connsiteY79" fmla="*/ 128667 h 257396"/>
                <a:gd name="connsiteX80" fmla="*/ 5388 w 455848"/>
                <a:gd name="connsiteY80" fmla="*/ 128667 h 257396"/>
                <a:gd name="connsiteX81" fmla="*/ 5388 w 455848"/>
                <a:gd name="connsiteY81" fmla="*/ 126004 h 257396"/>
                <a:gd name="connsiteX82" fmla="*/ 5388 w 455848"/>
                <a:gd name="connsiteY82" fmla="*/ 123342 h 257396"/>
                <a:gd name="connsiteX83" fmla="*/ 8050 w 455848"/>
                <a:gd name="connsiteY83" fmla="*/ 123342 h 257396"/>
                <a:gd name="connsiteX84" fmla="*/ 8050 w 455848"/>
                <a:gd name="connsiteY84" fmla="*/ 120680 h 257396"/>
                <a:gd name="connsiteX85" fmla="*/ 10775 w 455848"/>
                <a:gd name="connsiteY85" fmla="*/ 120680 h 257396"/>
                <a:gd name="connsiteX86" fmla="*/ 13437 w 455848"/>
                <a:gd name="connsiteY86" fmla="*/ 120680 h 257396"/>
                <a:gd name="connsiteX87" fmla="*/ 16099 w 455848"/>
                <a:gd name="connsiteY87" fmla="*/ 120680 h 257396"/>
                <a:gd name="connsiteX88" fmla="*/ 16099 w 455848"/>
                <a:gd name="connsiteY88" fmla="*/ 117955 h 257396"/>
                <a:gd name="connsiteX89" fmla="*/ 18761 w 455848"/>
                <a:gd name="connsiteY89" fmla="*/ 117955 h 257396"/>
                <a:gd name="connsiteX90" fmla="*/ 18761 w 455848"/>
                <a:gd name="connsiteY90" fmla="*/ 115293 h 257396"/>
                <a:gd name="connsiteX91" fmla="*/ 21487 w 455848"/>
                <a:gd name="connsiteY91" fmla="*/ 112631 h 257396"/>
                <a:gd name="connsiteX92" fmla="*/ 24149 w 455848"/>
                <a:gd name="connsiteY92" fmla="*/ 109905 h 257396"/>
                <a:gd name="connsiteX93" fmla="*/ 24149 w 455848"/>
                <a:gd name="connsiteY93" fmla="*/ 107243 h 257396"/>
                <a:gd name="connsiteX94" fmla="*/ 26811 w 455848"/>
                <a:gd name="connsiteY94" fmla="*/ 107243 h 257396"/>
                <a:gd name="connsiteX95" fmla="*/ 26811 w 455848"/>
                <a:gd name="connsiteY95" fmla="*/ 104581 h 257396"/>
                <a:gd name="connsiteX96" fmla="*/ 29536 w 455848"/>
                <a:gd name="connsiteY96" fmla="*/ 104581 h 257396"/>
                <a:gd name="connsiteX97" fmla="*/ 29536 w 455848"/>
                <a:gd name="connsiteY97" fmla="*/ 101856 h 257396"/>
                <a:gd name="connsiteX98" fmla="*/ 32198 w 455848"/>
                <a:gd name="connsiteY98" fmla="*/ 101856 h 257396"/>
                <a:gd name="connsiteX99" fmla="*/ 34860 w 455848"/>
                <a:gd name="connsiteY99" fmla="*/ 101856 h 257396"/>
                <a:gd name="connsiteX100" fmla="*/ 37586 w 455848"/>
                <a:gd name="connsiteY100" fmla="*/ 99194 h 257396"/>
                <a:gd name="connsiteX101" fmla="*/ 40248 w 455848"/>
                <a:gd name="connsiteY101" fmla="*/ 99194 h 257396"/>
                <a:gd name="connsiteX102" fmla="*/ 42910 w 455848"/>
                <a:gd name="connsiteY102" fmla="*/ 99194 h 257396"/>
                <a:gd name="connsiteX103" fmla="*/ 42910 w 455848"/>
                <a:gd name="connsiteY103" fmla="*/ 96532 h 257396"/>
                <a:gd name="connsiteX104" fmla="*/ 45572 w 455848"/>
                <a:gd name="connsiteY104" fmla="*/ 93870 h 257396"/>
                <a:gd name="connsiteX105" fmla="*/ 48298 w 455848"/>
                <a:gd name="connsiteY105" fmla="*/ 93870 h 257396"/>
                <a:gd name="connsiteX106" fmla="*/ 48298 w 455848"/>
                <a:gd name="connsiteY106" fmla="*/ 91144 h 257396"/>
                <a:gd name="connsiteX107" fmla="*/ 50960 w 455848"/>
                <a:gd name="connsiteY107" fmla="*/ 91144 h 257396"/>
                <a:gd name="connsiteX108" fmla="*/ 50960 w 455848"/>
                <a:gd name="connsiteY108" fmla="*/ 88482 h 257396"/>
                <a:gd name="connsiteX109" fmla="*/ 48298 w 455848"/>
                <a:gd name="connsiteY109" fmla="*/ 85820 h 257396"/>
                <a:gd name="connsiteX110" fmla="*/ 48298 w 455848"/>
                <a:gd name="connsiteY110" fmla="*/ 80433 h 257396"/>
                <a:gd name="connsiteX111" fmla="*/ 48298 w 455848"/>
                <a:gd name="connsiteY111" fmla="*/ 77770 h 257396"/>
                <a:gd name="connsiteX112" fmla="*/ 48298 w 455848"/>
                <a:gd name="connsiteY112" fmla="*/ 75045 h 257396"/>
                <a:gd name="connsiteX113" fmla="*/ 48298 w 455848"/>
                <a:gd name="connsiteY113" fmla="*/ 72383 h 257396"/>
                <a:gd name="connsiteX114" fmla="*/ 48298 w 455848"/>
                <a:gd name="connsiteY114" fmla="*/ 69721 h 257396"/>
                <a:gd name="connsiteX115" fmla="*/ 48298 w 455848"/>
                <a:gd name="connsiteY115" fmla="*/ 64333 h 257396"/>
                <a:gd name="connsiteX116" fmla="*/ 48298 w 455848"/>
                <a:gd name="connsiteY116" fmla="*/ 61671 h 257396"/>
                <a:gd name="connsiteX117" fmla="*/ 48298 w 455848"/>
                <a:gd name="connsiteY117" fmla="*/ 59009 h 257396"/>
                <a:gd name="connsiteX118" fmla="*/ 48298 w 455848"/>
                <a:gd name="connsiteY118" fmla="*/ 56283 h 257396"/>
                <a:gd name="connsiteX119" fmla="*/ 50960 w 455848"/>
                <a:gd name="connsiteY119" fmla="*/ 56283 h 257396"/>
                <a:gd name="connsiteX120" fmla="*/ 50960 w 455848"/>
                <a:gd name="connsiteY120" fmla="*/ 53621 h 257396"/>
                <a:gd name="connsiteX121" fmla="*/ 50960 w 455848"/>
                <a:gd name="connsiteY121" fmla="*/ 50959 h 257396"/>
                <a:gd name="connsiteX122" fmla="*/ 50960 w 455848"/>
                <a:gd name="connsiteY122" fmla="*/ 48234 h 257396"/>
                <a:gd name="connsiteX123" fmla="*/ 48298 w 455848"/>
                <a:gd name="connsiteY123" fmla="*/ 45572 h 257396"/>
                <a:gd name="connsiteX124" fmla="*/ 48298 w 455848"/>
                <a:gd name="connsiteY124" fmla="*/ 42910 h 257396"/>
                <a:gd name="connsiteX125" fmla="*/ 48298 w 455848"/>
                <a:gd name="connsiteY125" fmla="*/ 40184 h 257396"/>
                <a:gd name="connsiteX126" fmla="*/ 48298 w 455848"/>
                <a:gd name="connsiteY126" fmla="*/ 37522 h 257396"/>
                <a:gd name="connsiteX127" fmla="*/ 48298 w 455848"/>
                <a:gd name="connsiteY127" fmla="*/ 34860 h 257396"/>
                <a:gd name="connsiteX128" fmla="*/ 48298 w 455848"/>
                <a:gd name="connsiteY128" fmla="*/ 32198 h 257396"/>
                <a:gd name="connsiteX129" fmla="*/ 48298 w 455848"/>
                <a:gd name="connsiteY129" fmla="*/ 29473 h 257396"/>
                <a:gd name="connsiteX130" fmla="*/ 50960 w 455848"/>
                <a:gd name="connsiteY130" fmla="*/ 29473 h 257396"/>
                <a:gd name="connsiteX131" fmla="*/ 50960 w 455848"/>
                <a:gd name="connsiteY131" fmla="*/ 26811 h 257396"/>
                <a:gd name="connsiteX132" fmla="*/ 53622 w 455848"/>
                <a:gd name="connsiteY132" fmla="*/ 26811 h 257396"/>
                <a:gd name="connsiteX133" fmla="*/ 56347 w 455848"/>
                <a:gd name="connsiteY133" fmla="*/ 24149 h 257396"/>
                <a:gd name="connsiteX134" fmla="*/ 59009 w 455848"/>
                <a:gd name="connsiteY134" fmla="*/ 21423 h 257396"/>
                <a:gd name="connsiteX135" fmla="*/ 61671 w 455848"/>
                <a:gd name="connsiteY135" fmla="*/ 21423 h 257396"/>
                <a:gd name="connsiteX136" fmla="*/ 64397 w 455848"/>
                <a:gd name="connsiteY136" fmla="*/ 18761 h 257396"/>
                <a:gd name="connsiteX137" fmla="*/ 64397 w 455848"/>
                <a:gd name="connsiteY137" fmla="*/ 16099 h 257396"/>
                <a:gd name="connsiteX138" fmla="*/ 64397 w 455848"/>
                <a:gd name="connsiteY138" fmla="*/ 13374 h 257396"/>
                <a:gd name="connsiteX139" fmla="*/ 67059 w 455848"/>
                <a:gd name="connsiteY139" fmla="*/ 13374 h 257396"/>
                <a:gd name="connsiteX140" fmla="*/ 69721 w 455848"/>
                <a:gd name="connsiteY140" fmla="*/ 13374 h 257396"/>
                <a:gd name="connsiteX141" fmla="*/ 69721 w 455848"/>
                <a:gd name="connsiteY141" fmla="*/ 10712 h 257396"/>
                <a:gd name="connsiteX142" fmla="*/ 72383 w 455848"/>
                <a:gd name="connsiteY142" fmla="*/ 10712 h 257396"/>
                <a:gd name="connsiteX143" fmla="*/ 75108 w 455848"/>
                <a:gd name="connsiteY143" fmla="*/ 13374 h 257396"/>
                <a:gd name="connsiteX144" fmla="*/ 77771 w 455848"/>
                <a:gd name="connsiteY144" fmla="*/ 13374 h 257396"/>
                <a:gd name="connsiteX145" fmla="*/ 80433 w 455848"/>
                <a:gd name="connsiteY145" fmla="*/ 13374 h 257396"/>
                <a:gd name="connsiteX146" fmla="*/ 83158 w 455848"/>
                <a:gd name="connsiteY146" fmla="*/ 10712 h 257396"/>
                <a:gd name="connsiteX147" fmla="*/ 85820 w 455848"/>
                <a:gd name="connsiteY147" fmla="*/ 10712 h 257396"/>
                <a:gd name="connsiteX148" fmla="*/ 85820 w 455848"/>
                <a:gd name="connsiteY148" fmla="*/ 8049 h 257396"/>
                <a:gd name="connsiteX149" fmla="*/ 88482 w 455848"/>
                <a:gd name="connsiteY149" fmla="*/ 8049 h 257396"/>
                <a:gd name="connsiteX150" fmla="*/ 91208 w 455848"/>
                <a:gd name="connsiteY150" fmla="*/ 8049 h 257396"/>
                <a:gd name="connsiteX151" fmla="*/ 93870 w 455848"/>
                <a:gd name="connsiteY151" fmla="*/ 8049 h 257396"/>
                <a:gd name="connsiteX152" fmla="*/ 96532 w 455848"/>
                <a:gd name="connsiteY152" fmla="*/ 10712 h 257396"/>
                <a:gd name="connsiteX153" fmla="*/ 99194 w 455848"/>
                <a:gd name="connsiteY153" fmla="*/ 10712 h 257396"/>
                <a:gd name="connsiteX154" fmla="*/ 101919 w 455848"/>
                <a:gd name="connsiteY154" fmla="*/ 10712 h 257396"/>
                <a:gd name="connsiteX155" fmla="*/ 104581 w 455848"/>
                <a:gd name="connsiteY155" fmla="*/ 10712 h 257396"/>
                <a:gd name="connsiteX156" fmla="*/ 104581 w 455848"/>
                <a:gd name="connsiteY156" fmla="*/ 8049 h 257396"/>
                <a:gd name="connsiteX157" fmla="*/ 109969 w 455848"/>
                <a:gd name="connsiteY157" fmla="*/ 8049 h 257396"/>
                <a:gd name="connsiteX158" fmla="*/ 112631 w 455848"/>
                <a:gd name="connsiteY158" fmla="*/ 8049 h 257396"/>
                <a:gd name="connsiteX159" fmla="*/ 115293 w 455848"/>
                <a:gd name="connsiteY159" fmla="*/ 8049 h 257396"/>
                <a:gd name="connsiteX160" fmla="*/ 118019 w 455848"/>
                <a:gd name="connsiteY160" fmla="*/ 5324 h 257396"/>
                <a:gd name="connsiteX161" fmla="*/ 118019 w 455848"/>
                <a:gd name="connsiteY161" fmla="*/ 2662 h 257396"/>
                <a:gd name="connsiteX162" fmla="*/ 118019 w 455848"/>
                <a:gd name="connsiteY162" fmla="*/ 0 h 257396"/>
                <a:gd name="connsiteX163" fmla="*/ 120681 w 455848"/>
                <a:gd name="connsiteY163" fmla="*/ 0 h 257396"/>
                <a:gd name="connsiteX164" fmla="*/ 123343 w 455848"/>
                <a:gd name="connsiteY164" fmla="*/ 0 h 257396"/>
                <a:gd name="connsiteX165" fmla="*/ 123343 w 455848"/>
                <a:gd name="connsiteY165" fmla="*/ 2662 h 257396"/>
                <a:gd name="connsiteX166" fmla="*/ 126068 w 455848"/>
                <a:gd name="connsiteY166" fmla="*/ 2662 h 257396"/>
                <a:gd name="connsiteX167" fmla="*/ 128730 w 455848"/>
                <a:gd name="connsiteY167" fmla="*/ 2662 h 257396"/>
                <a:gd name="connsiteX168" fmla="*/ 128730 w 455848"/>
                <a:gd name="connsiteY168" fmla="*/ 5324 h 257396"/>
                <a:gd name="connsiteX169" fmla="*/ 131392 w 455848"/>
                <a:gd name="connsiteY169" fmla="*/ 5324 h 257396"/>
                <a:gd name="connsiteX170" fmla="*/ 136780 w 455848"/>
                <a:gd name="connsiteY170" fmla="*/ 2662 h 257396"/>
                <a:gd name="connsiteX171" fmla="*/ 139442 w 455848"/>
                <a:gd name="connsiteY171" fmla="*/ 2662 h 257396"/>
                <a:gd name="connsiteX172" fmla="*/ 142104 w 455848"/>
                <a:gd name="connsiteY172" fmla="*/ 0 h 257396"/>
                <a:gd name="connsiteX173" fmla="*/ 147491 w 455848"/>
                <a:gd name="connsiteY173" fmla="*/ 0 h 257396"/>
                <a:gd name="connsiteX174" fmla="*/ 147491 w 455848"/>
                <a:gd name="connsiteY174" fmla="*/ 2662 h 257396"/>
                <a:gd name="connsiteX175" fmla="*/ 150153 w 455848"/>
                <a:gd name="connsiteY175" fmla="*/ 2662 h 257396"/>
                <a:gd name="connsiteX176" fmla="*/ 152879 w 455848"/>
                <a:gd name="connsiteY176" fmla="*/ 2662 h 257396"/>
                <a:gd name="connsiteX177" fmla="*/ 155541 w 455848"/>
                <a:gd name="connsiteY177" fmla="*/ 2662 h 257396"/>
                <a:gd name="connsiteX178" fmla="*/ 158203 w 455848"/>
                <a:gd name="connsiteY178" fmla="*/ 2662 h 257396"/>
                <a:gd name="connsiteX179" fmla="*/ 160865 w 455848"/>
                <a:gd name="connsiteY179" fmla="*/ 2662 h 257396"/>
                <a:gd name="connsiteX180" fmla="*/ 160865 w 455848"/>
                <a:gd name="connsiteY180" fmla="*/ 5324 h 257396"/>
                <a:gd name="connsiteX181" fmla="*/ 163591 w 455848"/>
                <a:gd name="connsiteY181" fmla="*/ 5324 h 257396"/>
                <a:gd name="connsiteX182" fmla="*/ 166253 w 455848"/>
                <a:gd name="connsiteY182" fmla="*/ 8049 h 257396"/>
                <a:gd name="connsiteX183" fmla="*/ 168915 w 455848"/>
                <a:gd name="connsiteY183" fmla="*/ 8049 h 257396"/>
                <a:gd name="connsiteX184" fmla="*/ 171640 w 455848"/>
                <a:gd name="connsiteY184" fmla="*/ 10712 h 257396"/>
                <a:gd name="connsiteX185" fmla="*/ 174302 w 455848"/>
                <a:gd name="connsiteY185" fmla="*/ 10712 h 257396"/>
                <a:gd name="connsiteX186" fmla="*/ 174302 w 455848"/>
                <a:gd name="connsiteY186" fmla="*/ 13374 h 257396"/>
                <a:gd name="connsiteX187" fmla="*/ 176964 w 455848"/>
                <a:gd name="connsiteY187" fmla="*/ 16099 h 257396"/>
                <a:gd name="connsiteX188" fmla="*/ 179690 w 455848"/>
                <a:gd name="connsiteY188" fmla="*/ 16099 h 257396"/>
                <a:gd name="connsiteX189" fmla="*/ 182352 w 455848"/>
                <a:gd name="connsiteY189" fmla="*/ 18761 h 257396"/>
                <a:gd name="connsiteX190" fmla="*/ 185014 w 455848"/>
                <a:gd name="connsiteY190" fmla="*/ 18761 h 257396"/>
                <a:gd name="connsiteX191" fmla="*/ 187676 w 455848"/>
                <a:gd name="connsiteY191" fmla="*/ 18761 h 257396"/>
                <a:gd name="connsiteX192" fmla="*/ 190401 w 455848"/>
                <a:gd name="connsiteY192" fmla="*/ 18761 h 257396"/>
                <a:gd name="connsiteX193" fmla="*/ 190401 w 455848"/>
                <a:gd name="connsiteY193" fmla="*/ 21423 h 257396"/>
                <a:gd name="connsiteX194" fmla="*/ 193064 w 455848"/>
                <a:gd name="connsiteY194" fmla="*/ 21423 h 257396"/>
                <a:gd name="connsiteX195" fmla="*/ 193064 w 455848"/>
                <a:gd name="connsiteY195" fmla="*/ 24149 h 257396"/>
                <a:gd name="connsiteX196" fmla="*/ 195726 w 455848"/>
                <a:gd name="connsiteY196" fmla="*/ 24149 h 257396"/>
                <a:gd name="connsiteX197" fmla="*/ 201113 w 455848"/>
                <a:gd name="connsiteY197" fmla="*/ 24149 h 257396"/>
                <a:gd name="connsiteX198" fmla="*/ 203775 w 455848"/>
                <a:gd name="connsiteY198" fmla="*/ 24149 h 257396"/>
                <a:gd name="connsiteX199" fmla="*/ 206501 w 455848"/>
                <a:gd name="connsiteY199" fmla="*/ 21423 h 257396"/>
                <a:gd name="connsiteX200" fmla="*/ 209163 w 455848"/>
                <a:gd name="connsiteY200" fmla="*/ 21423 h 257396"/>
                <a:gd name="connsiteX201" fmla="*/ 211825 w 455848"/>
                <a:gd name="connsiteY201" fmla="*/ 21423 h 257396"/>
                <a:gd name="connsiteX202" fmla="*/ 214487 w 455848"/>
                <a:gd name="connsiteY202" fmla="*/ 21423 h 257396"/>
                <a:gd name="connsiteX203" fmla="*/ 217212 w 455848"/>
                <a:gd name="connsiteY203" fmla="*/ 18761 h 257396"/>
                <a:gd name="connsiteX204" fmla="*/ 219874 w 455848"/>
                <a:gd name="connsiteY204" fmla="*/ 18761 h 257396"/>
                <a:gd name="connsiteX205" fmla="*/ 222536 w 455848"/>
                <a:gd name="connsiteY205" fmla="*/ 16099 h 257396"/>
                <a:gd name="connsiteX206" fmla="*/ 225262 w 455848"/>
                <a:gd name="connsiteY206" fmla="*/ 13374 h 257396"/>
                <a:gd name="connsiteX207" fmla="*/ 227924 w 455848"/>
                <a:gd name="connsiteY207" fmla="*/ 13374 h 257396"/>
                <a:gd name="connsiteX208" fmla="*/ 230586 w 455848"/>
                <a:gd name="connsiteY208" fmla="*/ 13374 h 257396"/>
                <a:gd name="connsiteX209" fmla="*/ 233311 w 455848"/>
                <a:gd name="connsiteY209" fmla="*/ 13374 h 257396"/>
                <a:gd name="connsiteX210" fmla="*/ 233311 w 455848"/>
                <a:gd name="connsiteY210" fmla="*/ 10712 h 257396"/>
                <a:gd name="connsiteX211" fmla="*/ 235974 w 455848"/>
                <a:gd name="connsiteY211" fmla="*/ 10712 h 257396"/>
                <a:gd name="connsiteX212" fmla="*/ 238636 w 455848"/>
                <a:gd name="connsiteY212" fmla="*/ 10712 h 257396"/>
                <a:gd name="connsiteX213" fmla="*/ 241361 w 455848"/>
                <a:gd name="connsiteY213" fmla="*/ 13374 h 257396"/>
                <a:gd name="connsiteX214" fmla="*/ 244023 w 455848"/>
                <a:gd name="connsiteY214" fmla="*/ 13374 h 257396"/>
                <a:gd name="connsiteX215" fmla="*/ 246685 w 455848"/>
                <a:gd name="connsiteY215" fmla="*/ 13374 h 257396"/>
                <a:gd name="connsiteX216" fmla="*/ 249347 w 455848"/>
                <a:gd name="connsiteY216" fmla="*/ 13374 h 257396"/>
                <a:gd name="connsiteX217" fmla="*/ 252073 w 455848"/>
                <a:gd name="connsiteY217" fmla="*/ 13374 h 257396"/>
                <a:gd name="connsiteX218" fmla="*/ 252073 w 455848"/>
                <a:gd name="connsiteY218" fmla="*/ 10712 h 257396"/>
                <a:gd name="connsiteX219" fmla="*/ 254735 w 455848"/>
                <a:gd name="connsiteY219" fmla="*/ 10712 h 257396"/>
                <a:gd name="connsiteX220" fmla="*/ 257397 w 455848"/>
                <a:gd name="connsiteY220" fmla="*/ 10712 h 257396"/>
                <a:gd name="connsiteX221" fmla="*/ 260123 w 455848"/>
                <a:gd name="connsiteY221" fmla="*/ 10712 h 257396"/>
                <a:gd name="connsiteX222" fmla="*/ 262785 w 455848"/>
                <a:gd name="connsiteY222" fmla="*/ 10712 h 257396"/>
                <a:gd name="connsiteX223" fmla="*/ 265446 w 455848"/>
                <a:gd name="connsiteY223" fmla="*/ 10712 h 257396"/>
                <a:gd name="connsiteX224" fmla="*/ 268172 w 455848"/>
                <a:gd name="connsiteY224" fmla="*/ 10712 h 257396"/>
                <a:gd name="connsiteX225" fmla="*/ 270834 w 455848"/>
                <a:gd name="connsiteY225" fmla="*/ 10712 h 257396"/>
                <a:gd name="connsiteX226" fmla="*/ 273496 w 455848"/>
                <a:gd name="connsiteY226" fmla="*/ 10712 h 257396"/>
                <a:gd name="connsiteX227" fmla="*/ 276158 w 455848"/>
                <a:gd name="connsiteY227" fmla="*/ 10712 h 257396"/>
                <a:gd name="connsiteX228" fmla="*/ 278884 w 455848"/>
                <a:gd name="connsiteY228" fmla="*/ 10712 h 257396"/>
                <a:gd name="connsiteX229" fmla="*/ 281546 w 455848"/>
                <a:gd name="connsiteY229" fmla="*/ 10712 h 257396"/>
                <a:gd name="connsiteX230" fmla="*/ 284208 w 455848"/>
                <a:gd name="connsiteY230" fmla="*/ 10712 h 257396"/>
                <a:gd name="connsiteX231" fmla="*/ 284208 w 455848"/>
                <a:gd name="connsiteY231" fmla="*/ 13374 h 257396"/>
                <a:gd name="connsiteX232" fmla="*/ 286933 w 455848"/>
                <a:gd name="connsiteY232" fmla="*/ 13374 h 257396"/>
                <a:gd name="connsiteX233" fmla="*/ 289595 w 455848"/>
                <a:gd name="connsiteY233" fmla="*/ 13374 h 257396"/>
                <a:gd name="connsiteX234" fmla="*/ 292257 w 455848"/>
                <a:gd name="connsiteY234" fmla="*/ 13374 h 257396"/>
                <a:gd name="connsiteX235" fmla="*/ 294983 w 455848"/>
                <a:gd name="connsiteY235" fmla="*/ 16099 h 257396"/>
                <a:gd name="connsiteX236" fmla="*/ 297645 w 455848"/>
                <a:gd name="connsiteY236" fmla="*/ 16099 h 257396"/>
                <a:gd name="connsiteX237" fmla="*/ 300307 w 455848"/>
                <a:gd name="connsiteY237" fmla="*/ 16099 h 257396"/>
                <a:gd name="connsiteX238" fmla="*/ 302969 w 455848"/>
                <a:gd name="connsiteY238" fmla="*/ 16099 h 257396"/>
                <a:gd name="connsiteX239" fmla="*/ 302969 w 455848"/>
                <a:gd name="connsiteY239" fmla="*/ 18761 h 257396"/>
                <a:gd name="connsiteX240" fmla="*/ 305695 w 455848"/>
                <a:gd name="connsiteY240" fmla="*/ 18761 h 257396"/>
                <a:gd name="connsiteX241" fmla="*/ 308357 w 455848"/>
                <a:gd name="connsiteY241" fmla="*/ 18761 h 257396"/>
                <a:gd name="connsiteX242" fmla="*/ 311019 w 455848"/>
                <a:gd name="connsiteY242" fmla="*/ 18761 h 257396"/>
                <a:gd name="connsiteX243" fmla="*/ 316406 w 455848"/>
                <a:gd name="connsiteY243" fmla="*/ 18761 h 257396"/>
                <a:gd name="connsiteX244" fmla="*/ 319068 w 455848"/>
                <a:gd name="connsiteY244" fmla="*/ 21423 h 257396"/>
                <a:gd name="connsiteX245" fmla="*/ 321794 w 455848"/>
                <a:gd name="connsiteY245" fmla="*/ 21423 h 257396"/>
                <a:gd name="connsiteX246" fmla="*/ 324456 w 455848"/>
                <a:gd name="connsiteY246" fmla="*/ 21423 h 257396"/>
                <a:gd name="connsiteX247" fmla="*/ 327118 w 455848"/>
                <a:gd name="connsiteY247" fmla="*/ 21423 h 257396"/>
                <a:gd name="connsiteX248" fmla="*/ 327118 w 455848"/>
                <a:gd name="connsiteY248" fmla="*/ 24149 h 257396"/>
                <a:gd name="connsiteX249" fmla="*/ 329780 w 455848"/>
                <a:gd name="connsiteY249" fmla="*/ 24149 h 257396"/>
                <a:gd name="connsiteX250" fmla="*/ 329780 w 455848"/>
                <a:gd name="connsiteY250" fmla="*/ 21423 h 257396"/>
                <a:gd name="connsiteX251" fmla="*/ 332505 w 455848"/>
                <a:gd name="connsiteY251" fmla="*/ 26811 h 257396"/>
                <a:gd name="connsiteX252" fmla="*/ 332505 w 455848"/>
                <a:gd name="connsiteY252" fmla="*/ 29473 h 257396"/>
                <a:gd name="connsiteX253" fmla="*/ 335167 w 455848"/>
                <a:gd name="connsiteY253" fmla="*/ 32198 h 257396"/>
                <a:gd name="connsiteX254" fmla="*/ 335167 w 455848"/>
                <a:gd name="connsiteY254" fmla="*/ 34860 h 257396"/>
                <a:gd name="connsiteX255" fmla="*/ 337829 w 455848"/>
                <a:gd name="connsiteY255" fmla="*/ 37522 h 257396"/>
                <a:gd name="connsiteX256" fmla="*/ 340555 w 455848"/>
                <a:gd name="connsiteY256" fmla="*/ 40184 h 257396"/>
                <a:gd name="connsiteX257" fmla="*/ 343217 w 455848"/>
                <a:gd name="connsiteY257" fmla="*/ 42910 h 257396"/>
                <a:gd name="connsiteX258" fmla="*/ 345879 w 455848"/>
                <a:gd name="connsiteY258" fmla="*/ 45572 h 257396"/>
                <a:gd name="connsiteX259" fmla="*/ 348604 w 455848"/>
                <a:gd name="connsiteY259" fmla="*/ 48234 h 257396"/>
                <a:gd name="connsiteX260" fmla="*/ 351267 w 455848"/>
                <a:gd name="connsiteY260" fmla="*/ 50959 h 257396"/>
                <a:gd name="connsiteX261" fmla="*/ 351267 w 455848"/>
                <a:gd name="connsiteY261" fmla="*/ 53621 h 257396"/>
                <a:gd name="connsiteX262" fmla="*/ 353929 w 455848"/>
                <a:gd name="connsiteY262" fmla="*/ 53621 h 257396"/>
                <a:gd name="connsiteX263" fmla="*/ 356654 w 455848"/>
                <a:gd name="connsiteY263" fmla="*/ 56283 h 257396"/>
                <a:gd name="connsiteX264" fmla="*/ 359316 w 455848"/>
                <a:gd name="connsiteY264" fmla="*/ 59009 h 257396"/>
                <a:gd name="connsiteX265" fmla="*/ 359316 w 455848"/>
                <a:gd name="connsiteY265" fmla="*/ 61671 h 257396"/>
                <a:gd name="connsiteX266" fmla="*/ 359316 w 455848"/>
                <a:gd name="connsiteY266" fmla="*/ 64333 h 257396"/>
                <a:gd name="connsiteX267" fmla="*/ 359316 w 455848"/>
                <a:gd name="connsiteY267" fmla="*/ 66995 h 257396"/>
                <a:gd name="connsiteX268" fmla="*/ 361978 w 455848"/>
                <a:gd name="connsiteY268" fmla="*/ 69721 h 257396"/>
                <a:gd name="connsiteX269" fmla="*/ 361978 w 455848"/>
                <a:gd name="connsiteY269" fmla="*/ 72383 h 257396"/>
                <a:gd name="connsiteX270" fmla="*/ 364640 w 455848"/>
                <a:gd name="connsiteY270" fmla="*/ 75045 h 257396"/>
                <a:gd name="connsiteX271" fmla="*/ 364640 w 455848"/>
                <a:gd name="connsiteY271" fmla="*/ 77770 h 257396"/>
                <a:gd name="connsiteX272" fmla="*/ 367366 w 455848"/>
                <a:gd name="connsiteY272" fmla="*/ 80433 h 257396"/>
                <a:gd name="connsiteX273" fmla="*/ 370028 w 455848"/>
                <a:gd name="connsiteY273" fmla="*/ 80433 h 257396"/>
                <a:gd name="connsiteX274" fmla="*/ 372690 w 455848"/>
                <a:gd name="connsiteY274" fmla="*/ 80433 h 257396"/>
                <a:gd name="connsiteX275" fmla="*/ 375416 w 455848"/>
                <a:gd name="connsiteY275" fmla="*/ 83095 h 257396"/>
                <a:gd name="connsiteX276" fmla="*/ 378078 w 455848"/>
                <a:gd name="connsiteY276" fmla="*/ 83095 h 257396"/>
                <a:gd name="connsiteX277" fmla="*/ 380739 w 455848"/>
                <a:gd name="connsiteY277" fmla="*/ 80433 h 257396"/>
                <a:gd name="connsiteX278" fmla="*/ 383465 w 455848"/>
                <a:gd name="connsiteY278" fmla="*/ 80433 h 257396"/>
                <a:gd name="connsiteX279" fmla="*/ 383465 w 455848"/>
                <a:gd name="connsiteY279" fmla="*/ 83095 h 257396"/>
                <a:gd name="connsiteX280" fmla="*/ 386127 w 455848"/>
                <a:gd name="connsiteY280" fmla="*/ 83095 h 257396"/>
                <a:gd name="connsiteX281" fmla="*/ 386127 w 455848"/>
                <a:gd name="connsiteY281" fmla="*/ 85820 h 257396"/>
                <a:gd name="connsiteX282" fmla="*/ 388789 w 455848"/>
                <a:gd name="connsiteY282" fmla="*/ 85820 h 257396"/>
                <a:gd name="connsiteX283" fmla="*/ 391451 w 455848"/>
                <a:gd name="connsiteY283" fmla="*/ 85820 h 257396"/>
                <a:gd name="connsiteX284" fmla="*/ 394177 w 455848"/>
                <a:gd name="connsiteY284" fmla="*/ 88482 h 257396"/>
                <a:gd name="connsiteX285" fmla="*/ 396839 w 455848"/>
                <a:gd name="connsiteY285" fmla="*/ 88482 h 257396"/>
                <a:gd name="connsiteX286" fmla="*/ 399501 w 455848"/>
                <a:gd name="connsiteY286" fmla="*/ 88482 h 257396"/>
                <a:gd name="connsiteX287" fmla="*/ 402226 w 455848"/>
                <a:gd name="connsiteY287" fmla="*/ 88482 h 257396"/>
                <a:gd name="connsiteX288" fmla="*/ 404888 w 455848"/>
                <a:gd name="connsiteY288" fmla="*/ 88482 h 257396"/>
                <a:gd name="connsiteX289" fmla="*/ 407550 w 455848"/>
                <a:gd name="connsiteY289" fmla="*/ 88482 h 257396"/>
                <a:gd name="connsiteX290" fmla="*/ 410276 w 455848"/>
                <a:gd name="connsiteY290" fmla="*/ 88482 h 257396"/>
                <a:gd name="connsiteX291" fmla="*/ 412938 w 455848"/>
                <a:gd name="connsiteY291" fmla="*/ 91144 h 257396"/>
                <a:gd name="connsiteX292" fmla="*/ 412938 w 455848"/>
                <a:gd name="connsiteY292" fmla="*/ 93870 h 257396"/>
                <a:gd name="connsiteX293" fmla="*/ 412938 w 455848"/>
                <a:gd name="connsiteY293" fmla="*/ 96532 h 257396"/>
                <a:gd name="connsiteX294" fmla="*/ 412938 w 455848"/>
                <a:gd name="connsiteY294" fmla="*/ 99194 h 257396"/>
                <a:gd name="connsiteX295" fmla="*/ 412938 w 455848"/>
                <a:gd name="connsiteY295" fmla="*/ 101856 h 257396"/>
                <a:gd name="connsiteX296" fmla="*/ 412938 w 455848"/>
                <a:gd name="connsiteY296" fmla="*/ 104581 h 257396"/>
                <a:gd name="connsiteX297" fmla="*/ 412938 w 455848"/>
                <a:gd name="connsiteY297" fmla="*/ 107243 h 257396"/>
                <a:gd name="connsiteX298" fmla="*/ 415600 w 455848"/>
                <a:gd name="connsiteY298" fmla="*/ 107243 h 257396"/>
                <a:gd name="connsiteX299" fmla="*/ 418262 w 455848"/>
                <a:gd name="connsiteY299" fmla="*/ 109905 h 257396"/>
                <a:gd name="connsiteX300" fmla="*/ 426312 w 455848"/>
                <a:gd name="connsiteY300" fmla="*/ 112631 h 257396"/>
                <a:gd name="connsiteX301" fmla="*/ 429037 w 455848"/>
                <a:gd name="connsiteY301" fmla="*/ 112631 h 257396"/>
                <a:gd name="connsiteX302" fmla="*/ 431699 w 455848"/>
                <a:gd name="connsiteY302" fmla="*/ 112631 h 257396"/>
                <a:gd name="connsiteX303" fmla="*/ 434361 w 455848"/>
                <a:gd name="connsiteY303" fmla="*/ 115293 h 257396"/>
                <a:gd name="connsiteX304" fmla="*/ 437087 w 455848"/>
                <a:gd name="connsiteY304" fmla="*/ 117955 h 257396"/>
                <a:gd name="connsiteX305" fmla="*/ 439749 w 455848"/>
                <a:gd name="connsiteY305" fmla="*/ 117955 h 257396"/>
                <a:gd name="connsiteX306" fmla="*/ 445136 w 455848"/>
                <a:gd name="connsiteY306" fmla="*/ 120680 h 257396"/>
                <a:gd name="connsiteX307" fmla="*/ 447798 w 455848"/>
                <a:gd name="connsiteY307" fmla="*/ 120680 h 257396"/>
                <a:gd name="connsiteX308" fmla="*/ 447798 w 455848"/>
                <a:gd name="connsiteY308" fmla="*/ 123342 h 257396"/>
                <a:gd name="connsiteX309" fmla="*/ 450460 w 455848"/>
                <a:gd name="connsiteY309" fmla="*/ 123342 h 257396"/>
                <a:gd name="connsiteX310" fmla="*/ 453122 w 455848"/>
                <a:gd name="connsiteY310" fmla="*/ 126004 h 257396"/>
                <a:gd name="connsiteX311" fmla="*/ 455848 w 455848"/>
                <a:gd name="connsiteY311" fmla="*/ 126004 h 257396"/>
                <a:gd name="connsiteX312" fmla="*/ 453122 w 455848"/>
                <a:gd name="connsiteY312" fmla="*/ 128667 h 257396"/>
                <a:gd name="connsiteX313" fmla="*/ 453122 w 455848"/>
                <a:gd name="connsiteY313" fmla="*/ 131392 h 257396"/>
                <a:gd name="connsiteX314" fmla="*/ 450460 w 455848"/>
                <a:gd name="connsiteY314" fmla="*/ 131392 h 257396"/>
                <a:gd name="connsiteX315" fmla="*/ 447798 w 455848"/>
                <a:gd name="connsiteY315" fmla="*/ 131392 h 257396"/>
                <a:gd name="connsiteX316" fmla="*/ 445136 w 455848"/>
                <a:gd name="connsiteY316" fmla="*/ 131392 h 257396"/>
                <a:gd name="connsiteX317" fmla="*/ 442411 w 455848"/>
                <a:gd name="connsiteY317" fmla="*/ 131392 h 257396"/>
                <a:gd name="connsiteX318" fmla="*/ 442411 w 455848"/>
                <a:gd name="connsiteY318" fmla="*/ 134054 h 257396"/>
                <a:gd name="connsiteX319" fmla="*/ 439749 w 455848"/>
                <a:gd name="connsiteY319" fmla="*/ 139442 h 257396"/>
                <a:gd name="connsiteX320" fmla="*/ 437087 w 455848"/>
                <a:gd name="connsiteY320" fmla="*/ 142104 h 257396"/>
                <a:gd name="connsiteX321" fmla="*/ 437087 w 455848"/>
                <a:gd name="connsiteY321" fmla="*/ 144766 h 257396"/>
                <a:gd name="connsiteX322" fmla="*/ 434361 w 455848"/>
                <a:gd name="connsiteY322" fmla="*/ 147491 h 257396"/>
                <a:gd name="connsiteX323" fmla="*/ 434361 w 455848"/>
                <a:gd name="connsiteY323" fmla="*/ 150153 h 257396"/>
                <a:gd name="connsiteX324" fmla="*/ 431699 w 455848"/>
                <a:gd name="connsiteY324" fmla="*/ 152815 h 257396"/>
                <a:gd name="connsiteX325" fmla="*/ 429037 w 455848"/>
                <a:gd name="connsiteY325" fmla="*/ 152815 h 257396"/>
                <a:gd name="connsiteX326" fmla="*/ 429037 w 455848"/>
                <a:gd name="connsiteY326" fmla="*/ 155477 h 257396"/>
                <a:gd name="connsiteX327" fmla="*/ 380739 w 455848"/>
                <a:gd name="connsiteY327" fmla="*/ 152815 h 257396"/>
                <a:gd name="connsiteX328" fmla="*/ 359316 w 455848"/>
                <a:gd name="connsiteY328" fmla="*/ 150153 h 257396"/>
                <a:gd name="connsiteX329" fmla="*/ 332505 w 455848"/>
                <a:gd name="connsiteY329" fmla="*/ 203775 h 257396"/>
                <a:gd name="connsiteX330" fmla="*/ 329780 w 455848"/>
                <a:gd name="connsiteY330" fmla="*/ 203775 h 257396"/>
                <a:gd name="connsiteX331" fmla="*/ 327118 w 455848"/>
                <a:gd name="connsiteY331" fmla="*/ 203775 h 257396"/>
                <a:gd name="connsiteX332" fmla="*/ 324456 w 455848"/>
                <a:gd name="connsiteY332" fmla="*/ 203775 h 257396"/>
                <a:gd name="connsiteX333" fmla="*/ 321794 w 455848"/>
                <a:gd name="connsiteY333" fmla="*/ 203775 h 257396"/>
                <a:gd name="connsiteX334" fmla="*/ 319068 w 455848"/>
                <a:gd name="connsiteY334" fmla="*/ 203775 h 257396"/>
                <a:gd name="connsiteX335" fmla="*/ 316406 w 455848"/>
                <a:gd name="connsiteY335" fmla="*/ 206437 h 257396"/>
                <a:gd name="connsiteX336" fmla="*/ 311019 w 455848"/>
                <a:gd name="connsiteY336" fmla="*/ 209163 h 257396"/>
                <a:gd name="connsiteX337" fmla="*/ 308357 w 455848"/>
                <a:gd name="connsiteY337" fmla="*/ 209163 h 257396"/>
                <a:gd name="connsiteX338" fmla="*/ 308357 w 455848"/>
                <a:gd name="connsiteY338" fmla="*/ 211825 h 257396"/>
                <a:gd name="connsiteX339" fmla="*/ 305695 w 455848"/>
                <a:gd name="connsiteY339" fmla="*/ 211825 h 257396"/>
                <a:gd name="connsiteX340" fmla="*/ 305695 w 455848"/>
                <a:gd name="connsiteY340" fmla="*/ 214487 h 257396"/>
                <a:gd name="connsiteX341" fmla="*/ 302969 w 455848"/>
                <a:gd name="connsiteY341" fmla="*/ 217149 h 257396"/>
                <a:gd name="connsiteX342" fmla="*/ 302969 w 455848"/>
                <a:gd name="connsiteY342" fmla="*/ 219874 h 257396"/>
                <a:gd name="connsiteX343" fmla="*/ 300307 w 455848"/>
                <a:gd name="connsiteY343" fmla="*/ 219874 h 257396"/>
                <a:gd name="connsiteX344" fmla="*/ 297645 w 455848"/>
                <a:gd name="connsiteY344" fmla="*/ 219874 h 257396"/>
                <a:gd name="connsiteX345" fmla="*/ 297645 w 455848"/>
                <a:gd name="connsiteY345" fmla="*/ 222536 h 257396"/>
                <a:gd name="connsiteX346" fmla="*/ 294983 w 455848"/>
                <a:gd name="connsiteY346" fmla="*/ 222536 h 257396"/>
                <a:gd name="connsiteX347" fmla="*/ 292257 w 455848"/>
                <a:gd name="connsiteY347" fmla="*/ 222536 h 257396"/>
                <a:gd name="connsiteX348" fmla="*/ 289595 w 455848"/>
                <a:gd name="connsiteY348" fmla="*/ 222536 h 257396"/>
                <a:gd name="connsiteX349" fmla="*/ 286933 w 455848"/>
                <a:gd name="connsiteY349" fmla="*/ 222536 h 257396"/>
                <a:gd name="connsiteX350" fmla="*/ 286933 w 455848"/>
                <a:gd name="connsiteY350" fmla="*/ 225198 h 257396"/>
                <a:gd name="connsiteX351" fmla="*/ 284208 w 455848"/>
                <a:gd name="connsiteY351" fmla="*/ 225198 h 257396"/>
                <a:gd name="connsiteX352" fmla="*/ 284208 w 455848"/>
                <a:gd name="connsiteY352" fmla="*/ 227924 h 257396"/>
                <a:gd name="connsiteX353" fmla="*/ 281546 w 455848"/>
                <a:gd name="connsiteY353" fmla="*/ 227924 h 257396"/>
                <a:gd name="connsiteX354" fmla="*/ 278884 w 455848"/>
                <a:gd name="connsiteY354" fmla="*/ 230586 h 257396"/>
                <a:gd name="connsiteX355" fmla="*/ 278884 w 455848"/>
                <a:gd name="connsiteY355" fmla="*/ 233248 h 257396"/>
                <a:gd name="connsiteX356" fmla="*/ 276158 w 455848"/>
                <a:gd name="connsiteY356" fmla="*/ 233248 h 257396"/>
                <a:gd name="connsiteX357" fmla="*/ 276158 w 455848"/>
                <a:gd name="connsiteY357" fmla="*/ 235973 h 257396"/>
                <a:gd name="connsiteX358" fmla="*/ 273496 w 455848"/>
                <a:gd name="connsiteY358" fmla="*/ 235973 h 257396"/>
                <a:gd name="connsiteX359" fmla="*/ 273496 w 455848"/>
                <a:gd name="connsiteY359" fmla="*/ 238635 h 257396"/>
                <a:gd name="connsiteX360" fmla="*/ 273496 w 455848"/>
                <a:gd name="connsiteY360" fmla="*/ 241297 h 257396"/>
                <a:gd name="connsiteX361" fmla="*/ 270834 w 455848"/>
                <a:gd name="connsiteY361" fmla="*/ 241297 h 257396"/>
                <a:gd name="connsiteX362" fmla="*/ 270834 w 455848"/>
                <a:gd name="connsiteY362" fmla="*/ 243960 h 257396"/>
                <a:gd name="connsiteX363" fmla="*/ 268172 w 455848"/>
                <a:gd name="connsiteY363" fmla="*/ 243960 h 257396"/>
                <a:gd name="connsiteX364" fmla="*/ 268172 w 455848"/>
                <a:gd name="connsiteY364" fmla="*/ 246685 h 257396"/>
                <a:gd name="connsiteX365" fmla="*/ 265446 w 455848"/>
                <a:gd name="connsiteY365" fmla="*/ 246685 h 257396"/>
                <a:gd name="connsiteX366" fmla="*/ 265446 w 455848"/>
                <a:gd name="connsiteY366" fmla="*/ 249347 h 257396"/>
                <a:gd name="connsiteX367" fmla="*/ 265446 w 455848"/>
                <a:gd name="connsiteY367" fmla="*/ 252009 h 257396"/>
                <a:gd name="connsiteX368" fmla="*/ 206501 w 455848"/>
                <a:gd name="connsiteY368" fmla="*/ 249347 h 257396"/>
                <a:gd name="connsiteX369" fmla="*/ 171640 w 455848"/>
                <a:gd name="connsiteY369" fmla="*/ 254735 h 257396"/>
                <a:gd name="connsiteX370" fmla="*/ 88482 w 455848"/>
                <a:gd name="connsiteY370" fmla="*/ 257397 h 257396"/>
                <a:gd name="connsiteX371" fmla="*/ 85820 w 455848"/>
                <a:gd name="connsiteY371" fmla="*/ 257397 h 257396"/>
                <a:gd name="connsiteX372" fmla="*/ 83158 w 455848"/>
                <a:gd name="connsiteY372" fmla="*/ 257397 h 257396"/>
                <a:gd name="connsiteX373" fmla="*/ 80433 w 455848"/>
                <a:gd name="connsiteY373" fmla="*/ 257397 h 257396"/>
                <a:gd name="connsiteX374" fmla="*/ 80433 w 455848"/>
                <a:gd name="connsiteY374" fmla="*/ 254735 h 257396"/>
                <a:gd name="connsiteX375" fmla="*/ 77771 w 455848"/>
                <a:gd name="connsiteY375" fmla="*/ 254735 h 257396"/>
                <a:gd name="connsiteX376" fmla="*/ 75108 w 455848"/>
                <a:gd name="connsiteY376" fmla="*/ 254735 h 257396"/>
                <a:gd name="connsiteX377" fmla="*/ 72383 w 455848"/>
                <a:gd name="connsiteY377" fmla="*/ 254735 h 257396"/>
                <a:gd name="connsiteX378" fmla="*/ 67059 w 455848"/>
                <a:gd name="connsiteY378" fmla="*/ 252009 h 257396"/>
                <a:gd name="connsiteX379" fmla="*/ 64397 w 455848"/>
                <a:gd name="connsiteY379" fmla="*/ 252009 h 257396"/>
                <a:gd name="connsiteX380" fmla="*/ 64397 w 455848"/>
                <a:gd name="connsiteY380" fmla="*/ 249347 h 257396"/>
                <a:gd name="connsiteX381" fmla="*/ 64397 w 455848"/>
                <a:gd name="connsiteY381" fmla="*/ 246685 h 257396"/>
                <a:gd name="connsiteX382" fmla="*/ 61671 w 455848"/>
                <a:gd name="connsiteY382" fmla="*/ 246685 h 257396"/>
                <a:gd name="connsiteX383" fmla="*/ 61671 w 455848"/>
                <a:gd name="connsiteY383" fmla="*/ 249347 h 257396"/>
                <a:gd name="connsiteX384" fmla="*/ 59009 w 455848"/>
                <a:gd name="connsiteY384" fmla="*/ 249347 h 257396"/>
                <a:gd name="connsiteX385" fmla="*/ 59009 w 455848"/>
                <a:gd name="connsiteY385" fmla="*/ 246685 h 257396"/>
                <a:gd name="connsiteX386" fmla="*/ 56347 w 455848"/>
                <a:gd name="connsiteY386" fmla="*/ 243960 h 257396"/>
                <a:gd name="connsiteX387" fmla="*/ 53622 w 455848"/>
                <a:gd name="connsiteY387" fmla="*/ 243960 h 257396"/>
                <a:gd name="connsiteX388" fmla="*/ 50960 w 455848"/>
                <a:gd name="connsiteY388" fmla="*/ 243960 h 257396"/>
                <a:gd name="connsiteX389" fmla="*/ 48298 w 455848"/>
                <a:gd name="connsiteY389" fmla="*/ 241297 h 257396"/>
                <a:gd name="connsiteX390" fmla="*/ 48298 w 455848"/>
                <a:gd name="connsiteY390" fmla="*/ 238635 h 257396"/>
                <a:gd name="connsiteX391" fmla="*/ 45572 w 455848"/>
                <a:gd name="connsiteY391" fmla="*/ 238635 h 257396"/>
                <a:gd name="connsiteX392" fmla="*/ 45572 w 455848"/>
                <a:gd name="connsiteY392" fmla="*/ 235973 h 257396"/>
                <a:gd name="connsiteX393" fmla="*/ 42910 w 455848"/>
                <a:gd name="connsiteY393" fmla="*/ 235973 h 257396"/>
                <a:gd name="connsiteX394" fmla="*/ 40248 w 455848"/>
                <a:gd name="connsiteY394" fmla="*/ 235973 h 257396"/>
                <a:gd name="connsiteX395" fmla="*/ 40248 w 455848"/>
                <a:gd name="connsiteY395" fmla="*/ 238635 h 257396"/>
                <a:gd name="connsiteX396" fmla="*/ 40248 w 455848"/>
                <a:gd name="connsiteY396" fmla="*/ 241297 h 257396"/>
                <a:gd name="connsiteX397" fmla="*/ 37586 w 455848"/>
                <a:gd name="connsiteY397" fmla="*/ 241297 h 257396"/>
                <a:gd name="connsiteX398" fmla="*/ 37586 w 455848"/>
                <a:gd name="connsiteY398" fmla="*/ 238635 h 257396"/>
                <a:gd name="connsiteX399" fmla="*/ 37586 w 455848"/>
                <a:gd name="connsiteY399" fmla="*/ 235973 h 257396"/>
                <a:gd name="connsiteX400" fmla="*/ 34860 w 455848"/>
                <a:gd name="connsiteY400" fmla="*/ 235973 h 257396"/>
                <a:gd name="connsiteX401" fmla="*/ 32198 w 455848"/>
                <a:gd name="connsiteY401" fmla="*/ 238635 h 257396"/>
                <a:gd name="connsiteX402" fmla="*/ 29536 w 455848"/>
                <a:gd name="connsiteY402" fmla="*/ 238635 h 257396"/>
                <a:gd name="connsiteX403" fmla="*/ 26811 w 455848"/>
                <a:gd name="connsiteY403" fmla="*/ 238635 h 257396"/>
                <a:gd name="connsiteX404" fmla="*/ 24149 w 455848"/>
                <a:gd name="connsiteY404" fmla="*/ 238635 h 257396"/>
                <a:gd name="connsiteX405" fmla="*/ 21487 w 455848"/>
                <a:gd name="connsiteY405" fmla="*/ 238635 h 257396"/>
                <a:gd name="connsiteX406" fmla="*/ 18761 w 455848"/>
                <a:gd name="connsiteY406" fmla="*/ 241297 h 257396"/>
                <a:gd name="connsiteX407" fmla="*/ 18761 w 455848"/>
                <a:gd name="connsiteY407" fmla="*/ 241297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455848" h="257396">
                  <a:moveTo>
                    <a:pt x="18761" y="241297"/>
                  </a:moveTo>
                  <a:lnTo>
                    <a:pt x="18761" y="238635"/>
                  </a:lnTo>
                  <a:lnTo>
                    <a:pt x="18761" y="235973"/>
                  </a:lnTo>
                  <a:lnTo>
                    <a:pt x="16099" y="235973"/>
                  </a:lnTo>
                  <a:lnTo>
                    <a:pt x="16099" y="233248"/>
                  </a:lnTo>
                  <a:lnTo>
                    <a:pt x="13437" y="233248"/>
                  </a:lnTo>
                  <a:lnTo>
                    <a:pt x="13437" y="230586"/>
                  </a:lnTo>
                  <a:lnTo>
                    <a:pt x="10775" y="227924"/>
                  </a:lnTo>
                  <a:lnTo>
                    <a:pt x="10775" y="225198"/>
                  </a:lnTo>
                  <a:lnTo>
                    <a:pt x="8050" y="225198"/>
                  </a:lnTo>
                  <a:lnTo>
                    <a:pt x="5388" y="225198"/>
                  </a:lnTo>
                  <a:lnTo>
                    <a:pt x="2726" y="227924"/>
                  </a:lnTo>
                  <a:lnTo>
                    <a:pt x="0" y="227924"/>
                  </a:lnTo>
                  <a:lnTo>
                    <a:pt x="0" y="225198"/>
                  </a:lnTo>
                  <a:lnTo>
                    <a:pt x="0" y="222536"/>
                  </a:lnTo>
                  <a:lnTo>
                    <a:pt x="2726" y="219874"/>
                  </a:lnTo>
                  <a:lnTo>
                    <a:pt x="5388" y="217149"/>
                  </a:lnTo>
                  <a:lnTo>
                    <a:pt x="8050" y="217149"/>
                  </a:lnTo>
                  <a:lnTo>
                    <a:pt x="10775" y="214487"/>
                  </a:lnTo>
                  <a:lnTo>
                    <a:pt x="13437" y="214487"/>
                  </a:lnTo>
                  <a:lnTo>
                    <a:pt x="13437" y="217149"/>
                  </a:lnTo>
                  <a:lnTo>
                    <a:pt x="16099" y="217149"/>
                  </a:lnTo>
                  <a:lnTo>
                    <a:pt x="16099" y="219874"/>
                  </a:lnTo>
                  <a:lnTo>
                    <a:pt x="16099" y="222536"/>
                  </a:lnTo>
                  <a:lnTo>
                    <a:pt x="18761" y="222536"/>
                  </a:lnTo>
                  <a:lnTo>
                    <a:pt x="21487" y="222536"/>
                  </a:lnTo>
                  <a:lnTo>
                    <a:pt x="24149" y="222536"/>
                  </a:lnTo>
                  <a:lnTo>
                    <a:pt x="24149" y="219874"/>
                  </a:lnTo>
                  <a:lnTo>
                    <a:pt x="26811" y="219874"/>
                  </a:lnTo>
                  <a:lnTo>
                    <a:pt x="29536" y="222536"/>
                  </a:lnTo>
                  <a:lnTo>
                    <a:pt x="32198" y="222536"/>
                  </a:lnTo>
                  <a:lnTo>
                    <a:pt x="32198" y="219874"/>
                  </a:lnTo>
                  <a:lnTo>
                    <a:pt x="34860" y="219874"/>
                  </a:lnTo>
                  <a:lnTo>
                    <a:pt x="34860" y="217149"/>
                  </a:lnTo>
                  <a:lnTo>
                    <a:pt x="32198" y="214487"/>
                  </a:lnTo>
                  <a:lnTo>
                    <a:pt x="32198" y="211825"/>
                  </a:lnTo>
                  <a:lnTo>
                    <a:pt x="34860" y="211825"/>
                  </a:lnTo>
                  <a:lnTo>
                    <a:pt x="37586" y="209163"/>
                  </a:lnTo>
                  <a:lnTo>
                    <a:pt x="37586" y="206437"/>
                  </a:lnTo>
                  <a:lnTo>
                    <a:pt x="40248" y="206437"/>
                  </a:lnTo>
                  <a:lnTo>
                    <a:pt x="40248" y="203775"/>
                  </a:lnTo>
                  <a:lnTo>
                    <a:pt x="40248" y="201113"/>
                  </a:lnTo>
                  <a:lnTo>
                    <a:pt x="34860" y="198388"/>
                  </a:lnTo>
                  <a:lnTo>
                    <a:pt x="34860" y="195725"/>
                  </a:lnTo>
                  <a:lnTo>
                    <a:pt x="32198" y="193063"/>
                  </a:lnTo>
                  <a:lnTo>
                    <a:pt x="32198" y="190338"/>
                  </a:lnTo>
                  <a:lnTo>
                    <a:pt x="32198" y="187676"/>
                  </a:lnTo>
                  <a:lnTo>
                    <a:pt x="34860" y="187676"/>
                  </a:lnTo>
                  <a:lnTo>
                    <a:pt x="34860" y="185014"/>
                  </a:lnTo>
                  <a:lnTo>
                    <a:pt x="37586" y="182352"/>
                  </a:lnTo>
                  <a:lnTo>
                    <a:pt x="34860" y="179626"/>
                  </a:lnTo>
                  <a:lnTo>
                    <a:pt x="32198" y="179626"/>
                  </a:lnTo>
                  <a:lnTo>
                    <a:pt x="29536" y="176964"/>
                  </a:lnTo>
                  <a:lnTo>
                    <a:pt x="26811" y="176964"/>
                  </a:lnTo>
                  <a:lnTo>
                    <a:pt x="21487" y="176964"/>
                  </a:lnTo>
                  <a:lnTo>
                    <a:pt x="16099" y="176964"/>
                  </a:lnTo>
                  <a:lnTo>
                    <a:pt x="13437" y="176964"/>
                  </a:lnTo>
                  <a:lnTo>
                    <a:pt x="10775" y="174302"/>
                  </a:lnTo>
                  <a:lnTo>
                    <a:pt x="10775" y="171576"/>
                  </a:lnTo>
                  <a:lnTo>
                    <a:pt x="10775" y="168914"/>
                  </a:lnTo>
                  <a:lnTo>
                    <a:pt x="10775" y="166253"/>
                  </a:lnTo>
                  <a:lnTo>
                    <a:pt x="13437" y="163527"/>
                  </a:lnTo>
                  <a:lnTo>
                    <a:pt x="16099" y="163527"/>
                  </a:lnTo>
                  <a:lnTo>
                    <a:pt x="16099" y="160865"/>
                  </a:lnTo>
                  <a:lnTo>
                    <a:pt x="16099" y="158203"/>
                  </a:lnTo>
                  <a:lnTo>
                    <a:pt x="16099" y="155477"/>
                  </a:lnTo>
                  <a:lnTo>
                    <a:pt x="16099" y="152815"/>
                  </a:lnTo>
                  <a:lnTo>
                    <a:pt x="13437" y="152815"/>
                  </a:lnTo>
                  <a:lnTo>
                    <a:pt x="13437" y="150153"/>
                  </a:lnTo>
                  <a:lnTo>
                    <a:pt x="10775" y="150153"/>
                  </a:lnTo>
                  <a:lnTo>
                    <a:pt x="8050" y="147491"/>
                  </a:lnTo>
                  <a:lnTo>
                    <a:pt x="5388" y="147491"/>
                  </a:lnTo>
                  <a:lnTo>
                    <a:pt x="2726" y="144766"/>
                  </a:lnTo>
                  <a:lnTo>
                    <a:pt x="2726" y="142104"/>
                  </a:lnTo>
                  <a:lnTo>
                    <a:pt x="2726" y="139442"/>
                  </a:lnTo>
                  <a:lnTo>
                    <a:pt x="0" y="139442"/>
                  </a:lnTo>
                  <a:lnTo>
                    <a:pt x="0" y="136716"/>
                  </a:lnTo>
                  <a:lnTo>
                    <a:pt x="2726" y="134054"/>
                  </a:lnTo>
                  <a:lnTo>
                    <a:pt x="2726" y="131392"/>
                  </a:lnTo>
                  <a:lnTo>
                    <a:pt x="2726" y="128667"/>
                  </a:lnTo>
                  <a:lnTo>
                    <a:pt x="5388" y="128667"/>
                  </a:lnTo>
                  <a:lnTo>
                    <a:pt x="5388" y="126004"/>
                  </a:lnTo>
                  <a:lnTo>
                    <a:pt x="5388" y="123342"/>
                  </a:lnTo>
                  <a:lnTo>
                    <a:pt x="8050" y="123342"/>
                  </a:lnTo>
                  <a:lnTo>
                    <a:pt x="8050" y="120680"/>
                  </a:lnTo>
                  <a:lnTo>
                    <a:pt x="10775" y="120680"/>
                  </a:lnTo>
                  <a:lnTo>
                    <a:pt x="13437" y="120680"/>
                  </a:lnTo>
                  <a:lnTo>
                    <a:pt x="16099" y="120680"/>
                  </a:lnTo>
                  <a:lnTo>
                    <a:pt x="16099" y="117955"/>
                  </a:lnTo>
                  <a:lnTo>
                    <a:pt x="18761" y="117955"/>
                  </a:lnTo>
                  <a:lnTo>
                    <a:pt x="18761" y="115293"/>
                  </a:lnTo>
                  <a:lnTo>
                    <a:pt x="21487" y="112631"/>
                  </a:lnTo>
                  <a:lnTo>
                    <a:pt x="24149" y="109905"/>
                  </a:lnTo>
                  <a:lnTo>
                    <a:pt x="24149" y="107243"/>
                  </a:lnTo>
                  <a:lnTo>
                    <a:pt x="26811" y="107243"/>
                  </a:lnTo>
                  <a:lnTo>
                    <a:pt x="26811" y="104581"/>
                  </a:lnTo>
                  <a:lnTo>
                    <a:pt x="29536" y="104581"/>
                  </a:lnTo>
                  <a:lnTo>
                    <a:pt x="29536" y="101856"/>
                  </a:lnTo>
                  <a:lnTo>
                    <a:pt x="32198" y="101856"/>
                  </a:lnTo>
                  <a:lnTo>
                    <a:pt x="34860" y="101856"/>
                  </a:lnTo>
                  <a:lnTo>
                    <a:pt x="37586" y="99194"/>
                  </a:lnTo>
                  <a:lnTo>
                    <a:pt x="40248" y="99194"/>
                  </a:lnTo>
                  <a:lnTo>
                    <a:pt x="42910" y="99194"/>
                  </a:lnTo>
                  <a:lnTo>
                    <a:pt x="42910" y="96532"/>
                  </a:lnTo>
                  <a:lnTo>
                    <a:pt x="45572" y="93870"/>
                  </a:lnTo>
                  <a:lnTo>
                    <a:pt x="48298" y="93870"/>
                  </a:lnTo>
                  <a:lnTo>
                    <a:pt x="48298" y="91144"/>
                  </a:lnTo>
                  <a:lnTo>
                    <a:pt x="50960" y="91144"/>
                  </a:lnTo>
                  <a:lnTo>
                    <a:pt x="50960" y="88482"/>
                  </a:lnTo>
                  <a:lnTo>
                    <a:pt x="48298" y="85820"/>
                  </a:lnTo>
                  <a:lnTo>
                    <a:pt x="48298" y="80433"/>
                  </a:lnTo>
                  <a:lnTo>
                    <a:pt x="48298" y="77770"/>
                  </a:lnTo>
                  <a:lnTo>
                    <a:pt x="48298" y="75045"/>
                  </a:lnTo>
                  <a:lnTo>
                    <a:pt x="48298" y="72383"/>
                  </a:lnTo>
                  <a:lnTo>
                    <a:pt x="48298" y="69721"/>
                  </a:lnTo>
                  <a:lnTo>
                    <a:pt x="48298" y="64333"/>
                  </a:lnTo>
                  <a:lnTo>
                    <a:pt x="48298" y="61671"/>
                  </a:lnTo>
                  <a:lnTo>
                    <a:pt x="48298" y="59009"/>
                  </a:lnTo>
                  <a:lnTo>
                    <a:pt x="48298" y="56283"/>
                  </a:lnTo>
                  <a:lnTo>
                    <a:pt x="50960" y="56283"/>
                  </a:lnTo>
                  <a:lnTo>
                    <a:pt x="50960" y="53621"/>
                  </a:lnTo>
                  <a:lnTo>
                    <a:pt x="50960" y="50959"/>
                  </a:lnTo>
                  <a:lnTo>
                    <a:pt x="50960" y="48234"/>
                  </a:lnTo>
                  <a:lnTo>
                    <a:pt x="48298" y="45572"/>
                  </a:lnTo>
                  <a:lnTo>
                    <a:pt x="48298" y="42910"/>
                  </a:lnTo>
                  <a:lnTo>
                    <a:pt x="48298" y="40184"/>
                  </a:lnTo>
                  <a:lnTo>
                    <a:pt x="48298" y="37522"/>
                  </a:lnTo>
                  <a:lnTo>
                    <a:pt x="48298" y="34860"/>
                  </a:lnTo>
                  <a:lnTo>
                    <a:pt x="48298" y="32198"/>
                  </a:lnTo>
                  <a:lnTo>
                    <a:pt x="48298" y="29473"/>
                  </a:lnTo>
                  <a:lnTo>
                    <a:pt x="50960" y="29473"/>
                  </a:lnTo>
                  <a:lnTo>
                    <a:pt x="50960" y="26811"/>
                  </a:lnTo>
                  <a:lnTo>
                    <a:pt x="53622" y="26811"/>
                  </a:lnTo>
                  <a:lnTo>
                    <a:pt x="56347" y="24149"/>
                  </a:lnTo>
                  <a:lnTo>
                    <a:pt x="59009" y="21423"/>
                  </a:lnTo>
                  <a:lnTo>
                    <a:pt x="61671" y="21423"/>
                  </a:lnTo>
                  <a:lnTo>
                    <a:pt x="64397" y="18761"/>
                  </a:lnTo>
                  <a:lnTo>
                    <a:pt x="64397" y="16099"/>
                  </a:lnTo>
                  <a:lnTo>
                    <a:pt x="64397" y="13374"/>
                  </a:lnTo>
                  <a:lnTo>
                    <a:pt x="67059" y="13374"/>
                  </a:lnTo>
                  <a:lnTo>
                    <a:pt x="69721" y="13374"/>
                  </a:lnTo>
                  <a:lnTo>
                    <a:pt x="69721" y="10712"/>
                  </a:lnTo>
                  <a:lnTo>
                    <a:pt x="72383" y="10712"/>
                  </a:lnTo>
                  <a:lnTo>
                    <a:pt x="75108" y="13374"/>
                  </a:lnTo>
                  <a:lnTo>
                    <a:pt x="77771" y="13374"/>
                  </a:lnTo>
                  <a:lnTo>
                    <a:pt x="80433" y="13374"/>
                  </a:lnTo>
                  <a:lnTo>
                    <a:pt x="83158" y="10712"/>
                  </a:lnTo>
                  <a:lnTo>
                    <a:pt x="85820" y="10712"/>
                  </a:lnTo>
                  <a:lnTo>
                    <a:pt x="85820" y="8049"/>
                  </a:lnTo>
                  <a:lnTo>
                    <a:pt x="88482" y="8049"/>
                  </a:lnTo>
                  <a:lnTo>
                    <a:pt x="91208" y="8049"/>
                  </a:lnTo>
                  <a:lnTo>
                    <a:pt x="93870" y="8049"/>
                  </a:lnTo>
                  <a:lnTo>
                    <a:pt x="96532" y="10712"/>
                  </a:lnTo>
                  <a:lnTo>
                    <a:pt x="99194" y="10712"/>
                  </a:lnTo>
                  <a:lnTo>
                    <a:pt x="101919" y="10712"/>
                  </a:lnTo>
                  <a:lnTo>
                    <a:pt x="104581" y="10712"/>
                  </a:lnTo>
                  <a:lnTo>
                    <a:pt x="104581" y="8049"/>
                  </a:lnTo>
                  <a:lnTo>
                    <a:pt x="109969" y="8049"/>
                  </a:lnTo>
                  <a:lnTo>
                    <a:pt x="112631" y="8049"/>
                  </a:lnTo>
                  <a:lnTo>
                    <a:pt x="115293" y="8049"/>
                  </a:lnTo>
                  <a:lnTo>
                    <a:pt x="118019" y="5324"/>
                  </a:lnTo>
                  <a:lnTo>
                    <a:pt x="118019" y="2662"/>
                  </a:lnTo>
                  <a:lnTo>
                    <a:pt x="118019" y="0"/>
                  </a:lnTo>
                  <a:lnTo>
                    <a:pt x="120681" y="0"/>
                  </a:lnTo>
                  <a:lnTo>
                    <a:pt x="123343" y="0"/>
                  </a:lnTo>
                  <a:lnTo>
                    <a:pt x="123343" y="2662"/>
                  </a:lnTo>
                  <a:lnTo>
                    <a:pt x="126068" y="2662"/>
                  </a:lnTo>
                  <a:lnTo>
                    <a:pt x="128730" y="2662"/>
                  </a:lnTo>
                  <a:lnTo>
                    <a:pt x="128730" y="5324"/>
                  </a:lnTo>
                  <a:lnTo>
                    <a:pt x="131392" y="5324"/>
                  </a:lnTo>
                  <a:lnTo>
                    <a:pt x="136780" y="2662"/>
                  </a:lnTo>
                  <a:lnTo>
                    <a:pt x="139442" y="2662"/>
                  </a:lnTo>
                  <a:lnTo>
                    <a:pt x="142104" y="0"/>
                  </a:lnTo>
                  <a:lnTo>
                    <a:pt x="147491" y="0"/>
                  </a:lnTo>
                  <a:lnTo>
                    <a:pt x="147491" y="2662"/>
                  </a:lnTo>
                  <a:lnTo>
                    <a:pt x="150153" y="2662"/>
                  </a:lnTo>
                  <a:lnTo>
                    <a:pt x="152879" y="2662"/>
                  </a:lnTo>
                  <a:lnTo>
                    <a:pt x="155541" y="2662"/>
                  </a:lnTo>
                  <a:lnTo>
                    <a:pt x="158203" y="2662"/>
                  </a:lnTo>
                  <a:lnTo>
                    <a:pt x="160865" y="2662"/>
                  </a:lnTo>
                  <a:lnTo>
                    <a:pt x="160865" y="5324"/>
                  </a:lnTo>
                  <a:lnTo>
                    <a:pt x="163591" y="5324"/>
                  </a:lnTo>
                  <a:lnTo>
                    <a:pt x="166253" y="8049"/>
                  </a:lnTo>
                  <a:lnTo>
                    <a:pt x="168915" y="8049"/>
                  </a:lnTo>
                  <a:lnTo>
                    <a:pt x="171640" y="10712"/>
                  </a:lnTo>
                  <a:lnTo>
                    <a:pt x="174302" y="10712"/>
                  </a:lnTo>
                  <a:lnTo>
                    <a:pt x="174302" y="13374"/>
                  </a:lnTo>
                  <a:lnTo>
                    <a:pt x="176964" y="16099"/>
                  </a:lnTo>
                  <a:lnTo>
                    <a:pt x="179690" y="16099"/>
                  </a:lnTo>
                  <a:lnTo>
                    <a:pt x="182352" y="18761"/>
                  </a:lnTo>
                  <a:lnTo>
                    <a:pt x="185014" y="18761"/>
                  </a:lnTo>
                  <a:lnTo>
                    <a:pt x="187676" y="18761"/>
                  </a:lnTo>
                  <a:lnTo>
                    <a:pt x="190401" y="18761"/>
                  </a:lnTo>
                  <a:lnTo>
                    <a:pt x="190401" y="21423"/>
                  </a:lnTo>
                  <a:lnTo>
                    <a:pt x="193064" y="21423"/>
                  </a:lnTo>
                  <a:lnTo>
                    <a:pt x="193064" y="24149"/>
                  </a:lnTo>
                  <a:lnTo>
                    <a:pt x="195726" y="24149"/>
                  </a:lnTo>
                  <a:lnTo>
                    <a:pt x="201113" y="24149"/>
                  </a:lnTo>
                  <a:lnTo>
                    <a:pt x="203775" y="24149"/>
                  </a:lnTo>
                  <a:lnTo>
                    <a:pt x="206501" y="21423"/>
                  </a:lnTo>
                  <a:lnTo>
                    <a:pt x="209163" y="21423"/>
                  </a:lnTo>
                  <a:lnTo>
                    <a:pt x="211825" y="21423"/>
                  </a:lnTo>
                  <a:lnTo>
                    <a:pt x="214487" y="21423"/>
                  </a:lnTo>
                  <a:lnTo>
                    <a:pt x="217212" y="18761"/>
                  </a:lnTo>
                  <a:lnTo>
                    <a:pt x="219874" y="18761"/>
                  </a:lnTo>
                  <a:lnTo>
                    <a:pt x="222536" y="16099"/>
                  </a:lnTo>
                  <a:lnTo>
                    <a:pt x="225262" y="13374"/>
                  </a:lnTo>
                  <a:lnTo>
                    <a:pt x="227924" y="13374"/>
                  </a:lnTo>
                  <a:lnTo>
                    <a:pt x="230586" y="13374"/>
                  </a:lnTo>
                  <a:lnTo>
                    <a:pt x="233311" y="13374"/>
                  </a:lnTo>
                  <a:lnTo>
                    <a:pt x="233311" y="10712"/>
                  </a:lnTo>
                  <a:lnTo>
                    <a:pt x="235974" y="10712"/>
                  </a:lnTo>
                  <a:lnTo>
                    <a:pt x="238636" y="10712"/>
                  </a:lnTo>
                  <a:lnTo>
                    <a:pt x="241361" y="13374"/>
                  </a:lnTo>
                  <a:lnTo>
                    <a:pt x="244023" y="13374"/>
                  </a:lnTo>
                  <a:lnTo>
                    <a:pt x="246685" y="13374"/>
                  </a:lnTo>
                  <a:lnTo>
                    <a:pt x="249347" y="13374"/>
                  </a:lnTo>
                  <a:lnTo>
                    <a:pt x="252073" y="13374"/>
                  </a:lnTo>
                  <a:lnTo>
                    <a:pt x="252073" y="10712"/>
                  </a:lnTo>
                  <a:lnTo>
                    <a:pt x="254735" y="10712"/>
                  </a:lnTo>
                  <a:lnTo>
                    <a:pt x="257397" y="10712"/>
                  </a:lnTo>
                  <a:lnTo>
                    <a:pt x="260123" y="10712"/>
                  </a:lnTo>
                  <a:lnTo>
                    <a:pt x="262785" y="10712"/>
                  </a:lnTo>
                  <a:lnTo>
                    <a:pt x="265446" y="10712"/>
                  </a:lnTo>
                  <a:lnTo>
                    <a:pt x="268172" y="10712"/>
                  </a:lnTo>
                  <a:lnTo>
                    <a:pt x="270834" y="10712"/>
                  </a:lnTo>
                  <a:lnTo>
                    <a:pt x="273496" y="10712"/>
                  </a:lnTo>
                  <a:lnTo>
                    <a:pt x="276158" y="10712"/>
                  </a:lnTo>
                  <a:lnTo>
                    <a:pt x="278884" y="10712"/>
                  </a:lnTo>
                  <a:lnTo>
                    <a:pt x="281546" y="10712"/>
                  </a:lnTo>
                  <a:lnTo>
                    <a:pt x="284208" y="10712"/>
                  </a:lnTo>
                  <a:lnTo>
                    <a:pt x="284208" y="13374"/>
                  </a:lnTo>
                  <a:lnTo>
                    <a:pt x="286933" y="13374"/>
                  </a:lnTo>
                  <a:lnTo>
                    <a:pt x="289595" y="13374"/>
                  </a:lnTo>
                  <a:lnTo>
                    <a:pt x="292257" y="13374"/>
                  </a:lnTo>
                  <a:lnTo>
                    <a:pt x="294983" y="16099"/>
                  </a:lnTo>
                  <a:lnTo>
                    <a:pt x="297645" y="16099"/>
                  </a:lnTo>
                  <a:lnTo>
                    <a:pt x="300307" y="16099"/>
                  </a:lnTo>
                  <a:lnTo>
                    <a:pt x="302969" y="16099"/>
                  </a:lnTo>
                  <a:lnTo>
                    <a:pt x="302969" y="18761"/>
                  </a:lnTo>
                  <a:lnTo>
                    <a:pt x="305695" y="18761"/>
                  </a:lnTo>
                  <a:lnTo>
                    <a:pt x="308357" y="18761"/>
                  </a:lnTo>
                  <a:lnTo>
                    <a:pt x="311019" y="18761"/>
                  </a:lnTo>
                  <a:lnTo>
                    <a:pt x="316406" y="18761"/>
                  </a:lnTo>
                  <a:lnTo>
                    <a:pt x="319068" y="21423"/>
                  </a:lnTo>
                  <a:lnTo>
                    <a:pt x="321794" y="21423"/>
                  </a:lnTo>
                  <a:lnTo>
                    <a:pt x="324456" y="21423"/>
                  </a:lnTo>
                  <a:lnTo>
                    <a:pt x="327118" y="21423"/>
                  </a:lnTo>
                  <a:lnTo>
                    <a:pt x="327118" y="24149"/>
                  </a:lnTo>
                  <a:lnTo>
                    <a:pt x="329780" y="24149"/>
                  </a:lnTo>
                  <a:lnTo>
                    <a:pt x="329780" y="21423"/>
                  </a:lnTo>
                  <a:lnTo>
                    <a:pt x="332505" y="26811"/>
                  </a:lnTo>
                  <a:lnTo>
                    <a:pt x="332505" y="29473"/>
                  </a:lnTo>
                  <a:lnTo>
                    <a:pt x="335167" y="32198"/>
                  </a:lnTo>
                  <a:lnTo>
                    <a:pt x="335167" y="34860"/>
                  </a:lnTo>
                  <a:lnTo>
                    <a:pt x="337829" y="37522"/>
                  </a:lnTo>
                  <a:lnTo>
                    <a:pt x="340555" y="40184"/>
                  </a:lnTo>
                  <a:lnTo>
                    <a:pt x="343217" y="42910"/>
                  </a:lnTo>
                  <a:lnTo>
                    <a:pt x="345879" y="45572"/>
                  </a:lnTo>
                  <a:lnTo>
                    <a:pt x="348604" y="48234"/>
                  </a:lnTo>
                  <a:lnTo>
                    <a:pt x="351267" y="50959"/>
                  </a:lnTo>
                  <a:lnTo>
                    <a:pt x="351267" y="53621"/>
                  </a:lnTo>
                  <a:lnTo>
                    <a:pt x="353929" y="53621"/>
                  </a:lnTo>
                  <a:lnTo>
                    <a:pt x="356654" y="56283"/>
                  </a:lnTo>
                  <a:lnTo>
                    <a:pt x="359316" y="59009"/>
                  </a:lnTo>
                  <a:lnTo>
                    <a:pt x="359316" y="61671"/>
                  </a:lnTo>
                  <a:lnTo>
                    <a:pt x="359316" y="64333"/>
                  </a:lnTo>
                  <a:lnTo>
                    <a:pt x="359316" y="66995"/>
                  </a:lnTo>
                  <a:lnTo>
                    <a:pt x="361978" y="69721"/>
                  </a:lnTo>
                  <a:lnTo>
                    <a:pt x="361978" y="72383"/>
                  </a:lnTo>
                  <a:lnTo>
                    <a:pt x="364640" y="75045"/>
                  </a:lnTo>
                  <a:lnTo>
                    <a:pt x="364640" y="77770"/>
                  </a:lnTo>
                  <a:lnTo>
                    <a:pt x="367366" y="80433"/>
                  </a:lnTo>
                  <a:lnTo>
                    <a:pt x="370028" y="80433"/>
                  </a:lnTo>
                  <a:lnTo>
                    <a:pt x="372690" y="80433"/>
                  </a:lnTo>
                  <a:lnTo>
                    <a:pt x="375416" y="83095"/>
                  </a:lnTo>
                  <a:lnTo>
                    <a:pt x="378078" y="83095"/>
                  </a:lnTo>
                  <a:lnTo>
                    <a:pt x="380739" y="80433"/>
                  </a:lnTo>
                  <a:lnTo>
                    <a:pt x="383465" y="80433"/>
                  </a:lnTo>
                  <a:lnTo>
                    <a:pt x="383465" y="83095"/>
                  </a:lnTo>
                  <a:lnTo>
                    <a:pt x="386127" y="83095"/>
                  </a:lnTo>
                  <a:lnTo>
                    <a:pt x="386127" y="85820"/>
                  </a:lnTo>
                  <a:lnTo>
                    <a:pt x="388789" y="85820"/>
                  </a:lnTo>
                  <a:lnTo>
                    <a:pt x="391451" y="85820"/>
                  </a:lnTo>
                  <a:lnTo>
                    <a:pt x="394177" y="88482"/>
                  </a:lnTo>
                  <a:lnTo>
                    <a:pt x="396839" y="88482"/>
                  </a:lnTo>
                  <a:lnTo>
                    <a:pt x="399501" y="88482"/>
                  </a:lnTo>
                  <a:lnTo>
                    <a:pt x="402226" y="88482"/>
                  </a:lnTo>
                  <a:lnTo>
                    <a:pt x="404888" y="88482"/>
                  </a:lnTo>
                  <a:lnTo>
                    <a:pt x="407550" y="88482"/>
                  </a:lnTo>
                  <a:lnTo>
                    <a:pt x="410276" y="88482"/>
                  </a:lnTo>
                  <a:lnTo>
                    <a:pt x="412938" y="91144"/>
                  </a:lnTo>
                  <a:lnTo>
                    <a:pt x="412938" y="93870"/>
                  </a:lnTo>
                  <a:lnTo>
                    <a:pt x="412938" y="96532"/>
                  </a:lnTo>
                  <a:lnTo>
                    <a:pt x="412938" y="99194"/>
                  </a:lnTo>
                  <a:lnTo>
                    <a:pt x="412938" y="101856"/>
                  </a:lnTo>
                  <a:lnTo>
                    <a:pt x="412938" y="104581"/>
                  </a:lnTo>
                  <a:lnTo>
                    <a:pt x="412938" y="107243"/>
                  </a:lnTo>
                  <a:lnTo>
                    <a:pt x="415600" y="107243"/>
                  </a:lnTo>
                  <a:lnTo>
                    <a:pt x="418262" y="109905"/>
                  </a:lnTo>
                  <a:lnTo>
                    <a:pt x="426312" y="112631"/>
                  </a:lnTo>
                  <a:lnTo>
                    <a:pt x="429037" y="112631"/>
                  </a:lnTo>
                  <a:lnTo>
                    <a:pt x="431699" y="112631"/>
                  </a:lnTo>
                  <a:lnTo>
                    <a:pt x="434361" y="115293"/>
                  </a:lnTo>
                  <a:lnTo>
                    <a:pt x="437087" y="117955"/>
                  </a:lnTo>
                  <a:lnTo>
                    <a:pt x="439749" y="117955"/>
                  </a:lnTo>
                  <a:lnTo>
                    <a:pt x="445136" y="120680"/>
                  </a:lnTo>
                  <a:lnTo>
                    <a:pt x="447798" y="120680"/>
                  </a:lnTo>
                  <a:lnTo>
                    <a:pt x="447798" y="123342"/>
                  </a:lnTo>
                  <a:lnTo>
                    <a:pt x="450460" y="123342"/>
                  </a:lnTo>
                  <a:lnTo>
                    <a:pt x="453122" y="126004"/>
                  </a:lnTo>
                  <a:lnTo>
                    <a:pt x="455848" y="126004"/>
                  </a:lnTo>
                  <a:lnTo>
                    <a:pt x="453122" y="128667"/>
                  </a:lnTo>
                  <a:lnTo>
                    <a:pt x="453122" y="131392"/>
                  </a:lnTo>
                  <a:lnTo>
                    <a:pt x="450460" y="131392"/>
                  </a:lnTo>
                  <a:lnTo>
                    <a:pt x="447798" y="131392"/>
                  </a:lnTo>
                  <a:lnTo>
                    <a:pt x="445136" y="131392"/>
                  </a:lnTo>
                  <a:lnTo>
                    <a:pt x="442411" y="131392"/>
                  </a:lnTo>
                  <a:lnTo>
                    <a:pt x="442411" y="134054"/>
                  </a:lnTo>
                  <a:lnTo>
                    <a:pt x="439749" y="139442"/>
                  </a:lnTo>
                  <a:lnTo>
                    <a:pt x="437087" y="142104"/>
                  </a:lnTo>
                  <a:lnTo>
                    <a:pt x="437087" y="144766"/>
                  </a:lnTo>
                  <a:lnTo>
                    <a:pt x="434361" y="147491"/>
                  </a:lnTo>
                  <a:lnTo>
                    <a:pt x="434361" y="150153"/>
                  </a:lnTo>
                  <a:lnTo>
                    <a:pt x="431699" y="152815"/>
                  </a:lnTo>
                  <a:lnTo>
                    <a:pt x="429037" y="152815"/>
                  </a:lnTo>
                  <a:lnTo>
                    <a:pt x="429037" y="155477"/>
                  </a:lnTo>
                  <a:lnTo>
                    <a:pt x="380739" y="152815"/>
                  </a:lnTo>
                  <a:lnTo>
                    <a:pt x="359316" y="150153"/>
                  </a:lnTo>
                  <a:lnTo>
                    <a:pt x="332505" y="203775"/>
                  </a:lnTo>
                  <a:lnTo>
                    <a:pt x="329780" y="203775"/>
                  </a:lnTo>
                  <a:lnTo>
                    <a:pt x="327118" y="203775"/>
                  </a:lnTo>
                  <a:lnTo>
                    <a:pt x="324456" y="203775"/>
                  </a:lnTo>
                  <a:lnTo>
                    <a:pt x="321794" y="203775"/>
                  </a:lnTo>
                  <a:lnTo>
                    <a:pt x="319068" y="203775"/>
                  </a:lnTo>
                  <a:lnTo>
                    <a:pt x="316406" y="206437"/>
                  </a:lnTo>
                  <a:lnTo>
                    <a:pt x="311019" y="209163"/>
                  </a:lnTo>
                  <a:lnTo>
                    <a:pt x="308357" y="209163"/>
                  </a:lnTo>
                  <a:lnTo>
                    <a:pt x="308357" y="211825"/>
                  </a:lnTo>
                  <a:lnTo>
                    <a:pt x="305695" y="211825"/>
                  </a:lnTo>
                  <a:lnTo>
                    <a:pt x="305695" y="214487"/>
                  </a:lnTo>
                  <a:lnTo>
                    <a:pt x="302969" y="217149"/>
                  </a:lnTo>
                  <a:lnTo>
                    <a:pt x="302969" y="219874"/>
                  </a:lnTo>
                  <a:lnTo>
                    <a:pt x="300307" y="219874"/>
                  </a:lnTo>
                  <a:lnTo>
                    <a:pt x="297645" y="219874"/>
                  </a:lnTo>
                  <a:lnTo>
                    <a:pt x="297645" y="222536"/>
                  </a:lnTo>
                  <a:lnTo>
                    <a:pt x="294983" y="222536"/>
                  </a:lnTo>
                  <a:lnTo>
                    <a:pt x="292257" y="222536"/>
                  </a:lnTo>
                  <a:lnTo>
                    <a:pt x="289595" y="222536"/>
                  </a:lnTo>
                  <a:lnTo>
                    <a:pt x="286933" y="222536"/>
                  </a:lnTo>
                  <a:lnTo>
                    <a:pt x="286933" y="225198"/>
                  </a:lnTo>
                  <a:lnTo>
                    <a:pt x="284208" y="225198"/>
                  </a:lnTo>
                  <a:lnTo>
                    <a:pt x="284208" y="227924"/>
                  </a:lnTo>
                  <a:lnTo>
                    <a:pt x="281546" y="227924"/>
                  </a:lnTo>
                  <a:lnTo>
                    <a:pt x="278884" y="230586"/>
                  </a:lnTo>
                  <a:lnTo>
                    <a:pt x="278884" y="233248"/>
                  </a:lnTo>
                  <a:lnTo>
                    <a:pt x="276158" y="233248"/>
                  </a:lnTo>
                  <a:lnTo>
                    <a:pt x="276158" y="235973"/>
                  </a:lnTo>
                  <a:lnTo>
                    <a:pt x="273496" y="235973"/>
                  </a:lnTo>
                  <a:lnTo>
                    <a:pt x="273496" y="238635"/>
                  </a:lnTo>
                  <a:lnTo>
                    <a:pt x="273496" y="241297"/>
                  </a:lnTo>
                  <a:lnTo>
                    <a:pt x="270834" y="241297"/>
                  </a:lnTo>
                  <a:lnTo>
                    <a:pt x="270834" y="243960"/>
                  </a:lnTo>
                  <a:lnTo>
                    <a:pt x="268172" y="243960"/>
                  </a:lnTo>
                  <a:lnTo>
                    <a:pt x="268172" y="246685"/>
                  </a:lnTo>
                  <a:lnTo>
                    <a:pt x="265446" y="246685"/>
                  </a:lnTo>
                  <a:lnTo>
                    <a:pt x="265446" y="249347"/>
                  </a:lnTo>
                  <a:lnTo>
                    <a:pt x="265446" y="252009"/>
                  </a:lnTo>
                  <a:lnTo>
                    <a:pt x="206501" y="249347"/>
                  </a:lnTo>
                  <a:lnTo>
                    <a:pt x="171640" y="254735"/>
                  </a:lnTo>
                  <a:lnTo>
                    <a:pt x="88482" y="257397"/>
                  </a:lnTo>
                  <a:lnTo>
                    <a:pt x="85820" y="257397"/>
                  </a:lnTo>
                  <a:lnTo>
                    <a:pt x="83158" y="257397"/>
                  </a:lnTo>
                  <a:lnTo>
                    <a:pt x="80433" y="257397"/>
                  </a:lnTo>
                  <a:lnTo>
                    <a:pt x="80433" y="254735"/>
                  </a:lnTo>
                  <a:lnTo>
                    <a:pt x="77771" y="254735"/>
                  </a:lnTo>
                  <a:lnTo>
                    <a:pt x="75108" y="254735"/>
                  </a:lnTo>
                  <a:lnTo>
                    <a:pt x="72383" y="254735"/>
                  </a:lnTo>
                  <a:lnTo>
                    <a:pt x="67059" y="252009"/>
                  </a:lnTo>
                  <a:lnTo>
                    <a:pt x="64397" y="252009"/>
                  </a:lnTo>
                  <a:lnTo>
                    <a:pt x="64397" y="249347"/>
                  </a:lnTo>
                  <a:lnTo>
                    <a:pt x="64397" y="246685"/>
                  </a:lnTo>
                  <a:lnTo>
                    <a:pt x="61671" y="246685"/>
                  </a:lnTo>
                  <a:lnTo>
                    <a:pt x="61671" y="249347"/>
                  </a:lnTo>
                  <a:lnTo>
                    <a:pt x="59009" y="249347"/>
                  </a:lnTo>
                  <a:lnTo>
                    <a:pt x="59009" y="246685"/>
                  </a:lnTo>
                  <a:lnTo>
                    <a:pt x="56347" y="243960"/>
                  </a:lnTo>
                  <a:lnTo>
                    <a:pt x="53622" y="243960"/>
                  </a:lnTo>
                  <a:lnTo>
                    <a:pt x="50960" y="243960"/>
                  </a:lnTo>
                  <a:lnTo>
                    <a:pt x="48298" y="241297"/>
                  </a:lnTo>
                  <a:lnTo>
                    <a:pt x="48298" y="238635"/>
                  </a:lnTo>
                  <a:lnTo>
                    <a:pt x="45572" y="238635"/>
                  </a:lnTo>
                  <a:lnTo>
                    <a:pt x="45572" y="235973"/>
                  </a:lnTo>
                  <a:lnTo>
                    <a:pt x="42910" y="235973"/>
                  </a:lnTo>
                  <a:lnTo>
                    <a:pt x="40248" y="235973"/>
                  </a:lnTo>
                  <a:lnTo>
                    <a:pt x="40248" y="238635"/>
                  </a:lnTo>
                  <a:lnTo>
                    <a:pt x="40248" y="241297"/>
                  </a:lnTo>
                  <a:lnTo>
                    <a:pt x="37586" y="241297"/>
                  </a:lnTo>
                  <a:lnTo>
                    <a:pt x="37586" y="238635"/>
                  </a:lnTo>
                  <a:lnTo>
                    <a:pt x="37586" y="235973"/>
                  </a:lnTo>
                  <a:lnTo>
                    <a:pt x="34860" y="235973"/>
                  </a:lnTo>
                  <a:lnTo>
                    <a:pt x="32198" y="238635"/>
                  </a:lnTo>
                  <a:lnTo>
                    <a:pt x="29536" y="238635"/>
                  </a:lnTo>
                  <a:lnTo>
                    <a:pt x="26811" y="238635"/>
                  </a:lnTo>
                  <a:lnTo>
                    <a:pt x="24149" y="238635"/>
                  </a:lnTo>
                  <a:lnTo>
                    <a:pt x="21487" y="238635"/>
                  </a:lnTo>
                  <a:lnTo>
                    <a:pt x="18761" y="241297"/>
                  </a:lnTo>
                  <a:lnTo>
                    <a:pt x="18761" y="24129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3" name="Freeform: Shape 132">
              <a:extLst>
                <a:ext uri="{FF2B5EF4-FFF2-40B4-BE49-F238E27FC236}">
                  <a16:creationId xmlns:a16="http://schemas.microsoft.com/office/drawing/2014/main" id="{13E4E44E-5991-28B9-0ABE-F6FF359C4367}"/>
                </a:ext>
              </a:extLst>
            </p:cNvPr>
            <p:cNvSpPr/>
            <p:nvPr/>
          </p:nvSpPr>
          <p:spPr>
            <a:xfrm>
              <a:off x="4561760" y="5037017"/>
              <a:ext cx="209162" cy="273495"/>
            </a:xfrm>
            <a:custGeom>
              <a:avLst/>
              <a:gdLst>
                <a:gd name="connsiteX0" fmla="*/ 50960 w 209162"/>
                <a:gd name="connsiteY0" fmla="*/ 252009 h 273495"/>
                <a:gd name="connsiteX1" fmla="*/ 0 w 209162"/>
                <a:gd name="connsiteY1" fmla="*/ 227861 h 273495"/>
                <a:gd name="connsiteX2" fmla="*/ 2662 w 209162"/>
                <a:gd name="connsiteY2" fmla="*/ 227861 h 273495"/>
                <a:gd name="connsiteX3" fmla="*/ 5388 w 209162"/>
                <a:gd name="connsiteY3" fmla="*/ 227861 h 273495"/>
                <a:gd name="connsiteX4" fmla="*/ 5388 w 209162"/>
                <a:gd name="connsiteY4" fmla="*/ 230586 h 273495"/>
                <a:gd name="connsiteX5" fmla="*/ 8050 w 209162"/>
                <a:gd name="connsiteY5" fmla="*/ 227861 h 273495"/>
                <a:gd name="connsiteX6" fmla="*/ 10712 w 209162"/>
                <a:gd name="connsiteY6" fmla="*/ 227861 h 273495"/>
                <a:gd name="connsiteX7" fmla="*/ 13437 w 209162"/>
                <a:gd name="connsiteY7" fmla="*/ 227861 h 273495"/>
                <a:gd name="connsiteX8" fmla="*/ 16099 w 209162"/>
                <a:gd name="connsiteY8" fmla="*/ 227861 h 273495"/>
                <a:gd name="connsiteX9" fmla="*/ 18761 w 209162"/>
                <a:gd name="connsiteY9" fmla="*/ 227861 h 273495"/>
                <a:gd name="connsiteX10" fmla="*/ 18761 w 209162"/>
                <a:gd name="connsiteY10" fmla="*/ 225198 h 273495"/>
                <a:gd name="connsiteX11" fmla="*/ 21423 w 209162"/>
                <a:gd name="connsiteY11" fmla="*/ 225198 h 273495"/>
                <a:gd name="connsiteX12" fmla="*/ 21423 w 209162"/>
                <a:gd name="connsiteY12" fmla="*/ 222536 h 273495"/>
                <a:gd name="connsiteX13" fmla="*/ 24149 w 209162"/>
                <a:gd name="connsiteY13" fmla="*/ 222536 h 273495"/>
                <a:gd name="connsiteX14" fmla="*/ 26811 w 209162"/>
                <a:gd name="connsiteY14" fmla="*/ 222536 h 273495"/>
                <a:gd name="connsiteX15" fmla="*/ 29473 w 209162"/>
                <a:gd name="connsiteY15" fmla="*/ 219874 h 273495"/>
                <a:gd name="connsiteX16" fmla="*/ 29473 w 209162"/>
                <a:gd name="connsiteY16" fmla="*/ 217149 h 273495"/>
                <a:gd name="connsiteX17" fmla="*/ 26811 w 209162"/>
                <a:gd name="connsiteY17" fmla="*/ 217149 h 273495"/>
                <a:gd name="connsiteX18" fmla="*/ 26811 w 209162"/>
                <a:gd name="connsiteY18" fmla="*/ 214487 h 273495"/>
                <a:gd name="connsiteX19" fmla="*/ 24149 w 209162"/>
                <a:gd name="connsiteY19" fmla="*/ 211825 h 273495"/>
                <a:gd name="connsiteX20" fmla="*/ 21423 w 209162"/>
                <a:gd name="connsiteY20" fmla="*/ 209099 h 273495"/>
                <a:gd name="connsiteX21" fmla="*/ 21423 w 209162"/>
                <a:gd name="connsiteY21" fmla="*/ 206437 h 273495"/>
                <a:gd name="connsiteX22" fmla="*/ 21423 w 209162"/>
                <a:gd name="connsiteY22" fmla="*/ 203775 h 273495"/>
                <a:gd name="connsiteX23" fmla="*/ 21423 w 209162"/>
                <a:gd name="connsiteY23" fmla="*/ 201050 h 273495"/>
                <a:gd name="connsiteX24" fmla="*/ 18761 w 209162"/>
                <a:gd name="connsiteY24" fmla="*/ 198388 h 273495"/>
                <a:gd name="connsiteX25" fmla="*/ 21423 w 209162"/>
                <a:gd name="connsiteY25" fmla="*/ 198388 h 273495"/>
                <a:gd name="connsiteX26" fmla="*/ 21423 w 209162"/>
                <a:gd name="connsiteY26" fmla="*/ 195726 h 273495"/>
                <a:gd name="connsiteX27" fmla="*/ 24149 w 209162"/>
                <a:gd name="connsiteY27" fmla="*/ 195726 h 273495"/>
                <a:gd name="connsiteX28" fmla="*/ 26811 w 209162"/>
                <a:gd name="connsiteY28" fmla="*/ 195726 h 273495"/>
                <a:gd name="connsiteX29" fmla="*/ 26811 w 209162"/>
                <a:gd name="connsiteY29" fmla="*/ 193000 h 273495"/>
                <a:gd name="connsiteX30" fmla="*/ 29473 w 209162"/>
                <a:gd name="connsiteY30" fmla="*/ 193000 h 273495"/>
                <a:gd name="connsiteX31" fmla="*/ 29473 w 209162"/>
                <a:gd name="connsiteY31" fmla="*/ 190338 h 273495"/>
                <a:gd name="connsiteX32" fmla="*/ 32198 w 209162"/>
                <a:gd name="connsiteY32" fmla="*/ 187676 h 273495"/>
                <a:gd name="connsiteX33" fmla="*/ 34860 w 209162"/>
                <a:gd name="connsiteY33" fmla="*/ 187676 h 273495"/>
                <a:gd name="connsiteX34" fmla="*/ 37522 w 209162"/>
                <a:gd name="connsiteY34" fmla="*/ 187676 h 273495"/>
                <a:gd name="connsiteX35" fmla="*/ 40248 w 209162"/>
                <a:gd name="connsiteY35" fmla="*/ 187676 h 273495"/>
                <a:gd name="connsiteX36" fmla="*/ 40248 w 209162"/>
                <a:gd name="connsiteY36" fmla="*/ 190338 h 273495"/>
                <a:gd name="connsiteX37" fmla="*/ 42910 w 209162"/>
                <a:gd name="connsiteY37" fmla="*/ 190338 h 273495"/>
                <a:gd name="connsiteX38" fmla="*/ 42910 w 209162"/>
                <a:gd name="connsiteY38" fmla="*/ 187676 h 273495"/>
                <a:gd name="connsiteX39" fmla="*/ 45572 w 209162"/>
                <a:gd name="connsiteY39" fmla="*/ 187676 h 273495"/>
                <a:gd name="connsiteX40" fmla="*/ 45572 w 209162"/>
                <a:gd name="connsiteY40" fmla="*/ 185014 h 273495"/>
                <a:gd name="connsiteX41" fmla="*/ 45572 w 209162"/>
                <a:gd name="connsiteY41" fmla="*/ 182288 h 273495"/>
                <a:gd name="connsiteX42" fmla="*/ 45572 w 209162"/>
                <a:gd name="connsiteY42" fmla="*/ 179626 h 273495"/>
                <a:gd name="connsiteX43" fmla="*/ 48234 w 209162"/>
                <a:gd name="connsiteY43" fmla="*/ 179626 h 273495"/>
                <a:gd name="connsiteX44" fmla="*/ 48234 w 209162"/>
                <a:gd name="connsiteY44" fmla="*/ 176964 h 273495"/>
                <a:gd name="connsiteX45" fmla="*/ 50960 w 209162"/>
                <a:gd name="connsiteY45" fmla="*/ 176964 h 273495"/>
                <a:gd name="connsiteX46" fmla="*/ 53622 w 209162"/>
                <a:gd name="connsiteY46" fmla="*/ 176964 h 273495"/>
                <a:gd name="connsiteX47" fmla="*/ 56284 w 209162"/>
                <a:gd name="connsiteY47" fmla="*/ 179626 h 273495"/>
                <a:gd name="connsiteX48" fmla="*/ 56284 w 209162"/>
                <a:gd name="connsiteY48" fmla="*/ 182288 h 273495"/>
                <a:gd name="connsiteX49" fmla="*/ 59009 w 209162"/>
                <a:gd name="connsiteY49" fmla="*/ 182288 h 273495"/>
                <a:gd name="connsiteX50" fmla="*/ 61671 w 209162"/>
                <a:gd name="connsiteY50" fmla="*/ 182288 h 273495"/>
                <a:gd name="connsiteX51" fmla="*/ 61671 w 209162"/>
                <a:gd name="connsiteY51" fmla="*/ 179626 h 273495"/>
                <a:gd name="connsiteX52" fmla="*/ 64333 w 209162"/>
                <a:gd name="connsiteY52" fmla="*/ 176964 h 273495"/>
                <a:gd name="connsiteX53" fmla="*/ 64333 w 209162"/>
                <a:gd name="connsiteY53" fmla="*/ 174239 h 273495"/>
                <a:gd name="connsiteX54" fmla="*/ 67059 w 209162"/>
                <a:gd name="connsiteY54" fmla="*/ 174239 h 273495"/>
                <a:gd name="connsiteX55" fmla="*/ 67059 w 209162"/>
                <a:gd name="connsiteY55" fmla="*/ 171577 h 273495"/>
                <a:gd name="connsiteX56" fmla="*/ 75045 w 209162"/>
                <a:gd name="connsiteY56" fmla="*/ 168914 h 273495"/>
                <a:gd name="connsiteX57" fmla="*/ 80433 w 209162"/>
                <a:gd name="connsiteY57" fmla="*/ 107243 h 273495"/>
                <a:gd name="connsiteX58" fmla="*/ 64333 w 209162"/>
                <a:gd name="connsiteY58" fmla="*/ 88482 h 273495"/>
                <a:gd name="connsiteX59" fmla="*/ 72383 w 209162"/>
                <a:gd name="connsiteY59" fmla="*/ 37522 h 273495"/>
                <a:gd name="connsiteX60" fmla="*/ 72383 w 209162"/>
                <a:gd name="connsiteY60" fmla="*/ 34860 h 273495"/>
                <a:gd name="connsiteX61" fmla="*/ 72383 w 209162"/>
                <a:gd name="connsiteY61" fmla="*/ 32135 h 273495"/>
                <a:gd name="connsiteX62" fmla="*/ 72383 w 209162"/>
                <a:gd name="connsiteY62" fmla="*/ 29473 h 273495"/>
                <a:gd name="connsiteX63" fmla="*/ 69721 w 209162"/>
                <a:gd name="connsiteY63" fmla="*/ 26811 h 273495"/>
                <a:gd name="connsiteX64" fmla="*/ 69721 w 209162"/>
                <a:gd name="connsiteY64" fmla="*/ 24085 h 273495"/>
                <a:gd name="connsiteX65" fmla="*/ 67059 w 209162"/>
                <a:gd name="connsiteY65" fmla="*/ 21423 h 273495"/>
                <a:gd name="connsiteX66" fmla="*/ 67059 w 209162"/>
                <a:gd name="connsiteY66" fmla="*/ 18761 h 273495"/>
                <a:gd name="connsiteX67" fmla="*/ 69721 w 209162"/>
                <a:gd name="connsiteY67" fmla="*/ 18761 h 273495"/>
                <a:gd name="connsiteX68" fmla="*/ 69721 w 209162"/>
                <a:gd name="connsiteY68" fmla="*/ 16036 h 273495"/>
                <a:gd name="connsiteX69" fmla="*/ 69721 w 209162"/>
                <a:gd name="connsiteY69" fmla="*/ 10712 h 273495"/>
                <a:gd name="connsiteX70" fmla="*/ 99194 w 209162"/>
                <a:gd name="connsiteY70" fmla="*/ 0 h 273495"/>
                <a:gd name="connsiteX71" fmla="*/ 126005 w 209162"/>
                <a:gd name="connsiteY71" fmla="*/ 2662 h 273495"/>
                <a:gd name="connsiteX72" fmla="*/ 144766 w 209162"/>
                <a:gd name="connsiteY72" fmla="*/ 2662 h 273495"/>
                <a:gd name="connsiteX73" fmla="*/ 147491 w 209162"/>
                <a:gd name="connsiteY73" fmla="*/ 2662 h 273495"/>
                <a:gd name="connsiteX74" fmla="*/ 147491 w 209162"/>
                <a:gd name="connsiteY74" fmla="*/ 5324 h 273495"/>
                <a:gd name="connsiteX75" fmla="*/ 150153 w 209162"/>
                <a:gd name="connsiteY75" fmla="*/ 5324 h 273495"/>
                <a:gd name="connsiteX76" fmla="*/ 152815 w 209162"/>
                <a:gd name="connsiteY76" fmla="*/ 8049 h 273495"/>
                <a:gd name="connsiteX77" fmla="*/ 155541 w 209162"/>
                <a:gd name="connsiteY77" fmla="*/ 10712 h 273495"/>
                <a:gd name="connsiteX78" fmla="*/ 158203 w 209162"/>
                <a:gd name="connsiteY78" fmla="*/ 10712 h 273495"/>
                <a:gd name="connsiteX79" fmla="*/ 158203 w 209162"/>
                <a:gd name="connsiteY79" fmla="*/ 13374 h 273495"/>
                <a:gd name="connsiteX80" fmla="*/ 160865 w 209162"/>
                <a:gd name="connsiteY80" fmla="*/ 13374 h 273495"/>
                <a:gd name="connsiteX81" fmla="*/ 163527 w 209162"/>
                <a:gd name="connsiteY81" fmla="*/ 16036 h 273495"/>
                <a:gd name="connsiteX82" fmla="*/ 166253 w 209162"/>
                <a:gd name="connsiteY82" fmla="*/ 16036 h 273495"/>
                <a:gd name="connsiteX83" fmla="*/ 166253 w 209162"/>
                <a:gd name="connsiteY83" fmla="*/ 18761 h 273495"/>
                <a:gd name="connsiteX84" fmla="*/ 166253 w 209162"/>
                <a:gd name="connsiteY84" fmla="*/ 21423 h 273495"/>
                <a:gd name="connsiteX85" fmla="*/ 166253 w 209162"/>
                <a:gd name="connsiteY85" fmla="*/ 24085 h 273495"/>
                <a:gd name="connsiteX86" fmla="*/ 185014 w 209162"/>
                <a:gd name="connsiteY86" fmla="*/ 56284 h 273495"/>
                <a:gd name="connsiteX87" fmla="*/ 182352 w 209162"/>
                <a:gd name="connsiteY87" fmla="*/ 56284 h 273495"/>
                <a:gd name="connsiteX88" fmla="*/ 182352 w 209162"/>
                <a:gd name="connsiteY88" fmla="*/ 58946 h 273495"/>
                <a:gd name="connsiteX89" fmla="*/ 179626 w 209162"/>
                <a:gd name="connsiteY89" fmla="*/ 58946 h 273495"/>
                <a:gd name="connsiteX90" fmla="*/ 176964 w 209162"/>
                <a:gd name="connsiteY90" fmla="*/ 58946 h 273495"/>
                <a:gd name="connsiteX91" fmla="*/ 176964 w 209162"/>
                <a:gd name="connsiteY91" fmla="*/ 61671 h 273495"/>
                <a:gd name="connsiteX92" fmla="*/ 179626 w 209162"/>
                <a:gd name="connsiteY92" fmla="*/ 61671 h 273495"/>
                <a:gd name="connsiteX93" fmla="*/ 179626 w 209162"/>
                <a:gd name="connsiteY93" fmla="*/ 64333 h 273495"/>
                <a:gd name="connsiteX94" fmla="*/ 179626 w 209162"/>
                <a:gd name="connsiteY94" fmla="*/ 66995 h 273495"/>
                <a:gd name="connsiteX95" fmla="*/ 179626 w 209162"/>
                <a:gd name="connsiteY95" fmla="*/ 69721 h 273495"/>
                <a:gd name="connsiteX96" fmla="*/ 176964 w 209162"/>
                <a:gd name="connsiteY96" fmla="*/ 69721 h 273495"/>
                <a:gd name="connsiteX97" fmla="*/ 174302 w 209162"/>
                <a:gd name="connsiteY97" fmla="*/ 69721 h 273495"/>
                <a:gd name="connsiteX98" fmla="*/ 171577 w 209162"/>
                <a:gd name="connsiteY98" fmla="*/ 69721 h 273495"/>
                <a:gd name="connsiteX99" fmla="*/ 168915 w 209162"/>
                <a:gd name="connsiteY99" fmla="*/ 69721 h 273495"/>
                <a:gd name="connsiteX100" fmla="*/ 168915 w 209162"/>
                <a:gd name="connsiteY100" fmla="*/ 72383 h 273495"/>
                <a:gd name="connsiteX101" fmla="*/ 168915 w 209162"/>
                <a:gd name="connsiteY101" fmla="*/ 91144 h 273495"/>
                <a:gd name="connsiteX102" fmla="*/ 168915 w 209162"/>
                <a:gd name="connsiteY102" fmla="*/ 112568 h 273495"/>
                <a:gd name="connsiteX103" fmla="*/ 168915 w 209162"/>
                <a:gd name="connsiteY103" fmla="*/ 128667 h 273495"/>
                <a:gd name="connsiteX104" fmla="*/ 168915 w 209162"/>
                <a:gd name="connsiteY104" fmla="*/ 131392 h 273495"/>
                <a:gd name="connsiteX105" fmla="*/ 168915 w 209162"/>
                <a:gd name="connsiteY105" fmla="*/ 134054 h 273495"/>
                <a:gd name="connsiteX106" fmla="*/ 168915 w 209162"/>
                <a:gd name="connsiteY106" fmla="*/ 136716 h 273495"/>
                <a:gd name="connsiteX107" fmla="*/ 168915 w 209162"/>
                <a:gd name="connsiteY107" fmla="*/ 139378 h 273495"/>
                <a:gd name="connsiteX108" fmla="*/ 171577 w 209162"/>
                <a:gd name="connsiteY108" fmla="*/ 139378 h 273495"/>
                <a:gd name="connsiteX109" fmla="*/ 174302 w 209162"/>
                <a:gd name="connsiteY109" fmla="*/ 142104 h 273495"/>
                <a:gd name="connsiteX110" fmla="*/ 176964 w 209162"/>
                <a:gd name="connsiteY110" fmla="*/ 144766 h 273495"/>
                <a:gd name="connsiteX111" fmla="*/ 179626 w 209162"/>
                <a:gd name="connsiteY111" fmla="*/ 147428 h 273495"/>
                <a:gd name="connsiteX112" fmla="*/ 182352 w 209162"/>
                <a:gd name="connsiteY112" fmla="*/ 147428 h 273495"/>
                <a:gd name="connsiteX113" fmla="*/ 182352 w 209162"/>
                <a:gd name="connsiteY113" fmla="*/ 150153 h 273495"/>
                <a:gd name="connsiteX114" fmla="*/ 185014 w 209162"/>
                <a:gd name="connsiteY114" fmla="*/ 152815 h 273495"/>
                <a:gd name="connsiteX115" fmla="*/ 185014 w 209162"/>
                <a:gd name="connsiteY115" fmla="*/ 155477 h 273495"/>
                <a:gd name="connsiteX116" fmla="*/ 185014 w 209162"/>
                <a:gd name="connsiteY116" fmla="*/ 158203 h 273495"/>
                <a:gd name="connsiteX117" fmla="*/ 185014 w 209162"/>
                <a:gd name="connsiteY117" fmla="*/ 160865 h 273495"/>
                <a:gd name="connsiteX118" fmla="*/ 187676 w 209162"/>
                <a:gd name="connsiteY118" fmla="*/ 163527 h 273495"/>
                <a:gd name="connsiteX119" fmla="*/ 190338 w 209162"/>
                <a:gd name="connsiteY119" fmla="*/ 163527 h 273495"/>
                <a:gd name="connsiteX120" fmla="*/ 190338 w 209162"/>
                <a:gd name="connsiteY120" fmla="*/ 166189 h 273495"/>
                <a:gd name="connsiteX121" fmla="*/ 190338 w 209162"/>
                <a:gd name="connsiteY121" fmla="*/ 168914 h 273495"/>
                <a:gd name="connsiteX122" fmla="*/ 190338 w 209162"/>
                <a:gd name="connsiteY122" fmla="*/ 171577 h 273495"/>
                <a:gd name="connsiteX123" fmla="*/ 193063 w 209162"/>
                <a:gd name="connsiteY123" fmla="*/ 171577 h 273495"/>
                <a:gd name="connsiteX124" fmla="*/ 193063 w 209162"/>
                <a:gd name="connsiteY124" fmla="*/ 174239 h 273495"/>
                <a:gd name="connsiteX125" fmla="*/ 195726 w 209162"/>
                <a:gd name="connsiteY125" fmla="*/ 174239 h 273495"/>
                <a:gd name="connsiteX126" fmla="*/ 195726 w 209162"/>
                <a:gd name="connsiteY126" fmla="*/ 176964 h 273495"/>
                <a:gd name="connsiteX127" fmla="*/ 198388 w 209162"/>
                <a:gd name="connsiteY127" fmla="*/ 179626 h 273495"/>
                <a:gd name="connsiteX128" fmla="*/ 198388 w 209162"/>
                <a:gd name="connsiteY128" fmla="*/ 182288 h 273495"/>
                <a:gd name="connsiteX129" fmla="*/ 201113 w 209162"/>
                <a:gd name="connsiteY129" fmla="*/ 182288 h 273495"/>
                <a:gd name="connsiteX130" fmla="*/ 203775 w 209162"/>
                <a:gd name="connsiteY130" fmla="*/ 185014 h 273495"/>
                <a:gd name="connsiteX131" fmla="*/ 203775 w 209162"/>
                <a:gd name="connsiteY131" fmla="*/ 187676 h 273495"/>
                <a:gd name="connsiteX132" fmla="*/ 206437 w 209162"/>
                <a:gd name="connsiteY132" fmla="*/ 187676 h 273495"/>
                <a:gd name="connsiteX133" fmla="*/ 206437 w 209162"/>
                <a:gd name="connsiteY133" fmla="*/ 190338 h 273495"/>
                <a:gd name="connsiteX134" fmla="*/ 206437 w 209162"/>
                <a:gd name="connsiteY134" fmla="*/ 193000 h 273495"/>
                <a:gd name="connsiteX135" fmla="*/ 209163 w 209162"/>
                <a:gd name="connsiteY135" fmla="*/ 193000 h 273495"/>
                <a:gd name="connsiteX136" fmla="*/ 209163 w 209162"/>
                <a:gd name="connsiteY136" fmla="*/ 195726 h 273495"/>
                <a:gd name="connsiteX137" fmla="*/ 206437 w 209162"/>
                <a:gd name="connsiteY137" fmla="*/ 195726 h 273495"/>
                <a:gd name="connsiteX138" fmla="*/ 206437 w 209162"/>
                <a:gd name="connsiteY138" fmla="*/ 198388 h 273495"/>
                <a:gd name="connsiteX139" fmla="*/ 203775 w 209162"/>
                <a:gd name="connsiteY139" fmla="*/ 198388 h 273495"/>
                <a:gd name="connsiteX140" fmla="*/ 201113 w 209162"/>
                <a:gd name="connsiteY140" fmla="*/ 201050 h 273495"/>
                <a:gd name="connsiteX141" fmla="*/ 198388 w 209162"/>
                <a:gd name="connsiteY141" fmla="*/ 201050 h 273495"/>
                <a:gd name="connsiteX142" fmla="*/ 195726 w 209162"/>
                <a:gd name="connsiteY142" fmla="*/ 203775 h 273495"/>
                <a:gd name="connsiteX143" fmla="*/ 190338 w 209162"/>
                <a:gd name="connsiteY143" fmla="*/ 206437 h 273495"/>
                <a:gd name="connsiteX144" fmla="*/ 187676 w 209162"/>
                <a:gd name="connsiteY144" fmla="*/ 206437 h 273495"/>
                <a:gd name="connsiteX145" fmla="*/ 166253 w 209162"/>
                <a:gd name="connsiteY145" fmla="*/ 246685 h 273495"/>
                <a:gd name="connsiteX146" fmla="*/ 166253 w 209162"/>
                <a:gd name="connsiteY146" fmla="*/ 249347 h 273495"/>
                <a:gd name="connsiteX147" fmla="*/ 168915 w 209162"/>
                <a:gd name="connsiteY147" fmla="*/ 249347 h 273495"/>
                <a:gd name="connsiteX148" fmla="*/ 168915 w 209162"/>
                <a:gd name="connsiteY148" fmla="*/ 252009 h 273495"/>
                <a:gd name="connsiteX149" fmla="*/ 171577 w 209162"/>
                <a:gd name="connsiteY149" fmla="*/ 254671 h 273495"/>
                <a:gd name="connsiteX150" fmla="*/ 171577 w 209162"/>
                <a:gd name="connsiteY150" fmla="*/ 257397 h 273495"/>
                <a:gd name="connsiteX151" fmla="*/ 171577 w 209162"/>
                <a:gd name="connsiteY151" fmla="*/ 260059 h 273495"/>
                <a:gd name="connsiteX152" fmla="*/ 171577 w 209162"/>
                <a:gd name="connsiteY152" fmla="*/ 262721 h 273495"/>
                <a:gd name="connsiteX153" fmla="*/ 174302 w 209162"/>
                <a:gd name="connsiteY153" fmla="*/ 262721 h 273495"/>
                <a:gd name="connsiteX154" fmla="*/ 174302 w 209162"/>
                <a:gd name="connsiteY154" fmla="*/ 265446 h 273495"/>
                <a:gd name="connsiteX155" fmla="*/ 174302 w 209162"/>
                <a:gd name="connsiteY155" fmla="*/ 268108 h 273495"/>
                <a:gd name="connsiteX156" fmla="*/ 176964 w 209162"/>
                <a:gd name="connsiteY156" fmla="*/ 270770 h 273495"/>
                <a:gd name="connsiteX157" fmla="*/ 174302 w 209162"/>
                <a:gd name="connsiteY157" fmla="*/ 270770 h 273495"/>
                <a:gd name="connsiteX158" fmla="*/ 174302 w 209162"/>
                <a:gd name="connsiteY158" fmla="*/ 273496 h 273495"/>
                <a:gd name="connsiteX159" fmla="*/ 171577 w 209162"/>
                <a:gd name="connsiteY159" fmla="*/ 273496 h 273495"/>
                <a:gd name="connsiteX160" fmla="*/ 168915 w 209162"/>
                <a:gd name="connsiteY160" fmla="*/ 270770 h 273495"/>
                <a:gd name="connsiteX161" fmla="*/ 166253 w 209162"/>
                <a:gd name="connsiteY161" fmla="*/ 268108 h 273495"/>
                <a:gd name="connsiteX162" fmla="*/ 163527 w 209162"/>
                <a:gd name="connsiteY162" fmla="*/ 265446 h 273495"/>
                <a:gd name="connsiteX163" fmla="*/ 160865 w 209162"/>
                <a:gd name="connsiteY163" fmla="*/ 265446 h 273495"/>
                <a:gd name="connsiteX164" fmla="*/ 158203 w 209162"/>
                <a:gd name="connsiteY164" fmla="*/ 262721 h 273495"/>
                <a:gd name="connsiteX165" fmla="*/ 155541 w 209162"/>
                <a:gd name="connsiteY165" fmla="*/ 262721 h 273495"/>
                <a:gd name="connsiteX166" fmla="*/ 152815 w 209162"/>
                <a:gd name="connsiteY166" fmla="*/ 262721 h 273495"/>
                <a:gd name="connsiteX167" fmla="*/ 152815 w 209162"/>
                <a:gd name="connsiteY167" fmla="*/ 260059 h 273495"/>
                <a:gd name="connsiteX168" fmla="*/ 152815 w 209162"/>
                <a:gd name="connsiteY168" fmla="*/ 262721 h 273495"/>
                <a:gd name="connsiteX169" fmla="*/ 150153 w 209162"/>
                <a:gd name="connsiteY169" fmla="*/ 262721 h 273495"/>
                <a:gd name="connsiteX170" fmla="*/ 147491 w 209162"/>
                <a:gd name="connsiteY170" fmla="*/ 262721 h 273495"/>
                <a:gd name="connsiteX171" fmla="*/ 147491 w 209162"/>
                <a:gd name="connsiteY171" fmla="*/ 260059 h 273495"/>
                <a:gd name="connsiteX172" fmla="*/ 144766 w 209162"/>
                <a:gd name="connsiteY172" fmla="*/ 260059 h 273495"/>
                <a:gd name="connsiteX173" fmla="*/ 144766 w 209162"/>
                <a:gd name="connsiteY173" fmla="*/ 257397 h 273495"/>
                <a:gd name="connsiteX174" fmla="*/ 142104 w 209162"/>
                <a:gd name="connsiteY174" fmla="*/ 257397 h 273495"/>
                <a:gd name="connsiteX175" fmla="*/ 139442 w 209162"/>
                <a:gd name="connsiteY175" fmla="*/ 257397 h 273495"/>
                <a:gd name="connsiteX176" fmla="*/ 136716 w 209162"/>
                <a:gd name="connsiteY176" fmla="*/ 254671 h 273495"/>
                <a:gd name="connsiteX177" fmla="*/ 134054 w 209162"/>
                <a:gd name="connsiteY177" fmla="*/ 252009 h 273495"/>
                <a:gd name="connsiteX178" fmla="*/ 88482 w 209162"/>
                <a:gd name="connsiteY178" fmla="*/ 227861 h 273495"/>
                <a:gd name="connsiteX179" fmla="*/ 50960 w 209162"/>
                <a:gd name="connsiteY179" fmla="*/ 252009 h 273495"/>
                <a:gd name="connsiteX180" fmla="*/ 50960 w 209162"/>
                <a:gd name="connsiteY180" fmla="*/ 252009 h 27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9162" h="273495">
                  <a:moveTo>
                    <a:pt x="50960" y="252009"/>
                  </a:moveTo>
                  <a:lnTo>
                    <a:pt x="0" y="227861"/>
                  </a:lnTo>
                  <a:lnTo>
                    <a:pt x="2662" y="227861"/>
                  </a:lnTo>
                  <a:lnTo>
                    <a:pt x="5388" y="227861"/>
                  </a:lnTo>
                  <a:lnTo>
                    <a:pt x="5388" y="230586"/>
                  </a:lnTo>
                  <a:lnTo>
                    <a:pt x="8050" y="227861"/>
                  </a:lnTo>
                  <a:lnTo>
                    <a:pt x="10712" y="227861"/>
                  </a:lnTo>
                  <a:lnTo>
                    <a:pt x="13437" y="227861"/>
                  </a:lnTo>
                  <a:lnTo>
                    <a:pt x="16099" y="227861"/>
                  </a:lnTo>
                  <a:lnTo>
                    <a:pt x="18761" y="227861"/>
                  </a:lnTo>
                  <a:lnTo>
                    <a:pt x="18761" y="225198"/>
                  </a:lnTo>
                  <a:lnTo>
                    <a:pt x="21423" y="225198"/>
                  </a:lnTo>
                  <a:lnTo>
                    <a:pt x="21423" y="222536"/>
                  </a:lnTo>
                  <a:lnTo>
                    <a:pt x="24149" y="222536"/>
                  </a:lnTo>
                  <a:lnTo>
                    <a:pt x="26811" y="222536"/>
                  </a:lnTo>
                  <a:lnTo>
                    <a:pt x="29473" y="219874"/>
                  </a:lnTo>
                  <a:lnTo>
                    <a:pt x="29473" y="217149"/>
                  </a:lnTo>
                  <a:lnTo>
                    <a:pt x="26811" y="217149"/>
                  </a:lnTo>
                  <a:lnTo>
                    <a:pt x="26811" y="214487"/>
                  </a:lnTo>
                  <a:lnTo>
                    <a:pt x="24149" y="211825"/>
                  </a:lnTo>
                  <a:lnTo>
                    <a:pt x="21423" y="209099"/>
                  </a:lnTo>
                  <a:lnTo>
                    <a:pt x="21423" y="206437"/>
                  </a:lnTo>
                  <a:lnTo>
                    <a:pt x="21423" y="203775"/>
                  </a:lnTo>
                  <a:lnTo>
                    <a:pt x="21423" y="201050"/>
                  </a:lnTo>
                  <a:lnTo>
                    <a:pt x="18761" y="198388"/>
                  </a:lnTo>
                  <a:lnTo>
                    <a:pt x="21423" y="198388"/>
                  </a:lnTo>
                  <a:lnTo>
                    <a:pt x="21423" y="195726"/>
                  </a:lnTo>
                  <a:lnTo>
                    <a:pt x="24149" y="195726"/>
                  </a:lnTo>
                  <a:lnTo>
                    <a:pt x="26811" y="195726"/>
                  </a:lnTo>
                  <a:lnTo>
                    <a:pt x="26811" y="193000"/>
                  </a:lnTo>
                  <a:lnTo>
                    <a:pt x="29473" y="193000"/>
                  </a:lnTo>
                  <a:lnTo>
                    <a:pt x="29473" y="190338"/>
                  </a:lnTo>
                  <a:lnTo>
                    <a:pt x="32198" y="187676"/>
                  </a:lnTo>
                  <a:lnTo>
                    <a:pt x="34860" y="187676"/>
                  </a:lnTo>
                  <a:lnTo>
                    <a:pt x="37522" y="187676"/>
                  </a:lnTo>
                  <a:lnTo>
                    <a:pt x="40248" y="187676"/>
                  </a:lnTo>
                  <a:lnTo>
                    <a:pt x="40248" y="190338"/>
                  </a:lnTo>
                  <a:lnTo>
                    <a:pt x="42910" y="190338"/>
                  </a:lnTo>
                  <a:lnTo>
                    <a:pt x="42910" y="187676"/>
                  </a:lnTo>
                  <a:lnTo>
                    <a:pt x="45572" y="187676"/>
                  </a:lnTo>
                  <a:lnTo>
                    <a:pt x="45572" y="185014"/>
                  </a:lnTo>
                  <a:lnTo>
                    <a:pt x="45572" y="182288"/>
                  </a:lnTo>
                  <a:lnTo>
                    <a:pt x="45572" y="179626"/>
                  </a:lnTo>
                  <a:lnTo>
                    <a:pt x="48234" y="179626"/>
                  </a:lnTo>
                  <a:lnTo>
                    <a:pt x="48234" y="176964"/>
                  </a:lnTo>
                  <a:lnTo>
                    <a:pt x="50960" y="176964"/>
                  </a:lnTo>
                  <a:lnTo>
                    <a:pt x="53622" y="176964"/>
                  </a:lnTo>
                  <a:lnTo>
                    <a:pt x="56284" y="179626"/>
                  </a:lnTo>
                  <a:lnTo>
                    <a:pt x="56284" y="182288"/>
                  </a:lnTo>
                  <a:lnTo>
                    <a:pt x="59009" y="182288"/>
                  </a:lnTo>
                  <a:lnTo>
                    <a:pt x="61671" y="182288"/>
                  </a:lnTo>
                  <a:lnTo>
                    <a:pt x="61671" y="179626"/>
                  </a:lnTo>
                  <a:lnTo>
                    <a:pt x="64333" y="176964"/>
                  </a:lnTo>
                  <a:lnTo>
                    <a:pt x="64333" y="174239"/>
                  </a:lnTo>
                  <a:lnTo>
                    <a:pt x="67059" y="174239"/>
                  </a:lnTo>
                  <a:lnTo>
                    <a:pt x="67059" y="171577"/>
                  </a:lnTo>
                  <a:lnTo>
                    <a:pt x="75045" y="168914"/>
                  </a:lnTo>
                  <a:lnTo>
                    <a:pt x="80433" y="107243"/>
                  </a:lnTo>
                  <a:lnTo>
                    <a:pt x="64333" y="88482"/>
                  </a:lnTo>
                  <a:lnTo>
                    <a:pt x="72383" y="37522"/>
                  </a:lnTo>
                  <a:lnTo>
                    <a:pt x="72383" y="34860"/>
                  </a:lnTo>
                  <a:lnTo>
                    <a:pt x="72383" y="32135"/>
                  </a:lnTo>
                  <a:lnTo>
                    <a:pt x="72383" y="29473"/>
                  </a:lnTo>
                  <a:lnTo>
                    <a:pt x="69721" y="26811"/>
                  </a:lnTo>
                  <a:lnTo>
                    <a:pt x="69721" y="24085"/>
                  </a:lnTo>
                  <a:lnTo>
                    <a:pt x="67059" y="21423"/>
                  </a:lnTo>
                  <a:lnTo>
                    <a:pt x="67059" y="18761"/>
                  </a:lnTo>
                  <a:lnTo>
                    <a:pt x="69721" y="18761"/>
                  </a:lnTo>
                  <a:lnTo>
                    <a:pt x="69721" y="16036"/>
                  </a:lnTo>
                  <a:lnTo>
                    <a:pt x="69721" y="10712"/>
                  </a:lnTo>
                  <a:lnTo>
                    <a:pt x="99194" y="0"/>
                  </a:lnTo>
                  <a:lnTo>
                    <a:pt x="126005" y="2662"/>
                  </a:lnTo>
                  <a:lnTo>
                    <a:pt x="144766" y="2662"/>
                  </a:lnTo>
                  <a:lnTo>
                    <a:pt x="147491" y="2662"/>
                  </a:lnTo>
                  <a:lnTo>
                    <a:pt x="147491" y="5324"/>
                  </a:lnTo>
                  <a:lnTo>
                    <a:pt x="150153" y="5324"/>
                  </a:lnTo>
                  <a:lnTo>
                    <a:pt x="152815" y="8049"/>
                  </a:lnTo>
                  <a:lnTo>
                    <a:pt x="155541" y="10712"/>
                  </a:lnTo>
                  <a:lnTo>
                    <a:pt x="158203" y="10712"/>
                  </a:lnTo>
                  <a:lnTo>
                    <a:pt x="158203" y="13374"/>
                  </a:lnTo>
                  <a:lnTo>
                    <a:pt x="160865" y="13374"/>
                  </a:lnTo>
                  <a:lnTo>
                    <a:pt x="163527" y="16036"/>
                  </a:lnTo>
                  <a:lnTo>
                    <a:pt x="166253" y="16036"/>
                  </a:lnTo>
                  <a:lnTo>
                    <a:pt x="166253" y="18761"/>
                  </a:lnTo>
                  <a:lnTo>
                    <a:pt x="166253" y="21423"/>
                  </a:lnTo>
                  <a:lnTo>
                    <a:pt x="166253" y="24085"/>
                  </a:lnTo>
                  <a:lnTo>
                    <a:pt x="185014" y="56284"/>
                  </a:lnTo>
                  <a:lnTo>
                    <a:pt x="182352" y="56284"/>
                  </a:lnTo>
                  <a:lnTo>
                    <a:pt x="182352" y="58946"/>
                  </a:lnTo>
                  <a:lnTo>
                    <a:pt x="179626" y="58946"/>
                  </a:lnTo>
                  <a:lnTo>
                    <a:pt x="176964" y="58946"/>
                  </a:lnTo>
                  <a:lnTo>
                    <a:pt x="176964" y="61671"/>
                  </a:lnTo>
                  <a:lnTo>
                    <a:pt x="179626" y="61671"/>
                  </a:lnTo>
                  <a:lnTo>
                    <a:pt x="179626" y="64333"/>
                  </a:lnTo>
                  <a:lnTo>
                    <a:pt x="179626" y="66995"/>
                  </a:lnTo>
                  <a:lnTo>
                    <a:pt x="179626" y="69721"/>
                  </a:lnTo>
                  <a:lnTo>
                    <a:pt x="176964" y="69721"/>
                  </a:lnTo>
                  <a:lnTo>
                    <a:pt x="174302" y="69721"/>
                  </a:lnTo>
                  <a:lnTo>
                    <a:pt x="171577" y="69721"/>
                  </a:lnTo>
                  <a:lnTo>
                    <a:pt x="168915" y="69721"/>
                  </a:lnTo>
                  <a:lnTo>
                    <a:pt x="168915" y="72383"/>
                  </a:lnTo>
                  <a:lnTo>
                    <a:pt x="168915" y="91144"/>
                  </a:lnTo>
                  <a:lnTo>
                    <a:pt x="168915" y="112568"/>
                  </a:lnTo>
                  <a:lnTo>
                    <a:pt x="168915" y="128667"/>
                  </a:lnTo>
                  <a:lnTo>
                    <a:pt x="168915" y="131392"/>
                  </a:lnTo>
                  <a:lnTo>
                    <a:pt x="168915" y="134054"/>
                  </a:lnTo>
                  <a:lnTo>
                    <a:pt x="168915" y="136716"/>
                  </a:lnTo>
                  <a:lnTo>
                    <a:pt x="168915" y="139378"/>
                  </a:lnTo>
                  <a:lnTo>
                    <a:pt x="171577" y="139378"/>
                  </a:lnTo>
                  <a:lnTo>
                    <a:pt x="174302" y="142104"/>
                  </a:lnTo>
                  <a:lnTo>
                    <a:pt x="176964" y="144766"/>
                  </a:lnTo>
                  <a:lnTo>
                    <a:pt x="179626" y="147428"/>
                  </a:lnTo>
                  <a:lnTo>
                    <a:pt x="182352" y="147428"/>
                  </a:lnTo>
                  <a:lnTo>
                    <a:pt x="182352" y="150153"/>
                  </a:lnTo>
                  <a:lnTo>
                    <a:pt x="185014" y="152815"/>
                  </a:lnTo>
                  <a:lnTo>
                    <a:pt x="185014" y="155477"/>
                  </a:lnTo>
                  <a:lnTo>
                    <a:pt x="185014" y="158203"/>
                  </a:lnTo>
                  <a:lnTo>
                    <a:pt x="185014" y="160865"/>
                  </a:lnTo>
                  <a:lnTo>
                    <a:pt x="187676" y="163527"/>
                  </a:lnTo>
                  <a:lnTo>
                    <a:pt x="190338" y="163527"/>
                  </a:lnTo>
                  <a:lnTo>
                    <a:pt x="190338" y="166189"/>
                  </a:lnTo>
                  <a:lnTo>
                    <a:pt x="190338" y="168914"/>
                  </a:lnTo>
                  <a:lnTo>
                    <a:pt x="190338" y="171577"/>
                  </a:lnTo>
                  <a:lnTo>
                    <a:pt x="193063" y="171577"/>
                  </a:lnTo>
                  <a:lnTo>
                    <a:pt x="193063" y="174239"/>
                  </a:lnTo>
                  <a:lnTo>
                    <a:pt x="195726" y="174239"/>
                  </a:lnTo>
                  <a:lnTo>
                    <a:pt x="195726" y="176964"/>
                  </a:lnTo>
                  <a:lnTo>
                    <a:pt x="198388" y="179626"/>
                  </a:lnTo>
                  <a:lnTo>
                    <a:pt x="198388" y="182288"/>
                  </a:lnTo>
                  <a:lnTo>
                    <a:pt x="201113" y="182288"/>
                  </a:lnTo>
                  <a:lnTo>
                    <a:pt x="203775" y="185014"/>
                  </a:lnTo>
                  <a:lnTo>
                    <a:pt x="203775" y="187676"/>
                  </a:lnTo>
                  <a:lnTo>
                    <a:pt x="206437" y="187676"/>
                  </a:lnTo>
                  <a:lnTo>
                    <a:pt x="206437" y="190338"/>
                  </a:lnTo>
                  <a:lnTo>
                    <a:pt x="206437" y="193000"/>
                  </a:lnTo>
                  <a:lnTo>
                    <a:pt x="209163" y="193000"/>
                  </a:lnTo>
                  <a:lnTo>
                    <a:pt x="209163" y="195726"/>
                  </a:lnTo>
                  <a:lnTo>
                    <a:pt x="206437" y="195726"/>
                  </a:lnTo>
                  <a:lnTo>
                    <a:pt x="206437" y="198388"/>
                  </a:lnTo>
                  <a:lnTo>
                    <a:pt x="203775" y="198388"/>
                  </a:lnTo>
                  <a:lnTo>
                    <a:pt x="201113" y="201050"/>
                  </a:lnTo>
                  <a:lnTo>
                    <a:pt x="198388" y="201050"/>
                  </a:lnTo>
                  <a:lnTo>
                    <a:pt x="195726" y="203775"/>
                  </a:lnTo>
                  <a:lnTo>
                    <a:pt x="190338" y="206437"/>
                  </a:lnTo>
                  <a:lnTo>
                    <a:pt x="187676" y="206437"/>
                  </a:lnTo>
                  <a:lnTo>
                    <a:pt x="166253" y="246685"/>
                  </a:lnTo>
                  <a:lnTo>
                    <a:pt x="166253" y="249347"/>
                  </a:lnTo>
                  <a:lnTo>
                    <a:pt x="168915" y="249347"/>
                  </a:lnTo>
                  <a:lnTo>
                    <a:pt x="168915" y="252009"/>
                  </a:lnTo>
                  <a:lnTo>
                    <a:pt x="171577" y="254671"/>
                  </a:lnTo>
                  <a:lnTo>
                    <a:pt x="171577" y="257397"/>
                  </a:lnTo>
                  <a:lnTo>
                    <a:pt x="171577" y="260059"/>
                  </a:lnTo>
                  <a:lnTo>
                    <a:pt x="171577" y="262721"/>
                  </a:lnTo>
                  <a:lnTo>
                    <a:pt x="174302" y="262721"/>
                  </a:lnTo>
                  <a:lnTo>
                    <a:pt x="174302" y="265446"/>
                  </a:lnTo>
                  <a:lnTo>
                    <a:pt x="174302" y="268108"/>
                  </a:lnTo>
                  <a:lnTo>
                    <a:pt x="176964" y="270770"/>
                  </a:lnTo>
                  <a:lnTo>
                    <a:pt x="174302" y="270770"/>
                  </a:lnTo>
                  <a:lnTo>
                    <a:pt x="174302" y="273496"/>
                  </a:lnTo>
                  <a:lnTo>
                    <a:pt x="171577" y="273496"/>
                  </a:lnTo>
                  <a:lnTo>
                    <a:pt x="168915" y="270770"/>
                  </a:lnTo>
                  <a:lnTo>
                    <a:pt x="166253" y="268108"/>
                  </a:lnTo>
                  <a:lnTo>
                    <a:pt x="163527" y="265446"/>
                  </a:lnTo>
                  <a:lnTo>
                    <a:pt x="160865" y="265446"/>
                  </a:lnTo>
                  <a:lnTo>
                    <a:pt x="158203" y="262721"/>
                  </a:lnTo>
                  <a:lnTo>
                    <a:pt x="155541" y="262721"/>
                  </a:lnTo>
                  <a:lnTo>
                    <a:pt x="152815" y="262721"/>
                  </a:lnTo>
                  <a:lnTo>
                    <a:pt x="152815" y="260059"/>
                  </a:lnTo>
                  <a:lnTo>
                    <a:pt x="152815" y="262721"/>
                  </a:lnTo>
                  <a:lnTo>
                    <a:pt x="150153" y="262721"/>
                  </a:lnTo>
                  <a:lnTo>
                    <a:pt x="147491" y="262721"/>
                  </a:lnTo>
                  <a:lnTo>
                    <a:pt x="147491" y="260059"/>
                  </a:lnTo>
                  <a:lnTo>
                    <a:pt x="144766" y="260059"/>
                  </a:lnTo>
                  <a:lnTo>
                    <a:pt x="144766" y="257397"/>
                  </a:lnTo>
                  <a:lnTo>
                    <a:pt x="142104" y="257397"/>
                  </a:lnTo>
                  <a:lnTo>
                    <a:pt x="139442" y="257397"/>
                  </a:lnTo>
                  <a:lnTo>
                    <a:pt x="136716" y="254671"/>
                  </a:lnTo>
                  <a:lnTo>
                    <a:pt x="134054" y="252009"/>
                  </a:lnTo>
                  <a:lnTo>
                    <a:pt x="88482" y="227861"/>
                  </a:lnTo>
                  <a:lnTo>
                    <a:pt x="50960" y="252009"/>
                  </a:lnTo>
                  <a:lnTo>
                    <a:pt x="50960" y="25200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4" name="Freeform: Shape 133">
              <a:extLst>
                <a:ext uri="{FF2B5EF4-FFF2-40B4-BE49-F238E27FC236}">
                  <a16:creationId xmlns:a16="http://schemas.microsoft.com/office/drawing/2014/main" id="{1CC0C799-F40C-154E-348E-E12D9DBB2A95}"/>
                </a:ext>
              </a:extLst>
            </p:cNvPr>
            <p:cNvSpPr/>
            <p:nvPr/>
          </p:nvSpPr>
          <p:spPr>
            <a:xfrm>
              <a:off x="4269502" y="4779620"/>
              <a:ext cx="292257" cy="294919"/>
            </a:xfrm>
            <a:custGeom>
              <a:avLst/>
              <a:gdLst>
                <a:gd name="connsiteX0" fmla="*/ 107243 w 292257"/>
                <a:gd name="connsiteY0" fmla="*/ 18761 h 294919"/>
                <a:gd name="connsiteX1" fmla="*/ 152816 w 292257"/>
                <a:gd name="connsiteY1" fmla="*/ 0 h 294919"/>
                <a:gd name="connsiteX2" fmla="*/ 147491 w 292257"/>
                <a:gd name="connsiteY2" fmla="*/ 7986 h 294919"/>
                <a:gd name="connsiteX3" fmla="*/ 150153 w 292257"/>
                <a:gd name="connsiteY3" fmla="*/ 7986 h 294919"/>
                <a:gd name="connsiteX4" fmla="*/ 152816 w 292257"/>
                <a:gd name="connsiteY4" fmla="*/ 10712 h 294919"/>
                <a:gd name="connsiteX5" fmla="*/ 155541 w 292257"/>
                <a:gd name="connsiteY5" fmla="*/ 10712 h 294919"/>
                <a:gd name="connsiteX6" fmla="*/ 158203 w 292257"/>
                <a:gd name="connsiteY6" fmla="*/ 10712 h 294919"/>
                <a:gd name="connsiteX7" fmla="*/ 158203 w 292257"/>
                <a:gd name="connsiteY7" fmla="*/ 13374 h 294919"/>
                <a:gd name="connsiteX8" fmla="*/ 166253 w 292257"/>
                <a:gd name="connsiteY8" fmla="*/ 16036 h 294919"/>
                <a:gd name="connsiteX9" fmla="*/ 168915 w 292257"/>
                <a:gd name="connsiteY9" fmla="*/ 16036 h 294919"/>
                <a:gd name="connsiteX10" fmla="*/ 171577 w 292257"/>
                <a:gd name="connsiteY10" fmla="*/ 18761 h 294919"/>
                <a:gd name="connsiteX11" fmla="*/ 174302 w 292257"/>
                <a:gd name="connsiteY11" fmla="*/ 18761 h 294919"/>
                <a:gd name="connsiteX12" fmla="*/ 174302 w 292257"/>
                <a:gd name="connsiteY12" fmla="*/ 21423 h 294919"/>
                <a:gd name="connsiteX13" fmla="*/ 176964 w 292257"/>
                <a:gd name="connsiteY13" fmla="*/ 21423 h 294919"/>
                <a:gd name="connsiteX14" fmla="*/ 179627 w 292257"/>
                <a:gd name="connsiteY14" fmla="*/ 21423 h 294919"/>
                <a:gd name="connsiteX15" fmla="*/ 182352 w 292257"/>
                <a:gd name="connsiteY15" fmla="*/ 21423 h 294919"/>
                <a:gd name="connsiteX16" fmla="*/ 182352 w 292257"/>
                <a:gd name="connsiteY16" fmla="*/ 24085 h 294919"/>
                <a:gd name="connsiteX17" fmla="*/ 187676 w 292257"/>
                <a:gd name="connsiteY17" fmla="*/ 26811 h 294919"/>
                <a:gd name="connsiteX18" fmla="*/ 190401 w 292257"/>
                <a:gd name="connsiteY18" fmla="*/ 26811 h 294919"/>
                <a:gd name="connsiteX19" fmla="*/ 193064 w 292257"/>
                <a:gd name="connsiteY19" fmla="*/ 29473 h 294919"/>
                <a:gd name="connsiteX20" fmla="*/ 195726 w 292257"/>
                <a:gd name="connsiteY20" fmla="*/ 29473 h 294919"/>
                <a:gd name="connsiteX21" fmla="*/ 198388 w 292257"/>
                <a:gd name="connsiteY21" fmla="*/ 32135 h 294919"/>
                <a:gd name="connsiteX22" fmla="*/ 198388 w 292257"/>
                <a:gd name="connsiteY22" fmla="*/ 34797 h 294919"/>
                <a:gd name="connsiteX23" fmla="*/ 198388 w 292257"/>
                <a:gd name="connsiteY23" fmla="*/ 37522 h 294919"/>
                <a:gd name="connsiteX24" fmla="*/ 201113 w 292257"/>
                <a:gd name="connsiteY24" fmla="*/ 37522 h 294919"/>
                <a:gd name="connsiteX25" fmla="*/ 203775 w 292257"/>
                <a:gd name="connsiteY25" fmla="*/ 37522 h 294919"/>
                <a:gd name="connsiteX26" fmla="*/ 206437 w 292257"/>
                <a:gd name="connsiteY26" fmla="*/ 37522 h 294919"/>
                <a:gd name="connsiteX27" fmla="*/ 209163 w 292257"/>
                <a:gd name="connsiteY27" fmla="*/ 37522 h 294919"/>
                <a:gd name="connsiteX28" fmla="*/ 211825 w 292257"/>
                <a:gd name="connsiteY28" fmla="*/ 37522 h 294919"/>
                <a:gd name="connsiteX29" fmla="*/ 211825 w 292257"/>
                <a:gd name="connsiteY29" fmla="*/ 40184 h 294919"/>
                <a:gd name="connsiteX30" fmla="*/ 211825 w 292257"/>
                <a:gd name="connsiteY30" fmla="*/ 42846 h 294919"/>
                <a:gd name="connsiteX31" fmla="*/ 214487 w 292257"/>
                <a:gd name="connsiteY31" fmla="*/ 42846 h 294919"/>
                <a:gd name="connsiteX32" fmla="*/ 217212 w 292257"/>
                <a:gd name="connsiteY32" fmla="*/ 42846 h 294919"/>
                <a:gd name="connsiteX33" fmla="*/ 219874 w 292257"/>
                <a:gd name="connsiteY33" fmla="*/ 42846 h 294919"/>
                <a:gd name="connsiteX34" fmla="*/ 225198 w 292257"/>
                <a:gd name="connsiteY34" fmla="*/ 42846 h 294919"/>
                <a:gd name="connsiteX35" fmla="*/ 225198 w 292257"/>
                <a:gd name="connsiteY35" fmla="*/ 45572 h 294919"/>
                <a:gd name="connsiteX36" fmla="*/ 227924 w 292257"/>
                <a:gd name="connsiteY36" fmla="*/ 45572 h 294919"/>
                <a:gd name="connsiteX37" fmla="*/ 230586 w 292257"/>
                <a:gd name="connsiteY37" fmla="*/ 48234 h 294919"/>
                <a:gd name="connsiteX38" fmla="*/ 235974 w 292257"/>
                <a:gd name="connsiteY38" fmla="*/ 48234 h 294919"/>
                <a:gd name="connsiteX39" fmla="*/ 238636 w 292257"/>
                <a:gd name="connsiteY39" fmla="*/ 50896 h 294919"/>
                <a:gd name="connsiteX40" fmla="*/ 241298 w 292257"/>
                <a:gd name="connsiteY40" fmla="*/ 53621 h 294919"/>
                <a:gd name="connsiteX41" fmla="*/ 246685 w 292257"/>
                <a:gd name="connsiteY41" fmla="*/ 56283 h 294919"/>
                <a:gd name="connsiteX42" fmla="*/ 249347 w 292257"/>
                <a:gd name="connsiteY42" fmla="*/ 56283 h 294919"/>
                <a:gd name="connsiteX43" fmla="*/ 252009 w 292257"/>
                <a:gd name="connsiteY43" fmla="*/ 56283 h 294919"/>
                <a:gd name="connsiteX44" fmla="*/ 254735 w 292257"/>
                <a:gd name="connsiteY44" fmla="*/ 56283 h 294919"/>
                <a:gd name="connsiteX45" fmla="*/ 257397 w 292257"/>
                <a:gd name="connsiteY45" fmla="*/ 56283 h 294919"/>
                <a:gd name="connsiteX46" fmla="*/ 260059 w 292257"/>
                <a:gd name="connsiteY46" fmla="*/ 56283 h 294919"/>
                <a:gd name="connsiteX47" fmla="*/ 262785 w 292257"/>
                <a:gd name="connsiteY47" fmla="*/ 56283 h 294919"/>
                <a:gd name="connsiteX48" fmla="*/ 262785 w 292257"/>
                <a:gd name="connsiteY48" fmla="*/ 58946 h 294919"/>
                <a:gd name="connsiteX49" fmla="*/ 262785 w 292257"/>
                <a:gd name="connsiteY49" fmla="*/ 61671 h 294919"/>
                <a:gd name="connsiteX50" fmla="*/ 265446 w 292257"/>
                <a:gd name="connsiteY50" fmla="*/ 61671 h 294919"/>
                <a:gd name="connsiteX51" fmla="*/ 268109 w 292257"/>
                <a:gd name="connsiteY51" fmla="*/ 61671 h 294919"/>
                <a:gd name="connsiteX52" fmla="*/ 268109 w 292257"/>
                <a:gd name="connsiteY52" fmla="*/ 64333 h 294919"/>
                <a:gd name="connsiteX53" fmla="*/ 270834 w 292257"/>
                <a:gd name="connsiteY53" fmla="*/ 64333 h 294919"/>
                <a:gd name="connsiteX54" fmla="*/ 273496 w 292257"/>
                <a:gd name="connsiteY54" fmla="*/ 64333 h 294919"/>
                <a:gd name="connsiteX55" fmla="*/ 276158 w 292257"/>
                <a:gd name="connsiteY55" fmla="*/ 64333 h 294919"/>
                <a:gd name="connsiteX56" fmla="*/ 278820 w 292257"/>
                <a:gd name="connsiteY56" fmla="*/ 64333 h 294919"/>
                <a:gd name="connsiteX57" fmla="*/ 278820 w 292257"/>
                <a:gd name="connsiteY57" fmla="*/ 61671 h 294919"/>
                <a:gd name="connsiteX58" fmla="*/ 281546 w 292257"/>
                <a:gd name="connsiteY58" fmla="*/ 61671 h 294919"/>
                <a:gd name="connsiteX59" fmla="*/ 284208 w 292257"/>
                <a:gd name="connsiteY59" fmla="*/ 58946 h 294919"/>
                <a:gd name="connsiteX60" fmla="*/ 286870 w 292257"/>
                <a:gd name="connsiteY60" fmla="*/ 56283 h 294919"/>
                <a:gd name="connsiteX61" fmla="*/ 289595 w 292257"/>
                <a:gd name="connsiteY61" fmla="*/ 56283 h 294919"/>
                <a:gd name="connsiteX62" fmla="*/ 292257 w 292257"/>
                <a:gd name="connsiteY62" fmla="*/ 56283 h 294919"/>
                <a:gd name="connsiteX63" fmla="*/ 292257 w 292257"/>
                <a:gd name="connsiteY63" fmla="*/ 58946 h 294919"/>
                <a:gd name="connsiteX64" fmla="*/ 292257 w 292257"/>
                <a:gd name="connsiteY64" fmla="*/ 61671 h 294919"/>
                <a:gd name="connsiteX65" fmla="*/ 289595 w 292257"/>
                <a:gd name="connsiteY65" fmla="*/ 64333 h 294919"/>
                <a:gd name="connsiteX66" fmla="*/ 289595 w 292257"/>
                <a:gd name="connsiteY66" fmla="*/ 66995 h 294919"/>
                <a:gd name="connsiteX67" fmla="*/ 286870 w 292257"/>
                <a:gd name="connsiteY67" fmla="*/ 66995 h 294919"/>
                <a:gd name="connsiteX68" fmla="*/ 286870 w 292257"/>
                <a:gd name="connsiteY68" fmla="*/ 69657 h 294919"/>
                <a:gd name="connsiteX69" fmla="*/ 284208 w 292257"/>
                <a:gd name="connsiteY69" fmla="*/ 69657 h 294919"/>
                <a:gd name="connsiteX70" fmla="*/ 281546 w 292257"/>
                <a:gd name="connsiteY70" fmla="*/ 72383 h 294919"/>
                <a:gd name="connsiteX71" fmla="*/ 278820 w 292257"/>
                <a:gd name="connsiteY71" fmla="*/ 72383 h 294919"/>
                <a:gd name="connsiteX72" fmla="*/ 276158 w 292257"/>
                <a:gd name="connsiteY72" fmla="*/ 72383 h 294919"/>
                <a:gd name="connsiteX73" fmla="*/ 273496 w 292257"/>
                <a:gd name="connsiteY73" fmla="*/ 72383 h 294919"/>
                <a:gd name="connsiteX74" fmla="*/ 270834 w 292257"/>
                <a:gd name="connsiteY74" fmla="*/ 72383 h 294919"/>
                <a:gd name="connsiteX75" fmla="*/ 270834 w 292257"/>
                <a:gd name="connsiteY75" fmla="*/ 75045 h 294919"/>
                <a:gd name="connsiteX76" fmla="*/ 270834 w 292257"/>
                <a:gd name="connsiteY76" fmla="*/ 77707 h 294919"/>
                <a:gd name="connsiteX77" fmla="*/ 273496 w 292257"/>
                <a:gd name="connsiteY77" fmla="*/ 77707 h 294919"/>
                <a:gd name="connsiteX78" fmla="*/ 273496 w 292257"/>
                <a:gd name="connsiteY78" fmla="*/ 80433 h 294919"/>
                <a:gd name="connsiteX79" fmla="*/ 276158 w 292257"/>
                <a:gd name="connsiteY79" fmla="*/ 83095 h 294919"/>
                <a:gd name="connsiteX80" fmla="*/ 276158 w 292257"/>
                <a:gd name="connsiteY80" fmla="*/ 85756 h 294919"/>
                <a:gd name="connsiteX81" fmla="*/ 278820 w 292257"/>
                <a:gd name="connsiteY81" fmla="*/ 88482 h 294919"/>
                <a:gd name="connsiteX82" fmla="*/ 281546 w 292257"/>
                <a:gd name="connsiteY82" fmla="*/ 88482 h 294919"/>
                <a:gd name="connsiteX83" fmla="*/ 281546 w 292257"/>
                <a:gd name="connsiteY83" fmla="*/ 91144 h 294919"/>
                <a:gd name="connsiteX84" fmla="*/ 281546 w 292257"/>
                <a:gd name="connsiteY84" fmla="*/ 93806 h 294919"/>
                <a:gd name="connsiteX85" fmla="*/ 241298 w 292257"/>
                <a:gd name="connsiteY85" fmla="*/ 123279 h 294919"/>
                <a:gd name="connsiteX86" fmla="*/ 230586 w 292257"/>
                <a:gd name="connsiteY86" fmla="*/ 160865 h 294919"/>
                <a:gd name="connsiteX87" fmla="*/ 230586 w 292257"/>
                <a:gd name="connsiteY87" fmla="*/ 163527 h 294919"/>
                <a:gd name="connsiteX88" fmla="*/ 230586 w 292257"/>
                <a:gd name="connsiteY88" fmla="*/ 166189 h 294919"/>
                <a:gd name="connsiteX89" fmla="*/ 227924 w 292257"/>
                <a:gd name="connsiteY89" fmla="*/ 166189 h 294919"/>
                <a:gd name="connsiteX90" fmla="*/ 227924 w 292257"/>
                <a:gd name="connsiteY90" fmla="*/ 168914 h 294919"/>
                <a:gd name="connsiteX91" fmla="*/ 227924 w 292257"/>
                <a:gd name="connsiteY91" fmla="*/ 171576 h 294919"/>
                <a:gd name="connsiteX92" fmla="*/ 230586 w 292257"/>
                <a:gd name="connsiteY92" fmla="*/ 174239 h 294919"/>
                <a:gd name="connsiteX93" fmla="*/ 233248 w 292257"/>
                <a:gd name="connsiteY93" fmla="*/ 174239 h 294919"/>
                <a:gd name="connsiteX94" fmla="*/ 233248 w 292257"/>
                <a:gd name="connsiteY94" fmla="*/ 176964 h 294919"/>
                <a:gd name="connsiteX95" fmla="*/ 233248 w 292257"/>
                <a:gd name="connsiteY95" fmla="*/ 179626 h 294919"/>
                <a:gd name="connsiteX96" fmla="*/ 233248 w 292257"/>
                <a:gd name="connsiteY96" fmla="*/ 182288 h 294919"/>
                <a:gd name="connsiteX97" fmla="*/ 235974 w 292257"/>
                <a:gd name="connsiteY97" fmla="*/ 182288 h 294919"/>
                <a:gd name="connsiteX98" fmla="*/ 235974 w 292257"/>
                <a:gd name="connsiteY98" fmla="*/ 184950 h 294919"/>
                <a:gd name="connsiteX99" fmla="*/ 238636 w 292257"/>
                <a:gd name="connsiteY99" fmla="*/ 184950 h 294919"/>
                <a:gd name="connsiteX100" fmla="*/ 241298 w 292257"/>
                <a:gd name="connsiteY100" fmla="*/ 184950 h 294919"/>
                <a:gd name="connsiteX101" fmla="*/ 244023 w 292257"/>
                <a:gd name="connsiteY101" fmla="*/ 184950 h 294919"/>
                <a:gd name="connsiteX102" fmla="*/ 246685 w 292257"/>
                <a:gd name="connsiteY102" fmla="*/ 184950 h 294919"/>
                <a:gd name="connsiteX103" fmla="*/ 249347 w 292257"/>
                <a:gd name="connsiteY103" fmla="*/ 187676 h 294919"/>
                <a:gd name="connsiteX104" fmla="*/ 252009 w 292257"/>
                <a:gd name="connsiteY104" fmla="*/ 187676 h 294919"/>
                <a:gd name="connsiteX105" fmla="*/ 252009 w 292257"/>
                <a:gd name="connsiteY105" fmla="*/ 190338 h 294919"/>
                <a:gd name="connsiteX106" fmla="*/ 252009 w 292257"/>
                <a:gd name="connsiteY106" fmla="*/ 193000 h 294919"/>
                <a:gd name="connsiteX107" fmla="*/ 254735 w 292257"/>
                <a:gd name="connsiteY107" fmla="*/ 195725 h 294919"/>
                <a:gd name="connsiteX108" fmla="*/ 257397 w 292257"/>
                <a:gd name="connsiteY108" fmla="*/ 195725 h 294919"/>
                <a:gd name="connsiteX109" fmla="*/ 260059 w 292257"/>
                <a:gd name="connsiteY109" fmla="*/ 195725 h 294919"/>
                <a:gd name="connsiteX110" fmla="*/ 262785 w 292257"/>
                <a:gd name="connsiteY110" fmla="*/ 195725 h 294919"/>
                <a:gd name="connsiteX111" fmla="*/ 265446 w 292257"/>
                <a:gd name="connsiteY111" fmla="*/ 195725 h 294919"/>
                <a:gd name="connsiteX112" fmla="*/ 265446 w 292257"/>
                <a:gd name="connsiteY112" fmla="*/ 198388 h 294919"/>
                <a:gd name="connsiteX113" fmla="*/ 265446 w 292257"/>
                <a:gd name="connsiteY113" fmla="*/ 201050 h 294919"/>
                <a:gd name="connsiteX114" fmla="*/ 262785 w 292257"/>
                <a:gd name="connsiteY114" fmla="*/ 203775 h 294919"/>
                <a:gd name="connsiteX115" fmla="*/ 260059 w 292257"/>
                <a:gd name="connsiteY115" fmla="*/ 206437 h 294919"/>
                <a:gd name="connsiteX116" fmla="*/ 257397 w 292257"/>
                <a:gd name="connsiteY116" fmla="*/ 206437 h 294919"/>
                <a:gd name="connsiteX117" fmla="*/ 257397 w 292257"/>
                <a:gd name="connsiteY117" fmla="*/ 209099 h 294919"/>
                <a:gd name="connsiteX118" fmla="*/ 254735 w 292257"/>
                <a:gd name="connsiteY118" fmla="*/ 209099 h 294919"/>
                <a:gd name="connsiteX119" fmla="*/ 254735 w 292257"/>
                <a:gd name="connsiteY119" fmla="*/ 211761 h 294919"/>
                <a:gd name="connsiteX120" fmla="*/ 254735 w 292257"/>
                <a:gd name="connsiteY120" fmla="*/ 214487 h 294919"/>
                <a:gd name="connsiteX121" fmla="*/ 254735 w 292257"/>
                <a:gd name="connsiteY121" fmla="*/ 217149 h 294919"/>
                <a:gd name="connsiteX122" fmla="*/ 252009 w 292257"/>
                <a:gd name="connsiteY122" fmla="*/ 219811 h 294919"/>
                <a:gd name="connsiteX123" fmla="*/ 249347 w 292257"/>
                <a:gd name="connsiteY123" fmla="*/ 222536 h 294919"/>
                <a:gd name="connsiteX124" fmla="*/ 246685 w 292257"/>
                <a:gd name="connsiteY124" fmla="*/ 225198 h 294919"/>
                <a:gd name="connsiteX125" fmla="*/ 246685 w 292257"/>
                <a:gd name="connsiteY125" fmla="*/ 227860 h 294919"/>
                <a:gd name="connsiteX126" fmla="*/ 246685 w 292257"/>
                <a:gd name="connsiteY126" fmla="*/ 230586 h 294919"/>
                <a:gd name="connsiteX127" fmla="*/ 249347 w 292257"/>
                <a:gd name="connsiteY127" fmla="*/ 233248 h 294919"/>
                <a:gd name="connsiteX128" fmla="*/ 249347 w 292257"/>
                <a:gd name="connsiteY128" fmla="*/ 235910 h 294919"/>
                <a:gd name="connsiteX129" fmla="*/ 249347 w 292257"/>
                <a:gd name="connsiteY129" fmla="*/ 238635 h 294919"/>
                <a:gd name="connsiteX130" fmla="*/ 246685 w 292257"/>
                <a:gd name="connsiteY130" fmla="*/ 238635 h 294919"/>
                <a:gd name="connsiteX131" fmla="*/ 246685 w 292257"/>
                <a:gd name="connsiteY131" fmla="*/ 241297 h 294919"/>
                <a:gd name="connsiteX132" fmla="*/ 244023 w 292257"/>
                <a:gd name="connsiteY132" fmla="*/ 243960 h 294919"/>
                <a:gd name="connsiteX133" fmla="*/ 244023 w 292257"/>
                <a:gd name="connsiteY133" fmla="*/ 246622 h 294919"/>
                <a:gd name="connsiteX134" fmla="*/ 244023 w 292257"/>
                <a:gd name="connsiteY134" fmla="*/ 249347 h 294919"/>
                <a:gd name="connsiteX135" fmla="*/ 244023 w 292257"/>
                <a:gd name="connsiteY135" fmla="*/ 252009 h 294919"/>
                <a:gd name="connsiteX136" fmla="*/ 241298 w 292257"/>
                <a:gd name="connsiteY136" fmla="*/ 252009 h 294919"/>
                <a:gd name="connsiteX137" fmla="*/ 241298 w 292257"/>
                <a:gd name="connsiteY137" fmla="*/ 254671 h 294919"/>
                <a:gd name="connsiteX138" fmla="*/ 238636 w 292257"/>
                <a:gd name="connsiteY138" fmla="*/ 254671 h 294919"/>
                <a:gd name="connsiteX139" fmla="*/ 233248 w 292257"/>
                <a:gd name="connsiteY139" fmla="*/ 254671 h 294919"/>
                <a:gd name="connsiteX140" fmla="*/ 230586 w 292257"/>
                <a:gd name="connsiteY140" fmla="*/ 254671 h 294919"/>
                <a:gd name="connsiteX141" fmla="*/ 227924 w 292257"/>
                <a:gd name="connsiteY141" fmla="*/ 254671 h 294919"/>
                <a:gd name="connsiteX142" fmla="*/ 225198 w 292257"/>
                <a:gd name="connsiteY142" fmla="*/ 254671 h 294919"/>
                <a:gd name="connsiteX143" fmla="*/ 222536 w 292257"/>
                <a:gd name="connsiteY143" fmla="*/ 254671 h 294919"/>
                <a:gd name="connsiteX144" fmla="*/ 219874 w 292257"/>
                <a:gd name="connsiteY144" fmla="*/ 254671 h 294919"/>
                <a:gd name="connsiteX145" fmla="*/ 217212 w 292257"/>
                <a:gd name="connsiteY145" fmla="*/ 254671 h 294919"/>
                <a:gd name="connsiteX146" fmla="*/ 214487 w 292257"/>
                <a:gd name="connsiteY146" fmla="*/ 257397 h 294919"/>
                <a:gd name="connsiteX147" fmla="*/ 211825 w 292257"/>
                <a:gd name="connsiteY147" fmla="*/ 260059 h 294919"/>
                <a:gd name="connsiteX148" fmla="*/ 211825 w 292257"/>
                <a:gd name="connsiteY148" fmla="*/ 262721 h 294919"/>
                <a:gd name="connsiteX149" fmla="*/ 209163 w 292257"/>
                <a:gd name="connsiteY149" fmla="*/ 262721 h 294919"/>
                <a:gd name="connsiteX150" fmla="*/ 209163 w 292257"/>
                <a:gd name="connsiteY150" fmla="*/ 265446 h 294919"/>
                <a:gd name="connsiteX151" fmla="*/ 206437 w 292257"/>
                <a:gd name="connsiteY151" fmla="*/ 265446 h 294919"/>
                <a:gd name="connsiteX152" fmla="*/ 206437 w 292257"/>
                <a:gd name="connsiteY152" fmla="*/ 268108 h 294919"/>
                <a:gd name="connsiteX153" fmla="*/ 203775 w 292257"/>
                <a:gd name="connsiteY153" fmla="*/ 268108 h 294919"/>
                <a:gd name="connsiteX154" fmla="*/ 203775 w 292257"/>
                <a:gd name="connsiteY154" fmla="*/ 270770 h 294919"/>
                <a:gd name="connsiteX155" fmla="*/ 201113 w 292257"/>
                <a:gd name="connsiteY155" fmla="*/ 270770 h 294919"/>
                <a:gd name="connsiteX156" fmla="*/ 201113 w 292257"/>
                <a:gd name="connsiteY156" fmla="*/ 273432 h 294919"/>
                <a:gd name="connsiteX157" fmla="*/ 198388 w 292257"/>
                <a:gd name="connsiteY157" fmla="*/ 276158 h 294919"/>
                <a:gd name="connsiteX158" fmla="*/ 198388 w 292257"/>
                <a:gd name="connsiteY158" fmla="*/ 278820 h 294919"/>
                <a:gd name="connsiteX159" fmla="*/ 195726 w 292257"/>
                <a:gd name="connsiteY159" fmla="*/ 278820 h 294919"/>
                <a:gd name="connsiteX160" fmla="*/ 193064 w 292257"/>
                <a:gd name="connsiteY160" fmla="*/ 278820 h 294919"/>
                <a:gd name="connsiteX161" fmla="*/ 193064 w 292257"/>
                <a:gd name="connsiteY161" fmla="*/ 281482 h 294919"/>
                <a:gd name="connsiteX162" fmla="*/ 190401 w 292257"/>
                <a:gd name="connsiteY162" fmla="*/ 281482 h 294919"/>
                <a:gd name="connsiteX163" fmla="*/ 190401 w 292257"/>
                <a:gd name="connsiteY163" fmla="*/ 284207 h 294919"/>
                <a:gd name="connsiteX164" fmla="*/ 187676 w 292257"/>
                <a:gd name="connsiteY164" fmla="*/ 284207 h 294919"/>
                <a:gd name="connsiteX165" fmla="*/ 185014 w 292257"/>
                <a:gd name="connsiteY165" fmla="*/ 281482 h 294919"/>
                <a:gd name="connsiteX166" fmla="*/ 182352 w 292257"/>
                <a:gd name="connsiteY166" fmla="*/ 284207 h 294919"/>
                <a:gd name="connsiteX167" fmla="*/ 179627 w 292257"/>
                <a:gd name="connsiteY167" fmla="*/ 284207 h 294919"/>
                <a:gd name="connsiteX168" fmla="*/ 179627 w 292257"/>
                <a:gd name="connsiteY168" fmla="*/ 286869 h 294919"/>
                <a:gd name="connsiteX169" fmla="*/ 176964 w 292257"/>
                <a:gd name="connsiteY169" fmla="*/ 286869 h 294919"/>
                <a:gd name="connsiteX170" fmla="*/ 176964 w 292257"/>
                <a:gd name="connsiteY170" fmla="*/ 289532 h 294919"/>
                <a:gd name="connsiteX171" fmla="*/ 174302 w 292257"/>
                <a:gd name="connsiteY171" fmla="*/ 289532 h 294919"/>
                <a:gd name="connsiteX172" fmla="*/ 174302 w 292257"/>
                <a:gd name="connsiteY172" fmla="*/ 292257 h 294919"/>
                <a:gd name="connsiteX173" fmla="*/ 171577 w 292257"/>
                <a:gd name="connsiteY173" fmla="*/ 289532 h 294919"/>
                <a:gd name="connsiteX174" fmla="*/ 171577 w 292257"/>
                <a:gd name="connsiteY174" fmla="*/ 292257 h 294919"/>
                <a:gd name="connsiteX175" fmla="*/ 168915 w 292257"/>
                <a:gd name="connsiteY175" fmla="*/ 292257 h 294919"/>
                <a:gd name="connsiteX176" fmla="*/ 168915 w 292257"/>
                <a:gd name="connsiteY176" fmla="*/ 294919 h 294919"/>
                <a:gd name="connsiteX177" fmla="*/ 166253 w 292257"/>
                <a:gd name="connsiteY177" fmla="*/ 294919 h 294919"/>
                <a:gd name="connsiteX178" fmla="*/ 166253 w 292257"/>
                <a:gd name="connsiteY178" fmla="*/ 292257 h 294919"/>
                <a:gd name="connsiteX179" fmla="*/ 163527 w 292257"/>
                <a:gd name="connsiteY179" fmla="*/ 289532 h 294919"/>
                <a:gd name="connsiteX180" fmla="*/ 160865 w 292257"/>
                <a:gd name="connsiteY180" fmla="*/ 289532 h 294919"/>
                <a:gd name="connsiteX181" fmla="*/ 158203 w 292257"/>
                <a:gd name="connsiteY181" fmla="*/ 289532 h 294919"/>
                <a:gd name="connsiteX182" fmla="*/ 155541 w 292257"/>
                <a:gd name="connsiteY182" fmla="*/ 286869 h 294919"/>
                <a:gd name="connsiteX183" fmla="*/ 152816 w 292257"/>
                <a:gd name="connsiteY183" fmla="*/ 284207 h 294919"/>
                <a:gd name="connsiteX184" fmla="*/ 152816 w 292257"/>
                <a:gd name="connsiteY184" fmla="*/ 281482 h 294919"/>
                <a:gd name="connsiteX185" fmla="*/ 152816 w 292257"/>
                <a:gd name="connsiteY185" fmla="*/ 278820 h 294919"/>
                <a:gd name="connsiteX186" fmla="*/ 152816 w 292257"/>
                <a:gd name="connsiteY186" fmla="*/ 276158 h 294919"/>
                <a:gd name="connsiteX187" fmla="*/ 150153 w 292257"/>
                <a:gd name="connsiteY187" fmla="*/ 276158 h 294919"/>
                <a:gd name="connsiteX188" fmla="*/ 150153 w 292257"/>
                <a:gd name="connsiteY188" fmla="*/ 273432 h 294919"/>
                <a:gd name="connsiteX189" fmla="*/ 150153 w 292257"/>
                <a:gd name="connsiteY189" fmla="*/ 270770 h 294919"/>
                <a:gd name="connsiteX190" fmla="*/ 150153 w 292257"/>
                <a:gd name="connsiteY190" fmla="*/ 268108 h 294919"/>
                <a:gd name="connsiteX191" fmla="*/ 147491 w 292257"/>
                <a:gd name="connsiteY191" fmla="*/ 268108 h 294919"/>
                <a:gd name="connsiteX192" fmla="*/ 147491 w 292257"/>
                <a:gd name="connsiteY192" fmla="*/ 265446 h 294919"/>
                <a:gd name="connsiteX193" fmla="*/ 147491 w 292257"/>
                <a:gd name="connsiteY193" fmla="*/ 262721 h 294919"/>
                <a:gd name="connsiteX194" fmla="*/ 147491 w 292257"/>
                <a:gd name="connsiteY194" fmla="*/ 260059 h 294919"/>
                <a:gd name="connsiteX195" fmla="*/ 147491 w 292257"/>
                <a:gd name="connsiteY195" fmla="*/ 257397 h 294919"/>
                <a:gd name="connsiteX196" fmla="*/ 150153 w 292257"/>
                <a:gd name="connsiteY196" fmla="*/ 257397 h 294919"/>
                <a:gd name="connsiteX197" fmla="*/ 152816 w 292257"/>
                <a:gd name="connsiteY197" fmla="*/ 254671 h 294919"/>
                <a:gd name="connsiteX198" fmla="*/ 152816 w 292257"/>
                <a:gd name="connsiteY198" fmla="*/ 252009 h 294919"/>
                <a:gd name="connsiteX199" fmla="*/ 152816 w 292257"/>
                <a:gd name="connsiteY199" fmla="*/ 249347 h 294919"/>
                <a:gd name="connsiteX200" fmla="*/ 120681 w 292257"/>
                <a:gd name="connsiteY200" fmla="*/ 265446 h 294919"/>
                <a:gd name="connsiteX201" fmla="*/ 69721 w 292257"/>
                <a:gd name="connsiteY201" fmla="*/ 134054 h 294919"/>
                <a:gd name="connsiteX202" fmla="*/ 10712 w 292257"/>
                <a:gd name="connsiteY202" fmla="*/ 131329 h 294919"/>
                <a:gd name="connsiteX203" fmla="*/ 10712 w 292257"/>
                <a:gd name="connsiteY203" fmla="*/ 128667 h 294919"/>
                <a:gd name="connsiteX204" fmla="*/ 8050 w 292257"/>
                <a:gd name="connsiteY204" fmla="*/ 126004 h 294919"/>
                <a:gd name="connsiteX205" fmla="*/ 10712 w 292257"/>
                <a:gd name="connsiteY205" fmla="*/ 126004 h 294919"/>
                <a:gd name="connsiteX206" fmla="*/ 10712 w 292257"/>
                <a:gd name="connsiteY206" fmla="*/ 123279 h 294919"/>
                <a:gd name="connsiteX207" fmla="*/ 8050 w 292257"/>
                <a:gd name="connsiteY207" fmla="*/ 120617 h 294919"/>
                <a:gd name="connsiteX208" fmla="*/ 5388 w 292257"/>
                <a:gd name="connsiteY208" fmla="*/ 120617 h 294919"/>
                <a:gd name="connsiteX209" fmla="*/ 5388 w 292257"/>
                <a:gd name="connsiteY209" fmla="*/ 117955 h 294919"/>
                <a:gd name="connsiteX210" fmla="*/ 5388 w 292257"/>
                <a:gd name="connsiteY210" fmla="*/ 115293 h 294919"/>
                <a:gd name="connsiteX211" fmla="*/ 5388 w 292257"/>
                <a:gd name="connsiteY211" fmla="*/ 112567 h 294919"/>
                <a:gd name="connsiteX212" fmla="*/ 2662 w 292257"/>
                <a:gd name="connsiteY212" fmla="*/ 112567 h 294919"/>
                <a:gd name="connsiteX213" fmla="*/ 0 w 292257"/>
                <a:gd name="connsiteY213" fmla="*/ 109905 h 294919"/>
                <a:gd name="connsiteX214" fmla="*/ 2662 w 292257"/>
                <a:gd name="connsiteY214" fmla="*/ 109905 h 294919"/>
                <a:gd name="connsiteX215" fmla="*/ 5388 w 292257"/>
                <a:gd name="connsiteY215" fmla="*/ 109905 h 294919"/>
                <a:gd name="connsiteX216" fmla="*/ 8050 w 292257"/>
                <a:gd name="connsiteY216" fmla="*/ 109905 h 294919"/>
                <a:gd name="connsiteX217" fmla="*/ 10712 w 292257"/>
                <a:gd name="connsiteY217" fmla="*/ 107243 h 294919"/>
                <a:gd name="connsiteX218" fmla="*/ 13437 w 292257"/>
                <a:gd name="connsiteY218" fmla="*/ 107243 h 294919"/>
                <a:gd name="connsiteX219" fmla="*/ 16099 w 292257"/>
                <a:gd name="connsiteY219" fmla="*/ 107243 h 294919"/>
                <a:gd name="connsiteX220" fmla="*/ 18761 w 292257"/>
                <a:gd name="connsiteY220" fmla="*/ 104518 h 294919"/>
                <a:gd name="connsiteX221" fmla="*/ 18761 w 292257"/>
                <a:gd name="connsiteY221" fmla="*/ 101856 h 294919"/>
                <a:gd name="connsiteX222" fmla="*/ 18761 w 292257"/>
                <a:gd name="connsiteY222" fmla="*/ 99194 h 294919"/>
                <a:gd name="connsiteX223" fmla="*/ 21423 w 292257"/>
                <a:gd name="connsiteY223" fmla="*/ 99194 h 294919"/>
                <a:gd name="connsiteX224" fmla="*/ 24149 w 292257"/>
                <a:gd name="connsiteY224" fmla="*/ 99194 h 294919"/>
                <a:gd name="connsiteX225" fmla="*/ 29473 w 292257"/>
                <a:gd name="connsiteY225" fmla="*/ 99194 h 294919"/>
                <a:gd name="connsiteX226" fmla="*/ 32198 w 292257"/>
                <a:gd name="connsiteY226" fmla="*/ 101856 h 294919"/>
                <a:gd name="connsiteX227" fmla="*/ 34860 w 292257"/>
                <a:gd name="connsiteY227" fmla="*/ 101856 h 294919"/>
                <a:gd name="connsiteX228" fmla="*/ 37523 w 292257"/>
                <a:gd name="connsiteY228" fmla="*/ 101856 h 294919"/>
                <a:gd name="connsiteX229" fmla="*/ 40248 w 292257"/>
                <a:gd name="connsiteY229" fmla="*/ 99194 h 294919"/>
                <a:gd name="connsiteX230" fmla="*/ 42910 w 292257"/>
                <a:gd name="connsiteY230" fmla="*/ 99194 h 294919"/>
                <a:gd name="connsiteX231" fmla="*/ 45572 w 292257"/>
                <a:gd name="connsiteY231" fmla="*/ 99194 h 294919"/>
                <a:gd name="connsiteX232" fmla="*/ 48234 w 292257"/>
                <a:gd name="connsiteY232" fmla="*/ 99194 h 294919"/>
                <a:gd name="connsiteX233" fmla="*/ 50960 w 292257"/>
                <a:gd name="connsiteY233" fmla="*/ 99194 h 294919"/>
                <a:gd name="connsiteX234" fmla="*/ 53622 w 292257"/>
                <a:gd name="connsiteY234" fmla="*/ 96468 h 294919"/>
                <a:gd name="connsiteX235" fmla="*/ 53622 w 292257"/>
                <a:gd name="connsiteY235" fmla="*/ 93806 h 294919"/>
                <a:gd name="connsiteX236" fmla="*/ 53622 w 292257"/>
                <a:gd name="connsiteY236" fmla="*/ 91144 h 294919"/>
                <a:gd name="connsiteX237" fmla="*/ 53622 w 292257"/>
                <a:gd name="connsiteY237" fmla="*/ 88482 h 294919"/>
                <a:gd name="connsiteX238" fmla="*/ 56284 w 292257"/>
                <a:gd name="connsiteY238" fmla="*/ 85756 h 294919"/>
                <a:gd name="connsiteX239" fmla="*/ 59009 w 292257"/>
                <a:gd name="connsiteY239" fmla="*/ 85756 h 294919"/>
                <a:gd name="connsiteX240" fmla="*/ 61671 w 292257"/>
                <a:gd name="connsiteY240" fmla="*/ 83095 h 294919"/>
                <a:gd name="connsiteX241" fmla="*/ 61671 w 292257"/>
                <a:gd name="connsiteY241" fmla="*/ 80433 h 294919"/>
                <a:gd name="connsiteX242" fmla="*/ 61671 w 292257"/>
                <a:gd name="connsiteY242" fmla="*/ 77707 h 294919"/>
                <a:gd name="connsiteX243" fmla="*/ 64334 w 292257"/>
                <a:gd name="connsiteY243" fmla="*/ 75045 h 294919"/>
                <a:gd name="connsiteX244" fmla="*/ 64334 w 292257"/>
                <a:gd name="connsiteY244" fmla="*/ 72383 h 294919"/>
                <a:gd name="connsiteX245" fmla="*/ 69721 w 292257"/>
                <a:gd name="connsiteY245" fmla="*/ 69657 h 294919"/>
                <a:gd name="connsiteX246" fmla="*/ 69721 w 292257"/>
                <a:gd name="connsiteY246" fmla="*/ 66995 h 294919"/>
                <a:gd name="connsiteX247" fmla="*/ 67059 w 292257"/>
                <a:gd name="connsiteY247" fmla="*/ 64333 h 294919"/>
                <a:gd name="connsiteX248" fmla="*/ 67059 w 292257"/>
                <a:gd name="connsiteY248" fmla="*/ 61671 h 294919"/>
                <a:gd name="connsiteX249" fmla="*/ 69721 w 292257"/>
                <a:gd name="connsiteY249" fmla="*/ 61671 h 294919"/>
                <a:gd name="connsiteX250" fmla="*/ 69721 w 292257"/>
                <a:gd name="connsiteY250" fmla="*/ 58946 h 294919"/>
                <a:gd name="connsiteX251" fmla="*/ 67059 w 292257"/>
                <a:gd name="connsiteY251" fmla="*/ 56283 h 294919"/>
                <a:gd name="connsiteX252" fmla="*/ 67059 w 292257"/>
                <a:gd name="connsiteY252" fmla="*/ 53621 h 294919"/>
                <a:gd name="connsiteX253" fmla="*/ 67059 w 292257"/>
                <a:gd name="connsiteY253" fmla="*/ 50896 h 294919"/>
                <a:gd name="connsiteX254" fmla="*/ 67059 w 292257"/>
                <a:gd name="connsiteY254" fmla="*/ 48234 h 294919"/>
                <a:gd name="connsiteX255" fmla="*/ 67059 w 292257"/>
                <a:gd name="connsiteY255" fmla="*/ 45572 h 294919"/>
                <a:gd name="connsiteX256" fmla="*/ 107243 w 292257"/>
                <a:gd name="connsiteY256" fmla="*/ 18761 h 294919"/>
                <a:gd name="connsiteX257" fmla="*/ 107243 w 292257"/>
                <a:gd name="connsiteY257" fmla="*/ 18761 h 29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292257" h="294919">
                  <a:moveTo>
                    <a:pt x="107243" y="18761"/>
                  </a:moveTo>
                  <a:lnTo>
                    <a:pt x="152816" y="0"/>
                  </a:lnTo>
                  <a:lnTo>
                    <a:pt x="147491" y="7986"/>
                  </a:lnTo>
                  <a:lnTo>
                    <a:pt x="150153" y="7986"/>
                  </a:lnTo>
                  <a:lnTo>
                    <a:pt x="152816" y="10712"/>
                  </a:lnTo>
                  <a:lnTo>
                    <a:pt x="155541" y="10712"/>
                  </a:lnTo>
                  <a:lnTo>
                    <a:pt x="158203" y="10712"/>
                  </a:lnTo>
                  <a:lnTo>
                    <a:pt x="158203" y="13374"/>
                  </a:lnTo>
                  <a:lnTo>
                    <a:pt x="166253" y="16036"/>
                  </a:lnTo>
                  <a:lnTo>
                    <a:pt x="168915" y="16036"/>
                  </a:lnTo>
                  <a:lnTo>
                    <a:pt x="171577" y="18761"/>
                  </a:lnTo>
                  <a:lnTo>
                    <a:pt x="174302" y="18761"/>
                  </a:lnTo>
                  <a:lnTo>
                    <a:pt x="174302" y="21423"/>
                  </a:lnTo>
                  <a:lnTo>
                    <a:pt x="176964" y="21423"/>
                  </a:lnTo>
                  <a:lnTo>
                    <a:pt x="179627" y="21423"/>
                  </a:lnTo>
                  <a:lnTo>
                    <a:pt x="182352" y="21423"/>
                  </a:lnTo>
                  <a:lnTo>
                    <a:pt x="182352" y="24085"/>
                  </a:lnTo>
                  <a:lnTo>
                    <a:pt x="187676" y="26811"/>
                  </a:lnTo>
                  <a:lnTo>
                    <a:pt x="190401" y="26811"/>
                  </a:lnTo>
                  <a:lnTo>
                    <a:pt x="193064" y="29473"/>
                  </a:lnTo>
                  <a:lnTo>
                    <a:pt x="195726" y="29473"/>
                  </a:lnTo>
                  <a:lnTo>
                    <a:pt x="198388" y="32135"/>
                  </a:lnTo>
                  <a:lnTo>
                    <a:pt x="198388" y="34797"/>
                  </a:lnTo>
                  <a:lnTo>
                    <a:pt x="198388" y="37522"/>
                  </a:lnTo>
                  <a:lnTo>
                    <a:pt x="201113" y="37522"/>
                  </a:lnTo>
                  <a:lnTo>
                    <a:pt x="203775" y="37522"/>
                  </a:lnTo>
                  <a:lnTo>
                    <a:pt x="206437" y="37522"/>
                  </a:lnTo>
                  <a:lnTo>
                    <a:pt x="209163" y="37522"/>
                  </a:lnTo>
                  <a:lnTo>
                    <a:pt x="211825" y="37522"/>
                  </a:lnTo>
                  <a:lnTo>
                    <a:pt x="211825" y="40184"/>
                  </a:lnTo>
                  <a:lnTo>
                    <a:pt x="211825" y="42846"/>
                  </a:lnTo>
                  <a:lnTo>
                    <a:pt x="214487" y="42846"/>
                  </a:lnTo>
                  <a:lnTo>
                    <a:pt x="217212" y="42846"/>
                  </a:lnTo>
                  <a:lnTo>
                    <a:pt x="219874" y="42846"/>
                  </a:lnTo>
                  <a:lnTo>
                    <a:pt x="225198" y="42846"/>
                  </a:lnTo>
                  <a:lnTo>
                    <a:pt x="225198" y="45572"/>
                  </a:lnTo>
                  <a:lnTo>
                    <a:pt x="227924" y="45572"/>
                  </a:lnTo>
                  <a:lnTo>
                    <a:pt x="230586" y="48234"/>
                  </a:lnTo>
                  <a:lnTo>
                    <a:pt x="235974" y="48234"/>
                  </a:lnTo>
                  <a:lnTo>
                    <a:pt x="238636" y="50896"/>
                  </a:lnTo>
                  <a:lnTo>
                    <a:pt x="241298" y="53621"/>
                  </a:lnTo>
                  <a:lnTo>
                    <a:pt x="246685" y="56283"/>
                  </a:lnTo>
                  <a:lnTo>
                    <a:pt x="249347" y="56283"/>
                  </a:lnTo>
                  <a:lnTo>
                    <a:pt x="252009" y="56283"/>
                  </a:lnTo>
                  <a:lnTo>
                    <a:pt x="254735" y="56283"/>
                  </a:lnTo>
                  <a:lnTo>
                    <a:pt x="257397" y="56283"/>
                  </a:lnTo>
                  <a:lnTo>
                    <a:pt x="260059" y="56283"/>
                  </a:lnTo>
                  <a:lnTo>
                    <a:pt x="262785" y="56283"/>
                  </a:lnTo>
                  <a:lnTo>
                    <a:pt x="262785" y="58946"/>
                  </a:lnTo>
                  <a:lnTo>
                    <a:pt x="262785" y="61671"/>
                  </a:lnTo>
                  <a:lnTo>
                    <a:pt x="265446" y="61671"/>
                  </a:lnTo>
                  <a:lnTo>
                    <a:pt x="268109" y="61671"/>
                  </a:lnTo>
                  <a:lnTo>
                    <a:pt x="268109" y="64333"/>
                  </a:lnTo>
                  <a:lnTo>
                    <a:pt x="270834" y="64333"/>
                  </a:lnTo>
                  <a:lnTo>
                    <a:pt x="273496" y="64333"/>
                  </a:lnTo>
                  <a:lnTo>
                    <a:pt x="276158" y="64333"/>
                  </a:lnTo>
                  <a:lnTo>
                    <a:pt x="278820" y="64333"/>
                  </a:lnTo>
                  <a:lnTo>
                    <a:pt x="278820" y="61671"/>
                  </a:lnTo>
                  <a:lnTo>
                    <a:pt x="281546" y="61671"/>
                  </a:lnTo>
                  <a:lnTo>
                    <a:pt x="284208" y="58946"/>
                  </a:lnTo>
                  <a:lnTo>
                    <a:pt x="286870" y="56283"/>
                  </a:lnTo>
                  <a:lnTo>
                    <a:pt x="289595" y="56283"/>
                  </a:lnTo>
                  <a:lnTo>
                    <a:pt x="292257" y="56283"/>
                  </a:lnTo>
                  <a:lnTo>
                    <a:pt x="292257" y="58946"/>
                  </a:lnTo>
                  <a:lnTo>
                    <a:pt x="292257" y="61671"/>
                  </a:lnTo>
                  <a:lnTo>
                    <a:pt x="289595" y="64333"/>
                  </a:lnTo>
                  <a:lnTo>
                    <a:pt x="289595" y="66995"/>
                  </a:lnTo>
                  <a:lnTo>
                    <a:pt x="286870" y="66995"/>
                  </a:lnTo>
                  <a:lnTo>
                    <a:pt x="286870" y="69657"/>
                  </a:lnTo>
                  <a:lnTo>
                    <a:pt x="284208" y="69657"/>
                  </a:lnTo>
                  <a:lnTo>
                    <a:pt x="281546" y="72383"/>
                  </a:lnTo>
                  <a:lnTo>
                    <a:pt x="278820" y="72383"/>
                  </a:lnTo>
                  <a:lnTo>
                    <a:pt x="276158" y="72383"/>
                  </a:lnTo>
                  <a:lnTo>
                    <a:pt x="273496" y="72383"/>
                  </a:lnTo>
                  <a:lnTo>
                    <a:pt x="270834" y="72383"/>
                  </a:lnTo>
                  <a:lnTo>
                    <a:pt x="270834" y="75045"/>
                  </a:lnTo>
                  <a:lnTo>
                    <a:pt x="270834" y="77707"/>
                  </a:lnTo>
                  <a:lnTo>
                    <a:pt x="273496" y="77707"/>
                  </a:lnTo>
                  <a:lnTo>
                    <a:pt x="273496" y="80433"/>
                  </a:lnTo>
                  <a:lnTo>
                    <a:pt x="276158" y="83095"/>
                  </a:lnTo>
                  <a:lnTo>
                    <a:pt x="276158" y="85756"/>
                  </a:lnTo>
                  <a:lnTo>
                    <a:pt x="278820" y="88482"/>
                  </a:lnTo>
                  <a:lnTo>
                    <a:pt x="281546" y="88482"/>
                  </a:lnTo>
                  <a:lnTo>
                    <a:pt x="281546" y="91144"/>
                  </a:lnTo>
                  <a:lnTo>
                    <a:pt x="281546" y="93806"/>
                  </a:lnTo>
                  <a:lnTo>
                    <a:pt x="241298" y="123279"/>
                  </a:lnTo>
                  <a:lnTo>
                    <a:pt x="230586" y="160865"/>
                  </a:lnTo>
                  <a:lnTo>
                    <a:pt x="230586" y="163527"/>
                  </a:lnTo>
                  <a:lnTo>
                    <a:pt x="230586" y="166189"/>
                  </a:lnTo>
                  <a:lnTo>
                    <a:pt x="227924" y="166189"/>
                  </a:lnTo>
                  <a:lnTo>
                    <a:pt x="227924" y="168914"/>
                  </a:lnTo>
                  <a:lnTo>
                    <a:pt x="227924" y="171576"/>
                  </a:lnTo>
                  <a:lnTo>
                    <a:pt x="230586" y="174239"/>
                  </a:lnTo>
                  <a:lnTo>
                    <a:pt x="233248" y="174239"/>
                  </a:lnTo>
                  <a:lnTo>
                    <a:pt x="233248" y="176964"/>
                  </a:lnTo>
                  <a:lnTo>
                    <a:pt x="233248" y="179626"/>
                  </a:lnTo>
                  <a:lnTo>
                    <a:pt x="233248" y="182288"/>
                  </a:lnTo>
                  <a:lnTo>
                    <a:pt x="235974" y="182288"/>
                  </a:lnTo>
                  <a:lnTo>
                    <a:pt x="235974" y="184950"/>
                  </a:lnTo>
                  <a:lnTo>
                    <a:pt x="238636" y="184950"/>
                  </a:lnTo>
                  <a:lnTo>
                    <a:pt x="241298" y="184950"/>
                  </a:lnTo>
                  <a:lnTo>
                    <a:pt x="244023" y="184950"/>
                  </a:lnTo>
                  <a:lnTo>
                    <a:pt x="246685" y="184950"/>
                  </a:lnTo>
                  <a:lnTo>
                    <a:pt x="249347" y="187676"/>
                  </a:lnTo>
                  <a:lnTo>
                    <a:pt x="252009" y="187676"/>
                  </a:lnTo>
                  <a:lnTo>
                    <a:pt x="252009" y="190338"/>
                  </a:lnTo>
                  <a:lnTo>
                    <a:pt x="252009" y="193000"/>
                  </a:lnTo>
                  <a:lnTo>
                    <a:pt x="254735" y="195725"/>
                  </a:lnTo>
                  <a:lnTo>
                    <a:pt x="257397" y="195725"/>
                  </a:lnTo>
                  <a:lnTo>
                    <a:pt x="260059" y="195725"/>
                  </a:lnTo>
                  <a:lnTo>
                    <a:pt x="262785" y="195725"/>
                  </a:lnTo>
                  <a:lnTo>
                    <a:pt x="265446" y="195725"/>
                  </a:lnTo>
                  <a:lnTo>
                    <a:pt x="265446" y="198388"/>
                  </a:lnTo>
                  <a:lnTo>
                    <a:pt x="265446" y="201050"/>
                  </a:lnTo>
                  <a:lnTo>
                    <a:pt x="262785" y="203775"/>
                  </a:lnTo>
                  <a:lnTo>
                    <a:pt x="260059" y="206437"/>
                  </a:lnTo>
                  <a:lnTo>
                    <a:pt x="257397" y="206437"/>
                  </a:lnTo>
                  <a:lnTo>
                    <a:pt x="257397" y="209099"/>
                  </a:lnTo>
                  <a:lnTo>
                    <a:pt x="254735" y="209099"/>
                  </a:lnTo>
                  <a:lnTo>
                    <a:pt x="254735" y="211761"/>
                  </a:lnTo>
                  <a:lnTo>
                    <a:pt x="254735" y="214487"/>
                  </a:lnTo>
                  <a:lnTo>
                    <a:pt x="254735" y="217149"/>
                  </a:lnTo>
                  <a:lnTo>
                    <a:pt x="252009" y="219811"/>
                  </a:lnTo>
                  <a:lnTo>
                    <a:pt x="249347" y="222536"/>
                  </a:lnTo>
                  <a:lnTo>
                    <a:pt x="246685" y="225198"/>
                  </a:lnTo>
                  <a:lnTo>
                    <a:pt x="246685" y="227860"/>
                  </a:lnTo>
                  <a:lnTo>
                    <a:pt x="246685" y="230586"/>
                  </a:lnTo>
                  <a:lnTo>
                    <a:pt x="249347" y="233248"/>
                  </a:lnTo>
                  <a:lnTo>
                    <a:pt x="249347" y="235910"/>
                  </a:lnTo>
                  <a:lnTo>
                    <a:pt x="249347" y="238635"/>
                  </a:lnTo>
                  <a:lnTo>
                    <a:pt x="246685" y="238635"/>
                  </a:lnTo>
                  <a:lnTo>
                    <a:pt x="246685" y="241297"/>
                  </a:lnTo>
                  <a:lnTo>
                    <a:pt x="244023" y="243960"/>
                  </a:lnTo>
                  <a:lnTo>
                    <a:pt x="244023" y="246622"/>
                  </a:lnTo>
                  <a:lnTo>
                    <a:pt x="244023" y="249347"/>
                  </a:lnTo>
                  <a:lnTo>
                    <a:pt x="244023" y="252009"/>
                  </a:lnTo>
                  <a:lnTo>
                    <a:pt x="241298" y="252009"/>
                  </a:lnTo>
                  <a:lnTo>
                    <a:pt x="241298" y="254671"/>
                  </a:lnTo>
                  <a:lnTo>
                    <a:pt x="238636" y="254671"/>
                  </a:lnTo>
                  <a:lnTo>
                    <a:pt x="233248" y="254671"/>
                  </a:lnTo>
                  <a:lnTo>
                    <a:pt x="230586" y="254671"/>
                  </a:lnTo>
                  <a:lnTo>
                    <a:pt x="227924" y="254671"/>
                  </a:lnTo>
                  <a:lnTo>
                    <a:pt x="225198" y="254671"/>
                  </a:lnTo>
                  <a:lnTo>
                    <a:pt x="222536" y="254671"/>
                  </a:lnTo>
                  <a:lnTo>
                    <a:pt x="219874" y="254671"/>
                  </a:lnTo>
                  <a:lnTo>
                    <a:pt x="217212" y="254671"/>
                  </a:lnTo>
                  <a:lnTo>
                    <a:pt x="214487" y="257397"/>
                  </a:lnTo>
                  <a:lnTo>
                    <a:pt x="211825" y="260059"/>
                  </a:lnTo>
                  <a:lnTo>
                    <a:pt x="211825" y="262721"/>
                  </a:lnTo>
                  <a:lnTo>
                    <a:pt x="209163" y="262721"/>
                  </a:lnTo>
                  <a:lnTo>
                    <a:pt x="209163" y="265446"/>
                  </a:lnTo>
                  <a:lnTo>
                    <a:pt x="206437" y="265446"/>
                  </a:lnTo>
                  <a:lnTo>
                    <a:pt x="206437" y="268108"/>
                  </a:lnTo>
                  <a:lnTo>
                    <a:pt x="203775" y="268108"/>
                  </a:lnTo>
                  <a:lnTo>
                    <a:pt x="203775" y="270770"/>
                  </a:lnTo>
                  <a:lnTo>
                    <a:pt x="201113" y="270770"/>
                  </a:lnTo>
                  <a:lnTo>
                    <a:pt x="201113" y="273432"/>
                  </a:lnTo>
                  <a:lnTo>
                    <a:pt x="198388" y="276158"/>
                  </a:lnTo>
                  <a:lnTo>
                    <a:pt x="198388" y="278820"/>
                  </a:lnTo>
                  <a:lnTo>
                    <a:pt x="195726" y="278820"/>
                  </a:lnTo>
                  <a:lnTo>
                    <a:pt x="193064" y="278820"/>
                  </a:lnTo>
                  <a:lnTo>
                    <a:pt x="193064" y="281482"/>
                  </a:lnTo>
                  <a:lnTo>
                    <a:pt x="190401" y="281482"/>
                  </a:lnTo>
                  <a:lnTo>
                    <a:pt x="190401" y="284207"/>
                  </a:lnTo>
                  <a:lnTo>
                    <a:pt x="187676" y="284207"/>
                  </a:lnTo>
                  <a:lnTo>
                    <a:pt x="185014" y="281482"/>
                  </a:lnTo>
                  <a:lnTo>
                    <a:pt x="182352" y="284207"/>
                  </a:lnTo>
                  <a:lnTo>
                    <a:pt x="179627" y="284207"/>
                  </a:lnTo>
                  <a:lnTo>
                    <a:pt x="179627" y="286869"/>
                  </a:lnTo>
                  <a:lnTo>
                    <a:pt x="176964" y="286869"/>
                  </a:lnTo>
                  <a:lnTo>
                    <a:pt x="176964" y="289532"/>
                  </a:lnTo>
                  <a:lnTo>
                    <a:pt x="174302" y="289532"/>
                  </a:lnTo>
                  <a:lnTo>
                    <a:pt x="174302" y="292257"/>
                  </a:lnTo>
                  <a:lnTo>
                    <a:pt x="171577" y="289532"/>
                  </a:lnTo>
                  <a:lnTo>
                    <a:pt x="171577" y="292257"/>
                  </a:lnTo>
                  <a:lnTo>
                    <a:pt x="168915" y="292257"/>
                  </a:lnTo>
                  <a:lnTo>
                    <a:pt x="168915" y="294919"/>
                  </a:lnTo>
                  <a:lnTo>
                    <a:pt x="166253" y="294919"/>
                  </a:lnTo>
                  <a:lnTo>
                    <a:pt x="166253" y="292257"/>
                  </a:lnTo>
                  <a:lnTo>
                    <a:pt x="163527" y="289532"/>
                  </a:lnTo>
                  <a:lnTo>
                    <a:pt x="160865" y="289532"/>
                  </a:lnTo>
                  <a:lnTo>
                    <a:pt x="158203" y="289532"/>
                  </a:lnTo>
                  <a:lnTo>
                    <a:pt x="155541" y="286869"/>
                  </a:lnTo>
                  <a:lnTo>
                    <a:pt x="152816" y="284207"/>
                  </a:lnTo>
                  <a:lnTo>
                    <a:pt x="152816" y="281482"/>
                  </a:lnTo>
                  <a:lnTo>
                    <a:pt x="152816" y="278820"/>
                  </a:lnTo>
                  <a:lnTo>
                    <a:pt x="152816" y="276158"/>
                  </a:lnTo>
                  <a:lnTo>
                    <a:pt x="150153" y="276158"/>
                  </a:lnTo>
                  <a:lnTo>
                    <a:pt x="150153" y="273432"/>
                  </a:lnTo>
                  <a:lnTo>
                    <a:pt x="150153" y="270770"/>
                  </a:lnTo>
                  <a:lnTo>
                    <a:pt x="150153" y="268108"/>
                  </a:lnTo>
                  <a:lnTo>
                    <a:pt x="147491" y="268108"/>
                  </a:lnTo>
                  <a:lnTo>
                    <a:pt x="147491" y="265446"/>
                  </a:lnTo>
                  <a:lnTo>
                    <a:pt x="147491" y="262721"/>
                  </a:lnTo>
                  <a:lnTo>
                    <a:pt x="147491" y="260059"/>
                  </a:lnTo>
                  <a:lnTo>
                    <a:pt x="147491" y="257397"/>
                  </a:lnTo>
                  <a:lnTo>
                    <a:pt x="150153" y="257397"/>
                  </a:lnTo>
                  <a:lnTo>
                    <a:pt x="152816" y="254671"/>
                  </a:lnTo>
                  <a:lnTo>
                    <a:pt x="152816" y="252009"/>
                  </a:lnTo>
                  <a:lnTo>
                    <a:pt x="152816" y="249347"/>
                  </a:lnTo>
                  <a:lnTo>
                    <a:pt x="120681" y="265446"/>
                  </a:lnTo>
                  <a:lnTo>
                    <a:pt x="69721" y="134054"/>
                  </a:lnTo>
                  <a:lnTo>
                    <a:pt x="10712" y="131329"/>
                  </a:lnTo>
                  <a:lnTo>
                    <a:pt x="10712" y="128667"/>
                  </a:lnTo>
                  <a:lnTo>
                    <a:pt x="8050" y="126004"/>
                  </a:lnTo>
                  <a:lnTo>
                    <a:pt x="10712" y="126004"/>
                  </a:lnTo>
                  <a:lnTo>
                    <a:pt x="10712" y="123279"/>
                  </a:lnTo>
                  <a:lnTo>
                    <a:pt x="8050" y="120617"/>
                  </a:lnTo>
                  <a:lnTo>
                    <a:pt x="5388" y="120617"/>
                  </a:lnTo>
                  <a:lnTo>
                    <a:pt x="5388" y="117955"/>
                  </a:lnTo>
                  <a:lnTo>
                    <a:pt x="5388" y="115293"/>
                  </a:lnTo>
                  <a:lnTo>
                    <a:pt x="5388" y="112567"/>
                  </a:lnTo>
                  <a:lnTo>
                    <a:pt x="2662" y="112567"/>
                  </a:lnTo>
                  <a:lnTo>
                    <a:pt x="0" y="109905"/>
                  </a:lnTo>
                  <a:lnTo>
                    <a:pt x="2662" y="109905"/>
                  </a:lnTo>
                  <a:lnTo>
                    <a:pt x="5388" y="109905"/>
                  </a:lnTo>
                  <a:lnTo>
                    <a:pt x="8050" y="109905"/>
                  </a:lnTo>
                  <a:lnTo>
                    <a:pt x="10712" y="107243"/>
                  </a:lnTo>
                  <a:lnTo>
                    <a:pt x="13437" y="107243"/>
                  </a:lnTo>
                  <a:lnTo>
                    <a:pt x="16099" y="107243"/>
                  </a:lnTo>
                  <a:lnTo>
                    <a:pt x="18761" y="104518"/>
                  </a:lnTo>
                  <a:lnTo>
                    <a:pt x="18761" y="101856"/>
                  </a:lnTo>
                  <a:lnTo>
                    <a:pt x="18761" y="99194"/>
                  </a:lnTo>
                  <a:lnTo>
                    <a:pt x="21423" y="99194"/>
                  </a:lnTo>
                  <a:lnTo>
                    <a:pt x="24149" y="99194"/>
                  </a:lnTo>
                  <a:lnTo>
                    <a:pt x="29473" y="99194"/>
                  </a:lnTo>
                  <a:lnTo>
                    <a:pt x="32198" y="101856"/>
                  </a:lnTo>
                  <a:lnTo>
                    <a:pt x="34860" y="101856"/>
                  </a:lnTo>
                  <a:lnTo>
                    <a:pt x="37523" y="101856"/>
                  </a:lnTo>
                  <a:lnTo>
                    <a:pt x="40248" y="99194"/>
                  </a:lnTo>
                  <a:lnTo>
                    <a:pt x="42910" y="99194"/>
                  </a:lnTo>
                  <a:lnTo>
                    <a:pt x="45572" y="99194"/>
                  </a:lnTo>
                  <a:lnTo>
                    <a:pt x="48234" y="99194"/>
                  </a:lnTo>
                  <a:lnTo>
                    <a:pt x="50960" y="99194"/>
                  </a:lnTo>
                  <a:lnTo>
                    <a:pt x="53622" y="96468"/>
                  </a:lnTo>
                  <a:lnTo>
                    <a:pt x="53622" y="93806"/>
                  </a:lnTo>
                  <a:lnTo>
                    <a:pt x="53622" y="91144"/>
                  </a:lnTo>
                  <a:lnTo>
                    <a:pt x="53622" y="88482"/>
                  </a:lnTo>
                  <a:lnTo>
                    <a:pt x="56284" y="85756"/>
                  </a:lnTo>
                  <a:lnTo>
                    <a:pt x="59009" y="85756"/>
                  </a:lnTo>
                  <a:lnTo>
                    <a:pt x="61671" y="83095"/>
                  </a:lnTo>
                  <a:lnTo>
                    <a:pt x="61671" y="80433"/>
                  </a:lnTo>
                  <a:lnTo>
                    <a:pt x="61671" y="77707"/>
                  </a:lnTo>
                  <a:lnTo>
                    <a:pt x="64334" y="75045"/>
                  </a:lnTo>
                  <a:lnTo>
                    <a:pt x="64334" y="72383"/>
                  </a:lnTo>
                  <a:lnTo>
                    <a:pt x="69721" y="69657"/>
                  </a:lnTo>
                  <a:lnTo>
                    <a:pt x="69721" y="66995"/>
                  </a:lnTo>
                  <a:lnTo>
                    <a:pt x="67059" y="64333"/>
                  </a:lnTo>
                  <a:lnTo>
                    <a:pt x="67059" y="61671"/>
                  </a:lnTo>
                  <a:lnTo>
                    <a:pt x="69721" y="61671"/>
                  </a:lnTo>
                  <a:lnTo>
                    <a:pt x="69721" y="58946"/>
                  </a:lnTo>
                  <a:lnTo>
                    <a:pt x="67059" y="56283"/>
                  </a:lnTo>
                  <a:lnTo>
                    <a:pt x="67059" y="53621"/>
                  </a:lnTo>
                  <a:lnTo>
                    <a:pt x="67059" y="50896"/>
                  </a:lnTo>
                  <a:lnTo>
                    <a:pt x="67059" y="48234"/>
                  </a:lnTo>
                  <a:lnTo>
                    <a:pt x="67059" y="45572"/>
                  </a:lnTo>
                  <a:lnTo>
                    <a:pt x="107243" y="18761"/>
                  </a:lnTo>
                  <a:lnTo>
                    <a:pt x="107243" y="1876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5" name="Freeform: Shape 134">
              <a:extLst>
                <a:ext uri="{FF2B5EF4-FFF2-40B4-BE49-F238E27FC236}">
                  <a16:creationId xmlns:a16="http://schemas.microsoft.com/office/drawing/2014/main" id="{3F945887-0401-48F4-5933-B760CEC11A82}"/>
                </a:ext>
              </a:extLst>
            </p:cNvPr>
            <p:cNvSpPr/>
            <p:nvPr/>
          </p:nvSpPr>
          <p:spPr>
            <a:xfrm>
              <a:off x="4829868" y="3527433"/>
              <a:ext cx="308356" cy="404887"/>
            </a:xfrm>
            <a:custGeom>
              <a:avLst/>
              <a:gdLst>
                <a:gd name="connsiteX0" fmla="*/ 308357 w 308356"/>
                <a:gd name="connsiteY0" fmla="*/ 396839 h 404887"/>
                <a:gd name="connsiteX1" fmla="*/ 302969 w 308356"/>
                <a:gd name="connsiteY1" fmla="*/ 396839 h 404887"/>
                <a:gd name="connsiteX2" fmla="*/ 300307 w 308356"/>
                <a:gd name="connsiteY2" fmla="*/ 396839 h 404887"/>
                <a:gd name="connsiteX3" fmla="*/ 297645 w 308356"/>
                <a:gd name="connsiteY3" fmla="*/ 396839 h 404887"/>
                <a:gd name="connsiteX4" fmla="*/ 292257 w 308356"/>
                <a:gd name="connsiteY4" fmla="*/ 396839 h 404887"/>
                <a:gd name="connsiteX5" fmla="*/ 289595 w 308356"/>
                <a:gd name="connsiteY5" fmla="*/ 396839 h 404887"/>
                <a:gd name="connsiteX6" fmla="*/ 286933 w 308356"/>
                <a:gd name="connsiteY6" fmla="*/ 396839 h 404887"/>
                <a:gd name="connsiteX7" fmla="*/ 284208 w 308356"/>
                <a:gd name="connsiteY7" fmla="*/ 396839 h 404887"/>
                <a:gd name="connsiteX8" fmla="*/ 281546 w 308356"/>
                <a:gd name="connsiteY8" fmla="*/ 396839 h 404887"/>
                <a:gd name="connsiteX9" fmla="*/ 278884 w 308356"/>
                <a:gd name="connsiteY9" fmla="*/ 396839 h 404887"/>
                <a:gd name="connsiteX10" fmla="*/ 276158 w 308356"/>
                <a:gd name="connsiteY10" fmla="*/ 396839 h 404887"/>
                <a:gd name="connsiteX11" fmla="*/ 276158 w 308356"/>
                <a:gd name="connsiteY11" fmla="*/ 399500 h 404887"/>
                <a:gd name="connsiteX12" fmla="*/ 273496 w 308356"/>
                <a:gd name="connsiteY12" fmla="*/ 402162 h 404887"/>
                <a:gd name="connsiteX13" fmla="*/ 270834 w 308356"/>
                <a:gd name="connsiteY13" fmla="*/ 402162 h 404887"/>
                <a:gd name="connsiteX14" fmla="*/ 268108 w 308356"/>
                <a:gd name="connsiteY14" fmla="*/ 402162 h 404887"/>
                <a:gd name="connsiteX15" fmla="*/ 265446 w 308356"/>
                <a:gd name="connsiteY15" fmla="*/ 402162 h 404887"/>
                <a:gd name="connsiteX16" fmla="*/ 262785 w 308356"/>
                <a:gd name="connsiteY16" fmla="*/ 402162 h 404887"/>
                <a:gd name="connsiteX17" fmla="*/ 260123 w 308356"/>
                <a:gd name="connsiteY17" fmla="*/ 402162 h 404887"/>
                <a:gd name="connsiteX18" fmla="*/ 257397 w 308356"/>
                <a:gd name="connsiteY18" fmla="*/ 402162 h 404887"/>
                <a:gd name="connsiteX19" fmla="*/ 254735 w 308356"/>
                <a:gd name="connsiteY19" fmla="*/ 402162 h 404887"/>
                <a:gd name="connsiteX20" fmla="*/ 252073 w 308356"/>
                <a:gd name="connsiteY20" fmla="*/ 404888 h 404887"/>
                <a:gd name="connsiteX21" fmla="*/ 246685 w 308356"/>
                <a:gd name="connsiteY21" fmla="*/ 402162 h 404887"/>
                <a:gd name="connsiteX22" fmla="*/ 244023 w 308356"/>
                <a:gd name="connsiteY22" fmla="*/ 402162 h 404887"/>
                <a:gd name="connsiteX23" fmla="*/ 241298 w 308356"/>
                <a:gd name="connsiteY23" fmla="*/ 399500 h 404887"/>
                <a:gd name="connsiteX24" fmla="*/ 238636 w 308356"/>
                <a:gd name="connsiteY24" fmla="*/ 396839 h 404887"/>
                <a:gd name="connsiteX25" fmla="*/ 235973 w 308356"/>
                <a:gd name="connsiteY25" fmla="*/ 394113 h 404887"/>
                <a:gd name="connsiteX26" fmla="*/ 233311 w 308356"/>
                <a:gd name="connsiteY26" fmla="*/ 391451 h 404887"/>
                <a:gd name="connsiteX27" fmla="*/ 230586 w 308356"/>
                <a:gd name="connsiteY27" fmla="*/ 394113 h 404887"/>
                <a:gd name="connsiteX28" fmla="*/ 227924 w 308356"/>
                <a:gd name="connsiteY28" fmla="*/ 394113 h 404887"/>
                <a:gd name="connsiteX29" fmla="*/ 225262 w 308356"/>
                <a:gd name="connsiteY29" fmla="*/ 394113 h 404887"/>
                <a:gd name="connsiteX30" fmla="*/ 201113 w 308356"/>
                <a:gd name="connsiteY30" fmla="*/ 391451 h 404887"/>
                <a:gd name="connsiteX31" fmla="*/ 179690 w 308356"/>
                <a:gd name="connsiteY31" fmla="*/ 399500 h 404887"/>
                <a:gd name="connsiteX32" fmla="*/ 179690 w 308356"/>
                <a:gd name="connsiteY32" fmla="*/ 396839 h 404887"/>
                <a:gd name="connsiteX33" fmla="*/ 176964 w 308356"/>
                <a:gd name="connsiteY33" fmla="*/ 396839 h 404887"/>
                <a:gd name="connsiteX34" fmla="*/ 176964 w 308356"/>
                <a:gd name="connsiteY34" fmla="*/ 394113 h 404887"/>
                <a:gd name="connsiteX35" fmla="*/ 174302 w 308356"/>
                <a:gd name="connsiteY35" fmla="*/ 394113 h 404887"/>
                <a:gd name="connsiteX36" fmla="*/ 171640 w 308356"/>
                <a:gd name="connsiteY36" fmla="*/ 391451 h 404887"/>
                <a:gd name="connsiteX37" fmla="*/ 168915 w 308356"/>
                <a:gd name="connsiteY37" fmla="*/ 388789 h 404887"/>
                <a:gd name="connsiteX38" fmla="*/ 163591 w 308356"/>
                <a:gd name="connsiteY38" fmla="*/ 388789 h 404887"/>
                <a:gd name="connsiteX39" fmla="*/ 160865 w 308356"/>
                <a:gd name="connsiteY39" fmla="*/ 388789 h 404887"/>
                <a:gd name="connsiteX40" fmla="*/ 160865 w 308356"/>
                <a:gd name="connsiteY40" fmla="*/ 391451 h 404887"/>
                <a:gd name="connsiteX41" fmla="*/ 158203 w 308356"/>
                <a:gd name="connsiteY41" fmla="*/ 391451 h 404887"/>
                <a:gd name="connsiteX42" fmla="*/ 155541 w 308356"/>
                <a:gd name="connsiteY42" fmla="*/ 391451 h 404887"/>
                <a:gd name="connsiteX43" fmla="*/ 134054 w 308356"/>
                <a:gd name="connsiteY43" fmla="*/ 375352 h 404887"/>
                <a:gd name="connsiteX44" fmla="*/ 115293 w 308356"/>
                <a:gd name="connsiteY44" fmla="*/ 372690 h 404887"/>
                <a:gd name="connsiteX45" fmla="*/ 85820 w 308356"/>
                <a:gd name="connsiteY45" fmla="*/ 370027 h 404887"/>
                <a:gd name="connsiteX46" fmla="*/ 83158 w 308356"/>
                <a:gd name="connsiteY46" fmla="*/ 370027 h 404887"/>
                <a:gd name="connsiteX47" fmla="*/ 80433 w 308356"/>
                <a:gd name="connsiteY47" fmla="*/ 367302 h 404887"/>
                <a:gd name="connsiteX48" fmla="*/ 80433 w 308356"/>
                <a:gd name="connsiteY48" fmla="*/ 364640 h 404887"/>
                <a:gd name="connsiteX49" fmla="*/ 77771 w 308356"/>
                <a:gd name="connsiteY49" fmla="*/ 361978 h 404887"/>
                <a:gd name="connsiteX50" fmla="*/ 77771 w 308356"/>
                <a:gd name="connsiteY50" fmla="*/ 359316 h 404887"/>
                <a:gd name="connsiteX51" fmla="*/ 80433 w 308356"/>
                <a:gd name="connsiteY51" fmla="*/ 356590 h 404887"/>
                <a:gd name="connsiteX52" fmla="*/ 83158 w 308356"/>
                <a:gd name="connsiteY52" fmla="*/ 356590 h 404887"/>
                <a:gd name="connsiteX53" fmla="*/ 85820 w 308356"/>
                <a:gd name="connsiteY53" fmla="*/ 353928 h 404887"/>
                <a:gd name="connsiteX54" fmla="*/ 88482 w 308356"/>
                <a:gd name="connsiteY54" fmla="*/ 351266 h 404887"/>
                <a:gd name="connsiteX55" fmla="*/ 91208 w 308356"/>
                <a:gd name="connsiteY55" fmla="*/ 348541 h 404887"/>
                <a:gd name="connsiteX56" fmla="*/ 91208 w 308356"/>
                <a:gd name="connsiteY56" fmla="*/ 345879 h 404887"/>
                <a:gd name="connsiteX57" fmla="*/ 91208 w 308356"/>
                <a:gd name="connsiteY57" fmla="*/ 343217 h 404887"/>
                <a:gd name="connsiteX58" fmla="*/ 91208 w 308356"/>
                <a:gd name="connsiteY58" fmla="*/ 340491 h 404887"/>
                <a:gd name="connsiteX59" fmla="*/ 91208 w 308356"/>
                <a:gd name="connsiteY59" fmla="*/ 337829 h 404887"/>
                <a:gd name="connsiteX60" fmla="*/ 88482 w 308356"/>
                <a:gd name="connsiteY60" fmla="*/ 335167 h 404887"/>
                <a:gd name="connsiteX61" fmla="*/ 88482 w 308356"/>
                <a:gd name="connsiteY61" fmla="*/ 332442 h 404887"/>
                <a:gd name="connsiteX62" fmla="*/ 88482 w 308356"/>
                <a:gd name="connsiteY62" fmla="*/ 329780 h 404887"/>
                <a:gd name="connsiteX63" fmla="*/ 88482 w 308356"/>
                <a:gd name="connsiteY63" fmla="*/ 327118 h 404887"/>
                <a:gd name="connsiteX64" fmla="*/ 88482 w 308356"/>
                <a:gd name="connsiteY64" fmla="*/ 324455 h 404887"/>
                <a:gd name="connsiteX65" fmla="*/ 91208 w 308356"/>
                <a:gd name="connsiteY65" fmla="*/ 324455 h 404887"/>
                <a:gd name="connsiteX66" fmla="*/ 91208 w 308356"/>
                <a:gd name="connsiteY66" fmla="*/ 321730 h 404887"/>
                <a:gd name="connsiteX67" fmla="*/ 91208 w 308356"/>
                <a:gd name="connsiteY67" fmla="*/ 319068 h 404887"/>
                <a:gd name="connsiteX68" fmla="*/ 93870 w 308356"/>
                <a:gd name="connsiteY68" fmla="*/ 316406 h 404887"/>
                <a:gd name="connsiteX69" fmla="*/ 93870 w 308356"/>
                <a:gd name="connsiteY69" fmla="*/ 313681 h 404887"/>
                <a:gd name="connsiteX70" fmla="*/ 93870 w 308356"/>
                <a:gd name="connsiteY70" fmla="*/ 311018 h 404887"/>
                <a:gd name="connsiteX71" fmla="*/ 93870 w 308356"/>
                <a:gd name="connsiteY71" fmla="*/ 308356 h 404887"/>
                <a:gd name="connsiteX72" fmla="*/ 93870 w 308356"/>
                <a:gd name="connsiteY72" fmla="*/ 305631 h 404887"/>
                <a:gd name="connsiteX73" fmla="*/ 93870 w 308356"/>
                <a:gd name="connsiteY73" fmla="*/ 302969 h 404887"/>
                <a:gd name="connsiteX74" fmla="*/ 93870 w 308356"/>
                <a:gd name="connsiteY74" fmla="*/ 300307 h 404887"/>
                <a:gd name="connsiteX75" fmla="*/ 93870 w 308356"/>
                <a:gd name="connsiteY75" fmla="*/ 297645 h 404887"/>
                <a:gd name="connsiteX76" fmla="*/ 91208 w 308356"/>
                <a:gd name="connsiteY76" fmla="*/ 294919 h 404887"/>
                <a:gd name="connsiteX77" fmla="*/ 88482 w 308356"/>
                <a:gd name="connsiteY77" fmla="*/ 292257 h 404887"/>
                <a:gd name="connsiteX78" fmla="*/ 85820 w 308356"/>
                <a:gd name="connsiteY78" fmla="*/ 289595 h 404887"/>
                <a:gd name="connsiteX79" fmla="*/ 85820 w 308356"/>
                <a:gd name="connsiteY79" fmla="*/ 286869 h 404887"/>
                <a:gd name="connsiteX80" fmla="*/ 83158 w 308356"/>
                <a:gd name="connsiteY80" fmla="*/ 281546 h 404887"/>
                <a:gd name="connsiteX81" fmla="*/ 83158 w 308356"/>
                <a:gd name="connsiteY81" fmla="*/ 278820 h 404887"/>
                <a:gd name="connsiteX82" fmla="*/ 83158 w 308356"/>
                <a:gd name="connsiteY82" fmla="*/ 276158 h 404887"/>
                <a:gd name="connsiteX83" fmla="*/ 83158 w 308356"/>
                <a:gd name="connsiteY83" fmla="*/ 270834 h 404887"/>
                <a:gd name="connsiteX84" fmla="*/ 80433 w 308356"/>
                <a:gd name="connsiteY84" fmla="*/ 270834 h 404887"/>
                <a:gd name="connsiteX85" fmla="*/ 80433 w 308356"/>
                <a:gd name="connsiteY85" fmla="*/ 268108 h 404887"/>
                <a:gd name="connsiteX86" fmla="*/ 77771 w 308356"/>
                <a:gd name="connsiteY86" fmla="*/ 265446 h 404887"/>
                <a:gd name="connsiteX87" fmla="*/ 77771 w 308356"/>
                <a:gd name="connsiteY87" fmla="*/ 262784 h 404887"/>
                <a:gd name="connsiteX88" fmla="*/ 77771 w 308356"/>
                <a:gd name="connsiteY88" fmla="*/ 260059 h 404887"/>
                <a:gd name="connsiteX89" fmla="*/ 77771 w 308356"/>
                <a:gd name="connsiteY89" fmla="*/ 257397 h 404887"/>
                <a:gd name="connsiteX90" fmla="*/ 83158 w 308356"/>
                <a:gd name="connsiteY90" fmla="*/ 219874 h 404887"/>
                <a:gd name="connsiteX91" fmla="*/ 80433 w 308356"/>
                <a:gd name="connsiteY91" fmla="*/ 219874 h 404887"/>
                <a:gd name="connsiteX92" fmla="*/ 80433 w 308356"/>
                <a:gd name="connsiteY92" fmla="*/ 217149 h 404887"/>
                <a:gd name="connsiteX93" fmla="*/ 77771 w 308356"/>
                <a:gd name="connsiteY93" fmla="*/ 217149 h 404887"/>
                <a:gd name="connsiteX94" fmla="*/ 75109 w 308356"/>
                <a:gd name="connsiteY94" fmla="*/ 217149 h 404887"/>
                <a:gd name="connsiteX95" fmla="*/ 75109 w 308356"/>
                <a:gd name="connsiteY95" fmla="*/ 214487 h 404887"/>
                <a:gd name="connsiteX96" fmla="*/ 72383 w 308356"/>
                <a:gd name="connsiteY96" fmla="*/ 214487 h 404887"/>
                <a:gd name="connsiteX97" fmla="*/ 72383 w 308356"/>
                <a:gd name="connsiteY97" fmla="*/ 211825 h 404887"/>
                <a:gd name="connsiteX98" fmla="*/ 72383 w 308356"/>
                <a:gd name="connsiteY98" fmla="*/ 209163 h 404887"/>
                <a:gd name="connsiteX99" fmla="*/ 69721 w 308356"/>
                <a:gd name="connsiteY99" fmla="*/ 209163 h 404887"/>
                <a:gd name="connsiteX100" fmla="*/ 67059 w 308356"/>
                <a:gd name="connsiteY100" fmla="*/ 209163 h 404887"/>
                <a:gd name="connsiteX101" fmla="*/ 56347 w 308356"/>
                <a:gd name="connsiteY101" fmla="*/ 193063 h 404887"/>
                <a:gd name="connsiteX102" fmla="*/ 50960 w 308356"/>
                <a:gd name="connsiteY102" fmla="*/ 168914 h 404887"/>
                <a:gd name="connsiteX103" fmla="*/ 48298 w 308356"/>
                <a:gd name="connsiteY103" fmla="*/ 163527 h 404887"/>
                <a:gd name="connsiteX104" fmla="*/ 48298 w 308356"/>
                <a:gd name="connsiteY104" fmla="*/ 160865 h 404887"/>
                <a:gd name="connsiteX105" fmla="*/ 48298 w 308356"/>
                <a:gd name="connsiteY105" fmla="*/ 158203 h 404887"/>
                <a:gd name="connsiteX106" fmla="*/ 48298 w 308356"/>
                <a:gd name="connsiteY106" fmla="*/ 155477 h 404887"/>
                <a:gd name="connsiteX107" fmla="*/ 45572 w 308356"/>
                <a:gd name="connsiteY107" fmla="*/ 155477 h 404887"/>
                <a:gd name="connsiteX108" fmla="*/ 42910 w 308356"/>
                <a:gd name="connsiteY108" fmla="*/ 155477 h 404887"/>
                <a:gd name="connsiteX109" fmla="*/ 40248 w 308356"/>
                <a:gd name="connsiteY109" fmla="*/ 152815 h 404887"/>
                <a:gd name="connsiteX110" fmla="*/ 37522 w 308356"/>
                <a:gd name="connsiteY110" fmla="*/ 152815 h 404887"/>
                <a:gd name="connsiteX111" fmla="*/ 37522 w 308356"/>
                <a:gd name="connsiteY111" fmla="*/ 150153 h 404887"/>
                <a:gd name="connsiteX112" fmla="*/ 34860 w 308356"/>
                <a:gd name="connsiteY112" fmla="*/ 150153 h 404887"/>
                <a:gd name="connsiteX113" fmla="*/ 34860 w 308356"/>
                <a:gd name="connsiteY113" fmla="*/ 147491 h 404887"/>
                <a:gd name="connsiteX114" fmla="*/ 32198 w 308356"/>
                <a:gd name="connsiteY114" fmla="*/ 147491 h 404887"/>
                <a:gd name="connsiteX115" fmla="*/ 29537 w 308356"/>
                <a:gd name="connsiteY115" fmla="*/ 147491 h 404887"/>
                <a:gd name="connsiteX116" fmla="*/ 26811 w 308356"/>
                <a:gd name="connsiteY116" fmla="*/ 147491 h 404887"/>
                <a:gd name="connsiteX117" fmla="*/ 26811 w 308356"/>
                <a:gd name="connsiteY117" fmla="*/ 144766 h 404887"/>
                <a:gd name="connsiteX118" fmla="*/ 24149 w 308356"/>
                <a:gd name="connsiteY118" fmla="*/ 144766 h 404887"/>
                <a:gd name="connsiteX119" fmla="*/ 24149 w 308356"/>
                <a:gd name="connsiteY119" fmla="*/ 142104 h 404887"/>
                <a:gd name="connsiteX120" fmla="*/ 21487 w 308356"/>
                <a:gd name="connsiteY120" fmla="*/ 142104 h 404887"/>
                <a:gd name="connsiteX121" fmla="*/ 21487 w 308356"/>
                <a:gd name="connsiteY121" fmla="*/ 139442 h 404887"/>
                <a:gd name="connsiteX122" fmla="*/ 18761 w 308356"/>
                <a:gd name="connsiteY122" fmla="*/ 139442 h 404887"/>
                <a:gd name="connsiteX123" fmla="*/ 18761 w 308356"/>
                <a:gd name="connsiteY123" fmla="*/ 136716 h 404887"/>
                <a:gd name="connsiteX124" fmla="*/ 16099 w 308356"/>
                <a:gd name="connsiteY124" fmla="*/ 134054 h 404887"/>
                <a:gd name="connsiteX125" fmla="*/ 16099 w 308356"/>
                <a:gd name="connsiteY125" fmla="*/ 131392 h 404887"/>
                <a:gd name="connsiteX126" fmla="*/ 13437 w 308356"/>
                <a:gd name="connsiteY126" fmla="*/ 131392 h 404887"/>
                <a:gd name="connsiteX127" fmla="*/ 16099 w 308356"/>
                <a:gd name="connsiteY127" fmla="*/ 128667 h 404887"/>
                <a:gd name="connsiteX128" fmla="*/ 18761 w 308356"/>
                <a:gd name="connsiteY128" fmla="*/ 128667 h 404887"/>
                <a:gd name="connsiteX129" fmla="*/ 18761 w 308356"/>
                <a:gd name="connsiteY129" fmla="*/ 126004 h 404887"/>
                <a:gd name="connsiteX130" fmla="*/ 16099 w 308356"/>
                <a:gd name="connsiteY130" fmla="*/ 126004 h 404887"/>
                <a:gd name="connsiteX131" fmla="*/ 16099 w 308356"/>
                <a:gd name="connsiteY131" fmla="*/ 128667 h 404887"/>
                <a:gd name="connsiteX132" fmla="*/ 13437 w 308356"/>
                <a:gd name="connsiteY132" fmla="*/ 128667 h 404887"/>
                <a:gd name="connsiteX133" fmla="*/ 13437 w 308356"/>
                <a:gd name="connsiteY133" fmla="*/ 126004 h 404887"/>
                <a:gd name="connsiteX134" fmla="*/ 13437 w 308356"/>
                <a:gd name="connsiteY134" fmla="*/ 123342 h 404887"/>
                <a:gd name="connsiteX135" fmla="*/ 16099 w 308356"/>
                <a:gd name="connsiteY135" fmla="*/ 123342 h 404887"/>
                <a:gd name="connsiteX136" fmla="*/ 13437 w 308356"/>
                <a:gd name="connsiteY136" fmla="*/ 120680 h 404887"/>
                <a:gd name="connsiteX137" fmla="*/ 10712 w 308356"/>
                <a:gd name="connsiteY137" fmla="*/ 120680 h 404887"/>
                <a:gd name="connsiteX138" fmla="*/ 8050 w 308356"/>
                <a:gd name="connsiteY138" fmla="*/ 120680 h 404887"/>
                <a:gd name="connsiteX139" fmla="*/ 8050 w 308356"/>
                <a:gd name="connsiteY139" fmla="*/ 117955 h 404887"/>
                <a:gd name="connsiteX140" fmla="*/ 8050 w 308356"/>
                <a:gd name="connsiteY140" fmla="*/ 107243 h 404887"/>
                <a:gd name="connsiteX141" fmla="*/ 5388 w 308356"/>
                <a:gd name="connsiteY141" fmla="*/ 107243 h 404887"/>
                <a:gd name="connsiteX142" fmla="*/ 2725 w 308356"/>
                <a:gd name="connsiteY142" fmla="*/ 104581 h 404887"/>
                <a:gd name="connsiteX143" fmla="*/ 0 w 308356"/>
                <a:gd name="connsiteY143" fmla="*/ 101856 h 404887"/>
                <a:gd name="connsiteX144" fmla="*/ 0 w 308356"/>
                <a:gd name="connsiteY144" fmla="*/ 99194 h 404887"/>
                <a:gd name="connsiteX145" fmla="*/ 0 w 308356"/>
                <a:gd name="connsiteY145" fmla="*/ 96532 h 404887"/>
                <a:gd name="connsiteX146" fmla="*/ 2725 w 308356"/>
                <a:gd name="connsiteY146" fmla="*/ 96532 h 404887"/>
                <a:gd name="connsiteX147" fmla="*/ 2725 w 308356"/>
                <a:gd name="connsiteY147" fmla="*/ 93806 h 404887"/>
                <a:gd name="connsiteX148" fmla="*/ 5388 w 308356"/>
                <a:gd name="connsiteY148" fmla="*/ 93806 h 404887"/>
                <a:gd name="connsiteX149" fmla="*/ 5388 w 308356"/>
                <a:gd name="connsiteY149" fmla="*/ 91144 h 404887"/>
                <a:gd name="connsiteX150" fmla="*/ 8050 w 308356"/>
                <a:gd name="connsiteY150" fmla="*/ 91144 h 404887"/>
                <a:gd name="connsiteX151" fmla="*/ 8050 w 308356"/>
                <a:gd name="connsiteY151" fmla="*/ 88482 h 404887"/>
                <a:gd name="connsiteX152" fmla="*/ 8050 w 308356"/>
                <a:gd name="connsiteY152" fmla="*/ 85820 h 404887"/>
                <a:gd name="connsiteX153" fmla="*/ 10712 w 308356"/>
                <a:gd name="connsiteY153" fmla="*/ 85820 h 404887"/>
                <a:gd name="connsiteX154" fmla="*/ 10712 w 308356"/>
                <a:gd name="connsiteY154" fmla="*/ 83095 h 404887"/>
                <a:gd name="connsiteX155" fmla="*/ 13437 w 308356"/>
                <a:gd name="connsiteY155" fmla="*/ 83095 h 404887"/>
                <a:gd name="connsiteX156" fmla="*/ 13437 w 308356"/>
                <a:gd name="connsiteY156" fmla="*/ 80432 h 404887"/>
                <a:gd name="connsiteX157" fmla="*/ 16099 w 308356"/>
                <a:gd name="connsiteY157" fmla="*/ 77770 h 404887"/>
                <a:gd name="connsiteX158" fmla="*/ 18761 w 308356"/>
                <a:gd name="connsiteY158" fmla="*/ 77770 h 404887"/>
                <a:gd name="connsiteX159" fmla="*/ 18761 w 308356"/>
                <a:gd name="connsiteY159" fmla="*/ 75045 h 404887"/>
                <a:gd name="connsiteX160" fmla="*/ 21487 w 308356"/>
                <a:gd name="connsiteY160" fmla="*/ 75045 h 404887"/>
                <a:gd name="connsiteX161" fmla="*/ 21487 w 308356"/>
                <a:gd name="connsiteY161" fmla="*/ 72383 h 404887"/>
                <a:gd name="connsiteX162" fmla="*/ 24149 w 308356"/>
                <a:gd name="connsiteY162" fmla="*/ 72383 h 404887"/>
                <a:gd name="connsiteX163" fmla="*/ 26811 w 308356"/>
                <a:gd name="connsiteY163" fmla="*/ 72383 h 404887"/>
                <a:gd name="connsiteX164" fmla="*/ 29537 w 308356"/>
                <a:gd name="connsiteY164" fmla="*/ 72383 h 404887"/>
                <a:gd name="connsiteX165" fmla="*/ 32198 w 308356"/>
                <a:gd name="connsiteY165" fmla="*/ 72383 h 404887"/>
                <a:gd name="connsiteX166" fmla="*/ 32198 w 308356"/>
                <a:gd name="connsiteY166" fmla="*/ 69721 h 404887"/>
                <a:gd name="connsiteX167" fmla="*/ 34860 w 308356"/>
                <a:gd name="connsiteY167" fmla="*/ 69721 h 404887"/>
                <a:gd name="connsiteX168" fmla="*/ 37522 w 308356"/>
                <a:gd name="connsiteY168" fmla="*/ 69721 h 404887"/>
                <a:gd name="connsiteX169" fmla="*/ 37522 w 308356"/>
                <a:gd name="connsiteY169" fmla="*/ 66995 h 404887"/>
                <a:gd name="connsiteX170" fmla="*/ 40248 w 308356"/>
                <a:gd name="connsiteY170" fmla="*/ 64333 h 404887"/>
                <a:gd name="connsiteX171" fmla="*/ 40248 w 308356"/>
                <a:gd name="connsiteY171" fmla="*/ 61671 h 404887"/>
                <a:gd name="connsiteX172" fmla="*/ 42910 w 308356"/>
                <a:gd name="connsiteY172" fmla="*/ 61671 h 404887"/>
                <a:gd name="connsiteX173" fmla="*/ 42910 w 308356"/>
                <a:gd name="connsiteY173" fmla="*/ 59009 h 404887"/>
                <a:gd name="connsiteX174" fmla="*/ 45572 w 308356"/>
                <a:gd name="connsiteY174" fmla="*/ 59009 h 404887"/>
                <a:gd name="connsiteX175" fmla="*/ 50960 w 308356"/>
                <a:gd name="connsiteY175" fmla="*/ 56283 h 404887"/>
                <a:gd name="connsiteX176" fmla="*/ 53622 w 308356"/>
                <a:gd name="connsiteY176" fmla="*/ 53621 h 404887"/>
                <a:gd name="connsiteX177" fmla="*/ 56347 w 308356"/>
                <a:gd name="connsiteY177" fmla="*/ 53621 h 404887"/>
                <a:gd name="connsiteX178" fmla="*/ 59009 w 308356"/>
                <a:gd name="connsiteY178" fmla="*/ 53621 h 404887"/>
                <a:gd name="connsiteX179" fmla="*/ 61671 w 308356"/>
                <a:gd name="connsiteY179" fmla="*/ 53621 h 404887"/>
                <a:gd name="connsiteX180" fmla="*/ 64334 w 308356"/>
                <a:gd name="connsiteY180" fmla="*/ 53621 h 404887"/>
                <a:gd name="connsiteX181" fmla="*/ 67059 w 308356"/>
                <a:gd name="connsiteY181" fmla="*/ 53621 h 404887"/>
                <a:gd name="connsiteX182" fmla="*/ 93870 w 308356"/>
                <a:gd name="connsiteY182" fmla="*/ 0 h 404887"/>
                <a:gd name="connsiteX183" fmla="*/ 115293 w 308356"/>
                <a:gd name="connsiteY183" fmla="*/ 2662 h 404887"/>
                <a:gd name="connsiteX184" fmla="*/ 163591 w 308356"/>
                <a:gd name="connsiteY184" fmla="*/ 5324 h 404887"/>
                <a:gd name="connsiteX185" fmla="*/ 160865 w 308356"/>
                <a:gd name="connsiteY185" fmla="*/ 8049 h 404887"/>
                <a:gd name="connsiteX186" fmla="*/ 160865 w 308356"/>
                <a:gd name="connsiteY186" fmla="*/ 13374 h 404887"/>
                <a:gd name="connsiteX187" fmla="*/ 160865 w 308356"/>
                <a:gd name="connsiteY187" fmla="*/ 16099 h 404887"/>
                <a:gd name="connsiteX188" fmla="*/ 160865 w 308356"/>
                <a:gd name="connsiteY188" fmla="*/ 18761 h 404887"/>
                <a:gd name="connsiteX189" fmla="*/ 160865 w 308356"/>
                <a:gd name="connsiteY189" fmla="*/ 21423 h 404887"/>
                <a:gd name="connsiteX190" fmla="*/ 155541 w 308356"/>
                <a:gd name="connsiteY190" fmla="*/ 24149 h 404887"/>
                <a:gd name="connsiteX191" fmla="*/ 152815 w 308356"/>
                <a:gd name="connsiteY191" fmla="*/ 26811 h 404887"/>
                <a:gd name="connsiteX192" fmla="*/ 150153 w 308356"/>
                <a:gd name="connsiteY192" fmla="*/ 26811 h 404887"/>
                <a:gd name="connsiteX193" fmla="*/ 147491 w 308356"/>
                <a:gd name="connsiteY193" fmla="*/ 29473 h 404887"/>
                <a:gd name="connsiteX194" fmla="*/ 147491 w 308356"/>
                <a:gd name="connsiteY194" fmla="*/ 32198 h 404887"/>
                <a:gd name="connsiteX195" fmla="*/ 144830 w 308356"/>
                <a:gd name="connsiteY195" fmla="*/ 34860 h 404887"/>
                <a:gd name="connsiteX196" fmla="*/ 144830 w 308356"/>
                <a:gd name="connsiteY196" fmla="*/ 37522 h 404887"/>
                <a:gd name="connsiteX197" fmla="*/ 147491 w 308356"/>
                <a:gd name="connsiteY197" fmla="*/ 40184 h 404887"/>
                <a:gd name="connsiteX198" fmla="*/ 150153 w 308356"/>
                <a:gd name="connsiteY198" fmla="*/ 42910 h 404887"/>
                <a:gd name="connsiteX199" fmla="*/ 150153 w 308356"/>
                <a:gd name="connsiteY199" fmla="*/ 45572 h 404887"/>
                <a:gd name="connsiteX200" fmla="*/ 150153 w 308356"/>
                <a:gd name="connsiteY200" fmla="*/ 48234 h 404887"/>
                <a:gd name="connsiteX201" fmla="*/ 152815 w 308356"/>
                <a:gd name="connsiteY201" fmla="*/ 50959 h 404887"/>
                <a:gd name="connsiteX202" fmla="*/ 152815 w 308356"/>
                <a:gd name="connsiteY202" fmla="*/ 53621 h 404887"/>
                <a:gd name="connsiteX203" fmla="*/ 152815 w 308356"/>
                <a:gd name="connsiteY203" fmla="*/ 56283 h 404887"/>
                <a:gd name="connsiteX204" fmla="*/ 152815 w 308356"/>
                <a:gd name="connsiteY204" fmla="*/ 59009 h 404887"/>
                <a:gd name="connsiteX205" fmla="*/ 152815 w 308356"/>
                <a:gd name="connsiteY205" fmla="*/ 64333 h 404887"/>
                <a:gd name="connsiteX206" fmla="*/ 152815 w 308356"/>
                <a:gd name="connsiteY206" fmla="*/ 66995 h 404887"/>
                <a:gd name="connsiteX207" fmla="*/ 152815 w 308356"/>
                <a:gd name="connsiteY207" fmla="*/ 69721 h 404887"/>
                <a:gd name="connsiteX208" fmla="*/ 150153 w 308356"/>
                <a:gd name="connsiteY208" fmla="*/ 69721 h 404887"/>
                <a:gd name="connsiteX209" fmla="*/ 150153 w 308356"/>
                <a:gd name="connsiteY209" fmla="*/ 72383 h 404887"/>
                <a:gd name="connsiteX210" fmla="*/ 152815 w 308356"/>
                <a:gd name="connsiteY210" fmla="*/ 75045 h 404887"/>
                <a:gd name="connsiteX211" fmla="*/ 155541 w 308356"/>
                <a:gd name="connsiteY211" fmla="*/ 77770 h 404887"/>
                <a:gd name="connsiteX212" fmla="*/ 160865 w 308356"/>
                <a:gd name="connsiteY212" fmla="*/ 77770 h 404887"/>
                <a:gd name="connsiteX213" fmla="*/ 163591 w 308356"/>
                <a:gd name="connsiteY213" fmla="*/ 80432 h 404887"/>
                <a:gd name="connsiteX214" fmla="*/ 166253 w 308356"/>
                <a:gd name="connsiteY214" fmla="*/ 80432 h 404887"/>
                <a:gd name="connsiteX215" fmla="*/ 168915 w 308356"/>
                <a:gd name="connsiteY215" fmla="*/ 83095 h 404887"/>
                <a:gd name="connsiteX216" fmla="*/ 171640 w 308356"/>
                <a:gd name="connsiteY216" fmla="*/ 85820 h 404887"/>
                <a:gd name="connsiteX217" fmla="*/ 174302 w 308356"/>
                <a:gd name="connsiteY217" fmla="*/ 88482 h 404887"/>
                <a:gd name="connsiteX218" fmla="*/ 174302 w 308356"/>
                <a:gd name="connsiteY218" fmla="*/ 91144 h 404887"/>
                <a:gd name="connsiteX219" fmla="*/ 176964 w 308356"/>
                <a:gd name="connsiteY219" fmla="*/ 93806 h 404887"/>
                <a:gd name="connsiteX220" fmla="*/ 176964 w 308356"/>
                <a:gd name="connsiteY220" fmla="*/ 96532 h 404887"/>
                <a:gd name="connsiteX221" fmla="*/ 176964 w 308356"/>
                <a:gd name="connsiteY221" fmla="*/ 99194 h 404887"/>
                <a:gd name="connsiteX222" fmla="*/ 179690 w 308356"/>
                <a:gd name="connsiteY222" fmla="*/ 101856 h 404887"/>
                <a:gd name="connsiteX223" fmla="*/ 179690 w 308356"/>
                <a:gd name="connsiteY223" fmla="*/ 104581 h 404887"/>
                <a:gd name="connsiteX224" fmla="*/ 182352 w 308356"/>
                <a:gd name="connsiteY224" fmla="*/ 107243 h 404887"/>
                <a:gd name="connsiteX225" fmla="*/ 182352 w 308356"/>
                <a:gd name="connsiteY225" fmla="*/ 109905 h 404887"/>
                <a:gd name="connsiteX226" fmla="*/ 185014 w 308356"/>
                <a:gd name="connsiteY226" fmla="*/ 115293 h 404887"/>
                <a:gd name="connsiteX227" fmla="*/ 185014 w 308356"/>
                <a:gd name="connsiteY227" fmla="*/ 117955 h 404887"/>
                <a:gd name="connsiteX228" fmla="*/ 187676 w 308356"/>
                <a:gd name="connsiteY228" fmla="*/ 120680 h 404887"/>
                <a:gd name="connsiteX229" fmla="*/ 187676 w 308356"/>
                <a:gd name="connsiteY229" fmla="*/ 126004 h 404887"/>
                <a:gd name="connsiteX230" fmla="*/ 190402 w 308356"/>
                <a:gd name="connsiteY230" fmla="*/ 128667 h 404887"/>
                <a:gd name="connsiteX231" fmla="*/ 190402 w 308356"/>
                <a:gd name="connsiteY231" fmla="*/ 131392 h 404887"/>
                <a:gd name="connsiteX232" fmla="*/ 190402 w 308356"/>
                <a:gd name="connsiteY232" fmla="*/ 134054 h 404887"/>
                <a:gd name="connsiteX233" fmla="*/ 190402 w 308356"/>
                <a:gd name="connsiteY233" fmla="*/ 136716 h 404887"/>
                <a:gd name="connsiteX234" fmla="*/ 190402 w 308356"/>
                <a:gd name="connsiteY234" fmla="*/ 139442 h 404887"/>
                <a:gd name="connsiteX235" fmla="*/ 193064 w 308356"/>
                <a:gd name="connsiteY235" fmla="*/ 142104 h 404887"/>
                <a:gd name="connsiteX236" fmla="*/ 190402 w 308356"/>
                <a:gd name="connsiteY236" fmla="*/ 142104 h 404887"/>
                <a:gd name="connsiteX237" fmla="*/ 187676 w 308356"/>
                <a:gd name="connsiteY237" fmla="*/ 144766 h 404887"/>
                <a:gd name="connsiteX238" fmla="*/ 185014 w 308356"/>
                <a:gd name="connsiteY238" fmla="*/ 142104 h 404887"/>
                <a:gd name="connsiteX239" fmla="*/ 185014 w 308356"/>
                <a:gd name="connsiteY239" fmla="*/ 144766 h 404887"/>
                <a:gd name="connsiteX240" fmla="*/ 185014 w 308356"/>
                <a:gd name="connsiteY240" fmla="*/ 147491 h 404887"/>
                <a:gd name="connsiteX241" fmla="*/ 185014 w 308356"/>
                <a:gd name="connsiteY241" fmla="*/ 150153 h 404887"/>
                <a:gd name="connsiteX242" fmla="*/ 182352 w 308356"/>
                <a:gd name="connsiteY242" fmla="*/ 150153 h 404887"/>
                <a:gd name="connsiteX243" fmla="*/ 182352 w 308356"/>
                <a:gd name="connsiteY243" fmla="*/ 152815 h 404887"/>
                <a:gd name="connsiteX244" fmla="*/ 182352 w 308356"/>
                <a:gd name="connsiteY244" fmla="*/ 155477 h 404887"/>
                <a:gd name="connsiteX245" fmla="*/ 182352 w 308356"/>
                <a:gd name="connsiteY245" fmla="*/ 158203 h 404887"/>
                <a:gd name="connsiteX246" fmla="*/ 185014 w 308356"/>
                <a:gd name="connsiteY246" fmla="*/ 160865 h 404887"/>
                <a:gd name="connsiteX247" fmla="*/ 185014 w 308356"/>
                <a:gd name="connsiteY247" fmla="*/ 163527 h 404887"/>
                <a:gd name="connsiteX248" fmla="*/ 187676 w 308356"/>
                <a:gd name="connsiteY248" fmla="*/ 163527 h 404887"/>
                <a:gd name="connsiteX249" fmla="*/ 187676 w 308356"/>
                <a:gd name="connsiteY249" fmla="*/ 166253 h 404887"/>
                <a:gd name="connsiteX250" fmla="*/ 190402 w 308356"/>
                <a:gd name="connsiteY250" fmla="*/ 166253 h 404887"/>
                <a:gd name="connsiteX251" fmla="*/ 193064 w 308356"/>
                <a:gd name="connsiteY251" fmla="*/ 166253 h 404887"/>
                <a:gd name="connsiteX252" fmla="*/ 195726 w 308356"/>
                <a:gd name="connsiteY252" fmla="*/ 166253 h 404887"/>
                <a:gd name="connsiteX253" fmla="*/ 198451 w 308356"/>
                <a:gd name="connsiteY253" fmla="*/ 168914 h 404887"/>
                <a:gd name="connsiteX254" fmla="*/ 201113 w 308356"/>
                <a:gd name="connsiteY254" fmla="*/ 171576 h 404887"/>
                <a:gd name="connsiteX255" fmla="*/ 203775 w 308356"/>
                <a:gd name="connsiteY255" fmla="*/ 171576 h 404887"/>
                <a:gd name="connsiteX256" fmla="*/ 206501 w 308356"/>
                <a:gd name="connsiteY256" fmla="*/ 171576 h 404887"/>
                <a:gd name="connsiteX257" fmla="*/ 209163 w 308356"/>
                <a:gd name="connsiteY257" fmla="*/ 174302 h 404887"/>
                <a:gd name="connsiteX258" fmla="*/ 211825 w 308356"/>
                <a:gd name="connsiteY258" fmla="*/ 176964 h 404887"/>
                <a:gd name="connsiteX259" fmla="*/ 211825 w 308356"/>
                <a:gd name="connsiteY259" fmla="*/ 179626 h 404887"/>
                <a:gd name="connsiteX260" fmla="*/ 209163 w 308356"/>
                <a:gd name="connsiteY260" fmla="*/ 179626 h 404887"/>
                <a:gd name="connsiteX261" fmla="*/ 209163 w 308356"/>
                <a:gd name="connsiteY261" fmla="*/ 182352 h 404887"/>
                <a:gd name="connsiteX262" fmla="*/ 206501 w 308356"/>
                <a:gd name="connsiteY262" fmla="*/ 182352 h 404887"/>
                <a:gd name="connsiteX263" fmla="*/ 203775 w 308356"/>
                <a:gd name="connsiteY263" fmla="*/ 198388 h 404887"/>
                <a:gd name="connsiteX264" fmla="*/ 203775 w 308356"/>
                <a:gd name="connsiteY264" fmla="*/ 201113 h 404887"/>
                <a:gd name="connsiteX265" fmla="*/ 201113 w 308356"/>
                <a:gd name="connsiteY265" fmla="*/ 206437 h 404887"/>
                <a:gd name="connsiteX266" fmla="*/ 201113 w 308356"/>
                <a:gd name="connsiteY266" fmla="*/ 209163 h 404887"/>
                <a:gd name="connsiteX267" fmla="*/ 198451 w 308356"/>
                <a:gd name="connsiteY267" fmla="*/ 211825 h 404887"/>
                <a:gd name="connsiteX268" fmla="*/ 198451 w 308356"/>
                <a:gd name="connsiteY268" fmla="*/ 214487 h 404887"/>
                <a:gd name="connsiteX269" fmla="*/ 198451 w 308356"/>
                <a:gd name="connsiteY269" fmla="*/ 217149 h 404887"/>
                <a:gd name="connsiteX270" fmla="*/ 206501 w 308356"/>
                <a:gd name="connsiteY270" fmla="*/ 227924 h 404887"/>
                <a:gd name="connsiteX271" fmla="*/ 217212 w 308356"/>
                <a:gd name="connsiteY271" fmla="*/ 235973 h 404887"/>
                <a:gd name="connsiteX272" fmla="*/ 222536 w 308356"/>
                <a:gd name="connsiteY272" fmla="*/ 243960 h 404887"/>
                <a:gd name="connsiteX273" fmla="*/ 230586 w 308356"/>
                <a:gd name="connsiteY273" fmla="*/ 249347 h 404887"/>
                <a:gd name="connsiteX274" fmla="*/ 230586 w 308356"/>
                <a:gd name="connsiteY274" fmla="*/ 252009 h 404887"/>
                <a:gd name="connsiteX275" fmla="*/ 230586 w 308356"/>
                <a:gd name="connsiteY275" fmla="*/ 254734 h 404887"/>
                <a:gd name="connsiteX276" fmla="*/ 230586 w 308356"/>
                <a:gd name="connsiteY276" fmla="*/ 257397 h 404887"/>
                <a:gd name="connsiteX277" fmla="*/ 233311 w 308356"/>
                <a:gd name="connsiteY277" fmla="*/ 262784 h 404887"/>
                <a:gd name="connsiteX278" fmla="*/ 233311 w 308356"/>
                <a:gd name="connsiteY278" fmla="*/ 265446 h 404887"/>
                <a:gd name="connsiteX279" fmla="*/ 235973 w 308356"/>
                <a:gd name="connsiteY279" fmla="*/ 270834 h 404887"/>
                <a:gd name="connsiteX280" fmla="*/ 235973 w 308356"/>
                <a:gd name="connsiteY280" fmla="*/ 273496 h 404887"/>
                <a:gd name="connsiteX281" fmla="*/ 235973 w 308356"/>
                <a:gd name="connsiteY281" fmla="*/ 276158 h 404887"/>
                <a:gd name="connsiteX282" fmla="*/ 238636 w 308356"/>
                <a:gd name="connsiteY282" fmla="*/ 281546 h 404887"/>
                <a:gd name="connsiteX283" fmla="*/ 238636 w 308356"/>
                <a:gd name="connsiteY283" fmla="*/ 286869 h 404887"/>
                <a:gd name="connsiteX284" fmla="*/ 238636 w 308356"/>
                <a:gd name="connsiteY284" fmla="*/ 289595 h 404887"/>
                <a:gd name="connsiteX285" fmla="*/ 241298 w 308356"/>
                <a:gd name="connsiteY285" fmla="*/ 292257 h 404887"/>
                <a:gd name="connsiteX286" fmla="*/ 241298 w 308356"/>
                <a:gd name="connsiteY286" fmla="*/ 297645 h 404887"/>
                <a:gd name="connsiteX287" fmla="*/ 244023 w 308356"/>
                <a:gd name="connsiteY287" fmla="*/ 300307 h 404887"/>
                <a:gd name="connsiteX288" fmla="*/ 244023 w 308356"/>
                <a:gd name="connsiteY288" fmla="*/ 305631 h 404887"/>
                <a:gd name="connsiteX289" fmla="*/ 246685 w 308356"/>
                <a:gd name="connsiteY289" fmla="*/ 311018 h 404887"/>
                <a:gd name="connsiteX290" fmla="*/ 246685 w 308356"/>
                <a:gd name="connsiteY290" fmla="*/ 313681 h 404887"/>
                <a:gd name="connsiteX291" fmla="*/ 249347 w 308356"/>
                <a:gd name="connsiteY291" fmla="*/ 316406 h 404887"/>
                <a:gd name="connsiteX292" fmla="*/ 249347 w 308356"/>
                <a:gd name="connsiteY292" fmla="*/ 319068 h 404887"/>
                <a:gd name="connsiteX293" fmla="*/ 254735 w 308356"/>
                <a:gd name="connsiteY293" fmla="*/ 329780 h 404887"/>
                <a:gd name="connsiteX294" fmla="*/ 257397 w 308356"/>
                <a:gd name="connsiteY294" fmla="*/ 335167 h 404887"/>
                <a:gd name="connsiteX295" fmla="*/ 260123 w 308356"/>
                <a:gd name="connsiteY295" fmla="*/ 340491 h 404887"/>
                <a:gd name="connsiteX296" fmla="*/ 260123 w 308356"/>
                <a:gd name="connsiteY296" fmla="*/ 343217 h 404887"/>
                <a:gd name="connsiteX297" fmla="*/ 262785 w 308356"/>
                <a:gd name="connsiteY297" fmla="*/ 348541 h 404887"/>
                <a:gd name="connsiteX298" fmla="*/ 265446 w 308356"/>
                <a:gd name="connsiteY298" fmla="*/ 356590 h 404887"/>
                <a:gd name="connsiteX299" fmla="*/ 265446 w 308356"/>
                <a:gd name="connsiteY299" fmla="*/ 359316 h 404887"/>
                <a:gd name="connsiteX300" fmla="*/ 268108 w 308356"/>
                <a:gd name="connsiteY300" fmla="*/ 361978 h 404887"/>
                <a:gd name="connsiteX301" fmla="*/ 270834 w 308356"/>
                <a:gd name="connsiteY301" fmla="*/ 361978 h 404887"/>
                <a:gd name="connsiteX302" fmla="*/ 273496 w 308356"/>
                <a:gd name="connsiteY302" fmla="*/ 364640 h 404887"/>
                <a:gd name="connsiteX303" fmla="*/ 276158 w 308356"/>
                <a:gd name="connsiteY303" fmla="*/ 364640 h 404887"/>
                <a:gd name="connsiteX304" fmla="*/ 278884 w 308356"/>
                <a:gd name="connsiteY304" fmla="*/ 367302 h 404887"/>
                <a:gd name="connsiteX305" fmla="*/ 281546 w 308356"/>
                <a:gd name="connsiteY305" fmla="*/ 367302 h 404887"/>
                <a:gd name="connsiteX306" fmla="*/ 284208 w 308356"/>
                <a:gd name="connsiteY306" fmla="*/ 370027 h 404887"/>
                <a:gd name="connsiteX307" fmla="*/ 286933 w 308356"/>
                <a:gd name="connsiteY307" fmla="*/ 370027 h 404887"/>
                <a:gd name="connsiteX308" fmla="*/ 289595 w 308356"/>
                <a:gd name="connsiteY308" fmla="*/ 372690 h 404887"/>
                <a:gd name="connsiteX309" fmla="*/ 292257 w 308356"/>
                <a:gd name="connsiteY309" fmla="*/ 375352 h 404887"/>
                <a:gd name="connsiteX310" fmla="*/ 294983 w 308356"/>
                <a:gd name="connsiteY310" fmla="*/ 378077 h 404887"/>
                <a:gd name="connsiteX311" fmla="*/ 297645 w 308356"/>
                <a:gd name="connsiteY311" fmla="*/ 380739 h 404887"/>
                <a:gd name="connsiteX312" fmla="*/ 300307 w 308356"/>
                <a:gd name="connsiteY312" fmla="*/ 383401 h 404887"/>
                <a:gd name="connsiteX313" fmla="*/ 300307 w 308356"/>
                <a:gd name="connsiteY313" fmla="*/ 386127 h 404887"/>
                <a:gd name="connsiteX314" fmla="*/ 302969 w 308356"/>
                <a:gd name="connsiteY314" fmla="*/ 386127 h 404887"/>
                <a:gd name="connsiteX315" fmla="*/ 302969 w 308356"/>
                <a:gd name="connsiteY315" fmla="*/ 388789 h 404887"/>
                <a:gd name="connsiteX316" fmla="*/ 305694 w 308356"/>
                <a:gd name="connsiteY316" fmla="*/ 391451 h 404887"/>
                <a:gd name="connsiteX317" fmla="*/ 305694 w 308356"/>
                <a:gd name="connsiteY317" fmla="*/ 394113 h 404887"/>
                <a:gd name="connsiteX318" fmla="*/ 308357 w 308356"/>
                <a:gd name="connsiteY318" fmla="*/ 396839 h 404887"/>
                <a:gd name="connsiteX319" fmla="*/ 308357 w 308356"/>
                <a:gd name="connsiteY319" fmla="*/ 396839 h 404887"/>
                <a:gd name="connsiteX320" fmla="*/ 308357 w 308356"/>
                <a:gd name="connsiteY320" fmla="*/ 396839 h 40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308356" h="404887">
                  <a:moveTo>
                    <a:pt x="308357" y="396839"/>
                  </a:moveTo>
                  <a:lnTo>
                    <a:pt x="302969" y="396839"/>
                  </a:lnTo>
                  <a:lnTo>
                    <a:pt x="300307" y="396839"/>
                  </a:lnTo>
                  <a:lnTo>
                    <a:pt x="297645" y="396839"/>
                  </a:lnTo>
                  <a:lnTo>
                    <a:pt x="292257" y="396839"/>
                  </a:lnTo>
                  <a:lnTo>
                    <a:pt x="289595" y="396839"/>
                  </a:lnTo>
                  <a:lnTo>
                    <a:pt x="286933" y="396839"/>
                  </a:lnTo>
                  <a:lnTo>
                    <a:pt x="284208" y="396839"/>
                  </a:lnTo>
                  <a:lnTo>
                    <a:pt x="281546" y="396839"/>
                  </a:lnTo>
                  <a:lnTo>
                    <a:pt x="278884" y="396839"/>
                  </a:lnTo>
                  <a:lnTo>
                    <a:pt x="276158" y="396839"/>
                  </a:lnTo>
                  <a:lnTo>
                    <a:pt x="276158" y="399500"/>
                  </a:lnTo>
                  <a:lnTo>
                    <a:pt x="273496" y="402162"/>
                  </a:lnTo>
                  <a:lnTo>
                    <a:pt x="270834" y="402162"/>
                  </a:lnTo>
                  <a:lnTo>
                    <a:pt x="268108" y="402162"/>
                  </a:lnTo>
                  <a:lnTo>
                    <a:pt x="265446" y="402162"/>
                  </a:lnTo>
                  <a:lnTo>
                    <a:pt x="262785" y="402162"/>
                  </a:lnTo>
                  <a:lnTo>
                    <a:pt x="260123" y="402162"/>
                  </a:lnTo>
                  <a:lnTo>
                    <a:pt x="257397" y="402162"/>
                  </a:lnTo>
                  <a:lnTo>
                    <a:pt x="254735" y="402162"/>
                  </a:lnTo>
                  <a:lnTo>
                    <a:pt x="252073" y="404888"/>
                  </a:lnTo>
                  <a:lnTo>
                    <a:pt x="246685" y="402162"/>
                  </a:lnTo>
                  <a:lnTo>
                    <a:pt x="244023" y="402162"/>
                  </a:lnTo>
                  <a:lnTo>
                    <a:pt x="241298" y="399500"/>
                  </a:lnTo>
                  <a:lnTo>
                    <a:pt x="238636" y="396839"/>
                  </a:lnTo>
                  <a:lnTo>
                    <a:pt x="235973" y="394113"/>
                  </a:lnTo>
                  <a:lnTo>
                    <a:pt x="233311" y="391451"/>
                  </a:lnTo>
                  <a:lnTo>
                    <a:pt x="230586" y="394113"/>
                  </a:lnTo>
                  <a:lnTo>
                    <a:pt x="227924" y="394113"/>
                  </a:lnTo>
                  <a:lnTo>
                    <a:pt x="225262" y="394113"/>
                  </a:lnTo>
                  <a:lnTo>
                    <a:pt x="201113" y="391451"/>
                  </a:lnTo>
                  <a:lnTo>
                    <a:pt x="179690" y="399500"/>
                  </a:lnTo>
                  <a:lnTo>
                    <a:pt x="179690" y="396839"/>
                  </a:lnTo>
                  <a:lnTo>
                    <a:pt x="176964" y="396839"/>
                  </a:lnTo>
                  <a:lnTo>
                    <a:pt x="176964" y="394113"/>
                  </a:lnTo>
                  <a:lnTo>
                    <a:pt x="174302" y="394113"/>
                  </a:lnTo>
                  <a:lnTo>
                    <a:pt x="171640" y="391451"/>
                  </a:lnTo>
                  <a:lnTo>
                    <a:pt x="168915" y="388789"/>
                  </a:lnTo>
                  <a:lnTo>
                    <a:pt x="163591" y="388789"/>
                  </a:lnTo>
                  <a:lnTo>
                    <a:pt x="160865" y="388789"/>
                  </a:lnTo>
                  <a:lnTo>
                    <a:pt x="160865" y="391451"/>
                  </a:lnTo>
                  <a:lnTo>
                    <a:pt x="158203" y="391451"/>
                  </a:lnTo>
                  <a:lnTo>
                    <a:pt x="155541" y="391451"/>
                  </a:lnTo>
                  <a:lnTo>
                    <a:pt x="134054" y="375352"/>
                  </a:lnTo>
                  <a:lnTo>
                    <a:pt x="115293" y="372690"/>
                  </a:lnTo>
                  <a:lnTo>
                    <a:pt x="85820" y="370027"/>
                  </a:lnTo>
                  <a:lnTo>
                    <a:pt x="83158" y="370027"/>
                  </a:lnTo>
                  <a:lnTo>
                    <a:pt x="80433" y="367302"/>
                  </a:lnTo>
                  <a:lnTo>
                    <a:pt x="80433" y="364640"/>
                  </a:lnTo>
                  <a:lnTo>
                    <a:pt x="77771" y="361978"/>
                  </a:lnTo>
                  <a:lnTo>
                    <a:pt x="77771" y="359316"/>
                  </a:lnTo>
                  <a:lnTo>
                    <a:pt x="80433" y="356590"/>
                  </a:lnTo>
                  <a:lnTo>
                    <a:pt x="83158" y="356590"/>
                  </a:lnTo>
                  <a:lnTo>
                    <a:pt x="85820" y="353928"/>
                  </a:lnTo>
                  <a:lnTo>
                    <a:pt x="88482" y="351266"/>
                  </a:lnTo>
                  <a:lnTo>
                    <a:pt x="91208" y="348541"/>
                  </a:lnTo>
                  <a:lnTo>
                    <a:pt x="91208" y="345879"/>
                  </a:lnTo>
                  <a:lnTo>
                    <a:pt x="91208" y="343217"/>
                  </a:lnTo>
                  <a:lnTo>
                    <a:pt x="91208" y="340491"/>
                  </a:lnTo>
                  <a:lnTo>
                    <a:pt x="91208" y="337829"/>
                  </a:lnTo>
                  <a:lnTo>
                    <a:pt x="88482" y="335167"/>
                  </a:lnTo>
                  <a:lnTo>
                    <a:pt x="88482" y="332442"/>
                  </a:lnTo>
                  <a:lnTo>
                    <a:pt x="88482" y="329780"/>
                  </a:lnTo>
                  <a:lnTo>
                    <a:pt x="88482" y="327118"/>
                  </a:lnTo>
                  <a:lnTo>
                    <a:pt x="88482" y="324455"/>
                  </a:lnTo>
                  <a:lnTo>
                    <a:pt x="91208" y="324455"/>
                  </a:lnTo>
                  <a:lnTo>
                    <a:pt x="91208" y="321730"/>
                  </a:lnTo>
                  <a:lnTo>
                    <a:pt x="91208" y="319068"/>
                  </a:lnTo>
                  <a:lnTo>
                    <a:pt x="93870" y="316406"/>
                  </a:lnTo>
                  <a:lnTo>
                    <a:pt x="93870" y="313681"/>
                  </a:lnTo>
                  <a:lnTo>
                    <a:pt x="93870" y="311018"/>
                  </a:lnTo>
                  <a:lnTo>
                    <a:pt x="93870" y="308356"/>
                  </a:lnTo>
                  <a:lnTo>
                    <a:pt x="93870" y="305631"/>
                  </a:lnTo>
                  <a:lnTo>
                    <a:pt x="93870" y="302969"/>
                  </a:lnTo>
                  <a:lnTo>
                    <a:pt x="93870" y="300307"/>
                  </a:lnTo>
                  <a:lnTo>
                    <a:pt x="93870" y="297645"/>
                  </a:lnTo>
                  <a:lnTo>
                    <a:pt x="91208" y="294919"/>
                  </a:lnTo>
                  <a:lnTo>
                    <a:pt x="88482" y="292257"/>
                  </a:lnTo>
                  <a:lnTo>
                    <a:pt x="85820" y="289595"/>
                  </a:lnTo>
                  <a:lnTo>
                    <a:pt x="85820" y="286869"/>
                  </a:lnTo>
                  <a:lnTo>
                    <a:pt x="83158" y="281546"/>
                  </a:lnTo>
                  <a:lnTo>
                    <a:pt x="83158" y="278820"/>
                  </a:lnTo>
                  <a:lnTo>
                    <a:pt x="83158" y="276158"/>
                  </a:lnTo>
                  <a:lnTo>
                    <a:pt x="83158" y="270834"/>
                  </a:lnTo>
                  <a:lnTo>
                    <a:pt x="80433" y="270834"/>
                  </a:lnTo>
                  <a:lnTo>
                    <a:pt x="80433" y="268108"/>
                  </a:lnTo>
                  <a:lnTo>
                    <a:pt x="77771" y="265446"/>
                  </a:lnTo>
                  <a:lnTo>
                    <a:pt x="77771" y="262784"/>
                  </a:lnTo>
                  <a:lnTo>
                    <a:pt x="77771" y="260059"/>
                  </a:lnTo>
                  <a:lnTo>
                    <a:pt x="77771" y="257397"/>
                  </a:lnTo>
                  <a:lnTo>
                    <a:pt x="83158" y="219874"/>
                  </a:lnTo>
                  <a:lnTo>
                    <a:pt x="80433" y="219874"/>
                  </a:lnTo>
                  <a:lnTo>
                    <a:pt x="80433" y="217149"/>
                  </a:lnTo>
                  <a:lnTo>
                    <a:pt x="77771" y="217149"/>
                  </a:lnTo>
                  <a:lnTo>
                    <a:pt x="75109" y="217149"/>
                  </a:lnTo>
                  <a:lnTo>
                    <a:pt x="75109" y="214487"/>
                  </a:lnTo>
                  <a:lnTo>
                    <a:pt x="72383" y="214487"/>
                  </a:lnTo>
                  <a:lnTo>
                    <a:pt x="72383" y="211825"/>
                  </a:lnTo>
                  <a:lnTo>
                    <a:pt x="72383" y="209163"/>
                  </a:lnTo>
                  <a:lnTo>
                    <a:pt x="69721" y="209163"/>
                  </a:lnTo>
                  <a:lnTo>
                    <a:pt x="67059" y="209163"/>
                  </a:lnTo>
                  <a:lnTo>
                    <a:pt x="56347" y="193063"/>
                  </a:lnTo>
                  <a:lnTo>
                    <a:pt x="50960" y="168914"/>
                  </a:lnTo>
                  <a:lnTo>
                    <a:pt x="48298" y="163527"/>
                  </a:lnTo>
                  <a:lnTo>
                    <a:pt x="48298" y="160865"/>
                  </a:lnTo>
                  <a:lnTo>
                    <a:pt x="48298" y="158203"/>
                  </a:lnTo>
                  <a:lnTo>
                    <a:pt x="48298" y="155477"/>
                  </a:lnTo>
                  <a:lnTo>
                    <a:pt x="45572" y="155477"/>
                  </a:lnTo>
                  <a:lnTo>
                    <a:pt x="42910" y="155477"/>
                  </a:lnTo>
                  <a:lnTo>
                    <a:pt x="40248" y="152815"/>
                  </a:lnTo>
                  <a:lnTo>
                    <a:pt x="37522" y="152815"/>
                  </a:lnTo>
                  <a:lnTo>
                    <a:pt x="37522" y="150153"/>
                  </a:lnTo>
                  <a:lnTo>
                    <a:pt x="34860" y="150153"/>
                  </a:lnTo>
                  <a:lnTo>
                    <a:pt x="34860" y="147491"/>
                  </a:lnTo>
                  <a:lnTo>
                    <a:pt x="32198" y="147491"/>
                  </a:lnTo>
                  <a:lnTo>
                    <a:pt x="29537" y="147491"/>
                  </a:lnTo>
                  <a:lnTo>
                    <a:pt x="26811" y="147491"/>
                  </a:lnTo>
                  <a:lnTo>
                    <a:pt x="26811" y="144766"/>
                  </a:lnTo>
                  <a:lnTo>
                    <a:pt x="24149" y="144766"/>
                  </a:lnTo>
                  <a:lnTo>
                    <a:pt x="24149" y="142104"/>
                  </a:lnTo>
                  <a:lnTo>
                    <a:pt x="21487" y="142104"/>
                  </a:lnTo>
                  <a:lnTo>
                    <a:pt x="21487" y="139442"/>
                  </a:lnTo>
                  <a:lnTo>
                    <a:pt x="18761" y="139442"/>
                  </a:lnTo>
                  <a:lnTo>
                    <a:pt x="18761" y="136716"/>
                  </a:lnTo>
                  <a:lnTo>
                    <a:pt x="16099" y="134054"/>
                  </a:lnTo>
                  <a:lnTo>
                    <a:pt x="16099" y="131392"/>
                  </a:lnTo>
                  <a:lnTo>
                    <a:pt x="13437" y="131392"/>
                  </a:lnTo>
                  <a:lnTo>
                    <a:pt x="16099" y="128667"/>
                  </a:lnTo>
                  <a:lnTo>
                    <a:pt x="18761" y="128667"/>
                  </a:lnTo>
                  <a:lnTo>
                    <a:pt x="18761" y="126004"/>
                  </a:lnTo>
                  <a:lnTo>
                    <a:pt x="16099" y="126004"/>
                  </a:lnTo>
                  <a:lnTo>
                    <a:pt x="16099" y="128667"/>
                  </a:lnTo>
                  <a:lnTo>
                    <a:pt x="13437" y="128667"/>
                  </a:lnTo>
                  <a:lnTo>
                    <a:pt x="13437" y="126004"/>
                  </a:lnTo>
                  <a:lnTo>
                    <a:pt x="13437" y="123342"/>
                  </a:lnTo>
                  <a:lnTo>
                    <a:pt x="16099" y="123342"/>
                  </a:lnTo>
                  <a:lnTo>
                    <a:pt x="13437" y="120680"/>
                  </a:lnTo>
                  <a:lnTo>
                    <a:pt x="10712" y="120680"/>
                  </a:lnTo>
                  <a:lnTo>
                    <a:pt x="8050" y="120680"/>
                  </a:lnTo>
                  <a:lnTo>
                    <a:pt x="8050" y="117955"/>
                  </a:lnTo>
                  <a:lnTo>
                    <a:pt x="8050" y="107243"/>
                  </a:lnTo>
                  <a:lnTo>
                    <a:pt x="5388" y="107243"/>
                  </a:lnTo>
                  <a:lnTo>
                    <a:pt x="2725" y="104581"/>
                  </a:lnTo>
                  <a:lnTo>
                    <a:pt x="0" y="101856"/>
                  </a:lnTo>
                  <a:lnTo>
                    <a:pt x="0" y="99194"/>
                  </a:lnTo>
                  <a:lnTo>
                    <a:pt x="0" y="96532"/>
                  </a:lnTo>
                  <a:lnTo>
                    <a:pt x="2725" y="96532"/>
                  </a:lnTo>
                  <a:lnTo>
                    <a:pt x="2725" y="93806"/>
                  </a:lnTo>
                  <a:lnTo>
                    <a:pt x="5388" y="93806"/>
                  </a:lnTo>
                  <a:lnTo>
                    <a:pt x="5388" y="91144"/>
                  </a:lnTo>
                  <a:lnTo>
                    <a:pt x="8050" y="91144"/>
                  </a:lnTo>
                  <a:lnTo>
                    <a:pt x="8050" y="88482"/>
                  </a:lnTo>
                  <a:lnTo>
                    <a:pt x="8050" y="85820"/>
                  </a:lnTo>
                  <a:lnTo>
                    <a:pt x="10712" y="85820"/>
                  </a:lnTo>
                  <a:lnTo>
                    <a:pt x="10712" y="83095"/>
                  </a:lnTo>
                  <a:lnTo>
                    <a:pt x="13437" y="83095"/>
                  </a:lnTo>
                  <a:lnTo>
                    <a:pt x="13437" y="80432"/>
                  </a:lnTo>
                  <a:lnTo>
                    <a:pt x="16099" y="77770"/>
                  </a:lnTo>
                  <a:lnTo>
                    <a:pt x="18761" y="77770"/>
                  </a:lnTo>
                  <a:lnTo>
                    <a:pt x="18761" y="75045"/>
                  </a:lnTo>
                  <a:lnTo>
                    <a:pt x="21487" y="75045"/>
                  </a:lnTo>
                  <a:lnTo>
                    <a:pt x="21487" y="72383"/>
                  </a:lnTo>
                  <a:lnTo>
                    <a:pt x="24149" y="72383"/>
                  </a:lnTo>
                  <a:lnTo>
                    <a:pt x="26811" y="72383"/>
                  </a:lnTo>
                  <a:lnTo>
                    <a:pt x="29537" y="72383"/>
                  </a:lnTo>
                  <a:lnTo>
                    <a:pt x="32198" y="72383"/>
                  </a:lnTo>
                  <a:lnTo>
                    <a:pt x="32198" y="69721"/>
                  </a:lnTo>
                  <a:lnTo>
                    <a:pt x="34860" y="69721"/>
                  </a:lnTo>
                  <a:lnTo>
                    <a:pt x="37522" y="69721"/>
                  </a:lnTo>
                  <a:lnTo>
                    <a:pt x="37522" y="66995"/>
                  </a:lnTo>
                  <a:lnTo>
                    <a:pt x="40248" y="64333"/>
                  </a:lnTo>
                  <a:lnTo>
                    <a:pt x="40248" y="61671"/>
                  </a:lnTo>
                  <a:lnTo>
                    <a:pt x="42910" y="61671"/>
                  </a:lnTo>
                  <a:lnTo>
                    <a:pt x="42910" y="59009"/>
                  </a:lnTo>
                  <a:lnTo>
                    <a:pt x="45572" y="59009"/>
                  </a:lnTo>
                  <a:lnTo>
                    <a:pt x="50960" y="56283"/>
                  </a:lnTo>
                  <a:lnTo>
                    <a:pt x="53622" y="53621"/>
                  </a:lnTo>
                  <a:lnTo>
                    <a:pt x="56347" y="53621"/>
                  </a:lnTo>
                  <a:lnTo>
                    <a:pt x="59009" y="53621"/>
                  </a:lnTo>
                  <a:lnTo>
                    <a:pt x="61671" y="53621"/>
                  </a:lnTo>
                  <a:lnTo>
                    <a:pt x="64334" y="53621"/>
                  </a:lnTo>
                  <a:lnTo>
                    <a:pt x="67059" y="53621"/>
                  </a:lnTo>
                  <a:lnTo>
                    <a:pt x="93870" y="0"/>
                  </a:lnTo>
                  <a:lnTo>
                    <a:pt x="115293" y="2662"/>
                  </a:lnTo>
                  <a:lnTo>
                    <a:pt x="163591" y="5324"/>
                  </a:lnTo>
                  <a:lnTo>
                    <a:pt x="160865" y="8049"/>
                  </a:lnTo>
                  <a:lnTo>
                    <a:pt x="160865" y="13374"/>
                  </a:lnTo>
                  <a:lnTo>
                    <a:pt x="160865" y="16099"/>
                  </a:lnTo>
                  <a:lnTo>
                    <a:pt x="160865" y="18761"/>
                  </a:lnTo>
                  <a:lnTo>
                    <a:pt x="160865" y="21423"/>
                  </a:lnTo>
                  <a:lnTo>
                    <a:pt x="155541" y="24149"/>
                  </a:lnTo>
                  <a:lnTo>
                    <a:pt x="152815" y="26811"/>
                  </a:lnTo>
                  <a:lnTo>
                    <a:pt x="150153" y="26811"/>
                  </a:lnTo>
                  <a:lnTo>
                    <a:pt x="147491" y="29473"/>
                  </a:lnTo>
                  <a:lnTo>
                    <a:pt x="147491" y="32198"/>
                  </a:lnTo>
                  <a:lnTo>
                    <a:pt x="144830" y="34860"/>
                  </a:lnTo>
                  <a:lnTo>
                    <a:pt x="144830" y="37522"/>
                  </a:lnTo>
                  <a:lnTo>
                    <a:pt x="147491" y="40184"/>
                  </a:lnTo>
                  <a:lnTo>
                    <a:pt x="150153" y="42910"/>
                  </a:lnTo>
                  <a:lnTo>
                    <a:pt x="150153" y="45572"/>
                  </a:lnTo>
                  <a:lnTo>
                    <a:pt x="150153" y="48234"/>
                  </a:lnTo>
                  <a:lnTo>
                    <a:pt x="152815" y="50959"/>
                  </a:lnTo>
                  <a:lnTo>
                    <a:pt x="152815" y="53621"/>
                  </a:lnTo>
                  <a:lnTo>
                    <a:pt x="152815" y="56283"/>
                  </a:lnTo>
                  <a:lnTo>
                    <a:pt x="152815" y="59009"/>
                  </a:lnTo>
                  <a:lnTo>
                    <a:pt x="152815" y="64333"/>
                  </a:lnTo>
                  <a:lnTo>
                    <a:pt x="152815" y="66995"/>
                  </a:lnTo>
                  <a:lnTo>
                    <a:pt x="152815" y="69721"/>
                  </a:lnTo>
                  <a:lnTo>
                    <a:pt x="150153" y="69721"/>
                  </a:lnTo>
                  <a:lnTo>
                    <a:pt x="150153" y="72383"/>
                  </a:lnTo>
                  <a:lnTo>
                    <a:pt x="152815" y="75045"/>
                  </a:lnTo>
                  <a:lnTo>
                    <a:pt x="155541" y="77770"/>
                  </a:lnTo>
                  <a:lnTo>
                    <a:pt x="160865" y="77770"/>
                  </a:lnTo>
                  <a:lnTo>
                    <a:pt x="163591" y="80432"/>
                  </a:lnTo>
                  <a:lnTo>
                    <a:pt x="166253" y="80432"/>
                  </a:lnTo>
                  <a:lnTo>
                    <a:pt x="168915" y="83095"/>
                  </a:lnTo>
                  <a:lnTo>
                    <a:pt x="171640" y="85820"/>
                  </a:lnTo>
                  <a:lnTo>
                    <a:pt x="174302" y="88482"/>
                  </a:lnTo>
                  <a:lnTo>
                    <a:pt x="174302" y="91144"/>
                  </a:lnTo>
                  <a:lnTo>
                    <a:pt x="176964" y="93806"/>
                  </a:lnTo>
                  <a:lnTo>
                    <a:pt x="176964" y="96532"/>
                  </a:lnTo>
                  <a:lnTo>
                    <a:pt x="176964" y="99194"/>
                  </a:lnTo>
                  <a:lnTo>
                    <a:pt x="179690" y="101856"/>
                  </a:lnTo>
                  <a:lnTo>
                    <a:pt x="179690" y="104581"/>
                  </a:lnTo>
                  <a:lnTo>
                    <a:pt x="182352" y="107243"/>
                  </a:lnTo>
                  <a:lnTo>
                    <a:pt x="182352" y="109905"/>
                  </a:lnTo>
                  <a:lnTo>
                    <a:pt x="185014" y="115293"/>
                  </a:lnTo>
                  <a:lnTo>
                    <a:pt x="185014" y="117955"/>
                  </a:lnTo>
                  <a:lnTo>
                    <a:pt x="187676" y="120680"/>
                  </a:lnTo>
                  <a:lnTo>
                    <a:pt x="187676" y="126004"/>
                  </a:lnTo>
                  <a:lnTo>
                    <a:pt x="190402" y="128667"/>
                  </a:lnTo>
                  <a:lnTo>
                    <a:pt x="190402" y="131392"/>
                  </a:lnTo>
                  <a:lnTo>
                    <a:pt x="190402" y="134054"/>
                  </a:lnTo>
                  <a:lnTo>
                    <a:pt x="190402" y="136716"/>
                  </a:lnTo>
                  <a:lnTo>
                    <a:pt x="190402" y="139442"/>
                  </a:lnTo>
                  <a:lnTo>
                    <a:pt x="193064" y="142104"/>
                  </a:lnTo>
                  <a:lnTo>
                    <a:pt x="190402" y="142104"/>
                  </a:lnTo>
                  <a:lnTo>
                    <a:pt x="187676" y="144766"/>
                  </a:lnTo>
                  <a:lnTo>
                    <a:pt x="185014" y="142104"/>
                  </a:lnTo>
                  <a:lnTo>
                    <a:pt x="185014" y="144766"/>
                  </a:lnTo>
                  <a:lnTo>
                    <a:pt x="185014" y="147491"/>
                  </a:lnTo>
                  <a:lnTo>
                    <a:pt x="185014" y="150153"/>
                  </a:lnTo>
                  <a:lnTo>
                    <a:pt x="182352" y="150153"/>
                  </a:lnTo>
                  <a:lnTo>
                    <a:pt x="182352" y="152815"/>
                  </a:lnTo>
                  <a:lnTo>
                    <a:pt x="182352" y="155477"/>
                  </a:lnTo>
                  <a:lnTo>
                    <a:pt x="182352" y="158203"/>
                  </a:lnTo>
                  <a:lnTo>
                    <a:pt x="185014" y="160865"/>
                  </a:lnTo>
                  <a:lnTo>
                    <a:pt x="185014" y="163527"/>
                  </a:lnTo>
                  <a:lnTo>
                    <a:pt x="187676" y="163527"/>
                  </a:lnTo>
                  <a:lnTo>
                    <a:pt x="187676" y="166253"/>
                  </a:lnTo>
                  <a:lnTo>
                    <a:pt x="190402" y="166253"/>
                  </a:lnTo>
                  <a:lnTo>
                    <a:pt x="193064" y="166253"/>
                  </a:lnTo>
                  <a:lnTo>
                    <a:pt x="195726" y="166253"/>
                  </a:lnTo>
                  <a:lnTo>
                    <a:pt x="198451" y="168914"/>
                  </a:lnTo>
                  <a:lnTo>
                    <a:pt x="201113" y="171576"/>
                  </a:lnTo>
                  <a:lnTo>
                    <a:pt x="203775" y="171576"/>
                  </a:lnTo>
                  <a:lnTo>
                    <a:pt x="206501" y="171576"/>
                  </a:lnTo>
                  <a:lnTo>
                    <a:pt x="209163" y="174302"/>
                  </a:lnTo>
                  <a:lnTo>
                    <a:pt x="211825" y="176964"/>
                  </a:lnTo>
                  <a:lnTo>
                    <a:pt x="211825" y="179626"/>
                  </a:lnTo>
                  <a:lnTo>
                    <a:pt x="209163" y="179626"/>
                  </a:lnTo>
                  <a:lnTo>
                    <a:pt x="209163" y="182352"/>
                  </a:lnTo>
                  <a:lnTo>
                    <a:pt x="206501" y="182352"/>
                  </a:lnTo>
                  <a:lnTo>
                    <a:pt x="203775" y="198388"/>
                  </a:lnTo>
                  <a:lnTo>
                    <a:pt x="203775" y="201113"/>
                  </a:lnTo>
                  <a:lnTo>
                    <a:pt x="201113" y="206437"/>
                  </a:lnTo>
                  <a:lnTo>
                    <a:pt x="201113" y="209163"/>
                  </a:lnTo>
                  <a:lnTo>
                    <a:pt x="198451" y="211825"/>
                  </a:lnTo>
                  <a:lnTo>
                    <a:pt x="198451" y="214487"/>
                  </a:lnTo>
                  <a:lnTo>
                    <a:pt x="198451" y="217149"/>
                  </a:lnTo>
                  <a:lnTo>
                    <a:pt x="206501" y="227924"/>
                  </a:lnTo>
                  <a:lnTo>
                    <a:pt x="217212" y="235973"/>
                  </a:lnTo>
                  <a:lnTo>
                    <a:pt x="222536" y="243960"/>
                  </a:lnTo>
                  <a:lnTo>
                    <a:pt x="230586" y="249347"/>
                  </a:lnTo>
                  <a:lnTo>
                    <a:pt x="230586" y="252009"/>
                  </a:lnTo>
                  <a:lnTo>
                    <a:pt x="230586" y="254734"/>
                  </a:lnTo>
                  <a:lnTo>
                    <a:pt x="230586" y="257397"/>
                  </a:lnTo>
                  <a:lnTo>
                    <a:pt x="233311" y="262784"/>
                  </a:lnTo>
                  <a:lnTo>
                    <a:pt x="233311" y="265446"/>
                  </a:lnTo>
                  <a:lnTo>
                    <a:pt x="235973" y="270834"/>
                  </a:lnTo>
                  <a:lnTo>
                    <a:pt x="235973" y="273496"/>
                  </a:lnTo>
                  <a:lnTo>
                    <a:pt x="235973" y="276158"/>
                  </a:lnTo>
                  <a:lnTo>
                    <a:pt x="238636" y="281546"/>
                  </a:lnTo>
                  <a:lnTo>
                    <a:pt x="238636" y="286869"/>
                  </a:lnTo>
                  <a:lnTo>
                    <a:pt x="238636" y="289595"/>
                  </a:lnTo>
                  <a:lnTo>
                    <a:pt x="241298" y="292257"/>
                  </a:lnTo>
                  <a:lnTo>
                    <a:pt x="241298" y="297645"/>
                  </a:lnTo>
                  <a:lnTo>
                    <a:pt x="244023" y="300307"/>
                  </a:lnTo>
                  <a:lnTo>
                    <a:pt x="244023" y="305631"/>
                  </a:lnTo>
                  <a:lnTo>
                    <a:pt x="246685" y="311018"/>
                  </a:lnTo>
                  <a:lnTo>
                    <a:pt x="246685" y="313681"/>
                  </a:lnTo>
                  <a:lnTo>
                    <a:pt x="249347" y="316406"/>
                  </a:lnTo>
                  <a:lnTo>
                    <a:pt x="249347" y="319068"/>
                  </a:lnTo>
                  <a:lnTo>
                    <a:pt x="254735" y="329780"/>
                  </a:lnTo>
                  <a:lnTo>
                    <a:pt x="257397" y="335167"/>
                  </a:lnTo>
                  <a:lnTo>
                    <a:pt x="260123" y="340491"/>
                  </a:lnTo>
                  <a:lnTo>
                    <a:pt x="260123" y="343217"/>
                  </a:lnTo>
                  <a:lnTo>
                    <a:pt x="262785" y="348541"/>
                  </a:lnTo>
                  <a:lnTo>
                    <a:pt x="265446" y="356590"/>
                  </a:lnTo>
                  <a:lnTo>
                    <a:pt x="265446" y="359316"/>
                  </a:lnTo>
                  <a:lnTo>
                    <a:pt x="268108" y="361978"/>
                  </a:lnTo>
                  <a:lnTo>
                    <a:pt x="270834" y="361978"/>
                  </a:lnTo>
                  <a:lnTo>
                    <a:pt x="273496" y="364640"/>
                  </a:lnTo>
                  <a:lnTo>
                    <a:pt x="276158" y="364640"/>
                  </a:lnTo>
                  <a:lnTo>
                    <a:pt x="278884" y="367302"/>
                  </a:lnTo>
                  <a:lnTo>
                    <a:pt x="281546" y="367302"/>
                  </a:lnTo>
                  <a:lnTo>
                    <a:pt x="284208" y="370027"/>
                  </a:lnTo>
                  <a:lnTo>
                    <a:pt x="286933" y="370027"/>
                  </a:lnTo>
                  <a:lnTo>
                    <a:pt x="289595" y="372690"/>
                  </a:lnTo>
                  <a:lnTo>
                    <a:pt x="292257" y="375352"/>
                  </a:lnTo>
                  <a:lnTo>
                    <a:pt x="294983" y="378077"/>
                  </a:lnTo>
                  <a:lnTo>
                    <a:pt x="297645" y="380739"/>
                  </a:lnTo>
                  <a:lnTo>
                    <a:pt x="300307" y="383401"/>
                  </a:lnTo>
                  <a:lnTo>
                    <a:pt x="300307" y="386127"/>
                  </a:lnTo>
                  <a:lnTo>
                    <a:pt x="302969" y="386127"/>
                  </a:lnTo>
                  <a:lnTo>
                    <a:pt x="302969" y="388789"/>
                  </a:lnTo>
                  <a:lnTo>
                    <a:pt x="305694" y="391451"/>
                  </a:lnTo>
                  <a:lnTo>
                    <a:pt x="305694" y="394113"/>
                  </a:lnTo>
                  <a:lnTo>
                    <a:pt x="308357" y="396839"/>
                  </a:lnTo>
                  <a:lnTo>
                    <a:pt x="308357" y="396839"/>
                  </a:lnTo>
                  <a:lnTo>
                    <a:pt x="308357" y="39683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6" name="Freeform: Shape 135">
              <a:extLst>
                <a:ext uri="{FF2B5EF4-FFF2-40B4-BE49-F238E27FC236}">
                  <a16:creationId xmlns:a16="http://schemas.microsoft.com/office/drawing/2014/main" id="{7797505E-0796-E616-3E1F-53A8BFB4B3B9}"/>
                </a:ext>
              </a:extLst>
            </p:cNvPr>
            <p:cNvSpPr/>
            <p:nvPr/>
          </p:nvSpPr>
          <p:spPr>
            <a:xfrm>
              <a:off x="4207831" y="4910949"/>
              <a:ext cx="182351" cy="252072"/>
            </a:xfrm>
            <a:custGeom>
              <a:avLst/>
              <a:gdLst>
                <a:gd name="connsiteX0" fmla="*/ 166253 w 182351"/>
                <a:gd name="connsiteY0" fmla="*/ 249410 h 252072"/>
                <a:gd name="connsiteX1" fmla="*/ 166253 w 182351"/>
                <a:gd name="connsiteY1" fmla="*/ 246685 h 252072"/>
                <a:gd name="connsiteX2" fmla="*/ 163591 w 182351"/>
                <a:gd name="connsiteY2" fmla="*/ 246685 h 252072"/>
                <a:gd name="connsiteX3" fmla="*/ 160865 w 182351"/>
                <a:gd name="connsiteY3" fmla="*/ 246685 h 252072"/>
                <a:gd name="connsiteX4" fmla="*/ 158203 w 182351"/>
                <a:gd name="connsiteY4" fmla="*/ 246685 h 252072"/>
                <a:gd name="connsiteX5" fmla="*/ 155541 w 182351"/>
                <a:gd name="connsiteY5" fmla="*/ 246685 h 252072"/>
                <a:gd name="connsiteX6" fmla="*/ 152815 w 182351"/>
                <a:gd name="connsiteY6" fmla="*/ 246685 h 252072"/>
                <a:gd name="connsiteX7" fmla="*/ 150153 w 182351"/>
                <a:gd name="connsiteY7" fmla="*/ 246685 h 252072"/>
                <a:gd name="connsiteX8" fmla="*/ 147491 w 182351"/>
                <a:gd name="connsiteY8" fmla="*/ 246685 h 252072"/>
                <a:gd name="connsiteX9" fmla="*/ 144766 w 182351"/>
                <a:gd name="connsiteY9" fmla="*/ 246685 h 252072"/>
                <a:gd name="connsiteX10" fmla="*/ 142104 w 182351"/>
                <a:gd name="connsiteY10" fmla="*/ 246685 h 252072"/>
                <a:gd name="connsiteX11" fmla="*/ 142104 w 182351"/>
                <a:gd name="connsiteY11" fmla="*/ 249410 h 252072"/>
                <a:gd name="connsiteX12" fmla="*/ 139442 w 182351"/>
                <a:gd name="connsiteY12" fmla="*/ 249410 h 252072"/>
                <a:gd name="connsiteX13" fmla="*/ 139442 w 182351"/>
                <a:gd name="connsiteY13" fmla="*/ 252073 h 252072"/>
                <a:gd name="connsiteX14" fmla="*/ 136780 w 182351"/>
                <a:gd name="connsiteY14" fmla="*/ 252073 h 252072"/>
                <a:gd name="connsiteX15" fmla="*/ 134054 w 182351"/>
                <a:gd name="connsiteY15" fmla="*/ 249410 h 252072"/>
                <a:gd name="connsiteX16" fmla="*/ 131392 w 182351"/>
                <a:gd name="connsiteY16" fmla="*/ 249410 h 252072"/>
                <a:gd name="connsiteX17" fmla="*/ 128730 w 182351"/>
                <a:gd name="connsiteY17" fmla="*/ 249410 h 252072"/>
                <a:gd name="connsiteX18" fmla="*/ 126005 w 182351"/>
                <a:gd name="connsiteY18" fmla="*/ 249410 h 252072"/>
                <a:gd name="connsiteX19" fmla="*/ 123343 w 182351"/>
                <a:gd name="connsiteY19" fmla="*/ 246685 h 252072"/>
                <a:gd name="connsiteX20" fmla="*/ 120681 w 182351"/>
                <a:gd name="connsiteY20" fmla="*/ 246685 h 252072"/>
                <a:gd name="connsiteX21" fmla="*/ 117955 w 182351"/>
                <a:gd name="connsiteY21" fmla="*/ 244023 h 252072"/>
                <a:gd name="connsiteX22" fmla="*/ 117955 w 182351"/>
                <a:gd name="connsiteY22" fmla="*/ 211825 h 252072"/>
                <a:gd name="connsiteX23" fmla="*/ 85820 w 182351"/>
                <a:gd name="connsiteY23" fmla="*/ 206501 h 252072"/>
                <a:gd name="connsiteX24" fmla="*/ 59009 w 182351"/>
                <a:gd name="connsiteY24" fmla="*/ 190401 h 252072"/>
                <a:gd name="connsiteX25" fmla="*/ 53622 w 182351"/>
                <a:gd name="connsiteY25" fmla="*/ 185014 h 252072"/>
                <a:gd name="connsiteX26" fmla="*/ 50960 w 182351"/>
                <a:gd name="connsiteY26" fmla="*/ 182352 h 252072"/>
                <a:gd name="connsiteX27" fmla="*/ 45572 w 182351"/>
                <a:gd name="connsiteY27" fmla="*/ 179690 h 252072"/>
                <a:gd name="connsiteX28" fmla="*/ 42910 w 182351"/>
                <a:gd name="connsiteY28" fmla="*/ 176964 h 252072"/>
                <a:gd name="connsiteX29" fmla="*/ 40248 w 182351"/>
                <a:gd name="connsiteY29" fmla="*/ 174302 h 252072"/>
                <a:gd name="connsiteX30" fmla="*/ 40248 w 182351"/>
                <a:gd name="connsiteY30" fmla="*/ 171640 h 252072"/>
                <a:gd name="connsiteX31" fmla="*/ 37522 w 182351"/>
                <a:gd name="connsiteY31" fmla="*/ 171640 h 252072"/>
                <a:gd name="connsiteX32" fmla="*/ 32198 w 182351"/>
                <a:gd name="connsiteY32" fmla="*/ 171640 h 252072"/>
                <a:gd name="connsiteX33" fmla="*/ 29473 w 182351"/>
                <a:gd name="connsiteY33" fmla="*/ 168915 h 252072"/>
                <a:gd name="connsiteX34" fmla="*/ 26811 w 182351"/>
                <a:gd name="connsiteY34" fmla="*/ 168915 h 252072"/>
                <a:gd name="connsiteX35" fmla="*/ 24149 w 182351"/>
                <a:gd name="connsiteY35" fmla="*/ 168915 h 252072"/>
                <a:gd name="connsiteX36" fmla="*/ 21487 w 182351"/>
                <a:gd name="connsiteY36" fmla="*/ 168915 h 252072"/>
                <a:gd name="connsiteX37" fmla="*/ 18761 w 182351"/>
                <a:gd name="connsiteY37" fmla="*/ 166253 h 252072"/>
                <a:gd name="connsiteX38" fmla="*/ 16099 w 182351"/>
                <a:gd name="connsiteY38" fmla="*/ 166253 h 252072"/>
                <a:gd name="connsiteX39" fmla="*/ 13437 w 182351"/>
                <a:gd name="connsiteY39" fmla="*/ 163591 h 252072"/>
                <a:gd name="connsiteX40" fmla="*/ 13437 w 182351"/>
                <a:gd name="connsiteY40" fmla="*/ 160929 h 252072"/>
                <a:gd name="connsiteX41" fmla="*/ 10712 w 182351"/>
                <a:gd name="connsiteY41" fmla="*/ 158203 h 252072"/>
                <a:gd name="connsiteX42" fmla="*/ 10712 w 182351"/>
                <a:gd name="connsiteY42" fmla="*/ 155541 h 252072"/>
                <a:gd name="connsiteX43" fmla="*/ 8050 w 182351"/>
                <a:gd name="connsiteY43" fmla="*/ 155541 h 252072"/>
                <a:gd name="connsiteX44" fmla="*/ 8050 w 182351"/>
                <a:gd name="connsiteY44" fmla="*/ 152879 h 252072"/>
                <a:gd name="connsiteX45" fmla="*/ 8050 w 182351"/>
                <a:gd name="connsiteY45" fmla="*/ 155541 h 252072"/>
                <a:gd name="connsiteX46" fmla="*/ 0 w 182351"/>
                <a:gd name="connsiteY46" fmla="*/ 118018 h 252072"/>
                <a:gd name="connsiteX47" fmla="*/ 18761 w 182351"/>
                <a:gd name="connsiteY47" fmla="*/ 96532 h 252072"/>
                <a:gd name="connsiteX48" fmla="*/ 18761 w 182351"/>
                <a:gd name="connsiteY48" fmla="*/ 93870 h 252072"/>
                <a:gd name="connsiteX49" fmla="*/ 18761 w 182351"/>
                <a:gd name="connsiteY49" fmla="*/ 91208 h 252072"/>
                <a:gd name="connsiteX50" fmla="*/ 18761 w 182351"/>
                <a:gd name="connsiteY50" fmla="*/ 85820 h 252072"/>
                <a:gd name="connsiteX51" fmla="*/ 18761 w 182351"/>
                <a:gd name="connsiteY51" fmla="*/ 83158 h 252072"/>
                <a:gd name="connsiteX52" fmla="*/ 18761 w 182351"/>
                <a:gd name="connsiteY52" fmla="*/ 80433 h 252072"/>
                <a:gd name="connsiteX53" fmla="*/ 18761 w 182351"/>
                <a:gd name="connsiteY53" fmla="*/ 77771 h 252072"/>
                <a:gd name="connsiteX54" fmla="*/ 16099 w 182351"/>
                <a:gd name="connsiteY54" fmla="*/ 75108 h 252072"/>
                <a:gd name="connsiteX55" fmla="*/ 13437 w 182351"/>
                <a:gd name="connsiteY55" fmla="*/ 72446 h 252072"/>
                <a:gd name="connsiteX56" fmla="*/ 10712 w 182351"/>
                <a:gd name="connsiteY56" fmla="*/ 72446 h 252072"/>
                <a:gd name="connsiteX57" fmla="*/ 8050 w 182351"/>
                <a:gd name="connsiteY57" fmla="*/ 72446 h 252072"/>
                <a:gd name="connsiteX58" fmla="*/ 8050 w 182351"/>
                <a:gd name="connsiteY58" fmla="*/ 69721 h 252072"/>
                <a:gd name="connsiteX59" fmla="*/ 5388 w 182351"/>
                <a:gd name="connsiteY59" fmla="*/ 69721 h 252072"/>
                <a:gd name="connsiteX60" fmla="*/ 5388 w 182351"/>
                <a:gd name="connsiteY60" fmla="*/ 67059 h 252072"/>
                <a:gd name="connsiteX61" fmla="*/ 5388 w 182351"/>
                <a:gd name="connsiteY61" fmla="*/ 64397 h 252072"/>
                <a:gd name="connsiteX62" fmla="*/ 2662 w 182351"/>
                <a:gd name="connsiteY62" fmla="*/ 64397 h 252072"/>
                <a:gd name="connsiteX63" fmla="*/ 2662 w 182351"/>
                <a:gd name="connsiteY63" fmla="*/ 59009 h 252072"/>
                <a:gd name="connsiteX64" fmla="*/ 2662 w 182351"/>
                <a:gd name="connsiteY64" fmla="*/ 53622 h 252072"/>
                <a:gd name="connsiteX65" fmla="*/ 2662 w 182351"/>
                <a:gd name="connsiteY65" fmla="*/ 50959 h 252072"/>
                <a:gd name="connsiteX66" fmla="*/ 2662 w 182351"/>
                <a:gd name="connsiteY66" fmla="*/ 48298 h 252072"/>
                <a:gd name="connsiteX67" fmla="*/ 5388 w 182351"/>
                <a:gd name="connsiteY67" fmla="*/ 48298 h 252072"/>
                <a:gd name="connsiteX68" fmla="*/ 5388 w 182351"/>
                <a:gd name="connsiteY68" fmla="*/ 45636 h 252072"/>
                <a:gd name="connsiteX69" fmla="*/ 8050 w 182351"/>
                <a:gd name="connsiteY69" fmla="*/ 45636 h 252072"/>
                <a:gd name="connsiteX70" fmla="*/ 8050 w 182351"/>
                <a:gd name="connsiteY70" fmla="*/ 42910 h 252072"/>
                <a:gd name="connsiteX71" fmla="*/ 8050 w 182351"/>
                <a:gd name="connsiteY71" fmla="*/ 40248 h 252072"/>
                <a:gd name="connsiteX72" fmla="*/ 8050 w 182351"/>
                <a:gd name="connsiteY72" fmla="*/ 37586 h 252072"/>
                <a:gd name="connsiteX73" fmla="*/ 5388 w 182351"/>
                <a:gd name="connsiteY73" fmla="*/ 37586 h 252072"/>
                <a:gd name="connsiteX74" fmla="*/ 5388 w 182351"/>
                <a:gd name="connsiteY74" fmla="*/ 34860 h 252072"/>
                <a:gd name="connsiteX75" fmla="*/ 5388 w 182351"/>
                <a:gd name="connsiteY75" fmla="*/ 32198 h 252072"/>
                <a:gd name="connsiteX76" fmla="*/ 8050 w 182351"/>
                <a:gd name="connsiteY76" fmla="*/ 32198 h 252072"/>
                <a:gd name="connsiteX77" fmla="*/ 8050 w 182351"/>
                <a:gd name="connsiteY77" fmla="*/ 29536 h 252072"/>
                <a:gd name="connsiteX78" fmla="*/ 8050 w 182351"/>
                <a:gd name="connsiteY78" fmla="*/ 26811 h 252072"/>
                <a:gd name="connsiteX79" fmla="*/ 10712 w 182351"/>
                <a:gd name="connsiteY79" fmla="*/ 26811 h 252072"/>
                <a:gd name="connsiteX80" fmla="*/ 10712 w 182351"/>
                <a:gd name="connsiteY80" fmla="*/ 24149 h 252072"/>
                <a:gd name="connsiteX81" fmla="*/ 13437 w 182351"/>
                <a:gd name="connsiteY81" fmla="*/ 21487 h 252072"/>
                <a:gd name="connsiteX82" fmla="*/ 10712 w 182351"/>
                <a:gd name="connsiteY82" fmla="*/ 21487 h 252072"/>
                <a:gd name="connsiteX83" fmla="*/ 10712 w 182351"/>
                <a:gd name="connsiteY83" fmla="*/ 18825 h 252072"/>
                <a:gd name="connsiteX84" fmla="*/ 10712 w 182351"/>
                <a:gd name="connsiteY84" fmla="*/ 16099 h 252072"/>
                <a:gd name="connsiteX85" fmla="*/ 13437 w 182351"/>
                <a:gd name="connsiteY85" fmla="*/ 13437 h 252072"/>
                <a:gd name="connsiteX86" fmla="*/ 13437 w 182351"/>
                <a:gd name="connsiteY86" fmla="*/ 10775 h 252072"/>
                <a:gd name="connsiteX87" fmla="*/ 13437 w 182351"/>
                <a:gd name="connsiteY87" fmla="*/ 8050 h 252072"/>
                <a:gd name="connsiteX88" fmla="*/ 10712 w 182351"/>
                <a:gd name="connsiteY88" fmla="*/ 8050 h 252072"/>
                <a:gd name="connsiteX89" fmla="*/ 10712 w 182351"/>
                <a:gd name="connsiteY89" fmla="*/ 5387 h 252072"/>
                <a:gd name="connsiteX90" fmla="*/ 72383 w 182351"/>
                <a:gd name="connsiteY90" fmla="*/ 0 h 252072"/>
                <a:gd name="connsiteX91" fmla="*/ 131392 w 182351"/>
                <a:gd name="connsiteY91" fmla="*/ 2725 h 252072"/>
                <a:gd name="connsiteX92" fmla="*/ 182352 w 182351"/>
                <a:gd name="connsiteY92" fmla="*/ 134117 h 252072"/>
                <a:gd name="connsiteX93" fmla="*/ 174302 w 182351"/>
                <a:gd name="connsiteY93" fmla="*/ 176964 h 252072"/>
                <a:gd name="connsiteX94" fmla="*/ 176964 w 182351"/>
                <a:gd name="connsiteY94" fmla="*/ 179690 h 252072"/>
                <a:gd name="connsiteX95" fmla="*/ 176964 w 182351"/>
                <a:gd name="connsiteY95" fmla="*/ 182352 h 252072"/>
                <a:gd name="connsiteX96" fmla="*/ 176964 w 182351"/>
                <a:gd name="connsiteY96" fmla="*/ 185014 h 252072"/>
                <a:gd name="connsiteX97" fmla="*/ 176964 w 182351"/>
                <a:gd name="connsiteY97" fmla="*/ 187739 h 252072"/>
                <a:gd name="connsiteX98" fmla="*/ 174302 w 182351"/>
                <a:gd name="connsiteY98" fmla="*/ 187739 h 252072"/>
                <a:gd name="connsiteX99" fmla="*/ 171577 w 182351"/>
                <a:gd name="connsiteY99" fmla="*/ 187739 h 252072"/>
                <a:gd name="connsiteX100" fmla="*/ 171577 w 182351"/>
                <a:gd name="connsiteY100" fmla="*/ 190401 h 252072"/>
                <a:gd name="connsiteX101" fmla="*/ 168915 w 182351"/>
                <a:gd name="connsiteY101" fmla="*/ 190401 h 252072"/>
                <a:gd name="connsiteX102" fmla="*/ 166253 w 182351"/>
                <a:gd name="connsiteY102" fmla="*/ 190401 h 252072"/>
                <a:gd name="connsiteX103" fmla="*/ 166253 w 182351"/>
                <a:gd name="connsiteY103" fmla="*/ 193064 h 252072"/>
                <a:gd name="connsiteX104" fmla="*/ 163591 w 182351"/>
                <a:gd name="connsiteY104" fmla="*/ 193064 h 252072"/>
                <a:gd name="connsiteX105" fmla="*/ 163591 w 182351"/>
                <a:gd name="connsiteY105" fmla="*/ 195789 h 252072"/>
                <a:gd name="connsiteX106" fmla="*/ 166253 w 182351"/>
                <a:gd name="connsiteY106" fmla="*/ 198451 h 252072"/>
                <a:gd name="connsiteX107" fmla="*/ 166253 w 182351"/>
                <a:gd name="connsiteY107" fmla="*/ 201113 h 252072"/>
                <a:gd name="connsiteX108" fmla="*/ 168915 w 182351"/>
                <a:gd name="connsiteY108" fmla="*/ 203775 h 252072"/>
                <a:gd name="connsiteX109" fmla="*/ 168915 w 182351"/>
                <a:gd name="connsiteY109" fmla="*/ 206501 h 252072"/>
                <a:gd name="connsiteX110" fmla="*/ 168915 w 182351"/>
                <a:gd name="connsiteY110" fmla="*/ 209163 h 252072"/>
                <a:gd name="connsiteX111" fmla="*/ 168915 w 182351"/>
                <a:gd name="connsiteY111" fmla="*/ 211825 h 252072"/>
                <a:gd name="connsiteX112" fmla="*/ 168915 w 182351"/>
                <a:gd name="connsiteY112" fmla="*/ 214550 h 252072"/>
                <a:gd name="connsiteX113" fmla="*/ 168915 w 182351"/>
                <a:gd name="connsiteY113" fmla="*/ 217212 h 252072"/>
                <a:gd name="connsiteX114" fmla="*/ 168915 w 182351"/>
                <a:gd name="connsiteY114" fmla="*/ 219874 h 252072"/>
                <a:gd name="connsiteX115" fmla="*/ 166253 w 182351"/>
                <a:gd name="connsiteY115" fmla="*/ 219874 h 252072"/>
                <a:gd name="connsiteX116" fmla="*/ 160865 w 182351"/>
                <a:gd name="connsiteY116" fmla="*/ 219874 h 252072"/>
                <a:gd name="connsiteX117" fmla="*/ 160865 w 182351"/>
                <a:gd name="connsiteY117" fmla="*/ 222600 h 252072"/>
                <a:gd name="connsiteX118" fmla="*/ 163591 w 182351"/>
                <a:gd name="connsiteY118" fmla="*/ 222600 h 252072"/>
                <a:gd name="connsiteX119" fmla="*/ 163591 w 182351"/>
                <a:gd name="connsiteY119" fmla="*/ 225262 h 252072"/>
                <a:gd name="connsiteX120" fmla="*/ 163591 w 182351"/>
                <a:gd name="connsiteY120" fmla="*/ 227924 h 252072"/>
                <a:gd name="connsiteX121" fmla="*/ 160865 w 182351"/>
                <a:gd name="connsiteY121" fmla="*/ 227924 h 252072"/>
                <a:gd name="connsiteX122" fmla="*/ 158203 w 182351"/>
                <a:gd name="connsiteY122" fmla="*/ 227924 h 252072"/>
                <a:gd name="connsiteX123" fmla="*/ 155541 w 182351"/>
                <a:gd name="connsiteY123" fmla="*/ 227924 h 252072"/>
                <a:gd name="connsiteX124" fmla="*/ 155541 w 182351"/>
                <a:gd name="connsiteY124" fmla="*/ 230586 h 252072"/>
                <a:gd name="connsiteX125" fmla="*/ 158203 w 182351"/>
                <a:gd name="connsiteY125" fmla="*/ 230586 h 252072"/>
                <a:gd name="connsiteX126" fmla="*/ 158203 w 182351"/>
                <a:gd name="connsiteY126" fmla="*/ 233311 h 252072"/>
                <a:gd name="connsiteX127" fmla="*/ 160865 w 182351"/>
                <a:gd name="connsiteY127" fmla="*/ 233311 h 252072"/>
                <a:gd name="connsiteX128" fmla="*/ 163591 w 182351"/>
                <a:gd name="connsiteY128" fmla="*/ 235973 h 252072"/>
                <a:gd name="connsiteX129" fmla="*/ 166253 w 182351"/>
                <a:gd name="connsiteY129" fmla="*/ 238636 h 252072"/>
                <a:gd name="connsiteX130" fmla="*/ 168915 w 182351"/>
                <a:gd name="connsiteY130" fmla="*/ 238636 h 252072"/>
                <a:gd name="connsiteX131" fmla="*/ 171577 w 182351"/>
                <a:gd name="connsiteY131" fmla="*/ 238636 h 252072"/>
                <a:gd name="connsiteX132" fmla="*/ 171577 w 182351"/>
                <a:gd name="connsiteY132" fmla="*/ 241361 h 252072"/>
                <a:gd name="connsiteX133" fmla="*/ 171577 w 182351"/>
                <a:gd name="connsiteY133" fmla="*/ 244023 h 252072"/>
                <a:gd name="connsiteX134" fmla="*/ 168915 w 182351"/>
                <a:gd name="connsiteY134" fmla="*/ 244023 h 252072"/>
                <a:gd name="connsiteX135" fmla="*/ 168915 w 182351"/>
                <a:gd name="connsiteY135" fmla="*/ 246685 h 252072"/>
                <a:gd name="connsiteX136" fmla="*/ 166253 w 182351"/>
                <a:gd name="connsiteY136" fmla="*/ 246685 h 252072"/>
                <a:gd name="connsiteX137" fmla="*/ 166253 w 182351"/>
                <a:gd name="connsiteY137" fmla="*/ 249410 h 252072"/>
                <a:gd name="connsiteX138" fmla="*/ 166253 w 182351"/>
                <a:gd name="connsiteY138" fmla="*/ 249410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82351" h="252072">
                  <a:moveTo>
                    <a:pt x="166253" y="249410"/>
                  </a:moveTo>
                  <a:lnTo>
                    <a:pt x="166253" y="246685"/>
                  </a:lnTo>
                  <a:lnTo>
                    <a:pt x="163591" y="246685"/>
                  </a:lnTo>
                  <a:lnTo>
                    <a:pt x="160865" y="246685"/>
                  </a:lnTo>
                  <a:lnTo>
                    <a:pt x="158203" y="246685"/>
                  </a:lnTo>
                  <a:lnTo>
                    <a:pt x="155541" y="246685"/>
                  </a:lnTo>
                  <a:lnTo>
                    <a:pt x="152815" y="246685"/>
                  </a:lnTo>
                  <a:lnTo>
                    <a:pt x="150153" y="246685"/>
                  </a:lnTo>
                  <a:lnTo>
                    <a:pt x="147491" y="246685"/>
                  </a:lnTo>
                  <a:lnTo>
                    <a:pt x="144766" y="246685"/>
                  </a:lnTo>
                  <a:lnTo>
                    <a:pt x="142104" y="246685"/>
                  </a:lnTo>
                  <a:lnTo>
                    <a:pt x="142104" y="249410"/>
                  </a:lnTo>
                  <a:lnTo>
                    <a:pt x="139442" y="249410"/>
                  </a:lnTo>
                  <a:lnTo>
                    <a:pt x="139442" y="252073"/>
                  </a:lnTo>
                  <a:lnTo>
                    <a:pt x="136780" y="252073"/>
                  </a:lnTo>
                  <a:lnTo>
                    <a:pt x="134054" y="249410"/>
                  </a:lnTo>
                  <a:lnTo>
                    <a:pt x="131392" y="249410"/>
                  </a:lnTo>
                  <a:lnTo>
                    <a:pt x="128730" y="249410"/>
                  </a:lnTo>
                  <a:lnTo>
                    <a:pt x="126005" y="249410"/>
                  </a:lnTo>
                  <a:lnTo>
                    <a:pt x="123343" y="246685"/>
                  </a:lnTo>
                  <a:lnTo>
                    <a:pt x="120681" y="246685"/>
                  </a:lnTo>
                  <a:lnTo>
                    <a:pt x="117955" y="244023"/>
                  </a:lnTo>
                  <a:lnTo>
                    <a:pt x="117955" y="211825"/>
                  </a:lnTo>
                  <a:lnTo>
                    <a:pt x="85820" y="206501"/>
                  </a:lnTo>
                  <a:lnTo>
                    <a:pt x="59009" y="190401"/>
                  </a:lnTo>
                  <a:lnTo>
                    <a:pt x="53622" y="185014"/>
                  </a:lnTo>
                  <a:lnTo>
                    <a:pt x="50960" y="182352"/>
                  </a:lnTo>
                  <a:lnTo>
                    <a:pt x="45572" y="179690"/>
                  </a:lnTo>
                  <a:lnTo>
                    <a:pt x="42910" y="176964"/>
                  </a:lnTo>
                  <a:lnTo>
                    <a:pt x="40248" y="174302"/>
                  </a:lnTo>
                  <a:lnTo>
                    <a:pt x="40248" y="171640"/>
                  </a:lnTo>
                  <a:lnTo>
                    <a:pt x="37522" y="171640"/>
                  </a:lnTo>
                  <a:lnTo>
                    <a:pt x="32198" y="171640"/>
                  </a:lnTo>
                  <a:lnTo>
                    <a:pt x="29473" y="168915"/>
                  </a:lnTo>
                  <a:lnTo>
                    <a:pt x="26811" y="168915"/>
                  </a:lnTo>
                  <a:lnTo>
                    <a:pt x="24149" y="168915"/>
                  </a:lnTo>
                  <a:lnTo>
                    <a:pt x="21487" y="168915"/>
                  </a:lnTo>
                  <a:lnTo>
                    <a:pt x="18761" y="166253"/>
                  </a:lnTo>
                  <a:lnTo>
                    <a:pt x="16099" y="166253"/>
                  </a:lnTo>
                  <a:lnTo>
                    <a:pt x="13437" y="163591"/>
                  </a:lnTo>
                  <a:lnTo>
                    <a:pt x="13437" y="160929"/>
                  </a:lnTo>
                  <a:lnTo>
                    <a:pt x="10712" y="158203"/>
                  </a:lnTo>
                  <a:lnTo>
                    <a:pt x="10712" y="155541"/>
                  </a:lnTo>
                  <a:lnTo>
                    <a:pt x="8050" y="155541"/>
                  </a:lnTo>
                  <a:lnTo>
                    <a:pt x="8050" y="152879"/>
                  </a:lnTo>
                  <a:lnTo>
                    <a:pt x="8050" y="155541"/>
                  </a:lnTo>
                  <a:lnTo>
                    <a:pt x="0" y="118018"/>
                  </a:lnTo>
                  <a:lnTo>
                    <a:pt x="18761" y="96532"/>
                  </a:lnTo>
                  <a:lnTo>
                    <a:pt x="18761" y="93870"/>
                  </a:lnTo>
                  <a:lnTo>
                    <a:pt x="18761" y="91208"/>
                  </a:lnTo>
                  <a:lnTo>
                    <a:pt x="18761" y="85820"/>
                  </a:lnTo>
                  <a:lnTo>
                    <a:pt x="18761" y="83158"/>
                  </a:lnTo>
                  <a:lnTo>
                    <a:pt x="18761" y="80433"/>
                  </a:lnTo>
                  <a:lnTo>
                    <a:pt x="18761" y="77771"/>
                  </a:lnTo>
                  <a:lnTo>
                    <a:pt x="16099" y="75108"/>
                  </a:lnTo>
                  <a:lnTo>
                    <a:pt x="13437" y="72446"/>
                  </a:lnTo>
                  <a:lnTo>
                    <a:pt x="10712" y="72446"/>
                  </a:lnTo>
                  <a:lnTo>
                    <a:pt x="8050" y="72446"/>
                  </a:lnTo>
                  <a:lnTo>
                    <a:pt x="8050" y="69721"/>
                  </a:lnTo>
                  <a:lnTo>
                    <a:pt x="5388" y="69721"/>
                  </a:lnTo>
                  <a:lnTo>
                    <a:pt x="5388" y="67059"/>
                  </a:lnTo>
                  <a:lnTo>
                    <a:pt x="5388" y="64397"/>
                  </a:lnTo>
                  <a:lnTo>
                    <a:pt x="2662" y="64397"/>
                  </a:lnTo>
                  <a:lnTo>
                    <a:pt x="2662" y="59009"/>
                  </a:lnTo>
                  <a:lnTo>
                    <a:pt x="2662" y="53622"/>
                  </a:lnTo>
                  <a:lnTo>
                    <a:pt x="2662" y="50959"/>
                  </a:lnTo>
                  <a:lnTo>
                    <a:pt x="2662" y="48298"/>
                  </a:lnTo>
                  <a:lnTo>
                    <a:pt x="5388" y="48298"/>
                  </a:lnTo>
                  <a:lnTo>
                    <a:pt x="5388" y="45636"/>
                  </a:lnTo>
                  <a:lnTo>
                    <a:pt x="8050" y="45636"/>
                  </a:lnTo>
                  <a:lnTo>
                    <a:pt x="8050" y="42910"/>
                  </a:lnTo>
                  <a:lnTo>
                    <a:pt x="8050" y="40248"/>
                  </a:lnTo>
                  <a:lnTo>
                    <a:pt x="8050" y="37586"/>
                  </a:lnTo>
                  <a:lnTo>
                    <a:pt x="5388" y="37586"/>
                  </a:lnTo>
                  <a:lnTo>
                    <a:pt x="5388" y="34860"/>
                  </a:lnTo>
                  <a:lnTo>
                    <a:pt x="5388" y="32198"/>
                  </a:lnTo>
                  <a:lnTo>
                    <a:pt x="8050" y="32198"/>
                  </a:lnTo>
                  <a:lnTo>
                    <a:pt x="8050" y="29536"/>
                  </a:lnTo>
                  <a:lnTo>
                    <a:pt x="8050" y="26811"/>
                  </a:lnTo>
                  <a:lnTo>
                    <a:pt x="10712" y="26811"/>
                  </a:lnTo>
                  <a:lnTo>
                    <a:pt x="10712" y="24149"/>
                  </a:lnTo>
                  <a:lnTo>
                    <a:pt x="13437" y="21487"/>
                  </a:lnTo>
                  <a:lnTo>
                    <a:pt x="10712" y="21487"/>
                  </a:lnTo>
                  <a:lnTo>
                    <a:pt x="10712" y="18825"/>
                  </a:lnTo>
                  <a:lnTo>
                    <a:pt x="10712" y="16099"/>
                  </a:lnTo>
                  <a:lnTo>
                    <a:pt x="13437" y="13437"/>
                  </a:lnTo>
                  <a:lnTo>
                    <a:pt x="13437" y="10775"/>
                  </a:lnTo>
                  <a:lnTo>
                    <a:pt x="13437" y="8050"/>
                  </a:lnTo>
                  <a:lnTo>
                    <a:pt x="10712" y="8050"/>
                  </a:lnTo>
                  <a:lnTo>
                    <a:pt x="10712" y="5387"/>
                  </a:lnTo>
                  <a:lnTo>
                    <a:pt x="72383" y="0"/>
                  </a:lnTo>
                  <a:lnTo>
                    <a:pt x="131392" y="2725"/>
                  </a:lnTo>
                  <a:lnTo>
                    <a:pt x="182352" y="134117"/>
                  </a:lnTo>
                  <a:lnTo>
                    <a:pt x="174302" y="176964"/>
                  </a:lnTo>
                  <a:lnTo>
                    <a:pt x="176964" y="179690"/>
                  </a:lnTo>
                  <a:lnTo>
                    <a:pt x="176964" y="182352"/>
                  </a:lnTo>
                  <a:lnTo>
                    <a:pt x="176964" y="185014"/>
                  </a:lnTo>
                  <a:lnTo>
                    <a:pt x="176964" y="187739"/>
                  </a:lnTo>
                  <a:lnTo>
                    <a:pt x="174302" y="187739"/>
                  </a:lnTo>
                  <a:lnTo>
                    <a:pt x="171577" y="187739"/>
                  </a:lnTo>
                  <a:lnTo>
                    <a:pt x="171577" y="190401"/>
                  </a:lnTo>
                  <a:lnTo>
                    <a:pt x="168915" y="190401"/>
                  </a:lnTo>
                  <a:lnTo>
                    <a:pt x="166253" y="190401"/>
                  </a:lnTo>
                  <a:lnTo>
                    <a:pt x="166253" y="193064"/>
                  </a:lnTo>
                  <a:lnTo>
                    <a:pt x="163591" y="193064"/>
                  </a:lnTo>
                  <a:lnTo>
                    <a:pt x="163591" y="195789"/>
                  </a:lnTo>
                  <a:lnTo>
                    <a:pt x="166253" y="198451"/>
                  </a:lnTo>
                  <a:lnTo>
                    <a:pt x="166253" y="201113"/>
                  </a:lnTo>
                  <a:lnTo>
                    <a:pt x="168915" y="203775"/>
                  </a:lnTo>
                  <a:lnTo>
                    <a:pt x="168915" y="206501"/>
                  </a:lnTo>
                  <a:lnTo>
                    <a:pt x="168915" y="209163"/>
                  </a:lnTo>
                  <a:lnTo>
                    <a:pt x="168915" y="211825"/>
                  </a:lnTo>
                  <a:lnTo>
                    <a:pt x="168915" y="214550"/>
                  </a:lnTo>
                  <a:lnTo>
                    <a:pt x="168915" y="217212"/>
                  </a:lnTo>
                  <a:lnTo>
                    <a:pt x="168915" y="219874"/>
                  </a:lnTo>
                  <a:lnTo>
                    <a:pt x="166253" y="219874"/>
                  </a:lnTo>
                  <a:lnTo>
                    <a:pt x="160865" y="219874"/>
                  </a:lnTo>
                  <a:lnTo>
                    <a:pt x="160865" y="222600"/>
                  </a:lnTo>
                  <a:lnTo>
                    <a:pt x="163591" y="222600"/>
                  </a:lnTo>
                  <a:lnTo>
                    <a:pt x="163591" y="225262"/>
                  </a:lnTo>
                  <a:lnTo>
                    <a:pt x="163591" y="227924"/>
                  </a:lnTo>
                  <a:lnTo>
                    <a:pt x="160865" y="227924"/>
                  </a:lnTo>
                  <a:lnTo>
                    <a:pt x="158203" y="227924"/>
                  </a:lnTo>
                  <a:lnTo>
                    <a:pt x="155541" y="227924"/>
                  </a:lnTo>
                  <a:lnTo>
                    <a:pt x="155541" y="230586"/>
                  </a:lnTo>
                  <a:lnTo>
                    <a:pt x="158203" y="230586"/>
                  </a:lnTo>
                  <a:lnTo>
                    <a:pt x="158203" y="233311"/>
                  </a:lnTo>
                  <a:lnTo>
                    <a:pt x="160865" y="233311"/>
                  </a:lnTo>
                  <a:lnTo>
                    <a:pt x="163591" y="235973"/>
                  </a:lnTo>
                  <a:lnTo>
                    <a:pt x="166253" y="238636"/>
                  </a:lnTo>
                  <a:lnTo>
                    <a:pt x="168915" y="238636"/>
                  </a:lnTo>
                  <a:lnTo>
                    <a:pt x="171577" y="238636"/>
                  </a:lnTo>
                  <a:lnTo>
                    <a:pt x="171577" y="241361"/>
                  </a:lnTo>
                  <a:lnTo>
                    <a:pt x="171577" y="244023"/>
                  </a:lnTo>
                  <a:lnTo>
                    <a:pt x="168915" y="244023"/>
                  </a:lnTo>
                  <a:lnTo>
                    <a:pt x="168915" y="246685"/>
                  </a:lnTo>
                  <a:lnTo>
                    <a:pt x="166253" y="246685"/>
                  </a:lnTo>
                  <a:lnTo>
                    <a:pt x="166253" y="249410"/>
                  </a:lnTo>
                  <a:lnTo>
                    <a:pt x="166253" y="24941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7" name="Freeform: Shape 136">
              <a:extLst>
                <a:ext uri="{FF2B5EF4-FFF2-40B4-BE49-F238E27FC236}">
                  <a16:creationId xmlns:a16="http://schemas.microsoft.com/office/drawing/2014/main" id="{51F47734-A77F-AF8B-7262-8345C7422FE0}"/>
                </a:ext>
              </a:extLst>
            </p:cNvPr>
            <p:cNvSpPr/>
            <p:nvPr/>
          </p:nvSpPr>
          <p:spPr>
            <a:xfrm>
              <a:off x="4371422" y="4969958"/>
              <a:ext cx="270770" cy="297644"/>
            </a:xfrm>
            <a:custGeom>
              <a:avLst/>
              <a:gdLst>
                <a:gd name="connsiteX0" fmla="*/ 190338 w 270770"/>
                <a:gd name="connsiteY0" fmla="*/ 294920 h 297644"/>
                <a:gd name="connsiteX1" fmla="*/ 182288 w 270770"/>
                <a:gd name="connsiteY1" fmla="*/ 292257 h 297644"/>
                <a:gd name="connsiteX2" fmla="*/ 166189 w 270770"/>
                <a:gd name="connsiteY2" fmla="*/ 297645 h 297644"/>
                <a:gd name="connsiteX3" fmla="*/ 166189 w 270770"/>
                <a:gd name="connsiteY3" fmla="*/ 294920 h 297644"/>
                <a:gd name="connsiteX4" fmla="*/ 166189 w 270770"/>
                <a:gd name="connsiteY4" fmla="*/ 292257 h 297644"/>
                <a:gd name="connsiteX5" fmla="*/ 168915 w 270770"/>
                <a:gd name="connsiteY5" fmla="*/ 292257 h 297644"/>
                <a:gd name="connsiteX6" fmla="*/ 168915 w 270770"/>
                <a:gd name="connsiteY6" fmla="*/ 294920 h 297644"/>
                <a:gd name="connsiteX7" fmla="*/ 171577 w 270770"/>
                <a:gd name="connsiteY7" fmla="*/ 294920 h 297644"/>
                <a:gd name="connsiteX8" fmla="*/ 171577 w 270770"/>
                <a:gd name="connsiteY8" fmla="*/ 292257 h 297644"/>
                <a:gd name="connsiteX9" fmla="*/ 171577 w 270770"/>
                <a:gd name="connsiteY9" fmla="*/ 289595 h 297644"/>
                <a:gd name="connsiteX10" fmla="*/ 171577 w 270770"/>
                <a:gd name="connsiteY10" fmla="*/ 286933 h 297644"/>
                <a:gd name="connsiteX11" fmla="*/ 171577 w 270770"/>
                <a:gd name="connsiteY11" fmla="*/ 284208 h 297644"/>
                <a:gd name="connsiteX12" fmla="*/ 174239 w 270770"/>
                <a:gd name="connsiteY12" fmla="*/ 284208 h 297644"/>
                <a:gd name="connsiteX13" fmla="*/ 174239 w 270770"/>
                <a:gd name="connsiteY13" fmla="*/ 281546 h 297644"/>
                <a:gd name="connsiteX14" fmla="*/ 171577 w 270770"/>
                <a:gd name="connsiteY14" fmla="*/ 278884 h 297644"/>
                <a:gd name="connsiteX15" fmla="*/ 168915 w 270770"/>
                <a:gd name="connsiteY15" fmla="*/ 278884 h 297644"/>
                <a:gd name="connsiteX16" fmla="*/ 166189 w 270770"/>
                <a:gd name="connsiteY16" fmla="*/ 276158 h 297644"/>
                <a:gd name="connsiteX17" fmla="*/ 166189 w 270770"/>
                <a:gd name="connsiteY17" fmla="*/ 273496 h 297644"/>
                <a:gd name="connsiteX18" fmla="*/ 166189 w 270770"/>
                <a:gd name="connsiteY18" fmla="*/ 270834 h 297644"/>
                <a:gd name="connsiteX19" fmla="*/ 166189 w 270770"/>
                <a:gd name="connsiteY19" fmla="*/ 268108 h 297644"/>
                <a:gd name="connsiteX20" fmla="*/ 168915 w 270770"/>
                <a:gd name="connsiteY20" fmla="*/ 268108 h 297644"/>
                <a:gd name="connsiteX21" fmla="*/ 168915 w 270770"/>
                <a:gd name="connsiteY21" fmla="*/ 265446 h 297644"/>
                <a:gd name="connsiteX22" fmla="*/ 168915 w 270770"/>
                <a:gd name="connsiteY22" fmla="*/ 262785 h 297644"/>
                <a:gd name="connsiteX23" fmla="*/ 168915 w 270770"/>
                <a:gd name="connsiteY23" fmla="*/ 260059 h 297644"/>
                <a:gd name="connsiteX24" fmla="*/ 168915 w 270770"/>
                <a:gd name="connsiteY24" fmla="*/ 257397 h 297644"/>
                <a:gd name="connsiteX25" fmla="*/ 168915 w 270770"/>
                <a:gd name="connsiteY25" fmla="*/ 254735 h 297644"/>
                <a:gd name="connsiteX26" fmla="*/ 166189 w 270770"/>
                <a:gd name="connsiteY26" fmla="*/ 252073 h 297644"/>
                <a:gd name="connsiteX27" fmla="*/ 168915 w 270770"/>
                <a:gd name="connsiteY27" fmla="*/ 249347 h 297644"/>
                <a:gd name="connsiteX28" fmla="*/ 168915 w 270770"/>
                <a:gd name="connsiteY28" fmla="*/ 246685 h 297644"/>
                <a:gd name="connsiteX29" fmla="*/ 166189 w 270770"/>
                <a:gd name="connsiteY29" fmla="*/ 244023 h 297644"/>
                <a:gd name="connsiteX30" fmla="*/ 166189 w 270770"/>
                <a:gd name="connsiteY30" fmla="*/ 241298 h 297644"/>
                <a:gd name="connsiteX31" fmla="*/ 163527 w 270770"/>
                <a:gd name="connsiteY31" fmla="*/ 238636 h 297644"/>
                <a:gd name="connsiteX32" fmla="*/ 163527 w 270770"/>
                <a:gd name="connsiteY32" fmla="*/ 235973 h 297644"/>
                <a:gd name="connsiteX33" fmla="*/ 160865 w 270770"/>
                <a:gd name="connsiteY33" fmla="*/ 235973 h 297644"/>
                <a:gd name="connsiteX34" fmla="*/ 160865 w 270770"/>
                <a:gd name="connsiteY34" fmla="*/ 233248 h 297644"/>
                <a:gd name="connsiteX35" fmla="*/ 158140 w 270770"/>
                <a:gd name="connsiteY35" fmla="*/ 230586 h 297644"/>
                <a:gd name="connsiteX36" fmla="*/ 155478 w 270770"/>
                <a:gd name="connsiteY36" fmla="*/ 227924 h 297644"/>
                <a:gd name="connsiteX37" fmla="*/ 152815 w 270770"/>
                <a:gd name="connsiteY37" fmla="*/ 227924 h 297644"/>
                <a:gd name="connsiteX38" fmla="*/ 152815 w 270770"/>
                <a:gd name="connsiteY38" fmla="*/ 225262 h 297644"/>
                <a:gd name="connsiteX39" fmla="*/ 155478 w 270770"/>
                <a:gd name="connsiteY39" fmla="*/ 225262 h 297644"/>
                <a:gd name="connsiteX40" fmla="*/ 158140 w 270770"/>
                <a:gd name="connsiteY40" fmla="*/ 222536 h 297644"/>
                <a:gd name="connsiteX41" fmla="*/ 158140 w 270770"/>
                <a:gd name="connsiteY41" fmla="*/ 219874 h 297644"/>
                <a:gd name="connsiteX42" fmla="*/ 160865 w 270770"/>
                <a:gd name="connsiteY42" fmla="*/ 219874 h 297644"/>
                <a:gd name="connsiteX43" fmla="*/ 160865 w 270770"/>
                <a:gd name="connsiteY43" fmla="*/ 217212 h 297644"/>
                <a:gd name="connsiteX44" fmla="*/ 158140 w 270770"/>
                <a:gd name="connsiteY44" fmla="*/ 217212 h 297644"/>
                <a:gd name="connsiteX45" fmla="*/ 155478 w 270770"/>
                <a:gd name="connsiteY45" fmla="*/ 217212 h 297644"/>
                <a:gd name="connsiteX46" fmla="*/ 152815 w 270770"/>
                <a:gd name="connsiteY46" fmla="*/ 217212 h 297644"/>
                <a:gd name="connsiteX47" fmla="*/ 150090 w 270770"/>
                <a:gd name="connsiteY47" fmla="*/ 217212 h 297644"/>
                <a:gd name="connsiteX48" fmla="*/ 147428 w 270770"/>
                <a:gd name="connsiteY48" fmla="*/ 217212 h 297644"/>
                <a:gd name="connsiteX49" fmla="*/ 144766 w 270770"/>
                <a:gd name="connsiteY49" fmla="*/ 214487 h 297644"/>
                <a:gd name="connsiteX50" fmla="*/ 144766 w 270770"/>
                <a:gd name="connsiteY50" fmla="*/ 211825 h 297644"/>
                <a:gd name="connsiteX51" fmla="*/ 144766 w 270770"/>
                <a:gd name="connsiteY51" fmla="*/ 209163 h 297644"/>
                <a:gd name="connsiteX52" fmla="*/ 144766 w 270770"/>
                <a:gd name="connsiteY52" fmla="*/ 206437 h 297644"/>
                <a:gd name="connsiteX53" fmla="*/ 144766 w 270770"/>
                <a:gd name="connsiteY53" fmla="*/ 203775 h 297644"/>
                <a:gd name="connsiteX54" fmla="*/ 144766 w 270770"/>
                <a:gd name="connsiteY54" fmla="*/ 201113 h 297644"/>
                <a:gd name="connsiteX55" fmla="*/ 144766 w 270770"/>
                <a:gd name="connsiteY55" fmla="*/ 198451 h 297644"/>
                <a:gd name="connsiteX56" fmla="*/ 144766 w 270770"/>
                <a:gd name="connsiteY56" fmla="*/ 195726 h 297644"/>
                <a:gd name="connsiteX57" fmla="*/ 144766 w 270770"/>
                <a:gd name="connsiteY57" fmla="*/ 193064 h 297644"/>
                <a:gd name="connsiteX58" fmla="*/ 144766 w 270770"/>
                <a:gd name="connsiteY58" fmla="*/ 190401 h 297644"/>
                <a:gd name="connsiteX59" fmla="*/ 142104 w 270770"/>
                <a:gd name="connsiteY59" fmla="*/ 187676 h 297644"/>
                <a:gd name="connsiteX60" fmla="*/ 142104 w 270770"/>
                <a:gd name="connsiteY60" fmla="*/ 185014 h 297644"/>
                <a:gd name="connsiteX61" fmla="*/ 142104 w 270770"/>
                <a:gd name="connsiteY61" fmla="*/ 182352 h 297644"/>
                <a:gd name="connsiteX62" fmla="*/ 139378 w 270770"/>
                <a:gd name="connsiteY62" fmla="*/ 182352 h 297644"/>
                <a:gd name="connsiteX63" fmla="*/ 136716 w 270770"/>
                <a:gd name="connsiteY63" fmla="*/ 179627 h 297644"/>
                <a:gd name="connsiteX64" fmla="*/ 136716 w 270770"/>
                <a:gd name="connsiteY64" fmla="*/ 176964 h 297644"/>
                <a:gd name="connsiteX65" fmla="*/ 134054 w 270770"/>
                <a:gd name="connsiteY65" fmla="*/ 176964 h 297644"/>
                <a:gd name="connsiteX66" fmla="*/ 131329 w 270770"/>
                <a:gd name="connsiteY66" fmla="*/ 176964 h 297644"/>
                <a:gd name="connsiteX67" fmla="*/ 131329 w 270770"/>
                <a:gd name="connsiteY67" fmla="*/ 179627 h 297644"/>
                <a:gd name="connsiteX68" fmla="*/ 128667 w 270770"/>
                <a:gd name="connsiteY68" fmla="*/ 179627 h 297644"/>
                <a:gd name="connsiteX69" fmla="*/ 126005 w 270770"/>
                <a:gd name="connsiteY69" fmla="*/ 179627 h 297644"/>
                <a:gd name="connsiteX70" fmla="*/ 123279 w 270770"/>
                <a:gd name="connsiteY70" fmla="*/ 179627 h 297644"/>
                <a:gd name="connsiteX71" fmla="*/ 120617 w 270770"/>
                <a:gd name="connsiteY71" fmla="*/ 179627 h 297644"/>
                <a:gd name="connsiteX72" fmla="*/ 101856 w 270770"/>
                <a:gd name="connsiteY72" fmla="*/ 179627 h 297644"/>
                <a:gd name="connsiteX73" fmla="*/ 96468 w 270770"/>
                <a:gd name="connsiteY73" fmla="*/ 179627 h 297644"/>
                <a:gd name="connsiteX74" fmla="*/ 93806 w 270770"/>
                <a:gd name="connsiteY74" fmla="*/ 179627 h 297644"/>
                <a:gd name="connsiteX75" fmla="*/ 91144 w 270770"/>
                <a:gd name="connsiteY75" fmla="*/ 179627 h 297644"/>
                <a:gd name="connsiteX76" fmla="*/ 88482 w 270770"/>
                <a:gd name="connsiteY76" fmla="*/ 182352 h 297644"/>
                <a:gd name="connsiteX77" fmla="*/ 85757 w 270770"/>
                <a:gd name="connsiteY77" fmla="*/ 182352 h 297644"/>
                <a:gd name="connsiteX78" fmla="*/ 83095 w 270770"/>
                <a:gd name="connsiteY78" fmla="*/ 182352 h 297644"/>
                <a:gd name="connsiteX79" fmla="*/ 80433 w 270770"/>
                <a:gd name="connsiteY79" fmla="*/ 182352 h 297644"/>
                <a:gd name="connsiteX80" fmla="*/ 77707 w 270770"/>
                <a:gd name="connsiteY80" fmla="*/ 182352 h 297644"/>
                <a:gd name="connsiteX81" fmla="*/ 75045 w 270770"/>
                <a:gd name="connsiteY81" fmla="*/ 182352 h 297644"/>
                <a:gd name="connsiteX82" fmla="*/ 75045 w 270770"/>
                <a:gd name="connsiteY82" fmla="*/ 179627 h 297644"/>
                <a:gd name="connsiteX83" fmla="*/ 72383 w 270770"/>
                <a:gd name="connsiteY83" fmla="*/ 179627 h 297644"/>
                <a:gd name="connsiteX84" fmla="*/ 69657 w 270770"/>
                <a:gd name="connsiteY84" fmla="*/ 176964 h 297644"/>
                <a:gd name="connsiteX85" fmla="*/ 69657 w 270770"/>
                <a:gd name="connsiteY85" fmla="*/ 174302 h 297644"/>
                <a:gd name="connsiteX86" fmla="*/ 69657 w 270770"/>
                <a:gd name="connsiteY86" fmla="*/ 171577 h 297644"/>
                <a:gd name="connsiteX87" fmla="*/ 66995 w 270770"/>
                <a:gd name="connsiteY87" fmla="*/ 171577 h 297644"/>
                <a:gd name="connsiteX88" fmla="*/ 64333 w 270770"/>
                <a:gd name="connsiteY88" fmla="*/ 171577 h 297644"/>
                <a:gd name="connsiteX89" fmla="*/ 61608 w 270770"/>
                <a:gd name="connsiteY89" fmla="*/ 168915 h 297644"/>
                <a:gd name="connsiteX90" fmla="*/ 58946 w 270770"/>
                <a:gd name="connsiteY90" fmla="*/ 168915 h 297644"/>
                <a:gd name="connsiteX91" fmla="*/ 56284 w 270770"/>
                <a:gd name="connsiteY91" fmla="*/ 166253 h 297644"/>
                <a:gd name="connsiteX92" fmla="*/ 56284 w 270770"/>
                <a:gd name="connsiteY92" fmla="*/ 163591 h 297644"/>
                <a:gd name="connsiteX93" fmla="*/ 56284 w 270770"/>
                <a:gd name="connsiteY93" fmla="*/ 160865 h 297644"/>
                <a:gd name="connsiteX94" fmla="*/ 53622 w 270770"/>
                <a:gd name="connsiteY94" fmla="*/ 158203 h 297644"/>
                <a:gd name="connsiteX95" fmla="*/ 50896 w 270770"/>
                <a:gd name="connsiteY95" fmla="*/ 158203 h 297644"/>
                <a:gd name="connsiteX96" fmla="*/ 48234 w 270770"/>
                <a:gd name="connsiteY96" fmla="*/ 158203 h 297644"/>
                <a:gd name="connsiteX97" fmla="*/ 48234 w 270770"/>
                <a:gd name="connsiteY97" fmla="*/ 155541 h 297644"/>
                <a:gd name="connsiteX98" fmla="*/ 45572 w 270770"/>
                <a:gd name="connsiteY98" fmla="*/ 155541 h 297644"/>
                <a:gd name="connsiteX99" fmla="*/ 42847 w 270770"/>
                <a:gd name="connsiteY99" fmla="*/ 152815 h 297644"/>
                <a:gd name="connsiteX100" fmla="*/ 42847 w 270770"/>
                <a:gd name="connsiteY100" fmla="*/ 150153 h 297644"/>
                <a:gd name="connsiteX101" fmla="*/ 42847 w 270770"/>
                <a:gd name="connsiteY101" fmla="*/ 147491 h 297644"/>
                <a:gd name="connsiteX102" fmla="*/ 40185 w 270770"/>
                <a:gd name="connsiteY102" fmla="*/ 144766 h 297644"/>
                <a:gd name="connsiteX103" fmla="*/ 40185 w 270770"/>
                <a:gd name="connsiteY103" fmla="*/ 142104 h 297644"/>
                <a:gd name="connsiteX104" fmla="*/ 37522 w 270770"/>
                <a:gd name="connsiteY104" fmla="*/ 142104 h 297644"/>
                <a:gd name="connsiteX105" fmla="*/ 34797 w 270770"/>
                <a:gd name="connsiteY105" fmla="*/ 142104 h 297644"/>
                <a:gd name="connsiteX106" fmla="*/ 32135 w 270770"/>
                <a:gd name="connsiteY106" fmla="*/ 142104 h 297644"/>
                <a:gd name="connsiteX107" fmla="*/ 29473 w 270770"/>
                <a:gd name="connsiteY107" fmla="*/ 142104 h 297644"/>
                <a:gd name="connsiteX108" fmla="*/ 26811 w 270770"/>
                <a:gd name="connsiteY108" fmla="*/ 142104 h 297644"/>
                <a:gd name="connsiteX109" fmla="*/ 24085 w 270770"/>
                <a:gd name="connsiteY109" fmla="*/ 142104 h 297644"/>
                <a:gd name="connsiteX110" fmla="*/ 21423 w 270770"/>
                <a:gd name="connsiteY110" fmla="*/ 139442 h 297644"/>
                <a:gd name="connsiteX111" fmla="*/ 18761 w 270770"/>
                <a:gd name="connsiteY111" fmla="*/ 139442 h 297644"/>
                <a:gd name="connsiteX112" fmla="*/ 16036 w 270770"/>
                <a:gd name="connsiteY112" fmla="*/ 139442 h 297644"/>
                <a:gd name="connsiteX113" fmla="*/ 13374 w 270770"/>
                <a:gd name="connsiteY113" fmla="*/ 139442 h 297644"/>
                <a:gd name="connsiteX114" fmla="*/ 10712 w 270770"/>
                <a:gd name="connsiteY114" fmla="*/ 139442 h 297644"/>
                <a:gd name="connsiteX115" fmla="*/ 7986 w 270770"/>
                <a:gd name="connsiteY115" fmla="*/ 139442 h 297644"/>
                <a:gd name="connsiteX116" fmla="*/ 5324 w 270770"/>
                <a:gd name="connsiteY116" fmla="*/ 139442 h 297644"/>
                <a:gd name="connsiteX117" fmla="*/ 2662 w 270770"/>
                <a:gd name="connsiteY117" fmla="*/ 139442 h 297644"/>
                <a:gd name="connsiteX118" fmla="*/ 2662 w 270770"/>
                <a:gd name="connsiteY118" fmla="*/ 142104 h 297644"/>
                <a:gd name="connsiteX119" fmla="*/ 2662 w 270770"/>
                <a:gd name="connsiteY119" fmla="*/ 139442 h 297644"/>
                <a:gd name="connsiteX120" fmla="*/ 0 w 270770"/>
                <a:gd name="connsiteY120" fmla="*/ 136780 h 297644"/>
                <a:gd name="connsiteX121" fmla="*/ 0 w 270770"/>
                <a:gd name="connsiteY121" fmla="*/ 134054 h 297644"/>
                <a:gd name="connsiteX122" fmla="*/ 2662 w 270770"/>
                <a:gd name="connsiteY122" fmla="*/ 134054 h 297644"/>
                <a:gd name="connsiteX123" fmla="*/ 2662 w 270770"/>
                <a:gd name="connsiteY123" fmla="*/ 131392 h 297644"/>
                <a:gd name="connsiteX124" fmla="*/ 5324 w 270770"/>
                <a:gd name="connsiteY124" fmla="*/ 131392 h 297644"/>
                <a:gd name="connsiteX125" fmla="*/ 7986 w 270770"/>
                <a:gd name="connsiteY125" fmla="*/ 131392 h 297644"/>
                <a:gd name="connsiteX126" fmla="*/ 7986 w 270770"/>
                <a:gd name="connsiteY126" fmla="*/ 128730 h 297644"/>
                <a:gd name="connsiteX127" fmla="*/ 10712 w 270770"/>
                <a:gd name="connsiteY127" fmla="*/ 128730 h 297644"/>
                <a:gd name="connsiteX128" fmla="*/ 13374 w 270770"/>
                <a:gd name="connsiteY128" fmla="*/ 128730 h 297644"/>
                <a:gd name="connsiteX129" fmla="*/ 13374 w 270770"/>
                <a:gd name="connsiteY129" fmla="*/ 126005 h 297644"/>
                <a:gd name="connsiteX130" fmla="*/ 13374 w 270770"/>
                <a:gd name="connsiteY130" fmla="*/ 123343 h 297644"/>
                <a:gd name="connsiteX131" fmla="*/ 13374 w 270770"/>
                <a:gd name="connsiteY131" fmla="*/ 120680 h 297644"/>
                <a:gd name="connsiteX132" fmla="*/ 10712 w 270770"/>
                <a:gd name="connsiteY132" fmla="*/ 117955 h 297644"/>
                <a:gd name="connsiteX133" fmla="*/ 18761 w 270770"/>
                <a:gd name="connsiteY133" fmla="*/ 75108 h 297644"/>
                <a:gd name="connsiteX134" fmla="*/ 50896 w 270770"/>
                <a:gd name="connsiteY134" fmla="*/ 59009 h 297644"/>
                <a:gd name="connsiteX135" fmla="*/ 50896 w 270770"/>
                <a:gd name="connsiteY135" fmla="*/ 61671 h 297644"/>
                <a:gd name="connsiteX136" fmla="*/ 50896 w 270770"/>
                <a:gd name="connsiteY136" fmla="*/ 64334 h 297644"/>
                <a:gd name="connsiteX137" fmla="*/ 48234 w 270770"/>
                <a:gd name="connsiteY137" fmla="*/ 67059 h 297644"/>
                <a:gd name="connsiteX138" fmla="*/ 45572 w 270770"/>
                <a:gd name="connsiteY138" fmla="*/ 67059 h 297644"/>
                <a:gd name="connsiteX139" fmla="*/ 45572 w 270770"/>
                <a:gd name="connsiteY139" fmla="*/ 69721 h 297644"/>
                <a:gd name="connsiteX140" fmla="*/ 45572 w 270770"/>
                <a:gd name="connsiteY140" fmla="*/ 72383 h 297644"/>
                <a:gd name="connsiteX141" fmla="*/ 45572 w 270770"/>
                <a:gd name="connsiteY141" fmla="*/ 75108 h 297644"/>
                <a:gd name="connsiteX142" fmla="*/ 45572 w 270770"/>
                <a:gd name="connsiteY142" fmla="*/ 77771 h 297644"/>
                <a:gd name="connsiteX143" fmla="*/ 48234 w 270770"/>
                <a:gd name="connsiteY143" fmla="*/ 77771 h 297644"/>
                <a:gd name="connsiteX144" fmla="*/ 48234 w 270770"/>
                <a:gd name="connsiteY144" fmla="*/ 80433 h 297644"/>
                <a:gd name="connsiteX145" fmla="*/ 48234 w 270770"/>
                <a:gd name="connsiteY145" fmla="*/ 83095 h 297644"/>
                <a:gd name="connsiteX146" fmla="*/ 48234 w 270770"/>
                <a:gd name="connsiteY146" fmla="*/ 85820 h 297644"/>
                <a:gd name="connsiteX147" fmla="*/ 50896 w 270770"/>
                <a:gd name="connsiteY147" fmla="*/ 85820 h 297644"/>
                <a:gd name="connsiteX148" fmla="*/ 50896 w 270770"/>
                <a:gd name="connsiteY148" fmla="*/ 88482 h 297644"/>
                <a:gd name="connsiteX149" fmla="*/ 50896 w 270770"/>
                <a:gd name="connsiteY149" fmla="*/ 91144 h 297644"/>
                <a:gd name="connsiteX150" fmla="*/ 50896 w 270770"/>
                <a:gd name="connsiteY150" fmla="*/ 93870 h 297644"/>
                <a:gd name="connsiteX151" fmla="*/ 53622 w 270770"/>
                <a:gd name="connsiteY151" fmla="*/ 96532 h 297644"/>
                <a:gd name="connsiteX152" fmla="*/ 56284 w 270770"/>
                <a:gd name="connsiteY152" fmla="*/ 99194 h 297644"/>
                <a:gd name="connsiteX153" fmla="*/ 58946 w 270770"/>
                <a:gd name="connsiteY153" fmla="*/ 99194 h 297644"/>
                <a:gd name="connsiteX154" fmla="*/ 61608 w 270770"/>
                <a:gd name="connsiteY154" fmla="*/ 99194 h 297644"/>
                <a:gd name="connsiteX155" fmla="*/ 64333 w 270770"/>
                <a:gd name="connsiteY155" fmla="*/ 101919 h 297644"/>
                <a:gd name="connsiteX156" fmla="*/ 64333 w 270770"/>
                <a:gd name="connsiteY156" fmla="*/ 104581 h 297644"/>
                <a:gd name="connsiteX157" fmla="*/ 66995 w 270770"/>
                <a:gd name="connsiteY157" fmla="*/ 104581 h 297644"/>
                <a:gd name="connsiteX158" fmla="*/ 66995 w 270770"/>
                <a:gd name="connsiteY158" fmla="*/ 101919 h 297644"/>
                <a:gd name="connsiteX159" fmla="*/ 69657 w 270770"/>
                <a:gd name="connsiteY159" fmla="*/ 101919 h 297644"/>
                <a:gd name="connsiteX160" fmla="*/ 69657 w 270770"/>
                <a:gd name="connsiteY160" fmla="*/ 99194 h 297644"/>
                <a:gd name="connsiteX161" fmla="*/ 72383 w 270770"/>
                <a:gd name="connsiteY161" fmla="*/ 101919 h 297644"/>
                <a:gd name="connsiteX162" fmla="*/ 72383 w 270770"/>
                <a:gd name="connsiteY162" fmla="*/ 99194 h 297644"/>
                <a:gd name="connsiteX163" fmla="*/ 75045 w 270770"/>
                <a:gd name="connsiteY163" fmla="*/ 99194 h 297644"/>
                <a:gd name="connsiteX164" fmla="*/ 75045 w 270770"/>
                <a:gd name="connsiteY164" fmla="*/ 96532 h 297644"/>
                <a:gd name="connsiteX165" fmla="*/ 77707 w 270770"/>
                <a:gd name="connsiteY165" fmla="*/ 96532 h 297644"/>
                <a:gd name="connsiteX166" fmla="*/ 77707 w 270770"/>
                <a:gd name="connsiteY166" fmla="*/ 93870 h 297644"/>
                <a:gd name="connsiteX167" fmla="*/ 80433 w 270770"/>
                <a:gd name="connsiteY167" fmla="*/ 93870 h 297644"/>
                <a:gd name="connsiteX168" fmla="*/ 83095 w 270770"/>
                <a:gd name="connsiteY168" fmla="*/ 91144 h 297644"/>
                <a:gd name="connsiteX169" fmla="*/ 85757 w 270770"/>
                <a:gd name="connsiteY169" fmla="*/ 93870 h 297644"/>
                <a:gd name="connsiteX170" fmla="*/ 88482 w 270770"/>
                <a:gd name="connsiteY170" fmla="*/ 93870 h 297644"/>
                <a:gd name="connsiteX171" fmla="*/ 88482 w 270770"/>
                <a:gd name="connsiteY171" fmla="*/ 91144 h 297644"/>
                <a:gd name="connsiteX172" fmla="*/ 91144 w 270770"/>
                <a:gd name="connsiteY172" fmla="*/ 91144 h 297644"/>
                <a:gd name="connsiteX173" fmla="*/ 91144 w 270770"/>
                <a:gd name="connsiteY173" fmla="*/ 88482 h 297644"/>
                <a:gd name="connsiteX174" fmla="*/ 93806 w 270770"/>
                <a:gd name="connsiteY174" fmla="*/ 88482 h 297644"/>
                <a:gd name="connsiteX175" fmla="*/ 96468 w 270770"/>
                <a:gd name="connsiteY175" fmla="*/ 88482 h 297644"/>
                <a:gd name="connsiteX176" fmla="*/ 96468 w 270770"/>
                <a:gd name="connsiteY176" fmla="*/ 85820 h 297644"/>
                <a:gd name="connsiteX177" fmla="*/ 99194 w 270770"/>
                <a:gd name="connsiteY177" fmla="*/ 83095 h 297644"/>
                <a:gd name="connsiteX178" fmla="*/ 99194 w 270770"/>
                <a:gd name="connsiteY178" fmla="*/ 80433 h 297644"/>
                <a:gd name="connsiteX179" fmla="*/ 101856 w 270770"/>
                <a:gd name="connsiteY179" fmla="*/ 80433 h 297644"/>
                <a:gd name="connsiteX180" fmla="*/ 101856 w 270770"/>
                <a:gd name="connsiteY180" fmla="*/ 77771 h 297644"/>
                <a:gd name="connsiteX181" fmla="*/ 104518 w 270770"/>
                <a:gd name="connsiteY181" fmla="*/ 77771 h 297644"/>
                <a:gd name="connsiteX182" fmla="*/ 104518 w 270770"/>
                <a:gd name="connsiteY182" fmla="*/ 75108 h 297644"/>
                <a:gd name="connsiteX183" fmla="*/ 107243 w 270770"/>
                <a:gd name="connsiteY183" fmla="*/ 75108 h 297644"/>
                <a:gd name="connsiteX184" fmla="*/ 107243 w 270770"/>
                <a:gd name="connsiteY184" fmla="*/ 72383 h 297644"/>
                <a:gd name="connsiteX185" fmla="*/ 109905 w 270770"/>
                <a:gd name="connsiteY185" fmla="*/ 72383 h 297644"/>
                <a:gd name="connsiteX186" fmla="*/ 109905 w 270770"/>
                <a:gd name="connsiteY186" fmla="*/ 69721 h 297644"/>
                <a:gd name="connsiteX187" fmla="*/ 112568 w 270770"/>
                <a:gd name="connsiteY187" fmla="*/ 67059 h 297644"/>
                <a:gd name="connsiteX188" fmla="*/ 115293 w 270770"/>
                <a:gd name="connsiteY188" fmla="*/ 64334 h 297644"/>
                <a:gd name="connsiteX189" fmla="*/ 117955 w 270770"/>
                <a:gd name="connsiteY189" fmla="*/ 64334 h 297644"/>
                <a:gd name="connsiteX190" fmla="*/ 120617 w 270770"/>
                <a:gd name="connsiteY190" fmla="*/ 64334 h 297644"/>
                <a:gd name="connsiteX191" fmla="*/ 123279 w 270770"/>
                <a:gd name="connsiteY191" fmla="*/ 64334 h 297644"/>
                <a:gd name="connsiteX192" fmla="*/ 126005 w 270770"/>
                <a:gd name="connsiteY192" fmla="*/ 64334 h 297644"/>
                <a:gd name="connsiteX193" fmla="*/ 128667 w 270770"/>
                <a:gd name="connsiteY193" fmla="*/ 64334 h 297644"/>
                <a:gd name="connsiteX194" fmla="*/ 131329 w 270770"/>
                <a:gd name="connsiteY194" fmla="*/ 64334 h 297644"/>
                <a:gd name="connsiteX195" fmla="*/ 136716 w 270770"/>
                <a:gd name="connsiteY195" fmla="*/ 64334 h 297644"/>
                <a:gd name="connsiteX196" fmla="*/ 139378 w 270770"/>
                <a:gd name="connsiteY196" fmla="*/ 64334 h 297644"/>
                <a:gd name="connsiteX197" fmla="*/ 139378 w 270770"/>
                <a:gd name="connsiteY197" fmla="*/ 61671 h 297644"/>
                <a:gd name="connsiteX198" fmla="*/ 142104 w 270770"/>
                <a:gd name="connsiteY198" fmla="*/ 61671 h 297644"/>
                <a:gd name="connsiteX199" fmla="*/ 142104 w 270770"/>
                <a:gd name="connsiteY199" fmla="*/ 59009 h 297644"/>
                <a:gd name="connsiteX200" fmla="*/ 142104 w 270770"/>
                <a:gd name="connsiteY200" fmla="*/ 56284 h 297644"/>
                <a:gd name="connsiteX201" fmla="*/ 142104 w 270770"/>
                <a:gd name="connsiteY201" fmla="*/ 53622 h 297644"/>
                <a:gd name="connsiteX202" fmla="*/ 144766 w 270770"/>
                <a:gd name="connsiteY202" fmla="*/ 50959 h 297644"/>
                <a:gd name="connsiteX203" fmla="*/ 144766 w 270770"/>
                <a:gd name="connsiteY203" fmla="*/ 48298 h 297644"/>
                <a:gd name="connsiteX204" fmla="*/ 147428 w 270770"/>
                <a:gd name="connsiteY204" fmla="*/ 48298 h 297644"/>
                <a:gd name="connsiteX205" fmla="*/ 147428 w 270770"/>
                <a:gd name="connsiteY205" fmla="*/ 45572 h 297644"/>
                <a:gd name="connsiteX206" fmla="*/ 147428 w 270770"/>
                <a:gd name="connsiteY206" fmla="*/ 42910 h 297644"/>
                <a:gd name="connsiteX207" fmla="*/ 144766 w 270770"/>
                <a:gd name="connsiteY207" fmla="*/ 40248 h 297644"/>
                <a:gd name="connsiteX208" fmla="*/ 144766 w 270770"/>
                <a:gd name="connsiteY208" fmla="*/ 37522 h 297644"/>
                <a:gd name="connsiteX209" fmla="*/ 144766 w 270770"/>
                <a:gd name="connsiteY209" fmla="*/ 34860 h 297644"/>
                <a:gd name="connsiteX210" fmla="*/ 147428 w 270770"/>
                <a:gd name="connsiteY210" fmla="*/ 32198 h 297644"/>
                <a:gd name="connsiteX211" fmla="*/ 150090 w 270770"/>
                <a:gd name="connsiteY211" fmla="*/ 29473 h 297644"/>
                <a:gd name="connsiteX212" fmla="*/ 152815 w 270770"/>
                <a:gd name="connsiteY212" fmla="*/ 26811 h 297644"/>
                <a:gd name="connsiteX213" fmla="*/ 152815 w 270770"/>
                <a:gd name="connsiteY213" fmla="*/ 24149 h 297644"/>
                <a:gd name="connsiteX214" fmla="*/ 152815 w 270770"/>
                <a:gd name="connsiteY214" fmla="*/ 21423 h 297644"/>
                <a:gd name="connsiteX215" fmla="*/ 152815 w 270770"/>
                <a:gd name="connsiteY215" fmla="*/ 18761 h 297644"/>
                <a:gd name="connsiteX216" fmla="*/ 155478 w 270770"/>
                <a:gd name="connsiteY216" fmla="*/ 18761 h 297644"/>
                <a:gd name="connsiteX217" fmla="*/ 155478 w 270770"/>
                <a:gd name="connsiteY217" fmla="*/ 16099 h 297644"/>
                <a:gd name="connsiteX218" fmla="*/ 158140 w 270770"/>
                <a:gd name="connsiteY218" fmla="*/ 16099 h 297644"/>
                <a:gd name="connsiteX219" fmla="*/ 160865 w 270770"/>
                <a:gd name="connsiteY219" fmla="*/ 13437 h 297644"/>
                <a:gd name="connsiteX220" fmla="*/ 163527 w 270770"/>
                <a:gd name="connsiteY220" fmla="*/ 10712 h 297644"/>
                <a:gd name="connsiteX221" fmla="*/ 163527 w 270770"/>
                <a:gd name="connsiteY221" fmla="*/ 8050 h 297644"/>
                <a:gd name="connsiteX222" fmla="*/ 163527 w 270770"/>
                <a:gd name="connsiteY222" fmla="*/ 5387 h 297644"/>
                <a:gd name="connsiteX223" fmla="*/ 195726 w 270770"/>
                <a:gd name="connsiteY223" fmla="*/ 2662 h 297644"/>
                <a:gd name="connsiteX224" fmla="*/ 206437 w 270770"/>
                <a:gd name="connsiteY224" fmla="*/ 0 h 297644"/>
                <a:gd name="connsiteX225" fmla="*/ 214487 w 270770"/>
                <a:gd name="connsiteY225" fmla="*/ 0 h 297644"/>
                <a:gd name="connsiteX226" fmla="*/ 238572 w 270770"/>
                <a:gd name="connsiteY226" fmla="*/ 18761 h 297644"/>
                <a:gd name="connsiteX227" fmla="*/ 241298 w 270770"/>
                <a:gd name="connsiteY227" fmla="*/ 21423 h 297644"/>
                <a:gd name="connsiteX228" fmla="*/ 243960 w 270770"/>
                <a:gd name="connsiteY228" fmla="*/ 24149 h 297644"/>
                <a:gd name="connsiteX229" fmla="*/ 246622 w 270770"/>
                <a:gd name="connsiteY229" fmla="*/ 24149 h 297644"/>
                <a:gd name="connsiteX230" fmla="*/ 246622 w 270770"/>
                <a:gd name="connsiteY230" fmla="*/ 26811 h 297644"/>
                <a:gd name="connsiteX231" fmla="*/ 249347 w 270770"/>
                <a:gd name="connsiteY231" fmla="*/ 29473 h 297644"/>
                <a:gd name="connsiteX232" fmla="*/ 252009 w 270770"/>
                <a:gd name="connsiteY232" fmla="*/ 29473 h 297644"/>
                <a:gd name="connsiteX233" fmla="*/ 254671 w 270770"/>
                <a:gd name="connsiteY233" fmla="*/ 32198 h 297644"/>
                <a:gd name="connsiteX234" fmla="*/ 254671 w 270770"/>
                <a:gd name="connsiteY234" fmla="*/ 34860 h 297644"/>
                <a:gd name="connsiteX235" fmla="*/ 252009 w 270770"/>
                <a:gd name="connsiteY235" fmla="*/ 37522 h 297644"/>
                <a:gd name="connsiteX236" fmla="*/ 252009 w 270770"/>
                <a:gd name="connsiteY236" fmla="*/ 40248 h 297644"/>
                <a:gd name="connsiteX237" fmla="*/ 249347 w 270770"/>
                <a:gd name="connsiteY237" fmla="*/ 40248 h 297644"/>
                <a:gd name="connsiteX238" fmla="*/ 249347 w 270770"/>
                <a:gd name="connsiteY238" fmla="*/ 42910 h 297644"/>
                <a:gd name="connsiteX239" fmla="*/ 249347 w 270770"/>
                <a:gd name="connsiteY239" fmla="*/ 45572 h 297644"/>
                <a:gd name="connsiteX240" fmla="*/ 252009 w 270770"/>
                <a:gd name="connsiteY240" fmla="*/ 48298 h 297644"/>
                <a:gd name="connsiteX241" fmla="*/ 254671 w 270770"/>
                <a:gd name="connsiteY241" fmla="*/ 50959 h 297644"/>
                <a:gd name="connsiteX242" fmla="*/ 257397 w 270770"/>
                <a:gd name="connsiteY242" fmla="*/ 53622 h 297644"/>
                <a:gd name="connsiteX243" fmla="*/ 257397 w 270770"/>
                <a:gd name="connsiteY243" fmla="*/ 56284 h 297644"/>
                <a:gd name="connsiteX244" fmla="*/ 257397 w 270770"/>
                <a:gd name="connsiteY244" fmla="*/ 59009 h 297644"/>
                <a:gd name="connsiteX245" fmla="*/ 254671 w 270770"/>
                <a:gd name="connsiteY245" fmla="*/ 61671 h 297644"/>
                <a:gd name="connsiteX246" fmla="*/ 254671 w 270770"/>
                <a:gd name="connsiteY246" fmla="*/ 64334 h 297644"/>
                <a:gd name="connsiteX247" fmla="*/ 254671 w 270770"/>
                <a:gd name="connsiteY247" fmla="*/ 67059 h 297644"/>
                <a:gd name="connsiteX248" fmla="*/ 257397 w 270770"/>
                <a:gd name="connsiteY248" fmla="*/ 69721 h 297644"/>
                <a:gd name="connsiteX249" fmla="*/ 257397 w 270770"/>
                <a:gd name="connsiteY249" fmla="*/ 72383 h 297644"/>
                <a:gd name="connsiteX250" fmla="*/ 260059 w 270770"/>
                <a:gd name="connsiteY250" fmla="*/ 77771 h 297644"/>
                <a:gd name="connsiteX251" fmla="*/ 260059 w 270770"/>
                <a:gd name="connsiteY251" fmla="*/ 83095 h 297644"/>
                <a:gd name="connsiteX252" fmla="*/ 260059 w 270770"/>
                <a:gd name="connsiteY252" fmla="*/ 85820 h 297644"/>
                <a:gd name="connsiteX253" fmla="*/ 257397 w 270770"/>
                <a:gd name="connsiteY253" fmla="*/ 85820 h 297644"/>
                <a:gd name="connsiteX254" fmla="*/ 257397 w 270770"/>
                <a:gd name="connsiteY254" fmla="*/ 88482 h 297644"/>
                <a:gd name="connsiteX255" fmla="*/ 260059 w 270770"/>
                <a:gd name="connsiteY255" fmla="*/ 91144 h 297644"/>
                <a:gd name="connsiteX256" fmla="*/ 260059 w 270770"/>
                <a:gd name="connsiteY256" fmla="*/ 93870 h 297644"/>
                <a:gd name="connsiteX257" fmla="*/ 262721 w 270770"/>
                <a:gd name="connsiteY257" fmla="*/ 96532 h 297644"/>
                <a:gd name="connsiteX258" fmla="*/ 262721 w 270770"/>
                <a:gd name="connsiteY258" fmla="*/ 99194 h 297644"/>
                <a:gd name="connsiteX259" fmla="*/ 262721 w 270770"/>
                <a:gd name="connsiteY259" fmla="*/ 101919 h 297644"/>
                <a:gd name="connsiteX260" fmla="*/ 262721 w 270770"/>
                <a:gd name="connsiteY260" fmla="*/ 104581 h 297644"/>
                <a:gd name="connsiteX261" fmla="*/ 254671 w 270770"/>
                <a:gd name="connsiteY261" fmla="*/ 155541 h 297644"/>
                <a:gd name="connsiteX262" fmla="*/ 270771 w 270770"/>
                <a:gd name="connsiteY262" fmla="*/ 174302 h 297644"/>
                <a:gd name="connsiteX263" fmla="*/ 265383 w 270770"/>
                <a:gd name="connsiteY263" fmla="*/ 235973 h 297644"/>
                <a:gd name="connsiteX264" fmla="*/ 257397 w 270770"/>
                <a:gd name="connsiteY264" fmla="*/ 238636 h 297644"/>
                <a:gd name="connsiteX265" fmla="*/ 257397 w 270770"/>
                <a:gd name="connsiteY265" fmla="*/ 241298 h 297644"/>
                <a:gd name="connsiteX266" fmla="*/ 254671 w 270770"/>
                <a:gd name="connsiteY266" fmla="*/ 241298 h 297644"/>
                <a:gd name="connsiteX267" fmla="*/ 254671 w 270770"/>
                <a:gd name="connsiteY267" fmla="*/ 244023 h 297644"/>
                <a:gd name="connsiteX268" fmla="*/ 252009 w 270770"/>
                <a:gd name="connsiteY268" fmla="*/ 246685 h 297644"/>
                <a:gd name="connsiteX269" fmla="*/ 252009 w 270770"/>
                <a:gd name="connsiteY269" fmla="*/ 249347 h 297644"/>
                <a:gd name="connsiteX270" fmla="*/ 249347 w 270770"/>
                <a:gd name="connsiteY270" fmla="*/ 249347 h 297644"/>
                <a:gd name="connsiteX271" fmla="*/ 246622 w 270770"/>
                <a:gd name="connsiteY271" fmla="*/ 249347 h 297644"/>
                <a:gd name="connsiteX272" fmla="*/ 246622 w 270770"/>
                <a:gd name="connsiteY272" fmla="*/ 246685 h 297644"/>
                <a:gd name="connsiteX273" fmla="*/ 243960 w 270770"/>
                <a:gd name="connsiteY273" fmla="*/ 244023 h 297644"/>
                <a:gd name="connsiteX274" fmla="*/ 241298 w 270770"/>
                <a:gd name="connsiteY274" fmla="*/ 244023 h 297644"/>
                <a:gd name="connsiteX275" fmla="*/ 238572 w 270770"/>
                <a:gd name="connsiteY275" fmla="*/ 244023 h 297644"/>
                <a:gd name="connsiteX276" fmla="*/ 238572 w 270770"/>
                <a:gd name="connsiteY276" fmla="*/ 246685 h 297644"/>
                <a:gd name="connsiteX277" fmla="*/ 235910 w 270770"/>
                <a:gd name="connsiteY277" fmla="*/ 246685 h 297644"/>
                <a:gd name="connsiteX278" fmla="*/ 235910 w 270770"/>
                <a:gd name="connsiteY278" fmla="*/ 249347 h 297644"/>
                <a:gd name="connsiteX279" fmla="*/ 235910 w 270770"/>
                <a:gd name="connsiteY279" fmla="*/ 252073 h 297644"/>
                <a:gd name="connsiteX280" fmla="*/ 235910 w 270770"/>
                <a:gd name="connsiteY280" fmla="*/ 254735 h 297644"/>
                <a:gd name="connsiteX281" fmla="*/ 233248 w 270770"/>
                <a:gd name="connsiteY281" fmla="*/ 254735 h 297644"/>
                <a:gd name="connsiteX282" fmla="*/ 233248 w 270770"/>
                <a:gd name="connsiteY282" fmla="*/ 257397 h 297644"/>
                <a:gd name="connsiteX283" fmla="*/ 230586 w 270770"/>
                <a:gd name="connsiteY283" fmla="*/ 257397 h 297644"/>
                <a:gd name="connsiteX284" fmla="*/ 230586 w 270770"/>
                <a:gd name="connsiteY284" fmla="*/ 254735 h 297644"/>
                <a:gd name="connsiteX285" fmla="*/ 227860 w 270770"/>
                <a:gd name="connsiteY285" fmla="*/ 254735 h 297644"/>
                <a:gd name="connsiteX286" fmla="*/ 225198 w 270770"/>
                <a:gd name="connsiteY286" fmla="*/ 254735 h 297644"/>
                <a:gd name="connsiteX287" fmla="*/ 222536 w 270770"/>
                <a:gd name="connsiteY287" fmla="*/ 254735 h 297644"/>
                <a:gd name="connsiteX288" fmla="*/ 219811 w 270770"/>
                <a:gd name="connsiteY288" fmla="*/ 257397 h 297644"/>
                <a:gd name="connsiteX289" fmla="*/ 219811 w 270770"/>
                <a:gd name="connsiteY289" fmla="*/ 260059 h 297644"/>
                <a:gd name="connsiteX290" fmla="*/ 217149 w 270770"/>
                <a:gd name="connsiteY290" fmla="*/ 260059 h 297644"/>
                <a:gd name="connsiteX291" fmla="*/ 217149 w 270770"/>
                <a:gd name="connsiteY291" fmla="*/ 262785 h 297644"/>
                <a:gd name="connsiteX292" fmla="*/ 214487 w 270770"/>
                <a:gd name="connsiteY292" fmla="*/ 262785 h 297644"/>
                <a:gd name="connsiteX293" fmla="*/ 211761 w 270770"/>
                <a:gd name="connsiteY293" fmla="*/ 262785 h 297644"/>
                <a:gd name="connsiteX294" fmla="*/ 211761 w 270770"/>
                <a:gd name="connsiteY294" fmla="*/ 265446 h 297644"/>
                <a:gd name="connsiteX295" fmla="*/ 209099 w 270770"/>
                <a:gd name="connsiteY295" fmla="*/ 265446 h 297644"/>
                <a:gd name="connsiteX296" fmla="*/ 211761 w 270770"/>
                <a:gd name="connsiteY296" fmla="*/ 268108 h 297644"/>
                <a:gd name="connsiteX297" fmla="*/ 211761 w 270770"/>
                <a:gd name="connsiteY297" fmla="*/ 270834 h 297644"/>
                <a:gd name="connsiteX298" fmla="*/ 211761 w 270770"/>
                <a:gd name="connsiteY298" fmla="*/ 273496 h 297644"/>
                <a:gd name="connsiteX299" fmla="*/ 211761 w 270770"/>
                <a:gd name="connsiteY299" fmla="*/ 276158 h 297644"/>
                <a:gd name="connsiteX300" fmla="*/ 214487 w 270770"/>
                <a:gd name="connsiteY300" fmla="*/ 278884 h 297644"/>
                <a:gd name="connsiteX301" fmla="*/ 217149 w 270770"/>
                <a:gd name="connsiteY301" fmla="*/ 281546 h 297644"/>
                <a:gd name="connsiteX302" fmla="*/ 217149 w 270770"/>
                <a:gd name="connsiteY302" fmla="*/ 284208 h 297644"/>
                <a:gd name="connsiteX303" fmla="*/ 219811 w 270770"/>
                <a:gd name="connsiteY303" fmla="*/ 284208 h 297644"/>
                <a:gd name="connsiteX304" fmla="*/ 219811 w 270770"/>
                <a:gd name="connsiteY304" fmla="*/ 286933 h 297644"/>
                <a:gd name="connsiteX305" fmla="*/ 217149 w 270770"/>
                <a:gd name="connsiteY305" fmla="*/ 289595 h 297644"/>
                <a:gd name="connsiteX306" fmla="*/ 214487 w 270770"/>
                <a:gd name="connsiteY306" fmla="*/ 289595 h 297644"/>
                <a:gd name="connsiteX307" fmla="*/ 211761 w 270770"/>
                <a:gd name="connsiteY307" fmla="*/ 289595 h 297644"/>
                <a:gd name="connsiteX308" fmla="*/ 211761 w 270770"/>
                <a:gd name="connsiteY308" fmla="*/ 292257 h 297644"/>
                <a:gd name="connsiteX309" fmla="*/ 209099 w 270770"/>
                <a:gd name="connsiteY309" fmla="*/ 292257 h 297644"/>
                <a:gd name="connsiteX310" fmla="*/ 209099 w 270770"/>
                <a:gd name="connsiteY310" fmla="*/ 294920 h 297644"/>
                <a:gd name="connsiteX311" fmla="*/ 206437 w 270770"/>
                <a:gd name="connsiteY311" fmla="*/ 294920 h 297644"/>
                <a:gd name="connsiteX312" fmla="*/ 203775 w 270770"/>
                <a:gd name="connsiteY312" fmla="*/ 294920 h 297644"/>
                <a:gd name="connsiteX313" fmla="*/ 201050 w 270770"/>
                <a:gd name="connsiteY313" fmla="*/ 294920 h 297644"/>
                <a:gd name="connsiteX314" fmla="*/ 198388 w 270770"/>
                <a:gd name="connsiteY314" fmla="*/ 294920 h 297644"/>
                <a:gd name="connsiteX315" fmla="*/ 195726 w 270770"/>
                <a:gd name="connsiteY315" fmla="*/ 297645 h 297644"/>
                <a:gd name="connsiteX316" fmla="*/ 195726 w 270770"/>
                <a:gd name="connsiteY316" fmla="*/ 294920 h 297644"/>
                <a:gd name="connsiteX317" fmla="*/ 193000 w 270770"/>
                <a:gd name="connsiteY317" fmla="*/ 294920 h 297644"/>
                <a:gd name="connsiteX318" fmla="*/ 190338 w 270770"/>
                <a:gd name="connsiteY318" fmla="*/ 294920 h 297644"/>
                <a:gd name="connsiteX319" fmla="*/ 190338 w 270770"/>
                <a:gd name="connsiteY319" fmla="*/ 294920 h 2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270770" h="297644">
                  <a:moveTo>
                    <a:pt x="190338" y="294920"/>
                  </a:moveTo>
                  <a:lnTo>
                    <a:pt x="182288" y="292257"/>
                  </a:lnTo>
                  <a:lnTo>
                    <a:pt x="166189" y="297645"/>
                  </a:lnTo>
                  <a:lnTo>
                    <a:pt x="166189" y="294920"/>
                  </a:lnTo>
                  <a:lnTo>
                    <a:pt x="166189" y="292257"/>
                  </a:lnTo>
                  <a:lnTo>
                    <a:pt x="168915" y="292257"/>
                  </a:lnTo>
                  <a:lnTo>
                    <a:pt x="168915" y="294920"/>
                  </a:lnTo>
                  <a:lnTo>
                    <a:pt x="171577" y="294920"/>
                  </a:lnTo>
                  <a:lnTo>
                    <a:pt x="171577" y="292257"/>
                  </a:lnTo>
                  <a:lnTo>
                    <a:pt x="171577" y="289595"/>
                  </a:lnTo>
                  <a:lnTo>
                    <a:pt x="171577" y="286933"/>
                  </a:lnTo>
                  <a:lnTo>
                    <a:pt x="171577" y="284208"/>
                  </a:lnTo>
                  <a:lnTo>
                    <a:pt x="174239" y="284208"/>
                  </a:lnTo>
                  <a:lnTo>
                    <a:pt x="174239" y="281546"/>
                  </a:lnTo>
                  <a:lnTo>
                    <a:pt x="171577" y="278884"/>
                  </a:lnTo>
                  <a:lnTo>
                    <a:pt x="168915" y="278884"/>
                  </a:lnTo>
                  <a:lnTo>
                    <a:pt x="166189" y="276158"/>
                  </a:lnTo>
                  <a:lnTo>
                    <a:pt x="166189" y="273496"/>
                  </a:lnTo>
                  <a:lnTo>
                    <a:pt x="166189" y="270834"/>
                  </a:lnTo>
                  <a:lnTo>
                    <a:pt x="166189" y="268108"/>
                  </a:lnTo>
                  <a:lnTo>
                    <a:pt x="168915" y="268108"/>
                  </a:lnTo>
                  <a:lnTo>
                    <a:pt x="168915" y="265446"/>
                  </a:lnTo>
                  <a:lnTo>
                    <a:pt x="168915" y="262785"/>
                  </a:lnTo>
                  <a:lnTo>
                    <a:pt x="168915" y="260059"/>
                  </a:lnTo>
                  <a:lnTo>
                    <a:pt x="168915" y="257397"/>
                  </a:lnTo>
                  <a:lnTo>
                    <a:pt x="168915" y="254735"/>
                  </a:lnTo>
                  <a:lnTo>
                    <a:pt x="166189" y="252073"/>
                  </a:lnTo>
                  <a:lnTo>
                    <a:pt x="168915" y="249347"/>
                  </a:lnTo>
                  <a:lnTo>
                    <a:pt x="168915" y="246685"/>
                  </a:lnTo>
                  <a:lnTo>
                    <a:pt x="166189" y="244023"/>
                  </a:lnTo>
                  <a:lnTo>
                    <a:pt x="166189" y="241298"/>
                  </a:lnTo>
                  <a:lnTo>
                    <a:pt x="163527" y="238636"/>
                  </a:lnTo>
                  <a:lnTo>
                    <a:pt x="163527" y="235973"/>
                  </a:lnTo>
                  <a:lnTo>
                    <a:pt x="160865" y="235973"/>
                  </a:lnTo>
                  <a:lnTo>
                    <a:pt x="160865" y="233248"/>
                  </a:lnTo>
                  <a:lnTo>
                    <a:pt x="158140" y="230586"/>
                  </a:lnTo>
                  <a:lnTo>
                    <a:pt x="155478" y="227924"/>
                  </a:lnTo>
                  <a:lnTo>
                    <a:pt x="152815" y="227924"/>
                  </a:lnTo>
                  <a:lnTo>
                    <a:pt x="152815" y="225262"/>
                  </a:lnTo>
                  <a:lnTo>
                    <a:pt x="155478" y="225262"/>
                  </a:lnTo>
                  <a:lnTo>
                    <a:pt x="158140" y="222536"/>
                  </a:lnTo>
                  <a:lnTo>
                    <a:pt x="158140" y="219874"/>
                  </a:lnTo>
                  <a:lnTo>
                    <a:pt x="160865" y="219874"/>
                  </a:lnTo>
                  <a:lnTo>
                    <a:pt x="160865" y="217212"/>
                  </a:lnTo>
                  <a:lnTo>
                    <a:pt x="158140" y="217212"/>
                  </a:lnTo>
                  <a:lnTo>
                    <a:pt x="155478" y="217212"/>
                  </a:lnTo>
                  <a:lnTo>
                    <a:pt x="152815" y="217212"/>
                  </a:lnTo>
                  <a:lnTo>
                    <a:pt x="150090" y="217212"/>
                  </a:lnTo>
                  <a:lnTo>
                    <a:pt x="147428" y="217212"/>
                  </a:lnTo>
                  <a:lnTo>
                    <a:pt x="144766" y="214487"/>
                  </a:lnTo>
                  <a:lnTo>
                    <a:pt x="144766" y="211825"/>
                  </a:lnTo>
                  <a:lnTo>
                    <a:pt x="144766" y="209163"/>
                  </a:lnTo>
                  <a:lnTo>
                    <a:pt x="144766" y="206437"/>
                  </a:lnTo>
                  <a:lnTo>
                    <a:pt x="144766" y="203775"/>
                  </a:lnTo>
                  <a:lnTo>
                    <a:pt x="144766" y="201113"/>
                  </a:lnTo>
                  <a:lnTo>
                    <a:pt x="144766" y="198451"/>
                  </a:lnTo>
                  <a:lnTo>
                    <a:pt x="144766" y="195726"/>
                  </a:lnTo>
                  <a:lnTo>
                    <a:pt x="144766" y="193064"/>
                  </a:lnTo>
                  <a:lnTo>
                    <a:pt x="144766" y="190401"/>
                  </a:lnTo>
                  <a:lnTo>
                    <a:pt x="142104" y="187676"/>
                  </a:lnTo>
                  <a:lnTo>
                    <a:pt x="142104" y="185014"/>
                  </a:lnTo>
                  <a:lnTo>
                    <a:pt x="142104" y="182352"/>
                  </a:lnTo>
                  <a:lnTo>
                    <a:pt x="139378" y="182352"/>
                  </a:lnTo>
                  <a:lnTo>
                    <a:pt x="136716" y="179627"/>
                  </a:lnTo>
                  <a:lnTo>
                    <a:pt x="136716" y="176964"/>
                  </a:lnTo>
                  <a:lnTo>
                    <a:pt x="134054" y="176964"/>
                  </a:lnTo>
                  <a:lnTo>
                    <a:pt x="131329" y="176964"/>
                  </a:lnTo>
                  <a:lnTo>
                    <a:pt x="131329" y="179627"/>
                  </a:lnTo>
                  <a:lnTo>
                    <a:pt x="128667" y="179627"/>
                  </a:lnTo>
                  <a:lnTo>
                    <a:pt x="126005" y="179627"/>
                  </a:lnTo>
                  <a:lnTo>
                    <a:pt x="123279" y="179627"/>
                  </a:lnTo>
                  <a:lnTo>
                    <a:pt x="120617" y="179627"/>
                  </a:lnTo>
                  <a:lnTo>
                    <a:pt x="101856" y="179627"/>
                  </a:lnTo>
                  <a:lnTo>
                    <a:pt x="96468" y="179627"/>
                  </a:lnTo>
                  <a:lnTo>
                    <a:pt x="93806" y="179627"/>
                  </a:lnTo>
                  <a:lnTo>
                    <a:pt x="91144" y="179627"/>
                  </a:lnTo>
                  <a:lnTo>
                    <a:pt x="88482" y="182352"/>
                  </a:lnTo>
                  <a:lnTo>
                    <a:pt x="85757" y="182352"/>
                  </a:lnTo>
                  <a:lnTo>
                    <a:pt x="83095" y="182352"/>
                  </a:lnTo>
                  <a:lnTo>
                    <a:pt x="80433" y="182352"/>
                  </a:lnTo>
                  <a:lnTo>
                    <a:pt x="77707" y="182352"/>
                  </a:lnTo>
                  <a:lnTo>
                    <a:pt x="75045" y="182352"/>
                  </a:lnTo>
                  <a:lnTo>
                    <a:pt x="75045" y="179627"/>
                  </a:lnTo>
                  <a:lnTo>
                    <a:pt x="72383" y="179627"/>
                  </a:lnTo>
                  <a:lnTo>
                    <a:pt x="69657" y="176964"/>
                  </a:lnTo>
                  <a:lnTo>
                    <a:pt x="69657" y="174302"/>
                  </a:lnTo>
                  <a:lnTo>
                    <a:pt x="69657" y="171577"/>
                  </a:lnTo>
                  <a:lnTo>
                    <a:pt x="66995" y="171577"/>
                  </a:lnTo>
                  <a:lnTo>
                    <a:pt x="64333" y="171577"/>
                  </a:lnTo>
                  <a:lnTo>
                    <a:pt x="61608" y="168915"/>
                  </a:lnTo>
                  <a:lnTo>
                    <a:pt x="58946" y="168915"/>
                  </a:lnTo>
                  <a:lnTo>
                    <a:pt x="56284" y="166253"/>
                  </a:lnTo>
                  <a:lnTo>
                    <a:pt x="56284" y="163591"/>
                  </a:lnTo>
                  <a:lnTo>
                    <a:pt x="56284" y="160865"/>
                  </a:lnTo>
                  <a:lnTo>
                    <a:pt x="53622" y="158203"/>
                  </a:lnTo>
                  <a:lnTo>
                    <a:pt x="50896" y="158203"/>
                  </a:lnTo>
                  <a:lnTo>
                    <a:pt x="48234" y="158203"/>
                  </a:lnTo>
                  <a:lnTo>
                    <a:pt x="48234" y="155541"/>
                  </a:lnTo>
                  <a:lnTo>
                    <a:pt x="45572" y="155541"/>
                  </a:lnTo>
                  <a:lnTo>
                    <a:pt x="42847" y="152815"/>
                  </a:lnTo>
                  <a:lnTo>
                    <a:pt x="42847" y="150153"/>
                  </a:lnTo>
                  <a:lnTo>
                    <a:pt x="42847" y="147491"/>
                  </a:lnTo>
                  <a:lnTo>
                    <a:pt x="40185" y="144766"/>
                  </a:lnTo>
                  <a:lnTo>
                    <a:pt x="40185" y="142104"/>
                  </a:lnTo>
                  <a:lnTo>
                    <a:pt x="37522" y="142104"/>
                  </a:lnTo>
                  <a:lnTo>
                    <a:pt x="34797" y="142104"/>
                  </a:lnTo>
                  <a:lnTo>
                    <a:pt x="32135" y="142104"/>
                  </a:lnTo>
                  <a:lnTo>
                    <a:pt x="29473" y="142104"/>
                  </a:lnTo>
                  <a:lnTo>
                    <a:pt x="26811" y="142104"/>
                  </a:lnTo>
                  <a:lnTo>
                    <a:pt x="24085" y="142104"/>
                  </a:lnTo>
                  <a:lnTo>
                    <a:pt x="21423" y="139442"/>
                  </a:lnTo>
                  <a:lnTo>
                    <a:pt x="18761" y="139442"/>
                  </a:lnTo>
                  <a:lnTo>
                    <a:pt x="16036" y="139442"/>
                  </a:lnTo>
                  <a:lnTo>
                    <a:pt x="13374" y="139442"/>
                  </a:lnTo>
                  <a:lnTo>
                    <a:pt x="10712" y="139442"/>
                  </a:lnTo>
                  <a:lnTo>
                    <a:pt x="7986" y="139442"/>
                  </a:lnTo>
                  <a:lnTo>
                    <a:pt x="5324" y="139442"/>
                  </a:lnTo>
                  <a:lnTo>
                    <a:pt x="2662" y="139442"/>
                  </a:lnTo>
                  <a:lnTo>
                    <a:pt x="2662" y="142104"/>
                  </a:lnTo>
                  <a:lnTo>
                    <a:pt x="2662" y="139442"/>
                  </a:lnTo>
                  <a:lnTo>
                    <a:pt x="0" y="136780"/>
                  </a:lnTo>
                  <a:lnTo>
                    <a:pt x="0" y="134054"/>
                  </a:lnTo>
                  <a:lnTo>
                    <a:pt x="2662" y="134054"/>
                  </a:lnTo>
                  <a:lnTo>
                    <a:pt x="2662" y="131392"/>
                  </a:lnTo>
                  <a:lnTo>
                    <a:pt x="5324" y="131392"/>
                  </a:lnTo>
                  <a:lnTo>
                    <a:pt x="7986" y="131392"/>
                  </a:lnTo>
                  <a:lnTo>
                    <a:pt x="7986" y="128730"/>
                  </a:lnTo>
                  <a:lnTo>
                    <a:pt x="10712" y="128730"/>
                  </a:lnTo>
                  <a:lnTo>
                    <a:pt x="13374" y="128730"/>
                  </a:lnTo>
                  <a:lnTo>
                    <a:pt x="13374" y="126005"/>
                  </a:lnTo>
                  <a:lnTo>
                    <a:pt x="13374" y="123343"/>
                  </a:lnTo>
                  <a:lnTo>
                    <a:pt x="13374" y="120680"/>
                  </a:lnTo>
                  <a:lnTo>
                    <a:pt x="10712" y="117955"/>
                  </a:lnTo>
                  <a:lnTo>
                    <a:pt x="18761" y="75108"/>
                  </a:lnTo>
                  <a:lnTo>
                    <a:pt x="50896" y="59009"/>
                  </a:lnTo>
                  <a:lnTo>
                    <a:pt x="50896" y="61671"/>
                  </a:lnTo>
                  <a:lnTo>
                    <a:pt x="50896" y="64334"/>
                  </a:lnTo>
                  <a:lnTo>
                    <a:pt x="48234" y="67059"/>
                  </a:lnTo>
                  <a:lnTo>
                    <a:pt x="45572" y="67059"/>
                  </a:lnTo>
                  <a:lnTo>
                    <a:pt x="45572" y="69721"/>
                  </a:lnTo>
                  <a:lnTo>
                    <a:pt x="45572" y="72383"/>
                  </a:lnTo>
                  <a:lnTo>
                    <a:pt x="45572" y="75108"/>
                  </a:lnTo>
                  <a:lnTo>
                    <a:pt x="45572" y="77771"/>
                  </a:lnTo>
                  <a:lnTo>
                    <a:pt x="48234" y="77771"/>
                  </a:lnTo>
                  <a:lnTo>
                    <a:pt x="48234" y="80433"/>
                  </a:lnTo>
                  <a:lnTo>
                    <a:pt x="48234" y="83095"/>
                  </a:lnTo>
                  <a:lnTo>
                    <a:pt x="48234" y="85820"/>
                  </a:lnTo>
                  <a:lnTo>
                    <a:pt x="50896" y="85820"/>
                  </a:lnTo>
                  <a:lnTo>
                    <a:pt x="50896" y="88482"/>
                  </a:lnTo>
                  <a:lnTo>
                    <a:pt x="50896" y="91144"/>
                  </a:lnTo>
                  <a:lnTo>
                    <a:pt x="50896" y="93870"/>
                  </a:lnTo>
                  <a:lnTo>
                    <a:pt x="53622" y="96532"/>
                  </a:lnTo>
                  <a:lnTo>
                    <a:pt x="56284" y="99194"/>
                  </a:lnTo>
                  <a:lnTo>
                    <a:pt x="58946" y="99194"/>
                  </a:lnTo>
                  <a:lnTo>
                    <a:pt x="61608" y="99194"/>
                  </a:lnTo>
                  <a:lnTo>
                    <a:pt x="64333" y="101919"/>
                  </a:lnTo>
                  <a:lnTo>
                    <a:pt x="64333" y="104581"/>
                  </a:lnTo>
                  <a:lnTo>
                    <a:pt x="66995" y="104581"/>
                  </a:lnTo>
                  <a:lnTo>
                    <a:pt x="66995" y="101919"/>
                  </a:lnTo>
                  <a:lnTo>
                    <a:pt x="69657" y="101919"/>
                  </a:lnTo>
                  <a:lnTo>
                    <a:pt x="69657" y="99194"/>
                  </a:lnTo>
                  <a:lnTo>
                    <a:pt x="72383" y="101919"/>
                  </a:lnTo>
                  <a:lnTo>
                    <a:pt x="72383" y="99194"/>
                  </a:lnTo>
                  <a:lnTo>
                    <a:pt x="75045" y="99194"/>
                  </a:lnTo>
                  <a:lnTo>
                    <a:pt x="75045" y="96532"/>
                  </a:lnTo>
                  <a:lnTo>
                    <a:pt x="77707" y="96532"/>
                  </a:lnTo>
                  <a:lnTo>
                    <a:pt x="77707" y="93870"/>
                  </a:lnTo>
                  <a:lnTo>
                    <a:pt x="80433" y="93870"/>
                  </a:lnTo>
                  <a:lnTo>
                    <a:pt x="83095" y="91144"/>
                  </a:lnTo>
                  <a:lnTo>
                    <a:pt x="85757" y="93870"/>
                  </a:lnTo>
                  <a:lnTo>
                    <a:pt x="88482" y="93870"/>
                  </a:lnTo>
                  <a:lnTo>
                    <a:pt x="88482" y="91144"/>
                  </a:lnTo>
                  <a:lnTo>
                    <a:pt x="91144" y="91144"/>
                  </a:lnTo>
                  <a:lnTo>
                    <a:pt x="91144" y="88482"/>
                  </a:lnTo>
                  <a:lnTo>
                    <a:pt x="93806" y="88482"/>
                  </a:lnTo>
                  <a:lnTo>
                    <a:pt x="96468" y="88482"/>
                  </a:lnTo>
                  <a:lnTo>
                    <a:pt x="96468" y="85820"/>
                  </a:lnTo>
                  <a:lnTo>
                    <a:pt x="99194" y="83095"/>
                  </a:lnTo>
                  <a:lnTo>
                    <a:pt x="99194" y="80433"/>
                  </a:lnTo>
                  <a:lnTo>
                    <a:pt x="101856" y="80433"/>
                  </a:lnTo>
                  <a:lnTo>
                    <a:pt x="101856" y="77771"/>
                  </a:lnTo>
                  <a:lnTo>
                    <a:pt x="104518" y="77771"/>
                  </a:lnTo>
                  <a:lnTo>
                    <a:pt x="104518" y="75108"/>
                  </a:lnTo>
                  <a:lnTo>
                    <a:pt x="107243" y="75108"/>
                  </a:lnTo>
                  <a:lnTo>
                    <a:pt x="107243" y="72383"/>
                  </a:lnTo>
                  <a:lnTo>
                    <a:pt x="109905" y="72383"/>
                  </a:lnTo>
                  <a:lnTo>
                    <a:pt x="109905" y="69721"/>
                  </a:lnTo>
                  <a:lnTo>
                    <a:pt x="112568" y="67059"/>
                  </a:lnTo>
                  <a:lnTo>
                    <a:pt x="115293" y="64334"/>
                  </a:lnTo>
                  <a:lnTo>
                    <a:pt x="117955" y="64334"/>
                  </a:lnTo>
                  <a:lnTo>
                    <a:pt x="120617" y="64334"/>
                  </a:lnTo>
                  <a:lnTo>
                    <a:pt x="123279" y="64334"/>
                  </a:lnTo>
                  <a:lnTo>
                    <a:pt x="126005" y="64334"/>
                  </a:lnTo>
                  <a:lnTo>
                    <a:pt x="128667" y="64334"/>
                  </a:lnTo>
                  <a:lnTo>
                    <a:pt x="131329" y="64334"/>
                  </a:lnTo>
                  <a:lnTo>
                    <a:pt x="136716" y="64334"/>
                  </a:lnTo>
                  <a:lnTo>
                    <a:pt x="139378" y="64334"/>
                  </a:lnTo>
                  <a:lnTo>
                    <a:pt x="139378" y="61671"/>
                  </a:lnTo>
                  <a:lnTo>
                    <a:pt x="142104" y="61671"/>
                  </a:lnTo>
                  <a:lnTo>
                    <a:pt x="142104" y="59009"/>
                  </a:lnTo>
                  <a:lnTo>
                    <a:pt x="142104" y="56284"/>
                  </a:lnTo>
                  <a:lnTo>
                    <a:pt x="142104" y="53622"/>
                  </a:lnTo>
                  <a:lnTo>
                    <a:pt x="144766" y="50959"/>
                  </a:lnTo>
                  <a:lnTo>
                    <a:pt x="144766" y="48298"/>
                  </a:lnTo>
                  <a:lnTo>
                    <a:pt x="147428" y="48298"/>
                  </a:lnTo>
                  <a:lnTo>
                    <a:pt x="147428" y="45572"/>
                  </a:lnTo>
                  <a:lnTo>
                    <a:pt x="147428" y="42910"/>
                  </a:lnTo>
                  <a:lnTo>
                    <a:pt x="144766" y="40248"/>
                  </a:lnTo>
                  <a:lnTo>
                    <a:pt x="144766" y="37522"/>
                  </a:lnTo>
                  <a:lnTo>
                    <a:pt x="144766" y="34860"/>
                  </a:lnTo>
                  <a:lnTo>
                    <a:pt x="147428" y="32198"/>
                  </a:lnTo>
                  <a:lnTo>
                    <a:pt x="150090" y="29473"/>
                  </a:lnTo>
                  <a:lnTo>
                    <a:pt x="152815" y="26811"/>
                  </a:lnTo>
                  <a:lnTo>
                    <a:pt x="152815" y="24149"/>
                  </a:lnTo>
                  <a:lnTo>
                    <a:pt x="152815" y="21423"/>
                  </a:lnTo>
                  <a:lnTo>
                    <a:pt x="152815" y="18761"/>
                  </a:lnTo>
                  <a:lnTo>
                    <a:pt x="155478" y="18761"/>
                  </a:lnTo>
                  <a:lnTo>
                    <a:pt x="155478" y="16099"/>
                  </a:lnTo>
                  <a:lnTo>
                    <a:pt x="158140" y="16099"/>
                  </a:lnTo>
                  <a:lnTo>
                    <a:pt x="160865" y="13437"/>
                  </a:lnTo>
                  <a:lnTo>
                    <a:pt x="163527" y="10712"/>
                  </a:lnTo>
                  <a:lnTo>
                    <a:pt x="163527" y="8050"/>
                  </a:lnTo>
                  <a:lnTo>
                    <a:pt x="163527" y="5387"/>
                  </a:lnTo>
                  <a:lnTo>
                    <a:pt x="195726" y="2662"/>
                  </a:lnTo>
                  <a:lnTo>
                    <a:pt x="206437" y="0"/>
                  </a:lnTo>
                  <a:lnTo>
                    <a:pt x="214487" y="0"/>
                  </a:lnTo>
                  <a:lnTo>
                    <a:pt x="238572" y="18761"/>
                  </a:lnTo>
                  <a:lnTo>
                    <a:pt x="241298" y="21423"/>
                  </a:lnTo>
                  <a:lnTo>
                    <a:pt x="243960" y="24149"/>
                  </a:lnTo>
                  <a:lnTo>
                    <a:pt x="246622" y="24149"/>
                  </a:lnTo>
                  <a:lnTo>
                    <a:pt x="246622" y="26811"/>
                  </a:lnTo>
                  <a:lnTo>
                    <a:pt x="249347" y="29473"/>
                  </a:lnTo>
                  <a:lnTo>
                    <a:pt x="252009" y="29473"/>
                  </a:lnTo>
                  <a:lnTo>
                    <a:pt x="254671" y="32198"/>
                  </a:lnTo>
                  <a:lnTo>
                    <a:pt x="254671" y="34860"/>
                  </a:lnTo>
                  <a:lnTo>
                    <a:pt x="252009" y="37522"/>
                  </a:lnTo>
                  <a:lnTo>
                    <a:pt x="252009" y="40248"/>
                  </a:lnTo>
                  <a:lnTo>
                    <a:pt x="249347" y="40248"/>
                  </a:lnTo>
                  <a:lnTo>
                    <a:pt x="249347" y="42910"/>
                  </a:lnTo>
                  <a:lnTo>
                    <a:pt x="249347" y="45572"/>
                  </a:lnTo>
                  <a:lnTo>
                    <a:pt x="252009" y="48298"/>
                  </a:lnTo>
                  <a:lnTo>
                    <a:pt x="254671" y="50959"/>
                  </a:lnTo>
                  <a:lnTo>
                    <a:pt x="257397" y="53622"/>
                  </a:lnTo>
                  <a:lnTo>
                    <a:pt x="257397" y="56284"/>
                  </a:lnTo>
                  <a:lnTo>
                    <a:pt x="257397" y="59009"/>
                  </a:lnTo>
                  <a:lnTo>
                    <a:pt x="254671" y="61671"/>
                  </a:lnTo>
                  <a:lnTo>
                    <a:pt x="254671" y="64334"/>
                  </a:lnTo>
                  <a:lnTo>
                    <a:pt x="254671" y="67059"/>
                  </a:lnTo>
                  <a:lnTo>
                    <a:pt x="257397" y="69721"/>
                  </a:lnTo>
                  <a:lnTo>
                    <a:pt x="257397" y="72383"/>
                  </a:lnTo>
                  <a:lnTo>
                    <a:pt x="260059" y="77771"/>
                  </a:lnTo>
                  <a:lnTo>
                    <a:pt x="260059" y="83095"/>
                  </a:lnTo>
                  <a:lnTo>
                    <a:pt x="260059" y="85820"/>
                  </a:lnTo>
                  <a:lnTo>
                    <a:pt x="257397" y="85820"/>
                  </a:lnTo>
                  <a:lnTo>
                    <a:pt x="257397" y="88482"/>
                  </a:lnTo>
                  <a:lnTo>
                    <a:pt x="260059" y="91144"/>
                  </a:lnTo>
                  <a:lnTo>
                    <a:pt x="260059" y="93870"/>
                  </a:lnTo>
                  <a:lnTo>
                    <a:pt x="262721" y="96532"/>
                  </a:lnTo>
                  <a:lnTo>
                    <a:pt x="262721" y="99194"/>
                  </a:lnTo>
                  <a:lnTo>
                    <a:pt x="262721" y="101919"/>
                  </a:lnTo>
                  <a:lnTo>
                    <a:pt x="262721" y="104581"/>
                  </a:lnTo>
                  <a:lnTo>
                    <a:pt x="254671" y="155541"/>
                  </a:lnTo>
                  <a:lnTo>
                    <a:pt x="270771" y="174302"/>
                  </a:lnTo>
                  <a:lnTo>
                    <a:pt x="265383" y="235973"/>
                  </a:lnTo>
                  <a:lnTo>
                    <a:pt x="257397" y="238636"/>
                  </a:lnTo>
                  <a:lnTo>
                    <a:pt x="257397" y="241298"/>
                  </a:lnTo>
                  <a:lnTo>
                    <a:pt x="254671" y="241298"/>
                  </a:lnTo>
                  <a:lnTo>
                    <a:pt x="254671" y="244023"/>
                  </a:lnTo>
                  <a:lnTo>
                    <a:pt x="252009" y="246685"/>
                  </a:lnTo>
                  <a:lnTo>
                    <a:pt x="252009" y="249347"/>
                  </a:lnTo>
                  <a:lnTo>
                    <a:pt x="249347" y="249347"/>
                  </a:lnTo>
                  <a:lnTo>
                    <a:pt x="246622" y="249347"/>
                  </a:lnTo>
                  <a:lnTo>
                    <a:pt x="246622" y="246685"/>
                  </a:lnTo>
                  <a:lnTo>
                    <a:pt x="243960" y="244023"/>
                  </a:lnTo>
                  <a:lnTo>
                    <a:pt x="241298" y="244023"/>
                  </a:lnTo>
                  <a:lnTo>
                    <a:pt x="238572" y="244023"/>
                  </a:lnTo>
                  <a:lnTo>
                    <a:pt x="238572" y="246685"/>
                  </a:lnTo>
                  <a:lnTo>
                    <a:pt x="235910" y="246685"/>
                  </a:lnTo>
                  <a:lnTo>
                    <a:pt x="235910" y="249347"/>
                  </a:lnTo>
                  <a:lnTo>
                    <a:pt x="235910" y="252073"/>
                  </a:lnTo>
                  <a:lnTo>
                    <a:pt x="235910" y="254735"/>
                  </a:lnTo>
                  <a:lnTo>
                    <a:pt x="233248" y="254735"/>
                  </a:lnTo>
                  <a:lnTo>
                    <a:pt x="233248" y="257397"/>
                  </a:lnTo>
                  <a:lnTo>
                    <a:pt x="230586" y="257397"/>
                  </a:lnTo>
                  <a:lnTo>
                    <a:pt x="230586" y="254735"/>
                  </a:lnTo>
                  <a:lnTo>
                    <a:pt x="227860" y="254735"/>
                  </a:lnTo>
                  <a:lnTo>
                    <a:pt x="225198" y="254735"/>
                  </a:lnTo>
                  <a:lnTo>
                    <a:pt x="222536" y="254735"/>
                  </a:lnTo>
                  <a:lnTo>
                    <a:pt x="219811" y="257397"/>
                  </a:lnTo>
                  <a:lnTo>
                    <a:pt x="219811" y="260059"/>
                  </a:lnTo>
                  <a:lnTo>
                    <a:pt x="217149" y="260059"/>
                  </a:lnTo>
                  <a:lnTo>
                    <a:pt x="217149" y="262785"/>
                  </a:lnTo>
                  <a:lnTo>
                    <a:pt x="214487" y="262785"/>
                  </a:lnTo>
                  <a:lnTo>
                    <a:pt x="211761" y="262785"/>
                  </a:lnTo>
                  <a:lnTo>
                    <a:pt x="211761" y="265446"/>
                  </a:lnTo>
                  <a:lnTo>
                    <a:pt x="209099" y="265446"/>
                  </a:lnTo>
                  <a:lnTo>
                    <a:pt x="211761" y="268108"/>
                  </a:lnTo>
                  <a:lnTo>
                    <a:pt x="211761" y="270834"/>
                  </a:lnTo>
                  <a:lnTo>
                    <a:pt x="211761" y="273496"/>
                  </a:lnTo>
                  <a:lnTo>
                    <a:pt x="211761" y="276158"/>
                  </a:lnTo>
                  <a:lnTo>
                    <a:pt x="214487" y="278884"/>
                  </a:lnTo>
                  <a:lnTo>
                    <a:pt x="217149" y="281546"/>
                  </a:lnTo>
                  <a:lnTo>
                    <a:pt x="217149" y="284208"/>
                  </a:lnTo>
                  <a:lnTo>
                    <a:pt x="219811" y="284208"/>
                  </a:lnTo>
                  <a:lnTo>
                    <a:pt x="219811" y="286933"/>
                  </a:lnTo>
                  <a:lnTo>
                    <a:pt x="217149" y="289595"/>
                  </a:lnTo>
                  <a:lnTo>
                    <a:pt x="214487" y="289595"/>
                  </a:lnTo>
                  <a:lnTo>
                    <a:pt x="211761" y="289595"/>
                  </a:lnTo>
                  <a:lnTo>
                    <a:pt x="211761" y="292257"/>
                  </a:lnTo>
                  <a:lnTo>
                    <a:pt x="209099" y="292257"/>
                  </a:lnTo>
                  <a:lnTo>
                    <a:pt x="209099" y="294920"/>
                  </a:lnTo>
                  <a:lnTo>
                    <a:pt x="206437" y="294920"/>
                  </a:lnTo>
                  <a:lnTo>
                    <a:pt x="203775" y="294920"/>
                  </a:lnTo>
                  <a:lnTo>
                    <a:pt x="201050" y="294920"/>
                  </a:lnTo>
                  <a:lnTo>
                    <a:pt x="198388" y="294920"/>
                  </a:lnTo>
                  <a:lnTo>
                    <a:pt x="195726" y="297645"/>
                  </a:lnTo>
                  <a:lnTo>
                    <a:pt x="195726" y="294920"/>
                  </a:lnTo>
                  <a:lnTo>
                    <a:pt x="193000" y="294920"/>
                  </a:lnTo>
                  <a:lnTo>
                    <a:pt x="190338" y="294920"/>
                  </a:lnTo>
                  <a:lnTo>
                    <a:pt x="190338" y="29492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8" name="Freeform: Shape 137">
              <a:extLst>
                <a:ext uri="{FF2B5EF4-FFF2-40B4-BE49-F238E27FC236}">
                  <a16:creationId xmlns:a16="http://schemas.microsoft.com/office/drawing/2014/main" id="{201F83C5-A9DC-7DD8-66F5-B9F9A35C64CA}"/>
                </a:ext>
              </a:extLst>
            </p:cNvPr>
            <p:cNvSpPr/>
            <p:nvPr/>
          </p:nvSpPr>
          <p:spPr>
            <a:xfrm>
              <a:off x="4757485" y="4653552"/>
              <a:ext cx="273495" cy="244023"/>
            </a:xfrm>
            <a:custGeom>
              <a:avLst/>
              <a:gdLst>
                <a:gd name="connsiteX0" fmla="*/ 233248 w 273495"/>
                <a:gd name="connsiteY0" fmla="*/ 227924 h 244023"/>
                <a:gd name="connsiteX1" fmla="*/ 222536 w 273495"/>
                <a:gd name="connsiteY1" fmla="*/ 241361 h 244023"/>
                <a:gd name="connsiteX2" fmla="*/ 219874 w 273495"/>
                <a:gd name="connsiteY2" fmla="*/ 241361 h 244023"/>
                <a:gd name="connsiteX3" fmla="*/ 217212 w 273495"/>
                <a:gd name="connsiteY3" fmla="*/ 244023 h 244023"/>
                <a:gd name="connsiteX4" fmla="*/ 214487 w 273495"/>
                <a:gd name="connsiteY4" fmla="*/ 241361 h 244023"/>
                <a:gd name="connsiteX5" fmla="*/ 211825 w 273495"/>
                <a:gd name="connsiteY5" fmla="*/ 241361 h 244023"/>
                <a:gd name="connsiteX6" fmla="*/ 209163 w 273495"/>
                <a:gd name="connsiteY6" fmla="*/ 238635 h 244023"/>
                <a:gd name="connsiteX7" fmla="*/ 209163 w 273495"/>
                <a:gd name="connsiteY7" fmla="*/ 235973 h 244023"/>
                <a:gd name="connsiteX8" fmla="*/ 206437 w 273495"/>
                <a:gd name="connsiteY8" fmla="*/ 233311 h 244023"/>
                <a:gd name="connsiteX9" fmla="*/ 203775 w 273495"/>
                <a:gd name="connsiteY9" fmla="*/ 233311 h 244023"/>
                <a:gd name="connsiteX10" fmla="*/ 201113 w 273495"/>
                <a:gd name="connsiteY10" fmla="*/ 233311 h 244023"/>
                <a:gd name="connsiteX11" fmla="*/ 198388 w 273495"/>
                <a:gd name="connsiteY11" fmla="*/ 233311 h 244023"/>
                <a:gd name="connsiteX12" fmla="*/ 195726 w 273495"/>
                <a:gd name="connsiteY12" fmla="*/ 230586 h 244023"/>
                <a:gd name="connsiteX13" fmla="*/ 193064 w 273495"/>
                <a:gd name="connsiteY13" fmla="*/ 230586 h 244023"/>
                <a:gd name="connsiteX14" fmla="*/ 190401 w 273495"/>
                <a:gd name="connsiteY14" fmla="*/ 230586 h 244023"/>
                <a:gd name="connsiteX15" fmla="*/ 187676 w 273495"/>
                <a:gd name="connsiteY15" fmla="*/ 230586 h 244023"/>
                <a:gd name="connsiteX16" fmla="*/ 185014 w 273495"/>
                <a:gd name="connsiteY16" fmla="*/ 230586 h 244023"/>
                <a:gd name="connsiteX17" fmla="*/ 182352 w 273495"/>
                <a:gd name="connsiteY17" fmla="*/ 230586 h 244023"/>
                <a:gd name="connsiteX18" fmla="*/ 179626 w 273495"/>
                <a:gd name="connsiteY18" fmla="*/ 230586 h 244023"/>
                <a:gd name="connsiteX19" fmla="*/ 179626 w 273495"/>
                <a:gd name="connsiteY19" fmla="*/ 227924 h 244023"/>
                <a:gd name="connsiteX20" fmla="*/ 176964 w 273495"/>
                <a:gd name="connsiteY20" fmla="*/ 227924 h 244023"/>
                <a:gd name="connsiteX21" fmla="*/ 176964 w 273495"/>
                <a:gd name="connsiteY21" fmla="*/ 225262 h 244023"/>
                <a:gd name="connsiteX22" fmla="*/ 174302 w 273495"/>
                <a:gd name="connsiteY22" fmla="*/ 225262 h 244023"/>
                <a:gd name="connsiteX23" fmla="*/ 171577 w 273495"/>
                <a:gd name="connsiteY23" fmla="*/ 225262 h 244023"/>
                <a:gd name="connsiteX24" fmla="*/ 171577 w 273495"/>
                <a:gd name="connsiteY24" fmla="*/ 222536 h 244023"/>
                <a:gd name="connsiteX25" fmla="*/ 171577 w 273495"/>
                <a:gd name="connsiteY25" fmla="*/ 219874 h 244023"/>
                <a:gd name="connsiteX26" fmla="*/ 168914 w 273495"/>
                <a:gd name="connsiteY26" fmla="*/ 219874 h 244023"/>
                <a:gd name="connsiteX27" fmla="*/ 166253 w 273495"/>
                <a:gd name="connsiteY27" fmla="*/ 219874 h 244023"/>
                <a:gd name="connsiteX28" fmla="*/ 166253 w 273495"/>
                <a:gd name="connsiteY28" fmla="*/ 222536 h 244023"/>
                <a:gd name="connsiteX29" fmla="*/ 166253 w 273495"/>
                <a:gd name="connsiteY29" fmla="*/ 225262 h 244023"/>
                <a:gd name="connsiteX30" fmla="*/ 163591 w 273495"/>
                <a:gd name="connsiteY30" fmla="*/ 225262 h 244023"/>
                <a:gd name="connsiteX31" fmla="*/ 163591 w 273495"/>
                <a:gd name="connsiteY31" fmla="*/ 227924 h 244023"/>
                <a:gd name="connsiteX32" fmla="*/ 163591 w 273495"/>
                <a:gd name="connsiteY32" fmla="*/ 230586 h 244023"/>
                <a:gd name="connsiteX33" fmla="*/ 163591 w 273495"/>
                <a:gd name="connsiteY33" fmla="*/ 233311 h 244023"/>
                <a:gd name="connsiteX34" fmla="*/ 144766 w 273495"/>
                <a:gd name="connsiteY34" fmla="*/ 219874 h 244023"/>
                <a:gd name="connsiteX35" fmla="*/ 142104 w 273495"/>
                <a:gd name="connsiteY35" fmla="*/ 219874 h 244023"/>
                <a:gd name="connsiteX36" fmla="*/ 142104 w 273495"/>
                <a:gd name="connsiteY36" fmla="*/ 217212 h 244023"/>
                <a:gd name="connsiteX37" fmla="*/ 142104 w 273495"/>
                <a:gd name="connsiteY37" fmla="*/ 214550 h 244023"/>
                <a:gd name="connsiteX38" fmla="*/ 142104 w 273495"/>
                <a:gd name="connsiteY38" fmla="*/ 211825 h 244023"/>
                <a:gd name="connsiteX39" fmla="*/ 142104 w 273495"/>
                <a:gd name="connsiteY39" fmla="*/ 209163 h 244023"/>
                <a:gd name="connsiteX40" fmla="*/ 144766 w 273495"/>
                <a:gd name="connsiteY40" fmla="*/ 209163 h 244023"/>
                <a:gd name="connsiteX41" fmla="*/ 144766 w 273495"/>
                <a:gd name="connsiteY41" fmla="*/ 206501 h 244023"/>
                <a:gd name="connsiteX42" fmla="*/ 144766 w 273495"/>
                <a:gd name="connsiteY42" fmla="*/ 203775 h 244023"/>
                <a:gd name="connsiteX43" fmla="*/ 142104 w 273495"/>
                <a:gd name="connsiteY43" fmla="*/ 201113 h 244023"/>
                <a:gd name="connsiteX44" fmla="*/ 139442 w 273495"/>
                <a:gd name="connsiteY44" fmla="*/ 201113 h 244023"/>
                <a:gd name="connsiteX45" fmla="*/ 136716 w 273495"/>
                <a:gd name="connsiteY45" fmla="*/ 198451 h 244023"/>
                <a:gd name="connsiteX46" fmla="*/ 134054 w 273495"/>
                <a:gd name="connsiteY46" fmla="*/ 198451 h 244023"/>
                <a:gd name="connsiteX47" fmla="*/ 134054 w 273495"/>
                <a:gd name="connsiteY47" fmla="*/ 195726 h 244023"/>
                <a:gd name="connsiteX48" fmla="*/ 131392 w 273495"/>
                <a:gd name="connsiteY48" fmla="*/ 195726 h 244023"/>
                <a:gd name="connsiteX49" fmla="*/ 131392 w 273495"/>
                <a:gd name="connsiteY49" fmla="*/ 193063 h 244023"/>
                <a:gd name="connsiteX50" fmla="*/ 128730 w 273495"/>
                <a:gd name="connsiteY50" fmla="*/ 193063 h 244023"/>
                <a:gd name="connsiteX51" fmla="*/ 128730 w 273495"/>
                <a:gd name="connsiteY51" fmla="*/ 190401 h 244023"/>
                <a:gd name="connsiteX52" fmla="*/ 126005 w 273495"/>
                <a:gd name="connsiteY52" fmla="*/ 187739 h 244023"/>
                <a:gd name="connsiteX53" fmla="*/ 126005 w 273495"/>
                <a:gd name="connsiteY53" fmla="*/ 185014 h 244023"/>
                <a:gd name="connsiteX54" fmla="*/ 123343 w 273495"/>
                <a:gd name="connsiteY54" fmla="*/ 185014 h 244023"/>
                <a:gd name="connsiteX55" fmla="*/ 120680 w 273495"/>
                <a:gd name="connsiteY55" fmla="*/ 182352 h 244023"/>
                <a:gd name="connsiteX56" fmla="*/ 117955 w 273495"/>
                <a:gd name="connsiteY56" fmla="*/ 182352 h 244023"/>
                <a:gd name="connsiteX57" fmla="*/ 117955 w 273495"/>
                <a:gd name="connsiteY57" fmla="*/ 185014 h 244023"/>
                <a:gd name="connsiteX58" fmla="*/ 115293 w 273495"/>
                <a:gd name="connsiteY58" fmla="*/ 185014 h 244023"/>
                <a:gd name="connsiteX59" fmla="*/ 112631 w 273495"/>
                <a:gd name="connsiteY59" fmla="*/ 185014 h 244023"/>
                <a:gd name="connsiteX60" fmla="*/ 109905 w 273495"/>
                <a:gd name="connsiteY60" fmla="*/ 182352 h 244023"/>
                <a:gd name="connsiteX61" fmla="*/ 107243 w 273495"/>
                <a:gd name="connsiteY61" fmla="*/ 182352 h 244023"/>
                <a:gd name="connsiteX62" fmla="*/ 104581 w 273495"/>
                <a:gd name="connsiteY62" fmla="*/ 182352 h 244023"/>
                <a:gd name="connsiteX63" fmla="*/ 104581 w 273495"/>
                <a:gd name="connsiteY63" fmla="*/ 179690 h 244023"/>
                <a:gd name="connsiteX64" fmla="*/ 99194 w 273495"/>
                <a:gd name="connsiteY64" fmla="*/ 179690 h 244023"/>
                <a:gd name="connsiteX65" fmla="*/ 96532 w 273495"/>
                <a:gd name="connsiteY65" fmla="*/ 176964 h 244023"/>
                <a:gd name="connsiteX66" fmla="*/ 93870 w 273495"/>
                <a:gd name="connsiteY66" fmla="*/ 174302 h 244023"/>
                <a:gd name="connsiteX67" fmla="*/ 93870 w 273495"/>
                <a:gd name="connsiteY67" fmla="*/ 171640 h 244023"/>
                <a:gd name="connsiteX68" fmla="*/ 93870 w 273495"/>
                <a:gd name="connsiteY68" fmla="*/ 168914 h 244023"/>
                <a:gd name="connsiteX69" fmla="*/ 93870 w 273495"/>
                <a:gd name="connsiteY69" fmla="*/ 166253 h 244023"/>
                <a:gd name="connsiteX70" fmla="*/ 91144 w 273495"/>
                <a:gd name="connsiteY70" fmla="*/ 166253 h 244023"/>
                <a:gd name="connsiteX71" fmla="*/ 88482 w 273495"/>
                <a:gd name="connsiteY71" fmla="*/ 163591 h 244023"/>
                <a:gd name="connsiteX72" fmla="*/ 85820 w 273495"/>
                <a:gd name="connsiteY72" fmla="*/ 163591 h 244023"/>
                <a:gd name="connsiteX73" fmla="*/ 83095 w 273495"/>
                <a:gd name="connsiteY73" fmla="*/ 160865 h 244023"/>
                <a:gd name="connsiteX74" fmla="*/ 80433 w 273495"/>
                <a:gd name="connsiteY74" fmla="*/ 160865 h 244023"/>
                <a:gd name="connsiteX75" fmla="*/ 77771 w 273495"/>
                <a:gd name="connsiteY75" fmla="*/ 158203 h 244023"/>
                <a:gd name="connsiteX76" fmla="*/ 75108 w 273495"/>
                <a:gd name="connsiteY76" fmla="*/ 158203 h 244023"/>
                <a:gd name="connsiteX77" fmla="*/ 72383 w 273495"/>
                <a:gd name="connsiteY77" fmla="*/ 155541 h 244023"/>
                <a:gd name="connsiteX78" fmla="*/ 69721 w 273495"/>
                <a:gd name="connsiteY78" fmla="*/ 152879 h 244023"/>
                <a:gd name="connsiteX79" fmla="*/ 67059 w 273495"/>
                <a:gd name="connsiteY79" fmla="*/ 150153 h 244023"/>
                <a:gd name="connsiteX80" fmla="*/ 64333 w 273495"/>
                <a:gd name="connsiteY80" fmla="*/ 150153 h 244023"/>
                <a:gd name="connsiteX81" fmla="*/ 64333 w 273495"/>
                <a:gd name="connsiteY81" fmla="*/ 147491 h 244023"/>
                <a:gd name="connsiteX82" fmla="*/ 61671 w 273495"/>
                <a:gd name="connsiteY82" fmla="*/ 147491 h 244023"/>
                <a:gd name="connsiteX83" fmla="*/ 61671 w 273495"/>
                <a:gd name="connsiteY83" fmla="*/ 144829 h 244023"/>
                <a:gd name="connsiteX84" fmla="*/ 59009 w 273495"/>
                <a:gd name="connsiteY84" fmla="*/ 144829 h 244023"/>
                <a:gd name="connsiteX85" fmla="*/ 56284 w 273495"/>
                <a:gd name="connsiteY85" fmla="*/ 144829 h 244023"/>
                <a:gd name="connsiteX86" fmla="*/ 50959 w 273495"/>
                <a:gd name="connsiteY86" fmla="*/ 134054 h 244023"/>
                <a:gd name="connsiteX87" fmla="*/ 21423 w 273495"/>
                <a:gd name="connsiteY87" fmla="*/ 131392 h 244023"/>
                <a:gd name="connsiteX88" fmla="*/ 18761 w 273495"/>
                <a:gd name="connsiteY88" fmla="*/ 131392 h 244023"/>
                <a:gd name="connsiteX89" fmla="*/ 16099 w 273495"/>
                <a:gd name="connsiteY89" fmla="*/ 128730 h 244023"/>
                <a:gd name="connsiteX90" fmla="*/ 13437 w 273495"/>
                <a:gd name="connsiteY90" fmla="*/ 128730 h 244023"/>
                <a:gd name="connsiteX91" fmla="*/ 10712 w 273495"/>
                <a:gd name="connsiteY91" fmla="*/ 126068 h 244023"/>
                <a:gd name="connsiteX92" fmla="*/ 8050 w 273495"/>
                <a:gd name="connsiteY92" fmla="*/ 126068 h 244023"/>
                <a:gd name="connsiteX93" fmla="*/ 5388 w 273495"/>
                <a:gd name="connsiteY93" fmla="*/ 126068 h 244023"/>
                <a:gd name="connsiteX94" fmla="*/ 2662 w 273495"/>
                <a:gd name="connsiteY94" fmla="*/ 123342 h 244023"/>
                <a:gd name="connsiteX95" fmla="*/ 0 w 273495"/>
                <a:gd name="connsiteY95" fmla="*/ 123342 h 244023"/>
                <a:gd name="connsiteX96" fmla="*/ 0 w 273495"/>
                <a:gd name="connsiteY96" fmla="*/ 120680 h 244023"/>
                <a:gd name="connsiteX97" fmla="*/ 0 w 273495"/>
                <a:gd name="connsiteY97" fmla="*/ 118018 h 244023"/>
                <a:gd name="connsiteX98" fmla="*/ 2662 w 273495"/>
                <a:gd name="connsiteY98" fmla="*/ 115293 h 244023"/>
                <a:gd name="connsiteX99" fmla="*/ 5388 w 273495"/>
                <a:gd name="connsiteY99" fmla="*/ 115293 h 244023"/>
                <a:gd name="connsiteX100" fmla="*/ 8050 w 273495"/>
                <a:gd name="connsiteY100" fmla="*/ 112631 h 244023"/>
                <a:gd name="connsiteX101" fmla="*/ 10712 w 273495"/>
                <a:gd name="connsiteY101" fmla="*/ 112631 h 244023"/>
                <a:gd name="connsiteX102" fmla="*/ 13437 w 273495"/>
                <a:gd name="connsiteY102" fmla="*/ 109969 h 244023"/>
                <a:gd name="connsiteX103" fmla="*/ 16099 w 273495"/>
                <a:gd name="connsiteY103" fmla="*/ 107243 h 244023"/>
                <a:gd name="connsiteX104" fmla="*/ 16099 w 273495"/>
                <a:gd name="connsiteY104" fmla="*/ 104581 h 244023"/>
                <a:gd name="connsiteX105" fmla="*/ 18761 w 273495"/>
                <a:gd name="connsiteY105" fmla="*/ 104581 h 244023"/>
                <a:gd name="connsiteX106" fmla="*/ 21423 w 273495"/>
                <a:gd name="connsiteY106" fmla="*/ 104581 h 244023"/>
                <a:gd name="connsiteX107" fmla="*/ 21423 w 273495"/>
                <a:gd name="connsiteY107" fmla="*/ 101919 h 244023"/>
                <a:gd name="connsiteX108" fmla="*/ 24149 w 273495"/>
                <a:gd name="connsiteY108" fmla="*/ 101919 h 244023"/>
                <a:gd name="connsiteX109" fmla="*/ 69721 w 273495"/>
                <a:gd name="connsiteY109" fmla="*/ 93870 h 244023"/>
                <a:gd name="connsiteX110" fmla="*/ 83095 w 273495"/>
                <a:gd name="connsiteY110" fmla="*/ 67059 h 244023"/>
                <a:gd name="connsiteX111" fmla="*/ 80433 w 273495"/>
                <a:gd name="connsiteY111" fmla="*/ 67059 h 244023"/>
                <a:gd name="connsiteX112" fmla="*/ 80433 w 273495"/>
                <a:gd name="connsiteY112" fmla="*/ 64397 h 244023"/>
                <a:gd name="connsiteX113" fmla="*/ 77771 w 273495"/>
                <a:gd name="connsiteY113" fmla="*/ 64397 h 244023"/>
                <a:gd name="connsiteX114" fmla="*/ 75108 w 273495"/>
                <a:gd name="connsiteY114" fmla="*/ 64397 h 244023"/>
                <a:gd name="connsiteX115" fmla="*/ 75108 w 273495"/>
                <a:gd name="connsiteY115" fmla="*/ 67059 h 244023"/>
                <a:gd name="connsiteX116" fmla="*/ 72383 w 273495"/>
                <a:gd name="connsiteY116" fmla="*/ 64397 h 244023"/>
                <a:gd name="connsiteX117" fmla="*/ 69721 w 273495"/>
                <a:gd name="connsiteY117" fmla="*/ 64397 h 244023"/>
                <a:gd name="connsiteX118" fmla="*/ 67059 w 273495"/>
                <a:gd name="connsiteY118" fmla="*/ 64397 h 244023"/>
                <a:gd name="connsiteX119" fmla="*/ 64333 w 273495"/>
                <a:gd name="connsiteY119" fmla="*/ 64397 h 244023"/>
                <a:gd name="connsiteX120" fmla="*/ 61671 w 273495"/>
                <a:gd name="connsiteY120" fmla="*/ 64397 h 244023"/>
                <a:gd name="connsiteX121" fmla="*/ 59009 w 273495"/>
                <a:gd name="connsiteY121" fmla="*/ 61671 h 244023"/>
                <a:gd name="connsiteX122" fmla="*/ 59009 w 273495"/>
                <a:gd name="connsiteY122" fmla="*/ 56347 h 244023"/>
                <a:gd name="connsiteX123" fmla="*/ 59009 w 273495"/>
                <a:gd name="connsiteY123" fmla="*/ 53621 h 244023"/>
                <a:gd name="connsiteX124" fmla="*/ 56284 w 273495"/>
                <a:gd name="connsiteY124" fmla="*/ 50959 h 244023"/>
                <a:gd name="connsiteX125" fmla="*/ 56284 w 273495"/>
                <a:gd name="connsiteY125" fmla="*/ 48298 h 244023"/>
                <a:gd name="connsiteX126" fmla="*/ 59009 w 273495"/>
                <a:gd name="connsiteY126" fmla="*/ 48298 h 244023"/>
                <a:gd name="connsiteX127" fmla="*/ 61671 w 273495"/>
                <a:gd name="connsiteY127" fmla="*/ 48298 h 244023"/>
                <a:gd name="connsiteX128" fmla="*/ 64333 w 273495"/>
                <a:gd name="connsiteY128" fmla="*/ 48298 h 244023"/>
                <a:gd name="connsiteX129" fmla="*/ 67059 w 273495"/>
                <a:gd name="connsiteY129" fmla="*/ 48298 h 244023"/>
                <a:gd name="connsiteX130" fmla="*/ 67059 w 273495"/>
                <a:gd name="connsiteY130" fmla="*/ 45572 h 244023"/>
                <a:gd name="connsiteX131" fmla="*/ 64333 w 273495"/>
                <a:gd name="connsiteY131" fmla="*/ 45572 h 244023"/>
                <a:gd name="connsiteX132" fmla="*/ 64333 w 273495"/>
                <a:gd name="connsiteY132" fmla="*/ 42910 h 244023"/>
                <a:gd name="connsiteX133" fmla="*/ 67059 w 273495"/>
                <a:gd name="connsiteY133" fmla="*/ 42910 h 244023"/>
                <a:gd name="connsiteX134" fmla="*/ 67059 w 273495"/>
                <a:gd name="connsiteY134" fmla="*/ 40248 h 244023"/>
                <a:gd name="connsiteX135" fmla="*/ 69721 w 273495"/>
                <a:gd name="connsiteY135" fmla="*/ 40248 h 244023"/>
                <a:gd name="connsiteX136" fmla="*/ 72383 w 273495"/>
                <a:gd name="connsiteY136" fmla="*/ 37586 h 244023"/>
                <a:gd name="connsiteX137" fmla="*/ 75108 w 273495"/>
                <a:gd name="connsiteY137" fmla="*/ 37586 h 244023"/>
                <a:gd name="connsiteX138" fmla="*/ 75108 w 273495"/>
                <a:gd name="connsiteY138" fmla="*/ 34860 h 244023"/>
                <a:gd name="connsiteX139" fmla="*/ 75108 w 273495"/>
                <a:gd name="connsiteY139" fmla="*/ 32198 h 244023"/>
                <a:gd name="connsiteX140" fmla="*/ 72383 w 273495"/>
                <a:gd name="connsiteY140" fmla="*/ 32198 h 244023"/>
                <a:gd name="connsiteX141" fmla="*/ 72383 w 273495"/>
                <a:gd name="connsiteY141" fmla="*/ 29536 h 244023"/>
                <a:gd name="connsiteX142" fmla="*/ 72383 w 273495"/>
                <a:gd name="connsiteY142" fmla="*/ 26811 h 244023"/>
                <a:gd name="connsiteX143" fmla="*/ 75108 w 273495"/>
                <a:gd name="connsiteY143" fmla="*/ 24149 h 244023"/>
                <a:gd name="connsiteX144" fmla="*/ 77771 w 273495"/>
                <a:gd name="connsiteY144" fmla="*/ 24149 h 244023"/>
                <a:gd name="connsiteX145" fmla="*/ 80433 w 273495"/>
                <a:gd name="connsiteY145" fmla="*/ 24149 h 244023"/>
                <a:gd name="connsiteX146" fmla="*/ 80433 w 273495"/>
                <a:gd name="connsiteY146" fmla="*/ 26811 h 244023"/>
                <a:gd name="connsiteX147" fmla="*/ 83095 w 273495"/>
                <a:gd name="connsiteY147" fmla="*/ 26811 h 244023"/>
                <a:gd name="connsiteX148" fmla="*/ 85820 w 273495"/>
                <a:gd name="connsiteY148" fmla="*/ 24149 h 244023"/>
                <a:gd name="connsiteX149" fmla="*/ 88482 w 273495"/>
                <a:gd name="connsiteY149" fmla="*/ 26811 h 244023"/>
                <a:gd name="connsiteX150" fmla="*/ 91144 w 273495"/>
                <a:gd name="connsiteY150" fmla="*/ 29536 h 244023"/>
                <a:gd name="connsiteX151" fmla="*/ 93870 w 273495"/>
                <a:gd name="connsiteY151" fmla="*/ 29536 h 244023"/>
                <a:gd name="connsiteX152" fmla="*/ 93870 w 273495"/>
                <a:gd name="connsiteY152" fmla="*/ 32198 h 244023"/>
                <a:gd name="connsiteX153" fmla="*/ 96532 w 273495"/>
                <a:gd name="connsiteY153" fmla="*/ 34860 h 244023"/>
                <a:gd name="connsiteX154" fmla="*/ 99194 w 273495"/>
                <a:gd name="connsiteY154" fmla="*/ 34860 h 244023"/>
                <a:gd name="connsiteX155" fmla="*/ 101919 w 273495"/>
                <a:gd name="connsiteY155" fmla="*/ 37586 h 244023"/>
                <a:gd name="connsiteX156" fmla="*/ 107243 w 273495"/>
                <a:gd name="connsiteY156" fmla="*/ 34860 h 244023"/>
                <a:gd name="connsiteX157" fmla="*/ 109905 w 273495"/>
                <a:gd name="connsiteY157" fmla="*/ 34860 h 244023"/>
                <a:gd name="connsiteX158" fmla="*/ 112631 w 273495"/>
                <a:gd name="connsiteY158" fmla="*/ 34860 h 244023"/>
                <a:gd name="connsiteX159" fmla="*/ 115293 w 273495"/>
                <a:gd name="connsiteY159" fmla="*/ 34860 h 244023"/>
                <a:gd name="connsiteX160" fmla="*/ 115293 w 273495"/>
                <a:gd name="connsiteY160" fmla="*/ 37586 h 244023"/>
                <a:gd name="connsiteX161" fmla="*/ 117955 w 273495"/>
                <a:gd name="connsiteY161" fmla="*/ 37586 h 244023"/>
                <a:gd name="connsiteX162" fmla="*/ 117955 w 273495"/>
                <a:gd name="connsiteY162" fmla="*/ 34860 h 244023"/>
                <a:gd name="connsiteX163" fmla="*/ 120680 w 273495"/>
                <a:gd name="connsiteY163" fmla="*/ 34860 h 244023"/>
                <a:gd name="connsiteX164" fmla="*/ 123343 w 273495"/>
                <a:gd name="connsiteY164" fmla="*/ 34860 h 244023"/>
                <a:gd name="connsiteX165" fmla="*/ 123343 w 273495"/>
                <a:gd name="connsiteY165" fmla="*/ 37586 h 244023"/>
                <a:gd name="connsiteX166" fmla="*/ 126005 w 273495"/>
                <a:gd name="connsiteY166" fmla="*/ 37586 h 244023"/>
                <a:gd name="connsiteX167" fmla="*/ 128730 w 273495"/>
                <a:gd name="connsiteY167" fmla="*/ 37586 h 244023"/>
                <a:gd name="connsiteX168" fmla="*/ 128730 w 273495"/>
                <a:gd name="connsiteY168" fmla="*/ 34860 h 244023"/>
                <a:gd name="connsiteX169" fmla="*/ 131392 w 273495"/>
                <a:gd name="connsiteY169" fmla="*/ 32198 h 244023"/>
                <a:gd name="connsiteX170" fmla="*/ 131392 w 273495"/>
                <a:gd name="connsiteY170" fmla="*/ 29536 h 244023"/>
                <a:gd name="connsiteX171" fmla="*/ 134054 w 273495"/>
                <a:gd name="connsiteY171" fmla="*/ 26811 h 244023"/>
                <a:gd name="connsiteX172" fmla="*/ 136716 w 273495"/>
                <a:gd name="connsiteY172" fmla="*/ 26811 h 244023"/>
                <a:gd name="connsiteX173" fmla="*/ 136716 w 273495"/>
                <a:gd name="connsiteY173" fmla="*/ 24149 h 244023"/>
                <a:gd name="connsiteX174" fmla="*/ 139442 w 273495"/>
                <a:gd name="connsiteY174" fmla="*/ 21487 h 244023"/>
                <a:gd name="connsiteX175" fmla="*/ 144766 w 273495"/>
                <a:gd name="connsiteY175" fmla="*/ 16099 h 244023"/>
                <a:gd name="connsiteX176" fmla="*/ 163591 w 273495"/>
                <a:gd name="connsiteY176" fmla="*/ 0 h 244023"/>
                <a:gd name="connsiteX177" fmla="*/ 187676 w 273495"/>
                <a:gd name="connsiteY177" fmla="*/ 34860 h 244023"/>
                <a:gd name="connsiteX178" fmla="*/ 219874 w 273495"/>
                <a:gd name="connsiteY178" fmla="*/ 56347 h 244023"/>
                <a:gd name="connsiteX179" fmla="*/ 219874 w 273495"/>
                <a:gd name="connsiteY179" fmla="*/ 69721 h 244023"/>
                <a:gd name="connsiteX180" fmla="*/ 225198 w 273495"/>
                <a:gd name="connsiteY180" fmla="*/ 85820 h 244023"/>
                <a:gd name="connsiteX181" fmla="*/ 270834 w 273495"/>
                <a:gd name="connsiteY181" fmla="*/ 101919 h 244023"/>
                <a:gd name="connsiteX182" fmla="*/ 273496 w 273495"/>
                <a:gd name="connsiteY182" fmla="*/ 104581 h 244023"/>
                <a:gd name="connsiteX183" fmla="*/ 270834 w 273495"/>
                <a:gd name="connsiteY183" fmla="*/ 155541 h 244023"/>
                <a:gd name="connsiteX184" fmla="*/ 273496 w 273495"/>
                <a:gd name="connsiteY184" fmla="*/ 174302 h 244023"/>
                <a:gd name="connsiteX185" fmla="*/ 260059 w 273495"/>
                <a:gd name="connsiteY185" fmla="*/ 174302 h 244023"/>
                <a:gd name="connsiteX186" fmla="*/ 268108 w 273495"/>
                <a:gd name="connsiteY186" fmla="*/ 190401 h 244023"/>
                <a:gd name="connsiteX187" fmla="*/ 233248 w 273495"/>
                <a:gd name="connsiteY187" fmla="*/ 227924 h 244023"/>
                <a:gd name="connsiteX188" fmla="*/ 233248 w 273495"/>
                <a:gd name="connsiteY188" fmla="*/ 227924 h 24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273495" h="244023">
                  <a:moveTo>
                    <a:pt x="233248" y="227924"/>
                  </a:moveTo>
                  <a:lnTo>
                    <a:pt x="222536" y="241361"/>
                  </a:lnTo>
                  <a:lnTo>
                    <a:pt x="219874" y="241361"/>
                  </a:lnTo>
                  <a:lnTo>
                    <a:pt x="217212" y="244023"/>
                  </a:lnTo>
                  <a:lnTo>
                    <a:pt x="214487" y="241361"/>
                  </a:lnTo>
                  <a:lnTo>
                    <a:pt x="211825" y="241361"/>
                  </a:lnTo>
                  <a:lnTo>
                    <a:pt x="209163" y="238635"/>
                  </a:lnTo>
                  <a:lnTo>
                    <a:pt x="209163" y="235973"/>
                  </a:lnTo>
                  <a:lnTo>
                    <a:pt x="206437" y="233311"/>
                  </a:lnTo>
                  <a:lnTo>
                    <a:pt x="203775" y="233311"/>
                  </a:lnTo>
                  <a:lnTo>
                    <a:pt x="201113" y="233311"/>
                  </a:lnTo>
                  <a:lnTo>
                    <a:pt x="198388" y="233311"/>
                  </a:lnTo>
                  <a:lnTo>
                    <a:pt x="195726" y="230586"/>
                  </a:lnTo>
                  <a:lnTo>
                    <a:pt x="193064" y="230586"/>
                  </a:lnTo>
                  <a:lnTo>
                    <a:pt x="190401" y="230586"/>
                  </a:lnTo>
                  <a:lnTo>
                    <a:pt x="187676" y="230586"/>
                  </a:lnTo>
                  <a:lnTo>
                    <a:pt x="185014" y="230586"/>
                  </a:lnTo>
                  <a:lnTo>
                    <a:pt x="182352" y="230586"/>
                  </a:lnTo>
                  <a:lnTo>
                    <a:pt x="179626" y="230586"/>
                  </a:lnTo>
                  <a:lnTo>
                    <a:pt x="179626" y="227924"/>
                  </a:lnTo>
                  <a:lnTo>
                    <a:pt x="176964" y="227924"/>
                  </a:lnTo>
                  <a:lnTo>
                    <a:pt x="176964" y="225262"/>
                  </a:lnTo>
                  <a:lnTo>
                    <a:pt x="174302" y="225262"/>
                  </a:lnTo>
                  <a:lnTo>
                    <a:pt x="171577" y="225262"/>
                  </a:lnTo>
                  <a:lnTo>
                    <a:pt x="171577" y="222536"/>
                  </a:lnTo>
                  <a:lnTo>
                    <a:pt x="171577" y="219874"/>
                  </a:lnTo>
                  <a:lnTo>
                    <a:pt x="168914" y="219874"/>
                  </a:lnTo>
                  <a:lnTo>
                    <a:pt x="166253" y="219874"/>
                  </a:lnTo>
                  <a:lnTo>
                    <a:pt x="166253" y="222536"/>
                  </a:lnTo>
                  <a:lnTo>
                    <a:pt x="166253" y="225262"/>
                  </a:lnTo>
                  <a:lnTo>
                    <a:pt x="163591" y="225262"/>
                  </a:lnTo>
                  <a:lnTo>
                    <a:pt x="163591" y="227924"/>
                  </a:lnTo>
                  <a:lnTo>
                    <a:pt x="163591" y="230586"/>
                  </a:lnTo>
                  <a:lnTo>
                    <a:pt x="163591" y="233311"/>
                  </a:lnTo>
                  <a:lnTo>
                    <a:pt x="144766" y="219874"/>
                  </a:lnTo>
                  <a:lnTo>
                    <a:pt x="142104" y="219874"/>
                  </a:lnTo>
                  <a:lnTo>
                    <a:pt x="142104" y="217212"/>
                  </a:lnTo>
                  <a:lnTo>
                    <a:pt x="142104" y="214550"/>
                  </a:lnTo>
                  <a:lnTo>
                    <a:pt x="142104" y="211825"/>
                  </a:lnTo>
                  <a:lnTo>
                    <a:pt x="142104" y="209163"/>
                  </a:lnTo>
                  <a:lnTo>
                    <a:pt x="144766" y="209163"/>
                  </a:lnTo>
                  <a:lnTo>
                    <a:pt x="144766" y="206501"/>
                  </a:lnTo>
                  <a:lnTo>
                    <a:pt x="144766" y="203775"/>
                  </a:lnTo>
                  <a:lnTo>
                    <a:pt x="142104" y="201113"/>
                  </a:lnTo>
                  <a:lnTo>
                    <a:pt x="139442" y="201113"/>
                  </a:lnTo>
                  <a:lnTo>
                    <a:pt x="136716" y="198451"/>
                  </a:lnTo>
                  <a:lnTo>
                    <a:pt x="134054" y="198451"/>
                  </a:lnTo>
                  <a:lnTo>
                    <a:pt x="134054" y="195726"/>
                  </a:lnTo>
                  <a:lnTo>
                    <a:pt x="131392" y="195726"/>
                  </a:lnTo>
                  <a:lnTo>
                    <a:pt x="131392" y="193063"/>
                  </a:lnTo>
                  <a:lnTo>
                    <a:pt x="128730" y="193063"/>
                  </a:lnTo>
                  <a:lnTo>
                    <a:pt x="128730" y="190401"/>
                  </a:lnTo>
                  <a:lnTo>
                    <a:pt x="126005" y="187739"/>
                  </a:lnTo>
                  <a:lnTo>
                    <a:pt x="126005" y="185014"/>
                  </a:lnTo>
                  <a:lnTo>
                    <a:pt x="123343" y="185014"/>
                  </a:lnTo>
                  <a:lnTo>
                    <a:pt x="120680" y="182352"/>
                  </a:lnTo>
                  <a:lnTo>
                    <a:pt x="117955" y="182352"/>
                  </a:lnTo>
                  <a:lnTo>
                    <a:pt x="117955" y="185014"/>
                  </a:lnTo>
                  <a:lnTo>
                    <a:pt x="115293" y="185014"/>
                  </a:lnTo>
                  <a:lnTo>
                    <a:pt x="112631" y="185014"/>
                  </a:lnTo>
                  <a:lnTo>
                    <a:pt x="109905" y="182352"/>
                  </a:lnTo>
                  <a:lnTo>
                    <a:pt x="107243" y="182352"/>
                  </a:lnTo>
                  <a:lnTo>
                    <a:pt x="104581" y="182352"/>
                  </a:lnTo>
                  <a:lnTo>
                    <a:pt x="104581" y="179690"/>
                  </a:lnTo>
                  <a:lnTo>
                    <a:pt x="99194" y="179690"/>
                  </a:lnTo>
                  <a:lnTo>
                    <a:pt x="96532" y="176964"/>
                  </a:lnTo>
                  <a:lnTo>
                    <a:pt x="93870" y="174302"/>
                  </a:lnTo>
                  <a:lnTo>
                    <a:pt x="93870" y="171640"/>
                  </a:lnTo>
                  <a:lnTo>
                    <a:pt x="93870" y="168914"/>
                  </a:lnTo>
                  <a:lnTo>
                    <a:pt x="93870" y="166253"/>
                  </a:lnTo>
                  <a:lnTo>
                    <a:pt x="91144" y="166253"/>
                  </a:lnTo>
                  <a:lnTo>
                    <a:pt x="88482" y="163591"/>
                  </a:lnTo>
                  <a:lnTo>
                    <a:pt x="85820" y="163591"/>
                  </a:lnTo>
                  <a:lnTo>
                    <a:pt x="83095" y="160865"/>
                  </a:lnTo>
                  <a:lnTo>
                    <a:pt x="80433" y="160865"/>
                  </a:lnTo>
                  <a:lnTo>
                    <a:pt x="77771" y="158203"/>
                  </a:lnTo>
                  <a:lnTo>
                    <a:pt x="75108" y="158203"/>
                  </a:lnTo>
                  <a:lnTo>
                    <a:pt x="72383" y="155541"/>
                  </a:lnTo>
                  <a:lnTo>
                    <a:pt x="69721" y="152879"/>
                  </a:lnTo>
                  <a:lnTo>
                    <a:pt x="67059" y="150153"/>
                  </a:lnTo>
                  <a:lnTo>
                    <a:pt x="64333" y="150153"/>
                  </a:lnTo>
                  <a:lnTo>
                    <a:pt x="64333" y="147491"/>
                  </a:lnTo>
                  <a:lnTo>
                    <a:pt x="61671" y="147491"/>
                  </a:lnTo>
                  <a:lnTo>
                    <a:pt x="61671" y="144829"/>
                  </a:lnTo>
                  <a:lnTo>
                    <a:pt x="59009" y="144829"/>
                  </a:lnTo>
                  <a:lnTo>
                    <a:pt x="56284" y="144829"/>
                  </a:lnTo>
                  <a:lnTo>
                    <a:pt x="50959" y="134054"/>
                  </a:lnTo>
                  <a:lnTo>
                    <a:pt x="21423" y="131392"/>
                  </a:lnTo>
                  <a:lnTo>
                    <a:pt x="18761" y="131392"/>
                  </a:lnTo>
                  <a:lnTo>
                    <a:pt x="16099" y="128730"/>
                  </a:lnTo>
                  <a:lnTo>
                    <a:pt x="13437" y="128730"/>
                  </a:lnTo>
                  <a:lnTo>
                    <a:pt x="10712" y="126068"/>
                  </a:lnTo>
                  <a:lnTo>
                    <a:pt x="8050" y="126068"/>
                  </a:lnTo>
                  <a:lnTo>
                    <a:pt x="5388" y="126068"/>
                  </a:lnTo>
                  <a:lnTo>
                    <a:pt x="2662" y="123342"/>
                  </a:lnTo>
                  <a:lnTo>
                    <a:pt x="0" y="123342"/>
                  </a:lnTo>
                  <a:lnTo>
                    <a:pt x="0" y="120680"/>
                  </a:lnTo>
                  <a:lnTo>
                    <a:pt x="0" y="118018"/>
                  </a:lnTo>
                  <a:lnTo>
                    <a:pt x="2662" y="115293"/>
                  </a:lnTo>
                  <a:lnTo>
                    <a:pt x="5388" y="115293"/>
                  </a:lnTo>
                  <a:lnTo>
                    <a:pt x="8050" y="112631"/>
                  </a:lnTo>
                  <a:lnTo>
                    <a:pt x="10712" y="112631"/>
                  </a:lnTo>
                  <a:lnTo>
                    <a:pt x="13437" y="109969"/>
                  </a:lnTo>
                  <a:lnTo>
                    <a:pt x="16099" y="107243"/>
                  </a:lnTo>
                  <a:lnTo>
                    <a:pt x="16099" y="104581"/>
                  </a:lnTo>
                  <a:lnTo>
                    <a:pt x="18761" y="104581"/>
                  </a:lnTo>
                  <a:lnTo>
                    <a:pt x="21423" y="104581"/>
                  </a:lnTo>
                  <a:lnTo>
                    <a:pt x="21423" y="101919"/>
                  </a:lnTo>
                  <a:lnTo>
                    <a:pt x="24149" y="101919"/>
                  </a:lnTo>
                  <a:lnTo>
                    <a:pt x="69721" y="93870"/>
                  </a:lnTo>
                  <a:lnTo>
                    <a:pt x="83095" y="67059"/>
                  </a:lnTo>
                  <a:lnTo>
                    <a:pt x="80433" y="67059"/>
                  </a:lnTo>
                  <a:lnTo>
                    <a:pt x="80433" y="64397"/>
                  </a:lnTo>
                  <a:lnTo>
                    <a:pt x="77771" y="64397"/>
                  </a:lnTo>
                  <a:lnTo>
                    <a:pt x="75108" y="64397"/>
                  </a:lnTo>
                  <a:lnTo>
                    <a:pt x="75108" y="67059"/>
                  </a:lnTo>
                  <a:lnTo>
                    <a:pt x="72383" y="64397"/>
                  </a:lnTo>
                  <a:lnTo>
                    <a:pt x="69721" y="64397"/>
                  </a:lnTo>
                  <a:lnTo>
                    <a:pt x="67059" y="64397"/>
                  </a:lnTo>
                  <a:lnTo>
                    <a:pt x="64333" y="64397"/>
                  </a:lnTo>
                  <a:lnTo>
                    <a:pt x="61671" y="64397"/>
                  </a:lnTo>
                  <a:lnTo>
                    <a:pt x="59009" y="61671"/>
                  </a:lnTo>
                  <a:lnTo>
                    <a:pt x="59009" y="56347"/>
                  </a:lnTo>
                  <a:lnTo>
                    <a:pt x="59009" y="53621"/>
                  </a:lnTo>
                  <a:lnTo>
                    <a:pt x="56284" y="50959"/>
                  </a:lnTo>
                  <a:lnTo>
                    <a:pt x="56284" y="48298"/>
                  </a:lnTo>
                  <a:lnTo>
                    <a:pt x="59009" y="48298"/>
                  </a:lnTo>
                  <a:lnTo>
                    <a:pt x="61671" y="48298"/>
                  </a:lnTo>
                  <a:lnTo>
                    <a:pt x="64333" y="48298"/>
                  </a:lnTo>
                  <a:lnTo>
                    <a:pt x="67059" y="48298"/>
                  </a:lnTo>
                  <a:lnTo>
                    <a:pt x="67059" y="45572"/>
                  </a:lnTo>
                  <a:lnTo>
                    <a:pt x="64333" y="45572"/>
                  </a:lnTo>
                  <a:lnTo>
                    <a:pt x="64333" y="42910"/>
                  </a:lnTo>
                  <a:lnTo>
                    <a:pt x="67059" y="42910"/>
                  </a:lnTo>
                  <a:lnTo>
                    <a:pt x="67059" y="40248"/>
                  </a:lnTo>
                  <a:lnTo>
                    <a:pt x="69721" y="40248"/>
                  </a:lnTo>
                  <a:lnTo>
                    <a:pt x="72383" y="37586"/>
                  </a:lnTo>
                  <a:lnTo>
                    <a:pt x="75108" y="37586"/>
                  </a:lnTo>
                  <a:lnTo>
                    <a:pt x="75108" y="34860"/>
                  </a:lnTo>
                  <a:lnTo>
                    <a:pt x="75108" y="32198"/>
                  </a:lnTo>
                  <a:lnTo>
                    <a:pt x="72383" y="32198"/>
                  </a:lnTo>
                  <a:lnTo>
                    <a:pt x="72383" y="29536"/>
                  </a:lnTo>
                  <a:lnTo>
                    <a:pt x="72383" y="26811"/>
                  </a:lnTo>
                  <a:lnTo>
                    <a:pt x="75108" y="24149"/>
                  </a:lnTo>
                  <a:lnTo>
                    <a:pt x="77771" y="24149"/>
                  </a:lnTo>
                  <a:lnTo>
                    <a:pt x="80433" y="24149"/>
                  </a:lnTo>
                  <a:lnTo>
                    <a:pt x="80433" y="26811"/>
                  </a:lnTo>
                  <a:lnTo>
                    <a:pt x="83095" y="26811"/>
                  </a:lnTo>
                  <a:lnTo>
                    <a:pt x="85820" y="24149"/>
                  </a:lnTo>
                  <a:lnTo>
                    <a:pt x="88482" y="26811"/>
                  </a:lnTo>
                  <a:lnTo>
                    <a:pt x="91144" y="29536"/>
                  </a:lnTo>
                  <a:lnTo>
                    <a:pt x="93870" y="29536"/>
                  </a:lnTo>
                  <a:lnTo>
                    <a:pt x="93870" y="32198"/>
                  </a:lnTo>
                  <a:lnTo>
                    <a:pt x="96532" y="34860"/>
                  </a:lnTo>
                  <a:lnTo>
                    <a:pt x="99194" y="34860"/>
                  </a:lnTo>
                  <a:lnTo>
                    <a:pt x="101919" y="37586"/>
                  </a:lnTo>
                  <a:lnTo>
                    <a:pt x="107243" y="34860"/>
                  </a:lnTo>
                  <a:lnTo>
                    <a:pt x="109905" y="34860"/>
                  </a:lnTo>
                  <a:lnTo>
                    <a:pt x="112631" y="34860"/>
                  </a:lnTo>
                  <a:lnTo>
                    <a:pt x="115293" y="34860"/>
                  </a:lnTo>
                  <a:lnTo>
                    <a:pt x="115293" y="37586"/>
                  </a:lnTo>
                  <a:lnTo>
                    <a:pt x="117955" y="37586"/>
                  </a:lnTo>
                  <a:lnTo>
                    <a:pt x="117955" y="34860"/>
                  </a:lnTo>
                  <a:lnTo>
                    <a:pt x="120680" y="34860"/>
                  </a:lnTo>
                  <a:lnTo>
                    <a:pt x="123343" y="34860"/>
                  </a:lnTo>
                  <a:lnTo>
                    <a:pt x="123343" y="37586"/>
                  </a:lnTo>
                  <a:lnTo>
                    <a:pt x="126005" y="37586"/>
                  </a:lnTo>
                  <a:lnTo>
                    <a:pt x="128730" y="37586"/>
                  </a:lnTo>
                  <a:lnTo>
                    <a:pt x="128730" y="34860"/>
                  </a:lnTo>
                  <a:lnTo>
                    <a:pt x="131392" y="32198"/>
                  </a:lnTo>
                  <a:lnTo>
                    <a:pt x="131392" y="29536"/>
                  </a:lnTo>
                  <a:lnTo>
                    <a:pt x="134054" y="26811"/>
                  </a:lnTo>
                  <a:lnTo>
                    <a:pt x="136716" y="26811"/>
                  </a:lnTo>
                  <a:lnTo>
                    <a:pt x="136716" y="24149"/>
                  </a:lnTo>
                  <a:lnTo>
                    <a:pt x="139442" y="21487"/>
                  </a:lnTo>
                  <a:lnTo>
                    <a:pt x="144766" y="16099"/>
                  </a:lnTo>
                  <a:lnTo>
                    <a:pt x="163591" y="0"/>
                  </a:lnTo>
                  <a:lnTo>
                    <a:pt x="187676" y="34860"/>
                  </a:lnTo>
                  <a:lnTo>
                    <a:pt x="219874" y="56347"/>
                  </a:lnTo>
                  <a:lnTo>
                    <a:pt x="219874" y="69721"/>
                  </a:lnTo>
                  <a:lnTo>
                    <a:pt x="225198" y="85820"/>
                  </a:lnTo>
                  <a:lnTo>
                    <a:pt x="270834" y="101919"/>
                  </a:lnTo>
                  <a:lnTo>
                    <a:pt x="273496" y="104581"/>
                  </a:lnTo>
                  <a:lnTo>
                    <a:pt x="270834" y="155541"/>
                  </a:lnTo>
                  <a:lnTo>
                    <a:pt x="273496" y="174302"/>
                  </a:lnTo>
                  <a:lnTo>
                    <a:pt x="260059" y="174302"/>
                  </a:lnTo>
                  <a:lnTo>
                    <a:pt x="268108" y="190401"/>
                  </a:lnTo>
                  <a:lnTo>
                    <a:pt x="233248" y="227924"/>
                  </a:lnTo>
                  <a:lnTo>
                    <a:pt x="233248" y="22792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39" name="Freeform: Shape 138">
              <a:extLst>
                <a:ext uri="{FF2B5EF4-FFF2-40B4-BE49-F238E27FC236}">
                  <a16:creationId xmlns:a16="http://schemas.microsoft.com/office/drawing/2014/main" id="{B654949A-192C-A2DE-36CD-CD7A0534951F}"/>
                </a:ext>
              </a:extLst>
            </p:cNvPr>
            <p:cNvSpPr/>
            <p:nvPr/>
          </p:nvSpPr>
          <p:spPr>
            <a:xfrm>
              <a:off x="4585909" y="4873426"/>
              <a:ext cx="112567" cy="174302"/>
            </a:xfrm>
            <a:custGeom>
              <a:avLst/>
              <a:gdLst>
                <a:gd name="connsiteX0" fmla="*/ 48234 w 112567"/>
                <a:gd name="connsiteY0" fmla="*/ 0 h 174302"/>
                <a:gd name="connsiteX1" fmla="*/ 61671 w 112567"/>
                <a:gd name="connsiteY1" fmla="*/ 0 h 174302"/>
                <a:gd name="connsiteX2" fmla="*/ 64333 w 112567"/>
                <a:gd name="connsiteY2" fmla="*/ 2662 h 174302"/>
                <a:gd name="connsiteX3" fmla="*/ 64333 w 112567"/>
                <a:gd name="connsiteY3" fmla="*/ 5387 h 174302"/>
                <a:gd name="connsiteX4" fmla="*/ 64333 w 112567"/>
                <a:gd name="connsiteY4" fmla="*/ 8049 h 174302"/>
                <a:gd name="connsiteX5" fmla="*/ 64333 w 112567"/>
                <a:gd name="connsiteY5" fmla="*/ 10712 h 174302"/>
                <a:gd name="connsiteX6" fmla="*/ 64333 w 112567"/>
                <a:gd name="connsiteY6" fmla="*/ 13437 h 174302"/>
                <a:gd name="connsiteX7" fmla="*/ 66995 w 112567"/>
                <a:gd name="connsiteY7" fmla="*/ 13437 h 174302"/>
                <a:gd name="connsiteX8" fmla="*/ 69721 w 112567"/>
                <a:gd name="connsiteY8" fmla="*/ 16099 h 174302"/>
                <a:gd name="connsiteX9" fmla="*/ 72383 w 112567"/>
                <a:gd name="connsiteY9" fmla="*/ 18761 h 174302"/>
                <a:gd name="connsiteX10" fmla="*/ 75045 w 112567"/>
                <a:gd name="connsiteY10" fmla="*/ 18761 h 174302"/>
                <a:gd name="connsiteX11" fmla="*/ 75045 w 112567"/>
                <a:gd name="connsiteY11" fmla="*/ 21487 h 174302"/>
                <a:gd name="connsiteX12" fmla="*/ 75045 w 112567"/>
                <a:gd name="connsiteY12" fmla="*/ 24149 h 174302"/>
                <a:gd name="connsiteX13" fmla="*/ 75045 w 112567"/>
                <a:gd name="connsiteY13" fmla="*/ 26811 h 174302"/>
                <a:gd name="connsiteX14" fmla="*/ 77707 w 112567"/>
                <a:gd name="connsiteY14" fmla="*/ 26811 h 174302"/>
                <a:gd name="connsiteX15" fmla="*/ 77707 w 112567"/>
                <a:gd name="connsiteY15" fmla="*/ 29473 h 174302"/>
                <a:gd name="connsiteX16" fmla="*/ 85757 w 112567"/>
                <a:gd name="connsiteY16" fmla="*/ 64333 h 174302"/>
                <a:gd name="connsiteX17" fmla="*/ 85757 w 112567"/>
                <a:gd name="connsiteY17" fmla="*/ 67059 h 174302"/>
                <a:gd name="connsiteX18" fmla="*/ 85757 w 112567"/>
                <a:gd name="connsiteY18" fmla="*/ 69721 h 174302"/>
                <a:gd name="connsiteX19" fmla="*/ 88482 w 112567"/>
                <a:gd name="connsiteY19" fmla="*/ 72383 h 174302"/>
                <a:gd name="connsiteX20" fmla="*/ 88482 w 112567"/>
                <a:gd name="connsiteY20" fmla="*/ 75108 h 174302"/>
                <a:gd name="connsiteX21" fmla="*/ 91144 w 112567"/>
                <a:gd name="connsiteY21" fmla="*/ 77770 h 174302"/>
                <a:gd name="connsiteX22" fmla="*/ 91144 w 112567"/>
                <a:gd name="connsiteY22" fmla="*/ 80433 h 174302"/>
                <a:gd name="connsiteX23" fmla="*/ 93806 w 112567"/>
                <a:gd name="connsiteY23" fmla="*/ 83158 h 174302"/>
                <a:gd name="connsiteX24" fmla="*/ 96532 w 112567"/>
                <a:gd name="connsiteY24" fmla="*/ 83158 h 174302"/>
                <a:gd name="connsiteX25" fmla="*/ 99194 w 112567"/>
                <a:gd name="connsiteY25" fmla="*/ 85820 h 174302"/>
                <a:gd name="connsiteX26" fmla="*/ 101856 w 112567"/>
                <a:gd name="connsiteY26" fmla="*/ 88482 h 174302"/>
                <a:gd name="connsiteX27" fmla="*/ 104581 w 112567"/>
                <a:gd name="connsiteY27" fmla="*/ 101919 h 174302"/>
                <a:gd name="connsiteX28" fmla="*/ 104581 w 112567"/>
                <a:gd name="connsiteY28" fmla="*/ 115293 h 174302"/>
                <a:gd name="connsiteX29" fmla="*/ 109905 w 112567"/>
                <a:gd name="connsiteY29" fmla="*/ 128730 h 174302"/>
                <a:gd name="connsiteX30" fmla="*/ 112568 w 112567"/>
                <a:gd name="connsiteY30" fmla="*/ 134054 h 174302"/>
                <a:gd name="connsiteX31" fmla="*/ 101856 w 112567"/>
                <a:gd name="connsiteY31" fmla="*/ 166253 h 174302"/>
                <a:gd name="connsiteX32" fmla="*/ 75045 w 112567"/>
                <a:gd name="connsiteY32" fmla="*/ 163591 h 174302"/>
                <a:gd name="connsiteX33" fmla="*/ 45572 w 112567"/>
                <a:gd name="connsiteY33" fmla="*/ 174302 h 174302"/>
                <a:gd name="connsiteX34" fmla="*/ 42910 w 112567"/>
                <a:gd name="connsiteY34" fmla="*/ 168914 h 174302"/>
                <a:gd name="connsiteX35" fmla="*/ 42910 w 112567"/>
                <a:gd name="connsiteY35" fmla="*/ 166253 h 174302"/>
                <a:gd name="connsiteX36" fmla="*/ 40185 w 112567"/>
                <a:gd name="connsiteY36" fmla="*/ 163591 h 174302"/>
                <a:gd name="connsiteX37" fmla="*/ 40185 w 112567"/>
                <a:gd name="connsiteY37" fmla="*/ 160865 h 174302"/>
                <a:gd name="connsiteX38" fmla="*/ 40185 w 112567"/>
                <a:gd name="connsiteY38" fmla="*/ 158203 h 174302"/>
                <a:gd name="connsiteX39" fmla="*/ 42910 w 112567"/>
                <a:gd name="connsiteY39" fmla="*/ 155541 h 174302"/>
                <a:gd name="connsiteX40" fmla="*/ 42910 w 112567"/>
                <a:gd name="connsiteY40" fmla="*/ 152815 h 174302"/>
                <a:gd name="connsiteX41" fmla="*/ 42910 w 112567"/>
                <a:gd name="connsiteY41" fmla="*/ 150153 h 174302"/>
                <a:gd name="connsiteX42" fmla="*/ 40185 w 112567"/>
                <a:gd name="connsiteY42" fmla="*/ 147491 h 174302"/>
                <a:gd name="connsiteX43" fmla="*/ 37523 w 112567"/>
                <a:gd name="connsiteY43" fmla="*/ 144829 h 174302"/>
                <a:gd name="connsiteX44" fmla="*/ 34860 w 112567"/>
                <a:gd name="connsiteY44" fmla="*/ 142104 h 174302"/>
                <a:gd name="connsiteX45" fmla="*/ 34860 w 112567"/>
                <a:gd name="connsiteY45" fmla="*/ 139442 h 174302"/>
                <a:gd name="connsiteX46" fmla="*/ 34860 w 112567"/>
                <a:gd name="connsiteY46" fmla="*/ 136779 h 174302"/>
                <a:gd name="connsiteX47" fmla="*/ 37523 w 112567"/>
                <a:gd name="connsiteY47" fmla="*/ 136779 h 174302"/>
                <a:gd name="connsiteX48" fmla="*/ 37523 w 112567"/>
                <a:gd name="connsiteY48" fmla="*/ 134054 h 174302"/>
                <a:gd name="connsiteX49" fmla="*/ 40185 w 112567"/>
                <a:gd name="connsiteY49" fmla="*/ 131392 h 174302"/>
                <a:gd name="connsiteX50" fmla="*/ 40185 w 112567"/>
                <a:gd name="connsiteY50" fmla="*/ 128730 h 174302"/>
                <a:gd name="connsiteX51" fmla="*/ 37523 w 112567"/>
                <a:gd name="connsiteY51" fmla="*/ 126005 h 174302"/>
                <a:gd name="connsiteX52" fmla="*/ 34860 w 112567"/>
                <a:gd name="connsiteY52" fmla="*/ 126005 h 174302"/>
                <a:gd name="connsiteX53" fmla="*/ 32135 w 112567"/>
                <a:gd name="connsiteY53" fmla="*/ 123342 h 174302"/>
                <a:gd name="connsiteX54" fmla="*/ 32135 w 112567"/>
                <a:gd name="connsiteY54" fmla="*/ 120680 h 174302"/>
                <a:gd name="connsiteX55" fmla="*/ 29473 w 112567"/>
                <a:gd name="connsiteY55" fmla="*/ 120680 h 174302"/>
                <a:gd name="connsiteX56" fmla="*/ 26811 w 112567"/>
                <a:gd name="connsiteY56" fmla="*/ 117955 h 174302"/>
                <a:gd name="connsiteX57" fmla="*/ 24085 w 112567"/>
                <a:gd name="connsiteY57" fmla="*/ 115293 h 174302"/>
                <a:gd name="connsiteX58" fmla="*/ 0 w 112567"/>
                <a:gd name="connsiteY58" fmla="*/ 96532 h 174302"/>
                <a:gd name="connsiteX59" fmla="*/ 5324 w 112567"/>
                <a:gd name="connsiteY59" fmla="*/ 80433 h 174302"/>
                <a:gd name="connsiteX60" fmla="*/ 8050 w 112567"/>
                <a:gd name="connsiteY60" fmla="*/ 72383 h 174302"/>
                <a:gd name="connsiteX61" fmla="*/ 10712 w 112567"/>
                <a:gd name="connsiteY61" fmla="*/ 59009 h 174302"/>
                <a:gd name="connsiteX62" fmla="*/ 18761 w 112567"/>
                <a:gd name="connsiteY62" fmla="*/ 48298 h 174302"/>
                <a:gd name="connsiteX63" fmla="*/ 45572 w 112567"/>
                <a:gd name="connsiteY63" fmla="*/ 16099 h 174302"/>
                <a:gd name="connsiteX64" fmla="*/ 48234 w 112567"/>
                <a:gd name="connsiteY64" fmla="*/ 0 h 174302"/>
                <a:gd name="connsiteX65" fmla="*/ 48234 w 112567"/>
                <a:gd name="connsiteY65" fmla="*/ 0 h 17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567" h="174302">
                  <a:moveTo>
                    <a:pt x="48234" y="0"/>
                  </a:moveTo>
                  <a:lnTo>
                    <a:pt x="61671" y="0"/>
                  </a:lnTo>
                  <a:lnTo>
                    <a:pt x="64333" y="2662"/>
                  </a:lnTo>
                  <a:lnTo>
                    <a:pt x="64333" y="5387"/>
                  </a:lnTo>
                  <a:lnTo>
                    <a:pt x="64333" y="8049"/>
                  </a:lnTo>
                  <a:lnTo>
                    <a:pt x="64333" y="10712"/>
                  </a:lnTo>
                  <a:lnTo>
                    <a:pt x="64333" y="13437"/>
                  </a:lnTo>
                  <a:lnTo>
                    <a:pt x="66995" y="13437"/>
                  </a:lnTo>
                  <a:lnTo>
                    <a:pt x="69721" y="16099"/>
                  </a:lnTo>
                  <a:lnTo>
                    <a:pt x="72383" y="18761"/>
                  </a:lnTo>
                  <a:lnTo>
                    <a:pt x="75045" y="18761"/>
                  </a:lnTo>
                  <a:lnTo>
                    <a:pt x="75045" y="21487"/>
                  </a:lnTo>
                  <a:lnTo>
                    <a:pt x="75045" y="24149"/>
                  </a:lnTo>
                  <a:lnTo>
                    <a:pt x="75045" y="26811"/>
                  </a:lnTo>
                  <a:lnTo>
                    <a:pt x="77707" y="26811"/>
                  </a:lnTo>
                  <a:lnTo>
                    <a:pt x="77707" y="29473"/>
                  </a:lnTo>
                  <a:lnTo>
                    <a:pt x="85757" y="64333"/>
                  </a:lnTo>
                  <a:lnTo>
                    <a:pt x="85757" y="67059"/>
                  </a:lnTo>
                  <a:lnTo>
                    <a:pt x="85757" y="69721"/>
                  </a:lnTo>
                  <a:lnTo>
                    <a:pt x="88482" y="72383"/>
                  </a:lnTo>
                  <a:lnTo>
                    <a:pt x="88482" y="75108"/>
                  </a:lnTo>
                  <a:lnTo>
                    <a:pt x="91144" y="77770"/>
                  </a:lnTo>
                  <a:lnTo>
                    <a:pt x="91144" y="80433"/>
                  </a:lnTo>
                  <a:lnTo>
                    <a:pt x="93806" y="83158"/>
                  </a:lnTo>
                  <a:lnTo>
                    <a:pt x="96532" y="83158"/>
                  </a:lnTo>
                  <a:lnTo>
                    <a:pt x="99194" y="85820"/>
                  </a:lnTo>
                  <a:lnTo>
                    <a:pt x="101856" y="88482"/>
                  </a:lnTo>
                  <a:lnTo>
                    <a:pt x="104581" y="101919"/>
                  </a:lnTo>
                  <a:lnTo>
                    <a:pt x="104581" y="115293"/>
                  </a:lnTo>
                  <a:lnTo>
                    <a:pt x="109905" y="128730"/>
                  </a:lnTo>
                  <a:lnTo>
                    <a:pt x="112568" y="134054"/>
                  </a:lnTo>
                  <a:lnTo>
                    <a:pt x="101856" y="166253"/>
                  </a:lnTo>
                  <a:lnTo>
                    <a:pt x="75045" y="163591"/>
                  </a:lnTo>
                  <a:lnTo>
                    <a:pt x="45572" y="174302"/>
                  </a:lnTo>
                  <a:lnTo>
                    <a:pt x="42910" y="168914"/>
                  </a:lnTo>
                  <a:lnTo>
                    <a:pt x="42910" y="166253"/>
                  </a:lnTo>
                  <a:lnTo>
                    <a:pt x="40185" y="163591"/>
                  </a:lnTo>
                  <a:lnTo>
                    <a:pt x="40185" y="160865"/>
                  </a:lnTo>
                  <a:lnTo>
                    <a:pt x="40185" y="158203"/>
                  </a:lnTo>
                  <a:lnTo>
                    <a:pt x="42910" y="155541"/>
                  </a:lnTo>
                  <a:lnTo>
                    <a:pt x="42910" y="152815"/>
                  </a:lnTo>
                  <a:lnTo>
                    <a:pt x="42910" y="150153"/>
                  </a:lnTo>
                  <a:lnTo>
                    <a:pt x="40185" y="147491"/>
                  </a:lnTo>
                  <a:lnTo>
                    <a:pt x="37523" y="144829"/>
                  </a:lnTo>
                  <a:lnTo>
                    <a:pt x="34860" y="142104"/>
                  </a:lnTo>
                  <a:lnTo>
                    <a:pt x="34860" y="139442"/>
                  </a:lnTo>
                  <a:lnTo>
                    <a:pt x="34860" y="136779"/>
                  </a:lnTo>
                  <a:lnTo>
                    <a:pt x="37523" y="136779"/>
                  </a:lnTo>
                  <a:lnTo>
                    <a:pt x="37523" y="134054"/>
                  </a:lnTo>
                  <a:lnTo>
                    <a:pt x="40185" y="131392"/>
                  </a:lnTo>
                  <a:lnTo>
                    <a:pt x="40185" y="128730"/>
                  </a:lnTo>
                  <a:lnTo>
                    <a:pt x="37523" y="126005"/>
                  </a:lnTo>
                  <a:lnTo>
                    <a:pt x="34860" y="126005"/>
                  </a:lnTo>
                  <a:lnTo>
                    <a:pt x="32135" y="123342"/>
                  </a:lnTo>
                  <a:lnTo>
                    <a:pt x="32135" y="120680"/>
                  </a:lnTo>
                  <a:lnTo>
                    <a:pt x="29473" y="120680"/>
                  </a:lnTo>
                  <a:lnTo>
                    <a:pt x="26811" y="117955"/>
                  </a:lnTo>
                  <a:lnTo>
                    <a:pt x="24085" y="115293"/>
                  </a:lnTo>
                  <a:lnTo>
                    <a:pt x="0" y="96532"/>
                  </a:lnTo>
                  <a:lnTo>
                    <a:pt x="5324" y="80433"/>
                  </a:lnTo>
                  <a:lnTo>
                    <a:pt x="8050" y="72383"/>
                  </a:lnTo>
                  <a:lnTo>
                    <a:pt x="10712" y="59009"/>
                  </a:lnTo>
                  <a:lnTo>
                    <a:pt x="18761" y="48298"/>
                  </a:lnTo>
                  <a:lnTo>
                    <a:pt x="45572" y="16099"/>
                  </a:lnTo>
                  <a:lnTo>
                    <a:pt x="48234" y="0"/>
                  </a:lnTo>
                  <a:lnTo>
                    <a:pt x="48234"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0" name="Freeform: Shape 139">
              <a:extLst>
                <a:ext uri="{FF2B5EF4-FFF2-40B4-BE49-F238E27FC236}">
                  <a16:creationId xmlns:a16="http://schemas.microsoft.com/office/drawing/2014/main" id="{8BBC3D79-C5F7-83F5-094B-3166DD2AFB19}"/>
                </a:ext>
              </a:extLst>
            </p:cNvPr>
            <p:cNvSpPr/>
            <p:nvPr/>
          </p:nvSpPr>
          <p:spPr>
            <a:xfrm>
              <a:off x="4652904" y="3626626"/>
              <a:ext cx="270833" cy="353928"/>
            </a:xfrm>
            <a:custGeom>
              <a:avLst/>
              <a:gdLst>
                <a:gd name="connsiteX0" fmla="*/ 193064 w 270833"/>
                <a:gd name="connsiteY0" fmla="*/ 340555 h 353928"/>
                <a:gd name="connsiteX1" fmla="*/ 193064 w 270833"/>
                <a:gd name="connsiteY1" fmla="*/ 337829 h 353928"/>
                <a:gd name="connsiteX2" fmla="*/ 193064 w 270833"/>
                <a:gd name="connsiteY2" fmla="*/ 335167 h 353928"/>
                <a:gd name="connsiteX3" fmla="*/ 193064 w 270833"/>
                <a:gd name="connsiteY3" fmla="*/ 332505 h 353928"/>
                <a:gd name="connsiteX4" fmla="*/ 190401 w 270833"/>
                <a:gd name="connsiteY4" fmla="*/ 329780 h 353928"/>
                <a:gd name="connsiteX5" fmla="*/ 190401 w 270833"/>
                <a:gd name="connsiteY5" fmla="*/ 327118 h 353928"/>
                <a:gd name="connsiteX6" fmla="*/ 187676 w 270833"/>
                <a:gd name="connsiteY6" fmla="*/ 327118 h 353928"/>
                <a:gd name="connsiteX7" fmla="*/ 182352 w 270833"/>
                <a:gd name="connsiteY7" fmla="*/ 324456 h 353928"/>
                <a:gd name="connsiteX8" fmla="*/ 182352 w 270833"/>
                <a:gd name="connsiteY8" fmla="*/ 321730 h 353928"/>
                <a:gd name="connsiteX9" fmla="*/ 182352 w 270833"/>
                <a:gd name="connsiteY9" fmla="*/ 319068 h 353928"/>
                <a:gd name="connsiteX10" fmla="*/ 179690 w 270833"/>
                <a:gd name="connsiteY10" fmla="*/ 319068 h 353928"/>
                <a:gd name="connsiteX11" fmla="*/ 179690 w 270833"/>
                <a:gd name="connsiteY11" fmla="*/ 316406 h 353928"/>
                <a:gd name="connsiteX12" fmla="*/ 179690 w 270833"/>
                <a:gd name="connsiteY12" fmla="*/ 313744 h 353928"/>
                <a:gd name="connsiteX13" fmla="*/ 176964 w 270833"/>
                <a:gd name="connsiteY13" fmla="*/ 311019 h 353928"/>
                <a:gd name="connsiteX14" fmla="*/ 176964 w 270833"/>
                <a:gd name="connsiteY14" fmla="*/ 308357 h 353928"/>
                <a:gd name="connsiteX15" fmla="*/ 179690 w 270833"/>
                <a:gd name="connsiteY15" fmla="*/ 308357 h 353928"/>
                <a:gd name="connsiteX16" fmla="*/ 179690 w 270833"/>
                <a:gd name="connsiteY16" fmla="*/ 305694 h 353928"/>
                <a:gd name="connsiteX17" fmla="*/ 176964 w 270833"/>
                <a:gd name="connsiteY17" fmla="*/ 302969 h 353928"/>
                <a:gd name="connsiteX18" fmla="*/ 174302 w 270833"/>
                <a:gd name="connsiteY18" fmla="*/ 302969 h 353928"/>
                <a:gd name="connsiteX19" fmla="*/ 171640 w 270833"/>
                <a:gd name="connsiteY19" fmla="*/ 300307 h 353928"/>
                <a:gd name="connsiteX20" fmla="*/ 168914 w 270833"/>
                <a:gd name="connsiteY20" fmla="*/ 297645 h 353928"/>
                <a:gd name="connsiteX21" fmla="*/ 166253 w 270833"/>
                <a:gd name="connsiteY21" fmla="*/ 294920 h 353928"/>
                <a:gd name="connsiteX22" fmla="*/ 163591 w 270833"/>
                <a:gd name="connsiteY22" fmla="*/ 294920 h 353928"/>
                <a:gd name="connsiteX23" fmla="*/ 163591 w 270833"/>
                <a:gd name="connsiteY23" fmla="*/ 292257 h 353928"/>
                <a:gd name="connsiteX24" fmla="*/ 163591 w 270833"/>
                <a:gd name="connsiteY24" fmla="*/ 289595 h 353928"/>
                <a:gd name="connsiteX25" fmla="*/ 160865 w 270833"/>
                <a:gd name="connsiteY25" fmla="*/ 286933 h 353928"/>
                <a:gd name="connsiteX26" fmla="*/ 160865 w 270833"/>
                <a:gd name="connsiteY26" fmla="*/ 284208 h 353928"/>
                <a:gd name="connsiteX27" fmla="*/ 158203 w 270833"/>
                <a:gd name="connsiteY27" fmla="*/ 284208 h 353928"/>
                <a:gd name="connsiteX28" fmla="*/ 158203 w 270833"/>
                <a:gd name="connsiteY28" fmla="*/ 281546 h 353928"/>
                <a:gd name="connsiteX29" fmla="*/ 155541 w 270833"/>
                <a:gd name="connsiteY29" fmla="*/ 281546 h 353928"/>
                <a:gd name="connsiteX30" fmla="*/ 150153 w 270833"/>
                <a:gd name="connsiteY30" fmla="*/ 281546 h 353928"/>
                <a:gd name="connsiteX31" fmla="*/ 147491 w 270833"/>
                <a:gd name="connsiteY31" fmla="*/ 281546 h 353928"/>
                <a:gd name="connsiteX32" fmla="*/ 147491 w 270833"/>
                <a:gd name="connsiteY32" fmla="*/ 284208 h 353928"/>
                <a:gd name="connsiteX33" fmla="*/ 144829 w 270833"/>
                <a:gd name="connsiteY33" fmla="*/ 284208 h 353928"/>
                <a:gd name="connsiteX34" fmla="*/ 144829 w 270833"/>
                <a:gd name="connsiteY34" fmla="*/ 286933 h 353928"/>
                <a:gd name="connsiteX35" fmla="*/ 142104 w 270833"/>
                <a:gd name="connsiteY35" fmla="*/ 286933 h 353928"/>
                <a:gd name="connsiteX36" fmla="*/ 139442 w 270833"/>
                <a:gd name="connsiteY36" fmla="*/ 286933 h 353928"/>
                <a:gd name="connsiteX37" fmla="*/ 136780 w 270833"/>
                <a:gd name="connsiteY37" fmla="*/ 286933 h 353928"/>
                <a:gd name="connsiteX38" fmla="*/ 134054 w 270833"/>
                <a:gd name="connsiteY38" fmla="*/ 286933 h 353928"/>
                <a:gd name="connsiteX39" fmla="*/ 134054 w 270833"/>
                <a:gd name="connsiteY39" fmla="*/ 284208 h 353928"/>
                <a:gd name="connsiteX40" fmla="*/ 131392 w 270833"/>
                <a:gd name="connsiteY40" fmla="*/ 281546 h 353928"/>
                <a:gd name="connsiteX41" fmla="*/ 131392 w 270833"/>
                <a:gd name="connsiteY41" fmla="*/ 278884 h 353928"/>
                <a:gd name="connsiteX42" fmla="*/ 128730 w 270833"/>
                <a:gd name="connsiteY42" fmla="*/ 278884 h 353928"/>
                <a:gd name="connsiteX43" fmla="*/ 126005 w 270833"/>
                <a:gd name="connsiteY43" fmla="*/ 278884 h 353928"/>
                <a:gd name="connsiteX44" fmla="*/ 123343 w 270833"/>
                <a:gd name="connsiteY44" fmla="*/ 276158 h 353928"/>
                <a:gd name="connsiteX45" fmla="*/ 120680 w 270833"/>
                <a:gd name="connsiteY45" fmla="*/ 276158 h 353928"/>
                <a:gd name="connsiteX46" fmla="*/ 118018 w 270833"/>
                <a:gd name="connsiteY46" fmla="*/ 276158 h 353928"/>
                <a:gd name="connsiteX47" fmla="*/ 115293 w 270833"/>
                <a:gd name="connsiteY47" fmla="*/ 273496 h 353928"/>
                <a:gd name="connsiteX48" fmla="*/ 112631 w 270833"/>
                <a:gd name="connsiteY48" fmla="*/ 273496 h 353928"/>
                <a:gd name="connsiteX49" fmla="*/ 112631 w 270833"/>
                <a:gd name="connsiteY49" fmla="*/ 270834 h 353928"/>
                <a:gd name="connsiteX50" fmla="*/ 112631 w 270833"/>
                <a:gd name="connsiteY50" fmla="*/ 268108 h 353928"/>
                <a:gd name="connsiteX51" fmla="*/ 109969 w 270833"/>
                <a:gd name="connsiteY51" fmla="*/ 265446 h 353928"/>
                <a:gd name="connsiteX52" fmla="*/ 107243 w 270833"/>
                <a:gd name="connsiteY52" fmla="*/ 265446 h 353928"/>
                <a:gd name="connsiteX53" fmla="*/ 107243 w 270833"/>
                <a:gd name="connsiteY53" fmla="*/ 268108 h 353928"/>
                <a:gd name="connsiteX54" fmla="*/ 104581 w 270833"/>
                <a:gd name="connsiteY54" fmla="*/ 268108 h 353928"/>
                <a:gd name="connsiteX55" fmla="*/ 104581 w 270833"/>
                <a:gd name="connsiteY55" fmla="*/ 270834 h 353928"/>
                <a:gd name="connsiteX56" fmla="*/ 101919 w 270833"/>
                <a:gd name="connsiteY56" fmla="*/ 270834 h 353928"/>
                <a:gd name="connsiteX57" fmla="*/ 99194 w 270833"/>
                <a:gd name="connsiteY57" fmla="*/ 270834 h 353928"/>
                <a:gd name="connsiteX58" fmla="*/ 96532 w 270833"/>
                <a:gd name="connsiteY58" fmla="*/ 270834 h 353928"/>
                <a:gd name="connsiteX59" fmla="*/ 93870 w 270833"/>
                <a:gd name="connsiteY59" fmla="*/ 270834 h 353928"/>
                <a:gd name="connsiteX60" fmla="*/ 91207 w 270833"/>
                <a:gd name="connsiteY60" fmla="*/ 268108 h 353928"/>
                <a:gd name="connsiteX61" fmla="*/ 91207 w 270833"/>
                <a:gd name="connsiteY61" fmla="*/ 265446 h 353928"/>
                <a:gd name="connsiteX62" fmla="*/ 91207 w 270833"/>
                <a:gd name="connsiteY62" fmla="*/ 262785 h 353928"/>
                <a:gd name="connsiteX63" fmla="*/ 91207 w 270833"/>
                <a:gd name="connsiteY63" fmla="*/ 260122 h 353928"/>
                <a:gd name="connsiteX64" fmla="*/ 88482 w 270833"/>
                <a:gd name="connsiteY64" fmla="*/ 262785 h 353928"/>
                <a:gd name="connsiteX65" fmla="*/ 88482 w 270833"/>
                <a:gd name="connsiteY65" fmla="*/ 206437 h 353928"/>
                <a:gd name="connsiteX66" fmla="*/ 67059 w 270833"/>
                <a:gd name="connsiteY66" fmla="*/ 155541 h 353928"/>
                <a:gd name="connsiteX67" fmla="*/ 37586 w 270833"/>
                <a:gd name="connsiteY67" fmla="*/ 142104 h 353928"/>
                <a:gd name="connsiteX68" fmla="*/ 32198 w 270833"/>
                <a:gd name="connsiteY68" fmla="*/ 131392 h 353928"/>
                <a:gd name="connsiteX69" fmla="*/ 29536 w 270833"/>
                <a:gd name="connsiteY69" fmla="*/ 128730 h 353928"/>
                <a:gd name="connsiteX70" fmla="*/ 26811 w 270833"/>
                <a:gd name="connsiteY70" fmla="*/ 128730 h 353928"/>
                <a:gd name="connsiteX71" fmla="*/ 26811 w 270833"/>
                <a:gd name="connsiteY71" fmla="*/ 126005 h 353928"/>
                <a:gd name="connsiteX72" fmla="*/ 26811 w 270833"/>
                <a:gd name="connsiteY72" fmla="*/ 123343 h 353928"/>
                <a:gd name="connsiteX73" fmla="*/ 26811 w 270833"/>
                <a:gd name="connsiteY73" fmla="*/ 120680 h 353928"/>
                <a:gd name="connsiteX74" fmla="*/ 26811 w 270833"/>
                <a:gd name="connsiteY74" fmla="*/ 117955 h 353928"/>
                <a:gd name="connsiteX75" fmla="*/ 26811 w 270833"/>
                <a:gd name="connsiteY75" fmla="*/ 115293 h 353928"/>
                <a:gd name="connsiteX76" fmla="*/ 26811 w 270833"/>
                <a:gd name="connsiteY76" fmla="*/ 112631 h 353928"/>
                <a:gd name="connsiteX77" fmla="*/ 24149 w 270833"/>
                <a:gd name="connsiteY77" fmla="*/ 109969 h 353928"/>
                <a:gd name="connsiteX78" fmla="*/ 24149 w 270833"/>
                <a:gd name="connsiteY78" fmla="*/ 107243 h 353928"/>
                <a:gd name="connsiteX79" fmla="*/ 21487 w 270833"/>
                <a:gd name="connsiteY79" fmla="*/ 104581 h 353928"/>
                <a:gd name="connsiteX80" fmla="*/ 21487 w 270833"/>
                <a:gd name="connsiteY80" fmla="*/ 101919 h 353928"/>
                <a:gd name="connsiteX81" fmla="*/ 21487 w 270833"/>
                <a:gd name="connsiteY81" fmla="*/ 99194 h 353928"/>
                <a:gd name="connsiteX82" fmla="*/ 21487 w 270833"/>
                <a:gd name="connsiteY82" fmla="*/ 96532 h 353928"/>
                <a:gd name="connsiteX83" fmla="*/ 24149 w 270833"/>
                <a:gd name="connsiteY83" fmla="*/ 96532 h 353928"/>
                <a:gd name="connsiteX84" fmla="*/ 26811 w 270833"/>
                <a:gd name="connsiteY84" fmla="*/ 93870 h 353928"/>
                <a:gd name="connsiteX85" fmla="*/ 26811 w 270833"/>
                <a:gd name="connsiteY85" fmla="*/ 91144 h 353928"/>
                <a:gd name="connsiteX86" fmla="*/ 24149 w 270833"/>
                <a:gd name="connsiteY86" fmla="*/ 91144 h 353928"/>
                <a:gd name="connsiteX87" fmla="*/ 24149 w 270833"/>
                <a:gd name="connsiteY87" fmla="*/ 88482 h 353928"/>
                <a:gd name="connsiteX88" fmla="*/ 24149 w 270833"/>
                <a:gd name="connsiteY88" fmla="*/ 85820 h 353928"/>
                <a:gd name="connsiteX89" fmla="*/ 26811 w 270833"/>
                <a:gd name="connsiteY89" fmla="*/ 85820 h 353928"/>
                <a:gd name="connsiteX90" fmla="*/ 26811 w 270833"/>
                <a:gd name="connsiteY90" fmla="*/ 83158 h 353928"/>
                <a:gd name="connsiteX91" fmla="*/ 26811 w 270833"/>
                <a:gd name="connsiteY91" fmla="*/ 80433 h 353928"/>
                <a:gd name="connsiteX92" fmla="*/ 26811 w 270833"/>
                <a:gd name="connsiteY92" fmla="*/ 77771 h 353928"/>
                <a:gd name="connsiteX93" fmla="*/ 29536 w 270833"/>
                <a:gd name="connsiteY93" fmla="*/ 77771 h 353928"/>
                <a:gd name="connsiteX94" fmla="*/ 29536 w 270833"/>
                <a:gd name="connsiteY94" fmla="*/ 75109 h 353928"/>
                <a:gd name="connsiteX95" fmla="*/ 32198 w 270833"/>
                <a:gd name="connsiteY95" fmla="*/ 72383 h 353928"/>
                <a:gd name="connsiteX96" fmla="*/ 34860 w 270833"/>
                <a:gd name="connsiteY96" fmla="*/ 72383 h 353928"/>
                <a:gd name="connsiteX97" fmla="*/ 34860 w 270833"/>
                <a:gd name="connsiteY97" fmla="*/ 69721 h 353928"/>
                <a:gd name="connsiteX98" fmla="*/ 32198 w 270833"/>
                <a:gd name="connsiteY98" fmla="*/ 67059 h 353928"/>
                <a:gd name="connsiteX99" fmla="*/ 32198 w 270833"/>
                <a:gd name="connsiteY99" fmla="*/ 64334 h 353928"/>
                <a:gd name="connsiteX100" fmla="*/ 34860 w 270833"/>
                <a:gd name="connsiteY100" fmla="*/ 64334 h 353928"/>
                <a:gd name="connsiteX101" fmla="*/ 34860 w 270833"/>
                <a:gd name="connsiteY101" fmla="*/ 61671 h 353928"/>
                <a:gd name="connsiteX102" fmla="*/ 37586 w 270833"/>
                <a:gd name="connsiteY102" fmla="*/ 61671 h 353928"/>
                <a:gd name="connsiteX103" fmla="*/ 40248 w 270833"/>
                <a:gd name="connsiteY103" fmla="*/ 61671 h 353928"/>
                <a:gd name="connsiteX104" fmla="*/ 42910 w 270833"/>
                <a:gd name="connsiteY104" fmla="*/ 59009 h 353928"/>
                <a:gd name="connsiteX105" fmla="*/ 42910 w 270833"/>
                <a:gd name="connsiteY105" fmla="*/ 56284 h 353928"/>
                <a:gd name="connsiteX106" fmla="*/ 42910 w 270833"/>
                <a:gd name="connsiteY106" fmla="*/ 53622 h 353928"/>
                <a:gd name="connsiteX107" fmla="*/ 45572 w 270833"/>
                <a:gd name="connsiteY107" fmla="*/ 53622 h 353928"/>
                <a:gd name="connsiteX108" fmla="*/ 45572 w 270833"/>
                <a:gd name="connsiteY108" fmla="*/ 50959 h 353928"/>
                <a:gd name="connsiteX109" fmla="*/ 45572 w 270833"/>
                <a:gd name="connsiteY109" fmla="*/ 48298 h 353928"/>
                <a:gd name="connsiteX110" fmla="*/ 45572 w 270833"/>
                <a:gd name="connsiteY110" fmla="*/ 42910 h 353928"/>
                <a:gd name="connsiteX111" fmla="*/ 45572 w 270833"/>
                <a:gd name="connsiteY111" fmla="*/ 40248 h 353928"/>
                <a:gd name="connsiteX112" fmla="*/ 42910 w 270833"/>
                <a:gd name="connsiteY112" fmla="*/ 40248 h 353928"/>
                <a:gd name="connsiteX113" fmla="*/ 40248 w 270833"/>
                <a:gd name="connsiteY113" fmla="*/ 40248 h 353928"/>
                <a:gd name="connsiteX114" fmla="*/ 37586 w 270833"/>
                <a:gd name="connsiteY114" fmla="*/ 40248 h 353928"/>
                <a:gd name="connsiteX115" fmla="*/ 37586 w 270833"/>
                <a:gd name="connsiteY115" fmla="*/ 37522 h 353928"/>
                <a:gd name="connsiteX116" fmla="*/ 34860 w 270833"/>
                <a:gd name="connsiteY116" fmla="*/ 37522 h 353928"/>
                <a:gd name="connsiteX117" fmla="*/ 34860 w 270833"/>
                <a:gd name="connsiteY117" fmla="*/ 34860 h 353928"/>
                <a:gd name="connsiteX118" fmla="*/ 32198 w 270833"/>
                <a:gd name="connsiteY118" fmla="*/ 34860 h 353928"/>
                <a:gd name="connsiteX119" fmla="*/ 32198 w 270833"/>
                <a:gd name="connsiteY119" fmla="*/ 32198 h 353928"/>
                <a:gd name="connsiteX120" fmla="*/ 32198 w 270833"/>
                <a:gd name="connsiteY120" fmla="*/ 29473 h 353928"/>
                <a:gd name="connsiteX121" fmla="*/ 32198 w 270833"/>
                <a:gd name="connsiteY121" fmla="*/ 26811 h 353928"/>
                <a:gd name="connsiteX122" fmla="*/ 34860 w 270833"/>
                <a:gd name="connsiteY122" fmla="*/ 24149 h 353928"/>
                <a:gd name="connsiteX123" fmla="*/ 32198 w 270833"/>
                <a:gd name="connsiteY123" fmla="*/ 21487 h 353928"/>
                <a:gd name="connsiteX124" fmla="*/ 29536 w 270833"/>
                <a:gd name="connsiteY124" fmla="*/ 21487 h 353928"/>
                <a:gd name="connsiteX125" fmla="*/ 29536 w 270833"/>
                <a:gd name="connsiteY125" fmla="*/ 18761 h 353928"/>
                <a:gd name="connsiteX126" fmla="*/ 29536 w 270833"/>
                <a:gd name="connsiteY126" fmla="*/ 16099 h 353928"/>
                <a:gd name="connsiteX127" fmla="*/ 26811 w 270833"/>
                <a:gd name="connsiteY127" fmla="*/ 16099 h 353928"/>
                <a:gd name="connsiteX128" fmla="*/ 24149 w 270833"/>
                <a:gd name="connsiteY128" fmla="*/ 16099 h 353928"/>
                <a:gd name="connsiteX129" fmla="*/ 18761 w 270833"/>
                <a:gd name="connsiteY129" fmla="*/ 16099 h 353928"/>
                <a:gd name="connsiteX130" fmla="*/ 16099 w 270833"/>
                <a:gd name="connsiteY130" fmla="*/ 16099 h 353928"/>
                <a:gd name="connsiteX131" fmla="*/ 13437 w 270833"/>
                <a:gd name="connsiteY131" fmla="*/ 16099 h 353928"/>
                <a:gd name="connsiteX132" fmla="*/ 10712 w 270833"/>
                <a:gd name="connsiteY132" fmla="*/ 16099 h 353928"/>
                <a:gd name="connsiteX133" fmla="*/ 8050 w 270833"/>
                <a:gd name="connsiteY133" fmla="*/ 16099 h 353928"/>
                <a:gd name="connsiteX134" fmla="*/ 5388 w 270833"/>
                <a:gd name="connsiteY134" fmla="*/ 16099 h 353928"/>
                <a:gd name="connsiteX135" fmla="*/ 0 w 270833"/>
                <a:gd name="connsiteY135" fmla="*/ 13437 h 353928"/>
                <a:gd name="connsiteX136" fmla="*/ 0 w 270833"/>
                <a:gd name="connsiteY136" fmla="*/ 10712 h 353928"/>
                <a:gd name="connsiteX137" fmla="*/ 0 w 270833"/>
                <a:gd name="connsiteY137" fmla="*/ 8050 h 353928"/>
                <a:gd name="connsiteX138" fmla="*/ 83158 w 270833"/>
                <a:gd name="connsiteY138" fmla="*/ 5388 h 353928"/>
                <a:gd name="connsiteX139" fmla="*/ 118018 w 270833"/>
                <a:gd name="connsiteY139" fmla="*/ 0 h 353928"/>
                <a:gd name="connsiteX140" fmla="*/ 176964 w 270833"/>
                <a:gd name="connsiteY140" fmla="*/ 2662 h 353928"/>
                <a:gd name="connsiteX141" fmla="*/ 179690 w 270833"/>
                <a:gd name="connsiteY141" fmla="*/ 5388 h 353928"/>
                <a:gd name="connsiteX142" fmla="*/ 182352 w 270833"/>
                <a:gd name="connsiteY142" fmla="*/ 8050 h 353928"/>
                <a:gd name="connsiteX143" fmla="*/ 185014 w 270833"/>
                <a:gd name="connsiteY143" fmla="*/ 8050 h 353928"/>
                <a:gd name="connsiteX144" fmla="*/ 185014 w 270833"/>
                <a:gd name="connsiteY144" fmla="*/ 18761 h 353928"/>
                <a:gd name="connsiteX145" fmla="*/ 185014 w 270833"/>
                <a:gd name="connsiteY145" fmla="*/ 21487 h 353928"/>
                <a:gd name="connsiteX146" fmla="*/ 187676 w 270833"/>
                <a:gd name="connsiteY146" fmla="*/ 21487 h 353928"/>
                <a:gd name="connsiteX147" fmla="*/ 190401 w 270833"/>
                <a:gd name="connsiteY147" fmla="*/ 21487 h 353928"/>
                <a:gd name="connsiteX148" fmla="*/ 193064 w 270833"/>
                <a:gd name="connsiteY148" fmla="*/ 24149 h 353928"/>
                <a:gd name="connsiteX149" fmla="*/ 190401 w 270833"/>
                <a:gd name="connsiteY149" fmla="*/ 24149 h 353928"/>
                <a:gd name="connsiteX150" fmla="*/ 190401 w 270833"/>
                <a:gd name="connsiteY150" fmla="*/ 26811 h 353928"/>
                <a:gd name="connsiteX151" fmla="*/ 190401 w 270833"/>
                <a:gd name="connsiteY151" fmla="*/ 29473 h 353928"/>
                <a:gd name="connsiteX152" fmla="*/ 193064 w 270833"/>
                <a:gd name="connsiteY152" fmla="*/ 29473 h 353928"/>
                <a:gd name="connsiteX153" fmla="*/ 193064 w 270833"/>
                <a:gd name="connsiteY153" fmla="*/ 26811 h 353928"/>
                <a:gd name="connsiteX154" fmla="*/ 195726 w 270833"/>
                <a:gd name="connsiteY154" fmla="*/ 26811 h 353928"/>
                <a:gd name="connsiteX155" fmla="*/ 195726 w 270833"/>
                <a:gd name="connsiteY155" fmla="*/ 29473 h 353928"/>
                <a:gd name="connsiteX156" fmla="*/ 193064 w 270833"/>
                <a:gd name="connsiteY156" fmla="*/ 29473 h 353928"/>
                <a:gd name="connsiteX157" fmla="*/ 190401 w 270833"/>
                <a:gd name="connsiteY157" fmla="*/ 32198 h 353928"/>
                <a:gd name="connsiteX158" fmla="*/ 193064 w 270833"/>
                <a:gd name="connsiteY158" fmla="*/ 32198 h 353928"/>
                <a:gd name="connsiteX159" fmla="*/ 193064 w 270833"/>
                <a:gd name="connsiteY159" fmla="*/ 34860 h 353928"/>
                <a:gd name="connsiteX160" fmla="*/ 195726 w 270833"/>
                <a:gd name="connsiteY160" fmla="*/ 37522 h 353928"/>
                <a:gd name="connsiteX161" fmla="*/ 195726 w 270833"/>
                <a:gd name="connsiteY161" fmla="*/ 40248 h 353928"/>
                <a:gd name="connsiteX162" fmla="*/ 198451 w 270833"/>
                <a:gd name="connsiteY162" fmla="*/ 40248 h 353928"/>
                <a:gd name="connsiteX163" fmla="*/ 198451 w 270833"/>
                <a:gd name="connsiteY163" fmla="*/ 42910 h 353928"/>
                <a:gd name="connsiteX164" fmla="*/ 201113 w 270833"/>
                <a:gd name="connsiteY164" fmla="*/ 42910 h 353928"/>
                <a:gd name="connsiteX165" fmla="*/ 201113 w 270833"/>
                <a:gd name="connsiteY165" fmla="*/ 45572 h 353928"/>
                <a:gd name="connsiteX166" fmla="*/ 203775 w 270833"/>
                <a:gd name="connsiteY166" fmla="*/ 45572 h 353928"/>
                <a:gd name="connsiteX167" fmla="*/ 203775 w 270833"/>
                <a:gd name="connsiteY167" fmla="*/ 48298 h 353928"/>
                <a:gd name="connsiteX168" fmla="*/ 206501 w 270833"/>
                <a:gd name="connsiteY168" fmla="*/ 48298 h 353928"/>
                <a:gd name="connsiteX169" fmla="*/ 209163 w 270833"/>
                <a:gd name="connsiteY169" fmla="*/ 48298 h 353928"/>
                <a:gd name="connsiteX170" fmla="*/ 211825 w 270833"/>
                <a:gd name="connsiteY170" fmla="*/ 48298 h 353928"/>
                <a:gd name="connsiteX171" fmla="*/ 211825 w 270833"/>
                <a:gd name="connsiteY171" fmla="*/ 50959 h 353928"/>
                <a:gd name="connsiteX172" fmla="*/ 214487 w 270833"/>
                <a:gd name="connsiteY172" fmla="*/ 50959 h 353928"/>
                <a:gd name="connsiteX173" fmla="*/ 214487 w 270833"/>
                <a:gd name="connsiteY173" fmla="*/ 53622 h 353928"/>
                <a:gd name="connsiteX174" fmla="*/ 217212 w 270833"/>
                <a:gd name="connsiteY174" fmla="*/ 53622 h 353928"/>
                <a:gd name="connsiteX175" fmla="*/ 219874 w 270833"/>
                <a:gd name="connsiteY175" fmla="*/ 56284 h 353928"/>
                <a:gd name="connsiteX176" fmla="*/ 222536 w 270833"/>
                <a:gd name="connsiteY176" fmla="*/ 56284 h 353928"/>
                <a:gd name="connsiteX177" fmla="*/ 225262 w 270833"/>
                <a:gd name="connsiteY177" fmla="*/ 56284 h 353928"/>
                <a:gd name="connsiteX178" fmla="*/ 225262 w 270833"/>
                <a:gd name="connsiteY178" fmla="*/ 59009 h 353928"/>
                <a:gd name="connsiteX179" fmla="*/ 225262 w 270833"/>
                <a:gd name="connsiteY179" fmla="*/ 61671 h 353928"/>
                <a:gd name="connsiteX180" fmla="*/ 225262 w 270833"/>
                <a:gd name="connsiteY180" fmla="*/ 64334 h 353928"/>
                <a:gd name="connsiteX181" fmla="*/ 227924 w 270833"/>
                <a:gd name="connsiteY181" fmla="*/ 69721 h 353928"/>
                <a:gd name="connsiteX182" fmla="*/ 233311 w 270833"/>
                <a:gd name="connsiteY182" fmla="*/ 93870 h 353928"/>
                <a:gd name="connsiteX183" fmla="*/ 244023 w 270833"/>
                <a:gd name="connsiteY183" fmla="*/ 109969 h 353928"/>
                <a:gd name="connsiteX184" fmla="*/ 246685 w 270833"/>
                <a:gd name="connsiteY184" fmla="*/ 109969 h 353928"/>
                <a:gd name="connsiteX185" fmla="*/ 249347 w 270833"/>
                <a:gd name="connsiteY185" fmla="*/ 109969 h 353928"/>
                <a:gd name="connsiteX186" fmla="*/ 249347 w 270833"/>
                <a:gd name="connsiteY186" fmla="*/ 112631 h 353928"/>
                <a:gd name="connsiteX187" fmla="*/ 249347 w 270833"/>
                <a:gd name="connsiteY187" fmla="*/ 115293 h 353928"/>
                <a:gd name="connsiteX188" fmla="*/ 252073 w 270833"/>
                <a:gd name="connsiteY188" fmla="*/ 115293 h 353928"/>
                <a:gd name="connsiteX189" fmla="*/ 252073 w 270833"/>
                <a:gd name="connsiteY189" fmla="*/ 117955 h 353928"/>
                <a:gd name="connsiteX190" fmla="*/ 254735 w 270833"/>
                <a:gd name="connsiteY190" fmla="*/ 117955 h 353928"/>
                <a:gd name="connsiteX191" fmla="*/ 257397 w 270833"/>
                <a:gd name="connsiteY191" fmla="*/ 117955 h 353928"/>
                <a:gd name="connsiteX192" fmla="*/ 257397 w 270833"/>
                <a:gd name="connsiteY192" fmla="*/ 120680 h 353928"/>
                <a:gd name="connsiteX193" fmla="*/ 260122 w 270833"/>
                <a:gd name="connsiteY193" fmla="*/ 120680 h 353928"/>
                <a:gd name="connsiteX194" fmla="*/ 254735 w 270833"/>
                <a:gd name="connsiteY194" fmla="*/ 158203 h 353928"/>
                <a:gd name="connsiteX195" fmla="*/ 254735 w 270833"/>
                <a:gd name="connsiteY195" fmla="*/ 160865 h 353928"/>
                <a:gd name="connsiteX196" fmla="*/ 254735 w 270833"/>
                <a:gd name="connsiteY196" fmla="*/ 163591 h 353928"/>
                <a:gd name="connsiteX197" fmla="*/ 254735 w 270833"/>
                <a:gd name="connsiteY197" fmla="*/ 166253 h 353928"/>
                <a:gd name="connsiteX198" fmla="*/ 257397 w 270833"/>
                <a:gd name="connsiteY198" fmla="*/ 168915 h 353928"/>
                <a:gd name="connsiteX199" fmla="*/ 257397 w 270833"/>
                <a:gd name="connsiteY199" fmla="*/ 171640 h 353928"/>
                <a:gd name="connsiteX200" fmla="*/ 260122 w 270833"/>
                <a:gd name="connsiteY200" fmla="*/ 171640 h 353928"/>
                <a:gd name="connsiteX201" fmla="*/ 260122 w 270833"/>
                <a:gd name="connsiteY201" fmla="*/ 176964 h 353928"/>
                <a:gd name="connsiteX202" fmla="*/ 260122 w 270833"/>
                <a:gd name="connsiteY202" fmla="*/ 179627 h 353928"/>
                <a:gd name="connsiteX203" fmla="*/ 260122 w 270833"/>
                <a:gd name="connsiteY203" fmla="*/ 182352 h 353928"/>
                <a:gd name="connsiteX204" fmla="*/ 262785 w 270833"/>
                <a:gd name="connsiteY204" fmla="*/ 187676 h 353928"/>
                <a:gd name="connsiteX205" fmla="*/ 262785 w 270833"/>
                <a:gd name="connsiteY205" fmla="*/ 190401 h 353928"/>
                <a:gd name="connsiteX206" fmla="*/ 265446 w 270833"/>
                <a:gd name="connsiteY206" fmla="*/ 193064 h 353928"/>
                <a:gd name="connsiteX207" fmla="*/ 268172 w 270833"/>
                <a:gd name="connsiteY207" fmla="*/ 195726 h 353928"/>
                <a:gd name="connsiteX208" fmla="*/ 270834 w 270833"/>
                <a:gd name="connsiteY208" fmla="*/ 198451 h 353928"/>
                <a:gd name="connsiteX209" fmla="*/ 270834 w 270833"/>
                <a:gd name="connsiteY209" fmla="*/ 201113 h 353928"/>
                <a:gd name="connsiteX210" fmla="*/ 270834 w 270833"/>
                <a:gd name="connsiteY210" fmla="*/ 203775 h 353928"/>
                <a:gd name="connsiteX211" fmla="*/ 270834 w 270833"/>
                <a:gd name="connsiteY211" fmla="*/ 206437 h 353928"/>
                <a:gd name="connsiteX212" fmla="*/ 270834 w 270833"/>
                <a:gd name="connsiteY212" fmla="*/ 209163 h 353928"/>
                <a:gd name="connsiteX213" fmla="*/ 270834 w 270833"/>
                <a:gd name="connsiteY213" fmla="*/ 211825 h 353928"/>
                <a:gd name="connsiteX214" fmla="*/ 270834 w 270833"/>
                <a:gd name="connsiteY214" fmla="*/ 214487 h 353928"/>
                <a:gd name="connsiteX215" fmla="*/ 270834 w 270833"/>
                <a:gd name="connsiteY215" fmla="*/ 217212 h 353928"/>
                <a:gd name="connsiteX216" fmla="*/ 268172 w 270833"/>
                <a:gd name="connsiteY216" fmla="*/ 219874 h 353928"/>
                <a:gd name="connsiteX217" fmla="*/ 268172 w 270833"/>
                <a:gd name="connsiteY217" fmla="*/ 222536 h 353928"/>
                <a:gd name="connsiteX218" fmla="*/ 268172 w 270833"/>
                <a:gd name="connsiteY218" fmla="*/ 225262 h 353928"/>
                <a:gd name="connsiteX219" fmla="*/ 265446 w 270833"/>
                <a:gd name="connsiteY219" fmla="*/ 225262 h 353928"/>
                <a:gd name="connsiteX220" fmla="*/ 265446 w 270833"/>
                <a:gd name="connsiteY220" fmla="*/ 227924 h 353928"/>
                <a:gd name="connsiteX221" fmla="*/ 265446 w 270833"/>
                <a:gd name="connsiteY221" fmla="*/ 230586 h 353928"/>
                <a:gd name="connsiteX222" fmla="*/ 265446 w 270833"/>
                <a:gd name="connsiteY222" fmla="*/ 233248 h 353928"/>
                <a:gd name="connsiteX223" fmla="*/ 265446 w 270833"/>
                <a:gd name="connsiteY223" fmla="*/ 235973 h 353928"/>
                <a:gd name="connsiteX224" fmla="*/ 268172 w 270833"/>
                <a:gd name="connsiteY224" fmla="*/ 238636 h 353928"/>
                <a:gd name="connsiteX225" fmla="*/ 268172 w 270833"/>
                <a:gd name="connsiteY225" fmla="*/ 241298 h 353928"/>
                <a:gd name="connsiteX226" fmla="*/ 268172 w 270833"/>
                <a:gd name="connsiteY226" fmla="*/ 244023 h 353928"/>
                <a:gd name="connsiteX227" fmla="*/ 268172 w 270833"/>
                <a:gd name="connsiteY227" fmla="*/ 246685 h 353928"/>
                <a:gd name="connsiteX228" fmla="*/ 268172 w 270833"/>
                <a:gd name="connsiteY228" fmla="*/ 249347 h 353928"/>
                <a:gd name="connsiteX229" fmla="*/ 265446 w 270833"/>
                <a:gd name="connsiteY229" fmla="*/ 252073 h 353928"/>
                <a:gd name="connsiteX230" fmla="*/ 262785 w 270833"/>
                <a:gd name="connsiteY230" fmla="*/ 254735 h 353928"/>
                <a:gd name="connsiteX231" fmla="*/ 260122 w 270833"/>
                <a:gd name="connsiteY231" fmla="*/ 257397 h 353928"/>
                <a:gd name="connsiteX232" fmla="*/ 257397 w 270833"/>
                <a:gd name="connsiteY232" fmla="*/ 257397 h 353928"/>
                <a:gd name="connsiteX233" fmla="*/ 254735 w 270833"/>
                <a:gd name="connsiteY233" fmla="*/ 260122 h 353928"/>
                <a:gd name="connsiteX234" fmla="*/ 254735 w 270833"/>
                <a:gd name="connsiteY234" fmla="*/ 262785 h 353928"/>
                <a:gd name="connsiteX235" fmla="*/ 257397 w 270833"/>
                <a:gd name="connsiteY235" fmla="*/ 265446 h 353928"/>
                <a:gd name="connsiteX236" fmla="*/ 257397 w 270833"/>
                <a:gd name="connsiteY236" fmla="*/ 268108 h 353928"/>
                <a:gd name="connsiteX237" fmla="*/ 260122 w 270833"/>
                <a:gd name="connsiteY237" fmla="*/ 270834 h 353928"/>
                <a:gd name="connsiteX238" fmla="*/ 262785 w 270833"/>
                <a:gd name="connsiteY238" fmla="*/ 270834 h 353928"/>
                <a:gd name="connsiteX239" fmla="*/ 262785 w 270833"/>
                <a:gd name="connsiteY239" fmla="*/ 273496 h 353928"/>
                <a:gd name="connsiteX240" fmla="*/ 262785 w 270833"/>
                <a:gd name="connsiteY240" fmla="*/ 276158 h 353928"/>
                <a:gd name="connsiteX241" fmla="*/ 260122 w 270833"/>
                <a:gd name="connsiteY241" fmla="*/ 278884 h 353928"/>
                <a:gd name="connsiteX242" fmla="*/ 260122 w 270833"/>
                <a:gd name="connsiteY242" fmla="*/ 281546 h 353928"/>
                <a:gd name="connsiteX243" fmla="*/ 262785 w 270833"/>
                <a:gd name="connsiteY243" fmla="*/ 284208 h 353928"/>
                <a:gd name="connsiteX244" fmla="*/ 260122 w 270833"/>
                <a:gd name="connsiteY244" fmla="*/ 284208 h 353928"/>
                <a:gd name="connsiteX245" fmla="*/ 260122 w 270833"/>
                <a:gd name="connsiteY245" fmla="*/ 286933 h 353928"/>
                <a:gd name="connsiteX246" fmla="*/ 260122 w 270833"/>
                <a:gd name="connsiteY246" fmla="*/ 289595 h 353928"/>
                <a:gd name="connsiteX247" fmla="*/ 260122 w 270833"/>
                <a:gd name="connsiteY247" fmla="*/ 292257 h 353928"/>
                <a:gd name="connsiteX248" fmla="*/ 260122 w 270833"/>
                <a:gd name="connsiteY248" fmla="*/ 294920 h 353928"/>
                <a:gd name="connsiteX249" fmla="*/ 257397 w 270833"/>
                <a:gd name="connsiteY249" fmla="*/ 294920 h 353928"/>
                <a:gd name="connsiteX250" fmla="*/ 254735 w 270833"/>
                <a:gd name="connsiteY250" fmla="*/ 294920 h 353928"/>
                <a:gd name="connsiteX251" fmla="*/ 254735 w 270833"/>
                <a:gd name="connsiteY251" fmla="*/ 297645 h 353928"/>
                <a:gd name="connsiteX252" fmla="*/ 252073 w 270833"/>
                <a:gd name="connsiteY252" fmla="*/ 297645 h 353928"/>
                <a:gd name="connsiteX253" fmla="*/ 252073 w 270833"/>
                <a:gd name="connsiteY253" fmla="*/ 300307 h 353928"/>
                <a:gd name="connsiteX254" fmla="*/ 252073 w 270833"/>
                <a:gd name="connsiteY254" fmla="*/ 302969 h 353928"/>
                <a:gd name="connsiteX255" fmla="*/ 252073 w 270833"/>
                <a:gd name="connsiteY255" fmla="*/ 305694 h 353928"/>
                <a:gd name="connsiteX256" fmla="*/ 249347 w 270833"/>
                <a:gd name="connsiteY256" fmla="*/ 305694 h 353928"/>
                <a:gd name="connsiteX257" fmla="*/ 249347 w 270833"/>
                <a:gd name="connsiteY257" fmla="*/ 308357 h 353928"/>
                <a:gd name="connsiteX258" fmla="*/ 246685 w 270833"/>
                <a:gd name="connsiteY258" fmla="*/ 308357 h 353928"/>
                <a:gd name="connsiteX259" fmla="*/ 244023 w 270833"/>
                <a:gd name="connsiteY259" fmla="*/ 311019 h 353928"/>
                <a:gd name="connsiteX260" fmla="*/ 244023 w 270833"/>
                <a:gd name="connsiteY260" fmla="*/ 313744 h 353928"/>
                <a:gd name="connsiteX261" fmla="*/ 241298 w 270833"/>
                <a:gd name="connsiteY261" fmla="*/ 316406 h 353928"/>
                <a:gd name="connsiteX262" fmla="*/ 238635 w 270833"/>
                <a:gd name="connsiteY262" fmla="*/ 316406 h 353928"/>
                <a:gd name="connsiteX263" fmla="*/ 238635 w 270833"/>
                <a:gd name="connsiteY263" fmla="*/ 319068 h 353928"/>
                <a:gd name="connsiteX264" fmla="*/ 227924 w 270833"/>
                <a:gd name="connsiteY264" fmla="*/ 348604 h 353928"/>
                <a:gd name="connsiteX265" fmla="*/ 225262 w 270833"/>
                <a:gd name="connsiteY265" fmla="*/ 348604 h 353928"/>
                <a:gd name="connsiteX266" fmla="*/ 222536 w 270833"/>
                <a:gd name="connsiteY266" fmla="*/ 348604 h 353928"/>
                <a:gd name="connsiteX267" fmla="*/ 222536 w 270833"/>
                <a:gd name="connsiteY267" fmla="*/ 351266 h 353928"/>
                <a:gd name="connsiteX268" fmla="*/ 219874 w 270833"/>
                <a:gd name="connsiteY268" fmla="*/ 351266 h 353928"/>
                <a:gd name="connsiteX269" fmla="*/ 217212 w 270833"/>
                <a:gd name="connsiteY269" fmla="*/ 353929 h 353928"/>
                <a:gd name="connsiteX270" fmla="*/ 214487 w 270833"/>
                <a:gd name="connsiteY270" fmla="*/ 353929 h 353928"/>
                <a:gd name="connsiteX271" fmla="*/ 214487 w 270833"/>
                <a:gd name="connsiteY271" fmla="*/ 351266 h 353928"/>
                <a:gd name="connsiteX272" fmla="*/ 211825 w 270833"/>
                <a:gd name="connsiteY272" fmla="*/ 348604 h 353928"/>
                <a:gd name="connsiteX273" fmla="*/ 211825 w 270833"/>
                <a:gd name="connsiteY273" fmla="*/ 345879 h 353928"/>
                <a:gd name="connsiteX274" fmla="*/ 209163 w 270833"/>
                <a:gd name="connsiteY274" fmla="*/ 345879 h 353928"/>
                <a:gd name="connsiteX275" fmla="*/ 206501 w 270833"/>
                <a:gd name="connsiteY275" fmla="*/ 345879 h 353928"/>
                <a:gd name="connsiteX276" fmla="*/ 203775 w 270833"/>
                <a:gd name="connsiteY276" fmla="*/ 345879 h 353928"/>
                <a:gd name="connsiteX277" fmla="*/ 203775 w 270833"/>
                <a:gd name="connsiteY277" fmla="*/ 343217 h 353928"/>
                <a:gd name="connsiteX278" fmla="*/ 203775 w 270833"/>
                <a:gd name="connsiteY278" fmla="*/ 340555 h 353928"/>
                <a:gd name="connsiteX279" fmla="*/ 201113 w 270833"/>
                <a:gd name="connsiteY279" fmla="*/ 340555 h 353928"/>
                <a:gd name="connsiteX280" fmla="*/ 198451 w 270833"/>
                <a:gd name="connsiteY280" fmla="*/ 340555 h 353928"/>
                <a:gd name="connsiteX281" fmla="*/ 195726 w 270833"/>
                <a:gd name="connsiteY281" fmla="*/ 340555 h 353928"/>
                <a:gd name="connsiteX282" fmla="*/ 193064 w 270833"/>
                <a:gd name="connsiteY282" fmla="*/ 340555 h 353928"/>
                <a:gd name="connsiteX283" fmla="*/ 193064 w 270833"/>
                <a:gd name="connsiteY283" fmla="*/ 340555 h 35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70833" h="353928">
                  <a:moveTo>
                    <a:pt x="193064" y="340555"/>
                  </a:moveTo>
                  <a:lnTo>
                    <a:pt x="193064" y="337829"/>
                  </a:lnTo>
                  <a:lnTo>
                    <a:pt x="193064" y="335167"/>
                  </a:lnTo>
                  <a:lnTo>
                    <a:pt x="193064" y="332505"/>
                  </a:lnTo>
                  <a:lnTo>
                    <a:pt x="190401" y="329780"/>
                  </a:lnTo>
                  <a:lnTo>
                    <a:pt x="190401" y="327118"/>
                  </a:lnTo>
                  <a:lnTo>
                    <a:pt x="187676" y="327118"/>
                  </a:lnTo>
                  <a:lnTo>
                    <a:pt x="182352" y="324456"/>
                  </a:lnTo>
                  <a:lnTo>
                    <a:pt x="182352" y="321730"/>
                  </a:lnTo>
                  <a:lnTo>
                    <a:pt x="182352" y="319068"/>
                  </a:lnTo>
                  <a:lnTo>
                    <a:pt x="179690" y="319068"/>
                  </a:lnTo>
                  <a:lnTo>
                    <a:pt x="179690" y="316406"/>
                  </a:lnTo>
                  <a:lnTo>
                    <a:pt x="179690" y="313744"/>
                  </a:lnTo>
                  <a:lnTo>
                    <a:pt x="176964" y="311019"/>
                  </a:lnTo>
                  <a:lnTo>
                    <a:pt x="176964" y="308357"/>
                  </a:lnTo>
                  <a:lnTo>
                    <a:pt x="179690" y="308357"/>
                  </a:lnTo>
                  <a:lnTo>
                    <a:pt x="179690" y="305694"/>
                  </a:lnTo>
                  <a:lnTo>
                    <a:pt x="176964" y="302969"/>
                  </a:lnTo>
                  <a:lnTo>
                    <a:pt x="174302" y="302969"/>
                  </a:lnTo>
                  <a:lnTo>
                    <a:pt x="171640" y="300307"/>
                  </a:lnTo>
                  <a:lnTo>
                    <a:pt x="168914" y="297645"/>
                  </a:lnTo>
                  <a:lnTo>
                    <a:pt x="166253" y="294920"/>
                  </a:lnTo>
                  <a:lnTo>
                    <a:pt x="163591" y="294920"/>
                  </a:lnTo>
                  <a:lnTo>
                    <a:pt x="163591" y="292257"/>
                  </a:lnTo>
                  <a:lnTo>
                    <a:pt x="163591" y="289595"/>
                  </a:lnTo>
                  <a:lnTo>
                    <a:pt x="160865" y="286933"/>
                  </a:lnTo>
                  <a:lnTo>
                    <a:pt x="160865" y="284208"/>
                  </a:lnTo>
                  <a:lnTo>
                    <a:pt x="158203" y="284208"/>
                  </a:lnTo>
                  <a:lnTo>
                    <a:pt x="158203" y="281546"/>
                  </a:lnTo>
                  <a:lnTo>
                    <a:pt x="155541" y="281546"/>
                  </a:lnTo>
                  <a:lnTo>
                    <a:pt x="150153" y="281546"/>
                  </a:lnTo>
                  <a:lnTo>
                    <a:pt x="147491" y="281546"/>
                  </a:lnTo>
                  <a:lnTo>
                    <a:pt x="147491" y="284208"/>
                  </a:lnTo>
                  <a:lnTo>
                    <a:pt x="144829" y="284208"/>
                  </a:lnTo>
                  <a:lnTo>
                    <a:pt x="144829" y="286933"/>
                  </a:lnTo>
                  <a:lnTo>
                    <a:pt x="142104" y="286933"/>
                  </a:lnTo>
                  <a:lnTo>
                    <a:pt x="139442" y="286933"/>
                  </a:lnTo>
                  <a:lnTo>
                    <a:pt x="136780" y="286933"/>
                  </a:lnTo>
                  <a:lnTo>
                    <a:pt x="134054" y="286933"/>
                  </a:lnTo>
                  <a:lnTo>
                    <a:pt x="134054" y="284208"/>
                  </a:lnTo>
                  <a:lnTo>
                    <a:pt x="131392" y="281546"/>
                  </a:lnTo>
                  <a:lnTo>
                    <a:pt x="131392" y="278884"/>
                  </a:lnTo>
                  <a:lnTo>
                    <a:pt x="128730" y="278884"/>
                  </a:lnTo>
                  <a:lnTo>
                    <a:pt x="126005" y="278884"/>
                  </a:lnTo>
                  <a:lnTo>
                    <a:pt x="123343" y="276158"/>
                  </a:lnTo>
                  <a:lnTo>
                    <a:pt x="120680" y="276158"/>
                  </a:lnTo>
                  <a:lnTo>
                    <a:pt x="118018" y="276158"/>
                  </a:lnTo>
                  <a:lnTo>
                    <a:pt x="115293" y="273496"/>
                  </a:lnTo>
                  <a:lnTo>
                    <a:pt x="112631" y="273496"/>
                  </a:lnTo>
                  <a:lnTo>
                    <a:pt x="112631" y="270834"/>
                  </a:lnTo>
                  <a:lnTo>
                    <a:pt x="112631" y="268108"/>
                  </a:lnTo>
                  <a:lnTo>
                    <a:pt x="109969" y="265446"/>
                  </a:lnTo>
                  <a:lnTo>
                    <a:pt x="107243" y="265446"/>
                  </a:lnTo>
                  <a:lnTo>
                    <a:pt x="107243" y="268108"/>
                  </a:lnTo>
                  <a:lnTo>
                    <a:pt x="104581" y="268108"/>
                  </a:lnTo>
                  <a:lnTo>
                    <a:pt x="104581" y="270834"/>
                  </a:lnTo>
                  <a:lnTo>
                    <a:pt x="101919" y="270834"/>
                  </a:lnTo>
                  <a:lnTo>
                    <a:pt x="99194" y="270834"/>
                  </a:lnTo>
                  <a:lnTo>
                    <a:pt x="96532" y="270834"/>
                  </a:lnTo>
                  <a:lnTo>
                    <a:pt x="93870" y="270834"/>
                  </a:lnTo>
                  <a:lnTo>
                    <a:pt x="91207" y="268108"/>
                  </a:lnTo>
                  <a:lnTo>
                    <a:pt x="91207" y="265446"/>
                  </a:lnTo>
                  <a:lnTo>
                    <a:pt x="91207" y="262785"/>
                  </a:lnTo>
                  <a:lnTo>
                    <a:pt x="91207" y="260122"/>
                  </a:lnTo>
                  <a:lnTo>
                    <a:pt x="88482" y="262785"/>
                  </a:lnTo>
                  <a:lnTo>
                    <a:pt x="88482" y="206437"/>
                  </a:lnTo>
                  <a:lnTo>
                    <a:pt x="67059" y="155541"/>
                  </a:lnTo>
                  <a:lnTo>
                    <a:pt x="37586" y="142104"/>
                  </a:lnTo>
                  <a:lnTo>
                    <a:pt x="32198" y="131392"/>
                  </a:lnTo>
                  <a:lnTo>
                    <a:pt x="29536" y="128730"/>
                  </a:lnTo>
                  <a:lnTo>
                    <a:pt x="26811" y="128730"/>
                  </a:lnTo>
                  <a:lnTo>
                    <a:pt x="26811" y="126005"/>
                  </a:lnTo>
                  <a:lnTo>
                    <a:pt x="26811" y="123343"/>
                  </a:lnTo>
                  <a:lnTo>
                    <a:pt x="26811" y="120680"/>
                  </a:lnTo>
                  <a:lnTo>
                    <a:pt x="26811" y="117955"/>
                  </a:lnTo>
                  <a:lnTo>
                    <a:pt x="26811" y="115293"/>
                  </a:lnTo>
                  <a:lnTo>
                    <a:pt x="26811" y="112631"/>
                  </a:lnTo>
                  <a:lnTo>
                    <a:pt x="24149" y="109969"/>
                  </a:lnTo>
                  <a:lnTo>
                    <a:pt x="24149" y="107243"/>
                  </a:lnTo>
                  <a:lnTo>
                    <a:pt x="21487" y="104581"/>
                  </a:lnTo>
                  <a:lnTo>
                    <a:pt x="21487" y="101919"/>
                  </a:lnTo>
                  <a:lnTo>
                    <a:pt x="21487" y="99194"/>
                  </a:lnTo>
                  <a:lnTo>
                    <a:pt x="21487" y="96532"/>
                  </a:lnTo>
                  <a:lnTo>
                    <a:pt x="24149" y="96532"/>
                  </a:lnTo>
                  <a:lnTo>
                    <a:pt x="26811" y="93870"/>
                  </a:lnTo>
                  <a:lnTo>
                    <a:pt x="26811" y="91144"/>
                  </a:lnTo>
                  <a:lnTo>
                    <a:pt x="24149" y="91144"/>
                  </a:lnTo>
                  <a:lnTo>
                    <a:pt x="24149" y="88482"/>
                  </a:lnTo>
                  <a:lnTo>
                    <a:pt x="24149" y="85820"/>
                  </a:lnTo>
                  <a:lnTo>
                    <a:pt x="26811" y="85820"/>
                  </a:lnTo>
                  <a:lnTo>
                    <a:pt x="26811" y="83158"/>
                  </a:lnTo>
                  <a:lnTo>
                    <a:pt x="26811" y="80433"/>
                  </a:lnTo>
                  <a:lnTo>
                    <a:pt x="26811" y="77771"/>
                  </a:lnTo>
                  <a:lnTo>
                    <a:pt x="29536" y="77771"/>
                  </a:lnTo>
                  <a:lnTo>
                    <a:pt x="29536" y="75109"/>
                  </a:lnTo>
                  <a:lnTo>
                    <a:pt x="32198" y="72383"/>
                  </a:lnTo>
                  <a:lnTo>
                    <a:pt x="34860" y="72383"/>
                  </a:lnTo>
                  <a:lnTo>
                    <a:pt x="34860" y="69721"/>
                  </a:lnTo>
                  <a:lnTo>
                    <a:pt x="32198" y="67059"/>
                  </a:lnTo>
                  <a:lnTo>
                    <a:pt x="32198" y="64334"/>
                  </a:lnTo>
                  <a:lnTo>
                    <a:pt x="34860" y="64334"/>
                  </a:lnTo>
                  <a:lnTo>
                    <a:pt x="34860" y="61671"/>
                  </a:lnTo>
                  <a:lnTo>
                    <a:pt x="37586" y="61671"/>
                  </a:lnTo>
                  <a:lnTo>
                    <a:pt x="40248" y="61671"/>
                  </a:lnTo>
                  <a:lnTo>
                    <a:pt x="42910" y="59009"/>
                  </a:lnTo>
                  <a:lnTo>
                    <a:pt x="42910" y="56284"/>
                  </a:lnTo>
                  <a:lnTo>
                    <a:pt x="42910" y="53622"/>
                  </a:lnTo>
                  <a:lnTo>
                    <a:pt x="45572" y="53622"/>
                  </a:lnTo>
                  <a:lnTo>
                    <a:pt x="45572" y="50959"/>
                  </a:lnTo>
                  <a:lnTo>
                    <a:pt x="45572" y="48298"/>
                  </a:lnTo>
                  <a:lnTo>
                    <a:pt x="45572" y="42910"/>
                  </a:lnTo>
                  <a:lnTo>
                    <a:pt x="45572" y="40248"/>
                  </a:lnTo>
                  <a:lnTo>
                    <a:pt x="42910" y="40248"/>
                  </a:lnTo>
                  <a:lnTo>
                    <a:pt x="40248" y="40248"/>
                  </a:lnTo>
                  <a:lnTo>
                    <a:pt x="37586" y="40248"/>
                  </a:lnTo>
                  <a:lnTo>
                    <a:pt x="37586" y="37522"/>
                  </a:lnTo>
                  <a:lnTo>
                    <a:pt x="34860" y="37522"/>
                  </a:lnTo>
                  <a:lnTo>
                    <a:pt x="34860" y="34860"/>
                  </a:lnTo>
                  <a:lnTo>
                    <a:pt x="32198" y="34860"/>
                  </a:lnTo>
                  <a:lnTo>
                    <a:pt x="32198" y="32198"/>
                  </a:lnTo>
                  <a:lnTo>
                    <a:pt x="32198" y="29473"/>
                  </a:lnTo>
                  <a:lnTo>
                    <a:pt x="32198" y="26811"/>
                  </a:lnTo>
                  <a:lnTo>
                    <a:pt x="34860" y="24149"/>
                  </a:lnTo>
                  <a:lnTo>
                    <a:pt x="32198" y="21487"/>
                  </a:lnTo>
                  <a:lnTo>
                    <a:pt x="29536" y="21487"/>
                  </a:lnTo>
                  <a:lnTo>
                    <a:pt x="29536" y="18761"/>
                  </a:lnTo>
                  <a:lnTo>
                    <a:pt x="29536" y="16099"/>
                  </a:lnTo>
                  <a:lnTo>
                    <a:pt x="26811" y="16099"/>
                  </a:lnTo>
                  <a:lnTo>
                    <a:pt x="24149" y="16099"/>
                  </a:lnTo>
                  <a:lnTo>
                    <a:pt x="18761" y="16099"/>
                  </a:lnTo>
                  <a:lnTo>
                    <a:pt x="16099" y="16099"/>
                  </a:lnTo>
                  <a:lnTo>
                    <a:pt x="13437" y="16099"/>
                  </a:lnTo>
                  <a:lnTo>
                    <a:pt x="10712" y="16099"/>
                  </a:lnTo>
                  <a:lnTo>
                    <a:pt x="8050" y="16099"/>
                  </a:lnTo>
                  <a:lnTo>
                    <a:pt x="5388" y="16099"/>
                  </a:lnTo>
                  <a:lnTo>
                    <a:pt x="0" y="13437"/>
                  </a:lnTo>
                  <a:lnTo>
                    <a:pt x="0" y="10712"/>
                  </a:lnTo>
                  <a:lnTo>
                    <a:pt x="0" y="8050"/>
                  </a:lnTo>
                  <a:lnTo>
                    <a:pt x="83158" y="5388"/>
                  </a:lnTo>
                  <a:lnTo>
                    <a:pt x="118018" y="0"/>
                  </a:lnTo>
                  <a:lnTo>
                    <a:pt x="176964" y="2662"/>
                  </a:lnTo>
                  <a:lnTo>
                    <a:pt x="179690" y="5388"/>
                  </a:lnTo>
                  <a:lnTo>
                    <a:pt x="182352" y="8050"/>
                  </a:lnTo>
                  <a:lnTo>
                    <a:pt x="185014" y="8050"/>
                  </a:lnTo>
                  <a:lnTo>
                    <a:pt x="185014" y="18761"/>
                  </a:lnTo>
                  <a:lnTo>
                    <a:pt x="185014" y="21487"/>
                  </a:lnTo>
                  <a:lnTo>
                    <a:pt x="187676" y="21487"/>
                  </a:lnTo>
                  <a:lnTo>
                    <a:pt x="190401" y="21487"/>
                  </a:lnTo>
                  <a:lnTo>
                    <a:pt x="193064" y="24149"/>
                  </a:lnTo>
                  <a:lnTo>
                    <a:pt x="190401" y="24149"/>
                  </a:lnTo>
                  <a:lnTo>
                    <a:pt x="190401" y="26811"/>
                  </a:lnTo>
                  <a:lnTo>
                    <a:pt x="190401" y="29473"/>
                  </a:lnTo>
                  <a:lnTo>
                    <a:pt x="193064" y="29473"/>
                  </a:lnTo>
                  <a:lnTo>
                    <a:pt x="193064" y="26811"/>
                  </a:lnTo>
                  <a:lnTo>
                    <a:pt x="195726" y="26811"/>
                  </a:lnTo>
                  <a:lnTo>
                    <a:pt x="195726" y="29473"/>
                  </a:lnTo>
                  <a:lnTo>
                    <a:pt x="193064" y="29473"/>
                  </a:lnTo>
                  <a:lnTo>
                    <a:pt x="190401" y="32198"/>
                  </a:lnTo>
                  <a:lnTo>
                    <a:pt x="193064" y="32198"/>
                  </a:lnTo>
                  <a:lnTo>
                    <a:pt x="193064" y="34860"/>
                  </a:lnTo>
                  <a:lnTo>
                    <a:pt x="195726" y="37522"/>
                  </a:lnTo>
                  <a:lnTo>
                    <a:pt x="195726" y="40248"/>
                  </a:lnTo>
                  <a:lnTo>
                    <a:pt x="198451" y="40248"/>
                  </a:lnTo>
                  <a:lnTo>
                    <a:pt x="198451" y="42910"/>
                  </a:lnTo>
                  <a:lnTo>
                    <a:pt x="201113" y="42910"/>
                  </a:lnTo>
                  <a:lnTo>
                    <a:pt x="201113" y="45572"/>
                  </a:lnTo>
                  <a:lnTo>
                    <a:pt x="203775" y="45572"/>
                  </a:lnTo>
                  <a:lnTo>
                    <a:pt x="203775" y="48298"/>
                  </a:lnTo>
                  <a:lnTo>
                    <a:pt x="206501" y="48298"/>
                  </a:lnTo>
                  <a:lnTo>
                    <a:pt x="209163" y="48298"/>
                  </a:lnTo>
                  <a:lnTo>
                    <a:pt x="211825" y="48298"/>
                  </a:lnTo>
                  <a:lnTo>
                    <a:pt x="211825" y="50959"/>
                  </a:lnTo>
                  <a:lnTo>
                    <a:pt x="214487" y="50959"/>
                  </a:lnTo>
                  <a:lnTo>
                    <a:pt x="214487" y="53622"/>
                  </a:lnTo>
                  <a:lnTo>
                    <a:pt x="217212" y="53622"/>
                  </a:lnTo>
                  <a:lnTo>
                    <a:pt x="219874" y="56284"/>
                  </a:lnTo>
                  <a:lnTo>
                    <a:pt x="222536" y="56284"/>
                  </a:lnTo>
                  <a:lnTo>
                    <a:pt x="225262" y="56284"/>
                  </a:lnTo>
                  <a:lnTo>
                    <a:pt x="225262" y="59009"/>
                  </a:lnTo>
                  <a:lnTo>
                    <a:pt x="225262" y="61671"/>
                  </a:lnTo>
                  <a:lnTo>
                    <a:pt x="225262" y="64334"/>
                  </a:lnTo>
                  <a:lnTo>
                    <a:pt x="227924" y="69721"/>
                  </a:lnTo>
                  <a:lnTo>
                    <a:pt x="233311" y="93870"/>
                  </a:lnTo>
                  <a:lnTo>
                    <a:pt x="244023" y="109969"/>
                  </a:lnTo>
                  <a:lnTo>
                    <a:pt x="246685" y="109969"/>
                  </a:lnTo>
                  <a:lnTo>
                    <a:pt x="249347" y="109969"/>
                  </a:lnTo>
                  <a:lnTo>
                    <a:pt x="249347" y="112631"/>
                  </a:lnTo>
                  <a:lnTo>
                    <a:pt x="249347" y="115293"/>
                  </a:lnTo>
                  <a:lnTo>
                    <a:pt x="252073" y="115293"/>
                  </a:lnTo>
                  <a:lnTo>
                    <a:pt x="252073" y="117955"/>
                  </a:lnTo>
                  <a:lnTo>
                    <a:pt x="254735" y="117955"/>
                  </a:lnTo>
                  <a:lnTo>
                    <a:pt x="257397" y="117955"/>
                  </a:lnTo>
                  <a:lnTo>
                    <a:pt x="257397" y="120680"/>
                  </a:lnTo>
                  <a:lnTo>
                    <a:pt x="260122" y="120680"/>
                  </a:lnTo>
                  <a:lnTo>
                    <a:pt x="254735" y="158203"/>
                  </a:lnTo>
                  <a:lnTo>
                    <a:pt x="254735" y="160865"/>
                  </a:lnTo>
                  <a:lnTo>
                    <a:pt x="254735" y="163591"/>
                  </a:lnTo>
                  <a:lnTo>
                    <a:pt x="254735" y="166253"/>
                  </a:lnTo>
                  <a:lnTo>
                    <a:pt x="257397" y="168915"/>
                  </a:lnTo>
                  <a:lnTo>
                    <a:pt x="257397" y="171640"/>
                  </a:lnTo>
                  <a:lnTo>
                    <a:pt x="260122" y="171640"/>
                  </a:lnTo>
                  <a:lnTo>
                    <a:pt x="260122" y="176964"/>
                  </a:lnTo>
                  <a:lnTo>
                    <a:pt x="260122" y="179627"/>
                  </a:lnTo>
                  <a:lnTo>
                    <a:pt x="260122" y="182352"/>
                  </a:lnTo>
                  <a:lnTo>
                    <a:pt x="262785" y="187676"/>
                  </a:lnTo>
                  <a:lnTo>
                    <a:pt x="262785" y="190401"/>
                  </a:lnTo>
                  <a:lnTo>
                    <a:pt x="265446" y="193064"/>
                  </a:lnTo>
                  <a:lnTo>
                    <a:pt x="268172" y="195726"/>
                  </a:lnTo>
                  <a:lnTo>
                    <a:pt x="270834" y="198451"/>
                  </a:lnTo>
                  <a:lnTo>
                    <a:pt x="270834" y="201113"/>
                  </a:lnTo>
                  <a:lnTo>
                    <a:pt x="270834" y="203775"/>
                  </a:lnTo>
                  <a:lnTo>
                    <a:pt x="270834" y="206437"/>
                  </a:lnTo>
                  <a:lnTo>
                    <a:pt x="270834" y="209163"/>
                  </a:lnTo>
                  <a:lnTo>
                    <a:pt x="270834" y="211825"/>
                  </a:lnTo>
                  <a:lnTo>
                    <a:pt x="270834" y="214487"/>
                  </a:lnTo>
                  <a:lnTo>
                    <a:pt x="270834" y="217212"/>
                  </a:lnTo>
                  <a:lnTo>
                    <a:pt x="268172" y="219874"/>
                  </a:lnTo>
                  <a:lnTo>
                    <a:pt x="268172" y="222536"/>
                  </a:lnTo>
                  <a:lnTo>
                    <a:pt x="268172" y="225262"/>
                  </a:lnTo>
                  <a:lnTo>
                    <a:pt x="265446" y="225262"/>
                  </a:lnTo>
                  <a:lnTo>
                    <a:pt x="265446" y="227924"/>
                  </a:lnTo>
                  <a:lnTo>
                    <a:pt x="265446" y="230586"/>
                  </a:lnTo>
                  <a:lnTo>
                    <a:pt x="265446" y="233248"/>
                  </a:lnTo>
                  <a:lnTo>
                    <a:pt x="265446" y="235973"/>
                  </a:lnTo>
                  <a:lnTo>
                    <a:pt x="268172" y="238636"/>
                  </a:lnTo>
                  <a:lnTo>
                    <a:pt x="268172" y="241298"/>
                  </a:lnTo>
                  <a:lnTo>
                    <a:pt x="268172" y="244023"/>
                  </a:lnTo>
                  <a:lnTo>
                    <a:pt x="268172" y="246685"/>
                  </a:lnTo>
                  <a:lnTo>
                    <a:pt x="268172" y="249347"/>
                  </a:lnTo>
                  <a:lnTo>
                    <a:pt x="265446" y="252073"/>
                  </a:lnTo>
                  <a:lnTo>
                    <a:pt x="262785" y="254735"/>
                  </a:lnTo>
                  <a:lnTo>
                    <a:pt x="260122" y="257397"/>
                  </a:lnTo>
                  <a:lnTo>
                    <a:pt x="257397" y="257397"/>
                  </a:lnTo>
                  <a:lnTo>
                    <a:pt x="254735" y="260122"/>
                  </a:lnTo>
                  <a:lnTo>
                    <a:pt x="254735" y="262785"/>
                  </a:lnTo>
                  <a:lnTo>
                    <a:pt x="257397" y="265446"/>
                  </a:lnTo>
                  <a:lnTo>
                    <a:pt x="257397" y="268108"/>
                  </a:lnTo>
                  <a:lnTo>
                    <a:pt x="260122" y="270834"/>
                  </a:lnTo>
                  <a:lnTo>
                    <a:pt x="262785" y="270834"/>
                  </a:lnTo>
                  <a:lnTo>
                    <a:pt x="262785" y="273496"/>
                  </a:lnTo>
                  <a:lnTo>
                    <a:pt x="262785" y="276158"/>
                  </a:lnTo>
                  <a:lnTo>
                    <a:pt x="260122" y="278884"/>
                  </a:lnTo>
                  <a:lnTo>
                    <a:pt x="260122" y="281546"/>
                  </a:lnTo>
                  <a:lnTo>
                    <a:pt x="262785" y="284208"/>
                  </a:lnTo>
                  <a:lnTo>
                    <a:pt x="260122" y="284208"/>
                  </a:lnTo>
                  <a:lnTo>
                    <a:pt x="260122" y="286933"/>
                  </a:lnTo>
                  <a:lnTo>
                    <a:pt x="260122" y="289595"/>
                  </a:lnTo>
                  <a:lnTo>
                    <a:pt x="260122" y="292257"/>
                  </a:lnTo>
                  <a:lnTo>
                    <a:pt x="260122" y="294920"/>
                  </a:lnTo>
                  <a:lnTo>
                    <a:pt x="257397" y="294920"/>
                  </a:lnTo>
                  <a:lnTo>
                    <a:pt x="254735" y="294920"/>
                  </a:lnTo>
                  <a:lnTo>
                    <a:pt x="254735" y="297645"/>
                  </a:lnTo>
                  <a:lnTo>
                    <a:pt x="252073" y="297645"/>
                  </a:lnTo>
                  <a:lnTo>
                    <a:pt x="252073" y="300307"/>
                  </a:lnTo>
                  <a:lnTo>
                    <a:pt x="252073" y="302969"/>
                  </a:lnTo>
                  <a:lnTo>
                    <a:pt x="252073" y="305694"/>
                  </a:lnTo>
                  <a:lnTo>
                    <a:pt x="249347" y="305694"/>
                  </a:lnTo>
                  <a:lnTo>
                    <a:pt x="249347" y="308357"/>
                  </a:lnTo>
                  <a:lnTo>
                    <a:pt x="246685" y="308357"/>
                  </a:lnTo>
                  <a:lnTo>
                    <a:pt x="244023" y="311019"/>
                  </a:lnTo>
                  <a:lnTo>
                    <a:pt x="244023" y="313744"/>
                  </a:lnTo>
                  <a:lnTo>
                    <a:pt x="241298" y="316406"/>
                  </a:lnTo>
                  <a:lnTo>
                    <a:pt x="238635" y="316406"/>
                  </a:lnTo>
                  <a:lnTo>
                    <a:pt x="238635" y="319068"/>
                  </a:lnTo>
                  <a:lnTo>
                    <a:pt x="227924" y="348604"/>
                  </a:lnTo>
                  <a:lnTo>
                    <a:pt x="225262" y="348604"/>
                  </a:lnTo>
                  <a:lnTo>
                    <a:pt x="222536" y="348604"/>
                  </a:lnTo>
                  <a:lnTo>
                    <a:pt x="222536" y="351266"/>
                  </a:lnTo>
                  <a:lnTo>
                    <a:pt x="219874" y="351266"/>
                  </a:lnTo>
                  <a:lnTo>
                    <a:pt x="217212" y="353929"/>
                  </a:lnTo>
                  <a:lnTo>
                    <a:pt x="214487" y="353929"/>
                  </a:lnTo>
                  <a:lnTo>
                    <a:pt x="214487" y="351266"/>
                  </a:lnTo>
                  <a:lnTo>
                    <a:pt x="211825" y="348604"/>
                  </a:lnTo>
                  <a:lnTo>
                    <a:pt x="211825" y="345879"/>
                  </a:lnTo>
                  <a:lnTo>
                    <a:pt x="209163" y="345879"/>
                  </a:lnTo>
                  <a:lnTo>
                    <a:pt x="206501" y="345879"/>
                  </a:lnTo>
                  <a:lnTo>
                    <a:pt x="203775" y="345879"/>
                  </a:lnTo>
                  <a:lnTo>
                    <a:pt x="203775" y="343217"/>
                  </a:lnTo>
                  <a:lnTo>
                    <a:pt x="203775" y="340555"/>
                  </a:lnTo>
                  <a:lnTo>
                    <a:pt x="201113" y="340555"/>
                  </a:lnTo>
                  <a:lnTo>
                    <a:pt x="198451" y="340555"/>
                  </a:lnTo>
                  <a:lnTo>
                    <a:pt x="195726" y="340555"/>
                  </a:lnTo>
                  <a:lnTo>
                    <a:pt x="193064" y="340555"/>
                  </a:lnTo>
                  <a:lnTo>
                    <a:pt x="193064" y="34055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1" name="Freeform: Shape 140">
              <a:extLst>
                <a:ext uri="{FF2B5EF4-FFF2-40B4-BE49-F238E27FC236}">
                  <a16:creationId xmlns:a16="http://schemas.microsoft.com/office/drawing/2014/main" id="{88AA4562-FF43-4314-0EA5-136AE21CEDE2}"/>
                </a:ext>
              </a:extLst>
            </p:cNvPr>
            <p:cNvSpPr/>
            <p:nvPr/>
          </p:nvSpPr>
          <p:spPr>
            <a:xfrm>
              <a:off x="4719963" y="4267488"/>
              <a:ext cx="420924" cy="249347"/>
            </a:xfrm>
            <a:custGeom>
              <a:avLst/>
              <a:gdLst>
                <a:gd name="connsiteX0" fmla="*/ 418262 w 420924"/>
                <a:gd name="connsiteY0" fmla="*/ 150153 h 249347"/>
                <a:gd name="connsiteX1" fmla="*/ 399501 w 420924"/>
                <a:gd name="connsiteY1" fmla="*/ 150153 h 249347"/>
                <a:gd name="connsiteX2" fmla="*/ 375352 w 420924"/>
                <a:gd name="connsiteY2" fmla="*/ 193000 h 249347"/>
                <a:gd name="connsiteX3" fmla="*/ 372690 w 420924"/>
                <a:gd name="connsiteY3" fmla="*/ 193000 h 249347"/>
                <a:gd name="connsiteX4" fmla="*/ 370028 w 420924"/>
                <a:gd name="connsiteY4" fmla="*/ 195726 h 249347"/>
                <a:gd name="connsiteX5" fmla="*/ 367302 w 420924"/>
                <a:gd name="connsiteY5" fmla="*/ 195726 h 249347"/>
                <a:gd name="connsiteX6" fmla="*/ 364640 w 420924"/>
                <a:gd name="connsiteY6" fmla="*/ 198388 h 249347"/>
                <a:gd name="connsiteX7" fmla="*/ 361978 w 420924"/>
                <a:gd name="connsiteY7" fmla="*/ 201050 h 249347"/>
                <a:gd name="connsiteX8" fmla="*/ 361978 w 420924"/>
                <a:gd name="connsiteY8" fmla="*/ 203775 h 249347"/>
                <a:gd name="connsiteX9" fmla="*/ 359253 w 420924"/>
                <a:gd name="connsiteY9" fmla="*/ 206437 h 249347"/>
                <a:gd name="connsiteX10" fmla="*/ 359253 w 420924"/>
                <a:gd name="connsiteY10" fmla="*/ 209100 h 249347"/>
                <a:gd name="connsiteX11" fmla="*/ 356591 w 420924"/>
                <a:gd name="connsiteY11" fmla="*/ 209100 h 249347"/>
                <a:gd name="connsiteX12" fmla="*/ 353929 w 420924"/>
                <a:gd name="connsiteY12" fmla="*/ 211825 h 249347"/>
                <a:gd name="connsiteX13" fmla="*/ 351203 w 420924"/>
                <a:gd name="connsiteY13" fmla="*/ 211825 h 249347"/>
                <a:gd name="connsiteX14" fmla="*/ 351203 w 420924"/>
                <a:gd name="connsiteY14" fmla="*/ 214487 h 249347"/>
                <a:gd name="connsiteX15" fmla="*/ 348541 w 420924"/>
                <a:gd name="connsiteY15" fmla="*/ 214487 h 249347"/>
                <a:gd name="connsiteX16" fmla="*/ 345879 w 420924"/>
                <a:gd name="connsiteY16" fmla="*/ 217149 h 249347"/>
                <a:gd name="connsiteX17" fmla="*/ 343217 w 420924"/>
                <a:gd name="connsiteY17" fmla="*/ 219811 h 249347"/>
                <a:gd name="connsiteX18" fmla="*/ 340491 w 420924"/>
                <a:gd name="connsiteY18" fmla="*/ 222537 h 249347"/>
                <a:gd name="connsiteX19" fmla="*/ 340491 w 420924"/>
                <a:gd name="connsiteY19" fmla="*/ 225199 h 249347"/>
                <a:gd name="connsiteX20" fmla="*/ 340491 w 420924"/>
                <a:gd name="connsiteY20" fmla="*/ 227861 h 249347"/>
                <a:gd name="connsiteX21" fmla="*/ 337830 w 420924"/>
                <a:gd name="connsiteY21" fmla="*/ 227861 h 249347"/>
                <a:gd name="connsiteX22" fmla="*/ 337830 w 420924"/>
                <a:gd name="connsiteY22" fmla="*/ 230586 h 249347"/>
                <a:gd name="connsiteX23" fmla="*/ 335168 w 420924"/>
                <a:gd name="connsiteY23" fmla="*/ 230586 h 249347"/>
                <a:gd name="connsiteX24" fmla="*/ 332442 w 420924"/>
                <a:gd name="connsiteY24" fmla="*/ 230586 h 249347"/>
                <a:gd name="connsiteX25" fmla="*/ 329780 w 420924"/>
                <a:gd name="connsiteY25" fmla="*/ 230586 h 249347"/>
                <a:gd name="connsiteX26" fmla="*/ 329780 w 420924"/>
                <a:gd name="connsiteY26" fmla="*/ 233248 h 249347"/>
                <a:gd name="connsiteX27" fmla="*/ 327118 w 420924"/>
                <a:gd name="connsiteY27" fmla="*/ 233248 h 249347"/>
                <a:gd name="connsiteX28" fmla="*/ 324392 w 420924"/>
                <a:gd name="connsiteY28" fmla="*/ 233248 h 249347"/>
                <a:gd name="connsiteX29" fmla="*/ 252009 w 420924"/>
                <a:gd name="connsiteY29" fmla="*/ 241298 h 249347"/>
                <a:gd name="connsiteX30" fmla="*/ 249347 w 420924"/>
                <a:gd name="connsiteY30" fmla="*/ 241298 h 249347"/>
                <a:gd name="connsiteX31" fmla="*/ 246685 w 420924"/>
                <a:gd name="connsiteY31" fmla="*/ 238636 h 249347"/>
                <a:gd name="connsiteX32" fmla="*/ 243960 w 420924"/>
                <a:gd name="connsiteY32" fmla="*/ 238636 h 249347"/>
                <a:gd name="connsiteX33" fmla="*/ 241298 w 420924"/>
                <a:gd name="connsiteY33" fmla="*/ 238636 h 249347"/>
                <a:gd name="connsiteX34" fmla="*/ 241298 w 420924"/>
                <a:gd name="connsiteY34" fmla="*/ 235910 h 249347"/>
                <a:gd name="connsiteX35" fmla="*/ 238636 w 420924"/>
                <a:gd name="connsiteY35" fmla="*/ 235910 h 249347"/>
                <a:gd name="connsiteX36" fmla="*/ 238636 w 420924"/>
                <a:gd name="connsiteY36" fmla="*/ 233248 h 249347"/>
                <a:gd name="connsiteX37" fmla="*/ 235910 w 420924"/>
                <a:gd name="connsiteY37" fmla="*/ 233248 h 249347"/>
                <a:gd name="connsiteX38" fmla="*/ 233248 w 420924"/>
                <a:gd name="connsiteY38" fmla="*/ 233248 h 249347"/>
                <a:gd name="connsiteX39" fmla="*/ 230586 w 420924"/>
                <a:gd name="connsiteY39" fmla="*/ 235910 h 249347"/>
                <a:gd name="connsiteX40" fmla="*/ 227924 w 420924"/>
                <a:gd name="connsiteY40" fmla="*/ 235910 h 249347"/>
                <a:gd name="connsiteX41" fmla="*/ 225198 w 420924"/>
                <a:gd name="connsiteY41" fmla="*/ 235910 h 249347"/>
                <a:gd name="connsiteX42" fmla="*/ 222536 w 420924"/>
                <a:gd name="connsiteY42" fmla="*/ 233248 h 249347"/>
                <a:gd name="connsiteX43" fmla="*/ 219875 w 420924"/>
                <a:gd name="connsiteY43" fmla="*/ 233248 h 249347"/>
                <a:gd name="connsiteX44" fmla="*/ 217149 w 420924"/>
                <a:gd name="connsiteY44" fmla="*/ 233248 h 249347"/>
                <a:gd name="connsiteX45" fmla="*/ 214487 w 420924"/>
                <a:gd name="connsiteY45" fmla="*/ 233248 h 249347"/>
                <a:gd name="connsiteX46" fmla="*/ 168915 w 420924"/>
                <a:gd name="connsiteY46" fmla="*/ 225199 h 249347"/>
                <a:gd name="connsiteX47" fmla="*/ 158203 w 420924"/>
                <a:gd name="connsiteY47" fmla="*/ 225199 h 249347"/>
                <a:gd name="connsiteX48" fmla="*/ 142104 w 420924"/>
                <a:gd name="connsiteY48" fmla="*/ 249347 h 249347"/>
                <a:gd name="connsiteX49" fmla="*/ 2662 w 420924"/>
                <a:gd name="connsiteY49" fmla="*/ 198388 h 249347"/>
                <a:gd name="connsiteX50" fmla="*/ 2662 w 420924"/>
                <a:gd name="connsiteY50" fmla="*/ 195726 h 249347"/>
                <a:gd name="connsiteX51" fmla="*/ 0 w 420924"/>
                <a:gd name="connsiteY51" fmla="*/ 193000 h 249347"/>
                <a:gd name="connsiteX52" fmla="*/ 0 w 420924"/>
                <a:gd name="connsiteY52" fmla="*/ 190338 h 249347"/>
                <a:gd name="connsiteX53" fmla="*/ 0 w 420924"/>
                <a:gd name="connsiteY53" fmla="*/ 187676 h 249347"/>
                <a:gd name="connsiteX54" fmla="*/ 0 w 420924"/>
                <a:gd name="connsiteY54" fmla="*/ 185014 h 249347"/>
                <a:gd name="connsiteX55" fmla="*/ 2662 w 420924"/>
                <a:gd name="connsiteY55" fmla="*/ 182288 h 249347"/>
                <a:gd name="connsiteX56" fmla="*/ 2662 w 420924"/>
                <a:gd name="connsiteY56" fmla="*/ 179627 h 249347"/>
                <a:gd name="connsiteX57" fmla="*/ 2662 w 420924"/>
                <a:gd name="connsiteY57" fmla="*/ 176965 h 249347"/>
                <a:gd name="connsiteX58" fmla="*/ 2662 w 420924"/>
                <a:gd name="connsiteY58" fmla="*/ 174239 h 249347"/>
                <a:gd name="connsiteX59" fmla="*/ 5324 w 420924"/>
                <a:gd name="connsiteY59" fmla="*/ 174239 h 249347"/>
                <a:gd name="connsiteX60" fmla="*/ 5324 w 420924"/>
                <a:gd name="connsiteY60" fmla="*/ 171577 h 249347"/>
                <a:gd name="connsiteX61" fmla="*/ 8050 w 420924"/>
                <a:gd name="connsiteY61" fmla="*/ 171577 h 249347"/>
                <a:gd name="connsiteX62" fmla="*/ 10712 w 420924"/>
                <a:gd name="connsiteY62" fmla="*/ 171577 h 249347"/>
                <a:gd name="connsiteX63" fmla="*/ 10712 w 420924"/>
                <a:gd name="connsiteY63" fmla="*/ 168915 h 249347"/>
                <a:gd name="connsiteX64" fmla="*/ 13374 w 420924"/>
                <a:gd name="connsiteY64" fmla="*/ 168915 h 249347"/>
                <a:gd name="connsiteX65" fmla="*/ 16099 w 420924"/>
                <a:gd name="connsiteY65" fmla="*/ 168915 h 249347"/>
                <a:gd name="connsiteX66" fmla="*/ 16099 w 420924"/>
                <a:gd name="connsiteY66" fmla="*/ 166189 h 249347"/>
                <a:gd name="connsiteX67" fmla="*/ 16099 w 420924"/>
                <a:gd name="connsiteY67" fmla="*/ 163527 h 249347"/>
                <a:gd name="connsiteX68" fmla="*/ 18761 w 420924"/>
                <a:gd name="connsiteY68" fmla="*/ 163527 h 249347"/>
                <a:gd name="connsiteX69" fmla="*/ 18761 w 420924"/>
                <a:gd name="connsiteY69" fmla="*/ 160865 h 249347"/>
                <a:gd name="connsiteX70" fmla="*/ 18761 w 420924"/>
                <a:gd name="connsiteY70" fmla="*/ 158140 h 249347"/>
                <a:gd name="connsiteX71" fmla="*/ 21423 w 420924"/>
                <a:gd name="connsiteY71" fmla="*/ 155478 h 249347"/>
                <a:gd name="connsiteX72" fmla="*/ 24149 w 420924"/>
                <a:gd name="connsiteY72" fmla="*/ 155478 h 249347"/>
                <a:gd name="connsiteX73" fmla="*/ 24149 w 420924"/>
                <a:gd name="connsiteY73" fmla="*/ 152816 h 249347"/>
                <a:gd name="connsiteX74" fmla="*/ 26811 w 420924"/>
                <a:gd name="connsiteY74" fmla="*/ 152816 h 249347"/>
                <a:gd name="connsiteX75" fmla="*/ 26811 w 420924"/>
                <a:gd name="connsiteY75" fmla="*/ 150153 h 249347"/>
                <a:gd name="connsiteX76" fmla="*/ 29473 w 420924"/>
                <a:gd name="connsiteY76" fmla="*/ 150153 h 249347"/>
                <a:gd name="connsiteX77" fmla="*/ 29473 w 420924"/>
                <a:gd name="connsiteY77" fmla="*/ 147428 h 249347"/>
                <a:gd name="connsiteX78" fmla="*/ 32135 w 420924"/>
                <a:gd name="connsiteY78" fmla="*/ 147428 h 249347"/>
                <a:gd name="connsiteX79" fmla="*/ 32135 w 420924"/>
                <a:gd name="connsiteY79" fmla="*/ 144766 h 249347"/>
                <a:gd name="connsiteX80" fmla="*/ 34860 w 420924"/>
                <a:gd name="connsiteY80" fmla="*/ 144766 h 249347"/>
                <a:gd name="connsiteX81" fmla="*/ 37523 w 420924"/>
                <a:gd name="connsiteY81" fmla="*/ 142104 h 249347"/>
                <a:gd name="connsiteX82" fmla="*/ 40185 w 420924"/>
                <a:gd name="connsiteY82" fmla="*/ 142104 h 249347"/>
                <a:gd name="connsiteX83" fmla="*/ 42910 w 420924"/>
                <a:gd name="connsiteY83" fmla="*/ 142104 h 249347"/>
                <a:gd name="connsiteX84" fmla="*/ 42910 w 420924"/>
                <a:gd name="connsiteY84" fmla="*/ 144766 h 249347"/>
                <a:gd name="connsiteX85" fmla="*/ 45572 w 420924"/>
                <a:gd name="connsiteY85" fmla="*/ 144766 h 249347"/>
                <a:gd name="connsiteX86" fmla="*/ 45572 w 420924"/>
                <a:gd name="connsiteY86" fmla="*/ 142104 h 249347"/>
                <a:gd name="connsiteX87" fmla="*/ 45572 w 420924"/>
                <a:gd name="connsiteY87" fmla="*/ 139379 h 249347"/>
                <a:gd name="connsiteX88" fmla="*/ 45572 w 420924"/>
                <a:gd name="connsiteY88" fmla="*/ 136716 h 249347"/>
                <a:gd name="connsiteX89" fmla="*/ 45572 w 420924"/>
                <a:gd name="connsiteY89" fmla="*/ 134054 h 249347"/>
                <a:gd name="connsiteX90" fmla="*/ 48234 w 420924"/>
                <a:gd name="connsiteY90" fmla="*/ 134054 h 249347"/>
                <a:gd name="connsiteX91" fmla="*/ 48234 w 420924"/>
                <a:gd name="connsiteY91" fmla="*/ 131329 h 249347"/>
                <a:gd name="connsiteX92" fmla="*/ 50960 w 420924"/>
                <a:gd name="connsiteY92" fmla="*/ 128667 h 249347"/>
                <a:gd name="connsiteX93" fmla="*/ 53622 w 420924"/>
                <a:gd name="connsiteY93" fmla="*/ 128667 h 249347"/>
                <a:gd name="connsiteX94" fmla="*/ 64333 w 420924"/>
                <a:gd name="connsiteY94" fmla="*/ 128667 h 249347"/>
                <a:gd name="connsiteX95" fmla="*/ 96532 w 420924"/>
                <a:gd name="connsiteY95" fmla="*/ 75045 h 249347"/>
                <a:gd name="connsiteX96" fmla="*/ 96532 w 420924"/>
                <a:gd name="connsiteY96" fmla="*/ 72383 h 249347"/>
                <a:gd name="connsiteX97" fmla="*/ 99194 w 420924"/>
                <a:gd name="connsiteY97" fmla="*/ 72383 h 249347"/>
                <a:gd name="connsiteX98" fmla="*/ 101856 w 420924"/>
                <a:gd name="connsiteY98" fmla="*/ 69658 h 249347"/>
                <a:gd name="connsiteX99" fmla="*/ 104582 w 420924"/>
                <a:gd name="connsiteY99" fmla="*/ 69658 h 249347"/>
                <a:gd name="connsiteX100" fmla="*/ 107243 w 420924"/>
                <a:gd name="connsiteY100" fmla="*/ 69658 h 249347"/>
                <a:gd name="connsiteX101" fmla="*/ 185014 w 420924"/>
                <a:gd name="connsiteY101" fmla="*/ 37523 h 249347"/>
                <a:gd name="connsiteX102" fmla="*/ 198388 w 420924"/>
                <a:gd name="connsiteY102" fmla="*/ 10712 h 249347"/>
                <a:gd name="connsiteX103" fmla="*/ 201113 w 420924"/>
                <a:gd name="connsiteY103" fmla="*/ 7986 h 249347"/>
                <a:gd name="connsiteX104" fmla="*/ 201113 w 420924"/>
                <a:gd name="connsiteY104" fmla="*/ 5324 h 249347"/>
                <a:gd name="connsiteX105" fmla="*/ 203775 w 420924"/>
                <a:gd name="connsiteY105" fmla="*/ 2662 h 249347"/>
                <a:gd name="connsiteX106" fmla="*/ 206437 w 420924"/>
                <a:gd name="connsiteY106" fmla="*/ 2662 h 249347"/>
                <a:gd name="connsiteX107" fmla="*/ 209099 w 420924"/>
                <a:gd name="connsiteY107" fmla="*/ 2662 h 249347"/>
                <a:gd name="connsiteX108" fmla="*/ 211825 w 420924"/>
                <a:gd name="connsiteY108" fmla="*/ 2662 h 249347"/>
                <a:gd name="connsiteX109" fmla="*/ 211825 w 420924"/>
                <a:gd name="connsiteY109" fmla="*/ 0 h 249347"/>
                <a:gd name="connsiteX110" fmla="*/ 214487 w 420924"/>
                <a:gd name="connsiteY110" fmla="*/ 0 h 249347"/>
                <a:gd name="connsiteX111" fmla="*/ 217149 w 420924"/>
                <a:gd name="connsiteY111" fmla="*/ 0 h 249347"/>
                <a:gd name="connsiteX112" fmla="*/ 219875 w 420924"/>
                <a:gd name="connsiteY112" fmla="*/ 0 h 249347"/>
                <a:gd name="connsiteX113" fmla="*/ 268109 w 420924"/>
                <a:gd name="connsiteY113" fmla="*/ 24086 h 249347"/>
                <a:gd name="connsiteX114" fmla="*/ 270771 w 420924"/>
                <a:gd name="connsiteY114" fmla="*/ 24086 h 249347"/>
                <a:gd name="connsiteX115" fmla="*/ 273496 w 420924"/>
                <a:gd name="connsiteY115" fmla="*/ 24086 h 249347"/>
                <a:gd name="connsiteX116" fmla="*/ 273496 w 420924"/>
                <a:gd name="connsiteY116" fmla="*/ 26811 h 249347"/>
                <a:gd name="connsiteX117" fmla="*/ 276158 w 420924"/>
                <a:gd name="connsiteY117" fmla="*/ 26811 h 249347"/>
                <a:gd name="connsiteX118" fmla="*/ 278820 w 420924"/>
                <a:gd name="connsiteY118" fmla="*/ 26811 h 249347"/>
                <a:gd name="connsiteX119" fmla="*/ 278820 w 420924"/>
                <a:gd name="connsiteY119" fmla="*/ 29473 h 249347"/>
                <a:gd name="connsiteX120" fmla="*/ 281546 w 420924"/>
                <a:gd name="connsiteY120" fmla="*/ 29473 h 249347"/>
                <a:gd name="connsiteX121" fmla="*/ 284208 w 420924"/>
                <a:gd name="connsiteY121" fmla="*/ 29473 h 249347"/>
                <a:gd name="connsiteX122" fmla="*/ 286870 w 420924"/>
                <a:gd name="connsiteY122" fmla="*/ 29473 h 249347"/>
                <a:gd name="connsiteX123" fmla="*/ 286870 w 420924"/>
                <a:gd name="connsiteY123" fmla="*/ 32135 h 249347"/>
                <a:gd name="connsiteX124" fmla="*/ 289595 w 420924"/>
                <a:gd name="connsiteY124" fmla="*/ 32135 h 249347"/>
                <a:gd name="connsiteX125" fmla="*/ 292257 w 420924"/>
                <a:gd name="connsiteY125" fmla="*/ 32135 h 249347"/>
                <a:gd name="connsiteX126" fmla="*/ 294919 w 420924"/>
                <a:gd name="connsiteY126" fmla="*/ 32135 h 249347"/>
                <a:gd name="connsiteX127" fmla="*/ 297581 w 420924"/>
                <a:gd name="connsiteY127" fmla="*/ 34860 h 249347"/>
                <a:gd name="connsiteX128" fmla="*/ 297581 w 420924"/>
                <a:gd name="connsiteY128" fmla="*/ 32135 h 249347"/>
                <a:gd name="connsiteX129" fmla="*/ 300307 w 420924"/>
                <a:gd name="connsiteY129" fmla="*/ 32135 h 249347"/>
                <a:gd name="connsiteX130" fmla="*/ 302969 w 420924"/>
                <a:gd name="connsiteY130" fmla="*/ 32135 h 249347"/>
                <a:gd name="connsiteX131" fmla="*/ 302969 w 420924"/>
                <a:gd name="connsiteY131" fmla="*/ 29473 h 249347"/>
                <a:gd name="connsiteX132" fmla="*/ 305631 w 420924"/>
                <a:gd name="connsiteY132" fmla="*/ 29473 h 249347"/>
                <a:gd name="connsiteX133" fmla="*/ 308356 w 420924"/>
                <a:gd name="connsiteY133" fmla="*/ 29473 h 249347"/>
                <a:gd name="connsiteX134" fmla="*/ 308356 w 420924"/>
                <a:gd name="connsiteY134" fmla="*/ 32135 h 249347"/>
                <a:gd name="connsiteX135" fmla="*/ 311018 w 420924"/>
                <a:gd name="connsiteY135" fmla="*/ 32135 h 249347"/>
                <a:gd name="connsiteX136" fmla="*/ 311018 w 420924"/>
                <a:gd name="connsiteY136" fmla="*/ 34860 h 249347"/>
                <a:gd name="connsiteX137" fmla="*/ 308356 w 420924"/>
                <a:gd name="connsiteY137" fmla="*/ 34860 h 249347"/>
                <a:gd name="connsiteX138" fmla="*/ 308356 w 420924"/>
                <a:gd name="connsiteY138" fmla="*/ 37523 h 249347"/>
                <a:gd name="connsiteX139" fmla="*/ 308356 w 420924"/>
                <a:gd name="connsiteY139" fmla="*/ 40185 h 249347"/>
                <a:gd name="connsiteX140" fmla="*/ 308356 w 420924"/>
                <a:gd name="connsiteY140" fmla="*/ 42847 h 249347"/>
                <a:gd name="connsiteX141" fmla="*/ 311018 w 420924"/>
                <a:gd name="connsiteY141" fmla="*/ 42847 h 249347"/>
                <a:gd name="connsiteX142" fmla="*/ 313681 w 420924"/>
                <a:gd name="connsiteY142" fmla="*/ 42847 h 249347"/>
                <a:gd name="connsiteX143" fmla="*/ 313681 w 420924"/>
                <a:gd name="connsiteY143" fmla="*/ 45572 h 249347"/>
                <a:gd name="connsiteX144" fmla="*/ 313681 w 420924"/>
                <a:gd name="connsiteY144" fmla="*/ 48234 h 249347"/>
                <a:gd name="connsiteX145" fmla="*/ 316406 w 420924"/>
                <a:gd name="connsiteY145" fmla="*/ 48234 h 249347"/>
                <a:gd name="connsiteX146" fmla="*/ 319068 w 420924"/>
                <a:gd name="connsiteY146" fmla="*/ 45572 h 249347"/>
                <a:gd name="connsiteX147" fmla="*/ 321730 w 420924"/>
                <a:gd name="connsiteY147" fmla="*/ 42847 h 249347"/>
                <a:gd name="connsiteX148" fmla="*/ 321730 w 420924"/>
                <a:gd name="connsiteY148" fmla="*/ 40185 h 249347"/>
                <a:gd name="connsiteX149" fmla="*/ 324392 w 420924"/>
                <a:gd name="connsiteY149" fmla="*/ 40185 h 249347"/>
                <a:gd name="connsiteX150" fmla="*/ 321730 w 420924"/>
                <a:gd name="connsiteY150" fmla="*/ 37523 h 249347"/>
                <a:gd name="connsiteX151" fmla="*/ 321730 w 420924"/>
                <a:gd name="connsiteY151" fmla="*/ 34860 h 249347"/>
                <a:gd name="connsiteX152" fmla="*/ 324392 w 420924"/>
                <a:gd name="connsiteY152" fmla="*/ 34860 h 249347"/>
                <a:gd name="connsiteX153" fmla="*/ 327118 w 420924"/>
                <a:gd name="connsiteY153" fmla="*/ 34860 h 249347"/>
                <a:gd name="connsiteX154" fmla="*/ 329780 w 420924"/>
                <a:gd name="connsiteY154" fmla="*/ 34860 h 249347"/>
                <a:gd name="connsiteX155" fmla="*/ 329780 w 420924"/>
                <a:gd name="connsiteY155" fmla="*/ 32135 h 249347"/>
                <a:gd name="connsiteX156" fmla="*/ 332442 w 420924"/>
                <a:gd name="connsiteY156" fmla="*/ 32135 h 249347"/>
                <a:gd name="connsiteX157" fmla="*/ 335168 w 420924"/>
                <a:gd name="connsiteY157" fmla="*/ 32135 h 249347"/>
                <a:gd name="connsiteX158" fmla="*/ 337830 w 420924"/>
                <a:gd name="connsiteY158" fmla="*/ 32135 h 249347"/>
                <a:gd name="connsiteX159" fmla="*/ 337830 w 420924"/>
                <a:gd name="connsiteY159" fmla="*/ 29473 h 249347"/>
                <a:gd name="connsiteX160" fmla="*/ 337830 w 420924"/>
                <a:gd name="connsiteY160" fmla="*/ 32135 h 249347"/>
                <a:gd name="connsiteX161" fmla="*/ 340491 w 420924"/>
                <a:gd name="connsiteY161" fmla="*/ 32135 h 249347"/>
                <a:gd name="connsiteX162" fmla="*/ 340491 w 420924"/>
                <a:gd name="connsiteY162" fmla="*/ 34860 h 249347"/>
                <a:gd name="connsiteX163" fmla="*/ 343217 w 420924"/>
                <a:gd name="connsiteY163" fmla="*/ 37523 h 249347"/>
                <a:gd name="connsiteX164" fmla="*/ 345879 w 420924"/>
                <a:gd name="connsiteY164" fmla="*/ 40185 h 249347"/>
                <a:gd name="connsiteX165" fmla="*/ 345879 w 420924"/>
                <a:gd name="connsiteY165" fmla="*/ 42847 h 249347"/>
                <a:gd name="connsiteX166" fmla="*/ 348541 w 420924"/>
                <a:gd name="connsiteY166" fmla="*/ 42847 h 249347"/>
                <a:gd name="connsiteX167" fmla="*/ 351203 w 420924"/>
                <a:gd name="connsiteY167" fmla="*/ 42847 h 249347"/>
                <a:gd name="connsiteX168" fmla="*/ 351203 w 420924"/>
                <a:gd name="connsiteY168" fmla="*/ 45572 h 249347"/>
                <a:gd name="connsiteX169" fmla="*/ 353929 w 420924"/>
                <a:gd name="connsiteY169" fmla="*/ 45572 h 249347"/>
                <a:gd name="connsiteX170" fmla="*/ 353929 w 420924"/>
                <a:gd name="connsiteY170" fmla="*/ 48234 h 249347"/>
                <a:gd name="connsiteX171" fmla="*/ 353929 w 420924"/>
                <a:gd name="connsiteY171" fmla="*/ 50896 h 249347"/>
                <a:gd name="connsiteX172" fmla="*/ 353929 w 420924"/>
                <a:gd name="connsiteY172" fmla="*/ 53622 h 249347"/>
                <a:gd name="connsiteX173" fmla="*/ 356591 w 420924"/>
                <a:gd name="connsiteY173" fmla="*/ 53622 h 249347"/>
                <a:gd name="connsiteX174" fmla="*/ 359253 w 420924"/>
                <a:gd name="connsiteY174" fmla="*/ 53622 h 249347"/>
                <a:gd name="connsiteX175" fmla="*/ 359253 w 420924"/>
                <a:gd name="connsiteY175" fmla="*/ 56284 h 249347"/>
                <a:gd name="connsiteX176" fmla="*/ 361978 w 420924"/>
                <a:gd name="connsiteY176" fmla="*/ 56284 h 249347"/>
                <a:gd name="connsiteX177" fmla="*/ 361978 w 420924"/>
                <a:gd name="connsiteY177" fmla="*/ 58946 h 249347"/>
                <a:gd name="connsiteX178" fmla="*/ 364640 w 420924"/>
                <a:gd name="connsiteY178" fmla="*/ 58946 h 249347"/>
                <a:gd name="connsiteX179" fmla="*/ 364640 w 420924"/>
                <a:gd name="connsiteY179" fmla="*/ 61672 h 249347"/>
                <a:gd name="connsiteX180" fmla="*/ 367302 w 420924"/>
                <a:gd name="connsiteY180" fmla="*/ 61672 h 249347"/>
                <a:gd name="connsiteX181" fmla="*/ 370028 w 420924"/>
                <a:gd name="connsiteY181" fmla="*/ 64334 h 249347"/>
                <a:gd name="connsiteX182" fmla="*/ 372690 w 420924"/>
                <a:gd name="connsiteY182" fmla="*/ 64334 h 249347"/>
                <a:gd name="connsiteX183" fmla="*/ 372690 w 420924"/>
                <a:gd name="connsiteY183" fmla="*/ 66995 h 249347"/>
                <a:gd name="connsiteX184" fmla="*/ 375352 w 420924"/>
                <a:gd name="connsiteY184" fmla="*/ 66995 h 249347"/>
                <a:gd name="connsiteX185" fmla="*/ 378014 w 420924"/>
                <a:gd name="connsiteY185" fmla="*/ 69658 h 249347"/>
                <a:gd name="connsiteX186" fmla="*/ 378014 w 420924"/>
                <a:gd name="connsiteY186" fmla="*/ 72383 h 249347"/>
                <a:gd name="connsiteX187" fmla="*/ 380739 w 420924"/>
                <a:gd name="connsiteY187" fmla="*/ 75045 h 249347"/>
                <a:gd name="connsiteX188" fmla="*/ 380739 w 420924"/>
                <a:gd name="connsiteY188" fmla="*/ 77707 h 249347"/>
                <a:gd name="connsiteX189" fmla="*/ 383402 w 420924"/>
                <a:gd name="connsiteY189" fmla="*/ 77707 h 249347"/>
                <a:gd name="connsiteX190" fmla="*/ 383402 w 420924"/>
                <a:gd name="connsiteY190" fmla="*/ 80433 h 249347"/>
                <a:gd name="connsiteX191" fmla="*/ 386064 w 420924"/>
                <a:gd name="connsiteY191" fmla="*/ 80433 h 249347"/>
                <a:gd name="connsiteX192" fmla="*/ 386064 w 420924"/>
                <a:gd name="connsiteY192" fmla="*/ 83095 h 249347"/>
                <a:gd name="connsiteX193" fmla="*/ 388789 w 420924"/>
                <a:gd name="connsiteY193" fmla="*/ 85757 h 249347"/>
                <a:gd name="connsiteX194" fmla="*/ 388789 w 420924"/>
                <a:gd name="connsiteY194" fmla="*/ 88482 h 249347"/>
                <a:gd name="connsiteX195" fmla="*/ 388789 w 420924"/>
                <a:gd name="connsiteY195" fmla="*/ 91144 h 249347"/>
                <a:gd name="connsiteX196" fmla="*/ 388789 w 420924"/>
                <a:gd name="connsiteY196" fmla="*/ 93807 h 249347"/>
                <a:gd name="connsiteX197" fmla="*/ 388789 w 420924"/>
                <a:gd name="connsiteY197" fmla="*/ 96532 h 249347"/>
                <a:gd name="connsiteX198" fmla="*/ 388789 w 420924"/>
                <a:gd name="connsiteY198" fmla="*/ 99194 h 249347"/>
                <a:gd name="connsiteX199" fmla="*/ 388789 w 420924"/>
                <a:gd name="connsiteY199" fmla="*/ 101856 h 249347"/>
                <a:gd name="connsiteX200" fmla="*/ 388789 w 420924"/>
                <a:gd name="connsiteY200" fmla="*/ 104518 h 249347"/>
                <a:gd name="connsiteX201" fmla="*/ 391451 w 420924"/>
                <a:gd name="connsiteY201" fmla="*/ 107244 h 249347"/>
                <a:gd name="connsiteX202" fmla="*/ 391451 w 420924"/>
                <a:gd name="connsiteY202" fmla="*/ 104518 h 249347"/>
                <a:gd name="connsiteX203" fmla="*/ 391451 w 420924"/>
                <a:gd name="connsiteY203" fmla="*/ 101856 h 249347"/>
                <a:gd name="connsiteX204" fmla="*/ 391451 w 420924"/>
                <a:gd name="connsiteY204" fmla="*/ 99194 h 249347"/>
                <a:gd name="connsiteX205" fmla="*/ 394113 w 420924"/>
                <a:gd name="connsiteY205" fmla="*/ 99194 h 249347"/>
                <a:gd name="connsiteX206" fmla="*/ 394113 w 420924"/>
                <a:gd name="connsiteY206" fmla="*/ 101856 h 249347"/>
                <a:gd name="connsiteX207" fmla="*/ 396839 w 420924"/>
                <a:gd name="connsiteY207" fmla="*/ 101856 h 249347"/>
                <a:gd name="connsiteX208" fmla="*/ 399501 w 420924"/>
                <a:gd name="connsiteY208" fmla="*/ 104518 h 249347"/>
                <a:gd name="connsiteX209" fmla="*/ 399501 w 420924"/>
                <a:gd name="connsiteY209" fmla="*/ 107244 h 249347"/>
                <a:gd name="connsiteX210" fmla="*/ 402163 w 420924"/>
                <a:gd name="connsiteY210" fmla="*/ 107244 h 249347"/>
                <a:gd name="connsiteX211" fmla="*/ 402163 w 420924"/>
                <a:gd name="connsiteY211" fmla="*/ 109906 h 249347"/>
                <a:gd name="connsiteX212" fmla="*/ 404888 w 420924"/>
                <a:gd name="connsiteY212" fmla="*/ 109906 h 249347"/>
                <a:gd name="connsiteX213" fmla="*/ 407550 w 420924"/>
                <a:gd name="connsiteY213" fmla="*/ 109906 h 249347"/>
                <a:gd name="connsiteX214" fmla="*/ 410212 w 420924"/>
                <a:gd name="connsiteY214" fmla="*/ 109906 h 249347"/>
                <a:gd name="connsiteX215" fmla="*/ 410212 w 420924"/>
                <a:gd name="connsiteY215" fmla="*/ 112568 h 249347"/>
                <a:gd name="connsiteX216" fmla="*/ 412874 w 420924"/>
                <a:gd name="connsiteY216" fmla="*/ 112568 h 249347"/>
                <a:gd name="connsiteX217" fmla="*/ 415600 w 420924"/>
                <a:gd name="connsiteY217" fmla="*/ 112568 h 249347"/>
                <a:gd name="connsiteX218" fmla="*/ 418262 w 420924"/>
                <a:gd name="connsiteY218" fmla="*/ 112568 h 249347"/>
                <a:gd name="connsiteX219" fmla="*/ 418262 w 420924"/>
                <a:gd name="connsiteY219" fmla="*/ 115293 h 249347"/>
                <a:gd name="connsiteX220" fmla="*/ 420924 w 420924"/>
                <a:gd name="connsiteY220" fmla="*/ 144766 h 249347"/>
                <a:gd name="connsiteX221" fmla="*/ 418262 w 420924"/>
                <a:gd name="connsiteY221" fmla="*/ 150153 h 249347"/>
                <a:gd name="connsiteX222" fmla="*/ 418262 w 420924"/>
                <a:gd name="connsiteY222" fmla="*/ 150153 h 24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420924" h="249347">
                  <a:moveTo>
                    <a:pt x="418262" y="150153"/>
                  </a:moveTo>
                  <a:lnTo>
                    <a:pt x="399501" y="150153"/>
                  </a:lnTo>
                  <a:lnTo>
                    <a:pt x="375352" y="193000"/>
                  </a:lnTo>
                  <a:lnTo>
                    <a:pt x="372690" y="193000"/>
                  </a:lnTo>
                  <a:lnTo>
                    <a:pt x="370028" y="195726"/>
                  </a:lnTo>
                  <a:lnTo>
                    <a:pt x="367302" y="195726"/>
                  </a:lnTo>
                  <a:lnTo>
                    <a:pt x="364640" y="198388"/>
                  </a:lnTo>
                  <a:lnTo>
                    <a:pt x="361978" y="201050"/>
                  </a:lnTo>
                  <a:lnTo>
                    <a:pt x="361978" y="203775"/>
                  </a:lnTo>
                  <a:lnTo>
                    <a:pt x="359253" y="206437"/>
                  </a:lnTo>
                  <a:lnTo>
                    <a:pt x="359253" y="209100"/>
                  </a:lnTo>
                  <a:lnTo>
                    <a:pt x="356591" y="209100"/>
                  </a:lnTo>
                  <a:lnTo>
                    <a:pt x="353929" y="211825"/>
                  </a:lnTo>
                  <a:lnTo>
                    <a:pt x="351203" y="211825"/>
                  </a:lnTo>
                  <a:lnTo>
                    <a:pt x="351203" y="214487"/>
                  </a:lnTo>
                  <a:lnTo>
                    <a:pt x="348541" y="214487"/>
                  </a:lnTo>
                  <a:lnTo>
                    <a:pt x="345879" y="217149"/>
                  </a:lnTo>
                  <a:lnTo>
                    <a:pt x="343217" y="219811"/>
                  </a:lnTo>
                  <a:lnTo>
                    <a:pt x="340491" y="222537"/>
                  </a:lnTo>
                  <a:lnTo>
                    <a:pt x="340491" y="225199"/>
                  </a:lnTo>
                  <a:lnTo>
                    <a:pt x="340491" y="227861"/>
                  </a:lnTo>
                  <a:lnTo>
                    <a:pt x="337830" y="227861"/>
                  </a:lnTo>
                  <a:lnTo>
                    <a:pt x="337830" y="230586"/>
                  </a:lnTo>
                  <a:lnTo>
                    <a:pt x="335168" y="230586"/>
                  </a:lnTo>
                  <a:lnTo>
                    <a:pt x="332442" y="230586"/>
                  </a:lnTo>
                  <a:lnTo>
                    <a:pt x="329780" y="230586"/>
                  </a:lnTo>
                  <a:lnTo>
                    <a:pt x="329780" y="233248"/>
                  </a:lnTo>
                  <a:lnTo>
                    <a:pt x="327118" y="233248"/>
                  </a:lnTo>
                  <a:lnTo>
                    <a:pt x="324392" y="233248"/>
                  </a:lnTo>
                  <a:lnTo>
                    <a:pt x="252009" y="241298"/>
                  </a:lnTo>
                  <a:lnTo>
                    <a:pt x="249347" y="241298"/>
                  </a:lnTo>
                  <a:lnTo>
                    <a:pt x="246685" y="238636"/>
                  </a:lnTo>
                  <a:lnTo>
                    <a:pt x="243960" y="238636"/>
                  </a:lnTo>
                  <a:lnTo>
                    <a:pt x="241298" y="238636"/>
                  </a:lnTo>
                  <a:lnTo>
                    <a:pt x="241298" y="235910"/>
                  </a:lnTo>
                  <a:lnTo>
                    <a:pt x="238636" y="235910"/>
                  </a:lnTo>
                  <a:lnTo>
                    <a:pt x="238636" y="233248"/>
                  </a:lnTo>
                  <a:lnTo>
                    <a:pt x="235910" y="233248"/>
                  </a:lnTo>
                  <a:lnTo>
                    <a:pt x="233248" y="233248"/>
                  </a:lnTo>
                  <a:lnTo>
                    <a:pt x="230586" y="235910"/>
                  </a:lnTo>
                  <a:lnTo>
                    <a:pt x="227924" y="235910"/>
                  </a:lnTo>
                  <a:lnTo>
                    <a:pt x="225198" y="235910"/>
                  </a:lnTo>
                  <a:lnTo>
                    <a:pt x="222536" y="233248"/>
                  </a:lnTo>
                  <a:lnTo>
                    <a:pt x="219875" y="233248"/>
                  </a:lnTo>
                  <a:lnTo>
                    <a:pt x="217149" y="233248"/>
                  </a:lnTo>
                  <a:lnTo>
                    <a:pt x="214487" y="233248"/>
                  </a:lnTo>
                  <a:lnTo>
                    <a:pt x="168915" y="225199"/>
                  </a:lnTo>
                  <a:lnTo>
                    <a:pt x="158203" y="225199"/>
                  </a:lnTo>
                  <a:lnTo>
                    <a:pt x="142104" y="249347"/>
                  </a:lnTo>
                  <a:lnTo>
                    <a:pt x="2662" y="198388"/>
                  </a:lnTo>
                  <a:lnTo>
                    <a:pt x="2662" y="195726"/>
                  </a:lnTo>
                  <a:lnTo>
                    <a:pt x="0" y="193000"/>
                  </a:lnTo>
                  <a:lnTo>
                    <a:pt x="0" y="190338"/>
                  </a:lnTo>
                  <a:lnTo>
                    <a:pt x="0" y="187676"/>
                  </a:lnTo>
                  <a:lnTo>
                    <a:pt x="0" y="185014"/>
                  </a:lnTo>
                  <a:lnTo>
                    <a:pt x="2662" y="182288"/>
                  </a:lnTo>
                  <a:lnTo>
                    <a:pt x="2662" y="179627"/>
                  </a:lnTo>
                  <a:lnTo>
                    <a:pt x="2662" y="176965"/>
                  </a:lnTo>
                  <a:lnTo>
                    <a:pt x="2662" y="174239"/>
                  </a:lnTo>
                  <a:lnTo>
                    <a:pt x="5324" y="174239"/>
                  </a:lnTo>
                  <a:lnTo>
                    <a:pt x="5324" y="171577"/>
                  </a:lnTo>
                  <a:lnTo>
                    <a:pt x="8050" y="171577"/>
                  </a:lnTo>
                  <a:lnTo>
                    <a:pt x="10712" y="171577"/>
                  </a:lnTo>
                  <a:lnTo>
                    <a:pt x="10712" y="168915"/>
                  </a:lnTo>
                  <a:lnTo>
                    <a:pt x="13374" y="168915"/>
                  </a:lnTo>
                  <a:lnTo>
                    <a:pt x="16099" y="168915"/>
                  </a:lnTo>
                  <a:lnTo>
                    <a:pt x="16099" y="166189"/>
                  </a:lnTo>
                  <a:lnTo>
                    <a:pt x="16099" y="163527"/>
                  </a:lnTo>
                  <a:lnTo>
                    <a:pt x="18761" y="163527"/>
                  </a:lnTo>
                  <a:lnTo>
                    <a:pt x="18761" y="160865"/>
                  </a:lnTo>
                  <a:lnTo>
                    <a:pt x="18761" y="158140"/>
                  </a:lnTo>
                  <a:lnTo>
                    <a:pt x="21423" y="155478"/>
                  </a:lnTo>
                  <a:lnTo>
                    <a:pt x="24149" y="155478"/>
                  </a:lnTo>
                  <a:lnTo>
                    <a:pt x="24149" y="152816"/>
                  </a:lnTo>
                  <a:lnTo>
                    <a:pt x="26811" y="152816"/>
                  </a:lnTo>
                  <a:lnTo>
                    <a:pt x="26811" y="150153"/>
                  </a:lnTo>
                  <a:lnTo>
                    <a:pt x="29473" y="150153"/>
                  </a:lnTo>
                  <a:lnTo>
                    <a:pt x="29473" y="147428"/>
                  </a:lnTo>
                  <a:lnTo>
                    <a:pt x="32135" y="147428"/>
                  </a:lnTo>
                  <a:lnTo>
                    <a:pt x="32135" y="144766"/>
                  </a:lnTo>
                  <a:lnTo>
                    <a:pt x="34860" y="144766"/>
                  </a:lnTo>
                  <a:lnTo>
                    <a:pt x="37523" y="142104"/>
                  </a:lnTo>
                  <a:lnTo>
                    <a:pt x="40185" y="142104"/>
                  </a:lnTo>
                  <a:lnTo>
                    <a:pt x="42910" y="142104"/>
                  </a:lnTo>
                  <a:lnTo>
                    <a:pt x="42910" y="144766"/>
                  </a:lnTo>
                  <a:lnTo>
                    <a:pt x="45572" y="144766"/>
                  </a:lnTo>
                  <a:lnTo>
                    <a:pt x="45572" y="142104"/>
                  </a:lnTo>
                  <a:lnTo>
                    <a:pt x="45572" y="139379"/>
                  </a:lnTo>
                  <a:lnTo>
                    <a:pt x="45572" y="136716"/>
                  </a:lnTo>
                  <a:lnTo>
                    <a:pt x="45572" y="134054"/>
                  </a:lnTo>
                  <a:lnTo>
                    <a:pt x="48234" y="134054"/>
                  </a:lnTo>
                  <a:lnTo>
                    <a:pt x="48234" y="131329"/>
                  </a:lnTo>
                  <a:lnTo>
                    <a:pt x="50960" y="128667"/>
                  </a:lnTo>
                  <a:lnTo>
                    <a:pt x="53622" y="128667"/>
                  </a:lnTo>
                  <a:lnTo>
                    <a:pt x="64333" y="128667"/>
                  </a:lnTo>
                  <a:lnTo>
                    <a:pt x="96532" y="75045"/>
                  </a:lnTo>
                  <a:lnTo>
                    <a:pt x="96532" y="72383"/>
                  </a:lnTo>
                  <a:lnTo>
                    <a:pt x="99194" y="72383"/>
                  </a:lnTo>
                  <a:lnTo>
                    <a:pt x="101856" y="69658"/>
                  </a:lnTo>
                  <a:lnTo>
                    <a:pt x="104582" y="69658"/>
                  </a:lnTo>
                  <a:lnTo>
                    <a:pt x="107243" y="69658"/>
                  </a:lnTo>
                  <a:lnTo>
                    <a:pt x="185014" y="37523"/>
                  </a:lnTo>
                  <a:lnTo>
                    <a:pt x="198388" y="10712"/>
                  </a:lnTo>
                  <a:lnTo>
                    <a:pt x="201113" y="7986"/>
                  </a:lnTo>
                  <a:lnTo>
                    <a:pt x="201113" y="5324"/>
                  </a:lnTo>
                  <a:lnTo>
                    <a:pt x="203775" y="2662"/>
                  </a:lnTo>
                  <a:lnTo>
                    <a:pt x="206437" y="2662"/>
                  </a:lnTo>
                  <a:lnTo>
                    <a:pt x="209099" y="2662"/>
                  </a:lnTo>
                  <a:lnTo>
                    <a:pt x="211825" y="2662"/>
                  </a:lnTo>
                  <a:lnTo>
                    <a:pt x="211825" y="0"/>
                  </a:lnTo>
                  <a:lnTo>
                    <a:pt x="214487" y="0"/>
                  </a:lnTo>
                  <a:lnTo>
                    <a:pt x="217149" y="0"/>
                  </a:lnTo>
                  <a:lnTo>
                    <a:pt x="219875" y="0"/>
                  </a:lnTo>
                  <a:lnTo>
                    <a:pt x="268109" y="24086"/>
                  </a:lnTo>
                  <a:lnTo>
                    <a:pt x="270771" y="24086"/>
                  </a:lnTo>
                  <a:lnTo>
                    <a:pt x="273496" y="24086"/>
                  </a:lnTo>
                  <a:lnTo>
                    <a:pt x="273496" y="26811"/>
                  </a:lnTo>
                  <a:lnTo>
                    <a:pt x="276158" y="26811"/>
                  </a:lnTo>
                  <a:lnTo>
                    <a:pt x="278820" y="26811"/>
                  </a:lnTo>
                  <a:lnTo>
                    <a:pt x="278820" y="29473"/>
                  </a:lnTo>
                  <a:lnTo>
                    <a:pt x="281546" y="29473"/>
                  </a:lnTo>
                  <a:lnTo>
                    <a:pt x="284208" y="29473"/>
                  </a:lnTo>
                  <a:lnTo>
                    <a:pt x="286870" y="29473"/>
                  </a:lnTo>
                  <a:lnTo>
                    <a:pt x="286870" y="32135"/>
                  </a:lnTo>
                  <a:lnTo>
                    <a:pt x="289595" y="32135"/>
                  </a:lnTo>
                  <a:lnTo>
                    <a:pt x="292257" y="32135"/>
                  </a:lnTo>
                  <a:lnTo>
                    <a:pt x="294919" y="32135"/>
                  </a:lnTo>
                  <a:lnTo>
                    <a:pt x="297581" y="34860"/>
                  </a:lnTo>
                  <a:lnTo>
                    <a:pt x="297581" y="32135"/>
                  </a:lnTo>
                  <a:lnTo>
                    <a:pt x="300307" y="32135"/>
                  </a:lnTo>
                  <a:lnTo>
                    <a:pt x="302969" y="32135"/>
                  </a:lnTo>
                  <a:lnTo>
                    <a:pt x="302969" y="29473"/>
                  </a:lnTo>
                  <a:lnTo>
                    <a:pt x="305631" y="29473"/>
                  </a:lnTo>
                  <a:lnTo>
                    <a:pt x="308356" y="29473"/>
                  </a:lnTo>
                  <a:lnTo>
                    <a:pt x="308356" y="32135"/>
                  </a:lnTo>
                  <a:lnTo>
                    <a:pt x="311018" y="32135"/>
                  </a:lnTo>
                  <a:lnTo>
                    <a:pt x="311018" y="34860"/>
                  </a:lnTo>
                  <a:lnTo>
                    <a:pt x="308356" y="34860"/>
                  </a:lnTo>
                  <a:lnTo>
                    <a:pt x="308356" y="37523"/>
                  </a:lnTo>
                  <a:lnTo>
                    <a:pt x="308356" y="40185"/>
                  </a:lnTo>
                  <a:lnTo>
                    <a:pt x="308356" y="42847"/>
                  </a:lnTo>
                  <a:lnTo>
                    <a:pt x="311018" y="42847"/>
                  </a:lnTo>
                  <a:lnTo>
                    <a:pt x="313681" y="42847"/>
                  </a:lnTo>
                  <a:lnTo>
                    <a:pt x="313681" y="45572"/>
                  </a:lnTo>
                  <a:lnTo>
                    <a:pt x="313681" y="48234"/>
                  </a:lnTo>
                  <a:lnTo>
                    <a:pt x="316406" y="48234"/>
                  </a:lnTo>
                  <a:lnTo>
                    <a:pt x="319068" y="45572"/>
                  </a:lnTo>
                  <a:lnTo>
                    <a:pt x="321730" y="42847"/>
                  </a:lnTo>
                  <a:lnTo>
                    <a:pt x="321730" y="40185"/>
                  </a:lnTo>
                  <a:lnTo>
                    <a:pt x="324392" y="40185"/>
                  </a:lnTo>
                  <a:lnTo>
                    <a:pt x="321730" y="37523"/>
                  </a:lnTo>
                  <a:lnTo>
                    <a:pt x="321730" y="34860"/>
                  </a:lnTo>
                  <a:lnTo>
                    <a:pt x="324392" y="34860"/>
                  </a:lnTo>
                  <a:lnTo>
                    <a:pt x="327118" y="34860"/>
                  </a:lnTo>
                  <a:lnTo>
                    <a:pt x="329780" y="34860"/>
                  </a:lnTo>
                  <a:lnTo>
                    <a:pt x="329780" y="32135"/>
                  </a:lnTo>
                  <a:lnTo>
                    <a:pt x="332442" y="32135"/>
                  </a:lnTo>
                  <a:lnTo>
                    <a:pt x="335168" y="32135"/>
                  </a:lnTo>
                  <a:lnTo>
                    <a:pt x="337830" y="32135"/>
                  </a:lnTo>
                  <a:lnTo>
                    <a:pt x="337830" y="29473"/>
                  </a:lnTo>
                  <a:lnTo>
                    <a:pt x="337830" y="32135"/>
                  </a:lnTo>
                  <a:lnTo>
                    <a:pt x="340491" y="32135"/>
                  </a:lnTo>
                  <a:lnTo>
                    <a:pt x="340491" y="34860"/>
                  </a:lnTo>
                  <a:lnTo>
                    <a:pt x="343217" y="37523"/>
                  </a:lnTo>
                  <a:lnTo>
                    <a:pt x="345879" y="40185"/>
                  </a:lnTo>
                  <a:lnTo>
                    <a:pt x="345879" y="42847"/>
                  </a:lnTo>
                  <a:lnTo>
                    <a:pt x="348541" y="42847"/>
                  </a:lnTo>
                  <a:lnTo>
                    <a:pt x="351203" y="42847"/>
                  </a:lnTo>
                  <a:lnTo>
                    <a:pt x="351203" y="45572"/>
                  </a:lnTo>
                  <a:lnTo>
                    <a:pt x="353929" y="45572"/>
                  </a:lnTo>
                  <a:lnTo>
                    <a:pt x="353929" y="48234"/>
                  </a:lnTo>
                  <a:lnTo>
                    <a:pt x="353929" y="50896"/>
                  </a:lnTo>
                  <a:lnTo>
                    <a:pt x="353929" y="53622"/>
                  </a:lnTo>
                  <a:lnTo>
                    <a:pt x="356591" y="53622"/>
                  </a:lnTo>
                  <a:lnTo>
                    <a:pt x="359253" y="53622"/>
                  </a:lnTo>
                  <a:lnTo>
                    <a:pt x="359253" y="56284"/>
                  </a:lnTo>
                  <a:lnTo>
                    <a:pt x="361978" y="56284"/>
                  </a:lnTo>
                  <a:lnTo>
                    <a:pt x="361978" y="58946"/>
                  </a:lnTo>
                  <a:lnTo>
                    <a:pt x="364640" y="58946"/>
                  </a:lnTo>
                  <a:lnTo>
                    <a:pt x="364640" y="61672"/>
                  </a:lnTo>
                  <a:lnTo>
                    <a:pt x="367302" y="61672"/>
                  </a:lnTo>
                  <a:lnTo>
                    <a:pt x="370028" y="64334"/>
                  </a:lnTo>
                  <a:lnTo>
                    <a:pt x="372690" y="64334"/>
                  </a:lnTo>
                  <a:lnTo>
                    <a:pt x="372690" y="66995"/>
                  </a:lnTo>
                  <a:lnTo>
                    <a:pt x="375352" y="66995"/>
                  </a:lnTo>
                  <a:lnTo>
                    <a:pt x="378014" y="69658"/>
                  </a:lnTo>
                  <a:lnTo>
                    <a:pt x="378014" y="72383"/>
                  </a:lnTo>
                  <a:lnTo>
                    <a:pt x="380739" y="75045"/>
                  </a:lnTo>
                  <a:lnTo>
                    <a:pt x="380739" y="77707"/>
                  </a:lnTo>
                  <a:lnTo>
                    <a:pt x="383402" y="77707"/>
                  </a:lnTo>
                  <a:lnTo>
                    <a:pt x="383402" y="80433"/>
                  </a:lnTo>
                  <a:lnTo>
                    <a:pt x="386064" y="80433"/>
                  </a:lnTo>
                  <a:lnTo>
                    <a:pt x="386064" y="83095"/>
                  </a:lnTo>
                  <a:lnTo>
                    <a:pt x="388789" y="85757"/>
                  </a:lnTo>
                  <a:lnTo>
                    <a:pt x="388789" y="88482"/>
                  </a:lnTo>
                  <a:lnTo>
                    <a:pt x="388789" y="91144"/>
                  </a:lnTo>
                  <a:lnTo>
                    <a:pt x="388789" y="93807"/>
                  </a:lnTo>
                  <a:lnTo>
                    <a:pt x="388789" y="96532"/>
                  </a:lnTo>
                  <a:lnTo>
                    <a:pt x="388789" y="99194"/>
                  </a:lnTo>
                  <a:lnTo>
                    <a:pt x="388789" y="101856"/>
                  </a:lnTo>
                  <a:lnTo>
                    <a:pt x="388789" y="104518"/>
                  </a:lnTo>
                  <a:lnTo>
                    <a:pt x="391451" y="107244"/>
                  </a:lnTo>
                  <a:lnTo>
                    <a:pt x="391451" y="104518"/>
                  </a:lnTo>
                  <a:lnTo>
                    <a:pt x="391451" y="101856"/>
                  </a:lnTo>
                  <a:lnTo>
                    <a:pt x="391451" y="99194"/>
                  </a:lnTo>
                  <a:lnTo>
                    <a:pt x="394113" y="99194"/>
                  </a:lnTo>
                  <a:lnTo>
                    <a:pt x="394113" y="101856"/>
                  </a:lnTo>
                  <a:lnTo>
                    <a:pt x="396839" y="101856"/>
                  </a:lnTo>
                  <a:lnTo>
                    <a:pt x="399501" y="104518"/>
                  </a:lnTo>
                  <a:lnTo>
                    <a:pt x="399501" y="107244"/>
                  </a:lnTo>
                  <a:lnTo>
                    <a:pt x="402163" y="107244"/>
                  </a:lnTo>
                  <a:lnTo>
                    <a:pt x="402163" y="109906"/>
                  </a:lnTo>
                  <a:lnTo>
                    <a:pt x="404888" y="109906"/>
                  </a:lnTo>
                  <a:lnTo>
                    <a:pt x="407550" y="109906"/>
                  </a:lnTo>
                  <a:lnTo>
                    <a:pt x="410212" y="109906"/>
                  </a:lnTo>
                  <a:lnTo>
                    <a:pt x="410212" y="112568"/>
                  </a:lnTo>
                  <a:lnTo>
                    <a:pt x="412874" y="112568"/>
                  </a:lnTo>
                  <a:lnTo>
                    <a:pt x="415600" y="112568"/>
                  </a:lnTo>
                  <a:lnTo>
                    <a:pt x="418262" y="112568"/>
                  </a:lnTo>
                  <a:lnTo>
                    <a:pt x="418262" y="115293"/>
                  </a:lnTo>
                  <a:lnTo>
                    <a:pt x="420924" y="144766"/>
                  </a:lnTo>
                  <a:lnTo>
                    <a:pt x="418262" y="150153"/>
                  </a:lnTo>
                  <a:lnTo>
                    <a:pt x="418262" y="1501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2" name="Freeform: Shape 141">
              <a:extLst>
                <a:ext uri="{FF2B5EF4-FFF2-40B4-BE49-F238E27FC236}">
                  <a16:creationId xmlns:a16="http://schemas.microsoft.com/office/drawing/2014/main" id="{54B599FC-56E0-121B-3BEF-D36F2C5CA066}"/>
                </a:ext>
              </a:extLst>
            </p:cNvPr>
            <p:cNvSpPr/>
            <p:nvPr/>
          </p:nvSpPr>
          <p:spPr>
            <a:xfrm>
              <a:off x="4164921" y="5104012"/>
              <a:ext cx="109968" cy="120680"/>
            </a:xfrm>
            <a:custGeom>
              <a:avLst/>
              <a:gdLst>
                <a:gd name="connsiteX0" fmla="*/ 101919 w 109968"/>
                <a:gd name="connsiteY0" fmla="*/ 56347 h 120680"/>
                <a:gd name="connsiteX1" fmla="*/ 101919 w 109968"/>
                <a:gd name="connsiteY1" fmla="*/ 61671 h 120680"/>
                <a:gd name="connsiteX2" fmla="*/ 101919 w 109968"/>
                <a:gd name="connsiteY2" fmla="*/ 69721 h 120680"/>
                <a:gd name="connsiteX3" fmla="*/ 101919 w 109968"/>
                <a:gd name="connsiteY3" fmla="*/ 75108 h 120680"/>
                <a:gd name="connsiteX4" fmla="*/ 104581 w 109968"/>
                <a:gd name="connsiteY4" fmla="*/ 77770 h 120680"/>
                <a:gd name="connsiteX5" fmla="*/ 104581 w 109968"/>
                <a:gd name="connsiteY5" fmla="*/ 80433 h 120680"/>
                <a:gd name="connsiteX6" fmla="*/ 107243 w 109968"/>
                <a:gd name="connsiteY6" fmla="*/ 83158 h 120680"/>
                <a:gd name="connsiteX7" fmla="*/ 109969 w 109968"/>
                <a:gd name="connsiteY7" fmla="*/ 85820 h 120680"/>
                <a:gd name="connsiteX8" fmla="*/ 109969 w 109968"/>
                <a:gd name="connsiteY8" fmla="*/ 88482 h 120680"/>
                <a:gd name="connsiteX9" fmla="*/ 107243 w 109968"/>
                <a:gd name="connsiteY9" fmla="*/ 91207 h 120680"/>
                <a:gd name="connsiteX10" fmla="*/ 104581 w 109968"/>
                <a:gd name="connsiteY10" fmla="*/ 93870 h 120680"/>
                <a:gd name="connsiteX11" fmla="*/ 104581 w 109968"/>
                <a:gd name="connsiteY11" fmla="*/ 96532 h 120680"/>
                <a:gd name="connsiteX12" fmla="*/ 107243 w 109968"/>
                <a:gd name="connsiteY12" fmla="*/ 99194 h 120680"/>
                <a:gd name="connsiteX13" fmla="*/ 107243 w 109968"/>
                <a:gd name="connsiteY13" fmla="*/ 101919 h 120680"/>
                <a:gd name="connsiteX14" fmla="*/ 104581 w 109968"/>
                <a:gd name="connsiteY14" fmla="*/ 104581 h 120680"/>
                <a:gd name="connsiteX15" fmla="*/ 101919 w 109968"/>
                <a:gd name="connsiteY15" fmla="*/ 104581 h 120680"/>
                <a:gd name="connsiteX16" fmla="*/ 99194 w 109968"/>
                <a:gd name="connsiteY16" fmla="*/ 107243 h 120680"/>
                <a:gd name="connsiteX17" fmla="*/ 99194 w 109968"/>
                <a:gd name="connsiteY17" fmla="*/ 109969 h 120680"/>
                <a:gd name="connsiteX18" fmla="*/ 96532 w 109968"/>
                <a:gd name="connsiteY18" fmla="*/ 109969 h 120680"/>
                <a:gd name="connsiteX19" fmla="*/ 96532 w 109968"/>
                <a:gd name="connsiteY19" fmla="*/ 112631 h 120680"/>
                <a:gd name="connsiteX20" fmla="*/ 96532 w 109968"/>
                <a:gd name="connsiteY20" fmla="*/ 115293 h 120680"/>
                <a:gd name="connsiteX21" fmla="*/ 96532 w 109968"/>
                <a:gd name="connsiteY21" fmla="*/ 118018 h 120680"/>
                <a:gd name="connsiteX22" fmla="*/ 99194 w 109968"/>
                <a:gd name="connsiteY22" fmla="*/ 118018 h 120680"/>
                <a:gd name="connsiteX23" fmla="*/ 99194 w 109968"/>
                <a:gd name="connsiteY23" fmla="*/ 120680 h 120680"/>
                <a:gd name="connsiteX24" fmla="*/ 91208 w 109968"/>
                <a:gd name="connsiteY24" fmla="*/ 112631 h 120680"/>
                <a:gd name="connsiteX25" fmla="*/ 88482 w 109968"/>
                <a:gd name="connsiteY25" fmla="*/ 109969 h 120680"/>
                <a:gd name="connsiteX26" fmla="*/ 85820 w 109968"/>
                <a:gd name="connsiteY26" fmla="*/ 109969 h 120680"/>
                <a:gd name="connsiteX27" fmla="*/ 83158 w 109968"/>
                <a:gd name="connsiteY27" fmla="*/ 109969 h 120680"/>
                <a:gd name="connsiteX28" fmla="*/ 80433 w 109968"/>
                <a:gd name="connsiteY28" fmla="*/ 109969 h 120680"/>
                <a:gd name="connsiteX29" fmla="*/ 77771 w 109968"/>
                <a:gd name="connsiteY29" fmla="*/ 109969 h 120680"/>
                <a:gd name="connsiteX30" fmla="*/ 75108 w 109968"/>
                <a:gd name="connsiteY30" fmla="*/ 107243 h 120680"/>
                <a:gd name="connsiteX31" fmla="*/ 72383 w 109968"/>
                <a:gd name="connsiteY31" fmla="*/ 107243 h 120680"/>
                <a:gd name="connsiteX32" fmla="*/ 69721 w 109968"/>
                <a:gd name="connsiteY32" fmla="*/ 107243 h 120680"/>
                <a:gd name="connsiteX33" fmla="*/ 67059 w 109968"/>
                <a:gd name="connsiteY33" fmla="*/ 107243 h 120680"/>
                <a:gd name="connsiteX34" fmla="*/ 64397 w 109968"/>
                <a:gd name="connsiteY34" fmla="*/ 104581 h 120680"/>
                <a:gd name="connsiteX35" fmla="*/ 61671 w 109968"/>
                <a:gd name="connsiteY35" fmla="*/ 104581 h 120680"/>
                <a:gd name="connsiteX36" fmla="*/ 59009 w 109968"/>
                <a:gd name="connsiteY36" fmla="*/ 101919 h 120680"/>
                <a:gd name="connsiteX37" fmla="*/ 56347 w 109968"/>
                <a:gd name="connsiteY37" fmla="*/ 101919 h 120680"/>
                <a:gd name="connsiteX38" fmla="*/ 53622 w 109968"/>
                <a:gd name="connsiteY38" fmla="*/ 99194 h 120680"/>
                <a:gd name="connsiteX39" fmla="*/ 53622 w 109968"/>
                <a:gd name="connsiteY39" fmla="*/ 96532 h 120680"/>
                <a:gd name="connsiteX40" fmla="*/ 50960 w 109968"/>
                <a:gd name="connsiteY40" fmla="*/ 96532 h 120680"/>
                <a:gd name="connsiteX41" fmla="*/ 48298 w 109968"/>
                <a:gd name="connsiteY41" fmla="*/ 96532 h 120680"/>
                <a:gd name="connsiteX42" fmla="*/ 45572 w 109968"/>
                <a:gd name="connsiteY42" fmla="*/ 99194 h 120680"/>
                <a:gd name="connsiteX43" fmla="*/ 42910 w 109968"/>
                <a:gd name="connsiteY43" fmla="*/ 99194 h 120680"/>
                <a:gd name="connsiteX44" fmla="*/ 40248 w 109968"/>
                <a:gd name="connsiteY44" fmla="*/ 99194 h 120680"/>
                <a:gd name="connsiteX45" fmla="*/ 37523 w 109968"/>
                <a:gd name="connsiteY45" fmla="*/ 99194 h 120680"/>
                <a:gd name="connsiteX46" fmla="*/ 34860 w 109968"/>
                <a:gd name="connsiteY46" fmla="*/ 99194 h 120680"/>
                <a:gd name="connsiteX47" fmla="*/ 32198 w 109968"/>
                <a:gd name="connsiteY47" fmla="*/ 99194 h 120680"/>
                <a:gd name="connsiteX48" fmla="*/ 29536 w 109968"/>
                <a:gd name="connsiteY48" fmla="*/ 99194 h 120680"/>
                <a:gd name="connsiteX49" fmla="*/ 29536 w 109968"/>
                <a:gd name="connsiteY49" fmla="*/ 96532 h 120680"/>
                <a:gd name="connsiteX50" fmla="*/ 26811 w 109968"/>
                <a:gd name="connsiteY50" fmla="*/ 96532 h 120680"/>
                <a:gd name="connsiteX51" fmla="*/ 24149 w 109968"/>
                <a:gd name="connsiteY51" fmla="*/ 93870 h 120680"/>
                <a:gd name="connsiteX52" fmla="*/ 21487 w 109968"/>
                <a:gd name="connsiteY52" fmla="*/ 93870 h 120680"/>
                <a:gd name="connsiteX53" fmla="*/ 18761 w 109968"/>
                <a:gd name="connsiteY53" fmla="*/ 91207 h 120680"/>
                <a:gd name="connsiteX54" fmla="*/ 18761 w 109968"/>
                <a:gd name="connsiteY54" fmla="*/ 88482 h 120680"/>
                <a:gd name="connsiteX55" fmla="*/ 18761 w 109968"/>
                <a:gd name="connsiteY55" fmla="*/ 85820 h 120680"/>
                <a:gd name="connsiteX56" fmla="*/ 18761 w 109968"/>
                <a:gd name="connsiteY56" fmla="*/ 83158 h 120680"/>
                <a:gd name="connsiteX57" fmla="*/ 18761 w 109968"/>
                <a:gd name="connsiteY57" fmla="*/ 80433 h 120680"/>
                <a:gd name="connsiteX58" fmla="*/ 18761 w 109968"/>
                <a:gd name="connsiteY58" fmla="*/ 77770 h 120680"/>
                <a:gd name="connsiteX59" fmla="*/ 16099 w 109968"/>
                <a:gd name="connsiteY59" fmla="*/ 75108 h 120680"/>
                <a:gd name="connsiteX60" fmla="*/ 10712 w 109968"/>
                <a:gd name="connsiteY60" fmla="*/ 72383 h 120680"/>
                <a:gd name="connsiteX61" fmla="*/ 8050 w 109968"/>
                <a:gd name="connsiteY61" fmla="*/ 72383 h 120680"/>
                <a:gd name="connsiteX62" fmla="*/ 8050 w 109968"/>
                <a:gd name="connsiteY62" fmla="*/ 69721 h 120680"/>
                <a:gd name="connsiteX63" fmla="*/ 5388 w 109968"/>
                <a:gd name="connsiteY63" fmla="*/ 69721 h 120680"/>
                <a:gd name="connsiteX64" fmla="*/ 5388 w 109968"/>
                <a:gd name="connsiteY64" fmla="*/ 67059 h 120680"/>
                <a:gd name="connsiteX65" fmla="*/ 2726 w 109968"/>
                <a:gd name="connsiteY65" fmla="*/ 67059 h 120680"/>
                <a:gd name="connsiteX66" fmla="*/ 0 w 109968"/>
                <a:gd name="connsiteY66" fmla="*/ 64397 h 120680"/>
                <a:gd name="connsiteX67" fmla="*/ 0 w 109968"/>
                <a:gd name="connsiteY67" fmla="*/ 61671 h 120680"/>
                <a:gd name="connsiteX68" fmla="*/ 0 w 109968"/>
                <a:gd name="connsiteY68" fmla="*/ 59009 h 120680"/>
                <a:gd name="connsiteX69" fmla="*/ 0 w 109968"/>
                <a:gd name="connsiteY69" fmla="*/ 56347 h 120680"/>
                <a:gd name="connsiteX70" fmla="*/ 0 w 109968"/>
                <a:gd name="connsiteY70" fmla="*/ 50959 h 120680"/>
                <a:gd name="connsiteX71" fmla="*/ 2726 w 109968"/>
                <a:gd name="connsiteY71" fmla="*/ 48298 h 120680"/>
                <a:gd name="connsiteX72" fmla="*/ 2726 w 109968"/>
                <a:gd name="connsiteY72" fmla="*/ 45572 h 120680"/>
                <a:gd name="connsiteX73" fmla="*/ 2726 w 109968"/>
                <a:gd name="connsiteY73" fmla="*/ 40248 h 120680"/>
                <a:gd name="connsiteX74" fmla="*/ 2726 w 109968"/>
                <a:gd name="connsiteY74" fmla="*/ 37522 h 120680"/>
                <a:gd name="connsiteX75" fmla="*/ 2726 w 109968"/>
                <a:gd name="connsiteY75" fmla="*/ 34860 h 120680"/>
                <a:gd name="connsiteX76" fmla="*/ 2726 w 109968"/>
                <a:gd name="connsiteY76" fmla="*/ 26811 h 120680"/>
                <a:gd name="connsiteX77" fmla="*/ 2726 w 109968"/>
                <a:gd name="connsiteY77" fmla="*/ 24149 h 120680"/>
                <a:gd name="connsiteX78" fmla="*/ 2726 w 109968"/>
                <a:gd name="connsiteY78" fmla="*/ 21486 h 120680"/>
                <a:gd name="connsiteX79" fmla="*/ 2726 w 109968"/>
                <a:gd name="connsiteY79" fmla="*/ 16099 h 120680"/>
                <a:gd name="connsiteX80" fmla="*/ 2726 w 109968"/>
                <a:gd name="connsiteY80" fmla="*/ 10712 h 120680"/>
                <a:gd name="connsiteX81" fmla="*/ 2726 w 109968"/>
                <a:gd name="connsiteY81" fmla="*/ 8049 h 120680"/>
                <a:gd name="connsiteX82" fmla="*/ 2726 w 109968"/>
                <a:gd name="connsiteY82" fmla="*/ 5387 h 120680"/>
                <a:gd name="connsiteX83" fmla="*/ 2726 w 109968"/>
                <a:gd name="connsiteY83" fmla="*/ 0 h 120680"/>
                <a:gd name="connsiteX84" fmla="*/ 101919 w 109968"/>
                <a:gd name="connsiteY84" fmla="*/ 56347 h 120680"/>
                <a:gd name="connsiteX85" fmla="*/ 101919 w 109968"/>
                <a:gd name="connsiteY85" fmla="*/ 56347 h 12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09968" h="120680">
                  <a:moveTo>
                    <a:pt x="101919" y="56347"/>
                  </a:moveTo>
                  <a:lnTo>
                    <a:pt x="101919" y="61671"/>
                  </a:lnTo>
                  <a:lnTo>
                    <a:pt x="101919" y="69721"/>
                  </a:lnTo>
                  <a:lnTo>
                    <a:pt x="101919" y="75108"/>
                  </a:lnTo>
                  <a:lnTo>
                    <a:pt x="104581" y="77770"/>
                  </a:lnTo>
                  <a:lnTo>
                    <a:pt x="104581" y="80433"/>
                  </a:lnTo>
                  <a:lnTo>
                    <a:pt x="107243" y="83158"/>
                  </a:lnTo>
                  <a:lnTo>
                    <a:pt x="109969" y="85820"/>
                  </a:lnTo>
                  <a:lnTo>
                    <a:pt x="109969" y="88482"/>
                  </a:lnTo>
                  <a:lnTo>
                    <a:pt x="107243" y="91207"/>
                  </a:lnTo>
                  <a:lnTo>
                    <a:pt x="104581" y="93870"/>
                  </a:lnTo>
                  <a:lnTo>
                    <a:pt x="104581" y="96532"/>
                  </a:lnTo>
                  <a:lnTo>
                    <a:pt x="107243" y="99194"/>
                  </a:lnTo>
                  <a:lnTo>
                    <a:pt x="107243" y="101919"/>
                  </a:lnTo>
                  <a:lnTo>
                    <a:pt x="104581" y="104581"/>
                  </a:lnTo>
                  <a:lnTo>
                    <a:pt x="101919" y="104581"/>
                  </a:lnTo>
                  <a:lnTo>
                    <a:pt x="99194" y="107243"/>
                  </a:lnTo>
                  <a:lnTo>
                    <a:pt x="99194" y="109969"/>
                  </a:lnTo>
                  <a:lnTo>
                    <a:pt x="96532" y="109969"/>
                  </a:lnTo>
                  <a:lnTo>
                    <a:pt x="96532" y="112631"/>
                  </a:lnTo>
                  <a:lnTo>
                    <a:pt x="96532" y="115293"/>
                  </a:lnTo>
                  <a:lnTo>
                    <a:pt x="96532" y="118018"/>
                  </a:lnTo>
                  <a:lnTo>
                    <a:pt x="99194" y="118018"/>
                  </a:lnTo>
                  <a:lnTo>
                    <a:pt x="99194" y="120680"/>
                  </a:lnTo>
                  <a:lnTo>
                    <a:pt x="91208" y="112631"/>
                  </a:lnTo>
                  <a:lnTo>
                    <a:pt x="88482" y="109969"/>
                  </a:lnTo>
                  <a:lnTo>
                    <a:pt x="85820" y="109969"/>
                  </a:lnTo>
                  <a:lnTo>
                    <a:pt x="83158" y="109969"/>
                  </a:lnTo>
                  <a:lnTo>
                    <a:pt x="80433" y="109969"/>
                  </a:lnTo>
                  <a:lnTo>
                    <a:pt x="77771" y="109969"/>
                  </a:lnTo>
                  <a:lnTo>
                    <a:pt x="75108" y="107243"/>
                  </a:lnTo>
                  <a:lnTo>
                    <a:pt x="72383" y="107243"/>
                  </a:lnTo>
                  <a:lnTo>
                    <a:pt x="69721" y="107243"/>
                  </a:lnTo>
                  <a:lnTo>
                    <a:pt x="67059" y="107243"/>
                  </a:lnTo>
                  <a:lnTo>
                    <a:pt x="64397" y="104581"/>
                  </a:lnTo>
                  <a:lnTo>
                    <a:pt x="61671" y="104581"/>
                  </a:lnTo>
                  <a:lnTo>
                    <a:pt x="59009" y="101919"/>
                  </a:lnTo>
                  <a:lnTo>
                    <a:pt x="56347" y="101919"/>
                  </a:lnTo>
                  <a:lnTo>
                    <a:pt x="53622" y="99194"/>
                  </a:lnTo>
                  <a:lnTo>
                    <a:pt x="53622" y="96532"/>
                  </a:lnTo>
                  <a:lnTo>
                    <a:pt x="50960" y="96532"/>
                  </a:lnTo>
                  <a:lnTo>
                    <a:pt x="48298" y="96532"/>
                  </a:lnTo>
                  <a:lnTo>
                    <a:pt x="45572" y="99194"/>
                  </a:lnTo>
                  <a:lnTo>
                    <a:pt x="42910" y="99194"/>
                  </a:lnTo>
                  <a:lnTo>
                    <a:pt x="40248" y="99194"/>
                  </a:lnTo>
                  <a:lnTo>
                    <a:pt x="37523" y="99194"/>
                  </a:lnTo>
                  <a:lnTo>
                    <a:pt x="34860" y="99194"/>
                  </a:lnTo>
                  <a:lnTo>
                    <a:pt x="32198" y="99194"/>
                  </a:lnTo>
                  <a:lnTo>
                    <a:pt x="29536" y="99194"/>
                  </a:lnTo>
                  <a:lnTo>
                    <a:pt x="29536" y="96532"/>
                  </a:lnTo>
                  <a:lnTo>
                    <a:pt x="26811" y="96532"/>
                  </a:lnTo>
                  <a:lnTo>
                    <a:pt x="24149" y="93870"/>
                  </a:lnTo>
                  <a:lnTo>
                    <a:pt x="21487" y="93870"/>
                  </a:lnTo>
                  <a:lnTo>
                    <a:pt x="18761" y="91207"/>
                  </a:lnTo>
                  <a:lnTo>
                    <a:pt x="18761" y="88482"/>
                  </a:lnTo>
                  <a:lnTo>
                    <a:pt x="18761" y="85820"/>
                  </a:lnTo>
                  <a:lnTo>
                    <a:pt x="18761" y="83158"/>
                  </a:lnTo>
                  <a:lnTo>
                    <a:pt x="18761" y="80433"/>
                  </a:lnTo>
                  <a:lnTo>
                    <a:pt x="18761" y="77770"/>
                  </a:lnTo>
                  <a:lnTo>
                    <a:pt x="16099" y="75108"/>
                  </a:lnTo>
                  <a:lnTo>
                    <a:pt x="10712" y="72383"/>
                  </a:lnTo>
                  <a:lnTo>
                    <a:pt x="8050" y="72383"/>
                  </a:lnTo>
                  <a:lnTo>
                    <a:pt x="8050" y="69721"/>
                  </a:lnTo>
                  <a:lnTo>
                    <a:pt x="5388" y="69721"/>
                  </a:lnTo>
                  <a:lnTo>
                    <a:pt x="5388" y="67059"/>
                  </a:lnTo>
                  <a:lnTo>
                    <a:pt x="2726" y="67059"/>
                  </a:lnTo>
                  <a:lnTo>
                    <a:pt x="0" y="64397"/>
                  </a:lnTo>
                  <a:lnTo>
                    <a:pt x="0" y="61671"/>
                  </a:lnTo>
                  <a:lnTo>
                    <a:pt x="0" y="59009"/>
                  </a:lnTo>
                  <a:lnTo>
                    <a:pt x="0" y="56347"/>
                  </a:lnTo>
                  <a:lnTo>
                    <a:pt x="0" y="50959"/>
                  </a:lnTo>
                  <a:lnTo>
                    <a:pt x="2726" y="48298"/>
                  </a:lnTo>
                  <a:lnTo>
                    <a:pt x="2726" y="45572"/>
                  </a:lnTo>
                  <a:lnTo>
                    <a:pt x="2726" y="40248"/>
                  </a:lnTo>
                  <a:lnTo>
                    <a:pt x="2726" y="37522"/>
                  </a:lnTo>
                  <a:lnTo>
                    <a:pt x="2726" y="34860"/>
                  </a:lnTo>
                  <a:lnTo>
                    <a:pt x="2726" y="26811"/>
                  </a:lnTo>
                  <a:lnTo>
                    <a:pt x="2726" y="24149"/>
                  </a:lnTo>
                  <a:lnTo>
                    <a:pt x="2726" y="21486"/>
                  </a:lnTo>
                  <a:lnTo>
                    <a:pt x="2726" y="16099"/>
                  </a:lnTo>
                  <a:lnTo>
                    <a:pt x="2726" y="10712"/>
                  </a:lnTo>
                  <a:lnTo>
                    <a:pt x="2726" y="8049"/>
                  </a:lnTo>
                  <a:lnTo>
                    <a:pt x="2726" y="5387"/>
                  </a:lnTo>
                  <a:lnTo>
                    <a:pt x="2726" y="0"/>
                  </a:lnTo>
                  <a:lnTo>
                    <a:pt x="101919" y="56347"/>
                  </a:lnTo>
                  <a:lnTo>
                    <a:pt x="101919" y="5634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3" name="Freeform: Shape 142">
              <a:extLst>
                <a:ext uri="{FF2B5EF4-FFF2-40B4-BE49-F238E27FC236}">
                  <a16:creationId xmlns:a16="http://schemas.microsoft.com/office/drawing/2014/main" id="{7F292061-DE43-FCE4-6609-16DD7C0C9B1A}"/>
                </a:ext>
              </a:extLst>
            </p:cNvPr>
            <p:cNvSpPr/>
            <p:nvPr/>
          </p:nvSpPr>
          <p:spPr>
            <a:xfrm>
              <a:off x="4497553" y="4835967"/>
              <a:ext cx="235973" cy="171513"/>
            </a:xfrm>
            <a:custGeom>
              <a:avLst/>
              <a:gdLst>
                <a:gd name="connsiteX0" fmla="*/ 235783 w 235973"/>
                <a:gd name="connsiteY0" fmla="*/ 136653 h 171513"/>
                <a:gd name="connsiteX1" fmla="*/ 225072 w 235973"/>
                <a:gd name="connsiteY1" fmla="*/ 158076 h 171513"/>
                <a:gd name="connsiteX2" fmla="*/ 217022 w 235973"/>
                <a:gd name="connsiteY2" fmla="*/ 171513 h 171513"/>
                <a:gd name="connsiteX3" fmla="*/ 200923 w 235973"/>
                <a:gd name="connsiteY3" fmla="*/ 171513 h 171513"/>
                <a:gd name="connsiteX4" fmla="*/ 198261 w 235973"/>
                <a:gd name="connsiteY4" fmla="*/ 166126 h 171513"/>
                <a:gd name="connsiteX5" fmla="*/ 192873 w 235973"/>
                <a:gd name="connsiteY5" fmla="*/ 152689 h 171513"/>
                <a:gd name="connsiteX6" fmla="*/ 192873 w 235973"/>
                <a:gd name="connsiteY6" fmla="*/ 139252 h 171513"/>
                <a:gd name="connsiteX7" fmla="*/ 190211 w 235973"/>
                <a:gd name="connsiteY7" fmla="*/ 125815 h 171513"/>
                <a:gd name="connsiteX8" fmla="*/ 187549 w 235973"/>
                <a:gd name="connsiteY8" fmla="*/ 123152 h 171513"/>
                <a:gd name="connsiteX9" fmla="*/ 184887 w 235973"/>
                <a:gd name="connsiteY9" fmla="*/ 120490 h 171513"/>
                <a:gd name="connsiteX10" fmla="*/ 182225 w 235973"/>
                <a:gd name="connsiteY10" fmla="*/ 120490 h 171513"/>
                <a:gd name="connsiteX11" fmla="*/ 179563 w 235973"/>
                <a:gd name="connsiteY11" fmla="*/ 117828 h 171513"/>
                <a:gd name="connsiteX12" fmla="*/ 179563 w 235973"/>
                <a:gd name="connsiteY12" fmla="*/ 115167 h 171513"/>
                <a:gd name="connsiteX13" fmla="*/ 176901 w 235973"/>
                <a:gd name="connsiteY13" fmla="*/ 112504 h 171513"/>
                <a:gd name="connsiteX14" fmla="*/ 176901 w 235973"/>
                <a:gd name="connsiteY14" fmla="*/ 109842 h 171513"/>
                <a:gd name="connsiteX15" fmla="*/ 174239 w 235973"/>
                <a:gd name="connsiteY15" fmla="*/ 107180 h 171513"/>
                <a:gd name="connsiteX16" fmla="*/ 174239 w 235973"/>
                <a:gd name="connsiteY16" fmla="*/ 101792 h 171513"/>
                <a:gd name="connsiteX17" fmla="*/ 166189 w 235973"/>
                <a:gd name="connsiteY17" fmla="*/ 66932 h 171513"/>
                <a:gd name="connsiteX18" fmla="*/ 166189 w 235973"/>
                <a:gd name="connsiteY18" fmla="*/ 64270 h 171513"/>
                <a:gd name="connsiteX19" fmla="*/ 163527 w 235973"/>
                <a:gd name="connsiteY19" fmla="*/ 64270 h 171513"/>
                <a:gd name="connsiteX20" fmla="*/ 163527 w 235973"/>
                <a:gd name="connsiteY20" fmla="*/ 56220 h 171513"/>
                <a:gd name="connsiteX21" fmla="*/ 160865 w 235973"/>
                <a:gd name="connsiteY21" fmla="*/ 56220 h 171513"/>
                <a:gd name="connsiteX22" fmla="*/ 158203 w 235973"/>
                <a:gd name="connsiteY22" fmla="*/ 53558 h 171513"/>
                <a:gd name="connsiteX23" fmla="*/ 155541 w 235973"/>
                <a:gd name="connsiteY23" fmla="*/ 50896 h 171513"/>
                <a:gd name="connsiteX24" fmla="*/ 152879 w 235973"/>
                <a:gd name="connsiteY24" fmla="*/ 50896 h 171513"/>
                <a:gd name="connsiteX25" fmla="*/ 152879 w 235973"/>
                <a:gd name="connsiteY25" fmla="*/ 40185 h 171513"/>
                <a:gd name="connsiteX26" fmla="*/ 235974 w 235973"/>
                <a:gd name="connsiteY26" fmla="*/ 136716 h 171513"/>
                <a:gd name="connsiteX27" fmla="*/ 235974 w 235973"/>
                <a:gd name="connsiteY27" fmla="*/ 136716 h 171513"/>
                <a:gd name="connsiteX28" fmla="*/ 77644 w 235973"/>
                <a:gd name="connsiteY28" fmla="*/ 21360 h 171513"/>
                <a:gd name="connsiteX29" fmla="*/ 88355 w 235973"/>
                <a:gd name="connsiteY29" fmla="*/ 24022 h 171513"/>
                <a:gd name="connsiteX30" fmla="*/ 104455 w 235973"/>
                <a:gd name="connsiteY30" fmla="*/ 24022 h 171513"/>
                <a:gd name="connsiteX31" fmla="*/ 123216 w 235973"/>
                <a:gd name="connsiteY31" fmla="*/ 34734 h 171513"/>
                <a:gd name="connsiteX32" fmla="*/ 133928 w 235973"/>
                <a:gd name="connsiteY32" fmla="*/ 37396 h 171513"/>
                <a:gd name="connsiteX33" fmla="*/ 136589 w 235973"/>
                <a:gd name="connsiteY33" fmla="*/ 37396 h 171513"/>
                <a:gd name="connsiteX34" fmla="*/ 133928 w 235973"/>
                <a:gd name="connsiteY34" fmla="*/ 53495 h 171513"/>
                <a:gd name="connsiteX35" fmla="*/ 107117 w 235973"/>
                <a:gd name="connsiteY35" fmla="*/ 85693 h 171513"/>
                <a:gd name="connsiteX36" fmla="*/ 99067 w 235973"/>
                <a:gd name="connsiteY36" fmla="*/ 96405 h 171513"/>
                <a:gd name="connsiteX37" fmla="*/ 96405 w 235973"/>
                <a:gd name="connsiteY37" fmla="*/ 109842 h 171513"/>
                <a:gd name="connsiteX38" fmla="*/ 93743 w 235973"/>
                <a:gd name="connsiteY38" fmla="*/ 117892 h 171513"/>
                <a:gd name="connsiteX39" fmla="*/ 88355 w 235973"/>
                <a:gd name="connsiteY39" fmla="*/ 133991 h 171513"/>
                <a:gd name="connsiteX40" fmla="*/ 80306 w 235973"/>
                <a:gd name="connsiteY40" fmla="*/ 133991 h 171513"/>
                <a:gd name="connsiteX41" fmla="*/ 69594 w 235973"/>
                <a:gd name="connsiteY41" fmla="*/ 136653 h 171513"/>
                <a:gd name="connsiteX42" fmla="*/ 37396 w 235973"/>
                <a:gd name="connsiteY42" fmla="*/ 139315 h 171513"/>
                <a:gd name="connsiteX43" fmla="*/ 26684 w 235973"/>
                <a:gd name="connsiteY43" fmla="*/ 139315 h 171513"/>
                <a:gd name="connsiteX44" fmla="*/ 24022 w 235973"/>
                <a:gd name="connsiteY44" fmla="*/ 136653 h 171513"/>
                <a:gd name="connsiteX45" fmla="*/ 24022 w 235973"/>
                <a:gd name="connsiteY45" fmla="*/ 131266 h 171513"/>
                <a:gd name="connsiteX46" fmla="*/ 21360 w 235973"/>
                <a:gd name="connsiteY46" fmla="*/ 131266 h 171513"/>
                <a:gd name="connsiteX47" fmla="*/ 18698 w 235973"/>
                <a:gd name="connsiteY47" fmla="*/ 128604 h 171513"/>
                <a:gd name="connsiteX48" fmla="*/ 7986 w 235973"/>
                <a:gd name="connsiteY48" fmla="*/ 128604 h 171513"/>
                <a:gd name="connsiteX49" fmla="*/ 7986 w 235973"/>
                <a:gd name="connsiteY49" fmla="*/ 125941 h 171513"/>
                <a:gd name="connsiteX50" fmla="*/ 5324 w 235973"/>
                <a:gd name="connsiteY50" fmla="*/ 125941 h 171513"/>
                <a:gd name="connsiteX51" fmla="*/ 5324 w 235973"/>
                <a:gd name="connsiteY51" fmla="*/ 117892 h 171513"/>
                <a:gd name="connsiteX52" fmla="*/ 2662 w 235973"/>
                <a:gd name="connsiteY52" fmla="*/ 117892 h 171513"/>
                <a:gd name="connsiteX53" fmla="*/ 0 w 235973"/>
                <a:gd name="connsiteY53" fmla="*/ 115230 h 171513"/>
                <a:gd name="connsiteX54" fmla="*/ 0 w 235973"/>
                <a:gd name="connsiteY54" fmla="*/ 109842 h 171513"/>
                <a:gd name="connsiteX55" fmla="*/ 2662 w 235973"/>
                <a:gd name="connsiteY55" fmla="*/ 109842 h 171513"/>
                <a:gd name="connsiteX56" fmla="*/ 2662 w 235973"/>
                <a:gd name="connsiteY56" fmla="*/ 104455 h 171513"/>
                <a:gd name="connsiteX57" fmla="*/ 13374 w 235973"/>
                <a:gd name="connsiteY57" fmla="*/ 66932 h 171513"/>
                <a:gd name="connsiteX58" fmla="*/ 53622 w 235973"/>
                <a:gd name="connsiteY58" fmla="*/ 37459 h 171513"/>
                <a:gd name="connsiteX59" fmla="*/ 53622 w 235973"/>
                <a:gd name="connsiteY59" fmla="*/ 32072 h 171513"/>
                <a:gd name="connsiteX60" fmla="*/ 50960 w 235973"/>
                <a:gd name="connsiteY60" fmla="*/ 32072 h 171513"/>
                <a:gd name="connsiteX61" fmla="*/ 48298 w 235973"/>
                <a:gd name="connsiteY61" fmla="*/ 29410 h 171513"/>
                <a:gd name="connsiteX62" fmla="*/ 48298 w 235973"/>
                <a:gd name="connsiteY62" fmla="*/ 26748 h 171513"/>
                <a:gd name="connsiteX63" fmla="*/ 45636 w 235973"/>
                <a:gd name="connsiteY63" fmla="*/ 24086 h 171513"/>
                <a:gd name="connsiteX64" fmla="*/ 45636 w 235973"/>
                <a:gd name="connsiteY64" fmla="*/ 21423 h 171513"/>
                <a:gd name="connsiteX65" fmla="*/ 42973 w 235973"/>
                <a:gd name="connsiteY65" fmla="*/ 21423 h 171513"/>
                <a:gd name="connsiteX66" fmla="*/ 42973 w 235973"/>
                <a:gd name="connsiteY66" fmla="*/ 16036 h 171513"/>
                <a:gd name="connsiteX67" fmla="*/ 53685 w 235973"/>
                <a:gd name="connsiteY67" fmla="*/ 16036 h 171513"/>
                <a:gd name="connsiteX68" fmla="*/ 56347 w 235973"/>
                <a:gd name="connsiteY68" fmla="*/ 13374 h 171513"/>
                <a:gd name="connsiteX69" fmla="*/ 59009 w 235973"/>
                <a:gd name="connsiteY69" fmla="*/ 13374 h 171513"/>
                <a:gd name="connsiteX70" fmla="*/ 59009 w 235973"/>
                <a:gd name="connsiteY70" fmla="*/ 10712 h 171513"/>
                <a:gd name="connsiteX71" fmla="*/ 61671 w 235973"/>
                <a:gd name="connsiteY71" fmla="*/ 10712 h 171513"/>
                <a:gd name="connsiteX72" fmla="*/ 61671 w 235973"/>
                <a:gd name="connsiteY72" fmla="*/ 8050 h 171513"/>
                <a:gd name="connsiteX73" fmla="*/ 64333 w 235973"/>
                <a:gd name="connsiteY73" fmla="*/ 5388 h 171513"/>
                <a:gd name="connsiteX74" fmla="*/ 64333 w 235973"/>
                <a:gd name="connsiteY74" fmla="*/ 0 h 171513"/>
                <a:gd name="connsiteX75" fmla="*/ 77770 w 235973"/>
                <a:gd name="connsiteY75" fmla="*/ 21423 h 171513"/>
                <a:gd name="connsiteX76" fmla="*/ 77770 w 235973"/>
                <a:gd name="connsiteY76" fmla="*/ 21423 h 1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5973" h="171513">
                  <a:moveTo>
                    <a:pt x="235783" y="136653"/>
                  </a:moveTo>
                  <a:lnTo>
                    <a:pt x="225072" y="158076"/>
                  </a:lnTo>
                  <a:lnTo>
                    <a:pt x="217022" y="171513"/>
                  </a:lnTo>
                  <a:lnTo>
                    <a:pt x="200923" y="171513"/>
                  </a:lnTo>
                  <a:lnTo>
                    <a:pt x="198261" y="166126"/>
                  </a:lnTo>
                  <a:lnTo>
                    <a:pt x="192873" y="152689"/>
                  </a:lnTo>
                  <a:lnTo>
                    <a:pt x="192873" y="139252"/>
                  </a:lnTo>
                  <a:lnTo>
                    <a:pt x="190211" y="125815"/>
                  </a:lnTo>
                  <a:lnTo>
                    <a:pt x="187549" y="123152"/>
                  </a:lnTo>
                  <a:lnTo>
                    <a:pt x="184887" y="120490"/>
                  </a:lnTo>
                  <a:lnTo>
                    <a:pt x="182225" y="120490"/>
                  </a:lnTo>
                  <a:lnTo>
                    <a:pt x="179563" y="117828"/>
                  </a:lnTo>
                  <a:lnTo>
                    <a:pt x="179563" y="115167"/>
                  </a:lnTo>
                  <a:lnTo>
                    <a:pt x="176901" y="112504"/>
                  </a:lnTo>
                  <a:lnTo>
                    <a:pt x="176901" y="109842"/>
                  </a:lnTo>
                  <a:lnTo>
                    <a:pt x="174239" y="107180"/>
                  </a:lnTo>
                  <a:lnTo>
                    <a:pt x="174239" y="101792"/>
                  </a:lnTo>
                  <a:lnTo>
                    <a:pt x="166189" y="66932"/>
                  </a:lnTo>
                  <a:lnTo>
                    <a:pt x="166189" y="64270"/>
                  </a:lnTo>
                  <a:lnTo>
                    <a:pt x="163527" y="64270"/>
                  </a:lnTo>
                  <a:lnTo>
                    <a:pt x="163527" y="56220"/>
                  </a:lnTo>
                  <a:lnTo>
                    <a:pt x="160865" y="56220"/>
                  </a:lnTo>
                  <a:lnTo>
                    <a:pt x="158203" y="53558"/>
                  </a:lnTo>
                  <a:lnTo>
                    <a:pt x="155541" y="50896"/>
                  </a:lnTo>
                  <a:lnTo>
                    <a:pt x="152879" y="50896"/>
                  </a:lnTo>
                  <a:lnTo>
                    <a:pt x="152879" y="40185"/>
                  </a:lnTo>
                  <a:lnTo>
                    <a:pt x="235974" y="136716"/>
                  </a:lnTo>
                  <a:lnTo>
                    <a:pt x="235974" y="136716"/>
                  </a:lnTo>
                  <a:close/>
                  <a:moveTo>
                    <a:pt x="77644" y="21360"/>
                  </a:moveTo>
                  <a:lnTo>
                    <a:pt x="88355" y="24022"/>
                  </a:lnTo>
                  <a:lnTo>
                    <a:pt x="104455" y="24022"/>
                  </a:lnTo>
                  <a:lnTo>
                    <a:pt x="123216" y="34734"/>
                  </a:lnTo>
                  <a:lnTo>
                    <a:pt x="133928" y="37396"/>
                  </a:lnTo>
                  <a:lnTo>
                    <a:pt x="136589" y="37396"/>
                  </a:lnTo>
                  <a:lnTo>
                    <a:pt x="133928" y="53495"/>
                  </a:lnTo>
                  <a:lnTo>
                    <a:pt x="107117" y="85693"/>
                  </a:lnTo>
                  <a:lnTo>
                    <a:pt x="99067" y="96405"/>
                  </a:lnTo>
                  <a:lnTo>
                    <a:pt x="96405" y="109842"/>
                  </a:lnTo>
                  <a:lnTo>
                    <a:pt x="93743" y="117892"/>
                  </a:lnTo>
                  <a:lnTo>
                    <a:pt x="88355" y="133991"/>
                  </a:lnTo>
                  <a:lnTo>
                    <a:pt x="80306" y="133991"/>
                  </a:lnTo>
                  <a:lnTo>
                    <a:pt x="69594" y="136653"/>
                  </a:lnTo>
                  <a:lnTo>
                    <a:pt x="37396" y="139315"/>
                  </a:lnTo>
                  <a:lnTo>
                    <a:pt x="26684" y="139315"/>
                  </a:lnTo>
                  <a:lnTo>
                    <a:pt x="24022" y="136653"/>
                  </a:lnTo>
                  <a:lnTo>
                    <a:pt x="24022" y="131266"/>
                  </a:lnTo>
                  <a:lnTo>
                    <a:pt x="21360" y="131266"/>
                  </a:lnTo>
                  <a:lnTo>
                    <a:pt x="18698" y="128604"/>
                  </a:lnTo>
                  <a:lnTo>
                    <a:pt x="7986" y="128604"/>
                  </a:lnTo>
                  <a:lnTo>
                    <a:pt x="7986" y="125941"/>
                  </a:lnTo>
                  <a:lnTo>
                    <a:pt x="5324" y="125941"/>
                  </a:lnTo>
                  <a:lnTo>
                    <a:pt x="5324" y="117892"/>
                  </a:lnTo>
                  <a:lnTo>
                    <a:pt x="2662" y="117892"/>
                  </a:lnTo>
                  <a:lnTo>
                    <a:pt x="0" y="115230"/>
                  </a:lnTo>
                  <a:lnTo>
                    <a:pt x="0" y="109842"/>
                  </a:lnTo>
                  <a:lnTo>
                    <a:pt x="2662" y="109842"/>
                  </a:lnTo>
                  <a:lnTo>
                    <a:pt x="2662" y="104455"/>
                  </a:lnTo>
                  <a:lnTo>
                    <a:pt x="13374" y="66932"/>
                  </a:lnTo>
                  <a:lnTo>
                    <a:pt x="53622" y="37459"/>
                  </a:lnTo>
                  <a:lnTo>
                    <a:pt x="53622" y="32072"/>
                  </a:lnTo>
                  <a:lnTo>
                    <a:pt x="50960" y="32072"/>
                  </a:lnTo>
                  <a:lnTo>
                    <a:pt x="48298" y="29410"/>
                  </a:lnTo>
                  <a:lnTo>
                    <a:pt x="48298" y="26748"/>
                  </a:lnTo>
                  <a:lnTo>
                    <a:pt x="45636" y="24086"/>
                  </a:lnTo>
                  <a:lnTo>
                    <a:pt x="45636" y="21423"/>
                  </a:lnTo>
                  <a:lnTo>
                    <a:pt x="42973" y="21423"/>
                  </a:lnTo>
                  <a:lnTo>
                    <a:pt x="42973" y="16036"/>
                  </a:lnTo>
                  <a:lnTo>
                    <a:pt x="53685" y="16036"/>
                  </a:lnTo>
                  <a:lnTo>
                    <a:pt x="56347" y="13374"/>
                  </a:lnTo>
                  <a:lnTo>
                    <a:pt x="59009" y="13374"/>
                  </a:lnTo>
                  <a:lnTo>
                    <a:pt x="59009" y="10712"/>
                  </a:lnTo>
                  <a:lnTo>
                    <a:pt x="61671" y="10712"/>
                  </a:lnTo>
                  <a:lnTo>
                    <a:pt x="61671" y="8050"/>
                  </a:lnTo>
                  <a:lnTo>
                    <a:pt x="64333" y="5388"/>
                  </a:lnTo>
                  <a:lnTo>
                    <a:pt x="64333" y="0"/>
                  </a:lnTo>
                  <a:lnTo>
                    <a:pt x="77770" y="21423"/>
                  </a:lnTo>
                  <a:lnTo>
                    <a:pt x="77770" y="2142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4" name="Freeform: Shape 143">
              <a:extLst>
                <a:ext uri="{FF2B5EF4-FFF2-40B4-BE49-F238E27FC236}">
                  <a16:creationId xmlns:a16="http://schemas.microsoft.com/office/drawing/2014/main" id="{2B830D90-979E-8C1B-7673-1BF4A7CDA062}"/>
                </a:ext>
              </a:extLst>
            </p:cNvPr>
            <p:cNvSpPr/>
            <p:nvPr/>
          </p:nvSpPr>
          <p:spPr>
            <a:xfrm>
              <a:off x="4709251" y="4573119"/>
              <a:ext cx="120617" cy="139441"/>
            </a:xfrm>
            <a:custGeom>
              <a:avLst/>
              <a:gdLst>
                <a:gd name="connsiteX0" fmla="*/ 120617 w 120617"/>
                <a:gd name="connsiteY0" fmla="*/ 104581 h 139441"/>
                <a:gd name="connsiteX1" fmla="*/ 117955 w 120617"/>
                <a:gd name="connsiteY1" fmla="*/ 104581 h 139441"/>
                <a:gd name="connsiteX2" fmla="*/ 115293 w 120617"/>
                <a:gd name="connsiteY2" fmla="*/ 104581 h 139441"/>
                <a:gd name="connsiteX3" fmla="*/ 115293 w 120617"/>
                <a:gd name="connsiteY3" fmla="*/ 101919 h 139441"/>
                <a:gd name="connsiteX4" fmla="*/ 112567 w 120617"/>
                <a:gd name="connsiteY4" fmla="*/ 101919 h 139441"/>
                <a:gd name="connsiteX5" fmla="*/ 109905 w 120617"/>
                <a:gd name="connsiteY5" fmla="*/ 101919 h 139441"/>
                <a:gd name="connsiteX6" fmla="*/ 109905 w 120617"/>
                <a:gd name="connsiteY6" fmla="*/ 104581 h 139441"/>
                <a:gd name="connsiteX7" fmla="*/ 107243 w 120617"/>
                <a:gd name="connsiteY7" fmla="*/ 104581 h 139441"/>
                <a:gd name="connsiteX8" fmla="*/ 104518 w 120617"/>
                <a:gd name="connsiteY8" fmla="*/ 104581 h 139441"/>
                <a:gd name="connsiteX9" fmla="*/ 101856 w 120617"/>
                <a:gd name="connsiteY9" fmla="*/ 104581 h 139441"/>
                <a:gd name="connsiteX10" fmla="*/ 101856 w 120617"/>
                <a:gd name="connsiteY10" fmla="*/ 107243 h 139441"/>
                <a:gd name="connsiteX11" fmla="*/ 99194 w 120617"/>
                <a:gd name="connsiteY11" fmla="*/ 107243 h 139441"/>
                <a:gd name="connsiteX12" fmla="*/ 96532 w 120617"/>
                <a:gd name="connsiteY12" fmla="*/ 107243 h 139441"/>
                <a:gd name="connsiteX13" fmla="*/ 93806 w 120617"/>
                <a:gd name="connsiteY13" fmla="*/ 107243 h 139441"/>
                <a:gd name="connsiteX14" fmla="*/ 91144 w 120617"/>
                <a:gd name="connsiteY14" fmla="*/ 107243 h 139441"/>
                <a:gd name="connsiteX15" fmla="*/ 88482 w 120617"/>
                <a:gd name="connsiteY15" fmla="*/ 107243 h 139441"/>
                <a:gd name="connsiteX16" fmla="*/ 88482 w 120617"/>
                <a:gd name="connsiteY16" fmla="*/ 109969 h 139441"/>
                <a:gd name="connsiteX17" fmla="*/ 85757 w 120617"/>
                <a:gd name="connsiteY17" fmla="*/ 109969 h 139441"/>
                <a:gd name="connsiteX18" fmla="*/ 85757 w 120617"/>
                <a:gd name="connsiteY18" fmla="*/ 112631 h 139441"/>
                <a:gd name="connsiteX19" fmla="*/ 83095 w 120617"/>
                <a:gd name="connsiteY19" fmla="*/ 112631 h 139441"/>
                <a:gd name="connsiteX20" fmla="*/ 83095 w 120617"/>
                <a:gd name="connsiteY20" fmla="*/ 115293 h 139441"/>
                <a:gd name="connsiteX21" fmla="*/ 58946 w 120617"/>
                <a:gd name="connsiteY21" fmla="*/ 136780 h 139441"/>
                <a:gd name="connsiteX22" fmla="*/ 56284 w 120617"/>
                <a:gd name="connsiteY22" fmla="*/ 134054 h 139441"/>
                <a:gd name="connsiteX23" fmla="*/ 53622 w 120617"/>
                <a:gd name="connsiteY23" fmla="*/ 136780 h 139441"/>
                <a:gd name="connsiteX24" fmla="*/ 50896 w 120617"/>
                <a:gd name="connsiteY24" fmla="*/ 136780 h 139441"/>
                <a:gd name="connsiteX25" fmla="*/ 48234 w 120617"/>
                <a:gd name="connsiteY25" fmla="*/ 139442 h 139441"/>
                <a:gd name="connsiteX26" fmla="*/ 45572 w 120617"/>
                <a:gd name="connsiteY26" fmla="*/ 139442 h 139441"/>
                <a:gd name="connsiteX27" fmla="*/ 42847 w 120617"/>
                <a:gd name="connsiteY27" fmla="*/ 136780 h 139441"/>
                <a:gd name="connsiteX28" fmla="*/ 40185 w 120617"/>
                <a:gd name="connsiteY28" fmla="*/ 131392 h 139441"/>
                <a:gd name="connsiteX29" fmla="*/ 37523 w 120617"/>
                <a:gd name="connsiteY29" fmla="*/ 128730 h 139441"/>
                <a:gd name="connsiteX30" fmla="*/ 34860 w 120617"/>
                <a:gd name="connsiteY30" fmla="*/ 123342 h 139441"/>
                <a:gd name="connsiteX31" fmla="*/ 13374 w 120617"/>
                <a:gd name="connsiteY31" fmla="*/ 109969 h 139441"/>
                <a:gd name="connsiteX32" fmla="*/ 10712 w 120617"/>
                <a:gd name="connsiteY32" fmla="*/ 93870 h 139441"/>
                <a:gd name="connsiteX33" fmla="*/ 0 w 120617"/>
                <a:gd name="connsiteY33" fmla="*/ 69721 h 139441"/>
                <a:gd name="connsiteX34" fmla="*/ 8050 w 120617"/>
                <a:gd name="connsiteY34" fmla="*/ 45572 h 139441"/>
                <a:gd name="connsiteX35" fmla="*/ 24086 w 120617"/>
                <a:gd name="connsiteY35" fmla="*/ 40248 h 139441"/>
                <a:gd name="connsiteX36" fmla="*/ 24086 w 120617"/>
                <a:gd name="connsiteY36" fmla="*/ 37522 h 139441"/>
                <a:gd name="connsiteX37" fmla="*/ 26811 w 120617"/>
                <a:gd name="connsiteY37" fmla="*/ 37522 h 139441"/>
                <a:gd name="connsiteX38" fmla="*/ 26811 w 120617"/>
                <a:gd name="connsiteY38" fmla="*/ 34860 h 139441"/>
                <a:gd name="connsiteX39" fmla="*/ 29473 w 120617"/>
                <a:gd name="connsiteY39" fmla="*/ 34860 h 139441"/>
                <a:gd name="connsiteX40" fmla="*/ 32135 w 120617"/>
                <a:gd name="connsiteY40" fmla="*/ 34860 h 139441"/>
                <a:gd name="connsiteX41" fmla="*/ 32135 w 120617"/>
                <a:gd name="connsiteY41" fmla="*/ 32198 h 139441"/>
                <a:gd name="connsiteX42" fmla="*/ 34860 w 120617"/>
                <a:gd name="connsiteY42" fmla="*/ 32198 h 139441"/>
                <a:gd name="connsiteX43" fmla="*/ 37523 w 120617"/>
                <a:gd name="connsiteY43" fmla="*/ 29536 h 139441"/>
                <a:gd name="connsiteX44" fmla="*/ 40185 w 120617"/>
                <a:gd name="connsiteY44" fmla="*/ 29536 h 139441"/>
                <a:gd name="connsiteX45" fmla="*/ 42847 w 120617"/>
                <a:gd name="connsiteY45" fmla="*/ 29536 h 139441"/>
                <a:gd name="connsiteX46" fmla="*/ 42847 w 120617"/>
                <a:gd name="connsiteY46" fmla="*/ 26811 h 139441"/>
                <a:gd name="connsiteX47" fmla="*/ 45572 w 120617"/>
                <a:gd name="connsiteY47" fmla="*/ 26811 h 139441"/>
                <a:gd name="connsiteX48" fmla="*/ 48234 w 120617"/>
                <a:gd name="connsiteY48" fmla="*/ 24149 h 139441"/>
                <a:gd name="connsiteX49" fmla="*/ 48234 w 120617"/>
                <a:gd name="connsiteY49" fmla="*/ 21487 h 139441"/>
                <a:gd name="connsiteX50" fmla="*/ 50896 w 120617"/>
                <a:gd name="connsiteY50" fmla="*/ 21487 h 139441"/>
                <a:gd name="connsiteX51" fmla="*/ 53622 w 120617"/>
                <a:gd name="connsiteY51" fmla="*/ 21487 h 139441"/>
                <a:gd name="connsiteX52" fmla="*/ 53622 w 120617"/>
                <a:gd name="connsiteY52" fmla="*/ 18761 h 139441"/>
                <a:gd name="connsiteX53" fmla="*/ 56284 w 120617"/>
                <a:gd name="connsiteY53" fmla="*/ 16099 h 139441"/>
                <a:gd name="connsiteX54" fmla="*/ 58946 w 120617"/>
                <a:gd name="connsiteY54" fmla="*/ 16099 h 139441"/>
                <a:gd name="connsiteX55" fmla="*/ 96532 w 120617"/>
                <a:gd name="connsiteY55" fmla="*/ 0 h 139441"/>
                <a:gd name="connsiteX56" fmla="*/ 101856 w 120617"/>
                <a:gd name="connsiteY56" fmla="*/ 61671 h 139441"/>
                <a:gd name="connsiteX57" fmla="*/ 104518 w 120617"/>
                <a:gd name="connsiteY57" fmla="*/ 61671 h 139441"/>
                <a:gd name="connsiteX58" fmla="*/ 107243 w 120617"/>
                <a:gd name="connsiteY58" fmla="*/ 64333 h 139441"/>
                <a:gd name="connsiteX59" fmla="*/ 109905 w 120617"/>
                <a:gd name="connsiteY59" fmla="*/ 64333 h 139441"/>
                <a:gd name="connsiteX60" fmla="*/ 109905 w 120617"/>
                <a:gd name="connsiteY60" fmla="*/ 67059 h 139441"/>
                <a:gd name="connsiteX61" fmla="*/ 109905 w 120617"/>
                <a:gd name="connsiteY61" fmla="*/ 69721 h 139441"/>
                <a:gd name="connsiteX62" fmla="*/ 109905 w 120617"/>
                <a:gd name="connsiteY62" fmla="*/ 72383 h 139441"/>
                <a:gd name="connsiteX63" fmla="*/ 109905 w 120617"/>
                <a:gd name="connsiteY63" fmla="*/ 75108 h 139441"/>
                <a:gd name="connsiteX64" fmla="*/ 109905 w 120617"/>
                <a:gd name="connsiteY64" fmla="*/ 77771 h 139441"/>
                <a:gd name="connsiteX65" fmla="*/ 109905 w 120617"/>
                <a:gd name="connsiteY65" fmla="*/ 80433 h 139441"/>
                <a:gd name="connsiteX66" fmla="*/ 112567 w 120617"/>
                <a:gd name="connsiteY66" fmla="*/ 83158 h 139441"/>
                <a:gd name="connsiteX67" fmla="*/ 112567 w 120617"/>
                <a:gd name="connsiteY67" fmla="*/ 85820 h 139441"/>
                <a:gd name="connsiteX68" fmla="*/ 112567 w 120617"/>
                <a:gd name="connsiteY68" fmla="*/ 88482 h 139441"/>
                <a:gd name="connsiteX69" fmla="*/ 112567 w 120617"/>
                <a:gd name="connsiteY69" fmla="*/ 91144 h 139441"/>
                <a:gd name="connsiteX70" fmla="*/ 115293 w 120617"/>
                <a:gd name="connsiteY70" fmla="*/ 91144 h 139441"/>
                <a:gd name="connsiteX71" fmla="*/ 115293 w 120617"/>
                <a:gd name="connsiteY71" fmla="*/ 93870 h 139441"/>
                <a:gd name="connsiteX72" fmla="*/ 115293 w 120617"/>
                <a:gd name="connsiteY72" fmla="*/ 96532 h 139441"/>
                <a:gd name="connsiteX73" fmla="*/ 115293 w 120617"/>
                <a:gd name="connsiteY73" fmla="*/ 99194 h 139441"/>
                <a:gd name="connsiteX74" fmla="*/ 115293 w 120617"/>
                <a:gd name="connsiteY74" fmla="*/ 101919 h 139441"/>
                <a:gd name="connsiteX75" fmla="*/ 117955 w 120617"/>
                <a:gd name="connsiteY75" fmla="*/ 101919 h 139441"/>
                <a:gd name="connsiteX76" fmla="*/ 117955 w 120617"/>
                <a:gd name="connsiteY76" fmla="*/ 104581 h 139441"/>
                <a:gd name="connsiteX77" fmla="*/ 120617 w 120617"/>
                <a:gd name="connsiteY77" fmla="*/ 104581 h 139441"/>
                <a:gd name="connsiteX78" fmla="*/ 120617 w 120617"/>
                <a:gd name="connsiteY78" fmla="*/ 104581 h 139441"/>
                <a:gd name="connsiteX79" fmla="*/ 120617 w 120617"/>
                <a:gd name="connsiteY79" fmla="*/ 104581 h 13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617" h="139441">
                  <a:moveTo>
                    <a:pt x="120617" y="104581"/>
                  </a:moveTo>
                  <a:lnTo>
                    <a:pt x="117955" y="104581"/>
                  </a:lnTo>
                  <a:lnTo>
                    <a:pt x="115293" y="104581"/>
                  </a:lnTo>
                  <a:lnTo>
                    <a:pt x="115293" y="101919"/>
                  </a:lnTo>
                  <a:lnTo>
                    <a:pt x="112567" y="101919"/>
                  </a:lnTo>
                  <a:lnTo>
                    <a:pt x="109905" y="101919"/>
                  </a:lnTo>
                  <a:lnTo>
                    <a:pt x="109905" y="104581"/>
                  </a:lnTo>
                  <a:lnTo>
                    <a:pt x="107243" y="104581"/>
                  </a:lnTo>
                  <a:lnTo>
                    <a:pt x="104518" y="104581"/>
                  </a:lnTo>
                  <a:lnTo>
                    <a:pt x="101856" y="104581"/>
                  </a:lnTo>
                  <a:lnTo>
                    <a:pt x="101856" y="107243"/>
                  </a:lnTo>
                  <a:lnTo>
                    <a:pt x="99194" y="107243"/>
                  </a:lnTo>
                  <a:lnTo>
                    <a:pt x="96532" y="107243"/>
                  </a:lnTo>
                  <a:lnTo>
                    <a:pt x="93806" y="107243"/>
                  </a:lnTo>
                  <a:lnTo>
                    <a:pt x="91144" y="107243"/>
                  </a:lnTo>
                  <a:lnTo>
                    <a:pt x="88482" y="107243"/>
                  </a:lnTo>
                  <a:lnTo>
                    <a:pt x="88482" y="109969"/>
                  </a:lnTo>
                  <a:lnTo>
                    <a:pt x="85757" y="109969"/>
                  </a:lnTo>
                  <a:lnTo>
                    <a:pt x="85757" y="112631"/>
                  </a:lnTo>
                  <a:lnTo>
                    <a:pt x="83095" y="112631"/>
                  </a:lnTo>
                  <a:lnTo>
                    <a:pt x="83095" y="115293"/>
                  </a:lnTo>
                  <a:lnTo>
                    <a:pt x="58946" y="136780"/>
                  </a:lnTo>
                  <a:lnTo>
                    <a:pt x="56284" y="134054"/>
                  </a:lnTo>
                  <a:lnTo>
                    <a:pt x="53622" y="136780"/>
                  </a:lnTo>
                  <a:lnTo>
                    <a:pt x="50896" y="136780"/>
                  </a:lnTo>
                  <a:lnTo>
                    <a:pt x="48234" y="139442"/>
                  </a:lnTo>
                  <a:lnTo>
                    <a:pt x="45572" y="139442"/>
                  </a:lnTo>
                  <a:lnTo>
                    <a:pt x="42847" y="136780"/>
                  </a:lnTo>
                  <a:lnTo>
                    <a:pt x="40185" y="131392"/>
                  </a:lnTo>
                  <a:lnTo>
                    <a:pt x="37523" y="128730"/>
                  </a:lnTo>
                  <a:lnTo>
                    <a:pt x="34860" y="123342"/>
                  </a:lnTo>
                  <a:lnTo>
                    <a:pt x="13374" y="109969"/>
                  </a:lnTo>
                  <a:lnTo>
                    <a:pt x="10712" y="93870"/>
                  </a:lnTo>
                  <a:lnTo>
                    <a:pt x="0" y="69721"/>
                  </a:lnTo>
                  <a:lnTo>
                    <a:pt x="8050" y="45572"/>
                  </a:lnTo>
                  <a:lnTo>
                    <a:pt x="24086" y="40248"/>
                  </a:lnTo>
                  <a:lnTo>
                    <a:pt x="24086" y="37522"/>
                  </a:lnTo>
                  <a:lnTo>
                    <a:pt x="26811" y="37522"/>
                  </a:lnTo>
                  <a:lnTo>
                    <a:pt x="26811" y="34860"/>
                  </a:lnTo>
                  <a:lnTo>
                    <a:pt x="29473" y="34860"/>
                  </a:lnTo>
                  <a:lnTo>
                    <a:pt x="32135" y="34860"/>
                  </a:lnTo>
                  <a:lnTo>
                    <a:pt x="32135" y="32198"/>
                  </a:lnTo>
                  <a:lnTo>
                    <a:pt x="34860" y="32198"/>
                  </a:lnTo>
                  <a:lnTo>
                    <a:pt x="37523" y="29536"/>
                  </a:lnTo>
                  <a:lnTo>
                    <a:pt x="40185" y="29536"/>
                  </a:lnTo>
                  <a:lnTo>
                    <a:pt x="42847" y="29536"/>
                  </a:lnTo>
                  <a:lnTo>
                    <a:pt x="42847" y="26811"/>
                  </a:lnTo>
                  <a:lnTo>
                    <a:pt x="45572" y="26811"/>
                  </a:lnTo>
                  <a:lnTo>
                    <a:pt x="48234" y="24149"/>
                  </a:lnTo>
                  <a:lnTo>
                    <a:pt x="48234" y="21487"/>
                  </a:lnTo>
                  <a:lnTo>
                    <a:pt x="50896" y="21487"/>
                  </a:lnTo>
                  <a:lnTo>
                    <a:pt x="53622" y="21487"/>
                  </a:lnTo>
                  <a:lnTo>
                    <a:pt x="53622" y="18761"/>
                  </a:lnTo>
                  <a:lnTo>
                    <a:pt x="56284" y="16099"/>
                  </a:lnTo>
                  <a:lnTo>
                    <a:pt x="58946" y="16099"/>
                  </a:lnTo>
                  <a:lnTo>
                    <a:pt x="96532" y="0"/>
                  </a:lnTo>
                  <a:lnTo>
                    <a:pt x="101856" y="61671"/>
                  </a:lnTo>
                  <a:lnTo>
                    <a:pt x="104518" y="61671"/>
                  </a:lnTo>
                  <a:lnTo>
                    <a:pt x="107243" y="64333"/>
                  </a:lnTo>
                  <a:lnTo>
                    <a:pt x="109905" y="64333"/>
                  </a:lnTo>
                  <a:lnTo>
                    <a:pt x="109905" y="67059"/>
                  </a:lnTo>
                  <a:lnTo>
                    <a:pt x="109905" y="69721"/>
                  </a:lnTo>
                  <a:lnTo>
                    <a:pt x="109905" y="72383"/>
                  </a:lnTo>
                  <a:lnTo>
                    <a:pt x="109905" y="75108"/>
                  </a:lnTo>
                  <a:lnTo>
                    <a:pt x="109905" y="77771"/>
                  </a:lnTo>
                  <a:lnTo>
                    <a:pt x="109905" y="80433"/>
                  </a:lnTo>
                  <a:lnTo>
                    <a:pt x="112567" y="83158"/>
                  </a:lnTo>
                  <a:lnTo>
                    <a:pt x="112567" y="85820"/>
                  </a:lnTo>
                  <a:lnTo>
                    <a:pt x="112567" y="88482"/>
                  </a:lnTo>
                  <a:lnTo>
                    <a:pt x="112567" y="91144"/>
                  </a:lnTo>
                  <a:lnTo>
                    <a:pt x="115293" y="91144"/>
                  </a:lnTo>
                  <a:lnTo>
                    <a:pt x="115293" y="93870"/>
                  </a:lnTo>
                  <a:lnTo>
                    <a:pt x="115293" y="96532"/>
                  </a:lnTo>
                  <a:lnTo>
                    <a:pt x="115293" y="99194"/>
                  </a:lnTo>
                  <a:lnTo>
                    <a:pt x="115293" y="101919"/>
                  </a:lnTo>
                  <a:lnTo>
                    <a:pt x="117955" y="101919"/>
                  </a:lnTo>
                  <a:lnTo>
                    <a:pt x="117955" y="104581"/>
                  </a:lnTo>
                  <a:lnTo>
                    <a:pt x="120617" y="104581"/>
                  </a:lnTo>
                  <a:lnTo>
                    <a:pt x="120617" y="104581"/>
                  </a:lnTo>
                  <a:lnTo>
                    <a:pt x="120617" y="10458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5" name="Freeform: Shape 144">
              <a:extLst>
                <a:ext uri="{FF2B5EF4-FFF2-40B4-BE49-F238E27FC236}">
                  <a16:creationId xmlns:a16="http://schemas.microsoft.com/office/drawing/2014/main" id="{72A55CD4-3DBF-4A0C-4D50-1EB0C40147D3}"/>
                </a:ext>
              </a:extLst>
            </p:cNvPr>
            <p:cNvSpPr/>
            <p:nvPr/>
          </p:nvSpPr>
          <p:spPr>
            <a:xfrm>
              <a:off x="4561760" y="4149470"/>
              <a:ext cx="501419" cy="262784"/>
            </a:xfrm>
            <a:custGeom>
              <a:avLst/>
              <a:gdLst>
                <a:gd name="connsiteX0" fmla="*/ 2662 w 501419"/>
                <a:gd name="connsiteY0" fmla="*/ 150153 h 262784"/>
                <a:gd name="connsiteX1" fmla="*/ 0 w 501419"/>
                <a:gd name="connsiteY1" fmla="*/ 126005 h 262784"/>
                <a:gd name="connsiteX2" fmla="*/ 13437 w 501419"/>
                <a:gd name="connsiteY2" fmla="*/ 120681 h 262784"/>
                <a:gd name="connsiteX3" fmla="*/ 18761 w 501419"/>
                <a:gd name="connsiteY3" fmla="*/ 96532 h 262784"/>
                <a:gd name="connsiteX4" fmla="*/ 21423 w 501419"/>
                <a:gd name="connsiteY4" fmla="*/ 93870 h 262784"/>
                <a:gd name="connsiteX5" fmla="*/ 21423 w 501419"/>
                <a:gd name="connsiteY5" fmla="*/ 88482 h 262784"/>
                <a:gd name="connsiteX6" fmla="*/ 24149 w 501419"/>
                <a:gd name="connsiteY6" fmla="*/ 85820 h 262784"/>
                <a:gd name="connsiteX7" fmla="*/ 24149 w 501419"/>
                <a:gd name="connsiteY7" fmla="*/ 83158 h 262784"/>
                <a:gd name="connsiteX8" fmla="*/ 24149 w 501419"/>
                <a:gd name="connsiteY8" fmla="*/ 80433 h 262784"/>
                <a:gd name="connsiteX9" fmla="*/ 24149 w 501419"/>
                <a:gd name="connsiteY9" fmla="*/ 77771 h 262784"/>
                <a:gd name="connsiteX10" fmla="*/ 24149 w 501419"/>
                <a:gd name="connsiteY10" fmla="*/ 75109 h 262784"/>
                <a:gd name="connsiteX11" fmla="*/ 26811 w 501419"/>
                <a:gd name="connsiteY11" fmla="*/ 75109 h 262784"/>
                <a:gd name="connsiteX12" fmla="*/ 26811 w 501419"/>
                <a:gd name="connsiteY12" fmla="*/ 72383 h 262784"/>
                <a:gd name="connsiteX13" fmla="*/ 26811 w 501419"/>
                <a:gd name="connsiteY13" fmla="*/ 69721 h 262784"/>
                <a:gd name="connsiteX14" fmla="*/ 26811 w 501419"/>
                <a:gd name="connsiteY14" fmla="*/ 67059 h 262784"/>
                <a:gd name="connsiteX15" fmla="*/ 29473 w 501419"/>
                <a:gd name="connsiteY15" fmla="*/ 67059 h 262784"/>
                <a:gd name="connsiteX16" fmla="*/ 32198 w 501419"/>
                <a:gd name="connsiteY16" fmla="*/ 67059 h 262784"/>
                <a:gd name="connsiteX17" fmla="*/ 34860 w 501419"/>
                <a:gd name="connsiteY17" fmla="*/ 67059 h 262784"/>
                <a:gd name="connsiteX18" fmla="*/ 34860 w 501419"/>
                <a:gd name="connsiteY18" fmla="*/ 64397 h 262784"/>
                <a:gd name="connsiteX19" fmla="*/ 34860 w 501419"/>
                <a:gd name="connsiteY19" fmla="*/ 61672 h 262784"/>
                <a:gd name="connsiteX20" fmla="*/ 34860 w 501419"/>
                <a:gd name="connsiteY20" fmla="*/ 59009 h 262784"/>
                <a:gd name="connsiteX21" fmla="*/ 37522 w 501419"/>
                <a:gd name="connsiteY21" fmla="*/ 59009 h 262784"/>
                <a:gd name="connsiteX22" fmla="*/ 37522 w 501419"/>
                <a:gd name="connsiteY22" fmla="*/ 56347 h 262784"/>
                <a:gd name="connsiteX23" fmla="*/ 40248 w 501419"/>
                <a:gd name="connsiteY23" fmla="*/ 56347 h 262784"/>
                <a:gd name="connsiteX24" fmla="*/ 40248 w 501419"/>
                <a:gd name="connsiteY24" fmla="*/ 53622 h 262784"/>
                <a:gd name="connsiteX25" fmla="*/ 42910 w 501419"/>
                <a:gd name="connsiteY25" fmla="*/ 53622 h 262784"/>
                <a:gd name="connsiteX26" fmla="*/ 42910 w 501419"/>
                <a:gd name="connsiteY26" fmla="*/ 50960 h 262784"/>
                <a:gd name="connsiteX27" fmla="*/ 45572 w 501419"/>
                <a:gd name="connsiteY27" fmla="*/ 48298 h 262784"/>
                <a:gd name="connsiteX28" fmla="*/ 48234 w 501419"/>
                <a:gd name="connsiteY28" fmla="*/ 48298 h 262784"/>
                <a:gd name="connsiteX29" fmla="*/ 72383 w 501419"/>
                <a:gd name="connsiteY29" fmla="*/ 26811 h 262784"/>
                <a:gd name="connsiteX30" fmla="*/ 91144 w 501419"/>
                <a:gd name="connsiteY30" fmla="*/ 10712 h 262784"/>
                <a:gd name="connsiteX31" fmla="*/ 93870 w 501419"/>
                <a:gd name="connsiteY31" fmla="*/ 10712 h 262784"/>
                <a:gd name="connsiteX32" fmla="*/ 96532 w 501419"/>
                <a:gd name="connsiteY32" fmla="*/ 10712 h 262784"/>
                <a:gd name="connsiteX33" fmla="*/ 96532 w 501419"/>
                <a:gd name="connsiteY33" fmla="*/ 8050 h 262784"/>
                <a:gd name="connsiteX34" fmla="*/ 99194 w 501419"/>
                <a:gd name="connsiteY34" fmla="*/ 8050 h 262784"/>
                <a:gd name="connsiteX35" fmla="*/ 104581 w 501419"/>
                <a:gd name="connsiteY35" fmla="*/ 8050 h 262784"/>
                <a:gd name="connsiteX36" fmla="*/ 107243 w 501419"/>
                <a:gd name="connsiteY36" fmla="*/ 8050 h 262784"/>
                <a:gd name="connsiteX37" fmla="*/ 109905 w 501419"/>
                <a:gd name="connsiteY37" fmla="*/ 8050 h 262784"/>
                <a:gd name="connsiteX38" fmla="*/ 112631 w 501419"/>
                <a:gd name="connsiteY38" fmla="*/ 8050 h 262784"/>
                <a:gd name="connsiteX39" fmla="*/ 115293 w 501419"/>
                <a:gd name="connsiteY39" fmla="*/ 8050 h 262784"/>
                <a:gd name="connsiteX40" fmla="*/ 117955 w 501419"/>
                <a:gd name="connsiteY40" fmla="*/ 8050 h 262784"/>
                <a:gd name="connsiteX41" fmla="*/ 120681 w 501419"/>
                <a:gd name="connsiteY41" fmla="*/ 5388 h 262784"/>
                <a:gd name="connsiteX42" fmla="*/ 123343 w 501419"/>
                <a:gd name="connsiteY42" fmla="*/ 5388 h 262784"/>
                <a:gd name="connsiteX43" fmla="*/ 123343 w 501419"/>
                <a:gd name="connsiteY43" fmla="*/ 8050 h 262784"/>
                <a:gd name="connsiteX44" fmla="*/ 126005 w 501419"/>
                <a:gd name="connsiteY44" fmla="*/ 8050 h 262784"/>
                <a:gd name="connsiteX45" fmla="*/ 128730 w 501419"/>
                <a:gd name="connsiteY45" fmla="*/ 8050 h 262784"/>
                <a:gd name="connsiteX46" fmla="*/ 131392 w 501419"/>
                <a:gd name="connsiteY46" fmla="*/ 8050 h 262784"/>
                <a:gd name="connsiteX47" fmla="*/ 134054 w 501419"/>
                <a:gd name="connsiteY47" fmla="*/ 8050 h 262784"/>
                <a:gd name="connsiteX48" fmla="*/ 136716 w 501419"/>
                <a:gd name="connsiteY48" fmla="*/ 8050 h 262784"/>
                <a:gd name="connsiteX49" fmla="*/ 139442 w 501419"/>
                <a:gd name="connsiteY49" fmla="*/ 8050 h 262784"/>
                <a:gd name="connsiteX50" fmla="*/ 142104 w 501419"/>
                <a:gd name="connsiteY50" fmla="*/ 8050 h 262784"/>
                <a:gd name="connsiteX51" fmla="*/ 144766 w 501419"/>
                <a:gd name="connsiteY51" fmla="*/ 8050 h 262784"/>
                <a:gd name="connsiteX52" fmla="*/ 147491 w 501419"/>
                <a:gd name="connsiteY52" fmla="*/ 8050 h 262784"/>
                <a:gd name="connsiteX53" fmla="*/ 150153 w 501419"/>
                <a:gd name="connsiteY53" fmla="*/ 8050 h 262784"/>
                <a:gd name="connsiteX54" fmla="*/ 152815 w 501419"/>
                <a:gd name="connsiteY54" fmla="*/ 8050 h 262784"/>
                <a:gd name="connsiteX55" fmla="*/ 155541 w 501419"/>
                <a:gd name="connsiteY55" fmla="*/ 8050 h 262784"/>
                <a:gd name="connsiteX56" fmla="*/ 158203 w 501419"/>
                <a:gd name="connsiteY56" fmla="*/ 8050 h 262784"/>
                <a:gd name="connsiteX57" fmla="*/ 160865 w 501419"/>
                <a:gd name="connsiteY57" fmla="*/ 8050 h 262784"/>
                <a:gd name="connsiteX58" fmla="*/ 163527 w 501419"/>
                <a:gd name="connsiteY58" fmla="*/ 10712 h 262784"/>
                <a:gd name="connsiteX59" fmla="*/ 166253 w 501419"/>
                <a:gd name="connsiteY59" fmla="*/ 10712 h 262784"/>
                <a:gd name="connsiteX60" fmla="*/ 168915 w 501419"/>
                <a:gd name="connsiteY60" fmla="*/ 10712 h 262784"/>
                <a:gd name="connsiteX61" fmla="*/ 168915 w 501419"/>
                <a:gd name="connsiteY61" fmla="*/ 13437 h 262784"/>
                <a:gd name="connsiteX62" fmla="*/ 171577 w 501419"/>
                <a:gd name="connsiteY62" fmla="*/ 13437 h 262784"/>
                <a:gd name="connsiteX63" fmla="*/ 171577 w 501419"/>
                <a:gd name="connsiteY63" fmla="*/ 16099 h 262784"/>
                <a:gd name="connsiteX64" fmla="*/ 174302 w 501419"/>
                <a:gd name="connsiteY64" fmla="*/ 16099 h 262784"/>
                <a:gd name="connsiteX65" fmla="*/ 176964 w 501419"/>
                <a:gd name="connsiteY65" fmla="*/ 16099 h 262784"/>
                <a:gd name="connsiteX66" fmla="*/ 176964 w 501419"/>
                <a:gd name="connsiteY66" fmla="*/ 18761 h 262784"/>
                <a:gd name="connsiteX67" fmla="*/ 179626 w 501419"/>
                <a:gd name="connsiteY67" fmla="*/ 18761 h 262784"/>
                <a:gd name="connsiteX68" fmla="*/ 182352 w 501419"/>
                <a:gd name="connsiteY68" fmla="*/ 18761 h 262784"/>
                <a:gd name="connsiteX69" fmla="*/ 185014 w 501419"/>
                <a:gd name="connsiteY69" fmla="*/ 18761 h 262784"/>
                <a:gd name="connsiteX70" fmla="*/ 187676 w 501419"/>
                <a:gd name="connsiteY70" fmla="*/ 18761 h 262784"/>
                <a:gd name="connsiteX71" fmla="*/ 190338 w 501419"/>
                <a:gd name="connsiteY71" fmla="*/ 18761 h 262784"/>
                <a:gd name="connsiteX72" fmla="*/ 193063 w 501419"/>
                <a:gd name="connsiteY72" fmla="*/ 18761 h 262784"/>
                <a:gd name="connsiteX73" fmla="*/ 195726 w 501419"/>
                <a:gd name="connsiteY73" fmla="*/ 18761 h 262784"/>
                <a:gd name="connsiteX74" fmla="*/ 198388 w 501419"/>
                <a:gd name="connsiteY74" fmla="*/ 18761 h 262784"/>
                <a:gd name="connsiteX75" fmla="*/ 203775 w 501419"/>
                <a:gd name="connsiteY75" fmla="*/ 18761 h 262784"/>
                <a:gd name="connsiteX76" fmla="*/ 206437 w 501419"/>
                <a:gd name="connsiteY76" fmla="*/ 18761 h 262784"/>
                <a:gd name="connsiteX77" fmla="*/ 209163 w 501419"/>
                <a:gd name="connsiteY77" fmla="*/ 18761 h 262784"/>
                <a:gd name="connsiteX78" fmla="*/ 209163 w 501419"/>
                <a:gd name="connsiteY78" fmla="*/ 16099 h 262784"/>
                <a:gd name="connsiteX79" fmla="*/ 209163 w 501419"/>
                <a:gd name="connsiteY79" fmla="*/ 13437 h 262784"/>
                <a:gd name="connsiteX80" fmla="*/ 211825 w 501419"/>
                <a:gd name="connsiteY80" fmla="*/ 13437 h 262784"/>
                <a:gd name="connsiteX81" fmla="*/ 214487 w 501419"/>
                <a:gd name="connsiteY81" fmla="*/ 10712 h 262784"/>
                <a:gd name="connsiteX82" fmla="*/ 217149 w 501419"/>
                <a:gd name="connsiteY82" fmla="*/ 10712 h 262784"/>
                <a:gd name="connsiteX83" fmla="*/ 219874 w 501419"/>
                <a:gd name="connsiteY83" fmla="*/ 10712 h 262784"/>
                <a:gd name="connsiteX84" fmla="*/ 222536 w 501419"/>
                <a:gd name="connsiteY84" fmla="*/ 10712 h 262784"/>
                <a:gd name="connsiteX85" fmla="*/ 225198 w 501419"/>
                <a:gd name="connsiteY85" fmla="*/ 10712 h 262784"/>
                <a:gd name="connsiteX86" fmla="*/ 227924 w 501419"/>
                <a:gd name="connsiteY86" fmla="*/ 10712 h 262784"/>
                <a:gd name="connsiteX87" fmla="*/ 230586 w 501419"/>
                <a:gd name="connsiteY87" fmla="*/ 10712 h 262784"/>
                <a:gd name="connsiteX88" fmla="*/ 230586 w 501419"/>
                <a:gd name="connsiteY88" fmla="*/ 13437 h 262784"/>
                <a:gd name="connsiteX89" fmla="*/ 227924 w 501419"/>
                <a:gd name="connsiteY89" fmla="*/ 13437 h 262784"/>
                <a:gd name="connsiteX90" fmla="*/ 230586 w 501419"/>
                <a:gd name="connsiteY90" fmla="*/ 16099 h 262784"/>
                <a:gd name="connsiteX91" fmla="*/ 233248 w 501419"/>
                <a:gd name="connsiteY91" fmla="*/ 16099 h 262784"/>
                <a:gd name="connsiteX92" fmla="*/ 233248 w 501419"/>
                <a:gd name="connsiteY92" fmla="*/ 13437 h 262784"/>
                <a:gd name="connsiteX93" fmla="*/ 235973 w 501419"/>
                <a:gd name="connsiteY93" fmla="*/ 13437 h 262784"/>
                <a:gd name="connsiteX94" fmla="*/ 238636 w 501419"/>
                <a:gd name="connsiteY94" fmla="*/ 13437 h 262784"/>
                <a:gd name="connsiteX95" fmla="*/ 241298 w 501419"/>
                <a:gd name="connsiteY95" fmla="*/ 13437 h 262784"/>
                <a:gd name="connsiteX96" fmla="*/ 241298 w 501419"/>
                <a:gd name="connsiteY96" fmla="*/ 16099 h 262784"/>
                <a:gd name="connsiteX97" fmla="*/ 244023 w 501419"/>
                <a:gd name="connsiteY97" fmla="*/ 16099 h 262784"/>
                <a:gd name="connsiteX98" fmla="*/ 244023 w 501419"/>
                <a:gd name="connsiteY98" fmla="*/ 13437 h 262784"/>
                <a:gd name="connsiteX99" fmla="*/ 246685 w 501419"/>
                <a:gd name="connsiteY99" fmla="*/ 13437 h 262784"/>
                <a:gd name="connsiteX100" fmla="*/ 249347 w 501419"/>
                <a:gd name="connsiteY100" fmla="*/ 13437 h 262784"/>
                <a:gd name="connsiteX101" fmla="*/ 254735 w 501419"/>
                <a:gd name="connsiteY101" fmla="*/ 13437 h 262784"/>
                <a:gd name="connsiteX102" fmla="*/ 257397 w 501419"/>
                <a:gd name="connsiteY102" fmla="*/ 13437 h 262784"/>
                <a:gd name="connsiteX103" fmla="*/ 260059 w 501419"/>
                <a:gd name="connsiteY103" fmla="*/ 13437 h 262784"/>
                <a:gd name="connsiteX104" fmla="*/ 262785 w 501419"/>
                <a:gd name="connsiteY104" fmla="*/ 13437 h 262784"/>
                <a:gd name="connsiteX105" fmla="*/ 265446 w 501419"/>
                <a:gd name="connsiteY105" fmla="*/ 13437 h 262784"/>
                <a:gd name="connsiteX106" fmla="*/ 268108 w 501419"/>
                <a:gd name="connsiteY106" fmla="*/ 13437 h 262784"/>
                <a:gd name="connsiteX107" fmla="*/ 270834 w 501419"/>
                <a:gd name="connsiteY107" fmla="*/ 10712 h 262784"/>
                <a:gd name="connsiteX108" fmla="*/ 273496 w 501419"/>
                <a:gd name="connsiteY108" fmla="*/ 10712 h 262784"/>
                <a:gd name="connsiteX109" fmla="*/ 276158 w 501419"/>
                <a:gd name="connsiteY109" fmla="*/ 8050 h 262784"/>
                <a:gd name="connsiteX110" fmla="*/ 278820 w 501419"/>
                <a:gd name="connsiteY110" fmla="*/ 5388 h 262784"/>
                <a:gd name="connsiteX111" fmla="*/ 281546 w 501419"/>
                <a:gd name="connsiteY111" fmla="*/ 5388 h 262784"/>
                <a:gd name="connsiteX112" fmla="*/ 284208 w 501419"/>
                <a:gd name="connsiteY112" fmla="*/ 5388 h 262784"/>
                <a:gd name="connsiteX113" fmla="*/ 286870 w 501419"/>
                <a:gd name="connsiteY113" fmla="*/ 5388 h 262784"/>
                <a:gd name="connsiteX114" fmla="*/ 289595 w 501419"/>
                <a:gd name="connsiteY114" fmla="*/ 5388 h 262784"/>
                <a:gd name="connsiteX115" fmla="*/ 292257 w 501419"/>
                <a:gd name="connsiteY115" fmla="*/ 5388 h 262784"/>
                <a:gd name="connsiteX116" fmla="*/ 292257 w 501419"/>
                <a:gd name="connsiteY116" fmla="*/ 2725 h 262784"/>
                <a:gd name="connsiteX117" fmla="*/ 294919 w 501419"/>
                <a:gd name="connsiteY117" fmla="*/ 2725 h 262784"/>
                <a:gd name="connsiteX118" fmla="*/ 297645 w 501419"/>
                <a:gd name="connsiteY118" fmla="*/ 0 h 262784"/>
                <a:gd name="connsiteX119" fmla="*/ 300307 w 501419"/>
                <a:gd name="connsiteY119" fmla="*/ 0 h 262784"/>
                <a:gd name="connsiteX120" fmla="*/ 302969 w 501419"/>
                <a:gd name="connsiteY120" fmla="*/ 2725 h 262784"/>
                <a:gd name="connsiteX121" fmla="*/ 364640 w 501419"/>
                <a:gd name="connsiteY121" fmla="*/ 13437 h 262784"/>
                <a:gd name="connsiteX122" fmla="*/ 367302 w 501419"/>
                <a:gd name="connsiteY122" fmla="*/ 16099 h 262784"/>
                <a:gd name="connsiteX123" fmla="*/ 370028 w 501419"/>
                <a:gd name="connsiteY123" fmla="*/ 16099 h 262784"/>
                <a:gd name="connsiteX124" fmla="*/ 375352 w 501419"/>
                <a:gd name="connsiteY124" fmla="*/ 18761 h 262784"/>
                <a:gd name="connsiteX125" fmla="*/ 378078 w 501419"/>
                <a:gd name="connsiteY125" fmla="*/ 21487 h 262784"/>
                <a:gd name="connsiteX126" fmla="*/ 380739 w 501419"/>
                <a:gd name="connsiteY126" fmla="*/ 21487 h 262784"/>
                <a:gd name="connsiteX127" fmla="*/ 380739 w 501419"/>
                <a:gd name="connsiteY127" fmla="*/ 24149 h 262784"/>
                <a:gd name="connsiteX128" fmla="*/ 383401 w 501419"/>
                <a:gd name="connsiteY128" fmla="*/ 24149 h 262784"/>
                <a:gd name="connsiteX129" fmla="*/ 386127 w 501419"/>
                <a:gd name="connsiteY129" fmla="*/ 26811 h 262784"/>
                <a:gd name="connsiteX130" fmla="*/ 386127 w 501419"/>
                <a:gd name="connsiteY130" fmla="*/ 29537 h 262784"/>
                <a:gd name="connsiteX131" fmla="*/ 388789 w 501419"/>
                <a:gd name="connsiteY131" fmla="*/ 29537 h 262784"/>
                <a:gd name="connsiteX132" fmla="*/ 391451 w 501419"/>
                <a:gd name="connsiteY132" fmla="*/ 29537 h 262784"/>
                <a:gd name="connsiteX133" fmla="*/ 394113 w 501419"/>
                <a:gd name="connsiteY133" fmla="*/ 29537 h 262784"/>
                <a:gd name="connsiteX134" fmla="*/ 396839 w 501419"/>
                <a:gd name="connsiteY134" fmla="*/ 26811 h 262784"/>
                <a:gd name="connsiteX135" fmla="*/ 399500 w 501419"/>
                <a:gd name="connsiteY135" fmla="*/ 26811 h 262784"/>
                <a:gd name="connsiteX136" fmla="*/ 402163 w 501419"/>
                <a:gd name="connsiteY136" fmla="*/ 26811 h 262784"/>
                <a:gd name="connsiteX137" fmla="*/ 404888 w 501419"/>
                <a:gd name="connsiteY137" fmla="*/ 24149 h 262784"/>
                <a:gd name="connsiteX138" fmla="*/ 407550 w 501419"/>
                <a:gd name="connsiteY138" fmla="*/ 24149 h 262784"/>
                <a:gd name="connsiteX139" fmla="*/ 407550 w 501419"/>
                <a:gd name="connsiteY139" fmla="*/ 26811 h 262784"/>
                <a:gd name="connsiteX140" fmla="*/ 410212 w 501419"/>
                <a:gd name="connsiteY140" fmla="*/ 26811 h 262784"/>
                <a:gd name="connsiteX141" fmla="*/ 412938 w 501419"/>
                <a:gd name="connsiteY141" fmla="*/ 24149 h 262784"/>
                <a:gd name="connsiteX142" fmla="*/ 415600 w 501419"/>
                <a:gd name="connsiteY142" fmla="*/ 24149 h 262784"/>
                <a:gd name="connsiteX143" fmla="*/ 418262 w 501419"/>
                <a:gd name="connsiteY143" fmla="*/ 24149 h 262784"/>
                <a:gd name="connsiteX144" fmla="*/ 420924 w 501419"/>
                <a:gd name="connsiteY144" fmla="*/ 24149 h 262784"/>
                <a:gd name="connsiteX145" fmla="*/ 420924 w 501419"/>
                <a:gd name="connsiteY145" fmla="*/ 26811 h 262784"/>
                <a:gd name="connsiteX146" fmla="*/ 423650 w 501419"/>
                <a:gd name="connsiteY146" fmla="*/ 26811 h 262784"/>
                <a:gd name="connsiteX147" fmla="*/ 423650 w 501419"/>
                <a:gd name="connsiteY147" fmla="*/ 24149 h 262784"/>
                <a:gd name="connsiteX148" fmla="*/ 426312 w 501419"/>
                <a:gd name="connsiteY148" fmla="*/ 24149 h 262784"/>
                <a:gd name="connsiteX149" fmla="*/ 428974 w 501419"/>
                <a:gd name="connsiteY149" fmla="*/ 26811 h 262784"/>
                <a:gd name="connsiteX150" fmla="*/ 428974 w 501419"/>
                <a:gd name="connsiteY150" fmla="*/ 29537 h 262784"/>
                <a:gd name="connsiteX151" fmla="*/ 431699 w 501419"/>
                <a:gd name="connsiteY151" fmla="*/ 32198 h 262784"/>
                <a:gd name="connsiteX152" fmla="*/ 434361 w 501419"/>
                <a:gd name="connsiteY152" fmla="*/ 34860 h 262784"/>
                <a:gd name="connsiteX153" fmla="*/ 437023 w 501419"/>
                <a:gd name="connsiteY153" fmla="*/ 34860 h 262784"/>
                <a:gd name="connsiteX154" fmla="*/ 437023 w 501419"/>
                <a:gd name="connsiteY154" fmla="*/ 37523 h 262784"/>
                <a:gd name="connsiteX155" fmla="*/ 442411 w 501419"/>
                <a:gd name="connsiteY155" fmla="*/ 40248 h 262784"/>
                <a:gd name="connsiteX156" fmla="*/ 445073 w 501419"/>
                <a:gd name="connsiteY156" fmla="*/ 42910 h 262784"/>
                <a:gd name="connsiteX157" fmla="*/ 447798 w 501419"/>
                <a:gd name="connsiteY157" fmla="*/ 45572 h 262784"/>
                <a:gd name="connsiteX158" fmla="*/ 450460 w 501419"/>
                <a:gd name="connsiteY158" fmla="*/ 45572 h 262784"/>
                <a:gd name="connsiteX159" fmla="*/ 453122 w 501419"/>
                <a:gd name="connsiteY159" fmla="*/ 48298 h 262784"/>
                <a:gd name="connsiteX160" fmla="*/ 455784 w 501419"/>
                <a:gd name="connsiteY160" fmla="*/ 50960 h 262784"/>
                <a:gd name="connsiteX161" fmla="*/ 455784 w 501419"/>
                <a:gd name="connsiteY161" fmla="*/ 53622 h 262784"/>
                <a:gd name="connsiteX162" fmla="*/ 458510 w 501419"/>
                <a:gd name="connsiteY162" fmla="*/ 53622 h 262784"/>
                <a:gd name="connsiteX163" fmla="*/ 461172 w 501419"/>
                <a:gd name="connsiteY163" fmla="*/ 53622 h 262784"/>
                <a:gd name="connsiteX164" fmla="*/ 461172 w 501419"/>
                <a:gd name="connsiteY164" fmla="*/ 50960 h 262784"/>
                <a:gd name="connsiteX165" fmla="*/ 463834 w 501419"/>
                <a:gd name="connsiteY165" fmla="*/ 50960 h 262784"/>
                <a:gd name="connsiteX166" fmla="*/ 463834 w 501419"/>
                <a:gd name="connsiteY166" fmla="*/ 53622 h 262784"/>
                <a:gd name="connsiteX167" fmla="*/ 466559 w 501419"/>
                <a:gd name="connsiteY167" fmla="*/ 53622 h 262784"/>
                <a:gd name="connsiteX168" fmla="*/ 466559 w 501419"/>
                <a:gd name="connsiteY168" fmla="*/ 56347 h 262784"/>
                <a:gd name="connsiteX169" fmla="*/ 466559 w 501419"/>
                <a:gd name="connsiteY169" fmla="*/ 59009 h 262784"/>
                <a:gd name="connsiteX170" fmla="*/ 469221 w 501419"/>
                <a:gd name="connsiteY170" fmla="*/ 59009 h 262784"/>
                <a:gd name="connsiteX171" fmla="*/ 471884 w 501419"/>
                <a:gd name="connsiteY171" fmla="*/ 59009 h 262784"/>
                <a:gd name="connsiteX172" fmla="*/ 474609 w 501419"/>
                <a:gd name="connsiteY172" fmla="*/ 61672 h 262784"/>
                <a:gd name="connsiteX173" fmla="*/ 477271 w 501419"/>
                <a:gd name="connsiteY173" fmla="*/ 61672 h 262784"/>
                <a:gd name="connsiteX174" fmla="*/ 479933 w 501419"/>
                <a:gd name="connsiteY174" fmla="*/ 61672 h 262784"/>
                <a:gd name="connsiteX175" fmla="*/ 479933 w 501419"/>
                <a:gd name="connsiteY175" fmla="*/ 64397 h 262784"/>
                <a:gd name="connsiteX176" fmla="*/ 482595 w 501419"/>
                <a:gd name="connsiteY176" fmla="*/ 64397 h 262784"/>
                <a:gd name="connsiteX177" fmla="*/ 485321 w 501419"/>
                <a:gd name="connsiteY177" fmla="*/ 64397 h 262784"/>
                <a:gd name="connsiteX178" fmla="*/ 485321 w 501419"/>
                <a:gd name="connsiteY178" fmla="*/ 61672 h 262784"/>
                <a:gd name="connsiteX179" fmla="*/ 487983 w 501419"/>
                <a:gd name="connsiteY179" fmla="*/ 61672 h 262784"/>
                <a:gd name="connsiteX180" fmla="*/ 490645 w 501419"/>
                <a:gd name="connsiteY180" fmla="*/ 64397 h 262784"/>
                <a:gd name="connsiteX181" fmla="*/ 493371 w 501419"/>
                <a:gd name="connsiteY181" fmla="*/ 64397 h 262784"/>
                <a:gd name="connsiteX182" fmla="*/ 496032 w 501419"/>
                <a:gd name="connsiteY182" fmla="*/ 64397 h 262784"/>
                <a:gd name="connsiteX183" fmla="*/ 498694 w 501419"/>
                <a:gd name="connsiteY183" fmla="*/ 64397 h 262784"/>
                <a:gd name="connsiteX184" fmla="*/ 501420 w 501419"/>
                <a:gd name="connsiteY184" fmla="*/ 64397 h 262784"/>
                <a:gd name="connsiteX185" fmla="*/ 501420 w 501419"/>
                <a:gd name="connsiteY185" fmla="*/ 61672 h 262784"/>
                <a:gd name="connsiteX186" fmla="*/ 501420 w 501419"/>
                <a:gd name="connsiteY186" fmla="*/ 80433 h 262784"/>
                <a:gd name="connsiteX187" fmla="*/ 501420 w 501419"/>
                <a:gd name="connsiteY187" fmla="*/ 83158 h 262784"/>
                <a:gd name="connsiteX188" fmla="*/ 501420 w 501419"/>
                <a:gd name="connsiteY188" fmla="*/ 88482 h 262784"/>
                <a:gd name="connsiteX189" fmla="*/ 501420 w 501419"/>
                <a:gd name="connsiteY189" fmla="*/ 91208 h 262784"/>
                <a:gd name="connsiteX190" fmla="*/ 498694 w 501419"/>
                <a:gd name="connsiteY190" fmla="*/ 93870 h 262784"/>
                <a:gd name="connsiteX191" fmla="*/ 498694 w 501419"/>
                <a:gd name="connsiteY191" fmla="*/ 96532 h 262784"/>
                <a:gd name="connsiteX192" fmla="*/ 496032 w 501419"/>
                <a:gd name="connsiteY192" fmla="*/ 96532 h 262784"/>
                <a:gd name="connsiteX193" fmla="*/ 496032 w 501419"/>
                <a:gd name="connsiteY193" fmla="*/ 99194 h 262784"/>
                <a:gd name="connsiteX194" fmla="*/ 498694 w 501419"/>
                <a:gd name="connsiteY194" fmla="*/ 99194 h 262784"/>
                <a:gd name="connsiteX195" fmla="*/ 498694 w 501419"/>
                <a:gd name="connsiteY195" fmla="*/ 101919 h 262784"/>
                <a:gd name="connsiteX196" fmla="*/ 498694 w 501419"/>
                <a:gd name="connsiteY196" fmla="*/ 104581 h 262784"/>
                <a:gd name="connsiteX197" fmla="*/ 498694 w 501419"/>
                <a:gd name="connsiteY197" fmla="*/ 107244 h 262784"/>
                <a:gd name="connsiteX198" fmla="*/ 496032 w 501419"/>
                <a:gd name="connsiteY198" fmla="*/ 107244 h 262784"/>
                <a:gd name="connsiteX199" fmla="*/ 496032 w 501419"/>
                <a:gd name="connsiteY199" fmla="*/ 109969 h 262784"/>
                <a:gd name="connsiteX200" fmla="*/ 493371 w 501419"/>
                <a:gd name="connsiteY200" fmla="*/ 109969 h 262784"/>
                <a:gd name="connsiteX201" fmla="*/ 490645 w 501419"/>
                <a:gd name="connsiteY201" fmla="*/ 109969 h 262784"/>
                <a:gd name="connsiteX202" fmla="*/ 490645 w 501419"/>
                <a:gd name="connsiteY202" fmla="*/ 112631 h 262784"/>
                <a:gd name="connsiteX203" fmla="*/ 490645 w 501419"/>
                <a:gd name="connsiteY203" fmla="*/ 115293 h 262784"/>
                <a:gd name="connsiteX204" fmla="*/ 487983 w 501419"/>
                <a:gd name="connsiteY204" fmla="*/ 115293 h 262784"/>
                <a:gd name="connsiteX205" fmla="*/ 485321 w 501419"/>
                <a:gd name="connsiteY205" fmla="*/ 115293 h 262784"/>
                <a:gd name="connsiteX206" fmla="*/ 482595 w 501419"/>
                <a:gd name="connsiteY206" fmla="*/ 115293 h 262784"/>
                <a:gd name="connsiteX207" fmla="*/ 479933 w 501419"/>
                <a:gd name="connsiteY207" fmla="*/ 115293 h 262784"/>
                <a:gd name="connsiteX208" fmla="*/ 477271 w 501419"/>
                <a:gd name="connsiteY208" fmla="*/ 115293 h 262784"/>
                <a:gd name="connsiteX209" fmla="*/ 474609 w 501419"/>
                <a:gd name="connsiteY209" fmla="*/ 118018 h 262784"/>
                <a:gd name="connsiteX210" fmla="*/ 474609 w 501419"/>
                <a:gd name="connsiteY210" fmla="*/ 120681 h 262784"/>
                <a:gd name="connsiteX211" fmla="*/ 471884 w 501419"/>
                <a:gd name="connsiteY211" fmla="*/ 123343 h 262784"/>
                <a:gd name="connsiteX212" fmla="*/ 469221 w 501419"/>
                <a:gd name="connsiteY212" fmla="*/ 123343 h 262784"/>
                <a:gd name="connsiteX213" fmla="*/ 469221 w 501419"/>
                <a:gd name="connsiteY213" fmla="*/ 126005 h 262784"/>
                <a:gd name="connsiteX214" fmla="*/ 469221 w 501419"/>
                <a:gd name="connsiteY214" fmla="*/ 128730 h 262784"/>
                <a:gd name="connsiteX215" fmla="*/ 466559 w 501419"/>
                <a:gd name="connsiteY215" fmla="*/ 128730 h 262784"/>
                <a:gd name="connsiteX216" fmla="*/ 466559 w 501419"/>
                <a:gd name="connsiteY216" fmla="*/ 131392 h 262784"/>
                <a:gd name="connsiteX217" fmla="*/ 463834 w 501419"/>
                <a:gd name="connsiteY217" fmla="*/ 134054 h 262784"/>
                <a:gd name="connsiteX218" fmla="*/ 463834 w 501419"/>
                <a:gd name="connsiteY218" fmla="*/ 136780 h 262784"/>
                <a:gd name="connsiteX219" fmla="*/ 463834 w 501419"/>
                <a:gd name="connsiteY219" fmla="*/ 139442 h 262784"/>
                <a:gd name="connsiteX220" fmla="*/ 463834 w 501419"/>
                <a:gd name="connsiteY220" fmla="*/ 142104 h 262784"/>
                <a:gd name="connsiteX221" fmla="*/ 463834 w 501419"/>
                <a:gd name="connsiteY221" fmla="*/ 144830 h 262784"/>
                <a:gd name="connsiteX222" fmla="*/ 463834 w 501419"/>
                <a:gd name="connsiteY222" fmla="*/ 147491 h 262784"/>
                <a:gd name="connsiteX223" fmla="*/ 461172 w 501419"/>
                <a:gd name="connsiteY223" fmla="*/ 147491 h 262784"/>
                <a:gd name="connsiteX224" fmla="*/ 461172 w 501419"/>
                <a:gd name="connsiteY224" fmla="*/ 150153 h 262784"/>
                <a:gd name="connsiteX225" fmla="*/ 458510 w 501419"/>
                <a:gd name="connsiteY225" fmla="*/ 150153 h 262784"/>
                <a:gd name="connsiteX226" fmla="*/ 455784 w 501419"/>
                <a:gd name="connsiteY226" fmla="*/ 150153 h 262784"/>
                <a:gd name="connsiteX227" fmla="*/ 455784 w 501419"/>
                <a:gd name="connsiteY227" fmla="*/ 152879 h 262784"/>
                <a:gd name="connsiteX228" fmla="*/ 453122 w 501419"/>
                <a:gd name="connsiteY228" fmla="*/ 150153 h 262784"/>
                <a:gd name="connsiteX229" fmla="*/ 450460 w 501419"/>
                <a:gd name="connsiteY229" fmla="*/ 150153 h 262784"/>
                <a:gd name="connsiteX230" fmla="*/ 447798 w 501419"/>
                <a:gd name="connsiteY230" fmla="*/ 150153 h 262784"/>
                <a:gd name="connsiteX231" fmla="*/ 445073 w 501419"/>
                <a:gd name="connsiteY231" fmla="*/ 150153 h 262784"/>
                <a:gd name="connsiteX232" fmla="*/ 445073 w 501419"/>
                <a:gd name="connsiteY232" fmla="*/ 147491 h 262784"/>
                <a:gd name="connsiteX233" fmla="*/ 442411 w 501419"/>
                <a:gd name="connsiteY233" fmla="*/ 147491 h 262784"/>
                <a:gd name="connsiteX234" fmla="*/ 439749 w 501419"/>
                <a:gd name="connsiteY234" fmla="*/ 147491 h 262784"/>
                <a:gd name="connsiteX235" fmla="*/ 437023 w 501419"/>
                <a:gd name="connsiteY235" fmla="*/ 147491 h 262784"/>
                <a:gd name="connsiteX236" fmla="*/ 437023 w 501419"/>
                <a:gd name="connsiteY236" fmla="*/ 144830 h 262784"/>
                <a:gd name="connsiteX237" fmla="*/ 434361 w 501419"/>
                <a:gd name="connsiteY237" fmla="*/ 144830 h 262784"/>
                <a:gd name="connsiteX238" fmla="*/ 431699 w 501419"/>
                <a:gd name="connsiteY238" fmla="*/ 144830 h 262784"/>
                <a:gd name="connsiteX239" fmla="*/ 431699 w 501419"/>
                <a:gd name="connsiteY239" fmla="*/ 142104 h 262784"/>
                <a:gd name="connsiteX240" fmla="*/ 428974 w 501419"/>
                <a:gd name="connsiteY240" fmla="*/ 142104 h 262784"/>
                <a:gd name="connsiteX241" fmla="*/ 426312 w 501419"/>
                <a:gd name="connsiteY241" fmla="*/ 142104 h 262784"/>
                <a:gd name="connsiteX242" fmla="*/ 378078 w 501419"/>
                <a:gd name="connsiteY242" fmla="*/ 118018 h 262784"/>
                <a:gd name="connsiteX243" fmla="*/ 375352 w 501419"/>
                <a:gd name="connsiteY243" fmla="*/ 118018 h 262784"/>
                <a:gd name="connsiteX244" fmla="*/ 372690 w 501419"/>
                <a:gd name="connsiteY244" fmla="*/ 118018 h 262784"/>
                <a:gd name="connsiteX245" fmla="*/ 370028 w 501419"/>
                <a:gd name="connsiteY245" fmla="*/ 118018 h 262784"/>
                <a:gd name="connsiteX246" fmla="*/ 370028 w 501419"/>
                <a:gd name="connsiteY246" fmla="*/ 120681 h 262784"/>
                <a:gd name="connsiteX247" fmla="*/ 367302 w 501419"/>
                <a:gd name="connsiteY247" fmla="*/ 120681 h 262784"/>
                <a:gd name="connsiteX248" fmla="*/ 364640 w 501419"/>
                <a:gd name="connsiteY248" fmla="*/ 120681 h 262784"/>
                <a:gd name="connsiteX249" fmla="*/ 361978 w 501419"/>
                <a:gd name="connsiteY249" fmla="*/ 120681 h 262784"/>
                <a:gd name="connsiteX250" fmla="*/ 359316 w 501419"/>
                <a:gd name="connsiteY250" fmla="*/ 123343 h 262784"/>
                <a:gd name="connsiteX251" fmla="*/ 359316 w 501419"/>
                <a:gd name="connsiteY251" fmla="*/ 126005 h 262784"/>
                <a:gd name="connsiteX252" fmla="*/ 356591 w 501419"/>
                <a:gd name="connsiteY252" fmla="*/ 128730 h 262784"/>
                <a:gd name="connsiteX253" fmla="*/ 343217 w 501419"/>
                <a:gd name="connsiteY253" fmla="*/ 155541 h 262784"/>
                <a:gd name="connsiteX254" fmla="*/ 265446 w 501419"/>
                <a:gd name="connsiteY254" fmla="*/ 187676 h 262784"/>
                <a:gd name="connsiteX255" fmla="*/ 262785 w 501419"/>
                <a:gd name="connsiteY255" fmla="*/ 187676 h 262784"/>
                <a:gd name="connsiteX256" fmla="*/ 260059 w 501419"/>
                <a:gd name="connsiteY256" fmla="*/ 187676 h 262784"/>
                <a:gd name="connsiteX257" fmla="*/ 257397 w 501419"/>
                <a:gd name="connsiteY257" fmla="*/ 190402 h 262784"/>
                <a:gd name="connsiteX258" fmla="*/ 254735 w 501419"/>
                <a:gd name="connsiteY258" fmla="*/ 190402 h 262784"/>
                <a:gd name="connsiteX259" fmla="*/ 254735 w 501419"/>
                <a:gd name="connsiteY259" fmla="*/ 193064 h 262784"/>
                <a:gd name="connsiteX260" fmla="*/ 222536 w 501419"/>
                <a:gd name="connsiteY260" fmla="*/ 246685 h 262784"/>
                <a:gd name="connsiteX261" fmla="*/ 211825 w 501419"/>
                <a:gd name="connsiteY261" fmla="*/ 246685 h 262784"/>
                <a:gd name="connsiteX262" fmla="*/ 209163 w 501419"/>
                <a:gd name="connsiteY262" fmla="*/ 246685 h 262784"/>
                <a:gd name="connsiteX263" fmla="*/ 206437 w 501419"/>
                <a:gd name="connsiteY263" fmla="*/ 249347 h 262784"/>
                <a:gd name="connsiteX264" fmla="*/ 206437 w 501419"/>
                <a:gd name="connsiteY264" fmla="*/ 252073 h 262784"/>
                <a:gd name="connsiteX265" fmla="*/ 203775 w 501419"/>
                <a:gd name="connsiteY265" fmla="*/ 252073 h 262784"/>
                <a:gd name="connsiteX266" fmla="*/ 203775 w 501419"/>
                <a:gd name="connsiteY266" fmla="*/ 254735 h 262784"/>
                <a:gd name="connsiteX267" fmla="*/ 203775 w 501419"/>
                <a:gd name="connsiteY267" fmla="*/ 257397 h 262784"/>
                <a:gd name="connsiteX268" fmla="*/ 203775 w 501419"/>
                <a:gd name="connsiteY268" fmla="*/ 260123 h 262784"/>
                <a:gd name="connsiteX269" fmla="*/ 203775 w 501419"/>
                <a:gd name="connsiteY269" fmla="*/ 262785 h 262784"/>
                <a:gd name="connsiteX270" fmla="*/ 201113 w 501419"/>
                <a:gd name="connsiteY270" fmla="*/ 262785 h 262784"/>
                <a:gd name="connsiteX271" fmla="*/ 201113 w 501419"/>
                <a:gd name="connsiteY271" fmla="*/ 260123 h 262784"/>
                <a:gd name="connsiteX272" fmla="*/ 198388 w 501419"/>
                <a:gd name="connsiteY272" fmla="*/ 260123 h 262784"/>
                <a:gd name="connsiteX273" fmla="*/ 195726 w 501419"/>
                <a:gd name="connsiteY273" fmla="*/ 260123 h 262784"/>
                <a:gd name="connsiteX274" fmla="*/ 193063 w 501419"/>
                <a:gd name="connsiteY274" fmla="*/ 262785 h 262784"/>
                <a:gd name="connsiteX275" fmla="*/ 190338 w 501419"/>
                <a:gd name="connsiteY275" fmla="*/ 262785 h 262784"/>
                <a:gd name="connsiteX276" fmla="*/ 190338 w 501419"/>
                <a:gd name="connsiteY276" fmla="*/ 260123 h 262784"/>
                <a:gd name="connsiteX277" fmla="*/ 187676 w 501419"/>
                <a:gd name="connsiteY277" fmla="*/ 260123 h 262784"/>
                <a:gd name="connsiteX278" fmla="*/ 185014 w 501419"/>
                <a:gd name="connsiteY278" fmla="*/ 260123 h 262784"/>
                <a:gd name="connsiteX279" fmla="*/ 182352 w 501419"/>
                <a:gd name="connsiteY279" fmla="*/ 260123 h 262784"/>
                <a:gd name="connsiteX280" fmla="*/ 179626 w 501419"/>
                <a:gd name="connsiteY280" fmla="*/ 260123 h 262784"/>
                <a:gd name="connsiteX281" fmla="*/ 176964 w 501419"/>
                <a:gd name="connsiteY281" fmla="*/ 260123 h 262784"/>
                <a:gd name="connsiteX282" fmla="*/ 174302 w 501419"/>
                <a:gd name="connsiteY282" fmla="*/ 260123 h 262784"/>
                <a:gd name="connsiteX283" fmla="*/ 171577 w 501419"/>
                <a:gd name="connsiteY283" fmla="*/ 257397 h 262784"/>
                <a:gd name="connsiteX284" fmla="*/ 168915 w 501419"/>
                <a:gd name="connsiteY284" fmla="*/ 257397 h 262784"/>
                <a:gd name="connsiteX285" fmla="*/ 166253 w 501419"/>
                <a:gd name="connsiteY285" fmla="*/ 257397 h 262784"/>
                <a:gd name="connsiteX286" fmla="*/ 160865 w 501419"/>
                <a:gd name="connsiteY286" fmla="*/ 254735 h 262784"/>
                <a:gd name="connsiteX287" fmla="*/ 158203 w 501419"/>
                <a:gd name="connsiteY287" fmla="*/ 254735 h 262784"/>
                <a:gd name="connsiteX288" fmla="*/ 155541 w 501419"/>
                <a:gd name="connsiteY288" fmla="*/ 254735 h 262784"/>
                <a:gd name="connsiteX289" fmla="*/ 152815 w 501419"/>
                <a:gd name="connsiteY289" fmla="*/ 254735 h 262784"/>
                <a:gd name="connsiteX290" fmla="*/ 150153 w 501419"/>
                <a:gd name="connsiteY290" fmla="*/ 257397 h 262784"/>
                <a:gd name="connsiteX291" fmla="*/ 147491 w 501419"/>
                <a:gd name="connsiteY291" fmla="*/ 257397 h 262784"/>
                <a:gd name="connsiteX292" fmla="*/ 144766 w 501419"/>
                <a:gd name="connsiteY292" fmla="*/ 257397 h 262784"/>
                <a:gd name="connsiteX293" fmla="*/ 142104 w 501419"/>
                <a:gd name="connsiteY293" fmla="*/ 257397 h 262784"/>
                <a:gd name="connsiteX294" fmla="*/ 139442 w 501419"/>
                <a:gd name="connsiteY294" fmla="*/ 254735 h 262784"/>
                <a:gd name="connsiteX295" fmla="*/ 139442 w 501419"/>
                <a:gd name="connsiteY295" fmla="*/ 252073 h 262784"/>
                <a:gd name="connsiteX296" fmla="*/ 139442 w 501419"/>
                <a:gd name="connsiteY296" fmla="*/ 249347 h 262784"/>
                <a:gd name="connsiteX297" fmla="*/ 142104 w 501419"/>
                <a:gd name="connsiteY297" fmla="*/ 246685 h 262784"/>
                <a:gd name="connsiteX298" fmla="*/ 144766 w 501419"/>
                <a:gd name="connsiteY298" fmla="*/ 246685 h 262784"/>
                <a:gd name="connsiteX299" fmla="*/ 147491 w 501419"/>
                <a:gd name="connsiteY299" fmla="*/ 244023 h 262784"/>
                <a:gd name="connsiteX300" fmla="*/ 147491 w 501419"/>
                <a:gd name="connsiteY300" fmla="*/ 241361 h 262784"/>
                <a:gd name="connsiteX301" fmla="*/ 150153 w 501419"/>
                <a:gd name="connsiteY301" fmla="*/ 241361 h 262784"/>
                <a:gd name="connsiteX302" fmla="*/ 152815 w 501419"/>
                <a:gd name="connsiteY302" fmla="*/ 238636 h 262784"/>
                <a:gd name="connsiteX303" fmla="*/ 155541 w 501419"/>
                <a:gd name="connsiteY303" fmla="*/ 235974 h 262784"/>
                <a:gd name="connsiteX304" fmla="*/ 155541 w 501419"/>
                <a:gd name="connsiteY304" fmla="*/ 233311 h 262784"/>
                <a:gd name="connsiteX305" fmla="*/ 155541 w 501419"/>
                <a:gd name="connsiteY305" fmla="*/ 230586 h 262784"/>
                <a:gd name="connsiteX306" fmla="*/ 152815 w 501419"/>
                <a:gd name="connsiteY306" fmla="*/ 230586 h 262784"/>
                <a:gd name="connsiteX307" fmla="*/ 152815 w 501419"/>
                <a:gd name="connsiteY307" fmla="*/ 227924 h 262784"/>
                <a:gd name="connsiteX308" fmla="*/ 155541 w 501419"/>
                <a:gd name="connsiteY308" fmla="*/ 225262 h 262784"/>
                <a:gd name="connsiteX309" fmla="*/ 155541 w 501419"/>
                <a:gd name="connsiteY309" fmla="*/ 219874 h 262784"/>
                <a:gd name="connsiteX310" fmla="*/ 155541 w 501419"/>
                <a:gd name="connsiteY310" fmla="*/ 217212 h 262784"/>
                <a:gd name="connsiteX311" fmla="*/ 158203 w 501419"/>
                <a:gd name="connsiteY311" fmla="*/ 214550 h 262784"/>
                <a:gd name="connsiteX312" fmla="*/ 158203 w 501419"/>
                <a:gd name="connsiteY312" fmla="*/ 211825 h 262784"/>
                <a:gd name="connsiteX313" fmla="*/ 158203 w 501419"/>
                <a:gd name="connsiteY313" fmla="*/ 209163 h 262784"/>
                <a:gd name="connsiteX314" fmla="*/ 160865 w 501419"/>
                <a:gd name="connsiteY314" fmla="*/ 209163 h 262784"/>
                <a:gd name="connsiteX315" fmla="*/ 160865 w 501419"/>
                <a:gd name="connsiteY315" fmla="*/ 206501 h 262784"/>
                <a:gd name="connsiteX316" fmla="*/ 160865 w 501419"/>
                <a:gd name="connsiteY316" fmla="*/ 203775 h 262784"/>
                <a:gd name="connsiteX317" fmla="*/ 163527 w 501419"/>
                <a:gd name="connsiteY317" fmla="*/ 201113 h 262784"/>
                <a:gd name="connsiteX318" fmla="*/ 163527 w 501419"/>
                <a:gd name="connsiteY318" fmla="*/ 198451 h 262784"/>
                <a:gd name="connsiteX319" fmla="*/ 163527 w 501419"/>
                <a:gd name="connsiteY319" fmla="*/ 193064 h 262784"/>
                <a:gd name="connsiteX320" fmla="*/ 163527 w 501419"/>
                <a:gd name="connsiteY320" fmla="*/ 190402 h 262784"/>
                <a:gd name="connsiteX321" fmla="*/ 163527 w 501419"/>
                <a:gd name="connsiteY321" fmla="*/ 187676 h 262784"/>
                <a:gd name="connsiteX322" fmla="*/ 163527 w 501419"/>
                <a:gd name="connsiteY322" fmla="*/ 185014 h 262784"/>
                <a:gd name="connsiteX323" fmla="*/ 163527 w 501419"/>
                <a:gd name="connsiteY323" fmla="*/ 182352 h 262784"/>
                <a:gd name="connsiteX324" fmla="*/ 166253 w 501419"/>
                <a:gd name="connsiteY324" fmla="*/ 182352 h 262784"/>
                <a:gd name="connsiteX325" fmla="*/ 168915 w 501419"/>
                <a:gd name="connsiteY325" fmla="*/ 179690 h 262784"/>
                <a:gd name="connsiteX326" fmla="*/ 168915 w 501419"/>
                <a:gd name="connsiteY326" fmla="*/ 176965 h 262784"/>
                <a:gd name="connsiteX327" fmla="*/ 142104 w 501419"/>
                <a:gd name="connsiteY327" fmla="*/ 155541 h 262784"/>
                <a:gd name="connsiteX328" fmla="*/ 117955 w 501419"/>
                <a:gd name="connsiteY328" fmla="*/ 158203 h 262784"/>
                <a:gd name="connsiteX329" fmla="*/ 2662 w 501419"/>
                <a:gd name="connsiteY329" fmla="*/ 150153 h 262784"/>
                <a:gd name="connsiteX330" fmla="*/ 2662 w 501419"/>
                <a:gd name="connsiteY330" fmla="*/ 150153 h 26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501419" h="262784">
                  <a:moveTo>
                    <a:pt x="2662" y="150153"/>
                  </a:moveTo>
                  <a:lnTo>
                    <a:pt x="0" y="126005"/>
                  </a:lnTo>
                  <a:lnTo>
                    <a:pt x="13437" y="120681"/>
                  </a:lnTo>
                  <a:lnTo>
                    <a:pt x="18761" y="96532"/>
                  </a:lnTo>
                  <a:lnTo>
                    <a:pt x="21423" y="93870"/>
                  </a:lnTo>
                  <a:lnTo>
                    <a:pt x="21423" y="88482"/>
                  </a:lnTo>
                  <a:lnTo>
                    <a:pt x="24149" y="85820"/>
                  </a:lnTo>
                  <a:lnTo>
                    <a:pt x="24149" y="83158"/>
                  </a:lnTo>
                  <a:lnTo>
                    <a:pt x="24149" y="80433"/>
                  </a:lnTo>
                  <a:lnTo>
                    <a:pt x="24149" y="77771"/>
                  </a:lnTo>
                  <a:lnTo>
                    <a:pt x="24149" y="75109"/>
                  </a:lnTo>
                  <a:lnTo>
                    <a:pt x="26811" y="75109"/>
                  </a:lnTo>
                  <a:lnTo>
                    <a:pt x="26811" y="72383"/>
                  </a:lnTo>
                  <a:lnTo>
                    <a:pt x="26811" y="69721"/>
                  </a:lnTo>
                  <a:lnTo>
                    <a:pt x="26811" y="67059"/>
                  </a:lnTo>
                  <a:lnTo>
                    <a:pt x="29473" y="67059"/>
                  </a:lnTo>
                  <a:lnTo>
                    <a:pt x="32198" y="67059"/>
                  </a:lnTo>
                  <a:lnTo>
                    <a:pt x="34860" y="67059"/>
                  </a:lnTo>
                  <a:lnTo>
                    <a:pt x="34860" y="64397"/>
                  </a:lnTo>
                  <a:lnTo>
                    <a:pt x="34860" y="61672"/>
                  </a:lnTo>
                  <a:lnTo>
                    <a:pt x="34860" y="59009"/>
                  </a:lnTo>
                  <a:lnTo>
                    <a:pt x="37522" y="59009"/>
                  </a:lnTo>
                  <a:lnTo>
                    <a:pt x="37522" y="56347"/>
                  </a:lnTo>
                  <a:lnTo>
                    <a:pt x="40248" y="56347"/>
                  </a:lnTo>
                  <a:lnTo>
                    <a:pt x="40248" y="53622"/>
                  </a:lnTo>
                  <a:lnTo>
                    <a:pt x="42910" y="53622"/>
                  </a:lnTo>
                  <a:lnTo>
                    <a:pt x="42910" y="50960"/>
                  </a:lnTo>
                  <a:lnTo>
                    <a:pt x="45572" y="48298"/>
                  </a:lnTo>
                  <a:lnTo>
                    <a:pt x="48234" y="48298"/>
                  </a:lnTo>
                  <a:lnTo>
                    <a:pt x="72383" y="26811"/>
                  </a:lnTo>
                  <a:lnTo>
                    <a:pt x="91144" y="10712"/>
                  </a:lnTo>
                  <a:lnTo>
                    <a:pt x="93870" y="10712"/>
                  </a:lnTo>
                  <a:lnTo>
                    <a:pt x="96532" y="10712"/>
                  </a:lnTo>
                  <a:lnTo>
                    <a:pt x="96532" y="8050"/>
                  </a:lnTo>
                  <a:lnTo>
                    <a:pt x="99194" y="8050"/>
                  </a:lnTo>
                  <a:lnTo>
                    <a:pt x="104581" y="8050"/>
                  </a:lnTo>
                  <a:lnTo>
                    <a:pt x="107243" y="8050"/>
                  </a:lnTo>
                  <a:lnTo>
                    <a:pt x="109905" y="8050"/>
                  </a:lnTo>
                  <a:lnTo>
                    <a:pt x="112631" y="8050"/>
                  </a:lnTo>
                  <a:lnTo>
                    <a:pt x="115293" y="8050"/>
                  </a:lnTo>
                  <a:lnTo>
                    <a:pt x="117955" y="8050"/>
                  </a:lnTo>
                  <a:lnTo>
                    <a:pt x="120681" y="5388"/>
                  </a:lnTo>
                  <a:lnTo>
                    <a:pt x="123343" y="5388"/>
                  </a:lnTo>
                  <a:lnTo>
                    <a:pt x="123343" y="8050"/>
                  </a:lnTo>
                  <a:lnTo>
                    <a:pt x="126005" y="8050"/>
                  </a:lnTo>
                  <a:lnTo>
                    <a:pt x="128730" y="8050"/>
                  </a:lnTo>
                  <a:lnTo>
                    <a:pt x="131392" y="8050"/>
                  </a:lnTo>
                  <a:lnTo>
                    <a:pt x="134054" y="8050"/>
                  </a:lnTo>
                  <a:lnTo>
                    <a:pt x="136716" y="8050"/>
                  </a:lnTo>
                  <a:lnTo>
                    <a:pt x="139442" y="8050"/>
                  </a:lnTo>
                  <a:lnTo>
                    <a:pt x="142104" y="8050"/>
                  </a:lnTo>
                  <a:lnTo>
                    <a:pt x="144766" y="8050"/>
                  </a:lnTo>
                  <a:lnTo>
                    <a:pt x="147491" y="8050"/>
                  </a:lnTo>
                  <a:lnTo>
                    <a:pt x="150153" y="8050"/>
                  </a:lnTo>
                  <a:lnTo>
                    <a:pt x="152815" y="8050"/>
                  </a:lnTo>
                  <a:lnTo>
                    <a:pt x="155541" y="8050"/>
                  </a:lnTo>
                  <a:lnTo>
                    <a:pt x="158203" y="8050"/>
                  </a:lnTo>
                  <a:lnTo>
                    <a:pt x="160865" y="8050"/>
                  </a:lnTo>
                  <a:lnTo>
                    <a:pt x="163527" y="10712"/>
                  </a:lnTo>
                  <a:lnTo>
                    <a:pt x="166253" y="10712"/>
                  </a:lnTo>
                  <a:lnTo>
                    <a:pt x="168915" y="10712"/>
                  </a:lnTo>
                  <a:lnTo>
                    <a:pt x="168915" y="13437"/>
                  </a:lnTo>
                  <a:lnTo>
                    <a:pt x="171577" y="13437"/>
                  </a:lnTo>
                  <a:lnTo>
                    <a:pt x="171577" y="16099"/>
                  </a:lnTo>
                  <a:lnTo>
                    <a:pt x="174302" y="16099"/>
                  </a:lnTo>
                  <a:lnTo>
                    <a:pt x="176964" y="16099"/>
                  </a:lnTo>
                  <a:lnTo>
                    <a:pt x="176964" y="18761"/>
                  </a:lnTo>
                  <a:lnTo>
                    <a:pt x="179626" y="18761"/>
                  </a:lnTo>
                  <a:lnTo>
                    <a:pt x="182352" y="18761"/>
                  </a:lnTo>
                  <a:lnTo>
                    <a:pt x="185014" y="18761"/>
                  </a:lnTo>
                  <a:lnTo>
                    <a:pt x="187676" y="18761"/>
                  </a:lnTo>
                  <a:lnTo>
                    <a:pt x="190338" y="18761"/>
                  </a:lnTo>
                  <a:lnTo>
                    <a:pt x="193063" y="18761"/>
                  </a:lnTo>
                  <a:lnTo>
                    <a:pt x="195726" y="18761"/>
                  </a:lnTo>
                  <a:lnTo>
                    <a:pt x="198388" y="18761"/>
                  </a:lnTo>
                  <a:lnTo>
                    <a:pt x="203775" y="18761"/>
                  </a:lnTo>
                  <a:lnTo>
                    <a:pt x="206437" y="18761"/>
                  </a:lnTo>
                  <a:lnTo>
                    <a:pt x="209163" y="18761"/>
                  </a:lnTo>
                  <a:lnTo>
                    <a:pt x="209163" y="16099"/>
                  </a:lnTo>
                  <a:lnTo>
                    <a:pt x="209163" y="13437"/>
                  </a:lnTo>
                  <a:lnTo>
                    <a:pt x="211825" y="13437"/>
                  </a:lnTo>
                  <a:lnTo>
                    <a:pt x="214487" y="10712"/>
                  </a:lnTo>
                  <a:lnTo>
                    <a:pt x="217149" y="10712"/>
                  </a:lnTo>
                  <a:lnTo>
                    <a:pt x="219874" y="10712"/>
                  </a:lnTo>
                  <a:lnTo>
                    <a:pt x="222536" y="10712"/>
                  </a:lnTo>
                  <a:lnTo>
                    <a:pt x="225198" y="10712"/>
                  </a:lnTo>
                  <a:lnTo>
                    <a:pt x="227924" y="10712"/>
                  </a:lnTo>
                  <a:lnTo>
                    <a:pt x="230586" y="10712"/>
                  </a:lnTo>
                  <a:lnTo>
                    <a:pt x="230586" y="13437"/>
                  </a:lnTo>
                  <a:lnTo>
                    <a:pt x="227924" y="13437"/>
                  </a:lnTo>
                  <a:lnTo>
                    <a:pt x="230586" y="16099"/>
                  </a:lnTo>
                  <a:lnTo>
                    <a:pt x="233248" y="16099"/>
                  </a:lnTo>
                  <a:lnTo>
                    <a:pt x="233248" y="13437"/>
                  </a:lnTo>
                  <a:lnTo>
                    <a:pt x="235973" y="13437"/>
                  </a:lnTo>
                  <a:lnTo>
                    <a:pt x="238636" y="13437"/>
                  </a:lnTo>
                  <a:lnTo>
                    <a:pt x="241298" y="13437"/>
                  </a:lnTo>
                  <a:lnTo>
                    <a:pt x="241298" y="16099"/>
                  </a:lnTo>
                  <a:lnTo>
                    <a:pt x="244023" y="16099"/>
                  </a:lnTo>
                  <a:lnTo>
                    <a:pt x="244023" y="13437"/>
                  </a:lnTo>
                  <a:lnTo>
                    <a:pt x="246685" y="13437"/>
                  </a:lnTo>
                  <a:lnTo>
                    <a:pt x="249347" y="13437"/>
                  </a:lnTo>
                  <a:lnTo>
                    <a:pt x="254735" y="13437"/>
                  </a:lnTo>
                  <a:lnTo>
                    <a:pt x="257397" y="13437"/>
                  </a:lnTo>
                  <a:lnTo>
                    <a:pt x="260059" y="13437"/>
                  </a:lnTo>
                  <a:lnTo>
                    <a:pt x="262785" y="13437"/>
                  </a:lnTo>
                  <a:lnTo>
                    <a:pt x="265446" y="13437"/>
                  </a:lnTo>
                  <a:lnTo>
                    <a:pt x="268108" y="13437"/>
                  </a:lnTo>
                  <a:lnTo>
                    <a:pt x="270834" y="10712"/>
                  </a:lnTo>
                  <a:lnTo>
                    <a:pt x="273496" y="10712"/>
                  </a:lnTo>
                  <a:lnTo>
                    <a:pt x="276158" y="8050"/>
                  </a:lnTo>
                  <a:lnTo>
                    <a:pt x="278820" y="5388"/>
                  </a:lnTo>
                  <a:lnTo>
                    <a:pt x="281546" y="5388"/>
                  </a:lnTo>
                  <a:lnTo>
                    <a:pt x="284208" y="5388"/>
                  </a:lnTo>
                  <a:lnTo>
                    <a:pt x="286870" y="5388"/>
                  </a:lnTo>
                  <a:lnTo>
                    <a:pt x="289595" y="5388"/>
                  </a:lnTo>
                  <a:lnTo>
                    <a:pt x="292257" y="5388"/>
                  </a:lnTo>
                  <a:lnTo>
                    <a:pt x="292257" y="2725"/>
                  </a:lnTo>
                  <a:lnTo>
                    <a:pt x="294919" y="2725"/>
                  </a:lnTo>
                  <a:lnTo>
                    <a:pt x="297645" y="0"/>
                  </a:lnTo>
                  <a:lnTo>
                    <a:pt x="300307" y="0"/>
                  </a:lnTo>
                  <a:lnTo>
                    <a:pt x="302969" y="2725"/>
                  </a:lnTo>
                  <a:lnTo>
                    <a:pt x="364640" y="13437"/>
                  </a:lnTo>
                  <a:lnTo>
                    <a:pt x="367302" y="16099"/>
                  </a:lnTo>
                  <a:lnTo>
                    <a:pt x="370028" y="16099"/>
                  </a:lnTo>
                  <a:lnTo>
                    <a:pt x="375352" y="18761"/>
                  </a:lnTo>
                  <a:lnTo>
                    <a:pt x="378078" y="21487"/>
                  </a:lnTo>
                  <a:lnTo>
                    <a:pt x="380739" y="21487"/>
                  </a:lnTo>
                  <a:lnTo>
                    <a:pt x="380739" y="24149"/>
                  </a:lnTo>
                  <a:lnTo>
                    <a:pt x="383401" y="24149"/>
                  </a:lnTo>
                  <a:lnTo>
                    <a:pt x="386127" y="26811"/>
                  </a:lnTo>
                  <a:lnTo>
                    <a:pt x="386127" y="29537"/>
                  </a:lnTo>
                  <a:lnTo>
                    <a:pt x="388789" y="29537"/>
                  </a:lnTo>
                  <a:lnTo>
                    <a:pt x="391451" y="29537"/>
                  </a:lnTo>
                  <a:lnTo>
                    <a:pt x="394113" y="29537"/>
                  </a:lnTo>
                  <a:lnTo>
                    <a:pt x="396839" y="26811"/>
                  </a:lnTo>
                  <a:lnTo>
                    <a:pt x="399500" y="26811"/>
                  </a:lnTo>
                  <a:lnTo>
                    <a:pt x="402163" y="26811"/>
                  </a:lnTo>
                  <a:lnTo>
                    <a:pt x="404888" y="24149"/>
                  </a:lnTo>
                  <a:lnTo>
                    <a:pt x="407550" y="24149"/>
                  </a:lnTo>
                  <a:lnTo>
                    <a:pt x="407550" y="26811"/>
                  </a:lnTo>
                  <a:lnTo>
                    <a:pt x="410212" y="26811"/>
                  </a:lnTo>
                  <a:lnTo>
                    <a:pt x="412938" y="24149"/>
                  </a:lnTo>
                  <a:lnTo>
                    <a:pt x="415600" y="24149"/>
                  </a:lnTo>
                  <a:lnTo>
                    <a:pt x="418262" y="24149"/>
                  </a:lnTo>
                  <a:lnTo>
                    <a:pt x="420924" y="24149"/>
                  </a:lnTo>
                  <a:lnTo>
                    <a:pt x="420924" y="26811"/>
                  </a:lnTo>
                  <a:lnTo>
                    <a:pt x="423650" y="26811"/>
                  </a:lnTo>
                  <a:lnTo>
                    <a:pt x="423650" y="24149"/>
                  </a:lnTo>
                  <a:lnTo>
                    <a:pt x="426312" y="24149"/>
                  </a:lnTo>
                  <a:lnTo>
                    <a:pt x="428974" y="26811"/>
                  </a:lnTo>
                  <a:lnTo>
                    <a:pt x="428974" y="29537"/>
                  </a:lnTo>
                  <a:lnTo>
                    <a:pt x="431699" y="32198"/>
                  </a:lnTo>
                  <a:lnTo>
                    <a:pt x="434361" y="34860"/>
                  </a:lnTo>
                  <a:lnTo>
                    <a:pt x="437023" y="34860"/>
                  </a:lnTo>
                  <a:lnTo>
                    <a:pt x="437023" y="37523"/>
                  </a:lnTo>
                  <a:lnTo>
                    <a:pt x="442411" y="40248"/>
                  </a:lnTo>
                  <a:lnTo>
                    <a:pt x="445073" y="42910"/>
                  </a:lnTo>
                  <a:lnTo>
                    <a:pt x="447798" y="45572"/>
                  </a:lnTo>
                  <a:lnTo>
                    <a:pt x="450460" y="45572"/>
                  </a:lnTo>
                  <a:lnTo>
                    <a:pt x="453122" y="48298"/>
                  </a:lnTo>
                  <a:lnTo>
                    <a:pt x="455784" y="50960"/>
                  </a:lnTo>
                  <a:lnTo>
                    <a:pt x="455784" y="53622"/>
                  </a:lnTo>
                  <a:lnTo>
                    <a:pt x="458510" y="53622"/>
                  </a:lnTo>
                  <a:lnTo>
                    <a:pt x="461172" y="53622"/>
                  </a:lnTo>
                  <a:lnTo>
                    <a:pt x="461172" y="50960"/>
                  </a:lnTo>
                  <a:lnTo>
                    <a:pt x="463834" y="50960"/>
                  </a:lnTo>
                  <a:lnTo>
                    <a:pt x="463834" y="53622"/>
                  </a:lnTo>
                  <a:lnTo>
                    <a:pt x="466559" y="53622"/>
                  </a:lnTo>
                  <a:lnTo>
                    <a:pt x="466559" y="56347"/>
                  </a:lnTo>
                  <a:lnTo>
                    <a:pt x="466559" y="59009"/>
                  </a:lnTo>
                  <a:lnTo>
                    <a:pt x="469221" y="59009"/>
                  </a:lnTo>
                  <a:lnTo>
                    <a:pt x="471884" y="59009"/>
                  </a:lnTo>
                  <a:lnTo>
                    <a:pt x="474609" y="61672"/>
                  </a:lnTo>
                  <a:lnTo>
                    <a:pt x="477271" y="61672"/>
                  </a:lnTo>
                  <a:lnTo>
                    <a:pt x="479933" y="61672"/>
                  </a:lnTo>
                  <a:lnTo>
                    <a:pt x="479933" y="64397"/>
                  </a:lnTo>
                  <a:lnTo>
                    <a:pt x="482595" y="64397"/>
                  </a:lnTo>
                  <a:lnTo>
                    <a:pt x="485321" y="64397"/>
                  </a:lnTo>
                  <a:lnTo>
                    <a:pt x="485321" y="61672"/>
                  </a:lnTo>
                  <a:lnTo>
                    <a:pt x="487983" y="61672"/>
                  </a:lnTo>
                  <a:lnTo>
                    <a:pt x="490645" y="64397"/>
                  </a:lnTo>
                  <a:lnTo>
                    <a:pt x="493371" y="64397"/>
                  </a:lnTo>
                  <a:lnTo>
                    <a:pt x="496032" y="64397"/>
                  </a:lnTo>
                  <a:lnTo>
                    <a:pt x="498694" y="64397"/>
                  </a:lnTo>
                  <a:lnTo>
                    <a:pt x="501420" y="64397"/>
                  </a:lnTo>
                  <a:lnTo>
                    <a:pt x="501420" y="61672"/>
                  </a:lnTo>
                  <a:lnTo>
                    <a:pt x="501420" y="80433"/>
                  </a:lnTo>
                  <a:lnTo>
                    <a:pt x="501420" y="83158"/>
                  </a:lnTo>
                  <a:lnTo>
                    <a:pt x="501420" y="88482"/>
                  </a:lnTo>
                  <a:lnTo>
                    <a:pt x="501420" y="91208"/>
                  </a:lnTo>
                  <a:lnTo>
                    <a:pt x="498694" y="93870"/>
                  </a:lnTo>
                  <a:lnTo>
                    <a:pt x="498694" y="96532"/>
                  </a:lnTo>
                  <a:lnTo>
                    <a:pt x="496032" y="96532"/>
                  </a:lnTo>
                  <a:lnTo>
                    <a:pt x="496032" y="99194"/>
                  </a:lnTo>
                  <a:lnTo>
                    <a:pt x="498694" y="99194"/>
                  </a:lnTo>
                  <a:lnTo>
                    <a:pt x="498694" y="101919"/>
                  </a:lnTo>
                  <a:lnTo>
                    <a:pt x="498694" y="104581"/>
                  </a:lnTo>
                  <a:lnTo>
                    <a:pt x="498694" y="107244"/>
                  </a:lnTo>
                  <a:lnTo>
                    <a:pt x="496032" y="107244"/>
                  </a:lnTo>
                  <a:lnTo>
                    <a:pt x="496032" y="109969"/>
                  </a:lnTo>
                  <a:lnTo>
                    <a:pt x="493371" y="109969"/>
                  </a:lnTo>
                  <a:lnTo>
                    <a:pt x="490645" y="109969"/>
                  </a:lnTo>
                  <a:lnTo>
                    <a:pt x="490645" y="112631"/>
                  </a:lnTo>
                  <a:lnTo>
                    <a:pt x="490645" y="115293"/>
                  </a:lnTo>
                  <a:lnTo>
                    <a:pt x="487983" y="115293"/>
                  </a:lnTo>
                  <a:lnTo>
                    <a:pt x="485321" y="115293"/>
                  </a:lnTo>
                  <a:lnTo>
                    <a:pt x="482595" y="115293"/>
                  </a:lnTo>
                  <a:lnTo>
                    <a:pt x="479933" y="115293"/>
                  </a:lnTo>
                  <a:lnTo>
                    <a:pt x="477271" y="115293"/>
                  </a:lnTo>
                  <a:lnTo>
                    <a:pt x="474609" y="118018"/>
                  </a:lnTo>
                  <a:lnTo>
                    <a:pt x="474609" y="120681"/>
                  </a:lnTo>
                  <a:lnTo>
                    <a:pt x="471884" y="123343"/>
                  </a:lnTo>
                  <a:lnTo>
                    <a:pt x="469221" y="123343"/>
                  </a:lnTo>
                  <a:lnTo>
                    <a:pt x="469221" y="126005"/>
                  </a:lnTo>
                  <a:lnTo>
                    <a:pt x="469221" y="128730"/>
                  </a:lnTo>
                  <a:lnTo>
                    <a:pt x="466559" y="128730"/>
                  </a:lnTo>
                  <a:lnTo>
                    <a:pt x="466559" y="131392"/>
                  </a:lnTo>
                  <a:lnTo>
                    <a:pt x="463834" y="134054"/>
                  </a:lnTo>
                  <a:lnTo>
                    <a:pt x="463834" y="136780"/>
                  </a:lnTo>
                  <a:lnTo>
                    <a:pt x="463834" y="139442"/>
                  </a:lnTo>
                  <a:lnTo>
                    <a:pt x="463834" y="142104"/>
                  </a:lnTo>
                  <a:lnTo>
                    <a:pt x="463834" y="144830"/>
                  </a:lnTo>
                  <a:lnTo>
                    <a:pt x="463834" y="147491"/>
                  </a:lnTo>
                  <a:lnTo>
                    <a:pt x="461172" y="147491"/>
                  </a:lnTo>
                  <a:lnTo>
                    <a:pt x="461172" y="150153"/>
                  </a:lnTo>
                  <a:lnTo>
                    <a:pt x="458510" y="150153"/>
                  </a:lnTo>
                  <a:lnTo>
                    <a:pt x="455784" y="150153"/>
                  </a:lnTo>
                  <a:lnTo>
                    <a:pt x="455784" y="152879"/>
                  </a:lnTo>
                  <a:lnTo>
                    <a:pt x="453122" y="150153"/>
                  </a:lnTo>
                  <a:lnTo>
                    <a:pt x="450460" y="150153"/>
                  </a:lnTo>
                  <a:lnTo>
                    <a:pt x="447798" y="150153"/>
                  </a:lnTo>
                  <a:lnTo>
                    <a:pt x="445073" y="150153"/>
                  </a:lnTo>
                  <a:lnTo>
                    <a:pt x="445073" y="147491"/>
                  </a:lnTo>
                  <a:lnTo>
                    <a:pt x="442411" y="147491"/>
                  </a:lnTo>
                  <a:lnTo>
                    <a:pt x="439749" y="147491"/>
                  </a:lnTo>
                  <a:lnTo>
                    <a:pt x="437023" y="147491"/>
                  </a:lnTo>
                  <a:lnTo>
                    <a:pt x="437023" y="144830"/>
                  </a:lnTo>
                  <a:lnTo>
                    <a:pt x="434361" y="144830"/>
                  </a:lnTo>
                  <a:lnTo>
                    <a:pt x="431699" y="144830"/>
                  </a:lnTo>
                  <a:lnTo>
                    <a:pt x="431699" y="142104"/>
                  </a:lnTo>
                  <a:lnTo>
                    <a:pt x="428974" y="142104"/>
                  </a:lnTo>
                  <a:lnTo>
                    <a:pt x="426312" y="142104"/>
                  </a:lnTo>
                  <a:lnTo>
                    <a:pt x="378078" y="118018"/>
                  </a:lnTo>
                  <a:lnTo>
                    <a:pt x="375352" y="118018"/>
                  </a:lnTo>
                  <a:lnTo>
                    <a:pt x="372690" y="118018"/>
                  </a:lnTo>
                  <a:lnTo>
                    <a:pt x="370028" y="118018"/>
                  </a:lnTo>
                  <a:lnTo>
                    <a:pt x="370028" y="120681"/>
                  </a:lnTo>
                  <a:lnTo>
                    <a:pt x="367302" y="120681"/>
                  </a:lnTo>
                  <a:lnTo>
                    <a:pt x="364640" y="120681"/>
                  </a:lnTo>
                  <a:lnTo>
                    <a:pt x="361978" y="120681"/>
                  </a:lnTo>
                  <a:lnTo>
                    <a:pt x="359316" y="123343"/>
                  </a:lnTo>
                  <a:lnTo>
                    <a:pt x="359316" y="126005"/>
                  </a:lnTo>
                  <a:lnTo>
                    <a:pt x="356591" y="128730"/>
                  </a:lnTo>
                  <a:lnTo>
                    <a:pt x="343217" y="155541"/>
                  </a:lnTo>
                  <a:lnTo>
                    <a:pt x="265446" y="187676"/>
                  </a:lnTo>
                  <a:lnTo>
                    <a:pt x="262785" y="187676"/>
                  </a:lnTo>
                  <a:lnTo>
                    <a:pt x="260059" y="187676"/>
                  </a:lnTo>
                  <a:lnTo>
                    <a:pt x="257397" y="190402"/>
                  </a:lnTo>
                  <a:lnTo>
                    <a:pt x="254735" y="190402"/>
                  </a:lnTo>
                  <a:lnTo>
                    <a:pt x="254735" y="193064"/>
                  </a:lnTo>
                  <a:lnTo>
                    <a:pt x="222536" y="246685"/>
                  </a:lnTo>
                  <a:lnTo>
                    <a:pt x="211825" y="246685"/>
                  </a:lnTo>
                  <a:lnTo>
                    <a:pt x="209163" y="246685"/>
                  </a:lnTo>
                  <a:lnTo>
                    <a:pt x="206437" y="249347"/>
                  </a:lnTo>
                  <a:lnTo>
                    <a:pt x="206437" y="252073"/>
                  </a:lnTo>
                  <a:lnTo>
                    <a:pt x="203775" y="252073"/>
                  </a:lnTo>
                  <a:lnTo>
                    <a:pt x="203775" y="254735"/>
                  </a:lnTo>
                  <a:lnTo>
                    <a:pt x="203775" y="257397"/>
                  </a:lnTo>
                  <a:lnTo>
                    <a:pt x="203775" y="260123"/>
                  </a:lnTo>
                  <a:lnTo>
                    <a:pt x="203775" y="262785"/>
                  </a:lnTo>
                  <a:lnTo>
                    <a:pt x="201113" y="262785"/>
                  </a:lnTo>
                  <a:lnTo>
                    <a:pt x="201113" y="260123"/>
                  </a:lnTo>
                  <a:lnTo>
                    <a:pt x="198388" y="260123"/>
                  </a:lnTo>
                  <a:lnTo>
                    <a:pt x="195726" y="260123"/>
                  </a:lnTo>
                  <a:lnTo>
                    <a:pt x="193063" y="262785"/>
                  </a:lnTo>
                  <a:lnTo>
                    <a:pt x="190338" y="262785"/>
                  </a:lnTo>
                  <a:lnTo>
                    <a:pt x="190338" y="260123"/>
                  </a:lnTo>
                  <a:lnTo>
                    <a:pt x="187676" y="260123"/>
                  </a:lnTo>
                  <a:lnTo>
                    <a:pt x="185014" y="260123"/>
                  </a:lnTo>
                  <a:lnTo>
                    <a:pt x="182352" y="260123"/>
                  </a:lnTo>
                  <a:lnTo>
                    <a:pt x="179626" y="260123"/>
                  </a:lnTo>
                  <a:lnTo>
                    <a:pt x="176964" y="260123"/>
                  </a:lnTo>
                  <a:lnTo>
                    <a:pt x="174302" y="260123"/>
                  </a:lnTo>
                  <a:lnTo>
                    <a:pt x="171577" y="257397"/>
                  </a:lnTo>
                  <a:lnTo>
                    <a:pt x="168915" y="257397"/>
                  </a:lnTo>
                  <a:lnTo>
                    <a:pt x="166253" y="257397"/>
                  </a:lnTo>
                  <a:lnTo>
                    <a:pt x="160865" y="254735"/>
                  </a:lnTo>
                  <a:lnTo>
                    <a:pt x="158203" y="254735"/>
                  </a:lnTo>
                  <a:lnTo>
                    <a:pt x="155541" y="254735"/>
                  </a:lnTo>
                  <a:lnTo>
                    <a:pt x="152815" y="254735"/>
                  </a:lnTo>
                  <a:lnTo>
                    <a:pt x="150153" y="257397"/>
                  </a:lnTo>
                  <a:lnTo>
                    <a:pt x="147491" y="257397"/>
                  </a:lnTo>
                  <a:lnTo>
                    <a:pt x="144766" y="257397"/>
                  </a:lnTo>
                  <a:lnTo>
                    <a:pt x="142104" y="257397"/>
                  </a:lnTo>
                  <a:lnTo>
                    <a:pt x="139442" y="254735"/>
                  </a:lnTo>
                  <a:lnTo>
                    <a:pt x="139442" y="252073"/>
                  </a:lnTo>
                  <a:lnTo>
                    <a:pt x="139442" y="249347"/>
                  </a:lnTo>
                  <a:lnTo>
                    <a:pt x="142104" y="246685"/>
                  </a:lnTo>
                  <a:lnTo>
                    <a:pt x="144766" y="246685"/>
                  </a:lnTo>
                  <a:lnTo>
                    <a:pt x="147491" y="244023"/>
                  </a:lnTo>
                  <a:lnTo>
                    <a:pt x="147491" y="241361"/>
                  </a:lnTo>
                  <a:lnTo>
                    <a:pt x="150153" y="241361"/>
                  </a:lnTo>
                  <a:lnTo>
                    <a:pt x="152815" y="238636"/>
                  </a:lnTo>
                  <a:lnTo>
                    <a:pt x="155541" y="235974"/>
                  </a:lnTo>
                  <a:lnTo>
                    <a:pt x="155541" y="233311"/>
                  </a:lnTo>
                  <a:lnTo>
                    <a:pt x="155541" y="230586"/>
                  </a:lnTo>
                  <a:lnTo>
                    <a:pt x="152815" y="230586"/>
                  </a:lnTo>
                  <a:lnTo>
                    <a:pt x="152815" y="227924"/>
                  </a:lnTo>
                  <a:lnTo>
                    <a:pt x="155541" y="225262"/>
                  </a:lnTo>
                  <a:lnTo>
                    <a:pt x="155541" y="219874"/>
                  </a:lnTo>
                  <a:lnTo>
                    <a:pt x="155541" y="217212"/>
                  </a:lnTo>
                  <a:lnTo>
                    <a:pt x="158203" y="214550"/>
                  </a:lnTo>
                  <a:lnTo>
                    <a:pt x="158203" y="211825"/>
                  </a:lnTo>
                  <a:lnTo>
                    <a:pt x="158203" y="209163"/>
                  </a:lnTo>
                  <a:lnTo>
                    <a:pt x="160865" y="209163"/>
                  </a:lnTo>
                  <a:lnTo>
                    <a:pt x="160865" y="206501"/>
                  </a:lnTo>
                  <a:lnTo>
                    <a:pt x="160865" y="203775"/>
                  </a:lnTo>
                  <a:lnTo>
                    <a:pt x="163527" y="201113"/>
                  </a:lnTo>
                  <a:lnTo>
                    <a:pt x="163527" y="198451"/>
                  </a:lnTo>
                  <a:lnTo>
                    <a:pt x="163527" y="193064"/>
                  </a:lnTo>
                  <a:lnTo>
                    <a:pt x="163527" y="190402"/>
                  </a:lnTo>
                  <a:lnTo>
                    <a:pt x="163527" y="187676"/>
                  </a:lnTo>
                  <a:lnTo>
                    <a:pt x="163527" y="185014"/>
                  </a:lnTo>
                  <a:lnTo>
                    <a:pt x="163527" y="182352"/>
                  </a:lnTo>
                  <a:lnTo>
                    <a:pt x="166253" y="182352"/>
                  </a:lnTo>
                  <a:lnTo>
                    <a:pt x="168915" y="179690"/>
                  </a:lnTo>
                  <a:lnTo>
                    <a:pt x="168915" y="176965"/>
                  </a:lnTo>
                  <a:lnTo>
                    <a:pt x="142104" y="155541"/>
                  </a:lnTo>
                  <a:lnTo>
                    <a:pt x="117955" y="158203"/>
                  </a:lnTo>
                  <a:lnTo>
                    <a:pt x="2662" y="150153"/>
                  </a:lnTo>
                  <a:lnTo>
                    <a:pt x="2662" y="1501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6" name="Freeform: Shape 145">
              <a:extLst>
                <a:ext uri="{FF2B5EF4-FFF2-40B4-BE49-F238E27FC236}">
                  <a16:creationId xmlns:a16="http://schemas.microsoft.com/office/drawing/2014/main" id="{7C0A84E6-99E1-39E7-975E-0966C706FFB6}"/>
                </a:ext>
              </a:extLst>
            </p:cNvPr>
            <p:cNvSpPr/>
            <p:nvPr/>
          </p:nvSpPr>
          <p:spPr>
            <a:xfrm>
              <a:off x="4728012" y="4774232"/>
              <a:ext cx="160864" cy="139441"/>
            </a:xfrm>
            <a:custGeom>
              <a:avLst/>
              <a:gdLst>
                <a:gd name="connsiteX0" fmla="*/ 53622 w 160864"/>
                <a:gd name="connsiteY0" fmla="*/ 115293 h 139441"/>
                <a:gd name="connsiteX1" fmla="*/ 32135 w 160864"/>
                <a:gd name="connsiteY1" fmla="*/ 104581 h 139441"/>
                <a:gd name="connsiteX2" fmla="*/ 16099 w 160864"/>
                <a:gd name="connsiteY2" fmla="*/ 99194 h 139441"/>
                <a:gd name="connsiteX3" fmla="*/ 0 w 160864"/>
                <a:gd name="connsiteY3" fmla="*/ 96532 h 139441"/>
                <a:gd name="connsiteX4" fmla="*/ 0 w 160864"/>
                <a:gd name="connsiteY4" fmla="*/ 88482 h 139441"/>
                <a:gd name="connsiteX5" fmla="*/ 13374 w 160864"/>
                <a:gd name="connsiteY5" fmla="*/ 72383 h 139441"/>
                <a:gd name="connsiteX6" fmla="*/ 13374 w 160864"/>
                <a:gd name="connsiteY6" fmla="*/ 69721 h 139441"/>
                <a:gd name="connsiteX7" fmla="*/ 13374 w 160864"/>
                <a:gd name="connsiteY7" fmla="*/ 67059 h 139441"/>
                <a:gd name="connsiteX8" fmla="*/ 13374 w 160864"/>
                <a:gd name="connsiteY8" fmla="*/ 64334 h 139441"/>
                <a:gd name="connsiteX9" fmla="*/ 16099 w 160864"/>
                <a:gd name="connsiteY9" fmla="*/ 64334 h 139441"/>
                <a:gd name="connsiteX10" fmla="*/ 16099 w 160864"/>
                <a:gd name="connsiteY10" fmla="*/ 61671 h 139441"/>
                <a:gd name="connsiteX11" fmla="*/ 16099 w 160864"/>
                <a:gd name="connsiteY11" fmla="*/ 59009 h 139441"/>
                <a:gd name="connsiteX12" fmla="*/ 18761 w 160864"/>
                <a:gd name="connsiteY12" fmla="*/ 56284 h 139441"/>
                <a:gd name="connsiteX13" fmla="*/ 16099 w 160864"/>
                <a:gd name="connsiteY13" fmla="*/ 53622 h 139441"/>
                <a:gd name="connsiteX14" fmla="*/ 18761 w 160864"/>
                <a:gd name="connsiteY14" fmla="*/ 53622 h 139441"/>
                <a:gd name="connsiteX15" fmla="*/ 18761 w 160864"/>
                <a:gd name="connsiteY15" fmla="*/ 50960 h 139441"/>
                <a:gd name="connsiteX16" fmla="*/ 18761 w 160864"/>
                <a:gd name="connsiteY16" fmla="*/ 48234 h 139441"/>
                <a:gd name="connsiteX17" fmla="*/ 10711 w 160864"/>
                <a:gd name="connsiteY17" fmla="*/ 29473 h 139441"/>
                <a:gd name="connsiteX18" fmla="*/ 8050 w 160864"/>
                <a:gd name="connsiteY18" fmla="*/ 26811 h 139441"/>
                <a:gd name="connsiteX19" fmla="*/ 10711 w 160864"/>
                <a:gd name="connsiteY19" fmla="*/ 26811 h 139441"/>
                <a:gd name="connsiteX20" fmla="*/ 10711 w 160864"/>
                <a:gd name="connsiteY20" fmla="*/ 24149 h 139441"/>
                <a:gd name="connsiteX21" fmla="*/ 13374 w 160864"/>
                <a:gd name="connsiteY21" fmla="*/ 21423 h 139441"/>
                <a:gd name="connsiteX22" fmla="*/ 16099 w 160864"/>
                <a:gd name="connsiteY22" fmla="*/ 18761 h 139441"/>
                <a:gd name="connsiteX23" fmla="*/ 18761 w 160864"/>
                <a:gd name="connsiteY23" fmla="*/ 18761 h 139441"/>
                <a:gd name="connsiteX24" fmla="*/ 18761 w 160864"/>
                <a:gd name="connsiteY24" fmla="*/ 16099 h 139441"/>
                <a:gd name="connsiteX25" fmla="*/ 18761 w 160864"/>
                <a:gd name="connsiteY25" fmla="*/ 13374 h 139441"/>
                <a:gd name="connsiteX26" fmla="*/ 18761 w 160864"/>
                <a:gd name="connsiteY26" fmla="*/ 10712 h 139441"/>
                <a:gd name="connsiteX27" fmla="*/ 21423 w 160864"/>
                <a:gd name="connsiteY27" fmla="*/ 8050 h 139441"/>
                <a:gd name="connsiteX28" fmla="*/ 21423 w 160864"/>
                <a:gd name="connsiteY28" fmla="*/ 5388 h 139441"/>
                <a:gd name="connsiteX29" fmla="*/ 24085 w 160864"/>
                <a:gd name="connsiteY29" fmla="*/ 2662 h 139441"/>
                <a:gd name="connsiteX30" fmla="*/ 29473 w 160864"/>
                <a:gd name="connsiteY30" fmla="*/ 0 h 139441"/>
                <a:gd name="connsiteX31" fmla="*/ 29473 w 160864"/>
                <a:gd name="connsiteY31" fmla="*/ 2662 h 139441"/>
                <a:gd name="connsiteX32" fmla="*/ 32135 w 160864"/>
                <a:gd name="connsiteY32" fmla="*/ 2662 h 139441"/>
                <a:gd name="connsiteX33" fmla="*/ 34860 w 160864"/>
                <a:gd name="connsiteY33" fmla="*/ 5388 h 139441"/>
                <a:gd name="connsiteX34" fmla="*/ 37522 w 160864"/>
                <a:gd name="connsiteY34" fmla="*/ 5388 h 139441"/>
                <a:gd name="connsiteX35" fmla="*/ 40185 w 160864"/>
                <a:gd name="connsiteY35" fmla="*/ 5388 h 139441"/>
                <a:gd name="connsiteX36" fmla="*/ 42910 w 160864"/>
                <a:gd name="connsiteY36" fmla="*/ 8050 h 139441"/>
                <a:gd name="connsiteX37" fmla="*/ 45572 w 160864"/>
                <a:gd name="connsiteY37" fmla="*/ 8050 h 139441"/>
                <a:gd name="connsiteX38" fmla="*/ 48234 w 160864"/>
                <a:gd name="connsiteY38" fmla="*/ 10712 h 139441"/>
                <a:gd name="connsiteX39" fmla="*/ 50896 w 160864"/>
                <a:gd name="connsiteY39" fmla="*/ 10712 h 139441"/>
                <a:gd name="connsiteX40" fmla="*/ 80432 w 160864"/>
                <a:gd name="connsiteY40" fmla="*/ 13374 h 139441"/>
                <a:gd name="connsiteX41" fmla="*/ 85757 w 160864"/>
                <a:gd name="connsiteY41" fmla="*/ 24149 h 139441"/>
                <a:gd name="connsiteX42" fmla="*/ 88482 w 160864"/>
                <a:gd name="connsiteY42" fmla="*/ 24149 h 139441"/>
                <a:gd name="connsiteX43" fmla="*/ 91144 w 160864"/>
                <a:gd name="connsiteY43" fmla="*/ 24149 h 139441"/>
                <a:gd name="connsiteX44" fmla="*/ 91144 w 160864"/>
                <a:gd name="connsiteY44" fmla="*/ 26811 h 139441"/>
                <a:gd name="connsiteX45" fmla="*/ 93806 w 160864"/>
                <a:gd name="connsiteY45" fmla="*/ 26811 h 139441"/>
                <a:gd name="connsiteX46" fmla="*/ 93806 w 160864"/>
                <a:gd name="connsiteY46" fmla="*/ 29473 h 139441"/>
                <a:gd name="connsiteX47" fmla="*/ 96532 w 160864"/>
                <a:gd name="connsiteY47" fmla="*/ 29473 h 139441"/>
                <a:gd name="connsiteX48" fmla="*/ 99194 w 160864"/>
                <a:gd name="connsiteY48" fmla="*/ 32198 h 139441"/>
                <a:gd name="connsiteX49" fmla="*/ 101856 w 160864"/>
                <a:gd name="connsiteY49" fmla="*/ 34860 h 139441"/>
                <a:gd name="connsiteX50" fmla="*/ 104581 w 160864"/>
                <a:gd name="connsiteY50" fmla="*/ 37522 h 139441"/>
                <a:gd name="connsiteX51" fmla="*/ 107243 w 160864"/>
                <a:gd name="connsiteY51" fmla="*/ 37522 h 139441"/>
                <a:gd name="connsiteX52" fmla="*/ 109905 w 160864"/>
                <a:gd name="connsiteY52" fmla="*/ 40185 h 139441"/>
                <a:gd name="connsiteX53" fmla="*/ 112567 w 160864"/>
                <a:gd name="connsiteY53" fmla="*/ 40185 h 139441"/>
                <a:gd name="connsiteX54" fmla="*/ 115293 w 160864"/>
                <a:gd name="connsiteY54" fmla="*/ 42910 h 139441"/>
                <a:gd name="connsiteX55" fmla="*/ 117955 w 160864"/>
                <a:gd name="connsiteY55" fmla="*/ 42910 h 139441"/>
                <a:gd name="connsiteX56" fmla="*/ 120617 w 160864"/>
                <a:gd name="connsiteY56" fmla="*/ 45572 h 139441"/>
                <a:gd name="connsiteX57" fmla="*/ 123343 w 160864"/>
                <a:gd name="connsiteY57" fmla="*/ 45572 h 139441"/>
                <a:gd name="connsiteX58" fmla="*/ 123343 w 160864"/>
                <a:gd name="connsiteY58" fmla="*/ 48234 h 139441"/>
                <a:gd name="connsiteX59" fmla="*/ 123343 w 160864"/>
                <a:gd name="connsiteY59" fmla="*/ 50960 h 139441"/>
                <a:gd name="connsiteX60" fmla="*/ 123343 w 160864"/>
                <a:gd name="connsiteY60" fmla="*/ 53622 h 139441"/>
                <a:gd name="connsiteX61" fmla="*/ 126004 w 160864"/>
                <a:gd name="connsiteY61" fmla="*/ 56284 h 139441"/>
                <a:gd name="connsiteX62" fmla="*/ 128666 w 160864"/>
                <a:gd name="connsiteY62" fmla="*/ 59009 h 139441"/>
                <a:gd name="connsiteX63" fmla="*/ 134054 w 160864"/>
                <a:gd name="connsiteY63" fmla="*/ 59009 h 139441"/>
                <a:gd name="connsiteX64" fmla="*/ 134054 w 160864"/>
                <a:gd name="connsiteY64" fmla="*/ 61671 h 139441"/>
                <a:gd name="connsiteX65" fmla="*/ 136716 w 160864"/>
                <a:gd name="connsiteY65" fmla="*/ 61671 h 139441"/>
                <a:gd name="connsiteX66" fmla="*/ 139378 w 160864"/>
                <a:gd name="connsiteY66" fmla="*/ 61671 h 139441"/>
                <a:gd name="connsiteX67" fmla="*/ 142104 w 160864"/>
                <a:gd name="connsiteY67" fmla="*/ 64334 h 139441"/>
                <a:gd name="connsiteX68" fmla="*/ 144766 w 160864"/>
                <a:gd name="connsiteY68" fmla="*/ 64334 h 139441"/>
                <a:gd name="connsiteX69" fmla="*/ 147428 w 160864"/>
                <a:gd name="connsiteY69" fmla="*/ 64334 h 139441"/>
                <a:gd name="connsiteX70" fmla="*/ 147428 w 160864"/>
                <a:gd name="connsiteY70" fmla="*/ 61671 h 139441"/>
                <a:gd name="connsiteX71" fmla="*/ 150153 w 160864"/>
                <a:gd name="connsiteY71" fmla="*/ 61671 h 139441"/>
                <a:gd name="connsiteX72" fmla="*/ 152816 w 160864"/>
                <a:gd name="connsiteY72" fmla="*/ 64334 h 139441"/>
                <a:gd name="connsiteX73" fmla="*/ 155478 w 160864"/>
                <a:gd name="connsiteY73" fmla="*/ 64334 h 139441"/>
                <a:gd name="connsiteX74" fmla="*/ 155478 w 160864"/>
                <a:gd name="connsiteY74" fmla="*/ 67059 h 139441"/>
                <a:gd name="connsiteX75" fmla="*/ 158203 w 160864"/>
                <a:gd name="connsiteY75" fmla="*/ 69721 h 139441"/>
                <a:gd name="connsiteX76" fmla="*/ 158203 w 160864"/>
                <a:gd name="connsiteY76" fmla="*/ 72383 h 139441"/>
                <a:gd name="connsiteX77" fmla="*/ 160865 w 160864"/>
                <a:gd name="connsiteY77" fmla="*/ 72383 h 139441"/>
                <a:gd name="connsiteX78" fmla="*/ 160865 w 160864"/>
                <a:gd name="connsiteY78" fmla="*/ 75045 h 139441"/>
                <a:gd name="connsiteX79" fmla="*/ 160865 w 160864"/>
                <a:gd name="connsiteY79" fmla="*/ 77771 h 139441"/>
                <a:gd name="connsiteX80" fmla="*/ 160865 w 160864"/>
                <a:gd name="connsiteY80" fmla="*/ 80433 h 139441"/>
                <a:gd name="connsiteX81" fmla="*/ 160865 w 160864"/>
                <a:gd name="connsiteY81" fmla="*/ 83095 h 139441"/>
                <a:gd name="connsiteX82" fmla="*/ 158203 w 160864"/>
                <a:gd name="connsiteY82" fmla="*/ 83095 h 139441"/>
                <a:gd name="connsiteX83" fmla="*/ 158203 w 160864"/>
                <a:gd name="connsiteY83" fmla="*/ 85820 h 139441"/>
                <a:gd name="connsiteX84" fmla="*/ 158203 w 160864"/>
                <a:gd name="connsiteY84" fmla="*/ 88482 h 139441"/>
                <a:gd name="connsiteX85" fmla="*/ 155478 w 160864"/>
                <a:gd name="connsiteY85" fmla="*/ 93870 h 139441"/>
                <a:gd name="connsiteX86" fmla="*/ 158203 w 160864"/>
                <a:gd name="connsiteY86" fmla="*/ 99194 h 139441"/>
                <a:gd name="connsiteX87" fmla="*/ 155478 w 160864"/>
                <a:gd name="connsiteY87" fmla="*/ 107243 h 139441"/>
                <a:gd name="connsiteX88" fmla="*/ 155478 w 160864"/>
                <a:gd name="connsiteY88" fmla="*/ 109906 h 139441"/>
                <a:gd name="connsiteX89" fmla="*/ 152816 w 160864"/>
                <a:gd name="connsiteY89" fmla="*/ 109906 h 139441"/>
                <a:gd name="connsiteX90" fmla="*/ 152816 w 160864"/>
                <a:gd name="connsiteY90" fmla="*/ 112631 h 139441"/>
                <a:gd name="connsiteX91" fmla="*/ 155478 w 160864"/>
                <a:gd name="connsiteY91" fmla="*/ 112631 h 139441"/>
                <a:gd name="connsiteX92" fmla="*/ 155478 w 160864"/>
                <a:gd name="connsiteY92" fmla="*/ 115293 h 139441"/>
                <a:gd name="connsiteX93" fmla="*/ 158203 w 160864"/>
                <a:gd name="connsiteY93" fmla="*/ 115293 h 139441"/>
                <a:gd name="connsiteX94" fmla="*/ 155478 w 160864"/>
                <a:gd name="connsiteY94" fmla="*/ 117955 h 139441"/>
                <a:gd name="connsiteX95" fmla="*/ 123343 w 160864"/>
                <a:gd name="connsiteY95" fmla="*/ 131392 h 139441"/>
                <a:gd name="connsiteX96" fmla="*/ 120617 w 160864"/>
                <a:gd name="connsiteY96" fmla="*/ 131392 h 139441"/>
                <a:gd name="connsiteX97" fmla="*/ 117955 w 160864"/>
                <a:gd name="connsiteY97" fmla="*/ 131392 h 139441"/>
                <a:gd name="connsiteX98" fmla="*/ 117955 w 160864"/>
                <a:gd name="connsiteY98" fmla="*/ 134054 h 139441"/>
                <a:gd name="connsiteX99" fmla="*/ 115293 w 160864"/>
                <a:gd name="connsiteY99" fmla="*/ 134054 h 139441"/>
                <a:gd name="connsiteX100" fmla="*/ 115293 w 160864"/>
                <a:gd name="connsiteY100" fmla="*/ 136716 h 139441"/>
                <a:gd name="connsiteX101" fmla="*/ 112567 w 160864"/>
                <a:gd name="connsiteY101" fmla="*/ 136716 h 139441"/>
                <a:gd name="connsiteX102" fmla="*/ 109905 w 160864"/>
                <a:gd name="connsiteY102" fmla="*/ 136716 h 139441"/>
                <a:gd name="connsiteX103" fmla="*/ 109905 w 160864"/>
                <a:gd name="connsiteY103" fmla="*/ 139442 h 139441"/>
                <a:gd name="connsiteX104" fmla="*/ 107243 w 160864"/>
                <a:gd name="connsiteY104" fmla="*/ 139442 h 139441"/>
                <a:gd name="connsiteX105" fmla="*/ 107243 w 160864"/>
                <a:gd name="connsiteY105" fmla="*/ 136716 h 139441"/>
                <a:gd name="connsiteX106" fmla="*/ 107243 w 160864"/>
                <a:gd name="connsiteY106" fmla="*/ 134054 h 139441"/>
                <a:gd name="connsiteX107" fmla="*/ 104581 w 160864"/>
                <a:gd name="connsiteY107" fmla="*/ 131392 h 139441"/>
                <a:gd name="connsiteX108" fmla="*/ 101856 w 160864"/>
                <a:gd name="connsiteY108" fmla="*/ 131392 h 139441"/>
                <a:gd name="connsiteX109" fmla="*/ 99194 w 160864"/>
                <a:gd name="connsiteY109" fmla="*/ 128667 h 139441"/>
                <a:gd name="connsiteX110" fmla="*/ 99194 w 160864"/>
                <a:gd name="connsiteY110" fmla="*/ 126005 h 139441"/>
                <a:gd name="connsiteX111" fmla="*/ 96532 w 160864"/>
                <a:gd name="connsiteY111" fmla="*/ 123343 h 139441"/>
                <a:gd name="connsiteX112" fmla="*/ 96532 w 160864"/>
                <a:gd name="connsiteY112" fmla="*/ 120681 h 139441"/>
                <a:gd name="connsiteX113" fmla="*/ 96532 w 160864"/>
                <a:gd name="connsiteY113" fmla="*/ 117955 h 139441"/>
                <a:gd name="connsiteX114" fmla="*/ 53622 w 160864"/>
                <a:gd name="connsiteY114" fmla="*/ 115293 h 139441"/>
                <a:gd name="connsiteX115" fmla="*/ 53622 w 160864"/>
                <a:gd name="connsiteY115" fmla="*/ 115293 h 13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60864" h="139441">
                  <a:moveTo>
                    <a:pt x="53622" y="115293"/>
                  </a:moveTo>
                  <a:lnTo>
                    <a:pt x="32135" y="104581"/>
                  </a:lnTo>
                  <a:lnTo>
                    <a:pt x="16099" y="99194"/>
                  </a:lnTo>
                  <a:lnTo>
                    <a:pt x="0" y="96532"/>
                  </a:lnTo>
                  <a:lnTo>
                    <a:pt x="0" y="88482"/>
                  </a:lnTo>
                  <a:lnTo>
                    <a:pt x="13374" y="72383"/>
                  </a:lnTo>
                  <a:lnTo>
                    <a:pt x="13374" y="69721"/>
                  </a:lnTo>
                  <a:lnTo>
                    <a:pt x="13374" y="67059"/>
                  </a:lnTo>
                  <a:lnTo>
                    <a:pt x="13374" y="64334"/>
                  </a:lnTo>
                  <a:lnTo>
                    <a:pt x="16099" y="64334"/>
                  </a:lnTo>
                  <a:lnTo>
                    <a:pt x="16099" y="61671"/>
                  </a:lnTo>
                  <a:lnTo>
                    <a:pt x="16099" y="59009"/>
                  </a:lnTo>
                  <a:lnTo>
                    <a:pt x="18761" y="56284"/>
                  </a:lnTo>
                  <a:lnTo>
                    <a:pt x="16099" y="53622"/>
                  </a:lnTo>
                  <a:lnTo>
                    <a:pt x="18761" y="53622"/>
                  </a:lnTo>
                  <a:lnTo>
                    <a:pt x="18761" y="50960"/>
                  </a:lnTo>
                  <a:lnTo>
                    <a:pt x="18761" y="48234"/>
                  </a:lnTo>
                  <a:lnTo>
                    <a:pt x="10711" y="29473"/>
                  </a:lnTo>
                  <a:lnTo>
                    <a:pt x="8050" y="26811"/>
                  </a:lnTo>
                  <a:lnTo>
                    <a:pt x="10711" y="26811"/>
                  </a:lnTo>
                  <a:lnTo>
                    <a:pt x="10711" y="24149"/>
                  </a:lnTo>
                  <a:lnTo>
                    <a:pt x="13374" y="21423"/>
                  </a:lnTo>
                  <a:lnTo>
                    <a:pt x="16099" y="18761"/>
                  </a:lnTo>
                  <a:lnTo>
                    <a:pt x="18761" y="18761"/>
                  </a:lnTo>
                  <a:lnTo>
                    <a:pt x="18761" y="16099"/>
                  </a:lnTo>
                  <a:lnTo>
                    <a:pt x="18761" y="13374"/>
                  </a:lnTo>
                  <a:lnTo>
                    <a:pt x="18761" y="10712"/>
                  </a:lnTo>
                  <a:lnTo>
                    <a:pt x="21423" y="8050"/>
                  </a:lnTo>
                  <a:lnTo>
                    <a:pt x="21423" y="5388"/>
                  </a:lnTo>
                  <a:lnTo>
                    <a:pt x="24085" y="2662"/>
                  </a:lnTo>
                  <a:lnTo>
                    <a:pt x="29473" y="0"/>
                  </a:lnTo>
                  <a:lnTo>
                    <a:pt x="29473" y="2662"/>
                  </a:lnTo>
                  <a:lnTo>
                    <a:pt x="32135" y="2662"/>
                  </a:lnTo>
                  <a:lnTo>
                    <a:pt x="34860" y="5388"/>
                  </a:lnTo>
                  <a:lnTo>
                    <a:pt x="37522" y="5388"/>
                  </a:lnTo>
                  <a:lnTo>
                    <a:pt x="40185" y="5388"/>
                  </a:lnTo>
                  <a:lnTo>
                    <a:pt x="42910" y="8050"/>
                  </a:lnTo>
                  <a:lnTo>
                    <a:pt x="45572" y="8050"/>
                  </a:lnTo>
                  <a:lnTo>
                    <a:pt x="48234" y="10712"/>
                  </a:lnTo>
                  <a:lnTo>
                    <a:pt x="50896" y="10712"/>
                  </a:lnTo>
                  <a:lnTo>
                    <a:pt x="80432" y="13374"/>
                  </a:lnTo>
                  <a:lnTo>
                    <a:pt x="85757" y="24149"/>
                  </a:lnTo>
                  <a:lnTo>
                    <a:pt x="88482" y="24149"/>
                  </a:lnTo>
                  <a:lnTo>
                    <a:pt x="91144" y="24149"/>
                  </a:lnTo>
                  <a:lnTo>
                    <a:pt x="91144" y="26811"/>
                  </a:lnTo>
                  <a:lnTo>
                    <a:pt x="93806" y="26811"/>
                  </a:lnTo>
                  <a:lnTo>
                    <a:pt x="93806" y="29473"/>
                  </a:lnTo>
                  <a:lnTo>
                    <a:pt x="96532" y="29473"/>
                  </a:lnTo>
                  <a:lnTo>
                    <a:pt x="99194" y="32198"/>
                  </a:lnTo>
                  <a:lnTo>
                    <a:pt x="101856" y="34860"/>
                  </a:lnTo>
                  <a:lnTo>
                    <a:pt x="104581" y="37522"/>
                  </a:lnTo>
                  <a:lnTo>
                    <a:pt x="107243" y="37522"/>
                  </a:lnTo>
                  <a:lnTo>
                    <a:pt x="109905" y="40185"/>
                  </a:lnTo>
                  <a:lnTo>
                    <a:pt x="112567" y="40185"/>
                  </a:lnTo>
                  <a:lnTo>
                    <a:pt x="115293" y="42910"/>
                  </a:lnTo>
                  <a:lnTo>
                    <a:pt x="117955" y="42910"/>
                  </a:lnTo>
                  <a:lnTo>
                    <a:pt x="120617" y="45572"/>
                  </a:lnTo>
                  <a:lnTo>
                    <a:pt x="123343" y="45572"/>
                  </a:lnTo>
                  <a:lnTo>
                    <a:pt x="123343" y="48234"/>
                  </a:lnTo>
                  <a:lnTo>
                    <a:pt x="123343" y="50960"/>
                  </a:lnTo>
                  <a:lnTo>
                    <a:pt x="123343" y="53622"/>
                  </a:lnTo>
                  <a:lnTo>
                    <a:pt x="126004" y="56284"/>
                  </a:lnTo>
                  <a:lnTo>
                    <a:pt x="128666" y="59009"/>
                  </a:lnTo>
                  <a:lnTo>
                    <a:pt x="134054" y="59009"/>
                  </a:lnTo>
                  <a:lnTo>
                    <a:pt x="134054" y="61671"/>
                  </a:lnTo>
                  <a:lnTo>
                    <a:pt x="136716" y="61671"/>
                  </a:lnTo>
                  <a:lnTo>
                    <a:pt x="139378" y="61671"/>
                  </a:lnTo>
                  <a:lnTo>
                    <a:pt x="142104" y="64334"/>
                  </a:lnTo>
                  <a:lnTo>
                    <a:pt x="144766" y="64334"/>
                  </a:lnTo>
                  <a:lnTo>
                    <a:pt x="147428" y="64334"/>
                  </a:lnTo>
                  <a:lnTo>
                    <a:pt x="147428" y="61671"/>
                  </a:lnTo>
                  <a:lnTo>
                    <a:pt x="150153" y="61671"/>
                  </a:lnTo>
                  <a:lnTo>
                    <a:pt x="152816" y="64334"/>
                  </a:lnTo>
                  <a:lnTo>
                    <a:pt x="155478" y="64334"/>
                  </a:lnTo>
                  <a:lnTo>
                    <a:pt x="155478" y="67059"/>
                  </a:lnTo>
                  <a:lnTo>
                    <a:pt x="158203" y="69721"/>
                  </a:lnTo>
                  <a:lnTo>
                    <a:pt x="158203" y="72383"/>
                  </a:lnTo>
                  <a:lnTo>
                    <a:pt x="160865" y="72383"/>
                  </a:lnTo>
                  <a:lnTo>
                    <a:pt x="160865" y="75045"/>
                  </a:lnTo>
                  <a:lnTo>
                    <a:pt x="160865" y="77771"/>
                  </a:lnTo>
                  <a:lnTo>
                    <a:pt x="160865" y="80433"/>
                  </a:lnTo>
                  <a:lnTo>
                    <a:pt x="160865" y="83095"/>
                  </a:lnTo>
                  <a:lnTo>
                    <a:pt x="158203" y="83095"/>
                  </a:lnTo>
                  <a:lnTo>
                    <a:pt x="158203" y="85820"/>
                  </a:lnTo>
                  <a:lnTo>
                    <a:pt x="158203" y="88482"/>
                  </a:lnTo>
                  <a:lnTo>
                    <a:pt x="155478" y="93870"/>
                  </a:lnTo>
                  <a:lnTo>
                    <a:pt x="158203" y="99194"/>
                  </a:lnTo>
                  <a:lnTo>
                    <a:pt x="155478" y="107243"/>
                  </a:lnTo>
                  <a:lnTo>
                    <a:pt x="155478" y="109906"/>
                  </a:lnTo>
                  <a:lnTo>
                    <a:pt x="152816" y="109906"/>
                  </a:lnTo>
                  <a:lnTo>
                    <a:pt x="152816" y="112631"/>
                  </a:lnTo>
                  <a:lnTo>
                    <a:pt x="155478" y="112631"/>
                  </a:lnTo>
                  <a:lnTo>
                    <a:pt x="155478" y="115293"/>
                  </a:lnTo>
                  <a:lnTo>
                    <a:pt x="158203" y="115293"/>
                  </a:lnTo>
                  <a:lnTo>
                    <a:pt x="155478" y="117955"/>
                  </a:lnTo>
                  <a:lnTo>
                    <a:pt x="123343" y="131392"/>
                  </a:lnTo>
                  <a:lnTo>
                    <a:pt x="120617" y="131392"/>
                  </a:lnTo>
                  <a:lnTo>
                    <a:pt x="117955" y="131392"/>
                  </a:lnTo>
                  <a:lnTo>
                    <a:pt x="117955" y="134054"/>
                  </a:lnTo>
                  <a:lnTo>
                    <a:pt x="115293" y="134054"/>
                  </a:lnTo>
                  <a:lnTo>
                    <a:pt x="115293" y="136716"/>
                  </a:lnTo>
                  <a:lnTo>
                    <a:pt x="112567" y="136716"/>
                  </a:lnTo>
                  <a:lnTo>
                    <a:pt x="109905" y="136716"/>
                  </a:lnTo>
                  <a:lnTo>
                    <a:pt x="109905" y="139442"/>
                  </a:lnTo>
                  <a:lnTo>
                    <a:pt x="107243" y="139442"/>
                  </a:lnTo>
                  <a:lnTo>
                    <a:pt x="107243" y="136716"/>
                  </a:lnTo>
                  <a:lnTo>
                    <a:pt x="107243" y="134054"/>
                  </a:lnTo>
                  <a:lnTo>
                    <a:pt x="104581" y="131392"/>
                  </a:lnTo>
                  <a:lnTo>
                    <a:pt x="101856" y="131392"/>
                  </a:lnTo>
                  <a:lnTo>
                    <a:pt x="99194" y="128667"/>
                  </a:lnTo>
                  <a:lnTo>
                    <a:pt x="99194" y="126005"/>
                  </a:lnTo>
                  <a:lnTo>
                    <a:pt x="96532" y="123343"/>
                  </a:lnTo>
                  <a:lnTo>
                    <a:pt x="96532" y="120681"/>
                  </a:lnTo>
                  <a:lnTo>
                    <a:pt x="96532" y="117955"/>
                  </a:lnTo>
                  <a:lnTo>
                    <a:pt x="53622" y="115293"/>
                  </a:lnTo>
                  <a:lnTo>
                    <a:pt x="53622" y="11529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7" name="Freeform: Shape 146">
              <a:extLst>
                <a:ext uri="{FF2B5EF4-FFF2-40B4-BE49-F238E27FC236}">
                  <a16:creationId xmlns:a16="http://schemas.microsoft.com/office/drawing/2014/main" id="{A45EAEB1-5C4B-E05E-0F5B-5E9DE8ACABAC}"/>
                </a:ext>
              </a:extLst>
            </p:cNvPr>
            <p:cNvSpPr/>
            <p:nvPr/>
          </p:nvSpPr>
          <p:spPr>
            <a:xfrm>
              <a:off x="4805783" y="4508786"/>
              <a:ext cx="225198" cy="182351"/>
            </a:xfrm>
            <a:custGeom>
              <a:avLst/>
              <a:gdLst>
                <a:gd name="connsiteX0" fmla="*/ 225198 w 225198"/>
                <a:gd name="connsiteY0" fmla="*/ 117955 h 182351"/>
                <a:gd name="connsiteX1" fmla="*/ 219811 w 225198"/>
                <a:gd name="connsiteY1" fmla="*/ 126005 h 182351"/>
                <a:gd name="connsiteX2" fmla="*/ 219811 w 225198"/>
                <a:gd name="connsiteY2" fmla="*/ 136716 h 182351"/>
                <a:gd name="connsiteX3" fmla="*/ 217149 w 225198"/>
                <a:gd name="connsiteY3" fmla="*/ 134054 h 182351"/>
                <a:gd name="connsiteX4" fmla="*/ 214487 w 225198"/>
                <a:gd name="connsiteY4" fmla="*/ 134054 h 182351"/>
                <a:gd name="connsiteX5" fmla="*/ 211761 w 225198"/>
                <a:gd name="connsiteY5" fmla="*/ 134054 h 182351"/>
                <a:gd name="connsiteX6" fmla="*/ 209099 w 225198"/>
                <a:gd name="connsiteY6" fmla="*/ 134054 h 182351"/>
                <a:gd name="connsiteX7" fmla="*/ 206437 w 225198"/>
                <a:gd name="connsiteY7" fmla="*/ 134054 h 182351"/>
                <a:gd name="connsiteX8" fmla="*/ 203775 w 225198"/>
                <a:gd name="connsiteY8" fmla="*/ 134054 h 182351"/>
                <a:gd name="connsiteX9" fmla="*/ 201050 w 225198"/>
                <a:gd name="connsiteY9" fmla="*/ 134054 h 182351"/>
                <a:gd name="connsiteX10" fmla="*/ 198388 w 225198"/>
                <a:gd name="connsiteY10" fmla="*/ 134054 h 182351"/>
                <a:gd name="connsiteX11" fmla="*/ 198388 w 225198"/>
                <a:gd name="connsiteY11" fmla="*/ 131392 h 182351"/>
                <a:gd name="connsiteX12" fmla="*/ 195726 w 225198"/>
                <a:gd name="connsiteY12" fmla="*/ 131392 h 182351"/>
                <a:gd name="connsiteX13" fmla="*/ 193000 w 225198"/>
                <a:gd name="connsiteY13" fmla="*/ 131392 h 182351"/>
                <a:gd name="connsiteX14" fmla="*/ 193000 w 225198"/>
                <a:gd name="connsiteY14" fmla="*/ 134054 h 182351"/>
                <a:gd name="connsiteX15" fmla="*/ 193000 w 225198"/>
                <a:gd name="connsiteY15" fmla="*/ 131392 h 182351"/>
                <a:gd name="connsiteX16" fmla="*/ 190338 w 225198"/>
                <a:gd name="connsiteY16" fmla="*/ 131392 h 182351"/>
                <a:gd name="connsiteX17" fmla="*/ 190338 w 225198"/>
                <a:gd name="connsiteY17" fmla="*/ 134054 h 182351"/>
                <a:gd name="connsiteX18" fmla="*/ 190338 w 225198"/>
                <a:gd name="connsiteY18" fmla="*/ 131392 h 182351"/>
                <a:gd name="connsiteX19" fmla="*/ 187676 w 225198"/>
                <a:gd name="connsiteY19" fmla="*/ 131392 h 182351"/>
                <a:gd name="connsiteX20" fmla="*/ 184950 w 225198"/>
                <a:gd name="connsiteY20" fmla="*/ 131392 h 182351"/>
                <a:gd name="connsiteX21" fmla="*/ 182288 w 225198"/>
                <a:gd name="connsiteY21" fmla="*/ 131392 h 182351"/>
                <a:gd name="connsiteX22" fmla="*/ 182288 w 225198"/>
                <a:gd name="connsiteY22" fmla="*/ 128667 h 182351"/>
                <a:gd name="connsiteX23" fmla="*/ 179627 w 225198"/>
                <a:gd name="connsiteY23" fmla="*/ 128667 h 182351"/>
                <a:gd name="connsiteX24" fmla="*/ 179627 w 225198"/>
                <a:gd name="connsiteY24" fmla="*/ 126005 h 182351"/>
                <a:gd name="connsiteX25" fmla="*/ 176901 w 225198"/>
                <a:gd name="connsiteY25" fmla="*/ 126005 h 182351"/>
                <a:gd name="connsiteX26" fmla="*/ 174239 w 225198"/>
                <a:gd name="connsiteY26" fmla="*/ 126005 h 182351"/>
                <a:gd name="connsiteX27" fmla="*/ 171577 w 225198"/>
                <a:gd name="connsiteY27" fmla="*/ 123343 h 182351"/>
                <a:gd name="connsiteX28" fmla="*/ 168915 w 225198"/>
                <a:gd name="connsiteY28" fmla="*/ 123343 h 182351"/>
                <a:gd name="connsiteX29" fmla="*/ 166189 w 225198"/>
                <a:gd name="connsiteY29" fmla="*/ 120681 h 182351"/>
                <a:gd name="connsiteX30" fmla="*/ 163527 w 225198"/>
                <a:gd name="connsiteY30" fmla="*/ 120681 h 182351"/>
                <a:gd name="connsiteX31" fmla="*/ 160865 w 225198"/>
                <a:gd name="connsiteY31" fmla="*/ 120681 h 182351"/>
                <a:gd name="connsiteX32" fmla="*/ 158140 w 225198"/>
                <a:gd name="connsiteY32" fmla="*/ 123343 h 182351"/>
                <a:gd name="connsiteX33" fmla="*/ 155477 w 225198"/>
                <a:gd name="connsiteY33" fmla="*/ 120681 h 182351"/>
                <a:gd name="connsiteX34" fmla="*/ 152815 w 225198"/>
                <a:gd name="connsiteY34" fmla="*/ 120681 h 182351"/>
                <a:gd name="connsiteX35" fmla="*/ 150090 w 225198"/>
                <a:gd name="connsiteY35" fmla="*/ 123343 h 182351"/>
                <a:gd name="connsiteX36" fmla="*/ 147428 w 225198"/>
                <a:gd name="connsiteY36" fmla="*/ 120681 h 182351"/>
                <a:gd name="connsiteX37" fmla="*/ 144766 w 225198"/>
                <a:gd name="connsiteY37" fmla="*/ 120681 h 182351"/>
                <a:gd name="connsiteX38" fmla="*/ 142104 w 225198"/>
                <a:gd name="connsiteY38" fmla="*/ 120681 h 182351"/>
                <a:gd name="connsiteX39" fmla="*/ 139378 w 225198"/>
                <a:gd name="connsiteY39" fmla="*/ 120681 h 182351"/>
                <a:gd name="connsiteX40" fmla="*/ 136716 w 225198"/>
                <a:gd name="connsiteY40" fmla="*/ 120681 h 182351"/>
                <a:gd name="connsiteX41" fmla="*/ 134054 w 225198"/>
                <a:gd name="connsiteY41" fmla="*/ 117955 h 182351"/>
                <a:gd name="connsiteX42" fmla="*/ 117955 w 225198"/>
                <a:gd name="connsiteY42" fmla="*/ 142104 h 182351"/>
                <a:gd name="connsiteX43" fmla="*/ 115293 w 225198"/>
                <a:gd name="connsiteY43" fmla="*/ 144766 h 182351"/>
                <a:gd name="connsiteX44" fmla="*/ 96468 w 225198"/>
                <a:gd name="connsiteY44" fmla="*/ 160865 h 182351"/>
                <a:gd name="connsiteX45" fmla="*/ 91144 w 225198"/>
                <a:gd name="connsiteY45" fmla="*/ 166253 h 182351"/>
                <a:gd name="connsiteX46" fmla="*/ 88419 w 225198"/>
                <a:gd name="connsiteY46" fmla="*/ 168915 h 182351"/>
                <a:gd name="connsiteX47" fmla="*/ 88419 w 225198"/>
                <a:gd name="connsiteY47" fmla="*/ 171577 h 182351"/>
                <a:gd name="connsiteX48" fmla="*/ 85756 w 225198"/>
                <a:gd name="connsiteY48" fmla="*/ 171577 h 182351"/>
                <a:gd name="connsiteX49" fmla="*/ 83095 w 225198"/>
                <a:gd name="connsiteY49" fmla="*/ 174302 h 182351"/>
                <a:gd name="connsiteX50" fmla="*/ 83095 w 225198"/>
                <a:gd name="connsiteY50" fmla="*/ 176965 h 182351"/>
                <a:gd name="connsiteX51" fmla="*/ 80433 w 225198"/>
                <a:gd name="connsiteY51" fmla="*/ 179627 h 182351"/>
                <a:gd name="connsiteX52" fmla="*/ 80433 w 225198"/>
                <a:gd name="connsiteY52" fmla="*/ 182352 h 182351"/>
                <a:gd name="connsiteX53" fmla="*/ 77707 w 225198"/>
                <a:gd name="connsiteY53" fmla="*/ 182352 h 182351"/>
                <a:gd name="connsiteX54" fmla="*/ 75045 w 225198"/>
                <a:gd name="connsiteY54" fmla="*/ 182352 h 182351"/>
                <a:gd name="connsiteX55" fmla="*/ 75045 w 225198"/>
                <a:gd name="connsiteY55" fmla="*/ 179627 h 182351"/>
                <a:gd name="connsiteX56" fmla="*/ 72383 w 225198"/>
                <a:gd name="connsiteY56" fmla="*/ 179627 h 182351"/>
                <a:gd name="connsiteX57" fmla="*/ 69657 w 225198"/>
                <a:gd name="connsiteY57" fmla="*/ 179627 h 182351"/>
                <a:gd name="connsiteX58" fmla="*/ 69657 w 225198"/>
                <a:gd name="connsiteY58" fmla="*/ 182352 h 182351"/>
                <a:gd name="connsiteX59" fmla="*/ 66995 w 225198"/>
                <a:gd name="connsiteY59" fmla="*/ 182352 h 182351"/>
                <a:gd name="connsiteX60" fmla="*/ 66995 w 225198"/>
                <a:gd name="connsiteY60" fmla="*/ 179627 h 182351"/>
                <a:gd name="connsiteX61" fmla="*/ 64334 w 225198"/>
                <a:gd name="connsiteY61" fmla="*/ 179627 h 182351"/>
                <a:gd name="connsiteX62" fmla="*/ 61608 w 225198"/>
                <a:gd name="connsiteY62" fmla="*/ 179627 h 182351"/>
                <a:gd name="connsiteX63" fmla="*/ 58946 w 225198"/>
                <a:gd name="connsiteY63" fmla="*/ 179627 h 182351"/>
                <a:gd name="connsiteX64" fmla="*/ 53622 w 225198"/>
                <a:gd name="connsiteY64" fmla="*/ 182352 h 182351"/>
                <a:gd name="connsiteX65" fmla="*/ 50896 w 225198"/>
                <a:gd name="connsiteY65" fmla="*/ 179627 h 182351"/>
                <a:gd name="connsiteX66" fmla="*/ 48234 w 225198"/>
                <a:gd name="connsiteY66" fmla="*/ 179627 h 182351"/>
                <a:gd name="connsiteX67" fmla="*/ 45572 w 225198"/>
                <a:gd name="connsiteY67" fmla="*/ 176965 h 182351"/>
                <a:gd name="connsiteX68" fmla="*/ 45572 w 225198"/>
                <a:gd name="connsiteY68" fmla="*/ 174302 h 182351"/>
                <a:gd name="connsiteX69" fmla="*/ 42847 w 225198"/>
                <a:gd name="connsiteY69" fmla="*/ 174302 h 182351"/>
                <a:gd name="connsiteX70" fmla="*/ 40185 w 225198"/>
                <a:gd name="connsiteY70" fmla="*/ 171577 h 182351"/>
                <a:gd name="connsiteX71" fmla="*/ 37522 w 225198"/>
                <a:gd name="connsiteY71" fmla="*/ 168915 h 182351"/>
                <a:gd name="connsiteX72" fmla="*/ 34797 w 225198"/>
                <a:gd name="connsiteY72" fmla="*/ 171577 h 182351"/>
                <a:gd name="connsiteX73" fmla="*/ 32135 w 225198"/>
                <a:gd name="connsiteY73" fmla="*/ 171577 h 182351"/>
                <a:gd name="connsiteX74" fmla="*/ 32135 w 225198"/>
                <a:gd name="connsiteY74" fmla="*/ 168915 h 182351"/>
                <a:gd name="connsiteX75" fmla="*/ 29473 w 225198"/>
                <a:gd name="connsiteY75" fmla="*/ 168915 h 182351"/>
                <a:gd name="connsiteX76" fmla="*/ 26811 w 225198"/>
                <a:gd name="connsiteY76" fmla="*/ 168915 h 182351"/>
                <a:gd name="connsiteX77" fmla="*/ 24085 w 225198"/>
                <a:gd name="connsiteY77" fmla="*/ 168915 h 182351"/>
                <a:gd name="connsiteX78" fmla="*/ 21423 w 225198"/>
                <a:gd name="connsiteY78" fmla="*/ 168915 h 182351"/>
                <a:gd name="connsiteX79" fmla="*/ 21423 w 225198"/>
                <a:gd name="connsiteY79" fmla="*/ 166253 h 182351"/>
                <a:gd name="connsiteX80" fmla="*/ 18761 w 225198"/>
                <a:gd name="connsiteY80" fmla="*/ 166253 h 182351"/>
                <a:gd name="connsiteX81" fmla="*/ 18761 w 225198"/>
                <a:gd name="connsiteY81" fmla="*/ 163527 h 182351"/>
                <a:gd name="connsiteX82" fmla="*/ 18761 w 225198"/>
                <a:gd name="connsiteY82" fmla="*/ 160865 h 182351"/>
                <a:gd name="connsiteX83" fmla="*/ 18761 w 225198"/>
                <a:gd name="connsiteY83" fmla="*/ 158203 h 182351"/>
                <a:gd name="connsiteX84" fmla="*/ 18761 w 225198"/>
                <a:gd name="connsiteY84" fmla="*/ 155478 h 182351"/>
                <a:gd name="connsiteX85" fmla="*/ 16036 w 225198"/>
                <a:gd name="connsiteY85" fmla="*/ 155478 h 182351"/>
                <a:gd name="connsiteX86" fmla="*/ 16036 w 225198"/>
                <a:gd name="connsiteY86" fmla="*/ 152815 h 182351"/>
                <a:gd name="connsiteX87" fmla="*/ 16036 w 225198"/>
                <a:gd name="connsiteY87" fmla="*/ 150153 h 182351"/>
                <a:gd name="connsiteX88" fmla="*/ 16036 w 225198"/>
                <a:gd name="connsiteY88" fmla="*/ 147491 h 182351"/>
                <a:gd name="connsiteX89" fmla="*/ 13374 w 225198"/>
                <a:gd name="connsiteY89" fmla="*/ 144766 h 182351"/>
                <a:gd name="connsiteX90" fmla="*/ 13374 w 225198"/>
                <a:gd name="connsiteY90" fmla="*/ 142104 h 182351"/>
                <a:gd name="connsiteX91" fmla="*/ 13374 w 225198"/>
                <a:gd name="connsiteY91" fmla="*/ 139442 h 182351"/>
                <a:gd name="connsiteX92" fmla="*/ 13374 w 225198"/>
                <a:gd name="connsiteY92" fmla="*/ 136716 h 182351"/>
                <a:gd name="connsiteX93" fmla="*/ 13374 w 225198"/>
                <a:gd name="connsiteY93" fmla="*/ 134054 h 182351"/>
                <a:gd name="connsiteX94" fmla="*/ 13374 w 225198"/>
                <a:gd name="connsiteY94" fmla="*/ 131392 h 182351"/>
                <a:gd name="connsiteX95" fmla="*/ 13374 w 225198"/>
                <a:gd name="connsiteY95" fmla="*/ 128667 h 182351"/>
                <a:gd name="connsiteX96" fmla="*/ 10712 w 225198"/>
                <a:gd name="connsiteY96" fmla="*/ 128667 h 182351"/>
                <a:gd name="connsiteX97" fmla="*/ 7986 w 225198"/>
                <a:gd name="connsiteY97" fmla="*/ 126005 h 182351"/>
                <a:gd name="connsiteX98" fmla="*/ 5324 w 225198"/>
                <a:gd name="connsiteY98" fmla="*/ 126005 h 182351"/>
                <a:gd name="connsiteX99" fmla="*/ 0 w 225198"/>
                <a:gd name="connsiteY99" fmla="*/ 64334 h 182351"/>
                <a:gd name="connsiteX100" fmla="*/ 48234 w 225198"/>
                <a:gd name="connsiteY100" fmla="*/ 45572 h 182351"/>
                <a:gd name="connsiteX101" fmla="*/ 48234 w 225198"/>
                <a:gd name="connsiteY101" fmla="*/ 42910 h 182351"/>
                <a:gd name="connsiteX102" fmla="*/ 48234 w 225198"/>
                <a:gd name="connsiteY102" fmla="*/ 40185 h 182351"/>
                <a:gd name="connsiteX103" fmla="*/ 48234 w 225198"/>
                <a:gd name="connsiteY103" fmla="*/ 37523 h 182351"/>
                <a:gd name="connsiteX104" fmla="*/ 48234 w 225198"/>
                <a:gd name="connsiteY104" fmla="*/ 34860 h 182351"/>
                <a:gd name="connsiteX105" fmla="*/ 50896 w 225198"/>
                <a:gd name="connsiteY105" fmla="*/ 34860 h 182351"/>
                <a:gd name="connsiteX106" fmla="*/ 53622 w 225198"/>
                <a:gd name="connsiteY106" fmla="*/ 29473 h 182351"/>
                <a:gd name="connsiteX107" fmla="*/ 53622 w 225198"/>
                <a:gd name="connsiteY107" fmla="*/ 24149 h 182351"/>
                <a:gd name="connsiteX108" fmla="*/ 53622 w 225198"/>
                <a:gd name="connsiteY108" fmla="*/ 21423 h 182351"/>
                <a:gd name="connsiteX109" fmla="*/ 56284 w 225198"/>
                <a:gd name="connsiteY109" fmla="*/ 21423 h 182351"/>
                <a:gd name="connsiteX110" fmla="*/ 56284 w 225198"/>
                <a:gd name="connsiteY110" fmla="*/ 18761 h 182351"/>
                <a:gd name="connsiteX111" fmla="*/ 56284 w 225198"/>
                <a:gd name="connsiteY111" fmla="*/ 16099 h 182351"/>
                <a:gd name="connsiteX112" fmla="*/ 58946 w 225198"/>
                <a:gd name="connsiteY112" fmla="*/ 16099 h 182351"/>
                <a:gd name="connsiteX113" fmla="*/ 61608 w 225198"/>
                <a:gd name="connsiteY113" fmla="*/ 16099 h 182351"/>
                <a:gd name="connsiteX114" fmla="*/ 64334 w 225198"/>
                <a:gd name="connsiteY114" fmla="*/ 13374 h 182351"/>
                <a:gd name="connsiteX115" fmla="*/ 66995 w 225198"/>
                <a:gd name="connsiteY115" fmla="*/ 13374 h 182351"/>
                <a:gd name="connsiteX116" fmla="*/ 69657 w 225198"/>
                <a:gd name="connsiteY116" fmla="*/ 13374 h 182351"/>
                <a:gd name="connsiteX117" fmla="*/ 72383 w 225198"/>
                <a:gd name="connsiteY117" fmla="*/ 13374 h 182351"/>
                <a:gd name="connsiteX118" fmla="*/ 75045 w 225198"/>
                <a:gd name="connsiteY118" fmla="*/ 13374 h 182351"/>
                <a:gd name="connsiteX119" fmla="*/ 75045 w 225198"/>
                <a:gd name="connsiteY119" fmla="*/ 10712 h 182351"/>
                <a:gd name="connsiteX120" fmla="*/ 77707 w 225198"/>
                <a:gd name="connsiteY120" fmla="*/ 10712 h 182351"/>
                <a:gd name="connsiteX121" fmla="*/ 77707 w 225198"/>
                <a:gd name="connsiteY121" fmla="*/ 8050 h 182351"/>
                <a:gd name="connsiteX122" fmla="*/ 80433 w 225198"/>
                <a:gd name="connsiteY122" fmla="*/ 8050 h 182351"/>
                <a:gd name="connsiteX123" fmla="*/ 80433 w 225198"/>
                <a:gd name="connsiteY123" fmla="*/ 5324 h 182351"/>
                <a:gd name="connsiteX124" fmla="*/ 80433 w 225198"/>
                <a:gd name="connsiteY124" fmla="*/ 2662 h 182351"/>
                <a:gd name="connsiteX125" fmla="*/ 83095 w 225198"/>
                <a:gd name="connsiteY125" fmla="*/ 2662 h 182351"/>
                <a:gd name="connsiteX126" fmla="*/ 85756 w 225198"/>
                <a:gd name="connsiteY126" fmla="*/ 0 h 182351"/>
                <a:gd name="connsiteX127" fmla="*/ 88419 w 225198"/>
                <a:gd name="connsiteY127" fmla="*/ 24149 h 182351"/>
                <a:gd name="connsiteX128" fmla="*/ 91144 w 225198"/>
                <a:gd name="connsiteY128" fmla="*/ 45572 h 182351"/>
                <a:gd name="connsiteX129" fmla="*/ 107243 w 225198"/>
                <a:gd name="connsiteY129" fmla="*/ 91144 h 182351"/>
                <a:gd name="connsiteX130" fmla="*/ 182288 w 225198"/>
                <a:gd name="connsiteY130" fmla="*/ 107244 h 182351"/>
                <a:gd name="connsiteX131" fmla="*/ 184950 w 225198"/>
                <a:gd name="connsiteY131" fmla="*/ 107244 h 182351"/>
                <a:gd name="connsiteX132" fmla="*/ 190338 w 225198"/>
                <a:gd name="connsiteY132" fmla="*/ 109906 h 182351"/>
                <a:gd name="connsiteX133" fmla="*/ 193000 w 225198"/>
                <a:gd name="connsiteY133" fmla="*/ 109906 h 182351"/>
                <a:gd name="connsiteX134" fmla="*/ 195726 w 225198"/>
                <a:gd name="connsiteY134" fmla="*/ 109906 h 182351"/>
                <a:gd name="connsiteX135" fmla="*/ 198388 w 225198"/>
                <a:gd name="connsiteY135" fmla="*/ 109906 h 182351"/>
                <a:gd name="connsiteX136" fmla="*/ 201050 w 225198"/>
                <a:gd name="connsiteY136" fmla="*/ 109906 h 182351"/>
                <a:gd name="connsiteX137" fmla="*/ 201050 w 225198"/>
                <a:gd name="connsiteY137" fmla="*/ 112631 h 182351"/>
                <a:gd name="connsiteX138" fmla="*/ 203775 w 225198"/>
                <a:gd name="connsiteY138" fmla="*/ 112631 h 182351"/>
                <a:gd name="connsiteX139" fmla="*/ 206437 w 225198"/>
                <a:gd name="connsiteY139" fmla="*/ 112631 h 182351"/>
                <a:gd name="connsiteX140" fmla="*/ 209099 w 225198"/>
                <a:gd name="connsiteY140" fmla="*/ 112631 h 182351"/>
                <a:gd name="connsiteX141" fmla="*/ 211761 w 225198"/>
                <a:gd name="connsiteY141" fmla="*/ 112631 h 182351"/>
                <a:gd name="connsiteX142" fmla="*/ 214487 w 225198"/>
                <a:gd name="connsiteY142" fmla="*/ 112631 h 182351"/>
                <a:gd name="connsiteX143" fmla="*/ 217149 w 225198"/>
                <a:gd name="connsiteY143" fmla="*/ 112631 h 182351"/>
                <a:gd name="connsiteX144" fmla="*/ 217149 w 225198"/>
                <a:gd name="connsiteY144" fmla="*/ 115293 h 182351"/>
                <a:gd name="connsiteX145" fmla="*/ 219811 w 225198"/>
                <a:gd name="connsiteY145" fmla="*/ 115293 h 182351"/>
                <a:gd name="connsiteX146" fmla="*/ 225198 w 225198"/>
                <a:gd name="connsiteY146" fmla="*/ 117955 h 182351"/>
                <a:gd name="connsiteX147" fmla="*/ 225198 w 225198"/>
                <a:gd name="connsiteY147" fmla="*/ 117955 h 182351"/>
                <a:gd name="connsiteX148" fmla="*/ 225198 w 225198"/>
                <a:gd name="connsiteY148" fmla="*/ 117955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25198" h="182351">
                  <a:moveTo>
                    <a:pt x="225198" y="117955"/>
                  </a:moveTo>
                  <a:lnTo>
                    <a:pt x="219811" y="126005"/>
                  </a:lnTo>
                  <a:lnTo>
                    <a:pt x="219811" y="136716"/>
                  </a:lnTo>
                  <a:lnTo>
                    <a:pt x="217149" y="134054"/>
                  </a:lnTo>
                  <a:lnTo>
                    <a:pt x="214487" y="134054"/>
                  </a:lnTo>
                  <a:lnTo>
                    <a:pt x="211761" y="134054"/>
                  </a:lnTo>
                  <a:lnTo>
                    <a:pt x="209099" y="134054"/>
                  </a:lnTo>
                  <a:lnTo>
                    <a:pt x="206437" y="134054"/>
                  </a:lnTo>
                  <a:lnTo>
                    <a:pt x="203775" y="134054"/>
                  </a:lnTo>
                  <a:lnTo>
                    <a:pt x="201050" y="134054"/>
                  </a:lnTo>
                  <a:lnTo>
                    <a:pt x="198388" y="134054"/>
                  </a:lnTo>
                  <a:lnTo>
                    <a:pt x="198388" y="131392"/>
                  </a:lnTo>
                  <a:lnTo>
                    <a:pt x="195726" y="131392"/>
                  </a:lnTo>
                  <a:lnTo>
                    <a:pt x="193000" y="131392"/>
                  </a:lnTo>
                  <a:lnTo>
                    <a:pt x="193000" y="134054"/>
                  </a:lnTo>
                  <a:lnTo>
                    <a:pt x="193000" y="131392"/>
                  </a:lnTo>
                  <a:lnTo>
                    <a:pt x="190338" y="131392"/>
                  </a:lnTo>
                  <a:lnTo>
                    <a:pt x="190338" y="134054"/>
                  </a:lnTo>
                  <a:lnTo>
                    <a:pt x="190338" y="131392"/>
                  </a:lnTo>
                  <a:lnTo>
                    <a:pt x="187676" y="131392"/>
                  </a:lnTo>
                  <a:lnTo>
                    <a:pt x="184950" y="131392"/>
                  </a:lnTo>
                  <a:lnTo>
                    <a:pt x="182288" y="131392"/>
                  </a:lnTo>
                  <a:lnTo>
                    <a:pt x="182288" y="128667"/>
                  </a:lnTo>
                  <a:lnTo>
                    <a:pt x="179627" y="128667"/>
                  </a:lnTo>
                  <a:lnTo>
                    <a:pt x="179627" y="126005"/>
                  </a:lnTo>
                  <a:lnTo>
                    <a:pt x="176901" y="126005"/>
                  </a:lnTo>
                  <a:lnTo>
                    <a:pt x="174239" y="126005"/>
                  </a:lnTo>
                  <a:lnTo>
                    <a:pt x="171577" y="123343"/>
                  </a:lnTo>
                  <a:lnTo>
                    <a:pt x="168915" y="123343"/>
                  </a:lnTo>
                  <a:lnTo>
                    <a:pt x="166189" y="120681"/>
                  </a:lnTo>
                  <a:lnTo>
                    <a:pt x="163527" y="120681"/>
                  </a:lnTo>
                  <a:lnTo>
                    <a:pt x="160865" y="120681"/>
                  </a:lnTo>
                  <a:lnTo>
                    <a:pt x="158140" y="123343"/>
                  </a:lnTo>
                  <a:lnTo>
                    <a:pt x="155477" y="120681"/>
                  </a:lnTo>
                  <a:lnTo>
                    <a:pt x="152815" y="120681"/>
                  </a:lnTo>
                  <a:lnTo>
                    <a:pt x="150090" y="123343"/>
                  </a:lnTo>
                  <a:lnTo>
                    <a:pt x="147428" y="120681"/>
                  </a:lnTo>
                  <a:lnTo>
                    <a:pt x="144766" y="120681"/>
                  </a:lnTo>
                  <a:lnTo>
                    <a:pt x="142104" y="120681"/>
                  </a:lnTo>
                  <a:lnTo>
                    <a:pt x="139378" y="120681"/>
                  </a:lnTo>
                  <a:lnTo>
                    <a:pt x="136716" y="120681"/>
                  </a:lnTo>
                  <a:lnTo>
                    <a:pt x="134054" y="117955"/>
                  </a:lnTo>
                  <a:lnTo>
                    <a:pt x="117955" y="142104"/>
                  </a:lnTo>
                  <a:lnTo>
                    <a:pt x="115293" y="144766"/>
                  </a:lnTo>
                  <a:lnTo>
                    <a:pt x="96468" y="160865"/>
                  </a:lnTo>
                  <a:lnTo>
                    <a:pt x="91144" y="166253"/>
                  </a:lnTo>
                  <a:lnTo>
                    <a:pt x="88419" y="168915"/>
                  </a:lnTo>
                  <a:lnTo>
                    <a:pt x="88419" y="171577"/>
                  </a:lnTo>
                  <a:lnTo>
                    <a:pt x="85756" y="171577"/>
                  </a:lnTo>
                  <a:lnTo>
                    <a:pt x="83095" y="174302"/>
                  </a:lnTo>
                  <a:lnTo>
                    <a:pt x="83095" y="176965"/>
                  </a:lnTo>
                  <a:lnTo>
                    <a:pt x="80433" y="179627"/>
                  </a:lnTo>
                  <a:lnTo>
                    <a:pt x="80433" y="182352"/>
                  </a:lnTo>
                  <a:lnTo>
                    <a:pt x="77707" y="182352"/>
                  </a:lnTo>
                  <a:lnTo>
                    <a:pt x="75045" y="182352"/>
                  </a:lnTo>
                  <a:lnTo>
                    <a:pt x="75045" y="179627"/>
                  </a:lnTo>
                  <a:lnTo>
                    <a:pt x="72383" y="179627"/>
                  </a:lnTo>
                  <a:lnTo>
                    <a:pt x="69657" y="179627"/>
                  </a:lnTo>
                  <a:lnTo>
                    <a:pt x="69657" y="182352"/>
                  </a:lnTo>
                  <a:lnTo>
                    <a:pt x="66995" y="182352"/>
                  </a:lnTo>
                  <a:lnTo>
                    <a:pt x="66995" y="179627"/>
                  </a:lnTo>
                  <a:lnTo>
                    <a:pt x="64334" y="179627"/>
                  </a:lnTo>
                  <a:lnTo>
                    <a:pt x="61608" y="179627"/>
                  </a:lnTo>
                  <a:lnTo>
                    <a:pt x="58946" y="179627"/>
                  </a:lnTo>
                  <a:lnTo>
                    <a:pt x="53622" y="182352"/>
                  </a:lnTo>
                  <a:lnTo>
                    <a:pt x="50896" y="179627"/>
                  </a:lnTo>
                  <a:lnTo>
                    <a:pt x="48234" y="179627"/>
                  </a:lnTo>
                  <a:lnTo>
                    <a:pt x="45572" y="176965"/>
                  </a:lnTo>
                  <a:lnTo>
                    <a:pt x="45572" y="174302"/>
                  </a:lnTo>
                  <a:lnTo>
                    <a:pt x="42847" y="174302"/>
                  </a:lnTo>
                  <a:lnTo>
                    <a:pt x="40185" y="171577"/>
                  </a:lnTo>
                  <a:lnTo>
                    <a:pt x="37522" y="168915"/>
                  </a:lnTo>
                  <a:lnTo>
                    <a:pt x="34797" y="171577"/>
                  </a:lnTo>
                  <a:lnTo>
                    <a:pt x="32135" y="171577"/>
                  </a:lnTo>
                  <a:lnTo>
                    <a:pt x="32135" y="168915"/>
                  </a:lnTo>
                  <a:lnTo>
                    <a:pt x="29473" y="168915"/>
                  </a:lnTo>
                  <a:lnTo>
                    <a:pt x="26811" y="168915"/>
                  </a:lnTo>
                  <a:lnTo>
                    <a:pt x="24085" y="168915"/>
                  </a:lnTo>
                  <a:lnTo>
                    <a:pt x="21423" y="168915"/>
                  </a:lnTo>
                  <a:lnTo>
                    <a:pt x="21423" y="166253"/>
                  </a:lnTo>
                  <a:lnTo>
                    <a:pt x="18761" y="166253"/>
                  </a:lnTo>
                  <a:lnTo>
                    <a:pt x="18761" y="163527"/>
                  </a:lnTo>
                  <a:lnTo>
                    <a:pt x="18761" y="160865"/>
                  </a:lnTo>
                  <a:lnTo>
                    <a:pt x="18761" y="158203"/>
                  </a:lnTo>
                  <a:lnTo>
                    <a:pt x="18761" y="155478"/>
                  </a:lnTo>
                  <a:lnTo>
                    <a:pt x="16036" y="155478"/>
                  </a:lnTo>
                  <a:lnTo>
                    <a:pt x="16036" y="152815"/>
                  </a:lnTo>
                  <a:lnTo>
                    <a:pt x="16036" y="150153"/>
                  </a:lnTo>
                  <a:lnTo>
                    <a:pt x="16036" y="147491"/>
                  </a:lnTo>
                  <a:lnTo>
                    <a:pt x="13374" y="144766"/>
                  </a:lnTo>
                  <a:lnTo>
                    <a:pt x="13374" y="142104"/>
                  </a:lnTo>
                  <a:lnTo>
                    <a:pt x="13374" y="139442"/>
                  </a:lnTo>
                  <a:lnTo>
                    <a:pt x="13374" y="136716"/>
                  </a:lnTo>
                  <a:lnTo>
                    <a:pt x="13374" y="134054"/>
                  </a:lnTo>
                  <a:lnTo>
                    <a:pt x="13374" y="131392"/>
                  </a:lnTo>
                  <a:lnTo>
                    <a:pt x="13374" y="128667"/>
                  </a:lnTo>
                  <a:lnTo>
                    <a:pt x="10712" y="128667"/>
                  </a:lnTo>
                  <a:lnTo>
                    <a:pt x="7986" y="126005"/>
                  </a:lnTo>
                  <a:lnTo>
                    <a:pt x="5324" y="126005"/>
                  </a:lnTo>
                  <a:lnTo>
                    <a:pt x="0" y="64334"/>
                  </a:lnTo>
                  <a:lnTo>
                    <a:pt x="48234" y="45572"/>
                  </a:lnTo>
                  <a:lnTo>
                    <a:pt x="48234" y="42910"/>
                  </a:lnTo>
                  <a:lnTo>
                    <a:pt x="48234" y="40185"/>
                  </a:lnTo>
                  <a:lnTo>
                    <a:pt x="48234" y="37523"/>
                  </a:lnTo>
                  <a:lnTo>
                    <a:pt x="48234" y="34860"/>
                  </a:lnTo>
                  <a:lnTo>
                    <a:pt x="50896" y="34860"/>
                  </a:lnTo>
                  <a:lnTo>
                    <a:pt x="53622" y="29473"/>
                  </a:lnTo>
                  <a:lnTo>
                    <a:pt x="53622" y="24149"/>
                  </a:lnTo>
                  <a:lnTo>
                    <a:pt x="53622" y="21423"/>
                  </a:lnTo>
                  <a:lnTo>
                    <a:pt x="56284" y="21423"/>
                  </a:lnTo>
                  <a:lnTo>
                    <a:pt x="56284" y="18761"/>
                  </a:lnTo>
                  <a:lnTo>
                    <a:pt x="56284" y="16099"/>
                  </a:lnTo>
                  <a:lnTo>
                    <a:pt x="58946" y="16099"/>
                  </a:lnTo>
                  <a:lnTo>
                    <a:pt x="61608" y="16099"/>
                  </a:lnTo>
                  <a:lnTo>
                    <a:pt x="64334" y="13374"/>
                  </a:lnTo>
                  <a:lnTo>
                    <a:pt x="66995" y="13374"/>
                  </a:lnTo>
                  <a:lnTo>
                    <a:pt x="69657" y="13374"/>
                  </a:lnTo>
                  <a:lnTo>
                    <a:pt x="72383" y="13374"/>
                  </a:lnTo>
                  <a:lnTo>
                    <a:pt x="75045" y="13374"/>
                  </a:lnTo>
                  <a:lnTo>
                    <a:pt x="75045" y="10712"/>
                  </a:lnTo>
                  <a:lnTo>
                    <a:pt x="77707" y="10712"/>
                  </a:lnTo>
                  <a:lnTo>
                    <a:pt x="77707" y="8050"/>
                  </a:lnTo>
                  <a:lnTo>
                    <a:pt x="80433" y="8050"/>
                  </a:lnTo>
                  <a:lnTo>
                    <a:pt x="80433" y="5324"/>
                  </a:lnTo>
                  <a:lnTo>
                    <a:pt x="80433" y="2662"/>
                  </a:lnTo>
                  <a:lnTo>
                    <a:pt x="83095" y="2662"/>
                  </a:lnTo>
                  <a:lnTo>
                    <a:pt x="85756" y="0"/>
                  </a:lnTo>
                  <a:lnTo>
                    <a:pt x="88419" y="24149"/>
                  </a:lnTo>
                  <a:lnTo>
                    <a:pt x="91144" y="45572"/>
                  </a:lnTo>
                  <a:lnTo>
                    <a:pt x="107243" y="91144"/>
                  </a:lnTo>
                  <a:lnTo>
                    <a:pt x="182288" y="107244"/>
                  </a:lnTo>
                  <a:lnTo>
                    <a:pt x="184950" y="107244"/>
                  </a:lnTo>
                  <a:lnTo>
                    <a:pt x="190338" y="109906"/>
                  </a:lnTo>
                  <a:lnTo>
                    <a:pt x="193000" y="109906"/>
                  </a:lnTo>
                  <a:lnTo>
                    <a:pt x="195726" y="109906"/>
                  </a:lnTo>
                  <a:lnTo>
                    <a:pt x="198388" y="109906"/>
                  </a:lnTo>
                  <a:lnTo>
                    <a:pt x="201050" y="109906"/>
                  </a:lnTo>
                  <a:lnTo>
                    <a:pt x="201050" y="112631"/>
                  </a:lnTo>
                  <a:lnTo>
                    <a:pt x="203775" y="112631"/>
                  </a:lnTo>
                  <a:lnTo>
                    <a:pt x="206437" y="112631"/>
                  </a:lnTo>
                  <a:lnTo>
                    <a:pt x="209099" y="112631"/>
                  </a:lnTo>
                  <a:lnTo>
                    <a:pt x="211761" y="112631"/>
                  </a:lnTo>
                  <a:lnTo>
                    <a:pt x="214487" y="112631"/>
                  </a:lnTo>
                  <a:lnTo>
                    <a:pt x="217149" y="112631"/>
                  </a:lnTo>
                  <a:lnTo>
                    <a:pt x="217149" y="115293"/>
                  </a:lnTo>
                  <a:lnTo>
                    <a:pt x="219811" y="115293"/>
                  </a:lnTo>
                  <a:lnTo>
                    <a:pt x="225198" y="117955"/>
                  </a:lnTo>
                  <a:lnTo>
                    <a:pt x="225198" y="117955"/>
                  </a:lnTo>
                  <a:lnTo>
                    <a:pt x="225198" y="11795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8" name="Freeform: Shape 147">
              <a:extLst>
                <a:ext uri="{FF2B5EF4-FFF2-40B4-BE49-F238E27FC236}">
                  <a16:creationId xmlns:a16="http://schemas.microsoft.com/office/drawing/2014/main" id="{38754EE1-716B-D664-6115-481AE155B0AC}"/>
                </a:ext>
              </a:extLst>
            </p:cNvPr>
            <p:cNvSpPr/>
            <p:nvPr/>
          </p:nvSpPr>
          <p:spPr>
            <a:xfrm>
              <a:off x="4231980" y="3953744"/>
              <a:ext cx="243959" cy="244023"/>
            </a:xfrm>
            <a:custGeom>
              <a:avLst/>
              <a:gdLst>
                <a:gd name="connsiteX0" fmla="*/ 88482 w 243959"/>
                <a:gd name="connsiteY0" fmla="*/ 241298 h 244023"/>
                <a:gd name="connsiteX1" fmla="*/ 85757 w 243959"/>
                <a:gd name="connsiteY1" fmla="*/ 241298 h 244023"/>
                <a:gd name="connsiteX2" fmla="*/ 83095 w 243959"/>
                <a:gd name="connsiteY2" fmla="*/ 241298 h 244023"/>
                <a:gd name="connsiteX3" fmla="*/ 80433 w 243959"/>
                <a:gd name="connsiteY3" fmla="*/ 241298 h 244023"/>
                <a:gd name="connsiteX4" fmla="*/ 77770 w 243959"/>
                <a:gd name="connsiteY4" fmla="*/ 241298 h 244023"/>
                <a:gd name="connsiteX5" fmla="*/ 75045 w 243959"/>
                <a:gd name="connsiteY5" fmla="*/ 241298 h 244023"/>
                <a:gd name="connsiteX6" fmla="*/ 75045 w 243959"/>
                <a:gd name="connsiteY6" fmla="*/ 238636 h 244023"/>
                <a:gd name="connsiteX7" fmla="*/ 72383 w 243959"/>
                <a:gd name="connsiteY7" fmla="*/ 235974 h 244023"/>
                <a:gd name="connsiteX8" fmla="*/ 69721 w 243959"/>
                <a:gd name="connsiteY8" fmla="*/ 233248 h 244023"/>
                <a:gd name="connsiteX9" fmla="*/ 69721 w 243959"/>
                <a:gd name="connsiteY9" fmla="*/ 230586 h 244023"/>
                <a:gd name="connsiteX10" fmla="*/ 66995 w 243959"/>
                <a:gd name="connsiteY10" fmla="*/ 230586 h 244023"/>
                <a:gd name="connsiteX11" fmla="*/ 64333 w 243959"/>
                <a:gd name="connsiteY11" fmla="*/ 227924 h 244023"/>
                <a:gd name="connsiteX12" fmla="*/ 61671 w 243959"/>
                <a:gd name="connsiteY12" fmla="*/ 227924 h 244023"/>
                <a:gd name="connsiteX13" fmla="*/ 56284 w 243959"/>
                <a:gd name="connsiteY13" fmla="*/ 227924 h 244023"/>
                <a:gd name="connsiteX14" fmla="*/ 53622 w 243959"/>
                <a:gd name="connsiteY14" fmla="*/ 225262 h 244023"/>
                <a:gd name="connsiteX15" fmla="*/ 48234 w 243959"/>
                <a:gd name="connsiteY15" fmla="*/ 219874 h 244023"/>
                <a:gd name="connsiteX16" fmla="*/ 42910 w 243959"/>
                <a:gd name="connsiteY16" fmla="*/ 211825 h 244023"/>
                <a:gd name="connsiteX17" fmla="*/ 40185 w 243959"/>
                <a:gd name="connsiteY17" fmla="*/ 211825 h 244023"/>
                <a:gd name="connsiteX18" fmla="*/ 37522 w 243959"/>
                <a:gd name="connsiteY18" fmla="*/ 211825 h 244023"/>
                <a:gd name="connsiteX19" fmla="*/ 21423 w 243959"/>
                <a:gd name="connsiteY19" fmla="*/ 209163 h 244023"/>
                <a:gd name="connsiteX20" fmla="*/ 10712 w 243959"/>
                <a:gd name="connsiteY20" fmla="*/ 176965 h 244023"/>
                <a:gd name="connsiteX21" fmla="*/ 0 w 243959"/>
                <a:gd name="connsiteY21" fmla="*/ 144766 h 244023"/>
                <a:gd name="connsiteX22" fmla="*/ 69721 w 243959"/>
                <a:gd name="connsiteY22" fmla="*/ 85820 h 244023"/>
                <a:gd name="connsiteX23" fmla="*/ 66995 w 243959"/>
                <a:gd name="connsiteY23" fmla="*/ 85820 h 244023"/>
                <a:gd name="connsiteX24" fmla="*/ 69721 w 243959"/>
                <a:gd name="connsiteY24" fmla="*/ 83158 h 244023"/>
                <a:gd name="connsiteX25" fmla="*/ 69721 w 243959"/>
                <a:gd name="connsiteY25" fmla="*/ 80433 h 244023"/>
                <a:gd name="connsiteX26" fmla="*/ 72383 w 243959"/>
                <a:gd name="connsiteY26" fmla="*/ 77771 h 244023"/>
                <a:gd name="connsiteX27" fmla="*/ 75045 w 243959"/>
                <a:gd name="connsiteY27" fmla="*/ 75109 h 244023"/>
                <a:gd name="connsiteX28" fmla="*/ 77770 w 243959"/>
                <a:gd name="connsiteY28" fmla="*/ 75109 h 244023"/>
                <a:gd name="connsiteX29" fmla="*/ 77770 w 243959"/>
                <a:gd name="connsiteY29" fmla="*/ 72383 h 244023"/>
                <a:gd name="connsiteX30" fmla="*/ 80433 w 243959"/>
                <a:gd name="connsiteY30" fmla="*/ 69721 h 244023"/>
                <a:gd name="connsiteX31" fmla="*/ 83095 w 243959"/>
                <a:gd name="connsiteY31" fmla="*/ 69721 h 244023"/>
                <a:gd name="connsiteX32" fmla="*/ 85757 w 243959"/>
                <a:gd name="connsiteY32" fmla="*/ 69721 h 244023"/>
                <a:gd name="connsiteX33" fmla="*/ 85757 w 243959"/>
                <a:gd name="connsiteY33" fmla="*/ 67059 h 244023"/>
                <a:gd name="connsiteX34" fmla="*/ 83095 w 243959"/>
                <a:gd name="connsiteY34" fmla="*/ 67059 h 244023"/>
                <a:gd name="connsiteX35" fmla="*/ 83095 w 243959"/>
                <a:gd name="connsiteY35" fmla="*/ 64334 h 244023"/>
                <a:gd name="connsiteX36" fmla="*/ 85757 w 243959"/>
                <a:gd name="connsiteY36" fmla="*/ 64334 h 244023"/>
                <a:gd name="connsiteX37" fmla="*/ 85757 w 243959"/>
                <a:gd name="connsiteY37" fmla="*/ 61672 h 244023"/>
                <a:gd name="connsiteX38" fmla="*/ 85757 w 243959"/>
                <a:gd name="connsiteY38" fmla="*/ 59009 h 244023"/>
                <a:gd name="connsiteX39" fmla="*/ 83095 w 243959"/>
                <a:gd name="connsiteY39" fmla="*/ 59009 h 244023"/>
                <a:gd name="connsiteX40" fmla="*/ 83095 w 243959"/>
                <a:gd name="connsiteY40" fmla="*/ 56284 h 244023"/>
                <a:gd name="connsiteX41" fmla="*/ 80433 w 243959"/>
                <a:gd name="connsiteY41" fmla="*/ 53622 h 244023"/>
                <a:gd name="connsiteX42" fmla="*/ 83095 w 243959"/>
                <a:gd name="connsiteY42" fmla="*/ 50960 h 244023"/>
                <a:gd name="connsiteX43" fmla="*/ 83095 w 243959"/>
                <a:gd name="connsiteY43" fmla="*/ 48298 h 244023"/>
                <a:gd name="connsiteX44" fmla="*/ 80433 w 243959"/>
                <a:gd name="connsiteY44" fmla="*/ 45572 h 244023"/>
                <a:gd name="connsiteX45" fmla="*/ 83095 w 243959"/>
                <a:gd name="connsiteY45" fmla="*/ 45572 h 244023"/>
                <a:gd name="connsiteX46" fmla="*/ 83095 w 243959"/>
                <a:gd name="connsiteY46" fmla="*/ 42910 h 244023"/>
                <a:gd name="connsiteX47" fmla="*/ 83095 w 243959"/>
                <a:gd name="connsiteY47" fmla="*/ 40248 h 244023"/>
                <a:gd name="connsiteX48" fmla="*/ 85757 w 243959"/>
                <a:gd name="connsiteY48" fmla="*/ 40248 h 244023"/>
                <a:gd name="connsiteX49" fmla="*/ 85757 w 243959"/>
                <a:gd name="connsiteY49" fmla="*/ 37523 h 244023"/>
                <a:gd name="connsiteX50" fmla="*/ 88482 w 243959"/>
                <a:gd name="connsiteY50" fmla="*/ 34860 h 244023"/>
                <a:gd name="connsiteX51" fmla="*/ 88482 w 243959"/>
                <a:gd name="connsiteY51" fmla="*/ 32198 h 244023"/>
                <a:gd name="connsiteX52" fmla="*/ 88482 w 243959"/>
                <a:gd name="connsiteY52" fmla="*/ 29473 h 244023"/>
                <a:gd name="connsiteX53" fmla="*/ 88482 w 243959"/>
                <a:gd name="connsiteY53" fmla="*/ 26811 h 244023"/>
                <a:gd name="connsiteX54" fmla="*/ 91144 w 243959"/>
                <a:gd name="connsiteY54" fmla="*/ 26811 h 244023"/>
                <a:gd name="connsiteX55" fmla="*/ 91144 w 243959"/>
                <a:gd name="connsiteY55" fmla="*/ 24149 h 244023"/>
                <a:gd name="connsiteX56" fmla="*/ 91144 w 243959"/>
                <a:gd name="connsiteY56" fmla="*/ 21487 h 244023"/>
                <a:gd name="connsiteX57" fmla="*/ 91144 w 243959"/>
                <a:gd name="connsiteY57" fmla="*/ 18761 h 244023"/>
                <a:gd name="connsiteX58" fmla="*/ 91144 w 243959"/>
                <a:gd name="connsiteY58" fmla="*/ 16099 h 244023"/>
                <a:gd name="connsiteX59" fmla="*/ 88482 w 243959"/>
                <a:gd name="connsiteY59" fmla="*/ 16099 h 244023"/>
                <a:gd name="connsiteX60" fmla="*/ 88482 w 243959"/>
                <a:gd name="connsiteY60" fmla="*/ 13437 h 244023"/>
                <a:gd name="connsiteX61" fmla="*/ 91144 w 243959"/>
                <a:gd name="connsiteY61" fmla="*/ 10712 h 244023"/>
                <a:gd name="connsiteX62" fmla="*/ 88482 w 243959"/>
                <a:gd name="connsiteY62" fmla="*/ 8050 h 244023"/>
                <a:gd name="connsiteX63" fmla="*/ 88482 w 243959"/>
                <a:gd name="connsiteY63" fmla="*/ 5388 h 244023"/>
                <a:gd name="connsiteX64" fmla="*/ 91144 w 243959"/>
                <a:gd name="connsiteY64" fmla="*/ 2662 h 244023"/>
                <a:gd name="connsiteX65" fmla="*/ 93806 w 243959"/>
                <a:gd name="connsiteY65" fmla="*/ 2662 h 244023"/>
                <a:gd name="connsiteX66" fmla="*/ 96532 w 243959"/>
                <a:gd name="connsiteY66" fmla="*/ 2662 h 244023"/>
                <a:gd name="connsiteX67" fmla="*/ 96532 w 243959"/>
                <a:gd name="connsiteY67" fmla="*/ 0 h 244023"/>
                <a:gd name="connsiteX68" fmla="*/ 99194 w 243959"/>
                <a:gd name="connsiteY68" fmla="*/ 0 h 244023"/>
                <a:gd name="connsiteX69" fmla="*/ 99194 w 243959"/>
                <a:gd name="connsiteY69" fmla="*/ 2662 h 244023"/>
                <a:gd name="connsiteX70" fmla="*/ 101856 w 243959"/>
                <a:gd name="connsiteY70" fmla="*/ 2662 h 244023"/>
                <a:gd name="connsiteX71" fmla="*/ 104581 w 243959"/>
                <a:gd name="connsiteY71" fmla="*/ 5388 h 244023"/>
                <a:gd name="connsiteX72" fmla="*/ 107243 w 243959"/>
                <a:gd name="connsiteY72" fmla="*/ 5388 h 244023"/>
                <a:gd name="connsiteX73" fmla="*/ 109905 w 243959"/>
                <a:gd name="connsiteY73" fmla="*/ 8050 h 244023"/>
                <a:gd name="connsiteX74" fmla="*/ 112631 w 243959"/>
                <a:gd name="connsiteY74" fmla="*/ 8050 h 244023"/>
                <a:gd name="connsiteX75" fmla="*/ 115293 w 243959"/>
                <a:gd name="connsiteY75" fmla="*/ 8050 h 244023"/>
                <a:gd name="connsiteX76" fmla="*/ 117955 w 243959"/>
                <a:gd name="connsiteY76" fmla="*/ 8050 h 244023"/>
                <a:gd name="connsiteX77" fmla="*/ 120617 w 243959"/>
                <a:gd name="connsiteY77" fmla="*/ 8050 h 244023"/>
                <a:gd name="connsiteX78" fmla="*/ 123343 w 243959"/>
                <a:gd name="connsiteY78" fmla="*/ 8050 h 244023"/>
                <a:gd name="connsiteX79" fmla="*/ 123343 w 243959"/>
                <a:gd name="connsiteY79" fmla="*/ 10712 h 244023"/>
                <a:gd name="connsiteX80" fmla="*/ 126005 w 243959"/>
                <a:gd name="connsiteY80" fmla="*/ 10712 h 244023"/>
                <a:gd name="connsiteX81" fmla="*/ 128667 w 243959"/>
                <a:gd name="connsiteY81" fmla="*/ 10712 h 244023"/>
                <a:gd name="connsiteX82" fmla="*/ 131392 w 243959"/>
                <a:gd name="connsiteY82" fmla="*/ 10712 h 244023"/>
                <a:gd name="connsiteX83" fmla="*/ 134054 w 243959"/>
                <a:gd name="connsiteY83" fmla="*/ 8050 h 244023"/>
                <a:gd name="connsiteX84" fmla="*/ 136716 w 243959"/>
                <a:gd name="connsiteY84" fmla="*/ 8050 h 244023"/>
                <a:gd name="connsiteX85" fmla="*/ 139442 w 243959"/>
                <a:gd name="connsiteY85" fmla="*/ 8050 h 244023"/>
                <a:gd name="connsiteX86" fmla="*/ 142104 w 243959"/>
                <a:gd name="connsiteY86" fmla="*/ 8050 h 244023"/>
                <a:gd name="connsiteX87" fmla="*/ 144766 w 243959"/>
                <a:gd name="connsiteY87" fmla="*/ 8050 h 244023"/>
                <a:gd name="connsiteX88" fmla="*/ 144766 w 243959"/>
                <a:gd name="connsiteY88" fmla="*/ 16099 h 244023"/>
                <a:gd name="connsiteX89" fmla="*/ 147428 w 243959"/>
                <a:gd name="connsiteY89" fmla="*/ 16099 h 244023"/>
                <a:gd name="connsiteX90" fmla="*/ 150153 w 243959"/>
                <a:gd name="connsiteY90" fmla="*/ 18761 h 244023"/>
                <a:gd name="connsiteX91" fmla="*/ 152815 w 243959"/>
                <a:gd name="connsiteY91" fmla="*/ 18761 h 244023"/>
                <a:gd name="connsiteX92" fmla="*/ 152815 w 243959"/>
                <a:gd name="connsiteY92" fmla="*/ 21487 h 244023"/>
                <a:gd name="connsiteX93" fmla="*/ 155478 w 243959"/>
                <a:gd name="connsiteY93" fmla="*/ 21487 h 244023"/>
                <a:gd name="connsiteX94" fmla="*/ 158203 w 243959"/>
                <a:gd name="connsiteY94" fmla="*/ 21487 h 244023"/>
                <a:gd name="connsiteX95" fmla="*/ 160865 w 243959"/>
                <a:gd name="connsiteY95" fmla="*/ 21487 h 244023"/>
                <a:gd name="connsiteX96" fmla="*/ 163527 w 243959"/>
                <a:gd name="connsiteY96" fmla="*/ 18761 h 244023"/>
                <a:gd name="connsiteX97" fmla="*/ 166253 w 243959"/>
                <a:gd name="connsiteY97" fmla="*/ 18761 h 244023"/>
                <a:gd name="connsiteX98" fmla="*/ 166253 w 243959"/>
                <a:gd name="connsiteY98" fmla="*/ 21487 h 244023"/>
                <a:gd name="connsiteX99" fmla="*/ 168915 w 243959"/>
                <a:gd name="connsiteY99" fmla="*/ 21487 h 244023"/>
                <a:gd name="connsiteX100" fmla="*/ 174239 w 243959"/>
                <a:gd name="connsiteY100" fmla="*/ 21487 h 244023"/>
                <a:gd name="connsiteX101" fmla="*/ 176964 w 243959"/>
                <a:gd name="connsiteY101" fmla="*/ 21487 h 244023"/>
                <a:gd name="connsiteX102" fmla="*/ 179626 w 243959"/>
                <a:gd name="connsiteY102" fmla="*/ 21487 h 244023"/>
                <a:gd name="connsiteX103" fmla="*/ 182288 w 243959"/>
                <a:gd name="connsiteY103" fmla="*/ 21487 h 244023"/>
                <a:gd name="connsiteX104" fmla="*/ 185014 w 243959"/>
                <a:gd name="connsiteY104" fmla="*/ 21487 h 244023"/>
                <a:gd name="connsiteX105" fmla="*/ 187676 w 243959"/>
                <a:gd name="connsiteY105" fmla="*/ 24149 h 244023"/>
                <a:gd name="connsiteX106" fmla="*/ 187676 w 243959"/>
                <a:gd name="connsiteY106" fmla="*/ 26811 h 244023"/>
                <a:gd name="connsiteX107" fmla="*/ 185014 w 243959"/>
                <a:gd name="connsiteY107" fmla="*/ 26811 h 244023"/>
                <a:gd name="connsiteX108" fmla="*/ 185014 w 243959"/>
                <a:gd name="connsiteY108" fmla="*/ 29473 h 244023"/>
                <a:gd name="connsiteX109" fmla="*/ 185014 w 243959"/>
                <a:gd name="connsiteY109" fmla="*/ 32198 h 244023"/>
                <a:gd name="connsiteX110" fmla="*/ 185014 w 243959"/>
                <a:gd name="connsiteY110" fmla="*/ 34860 h 244023"/>
                <a:gd name="connsiteX111" fmla="*/ 182288 w 243959"/>
                <a:gd name="connsiteY111" fmla="*/ 34860 h 244023"/>
                <a:gd name="connsiteX112" fmla="*/ 179626 w 243959"/>
                <a:gd name="connsiteY112" fmla="*/ 34860 h 244023"/>
                <a:gd name="connsiteX113" fmla="*/ 179626 w 243959"/>
                <a:gd name="connsiteY113" fmla="*/ 37523 h 244023"/>
                <a:gd name="connsiteX114" fmla="*/ 176964 w 243959"/>
                <a:gd name="connsiteY114" fmla="*/ 37523 h 244023"/>
                <a:gd name="connsiteX115" fmla="*/ 176964 w 243959"/>
                <a:gd name="connsiteY115" fmla="*/ 40248 h 244023"/>
                <a:gd name="connsiteX116" fmla="*/ 179626 w 243959"/>
                <a:gd name="connsiteY116" fmla="*/ 42910 h 244023"/>
                <a:gd name="connsiteX117" fmla="*/ 179626 w 243959"/>
                <a:gd name="connsiteY117" fmla="*/ 45572 h 244023"/>
                <a:gd name="connsiteX118" fmla="*/ 179626 w 243959"/>
                <a:gd name="connsiteY118" fmla="*/ 48298 h 244023"/>
                <a:gd name="connsiteX119" fmla="*/ 179626 w 243959"/>
                <a:gd name="connsiteY119" fmla="*/ 50960 h 244023"/>
                <a:gd name="connsiteX120" fmla="*/ 179626 w 243959"/>
                <a:gd name="connsiteY120" fmla="*/ 53622 h 244023"/>
                <a:gd name="connsiteX121" fmla="*/ 179626 w 243959"/>
                <a:gd name="connsiteY121" fmla="*/ 56284 h 244023"/>
                <a:gd name="connsiteX122" fmla="*/ 179626 w 243959"/>
                <a:gd name="connsiteY122" fmla="*/ 59009 h 244023"/>
                <a:gd name="connsiteX123" fmla="*/ 182288 w 243959"/>
                <a:gd name="connsiteY123" fmla="*/ 59009 h 244023"/>
                <a:gd name="connsiteX124" fmla="*/ 182288 w 243959"/>
                <a:gd name="connsiteY124" fmla="*/ 61672 h 244023"/>
                <a:gd name="connsiteX125" fmla="*/ 185014 w 243959"/>
                <a:gd name="connsiteY125" fmla="*/ 61672 h 244023"/>
                <a:gd name="connsiteX126" fmla="*/ 187676 w 243959"/>
                <a:gd name="connsiteY126" fmla="*/ 61672 h 244023"/>
                <a:gd name="connsiteX127" fmla="*/ 187676 w 243959"/>
                <a:gd name="connsiteY127" fmla="*/ 64334 h 244023"/>
                <a:gd name="connsiteX128" fmla="*/ 187676 w 243959"/>
                <a:gd name="connsiteY128" fmla="*/ 67059 h 244023"/>
                <a:gd name="connsiteX129" fmla="*/ 187676 w 243959"/>
                <a:gd name="connsiteY129" fmla="*/ 69721 h 244023"/>
                <a:gd name="connsiteX130" fmla="*/ 187676 w 243959"/>
                <a:gd name="connsiteY130" fmla="*/ 72383 h 244023"/>
                <a:gd name="connsiteX131" fmla="*/ 190338 w 243959"/>
                <a:gd name="connsiteY131" fmla="*/ 72383 h 244023"/>
                <a:gd name="connsiteX132" fmla="*/ 193063 w 243959"/>
                <a:gd name="connsiteY132" fmla="*/ 72383 h 244023"/>
                <a:gd name="connsiteX133" fmla="*/ 193063 w 243959"/>
                <a:gd name="connsiteY133" fmla="*/ 75109 h 244023"/>
                <a:gd name="connsiteX134" fmla="*/ 193063 w 243959"/>
                <a:gd name="connsiteY134" fmla="*/ 77771 h 244023"/>
                <a:gd name="connsiteX135" fmla="*/ 195726 w 243959"/>
                <a:gd name="connsiteY135" fmla="*/ 77771 h 244023"/>
                <a:gd name="connsiteX136" fmla="*/ 195726 w 243959"/>
                <a:gd name="connsiteY136" fmla="*/ 80433 h 244023"/>
                <a:gd name="connsiteX137" fmla="*/ 195726 w 243959"/>
                <a:gd name="connsiteY137" fmla="*/ 83158 h 244023"/>
                <a:gd name="connsiteX138" fmla="*/ 198388 w 243959"/>
                <a:gd name="connsiteY138" fmla="*/ 83158 h 244023"/>
                <a:gd name="connsiteX139" fmla="*/ 198388 w 243959"/>
                <a:gd name="connsiteY139" fmla="*/ 85820 h 244023"/>
                <a:gd name="connsiteX140" fmla="*/ 198388 w 243959"/>
                <a:gd name="connsiteY140" fmla="*/ 88482 h 244023"/>
                <a:gd name="connsiteX141" fmla="*/ 201050 w 243959"/>
                <a:gd name="connsiteY141" fmla="*/ 88482 h 244023"/>
                <a:gd name="connsiteX142" fmla="*/ 201050 w 243959"/>
                <a:gd name="connsiteY142" fmla="*/ 91144 h 244023"/>
                <a:gd name="connsiteX143" fmla="*/ 203775 w 243959"/>
                <a:gd name="connsiteY143" fmla="*/ 91144 h 244023"/>
                <a:gd name="connsiteX144" fmla="*/ 203775 w 243959"/>
                <a:gd name="connsiteY144" fmla="*/ 96532 h 244023"/>
                <a:gd name="connsiteX145" fmla="*/ 203775 w 243959"/>
                <a:gd name="connsiteY145" fmla="*/ 99194 h 244023"/>
                <a:gd name="connsiteX146" fmla="*/ 201050 w 243959"/>
                <a:gd name="connsiteY146" fmla="*/ 101919 h 244023"/>
                <a:gd name="connsiteX147" fmla="*/ 201050 w 243959"/>
                <a:gd name="connsiteY147" fmla="*/ 104581 h 244023"/>
                <a:gd name="connsiteX148" fmla="*/ 201050 w 243959"/>
                <a:gd name="connsiteY148" fmla="*/ 107244 h 244023"/>
                <a:gd name="connsiteX149" fmla="*/ 198388 w 243959"/>
                <a:gd name="connsiteY149" fmla="*/ 109969 h 244023"/>
                <a:gd name="connsiteX150" fmla="*/ 195726 w 243959"/>
                <a:gd name="connsiteY150" fmla="*/ 109969 h 244023"/>
                <a:gd name="connsiteX151" fmla="*/ 193063 w 243959"/>
                <a:gd name="connsiteY151" fmla="*/ 109969 h 244023"/>
                <a:gd name="connsiteX152" fmla="*/ 190338 w 243959"/>
                <a:gd name="connsiteY152" fmla="*/ 112631 h 244023"/>
                <a:gd name="connsiteX153" fmla="*/ 193063 w 243959"/>
                <a:gd name="connsiteY153" fmla="*/ 112631 h 244023"/>
                <a:gd name="connsiteX154" fmla="*/ 195726 w 243959"/>
                <a:gd name="connsiteY154" fmla="*/ 112631 h 244023"/>
                <a:gd name="connsiteX155" fmla="*/ 198388 w 243959"/>
                <a:gd name="connsiteY155" fmla="*/ 112631 h 244023"/>
                <a:gd name="connsiteX156" fmla="*/ 201050 w 243959"/>
                <a:gd name="connsiteY156" fmla="*/ 115293 h 244023"/>
                <a:gd name="connsiteX157" fmla="*/ 203775 w 243959"/>
                <a:gd name="connsiteY157" fmla="*/ 115293 h 244023"/>
                <a:gd name="connsiteX158" fmla="*/ 206437 w 243959"/>
                <a:gd name="connsiteY158" fmla="*/ 115293 h 244023"/>
                <a:gd name="connsiteX159" fmla="*/ 209099 w 243959"/>
                <a:gd name="connsiteY159" fmla="*/ 115293 h 244023"/>
                <a:gd name="connsiteX160" fmla="*/ 211825 w 243959"/>
                <a:gd name="connsiteY160" fmla="*/ 117955 h 244023"/>
                <a:gd name="connsiteX161" fmla="*/ 211825 w 243959"/>
                <a:gd name="connsiteY161" fmla="*/ 120681 h 244023"/>
                <a:gd name="connsiteX162" fmla="*/ 211825 w 243959"/>
                <a:gd name="connsiteY162" fmla="*/ 123343 h 244023"/>
                <a:gd name="connsiteX163" fmla="*/ 214487 w 243959"/>
                <a:gd name="connsiteY163" fmla="*/ 123343 h 244023"/>
                <a:gd name="connsiteX164" fmla="*/ 217149 w 243959"/>
                <a:gd name="connsiteY164" fmla="*/ 123343 h 244023"/>
                <a:gd name="connsiteX165" fmla="*/ 217149 w 243959"/>
                <a:gd name="connsiteY165" fmla="*/ 126005 h 244023"/>
                <a:gd name="connsiteX166" fmla="*/ 214487 w 243959"/>
                <a:gd name="connsiteY166" fmla="*/ 128730 h 244023"/>
                <a:gd name="connsiteX167" fmla="*/ 214487 w 243959"/>
                <a:gd name="connsiteY167" fmla="*/ 131392 h 244023"/>
                <a:gd name="connsiteX168" fmla="*/ 214487 w 243959"/>
                <a:gd name="connsiteY168" fmla="*/ 134054 h 244023"/>
                <a:gd name="connsiteX169" fmla="*/ 214487 w 243959"/>
                <a:gd name="connsiteY169" fmla="*/ 136780 h 244023"/>
                <a:gd name="connsiteX170" fmla="*/ 217149 w 243959"/>
                <a:gd name="connsiteY170" fmla="*/ 136780 h 244023"/>
                <a:gd name="connsiteX171" fmla="*/ 217149 w 243959"/>
                <a:gd name="connsiteY171" fmla="*/ 139442 h 244023"/>
                <a:gd name="connsiteX172" fmla="*/ 219874 w 243959"/>
                <a:gd name="connsiteY172" fmla="*/ 139442 h 244023"/>
                <a:gd name="connsiteX173" fmla="*/ 222536 w 243959"/>
                <a:gd name="connsiteY173" fmla="*/ 142104 h 244023"/>
                <a:gd name="connsiteX174" fmla="*/ 225198 w 243959"/>
                <a:gd name="connsiteY174" fmla="*/ 142104 h 244023"/>
                <a:gd name="connsiteX175" fmla="*/ 227924 w 243959"/>
                <a:gd name="connsiteY175" fmla="*/ 142104 h 244023"/>
                <a:gd name="connsiteX176" fmla="*/ 227924 w 243959"/>
                <a:gd name="connsiteY176" fmla="*/ 144766 h 244023"/>
                <a:gd name="connsiteX177" fmla="*/ 230586 w 243959"/>
                <a:gd name="connsiteY177" fmla="*/ 144766 h 244023"/>
                <a:gd name="connsiteX178" fmla="*/ 233248 w 243959"/>
                <a:gd name="connsiteY178" fmla="*/ 144766 h 244023"/>
                <a:gd name="connsiteX179" fmla="*/ 233248 w 243959"/>
                <a:gd name="connsiteY179" fmla="*/ 147491 h 244023"/>
                <a:gd name="connsiteX180" fmla="*/ 233248 w 243959"/>
                <a:gd name="connsiteY180" fmla="*/ 150153 h 244023"/>
                <a:gd name="connsiteX181" fmla="*/ 233248 w 243959"/>
                <a:gd name="connsiteY181" fmla="*/ 152816 h 244023"/>
                <a:gd name="connsiteX182" fmla="*/ 233248 w 243959"/>
                <a:gd name="connsiteY182" fmla="*/ 155541 h 244023"/>
                <a:gd name="connsiteX183" fmla="*/ 235910 w 243959"/>
                <a:gd name="connsiteY183" fmla="*/ 155541 h 244023"/>
                <a:gd name="connsiteX184" fmla="*/ 238636 w 243959"/>
                <a:gd name="connsiteY184" fmla="*/ 155541 h 244023"/>
                <a:gd name="connsiteX185" fmla="*/ 238636 w 243959"/>
                <a:gd name="connsiteY185" fmla="*/ 158203 h 244023"/>
                <a:gd name="connsiteX186" fmla="*/ 241298 w 243959"/>
                <a:gd name="connsiteY186" fmla="*/ 158203 h 244023"/>
                <a:gd name="connsiteX187" fmla="*/ 243960 w 243959"/>
                <a:gd name="connsiteY187" fmla="*/ 158203 h 244023"/>
                <a:gd name="connsiteX188" fmla="*/ 243960 w 243959"/>
                <a:gd name="connsiteY188" fmla="*/ 160865 h 244023"/>
                <a:gd name="connsiteX189" fmla="*/ 243960 w 243959"/>
                <a:gd name="connsiteY189" fmla="*/ 163591 h 244023"/>
                <a:gd name="connsiteX190" fmla="*/ 243960 w 243959"/>
                <a:gd name="connsiteY190" fmla="*/ 166253 h 244023"/>
                <a:gd name="connsiteX191" fmla="*/ 241298 w 243959"/>
                <a:gd name="connsiteY191" fmla="*/ 166253 h 244023"/>
                <a:gd name="connsiteX192" fmla="*/ 238636 w 243959"/>
                <a:gd name="connsiteY192" fmla="*/ 166253 h 244023"/>
                <a:gd name="connsiteX193" fmla="*/ 235910 w 243959"/>
                <a:gd name="connsiteY193" fmla="*/ 168915 h 244023"/>
                <a:gd name="connsiteX194" fmla="*/ 233248 w 243959"/>
                <a:gd name="connsiteY194" fmla="*/ 168915 h 244023"/>
                <a:gd name="connsiteX195" fmla="*/ 230586 w 243959"/>
                <a:gd name="connsiteY195" fmla="*/ 168915 h 244023"/>
                <a:gd name="connsiteX196" fmla="*/ 230586 w 243959"/>
                <a:gd name="connsiteY196" fmla="*/ 171640 h 244023"/>
                <a:gd name="connsiteX197" fmla="*/ 227924 w 243959"/>
                <a:gd name="connsiteY197" fmla="*/ 171640 h 244023"/>
                <a:gd name="connsiteX198" fmla="*/ 227924 w 243959"/>
                <a:gd name="connsiteY198" fmla="*/ 174302 h 244023"/>
                <a:gd name="connsiteX199" fmla="*/ 225198 w 243959"/>
                <a:gd name="connsiteY199" fmla="*/ 176965 h 244023"/>
                <a:gd name="connsiteX200" fmla="*/ 222536 w 243959"/>
                <a:gd name="connsiteY200" fmla="*/ 176965 h 244023"/>
                <a:gd name="connsiteX201" fmla="*/ 222536 w 243959"/>
                <a:gd name="connsiteY201" fmla="*/ 179627 h 244023"/>
                <a:gd name="connsiteX202" fmla="*/ 219874 w 243959"/>
                <a:gd name="connsiteY202" fmla="*/ 179627 h 244023"/>
                <a:gd name="connsiteX203" fmla="*/ 217149 w 243959"/>
                <a:gd name="connsiteY203" fmla="*/ 182352 h 244023"/>
                <a:gd name="connsiteX204" fmla="*/ 214487 w 243959"/>
                <a:gd name="connsiteY204" fmla="*/ 182352 h 244023"/>
                <a:gd name="connsiteX205" fmla="*/ 214487 w 243959"/>
                <a:gd name="connsiteY205" fmla="*/ 185014 h 244023"/>
                <a:gd name="connsiteX206" fmla="*/ 214487 w 243959"/>
                <a:gd name="connsiteY206" fmla="*/ 187676 h 244023"/>
                <a:gd name="connsiteX207" fmla="*/ 211825 w 243959"/>
                <a:gd name="connsiteY207" fmla="*/ 190402 h 244023"/>
                <a:gd name="connsiteX208" fmla="*/ 211825 w 243959"/>
                <a:gd name="connsiteY208" fmla="*/ 193064 h 244023"/>
                <a:gd name="connsiteX209" fmla="*/ 209099 w 243959"/>
                <a:gd name="connsiteY209" fmla="*/ 193064 h 244023"/>
                <a:gd name="connsiteX210" fmla="*/ 209099 w 243959"/>
                <a:gd name="connsiteY210" fmla="*/ 195726 h 244023"/>
                <a:gd name="connsiteX211" fmla="*/ 206437 w 243959"/>
                <a:gd name="connsiteY211" fmla="*/ 198451 h 244023"/>
                <a:gd name="connsiteX212" fmla="*/ 203775 w 243959"/>
                <a:gd name="connsiteY212" fmla="*/ 201113 h 244023"/>
                <a:gd name="connsiteX213" fmla="*/ 201050 w 243959"/>
                <a:gd name="connsiteY213" fmla="*/ 201113 h 244023"/>
                <a:gd name="connsiteX214" fmla="*/ 198388 w 243959"/>
                <a:gd name="connsiteY214" fmla="*/ 201113 h 244023"/>
                <a:gd name="connsiteX215" fmla="*/ 195726 w 243959"/>
                <a:gd name="connsiteY215" fmla="*/ 203775 h 244023"/>
                <a:gd name="connsiteX216" fmla="*/ 193063 w 243959"/>
                <a:gd name="connsiteY216" fmla="*/ 203775 h 244023"/>
                <a:gd name="connsiteX217" fmla="*/ 193063 w 243959"/>
                <a:gd name="connsiteY217" fmla="*/ 206437 h 244023"/>
                <a:gd name="connsiteX218" fmla="*/ 190338 w 243959"/>
                <a:gd name="connsiteY218" fmla="*/ 206437 h 244023"/>
                <a:gd name="connsiteX219" fmla="*/ 190338 w 243959"/>
                <a:gd name="connsiteY219" fmla="*/ 209163 h 244023"/>
                <a:gd name="connsiteX220" fmla="*/ 187676 w 243959"/>
                <a:gd name="connsiteY220" fmla="*/ 209163 h 244023"/>
                <a:gd name="connsiteX221" fmla="*/ 185014 w 243959"/>
                <a:gd name="connsiteY221" fmla="*/ 209163 h 244023"/>
                <a:gd name="connsiteX222" fmla="*/ 182288 w 243959"/>
                <a:gd name="connsiteY222" fmla="*/ 209163 h 244023"/>
                <a:gd name="connsiteX223" fmla="*/ 179626 w 243959"/>
                <a:gd name="connsiteY223" fmla="*/ 209163 h 244023"/>
                <a:gd name="connsiteX224" fmla="*/ 179626 w 243959"/>
                <a:gd name="connsiteY224" fmla="*/ 211825 h 244023"/>
                <a:gd name="connsiteX225" fmla="*/ 176964 w 243959"/>
                <a:gd name="connsiteY225" fmla="*/ 211825 h 244023"/>
                <a:gd name="connsiteX226" fmla="*/ 176964 w 243959"/>
                <a:gd name="connsiteY226" fmla="*/ 209163 h 244023"/>
                <a:gd name="connsiteX227" fmla="*/ 174239 w 243959"/>
                <a:gd name="connsiteY227" fmla="*/ 209163 h 244023"/>
                <a:gd name="connsiteX228" fmla="*/ 174239 w 243959"/>
                <a:gd name="connsiteY228" fmla="*/ 211825 h 244023"/>
                <a:gd name="connsiteX229" fmla="*/ 171577 w 243959"/>
                <a:gd name="connsiteY229" fmla="*/ 211825 h 244023"/>
                <a:gd name="connsiteX230" fmla="*/ 168915 w 243959"/>
                <a:gd name="connsiteY230" fmla="*/ 211825 h 244023"/>
                <a:gd name="connsiteX231" fmla="*/ 168915 w 243959"/>
                <a:gd name="connsiteY231" fmla="*/ 209163 h 244023"/>
                <a:gd name="connsiteX232" fmla="*/ 166253 w 243959"/>
                <a:gd name="connsiteY232" fmla="*/ 209163 h 244023"/>
                <a:gd name="connsiteX233" fmla="*/ 166253 w 243959"/>
                <a:gd name="connsiteY233" fmla="*/ 211825 h 244023"/>
                <a:gd name="connsiteX234" fmla="*/ 163527 w 243959"/>
                <a:gd name="connsiteY234" fmla="*/ 214487 h 244023"/>
                <a:gd name="connsiteX235" fmla="*/ 160865 w 243959"/>
                <a:gd name="connsiteY235" fmla="*/ 214487 h 244023"/>
                <a:gd name="connsiteX236" fmla="*/ 160865 w 243959"/>
                <a:gd name="connsiteY236" fmla="*/ 217212 h 244023"/>
                <a:gd name="connsiteX237" fmla="*/ 158203 w 243959"/>
                <a:gd name="connsiteY237" fmla="*/ 217212 h 244023"/>
                <a:gd name="connsiteX238" fmla="*/ 158203 w 243959"/>
                <a:gd name="connsiteY238" fmla="*/ 219874 h 244023"/>
                <a:gd name="connsiteX239" fmla="*/ 158203 w 243959"/>
                <a:gd name="connsiteY239" fmla="*/ 222537 h 244023"/>
                <a:gd name="connsiteX240" fmla="*/ 160865 w 243959"/>
                <a:gd name="connsiteY240" fmla="*/ 222537 h 244023"/>
                <a:gd name="connsiteX241" fmla="*/ 158203 w 243959"/>
                <a:gd name="connsiteY241" fmla="*/ 222537 h 244023"/>
                <a:gd name="connsiteX242" fmla="*/ 158203 w 243959"/>
                <a:gd name="connsiteY242" fmla="*/ 225262 h 244023"/>
                <a:gd name="connsiteX243" fmla="*/ 158203 w 243959"/>
                <a:gd name="connsiteY243" fmla="*/ 227924 h 244023"/>
                <a:gd name="connsiteX244" fmla="*/ 155478 w 243959"/>
                <a:gd name="connsiteY244" fmla="*/ 227924 h 244023"/>
                <a:gd name="connsiteX245" fmla="*/ 152815 w 243959"/>
                <a:gd name="connsiteY245" fmla="*/ 230586 h 244023"/>
                <a:gd name="connsiteX246" fmla="*/ 152815 w 243959"/>
                <a:gd name="connsiteY246" fmla="*/ 233248 h 244023"/>
                <a:gd name="connsiteX247" fmla="*/ 150153 w 243959"/>
                <a:gd name="connsiteY247" fmla="*/ 235974 h 244023"/>
                <a:gd name="connsiteX248" fmla="*/ 147428 w 243959"/>
                <a:gd name="connsiteY248" fmla="*/ 235974 h 244023"/>
                <a:gd name="connsiteX249" fmla="*/ 144766 w 243959"/>
                <a:gd name="connsiteY249" fmla="*/ 235974 h 244023"/>
                <a:gd name="connsiteX250" fmla="*/ 144766 w 243959"/>
                <a:gd name="connsiteY250" fmla="*/ 238636 h 244023"/>
                <a:gd name="connsiteX251" fmla="*/ 144766 w 243959"/>
                <a:gd name="connsiteY251" fmla="*/ 241298 h 244023"/>
                <a:gd name="connsiteX252" fmla="*/ 142104 w 243959"/>
                <a:gd name="connsiteY252" fmla="*/ 241298 h 244023"/>
                <a:gd name="connsiteX253" fmla="*/ 139442 w 243959"/>
                <a:gd name="connsiteY253" fmla="*/ 241298 h 244023"/>
                <a:gd name="connsiteX254" fmla="*/ 136716 w 243959"/>
                <a:gd name="connsiteY254" fmla="*/ 244023 h 244023"/>
                <a:gd name="connsiteX255" fmla="*/ 134054 w 243959"/>
                <a:gd name="connsiteY255" fmla="*/ 244023 h 244023"/>
                <a:gd name="connsiteX256" fmla="*/ 131392 w 243959"/>
                <a:gd name="connsiteY256" fmla="*/ 244023 h 244023"/>
                <a:gd name="connsiteX257" fmla="*/ 128667 w 243959"/>
                <a:gd name="connsiteY257" fmla="*/ 244023 h 244023"/>
                <a:gd name="connsiteX258" fmla="*/ 128667 w 243959"/>
                <a:gd name="connsiteY258" fmla="*/ 241298 h 244023"/>
                <a:gd name="connsiteX259" fmla="*/ 128667 w 243959"/>
                <a:gd name="connsiteY259" fmla="*/ 238636 h 244023"/>
                <a:gd name="connsiteX260" fmla="*/ 126005 w 243959"/>
                <a:gd name="connsiteY260" fmla="*/ 238636 h 244023"/>
                <a:gd name="connsiteX261" fmla="*/ 126005 w 243959"/>
                <a:gd name="connsiteY261" fmla="*/ 241298 h 244023"/>
                <a:gd name="connsiteX262" fmla="*/ 123343 w 243959"/>
                <a:gd name="connsiteY262" fmla="*/ 241298 h 244023"/>
                <a:gd name="connsiteX263" fmla="*/ 120617 w 243959"/>
                <a:gd name="connsiteY263" fmla="*/ 241298 h 244023"/>
                <a:gd name="connsiteX264" fmla="*/ 117955 w 243959"/>
                <a:gd name="connsiteY264" fmla="*/ 241298 h 244023"/>
                <a:gd name="connsiteX265" fmla="*/ 117955 w 243959"/>
                <a:gd name="connsiteY265" fmla="*/ 238636 h 244023"/>
                <a:gd name="connsiteX266" fmla="*/ 115293 w 243959"/>
                <a:gd name="connsiteY266" fmla="*/ 238636 h 244023"/>
                <a:gd name="connsiteX267" fmla="*/ 115293 w 243959"/>
                <a:gd name="connsiteY267" fmla="*/ 235974 h 244023"/>
                <a:gd name="connsiteX268" fmla="*/ 112631 w 243959"/>
                <a:gd name="connsiteY268" fmla="*/ 235974 h 244023"/>
                <a:gd name="connsiteX269" fmla="*/ 112631 w 243959"/>
                <a:gd name="connsiteY269" fmla="*/ 238636 h 244023"/>
                <a:gd name="connsiteX270" fmla="*/ 109905 w 243959"/>
                <a:gd name="connsiteY270" fmla="*/ 238636 h 244023"/>
                <a:gd name="connsiteX271" fmla="*/ 107243 w 243959"/>
                <a:gd name="connsiteY271" fmla="*/ 238636 h 244023"/>
                <a:gd name="connsiteX272" fmla="*/ 104581 w 243959"/>
                <a:gd name="connsiteY272" fmla="*/ 238636 h 244023"/>
                <a:gd name="connsiteX273" fmla="*/ 104581 w 243959"/>
                <a:gd name="connsiteY273" fmla="*/ 235974 h 244023"/>
                <a:gd name="connsiteX274" fmla="*/ 101856 w 243959"/>
                <a:gd name="connsiteY274" fmla="*/ 235974 h 244023"/>
                <a:gd name="connsiteX275" fmla="*/ 99194 w 243959"/>
                <a:gd name="connsiteY275" fmla="*/ 235974 h 244023"/>
                <a:gd name="connsiteX276" fmla="*/ 96532 w 243959"/>
                <a:gd name="connsiteY276" fmla="*/ 235974 h 244023"/>
                <a:gd name="connsiteX277" fmla="*/ 93806 w 243959"/>
                <a:gd name="connsiteY277" fmla="*/ 238636 h 244023"/>
                <a:gd name="connsiteX278" fmla="*/ 91144 w 243959"/>
                <a:gd name="connsiteY278" fmla="*/ 238636 h 244023"/>
                <a:gd name="connsiteX279" fmla="*/ 88482 w 243959"/>
                <a:gd name="connsiteY279" fmla="*/ 241298 h 244023"/>
                <a:gd name="connsiteX280" fmla="*/ 88482 w 243959"/>
                <a:gd name="connsiteY280" fmla="*/ 241298 h 24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243959" h="244023">
                  <a:moveTo>
                    <a:pt x="88482" y="241298"/>
                  </a:moveTo>
                  <a:lnTo>
                    <a:pt x="85757" y="241298"/>
                  </a:lnTo>
                  <a:lnTo>
                    <a:pt x="83095" y="241298"/>
                  </a:lnTo>
                  <a:lnTo>
                    <a:pt x="80433" y="241298"/>
                  </a:lnTo>
                  <a:lnTo>
                    <a:pt x="77770" y="241298"/>
                  </a:lnTo>
                  <a:lnTo>
                    <a:pt x="75045" y="241298"/>
                  </a:lnTo>
                  <a:lnTo>
                    <a:pt x="75045" y="238636"/>
                  </a:lnTo>
                  <a:lnTo>
                    <a:pt x="72383" y="235974"/>
                  </a:lnTo>
                  <a:lnTo>
                    <a:pt x="69721" y="233248"/>
                  </a:lnTo>
                  <a:lnTo>
                    <a:pt x="69721" y="230586"/>
                  </a:lnTo>
                  <a:lnTo>
                    <a:pt x="66995" y="230586"/>
                  </a:lnTo>
                  <a:lnTo>
                    <a:pt x="64333" y="227924"/>
                  </a:lnTo>
                  <a:lnTo>
                    <a:pt x="61671" y="227924"/>
                  </a:lnTo>
                  <a:lnTo>
                    <a:pt x="56284" y="227924"/>
                  </a:lnTo>
                  <a:lnTo>
                    <a:pt x="53622" y="225262"/>
                  </a:lnTo>
                  <a:lnTo>
                    <a:pt x="48234" y="219874"/>
                  </a:lnTo>
                  <a:lnTo>
                    <a:pt x="42910" y="211825"/>
                  </a:lnTo>
                  <a:lnTo>
                    <a:pt x="40185" y="211825"/>
                  </a:lnTo>
                  <a:lnTo>
                    <a:pt x="37522" y="211825"/>
                  </a:lnTo>
                  <a:lnTo>
                    <a:pt x="21423" y="209163"/>
                  </a:lnTo>
                  <a:lnTo>
                    <a:pt x="10712" y="176965"/>
                  </a:lnTo>
                  <a:lnTo>
                    <a:pt x="0" y="144766"/>
                  </a:lnTo>
                  <a:lnTo>
                    <a:pt x="69721" y="85820"/>
                  </a:lnTo>
                  <a:lnTo>
                    <a:pt x="66995" y="85820"/>
                  </a:lnTo>
                  <a:lnTo>
                    <a:pt x="69721" y="83158"/>
                  </a:lnTo>
                  <a:lnTo>
                    <a:pt x="69721" y="80433"/>
                  </a:lnTo>
                  <a:lnTo>
                    <a:pt x="72383" y="77771"/>
                  </a:lnTo>
                  <a:lnTo>
                    <a:pt x="75045" y="75109"/>
                  </a:lnTo>
                  <a:lnTo>
                    <a:pt x="77770" y="75109"/>
                  </a:lnTo>
                  <a:lnTo>
                    <a:pt x="77770" y="72383"/>
                  </a:lnTo>
                  <a:lnTo>
                    <a:pt x="80433" y="69721"/>
                  </a:lnTo>
                  <a:lnTo>
                    <a:pt x="83095" y="69721"/>
                  </a:lnTo>
                  <a:lnTo>
                    <a:pt x="85757" y="69721"/>
                  </a:lnTo>
                  <a:lnTo>
                    <a:pt x="85757" y="67059"/>
                  </a:lnTo>
                  <a:lnTo>
                    <a:pt x="83095" y="67059"/>
                  </a:lnTo>
                  <a:lnTo>
                    <a:pt x="83095" y="64334"/>
                  </a:lnTo>
                  <a:lnTo>
                    <a:pt x="85757" y="64334"/>
                  </a:lnTo>
                  <a:lnTo>
                    <a:pt x="85757" y="61672"/>
                  </a:lnTo>
                  <a:lnTo>
                    <a:pt x="85757" y="59009"/>
                  </a:lnTo>
                  <a:lnTo>
                    <a:pt x="83095" y="59009"/>
                  </a:lnTo>
                  <a:lnTo>
                    <a:pt x="83095" y="56284"/>
                  </a:lnTo>
                  <a:lnTo>
                    <a:pt x="80433" y="53622"/>
                  </a:lnTo>
                  <a:lnTo>
                    <a:pt x="83095" y="50960"/>
                  </a:lnTo>
                  <a:lnTo>
                    <a:pt x="83095" y="48298"/>
                  </a:lnTo>
                  <a:lnTo>
                    <a:pt x="80433" y="45572"/>
                  </a:lnTo>
                  <a:lnTo>
                    <a:pt x="83095" y="45572"/>
                  </a:lnTo>
                  <a:lnTo>
                    <a:pt x="83095" y="42910"/>
                  </a:lnTo>
                  <a:lnTo>
                    <a:pt x="83095" y="40248"/>
                  </a:lnTo>
                  <a:lnTo>
                    <a:pt x="85757" y="40248"/>
                  </a:lnTo>
                  <a:lnTo>
                    <a:pt x="85757" y="37523"/>
                  </a:lnTo>
                  <a:lnTo>
                    <a:pt x="88482" y="34860"/>
                  </a:lnTo>
                  <a:lnTo>
                    <a:pt x="88482" y="32198"/>
                  </a:lnTo>
                  <a:lnTo>
                    <a:pt x="88482" y="29473"/>
                  </a:lnTo>
                  <a:lnTo>
                    <a:pt x="88482" y="26811"/>
                  </a:lnTo>
                  <a:lnTo>
                    <a:pt x="91144" y="26811"/>
                  </a:lnTo>
                  <a:lnTo>
                    <a:pt x="91144" y="24149"/>
                  </a:lnTo>
                  <a:lnTo>
                    <a:pt x="91144" y="21487"/>
                  </a:lnTo>
                  <a:lnTo>
                    <a:pt x="91144" y="18761"/>
                  </a:lnTo>
                  <a:lnTo>
                    <a:pt x="91144" y="16099"/>
                  </a:lnTo>
                  <a:lnTo>
                    <a:pt x="88482" y="16099"/>
                  </a:lnTo>
                  <a:lnTo>
                    <a:pt x="88482" y="13437"/>
                  </a:lnTo>
                  <a:lnTo>
                    <a:pt x="91144" y="10712"/>
                  </a:lnTo>
                  <a:lnTo>
                    <a:pt x="88482" y="8050"/>
                  </a:lnTo>
                  <a:lnTo>
                    <a:pt x="88482" y="5388"/>
                  </a:lnTo>
                  <a:lnTo>
                    <a:pt x="91144" y="2662"/>
                  </a:lnTo>
                  <a:lnTo>
                    <a:pt x="93806" y="2662"/>
                  </a:lnTo>
                  <a:lnTo>
                    <a:pt x="96532" y="2662"/>
                  </a:lnTo>
                  <a:lnTo>
                    <a:pt x="96532" y="0"/>
                  </a:lnTo>
                  <a:lnTo>
                    <a:pt x="99194" y="0"/>
                  </a:lnTo>
                  <a:lnTo>
                    <a:pt x="99194" y="2662"/>
                  </a:lnTo>
                  <a:lnTo>
                    <a:pt x="101856" y="2662"/>
                  </a:lnTo>
                  <a:lnTo>
                    <a:pt x="104581" y="5388"/>
                  </a:lnTo>
                  <a:lnTo>
                    <a:pt x="107243" y="5388"/>
                  </a:lnTo>
                  <a:lnTo>
                    <a:pt x="109905" y="8050"/>
                  </a:lnTo>
                  <a:lnTo>
                    <a:pt x="112631" y="8050"/>
                  </a:lnTo>
                  <a:lnTo>
                    <a:pt x="115293" y="8050"/>
                  </a:lnTo>
                  <a:lnTo>
                    <a:pt x="117955" y="8050"/>
                  </a:lnTo>
                  <a:lnTo>
                    <a:pt x="120617" y="8050"/>
                  </a:lnTo>
                  <a:lnTo>
                    <a:pt x="123343" y="8050"/>
                  </a:lnTo>
                  <a:lnTo>
                    <a:pt x="123343" y="10712"/>
                  </a:lnTo>
                  <a:lnTo>
                    <a:pt x="126005" y="10712"/>
                  </a:lnTo>
                  <a:lnTo>
                    <a:pt x="128667" y="10712"/>
                  </a:lnTo>
                  <a:lnTo>
                    <a:pt x="131392" y="10712"/>
                  </a:lnTo>
                  <a:lnTo>
                    <a:pt x="134054" y="8050"/>
                  </a:lnTo>
                  <a:lnTo>
                    <a:pt x="136716" y="8050"/>
                  </a:lnTo>
                  <a:lnTo>
                    <a:pt x="139442" y="8050"/>
                  </a:lnTo>
                  <a:lnTo>
                    <a:pt x="142104" y="8050"/>
                  </a:lnTo>
                  <a:lnTo>
                    <a:pt x="144766" y="8050"/>
                  </a:lnTo>
                  <a:lnTo>
                    <a:pt x="144766" y="16099"/>
                  </a:lnTo>
                  <a:lnTo>
                    <a:pt x="147428" y="16099"/>
                  </a:lnTo>
                  <a:lnTo>
                    <a:pt x="150153" y="18761"/>
                  </a:lnTo>
                  <a:lnTo>
                    <a:pt x="152815" y="18761"/>
                  </a:lnTo>
                  <a:lnTo>
                    <a:pt x="152815" y="21487"/>
                  </a:lnTo>
                  <a:lnTo>
                    <a:pt x="155478" y="21487"/>
                  </a:lnTo>
                  <a:lnTo>
                    <a:pt x="158203" y="21487"/>
                  </a:lnTo>
                  <a:lnTo>
                    <a:pt x="160865" y="21487"/>
                  </a:lnTo>
                  <a:lnTo>
                    <a:pt x="163527" y="18761"/>
                  </a:lnTo>
                  <a:lnTo>
                    <a:pt x="166253" y="18761"/>
                  </a:lnTo>
                  <a:lnTo>
                    <a:pt x="166253" y="21487"/>
                  </a:lnTo>
                  <a:lnTo>
                    <a:pt x="168915" y="21487"/>
                  </a:lnTo>
                  <a:lnTo>
                    <a:pt x="174239" y="21487"/>
                  </a:lnTo>
                  <a:lnTo>
                    <a:pt x="176964" y="21487"/>
                  </a:lnTo>
                  <a:lnTo>
                    <a:pt x="179626" y="21487"/>
                  </a:lnTo>
                  <a:lnTo>
                    <a:pt x="182288" y="21487"/>
                  </a:lnTo>
                  <a:lnTo>
                    <a:pt x="185014" y="21487"/>
                  </a:lnTo>
                  <a:lnTo>
                    <a:pt x="187676" y="24149"/>
                  </a:lnTo>
                  <a:lnTo>
                    <a:pt x="187676" y="26811"/>
                  </a:lnTo>
                  <a:lnTo>
                    <a:pt x="185014" y="26811"/>
                  </a:lnTo>
                  <a:lnTo>
                    <a:pt x="185014" y="29473"/>
                  </a:lnTo>
                  <a:lnTo>
                    <a:pt x="185014" y="32198"/>
                  </a:lnTo>
                  <a:lnTo>
                    <a:pt x="185014" y="34860"/>
                  </a:lnTo>
                  <a:lnTo>
                    <a:pt x="182288" y="34860"/>
                  </a:lnTo>
                  <a:lnTo>
                    <a:pt x="179626" y="34860"/>
                  </a:lnTo>
                  <a:lnTo>
                    <a:pt x="179626" y="37523"/>
                  </a:lnTo>
                  <a:lnTo>
                    <a:pt x="176964" y="37523"/>
                  </a:lnTo>
                  <a:lnTo>
                    <a:pt x="176964" y="40248"/>
                  </a:lnTo>
                  <a:lnTo>
                    <a:pt x="179626" y="42910"/>
                  </a:lnTo>
                  <a:lnTo>
                    <a:pt x="179626" y="45572"/>
                  </a:lnTo>
                  <a:lnTo>
                    <a:pt x="179626" y="48298"/>
                  </a:lnTo>
                  <a:lnTo>
                    <a:pt x="179626" y="50960"/>
                  </a:lnTo>
                  <a:lnTo>
                    <a:pt x="179626" y="53622"/>
                  </a:lnTo>
                  <a:lnTo>
                    <a:pt x="179626" y="56284"/>
                  </a:lnTo>
                  <a:lnTo>
                    <a:pt x="179626" y="59009"/>
                  </a:lnTo>
                  <a:lnTo>
                    <a:pt x="182288" y="59009"/>
                  </a:lnTo>
                  <a:lnTo>
                    <a:pt x="182288" y="61672"/>
                  </a:lnTo>
                  <a:lnTo>
                    <a:pt x="185014" y="61672"/>
                  </a:lnTo>
                  <a:lnTo>
                    <a:pt x="187676" y="61672"/>
                  </a:lnTo>
                  <a:lnTo>
                    <a:pt x="187676" y="64334"/>
                  </a:lnTo>
                  <a:lnTo>
                    <a:pt x="187676" y="67059"/>
                  </a:lnTo>
                  <a:lnTo>
                    <a:pt x="187676" y="69721"/>
                  </a:lnTo>
                  <a:lnTo>
                    <a:pt x="187676" y="72383"/>
                  </a:lnTo>
                  <a:lnTo>
                    <a:pt x="190338" y="72383"/>
                  </a:lnTo>
                  <a:lnTo>
                    <a:pt x="193063" y="72383"/>
                  </a:lnTo>
                  <a:lnTo>
                    <a:pt x="193063" y="75109"/>
                  </a:lnTo>
                  <a:lnTo>
                    <a:pt x="193063" y="77771"/>
                  </a:lnTo>
                  <a:lnTo>
                    <a:pt x="195726" y="77771"/>
                  </a:lnTo>
                  <a:lnTo>
                    <a:pt x="195726" y="80433"/>
                  </a:lnTo>
                  <a:lnTo>
                    <a:pt x="195726" y="83158"/>
                  </a:lnTo>
                  <a:lnTo>
                    <a:pt x="198388" y="83158"/>
                  </a:lnTo>
                  <a:lnTo>
                    <a:pt x="198388" y="85820"/>
                  </a:lnTo>
                  <a:lnTo>
                    <a:pt x="198388" y="88482"/>
                  </a:lnTo>
                  <a:lnTo>
                    <a:pt x="201050" y="88482"/>
                  </a:lnTo>
                  <a:lnTo>
                    <a:pt x="201050" y="91144"/>
                  </a:lnTo>
                  <a:lnTo>
                    <a:pt x="203775" y="91144"/>
                  </a:lnTo>
                  <a:lnTo>
                    <a:pt x="203775" y="96532"/>
                  </a:lnTo>
                  <a:lnTo>
                    <a:pt x="203775" y="99194"/>
                  </a:lnTo>
                  <a:lnTo>
                    <a:pt x="201050" y="101919"/>
                  </a:lnTo>
                  <a:lnTo>
                    <a:pt x="201050" y="104581"/>
                  </a:lnTo>
                  <a:lnTo>
                    <a:pt x="201050" y="107244"/>
                  </a:lnTo>
                  <a:lnTo>
                    <a:pt x="198388" y="109969"/>
                  </a:lnTo>
                  <a:lnTo>
                    <a:pt x="195726" y="109969"/>
                  </a:lnTo>
                  <a:lnTo>
                    <a:pt x="193063" y="109969"/>
                  </a:lnTo>
                  <a:lnTo>
                    <a:pt x="190338" y="112631"/>
                  </a:lnTo>
                  <a:lnTo>
                    <a:pt x="193063" y="112631"/>
                  </a:lnTo>
                  <a:lnTo>
                    <a:pt x="195726" y="112631"/>
                  </a:lnTo>
                  <a:lnTo>
                    <a:pt x="198388" y="112631"/>
                  </a:lnTo>
                  <a:lnTo>
                    <a:pt x="201050" y="115293"/>
                  </a:lnTo>
                  <a:lnTo>
                    <a:pt x="203775" y="115293"/>
                  </a:lnTo>
                  <a:lnTo>
                    <a:pt x="206437" y="115293"/>
                  </a:lnTo>
                  <a:lnTo>
                    <a:pt x="209099" y="115293"/>
                  </a:lnTo>
                  <a:lnTo>
                    <a:pt x="211825" y="117955"/>
                  </a:lnTo>
                  <a:lnTo>
                    <a:pt x="211825" y="120681"/>
                  </a:lnTo>
                  <a:lnTo>
                    <a:pt x="211825" y="123343"/>
                  </a:lnTo>
                  <a:lnTo>
                    <a:pt x="214487" y="123343"/>
                  </a:lnTo>
                  <a:lnTo>
                    <a:pt x="217149" y="123343"/>
                  </a:lnTo>
                  <a:lnTo>
                    <a:pt x="217149" y="126005"/>
                  </a:lnTo>
                  <a:lnTo>
                    <a:pt x="214487" y="128730"/>
                  </a:lnTo>
                  <a:lnTo>
                    <a:pt x="214487" y="131392"/>
                  </a:lnTo>
                  <a:lnTo>
                    <a:pt x="214487" y="134054"/>
                  </a:lnTo>
                  <a:lnTo>
                    <a:pt x="214487" y="136780"/>
                  </a:lnTo>
                  <a:lnTo>
                    <a:pt x="217149" y="136780"/>
                  </a:lnTo>
                  <a:lnTo>
                    <a:pt x="217149" y="139442"/>
                  </a:lnTo>
                  <a:lnTo>
                    <a:pt x="219874" y="139442"/>
                  </a:lnTo>
                  <a:lnTo>
                    <a:pt x="222536" y="142104"/>
                  </a:lnTo>
                  <a:lnTo>
                    <a:pt x="225198" y="142104"/>
                  </a:lnTo>
                  <a:lnTo>
                    <a:pt x="227924" y="142104"/>
                  </a:lnTo>
                  <a:lnTo>
                    <a:pt x="227924" y="144766"/>
                  </a:lnTo>
                  <a:lnTo>
                    <a:pt x="230586" y="144766"/>
                  </a:lnTo>
                  <a:lnTo>
                    <a:pt x="233248" y="144766"/>
                  </a:lnTo>
                  <a:lnTo>
                    <a:pt x="233248" y="147491"/>
                  </a:lnTo>
                  <a:lnTo>
                    <a:pt x="233248" y="150153"/>
                  </a:lnTo>
                  <a:lnTo>
                    <a:pt x="233248" y="152816"/>
                  </a:lnTo>
                  <a:lnTo>
                    <a:pt x="233248" y="155541"/>
                  </a:lnTo>
                  <a:lnTo>
                    <a:pt x="235910" y="155541"/>
                  </a:lnTo>
                  <a:lnTo>
                    <a:pt x="238636" y="155541"/>
                  </a:lnTo>
                  <a:lnTo>
                    <a:pt x="238636" y="158203"/>
                  </a:lnTo>
                  <a:lnTo>
                    <a:pt x="241298" y="158203"/>
                  </a:lnTo>
                  <a:lnTo>
                    <a:pt x="243960" y="158203"/>
                  </a:lnTo>
                  <a:lnTo>
                    <a:pt x="243960" y="160865"/>
                  </a:lnTo>
                  <a:lnTo>
                    <a:pt x="243960" y="163591"/>
                  </a:lnTo>
                  <a:lnTo>
                    <a:pt x="243960" y="166253"/>
                  </a:lnTo>
                  <a:lnTo>
                    <a:pt x="241298" y="166253"/>
                  </a:lnTo>
                  <a:lnTo>
                    <a:pt x="238636" y="166253"/>
                  </a:lnTo>
                  <a:lnTo>
                    <a:pt x="235910" y="168915"/>
                  </a:lnTo>
                  <a:lnTo>
                    <a:pt x="233248" y="168915"/>
                  </a:lnTo>
                  <a:lnTo>
                    <a:pt x="230586" y="168915"/>
                  </a:lnTo>
                  <a:lnTo>
                    <a:pt x="230586" y="171640"/>
                  </a:lnTo>
                  <a:lnTo>
                    <a:pt x="227924" y="171640"/>
                  </a:lnTo>
                  <a:lnTo>
                    <a:pt x="227924" y="174302"/>
                  </a:lnTo>
                  <a:lnTo>
                    <a:pt x="225198" y="176965"/>
                  </a:lnTo>
                  <a:lnTo>
                    <a:pt x="222536" y="176965"/>
                  </a:lnTo>
                  <a:lnTo>
                    <a:pt x="222536" y="179627"/>
                  </a:lnTo>
                  <a:lnTo>
                    <a:pt x="219874" y="179627"/>
                  </a:lnTo>
                  <a:lnTo>
                    <a:pt x="217149" y="182352"/>
                  </a:lnTo>
                  <a:lnTo>
                    <a:pt x="214487" y="182352"/>
                  </a:lnTo>
                  <a:lnTo>
                    <a:pt x="214487" y="185014"/>
                  </a:lnTo>
                  <a:lnTo>
                    <a:pt x="214487" y="187676"/>
                  </a:lnTo>
                  <a:lnTo>
                    <a:pt x="211825" y="190402"/>
                  </a:lnTo>
                  <a:lnTo>
                    <a:pt x="211825" y="193064"/>
                  </a:lnTo>
                  <a:lnTo>
                    <a:pt x="209099" y="193064"/>
                  </a:lnTo>
                  <a:lnTo>
                    <a:pt x="209099" y="195726"/>
                  </a:lnTo>
                  <a:lnTo>
                    <a:pt x="206437" y="198451"/>
                  </a:lnTo>
                  <a:lnTo>
                    <a:pt x="203775" y="201113"/>
                  </a:lnTo>
                  <a:lnTo>
                    <a:pt x="201050" y="201113"/>
                  </a:lnTo>
                  <a:lnTo>
                    <a:pt x="198388" y="201113"/>
                  </a:lnTo>
                  <a:lnTo>
                    <a:pt x="195726" y="203775"/>
                  </a:lnTo>
                  <a:lnTo>
                    <a:pt x="193063" y="203775"/>
                  </a:lnTo>
                  <a:lnTo>
                    <a:pt x="193063" y="206437"/>
                  </a:lnTo>
                  <a:lnTo>
                    <a:pt x="190338" y="206437"/>
                  </a:lnTo>
                  <a:lnTo>
                    <a:pt x="190338" y="209163"/>
                  </a:lnTo>
                  <a:lnTo>
                    <a:pt x="187676" y="209163"/>
                  </a:lnTo>
                  <a:lnTo>
                    <a:pt x="185014" y="209163"/>
                  </a:lnTo>
                  <a:lnTo>
                    <a:pt x="182288" y="209163"/>
                  </a:lnTo>
                  <a:lnTo>
                    <a:pt x="179626" y="209163"/>
                  </a:lnTo>
                  <a:lnTo>
                    <a:pt x="179626" y="211825"/>
                  </a:lnTo>
                  <a:lnTo>
                    <a:pt x="176964" y="211825"/>
                  </a:lnTo>
                  <a:lnTo>
                    <a:pt x="176964" y="209163"/>
                  </a:lnTo>
                  <a:lnTo>
                    <a:pt x="174239" y="209163"/>
                  </a:lnTo>
                  <a:lnTo>
                    <a:pt x="174239" y="211825"/>
                  </a:lnTo>
                  <a:lnTo>
                    <a:pt x="171577" y="211825"/>
                  </a:lnTo>
                  <a:lnTo>
                    <a:pt x="168915" y="211825"/>
                  </a:lnTo>
                  <a:lnTo>
                    <a:pt x="168915" y="209163"/>
                  </a:lnTo>
                  <a:lnTo>
                    <a:pt x="166253" y="209163"/>
                  </a:lnTo>
                  <a:lnTo>
                    <a:pt x="166253" y="211825"/>
                  </a:lnTo>
                  <a:lnTo>
                    <a:pt x="163527" y="214487"/>
                  </a:lnTo>
                  <a:lnTo>
                    <a:pt x="160865" y="214487"/>
                  </a:lnTo>
                  <a:lnTo>
                    <a:pt x="160865" y="217212"/>
                  </a:lnTo>
                  <a:lnTo>
                    <a:pt x="158203" y="217212"/>
                  </a:lnTo>
                  <a:lnTo>
                    <a:pt x="158203" y="219874"/>
                  </a:lnTo>
                  <a:lnTo>
                    <a:pt x="158203" y="222537"/>
                  </a:lnTo>
                  <a:lnTo>
                    <a:pt x="160865" y="222537"/>
                  </a:lnTo>
                  <a:lnTo>
                    <a:pt x="158203" y="222537"/>
                  </a:lnTo>
                  <a:lnTo>
                    <a:pt x="158203" y="225262"/>
                  </a:lnTo>
                  <a:lnTo>
                    <a:pt x="158203" y="227924"/>
                  </a:lnTo>
                  <a:lnTo>
                    <a:pt x="155478" y="227924"/>
                  </a:lnTo>
                  <a:lnTo>
                    <a:pt x="152815" y="230586"/>
                  </a:lnTo>
                  <a:lnTo>
                    <a:pt x="152815" y="233248"/>
                  </a:lnTo>
                  <a:lnTo>
                    <a:pt x="150153" y="235974"/>
                  </a:lnTo>
                  <a:lnTo>
                    <a:pt x="147428" y="235974"/>
                  </a:lnTo>
                  <a:lnTo>
                    <a:pt x="144766" y="235974"/>
                  </a:lnTo>
                  <a:lnTo>
                    <a:pt x="144766" y="238636"/>
                  </a:lnTo>
                  <a:lnTo>
                    <a:pt x="144766" y="241298"/>
                  </a:lnTo>
                  <a:lnTo>
                    <a:pt x="142104" y="241298"/>
                  </a:lnTo>
                  <a:lnTo>
                    <a:pt x="139442" y="241298"/>
                  </a:lnTo>
                  <a:lnTo>
                    <a:pt x="136716" y="244023"/>
                  </a:lnTo>
                  <a:lnTo>
                    <a:pt x="134054" y="244023"/>
                  </a:lnTo>
                  <a:lnTo>
                    <a:pt x="131392" y="244023"/>
                  </a:lnTo>
                  <a:lnTo>
                    <a:pt x="128667" y="244023"/>
                  </a:lnTo>
                  <a:lnTo>
                    <a:pt x="128667" y="241298"/>
                  </a:lnTo>
                  <a:lnTo>
                    <a:pt x="128667" y="238636"/>
                  </a:lnTo>
                  <a:lnTo>
                    <a:pt x="126005" y="238636"/>
                  </a:lnTo>
                  <a:lnTo>
                    <a:pt x="126005" y="241298"/>
                  </a:lnTo>
                  <a:lnTo>
                    <a:pt x="123343" y="241298"/>
                  </a:lnTo>
                  <a:lnTo>
                    <a:pt x="120617" y="241298"/>
                  </a:lnTo>
                  <a:lnTo>
                    <a:pt x="117955" y="241298"/>
                  </a:lnTo>
                  <a:lnTo>
                    <a:pt x="117955" y="238636"/>
                  </a:lnTo>
                  <a:lnTo>
                    <a:pt x="115293" y="238636"/>
                  </a:lnTo>
                  <a:lnTo>
                    <a:pt x="115293" y="235974"/>
                  </a:lnTo>
                  <a:lnTo>
                    <a:pt x="112631" y="235974"/>
                  </a:lnTo>
                  <a:lnTo>
                    <a:pt x="112631" y="238636"/>
                  </a:lnTo>
                  <a:lnTo>
                    <a:pt x="109905" y="238636"/>
                  </a:lnTo>
                  <a:lnTo>
                    <a:pt x="107243" y="238636"/>
                  </a:lnTo>
                  <a:lnTo>
                    <a:pt x="104581" y="238636"/>
                  </a:lnTo>
                  <a:lnTo>
                    <a:pt x="104581" y="235974"/>
                  </a:lnTo>
                  <a:lnTo>
                    <a:pt x="101856" y="235974"/>
                  </a:lnTo>
                  <a:lnTo>
                    <a:pt x="99194" y="235974"/>
                  </a:lnTo>
                  <a:lnTo>
                    <a:pt x="96532" y="235974"/>
                  </a:lnTo>
                  <a:lnTo>
                    <a:pt x="93806" y="238636"/>
                  </a:lnTo>
                  <a:lnTo>
                    <a:pt x="91144" y="238636"/>
                  </a:lnTo>
                  <a:lnTo>
                    <a:pt x="88482" y="241298"/>
                  </a:lnTo>
                  <a:lnTo>
                    <a:pt x="88482" y="2412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49" name="Freeform: Shape 148">
              <a:extLst>
                <a:ext uri="{FF2B5EF4-FFF2-40B4-BE49-F238E27FC236}">
                  <a16:creationId xmlns:a16="http://schemas.microsoft.com/office/drawing/2014/main" id="{B43C0257-F345-3AA4-B2E5-B617C6B7BBBD}"/>
                </a:ext>
              </a:extLst>
            </p:cNvPr>
            <p:cNvSpPr/>
            <p:nvPr/>
          </p:nvSpPr>
          <p:spPr>
            <a:xfrm>
              <a:off x="4888877" y="4492687"/>
              <a:ext cx="158203" cy="134054"/>
            </a:xfrm>
            <a:custGeom>
              <a:avLst/>
              <a:gdLst>
                <a:gd name="connsiteX0" fmla="*/ 155478 w 158203"/>
                <a:gd name="connsiteY0" fmla="*/ 8050 h 134054"/>
                <a:gd name="connsiteX1" fmla="*/ 155478 w 158203"/>
                <a:gd name="connsiteY1" fmla="*/ 32198 h 134054"/>
                <a:gd name="connsiteX2" fmla="*/ 155478 w 158203"/>
                <a:gd name="connsiteY2" fmla="*/ 34860 h 134054"/>
                <a:gd name="connsiteX3" fmla="*/ 152815 w 158203"/>
                <a:gd name="connsiteY3" fmla="*/ 34860 h 134054"/>
                <a:gd name="connsiteX4" fmla="*/ 152815 w 158203"/>
                <a:gd name="connsiteY4" fmla="*/ 37522 h 134054"/>
                <a:gd name="connsiteX5" fmla="*/ 150153 w 158203"/>
                <a:gd name="connsiteY5" fmla="*/ 37522 h 134054"/>
                <a:gd name="connsiteX6" fmla="*/ 147491 w 158203"/>
                <a:gd name="connsiteY6" fmla="*/ 37522 h 134054"/>
                <a:gd name="connsiteX7" fmla="*/ 147491 w 158203"/>
                <a:gd name="connsiteY7" fmla="*/ 40248 h 134054"/>
                <a:gd name="connsiteX8" fmla="*/ 147491 w 158203"/>
                <a:gd name="connsiteY8" fmla="*/ 42910 h 134054"/>
                <a:gd name="connsiteX9" fmla="*/ 150153 w 158203"/>
                <a:gd name="connsiteY9" fmla="*/ 42910 h 134054"/>
                <a:gd name="connsiteX10" fmla="*/ 150153 w 158203"/>
                <a:gd name="connsiteY10" fmla="*/ 45572 h 134054"/>
                <a:gd name="connsiteX11" fmla="*/ 152815 w 158203"/>
                <a:gd name="connsiteY11" fmla="*/ 48298 h 134054"/>
                <a:gd name="connsiteX12" fmla="*/ 152815 w 158203"/>
                <a:gd name="connsiteY12" fmla="*/ 50959 h 134054"/>
                <a:gd name="connsiteX13" fmla="*/ 152815 w 158203"/>
                <a:gd name="connsiteY13" fmla="*/ 53622 h 134054"/>
                <a:gd name="connsiteX14" fmla="*/ 152815 w 158203"/>
                <a:gd name="connsiteY14" fmla="*/ 56284 h 134054"/>
                <a:gd name="connsiteX15" fmla="*/ 150153 w 158203"/>
                <a:gd name="connsiteY15" fmla="*/ 56284 h 134054"/>
                <a:gd name="connsiteX16" fmla="*/ 150153 w 158203"/>
                <a:gd name="connsiteY16" fmla="*/ 59009 h 134054"/>
                <a:gd name="connsiteX17" fmla="*/ 147491 w 158203"/>
                <a:gd name="connsiteY17" fmla="*/ 61671 h 134054"/>
                <a:gd name="connsiteX18" fmla="*/ 144766 w 158203"/>
                <a:gd name="connsiteY18" fmla="*/ 61671 h 134054"/>
                <a:gd name="connsiteX19" fmla="*/ 144766 w 158203"/>
                <a:gd name="connsiteY19" fmla="*/ 64333 h 134054"/>
                <a:gd name="connsiteX20" fmla="*/ 142104 w 158203"/>
                <a:gd name="connsiteY20" fmla="*/ 64333 h 134054"/>
                <a:gd name="connsiteX21" fmla="*/ 139442 w 158203"/>
                <a:gd name="connsiteY21" fmla="*/ 67059 h 134054"/>
                <a:gd name="connsiteX22" fmla="*/ 136716 w 158203"/>
                <a:gd name="connsiteY22" fmla="*/ 67059 h 134054"/>
                <a:gd name="connsiteX23" fmla="*/ 134054 w 158203"/>
                <a:gd name="connsiteY23" fmla="*/ 67059 h 134054"/>
                <a:gd name="connsiteX24" fmla="*/ 131392 w 158203"/>
                <a:gd name="connsiteY24" fmla="*/ 67059 h 134054"/>
                <a:gd name="connsiteX25" fmla="*/ 131392 w 158203"/>
                <a:gd name="connsiteY25" fmla="*/ 69721 h 134054"/>
                <a:gd name="connsiteX26" fmla="*/ 128667 w 158203"/>
                <a:gd name="connsiteY26" fmla="*/ 69721 h 134054"/>
                <a:gd name="connsiteX27" fmla="*/ 126005 w 158203"/>
                <a:gd name="connsiteY27" fmla="*/ 72383 h 134054"/>
                <a:gd name="connsiteX28" fmla="*/ 123343 w 158203"/>
                <a:gd name="connsiteY28" fmla="*/ 72383 h 134054"/>
                <a:gd name="connsiteX29" fmla="*/ 123343 w 158203"/>
                <a:gd name="connsiteY29" fmla="*/ 75108 h 134054"/>
                <a:gd name="connsiteX30" fmla="*/ 120681 w 158203"/>
                <a:gd name="connsiteY30" fmla="*/ 75108 h 134054"/>
                <a:gd name="connsiteX31" fmla="*/ 120681 w 158203"/>
                <a:gd name="connsiteY31" fmla="*/ 77771 h 134054"/>
                <a:gd name="connsiteX32" fmla="*/ 120681 w 158203"/>
                <a:gd name="connsiteY32" fmla="*/ 80433 h 134054"/>
                <a:gd name="connsiteX33" fmla="*/ 117955 w 158203"/>
                <a:gd name="connsiteY33" fmla="*/ 83095 h 134054"/>
                <a:gd name="connsiteX34" fmla="*/ 117955 w 158203"/>
                <a:gd name="connsiteY34" fmla="*/ 85820 h 134054"/>
                <a:gd name="connsiteX35" fmla="*/ 115293 w 158203"/>
                <a:gd name="connsiteY35" fmla="*/ 88482 h 134054"/>
                <a:gd name="connsiteX36" fmla="*/ 112631 w 158203"/>
                <a:gd name="connsiteY36" fmla="*/ 91144 h 134054"/>
                <a:gd name="connsiteX37" fmla="*/ 112631 w 158203"/>
                <a:gd name="connsiteY37" fmla="*/ 93870 h 134054"/>
                <a:gd name="connsiteX38" fmla="*/ 115293 w 158203"/>
                <a:gd name="connsiteY38" fmla="*/ 96532 h 134054"/>
                <a:gd name="connsiteX39" fmla="*/ 117955 w 158203"/>
                <a:gd name="connsiteY39" fmla="*/ 96532 h 134054"/>
                <a:gd name="connsiteX40" fmla="*/ 120681 w 158203"/>
                <a:gd name="connsiteY40" fmla="*/ 96532 h 134054"/>
                <a:gd name="connsiteX41" fmla="*/ 120681 w 158203"/>
                <a:gd name="connsiteY41" fmla="*/ 93870 h 134054"/>
                <a:gd name="connsiteX42" fmla="*/ 123343 w 158203"/>
                <a:gd name="connsiteY42" fmla="*/ 93870 h 134054"/>
                <a:gd name="connsiteX43" fmla="*/ 126005 w 158203"/>
                <a:gd name="connsiteY43" fmla="*/ 93870 h 134054"/>
                <a:gd name="connsiteX44" fmla="*/ 128667 w 158203"/>
                <a:gd name="connsiteY44" fmla="*/ 93870 h 134054"/>
                <a:gd name="connsiteX45" fmla="*/ 128667 w 158203"/>
                <a:gd name="connsiteY45" fmla="*/ 96532 h 134054"/>
                <a:gd name="connsiteX46" fmla="*/ 131392 w 158203"/>
                <a:gd name="connsiteY46" fmla="*/ 96532 h 134054"/>
                <a:gd name="connsiteX47" fmla="*/ 134054 w 158203"/>
                <a:gd name="connsiteY47" fmla="*/ 96532 h 134054"/>
                <a:gd name="connsiteX48" fmla="*/ 136716 w 158203"/>
                <a:gd name="connsiteY48" fmla="*/ 96532 h 134054"/>
                <a:gd name="connsiteX49" fmla="*/ 139442 w 158203"/>
                <a:gd name="connsiteY49" fmla="*/ 96532 h 134054"/>
                <a:gd name="connsiteX50" fmla="*/ 142104 w 158203"/>
                <a:gd name="connsiteY50" fmla="*/ 99194 h 134054"/>
                <a:gd name="connsiteX51" fmla="*/ 144766 w 158203"/>
                <a:gd name="connsiteY51" fmla="*/ 99194 h 134054"/>
                <a:gd name="connsiteX52" fmla="*/ 144766 w 158203"/>
                <a:gd name="connsiteY52" fmla="*/ 101919 h 134054"/>
                <a:gd name="connsiteX53" fmla="*/ 147491 w 158203"/>
                <a:gd name="connsiteY53" fmla="*/ 104581 h 134054"/>
                <a:gd name="connsiteX54" fmla="*/ 150153 w 158203"/>
                <a:gd name="connsiteY54" fmla="*/ 107243 h 134054"/>
                <a:gd name="connsiteX55" fmla="*/ 152815 w 158203"/>
                <a:gd name="connsiteY55" fmla="*/ 107243 h 134054"/>
                <a:gd name="connsiteX56" fmla="*/ 155478 w 158203"/>
                <a:gd name="connsiteY56" fmla="*/ 107243 h 134054"/>
                <a:gd name="connsiteX57" fmla="*/ 155478 w 158203"/>
                <a:gd name="connsiteY57" fmla="*/ 109969 h 134054"/>
                <a:gd name="connsiteX58" fmla="*/ 158203 w 158203"/>
                <a:gd name="connsiteY58" fmla="*/ 109969 h 134054"/>
                <a:gd name="connsiteX59" fmla="*/ 158203 w 158203"/>
                <a:gd name="connsiteY59" fmla="*/ 112631 h 134054"/>
                <a:gd name="connsiteX60" fmla="*/ 158203 w 158203"/>
                <a:gd name="connsiteY60" fmla="*/ 115293 h 134054"/>
                <a:gd name="connsiteX61" fmla="*/ 155478 w 158203"/>
                <a:gd name="connsiteY61" fmla="*/ 117955 h 134054"/>
                <a:gd name="connsiteX62" fmla="*/ 152815 w 158203"/>
                <a:gd name="connsiteY62" fmla="*/ 120680 h 134054"/>
                <a:gd name="connsiteX63" fmla="*/ 150153 w 158203"/>
                <a:gd name="connsiteY63" fmla="*/ 123343 h 134054"/>
                <a:gd name="connsiteX64" fmla="*/ 142104 w 158203"/>
                <a:gd name="connsiteY64" fmla="*/ 134054 h 134054"/>
                <a:gd name="connsiteX65" fmla="*/ 136716 w 158203"/>
                <a:gd name="connsiteY65" fmla="*/ 131392 h 134054"/>
                <a:gd name="connsiteX66" fmla="*/ 134054 w 158203"/>
                <a:gd name="connsiteY66" fmla="*/ 131392 h 134054"/>
                <a:gd name="connsiteX67" fmla="*/ 134054 w 158203"/>
                <a:gd name="connsiteY67" fmla="*/ 128730 h 134054"/>
                <a:gd name="connsiteX68" fmla="*/ 131392 w 158203"/>
                <a:gd name="connsiteY68" fmla="*/ 128730 h 134054"/>
                <a:gd name="connsiteX69" fmla="*/ 128667 w 158203"/>
                <a:gd name="connsiteY69" fmla="*/ 128730 h 134054"/>
                <a:gd name="connsiteX70" fmla="*/ 126005 w 158203"/>
                <a:gd name="connsiteY70" fmla="*/ 128730 h 134054"/>
                <a:gd name="connsiteX71" fmla="*/ 123343 w 158203"/>
                <a:gd name="connsiteY71" fmla="*/ 128730 h 134054"/>
                <a:gd name="connsiteX72" fmla="*/ 120681 w 158203"/>
                <a:gd name="connsiteY72" fmla="*/ 128730 h 134054"/>
                <a:gd name="connsiteX73" fmla="*/ 117955 w 158203"/>
                <a:gd name="connsiteY73" fmla="*/ 128730 h 134054"/>
                <a:gd name="connsiteX74" fmla="*/ 117955 w 158203"/>
                <a:gd name="connsiteY74" fmla="*/ 126005 h 134054"/>
                <a:gd name="connsiteX75" fmla="*/ 115293 w 158203"/>
                <a:gd name="connsiteY75" fmla="*/ 126005 h 134054"/>
                <a:gd name="connsiteX76" fmla="*/ 112631 w 158203"/>
                <a:gd name="connsiteY76" fmla="*/ 126005 h 134054"/>
                <a:gd name="connsiteX77" fmla="*/ 109906 w 158203"/>
                <a:gd name="connsiteY77" fmla="*/ 126005 h 134054"/>
                <a:gd name="connsiteX78" fmla="*/ 107243 w 158203"/>
                <a:gd name="connsiteY78" fmla="*/ 126005 h 134054"/>
                <a:gd name="connsiteX79" fmla="*/ 101856 w 158203"/>
                <a:gd name="connsiteY79" fmla="*/ 123343 h 134054"/>
                <a:gd name="connsiteX80" fmla="*/ 99194 w 158203"/>
                <a:gd name="connsiteY80" fmla="*/ 123343 h 134054"/>
                <a:gd name="connsiteX81" fmla="*/ 24149 w 158203"/>
                <a:gd name="connsiteY81" fmla="*/ 107243 h 134054"/>
                <a:gd name="connsiteX82" fmla="*/ 8050 w 158203"/>
                <a:gd name="connsiteY82" fmla="*/ 61671 h 134054"/>
                <a:gd name="connsiteX83" fmla="*/ 5324 w 158203"/>
                <a:gd name="connsiteY83" fmla="*/ 40248 h 134054"/>
                <a:gd name="connsiteX84" fmla="*/ 2662 w 158203"/>
                <a:gd name="connsiteY84" fmla="*/ 16099 h 134054"/>
                <a:gd name="connsiteX85" fmla="*/ 0 w 158203"/>
                <a:gd name="connsiteY85" fmla="*/ 0 h 134054"/>
                <a:gd name="connsiteX86" fmla="*/ 45572 w 158203"/>
                <a:gd name="connsiteY86" fmla="*/ 8050 h 134054"/>
                <a:gd name="connsiteX87" fmla="*/ 48234 w 158203"/>
                <a:gd name="connsiteY87" fmla="*/ 8050 h 134054"/>
                <a:gd name="connsiteX88" fmla="*/ 50960 w 158203"/>
                <a:gd name="connsiteY88" fmla="*/ 8050 h 134054"/>
                <a:gd name="connsiteX89" fmla="*/ 53622 w 158203"/>
                <a:gd name="connsiteY89" fmla="*/ 8050 h 134054"/>
                <a:gd name="connsiteX90" fmla="*/ 56284 w 158203"/>
                <a:gd name="connsiteY90" fmla="*/ 10712 h 134054"/>
                <a:gd name="connsiteX91" fmla="*/ 59009 w 158203"/>
                <a:gd name="connsiteY91" fmla="*/ 10712 h 134054"/>
                <a:gd name="connsiteX92" fmla="*/ 61672 w 158203"/>
                <a:gd name="connsiteY92" fmla="*/ 10712 h 134054"/>
                <a:gd name="connsiteX93" fmla="*/ 64334 w 158203"/>
                <a:gd name="connsiteY93" fmla="*/ 8050 h 134054"/>
                <a:gd name="connsiteX94" fmla="*/ 66995 w 158203"/>
                <a:gd name="connsiteY94" fmla="*/ 8050 h 134054"/>
                <a:gd name="connsiteX95" fmla="*/ 69721 w 158203"/>
                <a:gd name="connsiteY95" fmla="*/ 8050 h 134054"/>
                <a:gd name="connsiteX96" fmla="*/ 69721 w 158203"/>
                <a:gd name="connsiteY96" fmla="*/ 10712 h 134054"/>
                <a:gd name="connsiteX97" fmla="*/ 72383 w 158203"/>
                <a:gd name="connsiteY97" fmla="*/ 10712 h 134054"/>
                <a:gd name="connsiteX98" fmla="*/ 72383 w 158203"/>
                <a:gd name="connsiteY98" fmla="*/ 13437 h 134054"/>
                <a:gd name="connsiteX99" fmla="*/ 75045 w 158203"/>
                <a:gd name="connsiteY99" fmla="*/ 13437 h 134054"/>
                <a:gd name="connsiteX100" fmla="*/ 77771 w 158203"/>
                <a:gd name="connsiteY100" fmla="*/ 13437 h 134054"/>
                <a:gd name="connsiteX101" fmla="*/ 80433 w 158203"/>
                <a:gd name="connsiteY101" fmla="*/ 16099 h 134054"/>
                <a:gd name="connsiteX102" fmla="*/ 83095 w 158203"/>
                <a:gd name="connsiteY102" fmla="*/ 16099 h 134054"/>
                <a:gd name="connsiteX103" fmla="*/ 155478 w 158203"/>
                <a:gd name="connsiteY103" fmla="*/ 8050 h 134054"/>
                <a:gd name="connsiteX104" fmla="*/ 155478 w 158203"/>
                <a:gd name="connsiteY104" fmla="*/ 8050 h 1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58203" h="134054">
                  <a:moveTo>
                    <a:pt x="155478" y="8050"/>
                  </a:moveTo>
                  <a:lnTo>
                    <a:pt x="155478" y="32198"/>
                  </a:lnTo>
                  <a:lnTo>
                    <a:pt x="155478" y="34860"/>
                  </a:lnTo>
                  <a:lnTo>
                    <a:pt x="152815" y="34860"/>
                  </a:lnTo>
                  <a:lnTo>
                    <a:pt x="152815" y="37522"/>
                  </a:lnTo>
                  <a:lnTo>
                    <a:pt x="150153" y="37522"/>
                  </a:lnTo>
                  <a:lnTo>
                    <a:pt x="147491" y="37522"/>
                  </a:lnTo>
                  <a:lnTo>
                    <a:pt x="147491" y="40248"/>
                  </a:lnTo>
                  <a:lnTo>
                    <a:pt x="147491" y="42910"/>
                  </a:lnTo>
                  <a:lnTo>
                    <a:pt x="150153" y="42910"/>
                  </a:lnTo>
                  <a:lnTo>
                    <a:pt x="150153" y="45572"/>
                  </a:lnTo>
                  <a:lnTo>
                    <a:pt x="152815" y="48298"/>
                  </a:lnTo>
                  <a:lnTo>
                    <a:pt x="152815" y="50959"/>
                  </a:lnTo>
                  <a:lnTo>
                    <a:pt x="152815" y="53622"/>
                  </a:lnTo>
                  <a:lnTo>
                    <a:pt x="152815" y="56284"/>
                  </a:lnTo>
                  <a:lnTo>
                    <a:pt x="150153" y="56284"/>
                  </a:lnTo>
                  <a:lnTo>
                    <a:pt x="150153" y="59009"/>
                  </a:lnTo>
                  <a:lnTo>
                    <a:pt x="147491" y="61671"/>
                  </a:lnTo>
                  <a:lnTo>
                    <a:pt x="144766" y="61671"/>
                  </a:lnTo>
                  <a:lnTo>
                    <a:pt x="144766" y="64333"/>
                  </a:lnTo>
                  <a:lnTo>
                    <a:pt x="142104" y="64333"/>
                  </a:lnTo>
                  <a:lnTo>
                    <a:pt x="139442" y="67059"/>
                  </a:lnTo>
                  <a:lnTo>
                    <a:pt x="136716" y="67059"/>
                  </a:lnTo>
                  <a:lnTo>
                    <a:pt x="134054" y="67059"/>
                  </a:lnTo>
                  <a:lnTo>
                    <a:pt x="131392" y="67059"/>
                  </a:lnTo>
                  <a:lnTo>
                    <a:pt x="131392" y="69721"/>
                  </a:lnTo>
                  <a:lnTo>
                    <a:pt x="128667" y="69721"/>
                  </a:lnTo>
                  <a:lnTo>
                    <a:pt x="126005" y="72383"/>
                  </a:lnTo>
                  <a:lnTo>
                    <a:pt x="123343" y="72383"/>
                  </a:lnTo>
                  <a:lnTo>
                    <a:pt x="123343" y="75108"/>
                  </a:lnTo>
                  <a:lnTo>
                    <a:pt x="120681" y="75108"/>
                  </a:lnTo>
                  <a:lnTo>
                    <a:pt x="120681" y="77771"/>
                  </a:lnTo>
                  <a:lnTo>
                    <a:pt x="120681" y="80433"/>
                  </a:lnTo>
                  <a:lnTo>
                    <a:pt x="117955" y="83095"/>
                  </a:lnTo>
                  <a:lnTo>
                    <a:pt x="117955" y="85820"/>
                  </a:lnTo>
                  <a:lnTo>
                    <a:pt x="115293" y="88482"/>
                  </a:lnTo>
                  <a:lnTo>
                    <a:pt x="112631" y="91144"/>
                  </a:lnTo>
                  <a:lnTo>
                    <a:pt x="112631" y="93870"/>
                  </a:lnTo>
                  <a:lnTo>
                    <a:pt x="115293" y="96532"/>
                  </a:lnTo>
                  <a:lnTo>
                    <a:pt x="117955" y="96532"/>
                  </a:lnTo>
                  <a:lnTo>
                    <a:pt x="120681" y="96532"/>
                  </a:lnTo>
                  <a:lnTo>
                    <a:pt x="120681" y="93870"/>
                  </a:lnTo>
                  <a:lnTo>
                    <a:pt x="123343" y="93870"/>
                  </a:lnTo>
                  <a:lnTo>
                    <a:pt x="126005" y="93870"/>
                  </a:lnTo>
                  <a:lnTo>
                    <a:pt x="128667" y="93870"/>
                  </a:lnTo>
                  <a:lnTo>
                    <a:pt x="128667" y="96532"/>
                  </a:lnTo>
                  <a:lnTo>
                    <a:pt x="131392" y="96532"/>
                  </a:lnTo>
                  <a:lnTo>
                    <a:pt x="134054" y="96532"/>
                  </a:lnTo>
                  <a:lnTo>
                    <a:pt x="136716" y="96532"/>
                  </a:lnTo>
                  <a:lnTo>
                    <a:pt x="139442" y="96532"/>
                  </a:lnTo>
                  <a:lnTo>
                    <a:pt x="142104" y="99194"/>
                  </a:lnTo>
                  <a:lnTo>
                    <a:pt x="144766" y="99194"/>
                  </a:lnTo>
                  <a:lnTo>
                    <a:pt x="144766" y="101919"/>
                  </a:lnTo>
                  <a:lnTo>
                    <a:pt x="147491" y="104581"/>
                  </a:lnTo>
                  <a:lnTo>
                    <a:pt x="150153" y="107243"/>
                  </a:lnTo>
                  <a:lnTo>
                    <a:pt x="152815" y="107243"/>
                  </a:lnTo>
                  <a:lnTo>
                    <a:pt x="155478" y="107243"/>
                  </a:lnTo>
                  <a:lnTo>
                    <a:pt x="155478" y="109969"/>
                  </a:lnTo>
                  <a:lnTo>
                    <a:pt x="158203" y="109969"/>
                  </a:lnTo>
                  <a:lnTo>
                    <a:pt x="158203" y="112631"/>
                  </a:lnTo>
                  <a:lnTo>
                    <a:pt x="158203" y="115293"/>
                  </a:lnTo>
                  <a:lnTo>
                    <a:pt x="155478" y="117955"/>
                  </a:lnTo>
                  <a:lnTo>
                    <a:pt x="152815" y="120680"/>
                  </a:lnTo>
                  <a:lnTo>
                    <a:pt x="150153" y="123343"/>
                  </a:lnTo>
                  <a:lnTo>
                    <a:pt x="142104" y="134054"/>
                  </a:lnTo>
                  <a:lnTo>
                    <a:pt x="136716" y="131392"/>
                  </a:lnTo>
                  <a:lnTo>
                    <a:pt x="134054" y="131392"/>
                  </a:lnTo>
                  <a:lnTo>
                    <a:pt x="134054" y="128730"/>
                  </a:lnTo>
                  <a:lnTo>
                    <a:pt x="131392" y="128730"/>
                  </a:lnTo>
                  <a:lnTo>
                    <a:pt x="128667" y="128730"/>
                  </a:lnTo>
                  <a:lnTo>
                    <a:pt x="126005" y="128730"/>
                  </a:lnTo>
                  <a:lnTo>
                    <a:pt x="123343" y="128730"/>
                  </a:lnTo>
                  <a:lnTo>
                    <a:pt x="120681" y="128730"/>
                  </a:lnTo>
                  <a:lnTo>
                    <a:pt x="117955" y="128730"/>
                  </a:lnTo>
                  <a:lnTo>
                    <a:pt x="117955" y="126005"/>
                  </a:lnTo>
                  <a:lnTo>
                    <a:pt x="115293" y="126005"/>
                  </a:lnTo>
                  <a:lnTo>
                    <a:pt x="112631" y="126005"/>
                  </a:lnTo>
                  <a:lnTo>
                    <a:pt x="109906" y="126005"/>
                  </a:lnTo>
                  <a:lnTo>
                    <a:pt x="107243" y="126005"/>
                  </a:lnTo>
                  <a:lnTo>
                    <a:pt x="101856" y="123343"/>
                  </a:lnTo>
                  <a:lnTo>
                    <a:pt x="99194" y="123343"/>
                  </a:lnTo>
                  <a:lnTo>
                    <a:pt x="24149" y="107243"/>
                  </a:lnTo>
                  <a:lnTo>
                    <a:pt x="8050" y="61671"/>
                  </a:lnTo>
                  <a:lnTo>
                    <a:pt x="5324" y="40248"/>
                  </a:lnTo>
                  <a:lnTo>
                    <a:pt x="2662" y="16099"/>
                  </a:lnTo>
                  <a:lnTo>
                    <a:pt x="0" y="0"/>
                  </a:lnTo>
                  <a:lnTo>
                    <a:pt x="45572" y="8050"/>
                  </a:lnTo>
                  <a:lnTo>
                    <a:pt x="48234" y="8050"/>
                  </a:lnTo>
                  <a:lnTo>
                    <a:pt x="50960" y="8050"/>
                  </a:lnTo>
                  <a:lnTo>
                    <a:pt x="53622" y="8050"/>
                  </a:lnTo>
                  <a:lnTo>
                    <a:pt x="56284" y="10712"/>
                  </a:lnTo>
                  <a:lnTo>
                    <a:pt x="59009" y="10712"/>
                  </a:lnTo>
                  <a:lnTo>
                    <a:pt x="61672" y="10712"/>
                  </a:lnTo>
                  <a:lnTo>
                    <a:pt x="64334" y="8050"/>
                  </a:lnTo>
                  <a:lnTo>
                    <a:pt x="66995" y="8050"/>
                  </a:lnTo>
                  <a:lnTo>
                    <a:pt x="69721" y="8050"/>
                  </a:lnTo>
                  <a:lnTo>
                    <a:pt x="69721" y="10712"/>
                  </a:lnTo>
                  <a:lnTo>
                    <a:pt x="72383" y="10712"/>
                  </a:lnTo>
                  <a:lnTo>
                    <a:pt x="72383" y="13437"/>
                  </a:lnTo>
                  <a:lnTo>
                    <a:pt x="75045" y="13437"/>
                  </a:lnTo>
                  <a:lnTo>
                    <a:pt x="77771" y="13437"/>
                  </a:lnTo>
                  <a:lnTo>
                    <a:pt x="80433" y="16099"/>
                  </a:lnTo>
                  <a:lnTo>
                    <a:pt x="83095" y="16099"/>
                  </a:lnTo>
                  <a:lnTo>
                    <a:pt x="155478" y="8050"/>
                  </a:lnTo>
                  <a:lnTo>
                    <a:pt x="155478" y="8050"/>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0" name="Freeform: Shape 149">
              <a:extLst>
                <a:ext uri="{FF2B5EF4-FFF2-40B4-BE49-F238E27FC236}">
                  <a16:creationId xmlns:a16="http://schemas.microsoft.com/office/drawing/2014/main" id="{ED7548CA-8E2E-5469-3957-C8EB26CF06AB}"/>
                </a:ext>
              </a:extLst>
            </p:cNvPr>
            <p:cNvSpPr/>
            <p:nvPr/>
          </p:nvSpPr>
          <p:spPr>
            <a:xfrm>
              <a:off x="8436276" y="2270936"/>
              <a:ext cx="2227962" cy="894011"/>
            </a:xfrm>
            <a:custGeom>
              <a:avLst/>
              <a:gdLst>
                <a:gd name="connsiteX0" fmla="*/ 434234 w 2227962"/>
                <a:gd name="connsiteY0" fmla="*/ 127653 h 894011"/>
                <a:gd name="connsiteX1" fmla="*/ 436897 w 2227962"/>
                <a:gd name="connsiteY1" fmla="*/ 130315 h 894011"/>
                <a:gd name="connsiteX2" fmla="*/ 436897 w 2227962"/>
                <a:gd name="connsiteY2" fmla="*/ 135702 h 894011"/>
                <a:gd name="connsiteX3" fmla="*/ 434234 w 2227962"/>
                <a:gd name="connsiteY3" fmla="*/ 138364 h 894011"/>
                <a:gd name="connsiteX4" fmla="*/ 431572 w 2227962"/>
                <a:gd name="connsiteY4" fmla="*/ 141026 h 894011"/>
                <a:gd name="connsiteX5" fmla="*/ 431572 w 2227962"/>
                <a:gd name="connsiteY5" fmla="*/ 149076 h 894011"/>
                <a:gd name="connsiteX6" fmla="*/ 428911 w 2227962"/>
                <a:gd name="connsiteY6" fmla="*/ 159788 h 894011"/>
                <a:gd name="connsiteX7" fmla="*/ 428911 w 2227962"/>
                <a:gd name="connsiteY7" fmla="*/ 162450 h 894011"/>
                <a:gd name="connsiteX8" fmla="*/ 431572 w 2227962"/>
                <a:gd name="connsiteY8" fmla="*/ 178549 h 894011"/>
                <a:gd name="connsiteX9" fmla="*/ 431572 w 2227962"/>
                <a:gd name="connsiteY9" fmla="*/ 224121 h 894011"/>
                <a:gd name="connsiteX10" fmla="*/ 434234 w 2227962"/>
                <a:gd name="connsiteY10" fmla="*/ 226783 h 894011"/>
                <a:gd name="connsiteX11" fmla="*/ 436897 w 2227962"/>
                <a:gd name="connsiteY11" fmla="*/ 232171 h 894011"/>
                <a:gd name="connsiteX12" fmla="*/ 436897 w 2227962"/>
                <a:gd name="connsiteY12" fmla="*/ 237558 h 894011"/>
                <a:gd name="connsiteX13" fmla="*/ 439558 w 2227962"/>
                <a:gd name="connsiteY13" fmla="*/ 240220 h 894011"/>
                <a:gd name="connsiteX14" fmla="*/ 442221 w 2227962"/>
                <a:gd name="connsiteY14" fmla="*/ 242882 h 894011"/>
                <a:gd name="connsiteX15" fmla="*/ 442221 w 2227962"/>
                <a:gd name="connsiteY15" fmla="*/ 272355 h 894011"/>
                <a:gd name="connsiteX16" fmla="*/ 444883 w 2227962"/>
                <a:gd name="connsiteY16" fmla="*/ 272355 h 894011"/>
                <a:gd name="connsiteX17" fmla="*/ 444883 w 2227962"/>
                <a:gd name="connsiteY17" fmla="*/ 275017 h 894011"/>
                <a:gd name="connsiteX18" fmla="*/ 447545 w 2227962"/>
                <a:gd name="connsiteY18" fmla="*/ 283067 h 894011"/>
                <a:gd name="connsiteX19" fmla="*/ 447545 w 2227962"/>
                <a:gd name="connsiteY19" fmla="*/ 317927 h 894011"/>
                <a:gd name="connsiteX20" fmla="*/ 444883 w 2227962"/>
                <a:gd name="connsiteY20" fmla="*/ 320589 h 894011"/>
                <a:gd name="connsiteX21" fmla="*/ 442221 w 2227962"/>
                <a:gd name="connsiteY21" fmla="*/ 323251 h 894011"/>
                <a:gd name="connsiteX22" fmla="*/ 442221 w 2227962"/>
                <a:gd name="connsiteY22" fmla="*/ 384923 h 894011"/>
                <a:gd name="connsiteX23" fmla="*/ 439558 w 2227962"/>
                <a:gd name="connsiteY23" fmla="*/ 390310 h 894011"/>
                <a:gd name="connsiteX24" fmla="*/ 436897 w 2227962"/>
                <a:gd name="connsiteY24" fmla="*/ 392972 h 894011"/>
                <a:gd name="connsiteX25" fmla="*/ 434234 w 2227962"/>
                <a:gd name="connsiteY25" fmla="*/ 395634 h 894011"/>
                <a:gd name="connsiteX26" fmla="*/ 434234 w 2227962"/>
                <a:gd name="connsiteY26" fmla="*/ 406346 h 894011"/>
                <a:gd name="connsiteX27" fmla="*/ 436897 w 2227962"/>
                <a:gd name="connsiteY27" fmla="*/ 403684 h 894011"/>
                <a:gd name="connsiteX28" fmla="*/ 439558 w 2227962"/>
                <a:gd name="connsiteY28" fmla="*/ 401022 h 894011"/>
                <a:gd name="connsiteX29" fmla="*/ 436897 w 2227962"/>
                <a:gd name="connsiteY29" fmla="*/ 419783 h 894011"/>
                <a:gd name="connsiteX30" fmla="*/ 434234 w 2227962"/>
                <a:gd name="connsiteY30" fmla="*/ 446594 h 894011"/>
                <a:gd name="connsiteX31" fmla="*/ 431572 w 2227962"/>
                <a:gd name="connsiteY31" fmla="*/ 446594 h 894011"/>
                <a:gd name="connsiteX32" fmla="*/ 431572 w 2227962"/>
                <a:gd name="connsiteY32" fmla="*/ 449256 h 894011"/>
                <a:gd name="connsiteX33" fmla="*/ 434234 w 2227962"/>
                <a:gd name="connsiteY33" fmla="*/ 449256 h 894011"/>
                <a:gd name="connsiteX34" fmla="*/ 434234 w 2227962"/>
                <a:gd name="connsiteY34" fmla="*/ 451918 h 894011"/>
                <a:gd name="connsiteX35" fmla="*/ 436897 w 2227962"/>
                <a:gd name="connsiteY35" fmla="*/ 451918 h 894011"/>
                <a:gd name="connsiteX36" fmla="*/ 436897 w 2227962"/>
                <a:gd name="connsiteY36" fmla="*/ 454580 h 894011"/>
                <a:gd name="connsiteX37" fmla="*/ 434234 w 2227962"/>
                <a:gd name="connsiteY37" fmla="*/ 454580 h 894011"/>
                <a:gd name="connsiteX38" fmla="*/ 434234 w 2227962"/>
                <a:gd name="connsiteY38" fmla="*/ 468017 h 894011"/>
                <a:gd name="connsiteX39" fmla="*/ 431572 w 2227962"/>
                <a:gd name="connsiteY39" fmla="*/ 468017 h 894011"/>
                <a:gd name="connsiteX40" fmla="*/ 431572 w 2227962"/>
                <a:gd name="connsiteY40" fmla="*/ 473405 h 894011"/>
                <a:gd name="connsiteX41" fmla="*/ 428911 w 2227962"/>
                <a:gd name="connsiteY41" fmla="*/ 473405 h 894011"/>
                <a:gd name="connsiteX42" fmla="*/ 428911 w 2227962"/>
                <a:gd name="connsiteY42" fmla="*/ 478792 h 894011"/>
                <a:gd name="connsiteX43" fmla="*/ 431572 w 2227962"/>
                <a:gd name="connsiteY43" fmla="*/ 478792 h 894011"/>
                <a:gd name="connsiteX44" fmla="*/ 431572 w 2227962"/>
                <a:gd name="connsiteY44" fmla="*/ 508265 h 894011"/>
                <a:gd name="connsiteX45" fmla="*/ 428911 w 2227962"/>
                <a:gd name="connsiteY45" fmla="*/ 508265 h 894011"/>
                <a:gd name="connsiteX46" fmla="*/ 428911 w 2227962"/>
                <a:gd name="connsiteY46" fmla="*/ 505603 h 894011"/>
                <a:gd name="connsiteX47" fmla="*/ 431572 w 2227962"/>
                <a:gd name="connsiteY47" fmla="*/ 505603 h 894011"/>
                <a:gd name="connsiteX48" fmla="*/ 431572 w 2227962"/>
                <a:gd name="connsiteY48" fmla="*/ 502941 h 894011"/>
                <a:gd name="connsiteX49" fmla="*/ 428911 w 2227962"/>
                <a:gd name="connsiteY49" fmla="*/ 502941 h 894011"/>
                <a:gd name="connsiteX50" fmla="*/ 428911 w 2227962"/>
                <a:gd name="connsiteY50" fmla="*/ 505603 h 894011"/>
                <a:gd name="connsiteX51" fmla="*/ 426248 w 2227962"/>
                <a:gd name="connsiteY51" fmla="*/ 508265 h 894011"/>
                <a:gd name="connsiteX52" fmla="*/ 426248 w 2227962"/>
                <a:gd name="connsiteY52" fmla="*/ 518977 h 894011"/>
                <a:gd name="connsiteX53" fmla="*/ 428911 w 2227962"/>
                <a:gd name="connsiteY53" fmla="*/ 524364 h 894011"/>
                <a:gd name="connsiteX54" fmla="*/ 431572 w 2227962"/>
                <a:gd name="connsiteY54" fmla="*/ 529752 h 894011"/>
                <a:gd name="connsiteX55" fmla="*/ 431572 w 2227962"/>
                <a:gd name="connsiteY55" fmla="*/ 537802 h 894011"/>
                <a:gd name="connsiteX56" fmla="*/ 434234 w 2227962"/>
                <a:gd name="connsiteY56" fmla="*/ 543189 h 894011"/>
                <a:gd name="connsiteX57" fmla="*/ 434234 w 2227962"/>
                <a:gd name="connsiteY57" fmla="*/ 545851 h 894011"/>
                <a:gd name="connsiteX58" fmla="*/ 436897 w 2227962"/>
                <a:gd name="connsiteY58" fmla="*/ 551239 h 894011"/>
                <a:gd name="connsiteX59" fmla="*/ 436897 w 2227962"/>
                <a:gd name="connsiteY59" fmla="*/ 578049 h 894011"/>
                <a:gd name="connsiteX60" fmla="*/ 434234 w 2227962"/>
                <a:gd name="connsiteY60" fmla="*/ 580712 h 894011"/>
                <a:gd name="connsiteX61" fmla="*/ 431572 w 2227962"/>
                <a:gd name="connsiteY61" fmla="*/ 583374 h 894011"/>
                <a:gd name="connsiteX62" fmla="*/ 431572 w 2227962"/>
                <a:gd name="connsiteY62" fmla="*/ 586036 h 894011"/>
                <a:gd name="connsiteX63" fmla="*/ 434234 w 2227962"/>
                <a:gd name="connsiteY63" fmla="*/ 588698 h 894011"/>
                <a:gd name="connsiteX64" fmla="*/ 434234 w 2227962"/>
                <a:gd name="connsiteY64" fmla="*/ 591360 h 894011"/>
                <a:gd name="connsiteX65" fmla="*/ 436897 w 2227962"/>
                <a:gd name="connsiteY65" fmla="*/ 594022 h 894011"/>
                <a:gd name="connsiteX66" fmla="*/ 436897 w 2227962"/>
                <a:gd name="connsiteY66" fmla="*/ 615445 h 894011"/>
                <a:gd name="connsiteX67" fmla="*/ 439558 w 2227962"/>
                <a:gd name="connsiteY67" fmla="*/ 615445 h 894011"/>
                <a:gd name="connsiteX68" fmla="*/ 436897 w 2227962"/>
                <a:gd name="connsiteY68" fmla="*/ 618107 h 894011"/>
                <a:gd name="connsiteX69" fmla="*/ 436897 w 2227962"/>
                <a:gd name="connsiteY69" fmla="*/ 620769 h 894011"/>
                <a:gd name="connsiteX70" fmla="*/ 431509 w 2227962"/>
                <a:gd name="connsiteY70" fmla="*/ 623431 h 894011"/>
                <a:gd name="connsiteX71" fmla="*/ 423460 w 2227962"/>
                <a:gd name="connsiteY71" fmla="*/ 631481 h 894011"/>
                <a:gd name="connsiteX72" fmla="*/ 418072 w 2227962"/>
                <a:gd name="connsiteY72" fmla="*/ 639531 h 894011"/>
                <a:gd name="connsiteX73" fmla="*/ 415410 w 2227962"/>
                <a:gd name="connsiteY73" fmla="*/ 642193 h 894011"/>
                <a:gd name="connsiteX74" fmla="*/ 415410 w 2227962"/>
                <a:gd name="connsiteY74" fmla="*/ 660954 h 894011"/>
                <a:gd name="connsiteX75" fmla="*/ 412748 w 2227962"/>
                <a:gd name="connsiteY75" fmla="*/ 663616 h 894011"/>
                <a:gd name="connsiteX76" fmla="*/ 412748 w 2227962"/>
                <a:gd name="connsiteY76" fmla="*/ 666278 h 894011"/>
                <a:gd name="connsiteX77" fmla="*/ 410086 w 2227962"/>
                <a:gd name="connsiteY77" fmla="*/ 666278 h 894011"/>
                <a:gd name="connsiteX78" fmla="*/ 410086 w 2227962"/>
                <a:gd name="connsiteY78" fmla="*/ 693089 h 894011"/>
                <a:gd name="connsiteX79" fmla="*/ 407424 w 2227962"/>
                <a:gd name="connsiteY79" fmla="*/ 698476 h 894011"/>
                <a:gd name="connsiteX80" fmla="*/ 402036 w 2227962"/>
                <a:gd name="connsiteY80" fmla="*/ 701139 h 894011"/>
                <a:gd name="connsiteX81" fmla="*/ 402036 w 2227962"/>
                <a:gd name="connsiteY81" fmla="*/ 703801 h 894011"/>
                <a:gd name="connsiteX82" fmla="*/ 399374 w 2227962"/>
                <a:gd name="connsiteY82" fmla="*/ 709188 h 894011"/>
                <a:gd name="connsiteX83" fmla="*/ 393987 w 2227962"/>
                <a:gd name="connsiteY83" fmla="*/ 711850 h 894011"/>
                <a:gd name="connsiteX84" fmla="*/ 391324 w 2227962"/>
                <a:gd name="connsiteY84" fmla="*/ 714512 h 894011"/>
                <a:gd name="connsiteX85" fmla="*/ 391324 w 2227962"/>
                <a:gd name="connsiteY85" fmla="*/ 727950 h 894011"/>
                <a:gd name="connsiteX86" fmla="*/ 388663 w 2227962"/>
                <a:gd name="connsiteY86" fmla="*/ 727950 h 894011"/>
                <a:gd name="connsiteX87" fmla="*/ 386000 w 2227962"/>
                <a:gd name="connsiteY87" fmla="*/ 730611 h 894011"/>
                <a:gd name="connsiteX88" fmla="*/ 380613 w 2227962"/>
                <a:gd name="connsiteY88" fmla="*/ 730611 h 894011"/>
                <a:gd name="connsiteX89" fmla="*/ 380613 w 2227962"/>
                <a:gd name="connsiteY89" fmla="*/ 733274 h 894011"/>
                <a:gd name="connsiteX90" fmla="*/ 375226 w 2227962"/>
                <a:gd name="connsiteY90" fmla="*/ 738661 h 894011"/>
                <a:gd name="connsiteX91" fmla="*/ 372563 w 2227962"/>
                <a:gd name="connsiteY91" fmla="*/ 744049 h 894011"/>
                <a:gd name="connsiteX92" fmla="*/ 369901 w 2227962"/>
                <a:gd name="connsiteY92" fmla="*/ 746711 h 894011"/>
                <a:gd name="connsiteX93" fmla="*/ 367239 w 2227962"/>
                <a:gd name="connsiteY93" fmla="*/ 749373 h 894011"/>
                <a:gd name="connsiteX94" fmla="*/ 364577 w 2227962"/>
                <a:gd name="connsiteY94" fmla="*/ 752035 h 894011"/>
                <a:gd name="connsiteX95" fmla="*/ 364577 w 2227962"/>
                <a:gd name="connsiteY95" fmla="*/ 765472 h 894011"/>
                <a:gd name="connsiteX96" fmla="*/ 367239 w 2227962"/>
                <a:gd name="connsiteY96" fmla="*/ 765472 h 894011"/>
                <a:gd name="connsiteX97" fmla="*/ 367239 w 2227962"/>
                <a:gd name="connsiteY97" fmla="*/ 768134 h 894011"/>
                <a:gd name="connsiteX98" fmla="*/ 369901 w 2227962"/>
                <a:gd name="connsiteY98" fmla="*/ 770796 h 894011"/>
                <a:gd name="connsiteX99" fmla="*/ 369901 w 2227962"/>
                <a:gd name="connsiteY99" fmla="*/ 776184 h 894011"/>
                <a:gd name="connsiteX100" fmla="*/ 361851 w 2227962"/>
                <a:gd name="connsiteY100" fmla="*/ 776184 h 894011"/>
                <a:gd name="connsiteX101" fmla="*/ 359190 w 2227962"/>
                <a:gd name="connsiteY101" fmla="*/ 778846 h 894011"/>
                <a:gd name="connsiteX102" fmla="*/ 356527 w 2227962"/>
                <a:gd name="connsiteY102" fmla="*/ 784233 h 894011"/>
                <a:gd name="connsiteX103" fmla="*/ 345816 w 2227962"/>
                <a:gd name="connsiteY103" fmla="*/ 786895 h 894011"/>
                <a:gd name="connsiteX104" fmla="*/ 343154 w 2227962"/>
                <a:gd name="connsiteY104" fmla="*/ 794945 h 894011"/>
                <a:gd name="connsiteX105" fmla="*/ 340491 w 2227962"/>
                <a:gd name="connsiteY105" fmla="*/ 800332 h 894011"/>
                <a:gd name="connsiteX106" fmla="*/ 337830 w 2227962"/>
                <a:gd name="connsiteY106" fmla="*/ 802995 h 894011"/>
                <a:gd name="connsiteX107" fmla="*/ 335167 w 2227962"/>
                <a:gd name="connsiteY107" fmla="*/ 805656 h 894011"/>
                <a:gd name="connsiteX108" fmla="*/ 332505 w 2227962"/>
                <a:gd name="connsiteY108" fmla="*/ 808319 h 894011"/>
                <a:gd name="connsiteX109" fmla="*/ 329843 w 2227962"/>
                <a:gd name="connsiteY109" fmla="*/ 808319 h 894011"/>
                <a:gd name="connsiteX110" fmla="*/ 324456 w 2227962"/>
                <a:gd name="connsiteY110" fmla="*/ 810981 h 894011"/>
                <a:gd name="connsiteX111" fmla="*/ 319068 w 2227962"/>
                <a:gd name="connsiteY111" fmla="*/ 813643 h 894011"/>
                <a:gd name="connsiteX112" fmla="*/ 305631 w 2227962"/>
                <a:gd name="connsiteY112" fmla="*/ 813643 h 894011"/>
                <a:gd name="connsiteX113" fmla="*/ 300243 w 2227962"/>
                <a:gd name="connsiteY113" fmla="*/ 816305 h 894011"/>
                <a:gd name="connsiteX114" fmla="*/ 297582 w 2227962"/>
                <a:gd name="connsiteY114" fmla="*/ 818967 h 894011"/>
                <a:gd name="connsiteX115" fmla="*/ 294920 w 2227962"/>
                <a:gd name="connsiteY115" fmla="*/ 821629 h 894011"/>
                <a:gd name="connsiteX116" fmla="*/ 292257 w 2227962"/>
                <a:gd name="connsiteY116" fmla="*/ 821629 h 894011"/>
                <a:gd name="connsiteX117" fmla="*/ 286870 w 2227962"/>
                <a:gd name="connsiteY117" fmla="*/ 824291 h 894011"/>
                <a:gd name="connsiteX118" fmla="*/ 286870 w 2227962"/>
                <a:gd name="connsiteY118" fmla="*/ 826953 h 894011"/>
                <a:gd name="connsiteX119" fmla="*/ 284207 w 2227962"/>
                <a:gd name="connsiteY119" fmla="*/ 826953 h 894011"/>
                <a:gd name="connsiteX120" fmla="*/ 281546 w 2227962"/>
                <a:gd name="connsiteY120" fmla="*/ 829615 h 894011"/>
                <a:gd name="connsiteX121" fmla="*/ 278884 w 2227962"/>
                <a:gd name="connsiteY121" fmla="*/ 829615 h 894011"/>
                <a:gd name="connsiteX122" fmla="*/ 278884 w 2227962"/>
                <a:gd name="connsiteY122" fmla="*/ 835003 h 894011"/>
                <a:gd name="connsiteX123" fmla="*/ 273496 w 2227962"/>
                <a:gd name="connsiteY123" fmla="*/ 840390 h 894011"/>
                <a:gd name="connsiteX124" fmla="*/ 270834 w 2227962"/>
                <a:gd name="connsiteY124" fmla="*/ 843052 h 894011"/>
                <a:gd name="connsiteX125" fmla="*/ 268172 w 2227962"/>
                <a:gd name="connsiteY125" fmla="*/ 845714 h 894011"/>
                <a:gd name="connsiteX126" fmla="*/ 257460 w 2227962"/>
                <a:gd name="connsiteY126" fmla="*/ 851102 h 894011"/>
                <a:gd name="connsiteX127" fmla="*/ 252073 w 2227962"/>
                <a:gd name="connsiteY127" fmla="*/ 851102 h 894011"/>
                <a:gd name="connsiteX128" fmla="*/ 252073 w 2227962"/>
                <a:gd name="connsiteY128" fmla="*/ 853764 h 894011"/>
                <a:gd name="connsiteX129" fmla="*/ 246685 w 2227962"/>
                <a:gd name="connsiteY129" fmla="*/ 853764 h 894011"/>
                <a:gd name="connsiteX130" fmla="*/ 244023 w 2227962"/>
                <a:gd name="connsiteY130" fmla="*/ 851102 h 894011"/>
                <a:gd name="connsiteX131" fmla="*/ 241362 w 2227962"/>
                <a:gd name="connsiteY131" fmla="*/ 848440 h 894011"/>
                <a:gd name="connsiteX132" fmla="*/ 233312 w 2227962"/>
                <a:gd name="connsiteY132" fmla="*/ 848440 h 894011"/>
                <a:gd name="connsiteX133" fmla="*/ 230649 w 2227962"/>
                <a:gd name="connsiteY133" fmla="*/ 853827 h 894011"/>
                <a:gd name="connsiteX134" fmla="*/ 227987 w 2227962"/>
                <a:gd name="connsiteY134" fmla="*/ 856489 h 894011"/>
                <a:gd name="connsiteX135" fmla="*/ 227987 w 2227962"/>
                <a:gd name="connsiteY135" fmla="*/ 859151 h 894011"/>
                <a:gd name="connsiteX136" fmla="*/ 222600 w 2227962"/>
                <a:gd name="connsiteY136" fmla="*/ 867201 h 894011"/>
                <a:gd name="connsiteX137" fmla="*/ 214550 w 2227962"/>
                <a:gd name="connsiteY137" fmla="*/ 872589 h 894011"/>
                <a:gd name="connsiteX138" fmla="*/ 209163 w 2227962"/>
                <a:gd name="connsiteY138" fmla="*/ 877976 h 894011"/>
                <a:gd name="connsiteX139" fmla="*/ 198451 w 2227962"/>
                <a:gd name="connsiteY139" fmla="*/ 877976 h 894011"/>
                <a:gd name="connsiteX140" fmla="*/ 190402 w 2227962"/>
                <a:gd name="connsiteY140" fmla="*/ 880638 h 894011"/>
                <a:gd name="connsiteX141" fmla="*/ 179690 w 2227962"/>
                <a:gd name="connsiteY141" fmla="*/ 886026 h 894011"/>
                <a:gd name="connsiteX142" fmla="*/ 171641 w 2227962"/>
                <a:gd name="connsiteY142" fmla="*/ 888688 h 894011"/>
                <a:gd name="connsiteX143" fmla="*/ 168978 w 2227962"/>
                <a:gd name="connsiteY143" fmla="*/ 888688 h 894011"/>
                <a:gd name="connsiteX144" fmla="*/ 163591 w 2227962"/>
                <a:gd name="connsiteY144" fmla="*/ 891350 h 894011"/>
                <a:gd name="connsiteX145" fmla="*/ 155541 w 2227962"/>
                <a:gd name="connsiteY145" fmla="*/ 891350 h 894011"/>
                <a:gd name="connsiteX146" fmla="*/ 147491 w 2227962"/>
                <a:gd name="connsiteY146" fmla="*/ 894012 h 894011"/>
                <a:gd name="connsiteX147" fmla="*/ 134054 w 2227962"/>
                <a:gd name="connsiteY147" fmla="*/ 894012 h 894011"/>
                <a:gd name="connsiteX148" fmla="*/ 128667 w 2227962"/>
                <a:gd name="connsiteY148" fmla="*/ 888624 h 894011"/>
                <a:gd name="connsiteX149" fmla="*/ 128667 w 2227962"/>
                <a:gd name="connsiteY149" fmla="*/ 869863 h 894011"/>
                <a:gd name="connsiteX150" fmla="*/ 126005 w 2227962"/>
                <a:gd name="connsiteY150" fmla="*/ 864476 h 894011"/>
                <a:gd name="connsiteX151" fmla="*/ 123342 w 2227962"/>
                <a:gd name="connsiteY151" fmla="*/ 859088 h 894011"/>
                <a:gd name="connsiteX152" fmla="*/ 123342 w 2227962"/>
                <a:gd name="connsiteY152" fmla="*/ 832277 h 894011"/>
                <a:gd name="connsiteX153" fmla="*/ 120681 w 2227962"/>
                <a:gd name="connsiteY153" fmla="*/ 826890 h 894011"/>
                <a:gd name="connsiteX154" fmla="*/ 118018 w 2227962"/>
                <a:gd name="connsiteY154" fmla="*/ 821502 h 894011"/>
                <a:gd name="connsiteX155" fmla="*/ 118018 w 2227962"/>
                <a:gd name="connsiteY155" fmla="*/ 800079 h 894011"/>
                <a:gd name="connsiteX156" fmla="*/ 112631 w 2227962"/>
                <a:gd name="connsiteY156" fmla="*/ 783980 h 894011"/>
                <a:gd name="connsiteX157" fmla="*/ 107244 w 2227962"/>
                <a:gd name="connsiteY157" fmla="*/ 770542 h 894011"/>
                <a:gd name="connsiteX158" fmla="*/ 104581 w 2227962"/>
                <a:gd name="connsiteY158" fmla="*/ 757105 h 894011"/>
                <a:gd name="connsiteX159" fmla="*/ 99194 w 2227962"/>
                <a:gd name="connsiteY159" fmla="*/ 746394 h 894011"/>
                <a:gd name="connsiteX160" fmla="*/ 91144 w 2227962"/>
                <a:gd name="connsiteY160" fmla="*/ 727632 h 894011"/>
                <a:gd name="connsiteX161" fmla="*/ 83095 w 2227962"/>
                <a:gd name="connsiteY161" fmla="*/ 708871 h 894011"/>
                <a:gd name="connsiteX162" fmla="*/ 72383 w 2227962"/>
                <a:gd name="connsiteY162" fmla="*/ 682060 h 894011"/>
                <a:gd name="connsiteX163" fmla="*/ 45573 w 2227962"/>
                <a:gd name="connsiteY163" fmla="*/ 631101 h 894011"/>
                <a:gd name="connsiteX164" fmla="*/ 40184 w 2227962"/>
                <a:gd name="connsiteY164" fmla="*/ 615002 h 894011"/>
                <a:gd name="connsiteX165" fmla="*/ 32135 w 2227962"/>
                <a:gd name="connsiteY165" fmla="*/ 601565 h 894011"/>
                <a:gd name="connsiteX166" fmla="*/ 24086 w 2227962"/>
                <a:gd name="connsiteY166" fmla="*/ 588127 h 894011"/>
                <a:gd name="connsiteX167" fmla="*/ 16036 w 2227962"/>
                <a:gd name="connsiteY167" fmla="*/ 572028 h 894011"/>
                <a:gd name="connsiteX168" fmla="*/ 13374 w 2227962"/>
                <a:gd name="connsiteY168" fmla="*/ 566641 h 894011"/>
                <a:gd name="connsiteX169" fmla="*/ 21423 w 2227962"/>
                <a:gd name="connsiteY169" fmla="*/ 566641 h 894011"/>
                <a:gd name="connsiteX170" fmla="*/ 21423 w 2227962"/>
                <a:gd name="connsiteY170" fmla="*/ 555929 h 894011"/>
                <a:gd name="connsiteX171" fmla="*/ 18761 w 2227962"/>
                <a:gd name="connsiteY171" fmla="*/ 553267 h 894011"/>
                <a:gd name="connsiteX172" fmla="*/ 16099 w 2227962"/>
                <a:gd name="connsiteY172" fmla="*/ 545217 h 894011"/>
                <a:gd name="connsiteX173" fmla="*/ 16099 w 2227962"/>
                <a:gd name="connsiteY173" fmla="*/ 542555 h 894011"/>
                <a:gd name="connsiteX174" fmla="*/ 8050 w 2227962"/>
                <a:gd name="connsiteY174" fmla="*/ 542555 h 894011"/>
                <a:gd name="connsiteX175" fmla="*/ 2662 w 2227962"/>
                <a:gd name="connsiteY175" fmla="*/ 539893 h 894011"/>
                <a:gd name="connsiteX176" fmla="*/ 0 w 2227962"/>
                <a:gd name="connsiteY176" fmla="*/ 537231 h 894011"/>
                <a:gd name="connsiteX177" fmla="*/ 0 w 2227962"/>
                <a:gd name="connsiteY177" fmla="*/ 529182 h 894011"/>
                <a:gd name="connsiteX178" fmla="*/ 2662 w 2227962"/>
                <a:gd name="connsiteY178" fmla="*/ 529182 h 894011"/>
                <a:gd name="connsiteX179" fmla="*/ 2662 w 2227962"/>
                <a:gd name="connsiteY179" fmla="*/ 526519 h 894011"/>
                <a:gd name="connsiteX180" fmla="*/ 5324 w 2227962"/>
                <a:gd name="connsiteY180" fmla="*/ 526519 h 894011"/>
                <a:gd name="connsiteX181" fmla="*/ 5324 w 2227962"/>
                <a:gd name="connsiteY181" fmla="*/ 523857 h 894011"/>
                <a:gd name="connsiteX182" fmla="*/ 10712 w 2227962"/>
                <a:gd name="connsiteY182" fmla="*/ 523857 h 894011"/>
                <a:gd name="connsiteX183" fmla="*/ 10712 w 2227962"/>
                <a:gd name="connsiteY183" fmla="*/ 526519 h 894011"/>
                <a:gd name="connsiteX184" fmla="*/ 16099 w 2227962"/>
                <a:gd name="connsiteY184" fmla="*/ 526519 h 894011"/>
                <a:gd name="connsiteX185" fmla="*/ 18761 w 2227962"/>
                <a:gd name="connsiteY185" fmla="*/ 529182 h 894011"/>
                <a:gd name="connsiteX186" fmla="*/ 21423 w 2227962"/>
                <a:gd name="connsiteY186" fmla="*/ 529182 h 894011"/>
                <a:gd name="connsiteX187" fmla="*/ 24086 w 2227962"/>
                <a:gd name="connsiteY187" fmla="*/ 531844 h 894011"/>
                <a:gd name="connsiteX188" fmla="*/ 26747 w 2227962"/>
                <a:gd name="connsiteY188" fmla="*/ 534506 h 894011"/>
                <a:gd name="connsiteX189" fmla="*/ 26747 w 2227962"/>
                <a:gd name="connsiteY189" fmla="*/ 537168 h 894011"/>
                <a:gd name="connsiteX190" fmla="*/ 29410 w 2227962"/>
                <a:gd name="connsiteY190" fmla="*/ 537168 h 894011"/>
                <a:gd name="connsiteX191" fmla="*/ 29410 w 2227962"/>
                <a:gd name="connsiteY191" fmla="*/ 550605 h 894011"/>
                <a:gd name="connsiteX192" fmla="*/ 32072 w 2227962"/>
                <a:gd name="connsiteY192" fmla="*/ 553267 h 894011"/>
                <a:gd name="connsiteX193" fmla="*/ 32072 w 2227962"/>
                <a:gd name="connsiteY193" fmla="*/ 550605 h 894011"/>
                <a:gd name="connsiteX194" fmla="*/ 34734 w 2227962"/>
                <a:gd name="connsiteY194" fmla="*/ 550605 h 894011"/>
                <a:gd name="connsiteX195" fmla="*/ 37396 w 2227962"/>
                <a:gd name="connsiteY195" fmla="*/ 547943 h 894011"/>
                <a:gd name="connsiteX196" fmla="*/ 37396 w 2227962"/>
                <a:gd name="connsiteY196" fmla="*/ 545281 h 894011"/>
                <a:gd name="connsiteX197" fmla="*/ 40058 w 2227962"/>
                <a:gd name="connsiteY197" fmla="*/ 545281 h 894011"/>
                <a:gd name="connsiteX198" fmla="*/ 40058 w 2227962"/>
                <a:gd name="connsiteY198" fmla="*/ 542619 h 894011"/>
                <a:gd name="connsiteX199" fmla="*/ 42720 w 2227962"/>
                <a:gd name="connsiteY199" fmla="*/ 542619 h 894011"/>
                <a:gd name="connsiteX200" fmla="*/ 42720 w 2227962"/>
                <a:gd name="connsiteY200" fmla="*/ 539957 h 894011"/>
                <a:gd name="connsiteX201" fmla="*/ 45382 w 2227962"/>
                <a:gd name="connsiteY201" fmla="*/ 537294 h 894011"/>
                <a:gd name="connsiteX202" fmla="*/ 45382 w 2227962"/>
                <a:gd name="connsiteY202" fmla="*/ 529245 h 894011"/>
                <a:gd name="connsiteX203" fmla="*/ 42720 w 2227962"/>
                <a:gd name="connsiteY203" fmla="*/ 529245 h 894011"/>
                <a:gd name="connsiteX204" fmla="*/ 42720 w 2227962"/>
                <a:gd name="connsiteY204" fmla="*/ 526583 h 894011"/>
                <a:gd name="connsiteX205" fmla="*/ 32009 w 2227962"/>
                <a:gd name="connsiteY205" fmla="*/ 526583 h 894011"/>
                <a:gd name="connsiteX206" fmla="*/ 29346 w 2227962"/>
                <a:gd name="connsiteY206" fmla="*/ 529245 h 894011"/>
                <a:gd name="connsiteX207" fmla="*/ 23959 w 2227962"/>
                <a:gd name="connsiteY207" fmla="*/ 529245 h 894011"/>
                <a:gd name="connsiteX208" fmla="*/ 21296 w 2227962"/>
                <a:gd name="connsiteY208" fmla="*/ 526583 h 894011"/>
                <a:gd name="connsiteX209" fmla="*/ 15909 w 2227962"/>
                <a:gd name="connsiteY209" fmla="*/ 526583 h 894011"/>
                <a:gd name="connsiteX210" fmla="*/ 15909 w 2227962"/>
                <a:gd name="connsiteY210" fmla="*/ 523921 h 894011"/>
                <a:gd name="connsiteX211" fmla="*/ 13247 w 2227962"/>
                <a:gd name="connsiteY211" fmla="*/ 523921 h 894011"/>
                <a:gd name="connsiteX212" fmla="*/ 13247 w 2227962"/>
                <a:gd name="connsiteY212" fmla="*/ 518533 h 894011"/>
                <a:gd name="connsiteX213" fmla="*/ 15909 w 2227962"/>
                <a:gd name="connsiteY213" fmla="*/ 513146 h 894011"/>
                <a:gd name="connsiteX214" fmla="*/ 18571 w 2227962"/>
                <a:gd name="connsiteY214" fmla="*/ 513146 h 894011"/>
                <a:gd name="connsiteX215" fmla="*/ 18571 w 2227962"/>
                <a:gd name="connsiteY215" fmla="*/ 510484 h 894011"/>
                <a:gd name="connsiteX216" fmla="*/ 21233 w 2227962"/>
                <a:gd name="connsiteY216" fmla="*/ 510484 h 894011"/>
                <a:gd name="connsiteX217" fmla="*/ 21233 w 2227962"/>
                <a:gd name="connsiteY217" fmla="*/ 507822 h 894011"/>
                <a:gd name="connsiteX218" fmla="*/ 23895 w 2227962"/>
                <a:gd name="connsiteY218" fmla="*/ 507822 h 894011"/>
                <a:gd name="connsiteX219" fmla="*/ 23895 w 2227962"/>
                <a:gd name="connsiteY219" fmla="*/ 505159 h 894011"/>
                <a:gd name="connsiteX220" fmla="*/ 26558 w 2227962"/>
                <a:gd name="connsiteY220" fmla="*/ 505159 h 894011"/>
                <a:gd name="connsiteX221" fmla="*/ 29219 w 2227962"/>
                <a:gd name="connsiteY221" fmla="*/ 502497 h 894011"/>
                <a:gd name="connsiteX222" fmla="*/ 31882 w 2227962"/>
                <a:gd name="connsiteY222" fmla="*/ 505159 h 894011"/>
                <a:gd name="connsiteX223" fmla="*/ 34544 w 2227962"/>
                <a:gd name="connsiteY223" fmla="*/ 505159 h 894011"/>
                <a:gd name="connsiteX224" fmla="*/ 34544 w 2227962"/>
                <a:gd name="connsiteY224" fmla="*/ 507822 h 894011"/>
                <a:gd name="connsiteX225" fmla="*/ 39931 w 2227962"/>
                <a:gd name="connsiteY225" fmla="*/ 507822 h 894011"/>
                <a:gd name="connsiteX226" fmla="*/ 42593 w 2227962"/>
                <a:gd name="connsiteY226" fmla="*/ 505159 h 894011"/>
                <a:gd name="connsiteX227" fmla="*/ 50643 w 2227962"/>
                <a:gd name="connsiteY227" fmla="*/ 505159 h 894011"/>
                <a:gd name="connsiteX228" fmla="*/ 50643 w 2227962"/>
                <a:gd name="connsiteY228" fmla="*/ 507822 h 894011"/>
                <a:gd name="connsiteX229" fmla="*/ 53305 w 2227962"/>
                <a:gd name="connsiteY229" fmla="*/ 507822 h 894011"/>
                <a:gd name="connsiteX230" fmla="*/ 53305 w 2227962"/>
                <a:gd name="connsiteY230" fmla="*/ 510484 h 894011"/>
                <a:gd name="connsiteX231" fmla="*/ 55967 w 2227962"/>
                <a:gd name="connsiteY231" fmla="*/ 513146 h 894011"/>
                <a:gd name="connsiteX232" fmla="*/ 55967 w 2227962"/>
                <a:gd name="connsiteY232" fmla="*/ 523857 h 894011"/>
                <a:gd name="connsiteX233" fmla="*/ 61355 w 2227962"/>
                <a:gd name="connsiteY233" fmla="*/ 523857 h 894011"/>
                <a:gd name="connsiteX234" fmla="*/ 61355 w 2227962"/>
                <a:gd name="connsiteY234" fmla="*/ 521195 h 894011"/>
                <a:gd name="connsiteX235" fmla="*/ 64016 w 2227962"/>
                <a:gd name="connsiteY235" fmla="*/ 518533 h 894011"/>
                <a:gd name="connsiteX236" fmla="*/ 64016 w 2227962"/>
                <a:gd name="connsiteY236" fmla="*/ 515871 h 894011"/>
                <a:gd name="connsiteX237" fmla="*/ 66679 w 2227962"/>
                <a:gd name="connsiteY237" fmla="*/ 515871 h 894011"/>
                <a:gd name="connsiteX238" fmla="*/ 69341 w 2227962"/>
                <a:gd name="connsiteY238" fmla="*/ 513209 h 894011"/>
                <a:gd name="connsiteX239" fmla="*/ 82778 w 2227962"/>
                <a:gd name="connsiteY239" fmla="*/ 513209 h 894011"/>
                <a:gd name="connsiteX240" fmla="*/ 82778 w 2227962"/>
                <a:gd name="connsiteY240" fmla="*/ 515871 h 894011"/>
                <a:gd name="connsiteX241" fmla="*/ 90828 w 2227962"/>
                <a:gd name="connsiteY241" fmla="*/ 515871 h 894011"/>
                <a:gd name="connsiteX242" fmla="*/ 90828 w 2227962"/>
                <a:gd name="connsiteY242" fmla="*/ 513209 h 894011"/>
                <a:gd name="connsiteX243" fmla="*/ 80116 w 2227962"/>
                <a:gd name="connsiteY243" fmla="*/ 513209 h 894011"/>
                <a:gd name="connsiteX244" fmla="*/ 80116 w 2227962"/>
                <a:gd name="connsiteY244" fmla="*/ 510547 h 894011"/>
                <a:gd name="connsiteX245" fmla="*/ 77453 w 2227962"/>
                <a:gd name="connsiteY245" fmla="*/ 510547 h 894011"/>
                <a:gd name="connsiteX246" fmla="*/ 74792 w 2227962"/>
                <a:gd name="connsiteY246" fmla="*/ 507885 h 894011"/>
                <a:gd name="connsiteX247" fmla="*/ 72129 w 2227962"/>
                <a:gd name="connsiteY247" fmla="*/ 505223 h 894011"/>
                <a:gd name="connsiteX248" fmla="*/ 72129 w 2227962"/>
                <a:gd name="connsiteY248" fmla="*/ 497173 h 894011"/>
                <a:gd name="connsiteX249" fmla="*/ 74792 w 2227962"/>
                <a:gd name="connsiteY249" fmla="*/ 497173 h 894011"/>
                <a:gd name="connsiteX250" fmla="*/ 74792 w 2227962"/>
                <a:gd name="connsiteY250" fmla="*/ 494511 h 894011"/>
                <a:gd name="connsiteX251" fmla="*/ 77453 w 2227962"/>
                <a:gd name="connsiteY251" fmla="*/ 494511 h 894011"/>
                <a:gd name="connsiteX252" fmla="*/ 77453 w 2227962"/>
                <a:gd name="connsiteY252" fmla="*/ 489124 h 894011"/>
                <a:gd name="connsiteX253" fmla="*/ 80116 w 2227962"/>
                <a:gd name="connsiteY253" fmla="*/ 486462 h 894011"/>
                <a:gd name="connsiteX254" fmla="*/ 77453 w 2227962"/>
                <a:gd name="connsiteY254" fmla="*/ 486462 h 894011"/>
                <a:gd name="connsiteX255" fmla="*/ 77453 w 2227962"/>
                <a:gd name="connsiteY255" fmla="*/ 475750 h 894011"/>
                <a:gd name="connsiteX256" fmla="*/ 80116 w 2227962"/>
                <a:gd name="connsiteY256" fmla="*/ 473088 h 894011"/>
                <a:gd name="connsiteX257" fmla="*/ 82778 w 2227962"/>
                <a:gd name="connsiteY257" fmla="*/ 470426 h 894011"/>
                <a:gd name="connsiteX258" fmla="*/ 93489 w 2227962"/>
                <a:gd name="connsiteY258" fmla="*/ 470426 h 894011"/>
                <a:gd name="connsiteX259" fmla="*/ 96152 w 2227962"/>
                <a:gd name="connsiteY259" fmla="*/ 467764 h 894011"/>
                <a:gd name="connsiteX260" fmla="*/ 101539 w 2227962"/>
                <a:gd name="connsiteY260" fmla="*/ 465102 h 894011"/>
                <a:gd name="connsiteX261" fmla="*/ 120300 w 2227962"/>
                <a:gd name="connsiteY261" fmla="*/ 465102 h 894011"/>
                <a:gd name="connsiteX262" fmla="*/ 122962 w 2227962"/>
                <a:gd name="connsiteY262" fmla="*/ 467764 h 894011"/>
                <a:gd name="connsiteX263" fmla="*/ 128350 w 2227962"/>
                <a:gd name="connsiteY263" fmla="*/ 467764 h 894011"/>
                <a:gd name="connsiteX264" fmla="*/ 128350 w 2227962"/>
                <a:gd name="connsiteY264" fmla="*/ 470426 h 894011"/>
                <a:gd name="connsiteX265" fmla="*/ 133737 w 2227962"/>
                <a:gd name="connsiteY265" fmla="*/ 470426 h 894011"/>
                <a:gd name="connsiteX266" fmla="*/ 133737 w 2227962"/>
                <a:gd name="connsiteY266" fmla="*/ 473088 h 894011"/>
                <a:gd name="connsiteX267" fmla="*/ 139125 w 2227962"/>
                <a:gd name="connsiteY267" fmla="*/ 473088 h 894011"/>
                <a:gd name="connsiteX268" fmla="*/ 139125 w 2227962"/>
                <a:gd name="connsiteY268" fmla="*/ 470426 h 894011"/>
                <a:gd name="connsiteX269" fmla="*/ 141787 w 2227962"/>
                <a:gd name="connsiteY269" fmla="*/ 470426 h 894011"/>
                <a:gd name="connsiteX270" fmla="*/ 141787 w 2227962"/>
                <a:gd name="connsiteY270" fmla="*/ 467764 h 894011"/>
                <a:gd name="connsiteX271" fmla="*/ 144449 w 2227962"/>
                <a:gd name="connsiteY271" fmla="*/ 465102 h 894011"/>
                <a:gd name="connsiteX272" fmla="*/ 144449 w 2227962"/>
                <a:gd name="connsiteY272" fmla="*/ 462440 h 894011"/>
                <a:gd name="connsiteX273" fmla="*/ 147111 w 2227962"/>
                <a:gd name="connsiteY273" fmla="*/ 462440 h 894011"/>
                <a:gd name="connsiteX274" fmla="*/ 152499 w 2227962"/>
                <a:gd name="connsiteY274" fmla="*/ 459777 h 894011"/>
                <a:gd name="connsiteX275" fmla="*/ 155161 w 2227962"/>
                <a:gd name="connsiteY275" fmla="*/ 457115 h 894011"/>
                <a:gd name="connsiteX276" fmla="*/ 155161 w 2227962"/>
                <a:gd name="connsiteY276" fmla="*/ 451728 h 894011"/>
                <a:gd name="connsiteX277" fmla="*/ 149773 w 2227962"/>
                <a:gd name="connsiteY277" fmla="*/ 451728 h 894011"/>
                <a:gd name="connsiteX278" fmla="*/ 149773 w 2227962"/>
                <a:gd name="connsiteY278" fmla="*/ 454390 h 894011"/>
                <a:gd name="connsiteX279" fmla="*/ 136336 w 2227962"/>
                <a:gd name="connsiteY279" fmla="*/ 454390 h 894011"/>
                <a:gd name="connsiteX280" fmla="*/ 136336 w 2227962"/>
                <a:gd name="connsiteY280" fmla="*/ 449003 h 894011"/>
                <a:gd name="connsiteX281" fmla="*/ 138998 w 2227962"/>
                <a:gd name="connsiteY281" fmla="*/ 446340 h 894011"/>
                <a:gd name="connsiteX282" fmla="*/ 138998 w 2227962"/>
                <a:gd name="connsiteY282" fmla="*/ 443678 h 894011"/>
                <a:gd name="connsiteX283" fmla="*/ 141660 w 2227962"/>
                <a:gd name="connsiteY283" fmla="*/ 443678 h 894011"/>
                <a:gd name="connsiteX284" fmla="*/ 144322 w 2227962"/>
                <a:gd name="connsiteY284" fmla="*/ 441016 h 894011"/>
                <a:gd name="connsiteX285" fmla="*/ 163083 w 2227962"/>
                <a:gd name="connsiteY285" fmla="*/ 441016 h 894011"/>
                <a:gd name="connsiteX286" fmla="*/ 163083 w 2227962"/>
                <a:gd name="connsiteY286" fmla="*/ 438354 h 894011"/>
                <a:gd name="connsiteX287" fmla="*/ 165746 w 2227962"/>
                <a:gd name="connsiteY287" fmla="*/ 438354 h 894011"/>
                <a:gd name="connsiteX288" fmla="*/ 165746 w 2227962"/>
                <a:gd name="connsiteY288" fmla="*/ 430305 h 894011"/>
                <a:gd name="connsiteX289" fmla="*/ 168408 w 2227962"/>
                <a:gd name="connsiteY289" fmla="*/ 430305 h 894011"/>
                <a:gd name="connsiteX290" fmla="*/ 168408 w 2227962"/>
                <a:gd name="connsiteY290" fmla="*/ 427643 h 894011"/>
                <a:gd name="connsiteX291" fmla="*/ 173795 w 2227962"/>
                <a:gd name="connsiteY291" fmla="*/ 427643 h 894011"/>
                <a:gd name="connsiteX292" fmla="*/ 176457 w 2227962"/>
                <a:gd name="connsiteY292" fmla="*/ 424980 h 894011"/>
                <a:gd name="connsiteX293" fmla="*/ 179119 w 2227962"/>
                <a:gd name="connsiteY293" fmla="*/ 422318 h 894011"/>
                <a:gd name="connsiteX294" fmla="*/ 179119 w 2227962"/>
                <a:gd name="connsiteY294" fmla="*/ 419656 h 894011"/>
                <a:gd name="connsiteX295" fmla="*/ 181782 w 2227962"/>
                <a:gd name="connsiteY295" fmla="*/ 419656 h 894011"/>
                <a:gd name="connsiteX296" fmla="*/ 184443 w 2227962"/>
                <a:gd name="connsiteY296" fmla="*/ 422318 h 894011"/>
                <a:gd name="connsiteX297" fmla="*/ 184443 w 2227962"/>
                <a:gd name="connsiteY297" fmla="*/ 424980 h 894011"/>
                <a:gd name="connsiteX298" fmla="*/ 187106 w 2227962"/>
                <a:gd name="connsiteY298" fmla="*/ 424980 h 894011"/>
                <a:gd name="connsiteX299" fmla="*/ 187106 w 2227962"/>
                <a:gd name="connsiteY299" fmla="*/ 430368 h 894011"/>
                <a:gd name="connsiteX300" fmla="*/ 189768 w 2227962"/>
                <a:gd name="connsiteY300" fmla="*/ 433030 h 894011"/>
                <a:gd name="connsiteX301" fmla="*/ 189768 w 2227962"/>
                <a:gd name="connsiteY301" fmla="*/ 435692 h 894011"/>
                <a:gd name="connsiteX302" fmla="*/ 192430 w 2227962"/>
                <a:gd name="connsiteY302" fmla="*/ 438354 h 894011"/>
                <a:gd name="connsiteX303" fmla="*/ 192430 w 2227962"/>
                <a:gd name="connsiteY303" fmla="*/ 443742 h 894011"/>
                <a:gd name="connsiteX304" fmla="*/ 195092 w 2227962"/>
                <a:gd name="connsiteY304" fmla="*/ 443742 h 894011"/>
                <a:gd name="connsiteX305" fmla="*/ 195092 w 2227962"/>
                <a:gd name="connsiteY305" fmla="*/ 441080 h 894011"/>
                <a:gd name="connsiteX306" fmla="*/ 197754 w 2227962"/>
                <a:gd name="connsiteY306" fmla="*/ 441080 h 894011"/>
                <a:gd name="connsiteX307" fmla="*/ 197754 w 2227962"/>
                <a:gd name="connsiteY307" fmla="*/ 427643 h 894011"/>
                <a:gd name="connsiteX308" fmla="*/ 195092 w 2227962"/>
                <a:gd name="connsiteY308" fmla="*/ 424980 h 894011"/>
                <a:gd name="connsiteX309" fmla="*/ 195092 w 2227962"/>
                <a:gd name="connsiteY309" fmla="*/ 422318 h 894011"/>
                <a:gd name="connsiteX310" fmla="*/ 192430 w 2227962"/>
                <a:gd name="connsiteY310" fmla="*/ 422318 h 894011"/>
                <a:gd name="connsiteX311" fmla="*/ 192430 w 2227962"/>
                <a:gd name="connsiteY311" fmla="*/ 419656 h 894011"/>
                <a:gd name="connsiteX312" fmla="*/ 189768 w 2227962"/>
                <a:gd name="connsiteY312" fmla="*/ 416994 h 894011"/>
                <a:gd name="connsiteX313" fmla="*/ 189768 w 2227962"/>
                <a:gd name="connsiteY313" fmla="*/ 414332 h 894011"/>
                <a:gd name="connsiteX314" fmla="*/ 192430 w 2227962"/>
                <a:gd name="connsiteY314" fmla="*/ 414332 h 894011"/>
                <a:gd name="connsiteX315" fmla="*/ 195092 w 2227962"/>
                <a:gd name="connsiteY315" fmla="*/ 411670 h 894011"/>
                <a:gd name="connsiteX316" fmla="*/ 197754 w 2227962"/>
                <a:gd name="connsiteY316" fmla="*/ 409008 h 894011"/>
                <a:gd name="connsiteX317" fmla="*/ 208466 w 2227962"/>
                <a:gd name="connsiteY317" fmla="*/ 409008 h 894011"/>
                <a:gd name="connsiteX318" fmla="*/ 208466 w 2227962"/>
                <a:gd name="connsiteY318" fmla="*/ 406346 h 894011"/>
                <a:gd name="connsiteX319" fmla="*/ 205803 w 2227962"/>
                <a:gd name="connsiteY319" fmla="*/ 403684 h 894011"/>
                <a:gd name="connsiteX320" fmla="*/ 203142 w 2227962"/>
                <a:gd name="connsiteY320" fmla="*/ 401022 h 894011"/>
                <a:gd name="connsiteX321" fmla="*/ 200479 w 2227962"/>
                <a:gd name="connsiteY321" fmla="*/ 401022 h 894011"/>
                <a:gd name="connsiteX322" fmla="*/ 197817 w 2227962"/>
                <a:gd name="connsiteY322" fmla="*/ 398360 h 894011"/>
                <a:gd name="connsiteX323" fmla="*/ 197817 w 2227962"/>
                <a:gd name="connsiteY323" fmla="*/ 395698 h 894011"/>
                <a:gd name="connsiteX324" fmla="*/ 200479 w 2227962"/>
                <a:gd name="connsiteY324" fmla="*/ 395698 h 894011"/>
                <a:gd name="connsiteX325" fmla="*/ 200479 w 2227962"/>
                <a:gd name="connsiteY325" fmla="*/ 393036 h 894011"/>
                <a:gd name="connsiteX326" fmla="*/ 205867 w 2227962"/>
                <a:gd name="connsiteY326" fmla="*/ 393036 h 894011"/>
                <a:gd name="connsiteX327" fmla="*/ 205867 w 2227962"/>
                <a:gd name="connsiteY327" fmla="*/ 390374 h 894011"/>
                <a:gd name="connsiteX328" fmla="*/ 208529 w 2227962"/>
                <a:gd name="connsiteY328" fmla="*/ 390374 h 894011"/>
                <a:gd name="connsiteX329" fmla="*/ 208529 w 2227962"/>
                <a:gd name="connsiteY329" fmla="*/ 371612 h 894011"/>
                <a:gd name="connsiteX330" fmla="*/ 205867 w 2227962"/>
                <a:gd name="connsiteY330" fmla="*/ 368950 h 894011"/>
                <a:gd name="connsiteX331" fmla="*/ 203205 w 2227962"/>
                <a:gd name="connsiteY331" fmla="*/ 368950 h 894011"/>
                <a:gd name="connsiteX332" fmla="*/ 203205 w 2227962"/>
                <a:gd name="connsiteY332" fmla="*/ 366288 h 894011"/>
                <a:gd name="connsiteX333" fmla="*/ 197817 w 2227962"/>
                <a:gd name="connsiteY333" fmla="*/ 366288 h 894011"/>
                <a:gd name="connsiteX334" fmla="*/ 197817 w 2227962"/>
                <a:gd name="connsiteY334" fmla="*/ 368950 h 894011"/>
                <a:gd name="connsiteX335" fmla="*/ 176394 w 2227962"/>
                <a:gd name="connsiteY335" fmla="*/ 368950 h 894011"/>
                <a:gd name="connsiteX336" fmla="*/ 171006 w 2227962"/>
                <a:gd name="connsiteY336" fmla="*/ 374338 h 894011"/>
                <a:gd name="connsiteX337" fmla="*/ 168345 w 2227962"/>
                <a:gd name="connsiteY337" fmla="*/ 377000 h 894011"/>
                <a:gd name="connsiteX338" fmla="*/ 168345 w 2227962"/>
                <a:gd name="connsiteY338" fmla="*/ 379662 h 894011"/>
                <a:gd name="connsiteX339" fmla="*/ 165682 w 2227962"/>
                <a:gd name="connsiteY339" fmla="*/ 382324 h 894011"/>
                <a:gd name="connsiteX340" fmla="*/ 165682 w 2227962"/>
                <a:gd name="connsiteY340" fmla="*/ 384986 h 894011"/>
                <a:gd name="connsiteX341" fmla="*/ 160295 w 2227962"/>
                <a:gd name="connsiteY341" fmla="*/ 384986 h 894011"/>
                <a:gd name="connsiteX342" fmla="*/ 157633 w 2227962"/>
                <a:gd name="connsiteY342" fmla="*/ 382324 h 894011"/>
                <a:gd name="connsiteX343" fmla="*/ 154971 w 2227962"/>
                <a:gd name="connsiteY343" fmla="*/ 376936 h 894011"/>
                <a:gd name="connsiteX344" fmla="*/ 154971 w 2227962"/>
                <a:gd name="connsiteY344" fmla="*/ 374274 h 894011"/>
                <a:gd name="connsiteX345" fmla="*/ 157633 w 2227962"/>
                <a:gd name="connsiteY345" fmla="*/ 371612 h 894011"/>
                <a:gd name="connsiteX346" fmla="*/ 160295 w 2227962"/>
                <a:gd name="connsiteY346" fmla="*/ 368950 h 894011"/>
                <a:gd name="connsiteX347" fmla="*/ 162956 w 2227962"/>
                <a:gd name="connsiteY347" fmla="*/ 368950 h 894011"/>
                <a:gd name="connsiteX348" fmla="*/ 162956 w 2227962"/>
                <a:gd name="connsiteY348" fmla="*/ 366288 h 894011"/>
                <a:gd name="connsiteX349" fmla="*/ 165619 w 2227962"/>
                <a:gd name="connsiteY349" fmla="*/ 366288 h 894011"/>
                <a:gd name="connsiteX350" fmla="*/ 168281 w 2227962"/>
                <a:gd name="connsiteY350" fmla="*/ 363626 h 894011"/>
                <a:gd name="connsiteX351" fmla="*/ 170943 w 2227962"/>
                <a:gd name="connsiteY351" fmla="*/ 363626 h 894011"/>
                <a:gd name="connsiteX352" fmla="*/ 170943 w 2227962"/>
                <a:gd name="connsiteY352" fmla="*/ 360964 h 894011"/>
                <a:gd name="connsiteX353" fmla="*/ 173605 w 2227962"/>
                <a:gd name="connsiteY353" fmla="*/ 358302 h 894011"/>
                <a:gd name="connsiteX354" fmla="*/ 176267 w 2227962"/>
                <a:gd name="connsiteY354" fmla="*/ 358302 h 894011"/>
                <a:gd name="connsiteX355" fmla="*/ 178929 w 2227962"/>
                <a:gd name="connsiteY355" fmla="*/ 355640 h 894011"/>
                <a:gd name="connsiteX356" fmla="*/ 178929 w 2227962"/>
                <a:gd name="connsiteY356" fmla="*/ 352978 h 894011"/>
                <a:gd name="connsiteX357" fmla="*/ 181591 w 2227962"/>
                <a:gd name="connsiteY357" fmla="*/ 350316 h 894011"/>
                <a:gd name="connsiteX358" fmla="*/ 181591 w 2227962"/>
                <a:gd name="connsiteY358" fmla="*/ 347654 h 894011"/>
                <a:gd name="connsiteX359" fmla="*/ 184254 w 2227962"/>
                <a:gd name="connsiteY359" fmla="*/ 344992 h 894011"/>
                <a:gd name="connsiteX360" fmla="*/ 184254 w 2227962"/>
                <a:gd name="connsiteY360" fmla="*/ 342329 h 894011"/>
                <a:gd name="connsiteX361" fmla="*/ 186915 w 2227962"/>
                <a:gd name="connsiteY361" fmla="*/ 342329 h 894011"/>
                <a:gd name="connsiteX362" fmla="*/ 186915 w 2227962"/>
                <a:gd name="connsiteY362" fmla="*/ 336942 h 894011"/>
                <a:gd name="connsiteX363" fmla="*/ 184254 w 2227962"/>
                <a:gd name="connsiteY363" fmla="*/ 336942 h 894011"/>
                <a:gd name="connsiteX364" fmla="*/ 184254 w 2227962"/>
                <a:gd name="connsiteY364" fmla="*/ 334280 h 894011"/>
                <a:gd name="connsiteX365" fmla="*/ 181591 w 2227962"/>
                <a:gd name="connsiteY365" fmla="*/ 331618 h 894011"/>
                <a:gd name="connsiteX366" fmla="*/ 178929 w 2227962"/>
                <a:gd name="connsiteY366" fmla="*/ 328956 h 894011"/>
                <a:gd name="connsiteX367" fmla="*/ 176267 w 2227962"/>
                <a:gd name="connsiteY367" fmla="*/ 328956 h 894011"/>
                <a:gd name="connsiteX368" fmla="*/ 176267 w 2227962"/>
                <a:gd name="connsiteY368" fmla="*/ 326294 h 894011"/>
                <a:gd name="connsiteX369" fmla="*/ 173605 w 2227962"/>
                <a:gd name="connsiteY369" fmla="*/ 326294 h 894011"/>
                <a:gd name="connsiteX370" fmla="*/ 173605 w 2227962"/>
                <a:gd name="connsiteY370" fmla="*/ 318244 h 894011"/>
                <a:gd name="connsiteX371" fmla="*/ 176267 w 2227962"/>
                <a:gd name="connsiteY371" fmla="*/ 315582 h 894011"/>
                <a:gd name="connsiteX372" fmla="*/ 186979 w 2227962"/>
                <a:gd name="connsiteY372" fmla="*/ 315582 h 894011"/>
                <a:gd name="connsiteX373" fmla="*/ 186979 w 2227962"/>
                <a:gd name="connsiteY373" fmla="*/ 312920 h 894011"/>
                <a:gd name="connsiteX374" fmla="*/ 181591 w 2227962"/>
                <a:gd name="connsiteY374" fmla="*/ 312920 h 894011"/>
                <a:gd name="connsiteX375" fmla="*/ 181591 w 2227962"/>
                <a:gd name="connsiteY375" fmla="*/ 310258 h 894011"/>
                <a:gd name="connsiteX376" fmla="*/ 170879 w 2227962"/>
                <a:gd name="connsiteY376" fmla="*/ 310258 h 894011"/>
                <a:gd name="connsiteX377" fmla="*/ 168218 w 2227962"/>
                <a:gd name="connsiteY377" fmla="*/ 307596 h 894011"/>
                <a:gd name="connsiteX378" fmla="*/ 168218 w 2227962"/>
                <a:gd name="connsiteY378" fmla="*/ 304934 h 894011"/>
                <a:gd name="connsiteX379" fmla="*/ 170879 w 2227962"/>
                <a:gd name="connsiteY379" fmla="*/ 304934 h 894011"/>
                <a:gd name="connsiteX380" fmla="*/ 170879 w 2227962"/>
                <a:gd name="connsiteY380" fmla="*/ 302272 h 894011"/>
                <a:gd name="connsiteX381" fmla="*/ 176267 w 2227962"/>
                <a:gd name="connsiteY381" fmla="*/ 302272 h 894011"/>
                <a:gd name="connsiteX382" fmla="*/ 176267 w 2227962"/>
                <a:gd name="connsiteY382" fmla="*/ 299610 h 894011"/>
                <a:gd name="connsiteX383" fmla="*/ 181655 w 2227962"/>
                <a:gd name="connsiteY383" fmla="*/ 299610 h 894011"/>
                <a:gd name="connsiteX384" fmla="*/ 184317 w 2227962"/>
                <a:gd name="connsiteY384" fmla="*/ 296948 h 894011"/>
                <a:gd name="connsiteX385" fmla="*/ 186979 w 2227962"/>
                <a:gd name="connsiteY385" fmla="*/ 296948 h 894011"/>
                <a:gd name="connsiteX386" fmla="*/ 189641 w 2227962"/>
                <a:gd name="connsiteY386" fmla="*/ 294285 h 894011"/>
                <a:gd name="connsiteX387" fmla="*/ 189641 w 2227962"/>
                <a:gd name="connsiteY387" fmla="*/ 291623 h 894011"/>
                <a:gd name="connsiteX388" fmla="*/ 184254 w 2227962"/>
                <a:gd name="connsiteY388" fmla="*/ 291623 h 894011"/>
                <a:gd name="connsiteX389" fmla="*/ 184254 w 2227962"/>
                <a:gd name="connsiteY389" fmla="*/ 294285 h 894011"/>
                <a:gd name="connsiteX390" fmla="*/ 170817 w 2227962"/>
                <a:gd name="connsiteY390" fmla="*/ 294285 h 894011"/>
                <a:gd name="connsiteX391" fmla="*/ 168154 w 2227962"/>
                <a:gd name="connsiteY391" fmla="*/ 288898 h 894011"/>
                <a:gd name="connsiteX392" fmla="*/ 165492 w 2227962"/>
                <a:gd name="connsiteY392" fmla="*/ 288898 h 894011"/>
                <a:gd name="connsiteX393" fmla="*/ 165492 w 2227962"/>
                <a:gd name="connsiteY393" fmla="*/ 286236 h 894011"/>
                <a:gd name="connsiteX394" fmla="*/ 168154 w 2227962"/>
                <a:gd name="connsiteY394" fmla="*/ 283574 h 894011"/>
                <a:gd name="connsiteX395" fmla="*/ 168154 w 2227962"/>
                <a:gd name="connsiteY395" fmla="*/ 275524 h 894011"/>
                <a:gd name="connsiteX396" fmla="*/ 165492 w 2227962"/>
                <a:gd name="connsiteY396" fmla="*/ 272862 h 894011"/>
                <a:gd name="connsiteX397" fmla="*/ 160105 w 2227962"/>
                <a:gd name="connsiteY397" fmla="*/ 272862 h 894011"/>
                <a:gd name="connsiteX398" fmla="*/ 160105 w 2227962"/>
                <a:gd name="connsiteY398" fmla="*/ 264813 h 894011"/>
                <a:gd name="connsiteX399" fmla="*/ 162767 w 2227962"/>
                <a:gd name="connsiteY399" fmla="*/ 264813 h 894011"/>
                <a:gd name="connsiteX400" fmla="*/ 165428 w 2227962"/>
                <a:gd name="connsiteY400" fmla="*/ 262150 h 894011"/>
                <a:gd name="connsiteX401" fmla="*/ 168091 w 2227962"/>
                <a:gd name="connsiteY401" fmla="*/ 262150 h 894011"/>
                <a:gd name="connsiteX402" fmla="*/ 170753 w 2227962"/>
                <a:gd name="connsiteY402" fmla="*/ 259488 h 894011"/>
                <a:gd name="connsiteX403" fmla="*/ 184190 w 2227962"/>
                <a:gd name="connsiteY403" fmla="*/ 259488 h 894011"/>
                <a:gd name="connsiteX404" fmla="*/ 181528 w 2227962"/>
                <a:gd name="connsiteY404" fmla="*/ 256826 h 894011"/>
                <a:gd name="connsiteX405" fmla="*/ 181528 w 2227962"/>
                <a:gd name="connsiteY405" fmla="*/ 254164 h 894011"/>
                <a:gd name="connsiteX406" fmla="*/ 176141 w 2227962"/>
                <a:gd name="connsiteY406" fmla="*/ 254164 h 894011"/>
                <a:gd name="connsiteX407" fmla="*/ 176141 w 2227962"/>
                <a:gd name="connsiteY407" fmla="*/ 251502 h 894011"/>
                <a:gd name="connsiteX408" fmla="*/ 173478 w 2227962"/>
                <a:gd name="connsiteY408" fmla="*/ 251502 h 894011"/>
                <a:gd name="connsiteX409" fmla="*/ 170817 w 2227962"/>
                <a:gd name="connsiteY409" fmla="*/ 248840 h 894011"/>
                <a:gd name="connsiteX410" fmla="*/ 168154 w 2227962"/>
                <a:gd name="connsiteY410" fmla="*/ 246178 h 894011"/>
                <a:gd name="connsiteX411" fmla="*/ 162767 w 2227962"/>
                <a:gd name="connsiteY411" fmla="*/ 248840 h 894011"/>
                <a:gd name="connsiteX412" fmla="*/ 149330 w 2227962"/>
                <a:gd name="connsiteY412" fmla="*/ 248840 h 894011"/>
                <a:gd name="connsiteX413" fmla="*/ 146667 w 2227962"/>
                <a:gd name="connsiteY413" fmla="*/ 246178 h 894011"/>
                <a:gd name="connsiteX414" fmla="*/ 144005 w 2227962"/>
                <a:gd name="connsiteY414" fmla="*/ 243516 h 894011"/>
                <a:gd name="connsiteX415" fmla="*/ 144005 w 2227962"/>
                <a:gd name="connsiteY415" fmla="*/ 238128 h 894011"/>
                <a:gd name="connsiteX416" fmla="*/ 146667 w 2227962"/>
                <a:gd name="connsiteY416" fmla="*/ 238128 h 894011"/>
                <a:gd name="connsiteX417" fmla="*/ 146667 w 2227962"/>
                <a:gd name="connsiteY417" fmla="*/ 235466 h 894011"/>
                <a:gd name="connsiteX418" fmla="*/ 152055 w 2227962"/>
                <a:gd name="connsiteY418" fmla="*/ 232804 h 894011"/>
                <a:gd name="connsiteX419" fmla="*/ 154717 w 2227962"/>
                <a:gd name="connsiteY419" fmla="*/ 230142 h 894011"/>
                <a:gd name="connsiteX420" fmla="*/ 162767 w 2227962"/>
                <a:gd name="connsiteY420" fmla="*/ 230142 h 894011"/>
                <a:gd name="connsiteX421" fmla="*/ 165428 w 2227962"/>
                <a:gd name="connsiteY421" fmla="*/ 227480 h 894011"/>
                <a:gd name="connsiteX422" fmla="*/ 168091 w 2227962"/>
                <a:gd name="connsiteY422" fmla="*/ 227480 h 894011"/>
                <a:gd name="connsiteX423" fmla="*/ 170753 w 2227962"/>
                <a:gd name="connsiteY423" fmla="*/ 224818 h 894011"/>
                <a:gd name="connsiteX424" fmla="*/ 173415 w 2227962"/>
                <a:gd name="connsiteY424" fmla="*/ 222156 h 894011"/>
                <a:gd name="connsiteX425" fmla="*/ 173415 w 2227962"/>
                <a:gd name="connsiteY425" fmla="*/ 219494 h 894011"/>
                <a:gd name="connsiteX426" fmla="*/ 176077 w 2227962"/>
                <a:gd name="connsiteY426" fmla="*/ 219494 h 894011"/>
                <a:gd name="connsiteX427" fmla="*/ 176077 w 2227962"/>
                <a:gd name="connsiteY427" fmla="*/ 216832 h 894011"/>
                <a:gd name="connsiteX428" fmla="*/ 181464 w 2227962"/>
                <a:gd name="connsiteY428" fmla="*/ 211444 h 894011"/>
                <a:gd name="connsiteX429" fmla="*/ 192177 w 2227962"/>
                <a:gd name="connsiteY429" fmla="*/ 211444 h 894011"/>
                <a:gd name="connsiteX430" fmla="*/ 194838 w 2227962"/>
                <a:gd name="connsiteY430" fmla="*/ 214107 h 894011"/>
                <a:gd name="connsiteX431" fmla="*/ 200225 w 2227962"/>
                <a:gd name="connsiteY431" fmla="*/ 214107 h 894011"/>
                <a:gd name="connsiteX432" fmla="*/ 200225 w 2227962"/>
                <a:gd name="connsiteY432" fmla="*/ 203395 h 894011"/>
                <a:gd name="connsiteX433" fmla="*/ 197564 w 2227962"/>
                <a:gd name="connsiteY433" fmla="*/ 203395 h 894011"/>
                <a:gd name="connsiteX434" fmla="*/ 194902 w 2227962"/>
                <a:gd name="connsiteY434" fmla="*/ 200733 h 894011"/>
                <a:gd name="connsiteX435" fmla="*/ 194902 w 2227962"/>
                <a:gd name="connsiteY435" fmla="*/ 203395 h 894011"/>
                <a:gd name="connsiteX436" fmla="*/ 189514 w 2227962"/>
                <a:gd name="connsiteY436" fmla="*/ 203395 h 894011"/>
                <a:gd name="connsiteX437" fmla="*/ 186852 w 2227962"/>
                <a:gd name="connsiteY437" fmla="*/ 206057 h 894011"/>
                <a:gd name="connsiteX438" fmla="*/ 184190 w 2227962"/>
                <a:gd name="connsiteY438" fmla="*/ 208719 h 894011"/>
                <a:gd name="connsiteX439" fmla="*/ 181528 w 2227962"/>
                <a:gd name="connsiteY439" fmla="*/ 211381 h 894011"/>
                <a:gd name="connsiteX440" fmla="*/ 168091 w 2227962"/>
                <a:gd name="connsiteY440" fmla="*/ 211381 h 894011"/>
                <a:gd name="connsiteX441" fmla="*/ 165428 w 2227962"/>
                <a:gd name="connsiteY441" fmla="*/ 208719 h 894011"/>
                <a:gd name="connsiteX442" fmla="*/ 165428 w 2227962"/>
                <a:gd name="connsiteY442" fmla="*/ 195282 h 894011"/>
                <a:gd name="connsiteX443" fmla="*/ 168091 w 2227962"/>
                <a:gd name="connsiteY443" fmla="*/ 192620 h 894011"/>
                <a:gd name="connsiteX444" fmla="*/ 168091 w 2227962"/>
                <a:gd name="connsiteY444" fmla="*/ 189958 h 894011"/>
                <a:gd name="connsiteX445" fmla="*/ 170753 w 2227962"/>
                <a:gd name="connsiteY445" fmla="*/ 187296 h 894011"/>
                <a:gd name="connsiteX446" fmla="*/ 173415 w 2227962"/>
                <a:gd name="connsiteY446" fmla="*/ 184634 h 894011"/>
                <a:gd name="connsiteX447" fmla="*/ 176077 w 2227962"/>
                <a:gd name="connsiteY447" fmla="*/ 181971 h 894011"/>
                <a:gd name="connsiteX448" fmla="*/ 178739 w 2227962"/>
                <a:gd name="connsiteY448" fmla="*/ 184634 h 894011"/>
                <a:gd name="connsiteX449" fmla="*/ 184127 w 2227962"/>
                <a:gd name="connsiteY449" fmla="*/ 184634 h 894011"/>
                <a:gd name="connsiteX450" fmla="*/ 184127 w 2227962"/>
                <a:gd name="connsiteY450" fmla="*/ 187296 h 894011"/>
                <a:gd name="connsiteX451" fmla="*/ 186788 w 2227962"/>
                <a:gd name="connsiteY451" fmla="*/ 189958 h 894011"/>
                <a:gd name="connsiteX452" fmla="*/ 200225 w 2227962"/>
                <a:gd name="connsiteY452" fmla="*/ 189958 h 894011"/>
                <a:gd name="connsiteX453" fmla="*/ 200225 w 2227962"/>
                <a:gd name="connsiteY453" fmla="*/ 187296 h 894011"/>
                <a:gd name="connsiteX454" fmla="*/ 202888 w 2227962"/>
                <a:gd name="connsiteY454" fmla="*/ 187296 h 894011"/>
                <a:gd name="connsiteX455" fmla="*/ 202888 w 2227962"/>
                <a:gd name="connsiteY455" fmla="*/ 181908 h 894011"/>
                <a:gd name="connsiteX456" fmla="*/ 205550 w 2227962"/>
                <a:gd name="connsiteY456" fmla="*/ 179246 h 894011"/>
                <a:gd name="connsiteX457" fmla="*/ 208212 w 2227962"/>
                <a:gd name="connsiteY457" fmla="*/ 179246 h 894011"/>
                <a:gd name="connsiteX458" fmla="*/ 208212 w 2227962"/>
                <a:gd name="connsiteY458" fmla="*/ 181908 h 894011"/>
                <a:gd name="connsiteX459" fmla="*/ 210874 w 2227962"/>
                <a:gd name="connsiteY459" fmla="*/ 181908 h 894011"/>
                <a:gd name="connsiteX460" fmla="*/ 210874 w 2227962"/>
                <a:gd name="connsiteY460" fmla="*/ 184570 h 894011"/>
                <a:gd name="connsiteX461" fmla="*/ 213536 w 2227962"/>
                <a:gd name="connsiteY461" fmla="*/ 184570 h 894011"/>
                <a:gd name="connsiteX462" fmla="*/ 216198 w 2227962"/>
                <a:gd name="connsiteY462" fmla="*/ 181908 h 894011"/>
                <a:gd name="connsiteX463" fmla="*/ 216198 w 2227962"/>
                <a:gd name="connsiteY463" fmla="*/ 173859 h 894011"/>
                <a:gd name="connsiteX464" fmla="*/ 213536 w 2227962"/>
                <a:gd name="connsiteY464" fmla="*/ 173859 h 894011"/>
                <a:gd name="connsiteX465" fmla="*/ 213536 w 2227962"/>
                <a:gd name="connsiteY465" fmla="*/ 171196 h 894011"/>
                <a:gd name="connsiteX466" fmla="*/ 210874 w 2227962"/>
                <a:gd name="connsiteY466" fmla="*/ 171196 h 894011"/>
                <a:gd name="connsiteX467" fmla="*/ 210874 w 2227962"/>
                <a:gd name="connsiteY467" fmla="*/ 168534 h 894011"/>
                <a:gd name="connsiteX468" fmla="*/ 208212 w 2227962"/>
                <a:gd name="connsiteY468" fmla="*/ 165872 h 894011"/>
                <a:gd name="connsiteX469" fmla="*/ 205550 w 2227962"/>
                <a:gd name="connsiteY469" fmla="*/ 163210 h 894011"/>
                <a:gd name="connsiteX470" fmla="*/ 205550 w 2227962"/>
                <a:gd name="connsiteY470" fmla="*/ 160548 h 894011"/>
                <a:gd name="connsiteX471" fmla="*/ 208212 w 2227962"/>
                <a:gd name="connsiteY471" fmla="*/ 157886 h 894011"/>
                <a:gd name="connsiteX472" fmla="*/ 208212 w 2227962"/>
                <a:gd name="connsiteY472" fmla="*/ 155224 h 894011"/>
                <a:gd name="connsiteX473" fmla="*/ 210874 w 2227962"/>
                <a:gd name="connsiteY473" fmla="*/ 157886 h 894011"/>
                <a:gd name="connsiteX474" fmla="*/ 216261 w 2227962"/>
                <a:gd name="connsiteY474" fmla="*/ 157886 h 894011"/>
                <a:gd name="connsiteX475" fmla="*/ 216261 w 2227962"/>
                <a:gd name="connsiteY475" fmla="*/ 160548 h 894011"/>
                <a:gd name="connsiteX476" fmla="*/ 224311 w 2227962"/>
                <a:gd name="connsiteY476" fmla="*/ 160548 h 894011"/>
                <a:gd name="connsiteX477" fmla="*/ 224311 w 2227962"/>
                <a:gd name="connsiteY477" fmla="*/ 157886 h 894011"/>
                <a:gd name="connsiteX478" fmla="*/ 226974 w 2227962"/>
                <a:gd name="connsiteY478" fmla="*/ 157886 h 894011"/>
                <a:gd name="connsiteX479" fmla="*/ 226974 w 2227962"/>
                <a:gd name="connsiteY479" fmla="*/ 147174 h 894011"/>
                <a:gd name="connsiteX480" fmla="*/ 229635 w 2227962"/>
                <a:gd name="connsiteY480" fmla="*/ 144512 h 894011"/>
                <a:gd name="connsiteX481" fmla="*/ 235023 w 2227962"/>
                <a:gd name="connsiteY481" fmla="*/ 144512 h 894011"/>
                <a:gd name="connsiteX482" fmla="*/ 237685 w 2227962"/>
                <a:gd name="connsiteY482" fmla="*/ 147174 h 894011"/>
                <a:gd name="connsiteX483" fmla="*/ 248397 w 2227962"/>
                <a:gd name="connsiteY483" fmla="*/ 147174 h 894011"/>
                <a:gd name="connsiteX484" fmla="*/ 251058 w 2227962"/>
                <a:gd name="connsiteY484" fmla="*/ 144512 h 894011"/>
                <a:gd name="connsiteX485" fmla="*/ 251058 w 2227962"/>
                <a:gd name="connsiteY485" fmla="*/ 131075 h 894011"/>
                <a:gd name="connsiteX486" fmla="*/ 248397 w 2227962"/>
                <a:gd name="connsiteY486" fmla="*/ 131075 h 894011"/>
                <a:gd name="connsiteX487" fmla="*/ 248397 w 2227962"/>
                <a:gd name="connsiteY487" fmla="*/ 125688 h 894011"/>
                <a:gd name="connsiteX488" fmla="*/ 251058 w 2227962"/>
                <a:gd name="connsiteY488" fmla="*/ 128350 h 894011"/>
                <a:gd name="connsiteX489" fmla="*/ 256446 w 2227962"/>
                <a:gd name="connsiteY489" fmla="*/ 128350 h 894011"/>
                <a:gd name="connsiteX490" fmla="*/ 259108 w 2227962"/>
                <a:gd name="connsiteY490" fmla="*/ 131012 h 894011"/>
                <a:gd name="connsiteX491" fmla="*/ 269820 w 2227962"/>
                <a:gd name="connsiteY491" fmla="*/ 131012 h 894011"/>
                <a:gd name="connsiteX492" fmla="*/ 272482 w 2227962"/>
                <a:gd name="connsiteY492" fmla="*/ 128350 h 894011"/>
                <a:gd name="connsiteX493" fmla="*/ 272482 w 2227962"/>
                <a:gd name="connsiteY493" fmla="*/ 112251 h 894011"/>
                <a:gd name="connsiteX494" fmla="*/ 275144 w 2227962"/>
                <a:gd name="connsiteY494" fmla="*/ 109588 h 894011"/>
                <a:gd name="connsiteX495" fmla="*/ 275144 w 2227962"/>
                <a:gd name="connsiteY495" fmla="*/ 106926 h 894011"/>
                <a:gd name="connsiteX496" fmla="*/ 277807 w 2227962"/>
                <a:gd name="connsiteY496" fmla="*/ 104264 h 894011"/>
                <a:gd name="connsiteX497" fmla="*/ 277807 w 2227962"/>
                <a:gd name="connsiteY497" fmla="*/ 93553 h 894011"/>
                <a:gd name="connsiteX498" fmla="*/ 275144 w 2227962"/>
                <a:gd name="connsiteY498" fmla="*/ 90891 h 894011"/>
                <a:gd name="connsiteX499" fmla="*/ 275144 w 2227962"/>
                <a:gd name="connsiteY499" fmla="*/ 88229 h 894011"/>
                <a:gd name="connsiteX500" fmla="*/ 277807 w 2227962"/>
                <a:gd name="connsiteY500" fmla="*/ 85567 h 894011"/>
                <a:gd name="connsiteX501" fmla="*/ 283194 w 2227962"/>
                <a:gd name="connsiteY501" fmla="*/ 85567 h 894011"/>
                <a:gd name="connsiteX502" fmla="*/ 288581 w 2227962"/>
                <a:gd name="connsiteY502" fmla="*/ 82904 h 894011"/>
                <a:gd name="connsiteX503" fmla="*/ 291244 w 2227962"/>
                <a:gd name="connsiteY503" fmla="*/ 82904 h 894011"/>
                <a:gd name="connsiteX504" fmla="*/ 293905 w 2227962"/>
                <a:gd name="connsiteY504" fmla="*/ 80242 h 894011"/>
                <a:gd name="connsiteX505" fmla="*/ 296568 w 2227962"/>
                <a:gd name="connsiteY505" fmla="*/ 80242 h 894011"/>
                <a:gd name="connsiteX506" fmla="*/ 299229 w 2227962"/>
                <a:gd name="connsiteY506" fmla="*/ 77580 h 894011"/>
                <a:gd name="connsiteX507" fmla="*/ 304617 w 2227962"/>
                <a:gd name="connsiteY507" fmla="*/ 74918 h 894011"/>
                <a:gd name="connsiteX508" fmla="*/ 307279 w 2227962"/>
                <a:gd name="connsiteY508" fmla="*/ 72256 h 894011"/>
                <a:gd name="connsiteX509" fmla="*/ 307279 w 2227962"/>
                <a:gd name="connsiteY509" fmla="*/ 61544 h 894011"/>
                <a:gd name="connsiteX510" fmla="*/ 301891 w 2227962"/>
                <a:gd name="connsiteY510" fmla="*/ 58882 h 894011"/>
                <a:gd name="connsiteX511" fmla="*/ 296504 w 2227962"/>
                <a:gd name="connsiteY511" fmla="*/ 56220 h 894011"/>
                <a:gd name="connsiteX512" fmla="*/ 291117 w 2227962"/>
                <a:gd name="connsiteY512" fmla="*/ 53558 h 894011"/>
                <a:gd name="connsiteX513" fmla="*/ 283067 w 2227962"/>
                <a:gd name="connsiteY513" fmla="*/ 50896 h 894011"/>
                <a:gd name="connsiteX514" fmla="*/ 280405 w 2227962"/>
                <a:gd name="connsiteY514" fmla="*/ 48234 h 894011"/>
                <a:gd name="connsiteX515" fmla="*/ 280405 w 2227962"/>
                <a:gd name="connsiteY515" fmla="*/ 42847 h 894011"/>
                <a:gd name="connsiteX516" fmla="*/ 285792 w 2227962"/>
                <a:gd name="connsiteY516" fmla="*/ 42847 h 894011"/>
                <a:gd name="connsiteX517" fmla="*/ 293842 w 2227962"/>
                <a:gd name="connsiteY517" fmla="*/ 40185 h 894011"/>
                <a:gd name="connsiteX518" fmla="*/ 299229 w 2227962"/>
                <a:gd name="connsiteY518" fmla="*/ 40185 h 894011"/>
                <a:gd name="connsiteX519" fmla="*/ 301891 w 2227962"/>
                <a:gd name="connsiteY519" fmla="*/ 37522 h 894011"/>
                <a:gd name="connsiteX520" fmla="*/ 301891 w 2227962"/>
                <a:gd name="connsiteY520" fmla="*/ 29473 h 894011"/>
                <a:gd name="connsiteX521" fmla="*/ 299229 w 2227962"/>
                <a:gd name="connsiteY521" fmla="*/ 26811 h 894011"/>
                <a:gd name="connsiteX522" fmla="*/ 299229 w 2227962"/>
                <a:gd name="connsiteY522" fmla="*/ 24149 h 894011"/>
                <a:gd name="connsiteX523" fmla="*/ 293842 w 2227962"/>
                <a:gd name="connsiteY523" fmla="*/ 18761 h 894011"/>
                <a:gd name="connsiteX524" fmla="*/ 291180 w 2227962"/>
                <a:gd name="connsiteY524" fmla="*/ 16099 h 894011"/>
                <a:gd name="connsiteX525" fmla="*/ 291180 w 2227962"/>
                <a:gd name="connsiteY525" fmla="*/ 2662 h 894011"/>
                <a:gd name="connsiteX526" fmla="*/ 288518 w 2227962"/>
                <a:gd name="connsiteY526" fmla="*/ 0 h 894011"/>
                <a:gd name="connsiteX527" fmla="*/ 291180 w 2227962"/>
                <a:gd name="connsiteY527" fmla="*/ 0 h 894011"/>
                <a:gd name="connsiteX528" fmla="*/ 291180 w 2227962"/>
                <a:gd name="connsiteY528" fmla="*/ 2662 h 894011"/>
                <a:gd name="connsiteX529" fmla="*/ 293842 w 2227962"/>
                <a:gd name="connsiteY529" fmla="*/ 2662 h 894011"/>
                <a:gd name="connsiteX530" fmla="*/ 293842 w 2227962"/>
                <a:gd name="connsiteY530" fmla="*/ 5324 h 894011"/>
                <a:gd name="connsiteX531" fmla="*/ 296504 w 2227962"/>
                <a:gd name="connsiteY531" fmla="*/ 5324 h 894011"/>
                <a:gd name="connsiteX532" fmla="*/ 296504 w 2227962"/>
                <a:gd name="connsiteY532" fmla="*/ 7986 h 894011"/>
                <a:gd name="connsiteX533" fmla="*/ 299166 w 2227962"/>
                <a:gd name="connsiteY533" fmla="*/ 7986 h 894011"/>
                <a:gd name="connsiteX534" fmla="*/ 299166 w 2227962"/>
                <a:gd name="connsiteY534" fmla="*/ 10648 h 894011"/>
                <a:gd name="connsiteX535" fmla="*/ 304554 w 2227962"/>
                <a:gd name="connsiteY535" fmla="*/ 10648 h 894011"/>
                <a:gd name="connsiteX536" fmla="*/ 304554 w 2227962"/>
                <a:gd name="connsiteY536" fmla="*/ 13310 h 894011"/>
                <a:gd name="connsiteX537" fmla="*/ 307215 w 2227962"/>
                <a:gd name="connsiteY537" fmla="*/ 13310 h 894011"/>
                <a:gd name="connsiteX538" fmla="*/ 307215 w 2227962"/>
                <a:gd name="connsiteY538" fmla="*/ 15972 h 894011"/>
                <a:gd name="connsiteX539" fmla="*/ 309878 w 2227962"/>
                <a:gd name="connsiteY539" fmla="*/ 15972 h 894011"/>
                <a:gd name="connsiteX540" fmla="*/ 309878 w 2227962"/>
                <a:gd name="connsiteY540" fmla="*/ 18635 h 894011"/>
                <a:gd name="connsiteX541" fmla="*/ 312540 w 2227962"/>
                <a:gd name="connsiteY541" fmla="*/ 18635 h 894011"/>
                <a:gd name="connsiteX542" fmla="*/ 312540 w 2227962"/>
                <a:gd name="connsiteY542" fmla="*/ 21296 h 894011"/>
                <a:gd name="connsiteX543" fmla="*/ 317927 w 2227962"/>
                <a:gd name="connsiteY543" fmla="*/ 21296 h 894011"/>
                <a:gd name="connsiteX544" fmla="*/ 317927 w 2227962"/>
                <a:gd name="connsiteY544" fmla="*/ 23959 h 894011"/>
                <a:gd name="connsiteX545" fmla="*/ 320590 w 2227962"/>
                <a:gd name="connsiteY545" fmla="*/ 23959 h 894011"/>
                <a:gd name="connsiteX546" fmla="*/ 320590 w 2227962"/>
                <a:gd name="connsiteY546" fmla="*/ 26621 h 894011"/>
                <a:gd name="connsiteX547" fmla="*/ 323251 w 2227962"/>
                <a:gd name="connsiteY547" fmla="*/ 26621 h 894011"/>
                <a:gd name="connsiteX548" fmla="*/ 323251 w 2227962"/>
                <a:gd name="connsiteY548" fmla="*/ 29283 h 894011"/>
                <a:gd name="connsiteX549" fmla="*/ 325914 w 2227962"/>
                <a:gd name="connsiteY549" fmla="*/ 29283 h 894011"/>
                <a:gd name="connsiteX550" fmla="*/ 325914 w 2227962"/>
                <a:gd name="connsiteY550" fmla="*/ 31945 h 894011"/>
                <a:gd name="connsiteX551" fmla="*/ 331301 w 2227962"/>
                <a:gd name="connsiteY551" fmla="*/ 31945 h 894011"/>
                <a:gd name="connsiteX552" fmla="*/ 331301 w 2227962"/>
                <a:gd name="connsiteY552" fmla="*/ 34607 h 894011"/>
                <a:gd name="connsiteX553" fmla="*/ 333963 w 2227962"/>
                <a:gd name="connsiteY553" fmla="*/ 34607 h 894011"/>
                <a:gd name="connsiteX554" fmla="*/ 333963 w 2227962"/>
                <a:gd name="connsiteY554" fmla="*/ 37269 h 894011"/>
                <a:gd name="connsiteX555" fmla="*/ 336625 w 2227962"/>
                <a:gd name="connsiteY555" fmla="*/ 37269 h 894011"/>
                <a:gd name="connsiteX556" fmla="*/ 336625 w 2227962"/>
                <a:gd name="connsiteY556" fmla="*/ 39931 h 894011"/>
                <a:gd name="connsiteX557" fmla="*/ 342012 w 2227962"/>
                <a:gd name="connsiteY557" fmla="*/ 39931 h 894011"/>
                <a:gd name="connsiteX558" fmla="*/ 342012 w 2227962"/>
                <a:gd name="connsiteY558" fmla="*/ 42593 h 894011"/>
                <a:gd name="connsiteX559" fmla="*/ 344675 w 2227962"/>
                <a:gd name="connsiteY559" fmla="*/ 42593 h 894011"/>
                <a:gd name="connsiteX560" fmla="*/ 344675 w 2227962"/>
                <a:gd name="connsiteY560" fmla="*/ 45255 h 894011"/>
                <a:gd name="connsiteX561" fmla="*/ 347337 w 2227962"/>
                <a:gd name="connsiteY561" fmla="*/ 45255 h 894011"/>
                <a:gd name="connsiteX562" fmla="*/ 347337 w 2227962"/>
                <a:gd name="connsiteY562" fmla="*/ 47917 h 894011"/>
                <a:gd name="connsiteX563" fmla="*/ 352724 w 2227962"/>
                <a:gd name="connsiteY563" fmla="*/ 47917 h 894011"/>
                <a:gd name="connsiteX564" fmla="*/ 352724 w 2227962"/>
                <a:gd name="connsiteY564" fmla="*/ 50579 h 894011"/>
                <a:gd name="connsiteX565" fmla="*/ 355387 w 2227962"/>
                <a:gd name="connsiteY565" fmla="*/ 50579 h 894011"/>
                <a:gd name="connsiteX566" fmla="*/ 355387 w 2227962"/>
                <a:gd name="connsiteY566" fmla="*/ 53241 h 894011"/>
                <a:gd name="connsiteX567" fmla="*/ 358048 w 2227962"/>
                <a:gd name="connsiteY567" fmla="*/ 53241 h 894011"/>
                <a:gd name="connsiteX568" fmla="*/ 358048 w 2227962"/>
                <a:gd name="connsiteY568" fmla="*/ 55903 h 894011"/>
                <a:gd name="connsiteX569" fmla="*/ 363436 w 2227962"/>
                <a:gd name="connsiteY569" fmla="*/ 55903 h 894011"/>
                <a:gd name="connsiteX570" fmla="*/ 363436 w 2227962"/>
                <a:gd name="connsiteY570" fmla="*/ 58565 h 894011"/>
                <a:gd name="connsiteX571" fmla="*/ 366098 w 2227962"/>
                <a:gd name="connsiteY571" fmla="*/ 58565 h 894011"/>
                <a:gd name="connsiteX572" fmla="*/ 366098 w 2227962"/>
                <a:gd name="connsiteY572" fmla="*/ 61228 h 894011"/>
                <a:gd name="connsiteX573" fmla="*/ 368760 w 2227962"/>
                <a:gd name="connsiteY573" fmla="*/ 61228 h 894011"/>
                <a:gd name="connsiteX574" fmla="*/ 368760 w 2227962"/>
                <a:gd name="connsiteY574" fmla="*/ 63890 h 894011"/>
                <a:gd name="connsiteX575" fmla="*/ 371422 w 2227962"/>
                <a:gd name="connsiteY575" fmla="*/ 63890 h 894011"/>
                <a:gd name="connsiteX576" fmla="*/ 371422 w 2227962"/>
                <a:gd name="connsiteY576" fmla="*/ 66552 h 894011"/>
                <a:gd name="connsiteX577" fmla="*/ 376810 w 2227962"/>
                <a:gd name="connsiteY577" fmla="*/ 66552 h 894011"/>
                <a:gd name="connsiteX578" fmla="*/ 376810 w 2227962"/>
                <a:gd name="connsiteY578" fmla="*/ 69214 h 894011"/>
                <a:gd name="connsiteX579" fmla="*/ 379472 w 2227962"/>
                <a:gd name="connsiteY579" fmla="*/ 69214 h 894011"/>
                <a:gd name="connsiteX580" fmla="*/ 379472 w 2227962"/>
                <a:gd name="connsiteY580" fmla="*/ 71876 h 894011"/>
                <a:gd name="connsiteX581" fmla="*/ 382134 w 2227962"/>
                <a:gd name="connsiteY581" fmla="*/ 71876 h 894011"/>
                <a:gd name="connsiteX582" fmla="*/ 382134 w 2227962"/>
                <a:gd name="connsiteY582" fmla="*/ 74538 h 894011"/>
                <a:gd name="connsiteX583" fmla="*/ 387521 w 2227962"/>
                <a:gd name="connsiteY583" fmla="*/ 74538 h 894011"/>
                <a:gd name="connsiteX584" fmla="*/ 387521 w 2227962"/>
                <a:gd name="connsiteY584" fmla="*/ 77200 h 894011"/>
                <a:gd name="connsiteX585" fmla="*/ 390184 w 2227962"/>
                <a:gd name="connsiteY585" fmla="*/ 77200 h 894011"/>
                <a:gd name="connsiteX586" fmla="*/ 390184 w 2227962"/>
                <a:gd name="connsiteY586" fmla="*/ 79862 h 894011"/>
                <a:gd name="connsiteX587" fmla="*/ 392845 w 2227962"/>
                <a:gd name="connsiteY587" fmla="*/ 79862 h 894011"/>
                <a:gd name="connsiteX588" fmla="*/ 392845 w 2227962"/>
                <a:gd name="connsiteY588" fmla="*/ 82524 h 894011"/>
                <a:gd name="connsiteX589" fmla="*/ 395508 w 2227962"/>
                <a:gd name="connsiteY589" fmla="*/ 82524 h 894011"/>
                <a:gd name="connsiteX590" fmla="*/ 395508 w 2227962"/>
                <a:gd name="connsiteY590" fmla="*/ 85186 h 894011"/>
                <a:gd name="connsiteX591" fmla="*/ 398170 w 2227962"/>
                <a:gd name="connsiteY591" fmla="*/ 85186 h 894011"/>
                <a:gd name="connsiteX592" fmla="*/ 398170 w 2227962"/>
                <a:gd name="connsiteY592" fmla="*/ 87848 h 894011"/>
                <a:gd name="connsiteX593" fmla="*/ 403557 w 2227962"/>
                <a:gd name="connsiteY593" fmla="*/ 87848 h 894011"/>
                <a:gd name="connsiteX594" fmla="*/ 403557 w 2227962"/>
                <a:gd name="connsiteY594" fmla="*/ 90510 h 894011"/>
                <a:gd name="connsiteX595" fmla="*/ 406219 w 2227962"/>
                <a:gd name="connsiteY595" fmla="*/ 90510 h 894011"/>
                <a:gd name="connsiteX596" fmla="*/ 406219 w 2227962"/>
                <a:gd name="connsiteY596" fmla="*/ 93172 h 894011"/>
                <a:gd name="connsiteX597" fmla="*/ 408881 w 2227962"/>
                <a:gd name="connsiteY597" fmla="*/ 93172 h 894011"/>
                <a:gd name="connsiteX598" fmla="*/ 408881 w 2227962"/>
                <a:gd name="connsiteY598" fmla="*/ 95835 h 894011"/>
                <a:gd name="connsiteX599" fmla="*/ 411544 w 2227962"/>
                <a:gd name="connsiteY599" fmla="*/ 95835 h 894011"/>
                <a:gd name="connsiteX600" fmla="*/ 411544 w 2227962"/>
                <a:gd name="connsiteY600" fmla="*/ 98496 h 894011"/>
                <a:gd name="connsiteX601" fmla="*/ 416931 w 2227962"/>
                <a:gd name="connsiteY601" fmla="*/ 98496 h 894011"/>
                <a:gd name="connsiteX602" fmla="*/ 416931 w 2227962"/>
                <a:gd name="connsiteY602" fmla="*/ 101159 h 894011"/>
                <a:gd name="connsiteX603" fmla="*/ 419593 w 2227962"/>
                <a:gd name="connsiteY603" fmla="*/ 101159 h 894011"/>
                <a:gd name="connsiteX604" fmla="*/ 419593 w 2227962"/>
                <a:gd name="connsiteY604" fmla="*/ 103821 h 894011"/>
                <a:gd name="connsiteX605" fmla="*/ 422255 w 2227962"/>
                <a:gd name="connsiteY605" fmla="*/ 103821 h 894011"/>
                <a:gd name="connsiteX606" fmla="*/ 422255 w 2227962"/>
                <a:gd name="connsiteY606" fmla="*/ 106483 h 894011"/>
                <a:gd name="connsiteX607" fmla="*/ 424917 w 2227962"/>
                <a:gd name="connsiteY607" fmla="*/ 106483 h 894011"/>
                <a:gd name="connsiteX608" fmla="*/ 424917 w 2227962"/>
                <a:gd name="connsiteY608" fmla="*/ 109145 h 894011"/>
                <a:gd name="connsiteX609" fmla="*/ 427579 w 2227962"/>
                <a:gd name="connsiteY609" fmla="*/ 109145 h 894011"/>
                <a:gd name="connsiteX610" fmla="*/ 427579 w 2227962"/>
                <a:gd name="connsiteY610" fmla="*/ 111807 h 894011"/>
                <a:gd name="connsiteX611" fmla="*/ 432967 w 2227962"/>
                <a:gd name="connsiteY611" fmla="*/ 111807 h 894011"/>
                <a:gd name="connsiteX612" fmla="*/ 432967 w 2227962"/>
                <a:gd name="connsiteY612" fmla="*/ 114469 h 894011"/>
                <a:gd name="connsiteX613" fmla="*/ 435629 w 2227962"/>
                <a:gd name="connsiteY613" fmla="*/ 114469 h 894011"/>
                <a:gd name="connsiteX614" fmla="*/ 435629 w 2227962"/>
                <a:gd name="connsiteY614" fmla="*/ 117131 h 894011"/>
                <a:gd name="connsiteX615" fmla="*/ 438291 w 2227962"/>
                <a:gd name="connsiteY615" fmla="*/ 117131 h 894011"/>
                <a:gd name="connsiteX616" fmla="*/ 438291 w 2227962"/>
                <a:gd name="connsiteY616" fmla="*/ 119793 h 894011"/>
                <a:gd name="connsiteX617" fmla="*/ 440953 w 2227962"/>
                <a:gd name="connsiteY617" fmla="*/ 119793 h 894011"/>
                <a:gd name="connsiteX618" fmla="*/ 440953 w 2227962"/>
                <a:gd name="connsiteY618" fmla="*/ 122455 h 894011"/>
                <a:gd name="connsiteX619" fmla="*/ 443615 w 2227962"/>
                <a:gd name="connsiteY619" fmla="*/ 122455 h 894011"/>
                <a:gd name="connsiteX620" fmla="*/ 432904 w 2227962"/>
                <a:gd name="connsiteY620" fmla="*/ 127843 h 894011"/>
                <a:gd name="connsiteX621" fmla="*/ 432904 w 2227962"/>
                <a:gd name="connsiteY621" fmla="*/ 127843 h 894011"/>
                <a:gd name="connsiteX622" fmla="*/ 2225300 w 2227962"/>
                <a:gd name="connsiteY622" fmla="*/ 103504 h 894011"/>
                <a:gd name="connsiteX623" fmla="*/ 2225300 w 2227962"/>
                <a:gd name="connsiteY623" fmla="*/ 106166 h 894011"/>
                <a:gd name="connsiteX624" fmla="*/ 2227963 w 2227962"/>
                <a:gd name="connsiteY624" fmla="*/ 106166 h 894011"/>
                <a:gd name="connsiteX625" fmla="*/ 2227963 w 2227962"/>
                <a:gd name="connsiteY625" fmla="*/ 108828 h 894011"/>
                <a:gd name="connsiteX626" fmla="*/ 2225300 w 2227962"/>
                <a:gd name="connsiteY626" fmla="*/ 108828 h 894011"/>
                <a:gd name="connsiteX627" fmla="*/ 2225300 w 2227962"/>
                <a:gd name="connsiteY627" fmla="*/ 111490 h 894011"/>
                <a:gd name="connsiteX628" fmla="*/ 2225300 w 2227962"/>
                <a:gd name="connsiteY628" fmla="*/ 106102 h 894011"/>
                <a:gd name="connsiteX629" fmla="*/ 2222639 w 2227962"/>
                <a:gd name="connsiteY629" fmla="*/ 106102 h 894011"/>
                <a:gd name="connsiteX630" fmla="*/ 2225300 w 2227962"/>
                <a:gd name="connsiteY630" fmla="*/ 106102 h 894011"/>
                <a:gd name="connsiteX631" fmla="*/ 2225300 w 2227962"/>
                <a:gd name="connsiteY631" fmla="*/ 103440 h 894011"/>
                <a:gd name="connsiteX632" fmla="*/ 2225300 w 2227962"/>
                <a:gd name="connsiteY632" fmla="*/ 103440 h 89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2227962" h="894011">
                  <a:moveTo>
                    <a:pt x="434234" y="127653"/>
                  </a:moveTo>
                  <a:lnTo>
                    <a:pt x="436897" y="130315"/>
                  </a:lnTo>
                  <a:lnTo>
                    <a:pt x="436897" y="135702"/>
                  </a:lnTo>
                  <a:lnTo>
                    <a:pt x="434234" y="138364"/>
                  </a:lnTo>
                  <a:lnTo>
                    <a:pt x="431572" y="141026"/>
                  </a:lnTo>
                  <a:lnTo>
                    <a:pt x="431572" y="149076"/>
                  </a:lnTo>
                  <a:lnTo>
                    <a:pt x="428911" y="159788"/>
                  </a:lnTo>
                  <a:lnTo>
                    <a:pt x="428911" y="162450"/>
                  </a:lnTo>
                  <a:lnTo>
                    <a:pt x="431572" y="178549"/>
                  </a:lnTo>
                  <a:lnTo>
                    <a:pt x="431572" y="224121"/>
                  </a:lnTo>
                  <a:lnTo>
                    <a:pt x="434234" y="226783"/>
                  </a:lnTo>
                  <a:lnTo>
                    <a:pt x="436897" y="232171"/>
                  </a:lnTo>
                  <a:lnTo>
                    <a:pt x="436897" y="237558"/>
                  </a:lnTo>
                  <a:lnTo>
                    <a:pt x="439558" y="240220"/>
                  </a:lnTo>
                  <a:lnTo>
                    <a:pt x="442221" y="242882"/>
                  </a:lnTo>
                  <a:lnTo>
                    <a:pt x="442221" y="272355"/>
                  </a:lnTo>
                  <a:lnTo>
                    <a:pt x="444883" y="272355"/>
                  </a:lnTo>
                  <a:lnTo>
                    <a:pt x="444883" y="275017"/>
                  </a:lnTo>
                  <a:lnTo>
                    <a:pt x="447545" y="283067"/>
                  </a:lnTo>
                  <a:lnTo>
                    <a:pt x="447545" y="317927"/>
                  </a:lnTo>
                  <a:lnTo>
                    <a:pt x="444883" y="320589"/>
                  </a:lnTo>
                  <a:lnTo>
                    <a:pt x="442221" y="323251"/>
                  </a:lnTo>
                  <a:lnTo>
                    <a:pt x="442221" y="384923"/>
                  </a:lnTo>
                  <a:lnTo>
                    <a:pt x="439558" y="390310"/>
                  </a:lnTo>
                  <a:lnTo>
                    <a:pt x="436897" y="392972"/>
                  </a:lnTo>
                  <a:lnTo>
                    <a:pt x="434234" y="395634"/>
                  </a:lnTo>
                  <a:lnTo>
                    <a:pt x="434234" y="406346"/>
                  </a:lnTo>
                  <a:lnTo>
                    <a:pt x="436897" y="403684"/>
                  </a:lnTo>
                  <a:lnTo>
                    <a:pt x="439558" y="401022"/>
                  </a:lnTo>
                  <a:lnTo>
                    <a:pt x="436897" y="419783"/>
                  </a:lnTo>
                  <a:lnTo>
                    <a:pt x="434234" y="446594"/>
                  </a:lnTo>
                  <a:lnTo>
                    <a:pt x="431572" y="446594"/>
                  </a:lnTo>
                  <a:lnTo>
                    <a:pt x="431572" y="449256"/>
                  </a:lnTo>
                  <a:lnTo>
                    <a:pt x="434234" y="449256"/>
                  </a:lnTo>
                  <a:lnTo>
                    <a:pt x="434234" y="451918"/>
                  </a:lnTo>
                  <a:lnTo>
                    <a:pt x="436897" y="451918"/>
                  </a:lnTo>
                  <a:lnTo>
                    <a:pt x="436897" y="454580"/>
                  </a:lnTo>
                  <a:lnTo>
                    <a:pt x="434234" y="454580"/>
                  </a:lnTo>
                  <a:lnTo>
                    <a:pt x="434234" y="468017"/>
                  </a:lnTo>
                  <a:lnTo>
                    <a:pt x="431572" y="468017"/>
                  </a:lnTo>
                  <a:lnTo>
                    <a:pt x="431572" y="473405"/>
                  </a:lnTo>
                  <a:lnTo>
                    <a:pt x="428911" y="473405"/>
                  </a:lnTo>
                  <a:lnTo>
                    <a:pt x="428911" y="478792"/>
                  </a:lnTo>
                  <a:lnTo>
                    <a:pt x="431572" y="478792"/>
                  </a:lnTo>
                  <a:lnTo>
                    <a:pt x="431572" y="508265"/>
                  </a:lnTo>
                  <a:lnTo>
                    <a:pt x="428911" y="508265"/>
                  </a:lnTo>
                  <a:lnTo>
                    <a:pt x="428911" y="505603"/>
                  </a:lnTo>
                  <a:lnTo>
                    <a:pt x="431572" y="505603"/>
                  </a:lnTo>
                  <a:lnTo>
                    <a:pt x="431572" y="502941"/>
                  </a:lnTo>
                  <a:lnTo>
                    <a:pt x="428911" y="502941"/>
                  </a:lnTo>
                  <a:lnTo>
                    <a:pt x="428911" y="505603"/>
                  </a:lnTo>
                  <a:lnTo>
                    <a:pt x="426248" y="508265"/>
                  </a:lnTo>
                  <a:lnTo>
                    <a:pt x="426248" y="518977"/>
                  </a:lnTo>
                  <a:lnTo>
                    <a:pt x="428911" y="524364"/>
                  </a:lnTo>
                  <a:lnTo>
                    <a:pt x="431572" y="529752"/>
                  </a:lnTo>
                  <a:lnTo>
                    <a:pt x="431572" y="537802"/>
                  </a:lnTo>
                  <a:lnTo>
                    <a:pt x="434234" y="543189"/>
                  </a:lnTo>
                  <a:lnTo>
                    <a:pt x="434234" y="545851"/>
                  </a:lnTo>
                  <a:lnTo>
                    <a:pt x="436897" y="551239"/>
                  </a:lnTo>
                  <a:lnTo>
                    <a:pt x="436897" y="578049"/>
                  </a:lnTo>
                  <a:lnTo>
                    <a:pt x="434234" y="580712"/>
                  </a:lnTo>
                  <a:lnTo>
                    <a:pt x="431572" y="583374"/>
                  </a:lnTo>
                  <a:lnTo>
                    <a:pt x="431572" y="586036"/>
                  </a:lnTo>
                  <a:lnTo>
                    <a:pt x="434234" y="588698"/>
                  </a:lnTo>
                  <a:lnTo>
                    <a:pt x="434234" y="591360"/>
                  </a:lnTo>
                  <a:lnTo>
                    <a:pt x="436897" y="594022"/>
                  </a:lnTo>
                  <a:lnTo>
                    <a:pt x="436897" y="615445"/>
                  </a:lnTo>
                  <a:lnTo>
                    <a:pt x="439558" y="615445"/>
                  </a:lnTo>
                  <a:lnTo>
                    <a:pt x="436897" y="618107"/>
                  </a:lnTo>
                  <a:lnTo>
                    <a:pt x="436897" y="620769"/>
                  </a:lnTo>
                  <a:lnTo>
                    <a:pt x="431509" y="623431"/>
                  </a:lnTo>
                  <a:lnTo>
                    <a:pt x="423460" y="631481"/>
                  </a:lnTo>
                  <a:lnTo>
                    <a:pt x="418072" y="639531"/>
                  </a:lnTo>
                  <a:lnTo>
                    <a:pt x="415410" y="642193"/>
                  </a:lnTo>
                  <a:lnTo>
                    <a:pt x="415410" y="660954"/>
                  </a:lnTo>
                  <a:lnTo>
                    <a:pt x="412748" y="663616"/>
                  </a:lnTo>
                  <a:lnTo>
                    <a:pt x="412748" y="666278"/>
                  </a:lnTo>
                  <a:lnTo>
                    <a:pt x="410086" y="666278"/>
                  </a:lnTo>
                  <a:lnTo>
                    <a:pt x="410086" y="693089"/>
                  </a:lnTo>
                  <a:lnTo>
                    <a:pt x="407424" y="698476"/>
                  </a:lnTo>
                  <a:lnTo>
                    <a:pt x="402036" y="701139"/>
                  </a:lnTo>
                  <a:lnTo>
                    <a:pt x="402036" y="703801"/>
                  </a:lnTo>
                  <a:lnTo>
                    <a:pt x="399374" y="709188"/>
                  </a:lnTo>
                  <a:lnTo>
                    <a:pt x="393987" y="711850"/>
                  </a:lnTo>
                  <a:lnTo>
                    <a:pt x="391324" y="714512"/>
                  </a:lnTo>
                  <a:lnTo>
                    <a:pt x="391324" y="727950"/>
                  </a:lnTo>
                  <a:lnTo>
                    <a:pt x="388663" y="727950"/>
                  </a:lnTo>
                  <a:lnTo>
                    <a:pt x="386000" y="730611"/>
                  </a:lnTo>
                  <a:lnTo>
                    <a:pt x="380613" y="730611"/>
                  </a:lnTo>
                  <a:lnTo>
                    <a:pt x="380613" y="733274"/>
                  </a:lnTo>
                  <a:lnTo>
                    <a:pt x="375226" y="738661"/>
                  </a:lnTo>
                  <a:lnTo>
                    <a:pt x="372563" y="744049"/>
                  </a:lnTo>
                  <a:lnTo>
                    <a:pt x="369901" y="746711"/>
                  </a:lnTo>
                  <a:lnTo>
                    <a:pt x="367239" y="749373"/>
                  </a:lnTo>
                  <a:lnTo>
                    <a:pt x="364577" y="752035"/>
                  </a:lnTo>
                  <a:lnTo>
                    <a:pt x="364577" y="765472"/>
                  </a:lnTo>
                  <a:lnTo>
                    <a:pt x="367239" y="765472"/>
                  </a:lnTo>
                  <a:lnTo>
                    <a:pt x="367239" y="768134"/>
                  </a:lnTo>
                  <a:lnTo>
                    <a:pt x="369901" y="770796"/>
                  </a:lnTo>
                  <a:lnTo>
                    <a:pt x="369901" y="776184"/>
                  </a:lnTo>
                  <a:lnTo>
                    <a:pt x="361851" y="776184"/>
                  </a:lnTo>
                  <a:lnTo>
                    <a:pt x="359190" y="778846"/>
                  </a:lnTo>
                  <a:lnTo>
                    <a:pt x="356527" y="784233"/>
                  </a:lnTo>
                  <a:lnTo>
                    <a:pt x="345816" y="786895"/>
                  </a:lnTo>
                  <a:lnTo>
                    <a:pt x="343154" y="794945"/>
                  </a:lnTo>
                  <a:lnTo>
                    <a:pt x="340491" y="800332"/>
                  </a:lnTo>
                  <a:lnTo>
                    <a:pt x="337830" y="802995"/>
                  </a:lnTo>
                  <a:lnTo>
                    <a:pt x="335167" y="805656"/>
                  </a:lnTo>
                  <a:lnTo>
                    <a:pt x="332505" y="808319"/>
                  </a:lnTo>
                  <a:lnTo>
                    <a:pt x="329843" y="808319"/>
                  </a:lnTo>
                  <a:lnTo>
                    <a:pt x="324456" y="810981"/>
                  </a:lnTo>
                  <a:lnTo>
                    <a:pt x="319068" y="813643"/>
                  </a:lnTo>
                  <a:lnTo>
                    <a:pt x="305631" y="813643"/>
                  </a:lnTo>
                  <a:lnTo>
                    <a:pt x="300243" y="816305"/>
                  </a:lnTo>
                  <a:lnTo>
                    <a:pt x="297582" y="818967"/>
                  </a:lnTo>
                  <a:lnTo>
                    <a:pt x="294920" y="821629"/>
                  </a:lnTo>
                  <a:lnTo>
                    <a:pt x="292257" y="821629"/>
                  </a:lnTo>
                  <a:lnTo>
                    <a:pt x="286870" y="824291"/>
                  </a:lnTo>
                  <a:lnTo>
                    <a:pt x="286870" y="826953"/>
                  </a:lnTo>
                  <a:lnTo>
                    <a:pt x="284207" y="826953"/>
                  </a:lnTo>
                  <a:lnTo>
                    <a:pt x="281546" y="829615"/>
                  </a:lnTo>
                  <a:lnTo>
                    <a:pt x="278884" y="829615"/>
                  </a:lnTo>
                  <a:lnTo>
                    <a:pt x="278884" y="835003"/>
                  </a:lnTo>
                  <a:lnTo>
                    <a:pt x="273496" y="840390"/>
                  </a:lnTo>
                  <a:lnTo>
                    <a:pt x="270834" y="843052"/>
                  </a:lnTo>
                  <a:lnTo>
                    <a:pt x="268172" y="845714"/>
                  </a:lnTo>
                  <a:lnTo>
                    <a:pt x="257460" y="851102"/>
                  </a:lnTo>
                  <a:lnTo>
                    <a:pt x="252073" y="851102"/>
                  </a:lnTo>
                  <a:lnTo>
                    <a:pt x="252073" y="853764"/>
                  </a:lnTo>
                  <a:lnTo>
                    <a:pt x="246685" y="853764"/>
                  </a:lnTo>
                  <a:lnTo>
                    <a:pt x="244023" y="851102"/>
                  </a:lnTo>
                  <a:lnTo>
                    <a:pt x="241362" y="848440"/>
                  </a:lnTo>
                  <a:lnTo>
                    <a:pt x="233312" y="848440"/>
                  </a:lnTo>
                  <a:lnTo>
                    <a:pt x="230649" y="853827"/>
                  </a:lnTo>
                  <a:lnTo>
                    <a:pt x="227987" y="856489"/>
                  </a:lnTo>
                  <a:lnTo>
                    <a:pt x="227987" y="859151"/>
                  </a:lnTo>
                  <a:lnTo>
                    <a:pt x="222600" y="867201"/>
                  </a:lnTo>
                  <a:lnTo>
                    <a:pt x="214550" y="872589"/>
                  </a:lnTo>
                  <a:lnTo>
                    <a:pt x="209163" y="877976"/>
                  </a:lnTo>
                  <a:lnTo>
                    <a:pt x="198451" y="877976"/>
                  </a:lnTo>
                  <a:lnTo>
                    <a:pt x="190402" y="880638"/>
                  </a:lnTo>
                  <a:lnTo>
                    <a:pt x="179690" y="886026"/>
                  </a:lnTo>
                  <a:lnTo>
                    <a:pt x="171641" y="888688"/>
                  </a:lnTo>
                  <a:lnTo>
                    <a:pt x="168978" y="888688"/>
                  </a:lnTo>
                  <a:lnTo>
                    <a:pt x="163591" y="891350"/>
                  </a:lnTo>
                  <a:lnTo>
                    <a:pt x="155541" y="891350"/>
                  </a:lnTo>
                  <a:lnTo>
                    <a:pt x="147491" y="894012"/>
                  </a:lnTo>
                  <a:lnTo>
                    <a:pt x="134054" y="894012"/>
                  </a:lnTo>
                  <a:lnTo>
                    <a:pt x="128667" y="888624"/>
                  </a:lnTo>
                  <a:lnTo>
                    <a:pt x="128667" y="869863"/>
                  </a:lnTo>
                  <a:lnTo>
                    <a:pt x="126005" y="864476"/>
                  </a:lnTo>
                  <a:lnTo>
                    <a:pt x="123342" y="859088"/>
                  </a:lnTo>
                  <a:lnTo>
                    <a:pt x="123342" y="832277"/>
                  </a:lnTo>
                  <a:lnTo>
                    <a:pt x="120681" y="826890"/>
                  </a:lnTo>
                  <a:lnTo>
                    <a:pt x="118018" y="821502"/>
                  </a:lnTo>
                  <a:lnTo>
                    <a:pt x="118018" y="800079"/>
                  </a:lnTo>
                  <a:lnTo>
                    <a:pt x="112631" y="783980"/>
                  </a:lnTo>
                  <a:lnTo>
                    <a:pt x="107244" y="770542"/>
                  </a:lnTo>
                  <a:lnTo>
                    <a:pt x="104581" y="757105"/>
                  </a:lnTo>
                  <a:lnTo>
                    <a:pt x="99194" y="746394"/>
                  </a:lnTo>
                  <a:lnTo>
                    <a:pt x="91144" y="727632"/>
                  </a:lnTo>
                  <a:lnTo>
                    <a:pt x="83095" y="708871"/>
                  </a:lnTo>
                  <a:lnTo>
                    <a:pt x="72383" y="682060"/>
                  </a:lnTo>
                  <a:lnTo>
                    <a:pt x="45573" y="631101"/>
                  </a:lnTo>
                  <a:lnTo>
                    <a:pt x="40184" y="615002"/>
                  </a:lnTo>
                  <a:lnTo>
                    <a:pt x="32135" y="601565"/>
                  </a:lnTo>
                  <a:lnTo>
                    <a:pt x="24086" y="588127"/>
                  </a:lnTo>
                  <a:lnTo>
                    <a:pt x="16036" y="572028"/>
                  </a:lnTo>
                  <a:lnTo>
                    <a:pt x="13374" y="566641"/>
                  </a:lnTo>
                  <a:lnTo>
                    <a:pt x="21423" y="566641"/>
                  </a:lnTo>
                  <a:lnTo>
                    <a:pt x="21423" y="555929"/>
                  </a:lnTo>
                  <a:lnTo>
                    <a:pt x="18761" y="553267"/>
                  </a:lnTo>
                  <a:lnTo>
                    <a:pt x="16099" y="545217"/>
                  </a:lnTo>
                  <a:lnTo>
                    <a:pt x="16099" y="542555"/>
                  </a:lnTo>
                  <a:lnTo>
                    <a:pt x="8050" y="542555"/>
                  </a:lnTo>
                  <a:lnTo>
                    <a:pt x="2662" y="539893"/>
                  </a:lnTo>
                  <a:lnTo>
                    <a:pt x="0" y="537231"/>
                  </a:lnTo>
                  <a:lnTo>
                    <a:pt x="0" y="529182"/>
                  </a:lnTo>
                  <a:lnTo>
                    <a:pt x="2662" y="529182"/>
                  </a:lnTo>
                  <a:lnTo>
                    <a:pt x="2662" y="526519"/>
                  </a:lnTo>
                  <a:lnTo>
                    <a:pt x="5324" y="526519"/>
                  </a:lnTo>
                  <a:lnTo>
                    <a:pt x="5324" y="523857"/>
                  </a:lnTo>
                  <a:lnTo>
                    <a:pt x="10712" y="523857"/>
                  </a:lnTo>
                  <a:lnTo>
                    <a:pt x="10712" y="526519"/>
                  </a:lnTo>
                  <a:lnTo>
                    <a:pt x="16099" y="526519"/>
                  </a:lnTo>
                  <a:lnTo>
                    <a:pt x="18761" y="529182"/>
                  </a:lnTo>
                  <a:lnTo>
                    <a:pt x="21423" y="529182"/>
                  </a:lnTo>
                  <a:lnTo>
                    <a:pt x="24086" y="531844"/>
                  </a:lnTo>
                  <a:lnTo>
                    <a:pt x="26747" y="534506"/>
                  </a:lnTo>
                  <a:lnTo>
                    <a:pt x="26747" y="537168"/>
                  </a:lnTo>
                  <a:lnTo>
                    <a:pt x="29410" y="537168"/>
                  </a:lnTo>
                  <a:lnTo>
                    <a:pt x="29410" y="550605"/>
                  </a:lnTo>
                  <a:lnTo>
                    <a:pt x="32072" y="553267"/>
                  </a:lnTo>
                  <a:lnTo>
                    <a:pt x="32072" y="550605"/>
                  </a:lnTo>
                  <a:lnTo>
                    <a:pt x="34734" y="550605"/>
                  </a:lnTo>
                  <a:lnTo>
                    <a:pt x="37396" y="547943"/>
                  </a:lnTo>
                  <a:lnTo>
                    <a:pt x="37396" y="545281"/>
                  </a:lnTo>
                  <a:lnTo>
                    <a:pt x="40058" y="545281"/>
                  </a:lnTo>
                  <a:lnTo>
                    <a:pt x="40058" y="542619"/>
                  </a:lnTo>
                  <a:lnTo>
                    <a:pt x="42720" y="542619"/>
                  </a:lnTo>
                  <a:lnTo>
                    <a:pt x="42720" y="539957"/>
                  </a:lnTo>
                  <a:lnTo>
                    <a:pt x="45382" y="537294"/>
                  </a:lnTo>
                  <a:lnTo>
                    <a:pt x="45382" y="529245"/>
                  </a:lnTo>
                  <a:lnTo>
                    <a:pt x="42720" y="529245"/>
                  </a:lnTo>
                  <a:lnTo>
                    <a:pt x="42720" y="526583"/>
                  </a:lnTo>
                  <a:lnTo>
                    <a:pt x="32009" y="526583"/>
                  </a:lnTo>
                  <a:lnTo>
                    <a:pt x="29346" y="529245"/>
                  </a:lnTo>
                  <a:lnTo>
                    <a:pt x="23959" y="529245"/>
                  </a:lnTo>
                  <a:lnTo>
                    <a:pt x="21296" y="526583"/>
                  </a:lnTo>
                  <a:lnTo>
                    <a:pt x="15909" y="526583"/>
                  </a:lnTo>
                  <a:lnTo>
                    <a:pt x="15909" y="523921"/>
                  </a:lnTo>
                  <a:lnTo>
                    <a:pt x="13247" y="523921"/>
                  </a:lnTo>
                  <a:lnTo>
                    <a:pt x="13247" y="518533"/>
                  </a:lnTo>
                  <a:lnTo>
                    <a:pt x="15909" y="513146"/>
                  </a:lnTo>
                  <a:lnTo>
                    <a:pt x="18571" y="513146"/>
                  </a:lnTo>
                  <a:lnTo>
                    <a:pt x="18571" y="510484"/>
                  </a:lnTo>
                  <a:lnTo>
                    <a:pt x="21233" y="510484"/>
                  </a:lnTo>
                  <a:lnTo>
                    <a:pt x="21233" y="507822"/>
                  </a:lnTo>
                  <a:lnTo>
                    <a:pt x="23895" y="507822"/>
                  </a:lnTo>
                  <a:lnTo>
                    <a:pt x="23895" y="505159"/>
                  </a:lnTo>
                  <a:lnTo>
                    <a:pt x="26558" y="505159"/>
                  </a:lnTo>
                  <a:lnTo>
                    <a:pt x="29219" y="502497"/>
                  </a:lnTo>
                  <a:lnTo>
                    <a:pt x="31882" y="505159"/>
                  </a:lnTo>
                  <a:lnTo>
                    <a:pt x="34544" y="505159"/>
                  </a:lnTo>
                  <a:lnTo>
                    <a:pt x="34544" y="507822"/>
                  </a:lnTo>
                  <a:lnTo>
                    <a:pt x="39931" y="507822"/>
                  </a:lnTo>
                  <a:lnTo>
                    <a:pt x="42593" y="505159"/>
                  </a:lnTo>
                  <a:lnTo>
                    <a:pt x="50643" y="505159"/>
                  </a:lnTo>
                  <a:lnTo>
                    <a:pt x="50643" y="507822"/>
                  </a:lnTo>
                  <a:lnTo>
                    <a:pt x="53305" y="507822"/>
                  </a:lnTo>
                  <a:lnTo>
                    <a:pt x="53305" y="510484"/>
                  </a:lnTo>
                  <a:lnTo>
                    <a:pt x="55967" y="513146"/>
                  </a:lnTo>
                  <a:lnTo>
                    <a:pt x="55967" y="523857"/>
                  </a:lnTo>
                  <a:lnTo>
                    <a:pt x="61355" y="523857"/>
                  </a:lnTo>
                  <a:lnTo>
                    <a:pt x="61355" y="521195"/>
                  </a:lnTo>
                  <a:lnTo>
                    <a:pt x="64016" y="518533"/>
                  </a:lnTo>
                  <a:lnTo>
                    <a:pt x="64016" y="515871"/>
                  </a:lnTo>
                  <a:lnTo>
                    <a:pt x="66679" y="515871"/>
                  </a:lnTo>
                  <a:lnTo>
                    <a:pt x="69341" y="513209"/>
                  </a:lnTo>
                  <a:lnTo>
                    <a:pt x="82778" y="513209"/>
                  </a:lnTo>
                  <a:lnTo>
                    <a:pt x="82778" y="515871"/>
                  </a:lnTo>
                  <a:lnTo>
                    <a:pt x="90828" y="515871"/>
                  </a:lnTo>
                  <a:lnTo>
                    <a:pt x="90828" y="513209"/>
                  </a:lnTo>
                  <a:lnTo>
                    <a:pt x="80116" y="513209"/>
                  </a:lnTo>
                  <a:lnTo>
                    <a:pt x="80116" y="510547"/>
                  </a:lnTo>
                  <a:lnTo>
                    <a:pt x="77453" y="510547"/>
                  </a:lnTo>
                  <a:lnTo>
                    <a:pt x="74792" y="507885"/>
                  </a:lnTo>
                  <a:lnTo>
                    <a:pt x="72129" y="505223"/>
                  </a:lnTo>
                  <a:lnTo>
                    <a:pt x="72129" y="497173"/>
                  </a:lnTo>
                  <a:lnTo>
                    <a:pt x="74792" y="497173"/>
                  </a:lnTo>
                  <a:lnTo>
                    <a:pt x="74792" y="494511"/>
                  </a:lnTo>
                  <a:lnTo>
                    <a:pt x="77453" y="494511"/>
                  </a:lnTo>
                  <a:lnTo>
                    <a:pt x="77453" y="489124"/>
                  </a:lnTo>
                  <a:lnTo>
                    <a:pt x="80116" y="486462"/>
                  </a:lnTo>
                  <a:lnTo>
                    <a:pt x="77453" y="486462"/>
                  </a:lnTo>
                  <a:lnTo>
                    <a:pt x="77453" y="475750"/>
                  </a:lnTo>
                  <a:lnTo>
                    <a:pt x="80116" y="473088"/>
                  </a:lnTo>
                  <a:lnTo>
                    <a:pt x="82778" y="470426"/>
                  </a:lnTo>
                  <a:lnTo>
                    <a:pt x="93489" y="470426"/>
                  </a:lnTo>
                  <a:lnTo>
                    <a:pt x="96152" y="467764"/>
                  </a:lnTo>
                  <a:lnTo>
                    <a:pt x="101539" y="465102"/>
                  </a:lnTo>
                  <a:lnTo>
                    <a:pt x="120300" y="465102"/>
                  </a:lnTo>
                  <a:lnTo>
                    <a:pt x="122962" y="467764"/>
                  </a:lnTo>
                  <a:lnTo>
                    <a:pt x="128350" y="467764"/>
                  </a:lnTo>
                  <a:lnTo>
                    <a:pt x="128350" y="470426"/>
                  </a:lnTo>
                  <a:lnTo>
                    <a:pt x="133737" y="470426"/>
                  </a:lnTo>
                  <a:lnTo>
                    <a:pt x="133737" y="473088"/>
                  </a:lnTo>
                  <a:lnTo>
                    <a:pt x="139125" y="473088"/>
                  </a:lnTo>
                  <a:lnTo>
                    <a:pt x="139125" y="470426"/>
                  </a:lnTo>
                  <a:lnTo>
                    <a:pt x="141787" y="470426"/>
                  </a:lnTo>
                  <a:lnTo>
                    <a:pt x="141787" y="467764"/>
                  </a:lnTo>
                  <a:lnTo>
                    <a:pt x="144449" y="465102"/>
                  </a:lnTo>
                  <a:lnTo>
                    <a:pt x="144449" y="462440"/>
                  </a:lnTo>
                  <a:lnTo>
                    <a:pt x="147111" y="462440"/>
                  </a:lnTo>
                  <a:lnTo>
                    <a:pt x="152499" y="459777"/>
                  </a:lnTo>
                  <a:lnTo>
                    <a:pt x="155161" y="457115"/>
                  </a:lnTo>
                  <a:lnTo>
                    <a:pt x="155161" y="451728"/>
                  </a:lnTo>
                  <a:lnTo>
                    <a:pt x="149773" y="451728"/>
                  </a:lnTo>
                  <a:lnTo>
                    <a:pt x="149773" y="454390"/>
                  </a:lnTo>
                  <a:lnTo>
                    <a:pt x="136336" y="454390"/>
                  </a:lnTo>
                  <a:lnTo>
                    <a:pt x="136336" y="449003"/>
                  </a:lnTo>
                  <a:lnTo>
                    <a:pt x="138998" y="446340"/>
                  </a:lnTo>
                  <a:lnTo>
                    <a:pt x="138998" y="443678"/>
                  </a:lnTo>
                  <a:lnTo>
                    <a:pt x="141660" y="443678"/>
                  </a:lnTo>
                  <a:lnTo>
                    <a:pt x="144322" y="441016"/>
                  </a:lnTo>
                  <a:lnTo>
                    <a:pt x="163083" y="441016"/>
                  </a:lnTo>
                  <a:lnTo>
                    <a:pt x="163083" y="438354"/>
                  </a:lnTo>
                  <a:lnTo>
                    <a:pt x="165746" y="438354"/>
                  </a:lnTo>
                  <a:lnTo>
                    <a:pt x="165746" y="430305"/>
                  </a:lnTo>
                  <a:lnTo>
                    <a:pt x="168408" y="430305"/>
                  </a:lnTo>
                  <a:lnTo>
                    <a:pt x="168408" y="427643"/>
                  </a:lnTo>
                  <a:lnTo>
                    <a:pt x="173795" y="427643"/>
                  </a:lnTo>
                  <a:lnTo>
                    <a:pt x="176457" y="424980"/>
                  </a:lnTo>
                  <a:lnTo>
                    <a:pt x="179119" y="422318"/>
                  </a:lnTo>
                  <a:lnTo>
                    <a:pt x="179119" y="419656"/>
                  </a:lnTo>
                  <a:lnTo>
                    <a:pt x="181782" y="419656"/>
                  </a:lnTo>
                  <a:lnTo>
                    <a:pt x="184443" y="422318"/>
                  </a:lnTo>
                  <a:lnTo>
                    <a:pt x="184443" y="424980"/>
                  </a:lnTo>
                  <a:lnTo>
                    <a:pt x="187106" y="424980"/>
                  </a:lnTo>
                  <a:lnTo>
                    <a:pt x="187106" y="430368"/>
                  </a:lnTo>
                  <a:lnTo>
                    <a:pt x="189768" y="433030"/>
                  </a:lnTo>
                  <a:lnTo>
                    <a:pt x="189768" y="435692"/>
                  </a:lnTo>
                  <a:lnTo>
                    <a:pt x="192430" y="438354"/>
                  </a:lnTo>
                  <a:lnTo>
                    <a:pt x="192430" y="443742"/>
                  </a:lnTo>
                  <a:lnTo>
                    <a:pt x="195092" y="443742"/>
                  </a:lnTo>
                  <a:lnTo>
                    <a:pt x="195092" y="441080"/>
                  </a:lnTo>
                  <a:lnTo>
                    <a:pt x="197754" y="441080"/>
                  </a:lnTo>
                  <a:lnTo>
                    <a:pt x="197754" y="427643"/>
                  </a:lnTo>
                  <a:lnTo>
                    <a:pt x="195092" y="424980"/>
                  </a:lnTo>
                  <a:lnTo>
                    <a:pt x="195092" y="422318"/>
                  </a:lnTo>
                  <a:lnTo>
                    <a:pt x="192430" y="422318"/>
                  </a:lnTo>
                  <a:lnTo>
                    <a:pt x="192430" y="419656"/>
                  </a:lnTo>
                  <a:lnTo>
                    <a:pt x="189768" y="416994"/>
                  </a:lnTo>
                  <a:lnTo>
                    <a:pt x="189768" y="414332"/>
                  </a:lnTo>
                  <a:lnTo>
                    <a:pt x="192430" y="414332"/>
                  </a:lnTo>
                  <a:lnTo>
                    <a:pt x="195092" y="411670"/>
                  </a:lnTo>
                  <a:lnTo>
                    <a:pt x="197754" y="409008"/>
                  </a:lnTo>
                  <a:lnTo>
                    <a:pt x="208466" y="409008"/>
                  </a:lnTo>
                  <a:lnTo>
                    <a:pt x="208466" y="406346"/>
                  </a:lnTo>
                  <a:lnTo>
                    <a:pt x="205803" y="403684"/>
                  </a:lnTo>
                  <a:lnTo>
                    <a:pt x="203142" y="401022"/>
                  </a:lnTo>
                  <a:lnTo>
                    <a:pt x="200479" y="401022"/>
                  </a:lnTo>
                  <a:lnTo>
                    <a:pt x="197817" y="398360"/>
                  </a:lnTo>
                  <a:lnTo>
                    <a:pt x="197817" y="395698"/>
                  </a:lnTo>
                  <a:lnTo>
                    <a:pt x="200479" y="395698"/>
                  </a:lnTo>
                  <a:lnTo>
                    <a:pt x="200479" y="393036"/>
                  </a:lnTo>
                  <a:lnTo>
                    <a:pt x="205867" y="393036"/>
                  </a:lnTo>
                  <a:lnTo>
                    <a:pt x="205867" y="390374"/>
                  </a:lnTo>
                  <a:lnTo>
                    <a:pt x="208529" y="390374"/>
                  </a:lnTo>
                  <a:lnTo>
                    <a:pt x="208529" y="371612"/>
                  </a:lnTo>
                  <a:lnTo>
                    <a:pt x="205867" y="368950"/>
                  </a:lnTo>
                  <a:lnTo>
                    <a:pt x="203205" y="368950"/>
                  </a:lnTo>
                  <a:lnTo>
                    <a:pt x="203205" y="366288"/>
                  </a:lnTo>
                  <a:lnTo>
                    <a:pt x="197817" y="366288"/>
                  </a:lnTo>
                  <a:lnTo>
                    <a:pt x="197817" y="368950"/>
                  </a:lnTo>
                  <a:lnTo>
                    <a:pt x="176394" y="368950"/>
                  </a:lnTo>
                  <a:lnTo>
                    <a:pt x="171006" y="374338"/>
                  </a:lnTo>
                  <a:lnTo>
                    <a:pt x="168345" y="377000"/>
                  </a:lnTo>
                  <a:lnTo>
                    <a:pt x="168345" y="379662"/>
                  </a:lnTo>
                  <a:lnTo>
                    <a:pt x="165682" y="382324"/>
                  </a:lnTo>
                  <a:lnTo>
                    <a:pt x="165682" y="384986"/>
                  </a:lnTo>
                  <a:lnTo>
                    <a:pt x="160295" y="384986"/>
                  </a:lnTo>
                  <a:lnTo>
                    <a:pt x="157633" y="382324"/>
                  </a:lnTo>
                  <a:lnTo>
                    <a:pt x="154971" y="376936"/>
                  </a:lnTo>
                  <a:lnTo>
                    <a:pt x="154971" y="374274"/>
                  </a:lnTo>
                  <a:lnTo>
                    <a:pt x="157633" y="371612"/>
                  </a:lnTo>
                  <a:lnTo>
                    <a:pt x="160295" y="368950"/>
                  </a:lnTo>
                  <a:lnTo>
                    <a:pt x="162956" y="368950"/>
                  </a:lnTo>
                  <a:lnTo>
                    <a:pt x="162956" y="366288"/>
                  </a:lnTo>
                  <a:lnTo>
                    <a:pt x="165619" y="366288"/>
                  </a:lnTo>
                  <a:lnTo>
                    <a:pt x="168281" y="363626"/>
                  </a:lnTo>
                  <a:lnTo>
                    <a:pt x="170943" y="363626"/>
                  </a:lnTo>
                  <a:lnTo>
                    <a:pt x="170943" y="360964"/>
                  </a:lnTo>
                  <a:lnTo>
                    <a:pt x="173605" y="358302"/>
                  </a:lnTo>
                  <a:lnTo>
                    <a:pt x="176267" y="358302"/>
                  </a:lnTo>
                  <a:lnTo>
                    <a:pt x="178929" y="355640"/>
                  </a:lnTo>
                  <a:lnTo>
                    <a:pt x="178929" y="352978"/>
                  </a:lnTo>
                  <a:lnTo>
                    <a:pt x="181591" y="350316"/>
                  </a:lnTo>
                  <a:lnTo>
                    <a:pt x="181591" y="347654"/>
                  </a:lnTo>
                  <a:lnTo>
                    <a:pt x="184254" y="344992"/>
                  </a:lnTo>
                  <a:lnTo>
                    <a:pt x="184254" y="342329"/>
                  </a:lnTo>
                  <a:lnTo>
                    <a:pt x="186915" y="342329"/>
                  </a:lnTo>
                  <a:lnTo>
                    <a:pt x="186915" y="336942"/>
                  </a:lnTo>
                  <a:lnTo>
                    <a:pt x="184254" y="336942"/>
                  </a:lnTo>
                  <a:lnTo>
                    <a:pt x="184254" y="334280"/>
                  </a:lnTo>
                  <a:lnTo>
                    <a:pt x="181591" y="331618"/>
                  </a:lnTo>
                  <a:lnTo>
                    <a:pt x="178929" y="328956"/>
                  </a:lnTo>
                  <a:lnTo>
                    <a:pt x="176267" y="328956"/>
                  </a:lnTo>
                  <a:lnTo>
                    <a:pt x="176267" y="326294"/>
                  </a:lnTo>
                  <a:lnTo>
                    <a:pt x="173605" y="326294"/>
                  </a:lnTo>
                  <a:lnTo>
                    <a:pt x="173605" y="318244"/>
                  </a:lnTo>
                  <a:lnTo>
                    <a:pt x="176267" y="315582"/>
                  </a:lnTo>
                  <a:lnTo>
                    <a:pt x="186979" y="315582"/>
                  </a:lnTo>
                  <a:lnTo>
                    <a:pt x="186979" y="312920"/>
                  </a:lnTo>
                  <a:lnTo>
                    <a:pt x="181591" y="312920"/>
                  </a:lnTo>
                  <a:lnTo>
                    <a:pt x="181591" y="310258"/>
                  </a:lnTo>
                  <a:lnTo>
                    <a:pt x="170879" y="310258"/>
                  </a:lnTo>
                  <a:lnTo>
                    <a:pt x="168218" y="307596"/>
                  </a:lnTo>
                  <a:lnTo>
                    <a:pt x="168218" y="304934"/>
                  </a:lnTo>
                  <a:lnTo>
                    <a:pt x="170879" y="304934"/>
                  </a:lnTo>
                  <a:lnTo>
                    <a:pt x="170879" y="302272"/>
                  </a:lnTo>
                  <a:lnTo>
                    <a:pt x="176267" y="302272"/>
                  </a:lnTo>
                  <a:lnTo>
                    <a:pt x="176267" y="299610"/>
                  </a:lnTo>
                  <a:lnTo>
                    <a:pt x="181655" y="299610"/>
                  </a:lnTo>
                  <a:lnTo>
                    <a:pt x="184317" y="296948"/>
                  </a:lnTo>
                  <a:lnTo>
                    <a:pt x="186979" y="296948"/>
                  </a:lnTo>
                  <a:lnTo>
                    <a:pt x="189641" y="294285"/>
                  </a:lnTo>
                  <a:lnTo>
                    <a:pt x="189641" y="291623"/>
                  </a:lnTo>
                  <a:lnTo>
                    <a:pt x="184254" y="291623"/>
                  </a:lnTo>
                  <a:lnTo>
                    <a:pt x="184254" y="294285"/>
                  </a:lnTo>
                  <a:lnTo>
                    <a:pt x="170817" y="294285"/>
                  </a:lnTo>
                  <a:lnTo>
                    <a:pt x="168154" y="288898"/>
                  </a:lnTo>
                  <a:lnTo>
                    <a:pt x="165492" y="288898"/>
                  </a:lnTo>
                  <a:lnTo>
                    <a:pt x="165492" y="286236"/>
                  </a:lnTo>
                  <a:lnTo>
                    <a:pt x="168154" y="283574"/>
                  </a:lnTo>
                  <a:lnTo>
                    <a:pt x="168154" y="275524"/>
                  </a:lnTo>
                  <a:lnTo>
                    <a:pt x="165492" y="272862"/>
                  </a:lnTo>
                  <a:lnTo>
                    <a:pt x="160105" y="272862"/>
                  </a:lnTo>
                  <a:lnTo>
                    <a:pt x="160105" y="264813"/>
                  </a:lnTo>
                  <a:lnTo>
                    <a:pt x="162767" y="264813"/>
                  </a:lnTo>
                  <a:lnTo>
                    <a:pt x="165428" y="262150"/>
                  </a:lnTo>
                  <a:lnTo>
                    <a:pt x="168091" y="262150"/>
                  </a:lnTo>
                  <a:lnTo>
                    <a:pt x="170753" y="259488"/>
                  </a:lnTo>
                  <a:lnTo>
                    <a:pt x="184190" y="259488"/>
                  </a:lnTo>
                  <a:lnTo>
                    <a:pt x="181528" y="256826"/>
                  </a:lnTo>
                  <a:lnTo>
                    <a:pt x="181528" y="254164"/>
                  </a:lnTo>
                  <a:lnTo>
                    <a:pt x="176141" y="254164"/>
                  </a:lnTo>
                  <a:lnTo>
                    <a:pt x="176141" y="251502"/>
                  </a:lnTo>
                  <a:lnTo>
                    <a:pt x="173478" y="251502"/>
                  </a:lnTo>
                  <a:lnTo>
                    <a:pt x="170817" y="248840"/>
                  </a:lnTo>
                  <a:lnTo>
                    <a:pt x="168154" y="246178"/>
                  </a:lnTo>
                  <a:lnTo>
                    <a:pt x="162767" y="248840"/>
                  </a:lnTo>
                  <a:lnTo>
                    <a:pt x="149330" y="248840"/>
                  </a:lnTo>
                  <a:lnTo>
                    <a:pt x="146667" y="246178"/>
                  </a:lnTo>
                  <a:lnTo>
                    <a:pt x="144005" y="243516"/>
                  </a:lnTo>
                  <a:lnTo>
                    <a:pt x="144005" y="238128"/>
                  </a:lnTo>
                  <a:lnTo>
                    <a:pt x="146667" y="238128"/>
                  </a:lnTo>
                  <a:lnTo>
                    <a:pt x="146667" y="235466"/>
                  </a:lnTo>
                  <a:lnTo>
                    <a:pt x="152055" y="232804"/>
                  </a:lnTo>
                  <a:lnTo>
                    <a:pt x="154717" y="230142"/>
                  </a:lnTo>
                  <a:lnTo>
                    <a:pt x="162767" y="230142"/>
                  </a:lnTo>
                  <a:lnTo>
                    <a:pt x="165428" y="227480"/>
                  </a:lnTo>
                  <a:lnTo>
                    <a:pt x="168091" y="227480"/>
                  </a:lnTo>
                  <a:lnTo>
                    <a:pt x="170753" y="224818"/>
                  </a:lnTo>
                  <a:lnTo>
                    <a:pt x="173415" y="222156"/>
                  </a:lnTo>
                  <a:lnTo>
                    <a:pt x="173415" y="219494"/>
                  </a:lnTo>
                  <a:lnTo>
                    <a:pt x="176077" y="219494"/>
                  </a:lnTo>
                  <a:lnTo>
                    <a:pt x="176077" y="216832"/>
                  </a:lnTo>
                  <a:lnTo>
                    <a:pt x="181464" y="211444"/>
                  </a:lnTo>
                  <a:lnTo>
                    <a:pt x="192177" y="211444"/>
                  </a:lnTo>
                  <a:lnTo>
                    <a:pt x="194838" y="214107"/>
                  </a:lnTo>
                  <a:lnTo>
                    <a:pt x="200225" y="214107"/>
                  </a:lnTo>
                  <a:lnTo>
                    <a:pt x="200225" y="203395"/>
                  </a:lnTo>
                  <a:lnTo>
                    <a:pt x="197564" y="203395"/>
                  </a:lnTo>
                  <a:lnTo>
                    <a:pt x="194902" y="200733"/>
                  </a:lnTo>
                  <a:lnTo>
                    <a:pt x="194902" y="203395"/>
                  </a:lnTo>
                  <a:lnTo>
                    <a:pt x="189514" y="203395"/>
                  </a:lnTo>
                  <a:lnTo>
                    <a:pt x="186852" y="206057"/>
                  </a:lnTo>
                  <a:lnTo>
                    <a:pt x="184190" y="208719"/>
                  </a:lnTo>
                  <a:lnTo>
                    <a:pt x="181528" y="211381"/>
                  </a:lnTo>
                  <a:lnTo>
                    <a:pt x="168091" y="211381"/>
                  </a:lnTo>
                  <a:lnTo>
                    <a:pt x="165428" y="208719"/>
                  </a:lnTo>
                  <a:lnTo>
                    <a:pt x="165428" y="195282"/>
                  </a:lnTo>
                  <a:lnTo>
                    <a:pt x="168091" y="192620"/>
                  </a:lnTo>
                  <a:lnTo>
                    <a:pt x="168091" y="189958"/>
                  </a:lnTo>
                  <a:lnTo>
                    <a:pt x="170753" y="187296"/>
                  </a:lnTo>
                  <a:lnTo>
                    <a:pt x="173415" y="184634"/>
                  </a:lnTo>
                  <a:lnTo>
                    <a:pt x="176077" y="181971"/>
                  </a:lnTo>
                  <a:lnTo>
                    <a:pt x="178739" y="184634"/>
                  </a:lnTo>
                  <a:lnTo>
                    <a:pt x="184127" y="184634"/>
                  </a:lnTo>
                  <a:lnTo>
                    <a:pt x="184127" y="187296"/>
                  </a:lnTo>
                  <a:lnTo>
                    <a:pt x="186788" y="189958"/>
                  </a:lnTo>
                  <a:lnTo>
                    <a:pt x="200225" y="189958"/>
                  </a:lnTo>
                  <a:lnTo>
                    <a:pt x="200225" y="187296"/>
                  </a:lnTo>
                  <a:lnTo>
                    <a:pt x="202888" y="187296"/>
                  </a:lnTo>
                  <a:lnTo>
                    <a:pt x="202888" y="181908"/>
                  </a:lnTo>
                  <a:lnTo>
                    <a:pt x="205550" y="179246"/>
                  </a:lnTo>
                  <a:lnTo>
                    <a:pt x="208212" y="179246"/>
                  </a:lnTo>
                  <a:lnTo>
                    <a:pt x="208212" y="181908"/>
                  </a:lnTo>
                  <a:lnTo>
                    <a:pt x="210874" y="181908"/>
                  </a:lnTo>
                  <a:lnTo>
                    <a:pt x="210874" y="184570"/>
                  </a:lnTo>
                  <a:lnTo>
                    <a:pt x="213536" y="184570"/>
                  </a:lnTo>
                  <a:lnTo>
                    <a:pt x="216198" y="181908"/>
                  </a:lnTo>
                  <a:lnTo>
                    <a:pt x="216198" y="173859"/>
                  </a:lnTo>
                  <a:lnTo>
                    <a:pt x="213536" y="173859"/>
                  </a:lnTo>
                  <a:lnTo>
                    <a:pt x="213536" y="171196"/>
                  </a:lnTo>
                  <a:lnTo>
                    <a:pt x="210874" y="171196"/>
                  </a:lnTo>
                  <a:lnTo>
                    <a:pt x="210874" y="168534"/>
                  </a:lnTo>
                  <a:lnTo>
                    <a:pt x="208212" y="165872"/>
                  </a:lnTo>
                  <a:lnTo>
                    <a:pt x="205550" y="163210"/>
                  </a:lnTo>
                  <a:lnTo>
                    <a:pt x="205550" y="160548"/>
                  </a:lnTo>
                  <a:lnTo>
                    <a:pt x="208212" y="157886"/>
                  </a:lnTo>
                  <a:lnTo>
                    <a:pt x="208212" y="155224"/>
                  </a:lnTo>
                  <a:lnTo>
                    <a:pt x="210874" y="157886"/>
                  </a:lnTo>
                  <a:lnTo>
                    <a:pt x="216261" y="157886"/>
                  </a:lnTo>
                  <a:lnTo>
                    <a:pt x="216261" y="160548"/>
                  </a:lnTo>
                  <a:lnTo>
                    <a:pt x="224311" y="160548"/>
                  </a:lnTo>
                  <a:lnTo>
                    <a:pt x="224311" y="157886"/>
                  </a:lnTo>
                  <a:lnTo>
                    <a:pt x="226974" y="157886"/>
                  </a:lnTo>
                  <a:lnTo>
                    <a:pt x="226974" y="147174"/>
                  </a:lnTo>
                  <a:lnTo>
                    <a:pt x="229635" y="144512"/>
                  </a:lnTo>
                  <a:lnTo>
                    <a:pt x="235023" y="144512"/>
                  </a:lnTo>
                  <a:lnTo>
                    <a:pt x="237685" y="147174"/>
                  </a:lnTo>
                  <a:lnTo>
                    <a:pt x="248397" y="147174"/>
                  </a:lnTo>
                  <a:lnTo>
                    <a:pt x="251058" y="144512"/>
                  </a:lnTo>
                  <a:lnTo>
                    <a:pt x="251058" y="131075"/>
                  </a:lnTo>
                  <a:lnTo>
                    <a:pt x="248397" y="131075"/>
                  </a:lnTo>
                  <a:lnTo>
                    <a:pt x="248397" y="125688"/>
                  </a:lnTo>
                  <a:lnTo>
                    <a:pt x="251058" y="128350"/>
                  </a:lnTo>
                  <a:lnTo>
                    <a:pt x="256446" y="128350"/>
                  </a:lnTo>
                  <a:lnTo>
                    <a:pt x="259108" y="131012"/>
                  </a:lnTo>
                  <a:lnTo>
                    <a:pt x="269820" y="131012"/>
                  </a:lnTo>
                  <a:lnTo>
                    <a:pt x="272482" y="128350"/>
                  </a:lnTo>
                  <a:lnTo>
                    <a:pt x="272482" y="112251"/>
                  </a:lnTo>
                  <a:lnTo>
                    <a:pt x="275144" y="109588"/>
                  </a:lnTo>
                  <a:lnTo>
                    <a:pt x="275144" y="106926"/>
                  </a:lnTo>
                  <a:lnTo>
                    <a:pt x="277807" y="104264"/>
                  </a:lnTo>
                  <a:lnTo>
                    <a:pt x="277807" y="93553"/>
                  </a:lnTo>
                  <a:lnTo>
                    <a:pt x="275144" y="90891"/>
                  </a:lnTo>
                  <a:lnTo>
                    <a:pt x="275144" y="88229"/>
                  </a:lnTo>
                  <a:lnTo>
                    <a:pt x="277807" y="85567"/>
                  </a:lnTo>
                  <a:lnTo>
                    <a:pt x="283194" y="85567"/>
                  </a:lnTo>
                  <a:lnTo>
                    <a:pt x="288581" y="82904"/>
                  </a:lnTo>
                  <a:lnTo>
                    <a:pt x="291244" y="82904"/>
                  </a:lnTo>
                  <a:lnTo>
                    <a:pt x="293905" y="80242"/>
                  </a:lnTo>
                  <a:lnTo>
                    <a:pt x="296568" y="80242"/>
                  </a:lnTo>
                  <a:lnTo>
                    <a:pt x="299229" y="77580"/>
                  </a:lnTo>
                  <a:lnTo>
                    <a:pt x="304617" y="74918"/>
                  </a:lnTo>
                  <a:lnTo>
                    <a:pt x="307279" y="72256"/>
                  </a:lnTo>
                  <a:lnTo>
                    <a:pt x="307279" y="61544"/>
                  </a:lnTo>
                  <a:lnTo>
                    <a:pt x="301891" y="58882"/>
                  </a:lnTo>
                  <a:lnTo>
                    <a:pt x="296504" y="56220"/>
                  </a:lnTo>
                  <a:lnTo>
                    <a:pt x="291117" y="53558"/>
                  </a:lnTo>
                  <a:lnTo>
                    <a:pt x="283067" y="50896"/>
                  </a:lnTo>
                  <a:lnTo>
                    <a:pt x="280405" y="48234"/>
                  </a:lnTo>
                  <a:lnTo>
                    <a:pt x="280405" y="42847"/>
                  </a:lnTo>
                  <a:lnTo>
                    <a:pt x="285792" y="42847"/>
                  </a:lnTo>
                  <a:lnTo>
                    <a:pt x="293842" y="40185"/>
                  </a:lnTo>
                  <a:lnTo>
                    <a:pt x="299229" y="40185"/>
                  </a:lnTo>
                  <a:lnTo>
                    <a:pt x="301891" y="37522"/>
                  </a:lnTo>
                  <a:lnTo>
                    <a:pt x="301891" y="29473"/>
                  </a:lnTo>
                  <a:lnTo>
                    <a:pt x="299229" y="26811"/>
                  </a:lnTo>
                  <a:lnTo>
                    <a:pt x="299229" y="24149"/>
                  </a:lnTo>
                  <a:lnTo>
                    <a:pt x="293842" y="18761"/>
                  </a:lnTo>
                  <a:lnTo>
                    <a:pt x="291180" y="16099"/>
                  </a:lnTo>
                  <a:lnTo>
                    <a:pt x="291180" y="2662"/>
                  </a:lnTo>
                  <a:lnTo>
                    <a:pt x="288518" y="0"/>
                  </a:lnTo>
                  <a:lnTo>
                    <a:pt x="291180" y="0"/>
                  </a:lnTo>
                  <a:lnTo>
                    <a:pt x="291180" y="2662"/>
                  </a:lnTo>
                  <a:lnTo>
                    <a:pt x="293842" y="2662"/>
                  </a:lnTo>
                  <a:lnTo>
                    <a:pt x="293842" y="5324"/>
                  </a:lnTo>
                  <a:lnTo>
                    <a:pt x="296504" y="5324"/>
                  </a:lnTo>
                  <a:lnTo>
                    <a:pt x="296504" y="7986"/>
                  </a:lnTo>
                  <a:lnTo>
                    <a:pt x="299166" y="7986"/>
                  </a:lnTo>
                  <a:lnTo>
                    <a:pt x="299166" y="10648"/>
                  </a:lnTo>
                  <a:lnTo>
                    <a:pt x="304554" y="10648"/>
                  </a:lnTo>
                  <a:lnTo>
                    <a:pt x="304554" y="13310"/>
                  </a:lnTo>
                  <a:lnTo>
                    <a:pt x="307215" y="13310"/>
                  </a:lnTo>
                  <a:lnTo>
                    <a:pt x="307215" y="15972"/>
                  </a:lnTo>
                  <a:lnTo>
                    <a:pt x="309878" y="15972"/>
                  </a:lnTo>
                  <a:lnTo>
                    <a:pt x="309878" y="18635"/>
                  </a:lnTo>
                  <a:lnTo>
                    <a:pt x="312540" y="18635"/>
                  </a:lnTo>
                  <a:lnTo>
                    <a:pt x="312540" y="21296"/>
                  </a:lnTo>
                  <a:lnTo>
                    <a:pt x="317927" y="21296"/>
                  </a:lnTo>
                  <a:lnTo>
                    <a:pt x="317927" y="23959"/>
                  </a:lnTo>
                  <a:lnTo>
                    <a:pt x="320590" y="23959"/>
                  </a:lnTo>
                  <a:lnTo>
                    <a:pt x="320590" y="26621"/>
                  </a:lnTo>
                  <a:lnTo>
                    <a:pt x="323251" y="26621"/>
                  </a:lnTo>
                  <a:lnTo>
                    <a:pt x="323251" y="29283"/>
                  </a:lnTo>
                  <a:lnTo>
                    <a:pt x="325914" y="29283"/>
                  </a:lnTo>
                  <a:lnTo>
                    <a:pt x="325914" y="31945"/>
                  </a:lnTo>
                  <a:lnTo>
                    <a:pt x="331301" y="31945"/>
                  </a:lnTo>
                  <a:lnTo>
                    <a:pt x="331301" y="34607"/>
                  </a:lnTo>
                  <a:lnTo>
                    <a:pt x="333963" y="34607"/>
                  </a:lnTo>
                  <a:lnTo>
                    <a:pt x="333963" y="37269"/>
                  </a:lnTo>
                  <a:lnTo>
                    <a:pt x="336625" y="37269"/>
                  </a:lnTo>
                  <a:lnTo>
                    <a:pt x="336625" y="39931"/>
                  </a:lnTo>
                  <a:lnTo>
                    <a:pt x="342012" y="39931"/>
                  </a:lnTo>
                  <a:lnTo>
                    <a:pt x="342012" y="42593"/>
                  </a:lnTo>
                  <a:lnTo>
                    <a:pt x="344675" y="42593"/>
                  </a:lnTo>
                  <a:lnTo>
                    <a:pt x="344675" y="45255"/>
                  </a:lnTo>
                  <a:lnTo>
                    <a:pt x="347337" y="45255"/>
                  </a:lnTo>
                  <a:lnTo>
                    <a:pt x="347337" y="47917"/>
                  </a:lnTo>
                  <a:lnTo>
                    <a:pt x="352724" y="47917"/>
                  </a:lnTo>
                  <a:lnTo>
                    <a:pt x="352724" y="50579"/>
                  </a:lnTo>
                  <a:lnTo>
                    <a:pt x="355387" y="50579"/>
                  </a:lnTo>
                  <a:lnTo>
                    <a:pt x="355387" y="53241"/>
                  </a:lnTo>
                  <a:lnTo>
                    <a:pt x="358048" y="53241"/>
                  </a:lnTo>
                  <a:lnTo>
                    <a:pt x="358048" y="55903"/>
                  </a:lnTo>
                  <a:lnTo>
                    <a:pt x="363436" y="55903"/>
                  </a:lnTo>
                  <a:lnTo>
                    <a:pt x="363436" y="58565"/>
                  </a:lnTo>
                  <a:lnTo>
                    <a:pt x="366098" y="58565"/>
                  </a:lnTo>
                  <a:lnTo>
                    <a:pt x="366098" y="61228"/>
                  </a:lnTo>
                  <a:lnTo>
                    <a:pt x="368760" y="61228"/>
                  </a:lnTo>
                  <a:lnTo>
                    <a:pt x="368760" y="63890"/>
                  </a:lnTo>
                  <a:lnTo>
                    <a:pt x="371422" y="63890"/>
                  </a:lnTo>
                  <a:lnTo>
                    <a:pt x="371422" y="66552"/>
                  </a:lnTo>
                  <a:lnTo>
                    <a:pt x="376810" y="66552"/>
                  </a:lnTo>
                  <a:lnTo>
                    <a:pt x="376810" y="69214"/>
                  </a:lnTo>
                  <a:lnTo>
                    <a:pt x="379472" y="69214"/>
                  </a:lnTo>
                  <a:lnTo>
                    <a:pt x="379472" y="71876"/>
                  </a:lnTo>
                  <a:lnTo>
                    <a:pt x="382134" y="71876"/>
                  </a:lnTo>
                  <a:lnTo>
                    <a:pt x="382134" y="74538"/>
                  </a:lnTo>
                  <a:lnTo>
                    <a:pt x="387521" y="74538"/>
                  </a:lnTo>
                  <a:lnTo>
                    <a:pt x="387521" y="77200"/>
                  </a:lnTo>
                  <a:lnTo>
                    <a:pt x="390184" y="77200"/>
                  </a:lnTo>
                  <a:lnTo>
                    <a:pt x="390184" y="79862"/>
                  </a:lnTo>
                  <a:lnTo>
                    <a:pt x="392845" y="79862"/>
                  </a:lnTo>
                  <a:lnTo>
                    <a:pt x="392845" y="82524"/>
                  </a:lnTo>
                  <a:lnTo>
                    <a:pt x="395508" y="82524"/>
                  </a:lnTo>
                  <a:lnTo>
                    <a:pt x="395508" y="85186"/>
                  </a:lnTo>
                  <a:lnTo>
                    <a:pt x="398170" y="85186"/>
                  </a:lnTo>
                  <a:lnTo>
                    <a:pt x="398170" y="87848"/>
                  </a:lnTo>
                  <a:lnTo>
                    <a:pt x="403557" y="87848"/>
                  </a:lnTo>
                  <a:lnTo>
                    <a:pt x="403557" y="90510"/>
                  </a:lnTo>
                  <a:lnTo>
                    <a:pt x="406219" y="90510"/>
                  </a:lnTo>
                  <a:lnTo>
                    <a:pt x="406219" y="93172"/>
                  </a:lnTo>
                  <a:lnTo>
                    <a:pt x="408881" y="93172"/>
                  </a:lnTo>
                  <a:lnTo>
                    <a:pt x="408881" y="95835"/>
                  </a:lnTo>
                  <a:lnTo>
                    <a:pt x="411544" y="95835"/>
                  </a:lnTo>
                  <a:lnTo>
                    <a:pt x="411544" y="98496"/>
                  </a:lnTo>
                  <a:lnTo>
                    <a:pt x="416931" y="98496"/>
                  </a:lnTo>
                  <a:lnTo>
                    <a:pt x="416931" y="101159"/>
                  </a:lnTo>
                  <a:lnTo>
                    <a:pt x="419593" y="101159"/>
                  </a:lnTo>
                  <a:lnTo>
                    <a:pt x="419593" y="103821"/>
                  </a:lnTo>
                  <a:lnTo>
                    <a:pt x="422255" y="103821"/>
                  </a:lnTo>
                  <a:lnTo>
                    <a:pt x="422255" y="106483"/>
                  </a:lnTo>
                  <a:lnTo>
                    <a:pt x="424917" y="106483"/>
                  </a:lnTo>
                  <a:lnTo>
                    <a:pt x="424917" y="109145"/>
                  </a:lnTo>
                  <a:lnTo>
                    <a:pt x="427579" y="109145"/>
                  </a:lnTo>
                  <a:lnTo>
                    <a:pt x="427579" y="111807"/>
                  </a:lnTo>
                  <a:lnTo>
                    <a:pt x="432967" y="111807"/>
                  </a:lnTo>
                  <a:lnTo>
                    <a:pt x="432967" y="114469"/>
                  </a:lnTo>
                  <a:lnTo>
                    <a:pt x="435629" y="114469"/>
                  </a:lnTo>
                  <a:lnTo>
                    <a:pt x="435629" y="117131"/>
                  </a:lnTo>
                  <a:lnTo>
                    <a:pt x="438291" y="117131"/>
                  </a:lnTo>
                  <a:lnTo>
                    <a:pt x="438291" y="119793"/>
                  </a:lnTo>
                  <a:lnTo>
                    <a:pt x="440953" y="119793"/>
                  </a:lnTo>
                  <a:lnTo>
                    <a:pt x="440953" y="122455"/>
                  </a:lnTo>
                  <a:lnTo>
                    <a:pt x="443615" y="122455"/>
                  </a:lnTo>
                  <a:lnTo>
                    <a:pt x="432904" y="127843"/>
                  </a:lnTo>
                  <a:lnTo>
                    <a:pt x="432904" y="127843"/>
                  </a:lnTo>
                  <a:close/>
                  <a:moveTo>
                    <a:pt x="2225300" y="103504"/>
                  </a:moveTo>
                  <a:lnTo>
                    <a:pt x="2225300" y="106166"/>
                  </a:lnTo>
                  <a:lnTo>
                    <a:pt x="2227963" y="106166"/>
                  </a:lnTo>
                  <a:lnTo>
                    <a:pt x="2227963" y="108828"/>
                  </a:lnTo>
                  <a:lnTo>
                    <a:pt x="2225300" y="108828"/>
                  </a:lnTo>
                  <a:lnTo>
                    <a:pt x="2225300" y="111490"/>
                  </a:lnTo>
                  <a:lnTo>
                    <a:pt x="2225300" y="106102"/>
                  </a:lnTo>
                  <a:lnTo>
                    <a:pt x="2222639" y="106102"/>
                  </a:lnTo>
                  <a:lnTo>
                    <a:pt x="2225300" y="106102"/>
                  </a:lnTo>
                  <a:lnTo>
                    <a:pt x="2225300" y="103440"/>
                  </a:lnTo>
                  <a:lnTo>
                    <a:pt x="2225300" y="103440"/>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1" name="Freeform: Shape 150">
              <a:extLst>
                <a:ext uri="{FF2B5EF4-FFF2-40B4-BE49-F238E27FC236}">
                  <a16:creationId xmlns:a16="http://schemas.microsoft.com/office/drawing/2014/main" id="{1249722D-66E8-8828-9149-1D11B544AE28}"/>
                </a:ext>
              </a:extLst>
            </p:cNvPr>
            <p:cNvSpPr/>
            <p:nvPr/>
          </p:nvSpPr>
          <p:spPr>
            <a:xfrm>
              <a:off x="8452249" y="2798089"/>
              <a:ext cx="29473" cy="26810"/>
            </a:xfrm>
            <a:custGeom>
              <a:avLst/>
              <a:gdLst>
                <a:gd name="connsiteX0" fmla="*/ 5324 w 29473"/>
                <a:gd name="connsiteY0" fmla="*/ 2726 h 26810"/>
                <a:gd name="connsiteX1" fmla="*/ 8050 w 29473"/>
                <a:gd name="connsiteY1" fmla="*/ 5388 h 26810"/>
                <a:gd name="connsiteX2" fmla="*/ 10711 w 29473"/>
                <a:gd name="connsiteY2" fmla="*/ 8050 h 26810"/>
                <a:gd name="connsiteX3" fmla="*/ 10711 w 29473"/>
                <a:gd name="connsiteY3" fmla="*/ 10775 h 26810"/>
                <a:gd name="connsiteX4" fmla="*/ 13374 w 29473"/>
                <a:gd name="connsiteY4" fmla="*/ 10775 h 26810"/>
                <a:gd name="connsiteX5" fmla="*/ 13374 w 29473"/>
                <a:gd name="connsiteY5" fmla="*/ 24149 h 26810"/>
                <a:gd name="connsiteX6" fmla="*/ 16099 w 29473"/>
                <a:gd name="connsiteY6" fmla="*/ 26811 h 26810"/>
                <a:gd name="connsiteX7" fmla="*/ 16099 w 29473"/>
                <a:gd name="connsiteY7" fmla="*/ 24149 h 26810"/>
                <a:gd name="connsiteX8" fmla="*/ 18761 w 29473"/>
                <a:gd name="connsiteY8" fmla="*/ 24149 h 26810"/>
                <a:gd name="connsiteX9" fmla="*/ 21423 w 29473"/>
                <a:gd name="connsiteY9" fmla="*/ 21487 h 26810"/>
                <a:gd name="connsiteX10" fmla="*/ 21423 w 29473"/>
                <a:gd name="connsiteY10" fmla="*/ 18761 h 26810"/>
                <a:gd name="connsiteX11" fmla="*/ 24086 w 29473"/>
                <a:gd name="connsiteY11" fmla="*/ 18761 h 26810"/>
                <a:gd name="connsiteX12" fmla="*/ 24086 w 29473"/>
                <a:gd name="connsiteY12" fmla="*/ 16099 h 26810"/>
                <a:gd name="connsiteX13" fmla="*/ 26811 w 29473"/>
                <a:gd name="connsiteY13" fmla="*/ 16099 h 26810"/>
                <a:gd name="connsiteX14" fmla="*/ 26811 w 29473"/>
                <a:gd name="connsiteY14" fmla="*/ 13437 h 26810"/>
                <a:gd name="connsiteX15" fmla="*/ 29473 w 29473"/>
                <a:gd name="connsiteY15" fmla="*/ 10775 h 26810"/>
                <a:gd name="connsiteX16" fmla="*/ 29473 w 29473"/>
                <a:gd name="connsiteY16" fmla="*/ 2726 h 26810"/>
                <a:gd name="connsiteX17" fmla="*/ 26811 w 29473"/>
                <a:gd name="connsiteY17" fmla="*/ 2726 h 26810"/>
                <a:gd name="connsiteX18" fmla="*/ 26811 w 29473"/>
                <a:gd name="connsiteY18" fmla="*/ 0 h 26810"/>
                <a:gd name="connsiteX19" fmla="*/ 16099 w 29473"/>
                <a:gd name="connsiteY19" fmla="*/ 0 h 26810"/>
                <a:gd name="connsiteX20" fmla="*/ 13374 w 29473"/>
                <a:gd name="connsiteY20" fmla="*/ 2726 h 26810"/>
                <a:gd name="connsiteX21" fmla="*/ 8050 w 29473"/>
                <a:gd name="connsiteY21" fmla="*/ 2726 h 26810"/>
                <a:gd name="connsiteX22" fmla="*/ 5324 w 29473"/>
                <a:gd name="connsiteY22" fmla="*/ 0 h 26810"/>
                <a:gd name="connsiteX23" fmla="*/ 0 w 29473"/>
                <a:gd name="connsiteY23" fmla="*/ 0 h 26810"/>
                <a:gd name="connsiteX24" fmla="*/ 2662 w 29473"/>
                <a:gd name="connsiteY24" fmla="*/ 2726 h 26810"/>
                <a:gd name="connsiteX25" fmla="*/ 5324 w 29473"/>
                <a:gd name="connsiteY25" fmla="*/ 2726 h 2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473" h="26810">
                  <a:moveTo>
                    <a:pt x="5324" y="2726"/>
                  </a:moveTo>
                  <a:lnTo>
                    <a:pt x="8050" y="5388"/>
                  </a:lnTo>
                  <a:lnTo>
                    <a:pt x="10711" y="8050"/>
                  </a:lnTo>
                  <a:lnTo>
                    <a:pt x="10711" y="10775"/>
                  </a:lnTo>
                  <a:lnTo>
                    <a:pt x="13374" y="10775"/>
                  </a:lnTo>
                  <a:lnTo>
                    <a:pt x="13374" y="24149"/>
                  </a:lnTo>
                  <a:lnTo>
                    <a:pt x="16099" y="26811"/>
                  </a:lnTo>
                  <a:lnTo>
                    <a:pt x="16099" y="24149"/>
                  </a:lnTo>
                  <a:lnTo>
                    <a:pt x="18761" y="24149"/>
                  </a:lnTo>
                  <a:lnTo>
                    <a:pt x="21423" y="21487"/>
                  </a:lnTo>
                  <a:lnTo>
                    <a:pt x="21423" y="18761"/>
                  </a:lnTo>
                  <a:lnTo>
                    <a:pt x="24086" y="18761"/>
                  </a:lnTo>
                  <a:lnTo>
                    <a:pt x="24086" y="16099"/>
                  </a:lnTo>
                  <a:lnTo>
                    <a:pt x="26811" y="16099"/>
                  </a:lnTo>
                  <a:lnTo>
                    <a:pt x="26811" y="13437"/>
                  </a:lnTo>
                  <a:lnTo>
                    <a:pt x="29473" y="10775"/>
                  </a:lnTo>
                  <a:lnTo>
                    <a:pt x="29473" y="2726"/>
                  </a:lnTo>
                  <a:lnTo>
                    <a:pt x="26811" y="2726"/>
                  </a:lnTo>
                  <a:lnTo>
                    <a:pt x="26811" y="0"/>
                  </a:lnTo>
                  <a:lnTo>
                    <a:pt x="16099" y="0"/>
                  </a:lnTo>
                  <a:lnTo>
                    <a:pt x="13374" y="2726"/>
                  </a:lnTo>
                  <a:lnTo>
                    <a:pt x="8050" y="2726"/>
                  </a:lnTo>
                  <a:lnTo>
                    <a:pt x="5324" y="0"/>
                  </a:lnTo>
                  <a:lnTo>
                    <a:pt x="0" y="0"/>
                  </a:lnTo>
                  <a:lnTo>
                    <a:pt x="2662" y="2726"/>
                  </a:lnTo>
                  <a:lnTo>
                    <a:pt x="5324" y="2726"/>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2" name="Freeform: Shape 151">
              <a:extLst>
                <a:ext uri="{FF2B5EF4-FFF2-40B4-BE49-F238E27FC236}">
                  <a16:creationId xmlns:a16="http://schemas.microsoft.com/office/drawing/2014/main" id="{38030F41-60FD-8AD9-F34C-303844510BDD}"/>
                </a:ext>
              </a:extLst>
            </p:cNvPr>
            <p:cNvSpPr/>
            <p:nvPr/>
          </p:nvSpPr>
          <p:spPr>
            <a:xfrm>
              <a:off x="8269897" y="2197475"/>
              <a:ext cx="37522" cy="10774"/>
            </a:xfrm>
            <a:custGeom>
              <a:avLst/>
              <a:gdLst>
                <a:gd name="connsiteX0" fmla="*/ 2726 w 37522"/>
                <a:gd name="connsiteY0" fmla="*/ 8050 h 10774"/>
                <a:gd name="connsiteX1" fmla="*/ 5387 w 37522"/>
                <a:gd name="connsiteY1" fmla="*/ 8050 h 10774"/>
                <a:gd name="connsiteX2" fmla="*/ 5387 w 37522"/>
                <a:gd name="connsiteY2" fmla="*/ 10775 h 10774"/>
                <a:gd name="connsiteX3" fmla="*/ 13437 w 37522"/>
                <a:gd name="connsiteY3" fmla="*/ 10775 h 10774"/>
                <a:gd name="connsiteX4" fmla="*/ 13437 w 37522"/>
                <a:gd name="connsiteY4" fmla="*/ 8050 h 10774"/>
                <a:gd name="connsiteX5" fmla="*/ 16099 w 37522"/>
                <a:gd name="connsiteY5" fmla="*/ 8050 h 10774"/>
                <a:gd name="connsiteX6" fmla="*/ 16099 w 37522"/>
                <a:gd name="connsiteY6" fmla="*/ 5387 h 10774"/>
                <a:gd name="connsiteX7" fmla="*/ 21487 w 37522"/>
                <a:gd name="connsiteY7" fmla="*/ 5387 h 10774"/>
                <a:gd name="connsiteX8" fmla="*/ 21487 w 37522"/>
                <a:gd name="connsiteY8" fmla="*/ 8050 h 10774"/>
                <a:gd name="connsiteX9" fmla="*/ 37523 w 37522"/>
                <a:gd name="connsiteY9" fmla="*/ 8050 h 10774"/>
                <a:gd name="connsiteX10" fmla="*/ 37523 w 37522"/>
                <a:gd name="connsiteY10" fmla="*/ 5387 h 10774"/>
                <a:gd name="connsiteX11" fmla="*/ 24149 w 37522"/>
                <a:gd name="connsiteY11" fmla="*/ 5387 h 10774"/>
                <a:gd name="connsiteX12" fmla="*/ 24149 w 37522"/>
                <a:gd name="connsiteY12" fmla="*/ 2725 h 10774"/>
                <a:gd name="connsiteX13" fmla="*/ 13437 w 37522"/>
                <a:gd name="connsiteY13" fmla="*/ 2725 h 10774"/>
                <a:gd name="connsiteX14" fmla="*/ 13437 w 37522"/>
                <a:gd name="connsiteY14" fmla="*/ 5387 h 10774"/>
                <a:gd name="connsiteX15" fmla="*/ 8050 w 37522"/>
                <a:gd name="connsiteY15" fmla="*/ 5387 h 10774"/>
                <a:gd name="connsiteX16" fmla="*/ 8050 w 37522"/>
                <a:gd name="connsiteY16" fmla="*/ 0 h 10774"/>
                <a:gd name="connsiteX17" fmla="*/ 0 w 37522"/>
                <a:gd name="connsiteY17" fmla="*/ 0 h 10774"/>
                <a:gd name="connsiteX18" fmla="*/ 0 w 37522"/>
                <a:gd name="connsiteY18" fmla="*/ 5387 h 10774"/>
                <a:gd name="connsiteX19" fmla="*/ 2726 w 37522"/>
                <a:gd name="connsiteY19" fmla="*/ 5387 h 10774"/>
                <a:gd name="connsiteX20" fmla="*/ 2726 w 37522"/>
                <a:gd name="connsiteY20" fmla="*/ 8050 h 1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522" h="10774">
                  <a:moveTo>
                    <a:pt x="2726" y="8050"/>
                  </a:moveTo>
                  <a:lnTo>
                    <a:pt x="5387" y="8050"/>
                  </a:lnTo>
                  <a:lnTo>
                    <a:pt x="5387" y="10775"/>
                  </a:lnTo>
                  <a:lnTo>
                    <a:pt x="13437" y="10775"/>
                  </a:lnTo>
                  <a:lnTo>
                    <a:pt x="13437" y="8050"/>
                  </a:lnTo>
                  <a:lnTo>
                    <a:pt x="16099" y="8050"/>
                  </a:lnTo>
                  <a:lnTo>
                    <a:pt x="16099" y="5387"/>
                  </a:lnTo>
                  <a:lnTo>
                    <a:pt x="21487" y="5387"/>
                  </a:lnTo>
                  <a:lnTo>
                    <a:pt x="21487" y="8050"/>
                  </a:lnTo>
                  <a:lnTo>
                    <a:pt x="37523" y="8050"/>
                  </a:lnTo>
                  <a:lnTo>
                    <a:pt x="37523" y="5387"/>
                  </a:lnTo>
                  <a:lnTo>
                    <a:pt x="24149" y="5387"/>
                  </a:lnTo>
                  <a:lnTo>
                    <a:pt x="24149" y="2725"/>
                  </a:lnTo>
                  <a:lnTo>
                    <a:pt x="13437" y="2725"/>
                  </a:lnTo>
                  <a:lnTo>
                    <a:pt x="13437" y="5387"/>
                  </a:lnTo>
                  <a:lnTo>
                    <a:pt x="8050" y="5387"/>
                  </a:lnTo>
                  <a:lnTo>
                    <a:pt x="8050" y="0"/>
                  </a:lnTo>
                  <a:lnTo>
                    <a:pt x="0" y="0"/>
                  </a:lnTo>
                  <a:lnTo>
                    <a:pt x="0" y="5387"/>
                  </a:lnTo>
                  <a:lnTo>
                    <a:pt x="2726" y="5387"/>
                  </a:lnTo>
                  <a:lnTo>
                    <a:pt x="2726" y="8050"/>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3" name="Freeform: Shape 152">
              <a:extLst>
                <a:ext uri="{FF2B5EF4-FFF2-40B4-BE49-F238E27FC236}">
                  <a16:creationId xmlns:a16="http://schemas.microsoft.com/office/drawing/2014/main" id="{DC0BEFFF-1E6C-17C1-6DD1-2D388BBAB37E}"/>
                </a:ext>
              </a:extLst>
            </p:cNvPr>
            <p:cNvSpPr/>
            <p:nvPr/>
          </p:nvSpPr>
          <p:spPr>
            <a:xfrm>
              <a:off x="8323518" y="2208250"/>
              <a:ext cx="34860" cy="10711"/>
            </a:xfrm>
            <a:custGeom>
              <a:avLst/>
              <a:gdLst>
                <a:gd name="connsiteX0" fmla="*/ 2726 w 34860"/>
                <a:gd name="connsiteY0" fmla="*/ 5324 h 10711"/>
                <a:gd name="connsiteX1" fmla="*/ 10712 w 34860"/>
                <a:gd name="connsiteY1" fmla="*/ 5324 h 10711"/>
                <a:gd name="connsiteX2" fmla="*/ 10712 w 34860"/>
                <a:gd name="connsiteY2" fmla="*/ 8050 h 10711"/>
                <a:gd name="connsiteX3" fmla="*/ 29537 w 34860"/>
                <a:gd name="connsiteY3" fmla="*/ 8050 h 10711"/>
                <a:gd name="connsiteX4" fmla="*/ 29537 w 34860"/>
                <a:gd name="connsiteY4" fmla="*/ 10712 h 10711"/>
                <a:gd name="connsiteX5" fmla="*/ 34860 w 34860"/>
                <a:gd name="connsiteY5" fmla="*/ 10712 h 10711"/>
                <a:gd name="connsiteX6" fmla="*/ 34860 w 34860"/>
                <a:gd name="connsiteY6" fmla="*/ 5324 h 10711"/>
                <a:gd name="connsiteX7" fmla="*/ 21487 w 34860"/>
                <a:gd name="connsiteY7" fmla="*/ 5324 h 10711"/>
                <a:gd name="connsiteX8" fmla="*/ 21487 w 34860"/>
                <a:gd name="connsiteY8" fmla="*/ 2662 h 10711"/>
                <a:gd name="connsiteX9" fmla="*/ 8050 w 34860"/>
                <a:gd name="connsiteY9" fmla="*/ 2662 h 10711"/>
                <a:gd name="connsiteX10" fmla="*/ 8050 w 34860"/>
                <a:gd name="connsiteY10" fmla="*/ 0 h 10711"/>
                <a:gd name="connsiteX11" fmla="*/ 0 w 34860"/>
                <a:gd name="connsiteY11" fmla="*/ 0 h 10711"/>
                <a:gd name="connsiteX12" fmla="*/ 0 w 34860"/>
                <a:gd name="connsiteY12" fmla="*/ 2662 h 10711"/>
                <a:gd name="connsiteX13" fmla="*/ 2726 w 34860"/>
                <a:gd name="connsiteY13" fmla="*/ 2662 h 10711"/>
                <a:gd name="connsiteX14" fmla="*/ 2726 w 34860"/>
                <a:gd name="connsiteY14" fmla="*/ 5324 h 1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60" h="10711">
                  <a:moveTo>
                    <a:pt x="2726" y="5324"/>
                  </a:moveTo>
                  <a:lnTo>
                    <a:pt x="10712" y="5324"/>
                  </a:lnTo>
                  <a:lnTo>
                    <a:pt x="10712" y="8050"/>
                  </a:lnTo>
                  <a:lnTo>
                    <a:pt x="29537" y="8050"/>
                  </a:lnTo>
                  <a:lnTo>
                    <a:pt x="29537" y="10712"/>
                  </a:lnTo>
                  <a:lnTo>
                    <a:pt x="34860" y="10712"/>
                  </a:lnTo>
                  <a:lnTo>
                    <a:pt x="34860" y="5324"/>
                  </a:lnTo>
                  <a:lnTo>
                    <a:pt x="21487" y="5324"/>
                  </a:lnTo>
                  <a:lnTo>
                    <a:pt x="21487" y="2662"/>
                  </a:lnTo>
                  <a:lnTo>
                    <a:pt x="8050" y="2662"/>
                  </a:lnTo>
                  <a:lnTo>
                    <a:pt x="8050" y="0"/>
                  </a:lnTo>
                  <a:lnTo>
                    <a:pt x="0" y="0"/>
                  </a:lnTo>
                  <a:lnTo>
                    <a:pt x="0" y="2662"/>
                  </a:lnTo>
                  <a:lnTo>
                    <a:pt x="2726" y="2662"/>
                  </a:lnTo>
                  <a:lnTo>
                    <a:pt x="2726" y="5324"/>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4" name="Freeform: Shape 153">
              <a:extLst>
                <a:ext uri="{FF2B5EF4-FFF2-40B4-BE49-F238E27FC236}">
                  <a16:creationId xmlns:a16="http://schemas.microsoft.com/office/drawing/2014/main" id="{5713A85F-7B58-934D-9257-6700AEED19E9}"/>
                </a:ext>
              </a:extLst>
            </p:cNvPr>
            <p:cNvSpPr/>
            <p:nvPr/>
          </p:nvSpPr>
          <p:spPr>
            <a:xfrm>
              <a:off x="7736469" y="2099359"/>
              <a:ext cx="1005312" cy="1383262"/>
            </a:xfrm>
            <a:custGeom>
              <a:avLst/>
              <a:gdLst>
                <a:gd name="connsiteX0" fmla="*/ 997326 w 1005312"/>
                <a:gd name="connsiteY0" fmla="*/ 226846 h 1383262"/>
                <a:gd name="connsiteX1" fmla="*/ 991938 w 1005312"/>
                <a:gd name="connsiteY1" fmla="*/ 224184 h 1383262"/>
                <a:gd name="connsiteX2" fmla="*/ 983889 w 1005312"/>
                <a:gd name="connsiteY2" fmla="*/ 221522 h 1383262"/>
                <a:gd name="connsiteX3" fmla="*/ 981226 w 1005312"/>
                <a:gd name="connsiteY3" fmla="*/ 218860 h 1383262"/>
                <a:gd name="connsiteX4" fmla="*/ 981226 w 1005312"/>
                <a:gd name="connsiteY4" fmla="*/ 213473 h 1383262"/>
                <a:gd name="connsiteX5" fmla="*/ 986614 w 1005312"/>
                <a:gd name="connsiteY5" fmla="*/ 213473 h 1383262"/>
                <a:gd name="connsiteX6" fmla="*/ 994663 w 1005312"/>
                <a:gd name="connsiteY6" fmla="*/ 210811 h 1383262"/>
                <a:gd name="connsiteX7" fmla="*/ 1000051 w 1005312"/>
                <a:gd name="connsiteY7" fmla="*/ 210811 h 1383262"/>
                <a:gd name="connsiteX8" fmla="*/ 1002713 w 1005312"/>
                <a:gd name="connsiteY8" fmla="*/ 208149 h 1383262"/>
                <a:gd name="connsiteX9" fmla="*/ 1002713 w 1005312"/>
                <a:gd name="connsiteY9" fmla="*/ 200099 h 1383262"/>
                <a:gd name="connsiteX10" fmla="*/ 1000051 w 1005312"/>
                <a:gd name="connsiteY10" fmla="*/ 197437 h 1383262"/>
                <a:gd name="connsiteX11" fmla="*/ 1000051 w 1005312"/>
                <a:gd name="connsiteY11" fmla="*/ 194775 h 1383262"/>
                <a:gd name="connsiteX12" fmla="*/ 994663 w 1005312"/>
                <a:gd name="connsiteY12" fmla="*/ 189387 h 1383262"/>
                <a:gd name="connsiteX13" fmla="*/ 992001 w 1005312"/>
                <a:gd name="connsiteY13" fmla="*/ 186725 h 1383262"/>
                <a:gd name="connsiteX14" fmla="*/ 992001 w 1005312"/>
                <a:gd name="connsiteY14" fmla="*/ 173288 h 1383262"/>
                <a:gd name="connsiteX15" fmla="*/ 989340 w 1005312"/>
                <a:gd name="connsiteY15" fmla="*/ 170626 h 1383262"/>
                <a:gd name="connsiteX16" fmla="*/ 989340 w 1005312"/>
                <a:gd name="connsiteY16" fmla="*/ 173288 h 1383262"/>
                <a:gd name="connsiteX17" fmla="*/ 983952 w 1005312"/>
                <a:gd name="connsiteY17" fmla="*/ 173288 h 1383262"/>
                <a:gd name="connsiteX18" fmla="*/ 983952 w 1005312"/>
                <a:gd name="connsiteY18" fmla="*/ 170626 h 1383262"/>
                <a:gd name="connsiteX19" fmla="*/ 981290 w 1005312"/>
                <a:gd name="connsiteY19" fmla="*/ 170626 h 1383262"/>
                <a:gd name="connsiteX20" fmla="*/ 981290 w 1005312"/>
                <a:gd name="connsiteY20" fmla="*/ 167964 h 1383262"/>
                <a:gd name="connsiteX21" fmla="*/ 978628 w 1005312"/>
                <a:gd name="connsiteY21" fmla="*/ 167964 h 1383262"/>
                <a:gd name="connsiteX22" fmla="*/ 978628 w 1005312"/>
                <a:gd name="connsiteY22" fmla="*/ 165302 h 1383262"/>
                <a:gd name="connsiteX23" fmla="*/ 975966 w 1005312"/>
                <a:gd name="connsiteY23" fmla="*/ 165302 h 1383262"/>
                <a:gd name="connsiteX24" fmla="*/ 975966 w 1005312"/>
                <a:gd name="connsiteY24" fmla="*/ 159914 h 1383262"/>
                <a:gd name="connsiteX25" fmla="*/ 973304 w 1005312"/>
                <a:gd name="connsiteY25" fmla="*/ 159914 h 1383262"/>
                <a:gd name="connsiteX26" fmla="*/ 973304 w 1005312"/>
                <a:gd name="connsiteY26" fmla="*/ 157252 h 1383262"/>
                <a:gd name="connsiteX27" fmla="*/ 967916 w 1005312"/>
                <a:gd name="connsiteY27" fmla="*/ 157252 h 1383262"/>
                <a:gd name="connsiteX28" fmla="*/ 967916 w 1005312"/>
                <a:gd name="connsiteY28" fmla="*/ 154590 h 1383262"/>
                <a:gd name="connsiteX29" fmla="*/ 954479 w 1005312"/>
                <a:gd name="connsiteY29" fmla="*/ 154590 h 1383262"/>
                <a:gd name="connsiteX30" fmla="*/ 954479 w 1005312"/>
                <a:gd name="connsiteY30" fmla="*/ 157252 h 1383262"/>
                <a:gd name="connsiteX31" fmla="*/ 951817 w 1005312"/>
                <a:gd name="connsiteY31" fmla="*/ 157252 h 1383262"/>
                <a:gd name="connsiteX32" fmla="*/ 951817 w 1005312"/>
                <a:gd name="connsiteY32" fmla="*/ 154590 h 1383262"/>
                <a:gd name="connsiteX33" fmla="*/ 935717 w 1005312"/>
                <a:gd name="connsiteY33" fmla="*/ 154590 h 1383262"/>
                <a:gd name="connsiteX34" fmla="*/ 935717 w 1005312"/>
                <a:gd name="connsiteY34" fmla="*/ 151928 h 1383262"/>
                <a:gd name="connsiteX35" fmla="*/ 933056 w 1005312"/>
                <a:gd name="connsiteY35" fmla="*/ 151928 h 1383262"/>
                <a:gd name="connsiteX36" fmla="*/ 933056 w 1005312"/>
                <a:gd name="connsiteY36" fmla="*/ 154590 h 1383262"/>
                <a:gd name="connsiteX37" fmla="*/ 930393 w 1005312"/>
                <a:gd name="connsiteY37" fmla="*/ 154590 h 1383262"/>
                <a:gd name="connsiteX38" fmla="*/ 930393 w 1005312"/>
                <a:gd name="connsiteY38" fmla="*/ 151928 h 1383262"/>
                <a:gd name="connsiteX39" fmla="*/ 895533 w 1005312"/>
                <a:gd name="connsiteY39" fmla="*/ 151928 h 1383262"/>
                <a:gd name="connsiteX40" fmla="*/ 895533 w 1005312"/>
                <a:gd name="connsiteY40" fmla="*/ 149266 h 1383262"/>
                <a:gd name="connsiteX41" fmla="*/ 892871 w 1005312"/>
                <a:gd name="connsiteY41" fmla="*/ 149266 h 1383262"/>
                <a:gd name="connsiteX42" fmla="*/ 892871 w 1005312"/>
                <a:gd name="connsiteY42" fmla="*/ 151928 h 1383262"/>
                <a:gd name="connsiteX43" fmla="*/ 882159 w 1005312"/>
                <a:gd name="connsiteY43" fmla="*/ 151928 h 1383262"/>
                <a:gd name="connsiteX44" fmla="*/ 882159 w 1005312"/>
                <a:gd name="connsiteY44" fmla="*/ 149266 h 1383262"/>
                <a:gd name="connsiteX45" fmla="*/ 868722 w 1005312"/>
                <a:gd name="connsiteY45" fmla="*/ 149266 h 1383262"/>
                <a:gd name="connsiteX46" fmla="*/ 868722 w 1005312"/>
                <a:gd name="connsiteY46" fmla="*/ 151928 h 1383262"/>
                <a:gd name="connsiteX47" fmla="*/ 866060 w 1005312"/>
                <a:gd name="connsiteY47" fmla="*/ 151928 h 1383262"/>
                <a:gd name="connsiteX48" fmla="*/ 866060 w 1005312"/>
                <a:gd name="connsiteY48" fmla="*/ 149266 h 1383262"/>
                <a:gd name="connsiteX49" fmla="*/ 820488 w 1005312"/>
                <a:gd name="connsiteY49" fmla="*/ 149266 h 1383262"/>
                <a:gd name="connsiteX50" fmla="*/ 820488 w 1005312"/>
                <a:gd name="connsiteY50" fmla="*/ 146604 h 1383262"/>
                <a:gd name="connsiteX51" fmla="*/ 785628 w 1005312"/>
                <a:gd name="connsiteY51" fmla="*/ 146604 h 1383262"/>
                <a:gd name="connsiteX52" fmla="*/ 785628 w 1005312"/>
                <a:gd name="connsiteY52" fmla="*/ 143942 h 1383262"/>
                <a:gd name="connsiteX53" fmla="*/ 766867 w 1005312"/>
                <a:gd name="connsiteY53" fmla="*/ 143942 h 1383262"/>
                <a:gd name="connsiteX54" fmla="*/ 766867 w 1005312"/>
                <a:gd name="connsiteY54" fmla="*/ 141280 h 1383262"/>
                <a:gd name="connsiteX55" fmla="*/ 748105 w 1005312"/>
                <a:gd name="connsiteY55" fmla="*/ 141280 h 1383262"/>
                <a:gd name="connsiteX56" fmla="*/ 748105 w 1005312"/>
                <a:gd name="connsiteY56" fmla="*/ 138618 h 1383262"/>
                <a:gd name="connsiteX57" fmla="*/ 732006 w 1005312"/>
                <a:gd name="connsiteY57" fmla="*/ 138618 h 1383262"/>
                <a:gd name="connsiteX58" fmla="*/ 732006 w 1005312"/>
                <a:gd name="connsiteY58" fmla="*/ 135956 h 1383262"/>
                <a:gd name="connsiteX59" fmla="*/ 715907 w 1005312"/>
                <a:gd name="connsiteY59" fmla="*/ 135956 h 1383262"/>
                <a:gd name="connsiteX60" fmla="*/ 715907 w 1005312"/>
                <a:gd name="connsiteY60" fmla="*/ 133294 h 1383262"/>
                <a:gd name="connsiteX61" fmla="*/ 699807 w 1005312"/>
                <a:gd name="connsiteY61" fmla="*/ 133294 h 1383262"/>
                <a:gd name="connsiteX62" fmla="*/ 699807 w 1005312"/>
                <a:gd name="connsiteY62" fmla="*/ 130632 h 1383262"/>
                <a:gd name="connsiteX63" fmla="*/ 686370 w 1005312"/>
                <a:gd name="connsiteY63" fmla="*/ 130632 h 1383262"/>
                <a:gd name="connsiteX64" fmla="*/ 686370 w 1005312"/>
                <a:gd name="connsiteY64" fmla="*/ 127970 h 1383262"/>
                <a:gd name="connsiteX65" fmla="*/ 672997 w 1005312"/>
                <a:gd name="connsiteY65" fmla="*/ 127970 h 1383262"/>
                <a:gd name="connsiteX66" fmla="*/ 672997 w 1005312"/>
                <a:gd name="connsiteY66" fmla="*/ 125307 h 1383262"/>
                <a:gd name="connsiteX67" fmla="*/ 662285 w 1005312"/>
                <a:gd name="connsiteY67" fmla="*/ 125307 h 1383262"/>
                <a:gd name="connsiteX68" fmla="*/ 662285 w 1005312"/>
                <a:gd name="connsiteY68" fmla="*/ 122645 h 1383262"/>
                <a:gd name="connsiteX69" fmla="*/ 651573 w 1005312"/>
                <a:gd name="connsiteY69" fmla="*/ 122645 h 1383262"/>
                <a:gd name="connsiteX70" fmla="*/ 651573 w 1005312"/>
                <a:gd name="connsiteY70" fmla="*/ 119983 h 1383262"/>
                <a:gd name="connsiteX71" fmla="*/ 638200 w 1005312"/>
                <a:gd name="connsiteY71" fmla="*/ 119983 h 1383262"/>
                <a:gd name="connsiteX72" fmla="*/ 638200 w 1005312"/>
                <a:gd name="connsiteY72" fmla="*/ 117321 h 1383262"/>
                <a:gd name="connsiteX73" fmla="*/ 630150 w 1005312"/>
                <a:gd name="connsiteY73" fmla="*/ 117321 h 1383262"/>
                <a:gd name="connsiteX74" fmla="*/ 630150 w 1005312"/>
                <a:gd name="connsiteY74" fmla="*/ 119983 h 1383262"/>
                <a:gd name="connsiteX75" fmla="*/ 635537 w 1005312"/>
                <a:gd name="connsiteY75" fmla="*/ 119983 h 1383262"/>
                <a:gd name="connsiteX76" fmla="*/ 635537 w 1005312"/>
                <a:gd name="connsiteY76" fmla="*/ 122645 h 1383262"/>
                <a:gd name="connsiteX77" fmla="*/ 640925 w 1005312"/>
                <a:gd name="connsiteY77" fmla="*/ 122645 h 1383262"/>
                <a:gd name="connsiteX78" fmla="*/ 640925 w 1005312"/>
                <a:gd name="connsiteY78" fmla="*/ 125307 h 1383262"/>
                <a:gd name="connsiteX79" fmla="*/ 659686 w 1005312"/>
                <a:gd name="connsiteY79" fmla="*/ 125307 h 1383262"/>
                <a:gd name="connsiteX80" fmla="*/ 659686 w 1005312"/>
                <a:gd name="connsiteY80" fmla="*/ 127970 h 1383262"/>
                <a:gd name="connsiteX81" fmla="*/ 662348 w 1005312"/>
                <a:gd name="connsiteY81" fmla="*/ 127970 h 1383262"/>
                <a:gd name="connsiteX82" fmla="*/ 662348 w 1005312"/>
                <a:gd name="connsiteY82" fmla="*/ 133357 h 1383262"/>
                <a:gd name="connsiteX83" fmla="*/ 659686 w 1005312"/>
                <a:gd name="connsiteY83" fmla="*/ 133357 h 1383262"/>
                <a:gd name="connsiteX84" fmla="*/ 659686 w 1005312"/>
                <a:gd name="connsiteY84" fmla="*/ 136019 h 1383262"/>
                <a:gd name="connsiteX85" fmla="*/ 665074 w 1005312"/>
                <a:gd name="connsiteY85" fmla="*/ 136019 h 1383262"/>
                <a:gd name="connsiteX86" fmla="*/ 665074 w 1005312"/>
                <a:gd name="connsiteY86" fmla="*/ 138681 h 1383262"/>
                <a:gd name="connsiteX87" fmla="*/ 670461 w 1005312"/>
                <a:gd name="connsiteY87" fmla="*/ 138681 h 1383262"/>
                <a:gd name="connsiteX88" fmla="*/ 670461 w 1005312"/>
                <a:gd name="connsiteY88" fmla="*/ 141343 h 1383262"/>
                <a:gd name="connsiteX89" fmla="*/ 673124 w 1005312"/>
                <a:gd name="connsiteY89" fmla="*/ 141343 h 1383262"/>
                <a:gd name="connsiteX90" fmla="*/ 673124 w 1005312"/>
                <a:gd name="connsiteY90" fmla="*/ 144005 h 1383262"/>
                <a:gd name="connsiteX91" fmla="*/ 675785 w 1005312"/>
                <a:gd name="connsiteY91" fmla="*/ 144005 h 1383262"/>
                <a:gd name="connsiteX92" fmla="*/ 675785 w 1005312"/>
                <a:gd name="connsiteY92" fmla="*/ 146667 h 1383262"/>
                <a:gd name="connsiteX93" fmla="*/ 683835 w 1005312"/>
                <a:gd name="connsiteY93" fmla="*/ 146667 h 1383262"/>
                <a:gd name="connsiteX94" fmla="*/ 683835 w 1005312"/>
                <a:gd name="connsiteY94" fmla="*/ 144005 h 1383262"/>
                <a:gd name="connsiteX95" fmla="*/ 689223 w 1005312"/>
                <a:gd name="connsiteY95" fmla="*/ 144005 h 1383262"/>
                <a:gd name="connsiteX96" fmla="*/ 689223 w 1005312"/>
                <a:gd name="connsiteY96" fmla="*/ 146667 h 1383262"/>
                <a:gd name="connsiteX97" fmla="*/ 691885 w 1005312"/>
                <a:gd name="connsiteY97" fmla="*/ 146667 h 1383262"/>
                <a:gd name="connsiteX98" fmla="*/ 691885 w 1005312"/>
                <a:gd name="connsiteY98" fmla="*/ 149329 h 1383262"/>
                <a:gd name="connsiteX99" fmla="*/ 694547 w 1005312"/>
                <a:gd name="connsiteY99" fmla="*/ 149329 h 1383262"/>
                <a:gd name="connsiteX100" fmla="*/ 694547 w 1005312"/>
                <a:gd name="connsiteY100" fmla="*/ 154717 h 1383262"/>
                <a:gd name="connsiteX101" fmla="*/ 691885 w 1005312"/>
                <a:gd name="connsiteY101" fmla="*/ 154717 h 1383262"/>
                <a:gd name="connsiteX102" fmla="*/ 691885 w 1005312"/>
                <a:gd name="connsiteY102" fmla="*/ 165429 h 1383262"/>
                <a:gd name="connsiteX103" fmla="*/ 694547 w 1005312"/>
                <a:gd name="connsiteY103" fmla="*/ 165429 h 1383262"/>
                <a:gd name="connsiteX104" fmla="*/ 694547 w 1005312"/>
                <a:gd name="connsiteY104" fmla="*/ 168091 h 1383262"/>
                <a:gd name="connsiteX105" fmla="*/ 691885 w 1005312"/>
                <a:gd name="connsiteY105" fmla="*/ 168091 h 1383262"/>
                <a:gd name="connsiteX106" fmla="*/ 691885 w 1005312"/>
                <a:gd name="connsiteY106" fmla="*/ 170753 h 1383262"/>
                <a:gd name="connsiteX107" fmla="*/ 686497 w 1005312"/>
                <a:gd name="connsiteY107" fmla="*/ 170753 h 1383262"/>
                <a:gd name="connsiteX108" fmla="*/ 686497 w 1005312"/>
                <a:gd name="connsiteY108" fmla="*/ 168091 h 1383262"/>
                <a:gd name="connsiteX109" fmla="*/ 678447 w 1005312"/>
                <a:gd name="connsiteY109" fmla="*/ 168091 h 1383262"/>
                <a:gd name="connsiteX110" fmla="*/ 678447 w 1005312"/>
                <a:gd name="connsiteY110" fmla="*/ 178802 h 1383262"/>
                <a:gd name="connsiteX111" fmla="*/ 675785 w 1005312"/>
                <a:gd name="connsiteY111" fmla="*/ 178802 h 1383262"/>
                <a:gd name="connsiteX112" fmla="*/ 675785 w 1005312"/>
                <a:gd name="connsiteY112" fmla="*/ 181464 h 1383262"/>
                <a:gd name="connsiteX113" fmla="*/ 659686 w 1005312"/>
                <a:gd name="connsiteY113" fmla="*/ 181464 h 1383262"/>
                <a:gd name="connsiteX114" fmla="*/ 659686 w 1005312"/>
                <a:gd name="connsiteY114" fmla="*/ 176077 h 1383262"/>
                <a:gd name="connsiteX115" fmla="*/ 662348 w 1005312"/>
                <a:gd name="connsiteY115" fmla="*/ 176077 h 1383262"/>
                <a:gd name="connsiteX116" fmla="*/ 662348 w 1005312"/>
                <a:gd name="connsiteY116" fmla="*/ 173415 h 1383262"/>
                <a:gd name="connsiteX117" fmla="*/ 665010 w 1005312"/>
                <a:gd name="connsiteY117" fmla="*/ 173415 h 1383262"/>
                <a:gd name="connsiteX118" fmla="*/ 665010 w 1005312"/>
                <a:gd name="connsiteY118" fmla="*/ 170753 h 1383262"/>
                <a:gd name="connsiteX119" fmla="*/ 670398 w 1005312"/>
                <a:gd name="connsiteY119" fmla="*/ 170753 h 1383262"/>
                <a:gd name="connsiteX120" fmla="*/ 670398 w 1005312"/>
                <a:gd name="connsiteY120" fmla="*/ 168091 h 1383262"/>
                <a:gd name="connsiteX121" fmla="*/ 667736 w 1005312"/>
                <a:gd name="connsiteY121" fmla="*/ 168091 h 1383262"/>
                <a:gd name="connsiteX122" fmla="*/ 667736 w 1005312"/>
                <a:gd name="connsiteY122" fmla="*/ 165429 h 1383262"/>
                <a:gd name="connsiteX123" fmla="*/ 662348 w 1005312"/>
                <a:gd name="connsiteY123" fmla="*/ 165429 h 1383262"/>
                <a:gd name="connsiteX124" fmla="*/ 662348 w 1005312"/>
                <a:gd name="connsiteY124" fmla="*/ 170816 h 1383262"/>
                <a:gd name="connsiteX125" fmla="*/ 659686 w 1005312"/>
                <a:gd name="connsiteY125" fmla="*/ 170816 h 1383262"/>
                <a:gd name="connsiteX126" fmla="*/ 659686 w 1005312"/>
                <a:gd name="connsiteY126" fmla="*/ 168154 h 1383262"/>
                <a:gd name="connsiteX127" fmla="*/ 657024 w 1005312"/>
                <a:gd name="connsiteY127" fmla="*/ 168154 h 1383262"/>
                <a:gd name="connsiteX128" fmla="*/ 657024 w 1005312"/>
                <a:gd name="connsiteY128" fmla="*/ 170816 h 1383262"/>
                <a:gd name="connsiteX129" fmla="*/ 654363 w 1005312"/>
                <a:gd name="connsiteY129" fmla="*/ 170816 h 1383262"/>
                <a:gd name="connsiteX130" fmla="*/ 654363 w 1005312"/>
                <a:gd name="connsiteY130" fmla="*/ 173478 h 1383262"/>
                <a:gd name="connsiteX131" fmla="*/ 651700 w 1005312"/>
                <a:gd name="connsiteY131" fmla="*/ 173478 h 1383262"/>
                <a:gd name="connsiteX132" fmla="*/ 651700 w 1005312"/>
                <a:gd name="connsiteY132" fmla="*/ 176140 h 1383262"/>
                <a:gd name="connsiteX133" fmla="*/ 649038 w 1005312"/>
                <a:gd name="connsiteY133" fmla="*/ 176140 h 1383262"/>
                <a:gd name="connsiteX134" fmla="*/ 649038 w 1005312"/>
                <a:gd name="connsiteY134" fmla="*/ 181528 h 1383262"/>
                <a:gd name="connsiteX135" fmla="*/ 651700 w 1005312"/>
                <a:gd name="connsiteY135" fmla="*/ 181528 h 1383262"/>
                <a:gd name="connsiteX136" fmla="*/ 651700 w 1005312"/>
                <a:gd name="connsiteY136" fmla="*/ 184190 h 1383262"/>
                <a:gd name="connsiteX137" fmla="*/ 646313 w 1005312"/>
                <a:gd name="connsiteY137" fmla="*/ 184190 h 1383262"/>
                <a:gd name="connsiteX138" fmla="*/ 646313 w 1005312"/>
                <a:gd name="connsiteY138" fmla="*/ 186852 h 1383262"/>
                <a:gd name="connsiteX139" fmla="*/ 643650 w 1005312"/>
                <a:gd name="connsiteY139" fmla="*/ 186852 h 1383262"/>
                <a:gd name="connsiteX140" fmla="*/ 643650 w 1005312"/>
                <a:gd name="connsiteY140" fmla="*/ 192239 h 1383262"/>
                <a:gd name="connsiteX141" fmla="*/ 649038 w 1005312"/>
                <a:gd name="connsiteY141" fmla="*/ 192239 h 1383262"/>
                <a:gd name="connsiteX142" fmla="*/ 649038 w 1005312"/>
                <a:gd name="connsiteY142" fmla="*/ 194902 h 1383262"/>
                <a:gd name="connsiteX143" fmla="*/ 651700 w 1005312"/>
                <a:gd name="connsiteY143" fmla="*/ 194902 h 1383262"/>
                <a:gd name="connsiteX144" fmla="*/ 651700 w 1005312"/>
                <a:gd name="connsiteY144" fmla="*/ 200289 h 1383262"/>
                <a:gd name="connsiteX145" fmla="*/ 654363 w 1005312"/>
                <a:gd name="connsiteY145" fmla="*/ 200289 h 1383262"/>
                <a:gd name="connsiteX146" fmla="*/ 654363 w 1005312"/>
                <a:gd name="connsiteY146" fmla="*/ 202951 h 1383262"/>
                <a:gd name="connsiteX147" fmla="*/ 651700 w 1005312"/>
                <a:gd name="connsiteY147" fmla="*/ 202951 h 1383262"/>
                <a:gd name="connsiteX148" fmla="*/ 651700 w 1005312"/>
                <a:gd name="connsiteY148" fmla="*/ 205613 h 1383262"/>
                <a:gd name="connsiteX149" fmla="*/ 649038 w 1005312"/>
                <a:gd name="connsiteY149" fmla="*/ 205613 h 1383262"/>
                <a:gd name="connsiteX150" fmla="*/ 649038 w 1005312"/>
                <a:gd name="connsiteY150" fmla="*/ 208275 h 1383262"/>
                <a:gd name="connsiteX151" fmla="*/ 646376 w 1005312"/>
                <a:gd name="connsiteY151" fmla="*/ 208275 h 1383262"/>
                <a:gd name="connsiteX152" fmla="*/ 646376 w 1005312"/>
                <a:gd name="connsiteY152" fmla="*/ 205613 h 1383262"/>
                <a:gd name="connsiteX153" fmla="*/ 643714 w 1005312"/>
                <a:gd name="connsiteY153" fmla="*/ 205613 h 1383262"/>
                <a:gd name="connsiteX154" fmla="*/ 643714 w 1005312"/>
                <a:gd name="connsiteY154" fmla="*/ 208275 h 1383262"/>
                <a:gd name="connsiteX155" fmla="*/ 641052 w 1005312"/>
                <a:gd name="connsiteY155" fmla="*/ 208275 h 1383262"/>
                <a:gd name="connsiteX156" fmla="*/ 641052 w 1005312"/>
                <a:gd name="connsiteY156" fmla="*/ 205613 h 1383262"/>
                <a:gd name="connsiteX157" fmla="*/ 633002 w 1005312"/>
                <a:gd name="connsiteY157" fmla="*/ 205613 h 1383262"/>
                <a:gd name="connsiteX158" fmla="*/ 633002 w 1005312"/>
                <a:gd name="connsiteY158" fmla="*/ 208275 h 1383262"/>
                <a:gd name="connsiteX159" fmla="*/ 627615 w 1005312"/>
                <a:gd name="connsiteY159" fmla="*/ 208275 h 1383262"/>
                <a:gd name="connsiteX160" fmla="*/ 627615 w 1005312"/>
                <a:gd name="connsiteY160" fmla="*/ 205613 h 1383262"/>
                <a:gd name="connsiteX161" fmla="*/ 622227 w 1005312"/>
                <a:gd name="connsiteY161" fmla="*/ 205613 h 1383262"/>
                <a:gd name="connsiteX162" fmla="*/ 622227 w 1005312"/>
                <a:gd name="connsiteY162" fmla="*/ 211001 h 1383262"/>
                <a:gd name="connsiteX163" fmla="*/ 624889 w 1005312"/>
                <a:gd name="connsiteY163" fmla="*/ 211001 h 1383262"/>
                <a:gd name="connsiteX164" fmla="*/ 624889 w 1005312"/>
                <a:gd name="connsiteY164" fmla="*/ 213663 h 1383262"/>
                <a:gd name="connsiteX165" fmla="*/ 627551 w 1005312"/>
                <a:gd name="connsiteY165" fmla="*/ 213663 h 1383262"/>
                <a:gd name="connsiteX166" fmla="*/ 627551 w 1005312"/>
                <a:gd name="connsiteY166" fmla="*/ 219050 h 1383262"/>
                <a:gd name="connsiteX167" fmla="*/ 622164 w 1005312"/>
                <a:gd name="connsiteY167" fmla="*/ 219050 h 1383262"/>
                <a:gd name="connsiteX168" fmla="*/ 622164 w 1005312"/>
                <a:gd name="connsiteY168" fmla="*/ 216388 h 1383262"/>
                <a:gd name="connsiteX169" fmla="*/ 616776 w 1005312"/>
                <a:gd name="connsiteY169" fmla="*/ 216388 h 1383262"/>
                <a:gd name="connsiteX170" fmla="*/ 616776 w 1005312"/>
                <a:gd name="connsiteY170" fmla="*/ 211001 h 1383262"/>
                <a:gd name="connsiteX171" fmla="*/ 619439 w 1005312"/>
                <a:gd name="connsiteY171" fmla="*/ 211001 h 1383262"/>
                <a:gd name="connsiteX172" fmla="*/ 619439 w 1005312"/>
                <a:gd name="connsiteY172" fmla="*/ 208339 h 1383262"/>
                <a:gd name="connsiteX173" fmla="*/ 614051 w 1005312"/>
                <a:gd name="connsiteY173" fmla="*/ 208339 h 1383262"/>
                <a:gd name="connsiteX174" fmla="*/ 614051 w 1005312"/>
                <a:gd name="connsiteY174" fmla="*/ 205677 h 1383262"/>
                <a:gd name="connsiteX175" fmla="*/ 597952 w 1005312"/>
                <a:gd name="connsiteY175" fmla="*/ 205677 h 1383262"/>
                <a:gd name="connsiteX176" fmla="*/ 597952 w 1005312"/>
                <a:gd name="connsiteY176" fmla="*/ 208339 h 1383262"/>
                <a:gd name="connsiteX177" fmla="*/ 579190 w 1005312"/>
                <a:gd name="connsiteY177" fmla="*/ 208339 h 1383262"/>
                <a:gd name="connsiteX178" fmla="*/ 579190 w 1005312"/>
                <a:gd name="connsiteY178" fmla="*/ 205677 h 1383262"/>
                <a:gd name="connsiteX179" fmla="*/ 573803 w 1005312"/>
                <a:gd name="connsiteY179" fmla="*/ 205677 h 1383262"/>
                <a:gd name="connsiteX180" fmla="*/ 573803 w 1005312"/>
                <a:gd name="connsiteY180" fmla="*/ 203015 h 1383262"/>
                <a:gd name="connsiteX181" fmla="*/ 571141 w 1005312"/>
                <a:gd name="connsiteY181" fmla="*/ 203015 h 1383262"/>
                <a:gd name="connsiteX182" fmla="*/ 571141 w 1005312"/>
                <a:gd name="connsiteY182" fmla="*/ 197627 h 1383262"/>
                <a:gd name="connsiteX183" fmla="*/ 568479 w 1005312"/>
                <a:gd name="connsiteY183" fmla="*/ 197627 h 1383262"/>
                <a:gd name="connsiteX184" fmla="*/ 568479 w 1005312"/>
                <a:gd name="connsiteY184" fmla="*/ 192239 h 1383262"/>
                <a:gd name="connsiteX185" fmla="*/ 565816 w 1005312"/>
                <a:gd name="connsiteY185" fmla="*/ 192239 h 1383262"/>
                <a:gd name="connsiteX186" fmla="*/ 565816 w 1005312"/>
                <a:gd name="connsiteY186" fmla="*/ 186852 h 1383262"/>
                <a:gd name="connsiteX187" fmla="*/ 563155 w 1005312"/>
                <a:gd name="connsiteY187" fmla="*/ 186852 h 1383262"/>
                <a:gd name="connsiteX188" fmla="*/ 563155 w 1005312"/>
                <a:gd name="connsiteY188" fmla="*/ 178802 h 1383262"/>
                <a:gd name="connsiteX189" fmla="*/ 560493 w 1005312"/>
                <a:gd name="connsiteY189" fmla="*/ 178802 h 1383262"/>
                <a:gd name="connsiteX190" fmla="*/ 560493 w 1005312"/>
                <a:gd name="connsiteY190" fmla="*/ 176140 h 1383262"/>
                <a:gd name="connsiteX191" fmla="*/ 557830 w 1005312"/>
                <a:gd name="connsiteY191" fmla="*/ 176140 h 1383262"/>
                <a:gd name="connsiteX192" fmla="*/ 557830 w 1005312"/>
                <a:gd name="connsiteY192" fmla="*/ 170753 h 1383262"/>
                <a:gd name="connsiteX193" fmla="*/ 549781 w 1005312"/>
                <a:gd name="connsiteY193" fmla="*/ 170753 h 1383262"/>
                <a:gd name="connsiteX194" fmla="*/ 549781 w 1005312"/>
                <a:gd name="connsiteY194" fmla="*/ 168091 h 1383262"/>
                <a:gd name="connsiteX195" fmla="*/ 547119 w 1005312"/>
                <a:gd name="connsiteY195" fmla="*/ 168091 h 1383262"/>
                <a:gd name="connsiteX196" fmla="*/ 547119 w 1005312"/>
                <a:gd name="connsiteY196" fmla="*/ 165429 h 1383262"/>
                <a:gd name="connsiteX197" fmla="*/ 541732 w 1005312"/>
                <a:gd name="connsiteY197" fmla="*/ 165429 h 1383262"/>
                <a:gd name="connsiteX198" fmla="*/ 541732 w 1005312"/>
                <a:gd name="connsiteY198" fmla="*/ 162767 h 1383262"/>
                <a:gd name="connsiteX199" fmla="*/ 539069 w 1005312"/>
                <a:gd name="connsiteY199" fmla="*/ 162767 h 1383262"/>
                <a:gd name="connsiteX200" fmla="*/ 539069 w 1005312"/>
                <a:gd name="connsiteY200" fmla="*/ 160105 h 1383262"/>
                <a:gd name="connsiteX201" fmla="*/ 536407 w 1005312"/>
                <a:gd name="connsiteY201" fmla="*/ 160105 h 1383262"/>
                <a:gd name="connsiteX202" fmla="*/ 536407 w 1005312"/>
                <a:gd name="connsiteY202" fmla="*/ 157442 h 1383262"/>
                <a:gd name="connsiteX203" fmla="*/ 531019 w 1005312"/>
                <a:gd name="connsiteY203" fmla="*/ 157442 h 1383262"/>
                <a:gd name="connsiteX204" fmla="*/ 531019 w 1005312"/>
                <a:gd name="connsiteY204" fmla="*/ 165492 h 1383262"/>
                <a:gd name="connsiteX205" fmla="*/ 528358 w 1005312"/>
                <a:gd name="connsiteY205" fmla="*/ 165492 h 1383262"/>
                <a:gd name="connsiteX206" fmla="*/ 528358 w 1005312"/>
                <a:gd name="connsiteY206" fmla="*/ 173542 h 1383262"/>
                <a:gd name="connsiteX207" fmla="*/ 531019 w 1005312"/>
                <a:gd name="connsiteY207" fmla="*/ 173542 h 1383262"/>
                <a:gd name="connsiteX208" fmla="*/ 531019 w 1005312"/>
                <a:gd name="connsiteY208" fmla="*/ 181591 h 1383262"/>
                <a:gd name="connsiteX209" fmla="*/ 533682 w 1005312"/>
                <a:gd name="connsiteY209" fmla="*/ 181591 h 1383262"/>
                <a:gd name="connsiteX210" fmla="*/ 533682 w 1005312"/>
                <a:gd name="connsiteY210" fmla="*/ 184253 h 1383262"/>
                <a:gd name="connsiteX211" fmla="*/ 536343 w 1005312"/>
                <a:gd name="connsiteY211" fmla="*/ 184253 h 1383262"/>
                <a:gd name="connsiteX212" fmla="*/ 536343 w 1005312"/>
                <a:gd name="connsiteY212" fmla="*/ 189641 h 1383262"/>
                <a:gd name="connsiteX213" fmla="*/ 539006 w 1005312"/>
                <a:gd name="connsiteY213" fmla="*/ 189641 h 1383262"/>
                <a:gd name="connsiteX214" fmla="*/ 539006 w 1005312"/>
                <a:gd name="connsiteY214" fmla="*/ 195028 h 1383262"/>
                <a:gd name="connsiteX215" fmla="*/ 536343 w 1005312"/>
                <a:gd name="connsiteY215" fmla="*/ 195028 h 1383262"/>
                <a:gd name="connsiteX216" fmla="*/ 536343 w 1005312"/>
                <a:gd name="connsiteY216" fmla="*/ 200416 h 1383262"/>
                <a:gd name="connsiteX217" fmla="*/ 533682 w 1005312"/>
                <a:gd name="connsiteY217" fmla="*/ 200416 h 1383262"/>
                <a:gd name="connsiteX218" fmla="*/ 533682 w 1005312"/>
                <a:gd name="connsiteY218" fmla="*/ 203078 h 1383262"/>
                <a:gd name="connsiteX219" fmla="*/ 531019 w 1005312"/>
                <a:gd name="connsiteY219" fmla="*/ 203078 h 1383262"/>
                <a:gd name="connsiteX220" fmla="*/ 531019 w 1005312"/>
                <a:gd name="connsiteY220" fmla="*/ 205740 h 1383262"/>
                <a:gd name="connsiteX221" fmla="*/ 528358 w 1005312"/>
                <a:gd name="connsiteY221" fmla="*/ 205740 h 1383262"/>
                <a:gd name="connsiteX222" fmla="*/ 528358 w 1005312"/>
                <a:gd name="connsiteY222" fmla="*/ 208402 h 1383262"/>
                <a:gd name="connsiteX223" fmla="*/ 522970 w 1005312"/>
                <a:gd name="connsiteY223" fmla="*/ 208402 h 1383262"/>
                <a:gd name="connsiteX224" fmla="*/ 522970 w 1005312"/>
                <a:gd name="connsiteY224" fmla="*/ 211064 h 1383262"/>
                <a:gd name="connsiteX225" fmla="*/ 517582 w 1005312"/>
                <a:gd name="connsiteY225" fmla="*/ 211064 h 1383262"/>
                <a:gd name="connsiteX226" fmla="*/ 517582 w 1005312"/>
                <a:gd name="connsiteY226" fmla="*/ 213726 h 1383262"/>
                <a:gd name="connsiteX227" fmla="*/ 504145 w 1005312"/>
                <a:gd name="connsiteY227" fmla="*/ 213726 h 1383262"/>
                <a:gd name="connsiteX228" fmla="*/ 504145 w 1005312"/>
                <a:gd name="connsiteY228" fmla="*/ 216388 h 1383262"/>
                <a:gd name="connsiteX229" fmla="*/ 490708 w 1005312"/>
                <a:gd name="connsiteY229" fmla="*/ 216388 h 1383262"/>
                <a:gd name="connsiteX230" fmla="*/ 490708 w 1005312"/>
                <a:gd name="connsiteY230" fmla="*/ 213726 h 1383262"/>
                <a:gd name="connsiteX231" fmla="*/ 485321 w 1005312"/>
                <a:gd name="connsiteY231" fmla="*/ 213726 h 1383262"/>
                <a:gd name="connsiteX232" fmla="*/ 485321 w 1005312"/>
                <a:gd name="connsiteY232" fmla="*/ 211064 h 1383262"/>
                <a:gd name="connsiteX233" fmla="*/ 482658 w 1005312"/>
                <a:gd name="connsiteY233" fmla="*/ 211064 h 1383262"/>
                <a:gd name="connsiteX234" fmla="*/ 482658 w 1005312"/>
                <a:gd name="connsiteY234" fmla="*/ 208402 h 1383262"/>
                <a:gd name="connsiteX235" fmla="*/ 479997 w 1005312"/>
                <a:gd name="connsiteY235" fmla="*/ 208402 h 1383262"/>
                <a:gd name="connsiteX236" fmla="*/ 479997 w 1005312"/>
                <a:gd name="connsiteY236" fmla="*/ 205740 h 1383262"/>
                <a:gd name="connsiteX237" fmla="*/ 477335 w 1005312"/>
                <a:gd name="connsiteY237" fmla="*/ 205740 h 1383262"/>
                <a:gd name="connsiteX238" fmla="*/ 477335 w 1005312"/>
                <a:gd name="connsiteY238" fmla="*/ 203078 h 1383262"/>
                <a:gd name="connsiteX239" fmla="*/ 474672 w 1005312"/>
                <a:gd name="connsiteY239" fmla="*/ 203078 h 1383262"/>
                <a:gd name="connsiteX240" fmla="*/ 474672 w 1005312"/>
                <a:gd name="connsiteY240" fmla="*/ 200416 h 1383262"/>
                <a:gd name="connsiteX241" fmla="*/ 472011 w 1005312"/>
                <a:gd name="connsiteY241" fmla="*/ 200416 h 1383262"/>
                <a:gd name="connsiteX242" fmla="*/ 472011 w 1005312"/>
                <a:gd name="connsiteY242" fmla="*/ 197754 h 1383262"/>
                <a:gd name="connsiteX243" fmla="*/ 469348 w 1005312"/>
                <a:gd name="connsiteY243" fmla="*/ 197754 h 1383262"/>
                <a:gd name="connsiteX244" fmla="*/ 469348 w 1005312"/>
                <a:gd name="connsiteY244" fmla="*/ 192366 h 1383262"/>
                <a:gd name="connsiteX245" fmla="*/ 466686 w 1005312"/>
                <a:gd name="connsiteY245" fmla="*/ 192366 h 1383262"/>
                <a:gd name="connsiteX246" fmla="*/ 466686 w 1005312"/>
                <a:gd name="connsiteY246" fmla="*/ 186979 h 1383262"/>
                <a:gd name="connsiteX247" fmla="*/ 464024 w 1005312"/>
                <a:gd name="connsiteY247" fmla="*/ 186979 h 1383262"/>
                <a:gd name="connsiteX248" fmla="*/ 464024 w 1005312"/>
                <a:gd name="connsiteY248" fmla="*/ 181591 h 1383262"/>
                <a:gd name="connsiteX249" fmla="*/ 461362 w 1005312"/>
                <a:gd name="connsiteY249" fmla="*/ 181591 h 1383262"/>
                <a:gd name="connsiteX250" fmla="*/ 461362 w 1005312"/>
                <a:gd name="connsiteY250" fmla="*/ 176204 h 1383262"/>
                <a:gd name="connsiteX251" fmla="*/ 458700 w 1005312"/>
                <a:gd name="connsiteY251" fmla="*/ 176204 h 1383262"/>
                <a:gd name="connsiteX252" fmla="*/ 458700 w 1005312"/>
                <a:gd name="connsiteY252" fmla="*/ 168154 h 1383262"/>
                <a:gd name="connsiteX253" fmla="*/ 456038 w 1005312"/>
                <a:gd name="connsiteY253" fmla="*/ 168154 h 1383262"/>
                <a:gd name="connsiteX254" fmla="*/ 456038 w 1005312"/>
                <a:gd name="connsiteY254" fmla="*/ 165492 h 1383262"/>
                <a:gd name="connsiteX255" fmla="*/ 458700 w 1005312"/>
                <a:gd name="connsiteY255" fmla="*/ 165492 h 1383262"/>
                <a:gd name="connsiteX256" fmla="*/ 458700 w 1005312"/>
                <a:gd name="connsiteY256" fmla="*/ 162830 h 1383262"/>
                <a:gd name="connsiteX257" fmla="*/ 456038 w 1005312"/>
                <a:gd name="connsiteY257" fmla="*/ 162830 h 1383262"/>
                <a:gd name="connsiteX258" fmla="*/ 456038 w 1005312"/>
                <a:gd name="connsiteY258" fmla="*/ 154780 h 1383262"/>
                <a:gd name="connsiteX259" fmla="*/ 458700 w 1005312"/>
                <a:gd name="connsiteY259" fmla="*/ 154780 h 1383262"/>
                <a:gd name="connsiteX260" fmla="*/ 458700 w 1005312"/>
                <a:gd name="connsiteY260" fmla="*/ 149393 h 1383262"/>
                <a:gd name="connsiteX261" fmla="*/ 461362 w 1005312"/>
                <a:gd name="connsiteY261" fmla="*/ 149393 h 1383262"/>
                <a:gd name="connsiteX262" fmla="*/ 461362 w 1005312"/>
                <a:gd name="connsiteY262" fmla="*/ 146731 h 1383262"/>
                <a:gd name="connsiteX263" fmla="*/ 464024 w 1005312"/>
                <a:gd name="connsiteY263" fmla="*/ 146731 h 1383262"/>
                <a:gd name="connsiteX264" fmla="*/ 464024 w 1005312"/>
                <a:gd name="connsiteY264" fmla="*/ 144069 h 1383262"/>
                <a:gd name="connsiteX265" fmla="*/ 461362 w 1005312"/>
                <a:gd name="connsiteY265" fmla="*/ 144069 h 1383262"/>
                <a:gd name="connsiteX266" fmla="*/ 461362 w 1005312"/>
                <a:gd name="connsiteY266" fmla="*/ 136019 h 1383262"/>
                <a:gd name="connsiteX267" fmla="*/ 464024 w 1005312"/>
                <a:gd name="connsiteY267" fmla="*/ 136019 h 1383262"/>
                <a:gd name="connsiteX268" fmla="*/ 464024 w 1005312"/>
                <a:gd name="connsiteY268" fmla="*/ 117258 h 1383262"/>
                <a:gd name="connsiteX269" fmla="*/ 466686 w 1005312"/>
                <a:gd name="connsiteY269" fmla="*/ 117258 h 1383262"/>
                <a:gd name="connsiteX270" fmla="*/ 466686 w 1005312"/>
                <a:gd name="connsiteY270" fmla="*/ 111870 h 1383262"/>
                <a:gd name="connsiteX271" fmla="*/ 469348 w 1005312"/>
                <a:gd name="connsiteY271" fmla="*/ 111870 h 1383262"/>
                <a:gd name="connsiteX272" fmla="*/ 469348 w 1005312"/>
                <a:gd name="connsiteY272" fmla="*/ 103821 h 1383262"/>
                <a:gd name="connsiteX273" fmla="*/ 472011 w 1005312"/>
                <a:gd name="connsiteY273" fmla="*/ 103821 h 1383262"/>
                <a:gd name="connsiteX274" fmla="*/ 472011 w 1005312"/>
                <a:gd name="connsiteY274" fmla="*/ 101159 h 1383262"/>
                <a:gd name="connsiteX275" fmla="*/ 474672 w 1005312"/>
                <a:gd name="connsiteY275" fmla="*/ 101159 h 1383262"/>
                <a:gd name="connsiteX276" fmla="*/ 474672 w 1005312"/>
                <a:gd name="connsiteY276" fmla="*/ 98497 h 1383262"/>
                <a:gd name="connsiteX277" fmla="*/ 477335 w 1005312"/>
                <a:gd name="connsiteY277" fmla="*/ 98497 h 1383262"/>
                <a:gd name="connsiteX278" fmla="*/ 477335 w 1005312"/>
                <a:gd name="connsiteY278" fmla="*/ 95835 h 1383262"/>
                <a:gd name="connsiteX279" fmla="*/ 479997 w 1005312"/>
                <a:gd name="connsiteY279" fmla="*/ 95835 h 1383262"/>
                <a:gd name="connsiteX280" fmla="*/ 479997 w 1005312"/>
                <a:gd name="connsiteY280" fmla="*/ 93173 h 1383262"/>
                <a:gd name="connsiteX281" fmla="*/ 485384 w 1005312"/>
                <a:gd name="connsiteY281" fmla="*/ 93173 h 1383262"/>
                <a:gd name="connsiteX282" fmla="*/ 485384 w 1005312"/>
                <a:gd name="connsiteY282" fmla="*/ 90510 h 1383262"/>
                <a:gd name="connsiteX283" fmla="*/ 482722 w 1005312"/>
                <a:gd name="connsiteY283" fmla="*/ 90510 h 1383262"/>
                <a:gd name="connsiteX284" fmla="*/ 482722 w 1005312"/>
                <a:gd name="connsiteY284" fmla="*/ 87848 h 1383262"/>
                <a:gd name="connsiteX285" fmla="*/ 477335 w 1005312"/>
                <a:gd name="connsiteY285" fmla="*/ 87848 h 1383262"/>
                <a:gd name="connsiteX286" fmla="*/ 477335 w 1005312"/>
                <a:gd name="connsiteY286" fmla="*/ 85186 h 1383262"/>
                <a:gd name="connsiteX287" fmla="*/ 471947 w 1005312"/>
                <a:gd name="connsiteY287" fmla="*/ 85186 h 1383262"/>
                <a:gd name="connsiteX288" fmla="*/ 471947 w 1005312"/>
                <a:gd name="connsiteY288" fmla="*/ 82524 h 1383262"/>
                <a:gd name="connsiteX289" fmla="*/ 453185 w 1005312"/>
                <a:gd name="connsiteY289" fmla="*/ 82524 h 1383262"/>
                <a:gd name="connsiteX290" fmla="*/ 453185 w 1005312"/>
                <a:gd name="connsiteY290" fmla="*/ 79862 h 1383262"/>
                <a:gd name="connsiteX291" fmla="*/ 442474 w 1005312"/>
                <a:gd name="connsiteY291" fmla="*/ 79862 h 1383262"/>
                <a:gd name="connsiteX292" fmla="*/ 442474 w 1005312"/>
                <a:gd name="connsiteY292" fmla="*/ 77200 h 1383262"/>
                <a:gd name="connsiteX293" fmla="*/ 431762 w 1005312"/>
                <a:gd name="connsiteY293" fmla="*/ 77200 h 1383262"/>
                <a:gd name="connsiteX294" fmla="*/ 431762 w 1005312"/>
                <a:gd name="connsiteY294" fmla="*/ 74538 h 1383262"/>
                <a:gd name="connsiteX295" fmla="*/ 421051 w 1005312"/>
                <a:gd name="connsiteY295" fmla="*/ 74538 h 1383262"/>
                <a:gd name="connsiteX296" fmla="*/ 421051 w 1005312"/>
                <a:gd name="connsiteY296" fmla="*/ 71876 h 1383262"/>
                <a:gd name="connsiteX297" fmla="*/ 418388 w 1005312"/>
                <a:gd name="connsiteY297" fmla="*/ 71876 h 1383262"/>
                <a:gd name="connsiteX298" fmla="*/ 418388 w 1005312"/>
                <a:gd name="connsiteY298" fmla="*/ 74538 h 1383262"/>
                <a:gd name="connsiteX299" fmla="*/ 415727 w 1005312"/>
                <a:gd name="connsiteY299" fmla="*/ 74538 h 1383262"/>
                <a:gd name="connsiteX300" fmla="*/ 415727 w 1005312"/>
                <a:gd name="connsiteY300" fmla="*/ 77200 h 1383262"/>
                <a:gd name="connsiteX301" fmla="*/ 413064 w 1005312"/>
                <a:gd name="connsiteY301" fmla="*/ 77200 h 1383262"/>
                <a:gd name="connsiteX302" fmla="*/ 413064 w 1005312"/>
                <a:gd name="connsiteY302" fmla="*/ 71812 h 1383262"/>
                <a:gd name="connsiteX303" fmla="*/ 402353 w 1005312"/>
                <a:gd name="connsiteY303" fmla="*/ 71812 h 1383262"/>
                <a:gd name="connsiteX304" fmla="*/ 402353 w 1005312"/>
                <a:gd name="connsiteY304" fmla="*/ 69150 h 1383262"/>
                <a:gd name="connsiteX305" fmla="*/ 396965 w 1005312"/>
                <a:gd name="connsiteY305" fmla="*/ 69150 h 1383262"/>
                <a:gd name="connsiteX306" fmla="*/ 396965 w 1005312"/>
                <a:gd name="connsiteY306" fmla="*/ 66488 h 1383262"/>
                <a:gd name="connsiteX307" fmla="*/ 388916 w 1005312"/>
                <a:gd name="connsiteY307" fmla="*/ 66488 h 1383262"/>
                <a:gd name="connsiteX308" fmla="*/ 388916 w 1005312"/>
                <a:gd name="connsiteY308" fmla="*/ 63826 h 1383262"/>
                <a:gd name="connsiteX309" fmla="*/ 375479 w 1005312"/>
                <a:gd name="connsiteY309" fmla="*/ 63826 h 1383262"/>
                <a:gd name="connsiteX310" fmla="*/ 375479 w 1005312"/>
                <a:gd name="connsiteY310" fmla="*/ 61164 h 1383262"/>
                <a:gd name="connsiteX311" fmla="*/ 367429 w 1005312"/>
                <a:gd name="connsiteY311" fmla="*/ 61164 h 1383262"/>
                <a:gd name="connsiteX312" fmla="*/ 367429 w 1005312"/>
                <a:gd name="connsiteY312" fmla="*/ 58502 h 1383262"/>
                <a:gd name="connsiteX313" fmla="*/ 356717 w 1005312"/>
                <a:gd name="connsiteY313" fmla="*/ 58502 h 1383262"/>
                <a:gd name="connsiteX314" fmla="*/ 356717 w 1005312"/>
                <a:gd name="connsiteY314" fmla="*/ 55840 h 1383262"/>
                <a:gd name="connsiteX315" fmla="*/ 346006 w 1005312"/>
                <a:gd name="connsiteY315" fmla="*/ 55840 h 1383262"/>
                <a:gd name="connsiteX316" fmla="*/ 346006 w 1005312"/>
                <a:gd name="connsiteY316" fmla="*/ 53178 h 1383262"/>
                <a:gd name="connsiteX317" fmla="*/ 337956 w 1005312"/>
                <a:gd name="connsiteY317" fmla="*/ 53178 h 1383262"/>
                <a:gd name="connsiteX318" fmla="*/ 337956 w 1005312"/>
                <a:gd name="connsiteY318" fmla="*/ 50516 h 1383262"/>
                <a:gd name="connsiteX319" fmla="*/ 329906 w 1005312"/>
                <a:gd name="connsiteY319" fmla="*/ 50516 h 1383262"/>
                <a:gd name="connsiteX320" fmla="*/ 329906 w 1005312"/>
                <a:gd name="connsiteY320" fmla="*/ 47854 h 1383262"/>
                <a:gd name="connsiteX321" fmla="*/ 321857 w 1005312"/>
                <a:gd name="connsiteY321" fmla="*/ 47854 h 1383262"/>
                <a:gd name="connsiteX322" fmla="*/ 321857 w 1005312"/>
                <a:gd name="connsiteY322" fmla="*/ 45192 h 1383262"/>
                <a:gd name="connsiteX323" fmla="*/ 313807 w 1005312"/>
                <a:gd name="connsiteY323" fmla="*/ 45192 h 1383262"/>
                <a:gd name="connsiteX324" fmla="*/ 313807 w 1005312"/>
                <a:gd name="connsiteY324" fmla="*/ 42530 h 1383262"/>
                <a:gd name="connsiteX325" fmla="*/ 303096 w 1005312"/>
                <a:gd name="connsiteY325" fmla="*/ 42530 h 1383262"/>
                <a:gd name="connsiteX326" fmla="*/ 303096 w 1005312"/>
                <a:gd name="connsiteY326" fmla="*/ 39868 h 1383262"/>
                <a:gd name="connsiteX327" fmla="*/ 295046 w 1005312"/>
                <a:gd name="connsiteY327" fmla="*/ 39868 h 1383262"/>
                <a:gd name="connsiteX328" fmla="*/ 295046 w 1005312"/>
                <a:gd name="connsiteY328" fmla="*/ 37206 h 1383262"/>
                <a:gd name="connsiteX329" fmla="*/ 286996 w 1005312"/>
                <a:gd name="connsiteY329" fmla="*/ 37206 h 1383262"/>
                <a:gd name="connsiteX330" fmla="*/ 286996 w 1005312"/>
                <a:gd name="connsiteY330" fmla="*/ 34544 h 1383262"/>
                <a:gd name="connsiteX331" fmla="*/ 278947 w 1005312"/>
                <a:gd name="connsiteY331" fmla="*/ 34544 h 1383262"/>
                <a:gd name="connsiteX332" fmla="*/ 278947 w 1005312"/>
                <a:gd name="connsiteY332" fmla="*/ 31881 h 1383262"/>
                <a:gd name="connsiteX333" fmla="*/ 270897 w 1005312"/>
                <a:gd name="connsiteY333" fmla="*/ 31881 h 1383262"/>
                <a:gd name="connsiteX334" fmla="*/ 270897 w 1005312"/>
                <a:gd name="connsiteY334" fmla="*/ 29219 h 1383262"/>
                <a:gd name="connsiteX335" fmla="*/ 262848 w 1005312"/>
                <a:gd name="connsiteY335" fmla="*/ 29219 h 1383262"/>
                <a:gd name="connsiteX336" fmla="*/ 262848 w 1005312"/>
                <a:gd name="connsiteY336" fmla="*/ 26557 h 1383262"/>
                <a:gd name="connsiteX337" fmla="*/ 254798 w 1005312"/>
                <a:gd name="connsiteY337" fmla="*/ 26557 h 1383262"/>
                <a:gd name="connsiteX338" fmla="*/ 254798 w 1005312"/>
                <a:gd name="connsiteY338" fmla="*/ 23895 h 1383262"/>
                <a:gd name="connsiteX339" fmla="*/ 249410 w 1005312"/>
                <a:gd name="connsiteY339" fmla="*/ 23895 h 1383262"/>
                <a:gd name="connsiteX340" fmla="*/ 249410 w 1005312"/>
                <a:gd name="connsiteY340" fmla="*/ 21233 h 1383262"/>
                <a:gd name="connsiteX341" fmla="*/ 238699 w 1005312"/>
                <a:gd name="connsiteY341" fmla="*/ 21233 h 1383262"/>
                <a:gd name="connsiteX342" fmla="*/ 238699 w 1005312"/>
                <a:gd name="connsiteY342" fmla="*/ 18571 h 1383262"/>
                <a:gd name="connsiteX343" fmla="*/ 233311 w 1005312"/>
                <a:gd name="connsiteY343" fmla="*/ 18571 h 1383262"/>
                <a:gd name="connsiteX344" fmla="*/ 233311 w 1005312"/>
                <a:gd name="connsiteY344" fmla="*/ 15909 h 1383262"/>
                <a:gd name="connsiteX345" fmla="*/ 225262 w 1005312"/>
                <a:gd name="connsiteY345" fmla="*/ 15909 h 1383262"/>
                <a:gd name="connsiteX346" fmla="*/ 225262 w 1005312"/>
                <a:gd name="connsiteY346" fmla="*/ 13247 h 1383262"/>
                <a:gd name="connsiteX347" fmla="*/ 219874 w 1005312"/>
                <a:gd name="connsiteY347" fmla="*/ 13247 h 1383262"/>
                <a:gd name="connsiteX348" fmla="*/ 219874 w 1005312"/>
                <a:gd name="connsiteY348" fmla="*/ 10585 h 1383262"/>
                <a:gd name="connsiteX349" fmla="*/ 211825 w 1005312"/>
                <a:gd name="connsiteY349" fmla="*/ 10585 h 1383262"/>
                <a:gd name="connsiteX350" fmla="*/ 211825 w 1005312"/>
                <a:gd name="connsiteY350" fmla="*/ 7923 h 1383262"/>
                <a:gd name="connsiteX351" fmla="*/ 203775 w 1005312"/>
                <a:gd name="connsiteY351" fmla="*/ 7923 h 1383262"/>
                <a:gd name="connsiteX352" fmla="*/ 203775 w 1005312"/>
                <a:gd name="connsiteY352" fmla="*/ 5261 h 1383262"/>
                <a:gd name="connsiteX353" fmla="*/ 198388 w 1005312"/>
                <a:gd name="connsiteY353" fmla="*/ 5261 h 1383262"/>
                <a:gd name="connsiteX354" fmla="*/ 198388 w 1005312"/>
                <a:gd name="connsiteY354" fmla="*/ 2599 h 1383262"/>
                <a:gd name="connsiteX355" fmla="*/ 193000 w 1005312"/>
                <a:gd name="connsiteY355" fmla="*/ 2599 h 1383262"/>
                <a:gd name="connsiteX356" fmla="*/ 195662 w 1005312"/>
                <a:gd name="connsiteY356" fmla="*/ 10648 h 1383262"/>
                <a:gd name="connsiteX357" fmla="*/ 195662 w 1005312"/>
                <a:gd name="connsiteY357" fmla="*/ 13310 h 1383262"/>
                <a:gd name="connsiteX358" fmla="*/ 190275 w 1005312"/>
                <a:gd name="connsiteY358" fmla="*/ 10648 h 1383262"/>
                <a:gd name="connsiteX359" fmla="*/ 182225 w 1005312"/>
                <a:gd name="connsiteY359" fmla="*/ 7986 h 1383262"/>
                <a:gd name="connsiteX360" fmla="*/ 179563 w 1005312"/>
                <a:gd name="connsiteY360" fmla="*/ 7986 h 1383262"/>
                <a:gd name="connsiteX361" fmla="*/ 174175 w 1005312"/>
                <a:gd name="connsiteY361" fmla="*/ 5324 h 1383262"/>
                <a:gd name="connsiteX362" fmla="*/ 171513 w 1005312"/>
                <a:gd name="connsiteY362" fmla="*/ 2662 h 1383262"/>
                <a:gd name="connsiteX363" fmla="*/ 166126 w 1005312"/>
                <a:gd name="connsiteY363" fmla="*/ 2662 h 1383262"/>
                <a:gd name="connsiteX364" fmla="*/ 163464 w 1005312"/>
                <a:gd name="connsiteY364" fmla="*/ 0 h 1383262"/>
                <a:gd name="connsiteX365" fmla="*/ 160802 w 1005312"/>
                <a:gd name="connsiteY365" fmla="*/ 0 h 1383262"/>
                <a:gd name="connsiteX366" fmla="*/ 160802 w 1005312"/>
                <a:gd name="connsiteY366" fmla="*/ 2662 h 1383262"/>
                <a:gd name="connsiteX367" fmla="*/ 163464 w 1005312"/>
                <a:gd name="connsiteY367" fmla="*/ 2662 h 1383262"/>
                <a:gd name="connsiteX368" fmla="*/ 166126 w 1005312"/>
                <a:gd name="connsiteY368" fmla="*/ 5324 h 1383262"/>
                <a:gd name="connsiteX369" fmla="*/ 168788 w 1005312"/>
                <a:gd name="connsiteY369" fmla="*/ 5324 h 1383262"/>
                <a:gd name="connsiteX370" fmla="*/ 171450 w 1005312"/>
                <a:gd name="connsiteY370" fmla="*/ 7986 h 1383262"/>
                <a:gd name="connsiteX371" fmla="*/ 176837 w 1005312"/>
                <a:gd name="connsiteY371" fmla="*/ 7986 h 1383262"/>
                <a:gd name="connsiteX372" fmla="*/ 179500 w 1005312"/>
                <a:gd name="connsiteY372" fmla="*/ 10648 h 1383262"/>
                <a:gd name="connsiteX373" fmla="*/ 182162 w 1005312"/>
                <a:gd name="connsiteY373" fmla="*/ 10648 h 1383262"/>
                <a:gd name="connsiteX374" fmla="*/ 184824 w 1005312"/>
                <a:gd name="connsiteY374" fmla="*/ 13310 h 1383262"/>
                <a:gd name="connsiteX375" fmla="*/ 192873 w 1005312"/>
                <a:gd name="connsiteY375" fmla="*/ 13310 h 1383262"/>
                <a:gd name="connsiteX376" fmla="*/ 192873 w 1005312"/>
                <a:gd name="connsiteY376" fmla="*/ 15972 h 1383262"/>
                <a:gd name="connsiteX377" fmla="*/ 195535 w 1005312"/>
                <a:gd name="connsiteY377" fmla="*/ 15972 h 1383262"/>
                <a:gd name="connsiteX378" fmla="*/ 195535 w 1005312"/>
                <a:gd name="connsiteY378" fmla="*/ 61544 h 1383262"/>
                <a:gd name="connsiteX379" fmla="*/ 192873 w 1005312"/>
                <a:gd name="connsiteY379" fmla="*/ 66932 h 1383262"/>
                <a:gd name="connsiteX380" fmla="*/ 190211 w 1005312"/>
                <a:gd name="connsiteY380" fmla="*/ 72320 h 1383262"/>
                <a:gd name="connsiteX381" fmla="*/ 190211 w 1005312"/>
                <a:gd name="connsiteY381" fmla="*/ 77707 h 1383262"/>
                <a:gd name="connsiteX382" fmla="*/ 192873 w 1005312"/>
                <a:gd name="connsiteY382" fmla="*/ 85757 h 1383262"/>
                <a:gd name="connsiteX383" fmla="*/ 192873 w 1005312"/>
                <a:gd name="connsiteY383" fmla="*/ 88419 h 1383262"/>
                <a:gd name="connsiteX384" fmla="*/ 195535 w 1005312"/>
                <a:gd name="connsiteY384" fmla="*/ 93806 h 1383262"/>
                <a:gd name="connsiteX385" fmla="*/ 195535 w 1005312"/>
                <a:gd name="connsiteY385" fmla="*/ 107243 h 1383262"/>
                <a:gd name="connsiteX386" fmla="*/ 200923 w 1005312"/>
                <a:gd name="connsiteY386" fmla="*/ 109905 h 1383262"/>
                <a:gd name="connsiteX387" fmla="*/ 203585 w 1005312"/>
                <a:gd name="connsiteY387" fmla="*/ 115293 h 1383262"/>
                <a:gd name="connsiteX388" fmla="*/ 206247 w 1005312"/>
                <a:gd name="connsiteY388" fmla="*/ 120681 h 1383262"/>
                <a:gd name="connsiteX389" fmla="*/ 211635 w 1005312"/>
                <a:gd name="connsiteY389" fmla="*/ 128730 h 1383262"/>
                <a:gd name="connsiteX390" fmla="*/ 214297 w 1005312"/>
                <a:gd name="connsiteY390" fmla="*/ 134118 h 1383262"/>
                <a:gd name="connsiteX391" fmla="*/ 216959 w 1005312"/>
                <a:gd name="connsiteY391" fmla="*/ 139505 h 1383262"/>
                <a:gd name="connsiteX392" fmla="*/ 216959 w 1005312"/>
                <a:gd name="connsiteY392" fmla="*/ 144893 h 1383262"/>
                <a:gd name="connsiteX393" fmla="*/ 219621 w 1005312"/>
                <a:gd name="connsiteY393" fmla="*/ 150280 h 1383262"/>
                <a:gd name="connsiteX394" fmla="*/ 219621 w 1005312"/>
                <a:gd name="connsiteY394" fmla="*/ 152942 h 1383262"/>
                <a:gd name="connsiteX395" fmla="*/ 222283 w 1005312"/>
                <a:gd name="connsiteY395" fmla="*/ 158330 h 1383262"/>
                <a:gd name="connsiteX396" fmla="*/ 222283 w 1005312"/>
                <a:gd name="connsiteY396" fmla="*/ 166379 h 1383262"/>
                <a:gd name="connsiteX397" fmla="*/ 224945 w 1005312"/>
                <a:gd name="connsiteY397" fmla="*/ 169042 h 1383262"/>
                <a:gd name="connsiteX398" fmla="*/ 227607 w 1005312"/>
                <a:gd name="connsiteY398" fmla="*/ 174429 h 1383262"/>
                <a:gd name="connsiteX399" fmla="*/ 227607 w 1005312"/>
                <a:gd name="connsiteY399" fmla="*/ 177091 h 1383262"/>
                <a:gd name="connsiteX400" fmla="*/ 232995 w 1005312"/>
                <a:gd name="connsiteY400" fmla="*/ 182479 h 1383262"/>
                <a:gd name="connsiteX401" fmla="*/ 235657 w 1005312"/>
                <a:gd name="connsiteY401" fmla="*/ 187866 h 1383262"/>
                <a:gd name="connsiteX402" fmla="*/ 238319 w 1005312"/>
                <a:gd name="connsiteY402" fmla="*/ 193254 h 1383262"/>
                <a:gd name="connsiteX403" fmla="*/ 238319 w 1005312"/>
                <a:gd name="connsiteY403" fmla="*/ 198641 h 1383262"/>
                <a:gd name="connsiteX404" fmla="*/ 240981 w 1005312"/>
                <a:gd name="connsiteY404" fmla="*/ 204029 h 1383262"/>
                <a:gd name="connsiteX405" fmla="*/ 240981 w 1005312"/>
                <a:gd name="connsiteY405" fmla="*/ 209416 h 1383262"/>
                <a:gd name="connsiteX406" fmla="*/ 243643 w 1005312"/>
                <a:gd name="connsiteY406" fmla="*/ 214804 h 1383262"/>
                <a:gd name="connsiteX407" fmla="*/ 246305 w 1005312"/>
                <a:gd name="connsiteY407" fmla="*/ 220191 h 1383262"/>
                <a:gd name="connsiteX408" fmla="*/ 246305 w 1005312"/>
                <a:gd name="connsiteY408" fmla="*/ 230903 h 1383262"/>
                <a:gd name="connsiteX409" fmla="*/ 248967 w 1005312"/>
                <a:gd name="connsiteY409" fmla="*/ 236290 h 1383262"/>
                <a:gd name="connsiteX410" fmla="*/ 251629 w 1005312"/>
                <a:gd name="connsiteY410" fmla="*/ 241678 h 1383262"/>
                <a:gd name="connsiteX411" fmla="*/ 254291 w 1005312"/>
                <a:gd name="connsiteY411" fmla="*/ 252390 h 1383262"/>
                <a:gd name="connsiteX412" fmla="*/ 256953 w 1005312"/>
                <a:gd name="connsiteY412" fmla="*/ 257777 h 1383262"/>
                <a:gd name="connsiteX413" fmla="*/ 256953 w 1005312"/>
                <a:gd name="connsiteY413" fmla="*/ 265827 h 1383262"/>
                <a:gd name="connsiteX414" fmla="*/ 259615 w 1005312"/>
                <a:gd name="connsiteY414" fmla="*/ 273876 h 1383262"/>
                <a:gd name="connsiteX415" fmla="*/ 262277 w 1005312"/>
                <a:gd name="connsiteY415" fmla="*/ 276538 h 1383262"/>
                <a:gd name="connsiteX416" fmla="*/ 262277 w 1005312"/>
                <a:gd name="connsiteY416" fmla="*/ 308737 h 1383262"/>
                <a:gd name="connsiteX417" fmla="*/ 259615 w 1005312"/>
                <a:gd name="connsiteY417" fmla="*/ 311399 h 1383262"/>
                <a:gd name="connsiteX418" fmla="*/ 256953 w 1005312"/>
                <a:gd name="connsiteY418" fmla="*/ 314061 h 1383262"/>
                <a:gd name="connsiteX419" fmla="*/ 256953 w 1005312"/>
                <a:gd name="connsiteY419" fmla="*/ 319448 h 1383262"/>
                <a:gd name="connsiteX420" fmla="*/ 259615 w 1005312"/>
                <a:gd name="connsiteY420" fmla="*/ 322111 h 1383262"/>
                <a:gd name="connsiteX421" fmla="*/ 262277 w 1005312"/>
                <a:gd name="connsiteY421" fmla="*/ 322111 h 1383262"/>
                <a:gd name="connsiteX422" fmla="*/ 262277 w 1005312"/>
                <a:gd name="connsiteY422" fmla="*/ 324773 h 1383262"/>
                <a:gd name="connsiteX423" fmla="*/ 264939 w 1005312"/>
                <a:gd name="connsiteY423" fmla="*/ 324773 h 1383262"/>
                <a:gd name="connsiteX424" fmla="*/ 267601 w 1005312"/>
                <a:gd name="connsiteY424" fmla="*/ 322111 h 1383262"/>
                <a:gd name="connsiteX425" fmla="*/ 270264 w 1005312"/>
                <a:gd name="connsiteY425" fmla="*/ 322111 h 1383262"/>
                <a:gd name="connsiteX426" fmla="*/ 270264 w 1005312"/>
                <a:gd name="connsiteY426" fmla="*/ 324773 h 1383262"/>
                <a:gd name="connsiteX427" fmla="*/ 267601 w 1005312"/>
                <a:gd name="connsiteY427" fmla="*/ 324773 h 1383262"/>
                <a:gd name="connsiteX428" fmla="*/ 267601 w 1005312"/>
                <a:gd name="connsiteY428" fmla="*/ 330160 h 1383262"/>
                <a:gd name="connsiteX429" fmla="*/ 264939 w 1005312"/>
                <a:gd name="connsiteY429" fmla="*/ 332822 h 1383262"/>
                <a:gd name="connsiteX430" fmla="*/ 262277 w 1005312"/>
                <a:gd name="connsiteY430" fmla="*/ 335484 h 1383262"/>
                <a:gd name="connsiteX431" fmla="*/ 256890 w 1005312"/>
                <a:gd name="connsiteY431" fmla="*/ 335484 h 1383262"/>
                <a:gd name="connsiteX432" fmla="*/ 254228 w 1005312"/>
                <a:gd name="connsiteY432" fmla="*/ 338146 h 1383262"/>
                <a:gd name="connsiteX433" fmla="*/ 248840 w 1005312"/>
                <a:gd name="connsiteY433" fmla="*/ 338146 h 1383262"/>
                <a:gd name="connsiteX434" fmla="*/ 248840 w 1005312"/>
                <a:gd name="connsiteY434" fmla="*/ 343534 h 1383262"/>
                <a:gd name="connsiteX435" fmla="*/ 254228 w 1005312"/>
                <a:gd name="connsiteY435" fmla="*/ 343534 h 1383262"/>
                <a:gd name="connsiteX436" fmla="*/ 254228 w 1005312"/>
                <a:gd name="connsiteY436" fmla="*/ 346196 h 1383262"/>
                <a:gd name="connsiteX437" fmla="*/ 248840 w 1005312"/>
                <a:gd name="connsiteY437" fmla="*/ 348858 h 1383262"/>
                <a:gd name="connsiteX438" fmla="*/ 243452 w 1005312"/>
                <a:gd name="connsiteY438" fmla="*/ 351520 h 1383262"/>
                <a:gd name="connsiteX439" fmla="*/ 240791 w 1005312"/>
                <a:gd name="connsiteY439" fmla="*/ 354182 h 1383262"/>
                <a:gd name="connsiteX440" fmla="*/ 240791 w 1005312"/>
                <a:gd name="connsiteY440" fmla="*/ 370281 h 1383262"/>
                <a:gd name="connsiteX441" fmla="*/ 238129 w 1005312"/>
                <a:gd name="connsiteY441" fmla="*/ 375669 h 1383262"/>
                <a:gd name="connsiteX442" fmla="*/ 235466 w 1005312"/>
                <a:gd name="connsiteY442" fmla="*/ 375669 h 1383262"/>
                <a:gd name="connsiteX443" fmla="*/ 232804 w 1005312"/>
                <a:gd name="connsiteY443" fmla="*/ 373007 h 1383262"/>
                <a:gd name="connsiteX444" fmla="*/ 219367 w 1005312"/>
                <a:gd name="connsiteY444" fmla="*/ 373007 h 1383262"/>
                <a:gd name="connsiteX445" fmla="*/ 219367 w 1005312"/>
                <a:gd name="connsiteY445" fmla="*/ 370345 h 1383262"/>
                <a:gd name="connsiteX446" fmla="*/ 216705 w 1005312"/>
                <a:gd name="connsiteY446" fmla="*/ 370345 h 1383262"/>
                <a:gd name="connsiteX447" fmla="*/ 216705 w 1005312"/>
                <a:gd name="connsiteY447" fmla="*/ 364957 h 1383262"/>
                <a:gd name="connsiteX448" fmla="*/ 211317 w 1005312"/>
                <a:gd name="connsiteY448" fmla="*/ 364957 h 1383262"/>
                <a:gd name="connsiteX449" fmla="*/ 211317 w 1005312"/>
                <a:gd name="connsiteY449" fmla="*/ 367619 h 1383262"/>
                <a:gd name="connsiteX450" fmla="*/ 208655 w 1005312"/>
                <a:gd name="connsiteY450" fmla="*/ 370281 h 1383262"/>
                <a:gd name="connsiteX451" fmla="*/ 208655 w 1005312"/>
                <a:gd name="connsiteY451" fmla="*/ 372943 h 1383262"/>
                <a:gd name="connsiteX452" fmla="*/ 205994 w 1005312"/>
                <a:gd name="connsiteY452" fmla="*/ 372943 h 1383262"/>
                <a:gd name="connsiteX453" fmla="*/ 205994 w 1005312"/>
                <a:gd name="connsiteY453" fmla="*/ 375606 h 1383262"/>
                <a:gd name="connsiteX454" fmla="*/ 203332 w 1005312"/>
                <a:gd name="connsiteY454" fmla="*/ 375606 h 1383262"/>
                <a:gd name="connsiteX455" fmla="*/ 203332 w 1005312"/>
                <a:gd name="connsiteY455" fmla="*/ 380993 h 1383262"/>
                <a:gd name="connsiteX456" fmla="*/ 197944 w 1005312"/>
                <a:gd name="connsiteY456" fmla="*/ 380993 h 1383262"/>
                <a:gd name="connsiteX457" fmla="*/ 197944 w 1005312"/>
                <a:gd name="connsiteY457" fmla="*/ 378331 h 1383262"/>
                <a:gd name="connsiteX458" fmla="*/ 195282 w 1005312"/>
                <a:gd name="connsiteY458" fmla="*/ 378331 h 1383262"/>
                <a:gd name="connsiteX459" fmla="*/ 195282 w 1005312"/>
                <a:gd name="connsiteY459" fmla="*/ 375669 h 1383262"/>
                <a:gd name="connsiteX460" fmla="*/ 192620 w 1005312"/>
                <a:gd name="connsiteY460" fmla="*/ 375669 h 1383262"/>
                <a:gd name="connsiteX461" fmla="*/ 192620 w 1005312"/>
                <a:gd name="connsiteY461" fmla="*/ 378331 h 1383262"/>
                <a:gd name="connsiteX462" fmla="*/ 189958 w 1005312"/>
                <a:gd name="connsiteY462" fmla="*/ 380993 h 1383262"/>
                <a:gd name="connsiteX463" fmla="*/ 184570 w 1005312"/>
                <a:gd name="connsiteY463" fmla="*/ 380993 h 1383262"/>
                <a:gd name="connsiteX464" fmla="*/ 184570 w 1005312"/>
                <a:gd name="connsiteY464" fmla="*/ 378331 h 1383262"/>
                <a:gd name="connsiteX465" fmla="*/ 181908 w 1005312"/>
                <a:gd name="connsiteY465" fmla="*/ 378331 h 1383262"/>
                <a:gd name="connsiteX466" fmla="*/ 181908 w 1005312"/>
                <a:gd name="connsiteY466" fmla="*/ 375669 h 1383262"/>
                <a:gd name="connsiteX467" fmla="*/ 179246 w 1005312"/>
                <a:gd name="connsiteY467" fmla="*/ 373007 h 1383262"/>
                <a:gd name="connsiteX468" fmla="*/ 179246 w 1005312"/>
                <a:gd name="connsiteY468" fmla="*/ 370345 h 1383262"/>
                <a:gd name="connsiteX469" fmla="*/ 176584 w 1005312"/>
                <a:gd name="connsiteY469" fmla="*/ 367683 h 1383262"/>
                <a:gd name="connsiteX470" fmla="*/ 173922 w 1005312"/>
                <a:gd name="connsiteY470" fmla="*/ 365021 h 1383262"/>
                <a:gd name="connsiteX471" fmla="*/ 173922 w 1005312"/>
                <a:gd name="connsiteY471" fmla="*/ 362359 h 1383262"/>
                <a:gd name="connsiteX472" fmla="*/ 171260 w 1005312"/>
                <a:gd name="connsiteY472" fmla="*/ 359696 h 1383262"/>
                <a:gd name="connsiteX473" fmla="*/ 165872 w 1005312"/>
                <a:gd name="connsiteY473" fmla="*/ 359696 h 1383262"/>
                <a:gd name="connsiteX474" fmla="*/ 163210 w 1005312"/>
                <a:gd name="connsiteY474" fmla="*/ 362359 h 1383262"/>
                <a:gd name="connsiteX475" fmla="*/ 163210 w 1005312"/>
                <a:gd name="connsiteY475" fmla="*/ 365021 h 1383262"/>
                <a:gd name="connsiteX476" fmla="*/ 160548 w 1005312"/>
                <a:gd name="connsiteY476" fmla="*/ 367683 h 1383262"/>
                <a:gd name="connsiteX477" fmla="*/ 160548 w 1005312"/>
                <a:gd name="connsiteY477" fmla="*/ 370345 h 1383262"/>
                <a:gd name="connsiteX478" fmla="*/ 157886 w 1005312"/>
                <a:gd name="connsiteY478" fmla="*/ 373007 h 1383262"/>
                <a:gd name="connsiteX479" fmla="*/ 157886 w 1005312"/>
                <a:gd name="connsiteY479" fmla="*/ 375669 h 1383262"/>
                <a:gd name="connsiteX480" fmla="*/ 155224 w 1005312"/>
                <a:gd name="connsiteY480" fmla="*/ 378331 h 1383262"/>
                <a:gd name="connsiteX481" fmla="*/ 155224 w 1005312"/>
                <a:gd name="connsiteY481" fmla="*/ 383718 h 1383262"/>
                <a:gd name="connsiteX482" fmla="*/ 157886 w 1005312"/>
                <a:gd name="connsiteY482" fmla="*/ 383718 h 1383262"/>
                <a:gd name="connsiteX483" fmla="*/ 157886 w 1005312"/>
                <a:gd name="connsiteY483" fmla="*/ 386380 h 1383262"/>
                <a:gd name="connsiteX484" fmla="*/ 160548 w 1005312"/>
                <a:gd name="connsiteY484" fmla="*/ 386380 h 1383262"/>
                <a:gd name="connsiteX485" fmla="*/ 160548 w 1005312"/>
                <a:gd name="connsiteY485" fmla="*/ 394430 h 1383262"/>
                <a:gd name="connsiteX486" fmla="*/ 155161 w 1005312"/>
                <a:gd name="connsiteY486" fmla="*/ 394430 h 1383262"/>
                <a:gd name="connsiteX487" fmla="*/ 152499 w 1005312"/>
                <a:gd name="connsiteY487" fmla="*/ 397092 h 1383262"/>
                <a:gd name="connsiteX488" fmla="*/ 149837 w 1005312"/>
                <a:gd name="connsiteY488" fmla="*/ 399754 h 1383262"/>
                <a:gd name="connsiteX489" fmla="*/ 144449 w 1005312"/>
                <a:gd name="connsiteY489" fmla="*/ 405142 h 1383262"/>
                <a:gd name="connsiteX490" fmla="*/ 141787 w 1005312"/>
                <a:gd name="connsiteY490" fmla="*/ 405142 h 1383262"/>
                <a:gd name="connsiteX491" fmla="*/ 136400 w 1005312"/>
                <a:gd name="connsiteY491" fmla="*/ 407804 h 1383262"/>
                <a:gd name="connsiteX492" fmla="*/ 133737 w 1005312"/>
                <a:gd name="connsiteY492" fmla="*/ 407804 h 1383262"/>
                <a:gd name="connsiteX493" fmla="*/ 131075 w 1005312"/>
                <a:gd name="connsiteY493" fmla="*/ 410466 h 1383262"/>
                <a:gd name="connsiteX494" fmla="*/ 128413 w 1005312"/>
                <a:gd name="connsiteY494" fmla="*/ 415853 h 1383262"/>
                <a:gd name="connsiteX495" fmla="*/ 125751 w 1005312"/>
                <a:gd name="connsiteY495" fmla="*/ 418515 h 1383262"/>
                <a:gd name="connsiteX496" fmla="*/ 125751 w 1005312"/>
                <a:gd name="connsiteY496" fmla="*/ 426565 h 1383262"/>
                <a:gd name="connsiteX497" fmla="*/ 128413 w 1005312"/>
                <a:gd name="connsiteY497" fmla="*/ 429227 h 1383262"/>
                <a:gd name="connsiteX498" fmla="*/ 128413 w 1005312"/>
                <a:gd name="connsiteY498" fmla="*/ 439939 h 1383262"/>
                <a:gd name="connsiteX499" fmla="*/ 125751 w 1005312"/>
                <a:gd name="connsiteY499" fmla="*/ 439939 h 1383262"/>
                <a:gd name="connsiteX500" fmla="*/ 123089 w 1005312"/>
                <a:gd name="connsiteY500" fmla="*/ 442601 h 1383262"/>
                <a:gd name="connsiteX501" fmla="*/ 120427 w 1005312"/>
                <a:gd name="connsiteY501" fmla="*/ 445263 h 1383262"/>
                <a:gd name="connsiteX502" fmla="*/ 117765 w 1005312"/>
                <a:gd name="connsiteY502" fmla="*/ 447925 h 1383262"/>
                <a:gd name="connsiteX503" fmla="*/ 117765 w 1005312"/>
                <a:gd name="connsiteY503" fmla="*/ 464024 h 1383262"/>
                <a:gd name="connsiteX504" fmla="*/ 115103 w 1005312"/>
                <a:gd name="connsiteY504" fmla="*/ 464024 h 1383262"/>
                <a:gd name="connsiteX505" fmla="*/ 112441 w 1005312"/>
                <a:gd name="connsiteY505" fmla="*/ 466686 h 1383262"/>
                <a:gd name="connsiteX506" fmla="*/ 109779 w 1005312"/>
                <a:gd name="connsiteY506" fmla="*/ 469348 h 1383262"/>
                <a:gd name="connsiteX507" fmla="*/ 107116 w 1005312"/>
                <a:gd name="connsiteY507" fmla="*/ 472010 h 1383262"/>
                <a:gd name="connsiteX508" fmla="*/ 104454 w 1005312"/>
                <a:gd name="connsiteY508" fmla="*/ 472010 h 1383262"/>
                <a:gd name="connsiteX509" fmla="*/ 101792 w 1005312"/>
                <a:gd name="connsiteY509" fmla="*/ 474672 h 1383262"/>
                <a:gd name="connsiteX510" fmla="*/ 93743 w 1005312"/>
                <a:gd name="connsiteY510" fmla="*/ 474672 h 1383262"/>
                <a:gd name="connsiteX511" fmla="*/ 91081 w 1005312"/>
                <a:gd name="connsiteY511" fmla="*/ 472010 h 1383262"/>
                <a:gd name="connsiteX512" fmla="*/ 88419 w 1005312"/>
                <a:gd name="connsiteY512" fmla="*/ 472010 h 1383262"/>
                <a:gd name="connsiteX513" fmla="*/ 88419 w 1005312"/>
                <a:gd name="connsiteY513" fmla="*/ 469348 h 1383262"/>
                <a:gd name="connsiteX514" fmla="*/ 85756 w 1005312"/>
                <a:gd name="connsiteY514" fmla="*/ 469348 h 1383262"/>
                <a:gd name="connsiteX515" fmla="*/ 85756 w 1005312"/>
                <a:gd name="connsiteY515" fmla="*/ 466686 h 1383262"/>
                <a:gd name="connsiteX516" fmla="*/ 83095 w 1005312"/>
                <a:gd name="connsiteY516" fmla="*/ 466686 h 1383262"/>
                <a:gd name="connsiteX517" fmla="*/ 83095 w 1005312"/>
                <a:gd name="connsiteY517" fmla="*/ 461299 h 1383262"/>
                <a:gd name="connsiteX518" fmla="*/ 80433 w 1005312"/>
                <a:gd name="connsiteY518" fmla="*/ 458637 h 1383262"/>
                <a:gd name="connsiteX519" fmla="*/ 80433 w 1005312"/>
                <a:gd name="connsiteY519" fmla="*/ 455975 h 1383262"/>
                <a:gd name="connsiteX520" fmla="*/ 77771 w 1005312"/>
                <a:gd name="connsiteY520" fmla="*/ 453312 h 1383262"/>
                <a:gd name="connsiteX521" fmla="*/ 75108 w 1005312"/>
                <a:gd name="connsiteY521" fmla="*/ 453312 h 1383262"/>
                <a:gd name="connsiteX522" fmla="*/ 75108 w 1005312"/>
                <a:gd name="connsiteY522" fmla="*/ 461362 h 1383262"/>
                <a:gd name="connsiteX523" fmla="*/ 67059 w 1005312"/>
                <a:gd name="connsiteY523" fmla="*/ 461362 h 1383262"/>
                <a:gd name="connsiteX524" fmla="*/ 67059 w 1005312"/>
                <a:gd name="connsiteY524" fmla="*/ 466750 h 1383262"/>
                <a:gd name="connsiteX525" fmla="*/ 69721 w 1005312"/>
                <a:gd name="connsiteY525" fmla="*/ 466750 h 1383262"/>
                <a:gd name="connsiteX526" fmla="*/ 69721 w 1005312"/>
                <a:gd name="connsiteY526" fmla="*/ 469412 h 1383262"/>
                <a:gd name="connsiteX527" fmla="*/ 72383 w 1005312"/>
                <a:gd name="connsiteY527" fmla="*/ 472074 h 1383262"/>
                <a:gd name="connsiteX528" fmla="*/ 72383 w 1005312"/>
                <a:gd name="connsiteY528" fmla="*/ 474736 h 1383262"/>
                <a:gd name="connsiteX529" fmla="*/ 75045 w 1005312"/>
                <a:gd name="connsiteY529" fmla="*/ 477398 h 1383262"/>
                <a:gd name="connsiteX530" fmla="*/ 75045 w 1005312"/>
                <a:gd name="connsiteY530" fmla="*/ 480060 h 1383262"/>
                <a:gd name="connsiteX531" fmla="*/ 72383 w 1005312"/>
                <a:gd name="connsiteY531" fmla="*/ 482722 h 1383262"/>
                <a:gd name="connsiteX532" fmla="*/ 72383 w 1005312"/>
                <a:gd name="connsiteY532" fmla="*/ 488110 h 1383262"/>
                <a:gd name="connsiteX533" fmla="*/ 69721 w 1005312"/>
                <a:gd name="connsiteY533" fmla="*/ 490772 h 1383262"/>
                <a:gd name="connsiteX534" fmla="*/ 69721 w 1005312"/>
                <a:gd name="connsiteY534" fmla="*/ 488110 h 1383262"/>
                <a:gd name="connsiteX535" fmla="*/ 64333 w 1005312"/>
                <a:gd name="connsiteY535" fmla="*/ 488110 h 1383262"/>
                <a:gd name="connsiteX536" fmla="*/ 64333 w 1005312"/>
                <a:gd name="connsiteY536" fmla="*/ 490772 h 1383262"/>
                <a:gd name="connsiteX537" fmla="*/ 53622 w 1005312"/>
                <a:gd name="connsiteY537" fmla="*/ 490772 h 1383262"/>
                <a:gd name="connsiteX538" fmla="*/ 53622 w 1005312"/>
                <a:gd name="connsiteY538" fmla="*/ 498821 h 1383262"/>
                <a:gd name="connsiteX539" fmla="*/ 45572 w 1005312"/>
                <a:gd name="connsiteY539" fmla="*/ 498821 h 1383262"/>
                <a:gd name="connsiteX540" fmla="*/ 40184 w 1005312"/>
                <a:gd name="connsiteY540" fmla="*/ 501483 h 1383262"/>
                <a:gd name="connsiteX541" fmla="*/ 40184 w 1005312"/>
                <a:gd name="connsiteY541" fmla="*/ 506871 h 1383262"/>
                <a:gd name="connsiteX542" fmla="*/ 42847 w 1005312"/>
                <a:gd name="connsiteY542" fmla="*/ 504209 h 1383262"/>
                <a:gd name="connsiteX543" fmla="*/ 45509 w 1005312"/>
                <a:gd name="connsiteY543" fmla="*/ 506871 h 1383262"/>
                <a:gd name="connsiteX544" fmla="*/ 48171 w 1005312"/>
                <a:gd name="connsiteY544" fmla="*/ 506871 h 1383262"/>
                <a:gd name="connsiteX545" fmla="*/ 50833 w 1005312"/>
                <a:gd name="connsiteY545" fmla="*/ 509533 h 1383262"/>
                <a:gd name="connsiteX546" fmla="*/ 58882 w 1005312"/>
                <a:gd name="connsiteY546" fmla="*/ 509533 h 1383262"/>
                <a:gd name="connsiteX547" fmla="*/ 58882 w 1005312"/>
                <a:gd name="connsiteY547" fmla="*/ 512195 h 1383262"/>
                <a:gd name="connsiteX548" fmla="*/ 61545 w 1005312"/>
                <a:gd name="connsiteY548" fmla="*/ 512195 h 1383262"/>
                <a:gd name="connsiteX549" fmla="*/ 61545 w 1005312"/>
                <a:gd name="connsiteY549" fmla="*/ 517583 h 1383262"/>
                <a:gd name="connsiteX550" fmla="*/ 58882 w 1005312"/>
                <a:gd name="connsiteY550" fmla="*/ 517583 h 1383262"/>
                <a:gd name="connsiteX551" fmla="*/ 58882 w 1005312"/>
                <a:gd name="connsiteY551" fmla="*/ 522970 h 1383262"/>
                <a:gd name="connsiteX552" fmla="*/ 61545 w 1005312"/>
                <a:gd name="connsiteY552" fmla="*/ 525632 h 1383262"/>
                <a:gd name="connsiteX553" fmla="*/ 58882 w 1005312"/>
                <a:gd name="connsiteY553" fmla="*/ 525632 h 1383262"/>
                <a:gd name="connsiteX554" fmla="*/ 56220 w 1005312"/>
                <a:gd name="connsiteY554" fmla="*/ 528294 h 1383262"/>
                <a:gd name="connsiteX555" fmla="*/ 48171 w 1005312"/>
                <a:gd name="connsiteY555" fmla="*/ 528294 h 1383262"/>
                <a:gd name="connsiteX556" fmla="*/ 48171 w 1005312"/>
                <a:gd name="connsiteY556" fmla="*/ 530956 h 1383262"/>
                <a:gd name="connsiteX557" fmla="*/ 45509 w 1005312"/>
                <a:gd name="connsiteY557" fmla="*/ 533618 h 1383262"/>
                <a:gd name="connsiteX558" fmla="*/ 45509 w 1005312"/>
                <a:gd name="connsiteY558" fmla="*/ 530956 h 1383262"/>
                <a:gd name="connsiteX559" fmla="*/ 40121 w 1005312"/>
                <a:gd name="connsiteY559" fmla="*/ 530956 h 1383262"/>
                <a:gd name="connsiteX560" fmla="*/ 40121 w 1005312"/>
                <a:gd name="connsiteY560" fmla="*/ 528294 h 1383262"/>
                <a:gd name="connsiteX561" fmla="*/ 37459 w 1005312"/>
                <a:gd name="connsiteY561" fmla="*/ 528294 h 1383262"/>
                <a:gd name="connsiteX562" fmla="*/ 37459 w 1005312"/>
                <a:gd name="connsiteY562" fmla="*/ 530956 h 1383262"/>
                <a:gd name="connsiteX563" fmla="*/ 29410 w 1005312"/>
                <a:gd name="connsiteY563" fmla="*/ 530956 h 1383262"/>
                <a:gd name="connsiteX564" fmla="*/ 26747 w 1005312"/>
                <a:gd name="connsiteY564" fmla="*/ 533618 h 1383262"/>
                <a:gd name="connsiteX565" fmla="*/ 26747 w 1005312"/>
                <a:gd name="connsiteY565" fmla="*/ 544330 h 1383262"/>
                <a:gd name="connsiteX566" fmla="*/ 24085 w 1005312"/>
                <a:gd name="connsiteY566" fmla="*/ 544330 h 1383262"/>
                <a:gd name="connsiteX567" fmla="*/ 24085 w 1005312"/>
                <a:gd name="connsiteY567" fmla="*/ 552380 h 1383262"/>
                <a:gd name="connsiteX568" fmla="*/ 26747 w 1005312"/>
                <a:gd name="connsiteY568" fmla="*/ 555042 h 1383262"/>
                <a:gd name="connsiteX569" fmla="*/ 26747 w 1005312"/>
                <a:gd name="connsiteY569" fmla="*/ 563091 h 1383262"/>
                <a:gd name="connsiteX570" fmla="*/ 29410 w 1005312"/>
                <a:gd name="connsiteY570" fmla="*/ 565753 h 1383262"/>
                <a:gd name="connsiteX571" fmla="*/ 29410 w 1005312"/>
                <a:gd name="connsiteY571" fmla="*/ 579190 h 1383262"/>
                <a:gd name="connsiteX572" fmla="*/ 32072 w 1005312"/>
                <a:gd name="connsiteY572" fmla="*/ 579190 h 1383262"/>
                <a:gd name="connsiteX573" fmla="*/ 32072 w 1005312"/>
                <a:gd name="connsiteY573" fmla="*/ 584578 h 1383262"/>
                <a:gd name="connsiteX574" fmla="*/ 34734 w 1005312"/>
                <a:gd name="connsiteY574" fmla="*/ 584578 h 1383262"/>
                <a:gd name="connsiteX575" fmla="*/ 34734 w 1005312"/>
                <a:gd name="connsiteY575" fmla="*/ 592628 h 1383262"/>
                <a:gd name="connsiteX576" fmla="*/ 40121 w 1005312"/>
                <a:gd name="connsiteY576" fmla="*/ 592628 h 1383262"/>
                <a:gd name="connsiteX577" fmla="*/ 40121 w 1005312"/>
                <a:gd name="connsiteY577" fmla="*/ 595290 h 1383262"/>
                <a:gd name="connsiteX578" fmla="*/ 37459 w 1005312"/>
                <a:gd name="connsiteY578" fmla="*/ 597952 h 1383262"/>
                <a:gd name="connsiteX579" fmla="*/ 37459 w 1005312"/>
                <a:gd name="connsiteY579" fmla="*/ 600614 h 1383262"/>
                <a:gd name="connsiteX580" fmla="*/ 40121 w 1005312"/>
                <a:gd name="connsiteY580" fmla="*/ 603276 h 1383262"/>
                <a:gd name="connsiteX581" fmla="*/ 42783 w 1005312"/>
                <a:gd name="connsiteY581" fmla="*/ 605938 h 1383262"/>
                <a:gd name="connsiteX582" fmla="*/ 42783 w 1005312"/>
                <a:gd name="connsiteY582" fmla="*/ 608600 h 1383262"/>
                <a:gd name="connsiteX583" fmla="*/ 40121 w 1005312"/>
                <a:gd name="connsiteY583" fmla="*/ 608600 h 1383262"/>
                <a:gd name="connsiteX584" fmla="*/ 37459 w 1005312"/>
                <a:gd name="connsiteY584" fmla="*/ 611262 h 1383262"/>
                <a:gd name="connsiteX585" fmla="*/ 37459 w 1005312"/>
                <a:gd name="connsiteY585" fmla="*/ 613924 h 1383262"/>
                <a:gd name="connsiteX586" fmla="*/ 40121 w 1005312"/>
                <a:gd name="connsiteY586" fmla="*/ 613924 h 1383262"/>
                <a:gd name="connsiteX587" fmla="*/ 40121 w 1005312"/>
                <a:gd name="connsiteY587" fmla="*/ 616586 h 1383262"/>
                <a:gd name="connsiteX588" fmla="*/ 48171 w 1005312"/>
                <a:gd name="connsiteY588" fmla="*/ 616586 h 1383262"/>
                <a:gd name="connsiteX589" fmla="*/ 48171 w 1005312"/>
                <a:gd name="connsiteY589" fmla="*/ 624636 h 1383262"/>
                <a:gd name="connsiteX590" fmla="*/ 53558 w 1005312"/>
                <a:gd name="connsiteY590" fmla="*/ 624636 h 1383262"/>
                <a:gd name="connsiteX591" fmla="*/ 53558 w 1005312"/>
                <a:gd name="connsiteY591" fmla="*/ 627298 h 1383262"/>
                <a:gd name="connsiteX592" fmla="*/ 66932 w 1005312"/>
                <a:gd name="connsiteY592" fmla="*/ 627298 h 1383262"/>
                <a:gd name="connsiteX593" fmla="*/ 66932 w 1005312"/>
                <a:gd name="connsiteY593" fmla="*/ 629960 h 1383262"/>
                <a:gd name="connsiteX594" fmla="*/ 69594 w 1005312"/>
                <a:gd name="connsiteY594" fmla="*/ 629960 h 1383262"/>
                <a:gd name="connsiteX595" fmla="*/ 69594 w 1005312"/>
                <a:gd name="connsiteY595" fmla="*/ 638010 h 1383262"/>
                <a:gd name="connsiteX596" fmla="*/ 66932 w 1005312"/>
                <a:gd name="connsiteY596" fmla="*/ 640672 h 1383262"/>
                <a:gd name="connsiteX597" fmla="*/ 66932 w 1005312"/>
                <a:gd name="connsiteY597" fmla="*/ 643334 h 1383262"/>
                <a:gd name="connsiteX598" fmla="*/ 64270 w 1005312"/>
                <a:gd name="connsiteY598" fmla="*/ 645996 h 1383262"/>
                <a:gd name="connsiteX599" fmla="*/ 64270 w 1005312"/>
                <a:gd name="connsiteY599" fmla="*/ 648658 h 1383262"/>
                <a:gd name="connsiteX600" fmla="*/ 61608 w 1005312"/>
                <a:gd name="connsiteY600" fmla="*/ 648658 h 1383262"/>
                <a:gd name="connsiteX601" fmla="*/ 61608 w 1005312"/>
                <a:gd name="connsiteY601" fmla="*/ 651320 h 1383262"/>
                <a:gd name="connsiteX602" fmla="*/ 58946 w 1005312"/>
                <a:gd name="connsiteY602" fmla="*/ 653982 h 1383262"/>
                <a:gd name="connsiteX603" fmla="*/ 56284 w 1005312"/>
                <a:gd name="connsiteY603" fmla="*/ 656644 h 1383262"/>
                <a:gd name="connsiteX604" fmla="*/ 53622 w 1005312"/>
                <a:gd name="connsiteY604" fmla="*/ 659306 h 1383262"/>
                <a:gd name="connsiteX605" fmla="*/ 48234 w 1005312"/>
                <a:gd name="connsiteY605" fmla="*/ 659306 h 1383262"/>
                <a:gd name="connsiteX606" fmla="*/ 45572 w 1005312"/>
                <a:gd name="connsiteY606" fmla="*/ 656644 h 1383262"/>
                <a:gd name="connsiteX607" fmla="*/ 40184 w 1005312"/>
                <a:gd name="connsiteY607" fmla="*/ 656644 h 1383262"/>
                <a:gd name="connsiteX608" fmla="*/ 40184 w 1005312"/>
                <a:gd name="connsiteY608" fmla="*/ 662032 h 1383262"/>
                <a:gd name="connsiteX609" fmla="*/ 29473 w 1005312"/>
                <a:gd name="connsiteY609" fmla="*/ 662032 h 1383262"/>
                <a:gd name="connsiteX610" fmla="*/ 29473 w 1005312"/>
                <a:gd name="connsiteY610" fmla="*/ 659369 h 1383262"/>
                <a:gd name="connsiteX611" fmla="*/ 26811 w 1005312"/>
                <a:gd name="connsiteY611" fmla="*/ 659369 h 1383262"/>
                <a:gd name="connsiteX612" fmla="*/ 26811 w 1005312"/>
                <a:gd name="connsiteY612" fmla="*/ 656707 h 1383262"/>
                <a:gd name="connsiteX613" fmla="*/ 5387 w 1005312"/>
                <a:gd name="connsiteY613" fmla="*/ 656707 h 1383262"/>
                <a:gd name="connsiteX614" fmla="*/ 0 w 1005312"/>
                <a:gd name="connsiteY614" fmla="*/ 654045 h 1383262"/>
                <a:gd name="connsiteX615" fmla="*/ 0 w 1005312"/>
                <a:gd name="connsiteY615" fmla="*/ 1099118 h 1383262"/>
                <a:gd name="connsiteX616" fmla="*/ 2662 w 1005312"/>
                <a:gd name="connsiteY616" fmla="*/ 1219799 h 1383262"/>
                <a:gd name="connsiteX617" fmla="*/ 2662 w 1005312"/>
                <a:gd name="connsiteY617" fmla="*/ 1262709 h 1383262"/>
                <a:gd name="connsiteX618" fmla="*/ 0 w 1005312"/>
                <a:gd name="connsiteY618" fmla="*/ 1276146 h 1383262"/>
                <a:gd name="connsiteX619" fmla="*/ 5387 w 1005312"/>
                <a:gd name="connsiteY619" fmla="*/ 1276146 h 1383262"/>
                <a:gd name="connsiteX620" fmla="*/ 5387 w 1005312"/>
                <a:gd name="connsiteY620" fmla="*/ 1278808 h 1383262"/>
                <a:gd name="connsiteX621" fmla="*/ 2725 w 1005312"/>
                <a:gd name="connsiteY621" fmla="*/ 1278808 h 1383262"/>
                <a:gd name="connsiteX622" fmla="*/ 63 w 1005312"/>
                <a:gd name="connsiteY622" fmla="*/ 1276146 h 1383262"/>
                <a:gd name="connsiteX623" fmla="*/ 63 w 1005312"/>
                <a:gd name="connsiteY623" fmla="*/ 1361966 h 1383262"/>
                <a:gd name="connsiteX624" fmla="*/ 2725 w 1005312"/>
                <a:gd name="connsiteY624" fmla="*/ 1364628 h 1383262"/>
                <a:gd name="connsiteX625" fmla="*/ 5387 w 1005312"/>
                <a:gd name="connsiteY625" fmla="*/ 1367290 h 1383262"/>
                <a:gd name="connsiteX626" fmla="*/ 5387 w 1005312"/>
                <a:gd name="connsiteY626" fmla="*/ 1369952 h 1383262"/>
                <a:gd name="connsiteX627" fmla="*/ 10775 w 1005312"/>
                <a:gd name="connsiteY627" fmla="*/ 1369952 h 1383262"/>
                <a:gd name="connsiteX628" fmla="*/ 10775 w 1005312"/>
                <a:gd name="connsiteY628" fmla="*/ 1372614 h 1383262"/>
                <a:gd name="connsiteX629" fmla="*/ 26874 w 1005312"/>
                <a:gd name="connsiteY629" fmla="*/ 1372614 h 1383262"/>
                <a:gd name="connsiteX630" fmla="*/ 26874 w 1005312"/>
                <a:gd name="connsiteY630" fmla="*/ 1369952 h 1383262"/>
                <a:gd name="connsiteX631" fmla="*/ 24212 w 1005312"/>
                <a:gd name="connsiteY631" fmla="*/ 1369952 h 1383262"/>
                <a:gd name="connsiteX632" fmla="*/ 24212 w 1005312"/>
                <a:gd name="connsiteY632" fmla="*/ 1367290 h 1383262"/>
                <a:gd name="connsiteX633" fmla="*/ 21550 w 1005312"/>
                <a:gd name="connsiteY633" fmla="*/ 1367290 h 1383262"/>
                <a:gd name="connsiteX634" fmla="*/ 21550 w 1005312"/>
                <a:gd name="connsiteY634" fmla="*/ 1364628 h 1383262"/>
                <a:gd name="connsiteX635" fmla="*/ 18888 w 1005312"/>
                <a:gd name="connsiteY635" fmla="*/ 1364628 h 1383262"/>
                <a:gd name="connsiteX636" fmla="*/ 18888 w 1005312"/>
                <a:gd name="connsiteY636" fmla="*/ 1359240 h 1383262"/>
                <a:gd name="connsiteX637" fmla="*/ 16226 w 1005312"/>
                <a:gd name="connsiteY637" fmla="*/ 1359240 h 1383262"/>
                <a:gd name="connsiteX638" fmla="*/ 13564 w 1005312"/>
                <a:gd name="connsiteY638" fmla="*/ 1356578 h 1383262"/>
                <a:gd name="connsiteX639" fmla="*/ 13564 w 1005312"/>
                <a:gd name="connsiteY639" fmla="*/ 1353916 h 1383262"/>
                <a:gd name="connsiteX640" fmla="*/ 16226 w 1005312"/>
                <a:gd name="connsiteY640" fmla="*/ 1353916 h 1383262"/>
                <a:gd name="connsiteX641" fmla="*/ 16226 w 1005312"/>
                <a:gd name="connsiteY641" fmla="*/ 1356578 h 1383262"/>
                <a:gd name="connsiteX642" fmla="*/ 18888 w 1005312"/>
                <a:gd name="connsiteY642" fmla="*/ 1359240 h 1383262"/>
                <a:gd name="connsiteX643" fmla="*/ 21550 w 1005312"/>
                <a:gd name="connsiteY643" fmla="*/ 1361903 h 1383262"/>
                <a:gd name="connsiteX644" fmla="*/ 21550 w 1005312"/>
                <a:gd name="connsiteY644" fmla="*/ 1364565 h 1383262"/>
                <a:gd name="connsiteX645" fmla="*/ 24212 w 1005312"/>
                <a:gd name="connsiteY645" fmla="*/ 1367227 h 1383262"/>
                <a:gd name="connsiteX646" fmla="*/ 26874 w 1005312"/>
                <a:gd name="connsiteY646" fmla="*/ 1367227 h 1383262"/>
                <a:gd name="connsiteX647" fmla="*/ 26874 w 1005312"/>
                <a:gd name="connsiteY647" fmla="*/ 1369889 h 1383262"/>
                <a:gd name="connsiteX648" fmla="*/ 53685 w 1005312"/>
                <a:gd name="connsiteY648" fmla="*/ 1369889 h 1383262"/>
                <a:gd name="connsiteX649" fmla="*/ 56347 w 1005312"/>
                <a:gd name="connsiteY649" fmla="*/ 1367227 h 1383262"/>
                <a:gd name="connsiteX650" fmla="*/ 59009 w 1005312"/>
                <a:gd name="connsiteY650" fmla="*/ 1367227 h 1383262"/>
                <a:gd name="connsiteX651" fmla="*/ 61671 w 1005312"/>
                <a:gd name="connsiteY651" fmla="*/ 1369889 h 1383262"/>
                <a:gd name="connsiteX652" fmla="*/ 64333 w 1005312"/>
                <a:gd name="connsiteY652" fmla="*/ 1369889 h 1383262"/>
                <a:gd name="connsiteX653" fmla="*/ 64333 w 1005312"/>
                <a:gd name="connsiteY653" fmla="*/ 1377938 h 1383262"/>
                <a:gd name="connsiteX654" fmla="*/ 66995 w 1005312"/>
                <a:gd name="connsiteY654" fmla="*/ 1380600 h 1383262"/>
                <a:gd name="connsiteX655" fmla="*/ 66995 w 1005312"/>
                <a:gd name="connsiteY655" fmla="*/ 1383263 h 1383262"/>
                <a:gd name="connsiteX656" fmla="*/ 72383 w 1005312"/>
                <a:gd name="connsiteY656" fmla="*/ 1383263 h 1383262"/>
                <a:gd name="connsiteX657" fmla="*/ 75045 w 1005312"/>
                <a:gd name="connsiteY657" fmla="*/ 1380600 h 1383262"/>
                <a:gd name="connsiteX658" fmla="*/ 77707 w 1005312"/>
                <a:gd name="connsiteY658" fmla="*/ 1377938 h 1383262"/>
                <a:gd name="connsiteX659" fmla="*/ 80369 w 1005312"/>
                <a:gd name="connsiteY659" fmla="*/ 1375276 h 1383262"/>
                <a:gd name="connsiteX660" fmla="*/ 83031 w 1005312"/>
                <a:gd name="connsiteY660" fmla="*/ 1372614 h 1383262"/>
                <a:gd name="connsiteX661" fmla="*/ 85693 w 1005312"/>
                <a:gd name="connsiteY661" fmla="*/ 1372614 h 1383262"/>
                <a:gd name="connsiteX662" fmla="*/ 85693 w 1005312"/>
                <a:gd name="connsiteY662" fmla="*/ 1369952 h 1383262"/>
                <a:gd name="connsiteX663" fmla="*/ 88355 w 1005312"/>
                <a:gd name="connsiteY663" fmla="*/ 1369952 h 1383262"/>
                <a:gd name="connsiteX664" fmla="*/ 91017 w 1005312"/>
                <a:gd name="connsiteY664" fmla="*/ 1367290 h 1383262"/>
                <a:gd name="connsiteX665" fmla="*/ 93679 w 1005312"/>
                <a:gd name="connsiteY665" fmla="*/ 1364628 h 1383262"/>
                <a:gd name="connsiteX666" fmla="*/ 96342 w 1005312"/>
                <a:gd name="connsiteY666" fmla="*/ 1361966 h 1383262"/>
                <a:gd name="connsiteX667" fmla="*/ 99004 w 1005312"/>
                <a:gd name="connsiteY667" fmla="*/ 1359304 h 1383262"/>
                <a:gd name="connsiteX668" fmla="*/ 101666 w 1005312"/>
                <a:gd name="connsiteY668" fmla="*/ 1356642 h 1383262"/>
                <a:gd name="connsiteX669" fmla="*/ 101666 w 1005312"/>
                <a:gd name="connsiteY669" fmla="*/ 1351254 h 1383262"/>
                <a:gd name="connsiteX670" fmla="*/ 107053 w 1005312"/>
                <a:gd name="connsiteY670" fmla="*/ 1348592 h 1383262"/>
                <a:gd name="connsiteX671" fmla="*/ 109715 w 1005312"/>
                <a:gd name="connsiteY671" fmla="*/ 1343205 h 1383262"/>
                <a:gd name="connsiteX672" fmla="*/ 109715 w 1005312"/>
                <a:gd name="connsiteY672" fmla="*/ 1340542 h 1383262"/>
                <a:gd name="connsiteX673" fmla="*/ 112377 w 1005312"/>
                <a:gd name="connsiteY673" fmla="*/ 1337880 h 1383262"/>
                <a:gd name="connsiteX674" fmla="*/ 115039 w 1005312"/>
                <a:gd name="connsiteY674" fmla="*/ 1335218 h 1383262"/>
                <a:gd name="connsiteX675" fmla="*/ 117702 w 1005312"/>
                <a:gd name="connsiteY675" fmla="*/ 1329831 h 1383262"/>
                <a:gd name="connsiteX676" fmla="*/ 120364 w 1005312"/>
                <a:gd name="connsiteY676" fmla="*/ 1327169 h 1383262"/>
                <a:gd name="connsiteX677" fmla="*/ 123026 w 1005312"/>
                <a:gd name="connsiteY677" fmla="*/ 1327169 h 1383262"/>
                <a:gd name="connsiteX678" fmla="*/ 123026 w 1005312"/>
                <a:gd name="connsiteY678" fmla="*/ 1324507 h 1383262"/>
                <a:gd name="connsiteX679" fmla="*/ 125688 w 1005312"/>
                <a:gd name="connsiteY679" fmla="*/ 1319119 h 1383262"/>
                <a:gd name="connsiteX680" fmla="*/ 125688 w 1005312"/>
                <a:gd name="connsiteY680" fmla="*/ 1313732 h 1383262"/>
                <a:gd name="connsiteX681" fmla="*/ 128350 w 1005312"/>
                <a:gd name="connsiteY681" fmla="*/ 1308344 h 1383262"/>
                <a:gd name="connsiteX682" fmla="*/ 128350 w 1005312"/>
                <a:gd name="connsiteY682" fmla="*/ 1292245 h 1383262"/>
                <a:gd name="connsiteX683" fmla="*/ 131012 w 1005312"/>
                <a:gd name="connsiteY683" fmla="*/ 1292245 h 1383262"/>
                <a:gd name="connsiteX684" fmla="*/ 131012 w 1005312"/>
                <a:gd name="connsiteY684" fmla="*/ 1289583 h 1383262"/>
                <a:gd name="connsiteX685" fmla="*/ 157823 w 1005312"/>
                <a:gd name="connsiteY685" fmla="*/ 1289583 h 1383262"/>
                <a:gd name="connsiteX686" fmla="*/ 157823 w 1005312"/>
                <a:gd name="connsiteY686" fmla="*/ 1292245 h 1383262"/>
                <a:gd name="connsiteX687" fmla="*/ 163210 w 1005312"/>
                <a:gd name="connsiteY687" fmla="*/ 1292245 h 1383262"/>
                <a:gd name="connsiteX688" fmla="*/ 163210 w 1005312"/>
                <a:gd name="connsiteY688" fmla="*/ 1281533 h 1383262"/>
                <a:gd name="connsiteX689" fmla="*/ 160548 w 1005312"/>
                <a:gd name="connsiteY689" fmla="*/ 1278871 h 1383262"/>
                <a:gd name="connsiteX690" fmla="*/ 157886 w 1005312"/>
                <a:gd name="connsiteY690" fmla="*/ 1276209 h 1383262"/>
                <a:gd name="connsiteX691" fmla="*/ 157886 w 1005312"/>
                <a:gd name="connsiteY691" fmla="*/ 1273547 h 1383262"/>
                <a:gd name="connsiteX692" fmla="*/ 160548 w 1005312"/>
                <a:gd name="connsiteY692" fmla="*/ 1270885 h 1383262"/>
                <a:gd name="connsiteX693" fmla="*/ 163210 w 1005312"/>
                <a:gd name="connsiteY693" fmla="*/ 1270885 h 1383262"/>
                <a:gd name="connsiteX694" fmla="*/ 163210 w 1005312"/>
                <a:gd name="connsiteY694" fmla="*/ 1268223 h 1383262"/>
                <a:gd name="connsiteX695" fmla="*/ 165872 w 1005312"/>
                <a:gd name="connsiteY695" fmla="*/ 1268223 h 1383262"/>
                <a:gd name="connsiteX696" fmla="*/ 168534 w 1005312"/>
                <a:gd name="connsiteY696" fmla="*/ 1265561 h 1383262"/>
                <a:gd name="connsiteX697" fmla="*/ 171197 w 1005312"/>
                <a:gd name="connsiteY697" fmla="*/ 1262899 h 1383262"/>
                <a:gd name="connsiteX698" fmla="*/ 173858 w 1005312"/>
                <a:gd name="connsiteY698" fmla="*/ 1260237 h 1383262"/>
                <a:gd name="connsiteX699" fmla="*/ 176520 w 1005312"/>
                <a:gd name="connsiteY699" fmla="*/ 1260237 h 1383262"/>
                <a:gd name="connsiteX700" fmla="*/ 179183 w 1005312"/>
                <a:gd name="connsiteY700" fmla="*/ 1257575 h 1383262"/>
                <a:gd name="connsiteX701" fmla="*/ 200606 w 1005312"/>
                <a:gd name="connsiteY701" fmla="*/ 1257575 h 1383262"/>
                <a:gd name="connsiteX702" fmla="*/ 203268 w 1005312"/>
                <a:gd name="connsiteY702" fmla="*/ 1260237 h 1383262"/>
                <a:gd name="connsiteX703" fmla="*/ 205930 w 1005312"/>
                <a:gd name="connsiteY703" fmla="*/ 1260237 h 1383262"/>
                <a:gd name="connsiteX704" fmla="*/ 211317 w 1005312"/>
                <a:gd name="connsiteY704" fmla="*/ 1262899 h 1383262"/>
                <a:gd name="connsiteX705" fmla="*/ 213980 w 1005312"/>
                <a:gd name="connsiteY705" fmla="*/ 1262899 h 1383262"/>
                <a:gd name="connsiteX706" fmla="*/ 216642 w 1005312"/>
                <a:gd name="connsiteY706" fmla="*/ 1265561 h 1383262"/>
                <a:gd name="connsiteX707" fmla="*/ 219304 w 1005312"/>
                <a:gd name="connsiteY707" fmla="*/ 1265561 h 1383262"/>
                <a:gd name="connsiteX708" fmla="*/ 219304 w 1005312"/>
                <a:gd name="connsiteY708" fmla="*/ 1252124 h 1383262"/>
                <a:gd name="connsiteX709" fmla="*/ 230015 w 1005312"/>
                <a:gd name="connsiteY709" fmla="*/ 1252124 h 1383262"/>
                <a:gd name="connsiteX710" fmla="*/ 235403 w 1005312"/>
                <a:gd name="connsiteY710" fmla="*/ 1249462 h 1383262"/>
                <a:gd name="connsiteX711" fmla="*/ 235403 w 1005312"/>
                <a:gd name="connsiteY711" fmla="*/ 1230701 h 1383262"/>
                <a:gd name="connsiteX712" fmla="*/ 238065 w 1005312"/>
                <a:gd name="connsiteY712" fmla="*/ 1230701 h 1383262"/>
                <a:gd name="connsiteX713" fmla="*/ 240727 w 1005312"/>
                <a:gd name="connsiteY713" fmla="*/ 1228038 h 1383262"/>
                <a:gd name="connsiteX714" fmla="*/ 243389 w 1005312"/>
                <a:gd name="connsiteY714" fmla="*/ 1228038 h 1383262"/>
                <a:gd name="connsiteX715" fmla="*/ 246051 w 1005312"/>
                <a:gd name="connsiteY715" fmla="*/ 1225376 h 1383262"/>
                <a:gd name="connsiteX716" fmla="*/ 251439 w 1005312"/>
                <a:gd name="connsiteY716" fmla="*/ 1225376 h 1383262"/>
                <a:gd name="connsiteX717" fmla="*/ 251439 w 1005312"/>
                <a:gd name="connsiteY717" fmla="*/ 1222714 h 1383262"/>
                <a:gd name="connsiteX718" fmla="*/ 256827 w 1005312"/>
                <a:gd name="connsiteY718" fmla="*/ 1222714 h 1383262"/>
                <a:gd name="connsiteX719" fmla="*/ 256827 w 1005312"/>
                <a:gd name="connsiteY719" fmla="*/ 1206615 h 1383262"/>
                <a:gd name="connsiteX720" fmla="*/ 259488 w 1005312"/>
                <a:gd name="connsiteY720" fmla="*/ 1206615 h 1383262"/>
                <a:gd name="connsiteX721" fmla="*/ 262150 w 1005312"/>
                <a:gd name="connsiteY721" fmla="*/ 1203953 h 1383262"/>
                <a:gd name="connsiteX722" fmla="*/ 267538 w 1005312"/>
                <a:gd name="connsiteY722" fmla="*/ 1206615 h 1383262"/>
                <a:gd name="connsiteX723" fmla="*/ 283637 w 1005312"/>
                <a:gd name="connsiteY723" fmla="*/ 1206615 h 1383262"/>
                <a:gd name="connsiteX724" fmla="*/ 286299 w 1005312"/>
                <a:gd name="connsiteY724" fmla="*/ 1209277 h 1383262"/>
                <a:gd name="connsiteX725" fmla="*/ 288962 w 1005312"/>
                <a:gd name="connsiteY725" fmla="*/ 1206615 h 1383262"/>
                <a:gd name="connsiteX726" fmla="*/ 294349 w 1005312"/>
                <a:gd name="connsiteY726" fmla="*/ 1206615 h 1383262"/>
                <a:gd name="connsiteX727" fmla="*/ 297011 w 1005312"/>
                <a:gd name="connsiteY727" fmla="*/ 1209277 h 1383262"/>
                <a:gd name="connsiteX728" fmla="*/ 302399 w 1005312"/>
                <a:gd name="connsiteY728" fmla="*/ 1209277 h 1383262"/>
                <a:gd name="connsiteX729" fmla="*/ 305060 w 1005312"/>
                <a:gd name="connsiteY729" fmla="*/ 1206615 h 1383262"/>
                <a:gd name="connsiteX730" fmla="*/ 329209 w 1005312"/>
                <a:gd name="connsiteY730" fmla="*/ 1206615 h 1383262"/>
                <a:gd name="connsiteX731" fmla="*/ 334597 w 1005312"/>
                <a:gd name="connsiteY731" fmla="*/ 1203953 h 1383262"/>
                <a:gd name="connsiteX732" fmla="*/ 337259 w 1005312"/>
                <a:gd name="connsiteY732" fmla="*/ 1201291 h 1383262"/>
                <a:gd name="connsiteX733" fmla="*/ 339921 w 1005312"/>
                <a:gd name="connsiteY733" fmla="*/ 1198629 h 1383262"/>
                <a:gd name="connsiteX734" fmla="*/ 342583 w 1005312"/>
                <a:gd name="connsiteY734" fmla="*/ 1198629 h 1383262"/>
                <a:gd name="connsiteX735" fmla="*/ 342583 w 1005312"/>
                <a:gd name="connsiteY735" fmla="*/ 1195967 h 1383262"/>
                <a:gd name="connsiteX736" fmla="*/ 350633 w 1005312"/>
                <a:gd name="connsiteY736" fmla="*/ 1195967 h 1383262"/>
                <a:gd name="connsiteX737" fmla="*/ 353295 w 1005312"/>
                <a:gd name="connsiteY737" fmla="*/ 1193305 h 1383262"/>
                <a:gd name="connsiteX738" fmla="*/ 361344 w 1005312"/>
                <a:gd name="connsiteY738" fmla="*/ 1190643 h 1383262"/>
                <a:gd name="connsiteX739" fmla="*/ 361344 w 1005312"/>
                <a:gd name="connsiteY739" fmla="*/ 1187981 h 1383262"/>
                <a:gd name="connsiteX740" fmla="*/ 364006 w 1005312"/>
                <a:gd name="connsiteY740" fmla="*/ 1187981 h 1383262"/>
                <a:gd name="connsiteX741" fmla="*/ 366669 w 1005312"/>
                <a:gd name="connsiteY741" fmla="*/ 1185318 h 1383262"/>
                <a:gd name="connsiteX742" fmla="*/ 369330 w 1005312"/>
                <a:gd name="connsiteY742" fmla="*/ 1185318 h 1383262"/>
                <a:gd name="connsiteX743" fmla="*/ 371993 w 1005312"/>
                <a:gd name="connsiteY743" fmla="*/ 1182656 h 1383262"/>
                <a:gd name="connsiteX744" fmla="*/ 377380 w 1005312"/>
                <a:gd name="connsiteY744" fmla="*/ 1179994 h 1383262"/>
                <a:gd name="connsiteX745" fmla="*/ 377380 w 1005312"/>
                <a:gd name="connsiteY745" fmla="*/ 1177332 h 1383262"/>
                <a:gd name="connsiteX746" fmla="*/ 380042 w 1005312"/>
                <a:gd name="connsiteY746" fmla="*/ 1174670 h 1383262"/>
                <a:gd name="connsiteX747" fmla="*/ 382704 w 1005312"/>
                <a:gd name="connsiteY747" fmla="*/ 1172008 h 1383262"/>
                <a:gd name="connsiteX748" fmla="*/ 385366 w 1005312"/>
                <a:gd name="connsiteY748" fmla="*/ 1172008 h 1383262"/>
                <a:gd name="connsiteX749" fmla="*/ 385366 w 1005312"/>
                <a:gd name="connsiteY749" fmla="*/ 1169346 h 1383262"/>
                <a:gd name="connsiteX750" fmla="*/ 388029 w 1005312"/>
                <a:gd name="connsiteY750" fmla="*/ 1169346 h 1383262"/>
                <a:gd name="connsiteX751" fmla="*/ 388029 w 1005312"/>
                <a:gd name="connsiteY751" fmla="*/ 1166684 h 1383262"/>
                <a:gd name="connsiteX752" fmla="*/ 390690 w 1005312"/>
                <a:gd name="connsiteY752" fmla="*/ 1166684 h 1383262"/>
                <a:gd name="connsiteX753" fmla="*/ 393353 w 1005312"/>
                <a:gd name="connsiteY753" fmla="*/ 1164022 h 1383262"/>
                <a:gd name="connsiteX754" fmla="*/ 396015 w 1005312"/>
                <a:gd name="connsiteY754" fmla="*/ 1161360 h 1383262"/>
                <a:gd name="connsiteX755" fmla="*/ 401402 w 1005312"/>
                <a:gd name="connsiteY755" fmla="*/ 1155972 h 1383262"/>
                <a:gd name="connsiteX756" fmla="*/ 406790 w 1005312"/>
                <a:gd name="connsiteY756" fmla="*/ 1155972 h 1383262"/>
                <a:gd name="connsiteX757" fmla="*/ 409452 w 1005312"/>
                <a:gd name="connsiteY757" fmla="*/ 1153310 h 1383262"/>
                <a:gd name="connsiteX758" fmla="*/ 409452 w 1005312"/>
                <a:gd name="connsiteY758" fmla="*/ 1150648 h 1383262"/>
                <a:gd name="connsiteX759" fmla="*/ 412114 w 1005312"/>
                <a:gd name="connsiteY759" fmla="*/ 1150648 h 1383262"/>
                <a:gd name="connsiteX760" fmla="*/ 414776 w 1005312"/>
                <a:gd name="connsiteY760" fmla="*/ 1147986 h 1383262"/>
                <a:gd name="connsiteX761" fmla="*/ 414776 w 1005312"/>
                <a:gd name="connsiteY761" fmla="*/ 1145324 h 1383262"/>
                <a:gd name="connsiteX762" fmla="*/ 417438 w 1005312"/>
                <a:gd name="connsiteY762" fmla="*/ 1142662 h 1383262"/>
                <a:gd name="connsiteX763" fmla="*/ 420100 w 1005312"/>
                <a:gd name="connsiteY763" fmla="*/ 1142662 h 1383262"/>
                <a:gd name="connsiteX764" fmla="*/ 420100 w 1005312"/>
                <a:gd name="connsiteY764" fmla="*/ 1140000 h 1383262"/>
                <a:gd name="connsiteX765" fmla="*/ 422762 w 1005312"/>
                <a:gd name="connsiteY765" fmla="*/ 1140000 h 1383262"/>
                <a:gd name="connsiteX766" fmla="*/ 425424 w 1005312"/>
                <a:gd name="connsiteY766" fmla="*/ 1134612 h 1383262"/>
                <a:gd name="connsiteX767" fmla="*/ 428086 w 1005312"/>
                <a:gd name="connsiteY767" fmla="*/ 1131950 h 1383262"/>
                <a:gd name="connsiteX768" fmla="*/ 430748 w 1005312"/>
                <a:gd name="connsiteY768" fmla="*/ 1131950 h 1383262"/>
                <a:gd name="connsiteX769" fmla="*/ 433410 w 1005312"/>
                <a:gd name="connsiteY769" fmla="*/ 1129288 h 1383262"/>
                <a:gd name="connsiteX770" fmla="*/ 441460 w 1005312"/>
                <a:gd name="connsiteY770" fmla="*/ 1129288 h 1383262"/>
                <a:gd name="connsiteX771" fmla="*/ 441460 w 1005312"/>
                <a:gd name="connsiteY771" fmla="*/ 1134676 h 1383262"/>
                <a:gd name="connsiteX772" fmla="*/ 444122 w 1005312"/>
                <a:gd name="connsiteY772" fmla="*/ 1134676 h 1383262"/>
                <a:gd name="connsiteX773" fmla="*/ 444122 w 1005312"/>
                <a:gd name="connsiteY773" fmla="*/ 1142725 h 1383262"/>
                <a:gd name="connsiteX774" fmla="*/ 446784 w 1005312"/>
                <a:gd name="connsiteY774" fmla="*/ 1145387 h 1383262"/>
                <a:gd name="connsiteX775" fmla="*/ 446784 w 1005312"/>
                <a:gd name="connsiteY775" fmla="*/ 1148049 h 1383262"/>
                <a:gd name="connsiteX776" fmla="*/ 460222 w 1005312"/>
                <a:gd name="connsiteY776" fmla="*/ 1148049 h 1383262"/>
                <a:gd name="connsiteX777" fmla="*/ 462883 w 1005312"/>
                <a:gd name="connsiteY777" fmla="*/ 1150712 h 1383262"/>
                <a:gd name="connsiteX778" fmla="*/ 473595 w 1005312"/>
                <a:gd name="connsiteY778" fmla="*/ 1150712 h 1383262"/>
                <a:gd name="connsiteX779" fmla="*/ 473595 w 1005312"/>
                <a:gd name="connsiteY779" fmla="*/ 1153374 h 1383262"/>
                <a:gd name="connsiteX780" fmla="*/ 476257 w 1005312"/>
                <a:gd name="connsiteY780" fmla="*/ 1153374 h 1383262"/>
                <a:gd name="connsiteX781" fmla="*/ 478919 w 1005312"/>
                <a:gd name="connsiteY781" fmla="*/ 1156036 h 1383262"/>
                <a:gd name="connsiteX782" fmla="*/ 481581 w 1005312"/>
                <a:gd name="connsiteY782" fmla="*/ 1156036 h 1383262"/>
                <a:gd name="connsiteX783" fmla="*/ 484243 w 1005312"/>
                <a:gd name="connsiteY783" fmla="*/ 1153374 h 1383262"/>
                <a:gd name="connsiteX784" fmla="*/ 484243 w 1005312"/>
                <a:gd name="connsiteY784" fmla="*/ 1150712 h 1383262"/>
                <a:gd name="connsiteX785" fmla="*/ 481581 w 1005312"/>
                <a:gd name="connsiteY785" fmla="*/ 1150712 h 1383262"/>
                <a:gd name="connsiteX786" fmla="*/ 481581 w 1005312"/>
                <a:gd name="connsiteY786" fmla="*/ 1148049 h 1383262"/>
                <a:gd name="connsiteX787" fmla="*/ 478919 w 1005312"/>
                <a:gd name="connsiteY787" fmla="*/ 1145387 h 1383262"/>
                <a:gd name="connsiteX788" fmla="*/ 476257 w 1005312"/>
                <a:gd name="connsiteY788" fmla="*/ 1145387 h 1383262"/>
                <a:gd name="connsiteX789" fmla="*/ 476257 w 1005312"/>
                <a:gd name="connsiteY789" fmla="*/ 1140000 h 1383262"/>
                <a:gd name="connsiteX790" fmla="*/ 478919 w 1005312"/>
                <a:gd name="connsiteY790" fmla="*/ 1137338 h 1383262"/>
                <a:gd name="connsiteX791" fmla="*/ 478919 w 1005312"/>
                <a:gd name="connsiteY791" fmla="*/ 1129288 h 1383262"/>
                <a:gd name="connsiteX792" fmla="*/ 481581 w 1005312"/>
                <a:gd name="connsiteY792" fmla="*/ 1126626 h 1383262"/>
                <a:gd name="connsiteX793" fmla="*/ 481581 w 1005312"/>
                <a:gd name="connsiteY793" fmla="*/ 1123964 h 1383262"/>
                <a:gd name="connsiteX794" fmla="*/ 484243 w 1005312"/>
                <a:gd name="connsiteY794" fmla="*/ 1121302 h 1383262"/>
                <a:gd name="connsiteX795" fmla="*/ 486905 w 1005312"/>
                <a:gd name="connsiteY795" fmla="*/ 1118640 h 1383262"/>
                <a:gd name="connsiteX796" fmla="*/ 494955 w 1005312"/>
                <a:gd name="connsiteY796" fmla="*/ 1118640 h 1383262"/>
                <a:gd name="connsiteX797" fmla="*/ 497617 w 1005312"/>
                <a:gd name="connsiteY797" fmla="*/ 1121302 h 1383262"/>
                <a:gd name="connsiteX798" fmla="*/ 500279 w 1005312"/>
                <a:gd name="connsiteY798" fmla="*/ 1121302 h 1383262"/>
                <a:gd name="connsiteX799" fmla="*/ 502941 w 1005312"/>
                <a:gd name="connsiteY799" fmla="*/ 1123964 h 1383262"/>
                <a:gd name="connsiteX800" fmla="*/ 513653 w 1005312"/>
                <a:gd name="connsiteY800" fmla="*/ 1123964 h 1383262"/>
                <a:gd name="connsiteX801" fmla="*/ 513653 w 1005312"/>
                <a:gd name="connsiteY801" fmla="*/ 1121302 h 1383262"/>
                <a:gd name="connsiteX802" fmla="*/ 519040 w 1005312"/>
                <a:gd name="connsiteY802" fmla="*/ 1121302 h 1383262"/>
                <a:gd name="connsiteX803" fmla="*/ 521702 w 1005312"/>
                <a:gd name="connsiteY803" fmla="*/ 1118640 h 1383262"/>
                <a:gd name="connsiteX804" fmla="*/ 521702 w 1005312"/>
                <a:gd name="connsiteY804" fmla="*/ 1115978 h 1383262"/>
                <a:gd name="connsiteX805" fmla="*/ 524365 w 1005312"/>
                <a:gd name="connsiteY805" fmla="*/ 1115978 h 1383262"/>
                <a:gd name="connsiteX806" fmla="*/ 524365 w 1005312"/>
                <a:gd name="connsiteY806" fmla="*/ 1113316 h 1383262"/>
                <a:gd name="connsiteX807" fmla="*/ 527026 w 1005312"/>
                <a:gd name="connsiteY807" fmla="*/ 1110654 h 1383262"/>
                <a:gd name="connsiteX808" fmla="*/ 527026 w 1005312"/>
                <a:gd name="connsiteY808" fmla="*/ 1102604 h 1383262"/>
                <a:gd name="connsiteX809" fmla="*/ 524365 w 1005312"/>
                <a:gd name="connsiteY809" fmla="*/ 1102604 h 1383262"/>
                <a:gd name="connsiteX810" fmla="*/ 524365 w 1005312"/>
                <a:gd name="connsiteY810" fmla="*/ 1099942 h 1383262"/>
                <a:gd name="connsiteX811" fmla="*/ 521702 w 1005312"/>
                <a:gd name="connsiteY811" fmla="*/ 1097280 h 1383262"/>
                <a:gd name="connsiteX812" fmla="*/ 521702 w 1005312"/>
                <a:gd name="connsiteY812" fmla="*/ 1091892 h 1383262"/>
                <a:gd name="connsiteX813" fmla="*/ 524365 w 1005312"/>
                <a:gd name="connsiteY813" fmla="*/ 1086505 h 1383262"/>
                <a:gd name="connsiteX814" fmla="*/ 524365 w 1005312"/>
                <a:gd name="connsiteY814" fmla="*/ 1083843 h 1383262"/>
                <a:gd name="connsiteX815" fmla="*/ 527026 w 1005312"/>
                <a:gd name="connsiteY815" fmla="*/ 1081181 h 1383262"/>
                <a:gd name="connsiteX816" fmla="*/ 527026 w 1005312"/>
                <a:gd name="connsiteY816" fmla="*/ 1065082 h 1383262"/>
                <a:gd name="connsiteX817" fmla="*/ 524365 w 1005312"/>
                <a:gd name="connsiteY817" fmla="*/ 1065082 h 1383262"/>
                <a:gd name="connsiteX818" fmla="*/ 521702 w 1005312"/>
                <a:gd name="connsiteY818" fmla="*/ 1067744 h 1383262"/>
                <a:gd name="connsiteX819" fmla="*/ 505603 w 1005312"/>
                <a:gd name="connsiteY819" fmla="*/ 1067744 h 1383262"/>
                <a:gd name="connsiteX820" fmla="*/ 502941 w 1005312"/>
                <a:gd name="connsiteY820" fmla="*/ 1065082 h 1383262"/>
                <a:gd name="connsiteX821" fmla="*/ 502941 w 1005312"/>
                <a:gd name="connsiteY821" fmla="*/ 1062420 h 1383262"/>
                <a:gd name="connsiteX822" fmla="*/ 505603 w 1005312"/>
                <a:gd name="connsiteY822" fmla="*/ 1062420 h 1383262"/>
                <a:gd name="connsiteX823" fmla="*/ 505603 w 1005312"/>
                <a:gd name="connsiteY823" fmla="*/ 1057032 h 1383262"/>
                <a:gd name="connsiteX824" fmla="*/ 508265 w 1005312"/>
                <a:gd name="connsiteY824" fmla="*/ 1054370 h 1383262"/>
                <a:gd name="connsiteX825" fmla="*/ 510928 w 1005312"/>
                <a:gd name="connsiteY825" fmla="*/ 1051708 h 1383262"/>
                <a:gd name="connsiteX826" fmla="*/ 510928 w 1005312"/>
                <a:gd name="connsiteY826" fmla="*/ 1046320 h 1383262"/>
                <a:gd name="connsiteX827" fmla="*/ 494828 w 1005312"/>
                <a:gd name="connsiteY827" fmla="*/ 1046320 h 1383262"/>
                <a:gd name="connsiteX828" fmla="*/ 494828 w 1005312"/>
                <a:gd name="connsiteY828" fmla="*/ 1038271 h 1383262"/>
                <a:gd name="connsiteX829" fmla="*/ 497491 w 1005312"/>
                <a:gd name="connsiteY829" fmla="*/ 1038271 h 1383262"/>
                <a:gd name="connsiteX830" fmla="*/ 497491 w 1005312"/>
                <a:gd name="connsiteY830" fmla="*/ 1035609 h 1383262"/>
                <a:gd name="connsiteX831" fmla="*/ 500152 w 1005312"/>
                <a:gd name="connsiteY831" fmla="*/ 1035609 h 1383262"/>
                <a:gd name="connsiteX832" fmla="*/ 502814 w 1005312"/>
                <a:gd name="connsiteY832" fmla="*/ 1032947 h 1383262"/>
                <a:gd name="connsiteX833" fmla="*/ 505476 w 1005312"/>
                <a:gd name="connsiteY833" fmla="*/ 1030285 h 1383262"/>
                <a:gd name="connsiteX834" fmla="*/ 521575 w 1005312"/>
                <a:gd name="connsiteY834" fmla="*/ 1030285 h 1383262"/>
                <a:gd name="connsiteX835" fmla="*/ 521575 w 1005312"/>
                <a:gd name="connsiteY835" fmla="*/ 1019573 h 1383262"/>
                <a:gd name="connsiteX836" fmla="*/ 518913 w 1005312"/>
                <a:gd name="connsiteY836" fmla="*/ 1016911 h 1383262"/>
                <a:gd name="connsiteX837" fmla="*/ 518913 w 1005312"/>
                <a:gd name="connsiteY837" fmla="*/ 998150 h 1383262"/>
                <a:gd name="connsiteX838" fmla="*/ 521575 w 1005312"/>
                <a:gd name="connsiteY838" fmla="*/ 995488 h 1383262"/>
                <a:gd name="connsiteX839" fmla="*/ 524238 w 1005312"/>
                <a:gd name="connsiteY839" fmla="*/ 992825 h 1383262"/>
                <a:gd name="connsiteX840" fmla="*/ 526899 w 1005312"/>
                <a:gd name="connsiteY840" fmla="*/ 992825 h 1383262"/>
                <a:gd name="connsiteX841" fmla="*/ 526899 w 1005312"/>
                <a:gd name="connsiteY841" fmla="*/ 990163 h 1383262"/>
                <a:gd name="connsiteX842" fmla="*/ 529562 w 1005312"/>
                <a:gd name="connsiteY842" fmla="*/ 990163 h 1383262"/>
                <a:gd name="connsiteX843" fmla="*/ 529562 w 1005312"/>
                <a:gd name="connsiteY843" fmla="*/ 992825 h 1383262"/>
                <a:gd name="connsiteX844" fmla="*/ 534949 w 1005312"/>
                <a:gd name="connsiteY844" fmla="*/ 992825 h 1383262"/>
                <a:gd name="connsiteX845" fmla="*/ 534949 w 1005312"/>
                <a:gd name="connsiteY845" fmla="*/ 995488 h 1383262"/>
                <a:gd name="connsiteX846" fmla="*/ 537611 w 1005312"/>
                <a:gd name="connsiteY846" fmla="*/ 995488 h 1383262"/>
                <a:gd name="connsiteX847" fmla="*/ 540274 w 1005312"/>
                <a:gd name="connsiteY847" fmla="*/ 998150 h 1383262"/>
                <a:gd name="connsiteX848" fmla="*/ 540274 w 1005312"/>
                <a:gd name="connsiteY848" fmla="*/ 1008861 h 1383262"/>
                <a:gd name="connsiteX849" fmla="*/ 545661 w 1005312"/>
                <a:gd name="connsiteY849" fmla="*/ 1008861 h 1383262"/>
                <a:gd name="connsiteX850" fmla="*/ 545661 w 1005312"/>
                <a:gd name="connsiteY850" fmla="*/ 1006199 h 1383262"/>
                <a:gd name="connsiteX851" fmla="*/ 548323 w 1005312"/>
                <a:gd name="connsiteY851" fmla="*/ 1006199 h 1383262"/>
                <a:gd name="connsiteX852" fmla="*/ 548323 w 1005312"/>
                <a:gd name="connsiteY852" fmla="*/ 992762 h 1383262"/>
                <a:gd name="connsiteX853" fmla="*/ 545661 w 1005312"/>
                <a:gd name="connsiteY853" fmla="*/ 990100 h 1383262"/>
                <a:gd name="connsiteX854" fmla="*/ 545661 w 1005312"/>
                <a:gd name="connsiteY854" fmla="*/ 984712 h 1383262"/>
                <a:gd name="connsiteX855" fmla="*/ 542999 w 1005312"/>
                <a:gd name="connsiteY855" fmla="*/ 984712 h 1383262"/>
                <a:gd name="connsiteX856" fmla="*/ 542999 w 1005312"/>
                <a:gd name="connsiteY856" fmla="*/ 979325 h 1383262"/>
                <a:gd name="connsiteX857" fmla="*/ 545661 w 1005312"/>
                <a:gd name="connsiteY857" fmla="*/ 976663 h 1383262"/>
                <a:gd name="connsiteX858" fmla="*/ 548323 w 1005312"/>
                <a:gd name="connsiteY858" fmla="*/ 974001 h 1383262"/>
                <a:gd name="connsiteX859" fmla="*/ 550985 w 1005312"/>
                <a:gd name="connsiteY859" fmla="*/ 971339 h 1383262"/>
                <a:gd name="connsiteX860" fmla="*/ 553647 w 1005312"/>
                <a:gd name="connsiteY860" fmla="*/ 968677 h 1383262"/>
                <a:gd name="connsiteX861" fmla="*/ 553647 w 1005312"/>
                <a:gd name="connsiteY861" fmla="*/ 960627 h 1383262"/>
                <a:gd name="connsiteX862" fmla="*/ 548259 w 1005312"/>
                <a:gd name="connsiteY862" fmla="*/ 960627 h 1383262"/>
                <a:gd name="connsiteX863" fmla="*/ 548259 w 1005312"/>
                <a:gd name="connsiteY863" fmla="*/ 963289 h 1383262"/>
                <a:gd name="connsiteX864" fmla="*/ 542872 w 1005312"/>
                <a:gd name="connsiteY864" fmla="*/ 963289 h 1383262"/>
                <a:gd name="connsiteX865" fmla="*/ 542872 w 1005312"/>
                <a:gd name="connsiteY865" fmla="*/ 965951 h 1383262"/>
                <a:gd name="connsiteX866" fmla="*/ 534822 w 1005312"/>
                <a:gd name="connsiteY866" fmla="*/ 965951 h 1383262"/>
                <a:gd name="connsiteX867" fmla="*/ 532161 w 1005312"/>
                <a:gd name="connsiteY867" fmla="*/ 963289 h 1383262"/>
                <a:gd name="connsiteX868" fmla="*/ 532161 w 1005312"/>
                <a:gd name="connsiteY868" fmla="*/ 955240 h 1383262"/>
                <a:gd name="connsiteX869" fmla="*/ 534822 w 1005312"/>
                <a:gd name="connsiteY869" fmla="*/ 955240 h 1383262"/>
                <a:gd name="connsiteX870" fmla="*/ 534822 w 1005312"/>
                <a:gd name="connsiteY870" fmla="*/ 952578 h 1383262"/>
                <a:gd name="connsiteX871" fmla="*/ 537485 w 1005312"/>
                <a:gd name="connsiteY871" fmla="*/ 952578 h 1383262"/>
                <a:gd name="connsiteX872" fmla="*/ 537485 w 1005312"/>
                <a:gd name="connsiteY872" fmla="*/ 947190 h 1383262"/>
                <a:gd name="connsiteX873" fmla="*/ 534822 w 1005312"/>
                <a:gd name="connsiteY873" fmla="*/ 947190 h 1383262"/>
                <a:gd name="connsiteX874" fmla="*/ 534822 w 1005312"/>
                <a:gd name="connsiteY874" fmla="*/ 944528 h 1383262"/>
                <a:gd name="connsiteX875" fmla="*/ 532161 w 1005312"/>
                <a:gd name="connsiteY875" fmla="*/ 944528 h 1383262"/>
                <a:gd name="connsiteX876" fmla="*/ 532161 w 1005312"/>
                <a:gd name="connsiteY876" fmla="*/ 936478 h 1383262"/>
                <a:gd name="connsiteX877" fmla="*/ 534822 w 1005312"/>
                <a:gd name="connsiteY877" fmla="*/ 933816 h 1383262"/>
                <a:gd name="connsiteX878" fmla="*/ 534822 w 1005312"/>
                <a:gd name="connsiteY878" fmla="*/ 925767 h 1383262"/>
                <a:gd name="connsiteX879" fmla="*/ 537485 w 1005312"/>
                <a:gd name="connsiteY879" fmla="*/ 925767 h 1383262"/>
                <a:gd name="connsiteX880" fmla="*/ 540147 w 1005312"/>
                <a:gd name="connsiteY880" fmla="*/ 920379 h 1383262"/>
                <a:gd name="connsiteX881" fmla="*/ 542809 w 1005312"/>
                <a:gd name="connsiteY881" fmla="*/ 920379 h 1383262"/>
                <a:gd name="connsiteX882" fmla="*/ 542809 w 1005312"/>
                <a:gd name="connsiteY882" fmla="*/ 917717 h 1383262"/>
                <a:gd name="connsiteX883" fmla="*/ 545471 w 1005312"/>
                <a:gd name="connsiteY883" fmla="*/ 915055 h 1383262"/>
                <a:gd name="connsiteX884" fmla="*/ 545471 w 1005312"/>
                <a:gd name="connsiteY884" fmla="*/ 912393 h 1383262"/>
                <a:gd name="connsiteX885" fmla="*/ 550858 w 1005312"/>
                <a:gd name="connsiteY885" fmla="*/ 907005 h 1383262"/>
                <a:gd name="connsiteX886" fmla="*/ 553521 w 1005312"/>
                <a:gd name="connsiteY886" fmla="*/ 904343 h 1383262"/>
                <a:gd name="connsiteX887" fmla="*/ 556182 w 1005312"/>
                <a:gd name="connsiteY887" fmla="*/ 904343 h 1383262"/>
                <a:gd name="connsiteX888" fmla="*/ 558845 w 1005312"/>
                <a:gd name="connsiteY888" fmla="*/ 901681 h 1383262"/>
                <a:gd name="connsiteX889" fmla="*/ 561507 w 1005312"/>
                <a:gd name="connsiteY889" fmla="*/ 899019 h 1383262"/>
                <a:gd name="connsiteX890" fmla="*/ 564168 w 1005312"/>
                <a:gd name="connsiteY890" fmla="*/ 899019 h 1383262"/>
                <a:gd name="connsiteX891" fmla="*/ 564168 w 1005312"/>
                <a:gd name="connsiteY891" fmla="*/ 890970 h 1383262"/>
                <a:gd name="connsiteX892" fmla="*/ 566831 w 1005312"/>
                <a:gd name="connsiteY892" fmla="*/ 885582 h 1383262"/>
                <a:gd name="connsiteX893" fmla="*/ 569493 w 1005312"/>
                <a:gd name="connsiteY893" fmla="*/ 882920 h 1383262"/>
                <a:gd name="connsiteX894" fmla="*/ 569493 w 1005312"/>
                <a:gd name="connsiteY894" fmla="*/ 880258 h 1383262"/>
                <a:gd name="connsiteX895" fmla="*/ 577542 w 1005312"/>
                <a:gd name="connsiteY895" fmla="*/ 880258 h 1383262"/>
                <a:gd name="connsiteX896" fmla="*/ 580204 w 1005312"/>
                <a:gd name="connsiteY896" fmla="*/ 882920 h 1383262"/>
                <a:gd name="connsiteX897" fmla="*/ 585592 w 1005312"/>
                <a:gd name="connsiteY897" fmla="*/ 882920 h 1383262"/>
                <a:gd name="connsiteX898" fmla="*/ 590980 w 1005312"/>
                <a:gd name="connsiteY898" fmla="*/ 885582 h 1383262"/>
                <a:gd name="connsiteX899" fmla="*/ 601691 w 1005312"/>
                <a:gd name="connsiteY899" fmla="*/ 885582 h 1383262"/>
                <a:gd name="connsiteX900" fmla="*/ 604354 w 1005312"/>
                <a:gd name="connsiteY900" fmla="*/ 882920 h 1383262"/>
                <a:gd name="connsiteX901" fmla="*/ 604354 w 1005312"/>
                <a:gd name="connsiteY901" fmla="*/ 880258 h 1383262"/>
                <a:gd name="connsiteX902" fmla="*/ 607015 w 1005312"/>
                <a:gd name="connsiteY902" fmla="*/ 877596 h 1383262"/>
                <a:gd name="connsiteX903" fmla="*/ 609677 w 1005312"/>
                <a:gd name="connsiteY903" fmla="*/ 877596 h 1383262"/>
                <a:gd name="connsiteX904" fmla="*/ 609677 w 1005312"/>
                <a:gd name="connsiteY904" fmla="*/ 869546 h 1383262"/>
                <a:gd name="connsiteX905" fmla="*/ 607015 w 1005312"/>
                <a:gd name="connsiteY905" fmla="*/ 869546 h 1383262"/>
                <a:gd name="connsiteX906" fmla="*/ 604354 w 1005312"/>
                <a:gd name="connsiteY906" fmla="*/ 866884 h 1383262"/>
                <a:gd name="connsiteX907" fmla="*/ 598965 w 1005312"/>
                <a:gd name="connsiteY907" fmla="*/ 866884 h 1383262"/>
                <a:gd name="connsiteX908" fmla="*/ 596304 w 1005312"/>
                <a:gd name="connsiteY908" fmla="*/ 864222 h 1383262"/>
                <a:gd name="connsiteX909" fmla="*/ 593642 w 1005312"/>
                <a:gd name="connsiteY909" fmla="*/ 864222 h 1383262"/>
                <a:gd name="connsiteX910" fmla="*/ 593642 w 1005312"/>
                <a:gd name="connsiteY910" fmla="*/ 858835 h 1383262"/>
                <a:gd name="connsiteX911" fmla="*/ 596304 w 1005312"/>
                <a:gd name="connsiteY911" fmla="*/ 856172 h 1383262"/>
                <a:gd name="connsiteX912" fmla="*/ 596304 w 1005312"/>
                <a:gd name="connsiteY912" fmla="*/ 853510 h 1383262"/>
                <a:gd name="connsiteX913" fmla="*/ 598965 w 1005312"/>
                <a:gd name="connsiteY913" fmla="*/ 853510 h 1383262"/>
                <a:gd name="connsiteX914" fmla="*/ 601628 w 1005312"/>
                <a:gd name="connsiteY914" fmla="*/ 850848 h 1383262"/>
                <a:gd name="connsiteX915" fmla="*/ 601628 w 1005312"/>
                <a:gd name="connsiteY915" fmla="*/ 848186 h 1383262"/>
                <a:gd name="connsiteX916" fmla="*/ 598965 w 1005312"/>
                <a:gd name="connsiteY916" fmla="*/ 848186 h 1383262"/>
                <a:gd name="connsiteX917" fmla="*/ 598965 w 1005312"/>
                <a:gd name="connsiteY917" fmla="*/ 845524 h 1383262"/>
                <a:gd name="connsiteX918" fmla="*/ 593578 w 1005312"/>
                <a:gd name="connsiteY918" fmla="*/ 845524 h 1383262"/>
                <a:gd name="connsiteX919" fmla="*/ 593578 w 1005312"/>
                <a:gd name="connsiteY919" fmla="*/ 842862 h 1383262"/>
                <a:gd name="connsiteX920" fmla="*/ 590916 w 1005312"/>
                <a:gd name="connsiteY920" fmla="*/ 840200 h 1383262"/>
                <a:gd name="connsiteX921" fmla="*/ 593578 w 1005312"/>
                <a:gd name="connsiteY921" fmla="*/ 837538 h 1383262"/>
                <a:gd name="connsiteX922" fmla="*/ 593578 w 1005312"/>
                <a:gd name="connsiteY922" fmla="*/ 834876 h 1383262"/>
                <a:gd name="connsiteX923" fmla="*/ 596240 w 1005312"/>
                <a:gd name="connsiteY923" fmla="*/ 834876 h 1383262"/>
                <a:gd name="connsiteX924" fmla="*/ 596240 w 1005312"/>
                <a:gd name="connsiteY924" fmla="*/ 832214 h 1383262"/>
                <a:gd name="connsiteX925" fmla="*/ 601628 w 1005312"/>
                <a:gd name="connsiteY925" fmla="*/ 832214 h 1383262"/>
                <a:gd name="connsiteX926" fmla="*/ 604290 w 1005312"/>
                <a:gd name="connsiteY926" fmla="*/ 829552 h 1383262"/>
                <a:gd name="connsiteX927" fmla="*/ 606952 w 1005312"/>
                <a:gd name="connsiteY927" fmla="*/ 829552 h 1383262"/>
                <a:gd name="connsiteX928" fmla="*/ 606952 w 1005312"/>
                <a:gd name="connsiteY928" fmla="*/ 826890 h 1383262"/>
                <a:gd name="connsiteX929" fmla="*/ 609614 w 1005312"/>
                <a:gd name="connsiteY929" fmla="*/ 826890 h 1383262"/>
                <a:gd name="connsiteX930" fmla="*/ 609614 w 1005312"/>
                <a:gd name="connsiteY930" fmla="*/ 824228 h 1383262"/>
                <a:gd name="connsiteX931" fmla="*/ 612276 w 1005312"/>
                <a:gd name="connsiteY931" fmla="*/ 824228 h 1383262"/>
                <a:gd name="connsiteX932" fmla="*/ 612276 w 1005312"/>
                <a:gd name="connsiteY932" fmla="*/ 821566 h 1383262"/>
                <a:gd name="connsiteX933" fmla="*/ 614938 w 1005312"/>
                <a:gd name="connsiteY933" fmla="*/ 821566 h 1383262"/>
                <a:gd name="connsiteX934" fmla="*/ 614938 w 1005312"/>
                <a:gd name="connsiteY934" fmla="*/ 816178 h 1383262"/>
                <a:gd name="connsiteX935" fmla="*/ 612276 w 1005312"/>
                <a:gd name="connsiteY935" fmla="*/ 813516 h 1383262"/>
                <a:gd name="connsiteX936" fmla="*/ 612276 w 1005312"/>
                <a:gd name="connsiteY936" fmla="*/ 805466 h 1383262"/>
                <a:gd name="connsiteX937" fmla="*/ 614938 w 1005312"/>
                <a:gd name="connsiteY937" fmla="*/ 802804 h 1383262"/>
                <a:gd name="connsiteX938" fmla="*/ 622988 w 1005312"/>
                <a:gd name="connsiteY938" fmla="*/ 802804 h 1383262"/>
                <a:gd name="connsiteX939" fmla="*/ 617600 w 1005312"/>
                <a:gd name="connsiteY939" fmla="*/ 800142 h 1383262"/>
                <a:gd name="connsiteX940" fmla="*/ 614938 w 1005312"/>
                <a:gd name="connsiteY940" fmla="*/ 797480 h 1383262"/>
                <a:gd name="connsiteX941" fmla="*/ 614938 w 1005312"/>
                <a:gd name="connsiteY941" fmla="*/ 789431 h 1383262"/>
                <a:gd name="connsiteX942" fmla="*/ 617600 w 1005312"/>
                <a:gd name="connsiteY942" fmla="*/ 789431 h 1383262"/>
                <a:gd name="connsiteX943" fmla="*/ 622988 w 1005312"/>
                <a:gd name="connsiteY943" fmla="*/ 786769 h 1383262"/>
                <a:gd name="connsiteX944" fmla="*/ 625650 w 1005312"/>
                <a:gd name="connsiteY944" fmla="*/ 786769 h 1383262"/>
                <a:gd name="connsiteX945" fmla="*/ 628312 w 1005312"/>
                <a:gd name="connsiteY945" fmla="*/ 789431 h 1383262"/>
                <a:gd name="connsiteX946" fmla="*/ 630974 w 1005312"/>
                <a:gd name="connsiteY946" fmla="*/ 792093 h 1383262"/>
                <a:gd name="connsiteX947" fmla="*/ 633636 w 1005312"/>
                <a:gd name="connsiteY947" fmla="*/ 792093 h 1383262"/>
                <a:gd name="connsiteX948" fmla="*/ 636298 w 1005312"/>
                <a:gd name="connsiteY948" fmla="*/ 794755 h 1383262"/>
                <a:gd name="connsiteX949" fmla="*/ 641686 w 1005312"/>
                <a:gd name="connsiteY949" fmla="*/ 794755 h 1383262"/>
                <a:gd name="connsiteX950" fmla="*/ 644348 w 1005312"/>
                <a:gd name="connsiteY950" fmla="*/ 792093 h 1383262"/>
                <a:gd name="connsiteX951" fmla="*/ 649735 w 1005312"/>
                <a:gd name="connsiteY951" fmla="*/ 792093 h 1383262"/>
                <a:gd name="connsiteX952" fmla="*/ 652397 w 1005312"/>
                <a:gd name="connsiteY952" fmla="*/ 789431 h 1383262"/>
                <a:gd name="connsiteX953" fmla="*/ 657785 w 1005312"/>
                <a:gd name="connsiteY953" fmla="*/ 789431 h 1383262"/>
                <a:gd name="connsiteX954" fmla="*/ 660447 w 1005312"/>
                <a:gd name="connsiteY954" fmla="*/ 792093 h 1383262"/>
                <a:gd name="connsiteX955" fmla="*/ 663109 w 1005312"/>
                <a:gd name="connsiteY955" fmla="*/ 792093 h 1383262"/>
                <a:gd name="connsiteX956" fmla="*/ 665771 w 1005312"/>
                <a:gd name="connsiteY956" fmla="*/ 794755 h 1383262"/>
                <a:gd name="connsiteX957" fmla="*/ 671158 w 1005312"/>
                <a:gd name="connsiteY957" fmla="*/ 794755 h 1383262"/>
                <a:gd name="connsiteX958" fmla="*/ 673821 w 1005312"/>
                <a:gd name="connsiteY958" fmla="*/ 792093 h 1383262"/>
                <a:gd name="connsiteX959" fmla="*/ 676483 w 1005312"/>
                <a:gd name="connsiteY959" fmla="*/ 789431 h 1383262"/>
                <a:gd name="connsiteX960" fmla="*/ 687194 w 1005312"/>
                <a:gd name="connsiteY960" fmla="*/ 789431 h 1383262"/>
                <a:gd name="connsiteX961" fmla="*/ 689857 w 1005312"/>
                <a:gd name="connsiteY961" fmla="*/ 786769 h 1383262"/>
                <a:gd name="connsiteX962" fmla="*/ 689857 w 1005312"/>
                <a:gd name="connsiteY962" fmla="*/ 781381 h 1383262"/>
                <a:gd name="connsiteX963" fmla="*/ 687194 w 1005312"/>
                <a:gd name="connsiteY963" fmla="*/ 778719 h 1383262"/>
                <a:gd name="connsiteX964" fmla="*/ 687194 w 1005312"/>
                <a:gd name="connsiteY964" fmla="*/ 770669 h 1383262"/>
                <a:gd name="connsiteX965" fmla="*/ 689857 w 1005312"/>
                <a:gd name="connsiteY965" fmla="*/ 768007 h 1383262"/>
                <a:gd name="connsiteX966" fmla="*/ 689857 w 1005312"/>
                <a:gd name="connsiteY966" fmla="*/ 762620 h 1383262"/>
                <a:gd name="connsiteX967" fmla="*/ 687194 w 1005312"/>
                <a:gd name="connsiteY967" fmla="*/ 762620 h 1383262"/>
                <a:gd name="connsiteX968" fmla="*/ 684532 w 1005312"/>
                <a:gd name="connsiteY968" fmla="*/ 759958 h 1383262"/>
                <a:gd name="connsiteX969" fmla="*/ 681870 w 1005312"/>
                <a:gd name="connsiteY969" fmla="*/ 757296 h 1383262"/>
                <a:gd name="connsiteX970" fmla="*/ 679208 w 1005312"/>
                <a:gd name="connsiteY970" fmla="*/ 757296 h 1383262"/>
                <a:gd name="connsiteX971" fmla="*/ 679208 w 1005312"/>
                <a:gd name="connsiteY971" fmla="*/ 735872 h 1383262"/>
                <a:gd name="connsiteX972" fmla="*/ 676546 w 1005312"/>
                <a:gd name="connsiteY972" fmla="*/ 735872 h 1383262"/>
                <a:gd name="connsiteX973" fmla="*/ 673884 w 1005312"/>
                <a:gd name="connsiteY973" fmla="*/ 733210 h 1383262"/>
                <a:gd name="connsiteX974" fmla="*/ 673884 w 1005312"/>
                <a:gd name="connsiteY974" fmla="*/ 743922 h 1383262"/>
                <a:gd name="connsiteX975" fmla="*/ 671222 w 1005312"/>
                <a:gd name="connsiteY975" fmla="*/ 743922 h 1383262"/>
                <a:gd name="connsiteX976" fmla="*/ 671222 w 1005312"/>
                <a:gd name="connsiteY976" fmla="*/ 741260 h 1383262"/>
                <a:gd name="connsiteX977" fmla="*/ 668560 w 1005312"/>
                <a:gd name="connsiteY977" fmla="*/ 741260 h 1383262"/>
                <a:gd name="connsiteX978" fmla="*/ 668560 w 1005312"/>
                <a:gd name="connsiteY978" fmla="*/ 735872 h 1383262"/>
                <a:gd name="connsiteX979" fmla="*/ 671222 w 1005312"/>
                <a:gd name="connsiteY979" fmla="*/ 735872 h 1383262"/>
                <a:gd name="connsiteX980" fmla="*/ 671222 w 1005312"/>
                <a:gd name="connsiteY980" fmla="*/ 730485 h 1383262"/>
                <a:gd name="connsiteX981" fmla="*/ 673884 w 1005312"/>
                <a:gd name="connsiteY981" fmla="*/ 730485 h 1383262"/>
                <a:gd name="connsiteX982" fmla="*/ 673884 w 1005312"/>
                <a:gd name="connsiteY982" fmla="*/ 727823 h 1383262"/>
                <a:gd name="connsiteX983" fmla="*/ 681934 w 1005312"/>
                <a:gd name="connsiteY983" fmla="*/ 727823 h 1383262"/>
                <a:gd name="connsiteX984" fmla="*/ 684595 w 1005312"/>
                <a:gd name="connsiteY984" fmla="*/ 730485 h 1383262"/>
                <a:gd name="connsiteX985" fmla="*/ 687258 w 1005312"/>
                <a:gd name="connsiteY985" fmla="*/ 730485 h 1383262"/>
                <a:gd name="connsiteX986" fmla="*/ 689920 w 1005312"/>
                <a:gd name="connsiteY986" fmla="*/ 733147 h 1383262"/>
                <a:gd name="connsiteX987" fmla="*/ 700631 w 1005312"/>
                <a:gd name="connsiteY987" fmla="*/ 733147 h 1383262"/>
                <a:gd name="connsiteX988" fmla="*/ 703294 w 1005312"/>
                <a:gd name="connsiteY988" fmla="*/ 735809 h 1383262"/>
                <a:gd name="connsiteX989" fmla="*/ 705955 w 1005312"/>
                <a:gd name="connsiteY989" fmla="*/ 738471 h 1383262"/>
                <a:gd name="connsiteX990" fmla="*/ 708618 w 1005312"/>
                <a:gd name="connsiteY990" fmla="*/ 741133 h 1383262"/>
                <a:gd name="connsiteX991" fmla="*/ 719330 w 1005312"/>
                <a:gd name="connsiteY991" fmla="*/ 741133 h 1383262"/>
                <a:gd name="connsiteX992" fmla="*/ 719330 w 1005312"/>
                <a:gd name="connsiteY992" fmla="*/ 730421 h 1383262"/>
                <a:gd name="connsiteX993" fmla="*/ 716667 w 1005312"/>
                <a:gd name="connsiteY993" fmla="*/ 727759 h 1383262"/>
                <a:gd name="connsiteX994" fmla="*/ 714005 w 1005312"/>
                <a:gd name="connsiteY994" fmla="*/ 719710 h 1383262"/>
                <a:gd name="connsiteX995" fmla="*/ 714005 w 1005312"/>
                <a:gd name="connsiteY995" fmla="*/ 717048 h 1383262"/>
                <a:gd name="connsiteX996" fmla="*/ 705955 w 1005312"/>
                <a:gd name="connsiteY996" fmla="*/ 717048 h 1383262"/>
                <a:gd name="connsiteX997" fmla="*/ 700568 w 1005312"/>
                <a:gd name="connsiteY997" fmla="*/ 714386 h 1383262"/>
                <a:gd name="connsiteX998" fmla="*/ 697906 w 1005312"/>
                <a:gd name="connsiteY998" fmla="*/ 711724 h 1383262"/>
                <a:gd name="connsiteX999" fmla="*/ 697906 w 1005312"/>
                <a:gd name="connsiteY999" fmla="*/ 703674 h 1383262"/>
                <a:gd name="connsiteX1000" fmla="*/ 700568 w 1005312"/>
                <a:gd name="connsiteY1000" fmla="*/ 703674 h 1383262"/>
                <a:gd name="connsiteX1001" fmla="*/ 700568 w 1005312"/>
                <a:gd name="connsiteY1001" fmla="*/ 701012 h 1383262"/>
                <a:gd name="connsiteX1002" fmla="*/ 703230 w 1005312"/>
                <a:gd name="connsiteY1002" fmla="*/ 701012 h 1383262"/>
                <a:gd name="connsiteX1003" fmla="*/ 703230 w 1005312"/>
                <a:gd name="connsiteY1003" fmla="*/ 698350 h 1383262"/>
                <a:gd name="connsiteX1004" fmla="*/ 708618 w 1005312"/>
                <a:gd name="connsiteY1004" fmla="*/ 698350 h 1383262"/>
                <a:gd name="connsiteX1005" fmla="*/ 708618 w 1005312"/>
                <a:gd name="connsiteY1005" fmla="*/ 701012 h 1383262"/>
                <a:gd name="connsiteX1006" fmla="*/ 714005 w 1005312"/>
                <a:gd name="connsiteY1006" fmla="*/ 701012 h 1383262"/>
                <a:gd name="connsiteX1007" fmla="*/ 714005 w 1005312"/>
                <a:gd name="connsiteY1007" fmla="*/ 698350 h 1383262"/>
                <a:gd name="connsiteX1008" fmla="*/ 711343 w 1005312"/>
                <a:gd name="connsiteY1008" fmla="*/ 698350 h 1383262"/>
                <a:gd name="connsiteX1009" fmla="*/ 711343 w 1005312"/>
                <a:gd name="connsiteY1009" fmla="*/ 692962 h 1383262"/>
                <a:gd name="connsiteX1010" fmla="*/ 714005 w 1005312"/>
                <a:gd name="connsiteY1010" fmla="*/ 687575 h 1383262"/>
                <a:gd name="connsiteX1011" fmla="*/ 716667 w 1005312"/>
                <a:gd name="connsiteY1011" fmla="*/ 687575 h 1383262"/>
                <a:gd name="connsiteX1012" fmla="*/ 716667 w 1005312"/>
                <a:gd name="connsiteY1012" fmla="*/ 684913 h 1383262"/>
                <a:gd name="connsiteX1013" fmla="*/ 719330 w 1005312"/>
                <a:gd name="connsiteY1013" fmla="*/ 684913 h 1383262"/>
                <a:gd name="connsiteX1014" fmla="*/ 719330 w 1005312"/>
                <a:gd name="connsiteY1014" fmla="*/ 682251 h 1383262"/>
                <a:gd name="connsiteX1015" fmla="*/ 721991 w 1005312"/>
                <a:gd name="connsiteY1015" fmla="*/ 682251 h 1383262"/>
                <a:gd name="connsiteX1016" fmla="*/ 721991 w 1005312"/>
                <a:gd name="connsiteY1016" fmla="*/ 679589 h 1383262"/>
                <a:gd name="connsiteX1017" fmla="*/ 724654 w 1005312"/>
                <a:gd name="connsiteY1017" fmla="*/ 679589 h 1383262"/>
                <a:gd name="connsiteX1018" fmla="*/ 727315 w 1005312"/>
                <a:gd name="connsiteY1018" fmla="*/ 676926 h 1383262"/>
                <a:gd name="connsiteX1019" fmla="*/ 729978 w 1005312"/>
                <a:gd name="connsiteY1019" fmla="*/ 679589 h 1383262"/>
                <a:gd name="connsiteX1020" fmla="*/ 732640 w 1005312"/>
                <a:gd name="connsiteY1020" fmla="*/ 679589 h 1383262"/>
                <a:gd name="connsiteX1021" fmla="*/ 732640 w 1005312"/>
                <a:gd name="connsiteY1021" fmla="*/ 682251 h 1383262"/>
                <a:gd name="connsiteX1022" fmla="*/ 738027 w 1005312"/>
                <a:gd name="connsiteY1022" fmla="*/ 682251 h 1383262"/>
                <a:gd name="connsiteX1023" fmla="*/ 740690 w 1005312"/>
                <a:gd name="connsiteY1023" fmla="*/ 679589 h 1383262"/>
                <a:gd name="connsiteX1024" fmla="*/ 748739 w 1005312"/>
                <a:gd name="connsiteY1024" fmla="*/ 679589 h 1383262"/>
                <a:gd name="connsiteX1025" fmla="*/ 748739 w 1005312"/>
                <a:gd name="connsiteY1025" fmla="*/ 682251 h 1383262"/>
                <a:gd name="connsiteX1026" fmla="*/ 751401 w 1005312"/>
                <a:gd name="connsiteY1026" fmla="*/ 682251 h 1383262"/>
                <a:gd name="connsiteX1027" fmla="*/ 751401 w 1005312"/>
                <a:gd name="connsiteY1027" fmla="*/ 684913 h 1383262"/>
                <a:gd name="connsiteX1028" fmla="*/ 754063 w 1005312"/>
                <a:gd name="connsiteY1028" fmla="*/ 687575 h 1383262"/>
                <a:gd name="connsiteX1029" fmla="*/ 754063 w 1005312"/>
                <a:gd name="connsiteY1029" fmla="*/ 698286 h 1383262"/>
                <a:gd name="connsiteX1030" fmla="*/ 759451 w 1005312"/>
                <a:gd name="connsiteY1030" fmla="*/ 698286 h 1383262"/>
                <a:gd name="connsiteX1031" fmla="*/ 759451 w 1005312"/>
                <a:gd name="connsiteY1031" fmla="*/ 695624 h 1383262"/>
                <a:gd name="connsiteX1032" fmla="*/ 762113 w 1005312"/>
                <a:gd name="connsiteY1032" fmla="*/ 692962 h 1383262"/>
                <a:gd name="connsiteX1033" fmla="*/ 762113 w 1005312"/>
                <a:gd name="connsiteY1033" fmla="*/ 690300 h 1383262"/>
                <a:gd name="connsiteX1034" fmla="*/ 764775 w 1005312"/>
                <a:gd name="connsiteY1034" fmla="*/ 690300 h 1383262"/>
                <a:gd name="connsiteX1035" fmla="*/ 767437 w 1005312"/>
                <a:gd name="connsiteY1035" fmla="*/ 687638 h 1383262"/>
                <a:gd name="connsiteX1036" fmla="*/ 778148 w 1005312"/>
                <a:gd name="connsiteY1036" fmla="*/ 687638 h 1383262"/>
                <a:gd name="connsiteX1037" fmla="*/ 778148 w 1005312"/>
                <a:gd name="connsiteY1037" fmla="*/ 684976 h 1383262"/>
                <a:gd name="connsiteX1038" fmla="*/ 775487 w 1005312"/>
                <a:gd name="connsiteY1038" fmla="*/ 684976 h 1383262"/>
                <a:gd name="connsiteX1039" fmla="*/ 772824 w 1005312"/>
                <a:gd name="connsiteY1039" fmla="*/ 682314 h 1383262"/>
                <a:gd name="connsiteX1040" fmla="*/ 770162 w 1005312"/>
                <a:gd name="connsiteY1040" fmla="*/ 679652 h 1383262"/>
                <a:gd name="connsiteX1041" fmla="*/ 770162 w 1005312"/>
                <a:gd name="connsiteY1041" fmla="*/ 671602 h 1383262"/>
                <a:gd name="connsiteX1042" fmla="*/ 772824 w 1005312"/>
                <a:gd name="connsiteY1042" fmla="*/ 671602 h 1383262"/>
                <a:gd name="connsiteX1043" fmla="*/ 772824 w 1005312"/>
                <a:gd name="connsiteY1043" fmla="*/ 668940 h 1383262"/>
                <a:gd name="connsiteX1044" fmla="*/ 775487 w 1005312"/>
                <a:gd name="connsiteY1044" fmla="*/ 668940 h 1383262"/>
                <a:gd name="connsiteX1045" fmla="*/ 775487 w 1005312"/>
                <a:gd name="connsiteY1045" fmla="*/ 663553 h 1383262"/>
                <a:gd name="connsiteX1046" fmla="*/ 778148 w 1005312"/>
                <a:gd name="connsiteY1046" fmla="*/ 660891 h 1383262"/>
                <a:gd name="connsiteX1047" fmla="*/ 775487 w 1005312"/>
                <a:gd name="connsiteY1047" fmla="*/ 660891 h 1383262"/>
                <a:gd name="connsiteX1048" fmla="*/ 775487 w 1005312"/>
                <a:gd name="connsiteY1048" fmla="*/ 650179 h 1383262"/>
                <a:gd name="connsiteX1049" fmla="*/ 778148 w 1005312"/>
                <a:gd name="connsiteY1049" fmla="*/ 647517 h 1383262"/>
                <a:gd name="connsiteX1050" fmla="*/ 780811 w 1005312"/>
                <a:gd name="connsiteY1050" fmla="*/ 644855 h 1383262"/>
                <a:gd name="connsiteX1051" fmla="*/ 791522 w 1005312"/>
                <a:gd name="connsiteY1051" fmla="*/ 644855 h 1383262"/>
                <a:gd name="connsiteX1052" fmla="*/ 794184 w 1005312"/>
                <a:gd name="connsiteY1052" fmla="*/ 642193 h 1383262"/>
                <a:gd name="connsiteX1053" fmla="*/ 799572 w 1005312"/>
                <a:gd name="connsiteY1053" fmla="*/ 639531 h 1383262"/>
                <a:gd name="connsiteX1054" fmla="*/ 818333 w 1005312"/>
                <a:gd name="connsiteY1054" fmla="*/ 639531 h 1383262"/>
                <a:gd name="connsiteX1055" fmla="*/ 820995 w 1005312"/>
                <a:gd name="connsiteY1055" fmla="*/ 642193 h 1383262"/>
                <a:gd name="connsiteX1056" fmla="*/ 826382 w 1005312"/>
                <a:gd name="connsiteY1056" fmla="*/ 642193 h 1383262"/>
                <a:gd name="connsiteX1057" fmla="*/ 826382 w 1005312"/>
                <a:gd name="connsiteY1057" fmla="*/ 644855 h 1383262"/>
                <a:gd name="connsiteX1058" fmla="*/ 831770 w 1005312"/>
                <a:gd name="connsiteY1058" fmla="*/ 644855 h 1383262"/>
                <a:gd name="connsiteX1059" fmla="*/ 831770 w 1005312"/>
                <a:gd name="connsiteY1059" fmla="*/ 647517 h 1383262"/>
                <a:gd name="connsiteX1060" fmla="*/ 837158 w 1005312"/>
                <a:gd name="connsiteY1060" fmla="*/ 647517 h 1383262"/>
                <a:gd name="connsiteX1061" fmla="*/ 837158 w 1005312"/>
                <a:gd name="connsiteY1061" fmla="*/ 644855 h 1383262"/>
                <a:gd name="connsiteX1062" fmla="*/ 839819 w 1005312"/>
                <a:gd name="connsiteY1062" fmla="*/ 644855 h 1383262"/>
                <a:gd name="connsiteX1063" fmla="*/ 839819 w 1005312"/>
                <a:gd name="connsiteY1063" fmla="*/ 642193 h 1383262"/>
                <a:gd name="connsiteX1064" fmla="*/ 842482 w 1005312"/>
                <a:gd name="connsiteY1064" fmla="*/ 639531 h 1383262"/>
                <a:gd name="connsiteX1065" fmla="*/ 842482 w 1005312"/>
                <a:gd name="connsiteY1065" fmla="*/ 636869 h 1383262"/>
                <a:gd name="connsiteX1066" fmla="*/ 845144 w 1005312"/>
                <a:gd name="connsiteY1066" fmla="*/ 636869 h 1383262"/>
                <a:gd name="connsiteX1067" fmla="*/ 850531 w 1005312"/>
                <a:gd name="connsiteY1067" fmla="*/ 634207 h 1383262"/>
                <a:gd name="connsiteX1068" fmla="*/ 853194 w 1005312"/>
                <a:gd name="connsiteY1068" fmla="*/ 631544 h 1383262"/>
                <a:gd name="connsiteX1069" fmla="*/ 853194 w 1005312"/>
                <a:gd name="connsiteY1069" fmla="*/ 626157 h 1383262"/>
                <a:gd name="connsiteX1070" fmla="*/ 847806 w 1005312"/>
                <a:gd name="connsiteY1070" fmla="*/ 626157 h 1383262"/>
                <a:gd name="connsiteX1071" fmla="*/ 847806 w 1005312"/>
                <a:gd name="connsiteY1071" fmla="*/ 628819 h 1383262"/>
                <a:gd name="connsiteX1072" fmla="*/ 834369 w 1005312"/>
                <a:gd name="connsiteY1072" fmla="*/ 628819 h 1383262"/>
                <a:gd name="connsiteX1073" fmla="*/ 834369 w 1005312"/>
                <a:gd name="connsiteY1073" fmla="*/ 623431 h 1383262"/>
                <a:gd name="connsiteX1074" fmla="*/ 837031 w 1005312"/>
                <a:gd name="connsiteY1074" fmla="*/ 620769 h 1383262"/>
                <a:gd name="connsiteX1075" fmla="*/ 837031 w 1005312"/>
                <a:gd name="connsiteY1075" fmla="*/ 618107 h 1383262"/>
                <a:gd name="connsiteX1076" fmla="*/ 839693 w 1005312"/>
                <a:gd name="connsiteY1076" fmla="*/ 618107 h 1383262"/>
                <a:gd name="connsiteX1077" fmla="*/ 842355 w 1005312"/>
                <a:gd name="connsiteY1077" fmla="*/ 615445 h 1383262"/>
                <a:gd name="connsiteX1078" fmla="*/ 861117 w 1005312"/>
                <a:gd name="connsiteY1078" fmla="*/ 615445 h 1383262"/>
                <a:gd name="connsiteX1079" fmla="*/ 861117 w 1005312"/>
                <a:gd name="connsiteY1079" fmla="*/ 612783 h 1383262"/>
                <a:gd name="connsiteX1080" fmla="*/ 863778 w 1005312"/>
                <a:gd name="connsiteY1080" fmla="*/ 612783 h 1383262"/>
                <a:gd name="connsiteX1081" fmla="*/ 863778 w 1005312"/>
                <a:gd name="connsiteY1081" fmla="*/ 604734 h 1383262"/>
                <a:gd name="connsiteX1082" fmla="*/ 866441 w 1005312"/>
                <a:gd name="connsiteY1082" fmla="*/ 604734 h 1383262"/>
                <a:gd name="connsiteX1083" fmla="*/ 866441 w 1005312"/>
                <a:gd name="connsiteY1083" fmla="*/ 602072 h 1383262"/>
                <a:gd name="connsiteX1084" fmla="*/ 871828 w 1005312"/>
                <a:gd name="connsiteY1084" fmla="*/ 602072 h 1383262"/>
                <a:gd name="connsiteX1085" fmla="*/ 874490 w 1005312"/>
                <a:gd name="connsiteY1085" fmla="*/ 599410 h 1383262"/>
                <a:gd name="connsiteX1086" fmla="*/ 877152 w 1005312"/>
                <a:gd name="connsiteY1086" fmla="*/ 596747 h 1383262"/>
                <a:gd name="connsiteX1087" fmla="*/ 877152 w 1005312"/>
                <a:gd name="connsiteY1087" fmla="*/ 594085 h 1383262"/>
                <a:gd name="connsiteX1088" fmla="*/ 879814 w 1005312"/>
                <a:gd name="connsiteY1088" fmla="*/ 594085 h 1383262"/>
                <a:gd name="connsiteX1089" fmla="*/ 882477 w 1005312"/>
                <a:gd name="connsiteY1089" fmla="*/ 596747 h 1383262"/>
                <a:gd name="connsiteX1090" fmla="*/ 882477 w 1005312"/>
                <a:gd name="connsiteY1090" fmla="*/ 599410 h 1383262"/>
                <a:gd name="connsiteX1091" fmla="*/ 885138 w 1005312"/>
                <a:gd name="connsiteY1091" fmla="*/ 599410 h 1383262"/>
                <a:gd name="connsiteX1092" fmla="*/ 885138 w 1005312"/>
                <a:gd name="connsiteY1092" fmla="*/ 604797 h 1383262"/>
                <a:gd name="connsiteX1093" fmla="*/ 887800 w 1005312"/>
                <a:gd name="connsiteY1093" fmla="*/ 607459 h 1383262"/>
                <a:gd name="connsiteX1094" fmla="*/ 887800 w 1005312"/>
                <a:gd name="connsiteY1094" fmla="*/ 610121 h 1383262"/>
                <a:gd name="connsiteX1095" fmla="*/ 890463 w 1005312"/>
                <a:gd name="connsiteY1095" fmla="*/ 612783 h 1383262"/>
                <a:gd name="connsiteX1096" fmla="*/ 890463 w 1005312"/>
                <a:gd name="connsiteY1096" fmla="*/ 618171 h 1383262"/>
                <a:gd name="connsiteX1097" fmla="*/ 893124 w 1005312"/>
                <a:gd name="connsiteY1097" fmla="*/ 618171 h 1383262"/>
                <a:gd name="connsiteX1098" fmla="*/ 893124 w 1005312"/>
                <a:gd name="connsiteY1098" fmla="*/ 615509 h 1383262"/>
                <a:gd name="connsiteX1099" fmla="*/ 895787 w 1005312"/>
                <a:gd name="connsiteY1099" fmla="*/ 615509 h 1383262"/>
                <a:gd name="connsiteX1100" fmla="*/ 895787 w 1005312"/>
                <a:gd name="connsiteY1100" fmla="*/ 602072 h 1383262"/>
                <a:gd name="connsiteX1101" fmla="*/ 893124 w 1005312"/>
                <a:gd name="connsiteY1101" fmla="*/ 599410 h 1383262"/>
                <a:gd name="connsiteX1102" fmla="*/ 893124 w 1005312"/>
                <a:gd name="connsiteY1102" fmla="*/ 596747 h 1383262"/>
                <a:gd name="connsiteX1103" fmla="*/ 890463 w 1005312"/>
                <a:gd name="connsiteY1103" fmla="*/ 596747 h 1383262"/>
                <a:gd name="connsiteX1104" fmla="*/ 890463 w 1005312"/>
                <a:gd name="connsiteY1104" fmla="*/ 594085 h 1383262"/>
                <a:gd name="connsiteX1105" fmla="*/ 887800 w 1005312"/>
                <a:gd name="connsiteY1105" fmla="*/ 591423 h 1383262"/>
                <a:gd name="connsiteX1106" fmla="*/ 887800 w 1005312"/>
                <a:gd name="connsiteY1106" fmla="*/ 588761 h 1383262"/>
                <a:gd name="connsiteX1107" fmla="*/ 890463 w 1005312"/>
                <a:gd name="connsiteY1107" fmla="*/ 588761 h 1383262"/>
                <a:gd name="connsiteX1108" fmla="*/ 895850 w 1005312"/>
                <a:gd name="connsiteY1108" fmla="*/ 583374 h 1383262"/>
                <a:gd name="connsiteX1109" fmla="*/ 906561 w 1005312"/>
                <a:gd name="connsiteY1109" fmla="*/ 583374 h 1383262"/>
                <a:gd name="connsiteX1110" fmla="*/ 906561 w 1005312"/>
                <a:gd name="connsiteY1110" fmla="*/ 580712 h 1383262"/>
                <a:gd name="connsiteX1111" fmla="*/ 903900 w 1005312"/>
                <a:gd name="connsiteY1111" fmla="*/ 578050 h 1383262"/>
                <a:gd name="connsiteX1112" fmla="*/ 901238 w 1005312"/>
                <a:gd name="connsiteY1112" fmla="*/ 575387 h 1383262"/>
                <a:gd name="connsiteX1113" fmla="*/ 898575 w 1005312"/>
                <a:gd name="connsiteY1113" fmla="*/ 575387 h 1383262"/>
                <a:gd name="connsiteX1114" fmla="*/ 895914 w 1005312"/>
                <a:gd name="connsiteY1114" fmla="*/ 572725 h 1383262"/>
                <a:gd name="connsiteX1115" fmla="*/ 895914 w 1005312"/>
                <a:gd name="connsiteY1115" fmla="*/ 570063 h 1383262"/>
                <a:gd name="connsiteX1116" fmla="*/ 898575 w 1005312"/>
                <a:gd name="connsiteY1116" fmla="*/ 570063 h 1383262"/>
                <a:gd name="connsiteX1117" fmla="*/ 898575 w 1005312"/>
                <a:gd name="connsiteY1117" fmla="*/ 567401 h 1383262"/>
                <a:gd name="connsiteX1118" fmla="*/ 903963 w 1005312"/>
                <a:gd name="connsiteY1118" fmla="*/ 567401 h 1383262"/>
                <a:gd name="connsiteX1119" fmla="*/ 903963 w 1005312"/>
                <a:gd name="connsiteY1119" fmla="*/ 564739 h 1383262"/>
                <a:gd name="connsiteX1120" fmla="*/ 906625 w 1005312"/>
                <a:gd name="connsiteY1120" fmla="*/ 564739 h 1383262"/>
                <a:gd name="connsiteX1121" fmla="*/ 906625 w 1005312"/>
                <a:gd name="connsiteY1121" fmla="*/ 545978 h 1383262"/>
                <a:gd name="connsiteX1122" fmla="*/ 903963 w 1005312"/>
                <a:gd name="connsiteY1122" fmla="*/ 543316 h 1383262"/>
                <a:gd name="connsiteX1123" fmla="*/ 901301 w 1005312"/>
                <a:gd name="connsiteY1123" fmla="*/ 543316 h 1383262"/>
                <a:gd name="connsiteX1124" fmla="*/ 901301 w 1005312"/>
                <a:gd name="connsiteY1124" fmla="*/ 540654 h 1383262"/>
                <a:gd name="connsiteX1125" fmla="*/ 895914 w 1005312"/>
                <a:gd name="connsiteY1125" fmla="*/ 540654 h 1383262"/>
                <a:gd name="connsiteX1126" fmla="*/ 895914 w 1005312"/>
                <a:gd name="connsiteY1126" fmla="*/ 543316 h 1383262"/>
                <a:gd name="connsiteX1127" fmla="*/ 874490 w 1005312"/>
                <a:gd name="connsiteY1127" fmla="*/ 543316 h 1383262"/>
                <a:gd name="connsiteX1128" fmla="*/ 869102 w 1005312"/>
                <a:gd name="connsiteY1128" fmla="*/ 548703 h 1383262"/>
                <a:gd name="connsiteX1129" fmla="*/ 866441 w 1005312"/>
                <a:gd name="connsiteY1129" fmla="*/ 551365 h 1383262"/>
                <a:gd name="connsiteX1130" fmla="*/ 866441 w 1005312"/>
                <a:gd name="connsiteY1130" fmla="*/ 554028 h 1383262"/>
                <a:gd name="connsiteX1131" fmla="*/ 863778 w 1005312"/>
                <a:gd name="connsiteY1131" fmla="*/ 556690 h 1383262"/>
                <a:gd name="connsiteX1132" fmla="*/ 863778 w 1005312"/>
                <a:gd name="connsiteY1132" fmla="*/ 559352 h 1383262"/>
                <a:gd name="connsiteX1133" fmla="*/ 858391 w 1005312"/>
                <a:gd name="connsiteY1133" fmla="*/ 559352 h 1383262"/>
                <a:gd name="connsiteX1134" fmla="*/ 855729 w 1005312"/>
                <a:gd name="connsiteY1134" fmla="*/ 556690 h 1383262"/>
                <a:gd name="connsiteX1135" fmla="*/ 853067 w 1005312"/>
                <a:gd name="connsiteY1135" fmla="*/ 551302 h 1383262"/>
                <a:gd name="connsiteX1136" fmla="*/ 853067 w 1005312"/>
                <a:gd name="connsiteY1136" fmla="*/ 548640 h 1383262"/>
                <a:gd name="connsiteX1137" fmla="*/ 855729 w 1005312"/>
                <a:gd name="connsiteY1137" fmla="*/ 545978 h 1383262"/>
                <a:gd name="connsiteX1138" fmla="*/ 858391 w 1005312"/>
                <a:gd name="connsiteY1138" fmla="*/ 543316 h 1383262"/>
                <a:gd name="connsiteX1139" fmla="*/ 861053 w 1005312"/>
                <a:gd name="connsiteY1139" fmla="*/ 543316 h 1383262"/>
                <a:gd name="connsiteX1140" fmla="*/ 861053 w 1005312"/>
                <a:gd name="connsiteY1140" fmla="*/ 540654 h 1383262"/>
                <a:gd name="connsiteX1141" fmla="*/ 863715 w 1005312"/>
                <a:gd name="connsiteY1141" fmla="*/ 540654 h 1383262"/>
                <a:gd name="connsiteX1142" fmla="*/ 866377 w 1005312"/>
                <a:gd name="connsiteY1142" fmla="*/ 537992 h 1383262"/>
                <a:gd name="connsiteX1143" fmla="*/ 869039 w 1005312"/>
                <a:gd name="connsiteY1143" fmla="*/ 537992 h 1383262"/>
                <a:gd name="connsiteX1144" fmla="*/ 869039 w 1005312"/>
                <a:gd name="connsiteY1144" fmla="*/ 535330 h 1383262"/>
                <a:gd name="connsiteX1145" fmla="*/ 871701 w 1005312"/>
                <a:gd name="connsiteY1145" fmla="*/ 532668 h 1383262"/>
                <a:gd name="connsiteX1146" fmla="*/ 874363 w 1005312"/>
                <a:gd name="connsiteY1146" fmla="*/ 532668 h 1383262"/>
                <a:gd name="connsiteX1147" fmla="*/ 877025 w 1005312"/>
                <a:gd name="connsiteY1147" fmla="*/ 530006 h 1383262"/>
                <a:gd name="connsiteX1148" fmla="*/ 877025 w 1005312"/>
                <a:gd name="connsiteY1148" fmla="*/ 527344 h 1383262"/>
                <a:gd name="connsiteX1149" fmla="*/ 879687 w 1005312"/>
                <a:gd name="connsiteY1149" fmla="*/ 524681 h 1383262"/>
                <a:gd name="connsiteX1150" fmla="*/ 879687 w 1005312"/>
                <a:gd name="connsiteY1150" fmla="*/ 522019 h 1383262"/>
                <a:gd name="connsiteX1151" fmla="*/ 882350 w 1005312"/>
                <a:gd name="connsiteY1151" fmla="*/ 519357 h 1383262"/>
                <a:gd name="connsiteX1152" fmla="*/ 882350 w 1005312"/>
                <a:gd name="connsiteY1152" fmla="*/ 516695 h 1383262"/>
                <a:gd name="connsiteX1153" fmla="*/ 885011 w 1005312"/>
                <a:gd name="connsiteY1153" fmla="*/ 516695 h 1383262"/>
                <a:gd name="connsiteX1154" fmla="*/ 885011 w 1005312"/>
                <a:gd name="connsiteY1154" fmla="*/ 511308 h 1383262"/>
                <a:gd name="connsiteX1155" fmla="*/ 882350 w 1005312"/>
                <a:gd name="connsiteY1155" fmla="*/ 511308 h 1383262"/>
                <a:gd name="connsiteX1156" fmla="*/ 882350 w 1005312"/>
                <a:gd name="connsiteY1156" fmla="*/ 508646 h 1383262"/>
                <a:gd name="connsiteX1157" fmla="*/ 879687 w 1005312"/>
                <a:gd name="connsiteY1157" fmla="*/ 505983 h 1383262"/>
                <a:gd name="connsiteX1158" fmla="*/ 877025 w 1005312"/>
                <a:gd name="connsiteY1158" fmla="*/ 503321 h 1383262"/>
                <a:gd name="connsiteX1159" fmla="*/ 874363 w 1005312"/>
                <a:gd name="connsiteY1159" fmla="*/ 503321 h 1383262"/>
                <a:gd name="connsiteX1160" fmla="*/ 874363 w 1005312"/>
                <a:gd name="connsiteY1160" fmla="*/ 500659 h 1383262"/>
                <a:gd name="connsiteX1161" fmla="*/ 871701 w 1005312"/>
                <a:gd name="connsiteY1161" fmla="*/ 500659 h 1383262"/>
                <a:gd name="connsiteX1162" fmla="*/ 871701 w 1005312"/>
                <a:gd name="connsiteY1162" fmla="*/ 492610 h 1383262"/>
                <a:gd name="connsiteX1163" fmla="*/ 874363 w 1005312"/>
                <a:gd name="connsiteY1163" fmla="*/ 489948 h 1383262"/>
                <a:gd name="connsiteX1164" fmla="*/ 885075 w 1005312"/>
                <a:gd name="connsiteY1164" fmla="*/ 489948 h 1383262"/>
                <a:gd name="connsiteX1165" fmla="*/ 885075 w 1005312"/>
                <a:gd name="connsiteY1165" fmla="*/ 487286 h 1383262"/>
                <a:gd name="connsiteX1166" fmla="*/ 879687 w 1005312"/>
                <a:gd name="connsiteY1166" fmla="*/ 487286 h 1383262"/>
                <a:gd name="connsiteX1167" fmla="*/ 879687 w 1005312"/>
                <a:gd name="connsiteY1167" fmla="*/ 484624 h 1383262"/>
                <a:gd name="connsiteX1168" fmla="*/ 868976 w 1005312"/>
                <a:gd name="connsiteY1168" fmla="*/ 484624 h 1383262"/>
                <a:gd name="connsiteX1169" fmla="*/ 866314 w 1005312"/>
                <a:gd name="connsiteY1169" fmla="*/ 481962 h 1383262"/>
                <a:gd name="connsiteX1170" fmla="*/ 866314 w 1005312"/>
                <a:gd name="connsiteY1170" fmla="*/ 479299 h 1383262"/>
                <a:gd name="connsiteX1171" fmla="*/ 868976 w 1005312"/>
                <a:gd name="connsiteY1171" fmla="*/ 479299 h 1383262"/>
                <a:gd name="connsiteX1172" fmla="*/ 868976 w 1005312"/>
                <a:gd name="connsiteY1172" fmla="*/ 476637 h 1383262"/>
                <a:gd name="connsiteX1173" fmla="*/ 874363 w 1005312"/>
                <a:gd name="connsiteY1173" fmla="*/ 476637 h 1383262"/>
                <a:gd name="connsiteX1174" fmla="*/ 874363 w 1005312"/>
                <a:gd name="connsiteY1174" fmla="*/ 473975 h 1383262"/>
                <a:gd name="connsiteX1175" fmla="*/ 879751 w 1005312"/>
                <a:gd name="connsiteY1175" fmla="*/ 473975 h 1383262"/>
                <a:gd name="connsiteX1176" fmla="*/ 882413 w 1005312"/>
                <a:gd name="connsiteY1176" fmla="*/ 471313 h 1383262"/>
                <a:gd name="connsiteX1177" fmla="*/ 885075 w 1005312"/>
                <a:gd name="connsiteY1177" fmla="*/ 471313 h 1383262"/>
                <a:gd name="connsiteX1178" fmla="*/ 887737 w 1005312"/>
                <a:gd name="connsiteY1178" fmla="*/ 468651 h 1383262"/>
                <a:gd name="connsiteX1179" fmla="*/ 887737 w 1005312"/>
                <a:gd name="connsiteY1179" fmla="*/ 465989 h 1383262"/>
                <a:gd name="connsiteX1180" fmla="*/ 882350 w 1005312"/>
                <a:gd name="connsiteY1180" fmla="*/ 465989 h 1383262"/>
                <a:gd name="connsiteX1181" fmla="*/ 882350 w 1005312"/>
                <a:gd name="connsiteY1181" fmla="*/ 468651 h 1383262"/>
                <a:gd name="connsiteX1182" fmla="*/ 868913 w 1005312"/>
                <a:gd name="connsiteY1182" fmla="*/ 468651 h 1383262"/>
                <a:gd name="connsiteX1183" fmla="*/ 866250 w 1005312"/>
                <a:gd name="connsiteY1183" fmla="*/ 463264 h 1383262"/>
                <a:gd name="connsiteX1184" fmla="*/ 863588 w 1005312"/>
                <a:gd name="connsiteY1184" fmla="*/ 463264 h 1383262"/>
                <a:gd name="connsiteX1185" fmla="*/ 863588 w 1005312"/>
                <a:gd name="connsiteY1185" fmla="*/ 460602 h 1383262"/>
                <a:gd name="connsiteX1186" fmla="*/ 866250 w 1005312"/>
                <a:gd name="connsiteY1186" fmla="*/ 457939 h 1383262"/>
                <a:gd name="connsiteX1187" fmla="*/ 866250 w 1005312"/>
                <a:gd name="connsiteY1187" fmla="*/ 449890 h 1383262"/>
                <a:gd name="connsiteX1188" fmla="*/ 863588 w 1005312"/>
                <a:gd name="connsiteY1188" fmla="*/ 447228 h 1383262"/>
                <a:gd name="connsiteX1189" fmla="*/ 858201 w 1005312"/>
                <a:gd name="connsiteY1189" fmla="*/ 447228 h 1383262"/>
                <a:gd name="connsiteX1190" fmla="*/ 858201 w 1005312"/>
                <a:gd name="connsiteY1190" fmla="*/ 439178 h 1383262"/>
                <a:gd name="connsiteX1191" fmla="*/ 860863 w 1005312"/>
                <a:gd name="connsiteY1191" fmla="*/ 439178 h 1383262"/>
                <a:gd name="connsiteX1192" fmla="*/ 863525 w 1005312"/>
                <a:gd name="connsiteY1192" fmla="*/ 436516 h 1383262"/>
                <a:gd name="connsiteX1193" fmla="*/ 866187 w 1005312"/>
                <a:gd name="connsiteY1193" fmla="*/ 436516 h 1383262"/>
                <a:gd name="connsiteX1194" fmla="*/ 868849 w 1005312"/>
                <a:gd name="connsiteY1194" fmla="*/ 433854 h 1383262"/>
                <a:gd name="connsiteX1195" fmla="*/ 882286 w 1005312"/>
                <a:gd name="connsiteY1195" fmla="*/ 433854 h 1383262"/>
                <a:gd name="connsiteX1196" fmla="*/ 879624 w 1005312"/>
                <a:gd name="connsiteY1196" fmla="*/ 431192 h 1383262"/>
                <a:gd name="connsiteX1197" fmla="*/ 879624 w 1005312"/>
                <a:gd name="connsiteY1197" fmla="*/ 428530 h 1383262"/>
                <a:gd name="connsiteX1198" fmla="*/ 874237 w 1005312"/>
                <a:gd name="connsiteY1198" fmla="*/ 428530 h 1383262"/>
                <a:gd name="connsiteX1199" fmla="*/ 874237 w 1005312"/>
                <a:gd name="connsiteY1199" fmla="*/ 425868 h 1383262"/>
                <a:gd name="connsiteX1200" fmla="*/ 871574 w 1005312"/>
                <a:gd name="connsiteY1200" fmla="*/ 425868 h 1383262"/>
                <a:gd name="connsiteX1201" fmla="*/ 868913 w 1005312"/>
                <a:gd name="connsiteY1201" fmla="*/ 423206 h 1383262"/>
                <a:gd name="connsiteX1202" fmla="*/ 866250 w 1005312"/>
                <a:gd name="connsiteY1202" fmla="*/ 420544 h 1383262"/>
                <a:gd name="connsiteX1203" fmla="*/ 860863 w 1005312"/>
                <a:gd name="connsiteY1203" fmla="*/ 423206 h 1383262"/>
                <a:gd name="connsiteX1204" fmla="*/ 847426 w 1005312"/>
                <a:gd name="connsiteY1204" fmla="*/ 423206 h 1383262"/>
                <a:gd name="connsiteX1205" fmla="*/ 844763 w 1005312"/>
                <a:gd name="connsiteY1205" fmla="*/ 420544 h 1383262"/>
                <a:gd name="connsiteX1206" fmla="*/ 842102 w 1005312"/>
                <a:gd name="connsiteY1206" fmla="*/ 417882 h 1383262"/>
                <a:gd name="connsiteX1207" fmla="*/ 842102 w 1005312"/>
                <a:gd name="connsiteY1207" fmla="*/ 412494 h 1383262"/>
                <a:gd name="connsiteX1208" fmla="*/ 844763 w 1005312"/>
                <a:gd name="connsiteY1208" fmla="*/ 412494 h 1383262"/>
                <a:gd name="connsiteX1209" fmla="*/ 844763 w 1005312"/>
                <a:gd name="connsiteY1209" fmla="*/ 409832 h 1383262"/>
                <a:gd name="connsiteX1210" fmla="*/ 850151 w 1005312"/>
                <a:gd name="connsiteY1210" fmla="*/ 407170 h 1383262"/>
                <a:gd name="connsiteX1211" fmla="*/ 852813 w 1005312"/>
                <a:gd name="connsiteY1211" fmla="*/ 404508 h 1383262"/>
                <a:gd name="connsiteX1212" fmla="*/ 860863 w 1005312"/>
                <a:gd name="connsiteY1212" fmla="*/ 404508 h 1383262"/>
                <a:gd name="connsiteX1213" fmla="*/ 863525 w 1005312"/>
                <a:gd name="connsiteY1213" fmla="*/ 401846 h 1383262"/>
                <a:gd name="connsiteX1214" fmla="*/ 866187 w 1005312"/>
                <a:gd name="connsiteY1214" fmla="*/ 401846 h 1383262"/>
                <a:gd name="connsiteX1215" fmla="*/ 868849 w 1005312"/>
                <a:gd name="connsiteY1215" fmla="*/ 399184 h 1383262"/>
                <a:gd name="connsiteX1216" fmla="*/ 871511 w 1005312"/>
                <a:gd name="connsiteY1216" fmla="*/ 396522 h 1383262"/>
                <a:gd name="connsiteX1217" fmla="*/ 871511 w 1005312"/>
                <a:gd name="connsiteY1217" fmla="*/ 393860 h 1383262"/>
                <a:gd name="connsiteX1218" fmla="*/ 874173 w 1005312"/>
                <a:gd name="connsiteY1218" fmla="*/ 393860 h 1383262"/>
                <a:gd name="connsiteX1219" fmla="*/ 874173 w 1005312"/>
                <a:gd name="connsiteY1219" fmla="*/ 391198 h 1383262"/>
                <a:gd name="connsiteX1220" fmla="*/ 879560 w 1005312"/>
                <a:gd name="connsiteY1220" fmla="*/ 385810 h 1383262"/>
                <a:gd name="connsiteX1221" fmla="*/ 866123 w 1005312"/>
                <a:gd name="connsiteY1221" fmla="*/ 385810 h 1383262"/>
                <a:gd name="connsiteX1222" fmla="*/ 863462 w 1005312"/>
                <a:gd name="connsiteY1222" fmla="*/ 383148 h 1383262"/>
                <a:gd name="connsiteX1223" fmla="*/ 863462 w 1005312"/>
                <a:gd name="connsiteY1223" fmla="*/ 369711 h 1383262"/>
                <a:gd name="connsiteX1224" fmla="*/ 866123 w 1005312"/>
                <a:gd name="connsiteY1224" fmla="*/ 367049 h 1383262"/>
                <a:gd name="connsiteX1225" fmla="*/ 866123 w 1005312"/>
                <a:gd name="connsiteY1225" fmla="*/ 364387 h 1383262"/>
                <a:gd name="connsiteX1226" fmla="*/ 868786 w 1005312"/>
                <a:gd name="connsiteY1226" fmla="*/ 361725 h 1383262"/>
                <a:gd name="connsiteX1227" fmla="*/ 871448 w 1005312"/>
                <a:gd name="connsiteY1227" fmla="*/ 359063 h 1383262"/>
                <a:gd name="connsiteX1228" fmla="*/ 874110 w 1005312"/>
                <a:gd name="connsiteY1228" fmla="*/ 356401 h 1383262"/>
                <a:gd name="connsiteX1229" fmla="*/ 876772 w 1005312"/>
                <a:gd name="connsiteY1229" fmla="*/ 359063 h 1383262"/>
                <a:gd name="connsiteX1230" fmla="*/ 882159 w 1005312"/>
                <a:gd name="connsiteY1230" fmla="*/ 359063 h 1383262"/>
                <a:gd name="connsiteX1231" fmla="*/ 882159 w 1005312"/>
                <a:gd name="connsiteY1231" fmla="*/ 361725 h 1383262"/>
                <a:gd name="connsiteX1232" fmla="*/ 884822 w 1005312"/>
                <a:gd name="connsiteY1232" fmla="*/ 364387 h 1383262"/>
                <a:gd name="connsiteX1233" fmla="*/ 898259 w 1005312"/>
                <a:gd name="connsiteY1233" fmla="*/ 364387 h 1383262"/>
                <a:gd name="connsiteX1234" fmla="*/ 898259 w 1005312"/>
                <a:gd name="connsiteY1234" fmla="*/ 361725 h 1383262"/>
                <a:gd name="connsiteX1235" fmla="*/ 900920 w 1005312"/>
                <a:gd name="connsiteY1235" fmla="*/ 361725 h 1383262"/>
                <a:gd name="connsiteX1236" fmla="*/ 900920 w 1005312"/>
                <a:gd name="connsiteY1236" fmla="*/ 356337 h 1383262"/>
                <a:gd name="connsiteX1237" fmla="*/ 903583 w 1005312"/>
                <a:gd name="connsiteY1237" fmla="*/ 353675 h 1383262"/>
                <a:gd name="connsiteX1238" fmla="*/ 906245 w 1005312"/>
                <a:gd name="connsiteY1238" fmla="*/ 353675 h 1383262"/>
                <a:gd name="connsiteX1239" fmla="*/ 906245 w 1005312"/>
                <a:gd name="connsiteY1239" fmla="*/ 356337 h 1383262"/>
                <a:gd name="connsiteX1240" fmla="*/ 908907 w 1005312"/>
                <a:gd name="connsiteY1240" fmla="*/ 356337 h 1383262"/>
                <a:gd name="connsiteX1241" fmla="*/ 908907 w 1005312"/>
                <a:gd name="connsiteY1241" fmla="*/ 358999 h 1383262"/>
                <a:gd name="connsiteX1242" fmla="*/ 911569 w 1005312"/>
                <a:gd name="connsiteY1242" fmla="*/ 358999 h 1383262"/>
                <a:gd name="connsiteX1243" fmla="*/ 914231 w 1005312"/>
                <a:gd name="connsiteY1243" fmla="*/ 356337 h 1383262"/>
                <a:gd name="connsiteX1244" fmla="*/ 914231 w 1005312"/>
                <a:gd name="connsiteY1244" fmla="*/ 348288 h 1383262"/>
                <a:gd name="connsiteX1245" fmla="*/ 911569 w 1005312"/>
                <a:gd name="connsiteY1245" fmla="*/ 348288 h 1383262"/>
                <a:gd name="connsiteX1246" fmla="*/ 911569 w 1005312"/>
                <a:gd name="connsiteY1246" fmla="*/ 345625 h 1383262"/>
                <a:gd name="connsiteX1247" fmla="*/ 908907 w 1005312"/>
                <a:gd name="connsiteY1247" fmla="*/ 345625 h 1383262"/>
                <a:gd name="connsiteX1248" fmla="*/ 908907 w 1005312"/>
                <a:gd name="connsiteY1248" fmla="*/ 342963 h 1383262"/>
                <a:gd name="connsiteX1249" fmla="*/ 906245 w 1005312"/>
                <a:gd name="connsiteY1249" fmla="*/ 340301 h 1383262"/>
                <a:gd name="connsiteX1250" fmla="*/ 903583 w 1005312"/>
                <a:gd name="connsiteY1250" fmla="*/ 337639 h 1383262"/>
                <a:gd name="connsiteX1251" fmla="*/ 903583 w 1005312"/>
                <a:gd name="connsiteY1251" fmla="*/ 334977 h 1383262"/>
                <a:gd name="connsiteX1252" fmla="*/ 906245 w 1005312"/>
                <a:gd name="connsiteY1252" fmla="*/ 332315 h 1383262"/>
                <a:gd name="connsiteX1253" fmla="*/ 906245 w 1005312"/>
                <a:gd name="connsiteY1253" fmla="*/ 329653 h 1383262"/>
                <a:gd name="connsiteX1254" fmla="*/ 908907 w 1005312"/>
                <a:gd name="connsiteY1254" fmla="*/ 332315 h 1383262"/>
                <a:gd name="connsiteX1255" fmla="*/ 914294 w 1005312"/>
                <a:gd name="connsiteY1255" fmla="*/ 332315 h 1383262"/>
                <a:gd name="connsiteX1256" fmla="*/ 914294 w 1005312"/>
                <a:gd name="connsiteY1256" fmla="*/ 334977 h 1383262"/>
                <a:gd name="connsiteX1257" fmla="*/ 922344 w 1005312"/>
                <a:gd name="connsiteY1257" fmla="*/ 334977 h 1383262"/>
                <a:gd name="connsiteX1258" fmla="*/ 922344 w 1005312"/>
                <a:gd name="connsiteY1258" fmla="*/ 332315 h 1383262"/>
                <a:gd name="connsiteX1259" fmla="*/ 925006 w 1005312"/>
                <a:gd name="connsiteY1259" fmla="*/ 332315 h 1383262"/>
                <a:gd name="connsiteX1260" fmla="*/ 925006 w 1005312"/>
                <a:gd name="connsiteY1260" fmla="*/ 321603 h 1383262"/>
                <a:gd name="connsiteX1261" fmla="*/ 927668 w 1005312"/>
                <a:gd name="connsiteY1261" fmla="*/ 318941 h 1383262"/>
                <a:gd name="connsiteX1262" fmla="*/ 933056 w 1005312"/>
                <a:gd name="connsiteY1262" fmla="*/ 318941 h 1383262"/>
                <a:gd name="connsiteX1263" fmla="*/ 935717 w 1005312"/>
                <a:gd name="connsiteY1263" fmla="*/ 321603 h 1383262"/>
                <a:gd name="connsiteX1264" fmla="*/ 946429 w 1005312"/>
                <a:gd name="connsiteY1264" fmla="*/ 321603 h 1383262"/>
                <a:gd name="connsiteX1265" fmla="*/ 949092 w 1005312"/>
                <a:gd name="connsiteY1265" fmla="*/ 318941 h 1383262"/>
                <a:gd name="connsiteX1266" fmla="*/ 949092 w 1005312"/>
                <a:gd name="connsiteY1266" fmla="*/ 305504 h 1383262"/>
                <a:gd name="connsiteX1267" fmla="*/ 946429 w 1005312"/>
                <a:gd name="connsiteY1267" fmla="*/ 305504 h 1383262"/>
                <a:gd name="connsiteX1268" fmla="*/ 946429 w 1005312"/>
                <a:gd name="connsiteY1268" fmla="*/ 300117 h 1383262"/>
                <a:gd name="connsiteX1269" fmla="*/ 949092 w 1005312"/>
                <a:gd name="connsiteY1269" fmla="*/ 302779 h 1383262"/>
                <a:gd name="connsiteX1270" fmla="*/ 954479 w 1005312"/>
                <a:gd name="connsiteY1270" fmla="*/ 302779 h 1383262"/>
                <a:gd name="connsiteX1271" fmla="*/ 957141 w 1005312"/>
                <a:gd name="connsiteY1271" fmla="*/ 305441 h 1383262"/>
                <a:gd name="connsiteX1272" fmla="*/ 967853 w 1005312"/>
                <a:gd name="connsiteY1272" fmla="*/ 305441 h 1383262"/>
                <a:gd name="connsiteX1273" fmla="*/ 970514 w 1005312"/>
                <a:gd name="connsiteY1273" fmla="*/ 302779 h 1383262"/>
                <a:gd name="connsiteX1274" fmla="*/ 970514 w 1005312"/>
                <a:gd name="connsiteY1274" fmla="*/ 286680 h 1383262"/>
                <a:gd name="connsiteX1275" fmla="*/ 973177 w 1005312"/>
                <a:gd name="connsiteY1275" fmla="*/ 284018 h 1383262"/>
                <a:gd name="connsiteX1276" fmla="*/ 973177 w 1005312"/>
                <a:gd name="connsiteY1276" fmla="*/ 281355 h 1383262"/>
                <a:gd name="connsiteX1277" fmla="*/ 975839 w 1005312"/>
                <a:gd name="connsiteY1277" fmla="*/ 278693 h 1383262"/>
                <a:gd name="connsiteX1278" fmla="*/ 975839 w 1005312"/>
                <a:gd name="connsiteY1278" fmla="*/ 267982 h 1383262"/>
                <a:gd name="connsiteX1279" fmla="*/ 973177 w 1005312"/>
                <a:gd name="connsiteY1279" fmla="*/ 265320 h 1383262"/>
                <a:gd name="connsiteX1280" fmla="*/ 973177 w 1005312"/>
                <a:gd name="connsiteY1280" fmla="*/ 262658 h 1383262"/>
                <a:gd name="connsiteX1281" fmla="*/ 975839 w 1005312"/>
                <a:gd name="connsiteY1281" fmla="*/ 259995 h 1383262"/>
                <a:gd name="connsiteX1282" fmla="*/ 981226 w 1005312"/>
                <a:gd name="connsiteY1282" fmla="*/ 259995 h 1383262"/>
                <a:gd name="connsiteX1283" fmla="*/ 986614 w 1005312"/>
                <a:gd name="connsiteY1283" fmla="*/ 257334 h 1383262"/>
                <a:gd name="connsiteX1284" fmla="*/ 989276 w 1005312"/>
                <a:gd name="connsiteY1284" fmla="*/ 257334 h 1383262"/>
                <a:gd name="connsiteX1285" fmla="*/ 991938 w 1005312"/>
                <a:gd name="connsiteY1285" fmla="*/ 254671 h 1383262"/>
                <a:gd name="connsiteX1286" fmla="*/ 994600 w 1005312"/>
                <a:gd name="connsiteY1286" fmla="*/ 254671 h 1383262"/>
                <a:gd name="connsiteX1287" fmla="*/ 997262 w 1005312"/>
                <a:gd name="connsiteY1287" fmla="*/ 252009 h 1383262"/>
                <a:gd name="connsiteX1288" fmla="*/ 1002650 w 1005312"/>
                <a:gd name="connsiteY1288" fmla="*/ 249347 h 1383262"/>
                <a:gd name="connsiteX1289" fmla="*/ 1005312 w 1005312"/>
                <a:gd name="connsiteY1289" fmla="*/ 246685 h 1383262"/>
                <a:gd name="connsiteX1290" fmla="*/ 1005312 w 1005312"/>
                <a:gd name="connsiteY1290" fmla="*/ 235974 h 1383262"/>
                <a:gd name="connsiteX1291" fmla="*/ 999924 w 1005312"/>
                <a:gd name="connsiteY1291" fmla="*/ 233311 h 1383262"/>
                <a:gd name="connsiteX1292" fmla="*/ 994537 w 1005312"/>
                <a:gd name="connsiteY1292" fmla="*/ 230649 h 1383262"/>
                <a:gd name="connsiteX1293" fmla="*/ 678257 w 1005312"/>
                <a:gd name="connsiteY1293" fmla="*/ 141026 h 1383262"/>
                <a:gd name="connsiteX1294" fmla="*/ 675596 w 1005312"/>
                <a:gd name="connsiteY1294" fmla="*/ 141026 h 1383262"/>
                <a:gd name="connsiteX1295" fmla="*/ 675596 w 1005312"/>
                <a:gd name="connsiteY1295" fmla="*/ 138364 h 1383262"/>
                <a:gd name="connsiteX1296" fmla="*/ 678257 w 1005312"/>
                <a:gd name="connsiteY1296" fmla="*/ 138364 h 1383262"/>
                <a:gd name="connsiteX1297" fmla="*/ 678257 w 1005312"/>
                <a:gd name="connsiteY1297" fmla="*/ 141026 h 1383262"/>
                <a:gd name="connsiteX1298" fmla="*/ 10585 w 1005312"/>
                <a:gd name="connsiteY1298" fmla="*/ 1285970 h 1383262"/>
                <a:gd name="connsiteX1299" fmla="*/ 10585 w 1005312"/>
                <a:gd name="connsiteY1299" fmla="*/ 1288632 h 1383262"/>
                <a:gd name="connsiteX1300" fmla="*/ 2535 w 1005312"/>
                <a:gd name="connsiteY1300" fmla="*/ 1288632 h 1383262"/>
                <a:gd name="connsiteX1301" fmla="*/ 2535 w 1005312"/>
                <a:gd name="connsiteY1301" fmla="*/ 1283245 h 1383262"/>
                <a:gd name="connsiteX1302" fmla="*/ 5197 w 1005312"/>
                <a:gd name="connsiteY1302" fmla="*/ 1280583 h 1383262"/>
                <a:gd name="connsiteX1303" fmla="*/ 5197 w 1005312"/>
                <a:gd name="connsiteY1303" fmla="*/ 1283245 h 1383262"/>
                <a:gd name="connsiteX1304" fmla="*/ 7859 w 1005312"/>
                <a:gd name="connsiteY1304" fmla="*/ 1285907 h 1383262"/>
                <a:gd name="connsiteX1305" fmla="*/ 10521 w 1005312"/>
                <a:gd name="connsiteY1305" fmla="*/ 1285907 h 1383262"/>
                <a:gd name="connsiteX1306" fmla="*/ 10521 w 1005312"/>
                <a:gd name="connsiteY1306" fmla="*/ 1280519 h 1383262"/>
                <a:gd name="connsiteX1307" fmla="*/ 13184 w 1005312"/>
                <a:gd name="connsiteY1307" fmla="*/ 1280519 h 1383262"/>
                <a:gd name="connsiteX1308" fmla="*/ 13184 w 1005312"/>
                <a:gd name="connsiteY1308" fmla="*/ 1277857 h 1383262"/>
                <a:gd name="connsiteX1309" fmla="*/ 15846 w 1005312"/>
                <a:gd name="connsiteY1309" fmla="*/ 1277857 h 1383262"/>
                <a:gd name="connsiteX1310" fmla="*/ 15846 w 1005312"/>
                <a:gd name="connsiteY1310" fmla="*/ 1280519 h 1383262"/>
                <a:gd name="connsiteX1311" fmla="*/ 13184 w 1005312"/>
                <a:gd name="connsiteY1311" fmla="*/ 1280519 h 1383262"/>
                <a:gd name="connsiteX1312" fmla="*/ 13184 w 1005312"/>
                <a:gd name="connsiteY1312" fmla="*/ 1285907 h 1383262"/>
                <a:gd name="connsiteX1313" fmla="*/ 10521 w 1005312"/>
                <a:gd name="connsiteY1313" fmla="*/ 1285907 h 1383262"/>
                <a:gd name="connsiteX1314" fmla="*/ 26684 w 1005312"/>
                <a:gd name="connsiteY1314" fmla="*/ 1320830 h 1383262"/>
                <a:gd name="connsiteX1315" fmla="*/ 24022 w 1005312"/>
                <a:gd name="connsiteY1315" fmla="*/ 1323493 h 1383262"/>
                <a:gd name="connsiteX1316" fmla="*/ 24022 w 1005312"/>
                <a:gd name="connsiteY1316" fmla="*/ 1326155 h 1383262"/>
                <a:gd name="connsiteX1317" fmla="*/ 21360 w 1005312"/>
                <a:gd name="connsiteY1317" fmla="*/ 1326155 h 1383262"/>
                <a:gd name="connsiteX1318" fmla="*/ 21360 w 1005312"/>
                <a:gd name="connsiteY1318" fmla="*/ 1342254 h 1383262"/>
                <a:gd name="connsiteX1319" fmla="*/ 18698 w 1005312"/>
                <a:gd name="connsiteY1319" fmla="*/ 1342254 h 1383262"/>
                <a:gd name="connsiteX1320" fmla="*/ 18698 w 1005312"/>
                <a:gd name="connsiteY1320" fmla="*/ 1344916 h 1383262"/>
                <a:gd name="connsiteX1321" fmla="*/ 16036 w 1005312"/>
                <a:gd name="connsiteY1321" fmla="*/ 1344916 h 1383262"/>
                <a:gd name="connsiteX1322" fmla="*/ 16036 w 1005312"/>
                <a:gd name="connsiteY1322" fmla="*/ 1347578 h 1383262"/>
                <a:gd name="connsiteX1323" fmla="*/ 13374 w 1005312"/>
                <a:gd name="connsiteY1323" fmla="*/ 1350240 h 1383262"/>
                <a:gd name="connsiteX1324" fmla="*/ 13374 w 1005312"/>
                <a:gd name="connsiteY1324" fmla="*/ 1344853 h 1383262"/>
                <a:gd name="connsiteX1325" fmla="*/ 16036 w 1005312"/>
                <a:gd name="connsiteY1325" fmla="*/ 1342190 h 1383262"/>
                <a:gd name="connsiteX1326" fmla="*/ 18698 w 1005312"/>
                <a:gd name="connsiteY1326" fmla="*/ 1339528 h 1383262"/>
                <a:gd name="connsiteX1327" fmla="*/ 18698 w 1005312"/>
                <a:gd name="connsiteY1327" fmla="*/ 1331479 h 1383262"/>
                <a:gd name="connsiteX1328" fmla="*/ 16036 w 1005312"/>
                <a:gd name="connsiteY1328" fmla="*/ 1331479 h 1383262"/>
                <a:gd name="connsiteX1329" fmla="*/ 16036 w 1005312"/>
                <a:gd name="connsiteY1329" fmla="*/ 1326091 h 1383262"/>
                <a:gd name="connsiteX1330" fmla="*/ 18698 w 1005312"/>
                <a:gd name="connsiteY1330" fmla="*/ 1326091 h 1383262"/>
                <a:gd name="connsiteX1331" fmla="*/ 18698 w 1005312"/>
                <a:gd name="connsiteY1331" fmla="*/ 1323429 h 1383262"/>
                <a:gd name="connsiteX1332" fmla="*/ 21360 w 1005312"/>
                <a:gd name="connsiteY1332" fmla="*/ 1323429 h 1383262"/>
                <a:gd name="connsiteX1333" fmla="*/ 24022 w 1005312"/>
                <a:gd name="connsiteY1333" fmla="*/ 1320767 h 1383262"/>
                <a:gd name="connsiteX1334" fmla="*/ 24022 w 1005312"/>
                <a:gd name="connsiteY1334" fmla="*/ 1310055 h 1383262"/>
                <a:gd name="connsiteX1335" fmla="*/ 18635 w 1005312"/>
                <a:gd name="connsiteY1335" fmla="*/ 1310055 h 1383262"/>
                <a:gd name="connsiteX1336" fmla="*/ 18635 w 1005312"/>
                <a:gd name="connsiteY1336" fmla="*/ 1307393 h 1383262"/>
                <a:gd name="connsiteX1337" fmla="*/ 15973 w 1005312"/>
                <a:gd name="connsiteY1337" fmla="*/ 1307393 h 1383262"/>
                <a:gd name="connsiteX1338" fmla="*/ 13310 w 1005312"/>
                <a:gd name="connsiteY1338" fmla="*/ 1304731 h 1383262"/>
                <a:gd name="connsiteX1339" fmla="*/ 13310 w 1005312"/>
                <a:gd name="connsiteY1339" fmla="*/ 1302069 h 1383262"/>
                <a:gd name="connsiteX1340" fmla="*/ 18698 w 1005312"/>
                <a:gd name="connsiteY1340" fmla="*/ 1302069 h 1383262"/>
                <a:gd name="connsiteX1341" fmla="*/ 18698 w 1005312"/>
                <a:gd name="connsiteY1341" fmla="*/ 1299407 h 1383262"/>
                <a:gd name="connsiteX1342" fmla="*/ 21360 w 1005312"/>
                <a:gd name="connsiteY1342" fmla="*/ 1299407 h 1383262"/>
                <a:gd name="connsiteX1343" fmla="*/ 21360 w 1005312"/>
                <a:gd name="connsiteY1343" fmla="*/ 1294020 h 1383262"/>
                <a:gd name="connsiteX1344" fmla="*/ 18698 w 1005312"/>
                <a:gd name="connsiteY1344" fmla="*/ 1294020 h 1383262"/>
                <a:gd name="connsiteX1345" fmla="*/ 18698 w 1005312"/>
                <a:gd name="connsiteY1345" fmla="*/ 1285970 h 1383262"/>
                <a:gd name="connsiteX1346" fmla="*/ 16036 w 1005312"/>
                <a:gd name="connsiteY1346" fmla="*/ 1285970 h 1383262"/>
                <a:gd name="connsiteX1347" fmla="*/ 16036 w 1005312"/>
                <a:gd name="connsiteY1347" fmla="*/ 1283308 h 1383262"/>
                <a:gd name="connsiteX1348" fmla="*/ 21423 w 1005312"/>
                <a:gd name="connsiteY1348" fmla="*/ 1283308 h 1383262"/>
                <a:gd name="connsiteX1349" fmla="*/ 21423 w 1005312"/>
                <a:gd name="connsiteY1349" fmla="*/ 1285970 h 1383262"/>
                <a:gd name="connsiteX1350" fmla="*/ 24085 w 1005312"/>
                <a:gd name="connsiteY1350" fmla="*/ 1285970 h 1383262"/>
                <a:gd name="connsiteX1351" fmla="*/ 24085 w 1005312"/>
                <a:gd name="connsiteY1351" fmla="*/ 1288632 h 1383262"/>
                <a:gd name="connsiteX1352" fmla="*/ 21423 w 1005312"/>
                <a:gd name="connsiteY1352" fmla="*/ 1291294 h 1383262"/>
                <a:gd name="connsiteX1353" fmla="*/ 21423 w 1005312"/>
                <a:gd name="connsiteY1353" fmla="*/ 1293956 h 1383262"/>
                <a:gd name="connsiteX1354" fmla="*/ 24085 w 1005312"/>
                <a:gd name="connsiteY1354" fmla="*/ 1293956 h 1383262"/>
                <a:gd name="connsiteX1355" fmla="*/ 24085 w 1005312"/>
                <a:gd name="connsiteY1355" fmla="*/ 1299344 h 1383262"/>
                <a:gd name="connsiteX1356" fmla="*/ 21423 w 1005312"/>
                <a:gd name="connsiteY1356" fmla="*/ 1299344 h 1383262"/>
                <a:gd name="connsiteX1357" fmla="*/ 21423 w 1005312"/>
                <a:gd name="connsiteY1357" fmla="*/ 1302006 h 1383262"/>
                <a:gd name="connsiteX1358" fmla="*/ 18761 w 1005312"/>
                <a:gd name="connsiteY1358" fmla="*/ 1302006 h 1383262"/>
                <a:gd name="connsiteX1359" fmla="*/ 18761 w 1005312"/>
                <a:gd name="connsiteY1359" fmla="*/ 1304668 h 1383262"/>
                <a:gd name="connsiteX1360" fmla="*/ 21423 w 1005312"/>
                <a:gd name="connsiteY1360" fmla="*/ 1307330 h 1383262"/>
                <a:gd name="connsiteX1361" fmla="*/ 24085 w 1005312"/>
                <a:gd name="connsiteY1361" fmla="*/ 1309992 h 1383262"/>
                <a:gd name="connsiteX1362" fmla="*/ 26747 w 1005312"/>
                <a:gd name="connsiteY1362" fmla="*/ 1309992 h 1383262"/>
                <a:gd name="connsiteX1363" fmla="*/ 26747 w 1005312"/>
                <a:gd name="connsiteY1363" fmla="*/ 1320704 h 1383262"/>
                <a:gd name="connsiteX1364" fmla="*/ 372563 w 1005312"/>
                <a:gd name="connsiteY1364" fmla="*/ 68643 h 1383262"/>
                <a:gd name="connsiteX1365" fmla="*/ 369901 w 1005312"/>
                <a:gd name="connsiteY1365" fmla="*/ 68643 h 1383262"/>
                <a:gd name="connsiteX1366" fmla="*/ 369901 w 1005312"/>
                <a:gd name="connsiteY1366" fmla="*/ 65981 h 1383262"/>
                <a:gd name="connsiteX1367" fmla="*/ 372563 w 1005312"/>
                <a:gd name="connsiteY1367" fmla="*/ 65981 h 1383262"/>
                <a:gd name="connsiteX1368" fmla="*/ 372563 w 1005312"/>
                <a:gd name="connsiteY1368" fmla="*/ 68643 h 138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Lst>
              <a:rect l="l" t="t" r="r" b="b"/>
              <a:pathLst>
                <a:path w="1005312" h="1383262">
                  <a:moveTo>
                    <a:pt x="997326" y="226846"/>
                  </a:moveTo>
                  <a:lnTo>
                    <a:pt x="991938" y="224184"/>
                  </a:lnTo>
                  <a:lnTo>
                    <a:pt x="983889" y="221522"/>
                  </a:lnTo>
                  <a:lnTo>
                    <a:pt x="981226" y="218860"/>
                  </a:lnTo>
                  <a:lnTo>
                    <a:pt x="981226" y="213473"/>
                  </a:lnTo>
                  <a:lnTo>
                    <a:pt x="986614" y="213473"/>
                  </a:lnTo>
                  <a:lnTo>
                    <a:pt x="994663" y="210811"/>
                  </a:lnTo>
                  <a:lnTo>
                    <a:pt x="1000051" y="210811"/>
                  </a:lnTo>
                  <a:lnTo>
                    <a:pt x="1002713" y="208149"/>
                  </a:lnTo>
                  <a:lnTo>
                    <a:pt x="1002713" y="200099"/>
                  </a:lnTo>
                  <a:lnTo>
                    <a:pt x="1000051" y="197437"/>
                  </a:lnTo>
                  <a:lnTo>
                    <a:pt x="1000051" y="194775"/>
                  </a:lnTo>
                  <a:lnTo>
                    <a:pt x="994663" y="189387"/>
                  </a:lnTo>
                  <a:lnTo>
                    <a:pt x="992001" y="186725"/>
                  </a:lnTo>
                  <a:lnTo>
                    <a:pt x="992001" y="173288"/>
                  </a:lnTo>
                  <a:lnTo>
                    <a:pt x="989340" y="170626"/>
                  </a:lnTo>
                  <a:lnTo>
                    <a:pt x="989340" y="173288"/>
                  </a:lnTo>
                  <a:lnTo>
                    <a:pt x="983952" y="173288"/>
                  </a:lnTo>
                  <a:lnTo>
                    <a:pt x="983952" y="170626"/>
                  </a:lnTo>
                  <a:lnTo>
                    <a:pt x="981290" y="170626"/>
                  </a:lnTo>
                  <a:lnTo>
                    <a:pt x="981290" y="167964"/>
                  </a:lnTo>
                  <a:lnTo>
                    <a:pt x="978628" y="167964"/>
                  </a:lnTo>
                  <a:lnTo>
                    <a:pt x="978628" y="165302"/>
                  </a:lnTo>
                  <a:lnTo>
                    <a:pt x="975966" y="165302"/>
                  </a:lnTo>
                  <a:lnTo>
                    <a:pt x="975966" y="159914"/>
                  </a:lnTo>
                  <a:lnTo>
                    <a:pt x="973304" y="159914"/>
                  </a:lnTo>
                  <a:lnTo>
                    <a:pt x="973304" y="157252"/>
                  </a:lnTo>
                  <a:lnTo>
                    <a:pt x="967916" y="157252"/>
                  </a:lnTo>
                  <a:lnTo>
                    <a:pt x="967916" y="154590"/>
                  </a:lnTo>
                  <a:lnTo>
                    <a:pt x="954479" y="154590"/>
                  </a:lnTo>
                  <a:lnTo>
                    <a:pt x="954479" y="157252"/>
                  </a:lnTo>
                  <a:lnTo>
                    <a:pt x="951817" y="157252"/>
                  </a:lnTo>
                  <a:lnTo>
                    <a:pt x="951817" y="154590"/>
                  </a:lnTo>
                  <a:lnTo>
                    <a:pt x="935717" y="154590"/>
                  </a:lnTo>
                  <a:lnTo>
                    <a:pt x="935717" y="151928"/>
                  </a:lnTo>
                  <a:lnTo>
                    <a:pt x="933056" y="151928"/>
                  </a:lnTo>
                  <a:lnTo>
                    <a:pt x="933056" y="154590"/>
                  </a:lnTo>
                  <a:lnTo>
                    <a:pt x="930393" y="154590"/>
                  </a:lnTo>
                  <a:lnTo>
                    <a:pt x="930393" y="151928"/>
                  </a:lnTo>
                  <a:lnTo>
                    <a:pt x="895533" y="151928"/>
                  </a:lnTo>
                  <a:lnTo>
                    <a:pt x="895533" y="149266"/>
                  </a:lnTo>
                  <a:lnTo>
                    <a:pt x="892871" y="149266"/>
                  </a:lnTo>
                  <a:lnTo>
                    <a:pt x="892871" y="151928"/>
                  </a:lnTo>
                  <a:lnTo>
                    <a:pt x="882159" y="151928"/>
                  </a:lnTo>
                  <a:lnTo>
                    <a:pt x="882159" y="149266"/>
                  </a:lnTo>
                  <a:lnTo>
                    <a:pt x="868722" y="149266"/>
                  </a:lnTo>
                  <a:lnTo>
                    <a:pt x="868722" y="151928"/>
                  </a:lnTo>
                  <a:lnTo>
                    <a:pt x="866060" y="151928"/>
                  </a:lnTo>
                  <a:lnTo>
                    <a:pt x="866060" y="149266"/>
                  </a:lnTo>
                  <a:lnTo>
                    <a:pt x="820488" y="149266"/>
                  </a:lnTo>
                  <a:lnTo>
                    <a:pt x="820488" y="146604"/>
                  </a:lnTo>
                  <a:lnTo>
                    <a:pt x="785628" y="146604"/>
                  </a:lnTo>
                  <a:lnTo>
                    <a:pt x="785628" y="143942"/>
                  </a:lnTo>
                  <a:lnTo>
                    <a:pt x="766867" y="143942"/>
                  </a:lnTo>
                  <a:lnTo>
                    <a:pt x="766867" y="141280"/>
                  </a:lnTo>
                  <a:lnTo>
                    <a:pt x="748105" y="141280"/>
                  </a:lnTo>
                  <a:lnTo>
                    <a:pt x="748105" y="138618"/>
                  </a:lnTo>
                  <a:lnTo>
                    <a:pt x="732006" y="138618"/>
                  </a:lnTo>
                  <a:lnTo>
                    <a:pt x="732006" y="135956"/>
                  </a:lnTo>
                  <a:lnTo>
                    <a:pt x="715907" y="135956"/>
                  </a:lnTo>
                  <a:lnTo>
                    <a:pt x="715907" y="133294"/>
                  </a:lnTo>
                  <a:lnTo>
                    <a:pt x="699807" y="133294"/>
                  </a:lnTo>
                  <a:lnTo>
                    <a:pt x="699807" y="130632"/>
                  </a:lnTo>
                  <a:lnTo>
                    <a:pt x="686370" y="130632"/>
                  </a:lnTo>
                  <a:lnTo>
                    <a:pt x="686370" y="127970"/>
                  </a:lnTo>
                  <a:lnTo>
                    <a:pt x="672997" y="127970"/>
                  </a:lnTo>
                  <a:lnTo>
                    <a:pt x="672997" y="125307"/>
                  </a:lnTo>
                  <a:lnTo>
                    <a:pt x="662285" y="125307"/>
                  </a:lnTo>
                  <a:lnTo>
                    <a:pt x="662285" y="122645"/>
                  </a:lnTo>
                  <a:lnTo>
                    <a:pt x="651573" y="122645"/>
                  </a:lnTo>
                  <a:lnTo>
                    <a:pt x="651573" y="119983"/>
                  </a:lnTo>
                  <a:lnTo>
                    <a:pt x="638200" y="119983"/>
                  </a:lnTo>
                  <a:lnTo>
                    <a:pt x="638200" y="117321"/>
                  </a:lnTo>
                  <a:lnTo>
                    <a:pt x="630150" y="117321"/>
                  </a:lnTo>
                  <a:lnTo>
                    <a:pt x="630150" y="119983"/>
                  </a:lnTo>
                  <a:lnTo>
                    <a:pt x="635537" y="119983"/>
                  </a:lnTo>
                  <a:lnTo>
                    <a:pt x="635537" y="122645"/>
                  </a:lnTo>
                  <a:lnTo>
                    <a:pt x="640925" y="122645"/>
                  </a:lnTo>
                  <a:lnTo>
                    <a:pt x="640925" y="125307"/>
                  </a:lnTo>
                  <a:lnTo>
                    <a:pt x="659686" y="125307"/>
                  </a:lnTo>
                  <a:lnTo>
                    <a:pt x="659686" y="127970"/>
                  </a:lnTo>
                  <a:lnTo>
                    <a:pt x="662348" y="127970"/>
                  </a:lnTo>
                  <a:lnTo>
                    <a:pt x="662348" y="133357"/>
                  </a:lnTo>
                  <a:lnTo>
                    <a:pt x="659686" y="133357"/>
                  </a:lnTo>
                  <a:lnTo>
                    <a:pt x="659686" y="136019"/>
                  </a:lnTo>
                  <a:lnTo>
                    <a:pt x="665074" y="136019"/>
                  </a:lnTo>
                  <a:lnTo>
                    <a:pt x="665074" y="138681"/>
                  </a:lnTo>
                  <a:lnTo>
                    <a:pt x="670461" y="138681"/>
                  </a:lnTo>
                  <a:lnTo>
                    <a:pt x="670461" y="141343"/>
                  </a:lnTo>
                  <a:lnTo>
                    <a:pt x="673124" y="141343"/>
                  </a:lnTo>
                  <a:lnTo>
                    <a:pt x="673124" y="144005"/>
                  </a:lnTo>
                  <a:lnTo>
                    <a:pt x="675785" y="144005"/>
                  </a:lnTo>
                  <a:lnTo>
                    <a:pt x="675785" y="146667"/>
                  </a:lnTo>
                  <a:lnTo>
                    <a:pt x="683835" y="146667"/>
                  </a:lnTo>
                  <a:lnTo>
                    <a:pt x="683835" y="144005"/>
                  </a:lnTo>
                  <a:lnTo>
                    <a:pt x="689223" y="144005"/>
                  </a:lnTo>
                  <a:lnTo>
                    <a:pt x="689223" y="146667"/>
                  </a:lnTo>
                  <a:lnTo>
                    <a:pt x="691885" y="146667"/>
                  </a:lnTo>
                  <a:lnTo>
                    <a:pt x="691885" y="149329"/>
                  </a:lnTo>
                  <a:lnTo>
                    <a:pt x="694547" y="149329"/>
                  </a:lnTo>
                  <a:lnTo>
                    <a:pt x="694547" y="154717"/>
                  </a:lnTo>
                  <a:lnTo>
                    <a:pt x="691885" y="154717"/>
                  </a:lnTo>
                  <a:lnTo>
                    <a:pt x="691885" y="165429"/>
                  </a:lnTo>
                  <a:lnTo>
                    <a:pt x="694547" y="165429"/>
                  </a:lnTo>
                  <a:lnTo>
                    <a:pt x="694547" y="168091"/>
                  </a:lnTo>
                  <a:lnTo>
                    <a:pt x="691885" y="168091"/>
                  </a:lnTo>
                  <a:lnTo>
                    <a:pt x="691885" y="170753"/>
                  </a:lnTo>
                  <a:lnTo>
                    <a:pt x="686497" y="170753"/>
                  </a:lnTo>
                  <a:lnTo>
                    <a:pt x="686497" y="168091"/>
                  </a:lnTo>
                  <a:lnTo>
                    <a:pt x="678447" y="168091"/>
                  </a:lnTo>
                  <a:lnTo>
                    <a:pt x="678447" y="178802"/>
                  </a:lnTo>
                  <a:lnTo>
                    <a:pt x="675785" y="178802"/>
                  </a:lnTo>
                  <a:lnTo>
                    <a:pt x="675785" y="181464"/>
                  </a:lnTo>
                  <a:lnTo>
                    <a:pt x="659686" y="181464"/>
                  </a:lnTo>
                  <a:lnTo>
                    <a:pt x="659686" y="176077"/>
                  </a:lnTo>
                  <a:lnTo>
                    <a:pt x="662348" y="176077"/>
                  </a:lnTo>
                  <a:lnTo>
                    <a:pt x="662348" y="173415"/>
                  </a:lnTo>
                  <a:lnTo>
                    <a:pt x="665010" y="173415"/>
                  </a:lnTo>
                  <a:lnTo>
                    <a:pt x="665010" y="170753"/>
                  </a:lnTo>
                  <a:lnTo>
                    <a:pt x="670398" y="170753"/>
                  </a:lnTo>
                  <a:lnTo>
                    <a:pt x="670398" y="168091"/>
                  </a:lnTo>
                  <a:lnTo>
                    <a:pt x="667736" y="168091"/>
                  </a:lnTo>
                  <a:lnTo>
                    <a:pt x="667736" y="165429"/>
                  </a:lnTo>
                  <a:lnTo>
                    <a:pt x="662348" y="165429"/>
                  </a:lnTo>
                  <a:lnTo>
                    <a:pt x="662348" y="170816"/>
                  </a:lnTo>
                  <a:lnTo>
                    <a:pt x="659686" y="170816"/>
                  </a:lnTo>
                  <a:lnTo>
                    <a:pt x="659686" y="168154"/>
                  </a:lnTo>
                  <a:lnTo>
                    <a:pt x="657024" y="168154"/>
                  </a:lnTo>
                  <a:lnTo>
                    <a:pt x="657024" y="170816"/>
                  </a:lnTo>
                  <a:lnTo>
                    <a:pt x="654363" y="170816"/>
                  </a:lnTo>
                  <a:lnTo>
                    <a:pt x="654363" y="173478"/>
                  </a:lnTo>
                  <a:lnTo>
                    <a:pt x="651700" y="173478"/>
                  </a:lnTo>
                  <a:lnTo>
                    <a:pt x="651700" y="176140"/>
                  </a:lnTo>
                  <a:lnTo>
                    <a:pt x="649038" y="176140"/>
                  </a:lnTo>
                  <a:lnTo>
                    <a:pt x="649038" y="181528"/>
                  </a:lnTo>
                  <a:lnTo>
                    <a:pt x="651700" y="181528"/>
                  </a:lnTo>
                  <a:lnTo>
                    <a:pt x="651700" y="184190"/>
                  </a:lnTo>
                  <a:lnTo>
                    <a:pt x="646313" y="184190"/>
                  </a:lnTo>
                  <a:lnTo>
                    <a:pt x="646313" y="186852"/>
                  </a:lnTo>
                  <a:lnTo>
                    <a:pt x="643650" y="186852"/>
                  </a:lnTo>
                  <a:lnTo>
                    <a:pt x="643650" y="192239"/>
                  </a:lnTo>
                  <a:lnTo>
                    <a:pt x="649038" y="192239"/>
                  </a:lnTo>
                  <a:lnTo>
                    <a:pt x="649038" y="194902"/>
                  </a:lnTo>
                  <a:lnTo>
                    <a:pt x="651700" y="194902"/>
                  </a:lnTo>
                  <a:lnTo>
                    <a:pt x="651700" y="200289"/>
                  </a:lnTo>
                  <a:lnTo>
                    <a:pt x="654363" y="200289"/>
                  </a:lnTo>
                  <a:lnTo>
                    <a:pt x="654363" y="202951"/>
                  </a:lnTo>
                  <a:lnTo>
                    <a:pt x="651700" y="202951"/>
                  </a:lnTo>
                  <a:lnTo>
                    <a:pt x="651700" y="205613"/>
                  </a:lnTo>
                  <a:lnTo>
                    <a:pt x="649038" y="205613"/>
                  </a:lnTo>
                  <a:lnTo>
                    <a:pt x="649038" y="208275"/>
                  </a:lnTo>
                  <a:lnTo>
                    <a:pt x="646376" y="208275"/>
                  </a:lnTo>
                  <a:lnTo>
                    <a:pt x="646376" y="205613"/>
                  </a:lnTo>
                  <a:lnTo>
                    <a:pt x="643714" y="205613"/>
                  </a:lnTo>
                  <a:lnTo>
                    <a:pt x="643714" y="208275"/>
                  </a:lnTo>
                  <a:lnTo>
                    <a:pt x="641052" y="208275"/>
                  </a:lnTo>
                  <a:lnTo>
                    <a:pt x="641052" y="205613"/>
                  </a:lnTo>
                  <a:lnTo>
                    <a:pt x="633002" y="205613"/>
                  </a:lnTo>
                  <a:lnTo>
                    <a:pt x="633002" y="208275"/>
                  </a:lnTo>
                  <a:lnTo>
                    <a:pt x="627615" y="208275"/>
                  </a:lnTo>
                  <a:lnTo>
                    <a:pt x="627615" y="205613"/>
                  </a:lnTo>
                  <a:lnTo>
                    <a:pt x="622227" y="205613"/>
                  </a:lnTo>
                  <a:lnTo>
                    <a:pt x="622227" y="211001"/>
                  </a:lnTo>
                  <a:lnTo>
                    <a:pt x="624889" y="211001"/>
                  </a:lnTo>
                  <a:lnTo>
                    <a:pt x="624889" y="213663"/>
                  </a:lnTo>
                  <a:lnTo>
                    <a:pt x="627551" y="213663"/>
                  </a:lnTo>
                  <a:lnTo>
                    <a:pt x="627551" y="219050"/>
                  </a:lnTo>
                  <a:lnTo>
                    <a:pt x="622164" y="219050"/>
                  </a:lnTo>
                  <a:lnTo>
                    <a:pt x="622164" y="216388"/>
                  </a:lnTo>
                  <a:lnTo>
                    <a:pt x="616776" y="216388"/>
                  </a:lnTo>
                  <a:lnTo>
                    <a:pt x="616776" y="211001"/>
                  </a:lnTo>
                  <a:lnTo>
                    <a:pt x="619439" y="211001"/>
                  </a:lnTo>
                  <a:lnTo>
                    <a:pt x="619439" y="208339"/>
                  </a:lnTo>
                  <a:lnTo>
                    <a:pt x="614051" y="208339"/>
                  </a:lnTo>
                  <a:lnTo>
                    <a:pt x="614051" y="205677"/>
                  </a:lnTo>
                  <a:lnTo>
                    <a:pt x="597952" y="205677"/>
                  </a:lnTo>
                  <a:lnTo>
                    <a:pt x="597952" y="208339"/>
                  </a:lnTo>
                  <a:lnTo>
                    <a:pt x="579190" y="208339"/>
                  </a:lnTo>
                  <a:lnTo>
                    <a:pt x="579190" y="205677"/>
                  </a:lnTo>
                  <a:lnTo>
                    <a:pt x="573803" y="205677"/>
                  </a:lnTo>
                  <a:lnTo>
                    <a:pt x="573803" y="203015"/>
                  </a:lnTo>
                  <a:lnTo>
                    <a:pt x="571141" y="203015"/>
                  </a:lnTo>
                  <a:lnTo>
                    <a:pt x="571141" y="197627"/>
                  </a:lnTo>
                  <a:lnTo>
                    <a:pt x="568479" y="197627"/>
                  </a:lnTo>
                  <a:lnTo>
                    <a:pt x="568479" y="192239"/>
                  </a:lnTo>
                  <a:lnTo>
                    <a:pt x="565816" y="192239"/>
                  </a:lnTo>
                  <a:lnTo>
                    <a:pt x="565816" y="186852"/>
                  </a:lnTo>
                  <a:lnTo>
                    <a:pt x="563155" y="186852"/>
                  </a:lnTo>
                  <a:lnTo>
                    <a:pt x="563155" y="178802"/>
                  </a:lnTo>
                  <a:lnTo>
                    <a:pt x="560493" y="178802"/>
                  </a:lnTo>
                  <a:lnTo>
                    <a:pt x="560493" y="176140"/>
                  </a:lnTo>
                  <a:lnTo>
                    <a:pt x="557830" y="176140"/>
                  </a:lnTo>
                  <a:lnTo>
                    <a:pt x="557830" y="170753"/>
                  </a:lnTo>
                  <a:lnTo>
                    <a:pt x="549781" y="170753"/>
                  </a:lnTo>
                  <a:lnTo>
                    <a:pt x="549781" y="168091"/>
                  </a:lnTo>
                  <a:lnTo>
                    <a:pt x="547119" y="168091"/>
                  </a:lnTo>
                  <a:lnTo>
                    <a:pt x="547119" y="165429"/>
                  </a:lnTo>
                  <a:lnTo>
                    <a:pt x="541732" y="165429"/>
                  </a:lnTo>
                  <a:lnTo>
                    <a:pt x="541732" y="162767"/>
                  </a:lnTo>
                  <a:lnTo>
                    <a:pt x="539069" y="162767"/>
                  </a:lnTo>
                  <a:lnTo>
                    <a:pt x="539069" y="160105"/>
                  </a:lnTo>
                  <a:lnTo>
                    <a:pt x="536407" y="160105"/>
                  </a:lnTo>
                  <a:lnTo>
                    <a:pt x="536407" y="157442"/>
                  </a:lnTo>
                  <a:lnTo>
                    <a:pt x="531019" y="157442"/>
                  </a:lnTo>
                  <a:lnTo>
                    <a:pt x="531019" y="165492"/>
                  </a:lnTo>
                  <a:lnTo>
                    <a:pt x="528358" y="165492"/>
                  </a:lnTo>
                  <a:lnTo>
                    <a:pt x="528358" y="173542"/>
                  </a:lnTo>
                  <a:lnTo>
                    <a:pt x="531019" y="173542"/>
                  </a:lnTo>
                  <a:lnTo>
                    <a:pt x="531019" y="181591"/>
                  </a:lnTo>
                  <a:lnTo>
                    <a:pt x="533682" y="181591"/>
                  </a:lnTo>
                  <a:lnTo>
                    <a:pt x="533682" y="184253"/>
                  </a:lnTo>
                  <a:lnTo>
                    <a:pt x="536343" y="184253"/>
                  </a:lnTo>
                  <a:lnTo>
                    <a:pt x="536343" y="189641"/>
                  </a:lnTo>
                  <a:lnTo>
                    <a:pt x="539006" y="189641"/>
                  </a:lnTo>
                  <a:lnTo>
                    <a:pt x="539006" y="195028"/>
                  </a:lnTo>
                  <a:lnTo>
                    <a:pt x="536343" y="195028"/>
                  </a:lnTo>
                  <a:lnTo>
                    <a:pt x="536343" y="200416"/>
                  </a:lnTo>
                  <a:lnTo>
                    <a:pt x="533682" y="200416"/>
                  </a:lnTo>
                  <a:lnTo>
                    <a:pt x="533682" y="203078"/>
                  </a:lnTo>
                  <a:lnTo>
                    <a:pt x="531019" y="203078"/>
                  </a:lnTo>
                  <a:lnTo>
                    <a:pt x="531019" y="205740"/>
                  </a:lnTo>
                  <a:lnTo>
                    <a:pt x="528358" y="205740"/>
                  </a:lnTo>
                  <a:lnTo>
                    <a:pt x="528358" y="208402"/>
                  </a:lnTo>
                  <a:lnTo>
                    <a:pt x="522970" y="208402"/>
                  </a:lnTo>
                  <a:lnTo>
                    <a:pt x="522970" y="211064"/>
                  </a:lnTo>
                  <a:lnTo>
                    <a:pt x="517582" y="211064"/>
                  </a:lnTo>
                  <a:lnTo>
                    <a:pt x="517582" y="213726"/>
                  </a:lnTo>
                  <a:lnTo>
                    <a:pt x="504145" y="213726"/>
                  </a:lnTo>
                  <a:lnTo>
                    <a:pt x="504145" y="216388"/>
                  </a:lnTo>
                  <a:lnTo>
                    <a:pt x="490708" y="216388"/>
                  </a:lnTo>
                  <a:lnTo>
                    <a:pt x="490708" y="213726"/>
                  </a:lnTo>
                  <a:lnTo>
                    <a:pt x="485321" y="213726"/>
                  </a:lnTo>
                  <a:lnTo>
                    <a:pt x="485321" y="211064"/>
                  </a:lnTo>
                  <a:lnTo>
                    <a:pt x="482658" y="211064"/>
                  </a:lnTo>
                  <a:lnTo>
                    <a:pt x="482658" y="208402"/>
                  </a:lnTo>
                  <a:lnTo>
                    <a:pt x="479997" y="208402"/>
                  </a:lnTo>
                  <a:lnTo>
                    <a:pt x="479997" y="205740"/>
                  </a:lnTo>
                  <a:lnTo>
                    <a:pt x="477335" y="205740"/>
                  </a:lnTo>
                  <a:lnTo>
                    <a:pt x="477335" y="203078"/>
                  </a:lnTo>
                  <a:lnTo>
                    <a:pt x="474672" y="203078"/>
                  </a:lnTo>
                  <a:lnTo>
                    <a:pt x="474672" y="200416"/>
                  </a:lnTo>
                  <a:lnTo>
                    <a:pt x="472011" y="200416"/>
                  </a:lnTo>
                  <a:lnTo>
                    <a:pt x="472011" y="197754"/>
                  </a:lnTo>
                  <a:lnTo>
                    <a:pt x="469348" y="197754"/>
                  </a:lnTo>
                  <a:lnTo>
                    <a:pt x="469348" y="192366"/>
                  </a:lnTo>
                  <a:lnTo>
                    <a:pt x="466686" y="192366"/>
                  </a:lnTo>
                  <a:lnTo>
                    <a:pt x="466686" y="186979"/>
                  </a:lnTo>
                  <a:lnTo>
                    <a:pt x="464024" y="186979"/>
                  </a:lnTo>
                  <a:lnTo>
                    <a:pt x="464024" y="181591"/>
                  </a:lnTo>
                  <a:lnTo>
                    <a:pt x="461362" y="181591"/>
                  </a:lnTo>
                  <a:lnTo>
                    <a:pt x="461362" y="176204"/>
                  </a:lnTo>
                  <a:lnTo>
                    <a:pt x="458700" y="176204"/>
                  </a:lnTo>
                  <a:lnTo>
                    <a:pt x="458700" y="168154"/>
                  </a:lnTo>
                  <a:lnTo>
                    <a:pt x="456038" y="168154"/>
                  </a:lnTo>
                  <a:lnTo>
                    <a:pt x="456038" y="165492"/>
                  </a:lnTo>
                  <a:lnTo>
                    <a:pt x="458700" y="165492"/>
                  </a:lnTo>
                  <a:lnTo>
                    <a:pt x="458700" y="162830"/>
                  </a:lnTo>
                  <a:lnTo>
                    <a:pt x="456038" y="162830"/>
                  </a:lnTo>
                  <a:lnTo>
                    <a:pt x="456038" y="154780"/>
                  </a:lnTo>
                  <a:lnTo>
                    <a:pt x="458700" y="154780"/>
                  </a:lnTo>
                  <a:lnTo>
                    <a:pt x="458700" y="149393"/>
                  </a:lnTo>
                  <a:lnTo>
                    <a:pt x="461362" y="149393"/>
                  </a:lnTo>
                  <a:lnTo>
                    <a:pt x="461362" y="146731"/>
                  </a:lnTo>
                  <a:lnTo>
                    <a:pt x="464024" y="146731"/>
                  </a:lnTo>
                  <a:lnTo>
                    <a:pt x="464024" y="144069"/>
                  </a:lnTo>
                  <a:lnTo>
                    <a:pt x="461362" y="144069"/>
                  </a:lnTo>
                  <a:lnTo>
                    <a:pt x="461362" y="136019"/>
                  </a:lnTo>
                  <a:lnTo>
                    <a:pt x="464024" y="136019"/>
                  </a:lnTo>
                  <a:lnTo>
                    <a:pt x="464024" y="117258"/>
                  </a:lnTo>
                  <a:lnTo>
                    <a:pt x="466686" y="117258"/>
                  </a:lnTo>
                  <a:lnTo>
                    <a:pt x="466686" y="111870"/>
                  </a:lnTo>
                  <a:lnTo>
                    <a:pt x="469348" y="111870"/>
                  </a:lnTo>
                  <a:lnTo>
                    <a:pt x="469348" y="103821"/>
                  </a:lnTo>
                  <a:lnTo>
                    <a:pt x="472011" y="103821"/>
                  </a:lnTo>
                  <a:lnTo>
                    <a:pt x="472011" y="101159"/>
                  </a:lnTo>
                  <a:lnTo>
                    <a:pt x="474672" y="101159"/>
                  </a:lnTo>
                  <a:lnTo>
                    <a:pt x="474672" y="98497"/>
                  </a:lnTo>
                  <a:lnTo>
                    <a:pt x="477335" y="98497"/>
                  </a:lnTo>
                  <a:lnTo>
                    <a:pt x="477335" y="95835"/>
                  </a:lnTo>
                  <a:lnTo>
                    <a:pt x="479997" y="95835"/>
                  </a:lnTo>
                  <a:lnTo>
                    <a:pt x="479997" y="93173"/>
                  </a:lnTo>
                  <a:lnTo>
                    <a:pt x="485384" y="93173"/>
                  </a:lnTo>
                  <a:lnTo>
                    <a:pt x="485384" y="90510"/>
                  </a:lnTo>
                  <a:lnTo>
                    <a:pt x="482722" y="90510"/>
                  </a:lnTo>
                  <a:lnTo>
                    <a:pt x="482722" y="87848"/>
                  </a:lnTo>
                  <a:lnTo>
                    <a:pt x="477335" y="87848"/>
                  </a:lnTo>
                  <a:lnTo>
                    <a:pt x="477335" y="85186"/>
                  </a:lnTo>
                  <a:lnTo>
                    <a:pt x="471947" y="85186"/>
                  </a:lnTo>
                  <a:lnTo>
                    <a:pt x="471947" y="82524"/>
                  </a:lnTo>
                  <a:lnTo>
                    <a:pt x="453185" y="82524"/>
                  </a:lnTo>
                  <a:lnTo>
                    <a:pt x="453185" y="79862"/>
                  </a:lnTo>
                  <a:lnTo>
                    <a:pt x="442474" y="79862"/>
                  </a:lnTo>
                  <a:lnTo>
                    <a:pt x="442474" y="77200"/>
                  </a:lnTo>
                  <a:lnTo>
                    <a:pt x="431762" y="77200"/>
                  </a:lnTo>
                  <a:lnTo>
                    <a:pt x="431762" y="74538"/>
                  </a:lnTo>
                  <a:lnTo>
                    <a:pt x="421051" y="74538"/>
                  </a:lnTo>
                  <a:lnTo>
                    <a:pt x="421051" y="71876"/>
                  </a:lnTo>
                  <a:lnTo>
                    <a:pt x="418388" y="71876"/>
                  </a:lnTo>
                  <a:lnTo>
                    <a:pt x="418388" y="74538"/>
                  </a:lnTo>
                  <a:lnTo>
                    <a:pt x="415727" y="74538"/>
                  </a:lnTo>
                  <a:lnTo>
                    <a:pt x="415727" y="77200"/>
                  </a:lnTo>
                  <a:lnTo>
                    <a:pt x="413064" y="77200"/>
                  </a:lnTo>
                  <a:lnTo>
                    <a:pt x="413064" y="71812"/>
                  </a:lnTo>
                  <a:lnTo>
                    <a:pt x="402353" y="71812"/>
                  </a:lnTo>
                  <a:lnTo>
                    <a:pt x="402353" y="69150"/>
                  </a:lnTo>
                  <a:lnTo>
                    <a:pt x="396965" y="69150"/>
                  </a:lnTo>
                  <a:lnTo>
                    <a:pt x="396965" y="66488"/>
                  </a:lnTo>
                  <a:lnTo>
                    <a:pt x="388916" y="66488"/>
                  </a:lnTo>
                  <a:lnTo>
                    <a:pt x="388916" y="63826"/>
                  </a:lnTo>
                  <a:lnTo>
                    <a:pt x="375479" y="63826"/>
                  </a:lnTo>
                  <a:lnTo>
                    <a:pt x="375479" y="61164"/>
                  </a:lnTo>
                  <a:lnTo>
                    <a:pt x="367429" y="61164"/>
                  </a:lnTo>
                  <a:lnTo>
                    <a:pt x="367429" y="58502"/>
                  </a:lnTo>
                  <a:lnTo>
                    <a:pt x="356717" y="58502"/>
                  </a:lnTo>
                  <a:lnTo>
                    <a:pt x="356717" y="55840"/>
                  </a:lnTo>
                  <a:lnTo>
                    <a:pt x="346006" y="55840"/>
                  </a:lnTo>
                  <a:lnTo>
                    <a:pt x="346006" y="53178"/>
                  </a:lnTo>
                  <a:lnTo>
                    <a:pt x="337956" y="53178"/>
                  </a:lnTo>
                  <a:lnTo>
                    <a:pt x="337956" y="50516"/>
                  </a:lnTo>
                  <a:lnTo>
                    <a:pt x="329906" y="50516"/>
                  </a:lnTo>
                  <a:lnTo>
                    <a:pt x="329906" y="47854"/>
                  </a:lnTo>
                  <a:lnTo>
                    <a:pt x="321857" y="47854"/>
                  </a:lnTo>
                  <a:lnTo>
                    <a:pt x="321857" y="45192"/>
                  </a:lnTo>
                  <a:lnTo>
                    <a:pt x="313807" y="45192"/>
                  </a:lnTo>
                  <a:lnTo>
                    <a:pt x="313807" y="42530"/>
                  </a:lnTo>
                  <a:lnTo>
                    <a:pt x="303096" y="42530"/>
                  </a:lnTo>
                  <a:lnTo>
                    <a:pt x="303096" y="39868"/>
                  </a:lnTo>
                  <a:lnTo>
                    <a:pt x="295046" y="39868"/>
                  </a:lnTo>
                  <a:lnTo>
                    <a:pt x="295046" y="37206"/>
                  </a:lnTo>
                  <a:lnTo>
                    <a:pt x="286996" y="37206"/>
                  </a:lnTo>
                  <a:lnTo>
                    <a:pt x="286996" y="34544"/>
                  </a:lnTo>
                  <a:lnTo>
                    <a:pt x="278947" y="34544"/>
                  </a:lnTo>
                  <a:lnTo>
                    <a:pt x="278947" y="31881"/>
                  </a:lnTo>
                  <a:lnTo>
                    <a:pt x="270897" y="31881"/>
                  </a:lnTo>
                  <a:lnTo>
                    <a:pt x="270897" y="29219"/>
                  </a:lnTo>
                  <a:lnTo>
                    <a:pt x="262848" y="29219"/>
                  </a:lnTo>
                  <a:lnTo>
                    <a:pt x="262848" y="26557"/>
                  </a:lnTo>
                  <a:lnTo>
                    <a:pt x="254798" y="26557"/>
                  </a:lnTo>
                  <a:lnTo>
                    <a:pt x="254798" y="23895"/>
                  </a:lnTo>
                  <a:lnTo>
                    <a:pt x="249410" y="23895"/>
                  </a:lnTo>
                  <a:lnTo>
                    <a:pt x="249410" y="21233"/>
                  </a:lnTo>
                  <a:lnTo>
                    <a:pt x="238699" y="21233"/>
                  </a:lnTo>
                  <a:lnTo>
                    <a:pt x="238699" y="18571"/>
                  </a:lnTo>
                  <a:lnTo>
                    <a:pt x="233311" y="18571"/>
                  </a:lnTo>
                  <a:lnTo>
                    <a:pt x="233311" y="15909"/>
                  </a:lnTo>
                  <a:lnTo>
                    <a:pt x="225262" y="15909"/>
                  </a:lnTo>
                  <a:lnTo>
                    <a:pt x="225262" y="13247"/>
                  </a:lnTo>
                  <a:lnTo>
                    <a:pt x="219874" y="13247"/>
                  </a:lnTo>
                  <a:lnTo>
                    <a:pt x="219874" y="10585"/>
                  </a:lnTo>
                  <a:lnTo>
                    <a:pt x="211825" y="10585"/>
                  </a:lnTo>
                  <a:lnTo>
                    <a:pt x="211825" y="7923"/>
                  </a:lnTo>
                  <a:lnTo>
                    <a:pt x="203775" y="7923"/>
                  </a:lnTo>
                  <a:lnTo>
                    <a:pt x="203775" y="5261"/>
                  </a:lnTo>
                  <a:lnTo>
                    <a:pt x="198388" y="5261"/>
                  </a:lnTo>
                  <a:lnTo>
                    <a:pt x="198388" y="2599"/>
                  </a:lnTo>
                  <a:lnTo>
                    <a:pt x="193000" y="2599"/>
                  </a:lnTo>
                  <a:lnTo>
                    <a:pt x="195662" y="10648"/>
                  </a:lnTo>
                  <a:lnTo>
                    <a:pt x="195662" y="13310"/>
                  </a:lnTo>
                  <a:lnTo>
                    <a:pt x="190275" y="10648"/>
                  </a:lnTo>
                  <a:lnTo>
                    <a:pt x="182225" y="7986"/>
                  </a:lnTo>
                  <a:lnTo>
                    <a:pt x="179563" y="7986"/>
                  </a:lnTo>
                  <a:lnTo>
                    <a:pt x="174175" y="5324"/>
                  </a:lnTo>
                  <a:lnTo>
                    <a:pt x="171513" y="2662"/>
                  </a:lnTo>
                  <a:lnTo>
                    <a:pt x="166126" y="2662"/>
                  </a:lnTo>
                  <a:lnTo>
                    <a:pt x="163464" y="0"/>
                  </a:lnTo>
                  <a:lnTo>
                    <a:pt x="160802" y="0"/>
                  </a:lnTo>
                  <a:lnTo>
                    <a:pt x="160802" y="2662"/>
                  </a:lnTo>
                  <a:lnTo>
                    <a:pt x="163464" y="2662"/>
                  </a:lnTo>
                  <a:lnTo>
                    <a:pt x="166126" y="5324"/>
                  </a:lnTo>
                  <a:lnTo>
                    <a:pt x="168788" y="5324"/>
                  </a:lnTo>
                  <a:lnTo>
                    <a:pt x="171450" y="7986"/>
                  </a:lnTo>
                  <a:lnTo>
                    <a:pt x="176837" y="7986"/>
                  </a:lnTo>
                  <a:lnTo>
                    <a:pt x="179500" y="10648"/>
                  </a:lnTo>
                  <a:lnTo>
                    <a:pt x="182162" y="10648"/>
                  </a:lnTo>
                  <a:lnTo>
                    <a:pt x="184824" y="13310"/>
                  </a:lnTo>
                  <a:lnTo>
                    <a:pt x="192873" y="13310"/>
                  </a:lnTo>
                  <a:lnTo>
                    <a:pt x="192873" y="15972"/>
                  </a:lnTo>
                  <a:lnTo>
                    <a:pt x="195535" y="15972"/>
                  </a:lnTo>
                  <a:lnTo>
                    <a:pt x="195535" y="61544"/>
                  </a:lnTo>
                  <a:lnTo>
                    <a:pt x="192873" y="66932"/>
                  </a:lnTo>
                  <a:lnTo>
                    <a:pt x="190211" y="72320"/>
                  </a:lnTo>
                  <a:lnTo>
                    <a:pt x="190211" y="77707"/>
                  </a:lnTo>
                  <a:lnTo>
                    <a:pt x="192873" y="85757"/>
                  </a:lnTo>
                  <a:lnTo>
                    <a:pt x="192873" y="88419"/>
                  </a:lnTo>
                  <a:lnTo>
                    <a:pt x="195535" y="93806"/>
                  </a:lnTo>
                  <a:lnTo>
                    <a:pt x="195535" y="107243"/>
                  </a:lnTo>
                  <a:lnTo>
                    <a:pt x="200923" y="109905"/>
                  </a:lnTo>
                  <a:lnTo>
                    <a:pt x="203585" y="115293"/>
                  </a:lnTo>
                  <a:lnTo>
                    <a:pt x="206247" y="120681"/>
                  </a:lnTo>
                  <a:lnTo>
                    <a:pt x="211635" y="128730"/>
                  </a:lnTo>
                  <a:lnTo>
                    <a:pt x="214297" y="134118"/>
                  </a:lnTo>
                  <a:lnTo>
                    <a:pt x="216959" y="139505"/>
                  </a:lnTo>
                  <a:lnTo>
                    <a:pt x="216959" y="144893"/>
                  </a:lnTo>
                  <a:lnTo>
                    <a:pt x="219621" y="150280"/>
                  </a:lnTo>
                  <a:lnTo>
                    <a:pt x="219621" y="152942"/>
                  </a:lnTo>
                  <a:lnTo>
                    <a:pt x="222283" y="158330"/>
                  </a:lnTo>
                  <a:lnTo>
                    <a:pt x="222283" y="166379"/>
                  </a:lnTo>
                  <a:lnTo>
                    <a:pt x="224945" y="169042"/>
                  </a:lnTo>
                  <a:lnTo>
                    <a:pt x="227607" y="174429"/>
                  </a:lnTo>
                  <a:lnTo>
                    <a:pt x="227607" y="177091"/>
                  </a:lnTo>
                  <a:lnTo>
                    <a:pt x="232995" y="182479"/>
                  </a:lnTo>
                  <a:lnTo>
                    <a:pt x="235657" y="187866"/>
                  </a:lnTo>
                  <a:lnTo>
                    <a:pt x="238319" y="193254"/>
                  </a:lnTo>
                  <a:lnTo>
                    <a:pt x="238319" y="198641"/>
                  </a:lnTo>
                  <a:lnTo>
                    <a:pt x="240981" y="204029"/>
                  </a:lnTo>
                  <a:lnTo>
                    <a:pt x="240981" y="209416"/>
                  </a:lnTo>
                  <a:lnTo>
                    <a:pt x="243643" y="214804"/>
                  </a:lnTo>
                  <a:lnTo>
                    <a:pt x="246305" y="220191"/>
                  </a:lnTo>
                  <a:lnTo>
                    <a:pt x="246305" y="230903"/>
                  </a:lnTo>
                  <a:lnTo>
                    <a:pt x="248967" y="236290"/>
                  </a:lnTo>
                  <a:lnTo>
                    <a:pt x="251629" y="241678"/>
                  </a:lnTo>
                  <a:lnTo>
                    <a:pt x="254291" y="252390"/>
                  </a:lnTo>
                  <a:lnTo>
                    <a:pt x="256953" y="257777"/>
                  </a:lnTo>
                  <a:lnTo>
                    <a:pt x="256953" y="265827"/>
                  </a:lnTo>
                  <a:lnTo>
                    <a:pt x="259615" y="273876"/>
                  </a:lnTo>
                  <a:lnTo>
                    <a:pt x="262277" y="276538"/>
                  </a:lnTo>
                  <a:lnTo>
                    <a:pt x="262277" y="308737"/>
                  </a:lnTo>
                  <a:lnTo>
                    <a:pt x="259615" y="311399"/>
                  </a:lnTo>
                  <a:lnTo>
                    <a:pt x="256953" y="314061"/>
                  </a:lnTo>
                  <a:lnTo>
                    <a:pt x="256953" y="319448"/>
                  </a:lnTo>
                  <a:lnTo>
                    <a:pt x="259615" y="322111"/>
                  </a:lnTo>
                  <a:lnTo>
                    <a:pt x="262277" y="322111"/>
                  </a:lnTo>
                  <a:lnTo>
                    <a:pt x="262277" y="324773"/>
                  </a:lnTo>
                  <a:lnTo>
                    <a:pt x="264939" y="324773"/>
                  </a:lnTo>
                  <a:lnTo>
                    <a:pt x="267601" y="322111"/>
                  </a:lnTo>
                  <a:lnTo>
                    <a:pt x="270264" y="322111"/>
                  </a:lnTo>
                  <a:lnTo>
                    <a:pt x="270264" y="324773"/>
                  </a:lnTo>
                  <a:lnTo>
                    <a:pt x="267601" y="324773"/>
                  </a:lnTo>
                  <a:lnTo>
                    <a:pt x="267601" y="330160"/>
                  </a:lnTo>
                  <a:lnTo>
                    <a:pt x="264939" y="332822"/>
                  </a:lnTo>
                  <a:lnTo>
                    <a:pt x="262277" y="335484"/>
                  </a:lnTo>
                  <a:lnTo>
                    <a:pt x="256890" y="335484"/>
                  </a:lnTo>
                  <a:lnTo>
                    <a:pt x="254228" y="338146"/>
                  </a:lnTo>
                  <a:lnTo>
                    <a:pt x="248840" y="338146"/>
                  </a:lnTo>
                  <a:lnTo>
                    <a:pt x="248840" y="343534"/>
                  </a:lnTo>
                  <a:lnTo>
                    <a:pt x="254228" y="343534"/>
                  </a:lnTo>
                  <a:lnTo>
                    <a:pt x="254228" y="346196"/>
                  </a:lnTo>
                  <a:lnTo>
                    <a:pt x="248840" y="348858"/>
                  </a:lnTo>
                  <a:lnTo>
                    <a:pt x="243452" y="351520"/>
                  </a:lnTo>
                  <a:lnTo>
                    <a:pt x="240791" y="354182"/>
                  </a:lnTo>
                  <a:lnTo>
                    <a:pt x="240791" y="370281"/>
                  </a:lnTo>
                  <a:lnTo>
                    <a:pt x="238129" y="375669"/>
                  </a:lnTo>
                  <a:lnTo>
                    <a:pt x="235466" y="375669"/>
                  </a:lnTo>
                  <a:lnTo>
                    <a:pt x="232804" y="373007"/>
                  </a:lnTo>
                  <a:lnTo>
                    <a:pt x="219367" y="373007"/>
                  </a:lnTo>
                  <a:lnTo>
                    <a:pt x="219367" y="370345"/>
                  </a:lnTo>
                  <a:lnTo>
                    <a:pt x="216705" y="370345"/>
                  </a:lnTo>
                  <a:lnTo>
                    <a:pt x="216705" y="364957"/>
                  </a:lnTo>
                  <a:lnTo>
                    <a:pt x="211317" y="364957"/>
                  </a:lnTo>
                  <a:lnTo>
                    <a:pt x="211317" y="367619"/>
                  </a:lnTo>
                  <a:lnTo>
                    <a:pt x="208655" y="370281"/>
                  </a:lnTo>
                  <a:lnTo>
                    <a:pt x="208655" y="372943"/>
                  </a:lnTo>
                  <a:lnTo>
                    <a:pt x="205994" y="372943"/>
                  </a:lnTo>
                  <a:lnTo>
                    <a:pt x="205994" y="375606"/>
                  </a:lnTo>
                  <a:lnTo>
                    <a:pt x="203332" y="375606"/>
                  </a:lnTo>
                  <a:lnTo>
                    <a:pt x="203332" y="380993"/>
                  </a:lnTo>
                  <a:lnTo>
                    <a:pt x="197944" y="380993"/>
                  </a:lnTo>
                  <a:lnTo>
                    <a:pt x="197944" y="378331"/>
                  </a:lnTo>
                  <a:lnTo>
                    <a:pt x="195282" y="378331"/>
                  </a:lnTo>
                  <a:lnTo>
                    <a:pt x="195282" y="375669"/>
                  </a:lnTo>
                  <a:lnTo>
                    <a:pt x="192620" y="375669"/>
                  </a:lnTo>
                  <a:lnTo>
                    <a:pt x="192620" y="378331"/>
                  </a:lnTo>
                  <a:lnTo>
                    <a:pt x="189958" y="380993"/>
                  </a:lnTo>
                  <a:lnTo>
                    <a:pt x="184570" y="380993"/>
                  </a:lnTo>
                  <a:lnTo>
                    <a:pt x="184570" y="378331"/>
                  </a:lnTo>
                  <a:lnTo>
                    <a:pt x="181908" y="378331"/>
                  </a:lnTo>
                  <a:lnTo>
                    <a:pt x="181908" y="375669"/>
                  </a:lnTo>
                  <a:lnTo>
                    <a:pt x="179246" y="373007"/>
                  </a:lnTo>
                  <a:lnTo>
                    <a:pt x="179246" y="370345"/>
                  </a:lnTo>
                  <a:lnTo>
                    <a:pt x="176584" y="367683"/>
                  </a:lnTo>
                  <a:lnTo>
                    <a:pt x="173922" y="365021"/>
                  </a:lnTo>
                  <a:lnTo>
                    <a:pt x="173922" y="362359"/>
                  </a:lnTo>
                  <a:lnTo>
                    <a:pt x="171260" y="359696"/>
                  </a:lnTo>
                  <a:lnTo>
                    <a:pt x="165872" y="359696"/>
                  </a:lnTo>
                  <a:lnTo>
                    <a:pt x="163210" y="362359"/>
                  </a:lnTo>
                  <a:lnTo>
                    <a:pt x="163210" y="365021"/>
                  </a:lnTo>
                  <a:lnTo>
                    <a:pt x="160548" y="367683"/>
                  </a:lnTo>
                  <a:lnTo>
                    <a:pt x="160548" y="370345"/>
                  </a:lnTo>
                  <a:lnTo>
                    <a:pt x="157886" y="373007"/>
                  </a:lnTo>
                  <a:lnTo>
                    <a:pt x="157886" y="375669"/>
                  </a:lnTo>
                  <a:lnTo>
                    <a:pt x="155224" y="378331"/>
                  </a:lnTo>
                  <a:lnTo>
                    <a:pt x="155224" y="383718"/>
                  </a:lnTo>
                  <a:lnTo>
                    <a:pt x="157886" y="383718"/>
                  </a:lnTo>
                  <a:lnTo>
                    <a:pt x="157886" y="386380"/>
                  </a:lnTo>
                  <a:lnTo>
                    <a:pt x="160548" y="386380"/>
                  </a:lnTo>
                  <a:lnTo>
                    <a:pt x="160548" y="394430"/>
                  </a:lnTo>
                  <a:lnTo>
                    <a:pt x="155161" y="394430"/>
                  </a:lnTo>
                  <a:lnTo>
                    <a:pt x="152499" y="397092"/>
                  </a:lnTo>
                  <a:lnTo>
                    <a:pt x="149837" y="399754"/>
                  </a:lnTo>
                  <a:lnTo>
                    <a:pt x="144449" y="405142"/>
                  </a:lnTo>
                  <a:lnTo>
                    <a:pt x="141787" y="405142"/>
                  </a:lnTo>
                  <a:lnTo>
                    <a:pt x="136400" y="407804"/>
                  </a:lnTo>
                  <a:lnTo>
                    <a:pt x="133737" y="407804"/>
                  </a:lnTo>
                  <a:lnTo>
                    <a:pt x="131075" y="410466"/>
                  </a:lnTo>
                  <a:lnTo>
                    <a:pt x="128413" y="415853"/>
                  </a:lnTo>
                  <a:lnTo>
                    <a:pt x="125751" y="418515"/>
                  </a:lnTo>
                  <a:lnTo>
                    <a:pt x="125751" y="426565"/>
                  </a:lnTo>
                  <a:lnTo>
                    <a:pt x="128413" y="429227"/>
                  </a:lnTo>
                  <a:lnTo>
                    <a:pt x="128413" y="439939"/>
                  </a:lnTo>
                  <a:lnTo>
                    <a:pt x="125751" y="439939"/>
                  </a:lnTo>
                  <a:lnTo>
                    <a:pt x="123089" y="442601"/>
                  </a:lnTo>
                  <a:lnTo>
                    <a:pt x="120427" y="445263"/>
                  </a:lnTo>
                  <a:lnTo>
                    <a:pt x="117765" y="447925"/>
                  </a:lnTo>
                  <a:lnTo>
                    <a:pt x="117765" y="464024"/>
                  </a:lnTo>
                  <a:lnTo>
                    <a:pt x="115103" y="464024"/>
                  </a:lnTo>
                  <a:lnTo>
                    <a:pt x="112441" y="466686"/>
                  </a:lnTo>
                  <a:lnTo>
                    <a:pt x="109779" y="469348"/>
                  </a:lnTo>
                  <a:lnTo>
                    <a:pt x="107116" y="472010"/>
                  </a:lnTo>
                  <a:lnTo>
                    <a:pt x="104454" y="472010"/>
                  </a:lnTo>
                  <a:lnTo>
                    <a:pt x="101792" y="474672"/>
                  </a:lnTo>
                  <a:lnTo>
                    <a:pt x="93743" y="474672"/>
                  </a:lnTo>
                  <a:lnTo>
                    <a:pt x="91081" y="472010"/>
                  </a:lnTo>
                  <a:lnTo>
                    <a:pt x="88419" y="472010"/>
                  </a:lnTo>
                  <a:lnTo>
                    <a:pt x="88419" y="469348"/>
                  </a:lnTo>
                  <a:lnTo>
                    <a:pt x="85756" y="469348"/>
                  </a:lnTo>
                  <a:lnTo>
                    <a:pt x="85756" y="466686"/>
                  </a:lnTo>
                  <a:lnTo>
                    <a:pt x="83095" y="466686"/>
                  </a:lnTo>
                  <a:lnTo>
                    <a:pt x="83095" y="461299"/>
                  </a:lnTo>
                  <a:lnTo>
                    <a:pt x="80433" y="458637"/>
                  </a:lnTo>
                  <a:lnTo>
                    <a:pt x="80433" y="455975"/>
                  </a:lnTo>
                  <a:lnTo>
                    <a:pt x="77771" y="453312"/>
                  </a:lnTo>
                  <a:lnTo>
                    <a:pt x="75108" y="453312"/>
                  </a:lnTo>
                  <a:lnTo>
                    <a:pt x="75108" y="461362"/>
                  </a:lnTo>
                  <a:lnTo>
                    <a:pt x="67059" y="461362"/>
                  </a:lnTo>
                  <a:lnTo>
                    <a:pt x="67059" y="466750"/>
                  </a:lnTo>
                  <a:lnTo>
                    <a:pt x="69721" y="466750"/>
                  </a:lnTo>
                  <a:lnTo>
                    <a:pt x="69721" y="469412"/>
                  </a:lnTo>
                  <a:lnTo>
                    <a:pt x="72383" y="472074"/>
                  </a:lnTo>
                  <a:lnTo>
                    <a:pt x="72383" y="474736"/>
                  </a:lnTo>
                  <a:lnTo>
                    <a:pt x="75045" y="477398"/>
                  </a:lnTo>
                  <a:lnTo>
                    <a:pt x="75045" y="480060"/>
                  </a:lnTo>
                  <a:lnTo>
                    <a:pt x="72383" y="482722"/>
                  </a:lnTo>
                  <a:lnTo>
                    <a:pt x="72383" y="488110"/>
                  </a:lnTo>
                  <a:lnTo>
                    <a:pt x="69721" y="490772"/>
                  </a:lnTo>
                  <a:lnTo>
                    <a:pt x="69721" y="488110"/>
                  </a:lnTo>
                  <a:lnTo>
                    <a:pt x="64333" y="488110"/>
                  </a:lnTo>
                  <a:lnTo>
                    <a:pt x="64333" y="490772"/>
                  </a:lnTo>
                  <a:lnTo>
                    <a:pt x="53622" y="490772"/>
                  </a:lnTo>
                  <a:lnTo>
                    <a:pt x="53622" y="498821"/>
                  </a:lnTo>
                  <a:lnTo>
                    <a:pt x="45572" y="498821"/>
                  </a:lnTo>
                  <a:lnTo>
                    <a:pt x="40184" y="501483"/>
                  </a:lnTo>
                  <a:lnTo>
                    <a:pt x="40184" y="506871"/>
                  </a:lnTo>
                  <a:lnTo>
                    <a:pt x="42847" y="504209"/>
                  </a:lnTo>
                  <a:lnTo>
                    <a:pt x="45509" y="506871"/>
                  </a:lnTo>
                  <a:lnTo>
                    <a:pt x="48171" y="506871"/>
                  </a:lnTo>
                  <a:lnTo>
                    <a:pt x="50833" y="509533"/>
                  </a:lnTo>
                  <a:lnTo>
                    <a:pt x="58882" y="509533"/>
                  </a:lnTo>
                  <a:lnTo>
                    <a:pt x="58882" y="512195"/>
                  </a:lnTo>
                  <a:lnTo>
                    <a:pt x="61545" y="512195"/>
                  </a:lnTo>
                  <a:lnTo>
                    <a:pt x="61545" y="517583"/>
                  </a:lnTo>
                  <a:lnTo>
                    <a:pt x="58882" y="517583"/>
                  </a:lnTo>
                  <a:lnTo>
                    <a:pt x="58882" y="522970"/>
                  </a:lnTo>
                  <a:lnTo>
                    <a:pt x="61545" y="525632"/>
                  </a:lnTo>
                  <a:lnTo>
                    <a:pt x="58882" y="525632"/>
                  </a:lnTo>
                  <a:lnTo>
                    <a:pt x="56220" y="528294"/>
                  </a:lnTo>
                  <a:lnTo>
                    <a:pt x="48171" y="528294"/>
                  </a:lnTo>
                  <a:lnTo>
                    <a:pt x="48171" y="530956"/>
                  </a:lnTo>
                  <a:lnTo>
                    <a:pt x="45509" y="533618"/>
                  </a:lnTo>
                  <a:lnTo>
                    <a:pt x="45509" y="530956"/>
                  </a:lnTo>
                  <a:lnTo>
                    <a:pt x="40121" y="530956"/>
                  </a:lnTo>
                  <a:lnTo>
                    <a:pt x="40121" y="528294"/>
                  </a:lnTo>
                  <a:lnTo>
                    <a:pt x="37459" y="528294"/>
                  </a:lnTo>
                  <a:lnTo>
                    <a:pt x="37459" y="530956"/>
                  </a:lnTo>
                  <a:lnTo>
                    <a:pt x="29410" y="530956"/>
                  </a:lnTo>
                  <a:lnTo>
                    <a:pt x="26747" y="533618"/>
                  </a:lnTo>
                  <a:lnTo>
                    <a:pt x="26747" y="544330"/>
                  </a:lnTo>
                  <a:lnTo>
                    <a:pt x="24085" y="544330"/>
                  </a:lnTo>
                  <a:lnTo>
                    <a:pt x="24085" y="552380"/>
                  </a:lnTo>
                  <a:lnTo>
                    <a:pt x="26747" y="555042"/>
                  </a:lnTo>
                  <a:lnTo>
                    <a:pt x="26747" y="563091"/>
                  </a:lnTo>
                  <a:lnTo>
                    <a:pt x="29410" y="565753"/>
                  </a:lnTo>
                  <a:lnTo>
                    <a:pt x="29410" y="579190"/>
                  </a:lnTo>
                  <a:lnTo>
                    <a:pt x="32072" y="579190"/>
                  </a:lnTo>
                  <a:lnTo>
                    <a:pt x="32072" y="584578"/>
                  </a:lnTo>
                  <a:lnTo>
                    <a:pt x="34734" y="584578"/>
                  </a:lnTo>
                  <a:lnTo>
                    <a:pt x="34734" y="592628"/>
                  </a:lnTo>
                  <a:lnTo>
                    <a:pt x="40121" y="592628"/>
                  </a:lnTo>
                  <a:lnTo>
                    <a:pt x="40121" y="595290"/>
                  </a:lnTo>
                  <a:lnTo>
                    <a:pt x="37459" y="597952"/>
                  </a:lnTo>
                  <a:lnTo>
                    <a:pt x="37459" y="600614"/>
                  </a:lnTo>
                  <a:lnTo>
                    <a:pt x="40121" y="603276"/>
                  </a:lnTo>
                  <a:lnTo>
                    <a:pt x="42783" y="605938"/>
                  </a:lnTo>
                  <a:lnTo>
                    <a:pt x="42783" y="608600"/>
                  </a:lnTo>
                  <a:lnTo>
                    <a:pt x="40121" y="608600"/>
                  </a:lnTo>
                  <a:lnTo>
                    <a:pt x="37459" y="611262"/>
                  </a:lnTo>
                  <a:lnTo>
                    <a:pt x="37459" y="613924"/>
                  </a:lnTo>
                  <a:lnTo>
                    <a:pt x="40121" y="613924"/>
                  </a:lnTo>
                  <a:lnTo>
                    <a:pt x="40121" y="616586"/>
                  </a:lnTo>
                  <a:lnTo>
                    <a:pt x="48171" y="616586"/>
                  </a:lnTo>
                  <a:lnTo>
                    <a:pt x="48171" y="624636"/>
                  </a:lnTo>
                  <a:lnTo>
                    <a:pt x="53558" y="624636"/>
                  </a:lnTo>
                  <a:lnTo>
                    <a:pt x="53558" y="627298"/>
                  </a:lnTo>
                  <a:lnTo>
                    <a:pt x="66932" y="627298"/>
                  </a:lnTo>
                  <a:lnTo>
                    <a:pt x="66932" y="629960"/>
                  </a:lnTo>
                  <a:lnTo>
                    <a:pt x="69594" y="629960"/>
                  </a:lnTo>
                  <a:lnTo>
                    <a:pt x="69594" y="638010"/>
                  </a:lnTo>
                  <a:lnTo>
                    <a:pt x="66932" y="640672"/>
                  </a:lnTo>
                  <a:lnTo>
                    <a:pt x="66932" y="643334"/>
                  </a:lnTo>
                  <a:lnTo>
                    <a:pt x="64270" y="645996"/>
                  </a:lnTo>
                  <a:lnTo>
                    <a:pt x="64270" y="648658"/>
                  </a:lnTo>
                  <a:lnTo>
                    <a:pt x="61608" y="648658"/>
                  </a:lnTo>
                  <a:lnTo>
                    <a:pt x="61608" y="651320"/>
                  </a:lnTo>
                  <a:lnTo>
                    <a:pt x="58946" y="653982"/>
                  </a:lnTo>
                  <a:lnTo>
                    <a:pt x="56284" y="656644"/>
                  </a:lnTo>
                  <a:lnTo>
                    <a:pt x="53622" y="659306"/>
                  </a:lnTo>
                  <a:lnTo>
                    <a:pt x="48234" y="659306"/>
                  </a:lnTo>
                  <a:lnTo>
                    <a:pt x="45572" y="656644"/>
                  </a:lnTo>
                  <a:lnTo>
                    <a:pt x="40184" y="656644"/>
                  </a:lnTo>
                  <a:lnTo>
                    <a:pt x="40184" y="662032"/>
                  </a:lnTo>
                  <a:lnTo>
                    <a:pt x="29473" y="662032"/>
                  </a:lnTo>
                  <a:lnTo>
                    <a:pt x="29473" y="659369"/>
                  </a:lnTo>
                  <a:lnTo>
                    <a:pt x="26811" y="659369"/>
                  </a:lnTo>
                  <a:lnTo>
                    <a:pt x="26811" y="656707"/>
                  </a:lnTo>
                  <a:lnTo>
                    <a:pt x="5387" y="656707"/>
                  </a:lnTo>
                  <a:lnTo>
                    <a:pt x="0" y="654045"/>
                  </a:lnTo>
                  <a:lnTo>
                    <a:pt x="0" y="1099118"/>
                  </a:lnTo>
                  <a:lnTo>
                    <a:pt x="2662" y="1219799"/>
                  </a:lnTo>
                  <a:lnTo>
                    <a:pt x="2662" y="1262709"/>
                  </a:lnTo>
                  <a:lnTo>
                    <a:pt x="0" y="1276146"/>
                  </a:lnTo>
                  <a:lnTo>
                    <a:pt x="5387" y="1276146"/>
                  </a:lnTo>
                  <a:lnTo>
                    <a:pt x="5387" y="1278808"/>
                  </a:lnTo>
                  <a:lnTo>
                    <a:pt x="2725" y="1278808"/>
                  </a:lnTo>
                  <a:lnTo>
                    <a:pt x="63" y="1276146"/>
                  </a:lnTo>
                  <a:lnTo>
                    <a:pt x="63" y="1361966"/>
                  </a:lnTo>
                  <a:lnTo>
                    <a:pt x="2725" y="1364628"/>
                  </a:lnTo>
                  <a:lnTo>
                    <a:pt x="5387" y="1367290"/>
                  </a:lnTo>
                  <a:lnTo>
                    <a:pt x="5387" y="1369952"/>
                  </a:lnTo>
                  <a:lnTo>
                    <a:pt x="10775" y="1369952"/>
                  </a:lnTo>
                  <a:lnTo>
                    <a:pt x="10775" y="1372614"/>
                  </a:lnTo>
                  <a:lnTo>
                    <a:pt x="26874" y="1372614"/>
                  </a:lnTo>
                  <a:lnTo>
                    <a:pt x="26874" y="1369952"/>
                  </a:lnTo>
                  <a:lnTo>
                    <a:pt x="24212" y="1369952"/>
                  </a:lnTo>
                  <a:lnTo>
                    <a:pt x="24212" y="1367290"/>
                  </a:lnTo>
                  <a:lnTo>
                    <a:pt x="21550" y="1367290"/>
                  </a:lnTo>
                  <a:lnTo>
                    <a:pt x="21550" y="1364628"/>
                  </a:lnTo>
                  <a:lnTo>
                    <a:pt x="18888" y="1364628"/>
                  </a:lnTo>
                  <a:lnTo>
                    <a:pt x="18888" y="1359240"/>
                  </a:lnTo>
                  <a:lnTo>
                    <a:pt x="16226" y="1359240"/>
                  </a:lnTo>
                  <a:lnTo>
                    <a:pt x="13564" y="1356578"/>
                  </a:lnTo>
                  <a:lnTo>
                    <a:pt x="13564" y="1353916"/>
                  </a:lnTo>
                  <a:lnTo>
                    <a:pt x="16226" y="1353916"/>
                  </a:lnTo>
                  <a:lnTo>
                    <a:pt x="16226" y="1356578"/>
                  </a:lnTo>
                  <a:lnTo>
                    <a:pt x="18888" y="1359240"/>
                  </a:lnTo>
                  <a:lnTo>
                    <a:pt x="21550" y="1361903"/>
                  </a:lnTo>
                  <a:lnTo>
                    <a:pt x="21550" y="1364565"/>
                  </a:lnTo>
                  <a:lnTo>
                    <a:pt x="24212" y="1367227"/>
                  </a:lnTo>
                  <a:lnTo>
                    <a:pt x="26874" y="1367227"/>
                  </a:lnTo>
                  <a:lnTo>
                    <a:pt x="26874" y="1369889"/>
                  </a:lnTo>
                  <a:lnTo>
                    <a:pt x="53685" y="1369889"/>
                  </a:lnTo>
                  <a:lnTo>
                    <a:pt x="56347" y="1367227"/>
                  </a:lnTo>
                  <a:lnTo>
                    <a:pt x="59009" y="1367227"/>
                  </a:lnTo>
                  <a:lnTo>
                    <a:pt x="61671" y="1369889"/>
                  </a:lnTo>
                  <a:lnTo>
                    <a:pt x="64333" y="1369889"/>
                  </a:lnTo>
                  <a:lnTo>
                    <a:pt x="64333" y="1377938"/>
                  </a:lnTo>
                  <a:lnTo>
                    <a:pt x="66995" y="1380600"/>
                  </a:lnTo>
                  <a:lnTo>
                    <a:pt x="66995" y="1383263"/>
                  </a:lnTo>
                  <a:lnTo>
                    <a:pt x="72383" y="1383263"/>
                  </a:lnTo>
                  <a:lnTo>
                    <a:pt x="75045" y="1380600"/>
                  </a:lnTo>
                  <a:lnTo>
                    <a:pt x="77707" y="1377938"/>
                  </a:lnTo>
                  <a:lnTo>
                    <a:pt x="80369" y="1375276"/>
                  </a:lnTo>
                  <a:lnTo>
                    <a:pt x="83031" y="1372614"/>
                  </a:lnTo>
                  <a:lnTo>
                    <a:pt x="85693" y="1372614"/>
                  </a:lnTo>
                  <a:lnTo>
                    <a:pt x="85693" y="1369952"/>
                  </a:lnTo>
                  <a:lnTo>
                    <a:pt x="88355" y="1369952"/>
                  </a:lnTo>
                  <a:lnTo>
                    <a:pt x="91017" y="1367290"/>
                  </a:lnTo>
                  <a:lnTo>
                    <a:pt x="93679" y="1364628"/>
                  </a:lnTo>
                  <a:lnTo>
                    <a:pt x="96342" y="1361966"/>
                  </a:lnTo>
                  <a:lnTo>
                    <a:pt x="99004" y="1359304"/>
                  </a:lnTo>
                  <a:lnTo>
                    <a:pt x="101666" y="1356642"/>
                  </a:lnTo>
                  <a:lnTo>
                    <a:pt x="101666" y="1351254"/>
                  </a:lnTo>
                  <a:lnTo>
                    <a:pt x="107053" y="1348592"/>
                  </a:lnTo>
                  <a:lnTo>
                    <a:pt x="109715" y="1343205"/>
                  </a:lnTo>
                  <a:lnTo>
                    <a:pt x="109715" y="1340542"/>
                  </a:lnTo>
                  <a:lnTo>
                    <a:pt x="112377" y="1337880"/>
                  </a:lnTo>
                  <a:lnTo>
                    <a:pt x="115039" y="1335218"/>
                  </a:lnTo>
                  <a:lnTo>
                    <a:pt x="117702" y="1329831"/>
                  </a:lnTo>
                  <a:lnTo>
                    <a:pt x="120364" y="1327169"/>
                  </a:lnTo>
                  <a:lnTo>
                    <a:pt x="123026" y="1327169"/>
                  </a:lnTo>
                  <a:lnTo>
                    <a:pt x="123026" y="1324507"/>
                  </a:lnTo>
                  <a:lnTo>
                    <a:pt x="125688" y="1319119"/>
                  </a:lnTo>
                  <a:lnTo>
                    <a:pt x="125688" y="1313732"/>
                  </a:lnTo>
                  <a:lnTo>
                    <a:pt x="128350" y="1308344"/>
                  </a:lnTo>
                  <a:lnTo>
                    <a:pt x="128350" y="1292245"/>
                  </a:lnTo>
                  <a:lnTo>
                    <a:pt x="131012" y="1292245"/>
                  </a:lnTo>
                  <a:lnTo>
                    <a:pt x="131012" y="1289583"/>
                  </a:lnTo>
                  <a:lnTo>
                    <a:pt x="157823" y="1289583"/>
                  </a:lnTo>
                  <a:lnTo>
                    <a:pt x="157823" y="1292245"/>
                  </a:lnTo>
                  <a:lnTo>
                    <a:pt x="163210" y="1292245"/>
                  </a:lnTo>
                  <a:lnTo>
                    <a:pt x="163210" y="1281533"/>
                  </a:lnTo>
                  <a:lnTo>
                    <a:pt x="160548" y="1278871"/>
                  </a:lnTo>
                  <a:lnTo>
                    <a:pt x="157886" y="1276209"/>
                  </a:lnTo>
                  <a:lnTo>
                    <a:pt x="157886" y="1273547"/>
                  </a:lnTo>
                  <a:lnTo>
                    <a:pt x="160548" y="1270885"/>
                  </a:lnTo>
                  <a:lnTo>
                    <a:pt x="163210" y="1270885"/>
                  </a:lnTo>
                  <a:lnTo>
                    <a:pt x="163210" y="1268223"/>
                  </a:lnTo>
                  <a:lnTo>
                    <a:pt x="165872" y="1268223"/>
                  </a:lnTo>
                  <a:lnTo>
                    <a:pt x="168534" y="1265561"/>
                  </a:lnTo>
                  <a:lnTo>
                    <a:pt x="171197" y="1262899"/>
                  </a:lnTo>
                  <a:lnTo>
                    <a:pt x="173858" y="1260237"/>
                  </a:lnTo>
                  <a:lnTo>
                    <a:pt x="176520" y="1260237"/>
                  </a:lnTo>
                  <a:lnTo>
                    <a:pt x="179183" y="1257575"/>
                  </a:lnTo>
                  <a:lnTo>
                    <a:pt x="200606" y="1257575"/>
                  </a:lnTo>
                  <a:lnTo>
                    <a:pt x="203268" y="1260237"/>
                  </a:lnTo>
                  <a:lnTo>
                    <a:pt x="205930" y="1260237"/>
                  </a:lnTo>
                  <a:lnTo>
                    <a:pt x="211317" y="1262899"/>
                  </a:lnTo>
                  <a:lnTo>
                    <a:pt x="213980" y="1262899"/>
                  </a:lnTo>
                  <a:lnTo>
                    <a:pt x="216642" y="1265561"/>
                  </a:lnTo>
                  <a:lnTo>
                    <a:pt x="219304" y="1265561"/>
                  </a:lnTo>
                  <a:lnTo>
                    <a:pt x="219304" y="1252124"/>
                  </a:lnTo>
                  <a:lnTo>
                    <a:pt x="230015" y="1252124"/>
                  </a:lnTo>
                  <a:lnTo>
                    <a:pt x="235403" y="1249462"/>
                  </a:lnTo>
                  <a:lnTo>
                    <a:pt x="235403" y="1230701"/>
                  </a:lnTo>
                  <a:lnTo>
                    <a:pt x="238065" y="1230701"/>
                  </a:lnTo>
                  <a:lnTo>
                    <a:pt x="240727" y="1228038"/>
                  </a:lnTo>
                  <a:lnTo>
                    <a:pt x="243389" y="1228038"/>
                  </a:lnTo>
                  <a:lnTo>
                    <a:pt x="246051" y="1225376"/>
                  </a:lnTo>
                  <a:lnTo>
                    <a:pt x="251439" y="1225376"/>
                  </a:lnTo>
                  <a:lnTo>
                    <a:pt x="251439" y="1222714"/>
                  </a:lnTo>
                  <a:lnTo>
                    <a:pt x="256827" y="1222714"/>
                  </a:lnTo>
                  <a:lnTo>
                    <a:pt x="256827" y="1206615"/>
                  </a:lnTo>
                  <a:lnTo>
                    <a:pt x="259488" y="1206615"/>
                  </a:lnTo>
                  <a:lnTo>
                    <a:pt x="262150" y="1203953"/>
                  </a:lnTo>
                  <a:lnTo>
                    <a:pt x="267538" y="1206615"/>
                  </a:lnTo>
                  <a:lnTo>
                    <a:pt x="283637" y="1206615"/>
                  </a:lnTo>
                  <a:lnTo>
                    <a:pt x="286299" y="1209277"/>
                  </a:lnTo>
                  <a:lnTo>
                    <a:pt x="288962" y="1206615"/>
                  </a:lnTo>
                  <a:lnTo>
                    <a:pt x="294349" y="1206615"/>
                  </a:lnTo>
                  <a:lnTo>
                    <a:pt x="297011" y="1209277"/>
                  </a:lnTo>
                  <a:lnTo>
                    <a:pt x="302399" y="1209277"/>
                  </a:lnTo>
                  <a:lnTo>
                    <a:pt x="305060" y="1206615"/>
                  </a:lnTo>
                  <a:lnTo>
                    <a:pt x="329209" y="1206615"/>
                  </a:lnTo>
                  <a:lnTo>
                    <a:pt x="334597" y="1203953"/>
                  </a:lnTo>
                  <a:lnTo>
                    <a:pt x="337259" y="1201291"/>
                  </a:lnTo>
                  <a:lnTo>
                    <a:pt x="339921" y="1198629"/>
                  </a:lnTo>
                  <a:lnTo>
                    <a:pt x="342583" y="1198629"/>
                  </a:lnTo>
                  <a:lnTo>
                    <a:pt x="342583" y="1195967"/>
                  </a:lnTo>
                  <a:lnTo>
                    <a:pt x="350633" y="1195967"/>
                  </a:lnTo>
                  <a:lnTo>
                    <a:pt x="353295" y="1193305"/>
                  </a:lnTo>
                  <a:lnTo>
                    <a:pt x="361344" y="1190643"/>
                  </a:lnTo>
                  <a:lnTo>
                    <a:pt x="361344" y="1187981"/>
                  </a:lnTo>
                  <a:lnTo>
                    <a:pt x="364006" y="1187981"/>
                  </a:lnTo>
                  <a:lnTo>
                    <a:pt x="366669" y="1185318"/>
                  </a:lnTo>
                  <a:lnTo>
                    <a:pt x="369330" y="1185318"/>
                  </a:lnTo>
                  <a:lnTo>
                    <a:pt x="371993" y="1182656"/>
                  </a:lnTo>
                  <a:lnTo>
                    <a:pt x="377380" y="1179994"/>
                  </a:lnTo>
                  <a:lnTo>
                    <a:pt x="377380" y="1177332"/>
                  </a:lnTo>
                  <a:lnTo>
                    <a:pt x="380042" y="1174670"/>
                  </a:lnTo>
                  <a:lnTo>
                    <a:pt x="382704" y="1172008"/>
                  </a:lnTo>
                  <a:lnTo>
                    <a:pt x="385366" y="1172008"/>
                  </a:lnTo>
                  <a:lnTo>
                    <a:pt x="385366" y="1169346"/>
                  </a:lnTo>
                  <a:lnTo>
                    <a:pt x="388029" y="1169346"/>
                  </a:lnTo>
                  <a:lnTo>
                    <a:pt x="388029" y="1166684"/>
                  </a:lnTo>
                  <a:lnTo>
                    <a:pt x="390690" y="1166684"/>
                  </a:lnTo>
                  <a:lnTo>
                    <a:pt x="393353" y="1164022"/>
                  </a:lnTo>
                  <a:lnTo>
                    <a:pt x="396015" y="1161360"/>
                  </a:lnTo>
                  <a:lnTo>
                    <a:pt x="401402" y="1155972"/>
                  </a:lnTo>
                  <a:lnTo>
                    <a:pt x="406790" y="1155972"/>
                  </a:lnTo>
                  <a:lnTo>
                    <a:pt x="409452" y="1153310"/>
                  </a:lnTo>
                  <a:lnTo>
                    <a:pt x="409452" y="1150648"/>
                  </a:lnTo>
                  <a:lnTo>
                    <a:pt x="412114" y="1150648"/>
                  </a:lnTo>
                  <a:lnTo>
                    <a:pt x="414776" y="1147986"/>
                  </a:lnTo>
                  <a:lnTo>
                    <a:pt x="414776" y="1145324"/>
                  </a:lnTo>
                  <a:lnTo>
                    <a:pt x="417438" y="1142662"/>
                  </a:lnTo>
                  <a:lnTo>
                    <a:pt x="420100" y="1142662"/>
                  </a:lnTo>
                  <a:lnTo>
                    <a:pt x="420100" y="1140000"/>
                  </a:lnTo>
                  <a:lnTo>
                    <a:pt x="422762" y="1140000"/>
                  </a:lnTo>
                  <a:lnTo>
                    <a:pt x="425424" y="1134612"/>
                  </a:lnTo>
                  <a:lnTo>
                    <a:pt x="428086" y="1131950"/>
                  </a:lnTo>
                  <a:lnTo>
                    <a:pt x="430748" y="1131950"/>
                  </a:lnTo>
                  <a:lnTo>
                    <a:pt x="433410" y="1129288"/>
                  </a:lnTo>
                  <a:lnTo>
                    <a:pt x="441460" y="1129288"/>
                  </a:lnTo>
                  <a:lnTo>
                    <a:pt x="441460" y="1134676"/>
                  </a:lnTo>
                  <a:lnTo>
                    <a:pt x="444122" y="1134676"/>
                  </a:lnTo>
                  <a:lnTo>
                    <a:pt x="444122" y="1142725"/>
                  </a:lnTo>
                  <a:lnTo>
                    <a:pt x="446784" y="1145387"/>
                  </a:lnTo>
                  <a:lnTo>
                    <a:pt x="446784" y="1148049"/>
                  </a:lnTo>
                  <a:lnTo>
                    <a:pt x="460222" y="1148049"/>
                  </a:lnTo>
                  <a:lnTo>
                    <a:pt x="462883" y="1150712"/>
                  </a:lnTo>
                  <a:lnTo>
                    <a:pt x="473595" y="1150712"/>
                  </a:lnTo>
                  <a:lnTo>
                    <a:pt x="473595" y="1153374"/>
                  </a:lnTo>
                  <a:lnTo>
                    <a:pt x="476257" y="1153374"/>
                  </a:lnTo>
                  <a:lnTo>
                    <a:pt x="478919" y="1156036"/>
                  </a:lnTo>
                  <a:lnTo>
                    <a:pt x="481581" y="1156036"/>
                  </a:lnTo>
                  <a:lnTo>
                    <a:pt x="484243" y="1153374"/>
                  </a:lnTo>
                  <a:lnTo>
                    <a:pt x="484243" y="1150712"/>
                  </a:lnTo>
                  <a:lnTo>
                    <a:pt x="481581" y="1150712"/>
                  </a:lnTo>
                  <a:lnTo>
                    <a:pt x="481581" y="1148049"/>
                  </a:lnTo>
                  <a:lnTo>
                    <a:pt x="478919" y="1145387"/>
                  </a:lnTo>
                  <a:lnTo>
                    <a:pt x="476257" y="1145387"/>
                  </a:lnTo>
                  <a:lnTo>
                    <a:pt x="476257" y="1140000"/>
                  </a:lnTo>
                  <a:lnTo>
                    <a:pt x="478919" y="1137338"/>
                  </a:lnTo>
                  <a:lnTo>
                    <a:pt x="478919" y="1129288"/>
                  </a:lnTo>
                  <a:lnTo>
                    <a:pt x="481581" y="1126626"/>
                  </a:lnTo>
                  <a:lnTo>
                    <a:pt x="481581" y="1123964"/>
                  </a:lnTo>
                  <a:lnTo>
                    <a:pt x="484243" y="1121302"/>
                  </a:lnTo>
                  <a:lnTo>
                    <a:pt x="486905" y="1118640"/>
                  </a:lnTo>
                  <a:lnTo>
                    <a:pt x="494955" y="1118640"/>
                  </a:lnTo>
                  <a:lnTo>
                    <a:pt x="497617" y="1121302"/>
                  </a:lnTo>
                  <a:lnTo>
                    <a:pt x="500279" y="1121302"/>
                  </a:lnTo>
                  <a:lnTo>
                    <a:pt x="502941" y="1123964"/>
                  </a:lnTo>
                  <a:lnTo>
                    <a:pt x="513653" y="1123964"/>
                  </a:lnTo>
                  <a:lnTo>
                    <a:pt x="513653" y="1121302"/>
                  </a:lnTo>
                  <a:lnTo>
                    <a:pt x="519040" y="1121302"/>
                  </a:lnTo>
                  <a:lnTo>
                    <a:pt x="521702" y="1118640"/>
                  </a:lnTo>
                  <a:lnTo>
                    <a:pt x="521702" y="1115978"/>
                  </a:lnTo>
                  <a:lnTo>
                    <a:pt x="524365" y="1115978"/>
                  </a:lnTo>
                  <a:lnTo>
                    <a:pt x="524365" y="1113316"/>
                  </a:lnTo>
                  <a:lnTo>
                    <a:pt x="527026" y="1110654"/>
                  </a:lnTo>
                  <a:lnTo>
                    <a:pt x="527026" y="1102604"/>
                  </a:lnTo>
                  <a:lnTo>
                    <a:pt x="524365" y="1102604"/>
                  </a:lnTo>
                  <a:lnTo>
                    <a:pt x="524365" y="1099942"/>
                  </a:lnTo>
                  <a:lnTo>
                    <a:pt x="521702" y="1097280"/>
                  </a:lnTo>
                  <a:lnTo>
                    <a:pt x="521702" y="1091892"/>
                  </a:lnTo>
                  <a:lnTo>
                    <a:pt x="524365" y="1086505"/>
                  </a:lnTo>
                  <a:lnTo>
                    <a:pt x="524365" y="1083843"/>
                  </a:lnTo>
                  <a:lnTo>
                    <a:pt x="527026" y="1081181"/>
                  </a:lnTo>
                  <a:lnTo>
                    <a:pt x="527026" y="1065082"/>
                  </a:lnTo>
                  <a:lnTo>
                    <a:pt x="524365" y="1065082"/>
                  </a:lnTo>
                  <a:lnTo>
                    <a:pt x="521702" y="1067744"/>
                  </a:lnTo>
                  <a:lnTo>
                    <a:pt x="505603" y="1067744"/>
                  </a:lnTo>
                  <a:lnTo>
                    <a:pt x="502941" y="1065082"/>
                  </a:lnTo>
                  <a:lnTo>
                    <a:pt x="502941" y="1062420"/>
                  </a:lnTo>
                  <a:lnTo>
                    <a:pt x="505603" y="1062420"/>
                  </a:lnTo>
                  <a:lnTo>
                    <a:pt x="505603" y="1057032"/>
                  </a:lnTo>
                  <a:lnTo>
                    <a:pt x="508265" y="1054370"/>
                  </a:lnTo>
                  <a:lnTo>
                    <a:pt x="510928" y="1051708"/>
                  </a:lnTo>
                  <a:lnTo>
                    <a:pt x="510928" y="1046320"/>
                  </a:lnTo>
                  <a:lnTo>
                    <a:pt x="494828" y="1046320"/>
                  </a:lnTo>
                  <a:lnTo>
                    <a:pt x="494828" y="1038271"/>
                  </a:lnTo>
                  <a:lnTo>
                    <a:pt x="497491" y="1038271"/>
                  </a:lnTo>
                  <a:lnTo>
                    <a:pt x="497491" y="1035609"/>
                  </a:lnTo>
                  <a:lnTo>
                    <a:pt x="500152" y="1035609"/>
                  </a:lnTo>
                  <a:lnTo>
                    <a:pt x="502814" y="1032947"/>
                  </a:lnTo>
                  <a:lnTo>
                    <a:pt x="505476" y="1030285"/>
                  </a:lnTo>
                  <a:lnTo>
                    <a:pt x="521575" y="1030285"/>
                  </a:lnTo>
                  <a:lnTo>
                    <a:pt x="521575" y="1019573"/>
                  </a:lnTo>
                  <a:lnTo>
                    <a:pt x="518913" y="1016911"/>
                  </a:lnTo>
                  <a:lnTo>
                    <a:pt x="518913" y="998150"/>
                  </a:lnTo>
                  <a:lnTo>
                    <a:pt x="521575" y="995488"/>
                  </a:lnTo>
                  <a:lnTo>
                    <a:pt x="524238" y="992825"/>
                  </a:lnTo>
                  <a:lnTo>
                    <a:pt x="526899" y="992825"/>
                  </a:lnTo>
                  <a:lnTo>
                    <a:pt x="526899" y="990163"/>
                  </a:lnTo>
                  <a:lnTo>
                    <a:pt x="529562" y="990163"/>
                  </a:lnTo>
                  <a:lnTo>
                    <a:pt x="529562" y="992825"/>
                  </a:lnTo>
                  <a:lnTo>
                    <a:pt x="534949" y="992825"/>
                  </a:lnTo>
                  <a:lnTo>
                    <a:pt x="534949" y="995488"/>
                  </a:lnTo>
                  <a:lnTo>
                    <a:pt x="537611" y="995488"/>
                  </a:lnTo>
                  <a:lnTo>
                    <a:pt x="540274" y="998150"/>
                  </a:lnTo>
                  <a:lnTo>
                    <a:pt x="540274" y="1008861"/>
                  </a:lnTo>
                  <a:lnTo>
                    <a:pt x="545661" y="1008861"/>
                  </a:lnTo>
                  <a:lnTo>
                    <a:pt x="545661" y="1006199"/>
                  </a:lnTo>
                  <a:lnTo>
                    <a:pt x="548323" y="1006199"/>
                  </a:lnTo>
                  <a:lnTo>
                    <a:pt x="548323" y="992762"/>
                  </a:lnTo>
                  <a:lnTo>
                    <a:pt x="545661" y="990100"/>
                  </a:lnTo>
                  <a:lnTo>
                    <a:pt x="545661" y="984712"/>
                  </a:lnTo>
                  <a:lnTo>
                    <a:pt x="542999" y="984712"/>
                  </a:lnTo>
                  <a:lnTo>
                    <a:pt x="542999" y="979325"/>
                  </a:lnTo>
                  <a:lnTo>
                    <a:pt x="545661" y="976663"/>
                  </a:lnTo>
                  <a:lnTo>
                    <a:pt x="548323" y="974001"/>
                  </a:lnTo>
                  <a:lnTo>
                    <a:pt x="550985" y="971339"/>
                  </a:lnTo>
                  <a:lnTo>
                    <a:pt x="553647" y="968677"/>
                  </a:lnTo>
                  <a:lnTo>
                    <a:pt x="553647" y="960627"/>
                  </a:lnTo>
                  <a:lnTo>
                    <a:pt x="548259" y="960627"/>
                  </a:lnTo>
                  <a:lnTo>
                    <a:pt x="548259" y="963289"/>
                  </a:lnTo>
                  <a:lnTo>
                    <a:pt x="542872" y="963289"/>
                  </a:lnTo>
                  <a:lnTo>
                    <a:pt x="542872" y="965951"/>
                  </a:lnTo>
                  <a:lnTo>
                    <a:pt x="534822" y="965951"/>
                  </a:lnTo>
                  <a:lnTo>
                    <a:pt x="532161" y="963289"/>
                  </a:lnTo>
                  <a:lnTo>
                    <a:pt x="532161" y="955240"/>
                  </a:lnTo>
                  <a:lnTo>
                    <a:pt x="534822" y="955240"/>
                  </a:lnTo>
                  <a:lnTo>
                    <a:pt x="534822" y="952578"/>
                  </a:lnTo>
                  <a:lnTo>
                    <a:pt x="537485" y="952578"/>
                  </a:lnTo>
                  <a:lnTo>
                    <a:pt x="537485" y="947190"/>
                  </a:lnTo>
                  <a:lnTo>
                    <a:pt x="534822" y="947190"/>
                  </a:lnTo>
                  <a:lnTo>
                    <a:pt x="534822" y="944528"/>
                  </a:lnTo>
                  <a:lnTo>
                    <a:pt x="532161" y="944528"/>
                  </a:lnTo>
                  <a:lnTo>
                    <a:pt x="532161" y="936478"/>
                  </a:lnTo>
                  <a:lnTo>
                    <a:pt x="534822" y="933816"/>
                  </a:lnTo>
                  <a:lnTo>
                    <a:pt x="534822" y="925767"/>
                  </a:lnTo>
                  <a:lnTo>
                    <a:pt x="537485" y="925767"/>
                  </a:lnTo>
                  <a:lnTo>
                    <a:pt x="540147" y="920379"/>
                  </a:lnTo>
                  <a:lnTo>
                    <a:pt x="542809" y="920379"/>
                  </a:lnTo>
                  <a:lnTo>
                    <a:pt x="542809" y="917717"/>
                  </a:lnTo>
                  <a:lnTo>
                    <a:pt x="545471" y="915055"/>
                  </a:lnTo>
                  <a:lnTo>
                    <a:pt x="545471" y="912393"/>
                  </a:lnTo>
                  <a:lnTo>
                    <a:pt x="550858" y="907005"/>
                  </a:lnTo>
                  <a:lnTo>
                    <a:pt x="553521" y="904343"/>
                  </a:lnTo>
                  <a:lnTo>
                    <a:pt x="556182" y="904343"/>
                  </a:lnTo>
                  <a:lnTo>
                    <a:pt x="558845" y="901681"/>
                  </a:lnTo>
                  <a:lnTo>
                    <a:pt x="561507" y="899019"/>
                  </a:lnTo>
                  <a:lnTo>
                    <a:pt x="564168" y="899019"/>
                  </a:lnTo>
                  <a:lnTo>
                    <a:pt x="564168" y="890970"/>
                  </a:lnTo>
                  <a:lnTo>
                    <a:pt x="566831" y="885582"/>
                  </a:lnTo>
                  <a:lnTo>
                    <a:pt x="569493" y="882920"/>
                  </a:lnTo>
                  <a:lnTo>
                    <a:pt x="569493" y="880258"/>
                  </a:lnTo>
                  <a:lnTo>
                    <a:pt x="577542" y="880258"/>
                  </a:lnTo>
                  <a:lnTo>
                    <a:pt x="580204" y="882920"/>
                  </a:lnTo>
                  <a:lnTo>
                    <a:pt x="585592" y="882920"/>
                  </a:lnTo>
                  <a:lnTo>
                    <a:pt x="590980" y="885582"/>
                  </a:lnTo>
                  <a:lnTo>
                    <a:pt x="601691" y="885582"/>
                  </a:lnTo>
                  <a:lnTo>
                    <a:pt x="604354" y="882920"/>
                  </a:lnTo>
                  <a:lnTo>
                    <a:pt x="604354" y="880258"/>
                  </a:lnTo>
                  <a:lnTo>
                    <a:pt x="607015" y="877596"/>
                  </a:lnTo>
                  <a:lnTo>
                    <a:pt x="609677" y="877596"/>
                  </a:lnTo>
                  <a:lnTo>
                    <a:pt x="609677" y="869546"/>
                  </a:lnTo>
                  <a:lnTo>
                    <a:pt x="607015" y="869546"/>
                  </a:lnTo>
                  <a:lnTo>
                    <a:pt x="604354" y="866884"/>
                  </a:lnTo>
                  <a:lnTo>
                    <a:pt x="598965" y="866884"/>
                  </a:lnTo>
                  <a:lnTo>
                    <a:pt x="596304" y="864222"/>
                  </a:lnTo>
                  <a:lnTo>
                    <a:pt x="593642" y="864222"/>
                  </a:lnTo>
                  <a:lnTo>
                    <a:pt x="593642" y="858835"/>
                  </a:lnTo>
                  <a:lnTo>
                    <a:pt x="596304" y="856172"/>
                  </a:lnTo>
                  <a:lnTo>
                    <a:pt x="596304" y="853510"/>
                  </a:lnTo>
                  <a:lnTo>
                    <a:pt x="598965" y="853510"/>
                  </a:lnTo>
                  <a:lnTo>
                    <a:pt x="601628" y="850848"/>
                  </a:lnTo>
                  <a:lnTo>
                    <a:pt x="601628" y="848186"/>
                  </a:lnTo>
                  <a:lnTo>
                    <a:pt x="598965" y="848186"/>
                  </a:lnTo>
                  <a:lnTo>
                    <a:pt x="598965" y="845524"/>
                  </a:lnTo>
                  <a:lnTo>
                    <a:pt x="593578" y="845524"/>
                  </a:lnTo>
                  <a:lnTo>
                    <a:pt x="593578" y="842862"/>
                  </a:lnTo>
                  <a:lnTo>
                    <a:pt x="590916" y="840200"/>
                  </a:lnTo>
                  <a:lnTo>
                    <a:pt x="593578" y="837538"/>
                  </a:lnTo>
                  <a:lnTo>
                    <a:pt x="593578" y="834876"/>
                  </a:lnTo>
                  <a:lnTo>
                    <a:pt x="596240" y="834876"/>
                  </a:lnTo>
                  <a:lnTo>
                    <a:pt x="596240" y="832214"/>
                  </a:lnTo>
                  <a:lnTo>
                    <a:pt x="601628" y="832214"/>
                  </a:lnTo>
                  <a:lnTo>
                    <a:pt x="604290" y="829552"/>
                  </a:lnTo>
                  <a:lnTo>
                    <a:pt x="606952" y="829552"/>
                  </a:lnTo>
                  <a:lnTo>
                    <a:pt x="606952" y="826890"/>
                  </a:lnTo>
                  <a:lnTo>
                    <a:pt x="609614" y="826890"/>
                  </a:lnTo>
                  <a:lnTo>
                    <a:pt x="609614" y="824228"/>
                  </a:lnTo>
                  <a:lnTo>
                    <a:pt x="612276" y="824228"/>
                  </a:lnTo>
                  <a:lnTo>
                    <a:pt x="612276" y="821566"/>
                  </a:lnTo>
                  <a:lnTo>
                    <a:pt x="614938" y="821566"/>
                  </a:lnTo>
                  <a:lnTo>
                    <a:pt x="614938" y="816178"/>
                  </a:lnTo>
                  <a:lnTo>
                    <a:pt x="612276" y="813516"/>
                  </a:lnTo>
                  <a:lnTo>
                    <a:pt x="612276" y="805466"/>
                  </a:lnTo>
                  <a:lnTo>
                    <a:pt x="614938" y="802804"/>
                  </a:lnTo>
                  <a:lnTo>
                    <a:pt x="622988" y="802804"/>
                  </a:lnTo>
                  <a:lnTo>
                    <a:pt x="617600" y="800142"/>
                  </a:lnTo>
                  <a:lnTo>
                    <a:pt x="614938" y="797480"/>
                  </a:lnTo>
                  <a:lnTo>
                    <a:pt x="614938" y="789431"/>
                  </a:lnTo>
                  <a:lnTo>
                    <a:pt x="617600" y="789431"/>
                  </a:lnTo>
                  <a:lnTo>
                    <a:pt x="622988" y="786769"/>
                  </a:lnTo>
                  <a:lnTo>
                    <a:pt x="625650" y="786769"/>
                  </a:lnTo>
                  <a:lnTo>
                    <a:pt x="628312" y="789431"/>
                  </a:lnTo>
                  <a:lnTo>
                    <a:pt x="630974" y="792093"/>
                  </a:lnTo>
                  <a:lnTo>
                    <a:pt x="633636" y="792093"/>
                  </a:lnTo>
                  <a:lnTo>
                    <a:pt x="636298" y="794755"/>
                  </a:lnTo>
                  <a:lnTo>
                    <a:pt x="641686" y="794755"/>
                  </a:lnTo>
                  <a:lnTo>
                    <a:pt x="644348" y="792093"/>
                  </a:lnTo>
                  <a:lnTo>
                    <a:pt x="649735" y="792093"/>
                  </a:lnTo>
                  <a:lnTo>
                    <a:pt x="652397" y="789431"/>
                  </a:lnTo>
                  <a:lnTo>
                    <a:pt x="657785" y="789431"/>
                  </a:lnTo>
                  <a:lnTo>
                    <a:pt x="660447" y="792093"/>
                  </a:lnTo>
                  <a:lnTo>
                    <a:pt x="663109" y="792093"/>
                  </a:lnTo>
                  <a:lnTo>
                    <a:pt x="665771" y="794755"/>
                  </a:lnTo>
                  <a:lnTo>
                    <a:pt x="671158" y="794755"/>
                  </a:lnTo>
                  <a:lnTo>
                    <a:pt x="673821" y="792093"/>
                  </a:lnTo>
                  <a:lnTo>
                    <a:pt x="676483" y="789431"/>
                  </a:lnTo>
                  <a:lnTo>
                    <a:pt x="687194" y="789431"/>
                  </a:lnTo>
                  <a:lnTo>
                    <a:pt x="689857" y="786769"/>
                  </a:lnTo>
                  <a:lnTo>
                    <a:pt x="689857" y="781381"/>
                  </a:lnTo>
                  <a:lnTo>
                    <a:pt x="687194" y="778719"/>
                  </a:lnTo>
                  <a:lnTo>
                    <a:pt x="687194" y="770669"/>
                  </a:lnTo>
                  <a:lnTo>
                    <a:pt x="689857" y="768007"/>
                  </a:lnTo>
                  <a:lnTo>
                    <a:pt x="689857" y="762620"/>
                  </a:lnTo>
                  <a:lnTo>
                    <a:pt x="687194" y="762620"/>
                  </a:lnTo>
                  <a:lnTo>
                    <a:pt x="684532" y="759958"/>
                  </a:lnTo>
                  <a:lnTo>
                    <a:pt x="681870" y="757296"/>
                  </a:lnTo>
                  <a:lnTo>
                    <a:pt x="679208" y="757296"/>
                  </a:lnTo>
                  <a:lnTo>
                    <a:pt x="679208" y="735872"/>
                  </a:lnTo>
                  <a:lnTo>
                    <a:pt x="676546" y="735872"/>
                  </a:lnTo>
                  <a:lnTo>
                    <a:pt x="673884" y="733210"/>
                  </a:lnTo>
                  <a:lnTo>
                    <a:pt x="673884" y="743922"/>
                  </a:lnTo>
                  <a:lnTo>
                    <a:pt x="671222" y="743922"/>
                  </a:lnTo>
                  <a:lnTo>
                    <a:pt x="671222" y="741260"/>
                  </a:lnTo>
                  <a:lnTo>
                    <a:pt x="668560" y="741260"/>
                  </a:lnTo>
                  <a:lnTo>
                    <a:pt x="668560" y="735872"/>
                  </a:lnTo>
                  <a:lnTo>
                    <a:pt x="671222" y="735872"/>
                  </a:lnTo>
                  <a:lnTo>
                    <a:pt x="671222" y="730485"/>
                  </a:lnTo>
                  <a:lnTo>
                    <a:pt x="673884" y="730485"/>
                  </a:lnTo>
                  <a:lnTo>
                    <a:pt x="673884" y="727823"/>
                  </a:lnTo>
                  <a:lnTo>
                    <a:pt x="681934" y="727823"/>
                  </a:lnTo>
                  <a:lnTo>
                    <a:pt x="684595" y="730485"/>
                  </a:lnTo>
                  <a:lnTo>
                    <a:pt x="687258" y="730485"/>
                  </a:lnTo>
                  <a:lnTo>
                    <a:pt x="689920" y="733147"/>
                  </a:lnTo>
                  <a:lnTo>
                    <a:pt x="700631" y="733147"/>
                  </a:lnTo>
                  <a:lnTo>
                    <a:pt x="703294" y="735809"/>
                  </a:lnTo>
                  <a:lnTo>
                    <a:pt x="705955" y="738471"/>
                  </a:lnTo>
                  <a:lnTo>
                    <a:pt x="708618" y="741133"/>
                  </a:lnTo>
                  <a:lnTo>
                    <a:pt x="719330" y="741133"/>
                  </a:lnTo>
                  <a:lnTo>
                    <a:pt x="719330" y="730421"/>
                  </a:lnTo>
                  <a:lnTo>
                    <a:pt x="716667" y="727759"/>
                  </a:lnTo>
                  <a:lnTo>
                    <a:pt x="714005" y="719710"/>
                  </a:lnTo>
                  <a:lnTo>
                    <a:pt x="714005" y="717048"/>
                  </a:lnTo>
                  <a:lnTo>
                    <a:pt x="705955" y="717048"/>
                  </a:lnTo>
                  <a:lnTo>
                    <a:pt x="700568" y="714386"/>
                  </a:lnTo>
                  <a:lnTo>
                    <a:pt x="697906" y="711724"/>
                  </a:lnTo>
                  <a:lnTo>
                    <a:pt x="697906" y="703674"/>
                  </a:lnTo>
                  <a:lnTo>
                    <a:pt x="700568" y="703674"/>
                  </a:lnTo>
                  <a:lnTo>
                    <a:pt x="700568" y="701012"/>
                  </a:lnTo>
                  <a:lnTo>
                    <a:pt x="703230" y="701012"/>
                  </a:lnTo>
                  <a:lnTo>
                    <a:pt x="703230" y="698350"/>
                  </a:lnTo>
                  <a:lnTo>
                    <a:pt x="708618" y="698350"/>
                  </a:lnTo>
                  <a:lnTo>
                    <a:pt x="708618" y="701012"/>
                  </a:lnTo>
                  <a:lnTo>
                    <a:pt x="714005" y="701012"/>
                  </a:lnTo>
                  <a:lnTo>
                    <a:pt x="714005" y="698350"/>
                  </a:lnTo>
                  <a:lnTo>
                    <a:pt x="711343" y="698350"/>
                  </a:lnTo>
                  <a:lnTo>
                    <a:pt x="711343" y="692962"/>
                  </a:lnTo>
                  <a:lnTo>
                    <a:pt x="714005" y="687575"/>
                  </a:lnTo>
                  <a:lnTo>
                    <a:pt x="716667" y="687575"/>
                  </a:lnTo>
                  <a:lnTo>
                    <a:pt x="716667" y="684913"/>
                  </a:lnTo>
                  <a:lnTo>
                    <a:pt x="719330" y="684913"/>
                  </a:lnTo>
                  <a:lnTo>
                    <a:pt x="719330" y="682251"/>
                  </a:lnTo>
                  <a:lnTo>
                    <a:pt x="721991" y="682251"/>
                  </a:lnTo>
                  <a:lnTo>
                    <a:pt x="721991" y="679589"/>
                  </a:lnTo>
                  <a:lnTo>
                    <a:pt x="724654" y="679589"/>
                  </a:lnTo>
                  <a:lnTo>
                    <a:pt x="727315" y="676926"/>
                  </a:lnTo>
                  <a:lnTo>
                    <a:pt x="729978" y="679589"/>
                  </a:lnTo>
                  <a:lnTo>
                    <a:pt x="732640" y="679589"/>
                  </a:lnTo>
                  <a:lnTo>
                    <a:pt x="732640" y="682251"/>
                  </a:lnTo>
                  <a:lnTo>
                    <a:pt x="738027" y="682251"/>
                  </a:lnTo>
                  <a:lnTo>
                    <a:pt x="740690" y="679589"/>
                  </a:lnTo>
                  <a:lnTo>
                    <a:pt x="748739" y="679589"/>
                  </a:lnTo>
                  <a:lnTo>
                    <a:pt x="748739" y="682251"/>
                  </a:lnTo>
                  <a:lnTo>
                    <a:pt x="751401" y="682251"/>
                  </a:lnTo>
                  <a:lnTo>
                    <a:pt x="751401" y="684913"/>
                  </a:lnTo>
                  <a:lnTo>
                    <a:pt x="754063" y="687575"/>
                  </a:lnTo>
                  <a:lnTo>
                    <a:pt x="754063" y="698286"/>
                  </a:lnTo>
                  <a:lnTo>
                    <a:pt x="759451" y="698286"/>
                  </a:lnTo>
                  <a:lnTo>
                    <a:pt x="759451" y="695624"/>
                  </a:lnTo>
                  <a:lnTo>
                    <a:pt x="762113" y="692962"/>
                  </a:lnTo>
                  <a:lnTo>
                    <a:pt x="762113" y="690300"/>
                  </a:lnTo>
                  <a:lnTo>
                    <a:pt x="764775" y="690300"/>
                  </a:lnTo>
                  <a:lnTo>
                    <a:pt x="767437" y="687638"/>
                  </a:lnTo>
                  <a:lnTo>
                    <a:pt x="778148" y="687638"/>
                  </a:lnTo>
                  <a:lnTo>
                    <a:pt x="778148" y="684976"/>
                  </a:lnTo>
                  <a:lnTo>
                    <a:pt x="775487" y="684976"/>
                  </a:lnTo>
                  <a:lnTo>
                    <a:pt x="772824" y="682314"/>
                  </a:lnTo>
                  <a:lnTo>
                    <a:pt x="770162" y="679652"/>
                  </a:lnTo>
                  <a:lnTo>
                    <a:pt x="770162" y="671602"/>
                  </a:lnTo>
                  <a:lnTo>
                    <a:pt x="772824" y="671602"/>
                  </a:lnTo>
                  <a:lnTo>
                    <a:pt x="772824" y="668940"/>
                  </a:lnTo>
                  <a:lnTo>
                    <a:pt x="775487" y="668940"/>
                  </a:lnTo>
                  <a:lnTo>
                    <a:pt x="775487" y="663553"/>
                  </a:lnTo>
                  <a:lnTo>
                    <a:pt x="778148" y="660891"/>
                  </a:lnTo>
                  <a:lnTo>
                    <a:pt x="775487" y="660891"/>
                  </a:lnTo>
                  <a:lnTo>
                    <a:pt x="775487" y="650179"/>
                  </a:lnTo>
                  <a:lnTo>
                    <a:pt x="778148" y="647517"/>
                  </a:lnTo>
                  <a:lnTo>
                    <a:pt x="780811" y="644855"/>
                  </a:lnTo>
                  <a:lnTo>
                    <a:pt x="791522" y="644855"/>
                  </a:lnTo>
                  <a:lnTo>
                    <a:pt x="794184" y="642193"/>
                  </a:lnTo>
                  <a:lnTo>
                    <a:pt x="799572" y="639531"/>
                  </a:lnTo>
                  <a:lnTo>
                    <a:pt x="818333" y="639531"/>
                  </a:lnTo>
                  <a:lnTo>
                    <a:pt x="820995" y="642193"/>
                  </a:lnTo>
                  <a:lnTo>
                    <a:pt x="826382" y="642193"/>
                  </a:lnTo>
                  <a:lnTo>
                    <a:pt x="826382" y="644855"/>
                  </a:lnTo>
                  <a:lnTo>
                    <a:pt x="831770" y="644855"/>
                  </a:lnTo>
                  <a:lnTo>
                    <a:pt x="831770" y="647517"/>
                  </a:lnTo>
                  <a:lnTo>
                    <a:pt x="837158" y="647517"/>
                  </a:lnTo>
                  <a:lnTo>
                    <a:pt x="837158" y="644855"/>
                  </a:lnTo>
                  <a:lnTo>
                    <a:pt x="839819" y="644855"/>
                  </a:lnTo>
                  <a:lnTo>
                    <a:pt x="839819" y="642193"/>
                  </a:lnTo>
                  <a:lnTo>
                    <a:pt x="842482" y="639531"/>
                  </a:lnTo>
                  <a:lnTo>
                    <a:pt x="842482" y="636869"/>
                  </a:lnTo>
                  <a:lnTo>
                    <a:pt x="845144" y="636869"/>
                  </a:lnTo>
                  <a:lnTo>
                    <a:pt x="850531" y="634207"/>
                  </a:lnTo>
                  <a:lnTo>
                    <a:pt x="853194" y="631544"/>
                  </a:lnTo>
                  <a:lnTo>
                    <a:pt x="853194" y="626157"/>
                  </a:lnTo>
                  <a:lnTo>
                    <a:pt x="847806" y="626157"/>
                  </a:lnTo>
                  <a:lnTo>
                    <a:pt x="847806" y="628819"/>
                  </a:lnTo>
                  <a:lnTo>
                    <a:pt x="834369" y="628819"/>
                  </a:lnTo>
                  <a:lnTo>
                    <a:pt x="834369" y="623431"/>
                  </a:lnTo>
                  <a:lnTo>
                    <a:pt x="837031" y="620769"/>
                  </a:lnTo>
                  <a:lnTo>
                    <a:pt x="837031" y="618107"/>
                  </a:lnTo>
                  <a:lnTo>
                    <a:pt x="839693" y="618107"/>
                  </a:lnTo>
                  <a:lnTo>
                    <a:pt x="842355" y="615445"/>
                  </a:lnTo>
                  <a:lnTo>
                    <a:pt x="861117" y="615445"/>
                  </a:lnTo>
                  <a:lnTo>
                    <a:pt x="861117" y="612783"/>
                  </a:lnTo>
                  <a:lnTo>
                    <a:pt x="863778" y="612783"/>
                  </a:lnTo>
                  <a:lnTo>
                    <a:pt x="863778" y="604734"/>
                  </a:lnTo>
                  <a:lnTo>
                    <a:pt x="866441" y="604734"/>
                  </a:lnTo>
                  <a:lnTo>
                    <a:pt x="866441" y="602072"/>
                  </a:lnTo>
                  <a:lnTo>
                    <a:pt x="871828" y="602072"/>
                  </a:lnTo>
                  <a:lnTo>
                    <a:pt x="874490" y="599410"/>
                  </a:lnTo>
                  <a:lnTo>
                    <a:pt x="877152" y="596747"/>
                  </a:lnTo>
                  <a:lnTo>
                    <a:pt x="877152" y="594085"/>
                  </a:lnTo>
                  <a:lnTo>
                    <a:pt x="879814" y="594085"/>
                  </a:lnTo>
                  <a:lnTo>
                    <a:pt x="882477" y="596747"/>
                  </a:lnTo>
                  <a:lnTo>
                    <a:pt x="882477" y="599410"/>
                  </a:lnTo>
                  <a:lnTo>
                    <a:pt x="885138" y="599410"/>
                  </a:lnTo>
                  <a:lnTo>
                    <a:pt x="885138" y="604797"/>
                  </a:lnTo>
                  <a:lnTo>
                    <a:pt x="887800" y="607459"/>
                  </a:lnTo>
                  <a:lnTo>
                    <a:pt x="887800" y="610121"/>
                  </a:lnTo>
                  <a:lnTo>
                    <a:pt x="890463" y="612783"/>
                  </a:lnTo>
                  <a:lnTo>
                    <a:pt x="890463" y="618171"/>
                  </a:lnTo>
                  <a:lnTo>
                    <a:pt x="893124" y="618171"/>
                  </a:lnTo>
                  <a:lnTo>
                    <a:pt x="893124" y="615509"/>
                  </a:lnTo>
                  <a:lnTo>
                    <a:pt x="895787" y="615509"/>
                  </a:lnTo>
                  <a:lnTo>
                    <a:pt x="895787" y="602072"/>
                  </a:lnTo>
                  <a:lnTo>
                    <a:pt x="893124" y="599410"/>
                  </a:lnTo>
                  <a:lnTo>
                    <a:pt x="893124" y="596747"/>
                  </a:lnTo>
                  <a:lnTo>
                    <a:pt x="890463" y="596747"/>
                  </a:lnTo>
                  <a:lnTo>
                    <a:pt x="890463" y="594085"/>
                  </a:lnTo>
                  <a:lnTo>
                    <a:pt x="887800" y="591423"/>
                  </a:lnTo>
                  <a:lnTo>
                    <a:pt x="887800" y="588761"/>
                  </a:lnTo>
                  <a:lnTo>
                    <a:pt x="890463" y="588761"/>
                  </a:lnTo>
                  <a:lnTo>
                    <a:pt x="895850" y="583374"/>
                  </a:lnTo>
                  <a:lnTo>
                    <a:pt x="906561" y="583374"/>
                  </a:lnTo>
                  <a:lnTo>
                    <a:pt x="906561" y="580712"/>
                  </a:lnTo>
                  <a:lnTo>
                    <a:pt x="903900" y="578050"/>
                  </a:lnTo>
                  <a:lnTo>
                    <a:pt x="901238" y="575387"/>
                  </a:lnTo>
                  <a:lnTo>
                    <a:pt x="898575" y="575387"/>
                  </a:lnTo>
                  <a:lnTo>
                    <a:pt x="895914" y="572725"/>
                  </a:lnTo>
                  <a:lnTo>
                    <a:pt x="895914" y="570063"/>
                  </a:lnTo>
                  <a:lnTo>
                    <a:pt x="898575" y="570063"/>
                  </a:lnTo>
                  <a:lnTo>
                    <a:pt x="898575" y="567401"/>
                  </a:lnTo>
                  <a:lnTo>
                    <a:pt x="903963" y="567401"/>
                  </a:lnTo>
                  <a:lnTo>
                    <a:pt x="903963" y="564739"/>
                  </a:lnTo>
                  <a:lnTo>
                    <a:pt x="906625" y="564739"/>
                  </a:lnTo>
                  <a:lnTo>
                    <a:pt x="906625" y="545978"/>
                  </a:lnTo>
                  <a:lnTo>
                    <a:pt x="903963" y="543316"/>
                  </a:lnTo>
                  <a:lnTo>
                    <a:pt x="901301" y="543316"/>
                  </a:lnTo>
                  <a:lnTo>
                    <a:pt x="901301" y="540654"/>
                  </a:lnTo>
                  <a:lnTo>
                    <a:pt x="895914" y="540654"/>
                  </a:lnTo>
                  <a:lnTo>
                    <a:pt x="895914" y="543316"/>
                  </a:lnTo>
                  <a:lnTo>
                    <a:pt x="874490" y="543316"/>
                  </a:lnTo>
                  <a:lnTo>
                    <a:pt x="869102" y="548703"/>
                  </a:lnTo>
                  <a:lnTo>
                    <a:pt x="866441" y="551365"/>
                  </a:lnTo>
                  <a:lnTo>
                    <a:pt x="866441" y="554028"/>
                  </a:lnTo>
                  <a:lnTo>
                    <a:pt x="863778" y="556690"/>
                  </a:lnTo>
                  <a:lnTo>
                    <a:pt x="863778" y="559352"/>
                  </a:lnTo>
                  <a:lnTo>
                    <a:pt x="858391" y="559352"/>
                  </a:lnTo>
                  <a:lnTo>
                    <a:pt x="855729" y="556690"/>
                  </a:lnTo>
                  <a:lnTo>
                    <a:pt x="853067" y="551302"/>
                  </a:lnTo>
                  <a:lnTo>
                    <a:pt x="853067" y="548640"/>
                  </a:lnTo>
                  <a:lnTo>
                    <a:pt x="855729" y="545978"/>
                  </a:lnTo>
                  <a:lnTo>
                    <a:pt x="858391" y="543316"/>
                  </a:lnTo>
                  <a:lnTo>
                    <a:pt x="861053" y="543316"/>
                  </a:lnTo>
                  <a:lnTo>
                    <a:pt x="861053" y="540654"/>
                  </a:lnTo>
                  <a:lnTo>
                    <a:pt x="863715" y="540654"/>
                  </a:lnTo>
                  <a:lnTo>
                    <a:pt x="866377" y="537992"/>
                  </a:lnTo>
                  <a:lnTo>
                    <a:pt x="869039" y="537992"/>
                  </a:lnTo>
                  <a:lnTo>
                    <a:pt x="869039" y="535330"/>
                  </a:lnTo>
                  <a:lnTo>
                    <a:pt x="871701" y="532668"/>
                  </a:lnTo>
                  <a:lnTo>
                    <a:pt x="874363" y="532668"/>
                  </a:lnTo>
                  <a:lnTo>
                    <a:pt x="877025" y="530006"/>
                  </a:lnTo>
                  <a:lnTo>
                    <a:pt x="877025" y="527344"/>
                  </a:lnTo>
                  <a:lnTo>
                    <a:pt x="879687" y="524681"/>
                  </a:lnTo>
                  <a:lnTo>
                    <a:pt x="879687" y="522019"/>
                  </a:lnTo>
                  <a:lnTo>
                    <a:pt x="882350" y="519357"/>
                  </a:lnTo>
                  <a:lnTo>
                    <a:pt x="882350" y="516695"/>
                  </a:lnTo>
                  <a:lnTo>
                    <a:pt x="885011" y="516695"/>
                  </a:lnTo>
                  <a:lnTo>
                    <a:pt x="885011" y="511308"/>
                  </a:lnTo>
                  <a:lnTo>
                    <a:pt x="882350" y="511308"/>
                  </a:lnTo>
                  <a:lnTo>
                    <a:pt x="882350" y="508646"/>
                  </a:lnTo>
                  <a:lnTo>
                    <a:pt x="879687" y="505983"/>
                  </a:lnTo>
                  <a:lnTo>
                    <a:pt x="877025" y="503321"/>
                  </a:lnTo>
                  <a:lnTo>
                    <a:pt x="874363" y="503321"/>
                  </a:lnTo>
                  <a:lnTo>
                    <a:pt x="874363" y="500659"/>
                  </a:lnTo>
                  <a:lnTo>
                    <a:pt x="871701" y="500659"/>
                  </a:lnTo>
                  <a:lnTo>
                    <a:pt x="871701" y="492610"/>
                  </a:lnTo>
                  <a:lnTo>
                    <a:pt x="874363" y="489948"/>
                  </a:lnTo>
                  <a:lnTo>
                    <a:pt x="885075" y="489948"/>
                  </a:lnTo>
                  <a:lnTo>
                    <a:pt x="885075" y="487286"/>
                  </a:lnTo>
                  <a:lnTo>
                    <a:pt x="879687" y="487286"/>
                  </a:lnTo>
                  <a:lnTo>
                    <a:pt x="879687" y="484624"/>
                  </a:lnTo>
                  <a:lnTo>
                    <a:pt x="868976" y="484624"/>
                  </a:lnTo>
                  <a:lnTo>
                    <a:pt x="866314" y="481962"/>
                  </a:lnTo>
                  <a:lnTo>
                    <a:pt x="866314" y="479299"/>
                  </a:lnTo>
                  <a:lnTo>
                    <a:pt x="868976" y="479299"/>
                  </a:lnTo>
                  <a:lnTo>
                    <a:pt x="868976" y="476637"/>
                  </a:lnTo>
                  <a:lnTo>
                    <a:pt x="874363" y="476637"/>
                  </a:lnTo>
                  <a:lnTo>
                    <a:pt x="874363" y="473975"/>
                  </a:lnTo>
                  <a:lnTo>
                    <a:pt x="879751" y="473975"/>
                  </a:lnTo>
                  <a:lnTo>
                    <a:pt x="882413" y="471313"/>
                  </a:lnTo>
                  <a:lnTo>
                    <a:pt x="885075" y="471313"/>
                  </a:lnTo>
                  <a:lnTo>
                    <a:pt x="887737" y="468651"/>
                  </a:lnTo>
                  <a:lnTo>
                    <a:pt x="887737" y="465989"/>
                  </a:lnTo>
                  <a:lnTo>
                    <a:pt x="882350" y="465989"/>
                  </a:lnTo>
                  <a:lnTo>
                    <a:pt x="882350" y="468651"/>
                  </a:lnTo>
                  <a:lnTo>
                    <a:pt x="868913" y="468651"/>
                  </a:lnTo>
                  <a:lnTo>
                    <a:pt x="866250" y="463264"/>
                  </a:lnTo>
                  <a:lnTo>
                    <a:pt x="863588" y="463264"/>
                  </a:lnTo>
                  <a:lnTo>
                    <a:pt x="863588" y="460602"/>
                  </a:lnTo>
                  <a:lnTo>
                    <a:pt x="866250" y="457939"/>
                  </a:lnTo>
                  <a:lnTo>
                    <a:pt x="866250" y="449890"/>
                  </a:lnTo>
                  <a:lnTo>
                    <a:pt x="863588" y="447228"/>
                  </a:lnTo>
                  <a:lnTo>
                    <a:pt x="858201" y="447228"/>
                  </a:lnTo>
                  <a:lnTo>
                    <a:pt x="858201" y="439178"/>
                  </a:lnTo>
                  <a:lnTo>
                    <a:pt x="860863" y="439178"/>
                  </a:lnTo>
                  <a:lnTo>
                    <a:pt x="863525" y="436516"/>
                  </a:lnTo>
                  <a:lnTo>
                    <a:pt x="866187" y="436516"/>
                  </a:lnTo>
                  <a:lnTo>
                    <a:pt x="868849" y="433854"/>
                  </a:lnTo>
                  <a:lnTo>
                    <a:pt x="882286" y="433854"/>
                  </a:lnTo>
                  <a:lnTo>
                    <a:pt x="879624" y="431192"/>
                  </a:lnTo>
                  <a:lnTo>
                    <a:pt x="879624" y="428530"/>
                  </a:lnTo>
                  <a:lnTo>
                    <a:pt x="874237" y="428530"/>
                  </a:lnTo>
                  <a:lnTo>
                    <a:pt x="874237" y="425868"/>
                  </a:lnTo>
                  <a:lnTo>
                    <a:pt x="871574" y="425868"/>
                  </a:lnTo>
                  <a:lnTo>
                    <a:pt x="868913" y="423206"/>
                  </a:lnTo>
                  <a:lnTo>
                    <a:pt x="866250" y="420544"/>
                  </a:lnTo>
                  <a:lnTo>
                    <a:pt x="860863" y="423206"/>
                  </a:lnTo>
                  <a:lnTo>
                    <a:pt x="847426" y="423206"/>
                  </a:lnTo>
                  <a:lnTo>
                    <a:pt x="844763" y="420544"/>
                  </a:lnTo>
                  <a:lnTo>
                    <a:pt x="842102" y="417882"/>
                  </a:lnTo>
                  <a:lnTo>
                    <a:pt x="842102" y="412494"/>
                  </a:lnTo>
                  <a:lnTo>
                    <a:pt x="844763" y="412494"/>
                  </a:lnTo>
                  <a:lnTo>
                    <a:pt x="844763" y="409832"/>
                  </a:lnTo>
                  <a:lnTo>
                    <a:pt x="850151" y="407170"/>
                  </a:lnTo>
                  <a:lnTo>
                    <a:pt x="852813" y="404508"/>
                  </a:lnTo>
                  <a:lnTo>
                    <a:pt x="860863" y="404508"/>
                  </a:lnTo>
                  <a:lnTo>
                    <a:pt x="863525" y="401846"/>
                  </a:lnTo>
                  <a:lnTo>
                    <a:pt x="866187" y="401846"/>
                  </a:lnTo>
                  <a:lnTo>
                    <a:pt x="868849" y="399184"/>
                  </a:lnTo>
                  <a:lnTo>
                    <a:pt x="871511" y="396522"/>
                  </a:lnTo>
                  <a:lnTo>
                    <a:pt x="871511" y="393860"/>
                  </a:lnTo>
                  <a:lnTo>
                    <a:pt x="874173" y="393860"/>
                  </a:lnTo>
                  <a:lnTo>
                    <a:pt x="874173" y="391198"/>
                  </a:lnTo>
                  <a:lnTo>
                    <a:pt x="879560" y="385810"/>
                  </a:lnTo>
                  <a:lnTo>
                    <a:pt x="866123" y="385810"/>
                  </a:lnTo>
                  <a:lnTo>
                    <a:pt x="863462" y="383148"/>
                  </a:lnTo>
                  <a:lnTo>
                    <a:pt x="863462" y="369711"/>
                  </a:lnTo>
                  <a:lnTo>
                    <a:pt x="866123" y="367049"/>
                  </a:lnTo>
                  <a:lnTo>
                    <a:pt x="866123" y="364387"/>
                  </a:lnTo>
                  <a:lnTo>
                    <a:pt x="868786" y="361725"/>
                  </a:lnTo>
                  <a:lnTo>
                    <a:pt x="871448" y="359063"/>
                  </a:lnTo>
                  <a:lnTo>
                    <a:pt x="874110" y="356401"/>
                  </a:lnTo>
                  <a:lnTo>
                    <a:pt x="876772" y="359063"/>
                  </a:lnTo>
                  <a:lnTo>
                    <a:pt x="882159" y="359063"/>
                  </a:lnTo>
                  <a:lnTo>
                    <a:pt x="882159" y="361725"/>
                  </a:lnTo>
                  <a:lnTo>
                    <a:pt x="884822" y="364387"/>
                  </a:lnTo>
                  <a:lnTo>
                    <a:pt x="898259" y="364387"/>
                  </a:lnTo>
                  <a:lnTo>
                    <a:pt x="898259" y="361725"/>
                  </a:lnTo>
                  <a:lnTo>
                    <a:pt x="900920" y="361725"/>
                  </a:lnTo>
                  <a:lnTo>
                    <a:pt x="900920" y="356337"/>
                  </a:lnTo>
                  <a:lnTo>
                    <a:pt x="903583" y="353675"/>
                  </a:lnTo>
                  <a:lnTo>
                    <a:pt x="906245" y="353675"/>
                  </a:lnTo>
                  <a:lnTo>
                    <a:pt x="906245" y="356337"/>
                  </a:lnTo>
                  <a:lnTo>
                    <a:pt x="908907" y="356337"/>
                  </a:lnTo>
                  <a:lnTo>
                    <a:pt x="908907" y="358999"/>
                  </a:lnTo>
                  <a:lnTo>
                    <a:pt x="911569" y="358999"/>
                  </a:lnTo>
                  <a:lnTo>
                    <a:pt x="914231" y="356337"/>
                  </a:lnTo>
                  <a:lnTo>
                    <a:pt x="914231" y="348288"/>
                  </a:lnTo>
                  <a:lnTo>
                    <a:pt x="911569" y="348288"/>
                  </a:lnTo>
                  <a:lnTo>
                    <a:pt x="911569" y="345625"/>
                  </a:lnTo>
                  <a:lnTo>
                    <a:pt x="908907" y="345625"/>
                  </a:lnTo>
                  <a:lnTo>
                    <a:pt x="908907" y="342963"/>
                  </a:lnTo>
                  <a:lnTo>
                    <a:pt x="906245" y="340301"/>
                  </a:lnTo>
                  <a:lnTo>
                    <a:pt x="903583" y="337639"/>
                  </a:lnTo>
                  <a:lnTo>
                    <a:pt x="903583" y="334977"/>
                  </a:lnTo>
                  <a:lnTo>
                    <a:pt x="906245" y="332315"/>
                  </a:lnTo>
                  <a:lnTo>
                    <a:pt x="906245" y="329653"/>
                  </a:lnTo>
                  <a:lnTo>
                    <a:pt x="908907" y="332315"/>
                  </a:lnTo>
                  <a:lnTo>
                    <a:pt x="914294" y="332315"/>
                  </a:lnTo>
                  <a:lnTo>
                    <a:pt x="914294" y="334977"/>
                  </a:lnTo>
                  <a:lnTo>
                    <a:pt x="922344" y="334977"/>
                  </a:lnTo>
                  <a:lnTo>
                    <a:pt x="922344" y="332315"/>
                  </a:lnTo>
                  <a:lnTo>
                    <a:pt x="925006" y="332315"/>
                  </a:lnTo>
                  <a:lnTo>
                    <a:pt x="925006" y="321603"/>
                  </a:lnTo>
                  <a:lnTo>
                    <a:pt x="927668" y="318941"/>
                  </a:lnTo>
                  <a:lnTo>
                    <a:pt x="933056" y="318941"/>
                  </a:lnTo>
                  <a:lnTo>
                    <a:pt x="935717" y="321603"/>
                  </a:lnTo>
                  <a:lnTo>
                    <a:pt x="946429" y="321603"/>
                  </a:lnTo>
                  <a:lnTo>
                    <a:pt x="949092" y="318941"/>
                  </a:lnTo>
                  <a:lnTo>
                    <a:pt x="949092" y="305504"/>
                  </a:lnTo>
                  <a:lnTo>
                    <a:pt x="946429" y="305504"/>
                  </a:lnTo>
                  <a:lnTo>
                    <a:pt x="946429" y="300117"/>
                  </a:lnTo>
                  <a:lnTo>
                    <a:pt x="949092" y="302779"/>
                  </a:lnTo>
                  <a:lnTo>
                    <a:pt x="954479" y="302779"/>
                  </a:lnTo>
                  <a:lnTo>
                    <a:pt x="957141" y="305441"/>
                  </a:lnTo>
                  <a:lnTo>
                    <a:pt x="967853" y="305441"/>
                  </a:lnTo>
                  <a:lnTo>
                    <a:pt x="970514" y="302779"/>
                  </a:lnTo>
                  <a:lnTo>
                    <a:pt x="970514" y="286680"/>
                  </a:lnTo>
                  <a:lnTo>
                    <a:pt x="973177" y="284018"/>
                  </a:lnTo>
                  <a:lnTo>
                    <a:pt x="973177" y="281355"/>
                  </a:lnTo>
                  <a:lnTo>
                    <a:pt x="975839" y="278693"/>
                  </a:lnTo>
                  <a:lnTo>
                    <a:pt x="975839" y="267982"/>
                  </a:lnTo>
                  <a:lnTo>
                    <a:pt x="973177" y="265320"/>
                  </a:lnTo>
                  <a:lnTo>
                    <a:pt x="973177" y="262658"/>
                  </a:lnTo>
                  <a:lnTo>
                    <a:pt x="975839" y="259995"/>
                  </a:lnTo>
                  <a:lnTo>
                    <a:pt x="981226" y="259995"/>
                  </a:lnTo>
                  <a:lnTo>
                    <a:pt x="986614" y="257334"/>
                  </a:lnTo>
                  <a:lnTo>
                    <a:pt x="989276" y="257334"/>
                  </a:lnTo>
                  <a:lnTo>
                    <a:pt x="991938" y="254671"/>
                  </a:lnTo>
                  <a:lnTo>
                    <a:pt x="994600" y="254671"/>
                  </a:lnTo>
                  <a:lnTo>
                    <a:pt x="997262" y="252009"/>
                  </a:lnTo>
                  <a:lnTo>
                    <a:pt x="1002650" y="249347"/>
                  </a:lnTo>
                  <a:lnTo>
                    <a:pt x="1005312" y="246685"/>
                  </a:lnTo>
                  <a:lnTo>
                    <a:pt x="1005312" y="235974"/>
                  </a:lnTo>
                  <a:lnTo>
                    <a:pt x="999924" y="233311"/>
                  </a:lnTo>
                  <a:lnTo>
                    <a:pt x="994537" y="230649"/>
                  </a:lnTo>
                  <a:close/>
                  <a:moveTo>
                    <a:pt x="678257" y="141026"/>
                  </a:moveTo>
                  <a:lnTo>
                    <a:pt x="675596" y="141026"/>
                  </a:lnTo>
                  <a:lnTo>
                    <a:pt x="675596" y="138364"/>
                  </a:lnTo>
                  <a:lnTo>
                    <a:pt x="678257" y="138364"/>
                  </a:lnTo>
                  <a:lnTo>
                    <a:pt x="678257" y="141026"/>
                  </a:lnTo>
                  <a:close/>
                  <a:moveTo>
                    <a:pt x="10585" y="1285970"/>
                  </a:moveTo>
                  <a:lnTo>
                    <a:pt x="10585" y="1288632"/>
                  </a:lnTo>
                  <a:lnTo>
                    <a:pt x="2535" y="1288632"/>
                  </a:lnTo>
                  <a:lnTo>
                    <a:pt x="2535" y="1283245"/>
                  </a:lnTo>
                  <a:lnTo>
                    <a:pt x="5197" y="1280583"/>
                  </a:lnTo>
                  <a:lnTo>
                    <a:pt x="5197" y="1283245"/>
                  </a:lnTo>
                  <a:lnTo>
                    <a:pt x="7859" y="1285907"/>
                  </a:lnTo>
                  <a:lnTo>
                    <a:pt x="10521" y="1285907"/>
                  </a:lnTo>
                  <a:lnTo>
                    <a:pt x="10521" y="1280519"/>
                  </a:lnTo>
                  <a:lnTo>
                    <a:pt x="13184" y="1280519"/>
                  </a:lnTo>
                  <a:lnTo>
                    <a:pt x="13184" y="1277857"/>
                  </a:lnTo>
                  <a:lnTo>
                    <a:pt x="15846" y="1277857"/>
                  </a:lnTo>
                  <a:lnTo>
                    <a:pt x="15846" y="1280519"/>
                  </a:lnTo>
                  <a:lnTo>
                    <a:pt x="13184" y="1280519"/>
                  </a:lnTo>
                  <a:lnTo>
                    <a:pt x="13184" y="1285907"/>
                  </a:lnTo>
                  <a:lnTo>
                    <a:pt x="10521" y="1285907"/>
                  </a:lnTo>
                  <a:close/>
                  <a:moveTo>
                    <a:pt x="26684" y="1320830"/>
                  </a:moveTo>
                  <a:lnTo>
                    <a:pt x="24022" y="1323493"/>
                  </a:lnTo>
                  <a:lnTo>
                    <a:pt x="24022" y="1326155"/>
                  </a:lnTo>
                  <a:lnTo>
                    <a:pt x="21360" y="1326155"/>
                  </a:lnTo>
                  <a:lnTo>
                    <a:pt x="21360" y="1342254"/>
                  </a:lnTo>
                  <a:lnTo>
                    <a:pt x="18698" y="1342254"/>
                  </a:lnTo>
                  <a:lnTo>
                    <a:pt x="18698" y="1344916"/>
                  </a:lnTo>
                  <a:lnTo>
                    <a:pt x="16036" y="1344916"/>
                  </a:lnTo>
                  <a:lnTo>
                    <a:pt x="16036" y="1347578"/>
                  </a:lnTo>
                  <a:lnTo>
                    <a:pt x="13374" y="1350240"/>
                  </a:lnTo>
                  <a:lnTo>
                    <a:pt x="13374" y="1344853"/>
                  </a:lnTo>
                  <a:lnTo>
                    <a:pt x="16036" y="1342190"/>
                  </a:lnTo>
                  <a:lnTo>
                    <a:pt x="18698" y="1339528"/>
                  </a:lnTo>
                  <a:lnTo>
                    <a:pt x="18698" y="1331479"/>
                  </a:lnTo>
                  <a:lnTo>
                    <a:pt x="16036" y="1331479"/>
                  </a:lnTo>
                  <a:lnTo>
                    <a:pt x="16036" y="1326091"/>
                  </a:lnTo>
                  <a:lnTo>
                    <a:pt x="18698" y="1326091"/>
                  </a:lnTo>
                  <a:lnTo>
                    <a:pt x="18698" y="1323429"/>
                  </a:lnTo>
                  <a:lnTo>
                    <a:pt x="21360" y="1323429"/>
                  </a:lnTo>
                  <a:lnTo>
                    <a:pt x="24022" y="1320767"/>
                  </a:lnTo>
                  <a:lnTo>
                    <a:pt x="24022" y="1310055"/>
                  </a:lnTo>
                  <a:lnTo>
                    <a:pt x="18635" y="1310055"/>
                  </a:lnTo>
                  <a:lnTo>
                    <a:pt x="18635" y="1307393"/>
                  </a:lnTo>
                  <a:lnTo>
                    <a:pt x="15973" y="1307393"/>
                  </a:lnTo>
                  <a:lnTo>
                    <a:pt x="13310" y="1304731"/>
                  </a:lnTo>
                  <a:lnTo>
                    <a:pt x="13310" y="1302069"/>
                  </a:lnTo>
                  <a:lnTo>
                    <a:pt x="18698" y="1302069"/>
                  </a:lnTo>
                  <a:lnTo>
                    <a:pt x="18698" y="1299407"/>
                  </a:lnTo>
                  <a:lnTo>
                    <a:pt x="21360" y="1299407"/>
                  </a:lnTo>
                  <a:lnTo>
                    <a:pt x="21360" y="1294020"/>
                  </a:lnTo>
                  <a:lnTo>
                    <a:pt x="18698" y="1294020"/>
                  </a:lnTo>
                  <a:lnTo>
                    <a:pt x="18698" y="1285970"/>
                  </a:lnTo>
                  <a:lnTo>
                    <a:pt x="16036" y="1285970"/>
                  </a:lnTo>
                  <a:lnTo>
                    <a:pt x="16036" y="1283308"/>
                  </a:lnTo>
                  <a:lnTo>
                    <a:pt x="21423" y="1283308"/>
                  </a:lnTo>
                  <a:lnTo>
                    <a:pt x="21423" y="1285970"/>
                  </a:lnTo>
                  <a:lnTo>
                    <a:pt x="24085" y="1285970"/>
                  </a:lnTo>
                  <a:lnTo>
                    <a:pt x="24085" y="1288632"/>
                  </a:lnTo>
                  <a:lnTo>
                    <a:pt x="21423" y="1291294"/>
                  </a:lnTo>
                  <a:lnTo>
                    <a:pt x="21423" y="1293956"/>
                  </a:lnTo>
                  <a:lnTo>
                    <a:pt x="24085" y="1293956"/>
                  </a:lnTo>
                  <a:lnTo>
                    <a:pt x="24085" y="1299344"/>
                  </a:lnTo>
                  <a:lnTo>
                    <a:pt x="21423" y="1299344"/>
                  </a:lnTo>
                  <a:lnTo>
                    <a:pt x="21423" y="1302006"/>
                  </a:lnTo>
                  <a:lnTo>
                    <a:pt x="18761" y="1302006"/>
                  </a:lnTo>
                  <a:lnTo>
                    <a:pt x="18761" y="1304668"/>
                  </a:lnTo>
                  <a:lnTo>
                    <a:pt x="21423" y="1307330"/>
                  </a:lnTo>
                  <a:lnTo>
                    <a:pt x="24085" y="1309992"/>
                  </a:lnTo>
                  <a:lnTo>
                    <a:pt x="26747" y="1309992"/>
                  </a:lnTo>
                  <a:lnTo>
                    <a:pt x="26747" y="1320704"/>
                  </a:lnTo>
                  <a:close/>
                  <a:moveTo>
                    <a:pt x="372563" y="68643"/>
                  </a:moveTo>
                  <a:lnTo>
                    <a:pt x="369901" y="68643"/>
                  </a:lnTo>
                  <a:lnTo>
                    <a:pt x="369901" y="65981"/>
                  </a:lnTo>
                  <a:lnTo>
                    <a:pt x="372563" y="65981"/>
                  </a:lnTo>
                  <a:lnTo>
                    <a:pt x="372563" y="68643"/>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5" name="Freeform: Shape 154">
              <a:extLst>
                <a:ext uri="{FF2B5EF4-FFF2-40B4-BE49-F238E27FC236}">
                  <a16:creationId xmlns:a16="http://schemas.microsoft.com/office/drawing/2014/main" id="{4F6582A0-06BE-87C2-18B1-84E08BF59A1F}"/>
                </a:ext>
              </a:extLst>
            </p:cNvPr>
            <p:cNvSpPr/>
            <p:nvPr/>
          </p:nvSpPr>
          <p:spPr>
            <a:xfrm>
              <a:off x="7808725" y="2090232"/>
              <a:ext cx="88482" cy="72383"/>
            </a:xfrm>
            <a:custGeom>
              <a:avLst/>
              <a:gdLst>
                <a:gd name="connsiteX0" fmla="*/ 80433 w 88482"/>
                <a:gd name="connsiteY0" fmla="*/ 5388 h 72383"/>
                <a:gd name="connsiteX1" fmla="*/ 80433 w 88482"/>
                <a:gd name="connsiteY1" fmla="*/ 2725 h 72383"/>
                <a:gd name="connsiteX2" fmla="*/ 77771 w 88482"/>
                <a:gd name="connsiteY2" fmla="*/ 0 h 72383"/>
                <a:gd name="connsiteX3" fmla="*/ 75109 w 88482"/>
                <a:gd name="connsiteY3" fmla="*/ 0 h 72383"/>
                <a:gd name="connsiteX4" fmla="*/ 75109 w 88482"/>
                <a:gd name="connsiteY4" fmla="*/ 2725 h 72383"/>
                <a:gd name="connsiteX5" fmla="*/ 77771 w 88482"/>
                <a:gd name="connsiteY5" fmla="*/ 2725 h 72383"/>
                <a:gd name="connsiteX6" fmla="*/ 77771 w 88482"/>
                <a:gd name="connsiteY6" fmla="*/ 5388 h 72383"/>
                <a:gd name="connsiteX7" fmla="*/ 75109 w 88482"/>
                <a:gd name="connsiteY7" fmla="*/ 8050 h 72383"/>
                <a:gd name="connsiteX8" fmla="*/ 67059 w 88482"/>
                <a:gd name="connsiteY8" fmla="*/ 8050 h 72383"/>
                <a:gd name="connsiteX9" fmla="*/ 64334 w 88482"/>
                <a:gd name="connsiteY9" fmla="*/ 10712 h 72383"/>
                <a:gd name="connsiteX10" fmla="*/ 61672 w 88482"/>
                <a:gd name="connsiteY10" fmla="*/ 13437 h 72383"/>
                <a:gd name="connsiteX11" fmla="*/ 59010 w 88482"/>
                <a:gd name="connsiteY11" fmla="*/ 16099 h 72383"/>
                <a:gd name="connsiteX12" fmla="*/ 56347 w 88482"/>
                <a:gd name="connsiteY12" fmla="*/ 16099 h 72383"/>
                <a:gd name="connsiteX13" fmla="*/ 56347 w 88482"/>
                <a:gd name="connsiteY13" fmla="*/ 18761 h 72383"/>
                <a:gd name="connsiteX14" fmla="*/ 45572 w 88482"/>
                <a:gd name="connsiteY14" fmla="*/ 18761 h 72383"/>
                <a:gd name="connsiteX15" fmla="*/ 45572 w 88482"/>
                <a:gd name="connsiteY15" fmla="*/ 16099 h 72383"/>
                <a:gd name="connsiteX16" fmla="*/ 40248 w 88482"/>
                <a:gd name="connsiteY16" fmla="*/ 16099 h 72383"/>
                <a:gd name="connsiteX17" fmla="*/ 37523 w 88482"/>
                <a:gd name="connsiteY17" fmla="*/ 18761 h 72383"/>
                <a:gd name="connsiteX18" fmla="*/ 34860 w 88482"/>
                <a:gd name="connsiteY18" fmla="*/ 18761 h 72383"/>
                <a:gd name="connsiteX19" fmla="*/ 34860 w 88482"/>
                <a:gd name="connsiteY19" fmla="*/ 26811 h 72383"/>
                <a:gd name="connsiteX20" fmla="*/ 37523 w 88482"/>
                <a:gd name="connsiteY20" fmla="*/ 26811 h 72383"/>
                <a:gd name="connsiteX21" fmla="*/ 37523 w 88482"/>
                <a:gd name="connsiteY21" fmla="*/ 29536 h 72383"/>
                <a:gd name="connsiteX22" fmla="*/ 53622 w 88482"/>
                <a:gd name="connsiteY22" fmla="*/ 29536 h 72383"/>
                <a:gd name="connsiteX23" fmla="*/ 53622 w 88482"/>
                <a:gd name="connsiteY23" fmla="*/ 32198 h 72383"/>
                <a:gd name="connsiteX24" fmla="*/ 56347 w 88482"/>
                <a:gd name="connsiteY24" fmla="*/ 32198 h 72383"/>
                <a:gd name="connsiteX25" fmla="*/ 56347 w 88482"/>
                <a:gd name="connsiteY25" fmla="*/ 37586 h 72383"/>
                <a:gd name="connsiteX26" fmla="*/ 45572 w 88482"/>
                <a:gd name="connsiteY26" fmla="*/ 37586 h 72383"/>
                <a:gd name="connsiteX27" fmla="*/ 45572 w 88482"/>
                <a:gd name="connsiteY27" fmla="*/ 40248 h 72383"/>
                <a:gd name="connsiteX28" fmla="*/ 42910 w 88482"/>
                <a:gd name="connsiteY28" fmla="*/ 40248 h 72383"/>
                <a:gd name="connsiteX29" fmla="*/ 40248 w 88482"/>
                <a:gd name="connsiteY29" fmla="*/ 42910 h 72383"/>
                <a:gd name="connsiteX30" fmla="*/ 40248 w 88482"/>
                <a:gd name="connsiteY30" fmla="*/ 56347 h 72383"/>
                <a:gd name="connsiteX31" fmla="*/ 32198 w 88482"/>
                <a:gd name="connsiteY31" fmla="*/ 56347 h 72383"/>
                <a:gd name="connsiteX32" fmla="*/ 29537 w 88482"/>
                <a:gd name="connsiteY32" fmla="*/ 59009 h 72383"/>
                <a:gd name="connsiteX33" fmla="*/ 26811 w 88482"/>
                <a:gd name="connsiteY33" fmla="*/ 59009 h 72383"/>
                <a:gd name="connsiteX34" fmla="*/ 24149 w 88482"/>
                <a:gd name="connsiteY34" fmla="*/ 61671 h 72383"/>
                <a:gd name="connsiteX35" fmla="*/ 18761 w 88482"/>
                <a:gd name="connsiteY35" fmla="*/ 64397 h 72383"/>
                <a:gd name="connsiteX36" fmla="*/ 13437 w 88482"/>
                <a:gd name="connsiteY36" fmla="*/ 67059 h 72383"/>
                <a:gd name="connsiteX37" fmla="*/ 8050 w 88482"/>
                <a:gd name="connsiteY37" fmla="*/ 67059 h 72383"/>
                <a:gd name="connsiteX38" fmla="*/ 2662 w 88482"/>
                <a:gd name="connsiteY38" fmla="*/ 69721 h 72383"/>
                <a:gd name="connsiteX39" fmla="*/ 0 w 88482"/>
                <a:gd name="connsiteY39" fmla="*/ 72383 h 72383"/>
                <a:gd name="connsiteX40" fmla="*/ 5388 w 88482"/>
                <a:gd name="connsiteY40" fmla="*/ 72383 h 72383"/>
                <a:gd name="connsiteX41" fmla="*/ 8050 w 88482"/>
                <a:gd name="connsiteY41" fmla="*/ 69721 h 72383"/>
                <a:gd name="connsiteX42" fmla="*/ 18761 w 88482"/>
                <a:gd name="connsiteY42" fmla="*/ 69721 h 72383"/>
                <a:gd name="connsiteX43" fmla="*/ 18761 w 88482"/>
                <a:gd name="connsiteY43" fmla="*/ 67059 h 72383"/>
                <a:gd name="connsiteX44" fmla="*/ 21487 w 88482"/>
                <a:gd name="connsiteY44" fmla="*/ 64397 h 72383"/>
                <a:gd name="connsiteX45" fmla="*/ 26811 w 88482"/>
                <a:gd name="connsiteY45" fmla="*/ 64397 h 72383"/>
                <a:gd name="connsiteX46" fmla="*/ 26811 w 88482"/>
                <a:gd name="connsiteY46" fmla="*/ 61671 h 72383"/>
                <a:gd name="connsiteX47" fmla="*/ 32198 w 88482"/>
                <a:gd name="connsiteY47" fmla="*/ 59009 h 72383"/>
                <a:gd name="connsiteX48" fmla="*/ 40248 w 88482"/>
                <a:gd name="connsiteY48" fmla="*/ 59009 h 72383"/>
                <a:gd name="connsiteX49" fmla="*/ 42910 w 88482"/>
                <a:gd name="connsiteY49" fmla="*/ 56347 h 72383"/>
                <a:gd name="connsiteX50" fmla="*/ 42910 w 88482"/>
                <a:gd name="connsiteY50" fmla="*/ 53622 h 72383"/>
                <a:gd name="connsiteX51" fmla="*/ 45572 w 88482"/>
                <a:gd name="connsiteY51" fmla="*/ 48298 h 72383"/>
                <a:gd name="connsiteX52" fmla="*/ 45572 w 88482"/>
                <a:gd name="connsiteY52" fmla="*/ 42910 h 72383"/>
                <a:gd name="connsiteX53" fmla="*/ 56347 w 88482"/>
                <a:gd name="connsiteY53" fmla="*/ 42910 h 72383"/>
                <a:gd name="connsiteX54" fmla="*/ 56347 w 88482"/>
                <a:gd name="connsiteY54" fmla="*/ 40248 h 72383"/>
                <a:gd name="connsiteX55" fmla="*/ 59010 w 88482"/>
                <a:gd name="connsiteY55" fmla="*/ 40248 h 72383"/>
                <a:gd name="connsiteX56" fmla="*/ 59010 w 88482"/>
                <a:gd name="connsiteY56" fmla="*/ 29536 h 72383"/>
                <a:gd name="connsiteX57" fmla="*/ 56347 w 88482"/>
                <a:gd name="connsiteY57" fmla="*/ 26811 h 72383"/>
                <a:gd name="connsiteX58" fmla="*/ 40248 w 88482"/>
                <a:gd name="connsiteY58" fmla="*/ 26811 h 72383"/>
                <a:gd name="connsiteX59" fmla="*/ 37523 w 88482"/>
                <a:gd name="connsiteY59" fmla="*/ 24149 h 72383"/>
                <a:gd name="connsiteX60" fmla="*/ 37523 w 88482"/>
                <a:gd name="connsiteY60" fmla="*/ 21487 h 72383"/>
                <a:gd name="connsiteX61" fmla="*/ 59010 w 88482"/>
                <a:gd name="connsiteY61" fmla="*/ 21487 h 72383"/>
                <a:gd name="connsiteX62" fmla="*/ 61672 w 88482"/>
                <a:gd name="connsiteY62" fmla="*/ 18761 h 72383"/>
                <a:gd name="connsiteX63" fmla="*/ 64334 w 88482"/>
                <a:gd name="connsiteY63" fmla="*/ 18761 h 72383"/>
                <a:gd name="connsiteX64" fmla="*/ 64334 w 88482"/>
                <a:gd name="connsiteY64" fmla="*/ 13437 h 72383"/>
                <a:gd name="connsiteX65" fmla="*/ 67059 w 88482"/>
                <a:gd name="connsiteY65" fmla="*/ 10712 h 72383"/>
                <a:gd name="connsiteX66" fmla="*/ 75109 w 88482"/>
                <a:gd name="connsiteY66" fmla="*/ 10712 h 72383"/>
                <a:gd name="connsiteX67" fmla="*/ 77771 w 88482"/>
                <a:gd name="connsiteY67" fmla="*/ 8050 h 72383"/>
                <a:gd name="connsiteX68" fmla="*/ 88482 w 88482"/>
                <a:gd name="connsiteY68" fmla="*/ 8050 h 72383"/>
                <a:gd name="connsiteX69" fmla="*/ 88482 w 88482"/>
                <a:gd name="connsiteY69" fmla="*/ 5388 h 72383"/>
                <a:gd name="connsiteX70" fmla="*/ 80433 w 88482"/>
                <a:gd name="connsiteY70" fmla="*/ 5388 h 7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8482" h="72383">
                  <a:moveTo>
                    <a:pt x="80433" y="5388"/>
                  </a:moveTo>
                  <a:lnTo>
                    <a:pt x="80433" y="2725"/>
                  </a:lnTo>
                  <a:lnTo>
                    <a:pt x="77771" y="0"/>
                  </a:lnTo>
                  <a:lnTo>
                    <a:pt x="75109" y="0"/>
                  </a:lnTo>
                  <a:lnTo>
                    <a:pt x="75109" y="2725"/>
                  </a:lnTo>
                  <a:lnTo>
                    <a:pt x="77771" y="2725"/>
                  </a:lnTo>
                  <a:lnTo>
                    <a:pt x="77771" y="5388"/>
                  </a:lnTo>
                  <a:lnTo>
                    <a:pt x="75109" y="8050"/>
                  </a:lnTo>
                  <a:lnTo>
                    <a:pt x="67059" y="8050"/>
                  </a:lnTo>
                  <a:lnTo>
                    <a:pt x="64334" y="10712"/>
                  </a:lnTo>
                  <a:lnTo>
                    <a:pt x="61672" y="13437"/>
                  </a:lnTo>
                  <a:lnTo>
                    <a:pt x="59010" y="16099"/>
                  </a:lnTo>
                  <a:lnTo>
                    <a:pt x="56347" y="16099"/>
                  </a:lnTo>
                  <a:lnTo>
                    <a:pt x="56347" y="18761"/>
                  </a:lnTo>
                  <a:lnTo>
                    <a:pt x="45572" y="18761"/>
                  </a:lnTo>
                  <a:lnTo>
                    <a:pt x="45572" y="16099"/>
                  </a:lnTo>
                  <a:lnTo>
                    <a:pt x="40248" y="16099"/>
                  </a:lnTo>
                  <a:lnTo>
                    <a:pt x="37523" y="18761"/>
                  </a:lnTo>
                  <a:lnTo>
                    <a:pt x="34860" y="18761"/>
                  </a:lnTo>
                  <a:lnTo>
                    <a:pt x="34860" y="26811"/>
                  </a:lnTo>
                  <a:lnTo>
                    <a:pt x="37523" y="26811"/>
                  </a:lnTo>
                  <a:lnTo>
                    <a:pt x="37523" y="29536"/>
                  </a:lnTo>
                  <a:lnTo>
                    <a:pt x="53622" y="29536"/>
                  </a:lnTo>
                  <a:lnTo>
                    <a:pt x="53622" y="32198"/>
                  </a:lnTo>
                  <a:lnTo>
                    <a:pt x="56347" y="32198"/>
                  </a:lnTo>
                  <a:lnTo>
                    <a:pt x="56347" y="37586"/>
                  </a:lnTo>
                  <a:lnTo>
                    <a:pt x="45572" y="37586"/>
                  </a:lnTo>
                  <a:lnTo>
                    <a:pt x="45572" y="40248"/>
                  </a:lnTo>
                  <a:lnTo>
                    <a:pt x="42910" y="40248"/>
                  </a:lnTo>
                  <a:lnTo>
                    <a:pt x="40248" y="42910"/>
                  </a:lnTo>
                  <a:lnTo>
                    <a:pt x="40248" y="56347"/>
                  </a:lnTo>
                  <a:lnTo>
                    <a:pt x="32198" y="56347"/>
                  </a:lnTo>
                  <a:lnTo>
                    <a:pt x="29537" y="59009"/>
                  </a:lnTo>
                  <a:lnTo>
                    <a:pt x="26811" y="59009"/>
                  </a:lnTo>
                  <a:lnTo>
                    <a:pt x="24149" y="61671"/>
                  </a:lnTo>
                  <a:lnTo>
                    <a:pt x="18761" y="64397"/>
                  </a:lnTo>
                  <a:lnTo>
                    <a:pt x="13437" y="67059"/>
                  </a:lnTo>
                  <a:lnTo>
                    <a:pt x="8050" y="67059"/>
                  </a:lnTo>
                  <a:lnTo>
                    <a:pt x="2662" y="69721"/>
                  </a:lnTo>
                  <a:lnTo>
                    <a:pt x="0" y="72383"/>
                  </a:lnTo>
                  <a:lnTo>
                    <a:pt x="5388" y="72383"/>
                  </a:lnTo>
                  <a:lnTo>
                    <a:pt x="8050" y="69721"/>
                  </a:lnTo>
                  <a:lnTo>
                    <a:pt x="18761" y="69721"/>
                  </a:lnTo>
                  <a:lnTo>
                    <a:pt x="18761" y="67059"/>
                  </a:lnTo>
                  <a:lnTo>
                    <a:pt x="21487" y="64397"/>
                  </a:lnTo>
                  <a:lnTo>
                    <a:pt x="26811" y="64397"/>
                  </a:lnTo>
                  <a:lnTo>
                    <a:pt x="26811" y="61671"/>
                  </a:lnTo>
                  <a:lnTo>
                    <a:pt x="32198" y="59009"/>
                  </a:lnTo>
                  <a:lnTo>
                    <a:pt x="40248" y="59009"/>
                  </a:lnTo>
                  <a:lnTo>
                    <a:pt x="42910" y="56347"/>
                  </a:lnTo>
                  <a:lnTo>
                    <a:pt x="42910" y="53622"/>
                  </a:lnTo>
                  <a:lnTo>
                    <a:pt x="45572" y="48298"/>
                  </a:lnTo>
                  <a:lnTo>
                    <a:pt x="45572" y="42910"/>
                  </a:lnTo>
                  <a:lnTo>
                    <a:pt x="56347" y="42910"/>
                  </a:lnTo>
                  <a:lnTo>
                    <a:pt x="56347" y="40248"/>
                  </a:lnTo>
                  <a:lnTo>
                    <a:pt x="59010" y="40248"/>
                  </a:lnTo>
                  <a:lnTo>
                    <a:pt x="59010" y="29536"/>
                  </a:lnTo>
                  <a:lnTo>
                    <a:pt x="56347" y="26811"/>
                  </a:lnTo>
                  <a:lnTo>
                    <a:pt x="40248" y="26811"/>
                  </a:lnTo>
                  <a:lnTo>
                    <a:pt x="37523" y="24149"/>
                  </a:lnTo>
                  <a:lnTo>
                    <a:pt x="37523" y="21487"/>
                  </a:lnTo>
                  <a:lnTo>
                    <a:pt x="59010" y="21487"/>
                  </a:lnTo>
                  <a:lnTo>
                    <a:pt x="61672" y="18761"/>
                  </a:lnTo>
                  <a:lnTo>
                    <a:pt x="64334" y="18761"/>
                  </a:lnTo>
                  <a:lnTo>
                    <a:pt x="64334" y="13437"/>
                  </a:lnTo>
                  <a:lnTo>
                    <a:pt x="67059" y="10712"/>
                  </a:lnTo>
                  <a:lnTo>
                    <a:pt x="75109" y="10712"/>
                  </a:lnTo>
                  <a:lnTo>
                    <a:pt x="77771" y="8050"/>
                  </a:lnTo>
                  <a:lnTo>
                    <a:pt x="88482" y="8050"/>
                  </a:lnTo>
                  <a:lnTo>
                    <a:pt x="88482" y="5388"/>
                  </a:lnTo>
                  <a:lnTo>
                    <a:pt x="80433" y="5388"/>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6" name="Freeform: Shape 155">
              <a:extLst>
                <a:ext uri="{FF2B5EF4-FFF2-40B4-BE49-F238E27FC236}">
                  <a16:creationId xmlns:a16="http://schemas.microsoft.com/office/drawing/2014/main" id="{90703E86-6309-49C2-D9B6-3FBEC4A6EA69}"/>
                </a:ext>
              </a:extLst>
            </p:cNvPr>
            <p:cNvSpPr/>
            <p:nvPr/>
          </p:nvSpPr>
          <p:spPr>
            <a:xfrm>
              <a:off x="7862346" y="2079520"/>
              <a:ext cx="21486" cy="10711"/>
            </a:xfrm>
            <a:custGeom>
              <a:avLst/>
              <a:gdLst>
                <a:gd name="connsiteX0" fmla="*/ 13437 w 21486"/>
                <a:gd name="connsiteY0" fmla="*/ 8050 h 10711"/>
                <a:gd name="connsiteX1" fmla="*/ 10712 w 21486"/>
                <a:gd name="connsiteY1" fmla="*/ 5388 h 10711"/>
                <a:gd name="connsiteX2" fmla="*/ 5388 w 21486"/>
                <a:gd name="connsiteY2" fmla="*/ 5388 h 10711"/>
                <a:gd name="connsiteX3" fmla="*/ 5388 w 21486"/>
                <a:gd name="connsiteY3" fmla="*/ 2662 h 10711"/>
                <a:gd name="connsiteX4" fmla="*/ 2725 w 21486"/>
                <a:gd name="connsiteY4" fmla="*/ 2662 h 10711"/>
                <a:gd name="connsiteX5" fmla="*/ 2725 w 21486"/>
                <a:gd name="connsiteY5" fmla="*/ 0 h 10711"/>
                <a:gd name="connsiteX6" fmla="*/ 0 w 21486"/>
                <a:gd name="connsiteY6" fmla="*/ 0 h 10711"/>
                <a:gd name="connsiteX7" fmla="*/ 0 w 21486"/>
                <a:gd name="connsiteY7" fmla="*/ 2662 h 10711"/>
                <a:gd name="connsiteX8" fmla="*/ 5388 w 21486"/>
                <a:gd name="connsiteY8" fmla="*/ 8050 h 10711"/>
                <a:gd name="connsiteX9" fmla="*/ 8050 w 21486"/>
                <a:gd name="connsiteY9" fmla="*/ 8050 h 10711"/>
                <a:gd name="connsiteX10" fmla="*/ 10712 w 21486"/>
                <a:gd name="connsiteY10" fmla="*/ 10712 h 10711"/>
                <a:gd name="connsiteX11" fmla="*/ 21487 w 21486"/>
                <a:gd name="connsiteY11" fmla="*/ 10712 h 10711"/>
                <a:gd name="connsiteX12" fmla="*/ 18761 w 21486"/>
                <a:gd name="connsiteY12" fmla="*/ 8050 h 10711"/>
                <a:gd name="connsiteX13" fmla="*/ 13437 w 21486"/>
                <a:gd name="connsiteY13" fmla="*/ 8050 h 1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86" h="10711">
                  <a:moveTo>
                    <a:pt x="13437" y="8050"/>
                  </a:moveTo>
                  <a:lnTo>
                    <a:pt x="10712" y="5388"/>
                  </a:lnTo>
                  <a:lnTo>
                    <a:pt x="5388" y="5388"/>
                  </a:lnTo>
                  <a:lnTo>
                    <a:pt x="5388" y="2662"/>
                  </a:lnTo>
                  <a:lnTo>
                    <a:pt x="2725" y="2662"/>
                  </a:lnTo>
                  <a:lnTo>
                    <a:pt x="2725" y="0"/>
                  </a:lnTo>
                  <a:lnTo>
                    <a:pt x="0" y="0"/>
                  </a:lnTo>
                  <a:lnTo>
                    <a:pt x="0" y="2662"/>
                  </a:lnTo>
                  <a:lnTo>
                    <a:pt x="5388" y="8050"/>
                  </a:lnTo>
                  <a:lnTo>
                    <a:pt x="8050" y="8050"/>
                  </a:lnTo>
                  <a:lnTo>
                    <a:pt x="10712" y="10712"/>
                  </a:lnTo>
                  <a:lnTo>
                    <a:pt x="21487" y="10712"/>
                  </a:lnTo>
                  <a:lnTo>
                    <a:pt x="18761" y="8050"/>
                  </a:lnTo>
                  <a:lnTo>
                    <a:pt x="13437" y="8050"/>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7" name="Freeform: Shape 156">
              <a:extLst>
                <a:ext uri="{FF2B5EF4-FFF2-40B4-BE49-F238E27FC236}">
                  <a16:creationId xmlns:a16="http://schemas.microsoft.com/office/drawing/2014/main" id="{0CD902D9-BD54-1AFD-5CB7-81508EC91657}"/>
                </a:ext>
              </a:extLst>
            </p:cNvPr>
            <p:cNvSpPr/>
            <p:nvPr/>
          </p:nvSpPr>
          <p:spPr>
            <a:xfrm>
              <a:off x="7803401" y="2055371"/>
              <a:ext cx="109905" cy="45572"/>
            </a:xfrm>
            <a:custGeom>
              <a:avLst/>
              <a:gdLst>
                <a:gd name="connsiteX0" fmla="*/ 48234 w 109905"/>
                <a:gd name="connsiteY0" fmla="*/ 40248 h 45572"/>
                <a:gd name="connsiteX1" fmla="*/ 45572 w 109905"/>
                <a:gd name="connsiteY1" fmla="*/ 37586 h 45572"/>
                <a:gd name="connsiteX2" fmla="*/ 45572 w 109905"/>
                <a:gd name="connsiteY2" fmla="*/ 32198 h 45572"/>
                <a:gd name="connsiteX3" fmla="*/ 48234 w 109905"/>
                <a:gd name="connsiteY3" fmla="*/ 29536 h 45572"/>
                <a:gd name="connsiteX4" fmla="*/ 50896 w 109905"/>
                <a:gd name="connsiteY4" fmla="*/ 29536 h 45572"/>
                <a:gd name="connsiteX5" fmla="*/ 53622 w 109905"/>
                <a:gd name="connsiteY5" fmla="*/ 26811 h 45572"/>
                <a:gd name="connsiteX6" fmla="*/ 53622 w 109905"/>
                <a:gd name="connsiteY6" fmla="*/ 21487 h 45572"/>
                <a:gd name="connsiteX7" fmla="*/ 45572 w 109905"/>
                <a:gd name="connsiteY7" fmla="*/ 21487 h 45572"/>
                <a:gd name="connsiteX8" fmla="*/ 45572 w 109905"/>
                <a:gd name="connsiteY8" fmla="*/ 18761 h 45572"/>
                <a:gd name="connsiteX9" fmla="*/ 48234 w 109905"/>
                <a:gd name="connsiteY9" fmla="*/ 16099 h 45572"/>
                <a:gd name="connsiteX10" fmla="*/ 48234 w 109905"/>
                <a:gd name="connsiteY10" fmla="*/ 13437 h 45572"/>
                <a:gd name="connsiteX11" fmla="*/ 53622 w 109905"/>
                <a:gd name="connsiteY11" fmla="*/ 13437 h 45572"/>
                <a:gd name="connsiteX12" fmla="*/ 53622 w 109905"/>
                <a:gd name="connsiteY12" fmla="*/ 16099 h 45572"/>
                <a:gd name="connsiteX13" fmla="*/ 56284 w 109905"/>
                <a:gd name="connsiteY13" fmla="*/ 18761 h 45572"/>
                <a:gd name="connsiteX14" fmla="*/ 56284 w 109905"/>
                <a:gd name="connsiteY14" fmla="*/ 21487 h 45572"/>
                <a:gd name="connsiteX15" fmla="*/ 58946 w 109905"/>
                <a:gd name="connsiteY15" fmla="*/ 21487 h 45572"/>
                <a:gd name="connsiteX16" fmla="*/ 69657 w 109905"/>
                <a:gd name="connsiteY16" fmla="*/ 24149 h 45572"/>
                <a:gd name="connsiteX17" fmla="*/ 80433 w 109905"/>
                <a:gd name="connsiteY17" fmla="*/ 29536 h 45572"/>
                <a:gd name="connsiteX18" fmla="*/ 109905 w 109905"/>
                <a:gd name="connsiteY18" fmla="*/ 39931 h 45572"/>
                <a:gd name="connsiteX19" fmla="*/ 109905 w 109905"/>
                <a:gd name="connsiteY19" fmla="*/ 37586 h 45572"/>
                <a:gd name="connsiteX20" fmla="*/ 104518 w 109905"/>
                <a:gd name="connsiteY20" fmla="*/ 37586 h 45572"/>
                <a:gd name="connsiteX21" fmla="*/ 104518 w 109905"/>
                <a:gd name="connsiteY21" fmla="*/ 34860 h 45572"/>
                <a:gd name="connsiteX22" fmla="*/ 99194 w 109905"/>
                <a:gd name="connsiteY22" fmla="*/ 34860 h 45572"/>
                <a:gd name="connsiteX23" fmla="*/ 99194 w 109905"/>
                <a:gd name="connsiteY23" fmla="*/ 32198 h 45572"/>
                <a:gd name="connsiteX24" fmla="*/ 91144 w 109905"/>
                <a:gd name="connsiteY24" fmla="*/ 32198 h 45572"/>
                <a:gd name="connsiteX25" fmla="*/ 91144 w 109905"/>
                <a:gd name="connsiteY25" fmla="*/ 29536 h 45572"/>
                <a:gd name="connsiteX26" fmla="*/ 85756 w 109905"/>
                <a:gd name="connsiteY26" fmla="*/ 29536 h 45572"/>
                <a:gd name="connsiteX27" fmla="*/ 85756 w 109905"/>
                <a:gd name="connsiteY27" fmla="*/ 26811 h 45572"/>
                <a:gd name="connsiteX28" fmla="*/ 80433 w 109905"/>
                <a:gd name="connsiteY28" fmla="*/ 26811 h 45572"/>
                <a:gd name="connsiteX29" fmla="*/ 80433 w 109905"/>
                <a:gd name="connsiteY29" fmla="*/ 24149 h 45572"/>
                <a:gd name="connsiteX30" fmla="*/ 75045 w 109905"/>
                <a:gd name="connsiteY30" fmla="*/ 24149 h 45572"/>
                <a:gd name="connsiteX31" fmla="*/ 75045 w 109905"/>
                <a:gd name="connsiteY31" fmla="*/ 21487 h 45572"/>
                <a:gd name="connsiteX32" fmla="*/ 69657 w 109905"/>
                <a:gd name="connsiteY32" fmla="*/ 21487 h 45572"/>
                <a:gd name="connsiteX33" fmla="*/ 69657 w 109905"/>
                <a:gd name="connsiteY33" fmla="*/ 18761 h 45572"/>
                <a:gd name="connsiteX34" fmla="*/ 64334 w 109905"/>
                <a:gd name="connsiteY34" fmla="*/ 18761 h 45572"/>
                <a:gd name="connsiteX35" fmla="*/ 64334 w 109905"/>
                <a:gd name="connsiteY35" fmla="*/ 16099 h 45572"/>
                <a:gd name="connsiteX36" fmla="*/ 61671 w 109905"/>
                <a:gd name="connsiteY36" fmla="*/ 16099 h 45572"/>
                <a:gd name="connsiteX37" fmla="*/ 61671 w 109905"/>
                <a:gd name="connsiteY37" fmla="*/ 13437 h 45572"/>
                <a:gd name="connsiteX38" fmla="*/ 56284 w 109905"/>
                <a:gd name="connsiteY38" fmla="*/ 13437 h 45572"/>
                <a:gd name="connsiteX39" fmla="*/ 56284 w 109905"/>
                <a:gd name="connsiteY39" fmla="*/ 10775 h 45572"/>
                <a:gd name="connsiteX40" fmla="*/ 50896 w 109905"/>
                <a:gd name="connsiteY40" fmla="*/ 10775 h 45572"/>
                <a:gd name="connsiteX41" fmla="*/ 50896 w 109905"/>
                <a:gd name="connsiteY41" fmla="*/ 8050 h 45572"/>
                <a:gd name="connsiteX42" fmla="*/ 45572 w 109905"/>
                <a:gd name="connsiteY42" fmla="*/ 8050 h 45572"/>
                <a:gd name="connsiteX43" fmla="*/ 45572 w 109905"/>
                <a:gd name="connsiteY43" fmla="*/ 5388 h 45572"/>
                <a:gd name="connsiteX44" fmla="*/ 37522 w 109905"/>
                <a:gd name="connsiteY44" fmla="*/ 5388 h 45572"/>
                <a:gd name="connsiteX45" fmla="*/ 37522 w 109905"/>
                <a:gd name="connsiteY45" fmla="*/ 2725 h 45572"/>
                <a:gd name="connsiteX46" fmla="*/ 32135 w 109905"/>
                <a:gd name="connsiteY46" fmla="*/ 2725 h 45572"/>
                <a:gd name="connsiteX47" fmla="*/ 32135 w 109905"/>
                <a:gd name="connsiteY47" fmla="*/ 8050 h 45572"/>
                <a:gd name="connsiteX48" fmla="*/ 29473 w 109905"/>
                <a:gd name="connsiteY48" fmla="*/ 8050 h 45572"/>
                <a:gd name="connsiteX49" fmla="*/ 29473 w 109905"/>
                <a:gd name="connsiteY49" fmla="*/ 10775 h 45572"/>
                <a:gd name="connsiteX50" fmla="*/ 24085 w 109905"/>
                <a:gd name="connsiteY50" fmla="*/ 10775 h 45572"/>
                <a:gd name="connsiteX51" fmla="*/ 24085 w 109905"/>
                <a:gd name="connsiteY51" fmla="*/ 8050 h 45572"/>
                <a:gd name="connsiteX52" fmla="*/ 16036 w 109905"/>
                <a:gd name="connsiteY52" fmla="*/ 8050 h 45572"/>
                <a:gd name="connsiteX53" fmla="*/ 16036 w 109905"/>
                <a:gd name="connsiteY53" fmla="*/ 5388 h 45572"/>
                <a:gd name="connsiteX54" fmla="*/ 10712 w 109905"/>
                <a:gd name="connsiteY54" fmla="*/ 5388 h 45572"/>
                <a:gd name="connsiteX55" fmla="*/ 10712 w 109905"/>
                <a:gd name="connsiteY55" fmla="*/ 2725 h 45572"/>
                <a:gd name="connsiteX56" fmla="*/ 7986 w 109905"/>
                <a:gd name="connsiteY56" fmla="*/ 2725 h 45572"/>
                <a:gd name="connsiteX57" fmla="*/ 5324 w 109905"/>
                <a:gd name="connsiteY57" fmla="*/ 0 h 45572"/>
                <a:gd name="connsiteX58" fmla="*/ 5324 w 109905"/>
                <a:gd name="connsiteY58" fmla="*/ 2725 h 45572"/>
                <a:gd name="connsiteX59" fmla="*/ 2662 w 109905"/>
                <a:gd name="connsiteY59" fmla="*/ 2725 h 45572"/>
                <a:gd name="connsiteX60" fmla="*/ 2662 w 109905"/>
                <a:gd name="connsiteY60" fmla="*/ 8050 h 45572"/>
                <a:gd name="connsiteX61" fmla="*/ 0 w 109905"/>
                <a:gd name="connsiteY61" fmla="*/ 8050 h 45572"/>
                <a:gd name="connsiteX62" fmla="*/ 2662 w 109905"/>
                <a:gd name="connsiteY62" fmla="*/ 10775 h 45572"/>
                <a:gd name="connsiteX63" fmla="*/ 7986 w 109905"/>
                <a:gd name="connsiteY63" fmla="*/ 10775 h 45572"/>
                <a:gd name="connsiteX64" fmla="*/ 7986 w 109905"/>
                <a:gd name="connsiteY64" fmla="*/ 13437 h 45572"/>
                <a:gd name="connsiteX65" fmla="*/ 10712 w 109905"/>
                <a:gd name="connsiteY65" fmla="*/ 16099 h 45572"/>
                <a:gd name="connsiteX66" fmla="*/ 7986 w 109905"/>
                <a:gd name="connsiteY66" fmla="*/ 16099 h 45572"/>
                <a:gd name="connsiteX67" fmla="*/ 7986 w 109905"/>
                <a:gd name="connsiteY67" fmla="*/ 24149 h 45572"/>
                <a:gd name="connsiteX68" fmla="*/ 13374 w 109905"/>
                <a:gd name="connsiteY68" fmla="*/ 24149 h 45572"/>
                <a:gd name="connsiteX69" fmla="*/ 13374 w 109905"/>
                <a:gd name="connsiteY69" fmla="*/ 32198 h 45572"/>
                <a:gd name="connsiteX70" fmla="*/ 18761 w 109905"/>
                <a:gd name="connsiteY70" fmla="*/ 32198 h 45572"/>
                <a:gd name="connsiteX71" fmla="*/ 18761 w 109905"/>
                <a:gd name="connsiteY71" fmla="*/ 34860 h 45572"/>
                <a:gd name="connsiteX72" fmla="*/ 21423 w 109905"/>
                <a:gd name="connsiteY72" fmla="*/ 37586 h 45572"/>
                <a:gd name="connsiteX73" fmla="*/ 24085 w 109905"/>
                <a:gd name="connsiteY73" fmla="*/ 40248 h 45572"/>
                <a:gd name="connsiteX74" fmla="*/ 24085 w 109905"/>
                <a:gd name="connsiteY74" fmla="*/ 34860 h 45572"/>
                <a:gd name="connsiteX75" fmla="*/ 21423 w 109905"/>
                <a:gd name="connsiteY75" fmla="*/ 32198 h 45572"/>
                <a:gd name="connsiteX76" fmla="*/ 18761 w 109905"/>
                <a:gd name="connsiteY76" fmla="*/ 29536 h 45572"/>
                <a:gd name="connsiteX77" fmla="*/ 16036 w 109905"/>
                <a:gd name="connsiteY77" fmla="*/ 26811 h 45572"/>
                <a:gd name="connsiteX78" fmla="*/ 16036 w 109905"/>
                <a:gd name="connsiteY78" fmla="*/ 16099 h 45572"/>
                <a:gd name="connsiteX79" fmla="*/ 18761 w 109905"/>
                <a:gd name="connsiteY79" fmla="*/ 16099 h 45572"/>
                <a:gd name="connsiteX80" fmla="*/ 21423 w 109905"/>
                <a:gd name="connsiteY80" fmla="*/ 13437 h 45572"/>
                <a:gd name="connsiteX81" fmla="*/ 21423 w 109905"/>
                <a:gd name="connsiteY81" fmla="*/ 16099 h 45572"/>
                <a:gd name="connsiteX82" fmla="*/ 24085 w 109905"/>
                <a:gd name="connsiteY82" fmla="*/ 16099 h 45572"/>
                <a:gd name="connsiteX83" fmla="*/ 24085 w 109905"/>
                <a:gd name="connsiteY83" fmla="*/ 18761 h 45572"/>
                <a:gd name="connsiteX84" fmla="*/ 29473 w 109905"/>
                <a:gd name="connsiteY84" fmla="*/ 18761 h 45572"/>
                <a:gd name="connsiteX85" fmla="*/ 29473 w 109905"/>
                <a:gd name="connsiteY85" fmla="*/ 21487 h 45572"/>
                <a:gd name="connsiteX86" fmla="*/ 32135 w 109905"/>
                <a:gd name="connsiteY86" fmla="*/ 21487 h 45572"/>
                <a:gd name="connsiteX87" fmla="*/ 34860 w 109905"/>
                <a:gd name="connsiteY87" fmla="*/ 24149 h 45572"/>
                <a:gd name="connsiteX88" fmla="*/ 50896 w 109905"/>
                <a:gd name="connsiteY88" fmla="*/ 24149 h 45572"/>
                <a:gd name="connsiteX89" fmla="*/ 48234 w 109905"/>
                <a:gd name="connsiteY89" fmla="*/ 26811 h 45572"/>
                <a:gd name="connsiteX90" fmla="*/ 45572 w 109905"/>
                <a:gd name="connsiteY90" fmla="*/ 26811 h 45572"/>
                <a:gd name="connsiteX91" fmla="*/ 42847 w 109905"/>
                <a:gd name="connsiteY91" fmla="*/ 29536 h 45572"/>
                <a:gd name="connsiteX92" fmla="*/ 42847 w 109905"/>
                <a:gd name="connsiteY92" fmla="*/ 40248 h 45572"/>
                <a:gd name="connsiteX93" fmla="*/ 45572 w 109905"/>
                <a:gd name="connsiteY93" fmla="*/ 40248 h 45572"/>
                <a:gd name="connsiteX94" fmla="*/ 45572 w 109905"/>
                <a:gd name="connsiteY94" fmla="*/ 45572 h 45572"/>
                <a:gd name="connsiteX95" fmla="*/ 48234 w 109905"/>
                <a:gd name="connsiteY95" fmla="*/ 42910 h 45572"/>
                <a:gd name="connsiteX96" fmla="*/ 48234 w 109905"/>
                <a:gd name="connsiteY96" fmla="*/ 40248 h 4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09905" h="45572">
                  <a:moveTo>
                    <a:pt x="48234" y="40248"/>
                  </a:moveTo>
                  <a:lnTo>
                    <a:pt x="45572" y="37586"/>
                  </a:lnTo>
                  <a:lnTo>
                    <a:pt x="45572" y="32198"/>
                  </a:lnTo>
                  <a:lnTo>
                    <a:pt x="48234" y="29536"/>
                  </a:lnTo>
                  <a:lnTo>
                    <a:pt x="50896" y="29536"/>
                  </a:lnTo>
                  <a:lnTo>
                    <a:pt x="53622" y="26811"/>
                  </a:lnTo>
                  <a:lnTo>
                    <a:pt x="53622" y="21487"/>
                  </a:lnTo>
                  <a:lnTo>
                    <a:pt x="45572" y="21487"/>
                  </a:lnTo>
                  <a:lnTo>
                    <a:pt x="45572" y="18761"/>
                  </a:lnTo>
                  <a:lnTo>
                    <a:pt x="48234" y="16099"/>
                  </a:lnTo>
                  <a:lnTo>
                    <a:pt x="48234" y="13437"/>
                  </a:lnTo>
                  <a:lnTo>
                    <a:pt x="53622" y="13437"/>
                  </a:lnTo>
                  <a:lnTo>
                    <a:pt x="53622" y="16099"/>
                  </a:lnTo>
                  <a:lnTo>
                    <a:pt x="56284" y="18761"/>
                  </a:lnTo>
                  <a:lnTo>
                    <a:pt x="56284" y="21487"/>
                  </a:lnTo>
                  <a:lnTo>
                    <a:pt x="58946" y="21487"/>
                  </a:lnTo>
                  <a:lnTo>
                    <a:pt x="69657" y="24149"/>
                  </a:lnTo>
                  <a:lnTo>
                    <a:pt x="80433" y="29536"/>
                  </a:lnTo>
                  <a:lnTo>
                    <a:pt x="109905" y="39931"/>
                  </a:lnTo>
                  <a:lnTo>
                    <a:pt x="109905" y="37586"/>
                  </a:lnTo>
                  <a:lnTo>
                    <a:pt x="104518" y="37586"/>
                  </a:lnTo>
                  <a:lnTo>
                    <a:pt x="104518" y="34860"/>
                  </a:lnTo>
                  <a:lnTo>
                    <a:pt x="99194" y="34860"/>
                  </a:lnTo>
                  <a:lnTo>
                    <a:pt x="99194" y="32198"/>
                  </a:lnTo>
                  <a:lnTo>
                    <a:pt x="91144" y="32198"/>
                  </a:lnTo>
                  <a:lnTo>
                    <a:pt x="91144" y="29536"/>
                  </a:lnTo>
                  <a:lnTo>
                    <a:pt x="85756" y="29536"/>
                  </a:lnTo>
                  <a:lnTo>
                    <a:pt x="85756" y="26811"/>
                  </a:lnTo>
                  <a:lnTo>
                    <a:pt x="80433" y="26811"/>
                  </a:lnTo>
                  <a:lnTo>
                    <a:pt x="80433" y="24149"/>
                  </a:lnTo>
                  <a:lnTo>
                    <a:pt x="75045" y="24149"/>
                  </a:lnTo>
                  <a:lnTo>
                    <a:pt x="75045" y="21487"/>
                  </a:lnTo>
                  <a:lnTo>
                    <a:pt x="69657" y="21487"/>
                  </a:lnTo>
                  <a:lnTo>
                    <a:pt x="69657" y="18761"/>
                  </a:lnTo>
                  <a:lnTo>
                    <a:pt x="64334" y="18761"/>
                  </a:lnTo>
                  <a:lnTo>
                    <a:pt x="64334" y="16099"/>
                  </a:lnTo>
                  <a:lnTo>
                    <a:pt x="61671" y="16099"/>
                  </a:lnTo>
                  <a:lnTo>
                    <a:pt x="61671" y="13437"/>
                  </a:lnTo>
                  <a:lnTo>
                    <a:pt x="56284" y="13437"/>
                  </a:lnTo>
                  <a:lnTo>
                    <a:pt x="56284" y="10775"/>
                  </a:lnTo>
                  <a:lnTo>
                    <a:pt x="50896" y="10775"/>
                  </a:lnTo>
                  <a:lnTo>
                    <a:pt x="50896" y="8050"/>
                  </a:lnTo>
                  <a:lnTo>
                    <a:pt x="45572" y="8050"/>
                  </a:lnTo>
                  <a:lnTo>
                    <a:pt x="45572" y="5388"/>
                  </a:lnTo>
                  <a:lnTo>
                    <a:pt x="37522" y="5388"/>
                  </a:lnTo>
                  <a:lnTo>
                    <a:pt x="37522" y="2725"/>
                  </a:lnTo>
                  <a:lnTo>
                    <a:pt x="32135" y="2725"/>
                  </a:lnTo>
                  <a:lnTo>
                    <a:pt x="32135" y="8050"/>
                  </a:lnTo>
                  <a:lnTo>
                    <a:pt x="29473" y="8050"/>
                  </a:lnTo>
                  <a:lnTo>
                    <a:pt x="29473" y="10775"/>
                  </a:lnTo>
                  <a:lnTo>
                    <a:pt x="24085" y="10775"/>
                  </a:lnTo>
                  <a:lnTo>
                    <a:pt x="24085" y="8050"/>
                  </a:lnTo>
                  <a:lnTo>
                    <a:pt x="16036" y="8050"/>
                  </a:lnTo>
                  <a:lnTo>
                    <a:pt x="16036" y="5388"/>
                  </a:lnTo>
                  <a:lnTo>
                    <a:pt x="10712" y="5388"/>
                  </a:lnTo>
                  <a:lnTo>
                    <a:pt x="10712" y="2725"/>
                  </a:lnTo>
                  <a:lnTo>
                    <a:pt x="7986" y="2725"/>
                  </a:lnTo>
                  <a:lnTo>
                    <a:pt x="5324" y="0"/>
                  </a:lnTo>
                  <a:lnTo>
                    <a:pt x="5324" y="2725"/>
                  </a:lnTo>
                  <a:lnTo>
                    <a:pt x="2662" y="2725"/>
                  </a:lnTo>
                  <a:lnTo>
                    <a:pt x="2662" y="8050"/>
                  </a:lnTo>
                  <a:lnTo>
                    <a:pt x="0" y="8050"/>
                  </a:lnTo>
                  <a:lnTo>
                    <a:pt x="2662" y="10775"/>
                  </a:lnTo>
                  <a:lnTo>
                    <a:pt x="7986" y="10775"/>
                  </a:lnTo>
                  <a:lnTo>
                    <a:pt x="7986" y="13437"/>
                  </a:lnTo>
                  <a:lnTo>
                    <a:pt x="10712" y="16099"/>
                  </a:lnTo>
                  <a:lnTo>
                    <a:pt x="7986" y="16099"/>
                  </a:lnTo>
                  <a:lnTo>
                    <a:pt x="7986" y="24149"/>
                  </a:lnTo>
                  <a:lnTo>
                    <a:pt x="13374" y="24149"/>
                  </a:lnTo>
                  <a:lnTo>
                    <a:pt x="13374" y="32198"/>
                  </a:lnTo>
                  <a:lnTo>
                    <a:pt x="18761" y="32198"/>
                  </a:lnTo>
                  <a:lnTo>
                    <a:pt x="18761" y="34860"/>
                  </a:lnTo>
                  <a:lnTo>
                    <a:pt x="21423" y="37586"/>
                  </a:lnTo>
                  <a:lnTo>
                    <a:pt x="24085" y="40248"/>
                  </a:lnTo>
                  <a:lnTo>
                    <a:pt x="24085" y="34860"/>
                  </a:lnTo>
                  <a:lnTo>
                    <a:pt x="21423" y="32198"/>
                  </a:lnTo>
                  <a:lnTo>
                    <a:pt x="18761" y="29536"/>
                  </a:lnTo>
                  <a:lnTo>
                    <a:pt x="16036" y="26811"/>
                  </a:lnTo>
                  <a:lnTo>
                    <a:pt x="16036" y="16099"/>
                  </a:lnTo>
                  <a:lnTo>
                    <a:pt x="18761" y="16099"/>
                  </a:lnTo>
                  <a:lnTo>
                    <a:pt x="21423" y="13437"/>
                  </a:lnTo>
                  <a:lnTo>
                    <a:pt x="21423" y="16099"/>
                  </a:lnTo>
                  <a:lnTo>
                    <a:pt x="24085" y="16099"/>
                  </a:lnTo>
                  <a:lnTo>
                    <a:pt x="24085" y="18761"/>
                  </a:lnTo>
                  <a:lnTo>
                    <a:pt x="29473" y="18761"/>
                  </a:lnTo>
                  <a:lnTo>
                    <a:pt x="29473" y="21487"/>
                  </a:lnTo>
                  <a:lnTo>
                    <a:pt x="32135" y="21487"/>
                  </a:lnTo>
                  <a:lnTo>
                    <a:pt x="34860" y="24149"/>
                  </a:lnTo>
                  <a:lnTo>
                    <a:pt x="50896" y="24149"/>
                  </a:lnTo>
                  <a:lnTo>
                    <a:pt x="48234" y="26811"/>
                  </a:lnTo>
                  <a:lnTo>
                    <a:pt x="45572" y="26811"/>
                  </a:lnTo>
                  <a:lnTo>
                    <a:pt x="42847" y="29536"/>
                  </a:lnTo>
                  <a:lnTo>
                    <a:pt x="42847" y="40248"/>
                  </a:lnTo>
                  <a:lnTo>
                    <a:pt x="45572" y="40248"/>
                  </a:lnTo>
                  <a:lnTo>
                    <a:pt x="45572" y="45572"/>
                  </a:lnTo>
                  <a:lnTo>
                    <a:pt x="48234" y="42910"/>
                  </a:lnTo>
                  <a:lnTo>
                    <a:pt x="48234" y="40248"/>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8" name="Freeform: Shape 157">
              <a:extLst>
                <a:ext uri="{FF2B5EF4-FFF2-40B4-BE49-F238E27FC236}">
                  <a16:creationId xmlns:a16="http://schemas.microsoft.com/office/drawing/2014/main" id="{50C138F6-107D-4AEE-DD03-70200BDF90F6}"/>
                </a:ext>
              </a:extLst>
            </p:cNvPr>
            <p:cNvSpPr/>
            <p:nvPr/>
          </p:nvSpPr>
          <p:spPr>
            <a:xfrm>
              <a:off x="7733680" y="2192151"/>
              <a:ext cx="37522" cy="24148"/>
            </a:xfrm>
            <a:custGeom>
              <a:avLst/>
              <a:gdLst>
                <a:gd name="connsiteX0" fmla="*/ 24085 w 37522"/>
                <a:gd name="connsiteY0" fmla="*/ 0 h 24148"/>
                <a:gd name="connsiteX1" fmla="*/ 24085 w 37522"/>
                <a:gd name="connsiteY1" fmla="*/ 10712 h 24148"/>
                <a:gd name="connsiteX2" fmla="*/ 26811 w 37522"/>
                <a:gd name="connsiteY2" fmla="*/ 13374 h 24148"/>
                <a:gd name="connsiteX3" fmla="*/ 26811 w 37522"/>
                <a:gd name="connsiteY3" fmla="*/ 18761 h 24148"/>
                <a:gd name="connsiteX4" fmla="*/ 24085 w 37522"/>
                <a:gd name="connsiteY4" fmla="*/ 18761 h 24148"/>
                <a:gd name="connsiteX5" fmla="*/ 24085 w 37522"/>
                <a:gd name="connsiteY5" fmla="*/ 21423 h 24148"/>
                <a:gd name="connsiteX6" fmla="*/ 16099 w 37522"/>
                <a:gd name="connsiteY6" fmla="*/ 21423 h 24148"/>
                <a:gd name="connsiteX7" fmla="*/ 13374 w 37522"/>
                <a:gd name="connsiteY7" fmla="*/ 18761 h 24148"/>
                <a:gd name="connsiteX8" fmla="*/ 0 w 37522"/>
                <a:gd name="connsiteY8" fmla="*/ 18761 h 24148"/>
                <a:gd name="connsiteX9" fmla="*/ 0 w 37522"/>
                <a:gd name="connsiteY9" fmla="*/ 21423 h 24148"/>
                <a:gd name="connsiteX10" fmla="*/ 13374 w 37522"/>
                <a:gd name="connsiteY10" fmla="*/ 21423 h 24148"/>
                <a:gd name="connsiteX11" fmla="*/ 13374 w 37522"/>
                <a:gd name="connsiteY11" fmla="*/ 24149 h 24148"/>
                <a:gd name="connsiteX12" fmla="*/ 24085 w 37522"/>
                <a:gd name="connsiteY12" fmla="*/ 24149 h 24148"/>
                <a:gd name="connsiteX13" fmla="*/ 26811 w 37522"/>
                <a:gd name="connsiteY13" fmla="*/ 21423 h 24148"/>
                <a:gd name="connsiteX14" fmla="*/ 29473 w 37522"/>
                <a:gd name="connsiteY14" fmla="*/ 18761 h 24148"/>
                <a:gd name="connsiteX15" fmla="*/ 29473 w 37522"/>
                <a:gd name="connsiteY15" fmla="*/ 13374 h 24148"/>
                <a:gd name="connsiteX16" fmla="*/ 26811 w 37522"/>
                <a:gd name="connsiteY16" fmla="*/ 10712 h 24148"/>
                <a:gd name="connsiteX17" fmla="*/ 26811 w 37522"/>
                <a:gd name="connsiteY17" fmla="*/ 2662 h 24148"/>
                <a:gd name="connsiteX18" fmla="*/ 37522 w 37522"/>
                <a:gd name="connsiteY18" fmla="*/ 2662 h 24148"/>
                <a:gd name="connsiteX19" fmla="*/ 34860 w 37522"/>
                <a:gd name="connsiteY19" fmla="*/ 0 h 24148"/>
                <a:gd name="connsiteX20" fmla="*/ 24085 w 37522"/>
                <a:gd name="connsiteY20" fmla="*/ 0 h 2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522" h="24148">
                  <a:moveTo>
                    <a:pt x="24085" y="0"/>
                  </a:moveTo>
                  <a:lnTo>
                    <a:pt x="24085" y="10712"/>
                  </a:lnTo>
                  <a:lnTo>
                    <a:pt x="26811" y="13374"/>
                  </a:lnTo>
                  <a:lnTo>
                    <a:pt x="26811" y="18761"/>
                  </a:lnTo>
                  <a:lnTo>
                    <a:pt x="24085" y="18761"/>
                  </a:lnTo>
                  <a:lnTo>
                    <a:pt x="24085" y="21423"/>
                  </a:lnTo>
                  <a:lnTo>
                    <a:pt x="16099" y="21423"/>
                  </a:lnTo>
                  <a:lnTo>
                    <a:pt x="13374" y="18761"/>
                  </a:lnTo>
                  <a:lnTo>
                    <a:pt x="0" y="18761"/>
                  </a:lnTo>
                  <a:lnTo>
                    <a:pt x="0" y="21423"/>
                  </a:lnTo>
                  <a:lnTo>
                    <a:pt x="13374" y="21423"/>
                  </a:lnTo>
                  <a:lnTo>
                    <a:pt x="13374" y="24149"/>
                  </a:lnTo>
                  <a:lnTo>
                    <a:pt x="24085" y="24149"/>
                  </a:lnTo>
                  <a:lnTo>
                    <a:pt x="26811" y="21423"/>
                  </a:lnTo>
                  <a:lnTo>
                    <a:pt x="29473" y="18761"/>
                  </a:lnTo>
                  <a:lnTo>
                    <a:pt x="29473" y="13374"/>
                  </a:lnTo>
                  <a:lnTo>
                    <a:pt x="26811" y="10712"/>
                  </a:lnTo>
                  <a:lnTo>
                    <a:pt x="26811" y="2662"/>
                  </a:lnTo>
                  <a:lnTo>
                    <a:pt x="37522" y="2662"/>
                  </a:lnTo>
                  <a:lnTo>
                    <a:pt x="34860" y="0"/>
                  </a:lnTo>
                  <a:lnTo>
                    <a:pt x="24085" y="0"/>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59" name="Freeform: Shape 158">
              <a:extLst>
                <a:ext uri="{FF2B5EF4-FFF2-40B4-BE49-F238E27FC236}">
                  <a16:creationId xmlns:a16="http://schemas.microsoft.com/office/drawing/2014/main" id="{9D213829-25E0-2849-6A98-41EA1C83E808}"/>
                </a:ext>
              </a:extLst>
            </p:cNvPr>
            <p:cNvSpPr/>
            <p:nvPr/>
          </p:nvSpPr>
          <p:spPr>
            <a:xfrm>
              <a:off x="7771202" y="2162615"/>
              <a:ext cx="37522" cy="34860"/>
            </a:xfrm>
            <a:custGeom>
              <a:avLst/>
              <a:gdLst>
                <a:gd name="connsiteX0" fmla="*/ 32198 w 37522"/>
                <a:gd name="connsiteY0" fmla="*/ 2725 h 34860"/>
                <a:gd name="connsiteX1" fmla="*/ 29473 w 37522"/>
                <a:gd name="connsiteY1" fmla="*/ 2725 h 34860"/>
                <a:gd name="connsiteX2" fmla="*/ 29473 w 37522"/>
                <a:gd name="connsiteY2" fmla="*/ 5387 h 34860"/>
                <a:gd name="connsiteX3" fmla="*/ 16099 w 37522"/>
                <a:gd name="connsiteY3" fmla="*/ 5387 h 34860"/>
                <a:gd name="connsiteX4" fmla="*/ 16099 w 37522"/>
                <a:gd name="connsiteY4" fmla="*/ 8050 h 34860"/>
                <a:gd name="connsiteX5" fmla="*/ 13374 w 37522"/>
                <a:gd name="connsiteY5" fmla="*/ 8050 h 34860"/>
                <a:gd name="connsiteX6" fmla="*/ 10712 w 37522"/>
                <a:gd name="connsiteY6" fmla="*/ 10775 h 34860"/>
                <a:gd name="connsiteX7" fmla="*/ 10712 w 37522"/>
                <a:gd name="connsiteY7" fmla="*/ 16099 h 34860"/>
                <a:gd name="connsiteX8" fmla="*/ 13374 w 37522"/>
                <a:gd name="connsiteY8" fmla="*/ 16099 h 34860"/>
                <a:gd name="connsiteX9" fmla="*/ 13374 w 37522"/>
                <a:gd name="connsiteY9" fmla="*/ 18825 h 34860"/>
                <a:gd name="connsiteX10" fmla="*/ 21423 w 37522"/>
                <a:gd name="connsiteY10" fmla="*/ 18825 h 34860"/>
                <a:gd name="connsiteX11" fmla="*/ 21423 w 37522"/>
                <a:gd name="connsiteY11" fmla="*/ 21487 h 34860"/>
                <a:gd name="connsiteX12" fmla="*/ 24149 w 37522"/>
                <a:gd name="connsiteY12" fmla="*/ 21487 h 34860"/>
                <a:gd name="connsiteX13" fmla="*/ 24149 w 37522"/>
                <a:gd name="connsiteY13" fmla="*/ 29536 h 34860"/>
                <a:gd name="connsiteX14" fmla="*/ 16099 w 37522"/>
                <a:gd name="connsiteY14" fmla="*/ 29536 h 34860"/>
                <a:gd name="connsiteX15" fmla="*/ 13374 w 37522"/>
                <a:gd name="connsiteY15" fmla="*/ 32198 h 34860"/>
                <a:gd name="connsiteX16" fmla="*/ 0 w 37522"/>
                <a:gd name="connsiteY16" fmla="*/ 32198 h 34860"/>
                <a:gd name="connsiteX17" fmla="*/ 0 w 37522"/>
                <a:gd name="connsiteY17" fmla="*/ 34860 h 34860"/>
                <a:gd name="connsiteX18" fmla="*/ 21423 w 37522"/>
                <a:gd name="connsiteY18" fmla="*/ 34860 h 34860"/>
                <a:gd name="connsiteX19" fmla="*/ 21423 w 37522"/>
                <a:gd name="connsiteY19" fmla="*/ 32198 h 34860"/>
                <a:gd name="connsiteX20" fmla="*/ 26811 w 37522"/>
                <a:gd name="connsiteY20" fmla="*/ 29536 h 34860"/>
                <a:gd name="connsiteX21" fmla="*/ 26811 w 37522"/>
                <a:gd name="connsiteY21" fmla="*/ 18825 h 34860"/>
                <a:gd name="connsiteX22" fmla="*/ 24149 w 37522"/>
                <a:gd name="connsiteY22" fmla="*/ 18825 h 34860"/>
                <a:gd name="connsiteX23" fmla="*/ 21423 w 37522"/>
                <a:gd name="connsiteY23" fmla="*/ 16099 h 34860"/>
                <a:gd name="connsiteX24" fmla="*/ 16099 w 37522"/>
                <a:gd name="connsiteY24" fmla="*/ 16099 h 34860"/>
                <a:gd name="connsiteX25" fmla="*/ 16099 w 37522"/>
                <a:gd name="connsiteY25" fmla="*/ 10775 h 34860"/>
                <a:gd name="connsiteX26" fmla="*/ 18761 w 37522"/>
                <a:gd name="connsiteY26" fmla="*/ 10775 h 34860"/>
                <a:gd name="connsiteX27" fmla="*/ 18761 w 37522"/>
                <a:gd name="connsiteY27" fmla="*/ 8050 h 34860"/>
                <a:gd name="connsiteX28" fmla="*/ 32198 w 37522"/>
                <a:gd name="connsiteY28" fmla="*/ 8050 h 34860"/>
                <a:gd name="connsiteX29" fmla="*/ 34860 w 37522"/>
                <a:gd name="connsiteY29" fmla="*/ 5387 h 34860"/>
                <a:gd name="connsiteX30" fmla="*/ 34860 w 37522"/>
                <a:gd name="connsiteY30" fmla="*/ 2725 h 34860"/>
                <a:gd name="connsiteX31" fmla="*/ 37522 w 37522"/>
                <a:gd name="connsiteY31" fmla="*/ 2725 h 34860"/>
                <a:gd name="connsiteX32" fmla="*/ 37522 w 37522"/>
                <a:gd name="connsiteY32" fmla="*/ 0 h 34860"/>
                <a:gd name="connsiteX33" fmla="*/ 34860 w 37522"/>
                <a:gd name="connsiteY33" fmla="*/ 0 h 34860"/>
                <a:gd name="connsiteX34" fmla="*/ 32198 w 37522"/>
                <a:gd name="connsiteY34" fmla="*/ 2725 h 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522" h="34860">
                  <a:moveTo>
                    <a:pt x="32198" y="2725"/>
                  </a:moveTo>
                  <a:lnTo>
                    <a:pt x="29473" y="2725"/>
                  </a:lnTo>
                  <a:lnTo>
                    <a:pt x="29473" y="5387"/>
                  </a:lnTo>
                  <a:lnTo>
                    <a:pt x="16099" y="5387"/>
                  </a:lnTo>
                  <a:lnTo>
                    <a:pt x="16099" y="8050"/>
                  </a:lnTo>
                  <a:lnTo>
                    <a:pt x="13374" y="8050"/>
                  </a:lnTo>
                  <a:lnTo>
                    <a:pt x="10712" y="10775"/>
                  </a:lnTo>
                  <a:lnTo>
                    <a:pt x="10712" y="16099"/>
                  </a:lnTo>
                  <a:lnTo>
                    <a:pt x="13374" y="16099"/>
                  </a:lnTo>
                  <a:lnTo>
                    <a:pt x="13374" y="18825"/>
                  </a:lnTo>
                  <a:lnTo>
                    <a:pt x="21423" y="18825"/>
                  </a:lnTo>
                  <a:lnTo>
                    <a:pt x="21423" y="21487"/>
                  </a:lnTo>
                  <a:lnTo>
                    <a:pt x="24149" y="21487"/>
                  </a:lnTo>
                  <a:lnTo>
                    <a:pt x="24149" y="29536"/>
                  </a:lnTo>
                  <a:lnTo>
                    <a:pt x="16099" y="29536"/>
                  </a:lnTo>
                  <a:lnTo>
                    <a:pt x="13374" y="32198"/>
                  </a:lnTo>
                  <a:lnTo>
                    <a:pt x="0" y="32198"/>
                  </a:lnTo>
                  <a:lnTo>
                    <a:pt x="0" y="34860"/>
                  </a:lnTo>
                  <a:lnTo>
                    <a:pt x="21423" y="34860"/>
                  </a:lnTo>
                  <a:lnTo>
                    <a:pt x="21423" y="32198"/>
                  </a:lnTo>
                  <a:lnTo>
                    <a:pt x="26811" y="29536"/>
                  </a:lnTo>
                  <a:lnTo>
                    <a:pt x="26811" y="18825"/>
                  </a:lnTo>
                  <a:lnTo>
                    <a:pt x="24149" y="18825"/>
                  </a:lnTo>
                  <a:lnTo>
                    <a:pt x="21423" y="16099"/>
                  </a:lnTo>
                  <a:lnTo>
                    <a:pt x="16099" y="16099"/>
                  </a:lnTo>
                  <a:lnTo>
                    <a:pt x="16099" y="10775"/>
                  </a:lnTo>
                  <a:lnTo>
                    <a:pt x="18761" y="10775"/>
                  </a:lnTo>
                  <a:lnTo>
                    <a:pt x="18761" y="8050"/>
                  </a:lnTo>
                  <a:lnTo>
                    <a:pt x="32198" y="8050"/>
                  </a:lnTo>
                  <a:lnTo>
                    <a:pt x="34860" y="5387"/>
                  </a:lnTo>
                  <a:lnTo>
                    <a:pt x="34860" y="2725"/>
                  </a:lnTo>
                  <a:lnTo>
                    <a:pt x="37522" y="2725"/>
                  </a:lnTo>
                  <a:lnTo>
                    <a:pt x="37522" y="0"/>
                  </a:lnTo>
                  <a:lnTo>
                    <a:pt x="34860" y="0"/>
                  </a:lnTo>
                  <a:lnTo>
                    <a:pt x="32198" y="2725"/>
                  </a:lnTo>
                  <a:close/>
                </a:path>
              </a:pathLst>
            </a:custGeom>
            <a:solidFill>
              <a:srgbClr val="FCDAB8"/>
            </a:solidFill>
            <a:ln w="3040" cap="rnd">
              <a:solidFill>
                <a:schemeClr val="tx2">
                  <a:lumMod val="40000"/>
                  <a:lumOff val="60000"/>
                </a:schemeClr>
              </a:solidFill>
              <a:prstDash val="solid"/>
              <a:round/>
            </a:ln>
          </p:spPr>
          <p:txBody>
            <a:bodyPr rtlCol="0" anchor="ctr"/>
            <a:lstStyle/>
            <a:p>
              <a:endParaRPr lang="en-US"/>
            </a:p>
          </p:txBody>
        </p:sp>
        <p:sp>
          <p:nvSpPr>
            <p:cNvPr id="160" name="Freeform: Shape 159">
              <a:extLst>
                <a:ext uri="{FF2B5EF4-FFF2-40B4-BE49-F238E27FC236}">
                  <a16:creationId xmlns:a16="http://schemas.microsoft.com/office/drawing/2014/main" id="{E8AB2BDC-D91A-76B3-F2B8-BF0970A279DD}"/>
                </a:ext>
              </a:extLst>
            </p:cNvPr>
            <p:cNvSpPr/>
            <p:nvPr/>
          </p:nvSpPr>
          <p:spPr>
            <a:xfrm>
              <a:off x="7733680" y="2025962"/>
              <a:ext cx="562964" cy="1091195"/>
            </a:xfrm>
            <a:custGeom>
              <a:avLst/>
              <a:gdLst>
                <a:gd name="connsiteX0" fmla="*/ 549654 w 562964"/>
                <a:gd name="connsiteY0" fmla="*/ 1088533 h 1091195"/>
                <a:gd name="connsiteX1" fmla="*/ 546992 w 562964"/>
                <a:gd name="connsiteY1" fmla="*/ 1091195 h 1091195"/>
                <a:gd name="connsiteX2" fmla="*/ 533555 w 562964"/>
                <a:gd name="connsiteY2" fmla="*/ 1091195 h 1091195"/>
                <a:gd name="connsiteX3" fmla="*/ 533555 w 562964"/>
                <a:gd name="connsiteY3" fmla="*/ 1088533 h 1091195"/>
                <a:gd name="connsiteX4" fmla="*/ 528167 w 562964"/>
                <a:gd name="connsiteY4" fmla="*/ 1088533 h 1091195"/>
                <a:gd name="connsiteX5" fmla="*/ 528167 w 562964"/>
                <a:gd name="connsiteY5" fmla="*/ 1085871 h 1091195"/>
                <a:gd name="connsiteX6" fmla="*/ 525506 w 562964"/>
                <a:gd name="connsiteY6" fmla="*/ 1085871 h 1091195"/>
                <a:gd name="connsiteX7" fmla="*/ 525506 w 562964"/>
                <a:gd name="connsiteY7" fmla="*/ 1069772 h 1091195"/>
                <a:gd name="connsiteX8" fmla="*/ 528167 w 562964"/>
                <a:gd name="connsiteY8" fmla="*/ 1069772 h 1091195"/>
                <a:gd name="connsiteX9" fmla="*/ 530830 w 562964"/>
                <a:gd name="connsiteY9" fmla="*/ 1067110 h 1091195"/>
                <a:gd name="connsiteX10" fmla="*/ 530830 w 562964"/>
                <a:gd name="connsiteY10" fmla="*/ 1064448 h 1091195"/>
                <a:gd name="connsiteX11" fmla="*/ 536217 w 562964"/>
                <a:gd name="connsiteY11" fmla="*/ 1064448 h 1091195"/>
                <a:gd name="connsiteX12" fmla="*/ 536217 w 562964"/>
                <a:gd name="connsiteY12" fmla="*/ 1067110 h 1091195"/>
                <a:gd name="connsiteX13" fmla="*/ 538879 w 562964"/>
                <a:gd name="connsiteY13" fmla="*/ 1067110 h 1091195"/>
                <a:gd name="connsiteX14" fmla="*/ 538879 w 562964"/>
                <a:gd name="connsiteY14" fmla="*/ 1069772 h 1091195"/>
                <a:gd name="connsiteX15" fmla="*/ 541541 w 562964"/>
                <a:gd name="connsiteY15" fmla="*/ 1069772 h 1091195"/>
                <a:gd name="connsiteX16" fmla="*/ 541541 w 562964"/>
                <a:gd name="connsiteY16" fmla="*/ 1080483 h 1091195"/>
                <a:gd name="connsiteX17" fmla="*/ 552253 w 562964"/>
                <a:gd name="connsiteY17" fmla="*/ 1080483 h 1091195"/>
                <a:gd name="connsiteX18" fmla="*/ 552253 w 562964"/>
                <a:gd name="connsiteY18" fmla="*/ 1077822 h 1091195"/>
                <a:gd name="connsiteX19" fmla="*/ 554915 w 562964"/>
                <a:gd name="connsiteY19" fmla="*/ 1075159 h 1091195"/>
                <a:gd name="connsiteX20" fmla="*/ 554915 w 562964"/>
                <a:gd name="connsiteY20" fmla="*/ 1064448 h 1091195"/>
                <a:gd name="connsiteX21" fmla="*/ 552253 w 562964"/>
                <a:gd name="connsiteY21" fmla="*/ 1061786 h 1091195"/>
                <a:gd name="connsiteX22" fmla="*/ 554915 w 562964"/>
                <a:gd name="connsiteY22" fmla="*/ 1059124 h 1091195"/>
                <a:gd name="connsiteX23" fmla="*/ 560303 w 562964"/>
                <a:gd name="connsiteY23" fmla="*/ 1059124 h 1091195"/>
                <a:gd name="connsiteX24" fmla="*/ 560303 w 562964"/>
                <a:gd name="connsiteY24" fmla="*/ 1064511 h 1091195"/>
                <a:gd name="connsiteX25" fmla="*/ 562964 w 562964"/>
                <a:gd name="connsiteY25" fmla="*/ 1067173 h 1091195"/>
                <a:gd name="connsiteX26" fmla="*/ 562964 w 562964"/>
                <a:gd name="connsiteY26" fmla="*/ 1075223 h 1091195"/>
                <a:gd name="connsiteX27" fmla="*/ 560303 w 562964"/>
                <a:gd name="connsiteY27" fmla="*/ 1075223 h 1091195"/>
                <a:gd name="connsiteX28" fmla="*/ 560303 w 562964"/>
                <a:gd name="connsiteY28" fmla="*/ 1077885 h 1091195"/>
                <a:gd name="connsiteX29" fmla="*/ 557640 w 562964"/>
                <a:gd name="connsiteY29" fmla="*/ 1080547 h 1091195"/>
                <a:gd name="connsiteX30" fmla="*/ 554978 w 562964"/>
                <a:gd name="connsiteY30" fmla="*/ 1080547 h 1091195"/>
                <a:gd name="connsiteX31" fmla="*/ 554978 w 562964"/>
                <a:gd name="connsiteY31" fmla="*/ 1083209 h 1091195"/>
                <a:gd name="connsiteX32" fmla="*/ 552316 w 562964"/>
                <a:gd name="connsiteY32" fmla="*/ 1085871 h 1091195"/>
                <a:gd name="connsiteX33" fmla="*/ 552316 w 562964"/>
                <a:gd name="connsiteY33" fmla="*/ 1088533 h 1091195"/>
                <a:gd name="connsiteX34" fmla="*/ 549654 w 562964"/>
                <a:gd name="connsiteY34" fmla="*/ 1088533 h 1091195"/>
                <a:gd name="connsiteX35" fmla="*/ 2662 w 562964"/>
                <a:gd name="connsiteY35" fmla="*/ 554978 h 1091195"/>
                <a:gd name="connsiteX36" fmla="*/ 2662 w 562964"/>
                <a:gd name="connsiteY36" fmla="*/ 487919 h 1091195"/>
                <a:gd name="connsiteX37" fmla="*/ 0 w 562964"/>
                <a:gd name="connsiteY37" fmla="*/ 458446 h 1091195"/>
                <a:gd name="connsiteX38" fmla="*/ 0 w 562964"/>
                <a:gd name="connsiteY38" fmla="*/ 187612 h 1091195"/>
                <a:gd name="connsiteX39" fmla="*/ 13437 w 562964"/>
                <a:gd name="connsiteY39" fmla="*/ 187612 h 1091195"/>
                <a:gd name="connsiteX40" fmla="*/ 13437 w 562964"/>
                <a:gd name="connsiteY40" fmla="*/ 190275 h 1091195"/>
                <a:gd name="connsiteX41" fmla="*/ 24149 w 562964"/>
                <a:gd name="connsiteY41" fmla="*/ 190275 h 1091195"/>
                <a:gd name="connsiteX42" fmla="*/ 26811 w 562964"/>
                <a:gd name="connsiteY42" fmla="*/ 187612 h 1091195"/>
                <a:gd name="connsiteX43" fmla="*/ 29473 w 562964"/>
                <a:gd name="connsiteY43" fmla="*/ 184950 h 1091195"/>
                <a:gd name="connsiteX44" fmla="*/ 29473 w 562964"/>
                <a:gd name="connsiteY44" fmla="*/ 179563 h 1091195"/>
                <a:gd name="connsiteX45" fmla="*/ 26811 w 562964"/>
                <a:gd name="connsiteY45" fmla="*/ 176901 h 1091195"/>
                <a:gd name="connsiteX46" fmla="*/ 26811 w 562964"/>
                <a:gd name="connsiteY46" fmla="*/ 168851 h 1091195"/>
                <a:gd name="connsiteX47" fmla="*/ 37522 w 562964"/>
                <a:gd name="connsiteY47" fmla="*/ 168851 h 1091195"/>
                <a:gd name="connsiteX48" fmla="*/ 37522 w 562964"/>
                <a:gd name="connsiteY48" fmla="*/ 171513 h 1091195"/>
                <a:gd name="connsiteX49" fmla="*/ 58946 w 562964"/>
                <a:gd name="connsiteY49" fmla="*/ 171513 h 1091195"/>
                <a:gd name="connsiteX50" fmla="*/ 58946 w 562964"/>
                <a:gd name="connsiteY50" fmla="*/ 168851 h 1091195"/>
                <a:gd name="connsiteX51" fmla="*/ 64334 w 562964"/>
                <a:gd name="connsiteY51" fmla="*/ 166189 h 1091195"/>
                <a:gd name="connsiteX52" fmla="*/ 64334 w 562964"/>
                <a:gd name="connsiteY52" fmla="*/ 155478 h 1091195"/>
                <a:gd name="connsiteX53" fmla="*/ 61671 w 562964"/>
                <a:gd name="connsiteY53" fmla="*/ 155478 h 1091195"/>
                <a:gd name="connsiteX54" fmla="*/ 59009 w 562964"/>
                <a:gd name="connsiteY54" fmla="*/ 152815 h 1091195"/>
                <a:gd name="connsiteX55" fmla="*/ 53622 w 562964"/>
                <a:gd name="connsiteY55" fmla="*/ 152815 h 1091195"/>
                <a:gd name="connsiteX56" fmla="*/ 53622 w 562964"/>
                <a:gd name="connsiteY56" fmla="*/ 147428 h 1091195"/>
                <a:gd name="connsiteX57" fmla="*/ 56284 w 562964"/>
                <a:gd name="connsiteY57" fmla="*/ 147428 h 1091195"/>
                <a:gd name="connsiteX58" fmla="*/ 56284 w 562964"/>
                <a:gd name="connsiteY58" fmla="*/ 144766 h 1091195"/>
                <a:gd name="connsiteX59" fmla="*/ 69657 w 562964"/>
                <a:gd name="connsiteY59" fmla="*/ 144766 h 1091195"/>
                <a:gd name="connsiteX60" fmla="*/ 72319 w 562964"/>
                <a:gd name="connsiteY60" fmla="*/ 142104 h 1091195"/>
                <a:gd name="connsiteX61" fmla="*/ 72319 w 562964"/>
                <a:gd name="connsiteY61" fmla="*/ 139442 h 1091195"/>
                <a:gd name="connsiteX62" fmla="*/ 74982 w 562964"/>
                <a:gd name="connsiteY62" fmla="*/ 139442 h 1091195"/>
                <a:gd name="connsiteX63" fmla="*/ 74982 w 562964"/>
                <a:gd name="connsiteY63" fmla="*/ 136780 h 1091195"/>
                <a:gd name="connsiteX64" fmla="*/ 80369 w 562964"/>
                <a:gd name="connsiteY64" fmla="*/ 136780 h 1091195"/>
                <a:gd name="connsiteX65" fmla="*/ 83031 w 562964"/>
                <a:gd name="connsiteY65" fmla="*/ 134117 h 1091195"/>
                <a:gd name="connsiteX66" fmla="*/ 93743 w 562964"/>
                <a:gd name="connsiteY66" fmla="*/ 134117 h 1091195"/>
                <a:gd name="connsiteX67" fmla="*/ 93743 w 562964"/>
                <a:gd name="connsiteY67" fmla="*/ 131456 h 1091195"/>
                <a:gd name="connsiteX68" fmla="*/ 96405 w 562964"/>
                <a:gd name="connsiteY68" fmla="*/ 128793 h 1091195"/>
                <a:gd name="connsiteX69" fmla="*/ 101792 w 562964"/>
                <a:gd name="connsiteY69" fmla="*/ 128793 h 1091195"/>
                <a:gd name="connsiteX70" fmla="*/ 101792 w 562964"/>
                <a:gd name="connsiteY70" fmla="*/ 126131 h 1091195"/>
                <a:gd name="connsiteX71" fmla="*/ 107180 w 562964"/>
                <a:gd name="connsiteY71" fmla="*/ 123469 h 1091195"/>
                <a:gd name="connsiteX72" fmla="*/ 115230 w 562964"/>
                <a:gd name="connsiteY72" fmla="*/ 123469 h 1091195"/>
                <a:gd name="connsiteX73" fmla="*/ 117892 w 562964"/>
                <a:gd name="connsiteY73" fmla="*/ 120807 h 1091195"/>
                <a:gd name="connsiteX74" fmla="*/ 117892 w 562964"/>
                <a:gd name="connsiteY74" fmla="*/ 118145 h 1091195"/>
                <a:gd name="connsiteX75" fmla="*/ 120554 w 562964"/>
                <a:gd name="connsiteY75" fmla="*/ 112758 h 1091195"/>
                <a:gd name="connsiteX76" fmla="*/ 120554 w 562964"/>
                <a:gd name="connsiteY76" fmla="*/ 107370 h 1091195"/>
                <a:gd name="connsiteX77" fmla="*/ 131266 w 562964"/>
                <a:gd name="connsiteY77" fmla="*/ 107370 h 1091195"/>
                <a:gd name="connsiteX78" fmla="*/ 131266 w 562964"/>
                <a:gd name="connsiteY78" fmla="*/ 104708 h 1091195"/>
                <a:gd name="connsiteX79" fmla="*/ 133928 w 562964"/>
                <a:gd name="connsiteY79" fmla="*/ 104708 h 1091195"/>
                <a:gd name="connsiteX80" fmla="*/ 133928 w 562964"/>
                <a:gd name="connsiteY80" fmla="*/ 93996 h 1091195"/>
                <a:gd name="connsiteX81" fmla="*/ 131266 w 562964"/>
                <a:gd name="connsiteY81" fmla="*/ 91334 h 1091195"/>
                <a:gd name="connsiteX82" fmla="*/ 115166 w 562964"/>
                <a:gd name="connsiteY82" fmla="*/ 91334 h 1091195"/>
                <a:gd name="connsiteX83" fmla="*/ 112504 w 562964"/>
                <a:gd name="connsiteY83" fmla="*/ 88672 h 1091195"/>
                <a:gd name="connsiteX84" fmla="*/ 112504 w 562964"/>
                <a:gd name="connsiteY84" fmla="*/ 86010 h 1091195"/>
                <a:gd name="connsiteX85" fmla="*/ 133928 w 562964"/>
                <a:gd name="connsiteY85" fmla="*/ 86010 h 1091195"/>
                <a:gd name="connsiteX86" fmla="*/ 136589 w 562964"/>
                <a:gd name="connsiteY86" fmla="*/ 83348 h 1091195"/>
                <a:gd name="connsiteX87" fmla="*/ 139251 w 562964"/>
                <a:gd name="connsiteY87" fmla="*/ 83348 h 1091195"/>
                <a:gd name="connsiteX88" fmla="*/ 139251 w 562964"/>
                <a:gd name="connsiteY88" fmla="*/ 77961 h 1091195"/>
                <a:gd name="connsiteX89" fmla="*/ 141914 w 562964"/>
                <a:gd name="connsiteY89" fmla="*/ 75298 h 1091195"/>
                <a:gd name="connsiteX90" fmla="*/ 149963 w 562964"/>
                <a:gd name="connsiteY90" fmla="*/ 75298 h 1091195"/>
                <a:gd name="connsiteX91" fmla="*/ 152625 w 562964"/>
                <a:gd name="connsiteY91" fmla="*/ 72636 h 1091195"/>
                <a:gd name="connsiteX92" fmla="*/ 163337 w 562964"/>
                <a:gd name="connsiteY92" fmla="*/ 72636 h 1091195"/>
                <a:gd name="connsiteX93" fmla="*/ 163337 w 562964"/>
                <a:gd name="connsiteY93" fmla="*/ 75298 h 1091195"/>
                <a:gd name="connsiteX94" fmla="*/ 165999 w 562964"/>
                <a:gd name="connsiteY94" fmla="*/ 75298 h 1091195"/>
                <a:gd name="connsiteX95" fmla="*/ 168661 w 562964"/>
                <a:gd name="connsiteY95" fmla="*/ 77961 h 1091195"/>
                <a:gd name="connsiteX96" fmla="*/ 171323 w 562964"/>
                <a:gd name="connsiteY96" fmla="*/ 77961 h 1091195"/>
                <a:gd name="connsiteX97" fmla="*/ 173985 w 562964"/>
                <a:gd name="connsiteY97" fmla="*/ 80623 h 1091195"/>
                <a:gd name="connsiteX98" fmla="*/ 179373 w 562964"/>
                <a:gd name="connsiteY98" fmla="*/ 80623 h 1091195"/>
                <a:gd name="connsiteX99" fmla="*/ 182035 w 562964"/>
                <a:gd name="connsiteY99" fmla="*/ 83285 h 1091195"/>
                <a:gd name="connsiteX100" fmla="*/ 184697 w 562964"/>
                <a:gd name="connsiteY100" fmla="*/ 83285 h 1091195"/>
                <a:gd name="connsiteX101" fmla="*/ 187359 w 562964"/>
                <a:gd name="connsiteY101" fmla="*/ 85947 h 1091195"/>
                <a:gd name="connsiteX102" fmla="*/ 195409 w 562964"/>
                <a:gd name="connsiteY102" fmla="*/ 85947 h 1091195"/>
                <a:gd name="connsiteX103" fmla="*/ 195409 w 562964"/>
                <a:gd name="connsiteY103" fmla="*/ 88609 h 1091195"/>
                <a:gd name="connsiteX104" fmla="*/ 198071 w 562964"/>
                <a:gd name="connsiteY104" fmla="*/ 88609 h 1091195"/>
                <a:gd name="connsiteX105" fmla="*/ 198071 w 562964"/>
                <a:gd name="connsiteY105" fmla="*/ 134181 h 1091195"/>
                <a:gd name="connsiteX106" fmla="*/ 195409 w 562964"/>
                <a:gd name="connsiteY106" fmla="*/ 139568 h 1091195"/>
                <a:gd name="connsiteX107" fmla="*/ 192746 w 562964"/>
                <a:gd name="connsiteY107" fmla="*/ 144956 h 1091195"/>
                <a:gd name="connsiteX108" fmla="*/ 192746 w 562964"/>
                <a:gd name="connsiteY108" fmla="*/ 150343 h 1091195"/>
                <a:gd name="connsiteX109" fmla="*/ 195409 w 562964"/>
                <a:gd name="connsiteY109" fmla="*/ 158393 h 1091195"/>
                <a:gd name="connsiteX110" fmla="*/ 195409 w 562964"/>
                <a:gd name="connsiteY110" fmla="*/ 161055 h 1091195"/>
                <a:gd name="connsiteX111" fmla="*/ 198071 w 562964"/>
                <a:gd name="connsiteY111" fmla="*/ 166443 h 1091195"/>
                <a:gd name="connsiteX112" fmla="*/ 198071 w 562964"/>
                <a:gd name="connsiteY112" fmla="*/ 179880 h 1091195"/>
                <a:gd name="connsiteX113" fmla="*/ 203458 w 562964"/>
                <a:gd name="connsiteY113" fmla="*/ 182542 h 1091195"/>
                <a:gd name="connsiteX114" fmla="*/ 206120 w 562964"/>
                <a:gd name="connsiteY114" fmla="*/ 187929 h 1091195"/>
                <a:gd name="connsiteX115" fmla="*/ 208782 w 562964"/>
                <a:gd name="connsiteY115" fmla="*/ 193317 h 1091195"/>
                <a:gd name="connsiteX116" fmla="*/ 214170 w 562964"/>
                <a:gd name="connsiteY116" fmla="*/ 201367 h 1091195"/>
                <a:gd name="connsiteX117" fmla="*/ 216832 w 562964"/>
                <a:gd name="connsiteY117" fmla="*/ 206754 h 1091195"/>
                <a:gd name="connsiteX118" fmla="*/ 219494 w 562964"/>
                <a:gd name="connsiteY118" fmla="*/ 212141 h 1091195"/>
                <a:gd name="connsiteX119" fmla="*/ 219494 w 562964"/>
                <a:gd name="connsiteY119" fmla="*/ 217529 h 1091195"/>
                <a:gd name="connsiteX120" fmla="*/ 222156 w 562964"/>
                <a:gd name="connsiteY120" fmla="*/ 222917 h 1091195"/>
                <a:gd name="connsiteX121" fmla="*/ 222156 w 562964"/>
                <a:gd name="connsiteY121" fmla="*/ 225579 h 1091195"/>
                <a:gd name="connsiteX122" fmla="*/ 224818 w 562964"/>
                <a:gd name="connsiteY122" fmla="*/ 230966 h 1091195"/>
                <a:gd name="connsiteX123" fmla="*/ 224818 w 562964"/>
                <a:gd name="connsiteY123" fmla="*/ 239016 h 1091195"/>
                <a:gd name="connsiteX124" fmla="*/ 227480 w 562964"/>
                <a:gd name="connsiteY124" fmla="*/ 241678 h 1091195"/>
                <a:gd name="connsiteX125" fmla="*/ 230142 w 562964"/>
                <a:gd name="connsiteY125" fmla="*/ 247065 h 1091195"/>
                <a:gd name="connsiteX126" fmla="*/ 230142 w 562964"/>
                <a:gd name="connsiteY126" fmla="*/ 249728 h 1091195"/>
                <a:gd name="connsiteX127" fmla="*/ 235530 w 562964"/>
                <a:gd name="connsiteY127" fmla="*/ 255115 h 1091195"/>
                <a:gd name="connsiteX128" fmla="*/ 238192 w 562964"/>
                <a:gd name="connsiteY128" fmla="*/ 260502 h 1091195"/>
                <a:gd name="connsiteX129" fmla="*/ 240854 w 562964"/>
                <a:gd name="connsiteY129" fmla="*/ 265890 h 1091195"/>
                <a:gd name="connsiteX130" fmla="*/ 240854 w 562964"/>
                <a:gd name="connsiteY130" fmla="*/ 271278 h 1091195"/>
                <a:gd name="connsiteX131" fmla="*/ 243516 w 562964"/>
                <a:gd name="connsiteY131" fmla="*/ 276665 h 1091195"/>
                <a:gd name="connsiteX132" fmla="*/ 243516 w 562964"/>
                <a:gd name="connsiteY132" fmla="*/ 282053 h 1091195"/>
                <a:gd name="connsiteX133" fmla="*/ 246178 w 562964"/>
                <a:gd name="connsiteY133" fmla="*/ 287440 h 1091195"/>
                <a:gd name="connsiteX134" fmla="*/ 248840 w 562964"/>
                <a:gd name="connsiteY134" fmla="*/ 292828 h 1091195"/>
                <a:gd name="connsiteX135" fmla="*/ 248840 w 562964"/>
                <a:gd name="connsiteY135" fmla="*/ 303539 h 1091195"/>
                <a:gd name="connsiteX136" fmla="*/ 251502 w 562964"/>
                <a:gd name="connsiteY136" fmla="*/ 308927 h 1091195"/>
                <a:gd name="connsiteX137" fmla="*/ 254164 w 562964"/>
                <a:gd name="connsiteY137" fmla="*/ 314314 h 1091195"/>
                <a:gd name="connsiteX138" fmla="*/ 256827 w 562964"/>
                <a:gd name="connsiteY138" fmla="*/ 325026 h 1091195"/>
                <a:gd name="connsiteX139" fmla="*/ 259488 w 562964"/>
                <a:gd name="connsiteY139" fmla="*/ 330413 h 1091195"/>
                <a:gd name="connsiteX140" fmla="*/ 259488 w 562964"/>
                <a:gd name="connsiteY140" fmla="*/ 338463 h 1091195"/>
                <a:gd name="connsiteX141" fmla="*/ 262150 w 562964"/>
                <a:gd name="connsiteY141" fmla="*/ 346513 h 1091195"/>
                <a:gd name="connsiteX142" fmla="*/ 264812 w 562964"/>
                <a:gd name="connsiteY142" fmla="*/ 349175 h 1091195"/>
                <a:gd name="connsiteX143" fmla="*/ 264812 w 562964"/>
                <a:gd name="connsiteY143" fmla="*/ 381373 h 1091195"/>
                <a:gd name="connsiteX144" fmla="*/ 262150 w 562964"/>
                <a:gd name="connsiteY144" fmla="*/ 384035 h 1091195"/>
                <a:gd name="connsiteX145" fmla="*/ 259488 w 562964"/>
                <a:gd name="connsiteY145" fmla="*/ 386697 h 1091195"/>
                <a:gd name="connsiteX146" fmla="*/ 259488 w 562964"/>
                <a:gd name="connsiteY146" fmla="*/ 392085 h 1091195"/>
                <a:gd name="connsiteX147" fmla="*/ 262150 w 562964"/>
                <a:gd name="connsiteY147" fmla="*/ 394747 h 1091195"/>
                <a:gd name="connsiteX148" fmla="*/ 264812 w 562964"/>
                <a:gd name="connsiteY148" fmla="*/ 394747 h 1091195"/>
                <a:gd name="connsiteX149" fmla="*/ 264812 w 562964"/>
                <a:gd name="connsiteY149" fmla="*/ 397409 h 1091195"/>
                <a:gd name="connsiteX150" fmla="*/ 267475 w 562964"/>
                <a:gd name="connsiteY150" fmla="*/ 397409 h 1091195"/>
                <a:gd name="connsiteX151" fmla="*/ 270137 w 562964"/>
                <a:gd name="connsiteY151" fmla="*/ 394747 h 1091195"/>
                <a:gd name="connsiteX152" fmla="*/ 272799 w 562964"/>
                <a:gd name="connsiteY152" fmla="*/ 394747 h 1091195"/>
                <a:gd name="connsiteX153" fmla="*/ 272799 w 562964"/>
                <a:gd name="connsiteY153" fmla="*/ 397409 h 1091195"/>
                <a:gd name="connsiteX154" fmla="*/ 270137 w 562964"/>
                <a:gd name="connsiteY154" fmla="*/ 397409 h 1091195"/>
                <a:gd name="connsiteX155" fmla="*/ 270137 w 562964"/>
                <a:gd name="connsiteY155" fmla="*/ 402797 h 1091195"/>
                <a:gd name="connsiteX156" fmla="*/ 267475 w 562964"/>
                <a:gd name="connsiteY156" fmla="*/ 405458 h 1091195"/>
                <a:gd name="connsiteX157" fmla="*/ 264812 w 562964"/>
                <a:gd name="connsiteY157" fmla="*/ 408121 h 1091195"/>
                <a:gd name="connsiteX158" fmla="*/ 259425 w 562964"/>
                <a:gd name="connsiteY158" fmla="*/ 408121 h 1091195"/>
                <a:gd name="connsiteX159" fmla="*/ 256763 w 562964"/>
                <a:gd name="connsiteY159" fmla="*/ 410783 h 1091195"/>
                <a:gd name="connsiteX160" fmla="*/ 251375 w 562964"/>
                <a:gd name="connsiteY160" fmla="*/ 410783 h 1091195"/>
                <a:gd name="connsiteX161" fmla="*/ 251375 w 562964"/>
                <a:gd name="connsiteY161" fmla="*/ 416170 h 1091195"/>
                <a:gd name="connsiteX162" fmla="*/ 256763 w 562964"/>
                <a:gd name="connsiteY162" fmla="*/ 416170 h 1091195"/>
                <a:gd name="connsiteX163" fmla="*/ 256763 w 562964"/>
                <a:gd name="connsiteY163" fmla="*/ 418832 h 1091195"/>
                <a:gd name="connsiteX164" fmla="*/ 251375 w 562964"/>
                <a:gd name="connsiteY164" fmla="*/ 421494 h 1091195"/>
                <a:gd name="connsiteX165" fmla="*/ 245988 w 562964"/>
                <a:gd name="connsiteY165" fmla="*/ 424156 h 1091195"/>
                <a:gd name="connsiteX166" fmla="*/ 243326 w 562964"/>
                <a:gd name="connsiteY166" fmla="*/ 426819 h 1091195"/>
                <a:gd name="connsiteX167" fmla="*/ 243326 w 562964"/>
                <a:gd name="connsiteY167" fmla="*/ 442918 h 1091195"/>
                <a:gd name="connsiteX168" fmla="*/ 240664 w 562964"/>
                <a:gd name="connsiteY168" fmla="*/ 448305 h 1091195"/>
                <a:gd name="connsiteX169" fmla="*/ 238002 w 562964"/>
                <a:gd name="connsiteY169" fmla="*/ 448305 h 1091195"/>
                <a:gd name="connsiteX170" fmla="*/ 235340 w 562964"/>
                <a:gd name="connsiteY170" fmla="*/ 445643 h 1091195"/>
                <a:gd name="connsiteX171" fmla="*/ 221903 w 562964"/>
                <a:gd name="connsiteY171" fmla="*/ 445643 h 1091195"/>
                <a:gd name="connsiteX172" fmla="*/ 221903 w 562964"/>
                <a:gd name="connsiteY172" fmla="*/ 442981 h 1091195"/>
                <a:gd name="connsiteX173" fmla="*/ 219240 w 562964"/>
                <a:gd name="connsiteY173" fmla="*/ 442981 h 1091195"/>
                <a:gd name="connsiteX174" fmla="*/ 219240 w 562964"/>
                <a:gd name="connsiteY174" fmla="*/ 437594 h 1091195"/>
                <a:gd name="connsiteX175" fmla="*/ 213853 w 562964"/>
                <a:gd name="connsiteY175" fmla="*/ 437594 h 1091195"/>
                <a:gd name="connsiteX176" fmla="*/ 213853 w 562964"/>
                <a:gd name="connsiteY176" fmla="*/ 440256 h 1091195"/>
                <a:gd name="connsiteX177" fmla="*/ 211191 w 562964"/>
                <a:gd name="connsiteY177" fmla="*/ 442918 h 1091195"/>
                <a:gd name="connsiteX178" fmla="*/ 211191 w 562964"/>
                <a:gd name="connsiteY178" fmla="*/ 445580 h 1091195"/>
                <a:gd name="connsiteX179" fmla="*/ 208529 w 562964"/>
                <a:gd name="connsiteY179" fmla="*/ 445580 h 1091195"/>
                <a:gd name="connsiteX180" fmla="*/ 208529 w 562964"/>
                <a:gd name="connsiteY180" fmla="*/ 448242 h 1091195"/>
                <a:gd name="connsiteX181" fmla="*/ 205867 w 562964"/>
                <a:gd name="connsiteY181" fmla="*/ 448242 h 1091195"/>
                <a:gd name="connsiteX182" fmla="*/ 205867 w 562964"/>
                <a:gd name="connsiteY182" fmla="*/ 453629 h 1091195"/>
                <a:gd name="connsiteX183" fmla="*/ 200479 w 562964"/>
                <a:gd name="connsiteY183" fmla="*/ 453629 h 1091195"/>
                <a:gd name="connsiteX184" fmla="*/ 200479 w 562964"/>
                <a:gd name="connsiteY184" fmla="*/ 450967 h 1091195"/>
                <a:gd name="connsiteX185" fmla="*/ 197817 w 562964"/>
                <a:gd name="connsiteY185" fmla="*/ 450967 h 1091195"/>
                <a:gd name="connsiteX186" fmla="*/ 197817 w 562964"/>
                <a:gd name="connsiteY186" fmla="*/ 448305 h 1091195"/>
                <a:gd name="connsiteX187" fmla="*/ 195155 w 562964"/>
                <a:gd name="connsiteY187" fmla="*/ 448305 h 1091195"/>
                <a:gd name="connsiteX188" fmla="*/ 195155 w 562964"/>
                <a:gd name="connsiteY188" fmla="*/ 450967 h 1091195"/>
                <a:gd name="connsiteX189" fmla="*/ 192493 w 562964"/>
                <a:gd name="connsiteY189" fmla="*/ 453629 h 1091195"/>
                <a:gd name="connsiteX190" fmla="*/ 187106 w 562964"/>
                <a:gd name="connsiteY190" fmla="*/ 453629 h 1091195"/>
                <a:gd name="connsiteX191" fmla="*/ 187106 w 562964"/>
                <a:gd name="connsiteY191" fmla="*/ 450967 h 1091195"/>
                <a:gd name="connsiteX192" fmla="*/ 184443 w 562964"/>
                <a:gd name="connsiteY192" fmla="*/ 450967 h 1091195"/>
                <a:gd name="connsiteX193" fmla="*/ 184443 w 562964"/>
                <a:gd name="connsiteY193" fmla="*/ 448305 h 1091195"/>
                <a:gd name="connsiteX194" fmla="*/ 181781 w 562964"/>
                <a:gd name="connsiteY194" fmla="*/ 445643 h 1091195"/>
                <a:gd name="connsiteX195" fmla="*/ 181781 w 562964"/>
                <a:gd name="connsiteY195" fmla="*/ 442981 h 1091195"/>
                <a:gd name="connsiteX196" fmla="*/ 179119 w 562964"/>
                <a:gd name="connsiteY196" fmla="*/ 440319 h 1091195"/>
                <a:gd name="connsiteX197" fmla="*/ 176457 w 562964"/>
                <a:gd name="connsiteY197" fmla="*/ 437657 h 1091195"/>
                <a:gd name="connsiteX198" fmla="*/ 176457 w 562964"/>
                <a:gd name="connsiteY198" fmla="*/ 434995 h 1091195"/>
                <a:gd name="connsiteX199" fmla="*/ 173795 w 562964"/>
                <a:gd name="connsiteY199" fmla="*/ 432333 h 1091195"/>
                <a:gd name="connsiteX200" fmla="*/ 168408 w 562964"/>
                <a:gd name="connsiteY200" fmla="*/ 432333 h 1091195"/>
                <a:gd name="connsiteX201" fmla="*/ 165746 w 562964"/>
                <a:gd name="connsiteY201" fmla="*/ 434995 h 1091195"/>
                <a:gd name="connsiteX202" fmla="*/ 165746 w 562964"/>
                <a:gd name="connsiteY202" fmla="*/ 437657 h 1091195"/>
                <a:gd name="connsiteX203" fmla="*/ 163083 w 562964"/>
                <a:gd name="connsiteY203" fmla="*/ 440319 h 1091195"/>
                <a:gd name="connsiteX204" fmla="*/ 163083 w 562964"/>
                <a:gd name="connsiteY204" fmla="*/ 442981 h 1091195"/>
                <a:gd name="connsiteX205" fmla="*/ 160421 w 562964"/>
                <a:gd name="connsiteY205" fmla="*/ 445643 h 1091195"/>
                <a:gd name="connsiteX206" fmla="*/ 160421 w 562964"/>
                <a:gd name="connsiteY206" fmla="*/ 448305 h 1091195"/>
                <a:gd name="connsiteX207" fmla="*/ 157759 w 562964"/>
                <a:gd name="connsiteY207" fmla="*/ 450967 h 1091195"/>
                <a:gd name="connsiteX208" fmla="*/ 157759 w 562964"/>
                <a:gd name="connsiteY208" fmla="*/ 456355 h 1091195"/>
                <a:gd name="connsiteX209" fmla="*/ 160421 w 562964"/>
                <a:gd name="connsiteY209" fmla="*/ 456355 h 1091195"/>
                <a:gd name="connsiteX210" fmla="*/ 160421 w 562964"/>
                <a:gd name="connsiteY210" fmla="*/ 459017 h 1091195"/>
                <a:gd name="connsiteX211" fmla="*/ 163083 w 562964"/>
                <a:gd name="connsiteY211" fmla="*/ 459017 h 1091195"/>
                <a:gd name="connsiteX212" fmla="*/ 163083 w 562964"/>
                <a:gd name="connsiteY212" fmla="*/ 467066 h 1091195"/>
                <a:gd name="connsiteX213" fmla="*/ 157696 w 562964"/>
                <a:gd name="connsiteY213" fmla="*/ 467066 h 1091195"/>
                <a:gd name="connsiteX214" fmla="*/ 155034 w 562964"/>
                <a:gd name="connsiteY214" fmla="*/ 469729 h 1091195"/>
                <a:gd name="connsiteX215" fmla="*/ 152372 w 562964"/>
                <a:gd name="connsiteY215" fmla="*/ 472391 h 1091195"/>
                <a:gd name="connsiteX216" fmla="*/ 149710 w 562964"/>
                <a:gd name="connsiteY216" fmla="*/ 475053 h 1091195"/>
                <a:gd name="connsiteX217" fmla="*/ 147048 w 562964"/>
                <a:gd name="connsiteY217" fmla="*/ 477715 h 1091195"/>
                <a:gd name="connsiteX218" fmla="*/ 144385 w 562964"/>
                <a:gd name="connsiteY218" fmla="*/ 477715 h 1091195"/>
                <a:gd name="connsiteX219" fmla="*/ 138998 w 562964"/>
                <a:gd name="connsiteY219" fmla="*/ 480377 h 1091195"/>
                <a:gd name="connsiteX220" fmla="*/ 136336 w 562964"/>
                <a:gd name="connsiteY220" fmla="*/ 480377 h 1091195"/>
                <a:gd name="connsiteX221" fmla="*/ 133674 w 562964"/>
                <a:gd name="connsiteY221" fmla="*/ 483039 h 1091195"/>
                <a:gd name="connsiteX222" fmla="*/ 131012 w 562964"/>
                <a:gd name="connsiteY222" fmla="*/ 488427 h 1091195"/>
                <a:gd name="connsiteX223" fmla="*/ 128350 w 562964"/>
                <a:gd name="connsiteY223" fmla="*/ 491088 h 1091195"/>
                <a:gd name="connsiteX224" fmla="*/ 128350 w 562964"/>
                <a:gd name="connsiteY224" fmla="*/ 499138 h 1091195"/>
                <a:gd name="connsiteX225" fmla="*/ 131012 w 562964"/>
                <a:gd name="connsiteY225" fmla="*/ 501800 h 1091195"/>
                <a:gd name="connsiteX226" fmla="*/ 131012 w 562964"/>
                <a:gd name="connsiteY226" fmla="*/ 512512 h 1091195"/>
                <a:gd name="connsiteX227" fmla="*/ 128350 w 562964"/>
                <a:gd name="connsiteY227" fmla="*/ 512512 h 1091195"/>
                <a:gd name="connsiteX228" fmla="*/ 125688 w 562964"/>
                <a:gd name="connsiteY228" fmla="*/ 515174 h 1091195"/>
                <a:gd name="connsiteX229" fmla="*/ 123026 w 562964"/>
                <a:gd name="connsiteY229" fmla="*/ 517836 h 1091195"/>
                <a:gd name="connsiteX230" fmla="*/ 120364 w 562964"/>
                <a:gd name="connsiteY230" fmla="*/ 520498 h 1091195"/>
                <a:gd name="connsiteX231" fmla="*/ 120364 w 562964"/>
                <a:gd name="connsiteY231" fmla="*/ 536597 h 1091195"/>
                <a:gd name="connsiteX232" fmla="*/ 117702 w 562964"/>
                <a:gd name="connsiteY232" fmla="*/ 536597 h 1091195"/>
                <a:gd name="connsiteX233" fmla="*/ 115040 w 562964"/>
                <a:gd name="connsiteY233" fmla="*/ 539259 h 1091195"/>
                <a:gd name="connsiteX234" fmla="*/ 112377 w 562964"/>
                <a:gd name="connsiteY234" fmla="*/ 541921 h 1091195"/>
                <a:gd name="connsiteX235" fmla="*/ 109715 w 562964"/>
                <a:gd name="connsiteY235" fmla="*/ 544583 h 1091195"/>
                <a:gd name="connsiteX236" fmla="*/ 107053 w 562964"/>
                <a:gd name="connsiteY236" fmla="*/ 544583 h 1091195"/>
                <a:gd name="connsiteX237" fmla="*/ 104391 w 562964"/>
                <a:gd name="connsiteY237" fmla="*/ 547246 h 1091195"/>
                <a:gd name="connsiteX238" fmla="*/ 96342 w 562964"/>
                <a:gd name="connsiteY238" fmla="*/ 547246 h 1091195"/>
                <a:gd name="connsiteX239" fmla="*/ 93679 w 562964"/>
                <a:gd name="connsiteY239" fmla="*/ 544583 h 1091195"/>
                <a:gd name="connsiteX240" fmla="*/ 91017 w 562964"/>
                <a:gd name="connsiteY240" fmla="*/ 544583 h 1091195"/>
                <a:gd name="connsiteX241" fmla="*/ 91017 w 562964"/>
                <a:gd name="connsiteY241" fmla="*/ 541921 h 1091195"/>
                <a:gd name="connsiteX242" fmla="*/ 88355 w 562964"/>
                <a:gd name="connsiteY242" fmla="*/ 541921 h 1091195"/>
                <a:gd name="connsiteX243" fmla="*/ 88355 w 562964"/>
                <a:gd name="connsiteY243" fmla="*/ 539259 h 1091195"/>
                <a:gd name="connsiteX244" fmla="*/ 85693 w 562964"/>
                <a:gd name="connsiteY244" fmla="*/ 539259 h 1091195"/>
                <a:gd name="connsiteX245" fmla="*/ 85693 w 562964"/>
                <a:gd name="connsiteY245" fmla="*/ 533872 h 1091195"/>
                <a:gd name="connsiteX246" fmla="*/ 83031 w 562964"/>
                <a:gd name="connsiteY246" fmla="*/ 531210 h 1091195"/>
                <a:gd name="connsiteX247" fmla="*/ 83031 w 562964"/>
                <a:gd name="connsiteY247" fmla="*/ 528548 h 1091195"/>
                <a:gd name="connsiteX248" fmla="*/ 80369 w 562964"/>
                <a:gd name="connsiteY248" fmla="*/ 525885 h 1091195"/>
                <a:gd name="connsiteX249" fmla="*/ 77707 w 562964"/>
                <a:gd name="connsiteY249" fmla="*/ 525885 h 1091195"/>
                <a:gd name="connsiteX250" fmla="*/ 77707 w 562964"/>
                <a:gd name="connsiteY250" fmla="*/ 533935 h 1091195"/>
                <a:gd name="connsiteX251" fmla="*/ 69657 w 562964"/>
                <a:gd name="connsiteY251" fmla="*/ 533935 h 1091195"/>
                <a:gd name="connsiteX252" fmla="*/ 69657 w 562964"/>
                <a:gd name="connsiteY252" fmla="*/ 539323 h 1091195"/>
                <a:gd name="connsiteX253" fmla="*/ 72319 w 562964"/>
                <a:gd name="connsiteY253" fmla="*/ 539323 h 1091195"/>
                <a:gd name="connsiteX254" fmla="*/ 72319 w 562964"/>
                <a:gd name="connsiteY254" fmla="*/ 541985 h 1091195"/>
                <a:gd name="connsiteX255" fmla="*/ 74982 w 562964"/>
                <a:gd name="connsiteY255" fmla="*/ 544647 h 1091195"/>
                <a:gd name="connsiteX256" fmla="*/ 74982 w 562964"/>
                <a:gd name="connsiteY256" fmla="*/ 547309 h 1091195"/>
                <a:gd name="connsiteX257" fmla="*/ 77644 w 562964"/>
                <a:gd name="connsiteY257" fmla="*/ 549971 h 1091195"/>
                <a:gd name="connsiteX258" fmla="*/ 77644 w 562964"/>
                <a:gd name="connsiteY258" fmla="*/ 552633 h 1091195"/>
                <a:gd name="connsiteX259" fmla="*/ 74982 w 562964"/>
                <a:gd name="connsiteY259" fmla="*/ 555295 h 1091195"/>
                <a:gd name="connsiteX260" fmla="*/ 74982 w 562964"/>
                <a:gd name="connsiteY260" fmla="*/ 560683 h 1091195"/>
                <a:gd name="connsiteX261" fmla="*/ 72319 w 562964"/>
                <a:gd name="connsiteY261" fmla="*/ 563345 h 1091195"/>
                <a:gd name="connsiteX262" fmla="*/ 72319 w 562964"/>
                <a:gd name="connsiteY262" fmla="*/ 560683 h 1091195"/>
                <a:gd name="connsiteX263" fmla="*/ 66932 w 562964"/>
                <a:gd name="connsiteY263" fmla="*/ 560683 h 1091195"/>
                <a:gd name="connsiteX264" fmla="*/ 66932 w 562964"/>
                <a:gd name="connsiteY264" fmla="*/ 563345 h 1091195"/>
                <a:gd name="connsiteX265" fmla="*/ 56220 w 562964"/>
                <a:gd name="connsiteY265" fmla="*/ 563345 h 1091195"/>
                <a:gd name="connsiteX266" fmla="*/ 56220 w 562964"/>
                <a:gd name="connsiteY266" fmla="*/ 571394 h 1091195"/>
                <a:gd name="connsiteX267" fmla="*/ 48171 w 562964"/>
                <a:gd name="connsiteY267" fmla="*/ 571394 h 1091195"/>
                <a:gd name="connsiteX268" fmla="*/ 42783 w 562964"/>
                <a:gd name="connsiteY268" fmla="*/ 574056 h 1091195"/>
                <a:gd name="connsiteX269" fmla="*/ 42783 w 562964"/>
                <a:gd name="connsiteY269" fmla="*/ 579444 h 1091195"/>
                <a:gd name="connsiteX270" fmla="*/ 45445 w 562964"/>
                <a:gd name="connsiteY270" fmla="*/ 576782 h 1091195"/>
                <a:gd name="connsiteX271" fmla="*/ 48107 w 562964"/>
                <a:gd name="connsiteY271" fmla="*/ 579444 h 1091195"/>
                <a:gd name="connsiteX272" fmla="*/ 50770 w 562964"/>
                <a:gd name="connsiteY272" fmla="*/ 579444 h 1091195"/>
                <a:gd name="connsiteX273" fmla="*/ 53432 w 562964"/>
                <a:gd name="connsiteY273" fmla="*/ 582106 h 1091195"/>
                <a:gd name="connsiteX274" fmla="*/ 61481 w 562964"/>
                <a:gd name="connsiteY274" fmla="*/ 582106 h 1091195"/>
                <a:gd name="connsiteX275" fmla="*/ 61481 w 562964"/>
                <a:gd name="connsiteY275" fmla="*/ 584768 h 1091195"/>
                <a:gd name="connsiteX276" fmla="*/ 64143 w 562964"/>
                <a:gd name="connsiteY276" fmla="*/ 584768 h 1091195"/>
                <a:gd name="connsiteX277" fmla="*/ 64143 w 562964"/>
                <a:gd name="connsiteY277" fmla="*/ 590156 h 1091195"/>
                <a:gd name="connsiteX278" fmla="*/ 61481 w 562964"/>
                <a:gd name="connsiteY278" fmla="*/ 590156 h 1091195"/>
                <a:gd name="connsiteX279" fmla="*/ 61481 w 562964"/>
                <a:gd name="connsiteY279" fmla="*/ 595543 h 1091195"/>
                <a:gd name="connsiteX280" fmla="*/ 64143 w 562964"/>
                <a:gd name="connsiteY280" fmla="*/ 598205 h 1091195"/>
                <a:gd name="connsiteX281" fmla="*/ 61481 w 562964"/>
                <a:gd name="connsiteY281" fmla="*/ 598205 h 1091195"/>
                <a:gd name="connsiteX282" fmla="*/ 58819 w 562964"/>
                <a:gd name="connsiteY282" fmla="*/ 600867 h 1091195"/>
                <a:gd name="connsiteX283" fmla="*/ 50770 w 562964"/>
                <a:gd name="connsiteY283" fmla="*/ 600867 h 1091195"/>
                <a:gd name="connsiteX284" fmla="*/ 50770 w 562964"/>
                <a:gd name="connsiteY284" fmla="*/ 603529 h 1091195"/>
                <a:gd name="connsiteX285" fmla="*/ 48107 w 562964"/>
                <a:gd name="connsiteY285" fmla="*/ 606191 h 1091195"/>
                <a:gd name="connsiteX286" fmla="*/ 48107 w 562964"/>
                <a:gd name="connsiteY286" fmla="*/ 603529 h 1091195"/>
                <a:gd name="connsiteX287" fmla="*/ 42720 w 562964"/>
                <a:gd name="connsiteY287" fmla="*/ 603529 h 1091195"/>
                <a:gd name="connsiteX288" fmla="*/ 42720 w 562964"/>
                <a:gd name="connsiteY288" fmla="*/ 600867 h 1091195"/>
                <a:gd name="connsiteX289" fmla="*/ 40058 w 562964"/>
                <a:gd name="connsiteY289" fmla="*/ 600867 h 1091195"/>
                <a:gd name="connsiteX290" fmla="*/ 40058 w 562964"/>
                <a:gd name="connsiteY290" fmla="*/ 603529 h 1091195"/>
                <a:gd name="connsiteX291" fmla="*/ 32008 w 562964"/>
                <a:gd name="connsiteY291" fmla="*/ 603529 h 1091195"/>
                <a:gd name="connsiteX292" fmla="*/ 29346 w 562964"/>
                <a:gd name="connsiteY292" fmla="*/ 606191 h 1091195"/>
                <a:gd name="connsiteX293" fmla="*/ 29346 w 562964"/>
                <a:gd name="connsiteY293" fmla="*/ 616903 h 1091195"/>
                <a:gd name="connsiteX294" fmla="*/ 26684 w 562964"/>
                <a:gd name="connsiteY294" fmla="*/ 616903 h 1091195"/>
                <a:gd name="connsiteX295" fmla="*/ 26684 w 562964"/>
                <a:gd name="connsiteY295" fmla="*/ 624953 h 1091195"/>
                <a:gd name="connsiteX296" fmla="*/ 29346 w 562964"/>
                <a:gd name="connsiteY296" fmla="*/ 627615 h 1091195"/>
                <a:gd name="connsiteX297" fmla="*/ 29346 w 562964"/>
                <a:gd name="connsiteY297" fmla="*/ 635664 h 1091195"/>
                <a:gd name="connsiteX298" fmla="*/ 32008 w 562964"/>
                <a:gd name="connsiteY298" fmla="*/ 638326 h 1091195"/>
                <a:gd name="connsiteX299" fmla="*/ 32008 w 562964"/>
                <a:gd name="connsiteY299" fmla="*/ 651763 h 1091195"/>
                <a:gd name="connsiteX300" fmla="*/ 34670 w 562964"/>
                <a:gd name="connsiteY300" fmla="*/ 651763 h 1091195"/>
                <a:gd name="connsiteX301" fmla="*/ 34670 w 562964"/>
                <a:gd name="connsiteY301" fmla="*/ 657151 h 1091195"/>
                <a:gd name="connsiteX302" fmla="*/ 37332 w 562964"/>
                <a:gd name="connsiteY302" fmla="*/ 657151 h 1091195"/>
                <a:gd name="connsiteX303" fmla="*/ 37332 w 562964"/>
                <a:gd name="connsiteY303" fmla="*/ 665201 h 1091195"/>
                <a:gd name="connsiteX304" fmla="*/ 42720 w 562964"/>
                <a:gd name="connsiteY304" fmla="*/ 665201 h 1091195"/>
                <a:gd name="connsiteX305" fmla="*/ 42720 w 562964"/>
                <a:gd name="connsiteY305" fmla="*/ 667863 h 1091195"/>
                <a:gd name="connsiteX306" fmla="*/ 40058 w 562964"/>
                <a:gd name="connsiteY306" fmla="*/ 670525 h 1091195"/>
                <a:gd name="connsiteX307" fmla="*/ 40058 w 562964"/>
                <a:gd name="connsiteY307" fmla="*/ 673187 h 1091195"/>
                <a:gd name="connsiteX308" fmla="*/ 42720 w 562964"/>
                <a:gd name="connsiteY308" fmla="*/ 675849 h 1091195"/>
                <a:gd name="connsiteX309" fmla="*/ 45382 w 562964"/>
                <a:gd name="connsiteY309" fmla="*/ 678511 h 1091195"/>
                <a:gd name="connsiteX310" fmla="*/ 45382 w 562964"/>
                <a:gd name="connsiteY310" fmla="*/ 681173 h 1091195"/>
                <a:gd name="connsiteX311" fmla="*/ 42720 w 562964"/>
                <a:gd name="connsiteY311" fmla="*/ 681173 h 1091195"/>
                <a:gd name="connsiteX312" fmla="*/ 40058 w 562964"/>
                <a:gd name="connsiteY312" fmla="*/ 683835 h 1091195"/>
                <a:gd name="connsiteX313" fmla="*/ 40058 w 562964"/>
                <a:gd name="connsiteY313" fmla="*/ 686497 h 1091195"/>
                <a:gd name="connsiteX314" fmla="*/ 42720 w 562964"/>
                <a:gd name="connsiteY314" fmla="*/ 686497 h 1091195"/>
                <a:gd name="connsiteX315" fmla="*/ 42720 w 562964"/>
                <a:gd name="connsiteY315" fmla="*/ 689159 h 1091195"/>
                <a:gd name="connsiteX316" fmla="*/ 50770 w 562964"/>
                <a:gd name="connsiteY316" fmla="*/ 689159 h 1091195"/>
                <a:gd name="connsiteX317" fmla="*/ 50770 w 562964"/>
                <a:gd name="connsiteY317" fmla="*/ 697209 h 1091195"/>
                <a:gd name="connsiteX318" fmla="*/ 56157 w 562964"/>
                <a:gd name="connsiteY318" fmla="*/ 697209 h 1091195"/>
                <a:gd name="connsiteX319" fmla="*/ 56157 w 562964"/>
                <a:gd name="connsiteY319" fmla="*/ 699871 h 1091195"/>
                <a:gd name="connsiteX320" fmla="*/ 69531 w 562964"/>
                <a:gd name="connsiteY320" fmla="*/ 699871 h 1091195"/>
                <a:gd name="connsiteX321" fmla="*/ 69531 w 562964"/>
                <a:gd name="connsiteY321" fmla="*/ 702533 h 1091195"/>
                <a:gd name="connsiteX322" fmla="*/ 72193 w 562964"/>
                <a:gd name="connsiteY322" fmla="*/ 702533 h 1091195"/>
                <a:gd name="connsiteX323" fmla="*/ 72193 w 562964"/>
                <a:gd name="connsiteY323" fmla="*/ 710583 h 1091195"/>
                <a:gd name="connsiteX324" fmla="*/ 69531 w 562964"/>
                <a:gd name="connsiteY324" fmla="*/ 713245 h 1091195"/>
                <a:gd name="connsiteX325" fmla="*/ 69531 w 562964"/>
                <a:gd name="connsiteY325" fmla="*/ 715907 h 1091195"/>
                <a:gd name="connsiteX326" fmla="*/ 66869 w 562964"/>
                <a:gd name="connsiteY326" fmla="*/ 718569 h 1091195"/>
                <a:gd name="connsiteX327" fmla="*/ 66869 w 562964"/>
                <a:gd name="connsiteY327" fmla="*/ 721231 h 1091195"/>
                <a:gd name="connsiteX328" fmla="*/ 64207 w 562964"/>
                <a:gd name="connsiteY328" fmla="*/ 721231 h 1091195"/>
                <a:gd name="connsiteX329" fmla="*/ 64207 w 562964"/>
                <a:gd name="connsiteY329" fmla="*/ 723893 h 1091195"/>
                <a:gd name="connsiteX330" fmla="*/ 61545 w 562964"/>
                <a:gd name="connsiteY330" fmla="*/ 726555 h 1091195"/>
                <a:gd name="connsiteX331" fmla="*/ 58882 w 562964"/>
                <a:gd name="connsiteY331" fmla="*/ 729217 h 1091195"/>
                <a:gd name="connsiteX332" fmla="*/ 56220 w 562964"/>
                <a:gd name="connsiteY332" fmla="*/ 731879 h 1091195"/>
                <a:gd name="connsiteX333" fmla="*/ 50833 w 562964"/>
                <a:gd name="connsiteY333" fmla="*/ 731879 h 1091195"/>
                <a:gd name="connsiteX334" fmla="*/ 48171 w 562964"/>
                <a:gd name="connsiteY334" fmla="*/ 729217 h 1091195"/>
                <a:gd name="connsiteX335" fmla="*/ 42783 w 562964"/>
                <a:gd name="connsiteY335" fmla="*/ 729217 h 1091195"/>
                <a:gd name="connsiteX336" fmla="*/ 42783 w 562964"/>
                <a:gd name="connsiteY336" fmla="*/ 734605 h 1091195"/>
                <a:gd name="connsiteX337" fmla="*/ 32072 w 562964"/>
                <a:gd name="connsiteY337" fmla="*/ 734605 h 1091195"/>
                <a:gd name="connsiteX338" fmla="*/ 32072 w 562964"/>
                <a:gd name="connsiteY338" fmla="*/ 731942 h 1091195"/>
                <a:gd name="connsiteX339" fmla="*/ 29410 w 562964"/>
                <a:gd name="connsiteY339" fmla="*/ 731942 h 1091195"/>
                <a:gd name="connsiteX340" fmla="*/ 29410 w 562964"/>
                <a:gd name="connsiteY340" fmla="*/ 729280 h 1091195"/>
                <a:gd name="connsiteX341" fmla="*/ 7986 w 562964"/>
                <a:gd name="connsiteY341" fmla="*/ 729280 h 1091195"/>
                <a:gd name="connsiteX342" fmla="*/ 2599 w 562964"/>
                <a:gd name="connsiteY342" fmla="*/ 726618 h 1091195"/>
                <a:gd name="connsiteX343" fmla="*/ 2599 w 562964"/>
                <a:gd name="connsiteY343" fmla="*/ 555042 h 1091195"/>
                <a:gd name="connsiteX344" fmla="*/ 2599 w 562964"/>
                <a:gd name="connsiteY344" fmla="*/ 555042 h 1091195"/>
                <a:gd name="connsiteX345" fmla="*/ 182288 w 562964"/>
                <a:gd name="connsiteY345" fmla="*/ 80369 h 1091195"/>
                <a:gd name="connsiteX346" fmla="*/ 176901 w 562964"/>
                <a:gd name="connsiteY346" fmla="*/ 77707 h 1091195"/>
                <a:gd name="connsiteX347" fmla="*/ 174239 w 562964"/>
                <a:gd name="connsiteY347" fmla="*/ 75045 h 1091195"/>
                <a:gd name="connsiteX348" fmla="*/ 168851 w 562964"/>
                <a:gd name="connsiteY348" fmla="*/ 75045 h 1091195"/>
                <a:gd name="connsiteX349" fmla="*/ 166189 w 562964"/>
                <a:gd name="connsiteY349" fmla="*/ 72383 h 1091195"/>
                <a:gd name="connsiteX350" fmla="*/ 163527 w 562964"/>
                <a:gd name="connsiteY350" fmla="*/ 72383 h 1091195"/>
                <a:gd name="connsiteX351" fmla="*/ 163527 w 562964"/>
                <a:gd name="connsiteY351" fmla="*/ 69721 h 1091195"/>
                <a:gd name="connsiteX352" fmla="*/ 155477 w 562964"/>
                <a:gd name="connsiteY352" fmla="*/ 69721 h 1091195"/>
                <a:gd name="connsiteX353" fmla="*/ 155477 w 562964"/>
                <a:gd name="connsiteY353" fmla="*/ 67059 h 1091195"/>
                <a:gd name="connsiteX354" fmla="*/ 152815 w 562964"/>
                <a:gd name="connsiteY354" fmla="*/ 64397 h 1091195"/>
                <a:gd name="connsiteX355" fmla="*/ 150153 w 562964"/>
                <a:gd name="connsiteY355" fmla="*/ 64397 h 1091195"/>
                <a:gd name="connsiteX356" fmla="*/ 147491 w 562964"/>
                <a:gd name="connsiteY356" fmla="*/ 61735 h 1091195"/>
                <a:gd name="connsiteX357" fmla="*/ 142104 w 562964"/>
                <a:gd name="connsiteY357" fmla="*/ 61735 h 1091195"/>
                <a:gd name="connsiteX358" fmla="*/ 139442 w 562964"/>
                <a:gd name="connsiteY358" fmla="*/ 59072 h 1091195"/>
                <a:gd name="connsiteX359" fmla="*/ 134054 w 562964"/>
                <a:gd name="connsiteY359" fmla="*/ 59072 h 1091195"/>
                <a:gd name="connsiteX360" fmla="*/ 134054 w 562964"/>
                <a:gd name="connsiteY360" fmla="*/ 56410 h 1091195"/>
                <a:gd name="connsiteX361" fmla="*/ 131392 w 562964"/>
                <a:gd name="connsiteY361" fmla="*/ 56410 h 1091195"/>
                <a:gd name="connsiteX362" fmla="*/ 131392 w 562964"/>
                <a:gd name="connsiteY362" fmla="*/ 53748 h 1091195"/>
                <a:gd name="connsiteX363" fmla="*/ 128730 w 562964"/>
                <a:gd name="connsiteY363" fmla="*/ 53748 h 1091195"/>
                <a:gd name="connsiteX364" fmla="*/ 128730 w 562964"/>
                <a:gd name="connsiteY364" fmla="*/ 51086 h 1091195"/>
                <a:gd name="connsiteX365" fmla="*/ 139442 w 562964"/>
                <a:gd name="connsiteY365" fmla="*/ 53748 h 1091195"/>
                <a:gd name="connsiteX366" fmla="*/ 150153 w 562964"/>
                <a:gd name="connsiteY366" fmla="*/ 59136 h 1091195"/>
                <a:gd name="connsiteX367" fmla="*/ 195726 w 562964"/>
                <a:gd name="connsiteY367" fmla="*/ 75235 h 1091195"/>
                <a:gd name="connsiteX368" fmla="*/ 198388 w 562964"/>
                <a:gd name="connsiteY368" fmla="*/ 83285 h 1091195"/>
                <a:gd name="connsiteX369" fmla="*/ 198388 w 562964"/>
                <a:gd name="connsiteY369" fmla="*/ 85947 h 1091195"/>
                <a:gd name="connsiteX370" fmla="*/ 193000 w 562964"/>
                <a:gd name="connsiteY370" fmla="*/ 83285 h 1091195"/>
                <a:gd name="connsiteX371" fmla="*/ 184950 w 562964"/>
                <a:gd name="connsiteY371" fmla="*/ 80623 h 1091195"/>
                <a:gd name="connsiteX372" fmla="*/ 182288 w 562964"/>
                <a:gd name="connsiteY372" fmla="*/ 80623 h 1091195"/>
                <a:gd name="connsiteX373" fmla="*/ 0 w 562964"/>
                <a:gd name="connsiteY373" fmla="*/ 128667 h 1091195"/>
                <a:gd name="connsiteX374" fmla="*/ 0 w 562964"/>
                <a:gd name="connsiteY374" fmla="*/ 2662 h 1091195"/>
                <a:gd name="connsiteX375" fmla="*/ 2662 w 562964"/>
                <a:gd name="connsiteY375" fmla="*/ 2662 h 1091195"/>
                <a:gd name="connsiteX376" fmla="*/ 2662 w 562964"/>
                <a:gd name="connsiteY376" fmla="*/ 0 h 1091195"/>
                <a:gd name="connsiteX377" fmla="*/ 8050 w 562964"/>
                <a:gd name="connsiteY377" fmla="*/ 0 h 1091195"/>
                <a:gd name="connsiteX378" fmla="*/ 8050 w 562964"/>
                <a:gd name="connsiteY378" fmla="*/ 2662 h 1091195"/>
                <a:gd name="connsiteX379" fmla="*/ 16099 w 562964"/>
                <a:gd name="connsiteY379" fmla="*/ 2662 h 1091195"/>
                <a:gd name="connsiteX380" fmla="*/ 16099 w 562964"/>
                <a:gd name="connsiteY380" fmla="*/ 5324 h 1091195"/>
                <a:gd name="connsiteX381" fmla="*/ 26811 w 562964"/>
                <a:gd name="connsiteY381" fmla="*/ 5324 h 1091195"/>
                <a:gd name="connsiteX382" fmla="*/ 26811 w 562964"/>
                <a:gd name="connsiteY382" fmla="*/ 7986 h 1091195"/>
                <a:gd name="connsiteX383" fmla="*/ 34860 w 562964"/>
                <a:gd name="connsiteY383" fmla="*/ 7986 h 1091195"/>
                <a:gd name="connsiteX384" fmla="*/ 34860 w 562964"/>
                <a:gd name="connsiteY384" fmla="*/ 10648 h 1091195"/>
                <a:gd name="connsiteX385" fmla="*/ 42910 w 562964"/>
                <a:gd name="connsiteY385" fmla="*/ 10648 h 1091195"/>
                <a:gd name="connsiteX386" fmla="*/ 42910 w 562964"/>
                <a:gd name="connsiteY386" fmla="*/ 13310 h 1091195"/>
                <a:gd name="connsiteX387" fmla="*/ 50959 w 562964"/>
                <a:gd name="connsiteY387" fmla="*/ 13310 h 1091195"/>
                <a:gd name="connsiteX388" fmla="*/ 50959 w 562964"/>
                <a:gd name="connsiteY388" fmla="*/ 15972 h 1091195"/>
                <a:gd name="connsiteX389" fmla="*/ 56347 w 562964"/>
                <a:gd name="connsiteY389" fmla="*/ 15972 h 1091195"/>
                <a:gd name="connsiteX390" fmla="*/ 56347 w 562964"/>
                <a:gd name="connsiteY390" fmla="*/ 18634 h 1091195"/>
                <a:gd name="connsiteX391" fmla="*/ 64397 w 562964"/>
                <a:gd name="connsiteY391" fmla="*/ 18634 h 1091195"/>
                <a:gd name="connsiteX392" fmla="*/ 64397 w 562964"/>
                <a:gd name="connsiteY392" fmla="*/ 21296 h 1091195"/>
                <a:gd name="connsiteX393" fmla="*/ 72446 w 562964"/>
                <a:gd name="connsiteY393" fmla="*/ 21296 h 1091195"/>
                <a:gd name="connsiteX394" fmla="*/ 72446 w 562964"/>
                <a:gd name="connsiteY394" fmla="*/ 23959 h 1091195"/>
                <a:gd name="connsiteX395" fmla="*/ 80496 w 562964"/>
                <a:gd name="connsiteY395" fmla="*/ 23959 h 1091195"/>
                <a:gd name="connsiteX396" fmla="*/ 80496 w 562964"/>
                <a:gd name="connsiteY396" fmla="*/ 26621 h 1091195"/>
                <a:gd name="connsiteX397" fmla="*/ 93933 w 562964"/>
                <a:gd name="connsiteY397" fmla="*/ 26621 h 1091195"/>
                <a:gd name="connsiteX398" fmla="*/ 93933 w 562964"/>
                <a:gd name="connsiteY398" fmla="*/ 29283 h 1091195"/>
                <a:gd name="connsiteX399" fmla="*/ 99320 w 562964"/>
                <a:gd name="connsiteY399" fmla="*/ 29283 h 1091195"/>
                <a:gd name="connsiteX400" fmla="*/ 99320 w 562964"/>
                <a:gd name="connsiteY400" fmla="*/ 34670 h 1091195"/>
                <a:gd name="connsiteX401" fmla="*/ 96659 w 562964"/>
                <a:gd name="connsiteY401" fmla="*/ 34670 h 1091195"/>
                <a:gd name="connsiteX402" fmla="*/ 96659 w 562964"/>
                <a:gd name="connsiteY402" fmla="*/ 37332 h 1091195"/>
                <a:gd name="connsiteX403" fmla="*/ 93997 w 562964"/>
                <a:gd name="connsiteY403" fmla="*/ 37332 h 1091195"/>
                <a:gd name="connsiteX404" fmla="*/ 93997 w 562964"/>
                <a:gd name="connsiteY404" fmla="*/ 34670 h 1091195"/>
                <a:gd name="connsiteX405" fmla="*/ 85947 w 562964"/>
                <a:gd name="connsiteY405" fmla="*/ 34670 h 1091195"/>
                <a:gd name="connsiteX406" fmla="*/ 85947 w 562964"/>
                <a:gd name="connsiteY406" fmla="*/ 32008 h 1091195"/>
                <a:gd name="connsiteX407" fmla="*/ 80559 w 562964"/>
                <a:gd name="connsiteY407" fmla="*/ 32008 h 1091195"/>
                <a:gd name="connsiteX408" fmla="*/ 80559 w 562964"/>
                <a:gd name="connsiteY408" fmla="*/ 29346 h 1091195"/>
                <a:gd name="connsiteX409" fmla="*/ 75172 w 562964"/>
                <a:gd name="connsiteY409" fmla="*/ 29346 h 1091195"/>
                <a:gd name="connsiteX410" fmla="*/ 75172 w 562964"/>
                <a:gd name="connsiteY410" fmla="*/ 26684 h 1091195"/>
                <a:gd name="connsiteX411" fmla="*/ 69784 w 562964"/>
                <a:gd name="connsiteY411" fmla="*/ 26684 h 1091195"/>
                <a:gd name="connsiteX412" fmla="*/ 69784 w 562964"/>
                <a:gd name="connsiteY412" fmla="*/ 24022 h 1091195"/>
                <a:gd name="connsiteX413" fmla="*/ 64397 w 562964"/>
                <a:gd name="connsiteY413" fmla="*/ 24022 h 1091195"/>
                <a:gd name="connsiteX414" fmla="*/ 64397 w 562964"/>
                <a:gd name="connsiteY414" fmla="*/ 21360 h 1091195"/>
                <a:gd name="connsiteX415" fmla="*/ 56347 w 562964"/>
                <a:gd name="connsiteY415" fmla="*/ 21360 h 1091195"/>
                <a:gd name="connsiteX416" fmla="*/ 56347 w 562964"/>
                <a:gd name="connsiteY416" fmla="*/ 18698 h 1091195"/>
                <a:gd name="connsiteX417" fmla="*/ 53685 w 562964"/>
                <a:gd name="connsiteY417" fmla="*/ 18698 h 1091195"/>
                <a:gd name="connsiteX418" fmla="*/ 53685 w 562964"/>
                <a:gd name="connsiteY418" fmla="*/ 24085 h 1091195"/>
                <a:gd name="connsiteX419" fmla="*/ 56347 w 562964"/>
                <a:gd name="connsiteY419" fmla="*/ 24085 h 1091195"/>
                <a:gd name="connsiteX420" fmla="*/ 56347 w 562964"/>
                <a:gd name="connsiteY420" fmla="*/ 26747 h 1091195"/>
                <a:gd name="connsiteX421" fmla="*/ 67059 w 562964"/>
                <a:gd name="connsiteY421" fmla="*/ 26747 h 1091195"/>
                <a:gd name="connsiteX422" fmla="*/ 67059 w 562964"/>
                <a:gd name="connsiteY422" fmla="*/ 34797 h 1091195"/>
                <a:gd name="connsiteX423" fmla="*/ 64397 w 562964"/>
                <a:gd name="connsiteY423" fmla="*/ 34797 h 1091195"/>
                <a:gd name="connsiteX424" fmla="*/ 64397 w 562964"/>
                <a:gd name="connsiteY424" fmla="*/ 40185 h 1091195"/>
                <a:gd name="connsiteX425" fmla="*/ 61735 w 562964"/>
                <a:gd name="connsiteY425" fmla="*/ 40185 h 1091195"/>
                <a:gd name="connsiteX426" fmla="*/ 61735 w 562964"/>
                <a:gd name="connsiteY426" fmla="*/ 42847 h 1091195"/>
                <a:gd name="connsiteX427" fmla="*/ 59073 w 562964"/>
                <a:gd name="connsiteY427" fmla="*/ 42847 h 1091195"/>
                <a:gd name="connsiteX428" fmla="*/ 61735 w 562964"/>
                <a:gd name="connsiteY428" fmla="*/ 42847 h 1091195"/>
                <a:gd name="connsiteX429" fmla="*/ 59073 w 562964"/>
                <a:gd name="connsiteY429" fmla="*/ 42847 h 1091195"/>
                <a:gd name="connsiteX430" fmla="*/ 59073 w 562964"/>
                <a:gd name="connsiteY430" fmla="*/ 45509 h 1091195"/>
                <a:gd name="connsiteX431" fmla="*/ 61735 w 562964"/>
                <a:gd name="connsiteY431" fmla="*/ 45509 h 1091195"/>
                <a:gd name="connsiteX432" fmla="*/ 59073 w 562964"/>
                <a:gd name="connsiteY432" fmla="*/ 45509 h 1091195"/>
                <a:gd name="connsiteX433" fmla="*/ 59073 w 562964"/>
                <a:gd name="connsiteY433" fmla="*/ 48171 h 1091195"/>
                <a:gd name="connsiteX434" fmla="*/ 56411 w 562964"/>
                <a:gd name="connsiteY434" fmla="*/ 48171 h 1091195"/>
                <a:gd name="connsiteX435" fmla="*/ 56411 w 562964"/>
                <a:gd name="connsiteY435" fmla="*/ 50833 h 1091195"/>
                <a:gd name="connsiteX436" fmla="*/ 53748 w 562964"/>
                <a:gd name="connsiteY436" fmla="*/ 50833 h 1091195"/>
                <a:gd name="connsiteX437" fmla="*/ 53748 w 562964"/>
                <a:gd name="connsiteY437" fmla="*/ 53495 h 1091195"/>
                <a:gd name="connsiteX438" fmla="*/ 51086 w 562964"/>
                <a:gd name="connsiteY438" fmla="*/ 53495 h 1091195"/>
                <a:gd name="connsiteX439" fmla="*/ 51086 w 562964"/>
                <a:gd name="connsiteY439" fmla="*/ 56157 h 1091195"/>
                <a:gd name="connsiteX440" fmla="*/ 53748 w 562964"/>
                <a:gd name="connsiteY440" fmla="*/ 56157 h 1091195"/>
                <a:gd name="connsiteX441" fmla="*/ 53748 w 562964"/>
                <a:gd name="connsiteY441" fmla="*/ 53495 h 1091195"/>
                <a:gd name="connsiteX442" fmla="*/ 56411 w 562964"/>
                <a:gd name="connsiteY442" fmla="*/ 53495 h 1091195"/>
                <a:gd name="connsiteX443" fmla="*/ 56411 w 562964"/>
                <a:gd name="connsiteY443" fmla="*/ 48107 h 1091195"/>
                <a:gd name="connsiteX444" fmla="*/ 61798 w 562964"/>
                <a:gd name="connsiteY444" fmla="*/ 48107 h 1091195"/>
                <a:gd name="connsiteX445" fmla="*/ 61798 w 562964"/>
                <a:gd name="connsiteY445" fmla="*/ 45445 h 1091195"/>
                <a:gd name="connsiteX446" fmla="*/ 64460 w 562964"/>
                <a:gd name="connsiteY446" fmla="*/ 45445 h 1091195"/>
                <a:gd name="connsiteX447" fmla="*/ 64460 w 562964"/>
                <a:gd name="connsiteY447" fmla="*/ 42783 h 1091195"/>
                <a:gd name="connsiteX448" fmla="*/ 67122 w 562964"/>
                <a:gd name="connsiteY448" fmla="*/ 42783 h 1091195"/>
                <a:gd name="connsiteX449" fmla="*/ 67122 w 562964"/>
                <a:gd name="connsiteY449" fmla="*/ 40121 h 1091195"/>
                <a:gd name="connsiteX450" fmla="*/ 69784 w 562964"/>
                <a:gd name="connsiteY450" fmla="*/ 40121 h 1091195"/>
                <a:gd name="connsiteX451" fmla="*/ 69784 w 562964"/>
                <a:gd name="connsiteY451" fmla="*/ 42783 h 1091195"/>
                <a:gd name="connsiteX452" fmla="*/ 67122 w 562964"/>
                <a:gd name="connsiteY452" fmla="*/ 42783 h 1091195"/>
                <a:gd name="connsiteX453" fmla="*/ 67122 w 562964"/>
                <a:gd name="connsiteY453" fmla="*/ 45445 h 1091195"/>
                <a:gd name="connsiteX454" fmla="*/ 69784 w 562964"/>
                <a:gd name="connsiteY454" fmla="*/ 45445 h 1091195"/>
                <a:gd name="connsiteX455" fmla="*/ 69784 w 562964"/>
                <a:gd name="connsiteY455" fmla="*/ 48107 h 1091195"/>
                <a:gd name="connsiteX456" fmla="*/ 72446 w 562964"/>
                <a:gd name="connsiteY456" fmla="*/ 48107 h 1091195"/>
                <a:gd name="connsiteX457" fmla="*/ 72446 w 562964"/>
                <a:gd name="connsiteY457" fmla="*/ 50769 h 1091195"/>
                <a:gd name="connsiteX458" fmla="*/ 77834 w 562964"/>
                <a:gd name="connsiteY458" fmla="*/ 50769 h 1091195"/>
                <a:gd name="connsiteX459" fmla="*/ 77834 w 562964"/>
                <a:gd name="connsiteY459" fmla="*/ 58819 h 1091195"/>
                <a:gd name="connsiteX460" fmla="*/ 80496 w 562964"/>
                <a:gd name="connsiteY460" fmla="*/ 58819 h 1091195"/>
                <a:gd name="connsiteX461" fmla="*/ 80496 w 562964"/>
                <a:gd name="connsiteY461" fmla="*/ 53432 h 1091195"/>
                <a:gd name="connsiteX462" fmla="*/ 83158 w 562964"/>
                <a:gd name="connsiteY462" fmla="*/ 53432 h 1091195"/>
                <a:gd name="connsiteX463" fmla="*/ 83158 w 562964"/>
                <a:gd name="connsiteY463" fmla="*/ 61481 h 1091195"/>
                <a:gd name="connsiteX464" fmla="*/ 88545 w 562964"/>
                <a:gd name="connsiteY464" fmla="*/ 61481 h 1091195"/>
                <a:gd name="connsiteX465" fmla="*/ 88545 w 562964"/>
                <a:gd name="connsiteY465" fmla="*/ 64143 h 1091195"/>
                <a:gd name="connsiteX466" fmla="*/ 91208 w 562964"/>
                <a:gd name="connsiteY466" fmla="*/ 66805 h 1091195"/>
                <a:gd name="connsiteX467" fmla="*/ 93870 w 562964"/>
                <a:gd name="connsiteY467" fmla="*/ 69467 h 1091195"/>
                <a:gd name="connsiteX468" fmla="*/ 93870 w 562964"/>
                <a:gd name="connsiteY468" fmla="*/ 72129 h 1091195"/>
                <a:gd name="connsiteX469" fmla="*/ 91208 w 562964"/>
                <a:gd name="connsiteY469" fmla="*/ 72129 h 1091195"/>
                <a:gd name="connsiteX470" fmla="*/ 91208 w 562964"/>
                <a:gd name="connsiteY470" fmla="*/ 74791 h 1091195"/>
                <a:gd name="connsiteX471" fmla="*/ 88545 w 562964"/>
                <a:gd name="connsiteY471" fmla="*/ 77453 h 1091195"/>
                <a:gd name="connsiteX472" fmla="*/ 88545 w 562964"/>
                <a:gd name="connsiteY472" fmla="*/ 82841 h 1091195"/>
                <a:gd name="connsiteX473" fmla="*/ 83158 w 562964"/>
                <a:gd name="connsiteY473" fmla="*/ 82841 h 1091195"/>
                <a:gd name="connsiteX474" fmla="*/ 83158 w 562964"/>
                <a:gd name="connsiteY474" fmla="*/ 85503 h 1091195"/>
                <a:gd name="connsiteX475" fmla="*/ 93870 w 562964"/>
                <a:gd name="connsiteY475" fmla="*/ 85503 h 1091195"/>
                <a:gd name="connsiteX476" fmla="*/ 93870 w 562964"/>
                <a:gd name="connsiteY476" fmla="*/ 88165 h 1091195"/>
                <a:gd name="connsiteX477" fmla="*/ 96532 w 562964"/>
                <a:gd name="connsiteY477" fmla="*/ 88165 h 1091195"/>
                <a:gd name="connsiteX478" fmla="*/ 96532 w 562964"/>
                <a:gd name="connsiteY478" fmla="*/ 90827 h 1091195"/>
                <a:gd name="connsiteX479" fmla="*/ 93870 w 562964"/>
                <a:gd name="connsiteY479" fmla="*/ 90827 h 1091195"/>
                <a:gd name="connsiteX480" fmla="*/ 93870 w 562964"/>
                <a:gd name="connsiteY480" fmla="*/ 93489 h 1091195"/>
                <a:gd name="connsiteX481" fmla="*/ 91208 w 562964"/>
                <a:gd name="connsiteY481" fmla="*/ 93489 h 1091195"/>
                <a:gd name="connsiteX482" fmla="*/ 88545 w 562964"/>
                <a:gd name="connsiteY482" fmla="*/ 96151 h 1091195"/>
                <a:gd name="connsiteX483" fmla="*/ 91208 w 562964"/>
                <a:gd name="connsiteY483" fmla="*/ 98813 h 1091195"/>
                <a:gd name="connsiteX484" fmla="*/ 91208 w 562964"/>
                <a:gd name="connsiteY484" fmla="*/ 101475 h 1091195"/>
                <a:gd name="connsiteX485" fmla="*/ 96595 w 562964"/>
                <a:gd name="connsiteY485" fmla="*/ 101475 h 1091195"/>
                <a:gd name="connsiteX486" fmla="*/ 96595 w 562964"/>
                <a:gd name="connsiteY486" fmla="*/ 98813 h 1091195"/>
                <a:gd name="connsiteX487" fmla="*/ 93933 w 562964"/>
                <a:gd name="connsiteY487" fmla="*/ 98813 h 1091195"/>
                <a:gd name="connsiteX488" fmla="*/ 93933 w 562964"/>
                <a:gd name="connsiteY488" fmla="*/ 96151 h 1091195"/>
                <a:gd name="connsiteX489" fmla="*/ 91271 w 562964"/>
                <a:gd name="connsiteY489" fmla="*/ 96151 h 1091195"/>
                <a:gd name="connsiteX490" fmla="*/ 93933 w 562964"/>
                <a:gd name="connsiteY490" fmla="*/ 93489 h 1091195"/>
                <a:gd name="connsiteX491" fmla="*/ 96595 w 562964"/>
                <a:gd name="connsiteY491" fmla="*/ 93489 h 1091195"/>
                <a:gd name="connsiteX492" fmla="*/ 96595 w 562964"/>
                <a:gd name="connsiteY492" fmla="*/ 82778 h 1091195"/>
                <a:gd name="connsiteX493" fmla="*/ 93933 w 562964"/>
                <a:gd name="connsiteY493" fmla="*/ 80116 h 1091195"/>
                <a:gd name="connsiteX494" fmla="*/ 93933 w 562964"/>
                <a:gd name="connsiteY494" fmla="*/ 64016 h 1091195"/>
                <a:gd name="connsiteX495" fmla="*/ 91271 w 562964"/>
                <a:gd name="connsiteY495" fmla="*/ 61354 h 1091195"/>
                <a:gd name="connsiteX496" fmla="*/ 88609 w 562964"/>
                <a:gd name="connsiteY496" fmla="*/ 58692 h 1091195"/>
                <a:gd name="connsiteX497" fmla="*/ 85947 w 562964"/>
                <a:gd name="connsiteY497" fmla="*/ 56030 h 1091195"/>
                <a:gd name="connsiteX498" fmla="*/ 85947 w 562964"/>
                <a:gd name="connsiteY498" fmla="*/ 45319 h 1091195"/>
                <a:gd name="connsiteX499" fmla="*/ 88609 w 562964"/>
                <a:gd name="connsiteY499" fmla="*/ 45319 h 1091195"/>
                <a:gd name="connsiteX500" fmla="*/ 91271 w 562964"/>
                <a:gd name="connsiteY500" fmla="*/ 42656 h 1091195"/>
                <a:gd name="connsiteX501" fmla="*/ 91271 w 562964"/>
                <a:gd name="connsiteY501" fmla="*/ 45319 h 1091195"/>
                <a:gd name="connsiteX502" fmla="*/ 93933 w 562964"/>
                <a:gd name="connsiteY502" fmla="*/ 45319 h 1091195"/>
                <a:gd name="connsiteX503" fmla="*/ 93933 w 562964"/>
                <a:gd name="connsiteY503" fmla="*/ 47981 h 1091195"/>
                <a:gd name="connsiteX504" fmla="*/ 99320 w 562964"/>
                <a:gd name="connsiteY504" fmla="*/ 47981 h 1091195"/>
                <a:gd name="connsiteX505" fmla="*/ 99320 w 562964"/>
                <a:gd name="connsiteY505" fmla="*/ 50643 h 1091195"/>
                <a:gd name="connsiteX506" fmla="*/ 101982 w 562964"/>
                <a:gd name="connsiteY506" fmla="*/ 50643 h 1091195"/>
                <a:gd name="connsiteX507" fmla="*/ 104645 w 562964"/>
                <a:gd name="connsiteY507" fmla="*/ 53305 h 1091195"/>
                <a:gd name="connsiteX508" fmla="*/ 120744 w 562964"/>
                <a:gd name="connsiteY508" fmla="*/ 53305 h 1091195"/>
                <a:gd name="connsiteX509" fmla="*/ 118082 w 562964"/>
                <a:gd name="connsiteY509" fmla="*/ 55967 h 1091195"/>
                <a:gd name="connsiteX510" fmla="*/ 115420 w 562964"/>
                <a:gd name="connsiteY510" fmla="*/ 55967 h 1091195"/>
                <a:gd name="connsiteX511" fmla="*/ 112758 w 562964"/>
                <a:gd name="connsiteY511" fmla="*/ 58629 h 1091195"/>
                <a:gd name="connsiteX512" fmla="*/ 112758 w 562964"/>
                <a:gd name="connsiteY512" fmla="*/ 69340 h 1091195"/>
                <a:gd name="connsiteX513" fmla="*/ 115420 w 562964"/>
                <a:gd name="connsiteY513" fmla="*/ 69340 h 1091195"/>
                <a:gd name="connsiteX514" fmla="*/ 115420 w 562964"/>
                <a:gd name="connsiteY514" fmla="*/ 74728 h 1091195"/>
                <a:gd name="connsiteX515" fmla="*/ 112758 w 562964"/>
                <a:gd name="connsiteY515" fmla="*/ 74728 h 1091195"/>
                <a:gd name="connsiteX516" fmla="*/ 112758 w 562964"/>
                <a:gd name="connsiteY516" fmla="*/ 77390 h 1091195"/>
                <a:gd name="connsiteX517" fmla="*/ 115420 w 562964"/>
                <a:gd name="connsiteY517" fmla="*/ 80052 h 1091195"/>
                <a:gd name="connsiteX518" fmla="*/ 115420 w 562964"/>
                <a:gd name="connsiteY518" fmla="*/ 74665 h 1091195"/>
                <a:gd name="connsiteX519" fmla="*/ 118082 w 562964"/>
                <a:gd name="connsiteY519" fmla="*/ 72003 h 1091195"/>
                <a:gd name="connsiteX520" fmla="*/ 118082 w 562964"/>
                <a:gd name="connsiteY520" fmla="*/ 69340 h 1091195"/>
                <a:gd name="connsiteX521" fmla="*/ 115420 w 562964"/>
                <a:gd name="connsiteY521" fmla="*/ 66678 h 1091195"/>
                <a:gd name="connsiteX522" fmla="*/ 115420 w 562964"/>
                <a:gd name="connsiteY522" fmla="*/ 61291 h 1091195"/>
                <a:gd name="connsiteX523" fmla="*/ 118082 w 562964"/>
                <a:gd name="connsiteY523" fmla="*/ 58629 h 1091195"/>
                <a:gd name="connsiteX524" fmla="*/ 120744 w 562964"/>
                <a:gd name="connsiteY524" fmla="*/ 58629 h 1091195"/>
                <a:gd name="connsiteX525" fmla="*/ 123406 w 562964"/>
                <a:gd name="connsiteY525" fmla="*/ 55967 h 1091195"/>
                <a:gd name="connsiteX526" fmla="*/ 123406 w 562964"/>
                <a:gd name="connsiteY526" fmla="*/ 50579 h 1091195"/>
                <a:gd name="connsiteX527" fmla="*/ 115356 w 562964"/>
                <a:gd name="connsiteY527" fmla="*/ 50579 h 1091195"/>
                <a:gd name="connsiteX528" fmla="*/ 115356 w 562964"/>
                <a:gd name="connsiteY528" fmla="*/ 47917 h 1091195"/>
                <a:gd name="connsiteX529" fmla="*/ 118018 w 562964"/>
                <a:gd name="connsiteY529" fmla="*/ 45255 h 1091195"/>
                <a:gd name="connsiteX530" fmla="*/ 118018 w 562964"/>
                <a:gd name="connsiteY530" fmla="*/ 42593 h 1091195"/>
                <a:gd name="connsiteX531" fmla="*/ 123406 w 562964"/>
                <a:gd name="connsiteY531" fmla="*/ 42593 h 1091195"/>
                <a:gd name="connsiteX532" fmla="*/ 123406 w 562964"/>
                <a:gd name="connsiteY532" fmla="*/ 45255 h 1091195"/>
                <a:gd name="connsiteX533" fmla="*/ 126068 w 562964"/>
                <a:gd name="connsiteY533" fmla="*/ 47917 h 1091195"/>
                <a:gd name="connsiteX534" fmla="*/ 126068 w 562964"/>
                <a:gd name="connsiteY534" fmla="*/ 50579 h 1091195"/>
                <a:gd name="connsiteX535" fmla="*/ 128730 w 562964"/>
                <a:gd name="connsiteY535" fmla="*/ 50579 h 1091195"/>
                <a:gd name="connsiteX536" fmla="*/ 128730 w 562964"/>
                <a:gd name="connsiteY536" fmla="*/ 55967 h 1091195"/>
                <a:gd name="connsiteX537" fmla="*/ 134117 w 562964"/>
                <a:gd name="connsiteY537" fmla="*/ 61354 h 1091195"/>
                <a:gd name="connsiteX538" fmla="*/ 136780 w 562964"/>
                <a:gd name="connsiteY538" fmla="*/ 61354 h 1091195"/>
                <a:gd name="connsiteX539" fmla="*/ 139442 w 562964"/>
                <a:gd name="connsiteY539" fmla="*/ 64016 h 1091195"/>
                <a:gd name="connsiteX540" fmla="*/ 150153 w 562964"/>
                <a:gd name="connsiteY540" fmla="*/ 64016 h 1091195"/>
                <a:gd name="connsiteX541" fmla="*/ 150153 w 562964"/>
                <a:gd name="connsiteY541" fmla="*/ 66678 h 1091195"/>
                <a:gd name="connsiteX542" fmla="*/ 152815 w 562964"/>
                <a:gd name="connsiteY542" fmla="*/ 66678 h 1091195"/>
                <a:gd name="connsiteX543" fmla="*/ 152815 w 562964"/>
                <a:gd name="connsiteY543" fmla="*/ 69340 h 1091195"/>
                <a:gd name="connsiteX544" fmla="*/ 150153 w 562964"/>
                <a:gd name="connsiteY544" fmla="*/ 72003 h 1091195"/>
                <a:gd name="connsiteX545" fmla="*/ 142104 w 562964"/>
                <a:gd name="connsiteY545" fmla="*/ 72003 h 1091195"/>
                <a:gd name="connsiteX546" fmla="*/ 139442 w 562964"/>
                <a:gd name="connsiteY546" fmla="*/ 74665 h 1091195"/>
                <a:gd name="connsiteX547" fmla="*/ 136780 w 562964"/>
                <a:gd name="connsiteY547" fmla="*/ 77327 h 1091195"/>
                <a:gd name="connsiteX548" fmla="*/ 134117 w 562964"/>
                <a:gd name="connsiteY548" fmla="*/ 79989 h 1091195"/>
                <a:gd name="connsiteX549" fmla="*/ 131456 w 562964"/>
                <a:gd name="connsiteY549" fmla="*/ 79989 h 1091195"/>
                <a:gd name="connsiteX550" fmla="*/ 131456 w 562964"/>
                <a:gd name="connsiteY550" fmla="*/ 82651 h 1091195"/>
                <a:gd name="connsiteX551" fmla="*/ 120744 w 562964"/>
                <a:gd name="connsiteY551" fmla="*/ 82651 h 1091195"/>
                <a:gd name="connsiteX552" fmla="*/ 120744 w 562964"/>
                <a:gd name="connsiteY552" fmla="*/ 79989 h 1091195"/>
                <a:gd name="connsiteX553" fmla="*/ 115356 w 562964"/>
                <a:gd name="connsiteY553" fmla="*/ 79989 h 1091195"/>
                <a:gd name="connsiteX554" fmla="*/ 112694 w 562964"/>
                <a:gd name="connsiteY554" fmla="*/ 82651 h 1091195"/>
                <a:gd name="connsiteX555" fmla="*/ 110032 w 562964"/>
                <a:gd name="connsiteY555" fmla="*/ 82651 h 1091195"/>
                <a:gd name="connsiteX556" fmla="*/ 110032 w 562964"/>
                <a:gd name="connsiteY556" fmla="*/ 90701 h 1091195"/>
                <a:gd name="connsiteX557" fmla="*/ 112694 w 562964"/>
                <a:gd name="connsiteY557" fmla="*/ 90701 h 1091195"/>
                <a:gd name="connsiteX558" fmla="*/ 112694 w 562964"/>
                <a:gd name="connsiteY558" fmla="*/ 93362 h 1091195"/>
                <a:gd name="connsiteX559" fmla="*/ 128794 w 562964"/>
                <a:gd name="connsiteY559" fmla="*/ 93362 h 1091195"/>
                <a:gd name="connsiteX560" fmla="*/ 128794 w 562964"/>
                <a:gd name="connsiteY560" fmla="*/ 96025 h 1091195"/>
                <a:gd name="connsiteX561" fmla="*/ 131456 w 562964"/>
                <a:gd name="connsiteY561" fmla="*/ 96025 h 1091195"/>
                <a:gd name="connsiteX562" fmla="*/ 131456 w 562964"/>
                <a:gd name="connsiteY562" fmla="*/ 101412 h 1091195"/>
                <a:gd name="connsiteX563" fmla="*/ 120744 w 562964"/>
                <a:gd name="connsiteY563" fmla="*/ 101412 h 1091195"/>
                <a:gd name="connsiteX564" fmla="*/ 120744 w 562964"/>
                <a:gd name="connsiteY564" fmla="*/ 104074 h 1091195"/>
                <a:gd name="connsiteX565" fmla="*/ 118082 w 562964"/>
                <a:gd name="connsiteY565" fmla="*/ 104074 h 1091195"/>
                <a:gd name="connsiteX566" fmla="*/ 115420 w 562964"/>
                <a:gd name="connsiteY566" fmla="*/ 106736 h 1091195"/>
                <a:gd name="connsiteX567" fmla="*/ 115420 w 562964"/>
                <a:gd name="connsiteY567" fmla="*/ 120173 h 1091195"/>
                <a:gd name="connsiteX568" fmla="*/ 107370 w 562964"/>
                <a:gd name="connsiteY568" fmla="*/ 120173 h 1091195"/>
                <a:gd name="connsiteX569" fmla="*/ 104708 w 562964"/>
                <a:gd name="connsiteY569" fmla="*/ 122835 h 1091195"/>
                <a:gd name="connsiteX570" fmla="*/ 102046 w 562964"/>
                <a:gd name="connsiteY570" fmla="*/ 122835 h 1091195"/>
                <a:gd name="connsiteX571" fmla="*/ 99384 w 562964"/>
                <a:gd name="connsiteY571" fmla="*/ 125498 h 1091195"/>
                <a:gd name="connsiteX572" fmla="*/ 93997 w 562964"/>
                <a:gd name="connsiteY572" fmla="*/ 128159 h 1091195"/>
                <a:gd name="connsiteX573" fmla="*/ 88609 w 562964"/>
                <a:gd name="connsiteY573" fmla="*/ 130822 h 1091195"/>
                <a:gd name="connsiteX574" fmla="*/ 83221 w 562964"/>
                <a:gd name="connsiteY574" fmla="*/ 130822 h 1091195"/>
                <a:gd name="connsiteX575" fmla="*/ 77834 w 562964"/>
                <a:gd name="connsiteY575" fmla="*/ 133484 h 1091195"/>
                <a:gd name="connsiteX576" fmla="*/ 75172 w 562964"/>
                <a:gd name="connsiteY576" fmla="*/ 136146 h 1091195"/>
                <a:gd name="connsiteX577" fmla="*/ 72510 w 562964"/>
                <a:gd name="connsiteY577" fmla="*/ 136146 h 1091195"/>
                <a:gd name="connsiteX578" fmla="*/ 69848 w 562964"/>
                <a:gd name="connsiteY578" fmla="*/ 138808 h 1091195"/>
                <a:gd name="connsiteX579" fmla="*/ 67185 w 562964"/>
                <a:gd name="connsiteY579" fmla="*/ 138808 h 1091195"/>
                <a:gd name="connsiteX580" fmla="*/ 67185 w 562964"/>
                <a:gd name="connsiteY580" fmla="*/ 141470 h 1091195"/>
                <a:gd name="connsiteX581" fmla="*/ 53748 w 562964"/>
                <a:gd name="connsiteY581" fmla="*/ 141470 h 1091195"/>
                <a:gd name="connsiteX582" fmla="*/ 53748 w 562964"/>
                <a:gd name="connsiteY582" fmla="*/ 144132 h 1091195"/>
                <a:gd name="connsiteX583" fmla="*/ 51086 w 562964"/>
                <a:gd name="connsiteY583" fmla="*/ 144132 h 1091195"/>
                <a:gd name="connsiteX584" fmla="*/ 48424 w 562964"/>
                <a:gd name="connsiteY584" fmla="*/ 146794 h 1091195"/>
                <a:gd name="connsiteX585" fmla="*/ 48424 w 562964"/>
                <a:gd name="connsiteY585" fmla="*/ 152182 h 1091195"/>
                <a:gd name="connsiteX586" fmla="*/ 51086 w 562964"/>
                <a:gd name="connsiteY586" fmla="*/ 152182 h 1091195"/>
                <a:gd name="connsiteX587" fmla="*/ 51086 w 562964"/>
                <a:gd name="connsiteY587" fmla="*/ 154844 h 1091195"/>
                <a:gd name="connsiteX588" fmla="*/ 59136 w 562964"/>
                <a:gd name="connsiteY588" fmla="*/ 154844 h 1091195"/>
                <a:gd name="connsiteX589" fmla="*/ 59136 w 562964"/>
                <a:gd name="connsiteY589" fmla="*/ 157506 h 1091195"/>
                <a:gd name="connsiteX590" fmla="*/ 61798 w 562964"/>
                <a:gd name="connsiteY590" fmla="*/ 157506 h 1091195"/>
                <a:gd name="connsiteX591" fmla="*/ 61798 w 562964"/>
                <a:gd name="connsiteY591" fmla="*/ 165555 h 1091195"/>
                <a:gd name="connsiteX592" fmla="*/ 53748 w 562964"/>
                <a:gd name="connsiteY592" fmla="*/ 165555 h 1091195"/>
                <a:gd name="connsiteX593" fmla="*/ 51086 w 562964"/>
                <a:gd name="connsiteY593" fmla="*/ 168217 h 1091195"/>
                <a:gd name="connsiteX594" fmla="*/ 37713 w 562964"/>
                <a:gd name="connsiteY594" fmla="*/ 168217 h 1091195"/>
                <a:gd name="connsiteX595" fmla="*/ 35050 w 562964"/>
                <a:gd name="connsiteY595" fmla="*/ 165555 h 1091195"/>
                <a:gd name="connsiteX596" fmla="*/ 24339 w 562964"/>
                <a:gd name="connsiteY596" fmla="*/ 165555 h 1091195"/>
                <a:gd name="connsiteX597" fmla="*/ 24339 w 562964"/>
                <a:gd name="connsiteY597" fmla="*/ 176267 h 1091195"/>
                <a:gd name="connsiteX598" fmla="*/ 27001 w 562964"/>
                <a:gd name="connsiteY598" fmla="*/ 178929 h 1091195"/>
                <a:gd name="connsiteX599" fmla="*/ 27001 w 562964"/>
                <a:gd name="connsiteY599" fmla="*/ 184317 h 1091195"/>
                <a:gd name="connsiteX600" fmla="*/ 24339 w 562964"/>
                <a:gd name="connsiteY600" fmla="*/ 184317 h 1091195"/>
                <a:gd name="connsiteX601" fmla="*/ 24339 w 562964"/>
                <a:gd name="connsiteY601" fmla="*/ 186979 h 1091195"/>
                <a:gd name="connsiteX602" fmla="*/ 16289 w 562964"/>
                <a:gd name="connsiteY602" fmla="*/ 186979 h 1091195"/>
                <a:gd name="connsiteX603" fmla="*/ 13627 w 562964"/>
                <a:gd name="connsiteY603" fmla="*/ 184317 h 1091195"/>
                <a:gd name="connsiteX604" fmla="*/ 190 w 562964"/>
                <a:gd name="connsiteY604" fmla="*/ 184317 h 1091195"/>
                <a:gd name="connsiteX605" fmla="*/ 190 w 562964"/>
                <a:gd name="connsiteY605" fmla="*/ 128033 h 1091195"/>
                <a:gd name="connsiteX606" fmla="*/ 190 w 562964"/>
                <a:gd name="connsiteY606" fmla="*/ 128033 h 1091195"/>
                <a:gd name="connsiteX607" fmla="*/ 77707 w 562964"/>
                <a:gd name="connsiteY607" fmla="*/ 40185 h 1091195"/>
                <a:gd name="connsiteX608" fmla="*/ 77707 w 562964"/>
                <a:gd name="connsiteY608" fmla="*/ 42847 h 1091195"/>
                <a:gd name="connsiteX609" fmla="*/ 80369 w 562964"/>
                <a:gd name="connsiteY609" fmla="*/ 45509 h 1091195"/>
                <a:gd name="connsiteX610" fmla="*/ 77707 w 562964"/>
                <a:gd name="connsiteY610" fmla="*/ 45509 h 1091195"/>
                <a:gd name="connsiteX611" fmla="*/ 77707 w 562964"/>
                <a:gd name="connsiteY611" fmla="*/ 50896 h 1091195"/>
                <a:gd name="connsiteX612" fmla="*/ 75045 w 562964"/>
                <a:gd name="connsiteY612" fmla="*/ 50896 h 1091195"/>
                <a:gd name="connsiteX613" fmla="*/ 75045 w 562964"/>
                <a:gd name="connsiteY613" fmla="*/ 48234 h 1091195"/>
                <a:gd name="connsiteX614" fmla="*/ 72383 w 562964"/>
                <a:gd name="connsiteY614" fmla="*/ 48234 h 1091195"/>
                <a:gd name="connsiteX615" fmla="*/ 72383 w 562964"/>
                <a:gd name="connsiteY615" fmla="*/ 45572 h 1091195"/>
                <a:gd name="connsiteX616" fmla="*/ 69721 w 562964"/>
                <a:gd name="connsiteY616" fmla="*/ 45572 h 1091195"/>
                <a:gd name="connsiteX617" fmla="*/ 69721 w 562964"/>
                <a:gd name="connsiteY617" fmla="*/ 37522 h 1091195"/>
                <a:gd name="connsiteX618" fmla="*/ 72383 w 562964"/>
                <a:gd name="connsiteY618" fmla="*/ 40185 h 1091195"/>
                <a:gd name="connsiteX619" fmla="*/ 77771 w 562964"/>
                <a:gd name="connsiteY619" fmla="*/ 40185 h 1091195"/>
                <a:gd name="connsiteX620" fmla="*/ 77707 w 562964"/>
                <a:gd name="connsiteY620" fmla="*/ 32135 h 1091195"/>
                <a:gd name="connsiteX621" fmla="*/ 75045 w 562964"/>
                <a:gd name="connsiteY621" fmla="*/ 29473 h 1091195"/>
                <a:gd name="connsiteX622" fmla="*/ 77707 w 562964"/>
                <a:gd name="connsiteY622" fmla="*/ 29473 h 1091195"/>
                <a:gd name="connsiteX623" fmla="*/ 77707 w 562964"/>
                <a:gd name="connsiteY623" fmla="*/ 32135 h 1091195"/>
                <a:gd name="connsiteX624" fmla="*/ 77707 w 562964"/>
                <a:gd name="connsiteY624" fmla="*/ 32135 h 109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562964" h="1091195">
                  <a:moveTo>
                    <a:pt x="549654" y="1088533"/>
                  </a:moveTo>
                  <a:lnTo>
                    <a:pt x="546992" y="1091195"/>
                  </a:lnTo>
                  <a:lnTo>
                    <a:pt x="533555" y="1091195"/>
                  </a:lnTo>
                  <a:lnTo>
                    <a:pt x="533555" y="1088533"/>
                  </a:lnTo>
                  <a:lnTo>
                    <a:pt x="528167" y="1088533"/>
                  </a:lnTo>
                  <a:lnTo>
                    <a:pt x="528167" y="1085871"/>
                  </a:lnTo>
                  <a:lnTo>
                    <a:pt x="525506" y="1085871"/>
                  </a:lnTo>
                  <a:lnTo>
                    <a:pt x="525506" y="1069772"/>
                  </a:lnTo>
                  <a:lnTo>
                    <a:pt x="528167" y="1069772"/>
                  </a:lnTo>
                  <a:lnTo>
                    <a:pt x="530830" y="1067110"/>
                  </a:lnTo>
                  <a:lnTo>
                    <a:pt x="530830" y="1064448"/>
                  </a:lnTo>
                  <a:lnTo>
                    <a:pt x="536217" y="1064448"/>
                  </a:lnTo>
                  <a:lnTo>
                    <a:pt x="536217" y="1067110"/>
                  </a:lnTo>
                  <a:lnTo>
                    <a:pt x="538879" y="1067110"/>
                  </a:lnTo>
                  <a:lnTo>
                    <a:pt x="538879" y="1069772"/>
                  </a:lnTo>
                  <a:lnTo>
                    <a:pt x="541541" y="1069772"/>
                  </a:lnTo>
                  <a:lnTo>
                    <a:pt x="541541" y="1080483"/>
                  </a:lnTo>
                  <a:lnTo>
                    <a:pt x="552253" y="1080483"/>
                  </a:lnTo>
                  <a:lnTo>
                    <a:pt x="552253" y="1077822"/>
                  </a:lnTo>
                  <a:lnTo>
                    <a:pt x="554915" y="1075159"/>
                  </a:lnTo>
                  <a:lnTo>
                    <a:pt x="554915" y="1064448"/>
                  </a:lnTo>
                  <a:lnTo>
                    <a:pt x="552253" y="1061786"/>
                  </a:lnTo>
                  <a:lnTo>
                    <a:pt x="554915" y="1059124"/>
                  </a:lnTo>
                  <a:lnTo>
                    <a:pt x="560303" y="1059124"/>
                  </a:lnTo>
                  <a:lnTo>
                    <a:pt x="560303" y="1064511"/>
                  </a:lnTo>
                  <a:lnTo>
                    <a:pt x="562964" y="1067173"/>
                  </a:lnTo>
                  <a:lnTo>
                    <a:pt x="562964" y="1075223"/>
                  </a:lnTo>
                  <a:lnTo>
                    <a:pt x="560303" y="1075223"/>
                  </a:lnTo>
                  <a:lnTo>
                    <a:pt x="560303" y="1077885"/>
                  </a:lnTo>
                  <a:lnTo>
                    <a:pt x="557640" y="1080547"/>
                  </a:lnTo>
                  <a:lnTo>
                    <a:pt x="554978" y="1080547"/>
                  </a:lnTo>
                  <a:lnTo>
                    <a:pt x="554978" y="1083209"/>
                  </a:lnTo>
                  <a:lnTo>
                    <a:pt x="552316" y="1085871"/>
                  </a:lnTo>
                  <a:lnTo>
                    <a:pt x="552316" y="1088533"/>
                  </a:lnTo>
                  <a:lnTo>
                    <a:pt x="549654" y="1088533"/>
                  </a:lnTo>
                  <a:close/>
                  <a:moveTo>
                    <a:pt x="2662" y="554978"/>
                  </a:moveTo>
                  <a:lnTo>
                    <a:pt x="2662" y="487919"/>
                  </a:lnTo>
                  <a:lnTo>
                    <a:pt x="0" y="458446"/>
                  </a:lnTo>
                  <a:lnTo>
                    <a:pt x="0" y="187612"/>
                  </a:lnTo>
                  <a:lnTo>
                    <a:pt x="13437" y="187612"/>
                  </a:lnTo>
                  <a:lnTo>
                    <a:pt x="13437" y="190275"/>
                  </a:lnTo>
                  <a:lnTo>
                    <a:pt x="24149" y="190275"/>
                  </a:lnTo>
                  <a:lnTo>
                    <a:pt x="26811" y="187612"/>
                  </a:lnTo>
                  <a:lnTo>
                    <a:pt x="29473" y="184950"/>
                  </a:lnTo>
                  <a:lnTo>
                    <a:pt x="29473" y="179563"/>
                  </a:lnTo>
                  <a:lnTo>
                    <a:pt x="26811" y="176901"/>
                  </a:lnTo>
                  <a:lnTo>
                    <a:pt x="26811" y="168851"/>
                  </a:lnTo>
                  <a:lnTo>
                    <a:pt x="37522" y="168851"/>
                  </a:lnTo>
                  <a:lnTo>
                    <a:pt x="37522" y="171513"/>
                  </a:lnTo>
                  <a:lnTo>
                    <a:pt x="58946" y="171513"/>
                  </a:lnTo>
                  <a:lnTo>
                    <a:pt x="58946" y="168851"/>
                  </a:lnTo>
                  <a:lnTo>
                    <a:pt x="64334" y="166189"/>
                  </a:lnTo>
                  <a:lnTo>
                    <a:pt x="64334" y="155478"/>
                  </a:lnTo>
                  <a:lnTo>
                    <a:pt x="61671" y="155478"/>
                  </a:lnTo>
                  <a:lnTo>
                    <a:pt x="59009" y="152815"/>
                  </a:lnTo>
                  <a:lnTo>
                    <a:pt x="53622" y="152815"/>
                  </a:lnTo>
                  <a:lnTo>
                    <a:pt x="53622" y="147428"/>
                  </a:lnTo>
                  <a:lnTo>
                    <a:pt x="56284" y="147428"/>
                  </a:lnTo>
                  <a:lnTo>
                    <a:pt x="56284" y="144766"/>
                  </a:lnTo>
                  <a:lnTo>
                    <a:pt x="69657" y="144766"/>
                  </a:lnTo>
                  <a:lnTo>
                    <a:pt x="72319" y="142104"/>
                  </a:lnTo>
                  <a:lnTo>
                    <a:pt x="72319" y="139442"/>
                  </a:lnTo>
                  <a:lnTo>
                    <a:pt x="74982" y="139442"/>
                  </a:lnTo>
                  <a:lnTo>
                    <a:pt x="74982" y="136780"/>
                  </a:lnTo>
                  <a:lnTo>
                    <a:pt x="80369" y="136780"/>
                  </a:lnTo>
                  <a:lnTo>
                    <a:pt x="83031" y="134117"/>
                  </a:lnTo>
                  <a:lnTo>
                    <a:pt x="93743" y="134117"/>
                  </a:lnTo>
                  <a:lnTo>
                    <a:pt x="93743" y="131456"/>
                  </a:lnTo>
                  <a:lnTo>
                    <a:pt x="96405" y="128793"/>
                  </a:lnTo>
                  <a:lnTo>
                    <a:pt x="101792" y="128793"/>
                  </a:lnTo>
                  <a:lnTo>
                    <a:pt x="101792" y="126131"/>
                  </a:lnTo>
                  <a:lnTo>
                    <a:pt x="107180" y="123469"/>
                  </a:lnTo>
                  <a:lnTo>
                    <a:pt x="115230" y="123469"/>
                  </a:lnTo>
                  <a:lnTo>
                    <a:pt x="117892" y="120807"/>
                  </a:lnTo>
                  <a:lnTo>
                    <a:pt x="117892" y="118145"/>
                  </a:lnTo>
                  <a:lnTo>
                    <a:pt x="120554" y="112758"/>
                  </a:lnTo>
                  <a:lnTo>
                    <a:pt x="120554" y="107370"/>
                  </a:lnTo>
                  <a:lnTo>
                    <a:pt x="131266" y="107370"/>
                  </a:lnTo>
                  <a:lnTo>
                    <a:pt x="131266" y="104708"/>
                  </a:lnTo>
                  <a:lnTo>
                    <a:pt x="133928" y="104708"/>
                  </a:lnTo>
                  <a:lnTo>
                    <a:pt x="133928" y="93996"/>
                  </a:lnTo>
                  <a:lnTo>
                    <a:pt x="131266" y="91334"/>
                  </a:lnTo>
                  <a:lnTo>
                    <a:pt x="115166" y="91334"/>
                  </a:lnTo>
                  <a:lnTo>
                    <a:pt x="112504" y="88672"/>
                  </a:lnTo>
                  <a:lnTo>
                    <a:pt x="112504" y="86010"/>
                  </a:lnTo>
                  <a:lnTo>
                    <a:pt x="133928" y="86010"/>
                  </a:lnTo>
                  <a:lnTo>
                    <a:pt x="136589" y="83348"/>
                  </a:lnTo>
                  <a:lnTo>
                    <a:pt x="139251" y="83348"/>
                  </a:lnTo>
                  <a:lnTo>
                    <a:pt x="139251" y="77961"/>
                  </a:lnTo>
                  <a:lnTo>
                    <a:pt x="141914" y="75298"/>
                  </a:lnTo>
                  <a:lnTo>
                    <a:pt x="149963" y="75298"/>
                  </a:lnTo>
                  <a:lnTo>
                    <a:pt x="152625" y="72636"/>
                  </a:lnTo>
                  <a:lnTo>
                    <a:pt x="163337" y="72636"/>
                  </a:lnTo>
                  <a:lnTo>
                    <a:pt x="163337" y="75298"/>
                  </a:lnTo>
                  <a:lnTo>
                    <a:pt x="165999" y="75298"/>
                  </a:lnTo>
                  <a:lnTo>
                    <a:pt x="168661" y="77961"/>
                  </a:lnTo>
                  <a:lnTo>
                    <a:pt x="171323" y="77961"/>
                  </a:lnTo>
                  <a:lnTo>
                    <a:pt x="173985" y="80623"/>
                  </a:lnTo>
                  <a:lnTo>
                    <a:pt x="179373" y="80623"/>
                  </a:lnTo>
                  <a:lnTo>
                    <a:pt x="182035" y="83285"/>
                  </a:lnTo>
                  <a:lnTo>
                    <a:pt x="184697" y="83285"/>
                  </a:lnTo>
                  <a:lnTo>
                    <a:pt x="187359" y="85947"/>
                  </a:lnTo>
                  <a:lnTo>
                    <a:pt x="195409" y="85947"/>
                  </a:lnTo>
                  <a:lnTo>
                    <a:pt x="195409" y="88609"/>
                  </a:lnTo>
                  <a:lnTo>
                    <a:pt x="198071" y="88609"/>
                  </a:lnTo>
                  <a:lnTo>
                    <a:pt x="198071" y="134181"/>
                  </a:lnTo>
                  <a:lnTo>
                    <a:pt x="195409" y="139568"/>
                  </a:lnTo>
                  <a:lnTo>
                    <a:pt x="192746" y="144956"/>
                  </a:lnTo>
                  <a:lnTo>
                    <a:pt x="192746" y="150343"/>
                  </a:lnTo>
                  <a:lnTo>
                    <a:pt x="195409" y="158393"/>
                  </a:lnTo>
                  <a:lnTo>
                    <a:pt x="195409" y="161055"/>
                  </a:lnTo>
                  <a:lnTo>
                    <a:pt x="198071" y="166443"/>
                  </a:lnTo>
                  <a:lnTo>
                    <a:pt x="198071" y="179880"/>
                  </a:lnTo>
                  <a:lnTo>
                    <a:pt x="203458" y="182542"/>
                  </a:lnTo>
                  <a:lnTo>
                    <a:pt x="206120" y="187929"/>
                  </a:lnTo>
                  <a:lnTo>
                    <a:pt x="208782" y="193317"/>
                  </a:lnTo>
                  <a:lnTo>
                    <a:pt x="214170" y="201367"/>
                  </a:lnTo>
                  <a:lnTo>
                    <a:pt x="216832" y="206754"/>
                  </a:lnTo>
                  <a:lnTo>
                    <a:pt x="219494" y="212141"/>
                  </a:lnTo>
                  <a:lnTo>
                    <a:pt x="219494" y="217529"/>
                  </a:lnTo>
                  <a:lnTo>
                    <a:pt x="222156" y="222917"/>
                  </a:lnTo>
                  <a:lnTo>
                    <a:pt x="222156" y="225579"/>
                  </a:lnTo>
                  <a:lnTo>
                    <a:pt x="224818" y="230966"/>
                  </a:lnTo>
                  <a:lnTo>
                    <a:pt x="224818" y="239016"/>
                  </a:lnTo>
                  <a:lnTo>
                    <a:pt x="227480" y="241678"/>
                  </a:lnTo>
                  <a:lnTo>
                    <a:pt x="230142" y="247065"/>
                  </a:lnTo>
                  <a:lnTo>
                    <a:pt x="230142" y="249728"/>
                  </a:lnTo>
                  <a:lnTo>
                    <a:pt x="235530" y="255115"/>
                  </a:lnTo>
                  <a:lnTo>
                    <a:pt x="238192" y="260502"/>
                  </a:lnTo>
                  <a:lnTo>
                    <a:pt x="240854" y="265890"/>
                  </a:lnTo>
                  <a:lnTo>
                    <a:pt x="240854" y="271278"/>
                  </a:lnTo>
                  <a:lnTo>
                    <a:pt x="243516" y="276665"/>
                  </a:lnTo>
                  <a:lnTo>
                    <a:pt x="243516" y="282053"/>
                  </a:lnTo>
                  <a:lnTo>
                    <a:pt x="246178" y="287440"/>
                  </a:lnTo>
                  <a:lnTo>
                    <a:pt x="248840" y="292828"/>
                  </a:lnTo>
                  <a:lnTo>
                    <a:pt x="248840" y="303539"/>
                  </a:lnTo>
                  <a:lnTo>
                    <a:pt x="251502" y="308927"/>
                  </a:lnTo>
                  <a:lnTo>
                    <a:pt x="254164" y="314314"/>
                  </a:lnTo>
                  <a:lnTo>
                    <a:pt x="256827" y="325026"/>
                  </a:lnTo>
                  <a:lnTo>
                    <a:pt x="259488" y="330413"/>
                  </a:lnTo>
                  <a:lnTo>
                    <a:pt x="259488" y="338463"/>
                  </a:lnTo>
                  <a:lnTo>
                    <a:pt x="262150" y="346513"/>
                  </a:lnTo>
                  <a:lnTo>
                    <a:pt x="264812" y="349175"/>
                  </a:lnTo>
                  <a:lnTo>
                    <a:pt x="264812" y="381373"/>
                  </a:lnTo>
                  <a:lnTo>
                    <a:pt x="262150" y="384035"/>
                  </a:lnTo>
                  <a:lnTo>
                    <a:pt x="259488" y="386697"/>
                  </a:lnTo>
                  <a:lnTo>
                    <a:pt x="259488" y="392085"/>
                  </a:lnTo>
                  <a:lnTo>
                    <a:pt x="262150" y="394747"/>
                  </a:lnTo>
                  <a:lnTo>
                    <a:pt x="264812" y="394747"/>
                  </a:lnTo>
                  <a:lnTo>
                    <a:pt x="264812" y="397409"/>
                  </a:lnTo>
                  <a:lnTo>
                    <a:pt x="267475" y="397409"/>
                  </a:lnTo>
                  <a:lnTo>
                    <a:pt x="270137" y="394747"/>
                  </a:lnTo>
                  <a:lnTo>
                    <a:pt x="272799" y="394747"/>
                  </a:lnTo>
                  <a:lnTo>
                    <a:pt x="272799" y="397409"/>
                  </a:lnTo>
                  <a:lnTo>
                    <a:pt x="270137" y="397409"/>
                  </a:lnTo>
                  <a:lnTo>
                    <a:pt x="270137" y="402797"/>
                  </a:lnTo>
                  <a:lnTo>
                    <a:pt x="267475" y="405458"/>
                  </a:lnTo>
                  <a:lnTo>
                    <a:pt x="264812" y="408121"/>
                  </a:lnTo>
                  <a:lnTo>
                    <a:pt x="259425" y="408121"/>
                  </a:lnTo>
                  <a:lnTo>
                    <a:pt x="256763" y="410783"/>
                  </a:lnTo>
                  <a:lnTo>
                    <a:pt x="251375" y="410783"/>
                  </a:lnTo>
                  <a:lnTo>
                    <a:pt x="251375" y="416170"/>
                  </a:lnTo>
                  <a:lnTo>
                    <a:pt x="256763" y="416170"/>
                  </a:lnTo>
                  <a:lnTo>
                    <a:pt x="256763" y="418832"/>
                  </a:lnTo>
                  <a:lnTo>
                    <a:pt x="251375" y="421494"/>
                  </a:lnTo>
                  <a:lnTo>
                    <a:pt x="245988" y="424156"/>
                  </a:lnTo>
                  <a:lnTo>
                    <a:pt x="243326" y="426819"/>
                  </a:lnTo>
                  <a:lnTo>
                    <a:pt x="243326" y="442918"/>
                  </a:lnTo>
                  <a:lnTo>
                    <a:pt x="240664" y="448305"/>
                  </a:lnTo>
                  <a:lnTo>
                    <a:pt x="238002" y="448305"/>
                  </a:lnTo>
                  <a:lnTo>
                    <a:pt x="235340" y="445643"/>
                  </a:lnTo>
                  <a:lnTo>
                    <a:pt x="221903" y="445643"/>
                  </a:lnTo>
                  <a:lnTo>
                    <a:pt x="221903" y="442981"/>
                  </a:lnTo>
                  <a:lnTo>
                    <a:pt x="219240" y="442981"/>
                  </a:lnTo>
                  <a:lnTo>
                    <a:pt x="219240" y="437594"/>
                  </a:lnTo>
                  <a:lnTo>
                    <a:pt x="213853" y="437594"/>
                  </a:lnTo>
                  <a:lnTo>
                    <a:pt x="213853" y="440256"/>
                  </a:lnTo>
                  <a:lnTo>
                    <a:pt x="211191" y="442918"/>
                  </a:lnTo>
                  <a:lnTo>
                    <a:pt x="211191" y="445580"/>
                  </a:lnTo>
                  <a:lnTo>
                    <a:pt x="208529" y="445580"/>
                  </a:lnTo>
                  <a:lnTo>
                    <a:pt x="208529" y="448242"/>
                  </a:lnTo>
                  <a:lnTo>
                    <a:pt x="205867" y="448242"/>
                  </a:lnTo>
                  <a:lnTo>
                    <a:pt x="205867" y="453629"/>
                  </a:lnTo>
                  <a:lnTo>
                    <a:pt x="200479" y="453629"/>
                  </a:lnTo>
                  <a:lnTo>
                    <a:pt x="200479" y="450967"/>
                  </a:lnTo>
                  <a:lnTo>
                    <a:pt x="197817" y="450967"/>
                  </a:lnTo>
                  <a:lnTo>
                    <a:pt x="197817" y="448305"/>
                  </a:lnTo>
                  <a:lnTo>
                    <a:pt x="195155" y="448305"/>
                  </a:lnTo>
                  <a:lnTo>
                    <a:pt x="195155" y="450967"/>
                  </a:lnTo>
                  <a:lnTo>
                    <a:pt x="192493" y="453629"/>
                  </a:lnTo>
                  <a:lnTo>
                    <a:pt x="187106" y="453629"/>
                  </a:lnTo>
                  <a:lnTo>
                    <a:pt x="187106" y="450967"/>
                  </a:lnTo>
                  <a:lnTo>
                    <a:pt x="184443" y="450967"/>
                  </a:lnTo>
                  <a:lnTo>
                    <a:pt x="184443" y="448305"/>
                  </a:lnTo>
                  <a:lnTo>
                    <a:pt x="181781" y="445643"/>
                  </a:lnTo>
                  <a:lnTo>
                    <a:pt x="181781" y="442981"/>
                  </a:lnTo>
                  <a:lnTo>
                    <a:pt x="179119" y="440319"/>
                  </a:lnTo>
                  <a:lnTo>
                    <a:pt x="176457" y="437657"/>
                  </a:lnTo>
                  <a:lnTo>
                    <a:pt x="176457" y="434995"/>
                  </a:lnTo>
                  <a:lnTo>
                    <a:pt x="173795" y="432333"/>
                  </a:lnTo>
                  <a:lnTo>
                    <a:pt x="168408" y="432333"/>
                  </a:lnTo>
                  <a:lnTo>
                    <a:pt x="165746" y="434995"/>
                  </a:lnTo>
                  <a:lnTo>
                    <a:pt x="165746" y="437657"/>
                  </a:lnTo>
                  <a:lnTo>
                    <a:pt x="163083" y="440319"/>
                  </a:lnTo>
                  <a:lnTo>
                    <a:pt x="163083" y="442981"/>
                  </a:lnTo>
                  <a:lnTo>
                    <a:pt x="160421" y="445643"/>
                  </a:lnTo>
                  <a:lnTo>
                    <a:pt x="160421" y="448305"/>
                  </a:lnTo>
                  <a:lnTo>
                    <a:pt x="157759" y="450967"/>
                  </a:lnTo>
                  <a:lnTo>
                    <a:pt x="157759" y="456355"/>
                  </a:lnTo>
                  <a:lnTo>
                    <a:pt x="160421" y="456355"/>
                  </a:lnTo>
                  <a:lnTo>
                    <a:pt x="160421" y="459017"/>
                  </a:lnTo>
                  <a:lnTo>
                    <a:pt x="163083" y="459017"/>
                  </a:lnTo>
                  <a:lnTo>
                    <a:pt x="163083" y="467066"/>
                  </a:lnTo>
                  <a:lnTo>
                    <a:pt x="157696" y="467066"/>
                  </a:lnTo>
                  <a:lnTo>
                    <a:pt x="155034" y="469729"/>
                  </a:lnTo>
                  <a:lnTo>
                    <a:pt x="152372" y="472391"/>
                  </a:lnTo>
                  <a:lnTo>
                    <a:pt x="149710" y="475053"/>
                  </a:lnTo>
                  <a:lnTo>
                    <a:pt x="147048" y="477715"/>
                  </a:lnTo>
                  <a:lnTo>
                    <a:pt x="144385" y="477715"/>
                  </a:lnTo>
                  <a:lnTo>
                    <a:pt x="138998" y="480377"/>
                  </a:lnTo>
                  <a:lnTo>
                    <a:pt x="136336" y="480377"/>
                  </a:lnTo>
                  <a:lnTo>
                    <a:pt x="133674" y="483039"/>
                  </a:lnTo>
                  <a:lnTo>
                    <a:pt x="131012" y="488427"/>
                  </a:lnTo>
                  <a:lnTo>
                    <a:pt x="128350" y="491088"/>
                  </a:lnTo>
                  <a:lnTo>
                    <a:pt x="128350" y="499138"/>
                  </a:lnTo>
                  <a:lnTo>
                    <a:pt x="131012" y="501800"/>
                  </a:lnTo>
                  <a:lnTo>
                    <a:pt x="131012" y="512512"/>
                  </a:lnTo>
                  <a:lnTo>
                    <a:pt x="128350" y="512512"/>
                  </a:lnTo>
                  <a:lnTo>
                    <a:pt x="125688" y="515174"/>
                  </a:lnTo>
                  <a:lnTo>
                    <a:pt x="123026" y="517836"/>
                  </a:lnTo>
                  <a:lnTo>
                    <a:pt x="120364" y="520498"/>
                  </a:lnTo>
                  <a:lnTo>
                    <a:pt x="120364" y="536597"/>
                  </a:lnTo>
                  <a:lnTo>
                    <a:pt x="117702" y="536597"/>
                  </a:lnTo>
                  <a:lnTo>
                    <a:pt x="115040" y="539259"/>
                  </a:lnTo>
                  <a:lnTo>
                    <a:pt x="112377" y="541921"/>
                  </a:lnTo>
                  <a:lnTo>
                    <a:pt x="109715" y="544583"/>
                  </a:lnTo>
                  <a:lnTo>
                    <a:pt x="107053" y="544583"/>
                  </a:lnTo>
                  <a:lnTo>
                    <a:pt x="104391" y="547246"/>
                  </a:lnTo>
                  <a:lnTo>
                    <a:pt x="96342" y="547246"/>
                  </a:lnTo>
                  <a:lnTo>
                    <a:pt x="93679" y="544583"/>
                  </a:lnTo>
                  <a:lnTo>
                    <a:pt x="91017" y="544583"/>
                  </a:lnTo>
                  <a:lnTo>
                    <a:pt x="91017" y="541921"/>
                  </a:lnTo>
                  <a:lnTo>
                    <a:pt x="88355" y="541921"/>
                  </a:lnTo>
                  <a:lnTo>
                    <a:pt x="88355" y="539259"/>
                  </a:lnTo>
                  <a:lnTo>
                    <a:pt x="85693" y="539259"/>
                  </a:lnTo>
                  <a:lnTo>
                    <a:pt x="85693" y="533872"/>
                  </a:lnTo>
                  <a:lnTo>
                    <a:pt x="83031" y="531210"/>
                  </a:lnTo>
                  <a:lnTo>
                    <a:pt x="83031" y="528548"/>
                  </a:lnTo>
                  <a:lnTo>
                    <a:pt x="80369" y="525885"/>
                  </a:lnTo>
                  <a:lnTo>
                    <a:pt x="77707" y="525885"/>
                  </a:lnTo>
                  <a:lnTo>
                    <a:pt x="77707" y="533935"/>
                  </a:lnTo>
                  <a:lnTo>
                    <a:pt x="69657" y="533935"/>
                  </a:lnTo>
                  <a:lnTo>
                    <a:pt x="69657" y="539323"/>
                  </a:lnTo>
                  <a:lnTo>
                    <a:pt x="72319" y="539323"/>
                  </a:lnTo>
                  <a:lnTo>
                    <a:pt x="72319" y="541985"/>
                  </a:lnTo>
                  <a:lnTo>
                    <a:pt x="74982" y="544647"/>
                  </a:lnTo>
                  <a:lnTo>
                    <a:pt x="74982" y="547309"/>
                  </a:lnTo>
                  <a:lnTo>
                    <a:pt x="77644" y="549971"/>
                  </a:lnTo>
                  <a:lnTo>
                    <a:pt x="77644" y="552633"/>
                  </a:lnTo>
                  <a:lnTo>
                    <a:pt x="74982" y="555295"/>
                  </a:lnTo>
                  <a:lnTo>
                    <a:pt x="74982" y="560683"/>
                  </a:lnTo>
                  <a:lnTo>
                    <a:pt x="72319" y="563345"/>
                  </a:lnTo>
                  <a:lnTo>
                    <a:pt x="72319" y="560683"/>
                  </a:lnTo>
                  <a:lnTo>
                    <a:pt x="66932" y="560683"/>
                  </a:lnTo>
                  <a:lnTo>
                    <a:pt x="66932" y="563345"/>
                  </a:lnTo>
                  <a:lnTo>
                    <a:pt x="56220" y="563345"/>
                  </a:lnTo>
                  <a:lnTo>
                    <a:pt x="56220" y="571394"/>
                  </a:lnTo>
                  <a:lnTo>
                    <a:pt x="48171" y="571394"/>
                  </a:lnTo>
                  <a:lnTo>
                    <a:pt x="42783" y="574056"/>
                  </a:lnTo>
                  <a:lnTo>
                    <a:pt x="42783" y="579444"/>
                  </a:lnTo>
                  <a:lnTo>
                    <a:pt x="45445" y="576782"/>
                  </a:lnTo>
                  <a:lnTo>
                    <a:pt x="48107" y="579444"/>
                  </a:lnTo>
                  <a:lnTo>
                    <a:pt x="50770" y="579444"/>
                  </a:lnTo>
                  <a:lnTo>
                    <a:pt x="53432" y="582106"/>
                  </a:lnTo>
                  <a:lnTo>
                    <a:pt x="61481" y="582106"/>
                  </a:lnTo>
                  <a:lnTo>
                    <a:pt x="61481" y="584768"/>
                  </a:lnTo>
                  <a:lnTo>
                    <a:pt x="64143" y="584768"/>
                  </a:lnTo>
                  <a:lnTo>
                    <a:pt x="64143" y="590156"/>
                  </a:lnTo>
                  <a:lnTo>
                    <a:pt x="61481" y="590156"/>
                  </a:lnTo>
                  <a:lnTo>
                    <a:pt x="61481" y="595543"/>
                  </a:lnTo>
                  <a:lnTo>
                    <a:pt x="64143" y="598205"/>
                  </a:lnTo>
                  <a:lnTo>
                    <a:pt x="61481" y="598205"/>
                  </a:lnTo>
                  <a:lnTo>
                    <a:pt x="58819" y="600867"/>
                  </a:lnTo>
                  <a:lnTo>
                    <a:pt x="50770" y="600867"/>
                  </a:lnTo>
                  <a:lnTo>
                    <a:pt x="50770" y="603529"/>
                  </a:lnTo>
                  <a:lnTo>
                    <a:pt x="48107" y="606191"/>
                  </a:lnTo>
                  <a:lnTo>
                    <a:pt x="48107" y="603529"/>
                  </a:lnTo>
                  <a:lnTo>
                    <a:pt x="42720" y="603529"/>
                  </a:lnTo>
                  <a:lnTo>
                    <a:pt x="42720" y="600867"/>
                  </a:lnTo>
                  <a:lnTo>
                    <a:pt x="40058" y="600867"/>
                  </a:lnTo>
                  <a:lnTo>
                    <a:pt x="40058" y="603529"/>
                  </a:lnTo>
                  <a:lnTo>
                    <a:pt x="32008" y="603529"/>
                  </a:lnTo>
                  <a:lnTo>
                    <a:pt x="29346" y="606191"/>
                  </a:lnTo>
                  <a:lnTo>
                    <a:pt x="29346" y="616903"/>
                  </a:lnTo>
                  <a:lnTo>
                    <a:pt x="26684" y="616903"/>
                  </a:lnTo>
                  <a:lnTo>
                    <a:pt x="26684" y="624953"/>
                  </a:lnTo>
                  <a:lnTo>
                    <a:pt x="29346" y="627615"/>
                  </a:lnTo>
                  <a:lnTo>
                    <a:pt x="29346" y="635664"/>
                  </a:lnTo>
                  <a:lnTo>
                    <a:pt x="32008" y="638326"/>
                  </a:lnTo>
                  <a:lnTo>
                    <a:pt x="32008" y="651763"/>
                  </a:lnTo>
                  <a:lnTo>
                    <a:pt x="34670" y="651763"/>
                  </a:lnTo>
                  <a:lnTo>
                    <a:pt x="34670" y="657151"/>
                  </a:lnTo>
                  <a:lnTo>
                    <a:pt x="37332" y="657151"/>
                  </a:lnTo>
                  <a:lnTo>
                    <a:pt x="37332" y="665201"/>
                  </a:lnTo>
                  <a:lnTo>
                    <a:pt x="42720" y="665201"/>
                  </a:lnTo>
                  <a:lnTo>
                    <a:pt x="42720" y="667863"/>
                  </a:lnTo>
                  <a:lnTo>
                    <a:pt x="40058" y="670525"/>
                  </a:lnTo>
                  <a:lnTo>
                    <a:pt x="40058" y="673187"/>
                  </a:lnTo>
                  <a:lnTo>
                    <a:pt x="42720" y="675849"/>
                  </a:lnTo>
                  <a:lnTo>
                    <a:pt x="45382" y="678511"/>
                  </a:lnTo>
                  <a:lnTo>
                    <a:pt x="45382" y="681173"/>
                  </a:lnTo>
                  <a:lnTo>
                    <a:pt x="42720" y="681173"/>
                  </a:lnTo>
                  <a:lnTo>
                    <a:pt x="40058" y="683835"/>
                  </a:lnTo>
                  <a:lnTo>
                    <a:pt x="40058" y="686497"/>
                  </a:lnTo>
                  <a:lnTo>
                    <a:pt x="42720" y="686497"/>
                  </a:lnTo>
                  <a:lnTo>
                    <a:pt x="42720" y="689159"/>
                  </a:lnTo>
                  <a:lnTo>
                    <a:pt x="50770" y="689159"/>
                  </a:lnTo>
                  <a:lnTo>
                    <a:pt x="50770" y="697209"/>
                  </a:lnTo>
                  <a:lnTo>
                    <a:pt x="56157" y="697209"/>
                  </a:lnTo>
                  <a:lnTo>
                    <a:pt x="56157" y="699871"/>
                  </a:lnTo>
                  <a:lnTo>
                    <a:pt x="69531" y="699871"/>
                  </a:lnTo>
                  <a:lnTo>
                    <a:pt x="69531" y="702533"/>
                  </a:lnTo>
                  <a:lnTo>
                    <a:pt x="72193" y="702533"/>
                  </a:lnTo>
                  <a:lnTo>
                    <a:pt x="72193" y="710583"/>
                  </a:lnTo>
                  <a:lnTo>
                    <a:pt x="69531" y="713245"/>
                  </a:lnTo>
                  <a:lnTo>
                    <a:pt x="69531" y="715907"/>
                  </a:lnTo>
                  <a:lnTo>
                    <a:pt x="66869" y="718569"/>
                  </a:lnTo>
                  <a:lnTo>
                    <a:pt x="66869" y="721231"/>
                  </a:lnTo>
                  <a:lnTo>
                    <a:pt x="64207" y="721231"/>
                  </a:lnTo>
                  <a:lnTo>
                    <a:pt x="64207" y="723893"/>
                  </a:lnTo>
                  <a:lnTo>
                    <a:pt x="61545" y="726555"/>
                  </a:lnTo>
                  <a:lnTo>
                    <a:pt x="58882" y="729217"/>
                  </a:lnTo>
                  <a:lnTo>
                    <a:pt x="56220" y="731879"/>
                  </a:lnTo>
                  <a:lnTo>
                    <a:pt x="50833" y="731879"/>
                  </a:lnTo>
                  <a:lnTo>
                    <a:pt x="48171" y="729217"/>
                  </a:lnTo>
                  <a:lnTo>
                    <a:pt x="42783" y="729217"/>
                  </a:lnTo>
                  <a:lnTo>
                    <a:pt x="42783" y="734605"/>
                  </a:lnTo>
                  <a:lnTo>
                    <a:pt x="32072" y="734605"/>
                  </a:lnTo>
                  <a:lnTo>
                    <a:pt x="32072" y="731942"/>
                  </a:lnTo>
                  <a:lnTo>
                    <a:pt x="29410" y="731942"/>
                  </a:lnTo>
                  <a:lnTo>
                    <a:pt x="29410" y="729280"/>
                  </a:lnTo>
                  <a:lnTo>
                    <a:pt x="7986" y="729280"/>
                  </a:lnTo>
                  <a:lnTo>
                    <a:pt x="2599" y="726618"/>
                  </a:lnTo>
                  <a:lnTo>
                    <a:pt x="2599" y="555042"/>
                  </a:lnTo>
                  <a:lnTo>
                    <a:pt x="2599" y="555042"/>
                  </a:lnTo>
                  <a:close/>
                  <a:moveTo>
                    <a:pt x="182288" y="80369"/>
                  </a:moveTo>
                  <a:lnTo>
                    <a:pt x="176901" y="77707"/>
                  </a:lnTo>
                  <a:lnTo>
                    <a:pt x="174239" y="75045"/>
                  </a:lnTo>
                  <a:lnTo>
                    <a:pt x="168851" y="75045"/>
                  </a:lnTo>
                  <a:lnTo>
                    <a:pt x="166189" y="72383"/>
                  </a:lnTo>
                  <a:lnTo>
                    <a:pt x="163527" y="72383"/>
                  </a:lnTo>
                  <a:lnTo>
                    <a:pt x="163527" y="69721"/>
                  </a:lnTo>
                  <a:lnTo>
                    <a:pt x="155477" y="69721"/>
                  </a:lnTo>
                  <a:lnTo>
                    <a:pt x="155477" y="67059"/>
                  </a:lnTo>
                  <a:lnTo>
                    <a:pt x="152815" y="64397"/>
                  </a:lnTo>
                  <a:lnTo>
                    <a:pt x="150153" y="64397"/>
                  </a:lnTo>
                  <a:lnTo>
                    <a:pt x="147491" y="61735"/>
                  </a:lnTo>
                  <a:lnTo>
                    <a:pt x="142104" y="61735"/>
                  </a:lnTo>
                  <a:lnTo>
                    <a:pt x="139442" y="59072"/>
                  </a:lnTo>
                  <a:lnTo>
                    <a:pt x="134054" y="59072"/>
                  </a:lnTo>
                  <a:lnTo>
                    <a:pt x="134054" y="56410"/>
                  </a:lnTo>
                  <a:lnTo>
                    <a:pt x="131392" y="56410"/>
                  </a:lnTo>
                  <a:lnTo>
                    <a:pt x="131392" y="53748"/>
                  </a:lnTo>
                  <a:lnTo>
                    <a:pt x="128730" y="53748"/>
                  </a:lnTo>
                  <a:lnTo>
                    <a:pt x="128730" y="51086"/>
                  </a:lnTo>
                  <a:lnTo>
                    <a:pt x="139442" y="53748"/>
                  </a:lnTo>
                  <a:lnTo>
                    <a:pt x="150153" y="59136"/>
                  </a:lnTo>
                  <a:lnTo>
                    <a:pt x="195726" y="75235"/>
                  </a:lnTo>
                  <a:lnTo>
                    <a:pt x="198388" y="83285"/>
                  </a:lnTo>
                  <a:lnTo>
                    <a:pt x="198388" y="85947"/>
                  </a:lnTo>
                  <a:lnTo>
                    <a:pt x="193000" y="83285"/>
                  </a:lnTo>
                  <a:lnTo>
                    <a:pt x="184950" y="80623"/>
                  </a:lnTo>
                  <a:lnTo>
                    <a:pt x="182288" y="80623"/>
                  </a:lnTo>
                  <a:close/>
                  <a:moveTo>
                    <a:pt x="0" y="128667"/>
                  </a:moveTo>
                  <a:lnTo>
                    <a:pt x="0" y="2662"/>
                  </a:lnTo>
                  <a:lnTo>
                    <a:pt x="2662" y="2662"/>
                  </a:lnTo>
                  <a:lnTo>
                    <a:pt x="2662" y="0"/>
                  </a:lnTo>
                  <a:lnTo>
                    <a:pt x="8050" y="0"/>
                  </a:lnTo>
                  <a:lnTo>
                    <a:pt x="8050" y="2662"/>
                  </a:lnTo>
                  <a:lnTo>
                    <a:pt x="16099" y="2662"/>
                  </a:lnTo>
                  <a:lnTo>
                    <a:pt x="16099" y="5324"/>
                  </a:lnTo>
                  <a:lnTo>
                    <a:pt x="26811" y="5324"/>
                  </a:lnTo>
                  <a:lnTo>
                    <a:pt x="26811" y="7986"/>
                  </a:lnTo>
                  <a:lnTo>
                    <a:pt x="34860" y="7986"/>
                  </a:lnTo>
                  <a:lnTo>
                    <a:pt x="34860" y="10648"/>
                  </a:lnTo>
                  <a:lnTo>
                    <a:pt x="42910" y="10648"/>
                  </a:lnTo>
                  <a:lnTo>
                    <a:pt x="42910" y="13310"/>
                  </a:lnTo>
                  <a:lnTo>
                    <a:pt x="50959" y="13310"/>
                  </a:lnTo>
                  <a:lnTo>
                    <a:pt x="50959" y="15972"/>
                  </a:lnTo>
                  <a:lnTo>
                    <a:pt x="56347" y="15972"/>
                  </a:lnTo>
                  <a:lnTo>
                    <a:pt x="56347" y="18634"/>
                  </a:lnTo>
                  <a:lnTo>
                    <a:pt x="64397" y="18634"/>
                  </a:lnTo>
                  <a:lnTo>
                    <a:pt x="64397" y="21296"/>
                  </a:lnTo>
                  <a:lnTo>
                    <a:pt x="72446" y="21296"/>
                  </a:lnTo>
                  <a:lnTo>
                    <a:pt x="72446" y="23959"/>
                  </a:lnTo>
                  <a:lnTo>
                    <a:pt x="80496" y="23959"/>
                  </a:lnTo>
                  <a:lnTo>
                    <a:pt x="80496" y="26621"/>
                  </a:lnTo>
                  <a:lnTo>
                    <a:pt x="93933" y="26621"/>
                  </a:lnTo>
                  <a:lnTo>
                    <a:pt x="93933" y="29283"/>
                  </a:lnTo>
                  <a:lnTo>
                    <a:pt x="99320" y="29283"/>
                  </a:lnTo>
                  <a:lnTo>
                    <a:pt x="99320" y="34670"/>
                  </a:lnTo>
                  <a:lnTo>
                    <a:pt x="96659" y="34670"/>
                  </a:lnTo>
                  <a:lnTo>
                    <a:pt x="96659" y="37332"/>
                  </a:lnTo>
                  <a:lnTo>
                    <a:pt x="93997" y="37332"/>
                  </a:lnTo>
                  <a:lnTo>
                    <a:pt x="93997" y="34670"/>
                  </a:lnTo>
                  <a:lnTo>
                    <a:pt x="85947" y="34670"/>
                  </a:lnTo>
                  <a:lnTo>
                    <a:pt x="85947" y="32008"/>
                  </a:lnTo>
                  <a:lnTo>
                    <a:pt x="80559" y="32008"/>
                  </a:lnTo>
                  <a:lnTo>
                    <a:pt x="80559" y="29346"/>
                  </a:lnTo>
                  <a:lnTo>
                    <a:pt x="75172" y="29346"/>
                  </a:lnTo>
                  <a:lnTo>
                    <a:pt x="75172" y="26684"/>
                  </a:lnTo>
                  <a:lnTo>
                    <a:pt x="69784" y="26684"/>
                  </a:lnTo>
                  <a:lnTo>
                    <a:pt x="69784" y="24022"/>
                  </a:lnTo>
                  <a:lnTo>
                    <a:pt x="64397" y="24022"/>
                  </a:lnTo>
                  <a:lnTo>
                    <a:pt x="64397" y="21360"/>
                  </a:lnTo>
                  <a:lnTo>
                    <a:pt x="56347" y="21360"/>
                  </a:lnTo>
                  <a:lnTo>
                    <a:pt x="56347" y="18698"/>
                  </a:lnTo>
                  <a:lnTo>
                    <a:pt x="53685" y="18698"/>
                  </a:lnTo>
                  <a:lnTo>
                    <a:pt x="53685" y="24085"/>
                  </a:lnTo>
                  <a:lnTo>
                    <a:pt x="56347" y="24085"/>
                  </a:lnTo>
                  <a:lnTo>
                    <a:pt x="56347" y="26747"/>
                  </a:lnTo>
                  <a:lnTo>
                    <a:pt x="67059" y="26747"/>
                  </a:lnTo>
                  <a:lnTo>
                    <a:pt x="67059" y="34797"/>
                  </a:lnTo>
                  <a:lnTo>
                    <a:pt x="64397" y="34797"/>
                  </a:lnTo>
                  <a:lnTo>
                    <a:pt x="64397" y="40185"/>
                  </a:lnTo>
                  <a:lnTo>
                    <a:pt x="61735" y="40185"/>
                  </a:lnTo>
                  <a:lnTo>
                    <a:pt x="61735" y="42847"/>
                  </a:lnTo>
                  <a:lnTo>
                    <a:pt x="59073" y="42847"/>
                  </a:lnTo>
                  <a:lnTo>
                    <a:pt x="61735" y="42847"/>
                  </a:lnTo>
                  <a:lnTo>
                    <a:pt x="59073" y="42847"/>
                  </a:lnTo>
                  <a:lnTo>
                    <a:pt x="59073" y="45509"/>
                  </a:lnTo>
                  <a:lnTo>
                    <a:pt x="61735" y="45509"/>
                  </a:lnTo>
                  <a:lnTo>
                    <a:pt x="59073" y="45509"/>
                  </a:lnTo>
                  <a:lnTo>
                    <a:pt x="59073" y="48171"/>
                  </a:lnTo>
                  <a:lnTo>
                    <a:pt x="56411" y="48171"/>
                  </a:lnTo>
                  <a:lnTo>
                    <a:pt x="56411" y="50833"/>
                  </a:lnTo>
                  <a:lnTo>
                    <a:pt x="53748" y="50833"/>
                  </a:lnTo>
                  <a:lnTo>
                    <a:pt x="53748" y="53495"/>
                  </a:lnTo>
                  <a:lnTo>
                    <a:pt x="51086" y="53495"/>
                  </a:lnTo>
                  <a:lnTo>
                    <a:pt x="51086" y="56157"/>
                  </a:lnTo>
                  <a:lnTo>
                    <a:pt x="53748" y="56157"/>
                  </a:lnTo>
                  <a:lnTo>
                    <a:pt x="53748" y="53495"/>
                  </a:lnTo>
                  <a:lnTo>
                    <a:pt x="56411" y="53495"/>
                  </a:lnTo>
                  <a:lnTo>
                    <a:pt x="56411" y="48107"/>
                  </a:lnTo>
                  <a:lnTo>
                    <a:pt x="61798" y="48107"/>
                  </a:lnTo>
                  <a:lnTo>
                    <a:pt x="61798" y="45445"/>
                  </a:lnTo>
                  <a:lnTo>
                    <a:pt x="64460" y="45445"/>
                  </a:lnTo>
                  <a:lnTo>
                    <a:pt x="64460" y="42783"/>
                  </a:lnTo>
                  <a:lnTo>
                    <a:pt x="67122" y="42783"/>
                  </a:lnTo>
                  <a:lnTo>
                    <a:pt x="67122" y="40121"/>
                  </a:lnTo>
                  <a:lnTo>
                    <a:pt x="69784" y="40121"/>
                  </a:lnTo>
                  <a:lnTo>
                    <a:pt x="69784" y="42783"/>
                  </a:lnTo>
                  <a:lnTo>
                    <a:pt x="67122" y="42783"/>
                  </a:lnTo>
                  <a:lnTo>
                    <a:pt x="67122" y="45445"/>
                  </a:lnTo>
                  <a:lnTo>
                    <a:pt x="69784" y="45445"/>
                  </a:lnTo>
                  <a:lnTo>
                    <a:pt x="69784" y="48107"/>
                  </a:lnTo>
                  <a:lnTo>
                    <a:pt x="72446" y="48107"/>
                  </a:lnTo>
                  <a:lnTo>
                    <a:pt x="72446" y="50769"/>
                  </a:lnTo>
                  <a:lnTo>
                    <a:pt x="77834" y="50769"/>
                  </a:lnTo>
                  <a:lnTo>
                    <a:pt x="77834" y="58819"/>
                  </a:lnTo>
                  <a:lnTo>
                    <a:pt x="80496" y="58819"/>
                  </a:lnTo>
                  <a:lnTo>
                    <a:pt x="80496" y="53432"/>
                  </a:lnTo>
                  <a:lnTo>
                    <a:pt x="83158" y="53432"/>
                  </a:lnTo>
                  <a:lnTo>
                    <a:pt x="83158" y="61481"/>
                  </a:lnTo>
                  <a:lnTo>
                    <a:pt x="88545" y="61481"/>
                  </a:lnTo>
                  <a:lnTo>
                    <a:pt x="88545" y="64143"/>
                  </a:lnTo>
                  <a:lnTo>
                    <a:pt x="91208" y="66805"/>
                  </a:lnTo>
                  <a:lnTo>
                    <a:pt x="93870" y="69467"/>
                  </a:lnTo>
                  <a:lnTo>
                    <a:pt x="93870" y="72129"/>
                  </a:lnTo>
                  <a:lnTo>
                    <a:pt x="91208" y="72129"/>
                  </a:lnTo>
                  <a:lnTo>
                    <a:pt x="91208" y="74791"/>
                  </a:lnTo>
                  <a:lnTo>
                    <a:pt x="88545" y="77453"/>
                  </a:lnTo>
                  <a:lnTo>
                    <a:pt x="88545" y="82841"/>
                  </a:lnTo>
                  <a:lnTo>
                    <a:pt x="83158" y="82841"/>
                  </a:lnTo>
                  <a:lnTo>
                    <a:pt x="83158" y="85503"/>
                  </a:lnTo>
                  <a:lnTo>
                    <a:pt x="93870" y="85503"/>
                  </a:lnTo>
                  <a:lnTo>
                    <a:pt x="93870" y="88165"/>
                  </a:lnTo>
                  <a:lnTo>
                    <a:pt x="96532" y="88165"/>
                  </a:lnTo>
                  <a:lnTo>
                    <a:pt x="96532" y="90827"/>
                  </a:lnTo>
                  <a:lnTo>
                    <a:pt x="93870" y="90827"/>
                  </a:lnTo>
                  <a:lnTo>
                    <a:pt x="93870" y="93489"/>
                  </a:lnTo>
                  <a:lnTo>
                    <a:pt x="91208" y="93489"/>
                  </a:lnTo>
                  <a:lnTo>
                    <a:pt x="88545" y="96151"/>
                  </a:lnTo>
                  <a:lnTo>
                    <a:pt x="91208" y="98813"/>
                  </a:lnTo>
                  <a:lnTo>
                    <a:pt x="91208" y="101475"/>
                  </a:lnTo>
                  <a:lnTo>
                    <a:pt x="96595" y="101475"/>
                  </a:lnTo>
                  <a:lnTo>
                    <a:pt x="96595" y="98813"/>
                  </a:lnTo>
                  <a:lnTo>
                    <a:pt x="93933" y="98813"/>
                  </a:lnTo>
                  <a:lnTo>
                    <a:pt x="93933" y="96151"/>
                  </a:lnTo>
                  <a:lnTo>
                    <a:pt x="91271" y="96151"/>
                  </a:lnTo>
                  <a:lnTo>
                    <a:pt x="93933" y="93489"/>
                  </a:lnTo>
                  <a:lnTo>
                    <a:pt x="96595" y="93489"/>
                  </a:lnTo>
                  <a:lnTo>
                    <a:pt x="96595" y="82778"/>
                  </a:lnTo>
                  <a:lnTo>
                    <a:pt x="93933" y="80116"/>
                  </a:lnTo>
                  <a:lnTo>
                    <a:pt x="93933" y="64016"/>
                  </a:lnTo>
                  <a:lnTo>
                    <a:pt x="91271" y="61354"/>
                  </a:lnTo>
                  <a:lnTo>
                    <a:pt x="88609" y="58692"/>
                  </a:lnTo>
                  <a:lnTo>
                    <a:pt x="85947" y="56030"/>
                  </a:lnTo>
                  <a:lnTo>
                    <a:pt x="85947" y="45319"/>
                  </a:lnTo>
                  <a:lnTo>
                    <a:pt x="88609" y="45319"/>
                  </a:lnTo>
                  <a:lnTo>
                    <a:pt x="91271" y="42656"/>
                  </a:lnTo>
                  <a:lnTo>
                    <a:pt x="91271" y="45319"/>
                  </a:lnTo>
                  <a:lnTo>
                    <a:pt x="93933" y="45319"/>
                  </a:lnTo>
                  <a:lnTo>
                    <a:pt x="93933" y="47981"/>
                  </a:lnTo>
                  <a:lnTo>
                    <a:pt x="99320" y="47981"/>
                  </a:lnTo>
                  <a:lnTo>
                    <a:pt x="99320" y="50643"/>
                  </a:lnTo>
                  <a:lnTo>
                    <a:pt x="101982" y="50643"/>
                  </a:lnTo>
                  <a:lnTo>
                    <a:pt x="104645" y="53305"/>
                  </a:lnTo>
                  <a:lnTo>
                    <a:pt x="120744" y="53305"/>
                  </a:lnTo>
                  <a:lnTo>
                    <a:pt x="118082" y="55967"/>
                  </a:lnTo>
                  <a:lnTo>
                    <a:pt x="115420" y="55967"/>
                  </a:lnTo>
                  <a:lnTo>
                    <a:pt x="112758" y="58629"/>
                  </a:lnTo>
                  <a:lnTo>
                    <a:pt x="112758" y="69340"/>
                  </a:lnTo>
                  <a:lnTo>
                    <a:pt x="115420" y="69340"/>
                  </a:lnTo>
                  <a:lnTo>
                    <a:pt x="115420" y="74728"/>
                  </a:lnTo>
                  <a:lnTo>
                    <a:pt x="112758" y="74728"/>
                  </a:lnTo>
                  <a:lnTo>
                    <a:pt x="112758" y="77390"/>
                  </a:lnTo>
                  <a:lnTo>
                    <a:pt x="115420" y="80052"/>
                  </a:lnTo>
                  <a:lnTo>
                    <a:pt x="115420" y="74665"/>
                  </a:lnTo>
                  <a:lnTo>
                    <a:pt x="118082" y="72003"/>
                  </a:lnTo>
                  <a:lnTo>
                    <a:pt x="118082" y="69340"/>
                  </a:lnTo>
                  <a:lnTo>
                    <a:pt x="115420" y="66678"/>
                  </a:lnTo>
                  <a:lnTo>
                    <a:pt x="115420" y="61291"/>
                  </a:lnTo>
                  <a:lnTo>
                    <a:pt x="118082" y="58629"/>
                  </a:lnTo>
                  <a:lnTo>
                    <a:pt x="120744" y="58629"/>
                  </a:lnTo>
                  <a:lnTo>
                    <a:pt x="123406" y="55967"/>
                  </a:lnTo>
                  <a:lnTo>
                    <a:pt x="123406" y="50579"/>
                  </a:lnTo>
                  <a:lnTo>
                    <a:pt x="115356" y="50579"/>
                  </a:lnTo>
                  <a:lnTo>
                    <a:pt x="115356" y="47917"/>
                  </a:lnTo>
                  <a:lnTo>
                    <a:pt x="118018" y="45255"/>
                  </a:lnTo>
                  <a:lnTo>
                    <a:pt x="118018" y="42593"/>
                  </a:lnTo>
                  <a:lnTo>
                    <a:pt x="123406" y="42593"/>
                  </a:lnTo>
                  <a:lnTo>
                    <a:pt x="123406" y="45255"/>
                  </a:lnTo>
                  <a:lnTo>
                    <a:pt x="126068" y="47917"/>
                  </a:lnTo>
                  <a:lnTo>
                    <a:pt x="126068" y="50579"/>
                  </a:lnTo>
                  <a:lnTo>
                    <a:pt x="128730" y="50579"/>
                  </a:lnTo>
                  <a:lnTo>
                    <a:pt x="128730" y="55967"/>
                  </a:lnTo>
                  <a:lnTo>
                    <a:pt x="134117" y="61354"/>
                  </a:lnTo>
                  <a:lnTo>
                    <a:pt x="136780" y="61354"/>
                  </a:lnTo>
                  <a:lnTo>
                    <a:pt x="139442" y="64016"/>
                  </a:lnTo>
                  <a:lnTo>
                    <a:pt x="150153" y="64016"/>
                  </a:lnTo>
                  <a:lnTo>
                    <a:pt x="150153" y="66678"/>
                  </a:lnTo>
                  <a:lnTo>
                    <a:pt x="152815" y="66678"/>
                  </a:lnTo>
                  <a:lnTo>
                    <a:pt x="152815" y="69340"/>
                  </a:lnTo>
                  <a:lnTo>
                    <a:pt x="150153" y="72003"/>
                  </a:lnTo>
                  <a:lnTo>
                    <a:pt x="142104" y="72003"/>
                  </a:lnTo>
                  <a:lnTo>
                    <a:pt x="139442" y="74665"/>
                  </a:lnTo>
                  <a:lnTo>
                    <a:pt x="136780" y="77327"/>
                  </a:lnTo>
                  <a:lnTo>
                    <a:pt x="134117" y="79989"/>
                  </a:lnTo>
                  <a:lnTo>
                    <a:pt x="131456" y="79989"/>
                  </a:lnTo>
                  <a:lnTo>
                    <a:pt x="131456" y="82651"/>
                  </a:lnTo>
                  <a:lnTo>
                    <a:pt x="120744" y="82651"/>
                  </a:lnTo>
                  <a:lnTo>
                    <a:pt x="120744" y="79989"/>
                  </a:lnTo>
                  <a:lnTo>
                    <a:pt x="115356" y="79989"/>
                  </a:lnTo>
                  <a:lnTo>
                    <a:pt x="112694" y="82651"/>
                  </a:lnTo>
                  <a:lnTo>
                    <a:pt x="110032" y="82651"/>
                  </a:lnTo>
                  <a:lnTo>
                    <a:pt x="110032" y="90701"/>
                  </a:lnTo>
                  <a:lnTo>
                    <a:pt x="112694" y="90701"/>
                  </a:lnTo>
                  <a:lnTo>
                    <a:pt x="112694" y="93362"/>
                  </a:lnTo>
                  <a:lnTo>
                    <a:pt x="128794" y="93362"/>
                  </a:lnTo>
                  <a:lnTo>
                    <a:pt x="128794" y="96025"/>
                  </a:lnTo>
                  <a:lnTo>
                    <a:pt x="131456" y="96025"/>
                  </a:lnTo>
                  <a:lnTo>
                    <a:pt x="131456" y="101412"/>
                  </a:lnTo>
                  <a:lnTo>
                    <a:pt x="120744" y="101412"/>
                  </a:lnTo>
                  <a:lnTo>
                    <a:pt x="120744" y="104074"/>
                  </a:lnTo>
                  <a:lnTo>
                    <a:pt x="118082" y="104074"/>
                  </a:lnTo>
                  <a:lnTo>
                    <a:pt x="115420" y="106736"/>
                  </a:lnTo>
                  <a:lnTo>
                    <a:pt x="115420" y="120173"/>
                  </a:lnTo>
                  <a:lnTo>
                    <a:pt x="107370" y="120173"/>
                  </a:lnTo>
                  <a:lnTo>
                    <a:pt x="104708" y="122835"/>
                  </a:lnTo>
                  <a:lnTo>
                    <a:pt x="102046" y="122835"/>
                  </a:lnTo>
                  <a:lnTo>
                    <a:pt x="99384" y="125498"/>
                  </a:lnTo>
                  <a:lnTo>
                    <a:pt x="93997" y="128159"/>
                  </a:lnTo>
                  <a:lnTo>
                    <a:pt x="88609" y="130822"/>
                  </a:lnTo>
                  <a:lnTo>
                    <a:pt x="83221" y="130822"/>
                  </a:lnTo>
                  <a:lnTo>
                    <a:pt x="77834" y="133484"/>
                  </a:lnTo>
                  <a:lnTo>
                    <a:pt x="75172" y="136146"/>
                  </a:lnTo>
                  <a:lnTo>
                    <a:pt x="72510" y="136146"/>
                  </a:lnTo>
                  <a:lnTo>
                    <a:pt x="69848" y="138808"/>
                  </a:lnTo>
                  <a:lnTo>
                    <a:pt x="67185" y="138808"/>
                  </a:lnTo>
                  <a:lnTo>
                    <a:pt x="67185" y="141470"/>
                  </a:lnTo>
                  <a:lnTo>
                    <a:pt x="53748" y="141470"/>
                  </a:lnTo>
                  <a:lnTo>
                    <a:pt x="53748" y="144132"/>
                  </a:lnTo>
                  <a:lnTo>
                    <a:pt x="51086" y="144132"/>
                  </a:lnTo>
                  <a:lnTo>
                    <a:pt x="48424" y="146794"/>
                  </a:lnTo>
                  <a:lnTo>
                    <a:pt x="48424" y="152182"/>
                  </a:lnTo>
                  <a:lnTo>
                    <a:pt x="51086" y="152182"/>
                  </a:lnTo>
                  <a:lnTo>
                    <a:pt x="51086" y="154844"/>
                  </a:lnTo>
                  <a:lnTo>
                    <a:pt x="59136" y="154844"/>
                  </a:lnTo>
                  <a:lnTo>
                    <a:pt x="59136" y="157506"/>
                  </a:lnTo>
                  <a:lnTo>
                    <a:pt x="61798" y="157506"/>
                  </a:lnTo>
                  <a:lnTo>
                    <a:pt x="61798" y="165555"/>
                  </a:lnTo>
                  <a:lnTo>
                    <a:pt x="53748" y="165555"/>
                  </a:lnTo>
                  <a:lnTo>
                    <a:pt x="51086" y="168217"/>
                  </a:lnTo>
                  <a:lnTo>
                    <a:pt x="37713" y="168217"/>
                  </a:lnTo>
                  <a:lnTo>
                    <a:pt x="35050" y="165555"/>
                  </a:lnTo>
                  <a:lnTo>
                    <a:pt x="24339" y="165555"/>
                  </a:lnTo>
                  <a:lnTo>
                    <a:pt x="24339" y="176267"/>
                  </a:lnTo>
                  <a:lnTo>
                    <a:pt x="27001" y="178929"/>
                  </a:lnTo>
                  <a:lnTo>
                    <a:pt x="27001" y="184317"/>
                  </a:lnTo>
                  <a:lnTo>
                    <a:pt x="24339" y="184317"/>
                  </a:lnTo>
                  <a:lnTo>
                    <a:pt x="24339" y="186979"/>
                  </a:lnTo>
                  <a:lnTo>
                    <a:pt x="16289" y="186979"/>
                  </a:lnTo>
                  <a:lnTo>
                    <a:pt x="13627" y="184317"/>
                  </a:lnTo>
                  <a:lnTo>
                    <a:pt x="190" y="184317"/>
                  </a:lnTo>
                  <a:lnTo>
                    <a:pt x="190" y="128033"/>
                  </a:lnTo>
                  <a:lnTo>
                    <a:pt x="190" y="128033"/>
                  </a:lnTo>
                  <a:close/>
                  <a:moveTo>
                    <a:pt x="77707" y="40185"/>
                  </a:moveTo>
                  <a:lnTo>
                    <a:pt x="77707" y="42847"/>
                  </a:lnTo>
                  <a:lnTo>
                    <a:pt x="80369" y="45509"/>
                  </a:lnTo>
                  <a:lnTo>
                    <a:pt x="77707" y="45509"/>
                  </a:lnTo>
                  <a:lnTo>
                    <a:pt x="77707" y="50896"/>
                  </a:lnTo>
                  <a:lnTo>
                    <a:pt x="75045" y="50896"/>
                  </a:lnTo>
                  <a:lnTo>
                    <a:pt x="75045" y="48234"/>
                  </a:lnTo>
                  <a:lnTo>
                    <a:pt x="72383" y="48234"/>
                  </a:lnTo>
                  <a:lnTo>
                    <a:pt x="72383" y="45572"/>
                  </a:lnTo>
                  <a:lnTo>
                    <a:pt x="69721" y="45572"/>
                  </a:lnTo>
                  <a:lnTo>
                    <a:pt x="69721" y="37522"/>
                  </a:lnTo>
                  <a:lnTo>
                    <a:pt x="72383" y="40185"/>
                  </a:lnTo>
                  <a:lnTo>
                    <a:pt x="77771" y="40185"/>
                  </a:lnTo>
                  <a:close/>
                  <a:moveTo>
                    <a:pt x="77707" y="32135"/>
                  </a:moveTo>
                  <a:lnTo>
                    <a:pt x="75045" y="29473"/>
                  </a:lnTo>
                  <a:lnTo>
                    <a:pt x="77707" y="29473"/>
                  </a:lnTo>
                  <a:lnTo>
                    <a:pt x="77707" y="32135"/>
                  </a:lnTo>
                  <a:lnTo>
                    <a:pt x="77707" y="3213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1" name="Freeform: Shape 160">
              <a:extLst>
                <a:ext uri="{FF2B5EF4-FFF2-40B4-BE49-F238E27FC236}">
                  <a16:creationId xmlns:a16="http://schemas.microsoft.com/office/drawing/2014/main" id="{74378F0F-2785-3669-2EDA-39405F37D5CA}"/>
                </a:ext>
              </a:extLst>
            </p:cNvPr>
            <p:cNvSpPr/>
            <p:nvPr/>
          </p:nvSpPr>
          <p:spPr>
            <a:xfrm>
              <a:off x="9020664" y="2720382"/>
              <a:ext cx="66995" cy="115293"/>
            </a:xfrm>
            <a:custGeom>
              <a:avLst/>
              <a:gdLst>
                <a:gd name="connsiteX0" fmla="*/ 0 w 66995"/>
                <a:gd name="connsiteY0" fmla="*/ 18761 h 115293"/>
                <a:gd name="connsiteX1" fmla="*/ 2662 w 66995"/>
                <a:gd name="connsiteY1" fmla="*/ 18761 h 115293"/>
                <a:gd name="connsiteX2" fmla="*/ 2662 w 66995"/>
                <a:gd name="connsiteY2" fmla="*/ 21423 h 115293"/>
                <a:gd name="connsiteX3" fmla="*/ 8049 w 66995"/>
                <a:gd name="connsiteY3" fmla="*/ 21423 h 115293"/>
                <a:gd name="connsiteX4" fmla="*/ 8049 w 66995"/>
                <a:gd name="connsiteY4" fmla="*/ 24085 h 115293"/>
                <a:gd name="connsiteX5" fmla="*/ 16099 w 66995"/>
                <a:gd name="connsiteY5" fmla="*/ 24085 h 115293"/>
                <a:gd name="connsiteX6" fmla="*/ 16099 w 66995"/>
                <a:gd name="connsiteY6" fmla="*/ 26811 h 115293"/>
                <a:gd name="connsiteX7" fmla="*/ 18761 w 66995"/>
                <a:gd name="connsiteY7" fmla="*/ 26811 h 115293"/>
                <a:gd name="connsiteX8" fmla="*/ 18761 w 66995"/>
                <a:gd name="connsiteY8" fmla="*/ 32135 h 115293"/>
                <a:gd name="connsiteX9" fmla="*/ 21423 w 66995"/>
                <a:gd name="connsiteY9" fmla="*/ 32135 h 115293"/>
                <a:gd name="connsiteX10" fmla="*/ 21423 w 66995"/>
                <a:gd name="connsiteY10" fmla="*/ 34860 h 115293"/>
                <a:gd name="connsiteX11" fmla="*/ 24148 w 66995"/>
                <a:gd name="connsiteY11" fmla="*/ 34860 h 115293"/>
                <a:gd name="connsiteX12" fmla="*/ 24148 w 66995"/>
                <a:gd name="connsiteY12" fmla="*/ 42847 h 115293"/>
                <a:gd name="connsiteX13" fmla="*/ 26811 w 66995"/>
                <a:gd name="connsiteY13" fmla="*/ 42847 h 115293"/>
                <a:gd name="connsiteX14" fmla="*/ 26811 w 66995"/>
                <a:gd name="connsiteY14" fmla="*/ 45572 h 115293"/>
                <a:gd name="connsiteX15" fmla="*/ 29472 w 66995"/>
                <a:gd name="connsiteY15" fmla="*/ 45572 h 115293"/>
                <a:gd name="connsiteX16" fmla="*/ 29472 w 66995"/>
                <a:gd name="connsiteY16" fmla="*/ 48234 h 115293"/>
                <a:gd name="connsiteX17" fmla="*/ 32135 w 66995"/>
                <a:gd name="connsiteY17" fmla="*/ 48234 h 115293"/>
                <a:gd name="connsiteX18" fmla="*/ 32135 w 66995"/>
                <a:gd name="connsiteY18" fmla="*/ 50896 h 115293"/>
                <a:gd name="connsiteX19" fmla="*/ 34860 w 66995"/>
                <a:gd name="connsiteY19" fmla="*/ 50896 h 115293"/>
                <a:gd name="connsiteX20" fmla="*/ 34860 w 66995"/>
                <a:gd name="connsiteY20" fmla="*/ 61671 h 115293"/>
                <a:gd name="connsiteX21" fmla="*/ 32135 w 66995"/>
                <a:gd name="connsiteY21" fmla="*/ 61671 h 115293"/>
                <a:gd name="connsiteX22" fmla="*/ 32135 w 66995"/>
                <a:gd name="connsiteY22" fmla="*/ 75045 h 115293"/>
                <a:gd name="connsiteX23" fmla="*/ 34860 w 66995"/>
                <a:gd name="connsiteY23" fmla="*/ 75045 h 115293"/>
                <a:gd name="connsiteX24" fmla="*/ 34860 w 66995"/>
                <a:gd name="connsiteY24" fmla="*/ 77707 h 115293"/>
                <a:gd name="connsiteX25" fmla="*/ 37522 w 66995"/>
                <a:gd name="connsiteY25" fmla="*/ 77707 h 115293"/>
                <a:gd name="connsiteX26" fmla="*/ 37522 w 66995"/>
                <a:gd name="connsiteY26" fmla="*/ 80433 h 115293"/>
                <a:gd name="connsiteX27" fmla="*/ 40184 w 66995"/>
                <a:gd name="connsiteY27" fmla="*/ 80433 h 115293"/>
                <a:gd name="connsiteX28" fmla="*/ 40184 w 66995"/>
                <a:gd name="connsiteY28" fmla="*/ 85757 h 115293"/>
                <a:gd name="connsiteX29" fmla="*/ 42909 w 66995"/>
                <a:gd name="connsiteY29" fmla="*/ 85757 h 115293"/>
                <a:gd name="connsiteX30" fmla="*/ 42909 w 66995"/>
                <a:gd name="connsiteY30" fmla="*/ 91144 h 115293"/>
                <a:gd name="connsiteX31" fmla="*/ 45572 w 66995"/>
                <a:gd name="connsiteY31" fmla="*/ 91144 h 115293"/>
                <a:gd name="connsiteX32" fmla="*/ 45572 w 66995"/>
                <a:gd name="connsiteY32" fmla="*/ 104518 h 115293"/>
                <a:gd name="connsiteX33" fmla="*/ 42909 w 66995"/>
                <a:gd name="connsiteY33" fmla="*/ 104518 h 115293"/>
                <a:gd name="connsiteX34" fmla="*/ 42909 w 66995"/>
                <a:gd name="connsiteY34" fmla="*/ 115293 h 115293"/>
                <a:gd name="connsiteX35" fmla="*/ 50959 w 66995"/>
                <a:gd name="connsiteY35" fmla="*/ 115293 h 115293"/>
                <a:gd name="connsiteX36" fmla="*/ 50959 w 66995"/>
                <a:gd name="connsiteY36" fmla="*/ 112567 h 115293"/>
                <a:gd name="connsiteX37" fmla="*/ 53621 w 66995"/>
                <a:gd name="connsiteY37" fmla="*/ 112567 h 115293"/>
                <a:gd name="connsiteX38" fmla="*/ 53621 w 66995"/>
                <a:gd name="connsiteY38" fmla="*/ 109905 h 115293"/>
                <a:gd name="connsiteX39" fmla="*/ 56284 w 66995"/>
                <a:gd name="connsiteY39" fmla="*/ 109905 h 115293"/>
                <a:gd name="connsiteX40" fmla="*/ 56284 w 66995"/>
                <a:gd name="connsiteY40" fmla="*/ 107243 h 115293"/>
                <a:gd name="connsiteX41" fmla="*/ 59009 w 66995"/>
                <a:gd name="connsiteY41" fmla="*/ 107243 h 115293"/>
                <a:gd name="connsiteX42" fmla="*/ 59009 w 66995"/>
                <a:gd name="connsiteY42" fmla="*/ 104518 h 115293"/>
                <a:gd name="connsiteX43" fmla="*/ 61671 w 66995"/>
                <a:gd name="connsiteY43" fmla="*/ 104518 h 115293"/>
                <a:gd name="connsiteX44" fmla="*/ 61671 w 66995"/>
                <a:gd name="connsiteY44" fmla="*/ 101856 h 115293"/>
                <a:gd name="connsiteX45" fmla="*/ 64333 w 66995"/>
                <a:gd name="connsiteY45" fmla="*/ 101856 h 115293"/>
                <a:gd name="connsiteX46" fmla="*/ 64333 w 66995"/>
                <a:gd name="connsiteY46" fmla="*/ 99194 h 115293"/>
                <a:gd name="connsiteX47" fmla="*/ 66995 w 66995"/>
                <a:gd name="connsiteY47" fmla="*/ 99194 h 115293"/>
                <a:gd name="connsiteX48" fmla="*/ 66995 w 66995"/>
                <a:gd name="connsiteY48" fmla="*/ 96468 h 115293"/>
                <a:gd name="connsiteX49" fmla="*/ 64333 w 66995"/>
                <a:gd name="connsiteY49" fmla="*/ 96468 h 115293"/>
                <a:gd name="connsiteX50" fmla="*/ 64333 w 66995"/>
                <a:gd name="connsiteY50" fmla="*/ 88482 h 115293"/>
                <a:gd name="connsiteX51" fmla="*/ 61671 w 66995"/>
                <a:gd name="connsiteY51" fmla="*/ 88482 h 115293"/>
                <a:gd name="connsiteX52" fmla="*/ 61671 w 66995"/>
                <a:gd name="connsiteY52" fmla="*/ 83095 h 115293"/>
                <a:gd name="connsiteX53" fmla="*/ 59009 w 66995"/>
                <a:gd name="connsiteY53" fmla="*/ 83095 h 115293"/>
                <a:gd name="connsiteX54" fmla="*/ 59009 w 66995"/>
                <a:gd name="connsiteY54" fmla="*/ 75045 h 115293"/>
                <a:gd name="connsiteX55" fmla="*/ 56284 w 66995"/>
                <a:gd name="connsiteY55" fmla="*/ 75045 h 115293"/>
                <a:gd name="connsiteX56" fmla="*/ 56284 w 66995"/>
                <a:gd name="connsiteY56" fmla="*/ 69657 h 115293"/>
                <a:gd name="connsiteX57" fmla="*/ 53621 w 66995"/>
                <a:gd name="connsiteY57" fmla="*/ 69657 h 115293"/>
                <a:gd name="connsiteX58" fmla="*/ 53621 w 66995"/>
                <a:gd name="connsiteY58" fmla="*/ 66995 h 115293"/>
                <a:gd name="connsiteX59" fmla="*/ 50959 w 66995"/>
                <a:gd name="connsiteY59" fmla="*/ 66995 h 115293"/>
                <a:gd name="connsiteX60" fmla="*/ 50959 w 66995"/>
                <a:gd name="connsiteY60" fmla="*/ 58946 h 115293"/>
                <a:gd name="connsiteX61" fmla="*/ 48234 w 66995"/>
                <a:gd name="connsiteY61" fmla="*/ 58946 h 115293"/>
                <a:gd name="connsiteX62" fmla="*/ 48234 w 66995"/>
                <a:gd name="connsiteY62" fmla="*/ 53622 h 115293"/>
                <a:gd name="connsiteX63" fmla="*/ 45572 w 66995"/>
                <a:gd name="connsiteY63" fmla="*/ 53622 h 115293"/>
                <a:gd name="connsiteX64" fmla="*/ 45572 w 66995"/>
                <a:gd name="connsiteY64" fmla="*/ 42847 h 115293"/>
                <a:gd name="connsiteX65" fmla="*/ 42909 w 66995"/>
                <a:gd name="connsiteY65" fmla="*/ 42847 h 115293"/>
                <a:gd name="connsiteX66" fmla="*/ 42909 w 66995"/>
                <a:gd name="connsiteY66" fmla="*/ 26811 h 115293"/>
                <a:gd name="connsiteX67" fmla="*/ 40184 w 66995"/>
                <a:gd name="connsiteY67" fmla="*/ 26811 h 115293"/>
                <a:gd name="connsiteX68" fmla="*/ 40184 w 66995"/>
                <a:gd name="connsiteY68" fmla="*/ 18761 h 115293"/>
                <a:gd name="connsiteX69" fmla="*/ 37522 w 66995"/>
                <a:gd name="connsiteY69" fmla="*/ 18761 h 115293"/>
                <a:gd name="connsiteX70" fmla="*/ 37522 w 66995"/>
                <a:gd name="connsiteY70" fmla="*/ 16036 h 115293"/>
                <a:gd name="connsiteX71" fmla="*/ 32135 w 66995"/>
                <a:gd name="connsiteY71" fmla="*/ 16036 h 115293"/>
                <a:gd name="connsiteX72" fmla="*/ 32135 w 66995"/>
                <a:gd name="connsiteY72" fmla="*/ 13374 h 115293"/>
                <a:gd name="connsiteX73" fmla="*/ 18761 w 66995"/>
                <a:gd name="connsiteY73" fmla="*/ 13374 h 115293"/>
                <a:gd name="connsiteX74" fmla="*/ 18761 w 66995"/>
                <a:gd name="connsiteY74" fmla="*/ 10712 h 115293"/>
                <a:gd name="connsiteX75" fmla="*/ 13374 w 66995"/>
                <a:gd name="connsiteY75" fmla="*/ 10712 h 115293"/>
                <a:gd name="connsiteX76" fmla="*/ 13374 w 66995"/>
                <a:gd name="connsiteY76" fmla="*/ 7986 h 115293"/>
                <a:gd name="connsiteX77" fmla="*/ 10711 w 66995"/>
                <a:gd name="connsiteY77" fmla="*/ 7986 h 115293"/>
                <a:gd name="connsiteX78" fmla="*/ 10711 w 66995"/>
                <a:gd name="connsiteY78" fmla="*/ 2662 h 115293"/>
                <a:gd name="connsiteX79" fmla="*/ 8049 w 66995"/>
                <a:gd name="connsiteY79" fmla="*/ 2662 h 115293"/>
                <a:gd name="connsiteX80" fmla="*/ 8049 w 66995"/>
                <a:gd name="connsiteY80" fmla="*/ 0 h 115293"/>
                <a:gd name="connsiteX81" fmla="*/ 0 w 66995"/>
                <a:gd name="connsiteY81" fmla="*/ 0 h 115293"/>
                <a:gd name="connsiteX82" fmla="*/ 0 w 66995"/>
                <a:gd name="connsiteY82" fmla="*/ 18761 h 11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6995" h="115293">
                  <a:moveTo>
                    <a:pt x="0" y="18761"/>
                  </a:moveTo>
                  <a:lnTo>
                    <a:pt x="2662" y="18761"/>
                  </a:lnTo>
                  <a:lnTo>
                    <a:pt x="2662" y="21423"/>
                  </a:lnTo>
                  <a:lnTo>
                    <a:pt x="8049" y="21423"/>
                  </a:lnTo>
                  <a:lnTo>
                    <a:pt x="8049" y="24085"/>
                  </a:lnTo>
                  <a:lnTo>
                    <a:pt x="16099" y="24085"/>
                  </a:lnTo>
                  <a:lnTo>
                    <a:pt x="16099" y="26811"/>
                  </a:lnTo>
                  <a:lnTo>
                    <a:pt x="18761" y="26811"/>
                  </a:lnTo>
                  <a:lnTo>
                    <a:pt x="18761" y="32135"/>
                  </a:lnTo>
                  <a:lnTo>
                    <a:pt x="21423" y="32135"/>
                  </a:lnTo>
                  <a:lnTo>
                    <a:pt x="21423" y="34860"/>
                  </a:lnTo>
                  <a:lnTo>
                    <a:pt x="24148" y="34860"/>
                  </a:lnTo>
                  <a:lnTo>
                    <a:pt x="24148" y="42847"/>
                  </a:lnTo>
                  <a:lnTo>
                    <a:pt x="26811" y="42847"/>
                  </a:lnTo>
                  <a:lnTo>
                    <a:pt x="26811" y="45572"/>
                  </a:lnTo>
                  <a:lnTo>
                    <a:pt x="29472" y="45572"/>
                  </a:lnTo>
                  <a:lnTo>
                    <a:pt x="29472" y="48234"/>
                  </a:lnTo>
                  <a:lnTo>
                    <a:pt x="32135" y="48234"/>
                  </a:lnTo>
                  <a:lnTo>
                    <a:pt x="32135" y="50896"/>
                  </a:lnTo>
                  <a:lnTo>
                    <a:pt x="34860" y="50896"/>
                  </a:lnTo>
                  <a:lnTo>
                    <a:pt x="34860" y="61671"/>
                  </a:lnTo>
                  <a:lnTo>
                    <a:pt x="32135" y="61671"/>
                  </a:lnTo>
                  <a:lnTo>
                    <a:pt x="32135" y="75045"/>
                  </a:lnTo>
                  <a:lnTo>
                    <a:pt x="34860" y="75045"/>
                  </a:lnTo>
                  <a:lnTo>
                    <a:pt x="34860" y="77707"/>
                  </a:lnTo>
                  <a:lnTo>
                    <a:pt x="37522" y="77707"/>
                  </a:lnTo>
                  <a:lnTo>
                    <a:pt x="37522" y="80433"/>
                  </a:lnTo>
                  <a:lnTo>
                    <a:pt x="40184" y="80433"/>
                  </a:lnTo>
                  <a:lnTo>
                    <a:pt x="40184" y="85757"/>
                  </a:lnTo>
                  <a:lnTo>
                    <a:pt x="42909" y="85757"/>
                  </a:lnTo>
                  <a:lnTo>
                    <a:pt x="42909" y="91144"/>
                  </a:lnTo>
                  <a:lnTo>
                    <a:pt x="45572" y="91144"/>
                  </a:lnTo>
                  <a:lnTo>
                    <a:pt x="45572" y="104518"/>
                  </a:lnTo>
                  <a:lnTo>
                    <a:pt x="42909" y="104518"/>
                  </a:lnTo>
                  <a:lnTo>
                    <a:pt x="42909" y="115293"/>
                  </a:lnTo>
                  <a:lnTo>
                    <a:pt x="50959" y="115293"/>
                  </a:lnTo>
                  <a:lnTo>
                    <a:pt x="50959" y="112567"/>
                  </a:lnTo>
                  <a:lnTo>
                    <a:pt x="53621" y="112567"/>
                  </a:lnTo>
                  <a:lnTo>
                    <a:pt x="53621" y="109905"/>
                  </a:lnTo>
                  <a:lnTo>
                    <a:pt x="56284" y="109905"/>
                  </a:lnTo>
                  <a:lnTo>
                    <a:pt x="56284" y="107243"/>
                  </a:lnTo>
                  <a:lnTo>
                    <a:pt x="59009" y="107243"/>
                  </a:lnTo>
                  <a:lnTo>
                    <a:pt x="59009" y="104518"/>
                  </a:lnTo>
                  <a:lnTo>
                    <a:pt x="61671" y="104518"/>
                  </a:lnTo>
                  <a:lnTo>
                    <a:pt x="61671" y="101856"/>
                  </a:lnTo>
                  <a:lnTo>
                    <a:pt x="64333" y="101856"/>
                  </a:lnTo>
                  <a:lnTo>
                    <a:pt x="64333" y="99194"/>
                  </a:lnTo>
                  <a:lnTo>
                    <a:pt x="66995" y="99194"/>
                  </a:lnTo>
                  <a:lnTo>
                    <a:pt x="66995" y="96468"/>
                  </a:lnTo>
                  <a:lnTo>
                    <a:pt x="64333" y="96468"/>
                  </a:lnTo>
                  <a:lnTo>
                    <a:pt x="64333" y="88482"/>
                  </a:lnTo>
                  <a:lnTo>
                    <a:pt x="61671" y="88482"/>
                  </a:lnTo>
                  <a:lnTo>
                    <a:pt x="61671" y="83095"/>
                  </a:lnTo>
                  <a:lnTo>
                    <a:pt x="59009" y="83095"/>
                  </a:lnTo>
                  <a:lnTo>
                    <a:pt x="59009" y="75045"/>
                  </a:lnTo>
                  <a:lnTo>
                    <a:pt x="56284" y="75045"/>
                  </a:lnTo>
                  <a:lnTo>
                    <a:pt x="56284" y="69657"/>
                  </a:lnTo>
                  <a:lnTo>
                    <a:pt x="53621" y="69657"/>
                  </a:lnTo>
                  <a:lnTo>
                    <a:pt x="53621" y="66995"/>
                  </a:lnTo>
                  <a:lnTo>
                    <a:pt x="50959" y="66995"/>
                  </a:lnTo>
                  <a:lnTo>
                    <a:pt x="50959" y="58946"/>
                  </a:lnTo>
                  <a:lnTo>
                    <a:pt x="48234" y="58946"/>
                  </a:lnTo>
                  <a:lnTo>
                    <a:pt x="48234" y="53622"/>
                  </a:lnTo>
                  <a:lnTo>
                    <a:pt x="45572" y="53622"/>
                  </a:lnTo>
                  <a:lnTo>
                    <a:pt x="45572" y="42847"/>
                  </a:lnTo>
                  <a:lnTo>
                    <a:pt x="42909" y="42847"/>
                  </a:lnTo>
                  <a:lnTo>
                    <a:pt x="42909" y="26811"/>
                  </a:lnTo>
                  <a:lnTo>
                    <a:pt x="40184" y="26811"/>
                  </a:lnTo>
                  <a:lnTo>
                    <a:pt x="40184" y="18761"/>
                  </a:lnTo>
                  <a:lnTo>
                    <a:pt x="37522" y="18761"/>
                  </a:lnTo>
                  <a:lnTo>
                    <a:pt x="37522" y="16036"/>
                  </a:lnTo>
                  <a:lnTo>
                    <a:pt x="32135" y="16036"/>
                  </a:lnTo>
                  <a:lnTo>
                    <a:pt x="32135" y="13374"/>
                  </a:lnTo>
                  <a:lnTo>
                    <a:pt x="18761" y="13374"/>
                  </a:lnTo>
                  <a:lnTo>
                    <a:pt x="18761" y="10712"/>
                  </a:lnTo>
                  <a:lnTo>
                    <a:pt x="13374" y="10712"/>
                  </a:lnTo>
                  <a:lnTo>
                    <a:pt x="13374" y="7986"/>
                  </a:lnTo>
                  <a:lnTo>
                    <a:pt x="10711" y="7986"/>
                  </a:lnTo>
                  <a:lnTo>
                    <a:pt x="10711" y="2662"/>
                  </a:lnTo>
                  <a:lnTo>
                    <a:pt x="8049" y="2662"/>
                  </a:lnTo>
                  <a:lnTo>
                    <a:pt x="8049" y="0"/>
                  </a:lnTo>
                  <a:lnTo>
                    <a:pt x="0" y="0"/>
                  </a:lnTo>
                  <a:lnTo>
                    <a:pt x="0" y="18761"/>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31A3EDB-6F62-CE85-554B-DBF4AB2782FA}"/>
                </a:ext>
              </a:extLst>
            </p:cNvPr>
            <p:cNvSpPr/>
            <p:nvPr/>
          </p:nvSpPr>
          <p:spPr>
            <a:xfrm>
              <a:off x="8023085" y="2396750"/>
              <a:ext cx="1932662" cy="1555092"/>
            </a:xfrm>
            <a:custGeom>
              <a:avLst/>
              <a:gdLst>
                <a:gd name="connsiteX0" fmla="*/ 1930635 w 1932662"/>
                <a:gd name="connsiteY0" fmla="*/ 626601 h 1555092"/>
                <a:gd name="connsiteX1" fmla="*/ 1925247 w 1932662"/>
                <a:gd name="connsiteY1" fmla="*/ 626601 h 1555092"/>
                <a:gd name="connsiteX2" fmla="*/ 1925247 w 1932662"/>
                <a:gd name="connsiteY2" fmla="*/ 623938 h 1555092"/>
                <a:gd name="connsiteX3" fmla="*/ 1917198 w 1932662"/>
                <a:gd name="connsiteY3" fmla="*/ 623938 h 1555092"/>
                <a:gd name="connsiteX4" fmla="*/ 1917198 w 1932662"/>
                <a:gd name="connsiteY4" fmla="*/ 621276 h 1555092"/>
                <a:gd name="connsiteX5" fmla="*/ 1909148 w 1932662"/>
                <a:gd name="connsiteY5" fmla="*/ 621276 h 1555092"/>
                <a:gd name="connsiteX6" fmla="*/ 1909148 w 1932662"/>
                <a:gd name="connsiteY6" fmla="*/ 618614 h 1555092"/>
                <a:gd name="connsiteX7" fmla="*/ 1901098 w 1932662"/>
                <a:gd name="connsiteY7" fmla="*/ 618614 h 1555092"/>
                <a:gd name="connsiteX8" fmla="*/ 1901098 w 1932662"/>
                <a:gd name="connsiteY8" fmla="*/ 615952 h 1555092"/>
                <a:gd name="connsiteX9" fmla="*/ 1895711 w 1932662"/>
                <a:gd name="connsiteY9" fmla="*/ 615952 h 1555092"/>
                <a:gd name="connsiteX10" fmla="*/ 1895711 w 1932662"/>
                <a:gd name="connsiteY10" fmla="*/ 613290 h 1555092"/>
                <a:gd name="connsiteX11" fmla="*/ 1887661 w 1932662"/>
                <a:gd name="connsiteY11" fmla="*/ 613290 h 1555092"/>
                <a:gd name="connsiteX12" fmla="*/ 1887661 w 1932662"/>
                <a:gd name="connsiteY12" fmla="*/ 610628 h 1555092"/>
                <a:gd name="connsiteX13" fmla="*/ 1879611 w 1932662"/>
                <a:gd name="connsiteY13" fmla="*/ 610628 h 1555092"/>
                <a:gd name="connsiteX14" fmla="*/ 1879611 w 1932662"/>
                <a:gd name="connsiteY14" fmla="*/ 607966 h 1555092"/>
                <a:gd name="connsiteX15" fmla="*/ 1871562 w 1932662"/>
                <a:gd name="connsiteY15" fmla="*/ 607966 h 1555092"/>
                <a:gd name="connsiteX16" fmla="*/ 1871562 w 1932662"/>
                <a:gd name="connsiteY16" fmla="*/ 605304 h 1555092"/>
                <a:gd name="connsiteX17" fmla="*/ 1863513 w 1932662"/>
                <a:gd name="connsiteY17" fmla="*/ 605304 h 1555092"/>
                <a:gd name="connsiteX18" fmla="*/ 1863513 w 1932662"/>
                <a:gd name="connsiteY18" fmla="*/ 602642 h 1555092"/>
                <a:gd name="connsiteX19" fmla="*/ 1855463 w 1932662"/>
                <a:gd name="connsiteY19" fmla="*/ 602642 h 1555092"/>
                <a:gd name="connsiteX20" fmla="*/ 1855463 w 1932662"/>
                <a:gd name="connsiteY20" fmla="*/ 599980 h 1555092"/>
                <a:gd name="connsiteX21" fmla="*/ 1847413 w 1932662"/>
                <a:gd name="connsiteY21" fmla="*/ 599980 h 1555092"/>
                <a:gd name="connsiteX22" fmla="*/ 1847413 w 1932662"/>
                <a:gd name="connsiteY22" fmla="*/ 597318 h 1555092"/>
                <a:gd name="connsiteX23" fmla="*/ 1839363 w 1932662"/>
                <a:gd name="connsiteY23" fmla="*/ 597318 h 1555092"/>
                <a:gd name="connsiteX24" fmla="*/ 1839363 w 1932662"/>
                <a:gd name="connsiteY24" fmla="*/ 594656 h 1555092"/>
                <a:gd name="connsiteX25" fmla="*/ 1831314 w 1932662"/>
                <a:gd name="connsiteY25" fmla="*/ 594656 h 1555092"/>
                <a:gd name="connsiteX26" fmla="*/ 1831314 w 1932662"/>
                <a:gd name="connsiteY26" fmla="*/ 591994 h 1555092"/>
                <a:gd name="connsiteX27" fmla="*/ 1823264 w 1932662"/>
                <a:gd name="connsiteY27" fmla="*/ 591994 h 1555092"/>
                <a:gd name="connsiteX28" fmla="*/ 1823264 w 1932662"/>
                <a:gd name="connsiteY28" fmla="*/ 589332 h 1555092"/>
                <a:gd name="connsiteX29" fmla="*/ 1812553 w 1932662"/>
                <a:gd name="connsiteY29" fmla="*/ 589332 h 1555092"/>
                <a:gd name="connsiteX30" fmla="*/ 1812553 w 1932662"/>
                <a:gd name="connsiteY30" fmla="*/ 586670 h 1555092"/>
                <a:gd name="connsiteX31" fmla="*/ 1804503 w 1932662"/>
                <a:gd name="connsiteY31" fmla="*/ 586670 h 1555092"/>
                <a:gd name="connsiteX32" fmla="*/ 1804503 w 1932662"/>
                <a:gd name="connsiteY32" fmla="*/ 584007 h 1555092"/>
                <a:gd name="connsiteX33" fmla="*/ 1793792 w 1932662"/>
                <a:gd name="connsiteY33" fmla="*/ 584007 h 1555092"/>
                <a:gd name="connsiteX34" fmla="*/ 1793792 w 1932662"/>
                <a:gd name="connsiteY34" fmla="*/ 581345 h 1555092"/>
                <a:gd name="connsiteX35" fmla="*/ 1785742 w 1932662"/>
                <a:gd name="connsiteY35" fmla="*/ 581345 h 1555092"/>
                <a:gd name="connsiteX36" fmla="*/ 1785742 w 1932662"/>
                <a:gd name="connsiteY36" fmla="*/ 578683 h 1555092"/>
                <a:gd name="connsiteX37" fmla="*/ 1775030 w 1932662"/>
                <a:gd name="connsiteY37" fmla="*/ 578683 h 1555092"/>
                <a:gd name="connsiteX38" fmla="*/ 1775030 w 1932662"/>
                <a:gd name="connsiteY38" fmla="*/ 576021 h 1555092"/>
                <a:gd name="connsiteX39" fmla="*/ 1764319 w 1932662"/>
                <a:gd name="connsiteY39" fmla="*/ 576021 h 1555092"/>
                <a:gd name="connsiteX40" fmla="*/ 1764319 w 1932662"/>
                <a:gd name="connsiteY40" fmla="*/ 573359 h 1555092"/>
                <a:gd name="connsiteX41" fmla="*/ 1756269 w 1932662"/>
                <a:gd name="connsiteY41" fmla="*/ 573359 h 1555092"/>
                <a:gd name="connsiteX42" fmla="*/ 1756269 w 1932662"/>
                <a:gd name="connsiteY42" fmla="*/ 570697 h 1555092"/>
                <a:gd name="connsiteX43" fmla="*/ 1745557 w 1932662"/>
                <a:gd name="connsiteY43" fmla="*/ 570697 h 1555092"/>
                <a:gd name="connsiteX44" fmla="*/ 1745557 w 1932662"/>
                <a:gd name="connsiteY44" fmla="*/ 568035 h 1555092"/>
                <a:gd name="connsiteX45" fmla="*/ 1737508 w 1932662"/>
                <a:gd name="connsiteY45" fmla="*/ 568035 h 1555092"/>
                <a:gd name="connsiteX46" fmla="*/ 1737508 w 1932662"/>
                <a:gd name="connsiteY46" fmla="*/ 565373 h 1555092"/>
                <a:gd name="connsiteX47" fmla="*/ 1726796 w 1932662"/>
                <a:gd name="connsiteY47" fmla="*/ 565373 h 1555092"/>
                <a:gd name="connsiteX48" fmla="*/ 1726796 w 1932662"/>
                <a:gd name="connsiteY48" fmla="*/ 562711 h 1555092"/>
                <a:gd name="connsiteX49" fmla="*/ 1718746 w 1932662"/>
                <a:gd name="connsiteY49" fmla="*/ 562711 h 1555092"/>
                <a:gd name="connsiteX50" fmla="*/ 1718746 w 1932662"/>
                <a:gd name="connsiteY50" fmla="*/ 560049 h 1555092"/>
                <a:gd name="connsiteX51" fmla="*/ 1710696 w 1932662"/>
                <a:gd name="connsiteY51" fmla="*/ 560049 h 1555092"/>
                <a:gd name="connsiteX52" fmla="*/ 1710696 w 1932662"/>
                <a:gd name="connsiteY52" fmla="*/ 557387 h 1555092"/>
                <a:gd name="connsiteX53" fmla="*/ 1702647 w 1932662"/>
                <a:gd name="connsiteY53" fmla="*/ 557387 h 1555092"/>
                <a:gd name="connsiteX54" fmla="*/ 1702647 w 1932662"/>
                <a:gd name="connsiteY54" fmla="*/ 554725 h 1555092"/>
                <a:gd name="connsiteX55" fmla="*/ 1694598 w 1932662"/>
                <a:gd name="connsiteY55" fmla="*/ 554725 h 1555092"/>
                <a:gd name="connsiteX56" fmla="*/ 1694598 w 1932662"/>
                <a:gd name="connsiteY56" fmla="*/ 552063 h 1555092"/>
                <a:gd name="connsiteX57" fmla="*/ 1686548 w 1932662"/>
                <a:gd name="connsiteY57" fmla="*/ 552063 h 1555092"/>
                <a:gd name="connsiteX58" fmla="*/ 1686548 w 1932662"/>
                <a:gd name="connsiteY58" fmla="*/ 549401 h 1555092"/>
                <a:gd name="connsiteX59" fmla="*/ 1678498 w 1932662"/>
                <a:gd name="connsiteY59" fmla="*/ 549401 h 1555092"/>
                <a:gd name="connsiteX60" fmla="*/ 1678498 w 1932662"/>
                <a:gd name="connsiteY60" fmla="*/ 546738 h 1555092"/>
                <a:gd name="connsiteX61" fmla="*/ 1673111 w 1932662"/>
                <a:gd name="connsiteY61" fmla="*/ 546738 h 1555092"/>
                <a:gd name="connsiteX62" fmla="*/ 1673111 w 1932662"/>
                <a:gd name="connsiteY62" fmla="*/ 544076 h 1555092"/>
                <a:gd name="connsiteX63" fmla="*/ 1665061 w 1932662"/>
                <a:gd name="connsiteY63" fmla="*/ 544076 h 1555092"/>
                <a:gd name="connsiteX64" fmla="*/ 1665061 w 1932662"/>
                <a:gd name="connsiteY64" fmla="*/ 541414 h 1555092"/>
                <a:gd name="connsiteX65" fmla="*/ 1659674 w 1932662"/>
                <a:gd name="connsiteY65" fmla="*/ 541414 h 1555092"/>
                <a:gd name="connsiteX66" fmla="*/ 1659674 w 1932662"/>
                <a:gd name="connsiteY66" fmla="*/ 538752 h 1555092"/>
                <a:gd name="connsiteX67" fmla="*/ 1651624 w 1932662"/>
                <a:gd name="connsiteY67" fmla="*/ 538752 h 1555092"/>
                <a:gd name="connsiteX68" fmla="*/ 1651624 w 1932662"/>
                <a:gd name="connsiteY68" fmla="*/ 536090 h 1555092"/>
                <a:gd name="connsiteX69" fmla="*/ 1646237 w 1932662"/>
                <a:gd name="connsiteY69" fmla="*/ 536090 h 1555092"/>
                <a:gd name="connsiteX70" fmla="*/ 1646237 w 1932662"/>
                <a:gd name="connsiteY70" fmla="*/ 533428 h 1555092"/>
                <a:gd name="connsiteX71" fmla="*/ 1640849 w 1932662"/>
                <a:gd name="connsiteY71" fmla="*/ 533428 h 1555092"/>
                <a:gd name="connsiteX72" fmla="*/ 1640849 w 1932662"/>
                <a:gd name="connsiteY72" fmla="*/ 530766 h 1555092"/>
                <a:gd name="connsiteX73" fmla="*/ 1635461 w 1932662"/>
                <a:gd name="connsiteY73" fmla="*/ 530766 h 1555092"/>
                <a:gd name="connsiteX74" fmla="*/ 1635461 w 1932662"/>
                <a:gd name="connsiteY74" fmla="*/ 528104 h 1555092"/>
                <a:gd name="connsiteX75" fmla="*/ 1627412 w 1932662"/>
                <a:gd name="connsiteY75" fmla="*/ 528104 h 1555092"/>
                <a:gd name="connsiteX76" fmla="*/ 1627412 w 1932662"/>
                <a:gd name="connsiteY76" fmla="*/ 525442 h 1555092"/>
                <a:gd name="connsiteX77" fmla="*/ 1622024 w 1932662"/>
                <a:gd name="connsiteY77" fmla="*/ 525442 h 1555092"/>
                <a:gd name="connsiteX78" fmla="*/ 1622024 w 1932662"/>
                <a:gd name="connsiteY78" fmla="*/ 522780 h 1555092"/>
                <a:gd name="connsiteX79" fmla="*/ 1616637 w 1932662"/>
                <a:gd name="connsiteY79" fmla="*/ 522780 h 1555092"/>
                <a:gd name="connsiteX80" fmla="*/ 1616637 w 1932662"/>
                <a:gd name="connsiteY80" fmla="*/ 520118 h 1555092"/>
                <a:gd name="connsiteX81" fmla="*/ 1611249 w 1932662"/>
                <a:gd name="connsiteY81" fmla="*/ 520118 h 1555092"/>
                <a:gd name="connsiteX82" fmla="*/ 1611249 w 1932662"/>
                <a:gd name="connsiteY82" fmla="*/ 517456 h 1555092"/>
                <a:gd name="connsiteX83" fmla="*/ 1608587 w 1932662"/>
                <a:gd name="connsiteY83" fmla="*/ 517456 h 1555092"/>
                <a:gd name="connsiteX84" fmla="*/ 1608587 w 1932662"/>
                <a:gd name="connsiteY84" fmla="*/ 514794 h 1555092"/>
                <a:gd name="connsiteX85" fmla="*/ 1600538 w 1932662"/>
                <a:gd name="connsiteY85" fmla="*/ 514794 h 1555092"/>
                <a:gd name="connsiteX86" fmla="*/ 1600538 w 1932662"/>
                <a:gd name="connsiteY86" fmla="*/ 512132 h 1555092"/>
                <a:gd name="connsiteX87" fmla="*/ 1597876 w 1932662"/>
                <a:gd name="connsiteY87" fmla="*/ 512132 h 1555092"/>
                <a:gd name="connsiteX88" fmla="*/ 1597876 w 1932662"/>
                <a:gd name="connsiteY88" fmla="*/ 509469 h 1555092"/>
                <a:gd name="connsiteX89" fmla="*/ 1592488 w 1932662"/>
                <a:gd name="connsiteY89" fmla="*/ 509469 h 1555092"/>
                <a:gd name="connsiteX90" fmla="*/ 1592488 w 1932662"/>
                <a:gd name="connsiteY90" fmla="*/ 506807 h 1555092"/>
                <a:gd name="connsiteX91" fmla="*/ 1587100 w 1932662"/>
                <a:gd name="connsiteY91" fmla="*/ 506807 h 1555092"/>
                <a:gd name="connsiteX92" fmla="*/ 1587100 w 1932662"/>
                <a:gd name="connsiteY92" fmla="*/ 504145 h 1555092"/>
                <a:gd name="connsiteX93" fmla="*/ 1581713 w 1932662"/>
                <a:gd name="connsiteY93" fmla="*/ 504145 h 1555092"/>
                <a:gd name="connsiteX94" fmla="*/ 1581713 w 1932662"/>
                <a:gd name="connsiteY94" fmla="*/ 501483 h 1555092"/>
                <a:gd name="connsiteX95" fmla="*/ 1576326 w 1932662"/>
                <a:gd name="connsiteY95" fmla="*/ 501483 h 1555092"/>
                <a:gd name="connsiteX96" fmla="*/ 1576326 w 1932662"/>
                <a:gd name="connsiteY96" fmla="*/ 498821 h 1555092"/>
                <a:gd name="connsiteX97" fmla="*/ 1573663 w 1932662"/>
                <a:gd name="connsiteY97" fmla="*/ 498821 h 1555092"/>
                <a:gd name="connsiteX98" fmla="*/ 1573663 w 1932662"/>
                <a:gd name="connsiteY98" fmla="*/ 496159 h 1555092"/>
                <a:gd name="connsiteX99" fmla="*/ 1568276 w 1932662"/>
                <a:gd name="connsiteY99" fmla="*/ 496159 h 1555092"/>
                <a:gd name="connsiteX100" fmla="*/ 1568276 w 1932662"/>
                <a:gd name="connsiteY100" fmla="*/ 493497 h 1555092"/>
                <a:gd name="connsiteX101" fmla="*/ 1562889 w 1932662"/>
                <a:gd name="connsiteY101" fmla="*/ 493497 h 1555092"/>
                <a:gd name="connsiteX102" fmla="*/ 1562889 w 1932662"/>
                <a:gd name="connsiteY102" fmla="*/ 490835 h 1555092"/>
                <a:gd name="connsiteX103" fmla="*/ 1560226 w 1932662"/>
                <a:gd name="connsiteY103" fmla="*/ 490835 h 1555092"/>
                <a:gd name="connsiteX104" fmla="*/ 1560226 w 1932662"/>
                <a:gd name="connsiteY104" fmla="*/ 488173 h 1555092"/>
                <a:gd name="connsiteX105" fmla="*/ 1557565 w 1932662"/>
                <a:gd name="connsiteY105" fmla="*/ 488173 h 1555092"/>
                <a:gd name="connsiteX106" fmla="*/ 1557565 w 1932662"/>
                <a:gd name="connsiteY106" fmla="*/ 485511 h 1555092"/>
                <a:gd name="connsiteX107" fmla="*/ 1552177 w 1932662"/>
                <a:gd name="connsiteY107" fmla="*/ 485511 h 1555092"/>
                <a:gd name="connsiteX108" fmla="*/ 1552177 w 1932662"/>
                <a:gd name="connsiteY108" fmla="*/ 482849 h 1555092"/>
                <a:gd name="connsiteX109" fmla="*/ 1546789 w 1932662"/>
                <a:gd name="connsiteY109" fmla="*/ 482849 h 1555092"/>
                <a:gd name="connsiteX110" fmla="*/ 1546789 w 1932662"/>
                <a:gd name="connsiteY110" fmla="*/ 480187 h 1555092"/>
                <a:gd name="connsiteX111" fmla="*/ 1544127 w 1932662"/>
                <a:gd name="connsiteY111" fmla="*/ 480187 h 1555092"/>
                <a:gd name="connsiteX112" fmla="*/ 1544127 w 1932662"/>
                <a:gd name="connsiteY112" fmla="*/ 477525 h 1555092"/>
                <a:gd name="connsiteX113" fmla="*/ 1541465 w 1932662"/>
                <a:gd name="connsiteY113" fmla="*/ 477525 h 1555092"/>
                <a:gd name="connsiteX114" fmla="*/ 1541465 w 1932662"/>
                <a:gd name="connsiteY114" fmla="*/ 474863 h 1555092"/>
                <a:gd name="connsiteX115" fmla="*/ 1538803 w 1932662"/>
                <a:gd name="connsiteY115" fmla="*/ 474863 h 1555092"/>
                <a:gd name="connsiteX116" fmla="*/ 1538803 w 1932662"/>
                <a:gd name="connsiteY116" fmla="*/ 472201 h 1555092"/>
                <a:gd name="connsiteX117" fmla="*/ 1533415 w 1932662"/>
                <a:gd name="connsiteY117" fmla="*/ 472201 h 1555092"/>
                <a:gd name="connsiteX118" fmla="*/ 1533415 w 1932662"/>
                <a:gd name="connsiteY118" fmla="*/ 469538 h 1555092"/>
                <a:gd name="connsiteX119" fmla="*/ 1530754 w 1932662"/>
                <a:gd name="connsiteY119" fmla="*/ 469538 h 1555092"/>
                <a:gd name="connsiteX120" fmla="*/ 1530754 w 1932662"/>
                <a:gd name="connsiteY120" fmla="*/ 466876 h 1555092"/>
                <a:gd name="connsiteX121" fmla="*/ 1528092 w 1932662"/>
                <a:gd name="connsiteY121" fmla="*/ 466876 h 1555092"/>
                <a:gd name="connsiteX122" fmla="*/ 1528092 w 1932662"/>
                <a:gd name="connsiteY122" fmla="*/ 464214 h 1555092"/>
                <a:gd name="connsiteX123" fmla="*/ 1525429 w 1932662"/>
                <a:gd name="connsiteY123" fmla="*/ 464214 h 1555092"/>
                <a:gd name="connsiteX124" fmla="*/ 1525429 w 1932662"/>
                <a:gd name="connsiteY124" fmla="*/ 461552 h 1555092"/>
                <a:gd name="connsiteX125" fmla="*/ 1522768 w 1932662"/>
                <a:gd name="connsiteY125" fmla="*/ 461552 h 1555092"/>
                <a:gd name="connsiteX126" fmla="*/ 1522768 w 1932662"/>
                <a:gd name="connsiteY126" fmla="*/ 458890 h 1555092"/>
                <a:gd name="connsiteX127" fmla="*/ 1520105 w 1932662"/>
                <a:gd name="connsiteY127" fmla="*/ 458890 h 1555092"/>
                <a:gd name="connsiteX128" fmla="*/ 1520105 w 1932662"/>
                <a:gd name="connsiteY128" fmla="*/ 456228 h 1555092"/>
                <a:gd name="connsiteX129" fmla="*/ 1517443 w 1932662"/>
                <a:gd name="connsiteY129" fmla="*/ 456228 h 1555092"/>
                <a:gd name="connsiteX130" fmla="*/ 1517443 w 1932662"/>
                <a:gd name="connsiteY130" fmla="*/ 450840 h 1555092"/>
                <a:gd name="connsiteX131" fmla="*/ 1509394 w 1932662"/>
                <a:gd name="connsiteY131" fmla="*/ 450840 h 1555092"/>
                <a:gd name="connsiteX132" fmla="*/ 1509394 w 1932662"/>
                <a:gd name="connsiteY132" fmla="*/ 461552 h 1555092"/>
                <a:gd name="connsiteX133" fmla="*/ 1506732 w 1932662"/>
                <a:gd name="connsiteY133" fmla="*/ 461552 h 1555092"/>
                <a:gd name="connsiteX134" fmla="*/ 1506732 w 1932662"/>
                <a:gd name="connsiteY134" fmla="*/ 464214 h 1555092"/>
                <a:gd name="connsiteX135" fmla="*/ 1504069 w 1932662"/>
                <a:gd name="connsiteY135" fmla="*/ 464214 h 1555092"/>
                <a:gd name="connsiteX136" fmla="*/ 1504069 w 1932662"/>
                <a:gd name="connsiteY136" fmla="*/ 466876 h 1555092"/>
                <a:gd name="connsiteX137" fmla="*/ 1501408 w 1932662"/>
                <a:gd name="connsiteY137" fmla="*/ 466876 h 1555092"/>
                <a:gd name="connsiteX138" fmla="*/ 1501408 w 1932662"/>
                <a:gd name="connsiteY138" fmla="*/ 469538 h 1555092"/>
                <a:gd name="connsiteX139" fmla="*/ 1504069 w 1932662"/>
                <a:gd name="connsiteY139" fmla="*/ 469538 h 1555092"/>
                <a:gd name="connsiteX140" fmla="*/ 1504069 w 1932662"/>
                <a:gd name="connsiteY140" fmla="*/ 474926 h 1555092"/>
                <a:gd name="connsiteX141" fmla="*/ 1496020 w 1932662"/>
                <a:gd name="connsiteY141" fmla="*/ 474926 h 1555092"/>
                <a:gd name="connsiteX142" fmla="*/ 1496020 w 1932662"/>
                <a:gd name="connsiteY142" fmla="*/ 477588 h 1555092"/>
                <a:gd name="connsiteX143" fmla="*/ 1493358 w 1932662"/>
                <a:gd name="connsiteY143" fmla="*/ 477588 h 1555092"/>
                <a:gd name="connsiteX144" fmla="*/ 1493358 w 1932662"/>
                <a:gd name="connsiteY144" fmla="*/ 480250 h 1555092"/>
                <a:gd name="connsiteX145" fmla="*/ 1490696 w 1932662"/>
                <a:gd name="connsiteY145" fmla="*/ 480250 h 1555092"/>
                <a:gd name="connsiteX146" fmla="*/ 1490696 w 1932662"/>
                <a:gd name="connsiteY146" fmla="*/ 482912 h 1555092"/>
                <a:gd name="connsiteX147" fmla="*/ 1488034 w 1932662"/>
                <a:gd name="connsiteY147" fmla="*/ 482912 h 1555092"/>
                <a:gd name="connsiteX148" fmla="*/ 1488034 w 1932662"/>
                <a:gd name="connsiteY148" fmla="*/ 488300 h 1555092"/>
                <a:gd name="connsiteX149" fmla="*/ 1485372 w 1932662"/>
                <a:gd name="connsiteY149" fmla="*/ 488300 h 1555092"/>
                <a:gd name="connsiteX150" fmla="*/ 1485372 w 1932662"/>
                <a:gd name="connsiteY150" fmla="*/ 496349 h 1555092"/>
                <a:gd name="connsiteX151" fmla="*/ 1482709 w 1932662"/>
                <a:gd name="connsiteY151" fmla="*/ 496349 h 1555092"/>
                <a:gd name="connsiteX152" fmla="*/ 1482709 w 1932662"/>
                <a:gd name="connsiteY152" fmla="*/ 507061 h 1555092"/>
                <a:gd name="connsiteX153" fmla="*/ 1485372 w 1932662"/>
                <a:gd name="connsiteY153" fmla="*/ 507061 h 1555092"/>
                <a:gd name="connsiteX154" fmla="*/ 1485372 w 1932662"/>
                <a:gd name="connsiteY154" fmla="*/ 509723 h 1555092"/>
                <a:gd name="connsiteX155" fmla="*/ 1493421 w 1932662"/>
                <a:gd name="connsiteY155" fmla="*/ 509723 h 1555092"/>
                <a:gd name="connsiteX156" fmla="*/ 1493421 w 1932662"/>
                <a:gd name="connsiteY156" fmla="*/ 512385 h 1555092"/>
                <a:gd name="connsiteX157" fmla="*/ 1501471 w 1932662"/>
                <a:gd name="connsiteY157" fmla="*/ 512385 h 1555092"/>
                <a:gd name="connsiteX158" fmla="*/ 1501471 w 1932662"/>
                <a:gd name="connsiteY158" fmla="*/ 509723 h 1555092"/>
                <a:gd name="connsiteX159" fmla="*/ 1504133 w 1932662"/>
                <a:gd name="connsiteY159" fmla="*/ 509723 h 1555092"/>
                <a:gd name="connsiteX160" fmla="*/ 1504133 w 1932662"/>
                <a:gd name="connsiteY160" fmla="*/ 512385 h 1555092"/>
                <a:gd name="connsiteX161" fmla="*/ 1514845 w 1932662"/>
                <a:gd name="connsiteY161" fmla="*/ 512385 h 1555092"/>
                <a:gd name="connsiteX162" fmla="*/ 1514845 w 1932662"/>
                <a:gd name="connsiteY162" fmla="*/ 515047 h 1555092"/>
                <a:gd name="connsiteX163" fmla="*/ 1528282 w 1932662"/>
                <a:gd name="connsiteY163" fmla="*/ 515047 h 1555092"/>
                <a:gd name="connsiteX164" fmla="*/ 1528282 w 1932662"/>
                <a:gd name="connsiteY164" fmla="*/ 517709 h 1555092"/>
                <a:gd name="connsiteX165" fmla="*/ 1530943 w 1932662"/>
                <a:gd name="connsiteY165" fmla="*/ 517709 h 1555092"/>
                <a:gd name="connsiteX166" fmla="*/ 1530943 w 1932662"/>
                <a:gd name="connsiteY166" fmla="*/ 520371 h 1555092"/>
                <a:gd name="connsiteX167" fmla="*/ 1533606 w 1932662"/>
                <a:gd name="connsiteY167" fmla="*/ 520371 h 1555092"/>
                <a:gd name="connsiteX168" fmla="*/ 1533606 w 1932662"/>
                <a:gd name="connsiteY168" fmla="*/ 523033 h 1555092"/>
                <a:gd name="connsiteX169" fmla="*/ 1541655 w 1932662"/>
                <a:gd name="connsiteY169" fmla="*/ 523033 h 1555092"/>
                <a:gd name="connsiteX170" fmla="*/ 1541655 w 1932662"/>
                <a:gd name="connsiteY170" fmla="*/ 525695 h 1555092"/>
                <a:gd name="connsiteX171" fmla="*/ 1544317 w 1932662"/>
                <a:gd name="connsiteY171" fmla="*/ 525695 h 1555092"/>
                <a:gd name="connsiteX172" fmla="*/ 1544317 w 1932662"/>
                <a:gd name="connsiteY172" fmla="*/ 528357 h 1555092"/>
                <a:gd name="connsiteX173" fmla="*/ 1552367 w 1932662"/>
                <a:gd name="connsiteY173" fmla="*/ 528357 h 1555092"/>
                <a:gd name="connsiteX174" fmla="*/ 1552367 w 1932662"/>
                <a:gd name="connsiteY174" fmla="*/ 531020 h 1555092"/>
                <a:gd name="connsiteX175" fmla="*/ 1555029 w 1932662"/>
                <a:gd name="connsiteY175" fmla="*/ 531020 h 1555092"/>
                <a:gd name="connsiteX176" fmla="*/ 1555029 w 1932662"/>
                <a:gd name="connsiteY176" fmla="*/ 536407 h 1555092"/>
                <a:gd name="connsiteX177" fmla="*/ 1557691 w 1932662"/>
                <a:gd name="connsiteY177" fmla="*/ 536407 h 1555092"/>
                <a:gd name="connsiteX178" fmla="*/ 1557691 w 1932662"/>
                <a:gd name="connsiteY178" fmla="*/ 539069 h 1555092"/>
                <a:gd name="connsiteX179" fmla="*/ 1560353 w 1932662"/>
                <a:gd name="connsiteY179" fmla="*/ 539069 h 1555092"/>
                <a:gd name="connsiteX180" fmla="*/ 1560353 w 1932662"/>
                <a:gd name="connsiteY180" fmla="*/ 541731 h 1555092"/>
                <a:gd name="connsiteX181" fmla="*/ 1563015 w 1932662"/>
                <a:gd name="connsiteY181" fmla="*/ 541731 h 1555092"/>
                <a:gd name="connsiteX182" fmla="*/ 1563015 w 1932662"/>
                <a:gd name="connsiteY182" fmla="*/ 544393 h 1555092"/>
                <a:gd name="connsiteX183" fmla="*/ 1565678 w 1932662"/>
                <a:gd name="connsiteY183" fmla="*/ 544393 h 1555092"/>
                <a:gd name="connsiteX184" fmla="*/ 1565678 w 1932662"/>
                <a:gd name="connsiteY184" fmla="*/ 539006 h 1555092"/>
                <a:gd name="connsiteX185" fmla="*/ 1563015 w 1932662"/>
                <a:gd name="connsiteY185" fmla="*/ 539006 h 1555092"/>
                <a:gd name="connsiteX186" fmla="*/ 1563015 w 1932662"/>
                <a:gd name="connsiteY186" fmla="*/ 533618 h 1555092"/>
                <a:gd name="connsiteX187" fmla="*/ 1565678 w 1932662"/>
                <a:gd name="connsiteY187" fmla="*/ 533618 h 1555092"/>
                <a:gd name="connsiteX188" fmla="*/ 1565678 w 1932662"/>
                <a:gd name="connsiteY188" fmla="*/ 530956 h 1555092"/>
                <a:gd name="connsiteX189" fmla="*/ 1568339 w 1932662"/>
                <a:gd name="connsiteY189" fmla="*/ 530956 h 1555092"/>
                <a:gd name="connsiteX190" fmla="*/ 1568339 w 1932662"/>
                <a:gd name="connsiteY190" fmla="*/ 539006 h 1555092"/>
                <a:gd name="connsiteX191" fmla="*/ 1573727 w 1932662"/>
                <a:gd name="connsiteY191" fmla="*/ 539006 h 1555092"/>
                <a:gd name="connsiteX192" fmla="*/ 1573727 w 1932662"/>
                <a:gd name="connsiteY192" fmla="*/ 541668 h 1555092"/>
                <a:gd name="connsiteX193" fmla="*/ 1579115 w 1932662"/>
                <a:gd name="connsiteY193" fmla="*/ 541668 h 1555092"/>
                <a:gd name="connsiteX194" fmla="*/ 1579115 w 1932662"/>
                <a:gd name="connsiteY194" fmla="*/ 547055 h 1555092"/>
                <a:gd name="connsiteX195" fmla="*/ 1581776 w 1932662"/>
                <a:gd name="connsiteY195" fmla="*/ 547055 h 1555092"/>
                <a:gd name="connsiteX196" fmla="*/ 1581776 w 1932662"/>
                <a:gd name="connsiteY196" fmla="*/ 552443 h 1555092"/>
                <a:gd name="connsiteX197" fmla="*/ 1584439 w 1932662"/>
                <a:gd name="connsiteY197" fmla="*/ 552443 h 1555092"/>
                <a:gd name="connsiteX198" fmla="*/ 1584439 w 1932662"/>
                <a:gd name="connsiteY198" fmla="*/ 560493 h 1555092"/>
                <a:gd name="connsiteX199" fmla="*/ 1587100 w 1932662"/>
                <a:gd name="connsiteY199" fmla="*/ 560493 h 1555092"/>
                <a:gd name="connsiteX200" fmla="*/ 1587100 w 1932662"/>
                <a:gd name="connsiteY200" fmla="*/ 565880 h 1555092"/>
                <a:gd name="connsiteX201" fmla="*/ 1589763 w 1932662"/>
                <a:gd name="connsiteY201" fmla="*/ 565880 h 1555092"/>
                <a:gd name="connsiteX202" fmla="*/ 1589763 w 1932662"/>
                <a:gd name="connsiteY202" fmla="*/ 563218 h 1555092"/>
                <a:gd name="connsiteX203" fmla="*/ 1595150 w 1932662"/>
                <a:gd name="connsiteY203" fmla="*/ 563218 h 1555092"/>
                <a:gd name="connsiteX204" fmla="*/ 1595150 w 1932662"/>
                <a:gd name="connsiteY204" fmla="*/ 555168 h 1555092"/>
                <a:gd name="connsiteX205" fmla="*/ 1597812 w 1932662"/>
                <a:gd name="connsiteY205" fmla="*/ 555168 h 1555092"/>
                <a:gd name="connsiteX206" fmla="*/ 1597812 w 1932662"/>
                <a:gd name="connsiteY206" fmla="*/ 552506 h 1555092"/>
                <a:gd name="connsiteX207" fmla="*/ 1592425 w 1932662"/>
                <a:gd name="connsiteY207" fmla="*/ 552506 h 1555092"/>
                <a:gd name="connsiteX208" fmla="*/ 1592425 w 1932662"/>
                <a:gd name="connsiteY208" fmla="*/ 549844 h 1555092"/>
                <a:gd name="connsiteX209" fmla="*/ 1589763 w 1932662"/>
                <a:gd name="connsiteY209" fmla="*/ 549844 h 1555092"/>
                <a:gd name="connsiteX210" fmla="*/ 1589763 w 1932662"/>
                <a:gd name="connsiteY210" fmla="*/ 552506 h 1555092"/>
                <a:gd name="connsiteX211" fmla="*/ 1587100 w 1932662"/>
                <a:gd name="connsiteY211" fmla="*/ 552506 h 1555092"/>
                <a:gd name="connsiteX212" fmla="*/ 1587100 w 1932662"/>
                <a:gd name="connsiteY212" fmla="*/ 547119 h 1555092"/>
                <a:gd name="connsiteX213" fmla="*/ 1595150 w 1932662"/>
                <a:gd name="connsiteY213" fmla="*/ 547119 h 1555092"/>
                <a:gd name="connsiteX214" fmla="*/ 1595150 w 1932662"/>
                <a:gd name="connsiteY214" fmla="*/ 544457 h 1555092"/>
                <a:gd name="connsiteX215" fmla="*/ 1600538 w 1932662"/>
                <a:gd name="connsiteY215" fmla="*/ 544457 h 1555092"/>
                <a:gd name="connsiteX216" fmla="*/ 1600538 w 1932662"/>
                <a:gd name="connsiteY216" fmla="*/ 539069 h 1555092"/>
                <a:gd name="connsiteX217" fmla="*/ 1603200 w 1932662"/>
                <a:gd name="connsiteY217" fmla="*/ 539069 h 1555092"/>
                <a:gd name="connsiteX218" fmla="*/ 1603200 w 1932662"/>
                <a:gd name="connsiteY218" fmla="*/ 552506 h 1555092"/>
                <a:gd name="connsiteX219" fmla="*/ 1600538 w 1932662"/>
                <a:gd name="connsiteY219" fmla="*/ 552506 h 1555092"/>
                <a:gd name="connsiteX220" fmla="*/ 1600538 w 1932662"/>
                <a:gd name="connsiteY220" fmla="*/ 555168 h 1555092"/>
                <a:gd name="connsiteX221" fmla="*/ 1603200 w 1932662"/>
                <a:gd name="connsiteY221" fmla="*/ 555168 h 1555092"/>
                <a:gd name="connsiteX222" fmla="*/ 1603200 w 1932662"/>
                <a:gd name="connsiteY222" fmla="*/ 557830 h 1555092"/>
                <a:gd name="connsiteX223" fmla="*/ 1605862 w 1932662"/>
                <a:gd name="connsiteY223" fmla="*/ 557830 h 1555092"/>
                <a:gd name="connsiteX224" fmla="*/ 1605862 w 1932662"/>
                <a:gd name="connsiteY224" fmla="*/ 563218 h 1555092"/>
                <a:gd name="connsiteX225" fmla="*/ 1613912 w 1932662"/>
                <a:gd name="connsiteY225" fmla="*/ 563218 h 1555092"/>
                <a:gd name="connsiteX226" fmla="*/ 1613912 w 1932662"/>
                <a:gd name="connsiteY226" fmla="*/ 565880 h 1555092"/>
                <a:gd name="connsiteX227" fmla="*/ 1608524 w 1932662"/>
                <a:gd name="connsiteY227" fmla="*/ 565880 h 1555092"/>
                <a:gd name="connsiteX228" fmla="*/ 1608524 w 1932662"/>
                <a:gd name="connsiteY228" fmla="*/ 568542 h 1555092"/>
                <a:gd name="connsiteX229" fmla="*/ 1619236 w 1932662"/>
                <a:gd name="connsiteY229" fmla="*/ 568542 h 1555092"/>
                <a:gd name="connsiteX230" fmla="*/ 1619236 w 1932662"/>
                <a:gd name="connsiteY230" fmla="*/ 571204 h 1555092"/>
                <a:gd name="connsiteX231" fmla="*/ 1624623 w 1932662"/>
                <a:gd name="connsiteY231" fmla="*/ 571204 h 1555092"/>
                <a:gd name="connsiteX232" fmla="*/ 1624623 w 1932662"/>
                <a:gd name="connsiteY232" fmla="*/ 573866 h 1555092"/>
                <a:gd name="connsiteX233" fmla="*/ 1637997 w 1932662"/>
                <a:gd name="connsiteY233" fmla="*/ 573866 h 1555092"/>
                <a:gd name="connsiteX234" fmla="*/ 1637997 w 1932662"/>
                <a:gd name="connsiteY234" fmla="*/ 579254 h 1555092"/>
                <a:gd name="connsiteX235" fmla="*/ 1640659 w 1932662"/>
                <a:gd name="connsiteY235" fmla="*/ 579254 h 1555092"/>
                <a:gd name="connsiteX236" fmla="*/ 1640659 w 1932662"/>
                <a:gd name="connsiteY236" fmla="*/ 581916 h 1555092"/>
                <a:gd name="connsiteX237" fmla="*/ 1637997 w 1932662"/>
                <a:gd name="connsiteY237" fmla="*/ 581916 h 1555092"/>
                <a:gd name="connsiteX238" fmla="*/ 1637997 w 1932662"/>
                <a:gd name="connsiteY238" fmla="*/ 587303 h 1555092"/>
                <a:gd name="connsiteX239" fmla="*/ 1640659 w 1932662"/>
                <a:gd name="connsiteY239" fmla="*/ 587303 h 1555092"/>
                <a:gd name="connsiteX240" fmla="*/ 1640659 w 1932662"/>
                <a:gd name="connsiteY240" fmla="*/ 584641 h 1555092"/>
                <a:gd name="connsiteX241" fmla="*/ 1651370 w 1932662"/>
                <a:gd name="connsiteY241" fmla="*/ 584641 h 1555092"/>
                <a:gd name="connsiteX242" fmla="*/ 1651370 w 1932662"/>
                <a:gd name="connsiteY242" fmla="*/ 581979 h 1555092"/>
                <a:gd name="connsiteX243" fmla="*/ 1659420 w 1932662"/>
                <a:gd name="connsiteY243" fmla="*/ 581979 h 1555092"/>
                <a:gd name="connsiteX244" fmla="*/ 1659420 w 1932662"/>
                <a:gd name="connsiteY244" fmla="*/ 576592 h 1555092"/>
                <a:gd name="connsiteX245" fmla="*/ 1662082 w 1932662"/>
                <a:gd name="connsiteY245" fmla="*/ 576592 h 1555092"/>
                <a:gd name="connsiteX246" fmla="*/ 1662082 w 1932662"/>
                <a:gd name="connsiteY246" fmla="*/ 571204 h 1555092"/>
                <a:gd name="connsiteX247" fmla="*/ 1664744 w 1932662"/>
                <a:gd name="connsiteY247" fmla="*/ 571204 h 1555092"/>
                <a:gd name="connsiteX248" fmla="*/ 1664744 w 1932662"/>
                <a:gd name="connsiteY248" fmla="*/ 568542 h 1555092"/>
                <a:gd name="connsiteX249" fmla="*/ 1667406 w 1932662"/>
                <a:gd name="connsiteY249" fmla="*/ 568542 h 1555092"/>
                <a:gd name="connsiteX250" fmla="*/ 1667406 w 1932662"/>
                <a:gd name="connsiteY250" fmla="*/ 565880 h 1555092"/>
                <a:gd name="connsiteX251" fmla="*/ 1672794 w 1932662"/>
                <a:gd name="connsiteY251" fmla="*/ 565880 h 1555092"/>
                <a:gd name="connsiteX252" fmla="*/ 1672794 w 1932662"/>
                <a:gd name="connsiteY252" fmla="*/ 568542 h 1555092"/>
                <a:gd name="connsiteX253" fmla="*/ 1680843 w 1932662"/>
                <a:gd name="connsiteY253" fmla="*/ 568542 h 1555092"/>
                <a:gd name="connsiteX254" fmla="*/ 1680843 w 1932662"/>
                <a:gd name="connsiteY254" fmla="*/ 565880 h 1555092"/>
                <a:gd name="connsiteX255" fmla="*/ 1683506 w 1932662"/>
                <a:gd name="connsiteY255" fmla="*/ 565880 h 1555092"/>
                <a:gd name="connsiteX256" fmla="*/ 1683506 w 1932662"/>
                <a:gd name="connsiteY256" fmla="*/ 568542 h 1555092"/>
                <a:gd name="connsiteX257" fmla="*/ 1688893 w 1932662"/>
                <a:gd name="connsiteY257" fmla="*/ 568542 h 1555092"/>
                <a:gd name="connsiteX258" fmla="*/ 1688893 w 1932662"/>
                <a:gd name="connsiteY258" fmla="*/ 573930 h 1555092"/>
                <a:gd name="connsiteX259" fmla="*/ 1691556 w 1932662"/>
                <a:gd name="connsiteY259" fmla="*/ 573930 h 1555092"/>
                <a:gd name="connsiteX260" fmla="*/ 1691556 w 1932662"/>
                <a:gd name="connsiteY260" fmla="*/ 576592 h 1555092"/>
                <a:gd name="connsiteX261" fmla="*/ 1694217 w 1932662"/>
                <a:gd name="connsiteY261" fmla="*/ 576592 h 1555092"/>
                <a:gd name="connsiteX262" fmla="*/ 1694217 w 1932662"/>
                <a:gd name="connsiteY262" fmla="*/ 579254 h 1555092"/>
                <a:gd name="connsiteX263" fmla="*/ 1702267 w 1932662"/>
                <a:gd name="connsiteY263" fmla="*/ 579254 h 1555092"/>
                <a:gd name="connsiteX264" fmla="*/ 1702267 w 1932662"/>
                <a:gd name="connsiteY264" fmla="*/ 576592 h 1555092"/>
                <a:gd name="connsiteX265" fmla="*/ 1715704 w 1932662"/>
                <a:gd name="connsiteY265" fmla="*/ 576592 h 1555092"/>
                <a:gd name="connsiteX266" fmla="*/ 1715704 w 1932662"/>
                <a:gd name="connsiteY266" fmla="*/ 579254 h 1555092"/>
                <a:gd name="connsiteX267" fmla="*/ 1718366 w 1932662"/>
                <a:gd name="connsiteY267" fmla="*/ 579254 h 1555092"/>
                <a:gd name="connsiteX268" fmla="*/ 1718366 w 1932662"/>
                <a:gd name="connsiteY268" fmla="*/ 592691 h 1555092"/>
                <a:gd name="connsiteX269" fmla="*/ 1721028 w 1932662"/>
                <a:gd name="connsiteY269" fmla="*/ 592691 h 1555092"/>
                <a:gd name="connsiteX270" fmla="*/ 1721028 w 1932662"/>
                <a:gd name="connsiteY270" fmla="*/ 598078 h 1555092"/>
                <a:gd name="connsiteX271" fmla="*/ 1723690 w 1932662"/>
                <a:gd name="connsiteY271" fmla="*/ 598078 h 1555092"/>
                <a:gd name="connsiteX272" fmla="*/ 1723690 w 1932662"/>
                <a:gd name="connsiteY272" fmla="*/ 595416 h 1555092"/>
                <a:gd name="connsiteX273" fmla="*/ 1729078 w 1932662"/>
                <a:gd name="connsiteY273" fmla="*/ 595416 h 1555092"/>
                <a:gd name="connsiteX274" fmla="*/ 1729078 w 1932662"/>
                <a:gd name="connsiteY274" fmla="*/ 592754 h 1555092"/>
                <a:gd name="connsiteX275" fmla="*/ 1737127 w 1932662"/>
                <a:gd name="connsiteY275" fmla="*/ 592754 h 1555092"/>
                <a:gd name="connsiteX276" fmla="*/ 1737127 w 1932662"/>
                <a:gd name="connsiteY276" fmla="*/ 590092 h 1555092"/>
                <a:gd name="connsiteX277" fmla="*/ 1739790 w 1932662"/>
                <a:gd name="connsiteY277" fmla="*/ 590092 h 1555092"/>
                <a:gd name="connsiteX278" fmla="*/ 1739790 w 1932662"/>
                <a:gd name="connsiteY278" fmla="*/ 592754 h 1555092"/>
                <a:gd name="connsiteX279" fmla="*/ 1745177 w 1932662"/>
                <a:gd name="connsiteY279" fmla="*/ 592754 h 1555092"/>
                <a:gd name="connsiteX280" fmla="*/ 1745177 w 1932662"/>
                <a:gd name="connsiteY280" fmla="*/ 590092 h 1555092"/>
                <a:gd name="connsiteX281" fmla="*/ 1747839 w 1932662"/>
                <a:gd name="connsiteY281" fmla="*/ 590092 h 1555092"/>
                <a:gd name="connsiteX282" fmla="*/ 1747839 w 1932662"/>
                <a:gd name="connsiteY282" fmla="*/ 595480 h 1555092"/>
                <a:gd name="connsiteX283" fmla="*/ 1750501 w 1932662"/>
                <a:gd name="connsiteY283" fmla="*/ 595480 h 1555092"/>
                <a:gd name="connsiteX284" fmla="*/ 1750501 w 1932662"/>
                <a:gd name="connsiteY284" fmla="*/ 606191 h 1555092"/>
                <a:gd name="connsiteX285" fmla="*/ 1747839 w 1932662"/>
                <a:gd name="connsiteY285" fmla="*/ 606191 h 1555092"/>
                <a:gd name="connsiteX286" fmla="*/ 1747839 w 1932662"/>
                <a:gd name="connsiteY286" fmla="*/ 614241 h 1555092"/>
                <a:gd name="connsiteX287" fmla="*/ 1742451 w 1932662"/>
                <a:gd name="connsiteY287" fmla="*/ 614241 h 1555092"/>
                <a:gd name="connsiteX288" fmla="*/ 1742451 w 1932662"/>
                <a:gd name="connsiteY288" fmla="*/ 608854 h 1555092"/>
                <a:gd name="connsiteX289" fmla="*/ 1731740 w 1932662"/>
                <a:gd name="connsiteY289" fmla="*/ 608854 h 1555092"/>
                <a:gd name="connsiteX290" fmla="*/ 1731740 w 1932662"/>
                <a:gd name="connsiteY290" fmla="*/ 606191 h 1555092"/>
                <a:gd name="connsiteX291" fmla="*/ 1726353 w 1932662"/>
                <a:gd name="connsiteY291" fmla="*/ 606191 h 1555092"/>
                <a:gd name="connsiteX292" fmla="*/ 1726353 w 1932662"/>
                <a:gd name="connsiteY292" fmla="*/ 608854 h 1555092"/>
                <a:gd name="connsiteX293" fmla="*/ 1723690 w 1932662"/>
                <a:gd name="connsiteY293" fmla="*/ 608854 h 1555092"/>
                <a:gd name="connsiteX294" fmla="*/ 1723690 w 1932662"/>
                <a:gd name="connsiteY294" fmla="*/ 611515 h 1555092"/>
                <a:gd name="connsiteX295" fmla="*/ 1718303 w 1932662"/>
                <a:gd name="connsiteY295" fmla="*/ 611515 h 1555092"/>
                <a:gd name="connsiteX296" fmla="*/ 1718303 w 1932662"/>
                <a:gd name="connsiteY296" fmla="*/ 608854 h 1555092"/>
                <a:gd name="connsiteX297" fmla="*/ 1710253 w 1932662"/>
                <a:gd name="connsiteY297" fmla="*/ 608854 h 1555092"/>
                <a:gd name="connsiteX298" fmla="*/ 1710253 w 1932662"/>
                <a:gd name="connsiteY298" fmla="*/ 611515 h 1555092"/>
                <a:gd name="connsiteX299" fmla="*/ 1707591 w 1932662"/>
                <a:gd name="connsiteY299" fmla="*/ 611515 h 1555092"/>
                <a:gd name="connsiteX300" fmla="*/ 1707591 w 1932662"/>
                <a:gd name="connsiteY300" fmla="*/ 608854 h 1555092"/>
                <a:gd name="connsiteX301" fmla="*/ 1699542 w 1932662"/>
                <a:gd name="connsiteY301" fmla="*/ 608854 h 1555092"/>
                <a:gd name="connsiteX302" fmla="*/ 1699542 w 1932662"/>
                <a:gd name="connsiteY302" fmla="*/ 611515 h 1555092"/>
                <a:gd name="connsiteX303" fmla="*/ 1694154 w 1932662"/>
                <a:gd name="connsiteY303" fmla="*/ 611515 h 1555092"/>
                <a:gd name="connsiteX304" fmla="*/ 1694154 w 1932662"/>
                <a:gd name="connsiteY304" fmla="*/ 598078 h 1555092"/>
                <a:gd name="connsiteX305" fmla="*/ 1691492 w 1932662"/>
                <a:gd name="connsiteY305" fmla="*/ 598078 h 1555092"/>
                <a:gd name="connsiteX306" fmla="*/ 1691492 w 1932662"/>
                <a:gd name="connsiteY306" fmla="*/ 595416 h 1555092"/>
                <a:gd name="connsiteX307" fmla="*/ 1688830 w 1932662"/>
                <a:gd name="connsiteY307" fmla="*/ 595416 h 1555092"/>
                <a:gd name="connsiteX308" fmla="*/ 1688830 w 1932662"/>
                <a:gd name="connsiteY308" fmla="*/ 600804 h 1555092"/>
                <a:gd name="connsiteX309" fmla="*/ 1686167 w 1932662"/>
                <a:gd name="connsiteY309" fmla="*/ 600804 h 1555092"/>
                <a:gd name="connsiteX310" fmla="*/ 1686167 w 1932662"/>
                <a:gd name="connsiteY310" fmla="*/ 603466 h 1555092"/>
                <a:gd name="connsiteX311" fmla="*/ 1680780 w 1932662"/>
                <a:gd name="connsiteY311" fmla="*/ 603466 h 1555092"/>
                <a:gd name="connsiteX312" fmla="*/ 1680780 w 1932662"/>
                <a:gd name="connsiteY312" fmla="*/ 600804 h 1555092"/>
                <a:gd name="connsiteX313" fmla="*/ 1670069 w 1932662"/>
                <a:gd name="connsiteY313" fmla="*/ 600804 h 1555092"/>
                <a:gd name="connsiteX314" fmla="*/ 1670069 w 1932662"/>
                <a:gd name="connsiteY314" fmla="*/ 598142 h 1555092"/>
                <a:gd name="connsiteX315" fmla="*/ 1667406 w 1932662"/>
                <a:gd name="connsiteY315" fmla="*/ 598142 h 1555092"/>
                <a:gd name="connsiteX316" fmla="*/ 1667406 w 1932662"/>
                <a:gd name="connsiteY316" fmla="*/ 595480 h 1555092"/>
                <a:gd name="connsiteX317" fmla="*/ 1662019 w 1932662"/>
                <a:gd name="connsiteY317" fmla="*/ 595480 h 1555092"/>
                <a:gd name="connsiteX318" fmla="*/ 1662019 w 1932662"/>
                <a:gd name="connsiteY318" fmla="*/ 598142 h 1555092"/>
                <a:gd name="connsiteX319" fmla="*/ 1659357 w 1932662"/>
                <a:gd name="connsiteY319" fmla="*/ 598142 h 1555092"/>
                <a:gd name="connsiteX320" fmla="*/ 1659357 w 1932662"/>
                <a:gd name="connsiteY320" fmla="*/ 600804 h 1555092"/>
                <a:gd name="connsiteX321" fmla="*/ 1656695 w 1932662"/>
                <a:gd name="connsiteY321" fmla="*/ 600804 h 1555092"/>
                <a:gd name="connsiteX322" fmla="*/ 1656695 w 1932662"/>
                <a:gd name="connsiteY322" fmla="*/ 598142 h 1555092"/>
                <a:gd name="connsiteX323" fmla="*/ 1654033 w 1932662"/>
                <a:gd name="connsiteY323" fmla="*/ 598142 h 1555092"/>
                <a:gd name="connsiteX324" fmla="*/ 1654033 w 1932662"/>
                <a:gd name="connsiteY324" fmla="*/ 595480 h 1555092"/>
                <a:gd name="connsiteX325" fmla="*/ 1643321 w 1932662"/>
                <a:gd name="connsiteY325" fmla="*/ 595480 h 1555092"/>
                <a:gd name="connsiteX326" fmla="*/ 1643321 w 1932662"/>
                <a:gd name="connsiteY326" fmla="*/ 598142 h 1555092"/>
                <a:gd name="connsiteX327" fmla="*/ 1635272 w 1932662"/>
                <a:gd name="connsiteY327" fmla="*/ 598142 h 1555092"/>
                <a:gd name="connsiteX328" fmla="*/ 1635272 w 1932662"/>
                <a:gd name="connsiteY328" fmla="*/ 600804 h 1555092"/>
                <a:gd name="connsiteX329" fmla="*/ 1632609 w 1932662"/>
                <a:gd name="connsiteY329" fmla="*/ 600804 h 1555092"/>
                <a:gd name="connsiteX330" fmla="*/ 1632609 w 1932662"/>
                <a:gd name="connsiteY330" fmla="*/ 595416 h 1555092"/>
                <a:gd name="connsiteX331" fmla="*/ 1629947 w 1932662"/>
                <a:gd name="connsiteY331" fmla="*/ 595416 h 1555092"/>
                <a:gd name="connsiteX332" fmla="*/ 1629947 w 1932662"/>
                <a:gd name="connsiteY332" fmla="*/ 590029 h 1555092"/>
                <a:gd name="connsiteX333" fmla="*/ 1632609 w 1932662"/>
                <a:gd name="connsiteY333" fmla="*/ 590029 h 1555092"/>
                <a:gd name="connsiteX334" fmla="*/ 1632609 w 1932662"/>
                <a:gd name="connsiteY334" fmla="*/ 587367 h 1555092"/>
                <a:gd name="connsiteX335" fmla="*/ 1635272 w 1932662"/>
                <a:gd name="connsiteY335" fmla="*/ 587367 h 1555092"/>
                <a:gd name="connsiteX336" fmla="*/ 1635272 w 1932662"/>
                <a:gd name="connsiteY336" fmla="*/ 581979 h 1555092"/>
                <a:gd name="connsiteX337" fmla="*/ 1629884 w 1932662"/>
                <a:gd name="connsiteY337" fmla="*/ 581979 h 1555092"/>
                <a:gd name="connsiteX338" fmla="*/ 1629884 w 1932662"/>
                <a:gd name="connsiteY338" fmla="*/ 584641 h 1555092"/>
                <a:gd name="connsiteX339" fmla="*/ 1627222 w 1932662"/>
                <a:gd name="connsiteY339" fmla="*/ 584641 h 1555092"/>
                <a:gd name="connsiteX340" fmla="*/ 1627222 w 1932662"/>
                <a:gd name="connsiteY340" fmla="*/ 587303 h 1555092"/>
                <a:gd name="connsiteX341" fmla="*/ 1624560 w 1932662"/>
                <a:gd name="connsiteY341" fmla="*/ 587303 h 1555092"/>
                <a:gd name="connsiteX342" fmla="*/ 1624560 w 1932662"/>
                <a:gd name="connsiteY342" fmla="*/ 589965 h 1555092"/>
                <a:gd name="connsiteX343" fmla="*/ 1619172 w 1932662"/>
                <a:gd name="connsiteY343" fmla="*/ 589965 h 1555092"/>
                <a:gd name="connsiteX344" fmla="*/ 1619172 w 1932662"/>
                <a:gd name="connsiteY344" fmla="*/ 592628 h 1555092"/>
                <a:gd name="connsiteX345" fmla="*/ 1616510 w 1932662"/>
                <a:gd name="connsiteY345" fmla="*/ 592628 h 1555092"/>
                <a:gd name="connsiteX346" fmla="*/ 1616510 w 1932662"/>
                <a:gd name="connsiteY346" fmla="*/ 598015 h 1555092"/>
                <a:gd name="connsiteX347" fmla="*/ 1611123 w 1932662"/>
                <a:gd name="connsiteY347" fmla="*/ 598015 h 1555092"/>
                <a:gd name="connsiteX348" fmla="*/ 1611123 w 1932662"/>
                <a:gd name="connsiteY348" fmla="*/ 603403 h 1555092"/>
                <a:gd name="connsiteX349" fmla="*/ 1608461 w 1932662"/>
                <a:gd name="connsiteY349" fmla="*/ 603403 h 1555092"/>
                <a:gd name="connsiteX350" fmla="*/ 1608461 w 1932662"/>
                <a:gd name="connsiteY350" fmla="*/ 606065 h 1555092"/>
                <a:gd name="connsiteX351" fmla="*/ 1611123 w 1932662"/>
                <a:gd name="connsiteY351" fmla="*/ 606065 h 1555092"/>
                <a:gd name="connsiteX352" fmla="*/ 1611123 w 1932662"/>
                <a:gd name="connsiteY352" fmla="*/ 619502 h 1555092"/>
                <a:gd name="connsiteX353" fmla="*/ 1613785 w 1932662"/>
                <a:gd name="connsiteY353" fmla="*/ 619502 h 1555092"/>
                <a:gd name="connsiteX354" fmla="*/ 1613785 w 1932662"/>
                <a:gd name="connsiteY354" fmla="*/ 630213 h 1555092"/>
                <a:gd name="connsiteX355" fmla="*/ 1611123 w 1932662"/>
                <a:gd name="connsiteY355" fmla="*/ 630213 h 1555092"/>
                <a:gd name="connsiteX356" fmla="*/ 1611123 w 1932662"/>
                <a:gd name="connsiteY356" fmla="*/ 635601 h 1555092"/>
                <a:gd name="connsiteX357" fmla="*/ 1608461 w 1932662"/>
                <a:gd name="connsiteY357" fmla="*/ 635601 h 1555092"/>
                <a:gd name="connsiteX358" fmla="*/ 1608461 w 1932662"/>
                <a:gd name="connsiteY358" fmla="*/ 638263 h 1555092"/>
                <a:gd name="connsiteX359" fmla="*/ 1605799 w 1932662"/>
                <a:gd name="connsiteY359" fmla="*/ 638263 h 1555092"/>
                <a:gd name="connsiteX360" fmla="*/ 1605799 w 1932662"/>
                <a:gd name="connsiteY360" fmla="*/ 640925 h 1555092"/>
                <a:gd name="connsiteX361" fmla="*/ 1603136 w 1932662"/>
                <a:gd name="connsiteY361" fmla="*/ 640925 h 1555092"/>
                <a:gd name="connsiteX362" fmla="*/ 1603136 w 1932662"/>
                <a:gd name="connsiteY362" fmla="*/ 643587 h 1555092"/>
                <a:gd name="connsiteX363" fmla="*/ 1600475 w 1932662"/>
                <a:gd name="connsiteY363" fmla="*/ 643587 h 1555092"/>
                <a:gd name="connsiteX364" fmla="*/ 1600475 w 1932662"/>
                <a:gd name="connsiteY364" fmla="*/ 646249 h 1555092"/>
                <a:gd name="connsiteX365" fmla="*/ 1595087 w 1932662"/>
                <a:gd name="connsiteY365" fmla="*/ 646249 h 1555092"/>
                <a:gd name="connsiteX366" fmla="*/ 1595087 w 1932662"/>
                <a:gd name="connsiteY366" fmla="*/ 648911 h 1555092"/>
                <a:gd name="connsiteX367" fmla="*/ 1589699 w 1932662"/>
                <a:gd name="connsiteY367" fmla="*/ 648911 h 1555092"/>
                <a:gd name="connsiteX368" fmla="*/ 1589699 w 1932662"/>
                <a:gd name="connsiteY368" fmla="*/ 651573 h 1555092"/>
                <a:gd name="connsiteX369" fmla="*/ 1581650 w 1932662"/>
                <a:gd name="connsiteY369" fmla="*/ 651573 h 1555092"/>
                <a:gd name="connsiteX370" fmla="*/ 1581650 w 1932662"/>
                <a:gd name="connsiteY370" fmla="*/ 648911 h 1555092"/>
                <a:gd name="connsiteX371" fmla="*/ 1576262 w 1932662"/>
                <a:gd name="connsiteY371" fmla="*/ 648911 h 1555092"/>
                <a:gd name="connsiteX372" fmla="*/ 1576262 w 1932662"/>
                <a:gd name="connsiteY372" fmla="*/ 659623 h 1555092"/>
                <a:gd name="connsiteX373" fmla="*/ 1570875 w 1932662"/>
                <a:gd name="connsiteY373" fmla="*/ 659623 h 1555092"/>
                <a:gd name="connsiteX374" fmla="*/ 1570875 w 1932662"/>
                <a:gd name="connsiteY374" fmla="*/ 662285 h 1555092"/>
                <a:gd name="connsiteX375" fmla="*/ 1562825 w 1932662"/>
                <a:gd name="connsiteY375" fmla="*/ 662285 h 1555092"/>
                <a:gd name="connsiteX376" fmla="*/ 1562825 w 1932662"/>
                <a:gd name="connsiteY376" fmla="*/ 664947 h 1555092"/>
                <a:gd name="connsiteX377" fmla="*/ 1557438 w 1932662"/>
                <a:gd name="connsiteY377" fmla="*/ 664947 h 1555092"/>
                <a:gd name="connsiteX378" fmla="*/ 1557438 w 1932662"/>
                <a:gd name="connsiteY378" fmla="*/ 667609 h 1555092"/>
                <a:gd name="connsiteX379" fmla="*/ 1552050 w 1932662"/>
                <a:gd name="connsiteY379" fmla="*/ 667609 h 1555092"/>
                <a:gd name="connsiteX380" fmla="*/ 1552050 w 1932662"/>
                <a:gd name="connsiteY380" fmla="*/ 664947 h 1555092"/>
                <a:gd name="connsiteX381" fmla="*/ 1549388 w 1932662"/>
                <a:gd name="connsiteY381" fmla="*/ 664947 h 1555092"/>
                <a:gd name="connsiteX382" fmla="*/ 1549388 w 1932662"/>
                <a:gd name="connsiteY382" fmla="*/ 667609 h 1555092"/>
                <a:gd name="connsiteX383" fmla="*/ 1541338 w 1932662"/>
                <a:gd name="connsiteY383" fmla="*/ 667609 h 1555092"/>
                <a:gd name="connsiteX384" fmla="*/ 1541338 w 1932662"/>
                <a:gd name="connsiteY384" fmla="*/ 672997 h 1555092"/>
                <a:gd name="connsiteX385" fmla="*/ 1535951 w 1932662"/>
                <a:gd name="connsiteY385" fmla="*/ 672997 h 1555092"/>
                <a:gd name="connsiteX386" fmla="*/ 1535951 w 1932662"/>
                <a:gd name="connsiteY386" fmla="*/ 675659 h 1555092"/>
                <a:gd name="connsiteX387" fmla="*/ 1533289 w 1932662"/>
                <a:gd name="connsiteY387" fmla="*/ 675659 h 1555092"/>
                <a:gd name="connsiteX388" fmla="*/ 1533289 w 1932662"/>
                <a:gd name="connsiteY388" fmla="*/ 678321 h 1555092"/>
                <a:gd name="connsiteX389" fmla="*/ 1527901 w 1932662"/>
                <a:gd name="connsiteY389" fmla="*/ 678321 h 1555092"/>
                <a:gd name="connsiteX390" fmla="*/ 1527901 w 1932662"/>
                <a:gd name="connsiteY390" fmla="*/ 680983 h 1555092"/>
                <a:gd name="connsiteX391" fmla="*/ 1525240 w 1932662"/>
                <a:gd name="connsiteY391" fmla="*/ 680983 h 1555092"/>
                <a:gd name="connsiteX392" fmla="*/ 1525240 w 1932662"/>
                <a:gd name="connsiteY392" fmla="*/ 683645 h 1555092"/>
                <a:gd name="connsiteX393" fmla="*/ 1522577 w 1932662"/>
                <a:gd name="connsiteY393" fmla="*/ 683645 h 1555092"/>
                <a:gd name="connsiteX394" fmla="*/ 1522577 w 1932662"/>
                <a:gd name="connsiteY394" fmla="*/ 689032 h 1555092"/>
                <a:gd name="connsiteX395" fmla="*/ 1519915 w 1932662"/>
                <a:gd name="connsiteY395" fmla="*/ 689032 h 1555092"/>
                <a:gd name="connsiteX396" fmla="*/ 1519915 w 1932662"/>
                <a:gd name="connsiteY396" fmla="*/ 697082 h 1555092"/>
                <a:gd name="connsiteX397" fmla="*/ 1517253 w 1932662"/>
                <a:gd name="connsiteY397" fmla="*/ 697082 h 1555092"/>
                <a:gd name="connsiteX398" fmla="*/ 1517253 w 1932662"/>
                <a:gd name="connsiteY398" fmla="*/ 699744 h 1555092"/>
                <a:gd name="connsiteX399" fmla="*/ 1519915 w 1932662"/>
                <a:gd name="connsiteY399" fmla="*/ 699744 h 1555092"/>
                <a:gd name="connsiteX400" fmla="*/ 1519915 w 1932662"/>
                <a:gd name="connsiteY400" fmla="*/ 702406 h 1555092"/>
                <a:gd name="connsiteX401" fmla="*/ 1517253 w 1932662"/>
                <a:gd name="connsiteY401" fmla="*/ 702406 h 1555092"/>
                <a:gd name="connsiteX402" fmla="*/ 1517253 w 1932662"/>
                <a:gd name="connsiteY402" fmla="*/ 713118 h 1555092"/>
                <a:gd name="connsiteX403" fmla="*/ 1519915 w 1932662"/>
                <a:gd name="connsiteY403" fmla="*/ 713118 h 1555092"/>
                <a:gd name="connsiteX404" fmla="*/ 1519915 w 1932662"/>
                <a:gd name="connsiteY404" fmla="*/ 721168 h 1555092"/>
                <a:gd name="connsiteX405" fmla="*/ 1517253 w 1932662"/>
                <a:gd name="connsiteY405" fmla="*/ 721168 h 1555092"/>
                <a:gd name="connsiteX406" fmla="*/ 1517253 w 1932662"/>
                <a:gd name="connsiteY406" fmla="*/ 723829 h 1555092"/>
                <a:gd name="connsiteX407" fmla="*/ 1514591 w 1932662"/>
                <a:gd name="connsiteY407" fmla="*/ 723829 h 1555092"/>
                <a:gd name="connsiteX408" fmla="*/ 1514591 w 1932662"/>
                <a:gd name="connsiteY408" fmla="*/ 726492 h 1555092"/>
                <a:gd name="connsiteX409" fmla="*/ 1511929 w 1932662"/>
                <a:gd name="connsiteY409" fmla="*/ 726492 h 1555092"/>
                <a:gd name="connsiteX410" fmla="*/ 1511929 w 1932662"/>
                <a:gd name="connsiteY410" fmla="*/ 729154 h 1555092"/>
                <a:gd name="connsiteX411" fmla="*/ 1506541 w 1932662"/>
                <a:gd name="connsiteY411" fmla="*/ 729154 h 1555092"/>
                <a:gd name="connsiteX412" fmla="*/ 1506541 w 1932662"/>
                <a:gd name="connsiteY412" fmla="*/ 731816 h 1555092"/>
                <a:gd name="connsiteX413" fmla="*/ 1490442 w 1932662"/>
                <a:gd name="connsiteY413" fmla="*/ 731816 h 1555092"/>
                <a:gd name="connsiteX414" fmla="*/ 1490442 w 1932662"/>
                <a:gd name="connsiteY414" fmla="*/ 729154 h 1555092"/>
                <a:gd name="connsiteX415" fmla="*/ 1485054 w 1932662"/>
                <a:gd name="connsiteY415" fmla="*/ 729154 h 1555092"/>
                <a:gd name="connsiteX416" fmla="*/ 1485054 w 1932662"/>
                <a:gd name="connsiteY416" fmla="*/ 723766 h 1555092"/>
                <a:gd name="connsiteX417" fmla="*/ 1479667 w 1932662"/>
                <a:gd name="connsiteY417" fmla="*/ 723766 h 1555092"/>
                <a:gd name="connsiteX418" fmla="*/ 1479667 w 1932662"/>
                <a:gd name="connsiteY418" fmla="*/ 721104 h 1555092"/>
                <a:gd name="connsiteX419" fmla="*/ 1471617 w 1932662"/>
                <a:gd name="connsiteY419" fmla="*/ 721104 h 1555092"/>
                <a:gd name="connsiteX420" fmla="*/ 1471617 w 1932662"/>
                <a:gd name="connsiteY420" fmla="*/ 718442 h 1555092"/>
                <a:gd name="connsiteX421" fmla="*/ 1466230 w 1932662"/>
                <a:gd name="connsiteY421" fmla="*/ 718442 h 1555092"/>
                <a:gd name="connsiteX422" fmla="*/ 1466230 w 1932662"/>
                <a:gd name="connsiteY422" fmla="*/ 715780 h 1555092"/>
                <a:gd name="connsiteX423" fmla="*/ 1458180 w 1932662"/>
                <a:gd name="connsiteY423" fmla="*/ 715780 h 1555092"/>
                <a:gd name="connsiteX424" fmla="*/ 1458180 w 1932662"/>
                <a:gd name="connsiteY424" fmla="*/ 718442 h 1555092"/>
                <a:gd name="connsiteX425" fmla="*/ 1455519 w 1932662"/>
                <a:gd name="connsiteY425" fmla="*/ 718442 h 1555092"/>
                <a:gd name="connsiteX426" fmla="*/ 1455519 w 1932662"/>
                <a:gd name="connsiteY426" fmla="*/ 726492 h 1555092"/>
                <a:gd name="connsiteX427" fmla="*/ 1460906 w 1932662"/>
                <a:gd name="connsiteY427" fmla="*/ 726492 h 1555092"/>
                <a:gd name="connsiteX428" fmla="*/ 1460906 w 1932662"/>
                <a:gd name="connsiteY428" fmla="*/ 729154 h 1555092"/>
                <a:gd name="connsiteX429" fmla="*/ 1463568 w 1932662"/>
                <a:gd name="connsiteY429" fmla="*/ 729154 h 1555092"/>
                <a:gd name="connsiteX430" fmla="*/ 1463568 w 1932662"/>
                <a:gd name="connsiteY430" fmla="*/ 731816 h 1555092"/>
                <a:gd name="connsiteX431" fmla="*/ 1450131 w 1932662"/>
                <a:gd name="connsiteY431" fmla="*/ 731816 h 1555092"/>
                <a:gd name="connsiteX432" fmla="*/ 1450131 w 1932662"/>
                <a:gd name="connsiteY432" fmla="*/ 718379 h 1555092"/>
                <a:gd name="connsiteX433" fmla="*/ 1447469 w 1932662"/>
                <a:gd name="connsiteY433" fmla="*/ 718379 h 1555092"/>
                <a:gd name="connsiteX434" fmla="*/ 1447469 w 1932662"/>
                <a:gd name="connsiteY434" fmla="*/ 721041 h 1555092"/>
                <a:gd name="connsiteX435" fmla="*/ 1444807 w 1932662"/>
                <a:gd name="connsiteY435" fmla="*/ 721041 h 1555092"/>
                <a:gd name="connsiteX436" fmla="*/ 1444807 w 1932662"/>
                <a:gd name="connsiteY436" fmla="*/ 726428 h 1555092"/>
                <a:gd name="connsiteX437" fmla="*/ 1447469 w 1932662"/>
                <a:gd name="connsiteY437" fmla="*/ 726428 h 1555092"/>
                <a:gd name="connsiteX438" fmla="*/ 1447469 w 1932662"/>
                <a:gd name="connsiteY438" fmla="*/ 729090 h 1555092"/>
                <a:gd name="connsiteX439" fmla="*/ 1444807 w 1932662"/>
                <a:gd name="connsiteY439" fmla="*/ 729090 h 1555092"/>
                <a:gd name="connsiteX440" fmla="*/ 1444807 w 1932662"/>
                <a:gd name="connsiteY440" fmla="*/ 731752 h 1555092"/>
                <a:gd name="connsiteX441" fmla="*/ 1442144 w 1932662"/>
                <a:gd name="connsiteY441" fmla="*/ 731752 h 1555092"/>
                <a:gd name="connsiteX442" fmla="*/ 1442144 w 1932662"/>
                <a:gd name="connsiteY442" fmla="*/ 737140 h 1555092"/>
                <a:gd name="connsiteX443" fmla="*/ 1439483 w 1932662"/>
                <a:gd name="connsiteY443" fmla="*/ 737140 h 1555092"/>
                <a:gd name="connsiteX444" fmla="*/ 1439483 w 1932662"/>
                <a:gd name="connsiteY444" fmla="*/ 734478 h 1555092"/>
                <a:gd name="connsiteX445" fmla="*/ 1436820 w 1932662"/>
                <a:gd name="connsiteY445" fmla="*/ 734478 h 1555092"/>
                <a:gd name="connsiteX446" fmla="*/ 1436820 w 1932662"/>
                <a:gd name="connsiteY446" fmla="*/ 729090 h 1555092"/>
                <a:gd name="connsiteX447" fmla="*/ 1434159 w 1932662"/>
                <a:gd name="connsiteY447" fmla="*/ 729090 h 1555092"/>
                <a:gd name="connsiteX448" fmla="*/ 1434159 w 1932662"/>
                <a:gd name="connsiteY448" fmla="*/ 723703 h 1555092"/>
                <a:gd name="connsiteX449" fmla="*/ 1436820 w 1932662"/>
                <a:gd name="connsiteY449" fmla="*/ 723703 h 1555092"/>
                <a:gd name="connsiteX450" fmla="*/ 1436820 w 1932662"/>
                <a:gd name="connsiteY450" fmla="*/ 721041 h 1555092"/>
                <a:gd name="connsiteX451" fmla="*/ 1439483 w 1932662"/>
                <a:gd name="connsiteY451" fmla="*/ 721041 h 1555092"/>
                <a:gd name="connsiteX452" fmla="*/ 1439483 w 1932662"/>
                <a:gd name="connsiteY452" fmla="*/ 718379 h 1555092"/>
                <a:gd name="connsiteX453" fmla="*/ 1442144 w 1932662"/>
                <a:gd name="connsiteY453" fmla="*/ 718379 h 1555092"/>
                <a:gd name="connsiteX454" fmla="*/ 1442144 w 1932662"/>
                <a:gd name="connsiteY454" fmla="*/ 712991 h 1555092"/>
                <a:gd name="connsiteX455" fmla="*/ 1439483 w 1932662"/>
                <a:gd name="connsiteY455" fmla="*/ 712991 h 1555092"/>
                <a:gd name="connsiteX456" fmla="*/ 1439483 w 1932662"/>
                <a:gd name="connsiteY456" fmla="*/ 707604 h 1555092"/>
                <a:gd name="connsiteX457" fmla="*/ 1436820 w 1932662"/>
                <a:gd name="connsiteY457" fmla="*/ 707604 h 1555092"/>
                <a:gd name="connsiteX458" fmla="*/ 1436820 w 1932662"/>
                <a:gd name="connsiteY458" fmla="*/ 699554 h 1555092"/>
                <a:gd name="connsiteX459" fmla="*/ 1434159 w 1932662"/>
                <a:gd name="connsiteY459" fmla="*/ 699554 h 1555092"/>
                <a:gd name="connsiteX460" fmla="*/ 1434159 w 1932662"/>
                <a:gd name="connsiteY460" fmla="*/ 694166 h 1555092"/>
                <a:gd name="connsiteX461" fmla="*/ 1431496 w 1932662"/>
                <a:gd name="connsiteY461" fmla="*/ 694166 h 1555092"/>
                <a:gd name="connsiteX462" fmla="*/ 1431496 w 1932662"/>
                <a:gd name="connsiteY462" fmla="*/ 688779 h 1555092"/>
                <a:gd name="connsiteX463" fmla="*/ 1428834 w 1932662"/>
                <a:gd name="connsiteY463" fmla="*/ 688779 h 1555092"/>
                <a:gd name="connsiteX464" fmla="*/ 1428834 w 1932662"/>
                <a:gd name="connsiteY464" fmla="*/ 683391 h 1555092"/>
                <a:gd name="connsiteX465" fmla="*/ 1431496 w 1932662"/>
                <a:gd name="connsiteY465" fmla="*/ 683391 h 1555092"/>
                <a:gd name="connsiteX466" fmla="*/ 1431496 w 1932662"/>
                <a:gd name="connsiteY466" fmla="*/ 675342 h 1555092"/>
                <a:gd name="connsiteX467" fmla="*/ 1436884 w 1932662"/>
                <a:gd name="connsiteY467" fmla="*/ 675342 h 1555092"/>
                <a:gd name="connsiteX468" fmla="*/ 1436884 w 1932662"/>
                <a:gd name="connsiteY468" fmla="*/ 669954 h 1555092"/>
                <a:gd name="connsiteX469" fmla="*/ 1439546 w 1932662"/>
                <a:gd name="connsiteY469" fmla="*/ 669954 h 1555092"/>
                <a:gd name="connsiteX470" fmla="*/ 1439546 w 1932662"/>
                <a:gd name="connsiteY470" fmla="*/ 667292 h 1555092"/>
                <a:gd name="connsiteX471" fmla="*/ 1442208 w 1932662"/>
                <a:gd name="connsiteY471" fmla="*/ 667292 h 1555092"/>
                <a:gd name="connsiteX472" fmla="*/ 1442208 w 1932662"/>
                <a:gd name="connsiteY472" fmla="*/ 651193 h 1555092"/>
                <a:gd name="connsiteX473" fmla="*/ 1444870 w 1932662"/>
                <a:gd name="connsiteY473" fmla="*/ 651193 h 1555092"/>
                <a:gd name="connsiteX474" fmla="*/ 1444870 w 1932662"/>
                <a:gd name="connsiteY474" fmla="*/ 645805 h 1555092"/>
                <a:gd name="connsiteX475" fmla="*/ 1442208 w 1932662"/>
                <a:gd name="connsiteY475" fmla="*/ 645805 h 1555092"/>
                <a:gd name="connsiteX476" fmla="*/ 1442208 w 1932662"/>
                <a:gd name="connsiteY476" fmla="*/ 635094 h 1555092"/>
                <a:gd name="connsiteX477" fmla="*/ 1439546 w 1932662"/>
                <a:gd name="connsiteY477" fmla="*/ 635094 h 1555092"/>
                <a:gd name="connsiteX478" fmla="*/ 1439546 w 1932662"/>
                <a:gd name="connsiteY478" fmla="*/ 632432 h 1555092"/>
                <a:gd name="connsiteX479" fmla="*/ 1436884 w 1932662"/>
                <a:gd name="connsiteY479" fmla="*/ 632432 h 1555092"/>
                <a:gd name="connsiteX480" fmla="*/ 1436884 w 1932662"/>
                <a:gd name="connsiteY480" fmla="*/ 629770 h 1555092"/>
                <a:gd name="connsiteX481" fmla="*/ 1434221 w 1932662"/>
                <a:gd name="connsiteY481" fmla="*/ 629770 h 1555092"/>
                <a:gd name="connsiteX482" fmla="*/ 1434221 w 1932662"/>
                <a:gd name="connsiteY482" fmla="*/ 627108 h 1555092"/>
                <a:gd name="connsiteX483" fmla="*/ 1431560 w 1932662"/>
                <a:gd name="connsiteY483" fmla="*/ 627108 h 1555092"/>
                <a:gd name="connsiteX484" fmla="*/ 1431560 w 1932662"/>
                <a:gd name="connsiteY484" fmla="*/ 624446 h 1555092"/>
                <a:gd name="connsiteX485" fmla="*/ 1426173 w 1932662"/>
                <a:gd name="connsiteY485" fmla="*/ 624446 h 1555092"/>
                <a:gd name="connsiteX486" fmla="*/ 1426173 w 1932662"/>
                <a:gd name="connsiteY486" fmla="*/ 621783 h 1555092"/>
                <a:gd name="connsiteX487" fmla="*/ 1423510 w 1932662"/>
                <a:gd name="connsiteY487" fmla="*/ 621783 h 1555092"/>
                <a:gd name="connsiteX488" fmla="*/ 1423510 w 1932662"/>
                <a:gd name="connsiteY488" fmla="*/ 616396 h 1555092"/>
                <a:gd name="connsiteX489" fmla="*/ 1420848 w 1932662"/>
                <a:gd name="connsiteY489" fmla="*/ 616396 h 1555092"/>
                <a:gd name="connsiteX490" fmla="*/ 1420848 w 1932662"/>
                <a:gd name="connsiteY490" fmla="*/ 613734 h 1555092"/>
                <a:gd name="connsiteX491" fmla="*/ 1418186 w 1932662"/>
                <a:gd name="connsiteY491" fmla="*/ 613734 h 1555092"/>
                <a:gd name="connsiteX492" fmla="*/ 1418186 w 1932662"/>
                <a:gd name="connsiteY492" fmla="*/ 611072 h 1555092"/>
                <a:gd name="connsiteX493" fmla="*/ 1415524 w 1932662"/>
                <a:gd name="connsiteY493" fmla="*/ 611072 h 1555092"/>
                <a:gd name="connsiteX494" fmla="*/ 1415524 w 1932662"/>
                <a:gd name="connsiteY494" fmla="*/ 608410 h 1555092"/>
                <a:gd name="connsiteX495" fmla="*/ 1412862 w 1932662"/>
                <a:gd name="connsiteY495" fmla="*/ 608410 h 1555092"/>
                <a:gd name="connsiteX496" fmla="*/ 1412862 w 1932662"/>
                <a:gd name="connsiteY496" fmla="*/ 611072 h 1555092"/>
                <a:gd name="connsiteX497" fmla="*/ 1410200 w 1932662"/>
                <a:gd name="connsiteY497" fmla="*/ 611072 h 1555092"/>
                <a:gd name="connsiteX498" fmla="*/ 1410200 w 1932662"/>
                <a:gd name="connsiteY498" fmla="*/ 613734 h 1555092"/>
                <a:gd name="connsiteX499" fmla="*/ 1412862 w 1932662"/>
                <a:gd name="connsiteY499" fmla="*/ 613734 h 1555092"/>
                <a:gd name="connsiteX500" fmla="*/ 1412862 w 1932662"/>
                <a:gd name="connsiteY500" fmla="*/ 616396 h 1555092"/>
                <a:gd name="connsiteX501" fmla="*/ 1410200 w 1932662"/>
                <a:gd name="connsiteY501" fmla="*/ 616396 h 1555092"/>
                <a:gd name="connsiteX502" fmla="*/ 1410200 w 1932662"/>
                <a:gd name="connsiteY502" fmla="*/ 619058 h 1555092"/>
                <a:gd name="connsiteX503" fmla="*/ 1404813 w 1932662"/>
                <a:gd name="connsiteY503" fmla="*/ 619058 h 1555092"/>
                <a:gd name="connsiteX504" fmla="*/ 1404813 w 1932662"/>
                <a:gd name="connsiteY504" fmla="*/ 621720 h 1555092"/>
                <a:gd name="connsiteX505" fmla="*/ 1407474 w 1932662"/>
                <a:gd name="connsiteY505" fmla="*/ 621720 h 1555092"/>
                <a:gd name="connsiteX506" fmla="*/ 1407474 w 1932662"/>
                <a:gd name="connsiteY506" fmla="*/ 624382 h 1555092"/>
                <a:gd name="connsiteX507" fmla="*/ 1402087 w 1932662"/>
                <a:gd name="connsiteY507" fmla="*/ 624382 h 1555092"/>
                <a:gd name="connsiteX508" fmla="*/ 1402087 w 1932662"/>
                <a:gd name="connsiteY508" fmla="*/ 627044 h 1555092"/>
                <a:gd name="connsiteX509" fmla="*/ 1399424 w 1932662"/>
                <a:gd name="connsiteY509" fmla="*/ 627044 h 1555092"/>
                <a:gd name="connsiteX510" fmla="*/ 1399424 w 1932662"/>
                <a:gd name="connsiteY510" fmla="*/ 629706 h 1555092"/>
                <a:gd name="connsiteX511" fmla="*/ 1394037 w 1932662"/>
                <a:gd name="connsiteY511" fmla="*/ 629706 h 1555092"/>
                <a:gd name="connsiteX512" fmla="*/ 1394037 w 1932662"/>
                <a:gd name="connsiteY512" fmla="*/ 632368 h 1555092"/>
                <a:gd name="connsiteX513" fmla="*/ 1375276 w 1932662"/>
                <a:gd name="connsiteY513" fmla="*/ 632368 h 1555092"/>
                <a:gd name="connsiteX514" fmla="*/ 1375276 w 1932662"/>
                <a:gd name="connsiteY514" fmla="*/ 635030 h 1555092"/>
                <a:gd name="connsiteX515" fmla="*/ 1361839 w 1932662"/>
                <a:gd name="connsiteY515" fmla="*/ 635030 h 1555092"/>
                <a:gd name="connsiteX516" fmla="*/ 1361839 w 1932662"/>
                <a:gd name="connsiteY516" fmla="*/ 629643 h 1555092"/>
                <a:gd name="connsiteX517" fmla="*/ 1364501 w 1932662"/>
                <a:gd name="connsiteY517" fmla="*/ 629643 h 1555092"/>
                <a:gd name="connsiteX518" fmla="*/ 1364501 w 1932662"/>
                <a:gd name="connsiteY518" fmla="*/ 626981 h 1555092"/>
                <a:gd name="connsiteX519" fmla="*/ 1367163 w 1932662"/>
                <a:gd name="connsiteY519" fmla="*/ 626981 h 1555092"/>
                <a:gd name="connsiteX520" fmla="*/ 1367163 w 1932662"/>
                <a:gd name="connsiteY520" fmla="*/ 624319 h 1555092"/>
                <a:gd name="connsiteX521" fmla="*/ 1375213 w 1932662"/>
                <a:gd name="connsiteY521" fmla="*/ 624319 h 1555092"/>
                <a:gd name="connsiteX522" fmla="*/ 1375213 w 1932662"/>
                <a:gd name="connsiteY522" fmla="*/ 621657 h 1555092"/>
                <a:gd name="connsiteX523" fmla="*/ 1377875 w 1932662"/>
                <a:gd name="connsiteY523" fmla="*/ 621657 h 1555092"/>
                <a:gd name="connsiteX524" fmla="*/ 1377875 w 1932662"/>
                <a:gd name="connsiteY524" fmla="*/ 618995 h 1555092"/>
                <a:gd name="connsiteX525" fmla="*/ 1383262 w 1932662"/>
                <a:gd name="connsiteY525" fmla="*/ 618995 h 1555092"/>
                <a:gd name="connsiteX526" fmla="*/ 1383262 w 1932662"/>
                <a:gd name="connsiteY526" fmla="*/ 616333 h 1555092"/>
                <a:gd name="connsiteX527" fmla="*/ 1385924 w 1932662"/>
                <a:gd name="connsiteY527" fmla="*/ 616333 h 1555092"/>
                <a:gd name="connsiteX528" fmla="*/ 1385924 w 1932662"/>
                <a:gd name="connsiteY528" fmla="*/ 613670 h 1555092"/>
                <a:gd name="connsiteX529" fmla="*/ 1391312 w 1932662"/>
                <a:gd name="connsiteY529" fmla="*/ 613670 h 1555092"/>
                <a:gd name="connsiteX530" fmla="*/ 1391312 w 1932662"/>
                <a:gd name="connsiteY530" fmla="*/ 611008 h 1555092"/>
                <a:gd name="connsiteX531" fmla="*/ 1393974 w 1932662"/>
                <a:gd name="connsiteY531" fmla="*/ 611008 h 1555092"/>
                <a:gd name="connsiteX532" fmla="*/ 1393974 w 1932662"/>
                <a:gd name="connsiteY532" fmla="*/ 602959 h 1555092"/>
                <a:gd name="connsiteX533" fmla="*/ 1396636 w 1932662"/>
                <a:gd name="connsiteY533" fmla="*/ 602959 h 1555092"/>
                <a:gd name="connsiteX534" fmla="*/ 1396636 w 1932662"/>
                <a:gd name="connsiteY534" fmla="*/ 600297 h 1555092"/>
                <a:gd name="connsiteX535" fmla="*/ 1393974 w 1932662"/>
                <a:gd name="connsiteY535" fmla="*/ 600297 h 1555092"/>
                <a:gd name="connsiteX536" fmla="*/ 1393974 w 1932662"/>
                <a:gd name="connsiteY536" fmla="*/ 597635 h 1555092"/>
                <a:gd name="connsiteX537" fmla="*/ 1388586 w 1932662"/>
                <a:gd name="connsiteY537" fmla="*/ 597635 h 1555092"/>
                <a:gd name="connsiteX538" fmla="*/ 1388586 w 1932662"/>
                <a:gd name="connsiteY538" fmla="*/ 594973 h 1555092"/>
                <a:gd name="connsiteX539" fmla="*/ 1383199 w 1932662"/>
                <a:gd name="connsiteY539" fmla="*/ 594973 h 1555092"/>
                <a:gd name="connsiteX540" fmla="*/ 1383199 w 1932662"/>
                <a:gd name="connsiteY540" fmla="*/ 592311 h 1555092"/>
                <a:gd name="connsiteX541" fmla="*/ 1377812 w 1932662"/>
                <a:gd name="connsiteY541" fmla="*/ 592311 h 1555092"/>
                <a:gd name="connsiteX542" fmla="*/ 1377812 w 1932662"/>
                <a:gd name="connsiteY542" fmla="*/ 589649 h 1555092"/>
                <a:gd name="connsiteX543" fmla="*/ 1375149 w 1932662"/>
                <a:gd name="connsiteY543" fmla="*/ 589649 h 1555092"/>
                <a:gd name="connsiteX544" fmla="*/ 1375149 w 1932662"/>
                <a:gd name="connsiteY544" fmla="*/ 586986 h 1555092"/>
                <a:gd name="connsiteX545" fmla="*/ 1369762 w 1932662"/>
                <a:gd name="connsiteY545" fmla="*/ 586986 h 1555092"/>
                <a:gd name="connsiteX546" fmla="*/ 1369762 w 1932662"/>
                <a:gd name="connsiteY546" fmla="*/ 584324 h 1555092"/>
                <a:gd name="connsiteX547" fmla="*/ 1367099 w 1932662"/>
                <a:gd name="connsiteY547" fmla="*/ 584324 h 1555092"/>
                <a:gd name="connsiteX548" fmla="*/ 1367099 w 1932662"/>
                <a:gd name="connsiteY548" fmla="*/ 581662 h 1555092"/>
                <a:gd name="connsiteX549" fmla="*/ 1361712 w 1932662"/>
                <a:gd name="connsiteY549" fmla="*/ 581662 h 1555092"/>
                <a:gd name="connsiteX550" fmla="*/ 1361712 w 1932662"/>
                <a:gd name="connsiteY550" fmla="*/ 579000 h 1555092"/>
                <a:gd name="connsiteX551" fmla="*/ 1359050 w 1932662"/>
                <a:gd name="connsiteY551" fmla="*/ 579000 h 1555092"/>
                <a:gd name="connsiteX552" fmla="*/ 1359050 w 1932662"/>
                <a:gd name="connsiteY552" fmla="*/ 573613 h 1555092"/>
                <a:gd name="connsiteX553" fmla="*/ 1356388 w 1932662"/>
                <a:gd name="connsiteY553" fmla="*/ 573613 h 1555092"/>
                <a:gd name="connsiteX554" fmla="*/ 1356388 w 1932662"/>
                <a:gd name="connsiteY554" fmla="*/ 565563 h 1555092"/>
                <a:gd name="connsiteX555" fmla="*/ 1353726 w 1932662"/>
                <a:gd name="connsiteY555" fmla="*/ 565563 h 1555092"/>
                <a:gd name="connsiteX556" fmla="*/ 1353726 w 1932662"/>
                <a:gd name="connsiteY556" fmla="*/ 562901 h 1555092"/>
                <a:gd name="connsiteX557" fmla="*/ 1348338 w 1932662"/>
                <a:gd name="connsiteY557" fmla="*/ 562901 h 1555092"/>
                <a:gd name="connsiteX558" fmla="*/ 1348338 w 1932662"/>
                <a:gd name="connsiteY558" fmla="*/ 565563 h 1555092"/>
                <a:gd name="connsiteX559" fmla="*/ 1340289 w 1932662"/>
                <a:gd name="connsiteY559" fmla="*/ 565563 h 1555092"/>
                <a:gd name="connsiteX560" fmla="*/ 1340289 w 1932662"/>
                <a:gd name="connsiteY560" fmla="*/ 560176 h 1555092"/>
                <a:gd name="connsiteX561" fmla="*/ 1332239 w 1932662"/>
                <a:gd name="connsiteY561" fmla="*/ 560176 h 1555092"/>
                <a:gd name="connsiteX562" fmla="*/ 1332239 w 1932662"/>
                <a:gd name="connsiteY562" fmla="*/ 557514 h 1555092"/>
                <a:gd name="connsiteX563" fmla="*/ 1324189 w 1932662"/>
                <a:gd name="connsiteY563" fmla="*/ 557514 h 1555092"/>
                <a:gd name="connsiteX564" fmla="*/ 1324189 w 1932662"/>
                <a:gd name="connsiteY564" fmla="*/ 560176 h 1555092"/>
                <a:gd name="connsiteX565" fmla="*/ 1310752 w 1932662"/>
                <a:gd name="connsiteY565" fmla="*/ 560176 h 1555092"/>
                <a:gd name="connsiteX566" fmla="*/ 1310752 w 1932662"/>
                <a:gd name="connsiteY566" fmla="*/ 557514 h 1555092"/>
                <a:gd name="connsiteX567" fmla="*/ 1305365 w 1932662"/>
                <a:gd name="connsiteY567" fmla="*/ 557514 h 1555092"/>
                <a:gd name="connsiteX568" fmla="*/ 1305365 w 1932662"/>
                <a:gd name="connsiteY568" fmla="*/ 554851 h 1555092"/>
                <a:gd name="connsiteX569" fmla="*/ 1299978 w 1932662"/>
                <a:gd name="connsiteY569" fmla="*/ 554851 h 1555092"/>
                <a:gd name="connsiteX570" fmla="*/ 1299978 w 1932662"/>
                <a:gd name="connsiteY570" fmla="*/ 552189 h 1555092"/>
                <a:gd name="connsiteX571" fmla="*/ 1294590 w 1932662"/>
                <a:gd name="connsiteY571" fmla="*/ 552189 h 1555092"/>
                <a:gd name="connsiteX572" fmla="*/ 1294590 w 1932662"/>
                <a:gd name="connsiteY572" fmla="*/ 549527 h 1555092"/>
                <a:gd name="connsiteX573" fmla="*/ 1289202 w 1932662"/>
                <a:gd name="connsiteY573" fmla="*/ 549527 h 1555092"/>
                <a:gd name="connsiteX574" fmla="*/ 1289202 w 1932662"/>
                <a:gd name="connsiteY574" fmla="*/ 546865 h 1555092"/>
                <a:gd name="connsiteX575" fmla="*/ 1286540 w 1932662"/>
                <a:gd name="connsiteY575" fmla="*/ 546865 h 1555092"/>
                <a:gd name="connsiteX576" fmla="*/ 1286540 w 1932662"/>
                <a:gd name="connsiteY576" fmla="*/ 544203 h 1555092"/>
                <a:gd name="connsiteX577" fmla="*/ 1281153 w 1932662"/>
                <a:gd name="connsiteY577" fmla="*/ 544203 h 1555092"/>
                <a:gd name="connsiteX578" fmla="*/ 1281153 w 1932662"/>
                <a:gd name="connsiteY578" fmla="*/ 541541 h 1555092"/>
                <a:gd name="connsiteX579" fmla="*/ 1278491 w 1932662"/>
                <a:gd name="connsiteY579" fmla="*/ 541541 h 1555092"/>
                <a:gd name="connsiteX580" fmla="*/ 1278491 w 1932662"/>
                <a:gd name="connsiteY580" fmla="*/ 538879 h 1555092"/>
                <a:gd name="connsiteX581" fmla="*/ 1275828 w 1932662"/>
                <a:gd name="connsiteY581" fmla="*/ 538879 h 1555092"/>
                <a:gd name="connsiteX582" fmla="*/ 1275828 w 1932662"/>
                <a:gd name="connsiteY582" fmla="*/ 533491 h 1555092"/>
                <a:gd name="connsiteX583" fmla="*/ 1273167 w 1932662"/>
                <a:gd name="connsiteY583" fmla="*/ 533491 h 1555092"/>
                <a:gd name="connsiteX584" fmla="*/ 1273167 w 1932662"/>
                <a:gd name="connsiteY584" fmla="*/ 530830 h 1555092"/>
                <a:gd name="connsiteX585" fmla="*/ 1270504 w 1932662"/>
                <a:gd name="connsiteY585" fmla="*/ 530830 h 1555092"/>
                <a:gd name="connsiteX586" fmla="*/ 1270504 w 1932662"/>
                <a:gd name="connsiteY586" fmla="*/ 528167 h 1555092"/>
                <a:gd name="connsiteX587" fmla="*/ 1267842 w 1932662"/>
                <a:gd name="connsiteY587" fmla="*/ 528167 h 1555092"/>
                <a:gd name="connsiteX588" fmla="*/ 1267842 w 1932662"/>
                <a:gd name="connsiteY588" fmla="*/ 525505 h 1555092"/>
                <a:gd name="connsiteX589" fmla="*/ 1265181 w 1932662"/>
                <a:gd name="connsiteY589" fmla="*/ 525505 h 1555092"/>
                <a:gd name="connsiteX590" fmla="*/ 1265181 w 1932662"/>
                <a:gd name="connsiteY590" fmla="*/ 520118 h 1555092"/>
                <a:gd name="connsiteX591" fmla="*/ 1262518 w 1932662"/>
                <a:gd name="connsiteY591" fmla="*/ 520118 h 1555092"/>
                <a:gd name="connsiteX592" fmla="*/ 1262518 w 1932662"/>
                <a:gd name="connsiteY592" fmla="*/ 517456 h 1555092"/>
                <a:gd name="connsiteX593" fmla="*/ 1254468 w 1932662"/>
                <a:gd name="connsiteY593" fmla="*/ 517456 h 1555092"/>
                <a:gd name="connsiteX594" fmla="*/ 1254468 w 1932662"/>
                <a:gd name="connsiteY594" fmla="*/ 514794 h 1555092"/>
                <a:gd name="connsiteX595" fmla="*/ 1246419 w 1932662"/>
                <a:gd name="connsiteY595" fmla="*/ 514794 h 1555092"/>
                <a:gd name="connsiteX596" fmla="*/ 1246419 w 1932662"/>
                <a:gd name="connsiteY596" fmla="*/ 512132 h 1555092"/>
                <a:gd name="connsiteX597" fmla="*/ 1235707 w 1932662"/>
                <a:gd name="connsiteY597" fmla="*/ 512132 h 1555092"/>
                <a:gd name="connsiteX598" fmla="*/ 1235707 w 1932662"/>
                <a:gd name="connsiteY598" fmla="*/ 509469 h 1555092"/>
                <a:gd name="connsiteX599" fmla="*/ 1233045 w 1932662"/>
                <a:gd name="connsiteY599" fmla="*/ 509469 h 1555092"/>
                <a:gd name="connsiteX600" fmla="*/ 1233045 w 1932662"/>
                <a:gd name="connsiteY600" fmla="*/ 506807 h 1555092"/>
                <a:gd name="connsiteX601" fmla="*/ 1230384 w 1932662"/>
                <a:gd name="connsiteY601" fmla="*/ 506807 h 1555092"/>
                <a:gd name="connsiteX602" fmla="*/ 1230384 w 1932662"/>
                <a:gd name="connsiteY602" fmla="*/ 504145 h 1555092"/>
                <a:gd name="connsiteX603" fmla="*/ 1227721 w 1932662"/>
                <a:gd name="connsiteY603" fmla="*/ 504145 h 1555092"/>
                <a:gd name="connsiteX604" fmla="*/ 1227721 w 1932662"/>
                <a:gd name="connsiteY604" fmla="*/ 498758 h 1555092"/>
                <a:gd name="connsiteX605" fmla="*/ 1222334 w 1932662"/>
                <a:gd name="connsiteY605" fmla="*/ 498758 h 1555092"/>
                <a:gd name="connsiteX606" fmla="*/ 1222334 w 1932662"/>
                <a:gd name="connsiteY606" fmla="*/ 496096 h 1555092"/>
                <a:gd name="connsiteX607" fmla="*/ 1219671 w 1932662"/>
                <a:gd name="connsiteY607" fmla="*/ 496096 h 1555092"/>
                <a:gd name="connsiteX608" fmla="*/ 1219671 w 1932662"/>
                <a:gd name="connsiteY608" fmla="*/ 490708 h 1555092"/>
                <a:gd name="connsiteX609" fmla="*/ 1217010 w 1932662"/>
                <a:gd name="connsiteY609" fmla="*/ 490708 h 1555092"/>
                <a:gd name="connsiteX610" fmla="*/ 1217010 w 1932662"/>
                <a:gd name="connsiteY610" fmla="*/ 488046 h 1555092"/>
                <a:gd name="connsiteX611" fmla="*/ 1214348 w 1932662"/>
                <a:gd name="connsiteY611" fmla="*/ 488046 h 1555092"/>
                <a:gd name="connsiteX612" fmla="*/ 1214348 w 1932662"/>
                <a:gd name="connsiteY612" fmla="*/ 485384 h 1555092"/>
                <a:gd name="connsiteX613" fmla="*/ 1206298 w 1932662"/>
                <a:gd name="connsiteY613" fmla="*/ 485384 h 1555092"/>
                <a:gd name="connsiteX614" fmla="*/ 1206298 w 1932662"/>
                <a:gd name="connsiteY614" fmla="*/ 482722 h 1555092"/>
                <a:gd name="connsiteX615" fmla="*/ 1200910 w 1932662"/>
                <a:gd name="connsiteY615" fmla="*/ 482722 h 1555092"/>
                <a:gd name="connsiteX616" fmla="*/ 1200910 w 1932662"/>
                <a:gd name="connsiteY616" fmla="*/ 480060 h 1555092"/>
                <a:gd name="connsiteX617" fmla="*/ 1198248 w 1932662"/>
                <a:gd name="connsiteY617" fmla="*/ 480060 h 1555092"/>
                <a:gd name="connsiteX618" fmla="*/ 1198248 w 1932662"/>
                <a:gd name="connsiteY618" fmla="*/ 477398 h 1555092"/>
                <a:gd name="connsiteX619" fmla="*/ 1190198 w 1932662"/>
                <a:gd name="connsiteY619" fmla="*/ 477398 h 1555092"/>
                <a:gd name="connsiteX620" fmla="*/ 1190198 w 1932662"/>
                <a:gd name="connsiteY620" fmla="*/ 474736 h 1555092"/>
                <a:gd name="connsiteX621" fmla="*/ 1187537 w 1932662"/>
                <a:gd name="connsiteY621" fmla="*/ 474736 h 1555092"/>
                <a:gd name="connsiteX622" fmla="*/ 1187537 w 1932662"/>
                <a:gd name="connsiteY622" fmla="*/ 472074 h 1555092"/>
                <a:gd name="connsiteX623" fmla="*/ 1184874 w 1932662"/>
                <a:gd name="connsiteY623" fmla="*/ 472074 h 1555092"/>
                <a:gd name="connsiteX624" fmla="*/ 1184874 w 1932662"/>
                <a:gd name="connsiteY624" fmla="*/ 469412 h 1555092"/>
                <a:gd name="connsiteX625" fmla="*/ 1182213 w 1932662"/>
                <a:gd name="connsiteY625" fmla="*/ 469412 h 1555092"/>
                <a:gd name="connsiteX626" fmla="*/ 1182213 w 1932662"/>
                <a:gd name="connsiteY626" fmla="*/ 466750 h 1555092"/>
                <a:gd name="connsiteX627" fmla="*/ 1176825 w 1932662"/>
                <a:gd name="connsiteY627" fmla="*/ 466750 h 1555092"/>
                <a:gd name="connsiteX628" fmla="*/ 1176825 w 1932662"/>
                <a:gd name="connsiteY628" fmla="*/ 464087 h 1555092"/>
                <a:gd name="connsiteX629" fmla="*/ 1174163 w 1932662"/>
                <a:gd name="connsiteY629" fmla="*/ 464087 h 1555092"/>
                <a:gd name="connsiteX630" fmla="*/ 1174163 w 1932662"/>
                <a:gd name="connsiteY630" fmla="*/ 461425 h 1555092"/>
                <a:gd name="connsiteX631" fmla="*/ 1168775 w 1932662"/>
                <a:gd name="connsiteY631" fmla="*/ 461425 h 1555092"/>
                <a:gd name="connsiteX632" fmla="*/ 1168775 w 1932662"/>
                <a:gd name="connsiteY632" fmla="*/ 458763 h 1555092"/>
                <a:gd name="connsiteX633" fmla="*/ 1163388 w 1932662"/>
                <a:gd name="connsiteY633" fmla="*/ 458763 h 1555092"/>
                <a:gd name="connsiteX634" fmla="*/ 1163388 w 1932662"/>
                <a:gd name="connsiteY634" fmla="*/ 456101 h 1555092"/>
                <a:gd name="connsiteX635" fmla="*/ 1155338 w 1932662"/>
                <a:gd name="connsiteY635" fmla="*/ 456101 h 1555092"/>
                <a:gd name="connsiteX636" fmla="*/ 1155338 w 1932662"/>
                <a:gd name="connsiteY636" fmla="*/ 453439 h 1555092"/>
                <a:gd name="connsiteX637" fmla="*/ 1152676 w 1932662"/>
                <a:gd name="connsiteY637" fmla="*/ 453439 h 1555092"/>
                <a:gd name="connsiteX638" fmla="*/ 1152676 w 1932662"/>
                <a:gd name="connsiteY638" fmla="*/ 450777 h 1555092"/>
                <a:gd name="connsiteX639" fmla="*/ 1128527 w 1932662"/>
                <a:gd name="connsiteY639" fmla="*/ 450777 h 1555092"/>
                <a:gd name="connsiteX640" fmla="*/ 1128527 w 1932662"/>
                <a:gd name="connsiteY640" fmla="*/ 448115 h 1555092"/>
                <a:gd name="connsiteX641" fmla="*/ 1120477 w 1932662"/>
                <a:gd name="connsiteY641" fmla="*/ 448115 h 1555092"/>
                <a:gd name="connsiteX642" fmla="*/ 1120477 w 1932662"/>
                <a:gd name="connsiteY642" fmla="*/ 445453 h 1555092"/>
                <a:gd name="connsiteX643" fmla="*/ 1101716 w 1932662"/>
                <a:gd name="connsiteY643" fmla="*/ 445453 h 1555092"/>
                <a:gd name="connsiteX644" fmla="*/ 1101716 w 1932662"/>
                <a:gd name="connsiteY644" fmla="*/ 442791 h 1555092"/>
                <a:gd name="connsiteX645" fmla="*/ 1099054 w 1932662"/>
                <a:gd name="connsiteY645" fmla="*/ 442791 h 1555092"/>
                <a:gd name="connsiteX646" fmla="*/ 1099054 w 1932662"/>
                <a:gd name="connsiteY646" fmla="*/ 445453 h 1555092"/>
                <a:gd name="connsiteX647" fmla="*/ 1088343 w 1932662"/>
                <a:gd name="connsiteY647" fmla="*/ 445453 h 1555092"/>
                <a:gd name="connsiteX648" fmla="*/ 1088343 w 1932662"/>
                <a:gd name="connsiteY648" fmla="*/ 442791 h 1555092"/>
                <a:gd name="connsiteX649" fmla="*/ 1085680 w 1932662"/>
                <a:gd name="connsiteY649" fmla="*/ 442791 h 1555092"/>
                <a:gd name="connsiteX650" fmla="*/ 1085680 w 1932662"/>
                <a:gd name="connsiteY650" fmla="*/ 445453 h 1555092"/>
                <a:gd name="connsiteX651" fmla="*/ 1083019 w 1932662"/>
                <a:gd name="connsiteY651" fmla="*/ 445453 h 1555092"/>
                <a:gd name="connsiteX652" fmla="*/ 1083019 w 1932662"/>
                <a:gd name="connsiteY652" fmla="*/ 453503 h 1555092"/>
                <a:gd name="connsiteX653" fmla="*/ 1088406 w 1932662"/>
                <a:gd name="connsiteY653" fmla="*/ 453503 h 1555092"/>
                <a:gd name="connsiteX654" fmla="*/ 1088406 w 1932662"/>
                <a:gd name="connsiteY654" fmla="*/ 450840 h 1555092"/>
                <a:gd name="connsiteX655" fmla="*/ 1091069 w 1932662"/>
                <a:gd name="connsiteY655" fmla="*/ 450840 h 1555092"/>
                <a:gd name="connsiteX656" fmla="*/ 1091069 w 1932662"/>
                <a:gd name="connsiteY656" fmla="*/ 448179 h 1555092"/>
                <a:gd name="connsiteX657" fmla="*/ 1093730 w 1932662"/>
                <a:gd name="connsiteY657" fmla="*/ 448179 h 1555092"/>
                <a:gd name="connsiteX658" fmla="*/ 1093730 w 1932662"/>
                <a:gd name="connsiteY658" fmla="*/ 450840 h 1555092"/>
                <a:gd name="connsiteX659" fmla="*/ 1096393 w 1932662"/>
                <a:gd name="connsiteY659" fmla="*/ 450840 h 1555092"/>
                <a:gd name="connsiteX660" fmla="*/ 1096393 w 1932662"/>
                <a:gd name="connsiteY660" fmla="*/ 453503 h 1555092"/>
                <a:gd name="connsiteX661" fmla="*/ 1093730 w 1932662"/>
                <a:gd name="connsiteY661" fmla="*/ 453503 h 1555092"/>
                <a:gd name="connsiteX662" fmla="*/ 1093730 w 1932662"/>
                <a:gd name="connsiteY662" fmla="*/ 458890 h 1555092"/>
                <a:gd name="connsiteX663" fmla="*/ 1096393 w 1932662"/>
                <a:gd name="connsiteY663" fmla="*/ 458890 h 1555092"/>
                <a:gd name="connsiteX664" fmla="*/ 1096393 w 1932662"/>
                <a:gd name="connsiteY664" fmla="*/ 461552 h 1555092"/>
                <a:gd name="connsiteX665" fmla="*/ 1099054 w 1932662"/>
                <a:gd name="connsiteY665" fmla="*/ 461552 h 1555092"/>
                <a:gd name="connsiteX666" fmla="*/ 1099054 w 1932662"/>
                <a:gd name="connsiteY666" fmla="*/ 466940 h 1555092"/>
                <a:gd name="connsiteX667" fmla="*/ 1107104 w 1932662"/>
                <a:gd name="connsiteY667" fmla="*/ 466940 h 1555092"/>
                <a:gd name="connsiteX668" fmla="*/ 1107104 w 1932662"/>
                <a:gd name="connsiteY668" fmla="*/ 464278 h 1555092"/>
                <a:gd name="connsiteX669" fmla="*/ 1109766 w 1932662"/>
                <a:gd name="connsiteY669" fmla="*/ 464278 h 1555092"/>
                <a:gd name="connsiteX670" fmla="*/ 1109766 w 1932662"/>
                <a:gd name="connsiteY670" fmla="*/ 466940 h 1555092"/>
                <a:gd name="connsiteX671" fmla="*/ 1107104 w 1932662"/>
                <a:gd name="connsiteY671" fmla="*/ 466940 h 1555092"/>
                <a:gd name="connsiteX672" fmla="*/ 1107104 w 1932662"/>
                <a:gd name="connsiteY672" fmla="*/ 469602 h 1555092"/>
                <a:gd name="connsiteX673" fmla="*/ 1104442 w 1932662"/>
                <a:gd name="connsiteY673" fmla="*/ 469602 h 1555092"/>
                <a:gd name="connsiteX674" fmla="*/ 1104442 w 1932662"/>
                <a:gd name="connsiteY674" fmla="*/ 472264 h 1555092"/>
                <a:gd name="connsiteX675" fmla="*/ 1096393 w 1932662"/>
                <a:gd name="connsiteY675" fmla="*/ 472264 h 1555092"/>
                <a:gd name="connsiteX676" fmla="*/ 1096393 w 1932662"/>
                <a:gd name="connsiteY676" fmla="*/ 474926 h 1555092"/>
                <a:gd name="connsiteX677" fmla="*/ 1093730 w 1932662"/>
                <a:gd name="connsiteY677" fmla="*/ 474926 h 1555092"/>
                <a:gd name="connsiteX678" fmla="*/ 1093730 w 1932662"/>
                <a:gd name="connsiteY678" fmla="*/ 466876 h 1555092"/>
                <a:gd name="connsiteX679" fmla="*/ 1083019 w 1932662"/>
                <a:gd name="connsiteY679" fmla="*/ 466876 h 1555092"/>
                <a:gd name="connsiteX680" fmla="*/ 1083019 w 1932662"/>
                <a:gd name="connsiteY680" fmla="*/ 464214 h 1555092"/>
                <a:gd name="connsiteX681" fmla="*/ 1080357 w 1932662"/>
                <a:gd name="connsiteY681" fmla="*/ 464214 h 1555092"/>
                <a:gd name="connsiteX682" fmla="*/ 1080357 w 1932662"/>
                <a:gd name="connsiteY682" fmla="*/ 458827 h 1555092"/>
                <a:gd name="connsiteX683" fmla="*/ 1083019 w 1932662"/>
                <a:gd name="connsiteY683" fmla="*/ 458827 h 1555092"/>
                <a:gd name="connsiteX684" fmla="*/ 1083019 w 1932662"/>
                <a:gd name="connsiteY684" fmla="*/ 453439 h 1555092"/>
                <a:gd name="connsiteX685" fmla="*/ 1077632 w 1932662"/>
                <a:gd name="connsiteY685" fmla="*/ 453439 h 1555092"/>
                <a:gd name="connsiteX686" fmla="*/ 1077632 w 1932662"/>
                <a:gd name="connsiteY686" fmla="*/ 456101 h 1555092"/>
                <a:gd name="connsiteX687" fmla="*/ 1064194 w 1932662"/>
                <a:gd name="connsiteY687" fmla="*/ 456101 h 1555092"/>
                <a:gd name="connsiteX688" fmla="*/ 1064194 w 1932662"/>
                <a:gd name="connsiteY688" fmla="*/ 458763 h 1555092"/>
                <a:gd name="connsiteX689" fmla="*/ 1053482 w 1932662"/>
                <a:gd name="connsiteY689" fmla="*/ 458763 h 1555092"/>
                <a:gd name="connsiteX690" fmla="*/ 1053482 w 1932662"/>
                <a:gd name="connsiteY690" fmla="*/ 461425 h 1555092"/>
                <a:gd name="connsiteX691" fmla="*/ 1045433 w 1932662"/>
                <a:gd name="connsiteY691" fmla="*/ 461425 h 1555092"/>
                <a:gd name="connsiteX692" fmla="*/ 1045433 w 1932662"/>
                <a:gd name="connsiteY692" fmla="*/ 469475 h 1555092"/>
                <a:gd name="connsiteX693" fmla="*/ 1048095 w 1932662"/>
                <a:gd name="connsiteY693" fmla="*/ 469475 h 1555092"/>
                <a:gd name="connsiteX694" fmla="*/ 1048095 w 1932662"/>
                <a:gd name="connsiteY694" fmla="*/ 472137 h 1555092"/>
                <a:gd name="connsiteX695" fmla="*/ 1053482 w 1932662"/>
                <a:gd name="connsiteY695" fmla="*/ 472137 h 1555092"/>
                <a:gd name="connsiteX696" fmla="*/ 1053482 w 1932662"/>
                <a:gd name="connsiteY696" fmla="*/ 474799 h 1555092"/>
                <a:gd name="connsiteX697" fmla="*/ 1048095 w 1932662"/>
                <a:gd name="connsiteY697" fmla="*/ 474799 h 1555092"/>
                <a:gd name="connsiteX698" fmla="*/ 1048095 w 1932662"/>
                <a:gd name="connsiteY698" fmla="*/ 472137 h 1555092"/>
                <a:gd name="connsiteX699" fmla="*/ 1042708 w 1932662"/>
                <a:gd name="connsiteY699" fmla="*/ 472137 h 1555092"/>
                <a:gd name="connsiteX700" fmla="*/ 1042708 w 1932662"/>
                <a:gd name="connsiteY700" fmla="*/ 477525 h 1555092"/>
                <a:gd name="connsiteX701" fmla="*/ 1045369 w 1932662"/>
                <a:gd name="connsiteY701" fmla="*/ 477525 h 1555092"/>
                <a:gd name="connsiteX702" fmla="*/ 1045369 w 1932662"/>
                <a:gd name="connsiteY702" fmla="*/ 482912 h 1555092"/>
                <a:gd name="connsiteX703" fmla="*/ 1048032 w 1932662"/>
                <a:gd name="connsiteY703" fmla="*/ 482912 h 1555092"/>
                <a:gd name="connsiteX704" fmla="*/ 1048032 w 1932662"/>
                <a:gd name="connsiteY704" fmla="*/ 485574 h 1555092"/>
                <a:gd name="connsiteX705" fmla="*/ 1050694 w 1932662"/>
                <a:gd name="connsiteY705" fmla="*/ 485574 h 1555092"/>
                <a:gd name="connsiteX706" fmla="*/ 1050694 w 1932662"/>
                <a:gd name="connsiteY706" fmla="*/ 488236 h 1555092"/>
                <a:gd name="connsiteX707" fmla="*/ 1053356 w 1932662"/>
                <a:gd name="connsiteY707" fmla="*/ 488236 h 1555092"/>
                <a:gd name="connsiteX708" fmla="*/ 1053356 w 1932662"/>
                <a:gd name="connsiteY708" fmla="*/ 490898 h 1555092"/>
                <a:gd name="connsiteX709" fmla="*/ 1056018 w 1932662"/>
                <a:gd name="connsiteY709" fmla="*/ 490898 h 1555092"/>
                <a:gd name="connsiteX710" fmla="*/ 1056018 w 1932662"/>
                <a:gd name="connsiteY710" fmla="*/ 501610 h 1555092"/>
                <a:gd name="connsiteX711" fmla="*/ 1058679 w 1932662"/>
                <a:gd name="connsiteY711" fmla="*/ 501610 h 1555092"/>
                <a:gd name="connsiteX712" fmla="*/ 1058679 w 1932662"/>
                <a:gd name="connsiteY712" fmla="*/ 506998 h 1555092"/>
                <a:gd name="connsiteX713" fmla="*/ 1061342 w 1932662"/>
                <a:gd name="connsiteY713" fmla="*/ 506998 h 1555092"/>
                <a:gd name="connsiteX714" fmla="*/ 1061342 w 1932662"/>
                <a:gd name="connsiteY714" fmla="*/ 512385 h 1555092"/>
                <a:gd name="connsiteX715" fmla="*/ 1064004 w 1932662"/>
                <a:gd name="connsiteY715" fmla="*/ 512385 h 1555092"/>
                <a:gd name="connsiteX716" fmla="*/ 1064004 w 1932662"/>
                <a:gd name="connsiteY716" fmla="*/ 517772 h 1555092"/>
                <a:gd name="connsiteX717" fmla="*/ 1066666 w 1932662"/>
                <a:gd name="connsiteY717" fmla="*/ 517772 h 1555092"/>
                <a:gd name="connsiteX718" fmla="*/ 1066666 w 1932662"/>
                <a:gd name="connsiteY718" fmla="*/ 523160 h 1555092"/>
                <a:gd name="connsiteX719" fmla="*/ 1069328 w 1932662"/>
                <a:gd name="connsiteY719" fmla="*/ 523160 h 1555092"/>
                <a:gd name="connsiteX720" fmla="*/ 1069328 w 1932662"/>
                <a:gd name="connsiteY720" fmla="*/ 525822 h 1555092"/>
                <a:gd name="connsiteX721" fmla="*/ 1071990 w 1932662"/>
                <a:gd name="connsiteY721" fmla="*/ 525822 h 1555092"/>
                <a:gd name="connsiteX722" fmla="*/ 1071990 w 1932662"/>
                <a:gd name="connsiteY722" fmla="*/ 539259 h 1555092"/>
                <a:gd name="connsiteX723" fmla="*/ 1074652 w 1932662"/>
                <a:gd name="connsiteY723" fmla="*/ 539259 h 1555092"/>
                <a:gd name="connsiteX724" fmla="*/ 1074652 w 1932662"/>
                <a:gd name="connsiteY724" fmla="*/ 544647 h 1555092"/>
                <a:gd name="connsiteX725" fmla="*/ 1071990 w 1932662"/>
                <a:gd name="connsiteY725" fmla="*/ 544647 h 1555092"/>
                <a:gd name="connsiteX726" fmla="*/ 1071990 w 1932662"/>
                <a:gd name="connsiteY726" fmla="*/ 550034 h 1555092"/>
                <a:gd name="connsiteX727" fmla="*/ 1069328 w 1932662"/>
                <a:gd name="connsiteY727" fmla="*/ 550034 h 1555092"/>
                <a:gd name="connsiteX728" fmla="*/ 1069328 w 1932662"/>
                <a:gd name="connsiteY728" fmla="*/ 552696 h 1555092"/>
                <a:gd name="connsiteX729" fmla="*/ 1066666 w 1932662"/>
                <a:gd name="connsiteY729" fmla="*/ 552696 h 1555092"/>
                <a:gd name="connsiteX730" fmla="*/ 1066666 w 1932662"/>
                <a:gd name="connsiteY730" fmla="*/ 555359 h 1555092"/>
                <a:gd name="connsiteX731" fmla="*/ 1061278 w 1932662"/>
                <a:gd name="connsiteY731" fmla="*/ 555359 h 1555092"/>
                <a:gd name="connsiteX732" fmla="*/ 1061278 w 1932662"/>
                <a:gd name="connsiteY732" fmla="*/ 558021 h 1555092"/>
                <a:gd name="connsiteX733" fmla="*/ 1053229 w 1932662"/>
                <a:gd name="connsiteY733" fmla="*/ 558021 h 1555092"/>
                <a:gd name="connsiteX734" fmla="*/ 1053229 w 1932662"/>
                <a:gd name="connsiteY734" fmla="*/ 555359 h 1555092"/>
                <a:gd name="connsiteX735" fmla="*/ 1047841 w 1932662"/>
                <a:gd name="connsiteY735" fmla="*/ 555359 h 1555092"/>
                <a:gd name="connsiteX736" fmla="*/ 1047841 w 1932662"/>
                <a:gd name="connsiteY736" fmla="*/ 552696 h 1555092"/>
                <a:gd name="connsiteX737" fmla="*/ 1045179 w 1932662"/>
                <a:gd name="connsiteY737" fmla="*/ 552696 h 1555092"/>
                <a:gd name="connsiteX738" fmla="*/ 1045179 w 1932662"/>
                <a:gd name="connsiteY738" fmla="*/ 547309 h 1555092"/>
                <a:gd name="connsiteX739" fmla="*/ 1037130 w 1932662"/>
                <a:gd name="connsiteY739" fmla="*/ 547309 h 1555092"/>
                <a:gd name="connsiteX740" fmla="*/ 1037130 w 1932662"/>
                <a:gd name="connsiteY740" fmla="*/ 544647 h 1555092"/>
                <a:gd name="connsiteX741" fmla="*/ 1039792 w 1932662"/>
                <a:gd name="connsiteY741" fmla="*/ 544647 h 1555092"/>
                <a:gd name="connsiteX742" fmla="*/ 1039792 w 1932662"/>
                <a:gd name="connsiteY742" fmla="*/ 539259 h 1555092"/>
                <a:gd name="connsiteX743" fmla="*/ 1018368 w 1932662"/>
                <a:gd name="connsiteY743" fmla="*/ 539259 h 1555092"/>
                <a:gd name="connsiteX744" fmla="*/ 1018368 w 1932662"/>
                <a:gd name="connsiteY744" fmla="*/ 541921 h 1555092"/>
                <a:gd name="connsiteX745" fmla="*/ 999607 w 1932662"/>
                <a:gd name="connsiteY745" fmla="*/ 541921 h 1555092"/>
                <a:gd name="connsiteX746" fmla="*/ 999607 w 1932662"/>
                <a:gd name="connsiteY746" fmla="*/ 539259 h 1555092"/>
                <a:gd name="connsiteX747" fmla="*/ 994220 w 1932662"/>
                <a:gd name="connsiteY747" fmla="*/ 539259 h 1555092"/>
                <a:gd name="connsiteX748" fmla="*/ 994220 w 1932662"/>
                <a:gd name="connsiteY748" fmla="*/ 536597 h 1555092"/>
                <a:gd name="connsiteX749" fmla="*/ 983508 w 1932662"/>
                <a:gd name="connsiteY749" fmla="*/ 536597 h 1555092"/>
                <a:gd name="connsiteX750" fmla="*/ 983508 w 1932662"/>
                <a:gd name="connsiteY750" fmla="*/ 533935 h 1555092"/>
                <a:gd name="connsiteX751" fmla="*/ 980846 w 1932662"/>
                <a:gd name="connsiteY751" fmla="*/ 533935 h 1555092"/>
                <a:gd name="connsiteX752" fmla="*/ 980846 w 1932662"/>
                <a:gd name="connsiteY752" fmla="*/ 531273 h 1555092"/>
                <a:gd name="connsiteX753" fmla="*/ 975458 w 1932662"/>
                <a:gd name="connsiteY753" fmla="*/ 531273 h 1555092"/>
                <a:gd name="connsiteX754" fmla="*/ 975458 w 1932662"/>
                <a:gd name="connsiteY754" fmla="*/ 528611 h 1555092"/>
                <a:gd name="connsiteX755" fmla="*/ 972796 w 1932662"/>
                <a:gd name="connsiteY755" fmla="*/ 528611 h 1555092"/>
                <a:gd name="connsiteX756" fmla="*/ 972796 w 1932662"/>
                <a:gd name="connsiteY756" fmla="*/ 525949 h 1555092"/>
                <a:gd name="connsiteX757" fmla="*/ 967409 w 1932662"/>
                <a:gd name="connsiteY757" fmla="*/ 525949 h 1555092"/>
                <a:gd name="connsiteX758" fmla="*/ 967409 w 1932662"/>
                <a:gd name="connsiteY758" fmla="*/ 523287 h 1555092"/>
                <a:gd name="connsiteX759" fmla="*/ 964747 w 1932662"/>
                <a:gd name="connsiteY759" fmla="*/ 523287 h 1555092"/>
                <a:gd name="connsiteX760" fmla="*/ 964747 w 1932662"/>
                <a:gd name="connsiteY760" fmla="*/ 520625 h 1555092"/>
                <a:gd name="connsiteX761" fmla="*/ 962084 w 1932662"/>
                <a:gd name="connsiteY761" fmla="*/ 520625 h 1555092"/>
                <a:gd name="connsiteX762" fmla="*/ 962084 w 1932662"/>
                <a:gd name="connsiteY762" fmla="*/ 517963 h 1555092"/>
                <a:gd name="connsiteX763" fmla="*/ 959423 w 1932662"/>
                <a:gd name="connsiteY763" fmla="*/ 517963 h 1555092"/>
                <a:gd name="connsiteX764" fmla="*/ 959423 w 1932662"/>
                <a:gd name="connsiteY764" fmla="*/ 512575 h 1555092"/>
                <a:gd name="connsiteX765" fmla="*/ 956760 w 1932662"/>
                <a:gd name="connsiteY765" fmla="*/ 512575 h 1555092"/>
                <a:gd name="connsiteX766" fmla="*/ 956760 w 1932662"/>
                <a:gd name="connsiteY766" fmla="*/ 509913 h 1555092"/>
                <a:gd name="connsiteX767" fmla="*/ 954098 w 1932662"/>
                <a:gd name="connsiteY767" fmla="*/ 509913 h 1555092"/>
                <a:gd name="connsiteX768" fmla="*/ 954098 w 1932662"/>
                <a:gd name="connsiteY768" fmla="*/ 507251 h 1555092"/>
                <a:gd name="connsiteX769" fmla="*/ 951436 w 1932662"/>
                <a:gd name="connsiteY769" fmla="*/ 507251 h 1555092"/>
                <a:gd name="connsiteX770" fmla="*/ 951436 w 1932662"/>
                <a:gd name="connsiteY770" fmla="*/ 501864 h 1555092"/>
                <a:gd name="connsiteX771" fmla="*/ 948774 w 1932662"/>
                <a:gd name="connsiteY771" fmla="*/ 501864 h 1555092"/>
                <a:gd name="connsiteX772" fmla="*/ 948774 w 1932662"/>
                <a:gd name="connsiteY772" fmla="*/ 499201 h 1555092"/>
                <a:gd name="connsiteX773" fmla="*/ 946113 w 1932662"/>
                <a:gd name="connsiteY773" fmla="*/ 499201 h 1555092"/>
                <a:gd name="connsiteX774" fmla="*/ 946113 w 1932662"/>
                <a:gd name="connsiteY774" fmla="*/ 496539 h 1555092"/>
                <a:gd name="connsiteX775" fmla="*/ 943450 w 1932662"/>
                <a:gd name="connsiteY775" fmla="*/ 496539 h 1555092"/>
                <a:gd name="connsiteX776" fmla="*/ 943450 w 1932662"/>
                <a:gd name="connsiteY776" fmla="*/ 491152 h 1555092"/>
                <a:gd name="connsiteX777" fmla="*/ 940788 w 1932662"/>
                <a:gd name="connsiteY777" fmla="*/ 491152 h 1555092"/>
                <a:gd name="connsiteX778" fmla="*/ 940788 w 1932662"/>
                <a:gd name="connsiteY778" fmla="*/ 485764 h 1555092"/>
                <a:gd name="connsiteX779" fmla="*/ 938126 w 1932662"/>
                <a:gd name="connsiteY779" fmla="*/ 485764 h 1555092"/>
                <a:gd name="connsiteX780" fmla="*/ 938126 w 1932662"/>
                <a:gd name="connsiteY780" fmla="*/ 483102 h 1555092"/>
                <a:gd name="connsiteX781" fmla="*/ 935464 w 1932662"/>
                <a:gd name="connsiteY781" fmla="*/ 483102 h 1555092"/>
                <a:gd name="connsiteX782" fmla="*/ 935464 w 1932662"/>
                <a:gd name="connsiteY782" fmla="*/ 477715 h 1555092"/>
                <a:gd name="connsiteX783" fmla="*/ 932802 w 1932662"/>
                <a:gd name="connsiteY783" fmla="*/ 477715 h 1555092"/>
                <a:gd name="connsiteX784" fmla="*/ 932802 w 1932662"/>
                <a:gd name="connsiteY784" fmla="*/ 472327 h 1555092"/>
                <a:gd name="connsiteX785" fmla="*/ 930140 w 1932662"/>
                <a:gd name="connsiteY785" fmla="*/ 472327 h 1555092"/>
                <a:gd name="connsiteX786" fmla="*/ 930140 w 1932662"/>
                <a:gd name="connsiteY786" fmla="*/ 469665 h 1555092"/>
                <a:gd name="connsiteX787" fmla="*/ 927478 w 1932662"/>
                <a:gd name="connsiteY787" fmla="*/ 469665 h 1555092"/>
                <a:gd name="connsiteX788" fmla="*/ 927478 w 1932662"/>
                <a:gd name="connsiteY788" fmla="*/ 461616 h 1555092"/>
                <a:gd name="connsiteX789" fmla="*/ 924815 w 1932662"/>
                <a:gd name="connsiteY789" fmla="*/ 461616 h 1555092"/>
                <a:gd name="connsiteX790" fmla="*/ 924815 w 1932662"/>
                <a:gd name="connsiteY790" fmla="*/ 456228 h 1555092"/>
                <a:gd name="connsiteX791" fmla="*/ 922154 w 1932662"/>
                <a:gd name="connsiteY791" fmla="*/ 456228 h 1555092"/>
                <a:gd name="connsiteX792" fmla="*/ 922154 w 1932662"/>
                <a:gd name="connsiteY792" fmla="*/ 453566 h 1555092"/>
                <a:gd name="connsiteX793" fmla="*/ 919491 w 1932662"/>
                <a:gd name="connsiteY793" fmla="*/ 453566 h 1555092"/>
                <a:gd name="connsiteX794" fmla="*/ 919491 w 1932662"/>
                <a:gd name="connsiteY794" fmla="*/ 440129 h 1555092"/>
                <a:gd name="connsiteX795" fmla="*/ 922154 w 1932662"/>
                <a:gd name="connsiteY795" fmla="*/ 440129 h 1555092"/>
                <a:gd name="connsiteX796" fmla="*/ 922154 w 1932662"/>
                <a:gd name="connsiteY796" fmla="*/ 442791 h 1555092"/>
                <a:gd name="connsiteX797" fmla="*/ 930203 w 1932662"/>
                <a:gd name="connsiteY797" fmla="*/ 442791 h 1555092"/>
                <a:gd name="connsiteX798" fmla="*/ 930203 w 1932662"/>
                <a:gd name="connsiteY798" fmla="*/ 440129 h 1555092"/>
                <a:gd name="connsiteX799" fmla="*/ 938252 w 1932662"/>
                <a:gd name="connsiteY799" fmla="*/ 440129 h 1555092"/>
                <a:gd name="connsiteX800" fmla="*/ 938252 w 1932662"/>
                <a:gd name="connsiteY800" fmla="*/ 437467 h 1555092"/>
                <a:gd name="connsiteX801" fmla="*/ 940915 w 1932662"/>
                <a:gd name="connsiteY801" fmla="*/ 437467 h 1555092"/>
                <a:gd name="connsiteX802" fmla="*/ 940915 w 1932662"/>
                <a:gd name="connsiteY802" fmla="*/ 434805 h 1555092"/>
                <a:gd name="connsiteX803" fmla="*/ 938252 w 1932662"/>
                <a:gd name="connsiteY803" fmla="*/ 434805 h 1555092"/>
                <a:gd name="connsiteX804" fmla="*/ 938252 w 1932662"/>
                <a:gd name="connsiteY804" fmla="*/ 429417 h 1555092"/>
                <a:gd name="connsiteX805" fmla="*/ 935591 w 1932662"/>
                <a:gd name="connsiteY805" fmla="*/ 429417 h 1555092"/>
                <a:gd name="connsiteX806" fmla="*/ 935591 w 1932662"/>
                <a:gd name="connsiteY806" fmla="*/ 426755 h 1555092"/>
                <a:gd name="connsiteX807" fmla="*/ 932928 w 1932662"/>
                <a:gd name="connsiteY807" fmla="*/ 426755 h 1555092"/>
                <a:gd name="connsiteX808" fmla="*/ 932928 w 1932662"/>
                <a:gd name="connsiteY808" fmla="*/ 424093 h 1555092"/>
                <a:gd name="connsiteX809" fmla="*/ 930267 w 1932662"/>
                <a:gd name="connsiteY809" fmla="*/ 424093 h 1555092"/>
                <a:gd name="connsiteX810" fmla="*/ 930267 w 1932662"/>
                <a:gd name="connsiteY810" fmla="*/ 421431 h 1555092"/>
                <a:gd name="connsiteX811" fmla="*/ 924879 w 1932662"/>
                <a:gd name="connsiteY811" fmla="*/ 421431 h 1555092"/>
                <a:gd name="connsiteX812" fmla="*/ 924879 w 1932662"/>
                <a:gd name="connsiteY812" fmla="*/ 418769 h 1555092"/>
                <a:gd name="connsiteX813" fmla="*/ 927541 w 1932662"/>
                <a:gd name="connsiteY813" fmla="*/ 418769 h 1555092"/>
                <a:gd name="connsiteX814" fmla="*/ 927541 w 1932662"/>
                <a:gd name="connsiteY814" fmla="*/ 416107 h 1555092"/>
                <a:gd name="connsiteX815" fmla="*/ 924879 w 1932662"/>
                <a:gd name="connsiteY815" fmla="*/ 416107 h 1555092"/>
                <a:gd name="connsiteX816" fmla="*/ 924879 w 1932662"/>
                <a:gd name="connsiteY816" fmla="*/ 413445 h 1555092"/>
                <a:gd name="connsiteX817" fmla="*/ 922217 w 1932662"/>
                <a:gd name="connsiteY817" fmla="*/ 413445 h 1555092"/>
                <a:gd name="connsiteX818" fmla="*/ 922217 w 1932662"/>
                <a:gd name="connsiteY818" fmla="*/ 410783 h 1555092"/>
                <a:gd name="connsiteX819" fmla="*/ 924879 w 1932662"/>
                <a:gd name="connsiteY819" fmla="*/ 410783 h 1555092"/>
                <a:gd name="connsiteX820" fmla="*/ 924879 w 1932662"/>
                <a:gd name="connsiteY820" fmla="*/ 413445 h 1555092"/>
                <a:gd name="connsiteX821" fmla="*/ 927541 w 1932662"/>
                <a:gd name="connsiteY821" fmla="*/ 413445 h 1555092"/>
                <a:gd name="connsiteX822" fmla="*/ 927541 w 1932662"/>
                <a:gd name="connsiteY822" fmla="*/ 408057 h 1555092"/>
                <a:gd name="connsiteX823" fmla="*/ 930203 w 1932662"/>
                <a:gd name="connsiteY823" fmla="*/ 408057 h 1555092"/>
                <a:gd name="connsiteX824" fmla="*/ 930203 w 1932662"/>
                <a:gd name="connsiteY824" fmla="*/ 405395 h 1555092"/>
                <a:gd name="connsiteX825" fmla="*/ 938252 w 1932662"/>
                <a:gd name="connsiteY825" fmla="*/ 405395 h 1555092"/>
                <a:gd name="connsiteX826" fmla="*/ 938252 w 1932662"/>
                <a:gd name="connsiteY826" fmla="*/ 402733 h 1555092"/>
                <a:gd name="connsiteX827" fmla="*/ 943641 w 1932662"/>
                <a:gd name="connsiteY827" fmla="*/ 402733 h 1555092"/>
                <a:gd name="connsiteX828" fmla="*/ 943641 w 1932662"/>
                <a:gd name="connsiteY828" fmla="*/ 405395 h 1555092"/>
                <a:gd name="connsiteX829" fmla="*/ 946302 w 1932662"/>
                <a:gd name="connsiteY829" fmla="*/ 405395 h 1555092"/>
                <a:gd name="connsiteX830" fmla="*/ 946302 w 1932662"/>
                <a:gd name="connsiteY830" fmla="*/ 408057 h 1555092"/>
                <a:gd name="connsiteX831" fmla="*/ 943641 w 1932662"/>
                <a:gd name="connsiteY831" fmla="*/ 408057 h 1555092"/>
                <a:gd name="connsiteX832" fmla="*/ 943641 w 1932662"/>
                <a:gd name="connsiteY832" fmla="*/ 405395 h 1555092"/>
                <a:gd name="connsiteX833" fmla="*/ 940978 w 1932662"/>
                <a:gd name="connsiteY833" fmla="*/ 405395 h 1555092"/>
                <a:gd name="connsiteX834" fmla="*/ 940978 w 1932662"/>
                <a:gd name="connsiteY834" fmla="*/ 410783 h 1555092"/>
                <a:gd name="connsiteX835" fmla="*/ 959739 w 1932662"/>
                <a:gd name="connsiteY835" fmla="*/ 410783 h 1555092"/>
                <a:gd name="connsiteX836" fmla="*/ 959739 w 1932662"/>
                <a:gd name="connsiteY836" fmla="*/ 408121 h 1555092"/>
                <a:gd name="connsiteX837" fmla="*/ 965127 w 1932662"/>
                <a:gd name="connsiteY837" fmla="*/ 408121 h 1555092"/>
                <a:gd name="connsiteX838" fmla="*/ 965127 w 1932662"/>
                <a:gd name="connsiteY838" fmla="*/ 405458 h 1555092"/>
                <a:gd name="connsiteX839" fmla="*/ 967789 w 1932662"/>
                <a:gd name="connsiteY839" fmla="*/ 405458 h 1555092"/>
                <a:gd name="connsiteX840" fmla="*/ 967789 w 1932662"/>
                <a:gd name="connsiteY840" fmla="*/ 402797 h 1555092"/>
                <a:gd name="connsiteX841" fmla="*/ 970451 w 1932662"/>
                <a:gd name="connsiteY841" fmla="*/ 402797 h 1555092"/>
                <a:gd name="connsiteX842" fmla="*/ 970451 w 1932662"/>
                <a:gd name="connsiteY842" fmla="*/ 378648 h 1555092"/>
                <a:gd name="connsiteX843" fmla="*/ 967789 w 1932662"/>
                <a:gd name="connsiteY843" fmla="*/ 378648 h 1555092"/>
                <a:gd name="connsiteX844" fmla="*/ 967789 w 1932662"/>
                <a:gd name="connsiteY844" fmla="*/ 375986 h 1555092"/>
                <a:gd name="connsiteX845" fmla="*/ 965127 w 1932662"/>
                <a:gd name="connsiteY845" fmla="*/ 375986 h 1555092"/>
                <a:gd name="connsiteX846" fmla="*/ 965127 w 1932662"/>
                <a:gd name="connsiteY846" fmla="*/ 373324 h 1555092"/>
                <a:gd name="connsiteX847" fmla="*/ 959739 w 1932662"/>
                <a:gd name="connsiteY847" fmla="*/ 373324 h 1555092"/>
                <a:gd name="connsiteX848" fmla="*/ 959739 w 1932662"/>
                <a:gd name="connsiteY848" fmla="*/ 370661 h 1555092"/>
                <a:gd name="connsiteX849" fmla="*/ 957078 w 1932662"/>
                <a:gd name="connsiteY849" fmla="*/ 370661 h 1555092"/>
                <a:gd name="connsiteX850" fmla="*/ 957078 w 1932662"/>
                <a:gd name="connsiteY850" fmla="*/ 368000 h 1555092"/>
                <a:gd name="connsiteX851" fmla="*/ 959739 w 1932662"/>
                <a:gd name="connsiteY851" fmla="*/ 368000 h 1555092"/>
                <a:gd name="connsiteX852" fmla="*/ 959739 w 1932662"/>
                <a:gd name="connsiteY852" fmla="*/ 370661 h 1555092"/>
                <a:gd name="connsiteX853" fmla="*/ 965127 w 1932662"/>
                <a:gd name="connsiteY853" fmla="*/ 370661 h 1555092"/>
                <a:gd name="connsiteX854" fmla="*/ 965127 w 1932662"/>
                <a:gd name="connsiteY854" fmla="*/ 368000 h 1555092"/>
                <a:gd name="connsiteX855" fmla="*/ 962465 w 1932662"/>
                <a:gd name="connsiteY855" fmla="*/ 368000 h 1555092"/>
                <a:gd name="connsiteX856" fmla="*/ 962465 w 1932662"/>
                <a:gd name="connsiteY856" fmla="*/ 365337 h 1555092"/>
                <a:gd name="connsiteX857" fmla="*/ 954415 w 1932662"/>
                <a:gd name="connsiteY857" fmla="*/ 365337 h 1555092"/>
                <a:gd name="connsiteX858" fmla="*/ 954415 w 1932662"/>
                <a:gd name="connsiteY858" fmla="*/ 359950 h 1555092"/>
                <a:gd name="connsiteX859" fmla="*/ 951753 w 1932662"/>
                <a:gd name="connsiteY859" fmla="*/ 359950 h 1555092"/>
                <a:gd name="connsiteX860" fmla="*/ 951753 w 1932662"/>
                <a:gd name="connsiteY860" fmla="*/ 357288 h 1555092"/>
                <a:gd name="connsiteX861" fmla="*/ 949091 w 1932662"/>
                <a:gd name="connsiteY861" fmla="*/ 357288 h 1555092"/>
                <a:gd name="connsiteX862" fmla="*/ 949091 w 1932662"/>
                <a:gd name="connsiteY862" fmla="*/ 351900 h 1555092"/>
                <a:gd name="connsiteX863" fmla="*/ 946429 w 1932662"/>
                <a:gd name="connsiteY863" fmla="*/ 351900 h 1555092"/>
                <a:gd name="connsiteX864" fmla="*/ 946429 w 1932662"/>
                <a:gd name="connsiteY864" fmla="*/ 341189 h 1555092"/>
                <a:gd name="connsiteX865" fmla="*/ 949091 w 1932662"/>
                <a:gd name="connsiteY865" fmla="*/ 341189 h 1555092"/>
                <a:gd name="connsiteX866" fmla="*/ 949091 w 1932662"/>
                <a:gd name="connsiteY866" fmla="*/ 338526 h 1555092"/>
                <a:gd name="connsiteX867" fmla="*/ 951753 w 1932662"/>
                <a:gd name="connsiteY867" fmla="*/ 338526 h 1555092"/>
                <a:gd name="connsiteX868" fmla="*/ 951753 w 1932662"/>
                <a:gd name="connsiteY868" fmla="*/ 341189 h 1555092"/>
                <a:gd name="connsiteX869" fmla="*/ 954415 w 1932662"/>
                <a:gd name="connsiteY869" fmla="*/ 341189 h 1555092"/>
                <a:gd name="connsiteX870" fmla="*/ 954415 w 1932662"/>
                <a:gd name="connsiteY870" fmla="*/ 343851 h 1555092"/>
                <a:gd name="connsiteX871" fmla="*/ 957078 w 1932662"/>
                <a:gd name="connsiteY871" fmla="*/ 343851 h 1555092"/>
                <a:gd name="connsiteX872" fmla="*/ 957078 w 1932662"/>
                <a:gd name="connsiteY872" fmla="*/ 341189 h 1555092"/>
                <a:gd name="connsiteX873" fmla="*/ 967789 w 1932662"/>
                <a:gd name="connsiteY873" fmla="*/ 341189 h 1555092"/>
                <a:gd name="connsiteX874" fmla="*/ 967789 w 1932662"/>
                <a:gd name="connsiteY874" fmla="*/ 343851 h 1555092"/>
                <a:gd name="connsiteX875" fmla="*/ 957078 w 1932662"/>
                <a:gd name="connsiteY875" fmla="*/ 343851 h 1555092"/>
                <a:gd name="connsiteX876" fmla="*/ 957078 w 1932662"/>
                <a:gd name="connsiteY876" fmla="*/ 346513 h 1555092"/>
                <a:gd name="connsiteX877" fmla="*/ 965127 w 1932662"/>
                <a:gd name="connsiteY877" fmla="*/ 346513 h 1555092"/>
                <a:gd name="connsiteX878" fmla="*/ 965127 w 1932662"/>
                <a:gd name="connsiteY878" fmla="*/ 349175 h 1555092"/>
                <a:gd name="connsiteX879" fmla="*/ 957078 w 1932662"/>
                <a:gd name="connsiteY879" fmla="*/ 349175 h 1555092"/>
                <a:gd name="connsiteX880" fmla="*/ 957078 w 1932662"/>
                <a:gd name="connsiteY880" fmla="*/ 351837 h 1555092"/>
                <a:gd name="connsiteX881" fmla="*/ 970515 w 1932662"/>
                <a:gd name="connsiteY881" fmla="*/ 351837 h 1555092"/>
                <a:gd name="connsiteX882" fmla="*/ 970515 w 1932662"/>
                <a:gd name="connsiteY882" fmla="*/ 349175 h 1555092"/>
                <a:gd name="connsiteX883" fmla="*/ 978564 w 1932662"/>
                <a:gd name="connsiteY883" fmla="*/ 349175 h 1555092"/>
                <a:gd name="connsiteX884" fmla="*/ 978564 w 1932662"/>
                <a:gd name="connsiteY884" fmla="*/ 343787 h 1555092"/>
                <a:gd name="connsiteX885" fmla="*/ 981226 w 1932662"/>
                <a:gd name="connsiteY885" fmla="*/ 343787 h 1555092"/>
                <a:gd name="connsiteX886" fmla="*/ 981226 w 1932662"/>
                <a:gd name="connsiteY886" fmla="*/ 341125 h 1555092"/>
                <a:gd name="connsiteX887" fmla="*/ 983888 w 1932662"/>
                <a:gd name="connsiteY887" fmla="*/ 341125 h 1555092"/>
                <a:gd name="connsiteX888" fmla="*/ 983888 w 1932662"/>
                <a:gd name="connsiteY888" fmla="*/ 338463 h 1555092"/>
                <a:gd name="connsiteX889" fmla="*/ 989276 w 1932662"/>
                <a:gd name="connsiteY889" fmla="*/ 338463 h 1555092"/>
                <a:gd name="connsiteX890" fmla="*/ 989276 w 1932662"/>
                <a:gd name="connsiteY890" fmla="*/ 335801 h 1555092"/>
                <a:gd name="connsiteX891" fmla="*/ 991938 w 1932662"/>
                <a:gd name="connsiteY891" fmla="*/ 335801 h 1555092"/>
                <a:gd name="connsiteX892" fmla="*/ 991938 w 1932662"/>
                <a:gd name="connsiteY892" fmla="*/ 327752 h 1555092"/>
                <a:gd name="connsiteX893" fmla="*/ 994600 w 1932662"/>
                <a:gd name="connsiteY893" fmla="*/ 327752 h 1555092"/>
                <a:gd name="connsiteX894" fmla="*/ 994600 w 1932662"/>
                <a:gd name="connsiteY894" fmla="*/ 322364 h 1555092"/>
                <a:gd name="connsiteX895" fmla="*/ 1005312 w 1932662"/>
                <a:gd name="connsiteY895" fmla="*/ 322364 h 1555092"/>
                <a:gd name="connsiteX896" fmla="*/ 1005312 w 1932662"/>
                <a:gd name="connsiteY896" fmla="*/ 325026 h 1555092"/>
                <a:gd name="connsiteX897" fmla="*/ 1010699 w 1932662"/>
                <a:gd name="connsiteY897" fmla="*/ 325026 h 1555092"/>
                <a:gd name="connsiteX898" fmla="*/ 1010699 w 1932662"/>
                <a:gd name="connsiteY898" fmla="*/ 330413 h 1555092"/>
                <a:gd name="connsiteX899" fmla="*/ 1016086 w 1932662"/>
                <a:gd name="connsiteY899" fmla="*/ 330413 h 1555092"/>
                <a:gd name="connsiteX900" fmla="*/ 1016086 w 1932662"/>
                <a:gd name="connsiteY900" fmla="*/ 316976 h 1555092"/>
                <a:gd name="connsiteX901" fmla="*/ 1021474 w 1932662"/>
                <a:gd name="connsiteY901" fmla="*/ 316976 h 1555092"/>
                <a:gd name="connsiteX902" fmla="*/ 1021474 w 1932662"/>
                <a:gd name="connsiteY902" fmla="*/ 314314 h 1555092"/>
                <a:gd name="connsiteX903" fmla="*/ 1024136 w 1932662"/>
                <a:gd name="connsiteY903" fmla="*/ 314314 h 1555092"/>
                <a:gd name="connsiteX904" fmla="*/ 1024136 w 1932662"/>
                <a:gd name="connsiteY904" fmla="*/ 311652 h 1555092"/>
                <a:gd name="connsiteX905" fmla="*/ 1026799 w 1932662"/>
                <a:gd name="connsiteY905" fmla="*/ 311652 h 1555092"/>
                <a:gd name="connsiteX906" fmla="*/ 1026799 w 1932662"/>
                <a:gd name="connsiteY906" fmla="*/ 308990 h 1555092"/>
                <a:gd name="connsiteX907" fmla="*/ 1029460 w 1932662"/>
                <a:gd name="connsiteY907" fmla="*/ 308990 h 1555092"/>
                <a:gd name="connsiteX908" fmla="*/ 1029460 w 1932662"/>
                <a:gd name="connsiteY908" fmla="*/ 306328 h 1555092"/>
                <a:gd name="connsiteX909" fmla="*/ 1032122 w 1932662"/>
                <a:gd name="connsiteY909" fmla="*/ 306328 h 1555092"/>
                <a:gd name="connsiteX910" fmla="*/ 1032122 w 1932662"/>
                <a:gd name="connsiteY910" fmla="*/ 303666 h 1555092"/>
                <a:gd name="connsiteX911" fmla="*/ 1034785 w 1932662"/>
                <a:gd name="connsiteY911" fmla="*/ 303666 h 1555092"/>
                <a:gd name="connsiteX912" fmla="*/ 1034785 w 1932662"/>
                <a:gd name="connsiteY912" fmla="*/ 301004 h 1555092"/>
                <a:gd name="connsiteX913" fmla="*/ 1037446 w 1932662"/>
                <a:gd name="connsiteY913" fmla="*/ 301004 h 1555092"/>
                <a:gd name="connsiteX914" fmla="*/ 1037446 w 1932662"/>
                <a:gd name="connsiteY914" fmla="*/ 295616 h 1555092"/>
                <a:gd name="connsiteX915" fmla="*/ 1040109 w 1932662"/>
                <a:gd name="connsiteY915" fmla="*/ 295616 h 1555092"/>
                <a:gd name="connsiteX916" fmla="*/ 1040109 w 1932662"/>
                <a:gd name="connsiteY916" fmla="*/ 292954 h 1555092"/>
                <a:gd name="connsiteX917" fmla="*/ 1042771 w 1932662"/>
                <a:gd name="connsiteY917" fmla="*/ 292954 h 1555092"/>
                <a:gd name="connsiteX918" fmla="*/ 1042771 w 1932662"/>
                <a:gd name="connsiteY918" fmla="*/ 287567 h 1555092"/>
                <a:gd name="connsiteX919" fmla="*/ 1045433 w 1932662"/>
                <a:gd name="connsiteY919" fmla="*/ 287567 h 1555092"/>
                <a:gd name="connsiteX920" fmla="*/ 1045433 w 1932662"/>
                <a:gd name="connsiteY920" fmla="*/ 284905 h 1555092"/>
                <a:gd name="connsiteX921" fmla="*/ 1048095 w 1932662"/>
                <a:gd name="connsiteY921" fmla="*/ 284905 h 1555092"/>
                <a:gd name="connsiteX922" fmla="*/ 1048095 w 1932662"/>
                <a:gd name="connsiteY922" fmla="*/ 279517 h 1555092"/>
                <a:gd name="connsiteX923" fmla="*/ 1050757 w 1932662"/>
                <a:gd name="connsiteY923" fmla="*/ 279517 h 1555092"/>
                <a:gd name="connsiteX924" fmla="*/ 1050757 w 1932662"/>
                <a:gd name="connsiteY924" fmla="*/ 274130 h 1555092"/>
                <a:gd name="connsiteX925" fmla="*/ 1053419 w 1932662"/>
                <a:gd name="connsiteY925" fmla="*/ 274130 h 1555092"/>
                <a:gd name="connsiteX926" fmla="*/ 1053419 w 1932662"/>
                <a:gd name="connsiteY926" fmla="*/ 271468 h 1555092"/>
                <a:gd name="connsiteX927" fmla="*/ 1037319 w 1932662"/>
                <a:gd name="connsiteY927" fmla="*/ 271468 h 1555092"/>
                <a:gd name="connsiteX928" fmla="*/ 1037319 w 1932662"/>
                <a:gd name="connsiteY928" fmla="*/ 268806 h 1555092"/>
                <a:gd name="connsiteX929" fmla="*/ 1058743 w 1932662"/>
                <a:gd name="connsiteY929" fmla="*/ 268806 h 1555092"/>
                <a:gd name="connsiteX930" fmla="*/ 1058743 w 1932662"/>
                <a:gd name="connsiteY930" fmla="*/ 271468 h 1555092"/>
                <a:gd name="connsiteX931" fmla="*/ 1064131 w 1932662"/>
                <a:gd name="connsiteY931" fmla="*/ 271468 h 1555092"/>
                <a:gd name="connsiteX932" fmla="*/ 1064131 w 1932662"/>
                <a:gd name="connsiteY932" fmla="*/ 274130 h 1555092"/>
                <a:gd name="connsiteX933" fmla="*/ 1066793 w 1932662"/>
                <a:gd name="connsiteY933" fmla="*/ 274130 h 1555092"/>
                <a:gd name="connsiteX934" fmla="*/ 1066793 w 1932662"/>
                <a:gd name="connsiteY934" fmla="*/ 276792 h 1555092"/>
                <a:gd name="connsiteX935" fmla="*/ 1069455 w 1932662"/>
                <a:gd name="connsiteY935" fmla="*/ 276792 h 1555092"/>
                <a:gd name="connsiteX936" fmla="*/ 1069455 w 1932662"/>
                <a:gd name="connsiteY936" fmla="*/ 279454 h 1555092"/>
                <a:gd name="connsiteX937" fmla="*/ 1072117 w 1932662"/>
                <a:gd name="connsiteY937" fmla="*/ 279454 h 1555092"/>
                <a:gd name="connsiteX938" fmla="*/ 1072117 w 1932662"/>
                <a:gd name="connsiteY938" fmla="*/ 282116 h 1555092"/>
                <a:gd name="connsiteX939" fmla="*/ 1088216 w 1932662"/>
                <a:gd name="connsiteY939" fmla="*/ 282116 h 1555092"/>
                <a:gd name="connsiteX940" fmla="*/ 1088216 w 1932662"/>
                <a:gd name="connsiteY940" fmla="*/ 279454 h 1555092"/>
                <a:gd name="connsiteX941" fmla="*/ 1090878 w 1932662"/>
                <a:gd name="connsiteY941" fmla="*/ 279454 h 1555092"/>
                <a:gd name="connsiteX942" fmla="*/ 1090878 w 1932662"/>
                <a:gd name="connsiteY942" fmla="*/ 282116 h 1555092"/>
                <a:gd name="connsiteX943" fmla="*/ 1096266 w 1932662"/>
                <a:gd name="connsiteY943" fmla="*/ 282116 h 1555092"/>
                <a:gd name="connsiteX944" fmla="*/ 1096266 w 1932662"/>
                <a:gd name="connsiteY944" fmla="*/ 284778 h 1555092"/>
                <a:gd name="connsiteX945" fmla="*/ 1098928 w 1932662"/>
                <a:gd name="connsiteY945" fmla="*/ 284778 h 1555092"/>
                <a:gd name="connsiteX946" fmla="*/ 1098928 w 1932662"/>
                <a:gd name="connsiteY946" fmla="*/ 287440 h 1555092"/>
                <a:gd name="connsiteX947" fmla="*/ 1101590 w 1932662"/>
                <a:gd name="connsiteY947" fmla="*/ 287440 h 1555092"/>
                <a:gd name="connsiteX948" fmla="*/ 1101590 w 1932662"/>
                <a:gd name="connsiteY948" fmla="*/ 290102 h 1555092"/>
                <a:gd name="connsiteX949" fmla="*/ 1104252 w 1932662"/>
                <a:gd name="connsiteY949" fmla="*/ 290102 h 1555092"/>
                <a:gd name="connsiteX950" fmla="*/ 1104252 w 1932662"/>
                <a:gd name="connsiteY950" fmla="*/ 292764 h 1555092"/>
                <a:gd name="connsiteX951" fmla="*/ 1106914 w 1932662"/>
                <a:gd name="connsiteY951" fmla="*/ 292764 h 1555092"/>
                <a:gd name="connsiteX952" fmla="*/ 1106914 w 1932662"/>
                <a:gd name="connsiteY952" fmla="*/ 295426 h 1555092"/>
                <a:gd name="connsiteX953" fmla="*/ 1109576 w 1932662"/>
                <a:gd name="connsiteY953" fmla="*/ 295426 h 1555092"/>
                <a:gd name="connsiteX954" fmla="*/ 1109576 w 1932662"/>
                <a:gd name="connsiteY954" fmla="*/ 298088 h 1555092"/>
                <a:gd name="connsiteX955" fmla="*/ 1114963 w 1932662"/>
                <a:gd name="connsiteY955" fmla="*/ 298088 h 1555092"/>
                <a:gd name="connsiteX956" fmla="*/ 1114963 w 1932662"/>
                <a:gd name="connsiteY956" fmla="*/ 300750 h 1555092"/>
                <a:gd name="connsiteX957" fmla="*/ 1123013 w 1932662"/>
                <a:gd name="connsiteY957" fmla="*/ 300750 h 1555092"/>
                <a:gd name="connsiteX958" fmla="*/ 1123013 w 1932662"/>
                <a:gd name="connsiteY958" fmla="*/ 303413 h 1555092"/>
                <a:gd name="connsiteX959" fmla="*/ 1128400 w 1932662"/>
                <a:gd name="connsiteY959" fmla="*/ 303413 h 1555092"/>
                <a:gd name="connsiteX960" fmla="*/ 1128400 w 1932662"/>
                <a:gd name="connsiteY960" fmla="*/ 306075 h 1555092"/>
                <a:gd name="connsiteX961" fmla="*/ 1136450 w 1932662"/>
                <a:gd name="connsiteY961" fmla="*/ 306075 h 1555092"/>
                <a:gd name="connsiteX962" fmla="*/ 1136450 w 1932662"/>
                <a:gd name="connsiteY962" fmla="*/ 308737 h 1555092"/>
                <a:gd name="connsiteX963" fmla="*/ 1152549 w 1932662"/>
                <a:gd name="connsiteY963" fmla="*/ 308737 h 1555092"/>
                <a:gd name="connsiteX964" fmla="*/ 1152549 w 1932662"/>
                <a:gd name="connsiteY964" fmla="*/ 311399 h 1555092"/>
                <a:gd name="connsiteX965" fmla="*/ 1144500 w 1932662"/>
                <a:gd name="connsiteY965" fmla="*/ 311399 h 1555092"/>
                <a:gd name="connsiteX966" fmla="*/ 1144500 w 1932662"/>
                <a:gd name="connsiteY966" fmla="*/ 316786 h 1555092"/>
                <a:gd name="connsiteX967" fmla="*/ 1157873 w 1932662"/>
                <a:gd name="connsiteY967" fmla="*/ 316786 h 1555092"/>
                <a:gd name="connsiteX968" fmla="*/ 1157873 w 1932662"/>
                <a:gd name="connsiteY968" fmla="*/ 314124 h 1555092"/>
                <a:gd name="connsiteX969" fmla="*/ 1160536 w 1932662"/>
                <a:gd name="connsiteY969" fmla="*/ 314124 h 1555092"/>
                <a:gd name="connsiteX970" fmla="*/ 1160536 w 1932662"/>
                <a:gd name="connsiteY970" fmla="*/ 311462 h 1555092"/>
                <a:gd name="connsiteX971" fmla="*/ 1157873 w 1932662"/>
                <a:gd name="connsiteY971" fmla="*/ 311462 h 1555092"/>
                <a:gd name="connsiteX972" fmla="*/ 1157873 w 1932662"/>
                <a:gd name="connsiteY972" fmla="*/ 308800 h 1555092"/>
                <a:gd name="connsiteX973" fmla="*/ 1160536 w 1932662"/>
                <a:gd name="connsiteY973" fmla="*/ 308800 h 1555092"/>
                <a:gd name="connsiteX974" fmla="*/ 1160536 w 1932662"/>
                <a:gd name="connsiteY974" fmla="*/ 306138 h 1555092"/>
                <a:gd name="connsiteX975" fmla="*/ 1163198 w 1932662"/>
                <a:gd name="connsiteY975" fmla="*/ 306138 h 1555092"/>
                <a:gd name="connsiteX976" fmla="*/ 1163198 w 1932662"/>
                <a:gd name="connsiteY976" fmla="*/ 303476 h 1555092"/>
                <a:gd name="connsiteX977" fmla="*/ 1165860 w 1932662"/>
                <a:gd name="connsiteY977" fmla="*/ 303476 h 1555092"/>
                <a:gd name="connsiteX978" fmla="*/ 1165860 w 1932662"/>
                <a:gd name="connsiteY978" fmla="*/ 298088 h 1555092"/>
                <a:gd name="connsiteX979" fmla="*/ 1171247 w 1932662"/>
                <a:gd name="connsiteY979" fmla="*/ 298088 h 1555092"/>
                <a:gd name="connsiteX980" fmla="*/ 1171247 w 1932662"/>
                <a:gd name="connsiteY980" fmla="*/ 314188 h 1555092"/>
                <a:gd name="connsiteX981" fmla="*/ 1173909 w 1932662"/>
                <a:gd name="connsiteY981" fmla="*/ 314188 h 1555092"/>
                <a:gd name="connsiteX982" fmla="*/ 1173909 w 1932662"/>
                <a:gd name="connsiteY982" fmla="*/ 316850 h 1555092"/>
                <a:gd name="connsiteX983" fmla="*/ 1176572 w 1932662"/>
                <a:gd name="connsiteY983" fmla="*/ 316850 h 1555092"/>
                <a:gd name="connsiteX984" fmla="*/ 1176572 w 1932662"/>
                <a:gd name="connsiteY984" fmla="*/ 319512 h 1555092"/>
                <a:gd name="connsiteX985" fmla="*/ 1181959 w 1932662"/>
                <a:gd name="connsiteY985" fmla="*/ 319512 h 1555092"/>
                <a:gd name="connsiteX986" fmla="*/ 1181959 w 1932662"/>
                <a:gd name="connsiteY986" fmla="*/ 322174 h 1555092"/>
                <a:gd name="connsiteX987" fmla="*/ 1184621 w 1932662"/>
                <a:gd name="connsiteY987" fmla="*/ 322174 h 1555092"/>
                <a:gd name="connsiteX988" fmla="*/ 1184621 w 1932662"/>
                <a:gd name="connsiteY988" fmla="*/ 324836 h 1555092"/>
                <a:gd name="connsiteX989" fmla="*/ 1192670 w 1932662"/>
                <a:gd name="connsiteY989" fmla="*/ 324836 h 1555092"/>
                <a:gd name="connsiteX990" fmla="*/ 1192670 w 1932662"/>
                <a:gd name="connsiteY990" fmla="*/ 327498 h 1555092"/>
                <a:gd name="connsiteX991" fmla="*/ 1198059 w 1932662"/>
                <a:gd name="connsiteY991" fmla="*/ 327498 h 1555092"/>
                <a:gd name="connsiteX992" fmla="*/ 1198059 w 1932662"/>
                <a:gd name="connsiteY992" fmla="*/ 330160 h 1555092"/>
                <a:gd name="connsiteX993" fmla="*/ 1200720 w 1932662"/>
                <a:gd name="connsiteY993" fmla="*/ 330160 h 1555092"/>
                <a:gd name="connsiteX994" fmla="*/ 1200720 w 1932662"/>
                <a:gd name="connsiteY994" fmla="*/ 332822 h 1555092"/>
                <a:gd name="connsiteX995" fmla="*/ 1203382 w 1932662"/>
                <a:gd name="connsiteY995" fmla="*/ 332822 h 1555092"/>
                <a:gd name="connsiteX996" fmla="*/ 1203382 w 1932662"/>
                <a:gd name="connsiteY996" fmla="*/ 335484 h 1555092"/>
                <a:gd name="connsiteX997" fmla="*/ 1208770 w 1932662"/>
                <a:gd name="connsiteY997" fmla="*/ 335484 h 1555092"/>
                <a:gd name="connsiteX998" fmla="*/ 1208770 w 1932662"/>
                <a:gd name="connsiteY998" fmla="*/ 338146 h 1555092"/>
                <a:gd name="connsiteX999" fmla="*/ 1211432 w 1932662"/>
                <a:gd name="connsiteY999" fmla="*/ 338146 h 1555092"/>
                <a:gd name="connsiteX1000" fmla="*/ 1211432 w 1932662"/>
                <a:gd name="connsiteY1000" fmla="*/ 340808 h 1555092"/>
                <a:gd name="connsiteX1001" fmla="*/ 1214094 w 1932662"/>
                <a:gd name="connsiteY1001" fmla="*/ 340808 h 1555092"/>
                <a:gd name="connsiteX1002" fmla="*/ 1214094 w 1932662"/>
                <a:gd name="connsiteY1002" fmla="*/ 346196 h 1555092"/>
                <a:gd name="connsiteX1003" fmla="*/ 1216756 w 1932662"/>
                <a:gd name="connsiteY1003" fmla="*/ 346196 h 1555092"/>
                <a:gd name="connsiteX1004" fmla="*/ 1216756 w 1932662"/>
                <a:gd name="connsiteY1004" fmla="*/ 351583 h 1555092"/>
                <a:gd name="connsiteX1005" fmla="*/ 1219418 w 1932662"/>
                <a:gd name="connsiteY1005" fmla="*/ 351583 h 1555092"/>
                <a:gd name="connsiteX1006" fmla="*/ 1219418 w 1932662"/>
                <a:gd name="connsiteY1006" fmla="*/ 356971 h 1555092"/>
                <a:gd name="connsiteX1007" fmla="*/ 1222080 w 1932662"/>
                <a:gd name="connsiteY1007" fmla="*/ 356971 h 1555092"/>
                <a:gd name="connsiteX1008" fmla="*/ 1222080 w 1932662"/>
                <a:gd name="connsiteY1008" fmla="*/ 375732 h 1555092"/>
                <a:gd name="connsiteX1009" fmla="*/ 1219418 w 1932662"/>
                <a:gd name="connsiteY1009" fmla="*/ 375732 h 1555092"/>
                <a:gd name="connsiteX1010" fmla="*/ 1219418 w 1932662"/>
                <a:gd name="connsiteY1010" fmla="*/ 373070 h 1555092"/>
                <a:gd name="connsiteX1011" fmla="*/ 1211369 w 1932662"/>
                <a:gd name="connsiteY1011" fmla="*/ 373070 h 1555092"/>
                <a:gd name="connsiteX1012" fmla="*/ 1211369 w 1932662"/>
                <a:gd name="connsiteY1012" fmla="*/ 375732 h 1555092"/>
                <a:gd name="connsiteX1013" fmla="*/ 1214030 w 1932662"/>
                <a:gd name="connsiteY1013" fmla="*/ 375732 h 1555092"/>
                <a:gd name="connsiteX1014" fmla="*/ 1214030 w 1932662"/>
                <a:gd name="connsiteY1014" fmla="*/ 378394 h 1555092"/>
                <a:gd name="connsiteX1015" fmla="*/ 1216693 w 1932662"/>
                <a:gd name="connsiteY1015" fmla="*/ 378394 h 1555092"/>
                <a:gd name="connsiteX1016" fmla="*/ 1216693 w 1932662"/>
                <a:gd name="connsiteY1016" fmla="*/ 381056 h 1555092"/>
                <a:gd name="connsiteX1017" fmla="*/ 1219355 w 1932662"/>
                <a:gd name="connsiteY1017" fmla="*/ 381056 h 1555092"/>
                <a:gd name="connsiteX1018" fmla="*/ 1219355 w 1932662"/>
                <a:gd name="connsiteY1018" fmla="*/ 383718 h 1555092"/>
                <a:gd name="connsiteX1019" fmla="*/ 1222017 w 1932662"/>
                <a:gd name="connsiteY1019" fmla="*/ 383718 h 1555092"/>
                <a:gd name="connsiteX1020" fmla="*/ 1222017 w 1932662"/>
                <a:gd name="connsiteY1020" fmla="*/ 386380 h 1555092"/>
                <a:gd name="connsiteX1021" fmla="*/ 1227404 w 1932662"/>
                <a:gd name="connsiteY1021" fmla="*/ 386380 h 1555092"/>
                <a:gd name="connsiteX1022" fmla="*/ 1227404 w 1932662"/>
                <a:gd name="connsiteY1022" fmla="*/ 389042 h 1555092"/>
                <a:gd name="connsiteX1023" fmla="*/ 1246166 w 1932662"/>
                <a:gd name="connsiteY1023" fmla="*/ 389042 h 1555092"/>
                <a:gd name="connsiteX1024" fmla="*/ 1246166 w 1932662"/>
                <a:gd name="connsiteY1024" fmla="*/ 391705 h 1555092"/>
                <a:gd name="connsiteX1025" fmla="*/ 1270314 w 1932662"/>
                <a:gd name="connsiteY1025" fmla="*/ 391705 h 1555092"/>
                <a:gd name="connsiteX1026" fmla="*/ 1270314 w 1932662"/>
                <a:gd name="connsiteY1026" fmla="*/ 389042 h 1555092"/>
                <a:gd name="connsiteX1027" fmla="*/ 1286414 w 1932662"/>
                <a:gd name="connsiteY1027" fmla="*/ 389042 h 1555092"/>
                <a:gd name="connsiteX1028" fmla="*/ 1286414 w 1932662"/>
                <a:gd name="connsiteY1028" fmla="*/ 391705 h 1555092"/>
                <a:gd name="connsiteX1029" fmla="*/ 1294463 w 1932662"/>
                <a:gd name="connsiteY1029" fmla="*/ 391705 h 1555092"/>
                <a:gd name="connsiteX1030" fmla="*/ 1294463 w 1932662"/>
                <a:gd name="connsiteY1030" fmla="*/ 394367 h 1555092"/>
                <a:gd name="connsiteX1031" fmla="*/ 1299851 w 1932662"/>
                <a:gd name="connsiteY1031" fmla="*/ 394367 h 1555092"/>
                <a:gd name="connsiteX1032" fmla="*/ 1299851 w 1932662"/>
                <a:gd name="connsiteY1032" fmla="*/ 397029 h 1555092"/>
                <a:gd name="connsiteX1033" fmla="*/ 1302513 w 1932662"/>
                <a:gd name="connsiteY1033" fmla="*/ 397029 h 1555092"/>
                <a:gd name="connsiteX1034" fmla="*/ 1302513 w 1932662"/>
                <a:gd name="connsiteY1034" fmla="*/ 399691 h 1555092"/>
                <a:gd name="connsiteX1035" fmla="*/ 1307900 w 1932662"/>
                <a:gd name="connsiteY1035" fmla="*/ 399691 h 1555092"/>
                <a:gd name="connsiteX1036" fmla="*/ 1307900 w 1932662"/>
                <a:gd name="connsiteY1036" fmla="*/ 402353 h 1555092"/>
                <a:gd name="connsiteX1037" fmla="*/ 1310563 w 1932662"/>
                <a:gd name="connsiteY1037" fmla="*/ 402353 h 1555092"/>
                <a:gd name="connsiteX1038" fmla="*/ 1310563 w 1932662"/>
                <a:gd name="connsiteY1038" fmla="*/ 405015 h 1555092"/>
                <a:gd name="connsiteX1039" fmla="*/ 1329324 w 1932662"/>
                <a:gd name="connsiteY1039" fmla="*/ 405015 h 1555092"/>
                <a:gd name="connsiteX1040" fmla="*/ 1329324 w 1932662"/>
                <a:gd name="connsiteY1040" fmla="*/ 407677 h 1555092"/>
                <a:gd name="connsiteX1041" fmla="*/ 1342761 w 1932662"/>
                <a:gd name="connsiteY1041" fmla="*/ 407677 h 1555092"/>
                <a:gd name="connsiteX1042" fmla="*/ 1342761 w 1932662"/>
                <a:gd name="connsiteY1042" fmla="*/ 410339 h 1555092"/>
                <a:gd name="connsiteX1043" fmla="*/ 1350810 w 1932662"/>
                <a:gd name="connsiteY1043" fmla="*/ 410339 h 1555092"/>
                <a:gd name="connsiteX1044" fmla="*/ 1350810 w 1932662"/>
                <a:gd name="connsiteY1044" fmla="*/ 413001 h 1555092"/>
                <a:gd name="connsiteX1045" fmla="*/ 1356198 w 1932662"/>
                <a:gd name="connsiteY1045" fmla="*/ 413001 h 1555092"/>
                <a:gd name="connsiteX1046" fmla="*/ 1356198 w 1932662"/>
                <a:gd name="connsiteY1046" fmla="*/ 415663 h 1555092"/>
                <a:gd name="connsiteX1047" fmla="*/ 1358860 w 1932662"/>
                <a:gd name="connsiteY1047" fmla="*/ 415663 h 1555092"/>
                <a:gd name="connsiteX1048" fmla="*/ 1358860 w 1932662"/>
                <a:gd name="connsiteY1048" fmla="*/ 418325 h 1555092"/>
                <a:gd name="connsiteX1049" fmla="*/ 1364248 w 1932662"/>
                <a:gd name="connsiteY1049" fmla="*/ 418325 h 1555092"/>
                <a:gd name="connsiteX1050" fmla="*/ 1364248 w 1932662"/>
                <a:gd name="connsiteY1050" fmla="*/ 420987 h 1555092"/>
                <a:gd name="connsiteX1051" fmla="*/ 1369635 w 1932662"/>
                <a:gd name="connsiteY1051" fmla="*/ 420987 h 1555092"/>
                <a:gd name="connsiteX1052" fmla="*/ 1369635 w 1932662"/>
                <a:gd name="connsiteY1052" fmla="*/ 423649 h 1555092"/>
                <a:gd name="connsiteX1053" fmla="*/ 1375022 w 1932662"/>
                <a:gd name="connsiteY1053" fmla="*/ 423649 h 1555092"/>
                <a:gd name="connsiteX1054" fmla="*/ 1375022 w 1932662"/>
                <a:gd name="connsiteY1054" fmla="*/ 426311 h 1555092"/>
                <a:gd name="connsiteX1055" fmla="*/ 1380410 w 1932662"/>
                <a:gd name="connsiteY1055" fmla="*/ 426311 h 1555092"/>
                <a:gd name="connsiteX1056" fmla="*/ 1380410 w 1932662"/>
                <a:gd name="connsiteY1056" fmla="*/ 428974 h 1555092"/>
                <a:gd name="connsiteX1057" fmla="*/ 1385798 w 1932662"/>
                <a:gd name="connsiteY1057" fmla="*/ 428974 h 1555092"/>
                <a:gd name="connsiteX1058" fmla="*/ 1385798 w 1932662"/>
                <a:gd name="connsiteY1058" fmla="*/ 431636 h 1555092"/>
                <a:gd name="connsiteX1059" fmla="*/ 1391185 w 1932662"/>
                <a:gd name="connsiteY1059" fmla="*/ 431636 h 1555092"/>
                <a:gd name="connsiteX1060" fmla="*/ 1391185 w 1932662"/>
                <a:gd name="connsiteY1060" fmla="*/ 434298 h 1555092"/>
                <a:gd name="connsiteX1061" fmla="*/ 1393847 w 1932662"/>
                <a:gd name="connsiteY1061" fmla="*/ 434298 h 1555092"/>
                <a:gd name="connsiteX1062" fmla="*/ 1393847 w 1932662"/>
                <a:gd name="connsiteY1062" fmla="*/ 436960 h 1555092"/>
                <a:gd name="connsiteX1063" fmla="*/ 1396509 w 1932662"/>
                <a:gd name="connsiteY1063" fmla="*/ 436960 h 1555092"/>
                <a:gd name="connsiteX1064" fmla="*/ 1396509 w 1932662"/>
                <a:gd name="connsiteY1064" fmla="*/ 439622 h 1555092"/>
                <a:gd name="connsiteX1065" fmla="*/ 1399171 w 1932662"/>
                <a:gd name="connsiteY1065" fmla="*/ 439622 h 1555092"/>
                <a:gd name="connsiteX1066" fmla="*/ 1399171 w 1932662"/>
                <a:gd name="connsiteY1066" fmla="*/ 442284 h 1555092"/>
                <a:gd name="connsiteX1067" fmla="*/ 1401833 w 1932662"/>
                <a:gd name="connsiteY1067" fmla="*/ 442284 h 1555092"/>
                <a:gd name="connsiteX1068" fmla="*/ 1401833 w 1932662"/>
                <a:gd name="connsiteY1068" fmla="*/ 444946 h 1555092"/>
                <a:gd name="connsiteX1069" fmla="*/ 1404495 w 1932662"/>
                <a:gd name="connsiteY1069" fmla="*/ 444946 h 1555092"/>
                <a:gd name="connsiteX1070" fmla="*/ 1404495 w 1932662"/>
                <a:gd name="connsiteY1070" fmla="*/ 447608 h 1555092"/>
                <a:gd name="connsiteX1071" fmla="*/ 1409883 w 1932662"/>
                <a:gd name="connsiteY1071" fmla="*/ 447608 h 1555092"/>
                <a:gd name="connsiteX1072" fmla="*/ 1409883 w 1932662"/>
                <a:gd name="connsiteY1072" fmla="*/ 450270 h 1555092"/>
                <a:gd name="connsiteX1073" fmla="*/ 1412545 w 1932662"/>
                <a:gd name="connsiteY1073" fmla="*/ 450270 h 1555092"/>
                <a:gd name="connsiteX1074" fmla="*/ 1412545 w 1932662"/>
                <a:gd name="connsiteY1074" fmla="*/ 452932 h 1555092"/>
                <a:gd name="connsiteX1075" fmla="*/ 1415207 w 1932662"/>
                <a:gd name="connsiteY1075" fmla="*/ 452932 h 1555092"/>
                <a:gd name="connsiteX1076" fmla="*/ 1415207 w 1932662"/>
                <a:gd name="connsiteY1076" fmla="*/ 455594 h 1555092"/>
                <a:gd name="connsiteX1077" fmla="*/ 1417869 w 1932662"/>
                <a:gd name="connsiteY1077" fmla="*/ 455594 h 1555092"/>
                <a:gd name="connsiteX1078" fmla="*/ 1417869 w 1932662"/>
                <a:gd name="connsiteY1078" fmla="*/ 458256 h 1555092"/>
                <a:gd name="connsiteX1079" fmla="*/ 1420531 w 1932662"/>
                <a:gd name="connsiteY1079" fmla="*/ 458256 h 1555092"/>
                <a:gd name="connsiteX1080" fmla="*/ 1420531 w 1932662"/>
                <a:gd name="connsiteY1080" fmla="*/ 460918 h 1555092"/>
                <a:gd name="connsiteX1081" fmla="*/ 1425919 w 1932662"/>
                <a:gd name="connsiteY1081" fmla="*/ 460918 h 1555092"/>
                <a:gd name="connsiteX1082" fmla="*/ 1425919 w 1932662"/>
                <a:gd name="connsiteY1082" fmla="*/ 463580 h 1555092"/>
                <a:gd name="connsiteX1083" fmla="*/ 1428581 w 1932662"/>
                <a:gd name="connsiteY1083" fmla="*/ 463580 h 1555092"/>
                <a:gd name="connsiteX1084" fmla="*/ 1428581 w 1932662"/>
                <a:gd name="connsiteY1084" fmla="*/ 466243 h 1555092"/>
                <a:gd name="connsiteX1085" fmla="*/ 1431243 w 1932662"/>
                <a:gd name="connsiteY1085" fmla="*/ 466243 h 1555092"/>
                <a:gd name="connsiteX1086" fmla="*/ 1431243 w 1932662"/>
                <a:gd name="connsiteY1086" fmla="*/ 468905 h 1555092"/>
                <a:gd name="connsiteX1087" fmla="*/ 1433905 w 1932662"/>
                <a:gd name="connsiteY1087" fmla="*/ 468905 h 1555092"/>
                <a:gd name="connsiteX1088" fmla="*/ 1433905 w 1932662"/>
                <a:gd name="connsiteY1088" fmla="*/ 471567 h 1555092"/>
                <a:gd name="connsiteX1089" fmla="*/ 1436567 w 1932662"/>
                <a:gd name="connsiteY1089" fmla="*/ 471567 h 1555092"/>
                <a:gd name="connsiteX1090" fmla="*/ 1436567 w 1932662"/>
                <a:gd name="connsiteY1090" fmla="*/ 474229 h 1555092"/>
                <a:gd name="connsiteX1091" fmla="*/ 1441955 w 1932662"/>
                <a:gd name="connsiteY1091" fmla="*/ 474229 h 1555092"/>
                <a:gd name="connsiteX1092" fmla="*/ 1441955 w 1932662"/>
                <a:gd name="connsiteY1092" fmla="*/ 476891 h 1555092"/>
                <a:gd name="connsiteX1093" fmla="*/ 1447342 w 1932662"/>
                <a:gd name="connsiteY1093" fmla="*/ 476891 h 1555092"/>
                <a:gd name="connsiteX1094" fmla="*/ 1447342 w 1932662"/>
                <a:gd name="connsiteY1094" fmla="*/ 479553 h 1555092"/>
                <a:gd name="connsiteX1095" fmla="*/ 1450004 w 1932662"/>
                <a:gd name="connsiteY1095" fmla="*/ 479553 h 1555092"/>
                <a:gd name="connsiteX1096" fmla="*/ 1450004 w 1932662"/>
                <a:gd name="connsiteY1096" fmla="*/ 482215 h 1555092"/>
                <a:gd name="connsiteX1097" fmla="*/ 1452666 w 1932662"/>
                <a:gd name="connsiteY1097" fmla="*/ 482215 h 1555092"/>
                <a:gd name="connsiteX1098" fmla="*/ 1452666 w 1932662"/>
                <a:gd name="connsiteY1098" fmla="*/ 484877 h 1555092"/>
                <a:gd name="connsiteX1099" fmla="*/ 1455328 w 1932662"/>
                <a:gd name="connsiteY1099" fmla="*/ 484877 h 1555092"/>
                <a:gd name="connsiteX1100" fmla="*/ 1455328 w 1932662"/>
                <a:gd name="connsiteY1100" fmla="*/ 487539 h 1555092"/>
                <a:gd name="connsiteX1101" fmla="*/ 1463378 w 1932662"/>
                <a:gd name="connsiteY1101" fmla="*/ 487539 h 1555092"/>
                <a:gd name="connsiteX1102" fmla="*/ 1463378 w 1932662"/>
                <a:gd name="connsiteY1102" fmla="*/ 484877 h 1555092"/>
                <a:gd name="connsiteX1103" fmla="*/ 1471427 w 1932662"/>
                <a:gd name="connsiteY1103" fmla="*/ 484877 h 1555092"/>
                <a:gd name="connsiteX1104" fmla="*/ 1471427 w 1932662"/>
                <a:gd name="connsiteY1104" fmla="*/ 482215 h 1555092"/>
                <a:gd name="connsiteX1105" fmla="*/ 1482139 w 1932662"/>
                <a:gd name="connsiteY1105" fmla="*/ 482215 h 1555092"/>
                <a:gd name="connsiteX1106" fmla="*/ 1482139 w 1932662"/>
                <a:gd name="connsiteY1106" fmla="*/ 479553 h 1555092"/>
                <a:gd name="connsiteX1107" fmla="*/ 1484801 w 1932662"/>
                <a:gd name="connsiteY1107" fmla="*/ 479553 h 1555092"/>
                <a:gd name="connsiteX1108" fmla="*/ 1484801 w 1932662"/>
                <a:gd name="connsiteY1108" fmla="*/ 474165 h 1555092"/>
                <a:gd name="connsiteX1109" fmla="*/ 1487463 w 1932662"/>
                <a:gd name="connsiteY1109" fmla="*/ 474165 h 1555092"/>
                <a:gd name="connsiteX1110" fmla="*/ 1487463 w 1932662"/>
                <a:gd name="connsiteY1110" fmla="*/ 468778 h 1555092"/>
                <a:gd name="connsiteX1111" fmla="*/ 1490125 w 1932662"/>
                <a:gd name="connsiteY1111" fmla="*/ 468778 h 1555092"/>
                <a:gd name="connsiteX1112" fmla="*/ 1490125 w 1932662"/>
                <a:gd name="connsiteY1112" fmla="*/ 466116 h 1555092"/>
                <a:gd name="connsiteX1113" fmla="*/ 1492788 w 1932662"/>
                <a:gd name="connsiteY1113" fmla="*/ 466116 h 1555092"/>
                <a:gd name="connsiteX1114" fmla="*/ 1492788 w 1932662"/>
                <a:gd name="connsiteY1114" fmla="*/ 463454 h 1555092"/>
                <a:gd name="connsiteX1115" fmla="*/ 1495449 w 1932662"/>
                <a:gd name="connsiteY1115" fmla="*/ 463454 h 1555092"/>
                <a:gd name="connsiteX1116" fmla="*/ 1495449 w 1932662"/>
                <a:gd name="connsiteY1116" fmla="*/ 458066 h 1555092"/>
                <a:gd name="connsiteX1117" fmla="*/ 1498112 w 1932662"/>
                <a:gd name="connsiteY1117" fmla="*/ 458066 h 1555092"/>
                <a:gd name="connsiteX1118" fmla="*/ 1498112 w 1932662"/>
                <a:gd name="connsiteY1118" fmla="*/ 455404 h 1555092"/>
                <a:gd name="connsiteX1119" fmla="*/ 1495449 w 1932662"/>
                <a:gd name="connsiteY1119" fmla="*/ 455404 h 1555092"/>
                <a:gd name="connsiteX1120" fmla="*/ 1495449 w 1932662"/>
                <a:gd name="connsiteY1120" fmla="*/ 452742 h 1555092"/>
                <a:gd name="connsiteX1121" fmla="*/ 1482012 w 1932662"/>
                <a:gd name="connsiteY1121" fmla="*/ 452742 h 1555092"/>
                <a:gd name="connsiteX1122" fmla="*/ 1482012 w 1932662"/>
                <a:gd name="connsiteY1122" fmla="*/ 450080 h 1555092"/>
                <a:gd name="connsiteX1123" fmla="*/ 1468575 w 1932662"/>
                <a:gd name="connsiteY1123" fmla="*/ 450080 h 1555092"/>
                <a:gd name="connsiteX1124" fmla="*/ 1468575 w 1932662"/>
                <a:gd name="connsiteY1124" fmla="*/ 447418 h 1555092"/>
                <a:gd name="connsiteX1125" fmla="*/ 1455138 w 1932662"/>
                <a:gd name="connsiteY1125" fmla="*/ 447418 h 1555092"/>
                <a:gd name="connsiteX1126" fmla="*/ 1455138 w 1932662"/>
                <a:gd name="connsiteY1126" fmla="*/ 444756 h 1555092"/>
                <a:gd name="connsiteX1127" fmla="*/ 1444427 w 1932662"/>
                <a:gd name="connsiteY1127" fmla="*/ 444756 h 1555092"/>
                <a:gd name="connsiteX1128" fmla="*/ 1444427 w 1932662"/>
                <a:gd name="connsiteY1128" fmla="*/ 442094 h 1555092"/>
                <a:gd name="connsiteX1129" fmla="*/ 1436377 w 1932662"/>
                <a:gd name="connsiteY1129" fmla="*/ 442094 h 1555092"/>
                <a:gd name="connsiteX1130" fmla="*/ 1436377 w 1932662"/>
                <a:gd name="connsiteY1130" fmla="*/ 439432 h 1555092"/>
                <a:gd name="connsiteX1131" fmla="*/ 1428327 w 1932662"/>
                <a:gd name="connsiteY1131" fmla="*/ 439432 h 1555092"/>
                <a:gd name="connsiteX1132" fmla="*/ 1428327 w 1932662"/>
                <a:gd name="connsiteY1132" fmla="*/ 436770 h 1555092"/>
                <a:gd name="connsiteX1133" fmla="*/ 1417615 w 1932662"/>
                <a:gd name="connsiteY1133" fmla="*/ 436770 h 1555092"/>
                <a:gd name="connsiteX1134" fmla="*/ 1417615 w 1932662"/>
                <a:gd name="connsiteY1134" fmla="*/ 434108 h 1555092"/>
                <a:gd name="connsiteX1135" fmla="*/ 1412228 w 1932662"/>
                <a:gd name="connsiteY1135" fmla="*/ 434108 h 1555092"/>
                <a:gd name="connsiteX1136" fmla="*/ 1412228 w 1932662"/>
                <a:gd name="connsiteY1136" fmla="*/ 431445 h 1555092"/>
                <a:gd name="connsiteX1137" fmla="*/ 1406841 w 1932662"/>
                <a:gd name="connsiteY1137" fmla="*/ 431445 h 1555092"/>
                <a:gd name="connsiteX1138" fmla="*/ 1406841 w 1932662"/>
                <a:gd name="connsiteY1138" fmla="*/ 428783 h 1555092"/>
                <a:gd name="connsiteX1139" fmla="*/ 1398791 w 1932662"/>
                <a:gd name="connsiteY1139" fmla="*/ 428783 h 1555092"/>
                <a:gd name="connsiteX1140" fmla="*/ 1398791 w 1932662"/>
                <a:gd name="connsiteY1140" fmla="*/ 426121 h 1555092"/>
                <a:gd name="connsiteX1141" fmla="*/ 1393403 w 1932662"/>
                <a:gd name="connsiteY1141" fmla="*/ 426121 h 1555092"/>
                <a:gd name="connsiteX1142" fmla="*/ 1393403 w 1932662"/>
                <a:gd name="connsiteY1142" fmla="*/ 423459 h 1555092"/>
                <a:gd name="connsiteX1143" fmla="*/ 1388016 w 1932662"/>
                <a:gd name="connsiteY1143" fmla="*/ 423459 h 1555092"/>
                <a:gd name="connsiteX1144" fmla="*/ 1388016 w 1932662"/>
                <a:gd name="connsiteY1144" fmla="*/ 420797 h 1555092"/>
                <a:gd name="connsiteX1145" fmla="*/ 1379966 w 1932662"/>
                <a:gd name="connsiteY1145" fmla="*/ 420797 h 1555092"/>
                <a:gd name="connsiteX1146" fmla="*/ 1379966 w 1932662"/>
                <a:gd name="connsiteY1146" fmla="*/ 418135 h 1555092"/>
                <a:gd name="connsiteX1147" fmla="*/ 1374579 w 1932662"/>
                <a:gd name="connsiteY1147" fmla="*/ 418135 h 1555092"/>
                <a:gd name="connsiteX1148" fmla="*/ 1374579 w 1932662"/>
                <a:gd name="connsiteY1148" fmla="*/ 415473 h 1555092"/>
                <a:gd name="connsiteX1149" fmla="*/ 1369192 w 1932662"/>
                <a:gd name="connsiteY1149" fmla="*/ 415473 h 1555092"/>
                <a:gd name="connsiteX1150" fmla="*/ 1369192 w 1932662"/>
                <a:gd name="connsiteY1150" fmla="*/ 412811 h 1555092"/>
                <a:gd name="connsiteX1151" fmla="*/ 1363803 w 1932662"/>
                <a:gd name="connsiteY1151" fmla="*/ 412811 h 1555092"/>
                <a:gd name="connsiteX1152" fmla="*/ 1363803 w 1932662"/>
                <a:gd name="connsiteY1152" fmla="*/ 410149 h 1555092"/>
                <a:gd name="connsiteX1153" fmla="*/ 1358416 w 1932662"/>
                <a:gd name="connsiteY1153" fmla="*/ 410149 h 1555092"/>
                <a:gd name="connsiteX1154" fmla="*/ 1358416 w 1932662"/>
                <a:gd name="connsiteY1154" fmla="*/ 407487 h 1555092"/>
                <a:gd name="connsiteX1155" fmla="*/ 1353029 w 1932662"/>
                <a:gd name="connsiteY1155" fmla="*/ 407487 h 1555092"/>
                <a:gd name="connsiteX1156" fmla="*/ 1353029 w 1932662"/>
                <a:gd name="connsiteY1156" fmla="*/ 404825 h 1555092"/>
                <a:gd name="connsiteX1157" fmla="*/ 1347641 w 1932662"/>
                <a:gd name="connsiteY1157" fmla="*/ 404825 h 1555092"/>
                <a:gd name="connsiteX1158" fmla="*/ 1347641 w 1932662"/>
                <a:gd name="connsiteY1158" fmla="*/ 402163 h 1555092"/>
                <a:gd name="connsiteX1159" fmla="*/ 1342254 w 1932662"/>
                <a:gd name="connsiteY1159" fmla="*/ 402163 h 1555092"/>
                <a:gd name="connsiteX1160" fmla="*/ 1342254 w 1932662"/>
                <a:gd name="connsiteY1160" fmla="*/ 399501 h 1555092"/>
                <a:gd name="connsiteX1161" fmla="*/ 1339592 w 1932662"/>
                <a:gd name="connsiteY1161" fmla="*/ 399501 h 1555092"/>
                <a:gd name="connsiteX1162" fmla="*/ 1339592 w 1932662"/>
                <a:gd name="connsiteY1162" fmla="*/ 396839 h 1555092"/>
                <a:gd name="connsiteX1163" fmla="*/ 1334204 w 1932662"/>
                <a:gd name="connsiteY1163" fmla="*/ 396839 h 1555092"/>
                <a:gd name="connsiteX1164" fmla="*/ 1334204 w 1932662"/>
                <a:gd name="connsiteY1164" fmla="*/ 394176 h 1555092"/>
                <a:gd name="connsiteX1165" fmla="*/ 1331542 w 1932662"/>
                <a:gd name="connsiteY1165" fmla="*/ 394176 h 1555092"/>
                <a:gd name="connsiteX1166" fmla="*/ 1331542 w 1932662"/>
                <a:gd name="connsiteY1166" fmla="*/ 391514 h 1555092"/>
                <a:gd name="connsiteX1167" fmla="*/ 1326155 w 1932662"/>
                <a:gd name="connsiteY1167" fmla="*/ 391514 h 1555092"/>
                <a:gd name="connsiteX1168" fmla="*/ 1326155 w 1932662"/>
                <a:gd name="connsiteY1168" fmla="*/ 388852 h 1555092"/>
                <a:gd name="connsiteX1169" fmla="*/ 1320767 w 1932662"/>
                <a:gd name="connsiteY1169" fmla="*/ 388852 h 1555092"/>
                <a:gd name="connsiteX1170" fmla="*/ 1320767 w 1932662"/>
                <a:gd name="connsiteY1170" fmla="*/ 386190 h 1555092"/>
                <a:gd name="connsiteX1171" fmla="*/ 1318105 w 1932662"/>
                <a:gd name="connsiteY1171" fmla="*/ 386190 h 1555092"/>
                <a:gd name="connsiteX1172" fmla="*/ 1318105 w 1932662"/>
                <a:gd name="connsiteY1172" fmla="*/ 383528 h 1555092"/>
                <a:gd name="connsiteX1173" fmla="*/ 1312717 w 1932662"/>
                <a:gd name="connsiteY1173" fmla="*/ 383528 h 1555092"/>
                <a:gd name="connsiteX1174" fmla="*/ 1312717 w 1932662"/>
                <a:gd name="connsiteY1174" fmla="*/ 380866 h 1555092"/>
                <a:gd name="connsiteX1175" fmla="*/ 1307330 w 1932662"/>
                <a:gd name="connsiteY1175" fmla="*/ 380866 h 1555092"/>
                <a:gd name="connsiteX1176" fmla="*/ 1307330 w 1932662"/>
                <a:gd name="connsiteY1176" fmla="*/ 378204 h 1555092"/>
                <a:gd name="connsiteX1177" fmla="*/ 1304668 w 1932662"/>
                <a:gd name="connsiteY1177" fmla="*/ 378204 h 1555092"/>
                <a:gd name="connsiteX1178" fmla="*/ 1304668 w 1932662"/>
                <a:gd name="connsiteY1178" fmla="*/ 375542 h 1555092"/>
                <a:gd name="connsiteX1179" fmla="*/ 1302005 w 1932662"/>
                <a:gd name="connsiteY1179" fmla="*/ 375542 h 1555092"/>
                <a:gd name="connsiteX1180" fmla="*/ 1302005 w 1932662"/>
                <a:gd name="connsiteY1180" fmla="*/ 372880 h 1555092"/>
                <a:gd name="connsiteX1181" fmla="*/ 1296618 w 1932662"/>
                <a:gd name="connsiteY1181" fmla="*/ 372880 h 1555092"/>
                <a:gd name="connsiteX1182" fmla="*/ 1296618 w 1932662"/>
                <a:gd name="connsiteY1182" fmla="*/ 370218 h 1555092"/>
                <a:gd name="connsiteX1183" fmla="*/ 1291231 w 1932662"/>
                <a:gd name="connsiteY1183" fmla="*/ 370218 h 1555092"/>
                <a:gd name="connsiteX1184" fmla="*/ 1291231 w 1932662"/>
                <a:gd name="connsiteY1184" fmla="*/ 367556 h 1555092"/>
                <a:gd name="connsiteX1185" fmla="*/ 1288568 w 1932662"/>
                <a:gd name="connsiteY1185" fmla="*/ 367556 h 1555092"/>
                <a:gd name="connsiteX1186" fmla="*/ 1288568 w 1932662"/>
                <a:gd name="connsiteY1186" fmla="*/ 364894 h 1555092"/>
                <a:gd name="connsiteX1187" fmla="*/ 1285907 w 1932662"/>
                <a:gd name="connsiteY1187" fmla="*/ 364894 h 1555092"/>
                <a:gd name="connsiteX1188" fmla="*/ 1285907 w 1932662"/>
                <a:gd name="connsiteY1188" fmla="*/ 362232 h 1555092"/>
                <a:gd name="connsiteX1189" fmla="*/ 1280519 w 1932662"/>
                <a:gd name="connsiteY1189" fmla="*/ 362232 h 1555092"/>
                <a:gd name="connsiteX1190" fmla="*/ 1280519 w 1932662"/>
                <a:gd name="connsiteY1190" fmla="*/ 359570 h 1555092"/>
                <a:gd name="connsiteX1191" fmla="*/ 1277857 w 1932662"/>
                <a:gd name="connsiteY1191" fmla="*/ 359570 h 1555092"/>
                <a:gd name="connsiteX1192" fmla="*/ 1277857 w 1932662"/>
                <a:gd name="connsiteY1192" fmla="*/ 356908 h 1555092"/>
                <a:gd name="connsiteX1193" fmla="*/ 1272470 w 1932662"/>
                <a:gd name="connsiteY1193" fmla="*/ 356908 h 1555092"/>
                <a:gd name="connsiteX1194" fmla="*/ 1272470 w 1932662"/>
                <a:gd name="connsiteY1194" fmla="*/ 354245 h 1555092"/>
                <a:gd name="connsiteX1195" fmla="*/ 1269807 w 1932662"/>
                <a:gd name="connsiteY1195" fmla="*/ 354245 h 1555092"/>
                <a:gd name="connsiteX1196" fmla="*/ 1269807 w 1932662"/>
                <a:gd name="connsiteY1196" fmla="*/ 351583 h 1555092"/>
                <a:gd name="connsiteX1197" fmla="*/ 1267145 w 1932662"/>
                <a:gd name="connsiteY1197" fmla="*/ 351583 h 1555092"/>
                <a:gd name="connsiteX1198" fmla="*/ 1267145 w 1932662"/>
                <a:gd name="connsiteY1198" fmla="*/ 348921 h 1555092"/>
                <a:gd name="connsiteX1199" fmla="*/ 1261758 w 1932662"/>
                <a:gd name="connsiteY1199" fmla="*/ 348921 h 1555092"/>
                <a:gd name="connsiteX1200" fmla="*/ 1261758 w 1932662"/>
                <a:gd name="connsiteY1200" fmla="*/ 346259 h 1555092"/>
                <a:gd name="connsiteX1201" fmla="*/ 1259095 w 1932662"/>
                <a:gd name="connsiteY1201" fmla="*/ 346259 h 1555092"/>
                <a:gd name="connsiteX1202" fmla="*/ 1259095 w 1932662"/>
                <a:gd name="connsiteY1202" fmla="*/ 343597 h 1555092"/>
                <a:gd name="connsiteX1203" fmla="*/ 1256434 w 1932662"/>
                <a:gd name="connsiteY1203" fmla="*/ 343597 h 1555092"/>
                <a:gd name="connsiteX1204" fmla="*/ 1256434 w 1932662"/>
                <a:gd name="connsiteY1204" fmla="*/ 340935 h 1555092"/>
                <a:gd name="connsiteX1205" fmla="*/ 1251046 w 1932662"/>
                <a:gd name="connsiteY1205" fmla="*/ 340935 h 1555092"/>
                <a:gd name="connsiteX1206" fmla="*/ 1251046 w 1932662"/>
                <a:gd name="connsiteY1206" fmla="*/ 338273 h 1555092"/>
                <a:gd name="connsiteX1207" fmla="*/ 1248384 w 1932662"/>
                <a:gd name="connsiteY1207" fmla="*/ 338273 h 1555092"/>
                <a:gd name="connsiteX1208" fmla="*/ 1248384 w 1932662"/>
                <a:gd name="connsiteY1208" fmla="*/ 335611 h 1555092"/>
                <a:gd name="connsiteX1209" fmla="*/ 1245722 w 1932662"/>
                <a:gd name="connsiteY1209" fmla="*/ 335611 h 1555092"/>
                <a:gd name="connsiteX1210" fmla="*/ 1245722 w 1932662"/>
                <a:gd name="connsiteY1210" fmla="*/ 332949 h 1555092"/>
                <a:gd name="connsiteX1211" fmla="*/ 1243060 w 1932662"/>
                <a:gd name="connsiteY1211" fmla="*/ 332949 h 1555092"/>
                <a:gd name="connsiteX1212" fmla="*/ 1243060 w 1932662"/>
                <a:gd name="connsiteY1212" fmla="*/ 330287 h 1555092"/>
                <a:gd name="connsiteX1213" fmla="*/ 1237673 w 1932662"/>
                <a:gd name="connsiteY1213" fmla="*/ 330287 h 1555092"/>
                <a:gd name="connsiteX1214" fmla="*/ 1237673 w 1932662"/>
                <a:gd name="connsiteY1214" fmla="*/ 327625 h 1555092"/>
                <a:gd name="connsiteX1215" fmla="*/ 1235010 w 1932662"/>
                <a:gd name="connsiteY1215" fmla="*/ 327625 h 1555092"/>
                <a:gd name="connsiteX1216" fmla="*/ 1235010 w 1932662"/>
                <a:gd name="connsiteY1216" fmla="*/ 324963 h 1555092"/>
                <a:gd name="connsiteX1217" fmla="*/ 1232348 w 1932662"/>
                <a:gd name="connsiteY1217" fmla="*/ 324963 h 1555092"/>
                <a:gd name="connsiteX1218" fmla="*/ 1232348 w 1932662"/>
                <a:gd name="connsiteY1218" fmla="*/ 322301 h 1555092"/>
                <a:gd name="connsiteX1219" fmla="*/ 1229686 w 1932662"/>
                <a:gd name="connsiteY1219" fmla="*/ 322301 h 1555092"/>
                <a:gd name="connsiteX1220" fmla="*/ 1229686 w 1932662"/>
                <a:gd name="connsiteY1220" fmla="*/ 319639 h 1555092"/>
                <a:gd name="connsiteX1221" fmla="*/ 1227024 w 1932662"/>
                <a:gd name="connsiteY1221" fmla="*/ 319639 h 1555092"/>
                <a:gd name="connsiteX1222" fmla="*/ 1227024 w 1932662"/>
                <a:gd name="connsiteY1222" fmla="*/ 316976 h 1555092"/>
                <a:gd name="connsiteX1223" fmla="*/ 1221637 w 1932662"/>
                <a:gd name="connsiteY1223" fmla="*/ 316976 h 1555092"/>
                <a:gd name="connsiteX1224" fmla="*/ 1221637 w 1932662"/>
                <a:gd name="connsiteY1224" fmla="*/ 314314 h 1555092"/>
                <a:gd name="connsiteX1225" fmla="*/ 1218974 w 1932662"/>
                <a:gd name="connsiteY1225" fmla="*/ 314314 h 1555092"/>
                <a:gd name="connsiteX1226" fmla="*/ 1218974 w 1932662"/>
                <a:gd name="connsiteY1226" fmla="*/ 311652 h 1555092"/>
                <a:gd name="connsiteX1227" fmla="*/ 1216312 w 1932662"/>
                <a:gd name="connsiteY1227" fmla="*/ 311652 h 1555092"/>
                <a:gd name="connsiteX1228" fmla="*/ 1216312 w 1932662"/>
                <a:gd name="connsiteY1228" fmla="*/ 308990 h 1555092"/>
                <a:gd name="connsiteX1229" fmla="*/ 1213650 w 1932662"/>
                <a:gd name="connsiteY1229" fmla="*/ 308990 h 1555092"/>
                <a:gd name="connsiteX1230" fmla="*/ 1213650 w 1932662"/>
                <a:gd name="connsiteY1230" fmla="*/ 306328 h 1555092"/>
                <a:gd name="connsiteX1231" fmla="*/ 1208263 w 1932662"/>
                <a:gd name="connsiteY1231" fmla="*/ 306328 h 1555092"/>
                <a:gd name="connsiteX1232" fmla="*/ 1208263 w 1932662"/>
                <a:gd name="connsiteY1232" fmla="*/ 303666 h 1555092"/>
                <a:gd name="connsiteX1233" fmla="*/ 1205601 w 1932662"/>
                <a:gd name="connsiteY1233" fmla="*/ 303666 h 1555092"/>
                <a:gd name="connsiteX1234" fmla="*/ 1205601 w 1932662"/>
                <a:gd name="connsiteY1234" fmla="*/ 301004 h 1555092"/>
                <a:gd name="connsiteX1235" fmla="*/ 1202938 w 1932662"/>
                <a:gd name="connsiteY1235" fmla="*/ 301004 h 1555092"/>
                <a:gd name="connsiteX1236" fmla="*/ 1202938 w 1932662"/>
                <a:gd name="connsiteY1236" fmla="*/ 298342 h 1555092"/>
                <a:gd name="connsiteX1237" fmla="*/ 1200277 w 1932662"/>
                <a:gd name="connsiteY1237" fmla="*/ 298342 h 1555092"/>
                <a:gd name="connsiteX1238" fmla="*/ 1200277 w 1932662"/>
                <a:gd name="connsiteY1238" fmla="*/ 295680 h 1555092"/>
                <a:gd name="connsiteX1239" fmla="*/ 1197614 w 1932662"/>
                <a:gd name="connsiteY1239" fmla="*/ 295680 h 1555092"/>
                <a:gd name="connsiteX1240" fmla="*/ 1197614 w 1932662"/>
                <a:gd name="connsiteY1240" fmla="*/ 293018 h 1555092"/>
                <a:gd name="connsiteX1241" fmla="*/ 1194952 w 1932662"/>
                <a:gd name="connsiteY1241" fmla="*/ 293018 h 1555092"/>
                <a:gd name="connsiteX1242" fmla="*/ 1194952 w 1932662"/>
                <a:gd name="connsiteY1242" fmla="*/ 290356 h 1555092"/>
                <a:gd name="connsiteX1243" fmla="*/ 1189565 w 1932662"/>
                <a:gd name="connsiteY1243" fmla="*/ 290356 h 1555092"/>
                <a:gd name="connsiteX1244" fmla="*/ 1189565 w 1932662"/>
                <a:gd name="connsiteY1244" fmla="*/ 287694 h 1555092"/>
                <a:gd name="connsiteX1245" fmla="*/ 1186903 w 1932662"/>
                <a:gd name="connsiteY1245" fmla="*/ 287694 h 1555092"/>
                <a:gd name="connsiteX1246" fmla="*/ 1186903 w 1932662"/>
                <a:gd name="connsiteY1246" fmla="*/ 285031 h 1555092"/>
                <a:gd name="connsiteX1247" fmla="*/ 1184241 w 1932662"/>
                <a:gd name="connsiteY1247" fmla="*/ 285031 h 1555092"/>
                <a:gd name="connsiteX1248" fmla="*/ 1184241 w 1932662"/>
                <a:gd name="connsiteY1248" fmla="*/ 282370 h 1555092"/>
                <a:gd name="connsiteX1249" fmla="*/ 1181578 w 1932662"/>
                <a:gd name="connsiteY1249" fmla="*/ 282370 h 1555092"/>
                <a:gd name="connsiteX1250" fmla="*/ 1181578 w 1932662"/>
                <a:gd name="connsiteY1250" fmla="*/ 279707 h 1555092"/>
                <a:gd name="connsiteX1251" fmla="*/ 1178917 w 1932662"/>
                <a:gd name="connsiteY1251" fmla="*/ 279707 h 1555092"/>
                <a:gd name="connsiteX1252" fmla="*/ 1178917 w 1932662"/>
                <a:gd name="connsiteY1252" fmla="*/ 277045 h 1555092"/>
                <a:gd name="connsiteX1253" fmla="*/ 1176255 w 1932662"/>
                <a:gd name="connsiteY1253" fmla="*/ 277045 h 1555092"/>
                <a:gd name="connsiteX1254" fmla="*/ 1176255 w 1932662"/>
                <a:gd name="connsiteY1254" fmla="*/ 274383 h 1555092"/>
                <a:gd name="connsiteX1255" fmla="*/ 1173592 w 1932662"/>
                <a:gd name="connsiteY1255" fmla="*/ 274383 h 1555092"/>
                <a:gd name="connsiteX1256" fmla="*/ 1173592 w 1932662"/>
                <a:gd name="connsiteY1256" fmla="*/ 271721 h 1555092"/>
                <a:gd name="connsiteX1257" fmla="*/ 1168205 w 1932662"/>
                <a:gd name="connsiteY1257" fmla="*/ 271721 h 1555092"/>
                <a:gd name="connsiteX1258" fmla="*/ 1168205 w 1932662"/>
                <a:gd name="connsiteY1258" fmla="*/ 269059 h 1555092"/>
                <a:gd name="connsiteX1259" fmla="*/ 1165543 w 1932662"/>
                <a:gd name="connsiteY1259" fmla="*/ 269059 h 1555092"/>
                <a:gd name="connsiteX1260" fmla="*/ 1165543 w 1932662"/>
                <a:gd name="connsiteY1260" fmla="*/ 266397 h 1555092"/>
                <a:gd name="connsiteX1261" fmla="*/ 1162881 w 1932662"/>
                <a:gd name="connsiteY1261" fmla="*/ 266397 h 1555092"/>
                <a:gd name="connsiteX1262" fmla="*/ 1162881 w 1932662"/>
                <a:gd name="connsiteY1262" fmla="*/ 263735 h 1555092"/>
                <a:gd name="connsiteX1263" fmla="*/ 1160219 w 1932662"/>
                <a:gd name="connsiteY1263" fmla="*/ 263735 h 1555092"/>
                <a:gd name="connsiteX1264" fmla="*/ 1160219 w 1932662"/>
                <a:gd name="connsiteY1264" fmla="*/ 261073 h 1555092"/>
                <a:gd name="connsiteX1265" fmla="*/ 1157557 w 1932662"/>
                <a:gd name="connsiteY1265" fmla="*/ 261073 h 1555092"/>
                <a:gd name="connsiteX1266" fmla="*/ 1157557 w 1932662"/>
                <a:gd name="connsiteY1266" fmla="*/ 258411 h 1555092"/>
                <a:gd name="connsiteX1267" fmla="*/ 1154895 w 1932662"/>
                <a:gd name="connsiteY1267" fmla="*/ 258411 h 1555092"/>
                <a:gd name="connsiteX1268" fmla="*/ 1154895 w 1932662"/>
                <a:gd name="connsiteY1268" fmla="*/ 255749 h 1555092"/>
                <a:gd name="connsiteX1269" fmla="*/ 1149507 w 1932662"/>
                <a:gd name="connsiteY1269" fmla="*/ 255749 h 1555092"/>
                <a:gd name="connsiteX1270" fmla="*/ 1149507 w 1932662"/>
                <a:gd name="connsiteY1270" fmla="*/ 253087 h 1555092"/>
                <a:gd name="connsiteX1271" fmla="*/ 1146845 w 1932662"/>
                <a:gd name="connsiteY1271" fmla="*/ 253087 h 1555092"/>
                <a:gd name="connsiteX1272" fmla="*/ 1146845 w 1932662"/>
                <a:gd name="connsiteY1272" fmla="*/ 250425 h 1555092"/>
                <a:gd name="connsiteX1273" fmla="*/ 1144183 w 1932662"/>
                <a:gd name="connsiteY1273" fmla="*/ 250425 h 1555092"/>
                <a:gd name="connsiteX1274" fmla="*/ 1144183 w 1932662"/>
                <a:gd name="connsiteY1274" fmla="*/ 247763 h 1555092"/>
                <a:gd name="connsiteX1275" fmla="*/ 1141521 w 1932662"/>
                <a:gd name="connsiteY1275" fmla="*/ 247763 h 1555092"/>
                <a:gd name="connsiteX1276" fmla="*/ 1141521 w 1932662"/>
                <a:gd name="connsiteY1276" fmla="*/ 245101 h 1555092"/>
                <a:gd name="connsiteX1277" fmla="*/ 1138859 w 1932662"/>
                <a:gd name="connsiteY1277" fmla="*/ 245101 h 1555092"/>
                <a:gd name="connsiteX1278" fmla="*/ 1138859 w 1932662"/>
                <a:gd name="connsiteY1278" fmla="*/ 242439 h 1555092"/>
                <a:gd name="connsiteX1279" fmla="*/ 1136197 w 1932662"/>
                <a:gd name="connsiteY1279" fmla="*/ 242439 h 1555092"/>
                <a:gd name="connsiteX1280" fmla="*/ 1136197 w 1932662"/>
                <a:gd name="connsiteY1280" fmla="*/ 239776 h 1555092"/>
                <a:gd name="connsiteX1281" fmla="*/ 1133535 w 1932662"/>
                <a:gd name="connsiteY1281" fmla="*/ 239776 h 1555092"/>
                <a:gd name="connsiteX1282" fmla="*/ 1133535 w 1932662"/>
                <a:gd name="connsiteY1282" fmla="*/ 237114 h 1555092"/>
                <a:gd name="connsiteX1283" fmla="*/ 1128147 w 1932662"/>
                <a:gd name="connsiteY1283" fmla="*/ 237114 h 1555092"/>
                <a:gd name="connsiteX1284" fmla="*/ 1128147 w 1932662"/>
                <a:gd name="connsiteY1284" fmla="*/ 234452 h 1555092"/>
                <a:gd name="connsiteX1285" fmla="*/ 1125485 w 1932662"/>
                <a:gd name="connsiteY1285" fmla="*/ 234452 h 1555092"/>
                <a:gd name="connsiteX1286" fmla="*/ 1125485 w 1932662"/>
                <a:gd name="connsiteY1286" fmla="*/ 231790 h 1555092"/>
                <a:gd name="connsiteX1287" fmla="*/ 1122823 w 1932662"/>
                <a:gd name="connsiteY1287" fmla="*/ 231790 h 1555092"/>
                <a:gd name="connsiteX1288" fmla="*/ 1122823 w 1932662"/>
                <a:gd name="connsiteY1288" fmla="*/ 229128 h 1555092"/>
                <a:gd name="connsiteX1289" fmla="*/ 1120161 w 1932662"/>
                <a:gd name="connsiteY1289" fmla="*/ 229128 h 1555092"/>
                <a:gd name="connsiteX1290" fmla="*/ 1120161 w 1932662"/>
                <a:gd name="connsiteY1290" fmla="*/ 226466 h 1555092"/>
                <a:gd name="connsiteX1291" fmla="*/ 1117499 w 1932662"/>
                <a:gd name="connsiteY1291" fmla="*/ 226466 h 1555092"/>
                <a:gd name="connsiteX1292" fmla="*/ 1117499 w 1932662"/>
                <a:gd name="connsiteY1292" fmla="*/ 223804 h 1555092"/>
                <a:gd name="connsiteX1293" fmla="*/ 1114837 w 1932662"/>
                <a:gd name="connsiteY1293" fmla="*/ 223804 h 1555092"/>
                <a:gd name="connsiteX1294" fmla="*/ 1114837 w 1932662"/>
                <a:gd name="connsiteY1294" fmla="*/ 221142 h 1555092"/>
                <a:gd name="connsiteX1295" fmla="*/ 1112175 w 1932662"/>
                <a:gd name="connsiteY1295" fmla="*/ 221142 h 1555092"/>
                <a:gd name="connsiteX1296" fmla="*/ 1112175 w 1932662"/>
                <a:gd name="connsiteY1296" fmla="*/ 218480 h 1555092"/>
                <a:gd name="connsiteX1297" fmla="*/ 1109512 w 1932662"/>
                <a:gd name="connsiteY1297" fmla="*/ 218480 h 1555092"/>
                <a:gd name="connsiteX1298" fmla="*/ 1109512 w 1932662"/>
                <a:gd name="connsiteY1298" fmla="*/ 215818 h 1555092"/>
                <a:gd name="connsiteX1299" fmla="*/ 1104125 w 1932662"/>
                <a:gd name="connsiteY1299" fmla="*/ 215818 h 1555092"/>
                <a:gd name="connsiteX1300" fmla="*/ 1104125 w 1932662"/>
                <a:gd name="connsiteY1300" fmla="*/ 210430 h 1555092"/>
                <a:gd name="connsiteX1301" fmla="*/ 1098738 w 1932662"/>
                <a:gd name="connsiteY1301" fmla="*/ 210430 h 1555092"/>
                <a:gd name="connsiteX1302" fmla="*/ 1098738 w 1932662"/>
                <a:gd name="connsiteY1302" fmla="*/ 207768 h 1555092"/>
                <a:gd name="connsiteX1303" fmla="*/ 1096075 w 1932662"/>
                <a:gd name="connsiteY1303" fmla="*/ 207768 h 1555092"/>
                <a:gd name="connsiteX1304" fmla="*/ 1096075 w 1932662"/>
                <a:gd name="connsiteY1304" fmla="*/ 205106 h 1555092"/>
                <a:gd name="connsiteX1305" fmla="*/ 1093414 w 1932662"/>
                <a:gd name="connsiteY1305" fmla="*/ 205106 h 1555092"/>
                <a:gd name="connsiteX1306" fmla="*/ 1093414 w 1932662"/>
                <a:gd name="connsiteY1306" fmla="*/ 202444 h 1555092"/>
                <a:gd name="connsiteX1307" fmla="*/ 1090751 w 1932662"/>
                <a:gd name="connsiteY1307" fmla="*/ 202444 h 1555092"/>
                <a:gd name="connsiteX1308" fmla="*/ 1090751 w 1932662"/>
                <a:gd name="connsiteY1308" fmla="*/ 199782 h 1555092"/>
                <a:gd name="connsiteX1309" fmla="*/ 1088089 w 1932662"/>
                <a:gd name="connsiteY1309" fmla="*/ 199782 h 1555092"/>
                <a:gd name="connsiteX1310" fmla="*/ 1088089 w 1932662"/>
                <a:gd name="connsiteY1310" fmla="*/ 197120 h 1555092"/>
                <a:gd name="connsiteX1311" fmla="*/ 1085427 w 1932662"/>
                <a:gd name="connsiteY1311" fmla="*/ 197120 h 1555092"/>
                <a:gd name="connsiteX1312" fmla="*/ 1085427 w 1932662"/>
                <a:gd name="connsiteY1312" fmla="*/ 194458 h 1555092"/>
                <a:gd name="connsiteX1313" fmla="*/ 1082765 w 1932662"/>
                <a:gd name="connsiteY1313" fmla="*/ 194458 h 1555092"/>
                <a:gd name="connsiteX1314" fmla="*/ 1082765 w 1932662"/>
                <a:gd name="connsiteY1314" fmla="*/ 191796 h 1555092"/>
                <a:gd name="connsiteX1315" fmla="*/ 1080103 w 1932662"/>
                <a:gd name="connsiteY1315" fmla="*/ 191796 h 1555092"/>
                <a:gd name="connsiteX1316" fmla="*/ 1080103 w 1932662"/>
                <a:gd name="connsiteY1316" fmla="*/ 189134 h 1555092"/>
                <a:gd name="connsiteX1317" fmla="*/ 1074715 w 1932662"/>
                <a:gd name="connsiteY1317" fmla="*/ 189134 h 1555092"/>
                <a:gd name="connsiteX1318" fmla="*/ 1074715 w 1932662"/>
                <a:gd name="connsiteY1318" fmla="*/ 186472 h 1555092"/>
                <a:gd name="connsiteX1319" fmla="*/ 1072054 w 1932662"/>
                <a:gd name="connsiteY1319" fmla="*/ 186472 h 1555092"/>
                <a:gd name="connsiteX1320" fmla="*/ 1072054 w 1932662"/>
                <a:gd name="connsiteY1320" fmla="*/ 183810 h 1555092"/>
                <a:gd name="connsiteX1321" fmla="*/ 1069391 w 1932662"/>
                <a:gd name="connsiteY1321" fmla="*/ 183810 h 1555092"/>
                <a:gd name="connsiteX1322" fmla="*/ 1069391 w 1932662"/>
                <a:gd name="connsiteY1322" fmla="*/ 181147 h 1555092"/>
                <a:gd name="connsiteX1323" fmla="*/ 1066729 w 1932662"/>
                <a:gd name="connsiteY1323" fmla="*/ 181147 h 1555092"/>
                <a:gd name="connsiteX1324" fmla="*/ 1066729 w 1932662"/>
                <a:gd name="connsiteY1324" fmla="*/ 178485 h 1555092"/>
                <a:gd name="connsiteX1325" fmla="*/ 1064068 w 1932662"/>
                <a:gd name="connsiteY1325" fmla="*/ 178485 h 1555092"/>
                <a:gd name="connsiteX1326" fmla="*/ 1064068 w 1932662"/>
                <a:gd name="connsiteY1326" fmla="*/ 175823 h 1555092"/>
                <a:gd name="connsiteX1327" fmla="*/ 1061405 w 1932662"/>
                <a:gd name="connsiteY1327" fmla="*/ 175823 h 1555092"/>
                <a:gd name="connsiteX1328" fmla="*/ 1061405 w 1932662"/>
                <a:gd name="connsiteY1328" fmla="*/ 173161 h 1555092"/>
                <a:gd name="connsiteX1329" fmla="*/ 1058743 w 1932662"/>
                <a:gd name="connsiteY1329" fmla="*/ 173161 h 1555092"/>
                <a:gd name="connsiteX1330" fmla="*/ 1058743 w 1932662"/>
                <a:gd name="connsiteY1330" fmla="*/ 170499 h 1555092"/>
                <a:gd name="connsiteX1331" fmla="*/ 1056081 w 1932662"/>
                <a:gd name="connsiteY1331" fmla="*/ 170499 h 1555092"/>
                <a:gd name="connsiteX1332" fmla="*/ 1056081 w 1932662"/>
                <a:gd name="connsiteY1332" fmla="*/ 167837 h 1555092"/>
                <a:gd name="connsiteX1333" fmla="*/ 1053419 w 1932662"/>
                <a:gd name="connsiteY1333" fmla="*/ 167837 h 1555092"/>
                <a:gd name="connsiteX1334" fmla="*/ 1053419 w 1932662"/>
                <a:gd name="connsiteY1334" fmla="*/ 165175 h 1555092"/>
                <a:gd name="connsiteX1335" fmla="*/ 1050757 w 1932662"/>
                <a:gd name="connsiteY1335" fmla="*/ 165175 h 1555092"/>
                <a:gd name="connsiteX1336" fmla="*/ 1050757 w 1932662"/>
                <a:gd name="connsiteY1336" fmla="*/ 162513 h 1555092"/>
                <a:gd name="connsiteX1337" fmla="*/ 1048095 w 1932662"/>
                <a:gd name="connsiteY1337" fmla="*/ 162513 h 1555092"/>
                <a:gd name="connsiteX1338" fmla="*/ 1048095 w 1932662"/>
                <a:gd name="connsiteY1338" fmla="*/ 159851 h 1555092"/>
                <a:gd name="connsiteX1339" fmla="*/ 1045433 w 1932662"/>
                <a:gd name="connsiteY1339" fmla="*/ 159851 h 1555092"/>
                <a:gd name="connsiteX1340" fmla="*/ 1045433 w 1932662"/>
                <a:gd name="connsiteY1340" fmla="*/ 157189 h 1555092"/>
                <a:gd name="connsiteX1341" fmla="*/ 1042771 w 1932662"/>
                <a:gd name="connsiteY1341" fmla="*/ 157189 h 1555092"/>
                <a:gd name="connsiteX1342" fmla="*/ 1042771 w 1932662"/>
                <a:gd name="connsiteY1342" fmla="*/ 154527 h 1555092"/>
                <a:gd name="connsiteX1343" fmla="*/ 1040109 w 1932662"/>
                <a:gd name="connsiteY1343" fmla="*/ 154527 h 1555092"/>
                <a:gd name="connsiteX1344" fmla="*/ 1040109 w 1932662"/>
                <a:gd name="connsiteY1344" fmla="*/ 151865 h 1555092"/>
                <a:gd name="connsiteX1345" fmla="*/ 1037446 w 1932662"/>
                <a:gd name="connsiteY1345" fmla="*/ 151865 h 1555092"/>
                <a:gd name="connsiteX1346" fmla="*/ 1037446 w 1932662"/>
                <a:gd name="connsiteY1346" fmla="*/ 149203 h 1555092"/>
                <a:gd name="connsiteX1347" fmla="*/ 1034785 w 1932662"/>
                <a:gd name="connsiteY1347" fmla="*/ 149203 h 1555092"/>
                <a:gd name="connsiteX1348" fmla="*/ 1034785 w 1932662"/>
                <a:gd name="connsiteY1348" fmla="*/ 146541 h 1555092"/>
                <a:gd name="connsiteX1349" fmla="*/ 1032122 w 1932662"/>
                <a:gd name="connsiteY1349" fmla="*/ 146541 h 1555092"/>
                <a:gd name="connsiteX1350" fmla="*/ 1032122 w 1932662"/>
                <a:gd name="connsiteY1350" fmla="*/ 143878 h 1555092"/>
                <a:gd name="connsiteX1351" fmla="*/ 1029460 w 1932662"/>
                <a:gd name="connsiteY1351" fmla="*/ 143878 h 1555092"/>
                <a:gd name="connsiteX1352" fmla="*/ 1029460 w 1932662"/>
                <a:gd name="connsiteY1352" fmla="*/ 141216 h 1555092"/>
                <a:gd name="connsiteX1353" fmla="*/ 1026799 w 1932662"/>
                <a:gd name="connsiteY1353" fmla="*/ 141216 h 1555092"/>
                <a:gd name="connsiteX1354" fmla="*/ 1026799 w 1932662"/>
                <a:gd name="connsiteY1354" fmla="*/ 138554 h 1555092"/>
                <a:gd name="connsiteX1355" fmla="*/ 1021410 w 1932662"/>
                <a:gd name="connsiteY1355" fmla="*/ 138554 h 1555092"/>
                <a:gd name="connsiteX1356" fmla="*/ 1021410 w 1932662"/>
                <a:gd name="connsiteY1356" fmla="*/ 133167 h 1555092"/>
                <a:gd name="connsiteX1357" fmla="*/ 1016023 w 1932662"/>
                <a:gd name="connsiteY1357" fmla="*/ 133167 h 1555092"/>
                <a:gd name="connsiteX1358" fmla="*/ 1016023 w 1932662"/>
                <a:gd name="connsiteY1358" fmla="*/ 130505 h 1555092"/>
                <a:gd name="connsiteX1359" fmla="*/ 1013361 w 1932662"/>
                <a:gd name="connsiteY1359" fmla="*/ 130505 h 1555092"/>
                <a:gd name="connsiteX1360" fmla="*/ 1013361 w 1932662"/>
                <a:gd name="connsiteY1360" fmla="*/ 127843 h 1555092"/>
                <a:gd name="connsiteX1361" fmla="*/ 1010699 w 1932662"/>
                <a:gd name="connsiteY1361" fmla="*/ 127843 h 1555092"/>
                <a:gd name="connsiteX1362" fmla="*/ 1010699 w 1932662"/>
                <a:gd name="connsiteY1362" fmla="*/ 125181 h 1555092"/>
                <a:gd name="connsiteX1363" fmla="*/ 1008037 w 1932662"/>
                <a:gd name="connsiteY1363" fmla="*/ 125181 h 1555092"/>
                <a:gd name="connsiteX1364" fmla="*/ 1008037 w 1932662"/>
                <a:gd name="connsiteY1364" fmla="*/ 122519 h 1555092"/>
                <a:gd name="connsiteX1365" fmla="*/ 1005375 w 1932662"/>
                <a:gd name="connsiteY1365" fmla="*/ 122519 h 1555092"/>
                <a:gd name="connsiteX1366" fmla="*/ 1005375 w 1932662"/>
                <a:gd name="connsiteY1366" fmla="*/ 119856 h 1555092"/>
                <a:gd name="connsiteX1367" fmla="*/ 1002713 w 1932662"/>
                <a:gd name="connsiteY1367" fmla="*/ 119856 h 1555092"/>
                <a:gd name="connsiteX1368" fmla="*/ 1002713 w 1932662"/>
                <a:gd name="connsiteY1368" fmla="*/ 117194 h 1555092"/>
                <a:gd name="connsiteX1369" fmla="*/ 1000050 w 1932662"/>
                <a:gd name="connsiteY1369" fmla="*/ 117194 h 1555092"/>
                <a:gd name="connsiteX1370" fmla="*/ 1000050 w 1932662"/>
                <a:gd name="connsiteY1370" fmla="*/ 114532 h 1555092"/>
                <a:gd name="connsiteX1371" fmla="*/ 997389 w 1932662"/>
                <a:gd name="connsiteY1371" fmla="*/ 114532 h 1555092"/>
                <a:gd name="connsiteX1372" fmla="*/ 997389 w 1932662"/>
                <a:gd name="connsiteY1372" fmla="*/ 111870 h 1555092"/>
                <a:gd name="connsiteX1373" fmla="*/ 992002 w 1932662"/>
                <a:gd name="connsiteY1373" fmla="*/ 111870 h 1555092"/>
                <a:gd name="connsiteX1374" fmla="*/ 992002 w 1932662"/>
                <a:gd name="connsiteY1374" fmla="*/ 106483 h 1555092"/>
                <a:gd name="connsiteX1375" fmla="*/ 986613 w 1932662"/>
                <a:gd name="connsiteY1375" fmla="*/ 106483 h 1555092"/>
                <a:gd name="connsiteX1376" fmla="*/ 986613 w 1932662"/>
                <a:gd name="connsiteY1376" fmla="*/ 103821 h 1555092"/>
                <a:gd name="connsiteX1377" fmla="*/ 983952 w 1932662"/>
                <a:gd name="connsiteY1377" fmla="*/ 103821 h 1555092"/>
                <a:gd name="connsiteX1378" fmla="*/ 983952 w 1932662"/>
                <a:gd name="connsiteY1378" fmla="*/ 101159 h 1555092"/>
                <a:gd name="connsiteX1379" fmla="*/ 981289 w 1932662"/>
                <a:gd name="connsiteY1379" fmla="*/ 101159 h 1555092"/>
                <a:gd name="connsiteX1380" fmla="*/ 981289 w 1932662"/>
                <a:gd name="connsiteY1380" fmla="*/ 98496 h 1555092"/>
                <a:gd name="connsiteX1381" fmla="*/ 978627 w 1932662"/>
                <a:gd name="connsiteY1381" fmla="*/ 98496 h 1555092"/>
                <a:gd name="connsiteX1382" fmla="*/ 978627 w 1932662"/>
                <a:gd name="connsiteY1382" fmla="*/ 95835 h 1555092"/>
                <a:gd name="connsiteX1383" fmla="*/ 975966 w 1932662"/>
                <a:gd name="connsiteY1383" fmla="*/ 95835 h 1555092"/>
                <a:gd name="connsiteX1384" fmla="*/ 975966 w 1932662"/>
                <a:gd name="connsiteY1384" fmla="*/ 93172 h 1555092"/>
                <a:gd name="connsiteX1385" fmla="*/ 970578 w 1932662"/>
                <a:gd name="connsiteY1385" fmla="*/ 93172 h 1555092"/>
                <a:gd name="connsiteX1386" fmla="*/ 970578 w 1932662"/>
                <a:gd name="connsiteY1386" fmla="*/ 90510 h 1555092"/>
                <a:gd name="connsiteX1387" fmla="*/ 967916 w 1932662"/>
                <a:gd name="connsiteY1387" fmla="*/ 90510 h 1555092"/>
                <a:gd name="connsiteX1388" fmla="*/ 967916 w 1932662"/>
                <a:gd name="connsiteY1388" fmla="*/ 87848 h 1555092"/>
                <a:gd name="connsiteX1389" fmla="*/ 965253 w 1932662"/>
                <a:gd name="connsiteY1389" fmla="*/ 87848 h 1555092"/>
                <a:gd name="connsiteX1390" fmla="*/ 965253 w 1932662"/>
                <a:gd name="connsiteY1390" fmla="*/ 85186 h 1555092"/>
                <a:gd name="connsiteX1391" fmla="*/ 962592 w 1932662"/>
                <a:gd name="connsiteY1391" fmla="*/ 85186 h 1555092"/>
                <a:gd name="connsiteX1392" fmla="*/ 962592 w 1932662"/>
                <a:gd name="connsiteY1392" fmla="*/ 82524 h 1555092"/>
                <a:gd name="connsiteX1393" fmla="*/ 959930 w 1932662"/>
                <a:gd name="connsiteY1393" fmla="*/ 82524 h 1555092"/>
                <a:gd name="connsiteX1394" fmla="*/ 959930 w 1932662"/>
                <a:gd name="connsiteY1394" fmla="*/ 79862 h 1555092"/>
                <a:gd name="connsiteX1395" fmla="*/ 957267 w 1932662"/>
                <a:gd name="connsiteY1395" fmla="*/ 79862 h 1555092"/>
                <a:gd name="connsiteX1396" fmla="*/ 957267 w 1932662"/>
                <a:gd name="connsiteY1396" fmla="*/ 77200 h 1555092"/>
                <a:gd name="connsiteX1397" fmla="*/ 951880 w 1932662"/>
                <a:gd name="connsiteY1397" fmla="*/ 77200 h 1555092"/>
                <a:gd name="connsiteX1398" fmla="*/ 951880 w 1932662"/>
                <a:gd name="connsiteY1398" fmla="*/ 74538 h 1555092"/>
                <a:gd name="connsiteX1399" fmla="*/ 949218 w 1932662"/>
                <a:gd name="connsiteY1399" fmla="*/ 74538 h 1555092"/>
                <a:gd name="connsiteX1400" fmla="*/ 949218 w 1932662"/>
                <a:gd name="connsiteY1400" fmla="*/ 71876 h 1555092"/>
                <a:gd name="connsiteX1401" fmla="*/ 946556 w 1932662"/>
                <a:gd name="connsiteY1401" fmla="*/ 71876 h 1555092"/>
                <a:gd name="connsiteX1402" fmla="*/ 946556 w 1932662"/>
                <a:gd name="connsiteY1402" fmla="*/ 69214 h 1555092"/>
                <a:gd name="connsiteX1403" fmla="*/ 943894 w 1932662"/>
                <a:gd name="connsiteY1403" fmla="*/ 69214 h 1555092"/>
                <a:gd name="connsiteX1404" fmla="*/ 943894 w 1932662"/>
                <a:gd name="connsiteY1404" fmla="*/ 66552 h 1555092"/>
                <a:gd name="connsiteX1405" fmla="*/ 941232 w 1932662"/>
                <a:gd name="connsiteY1405" fmla="*/ 66552 h 1555092"/>
                <a:gd name="connsiteX1406" fmla="*/ 941232 w 1932662"/>
                <a:gd name="connsiteY1406" fmla="*/ 63890 h 1555092"/>
                <a:gd name="connsiteX1407" fmla="*/ 935844 w 1932662"/>
                <a:gd name="connsiteY1407" fmla="*/ 63890 h 1555092"/>
                <a:gd name="connsiteX1408" fmla="*/ 935844 w 1932662"/>
                <a:gd name="connsiteY1408" fmla="*/ 61227 h 1555092"/>
                <a:gd name="connsiteX1409" fmla="*/ 933182 w 1932662"/>
                <a:gd name="connsiteY1409" fmla="*/ 61227 h 1555092"/>
                <a:gd name="connsiteX1410" fmla="*/ 933182 w 1932662"/>
                <a:gd name="connsiteY1410" fmla="*/ 58565 h 1555092"/>
                <a:gd name="connsiteX1411" fmla="*/ 930520 w 1932662"/>
                <a:gd name="connsiteY1411" fmla="*/ 58565 h 1555092"/>
                <a:gd name="connsiteX1412" fmla="*/ 930520 w 1932662"/>
                <a:gd name="connsiteY1412" fmla="*/ 55903 h 1555092"/>
                <a:gd name="connsiteX1413" fmla="*/ 927858 w 1932662"/>
                <a:gd name="connsiteY1413" fmla="*/ 55903 h 1555092"/>
                <a:gd name="connsiteX1414" fmla="*/ 927858 w 1932662"/>
                <a:gd name="connsiteY1414" fmla="*/ 53241 h 1555092"/>
                <a:gd name="connsiteX1415" fmla="*/ 922470 w 1932662"/>
                <a:gd name="connsiteY1415" fmla="*/ 53241 h 1555092"/>
                <a:gd name="connsiteX1416" fmla="*/ 922470 w 1932662"/>
                <a:gd name="connsiteY1416" fmla="*/ 50579 h 1555092"/>
                <a:gd name="connsiteX1417" fmla="*/ 919809 w 1932662"/>
                <a:gd name="connsiteY1417" fmla="*/ 50579 h 1555092"/>
                <a:gd name="connsiteX1418" fmla="*/ 919809 w 1932662"/>
                <a:gd name="connsiteY1418" fmla="*/ 47917 h 1555092"/>
                <a:gd name="connsiteX1419" fmla="*/ 917146 w 1932662"/>
                <a:gd name="connsiteY1419" fmla="*/ 47917 h 1555092"/>
                <a:gd name="connsiteX1420" fmla="*/ 917146 w 1932662"/>
                <a:gd name="connsiteY1420" fmla="*/ 45255 h 1555092"/>
                <a:gd name="connsiteX1421" fmla="*/ 914484 w 1932662"/>
                <a:gd name="connsiteY1421" fmla="*/ 45255 h 1555092"/>
                <a:gd name="connsiteX1422" fmla="*/ 914484 w 1932662"/>
                <a:gd name="connsiteY1422" fmla="*/ 42593 h 1555092"/>
                <a:gd name="connsiteX1423" fmla="*/ 909097 w 1932662"/>
                <a:gd name="connsiteY1423" fmla="*/ 42593 h 1555092"/>
                <a:gd name="connsiteX1424" fmla="*/ 909097 w 1932662"/>
                <a:gd name="connsiteY1424" fmla="*/ 39931 h 1555092"/>
                <a:gd name="connsiteX1425" fmla="*/ 906435 w 1932662"/>
                <a:gd name="connsiteY1425" fmla="*/ 39931 h 1555092"/>
                <a:gd name="connsiteX1426" fmla="*/ 906435 w 1932662"/>
                <a:gd name="connsiteY1426" fmla="*/ 37269 h 1555092"/>
                <a:gd name="connsiteX1427" fmla="*/ 903773 w 1932662"/>
                <a:gd name="connsiteY1427" fmla="*/ 37269 h 1555092"/>
                <a:gd name="connsiteX1428" fmla="*/ 903773 w 1932662"/>
                <a:gd name="connsiteY1428" fmla="*/ 34607 h 1555092"/>
                <a:gd name="connsiteX1429" fmla="*/ 901110 w 1932662"/>
                <a:gd name="connsiteY1429" fmla="*/ 34607 h 1555092"/>
                <a:gd name="connsiteX1430" fmla="*/ 901110 w 1932662"/>
                <a:gd name="connsiteY1430" fmla="*/ 31945 h 1555092"/>
                <a:gd name="connsiteX1431" fmla="*/ 898449 w 1932662"/>
                <a:gd name="connsiteY1431" fmla="*/ 31945 h 1555092"/>
                <a:gd name="connsiteX1432" fmla="*/ 898449 w 1932662"/>
                <a:gd name="connsiteY1432" fmla="*/ 29283 h 1555092"/>
                <a:gd name="connsiteX1433" fmla="*/ 893061 w 1932662"/>
                <a:gd name="connsiteY1433" fmla="*/ 29283 h 1555092"/>
                <a:gd name="connsiteX1434" fmla="*/ 893061 w 1932662"/>
                <a:gd name="connsiteY1434" fmla="*/ 26621 h 1555092"/>
                <a:gd name="connsiteX1435" fmla="*/ 890399 w 1932662"/>
                <a:gd name="connsiteY1435" fmla="*/ 26621 h 1555092"/>
                <a:gd name="connsiteX1436" fmla="*/ 890399 w 1932662"/>
                <a:gd name="connsiteY1436" fmla="*/ 23959 h 1555092"/>
                <a:gd name="connsiteX1437" fmla="*/ 887737 w 1932662"/>
                <a:gd name="connsiteY1437" fmla="*/ 23959 h 1555092"/>
                <a:gd name="connsiteX1438" fmla="*/ 887737 w 1932662"/>
                <a:gd name="connsiteY1438" fmla="*/ 21296 h 1555092"/>
                <a:gd name="connsiteX1439" fmla="*/ 882349 w 1932662"/>
                <a:gd name="connsiteY1439" fmla="*/ 21296 h 1555092"/>
                <a:gd name="connsiteX1440" fmla="*/ 882349 w 1932662"/>
                <a:gd name="connsiteY1440" fmla="*/ 18634 h 1555092"/>
                <a:gd name="connsiteX1441" fmla="*/ 879687 w 1932662"/>
                <a:gd name="connsiteY1441" fmla="*/ 18634 h 1555092"/>
                <a:gd name="connsiteX1442" fmla="*/ 879687 w 1932662"/>
                <a:gd name="connsiteY1442" fmla="*/ 15972 h 1555092"/>
                <a:gd name="connsiteX1443" fmla="*/ 877025 w 1932662"/>
                <a:gd name="connsiteY1443" fmla="*/ 15972 h 1555092"/>
                <a:gd name="connsiteX1444" fmla="*/ 877025 w 1932662"/>
                <a:gd name="connsiteY1444" fmla="*/ 13310 h 1555092"/>
                <a:gd name="connsiteX1445" fmla="*/ 874363 w 1932662"/>
                <a:gd name="connsiteY1445" fmla="*/ 13310 h 1555092"/>
                <a:gd name="connsiteX1446" fmla="*/ 874363 w 1932662"/>
                <a:gd name="connsiteY1446" fmla="*/ 10648 h 1555092"/>
                <a:gd name="connsiteX1447" fmla="*/ 868976 w 1932662"/>
                <a:gd name="connsiteY1447" fmla="*/ 10648 h 1555092"/>
                <a:gd name="connsiteX1448" fmla="*/ 868976 w 1932662"/>
                <a:gd name="connsiteY1448" fmla="*/ 7986 h 1555092"/>
                <a:gd name="connsiteX1449" fmla="*/ 866313 w 1932662"/>
                <a:gd name="connsiteY1449" fmla="*/ 7986 h 1555092"/>
                <a:gd name="connsiteX1450" fmla="*/ 866313 w 1932662"/>
                <a:gd name="connsiteY1450" fmla="*/ 5324 h 1555092"/>
                <a:gd name="connsiteX1451" fmla="*/ 863652 w 1932662"/>
                <a:gd name="connsiteY1451" fmla="*/ 5324 h 1555092"/>
                <a:gd name="connsiteX1452" fmla="*/ 863652 w 1932662"/>
                <a:gd name="connsiteY1452" fmla="*/ 2662 h 1555092"/>
                <a:gd name="connsiteX1453" fmla="*/ 860989 w 1932662"/>
                <a:gd name="connsiteY1453" fmla="*/ 2662 h 1555092"/>
                <a:gd name="connsiteX1454" fmla="*/ 860989 w 1932662"/>
                <a:gd name="connsiteY1454" fmla="*/ 0 h 1555092"/>
                <a:gd name="connsiteX1455" fmla="*/ 858327 w 1932662"/>
                <a:gd name="connsiteY1455" fmla="*/ 0 h 1555092"/>
                <a:gd name="connsiteX1456" fmla="*/ 847616 w 1932662"/>
                <a:gd name="connsiteY1456" fmla="*/ 5387 h 1555092"/>
                <a:gd name="connsiteX1457" fmla="*/ 850277 w 1932662"/>
                <a:gd name="connsiteY1457" fmla="*/ 8050 h 1555092"/>
                <a:gd name="connsiteX1458" fmla="*/ 850277 w 1932662"/>
                <a:gd name="connsiteY1458" fmla="*/ 13437 h 1555092"/>
                <a:gd name="connsiteX1459" fmla="*/ 847616 w 1932662"/>
                <a:gd name="connsiteY1459" fmla="*/ 16099 h 1555092"/>
                <a:gd name="connsiteX1460" fmla="*/ 844953 w 1932662"/>
                <a:gd name="connsiteY1460" fmla="*/ 18761 h 1555092"/>
                <a:gd name="connsiteX1461" fmla="*/ 844953 w 1932662"/>
                <a:gd name="connsiteY1461" fmla="*/ 26811 h 1555092"/>
                <a:gd name="connsiteX1462" fmla="*/ 842292 w 1932662"/>
                <a:gd name="connsiteY1462" fmla="*/ 37522 h 1555092"/>
                <a:gd name="connsiteX1463" fmla="*/ 842292 w 1932662"/>
                <a:gd name="connsiteY1463" fmla="*/ 40185 h 1555092"/>
                <a:gd name="connsiteX1464" fmla="*/ 844953 w 1932662"/>
                <a:gd name="connsiteY1464" fmla="*/ 56284 h 1555092"/>
                <a:gd name="connsiteX1465" fmla="*/ 844953 w 1932662"/>
                <a:gd name="connsiteY1465" fmla="*/ 101856 h 1555092"/>
                <a:gd name="connsiteX1466" fmla="*/ 847616 w 1932662"/>
                <a:gd name="connsiteY1466" fmla="*/ 104518 h 1555092"/>
                <a:gd name="connsiteX1467" fmla="*/ 850277 w 1932662"/>
                <a:gd name="connsiteY1467" fmla="*/ 109905 h 1555092"/>
                <a:gd name="connsiteX1468" fmla="*/ 850277 w 1932662"/>
                <a:gd name="connsiteY1468" fmla="*/ 115293 h 1555092"/>
                <a:gd name="connsiteX1469" fmla="*/ 855665 w 1932662"/>
                <a:gd name="connsiteY1469" fmla="*/ 120680 h 1555092"/>
                <a:gd name="connsiteX1470" fmla="*/ 855665 w 1932662"/>
                <a:gd name="connsiteY1470" fmla="*/ 150153 h 1555092"/>
                <a:gd name="connsiteX1471" fmla="*/ 858327 w 1932662"/>
                <a:gd name="connsiteY1471" fmla="*/ 150153 h 1555092"/>
                <a:gd name="connsiteX1472" fmla="*/ 858327 w 1932662"/>
                <a:gd name="connsiteY1472" fmla="*/ 152815 h 1555092"/>
                <a:gd name="connsiteX1473" fmla="*/ 860989 w 1932662"/>
                <a:gd name="connsiteY1473" fmla="*/ 160865 h 1555092"/>
                <a:gd name="connsiteX1474" fmla="*/ 860989 w 1932662"/>
                <a:gd name="connsiteY1474" fmla="*/ 195725 h 1555092"/>
                <a:gd name="connsiteX1475" fmla="*/ 858327 w 1932662"/>
                <a:gd name="connsiteY1475" fmla="*/ 198388 h 1555092"/>
                <a:gd name="connsiteX1476" fmla="*/ 855665 w 1932662"/>
                <a:gd name="connsiteY1476" fmla="*/ 201050 h 1555092"/>
                <a:gd name="connsiteX1477" fmla="*/ 855665 w 1932662"/>
                <a:gd name="connsiteY1477" fmla="*/ 262721 h 1555092"/>
                <a:gd name="connsiteX1478" fmla="*/ 853003 w 1932662"/>
                <a:gd name="connsiteY1478" fmla="*/ 268108 h 1555092"/>
                <a:gd name="connsiteX1479" fmla="*/ 850341 w 1932662"/>
                <a:gd name="connsiteY1479" fmla="*/ 270770 h 1555092"/>
                <a:gd name="connsiteX1480" fmla="*/ 847679 w 1932662"/>
                <a:gd name="connsiteY1480" fmla="*/ 273433 h 1555092"/>
                <a:gd name="connsiteX1481" fmla="*/ 847679 w 1932662"/>
                <a:gd name="connsiteY1481" fmla="*/ 284144 h 1555092"/>
                <a:gd name="connsiteX1482" fmla="*/ 850341 w 1932662"/>
                <a:gd name="connsiteY1482" fmla="*/ 281482 h 1555092"/>
                <a:gd name="connsiteX1483" fmla="*/ 853003 w 1932662"/>
                <a:gd name="connsiteY1483" fmla="*/ 278820 h 1555092"/>
                <a:gd name="connsiteX1484" fmla="*/ 850341 w 1932662"/>
                <a:gd name="connsiteY1484" fmla="*/ 297581 h 1555092"/>
                <a:gd name="connsiteX1485" fmla="*/ 847679 w 1932662"/>
                <a:gd name="connsiteY1485" fmla="*/ 324392 h 1555092"/>
                <a:gd name="connsiteX1486" fmla="*/ 845017 w 1932662"/>
                <a:gd name="connsiteY1486" fmla="*/ 324392 h 1555092"/>
                <a:gd name="connsiteX1487" fmla="*/ 845017 w 1932662"/>
                <a:gd name="connsiteY1487" fmla="*/ 327054 h 1555092"/>
                <a:gd name="connsiteX1488" fmla="*/ 847679 w 1932662"/>
                <a:gd name="connsiteY1488" fmla="*/ 327054 h 1555092"/>
                <a:gd name="connsiteX1489" fmla="*/ 847679 w 1932662"/>
                <a:gd name="connsiteY1489" fmla="*/ 329716 h 1555092"/>
                <a:gd name="connsiteX1490" fmla="*/ 850341 w 1932662"/>
                <a:gd name="connsiteY1490" fmla="*/ 329716 h 1555092"/>
                <a:gd name="connsiteX1491" fmla="*/ 850341 w 1932662"/>
                <a:gd name="connsiteY1491" fmla="*/ 332378 h 1555092"/>
                <a:gd name="connsiteX1492" fmla="*/ 847679 w 1932662"/>
                <a:gd name="connsiteY1492" fmla="*/ 332378 h 1555092"/>
                <a:gd name="connsiteX1493" fmla="*/ 847679 w 1932662"/>
                <a:gd name="connsiteY1493" fmla="*/ 345816 h 1555092"/>
                <a:gd name="connsiteX1494" fmla="*/ 845017 w 1932662"/>
                <a:gd name="connsiteY1494" fmla="*/ 345816 h 1555092"/>
                <a:gd name="connsiteX1495" fmla="*/ 845017 w 1932662"/>
                <a:gd name="connsiteY1495" fmla="*/ 351203 h 1555092"/>
                <a:gd name="connsiteX1496" fmla="*/ 842354 w 1932662"/>
                <a:gd name="connsiteY1496" fmla="*/ 351203 h 1555092"/>
                <a:gd name="connsiteX1497" fmla="*/ 842354 w 1932662"/>
                <a:gd name="connsiteY1497" fmla="*/ 356591 h 1555092"/>
                <a:gd name="connsiteX1498" fmla="*/ 845017 w 1932662"/>
                <a:gd name="connsiteY1498" fmla="*/ 356591 h 1555092"/>
                <a:gd name="connsiteX1499" fmla="*/ 845017 w 1932662"/>
                <a:gd name="connsiteY1499" fmla="*/ 380739 h 1555092"/>
                <a:gd name="connsiteX1500" fmla="*/ 842354 w 1932662"/>
                <a:gd name="connsiteY1500" fmla="*/ 380739 h 1555092"/>
                <a:gd name="connsiteX1501" fmla="*/ 842354 w 1932662"/>
                <a:gd name="connsiteY1501" fmla="*/ 383401 h 1555092"/>
                <a:gd name="connsiteX1502" fmla="*/ 845017 w 1932662"/>
                <a:gd name="connsiteY1502" fmla="*/ 383401 h 1555092"/>
                <a:gd name="connsiteX1503" fmla="*/ 845017 w 1932662"/>
                <a:gd name="connsiteY1503" fmla="*/ 386063 h 1555092"/>
                <a:gd name="connsiteX1504" fmla="*/ 842354 w 1932662"/>
                <a:gd name="connsiteY1504" fmla="*/ 386063 h 1555092"/>
                <a:gd name="connsiteX1505" fmla="*/ 842354 w 1932662"/>
                <a:gd name="connsiteY1505" fmla="*/ 383401 h 1555092"/>
                <a:gd name="connsiteX1506" fmla="*/ 839693 w 1932662"/>
                <a:gd name="connsiteY1506" fmla="*/ 386063 h 1555092"/>
                <a:gd name="connsiteX1507" fmla="*/ 839693 w 1932662"/>
                <a:gd name="connsiteY1507" fmla="*/ 396775 h 1555092"/>
                <a:gd name="connsiteX1508" fmla="*/ 842354 w 1932662"/>
                <a:gd name="connsiteY1508" fmla="*/ 402163 h 1555092"/>
                <a:gd name="connsiteX1509" fmla="*/ 845017 w 1932662"/>
                <a:gd name="connsiteY1509" fmla="*/ 407550 h 1555092"/>
                <a:gd name="connsiteX1510" fmla="*/ 845017 w 1932662"/>
                <a:gd name="connsiteY1510" fmla="*/ 415600 h 1555092"/>
                <a:gd name="connsiteX1511" fmla="*/ 847679 w 1932662"/>
                <a:gd name="connsiteY1511" fmla="*/ 420987 h 1555092"/>
                <a:gd name="connsiteX1512" fmla="*/ 847679 w 1932662"/>
                <a:gd name="connsiteY1512" fmla="*/ 423649 h 1555092"/>
                <a:gd name="connsiteX1513" fmla="*/ 850341 w 1932662"/>
                <a:gd name="connsiteY1513" fmla="*/ 429037 h 1555092"/>
                <a:gd name="connsiteX1514" fmla="*/ 850341 w 1932662"/>
                <a:gd name="connsiteY1514" fmla="*/ 455848 h 1555092"/>
                <a:gd name="connsiteX1515" fmla="*/ 844953 w 1932662"/>
                <a:gd name="connsiteY1515" fmla="*/ 461235 h 1555092"/>
                <a:gd name="connsiteX1516" fmla="*/ 844953 w 1932662"/>
                <a:gd name="connsiteY1516" fmla="*/ 463897 h 1555092"/>
                <a:gd name="connsiteX1517" fmla="*/ 847616 w 1932662"/>
                <a:gd name="connsiteY1517" fmla="*/ 466559 h 1555092"/>
                <a:gd name="connsiteX1518" fmla="*/ 847616 w 1932662"/>
                <a:gd name="connsiteY1518" fmla="*/ 469222 h 1555092"/>
                <a:gd name="connsiteX1519" fmla="*/ 850277 w 1932662"/>
                <a:gd name="connsiteY1519" fmla="*/ 471884 h 1555092"/>
                <a:gd name="connsiteX1520" fmla="*/ 850277 w 1932662"/>
                <a:gd name="connsiteY1520" fmla="*/ 493307 h 1555092"/>
                <a:gd name="connsiteX1521" fmla="*/ 852940 w 1932662"/>
                <a:gd name="connsiteY1521" fmla="*/ 493307 h 1555092"/>
                <a:gd name="connsiteX1522" fmla="*/ 850277 w 1932662"/>
                <a:gd name="connsiteY1522" fmla="*/ 495969 h 1555092"/>
                <a:gd name="connsiteX1523" fmla="*/ 850277 w 1932662"/>
                <a:gd name="connsiteY1523" fmla="*/ 498631 h 1555092"/>
                <a:gd name="connsiteX1524" fmla="*/ 844890 w 1932662"/>
                <a:gd name="connsiteY1524" fmla="*/ 501293 h 1555092"/>
                <a:gd name="connsiteX1525" fmla="*/ 836840 w 1932662"/>
                <a:gd name="connsiteY1525" fmla="*/ 509343 h 1555092"/>
                <a:gd name="connsiteX1526" fmla="*/ 831453 w 1932662"/>
                <a:gd name="connsiteY1526" fmla="*/ 517392 h 1555092"/>
                <a:gd name="connsiteX1527" fmla="*/ 828791 w 1932662"/>
                <a:gd name="connsiteY1527" fmla="*/ 520054 h 1555092"/>
                <a:gd name="connsiteX1528" fmla="*/ 828791 w 1932662"/>
                <a:gd name="connsiteY1528" fmla="*/ 538816 h 1555092"/>
                <a:gd name="connsiteX1529" fmla="*/ 826129 w 1932662"/>
                <a:gd name="connsiteY1529" fmla="*/ 541478 h 1555092"/>
                <a:gd name="connsiteX1530" fmla="*/ 826129 w 1932662"/>
                <a:gd name="connsiteY1530" fmla="*/ 544140 h 1555092"/>
                <a:gd name="connsiteX1531" fmla="*/ 823467 w 1932662"/>
                <a:gd name="connsiteY1531" fmla="*/ 544140 h 1555092"/>
                <a:gd name="connsiteX1532" fmla="*/ 823467 w 1932662"/>
                <a:gd name="connsiteY1532" fmla="*/ 570951 h 1555092"/>
                <a:gd name="connsiteX1533" fmla="*/ 820805 w 1932662"/>
                <a:gd name="connsiteY1533" fmla="*/ 576338 h 1555092"/>
                <a:gd name="connsiteX1534" fmla="*/ 815417 w 1932662"/>
                <a:gd name="connsiteY1534" fmla="*/ 579000 h 1555092"/>
                <a:gd name="connsiteX1535" fmla="*/ 815417 w 1932662"/>
                <a:gd name="connsiteY1535" fmla="*/ 581662 h 1555092"/>
                <a:gd name="connsiteX1536" fmla="*/ 812755 w 1932662"/>
                <a:gd name="connsiteY1536" fmla="*/ 587050 h 1555092"/>
                <a:gd name="connsiteX1537" fmla="*/ 807368 w 1932662"/>
                <a:gd name="connsiteY1537" fmla="*/ 589712 h 1555092"/>
                <a:gd name="connsiteX1538" fmla="*/ 804706 w 1932662"/>
                <a:gd name="connsiteY1538" fmla="*/ 592374 h 1555092"/>
                <a:gd name="connsiteX1539" fmla="*/ 804706 w 1932662"/>
                <a:gd name="connsiteY1539" fmla="*/ 605811 h 1555092"/>
                <a:gd name="connsiteX1540" fmla="*/ 802043 w 1932662"/>
                <a:gd name="connsiteY1540" fmla="*/ 605811 h 1555092"/>
                <a:gd name="connsiteX1541" fmla="*/ 799382 w 1932662"/>
                <a:gd name="connsiteY1541" fmla="*/ 608473 h 1555092"/>
                <a:gd name="connsiteX1542" fmla="*/ 793994 w 1932662"/>
                <a:gd name="connsiteY1542" fmla="*/ 608473 h 1555092"/>
                <a:gd name="connsiteX1543" fmla="*/ 793994 w 1932662"/>
                <a:gd name="connsiteY1543" fmla="*/ 611135 h 1555092"/>
                <a:gd name="connsiteX1544" fmla="*/ 788606 w 1932662"/>
                <a:gd name="connsiteY1544" fmla="*/ 616523 h 1555092"/>
                <a:gd name="connsiteX1545" fmla="*/ 785945 w 1932662"/>
                <a:gd name="connsiteY1545" fmla="*/ 621910 h 1555092"/>
                <a:gd name="connsiteX1546" fmla="*/ 783282 w 1932662"/>
                <a:gd name="connsiteY1546" fmla="*/ 624572 h 1555092"/>
                <a:gd name="connsiteX1547" fmla="*/ 780620 w 1932662"/>
                <a:gd name="connsiteY1547" fmla="*/ 627234 h 1555092"/>
                <a:gd name="connsiteX1548" fmla="*/ 777958 w 1932662"/>
                <a:gd name="connsiteY1548" fmla="*/ 629896 h 1555092"/>
                <a:gd name="connsiteX1549" fmla="*/ 777958 w 1932662"/>
                <a:gd name="connsiteY1549" fmla="*/ 643334 h 1555092"/>
                <a:gd name="connsiteX1550" fmla="*/ 780620 w 1932662"/>
                <a:gd name="connsiteY1550" fmla="*/ 643334 h 1555092"/>
                <a:gd name="connsiteX1551" fmla="*/ 780620 w 1932662"/>
                <a:gd name="connsiteY1551" fmla="*/ 645996 h 1555092"/>
                <a:gd name="connsiteX1552" fmla="*/ 783282 w 1932662"/>
                <a:gd name="connsiteY1552" fmla="*/ 648658 h 1555092"/>
                <a:gd name="connsiteX1553" fmla="*/ 783282 w 1932662"/>
                <a:gd name="connsiteY1553" fmla="*/ 654045 h 1555092"/>
                <a:gd name="connsiteX1554" fmla="*/ 775232 w 1932662"/>
                <a:gd name="connsiteY1554" fmla="*/ 654045 h 1555092"/>
                <a:gd name="connsiteX1555" fmla="*/ 772571 w 1932662"/>
                <a:gd name="connsiteY1555" fmla="*/ 656707 h 1555092"/>
                <a:gd name="connsiteX1556" fmla="*/ 769909 w 1932662"/>
                <a:gd name="connsiteY1556" fmla="*/ 662095 h 1555092"/>
                <a:gd name="connsiteX1557" fmla="*/ 759197 w 1932662"/>
                <a:gd name="connsiteY1557" fmla="*/ 664757 h 1555092"/>
                <a:gd name="connsiteX1558" fmla="*/ 756535 w 1932662"/>
                <a:gd name="connsiteY1558" fmla="*/ 672807 h 1555092"/>
                <a:gd name="connsiteX1559" fmla="*/ 753873 w 1932662"/>
                <a:gd name="connsiteY1559" fmla="*/ 678194 h 1555092"/>
                <a:gd name="connsiteX1560" fmla="*/ 751211 w 1932662"/>
                <a:gd name="connsiteY1560" fmla="*/ 680856 h 1555092"/>
                <a:gd name="connsiteX1561" fmla="*/ 748549 w 1932662"/>
                <a:gd name="connsiteY1561" fmla="*/ 683518 h 1555092"/>
                <a:gd name="connsiteX1562" fmla="*/ 745886 w 1932662"/>
                <a:gd name="connsiteY1562" fmla="*/ 686180 h 1555092"/>
                <a:gd name="connsiteX1563" fmla="*/ 743225 w 1932662"/>
                <a:gd name="connsiteY1563" fmla="*/ 686180 h 1555092"/>
                <a:gd name="connsiteX1564" fmla="*/ 737837 w 1932662"/>
                <a:gd name="connsiteY1564" fmla="*/ 688842 h 1555092"/>
                <a:gd name="connsiteX1565" fmla="*/ 732449 w 1932662"/>
                <a:gd name="connsiteY1565" fmla="*/ 691504 h 1555092"/>
                <a:gd name="connsiteX1566" fmla="*/ 719012 w 1932662"/>
                <a:gd name="connsiteY1566" fmla="*/ 691504 h 1555092"/>
                <a:gd name="connsiteX1567" fmla="*/ 713625 w 1932662"/>
                <a:gd name="connsiteY1567" fmla="*/ 694166 h 1555092"/>
                <a:gd name="connsiteX1568" fmla="*/ 708237 w 1932662"/>
                <a:gd name="connsiteY1568" fmla="*/ 699554 h 1555092"/>
                <a:gd name="connsiteX1569" fmla="*/ 705575 w 1932662"/>
                <a:gd name="connsiteY1569" fmla="*/ 699554 h 1555092"/>
                <a:gd name="connsiteX1570" fmla="*/ 700188 w 1932662"/>
                <a:gd name="connsiteY1570" fmla="*/ 702216 h 1555092"/>
                <a:gd name="connsiteX1571" fmla="*/ 700188 w 1932662"/>
                <a:gd name="connsiteY1571" fmla="*/ 704878 h 1555092"/>
                <a:gd name="connsiteX1572" fmla="*/ 697525 w 1932662"/>
                <a:gd name="connsiteY1572" fmla="*/ 704878 h 1555092"/>
                <a:gd name="connsiteX1573" fmla="*/ 694864 w 1932662"/>
                <a:gd name="connsiteY1573" fmla="*/ 707540 h 1555092"/>
                <a:gd name="connsiteX1574" fmla="*/ 692201 w 1932662"/>
                <a:gd name="connsiteY1574" fmla="*/ 707540 h 1555092"/>
                <a:gd name="connsiteX1575" fmla="*/ 692201 w 1932662"/>
                <a:gd name="connsiteY1575" fmla="*/ 712928 h 1555092"/>
                <a:gd name="connsiteX1576" fmla="*/ 686814 w 1932662"/>
                <a:gd name="connsiteY1576" fmla="*/ 718315 h 1555092"/>
                <a:gd name="connsiteX1577" fmla="*/ 684152 w 1932662"/>
                <a:gd name="connsiteY1577" fmla="*/ 720977 h 1555092"/>
                <a:gd name="connsiteX1578" fmla="*/ 681490 w 1932662"/>
                <a:gd name="connsiteY1578" fmla="*/ 723639 h 1555092"/>
                <a:gd name="connsiteX1579" fmla="*/ 670778 w 1932662"/>
                <a:gd name="connsiteY1579" fmla="*/ 729027 h 1555092"/>
                <a:gd name="connsiteX1580" fmla="*/ 665391 w 1932662"/>
                <a:gd name="connsiteY1580" fmla="*/ 729027 h 1555092"/>
                <a:gd name="connsiteX1581" fmla="*/ 665391 w 1932662"/>
                <a:gd name="connsiteY1581" fmla="*/ 731689 h 1555092"/>
                <a:gd name="connsiteX1582" fmla="*/ 660003 w 1932662"/>
                <a:gd name="connsiteY1582" fmla="*/ 731689 h 1555092"/>
                <a:gd name="connsiteX1583" fmla="*/ 657341 w 1932662"/>
                <a:gd name="connsiteY1583" fmla="*/ 729027 h 1555092"/>
                <a:gd name="connsiteX1584" fmla="*/ 654679 w 1932662"/>
                <a:gd name="connsiteY1584" fmla="*/ 726365 h 1555092"/>
                <a:gd name="connsiteX1585" fmla="*/ 646630 w 1932662"/>
                <a:gd name="connsiteY1585" fmla="*/ 726365 h 1555092"/>
                <a:gd name="connsiteX1586" fmla="*/ 643967 w 1932662"/>
                <a:gd name="connsiteY1586" fmla="*/ 731752 h 1555092"/>
                <a:gd name="connsiteX1587" fmla="*/ 641305 w 1932662"/>
                <a:gd name="connsiteY1587" fmla="*/ 734414 h 1555092"/>
                <a:gd name="connsiteX1588" fmla="*/ 641305 w 1932662"/>
                <a:gd name="connsiteY1588" fmla="*/ 737076 h 1555092"/>
                <a:gd name="connsiteX1589" fmla="*/ 635918 w 1932662"/>
                <a:gd name="connsiteY1589" fmla="*/ 745126 h 1555092"/>
                <a:gd name="connsiteX1590" fmla="*/ 627868 w 1932662"/>
                <a:gd name="connsiteY1590" fmla="*/ 750514 h 1555092"/>
                <a:gd name="connsiteX1591" fmla="*/ 622481 w 1932662"/>
                <a:gd name="connsiteY1591" fmla="*/ 755901 h 1555092"/>
                <a:gd name="connsiteX1592" fmla="*/ 611769 w 1932662"/>
                <a:gd name="connsiteY1592" fmla="*/ 755901 h 1555092"/>
                <a:gd name="connsiteX1593" fmla="*/ 603720 w 1932662"/>
                <a:gd name="connsiteY1593" fmla="*/ 758563 h 1555092"/>
                <a:gd name="connsiteX1594" fmla="*/ 593007 w 1932662"/>
                <a:gd name="connsiteY1594" fmla="*/ 763951 h 1555092"/>
                <a:gd name="connsiteX1595" fmla="*/ 584958 w 1932662"/>
                <a:gd name="connsiteY1595" fmla="*/ 766613 h 1555092"/>
                <a:gd name="connsiteX1596" fmla="*/ 582296 w 1932662"/>
                <a:gd name="connsiteY1596" fmla="*/ 766613 h 1555092"/>
                <a:gd name="connsiteX1597" fmla="*/ 576909 w 1932662"/>
                <a:gd name="connsiteY1597" fmla="*/ 769275 h 1555092"/>
                <a:gd name="connsiteX1598" fmla="*/ 568859 w 1932662"/>
                <a:gd name="connsiteY1598" fmla="*/ 769275 h 1555092"/>
                <a:gd name="connsiteX1599" fmla="*/ 560809 w 1932662"/>
                <a:gd name="connsiteY1599" fmla="*/ 771937 h 1555092"/>
                <a:gd name="connsiteX1600" fmla="*/ 547372 w 1932662"/>
                <a:gd name="connsiteY1600" fmla="*/ 771937 h 1555092"/>
                <a:gd name="connsiteX1601" fmla="*/ 547372 w 1932662"/>
                <a:gd name="connsiteY1601" fmla="*/ 785374 h 1555092"/>
                <a:gd name="connsiteX1602" fmla="*/ 550034 w 1932662"/>
                <a:gd name="connsiteY1602" fmla="*/ 790762 h 1555092"/>
                <a:gd name="connsiteX1603" fmla="*/ 550034 w 1932662"/>
                <a:gd name="connsiteY1603" fmla="*/ 804199 h 1555092"/>
                <a:gd name="connsiteX1604" fmla="*/ 547372 w 1932662"/>
                <a:gd name="connsiteY1604" fmla="*/ 806861 h 1555092"/>
                <a:gd name="connsiteX1605" fmla="*/ 541985 w 1932662"/>
                <a:gd name="connsiteY1605" fmla="*/ 814910 h 1555092"/>
                <a:gd name="connsiteX1606" fmla="*/ 528548 w 1932662"/>
                <a:gd name="connsiteY1606" fmla="*/ 820298 h 1555092"/>
                <a:gd name="connsiteX1607" fmla="*/ 523160 w 1932662"/>
                <a:gd name="connsiteY1607" fmla="*/ 828347 h 1555092"/>
                <a:gd name="connsiteX1608" fmla="*/ 517772 w 1932662"/>
                <a:gd name="connsiteY1608" fmla="*/ 836397 h 1555092"/>
                <a:gd name="connsiteX1609" fmla="*/ 515111 w 1932662"/>
                <a:gd name="connsiteY1609" fmla="*/ 841785 h 1555092"/>
                <a:gd name="connsiteX1610" fmla="*/ 509723 w 1932662"/>
                <a:gd name="connsiteY1610" fmla="*/ 847172 h 1555092"/>
                <a:gd name="connsiteX1611" fmla="*/ 504335 w 1932662"/>
                <a:gd name="connsiteY1611" fmla="*/ 852560 h 1555092"/>
                <a:gd name="connsiteX1612" fmla="*/ 504335 w 1932662"/>
                <a:gd name="connsiteY1612" fmla="*/ 855222 h 1555092"/>
                <a:gd name="connsiteX1613" fmla="*/ 501673 w 1932662"/>
                <a:gd name="connsiteY1613" fmla="*/ 857884 h 1555092"/>
                <a:gd name="connsiteX1614" fmla="*/ 504335 w 1932662"/>
                <a:gd name="connsiteY1614" fmla="*/ 860546 h 1555092"/>
                <a:gd name="connsiteX1615" fmla="*/ 504335 w 1932662"/>
                <a:gd name="connsiteY1615" fmla="*/ 868595 h 1555092"/>
                <a:gd name="connsiteX1616" fmla="*/ 506998 w 1932662"/>
                <a:gd name="connsiteY1616" fmla="*/ 873983 h 1555092"/>
                <a:gd name="connsiteX1617" fmla="*/ 509659 w 1932662"/>
                <a:gd name="connsiteY1617" fmla="*/ 873983 h 1555092"/>
                <a:gd name="connsiteX1618" fmla="*/ 512321 w 1932662"/>
                <a:gd name="connsiteY1618" fmla="*/ 876645 h 1555092"/>
                <a:gd name="connsiteX1619" fmla="*/ 514984 w 1932662"/>
                <a:gd name="connsiteY1619" fmla="*/ 876645 h 1555092"/>
                <a:gd name="connsiteX1620" fmla="*/ 520371 w 1932662"/>
                <a:gd name="connsiteY1620" fmla="*/ 884694 h 1555092"/>
                <a:gd name="connsiteX1621" fmla="*/ 525759 w 1932662"/>
                <a:gd name="connsiteY1621" fmla="*/ 890082 h 1555092"/>
                <a:gd name="connsiteX1622" fmla="*/ 531146 w 1932662"/>
                <a:gd name="connsiteY1622" fmla="*/ 900794 h 1555092"/>
                <a:gd name="connsiteX1623" fmla="*/ 533808 w 1932662"/>
                <a:gd name="connsiteY1623" fmla="*/ 906181 h 1555092"/>
                <a:gd name="connsiteX1624" fmla="*/ 539196 w 1932662"/>
                <a:gd name="connsiteY1624" fmla="*/ 908844 h 1555092"/>
                <a:gd name="connsiteX1625" fmla="*/ 541858 w 1932662"/>
                <a:gd name="connsiteY1625" fmla="*/ 911506 h 1555092"/>
                <a:gd name="connsiteX1626" fmla="*/ 541858 w 1932662"/>
                <a:gd name="connsiteY1626" fmla="*/ 922217 h 1555092"/>
                <a:gd name="connsiteX1627" fmla="*/ 539196 w 1932662"/>
                <a:gd name="connsiteY1627" fmla="*/ 927605 h 1555092"/>
                <a:gd name="connsiteX1628" fmla="*/ 539196 w 1932662"/>
                <a:gd name="connsiteY1628" fmla="*/ 930267 h 1555092"/>
                <a:gd name="connsiteX1629" fmla="*/ 533808 w 1932662"/>
                <a:gd name="connsiteY1629" fmla="*/ 932929 h 1555092"/>
                <a:gd name="connsiteX1630" fmla="*/ 528421 w 1932662"/>
                <a:gd name="connsiteY1630" fmla="*/ 938316 h 1555092"/>
                <a:gd name="connsiteX1631" fmla="*/ 523034 w 1932662"/>
                <a:gd name="connsiteY1631" fmla="*/ 943704 h 1555092"/>
                <a:gd name="connsiteX1632" fmla="*/ 517645 w 1932662"/>
                <a:gd name="connsiteY1632" fmla="*/ 946366 h 1555092"/>
                <a:gd name="connsiteX1633" fmla="*/ 514984 w 1932662"/>
                <a:gd name="connsiteY1633" fmla="*/ 949028 h 1555092"/>
                <a:gd name="connsiteX1634" fmla="*/ 480123 w 1932662"/>
                <a:gd name="connsiteY1634" fmla="*/ 949028 h 1555092"/>
                <a:gd name="connsiteX1635" fmla="*/ 480123 w 1932662"/>
                <a:gd name="connsiteY1635" fmla="*/ 954415 h 1555092"/>
                <a:gd name="connsiteX1636" fmla="*/ 474735 w 1932662"/>
                <a:gd name="connsiteY1636" fmla="*/ 959803 h 1555092"/>
                <a:gd name="connsiteX1637" fmla="*/ 469348 w 1932662"/>
                <a:gd name="connsiteY1637" fmla="*/ 967853 h 1555092"/>
                <a:gd name="connsiteX1638" fmla="*/ 466686 w 1932662"/>
                <a:gd name="connsiteY1638" fmla="*/ 970515 h 1555092"/>
                <a:gd name="connsiteX1639" fmla="*/ 466686 w 1932662"/>
                <a:gd name="connsiteY1639" fmla="*/ 975902 h 1555092"/>
                <a:gd name="connsiteX1640" fmla="*/ 464024 w 1932662"/>
                <a:gd name="connsiteY1640" fmla="*/ 983952 h 1555092"/>
                <a:gd name="connsiteX1641" fmla="*/ 461362 w 1932662"/>
                <a:gd name="connsiteY1641" fmla="*/ 992002 h 1555092"/>
                <a:gd name="connsiteX1642" fmla="*/ 458700 w 1932662"/>
                <a:gd name="connsiteY1642" fmla="*/ 992002 h 1555092"/>
                <a:gd name="connsiteX1643" fmla="*/ 453313 w 1932662"/>
                <a:gd name="connsiteY1643" fmla="*/ 997389 h 1555092"/>
                <a:gd name="connsiteX1644" fmla="*/ 445263 w 1932662"/>
                <a:gd name="connsiteY1644" fmla="*/ 1008101 h 1555092"/>
                <a:gd name="connsiteX1645" fmla="*/ 442601 w 1932662"/>
                <a:gd name="connsiteY1645" fmla="*/ 1008101 h 1555092"/>
                <a:gd name="connsiteX1646" fmla="*/ 431889 w 1932662"/>
                <a:gd name="connsiteY1646" fmla="*/ 1013488 h 1555092"/>
                <a:gd name="connsiteX1647" fmla="*/ 426501 w 1932662"/>
                <a:gd name="connsiteY1647" fmla="*/ 1013488 h 1555092"/>
                <a:gd name="connsiteX1648" fmla="*/ 421114 w 1932662"/>
                <a:gd name="connsiteY1648" fmla="*/ 1016150 h 1555092"/>
                <a:gd name="connsiteX1649" fmla="*/ 410403 w 1932662"/>
                <a:gd name="connsiteY1649" fmla="*/ 1018812 h 1555092"/>
                <a:gd name="connsiteX1650" fmla="*/ 399690 w 1932662"/>
                <a:gd name="connsiteY1650" fmla="*/ 1018812 h 1555092"/>
                <a:gd name="connsiteX1651" fmla="*/ 394303 w 1932662"/>
                <a:gd name="connsiteY1651" fmla="*/ 1016150 h 1555092"/>
                <a:gd name="connsiteX1652" fmla="*/ 383592 w 1932662"/>
                <a:gd name="connsiteY1652" fmla="*/ 1016150 h 1555092"/>
                <a:gd name="connsiteX1653" fmla="*/ 378204 w 1932662"/>
                <a:gd name="connsiteY1653" fmla="*/ 1013488 h 1555092"/>
                <a:gd name="connsiteX1654" fmla="*/ 370154 w 1932662"/>
                <a:gd name="connsiteY1654" fmla="*/ 1013488 h 1555092"/>
                <a:gd name="connsiteX1655" fmla="*/ 367492 w 1932662"/>
                <a:gd name="connsiteY1655" fmla="*/ 1010826 h 1555092"/>
                <a:gd name="connsiteX1656" fmla="*/ 354055 w 1932662"/>
                <a:gd name="connsiteY1656" fmla="*/ 1010826 h 1555092"/>
                <a:gd name="connsiteX1657" fmla="*/ 346006 w 1932662"/>
                <a:gd name="connsiteY1657" fmla="*/ 1016213 h 1555092"/>
                <a:gd name="connsiteX1658" fmla="*/ 335293 w 1932662"/>
                <a:gd name="connsiteY1658" fmla="*/ 1024263 h 1555092"/>
                <a:gd name="connsiteX1659" fmla="*/ 332632 w 1932662"/>
                <a:gd name="connsiteY1659" fmla="*/ 1024263 h 1555092"/>
                <a:gd name="connsiteX1660" fmla="*/ 327245 w 1932662"/>
                <a:gd name="connsiteY1660" fmla="*/ 1026925 h 1555092"/>
                <a:gd name="connsiteX1661" fmla="*/ 311145 w 1932662"/>
                <a:gd name="connsiteY1661" fmla="*/ 1026925 h 1555092"/>
                <a:gd name="connsiteX1662" fmla="*/ 303095 w 1932662"/>
                <a:gd name="connsiteY1662" fmla="*/ 1029587 h 1555092"/>
                <a:gd name="connsiteX1663" fmla="*/ 286996 w 1932662"/>
                <a:gd name="connsiteY1663" fmla="*/ 1029587 h 1555092"/>
                <a:gd name="connsiteX1664" fmla="*/ 273559 w 1932662"/>
                <a:gd name="connsiteY1664" fmla="*/ 1034975 h 1555092"/>
                <a:gd name="connsiteX1665" fmla="*/ 270897 w 1932662"/>
                <a:gd name="connsiteY1665" fmla="*/ 1037637 h 1555092"/>
                <a:gd name="connsiteX1666" fmla="*/ 252135 w 1932662"/>
                <a:gd name="connsiteY1666" fmla="*/ 1048348 h 1555092"/>
                <a:gd name="connsiteX1667" fmla="*/ 241424 w 1932662"/>
                <a:gd name="connsiteY1667" fmla="*/ 1051011 h 1555092"/>
                <a:gd name="connsiteX1668" fmla="*/ 233374 w 1932662"/>
                <a:gd name="connsiteY1668" fmla="*/ 1053673 h 1555092"/>
                <a:gd name="connsiteX1669" fmla="*/ 222663 w 1932662"/>
                <a:gd name="connsiteY1669" fmla="*/ 1059060 h 1555092"/>
                <a:gd name="connsiteX1670" fmla="*/ 217275 w 1932662"/>
                <a:gd name="connsiteY1670" fmla="*/ 1059060 h 1555092"/>
                <a:gd name="connsiteX1671" fmla="*/ 203838 w 1932662"/>
                <a:gd name="connsiteY1671" fmla="*/ 1064448 h 1555092"/>
                <a:gd name="connsiteX1672" fmla="*/ 193127 w 1932662"/>
                <a:gd name="connsiteY1672" fmla="*/ 1072497 h 1555092"/>
                <a:gd name="connsiteX1673" fmla="*/ 187739 w 1932662"/>
                <a:gd name="connsiteY1673" fmla="*/ 1077885 h 1555092"/>
                <a:gd name="connsiteX1674" fmla="*/ 185077 w 1932662"/>
                <a:gd name="connsiteY1674" fmla="*/ 1077885 h 1555092"/>
                <a:gd name="connsiteX1675" fmla="*/ 179690 w 1932662"/>
                <a:gd name="connsiteY1675" fmla="*/ 1080547 h 1555092"/>
                <a:gd name="connsiteX1676" fmla="*/ 177027 w 1932662"/>
                <a:gd name="connsiteY1676" fmla="*/ 1080547 h 1555092"/>
                <a:gd name="connsiteX1677" fmla="*/ 174366 w 1932662"/>
                <a:gd name="connsiteY1677" fmla="*/ 1083209 h 1555092"/>
                <a:gd name="connsiteX1678" fmla="*/ 171703 w 1932662"/>
                <a:gd name="connsiteY1678" fmla="*/ 1085871 h 1555092"/>
                <a:gd name="connsiteX1679" fmla="*/ 171703 w 1932662"/>
                <a:gd name="connsiteY1679" fmla="*/ 1096583 h 1555092"/>
                <a:gd name="connsiteX1680" fmla="*/ 166316 w 1932662"/>
                <a:gd name="connsiteY1680" fmla="*/ 1107295 h 1555092"/>
                <a:gd name="connsiteX1681" fmla="*/ 160929 w 1932662"/>
                <a:gd name="connsiteY1681" fmla="*/ 1115344 h 1555092"/>
                <a:gd name="connsiteX1682" fmla="*/ 155540 w 1932662"/>
                <a:gd name="connsiteY1682" fmla="*/ 1120732 h 1555092"/>
                <a:gd name="connsiteX1683" fmla="*/ 152879 w 1932662"/>
                <a:gd name="connsiteY1683" fmla="*/ 1120732 h 1555092"/>
                <a:gd name="connsiteX1684" fmla="*/ 147491 w 1932662"/>
                <a:gd name="connsiteY1684" fmla="*/ 1126119 h 1555092"/>
                <a:gd name="connsiteX1685" fmla="*/ 142103 w 1932662"/>
                <a:gd name="connsiteY1685" fmla="*/ 1128781 h 1555092"/>
                <a:gd name="connsiteX1686" fmla="*/ 139442 w 1932662"/>
                <a:gd name="connsiteY1686" fmla="*/ 1128781 h 1555092"/>
                <a:gd name="connsiteX1687" fmla="*/ 136779 w 1932662"/>
                <a:gd name="connsiteY1687" fmla="*/ 1131443 h 1555092"/>
                <a:gd name="connsiteX1688" fmla="*/ 131392 w 1932662"/>
                <a:gd name="connsiteY1688" fmla="*/ 1134105 h 1555092"/>
                <a:gd name="connsiteX1689" fmla="*/ 128730 w 1932662"/>
                <a:gd name="connsiteY1689" fmla="*/ 1136767 h 1555092"/>
                <a:gd name="connsiteX1690" fmla="*/ 128730 w 1932662"/>
                <a:gd name="connsiteY1690" fmla="*/ 1152867 h 1555092"/>
                <a:gd name="connsiteX1691" fmla="*/ 126068 w 1932662"/>
                <a:gd name="connsiteY1691" fmla="*/ 1155529 h 1555092"/>
                <a:gd name="connsiteX1692" fmla="*/ 120680 w 1932662"/>
                <a:gd name="connsiteY1692" fmla="*/ 1160916 h 1555092"/>
                <a:gd name="connsiteX1693" fmla="*/ 109969 w 1932662"/>
                <a:gd name="connsiteY1693" fmla="*/ 1174353 h 1555092"/>
                <a:gd name="connsiteX1694" fmla="*/ 109969 w 1932662"/>
                <a:gd name="connsiteY1694" fmla="*/ 1177015 h 1555092"/>
                <a:gd name="connsiteX1695" fmla="*/ 99257 w 1932662"/>
                <a:gd name="connsiteY1695" fmla="*/ 1190453 h 1555092"/>
                <a:gd name="connsiteX1696" fmla="*/ 91208 w 1932662"/>
                <a:gd name="connsiteY1696" fmla="*/ 1203890 h 1555092"/>
                <a:gd name="connsiteX1697" fmla="*/ 88545 w 1932662"/>
                <a:gd name="connsiteY1697" fmla="*/ 1209277 h 1555092"/>
                <a:gd name="connsiteX1698" fmla="*/ 85883 w 1932662"/>
                <a:gd name="connsiteY1698" fmla="*/ 1214665 h 1555092"/>
                <a:gd name="connsiteX1699" fmla="*/ 83221 w 1932662"/>
                <a:gd name="connsiteY1699" fmla="*/ 1220052 h 1555092"/>
                <a:gd name="connsiteX1700" fmla="*/ 77833 w 1932662"/>
                <a:gd name="connsiteY1700" fmla="*/ 1228102 h 1555092"/>
                <a:gd name="connsiteX1701" fmla="*/ 72446 w 1932662"/>
                <a:gd name="connsiteY1701" fmla="*/ 1233489 h 1555092"/>
                <a:gd name="connsiteX1702" fmla="*/ 61735 w 1932662"/>
                <a:gd name="connsiteY1702" fmla="*/ 1241539 h 1555092"/>
                <a:gd name="connsiteX1703" fmla="*/ 59072 w 1932662"/>
                <a:gd name="connsiteY1703" fmla="*/ 1241539 h 1555092"/>
                <a:gd name="connsiteX1704" fmla="*/ 53685 w 1932662"/>
                <a:gd name="connsiteY1704" fmla="*/ 1244201 h 1555092"/>
                <a:gd name="connsiteX1705" fmla="*/ 45635 w 1932662"/>
                <a:gd name="connsiteY1705" fmla="*/ 1246863 h 1555092"/>
                <a:gd name="connsiteX1706" fmla="*/ 42973 w 1932662"/>
                <a:gd name="connsiteY1706" fmla="*/ 1249525 h 1555092"/>
                <a:gd name="connsiteX1707" fmla="*/ 34924 w 1932662"/>
                <a:gd name="connsiteY1707" fmla="*/ 1254913 h 1555092"/>
                <a:gd name="connsiteX1708" fmla="*/ 26874 w 1932662"/>
                <a:gd name="connsiteY1708" fmla="*/ 1265624 h 1555092"/>
                <a:gd name="connsiteX1709" fmla="*/ 21487 w 1932662"/>
                <a:gd name="connsiteY1709" fmla="*/ 1271012 h 1555092"/>
                <a:gd name="connsiteX1710" fmla="*/ 13437 w 1932662"/>
                <a:gd name="connsiteY1710" fmla="*/ 1271012 h 1555092"/>
                <a:gd name="connsiteX1711" fmla="*/ 5387 w 1932662"/>
                <a:gd name="connsiteY1711" fmla="*/ 1281723 h 1555092"/>
                <a:gd name="connsiteX1712" fmla="*/ 0 w 1932662"/>
                <a:gd name="connsiteY1712" fmla="*/ 1284386 h 1555092"/>
                <a:gd name="connsiteX1713" fmla="*/ 2662 w 1932662"/>
                <a:gd name="connsiteY1713" fmla="*/ 1295097 h 1555092"/>
                <a:gd name="connsiteX1714" fmla="*/ 2662 w 1932662"/>
                <a:gd name="connsiteY1714" fmla="*/ 1303147 h 1555092"/>
                <a:gd name="connsiteX1715" fmla="*/ 5324 w 1932662"/>
                <a:gd name="connsiteY1715" fmla="*/ 1305809 h 1555092"/>
                <a:gd name="connsiteX1716" fmla="*/ 13374 w 1932662"/>
                <a:gd name="connsiteY1716" fmla="*/ 1316520 h 1555092"/>
                <a:gd name="connsiteX1717" fmla="*/ 18761 w 1932662"/>
                <a:gd name="connsiteY1717" fmla="*/ 1319183 h 1555092"/>
                <a:gd name="connsiteX1718" fmla="*/ 18761 w 1932662"/>
                <a:gd name="connsiteY1718" fmla="*/ 1321845 h 1555092"/>
                <a:gd name="connsiteX1719" fmla="*/ 21423 w 1932662"/>
                <a:gd name="connsiteY1719" fmla="*/ 1321845 h 1555092"/>
                <a:gd name="connsiteX1720" fmla="*/ 21423 w 1932662"/>
                <a:gd name="connsiteY1720" fmla="*/ 1324507 h 1555092"/>
                <a:gd name="connsiteX1721" fmla="*/ 26811 w 1932662"/>
                <a:gd name="connsiteY1721" fmla="*/ 1324507 h 1555092"/>
                <a:gd name="connsiteX1722" fmla="*/ 34860 w 1932662"/>
                <a:gd name="connsiteY1722" fmla="*/ 1329894 h 1555092"/>
                <a:gd name="connsiteX1723" fmla="*/ 40248 w 1932662"/>
                <a:gd name="connsiteY1723" fmla="*/ 1335282 h 1555092"/>
                <a:gd name="connsiteX1724" fmla="*/ 42910 w 1932662"/>
                <a:gd name="connsiteY1724" fmla="*/ 1335282 h 1555092"/>
                <a:gd name="connsiteX1725" fmla="*/ 42910 w 1932662"/>
                <a:gd name="connsiteY1725" fmla="*/ 1337944 h 1555092"/>
                <a:gd name="connsiteX1726" fmla="*/ 53621 w 1932662"/>
                <a:gd name="connsiteY1726" fmla="*/ 1340606 h 1555092"/>
                <a:gd name="connsiteX1727" fmla="*/ 53621 w 1932662"/>
                <a:gd name="connsiteY1727" fmla="*/ 1345993 h 1555092"/>
                <a:gd name="connsiteX1728" fmla="*/ 56284 w 1932662"/>
                <a:gd name="connsiteY1728" fmla="*/ 1354043 h 1555092"/>
                <a:gd name="connsiteX1729" fmla="*/ 53621 w 1932662"/>
                <a:gd name="connsiteY1729" fmla="*/ 1356705 h 1555092"/>
                <a:gd name="connsiteX1730" fmla="*/ 50959 w 1932662"/>
                <a:gd name="connsiteY1730" fmla="*/ 1362092 h 1555092"/>
                <a:gd name="connsiteX1731" fmla="*/ 37522 w 1932662"/>
                <a:gd name="connsiteY1731" fmla="*/ 1359430 h 1555092"/>
                <a:gd name="connsiteX1732" fmla="*/ 32135 w 1932662"/>
                <a:gd name="connsiteY1732" fmla="*/ 1362092 h 1555092"/>
                <a:gd name="connsiteX1733" fmla="*/ 32135 w 1932662"/>
                <a:gd name="connsiteY1733" fmla="*/ 1364755 h 1555092"/>
                <a:gd name="connsiteX1734" fmla="*/ 29472 w 1932662"/>
                <a:gd name="connsiteY1734" fmla="*/ 1364755 h 1555092"/>
                <a:gd name="connsiteX1735" fmla="*/ 29472 w 1932662"/>
                <a:gd name="connsiteY1735" fmla="*/ 1370142 h 1555092"/>
                <a:gd name="connsiteX1736" fmla="*/ 34860 w 1932662"/>
                <a:gd name="connsiteY1736" fmla="*/ 1378192 h 1555092"/>
                <a:gd name="connsiteX1737" fmla="*/ 42910 w 1932662"/>
                <a:gd name="connsiteY1737" fmla="*/ 1378192 h 1555092"/>
                <a:gd name="connsiteX1738" fmla="*/ 42910 w 1932662"/>
                <a:gd name="connsiteY1738" fmla="*/ 1380854 h 1555092"/>
                <a:gd name="connsiteX1739" fmla="*/ 50959 w 1932662"/>
                <a:gd name="connsiteY1739" fmla="*/ 1378192 h 1555092"/>
                <a:gd name="connsiteX1740" fmla="*/ 53621 w 1932662"/>
                <a:gd name="connsiteY1740" fmla="*/ 1375530 h 1555092"/>
                <a:gd name="connsiteX1741" fmla="*/ 56284 w 1932662"/>
                <a:gd name="connsiteY1741" fmla="*/ 1372868 h 1555092"/>
                <a:gd name="connsiteX1742" fmla="*/ 61671 w 1932662"/>
                <a:gd name="connsiteY1742" fmla="*/ 1372868 h 1555092"/>
                <a:gd name="connsiteX1743" fmla="*/ 61671 w 1932662"/>
                <a:gd name="connsiteY1743" fmla="*/ 1375530 h 1555092"/>
                <a:gd name="connsiteX1744" fmla="*/ 64333 w 1932662"/>
                <a:gd name="connsiteY1744" fmla="*/ 1378192 h 1555092"/>
                <a:gd name="connsiteX1745" fmla="*/ 64333 w 1932662"/>
                <a:gd name="connsiteY1745" fmla="*/ 1386241 h 1555092"/>
                <a:gd name="connsiteX1746" fmla="*/ 61671 w 1932662"/>
                <a:gd name="connsiteY1746" fmla="*/ 1388904 h 1555092"/>
                <a:gd name="connsiteX1747" fmla="*/ 59009 w 1932662"/>
                <a:gd name="connsiteY1747" fmla="*/ 1394291 h 1555092"/>
                <a:gd name="connsiteX1748" fmla="*/ 59009 w 1932662"/>
                <a:gd name="connsiteY1748" fmla="*/ 1402341 h 1555092"/>
                <a:gd name="connsiteX1749" fmla="*/ 61671 w 1932662"/>
                <a:gd name="connsiteY1749" fmla="*/ 1407728 h 1555092"/>
                <a:gd name="connsiteX1750" fmla="*/ 64333 w 1932662"/>
                <a:gd name="connsiteY1750" fmla="*/ 1418440 h 1555092"/>
                <a:gd name="connsiteX1751" fmla="*/ 66995 w 1932662"/>
                <a:gd name="connsiteY1751" fmla="*/ 1421102 h 1555092"/>
                <a:gd name="connsiteX1752" fmla="*/ 69657 w 1932662"/>
                <a:gd name="connsiteY1752" fmla="*/ 1423764 h 1555092"/>
                <a:gd name="connsiteX1753" fmla="*/ 72319 w 1932662"/>
                <a:gd name="connsiteY1753" fmla="*/ 1426426 h 1555092"/>
                <a:gd name="connsiteX1754" fmla="*/ 88418 w 1932662"/>
                <a:gd name="connsiteY1754" fmla="*/ 1439863 h 1555092"/>
                <a:gd name="connsiteX1755" fmla="*/ 96468 w 1932662"/>
                <a:gd name="connsiteY1755" fmla="*/ 1447913 h 1555092"/>
                <a:gd name="connsiteX1756" fmla="*/ 112568 w 1932662"/>
                <a:gd name="connsiteY1756" fmla="*/ 1450575 h 1555092"/>
                <a:gd name="connsiteX1757" fmla="*/ 115229 w 1932662"/>
                <a:gd name="connsiteY1757" fmla="*/ 1455962 h 1555092"/>
                <a:gd name="connsiteX1758" fmla="*/ 115229 w 1932662"/>
                <a:gd name="connsiteY1758" fmla="*/ 1464012 h 1555092"/>
                <a:gd name="connsiteX1759" fmla="*/ 117892 w 1932662"/>
                <a:gd name="connsiteY1759" fmla="*/ 1464012 h 1555092"/>
                <a:gd name="connsiteX1760" fmla="*/ 117892 w 1932662"/>
                <a:gd name="connsiteY1760" fmla="*/ 1466674 h 1555092"/>
                <a:gd name="connsiteX1761" fmla="*/ 120554 w 1932662"/>
                <a:gd name="connsiteY1761" fmla="*/ 1474723 h 1555092"/>
                <a:gd name="connsiteX1762" fmla="*/ 120554 w 1932662"/>
                <a:gd name="connsiteY1762" fmla="*/ 1485435 h 1555092"/>
                <a:gd name="connsiteX1763" fmla="*/ 123215 w 1932662"/>
                <a:gd name="connsiteY1763" fmla="*/ 1488097 h 1555092"/>
                <a:gd name="connsiteX1764" fmla="*/ 131265 w 1932662"/>
                <a:gd name="connsiteY1764" fmla="*/ 1490759 h 1555092"/>
                <a:gd name="connsiteX1765" fmla="*/ 136653 w 1932662"/>
                <a:gd name="connsiteY1765" fmla="*/ 1490759 h 1555092"/>
                <a:gd name="connsiteX1766" fmla="*/ 144702 w 1932662"/>
                <a:gd name="connsiteY1766" fmla="*/ 1474660 h 1555092"/>
                <a:gd name="connsiteX1767" fmla="*/ 155414 w 1932662"/>
                <a:gd name="connsiteY1767" fmla="*/ 1453237 h 1555092"/>
                <a:gd name="connsiteX1768" fmla="*/ 158076 w 1932662"/>
                <a:gd name="connsiteY1768" fmla="*/ 1453237 h 1555092"/>
                <a:gd name="connsiteX1769" fmla="*/ 163463 w 1932662"/>
                <a:gd name="connsiteY1769" fmla="*/ 1455899 h 1555092"/>
                <a:gd name="connsiteX1770" fmla="*/ 163463 w 1932662"/>
                <a:gd name="connsiteY1770" fmla="*/ 1463948 h 1555092"/>
                <a:gd name="connsiteX1771" fmla="*/ 166126 w 1932662"/>
                <a:gd name="connsiteY1771" fmla="*/ 1466611 h 1555092"/>
                <a:gd name="connsiteX1772" fmla="*/ 171513 w 1932662"/>
                <a:gd name="connsiteY1772" fmla="*/ 1471998 h 1555092"/>
                <a:gd name="connsiteX1773" fmla="*/ 174175 w 1932662"/>
                <a:gd name="connsiteY1773" fmla="*/ 1474660 h 1555092"/>
                <a:gd name="connsiteX1774" fmla="*/ 179563 w 1932662"/>
                <a:gd name="connsiteY1774" fmla="*/ 1477322 h 1555092"/>
                <a:gd name="connsiteX1775" fmla="*/ 182225 w 1932662"/>
                <a:gd name="connsiteY1775" fmla="*/ 1477322 h 1555092"/>
                <a:gd name="connsiteX1776" fmla="*/ 187612 w 1932662"/>
                <a:gd name="connsiteY1776" fmla="*/ 1479984 h 1555092"/>
                <a:gd name="connsiteX1777" fmla="*/ 195662 w 1932662"/>
                <a:gd name="connsiteY1777" fmla="*/ 1479984 h 1555092"/>
                <a:gd name="connsiteX1778" fmla="*/ 195662 w 1932662"/>
                <a:gd name="connsiteY1778" fmla="*/ 1477322 h 1555092"/>
                <a:gd name="connsiteX1779" fmla="*/ 201050 w 1932662"/>
                <a:gd name="connsiteY1779" fmla="*/ 1477322 h 1555092"/>
                <a:gd name="connsiteX1780" fmla="*/ 203712 w 1932662"/>
                <a:gd name="connsiteY1780" fmla="*/ 1474660 h 1555092"/>
                <a:gd name="connsiteX1781" fmla="*/ 209099 w 1932662"/>
                <a:gd name="connsiteY1781" fmla="*/ 1471998 h 1555092"/>
                <a:gd name="connsiteX1782" fmla="*/ 217149 w 1932662"/>
                <a:gd name="connsiteY1782" fmla="*/ 1474660 h 1555092"/>
                <a:gd name="connsiteX1783" fmla="*/ 222536 w 1932662"/>
                <a:gd name="connsiteY1783" fmla="*/ 1480048 h 1555092"/>
                <a:gd name="connsiteX1784" fmla="*/ 225198 w 1932662"/>
                <a:gd name="connsiteY1784" fmla="*/ 1488097 h 1555092"/>
                <a:gd name="connsiteX1785" fmla="*/ 227860 w 1932662"/>
                <a:gd name="connsiteY1785" fmla="*/ 1488097 h 1555092"/>
                <a:gd name="connsiteX1786" fmla="*/ 230523 w 1932662"/>
                <a:gd name="connsiteY1786" fmla="*/ 1490759 h 1555092"/>
                <a:gd name="connsiteX1787" fmla="*/ 249284 w 1932662"/>
                <a:gd name="connsiteY1787" fmla="*/ 1488097 h 1555092"/>
                <a:gd name="connsiteX1788" fmla="*/ 254671 w 1932662"/>
                <a:gd name="connsiteY1788" fmla="*/ 1493485 h 1555092"/>
                <a:gd name="connsiteX1789" fmla="*/ 257333 w 1932662"/>
                <a:gd name="connsiteY1789" fmla="*/ 1493485 h 1555092"/>
                <a:gd name="connsiteX1790" fmla="*/ 259996 w 1932662"/>
                <a:gd name="connsiteY1790" fmla="*/ 1496147 h 1555092"/>
                <a:gd name="connsiteX1791" fmla="*/ 262657 w 1932662"/>
                <a:gd name="connsiteY1791" fmla="*/ 1496147 h 1555092"/>
                <a:gd name="connsiteX1792" fmla="*/ 273369 w 1932662"/>
                <a:gd name="connsiteY1792" fmla="*/ 1498809 h 1555092"/>
                <a:gd name="connsiteX1793" fmla="*/ 284081 w 1932662"/>
                <a:gd name="connsiteY1793" fmla="*/ 1493421 h 1555092"/>
                <a:gd name="connsiteX1794" fmla="*/ 294793 w 1932662"/>
                <a:gd name="connsiteY1794" fmla="*/ 1504133 h 1555092"/>
                <a:gd name="connsiteX1795" fmla="*/ 305504 w 1932662"/>
                <a:gd name="connsiteY1795" fmla="*/ 1504133 h 1555092"/>
                <a:gd name="connsiteX1796" fmla="*/ 305504 w 1932662"/>
                <a:gd name="connsiteY1796" fmla="*/ 1501471 h 1555092"/>
                <a:gd name="connsiteX1797" fmla="*/ 313554 w 1932662"/>
                <a:gd name="connsiteY1797" fmla="*/ 1501471 h 1555092"/>
                <a:gd name="connsiteX1798" fmla="*/ 318941 w 1932662"/>
                <a:gd name="connsiteY1798" fmla="*/ 1504133 h 1555092"/>
                <a:gd name="connsiteX1799" fmla="*/ 324328 w 1932662"/>
                <a:gd name="connsiteY1799" fmla="*/ 1506795 h 1555092"/>
                <a:gd name="connsiteX1800" fmla="*/ 326991 w 1932662"/>
                <a:gd name="connsiteY1800" fmla="*/ 1509457 h 1555092"/>
                <a:gd name="connsiteX1801" fmla="*/ 332378 w 1932662"/>
                <a:gd name="connsiteY1801" fmla="*/ 1504070 h 1555092"/>
                <a:gd name="connsiteX1802" fmla="*/ 351139 w 1932662"/>
                <a:gd name="connsiteY1802" fmla="*/ 1504070 h 1555092"/>
                <a:gd name="connsiteX1803" fmla="*/ 356527 w 1932662"/>
                <a:gd name="connsiteY1803" fmla="*/ 1501408 h 1555092"/>
                <a:gd name="connsiteX1804" fmla="*/ 359189 w 1932662"/>
                <a:gd name="connsiteY1804" fmla="*/ 1501408 h 1555092"/>
                <a:gd name="connsiteX1805" fmla="*/ 359189 w 1932662"/>
                <a:gd name="connsiteY1805" fmla="*/ 1498745 h 1555092"/>
                <a:gd name="connsiteX1806" fmla="*/ 377951 w 1932662"/>
                <a:gd name="connsiteY1806" fmla="*/ 1498745 h 1555092"/>
                <a:gd name="connsiteX1807" fmla="*/ 377951 w 1932662"/>
                <a:gd name="connsiteY1807" fmla="*/ 1504133 h 1555092"/>
                <a:gd name="connsiteX1808" fmla="*/ 375288 w 1932662"/>
                <a:gd name="connsiteY1808" fmla="*/ 1509520 h 1555092"/>
                <a:gd name="connsiteX1809" fmla="*/ 372626 w 1932662"/>
                <a:gd name="connsiteY1809" fmla="*/ 1512182 h 1555092"/>
                <a:gd name="connsiteX1810" fmla="*/ 359189 w 1932662"/>
                <a:gd name="connsiteY1810" fmla="*/ 1517570 h 1555092"/>
                <a:gd name="connsiteX1811" fmla="*/ 359189 w 1932662"/>
                <a:gd name="connsiteY1811" fmla="*/ 1528282 h 1555092"/>
                <a:gd name="connsiteX1812" fmla="*/ 361851 w 1932662"/>
                <a:gd name="connsiteY1812" fmla="*/ 1530944 h 1555092"/>
                <a:gd name="connsiteX1813" fmla="*/ 361851 w 1932662"/>
                <a:gd name="connsiteY1813" fmla="*/ 1536332 h 1555092"/>
                <a:gd name="connsiteX1814" fmla="*/ 367239 w 1932662"/>
                <a:gd name="connsiteY1814" fmla="*/ 1533669 h 1555092"/>
                <a:gd name="connsiteX1815" fmla="*/ 372626 w 1932662"/>
                <a:gd name="connsiteY1815" fmla="*/ 1533669 h 1555092"/>
                <a:gd name="connsiteX1816" fmla="*/ 372626 w 1932662"/>
                <a:gd name="connsiteY1816" fmla="*/ 1531007 h 1555092"/>
                <a:gd name="connsiteX1817" fmla="*/ 378014 w 1932662"/>
                <a:gd name="connsiteY1817" fmla="*/ 1533669 h 1555092"/>
                <a:gd name="connsiteX1818" fmla="*/ 383401 w 1932662"/>
                <a:gd name="connsiteY1818" fmla="*/ 1533669 h 1555092"/>
                <a:gd name="connsiteX1819" fmla="*/ 383401 w 1932662"/>
                <a:gd name="connsiteY1819" fmla="*/ 1531007 h 1555092"/>
                <a:gd name="connsiteX1820" fmla="*/ 388789 w 1932662"/>
                <a:gd name="connsiteY1820" fmla="*/ 1531007 h 1555092"/>
                <a:gd name="connsiteX1821" fmla="*/ 394176 w 1932662"/>
                <a:gd name="connsiteY1821" fmla="*/ 1528345 h 1555092"/>
                <a:gd name="connsiteX1822" fmla="*/ 402226 w 1932662"/>
                <a:gd name="connsiteY1822" fmla="*/ 1528345 h 1555092"/>
                <a:gd name="connsiteX1823" fmla="*/ 402226 w 1932662"/>
                <a:gd name="connsiteY1823" fmla="*/ 1539057 h 1555092"/>
                <a:gd name="connsiteX1824" fmla="*/ 407613 w 1932662"/>
                <a:gd name="connsiteY1824" fmla="*/ 1541719 h 1555092"/>
                <a:gd name="connsiteX1825" fmla="*/ 410276 w 1932662"/>
                <a:gd name="connsiteY1825" fmla="*/ 1541719 h 1555092"/>
                <a:gd name="connsiteX1826" fmla="*/ 410276 w 1932662"/>
                <a:gd name="connsiteY1826" fmla="*/ 1544381 h 1555092"/>
                <a:gd name="connsiteX1827" fmla="*/ 412937 w 1932662"/>
                <a:gd name="connsiteY1827" fmla="*/ 1547043 h 1555092"/>
                <a:gd name="connsiteX1828" fmla="*/ 455847 w 1932662"/>
                <a:gd name="connsiteY1828" fmla="*/ 1555093 h 1555092"/>
                <a:gd name="connsiteX1829" fmla="*/ 458510 w 1932662"/>
                <a:gd name="connsiteY1829" fmla="*/ 1555093 h 1555092"/>
                <a:gd name="connsiteX1830" fmla="*/ 458510 w 1932662"/>
                <a:gd name="connsiteY1830" fmla="*/ 1552431 h 1555092"/>
                <a:gd name="connsiteX1831" fmla="*/ 461172 w 1932662"/>
                <a:gd name="connsiteY1831" fmla="*/ 1549769 h 1555092"/>
                <a:gd name="connsiteX1832" fmla="*/ 463834 w 1932662"/>
                <a:gd name="connsiteY1832" fmla="*/ 1539057 h 1555092"/>
                <a:gd name="connsiteX1833" fmla="*/ 471883 w 1932662"/>
                <a:gd name="connsiteY1833" fmla="*/ 1533669 h 1555092"/>
                <a:gd name="connsiteX1834" fmla="*/ 485320 w 1932662"/>
                <a:gd name="connsiteY1834" fmla="*/ 1531007 h 1555092"/>
                <a:gd name="connsiteX1835" fmla="*/ 506744 w 1932662"/>
                <a:gd name="connsiteY1835" fmla="*/ 1531007 h 1555092"/>
                <a:gd name="connsiteX1836" fmla="*/ 520117 w 1932662"/>
                <a:gd name="connsiteY1836" fmla="*/ 1522958 h 1555092"/>
                <a:gd name="connsiteX1837" fmla="*/ 538879 w 1932662"/>
                <a:gd name="connsiteY1837" fmla="*/ 1514908 h 1555092"/>
                <a:gd name="connsiteX1838" fmla="*/ 538879 w 1932662"/>
                <a:gd name="connsiteY1838" fmla="*/ 1498809 h 1555092"/>
                <a:gd name="connsiteX1839" fmla="*/ 546928 w 1932662"/>
                <a:gd name="connsiteY1839" fmla="*/ 1493421 h 1555092"/>
                <a:gd name="connsiteX1840" fmla="*/ 568352 w 1932662"/>
                <a:gd name="connsiteY1840" fmla="*/ 1474660 h 1555092"/>
                <a:gd name="connsiteX1841" fmla="*/ 576401 w 1932662"/>
                <a:gd name="connsiteY1841" fmla="*/ 1466611 h 1555092"/>
                <a:gd name="connsiteX1842" fmla="*/ 584451 w 1932662"/>
                <a:gd name="connsiteY1842" fmla="*/ 1447849 h 1555092"/>
                <a:gd name="connsiteX1843" fmla="*/ 592501 w 1932662"/>
                <a:gd name="connsiteY1843" fmla="*/ 1439800 h 1555092"/>
                <a:gd name="connsiteX1844" fmla="*/ 595162 w 1932662"/>
                <a:gd name="connsiteY1844" fmla="*/ 1437138 h 1555092"/>
                <a:gd name="connsiteX1845" fmla="*/ 597825 w 1932662"/>
                <a:gd name="connsiteY1845" fmla="*/ 1434476 h 1555092"/>
                <a:gd name="connsiteX1846" fmla="*/ 597825 w 1932662"/>
                <a:gd name="connsiteY1846" fmla="*/ 1423764 h 1555092"/>
                <a:gd name="connsiteX1847" fmla="*/ 600487 w 1932662"/>
                <a:gd name="connsiteY1847" fmla="*/ 1418376 h 1555092"/>
                <a:gd name="connsiteX1848" fmla="*/ 616586 w 1932662"/>
                <a:gd name="connsiteY1848" fmla="*/ 1429088 h 1555092"/>
                <a:gd name="connsiteX1849" fmla="*/ 632685 w 1932662"/>
                <a:gd name="connsiteY1849" fmla="*/ 1431750 h 1555092"/>
                <a:gd name="connsiteX1850" fmla="*/ 624635 w 1932662"/>
                <a:gd name="connsiteY1850" fmla="*/ 1442462 h 1555092"/>
                <a:gd name="connsiteX1851" fmla="*/ 621974 w 1932662"/>
                <a:gd name="connsiteY1851" fmla="*/ 1455899 h 1555092"/>
                <a:gd name="connsiteX1852" fmla="*/ 621974 w 1932662"/>
                <a:gd name="connsiteY1852" fmla="*/ 1466611 h 1555092"/>
                <a:gd name="connsiteX1853" fmla="*/ 624635 w 1932662"/>
                <a:gd name="connsiteY1853" fmla="*/ 1469273 h 1555092"/>
                <a:gd name="connsiteX1854" fmla="*/ 630023 w 1932662"/>
                <a:gd name="connsiteY1854" fmla="*/ 1471935 h 1555092"/>
                <a:gd name="connsiteX1855" fmla="*/ 635411 w 1932662"/>
                <a:gd name="connsiteY1855" fmla="*/ 1471935 h 1555092"/>
                <a:gd name="connsiteX1856" fmla="*/ 635411 w 1932662"/>
                <a:gd name="connsiteY1856" fmla="*/ 1474597 h 1555092"/>
                <a:gd name="connsiteX1857" fmla="*/ 659559 w 1932662"/>
                <a:gd name="connsiteY1857" fmla="*/ 1474597 h 1555092"/>
                <a:gd name="connsiteX1858" fmla="*/ 664947 w 1932662"/>
                <a:gd name="connsiteY1858" fmla="*/ 1471935 h 1555092"/>
                <a:gd name="connsiteX1859" fmla="*/ 670335 w 1932662"/>
                <a:gd name="connsiteY1859" fmla="*/ 1463885 h 1555092"/>
                <a:gd name="connsiteX1860" fmla="*/ 672996 w 1932662"/>
                <a:gd name="connsiteY1860" fmla="*/ 1463885 h 1555092"/>
                <a:gd name="connsiteX1861" fmla="*/ 681046 w 1932662"/>
                <a:gd name="connsiteY1861" fmla="*/ 1461223 h 1555092"/>
                <a:gd name="connsiteX1862" fmla="*/ 689096 w 1932662"/>
                <a:gd name="connsiteY1862" fmla="*/ 1466611 h 1555092"/>
                <a:gd name="connsiteX1863" fmla="*/ 691758 w 1932662"/>
                <a:gd name="connsiteY1863" fmla="*/ 1480048 h 1555092"/>
                <a:gd name="connsiteX1864" fmla="*/ 691758 w 1932662"/>
                <a:gd name="connsiteY1864" fmla="*/ 1485435 h 1555092"/>
                <a:gd name="connsiteX1865" fmla="*/ 694420 w 1932662"/>
                <a:gd name="connsiteY1865" fmla="*/ 1485435 h 1555092"/>
                <a:gd name="connsiteX1866" fmla="*/ 694420 w 1932662"/>
                <a:gd name="connsiteY1866" fmla="*/ 1488097 h 1555092"/>
                <a:gd name="connsiteX1867" fmla="*/ 697082 w 1932662"/>
                <a:gd name="connsiteY1867" fmla="*/ 1490759 h 1555092"/>
                <a:gd name="connsiteX1868" fmla="*/ 707793 w 1932662"/>
                <a:gd name="connsiteY1868" fmla="*/ 1493421 h 1555092"/>
                <a:gd name="connsiteX1869" fmla="*/ 710456 w 1932662"/>
                <a:gd name="connsiteY1869" fmla="*/ 1493421 h 1555092"/>
                <a:gd name="connsiteX1870" fmla="*/ 710456 w 1932662"/>
                <a:gd name="connsiteY1870" fmla="*/ 1496083 h 1555092"/>
                <a:gd name="connsiteX1871" fmla="*/ 721167 w 1932662"/>
                <a:gd name="connsiteY1871" fmla="*/ 1498745 h 1555092"/>
                <a:gd name="connsiteX1872" fmla="*/ 723829 w 1932662"/>
                <a:gd name="connsiteY1872" fmla="*/ 1498745 h 1555092"/>
                <a:gd name="connsiteX1873" fmla="*/ 734541 w 1932662"/>
                <a:gd name="connsiteY1873" fmla="*/ 1490696 h 1555092"/>
                <a:gd name="connsiteX1874" fmla="*/ 747978 w 1932662"/>
                <a:gd name="connsiteY1874" fmla="*/ 1479984 h 1555092"/>
                <a:gd name="connsiteX1875" fmla="*/ 753366 w 1932662"/>
                <a:gd name="connsiteY1875" fmla="*/ 1477322 h 1555092"/>
                <a:gd name="connsiteX1876" fmla="*/ 756027 w 1932662"/>
                <a:gd name="connsiteY1876" fmla="*/ 1469273 h 1555092"/>
                <a:gd name="connsiteX1877" fmla="*/ 753366 w 1932662"/>
                <a:gd name="connsiteY1877" fmla="*/ 1466611 h 1555092"/>
                <a:gd name="connsiteX1878" fmla="*/ 745316 w 1932662"/>
                <a:gd name="connsiteY1878" fmla="*/ 1461223 h 1555092"/>
                <a:gd name="connsiteX1879" fmla="*/ 745316 w 1932662"/>
                <a:gd name="connsiteY1879" fmla="*/ 1455836 h 1555092"/>
                <a:gd name="connsiteX1880" fmla="*/ 750703 w 1932662"/>
                <a:gd name="connsiteY1880" fmla="*/ 1445124 h 1555092"/>
                <a:gd name="connsiteX1881" fmla="*/ 750703 w 1932662"/>
                <a:gd name="connsiteY1881" fmla="*/ 1437074 h 1555092"/>
                <a:gd name="connsiteX1882" fmla="*/ 748042 w 1932662"/>
                <a:gd name="connsiteY1882" fmla="*/ 1431687 h 1555092"/>
                <a:gd name="connsiteX1883" fmla="*/ 745380 w 1932662"/>
                <a:gd name="connsiteY1883" fmla="*/ 1429024 h 1555092"/>
                <a:gd name="connsiteX1884" fmla="*/ 745380 w 1932662"/>
                <a:gd name="connsiteY1884" fmla="*/ 1426363 h 1555092"/>
                <a:gd name="connsiteX1885" fmla="*/ 737330 w 1932662"/>
                <a:gd name="connsiteY1885" fmla="*/ 1407601 h 1555092"/>
                <a:gd name="connsiteX1886" fmla="*/ 737330 w 1932662"/>
                <a:gd name="connsiteY1886" fmla="*/ 1388840 h 1555092"/>
                <a:gd name="connsiteX1887" fmla="*/ 739992 w 1932662"/>
                <a:gd name="connsiteY1887" fmla="*/ 1386178 h 1555092"/>
                <a:gd name="connsiteX1888" fmla="*/ 742654 w 1932662"/>
                <a:gd name="connsiteY1888" fmla="*/ 1383516 h 1555092"/>
                <a:gd name="connsiteX1889" fmla="*/ 742654 w 1932662"/>
                <a:gd name="connsiteY1889" fmla="*/ 1380854 h 1555092"/>
                <a:gd name="connsiteX1890" fmla="*/ 745316 w 1932662"/>
                <a:gd name="connsiteY1890" fmla="*/ 1380854 h 1555092"/>
                <a:gd name="connsiteX1891" fmla="*/ 747978 w 1932662"/>
                <a:gd name="connsiteY1891" fmla="*/ 1378192 h 1555092"/>
                <a:gd name="connsiteX1892" fmla="*/ 750640 w 1932662"/>
                <a:gd name="connsiteY1892" fmla="*/ 1378192 h 1555092"/>
                <a:gd name="connsiteX1893" fmla="*/ 753302 w 1932662"/>
                <a:gd name="connsiteY1893" fmla="*/ 1375530 h 1555092"/>
                <a:gd name="connsiteX1894" fmla="*/ 761352 w 1932662"/>
                <a:gd name="connsiteY1894" fmla="*/ 1370142 h 1555092"/>
                <a:gd name="connsiteX1895" fmla="*/ 780113 w 1932662"/>
                <a:gd name="connsiteY1895" fmla="*/ 1356705 h 1555092"/>
                <a:gd name="connsiteX1896" fmla="*/ 785500 w 1932662"/>
                <a:gd name="connsiteY1896" fmla="*/ 1356705 h 1555092"/>
                <a:gd name="connsiteX1897" fmla="*/ 793550 w 1932662"/>
                <a:gd name="connsiteY1897" fmla="*/ 1359367 h 1555092"/>
                <a:gd name="connsiteX1898" fmla="*/ 796213 w 1932662"/>
                <a:gd name="connsiteY1898" fmla="*/ 1362029 h 1555092"/>
                <a:gd name="connsiteX1899" fmla="*/ 801600 w 1932662"/>
                <a:gd name="connsiteY1899" fmla="*/ 1367417 h 1555092"/>
                <a:gd name="connsiteX1900" fmla="*/ 801600 w 1932662"/>
                <a:gd name="connsiteY1900" fmla="*/ 1375466 h 1555092"/>
                <a:gd name="connsiteX1901" fmla="*/ 796213 w 1932662"/>
                <a:gd name="connsiteY1901" fmla="*/ 1380854 h 1555092"/>
                <a:gd name="connsiteX1902" fmla="*/ 793550 w 1932662"/>
                <a:gd name="connsiteY1902" fmla="*/ 1391566 h 1555092"/>
                <a:gd name="connsiteX1903" fmla="*/ 796213 w 1932662"/>
                <a:gd name="connsiteY1903" fmla="*/ 1391566 h 1555092"/>
                <a:gd name="connsiteX1904" fmla="*/ 796213 w 1932662"/>
                <a:gd name="connsiteY1904" fmla="*/ 1394227 h 1555092"/>
                <a:gd name="connsiteX1905" fmla="*/ 801600 w 1932662"/>
                <a:gd name="connsiteY1905" fmla="*/ 1394227 h 1555092"/>
                <a:gd name="connsiteX1906" fmla="*/ 804262 w 1932662"/>
                <a:gd name="connsiteY1906" fmla="*/ 1396890 h 1555092"/>
                <a:gd name="connsiteX1907" fmla="*/ 806924 w 1932662"/>
                <a:gd name="connsiteY1907" fmla="*/ 1396890 h 1555092"/>
                <a:gd name="connsiteX1908" fmla="*/ 812311 w 1932662"/>
                <a:gd name="connsiteY1908" fmla="*/ 1402277 h 1555092"/>
                <a:gd name="connsiteX1909" fmla="*/ 817699 w 1932662"/>
                <a:gd name="connsiteY1909" fmla="*/ 1404939 h 1555092"/>
                <a:gd name="connsiteX1910" fmla="*/ 825748 w 1932662"/>
                <a:gd name="connsiteY1910" fmla="*/ 1412989 h 1555092"/>
                <a:gd name="connsiteX1911" fmla="*/ 828411 w 1932662"/>
                <a:gd name="connsiteY1911" fmla="*/ 1412989 h 1555092"/>
                <a:gd name="connsiteX1912" fmla="*/ 836460 w 1932662"/>
                <a:gd name="connsiteY1912" fmla="*/ 1418376 h 1555092"/>
                <a:gd name="connsiteX1913" fmla="*/ 839123 w 1932662"/>
                <a:gd name="connsiteY1913" fmla="*/ 1418376 h 1555092"/>
                <a:gd name="connsiteX1914" fmla="*/ 844510 w 1932662"/>
                <a:gd name="connsiteY1914" fmla="*/ 1421039 h 1555092"/>
                <a:gd name="connsiteX1915" fmla="*/ 847172 w 1932662"/>
                <a:gd name="connsiteY1915" fmla="*/ 1421039 h 1555092"/>
                <a:gd name="connsiteX1916" fmla="*/ 857884 w 1932662"/>
                <a:gd name="connsiteY1916" fmla="*/ 1423701 h 1555092"/>
                <a:gd name="connsiteX1917" fmla="*/ 868595 w 1932662"/>
                <a:gd name="connsiteY1917" fmla="*/ 1423701 h 1555092"/>
                <a:gd name="connsiteX1918" fmla="*/ 876645 w 1932662"/>
                <a:gd name="connsiteY1918" fmla="*/ 1421039 h 1555092"/>
                <a:gd name="connsiteX1919" fmla="*/ 884694 w 1932662"/>
                <a:gd name="connsiteY1919" fmla="*/ 1421039 h 1555092"/>
                <a:gd name="connsiteX1920" fmla="*/ 898068 w 1932662"/>
                <a:gd name="connsiteY1920" fmla="*/ 1418376 h 1555092"/>
                <a:gd name="connsiteX1921" fmla="*/ 900730 w 1932662"/>
                <a:gd name="connsiteY1921" fmla="*/ 1418376 h 1555092"/>
                <a:gd name="connsiteX1922" fmla="*/ 903392 w 1932662"/>
                <a:gd name="connsiteY1922" fmla="*/ 1415714 h 1555092"/>
                <a:gd name="connsiteX1923" fmla="*/ 908780 w 1932662"/>
                <a:gd name="connsiteY1923" fmla="*/ 1415714 h 1555092"/>
                <a:gd name="connsiteX1924" fmla="*/ 919491 w 1932662"/>
                <a:gd name="connsiteY1924" fmla="*/ 1405003 h 1555092"/>
                <a:gd name="connsiteX1925" fmla="*/ 932928 w 1932662"/>
                <a:gd name="connsiteY1925" fmla="*/ 1396953 h 1555092"/>
                <a:gd name="connsiteX1926" fmla="*/ 940978 w 1932662"/>
                <a:gd name="connsiteY1926" fmla="*/ 1396953 h 1555092"/>
                <a:gd name="connsiteX1927" fmla="*/ 959739 w 1932662"/>
                <a:gd name="connsiteY1927" fmla="*/ 1402341 h 1555092"/>
                <a:gd name="connsiteX1928" fmla="*/ 967789 w 1932662"/>
                <a:gd name="connsiteY1928" fmla="*/ 1402341 h 1555092"/>
                <a:gd name="connsiteX1929" fmla="*/ 970451 w 1932662"/>
                <a:gd name="connsiteY1929" fmla="*/ 1405003 h 1555092"/>
                <a:gd name="connsiteX1930" fmla="*/ 973113 w 1932662"/>
                <a:gd name="connsiteY1930" fmla="*/ 1405003 h 1555092"/>
                <a:gd name="connsiteX1931" fmla="*/ 975775 w 1932662"/>
                <a:gd name="connsiteY1931" fmla="*/ 1402341 h 1555092"/>
                <a:gd name="connsiteX1932" fmla="*/ 975775 w 1932662"/>
                <a:gd name="connsiteY1932" fmla="*/ 1394291 h 1555092"/>
                <a:gd name="connsiteX1933" fmla="*/ 973113 w 1932662"/>
                <a:gd name="connsiteY1933" fmla="*/ 1386241 h 1555092"/>
                <a:gd name="connsiteX1934" fmla="*/ 975775 w 1932662"/>
                <a:gd name="connsiteY1934" fmla="*/ 1383579 h 1555092"/>
                <a:gd name="connsiteX1935" fmla="*/ 975775 w 1932662"/>
                <a:gd name="connsiteY1935" fmla="*/ 1380917 h 1555092"/>
                <a:gd name="connsiteX1936" fmla="*/ 973113 w 1932662"/>
                <a:gd name="connsiteY1936" fmla="*/ 1380917 h 1555092"/>
                <a:gd name="connsiteX1937" fmla="*/ 970451 w 1932662"/>
                <a:gd name="connsiteY1937" fmla="*/ 1378255 h 1555092"/>
                <a:gd name="connsiteX1938" fmla="*/ 965064 w 1932662"/>
                <a:gd name="connsiteY1938" fmla="*/ 1372868 h 1555092"/>
                <a:gd name="connsiteX1939" fmla="*/ 962402 w 1932662"/>
                <a:gd name="connsiteY1939" fmla="*/ 1367480 h 1555092"/>
                <a:gd name="connsiteX1940" fmla="*/ 954352 w 1932662"/>
                <a:gd name="connsiteY1940" fmla="*/ 1348719 h 1555092"/>
                <a:gd name="connsiteX1941" fmla="*/ 948964 w 1932662"/>
                <a:gd name="connsiteY1941" fmla="*/ 1335282 h 1555092"/>
                <a:gd name="connsiteX1942" fmla="*/ 948964 w 1932662"/>
                <a:gd name="connsiteY1942" fmla="*/ 1324570 h 1555092"/>
                <a:gd name="connsiteX1943" fmla="*/ 954352 w 1932662"/>
                <a:gd name="connsiteY1943" fmla="*/ 1316520 h 1555092"/>
                <a:gd name="connsiteX1944" fmla="*/ 970451 w 1932662"/>
                <a:gd name="connsiteY1944" fmla="*/ 1316520 h 1555092"/>
                <a:gd name="connsiteX1945" fmla="*/ 973113 w 1932662"/>
                <a:gd name="connsiteY1945" fmla="*/ 1313858 h 1555092"/>
                <a:gd name="connsiteX1946" fmla="*/ 975775 w 1932662"/>
                <a:gd name="connsiteY1946" fmla="*/ 1313858 h 1555092"/>
                <a:gd name="connsiteX1947" fmla="*/ 978438 w 1932662"/>
                <a:gd name="connsiteY1947" fmla="*/ 1316520 h 1555092"/>
                <a:gd name="connsiteX1948" fmla="*/ 986487 w 1932662"/>
                <a:gd name="connsiteY1948" fmla="*/ 1316520 h 1555092"/>
                <a:gd name="connsiteX1949" fmla="*/ 991875 w 1932662"/>
                <a:gd name="connsiteY1949" fmla="*/ 1319183 h 1555092"/>
                <a:gd name="connsiteX1950" fmla="*/ 994536 w 1932662"/>
                <a:gd name="connsiteY1950" fmla="*/ 1324570 h 1555092"/>
                <a:gd name="connsiteX1951" fmla="*/ 994536 w 1932662"/>
                <a:gd name="connsiteY1951" fmla="*/ 1351381 h 1555092"/>
                <a:gd name="connsiteX1952" fmla="*/ 997199 w 1932662"/>
                <a:gd name="connsiteY1952" fmla="*/ 1356769 h 1555092"/>
                <a:gd name="connsiteX1953" fmla="*/ 999861 w 1932662"/>
                <a:gd name="connsiteY1953" fmla="*/ 1359430 h 1555092"/>
                <a:gd name="connsiteX1954" fmla="*/ 1005248 w 1932662"/>
                <a:gd name="connsiteY1954" fmla="*/ 1362092 h 1555092"/>
                <a:gd name="connsiteX1955" fmla="*/ 1015960 w 1932662"/>
                <a:gd name="connsiteY1955" fmla="*/ 1356705 h 1555092"/>
                <a:gd name="connsiteX1956" fmla="*/ 1024009 w 1932662"/>
                <a:gd name="connsiteY1956" fmla="*/ 1354043 h 1555092"/>
                <a:gd name="connsiteX1957" fmla="*/ 1029397 w 1932662"/>
                <a:gd name="connsiteY1957" fmla="*/ 1351381 h 1555092"/>
                <a:gd name="connsiteX1958" fmla="*/ 1034785 w 1932662"/>
                <a:gd name="connsiteY1958" fmla="*/ 1348719 h 1555092"/>
                <a:gd name="connsiteX1959" fmla="*/ 1037446 w 1932662"/>
                <a:gd name="connsiteY1959" fmla="*/ 1346057 h 1555092"/>
                <a:gd name="connsiteX1960" fmla="*/ 1042834 w 1932662"/>
                <a:gd name="connsiteY1960" fmla="*/ 1343395 h 1555092"/>
                <a:gd name="connsiteX1961" fmla="*/ 1048222 w 1932662"/>
                <a:gd name="connsiteY1961" fmla="*/ 1343395 h 1555092"/>
                <a:gd name="connsiteX1962" fmla="*/ 1048222 w 1932662"/>
                <a:gd name="connsiteY1962" fmla="*/ 1348782 h 1555092"/>
                <a:gd name="connsiteX1963" fmla="*/ 1050883 w 1932662"/>
                <a:gd name="connsiteY1963" fmla="*/ 1351444 h 1555092"/>
                <a:gd name="connsiteX1964" fmla="*/ 1050883 w 1932662"/>
                <a:gd name="connsiteY1964" fmla="*/ 1356832 h 1555092"/>
                <a:gd name="connsiteX1965" fmla="*/ 1048222 w 1932662"/>
                <a:gd name="connsiteY1965" fmla="*/ 1356832 h 1555092"/>
                <a:gd name="connsiteX1966" fmla="*/ 1048222 w 1932662"/>
                <a:gd name="connsiteY1966" fmla="*/ 1359494 h 1555092"/>
                <a:gd name="connsiteX1967" fmla="*/ 1050883 w 1932662"/>
                <a:gd name="connsiteY1967" fmla="*/ 1367544 h 1555092"/>
                <a:gd name="connsiteX1968" fmla="*/ 1053546 w 1932662"/>
                <a:gd name="connsiteY1968" fmla="*/ 1375593 h 1555092"/>
                <a:gd name="connsiteX1969" fmla="*/ 1056208 w 1932662"/>
                <a:gd name="connsiteY1969" fmla="*/ 1378255 h 1555092"/>
                <a:gd name="connsiteX1970" fmla="*/ 1066919 w 1932662"/>
                <a:gd name="connsiteY1970" fmla="*/ 1378255 h 1555092"/>
                <a:gd name="connsiteX1971" fmla="*/ 1077632 w 1932662"/>
                <a:gd name="connsiteY1971" fmla="*/ 1380917 h 1555092"/>
                <a:gd name="connsiteX1972" fmla="*/ 1083019 w 1932662"/>
                <a:gd name="connsiteY1972" fmla="*/ 1378255 h 1555092"/>
                <a:gd name="connsiteX1973" fmla="*/ 1088406 w 1932662"/>
                <a:gd name="connsiteY1973" fmla="*/ 1375593 h 1555092"/>
                <a:gd name="connsiteX1974" fmla="*/ 1096456 w 1932662"/>
                <a:gd name="connsiteY1974" fmla="*/ 1370206 h 1555092"/>
                <a:gd name="connsiteX1975" fmla="*/ 1099118 w 1932662"/>
                <a:gd name="connsiteY1975" fmla="*/ 1370206 h 1555092"/>
                <a:gd name="connsiteX1976" fmla="*/ 1099118 w 1932662"/>
                <a:gd name="connsiteY1976" fmla="*/ 1367544 h 1555092"/>
                <a:gd name="connsiteX1977" fmla="*/ 1104506 w 1932662"/>
                <a:gd name="connsiteY1977" fmla="*/ 1364881 h 1555092"/>
                <a:gd name="connsiteX1978" fmla="*/ 1109893 w 1932662"/>
                <a:gd name="connsiteY1978" fmla="*/ 1364881 h 1555092"/>
                <a:gd name="connsiteX1979" fmla="*/ 1131316 w 1932662"/>
                <a:gd name="connsiteY1979" fmla="*/ 1375593 h 1555092"/>
                <a:gd name="connsiteX1980" fmla="*/ 1142028 w 1932662"/>
                <a:gd name="connsiteY1980" fmla="*/ 1378255 h 1555092"/>
                <a:gd name="connsiteX1981" fmla="*/ 1144690 w 1932662"/>
                <a:gd name="connsiteY1981" fmla="*/ 1378255 h 1555092"/>
                <a:gd name="connsiteX1982" fmla="*/ 1150077 w 1932662"/>
                <a:gd name="connsiteY1982" fmla="*/ 1375593 h 1555092"/>
                <a:gd name="connsiteX1983" fmla="*/ 1168838 w 1932662"/>
                <a:gd name="connsiteY1983" fmla="*/ 1367544 h 1555092"/>
                <a:gd name="connsiteX1984" fmla="*/ 1171501 w 1932662"/>
                <a:gd name="connsiteY1984" fmla="*/ 1367544 h 1555092"/>
                <a:gd name="connsiteX1985" fmla="*/ 1179551 w 1932662"/>
                <a:gd name="connsiteY1985" fmla="*/ 1364881 h 1555092"/>
                <a:gd name="connsiteX1986" fmla="*/ 1184938 w 1932662"/>
                <a:gd name="connsiteY1986" fmla="*/ 1364881 h 1555092"/>
                <a:gd name="connsiteX1987" fmla="*/ 1190325 w 1932662"/>
                <a:gd name="connsiteY1987" fmla="*/ 1367544 h 1555092"/>
                <a:gd name="connsiteX1988" fmla="*/ 1192988 w 1932662"/>
                <a:gd name="connsiteY1988" fmla="*/ 1367544 h 1555092"/>
                <a:gd name="connsiteX1989" fmla="*/ 1198375 w 1932662"/>
                <a:gd name="connsiteY1989" fmla="*/ 1372931 h 1555092"/>
                <a:gd name="connsiteX1990" fmla="*/ 1211812 w 1932662"/>
                <a:gd name="connsiteY1990" fmla="*/ 1375593 h 1555092"/>
                <a:gd name="connsiteX1991" fmla="*/ 1214474 w 1932662"/>
                <a:gd name="connsiteY1991" fmla="*/ 1370206 h 1555092"/>
                <a:gd name="connsiteX1992" fmla="*/ 1201037 w 1932662"/>
                <a:gd name="connsiteY1992" fmla="*/ 1343395 h 1555092"/>
                <a:gd name="connsiteX1993" fmla="*/ 1203699 w 1932662"/>
                <a:gd name="connsiteY1993" fmla="*/ 1338007 h 1555092"/>
                <a:gd name="connsiteX1994" fmla="*/ 1222461 w 1932662"/>
                <a:gd name="connsiteY1994" fmla="*/ 1340669 h 1555092"/>
                <a:gd name="connsiteX1995" fmla="*/ 1227848 w 1932662"/>
                <a:gd name="connsiteY1995" fmla="*/ 1335282 h 1555092"/>
                <a:gd name="connsiteX1996" fmla="*/ 1230510 w 1932662"/>
                <a:gd name="connsiteY1996" fmla="*/ 1332620 h 1555092"/>
                <a:gd name="connsiteX1997" fmla="*/ 1241222 w 1932662"/>
                <a:gd name="connsiteY1997" fmla="*/ 1340669 h 1555092"/>
                <a:gd name="connsiteX1998" fmla="*/ 1246609 w 1932662"/>
                <a:gd name="connsiteY1998" fmla="*/ 1343331 h 1555092"/>
                <a:gd name="connsiteX1999" fmla="*/ 1254659 w 1932662"/>
                <a:gd name="connsiteY1999" fmla="*/ 1348719 h 1555092"/>
                <a:gd name="connsiteX2000" fmla="*/ 1257321 w 1932662"/>
                <a:gd name="connsiteY2000" fmla="*/ 1351381 h 1555092"/>
                <a:gd name="connsiteX2001" fmla="*/ 1270758 w 1932662"/>
                <a:gd name="connsiteY2001" fmla="*/ 1345993 h 1555092"/>
                <a:gd name="connsiteX2002" fmla="*/ 1268096 w 1932662"/>
                <a:gd name="connsiteY2002" fmla="*/ 1340606 h 1555092"/>
                <a:gd name="connsiteX2003" fmla="*/ 1270758 w 1932662"/>
                <a:gd name="connsiteY2003" fmla="*/ 1329894 h 1555092"/>
                <a:gd name="connsiteX2004" fmla="*/ 1270758 w 1932662"/>
                <a:gd name="connsiteY2004" fmla="*/ 1321845 h 1555092"/>
                <a:gd name="connsiteX2005" fmla="*/ 1276146 w 1932662"/>
                <a:gd name="connsiteY2005" fmla="*/ 1321845 h 1555092"/>
                <a:gd name="connsiteX2006" fmla="*/ 1281533 w 1932662"/>
                <a:gd name="connsiteY2006" fmla="*/ 1324507 h 1555092"/>
                <a:gd name="connsiteX2007" fmla="*/ 1284195 w 1932662"/>
                <a:gd name="connsiteY2007" fmla="*/ 1327169 h 1555092"/>
                <a:gd name="connsiteX2008" fmla="*/ 1284195 w 1932662"/>
                <a:gd name="connsiteY2008" fmla="*/ 1345930 h 1555092"/>
                <a:gd name="connsiteX2009" fmla="*/ 1286857 w 1932662"/>
                <a:gd name="connsiteY2009" fmla="*/ 1345930 h 1555092"/>
                <a:gd name="connsiteX2010" fmla="*/ 1286857 w 1932662"/>
                <a:gd name="connsiteY2010" fmla="*/ 1348592 h 1555092"/>
                <a:gd name="connsiteX2011" fmla="*/ 1308280 w 1932662"/>
                <a:gd name="connsiteY2011" fmla="*/ 1337880 h 1555092"/>
                <a:gd name="connsiteX2012" fmla="*/ 1318992 w 1932662"/>
                <a:gd name="connsiteY2012" fmla="*/ 1340543 h 1555092"/>
                <a:gd name="connsiteX2013" fmla="*/ 1324380 w 1932662"/>
                <a:gd name="connsiteY2013" fmla="*/ 1340543 h 1555092"/>
                <a:gd name="connsiteX2014" fmla="*/ 1332429 w 1932662"/>
                <a:gd name="connsiteY2014" fmla="*/ 1332493 h 1555092"/>
                <a:gd name="connsiteX2015" fmla="*/ 1335092 w 1932662"/>
                <a:gd name="connsiteY2015" fmla="*/ 1332493 h 1555092"/>
                <a:gd name="connsiteX2016" fmla="*/ 1345803 w 1932662"/>
                <a:gd name="connsiteY2016" fmla="*/ 1316394 h 1555092"/>
                <a:gd name="connsiteX2017" fmla="*/ 1351190 w 1932662"/>
                <a:gd name="connsiteY2017" fmla="*/ 1316394 h 1555092"/>
                <a:gd name="connsiteX2018" fmla="*/ 1353853 w 1932662"/>
                <a:gd name="connsiteY2018" fmla="*/ 1313731 h 1555092"/>
                <a:gd name="connsiteX2019" fmla="*/ 1361902 w 1932662"/>
                <a:gd name="connsiteY2019" fmla="*/ 1313731 h 1555092"/>
                <a:gd name="connsiteX2020" fmla="*/ 1372614 w 1932662"/>
                <a:gd name="connsiteY2020" fmla="*/ 1311070 h 1555092"/>
                <a:gd name="connsiteX2021" fmla="*/ 1388713 w 1932662"/>
                <a:gd name="connsiteY2021" fmla="*/ 1313731 h 1555092"/>
                <a:gd name="connsiteX2022" fmla="*/ 1396763 w 1932662"/>
                <a:gd name="connsiteY2022" fmla="*/ 1313731 h 1555092"/>
                <a:gd name="connsiteX2023" fmla="*/ 1402150 w 1932662"/>
                <a:gd name="connsiteY2023" fmla="*/ 1311070 h 1555092"/>
                <a:gd name="connsiteX2024" fmla="*/ 1399488 w 1932662"/>
                <a:gd name="connsiteY2024" fmla="*/ 1311070 h 1555092"/>
                <a:gd name="connsiteX2025" fmla="*/ 1394101 w 1932662"/>
                <a:gd name="connsiteY2025" fmla="*/ 1305682 h 1555092"/>
                <a:gd name="connsiteX2026" fmla="*/ 1372677 w 1932662"/>
                <a:gd name="connsiteY2026" fmla="*/ 1294970 h 1555092"/>
                <a:gd name="connsiteX2027" fmla="*/ 1372677 w 1932662"/>
                <a:gd name="connsiteY2027" fmla="*/ 1292308 h 1555092"/>
                <a:gd name="connsiteX2028" fmla="*/ 1370015 w 1932662"/>
                <a:gd name="connsiteY2028" fmla="*/ 1292308 h 1555092"/>
                <a:gd name="connsiteX2029" fmla="*/ 1370015 w 1932662"/>
                <a:gd name="connsiteY2029" fmla="*/ 1289646 h 1555092"/>
                <a:gd name="connsiteX2030" fmla="*/ 1372677 w 1932662"/>
                <a:gd name="connsiteY2030" fmla="*/ 1286984 h 1555092"/>
                <a:gd name="connsiteX2031" fmla="*/ 1375340 w 1932662"/>
                <a:gd name="connsiteY2031" fmla="*/ 1284322 h 1555092"/>
                <a:gd name="connsiteX2032" fmla="*/ 1378001 w 1932662"/>
                <a:gd name="connsiteY2032" fmla="*/ 1286984 h 1555092"/>
                <a:gd name="connsiteX2033" fmla="*/ 1383389 w 1932662"/>
                <a:gd name="connsiteY2033" fmla="*/ 1286984 h 1555092"/>
                <a:gd name="connsiteX2034" fmla="*/ 1386051 w 1932662"/>
                <a:gd name="connsiteY2034" fmla="*/ 1289646 h 1555092"/>
                <a:gd name="connsiteX2035" fmla="*/ 1391438 w 1932662"/>
                <a:gd name="connsiteY2035" fmla="*/ 1289646 h 1555092"/>
                <a:gd name="connsiteX2036" fmla="*/ 1404875 w 1932662"/>
                <a:gd name="connsiteY2036" fmla="*/ 1297696 h 1555092"/>
                <a:gd name="connsiteX2037" fmla="*/ 1410263 w 1932662"/>
                <a:gd name="connsiteY2037" fmla="*/ 1295034 h 1555092"/>
                <a:gd name="connsiteX2038" fmla="*/ 1410263 w 1932662"/>
                <a:gd name="connsiteY2038" fmla="*/ 1292372 h 1555092"/>
                <a:gd name="connsiteX2039" fmla="*/ 1412925 w 1932662"/>
                <a:gd name="connsiteY2039" fmla="*/ 1292372 h 1555092"/>
                <a:gd name="connsiteX2040" fmla="*/ 1412925 w 1932662"/>
                <a:gd name="connsiteY2040" fmla="*/ 1276273 h 1555092"/>
                <a:gd name="connsiteX2041" fmla="*/ 1418313 w 1932662"/>
                <a:gd name="connsiteY2041" fmla="*/ 1273611 h 1555092"/>
                <a:gd name="connsiteX2042" fmla="*/ 1423701 w 1932662"/>
                <a:gd name="connsiteY2042" fmla="*/ 1278998 h 1555092"/>
                <a:gd name="connsiteX2043" fmla="*/ 1434412 w 1932662"/>
                <a:gd name="connsiteY2043" fmla="*/ 1289710 h 1555092"/>
                <a:gd name="connsiteX2044" fmla="*/ 1447849 w 1932662"/>
                <a:gd name="connsiteY2044" fmla="*/ 1289710 h 1555092"/>
                <a:gd name="connsiteX2045" fmla="*/ 1450511 w 1932662"/>
                <a:gd name="connsiteY2045" fmla="*/ 1284322 h 1555092"/>
                <a:gd name="connsiteX2046" fmla="*/ 1450511 w 1932662"/>
                <a:gd name="connsiteY2046" fmla="*/ 1270885 h 1555092"/>
                <a:gd name="connsiteX2047" fmla="*/ 1458561 w 1932662"/>
                <a:gd name="connsiteY2047" fmla="*/ 1260173 h 1555092"/>
                <a:gd name="connsiteX2048" fmla="*/ 1463948 w 1932662"/>
                <a:gd name="connsiteY2048" fmla="*/ 1262835 h 1555092"/>
                <a:gd name="connsiteX2049" fmla="*/ 1477385 w 1932662"/>
                <a:gd name="connsiteY2049" fmla="*/ 1270885 h 1555092"/>
                <a:gd name="connsiteX2050" fmla="*/ 1488097 w 1932662"/>
                <a:gd name="connsiteY2050" fmla="*/ 1270885 h 1555092"/>
                <a:gd name="connsiteX2051" fmla="*/ 1488097 w 1932662"/>
                <a:gd name="connsiteY2051" fmla="*/ 1265497 h 1555092"/>
                <a:gd name="connsiteX2052" fmla="*/ 1485435 w 1932662"/>
                <a:gd name="connsiteY2052" fmla="*/ 1262835 h 1555092"/>
                <a:gd name="connsiteX2053" fmla="*/ 1480048 w 1932662"/>
                <a:gd name="connsiteY2053" fmla="*/ 1257448 h 1555092"/>
                <a:gd name="connsiteX2054" fmla="*/ 1477385 w 1932662"/>
                <a:gd name="connsiteY2054" fmla="*/ 1252060 h 1555092"/>
                <a:gd name="connsiteX2055" fmla="*/ 1480048 w 1932662"/>
                <a:gd name="connsiteY2055" fmla="*/ 1252060 h 1555092"/>
                <a:gd name="connsiteX2056" fmla="*/ 1482709 w 1932662"/>
                <a:gd name="connsiteY2056" fmla="*/ 1249398 h 1555092"/>
                <a:gd name="connsiteX2057" fmla="*/ 1498809 w 1932662"/>
                <a:gd name="connsiteY2057" fmla="*/ 1252060 h 1555092"/>
                <a:gd name="connsiteX2058" fmla="*/ 1509520 w 1932662"/>
                <a:gd name="connsiteY2058" fmla="*/ 1249398 h 1555092"/>
                <a:gd name="connsiteX2059" fmla="*/ 1517570 w 1932662"/>
                <a:gd name="connsiteY2059" fmla="*/ 1252060 h 1555092"/>
                <a:gd name="connsiteX2060" fmla="*/ 1522957 w 1932662"/>
                <a:gd name="connsiteY2060" fmla="*/ 1257448 h 1555092"/>
                <a:gd name="connsiteX2061" fmla="*/ 1531007 w 1932662"/>
                <a:gd name="connsiteY2061" fmla="*/ 1257448 h 1555092"/>
                <a:gd name="connsiteX2062" fmla="*/ 1528345 w 1932662"/>
                <a:gd name="connsiteY2062" fmla="*/ 1249398 h 1555092"/>
                <a:gd name="connsiteX2063" fmla="*/ 1531007 w 1932662"/>
                <a:gd name="connsiteY2063" fmla="*/ 1246736 h 1555092"/>
                <a:gd name="connsiteX2064" fmla="*/ 1531007 w 1932662"/>
                <a:gd name="connsiteY2064" fmla="*/ 1244074 h 1555092"/>
                <a:gd name="connsiteX2065" fmla="*/ 1533669 w 1932662"/>
                <a:gd name="connsiteY2065" fmla="*/ 1241412 h 1555092"/>
                <a:gd name="connsiteX2066" fmla="*/ 1531007 w 1932662"/>
                <a:gd name="connsiteY2066" fmla="*/ 1238750 h 1555092"/>
                <a:gd name="connsiteX2067" fmla="*/ 1528345 w 1932662"/>
                <a:gd name="connsiteY2067" fmla="*/ 1236088 h 1555092"/>
                <a:gd name="connsiteX2068" fmla="*/ 1517633 w 1932662"/>
                <a:gd name="connsiteY2068" fmla="*/ 1236088 h 1555092"/>
                <a:gd name="connsiteX2069" fmla="*/ 1514972 w 1932662"/>
                <a:gd name="connsiteY2069" fmla="*/ 1233426 h 1555092"/>
                <a:gd name="connsiteX2070" fmla="*/ 1512309 w 1932662"/>
                <a:gd name="connsiteY2070" fmla="*/ 1233426 h 1555092"/>
                <a:gd name="connsiteX2071" fmla="*/ 1514972 w 1932662"/>
                <a:gd name="connsiteY2071" fmla="*/ 1230764 h 1555092"/>
                <a:gd name="connsiteX2072" fmla="*/ 1514972 w 1932662"/>
                <a:gd name="connsiteY2072" fmla="*/ 1228102 h 1555092"/>
                <a:gd name="connsiteX2073" fmla="*/ 1517633 w 1932662"/>
                <a:gd name="connsiteY2073" fmla="*/ 1225440 h 1555092"/>
                <a:gd name="connsiteX2074" fmla="*/ 1528345 w 1932662"/>
                <a:gd name="connsiteY2074" fmla="*/ 1225440 h 1555092"/>
                <a:gd name="connsiteX2075" fmla="*/ 1539057 w 1932662"/>
                <a:gd name="connsiteY2075" fmla="*/ 1220052 h 1555092"/>
                <a:gd name="connsiteX2076" fmla="*/ 1536394 w 1932662"/>
                <a:gd name="connsiteY2076" fmla="*/ 1209340 h 1555092"/>
                <a:gd name="connsiteX2077" fmla="*/ 1536394 w 1932662"/>
                <a:gd name="connsiteY2077" fmla="*/ 1201291 h 1555092"/>
                <a:gd name="connsiteX2078" fmla="*/ 1541782 w 1932662"/>
                <a:gd name="connsiteY2078" fmla="*/ 1198629 h 1555092"/>
                <a:gd name="connsiteX2079" fmla="*/ 1547170 w 1932662"/>
                <a:gd name="connsiteY2079" fmla="*/ 1204016 h 1555092"/>
                <a:gd name="connsiteX2080" fmla="*/ 1552557 w 1932662"/>
                <a:gd name="connsiteY2080" fmla="*/ 1209404 h 1555092"/>
                <a:gd name="connsiteX2081" fmla="*/ 1560607 w 1932662"/>
                <a:gd name="connsiteY2081" fmla="*/ 1204016 h 1555092"/>
                <a:gd name="connsiteX2082" fmla="*/ 1568657 w 1932662"/>
                <a:gd name="connsiteY2082" fmla="*/ 1198629 h 1555092"/>
                <a:gd name="connsiteX2083" fmla="*/ 1571318 w 1932662"/>
                <a:gd name="connsiteY2083" fmla="*/ 1195967 h 1555092"/>
                <a:gd name="connsiteX2084" fmla="*/ 1573980 w 1932662"/>
                <a:gd name="connsiteY2084" fmla="*/ 1195967 h 1555092"/>
                <a:gd name="connsiteX2085" fmla="*/ 1579368 w 1932662"/>
                <a:gd name="connsiteY2085" fmla="*/ 1193304 h 1555092"/>
                <a:gd name="connsiteX2086" fmla="*/ 1595467 w 1932662"/>
                <a:gd name="connsiteY2086" fmla="*/ 1193304 h 1555092"/>
                <a:gd name="connsiteX2087" fmla="*/ 1603517 w 1932662"/>
                <a:gd name="connsiteY2087" fmla="*/ 1187917 h 1555092"/>
                <a:gd name="connsiteX2088" fmla="*/ 1611567 w 1932662"/>
                <a:gd name="connsiteY2088" fmla="*/ 1187917 h 1555092"/>
                <a:gd name="connsiteX2089" fmla="*/ 1622278 w 1932662"/>
                <a:gd name="connsiteY2089" fmla="*/ 1190579 h 1555092"/>
                <a:gd name="connsiteX2090" fmla="*/ 1632990 w 1932662"/>
                <a:gd name="connsiteY2090" fmla="*/ 1190579 h 1555092"/>
                <a:gd name="connsiteX2091" fmla="*/ 1632990 w 1932662"/>
                <a:gd name="connsiteY2091" fmla="*/ 1193241 h 1555092"/>
                <a:gd name="connsiteX2092" fmla="*/ 1635652 w 1932662"/>
                <a:gd name="connsiteY2092" fmla="*/ 1195903 h 1555092"/>
                <a:gd name="connsiteX2093" fmla="*/ 1635652 w 1932662"/>
                <a:gd name="connsiteY2093" fmla="*/ 1209340 h 1555092"/>
                <a:gd name="connsiteX2094" fmla="*/ 1643701 w 1932662"/>
                <a:gd name="connsiteY2094" fmla="*/ 1217390 h 1555092"/>
                <a:gd name="connsiteX2095" fmla="*/ 1646364 w 1932662"/>
                <a:gd name="connsiteY2095" fmla="*/ 1214728 h 1555092"/>
                <a:gd name="connsiteX2096" fmla="*/ 1649025 w 1932662"/>
                <a:gd name="connsiteY2096" fmla="*/ 1214728 h 1555092"/>
                <a:gd name="connsiteX2097" fmla="*/ 1643638 w 1932662"/>
                <a:gd name="connsiteY2097" fmla="*/ 1198629 h 1555092"/>
                <a:gd name="connsiteX2098" fmla="*/ 1649025 w 1932662"/>
                <a:gd name="connsiteY2098" fmla="*/ 1195967 h 1555092"/>
                <a:gd name="connsiteX2099" fmla="*/ 1651688 w 1932662"/>
                <a:gd name="connsiteY2099" fmla="*/ 1190579 h 1555092"/>
                <a:gd name="connsiteX2100" fmla="*/ 1654350 w 1932662"/>
                <a:gd name="connsiteY2100" fmla="*/ 1187917 h 1555092"/>
                <a:gd name="connsiteX2101" fmla="*/ 1657012 w 1932662"/>
                <a:gd name="connsiteY2101" fmla="*/ 1185255 h 1555092"/>
                <a:gd name="connsiteX2102" fmla="*/ 1657012 w 1932662"/>
                <a:gd name="connsiteY2102" fmla="*/ 1179867 h 1555092"/>
                <a:gd name="connsiteX2103" fmla="*/ 1651624 w 1932662"/>
                <a:gd name="connsiteY2103" fmla="*/ 1171818 h 1555092"/>
                <a:gd name="connsiteX2104" fmla="*/ 1651624 w 1932662"/>
                <a:gd name="connsiteY2104" fmla="*/ 1166430 h 1555092"/>
                <a:gd name="connsiteX2105" fmla="*/ 1665061 w 1932662"/>
                <a:gd name="connsiteY2105" fmla="*/ 1163768 h 1555092"/>
                <a:gd name="connsiteX2106" fmla="*/ 1675773 w 1932662"/>
                <a:gd name="connsiteY2106" fmla="*/ 1161106 h 1555092"/>
                <a:gd name="connsiteX2107" fmla="*/ 1681161 w 1932662"/>
                <a:gd name="connsiteY2107" fmla="*/ 1158444 h 1555092"/>
                <a:gd name="connsiteX2108" fmla="*/ 1681161 w 1932662"/>
                <a:gd name="connsiteY2108" fmla="*/ 1155782 h 1555092"/>
                <a:gd name="connsiteX2109" fmla="*/ 1675773 w 1932662"/>
                <a:gd name="connsiteY2109" fmla="*/ 1150395 h 1555092"/>
                <a:gd name="connsiteX2110" fmla="*/ 1675773 w 1932662"/>
                <a:gd name="connsiteY2110" fmla="*/ 1142345 h 1555092"/>
                <a:gd name="connsiteX2111" fmla="*/ 1681161 w 1932662"/>
                <a:gd name="connsiteY2111" fmla="*/ 1139683 h 1555092"/>
                <a:gd name="connsiteX2112" fmla="*/ 1689210 w 1932662"/>
                <a:gd name="connsiteY2112" fmla="*/ 1139683 h 1555092"/>
                <a:gd name="connsiteX2113" fmla="*/ 1694598 w 1932662"/>
                <a:gd name="connsiteY2113" fmla="*/ 1145070 h 1555092"/>
                <a:gd name="connsiteX2114" fmla="*/ 1697259 w 1932662"/>
                <a:gd name="connsiteY2114" fmla="*/ 1147732 h 1555092"/>
                <a:gd name="connsiteX2115" fmla="*/ 1702647 w 1932662"/>
                <a:gd name="connsiteY2115" fmla="*/ 1147732 h 1555092"/>
                <a:gd name="connsiteX2116" fmla="*/ 1708035 w 1932662"/>
                <a:gd name="connsiteY2116" fmla="*/ 1139683 h 1555092"/>
                <a:gd name="connsiteX2117" fmla="*/ 1713422 w 1932662"/>
                <a:gd name="connsiteY2117" fmla="*/ 1139683 h 1555092"/>
                <a:gd name="connsiteX2118" fmla="*/ 1716085 w 1932662"/>
                <a:gd name="connsiteY2118" fmla="*/ 1142345 h 1555092"/>
                <a:gd name="connsiteX2119" fmla="*/ 1718746 w 1932662"/>
                <a:gd name="connsiteY2119" fmla="*/ 1142345 h 1555092"/>
                <a:gd name="connsiteX2120" fmla="*/ 1721409 w 1932662"/>
                <a:gd name="connsiteY2120" fmla="*/ 1145007 h 1555092"/>
                <a:gd name="connsiteX2121" fmla="*/ 1726796 w 1932662"/>
                <a:gd name="connsiteY2121" fmla="*/ 1145007 h 1555092"/>
                <a:gd name="connsiteX2122" fmla="*/ 1729458 w 1932662"/>
                <a:gd name="connsiteY2122" fmla="*/ 1142345 h 1555092"/>
                <a:gd name="connsiteX2123" fmla="*/ 1729458 w 1932662"/>
                <a:gd name="connsiteY2123" fmla="*/ 1126246 h 1555092"/>
                <a:gd name="connsiteX2124" fmla="*/ 1726796 w 1932662"/>
                <a:gd name="connsiteY2124" fmla="*/ 1126246 h 1555092"/>
                <a:gd name="connsiteX2125" fmla="*/ 1729458 w 1932662"/>
                <a:gd name="connsiteY2125" fmla="*/ 1115534 h 1555092"/>
                <a:gd name="connsiteX2126" fmla="*/ 1729458 w 1932662"/>
                <a:gd name="connsiteY2126" fmla="*/ 1112872 h 1555092"/>
                <a:gd name="connsiteX2127" fmla="*/ 1732120 w 1932662"/>
                <a:gd name="connsiteY2127" fmla="*/ 1110210 h 1555092"/>
                <a:gd name="connsiteX2128" fmla="*/ 1737508 w 1932662"/>
                <a:gd name="connsiteY2128" fmla="*/ 1104823 h 1555092"/>
                <a:gd name="connsiteX2129" fmla="*/ 1742895 w 1932662"/>
                <a:gd name="connsiteY2129" fmla="*/ 1107485 h 1555092"/>
                <a:gd name="connsiteX2130" fmla="*/ 1742895 w 1932662"/>
                <a:gd name="connsiteY2130" fmla="*/ 1083336 h 1555092"/>
                <a:gd name="connsiteX2131" fmla="*/ 1740233 w 1932662"/>
                <a:gd name="connsiteY2131" fmla="*/ 1080674 h 1555092"/>
                <a:gd name="connsiteX2132" fmla="*/ 1740233 w 1932662"/>
                <a:gd name="connsiteY2132" fmla="*/ 1075286 h 1555092"/>
                <a:gd name="connsiteX2133" fmla="*/ 1737571 w 1932662"/>
                <a:gd name="connsiteY2133" fmla="*/ 1075286 h 1555092"/>
                <a:gd name="connsiteX2134" fmla="*/ 1737571 w 1932662"/>
                <a:gd name="connsiteY2134" fmla="*/ 1069899 h 1555092"/>
                <a:gd name="connsiteX2135" fmla="*/ 1734909 w 1932662"/>
                <a:gd name="connsiteY2135" fmla="*/ 1069899 h 1555092"/>
                <a:gd name="connsiteX2136" fmla="*/ 1732247 w 1932662"/>
                <a:gd name="connsiteY2136" fmla="*/ 1067237 h 1555092"/>
                <a:gd name="connsiteX2137" fmla="*/ 1732247 w 1932662"/>
                <a:gd name="connsiteY2137" fmla="*/ 1064574 h 1555092"/>
                <a:gd name="connsiteX2138" fmla="*/ 1734909 w 1932662"/>
                <a:gd name="connsiteY2138" fmla="*/ 1059187 h 1555092"/>
                <a:gd name="connsiteX2139" fmla="*/ 1732247 w 1932662"/>
                <a:gd name="connsiteY2139" fmla="*/ 1053800 h 1555092"/>
                <a:gd name="connsiteX2140" fmla="*/ 1732247 w 1932662"/>
                <a:gd name="connsiteY2140" fmla="*/ 1051137 h 1555092"/>
                <a:gd name="connsiteX2141" fmla="*/ 1729585 w 1932662"/>
                <a:gd name="connsiteY2141" fmla="*/ 1048475 h 1555092"/>
                <a:gd name="connsiteX2142" fmla="*/ 1729585 w 1932662"/>
                <a:gd name="connsiteY2142" fmla="*/ 1045813 h 1555092"/>
                <a:gd name="connsiteX2143" fmla="*/ 1726923 w 1932662"/>
                <a:gd name="connsiteY2143" fmla="*/ 1040426 h 1555092"/>
                <a:gd name="connsiteX2144" fmla="*/ 1726923 w 1932662"/>
                <a:gd name="connsiteY2144" fmla="*/ 1013615 h 1555092"/>
                <a:gd name="connsiteX2145" fmla="*/ 1729585 w 1932662"/>
                <a:gd name="connsiteY2145" fmla="*/ 1010953 h 1555092"/>
                <a:gd name="connsiteX2146" fmla="*/ 1732247 w 1932662"/>
                <a:gd name="connsiteY2146" fmla="*/ 1008291 h 1555092"/>
                <a:gd name="connsiteX2147" fmla="*/ 1732247 w 1932662"/>
                <a:gd name="connsiteY2147" fmla="*/ 1005629 h 1555092"/>
                <a:gd name="connsiteX2148" fmla="*/ 1734909 w 1932662"/>
                <a:gd name="connsiteY2148" fmla="*/ 1002967 h 1555092"/>
                <a:gd name="connsiteX2149" fmla="*/ 1734909 w 1932662"/>
                <a:gd name="connsiteY2149" fmla="*/ 992255 h 1555092"/>
                <a:gd name="connsiteX2150" fmla="*/ 1740296 w 1932662"/>
                <a:gd name="connsiteY2150" fmla="*/ 986868 h 1555092"/>
                <a:gd name="connsiteX2151" fmla="*/ 1745684 w 1932662"/>
                <a:gd name="connsiteY2151" fmla="*/ 981480 h 1555092"/>
                <a:gd name="connsiteX2152" fmla="*/ 1745684 w 1932662"/>
                <a:gd name="connsiteY2152" fmla="*/ 978818 h 1555092"/>
                <a:gd name="connsiteX2153" fmla="*/ 1748346 w 1932662"/>
                <a:gd name="connsiteY2153" fmla="*/ 978818 h 1555092"/>
                <a:gd name="connsiteX2154" fmla="*/ 1748346 w 1932662"/>
                <a:gd name="connsiteY2154" fmla="*/ 976156 h 1555092"/>
                <a:gd name="connsiteX2155" fmla="*/ 1751008 w 1932662"/>
                <a:gd name="connsiteY2155" fmla="*/ 973494 h 1555092"/>
                <a:gd name="connsiteX2156" fmla="*/ 1751008 w 1932662"/>
                <a:gd name="connsiteY2156" fmla="*/ 968106 h 1555092"/>
                <a:gd name="connsiteX2157" fmla="*/ 1753670 w 1932662"/>
                <a:gd name="connsiteY2157" fmla="*/ 965444 h 1555092"/>
                <a:gd name="connsiteX2158" fmla="*/ 1753670 w 1932662"/>
                <a:gd name="connsiteY2158" fmla="*/ 962782 h 1555092"/>
                <a:gd name="connsiteX2159" fmla="*/ 1751008 w 1932662"/>
                <a:gd name="connsiteY2159" fmla="*/ 960120 h 1555092"/>
                <a:gd name="connsiteX2160" fmla="*/ 1751008 w 1932662"/>
                <a:gd name="connsiteY2160" fmla="*/ 952070 h 1555092"/>
                <a:gd name="connsiteX2161" fmla="*/ 1753670 w 1932662"/>
                <a:gd name="connsiteY2161" fmla="*/ 952070 h 1555092"/>
                <a:gd name="connsiteX2162" fmla="*/ 1753670 w 1932662"/>
                <a:gd name="connsiteY2162" fmla="*/ 944021 h 1555092"/>
                <a:gd name="connsiteX2163" fmla="*/ 1751008 w 1932662"/>
                <a:gd name="connsiteY2163" fmla="*/ 944021 h 1555092"/>
                <a:gd name="connsiteX2164" fmla="*/ 1751008 w 1932662"/>
                <a:gd name="connsiteY2164" fmla="*/ 914548 h 1555092"/>
                <a:gd name="connsiteX2165" fmla="*/ 1753670 w 1932662"/>
                <a:gd name="connsiteY2165" fmla="*/ 911886 h 1555092"/>
                <a:gd name="connsiteX2166" fmla="*/ 1753670 w 1932662"/>
                <a:gd name="connsiteY2166" fmla="*/ 906498 h 1555092"/>
                <a:gd name="connsiteX2167" fmla="*/ 1756332 w 1932662"/>
                <a:gd name="connsiteY2167" fmla="*/ 906498 h 1555092"/>
                <a:gd name="connsiteX2168" fmla="*/ 1756332 w 1932662"/>
                <a:gd name="connsiteY2168" fmla="*/ 901111 h 1555092"/>
                <a:gd name="connsiteX2169" fmla="*/ 1758995 w 1932662"/>
                <a:gd name="connsiteY2169" fmla="*/ 901111 h 1555092"/>
                <a:gd name="connsiteX2170" fmla="*/ 1758995 w 1932662"/>
                <a:gd name="connsiteY2170" fmla="*/ 893061 h 1555092"/>
                <a:gd name="connsiteX2171" fmla="*/ 1756332 w 1932662"/>
                <a:gd name="connsiteY2171" fmla="*/ 893061 h 1555092"/>
                <a:gd name="connsiteX2172" fmla="*/ 1756332 w 1932662"/>
                <a:gd name="connsiteY2172" fmla="*/ 887674 h 1555092"/>
                <a:gd name="connsiteX2173" fmla="*/ 1750945 w 1932662"/>
                <a:gd name="connsiteY2173" fmla="*/ 885012 h 1555092"/>
                <a:gd name="connsiteX2174" fmla="*/ 1748283 w 1932662"/>
                <a:gd name="connsiteY2174" fmla="*/ 885012 h 1555092"/>
                <a:gd name="connsiteX2175" fmla="*/ 1748283 w 1932662"/>
                <a:gd name="connsiteY2175" fmla="*/ 882349 h 1555092"/>
                <a:gd name="connsiteX2176" fmla="*/ 1750945 w 1932662"/>
                <a:gd name="connsiteY2176" fmla="*/ 879687 h 1555092"/>
                <a:gd name="connsiteX2177" fmla="*/ 1750945 w 1932662"/>
                <a:gd name="connsiteY2177" fmla="*/ 868976 h 1555092"/>
                <a:gd name="connsiteX2178" fmla="*/ 1753607 w 1932662"/>
                <a:gd name="connsiteY2178" fmla="*/ 868976 h 1555092"/>
                <a:gd name="connsiteX2179" fmla="*/ 1753607 w 1932662"/>
                <a:gd name="connsiteY2179" fmla="*/ 866314 h 1555092"/>
                <a:gd name="connsiteX2180" fmla="*/ 1764319 w 1932662"/>
                <a:gd name="connsiteY2180" fmla="*/ 866314 h 1555092"/>
                <a:gd name="connsiteX2181" fmla="*/ 1766980 w 1932662"/>
                <a:gd name="connsiteY2181" fmla="*/ 868976 h 1555092"/>
                <a:gd name="connsiteX2182" fmla="*/ 1777692 w 1932662"/>
                <a:gd name="connsiteY2182" fmla="*/ 868976 h 1555092"/>
                <a:gd name="connsiteX2183" fmla="*/ 1777692 w 1932662"/>
                <a:gd name="connsiteY2183" fmla="*/ 866314 h 1555092"/>
                <a:gd name="connsiteX2184" fmla="*/ 1780355 w 1932662"/>
                <a:gd name="connsiteY2184" fmla="*/ 866314 h 1555092"/>
                <a:gd name="connsiteX2185" fmla="*/ 1780355 w 1932662"/>
                <a:gd name="connsiteY2185" fmla="*/ 852877 h 1555092"/>
                <a:gd name="connsiteX2186" fmla="*/ 1766918 w 1932662"/>
                <a:gd name="connsiteY2186" fmla="*/ 852877 h 1555092"/>
                <a:gd name="connsiteX2187" fmla="*/ 1764255 w 1932662"/>
                <a:gd name="connsiteY2187" fmla="*/ 855539 h 1555092"/>
                <a:gd name="connsiteX2188" fmla="*/ 1753543 w 1932662"/>
                <a:gd name="connsiteY2188" fmla="*/ 855539 h 1555092"/>
                <a:gd name="connsiteX2189" fmla="*/ 1753543 w 1932662"/>
                <a:gd name="connsiteY2189" fmla="*/ 852877 h 1555092"/>
                <a:gd name="connsiteX2190" fmla="*/ 1756206 w 1932662"/>
                <a:gd name="connsiteY2190" fmla="*/ 850215 h 1555092"/>
                <a:gd name="connsiteX2191" fmla="*/ 1756206 w 1932662"/>
                <a:gd name="connsiteY2191" fmla="*/ 847552 h 1555092"/>
                <a:gd name="connsiteX2192" fmla="*/ 1758868 w 1932662"/>
                <a:gd name="connsiteY2192" fmla="*/ 844890 h 1555092"/>
                <a:gd name="connsiteX2193" fmla="*/ 1758868 w 1932662"/>
                <a:gd name="connsiteY2193" fmla="*/ 842228 h 1555092"/>
                <a:gd name="connsiteX2194" fmla="*/ 1761529 w 1932662"/>
                <a:gd name="connsiteY2194" fmla="*/ 842228 h 1555092"/>
                <a:gd name="connsiteX2195" fmla="*/ 1761529 w 1932662"/>
                <a:gd name="connsiteY2195" fmla="*/ 839566 h 1555092"/>
                <a:gd name="connsiteX2196" fmla="*/ 1788340 w 1932662"/>
                <a:gd name="connsiteY2196" fmla="*/ 839566 h 1555092"/>
                <a:gd name="connsiteX2197" fmla="*/ 1791003 w 1932662"/>
                <a:gd name="connsiteY2197" fmla="*/ 842228 h 1555092"/>
                <a:gd name="connsiteX2198" fmla="*/ 1793665 w 1932662"/>
                <a:gd name="connsiteY2198" fmla="*/ 842228 h 1555092"/>
                <a:gd name="connsiteX2199" fmla="*/ 1793665 w 1932662"/>
                <a:gd name="connsiteY2199" fmla="*/ 844890 h 1555092"/>
                <a:gd name="connsiteX2200" fmla="*/ 1796326 w 1932662"/>
                <a:gd name="connsiteY2200" fmla="*/ 847552 h 1555092"/>
                <a:gd name="connsiteX2201" fmla="*/ 1798989 w 1932662"/>
                <a:gd name="connsiteY2201" fmla="*/ 847552 h 1555092"/>
                <a:gd name="connsiteX2202" fmla="*/ 1801651 w 1932662"/>
                <a:gd name="connsiteY2202" fmla="*/ 850215 h 1555092"/>
                <a:gd name="connsiteX2203" fmla="*/ 1804313 w 1932662"/>
                <a:gd name="connsiteY2203" fmla="*/ 850215 h 1555092"/>
                <a:gd name="connsiteX2204" fmla="*/ 1804313 w 1932662"/>
                <a:gd name="connsiteY2204" fmla="*/ 852877 h 1555092"/>
                <a:gd name="connsiteX2205" fmla="*/ 1817750 w 1932662"/>
                <a:gd name="connsiteY2205" fmla="*/ 852877 h 1555092"/>
                <a:gd name="connsiteX2206" fmla="*/ 1820412 w 1932662"/>
                <a:gd name="connsiteY2206" fmla="*/ 850215 h 1555092"/>
                <a:gd name="connsiteX2207" fmla="*/ 1823074 w 1932662"/>
                <a:gd name="connsiteY2207" fmla="*/ 847552 h 1555092"/>
                <a:gd name="connsiteX2208" fmla="*/ 1823074 w 1932662"/>
                <a:gd name="connsiteY2208" fmla="*/ 844890 h 1555092"/>
                <a:gd name="connsiteX2209" fmla="*/ 1825736 w 1932662"/>
                <a:gd name="connsiteY2209" fmla="*/ 844890 h 1555092"/>
                <a:gd name="connsiteX2210" fmla="*/ 1825736 w 1932662"/>
                <a:gd name="connsiteY2210" fmla="*/ 842228 h 1555092"/>
                <a:gd name="connsiteX2211" fmla="*/ 1828398 w 1932662"/>
                <a:gd name="connsiteY2211" fmla="*/ 839566 h 1555092"/>
                <a:gd name="connsiteX2212" fmla="*/ 1828398 w 1932662"/>
                <a:gd name="connsiteY2212" fmla="*/ 831517 h 1555092"/>
                <a:gd name="connsiteX2213" fmla="*/ 1831061 w 1932662"/>
                <a:gd name="connsiteY2213" fmla="*/ 828855 h 1555092"/>
                <a:gd name="connsiteX2214" fmla="*/ 1831061 w 1932662"/>
                <a:gd name="connsiteY2214" fmla="*/ 823467 h 1555092"/>
                <a:gd name="connsiteX2215" fmla="*/ 1833722 w 1932662"/>
                <a:gd name="connsiteY2215" fmla="*/ 823467 h 1555092"/>
                <a:gd name="connsiteX2216" fmla="*/ 1833722 w 1932662"/>
                <a:gd name="connsiteY2216" fmla="*/ 820805 h 1555092"/>
                <a:gd name="connsiteX2217" fmla="*/ 1836385 w 1932662"/>
                <a:gd name="connsiteY2217" fmla="*/ 820805 h 1555092"/>
                <a:gd name="connsiteX2218" fmla="*/ 1836385 w 1932662"/>
                <a:gd name="connsiteY2218" fmla="*/ 818143 h 1555092"/>
                <a:gd name="connsiteX2219" fmla="*/ 1839046 w 1932662"/>
                <a:gd name="connsiteY2219" fmla="*/ 818143 h 1555092"/>
                <a:gd name="connsiteX2220" fmla="*/ 1839046 w 1932662"/>
                <a:gd name="connsiteY2220" fmla="*/ 796720 h 1555092"/>
                <a:gd name="connsiteX2221" fmla="*/ 1836385 w 1932662"/>
                <a:gd name="connsiteY2221" fmla="*/ 796720 h 1555092"/>
                <a:gd name="connsiteX2222" fmla="*/ 1836385 w 1932662"/>
                <a:gd name="connsiteY2222" fmla="*/ 788670 h 1555092"/>
                <a:gd name="connsiteX2223" fmla="*/ 1833722 w 1932662"/>
                <a:gd name="connsiteY2223" fmla="*/ 786008 h 1555092"/>
                <a:gd name="connsiteX2224" fmla="*/ 1833722 w 1932662"/>
                <a:gd name="connsiteY2224" fmla="*/ 780620 h 1555092"/>
                <a:gd name="connsiteX2225" fmla="*/ 1836385 w 1932662"/>
                <a:gd name="connsiteY2225" fmla="*/ 780620 h 1555092"/>
                <a:gd name="connsiteX2226" fmla="*/ 1839046 w 1932662"/>
                <a:gd name="connsiteY2226" fmla="*/ 777958 h 1555092"/>
                <a:gd name="connsiteX2227" fmla="*/ 1841709 w 1932662"/>
                <a:gd name="connsiteY2227" fmla="*/ 775296 h 1555092"/>
                <a:gd name="connsiteX2228" fmla="*/ 1844371 w 1932662"/>
                <a:gd name="connsiteY2228" fmla="*/ 775296 h 1555092"/>
                <a:gd name="connsiteX2229" fmla="*/ 1844371 w 1932662"/>
                <a:gd name="connsiteY2229" fmla="*/ 772634 h 1555092"/>
                <a:gd name="connsiteX2230" fmla="*/ 1847033 w 1932662"/>
                <a:gd name="connsiteY2230" fmla="*/ 772634 h 1555092"/>
                <a:gd name="connsiteX2231" fmla="*/ 1847033 w 1932662"/>
                <a:gd name="connsiteY2231" fmla="*/ 769972 h 1555092"/>
                <a:gd name="connsiteX2232" fmla="*/ 1849695 w 1932662"/>
                <a:gd name="connsiteY2232" fmla="*/ 767310 h 1555092"/>
                <a:gd name="connsiteX2233" fmla="*/ 1849695 w 1932662"/>
                <a:gd name="connsiteY2233" fmla="*/ 764648 h 1555092"/>
                <a:gd name="connsiteX2234" fmla="*/ 1852357 w 1932662"/>
                <a:gd name="connsiteY2234" fmla="*/ 759260 h 1555092"/>
                <a:gd name="connsiteX2235" fmla="*/ 1852357 w 1932662"/>
                <a:gd name="connsiteY2235" fmla="*/ 756598 h 1555092"/>
                <a:gd name="connsiteX2236" fmla="*/ 1855019 w 1932662"/>
                <a:gd name="connsiteY2236" fmla="*/ 753936 h 1555092"/>
                <a:gd name="connsiteX2237" fmla="*/ 1855019 w 1932662"/>
                <a:gd name="connsiteY2237" fmla="*/ 751274 h 1555092"/>
                <a:gd name="connsiteX2238" fmla="*/ 1868456 w 1932662"/>
                <a:gd name="connsiteY2238" fmla="*/ 751274 h 1555092"/>
                <a:gd name="connsiteX2239" fmla="*/ 1871118 w 1932662"/>
                <a:gd name="connsiteY2239" fmla="*/ 753936 h 1555092"/>
                <a:gd name="connsiteX2240" fmla="*/ 1876506 w 1932662"/>
                <a:gd name="connsiteY2240" fmla="*/ 753936 h 1555092"/>
                <a:gd name="connsiteX2241" fmla="*/ 1879168 w 1932662"/>
                <a:gd name="connsiteY2241" fmla="*/ 751274 h 1555092"/>
                <a:gd name="connsiteX2242" fmla="*/ 1881830 w 1932662"/>
                <a:gd name="connsiteY2242" fmla="*/ 748612 h 1555092"/>
                <a:gd name="connsiteX2243" fmla="*/ 1884492 w 1932662"/>
                <a:gd name="connsiteY2243" fmla="*/ 748612 h 1555092"/>
                <a:gd name="connsiteX2244" fmla="*/ 1884492 w 1932662"/>
                <a:gd name="connsiteY2244" fmla="*/ 745950 h 1555092"/>
                <a:gd name="connsiteX2245" fmla="*/ 1889879 w 1932662"/>
                <a:gd name="connsiteY2245" fmla="*/ 745950 h 1555092"/>
                <a:gd name="connsiteX2246" fmla="*/ 1897929 w 1932662"/>
                <a:gd name="connsiteY2246" fmla="*/ 743288 h 1555092"/>
                <a:gd name="connsiteX2247" fmla="*/ 1905979 w 1932662"/>
                <a:gd name="connsiteY2247" fmla="*/ 743288 h 1555092"/>
                <a:gd name="connsiteX2248" fmla="*/ 1905979 w 1932662"/>
                <a:gd name="connsiteY2248" fmla="*/ 727189 h 1555092"/>
                <a:gd name="connsiteX2249" fmla="*/ 1908641 w 1932662"/>
                <a:gd name="connsiteY2249" fmla="*/ 724527 h 1555092"/>
                <a:gd name="connsiteX2250" fmla="*/ 1911303 w 1932662"/>
                <a:gd name="connsiteY2250" fmla="*/ 721865 h 1555092"/>
                <a:gd name="connsiteX2251" fmla="*/ 1911303 w 1932662"/>
                <a:gd name="connsiteY2251" fmla="*/ 719202 h 1555092"/>
                <a:gd name="connsiteX2252" fmla="*/ 1913965 w 1932662"/>
                <a:gd name="connsiteY2252" fmla="*/ 716541 h 1555092"/>
                <a:gd name="connsiteX2253" fmla="*/ 1913965 w 1932662"/>
                <a:gd name="connsiteY2253" fmla="*/ 713878 h 1555092"/>
                <a:gd name="connsiteX2254" fmla="*/ 1916627 w 1932662"/>
                <a:gd name="connsiteY2254" fmla="*/ 713878 h 1555092"/>
                <a:gd name="connsiteX2255" fmla="*/ 1916627 w 1932662"/>
                <a:gd name="connsiteY2255" fmla="*/ 711216 h 1555092"/>
                <a:gd name="connsiteX2256" fmla="*/ 1919289 w 1932662"/>
                <a:gd name="connsiteY2256" fmla="*/ 708554 h 1555092"/>
                <a:gd name="connsiteX2257" fmla="*/ 1921951 w 1932662"/>
                <a:gd name="connsiteY2257" fmla="*/ 705892 h 1555092"/>
                <a:gd name="connsiteX2258" fmla="*/ 1921951 w 1932662"/>
                <a:gd name="connsiteY2258" fmla="*/ 703230 h 1555092"/>
                <a:gd name="connsiteX2259" fmla="*/ 1924613 w 1932662"/>
                <a:gd name="connsiteY2259" fmla="*/ 703230 h 1555092"/>
                <a:gd name="connsiteX2260" fmla="*/ 1927275 w 1932662"/>
                <a:gd name="connsiteY2260" fmla="*/ 700568 h 1555092"/>
                <a:gd name="connsiteX2261" fmla="*/ 1927275 w 1932662"/>
                <a:gd name="connsiteY2261" fmla="*/ 697906 h 1555092"/>
                <a:gd name="connsiteX2262" fmla="*/ 1929937 w 1932662"/>
                <a:gd name="connsiteY2262" fmla="*/ 695244 h 1555092"/>
                <a:gd name="connsiteX2263" fmla="*/ 1929937 w 1932662"/>
                <a:gd name="connsiteY2263" fmla="*/ 692582 h 1555092"/>
                <a:gd name="connsiteX2264" fmla="*/ 1927275 w 1932662"/>
                <a:gd name="connsiteY2264" fmla="*/ 684532 h 1555092"/>
                <a:gd name="connsiteX2265" fmla="*/ 1927275 w 1932662"/>
                <a:gd name="connsiteY2265" fmla="*/ 681870 h 1555092"/>
                <a:gd name="connsiteX2266" fmla="*/ 1924613 w 1932662"/>
                <a:gd name="connsiteY2266" fmla="*/ 681870 h 1555092"/>
                <a:gd name="connsiteX2267" fmla="*/ 1924613 w 1932662"/>
                <a:gd name="connsiteY2267" fmla="*/ 676483 h 1555092"/>
                <a:gd name="connsiteX2268" fmla="*/ 1921951 w 1932662"/>
                <a:gd name="connsiteY2268" fmla="*/ 671095 h 1555092"/>
                <a:gd name="connsiteX2269" fmla="*/ 1921951 w 1932662"/>
                <a:gd name="connsiteY2269" fmla="*/ 644284 h 1555092"/>
                <a:gd name="connsiteX2270" fmla="*/ 1927339 w 1932662"/>
                <a:gd name="connsiteY2270" fmla="*/ 636235 h 1555092"/>
                <a:gd name="connsiteX2271" fmla="*/ 1930001 w 1932662"/>
                <a:gd name="connsiteY2271" fmla="*/ 636235 h 1555092"/>
                <a:gd name="connsiteX2272" fmla="*/ 1932663 w 1932662"/>
                <a:gd name="connsiteY2272" fmla="*/ 633573 h 1555092"/>
                <a:gd name="connsiteX2273" fmla="*/ 1930001 w 1932662"/>
                <a:gd name="connsiteY2273" fmla="*/ 633573 h 1555092"/>
                <a:gd name="connsiteX2274" fmla="*/ 1930001 w 1932662"/>
                <a:gd name="connsiteY2274" fmla="*/ 630911 h 1555092"/>
                <a:gd name="connsiteX2275" fmla="*/ 973430 w 1932662"/>
                <a:gd name="connsiteY2275" fmla="*/ 339667 h 1555092"/>
                <a:gd name="connsiteX2276" fmla="*/ 976092 w 1932662"/>
                <a:gd name="connsiteY2276" fmla="*/ 339667 h 1555092"/>
                <a:gd name="connsiteX2277" fmla="*/ 976092 w 1932662"/>
                <a:gd name="connsiteY2277" fmla="*/ 342329 h 1555092"/>
                <a:gd name="connsiteX2278" fmla="*/ 973430 w 1932662"/>
                <a:gd name="connsiteY2278" fmla="*/ 342329 h 1555092"/>
                <a:gd name="connsiteX2279" fmla="*/ 973430 w 1932662"/>
                <a:gd name="connsiteY2279" fmla="*/ 339667 h 1555092"/>
                <a:gd name="connsiteX2280" fmla="*/ 1118196 w 1932662"/>
                <a:gd name="connsiteY2280" fmla="*/ 468398 h 1555092"/>
                <a:gd name="connsiteX2281" fmla="*/ 1112808 w 1932662"/>
                <a:gd name="connsiteY2281" fmla="*/ 468398 h 1555092"/>
                <a:gd name="connsiteX2282" fmla="*/ 1112808 w 1932662"/>
                <a:gd name="connsiteY2282" fmla="*/ 465735 h 1555092"/>
                <a:gd name="connsiteX2283" fmla="*/ 1118196 w 1932662"/>
                <a:gd name="connsiteY2283" fmla="*/ 465735 h 1555092"/>
                <a:gd name="connsiteX2284" fmla="*/ 1118196 w 1932662"/>
                <a:gd name="connsiteY2284" fmla="*/ 468398 h 155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Lst>
              <a:rect l="l" t="t" r="r" b="b"/>
              <a:pathLst>
                <a:path w="1932662" h="1555092">
                  <a:moveTo>
                    <a:pt x="1930635" y="626601"/>
                  </a:moveTo>
                  <a:lnTo>
                    <a:pt x="1925247" y="626601"/>
                  </a:lnTo>
                  <a:lnTo>
                    <a:pt x="1925247" y="623938"/>
                  </a:lnTo>
                  <a:lnTo>
                    <a:pt x="1917198" y="623938"/>
                  </a:lnTo>
                  <a:lnTo>
                    <a:pt x="1917198" y="621276"/>
                  </a:lnTo>
                  <a:lnTo>
                    <a:pt x="1909148" y="621276"/>
                  </a:lnTo>
                  <a:lnTo>
                    <a:pt x="1909148" y="618614"/>
                  </a:lnTo>
                  <a:lnTo>
                    <a:pt x="1901098" y="618614"/>
                  </a:lnTo>
                  <a:lnTo>
                    <a:pt x="1901098" y="615952"/>
                  </a:lnTo>
                  <a:lnTo>
                    <a:pt x="1895711" y="615952"/>
                  </a:lnTo>
                  <a:lnTo>
                    <a:pt x="1895711" y="613290"/>
                  </a:lnTo>
                  <a:lnTo>
                    <a:pt x="1887661" y="613290"/>
                  </a:lnTo>
                  <a:lnTo>
                    <a:pt x="1887661" y="610628"/>
                  </a:lnTo>
                  <a:lnTo>
                    <a:pt x="1879611" y="610628"/>
                  </a:lnTo>
                  <a:lnTo>
                    <a:pt x="1879611" y="607966"/>
                  </a:lnTo>
                  <a:lnTo>
                    <a:pt x="1871562" y="607966"/>
                  </a:lnTo>
                  <a:lnTo>
                    <a:pt x="1871562" y="605304"/>
                  </a:lnTo>
                  <a:lnTo>
                    <a:pt x="1863513" y="605304"/>
                  </a:lnTo>
                  <a:lnTo>
                    <a:pt x="1863513" y="602642"/>
                  </a:lnTo>
                  <a:lnTo>
                    <a:pt x="1855463" y="602642"/>
                  </a:lnTo>
                  <a:lnTo>
                    <a:pt x="1855463" y="599980"/>
                  </a:lnTo>
                  <a:lnTo>
                    <a:pt x="1847413" y="599980"/>
                  </a:lnTo>
                  <a:lnTo>
                    <a:pt x="1847413" y="597318"/>
                  </a:lnTo>
                  <a:lnTo>
                    <a:pt x="1839363" y="597318"/>
                  </a:lnTo>
                  <a:lnTo>
                    <a:pt x="1839363" y="594656"/>
                  </a:lnTo>
                  <a:lnTo>
                    <a:pt x="1831314" y="594656"/>
                  </a:lnTo>
                  <a:lnTo>
                    <a:pt x="1831314" y="591994"/>
                  </a:lnTo>
                  <a:lnTo>
                    <a:pt x="1823264" y="591994"/>
                  </a:lnTo>
                  <a:lnTo>
                    <a:pt x="1823264" y="589332"/>
                  </a:lnTo>
                  <a:lnTo>
                    <a:pt x="1812553" y="589332"/>
                  </a:lnTo>
                  <a:lnTo>
                    <a:pt x="1812553" y="586670"/>
                  </a:lnTo>
                  <a:lnTo>
                    <a:pt x="1804503" y="586670"/>
                  </a:lnTo>
                  <a:lnTo>
                    <a:pt x="1804503" y="584007"/>
                  </a:lnTo>
                  <a:lnTo>
                    <a:pt x="1793792" y="584007"/>
                  </a:lnTo>
                  <a:lnTo>
                    <a:pt x="1793792" y="581345"/>
                  </a:lnTo>
                  <a:lnTo>
                    <a:pt x="1785742" y="581345"/>
                  </a:lnTo>
                  <a:lnTo>
                    <a:pt x="1785742" y="578683"/>
                  </a:lnTo>
                  <a:lnTo>
                    <a:pt x="1775030" y="578683"/>
                  </a:lnTo>
                  <a:lnTo>
                    <a:pt x="1775030" y="576021"/>
                  </a:lnTo>
                  <a:lnTo>
                    <a:pt x="1764319" y="576021"/>
                  </a:lnTo>
                  <a:lnTo>
                    <a:pt x="1764319" y="573359"/>
                  </a:lnTo>
                  <a:lnTo>
                    <a:pt x="1756269" y="573359"/>
                  </a:lnTo>
                  <a:lnTo>
                    <a:pt x="1756269" y="570697"/>
                  </a:lnTo>
                  <a:lnTo>
                    <a:pt x="1745557" y="570697"/>
                  </a:lnTo>
                  <a:lnTo>
                    <a:pt x="1745557" y="568035"/>
                  </a:lnTo>
                  <a:lnTo>
                    <a:pt x="1737508" y="568035"/>
                  </a:lnTo>
                  <a:lnTo>
                    <a:pt x="1737508" y="565373"/>
                  </a:lnTo>
                  <a:lnTo>
                    <a:pt x="1726796" y="565373"/>
                  </a:lnTo>
                  <a:lnTo>
                    <a:pt x="1726796" y="562711"/>
                  </a:lnTo>
                  <a:lnTo>
                    <a:pt x="1718746" y="562711"/>
                  </a:lnTo>
                  <a:lnTo>
                    <a:pt x="1718746" y="560049"/>
                  </a:lnTo>
                  <a:lnTo>
                    <a:pt x="1710696" y="560049"/>
                  </a:lnTo>
                  <a:lnTo>
                    <a:pt x="1710696" y="557387"/>
                  </a:lnTo>
                  <a:lnTo>
                    <a:pt x="1702647" y="557387"/>
                  </a:lnTo>
                  <a:lnTo>
                    <a:pt x="1702647" y="554725"/>
                  </a:lnTo>
                  <a:lnTo>
                    <a:pt x="1694598" y="554725"/>
                  </a:lnTo>
                  <a:lnTo>
                    <a:pt x="1694598" y="552063"/>
                  </a:lnTo>
                  <a:lnTo>
                    <a:pt x="1686548" y="552063"/>
                  </a:lnTo>
                  <a:lnTo>
                    <a:pt x="1686548" y="549401"/>
                  </a:lnTo>
                  <a:lnTo>
                    <a:pt x="1678498" y="549401"/>
                  </a:lnTo>
                  <a:lnTo>
                    <a:pt x="1678498" y="546738"/>
                  </a:lnTo>
                  <a:lnTo>
                    <a:pt x="1673111" y="546738"/>
                  </a:lnTo>
                  <a:lnTo>
                    <a:pt x="1673111" y="544076"/>
                  </a:lnTo>
                  <a:lnTo>
                    <a:pt x="1665061" y="544076"/>
                  </a:lnTo>
                  <a:lnTo>
                    <a:pt x="1665061" y="541414"/>
                  </a:lnTo>
                  <a:lnTo>
                    <a:pt x="1659674" y="541414"/>
                  </a:lnTo>
                  <a:lnTo>
                    <a:pt x="1659674" y="538752"/>
                  </a:lnTo>
                  <a:lnTo>
                    <a:pt x="1651624" y="538752"/>
                  </a:lnTo>
                  <a:lnTo>
                    <a:pt x="1651624" y="536090"/>
                  </a:lnTo>
                  <a:lnTo>
                    <a:pt x="1646237" y="536090"/>
                  </a:lnTo>
                  <a:lnTo>
                    <a:pt x="1646237" y="533428"/>
                  </a:lnTo>
                  <a:lnTo>
                    <a:pt x="1640849" y="533428"/>
                  </a:lnTo>
                  <a:lnTo>
                    <a:pt x="1640849" y="530766"/>
                  </a:lnTo>
                  <a:lnTo>
                    <a:pt x="1635461" y="530766"/>
                  </a:lnTo>
                  <a:lnTo>
                    <a:pt x="1635461" y="528104"/>
                  </a:lnTo>
                  <a:lnTo>
                    <a:pt x="1627412" y="528104"/>
                  </a:lnTo>
                  <a:lnTo>
                    <a:pt x="1627412" y="525442"/>
                  </a:lnTo>
                  <a:lnTo>
                    <a:pt x="1622024" y="525442"/>
                  </a:lnTo>
                  <a:lnTo>
                    <a:pt x="1622024" y="522780"/>
                  </a:lnTo>
                  <a:lnTo>
                    <a:pt x="1616637" y="522780"/>
                  </a:lnTo>
                  <a:lnTo>
                    <a:pt x="1616637" y="520118"/>
                  </a:lnTo>
                  <a:lnTo>
                    <a:pt x="1611249" y="520118"/>
                  </a:lnTo>
                  <a:lnTo>
                    <a:pt x="1611249" y="517456"/>
                  </a:lnTo>
                  <a:lnTo>
                    <a:pt x="1608587" y="517456"/>
                  </a:lnTo>
                  <a:lnTo>
                    <a:pt x="1608587" y="514794"/>
                  </a:lnTo>
                  <a:lnTo>
                    <a:pt x="1600538" y="514794"/>
                  </a:lnTo>
                  <a:lnTo>
                    <a:pt x="1600538" y="512132"/>
                  </a:lnTo>
                  <a:lnTo>
                    <a:pt x="1597876" y="512132"/>
                  </a:lnTo>
                  <a:lnTo>
                    <a:pt x="1597876" y="509469"/>
                  </a:lnTo>
                  <a:lnTo>
                    <a:pt x="1592488" y="509469"/>
                  </a:lnTo>
                  <a:lnTo>
                    <a:pt x="1592488" y="506807"/>
                  </a:lnTo>
                  <a:lnTo>
                    <a:pt x="1587100" y="506807"/>
                  </a:lnTo>
                  <a:lnTo>
                    <a:pt x="1587100" y="504145"/>
                  </a:lnTo>
                  <a:lnTo>
                    <a:pt x="1581713" y="504145"/>
                  </a:lnTo>
                  <a:lnTo>
                    <a:pt x="1581713" y="501483"/>
                  </a:lnTo>
                  <a:lnTo>
                    <a:pt x="1576326" y="501483"/>
                  </a:lnTo>
                  <a:lnTo>
                    <a:pt x="1576326" y="498821"/>
                  </a:lnTo>
                  <a:lnTo>
                    <a:pt x="1573663" y="498821"/>
                  </a:lnTo>
                  <a:lnTo>
                    <a:pt x="1573663" y="496159"/>
                  </a:lnTo>
                  <a:lnTo>
                    <a:pt x="1568276" y="496159"/>
                  </a:lnTo>
                  <a:lnTo>
                    <a:pt x="1568276" y="493497"/>
                  </a:lnTo>
                  <a:lnTo>
                    <a:pt x="1562889" y="493497"/>
                  </a:lnTo>
                  <a:lnTo>
                    <a:pt x="1562889" y="490835"/>
                  </a:lnTo>
                  <a:lnTo>
                    <a:pt x="1560226" y="490835"/>
                  </a:lnTo>
                  <a:lnTo>
                    <a:pt x="1560226" y="488173"/>
                  </a:lnTo>
                  <a:lnTo>
                    <a:pt x="1557565" y="488173"/>
                  </a:lnTo>
                  <a:lnTo>
                    <a:pt x="1557565" y="485511"/>
                  </a:lnTo>
                  <a:lnTo>
                    <a:pt x="1552177" y="485511"/>
                  </a:lnTo>
                  <a:lnTo>
                    <a:pt x="1552177" y="482849"/>
                  </a:lnTo>
                  <a:lnTo>
                    <a:pt x="1546789" y="482849"/>
                  </a:lnTo>
                  <a:lnTo>
                    <a:pt x="1546789" y="480187"/>
                  </a:lnTo>
                  <a:lnTo>
                    <a:pt x="1544127" y="480187"/>
                  </a:lnTo>
                  <a:lnTo>
                    <a:pt x="1544127" y="477525"/>
                  </a:lnTo>
                  <a:lnTo>
                    <a:pt x="1541465" y="477525"/>
                  </a:lnTo>
                  <a:lnTo>
                    <a:pt x="1541465" y="474863"/>
                  </a:lnTo>
                  <a:lnTo>
                    <a:pt x="1538803" y="474863"/>
                  </a:lnTo>
                  <a:lnTo>
                    <a:pt x="1538803" y="472201"/>
                  </a:lnTo>
                  <a:lnTo>
                    <a:pt x="1533415" y="472201"/>
                  </a:lnTo>
                  <a:lnTo>
                    <a:pt x="1533415" y="469538"/>
                  </a:lnTo>
                  <a:lnTo>
                    <a:pt x="1530754" y="469538"/>
                  </a:lnTo>
                  <a:lnTo>
                    <a:pt x="1530754" y="466876"/>
                  </a:lnTo>
                  <a:lnTo>
                    <a:pt x="1528092" y="466876"/>
                  </a:lnTo>
                  <a:lnTo>
                    <a:pt x="1528092" y="464214"/>
                  </a:lnTo>
                  <a:lnTo>
                    <a:pt x="1525429" y="464214"/>
                  </a:lnTo>
                  <a:lnTo>
                    <a:pt x="1525429" y="461552"/>
                  </a:lnTo>
                  <a:lnTo>
                    <a:pt x="1522768" y="461552"/>
                  </a:lnTo>
                  <a:lnTo>
                    <a:pt x="1522768" y="458890"/>
                  </a:lnTo>
                  <a:lnTo>
                    <a:pt x="1520105" y="458890"/>
                  </a:lnTo>
                  <a:lnTo>
                    <a:pt x="1520105" y="456228"/>
                  </a:lnTo>
                  <a:lnTo>
                    <a:pt x="1517443" y="456228"/>
                  </a:lnTo>
                  <a:lnTo>
                    <a:pt x="1517443" y="450840"/>
                  </a:lnTo>
                  <a:lnTo>
                    <a:pt x="1509394" y="450840"/>
                  </a:lnTo>
                  <a:lnTo>
                    <a:pt x="1509394" y="461552"/>
                  </a:lnTo>
                  <a:lnTo>
                    <a:pt x="1506732" y="461552"/>
                  </a:lnTo>
                  <a:lnTo>
                    <a:pt x="1506732" y="464214"/>
                  </a:lnTo>
                  <a:lnTo>
                    <a:pt x="1504069" y="464214"/>
                  </a:lnTo>
                  <a:lnTo>
                    <a:pt x="1504069" y="466876"/>
                  </a:lnTo>
                  <a:lnTo>
                    <a:pt x="1501408" y="466876"/>
                  </a:lnTo>
                  <a:lnTo>
                    <a:pt x="1501408" y="469538"/>
                  </a:lnTo>
                  <a:lnTo>
                    <a:pt x="1504069" y="469538"/>
                  </a:lnTo>
                  <a:lnTo>
                    <a:pt x="1504069" y="474926"/>
                  </a:lnTo>
                  <a:lnTo>
                    <a:pt x="1496020" y="474926"/>
                  </a:lnTo>
                  <a:lnTo>
                    <a:pt x="1496020" y="477588"/>
                  </a:lnTo>
                  <a:lnTo>
                    <a:pt x="1493358" y="477588"/>
                  </a:lnTo>
                  <a:lnTo>
                    <a:pt x="1493358" y="480250"/>
                  </a:lnTo>
                  <a:lnTo>
                    <a:pt x="1490696" y="480250"/>
                  </a:lnTo>
                  <a:lnTo>
                    <a:pt x="1490696" y="482912"/>
                  </a:lnTo>
                  <a:lnTo>
                    <a:pt x="1488034" y="482912"/>
                  </a:lnTo>
                  <a:lnTo>
                    <a:pt x="1488034" y="488300"/>
                  </a:lnTo>
                  <a:lnTo>
                    <a:pt x="1485372" y="488300"/>
                  </a:lnTo>
                  <a:lnTo>
                    <a:pt x="1485372" y="496349"/>
                  </a:lnTo>
                  <a:lnTo>
                    <a:pt x="1482709" y="496349"/>
                  </a:lnTo>
                  <a:lnTo>
                    <a:pt x="1482709" y="507061"/>
                  </a:lnTo>
                  <a:lnTo>
                    <a:pt x="1485372" y="507061"/>
                  </a:lnTo>
                  <a:lnTo>
                    <a:pt x="1485372" y="509723"/>
                  </a:lnTo>
                  <a:lnTo>
                    <a:pt x="1493421" y="509723"/>
                  </a:lnTo>
                  <a:lnTo>
                    <a:pt x="1493421" y="512385"/>
                  </a:lnTo>
                  <a:lnTo>
                    <a:pt x="1501471" y="512385"/>
                  </a:lnTo>
                  <a:lnTo>
                    <a:pt x="1501471" y="509723"/>
                  </a:lnTo>
                  <a:lnTo>
                    <a:pt x="1504133" y="509723"/>
                  </a:lnTo>
                  <a:lnTo>
                    <a:pt x="1504133" y="512385"/>
                  </a:lnTo>
                  <a:lnTo>
                    <a:pt x="1514845" y="512385"/>
                  </a:lnTo>
                  <a:lnTo>
                    <a:pt x="1514845" y="515047"/>
                  </a:lnTo>
                  <a:lnTo>
                    <a:pt x="1528282" y="515047"/>
                  </a:lnTo>
                  <a:lnTo>
                    <a:pt x="1528282" y="517709"/>
                  </a:lnTo>
                  <a:lnTo>
                    <a:pt x="1530943" y="517709"/>
                  </a:lnTo>
                  <a:lnTo>
                    <a:pt x="1530943" y="520371"/>
                  </a:lnTo>
                  <a:lnTo>
                    <a:pt x="1533606" y="520371"/>
                  </a:lnTo>
                  <a:lnTo>
                    <a:pt x="1533606" y="523033"/>
                  </a:lnTo>
                  <a:lnTo>
                    <a:pt x="1541655" y="523033"/>
                  </a:lnTo>
                  <a:lnTo>
                    <a:pt x="1541655" y="525695"/>
                  </a:lnTo>
                  <a:lnTo>
                    <a:pt x="1544317" y="525695"/>
                  </a:lnTo>
                  <a:lnTo>
                    <a:pt x="1544317" y="528357"/>
                  </a:lnTo>
                  <a:lnTo>
                    <a:pt x="1552367" y="528357"/>
                  </a:lnTo>
                  <a:lnTo>
                    <a:pt x="1552367" y="531020"/>
                  </a:lnTo>
                  <a:lnTo>
                    <a:pt x="1555029" y="531020"/>
                  </a:lnTo>
                  <a:lnTo>
                    <a:pt x="1555029" y="536407"/>
                  </a:lnTo>
                  <a:lnTo>
                    <a:pt x="1557691" y="536407"/>
                  </a:lnTo>
                  <a:lnTo>
                    <a:pt x="1557691" y="539069"/>
                  </a:lnTo>
                  <a:lnTo>
                    <a:pt x="1560353" y="539069"/>
                  </a:lnTo>
                  <a:lnTo>
                    <a:pt x="1560353" y="541731"/>
                  </a:lnTo>
                  <a:lnTo>
                    <a:pt x="1563015" y="541731"/>
                  </a:lnTo>
                  <a:lnTo>
                    <a:pt x="1563015" y="544393"/>
                  </a:lnTo>
                  <a:lnTo>
                    <a:pt x="1565678" y="544393"/>
                  </a:lnTo>
                  <a:lnTo>
                    <a:pt x="1565678" y="539006"/>
                  </a:lnTo>
                  <a:lnTo>
                    <a:pt x="1563015" y="539006"/>
                  </a:lnTo>
                  <a:lnTo>
                    <a:pt x="1563015" y="533618"/>
                  </a:lnTo>
                  <a:lnTo>
                    <a:pt x="1565678" y="533618"/>
                  </a:lnTo>
                  <a:lnTo>
                    <a:pt x="1565678" y="530956"/>
                  </a:lnTo>
                  <a:lnTo>
                    <a:pt x="1568339" y="530956"/>
                  </a:lnTo>
                  <a:lnTo>
                    <a:pt x="1568339" y="539006"/>
                  </a:lnTo>
                  <a:lnTo>
                    <a:pt x="1573727" y="539006"/>
                  </a:lnTo>
                  <a:lnTo>
                    <a:pt x="1573727" y="541668"/>
                  </a:lnTo>
                  <a:lnTo>
                    <a:pt x="1579115" y="541668"/>
                  </a:lnTo>
                  <a:lnTo>
                    <a:pt x="1579115" y="547055"/>
                  </a:lnTo>
                  <a:lnTo>
                    <a:pt x="1581776" y="547055"/>
                  </a:lnTo>
                  <a:lnTo>
                    <a:pt x="1581776" y="552443"/>
                  </a:lnTo>
                  <a:lnTo>
                    <a:pt x="1584439" y="552443"/>
                  </a:lnTo>
                  <a:lnTo>
                    <a:pt x="1584439" y="560493"/>
                  </a:lnTo>
                  <a:lnTo>
                    <a:pt x="1587100" y="560493"/>
                  </a:lnTo>
                  <a:lnTo>
                    <a:pt x="1587100" y="565880"/>
                  </a:lnTo>
                  <a:lnTo>
                    <a:pt x="1589763" y="565880"/>
                  </a:lnTo>
                  <a:lnTo>
                    <a:pt x="1589763" y="563218"/>
                  </a:lnTo>
                  <a:lnTo>
                    <a:pt x="1595150" y="563218"/>
                  </a:lnTo>
                  <a:lnTo>
                    <a:pt x="1595150" y="555168"/>
                  </a:lnTo>
                  <a:lnTo>
                    <a:pt x="1597812" y="555168"/>
                  </a:lnTo>
                  <a:lnTo>
                    <a:pt x="1597812" y="552506"/>
                  </a:lnTo>
                  <a:lnTo>
                    <a:pt x="1592425" y="552506"/>
                  </a:lnTo>
                  <a:lnTo>
                    <a:pt x="1592425" y="549844"/>
                  </a:lnTo>
                  <a:lnTo>
                    <a:pt x="1589763" y="549844"/>
                  </a:lnTo>
                  <a:lnTo>
                    <a:pt x="1589763" y="552506"/>
                  </a:lnTo>
                  <a:lnTo>
                    <a:pt x="1587100" y="552506"/>
                  </a:lnTo>
                  <a:lnTo>
                    <a:pt x="1587100" y="547119"/>
                  </a:lnTo>
                  <a:lnTo>
                    <a:pt x="1595150" y="547119"/>
                  </a:lnTo>
                  <a:lnTo>
                    <a:pt x="1595150" y="544457"/>
                  </a:lnTo>
                  <a:lnTo>
                    <a:pt x="1600538" y="544457"/>
                  </a:lnTo>
                  <a:lnTo>
                    <a:pt x="1600538" y="539069"/>
                  </a:lnTo>
                  <a:lnTo>
                    <a:pt x="1603200" y="539069"/>
                  </a:lnTo>
                  <a:lnTo>
                    <a:pt x="1603200" y="552506"/>
                  </a:lnTo>
                  <a:lnTo>
                    <a:pt x="1600538" y="552506"/>
                  </a:lnTo>
                  <a:lnTo>
                    <a:pt x="1600538" y="555168"/>
                  </a:lnTo>
                  <a:lnTo>
                    <a:pt x="1603200" y="555168"/>
                  </a:lnTo>
                  <a:lnTo>
                    <a:pt x="1603200" y="557830"/>
                  </a:lnTo>
                  <a:lnTo>
                    <a:pt x="1605862" y="557830"/>
                  </a:lnTo>
                  <a:lnTo>
                    <a:pt x="1605862" y="563218"/>
                  </a:lnTo>
                  <a:lnTo>
                    <a:pt x="1613912" y="563218"/>
                  </a:lnTo>
                  <a:lnTo>
                    <a:pt x="1613912" y="565880"/>
                  </a:lnTo>
                  <a:lnTo>
                    <a:pt x="1608524" y="565880"/>
                  </a:lnTo>
                  <a:lnTo>
                    <a:pt x="1608524" y="568542"/>
                  </a:lnTo>
                  <a:lnTo>
                    <a:pt x="1619236" y="568542"/>
                  </a:lnTo>
                  <a:lnTo>
                    <a:pt x="1619236" y="571204"/>
                  </a:lnTo>
                  <a:lnTo>
                    <a:pt x="1624623" y="571204"/>
                  </a:lnTo>
                  <a:lnTo>
                    <a:pt x="1624623" y="573866"/>
                  </a:lnTo>
                  <a:lnTo>
                    <a:pt x="1637997" y="573866"/>
                  </a:lnTo>
                  <a:lnTo>
                    <a:pt x="1637997" y="579254"/>
                  </a:lnTo>
                  <a:lnTo>
                    <a:pt x="1640659" y="579254"/>
                  </a:lnTo>
                  <a:lnTo>
                    <a:pt x="1640659" y="581916"/>
                  </a:lnTo>
                  <a:lnTo>
                    <a:pt x="1637997" y="581916"/>
                  </a:lnTo>
                  <a:lnTo>
                    <a:pt x="1637997" y="587303"/>
                  </a:lnTo>
                  <a:lnTo>
                    <a:pt x="1640659" y="587303"/>
                  </a:lnTo>
                  <a:lnTo>
                    <a:pt x="1640659" y="584641"/>
                  </a:lnTo>
                  <a:lnTo>
                    <a:pt x="1651370" y="584641"/>
                  </a:lnTo>
                  <a:lnTo>
                    <a:pt x="1651370" y="581979"/>
                  </a:lnTo>
                  <a:lnTo>
                    <a:pt x="1659420" y="581979"/>
                  </a:lnTo>
                  <a:lnTo>
                    <a:pt x="1659420" y="576592"/>
                  </a:lnTo>
                  <a:lnTo>
                    <a:pt x="1662082" y="576592"/>
                  </a:lnTo>
                  <a:lnTo>
                    <a:pt x="1662082" y="571204"/>
                  </a:lnTo>
                  <a:lnTo>
                    <a:pt x="1664744" y="571204"/>
                  </a:lnTo>
                  <a:lnTo>
                    <a:pt x="1664744" y="568542"/>
                  </a:lnTo>
                  <a:lnTo>
                    <a:pt x="1667406" y="568542"/>
                  </a:lnTo>
                  <a:lnTo>
                    <a:pt x="1667406" y="565880"/>
                  </a:lnTo>
                  <a:lnTo>
                    <a:pt x="1672794" y="565880"/>
                  </a:lnTo>
                  <a:lnTo>
                    <a:pt x="1672794" y="568542"/>
                  </a:lnTo>
                  <a:lnTo>
                    <a:pt x="1680843" y="568542"/>
                  </a:lnTo>
                  <a:lnTo>
                    <a:pt x="1680843" y="565880"/>
                  </a:lnTo>
                  <a:lnTo>
                    <a:pt x="1683506" y="565880"/>
                  </a:lnTo>
                  <a:lnTo>
                    <a:pt x="1683506" y="568542"/>
                  </a:lnTo>
                  <a:lnTo>
                    <a:pt x="1688893" y="568542"/>
                  </a:lnTo>
                  <a:lnTo>
                    <a:pt x="1688893" y="573930"/>
                  </a:lnTo>
                  <a:lnTo>
                    <a:pt x="1691556" y="573930"/>
                  </a:lnTo>
                  <a:lnTo>
                    <a:pt x="1691556" y="576592"/>
                  </a:lnTo>
                  <a:lnTo>
                    <a:pt x="1694217" y="576592"/>
                  </a:lnTo>
                  <a:lnTo>
                    <a:pt x="1694217" y="579254"/>
                  </a:lnTo>
                  <a:lnTo>
                    <a:pt x="1702267" y="579254"/>
                  </a:lnTo>
                  <a:lnTo>
                    <a:pt x="1702267" y="576592"/>
                  </a:lnTo>
                  <a:lnTo>
                    <a:pt x="1715704" y="576592"/>
                  </a:lnTo>
                  <a:lnTo>
                    <a:pt x="1715704" y="579254"/>
                  </a:lnTo>
                  <a:lnTo>
                    <a:pt x="1718366" y="579254"/>
                  </a:lnTo>
                  <a:lnTo>
                    <a:pt x="1718366" y="592691"/>
                  </a:lnTo>
                  <a:lnTo>
                    <a:pt x="1721028" y="592691"/>
                  </a:lnTo>
                  <a:lnTo>
                    <a:pt x="1721028" y="598078"/>
                  </a:lnTo>
                  <a:lnTo>
                    <a:pt x="1723690" y="598078"/>
                  </a:lnTo>
                  <a:lnTo>
                    <a:pt x="1723690" y="595416"/>
                  </a:lnTo>
                  <a:lnTo>
                    <a:pt x="1729078" y="595416"/>
                  </a:lnTo>
                  <a:lnTo>
                    <a:pt x="1729078" y="592754"/>
                  </a:lnTo>
                  <a:lnTo>
                    <a:pt x="1737127" y="592754"/>
                  </a:lnTo>
                  <a:lnTo>
                    <a:pt x="1737127" y="590092"/>
                  </a:lnTo>
                  <a:lnTo>
                    <a:pt x="1739790" y="590092"/>
                  </a:lnTo>
                  <a:lnTo>
                    <a:pt x="1739790" y="592754"/>
                  </a:lnTo>
                  <a:lnTo>
                    <a:pt x="1745177" y="592754"/>
                  </a:lnTo>
                  <a:lnTo>
                    <a:pt x="1745177" y="590092"/>
                  </a:lnTo>
                  <a:lnTo>
                    <a:pt x="1747839" y="590092"/>
                  </a:lnTo>
                  <a:lnTo>
                    <a:pt x="1747839" y="595480"/>
                  </a:lnTo>
                  <a:lnTo>
                    <a:pt x="1750501" y="595480"/>
                  </a:lnTo>
                  <a:lnTo>
                    <a:pt x="1750501" y="606191"/>
                  </a:lnTo>
                  <a:lnTo>
                    <a:pt x="1747839" y="606191"/>
                  </a:lnTo>
                  <a:lnTo>
                    <a:pt x="1747839" y="614241"/>
                  </a:lnTo>
                  <a:lnTo>
                    <a:pt x="1742451" y="614241"/>
                  </a:lnTo>
                  <a:lnTo>
                    <a:pt x="1742451" y="608854"/>
                  </a:lnTo>
                  <a:lnTo>
                    <a:pt x="1731740" y="608854"/>
                  </a:lnTo>
                  <a:lnTo>
                    <a:pt x="1731740" y="606191"/>
                  </a:lnTo>
                  <a:lnTo>
                    <a:pt x="1726353" y="606191"/>
                  </a:lnTo>
                  <a:lnTo>
                    <a:pt x="1726353" y="608854"/>
                  </a:lnTo>
                  <a:lnTo>
                    <a:pt x="1723690" y="608854"/>
                  </a:lnTo>
                  <a:lnTo>
                    <a:pt x="1723690" y="611515"/>
                  </a:lnTo>
                  <a:lnTo>
                    <a:pt x="1718303" y="611515"/>
                  </a:lnTo>
                  <a:lnTo>
                    <a:pt x="1718303" y="608854"/>
                  </a:lnTo>
                  <a:lnTo>
                    <a:pt x="1710253" y="608854"/>
                  </a:lnTo>
                  <a:lnTo>
                    <a:pt x="1710253" y="611515"/>
                  </a:lnTo>
                  <a:lnTo>
                    <a:pt x="1707591" y="611515"/>
                  </a:lnTo>
                  <a:lnTo>
                    <a:pt x="1707591" y="608854"/>
                  </a:lnTo>
                  <a:lnTo>
                    <a:pt x="1699542" y="608854"/>
                  </a:lnTo>
                  <a:lnTo>
                    <a:pt x="1699542" y="611515"/>
                  </a:lnTo>
                  <a:lnTo>
                    <a:pt x="1694154" y="611515"/>
                  </a:lnTo>
                  <a:lnTo>
                    <a:pt x="1694154" y="598078"/>
                  </a:lnTo>
                  <a:lnTo>
                    <a:pt x="1691492" y="598078"/>
                  </a:lnTo>
                  <a:lnTo>
                    <a:pt x="1691492" y="595416"/>
                  </a:lnTo>
                  <a:lnTo>
                    <a:pt x="1688830" y="595416"/>
                  </a:lnTo>
                  <a:lnTo>
                    <a:pt x="1688830" y="600804"/>
                  </a:lnTo>
                  <a:lnTo>
                    <a:pt x="1686167" y="600804"/>
                  </a:lnTo>
                  <a:lnTo>
                    <a:pt x="1686167" y="603466"/>
                  </a:lnTo>
                  <a:lnTo>
                    <a:pt x="1680780" y="603466"/>
                  </a:lnTo>
                  <a:lnTo>
                    <a:pt x="1680780" y="600804"/>
                  </a:lnTo>
                  <a:lnTo>
                    <a:pt x="1670069" y="600804"/>
                  </a:lnTo>
                  <a:lnTo>
                    <a:pt x="1670069" y="598142"/>
                  </a:lnTo>
                  <a:lnTo>
                    <a:pt x="1667406" y="598142"/>
                  </a:lnTo>
                  <a:lnTo>
                    <a:pt x="1667406" y="595480"/>
                  </a:lnTo>
                  <a:lnTo>
                    <a:pt x="1662019" y="595480"/>
                  </a:lnTo>
                  <a:lnTo>
                    <a:pt x="1662019" y="598142"/>
                  </a:lnTo>
                  <a:lnTo>
                    <a:pt x="1659357" y="598142"/>
                  </a:lnTo>
                  <a:lnTo>
                    <a:pt x="1659357" y="600804"/>
                  </a:lnTo>
                  <a:lnTo>
                    <a:pt x="1656695" y="600804"/>
                  </a:lnTo>
                  <a:lnTo>
                    <a:pt x="1656695" y="598142"/>
                  </a:lnTo>
                  <a:lnTo>
                    <a:pt x="1654033" y="598142"/>
                  </a:lnTo>
                  <a:lnTo>
                    <a:pt x="1654033" y="595480"/>
                  </a:lnTo>
                  <a:lnTo>
                    <a:pt x="1643321" y="595480"/>
                  </a:lnTo>
                  <a:lnTo>
                    <a:pt x="1643321" y="598142"/>
                  </a:lnTo>
                  <a:lnTo>
                    <a:pt x="1635272" y="598142"/>
                  </a:lnTo>
                  <a:lnTo>
                    <a:pt x="1635272" y="600804"/>
                  </a:lnTo>
                  <a:lnTo>
                    <a:pt x="1632609" y="600804"/>
                  </a:lnTo>
                  <a:lnTo>
                    <a:pt x="1632609" y="595416"/>
                  </a:lnTo>
                  <a:lnTo>
                    <a:pt x="1629947" y="595416"/>
                  </a:lnTo>
                  <a:lnTo>
                    <a:pt x="1629947" y="590029"/>
                  </a:lnTo>
                  <a:lnTo>
                    <a:pt x="1632609" y="590029"/>
                  </a:lnTo>
                  <a:lnTo>
                    <a:pt x="1632609" y="587367"/>
                  </a:lnTo>
                  <a:lnTo>
                    <a:pt x="1635272" y="587367"/>
                  </a:lnTo>
                  <a:lnTo>
                    <a:pt x="1635272" y="581979"/>
                  </a:lnTo>
                  <a:lnTo>
                    <a:pt x="1629884" y="581979"/>
                  </a:lnTo>
                  <a:lnTo>
                    <a:pt x="1629884" y="584641"/>
                  </a:lnTo>
                  <a:lnTo>
                    <a:pt x="1627222" y="584641"/>
                  </a:lnTo>
                  <a:lnTo>
                    <a:pt x="1627222" y="587303"/>
                  </a:lnTo>
                  <a:lnTo>
                    <a:pt x="1624560" y="587303"/>
                  </a:lnTo>
                  <a:lnTo>
                    <a:pt x="1624560" y="589965"/>
                  </a:lnTo>
                  <a:lnTo>
                    <a:pt x="1619172" y="589965"/>
                  </a:lnTo>
                  <a:lnTo>
                    <a:pt x="1619172" y="592628"/>
                  </a:lnTo>
                  <a:lnTo>
                    <a:pt x="1616510" y="592628"/>
                  </a:lnTo>
                  <a:lnTo>
                    <a:pt x="1616510" y="598015"/>
                  </a:lnTo>
                  <a:lnTo>
                    <a:pt x="1611123" y="598015"/>
                  </a:lnTo>
                  <a:lnTo>
                    <a:pt x="1611123" y="603403"/>
                  </a:lnTo>
                  <a:lnTo>
                    <a:pt x="1608461" y="603403"/>
                  </a:lnTo>
                  <a:lnTo>
                    <a:pt x="1608461" y="606065"/>
                  </a:lnTo>
                  <a:lnTo>
                    <a:pt x="1611123" y="606065"/>
                  </a:lnTo>
                  <a:lnTo>
                    <a:pt x="1611123" y="619502"/>
                  </a:lnTo>
                  <a:lnTo>
                    <a:pt x="1613785" y="619502"/>
                  </a:lnTo>
                  <a:lnTo>
                    <a:pt x="1613785" y="630213"/>
                  </a:lnTo>
                  <a:lnTo>
                    <a:pt x="1611123" y="630213"/>
                  </a:lnTo>
                  <a:lnTo>
                    <a:pt x="1611123" y="635601"/>
                  </a:lnTo>
                  <a:lnTo>
                    <a:pt x="1608461" y="635601"/>
                  </a:lnTo>
                  <a:lnTo>
                    <a:pt x="1608461" y="638263"/>
                  </a:lnTo>
                  <a:lnTo>
                    <a:pt x="1605799" y="638263"/>
                  </a:lnTo>
                  <a:lnTo>
                    <a:pt x="1605799" y="640925"/>
                  </a:lnTo>
                  <a:lnTo>
                    <a:pt x="1603136" y="640925"/>
                  </a:lnTo>
                  <a:lnTo>
                    <a:pt x="1603136" y="643587"/>
                  </a:lnTo>
                  <a:lnTo>
                    <a:pt x="1600475" y="643587"/>
                  </a:lnTo>
                  <a:lnTo>
                    <a:pt x="1600475" y="646249"/>
                  </a:lnTo>
                  <a:lnTo>
                    <a:pt x="1595087" y="646249"/>
                  </a:lnTo>
                  <a:lnTo>
                    <a:pt x="1595087" y="648911"/>
                  </a:lnTo>
                  <a:lnTo>
                    <a:pt x="1589699" y="648911"/>
                  </a:lnTo>
                  <a:lnTo>
                    <a:pt x="1589699" y="651573"/>
                  </a:lnTo>
                  <a:lnTo>
                    <a:pt x="1581650" y="651573"/>
                  </a:lnTo>
                  <a:lnTo>
                    <a:pt x="1581650" y="648911"/>
                  </a:lnTo>
                  <a:lnTo>
                    <a:pt x="1576262" y="648911"/>
                  </a:lnTo>
                  <a:lnTo>
                    <a:pt x="1576262" y="659623"/>
                  </a:lnTo>
                  <a:lnTo>
                    <a:pt x="1570875" y="659623"/>
                  </a:lnTo>
                  <a:lnTo>
                    <a:pt x="1570875" y="662285"/>
                  </a:lnTo>
                  <a:lnTo>
                    <a:pt x="1562825" y="662285"/>
                  </a:lnTo>
                  <a:lnTo>
                    <a:pt x="1562825" y="664947"/>
                  </a:lnTo>
                  <a:lnTo>
                    <a:pt x="1557438" y="664947"/>
                  </a:lnTo>
                  <a:lnTo>
                    <a:pt x="1557438" y="667609"/>
                  </a:lnTo>
                  <a:lnTo>
                    <a:pt x="1552050" y="667609"/>
                  </a:lnTo>
                  <a:lnTo>
                    <a:pt x="1552050" y="664947"/>
                  </a:lnTo>
                  <a:lnTo>
                    <a:pt x="1549388" y="664947"/>
                  </a:lnTo>
                  <a:lnTo>
                    <a:pt x="1549388" y="667609"/>
                  </a:lnTo>
                  <a:lnTo>
                    <a:pt x="1541338" y="667609"/>
                  </a:lnTo>
                  <a:lnTo>
                    <a:pt x="1541338" y="672997"/>
                  </a:lnTo>
                  <a:lnTo>
                    <a:pt x="1535951" y="672997"/>
                  </a:lnTo>
                  <a:lnTo>
                    <a:pt x="1535951" y="675659"/>
                  </a:lnTo>
                  <a:lnTo>
                    <a:pt x="1533289" y="675659"/>
                  </a:lnTo>
                  <a:lnTo>
                    <a:pt x="1533289" y="678321"/>
                  </a:lnTo>
                  <a:lnTo>
                    <a:pt x="1527901" y="678321"/>
                  </a:lnTo>
                  <a:lnTo>
                    <a:pt x="1527901" y="680983"/>
                  </a:lnTo>
                  <a:lnTo>
                    <a:pt x="1525240" y="680983"/>
                  </a:lnTo>
                  <a:lnTo>
                    <a:pt x="1525240" y="683645"/>
                  </a:lnTo>
                  <a:lnTo>
                    <a:pt x="1522577" y="683645"/>
                  </a:lnTo>
                  <a:lnTo>
                    <a:pt x="1522577" y="689032"/>
                  </a:lnTo>
                  <a:lnTo>
                    <a:pt x="1519915" y="689032"/>
                  </a:lnTo>
                  <a:lnTo>
                    <a:pt x="1519915" y="697082"/>
                  </a:lnTo>
                  <a:lnTo>
                    <a:pt x="1517253" y="697082"/>
                  </a:lnTo>
                  <a:lnTo>
                    <a:pt x="1517253" y="699744"/>
                  </a:lnTo>
                  <a:lnTo>
                    <a:pt x="1519915" y="699744"/>
                  </a:lnTo>
                  <a:lnTo>
                    <a:pt x="1519915" y="702406"/>
                  </a:lnTo>
                  <a:lnTo>
                    <a:pt x="1517253" y="702406"/>
                  </a:lnTo>
                  <a:lnTo>
                    <a:pt x="1517253" y="713118"/>
                  </a:lnTo>
                  <a:lnTo>
                    <a:pt x="1519915" y="713118"/>
                  </a:lnTo>
                  <a:lnTo>
                    <a:pt x="1519915" y="721168"/>
                  </a:lnTo>
                  <a:lnTo>
                    <a:pt x="1517253" y="721168"/>
                  </a:lnTo>
                  <a:lnTo>
                    <a:pt x="1517253" y="723829"/>
                  </a:lnTo>
                  <a:lnTo>
                    <a:pt x="1514591" y="723829"/>
                  </a:lnTo>
                  <a:lnTo>
                    <a:pt x="1514591" y="726492"/>
                  </a:lnTo>
                  <a:lnTo>
                    <a:pt x="1511929" y="726492"/>
                  </a:lnTo>
                  <a:lnTo>
                    <a:pt x="1511929" y="729154"/>
                  </a:lnTo>
                  <a:lnTo>
                    <a:pt x="1506541" y="729154"/>
                  </a:lnTo>
                  <a:lnTo>
                    <a:pt x="1506541" y="731816"/>
                  </a:lnTo>
                  <a:lnTo>
                    <a:pt x="1490442" y="731816"/>
                  </a:lnTo>
                  <a:lnTo>
                    <a:pt x="1490442" y="729154"/>
                  </a:lnTo>
                  <a:lnTo>
                    <a:pt x="1485054" y="729154"/>
                  </a:lnTo>
                  <a:lnTo>
                    <a:pt x="1485054" y="723766"/>
                  </a:lnTo>
                  <a:lnTo>
                    <a:pt x="1479667" y="723766"/>
                  </a:lnTo>
                  <a:lnTo>
                    <a:pt x="1479667" y="721104"/>
                  </a:lnTo>
                  <a:lnTo>
                    <a:pt x="1471617" y="721104"/>
                  </a:lnTo>
                  <a:lnTo>
                    <a:pt x="1471617" y="718442"/>
                  </a:lnTo>
                  <a:lnTo>
                    <a:pt x="1466230" y="718442"/>
                  </a:lnTo>
                  <a:lnTo>
                    <a:pt x="1466230" y="715780"/>
                  </a:lnTo>
                  <a:lnTo>
                    <a:pt x="1458180" y="715780"/>
                  </a:lnTo>
                  <a:lnTo>
                    <a:pt x="1458180" y="718442"/>
                  </a:lnTo>
                  <a:lnTo>
                    <a:pt x="1455519" y="718442"/>
                  </a:lnTo>
                  <a:lnTo>
                    <a:pt x="1455519" y="726492"/>
                  </a:lnTo>
                  <a:lnTo>
                    <a:pt x="1460906" y="726492"/>
                  </a:lnTo>
                  <a:lnTo>
                    <a:pt x="1460906" y="729154"/>
                  </a:lnTo>
                  <a:lnTo>
                    <a:pt x="1463568" y="729154"/>
                  </a:lnTo>
                  <a:lnTo>
                    <a:pt x="1463568" y="731816"/>
                  </a:lnTo>
                  <a:lnTo>
                    <a:pt x="1450131" y="731816"/>
                  </a:lnTo>
                  <a:lnTo>
                    <a:pt x="1450131" y="718379"/>
                  </a:lnTo>
                  <a:lnTo>
                    <a:pt x="1447469" y="718379"/>
                  </a:lnTo>
                  <a:lnTo>
                    <a:pt x="1447469" y="721041"/>
                  </a:lnTo>
                  <a:lnTo>
                    <a:pt x="1444807" y="721041"/>
                  </a:lnTo>
                  <a:lnTo>
                    <a:pt x="1444807" y="726428"/>
                  </a:lnTo>
                  <a:lnTo>
                    <a:pt x="1447469" y="726428"/>
                  </a:lnTo>
                  <a:lnTo>
                    <a:pt x="1447469" y="729090"/>
                  </a:lnTo>
                  <a:lnTo>
                    <a:pt x="1444807" y="729090"/>
                  </a:lnTo>
                  <a:lnTo>
                    <a:pt x="1444807" y="731752"/>
                  </a:lnTo>
                  <a:lnTo>
                    <a:pt x="1442144" y="731752"/>
                  </a:lnTo>
                  <a:lnTo>
                    <a:pt x="1442144" y="737140"/>
                  </a:lnTo>
                  <a:lnTo>
                    <a:pt x="1439483" y="737140"/>
                  </a:lnTo>
                  <a:lnTo>
                    <a:pt x="1439483" y="734478"/>
                  </a:lnTo>
                  <a:lnTo>
                    <a:pt x="1436820" y="734478"/>
                  </a:lnTo>
                  <a:lnTo>
                    <a:pt x="1436820" y="729090"/>
                  </a:lnTo>
                  <a:lnTo>
                    <a:pt x="1434159" y="729090"/>
                  </a:lnTo>
                  <a:lnTo>
                    <a:pt x="1434159" y="723703"/>
                  </a:lnTo>
                  <a:lnTo>
                    <a:pt x="1436820" y="723703"/>
                  </a:lnTo>
                  <a:lnTo>
                    <a:pt x="1436820" y="721041"/>
                  </a:lnTo>
                  <a:lnTo>
                    <a:pt x="1439483" y="721041"/>
                  </a:lnTo>
                  <a:lnTo>
                    <a:pt x="1439483" y="718379"/>
                  </a:lnTo>
                  <a:lnTo>
                    <a:pt x="1442144" y="718379"/>
                  </a:lnTo>
                  <a:lnTo>
                    <a:pt x="1442144" y="712991"/>
                  </a:lnTo>
                  <a:lnTo>
                    <a:pt x="1439483" y="712991"/>
                  </a:lnTo>
                  <a:lnTo>
                    <a:pt x="1439483" y="707604"/>
                  </a:lnTo>
                  <a:lnTo>
                    <a:pt x="1436820" y="707604"/>
                  </a:lnTo>
                  <a:lnTo>
                    <a:pt x="1436820" y="699554"/>
                  </a:lnTo>
                  <a:lnTo>
                    <a:pt x="1434159" y="699554"/>
                  </a:lnTo>
                  <a:lnTo>
                    <a:pt x="1434159" y="694166"/>
                  </a:lnTo>
                  <a:lnTo>
                    <a:pt x="1431496" y="694166"/>
                  </a:lnTo>
                  <a:lnTo>
                    <a:pt x="1431496" y="688779"/>
                  </a:lnTo>
                  <a:lnTo>
                    <a:pt x="1428834" y="688779"/>
                  </a:lnTo>
                  <a:lnTo>
                    <a:pt x="1428834" y="683391"/>
                  </a:lnTo>
                  <a:lnTo>
                    <a:pt x="1431496" y="683391"/>
                  </a:lnTo>
                  <a:lnTo>
                    <a:pt x="1431496" y="675342"/>
                  </a:lnTo>
                  <a:lnTo>
                    <a:pt x="1436884" y="675342"/>
                  </a:lnTo>
                  <a:lnTo>
                    <a:pt x="1436884" y="669954"/>
                  </a:lnTo>
                  <a:lnTo>
                    <a:pt x="1439546" y="669954"/>
                  </a:lnTo>
                  <a:lnTo>
                    <a:pt x="1439546" y="667292"/>
                  </a:lnTo>
                  <a:lnTo>
                    <a:pt x="1442208" y="667292"/>
                  </a:lnTo>
                  <a:lnTo>
                    <a:pt x="1442208" y="651193"/>
                  </a:lnTo>
                  <a:lnTo>
                    <a:pt x="1444870" y="651193"/>
                  </a:lnTo>
                  <a:lnTo>
                    <a:pt x="1444870" y="645805"/>
                  </a:lnTo>
                  <a:lnTo>
                    <a:pt x="1442208" y="645805"/>
                  </a:lnTo>
                  <a:lnTo>
                    <a:pt x="1442208" y="635094"/>
                  </a:lnTo>
                  <a:lnTo>
                    <a:pt x="1439546" y="635094"/>
                  </a:lnTo>
                  <a:lnTo>
                    <a:pt x="1439546" y="632432"/>
                  </a:lnTo>
                  <a:lnTo>
                    <a:pt x="1436884" y="632432"/>
                  </a:lnTo>
                  <a:lnTo>
                    <a:pt x="1436884" y="629770"/>
                  </a:lnTo>
                  <a:lnTo>
                    <a:pt x="1434221" y="629770"/>
                  </a:lnTo>
                  <a:lnTo>
                    <a:pt x="1434221" y="627108"/>
                  </a:lnTo>
                  <a:lnTo>
                    <a:pt x="1431560" y="627108"/>
                  </a:lnTo>
                  <a:lnTo>
                    <a:pt x="1431560" y="624446"/>
                  </a:lnTo>
                  <a:lnTo>
                    <a:pt x="1426173" y="624446"/>
                  </a:lnTo>
                  <a:lnTo>
                    <a:pt x="1426173" y="621783"/>
                  </a:lnTo>
                  <a:lnTo>
                    <a:pt x="1423510" y="621783"/>
                  </a:lnTo>
                  <a:lnTo>
                    <a:pt x="1423510" y="616396"/>
                  </a:lnTo>
                  <a:lnTo>
                    <a:pt x="1420848" y="616396"/>
                  </a:lnTo>
                  <a:lnTo>
                    <a:pt x="1420848" y="613734"/>
                  </a:lnTo>
                  <a:lnTo>
                    <a:pt x="1418186" y="613734"/>
                  </a:lnTo>
                  <a:lnTo>
                    <a:pt x="1418186" y="611072"/>
                  </a:lnTo>
                  <a:lnTo>
                    <a:pt x="1415524" y="611072"/>
                  </a:lnTo>
                  <a:lnTo>
                    <a:pt x="1415524" y="608410"/>
                  </a:lnTo>
                  <a:lnTo>
                    <a:pt x="1412862" y="608410"/>
                  </a:lnTo>
                  <a:lnTo>
                    <a:pt x="1412862" y="611072"/>
                  </a:lnTo>
                  <a:lnTo>
                    <a:pt x="1410200" y="611072"/>
                  </a:lnTo>
                  <a:lnTo>
                    <a:pt x="1410200" y="613734"/>
                  </a:lnTo>
                  <a:lnTo>
                    <a:pt x="1412862" y="613734"/>
                  </a:lnTo>
                  <a:lnTo>
                    <a:pt x="1412862" y="616396"/>
                  </a:lnTo>
                  <a:lnTo>
                    <a:pt x="1410200" y="616396"/>
                  </a:lnTo>
                  <a:lnTo>
                    <a:pt x="1410200" y="619058"/>
                  </a:lnTo>
                  <a:lnTo>
                    <a:pt x="1404813" y="619058"/>
                  </a:lnTo>
                  <a:lnTo>
                    <a:pt x="1404813" y="621720"/>
                  </a:lnTo>
                  <a:lnTo>
                    <a:pt x="1407474" y="621720"/>
                  </a:lnTo>
                  <a:lnTo>
                    <a:pt x="1407474" y="624382"/>
                  </a:lnTo>
                  <a:lnTo>
                    <a:pt x="1402087" y="624382"/>
                  </a:lnTo>
                  <a:lnTo>
                    <a:pt x="1402087" y="627044"/>
                  </a:lnTo>
                  <a:lnTo>
                    <a:pt x="1399424" y="627044"/>
                  </a:lnTo>
                  <a:lnTo>
                    <a:pt x="1399424" y="629706"/>
                  </a:lnTo>
                  <a:lnTo>
                    <a:pt x="1394037" y="629706"/>
                  </a:lnTo>
                  <a:lnTo>
                    <a:pt x="1394037" y="632368"/>
                  </a:lnTo>
                  <a:lnTo>
                    <a:pt x="1375276" y="632368"/>
                  </a:lnTo>
                  <a:lnTo>
                    <a:pt x="1375276" y="635030"/>
                  </a:lnTo>
                  <a:lnTo>
                    <a:pt x="1361839" y="635030"/>
                  </a:lnTo>
                  <a:lnTo>
                    <a:pt x="1361839" y="629643"/>
                  </a:lnTo>
                  <a:lnTo>
                    <a:pt x="1364501" y="629643"/>
                  </a:lnTo>
                  <a:lnTo>
                    <a:pt x="1364501" y="626981"/>
                  </a:lnTo>
                  <a:lnTo>
                    <a:pt x="1367163" y="626981"/>
                  </a:lnTo>
                  <a:lnTo>
                    <a:pt x="1367163" y="624319"/>
                  </a:lnTo>
                  <a:lnTo>
                    <a:pt x="1375213" y="624319"/>
                  </a:lnTo>
                  <a:lnTo>
                    <a:pt x="1375213" y="621657"/>
                  </a:lnTo>
                  <a:lnTo>
                    <a:pt x="1377875" y="621657"/>
                  </a:lnTo>
                  <a:lnTo>
                    <a:pt x="1377875" y="618995"/>
                  </a:lnTo>
                  <a:lnTo>
                    <a:pt x="1383262" y="618995"/>
                  </a:lnTo>
                  <a:lnTo>
                    <a:pt x="1383262" y="616333"/>
                  </a:lnTo>
                  <a:lnTo>
                    <a:pt x="1385924" y="616333"/>
                  </a:lnTo>
                  <a:lnTo>
                    <a:pt x="1385924" y="613670"/>
                  </a:lnTo>
                  <a:lnTo>
                    <a:pt x="1391312" y="613670"/>
                  </a:lnTo>
                  <a:lnTo>
                    <a:pt x="1391312" y="611008"/>
                  </a:lnTo>
                  <a:lnTo>
                    <a:pt x="1393974" y="611008"/>
                  </a:lnTo>
                  <a:lnTo>
                    <a:pt x="1393974" y="602959"/>
                  </a:lnTo>
                  <a:lnTo>
                    <a:pt x="1396636" y="602959"/>
                  </a:lnTo>
                  <a:lnTo>
                    <a:pt x="1396636" y="600297"/>
                  </a:lnTo>
                  <a:lnTo>
                    <a:pt x="1393974" y="600297"/>
                  </a:lnTo>
                  <a:lnTo>
                    <a:pt x="1393974" y="597635"/>
                  </a:lnTo>
                  <a:lnTo>
                    <a:pt x="1388586" y="597635"/>
                  </a:lnTo>
                  <a:lnTo>
                    <a:pt x="1388586" y="594973"/>
                  </a:lnTo>
                  <a:lnTo>
                    <a:pt x="1383199" y="594973"/>
                  </a:lnTo>
                  <a:lnTo>
                    <a:pt x="1383199" y="592311"/>
                  </a:lnTo>
                  <a:lnTo>
                    <a:pt x="1377812" y="592311"/>
                  </a:lnTo>
                  <a:lnTo>
                    <a:pt x="1377812" y="589649"/>
                  </a:lnTo>
                  <a:lnTo>
                    <a:pt x="1375149" y="589649"/>
                  </a:lnTo>
                  <a:lnTo>
                    <a:pt x="1375149" y="586986"/>
                  </a:lnTo>
                  <a:lnTo>
                    <a:pt x="1369762" y="586986"/>
                  </a:lnTo>
                  <a:lnTo>
                    <a:pt x="1369762" y="584324"/>
                  </a:lnTo>
                  <a:lnTo>
                    <a:pt x="1367099" y="584324"/>
                  </a:lnTo>
                  <a:lnTo>
                    <a:pt x="1367099" y="581662"/>
                  </a:lnTo>
                  <a:lnTo>
                    <a:pt x="1361712" y="581662"/>
                  </a:lnTo>
                  <a:lnTo>
                    <a:pt x="1361712" y="579000"/>
                  </a:lnTo>
                  <a:lnTo>
                    <a:pt x="1359050" y="579000"/>
                  </a:lnTo>
                  <a:lnTo>
                    <a:pt x="1359050" y="573613"/>
                  </a:lnTo>
                  <a:lnTo>
                    <a:pt x="1356388" y="573613"/>
                  </a:lnTo>
                  <a:lnTo>
                    <a:pt x="1356388" y="565563"/>
                  </a:lnTo>
                  <a:lnTo>
                    <a:pt x="1353726" y="565563"/>
                  </a:lnTo>
                  <a:lnTo>
                    <a:pt x="1353726" y="562901"/>
                  </a:lnTo>
                  <a:lnTo>
                    <a:pt x="1348338" y="562901"/>
                  </a:lnTo>
                  <a:lnTo>
                    <a:pt x="1348338" y="565563"/>
                  </a:lnTo>
                  <a:lnTo>
                    <a:pt x="1340289" y="565563"/>
                  </a:lnTo>
                  <a:lnTo>
                    <a:pt x="1340289" y="560176"/>
                  </a:lnTo>
                  <a:lnTo>
                    <a:pt x="1332239" y="560176"/>
                  </a:lnTo>
                  <a:lnTo>
                    <a:pt x="1332239" y="557514"/>
                  </a:lnTo>
                  <a:lnTo>
                    <a:pt x="1324189" y="557514"/>
                  </a:lnTo>
                  <a:lnTo>
                    <a:pt x="1324189" y="560176"/>
                  </a:lnTo>
                  <a:lnTo>
                    <a:pt x="1310752" y="560176"/>
                  </a:lnTo>
                  <a:lnTo>
                    <a:pt x="1310752" y="557514"/>
                  </a:lnTo>
                  <a:lnTo>
                    <a:pt x="1305365" y="557514"/>
                  </a:lnTo>
                  <a:lnTo>
                    <a:pt x="1305365" y="554851"/>
                  </a:lnTo>
                  <a:lnTo>
                    <a:pt x="1299978" y="554851"/>
                  </a:lnTo>
                  <a:lnTo>
                    <a:pt x="1299978" y="552189"/>
                  </a:lnTo>
                  <a:lnTo>
                    <a:pt x="1294590" y="552189"/>
                  </a:lnTo>
                  <a:lnTo>
                    <a:pt x="1294590" y="549527"/>
                  </a:lnTo>
                  <a:lnTo>
                    <a:pt x="1289202" y="549527"/>
                  </a:lnTo>
                  <a:lnTo>
                    <a:pt x="1289202" y="546865"/>
                  </a:lnTo>
                  <a:lnTo>
                    <a:pt x="1286540" y="546865"/>
                  </a:lnTo>
                  <a:lnTo>
                    <a:pt x="1286540" y="544203"/>
                  </a:lnTo>
                  <a:lnTo>
                    <a:pt x="1281153" y="544203"/>
                  </a:lnTo>
                  <a:lnTo>
                    <a:pt x="1281153" y="541541"/>
                  </a:lnTo>
                  <a:lnTo>
                    <a:pt x="1278491" y="541541"/>
                  </a:lnTo>
                  <a:lnTo>
                    <a:pt x="1278491" y="538879"/>
                  </a:lnTo>
                  <a:lnTo>
                    <a:pt x="1275828" y="538879"/>
                  </a:lnTo>
                  <a:lnTo>
                    <a:pt x="1275828" y="533491"/>
                  </a:lnTo>
                  <a:lnTo>
                    <a:pt x="1273167" y="533491"/>
                  </a:lnTo>
                  <a:lnTo>
                    <a:pt x="1273167" y="530830"/>
                  </a:lnTo>
                  <a:lnTo>
                    <a:pt x="1270504" y="530830"/>
                  </a:lnTo>
                  <a:lnTo>
                    <a:pt x="1270504" y="528167"/>
                  </a:lnTo>
                  <a:lnTo>
                    <a:pt x="1267842" y="528167"/>
                  </a:lnTo>
                  <a:lnTo>
                    <a:pt x="1267842" y="525505"/>
                  </a:lnTo>
                  <a:lnTo>
                    <a:pt x="1265181" y="525505"/>
                  </a:lnTo>
                  <a:lnTo>
                    <a:pt x="1265181" y="520118"/>
                  </a:lnTo>
                  <a:lnTo>
                    <a:pt x="1262518" y="520118"/>
                  </a:lnTo>
                  <a:lnTo>
                    <a:pt x="1262518" y="517456"/>
                  </a:lnTo>
                  <a:lnTo>
                    <a:pt x="1254468" y="517456"/>
                  </a:lnTo>
                  <a:lnTo>
                    <a:pt x="1254468" y="514794"/>
                  </a:lnTo>
                  <a:lnTo>
                    <a:pt x="1246419" y="514794"/>
                  </a:lnTo>
                  <a:lnTo>
                    <a:pt x="1246419" y="512132"/>
                  </a:lnTo>
                  <a:lnTo>
                    <a:pt x="1235707" y="512132"/>
                  </a:lnTo>
                  <a:lnTo>
                    <a:pt x="1235707" y="509469"/>
                  </a:lnTo>
                  <a:lnTo>
                    <a:pt x="1233045" y="509469"/>
                  </a:lnTo>
                  <a:lnTo>
                    <a:pt x="1233045" y="506807"/>
                  </a:lnTo>
                  <a:lnTo>
                    <a:pt x="1230384" y="506807"/>
                  </a:lnTo>
                  <a:lnTo>
                    <a:pt x="1230384" y="504145"/>
                  </a:lnTo>
                  <a:lnTo>
                    <a:pt x="1227721" y="504145"/>
                  </a:lnTo>
                  <a:lnTo>
                    <a:pt x="1227721" y="498758"/>
                  </a:lnTo>
                  <a:lnTo>
                    <a:pt x="1222334" y="498758"/>
                  </a:lnTo>
                  <a:lnTo>
                    <a:pt x="1222334" y="496096"/>
                  </a:lnTo>
                  <a:lnTo>
                    <a:pt x="1219671" y="496096"/>
                  </a:lnTo>
                  <a:lnTo>
                    <a:pt x="1219671" y="490708"/>
                  </a:lnTo>
                  <a:lnTo>
                    <a:pt x="1217010" y="490708"/>
                  </a:lnTo>
                  <a:lnTo>
                    <a:pt x="1217010" y="488046"/>
                  </a:lnTo>
                  <a:lnTo>
                    <a:pt x="1214348" y="488046"/>
                  </a:lnTo>
                  <a:lnTo>
                    <a:pt x="1214348" y="485384"/>
                  </a:lnTo>
                  <a:lnTo>
                    <a:pt x="1206298" y="485384"/>
                  </a:lnTo>
                  <a:lnTo>
                    <a:pt x="1206298" y="482722"/>
                  </a:lnTo>
                  <a:lnTo>
                    <a:pt x="1200910" y="482722"/>
                  </a:lnTo>
                  <a:lnTo>
                    <a:pt x="1200910" y="480060"/>
                  </a:lnTo>
                  <a:lnTo>
                    <a:pt x="1198248" y="480060"/>
                  </a:lnTo>
                  <a:lnTo>
                    <a:pt x="1198248" y="477398"/>
                  </a:lnTo>
                  <a:lnTo>
                    <a:pt x="1190198" y="477398"/>
                  </a:lnTo>
                  <a:lnTo>
                    <a:pt x="1190198" y="474736"/>
                  </a:lnTo>
                  <a:lnTo>
                    <a:pt x="1187537" y="474736"/>
                  </a:lnTo>
                  <a:lnTo>
                    <a:pt x="1187537" y="472074"/>
                  </a:lnTo>
                  <a:lnTo>
                    <a:pt x="1184874" y="472074"/>
                  </a:lnTo>
                  <a:lnTo>
                    <a:pt x="1184874" y="469412"/>
                  </a:lnTo>
                  <a:lnTo>
                    <a:pt x="1182213" y="469412"/>
                  </a:lnTo>
                  <a:lnTo>
                    <a:pt x="1182213" y="466750"/>
                  </a:lnTo>
                  <a:lnTo>
                    <a:pt x="1176825" y="466750"/>
                  </a:lnTo>
                  <a:lnTo>
                    <a:pt x="1176825" y="464087"/>
                  </a:lnTo>
                  <a:lnTo>
                    <a:pt x="1174163" y="464087"/>
                  </a:lnTo>
                  <a:lnTo>
                    <a:pt x="1174163" y="461425"/>
                  </a:lnTo>
                  <a:lnTo>
                    <a:pt x="1168775" y="461425"/>
                  </a:lnTo>
                  <a:lnTo>
                    <a:pt x="1168775" y="458763"/>
                  </a:lnTo>
                  <a:lnTo>
                    <a:pt x="1163388" y="458763"/>
                  </a:lnTo>
                  <a:lnTo>
                    <a:pt x="1163388" y="456101"/>
                  </a:lnTo>
                  <a:lnTo>
                    <a:pt x="1155338" y="456101"/>
                  </a:lnTo>
                  <a:lnTo>
                    <a:pt x="1155338" y="453439"/>
                  </a:lnTo>
                  <a:lnTo>
                    <a:pt x="1152676" y="453439"/>
                  </a:lnTo>
                  <a:lnTo>
                    <a:pt x="1152676" y="450777"/>
                  </a:lnTo>
                  <a:lnTo>
                    <a:pt x="1128527" y="450777"/>
                  </a:lnTo>
                  <a:lnTo>
                    <a:pt x="1128527" y="448115"/>
                  </a:lnTo>
                  <a:lnTo>
                    <a:pt x="1120477" y="448115"/>
                  </a:lnTo>
                  <a:lnTo>
                    <a:pt x="1120477" y="445453"/>
                  </a:lnTo>
                  <a:lnTo>
                    <a:pt x="1101716" y="445453"/>
                  </a:lnTo>
                  <a:lnTo>
                    <a:pt x="1101716" y="442791"/>
                  </a:lnTo>
                  <a:lnTo>
                    <a:pt x="1099054" y="442791"/>
                  </a:lnTo>
                  <a:lnTo>
                    <a:pt x="1099054" y="445453"/>
                  </a:lnTo>
                  <a:lnTo>
                    <a:pt x="1088343" y="445453"/>
                  </a:lnTo>
                  <a:lnTo>
                    <a:pt x="1088343" y="442791"/>
                  </a:lnTo>
                  <a:lnTo>
                    <a:pt x="1085680" y="442791"/>
                  </a:lnTo>
                  <a:lnTo>
                    <a:pt x="1085680" y="445453"/>
                  </a:lnTo>
                  <a:lnTo>
                    <a:pt x="1083019" y="445453"/>
                  </a:lnTo>
                  <a:lnTo>
                    <a:pt x="1083019" y="453503"/>
                  </a:lnTo>
                  <a:lnTo>
                    <a:pt x="1088406" y="453503"/>
                  </a:lnTo>
                  <a:lnTo>
                    <a:pt x="1088406" y="450840"/>
                  </a:lnTo>
                  <a:lnTo>
                    <a:pt x="1091069" y="450840"/>
                  </a:lnTo>
                  <a:lnTo>
                    <a:pt x="1091069" y="448179"/>
                  </a:lnTo>
                  <a:lnTo>
                    <a:pt x="1093730" y="448179"/>
                  </a:lnTo>
                  <a:lnTo>
                    <a:pt x="1093730" y="450840"/>
                  </a:lnTo>
                  <a:lnTo>
                    <a:pt x="1096393" y="450840"/>
                  </a:lnTo>
                  <a:lnTo>
                    <a:pt x="1096393" y="453503"/>
                  </a:lnTo>
                  <a:lnTo>
                    <a:pt x="1093730" y="453503"/>
                  </a:lnTo>
                  <a:lnTo>
                    <a:pt x="1093730" y="458890"/>
                  </a:lnTo>
                  <a:lnTo>
                    <a:pt x="1096393" y="458890"/>
                  </a:lnTo>
                  <a:lnTo>
                    <a:pt x="1096393" y="461552"/>
                  </a:lnTo>
                  <a:lnTo>
                    <a:pt x="1099054" y="461552"/>
                  </a:lnTo>
                  <a:lnTo>
                    <a:pt x="1099054" y="466940"/>
                  </a:lnTo>
                  <a:lnTo>
                    <a:pt x="1107104" y="466940"/>
                  </a:lnTo>
                  <a:lnTo>
                    <a:pt x="1107104" y="464278"/>
                  </a:lnTo>
                  <a:lnTo>
                    <a:pt x="1109766" y="464278"/>
                  </a:lnTo>
                  <a:lnTo>
                    <a:pt x="1109766" y="466940"/>
                  </a:lnTo>
                  <a:lnTo>
                    <a:pt x="1107104" y="466940"/>
                  </a:lnTo>
                  <a:lnTo>
                    <a:pt x="1107104" y="469602"/>
                  </a:lnTo>
                  <a:lnTo>
                    <a:pt x="1104442" y="469602"/>
                  </a:lnTo>
                  <a:lnTo>
                    <a:pt x="1104442" y="472264"/>
                  </a:lnTo>
                  <a:lnTo>
                    <a:pt x="1096393" y="472264"/>
                  </a:lnTo>
                  <a:lnTo>
                    <a:pt x="1096393" y="474926"/>
                  </a:lnTo>
                  <a:lnTo>
                    <a:pt x="1093730" y="474926"/>
                  </a:lnTo>
                  <a:lnTo>
                    <a:pt x="1093730" y="466876"/>
                  </a:lnTo>
                  <a:lnTo>
                    <a:pt x="1083019" y="466876"/>
                  </a:lnTo>
                  <a:lnTo>
                    <a:pt x="1083019" y="464214"/>
                  </a:lnTo>
                  <a:lnTo>
                    <a:pt x="1080357" y="464214"/>
                  </a:lnTo>
                  <a:lnTo>
                    <a:pt x="1080357" y="458827"/>
                  </a:lnTo>
                  <a:lnTo>
                    <a:pt x="1083019" y="458827"/>
                  </a:lnTo>
                  <a:lnTo>
                    <a:pt x="1083019" y="453439"/>
                  </a:lnTo>
                  <a:lnTo>
                    <a:pt x="1077632" y="453439"/>
                  </a:lnTo>
                  <a:lnTo>
                    <a:pt x="1077632" y="456101"/>
                  </a:lnTo>
                  <a:lnTo>
                    <a:pt x="1064194" y="456101"/>
                  </a:lnTo>
                  <a:lnTo>
                    <a:pt x="1064194" y="458763"/>
                  </a:lnTo>
                  <a:lnTo>
                    <a:pt x="1053482" y="458763"/>
                  </a:lnTo>
                  <a:lnTo>
                    <a:pt x="1053482" y="461425"/>
                  </a:lnTo>
                  <a:lnTo>
                    <a:pt x="1045433" y="461425"/>
                  </a:lnTo>
                  <a:lnTo>
                    <a:pt x="1045433" y="469475"/>
                  </a:lnTo>
                  <a:lnTo>
                    <a:pt x="1048095" y="469475"/>
                  </a:lnTo>
                  <a:lnTo>
                    <a:pt x="1048095" y="472137"/>
                  </a:lnTo>
                  <a:lnTo>
                    <a:pt x="1053482" y="472137"/>
                  </a:lnTo>
                  <a:lnTo>
                    <a:pt x="1053482" y="474799"/>
                  </a:lnTo>
                  <a:lnTo>
                    <a:pt x="1048095" y="474799"/>
                  </a:lnTo>
                  <a:lnTo>
                    <a:pt x="1048095" y="472137"/>
                  </a:lnTo>
                  <a:lnTo>
                    <a:pt x="1042708" y="472137"/>
                  </a:lnTo>
                  <a:lnTo>
                    <a:pt x="1042708" y="477525"/>
                  </a:lnTo>
                  <a:lnTo>
                    <a:pt x="1045369" y="477525"/>
                  </a:lnTo>
                  <a:lnTo>
                    <a:pt x="1045369" y="482912"/>
                  </a:lnTo>
                  <a:lnTo>
                    <a:pt x="1048032" y="482912"/>
                  </a:lnTo>
                  <a:lnTo>
                    <a:pt x="1048032" y="485574"/>
                  </a:lnTo>
                  <a:lnTo>
                    <a:pt x="1050694" y="485574"/>
                  </a:lnTo>
                  <a:lnTo>
                    <a:pt x="1050694" y="488236"/>
                  </a:lnTo>
                  <a:lnTo>
                    <a:pt x="1053356" y="488236"/>
                  </a:lnTo>
                  <a:lnTo>
                    <a:pt x="1053356" y="490898"/>
                  </a:lnTo>
                  <a:lnTo>
                    <a:pt x="1056018" y="490898"/>
                  </a:lnTo>
                  <a:lnTo>
                    <a:pt x="1056018" y="501610"/>
                  </a:lnTo>
                  <a:lnTo>
                    <a:pt x="1058679" y="501610"/>
                  </a:lnTo>
                  <a:lnTo>
                    <a:pt x="1058679" y="506998"/>
                  </a:lnTo>
                  <a:lnTo>
                    <a:pt x="1061342" y="506998"/>
                  </a:lnTo>
                  <a:lnTo>
                    <a:pt x="1061342" y="512385"/>
                  </a:lnTo>
                  <a:lnTo>
                    <a:pt x="1064004" y="512385"/>
                  </a:lnTo>
                  <a:lnTo>
                    <a:pt x="1064004" y="517772"/>
                  </a:lnTo>
                  <a:lnTo>
                    <a:pt x="1066666" y="517772"/>
                  </a:lnTo>
                  <a:lnTo>
                    <a:pt x="1066666" y="523160"/>
                  </a:lnTo>
                  <a:lnTo>
                    <a:pt x="1069328" y="523160"/>
                  </a:lnTo>
                  <a:lnTo>
                    <a:pt x="1069328" y="525822"/>
                  </a:lnTo>
                  <a:lnTo>
                    <a:pt x="1071990" y="525822"/>
                  </a:lnTo>
                  <a:lnTo>
                    <a:pt x="1071990" y="539259"/>
                  </a:lnTo>
                  <a:lnTo>
                    <a:pt x="1074652" y="539259"/>
                  </a:lnTo>
                  <a:lnTo>
                    <a:pt x="1074652" y="544647"/>
                  </a:lnTo>
                  <a:lnTo>
                    <a:pt x="1071990" y="544647"/>
                  </a:lnTo>
                  <a:lnTo>
                    <a:pt x="1071990" y="550034"/>
                  </a:lnTo>
                  <a:lnTo>
                    <a:pt x="1069328" y="550034"/>
                  </a:lnTo>
                  <a:lnTo>
                    <a:pt x="1069328" y="552696"/>
                  </a:lnTo>
                  <a:lnTo>
                    <a:pt x="1066666" y="552696"/>
                  </a:lnTo>
                  <a:lnTo>
                    <a:pt x="1066666" y="555359"/>
                  </a:lnTo>
                  <a:lnTo>
                    <a:pt x="1061278" y="555359"/>
                  </a:lnTo>
                  <a:lnTo>
                    <a:pt x="1061278" y="558021"/>
                  </a:lnTo>
                  <a:lnTo>
                    <a:pt x="1053229" y="558021"/>
                  </a:lnTo>
                  <a:lnTo>
                    <a:pt x="1053229" y="555359"/>
                  </a:lnTo>
                  <a:lnTo>
                    <a:pt x="1047841" y="555359"/>
                  </a:lnTo>
                  <a:lnTo>
                    <a:pt x="1047841" y="552696"/>
                  </a:lnTo>
                  <a:lnTo>
                    <a:pt x="1045179" y="552696"/>
                  </a:lnTo>
                  <a:lnTo>
                    <a:pt x="1045179" y="547309"/>
                  </a:lnTo>
                  <a:lnTo>
                    <a:pt x="1037130" y="547309"/>
                  </a:lnTo>
                  <a:lnTo>
                    <a:pt x="1037130" y="544647"/>
                  </a:lnTo>
                  <a:lnTo>
                    <a:pt x="1039792" y="544647"/>
                  </a:lnTo>
                  <a:lnTo>
                    <a:pt x="1039792" y="539259"/>
                  </a:lnTo>
                  <a:lnTo>
                    <a:pt x="1018368" y="539259"/>
                  </a:lnTo>
                  <a:lnTo>
                    <a:pt x="1018368" y="541921"/>
                  </a:lnTo>
                  <a:lnTo>
                    <a:pt x="999607" y="541921"/>
                  </a:lnTo>
                  <a:lnTo>
                    <a:pt x="999607" y="539259"/>
                  </a:lnTo>
                  <a:lnTo>
                    <a:pt x="994220" y="539259"/>
                  </a:lnTo>
                  <a:lnTo>
                    <a:pt x="994220" y="536597"/>
                  </a:lnTo>
                  <a:lnTo>
                    <a:pt x="983508" y="536597"/>
                  </a:lnTo>
                  <a:lnTo>
                    <a:pt x="983508" y="533935"/>
                  </a:lnTo>
                  <a:lnTo>
                    <a:pt x="980846" y="533935"/>
                  </a:lnTo>
                  <a:lnTo>
                    <a:pt x="980846" y="531273"/>
                  </a:lnTo>
                  <a:lnTo>
                    <a:pt x="975458" y="531273"/>
                  </a:lnTo>
                  <a:lnTo>
                    <a:pt x="975458" y="528611"/>
                  </a:lnTo>
                  <a:lnTo>
                    <a:pt x="972796" y="528611"/>
                  </a:lnTo>
                  <a:lnTo>
                    <a:pt x="972796" y="525949"/>
                  </a:lnTo>
                  <a:lnTo>
                    <a:pt x="967409" y="525949"/>
                  </a:lnTo>
                  <a:lnTo>
                    <a:pt x="967409" y="523287"/>
                  </a:lnTo>
                  <a:lnTo>
                    <a:pt x="964747" y="523287"/>
                  </a:lnTo>
                  <a:lnTo>
                    <a:pt x="964747" y="520625"/>
                  </a:lnTo>
                  <a:lnTo>
                    <a:pt x="962084" y="520625"/>
                  </a:lnTo>
                  <a:lnTo>
                    <a:pt x="962084" y="517963"/>
                  </a:lnTo>
                  <a:lnTo>
                    <a:pt x="959423" y="517963"/>
                  </a:lnTo>
                  <a:lnTo>
                    <a:pt x="959423" y="512575"/>
                  </a:lnTo>
                  <a:lnTo>
                    <a:pt x="956760" y="512575"/>
                  </a:lnTo>
                  <a:lnTo>
                    <a:pt x="956760" y="509913"/>
                  </a:lnTo>
                  <a:lnTo>
                    <a:pt x="954098" y="509913"/>
                  </a:lnTo>
                  <a:lnTo>
                    <a:pt x="954098" y="507251"/>
                  </a:lnTo>
                  <a:lnTo>
                    <a:pt x="951436" y="507251"/>
                  </a:lnTo>
                  <a:lnTo>
                    <a:pt x="951436" y="501864"/>
                  </a:lnTo>
                  <a:lnTo>
                    <a:pt x="948774" y="501864"/>
                  </a:lnTo>
                  <a:lnTo>
                    <a:pt x="948774" y="499201"/>
                  </a:lnTo>
                  <a:lnTo>
                    <a:pt x="946113" y="499201"/>
                  </a:lnTo>
                  <a:lnTo>
                    <a:pt x="946113" y="496539"/>
                  </a:lnTo>
                  <a:lnTo>
                    <a:pt x="943450" y="496539"/>
                  </a:lnTo>
                  <a:lnTo>
                    <a:pt x="943450" y="491152"/>
                  </a:lnTo>
                  <a:lnTo>
                    <a:pt x="940788" y="491152"/>
                  </a:lnTo>
                  <a:lnTo>
                    <a:pt x="940788" y="485764"/>
                  </a:lnTo>
                  <a:lnTo>
                    <a:pt x="938126" y="485764"/>
                  </a:lnTo>
                  <a:lnTo>
                    <a:pt x="938126" y="483102"/>
                  </a:lnTo>
                  <a:lnTo>
                    <a:pt x="935464" y="483102"/>
                  </a:lnTo>
                  <a:lnTo>
                    <a:pt x="935464" y="477715"/>
                  </a:lnTo>
                  <a:lnTo>
                    <a:pt x="932802" y="477715"/>
                  </a:lnTo>
                  <a:lnTo>
                    <a:pt x="932802" y="472327"/>
                  </a:lnTo>
                  <a:lnTo>
                    <a:pt x="930140" y="472327"/>
                  </a:lnTo>
                  <a:lnTo>
                    <a:pt x="930140" y="469665"/>
                  </a:lnTo>
                  <a:lnTo>
                    <a:pt x="927478" y="469665"/>
                  </a:lnTo>
                  <a:lnTo>
                    <a:pt x="927478" y="461616"/>
                  </a:lnTo>
                  <a:lnTo>
                    <a:pt x="924815" y="461616"/>
                  </a:lnTo>
                  <a:lnTo>
                    <a:pt x="924815" y="456228"/>
                  </a:lnTo>
                  <a:lnTo>
                    <a:pt x="922154" y="456228"/>
                  </a:lnTo>
                  <a:lnTo>
                    <a:pt x="922154" y="453566"/>
                  </a:lnTo>
                  <a:lnTo>
                    <a:pt x="919491" y="453566"/>
                  </a:lnTo>
                  <a:lnTo>
                    <a:pt x="919491" y="440129"/>
                  </a:lnTo>
                  <a:lnTo>
                    <a:pt x="922154" y="440129"/>
                  </a:lnTo>
                  <a:lnTo>
                    <a:pt x="922154" y="442791"/>
                  </a:lnTo>
                  <a:lnTo>
                    <a:pt x="930203" y="442791"/>
                  </a:lnTo>
                  <a:lnTo>
                    <a:pt x="930203" y="440129"/>
                  </a:lnTo>
                  <a:lnTo>
                    <a:pt x="938252" y="440129"/>
                  </a:lnTo>
                  <a:lnTo>
                    <a:pt x="938252" y="437467"/>
                  </a:lnTo>
                  <a:lnTo>
                    <a:pt x="940915" y="437467"/>
                  </a:lnTo>
                  <a:lnTo>
                    <a:pt x="940915" y="434805"/>
                  </a:lnTo>
                  <a:lnTo>
                    <a:pt x="938252" y="434805"/>
                  </a:lnTo>
                  <a:lnTo>
                    <a:pt x="938252" y="429417"/>
                  </a:lnTo>
                  <a:lnTo>
                    <a:pt x="935591" y="429417"/>
                  </a:lnTo>
                  <a:lnTo>
                    <a:pt x="935591" y="426755"/>
                  </a:lnTo>
                  <a:lnTo>
                    <a:pt x="932928" y="426755"/>
                  </a:lnTo>
                  <a:lnTo>
                    <a:pt x="932928" y="424093"/>
                  </a:lnTo>
                  <a:lnTo>
                    <a:pt x="930267" y="424093"/>
                  </a:lnTo>
                  <a:lnTo>
                    <a:pt x="930267" y="421431"/>
                  </a:lnTo>
                  <a:lnTo>
                    <a:pt x="924879" y="421431"/>
                  </a:lnTo>
                  <a:lnTo>
                    <a:pt x="924879" y="418769"/>
                  </a:lnTo>
                  <a:lnTo>
                    <a:pt x="927541" y="418769"/>
                  </a:lnTo>
                  <a:lnTo>
                    <a:pt x="927541" y="416107"/>
                  </a:lnTo>
                  <a:lnTo>
                    <a:pt x="924879" y="416107"/>
                  </a:lnTo>
                  <a:lnTo>
                    <a:pt x="924879" y="413445"/>
                  </a:lnTo>
                  <a:lnTo>
                    <a:pt x="922217" y="413445"/>
                  </a:lnTo>
                  <a:lnTo>
                    <a:pt x="922217" y="410783"/>
                  </a:lnTo>
                  <a:lnTo>
                    <a:pt x="924879" y="410783"/>
                  </a:lnTo>
                  <a:lnTo>
                    <a:pt x="924879" y="413445"/>
                  </a:lnTo>
                  <a:lnTo>
                    <a:pt x="927541" y="413445"/>
                  </a:lnTo>
                  <a:lnTo>
                    <a:pt x="927541" y="408057"/>
                  </a:lnTo>
                  <a:lnTo>
                    <a:pt x="930203" y="408057"/>
                  </a:lnTo>
                  <a:lnTo>
                    <a:pt x="930203" y="405395"/>
                  </a:lnTo>
                  <a:lnTo>
                    <a:pt x="938252" y="405395"/>
                  </a:lnTo>
                  <a:lnTo>
                    <a:pt x="938252" y="402733"/>
                  </a:lnTo>
                  <a:lnTo>
                    <a:pt x="943641" y="402733"/>
                  </a:lnTo>
                  <a:lnTo>
                    <a:pt x="943641" y="405395"/>
                  </a:lnTo>
                  <a:lnTo>
                    <a:pt x="946302" y="405395"/>
                  </a:lnTo>
                  <a:lnTo>
                    <a:pt x="946302" y="408057"/>
                  </a:lnTo>
                  <a:lnTo>
                    <a:pt x="943641" y="408057"/>
                  </a:lnTo>
                  <a:lnTo>
                    <a:pt x="943641" y="405395"/>
                  </a:lnTo>
                  <a:lnTo>
                    <a:pt x="940978" y="405395"/>
                  </a:lnTo>
                  <a:lnTo>
                    <a:pt x="940978" y="410783"/>
                  </a:lnTo>
                  <a:lnTo>
                    <a:pt x="959739" y="410783"/>
                  </a:lnTo>
                  <a:lnTo>
                    <a:pt x="959739" y="408121"/>
                  </a:lnTo>
                  <a:lnTo>
                    <a:pt x="965127" y="408121"/>
                  </a:lnTo>
                  <a:lnTo>
                    <a:pt x="965127" y="405458"/>
                  </a:lnTo>
                  <a:lnTo>
                    <a:pt x="967789" y="405458"/>
                  </a:lnTo>
                  <a:lnTo>
                    <a:pt x="967789" y="402797"/>
                  </a:lnTo>
                  <a:lnTo>
                    <a:pt x="970451" y="402797"/>
                  </a:lnTo>
                  <a:lnTo>
                    <a:pt x="970451" y="378648"/>
                  </a:lnTo>
                  <a:lnTo>
                    <a:pt x="967789" y="378648"/>
                  </a:lnTo>
                  <a:lnTo>
                    <a:pt x="967789" y="375986"/>
                  </a:lnTo>
                  <a:lnTo>
                    <a:pt x="965127" y="375986"/>
                  </a:lnTo>
                  <a:lnTo>
                    <a:pt x="965127" y="373324"/>
                  </a:lnTo>
                  <a:lnTo>
                    <a:pt x="959739" y="373324"/>
                  </a:lnTo>
                  <a:lnTo>
                    <a:pt x="959739" y="370661"/>
                  </a:lnTo>
                  <a:lnTo>
                    <a:pt x="957078" y="370661"/>
                  </a:lnTo>
                  <a:lnTo>
                    <a:pt x="957078" y="368000"/>
                  </a:lnTo>
                  <a:lnTo>
                    <a:pt x="959739" y="368000"/>
                  </a:lnTo>
                  <a:lnTo>
                    <a:pt x="959739" y="370661"/>
                  </a:lnTo>
                  <a:lnTo>
                    <a:pt x="965127" y="370661"/>
                  </a:lnTo>
                  <a:lnTo>
                    <a:pt x="965127" y="368000"/>
                  </a:lnTo>
                  <a:lnTo>
                    <a:pt x="962465" y="368000"/>
                  </a:lnTo>
                  <a:lnTo>
                    <a:pt x="962465" y="365337"/>
                  </a:lnTo>
                  <a:lnTo>
                    <a:pt x="954415" y="365337"/>
                  </a:lnTo>
                  <a:lnTo>
                    <a:pt x="954415" y="359950"/>
                  </a:lnTo>
                  <a:lnTo>
                    <a:pt x="951753" y="359950"/>
                  </a:lnTo>
                  <a:lnTo>
                    <a:pt x="951753" y="357288"/>
                  </a:lnTo>
                  <a:lnTo>
                    <a:pt x="949091" y="357288"/>
                  </a:lnTo>
                  <a:lnTo>
                    <a:pt x="949091" y="351900"/>
                  </a:lnTo>
                  <a:lnTo>
                    <a:pt x="946429" y="351900"/>
                  </a:lnTo>
                  <a:lnTo>
                    <a:pt x="946429" y="341189"/>
                  </a:lnTo>
                  <a:lnTo>
                    <a:pt x="949091" y="341189"/>
                  </a:lnTo>
                  <a:lnTo>
                    <a:pt x="949091" y="338526"/>
                  </a:lnTo>
                  <a:lnTo>
                    <a:pt x="951753" y="338526"/>
                  </a:lnTo>
                  <a:lnTo>
                    <a:pt x="951753" y="341189"/>
                  </a:lnTo>
                  <a:lnTo>
                    <a:pt x="954415" y="341189"/>
                  </a:lnTo>
                  <a:lnTo>
                    <a:pt x="954415" y="343851"/>
                  </a:lnTo>
                  <a:lnTo>
                    <a:pt x="957078" y="343851"/>
                  </a:lnTo>
                  <a:lnTo>
                    <a:pt x="957078" y="341189"/>
                  </a:lnTo>
                  <a:lnTo>
                    <a:pt x="967789" y="341189"/>
                  </a:lnTo>
                  <a:lnTo>
                    <a:pt x="967789" y="343851"/>
                  </a:lnTo>
                  <a:lnTo>
                    <a:pt x="957078" y="343851"/>
                  </a:lnTo>
                  <a:lnTo>
                    <a:pt x="957078" y="346513"/>
                  </a:lnTo>
                  <a:lnTo>
                    <a:pt x="965127" y="346513"/>
                  </a:lnTo>
                  <a:lnTo>
                    <a:pt x="965127" y="349175"/>
                  </a:lnTo>
                  <a:lnTo>
                    <a:pt x="957078" y="349175"/>
                  </a:lnTo>
                  <a:lnTo>
                    <a:pt x="957078" y="351837"/>
                  </a:lnTo>
                  <a:lnTo>
                    <a:pt x="970515" y="351837"/>
                  </a:lnTo>
                  <a:lnTo>
                    <a:pt x="970515" y="349175"/>
                  </a:lnTo>
                  <a:lnTo>
                    <a:pt x="978564" y="349175"/>
                  </a:lnTo>
                  <a:lnTo>
                    <a:pt x="978564" y="343787"/>
                  </a:lnTo>
                  <a:lnTo>
                    <a:pt x="981226" y="343787"/>
                  </a:lnTo>
                  <a:lnTo>
                    <a:pt x="981226" y="341125"/>
                  </a:lnTo>
                  <a:lnTo>
                    <a:pt x="983888" y="341125"/>
                  </a:lnTo>
                  <a:lnTo>
                    <a:pt x="983888" y="338463"/>
                  </a:lnTo>
                  <a:lnTo>
                    <a:pt x="989276" y="338463"/>
                  </a:lnTo>
                  <a:lnTo>
                    <a:pt x="989276" y="335801"/>
                  </a:lnTo>
                  <a:lnTo>
                    <a:pt x="991938" y="335801"/>
                  </a:lnTo>
                  <a:lnTo>
                    <a:pt x="991938" y="327752"/>
                  </a:lnTo>
                  <a:lnTo>
                    <a:pt x="994600" y="327752"/>
                  </a:lnTo>
                  <a:lnTo>
                    <a:pt x="994600" y="322364"/>
                  </a:lnTo>
                  <a:lnTo>
                    <a:pt x="1005312" y="322364"/>
                  </a:lnTo>
                  <a:lnTo>
                    <a:pt x="1005312" y="325026"/>
                  </a:lnTo>
                  <a:lnTo>
                    <a:pt x="1010699" y="325026"/>
                  </a:lnTo>
                  <a:lnTo>
                    <a:pt x="1010699" y="330413"/>
                  </a:lnTo>
                  <a:lnTo>
                    <a:pt x="1016086" y="330413"/>
                  </a:lnTo>
                  <a:lnTo>
                    <a:pt x="1016086" y="316976"/>
                  </a:lnTo>
                  <a:lnTo>
                    <a:pt x="1021474" y="316976"/>
                  </a:lnTo>
                  <a:lnTo>
                    <a:pt x="1021474" y="314314"/>
                  </a:lnTo>
                  <a:lnTo>
                    <a:pt x="1024136" y="314314"/>
                  </a:lnTo>
                  <a:lnTo>
                    <a:pt x="1024136" y="311652"/>
                  </a:lnTo>
                  <a:lnTo>
                    <a:pt x="1026799" y="311652"/>
                  </a:lnTo>
                  <a:lnTo>
                    <a:pt x="1026799" y="308990"/>
                  </a:lnTo>
                  <a:lnTo>
                    <a:pt x="1029460" y="308990"/>
                  </a:lnTo>
                  <a:lnTo>
                    <a:pt x="1029460" y="306328"/>
                  </a:lnTo>
                  <a:lnTo>
                    <a:pt x="1032122" y="306328"/>
                  </a:lnTo>
                  <a:lnTo>
                    <a:pt x="1032122" y="303666"/>
                  </a:lnTo>
                  <a:lnTo>
                    <a:pt x="1034785" y="303666"/>
                  </a:lnTo>
                  <a:lnTo>
                    <a:pt x="1034785" y="301004"/>
                  </a:lnTo>
                  <a:lnTo>
                    <a:pt x="1037446" y="301004"/>
                  </a:lnTo>
                  <a:lnTo>
                    <a:pt x="1037446" y="295616"/>
                  </a:lnTo>
                  <a:lnTo>
                    <a:pt x="1040109" y="295616"/>
                  </a:lnTo>
                  <a:lnTo>
                    <a:pt x="1040109" y="292954"/>
                  </a:lnTo>
                  <a:lnTo>
                    <a:pt x="1042771" y="292954"/>
                  </a:lnTo>
                  <a:lnTo>
                    <a:pt x="1042771" y="287567"/>
                  </a:lnTo>
                  <a:lnTo>
                    <a:pt x="1045433" y="287567"/>
                  </a:lnTo>
                  <a:lnTo>
                    <a:pt x="1045433" y="284905"/>
                  </a:lnTo>
                  <a:lnTo>
                    <a:pt x="1048095" y="284905"/>
                  </a:lnTo>
                  <a:lnTo>
                    <a:pt x="1048095" y="279517"/>
                  </a:lnTo>
                  <a:lnTo>
                    <a:pt x="1050757" y="279517"/>
                  </a:lnTo>
                  <a:lnTo>
                    <a:pt x="1050757" y="274130"/>
                  </a:lnTo>
                  <a:lnTo>
                    <a:pt x="1053419" y="274130"/>
                  </a:lnTo>
                  <a:lnTo>
                    <a:pt x="1053419" y="271468"/>
                  </a:lnTo>
                  <a:lnTo>
                    <a:pt x="1037319" y="271468"/>
                  </a:lnTo>
                  <a:lnTo>
                    <a:pt x="1037319" y="268806"/>
                  </a:lnTo>
                  <a:lnTo>
                    <a:pt x="1058743" y="268806"/>
                  </a:lnTo>
                  <a:lnTo>
                    <a:pt x="1058743" y="271468"/>
                  </a:lnTo>
                  <a:lnTo>
                    <a:pt x="1064131" y="271468"/>
                  </a:lnTo>
                  <a:lnTo>
                    <a:pt x="1064131" y="274130"/>
                  </a:lnTo>
                  <a:lnTo>
                    <a:pt x="1066793" y="274130"/>
                  </a:lnTo>
                  <a:lnTo>
                    <a:pt x="1066793" y="276792"/>
                  </a:lnTo>
                  <a:lnTo>
                    <a:pt x="1069455" y="276792"/>
                  </a:lnTo>
                  <a:lnTo>
                    <a:pt x="1069455" y="279454"/>
                  </a:lnTo>
                  <a:lnTo>
                    <a:pt x="1072117" y="279454"/>
                  </a:lnTo>
                  <a:lnTo>
                    <a:pt x="1072117" y="282116"/>
                  </a:lnTo>
                  <a:lnTo>
                    <a:pt x="1088216" y="282116"/>
                  </a:lnTo>
                  <a:lnTo>
                    <a:pt x="1088216" y="279454"/>
                  </a:lnTo>
                  <a:lnTo>
                    <a:pt x="1090878" y="279454"/>
                  </a:lnTo>
                  <a:lnTo>
                    <a:pt x="1090878" y="282116"/>
                  </a:lnTo>
                  <a:lnTo>
                    <a:pt x="1096266" y="282116"/>
                  </a:lnTo>
                  <a:lnTo>
                    <a:pt x="1096266" y="284778"/>
                  </a:lnTo>
                  <a:lnTo>
                    <a:pt x="1098928" y="284778"/>
                  </a:lnTo>
                  <a:lnTo>
                    <a:pt x="1098928" y="287440"/>
                  </a:lnTo>
                  <a:lnTo>
                    <a:pt x="1101590" y="287440"/>
                  </a:lnTo>
                  <a:lnTo>
                    <a:pt x="1101590" y="290102"/>
                  </a:lnTo>
                  <a:lnTo>
                    <a:pt x="1104252" y="290102"/>
                  </a:lnTo>
                  <a:lnTo>
                    <a:pt x="1104252" y="292764"/>
                  </a:lnTo>
                  <a:lnTo>
                    <a:pt x="1106914" y="292764"/>
                  </a:lnTo>
                  <a:lnTo>
                    <a:pt x="1106914" y="295426"/>
                  </a:lnTo>
                  <a:lnTo>
                    <a:pt x="1109576" y="295426"/>
                  </a:lnTo>
                  <a:lnTo>
                    <a:pt x="1109576" y="298088"/>
                  </a:lnTo>
                  <a:lnTo>
                    <a:pt x="1114963" y="298088"/>
                  </a:lnTo>
                  <a:lnTo>
                    <a:pt x="1114963" y="300750"/>
                  </a:lnTo>
                  <a:lnTo>
                    <a:pt x="1123013" y="300750"/>
                  </a:lnTo>
                  <a:lnTo>
                    <a:pt x="1123013" y="303413"/>
                  </a:lnTo>
                  <a:lnTo>
                    <a:pt x="1128400" y="303413"/>
                  </a:lnTo>
                  <a:lnTo>
                    <a:pt x="1128400" y="306075"/>
                  </a:lnTo>
                  <a:lnTo>
                    <a:pt x="1136450" y="306075"/>
                  </a:lnTo>
                  <a:lnTo>
                    <a:pt x="1136450" y="308737"/>
                  </a:lnTo>
                  <a:lnTo>
                    <a:pt x="1152549" y="308737"/>
                  </a:lnTo>
                  <a:lnTo>
                    <a:pt x="1152549" y="311399"/>
                  </a:lnTo>
                  <a:lnTo>
                    <a:pt x="1144500" y="311399"/>
                  </a:lnTo>
                  <a:lnTo>
                    <a:pt x="1144500" y="316786"/>
                  </a:lnTo>
                  <a:lnTo>
                    <a:pt x="1157873" y="316786"/>
                  </a:lnTo>
                  <a:lnTo>
                    <a:pt x="1157873" y="314124"/>
                  </a:lnTo>
                  <a:lnTo>
                    <a:pt x="1160536" y="314124"/>
                  </a:lnTo>
                  <a:lnTo>
                    <a:pt x="1160536" y="311462"/>
                  </a:lnTo>
                  <a:lnTo>
                    <a:pt x="1157873" y="311462"/>
                  </a:lnTo>
                  <a:lnTo>
                    <a:pt x="1157873" y="308800"/>
                  </a:lnTo>
                  <a:lnTo>
                    <a:pt x="1160536" y="308800"/>
                  </a:lnTo>
                  <a:lnTo>
                    <a:pt x="1160536" y="306138"/>
                  </a:lnTo>
                  <a:lnTo>
                    <a:pt x="1163198" y="306138"/>
                  </a:lnTo>
                  <a:lnTo>
                    <a:pt x="1163198" y="303476"/>
                  </a:lnTo>
                  <a:lnTo>
                    <a:pt x="1165860" y="303476"/>
                  </a:lnTo>
                  <a:lnTo>
                    <a:pt x="1165860" y="298088"/>
                  </a:lnTo>
                  <a:lnTo>
                    <a:pt x="1171247" y="298088"/>
                  </a:lnTo>
                  <a:lnTo>
                    <a:pt x="1171247" y="314188"/>
                  </a:lnTo>
                  <a:lnTo>
                    <a:pt x="1173909" y="314188"/>
                  </a:lnTo>
                  <a:lnTo>
                    <a:pt x="1173909" y="316850"/>
                  </a:lnTo>
                  <a:lnTo>
                    <a:pt x="1176572" y="316850"/>
                  </a:lnTo>
                  <a:lnTo>
                    <a:pt x="1176572" y="319512"/>
                  </a:lnTo>
                  <a:lnTo>
                    <a:pt x="1181959" y="319512"/>
                  </a:lnTo>
                  <a:lnTo>
                    <a:pt x="1181959" y="322174"/>
                  </a:lnTo>
                  <a:lnTo>
                    <a:pt x="1184621" y="322174"/>
                  </a:lnTo>
                  <a:lnTo>
                    <a:pt x="1184621" y="324836"/>
                  </a:lnTo>
                  <a:lnTo>
                    <a:pt x="1192670" y="324836"/>
                  </a:lnTo>
                  <a:lnTo>
                    <a:pt x="1192670" y="327498"/>
                  </a:lnTo>
                  <a:lnTo>
                    <a:pt x="1198059" y="327498"/>
                  </a:lnTo>
                  <a:lnTo>
                    <a:pt x="1198059" y="330160"/>
                  </a:lnTo>
                  <a:lnTo>
                    <a:pt x="1200720" y="330160"/>
                  </a:lnTo>
                  <a:lnTo>
                    <a:pt x="1200720" y="332822"/>
                  </a:lnTo>
                  <a:lnTo>
                    <a:pt x="1203382" y="332822"/>
                  </a:lnTo>
                  <a:lnTo>
                    <a:pt x="1203382" y="335484"/>
                  </a:lnTo>
                  <a:lnTo>
                    <a:pt x="1208770" y="335484"/>
                  </a:lnTo>
                  <a:lnTo>
                    <a:pt x="1208770" y="338146"/>
                  </a:lnTo>
                  <a:lnTo>
                    <a:pt x="1211432" y="338146"/>
                  </a:lnTo>
                  <a:lnTo>
                    <a:pt x="1211432" y="340808"/>
                  </a:lnTo>
                  <a:lnTo>
                    <a:pt x="1214094" y="340808"/>
                  </a:lnTo>
                  <a:lnTo>
                    <a:pt x="1214094" y="346196"/>
                  </a:lnTo>
                  <a:lnTo>
                    <a:pt x="1216756" y="346196"/>
                  </a:lnTo>
                  <a:lnTo>
                    <a:pt x="1216756" y="351583"/>
                  </a:lnTo>
                  <a:lnTo>
                    <a:pt x="1219418" y="351583"/>
                  </a:lnTo>
                  <a:lnTo>
                    <a:pt x="1219418" y="356971"/>
                  </a:lnTo>
                  <a:lnTo>
                    <a:pt x="1222080" y="356971"/>
                  </a:lnTo>
                  <a:lnTo>
                    <a:pt x="1222080" y="375732"/>
                  </a:lnTo>
                  <a:lnTo>
                    <a:pt x="1219418" y="375732"/>
                  </a:lnTo>
                  <a:lnTo>
                    <a:pt x="1219418" y="373070"/>
                  </a:lnTo>
                  <a:lnTo>
                    <a:pt x="1211369" y="373070"/>
                  </a:lnTo>
                  <a:lnTo>
                    <a:pt x="1211369" y="375732"/>
                  </a:lnTo>
                  <a:lnTo>
                    <a:pt x="1214030" y="375732"/>
                  </a:lnTo>
                  <a:lnTo>
                    <a:pt x="1214030" y="378394"/>
                  </a:lnTo>
                  <a:lnTo>
                    <a:pt x="1216693" y="378394"/>
                  </a:lnTo>
                  <a:lnTo>
                    <a:pt x="1216693" y="381056"/>
                  </a:lnTo>
                  <a:lnTo>
                    <a:pt x="1219355" y="381056"/>
                  </a:lnTo>
                  <a:lnTo>
                    <a:pt x="1219355" y="383718"/>
                  </a:lnTo>
                  <a:lnTo>
                    <a:pt x="1222017" y="383718"/>
                  </a:lnTo>
                  <a:lnTo>
                    <a:pt x="1222017" y="386380"/>
                  </a:lnTo>
                  <a:lnTo>
                    <a:pt x="1227404" y="386380"/>
                  </a:lnTo>
                  <a:lnTo>
                    <a:pt x="1227404" y="389042"/>
                  </a:lnTo>
                  <a:lnTo>
                    <a:pt x="1246166" y="389042"/>
                  </a:lnTo>
                  <a:lnTo>
                    <a:pt x="1246166" y="391705"/>
                  </a:lnTo>
                  <a:lnTo>
                    <a:pt x="1270314" y="391705"/>
                  </a:lnTo>
                  <a:lnTo>
                    <a:pt x="1270314" y="389042"/>
                  </a:lnTo>
                  <a:lnTo>
                    <a:pt x="1286414" y="389042"/>
                  </a:lnTo>
                  <a:lnTo>
                    <a:pt x="1286414" y="391705"/>
                  </a:lnTo>
                  <a:lnTo>
                    <a:pt x="1294463" y="391705"/>
                  </a:lnTo>
                  <a:lnTo>
                    <a:pt x="1294463" y="394367"/>
                  </a:lnTo>
                  <a:lnTo>
                    <a:pt x="1299851" y="394367"/>
                  </a:lnTo>
                  <a:lnTo>
                    <a:pt x="1299851" y="397029"/>
                  </a:lnTo>
                  <a:lnTo>
                    <a:pt x="1302513" y="397029"/>
                  </a:lnTo>
                  <a:lnTo>
                    <a:pt x="1302513" y="399691"/>
                  </a:lnTo>
                  <a:lnTo>
                    <a:pt x="1307900" y="399691"/>
                  </a:lnTo>
                  <a:lnTo>
                    <a:pt x="1307900" y="402353"/>
                  </a:lnTo>
                  <a:lnTo>
                    <a:pt x="1310563" y="402353"/>
                  </a:lnTo>
                  <a:lnTo>
                    <a:pt x="1310563" y="405015"/>
                  </a:lnTo>
                  <a:lnTo>
                    <a:pt x="1329324" y="405015"/>
                  </a:lnTo>
                  <a:lnTo>
                    <a:pt x="1329324" y="407677"/>
                  </a:lnTo>
                  <a:lnTo>
                    <a:pt x="1342761" y="407677"/>
                  </a:lnTo>
                  <a:lnTo>
                    <a:pt x="1342761" y="410339"/>
                  </a:lnTo>
                  <a:lnTo>
                    <a:pt x="1350810" y="410339"/>
                  </a:lnTo>
                  <a:lnTo>
                    <a:pt x="1350810" y="413001"/>
                  </a:lnTo>
                  <a:lnTo>
                    <a:pt x="1356198" y="413001"/>
                  </a:lnTo>
                  <a:lnTo>
                    <a:pt x="1356198" y="415663"/>
                  </a:lnTo>
                  <a:lnTo>
                    <a:pt x="1358860" y="415663"/>
                  </a:lnTo>
                  <a:lnTo>
                    <a:pt x="1358860" y="418325"/>
                  </a:lnTo>
                  <a:lnTo>
                    <a:pt x="1364248" y="418325"/>
                  </a:lnTo>
                  <a:lnTo>
                    <a:pt x="1364248" y="420987"/>
                  </a:lnTo>
                  <a:lnTo>
                    <a:pt x="1369635" y="420987"/>
                  </a:lnTo>
                  <a:lnTo>
                    <a:pt x="1369635" y="423649"/>
                  </a:lnTo>
                  <a:lnTo>
                    <a:pt x="1375022" y="423649"/>
                  </a:lnTo>
                  <a:lnTo>
                    <a:pt x="1375022" y="426311"/>
                  </a:lnTo>
                  <a:lnTo>
                    <a:pt x="1380410" y="426311"/>
                  </a:lnTo>
                  <a:lnTo>
                    <a:pt x="1380410" y="428974"/>
                  </a:lnTo>
                  <a:lnTo>
                    <a:pt x="1385798" y="428974"/>
                  </a:lnTo>
                  <a:lnTo>
                    <a:pt x="1385798" y="431636"/>
                  </a:lnTo>
                  <a:lnTo>
                    <a:pt x="1391185" y="431636"/>
                  </a:lnTo>
                  <a:lnTo>
                    <a:pt x="1391185" y="434298"/>
                  </a:lnTo>
                  <a:lnTo>
                    <a:pt x="1393847" y="434298"/>
                  </a:lnTo>
                  <a:lnTo>
                    <a:pt x="1393847" y="436960"/>
                  </a:lnTo>
                  <a:lnTo>
                    <a:pt x="1396509" y="436960"/>
                  </a:lnTo>
                  <a:lnTo>
                    <a:pt x="1396509" y="439622"/>
                  </a:lnTo>
                  <a:lnTo>
                    <a:pt x="1399171" y="439622"/>
                  </a:lnTo>
                  <a:lnTo>
                    <a:pt x="1399171" y="442284"/>
                  </a:lnTo>
                  <a:lnTo>
                    <a:pt x="1401833" y="442284"/>
                  </a:lnTo>
                  <a:lnTo>
                    <a:pt x="1401833" y="444946"/>
                  </a:lnTo>
                  <a:lnTo>
                    <a:pt x="1404495" y="444946"/>
                  </a:lnTo>
                  <a:lnTo>
                    <a:pt x="1404495" y="447608"/>
                  </a:lnTo>
                  <a:lnTo>
                    <a:pt x="1409883" y="447608"/>
                  </a:lnTo>
                  <a:lnTo>
                    <a:pt x="1409883" y="450270"/>
                  </a:lnTo>
                  <a:lnTo>
                    <a:pt x="1412545" y="450270"/>
                  </a:lnTo>
                  <a:lnTo>
                    <a:pt x="1412545" y="452932"/>
                  </a:lnTo>
                  <a:lnTo>
                    <a:pt x="1415207" y="452932"/>
                  </a:lnTo>
                  <a:lnTo>
                    <a:pt x="1415207" y="455594"/>
                  </a:lnTo>
                  <a:lnTo>
                    <a:pt x="1417869" y="455594"/>
                  </a:lnTo>
                  <a:lnTo>
                    <a:pt x="1417869" y="458256"/>
                  </a:lnTo>
                  <a:lnTo>
                    <a:pt x="1420531" y="458256"/>
                  </a:lnTo>
                  <a:lnTo>
                    <a:pt x="1420531" y="460918"/>
                  </a:lnTo>
                  <a:lnTo>
                    <a:pt x="1425919" y="460918"/>
                  </a:lnTo>
                  <a:lnTo>
                    <a:pt x="1425919" y="463580"/>
                  </a:lnTo>
                  <a:lnTo>
                    <a:pt x="1428581" y="463580"/>
                  </a:lnTo>
                  <a:lnTo>
                    <a:pt x="1428581" y="466243"/>
                  </a:lnTo>
                  <a:lnTo>
                    <a:pt x="1431243" y="466243"/>
                  </a:lnTo>
                  <a:lnTo>
                    <a:pt x="1431243" y="468905"/>
                  </a:lnTo>
                  <a:lnTo>
                    <a:pt x="1433905" y="468905"/>
                  </a:lnTo>
                  <a:lnTo>
                    <a:pt x="1433905" y="471567"/>
                  </a:lnTo>
                  <a:lnTo>
                    <a:pt x="1436567" y="471567"/>
                  </a:lnTo>
                  <a:lnTo>
                    <a:pt x="1436567" y="474229"/>
                  </a:lnTo>
                  <a:lnTo>
                    <a:pt x="1441955" y="474229"/>
                  </a:lnTo>
                  <a:lnTo>
                    <a:pt x="1441955" y="476891"/>
                  </a:lnTo>
                  <a:lnTo>
                    <a:pt x="1447342" y="476891"/>
                  </a:lnTo>
                  <a:lnTo>
                    <a:pt x="1447342" y="479553"/>
                  </a:lnTo>
                  <a:lnTo>
                    <a:pt x="1450004" y="479553"/>
                  </a:lnTo>
                  <a:lnTo>
                    <a:pt x="1450004" y="482215"/>
                  </a:lnTo>
                  <a:lnTo>
                    <a:pt x="1452666" y="482215"/>
                  </a:lnTo>
                  <a:lnTo>
                    <a:pt x="1452666" y="484877"/>
                  </a:lnTo>
                  <a:lnTo>
                    <a:pt x="1455328" y="484877"/>
                  </a:lnTo>
                  <a:lnTo>
                    <a:pt x="1455328" y="487539"/>
                  </a:lnTo>
                  <a:lnTo>
                    <a:pt x="1463378" y="487539"/>
                  </a:lnTo>
                  <a:lnTo>
                    <a:pt x="1463378" y="484877"/>
                  </a:lnTo>
                  <a:lnTo>
                    <a:pt x="1471427" y="484877"/>
                  </a:lnTo>
                  <a:lnTo>
                    <a:pt x="1471427" y="482215"/>
                  </a:lnTo>
                  <a:lnTo>
                    <a:pt x="1482139" y="482215"/>
                  </a:lnTo>
                  <a:lnTo>
                    <a:pt x="1482139" y="479553"/>
                  </a:lnTo>
                  <a:lnTo>
                    <a:pt x="1484801" y="479553"/>
                  </a:lnTo>
                  <a:lnTo>
                    <a:pt x="1484801" y="474165"/>
                  </a:lnTo>
                  <a:lnTo>
                    <a:pt x="1487463" y="474165"/>
                  </a:lnTo>
                  <a:lnTo>
                    <a:pt x="1487463" y="468778"/>
                  </a:lnTo>
                  <a:lnTo>
                    <a:pt x="1490125" y="468778"/>
                  </a:lnTo>
                  <a:lnTo>
                    <a:pt x="1490125" y="466116"/>
                  </a:lnTo>
                  <a:lnTo>
                    <a:pt x="1492788" y="466116"/>
                  </a:lnTo>
                  <a:lnTo>
                    <a:pt x="1492788" y="463454"/>
                  </a:lnTo>
                  <a:lnTo>
                    <a:pt x="1495449" y="463454"/>
                  </a:lnTo>
                  <a:lnTo>
                    <a:pt x="1495449" y="458066"/>
                  </a:lnTo>
                  <a:lnTo>
                    <a:pt x="1498112" y="458066"/>
                  </a:lnTo>
                  <a:lnTo>
                    <a:pt x="1498112" y="455404"/>
                  </a:lnTo>
                  <a:lnTo>
                    <a:pt x="1495449" y="455404"/>
                  </a:lnTo>
                  <a:lnTo>
                    <a:pt x="1495449" y="452742"/>
                  </a:lnTo>
                  <a:lnTo>
                    <a:pt x="1482012" y="452742"/>
                  </a:lnTo>
                  <a:lnTo>
                    <a:pt x="1482012" y="450080"/>
                  </a:lnTo>
                  <a:lnTo>
                    <a:pt x="1468575" y="450080"/>
                  </a:lnTo>
                  <a:lnTo>
                    <a:pt x="1468575" y="447418"/>
                  </a:lnTo>
                  <a:lnTo>
                    <a:pt x="1455138" y="447418"/>
                  </a:lnTo>
                  <a:lnTo>
                    <a:pt x="1455138" y="444756"/>
                  </a:lnTo>
                  <a:lnTo>
                    <a:pt x="1444427" y="444756"/>
                  </a:lnTo>
                  <a:lnTo>
                    <a:pt x="1444427" y="442094"/>
                  </a:lnTo>
                  <a:lnTo>
                    <a:pt x="1436377" y="442094"/>
                  </a:lnTo>
                  <a:lnTo>
                    <a:pt x="1436377" y="439432"/>
                  </a:lnTo>
                  <a:lnTo>
                    <a:pt x="1428327" y="439432"/>
                  </a:lnTo>
                  <a:lnTo>
                    <a:pt x="1428327" y="436770"/>
                  </a:lnTo>
                  <a:lnTo>
                    <a:pt x="1417615" y="436770"/>
                  </a:lnTo>
                  <a:lnTo>
                    <a:pt x="1417615" y="434108"/>
                  </a:lnTo>
                  <a:lnTo>
                    <a:pt x="1412228" y="434108"/>
                  </a:lnTo>
                  <a:lnTo>
                    <a:pt x="1412228" y="431445"/>
                  </a:lnTo>
                  <a:lnTo>
                    <a:pt x="1406841" y="431445"/>
                  </a:lnTo>
                  <a:lnTo>
                    <a:pt x="1406841" y="428783"/>
                  </a:lnTo>
                  <a:lnTo>
                    <a:pt x="1398791" y="428783"/>
                  </a:lnTo>
                  <a:lnTo>
                    <a:pt x="1398791" y="426121"/>
                  </a:lnTo>
                  <a:lnTo>
                    <a:pt x="1393403" y="426121"/>
                  </a:lnTo>
                  <a:lnTo>
                    <a:pt x="1393403" y="423459"/>
                  </a:lnTo>
                  <a:lnTo>
                    <a:pt x="1388016" y="423459"/>
                  </a:lnTo>
                  <a:lnTo>
                    <a:pt x="1388016" y="420797"/>
                  </a:lnTo>
                  <a:lnTo>
                    <a:pt x="1379966" y="420797"/>
                  </a:lnTo>
                  <a:lnTo>
                    <a:pt x="1379966" y="418135"/>
                  </a:lnTo>
                  <a:lnTo>
                    <a:pt x="1374579" y="418135"/>
                  </a:lnTo>
                  <a:lnTo>
                    <a:pt x="1374579" y="415473"/>
                  </a:lnTo>
                  <a:lnTo>
                    <a:pt x="1369192" y="415473"/>
                  </a:lnTo>
                  <a:lnTo>
                    <a:pt x="1369192" y="412811"/>
                  </a:lnTo>
                  <a:lnTo>
                    <a:pt x="1363803" y="412811"/>
                  </a:lnTo>
                  <a:lnTo>
                    <a:pt x="1363803" y="410149"/>
                  </a:lnTo>
                  <a:lnTo>
                    <a:pt x="1358416" y="410149"/>
                  </a:lnTo>
                  <a:lnTo>
                    <a:pt x="1358416" y="407487"/>
                  </a:lnTo>
                  <a:lnTo>
                    <a:pt x="1353029" y="407487"/>
                  </a:lnTo>
                  <a:lnTo>
                    <a:pt x="1353029" y="404825"/>
                  </a:lnTo>
                  <a:lnTo>
                    <a:pt x="1347641" y="404825"/>
                  </a:lnTo>
                  <a:lnTo>
                    <a:pt x="1347641" y="402163"/>
                  </a:lnTo>
                  <a:lnTo>
                    <a:pt x="1342254" y="402163"/>
                  </a:lnTo>
                  <a:lnTo>
                    <a:pt x="1342254" y="399501"/>
                  </a:lnTo>
                  <a:lnTo>
                    <a:pt x="1339592" y="399501"/>
                  </a:lnTo>
                  <a:lnTo>
                    <a:pt x="1339592" y="396839"/>
                  </a:lnTo>
                  <a:lnTo>
                    <a:pt x="1334204" y="396839"/>
                  </a:lnTo>
                  <a:lnTo>
                    <a:pt x="1334204" y="394176"/>
                  </a:lnTo>
                  <a:lnTo>
                    <a:pt x="1331542" y="394176"/>
                  </a:lnTo>
                  <a:lnTo>
                    <a:pt x="1331542" y="391514"/>
                  </a:lnTo>
                  <a:lnTo>
                    <a:pt x="1326155" y="391514"/>
                  </a:lnTo>
                  <a:lnTo>
                    <a:pt x="1326155" y="388852"/>
                  </a:lnTo>
                  <a:lnTo>
                    <a:pt x="1320767" y="388852"/>
                  </a:lnTo>
                  <a:lnTo>
                    <a:pt x="1320767" y="386190"/>
                  </a:lnTo>
                  <a:lnTo>
                    <a:pt x="1318105" y="386190"/>
                  </a:lnTo>
                  <a:lnTo>
                    <a:pt x="1318105" y="383528"/>
                  </a:lnTo>
                  <a:lnTo>
                    <a:pt x="1312717" y="383528"/>
                  </a:lnTo>
                  <a:lnTo>
                    <a:pt x="1312717" y="380866"/>
                  </a:lnTo>
                  <a:lnTo>
                    <a:pt x="1307330" y="380866"/>
                  </a:lnTo>
                  <a:lnTo>
                    <a:pt x="1307330" y="378204"/>
                  </a:lnTo>
                  <a:lnTo>
                    <a:pt x="1304668" y="378204"/>
                  </a:lnTo>
                  <a:lnTo>
                    <a:pt x="1304668" y="375542"/>
                  </a:lnTo>
                  <a:lnTo>
                    <a:pt x="1302005" y="375542"/>
                  </a:lnTo>
                  <a:lnTo>
                    <a:pt x="1302005" y="372880"/>
                  </a:lnTo>
                  <a:lnTo>
                    <a:pt x="1296618" y="372880"/>
                  </a:lnTo>
                  <a:lnTo>
                    <a:pt x="1296618" y="370218"/>
                  </a:lnTo>
                  <a:lnTo>
                    <a:pt x="1291231" y="370218"/>
                  </a:lnTo>
                  <a:lnTo>
                    <a:pt x="1291231" y="367556"/>
                  </a:lnTo>
                  <a:lnTo>
                    <a:pt x="1288568" y="367556"/>
                  </a:lnTo>
                  <a:lnTo>
                    <a:pt x="1288568" y="364894"/>
                  </a:lnTo>
                  <a:lnTo>
                    <a:pt x="1285907" y="364894"/>
                  </a:lnTo>
                  <a:lnTo>
                    <a:pt x="1285907" y="362232"/>
                  </a:lnTo>
                  <a:lnTo>
                    <a:pt x="1280519" y="362232"/>
                  </a:lnTo>
                  <a:lnTo>
                    <a:pt x="1280519" y="359570"/>
                  </a:lnTo>
                  <a:lnTo>
                    <a:pt x="1277857" y="359570"/>
                  </a:lnTo>
                  <a:lnTo>
                    <a:pt x="1277857" y="356908"/>
                  </a:lnTo>
                  <a:lnTo>
                    <a:pt x="1272470" y="356908"/>
                  </a:lnTo>
                  <a:lnTo>
                    <a:pt x="1272470" y="354245"/>
                  </a:lnTo>
                  <a:lnTo>
                    <a:pt x="1269807" y="354245"/>
                  </a:lnTo>
                  <a:lnTo>
                    <a:pt x="1269807" y="351583"/>
                  </a:lnTo>
                  <a:lnTo>
                    <a:pt x="1267145" y="351583"/>
                  </a:lnTo>
                  <a:lnTo>
                    <a:pt x="1267145" y="348921"/>
                  </a:lnTo>
                  <a:lnTo>
                    <a:pt x="1261758" y="348921"/>
                  </a:lnTo>
                  <a:lnTo>
                    <a:pt x="1261758" y="346259"/>
                  </a:lnTo>
                  <a:lnTo>
                    <a:pt x="1259095" y="346259"/>
                  </a:lnTo>
                  <a:lnTo>
                    <a:pt x="1259095" y="343597"/>
                  </a:lnTo>
                  <a:lnTo>
                    <a:pt x="1256434" y="343597"/>
                  </a:lnTo>
                  <a:lnTo>
                    <a:pt x="1256434" y="340935"/>
                  </a:lnTo>
                  <a:lnTo>
                    <a:pt x="1251046" y="340935"/>
                  </a:lnTo>
                  <a:lnTo>
                    <a:pt x="1251046" y="338273"/>
                  </a:lnTo>
                  <a:lnTo>
                    <a:pt x="1248384" y="338273"/>
                  </a:lnTo>
                  <a:lnTo>
                    <a:pt x="1248384" y="335611"/>
                  </a:lnTo>
                  <a:lnTo>
                    <a:pt x="1245722" y="335611"/>
                  </a:lnTo>
                  <a:lnTo>
                    <a:pt x="1245722" y="332949"/>
                  </a:lnTo>
                  <a:lnTo>
                    <a:pt x="1243060" y="332949"/>
                  </a:lnTo>
                  <a:lnTo>
                    <a:pt x="1243060" y="330287"/>
                  </a:lnTo>
                  <a:lnTo>
                    <a:pt x="1237673" y="330287"/>
                  </a:lnTo>
                  <a:lnTo>
                    <a:pt x="1237673" y="327625"/>
                  </a:lnTo>
                  <a:lnTo>
                    <a:pt x="1235010" y="327625"/>
                  </a:lnTo>
                  <a:lnTo>
                    <a:pt x="1235010" y="324963"/>
                  </a:lnTo>
                  <a:lnTo>
                    <a:pt x="1232348" y="324963"/>
                  </a:lnTo>
                  <a:lnTo>
                    <a:pt x="1232348" y="322301"/>
                  </a:lnTo>
                  <a:lnTo>
                    <a:pt x="1229686" y="322301"/>
                  </a:lnTo>
                  <a:lnTo>
                    <a:pt x="1229686" y="319639"/>
                  </a:lnTo>
                  <a:lnTo>
                    <a:pt x="1227024" y="319639"/>
                  </a:lnTo>
                  <a:lnTo>
                    <a:pt x="1227024" y="316976"/>
                  </a:lnTo>
                  <a:lnTo>
                    <a:pt x="1221637" y="316976"/>
                  </a:lnTo>
                  <a:lnTo>
                    <a:pt x="1221637" y="314314"/>
                  </a:lnTo>
                  <a:lnTo>
                    <a:pt x="1218974" y="314314"/>
                  </a:lnTo>
                  <a:lnTo>
                    <a:pt x="1218974" y="311652"/>
                  </a:lnTo>
                  <a:lnTo>
                    <a:pt x="1216312" y="311652"/>
                  </a:lnTo>
                  <a:lnTo>
                    <a:pt x="1216312" y="308990"/>
                  </a:lnTo>
                  <a:lnTo>
                    <a:pt x="1213650" y="308990"/>
                  </a:lnTo>
                  <a:lnTo>
                    <a:pt x="1213650" y="306328"/>
                  </a:lnTo>
                  <a:lnTo>
                    <a:pt x="1208263" y="306328"/>
                  </a:lnTo>
                  <a:lnTo>
                    <a:pt x="1208263" y="303666"/>
                  </a:lnTo>
                  <a:lnTo>
                    <a:pt x="1205601" y="303666"/>
                  </a:lnTo>
                  <a:lnTo>
                    <a:pt x="1205601" y="301004"/>
                  </a:lnTo>
                  <a:lnTo>
                    <a:pt x="1202938" y="301004"/>
                  </a:lnTo>
                  <a:lnTo>
                    <a:pt x="1202938" y="298342"/>
                  </a:lnTo>
                  <a:lnTo>
                    <a:pt x="1200277" y="298342"/>
                  </a:lnTo>
                  <a:lnTo>
                    <a:pt x="1200277" y="295680"/>
                  </a:lnTo>
                  <a:lnTo>
                    <a:pt x="1197614" y="295680"/>
                  </a:lnTo>
                  <a:lnTo>
                    <a:pt x="1197614" y="293018"/>
                  </a:lnTo>
                  <a:lnTo>
                    <a:pt x="1194952" y="293018"/>
                  </a:lnTo>
                  <a:lnTo>
                    <a:pt x="1194952" y="290356"/>
                  </a:lnTo>
                  <a:lnTo>
                    <a:pt x="1189565" y="290356"/>
                  </a:lnTo>
                  <a:lnTo>
                    <a:pt x="1189565" y="287694"/>
                  </a:lnTo>
                  <a:lnTo>
                    <a:pt x="1186903" y="287694"/>
                  </a:lnTo>
                  <a:lnTo>
                    <a:pt x="1186903" y="285031"/>
                  </a:lnTo>
                  <a:lnTo>
                    <a:pt x="1184241" y="285031"/>
                  </a:lnTo>
                  <a:lnTo>
                    <a:pt x="1184241" y="282370"/>
                  </a:lnTo>
                  <a:lnTo>
                    <a:pt x="1181578" y="282370"/>
                  </a:lnTo>
                  <a:lnTo>
                    <a:pt x="1181578" y="279707"/>
                  </a:lnTo>
                  <a:lnTo>
                    <a:pt x="1178917" y="279707"/>
                  </a:lnTo>
                  <a:lnTo>
                    <a:pt x="1178917" y="277045"/>
                  </a:lnTo>
                  <a:lnTo>
                    <a:pt x="1176255" y="277045"/>
                  </a:lnTo>
                  <a:lnTo>
                    <a:pt x="1176255" y="274383"/>
                  </a:lnTo>
                  <a:lnTo>
                    <a:pt x="1173592" y="274383"/>
                  </a:lnTo>
                  <a:lnTo>
                    <a:pt x="1173592" y="271721"/>
                  </a:lnTo>
                  <a:lnTo>
                    <a:pt x="1168205" y="271721"/>
                  </a:lnTo>
                  <a:lnTo>
                    <a:pt x="1168205" y="269059"/>
                  </a:lnTo>
                  <a:lnTo>
                    <a:pt x="1165543" y="269059"/>
                  </a:lnTo>
                  <a:lnTo>
                    <a:pt x="1165543" y="266397"/>
                  </a:lnTo>
                  <a:lnTo>
                    <a:pt x="1162881" y="266397"/>
                  </a:lnTo>
                  <a:lnTo>
                    <a:pt x="1162881" y="263735"/>
                  </a:lnTo>
                  <a:lnTo>
                    <a:pt x="1160219" y="263735"/>
                  </a:lnTo>
                  <a:lnTo>
                    <a:pt x="1160219" y="261073"/>
                  </a:lnTo>
                  <a:lnTo>
                    <a:pt x="1157557" y="261073"/>
                  </a:lnTo>
                  <a:lnTo>
                    <a:pt x="1157557" y="258411"/>
                  </a:lnTo>
                  <a:lnTo>
                    <a:pt x="1154895" y="258411"/>
                  </a:lnTo>
                  <a:lnTo>
                    <a:pt x="1154895" y="255749"/>
                  </a:lnTo>
                  <a:lnTo>
                    <a:pt x="1149507" y="255749"/>
                  </a:lnTo>
                  <a:lnTo>
                    <a:pt x="1149507" y="253087"/>
                  </a:lnTo>
                  <a:lnTo>
                    <a:pt x="1146845" y="253087"/>
                  </a:lnTo>
                  <a:lnTo>
                    <a:pt x="1146845" y="250425"/>
                  </a:lnTo>
                  <a:lnTo>
                    <a:pt x="1144183" y="250425"/>
                  </a:lnTo>
                  <a:lnTo>
                    <a:pt x="1144183" y="247763"/>
                  </a:lnTo>
                  <a:lnTo>
                    <a:pt x="1141521" y="247763"/>
                  </a:lnTo>
                  <a:lnTo>
                    <a:pt x="1141521" y="245101"/>
                  </a:lnTo>
                  <a:lnTo>
                    <a:pt x="1138859" y="245101"/>
                  </a:lnTo>
                  <a:lnTo>
                    <a:pt x="1138859" y="242439"/>
                  </a:lnTo>
                  <a:lnTo>
                    <a:pt x="1136197" y="242439"/>
                  </a:lnTo>
                  <a:lnTo>
                    <a:pt x="1136197" y="239776"/>
                  </a:lnTo>
                  <a:lnTo>
                    <a:pt x="1133535" y="239776"/>
                  </a:lnTo>
                  <a:lnTo>
                    <a:pt x="1133535" y="237114"/>
                  </a:lnTo>
                  <a:lnTo>
                    <a:pt x="1128147" y="237114"/>
                  </a:lnTo>
                  <a:lnTo>
                    <a:pt x="1128147" y="234452"/>
                  </a:lnTo>
                  <a:lnTo>
                    <a:pt x="1125485" y="234452"/>
                  </a:lnTo>
                  <a:lnTo>
                    <a:pt x="1125485" y="231790"/>
                  </a:lnTo>
                  <a:lnTo>
                    <a:pt x="1122823" y="231790"/>
                  </a:lnTo>
                  <a:lnTo>
                    <a:pt x="1122823" y="229128"/>
                  </a:lnTo>
                  <a:lnTo>
                    <a:pt x="1120161" y="229128"/>
                  </a:lnTo>
                  <a:lnTo>
                    <a:pt x="1120161" y="226466"/>
                  </a:lnTo>
                  <a:lnTo>
                    <a:pt x="1117499" y="226466"/>
                  </a:lnTo>
                  <a:lnTo>
                    <a:pt x="1117499" y="223804"/>
                  </a:lnTo>
                  <a:lnTo>
                    <a:pt x="1114837" y="223804"/>
                  </a:lnTo>
                  <a:lnTo>
                    <a:pt x="1114837" y="221142"/>
                  </a:lnTo>
                  <a:lnTo>
                    <a:pt x="1112175" y="221142"/>
                  </a:lnTo>
                  <a:lnTo>
                    <a:pt x="1112175" y="218480"/>
                  </a:lnTo>
                  <a:lnTo>
                    <a:pt x="1109512" y="218480"/>
                  </a:lnTo>
                  <a:lnTo>
                    <a:pt x="1109512" y="215818"/>
                  </a:lnTo>
                  <a:lnTo>
                    <a:pt x="1104125" y="215818"/>
                  </a:lnTo>
                  <a:lnTo>
                    <a:pt x="1104125" y="210430"/>
                  </a:lnTo>
                  <a:lnTo>
                    <a:pt x="1098738" y="210430"/>
                  </a:lnTo>
                  <a:lnTo>
                    <a:pt x="1098738" y="207768"/>
                  </a:lnTo>
                  <a:lnTo>
                    <a:pt x="1096075" y="207768"/>
                  </a:lnTo>
                  <a:lnTo>
                    <a:pt x="1096075" y="205106"/>
                  </a:lnTo>
                  <a:lnTo>
                    <a:pt x="1093414" y="205106"/>
                  </a:lnTo>
                  <a:lnTo>
                    <a:pt x="1093414" y="202444"/>
                  </a:lnTo>
                  <a:lnTo>
                    <a:pt x="1090751" y="202444"/>
                  </a:lnTo>
                  <a:lnTo>
                    <a:pt x="1090751" y="199782"/>
                  </a:lnTo>
                  <a:lnTo>
                    <a:pt x="1088089" y="199782"/>
                  </a:lnTo>
                  <a:lnTo>
                    <a:pt x="1088089" y="197120"/>
                  </a:lnTo>
                  <a:lnTo>
                    <a:pt x="1085427" y="197120"/>
                  </a:lnTo>
                  <a:lnTo>
                    <a:pt x="1085427" y="194458"/>
                  </a:lnTo>
                  <a:lnTo>
                    <a:pt x="1082765" y="194458"/>
                  </a:lnTo>
                  <a:lnTo>
                    <a:pt x="1082765" y="191796"/>
                  </a:lnTo>
                  <a:lnTo>
                    <a:pt x="1080103" y="191796"/>
                  </a:lnTo>
                  <a:lnTo>
                    <a:pt x="1080103" y="189134"/>
                  </a:lnTo>
                  <a:lnTo>
                    <a:pt x="1074715" y="189134"/>
                  </a:lnTo>
                  <a:lnTo>
                    <a:pt x="1074715" y="186472"/>
                  </a:lnTo>
                  <a:lnTo>
                    <a:pt x="1072054" y="186472"/>
                  </a:lnTo>
                  <a:lnTo>
                    <a:pt x="1072054" y="183810"/>
                  </a:lnTo>
                  <a:lnTo>
                    <a:pt x="1069391" y="183810"/>
                  </a:lnTo>
                  <a:lnTo>
                    <a:pt x="1069391" y="181147"/>
                  </a:lnTo>
                  <a:lnTo>
                    <a:pt x="1066729" y="181147"/>
                  </a:lnTo>
                  <a:lnTo>
                    <a:pt x="1066729" y="178485"/>
                  </a:lnTo>
                  <a:lnTo>
                    <a:pt x="1064068" y="178485"/>
                  </a:lnTo>
                  <a:lnTo>
                    <a:pt x="1064068" y="175823"/>
                  </a:lnTo>
                  <a:lnTo>
                    <a:pt x="1061405" y="175823"/>
                  </a:lnTo>
                  <a:lnTo>
                    <a:pt x="1061405" y="173161"/>
                  </a:lnTo>
                  <a:lnTo>
                    <a:pt x="1058743" y="173161"/>
                  </a:lnTo>
                  <a:lnTo>
                    <a:pt x="1058743" y="170499"/>
                  </a:lnTo>
                  <a:lnTo>
                    <a:pt x="1056081" y="170499"/>
                  </a:lnTo>
                  <a:lnTo>
                    <a:pt x="1056081" y="167837"/>
                  </a:lnTo>
                  <a:lnTo>
                    <a:pt x="1053419" y="167837"/>
                  </a:lnTo>
                  <a:lnTo>
                    <a:pt x="1053419" y="165175"/>
                  </a:lnTo>
                  <a:lnTo>
                    <a:pt x="1050757" y="165175"/>
                  </a:lnTo>
                  <a:lnTo>
                    <a:pt x="1050757" y="162513"/>
                  </a:lnTo>
                  <a:lnTo>
                    <a:pt x="1048095" y="162513"/>
                  </a:lnTo>
                  <a:lnTo>
                    <a:pt x="1048095" y="159851"/>
                  </a:lnTo>
                  <a:lnTo>
                    <a:pt x="1045433" y="159851"/>
                  </a:lnTo>
                  <a:lnTo>
                    <a:pt x="1045433" y="157189"/>
                  </a:lnTo>
                  <a:lnTo>
                    <a:pt x="1042771" y="157189"/>
                  </a:lnTo>
                  <a:lnTo>
                    <a:pt x="1042771" y="154527"/>
                  </a:lnTo>
                  <a:lnTo>
                    <a:pt x="1040109" y="154527"/>
                  </a:lnTo>
                  <a:lnTo>
                    <a:pt x="1040109" y="151865"/>
                  </a:lnTo>
                  <a:lnTo>
                    <a:pt x="1037446" y="151865"/>
                  </a:lnTo>
                  <a:lnTo>
                    <a:pt x="1037446" y="149203"/>
                  </a:lnTo>
                  <a:lnTo>
                    <a:pt x="1034785" y="149203"/>
                  </a:lnTo>
                  <a:lnTo>
                    <a:pt x="1034785" y="146541"/>
                  </a:lnTo>
                  <a:lnTo>
                    <a:pt x="1032122" y="146541"/>
                  </a:lnTo>
                  <a:lnTo>
                    <a:pt x="1032122" y="143878"/>
                  </a:lnTo>
                  <a:lnTo>
                    <a:pt x="1029460" y="143878"/>
                  </a:lnTo>
                  <a:lnTo>
                    <a:pt x="1029460" y="141216"/>
                  </a:lnTo>
                  <a:lnTo>
                    <a:pt x="1026799" y="141216"/>
                  </a:lnTo>
                  <a:lnTo>
                    <a:pt x="1026799" y="138554"/>
                  </a:lnTo>
                  <a:lnTo>
                    <a:pt x="1021410" y="138554"/>
                  </a:lnTo>
                  <a:lnTo>
                    <a:pt x="1021410" y="133167"/>
                  </a:lnTo>
                  <a:lnTo>
                    <a:pt x="1016023" y="133167"/>
                  </a:lnTo>
                  <a:lnTo>
                    <a:pt x="1016023" y="130505"/>
                  </a:lnTo>
                  <a:lnTo>
                    <a:pt x="1013361" y="130505"/>
                  </a:lnTo>
                  <a:lnTo>
                    <a:pt x="1013361" y="127843"/>
                  </a:lnTo>
                  <a:lnTo>
                    <a:pt x="1010699" y="127843"/>
                  </a:lnTo>
                  <a:lnTo>
                    <a:pt x="1010699" y="125181"/>
                  </a:lnTo>
                  <a:lnTo>
                    <a:pt x="1008037" y="125181"/>
                  </a:lnTo>
                  <a:lnTo>
                    <a:pt x="1008037" y="122519"/>
                  </a:lnTo>
                  <a:lnTo>
                    <a:pt x="1005375" y="122519"/>
                  </a:lnTo>
                  <a:lnTo>
                    <a:pt x="1005375" y="119856"/>
                  </a:lnTo>
                  <a:lnTo>
                    <a:pt x="1002713" y="119856"/>
                  </a:lnTo>
                  <a:lnTo>
                    <a:pt x="1002713" y="117194"/>
                  </a:lnTo>
                  <a:lnTo>
                    <a:pt x="1000050" y="117194"/>
                  </a:lnTo>
                  <a:lnTo>
                    <a:pt x="1000050" y="114532"/>
                  </a:lnTo>
                  <a:lnTo>
                    <a:pt x="997389" y="114532"/>
                  </a:lnTo>
                  <a:lnTo>
                    <a:pt x="997389" y="111870"/>
                  </a:lnTo>
                  <a:lnTo>
                    <a:pt x="992002" y="111870"/>
                  </a:lnTo>
                  <a:lnTo>
                    <a:pt x="992002" y="106483"/>
                  </a:lnTo>
                  <a:lnTo>
                    <a:pt x="986613" y="106483"/>
                  </a:lnTo>
                  <a:lnTo>
                    <a:pt x="986613" y="103821"/>
                  </a:lnTo>
                  <a:lnTo>
                    <a:pt x="983952" y="103821"/>
                  </a:lnTo>
                  <a:lnTo>
                    <a:pt x="983952" y="101159"/>
                  </a:lnTo>
                  <a:lnTo>
                    <a:pt x="981289" y="101159"/>
                  </a:lnTo>
                  <a:lnTo>
                    <a:pt x="981289" y="98496"/>
                  </a:lnTo>
                  <a:lnTo>
                    <a:pt x="978627" y="98496"/>
                  </a:lnTo>
                  <a:lnTo>
                    <a:pt x="978627" y="95835"/>
                  </a:lnTo>
                  <a:lnTo>
                    <a:pt x="975966" y="95835"/>
                  </a:lnTo>
                  <a:lnTo>
                    <a:pt x="975966" y="93172"/>
                  </a:lnTo>
                  <a:lnTo>
                    <a:pt x="970578" y="93172"/>
                  </a:lnTo>
                  <a:lnTo>
                    <a:pt x="970578" y="90510"/>
                  </a:lnTo>
                  <a:lnTo>
                    <a:pt x="967916" y="90510"/>
                  </a:lnTo>
                  <a:lnTo>
                    <a:pt x="967916" y="87848"/>
                  </a:lnTo>
                  <a:lnTo>
                    <a:pt x="965253" y="87848"/>
                  </a:lnTo>
                  <a:lnTo>
                    <a:pt x="965253" y="85186"/>
                  </a:lnTo>
                  <a:lnTo>
                    <a:pt x="962592" y="85186"/>
                  </a:lnTo>
                  <a:lnTo>
                    <a:pt x="962592" y="82524"/>
                  </a:lnTo>
                  <a:lnTo>
                    <a:pt x="959930" y="82524"/>
                  </a:lnTo>
                  <a:lnTo>
                    <a:pt x="959930" y="79862"/>
                  </a:lnTo>
                  <a:lnTo>
                    <a:pt x="957267" y="79862"/>
                  </a:lnTo>
                  <a:lnTo>
                    <a:pt x="957267" y="77200"/>
                  </a:lnTo>
                  <a:lnTo>
                    <a:pt x="951880" y="77200"/>
                  </a:lnTo>
                  <a:lnTo>
                    <a:pt x="951880" y="74538"/>
                  </a:lnTo>
                  <a:lnTo>
                    <a:pt x="949218" y="74538"/>
                  </a:lnTo>
                  <a:lnTo>
                    <a:pt x="949218" y="71876"/>
                  </a:lnTo>
                  <a:lnTo>
                    <a:pt x="946556" y="71876"/>
                  </a:lnTo>
                  <a:lnTo>
                    <a:pt x="946556" y="69214"/>
                  </a:lnTo>
                  <a:lnTo>
                    <a:pt x="943894" y="69214"/>
                  </a:lnTo>
                  <a:lnTo>
                    <a:pt x="943894" y="66552"/>
                  </a:lnTo>
                  <a:lnTo>
                    <a:pt x="941232" y="66552"/>
                  </a:lnTo>
                  <a:lnTo>
                    <a:pt x="941232" y="63890"/>
                  </a:lnTo>
                  <a:lnTo>
                    <a:pt x="935844" y="63890"/>
                  </a:lnTo>
                  <a:lnTo>
                    <a:pt x="935844" y="61227"/>
                  </a:lnTo>
                  <a:lnTo>
                    <a:pt x="933182" y="61227"/>
                  </a:lnTo>
                  <a:lnTo>
                    <a:pt x="933182" y="58565"/>
                  </a:lnTo>
                  <a:lnTo>
                    <a:pt x="930520" y="58565"/>
                  </a:lnTo>
                  <a:lnTo>
                    <a:pt x="930520" y="55903"/>
                  </a:lnTo>
                  <a:lnTo>
                    <a:pt x="927858" y="55903"/>
                  </a:lnTo>
                  <a:lnTo>
                    <a:pt x="927858" y="53241"/>
                  </a:lnTo>
                  <a:lnTo>
                    <a:pt x="922470" y="53241"/>
                  </a:lnTo>
                  <a:lnTo>
                    <a:pt x="922470" y="50579"/>
                  </a:lnTo>
                  <a:lnTo>
                    <a:pt x="919809" y="50579"/>
                  </a:lnTo>
                  <a:lnTo>
                    <a:pt x="919809" y="47917"/>
                  </a:lnTo>
                  <a:lnTo>
                    <a:pt x="917146" y="47917"/>
                  </a:lnTo>
                  <a:lnTo>
                    <a:pt x="917146" y="45255"/>
                  </a:lnTo>
                  <a:lnTo>
                    <a:pt x="914484" y="45255"/>
                  </a:lnTo>
                  <a:lnTo>
                    <a:pt x="914484" y="42593"/>
                  </a:lnTo>
                  <a:lnTo>
                    <a:pt x="909097" y="42593"/>
                  </a:lnTo>
                  <a:lnTo>
                    <a:pt x="909097" y="39931"/>
                  </a:lnTo>
                  <a:lnTo>
                    <a:pt x="906435" y="39931"/>
                  </a:lnTo>
                  <a:lnTo>
                    <a:pt x="906435" y="37269"/>
                  </a:lnTo>
                  <a:lnTo>
                    <a:pt x="903773" y="37269"/>
                  </a:lnTo>
                  <a:lnTo>
                    <a:pt x="903773" y="34607"/>
                  </a:lnTo>
                  <a:lnTo>
                    <a:pt x="901110" y="34607"/>
                  </a:lnTo>
                  <a:lnTo>
                    <a:pt x="901110" y="31945"/>
                  </a:lnTo>
                  <a:lnTo>
                    <a:pt x="898449" y="31945"/>
                  </a:lnTo>
                  <a:lnTo>
                    <a:pt x="898449" y="29283"/>
                  </a:lnTo>
                  <a:lnTo>
                    <a:pt x="893061" y="29283"/>
                  </a:lnTo>
                  <a:lnTo>
                    <a:pt x="893061" y="26621"/>
                  </a:lnTo>
                  <a:lnTo>
                    <a:pt x="890399" y="26621"/>
                  </a:lnTo>
                  <a:lnTo>
                    <a:pt x="890399" y="23959"/>
                  </a:lnTo>
                  <a:lnTo>
                    <a:pt x="887737" y="23959"/>
                  </a:lnTo>
                  <a:lnTo>
                    <a:pt x="887737" y="21296"/>
                  </a:lnTo>
                  <a:lnTo>
                    <a:pt x="882349" y="21296"/>
                  </a:lnTo>
                  <a:lnTo>
                    <a:pt x="882349" y="18634"/>
                  </a:lnTo>
                  <a:lnTo>
                    <a:pt x="879687" y="18634"/>
                  </a:lnTo>
                  <a:lnTo>
                    <a:pt x="879687" y="15972"/>
                  </a:lnTo>
                  <a:lnTo>
                    <a:pt x="877025" y="15972"/>
                  </a:lnTo>
                  <a:lnTo>
                    <a:pt x="877025" y="13310"/>
                  </a:lnTo>
                  <a:lnTo>
                    <a:pt x="874363" y="13310"/>
                  </a:lnTo>
                  <a:lnTo>
                    <a:pt x="874363" y="10648"/>
                  </a:lnTo>
                  <a:lnTo>
                    <a:pt x="868976" y="10648"/>
                  </a:lnTo>
                  <a:lnTo>
                    <a:pt x="868976" y="7986"/>
                  </a:lnTo>
                  <a:lnTo>
                    <a:pt x="866313" y="7986"/>
                  </a:lnTo>
                  <a:lnTo>
                    <a:pt x="866313" y="5324"/>
                  </a:lnTo>
                  <a:lnTo>
                    <a:pt x="863652" y="5324"/>
                  </a:lnTo>
                  <a:lnTo>
                    <a:pt x="863652" y="2662"/>
                  </a:lnTo>
                  <a:lnTo>
                    <a:pt x="860989" y="2662"/>
                  </a:lnTo>
                  <a:lnTo>
                    <a:pt x="860989" y="0"/>
                  </a:lnTo>
                  <a:lnTo>
                    <a:pt x="858327" y="0"/>
                  </a:lnTo>
                  <a:lnTo>
                    <a:pt x="847616" y="5387"/>
                  </a:lnTo>
                  <a:lnTo>
                    <a:pt x="850277" y="8050"/>
                  </a:lnTo>
                  <a:lnTo>
                    <a:pt x="850277" y="13437"/>
                  </a:lnTo>
                  <a:lnTo>
                    <a:pt x="847616" y="16099"/>
                  </a:lnTo>
                  <a:lnTo>
                    <a:pt x="844953" y="18761"/>
                  </a:lnTo>
                  <a:lnTo>
                    <a:pt x="844953" y="26811"/>
                  </a:lnTo>
                  <a:lnTo>
                    <a:pt x="842292" y="37522"/>
                  </a:lnTo>
                  <a:lnTo>
                    <a:pt x="842292" y="40185"/>
                  </a:lnTo>
                  <a:lnTo>
                    <a:pt x="844953" y="56284"/>
                  </a:lnTo>
                  <a:lnTo>
                    <a:pt x="844953" y="101856"/>
                  </a:lnTo>
                  <a:lnTo>
                    <a:pt x="847616" y="104518"/>
                  </a:lnTo>
                  <a:lnTo>
                    <a:pt x="850277" y="109905"/>
                  </a:lnTo>
                  <a:lnTo>
                    <a:pt x="850277" y="115293"/>
                  </a:lnTo>
                  <a:lnTo>
                    <a:pt x="855665" y="120680"/>
                  </a:lnTo>
                  <a:lnTo>
                    <a:pt x="855665" y="150153"/>
                  </a:lnTo>
                  <a:lnTo>
                    <a:pt x="858327" y="150153"/>
                  </a:lnTo>
                  <a:lnTo>
                    <a:pt x="858327" y="152815"/>
                  </a:lnTo>
                  <a:lnTo>
                    <a:pt x="860989" y="160865"/>
                  </a:lnTo>
                  <a:lnTo>
                    <a:pt x="860989" y="195725"/>
                  </a:lnTo>
                  <a:lnTo>
                    <a:pt x="858327" y="198388"/>
                  </a:lnTo>
                  <a:lnTo>
                    <a:pt x="855665" y="201050"/>
                  </a:lnTo>
                  <a:lnTo>
                    <a:pt x="855665" y="262721"/>
                  </a:lnTo>
                  <a:lnTo>
                    <a:pt x="853003" y="268108"/>
                  </a:lnTo>
                  <a:lnTo>
                    <a:pt x="850341" y="270770"/>
                  </a:lnTo>
                  <a:lnTo>
                    <a:pt x="847679" y="273433"/>
                  </a:lnTo>
                  <a:lnTo>
                    <a:pt x="847679" y="284144"/>
                  </a:lnTo>
                  <a:lnTo>
                    <a:pt x="850341" y="281482"/>
                  </a:lnTo>
                  <a:lnTo>
                    <a:pt x="853003" y="278820"/>
                  </a:lnTo>
                  <a:lnTo>
                    <a:pt x="850341" y="297581"/>
                  </a:lnTo>
                  <a:lnTo>
                    <a:pt x="847679" y="324392"/>
                  </a:lnTo>
                  <a:lnTo>
                    <a:pt x="845017" y="324392"/>
                  </a:lnTo>
                  <a:lnTo>
                    <a:pt x="845017" y="327054"/>
                  </a:lnTo>
                  <a:lnTo>
                    <a:pt x="847679" y="327054"/>
                  </a:lnTo>
                  <a:lnTo>
                    <a:pt x="847679" y="329716"/>
                  </a:lnTo>
                  <a:lnTo>
                    <a:pt x="850341" y="329716"/>
                  </a:lnTo>
                  <a:lnTo>
                    <a:pt x="850341" y="332378"/>
                  </a:lnTo>
                  <a:lnTo>
                    <a:pt x="847679" y="332378"/>
                  </a:lnTo>
                  <a:lnTo>
                    <a:pt x="847679" y="345816"/>
                  </a:lnTo>
                  <a:lnTo>
                    <a:pt x="845017" y="345816"/>
                  </a:lnTo>
                  <a:lnTo>
                    <a:pt x="845017" y="351203"/>
                  </a:lnTo>
                  <a:lnTo>
                    <a:pt x="842354" y="351203"/>
                  </a:lnTo>
                  <a:lnTo>
                    <a:pt x="842354" y="356591"/>
                  </a:lnTo>
                  <a:lnTo>
                    <a:pt x="845017" y="356591"/>
                  </a:lnTo>
                  <a:lnTo>
                    <a:pt x="845017" y="380739"/>
                  </a:lnTo>
                  <a:lnTo>
                    <a:pt x="842354" y="380739"/>
                  </a:lnTo>
                  <a:lnTo>
                    <a:pt x="842354" y="383401"/>
                  </a:lnTo>
                  <a:lnTo>
                    <a:pt x="845017" y="383401"/>
                  </a:lnTo>
                  <a:lnTo>
                    <a:pt x="845017" y="386063"/>
                  </a:lnTo>
                  <a:lnTo>
                    <a:pt x="842354" y="386063"/>
                  </a:lnTo>
                  <a:lnTo>
                    <a:pt x="842354" y="383401"/>
                  </a:lnTo>
                  <a:lnTo>
                    <a:pt x="839693" y="386063"/>
                  </a:lnTo>
                  <a:lnTo>
                    <a:pt x="839693" y="396775"/>
                  </a:lnTo>
                  <a:lnTo>
                    <a:pt x="842354" y="402163"/>
                  </a:lnTo>
                  <a:lnTo>
                    <a:pt x="845017" y="407550"/>
                  </a:lnTo>
                  <a:lnTo>
                    <a:pt x="845017" y="415600"/>
                  </a:lnTo>
                  <a:lnTo>
                    <a:pt x="847679" y="420987"/>
                  </a:lnTo>
                  <a:lnTo>
                    <a:pt x="847679" y="423649"/>
                  </a:lnTo>
                  <a:lnTo>
                    <a:pt x="850341" y="429037"/>
                  </a:lnTo>
                  <a:lnTo>
                    <a:pt x="850341" y="455848"/>
                  </a:lnTo>
                  <a:lnTo>
                    <a:pt x="844953" y="461235"/>
                  </a:lnTo>
                  <a:lnTo>
                    <a:pt x="844953" y="463897"/>
                  </a:lnTo>
                  <a:lnTo>
                    <a:pt x="847616" y="466559"/>
                  </a:lnTo>
                  <a:lnTo>
                    <a:pt x="847616" y="469222"/>
                  </a:lnTo>
                  <a:lnTo>
                    <a:pt x="850277" y="471884"/>
                  </a:lnTo>
                  <a:lnTo>
                    <a:pt x="850277" y="493307"/>
                  </a:lnTo>
                  <a:lnTo>
                    <a:pt x="852940" y="493307"/>
                  </a:lnTo>
                  <a:lnTo>
                    <a:pt x="850277" y="495969"/>
                  </a:lnTo>
                  <a:lnTo>
                    <a:pt x="850277" y="498631"/>
                  </a:lnTo>
                  <a:lnTo>
                    <a:pt x="844890" y="501293"/>
                  </a:lnTo>
                  <a:lnTo>
                    <a:pt x="836840" y="509343"/>
                  </a:lnTo>
                  <a:lnTo>
                    <a:pt x="831453" y="517392"/>
                  </a:lnTo>
                  <a:lnTo>
                    <a:pt x="828791" y="520054"/>
                  </a:lnTo>
                  <a:lnTo>
                    <a:pt x="828791" y="538816"/>
                  </a:lnTo>
                  <a:lnTo>
                    <a:pt x="826129" y="541478"/>
                  </a:lnTo>
                  <a:lnTo>
                    <a:pt x="826129" y="544140"/>
                  </a:lnTo>
                  <a:lnTo>
                    <a:pt x="823467" y="544140"/>
                  </a:lnTo>
                  <a:lnTo>
                    <a:pt x="823467" y="570951"/>
                  </a:lnTo>
                  <a:lnTo>
                    <a:pt x="820805" y="576338"/>
                  </a:lnTo>
                  <a:lnTo>
                    <a:pt x="815417" y="579000"/>
                  </a:lnTo>
                  <a:lnTo>
                    <a:pt x="815417" y="581662"/>
                  </a:lnTo>
                  <a:lnTo>
                    <a:pt x="812755" y="587050"/>
                  </a:lnTo>
                  <a:lnTo>
                    <a:pt x="807368" y="589712"/>
                  </a:lnTo>
                  <a:lnTo>
                    <a:pt x="804706" y="592374"/>
                  </a:lnTo>
                  <a:lnTo>
                    <a:pt x="804706" y="605811"/>
                  </a:lnTo>
                  <a:lnTo>
                    <a:pt x="802043" y="605811"/>
                  </a:lnTo>
                  <a:lnTo>
                    <a:pt x="799382" y="608473"/>
                  </a:lnTo>
                  <a:lnTo>
                    <a:pt x="793994" y="608473"/>
                  </a:lnTo>
                  <a:lnTo>
                    <a:pt x="793994" y="611135"/>
                  </a:lnTo>
                  <a:lnTo>
                    <a:pt x="788606" y="616523"/>
                  </a:lnTo>
                  <a:lnTo>
                    <a:pt x="785945" y="621910"/>
                  </a:lnTo>
                  <a:lnTo>
                    <a:pt x="783282" y="624572"/>
                  </a:lnTo>
                  <a:lnTo>
                    <a:pt x="780620" y="627234"/>
                  </a:lnTo>
                  <a:lnTo>
                    <a:pt x="777958" y="629896"/>
                  </a:lnTo>
                  <a:lnTo>
                    <a:pt x="777958" y="643334"/>
                  </a:lnTo>
                  <a:lnTo>
                    <a:pt x="780620" y="643334"/>
                  </a:lnTo>
                  <a:lnTo>
                    <a:pt x="780620" y="645996"/>
                  </a:lnTo>
                  <a:lnTo>
                    <a:pt x="783282" y="648658"/>
                  </a:lnTo>
                  <a:lnTo>
                    <a:pt x="783282" y="654045"/>
                  </a:lnTo>
                  <a:lnTo>
                    <a:pt x="775232" y="654045"/>
                  </a:lnTo>
                  <a:lnTo>
                    <a:pt x="772571" y="656707"/>
                  </a:lnTo>
                  <a:lnTo>
                    <a:pt x="769909" y="662095"/>
                  </a:lnTo>
                  <a:lnTo>
                    <a:pt x="759197" y="664757"/>
                  </a:lnTo>
                  <a:lnTo>
                    <a:pt x="756535" y="672807"/>
                  </a:lnTo>
                  <a:lnTo>
                    <a:pt x="753873" y="678194"/>
                  </a:lnTo>
                  <a:lnTo>
                    <a:pt x="751211" y="680856"/>
                  </a:lnTo>
                  <a:lnTo>
                    <a:pt x="748549" y="683518"/>
                  </a:lnTo>
                  <a:lnTo>
                    <a:pt x="745886" y="686180"/>
                  </a:lnTo>
                  <a:lnTo>
                    <a:pt x="743225" y="686180"/>
                  </a:lnTo>
                  <a:lnTo>
                    <a:pt x="737837" y="688842"/>
                  </a:lnTo>
                  <a:lnTo>
                    <a:pt x="732449" y="691504"/>
                  </a:lnTo>
                  <a:lnTo>
                    <a:pt x="719012" y="691504"/>
                  </a:lnTo>
                  <a:lnTo>
                    <a:pt x="713625" y="694166"/>
                  </a:lnTo>
                  <a:lnTo>
                    <a:pt x="708237" y="699554"/>
                  </a:lnTo>
                  <a:lnTo>
                    <a:pt x="705575" y="699554"/>
                  </a:lnTo>
                  <a:lnTo>
                    <a:pt x="700188" y="702216"/>
                  </a:lnTo>
                  <a:lnTo>
                    <a:pt x="700188" y="704878"/>
                  </a:lnTo>
                  <a:lnTo>
                    <a:pt x="697525" y="704878"/>
                  </a:lnTo>
                  <a:lnTo>
                    <a:pt x="694864" y="707540"/>
                  </a:lnTo>
                  <a:lnTo>
                    <a:pt x="692201" y="707540"/>
                  </a:lnTo>
                  <a:lnTo>
                    <a:pt x="692201" y="712928"/>
                  </a:lnTo>
                  <a:lnTo>
                    <a:pt x="686814" y="718315"/>
                  </a:lnTo>
                  <a:lnTo>
                    <a:pt x="684152" y="720977"/>
                  </a:lnTo>
                  <a:lnTo>
                    <a:pt x="681490" y="723639"/>
                  </a:lnTo>
                  <a:lnTo>
                    <a:pt x="670778" y="729027"/>
                  </a:lnTo>
                  <a:lnTo>
                    <a:pt x="665391" y="729027"/>
                  </a:lnTo>
                  <a:lnTo>
                    <a:pt x="665391" y="731689"/>
                  </a:lnTo>
                  <a:lnTo>
                    <a:pt x="660003" y="731689"/>
                  </a:lnTo>
                  <a:lnTo>
                    <a:pt x="657341" y="729027"/>
                  </a:lnTo>
                  <a:lnTo>
                    <a:pt x="654679" y="726365"/>
                  </a:lnTo>
                  <a:lnTo>
                    <a:pt x="646630" y="726365"/>
                  </a:lnTo>
                  <a:lnTo>
                    <a:pt x="643967" y="731752"/>
                  </a:lnTo>
                  <a:lnTo>
                    <a:pt x="641305" y="734414"/>
                  </a:lnTo>
                  <a:lnTo>
                    <a:pt x="641305" y="737076"/>
                  </a:lnTo>
                  <a:lnTo>
                    <a:pt x="635918" y="745126"/>
                  </a:lnTo>
                  <a:lnTo>
                    <a:pt x="627868" y="750514"/>
                  </a:lnTo>
                  <a:lnTo>
                    <a:pt x="622481" y="755901"/>
                  </a:lnTo>
                  <a:lnTo>
                    <a:pt x="611769" y="755901"/>
                  </a:lnTo>
                  <a:lnTo>
                    <a:pt x="603720" y="758563"/>
                  </a:lnTo>
                  <a:lnTo>
                    <a:pt x="593007" y="763951"/>
                  </a:lnTo>
                  <a:lnTo>
                    <a:pt x="584958" y="766613"/>
                  </a:lnTo>
                  <a:lnTo>
                    <a:pt x="582296" y="766613"/>
                  </a:lnTo>
                  <a:lnTo>
                    <a:pt x="576909" y="769275"/>
                  </a:lnTo>
                  <a:lnTo>
                    <a:pt x="568859" y="769275"/>
                  </a:lnTo>
                  <a:lnTo>
                    <a:pt x="560809" y="771937"/>
                  </a:lnTo>
                  <a:lnTo>
                    <a:pt x="547372" y="771937"/>
                  </a:lnTo>
                  <a:lnTo>
                    <a:pt x="547372" y="785374"/>
                  </a:lnTo>
                  <a:lnTo>
                    <a:pt x="550034" y="790762"/>
                  </a:lnTo>
                  <a:lnTo>
                    <a:pt x="550034" y="804199"/>
                  </a:lnTo>
                  <a:lnTo>
                    <a:pt x="547372" y="806861"/>
                  </a:lnTo>
                  <a:lnTo>
                    <a:pt x="541985" y="814910"/>
                  </a:lnTo>
                  <a:lnTo>
                    <a:pt x="528548" y="820298"/>
                  </a:lnTo>
                  <a:lnTo>
                    <a:pt x="523160" y="828347"/>
                  </a:lnTo>
                  <a:lnTo>
                    <a:pt x="517772" y="836397"/>
                  </a:lnTo>
                  <a:lnTo>
                    <a:pt x="515111" y="841785"/>
                  </a:lnTo>
                  <a:lnTo>
                    <a:pt x="509723" y="847172"/>
                  </a:lnTo>
                  <a:lnTo>
                    <a:pt x="504335" y="852560"/>
                  </a:lnTo>
                  <a:lnTo>
                    <a:pt x="504335" y="855222"/>
                  </a:lnTo>
                  <a:lnTo>
                    <a:pt x="501673" y="857884"/>
                  </a:lnTo>
                  <a:lnTo>
                    <a:pt x="504335" y="860546"/>
                  </a:lnTo>
                  <a:lnTo>
                    <a:pt x="504335" y="868595"/>
                  </a:lnTo>
                  <a:lnTo>
                    <a:pt x="506998" y="873983"/>
                  </a:lnTo>
                  <a:lnTo>
                    <a:pt x="509659" y="873983"/>
                  </a:lnTo>
                  <a:lnTo>
                    <a:pt x="512321" y="876645"/>
                  </a:lnTo>
                  <a:lnTo>
                    <a:pt x="514984" y="876645"/>
                  </a:lnTo>
                  <a:lnTo>
                    <a:pt x="520371" y="884694"/>
                  </a:lnTo>
                  <a:lnTo>
                    <a:pt x="525759" y="890082"/>
                  </a:lnTo>
                  <a:lnTo>
                    <a:pt x="531146" y="900794"/>
                  </a:lnTo>
                  <a:lnTo>
                    <a:pt x="533808" y="906181"/>
                  </a:lnTo>
                  <a:lnTo>
                    <a:pt x="539196" y="908844"/>
                  </a:lnTo>
                  <a:lnTo>
                    <a:pt x="541858" y="911506"/>
                  </a:lnTo>
                  <a:lnTo>
                    <a:pt x="541858" y="922217"/>
                  </a:lnTo>
                  <a:lnTo>
                    <a:pt x="539196" y="927605"/>
                  </a:lnTo>
                  <a:lnTo>
                    <a:pt x="539196" y="930267"/>
                  </a:lnTo>
                  <a:lnTo>
                    <a:pt x="533808" y="932929"/>
                  </a:lnTo>
                  <a:lnTo>
                    <a:pt x="528421" y="938316"/>
                  </a:lnTo>
                  <a:lnTo>
                    <a:pt x="523034" y="943704"/>
                  </a:lnTo>
                  <a:lnTo>
                    <a:pt x="517645" y="946366"/>
                  </a:lnTo>
                  <a:lnTo>
                    <a:pt x="514984" y="949028"/>
                  </a:lnTo>
                  <a:lnTo>
                    <a:pt x="480123" y="949028"/>
                  </a:lnTo>
                  <a:lnTo>
                    <a:pt x="480123" y="954415"/>
                  </a:lnTo>
                  <a:lnTo>
                    <a:pt x="474735" y="959803"/>
                  </a:lnTo>
                  <a:lnTo>
                    <a:pt x="469348" y="967853"/>
                  </a:lnTo>
                  <a:lnTo>
                    <a:pt x="466686" y="970515"/>
                  </a:lnTo>
                  <a:lnTo>
                    <a:pt x="466686" y="975902"/>
                  </a:lnTo>
                  <a:lnTo>
                    <a:pt x="464024" y="983952"/>
                  </a:lnTo>
                  <a:lnTo>
                    <a:pt x="461362" y="992002"/>
                  </a:lnTo>
                  <a:lnTo>
                    <a:pt x="458700" y="992002"/>
                  </a:lnTo>
                  <a:lnTo>
                    <a:pt x="453313" y="997389"/>
                  </a:lnTo>
                  <a:lnTo>
                    <a:pt x="445263" y="1008101"/>
                  </a:lnTo>
                  <a:lnTo>
                    <a:pt x="442601" y="1008101"/>
                  </a:lnTo>
                  <a:lnTo>
                    <a:pt x="431889" y="1013488"/>
                  </a:lnTo>
                  <a:lnTo>
                    <a:pt x="426501" y="1013488"/>
                  </a:lnTo>
                  <a:lnTo>
                    <a:pt x="421114" y="1016150"/>
                  </a:lnTo>
                  <a:lnTo>
                    <a:pt x="410403" y="1018812"/>
                  </a:lnTo>
                  <a:lnTo>
                    <a:pt x="399690" y="1018812"/>
                  </a:lnTo>
                  <a:lnTo>
                    <a:pt x="394303" y="1016150"/>
                  </a:lnTo>
                  <a:lnTo>
                    <a:pt x="383592" y="1016150"/>
                  </a:lnTo>
                  <a:lnTo>
                    <a:pt x="378204" y="1013488"/>
                  </a:lnTo>
                  <a:lnTo>
                    <a:pt x="370154" y="1013488"/>
                  </a:lnTo>
                  <a:lnTo>
                    <a:pt x="367492" y="1010826"/>
                  </a:lnTo>
                  <a:lnTo>
                    <a:pt x="354055" y="1010826"/>
                  </a:lnTo>
                  <a:lnTo>
                    <a:pt x="346006" y="1016213"/>
                  </a:lnTo>
                  <a:lnTo>
                    <a:pt x="335293" y="1024263"/>
                  </a:lnTo>
                  <a:lnTo>
                    <a:pt x="332632" y="1024263"/>
                  </a:lnTo>
                  <a:lnTo>
                    <a:pt x="327245" y="1026925"/>
                  </a:lnTo>
                  <a:lnTo>
                    <a:pt x="311145" y="1026925"/>
                  </a:lnTo>
                  <a:lnTo>
                    <a:pt x="303095" y="1029587"/>
                  </a:lnTo>
                  <a:lnTo>
                    <a:pt x="286996" y="1029587"/>
                  </a:lnTo>
                  <a:lnTo>
                    <a:pt x="273559" y="1034975"/>
                  </a:lnTo>
                  <a:lnTo>
                    <a:pt x="270897" y="1037637"/>
                  </a:lnTo>
                  <a:lnTo>
                    <a:pt x="252135" y="1048348"/>
                  </a:lnTo>
                  <a:lnTo>
                    <a:pt x="241424" y="1051011"/>
                  </a:lnTo>
                  <a:lnTo>
                    <a:pt x="233374" y="1053673"/>
                  </a:lnTo>
                  <a:lnTo>
                    <a:pt x="222663" y="1059060"/>
                  </a:lnTo>
                  <a:lnTo>
                    <a:pt x="217275" y="1059060"/>
                  </a:lnTo>
                  <a:lnTo>
                    <a:pt x="203838" y="1064448"/>
                  </a:lnTo>
                  <a:lnTo>
                    <a:pt x="193127" y="1072497"/>
                  </a:lnTo>
                  <a:lnTo>
                    <a:pt x="187739" y="1077885"/>
                  </a:lnTo>
                  <a:lnTo>
                    <a:pt x="185077" y="1077885"/>
                  </a:lnTo>
                  <a:lnTo>
                    <a:pt x="179690" y="1080547"/>
                  </a:lnTo>
                  <a:lnTo>
                    <a:pt x="177027" y="1080547"/>
                  </a:lnTo>
                  <a:lnTo>
                    <a:pt x="174366" y="1083209"/>
                  </a:lnTo>
                  <a:lnTo>
                    <a:pt x="171703" y="1085871"/>
                  </a:lnTo>
                  <a:lnTo>
                    <a:pt x="171703" y="1096583"/>
                  </a:lnTo>
                  <a:lnTo>
                    <a:pt x="166316" y="1107295"/>
                  </a:lnTo>
                  <a:lnTo>
                    <a:pt x="160929" y="1115344"/>
                  </a:lnTo>
                  <a:lnTo>
                    <a:pt x="155540" y="1120732"/>
                  </a:lnTo>
                  <a:lnTo>
                    <a:pt x="152879" y="1120732"/>
                  </a:lnTo>
                  <a:lnTo>
                    <a:pt x="147491" y="1126119"/>
                  </a:lnTo>
                  <a:lnTo>
                    <a:pt x="142103" y="1128781"/>
                  </a:lnTo>
                  <a:lnTo>
                    <a:pt x="139442" y="1128781"/>
                  </a:lnTo>
                  <a:lnTo>
                    <a:pt x="136779" y="1131443"/>
                  </a:lnTo>
                  <a:lnTo>
                    <a:pt x="131392" y="1134105"/>
                  </a:lnTo>
                  <a:lnTo>
                    <a:pt x="128730" y="1136767"/>
                  </a:lnTo>
                  <a:lnTo>
                    <a:pt x="128730" y="1152867"/>
                  </a:lnTo>
                  <a:lnTo>
                    <a:pt x="126068" y="1155529"/>
                  </a:lnTo>
                  <a:lnTo>
                    <a:pt x="120680" y="1160916"/>
                  </a:lnTo>
                  <a:lnTo>
                    <a:pt x="109969" y="1174353"/>
                  </a:lnTo>
                  <a:lnTo>
                    <a:pt x="109969" y="1177015"/>
                  </a:lnTo>
                  <a:lnTo>
                    <a:pt x="99257" y="1190453"/>
                  </a:lnTo>
                  <a:lnTo>
                    <a:pt x="91208" y="1203890"/>
                  </a:lnTo>
                  <a:lnTo>
                    <a:pt x="88545" y="1209277"/>
                  </a:lnTo>
                  <a:lnTo>
                    <a:pt x="85883" y="1214665"/>
                  </a:lnTo>
                  <a:lnTo>
                    <a:pt x="83221" y="1220052"/>
                  </a:lnTo>
                  <a:lnTo>
                    <a:pt x="77833" y="1228102"/>
                  </a:lnTo>
                  <a:lnTo>
                    <a:pt x="72446" y="1233489"/>
                  </a:lnTo>
                  <a:lnTo>
                    <a:pt x="61735" y="1241539"/>
                  </a:lnTo>
                  <a:lnTo>
                    <a:pt x="59072" y="1241539"/>
                  </a:lnTo>
                  <a:lnTo>
                    <a:pt x="53685" y="1244201"/>
                  </a:lnTo>
                  <a:lnTo>
                    <a:pt x="45635" y="1246863"/>
                  </a:lnTo>
                  <a:lnTo>
                    <a:pt x="42973" y="1249525"/>
                  </a:lnTo>
                  <a:lnTo>
                    <a:pt x="34924" y="1254913"/>
                  </a:lnTo>
                  <a:lnTo>
                    <a:pt x="26874" y="1265624"/>
                  </a:lnTo>
                  <a:lnTo>
                    <a:pt x="21487" y="1271012"/>
                  </a:lnTo>
                  <a:lnTo>
                    <a:pt x="13437" y="1271012"/>
                  </a:lnTo>
                  <a:lnTo>
                    <a:pt x="5387" y="1281723"/>
                  </a:lnTo>
                  <a:lnTo>
                    <a:pt x="0" y="1284386"/>
                  </a:lnTo>
                  <a:lnTo>
                    <a:pt x="2662" y="1295097"/>
                  </a:lnTo>
                  <a:lnTo>
                    <a:pt x="2662" y="1303147"/>
                  </a:lnTo>
                  <a:lnTo>
                    <a:pt x="5324" y="1305809"/>
                  </a:lnTo>
                  <a:lnTo>
                    <a:pt x="13374" y="1316520"/>
                  </a:lnTo>
                  <a:lnTo>
                    <a:pt x="18761" y="1319183"/>
                  </a:lnTo>
                  <a:lnTo>
                    <a:pt x="18761" y="1321845"/>
                  </a:lnTo>
                  <a:lnTo>
                    <a:pt x="21423" y="1321845"/>
                  </a:lnTo>
                  <a:lnTo>
                    <a:pt x="21423" y="1324507"/>
                  </a:lnTo>
                  <a:lnTo>
                    <a:pt x="26811" y="1324507"/>
                  </a:lnTo>
                  <a:lnTo>
                    <a:pt x="34860" y="1329894"/>
                  </a:lnTo>
                  <a:lnTo>
                    <a:pt x="40248" y="1335282"/>
                  </a:lnTo>
                  <a:lnTo>
                    <a:pt x="42910" y="1335282"/>
                  </a:lnTo>
                  <a:lnTo>
                    <a:pt x="42910" y="1337944"/>
                  </a:lnTo>
                  <a:lnTo>
                    <a:pt x="53621" y="1340606"/>
                  </a:lnTo>
                  <a:lnTo>
                    <a:pt x="53621" y="1345993"/>
                  </a:lnTo>
                  <a:lnTo>
                    <a:pt x="56284" y="1354043"/>
                  </a:lnTo>
                  <a:lnTo>
                    <a:pt x="53621" y="1356705"/>
                  </a:lnTo>
                  <a:lnTo>
                    <a:pt x="50959" y="1362092"/>
                  </a:lnTo>
                  <a:lnTo>
                    <a:pt x="37522" y="1359430"/>
                  </a:lnTo>
                  <a:lnTo>
                    <a:pt x="32135" y="1362092"/>
                  </a:lnTo>
                  <a:lnTo>
                    <a:pt x="32135" y="1364755"/>
                  </a:lnTo>
                  <a:lnTo>
                    <a:pt x="29472" y="1364755"/>
                  </a:lnTo>
                  <a:lnTo>
                    <a:pt x="29472" y="1370142"/>
                  </a:lnTo>
                  <a:lnTo>
                    <a:pt x="34860" y="1378192"/>
                  </a:lnTo>
                  <a:lnTo>
                    <a:pt x="42910" y="1378192"/>
                  </a:lnTo>
                  <a:lnTo>
                    <a:pt x="42910" y="1380854"/>
                  </a:lnTo>
                  <a:lnTo>
                    <a:pt x="50959" y="1378192"/>
                  </a:lnTo>
                  <a:lnTo>
                    <a:pt x="53621" y="1375530"/>
                  </a:lnTo>
                  <a:lnTo>
                    <a:pt x="56284" y="1372868"/>
                  </a:lnTo>
                  <a:lnTo>
                    <a:pt x="61671" y="1372868"/>
                  </a:lnTo>
                  <a:lnTo>
                    <a:pt x="61671" y="1375530"/>
                  </a:lnTo>
                  <a:lnTo>
                    <a:pt x="64333" y="1378192"/>
                  </a:lnTo>
                  <a:lnTo>
                    <a:pt x="64333" y="1386241"/>
                  </a:lnTo>
                  <a:lnTo>
                    <a:pt x="61671" y="1388904"/>
                  </a:lnTo>
                  <a:lnTo>
                    <a:pt x="59009" y="1394291"/>
                  </a:lnTo>
                  <a:lnTo>
                    <a:pt x="59009" y="1402341"/>
                  </a:lnTo>
                  <a:lnTo>
                    <a:pt x="61671" y="1407728"/>
                  </a:lnTo>
                  <a:lnTo>
                    <a:pt x="64333" y="1418440"/>
                  </a:lnTo>
                  <a:lnTo>
                    <a:pt x="66995" y="1421102"/>
                  </a:lnTo>
                  <a:lnTo>
                    <a:pt x="69657" y="1423764"/>
                  </a:lnTo>
                  <a:lnTo>
                    <a:pt x="72319" y="1426426"/>
                  </a:lnTo>
                  <a:lnTo>
                    <a:pt x="88418" y="1439863"/>
                  </a:lnTo>
                  <a:lnTo>
                    <a:pt x="96468" y="1447913"/>
                  </a:lnTo>
                  <a:lnTo>
                    <a:pt x="112568" y="1450575"/>
                  </a:lnTo>
                  <a:lnTo>
                    <a:pt x="115229" y="1455962"/>
                  </a:lnTo>
                  <a:lnTo>
                    <a:pt x="115229" y="1464012"/>
                  </a:lnTo>
                  <a:lnTo>
                    <a:pt x="117892" y="1464012"/>
                  </a:lnTo>
                  <a:lnTo>
                    <a:pt x="117892" y="1466674"/>
                  </a:lnTo>
                  <a:lnTo>
                    <a:pt x="120554" y="1474723"/>
                  </a:lnTo>
                  <a:lnTo>
                    <a:pt x="120554" y="1485435"/>
                  </a:lnTo>
                  <a:lnTo>
                    <a:pt x="123215" y="1488097"/>
                  </a:lnTo>
                  <a:lnTo>
                    <a:pt x="131265" y="1490759"/>
                  </a:lnTo>
                  <a:lnTo>
                    <a:pt x="136653" y="1490759"/>
                  </a:lnTo>
                  <a:lnTo>
                    <a:pt x="144702" y="1474660"/>
                  </a:lnTo>
                  <a:lnTo>
                    <a:pt x="155414" y="1453237"/>
                  </a:lnTo>
                  <a:lnTo>
                    <a:pt x="158076" y="1453237"/>
                  </a:lnTo>
                  <a:lnTo>
                    <a:pt x="163463" y="1455899"/>
                  </a:lnTo>
                  <a:lnTo>
                    <a:pt x="163463" y="1463948"/>
                  </a:lnTo>
                  <a:lnTo>
                    <a:pt x="166126" y="1466611"/>
                  </a:lnTo>
                  <a:lnTo>
                    <a:pt x="171513" y="1471998"/>
                  </a:lnTo>
                  <a:lnTo>
                    <a:pt x="174175" y="1474660"/>
                  </a:lnTo>
                  <a:lnTo>
                    <a:pt x="179563" y="1477322"/>
                  </a:lnTo>
                  <a:lnTo>
                    <a:pt x="182225" y="1477322"/>
                  </a:lnTo>
                  <a:lnTo>
                    <a:pt x="187612" y="1479984"/>
                  </a:lnTo>
                  <a:lnTo>
                    <a:pt x="195662" y="1479984"/>
                  </a:lnTo>
                  <a:lnTo>
                    <a:pt x="195662" y="1477322"/>
                  </a:lnTo>
                  <a:lnTo>
                    <a:pt x="201050" y="1477322"/>
                  </a:lnTo>
                  <a:lnTo>
                    <a:pt x="203712" y="1474660"/>
                  </a:lnTo>
                  <a:lnTo>
                    <a:pt x="209099" y="1471998"/>
                  </a:lnTo>
                  <a:lnTo>
                    <a:pt x="217149" y="1474660"/>
                  </a:lnTo>
                  <a:lnTo>
                    <a:pt x="222536" y="1480048"/>
                  </a:lnTo>
                  <a:lnTo>
                    <a:pt x="225198" y="1488097"/>
                  </a:lnTo>
                  <a:lnTo>
                    <a:pt x="227860" y="1488097"/>
                  </a:lnTo>
                  <a:lnTo>
                    <a:pt x="230523" y="1490759"/>
                  </a:lnTo>
                  <a:lnTo>
                    <a:pt x="249284" y="1488097"/>
                  </a:lnTo>
                  <a:lnTo>
                    <a:pt x="254671" y="1493485"/>
                  </a:lnTo>
                  <a:lnTo>
                    <a:pt x="257333" y="1493485"/>
                  </a:lnTo>
                  <a:lnTo>
                    <a:pt x="259996" y="1496147"/>
                  </a:lnTo>
                  <a:lnTo>
                    <a:pt x="262657" y="1496147"/>
                  </a:lnTo>
                  <a:lnTo>
                    <a:pt x="273369" y="1498809"/>
                  </a:lnTo>
                  <a:lnTo>
                    <a:pt x="284081" y="1493421"/>
                  </a:lnTo>
                  <a:lnTo>
                    <a:pt x="294793" y="1504133"/>
                  </a:lnTo>
                  <a:lnTo>
                    <a:pt x="305504" y="1504133"/>
                  </a:lnTo>
                  <a:lnTo>
                    <a:pt x="305504" y="1501471"/>
                  </a:lnTo>
                  <a:lnTo>
                    <a:pt x="313554" y="1501471"/>
                  </a:lnTo>
                  <a:lnTo>
                    <a:pt x="318941" y="1504133"/>
                  </a:lnTo>
                  <a:lnTo>
                    <a:pt x="324328" y="1506795"/>
                  </a:lnTo>
                  <a:lnTo>
                    <a:pt x="326991" y="1509457"/>
                  </a:lnTo>
                  <a:lnTo>
                    <a:pt x="332378" y="1504070"/>
                  </a:lnTo>
                  <a:lnTo>
                    <a:pt x="351139" y="1504070"/>
                  </a:lnTo>
                  <a:lnTo>
                    <a:pt x="356527" y="1501408"/>
                  </a:lnTo>
                  <a:lnTo>
                    <a:pt x="359189" y="1501408"/>
                  </a:lnTo>
                  <a:lnTo>
                    <a:pt x="359189" y="1498745"/>
                  </a:lnTo>
                  <a:lnTo>
                    <a:pt x="377951" y="1498745"/>
                  </a:lnTo>
                  <a:lnTo>
                    <a:pt x="377951" y="1504133"/>
                  </a:lnTo>
                  <a:lnTo>
                    <a:pt x="375288" y="1509520"/>
                  </a:lnTo>
                  <a:lnTo>
                    <a:pt x="372626" y="1512182"/>
                  </a:lnTo>
                  <a:lnTo>
                    <a:pt x="359189" y="1517570"/>
                  </a:lnTo>
                  <a:lnTo>
                    <a:pt x="359189" y="1528282"/>
                  </a:lnTo>
                  <a:lnTo>
                    <a:pt x="361851" y="1530944"/>
                  </a:lnTo>
                  <a:lnTo>
                    <a:pt x="361851" y="1536332"/>
                  </a:lnTo>
                  <a:lnTo>
                    <a:pt x="367239" y="1533669"/>
                  </a:lnTo>
                  <a:lnTo>
                    <a:pt x="372626" y="1533669"/>
                  </a:lnTo>
                  <a:lnTo>
                    <a:pt x="372626" y="1531007"/>
                  </a:lnTo>
                  <a:lnTo>
                    <a:pt x="378014" y="1533669"/>
                  </a:lnTo>
                  <a:lnTo>
                    <a:pt x="383401" y="1533669"/>
                  </a:lnTo>
                  <a:lnTo>
                    <a:pt x="383401" y="1531007"/>
                  </a:lnTo>
                  <a:lnTo>
                    <a:pt x="388789" y="1531007"/>
                  </a:lnTo>
                  <a:lnTo>
                    <a:pt x="394176" y="1528345"/>
                  </a:lnTo>
                  <a:lnTo>
                    <a:pt x="402226" y="1528345"/>
                  </a:lnTo>
                  <a:lnTo>
                    <a:pt x="402226" y="1539057"/>
                  </a:lnTo>
                  <a:lnTo>
                    <a:pt x="407613" y="1541719"/>
                  </a:lnTo>
                  <a:lnTo>
                    <a:pt x="410276" y="1541719"/>
                  </a:lnTo>
                  <a:lnTo>
                    <a:pt x="410276" y="1544381"/>
                  </a:lnTo>
                  <a:lnTo>
                    <a:pt x="412937" y="1547043"/>
                  </a:lnTo>
                  <a:lnTo>
                    <a:pt x="455847" y="1555093"/>
                  </a:lnTo>
                  <a:lnTo>
                    <a:pt x="458510" y="1555093"/>
                  </a:lnTo>
                  <a:lnTo>
                    <a:pt x="458510" y="1552431"/>
                  </a:lnTo>
                  <a:lnTo>
                    <a:pt x="461172" y="1549769"/>
                  </a:lnTo>
                  <a:lnTo>
                    <a:pt x="463834" y="1539057"/>
                  </a:lnTo>
                  <a:lnTo>
                    <a:pt x="471883" y="1533669"/>
                  </a:lnTo>
                  <a:lnTo>
                    <a:pt x="485320" y="1531007"/>
                  </a:lnTo>
                  <a:lnTo>
                    <a:pt x="506744" y="1531007"/>
                  </a:lnTo>
                  <a:lnTo>
                    <a:pt x="520117" y="1522958"/>
                  </a:lnTo>
                  <a:lnTo>
                    <a:pt x="538879" y="1514908"/>
                  </a:lnTo>
                  <a:lnTo>
                    <a:pt x="538879" y="1498809"/>
                  </a:lnTo>
                  <a:lnTo>
                    <a:pt x="546928" y="1493421"/>
                  </a:lnTo>
                  <a:lnTo>
                    <a:pt x="568352" y="1474660"/>
                  </a:lnTo>
                  <a:lnTo>
                    <a:pt x="576401" y="1466611"/>
                  </a:lnTo>
                  <a:lnTo>
                    <a:pt x="584451" y="1447849"/>
                  </a:lnTo>
                  <a:lnTo>
                    <a:pt x="592501" y="1439800"/>
                  </a:lnTo>
                  <a:lnTo>
                    <a:pt x="595162" y="1437138"/>
                  </a:lnTo>
                  <a:lnTo>
                    <a:pt x="597825" y="1434476"/>
                  </a:lnTo>
                  <a:lnTo>
                    <a:pt x="597825" y="1423764"/>
                  </a:lnTo>
                  <a:lnTo>
                    <a:pt x="600487" y="1418376"/>
                  </a:lnTo>
                  <a:lnTo>
                    <a:pt x="616586" y="1429088"/>
                  </a:lnTo>
                  <a:lnTo>
                    <a:pt x="632685" y="1431750"/>
                  </a:lnTo>
                  <a:lnTo>
                    <a:pt x="624635" y="1442462"/>
                  </a:lnTo>
                  <a:lnTo>
                    <a:pt x="621974" y="1455899"/>
                  </a:lnTo>
                  <a:lnTo>
                    <a:pt x="621974" y="1466611"/>
                  </a:lnTo>
                  <a:lnTo>
                    <a:pt x="624635" y="1469273"/>
                  </a:lnTo>
                  <a:lnTo>
                    <a:pt x="630023" y="1471935"/>
                  </a:lnTo>
                  <a:lnTo>
                    <a:pt x="635411" y="1471935"/>
                  </a:lnTo>
                  <a:lnTo>
                    <a:pt x="635411" y="1474597"/>
                  </a:lnTo>
                  <a:lnTo>
                    <a:pt x="659559" y="1474597"/>
                  </a:lnTo>
                  <a:lnTo>
                    <a:pt x="664947" y="1471935"/>
                  </a:lnTo>
                  <a:lnTo>
                    <a:pt x="670335" y="1463885"/>
                  </a:lnTo>
                  <a:lnTo>
                    <a:pt x="672996" y="1463885"/>
                  </a:lnTo>
                  <a:lnTo>
                    <a:pt x="681046" y="1461223"/>
                  </a:lnTo>
                  <a:lnTo>
                    <a:pt x="689096" y="1466611"/>
                  </a:lnTo>
                  <a:lnTo>
                    <a:pt x="691758" y="1480048"/>
                  </a:lnTo>
                  <a:lnTo>
                    <a:pt x="691758" y="1485435"/>
                  </a:lnTo>
                  <a:lnTo>
                    <a:pt x="694420" y="1485435"/>
                  </a:lnTo>
                  <a:lnTo>
                    <a:pt x="694420" y="1488097"/>
                  </a:lnTo>
                  <a:lnTo>
                    <a:pt x="697082" y="1490759"/>
                  </a:lnTo>
                  <a:lnTo>
                    <a:pt x="707793" y="1493421"/>
                  </a:lnTo>
                  <a:lnTo>
                    <a:pt x="710456" y="1493421"/>
                  </a:lnTo>
                  <a:lnTo>
                    <a:pt x="710456" y="1496083"/>
                  </a:lnTo>
                  <a:lnTo>
                    <a:pt x="721167" y="1498745"/>
                  </a:lnTo>
                  <a:lnTo>
                    <a:pt x="723829" y="1498745"/>
                  </a:lnTo>
                  <a:lnTo>
                    <a:pt x="734541" y="1490696"/>
                  </a:lnTo>
                  <a:lnTo>
                    <a:pt x="747978" y="1479984"/>
                  </a:lnTo>
                  <a:lnTo>
                    <a:pt x="753366" y="1477322"/>
                  </a:lnTo>
                  <a:lnTo>
                    <a:pt x="756027" y="1469273"/>
                  </a:lnTo>
                  <a:lnTo>
                    <a:pt x="753366" y="1466611"/>
                  </a:lnTo>
                  <a:lnTo>
                    <a:pt x="745316" y="1461223"/>
                  </a:lnTo>
                  <a:lnTo>
                    <a:pt x="745316" y="1455836"/>
                  </a:lnTo>
                  <a:lnTo>
                    <a:pt x="750703" y="1445124"/>
                  </a:lnTo>
                  <a:lnTo>
                    <a:pt x="750703" y="1437074"/>
                  </a:lnTo>
                  <a:lnTo>
                    <a:pt x="748042" y="1431687"/>
                  </a:lnTo>
                  <a:lnTo>
                    <a:pt x="745380" y="1429024"/>
                  </a:lnTo>
                  <a:lnTo>
                    <a:pt x="745380" y="1426363"/>
                  </a:lnTo>
                  <a:lnTo>
                    <a:pt x="737330" y="1407601"/>
                  </a:lnTo>
                  <a:lnTo>
                    <a:pt x="737330" y="1388840"/>
                  </a:lnTo>
                  <a:lnTo>
                    <a:pt x="739992" y="1386178"/>
                  </a:lnTo>
                  <a:lnTo>
                    <a:pt x="742654" y="1383516"/>
                  </a:lnTo>
                  <a:lnTo>
                    <a:pt x="742654" y="1380854"/>
                  </a:lnTo>
                  <a:lnTo>
                    <a:pt x="745316" y="1380854"/>
                  </a:lnTo>
                  <a:lnTo>
                    <a:pt x="747978" y="1378192"/>
                  </a:lnTo>
                  <a:lnTo>
                    <a:pt x="750640" y="1378192"/>
                  </a:lnTo>
                  <a:lnTo>
                    <a:pt x="753302" y="1375530"/>
                  </a:lnTo>
                  <a:lnTo>
                    <a:pt x="761352" y="1370142"/>
                  </a:lnTo>
                  <a:lnTo>
                    <a:pt x="780113" y="1356705"/>
                  </a:lnTo>
                  <a:lnTo>
                    <a:pt x="785500" y="1356705"/>
                  </a:lnTo>
                  <a:lnTo>
                    <a:pt x="793550" y="1359367"/>
                  </a:lnTo>
                  <a:lnTo>
                    <a:pt x="796213" y="1362029"/>
                  </a:lnTo>
                  <a:lnTo>
                    <a:pt x="801600" y="1367417"/>
                  </a:lnTo>
                  <a:lnTo>
                    <a:pt x="801600" y="1375466"/>
                  </a:lnTo>
                  <a:lnTo>
                    <a:pt x="796213" y="1380854"/>
                  </a:lnTo>
                  <a:lnTo>
                    <a:pt x="793550" y="1391566"/>
                  </a:lnTo>
                  <a:lnTo>
                    <a:pt x="796213" y="1391566"/>
                  </a:lnTo>
                  <a:lnTo>
                    <a:pt x="796213" y="1394227"/>
                  </a:lnTo>
                  <a:lnTo>
                    <a:pt x="801600" y="1394227"/>
                  </a:lnTo>
                  <a:lnTo>
                    <a:pt x="804262" y="1396890"/>
                  </a:lnTo>
                  <a:lnTo>
                    <a:pt x="806924" y="1396890"/>
                  </a:lnTo>
                  <a:lnTo>
                    <a:pt x="812311" y="1402277"/>
                  </a:lnTo>
                  <a:lnTo>
                    <a:pt x="817699" y="1404939"/>
                  </a:lnTo>
                  <a:lnTo>
                    <a:pt x="825748" y="1412989"/>
                  </a:lnTo>
                  <a:lnTo>
                    <a:pt x="828411" y="1412989"/>
                  </a:lnTo>
                  <a:lnTo>
                    <a:pt x="836460" y="1418376"/>
                  </a:lnTo>
                  <a:lnTo>
                    <a:pt x="839123" y="1418376"/>
                  </a:lnTo>
                  <a:lnTo>
                    <a:pt x="844510" y="1421039"/>
                  </a:lnTo>
                  <a:lnTo>
                    <a:pt x="847172" y="1421039"/>
                  </a:lnTo>
                  <a:lnTo>
                    <a:pt x="857884" y="1423701"/>
                  </a:lnTo>
                  <a:lnTo>
                    <a:pt x="868595" y="1423701"/>
                  </a:lnTo>
                  <a:lnTo>
                    <a:pt x="876645" y="1421039"/>
                  </a:lnTo>
                  <a:lnTo>
                    <a:pt x="884694" y="1421039"/>
                  </a:lnTo>
                  <a:lnTo>
                    <a:pt x="898068" y="1418376"/>
                  </a:lnTo>
                  <a:lnTo>
                    <a:pt x="900730" y="1418376"/>
                  </a:lnTo>
                  <a:lnTo>
                    <a:pt x="903392" y="1415714"/>
                  </a:lnTo>
                  <a:lnTo>
                    <a:pt x="908780" y="1415714"/>
                  </a:lnTo>
                  <a:lnTo>
                    <a:pt x="919491" y="1405003"/>
                  </a:lnTo>
                  <a:lnTo>
                    <a:pt x="932928" y="1396953"/>
                  </a:lnTo>
                  <a:lnTo>
                    <a:pt x="940978" y="1396953"/>
                  </a:lnTo>
                  <a:lnTo>
                    <a:pt x="959739" y="1402341"/>
                  </a:lnTo>
                  <a:lnTo>
                    <a:pt x="967789" y="1402341"/>
                  </a:lnTo>
                  <a:lnTo>
                    <a:pt x="970451" y="1405003"/>
                  </a:lnTo>
                  <a:lnTo>
                    <a:pt x="973113" y="1405003"/>
                  </a:lnTo>
                  <a:lnTo>
                    <a:pt x="975775" y="1402341"/>
                  </a:lnTo>
                  <a:lnTo>
                    <a:pt x="975775" y="1394291"/>
                  </a:lnTo>
                  <a:lnTo>
                    <a:pt x="973113" y="1386241"/>
                  </a:lnTo>
                  <a:lnTo>
                    <a:pt x="975775" y="1383579"/>
                  </a:lnTo>
                  <a:lnTo>
                    <a:pt x="975775" y="1380917"/>
                  </a:lnTo>
                  <a:lnTo>
                    <a:pt x="973113" y="1380917"/>
                  </a:lnTo>
                  <a:lnTo>
                    <a:pt x="970451" y="1378255"/>
                  </a:lnTo>
                  <a:lnTo>
                    <a:pt x="965064" y="1372868"/>
                  </a:lnTo>
                  <a:lnTo>
                    <a:pt x="962402" y="1367480"/>
                  </a:lnTo>
                  <a:lnTo>
                    <a:pt x="954352" y="1348719"/>
                  </a:lnTo>
                  <a:lnTo>
                    <a:pt x="948964" y="1335282"/>
                  </a:lnTo>
                  <a:lnTo>
                    <a:pt x="948964" y="1324570"/>
                  </a:lnTo>
                  <a:lnTo>
                    <a:pt x="954352" y="1316520"/>
                  </a:lnTo>
                  <a:lnTo>
                    <a:pt x="970451" y="1316520"/>
                  </a:lnTo>
                  <a:lnTo>
                    <a:pt x="973113" y="1313858"/>
                  </a:lnTo>
                  <a:lnTo>
                    <a:pt x="975775" y="1313858"/>
                  </a:lnTo>
                  <a:lnTo>
                    <a:pt x="978438" y="1316520"/>
                  </a:lnTo>
                  <a:lnTo>
                    <a:pt x="986487" y="1316520"/>
                  </a:lnTo>
                  <a:lnTo>
                    <a:pt x="991875" y="1319183"/>
                  </a:lnTo>
                  <a:lnTo>
                    <a:pt x="994536" y="1324570"/>
                  </a:lnTo>
                  <a:lnTo>
                    <a:pt x="994536" y="1351381"/>
                  </a:lnTo>
                  <a:lnTo>
                    <a:pt x="997199" y="1356769"/>
                  </a:lnTo>
                  <a:lnTo>
                    <a:pt x="999861" y="1359430"/>
                  </a:lnTo>
                  <a:lnTo>
                    <a:pt x="1005248" y="1362092"/>
                  </a:lnTo>
                  <a:lnTo>
                    <a:pt x="1015960" y="1356705"/>
                  </a:lnTo>
                  <a:lnTo>
                    <a:pt x="1024009" y="1354043"/>
                  </a:lnTo>
                  <a:lnTo>
                    <a:pt x="1029397" y="1351381"/>
                  </a:lnTo>
                  <a:lnTo>
                    <a:pt x="1034785" y="1348719"/>
                  </a:lnTo>
                  <a:lnTo>
                    <a:pt x="1037446" y="1346057"/>
                  </a:lnTo>
                  <a:lnTo>
                    <a:pt x="1042834" y="1343395"/>
                  </a:lnTo>
                  <a:lnTo>
                    <a:pt x="1048222" y="1343395"/>
                  </a:lnTo>
                  <a:lnTo>
                    <a:pt x="1048222" y="1348782"/>
                  </a:lnTo>
                  <a:lnTo>
                    <a:pt x="1050883" y="1351444"/>
                  </a:lnTo>
                  <a:lnTo>
                    <a:pt x="1050883" y="1356832"/>
                  </a:lnTo>
                  <a:lnTo>
                    <a:pt x="1048222" y="1356832"/>
                  </a:lnTo>
                  <a:lnTo>
                    <a:pt x="1048222" y="1359494"/>
                  </a:lnTo>
                  <a:lnTo>
                    <a:pt x="1050883" y="1367544"/>
                  </a:lnTo>
                  <a:lnTo>
                    <a:pt x="1053546" y="1375593"/>
                  </a:lnTo>
                  <a:lnTo>
                    <a:pt x="1056208" y="1378255"/>
                  </a:lnTo>
                  <a:lnTo>
                    <a:pt x="1066919" y="1378255"/>
                  </a:lnTo>
                  <a:lnTo>
                    <a:pt x="1077632" y="1380917"/>
                  </a:lnTo>
                  <a:lnTo>
                    <a:pt x="1083019" y="1378255"/>
                  </a:lnTo>
                  <a:lnTo>
                    <a:pt x="1088406" y="1375593"/>
                  </a:lnTo>
                  <a:lnTo>
                    <a:pt x="1096456" y="1370206"/>
                  </a:lnTo>
                  <a:lnTo>
                    <a:pt x="1099118" y="1370206"/>
                  </a:lnTo>
                  <a:lnTo>
                    <a:pt x="1099118" y="1367544"/>
                  </a:lnTo>
                  <a:lnTo>
                    <a:pt x="1104506" y="1364881"/>
                  </a:lnTo>
                  <a:lnTo>
                    <a:pt x="1109893" y="1364881"/>
                  </a:lnTo>
                  <a:lnTo>
                    <a:pt x="1131316" y="1375593"/>
                  </a:lnTo>
                  <a:lnTo>
                    <a:pt x="1142028" y="1378255"/>
                  </a:lnTo>
                  <a:lnTo>
                    <a:pt x="1144690" y="1378255"/>
                  </a:lnTo>
                  <a:lnTo>
                    <a:pt x="1150077" y="1375593"/>
                  </a:lnTo>
                  <a:lnTo>
                    <a:pt x="1168838" y="1367544"/>
                  </a:lnTo>
                  <a:lnTo>
                    <a:pt x="1171501" y="1367544"/>
                  </a:lnTo>
                  <a:lnTo>
                    <a:pt x="1179551" y="1364881"/>
                  </a:lnTo>
                  <a:lnTo>
                    <a:pt x="1184938" y="1364881"/>
                  </a:lnTo>
                  <a:lnTo>
                    <a:pt x="1190325" y="1367544"/>
                  </a:lnTo>
                  <a:lnTo>
                    <a:pt x="1192988" y="1367544"/>
                  </a:lnTo>
                  <a:lnTo>
                    <a:pt x="1198375" y="1372931"/>
                  </a:lnTo>
                  <a:lnTo>
                    <a:pt x="1211812" y="1375593"/>
                  </a:lnTo>
                  <a:lnTo>
                    <a:pt x="1214474" y="1370206"/>
                  </a:lnTo>
                  <a:lnTo>
                    <a:pt x="1201037" y="1343395"/>
                  </a:lnTo>
                  <a:lnTo>
                    <a:pt x="1203699" y="1338007"/>
                  </a:lnTo>
                  <a:lnTo>
                    <a:pt x="1222461" y="1340669"/>
                  </a:lnTo>
                  <a:lnTo>
                    <a:pt x="1227848" y="1335282"/>
                  </a:lnTo>
                  <a:lnTo>
                    <a:pt x="1230510" y="1332620"/>
                  </a:lnTo>
                  <a:lnTo>
                    <a:pt x="1241222" y="1340669"/>
                  </a:lnTo>
                  <a:lnTo>
                    <a:pt x="1246609" y="1343331"/>
                  </a:lnTo>
                  <a:lnTo>
                    <a:pt x="1254659" y="1348719"/>
                  </a:lnTo>
                  <a:lnTo>
                    <a:pt x="1257321" y="1351381"/>
                  </a:lnTo>
                  <a:lnTo>
                    <a:pt x="1270758" y="1345993"/>
                  </a:lnTo>
                  <a:lnTo>
                    <a:pt x="1268096" y="1340606"/>
                  </a:lnTo>
                  <a:lnTo>
                    <a:pt x="1270758" y="1329894"/>
                  </a:lnTo>
                  <a:lnTo>
                    <a:pt x="1270758" y="1321845"/>
                  </a:lnTo>
                  <a:lnTo>
                    <a:pt x="1276146" y="1321845"/>
                  </a:lnTo>
                  <a:lnTo>
                    <a:pt x="1281533" y="1324507"/>
                  </a:lnTo>
                  <a:lnTo>
                    <a:pt x="1284195" y="1327169"/>
                  </a:lnTo>
                  <a:lnTo>
                    <a:pt x="1284195" y="1345930"/>
                  </a:lnTo>
                  <a:lnTo>
                    <a:pt x="1286857" y="1345930"/>
                  </a:lnTo>
                  <a:lnTo>
                    <a:pt x="1286857" y="1348592"/>
                  </a:lnTo>
                  <a:lnTo>
                    <a:pt x="1308280" y="1337880"/>
                  </a:lnTo>
                  <a:lnTo>
                    <a:pt x="1318992" y="1340543"/>
                  </a:lnTo>
                  <a:lnTo>
                    <a:pt x="1324380" y="1340543"/>
                  </a:lnTo>
                  <a:lnTo>
                    <a:pt x="1332429" y="1332493"/>
                  </a:lnTo>
                  <a:lnTo>
                    <a:pt x="1335092" y="1332493"/>
                  </a:lnTo>
                  <a:lnTo>
                    <a:pt x="1345803" y="1316394"/>
                  </a:lnTo>
                  <a:lnTo>
                    <a:pt x="1351190" y="1316394"/>
                  </a:lnTo>
                  <a:lnTo>
                    <a:pt x="1353853" y="1313731"/>
                  </a:lnTo>
                  <a:lnTo>
                    <a:pt x="1361902" y="1313731"/>
                  </a:lnTo>
                  <a:lnTo>
                    <a:pt x="1372614" y="1311070"/>
                  </a:lnTo>
                  <a:lnTo>
                    <a:pt x="1388713" y="1313731"/>
                  </a:lnTo>
                  <a:lnTo>
                    <a:pt x="1396763" y="1313731"/>
                  </a:lnTo>
                  <a:lnTo>
                    <a:pt x="1402150" y="1311070"/>
                  </a:lnTo>
                  <a:lnTo>
                    <a:pt x="1399488" y="1311070"/>
                  </a:lnTo>
                  <a:lnTo>
                    <a:pt x="1394101" y="1305682"/>
                  </a:lnTo>
                  <a:lnTo>
                    <a:pt x="1372677" y="1294970"/>
                  </a:lnTo>
                  <a:lnTo>
                    <a:pt x="1372677" y="1292308"/>
                  </a:lnTo>
                  <a:lnTo>
                    <a:pt x="1370015" y="1292308"/>
                  </a:lnTo>
                  <a:lnTo>
                    <a:pt x="1370015" y="1289646"/>
                  </a:lnTo>
                  <a:lnTo>
                    <a:pt x="1372677" y="1286984"/>
                  </a:lnTo>
                  <a:lnTo>
                    <a:pt x="1375340" y="1284322"/>
                  </a:lnTo>
                  <a:lnTo>
                    <a:pt x="1378001" y="1286984"/>
                  </a:lnTo>
                  <a:lnTo>
                    <a:pt x="1383389" y="1286984"/>
                  </a:lnTo>
                  <a:lnTo>
                    <a:pt x="1386051" y="1289646"/>
                  </a:lnTo>
                  <a:lnTo>
                    <a:pt x="1391438" y="1289646"/>
                  </a:lnTo>
                  <a:lnTo>
                    <a:pt x="1404875" y="1297696"/>
                  </a:lnTo>
                  <a:lnTo>
                    <a:pt x="1410263" y="1295034"/>
                  </a:lnTo>
                  <a:lnTo>
                    <a:pt x="1410263" y="1292372"/>
                  </a:lnTo>
                  <a:lnTo>
                    <a:pt x="1412925" y="1292372"/>
                  </a:lnTo>
                  <a:lnTo>
                    <a:pt x="1412925" y="1276273"/>
                  </a:lnTo>
                  <a:lnTo>
                    <a:pt x="1418313" y="1273611"/>
                  </a:lnTo>
                  <a:lnTo>
                    <a:pt x="1423701" y="1278998"/>
                  </a:lnTo>
                  <a:lnTo>
                    <a:pt x="1434412" y="1289710"/>
                  </a:lnTo>
                  <a:lnTo>
                    <a:pt x="1447849" y="1289710"/>
                  </a:lnTo>
                  <a:lnTo>
                    <a:pt x="1450511" y="1284322"/>
                  </a:lnTo>
                  <a:lnTo>
                    <a:pt x="1450511" y="1270885"/>
                  </a:lnTo>
                  <a:lnTo>
                    <a:pt x="1458561" y="1260173"/>
                  </a:lnTo>
                  <a:lnTo>
                    <a:pt x="1463948" y="1262835"/>
                  </a:lnTo>
                  <a:lnTo>
                    <a:pt x="1477385" y="1270885"/>
                  </a:lnTo>
                  <a:lnTo>
                    <a:pt x="1488097" y="1270885"/>
                  </a:lnTo>
                  <a:lnTo>
                    <a:pt x="1488097" y="1265497"/>
                  </a:lnTo>
                  <a:lnTo>
                    <a:pt x="1485435" y="1262835"/>
                  </a:lnTo>
                  <a:lnTo>
                    <a:pt x="1480048" y="1257448"/>
                  </a:lnTo>
                  <a:lnTo>
                    <a:pt x="1477385" y="1252060"/>
                  </a:lnTo>
                  <a:lnTo>
                    <a:pt x="1480048" y="1252060"/>
                  </a:lnTo>
                  <a:lnTo>
                    <a:pt x="1482709" y="1249398"/>
                  </a:lnTo>
                  <a:lnTo>
                    <a:pt x="1498809" y="1252060"/>
                  </a:lnTo>
                  <a:lnTo>
                    <a:pt x="1509520" y="1249398"/>
                  </a:lnTo>
                  <a:lnTo>
                    <a:pt x="1517570" y="1252060"/>
                  </a:lnTo>
                  <a:lnTo>
                    <a:pt x="1522957" y="1257448"/>
                  </a:lnTo>
                  <a:lnTo>
                    <a:pt x="1531007" y="1257448"/>
                  </a:lnTo>
                  <a:lnTo>
                    <a:pt x="1528345" y="1249398"/>
                  </a:lnTo>
                  <a:lnTo>
                    <a:pt x="1531007" y="1246736"/>
                  </a:lnTo>
                  <a:lnTo>
                    <a:pt x="1531007" y="1244074"/>
                  </a:lnTo>
                  <a:lnTo>
                    <a:pt x="1533669" y="1241412"/>
                  </a:lnTo>
                  <a:lnTo>
                    <a:pt x="1531007" y="1238750"/>
                  </a:lnTo>
                  <a:lnTo>
                    <a:pt x="1528345" y="1236088"/>
                  </a:lnTo>
                  <a:lnTo>
                    <a:pt x="1517633" y="1236088"/>
                  </a:lnTo>
                  <a:lnTo>
                    <a:pt x="1514972" y="1233426"/>
                  </a:lnTo>
                  <a:lnTo>
                    <a:pt x="1512309" y="1233426"/>
                  </a:lnTo>
                  <a:lnTo>
                    <a:pt x="1514972" y="1230764"/>
                  </a:lnTo>
                  <a:lnTo>
                    <a:pt x="1514972" y="1228102"/>
                  </a:lnTo>
                  <a:lnTo>
                    <a:pt x="1517633" y="1225440"/>
                  </a:lnTo>
                  <a:lnTo>
                    <a:pt x="1528345" y="1225440"/>
                  </a:lnTo>
                  <a:lnTo>
                    <a:pt x="1539057" y="1220052"/>
                  </a:lnTo>
                  <a:lnTo>
                    <a:pt x="1536394" y="1209340"/>
                  </a:lnTo>
                  <a:lnTo>
                    <a:pt x="1536394" y="1201291"/>
                  </a:lnTo>
                  <a:lnTo>
                    <a:pt x="1541782" y="1198629"/>
                  </a:lnTo>
                  <a:lnTo>
                    <a:pt x="1547170" y="1204016"/>
                  </a:lnTo>
                  <a:lnTo>
                    <a:pt x="1552557" y="1209404"/>
                  </a:lnTo>
                  <a:lnTo>
                    <a:pt x="1560607" y="1204016"/>
                  </a:lnTo>
                  <a:lnTo>
                    <a:pt x="1568657" y="1198629"/>
                  </a:lnTo>
                  <a:lnTo>
                    <a:pt x="1571318" y="1195967"/>
                  </a:lnTo>
                  <a:lnTo>
                    <a:pt x="1573980" y="1195967"/>
                  </a:lnTo>
                  <a:lnTo>
                    <a:pt x="1579368" y="1193304"/>
                  </a:lnTo>
                  <a:lnTo>
                    <a:pt x="1595467" y="1193304"/>
                  </a:lnTo>
                  <a:lnTo>
                    <a:pt x="1603517" y="1187917"/>
                  </a:lnTo>
                  <a:lnTo>
                    <a:pt x="1611567" y="1187917"/>
                  </a:lnTo>
                  <a:lnTo>
                    <a:pt x="1622278" y="1190579"/>
                  </a:lnTo>
                  <a:lnTo>
                    <a:pt x="1632990" y="1190579"/>
                  </a:lnTo>
                  <a:lnTo>
                    <a:pt x="1632990" y="1193241"/>
                  </a:lnTo>
                  <a:lnTo>
                    <a:pt x="1635652" y="1195903"/>
                  </a:lnTo>
                  <a:lnTo>
                    <a:pt x="1635652" y="1209340"/>
                  </a:lnTo>
                  <a:lnTo>
                    <a:pt x="1643701" y="1217390"/>
                  </a:lnTo>
                  <a:lnTo>
                    <a:pt x="1646364" y="1214728"/>
                  </a:lnTo>
                  <a:lnTo>
                    <a:pt x="1649025" y="1214728"/>
                  </a:lnTo>
                  <a:lnTo>
                    <a:pt x="1643638" y="1198629"/>
                  </a:lnTo>
                  <a:lnTo>
                    <a:pt x="1649025" y="1195967"/>
                  </a:lnTo>
                  <a:lnTo>
                    <a:pt x="1651688" y="1190579"/>
                  </a:lnTo>
                  <a:lnTo>
                    <a:pt x="1654350" y="1187917"/>
                  </a:lnTo>
                  <a:lnTo>
                    <a:pt x="1657012" y="1185255"/>
                  </a:lnTo>
                  <a:lnTo>
                    <a:pt x="1657012" y="1179867"/>
                  </a:lnTo>
                  <a:lnTo>
                    <a:pt x="1651624" y="1171818"/>
                  </a:lnTo>
                  <a:lnTo>
                    <a:pt x="1651624" y="1166430"/>
                  </a:lnTo>
                  <a:lnTo>
                    <a:pt x="1665061" y="1163768"/>
                  </a:lnTo>
                  <a:lnTo>
                    <a:pt x="1675773" y="1161106"/>
                  </a:lnTo>
                  <a:lnTo>
                    <a:pt x="1681161" y="1158444"/>
                  </a:lnTo>
                  <a:lnTo>
                    <a:pt x="1681161" y="1155782"/>
                  </a:lnTo>
                  <a:lnTo>
                    <a:pt x="1675773" y="1150395"/>
                  </a:lnTo>
                  <a:lnTo>
                    <a:pt x="1675773" y="1142345"/>
                  </a:lnTo>
                  <a:lnTo>
                    <a:pt x="1681161" y="1139683"/>
                  </a:lnTo>
                  <a:lnTo>
                    <a:pt x="1689210" y="1139683"/>
                  </a:lnTo>
                  <a:lnTo>
                    <a:pt x="1694598" y="1145070"/>
                  </a:lnTo>
                  <a:lnTo>
                    <a:pt x="1697259" y="1147732"/>
                  </a:lnTo>
                  <a:lnTo>
                    <a:pt x="1702647" y="1147732"/>
                  </a:lnTo>
                  <a:lnTo>
                    <a:pt x="1708035" y="1139683"/>
                  </a:lnTo>
                  <a:lnTo>
                    <a:pt x="1713422" y="1139683"/>
                  </a:lnTo>
                  <a:lnTo>
                    <a:pt x="1716085" y="1142345"/>
                  </a:lnTo>
                  <a:lnTo>
                    <a:pt x="1718746" y="1142345"/>
                  </a:lnTo>
                  <a:lnTo>
                    <a:pt x="1721409" y="1145007"/>
                  </a:lnTo>
                  <a:lnTo>
                    <a:pt x="1726796" y="1145007"/>
                  </a:lnTo>
                  <a:lnTo>
                    <a:pt x="1729458" y="1142345"/>
                  </a:lnTo>
                  <a:lnTo>
                    <a:pt x="1729458" y="1126246"/>
                  </a:lnTo>
                  <a:lnTo>
                    <a:pt x="1726796" y="1126246"/>
                  </a:lnTo>
                  <a:lnTo>
                    <a:pt x="1729458" y="1115534"/>
                  </a:lnTo>
                  <a:lnTo>
                    <a:pt x="1729458" y="1112872"/>
                  </a:lnTo>
                  <a:lnTo>
                    <a:pt x="1732120" y="1110210"/>
                  </a:lnTo>
                  <a:lnTo>
                    <a:pt x="1737508" y="1104823"/>
                  </a:lnTo>
                  <a:lnTo>
                    <a:pt x="1742895" y="1107485"/>
                  </a:lnTo>
                  <a:lnTo>
                    <a:pt x="1742895" y="1083336"/>
                  </a:lnTo>
                  <a:lnTo>
                    <a:pt x="1740233" y="1080674"/>
                  </a:lnTo>
                  <a:lnTo>
                    <a:pt x="1740233" y="1075286"/>
                  </a:lnTo>
                  <a:lnTo>
                    <a:pt x="1737571" y="1075286"/>
                  </a:lnTo>
                  <a:lnTo>
                    <a:pt x="1737571" y="1069899"/>
                  </a:lnTo>
                  <a:lnTo>
                    <a:pt x="1734909" y="1069899"/>
                  </a:lnTo>
                  <a:lnTo>
                    <a:pt x="1732247" y="1067237"/>
                  </a:lnTo>
                  <a:lnTo>
                    <a:pt x="1732247" y="1064574"/>
                  </a:lnTo>
                  <a:lnTo>
                    <a:pt x="1734909" y="1059187"/>
                  </a:lnTo>
                  <a:lnTo>
                    <a:pt x="1732247" y="1053800"/>
                  </a:lnTo>
                  <a:lnTo>
                    <a:pt x="1732247" y="1051137"/>
                  </a:lnTo>
                  <a:lnTo>
                    <a:pt x="1729585" y="1048475"/>
                  </a:lnTo>
                  <a:lnTo>
                    <a:pt x="1729585" y="1045813"/>
                  </a:lnTo>
                  <a:lnTo>
                    <a:pt x="1726923" y="1040426"/>
                  </a:lnTo>
                  <a:lnTo>
                    <a:pt x="1726923" y="1013615"/>
                  </a:lnTo>
                  <a:lnTo>
                    <a:pt x="1729585" y="1010953"/>
                  </a:lnTo>
                  <a:lnTo>
                    <a:pt x="1732247" y="1008291"/>
                  </a:lnTo>
                  <a:lnTo>
                    <a:pt x="1732247" y="1005629"/>
                  </a:lnTo>
                  <a:lnTo>
                    <a:pt x="1734909" y="1002967"/>
                  </a:lnTo>
                  <a:lnTo>
                    <a:pt x="1734909" y="992255"/>
                  </a:lnTo>
                  <a:lnTo>
                    <a:pt x="1740296" y="986868"/>
                  </a:lnTo>
                  <a:lnTo>
                    <a:pt x="1745684" y="981480"/>
                  </a:lnTo>
                  <a:lnTo>
                    <a:pt x="1745684" y="978818"/>
                  </a:lnTo>
                  <a:lnTo>
                    <a:pt x="1748346" y="978818"/>
                  </a:lnTo>
                  <a:lnTo>
                    <a:pt x="1748346" y="976156"/>
                  </a:lnTo>
                  <a:lnTo>
                    <a:pt x="1751008" y="973494"/>
                  </a:lnTo>
                  <a:lnTo>
                    <a:pt x="1751008" y="968106"/>
                  </a:lnTo>
                  <a:lnTo>
                    <a:pt x="1753670" y="965444"/>
                  </a:lnTo>
                  <a:lnTo>
                    <a:pt x="1753670" y="962782"/>
                  </a:lnTo>
                  <a:lnTo>
                    <a:pt x="1751008" y="960120"/>
                  </a:lnTo>
                  <a:lnTo>
                    <a:pt x="1751008" y="952070"/>
                  </a:lnTo>
                  <a:lnTo>
                    <a:pt x="1753670" y="952070"/>
                  </a:lnTo>
                  <a:lnTo>
                    <a:pt x="1753670" y="944021"/>
                  </a:lnTo>
                  <a:lnTo>
                    <a:pt x="1751008" y="944021"/>
                  </a:lnTo>
                  <a:lnTo>
                    <a:pt x="1751008" y="914548"/>
                  </a:lnTo>
                  <a:lnTo>
                    <a:pt x="1753670" y="911886"/>
                  </a:lnTo>
                  <a:lnTo>
                    <a:pt x="1753670" y="906498"/>
                  </a:lnTo>
                  <a:lnTo>
                    <a:pt x="1756332" y="906498"/>
                  </a:lnTo>
                  <a:lnTo>
                    <a:pt x="1756332" y="901111"/>
                  </a:lnTo>
                  <a:lnTo>
                    <a:pt x="1758995" y="901111"/>
                  </a:lnTo>
                  <a:lnTo>
                    <a:pt x="1758995" y="893061"/>
                  </a:lnTo>
                  <a:lnTo>
                    <a:pt x="1756332" y="893061"/>
                  </a:lnTo>
                  <a:lnTo>
                    <a:pt x="1756332" y="887674"/>
                  </a:lnTo>
                  <a:lnTo>
                    <a:pt x="1750945" y="885012"/>
                  </a:lnTo>
                  <a:lnTo>
                    <a:pt x="1748283" y="885012"/>
                  </a:lnTo>
                  <a:lnTo>
                    <a:pt x="1748283" y="882349"/>
                  </a:lnTo>
                  <a:lnTo>
                    <a:pt x="1750945" y="879687"/>
                  </a:lnTo>
                  <a:lnTo>
                    <a:pt x="1750945" y="868976"/>
                  </a:lnTo>
                  <a:lnTo>
                    <a:pt x="1753607" y="868976"/>
                  </a:lnTo>
                  <a:lnTo>
                    <a:pt x="1753607" y="866314"/>
                  </a:lnTo>
                  <a:lnTo>
                    <a:pt x="1764319" y="866314"/>
                  </a:lnTo>
                  <a:lnTo>
                    <a:pt x="1766980" y="868976"/>
                  </a:lnTo>
                  <a:lnTo>
                    <a:pt x="1777692" y="868976"/>
                  </a:lnTo>
                  <a:lnTo>
                    <a:pt x="1777692" y="866314"/>
                  </a:lnTo>
                  <a:lnTo>
                    <a:pt x="1780355" y="866314"/>
                  </a:lnTo>
                  <a:lnTo>
                    <a:pt x="1780355" y="852877"/>
                  </a:lnTo>
                  <a:lnTo>
                    <a:pt x="1766918" y="852877"/>
                  </a:lnTo>
                  <a:lnTo>
                    <a:pt x="1764255" y="855539"/>
                  </a:lnTo>
                  <a:lnTo>
                    <a:pt x="1753543" y="855539"/>
                  </a:lnTo>
                  <a:lnTo>
                    <a:pt x="1753543" y="852877"/>
                  </a:lnTo>
                  <a:lnTo>
                    <a:pt x="1756206" y="850215"/>
                  </a:lnTo>
                  <a:lnTo>
                    <a:pt x="1756206" y="847552"/>
                  </a:lnTo>
                  <a:lnTo>
                    <a:pt x="1758868" y="844890"/>
                  </a:lnTo>
                  <a:lnTo>
                    <a:pt x="1758868" y="842228"/>
                  </a:lnTo>
                  <a:lnTo>
                    <a:pt x="1761529" y="842228"/>
                  </a:lnTo>
                  <a:lnTo>
                    <a:pt x="1761529" y="839566"/>
                  </a:lnTo>
                  <a:lnTo>
                    <a:pt x="1788340" y="839566"/>
                  </a:lnTo>
                  <a:lnTo>
                    <a:pt x="1791003" y="842228"/>
                  </a:lnTo>
                  <a:lnTo>
                    <a:pt x="1793665" y="842228"/>
                  </a:lnTo>
                  <a:lnTo>
                    <a:pt x="1793665" y="844890"/>
                  </a:lnTo>
                  <a:lnTo>
                    <a:pt x="1796326" y="847552"/>
                  </a:lnTo>
                  <a:lnTo>
                    <a:pt x="1798989" y="847552"/>
                  </a:lnTo>
                  <a:lnTo>
                    <a:pt x="1801651" y="850215"/>
                  </a:lnTo>
                  <a:lnTo>
                    <a:pt x="1804313" y="850215"/>
                  </a:lnTo>
                  <a:lnTo>
                    <a:pt x="1804313" y="852877"/>
                  </a:lnTo>
                  <a:lnTo>
                    <a:pt x="1817750" y="852877"/>
                  </a:lnTo>
                  <a:lnTo>
                    <a:pt x="1820412" y="850215"/>
                  </a:lnTo>
                  <a:lnTo>
                    <a:pt x="1823074" y="847552"/>
                  </a:lnTo>
                  <a:lnTo>
                    <a:pt x="1823074" y="844890"/>
                  </a:lnTo>
                  <a:lnTo>
                    <a:pt x="1825736" y="844890"/>
                  </a:lnTo>
                  <a:lnTo>
                    <a:pt x="1825736" y="842228"/>
                  </a:lnTo>
                  <a:lnTo>
                    <a:pt x="1828398" y="839566"/>
                  </a:lnTo>
                  <a:lnTo>
                    <a:pt x="1828398" y="831517"/>
                  </a:lnTo>
                  <a:lnTo>
                    <a:pt x="1831061" y="828855"/>
                  </a:lnTo>
                  <a:lnTo>
                    <a:pt x="1831061" y="823467"/>
                  </a:lnTo>
                  <a:lnTo>
                    <a:pt x="1833722" y="823467"/>
                  </a:lnTo>
                  <a:lnTo>
                    <a:pt x="1833722" y="820805"/>
                  </a:lnTo>
                  <a:lnTo>
                    <a:pt x="1836385" y="820805"/>
                  </a:lnTo>
                  <a:lnTo>
                    <a:pt x="1836385" y="818143"/>
                  </a:lnTo>
                  <a:lnTo>
                    <a:pt x="1839046" y="818143"/>
                  </a:lnTo>
                  <a:lnTo>
                    <a:pt x="1839046" y="796720"/>
                  </a:lnTo>
                  <a:lnTo>
                    <a:pt x="1836385" y="796720"/>
                  </a:lnTo>
                  <a:lnTo>
                    <a:pt x="1836385" y="788670"/>
                  </a:lnTo>
                  <a:lnTo>
                    <a:pt x="1833722" y="786008"/>
                  </a:lnTo>
                  <a:lnTo>
                    <a:pt x="1833722" y="780620"/>
                  </a:lnTo>
                  <a:lnTo>
                    <a:pt x="1836385" y="780620"/>
                  </a:lnTo>
                  <a:lnTo>
                    <a:pt x="1839046" y="777958"/>
                  </a:lnTo>
                  <a:lnTo>
                    <a:pt x="1841709" y="775296"/>
                  </a:lnTo>
                  <a:lnTo>
                    <a:pt x="1844371" y="775296"/>
                  </a:lnTo>
                  <a:lnTo>
                    <a:pt x="1844371" y="772634"/>
                  </a:lnTo>
                  <a:lnTo>
                    <a:pt x="1847033" y="772634"/>
                  </a:lnTo>
                  <a:lnTo>
                    <a:pt x="1847033" y="769972"/>
                  </a:lnTo>
                  <a:lnTo>
                    <a:pt x="1849695" y="767310"/>
                  </a:lnTo>
                  <a:lnTo>
                    <a:pt x="1849695" y="764648"/>
                  </a:lnTo>
                  <a:lnTo>
                    <a:pt x="1852357" y="759260"/>
                  </a:lnTo>
                  <a:lnTo>
                    <a:pt x="1852357" y="756598"/>
                  </a:lnTo>
                  <a:lnTo>
                    <a:pt x="1855019" y="753936"/>
                  </a:lnTo>
                  <a:lnTo>
                    <a:pt x="1855019" y="751274"/>
                  </a:lnTo>
                  <a:lnTo>
                    <a:pt x="1868456" y="751274"/>
                  </a:lnTo>
                  <a:lnTo>
                    <a:pt x="1871118" y="753936"/>
                  </a:lnTo>
                  <a:lnTo>
                    <a:pt x="1876506" y="753936"/>
                  </a:lnTo>
                  <a:lnTo>
                    <a:pt x="1879168" y="751274"/>
                  </a:lnTo>
                  <a:lnTo>
                    <a:pt x="1881830" y="748612"/>
                  </a:lnTo>
                  <a:lnTo>
                    <a:pt x="1884492" y="748612"/>
                  </a:lnTo>
                  <a:lnTo>
                    <a:pt x="1884492" y="745950"/>
                  </a:lnTo>
                  <a:lnTo>
                    <a:pt x="1889879" y="745950"/>
                  </a:lnTo>
                  <a:lnTo>
                    <a:pt x="1897929" y="743288"/>
                  </a:lnTo>
                  <a:lnTo>
                    <a:pt x="1905979" y="743288"/>
                  </a:lnTo>
                  <a:lnTo>
                    <a:pt x="1905979" y="727189"/>
                  </a:lnTo>
                  <a:lnTo>
                    <a:pt x="1908641" y="724527"/>
                  </a:lnTo>
                  <a:lnTo>
                    <a:pt x="1911303" y="721865"/>
                  </a:lnTo>
                  <a:lnTo>
                    <a:pt x="1911303" y="719202"/>
                  </a:lnTo>
                  <a:lnTo>
                    <a:pt x="1913965" y="716541"/>
                  </a:lnTo>
                  <a:lnTo>
                    <a:pt x="1913965" y="713878"/>
                  </a:lnTo>
                  <a:lnTo>
                    <a:pt x="1916627" y="713878"/>
                  </a:lnTo>
                  <a:lnTo>
                    <a:pt x="1916627" y="711216"/>
                  </a:lnTo>
                  <a:lnTo>
                    <a:pt x="1919289" y="708554"/>
                  </a:lnTo>
                  <a:lnTo>
                    <a:pt x="1921951" y="705892"/>
                  </a:lnTo>
                  <a:lnTo>
                    <a:pt x="1921951" y="703230"/>
                  </a:lnTo>
                  <a:lnTo>
                    <a:pt x="1924613" y="703230"/>
                  </a:lnTo>
                  <a:lnTo>
                    <a:pt x="1927275" y="700568"/>
                  </a:lnTo>
                  <a:lnTo>
                    <a:pt x="1927275" y="697906"/>
                  </a:lnTo>
                  <a:lnTo>
                    <a:pt x="1929937" y="695244"/>
                  </a:lnTo>
                  <a:lnTo>
                    <a:pt x="1929937" y="692582"/>
                  </a:lnTo>
                  <a:lnTo>
                    <a:pt x="1927275" y="684532"/>
                  </a:lnTo>
                  <a:lnTo>
                    <a:pt x="1927275" y="681870"/>
                  </a:lnTo>
                  <a:lnTo>
                    <a:pt x="1924613" y="681870"/>
                  </a:lnTo>
                  <a:lnTo>
                    <a:pt x="1924613" y="676483"/>
                  </a:lnTo>
                  <a:lnTo>
                    <a:pt x="1921951" y="671095"/>
                  </a:lnTo>
                  <a:lnTo>
                    <a:pt x="1921951" y="644284"/>
                  </a:lnTo>
                  <a:lnTo>
                    <a:pt x="1927339" y="636235"/>
                  </a:lnTo>
                  <a:lnTo>
                    <a:pt x="1930001" y="636235"/>
                  </a:lnTo>
                  <a:lnTo>
                    <a:pt x="1932663" y="633573"/>
                  </a:lnTo>
                  <a:lnTo>
                    <a:pt x="1930001" y="633573"/>
                  </a:lnTo>
                  <a:lnTo>
                    <a:pt x="1930001" y="630911"/>
                  </a:lnTo>
                  <a:close/>
                  <a:moveTo>
                    <a:pt x="973430" y="339667"/>
                  </a:moveTo>
                  <a:lnTo>
                    <a:pt x="976092" y="339667"/>
                  </a:lnTo>
                  <a:lnTo>
                    <a:pt x="976092" y="342329"/>
                  </a:lnTo>
                  <a:lnTo>
                    <a:pt x="973430" y="342329"/>
                  </a:lnTo>
                  <a:lnTo>
                    <a:pt x="973430" y="339667"/>
                  </a:lnTo>
                  <a:close/>
                  <a:moveTo>
                    <a:pt x="1118196" y="468398"/>
                  </a:moveTo>
                  <a:lnTo>
                    <a:pt x="1112808" y="468398"/>
                  </a:lnTo>
                  <a:lnTo>
                    <a:pt x="1112808" y="465735"/>
                  </a:lnTo>
                  <a:lnTo>
                    <a:pt x="1118196" y="465735"/>
                  </a:lnTo>
                  <a:lnTo>
                    <a:pt x="1118196" y="468398"/>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3D9BDFB9-0B03-25DD-3C36-3CB89D7CE01F}"/>
                </a:ext>
              </a:extLst>
            </p:cNvPr>
            <p:cNvSpPr/>
            <p:nvPr/>
          </p:nvSpPr>
          <p:spPr>
            <a:xfrm>
              <a:off x="9750071" y="3026710"/>
              <a:ext cx="796212" cy="476573"/>
            </a:xfrm>
            <a:custGeom>
              <a:avLst/>
              <a:gdLst>
                <a:gd name="connsiteX0" fmla="*/ 796213 w 796212"/>
                <a:gd name="connsiteY0" fmla="*/ 380042 h 476573"/>
                <a:gd name="connsiteX1" fmla="*/ 796213 w 796212"/>
                <a:gd name="connsiteY1" fmla="*/ 377380 h 476573"/>
                <a:gd name="connsiteX2" fmla="*/ 796213 w 796212"/>
                <a:gd name="connsiteY2" fmla="*/ 380042 h 476573"/>
                <a:gd name="connsiteX3" fmla="*/ 796213 w 796212"/>
                <a:gd name="connsiteY3" fmla="*/ 380042 h 476573"/>
                <a:gd name="connsiteX4" fmla="*/ 15973 w 796212"/>
                <a:gd name="connsiteY4" fmla="*/ 468524 h 476573"/>
                <a:gd name="connsiteX5" fmla="*/ 15973 w 796212"/>
                <a:gd name="connsiteY5" fmla="*/ 449763 h 476573"/>
                <a:gd name="connsiteX6" fmla="*/ 13310 w 796212"/>
                <a:gd name="connsiteY6" fmla="*/ 447101 h 476573"/>
                <a:gd name="connsiteX7" fmla="*/ 13310 w 796212"/>
                <a:gd name="connsiteY7" fmla="*/ 441713 h 476573"/>
                <a:gd name="connsiteX8" fmla="*/ 10648 w 796212"/>
                <a:gd name="connsiteY8" fmla="*/ 441713 h 476573"/>
                <a:gd name="connsiteX9" fmla="*/ 10648 w 796212"/>
                <a:gd name="connsiteY9" fmla="*/ 436326 h 476573"/>
                <a:gd name="connsiteX10" fmla="*/ 7986 w 796212"/>
                <a:gd name="connsiteY10" fmla="*/ 436326 h 476573"/>
                <a:gd name="connsiteX11" fmla="*/ 5324 w 796212"/>
                <a:gd name="connsiteY11" fmla="*/ 433664 h 476573"/>
                <a:gd name="connsiteX12" fmla="*/ 5324 w 796212"/>
                <a:gd name="connsiteY12" fmla="*/ 431002 h 476573"/>
                <a:gd name="connsiteX13" fmla="*/ 7986 w 796212"/>
                <a:gd name="connsiteY13" fmla="*/ 425614 h 476573"/>
                <a:gd name="connsiteX14" fmla="*/ 5324 w 796212"/>
                <a:gd name="connsiteY14" fmla="*/ 420227 h 476573"/>
                <a:gd name="connsiteX15" fmla="*/ 5324 w 796212"/>
                <a:gd name="connsiteY15" fmla="*/ 417565 h 476573"/>
                <a:gd name="connsiteX16" fmla="*/ 2662 w 796212"/>
                <a:gd name="connsiteY16" fmla="*/ 414903 h 476573"/>
                <a:gd name="connsiteX17" fmla="*/ 2662 w 796212"/>
                <a:gd name="connsiteY17" fmla="*/ 412241 h 476573"/>
                <a:gd name="connsiteX18" fmla="*/ 0 w 796212"/>
                <a:gd name="connsiteY18" fmla="*/ 406853 h 476573"/>
                <a:gd name="connsiteX19" fmla="*/ 0 w 796212"/>
                <a:gd name="connsiteY19" fmla="*/ 380042 h 476573"/>
                <a:gd name="connsiteX20" fmla="*/ 2662 w 796212"/>
                <a:gd name="connsiteY20" fmla="*/ 377380 h 476573"/>
                <a:gd name="connsiteX21" fmla="*/ 5324 w 796212"/>
                <a:gd name="connsiteY21" fmla="*/ 374718 h 476573"/>
                <a:gd name="connsiteX22" fmla="*/ 5324 w 796212"/>
                <a:gd name="connsiteY22" fmla="*/ 372056 h 476573"/>
                <a:gd name="connsiteX23" fmla="*/ 7986 w 796212"/>
                <a:gd name="connsiteY23" fmla="*/ 369394 h 476573"/>
                <a:gd name="connsiteX24" fmla="*/ 7986 w 796212"/>
                <a:gd name="connsiteY24" fmla="*/ 358682 h 476573"/>
                <a:gd name="connsiteX25" fmla="*/ 13374 w 796212"/>
                <a:gd name="connsiteY25" fmla="*/ 353295 h 476573"/>
                <a:gd name="connsiteX26" fmla="*/ 18761 w 796212"/>
                <a:gd name="connsiteY26" fmla="*/ 347907 h 476573"/>
                <a:gd name="connsiteX27" fmla="*/ 18761 w 796212"/>
                <a:gd name="connsiteY27" fmla="*/ 345245 h 476573"/>
                <a:gd name="connsiteX28" fmla="*/ 21423 w 796212"/>
                <a:gd name="connsiteY28" fmla="*/ 345245 h 476573"/>
                <a:gd name="connsiteX29" fmla="*/ 21423 w 796212"/>
                <a:gd name="connsiteY29" fmla="*/ 342583 h 476573"/>
                <a:gd name="connsiteX30" fmla="*/ 24086 w 796212"/>
                <a:gd name="connsiteY30" fmla="*/ 339921 h 476573"/>
                <a:gd name="connsiteX31" fmla="*/ 24086 w 796212"/>
                <a:gd name="connsiteY31" fmla="*/ 334534 h 476573"/>
                <a:gd name="connsiteX32" fmla="*/ 26747 w 796212"/>
                <a:gd name="connsiteY32" fmla="*/ 331872 h 476573"/>
                <a:gd name="connsiteX33" fmla="*/ 26747 w 796212"/>
                <a:gd name="connsiteY33" fmla="*/ 329209 h 476573"/>
                <a:gd name="connsiteX34" fmla="*/ 24086 w 796212"/>
                <a:gd name="connsiteY34" fmla="*/ 326547 h 476573"/>
                <a:gd name="connsiteX35" fmla="*/ 24086 w 796212"/>
                <a:gd name="connsiteY35" fmla="*/ 318498 h 476573"/>
                <a:gd name="connsiteX36" fmla="*/ 26747 w 796212"/>
                <a:gd name="connsiteY36" fmla="*/ 318498 h 476573"/>
                <a:gd name="connsiteX37" fmla="*/ 26747 w 796212"/>
                <a:gd name="connsiteY37" fmla="*/ 310448 h 476573"/>
                <a:gd name="connsiteX38" fmla="*/ 24086 w 796212"/>
                <a:gd name="connsiteY38" fmla="*/ 310448 h 476573"/>
                <a:gd name="connsiteX39" fmla="*/ 24086 w 796212"/>
                <a:gd name="connsiteY39" fmla="*/ 280975 h 476573"/>
                <a:gd name="connsiteX40" fmla="*/ 26747 w 796212"/>
                <a:gd name="connsiteY40" fmla="*/ 278313 h 476573"/>
                <a:gd name="connsiteX41" fmla="*/ 26747 w 796212"/>
                <a:gd name="connsiteY41" fmla="*/ 272926 h 476573"/>
                <a:gd name="connsiteX42" fmla="*/ 29410 w 796212"/>
                <a:gd name="connsiteY42" fmla="*/ 272926 h 476573"/>
                <a:gd name="connsiteX43" fmla="*/ 29410 w 796212"/>
                <a:gd name="connsiteY43" fmla="*/ 267538 h 476573"/>
                <a:gd name="connsiteX44" fmla="*/ 32071 w 796212"/>
                <a:gd name="connsiteY44" fmla="*/ 267538 h 476573"/>
                <a:gd name="connsiteX45" fmla="*/ 32071 w 796212"/>
                <a:gd name="connsiteY45" fmla="*/ 259488 h 476573"/>
                <a:gd name="connsiteX46" fmla="*/ 29410 w 796212"/>
                <a:gd name="connsiteY46" fmla="*/ 259488 h 476573"/>
                <a:gd name="connsiteX47" fmla="*/ 29410 w 796212"/>
                <a:gd name="connsiteY47" fmla="*/ 254101 h 476573"/>
                <a:gd name="connsiteX48" fmla="*/ 24022 w 796212"/>
                <a:gd name="connsiteY48" fmla="*/ 251439 h 476573"/>
                <a:gd name="connsiteX49" fmla="*/ 21360 w 796212"/>
                <a:gd name="connsiteY49" fmla="*/ 251439 h 476573"/>
                <a:gd name="connsiteX50" fmla="*/ 21360 w 796212"/>
                <a:gd name="connsiteY50" fmla="*/ 248777 h 476573"/>
                <a:gd name="connsiteX51" fmla="*/ 24022 w 796212"/>
                <a:gd name="connsiteY51" fmla="*/ 246115 h 476573"/>
                <a:gd name="connsiteX52" fmla="*/ 24022 w 796212"/>
                <a:gd name="connsiteY52" fmla="*/ 235403 h 476573"/>
                <a:gd name="connsiteX53" fmla="*/ 26684 w 796212"/>
                <a:gd name="connsiteY53" fmla="*/ 235403 h 476573"/>
                <a:gd name="connsiteX54" fmla="*/ 26684 w 796212"/>
                <a:gd name="connsiteY54" fmla="*/ 232741 h 476573"/>
                <a:gd name="connsiteX55" fmla="*/ 37396 w 796212"/>
                <a:gd name="connsiteY55" fmla="*/ 232741 h 476573"/>
                <a:gd name="connsiteX56" fmla="*/ 40057 w 796212"/>
                <a:gd name="connsiteY56" fmla="*/ 235403 h 476573"/>
                <a:gd name="connsiteX57" fmla="*/ 50770 w 796212"/>
                <a:gd name="connsiteY57" fmla="*/ 235403 h 476573"/>
                <a:gd name="connsiteX58" fmla="*/ 50770 w 796212"/>
                <a:gd name="connsiteY58" fmla="*/ 232741 h 476573"/>
                <a:gd name="connsiteX59" fmla="*/ 53431 w 796212"/>
                <a:gd name="connsiteY59" fmla="*/ 232741 h 476573"/>
                <a:gd name="connsiteX60" fmla="*/ 53431 w 796212"/>
                <a:gd name="connsiteY60" fmla="*/ 219304 h 476573"/>
                <a:gd name="connsiteX61" fmla="*/ 39994 w 796212"/>
                <a:gd name="connsiteY61" fmla="*/ 219304 h 476573"/>
                <a:gd name="connsiteX62" fmla="*/ 37332 w 796212"/>
                <a:gd name="connsiteY62" fmla="*/ 221966 h 476573"/>
                <a:gd name="connsiteX63" fmla="*/ 26620 w 796212"/>
                <a:gd name="connsiteY63" fmla="*/ 221966 h 476573"/>
                <a:gd name="connsiteX64" fmla="*/ 26620 w 796212"/>
                <a:gd name="connsiteY64" fmla="*/ 219304 h 476573"/>
                <a:gd name="connsiteX65" fmla="*/ 29283 w 796212"/>
                <a:gd name="connsiteY65" fmla="*/ 216642 h 476573"/>
                <a:gd name="connsiteX66" fmla="*/ 29283 w 796212"/>
                <a:gd name="connsiteY66" fmla="*/ 213980 h 476573"/>
                <a:gd name="connsiteX67" fmla="*/ 31945 w 796212"/>
                <a:gd name="connsiteY67" fmla="*/ 211318 h 476573"/>
                <a:gd name="connsiteX68" fmla="*/ 31945 w 796212"/>
                <a:gd name="connsiteY68" fmla="*/ 208656 h 476573"/>
                <a:gd name="connsiteX69" fmla="*/ 34607 w 796212"/>
                <a:gd name="connsiteY69" fmla="*/ 208656 h 476573"/>
                <a:gd name="connsiteX70" fmla="*/ 34607 w 796212"/>
                <a:gd name="connsiteY70" fmla="*/ 205994 h 476573"/>
                <a:gd name="connsiteX71" fmla="*/ 61417 w 796212"/>
                <a:gd name="connsiteY71" fmla="*/ 205994 h 476573"/>
                <a:gd name="connsiteX72" fmla="*/ 64080 w 796212"/>
                <a:gd name="connsiteY72" fmla="*/ 208656 h 476573"/>
                <a:gd name="connsiteX73" fmla="*/ 66742 w 796212"/>
                <a:gd name="connsiteY73" fmla="*/ 208656 h 476573"/>
                <a:gd name="connsiteX74" fmla="*/ 66742 w 796212"/>
                <a:gd name="connsiteY74" fmla="*/ 211318 h 476573"/>
                <a:gd name="connsiteX75" fmla="*/ 69404 w 796212"/>
                <a:gd name="connsiteY75" fmla="*/ 213980 h 476573"/>
                <a:gd name="connsiteX76" fmla="*/ 72066 w 796212"/>
                <a:gd name="connsiteY76" fmla="*/ 213980 h 476573"/>
                <a:gd name="connsiteX77" fmla="*/ 74728 w 796212"/>
                <a:gd name="connsiteY77" fmla="*/ 216642 h 476573"/>
                <a:gd name="connsiteX78" fmla="*/ 77390 w 796212"/>
                <a:gd name="connsiteY78" fmla="*/ 216642 h 476573"/>
                <a:gd name="connsiteX79" fmla="*/ 77390 w 796212"/>
                <a:gd name="connsiteY79" fmla="*/ 219304 h 476573"/>
                <a:gd name="connsiteX80" fmla="*/ 90827 w 796212"/>
                <a:gd name="connsiteY80" fmla="*/ 219304 h 476573"/>
                <a:gd name="connsiteX81" fmla="*/ 93489 w 796212"/>
                <a:gd name="connsiteY81" fmla="*/ 216642 h 476573"/>
                <a:gd name="connsiteX82" fmla="*/ 96152 w 796212"/>
                <a:gd name="connsiteY82" fmla="*/ 213980 h 476573"/>
                <a:gd name="connsiteX83" fmla="*/ 96152 w 796212"/>
                <a:gd name="connsiteY83" fmla="*/ 211318 h 476573"/>
                <a:gd name="connsiteX84" fmla="*/ 98813 w 796212"/>
                <a:gd name="connsiteY84" fmla="*/ 211318 h 476573"/>
                <a:gd name="connsiteX85" fmla="*/ 98813 w 796212"/>
                <a:gd name="connsiteY85" fmla="*/ 208656 h 476573"/>
                <a:gd name="connsiteX86" fmla="*/ 101476 w 796212"/>
                <a:gd name="connsiteY86" fmla="*/ 205994 h 476573"/>
                <a:gd name="connsiteX87" fmla="*/ 101476 w 796212"/>
                <a:gd name="connsiteY87" fmla="*/ 197944 h 476573"/>
                <a:gd name="connsiteX88" fmla="*/ 104137 w 796212"/>
                <a:gd name="connsiteY88" fmla="*/ 195282 h 476573"/>
                <a:gd name="connsiteX89" fmla="*/ 104137 w 796212"/>
                <a:gd name="connsiteY89" fmla="*/ 189894 h 476573"/>
                <a:gd name="connsiteX90" fmla="*/ 106800 w 796212"/>
                <a:gd name="connsiteY90" fmla="*/ 189894 h 476573"/>
                <a:gd name="connsiteX91" fmla="*/ 106800 w 796212"/>
                <a:gd name="connsiteY91" fmla="*/ 187232 h 476573"/>
                <a:gd name="connsiteX92" fmla="*/ 109462 w 796212"/>
                <a:gd name="connsiteY92" fmla="*/ 187232 h 476573"/>
                <a:gd name="connsiteX93" fmla="*/ 109462 w 796212"/>
                <a:gd name="connsiteY93" fmla="*/ 184570 h 476573"/>
                <a:gd name="connsiteX94" fmla="*/ 112123 w 796212"/>
                <a:gd name="connsiteY94" fmla="*/ 184570 h 476573"/>
                <a:gd name="connsiteX95" fmla="*/ 112123 w 796212"/>
                <a:gd name="connsiteY95" fmla="*/ 163147 h 476573"/>
                <a:gd name="connsiteX96" fmla="*/ 109462 w 796212"/>
                <a:gd name="connsiteY96" fmla="*/ 163147 h 476573"/>
                <a:gd name="connsiteX97" fmla="*/ 109462 w 796212"/>
                <a:gd name="connsiteY97" fmla="*/ 155097 h 476573"/>
                <a:gd name="connsiteX98" fmla="*/ 106800 w 796212"/>
                <a:gd name="connsiteY98" fmla="*/ 152435 h 476573"/>
                <a:gd name="connsiteX99" fmla="*/ 106800 w 796212"/>
                <a:gd name="connsiteY99" fmla="*/ 147048 h 476573"/>
                <a:gd name="connsiteX100" fmla="*/ 109462 w 796212"/>
                <a:gd name="connsiteY100" fmla="*/ 147048 h 476573"/>
                <a:gd name="connsiteX101" fmla="*/ 112123 w 796212"/>
                <a:gd name="connsiteY101" fmla="*/ 144386 h 476573"/>
                <a:gd name="connsiteX102" fmla="*/ 114786 w 796212"/>
                <a:gd name="connsiteY102" fmla="*/ 141724 h 476573"/>
                <a:gd name="connsiteX103" fmla="*/ 117448 w 796212"/>
                <a:gd name="connsiteY103" fmla="*/ 141724 h 476573"/>
                <a:gd name="connsiteX104" fmla="*/ 117448 w 796212"/>
                <a:gd name="connsiteY104" fmla="*/ 139062 h 476573"/>
                <a:gd name="connsiteX105" fmla="*/ 120110 w 796212"/>
                <a:gd name="connsiteY105" fmla="*/ 139062 h 476573"/>
                <a:gd name="connsiteX106" fmla="*/ 120110 w 796212"/>
                <a:gd name="connsiteY106" fmla="*/ 136399 h 476573"/>
                <a:gd name="connsiteX107" fmla="*/ 122772 w 796212"/>
                <a:gd name="connsiteY107" fmla="*/ 133737 h 476573"/>
                <a:gd name="connsiteX108" fmla="*/ 122772 w 796212"/>
                <a:gd name="connsiteY108" fmla="*/ 131075 h 476573"/>
                <a:gd name="connsiteX109" fmla="*/ 125434 w 796212"/>
                <a:gd name="connsiteY109" fmla="*/ 125688 h 476573"/>
                <a:gd name="connsiteX110" fmla="*/ 125434 w 796212"/>
                <a:gd name="connsiteY110" fmla="*/ 123026 h 476573"/>
                <a:gd name="connsiteX111" fmla="*/ 128096 w 796212"/>
                <a:gd name="connsiteY111" fmla="*/ 120364 h 476573"/>
                <a:gd name="connsiteX112" fmla="*/ 128096 w 796212"/>
                <a:gd name="connsiteY112" fmla="*/ 117702 h 476573"/>
                <a:gd name="connsiteX113" fmla="*/ 141533 w 796212"/>
                <a:gd name="connsiteY113" fmla="*/ 117702 h 476573"/>
                <a:gd name="connsiteX114" fmla="*/ 144195 w 796212"/>
                <a:gd name="connsiteY114" fmla="*/ 120364 h 476573"/>
                <a:gd name="connsiteX115" fmla="*/ 149583 w 796212"/>
                <a:gd name="connsiteY115" fmla="*/ 120364 h 476573"/>
                <a:gd name="connsiteX116" fmla="*/ 152245 w 796212"/>
                <a:gd name="connsiteY116" fmla="*/ 117702 h 476573"/>
                <a:gd name="connsiteX117" fmla="*/ 154907 w 796212"/>
                <a:gd name="connsiteY117" fmla="*/ 115039 h 476573"/>
                <a:gd name="connsiteX118" fmla="*/ 157569 w 796212"/>
                <a:gd name="connsiteY118" fmla="*/ 115039 h 476573"/>
                <a:gd name="connsiteX119" fmla="*/ 157569 w 796212"/>
                <a:gd name="connsiteY119" fmla="*/ 112377 h 476573"/>
                <a:gd name="connsiteX120" fmla="*/ 162956 w 796212"/>
                <a:gd name="connsiteY120" fmla="*/ 112377 h 476573"/>
                <a:gd name="connsiteX121" fmla="*/ 171006 w 796212"/>
                <a:gd name="connsiteY121" fmla="*/ 109715 h 476573"/>
                <a:gd name="connsiteX122" fmla="*/ 179056 w 796212"/>
                <a:gd name="connsiteY122" fmla="*/ 109715 h 476573"/>
                <a:gd name="connsiteX123" fmla="*/ 179056 w 796212"/>
                <a:gd name="connsiteY123" fmla="*/ 93616 h 476573"/>
                <a:gd name="connsiteX124" fmla="*/ 181718 w 796212"/>
                <a:gd name="connsiteY124" fmla="*/ 90954 h 476573"/>
                <a:gd name="connsiteX125" fmla="*/ 184380 w 796212"/>
                <a:gd name="connsiteY125" fmla="*/ 88292 h 476573"/>
                <a:gd name="connsiteX126" fmla="*/ 184380 w 796212"/>
                <a:gd name="connsiteY126" fmla="*/ 85630 h 476573"/>
                <a:gd name="connsiteX127" fmla="*/ 187042 w 796212"/>
                <a:gd name="connsiteY127" fmla="*/ 82968 h 476573"/>
                <a:gd name="connsiteX128" fmla="*/ 187042 w 796212"/>
                <a:gd name="connsiteY128" fmla="*/ 80306 h 476573"/>
                <a:gd name="connsiteX129" fmla="*/ 189704 w 796212"/>
                <a:gd name="connsiteY129" fmla="*/ 80306 h 476573"/>
                <a:gd name="connsiteX130" fmla="*/ 189704 w 796212"/>
                <a:gd name="connsiteY130" fmla="*/ 77644 h 476573"/>
                <a:gd name="connsiteX131" fmla="*/ 192366 w 796212"/>
                <a:gd name="connsiteY131" fmla="*/ 74982 h 476573"/>
                <a:gd name="connsiteX132" fmla="*/ 195028 w 796212"/>
                <a:gd name="connsiteY132" fmla="*/ 72320 h 476573"/>
                <a:gd name="connsiteX133" fmla="*/ 195028 w 796212"/>
                <a:gd name="connsiteY133" fmla="*/ 69657 h 476573"/>
                <a:gd name="connsiteX134" fmla="*/ 197690 w 796212"/>
                <a:gd name="connsiteY134" fmla="*/ 69657 h 476573"/>
                <a:gd name="connsiteX135" fmla="*/ 200352 w 796212"/>
                <a:gd name="connsiteY135" fmla="*/ 66995 h 476573"/>
                <a:gd name="connsiteX136" fmla="*/ 200352 w 796212"/>
                <a:gd name="connsiteY136" fmla="*/ 64333 h 476573"/>
                <a:gd name="connsiteX137" fmla="*/ 203015 w 796212"/>
                <a:gd name="connsiteY137" fmla="*/ 61671 h 476573"/>
                <a:gd name="connsiteX138" fmla="*/ 203015 w 796212"/>
                <a:gd name="connsiteY138" fmla="*/ 59009 h 476573"/>
                <a:gd name="connsiteX139" fmla="*/ 200352 w 796212"/>
                <a:gd name="connsiteY139" fmla="*/ 50960 h 476573"/>
                <a:gd name="connsiteX140" fmla="*/ 200352 w 796212"/>
                <a:gd name="connsiteY140" fmla="*/ 48298 h 476573"/>
                <a:gd name="connsiteX141" fmla="*/ 197690 w 796212"/>
                <a:gd name="connsiteY141" fmla="*/ 48298 h 476573"/>
                <a:gd name="connsiteX142" fmla="*/ 197690 w 796212"/>
                <a:gd name="connsiteY142" fmla="*/ 42910 h 476573"/>
                <a:gd name="connsiteX143" fmla="*/ 195028 w 796212"/>
                <a:gd name="connsiteY143" fmla="*/ 37523 h 476573"/>
                <a:gd name="connsiteX144" fmla="*/ 195028 w 796212"/>
                <a:gd name="connsiteY144" fmla="*/ 10712 h 476573"/>
                <a:gd name="connsiteX145" fmla="*/ 200416 w 796212"/>
                <a:gd name="connsiteY145" fmla="*/ 2662 h 476573"/>
                <a:gd name="connsiteX146" fmla="*/ 203078 w 796212"/>
                <a:gd name="connsiteY146" fmla="*/ 2662 h 476573"/>
                <a:gd name="connsiteX147" fmla="*/ 205740 w 796212"/>
                <a:gd name="connsiteY147" fmla="*/ 0 h 476573"/>
                <a:gd name="connsiteX148" fmla="*/ 208402 w 796212"/>
                <a:gd name="connsiteY148" fmla="*/ 0 h 476573"/>
                <a:gd name="connsiteX149" fmla="*/ 208402 w 796212"/>
                <a:gd name="connsiteY149" fmla="*/ 2662 h 476573"/>
                <a:gd name="connsiteX150" fmla="*/ 213789 w 796212"/>
                <a:gd name="connsiteY150" fmla="*/ 2662 h 476573"/>
                <a:gd name="connsiteX151" fmla="*/ 213789 w 796212"/>
                <a:gd name="connsiteY151" fmla="*/ 5324 h 476573"/>
                <a:gd name="connsiteX152" fmla="*/ 219177 w 796212"/>
                <a:gd name="connsiteY152" fmla="*/ 5324 h 476573"/>
                <a:gd name="connsiteX153" fmla="*/ 219177 w 796212"/>
                <a:gd name="connsiteY153" fmla="*/ 7986 h 476573"/>
                <a:gd name="connsiteX154" fmla="*/ 224564 w 796212"/>
                <a:gd name="connsiteY154" fmla="*/ 7986 h 476573"/>
                <a:gd name="connsiteX155" fmla="*/ 224564 w 796212"/>
                <a:gd name="connsiteY155" fmla="*/ 10648 h 476573"/>
                <a:gd name="connsiteX156" fmla="*/ 229952 w 796212"/>
                <a:gd name="connsiteY156" fmla="*/ 10648 h 476573"/>
                <a:gd name="connsiteX157" fmla="*/ 229952 w 796212"/>
                <a:gd name="connsiteY157" fmla="*/ 13310 h 476573"/>
                <a:gd name="connsiteX158" fmla="*/ 235340 w 796212"/>
                <a:gd name="connsiteY158" fmla="*/ 13310 h 476573"/>
                <a:gd name="connsiteX159" fmla="*/ 235340 w 796212"/>
                <a:gd name="connsiteY159" fmla="*/ 15972 h 476573"/>
                <a:gd name="connsiteX160" fmla="*/ 243389 w 796212"/>
                <a:gd name="connsiteY160" fmla="*/ 15972 h 476573"/>
                <a:gd name="connsiteX161" fmla="*/ 243389 w 796212"/>
                <a:gd name="connsiteY161" fmla="*/ 18635 h 476573"/>
                <a:gd name="connsiteX162" fmla="*/ 246051 w 796212"/>
                <a:gd name="connsiteY162" fmla="*/ 18635 h 476573"/>
                <a:gd name="connsiteX163" fmla="*/ 246051 w 796212"/>
                <a:gd name="connsiteY163" fmla="*/ 21297 h 476573"/>
                <a:gd name="connsiteX164" fmla="*/ 248713 w 796212"/>
                <a:gd name="connsiteY164" fmla="*/ 21297 h 476573"/>
                <a:gd name="connsiteX165" fmla="*/ 248713 w 796212"/>
                <a:gd name="connsiteY165" fmla="*/ 23959 h 476573"/>
                <a:gd name="connsiteX166" fmla="*/ 251376 w 796212"/>
                <a:gd name="connsiteY166" fmla="*/ 23959 h 476573"/>
                <a:gd name="connsiteX167" fmla="*/ 251376 w 796212"/>
                <a:gd name="connsiteY167" fmla="*/ 29346 h 476573"/>
                <a:gd name="connsiteX168" fmla="*/ 259425 w 796212"/>
                <a:gd name="connsiteY168" fmla="*/ 29346 h 476573"/>
                <a:gd name="connsiteX169" fmla="*/ 259425 w 796212"/>
                <a:gd name="connsiteY169" fmla="*/ 34734 h 476573"/>
                <a:gd name="connsiteX170" fmla="*/ 262087 w 796212"/>
                <a:gd name="connsiteY170" fmla="*/ 34734 h 476573"/>
                <a:gd name="connsiteX171" fmla="*/ 262087 w 796212"/>
                <a:gd name="connsiteY171" fmla="*/ 37396 h 476573"/>
                <a:gd name="connsiteX172" fmla="*/ 264749 w 796212"/>
                <a:gd name="connsiteY172" fmla="*/ 37396 h 476573"/>
                <a:gd name="connsiteX173" fmla="*/ 264749 w 796212"/>
                <a:gd name="connsiteY173" fmla="*/ 42783 h 476573"/>
                <a:gd name="connsiteX174" fmla="*/ 267411 w 796212"/>
                <a:gd name="connsiteY174" fmla="*/ 42783 h 476573"/>
                <a:gd name="connsiteX175" fmla="*/ 267411 w 796212"/>
                <a:gd name="connsiteY175" fmla="*/ 45445 h 476573"/>
                <a:gd name="connsiteX176" fmla="*/ 270073 w 796212"/>
                <a:gd name="connsiteY176" fmla="*/ 45445 h 476573"/>
                <a:gd name="connsiteX177" fmla="*/ 270073 w 796212"/>
                <a:gd name="connsiteY177" fmla="*/ 50833 h 476573"/>
                <a:gd name="connsiteX178" fmla="*/ 272736 w 796212"/>
                <a:gd name="connsiteY178" fmla="*/ 50833 h 476573"/>
                <a:gd name="connsiteX179" fmla="*/ 272736 w 796212"/>
                <a:gd name="connsiteY179" fmla="*/ 53495 h 476573"/>
                <a:gd name="connsiteX180" fmla="*/ 275397 w 796212"/>
                <a:gd name="connsiteY180" fmla="*/ 53495 h 476573"/>
                <a:gd name="connsiteX181" fmla="*/ 275397 w 796212"/>
                <a:gd name="connsiteY181" fmla="*/ 58883 h 476573"/>
                <a:gd name="connsiteX182" fmla="*/ 278060 w 796212"/>
                <a:gd name="connsiteY182" fmla="*/ 58883 h 476573"/>
                <a:gd name="connsiteX183" fmla="*/ 278060 w 796212"/>
                <a:gd name="connsiteY183" fmla="*/ 64270 h 476573"/>
                <a:gd name="connsiteX184" fmla="*/ 280722 w 796212"/>
                <a:gd name="connsiteY184" fmla="*/ 64270 h 476573"/>
                <a:gd name="connsiteX185" fmla="*/ 280722 w 796212"/>
                <a:gd name="connsiteY185" fmla="*/ 66932 h 476573"/>
                <a:gd name="connsiteX186" fmla="*/ 283383 w 796212"/>
                <a:gd name="connsiteY186" fmla="*/ 66932 h 476573"/>
                <a:gd name="connsiteX187" fmla="*/ 283383 w 796212"/>
                <a:gd name="connsiteY187" fmla="*/ 72320 h 476573"/>
                <a:gd name="connsiteX188" fmla="*/ 286046 w 796212"/>
                <a:gd name="connsiteY188" fmla="*/ 72320 h 476573"/>
                <a:gd name="connsiteX189" fmla="*/ 286046 w 796212"/>
                <a:gd name="connsiteY189" fmla="*/ 74982 h 476573"/>
                <a:gd name="connsiteX190" fmla="*/ 288708 w 796212"/>
                <a:gd name="connsiteY190" fmla="*/ 74982 h 476573"/>
                <a:gd name="connsiteX191" fmla="*/ 288708 w 796212"/>
                <a:gd name="connsiteY191" fmla="*/ 80369 h 476573"/>
                <a:gd name="connsiteX192" fmla="*/ 291370 w 796212"/>
                <a:gd name="connsiteY192" fmla="*/ 80369 h 476573"/>
                <a:gd name="connsiteX193" fmla="*/ 291370 w 796212"/>
                <a:gd name="connsiteY193" fmla="*/ 85757 h 476573"/>
                <a:gd name="connsiteX194" fmla="*/ 294032 w 796212"/>
                <a:gd name="connsiteY194" fmla="*/ 85757 h 476573"/>
                <a:gd name="connsiteX195" fmla="*/ 294032 w 796212"/>
                <a:gd name="connsiteY195" fmla="*/ 91144 h 476573"/>
                <a:gd name="connsiteX196" fmla="*/ 296694 w 796212"/>
                <a:gd name="connsiteY196" fmla="*/ 91144 h 476573"/>
                <a:gd name="connsiteX197" fmla="*/ 296694 w 796212"/>
                <a:gd name="connsiteY197" fmla="*/ 96532 h 476573"/>
                <a:gd name="connsiteX198" fmla="*/ 299356 w 796212"/>
                <a:gd name="connsiteY198" fmla="*/ 96532 h 476573"/>
                <a:gd name="connsiteX199" fmla="*/ 299356 w 796212"/>
                <a:gd name="connsiteY199" fmla="*/ 101919 h 476573"/>
                <a:gd name="connsiteX200" fmla="*/ 302018 w 796212"/>
                <a:gd name="connsiteY200" fmla="*/ 101919 h 476573"/>
                <a:gd name="connsiteX201" fmla="*/ 302018 w 796212"/>
                <a:gd name="connsiteY201" fmla="*/ 109969 h 476573"/>
                <a:gd name="connsiteX202" fmla="*/ 304680 w 796212"/>
                <a:gd name="connsiteY202" fmla="*/ 109969 h 476573"/>
                <a:gd name="connsiteX203" fmla="*/ 304680 w 796212"/>
                <a:gd name="connsiteY203" fmla="*/ 118018 h 476573"/>
                <a:gd name="connsiteX204" fmla="*/ 307342 w 796212"/>
                <a:gd name="connsiteY204" fmla="*/ 118018 h 476573"/>
                <a:gd name="connsiteX205" fmla="*/ 307342 w 796212"/>
                <a:gd name="connsiteY205" fmla="*/ 134118 h 476573"/>
                <a:gd name="connsiteX206" fmla="*/ 310005 w 796212"/>
                <a:gd name="connsiteY206" fmla="*/ 134118 h 476573"/>
                <a:gd name="connsiteX207" fmla="*/ 310005 w 796212"/>
                <a:gd name="connsiteY207" fmla="*/ 139505 h 476573"/>
                <a:gd name="connsiteX208" fmla="*/ 312666 w 796212"/>
                <a:gd name="connsiteY208" fmla="*/ 139505 h 476573"/>
                <a:gd name="connsiteX209" fmla="*/ 312666 w 796212"/>
                <a:gd name="connsiteY209" fmla="*/ 150217 h 476573"/>
                <a:gd name="connsiteX210" fmla="*/ 315329 w 796212"/>
                <a:gd name="connsiteY210" fmla="*/ 150217 h 476573"/>
                <a:gd name="connsiteX211" fmla="*/ 315329 w 796212"/>
                <a:gd name="connsiteY211" fmla="*/ 158266 h 476573"/>
                <a:gd name="connsiteX212" fmla="*/ 317991 w 796212"/>
                <a:gd name="connsiteY212" fmla="*/ 158266 h 476573"/>
                <a:gd name="connsiteX213" fmla="*/ 317991 w 796212"/>
                <a:gd name="connsiteY213" fmla="*/ 166316 h 476573"/>
                <a:gd name="connsiteX214" fmla="*/ 320652 w 796212"/>
                <a:gd name="connsiteY214" fmla="*/ 166316 h 476573"/>
                <a:gd name="connsiteX215" fmla="*/ 320652 w 796212"/>
                <a:gd name="connsiteY215" fmla="*/ 174366 h 476573"/>
                <a:gd name="connsiteX216" fmla="*/ 323315 w 796212"/>
                <a:gd name="connsiteY216" fmla="*/ 174366 h 476573"/>
                <a:gd name="connsiteX217" fmla="*/ 323315 w 796212"/>
                <a:gd name="connsiteY217" fmla="*/ 179753 h 476573"/>
                <a:gd name="connsiteX218" fmla="*/ 325976 w 796212"/>
                <a:gd name="connsiteY218" fmla="*/ 179753 h 476573"/>
                <a:gd name="connsiteX219" fmla="*/ 325976 w 796212"/>
                <a:gd name="connsiteY219" fmla="*/ 187803 h 476573"/>
                <a:gd name="connsiteX220" fmla="*/ 328639 w 796212"/>
                <a:gd name="connsiteY220" fmla="*/ 187803 h 476573"/>
                <a:gd name="connsiteX221" fmla="*/ 328639 w 796212"/>
                <a:gd name="connsiteY221" fmla="*/ 193190 h 476573"/>
                <a:gd name="connsiteX222" fmla="*/ 331301 w 796212"/>
                <a:gd name="connsiteY222" fmla="*/ 193190 h 476573"/>
                <a:gd name="connsiteX223" fmla="*/ 331301 w 796212"/>
                <a:gd name="connsiteY223" fmla="*/ 198578 h 476573"/>
                <a:gd name="connsiteX224" fmla="*/ 333963 w 796212"/>
                <a:gd name="connsiteY224" fmla="*/ 198578 h 476573"/>
                <a:gd name="connsiteX225" fmla="*/ 333963 w 796212"/>
                <a:gd name="connsiteY225" fmla="*/ 203965 h 476573"/>
                <a:gd name="connsiteX226" fmla="*/ 336625 w 796212"/>
                <a:gd name="connsiteY226" fmla="*/ 203965 h 476573"/>
                <a:gd name="connsiteX227" fmla="*/ 336625 w 796212"/>
                <a:gd name="connsiteY227" fmla="*/ 209353 h 476573"/>
                <a:gd name="connsiteX228" fmla="*/ 339287 w 796212"/>
                <a:gd name="connsiteY228" fmla="*/ 209353 h 476573"/>
                <a:gd name="connsiteX229" fmla="*/ 339287 w 796212"/>
                <a:gd name="connsiteY229" fmla="*/ 214740 h 476573"/>
                <a:gd name="connsiteX230" fmla="*/ 341949 w 796212"/>
                <a:gd name="connsiteY230" fmla="*/ 214740 h 476573"/>
                <a:gd name="connsiteX231" fmla="*/ 341949 w 796212"/>
                <a:gd name="connsiteY231" fmla="*/ 217402 h 476573"/>
                <a:gd name="connsiteX232" fmla="*/ 344611 w 796212"/>
                <a:gd name="connsiteY232" fmla="*/ 217402 h 476573"/>
                <a:gd name="connsiteX233" fmla="*/ 344611 w 796212"/>
                <a:gd name="connsiteY233" fmla="*/ 222790 h 476573"/>
                <a:gd name="connsiteX234" fmla="*/ 347274 w 796212"/>
                <a:gd name="connsiteY234" fmla="*/ 222790 h 476573"/>
                <a:gd name="connsiteX235" fmla="*/ 347274 w 796212"/>
                <a:gd name="connsiteY235" fmla="*/ 228178 h 476573"/>
                <a:gd name="connsiteX236" fmla="*/ 349935 w 796212"/>
                <a:gd name="connsiteY236" fmla="*/ 228178 h 476573"/>
                <a:gd name="connsiteX237" fmla="*/ 349935 w 796212"/>
                <a:gd name="connsiteY237" fmla="*/ 233565 h 476573"/>
                <a:gd name="connsiteX238" fmla="*/ 352598 w 796212"/>
                <a:gd name="connsiteY238" fmla="*/ 233565 h 476573"/>
                <a:gd name="connsiteX239" fmla="*/ 352598 w 796212"/>
                <a:gd name="connsiteY239" fmla="*/ 236227 h 476573"/>
                <a:gd name="connsiteX240" fmla="*/ 355260 w 796212"/>
                <a:gd name="connsiteY240" fmla="*/ 236227 h 476573"/>
                <a:gd name="connsiteX241" fmla="*/ 355260 w 796212"/>
                <a:gd name="connsiteY241" fmla="*/ 241615 h 476573"/>
                <a:gd name="connsiteX242" fmla="*/ 357922 w 796212"/>
                <a:gd name="connsiteY242" fmla="*/ 241615 h 476573"/>
                <a:gd name="connsiteX243" fmla="*/ 357922 w 796212"/>
                <a:gd name="connsiteY243" fmla="*/ 244277 h 476573"/>
                <a:gd name="connsiteX244" fmla="*/ 360584 w 796212"/>
                <a:gd name="connsiteY244" fmla="*/ 244277 h 476573"/>
                <a:gd name="connsiteX245" fmla="*/ 360584 w 796212"/>
                <a:gd name="connsiteY245" fmla="*/ 249664 h 476573"/>
                <a:gd name="connsiteX246" fmla="*/ 363245 w 796212"/>
                <a:gd name="connsiteY246" fmla="*/ 249664 h 476573"/>
                <a:gd name="connsiteX247" fmla="*/ 363245 w 796212"/>
                <a:gd name="connsiteY247" fmla="*/ 252326 h 476573"/>
                <a:gd name="connsiteX248" fmla="*/ 365908 w 796212"/>
                <a:gd name="connsiteY248" fmla="*/ 252326 h 476573"/>
                <a:gd name="connsiteX249" fmla="*/ 365908 w 796212"/>
                <a:gd name="connsiteY249" fmla="*/ 254988 h 476573"/>
                <a:gd name="connsiteX250" fmla="*/ 368570 w 796212"/>
                <a:gd name="connsiteY250" fmla="*/ 254988 h 476573"/>
                <a:gd name="connsiteX251" fmla="*/ 368570 w 796212"/>
                <a:gd name="connsiteY251" fmla="*/ 257650 h 476573"/>
                <a:gd name="connsiteX252" fmla="*/ 371232 w 796212"/>
                <a:gd name="connsiteY252" fmla="*/ 257650 h 476573"/>
                <a:gd name="connsiteX253" fmla="*/ 371232 w 796212"/>
                <a:gd name="connsiteY253" fmla="*/ 263038 h 476573"/>
                <a:gd name="connsiteX254" fmla="*/ 373894 w 796212"/>
                <a:gd name="connsiteY254" fmla="*/ 263038 h 476573"/>
                <a:gd name="connsiteX255" fmla="*/ 373894 w 796212"/>
                <a:gd name="connsiteY255" fmla="*/ 265700 h 476573"/>
                <a:gd name="connsiteX256" fmla="*/ 376556 w 796212"/>
                <a:gd name="connsiteY256" fmla="*/ 265700 h 476573"/>
                <a:gd name="connsiteX257" fmla="*/ 376556 w 796212"/>
                <a:gd name="connsiteY257" fmla="*/ 268362 h 476573"/>
                <a:gd name="connsiteX258" fmla="*/ 379218 w 796212"/>
                <a:gd name="connsiteY258" fmla="*/ 268362 h 476573"/>
                <a:gd name="connsiteX259" fmla="*/ 379218 w 796212"/>
                <a:gd name="connsiteY259" fmla="*/ 271024 h 476573"/>
                <a:gd name="connsiteX260" fmla="*/ 381880 w 796212"/>
                <a:gd name="connsiteY260" fmla="*/ 271024 h 476573"/>
                <a:gd name="connsiteX261" fmla="*/ 381880 w 796212"/>
                <a:gd name="connsiteY261" fmla="*/ 273686 h 476573"/>
                <a:gd name="connsiteX262" fmla="*/ 384543 w 796212"/>
                <a:gd name="connsiteY262" fmla="*/ 273686 h 476573"/>
                <a:gd name="connsiteX263" fmla="*/ 384543 w 796212"/>
                <a:gd name="connsiteY263" fmla="*/ 276348 h 476573"/>
                <a:gd name="connsiteX264" fmla="*/ 387204 w 796212"/>
                <a:gd name="connsiteY264" fmla="*/ 276348 h 476573"/>
                <a:gd name="connsiteX265" fmla="*/ 387204 w 796212"/>
                <a:gd name="connsiteY265" fmla="*/ 279010 h 476573"/>
                <a:gd name="connsiteX266" fmla="*/ 389867 w 796212"/>
                <a:gd name="connsiteY266" fmla="*/ 279010 h 476573"/>
                <a:gd name="connsiteX267" fmla="*/ 389867 w 796212"/>
                <a:gd name="connsiteY267" fmla="*/ 281672 h 476573"/>
                <a:gd name="connsiteX268" fmla="*/ 395254 w 796212"/>
                <a:gd name="connsiteY268" fmla="*/ 281672 h 476573"/>
                <a:gd name="connsiteX269" fmla="*/ 395254 w 796212"/>
                <a:gd name="connsiteY269" fmla="*/ 284335 h 476573"/>
                <a:gd name="connsiteX270" fmla="*/ 397916 w 796212"/>
                <a:gd name="connsiteY270" fmla="*/ 284335 h 476573"/>
                <a:gd name="connsiteX271" fmla="*/ 397916 w 796212"/>
                <a:gd name="connsiteY271" fmla="*/ 286997 h 476573"/>
                <a:gd name="connsiteX272" fmla="*/ 400578 w 796212"/>
                <a:gd name="connsiteY272" fmla="*/ 286997 h 476573"/>
                <a:gd name="connsiteX273" fmla="*/ 400578 w 796212"/>
                <a:gd name="connsiteY273" fmla="*/ 289658 h 476573"/>
                <a:gd name="connsiteX274" fmla="*/ 403240 w 796212"/>
                <a:gd name="connsiteY274" fmla="*/ 289658 h 476573"/>
                <a:gd name="connsiteX275" fmla="*/ 403240 w 796212"/>
                <a:gd name="connsiteY275" fmla="*/ 292321 h 476573"/>
                <a:gd name="connsiteX276" fmla="*/ 405903 w 796212"/>
                <a:gd name="connsiteY276" fmla="*/ 292321 h 476573"/>
                <a:gd name="connsiteX277" fmla="*/ 405903 w 796212"/>
                <a:gd name="connsiteY277" fmla="*/ 294983 h 476573"/>
                <a:gd name="connsiteX278" fmla="*/ 411290 w 796212"/>
                <a:gd name="connsiteY278" fmla="*/ 294983 h 476573"/>
                <a:gd name="connsiteX279" fmla="*/ 411290 w 796212"/>
                <a:gd name="connsiteY279" fmla="*/ 297645 h 476573"/>
                <a:gd name="connsiteX280" fmla="*/ 413952 w 796212"/>
                <a:gd name="connsiteY280" fmla="*/ 297645 h 476573"/>
                <a:gd name="connsiteX281" fmla="*/ 413952 w 796212"/>
                <a:gd name="connsiteY281" fmla="*/ 300307 h 476573"/>
                <a:gd name="connsiteX282" fmla="*/ 416614 w 796212"/>
                <a:gd name="connsiteY282" fmla="*/ 300307 h 476573"/>
                <a:gd name="connsiteX283" fmla="*/ 416614 w 796212"/>
                <a:gd name="connsiteY283" fmla="*/ 302969 h 476573"/>
                <a:gd name="connsiteX284" fmla="*/ 422001 w 796212"/>
                <a:gd name="connsiteY284" fmla="*/ 302969 h 476573"/>
                <a:gd name="connsiteX285" fmla="*/ 422001 w 796212"/>
                <a:gd name="connsiteY285" fmla="*/ 305631 h 476573"/>
                <a:gd name="connsiteX286" fmla="*/ 424664 w 796212"/>
                <a:gd name="connsiteY286" fmla="*/ 305631 h 476573"/>
                <a:gd name="connsiteX287" fmla="*/ 424664 w 796212"/>
                <a:gd name="connsiteY287" fmla="*/ 308293 h 476573"/>
                <a:gd name="connsiteX288" fmla="*/ 430051 w 796212"/>
                <a:gd name="connsiteY288" fmla="*/ 308293 h 476573"/>
                <a:gd name="connsiteX289" fmla="*/ 430051 w 796212"/>
                <a:gd name="connsiteY289" fmla="*/ 310955 h 476573"/>
                <a:gd name="connsiteX290" fmla="*/ 432713 w 796212"/>
                <a:gd name="connsiteY290" fmla="*/ 310955 h 476573"/>
                <a:gd name="connsiteX291" fmla="*/ 432713 w 796212"/>
                <a:gd name="connsiteY291" fmla="*/ 313617 h 476573"/>
                <a:gd name="connsiteX292" fmla="*/ 438101 w 796212"/>
                <a:gd name="connsiteY292" fmla="*/ 313617 h 476573"/>
                <a:gd name="connsiteX293" fmla="*/ 438101 w 796212"/>
                <a:gd name="connsiteY293" fmla="*/ 316279 h 476573"/>
                <a:gd name="connsiteX294" fmla="*/ 440763 w 796212"/>
                <a:gd name="connsiteY294" fmla="*/ 316279 h 476573"/>
                <a:gd name="connsiteX295" fmla="*/ 440763 w 796212"/>
                <a:gd name="connsiteY295" fmla="*/ 318941 h 476573"/>
                <a:gd name="connsiteX296" fmla="*/ 446150 w 796212"/>
                <a:gd name="connsiteY296" fmla="*/ 318941 h 476573"/>
                <a:gd name="connsiteX297" fmla="*/ 446150 w 796212"/>
                <a:gd name="connsiteY297" fmla="*/ 321604 h 476573"/>
                <a:gd name="connsiteX298" fmla="*/ 451538 w 796212"/>
                <a:gd name="connsiteY298" fmla="*/ 321604 h 476573"/>
                <a:gd name="connsiteX299" fmla="*/ 451538 w 796212"/>
                <a:gd name="connsiteY299" fmla="*/ 324266 h 476573"/>
                <a:gd name="connsiteX300" fmla="*/ 456925 w 796212"/>
                <a:gd name="connsiteY300" fmla="*/ 324266 h 476573"/>
                <a:gd name="connsiteX301" fmla="*/ 456925 w 796212"/>
                <a:gd name="connsiteY301" fmla="*/ 326928 h 476573"/>
                <a:gd name="connsiteX302" fmla="*/ 459587 w 796212"/>
                <a:gd name="connsiteY302" fmla="*/ 326928 h 476573"/>
                <a:gd name="connsiteX303" fmla="*/ 459587 w 796212"/>
                <a:gd name="connsiteY303" fmla="*/ 329590 h 476573"/>
                <a:gd name="connsiteX304" fmla="*/ 464975 w 796212"/>
                <a:gd name="connsiteY304" fmla="*/ 329590 h 476573"/>
                <a:gd name="connsiteX305" fmla="*/ 464975 w 796212"/>
                <a:gd name="connsiteY305" fmla="*/ 332252 h 476573"/>
                <a:gd name="connsiteX306" fmla="*/ 470362 w 796212"/>
                <a:gd name="connsiteY306" fmla="*/ 332252 h 476573"/>
                <a:gd name="connsiteX307" fmla="*/ 470362 w 796212"/>
                <a:gd name="connsiteY307" fmla="*/ 334914 h 476573"/>
                <a:gd name="connsiteX308" fmla="*/ 475750 w 796212"/>
                <a:gd name="connsiteY308" fmla="*/ 334914 h 476573"/>
                <a:gd name="connsiteX309" fmla="*/ 475750 w 796212"/>
                <a:gd name="connsiteY309" fmla="*/ 337576 h 476573"/>
                <a:gd name="connsiteX310" fmla="*/ 483799 w 796212"/>
                <a:gd name="connsiteY310" fmla="*/ 337576 h 476573"/>
                <a:gd name="connsiteX311" fmla="*/ 483799 w 796212"/>
                <a:gd name="connsiteY311" fmla="*/ 340238 h 476573"/>
                <a:gd name="connsiteX312" fmla="*/ 489187 w 796212"/>
                <a:gd name="connsiteY312" fmla="*/ 340238 h 476573"/>
                <a:gd name="connsiteX313" fmla="*/ 489187 w 796212"/>
                <a:gd name="connsiteY313" fmla="*/ 342900 h 476573"/>
                <a:gd name="connsiteX314" fmla="*/ 494575 w 796212"/>
                <a:gd name="connsiteY314" fmla="*/ 342900 h 476573"/>
                <a:gd name="connsiteX315" fmla="*/ 494575 w 796212"/>
                <a:gd name="connsiteY315" fmla="*/ 345562 h 476573"/>
                <a:gd name="connsiteX316" fmla="*/ 502625 w 796212"/>
                <a:gd name="connsiteY316" fmla="*/ 345562 h 476573"/>
                <a:gd name="connsiteX317" fmla="*/ 502625 w 796212"/>
                <a:gd name="connsiteY317" fmla="*/ 348224 h 476573"/>
                <a:gd name="connsiteX318" fmla="*/ 510673 w 796212"/>
                <a:gd name="connsiteY318" fmla="*/ 348224 h 476573"/>
                <a:gd name="connsiteX319" fmla="*/ 510673 w 796212"/>
                <a:gd name="connsiteY319" fmla="*/ 350886 h 476573"/>
                <a:gd name="connsiteX320" fmla="*/ 516062 w 796212"/>
                <a:gd name="connsiteY320" fmla="*/ 350886 h 476573"/>
                <a:gd name="connsiteX321" fmla="*/ 516062 w 796212"/>
                <a:gd name="connsiteY321" fmla="*/ 353548 h 476573"/>
                <a:gd name="connsiteX322" fmla="*/ 524111 w 796212"/>
                <a:gd name="connsiteY322" fmla="*/ 353548 h 476573"/>
                <a:gd name="connsiteX323" fmla="*/ 524111 w 796212"/>
                <a:gd name="connsiteY323" fmla="*/ 356210 h 476573"/>
                <a:gd name="connsiteX324" fmla="*/ 534823 w 796212"/>
                <a:gd name="connsiteY324" fmla="*/ 356210 h 476573"/>
                <a:gd name="connsiteX325" fmla="*/ 534823 w 796212"/>
                <a:gd name="connsiteY325" fmla="*/ 358873 h 476573"/>
                <a:gd name="connsiteX326" fmla="*/ 545534 w 796212"/>
                <a:gd name="connsiteY326" fmla="*/ 358873 h 476573"/>
                <a:gd name="connsiteX327" fmla="*/ 545534 w 796212"/>
                <a:gd name="connsiteY327" fmla="*/ 361535 h 476573"/>
                <a:gd name="connsiteX328" fmla="*/ 556246 w 796212"/>
                <a:gd name="connsiteY328" fmla="*/ 361535 h 476573"/>
                <a:gd name="connsiteX329" fmla="*/ 556246 w 796212"/>
                <a:gd name="connsiteY329" fmla="*/ 364197 h 476573"/>
                <a:gd name="connsiteX330" fmla="*/ 566957 w 796212"/>
                <a:gd name="connsiteY330" fmla="*/ 364197 h 476573"/>
                <a:gd name="connsiteX331" fmla="*/ 566957 w 796212"/>
                <a:gd name="connsiteY331" fmla="*/ 366858 h 476573"/>
                <a:gd name="connsiteX332" fmla="*/ 575007 w 796212"/>
                <a:gd name="connsiteY332" fmla="*/ 366858 h 476573"/>
                <a:gd name="connsiteX333" fmla="*/ 575007 w 796212"/>
                <a:gd name="connsiteY333" fmla="*/ 364197 h 476573"/>
                <a:gd name="connsiteX334" fmla="*/ 577669 w 796212"/>
                <a:gd name="connsiteY334" fmla="*/ 364197 h 476573"/>
                <a:gd name="connsiteX335" fmla="*/ 577669 w 796212"/>
                <a:gd name="connsiteY335" fmla="*/ 366858 h 476573"/>
                <a:gd name="connsiteX336" fmla="*/ 580331 w 796212"/>
                <a:gd name="connsiteY336" fmla="*/ 366858 h 476573"/>
                <a:gd name="connsiteX337" fmla="*/ 580331 w 796212"/>
                <a:gd name="connsiteY337" fmla="*/ 364197 h 476573"/>
                <a:gd name="connsiteX338" fmla="*/ 582993 w 796212"/>
                <a:gd name="connsiteY338" fmla="*/ 364197 h 476573"/>
                <a:gd name="connsiteX339" fmla="*/ 582993 w 796212"/>
                <a:gd name="connsiteY339" fmla="*/ 366858 h 476573"/>
                <a:gd name="connsiteX340" fmla="*/ 582993 w 796212"/>
                <a:gd name="connsiteY340" fmla="*/ 364197 h 476573"/>
                <a:gd name="connsiteX341" fmla="*/ 591043 w 796212"/>
                <a:gd name="connsiteY341" fmla="*/ 364197 h 476573"/>
                <a:gd name="connsiteX342" fmla="*/ 585656 w 796212"/>
                <a:gd name="connsiteY342" fmla="*/ 364197 h 476573"/>
                <a:gd name="connsiteX343" fmla="*/ 585656 w 796212"/>
                <a:gd name="connsiteY343" fmla="*/ 366858 h 476573"/>
                <a:gd name="connsiteX344" fmla="*/ 574944 w 796212"/>
                <a:gd name="connsiteY344" fmla="*/ 366858 h 476573"/>
                <a:gd name="connsiteX345" fmla="*/ 574944 w 796212"/>
                <a:gd name="connsiteY345" fmla="*/ 369521 h 476573"/>
                <a:gd name="connsiteX346" fmla="*/ 585656 w 796212"/>
                <a:gd name="connsiteY346" fmla="*/ 369521 h 476573"/>
                <a:gd name="connsiteX347" fmla="*/ 585656 w 796212"/>
                <a:gd name="connsiteY347" fmla="*/ 372183 h 476573"/>
                <a:gd name="connsiteX348" fmla="*/ 596367 w 796212"/>
                <a:gd name="connsiteY348" fmla="*/ 372183 h 476573"/>
                <a:gd name="connsiteX349" fmla="*/ 596367 w 796212"/>
                <a:gd name="connsiteY349" fmla="*/ 369521 h 476573"/>
                <a:gd name="connsiteX350" fmla="*/ 599029 w 796212"/>
                <a:gd name="connsiteY350" fmla="*/ 369521 h 476573"/>
                <a:gd name="connsiteX351" fmla="*/ 599029 w 796212"/>
                <a:gd name="connsiteY351" fmla="*/ 366858 h 476573"/>
                <a:gd name="connsiteX352" fmla="*/ 601691 w 796212"/>
                <a:gd name="connsiteY352" fmla="*/ 366858 h 476573"/>
                <a:gd name="connsiteX353" fmla="*/ 601691 w 796212"/>
                <a:gd name="connsiteY353" fmla="*/ 369521 h 476573"/>
                <a:gd name="connsiteX354" fmla="*/ 604353 w 796212"/>
                <a:gd name="connsiteY354" fmla="*/ 369521 h 476573"/>
                <a:gd name="connsiteX355" fmla="*/ 604353 w 796212"/>
                <a:gd name="connsiteY355" fmla="*/ 377570 h 476573"/>
                <a:gd name="connsiteX356" fmla="*/ 601691 w 796212"/>
                <a:gd name="connsiteY356" fmla="*/ 377570 h 476573"/>
                <a:gd name="connsiteX357" fmla="*/ 615129 w 796212"/>
                <a:gd name="connsiteY357" fmla="*/ 377570 h 476573"/>
                <a:gd name="connsiteX358" fmla="*/ 615129 w 796212"/>
                <a:gd name="connsiteY358" fmla="*/ 382958 h 476573"/>
                <a:gd name="connsiteX359" fmla="*/ 612466 w 796212"/>
                <a:gd name="connsiteY359" fmla="*/ 382958 h 476573"/>
                <a:gd name="connsiteX360" fmla="*/ 612466 w 796212"/>
                <a:gd name="connsiteY360" fmla="*/ 385620 h 476573"/>
                <a:gd name="connsiteX361" fmla="*/ 609804 w 796212"/>
                <a:gd name="connsiteY361" fmla="*/ 385620 h 476573"/>
                <a:gd name="connsiteX362" fmla="*/ 609804 w 796212"/>
                <a:gd name="connsiteY362" fmla="*/ 382958 h 476573"/>
                <a:gd name="connsiteX363" fmla="*/ 604417 w 796212"/>
                <a:gd name="connsiteY363" fmla="*/ 382958 h 476573"/>
                <a:gd name="connsiteX364" fmla="*/ 607079 w 796212"/>
                <a:gd name="connsiteY364" fmla="*/ 382958 h 476573"/>
                <a:gd name="connsiteX365" fmla="*/ 607079 w 796212"/>
                <a:gd name="connsiteY365" fmla="*/ 380296 h 476573"/>
                <a:gd name="connsiteX366" fmla="*/ 601691 w 796212"/>
                <a:gd name="connsiteY366" fmla="*/ 380296 h 476573"/>
                <a:gd name="connsiteX367" fmla="*/ 601691 w 796212"/>
                <a:gd name="connsiteY367" fmla="*/ 385683 h 476573"/>
                <a:gd name="connsiteX368" fmla="*/ 609741 w 796212"/>
                <a:gd name="connsiteY368" fmla="*/ 385683 h 476573"/>
                <a:gd name="connsiteX369" fmla="*/ 609741 w 796212"/>
                <a:gd name="connsiteY369" fmla="*/ 391071 h 476573"/>
                <a:gd name="connsiteX370" fmla="*/ 607079 w 796212"/>
                <a:gd name="connsiteY370" fmla="*/ 391071 h 476573"/>
                <a:gd name="connsiteX371" fmla="*/ 607079 w 796212"/>
                <a:gd name="connsiteY371" fmla="*/ 393733 h 476573"/>
                <a:gd name="connsiteX372" fmla="*/ 607079 w 796212"/>
                <a:gd name="connsiteY372" fmla="*/ 391071 h 476573"/>
                <a:gd name="connsiteX373" fmla="*/ 596367 w 796212"/>
                <a:gd name="connsiteY373" fmla="*/ 391071 h 476573"/>
                <a:gd name="connsiteX374" fmla="*/ 596367 w 796212"/>
                <a:gd name="connsiteY374" fmla="*/ 388409 h 476573"/>
                <a:gd name="connsiteX375" fmla="*/ 593705 w 796212"/>
                <a:gd name="connsiteY375" fmla="*/ 388409 h 476573"/>
                <a:gd name="connsiteX376" fmla="*/ 593705 w 796212"/>
                <a:gd name="connsiteY376" fmla="*/ 391071 h 476573"/>
                <a:gd name="connsiteX377" fmla="*/ 588317 w 796212"/>
                <a:gd name="connsiteY377" fmla="*/ 391071 h 476573"/>
                <a:gd name="connsiteX378" fmla="*/ 588317 w 796212"/>
                <a:gd name="connsiteY378" fmla="*/ 388409 h 476573"/>
                <a:gd name="connsiteX379" fmla="*/ 585656 w 796212"/>
                <a:gd name="connsiteY379" fmla="*/ 385747 h 476573"/>
                <a:gd name="connsiteX380" fmla="*/ 580268 w 796212"/>
                <a:gd name="connsiteY380" fmla="*/ 385747 h 476573"/>
                <a:gd name="connsiteX381" fmla="*/ 580268 w 796212"/>
                <a:gd name="connsiteY381" fmla="*/ 388409 h 476573"/>
                <a:gd name="connsiteX382" fmla="*/ 574880 w 796212"/>
                <a:gd name="connsiteY382" fmla="*/ 388409 h 476573"/>
                <a:gd name="connsiteX383" fmla="*/ 574880 w 796212"/>
                <a:gd name="connsiteY383" fmla="*/ 391071 h 476573"/>
                <a:gd name="connsiteX384" fmla="*/ 566830 w 796212"/>
                <a:gd name="connsiteY384" fmla="*/ 391071 h 476573"/>
                <a:gd name="connsiteX385" fmla="*/ 558781 w 796212"/>
                <a:gd name="connsiteY385" fmla="*/ 393733 h 476573"/>
                <a:gd name="connsiteX386" fmla="*/ 518533 w 796212"/>
                <a:gd name="connsiteY386" fmla="*/ 388345 h 476573"/>
                <a:gd name="connsiteX387" fmla="*/ 499772 w 796212"/>
                <a:gd name="connsiteY387" fmla="*/ 388345 h 476573"/>
                <a:gd name="connsiteX388" fmla="*/ 478348 w 796212"/>
                <a:gd name="connsiteY388" fmla="*/ 401782 h 476573"/>
                <a:gd name="connsiteX389" fmla="*/ 475687 w 796212"/>
                <a:gd name="connsiteY389" fmla="*/ 401782 h 476573"/>
                <a:gd name="connsiteX390" fmla="*/ 462249 w 796212"/>
                <a:gd name="connsiteY390" fmla="*/ 407170 h 476573"/>
                <a:gd name="connsiteX391" fmla="*/ 459587 w 796212"/>
                <a:gd name="connsiteY391" fmla="*/ 407170 h 476573"/>
                <a:gd name="connsiteX392" fmla="*/ 443488 w 796212"/>
                <a:gd name="connsiteY392" fmla="*/ 401782 h 476573"/>
                <a:gd name="connsiteX393" fmla="*/ 408628 w 796212"/>
                <a:gd name="connsiteY393" fmla="*/ 401782 h 476573"/>
                <a:gd name="connsiteX394" fmla="*/ 405966 w 796212"/>
                <a:gd name="connsiteY394" fmla="*/ 404445 h 476573"/>
                <a:gd name="connsiteX395" fmla="*/ 400578 w 796212"/>
                <a:gd name="connsiteY395" fmla="*/ 415156 h 476573"/>
                <a:gd name="connsiteX396" fmla="*/ 395191 w 796212"/>
                <a:gd name="connsiteY396" fmla="*/ 415156 h 476573"/>
                <a:gd name="connsiteX397" fmla="*/ 387141 w 796212"/>
                <a:gd name="connsiteY397" fmla="*/ 409769 h 476573"/>
                <a:gd name="connsiteX398" fmla="*/ 384479 w 796212"/>
                <a:gd name="connsiteY398" fmla="*/ 409769 h 476573"/>
                <a:gd name="connsiteX399" fmla="*/ 384479 w 796212"/>
                <a:gd name="connsiteY399" fmla="*/ 401719 h 476573"/>
                <a:gd name="connsiteX400" fmla="*/ 403240 w 796212"/>
                <a:gd name="connsiteY400" fmla="*/ 391007 h 476573"/>
                <a:gd name="connsiteX401" fmla="*/ 403240 w 796212"/>
                <a:gd name="connsiteY401" fmla="*/ 382958 h 476573"/>
                <a:gd name="connsiteX402" fmla="*/ 400578 w 796212"/>
                <a:gd name="connsiteY402" fmla="*/ 380296 h 476573"/>
                <a:gd name="connsiteX403" fmla="*/ 392528 w 796212"/>
                <a:gd name="connsiteY403" fmla="*/ 380296 h 476573"/>
                <a:gd name="connsiteX404" fmla="*/ 376430 w 796212"/>
                <a:gd name="connsiteY404" fmla="*/ 385683 h 476573"/>
                <a:gd name="connsiteX405" fmla="*/ 368380 w 796212"/>
                <a:gd name="connsiteY405" fmla="*/ 385683 h 476573"/>
                <a:gd name="connsiteX406" fmla="*/ 352280 w 796212"/>
                <a:gd name="connsiteY406" fmla="*/ 377634 h 476573"/>
                <a:gd name="connsiteX407" fmla="*/ 349619 w 796212"/>
                <a:gd name="connsiteY407" fmla="*/ 377634 h 476573"/>
                <a:gd name="connsiteX408" fmla="*/ 330857 w 796212"/>
                <a:gd name="connsiteY408" fmla="*/ 369584 h 476573"/>
                <a:gd name="connsiteX409" fmla="*/ 309434 w 796212"/>
                <a:gd name="connsiteY409" fmla="*/ 364197 h 476573"/>
                <a:gd name="connsiteX410" fmla="*/ 306772 w 796212"/>
                <a:gd name="connsiteY410" fmla="*/ 364197 h 476573"/>
                <a:gd name="connsiteX411" fmla="*/ 304110 w 796212"/>
                <a:gd name="connsiteY411" fmla="*/ 374908 h 476573"/>
                <a:gd name="connsiteX412" fmla="*/ 304110 w 796212"/>
                <a:gd name="connsiteY412" fmla="*/ 382958 h 476573"/>
                <a:gd name="connsiteX413" fmla="*/ 293398 w 796212"/>
                <a:gd name="connsiteY413" fmla="*/ 385620 h 476573"/>
                <a:gd name="connsiteX414" fmla="*/ 288010 w 796212"/>
                <a:gd name="connsiteY414" fmla="*/ 377570 h 476573"/>
                <a:gd name="connsiteX415" fmla="*/ 285349 w 796212"/>
                <a:gd name="connsiteY415" fmla="*/ 369521 h 476573"/>
                <a:gd name="connsiteX416" fmla="*/ 279961 w 796212"/>
                <a:gd name="connsiteY416" fmla="*/ 364133 h 476573"/>
                <a:gd name="connsiteX417" fmla="*/ 263862 w 796212"/>
                <a:gd name="connsiteY417" fmla="*/ 358746 h 476573"/>
                <a:gd name="connsiteX418" fmla="*/ 247762 w 796212"/>
                <a:gd name="connsiteY418" fmla="*/ 358746 h 476573"/>
                <a:gd name="connsiteX419" fmla="*/ 237051 w 796212"/>
                <a:gd name="connsiteY419" fmla="*/ 345309 h 476573"/>
                <a:gd name="connsiteX420" fmla="*/ 226339 w 796212"/>
                <a:gd name="connsiteY420" fmla="*/ 342647 h 476573"/>
                <a:gd name="connsiteX421" fmla="*/ 223678 w 796212"/>
                <a:gd name="connsiteY421" fmla="*/ 348034 h 476573"/>
                <a:gd name="connsiteX422" fmla="*/ 221015 w 796212"/>
                <a:gd name="connsiteY422" fmla="*/ 348034 h 476573"/>
                <a:gd name="connsiteX423" fmla="*/ 223678 w 796212"/>
                <a:gd name="connsiteY423" fmla="*/ 364133 h 476573"/>
                <a:gd name="connsiteX424" fmla="*/ 223678 w 796212"/>
                <a:gd name="connsiteY424" fmla="*/ 369521 h 476573"/>
                <a:gd name="connsiteX425" fmla="*/ 221015 w 796212"/>
                <a:gd name="connsiteY425" fmla="*/ 374908 h 476573"/>
                <a:gd name="connsiteX426" fmla="*/ 218353 w 796212"/>
                <a:gd name="connsiteY426" fmla="*/ 374908 h 476573"/>
                <a:gd name="connsiteX427" fmla="*/ 212965 w 796212"/>
                <a:gd name="connsiteY427" fmla="*/ 377570 h 476573"/>
                <a:gd name="connsiteX428" fmla="*/ 210303 w 796212"/>
                <a:gd name="connsiteY428" fmla="*/ 382958 h 476573"/>
                <a:gd name="connsiteX429" fmla="*/ 204916 w 796212"/>
                <a:gd name="connsiteY429" fmla="*/ 385620 h 476573"/>
                <a:gd name="connsiteX430" fmla="*/ 202254 w 796212"/>
                <a:gd name="connsiteY430" fmla="*/ 388282 h 476573"/>
                <a:gd name="connsiteX431" fmla="*/ 196866 w 796212"/>
                <a:gd name="connsiteY431" fmla="*/ 393670 h 476573"/>
                <a:gd name="connsiteX432" fmla="*/ 194204 w 796212"/>
                <a:gd name="connsiteY432" fmla="*/ 396332 h 476573"/>
                <a:gd name="connsiteX433" fmla="*/ 175443 w 796212"/>
                <a:gd name="connsiteY433" fmla="*/ 396332 h 476573"/>
                <a:gd name="connsiteX434" fmla="*/ 167394 w 796212"/>
                <a:gd name="connsiteY434" fmla="*/ 401719 h 476573"/>
                <a:gd name="connsiteX435" fmla="*/ 159344 w 796212"/>
                <a:gd name="connsiteY435" fmla="*/ 404381 h 476573"/>
                <a:gd name="connsiteX436" fmla="*/ 156682 w 796212"/>
                <a:gd name="connsiteY436" fmla="*/ 407043 h 476573"/>
                <a:gd name="connsiteX437" fmla="*/ 154020 w 796212"/>
                <a:gd name="connsiteY437" fmla="*/ 409705 h 476573"/>
                <a:gd name="connsiteX438" fmla="*/ 135258 w 796212"/>
                <a:gd name="connsiteY438" fmla="*/ 415093 h 476573"/>
                <a:gd name="connsiteX439" fmla="*/ 119160 w 796212"/>
                <a:gd name="connsiteY439" fmla="*/ 398994 h 476573"/>
                <a:gd name="connsiteX440" fmla="*/ 113772 w 796212"/>
                <a:gd name="connsiteY440" fmla="*/ 396332 h 476573"/>
                <a:gd name="connsiteX441" fmla="*/ 113772 w 796212"/>
                <a:gd name="connsiteY441" fmla="*/ 393670 h 476573"/>
                <a:gd name="connsiteX442" fmla="*/ 116434 w 796212"/>
                <a:gd name="connsiteY442" fmla="*/ 388282 h 476573"/>
                <a:gd name="connsiteX443" fmla="*/ 116434 w 796212"/>
                <a:gd name="connsiteY443" fmla="*/ 382894 h 476573"/>
                <a:gd name="connsiteX444" fmla="*/ 113772 w 796212"/>
                <a:gd name="connsiteY444" fmla="*/ 382894 h 476573"/>
                <a:gd name="connsiteX445" fmla="*/ 113772 w 796212"/>
                <a:gd name="connsiteY445" fmla="*/ 377507 h 476573"/>
                <a:gd name="connsiteX446" fmla="*/ 103060 w 796212"/>
                <a:gd name="connsiteY446" fmla="*/ 372119 h 476573"/>
                <a:gd name="connsiteX447" fmla="*/ 95010 w 796212"/>
                <a:gd name="connsiteY447" fmla="*/ 374781 h 476573"/>
                <a:gd name="connsiteX448" fmla="*/ 92348 w 796212"/>
                <a:gd name="connsiteY448" fmla="*/ 377444 h 476573"/>
                <a:gd name="connsiteX449" fmla="*/ 84299 w 796212"/>
                <a:gd name="connsiteY449" fmla="*/ 377444 h 476573"/>
                <a:gd name="connsiteX450" fmla="*/ 81637 w 796212"/>
                <a:gd name="connsiteY450" fmla="*/ 380106 h 476573"/>
                <a:gd name="connsiteX451" fmla="*/ 73587 w 796212"/>
                <a:gd name="connsiteY451" fmla="*/ 390817 h 476573"/>
                <a:gd name="connsiteX452" fmla="*/ 70925 w 796212"/>
                <a:gd name="connsiteY452" fmla="*/ 393479 h 476573"/>
                <a:gd name="connsiteX453" fmla="*/ 65537 w 796212"/>
                <a:gd name="connsiteY453" fmla="*/ 406916 h 476573"/>
                <a:gd name="connsiteX454" fmla="*/ 57488 w 796212"/>
                <a:gd name="connsiteY454" fmla="*/ 396205 h 476573"/>
                <a:gd name="connsiteX455" fmla="*/ 49439 w 796212"/>
                <a:gd name="connsiteY455" fmla="*/ 393543 h 476573"/>
                <a:gd name="connsiteX456" fmla="*/ 46776 w 796212"/>
                <a:gd name="connsiteY456" fmla="*/ 398930 h 476573"/>
                <a:gd name="connsiteX457" fmla="*/ 46776 w 796212"/>
                <a:gd name="connsiteY457" fmla="*/ 406980 h 476573"/>
                <a:gd name="connsiteX458" fmla="*/ 49439 w 796212"/>
                <a:gd name="connsiteY458" fmla="*/ 409642 h 476573"/>
                <a:gd name="connsiteX459" fmla="*/ 49439 w 796212"/>
                <a:gd name="connsiteY459" fmla="*/ 412304 h 476573"/>
                <a:gd name="connsiteX460" fmla="*/ 52100 w 796212"/>
                <a:gd name="connsiteY460" fmla="*/ 420353 h 476573"/>
                <a:gd name="connsiteX461" fmla="*/ 54763 w 796212"/>
                <a:gd name="connsiteY461" fmla="*/ 423016 h 476573"/>
                <a:gd name="connsiteX462" fmla="*/ 54763 w 796212"/>
                <a:gd name="connsiteY462" fmla="*/ 425678 h 476573"/>
                <a:gd name="connsiteX463" fmla="*/ 49375 w 796212"/>
                <a:gd name="connsiteY463" fmla="*/ 425678 h 476573"/>
                <a:gd name="connsiteX464" fmla="*/ 46713 w 796212"/>
                <a:gd name="connsiteY464" fmla="*/ 423016 h 476573"/>
                <a:gd name="connsiteX465" fmla="*/ 41326 w 796212"/>
                <a:gd name="connsiteY465" fmla="*/ 417628 h 476573"/>
                <a:gd name="connsiteX466" fmla="*/ 35938 w 796212"/>
                <a:gd name="connsiteY466" fmla="*/ 417628 h 476573"/>
                <a:gd name="connsiteX467" fmla="*/ 33276 w 796212"/>
                <a:gd name="connsiteY467" fmla="*/ 414966 h 476573"/>
                <a:gd name="connsiteX468" fmla="*/ 30614 w 796212"/>
                <a:gd name="connsiteY468" fmla="*/ 417628 h 476573"/>
                <a:gd name="connsiteX469" fmla="*/ 30614 w 796212"/>
                <a:gd name="connsiteY469" fmla="*/ 420290 h 476573"/>
                <a:gd name="connsiteX470" fmla="*/ 27952 w 796212"/>
                <a:gd name="connsiteY470" fmla="*/ 425678 h 476573"/>
                <a:gd name="connsiteX471" fmla="*/ 27952 w 796212"/>
                <a:gd name="connsiteY471" fmla="*/ 431065 h 476573"/>
                <a:gd name="connsiteX472" fmla="*/ 30614 w 796212"/>
                <a:gd name="connsiteY472" fmla="*/ 439115 h 476573"/>
                <a:gd name="connsiteX473" fmla="*/ 30614 w 796212"/>
                <a:gd name="connsiteY473" fmla="*/ 444502 h 476573"/>
                <a:gd name="connsiteX474" fmla="*/ 33276 w 796212"/>
                <a:gd name="connsiteY474" fmla="*/ 447165 h 476573"/>
                <a:gd name="connsiteX475" fmla="*/ 41326 w 796212"/>
                <a:gd name="connsiteY475" fmla="*/ 457876 h 476573"/>
                <a:gd name="connsiteX476" fmla="*/ 38663 w 796212"/>
                <a:gd name="connsiteY476" fmla="*/ 460538 h 476573"/>
                <a:gd name="connsiteX477" fmla="*/ 27952 w 796212"/>
                <a:gd name="connsiteY477" fmla="*/ 455151 h 476573"/>
                <a:gd name="connsiteX478" fmla="*/ 19902 w 796212"/>
                <a:gd name="connsiteY478" fmla="*/ 449763 h 476573"/>
                <a:gd name="connsiteX479" fmla="*/ 17240 w 796212"/>
                <a:gd name="connsiteY479" fmla="*/ 452425 h 476573"/>
                <a:gd name="connsiteX480" fmla="*/ 17240 w 796212"/>
                <a:gd name="connsiteY480" fmla="*/ 457813 h 476573"/>
                <a:gd name="connsiteX481" fmla="*/ 19902 w 796212"/>
                <a:gd name="connsiteY481" fmla="*/ 460475 h 476573"/>
                <a:gd name="connsiteX482" fmla="*/ 27952 w 796212"/>
                <a:gd name="connsiteY482" fmla="*/ 468524 h 476573"/>
                <a:gd name="connsiteX483" fmla="*/ 27952 w 796212"/>
                <a:gd name="connsiteY483" fmla="*/ 471186 h 476573"/>
                <a:gd name="connsiteX484" fmla="*/ 25290 w 796212"/>
                <a:gd name="connsiteY484" fmla="*/ 476574 h 476573"/>
                <a:gd name="connsiteX485" fmla="*/ 19902 w 796212"/>
                <a:gd name="connsiteY485" fmla="*/ 473912 h 476573"/>
                <a:gd name="connsiteX486" fmla="*/ 14515 w 796212"/>
                <a:gd name="connsiteY486" fmla="*/ 473912 h 476573"/>
                <a:gd name="connsiteX487" fmla="*/ 14515 w 796212"/>
                <a:gd name="connsiteY487" fmla="*/ 468524 h 476573"/>
                <a:gd name="connsiteX488" fmla="*/ 14515 w 796212"/>
                <a:gd name="connsiteY488" fmla="*/ 468524 h 47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Lst>
              <a:rect l="l" t="t" r="r" b="b"/>
              <a:pathLst>
                <a:path w="796212" h="476573">
                  <a:moveTo>
                    <a:pt x="796213" y="380042"/>
                  </a:moveTo>
                  <a:lnTo>
                    <a:pt x="796213" y="377380"/>
                  </a:lnTo>
                  <a:lnTo>
                    <a:pt x="796213" y="380042"/>
                  </a:lnTo>
                  <a:lnTo>
                    <a:pt x="796213" y="380042"/>
                  </a:lnTo>
                  <a:close/>
                  <a:moveTo>
                    <a:pt x="15973" y="468524"/>
                  </a:moveTo>
                  <a:lnTo>
                    <a:pt x="15973" y="449763"/>
                  </a:lnTo>
                  <a:lnTo>
                    <a:pt x="13310" y="447101"/>
                  </a:lnTo>
                  <a:lnTo>
                    <a:pt x="13310" y="441713"/>
                  </a:lnTo>
                  <a:lnTo>
                    <a:pt x="10648" y="441713"/>
                  </a:lnTo>
                  <a:lnTo>
                    <a:pt x="10648" y="436326"/>
                  </a:lnTo>
                  <a:lnTo>
                    <a:pt x="7986" y="436326"/>
                  </a:lnTo>
                  <a:lnTo>
                    <a:pt x="5324" y="433664"/>
                  </a:lnTo>
                  <a:lnTo>
                    <a:pt x="5324" y="431002"/>
                  </a:lnTo>
                  <a:lnTo>
                    <a:pt x="7986" y="425614"/>
                  </a:lnTo>
                  <a:lnTo>
                    <a:pt x="5324" y="420227"/>
                  </a:lnTo>
                  <a:lnTo>
                    <a:pt x="5324" y="417565"/>
                  </a:lnTo>
                  <a:lnTo>
                    <a:pt x="2662" y="414903"/>
                  </a:lnTo>
                  <a:lnTo>
                    <a:pt x="2662" y="412241"/>
                  </a:lnTo>
                  <a:lnTo>
                    <a:pt x="0" y="406853"/>
                  </a:lnTo>
                  <a:lnTo>
                    <a:pt x="0" y="380042"/>
                  </a:lnTo>
                  <a:lnTo>
                    <a:pt x="2662" y="377380"/>
                  </a:lnTo>
                  <a:lnTo>
                    <a:pt x="5324" y="374718"/>
                  </a:lnTo>
                  <a:lnTo>
                    <a:pt x="5324" y="372056"/>
                  </a:lnTo>
                  <a:lnTo>
                    <a:pt x="7986" y="369394"/>
                  </a:lnTo>
                  <a:lnTo>
                    <a:pt x="7986" y="358682"/>
                  </a:lnTo>
                  <a:lnTo>
                    <a:pt x="13374" y="353295"/>
                  </a:lnTo>
                  <a:lnTo>
                    <a:pt x="18761" y="347907"/>
                  </a:lnTo>
                  <a:lnTo>
                    <a:pt x="18761" y="345245"/>
                  </a:lnTo>
                  <a:lnTo>
                    <a:pt x="21423" y="345245"/>
                  </a:lnTo>
                  <a:lnTo>
                    <a:pt x="21423" y="342583"/>
                  </a:lnTo>
                  <a:lnTo>
                    <a:pt x="24086" y="339921"/>
                  </a:lnTo>
                  <a:lnTo>
                    <a:pt x="24086" y="334534"/>
                  </a:lnTo>
                  <a:lnTo>
                    <a:pt x="26747" y="331872"/>
                  </a:lnTo>
                  <a:lnTo>
                    <a:pt x="26747" y="329209"/>
                  </a:lnTo>
                  <a:lnTo>
                    <a:pt x="24086" y="326547"/>
                  </a:lnTo>
                  <a:lnTo>
                    <a:pt x="24086" y="318498"/>
                  </a:lnTo>
                  <a:lnTo>
                    <a:pt x="26747" y="318498"/>
                  </a:lnTo>
                  <a:lnTo>
                    <a:pt x="26747" y="310448"/>
                  </a:lnTo>
                  <a:lnTo>
                    <a:pt x="24086" y="310448"/>
                  </a:lnTo>
                  <a:lnTo>
                    <a:pt x="24086" y="280975"/>
                  </a:lnTo>
                  <a:lnTo>
                    <a:pt x="26747" y="278313"/>
                  </a:lnTo>
                  <a:lnTo>
                    <a:pt x="26747" y="272926"/>
                  </a:lnTo>
                  <a:lnTo>
                    <a:pt x="29410" y="272926"/>
                  </a:lnTo>
                  <a:lnTo>
                    <a:pt x="29410" y="267538"/>
                  </a:lnTo>
                  <a:lnTo>
                    <a:pt x="32071" y="267538"/>
                  </a:lnTo>
                  <a:lnTo>
                    <a:pt x="32071" y="259488"/>
                  </a:lnTo>
                  <a:lnTo>
                    <a:pt x="29410" y="259488"/>
                  </a:lnTo>
                  <a:lnTo>
                    <a:pt x="29410" y="254101"/>
                  </a:lnTo>
                  <a:lnTo>
                    <a:pt x="24022" y="251439"/>
                  </a:lnTo>
                  <a:lnTo>
                    <a:pt x="21360" y="251439"/>
                  </a:lnTo>
                  <a:lnTo>
                    <a:pt x="21360" y="248777"/>
                  </a:lnTo>
                  <a:lnTo>
                    <a:pt x="24022" y="246115"/>
                  </a:lnTo>
                  <a:lnTo>
                    <a:pt x="24022" y="235403"/>
                  </a:lnTo>
                  <a:lnTo>
                    <a:pt x="26684" y="235403"/>
                  </a:lnTo>
                  <a:lnTo>
                    <a:pt x="26684" y="232741"/>
                  </a:lnTo>
                  <a:lnTo>
                    <a:pt x="37396" y="232741"/>
                  </a:lnTo>
                  <a:lnTo>
                    <a:pt x="40057" y="235403"/>
                  </a:lnTo>
                  <a:lnTo>
                    <a:pt x="50770" y="235403"/>
                  </a:lnTo>
                  <a:lnTo>
                    <a:pt x="50770" y="232741"/>
                  </a:lnTo>
                  <a:lnTo>
                    <a:pt x="53431" y="232741"/>
                  </a:lnTo>
                  <a:lnTo>
                    <a:pt x="53431" y="219304"/>
                  </a:lnTo>
                  <a:lnTo>
                    <a:pt x="39994" y="219304"/>
                  </a:lnTo>
                  <a:lnTo>
                    <a:pt x="37332" y="221966"/>
                  </a:lnTo>
                  <a:lnTo>
                    <a:pt x="26620" y="221966"/>
                  </a:lnTo>
                  <a:lnTo>
                    <a:pt x="26620" y="219304"/>
                  </a:lnTo>
                  <a:lnTo>
                    <a:pt x="29283" y="216642"/>
                  </a:lnTo>
                  <a:lnTo>
                    <a:pt x="29283" y="213980"/>
                  </a:lnTo>
                  <a:lnTo>
                    <a:pt x="31945" y="211318"/>
                  </a:lnTo>
                  <a:lnTo>
                    <a:pt x="31945" y="208656"/>
                  </a:lnTo>
                  <a:lnTo>
                    <a:pt x="34607" y="208656"/>
                  </a:lnTo>
                  <a:lnTo>
                    <a:pt x="34607" y="205994"/>
                  </a:lnTo>
                  <a:lnTo>
                    <a:pt x="61417" y="205994"/>
                  </a:lnTo>
                  <a:lnTo>
                    <a:pt x="64080" y="208656"/>
                  </a:lnTo>
                  <a:lnTo>
                    <a:pt x="66742" y="208656"/>
                  </a:lnTo>
                  <a:lnTo>
                    <a:pt x="66742" y="211318"/>
                  </a:lnTo>
                  <a:lnTo>
                    <a:pt x="69404" y="213980"/>
                  </a:lnTo>
                  <a:lnTo>
                    <a:pt x="72066" y="213980"/>
                  </a:lnTo>
                  <a:lnTo>
                    <a:pt x="74728" y="216642"/>
                  </a:lnTo>
                  <a:lnTo>
                    <a:pt x="77390" y="216642"/>
                  </a:lnTo>
                  <a:lnTo>
                    <a:pt x="77390" y="219304"/>
                  </a:lnTo>
                  <a:lnTo>
                    <a:pt x="90827" y="219304"/>
                  </a:lnTo>
                  <a:lnTo>
                    <a:pt x="93489" y="216642"/>
                  </a:lnTo>
                  <a:lnTo>
                    <a:pt x="96152" y="213980"/>
                  </a:lnTo>
                  <a:lnTo>
                    <a:pt x="96152" y="211318"/>
                  </a:lnTo>
                  <a:lnTo>
                    <a:pt x="98813" y="211318"/>
                  </a:lnTo>
                  <a:lnTo>
                    <a:pt x="98813" y="208656"/>
                  </a:lnTo>
                  <a:lnTo>
                    <a:pt x="101476" y="205994"/>
                  </a:lnTo>
                  <a:lnTo>
                    <a:pt x="101476" y="197944"/>
                  </a:lnTo>
                  <a:lnTo>
                    <a:pt x="104137" y="195282"/>
                  </a:lnTo>
                  <a:lnTo>
                    <a:pt x="104137" y="189894"/>
                  </a:lnTo>
                  <a:lnTo>
                    <a:pt x="106800" y="189894"/>
                  </a:lnTo>
                  <a:lnTo>
                    <a:pt x="106800" y="187232"/>
                  </a:lnTo>
                  <a:lnTo>
                    <a:pt x="109462" y="187232"/>
                  </a:lnTo>
                  <a:lnTo>
                    <a:pt x="109462" y="184570"/>
                  </a:lnTo>
                  <a:lnTo>
                    <a:pt x="112123" y="184570"/>
                  </a:lnTo>
                  <a:lnTo>
                    <a:pt x="112123" y="163147"/>
                  </a:lnTo>
                  <a:lnTo>
                    <a:pt x="109462" y="163147"/>
                  </a:lnTo>
                  <a:lnTo>
                    <a:pt x="109462" y="155097"/>
                  </a:lnTo>
                  <a:lnTo>
                    <a:pt x="106800" y="152435"/>
                  </a:lnTo>
                  <a:lnTo>
                    <a:pt x="106800" y="147048"/>
                  </a:lnTo>
                  <a:lnTo>
                    <a:pt x="109462" y="147048"/>
                  </a:lnTo>
                  <a:lnTo>
                    <a:pt x="112123" y="144386"/>
                  </a:lnTo>
                  <a:lnTo>
                    <a:pt x="114786" y="141724"/>
                  </a:lnTo>
                  <a:lnTo>
                    <a:pt x="117448" y="141724"/>
                  </a:lnTo>
                  <a:lnTo>
                    <a:pt x="117448" y="139062"/>
                  </a:lnTo>
                  <a:lnTo>
                    <a:pt x="120110" y="139062"/>
                  </a:lnTo>
                  <a:lnTo>
                    <a:pt x="120110" y="136399"/>
                  </a:lnTo>
                  <a:lnTo>
                    <a:pt x="122772" y="133737"/>
                  </a:lnTo>
                  <a:lnTo>
                    <a:pt x="122772" y="131075"/>
                  </a:lnTo>
                  <a:lnTo>
                    <a:pt x="125434" y="125688"/>
                  </a:lnTo>
                  <a:lnTo>
                    <a:pt x="125434" y="123026"/>
                  </a:lnTo>
                  <a:lnTo>
                    <a:pt x="128096" y="120364"/>
                  </a:lnTo>
                  <a:lnTo>
                    <a:pt x="128096" y="117702"/>
                  </a:lnTo>
                  <a:lnTo>
                    <a:pt x="141533" y="117702"/>
                  </a:lnTo>
                  <a:lnTo>
                    <a:pt x="144195" y="120364"/>
                  </a:lnTo>
                  <a:lnTo>
                    <a:pt x="149583" y="120364"/>
                  </a:lnTo>
                  <a:lnTo>
                    <a:pt x="152245" y="117702"/>
                  </a:lnTo>
                  <a:lnTo>
                    <a:pt x="154907" y="115039"/>
                  </a:lnTo>
                  <a:lnTo>
                    <a:pt x="157569" y="115039"/>
                  </a:lnTo>
                  <a:lnTo>
                    <a:pt x="157569" y="112377"/>
                  </a:lnTo>
                  <a:lnTo>
                    <a:pt x="162956" y="112377"/>
                  </a:lnTo>
                  <a:lnTo>
                    <a:pt x="171006" y="109715"/>
                  </a:lnTo>
                  <a:lnTo>
                    <a:pt x="179056" y="109715"/>
                  </a:lnTo>
                  <a:lnTo>
                    <a:pt x="179056" y="93616"/>
                  </a:lnTo>
                  <a:lnTo>
                    <a:pt x="181718" y="90954"/>
                  </a:lnTo>
                  <a:lnTo>
                    <a:pt x="184380" y="88292"/>
                  </a:lnTo>
                  <a:lnTo>
                    <a:pt x="184380" y="85630"/>
                  </a:lnTo>
                  <a:lnTo>
                    <a:pt x="187042" y="82968"/>
                  </a:lnTo>
                  <a:lnTo>
                    <a:pt x="187042" y="80306"/>
                  </a:lnTo>
                  <a:lnTo>
                    <a:pt x="189704" y="80306"/>
                  </a:lnTo>
                  <a:lnTo>
                    <a:pt x="189704" y="77644"/>
                  </a:lnTo>
                  <a:lnTo>
                    <a:pt x="192366" y="74982"/>
                  </a:lnTo>
                  <a:lnTo>
                    <a:pt x="195028" y="72320"/>
                  </a:lnTo>
                  <a:lnTo>
                    <a:pt x="195028" y="69657"/>
                  </a:lnTo>
                  <a:lnTo>
                    <a:pt x="197690" y="69657"/>
                  </a:lnTo>
                  <a:lnTo>
                    <a:pt x="200352" y="66995"/>
                  </a:lnTo>
                  <a:lnTo>
                    <a:pt x="200352" y="64333"/>
                  </a:lnTo>
                  <a:lnTo>
                    <a:pt x="203015" y="61671"/>
                  </a:lnTo>
                  <a:lnTo>
                    <a:pt x="203015" y="59009"/>
                  </a:lnTo>
                  <a:lnTo>
                    <a:pt x="200352" y="50960"/>
                  </a:lnTo>
                  <a:lnTo>
                    <a:pt x="200352" y="48298"/>
                  </a:lnTo>
                  <a:lnTo>
                    <a:pt x="197690" y="48298"/>
                  </a:lnTo>
                  <a:lnTo>
                    <a:pt x="197690" y="42910"/>
                  </a:lnTo>
                  <a:lnTo>
                    <a:pt x="195028" y="37523"/>
                  </a:lnTo>
                  <a:lnTo>
                    <a:pt x="195028" y="10712"/>
                  </a:lnTo>
                  <a:lnTo>
                    <a:pt x="200416" y="2662"/>
                  </a:lnTo>
                  <a:lnTo>
                    <a:pt x="203078" y="2662"/>
                  </a:lnTo>
                  <a:lnTo>
                    <a:pt x="205740" y="0"/>
                  </a:lnTo>
                  <a:lnTo>
                    <a:pt x="208402" y="0"/>
                  </a:lnTo>
                  <a:lnTo>
                    <a:pt x="208402" y="2662"/>
                  </a:lnTo>
                  <a:lnTo>
                    <a:pt x="213789" y="2662"/>
                  </a:lnTo>
                  <a:lnTo>
                    <a:pt x="213789" y="5324"/>
                  </a:lnTo>
                  <a:lnTo>
                    <a:pt x="219177" y="5324"/>
                  </a:lnTo>
                  <a:lnTo>
                    <a:pt x="219177" y="7986"/>
                  </a:lnTo>
                  <a:lnTo>
                    <a:pt x="224564" y="7986"/>
                  </a:lnTo>
                  <a:lnTo>
                    <a:pt x="224564" y="10648"/>
                  </a:lnTo>
                  <a:lnTo>
                    <a:pt x="229952" y="10648"/>
                  </a:lnTo>
                  <a:lnTo>
                    <a:pt x="229952" y="13310"/>
                  </a:lnTo>
                  <a:lnTo>
                    <a:pt x="235340" y="13310"/>
                  </a:lnTo>
                  <a:lnTo>
                    <a:pt x="235340" y="15972"/>
                  </a:lnTo>
                  <a:lnTo>
                    <a:pt x="243389" y="15972"/>
                  </a:lnTo>
                  <a:lnTo>
                    <a:pt x="243389" y="18635"/>
                  </a:lnTo>
                  <a:lnTo>
                    <a:pt x="246051" y="18635"/>
                  </a:lnTo>
                  <a:lnTo>
                    <a:pt x="246051" y="21297"/>
                  </a:lnTo>
                  <a:lnTo>
                    <a:pt x="248713" y="21297"/>
                  </a:lnTo>
                  <a:lnTo>
                    <a:pt x="248713" y="23959"/>
                  </a:lnTo>
                  <a:lnTo>
                    <a:pt x="251376" y="23959"/>
                  </a:lnTo>
                  <a:lnTo>
                    <a:pt x="251376" y="29346"/>
                  </a:lnTo>
                  <a:lnTo>
                    <a:pt x="259425" y="29346"/>
                  </a:lnTo>
                  <a:lnTo>
                    <a:pt x="259425" y="34734"/>
                  </a:lnTo>
                  <a:lnTo>
                    <a:pt x="262087" y="34734"/>
                  </a:lnTo>
                  <a:lnTo>
                    <a:pt x="262087" y="37396"/>
                  </a:lnTo>
                  <a:lnTo>
                    <a:pt x="264749" y="37396"/>
                  </a:lnTo>
                  <a:lnTo>
                    <a:pt x="264749" y="42783"/>
                  </a:lnTo>
                  <a:lnTo>
                    <a:pt x="267411" y="42783"/>
                  </a:lnTo>
                  <a:lnTo>
                    <a:pt x="267411" y="45445"/>
                  </a:lnTo>
                  <a:lnTo>
                    <a:pt x="270073" y="45445"/>
                  </a:lnTo>
                  <a:lnTo>
                    <a:pt x="270073" y="50833"/>
                  </a:lnTo>
                  <a:lnTo>
                    <a:pt x="272736" y="50833"/>
                  </a:lnTo>
                  <a:lnTo>
                    <a:pt x="272736" y="53495"/>
                  </a:lnTo>
                  <a:lnTo>
                    <a:pt x="275397" y="53495"/>
                  </a:lnTo>
                  <a:lnTo>
                    <a:pt x="275397" y="58883"/>
                  </a:lnTo>
                  <a:lnTo>
                    <a:pt x="278060" y="58883"/>
                  </a:lnTo>
                  <a:lnTo>
                    <a:pt x="278060" y="64270"/>
                  </a:lnTo>
                  <a:lnTo>
                    <a:pt x="280722" y="64270"/>
                  </a:lnTo>
                  <a:lnTo>
                    <a:pt x="280722" y="66932"/>
                  </a:lnTo>
                  <a:lnTo>
                    <a:pt x="283383" y="66932"/>
                  </a:lnTo>
                  <a:lnTo>
                    <a:pt x="283383" y="72320"/>
                  </a:lnTo>
                  <a:lnTo>
                    <a:pt x="286046" y="72320"/>
                  </a:lnTo>
                  <a:lnTo>
                    <a:pt x="286046" y="74982"/>
                  </a:lnTo>
                  <a:lnTo>
                    <a:pt x="288708" y="74982"/>
                  </a:lnTo>
                  <a:lnTo>
                    <a:pt x="288708" y="80369"/>
                  </a:lnTo>
                  <a:lnTo>
                    <a:pt x="291370" y="80369"/>
                  </a:lnTo>
                  <a:lnTo>
                    <a:pt x="291370" y="85757"/>
                  </a:lnTo>
                  <a:lnTo>
                    <a:pt x="294032" y="85757"/>
                  </a:lnTo>
                  <a:lnTo>
                    <a:pt x="294032" y="91144"/>
                  </a:lnTo>
                  <a:lnTo>
                    <a:pt x="296694" y="91144"/>
                  </a:lnTo>
                  <a:lnTo>
                    <a:pt x="296694" y="96532"/>
                  </a:lnTo>
                  <a:lnTo>
                    <a:pt x="299356" y="96532"/>
                  </a:lnTo>
                  <a:lnTo>
                    <a:pt x="299356" y="101919"/>
                  </a:lnTo>
                  <a:lnTo>
                    <a:pt x="302018" y="101919"/>
                  </a:lnTo>
                  <a:lnTo>
                    <a:pt x="302018" y="109969"/>
                  </a:lnTo>
                  <a:lnTo>
                    <a:pt x="304680" y="109969"/>
                  </a:lnTo>
                  <a:lnTo>
                    <a:pt x="304680" y="118018"/>
                  </a:lnTo>
                  <a:lnTo>
                    <a:pt x="307342" y="118018"/>
                  </a:lnTo>
                  <a:lnTo>
                    <a:pt x="307342" y="134118"/>
                  </a:lnTo>
                  <a:lnTo>
                    <a:pt x="310005" y="134118"/>
                  </a:lnTo>
                  <a:lnTo>
                    <a:pt x="310005" y="139505"/>
                  </a:lnTo>
                  <a:lnTo>
                    <a:pt x="312666" y="139505"/>
                  </a:lnTo>
                  <a:lnTo>
                    <a:pt x="312666" y="150217"/>
                  </a:lnTo>
                  <a:lnTo>
                    <a:pt x="315329" y="150217"/>
                  </a:lnTo>
                  <a:lnTo>
                    <a:pt x="315329" y="158266"/>
                  </a:lnTo>
                  <a:lnTo>
                    <a:pt x="317991" y="158266"/>
                  </a:lnTo>
                  <a:lnTo>
                    <a:pt x="317991" y="166316"/>
                  </a:lnTo>
                  <a:lnTo>
                    <a:pt x="320652" y="166316"/>
                  </a:lnTo>
                  <a:lnTo>
                    <a:pt x="320652" y="174366"/>
                  </a:lnTo>
                  <a:lnTo>
                    <a:pt x="323315" y="174366"/>
                  </a:lnTo>
                  <a:lnTo>
                    <a:pt x="323315" y="179753"/>
                  </a:lnTo>
                  <a:lnTo>
                    <a:pt x="325976" y="179753"/>
                  </a:lnTo>
                  <a:lnTo>
                    <a:pt x="325976" y="187803"/>
                  </a:lnTo>
                  <a:lnTo>
                    <a:pt x="328639" y="187803"/>
                  </a:lnTo>
                  <a:lnTo>
                    <a:pt x="328639" y="193190"/>
                  </a:lnTo>
                  <a:lnTo>
                    <a:pt x="331301" y="193190"/>
                  </a:lnTo>
                  <a:lnTo>
                    <a:pt x="331301" y="198578"/>
                  </a:lnTo>
                  <a:lnTo>
                    <a:pt x="333963" y="198578"/>
                  </a:lnTo>
                  <a:lnTo>
                    <a:pt x="333963" y="203965"/>
                  </a:lnTo>
                  <a:lnTo>
                    <a:pt x="336625" y="203965"/>
                  </a:lnTo>
                  <a:lnTo>
                    <a:pt x="336625" y="209353"/>
                  </a:lnTo>
                  <a:lnTo>
                    <a:pt x="339287" y="209353"/>
                  </a:lnTo>
                  <a:lnTo>
                    <a:pt x="339287" y="214740"/>
                  </a:lnTo>
                  <a:lnTo>
                    <a:pt x="341949" y="214740"/>
                  </a:lnTo>
                  <a:lnTo>
                    <a:pt x="341949" y="217402"/>
                  </a:lnTo>
                  <a:lnTo>
                    <a:pt x="344611" y="217402"/>
                  </a:lnTo>
                  <a:lnTo>
                    <a:pt x="344611" y="222790"/>
                  </a:lnTo>
                  <a:lnTo>
                    <a:pt x="347274" y="222790"/>
                  </a:lnTo>
                  <a:lnTo>
                    <a:pt x="347274" y="228178"/>
                  </a:lnTo>
                  <a:lnTo>
                    <a:pt x="349935" y="228178"/>
                  </a:lnTo>
                  <a:lnTo>
                    <a:pt x="349935" y="233565"/>
                  </a:lnTo>
                  <a:lnTo>
                    <a:pt x="352598" y="233565"/>
                  </a:lnTo>
                  <a:lnTo>
                    <a:pt x="352598" y="236227"/>
                  </a:lnTo>
                  <a:lnTo>
                    <a:pt x="355260" y="236227"/>
                  </a:lnTo>
                  <a:lnTo>
                    <a:pt x="355260" y="241615"/>
                  </a:lnTo>
                  <a:lnTo>
                    <a:pt x="357922" y="241615"/>
                  </a:lnTo>
                  <a:lnTo>
                    <a:pt x="357922" y="244277"/>
                  </a:lnTo>
                  <a:lnTo>
                    <a:pt x="360584" y="244277"/>
                  </a:lnTo>
                  <a:lnTo>
                    <a:pt x="360584" y="249664"/>
                  </a:lnTo>
                  <a:lnTo>
                    <a:pt x="363245" y="249664"/>
                  </a:lnTo>
                  <a:lnTo>
                    <a:pt x="363245" y="252326"/>
                  </a:lnTo>
                  <a:lnTo>
                    <a:pt x="365908" y="252326"/>
                  </a:lnTo>
                  <a:lnTo>
                    <a:pt x="365908" y="254988"/>
                  </a:lnTo>
                  <a:lnTo>
                    <a:pt x="368570" y="254988"/>
                  </a:lnTo>
                  <a:lnTo>
                    <a:pt x="368570" y="257650"/>
                  </a:lnTo>
                  <a:lnTo>
                    <a:pt x="371232" y="257650"/>
                  </a:lnTo>
                  <a:lnTo>
                    <a:pt x="371232" y="263038"/>
                  </a:lnTo>
                  <a:lnTo>
                    <a:pt x="373894" y="263038"/>
                  </a:lnTo>
                  <a:lnTo>
                    <a:pt x="373894" y="265700"/>
                  </a:lnTo>
                  <a:lnTo>
                    <a:pt x="376556" y="265700"/>
                  </a:lnTo>
                  <a:lnTo>
                    <a:pt x="376556" y="268362"/>
                  </a:lnTo>
                  <a:lnTo>
                    <a:pt x="379218" y="268362"/>
                  </a:lnTo>
                  <a:lnTo>
                    <a:pt x="379218" y="271024"/>
                  </a:lnTo>
                  <a:lnTo>
                    <a:pt x="381880" y="271024"/>
                  </a:lnTo>
                  <a:lnTo>
                    <a:pt x="381880" y="273686"/>
                  </a:lnTo>
                  <a:lnTo>
                    <a:pt x="384543" y="273686"/>
                  </a:lnTo>
                  <a:lnTo>
                    <a:pt x="384543" y="276348"/>
                  </a:lnTo>
                  <a:lnTo>
                    <a:pt x="387204" y="276348"/>
                  </a:lnTo>
                  <a:lnTo>
                    <a:pt x="387204" y="279010"/>
                  </a:lnTo>
                  <a:lnTo>
                    <a:pt x="389867" y="279010"/>
                  </a:lnTo>
                  <a:lnTo>
                    <a:pt x="389867" y="281672"/>
                  </a:lnTo>
                  <a:lnTo>
                    <a:pt x="395254" y="281672"/>
                  </a:lnTo>
                  <a:lnTo>
                    <a:pt x="395254" y="284335"/>
                  </a:lnTo>
                  <a:lnTo>
                    <a:pt x="397916" y="284335"/>
                  </a:lnTo>
                  <a:lnTo>
                    <a:pt x="397916" y="286997"/>
                  </a:lnTo>
                  <a:lnTo>
                    <a:pt x="400578" y="286997"/>
                  </a:lnTo>
                  <a:lnTo>
                    <a:pt x="400578" y="289658"/>
                  </a:lnTo>
                  <a:lnTo>
                    <a:pt x="403240" y="289658"/>
                  </a:lnTo>
                  <a:lnTo>
                    <a:pt x="403240" y="292321"/>
                  </a:lnTo>
                  <a:lnTo>
                    <a:pt x="405903" y="292321"/>
                  </a:lnTo>
                  <a:lnTo>
                    <a:pt x="405903" y="294983"/>
                  </a:lnTo>
                  <a:lnTo>
                    <a:pt x="411290" y="294983"/>
                  </a:lnTo>
                  <a:lnTo>
                    <a:pt x="411290" y="297645"/>
                  </a:lnTo>
                  <a:lnTo>
                    <a:pt x="413952" y="297645"/>
                  </a:lnTo>
                  <a:lnTo>
                    <a:pt x="413952" y="300307"/>
                  </a:lnTo>
                  <a:lnTo>
                    <a:pt x="416614" y="300307"/>
                  </a:lnTo>
                  <a:lnTo>
                    <a:pt x="416614" y="302969"/>
                  </a:lnTo>
                  <a:lnTo>
                    <a:pt x="422001" y="302969"/>
                  </a:lnTo>
                  <a:lnTo>
                    <a:pt x="422001" y="305631"/>
                  </a:lnTo>
                  <a:lnTo>
                    <a:pt x="424664" y="305631"/>
                  </a:lnTo>
                  <a:lnTo>
                    <a:pt x="424664" y="308293"/>
                  </a:lnTo>
                  <a:lnTo>
                    <a:pt x="430051" y="308293"/>
                  </a:lnTo>
                  <a:lnTo>
                    <a:pt x="430051" y="310955"/>
                  </a:lnTo>
                  <a:lnTo>
                    <a:pt x="432713" y="310955"/>
                  </a:lnTo>
                  <a:lnTo>
                    <a:pt x="432713" y="313617"/>
                  </a:lnTo>
                  <a:lnTo>
                    <a:pt x="438101" y="313617"/>
                  </a:lnTo>
                  <a:lnTo>
                    <a:pt x="438101" y="316279"/>
                  </a:lnTo>
                  <a:lnTo>
                    <a:pt x="440763" y="316279"/>
                  </a:lnTo>
                  <a:lnTo>
                    <a:pt x="440763" y="318941"/>
                  </a:lnTo>
                  <a:lnTo>
                    <a:pt x="446150" y="318941"/>
                  </a:lnTo>
                  <a:lnTo>
                    <a:pt x="446150" y="321604"/>
                  </a:lnTo>
                  <a:lnTo>
                    <a:pt x="451538" y="321604"/>
                  </a:lnTo>
                  <a:lnTo>
                    <a:pt x="451538" y="324266"/>
                  </a:lnTo>
                  <a:lnTo>
                    <a:pt x="456925" y="324266"/>
                  </a:lnTo>
                  <a:lnTo>
                    <a:pt x="456925" y="326928"/>
                  </a:lnTo>
                  <a:lnTo>
                    <a:pt x="459587" y="326928"/>
                  </a:lnTo>
                  <a:lnTo>
                    <a:pt x="459587" y="329590"/>
                  </a:lnTo>
                  <a:lnTo>
                    <a:pt x="464975" y="329590"/>
                  </a:lnTo>
                  <a:lnTo>
                    <a:pt x="464975" y="332252"/>
                  </a:lnTo>
                  <a:lnTo>
                    <a:pt x="470362" y="332252"/>
                  </a:lnTo>
                  <a:lnTo>
                    <a:pt x="470362" y="334914"/>
                  </a:lnTo>
                  <a:lnTo>
                    <a:pt x="475750" y="334914"/>
                  </a:lnTo>
                  <a:lnTo>
                    <a:pt x="475750" y="337576"/>
                  </a:lnTo>
                  <a:lnTo>
                    <a:pt x="483799" y="337576"/>
                  </a:lnTo>
                  <a:lnTo>
                    <a:pt x="483799" y="340238"/>
                  </a:lnTo>
                  <a:lnTo>
                    <a:pt x="489187" y="340238"/>
                  </a:lnTo>
                  <a:lnTo>
                    <a:pt x="489187" y="342900"/>
                  </a:lnTo>
                  <a:lnTo>
                    <a:pt x="494575" y="342900"/>
                  </a:lnTo>
                  <a:lnTo>
                    <a:pt x="494575" y="345562"/>
                  </a:lnTo>
                  <a:lnTo>
                    <a:pt x="502625" y="345562"/>
                  </a:lnTo>
                  <a:lnTo>
                    <a:pt x="502625" y="348224"/>
                  </a:lnTo>
                  <a:lnTo>
                    <a:pt x="510673" y="348224"/>
                  </a:lnTo>
                  <a:lnTo>
                    <a:pt x="510673" y="350886"/>
                  </a:lnTo>
                  <a:lnTo>
                    <a:pt x="516062" y="350886"/>
                  </a:lnTo>
                  <a:lnTo>
                    <a:pt x="516062" y="353548"/>
                  </a:lnTo>
                  <a:lnTo>
                    <a:pt x="524111" y="353548"/>
                  </a:lnTo>
                  <a:lnTo>
                    <a:pt x="524111" y="356210"/>
                  </a:lnTo>
                  <a:lnTo>
                    <a:pt x="534823" y="356210"/>
                  </a:lnTo>
                  <a:lnTo>
                    <a:pt x="534823" y="358873"/>
                  </a:lnTo>
                  <a:lnTo>
                    <a:pt x="545534" y="358873"/>
                  </a:lnTo>
                  <a:lnTo>
                    <a:pt x="545534" y="361535"/>
                  </a:lnTo>
                  <a:lnTo>
                    <a:pt x="556246" y="361535"/>
                  </a:lnTo>
                  <a:lnTo>
                    <a:pt x="556246" y="364197"/>
                  </a:lnTo>
                  <a:lnTo>
                    <a:pt x="566957" y="364197"/>
                  </a:lnTo>
                  <a:lnTo>
                    <a:pt x="566957" y="366858"/>
                  </a:lnTo>
                  <a:lnTo>
                    <a:pt x="575007" y="366858"/>
                  </a:lnTo>
                  <a:lnTo>
                    <a:pt x="575007" y="364197"/>
                  </a:lnTo>
                  <a:lnTo>
                    <a:pt x="577669" y="364197"/>
                  </a:lnTo>
                  <a:lnTo>
                    <a:pt x="577669" y="366858"/>
                  </a:lnTo>
                  <a:lnTo>
                    <a:pt x="580331" y="366858"/>
                  </a:lnTo>
                  <a:lnTo>
                    <a:pt x="580331" y="364197"/>
                  </a:lnTo>
                  <a:lnTo>
                    <a:pt x="582993" y="364197"/>
                  </a:lnTo>
                  <a:lnTo>
                    <a:pt x="582993" y="366858"/>
                  </a:lnTo>
                  <a:lnTo>
                    <a:pt x="582993" y="364197"/>
                  </a:lnTo>
                  <a:lnTo>
                    <a:pt x="591043" y="364197"/>
                  </a:lnTo>
                  <a:lnTo>
                    <a:pt x="585656" y="364197"/>
                  </a:lnTo>
                  <a:lnTo>
                    <a:pt x="585656" y="366858"/>
                  </a:lnTo>
                  <a:lnTo>
                    <a:pt x="574944" y="366858"/>
                  </a:lnTo>
                  <a:lnTo>
                    <a:pt x="574944" y="369521"/>
                  </a:lnTo>
                  <a:lnTo>
                    <a:pt x="585656" y="369521"/>
                  </a:lnTo>
                  <a:lnTo>
                    <a:pt x="585656" y="372183"/>
                  </a:lnTo>
                  <a:lnTo>
                    <a:pt x="596367" y="372183"/>
                  </a:lnTo>
                  <a:lnTo>
                    <a:pt x="596367" y="369521"/>
                  </a:lnTo>
                  <a:lnTo>
                    <a:pt x="599029" y="369521"/>
                  </a:lnTo>
                  <a:lnTo>
                    <a:pt x="599029" y="366858"/>
                  </a:lnTo>
                  <a:lnTo>
                    <a:pt x="601691" y="366858"/>
                  </a:lnTo>
                  <a:lnTo>
                    <a:pt x="601691" y="369521"/>
                  </a:lnTo>
                  <a:lnTo>
                    <a:pt x="604353" y="369521"/>
                  </a:lnTo>
                  <a:lnTo>
                    <a:pt x="604353" y="377570"/>
                  </a:lnTo>
                  <a:lnTo>
                    <a:pt x="601691" y="377570"/>
                  </a:lnTo>
                  <a:lnTo>
                    <a:pt x="615129" y="377570"/>
                  </a:lnTo>
                  <a:lnTo>
                    <a:pt x="615129" y="382958"/>
                  </a:lnTo>
                  <a:lnTo>
                    <a:pt x="612466" y="382958"/>
                  </a:lnTo>
                  <a:lnTo>
                    <a:pt x="612466" y="385620"/>
                  </a:lnTo>
                  <a:lnTo>
                    <a:pt x="609804" y="385620"/>
                  </a:lnTo>
                  <a:lnTo>
                    <a:pt x="609804" y="382958"/>
                  </a:lnTo>
                  <a:lnTo>
                    <a:pt x="604417" y="382958"/>
                  </a:lnTo>
                  <a:lnTo>
                    <a:pt x="607079" y="382958"/>
                  </a:lnTo>
                  <a:lnTo>
                    <a:pt x="607079" y="380296"/>
                  </a:lnTo>
                  <a:lnTo>
                    <a:pt x="601691" y="380296"/>
                  </a:lnTo>
                  <a:lnTo>
                    <a:pt x="601691" y="385683"/>
                  </a:lnTo>
                  <a:lnTo>
                    <a:pt x="609741" y="385683"/>
                  </a:lnTo>
                  <a:lnTo>
                    <a:pt x="609741" y="391071"/>
                  </a:lnTo>
                  <a:lnTo>
                    <a:pt x="607079" y="391071"/>
                  </a:lnTo>
                  <a:lnTo>
                    <a:pt x="607079" y="393733"/>
                  </a:lnTo>
                  <a:lnTo>
                    <a:pt x="607079" y="391071"/>
                  </a:lnTo>
                  <a:lnTo>
                    <a:pt x="596367" y="391071"/>
                  </a:lnTo>
                  <a:lnTo>
                    <a:pt x="596367" y="388409"/>
                  </a:lnTo>
                  <a:lnTo>
                    <a:pt x="593705" y="388409"/>
                  </a:lnTo>
                  <a:lnTo>
                    <a:pt x="593705" y="391071"/>
                  </a:lnTo>
                  <a:lnTo>
                    <a:pt x="588317" y="391071"/>
                  </a:lnTo>
                  <a:lnTo>
                    <a:pt x="588317" y="388409"/>
                  </a:lnTo>
                  <a:lnTo>
                    <a:pt x="585656" y="385747"/>
                  </a:lnTo>
                  <a:lnTo>
                    <a:pt x="580268" y="385747"/>
                  </a:lnTo>
                  <a:lnTo>
                    <a:pt x="580268" y="388409"/>
                  </a:lnTo>
                  <a:lnTo>
                    <a:pt x="574880" y="388409"/>
                  </a:lnTo>
                  <a:lnTo>
                    <a:pt x="574880" y="391071"/>
                  </a:lnTo>
                  <a:lnTo>
                    <a:pt x="566830" y="391071"/>
                  </a:lnTo>
                  <a:lnTo>
                    <a:pt x="558781" y="393733"/>
                  </a:lnTo>
                  <a:lnTo>
                    <a:pt x="518533" y="388345"/>
                  </a:lnTo>
                  <a:lnTo>
                    <a:pt x="499772" y="388345"/>
                  </a:lnTo>
                  <a:lnTo>
                    <a:pt x="478348" y="401782"/>
                  </a:lnTo>
                  <a:lnTo>
                    <a:pt x="475687" y="401782"/>
                  </a:lnTo>
                  <a:lnTo>
                    <a:pt x="462249" y="407170"/>
                  </a:lnTo>
                  <a:lnTo>
                    <a:pt x="459587" y="407170"/>
                  </a:lnTo>
                  <a:lnTo>
                    <a:pt x="443488" y="401782"/>
                  </a:lnTo>
                  <a:lnTo>
                    <a:pt x="408628" y="401782"/>
                  </a:lnTo>
                  <a:lnTo>
                    <a:pt x="405966" y="404445"/>
                  </a:lnTo>
                  <a:lnTo>
                    <a:pt x="400578" y="415156"/>
                  </a:lnTo>
                  <a:lnTo>
                    <a:pt x="395191" y="415156"/>
                  </a:lnTo>
                  <a:lnTo>
                    <a:pt x="387141" y="409769"/>
                  </a:lnTo>
                  <a:lnTo>
                    <a:pt x="384479" y="409769"/>
                  </a:lnTo>
                  <a:lnTo>
                    <a:pt x="384479" y="401719"/>
                  </a:lnTo>
                  <a:lnTo>
                    <a:pt x="403240" y="391007"/>
                  </a:lnTo>
                  <a:lnTo>
                    <a:pt x="403240" y="382958"/>
                  </a:lnTo>
                  <a:lnTo>
                    <a:pt x="400578" y="380296"/>
                  </a:lnTo>
                  <a:lnTo>
                    <a:pt x="392528" y="380296"/>
                  </a:lnTo>
                  <a:lnTo>
                    <a:pt x="376430" y="385683"/>
                  </a:lnTo>
                  <a:lnTo>
                    <a:pt x="368380" y="385683"/>
                  </a:lnTo>
                  <a:lnTo>
                    <a:pt x="352280" y="377634"/>
                  </a:lnTo>
                  <a:lnTo>
                    <a:pt x="349619" y="377634"/>
                  </a:lnTo>
                  <a:lnTo>
                    <a:pt x="330857" y="369584"/>
                  </a:lnTo>
                  <a:lnTo>
                    <a:pt x="309434" y="364197"/>
                  </a:lnTo>
                  <a:lnTo>
                    <a:pt x="306772" y="364197"/>
                  </a:lnTo>
                  <a:lnTo>
                    <a:pt x="304110" y="374908"/>
                  </a:lnTo>
                  <a:lnTo>
                    <a:pt x="304110" y="382958"/>
                  </a:lnTo>
                  <a:lnTo>
                    <a:pt x="293398" y="385620"/>
                  </a:lnTo>
                  <a:lnTo>
                    <a:pt x="288010" y="377570"/>
                  </a:lnTo>
                  <a:lnTo>
                    <a:pt x="285349" y="369521"/>
                  </a:lnTo>
                  <a:lnTo>
                    <a:pt x="279961" y="364133"/>
                  </a:lnTo>
                  <a:lnTo>
                    <a:pt x="263862" y="358746"/>
                  </a:lnTo>
                  <a:lnTo>
                    <a:pt x="247762" y="358746"/>
                  </a:lnTo>
                  <a:lnTo>
                    <a:pt x="237051" y="345309"/>
                  </a:lnTo>
                  <a:lnTo>
                    <a:pt x="226339" y="342647"/>
                  </a:lnTo>
                  <a:lnTo>
                    <a:pt x="223678" y="348034"/>
                  </a:lnTo>
                  <a:lnTo>
                    <a:pt x="221015" y="348034"/>
                  </a:lnTo>
                  <a:lnTo>
                    <a:pt x="223678" y="364133"/>
                  </a:lnTo>
                  <a:lnTo>
                    <a:pt x="223678" y="369521"/>
                  </a:lnTo>
                  <a:lnTo>
                    <a:pt x="221015" y="374908"/>
                  </a:lnTo>
                  <a:lnTo>
                    <a:pt x="218353" y="374908"/>
                  </a:lnTo>
                  <a:lnTo>
                    <a:pt x="212965" y="377570"/>
                  </a:lnTo>
                  <a:lnTo>
                    <a:pt x="210303" y="382958"/>
                  </a:lnTo>
                  <a:lnTo>
                    <a:pt x="204916" y="385620"/>
                  </a:lnTo>
                  <a:lnTo>
                    <a:pt x="202254" y="388282"/>
                  </a:lnTo>
                  <a:lnTo>
                    <a:pt x="196866" y="393670"/>
                  </a:lnTo>
                  <a:lnTo>
                    <a:pt x="194204" y="396332"/>
                  </a:lnTo>
                  <a:lnTo>
                    <a:pt x="175443" y="396332"/>
                  </a:lnTo>
                  <a:lnTo>
                    <a:pt x="167394" y="401719"/>
                  </a:lnTo>
                  <a:lnTo>
                    <a:pt x="159344" y="404381"/>
                  </a:lnTo>
                  <a:lnTo>
                    <a:pt x="156682" y="407043"/>
                  </a:lnTo>
                  <a:lnTo>
                    <a:pt x="154020" y="409705"/>
                  </a:lnTo>
                  <a:lnTo>
                    <a:pt x="135258" y="415093"/>
                  </a:lnTo>
                  <a:lnTo>
                    <a:pt x="119160" y="398994"/>
                  </a:lnTo>
                  <a:lnTo>
                    <a:pt x="113772" y="396332"/>
                  </a:lnTo>
                  <a:lnTo>
                    <a:pt x="113772" y="393670"/>
                  </a:lnTo>
                  <a:lnTo>
                    <a:pt x="116434" y="388282"/>
                  </a:lnTo>
                  <a:lnTo>
                    <a:pt x="116434" y="382894"/>
                  </a:lnTo>
                  <a:lnTo>
                    <a:pt x="113772" y="382894"/>
                  </a:lnTo>
                  <a:lnTo>
                    <a:pt x="113772" y="377507"/>
                  </a:lnTo>
                  <a:lnTo>
                    <a:pt x="103060" y="372119"/>
                  </a:lnTo>
                  <a:lnTo>
                    <a:pt x="95010" y="374781"/>
                  </a:lnTo>
                  <a:lnTo>
                    <a:pt x="92348" y="377444"/>
                  </a:lnTo>
                  <a:lnTo>
                    <a:pt x="84299" y="377444"/>
                  </a:lnTo>
                  <a:lnTo>
                    <a:pt x="81637" y="380106"/>
                  </a:lnTo>
                  <a:lnTo>
                    <a:pt x="73587" y="390817"/>
                  </a:lnTo>
                  <a:lnTo>
                    <a:pt x="70925" y="393479"/>
                  </a:lnTo>
                  <a:lnTo>
                    <a:pt x="65537" y="406916"/>
                  </a:lnTo>
                  <a:lnTo>
                    <a:pt x="57488" y="396205"/>
                  </a:lnTo>
                  <a:lnTo>
                    <a:pt x="49439" y="393543"/>
                  </a:lnTo>
                  <a:lnTo>
                    <a:pt x="46776" y="398930"/>
                  </a:lnTo>
                  <a:lnTo>
                    <a:pt x="46776" y="406980"/>
                  </a:lnTo>
                  <a:lnTo>
                    <a:pt x="49439" y="409642"/>
                  </a:lnTo>
                  <a:lnTo>
                    <a:pt x="49439" y="412304"/>
                  </a:lnTo>
                  <a:lnTo>
                    <a:pt x="52100" y="420353"/>
                  </a:lnTo>
                  <a:lnTo>
                    <a:pt x="54763" y="423016"/>
                  </a:lnTo>
                  <a:lnTo>
                    <a:pt x="54763" y="425678"/>
                  </a:lnTo>
                  <a:lnTo>
                    <a:pt x="49375" y="425678"/>
                  </a:lnTo>
                  <a:lnTo>
                    <a:pt x="46713" y="423016"/>
                  </a:lnTo>
                  <a:lnTo>
                    <a:pt x="41326" y="417628"/>
                  </a:lnTo>
                  <a:lnTo>
                    <a:pt x="35938" y="417628"/>
                  </a:lnTo>
                  <a:lnTo>
                    <a:pt x="33276" y="414966"/>
                  </a:lnTo>
                  <a:lnTo>
                    <a:pt x="30614" y="417628"/>
                  </a:lnTo>
                  <a:lnTo>
                    <a:pt x="30614" y="420290"/>
                  </a:lnTo>
                  <a:lnTo>
                    <a:pt x="27952" y="425678"/>
                  </a:lnTo>
                  <a:lnTo>
                    <a:pt x="27952" y="431065"/>
                  </a:lnTo>
                  <a:lnTo>
                    <a:pt x="30614" y="439115"/>
                  </a:lnTo>
                  <a:lnTo>
                    <a:pt x="30614" y="444502"/>
                  </a:lnTo>
                  <a:lnTo>
                    <a:pt x="33276" y="447165"/>
                  </a:lnTo>
                  <a:lnTo>
                    <a:pt x="41326" y="457876"/>
                  </a:lnTo>
                  <a:lnTo>
                    <a:pt x="38663" y="460538"/>
                  </a:lnTo>
                  <a:lnTo>
                    <a:pt x="27952" y="455151"/>
                  </a:lnTo>
                  <a:lnTo>
                    <a:pt x="19902" y="449763"/>
                  </a:lnTo>
                  <a:lnTo>
                    <a:pt x="17240" y="452425"/>
                  </a:lnTo>
                  <a:lnTo>
                    <a:pt x="17240" y="457813"/>
                  </a:lnTo>
                  <a:lnTo>
                    <a:pt x="19902" y="460475"/>
                  </a:lnTo>
                  <a:lnTo>
                    <a:pt x="27952" y="468524"/>
                  </a:lnTo>
                  <a:lnTo>
                    <a:pt x="27952" y="471186"/>
                  </a:lnTo>
                  <a:lnTo>
                    <a:pt x="25290" y="476574"/>
                  </a:lnTo>
                  <a:lnTo>
                    <a:pt x="19902" y="473912"/>
                  </a:lnTo>
                  <a:lnTo>
                    <a:pt x="14515" y="473912"/>
                  </a:lnTo>
                  <a:lnTo>
                    <a:pt x="14515" y="468524"/>
                  </a:lnTo>
                  <a:lnTo>
                    <a:pt x="14515" y="46852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4" name="Freeform: Shape 163">
              <a:extLst>
                <a:ext uri="{FF2B5EF4-FFF2-40B4-BE49-F238E27FC236}">
                  <a16:creationId xmlns:a16="http://schemas.microsoft.com/office/drawing/2014/main" id="{B02CB104-A567-1892-A7CB-0F571768A94B}"/>
                </a:ext>
              </a:extLst>
            </p:cNvPr>
            <p:cNvSpPr/>
            <p:nvPr/>
          </p:nvSpPr>
          <p:spPr>
            <a:xfrm>
              <a:off x="7733426" y="2826484"/>
              <a:ext cx="839502" cy="966838"/>
            </a:xfrm>
            <a:custGeom>
              <a:avLst/>
              <a:gdLst>
                <a:gd name="connsiteX0" fmla="*/ 104835 w 839502"/>
                <a:gd name="connsiteY0" fmla="*/ 928872 h 966838"/>
                <a:gd name="connsiteX1" fmla="*/ 96785 w 839502"/>
                <a:gd name="connsiteY1" fmla="*/ 928872 h 966838"/>
                <a:gd name="connsiteX2" fmla="*/ 99447 w 839502"/>
                <a:gd name="connsiteY2" fmla="*/ 926210 h 966838"/>
                <a:gd name="connsiteX3" fmla="*/ 104835 w 839502"/>
                <a:gd name="connsiteY3" fmla="*/ 926210 h 966838"/>
                <a:gd name="connsiteX4" fmla="*/ 104835 w 839502"/>
                <a:gd name="connsiteY4" fmla="*/ 928872 h 966838"/>
                <a:gd name="connsiteX5" fmla="*/ 104835 w 839502"/>
                <a:gd name="connsiteY5" fmla="*/ 928872 h 966838"/>
                <a:gd name="connsiteX6" fmla="*/ 718822 w 839502"/>
                <a:gd name="connsiteY6" fmla="*/ 17240 h 966838"/>
                <a:gd name="connsiteX7" fmla="*/ 726872 w 839502"/>
                <a:gd name="connsiteY7" fmla="*/ 33339 h 966838"/>
                <a:gd name="connsiteX8" fmla="*/ 734922 w 839502"/>
                <a:gd name="connsiteY8" fmla="*/ 46776 h 966838"/>
                <a:gd name="connsiteX9" fmla="*/ 742971 w 839502"/>
                <a:gd name="connsiteY9" fmla="*/ 60213 h 966838"/>
                <a:gd name="connsiteX10" fmla="*/ 748359 w 839502"/>
                <a:gd name="connsiteY10" fmla="*/ 76313 h 966838"/>
                <a:gd name="connsiteX11" fmla="*/ 775169 w 839502"/>
                <a:gd name="connsiteY11" fmla="*/ 127272 h 966838"/>
                <a:gd name="connsiteX12" fmla="*/ 785881 w 839502"/>
                <a:gd name="connsiteY12" fmla="*/ 154083 h 966838"/>
                <a:gd name="connsiteX13" fmla="*/ 793930 w 839502"/>
                <a:gd name="connsiteY13" fmla="*/ 172844 h 966838"/>
                <a:gd name="connsiteX14" fmla="*/ 801980 w 839502"/>
                <a:gd name="connsiteY14" fmla="*/ 191606 h 966838"/>
                <a:gd name="connsiteX15" fmla="*/ 807368 w 839502"/>
                <a:gd name="connsiteY15" fmla="*/ 202317 h 966838"/>
                <a:gd name="connsiteX16" fmla="*/ 810030 w 839502"/>
                <a:gd name="connsiteY16" fmla="*/ 215755 h 966838"/>
                <a:gd name="connsiteX17" fmla="*/ 815417 w 839502"/>
                <a:gd name="connsiteY17" fmla="*/ 229192 h 966838"/>
                <a:gd name="connsiteX18" fmla="*/ 820805 w 839502"/>
                <a:gd name="connsiteY18" fmla="*/ 245291 h 966838"/>
                <a:gd name="connsiteX19" fmla="*/ 820805 w 839502"/>
                <a:gd name="connsiteY19" fmla="*/ 266714 h 966838"/>
                <a:gd name="connsiteX20" fmla="*/ 823467 w 839502"/>
                <a:gd name="connsiteY20" fmla="*/ 272102 h 966838"/>
                <a:gd name="connsiteX21" fmla="*/ 826129 w 839502"/>
                <a:gd name="connsiteY21" fmla="*/ 277489 h 966838"/>
                <a:gd name="connsiteX22" fmla="*/ 826129 w 839502"/>
                <a:gd name="connsiteY22" fmla="*/ 304300 h 966838"/>
                <a:gd name="connsiteX23" fmla="*/ 828791 w 839502"/>
                <a:gd name="connsiteY23" fmla="*/ 309687 h 966838"/>
                <a:gd name="connsiteX24" fmla="*/ 831453 w 839502"/>
                <a:gd name="connsiteY24" fmla="*/ 315075 h 966838"/>
                <a:gd name="connsiteX25" fmla="*/ 831453 w 839502"/>
                <a:gd name="connsiteY25" fmla="*/ 333836 h 966838"/>
                <a:gd name="connsiteX26" fmla="*/ 836841 w 839502"/>
                <a:gd name="connsiteY26" fmla="*/ 339224 h 966838"/>
                <a:gd name="connsiteX27" fmla="*/ 836841 w 839502"/>
                <a:gd name="connsiteY27" fmla="*/ 352661 h 966838"/>
                <a:gd name="connsiteX28" fmla="*/ 839503 w 839502"/>
                <a:gd name="connsiteY28" fmla="*/ 358048 h 966838"/>
                <a:gd name="connsiteX29" fmla="*/ 839503 w 839502"/>
                <a:gd name="connsiteY29" fmla="*/ 371485 h 966838"/>
                <a:gd name="connsiteX30" fmla="*/ 836841 w 839502"/>
                <a:gd name="connsiteY30" fmla="*/ 374148 h 966838"/>
                <a:gd name="connsiteX31" fmla="*/ 831453 w 839502"/>
                <a:gd name="connsiteY31" fmla="*/ 382197 h 966838"/>
                <a:gd name="connsiteX32" fmla="*/ 818016 w 839502"/>
                <a:gd name="connsiteY32" fmla="*/ 387585 h 966838"/>
                <a:gd name="connsiteX33" fmla="*/ 812629 w 839502"/>
                <a:gd name="connsiteY33" fmla="*/ 395634 h 966838"/>
                <a:gd name="connsiteX34" fmla="*/ 807241 w 839502"/>
                <a:gd name="connsiteY34" fmla="*/ 403684 h 966838"/>
                <a:gd name="connsiteX35" fmla="*/ 804579 w 839502"/>
                <a:gd name="connsiteY35" fmla="*/ 409072 h 966838"/>
                <a:gd name="connsiteX36" fmla="*/ 799192 w 839502"/>
                <a:gd name="connsiteY36" fmla="*/ 414459 h 966838"/>
                <a:gd name="connsiteX37" fmla="*/ 793804 w 839502"/>
                <a:gd name="connsiteY37" fmla="*/ 419846 h 966838"/>
                <a:gd name="connsiteX38" fmla="*/ 793804 w 839502"/>
                <a:gd name="connsiteY38" fmla="*/ 422508 h 966838"/>
                <a:gd name="connsiteX39" fmla="*/ 791142 w 839502"/>
                <a:gd name="connsiteY39" fmla="*/ 425171 h 966838"/>
                <a:gd name="connsiteX40" fmla="*/ 793804 w 839502"/>
                <a:gd name="connsiteY40" fmla="*/ 427833 h 966838"/>
                <a:gd name="connsiteX41" fmla="*/ 793804 w 839502"/>
                <a:gd name="connsiteY41" fmla="*/ 435882 h 966838"/>
                <a:gd name="connsiteX42" fmla="*/ 796466 w 839502"/>
                <a:gd name="connsiteY42" fmla="*/ 441270 h 966838"/>
                <a:gd name="connsiteX43" fmla="*/ 799128 w 839502"/>
                <a:gd name="connsiteY43" fmla="*/ 441270 h 966838"/>
                <a:gd name="connsiteX44" fmla="*/ 801790 w 839502"/>
                <a:gd name="connsiteY44" fmla="*/ 443932 h 966838"/>
                <a:gd name="connsiteX45" fmla="*/ 804452 w 839502"/>
                <a:gd name="connsiteY45" fmla="*/ 443932 h 966838"/>
                <a:gd name="connsiteX46" fmla="*/ 809840 w 839502"/>
                <a:gd name="connsiteY46" fmla="*/ 451981 h 966838"/>
                <a:gd name="connsiteX47" fmla="*/ 815227 w 839502"/>
                <a:gd name="connsiteY47" fmla="*/ 457369 h 966838"/>
                <a:gd name="connsiteX48" fmla="*/ 820615 w 839502"/>
                <a:gd name="connsiteY48" fmla="*/ 468081 h 966838"/>
                <a:gd name="connsiteX49" fmla="*/ 823277 w 839502"/>
                <a:gd name="connsiteY49" fmla="*/ 473468 h 966838"/>
                <a:gd name="connsiteX50" fmla="*/ 828664 w 839502"/>
                <a:gd name="connsiteY50" fmla="*/ 476130 h 966838"/>
                <a:gd name="connsiteX51" fmla="*/ 831326 w 839502"/>
                <a:gd name="connsiteY51" fmla="*/ 478792 h 966838"/>
                <a:gd name="connsiteX52" fmla="*/ 831326 w 839502"/>
                <a:gd name="connsiteY52" fmla="*/ 489504 h 966838"/>
                <a:gd name="connsiteX53" fmla="*/ 828664 w 839502"/>
                <a:gd name="connsiteY53" fmla="*/ 494892 h 966838"/>
                <a:gd name="connsiteX54" fmla="*/ 828664 w 839502"/>
                <a:gd name="connsiteY54" fmla="*/ 497554 h 966838"/>
                <a:gd name="connsiteX55" fmla="*/ 823277 w 839502"/>
                <a:gd name="connsiteY55" fmla="*/ 500216 h 966838"/>
                <a:gd name="connsiteX56" fmla="*/ 817889 w 839502"/>
                <a:gd name="connsiteY56" fmla="*/ 505603 h 966838"/>
                <a:gd name="connsiteX57" fmla="*/ 812502 w 839502"/>
                <a:gd name="connsiteY57" fmla="*/ 510991 h 966838"/>
                <a:gd name="connsiteX58" fmla="*/ 807115 w 839502"/>
                <a:gd name="connsiteY58" fmla="*/ 513653 h 966838"/>
                <a:gd name="connsiteX59" fmla="*/ 804452 w 839502"/>
                <a:gd name="connsiteY59" fmla="*/ 516315 h 966838"/>
                <a:gd name="connsiteX60" fmla="*/ 769592 w 839502"/>
                <a:gd name="connsiteY60" fmla="*/ 516315 h 966838"/>
                <a:gd name="connsiteX61" fmla="*/ 769592 w 839502"/>
                <a:gd name="connsiteY61" fmla="*/ 521702 h 966838"/>
                <a:gd name="connsiteX62" fmla="*/ 764204 w 839502"/>
                <a:gd name="connsiteY62" fmla="*/ 527090 h 966838"/>
                <a:gd name="connsiteX63" fmla="*/ 758817 w 839502"/>
                <a:gd name="connsiteY63" fmla="*/ 535139 h 966838"/>
                <a:gd name="connsiteX64" fmla="*/ 756155 w 839502"/>
                <a:gd name="connsiteY64" fmla="*/ 537801 h 966838"/>
                <a:gd name="connsiteX65" fmla="*/ 756155 w 839502"/>
                <a:gd name="connsiteY65" fmla="*/ 543189 h 966838"/>
                <a:gd name="connsiteX66" fmla="*/ 753492 w 839502"/>
                <a:gd name="connsiteY66" fmla="*/ 551239 h 966838"/>
                <a:gd name="connsiteX67" fmla="*/ 750831 w 839502"/>
                <a:gd name="connsiteY67" fmla="*/ 559288 h 966838"/>
                <a:gd name="connsiteX68" fmla="*/ 748168 w 839502"/>
                <a:gd name="connsiteY68" fmla="*/ 559288 h 966838"/>
                <a:gd name="connsiteX69" fmla="*/ 742781 w 839502"/>
                <a:gd name="connsiteY69" fmla="*/ 564676 h 966838"/>
                <a:gd name="connsiteX70" fmla="*/ 734731 w 839502"/>
                <a:gd name="connsiteY70" fmla="*/ 575387 h 966838"/>
                <a:gd name="connsiteX71" fmla="*/ 732069 w 839502"/>
                <a:gd name="connsiteY71" fmla="*/ 575387 h 966838"/>
                <a:gd name="connsiteX72" fmla="*/ 721358 w 839502"/>
                <a:gd name="connsiteY72" fmla="*/ 580775 h 966838"/>
                <a:gd name="connsiteX73" fmla="*/ 715970 w 839502"/>
                <a:gd name="connsiteY73" fmla="*/ 580775 h 966838"/>
                <a:gd name="connsiteX74" fmla="*/ 710582 w 839502"/>
                <a:gd name="connsiteY74" fmla="*/ 583437 h 966838"/>
                <a:gd name="connsiteX75" fmla="*/ 699871 w 839502"/>
                <a:gd name="connsiteY75" fmla="*/ 586099 h 966838"/>
                <a:gd name="connsiteX76" fmla="*/ 689159 w 839502"/>
                <a:gd name="connsiteY76" fmla="*/ 586099 h 966838"/>
                <a:gd name="connsiteX77" fmla="*/ 683771 w 839502"/>
                <a:gd name="connsiteY77" fmla="*/ 583437 h 966838"/>
                <a:gd name="connsiteX78" fmla="*/ 673060 w 839502"/>
                <a:gd name="connsiteY78" fmla="*/ 583437 h 966838"/>
                <a:gd name="connsiteX79" fmla="*/ 667673 w 839502"/>
                <a:gd name="connsiteY79" fmla="*/ 580775 h 966838"/>
                <a:gd name="connsiteX80" fmla="*/ 659623 w 839502"/>
                <a:gd name="connsiteY80" fmla="*/ 580775 h 966838"/>
                <a:gd name="connsiteX81" fmla="*/ 656961 w 839502"/>
                <a:gd name="connsiteY81" fmla="*/ 578113 h 966838"/>
                <a:gd name="connsiteX82" fmla="*/ 643524 w 839502"/>
                <a:gd name="connsiteY82" fmla="*/ 578113 h 966838"/>
                <a:gd name="connsiteX83" fmla="*/ 635474 w 839502"/>
                <a:gd name="connsiteY83" fmla="*/ 583500 h 966838"/>
                <a:gd name="connsiteX84" fmla="*/ 624763 w 839502"/>
                <a:gd name="connsiteY84" fmla="*/ 591550 h 966838"/>
                <a:gd name="connsiteX85" fmla="*/ 622100 w 839502"/>
                <a:gd name="connsiteY85" fmla="*/ 591550 h 966838"/>
                <a:gd name="connsiteX86" fmla="*/ 616713 w 839502"/>
                <a:gd name="connsiteY86" fmla="*/ 594212 h 966838"/>
                <a:gd name="connsiteX87" fmla="*/ 600613 w 839502"/>
                <a:gd name="connsiteY87" fmla="*/ 594212 h 966838"/>
                <a:gd name="connsiteX88" fmla="*/ 592564 w 839502"/>
                <a:gd name="connsiteY88" fmla="*/ 596874 h 966838"/>
                <a:gd name="connsiteX89" fmla="*/ 576465 w 839502"/>
                <a:gd name="connsiteY89" fmla="*/ 596874 h 966838"/>
                <a:gd name="connsiteX90" fmla="*/ 563028 w 839502"/>
                <a:gd name="connsiteY90" fmla="*/ 602262 h 966838"/>
                <a:gd name="connsiteX91" fmla="*/ 560366 w 839502"/>
                <a:gd name="connsiteY91" fmla="*/ 604924 h 966838"/>
                <a:gd name="connsiteX92" fmla="*/ 541605 w 839502"/>
                <a:gd name="connsiteY92" fmla="*/ 615635 h 966838"/>
                <a:gd name="connsiteX93" fmla="*/ 530893 w 839502"/>
                <a:gd name="connsiteY93" fmla="*/ 618297 h 966838"/>
                <a:gd name="connsiteX94" fmla="*/ 522843 w 839502"/>
                <a:gd name="connsiteY94" fmla="*/ 620959 h 966838"/>
                <a:gd name="connsiteX95" fmla="*/ 512132 w 839502"/>
                <a:gd name="connsiteY95" fmla="*/ 626347 h 966838"/>
                <a:gd name="connsiteX96" fmla="*/ 506744 w 839502"/>
                <a:gd name="connsiteY96" fmla="*/ 626347 h 966838"/>
                <a:gd name="connsiteX97" fmla="*/ 493307 w 839502"/>
                <a:gd name="connsiteY97" fmla="*/ 631735 h 966838"/>
                <a:gd name="connsiteX98" fmla="*/ 482595 w 839502"/>
                <a:gd name="connsiteY98" fmla="*/ 639784 h 966838"/>
                <a:gd name="connsiteX99" fmla="*/ 477208 w 839502"/>
                <a:gd name="connsiteY99" fmla="*/ 645172 h 966838"/>
                <a:gd name="connsiteX100" fmla="*/ 474545 w 839502"/>
                <a:gd name="connsiteY100" fmla="*/ 645172 h 966838"/>
                <a:gd name="connsiteX101" fmla="*/ 469158 w 839502"/>
                <a:gd name="connsiteY101" fmla="*/ 647834 h 966838"/>
                <a:gd name="connsiteX102" fmla="*/ 466496 w 839502"/>
                <a:gd name="connsiteY102" fmla="*/ 647834 h 966838"/>
                <a:gd name="connsiteX103" fmla="*/ 463834 w 839502"/>
                <a:gd name="connsiteY103" fmla="*/ 650496 h 966838"/>
                <a:gd name="connsiteX104" fmla="*/ 461172 w 839502"/>
                <a:gd name="connsiteY104" fmla="*/ 653158 h 966838"/>
                <a:gd name="connsiteX105" fmla="*/ 461172 w 839502"/>
                <a:gd name="connsiteY105" fmla="*/ 663870 h 966838"/>
                <a:gd name="connsiteX106" fmla="*/ 455784 w 839502"/>
                <a:gd name="connsiteY106" fmla="*/ 674581 h 966838"/>
                <a:gd name="connsiteX107" fmla="*/ 450397 w 839502"/>
                <a:gd name="connsiteY107" fmla="*/ 682631 h 966838"/>
                <a:gd name="connsiteX108" fmla="*/ 445010 w 839502"/>
                <a:gd name="connsiteY108" fmla="*/ 688018 h 966838"/>
                <a:gd name="connsiteX109" fmla="*/ 442347 w 839502"/>
                <a:gd name="connsiteY109" fmla="*/ 688018 h 966838"/>
                <a:gd name="connsiteX110" fmla="*/ 436960 w 839502"/>
                <a:gd name="connsiteY110" fmla="*/ 693406 h 966838"/>
                <a:gd name="connsiteX111" fmla="*/ 431572 w 839502"/>
                <a:gd name="connsiteY111" fmla="*/ 696068 h 966838"/>
                <a:gd name="connsiteX112" fmla="*/ 428910 w 839502"/>
                <a:gd name="connsiteY112" fmla="*/ 696068 h 966838"/>
                <a:gd name="connsiteX113" fmla="*/ 426248 w 839502"/>
                <a:gd name="connsiteY113" fmla="*/ 698730 h 966838"/>
                <a:gd name="connsiteX114" fmla="*/ 420860 w 839502"/>
                <a:gd name="connsiteY114" fmla="*/ 701392 h 966838"/>
                <a:gd name="connsiteX115" fmla="*/ 418198 w 839502"/>
                <a:gd name="connsiteY115" fmla="*/ 704054 h 966838"/>
                <a:gd name="connsiteX116" fmla="*/ 418198 w 839502"/>
                <a:gd name="connsiteY116" fmla="*/ 720153 h 966838"/>
                <a:gd name="connsiteX117" fmla="*/ 415536 w 839502"/>
                <a:gd name="connsiteY117" fmla="*/ 722815 h 966838"/>
                <a:gd name="connsiteX118" fmla="*/ 410149 w 839502"/>
                <a:gd name="connsiteY118" fmla="*/ 728203 h 966838"/>
                <a:gd name="connsiteX119" fmla="*/ 399437 w 839502"/>
                <a:gd name="connsiteY119" fmla="*/ 741640 h 966838"/>
                <a:gd name="connsiteX120" fmla="*/ 399437 w 839502"/>
                <a:gd name="connsiteY120" fmla="*/ 744302 h 966838"/>
                <a:gd name="connsiteX121" fmla="*/ 388726 w 839502"/>
                <a:gd name="connsiteY121" fmla="*/ 757739 h 966838"/>
                <a:gd name="connsiteX122" fmla="*/ 380676 w 839502"/>
                <a:gd name="connsiteY122" fmla="*/ 771176 h 966838"/>
                <a:gd name="connsiteX123" fmla="*/ 378014 w 839502"/>
                <a:gd name="connsiteY123" fmla="*/ 776564 h 966838"/>
                <a:gd name="connsiteX124" fmla="*/ 375352 w 839502"/>
                <a:gd name="connsiteY124" fmla="*/ 781951 h 966838"/>
                <a:gd name="connsiteX125" fmla="*/ 372690 w 839502"/>
                <a:gd name="connsiteY125" fmla="*/ 787339 h 966838"/>
                <a:gd name="connsiteX126" fmla="*/ 367302 w 839502"/>
                <a:gd name="connsiteY126" fmla="*/ 795389 h 966838"/>
                <a:gd name="connsiteX127" fmla="*/ 361914 w 839502"/>
                <a:gd name="connsiteY127" fmla="*/ 800776 h 966838"/>
                <a:gd name="connsiteX128" fmla="*/ 351203 w 839502"/>
                <a:gd name="connsiteY128" fmla="*/ 808826 h 966838"/>
                <a:gd name="connsiteX129" fmla="*/ 348541 w 839502"/>
                <a:gd name="connsiteY129" fmla="*/ 808826 h 966838"/>
                <a:gd name="connsiteX130" fmla="*/ 343153 w 839502"/>
                <a:gd name="connsiteY130" fmla="*/ 811488 h 966838"/>
                <a:gd name="connsiteX131" fmla="*/ 335104 w 839502"/>
                <a:gd name="connsiteY131" fmla="*/ 814150 h 966838"/>
                <a:gd name="connsiteX132" fmla="*/ 332442 w 839502"/>
                <a:gd name="connsiteY132" fmla="*/ 816812 h 966838"/>
                <a:gd name="connsiteX133" fmla="*/ 324392 w 839502"/>
                <a:gd name="connsiteY133" fmla="*/ 822199 h 966838"/>
                <a:gd name="connsiteX134" fmla="*/ 316343 w 839502"/>
                <a:gd name="connsiteY134" fmla="*/ 832911 h 966838"/>
                <a:gd name="connsiteX135" fmla="*/ 310955 w 839502"/>
                <a:gd name="connsiteY135" fmla="*/ 838299 h 966838"/>
                <a:gd name="connsiteX136" fmla="*/ 302905 w 839502"/>
                <a:gd name="connsiteY136" fmla="*/ 838299 h 966838"/>
                <a:gd name="connsiteX137" fmla="*/ 294856 w 839502"/>
                <a:gd name="connsiteY137" fmla="*/ 849010 h 966838"/>
                <a:gd name="connsiteX138" fmla="*/ 289468 w 839502"/>
                <a:gd name="connsiteY138" fmla="*/ 851672 h 966838"/>
                <a:gd name="connsiteX139" fmla="*/ 289468 w 839502"/>
                <a:gd name="connsiteY139" fmla="*/ 849010 h 966838"/>
                <a:gd name="connsiteX140" fmla="*/ 281419 w 839502"/>
                <a:gd name="connsiteY140" fmla="*/ 846348 h 966838"/>
                <a:gd name="connsiteX141" fmla="*/ 278757 w 839502"/>
                <a:gd name="connsiteY141" fmla="*/ 843686 h 966838"/>
                <a:gd name="connsiteX142" fmla="*/ 276095 w 839502"/>
                <a:gd name="connsiteY142" fmla="*/ 841024 h 966838"/>
                <a:gd name="connsiteX143" fmla="*/ 273432 w 839502"/>
                <a:gd name="connsiteY143" fmla="*/ 835637 h 966838"/>
                <a:gd name="connsiteX144" fmla="*/ 262721 w 839502"/>
                <a:gd name="connsiteY144" fmla="*/ 835637 h 966838"/>
                <a:gd name="connsiteX145" fmla="*/ 249284 w 839502"/>
                <a:gd name="connsiteY145" fmla="*/ 827587 h 966838"/>
                <a:gd name="connsiteX146" fmla="*/ 238572 w 839502"/>
                <a:gd name="connsiteY146" fmla="*/ 830249 h 966838"/>
                <a:gd name="connsiteX147" fmla="*/ 233185 w 839502"/>
                <a:gd name="connsiteY147" fmla="*/ 830249 h 966838"/>
                <a:gd name="connsiteX148" fmla="*/ 233185 w 839502"/>
                <a:gd name="connsiteY148" fmla="*/ 832911 h 966838"/>
                <a:gd name="connsiteX149" fmla="*/ 225135 w 839502"/>
                <a:gd name="connsiteY149" fmla="*/ 832911 h 966838"/>
                <a:gd name="connsiteX150" fmla="*/ 195662 w 839502"/>
                <a:gd name="connsiteY150" fmla="*/ 849010 h 966838"/>
                <a:gd name="connsiteX151" fmla="*/ 193000 w 839502"/>
                <a:gd name="connsiteY151" fmla="*/ 851672 h 966838"/>
                <a:gd name="connsiteX152" fmla="*/ 182288 w 839502"/>
                <a:gd name="connsiteY152" fmla="*/ 851672 h 966838"/>
                <a:gd name="connsiteX153" fmla="*/ 163527 w 839502"/>
                <a:gd name="connsiteY153" fmla="*/ 846285 h 966838"/>
                <a:gd name="connsiteX154" fmla="*/ 155477 w 839502"/>
                <a:gd name="connsiteY154" fmla="*/ 848947 h 966838"/>
                <a:gd name="connsiteX155" fmla="*/ 131329 w 839502"/>
                <a:gd name="connsiteY155" fmla="*/ 848947 h 966838"/>
                <a:gd name="connsiteX156" fmla="*/ 120617 w 839502"/>
                <a:gd name="connsiteY156" fmla="*/ 865046 h 966838"/>
                <a:gd name="connsiteX157" fmla="*/ 117955 w 839502"/>
                <a:gd name="connsiteY157" fmla="*/ 867708 h 966838"/>
                <a:gd name="connsiteX158" fmla="*/ 117955 w 839502"/>
                <a:gd name="connsiteY158" fmla="*/ 873096 h 966838"/>
                <a:gd name="connsiteX159" fmla="*/ 115293 w 839502"/>
                <a:gd name="connsiteY159" fmla="*/ 881145 h 966838"/>
                <a:gd name="connsiteX160" fmla="*/ 99194 w 839502"/>
                <a:gd name="connsiteY160" fmla="*/ 899906 h 966838"/>
                <a:gd name="connsiteX161" fmla="*/ 99194 w 839502"/>
                <a:gd name="connsiteY161" fmla="*/ 916006 h 966838"/>
                <a:gd name="connsiteX162" fmla="*/ 96532 w 839502"/>
                <a:gd name="connsiteY162" fmla="*/ 921393 h 966838"/>
                <a:gd name="connsiteX163" fmla="*/ 91144 w 839502"/>
                <a:gd name="connsiteY163" fmla="*/ 921393 h 966838"/>
                <a:gd name="connsiteX164" fmla="*/ 85756 w 839502"/>
                <a:gd name="connsiteY164" fmla="*/ 924055 h 966838"/>
                <a:gd name="connsiteX165" fmla="*/ 80369 w 839502"/>
                <a:gd name="connsiteY165" fmla="*/ 926718 h 966838"/>
                <a:gd name="connsiteX166" fmla="*/ 50896 w 839502"/>
                <a:gd name="connsiteY166" fmla="*/ 929379 h 966838"/>
                <a:gd name="connsiteX167" fmla="*/ 42846 w 839502"/>
                <a:gd name="connsiteY167" fmla="*/ 937429 h 966838"/>
                <a:gd name="connsiteX168" fmla="*/ 40184 w 839502"/>
                <a:gd name="connsiteY168" fmla="*/ 940091 h 966838"/>
                <a:gd name="connsiteX169" fmla="*/ 37522 w 839502"/>
                <a:gd name="connsiteY169" fmla="*/ 942753 h 966838"/>
                <a:gd name="connsiteX170" fmla="*/ 34860 w 839502"/>
                <a:gd name="connsiteY170" fmla="*/ 945415 h 966838"/>
                <a:gd name="connsiteX171" fmla="*/ 29473 w 839502"/>
                <a:gd name="connsiteY171" fmla="*/ 950803 h 966838"/>
                <a:gd name="connsiteX172" fmla="*/ 13374 w 839502"/>
                <a:gd name="connsiteY172" fmla="*/ 953465 h 966838"/>
                <a:gd name="connsiteX173" fmla="*/ 10712 w 839502"/>
                <a:gd name="connsiteY173" fmla="*/ 956127 h 966838"/>
                <a:gd name="connsiteX174" fmla="*/ 2662 w 839502"/>
                <a:gd name="connsiteY174" fmla="*/ 966838 h 966838"/>
                <a:gd name="connsiteX175" fmla="*/ 2662 w 839502"/>
                <a:gd name="connsiteY175" fmla="*/ 814023 h 966838"/>
                <a:gd name="connsiteX176" fmla="*/ 0 w 839502"/>
                <a:gd name="connsiteY176" fmla="*/ 712104 h 966838"/>
                <a:gd name="connsiteX177" fmla="*/ 2662 w 839502"/>
                <a:gd name="connsiteY177" fmla="*/ 634333 h 966838"/>
                <a:gd name="connsiteX178" fmla="*/ 5324 w 839502"/>
                <a:gd name="connsiteY178" fmla="*/ 636995 h 966838"/>
                <a:gd name="connsiteX179" fmla="*/ 7986 w 839502"/>
                <a:gd name="connsiteY179" fmla="*/ 639657 h 966838"/>
                <a:gd name="connsiteX180" fmla="*/ 7986 w 839502"/>
                <a:gd name="connsiteY180" fmla="*/ 642320 h 966838"/>
                <a:gd name="connsiteX181" fmla="*/ 13374 w 839502"/>
                <a:gd name="connsiteY181" fmla="*/ 642320 h 966838"/>
                <a:gd name="connsiteX182" fmla="*/ 13374 w 839502"/>
                <a:gd name="connsiteY182" fmla="*/ 644982 h 966838"/>
                <a:gd name="connsiteX183" fmla="*/ 29473 w 839502"/>
                <a:gd name="connsiteY183" fmla="*/ 644982 h 966838"/>
                <a:gd name="connsiteX184" fmla="*/ 29473 w 839502"/>
                <a:gd name="connsiteY184" fmla="*/ 642320 h 966838"/>
                <a:gd name="connsiteX185" fmla="*/ 26811 w 839502"/>
                <a:gd name="connsiteY185" fmla="*/ 642320 h 966838"/>
                <a:gd name="connsiteX186" fmla="*/ 26811 w 839502"/>
                <a:gd name="connsiteY186" fmla="*/ 639657 h 966838"/>
                <a:gd name="connsiteX187" fmla="*/ 24149 w 839502"/>
                <a:gd name="connsiteY187" fmla="*/ 639657 h 966838"/>
                <a:gd name="connsiteX188" fmla="*/ 24149 w 839502"/>
                <a:gd name="connsiteY188" fmla="*/ 636995 h 966838"/>
                <a:gd name="connsiteX189" fmla="*/ 21486 w 839502"/>
                <a:gd name="connsiteY189" fmla="*/ 636995 h 966838"/>
                <a:gd name="connsiteX190" fmla="*/ 21486 w 839502"/>
                <a:gd name="connsiteY190" fmla="*/ 631608 h 966838"/>
                <a:gd name="connsiteX191" fmla="*/ 18824 w 839502"/>
                <a:gd name="connsiteY191" fmla="*/ 631608 h 966838"/>
                <a:gd name="connsiteX192" fmla="*/ 16162 w 839502"/>
                <a:gd name="connsiteY192" fmla="*/ 628946 h 966838"/>
                <a:gd name="connsiteX193" fmla="*/ 16162 w 839502"/>
                <a:gd name="connsiteY193" fmla="*/ 618234 h 966838"/>
                <a:gd name="connsiteX194" fmla="*/ 18824 w 839502"/>
                <a:gd name="connsiteY194" fmla="*/ 615572 h 966838"/>
                <a:gd name="connsiteX195" fmla="*/ 21486 w 839502"/>
                <a:gd name="connsiteY195" fmla="*/ 612910 h 966838"/>
                <a:gd name="connsiteX196" fmla="*/ 21486 w 839502"/>
                <a:gd name="connsiteY196" fmla="*/ 604860 h 966838"/>
                <a:gd name="connsiteX197" fmla="*/ 18824 w 839502"/>
                <a:gd name="connsiteY197" fmla="*/ 604860 h 966838"/>
                <a:gd name="connsiteX198" fmla="*/ 18824 w 839502"/>
                <a:gd name="connsiteY198" fmla="*/ 599473 h 966838"/>
                <a:gd name="connsiteX199" fmla="*/ 21486 w 839502"/>
                <a:gd name="connsiteY199" fmla="*/ 599473 h 966838"/>
                <a:gd name="connsiteX200" fmla="*/ 21486 w 839502"/>
                <a:gd name="connsiteY200" fmla="*/ 596811 h 966838"/>
                <a:gd name="connsiteX201" fmla="*/ 24149 w 839502"/>
                <a:gd name="connsiteY201" fmla="*/ 596811 h 966838"/>
                <a:gd name="connsiteX202" fmla="*/ 26811 w 839502"/>
                <a:gd name="connsiteY202" fmla="*/ 594149 h 966838"/>
                <a:gd name="connsiteX203" fmla="*/ 26811 w 839502"/>
                <a:gd name="connsiteY203" fmla="*/ 583437 h 966838"/>
                <a:gd name="connsiteX204" fmla="*/ 21423 w 839502"/>
                <a:gd name="connsiteY204" fmla="*/ 583437 h 966838"/>
                <a:gd name="connsiteX205" fmla="*/ 21423 w 839502"/>
                <a:gd name="connsiteY205" fmla="*/ 580775 h 966838"/>
                <a:gd name="connsiteX206" fmla="*/ 18761 w 839502"/>
                <a:gd name="connsiteY206" fmla="*/ 580775 h 966838"/>
                <a:gd name="connsiteX207" fmla="*/ 16099 w 839502"/>
                <a:gd name="connsiteY207" fmla="*/ 578113 h 966838"/>
                <a:gd name="connsiteX208" fmla="*/ 16099 w 839502"/>
                <a:gd name="connsiteY208" fmla="*/ 575451 h 966838"/>
                <a:gd name="connsiteX209" fmla="*/ 21486 w 839502"/>
                <a:gd name="connsiteY209" fmla="*/ 575451 h 966838"/>
                <a:gd name="connsiteX210" fmla="*/ 21486 w 839502"/>
                <a:gd name="connsiteY210" fmla="*/ 572789 h 966838"/>
                <a:gd name="connsiteX211" fmla="*/ 24149 w 839502"/>
                <a:gd name="connsiteY211" fmla="*/ 572789 h 966838"/>
                <a:gd name="connsiteX212" fmla="*/ 24149 w 839502"/>
                <a:gd name="connsiteY212" fmla="*/ 567401 h 966838"/>
                <a:gd name="connsiteX213" fmla="*/ 21486 w 839502"/>
                <a:gd name="connsiteY213" fmla="*/ 567401 h 966838"/>
                <a:gd name="connsiteX214" fmla="*/ 21486 w 839502"/>
                <a:gd name="connsiteY214" fmla="*/ 559352 h 966838"/>
                <a:gd name="connsiteX215" fmla="*/ 18824 w 839502"/>
                <a:gd name="connsiteY215" fmla="*/ 559352 h 966838"/>
                <a:gd name="connsiteX216" fmla="*/ 18824 w 839502"/>
                <a:gd name="connsiteY216" fmla="*/ 553964 h 966838"/>
                <a:gd name="connsiteX217" fmla="*/ 16162 w 839502"/>
                <a:gd name="connsiteY217" fmla="*/ 553964 h 966838"/>
                <a:gd name="connsiteX218" fmla="*/ 16162 w 839502"/>
                <a:gd name="connsiteY218" fmla="*/ 559352 h 966838"/>
                <a:gd name="connsiteX219" fmla="*/ 13500 w 839502"/>
                <a:gd name="connsiteY219" fmla="*/ 559352 h 966838"/>
                <a:gd name="connsiteX220" fmla="*/ 13500 w 839502"/>
                <a:gd name="connsiteY220" fmla="*/ 562014 h 966838"/>
                <a:gd name="connsiteX221" fmla="*/ 5451 w 839502"/>
                <a:gd name="connsiteY221" fmla="*/ 562014 h 966838"/>
                <a:gd name="connsiteX222" fmla="*/ 5451 w 839502"/>
                <a:gd name="connsiteY222" fmla="*/ 556626 h 966838"/>
                <a:gd name="connsiteX223" fmla="*/ 8113 w 839502"/>
                <a:gd name="connsiteY223" fmla="*/ 553964 h 966838"/>
                <a:gd name="connsiteX224" fmla="*/ 8113 w 839502"/>
                <a:gd name="connsiteY224" fmla="*/ 551302 h 966838"/>
                <a:gd name="connsiteX225" fmla="*/ 5451 w 839502"/>
                <a:gd name="connsiteY225" fmla="*/ 551302 h 966838"/>
                <a:gd name="connsiteX226" fmla="*/ 2789 w 839502"/>
                <a:gd name="connsiteY226" fmla="*/ 548640 h 966838"/>
                <a:gd name="connsiteX227" fmla="*/ 8176 w 839502"/>
                <a:gd name="connsiteY227" fmla="*/ 548640 h 966838"/>
                <a:gd name="connsiteX228" fmla="*/ 8176 w 839502"/>
                <a:gd name="connsiteY228" fmla="*/ 556690 h 966838"/>
                <a:gd name="connsiteX229" fmla="*/ 10838 w 839502"/>
                <a:gd name="connsiteY229" fmla="*/ 559352 h 966838"/>
                <a:gd name="connsiteX230" fmla="*/ 13500 w 839502"/>
                <a:gd name="connsiteY230" fmla="*/ 559352 h 966838"/>
                <a:gd name="connsiteX231" fmla="*/ 13500 w 839502"/>
                <a:gd name="connsiteY231" fmla="*/ 553964 h 966838"/>
                <a:gd name="connsiteX232" fmla="*/ 16162 w 839502"/>
                <a:gd name="connsiteY232" fmla="*/ 553964 h 966838"/>
                <a:gd name="connsiteX233" fmla="*/ 16162 w 839502"/>
                <a:gd name="connsiteY233" fmla="*/ 551302 h 966838"/>
                <a:gd name="connsiteX234" fmla="*/ 18824 w 839502"/>
                <a:gd name="connsiteY234" fmla="*/ 551302 h 966838"/>
                <a:gd name="connsiteX235" fmla="*/ 18824 w 839502"/>
                <a:gd name="connsiteY235" fmla="*/ 556690 h 966838"/>
                <a:gd name="connsiteX236" fmla="*/ 24212 w 839502"/>
                <a:gd name="connsiteY236" fmla="*/ 556690 h 966838"/>
                <a:gd name="connsiteX237" fmla="*/ 24212 w 839502"/>
                <a:gd name="connsiteY237" fmla="*/ 559352 h 966838"/>
                <a:gd name="connsiteX238" fmla="*/ 26874 w 839502"/>
                <a:gd name="connsiteY238" fmla="*/ 559352 h 966838"/>
                <a:gd name="connsiteX239" fmla="*/ 26874 w 839502"/>
                <a:gd name="connsiteY239" fmla="*/ 562014 h 966838"/>
                <a:gd name="connsiteX240" fmla="*/ 24212 w 839502"/>
                <a:gd name="connsiteY240" fmla="*/ 564676 h 966838"/>
                <a:gd name="connsiteX241" fmla="*/ 24212 w 839502"/>
                <a:gd name="connsiteY241" fmla="*/ 567338 h 966838"/>
                <a:gd name="connsiteX242" fmla="*/ 26874 w 839502"/>
                <a:gd name="connsiteY242" fmla="*/ 567338 h 966838"/>
                <a:gd name="connsiteX243" fmla="*/ 26874 w 839502"/>
                <a:gd name="connsiteY243" fmla="*/ 572725 h 966838"/>
                <a:gd name="connsiteX244" fmla="*/ 24212 w 839502"/>
                <a:gd name="connsiteY244" fmla="*/ 572725 h 966838"/>
                <a:gd name="connsiteX245" fmla="*/ 24212 w 839502"/>
                <a:gd name="connsiteY245" fmla="*/ 575387 h 966838"/>
                <a:gd name="connsiteX246" fmla="*/ 21550 w 839502"/>
                <a:gd name="connsiteY246" fmla="*/ 575387 h 966838"/>
                <a:gd name="connsiteX247" fmla="*/ 21550 w 839502"/>
                <a:gd name="connsiteY247" fmla="*/ 578050 h 966838"/>
                <a:gd name="connsiteX248" fmla="*/ 24212 w 839502"/>
                <a:gd name="connsiteY248" fmla="*/ 580712 h 966838"/>
                <a:gd name="connsiteX249" fmla="*/ 26874 w 839502"/>
                <a:gd name="connsiteY249" fmla="*/ 583374 h 966838"/>
                <a:gd name="connsiteX250" fmla="*/ 29536 w 839502"/>
                <a:gd name="connsiteY250" fmla="*/ 583374 h 966838"/>
                <a:gd name="connsiteX251" fmla="*/ 29536 w 839502"/>
                <a:gd name="connsiteY251" fmla="*/ 594085 h 966838"/>
                <a:gd name="connsiteX252" fmla="*/ 26874 w 839502"/>
                <a:gd name="connsiteY252" fmla="*/ 596748 h 966838"/>
                <a:gd name="connsiteX253" fmla="*/ 26874 w 839502"/>
                <a:gd name="connsiteY253" fmla="*/ 599410 h 966838"/>
                <a:gd name="connsiteX254" fmla="*/ 24212 w 839502"/>
                <a:gd name="connsiteY254" fmla="*/ 599410 h 966838"/>
                <a:gd name="connsiteX255" fmla="*/ 24212 w 839502"/>
                <a:gd name="connsiteY255" fmla="*/ 615509 h 966838"/>
                <a:gd name="connsiteX256" fmla="*/ 21550 w 839502"/>
                <a:gd name="connsiteY256" fmla="*/ 615509 h 966838"/>
                <a:gd name="connsiteX257" fmla="*/ 21550 w 839502"/>
                <a:gd name="connsiteY257" fmla="*/ 618171 h 966838"/>
                <a:gd name="connsiteX258" fmla="*/ 18888 w 839502"/>
                <a:gd name="connsiteY258" fmla="*/ 618171 h 966838"/>
                <a:gd name="connsiteX259" fmla="*/ 18888 w 839502"/>
                <a:gd name="connsiteY259" fmla="*/ 620833 h 966838"/>
                <a:gd name="connsiteX260" fmla="*/ 16226 w 839502"/>
                <a:gd name="connsiteY260" fmla="*/ 623495 h 966838"/>
                <a:gd name="connsiteX261" fmla="*/ 16226 w 839502"/>
                <a:gd name="connsiteY261" fmla="*/ 626157 h 966838"/>
                <a:gd name="connsiteX262" fmla="*/ 18888 w 839502"/>
                <a:gd name="connsiteY262" fmla="*/ 626157 h 966838"/>
                <a:gd name="connsiteX263" fmla="*/ 18888 w 839502"/>
                <a:gd name="connsiteY263" fmla="*/ 628819 h 966838"/>
                <a:gd name="connsiteX264" fmla="*/ 21550 w 839502"/>
                <a:gd name="connsiteY264" fmla="*/ 631481 h 966838"/>
                <a:gd name="connsiteX265" fmla="*/ 24212 w 839502"/>
                <a:gd name="connsiteY265" fmla="*/ 634143 h 966838"/>
                <a:gd name="connsiteX266" fmla="*/ 24212 w 839502"/>
                <a:gd name="connsiteY266" fmla="*/ 636805 h 966838"/>
                <a:gd name="connsiteX267" fmla="*/ 26874 w 839502"/>
                <a:gd name="connsiteY267" fmla="*/ 639467 h 966838"/>
                <a:gd name="connsiteX268" fmla="*/ 29536 w 839502"/>
                <a:gd name="connsiteY268" fmla="*/ 639467 h 966838"/>
                <a:gd name="connsiteX269" fmla="*/ 29536 w 839502"/>
                <a:gd name="connsiteY269" fmla="*/ 642129 h 966838"/>
                <a:gd name="connsiteX270" fmla="*/ 56347 w 839502"/>
                <a:gd name="connsiteY270" fmla="*/ 642129 h 966838"/>
                <a:gd name="connsiteX271" fmla="*/ 59009 w 839502"/>
                <a:gd name="connsiteY271" fmla="*/ 639467 h 966838"/>
                <a:gd name="connsiteX272" fmla="*/ 61671 w 839502"/>
                <a:gd name="connsiteY272" fmla="*/ 639467 h 966838"/>
                <a:gd name="connsiteX273" fmla="*/ 64333 w 839502"/>
                <a:gd name="connsiteY273" fmla="*/ 642129 h 966838"/>
                <a:gd name="connsiteX274" fmla="*/ 66995 w 839502"/>
                <a:gd name="connsiteY274" fmla="*/ 642129 h 966838"/>
                <a:gd name="connsiteX275" fmla="*/ 66995 w 839502"/>
                <a:gd name="connsiteY275" fmla="*/ 650179 h 966838"/>
                <a:gd name="connsiteX276" fmla="*/ 69657 w 839502"/>
                <a:gd name="connsiteY276" fmla="*/ 652841 h 966838"/>
                <a:gd name="connsiteX277" fmla="*/ 69657 w 839502"/>
                <a:gd name="connsiteY277" fmla="*/ 655503 h 966838"/>
                <a:gd name="connsiteX278" fmla="*/ 75045 w 839502"/>
                <a:gd name="connsiteY278" fmla="*/ 655503 h 966838"/>
                <a:gd name="connsiteX279" fmla="*/ 77707 w 839502"/>
                <a:gd name="connsiteY279" fmla="*/ 652841 h 966838"/>
                <a:gd name="connsiteX280" fmla="*/ 80369 w 839502"/>
                <a:gd name="connsiteY280" fmla="*/ 650179 h 966838"/>
                <a:gd name="connsiteX281" fmla="*/ 83031 w 839502"/>
                <a:gd name="connsiteY281" fmla="*/ 647517 h 966838"/>
                <a:gd name="connsiteX282" fmla="*/ 85693 w 839502"/>
                <a:gd name="connsiteY282" fmla="*/ 644855 h 966838"/>
                <a:gd name="connsiteX283" fmla="*/ 88355 w 839502"/>
                <a:gd name="connsiteY283" fmla="*/ 644855 h 966838"/>
                <a:gd name="connsiteX284" fmla="*/ 88355 w 839502"/>
                <a:gd name="connsiteY284" fmla="*/ 642193 h 966838"/>
                <a:gd name="connsiteX285" fmla="*/ 91017 w 839502"/>
                <a:gd name="connsiteY285" fmla="*/ 642193 h 966838"/>
                <a:gd name="connsiteX286" fmla="*/ 93679 w 839502"/>
                <a:gd name="connsiteY286" fmla="*/ 639531 h 966838"/>
                <a:gd name="connsiteX287" fmla="*/ 96341 w 839502"/>
                <a:gd name="connsiteY287" fmla="*/ 636869 h 966838"/>
                <a:gd name="connsiteX288" fmla="*/ 99004 w 839502"/>
                <a:gd name="connsiteY288" fmla="*/ 634207 h 966838"/>
                <a:gd name="connsiteX289" fmla="*/ 101666 w 839502"/>
                <a:gd name="connsiteY289" fmla="*/ 631545 h 966838"/>
                <a:gd name="connsiteX290" fmla="*/ 104328 w 839502"/>
                <a:gd name="connsiteY290" fmla="*/ 628882 h 966838"/>
                <a:gd name="connsiteX291" fmla="*/ 104328 w 839502"/>
                <a:gd name="connsiteY291" fmla="*/ 623495 h 966838"/>
                <a:gd name="connsiteX292" fmla="*/ 109715 w 839502"/>
                <a:gd name="connsiteY292" fmla="*/ 620833 h 966838"/>
                <a:gd name="connsiteX293" fmla="*/ 112377 w 839502"/>
                <a:gd name="connsiteY293" fmla="*/ 615445 h 966838"/>
                <a:gd name="connsiteX294" fmla="*/ 112377 w 839502"/>
                <a:gd name="connsiteY294" fmla="*/ 612783 h 966838"/>
                <a:gd name="connsiteX295" fmla="*/ 115039 w 839502"/>
                <a:gd name="connsiteY295" fmla="*/ 610121 h 966838"/>
                <a:gd name="connsiteX296" fmla="*/ 117701 w 839502"/>
                <a:gd name="connsiteY296" fmla="*/ 607459 h 966838"/>
                <a:gd name="connsiteX297" fmla="*/ 120364 w 839502"/>
                <a:gd name="connsiteY297" fmla="*/ 602072 h 966838"/>
                <a:gd name="connsiteX298" fmla="*/ 123026 w 839502"/>
                <a:gd name="connsiteY298" fmla="*/ 599410 h 966838"/>
                <a:gd name="connsiteX299" fmla="*/ 125687 w 839502"/>
                <a:gd name="connsiteY299" fmla="*/ 599410 h 966838"/>
                <a:gd name="connsiteX300" fmla="*/ 125687 w 839502"/>
                <a:gd name="connsiteY300" fmla="*/ 596748 h 966838"/>
                <a:gd name="connsiteX301" fmla="*/ 128350 w 839502"/>
                <a:gd name="connsiteY301" fmla="*/ 591360 h 966838"/>
                <a:gd name="connsiteX302" fmla="*/ 128350 w 839502"/>
                <a:gd name="connsiteY302" fmla="*/ 585972 h 966838"/>
                <a:gd name="connsiteX303" fmla="*/ 131012 w 839502"/>
                <a:gd name="connsiteY303" fmla="*/ 580585 h 966838"/>
                <a:gd name="connsiteX304" fmla="*/ 131012 w 839502"/>
                <a:gd name="connsiteY304" fmla="*/ 564486 h 966838"/>
                <a:gd name="connsiteX305" fmla="*/ 133674 w 839502"/>
                <a:gd name="connsiteY305" fmla="*/ 564486 h 966838"/>
                <a:gd name="connsiteX306" fmla="*/ 133674 w 839502"/>
                <a:gd name="connsiteY306" fmla="*/ 561824 h 966838"/>
                <a:gd name="connsiteX307" fmla="*/ 160484 w 839502"/>
                <a:gd name="connsiteY307" fmla="*/ 561824 h 966838"/>
                <a:gd name="connsiteX308" fmla="*/ 160484 w 839502"/>
                <a:gd name="connsiteY308" fmla="*/ 564486 h 966838"/>
                <a:gd name="connsiteX309" fmla="*/ 165872 w 839502"/>
                <a:gd name="connsiteY309" fmla="*/ 564486 h 966838"/>
                <a:gd name="connsiteX310" fmla="*/ 165872 w 839502"/>
                <a:gd name="connsiteY310" fmla="*/ 553774 h 966838"/>
                <a:gd name="connsiteX311" fmla="*/ 163210 w 839502"/>
                <a:gd name="connsiteY311" fmla="*/ 551112 h 966838"/>
                <a:gd name="connsiteX312" fmla="*/ 160548 w 839502"/>
                <a:gd name="connsiteY312" fmla="*/ 548450 h 966838"/>
                <a:gd name="connsiteX313" fmla="*/ 160548 w 839502"/>
                <a:gd name="connsiteY313" fmla="*/ 545788 h 966838"/>
                <a:gd name="connsiteX314" fmla="*/ 163210 w 839502"/>
                <a:gd name="connsiteY314" fmla="*/ 543126 h 966838"/>
                <a:gd name="connsiteX315" fmla="*/ 165872 w 839502"/>
                <a:gd name="connsiteY315" fmla="*/ 543126 h 966838"/>
                <a:gd name="connsiteX316" fmla="*/ 165872 w 839502"/>
                <a:gd name="connsiteY316" fmla="*/ 540464 h 966838"/>
                <a:gd name="connsiteX317" fmla="*/ 168534 w 839502"/>
                <a:gd name="connsiteY317" fmla="*/ 540464 h 966838"/>
                <a:gd name="connsiteX318" fmla="*/ 171196 w 839502"/>
                <a:gd name="connsiteY318" fmla="*/ 537801 h 966838"/>
                <a:gd name="connsiteX319" fmla="*/ 173858 w 839502"/>
                <a:gd name="connsiteY319" fmla="*/ 535139 h 966838"/>
                <a:gd name="connsiteX320" fmla="*/ 176520 w 839502"/>
                <a:gd name="connsiteY320" fmla="*/ 532478 h 966838"/>
                <a:gd name="connsiteX321" fmla="*/ 179182 w 839502"/>
                <a:gd name="connsiteY321" fmla="*/ 532478 h 966838"/>
                <a:gd name="connsiteX322" fmla="*/ 181845 w 839502"/>
                <a:gd name="connsiteY322" fmla="*/ 529816 h 966838"/>
                <a:gd name="connsiteX323" fmla="*/ 203268 w 839502"/>
                <a:gd name="connsiteY323" fmla="*/ 529816 h 966838"/>
                <a:gd name="connsiteX324" fmla="*/ 205930 w 839502"/>
                <a:gd name="connsiteY324" fmla="*/ 532478 h 966838"/>
                <a:gd name="connsiteX325" fmla="*/ 208592 w 839502"/>
                <a:gd name="connsiteY325" fmla="*/ 532478 h 966838"/>
                <a:gd name="connsiteX326" fmla="*/ 213979 w 839502"/>
                <a:gd name="connsiteY326" fmla="*/ 535139 h 966838"/>
                <a:gd name="connsiteX327" fmla="*/ 216642 w 839502"/>
                <a:gd name="connsiteY327" fmla="*/ 535139 h 966838"/>
                <a:gd name="connsiteX328" fmla="*/ 219304 w 839502"/>
                <a:gd name="connsiteY328" fmla="*/ 537801 h 966838"/>
                <a:gd name="connsiteX329" fmla="*/ 221966 w 839502"/>
                <a:gd name="connsiteY329" fmla="*/ 537801 h 966838"/>
                <a:gd name="connsiteX330" fmla="*/ 221966 w 839502"/>
                <a:gd name="connsiteY330" fmla="*/ 524364 h 966838"/>
                <a:gd name="connsiteX331" fmla="*/ 232677 w 839502"/>
                <a:gd name="connsiteY331" fmla="*/ 524364 h 966838"/>
                <a:gd name="connsiteX332" fmla="*/ 238065 w 839502"/>
                <a:gd name="connsiteY332" fmla="*/ 521702 h 966838"/>
                <a:gd name="connsiteX333" fmla="*/ 238065 w 839502"/>
                <a:gd name="connsiteY333" fmla="*/ 502941 h 966838"/>
                <a:gd name="connsiteX334" fmla="*/ 240727 w 839502"/>
                <a:gd name="connsiteY334" fmla="*/ 502941 h 966838"/>
                <a:gd name="connsiteX335" fmla="*/ 243389 w 839502"/>
                <a:gd name="connsiteY335" fmla="*/ 500279 h 966838"/>
                <a:gd name="connsiteX336" fmla="*/ 246051 w 839502"/>
                <a:gd name="connsiteY336" fmla="*/ 500279 h 966838"/>
                <a:gd name="connsiteX337" fmla="*/ 248713 w 839502"/>
                <a:gd name="connsiteY337" fmla="*/ 497617 h 966838"/>
                <a:gd name="connsiteX338" fmla="*/ 254101 w 839502"/>
                <a:gd name="connsiteY338" fmla="*/ 497617 h 966838"/>
                <a:gd name="connsiteX339" fmla="*/ 254101 w 839502"/>
                <a:gd name="connsiteY339" fmla="*/ 494955 h 966838"/>
                <a:gd name="connsiteX340" fmla="*/ 259488 w 839502"/>
                <a:gd name="connsiteY340" fmla="*/ 494955 h 966838"/>
                <a:gd name="connsiteX341" fmla="*/ 259488 w 839502"/>
                <a:gd name="connsiteY341" fmla="*/ 478856 h 966838"/>
                <a:gd name="connsiteX342" fmla="*/ 262150 w 839502"/>
                <a:gd name="connsiteY342" fmla="*/ 478856 h 966838"/>
                <a:gd name="connsiteX343" fmla="*/ 264812 w 839502"/>
                <a:gd name="connsiteY343" fmla="*/ 476194 h 966838"/>
                <a:gd name="connsiteX344" fmla="*/ 270200 w 839502"/>
                <a:gd name="connsiteY344" fmla="*/ 478856 h 966838"/>
                <a:gd name="connsiteX345" fmla="*/ 286299 w 839502"/>
                <a:gd name="connsiteY345" fmla="*/ 478856 h 966838"/>
                <a:gd name="connsiteX346" fmla="*/ 288962 w 839502"/>
                <a:gd name="connsiteY346" fmla="*/ 481518 h 966838"/>
                <a:gd name="connsiteX347" fmla="*/ 291623 w 839502"/>
                <a:gd name="connsiteY347" fmla="*/ 478856 h 966838"/>
                <a:gd name="connsiteX348" fmla="*/ 297011 w 839502"/>
                <a:gd name="connsiteY348" fmla="*/ 478856 h 966838"/>
                <a:gd name="connsiteX349" fmla="*/ 299673 w 839502"/>
                <a:gd name="connsiteY349" fmla="*/ 481518 h 966838"/>
                <a:gd name="connsiteX350" fmla="*/ 305060 w 839502"/>
                <a:gd name="connsiteY350" fmla="*/ 481518 h 966838"/>
                <a:gd name="connsiteX351" fmla="*/ 307723 w 839502"/>
                <a:gd name="connsiteY351" fmla="*/ 478856 h 966838"/>
                <a:gd name="connsiteX352" fmla="*/ 331871 w 839502"/>
                <a:gd name="connsiteY352" fmla="*/ 478856 h 966838"/>
                <a:gd name="connsiteX353" fmla="*/ 337259 w 839502"/>
                <a:gd name="connsiteY353" fmla="*/ 476194 h 966838"/>
                <a:gd name="connsiteX354" fmla="*/ 339921 w 839502"/>
                <a:gd name="connsiteY354" fmla="*/ 473532 h 966838"/>
                <a:gd name="connsiteX355" fmla="*/ 342583 w 839502"/>
                <a:gd name="connsiteY355" fmla="*/ 470869 h 966838"/>
                <a:gd name="connsiteX356" fmla="*/ 345245 w 839502"/>
                <a:gd name="connsiteY356" fmla="*/ 470869 h 966838"/>
                <a:gd name="connsiteX357" fmla="*/ 345245 w 839502"/>
                <a:gd name="connsiteY357" fmla="*/ 468207 h 966838"/>
                <a:gd name="connsiteX358" fmla="*/ 353294 w 839502"/>
                <a:gd name="connsiteY358" fmla="*/ 468207 h 966838"/>
                <a:gd name="connsiteX359" fmla="*/ 355957 w 839502"/>
                <a:gd name="connsiteY359" fmla="*/ 465545 h 966838"/>
                <a:gd name="connsiteX360" fmla="*/ 364006 w 839502"/>
                <a:gd name="connsiteY360" fmla="*/ 462883 h 966838"/>
                <a:gd name="connsiteX361" fmla="*/ 364006 w 839502"/>
                <a:gd name="connsiteY361" fmla="*/ 460221 h 966838"/>
                <a:gd name="connsiteX362" fmla="*/ 366668 w 839502"/>
                <a:gd name="connsiteY362" fmla="*/ 460221 h 966838"/>
                <a:gd name="connsiteX363" fmla="*/ 369330 w 839502"/>
                <a:gd name="connsiteY363" fmla="*/ 457559 h 966838"/>
                <a:gd name="connsiteX364" fmla="*/ 371993 w 839502"/>
                <a:gd name="connsiteY364" fmla="*/ 457559 h 966838"/>
                <a:gd name="connsiteX365" fmla="*/ 374654 w 839502"/>
                <a:gd name="connsiteY365" fmla="*/ 454897 h 966838"/>
                <a:gd name="connsiteX366" fmla="*/ 380042 w 839502"/>
                <a:gd name="connsiteY366" fmla="*/ 452235 h 966838"/>
                <a:gd name="connsiteX367" fmla="*/ 380042 w 839502"/>
                <a:gd name="connsiteY367" fmla="*/ 449573 h 966838"/>
                <a:gd name="connsiteX368" fmla="*/ 382704 w 839502"/>
                <a:gd name="connsiteY368" fmla="*/ 446911 h 966838"/>
                <a:gd name="connsiteX369" fmla="*/ 385366 w 839502"/>
                <a:gd name="connsiteY369" fmla="*/ 444249 h 966838"/>
                <a:gd name="connsiteX370" fmla="*/ 388029 w 839502"/>
                <a:gd name="connsiteY370" fmla="*/ 444249 h 966838"/>
                <a:gd name="connsiteX371" fmla="*/ 388029 w 839502"/>
                <a:gd name="connsiteY371" fmla="*/ 441587 h 966838"/>
                <a:gd name="connsiteX372" fmla="*/ 390690 w 839502"/>
                <a:gd name="connsiteY372" fmla="*/ 441587 h 966838"/>
                <a:gd name="connsiteX373" fmla="*/ 390690 w 839502"/>
                <a:gd name="connsiteY373" fmla="*/ 438925 h 966838"/>
                <a:gd name="connsiteX374" fmla="*/ 393353 w 839502"/>
                <a:gd name="connsiteY374" fmla="*/ 438925 h 966838"/>
                <a:gd name="connsiteX375" fmla="*/ 396014 w 839502"/>
                <a:gd name="connsiteY375" fmla="*/ 436263 h 966838"/>
                <a:gd name="connsiteX376" fmla="*/ 398676 w 839502"/>
                <a:gd name="connsiteY376" fmla="*/ 433600 h 966838"/>
                <a:gd name="connsiteX377" fmla="*/ 404064 w 839502"/>
                <a:gd name="connsiteY377" fmla="*/ 428213 h 966838"/>
                <a:gd name="connsiteX378" fmla="*/ 409451 w 839502"/>
                <a:gd name="connsiteY378" fmla="*/ 428213 h 966838"/>
                <a:gd name="connsiteX379" fmla="*/ 412114 w 839502"/>
                <a:gd name="connsiteY379" fmla="*/ 425551 h 966838"/>
                <a:gd name="connsiteX380" fmla="*/ 412114 w 839502"/>
                <a:gd name="connsiteY380" fmla="*/ 422889 h 966838"/>
                <a:gd name="connsiteX381" fmla="*/ 414776 w 839502"/>
                <a:gd name="connsiteY381" fmla="*/ 422889 h 966838"/>
                <a:gd name="connsiteX382" fmla="*/ 417437 w 839502"/>
                <a:gd name="connsiteY382" fmla="*/ 420227 h 966838"/>
                <a:gd name="connsiteX383" fmla="*/ 417437 w 839502"/>
                <a:gd name="connsiteY383" fmla="*/ 417565 h 966838"/>
                <a:gd name="connsiteX384" fmla="*/ 420100 w 839502"/>
                <a:gd name="connsiteY384" fmla="*/ 414903 h 966838"/>
                <a:gd name="connsiteX385" fmla="*/ 422762 w 839502"/>
                <a:gd name="connsiteY385" fmla="*/ 414903 h 966838"/>
                <a:gd name="connsiteX386" fmla="*/ 422762 w 839502"/>
                <a:gd name="connsiteY386" fmla="*/ 412241 h 966838"/>
                <a:gd name="connsiteX387" fmla="*/ 425424 w 839502"/>
                <a:gd name="connsiteY387" fmla="*/ 412241 h 966838"/>
                <a:gd name="connsiteX388" fmla="*/ 428086 w 839502"/>
                <a:gd name="connsiteY388" fmla="*/ 406853 h 966838"/>
                <a:gd name="connsiteX389" fmla="*/ 430748 w 839502"/>
                <a:gd name="connsiteY389" fmla="*/ 404191 h 966838"/>
                <a:gd name="connsiteX390" fmla="*/ 433410 w 839502"/>
                <a:gd name="connsiteY390" fmla="*/ 404191 h 966838"/>
                <a:gd name="connsiteX391" fmla="*/ 436072 w 839502"/>
                <a:gd name="connsiteY391" fmla="*/ 401529 h 966838"/>
                <a:gd name="connsiteX392" fmla="*/ 444122 w 839502"/>
                <a:gd name="connsiteY392" fmla="*/ 401529 h 966838"/>
                <a:gd name="connsiteX393" fmla="*/ 444122 w 839502"/>
                <a:gd name="connsiteY393" fmla="*/ 406917 h 966838"/>
                <a:gd name="connsiteX394" fmla="*/ 446784 w 839502"/>
                <a:gd name="connsiteY394" fmla="*/ 406917 h 966838"/>
                <a:gd name="connsiteX395" fmla="*/ 446784 w 839502"/>
                <a:gd name="connsiteY395" fmla="*/ 414966 h 966838"/>
                <a:gd name="connsiteX396" fmla="*/ 449446 w 839502"/>
                <a:gd name="connsiteY396" fmla="*/ 417628 h 966838"/>
                <a:gd name="connsiteX397" fmla="*/ 449446 w 839502"/>
                <a:gd name="connsiteY397" fmla="*/ 420290 h 966838"/>
                <a:gd name="connsiteX398" fmla="*/ 462883 w 839502"/>
                <a:gd name="connsiteY398" fmla="*/ 420290 h 966838"/>
                <a:gd name="connsiteX399" fmla="*/ 465545 w 839502"/>
                <a:gd name="connsiteY399" fmla="*/ 422952 h 966838"/>
                <a:gd name="connsiteX400" fmla="*/ 476257 w 839502"/>
                <a:gd name="connsiteY400" fmla="*/ 422952 h 966838"/>
                <a:gd name="connsiteX401" fmla="*/ 476257 w 839502"/>
                <a:gd name="connsiteY401" fmla="*/ 425614 h 966838"/>
                <a:gd name="connsiteX402" fmla="*/ 478919 w 839502"/>
                <a:gd name="connsiteY402" fmla="*/ 425614 h 966838"/>
                <a:gd name="connsiteX403" fmla="*/ 481581 w 839502"/>
                <a:gd name="connsiteY403" fmla="*/ 428276 h 966838"/>
                <a:gd name="connsiteX404" fmla="*/ 484243 w 839502"/>
                <a:gd name="connsiteY404" fmla="*/ 428276 h 966838"/>
                <a:gd name="connsiteX405" fmla="*/ 486905 w 839502"/>
                <a:gd name="connsiteY405" fmla="*/ 425614 h 966838"/>
                <a:gd name="connsiteX406" fmla="*/ 486905 w 839502"/>
                <a:gd name="connsiteY406" fmla="*/ 422952 h 966838"/>
                <a:gd name="connsiteX407" fmla="*/ 484243 w 839502"/>
                <a:gd name="connsiteY407" fmla="*/ 422952 h 966838"/>
                <a:gd name="connsiteX408" fmla="*/ 484243 w 839502"/>
                <a:gd name="connsiteY408" fmla="*/ 420290 h 966838"/>
                <a:gd name="connsiteX409" fmla="*/ 481581 w 839502"/>
                <a:gd name="connsiteY409" fmla="*/ 417628 h 966838"/>
                <a:gd name="connsiteX410" fmla="*/ 478919 w 839502"/>
                <a:gd name="connsiteY410" fmla="*/ 417628 h 966838"/>
                <a:gd name="connsiteX411" fmla="*/ 478919 w 839502"/>
                <a:gd name="connsiteY411" fmla="*/ 412241 h 966838"/>
                <a:gd name="connsiteX412" fmla="*/ 481581 w 839502"/>
                <a:gd name="connsiteY412" fmla="*/ 409579 h 966838"/>
                <a:gd name="connsiteX413" fmla="*/ 481581 w 839502"/>
                <a:gd name="connsiteY413" fmla="*/ 401529 h 966838"/>
                <a:gd name="connsiteX414" fmla="*/ 484243 w 839502"/>
                <a:gd name="connsiteY414" fmla="*/ 398867 h 966838"/>
                <a:gd name="connsiteX415" fmla="*/ 484243 w 839502"/>
                <a:gd name="connsiteY415" fmla="*/ 396205 h 966838"/>
                <a:gd name="connsiteX416" fmla="*/ 486905 w 839502"/>
                <a:gd name="connsiteY416" fmla="*/ 393543 h 966838"/>
                <a:gd name="connsiteX417" fmla="*/ 489567 w 839502"/>
                <a:gd name="connsiteY417" fmla="*/ 390881 h 966838"/>
                <a:gd name="connsiteX418" fmla="*/ 497617 w 839502"/>
                <a:gd name="connsiteY418" fmla="*/ 390881 h 966838"/>
                <a:gd name="connsiteX419" fmla="*/ 500279 w 839502"/>
                <a:gd name="connsiteY419" fmla="*/ 393543 h 966838"/>
                <a:gd name="connsiteX420" fmla="*/ 502941 w 839502"/>
                <a:gd name="connsiteY420" fmla="*/ 393543 h 966838"/>
                <a:gd name="connsiteX421" fmla="*/ 505603 w 839502"/>
                <a:gd name="connsiteY421" fmla="*/ 396205 h 966838"/>
                <a:gd name="connsiteX422" fmla="*/ 516315 w 839502"/>
                <a:gd name="connsiteY422" fmla="*/ 396205 h 966838"/>
                <a:gd name="connsiteX423" fmla="*/ 516315 w 839502"/>
                <a:gd name="connsiteY423" fmla="*/ 393543 h 966838"/>
                <a:gd name="connsiteX424" fmla="*/ 521702 w 839502"/>
                <a:gd name="connsiteY424" fmla="*/ 393543 h 966838"/>
                <a:gd name="connsiteX425" fmla="*/ 524364 w 839502"/>
                <a:gd name="connsiteY425" fmla="*/ 390881 h 966838"/>
                <a:gd name="connsiteX426" fmla="*/ 524364 w 839502"/>
                <a:gd name="connsiteY426" fmla="*/ 388219 h 966838"/>
                <a:gd name="connsiteX427" fmla="*/ 527026 w 839502"/>
                <a:gd name="connsiteY427" fmla="*/ 388219 h 966838"/>
                <a:gd name="connsiteX428" fmla="*/ 527026 w 839502"/>
                <a:gd name="connsiteY428" fmla="*/ 385556 h 966838"/>
                <a:gd name="connsiteX429" fmla="*/ 529689 w 839502"/>
                <a:gd name="connsiteY429" fmla="*/ 382894 h 966838"/>
                <a:gd name="connsiteX430" fmla="*/ 529689 w 839502"/>
                <a:gd name="connsiteY430" fmla="*/ 374845 h 966838"/>
                <a:gd name="connsiteX431" fmla="*/ 527026 w 839502"/>
                <a:gd name="connsiteY431" fmla="*/ 374845 h 966838"/>
                <a:gd name="connsiteX432" fmla="*/ 527026 w 839502"/>
                <a:gd name="connsiteY432" fmla="*/ 372183 h 966838"/>
                <a:gd name="connsiteX433" fmla="*/ 524364 w 839502"/>
                <a:gd name="connsiteY433" fmla="*/ 369521 h 966838"/>
                <a:gd name="connsiteX434" fmla="*/ 524364 w 839502"/>
                <a:gd name="connsiteY434" fmla="*/ 364133 h 966838"/>
                <a:gd name="connsiteX435" fmla="*/ 527026 w 839502"/>
                <a:gd name="connsiteY435" fmla="*/ 358746 h 966838"/>
                <a:gd name="connsiteX436" fmla="*/ 527026 w 839502"/>
                <a:gd name="connsiteY436" fmla="*/ 356084 h 966838"/>
                <a:gd name="connsiteX437" fmla="*/ 529689 w 839502"/>
                <a:gd name="connsiteY437" fmla="*/ 353422 h 966838"/>
                <a:gd name="connsiteX438" fmla="*/ 529689 w 839502"/>
                <a:gd name="connsiteY438" fmla="*/ 337322 h 966838"/>
                <a:gd name="connsiteX439" fmla="*/ 527026 w 839502"/>
                <a:gd name="connsiteY439" fmla="*/ 337322 h 966838"/>
                <a:gd name="connsiteX440" fmla="*/ 524364 w 839502"/>
                <a:gd name="connsiteY440" fmla="*/ 339984 h 966838"/>
                <a:gd name="connsiteX441" fmla="*/ 508265 w 839502"/>
                <a:gd name="connsiteY441" fmla="*/ 339984 h 966838"/>
                <a:gd name="connsiteX442" fmla="*/ 505603 w 839502"/>
                <a:gd name="connsiteY442" fmla="*/ 337322 h 966838"/>
                <a:gd name="connsiteX443" fmla="*/ 505603 w 839502"/>
                <a:gd name="connsiteY443" fmla="*/ 334660 h 966838"/>
                <a:gd name="connsiteX444" fmla="*/ 508265 w 839502"/>
                <a:gd name="connsiteY444" fmla="*/ 334660 h 966838"/>
                <a:gd name="connsiteX445" fmla="*/ 508265 w 839502"/>
                <a:gd name="connsiteY445" fmla="*/ 329273 h 966838"/>
                <a:gd name="connsiteX446" fmla="*/ 510927 w 839502"/>
                <a:gd name="connsiteY446" fmla="*/ 326611 h 966838"/>
                <a:gd name="connsiteX447" fmla="*/ 513589 w 839502"/>
                <a:gd name="connsiteY447" fmla="*/ 323949 h 966838"/>
                <a:gd name="connsiteX448" fmla="*/ 513589 w 839502"/>
                <a:gd name="connsiteY448" fmla="*/ 318561 h 966838"/>
                <a:gd name="connsiteX449" fmla="*/ 497490 w 839502"/>
                <a:gd name="connsiteY449" fmla="*/ 318561 h 966838"/>
                <a:gd name="connsiteX450" fmla="*/ 497490 w 839502"/>
                <a:gd name="connsiteY450" fmla="*/ 310511 h 966838"/>
                <a:gd name="connsiteX451" fmla="*/ 500152 w 839502"/>
                <a:gd name="connsiteY451" fmla="*/ 310511 h 966838"/>
                <a:gd name="connsiteX452" fmla="*/ 500152 w 839502"/>
                <a:gd name="connsiteY452" fmla="*/ 307849 h 966838"/>
                <a:gd name="connsiteX453" fmla="*/ 502814 w 839502"/>
                <a:gd name="connsiteY453" fmla="*/ 307849 h 966838"/>
                <a:gd name="connsiteX454" fmla="*/ 505476 w 839502"/>
                <a:gd name="connsiteY454" fmla="*/ 305187 h 966838"/>
                <a:gd name="connsiteX455" fmla="*/ 508138 w 839502"/>
                <a:gd name="connsiteY455" fmla="*/ 302525 h 966838"/>
                <a:gd name="connsiteX456" fmla="*/ 524238 w 839502"/>
                <a:gd name="connsiteY456" fmla="*/ 302525 h 966838"/>
                <a:gd name="connsiteX457" fmla="*/ 524238 w 839502"/>
                <a:gd name="connsiteY457" fmla="*/ 291814 h 966838"/>
                <a:gd name="connsiteX458" fmla="*/ 521575 w 839502"/>
                <a:gd name="connsiteY458" fmla="*/ 289152 h 966838"/>
                <a:gd name="connsiteX459" fmla="*/ 521575 w 839502"/>
                <a:gd name="connsiteY459" fmla="*/ 270390 h 966838"/>
                <a:gd name="connsiteX460" fmla="*/ 524238 w 839502"/>
                <a:gd name="connsiteY460" fmla="*/ 267728 h 966838"/>
                <a:gd name="connsiteX461" fmla="*/ 526899 w 839502"/>
                <a:gd name="connsiteY461" fmla="*/ 265066 h 966838"/>
                <a:gd name="connsiteX462" fmla="*/ 529562 w 839502"/>
                <a:gd name="connsiteY462" fmla="*/ 265066 h 966838"/>
                <a:gd name="connsiteX463" fmla="*/ 529562 w 839502"/>
                <a:gd name="connsiteY463" fmla="*/ 262404 h 966838"/>
                <a:gd name="connsiteX464" fmla="*/ 532224 w 839502"/>
                <a:gd name="connsiteY464" fmla="*/ 262404 h 966838"/>
                <a:gd name="connsiteX465" fmla="*/ 532224 w 839502"/>
                <a:gd name="connsiteY465" fmla="*/ 265066 h 966838"/>
                <a:gd name="connsiteX466" fmla="*/ 537611 w 839502"/>
                <a:gd name="connsiteY466" fmla="*/ 265066 h 966838"/>
                <a:gd name="connsiteX467" fmla="*/ 537611 w 839502"/>
                <a:gd name="connsiteY467" fmla="*/ 267728 h 966838"/>
                <a:gd name="connsiteX468" fmla="*/ 540273 w 839502"/>
                <a:gd name="connsiteY468" fmla="*/ 267728 h 966838"/>
                <a:gd name="connsiteX469" fmla="*/ 542935 w 839502"/>
                <a:gd name="connsiteY469" fmla="*/ 270390 h 966838"/>
                <a:gd name="connsiteX470" fmla="*/ 542935 w 839502"/>
                <a:gd name="connsiteY470" fmla="*/ 281102 h 966838"/>
                <a:gd name="connsiteX471" fmla="*/ 548323 w 839502"/>
                <a:gd name="connsiteY471" fmla="*/ 281102 h 966838"/>
                <a:gd name="connsiteX472" fmla="*/ 548323 w 839502"/>
                <a:gd name="connsiteY472" fmla="*/ 278440 h 966838"/>
                <a:gd name="connsiteX473" fmla="*/ 550985 w 839502"/>
                <a:gd name="connsiteY473" fmla="*/ 278440 h 966838"/>
                <a:gd name="connsiteX474" fmla="*/ 550985 w 839502"/>
                <a:gd name="connsiteY474" fmla="*/ 265003 h 966838"/>
                <a:gd name="connsiteX475" fmla="*/ 548323 w 839502"/>
                <a:gd name="connsiteY475" fmla="*/ 262341 h 966838"/>
                <a:gd name="connsiteX476" fmla="*/ 548323 w 839502"/>
                <a:gd name="connsiteY476" fmla="*/ 256953 h 966838"/>
                <a:gd name="connsiteX477" fmla="*/ 545661 w 839502"/>
                <a:gd name="connsiteY477" fmla="*/ 256953 h 966838"/>
                <a:gd name="connsiteX478" fmla="*/ 545661 w 839502"/>
                <a:gd name="connsiteY478" fmla="*/ 251566 h 966838"/>
                <a:gd name="connsiteX479" fmla="*/ 548323 w 839502"/>
                <a:gd name="connsiteY479" fmla="*/ 248904 h 966838"/>
                <a:gd name="connsiteX480" fmla="*/ 550985 w 839502"/>
                <a:gd name="connsiteY480" fmla="*/ 246242 h 966838"/>
                <a:gd name="connsiteX481" fmla="*/ 553647 w 839502"/>
                <a:gd name="connsiteY481" fmla="*/ 243579 h 966838"/>
                <a:gd name="connsiteX482" fmla="*/ 556309 w 839502"/>
                <a:gd name="connsiteY482" fmla="*/ 240917 h 966838"/>
                <a:gd name="connsiteX483" fmla="*/ 556309 w 839502"/>
                <a:gd name="connsiteY483" fmla="*/ 238255 h 966838"/>
                <a:gd name="connsiteX484" fmla="*/ 558971 w 839502"/>
                <a:gd name="connsiteY484" fmla="*/ 238255 h 966838"/>
                <a:gd name="connsiteX485" fmla="*/ 556309 w 839502"/>
                <a:gd name="connsiteY485" fmla="*/ 238255 h 966838"/>
                <a:gd name="connsiteX486" fmla="*/ 556309 w 839502"/>
                <a:gd name="connsiteY486" fmla="*/ 232868 h 966838"/>
                <a:gd name="connsiteX487" fmla="*/ 550922 w 839502"/>
                <a:gd name="connsiteY487" fmla="*/ 232868 h 966838"/>
                <a:gd name="connsiteX488" fmla="*/ 550922 w 839502"/>
                <a:gd name="connsiteY488" fmla="*/ 235530 h 966838"/>
                <a:gd name="connsiteX489" fmla="*/ 545534 w 839502"/>
                <a:gd name="connsiteY489" fmla="*/ 235530 h 966838"/>
                <a:gd name="connsiteX490" fmla="*/ 545534 w 839502"/>
                <a:gd name="connsiteY490" fmla="*/ 238192 h 966838"/>
                <a:gd name="connsiteX491" fmla="*/ 537485 w 839502"/>
                <a:gd name="connsiteY491" fmla="*/ 238192 h 966838"/>
                <a:gd name="connsiteX492" fmla="*/ 534822 w 839502"/>
                <a:gd name="connsiteY492" fmla="*/ 235530 h 966838"/>
                <a:gd name="connsiteX493" fmla="*/ 534822 w 839502"/>
                <a:gd name="connsiteY493" fmla="*/ 227480 h 966838"/>
                <a:gd name="connsiteX494" fmla="*/ 537485 w 839502"/>
                <a:gd name="connsiteY494" fmla="*/ 227480 h 966838"/>
                <a:gd name="connsiteX495" fmla="*/ 537485 w 839502"/>
                <a:gd name="connsiteY495" fmla="*/ 224818 h 966838"/>
                <a:gd name="connsiteX496" fmla="*/ 540147 w 839502"/>
                <a:gd name="connsiteY496" fmla="*/ 224818 h 966838"/>
                <a:gd name="connsiteX497" fmla="*/ 540147 w 839502"/>
                <a:gd name="connsiteY497" fmla="*/ 219431 h 966838"/>
                <a:gd name="connsiteX498" fmla="*/ 537485 w 839502"/>
                <a:gd name="connsiteY498" fmla="*/ 219431 h 966838"/>
                <a:gd name="connsiteX499" fmla="*/ 537485 w 839502"/>
                <a:gd name="connsiteY499" fmla="*/ 216769 h 966838"/>
                <a:gd name="connsiteX500" fmla="*/ 534822 w 839502"/>
                <a:gd name="connsiteY500" fmla="*/ 216769 h 966838"/>
                <a:gd name="connsiteX501" fmla="*/ 534822 w 839502"/>
                <a:gd name="connsiteY501" fmla="*/ 208719 h 966838"/>
                <a:gd name="connsiteX502" fmla="*/ 537485 w 839502"/>
                <a:gd name="connsiteY502" fmla="*/ 206057 h 966838"/>
                <a:gd name="connsiteX503" fmla="*/ 537485 w 839502"/>
                <a:gd name="connsiteY503" fmla="*/ 198007 h 966838"/>
                <a:gd name="connsiteX504" fmla="*/ 540147 w 839502"/>
                <a:gd name="connsiteY504" fmla="*/ 198007 h 966838"/>
                <a:gd name="connsiteX505" fmla="*/ 542809 w 839502"/>
                <a:gd name="connsiteY505" fmla="*/ 192620 h 966838"/>
                <a:gd name="connsiteX506" fmla="*/ 545471 w 839502"/>
                <a:gd name="connsiteY506" fmla="*/ 192620 h 966838"/>
                <a:gd name="connsiteX507" fmla="*/ 545471 w 839502"/>
                <a:gd name="connsiteY507" fmla="*/ 189958 h 966838"/>
                <a:gd name="connsiteX508" fmla="*/ 548132 w 839502"/>
                <a:gd name="connsiteY508" fmla="*/ 187296 h 966838"/>
                <a:gd name="connsiteX509" fmla="*/ 548132 w 839502"/>
                <a:gd name="connsiteY509" fmla="*/ 184634 h 966838"/>
                <a:gd name="connsiteX510" fmla="*/ 553521 w 839502"/>
                <a:gd name="connsiteY510" fmla="*/ 179246 h 966838"/>
                <a:gd name="connsiteX511" fmla="*/ 556182 w 839502"/>
                <a:gd name="connsiteY511" fmla="*/ 176584 h 966838"/>
                <a:gd name="connsiteX512" fmla="*/ 558845 w 839502"/>
                <a:gd name="connsiteY512" fmla="*/ 176584 h 966838"/>
                <a:gd name="connsiteX513" fmla="*/ 561507 w 839502"/>
                <a:gd name="connsiteY513" fmla="*/ 173922 h 966838"/>
                <a:gd name="connsiteX514" fmla="*/ 564168 w 839502"/>
                <a:gd name="connsiteY514" fmla="*/ 171260 h 966838"/>
                <a:gd name="connsiteX515" fmla="*/ 566831 w 839502"/>
                <a:gd name="connsiteY515" fmla="*/ 171260 h 966838"/>
                <a:gd name="connsiteX516" fmla="*/ 566831 w 839502"/>
                <a:gd name="connsiteY516" fmla="*/ 163210 h 966838"/>
                <a:gd name="connsiteX517" fmla="*/ 569492 w 839502"/>
                <a:gd name="connsiteY517" fmla="*/ 157823 h 966838"/>
                <a:gd name="connsiteX518" fmla="*/ 572155 w 839502"/>
                <a:gd name="connsiteY518" fmla="*/ 155161 h 966838"/>
                <a:gd name="connsiteX519" fmla="*/ 572155 w 839502"/>
                <a:gd name="connsiteY519" fmla="*/ 152499 h 966838"/>
                <a:gd name="connsiteX520" fmla="*/ 580204 w 839502"/>
                <a:gd name="connsiteY520" fmla="*/ 152499 h 966838"/>
                <a:gd name="connsiteX521" fmla="*/ 582867 w 839502"/>
                <a:gd name="connsiteY521" fmla="*/ 155161 h 966838"/>
                <a:gd name="connsiteX522" fmla="*/ 588254 w 839502"/>
                <a:gd name="connsiteY522" fmla="*/ 155161 h 966838"/>
                <a:gd name="connsiteX523" fmla="*/ 593642 w 839502"/>
                <a:gd name="connsiteY523" fmla="*/ 157823 h 966838"/>
                <a:gd name="connsiteX524" fmla="*/ 604353 w 839502"/>
                <a:gd name="connsiteY524" fmla="*/ 157823 h 966838"/>
                <a:gd name="connsiteX525" fmla="*/ 607015 w 839502"/>
                <a:gd name="connsiteY525" fmla="*/ 155161 h 966838"/>
                <a:gd name="connsiteX526" fmla="*/ 607015 w 839502"/>
                <a:gd name="connsiteY526" fmla="*/ 152499 h 966838"/>
                <a:gd name="connsiteX527" fmla="*/ 609677 w 839502"/>
                <a:gd name="connsiteY527" fmla="*/ 149836 h 966838"/>
                <a:gd name="connsiteX528" fmla="*/ 612339 w 839502"/>
                <a:gd name="connsiteY528" fmla="*/ 149836 h 966838"/>
                <a:gd name="connsiteX529" fmla="*/ 612339 w 839502"/>
                <a:gd name="connsiteY529" fmla="*/ 141787 h 966838"/>
                <a:gd name="connsiteX530" fmla="*/ 609677 w 839502"/>
                <a:gd name="connsiteY530" fmla="*/ 141787 h 966838"/>
                <a:gd name="connsiteX531" fmla="*/ 607015 w 839502"/>
                <a:gd name="connsiteY531" fmla="*/ 139125 h 966838"/>
                <a:gd name="connsiteX532" fmla="*/ 601628 w 839502"/>
                <a:gd name="connsiteY532" fmla="*/ 139125 h 966838"/>
                <a:gd name="connsiteX533" fmla="*/ 598965 w 839502"/>
                <a:gd name="connsiteY533" fmla="*/ 136463 h 966838"/>
                <a:gd name="connsiteX534" fmla="*/ 596304 w 839502"/>
                <a:gd name="connsiteY534" fmla="*/ 136463 h 966838"/>
                <a:gd name="connsiteX535" fmla="*/ 596304 w 839502"/>
                <a:gd name="connsiteY535" fmla="*/ 131075 h 966838"/>
                <a:gd name="connsiteX536" fmla="*/ 598965 w 839502"/>
                <a:gd name="connsiteY536" fmla="*/ 128413 h 966838"/>
                <a:gd name="connsiteX537" fmla="*/ 598965 w 839502"/>
                <a:gd name="connsiteY537" fmla="*/ 125751 h 966838"/>
                <a:gd name="connsiteX538" fmla="*/ 601628 w 839502"/>
                <a:gd name="connsiteY538" fmla="*/ 125751 h 966838"/>
                <a:gd name="connsiteX539" fmla="*/ 604290 w 839502"/>
                <a:gd name="connsiteY539" fmla="*/ 123089 h 966838"/>
                <a:gd name="connsiteX540" fmla="*/ 604290 w 839502"/>
                <a:gd name="connsiteY540" fmla="*/ 120427 h 966838"/>
                <a:gd name="connsiteX541" fmla="*/ 601628 w 839502"/>
                <a:gd name="connsiteY541" fmla="*/ 120427 h 966838"/>
                <a:gd name="connsiteX542" fmla="*/ 601628 w 839502"/>
                <a:gd name="connsiteY542" fmla="*/ 117765 h 966838"/>
                <a:gd name="connsiteX543" fmla="*/ 596240 w 839502"/>
                <a:gd name="connsiteY543" fmla="*/ 117765 h 966838"/>
                <a:gd name="connsiteX544" fmla="*/ 596240 w 839502"/>
                <a:gd name="connsiteY544" fmla="*/ 115103 h 966838"/>
                <a:gd name="connsiteX545" fmla="*/ 593578 w 839502"/>
                <a:gd name="connsiteY545" fmla="*/ 112441 h 966838"/>
                <a:gd name="connsiteX546" fmla="*/ 596240 w 839502"/>
                <a:gd name="connsiteY546" fmla="*/ 109779 h 966838"/>
                <a:gd name="connsiteX547" fmla="*/ 596240 w 839502"/>
                <a:gd name="connsiteY547" fmla="*/ 107117 h 966838"/>
                <a:gd name="connsiteX548" fmla="*/ 598902 w 839502"/>
                <a:gd name="connsiteY548" fmla="*/ 107117 h 966838"/>
                <a:gd name="connsiteX549" fmla="*/ 598902 w 839502"/>
                <a:gd name="connsiteY549" fmla="*/ 104455 h 966838"/>
                <a:gd name="connsiteX550" fmla="*/ 604290 w 839502"/>
                <a:gd name="connsiteY550" fmla="*/ 104455 h 966838"/>
                <a:gd name="connsiteX551" fmla="*/ 606952 w 839502"/>
                <a:gd name="connsiteY551" fmla="*/ 101792 h 966838"/>
                <a:gd name="connsiteX552" fmla="*/ 609614 w 839502"/>
                <a:gd name="connsiteY552" fmla="*/ 101792 h 966838"/>
                <a:gd name="connsiteX553" fmla="*/ 609614 w 839502"/>
                <a:gd name="connsiteY553" fmla="*/ 99130 h 966838"/>
                <a:gd name="connsiteX554" fmla="*/ 612276 w 839502"/>
                <a:gd name="connsiteY554" fmla="*/ 99130 h 966838"/>
                <a:gd name="connsiteX555" fmla="*/ 612276 w 839502"/>
                <a:gd name="connsiteY555" fmla="*/ 96468 h 966838"/>
                <a:gd name="connsiteX556" fmla="*/ 614938 w 839502"/>
                <a:gd name="connsiteY556" fmla="*/ 96468 h 966838"/>
                <a:gd name="connsiteX557" fmla="*/ 614938 w 839502"/>
                <a:gd name="connsiteY557" fmla="*/ 93806 h 966838"/>
                <a:gd name="connsiteX558" fmla="*/ 617600 w 839502"/>
                <a:gd name="connsiteY558" fmla="*/ 93806 h 966838"/>
                <a:gd name="connsiteX559" fmla="*/ 617600 w 839502"/>
                <a:gd name="connsiteY559" fmla="*/ 88419 h 966838"/>
                <a:gd name="connsiteX560" fmla="*/ 614938 w 839502"/>
                <a:gd name="connsiteY560" fmla="*/ 85757 h 966838"/>
                <a:gd name="connsiteX561" fmla="*/ 614938 w 839502"/>
                <a:gd name="connsiteY561" fmla="*/ 77707 h 966838"/>
                <a:gd name="connsiteX562" fmla="*/ 617600 w 839502"/>
                <a:gd name="connsiteY562" fmla="*/ 75045 h 966838"/>
                <a:gd name="connsiteX563" fmla="*/ 625650 w 839502"/>
                <a:gd name="connsiteY563" fmla="*/ 75045 h 966838"/>
                <a:gd name="connsiteX564" fmla="*/ 625650 w 839502"/>
                <a:gd name="connsiteY564" fmla="*/ 77707 h 966838"/>
                <a:gd name="connsiteX565" fmla="*/ 628312 w 839502"/>
                <a:gd name="connsiteY565" fmla="*/ 77707 h 966838"/>
                <a:gd name="connsiteX566" fmla="*/ 628312 w 839502"/>
                <a:gd name="connsiteY566" fmla="*/ 80369 h 966838"/>
                <a:gd name="connsiteX567" fmla="*/ 630974 w 839502"/>
                <a:gd name="connsiteY567" fmla="*/ 80369 h 966838"/>
                <a:gd name="connsiteX568" fmla="*/ 630974 w 839502"/>
                <a:gd name="connsiteY568" fmla="*/ 83031 h 966838"/>
                <a:gd name="connsiteX569" fmla="*/ 633636 w 839502"/>
                <a:gd name="connsiteY569" fmla="*/ 85693 h 966838"/>
                <a:gd name="connsiteX570" fmla="*/ 636298 w 839502"/>
                <a:gd name="connsiteY570" fmla="*/ 85693 h 966838"/>
                <a:gd name="connsiteX571" fmla="*/ 636298 w 839502"/>
                <a:gd name="connsiteY571" fmla="*/ 77644 h 966838"/>
                <a:gd name="connsiteX572" fmla="*/ 633636 w 839502"/>
                <a:gd name="connsiteY572" fmla="*/ 74982 h 966838"/>
                <a:gd name="connsiteX573" fmla="*/ 625587 w 839502"/>
                <a:gd name="connsiteY573" fmla="*/ 74982 h 966838"/>
                <a:gd name="connsiteX574" fmla="*/ 620198 w 839502"/>
                <a:gd name="connsiteY574" fmla="*/ 72320 h 966838"/>
                <a:gd name="connsiteX575" fmla="*/ 617537 w 839502"/>
                <a:gd name="connsiteY575" fmla="*/ 69657 h 966838"/>
                <a:gd name="connsiteX576" fmla="*/ 617537 w 839502"/>
                <a:gd name="connsiteY576" fmla="*/ 61608 h 966838"/>
                <a:gd name="connsiteX577" fmla="*/ 620198 w 839502"/>
                <a:gd name="connsiteY577" fmla="*/ 61608 h 966838"/>
                <a:gd name="connsiteX578" fmla="*/ 625587 w 839502"/>
                <a:gd name="connsiteY578" fmla="*/ 58946 h 966838"/>
                <a:gd name="connsiteX579" fmla="*/ 628248 w 839502"/>
                <a:gd name="connsiteY579" fmla="*/ 58946 h 966838"/>
                <a:gd name="connsiteX580" fmla="*/ 630911 w 839502"/>
                <a:gd name="connsiteY580" fmla="*/ 61608 h 966838"/>
                <a:gd name="connsiteX581" fmla="*/ 633573 w 839502"/>
                <a:gd name="connsiteY581" fmla="*/ 64270 h 966838"/>
                <a:gd name="connsiteX582" fmla="*/ 636234 w 839502"/>
                <a:gd name="connsiteY582" fmla="*/ 64270 h 966838"/>
                <a:gd name="connsiteX583" fmla="*/ 638897 w 839502"/>
                <a:gd name="connsiteY583" fmla="*/ 66932 h 966838"/>
                <a:gd name="connsiteX584" fmla="*/ 644284 w 839502"/>
                <a:gd name="connsiteY584" fmla="*/ 66932 h 966838"/>
                <a:gd name="connsiteX585" fmla="*/ 646947 w 839502"/>
                <a:gd name="connsiteY585" fmla="*/ 64270 h 966838"/>
                <a:gd name="connsiteX586" fmla="*/ 652334 w 839502"/>
                <a:gd name="connsiteY586" fmla="*/ 64270 h 966838"/>
                <a:gd name="connsiteX587" fmla="*/ 654996 w 839502"/>
                <a:gd name="connsiteY587" fmla="*/ 61608 h 966838"/>
                <a:gd name="connsiteX588" fmla="*/ 660384 w 839502"/>
                <a:gd name="connsiteY588" fmla="*/ 61608 h 966838"/>
                <a:gd name="connsiteX589" fmla="*/ 663045 w 839502"/>
                <a:gd name="connsiteY589" fmla="*/ 64270 h 966838"/>
                <a:gd name="connsiteX590" fmla="*/ 665708 w 839502"/>
                <a:gd name="connsiteY590" fmla="*/ 64270 h 966838"/>
                <a:gd name="connsiteX591" fmla="*/ 668370 w 839502"/>
                <a:gd name="connsiteY591" fmla="*/ 66932 h 966838"/>
                <a:gd name="connsiteX592" fmla="*/ 673757 w 839502"/>
                <a:gd name="connsiteY592" fmla="*/ 66932 h 966838"/>
                <a:gd name="connsiteX593" fmla="*/ 676420 w 839502"/>
                <a:gd name="connsiteY593" fmla="*/ 64270 h 966838"/>
                <a:gd name="connsiteX594" fmla="*/ 679081 w 839502"/>
                <a:gd name="connsiteY594" fmla="*/ 61608 h 966838"/>
                <a:gd name="connsiteX595" fmla="*/ 689793 w 839502"/>
                <a:gd name="connsiteY595" fmla="*/ 61608 h 966838"/>
                <a:gd name="connsiteX596" fmla="*/ 692455 w 839502"/>
                <a:gd name="connsiteY596" fmla="*/ 58946 h 966838"/>
                <a:gd name="connsiteX597" fmla="*/ 692455 w 839502"/>
                <a:gd name="connsiteY597" fmla="*/ 53558 h 966838"/>
                <a:gd name="connsiteX598" fmla="*/ 689793 w 839502"/>
                <a:gd name="connsiteY598" fmla="*/ 50896 h 966838"/>
                <a:gd name="connsiteX599" fmla="*/ 689793 w 839502"/>
                <a:gd name="connsiteY599" fmla="*/ 42847 h 966838"/>
                <a:gd name="connsiteX600" fmla="*/ 692455 w 839502"/>
                <a:gd name="connsiteY600" fmla="*/ 40185 h 966838"/>
                <a:gd name="connsiteX601" fmla="*/ 692455 w 839502"/>
                <a:gd name="connsiteY601" fmla="*/ 34797 h 966838"/>
                <a:gd name="connsiteX602" fmla="*/ 689793 w 839502"/>
                <a:gd name="connsiteY602" fmla="*/ 34797 h 966838"/>
                <a:gd name="connsiteX603" fmla="*/ 687131 w 839502"/>
                <a:gd name="connsiteY603" fmla="*/ 32135 h 966838"/>
                <a:gd name="connsiteX604" fmla="*/ 684469 w 839502"/>
                <a:gd name="connsiteY604" fmla="*/ 29473 h 966838"/>
                <a:gd name="connsiteX605" fmla="*/ 681807 w 839502"/>
                <a:gd name="connsiteY605" fmla="*/ 29473 h 966838"/>
                <a:gd name="connsiteX606" fmla="*/ 681807 w 839502"/>
                <a:gd name="connsiteY606" fmla="*/ 8050 h 966838"/>
                <a:gd name="connsiteX607" fmla="*/ 679145 w 839502"/>
                <a:gd name="connsiteY607" fmla="*/ 8050 h 966838"/>
                <a:gd name="connsiteX608" fmla="*/ 676482 w 839502"/>
                <a:gd name="connsiteY608" fmla="*/ 5388 h 966838"/>
                <a:gd name="connsiteX609" fmla="*/ 676482 w 839502"/>
                <a:gd name="connsiteY609" fmla="*/ 16099 h 966838"/>
                <a:gd name="connsiteX610" fmla="*/ 673821 w 839502"/>
                <a:gd name="connsiteY610" fmla="*/ 16099 h 966838"/>
                <a:gd name="connsiteX611" fmla="*/ 673821 w 839502"/>
                <a:gd name="connsiteY611" fmla="*/ 13437 h 966838"/>
                <a:gd name="connsiteX612" fmla="*/ 671158 w 839502"/>
                <a:gd name="connsiteY612" fmla="*/ 13437 h 966838"/>
                <a:gd name="connsiteX613" fmla="*/ 671158 w 839502"/>
                <a:gd name="connsiteY613" fmla="*/ 8050 h 966838"/>
                <a:gd name="connsiteX614" fmla="*/ 673821 w 839502"/>
                <a:gd name="connsiteY614" fmla="*/ 8050 h 966838"/>
                <a:gd name="connsiteX615" fmla="*/ 673821 w 839502"/>
                <a:gd name="connsiteY615" fmla="*/ 2662 h 966838"/>
                <a:gd name="connsiteX616" fmla="*/ 676482 w 839502"/>
                <a:gd name="connsiteY616" fmla="*/ 2662 h 966838"/>
                <a:gd name="connsiteX617" fmla="*/ 676482 w 839502"/>
                <a:gd name="connsiteY617" fmla="*/ 0 h 966838"/>
                <a:gd name="connsiteX618" fmla="*/ 684532 w 839502"/>
                <a:gd name="connsiteY618" fmla="*/ 0 h 966838"/>
                <a:gd name="connsiteX619" fmla="*/ 687194 w 839502"/>
                <a:gd name="connsiteY619" fmla="*/ 2662 h 966838"/>
                <a:gd name="connsiteX620" fmla="*/ 689857 w 839502"/>
                <a:gd name="connsiteY620" fmla="*/ 2662 h 966838"/>
                <a:gd name="connsiteX621" fmla="*/ 692518 w 839502"/>
                <a:gd name="connsiteY621" fmla="*/ 5324 h 966838"/>
                <a:gd name="connsiteX622" fmla="*/ 703230 w 839502"/>
                <a:gd name="connsiteY622" fmla="*/ 5324 h 966838"/>
                <a:gd name="connsiteX623" fmla="*/ 705892 w 839502"/>
                <a:gd name="connsiteY623" fmla="*/ 7986 h 966838"/>
                <a:gd name="connsiteX624" fmla="*/ 708554 w 839502"/>
                <a:gd name="connsiteY624" fmla="*/ 10648 h 966838"/>
                <a:gd name="connsiteX625" fmla="*/ 711217 w 839502"/>
                <a:gd name="connsiteY625" fmla="*/ 13310 h 966838"/>
                <a:gd name="connsiteX626" fmla="*/ 713878 w 839502"/>
                <a:gd name="connsiteY626" fmla="*/ 13310 h 966838"/>
                <a:gd name="connsiteX627" fmla="*/ 716541 w 839502"/>
                <a:gd name="connsiteY627" fmla="*/ 18698 h 966838"/>
                <a:gd name="connsiteX628" fmla="*/ 716541 w 839502"/>
                <a:gd name="connsiteY628" fmla="*/ 18698 h 966838"/>
                <a:gd name="connsiteX629" fmla="*/ 552570 w 839502"/>
                <a:gd name="connsiteY629" fmla="*/ 285349 h 966838"/>
                <a:gd name="connsiteX630" fmla="*/ 555231 w 839502"/>
                <a:gd name="connsiteY630" fmla="*/ 282687 h 966838"/>
                <a:gd name="connsiteX631" fmla="*/ 555231 w 839502"/>
                <a:gd name="connsiteY631" fmla="*/ 280024 h 966838"/>
                <a:gd name="connsiteX632" fmla="*/ 557894 w 839502"/>
                <a:gd name="connsiteY632" fmla="*/ 280024 h 966838"/>
                <a:gd name="connsiteX633" fmla="*/ 560556 w 839502"/>
                <a:gd name="connsiteY633" fmla="*/ 277362 h 966838"/>
                <a:gd name="connsiteX634" fmla="*/ 560556 w 839502"/>
                <a:gd name="connsiteY634" fmla="*/ 274700 h 966838"/>
                <a:gd name="connsiteX635" fmla="*/ 563218 w 839502"/>
                <a:gd name="connsiteY635" fmla="*/ 274700 h 966838"/>
                <a:gd name="connsiteX636" fmla="*/ 563218 w 839502"/>
                <a:gd name="connsiteY636" fmla="*/ 266651 h 966838"/>
                <a:gd name="connsiteX637" fmla="*/ 560556 w 839502"/>
                <a:gd name="connsiteY637" fmla="*/ 263989 h 966838"/>
                <a:gd name="connsiteX638" fmla="*/ 560556 w 839502"/>
                <a:gd name="connsiteY638" fmla="*/ 258601 h 966838"/>
                <a:gd name="connsiteX639" fmla="*/ 555169 w 839502"/>
                <a:gd name="connsiteY639" fmla="*/ 258601 h 966838"/>
                <a:gd name="connsiteX640" fmla="*/ 552506 w 839502"/>
                <a:gd name="connsiteY640" fmla="*/ 261263 h 966838"/>
                <a:gd name="connsiteX641" fmla="*/ 555169 w 839502"/>
                <a:gd name="connsiteY641" fmla="*/ 263925 h 966838"/>
                <a:gd name="connsiteX642" fmla="*/ 555169 w 839502"/>
                <a:gd name="connsiteY642" fmla="*/ 274637 h 966838"/>
                <a:gd name="connsiteX643" fmla="*/ 552506 w 839502"/>
                <a:gd name="connsiteY643" fmla="*/ 277299 h 966838"/>
                <a:gd name="connsiteX644" fmla="*/ 552506 w 839502"/>
                <a:gd name="connsiteY644" fmla="*/ 279961 h 966838"/>
                <a:gd name="connsiteX645" fmla="*/ 541794 w 839502"/>
                <a:gd name="connsiteY645" fmla="*/ 279961 h 966838"/>
                <a:gd name="connsiteX646" fmla="*/ 541794 w 839502"/>
                <a:gd name="connsiteY646" fmla="*/ 269249 h 966838"/>
                <a:gd name="connsiteX647" fmla="*/ 539133 w 839502"/>
                <a:gd name="connsiteY647" fmla="*/ 269249 h 966838"/>
                <a:gd name="connsiteX648" fmla="*/ 539133 w 839502"/>
                <a:gd name="connsiteY648" fmla="*/ 266587 h 966838"/>
                <a:gd name="connsiteX649" fmla="*/ 536470 w 839502"/>
                <a:gd name="connsiteY649" fmla="*/ 266587 h 966838"/>
                <a:gd name="connsiteX650" fmla="*/ 536470 w 839502"/>
                <a:gd name="connsiteY650" fmla="*/ 263925 h 966838"/>
                <a:gd name="connsiteX651" fmla="*/ 531083 w 839502"/>
                <a:gd name="connsiteY651" fmla="*/ 263925 h 966838"/>
                <a:gd name="connsiteX652" fmla="*/ 531083 w 839502"/>
                <a:gd name="connsiteY652" fmla="*/ 266587 h 966838"/>
                <a:gd name="connsiteX653" fmla="*/ 528421 w 839502"/>
                <a:gd name="connsiteY653" fmla="*/ 269249 h 966838"/>
                <a:gd name="connsiteX654" fmla="*/ 525759 w 839502"/>
                <a:gd name="connsiteY654" fmla="*/ 269249 h 966838"/>
                <a:gd name="connsiteX655" fmla="*/ 525759 w 839502"/>
                <a:gd name="connsiteY655" fmla="*/ 285349 h 966838"/>
                <a:gd name="connsiteX656" fmla="*/ 528421 w 839502"/>
                <a:gd name="connsiteY656" fmla="*/ 285349 h 966838"/>
                <a:gd name="connsiteX657" fmla="*/ 528421 w 839502"/>
                <a:gd name="connsiteY657" fmla="*/ 288011 h 966838"/>
                <a:gd name="connsiteX658" fmla="*/ 533809 w 839502"/>
                <a:gd name="connsiteY658" fmla="*/ 288011 h 966838"/>
                <a:gd name="connsiteX659" fmla="*/ 533809 w 839502"/>
                <a:gd name="connsiteY659" fmla="*/ 290673 h 966838"/>
                <a:gd name="connsiteX660" fmla="*/ 547246 w 839502"/>
                <a:gd name="connsiteY660" fmla="*/ 290673 h 966838"/>
                <a:gd name="connsiteX661" fmla="*/ 549907 w 839502"/>
                <a:gd name="connsiteY661" fmla="*/ 288011 h 966838"/>
                <a:gd name="connsiteX662" fmla="*/ 552570 w 839502"/>
                <a:gd name="connsiteY662" fmla="*/ 288011 h 966838"/>
                <a:gd name="connsiteX663" fmla="*/ 552570 w 839502"/>
                <a:gd name="connsiteY663" fmla="*/ 285349 h 966838"/>
                <a:gd name="connsiteX664" fmla="*/ 552570 w 839502"/>
                <a:gd name="connsiteY664" fmla="*/ 285349 h 96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Lst>
              <a:rect l="l" t="t" r="r" b="b"/>
              <a:pathLst>
                <a:path w="839502" h="966838">
                  <a:moveTo>
                    <a:pt x="104835" y="928872"/>
                  </a:moveTo>
                  <a:lnTo>
                    <a:pt x="96785" y="928872"/>
                  </a:lnTo>
                  <a:lnTo>
                    <a:pt x="99447" y="926210"/>
                  </a:lnTo>
                  <a:lnTo>
                    <a:pt x="104835" y="926210"/>
                  </a:lnTo>
                  <a:lnTo>
                    <a:pt x="104835" y="928872"/>
                  </a:lnTo>
                  <a:lnTo>
                    <a:pt x="104835" y="928872"/>
                  </a:lnTo>
                  <a:close/>
                  <a:moveTo>
                    <a:pt x="718822" y="17240"/>
                  </a:moveTo>
                  <a:lnTo>
                    <a:pt x="726872" y="33339"/>
                  </a:lnTo>
                  <a:lnTo>
                    <a:pt x="734922" y="46776"/>
                  </a:lnTo>
                  <a:lnTo>
                    <a:pt x="742971" y="60213"/>
                  </a:lnTo>
                  <a:lnTo>
                    <a:pt x="748359" y="76313"/>
                  </a:lnTo>
                  <a:lnTo>
                    <a:pt x="775169" y="127272"/>
                  </a:lnTo>
                  <a:lnTo>
                    <a:pt x="785881" y="154083"/>
                  </a:lnTo>
                  <a:lnTo>
                    <a:pt x="793930" y="172844"/>
                  </a:lnTo>
                  <a:lnTo>
                    <a:pt x="801980" y="191606"/>
                  </a:lnTo>
                  <a:lnTo>
                    <a:pt x="807368" y="202317"/>
                  </a:lnTo>
                  <a:lnTo>
                    <a:pt x="810030" y="215755"/>
                  </a:lnTo>
                  <a:lnTo>
                    <a:pt x="815417" y="229192"/>
                  </a:lnTo>
                  <a:lnTo>
                    <a:pt x="820805" y="245291"/>
                  </a:lnTo>
                  <a:lnTo>
                    <a:pt x="820805" y="266714"/>
                  </a:lnTo>
                  <a:lnTo>
                    <a:pt x="823467" y="272102"/>
                  </a:lnTo>
                  <a:lnTo>
                    <a:pt x="826129" y="277489"/>
                  </a:lnTo>
                  <a:lnTo>
                    <a:pt x="826129" y="304300"/>
                  </a:lnTo>
                  <a:lnTo>
                    <a:pt x="828791" y="309687"/>
                  </a:lnTo>
                  <a:lnTo>
                    <a:pt x="831453" y="315075"/>
                  </a:lnTo>
                  <a:lnTo>
                    <a:pt x="831453" y="333836"/>
                  </a:lnTo>
                  <a:lnTo>
                    <a:pt x="836841" y="339224"/>
                  </a:lnTo>
                  <a:lnTo>
                    <a:pt x="836841" y="352661"/>
                  </a:lnTo>
                  <a:lnTo>
                    <a:pt x="839503" y="358048"/>
                  </a:lnTo>
                  <a:lnTo>
                    <a:pt x="839503" y="371485"/>
                  </a:lnTo>
                  <a:lnTo>
                    <a:pt x="836841" y="374148"/>
                  </a:lnTo>
                  <a:lnTo>
                    <a:pt x="831453" y="382197"/>
                  </a:lnTo>
                  <a:lnTo>
                    <a:pt x="818016" y="387585"/>
                  </a:lnTo>
                  <a:lnTo>
                    <a:pt x="812629" y="395634"/>
                  </a:lnTo>
                  <a:lnTo>
                    <a:pt x="807241" y="403684"/>
                  </a:lnTo>
                  <a:lnTo>
                    <a:pt x="804579" y="409072"/>
                  </a:lnTo>
                  <a:lnTo>
                    <a:pt x="799192" y="414459"/>
                  </a:lnTo>
                  <a:lnTo>
                    <a:pt x="793804" y="419846"/>
                  </a:lnTo>
                  <a:lnTo>
                    <a:pt x="793804" y="422508"/>
                  </a:lnTo>
                  <a:lnTo>
                    <a:pt x="791142" y="425171"/>
                  </a:lnTo>
                  <a:lnTo>
                    <a:pt x="793804" y="427833"/>
                  </a:lnTo>
                  <a:lnTo>
                    <a:pt x="793804" y="435882"/>
                  </a:lnTo>
                  <a:lnTo>
                    <a:pt x="796466" y="441270"/>
                  </a:lnTo>
                  <a:lnTo>
                    <a:pt x="799128" y="441270"/>
                  </a:lnTo>
                  <a:lnTo>
                    <a:pt x="801790" y="443932"/>
                  </a:lnTo>
                  <a:lnTo>
                    <a:pt x="804452" y="443932"/>
                  </a:lnTo>
                  <a:lnTo>
                    <a:pt x="809840" y="451981"/>
                  </a:lnTo>
                  <a:lnTo>
                    <a:pt x="815227" y="457369"/>
                  </a:lnTo>
                  <a:lnTo>
                    <a:pt x="820615" y="468081"/>
                  </a:lnTo>
                  <a:lnTo>
                    <a:pt x="823277" y="473468"/>
                  </a:lnTo>
                  <a:lnTo>
                    <a:pt x="828664" y="476130"/>
                  </a:lnTo>
                  <a:lnTo>
                    <a:pt x="831326" y="478792"/>
                  </a:lnTo>
                  <a:lnTo>
                    <a:pt x="831326" y="489504"/>
                  </a:lnTo>
                  <a:lnTo>
                    <a:pt x="828664" y="494892"/>
                  </a:lnTo>
                  <a:lnTo>
                    <a:pt x="828664" y="497554"/>
                  </a:lnTo>
                  <a:lnTo>
                    <a:pt x="823277" y="500216"/>
                  </a:lnTo>
                  <a:lnTo>
                    <a:pt x="817889" y="505603"/>
                  </a:lnTo>
                  <a:lnTo>
                    <a:pt x="812502" y="510991"/>
                  </a:lnTo>
                  <a:lnTo>
                    <a:pt x="807115" y="513653"/>
                  </a:lnTo>
                  <a:lnTo>
                    <a:pt x="804452" y="516315"/>
                  </a:lnTo>
                  <a:lnTo>
                    <a:pt x="769592" y="516315"/>
                  </a:lnTo>
                  <a:lnTo>
                    <a:pt x="769592" y="521702"/>
                  </a:lnTo>
                  <a:lnTo>
                    <a:pt x="764204" y="527090"/>
                  </a:lnTo>
                  <a:lnTo>
                    <a:pt x="758817" y="535139"/>
                  </a:lnTo>
                  <a:lnTo>
                    <a:pt x="756155" y="537801"/>
                  </a:lnTo>
                  <a:lnTo>
                    <a:pt x="756155" y="543189"/>
                  </a:lnTo>
                  <a:lnTo>
                    <a:pt x="753492" y="551239"/>
                  </a:lnTo>
                  <a:lnTo>
                    <a:pt x="750831" y="559288"/>
                  </a:lnTo>
                  <a:lnTo>
                    <a:pt x="748168" y="559288"/>
                  </a:lnTo>
                  <a:lnTo>
                    <a:pt x="742781" y="564676"/>
                  </a:lnTo>
                  <a:lnTo>
                    <a:pt x="734731" y="575387"/>
                  </a:lnTo>
                  <a:lnTo>
                    <a:pt x="732069" y="575387"/>
                  </a:lnTo>
                  <a:lnTo>
                    <a:pt x="721358" y="580775"/>
                  </a:lnTo>
                  <a:lnTo>
                    <a:pt x="715970" y="580775"/>
                  </a:lnTo>
                  <a:lnTo>
                    <a:pt x="710582" y="583437"/>
                  </a:lnTo>
                  <a:lnTo>
                    <a:pt x="699871" y="586099"/>
                  </a:lnTo>
                  <a:lnTo>
                    <a:pt x="689159" y="586099"/>
                  </a:lnTo>
                  <a:lnTo>
                    <a:pt x="683771" y="583437"/>
                  </a:lnTo>
                  <a:lnTo>
                    <a:pt x="673060" y="583437"/>
                  </a:lnTo>
                  <a:lnTo>
                    <a:pt x="667673" y="580775"/>
                  </a:lnTo>
                  <a:lnTo>
                    <a:pt x="659623" y="580775"/>
                  </a:lnTo>
                  <a:lnTo>
                    <a:pt x="656961" y="578113"/>
                  </a:lnTo>
                  <a:lnTo>
                    <a:pt x="643524" y="578113"/>
                  </a:lnTo>
                  <a:lnTo>
                    <a:pt x="635474" y="583500"/>
                  </a:lnTo>
                  <a:lnTo>
                    <a:pt x="624763" y="591550"/>
                  </a:lnTo>
                  <a:lnTo>
                    <a:pt x="622100" y="591550"/>
                  </a:lnTo>
                  <a:lnTo>
                    <a:pt x="616713" y="594212"/>
                  </a:lnTo>
                  <a:lnTo>
                    <a:pt x="600613" y="594212"/>
                  </a:lnTo>
                  <a:lnTo>
                    <a:pt x="592564" y="596874"/>
                  </a:lnTo>
                  <a:lnTo>
                    <a:pt x="576465" y="596874"/>
                  </a:lnTo>
                  <a:lnTo>
                    <a:pt x="563028" y="602262"/>
                  </a:lnTo>
                  <a:lnTo>
                    <a:pt x="560366" y="604924"/>
                  </a:lnTo>
                  <a:lnTo>
                    <a:pt x="541605" y="615635"/>
                  </a:lnTo>
                  <a:lnTo>
                    <a:pt x="530893" y="618297"/>
                  </a:lnTo>
                  <a:lnTo>
                    <a:pt x="522843" y="620959"/>
                  </a:lnTo>
                  <a:lnTo>
                    <a:pt x="512132" y="626347"/>
                  </a:lnTo>
                  <a:lnTo>
                    <a:pt x="506744" y="626347"/>
                  </a:lnTo>
                  <a:lnTo>
                    <a:pt x="493307" y="631735"/>
                  </a:lnTo>
                  <a:lnTo>
                    <a:pt x="482595" y="639784"/>
                  </a:lnTo>
                  <a:lnTo>
                    <a:pt x="477208" y="645172"/>
                  </a:lnTo>
                  <a:lnTo>
                    <a:pt x="474545" y="645172"/>
                  </a:lnTo>
                  <a:lnTo>
                    <a:pt x="469158" y="647834"/>
                  </a:lnTo>
                  <a:lnTo>
                    <a:pt x="466496" y="647834"/>
                  </a:lnTo>
                  <a:lnTo>
                    <a:pt x="463834" y="650496"/>
                  </a:lnTo>
                  <a:lnTo>
                    <a:pt x="461172" y="653158"/>
                  </a:lnTo>
                  <a:lnTo>
                    <a:pt x="461172" y="663870"/>
                  </a:lnTo>
                  <a:lnTo>
                    <a:pt x="455784" y="674581"/>
                  </a:lnTo>
                  <a:lnTo>
                    <a:pt x="450397" y="682631"/>
                  </a:lnTo>
                  <a:lnTo>
                    <a:pt x="445010" y="688018"/>
                  </a:lnTo>
                  <a:lnTo>
                    <a:pt x="442347" y="688018"/>
                  </a:lnTo>
                  <a:lnTo>
                    <a:pt x="436960" y="693406"/>
                  </a:lnTo>
                  <a:lnTo>
                    <a:pt x="431572" y="696068"/>
                  </a:lnTo>
                  <a:lnTo>
                    <a:pt x="428910" y="696068"/>
                  </a:lnTo>
                  <a:lnTo>
                    <a:pt x="426248" y="698730"/>
                  </a:lnTo>
                  <a:lnTo>
                    <a:pt x="420860" y="701392"/>
                  </a:lnTo>
                  <a:lnTo>
                    <a:pt x="418198" y="704054"/>
                  </a:lnTo>
                  <a:lnTo>
                    <a:pt x="418198" y="720153"/>
                  </a:lnTo>
                  <a:lnTo>
                    <a:pt x="415536" y="722815"/>
                  </a:lnTo>
                  <a:lnTo>
                    <a:pt x="410149" y="728203"/>
                  </a:lnTo>
                  <a:lnTo>
                    <a:pt x="399437" y="741640"/>
                  </a:lnTo>
                  <a:lnTo>
                    <a:pt x="399437" y="744302"/>
                  </a:lnTo>
                  <a:lnTo>
                    <a:pt x="388726" y="757739"/>
                  </a:lnTo>
                  <a:lnTo>
                    <a:pt x="380676" y="771176"/>
                  </a:lnTo>
                  <a:lnTo>
                    <a:pt x="378014" y="776564"/>
                  </a:lnTo>
                  <a:lnTo>
                    <a:pt x="375352" y="781951"/>
                  </a:lnTo>
                  <a:lnTo>
                    <a:pt x="372690" y="787339"/>
                  </a:lnTo>
                  <a:lnTo>
                    <a:pt x="367302" y="795389"/>
                  </a:lnTo>
                  <a:lnTo>
                    <a:pt x="361914" y="800776"/>
                  </a:lnTo>
                  <a:lnTo>
                    <a:pt x="351203" y="808826"/>
                  </a:lnTo>
                  <a:lnTo>
                    <a:pt x="348541" y="808826"/>
                  </a:lnTo>
                  <a:lnTo>
                    <a:pt x="343153" y="811488"/>
                  </a:lnTo>
                  <a:lnTo>
                    <a:pt x="335104" y="814150"/>
                  </a:lnTo>
                  <a:lnTo>
                    <a:pt x="332442" y="816812"/>
                  </a:lnTo>
                  <a:lnTo>
                    <a:pt x="324392" y="822199"/>
                  </a:lnTo>
                  <a:lnTo>
                    <a:pt x="316343" y="832911"/>
                  </a:lnTo>
                  <a:lnTo>
                    <a:pt x="310955" y="838299"/>
                  </a:lnTo>
                  <a:lnTo>
                    <a:pt x="302905" y="838299"/>
                  </a:lnTo>
                  <a:lnTo>
                    <a:pt x="294856" y="849010"/>
                  </a:lnTo>
                  <a:lnTo>
                    <a:pt x="289468" y="851672"/>
                  </a:lnTo>
                  <a:lnTo>
                    <a:pt x="289468" y="849010"/>
                  </a:lnTo>
                  <a:lnTo>
                    <a:pt x="281419" y="846348"/>
                  </a:lnTo>
                  <a:lnTo>
                    <a:pt x="278757" y="843686"/>
                  </a:lnTo>
                  <a:lnTo>
                    <a:pt x="276095" y="841024"/>
                  </a:lnTo>
                  <a:lnTo>
                    <a:pt x="273432" y="835637"/>
                  </a:lnTo>
                  <a:lnTo>
                    <a:pt x="262721" y="835637"/>
                  </a:lnTo>
                  <a:lnTo>
                    <a:pt x="249284" y="827587"/>
                  </a:lnTo>
                  <a:lnTo>
                    <a:pt x="238572" y="830249"/>
                  </a:lnTo>
                  <a:lnTo>
                    <a:pt x="233185" y="830249"/>
                  </a:lnTo>
                  <a:lnTo>
                    <a:pt x="233185" y="832911"/>
                  </a:lnTo>
                  <a:lnTo>
                    <a:pt x="225135" y="832911"/>
                  </a:lnTo>
                  <a:lnTo>
                    <a:pt x="195662" y="849010"/>
                  </a:lnTo>
                  <a:lnTo>
                    <a:pt x="193000" y="851672"/>
                  </a:lnTo>
                  <a:lnTo>
                    <a:pt x="182288" y="851672"/>
                  </a:lnTo>
                  <a:lnTo>
                    <a:pt x="163527" y="846285"/>
                  </a:lnTo>
                  <a:lnTo>
                    <a:pt x="155477" y="848947"/>
                  </a:lnTo>
                  <a:lnTo>
                    <a:pt x="131329" y="848947"/>
                  </a:lnTo>
                  <a:lnTo>
                    <a:pt x="120617" y="865046"/>
                  </a:lnTo>
                  <a:lnTo>
                    <a:pt x="117955" y="867708"/>
                  </a:lnTo>
                  <a:lnTo>
                    <a:pt x="117955" y="873096"/>
                  </a:lnTo>
                  <a:lnTo>
                    <a:pt x="115293" y="881145"/>
                  </a:lnTo>
                  <a:lnTo>
                    <a:pt x="99194" y="899906"/>
                  </a:lnTo>
                  <a:lnTo>
                    <a:pt x="99194" y="916006"/>
                  </a:lnTo>
                  <a:lnTo>
                    <a:pt x="96532" y="921393"/>
                  </a:lnTo>
                  <a:lnTo>
                    <a:pt x="91144" y="921393"/>
                  </a:lnTo>
                  <a:lnTo>
                    <a:pt x="85756" y="924055"/>
                  </a:lnTo>
                  <a:lnTo>
                    <a:pt x="80369" y="926718"/>
                  </a:lnTo>
                  <a:lnTo>
                    <a:pt x="50896" y="929379"/>
                  </a:lnTo>
                  <a:lnTo>
                    <a:pt x="42846" y="937429"/>
                  </a:lnTo>
                  <a:lnTo>
                    <a:pt x="40184" y="940091"/>
                  </a:lnTo>
                  <a:lnTo>
                    <a:pt x="37522" y="942753"/>
                  </a:lnTo>
                  <a:lnTo>
                    <a:pt x="34860" y="945415"/>
                  </a:lnTo>
                  <a:lnTo>
                    <a:pt x="29473" y="950803"/>
                  </a:lnTo>
                  <a:lnTo>
                    <a:pt x="13374" y="953465"/>
                  </a:lnTo>
                  <a:lnTo>
                    <a:pt x="10712" y="956127"/>
                  </a:lnTo>
                  <a:lnTo>
                    <a:pt x="2662" y="966838"/>
                  </a:lnTo>
                  <a:lnTo>
                    <a:pt x="2662" y="814023"/>
                  </a:lnTo>
                  <a:lnTo>
                    <a:pt x="0" y="712104"/>
                  </a:lnTo>
                  <a:lnTo>
                    <a:pt x="2662" y="634333"/>
                  </a:lnTo>
                  <a:lnTo>
                    <a:pt x="5324" y="636995"/>
                  </a:lnTo>
                  <a:lnTo>
                    <a:pt x="7986" y="639657"/>
                  </a:lnTo>
                  <a:lnTo>
                    <a:pt x="7986" y="642320"/>
                  </a:lnTo>
                  <a:lnTo>
                    <a:pt x="13374" y="642320"/>
                  </a:lnTo>
                  <a:lnTo>
                    <a:pt x="13374" y="644982"/>
                  </a:lnTo>
                  <a:lnTo>
                    <a:pt x="29473" y="644982"/>
                  </a:lnTo>
                  <a:lnTo>
                    <a:pt x="29473" y="642320"/>
                  </a:lnTo>
                  <a:lnTo>
                    <a:pt x="26811" y="642320"/>
                  </a:lnTo>
                  <a:lnTo>
                    <a:pt x="26811" y="639657"/>
                  </a:lnTo>
                  <a:lnTo>
                    <a:pt x="24149" y="639657"/>
                  </a:lnTo>
                  <a:lnTo>
                    <a:pt x="24149" y="636995"/>
                  </a:lnTo>
                  <a:lnTo>
                    <a:pt x="21486" y="636995"/>
                  </a:lnTo>
                  <a:lnTo>
                    <a:pt x="21486" y="631608"/>
                  </a:lnTo>
                  <a:lnTo>
                    <a:pt x="18824" y="631608"/>
                  </a:lnTo>
                  <a:lnTo>
                    <a:pt x="16162" y="628946"/>
                  </a:lnTo>
                  <a:lnTo>
                    <a:pt x="16162" y="618234"/>
                  </a:lnTo>
                  <a:lnTo>
                    <a:pt x="18824" y="615572"/>
                  </a:lnTo>
                  <a:lnTo>
                    <a:pt x="21486" y="612910"/>
                  </a:lnTo>
                  <a:lnTo>
                    <a:pt x="21486" y="604860"/>
                  </a:lnTo>
                  <a:lnTo>
                    <a:pt x="18824" y="604860"/>
                  </a:lnTo>
                  <a:lnTo>
                    <a:pt x="18824" y="599473"/>
                  </a:lnTo>
                  <a:lnTo>
                    <a:pt x="21486" y="599473"/>
                  </a:lnTo>
                  <a:lnTo>
                    <a:pt x="21486" y="596811"/>
                  </a:lnTo>
                  <a:lnTo>
                    <a:pt x="24149" y="596811"/>
                  </a:lnTo>
                  <a:lnTo>
                    <a:pt x="26811" y="594149"/>
                  </a:lnTo>
                  <a:lnTo>
                    <a:pt x="26811" y="583437"/>
                  </a:lnTo>
                  <a:lnTo>
                    <a:pt x="21423" y="583437"/>
                  </a:lnTo>
                  <a:lnTo>
                    <a:pt x="21423" y="580775"/>
                  </a:lnTo>
                  <a:lnTo>
                    <a:pt x="18761" y="580775"/>
                  </a:lnTo>
                  <a:lnTo>
                    <a:pt x="16099" y="578113"/>
                  </a:lnTo>
                  <a:lnTo>
                    <a:pt x="16099" y="575451"/>
                  </a:lnTo>
                  <a:lnTo>
                    <a:pt x="21486" y="575451"/>
                  </a:lnTo>
                  <a:lnTo>
                    <a:pt x="21486" y="572789"/>
                  </a:lnTo>
                  <a:lnTo>
                    <a:pt x="24149" y="572789"/>
                  </a:lnTo>
                  <a:lnTo>
                    <a:pt x="24149" y="567401"/>
                  </a:lnTo>
                  <a:lnTo>
                    <a:pt x="21486" y="567401"/>
                  </a:lnTo>
                  <a:lnTo>
                    <a:pt x="21486" y="559352"/>
                  </a:lnTo>
                  <a:lnTo>
                    <a:pt x="18824" y="559352"/>
                  </a:lnTo>
                  <a:lnTo>
                    <a:pt x="18824" y="553964"/>
                  </a:lnTo>
                  <a:lnTo>
                    <a:pt x="16162" y="553964"/>
                  </a:lnTo>
                  <a:lnTo>
                    <a:pt x="16162" y="559352"/>
                  </a:lnTo>
                  <a:lnTo>
                    <a:pt x="13500" y="559352"/>
                  </a:lnTo>
                  <a:lnTo>
                    <a:pt x="13500" y="562014"/>
                  </a:lnTo>
                  <a:lnTo>
                    <a:pt x="5451" y="562014"/>
                  </a:lnTo>
                  <a:lnTo>
                    <a:pt x="5451" y="556626"/>
                  </a:lnTo>
                  <a:lnTo>
                    <a:pt x="8113" y="553964"/>
                  </a:lnTo>
                  <a:lnTo>
                    <a:pt x="8113" y="551302"/>
                  </a:lnTo>
                  <a:lnTo>
                    <a:pt x="5451" y="551302"/>
                  </a:lnTo>
                  <a:lnTo>
                    <a:pt x="2789" y="548640"/>
                  </a:lnTo>
                  <a:lnTo>
                    <a:pt x="8176" y="548640"/>
                  </a:lnTo>
                  <a:lnTo>
                    <a:pt x="8176" y="556690"/>
                  </a:lnTo>
                  <a:lnTo>
                    <a:pt x="10838" y="559352"/>
                  </a:lnTo>
                  <a:lnTo>
                    <a:pt x="13500" y="559352"/>
                  </a:lnTo>
                  <a:lnTo>
                    <a:pt x="13500" y="553964"/>
                  </a:lnTo>
                  <a:lnTo>
                    <a:pt x="16162" y="553964"/>
                  </a:lnTo>
                  <a:lnTo>
                    <a:pt x="16162" y="551302"/>
                  </a:lnTo>
                  <a:lnTo>
                    <a:pt x="18824" y="551302"/>
                  </a:lnTo>
                  <a:lnTo>
                    <a:pt x="18824" y="556690"/>
                  </a:lnTo>
                  <a:lnTo>
                    <a:pt x="24212" y="556690"/>
                  </a:lnTo>
                  <a:lnTo>
                    <a:pt x="24212" y="559352"/>
                  </a:lnTo>
                  <a:lnTo>
                    <a:pt x="26874" y="559352"/>
                  </a:lnTo>
                  <a:lnTo>
                    <a:pt x="26874" y="562014"/>
                  </a:lnTo>
                  <a:lnTo>
                    <a:pt x="24212" y="564676"/>
                  </a:lnTo>
                  <a:lnTo>
                    <a:pt x="24212" y="567338"/>
                  </a:lnTo>
                  <a:lnTo>
                    <a:pt x="26874" y="567338"/>
                  </a:lnTo>
                  <a:lnTo>
                    <a:pt x="26874" y="572725"/>
                  </a:lnTo>
                  <a:lnTo>
                    <a:pt x="24212" y="572725"/>
                  </a:lnTo>
                  <a:lnTo>
                    <a:pt x="24212" y="575387"/>
                  </a:lnTo>
                  <a:lnTo>
                    <a:pt x="21550" y="575387"/>
                  </a:lnTo>
                  <a:lnTo>
                    <a:pt x="21550" y="578050"/>
                  </a:lnTo>
                  <a:lnTo>
                    <a:pt x="24212" y="580712"/>
                  </a:lnTo>
                  <a:lnTo>
                    <a:pt x="26874" y="583374"/>
                  </a:lnTo>
                  <a:lnTo>
                    <a:pt x="29536" y="583374"/>
                  </a:lnTo>
                  <a:lnTo>
                    <a:pt x="29536" y="594085"/>
                  </a:lnTo>
                  <a:lnTo>
                    <a:pt x="26874" y="596748"/>
                  </a:lnTo>
                  <a:lnTo>
                    <a:pt x="26874" y="599410"/>
                  </a:lnTo>
                  <a:lnTo>
                    <a:pt x="24212" y="599410"/>
                  </a:lnTo>
                  <a:lnTo>
                    <a:pt x="24212" y="615509"/>
                  </a:lnTo>
                  <a:lnTo>
                    <a:pt x="21550" y="615509"/>
                  </a:lnTo>
                  <a:lnTo>
                    <a:pt x="21550" y="618171"/>
                  </a:lnTo>
                  <a:lnTo>
                    <a:pt x="18888" y="618171"/>
                  </a:lnTo>
                  <a:lnTo>
                    <a:pt x="18888" y="620833"/>
                  </a:lnTo>
                  <a:lnTo>
                    <a:pt x="16226" y="623495"/>
                  </a:lnTo>
                  <a:lnTo>
                    <a:pt x="16226" y="626157"/>
                  </a:lnTo>
                  <a:lnTo>
                    <a:pt x="18888" y="626157"/>
                  </a:lnTo>
                  <a:lnTo>
                    <a:pt x="18888" y="628819"/>
                  </a:lnTo>
                  <a:lnTo>
                    <a:pt x="21550" y="631481"/>
                  </a:lnTo>
                  <a:lnTo>
                    <a:pt x="24212" y="634143"/>
                  </a:lnTo>
                  <a:lnTo>
                    <a:pt x="24212" y="636805"/>
                  </a:lnTo>
                  <a:lnTo>
                    <a:pt x="26874" y="639467"/>
                  </a:lnTo>
                  <a:lnTo>
                    <a:pt x="29536" y="639467"/>
                  </a:lnTo>
                  <a:lnTo>
                    <a:pt x="29536" y="642129"/>
                  </a:lnTo>
                  <a:lnTo>
                    <a:pt x="56347" y="642129"/>
                  </a:lnTo>
                  <a:lnTo>
                    <a:pt x="59009" y="639467"/>
                  </a:lnTo>
                  <a:lnTo>
                    <a:pt x="61671" y="639467"/>
                  </a:lnTo>
                  <a:lnTo>
                    <a:pt x="64333" y="642129"/>
                  </a:lnTo>
                  <a:lnTo>
                    <a:pt x="66995" y="642129"/>
                  </a:lnTo>
                  <a:lnTo>
                    <a:pt x="66995" y="650179"/>
                  </a:lnTo>
                  <a:lnTo>
                    <a:pt x="69657" y="652841"/>
                  </a:lnTo>
                  <a:lnTo>
                    <a:pt x="69657" y="655503"/>
                  </a:lnTo>
                  <a:lnTo>
                    <a:pt x="75045" y="655503"/>
                  </a:lnTo>
                  <a:lnTo>
                    <a:pt x="77707" y="652841"/>
                  </a:lnTo>
                  <a:lnTo>
                    <a:pt x="80369" y="650179"/>
                  </a:lnTo>
                  <a:lnTo>
                    <a:pt x="83031" y="647517"/>
                  </a:lnTo>
                  <a:lnTo>
                    <a:pt x="85693" y="644855"/>
                  </a:lnTo>
                  <a:lnTo>
                    <a:pt x="88355" y="644855"/>
                  </a:lnTo>
                  <a:lnTo>
                    <a:pt x="88355" y="642193"/>
                  </a:lnTo>
                  <a:lnTo>
                    <a:pt x="91017" y="642193"/>
                  </a:lnTo>
                  <a:lnTo>
                    <a:pt x="93679" y="639531"/>
                  </a:lnTo>
                  <a:lnTo>
                    <a:pt x="96341" y="636869"/>
                  </a:lnTo>
                  <a:lnTo>
                    <a:pt x="99004" y="634207"/>
                  </a:lnTo>
                  <a:lnTo>
                    <a:pt x="101666" y="631545"/>
                  </a:lnTo>
                  <a:lnTo>
                    <a:pt x="104328" y="628882"/>
                  </a:lnTo>
                  <a:lnTo>
                    <a:pt x="104328" y="623495"/>
                  </a:lnTo>
                  <a:lnTo>
                    <a:pt x="109715" y="620833"/>
                  </a:lnTo>
                  <a:lnTo>
                    <a:pt x="112377" y="615445"/>
                  </a:lnTo>
                  <a:lnTo>
                    <a:pt x="112377" y="612783"/>
                  </a:lnTo>
                  <a:lnTo>
                    <a:pt x="115039" y="610121"/>
                  </a:lnTo>
                  <a:lnTo>
                    <a:pt x="117701" y="607459"/>
                  </a:lnTo>
                  <a:lnTo>
                    <a:pt x="120364" y="602072"/>
                  </a:lnTo>
                  <a:lnTo>
                    <a:pt x="123026" y="599410"/>
                  </a:lnTo>
                  <a:lnTo>
                    <a:pt x="125687" y="599410"/>
                  </a:lnTo>
                  <a:lnTo>
                    <a:pt x="125687" y="596748"/>
                  </a:lnTo>
                  <a:lnTo>
                    <a:pt x="128350" y="591360"/>
                  </a:lnTo>
                  <a:lnTo>
                    <a:pt x="128350" y="585972"/>
                  </a:lnTo>
                  <a:lnTo>
                    <a:pt x="131012" y="580585"/>
                  </a:lnTo>
                  <a:lnTo>
                    <a:pt x="131012" y="564486"/>
                  </a:lnTo>
                  <a:lnTo>
                    <a:pt x="133674" y="564486"/>
                  </a:lnTo>
                  <a:lnTo>
                    <a:pt x="133674" y="561824"/>
                  </a:lnTo>
                  <a:lnTo>
                    <a:pt x="160484" y="561824"/>
                  </a:lnTo>
                  <a:lnTo>
                    <a:pt x="160484" y="564486"/>
                  </a:lnTo>
                  <a:lnTo>
                    <a:pt x="165872" y="564486"/>
                  </a:lnTo>
                  <a:lnTo>
                    <a:pt x="165872" y="553774"/>
                  </a:lnTo>
                  <a:lnTo>
                    <a:pt x="163210" y="551112"/>
                  </a:lnTo>
                  <a:lnTo>
                    <a:pt x="160548" y="548450"/>
                  </a:lnTo>
                  <a:lnTo>
                    <a:pt x="160548" y="545788"/>
                  </a:lnTo>
                  <a:lnTo>
                    <a:pt x="163210" y="543126"/>
                  </a:lnTo>
                  <a:lnTo>
                    <a:pt x="165872" y="543126"/>
                  </a:lnTo>
                  <a:lnTo>
                    <a:pt x="165872" y="540464"/>
                  </a:lnTo>
                  <a:lnTo>
                    <a:pt x="168534" y="540464"/>
                  </a:lnTo>
                  <a:lnTo>
                    <a:pt x="171196" y="537801"/>
                  </a:lnTo>
                  <a:lnTo>
                    <a:pt x="173858" y="535139"/>
                  </a:lnTo>
                  <a:lnTo>
                    <a:pt x="176520" y="532478"/>
                  </a:lnTo>
                  <a:lnTo>
                    <a:pt x="179182" y="532478"/>
                  </a:lnTo>
                  <a:lnTo>
                    <a:pt x="181845" y="529816"/>
                  </a:lnTo>
                  <a:lnTo>
                    <a:pt x="203268" y="529816"/>
                  </a:lnTo>
                  <a:lnTo>
                    <a:pt x="205930" y="532478"/>
                  </a:lnTo>
                  <a:lnTo>
                    <a:pt x="208592" y="532478"/>
                  </a:lnTo>
                  <a:lnTo>
                    <a:pt x="213979" y="535139"/>
                  </a:lnTo>
                  <a:lnTo>
                    <a:pt x="216642" y="535139"/>
                  </a:lnTo>
                  <a:lnTo>
                    <a:pt x="219304" y="537801"/>
                  </a:lnTo>
                  <a:lnTo>
                    <a:pt x="221966" y="537801"/>
                  </a:lnTo>
                  <a:lnTo>
                    <a:pt x="221966" y="524364"/>
                  </a:lnTo>
                  <a:lnTo>
                    <a:pt x="232677" y="524364"/>
                  </a:lnTo>
                  <a:lnTo>
                    <a:pt x="238065" y="521702"/>
                  </a:lnTo>
                  <a:lnTo>
                    <a:pt x="238065" y="502941"/>
                  </a:lnTo>
                  <a:lnTo>
                    <a:pt x="240727" y="502941"/>
                  </a:lnTo>
                  <a:lnTo>
                    <a:pt x="243389" y="500279"/>
                  </a:lnTo>
                  <a:lnTo>
                    <a:pt x="246051" y="500279"/>
                  </a:lnTo>
                  <a:lnTo>
                    <a:pt x="248713" y="497617"/>
                  </a:lnTo>
                  <a:lnTo>
                    <a:pt x="254101" y="497617"/>
                  </a:lnTo>
                  <a:lnTo>
                    <a:pt x="254101" y="494955"/>
                  </a:lnTo>
                  <a:lnTo>
                    <a:pt x="259488" y="494955"/>
                  </a:lnTo>
                  <a:lnTo>
                    <a:pt x="259488" y="478856"/>
                  </a:lnTo>
                  <a:lnTo>
                    <a:pt x="262150" y="478856"/>
                  </a:lnTo>
                  <a:lnTo>
                    <a:pt x="264812" y="476194"/>
                  </a:lnTo>
                  <a:lnTo>
                    <a:pt x="270200" y="478856"/>
                  </a:lnTo>
                  <a:lnTo>
                    <a:pt x="286299" y="478856"/>
                  </a:lnTo>
                  <a:lnTo>
                    <a:pt x="288962" y="481518"/>
                  </a:lnTo>
                  <a:lnTo>
                    <a:pt x="291623" y="478856"/>
                  </a:lnTo>
                  <a:lnTo>
                    <a:pt x="297011" y="478856"/>
                  </a:lnTo>
                  <a:lnTo>
                    <a:pt x="299673" y="481518"/>
                  </a:lnTo>
                  <a:lnTo>
                    <a:pt x="305060" y="481518"/>
                  </a:lnTo>
                  <a:lnTo>
                    <a:pt x="307723" y="478856"/>
                  </a:lnTo>
                  <a:lnTo>
                    <a:pt x="331871" y="478856"/>
                  </a:lnTo>
                  <a:lnTo>
                    <a:pt x="337259" y="476194"/>
                  </a:lnTo>
                  <a:lnTo>
                    <a:pt x="339921" y="473532"/>
                  </a:lnTo>
                  <a:lnTo>
                    <a:pt x="342583" y="470869"/>
                  </a:lnTo>
                  <a:lnTo>
                    <a:pt x="345245" y="470869"/>
                  </a:lnTo>
                  <a:lnTo>
                    <a:pt x="345245" y="468207"/>
                  </a:lnTo>
                  <a:lnTo>
                    <a:pt x="353294" y="468207"/>
                  </a:lnTo>
                  <a:lnTo>
                    <a:pt x="355957" y="465545"/>
                  </a:lnTo>
                  <a:lnTo>
                    <a:pt x="364006" y="462883"/>
                  </a:lnTo>
                  <a:lnTo>
                    <a:pt x="364006" y="460221"/>
                  </a:lnTo>
                  <a:lnTo>
                    <a:pt x="366668" y="460221"/>
                  </a:lnTo>
                  <a:lnTo>
                    <a:pt x="369330" y="457559"/>
                  </a:lnTo>
                  <a:lnTo>
                    <a:pt x="371993" y="457559"/>
                  </a:lnTo>
                  <a:lnTo>
                    <a:pt x="374654" y="454897"/>
                  </a:lnTo>
                  <a:lnTo>
                    <a:pt x="380042" y="452235"/>
                  </a:lnTo>
                  <a:lnTo>
                    <a:pt x="380042" y="449573"/>
                  </a:lnTo>
                  <a:lnTo>
                    <a:pt x="382704" y="446911"/>
                  </a:lnTo>
                  <a:lnTo>
                    <a:pt x="385366" y="444249"/>
                  </a:lnTo>
                  <a:lnTo>
                    <a:pt x="388029" y="444249"/>
                  </a:lnTo>
                  <a:lnTo>
                    <a:pt x="388029" y="441587"/>
                  </a:lnTo>
                  <a:lnTo>
                    <a:pt x="390690" y="441587"/>
                  </a:lnTo>
                  <a:lnTo>
                    <a:pt x="390690" y="438925"/>
                  </a:lnTo>
                  <a:lnTo>
                    <a:pt x="393353" y="438925"/>
                  </a:lnTo>
                  <a:lnTo>
                    <a:pt x="396014" y="436263"/>
                  </a:lnTo>
                  <a:lnTo>
                    <a:pt x="398676" y="433600"/>
                  </a:lnTo>
                  <a:lnTo>
                    <a:pt x="404064" y="428213"/>
                  </a:lnTo>
                  <a:lnTo>
                    <a:pt x="409451" y="428213"/>
                  </a:lnTo>
                  <a:lnTo>
                    <a:pt x="412114" y="425551"/>
                  </a:lnTo>
                  <a:lnTo>
                    <a:pt x="412114" y="422889"/>
                  </a:lnTo>
                  <a:lnTo>
                    <a:pt x="414776" y="422889"/>
                  </a:lnTo>
                  <a:lnTo>
                    <a:pt x="417437" y="420227"/>
                  </a:lnTo>
                  <a:lnTo>
                    <a:pt x="417437" y="417565"/>
                  </a:lnTo>
                  <a:lnTo>
                    <a:pt x="420100" y="414903"/>
                  </a:lnTo>
                  <a:lnTo>
                    <a:pt x="422762" y="414903"/>
                  </a:lnTo>
                  <a:lnTo>
                    <a:pt x="422762" y="412241"/>
                  </a:lnTo>
                  <a:lnTo>
                    <a:pt x="425424" y="412241"/>
                  </a:lnTo>
                  <a:lnTo>
                    <a:pt x="428086" y="406853"/>
                  </a:lnTo>
                  <a:lnTo>
                    <a:pt x="430748" y="404191"/>
                  </a:lnTo>
                  <a:lnTo>
                    <a:pt x="433410" y="404191"/>
                  </a:lnTo>
                  <a:lnTo>
                    <a:pt x="436072" y="401529"/>
                  </a:lnTo>
                  <a:lnTo>
                    <a:pt x="444122" y="401529"/>
                  </a:lnTo>
                  <a:lnTo>
                    <a:pt x="444122" y="406917"/>
                  </a:lnTo>
                  <a:lnTo>
                    <a:pt x="446784" y="406917"/>
                  </a:lnTo>
                  <a:lnTo>
                    <a:pt x="446784" y="414966"/>
                  </a:lnTo>
                  <a:lnTo>
                    <a:pt x="449446" y="417628"/>
                  </a:lnTo>
                  <a:lnTo>
                    <a:pt x="449446" y="420290"/>
                  </a:lnTo>
                  <a:lnTo>
                    <a:pt x="462883" y="420290"/>
                  </a:lnTo>
                  <a:lnTo>
                    <a:pt x="465545" y="422952"/>
                  </a:lnTo>
                  <a:lnTo>
                    <a:pt x="476257" y="422952"/>
                  </a:lnTo>
                  <a:lnTo>
                    <a:pt x="476257" y="425614"/>
                  </a:lnTo>
                  <a:lnTo>
                    <a:pt x="478919" y="425614"/>
                  </a:lnTo>
                  <a:lnTo>
                    <a:pt x="481581" y="428276"/>
                  </a:lnTo>
                  <a:lnTo>
                    <a:pt x="484243" y="428276"/>
                  </a:lnTo>
                  <a:lnTo>
                    <a:pt x="486905" y="425614"/>
                  </a:lnTo>
                  <a:lnTo>
                    <a:pt x="486905" y="422952"/>
                  </a:lnTo>
                  <a:lnTo>
                    <a:pt x="484243" y="422952"/>
                  </a:lnTo>
                  <a:lnTo>
                    <a:pt x="484243" y="420290"/>
                  </a:lnTo>
                  <a:lnTo>
                    <a:pt x="481581" y="417628"/>
                  </a:lnTo>
                  <a:lnTo>
                    <a:pt x="478919" y="417628"/>
                  </a:lnTo>
                  <a:lnTo>
                    <a:pt x="478919" y="412241"/>
                  </a:lnTo>
                  <a:lnTo>
                    <a:pt x="481581" y="409579"/>
                  </a:lnTo>
                  <a:lnTo>
                    <a:pt x="481581" y="401529"/>
                  </a:lnTo>
                  <a:lnTo>
                    <a:pt x="484243" y="398867"/>
                  </a:lnTo>
                  <a:lnTo>
                    <a:pt x="484243" y="396205"/>
                  </a:lnTo>
                  <a:lnTo>
                    <a:pt x="486905" y="393543"/>
                  </a:lnTo>
                  <a:lnTo>
                    <a:pt x="489567" y="390881"/>
                  </a:lnTo>
                  <a:lnTo>
                    <a:pt x="497617" y="390881"/>
                  </a:lnTo>
                  <a:lnTo>
                    <a:pt x="500279" y="393543"/>
                  </a:lnTo>
                  <a:lnTo>
                    <a:pt x="502941" y="393543"/>
                  </a:lnTo>
                  <a:lnTo>
                    <a:pt x="505603" y="396205"/>
                  </a:lnTo>
                  <a:lnTo>
                    <a:pt x="516315" y="396205"/>
                  </a:lnTo>
                  <a:lnTo>
                    <a:pt x="516315" y="393543"/>
                  </a:lnTo>
                  <a:lnTo>
                    <a:pt x="521702" y="393543"/>
                  </a:lnTo>
                  <a:lnTo>
                    <a:pt x="524364" y="390881"/>
                  </a:lnTo>
                  <a:lnTo>
                    <a:pt x="524364" y="388219"/>
                  </a:lnTo>
                  <a:lnTo>
                    <a:pt x="527026" y="388219"/>
                  </a:lnTo>
                  <a:lnTo>
                    <a:pt x="527026" y="385556"/>
                  </a:lnTo>
                  <a:lnTo>
                    <a:pt x="529689" y="382894"/>
                  </a:lnTo>
                  <a:lnTo>
                    <a:pt x="529689" y="374845"/>
                  </a:lnTo>
                  <a:lnTo>
                    <a:pt x="527026" y="374845"/>
                  </a:lnTo>
                  <a:lnTo>
                    <a:pt x="527026" y="372183"/>
                  </a:lnTo>
                  <a:lnTo>
                    <a:pt x="524364" y="369521"/>
                  </a:lnTo>
                  <a:lnTo>
                    <a:pt x="524364" y="364133"/>
                  </a:lnTo>
                  <a:lnTo>
                    <a:pt x="527026" y="358746"/>
                  </a:lnTo>
                  <a:lnTo>
                    <a:pt x="527026" y="356084"/>
                  </a:lnTo>
                  <a:lnTo>
                    <a:pt x="529689" y="353422"/>
                  </a:lnTo>
                  <a:lnTo>
                    <a:pt x="529689" y="337322"/>
                  </a:lnTo>
                  <a:lnTo>
                    <a:pt x="527026" y="337322"/>
                  </a:lnTo>
                  <a:lnTo>
                    <a:pt x="524364" y="339984"/>
                  </a:lnTo>
                  <a:lnTo>
                    <a:pt x="508265" y="339984"/>
                  </a:lnTo>
                  <a:lnTo>
                    <a:pt x="505603" y="337322"/>
                  </a:lnTo>
                  <a:lnTo>
                    <a:pt x="505603" y="334660"/>
                  </a:lnTo>
                  <a:lnTo>
                    <a:pt x="508265" y="334660"/>
                  </a:lnTo>
                  <a:lnTo>
                    <a:pt x="508265" y="329273"/>
                  </a:lnTo>
                  <a:lnTo>
                    <a:pt x="510927" y="326611"/>
                  </a:lnTo>
                  <a:lnTo>
                    <a:pt x="513589" y="323949"/>
                  </a:lnTo>
                  <a:lnTo>
                    <a:pt x="513589" y="318561"/>
                  </a:lnTo>
                  <a:lnTo>
                    <a:pt x="497490" y="318561"/>
                  </a:lnTo>
                  <a:lnTo>
                    <a:pt x="497490" y="310511"/>
                  </a:lnTo>
                  <a:lnTo>
                    <a:pt x="500152" y="310511"/>
                  </a:lnTo>
                  <a:lnTo>
                    <a:pt x="500152" y="307849"/>
                  </a:lnTo>
                  <a:lnTo>
                    <a:pt x="502814" y="307849"/>
                  </a:lnTo>
                  <a:lnTo>
                    <a:pt x="505476" y="305187"/>
                  </a:lnTo>
                  <a:lnTo>
                    <a:pt x="508138" y="302525"/>
                  </a:lnTo>
                  <a:lnTo>
                    <a:pt x="524238" y="302525"/>
                  </a:lnTo>
                  <a:lnTo>
                    <a:pt x="524238" y="291814"/>
                  </a:lnTo>
                  <a:lnTo>
                    <a:pt x="521575" y="289152"/>
                  </a:lnTo>
                  <a:lnTo>
                    <a:pt x="521575" y="270390"/>
                  </a:lnTo>
                  <a:lnTo>
                    <a:pt x="524238" y="267728"/>
                  </a:lnTo>
                  <a:lnTo>
                    <a:pt x="526899" y="265066"/>
                  </a:lnTo>
                  <a:lnTo>
                    <a:pt x="529562" y="265066"/>
                  </a:lnTo>
                  <a:lnTo>
                    <a:pt x="529562" y="262404"/>
                  </a:lnTo>
                  <a:lnTo>
                    <a:pt x="532224" y="262404"/>
                  </a:lnTo>
                  <a:lnTo>
                    <a:pt x="532224" y="265066"/>
                  </a:lnTo>
                  <a:lnTo>
                    <a:pt x="537611" y="265066"/>
                  </a:lnTo>
                  <a:lnTo>
                    <a:pt x="537611" y="267728"/>
                  </a:lnTo>
                  <a:lnTo>
                    <a:pt x="540273" y="267728"/>
                  </a:lnTo>
                  <a:lnTo>
                    <a:pt x="542935" y="270390"/>
                  </a:lnTo>
                  <a:lnTo>
                    <a:pt x="542935" y="281102"/>
                  </a:lnTo>
                  <a:lnTo>
                    <a:pt x="548323" y="281102"/>
                  </a:lnTo>
                  <a:lnTo>
                    <a:pt x="548323" y="278440"/>
                  </a:lnTo>
                  <a:lnTo>
                    <a:pt x="550985" y="278440"/>
                  </a:lnTo>
                  <a:lnTo>
                    <a:pt x="550985" y="265003"/>
                  </a:lnTo>
                  <a:lnTo>
                    <a:pt x="548323" y="262341"/>
                  </a:lnTo>
                  <a:lnTo>
                    <a:pt x="548323" y="256953"/>
                  </a:lnTo>
                  <a:lnTo>
                    <a:pt x="545661" y="256953"/>
                  </a:lnTo>
                  <a:lnTo>
                    <a:pt x="545661" y="251566"/>
                  </a:lnTo>
                  <a:lnTo>
                    <a:pt x="548323" y="248904"/>
                  </a:lnTo>
                  <a:lnTo>
                    <a:pt x="550985" y="246242"/>
                  </a:lnTo>
                  <a:lnTo>
                    <a:pt x="553647" y="243579"/>
                  </a:lnTo>
                  <a:lnTo>
                    <a:pt x="556309" y="240917"/>
                  </a:lnTo>
                  <a:lnTo>
                    <a:pt x="556309" y="238255"/>
                  </a:lnTo>
                  <a:lnTo>
                    <a:pt x="558971" y="238255"/>
                  </a:lnTo>
                  <a:lnTo>
                    <a:pt x="556309" y="238255"/>
                  </a:lnTo>
                  <a:lnTo>
                    <a:pt x="556309" y="232868"/>
                  </a:lnTo>
                  <a:lnTo>
                    <a:pt x="550922" y="232868"/>
                  </a:lnTo>
                  <a:lnTo>
                    <a:pt x="550922" y="235530"/>
                  </a:lnTo>
                  <a:lnTo>
                    <a:pt x="545534" y="235530"/>
                  </a:lnTo>
                  <a:lnTo>
                    <a:pt x="545534" y="238192"/>
                  </a:lnTo>
                  <a:lnTo>
                    <a:pt x="537485" y="238192"/>
                  </a:lnTo>
                  <a:lnTo>
                    <a:pt x="534822" y="235530"/>
                  </a:lnTo>
                  <a:lnTo>
                    <a:pt x="534822" y="227480"/>
                  </a:lnTo>
                  <a:lnTo>
                    <a:pt x="537485" y="227480"/>
                  </a:lnTo>
                  <a:lnTo>
                    <a:pt x="537485" y="224818"/>
                  </a:lnTo>
                  <a:lnTo>
                    <a:pt x="540147" y="224818"/>
                  </a:lnTo>
                  <a:lnTo>
                    <a:pt x="540147" y="219431"/>
                  </a:lnTo>
                  <a:lnTo>
                    <a:pt x="537485" y="219431"/>
                  </a:lnTo>
                  <a:lnTo>
                    <a:pt x="537485" y="216769"/>
                  </a:lnTo>
                  <a:lnTo>
                    <a:pt x="534822" y="216769"/>
                  </a:lnTo>
                  <a:lnTo>
                    <a:pt x="534822" y="208719"/>
                  </a:lnTo>
                  <a:lnTo>
                    <a:pt x="537485" y="206057"/>
                  </a:lnTo>
                  <a:lnTo>
                    <a:pt x="537485" y="198007"/>
                  </a:lnTo>
                  <a:lnTo>
                    <a:pt x="540147" y="198007"/>
                  </a:lnTo>
                  <a:lnTo>
                    <a:pt x="542809" y="192620"/>
                  </a:lnTo>
                  <a:lnTo>
                    <a:pt x="545471" y="192620"/>
                  </a:lnTo>
                  <a:lnTo>
                    <a:pt x="545471" y="189958"/>
                  </a:lnTo>
                  <a:lnTo>
                    <a:pt x="548132" y="187296"/>
                  </a:lnTo>
                  <a:lnTo>
                    <a:pt x="548132" y="184634"/>
                  </a:lnTo>
                  <a:lnTo>
                    <a:pt x="553521" y="179246"/>
                  </a:lnTo>
                  <a:lnTo>
                    <a:pt x="556182" y="176584"/>
                  </a:lnTo>
                  <a:lnTo>
                    <a:pt x="558845" y="176584"/>
                  </a:lnTo>
                  <a:lnTo>
                    <a:pt x="561507" y="173922"/>
                  </a:lnTo>
                  <a:lnTo>
                    <a:pt x="564168" y="171260"/>
                  </a:lnTo>
                  <a:lnTo>
                    <a:pt x="566831" y="171260"/>
                  </a:lnTo>
                  <a:lnTo>
                    <a:pt x="566831" y="163210"/>
                  </a:lnTo>
                  <a:lnTo>
                    <a:pt x="569492" y="157823"/>
                  </a:lnTo>
                  <a:lnTo>
                    <a:pt x="572155" y="155161"/>
                  </a:lnTo>
                  <a:lnTo>
                    <a:pt x="572155" y="152499"/>
                  </a:lnTo>
                  <a:lnTo>
                    <a:pt x="580204" y="152499"/>
                  </a:lnTo>
                  <a:lnTo>
                    <a:pt x="582867" y="155161"/>
                  </a:lnTo>
                  <a:lnTo>
                    <a:pt x="588254" y="155161"/>
                  </a:lnTo>
                  <a:lnTo>
                    <a:pt x="593642" y="157823"/>
                  </a:lnTo>
                  <a:lnTo>
                    <a:pt x="604353" y="157823"/>
                  </a:lnTo>
                  <a:lnTo>
                    <a:pt x="607015" y="155161"/>
                  </a:lnTo>
                  <a:lnTo>
                    <a:pt x="607015" y="152499"/>
                  </a:lnTo>
                  <a:lnTo>
                    <a:pt x="609677" y="149836"/>
                  </a:lnTo>
                  <a:lnTo>
                    <a:pt x="612339" y="149836"/>
                  </a:lnTo>
                  <a:lnTo>
                    <a:pt x="612339" y="141787"/>
                  </a:lnTo>
                  <a:lnTo>
                    <a:pt x="609677" y="141787"/>
                  </a:lnTo>
                  <a:lnTo>
                    <a:pt x="607015" y="139125"/>
                  </a:lnTo>
                  <a:lnTo>
                    <a:pt x="601628" y="139125"/>
                  </a:lnTo>
                  <a:lnTo>
                    <a:pt x="598965" y="136463"/>
                  </a:lnTo>
                  <a:lnTo>
                    <a:pt x="596304" y="136463"/>
                  </a:lnTo>
                  <a:lnTo>
                    <a:pt x="596304" y="131075"/>
                  </a:lnTo>
                  <a:lnTo>
                    <a:pt x="598965" y="128413"/>
                  </a:lnTo>
                  <a:lnTo>
                    <a:pt x="598965" y="125751"/>
                  </a:lnTo>
                  <a:lnTo>
                    <a:pt x="601628" y="125751"/>
                  </a:lnTo>
                  <a:lnTo>
                    <a:pt x="604290" y="123089"/>
                  </a:lnTo>
                  <a:lnTo>
                    <a:pt x="604290" y="120427"/>
                  </a:lnTo>
                  <a:lnTo>
                    <a:pt x="601628" y="120427"/>
                  </a:lnTo>
                  <a:lnTo>
                    <a:pt x="601628" y="117765"/>
                  </a:lnTo>
                  <a:lnTo>
                    <a:pt x="596240" y="117765"/>
                  </a:lnTo>
                  <a:lnTo>
                    <a:pt x="596240" y="115103"/>
                  </a:lnTo>
                  <a:lnTo>
                    <a:pt x="593578" y="112441"/>
                  </a:lnTo>
                  <a:lnTo>
                    <a:pt x="596240" y="109779"/>
                  </a:lnTo>
                  <a:lnTo>
                    <a:pt x="596240" y="107117"/>
                  </a:lnTo>
                  <a:lnTo>
                    <a:pt x="598902" y="107117"/>
                  </a:lnTo>
                  <a:lnTo>
                    <a:pt x="598902" y="104455"/>
                  </a:lnTo>
                  <a:lnTo>
                    <a:pt x="604290" y="104455"/>
                  </a:lnTo>
                  <a:lnTo>
                    <a:pt x="606952" y="101792"/>
                  </a:lnTo>
                  <a:lnTo>
                    <a:pt x="609614" y="101792"/>
                  </a:lnTo>
                  <a:lnTo>
                    <a:pt x="609614" y="99130"/>
                  </a:lnTo>
                  <a:lnTo>
                    <a:pt x="612276" y="99130"/>
                  </a:lnTo>
                  <a:lnTo>
                    <a:pt x="612276" y="96468"/>
                  </a:lnTo>
                  <a:lnTo>
                    <a:pt x="614938" y="96468"/>
                  </a:lnTo>
                  <a:lnTo>
                    <a:pt x="614938" y="93806"/>
                  </a:lnTo>
                  <a:lnTo>
                    <a:pt x="617600" y="93806"/>
                  </a:lnTo>
                  <a:lnTo>
                    <a:pt x="617600" y="88419"/>
                  </a:lnTo>
                  <a:lnTo>
                    <a:pt x="614938" y="85757"/>
                  </a:lnTo>
                  <a:lnTo>
                    <a:pt x="614938" y="77707"/>
                  </a:lnTo>
                  <a:lnTo>
                    <a:pt x="617600" y="75045"/>
                  </a:lnTo>
                  <a:lnTo>
                    <a:pt x="625650" y="75045"/>
                  </a:lnTo>
                  <a:lnTo>
                    <a:pt x="625650" y="77707"/>
                  </a:lnTo>
                  <a:lnTo>
                    <a:pt x="628312" y="77707"/>
                  </a:lnTo>
                  <a:lnTo>
                    <a:pt x="628312" y="80369"/>
                  </a:lnTo>
                  <a:lnTo>
                    <a:pt x="630974" y="80369"/>
                  </a:lnTo>
                  <a:lnTo>
                    <a:pt x="630974" y="83031"/>
                  </a:lnTo>
                  <a:lnTo>
                    <a:pt x="633636" y="85693"/>
                  </a:lnTo>
                  <a:lnTo>
                    <a:pt x="636298" y="85693"/>
                  </a:lnTo>
                  <a:lnTo>
                    <a:pt x="636298" y="77644"/>
                  </a:lnTo>
                  <a:lnTo>
                    <a:pt x="633636" y="74982"/>
                  </a:lnTo>
                  <a:lnTo>
                    <a:pt x="625587" y="74982"/>
                  </a:lnTo>
                  <a:lnTo>
                    <a:pt x="620198" y="72320"/>
                  </a:lnTo>
                  <a:lnTo>
                    <a:pt x="617537" y="69657"/>
                  </a:lnTo>
                  <a:lnTo>
                    <a:pt x="617537" y="61608"/>
                  </a:lnTo>
                  <a:lnTo>
                    <a:pt x="620198" y="61608"/>
                  </a:lnTo>
                  <a:lnTo>
                    <a:pt x="625587" y="58946"/>
                  </a:lnTo>
                  <a:lnTo>
                    <a:pt x="628248" y="58946"/>
                  </a:lnTo>
                  <a:lnTo>
                    <a:pt x="630911" y="61608"/>
                  </a:lnTo>
                  <a:lnTo>
                    <a:pt x="633573" y="64270"/>
                  </a:lnTo>
                  <a:lnTo>
                    <a:pt x="636234" y="64270"/>
                  </a:lnTo>
                  <a:lnTo>
                    <a:pt x="638897" y="66932"/>
                  </a:lnTo>
                  <a:lnTo>
                    <a:pt x="644284" y="66932"/>
                  </a:lnTo>
                  <a:lnTo>
                    <a:pt x="646947" y="64270"/>
                  </a:lnTo>
                  <a:lnTo>
                    <a:pt x="652334" y="64270"/>
                  </a:lnTo>
                  <a:lnTo>
                    <a:pt x="654996" y="61608"/>
                  </a:lnTo>
                  <a:lnTo>
                    <a:pt x="660384" y="61608"/>
                  </a:lnTo>
                  <a:lnTo>
                    <a:pt x="663045" y="64270"/>
                  </a:lnTo>
                  <a:lnTo>
                    <a:pt x="665708" y="64270"/>
                  </a:lnTo>
                  <a:lnTo>
                    <a:pt x="668370" y="66932"/>
                  </a:lnTo>
                  <a:lnTo>
                    <a:pt x="673757" y="66932"/>
                  </a:lnTo>
                  <a:lnTo>
                    <a:pt x="676420" y="64270"/>
                  </a:lnTo>
                  <a:lnTo>
                    <a:pt x="679081" y="61608"/>
                  </a:lnTo>
                  <a:lnTo>
                    <a:pt x="689793" y="61608"/>
                  </a:lnTo>
                  <a:lnTo>
                    <a:pt x="692455" y="58946"/>
                  </a:lnTo>
                  <a:lnTo>
                    <a:pt x="692455" y="53558"/>
                  </a:lnTo>
                  <a:lnTo>
                    <a:pt x="689793" y="50896"/>
                  </a:lnTo>
                  <a:lnTo>
                    <a:pt x="689793" y="42847"/>
                  </a:lnTo>
                  <a:lnTo>
                    <a:pt x="692455" y="40185"/>
                  </a:lnTo>
                  <a:lnTo>
                    <a:pt x="692455" y="34797"/>
                  </a:lnTo>
                  <a:lnTo>
                    <a:pt x="689793" y="34797"/>
                  </a:lnTo>
                  <a:lnTo>
                    <a:pt x="687131" y="32135"/>
                  </a:lnTo>
                  <a:lnTo>
                    <a:pt x="684469" y="29473"/>
                  </a:lnTo>
                  <a:lnTo>
                    <a:pt x="681807" y="29473"/>
                  </a:lnTo>
                  <a:lnTo>
                    <a:pt x="681807" y="8050"/>
                  </a:lnTo>
                  <a:lnTo>
                    <a:pt x="679145" y="8050"/>
                  </a:lnTo>
                  <a:lnTo>
                    <a:pt x="676482" y="5388"/>
                  </a:lnTo>
                  <a:lnTo>
                    <a:pt x="676482" y="16099"/>
                  </a:lnTo>
                  <a:lnTo>
                    <a:pt x="673821" y="16099"/>
                  </a:lnTo>
                  <a:lnTo>
                    <a:pt x="673821" y="13437"/>
                  </a:lnTo>
                  <a:lnTo>
                    <a:pt x="671158" y="13437"/>
                  </a:lnTo>
                  <a:lnTo>
                    <a:pt x="671158" y="8050"/>
                  </a:lnTo>
                  <a:lnTo>
                    <a:pt x="673821" y="8050"/>
                  </a:lnTo>
                  <a:lnTo>
                    <a:pt x="673821" y="2662"/>
                  </a:lnTo>
                  <a:lnTo>
                    <a:pt x="676482" y="2662"/>
                  </a:lnTo>
                  <a:lnTo>
                    <a:pt x="676482" y="0"/>
                  </a:lnTo>
                  <a:lnTo>
                    <a:pt x="684532" y="0"/>
                  </a:lnTo>
                  <a:lnTo>
                    <a:pt x="687194" y="2662"/>
                  </a:lnTo>
                  <a:lnTo>
                    <a:pt x="689857" y="2662"/>
                  </a:lnTo>
                  <a:lnTo>
                    <a:pt x="692518" y="5324"/>
                  </a:lnTo>
                  <a:lnTo>
                    <a:pt x="703230" y="5324"/>
                  </a:lnTo>
                  <a:lnTo>
                    <a:pt x="705892" y="7986"/>
                  </a:lnTo>
                  <a:lnTo>
                    <a:pt x="708554" y="10648"/>
                  </a:lnTo>
                  <a:lnTo>
                    <a:pt x="711217" y="13310"/>
                  </a:lnTo>
                  <a:lnTo>
                    <a:pt x="713878" y="13310"/>
                  </a:lnTo>
                  <a:lnTo>
                    <a:pt x="716541" y="18698"/>
                  </a:lnTo>
                  <a:lnTo>
                    <a:pt x="716541" y="18698"/>
                  </a:lnTo>
                  <a:close/>
                  <a:moveTo>
                    <a:pt x="552570" y="285349"/>
                  </a:moveTo>
                  <a:lnTo>
                    <a:pt x="555231" y="282687"/>
                  </a:lnTo>
                  <a:lnTo>
                    <a:pt x="555231" y="280024"/>
                  </a:lnTo>
                  <a:lnTo>
                    <a:pt x="557894" y="280024"/>
                  </a:lnTo>
                  <a:lnTo>
                    <a:pt x="560556" y="277362"/>
                  </a:lnTo>
                  <a:lnTo>
                    <a:pt x="560556" y="274700"/>
                  </a:lnTo>
                  <a:lnTo>
                    <a:pt x="563218" y="274700"/>
                  </a:lnTo>
                  <a:lnTo>
                    <a:pt x="563218" y="266651"/>
                  </a:lnTo>
                  <a:lnTo>
                    <a:pt x="560556" y="263989"/>
                  </a:lnTo>
                  <a:lnTo>
                    <a:pt x="560556" y="258601"/>
                  </a:lnTo>
                  <a:lnTo>
                    <a:pt x="555169" y="258601"/>
                  </a:lnTo>
                  <a:lnTo>
                    <a:pt x="552506" y="261263"/>
                  </a:lnTo>
                  <a:lnTo>
                    <a:pt x="555169" y="263925"/>
                  </a:lnTo>
                  <a:lnTo>
                    <a:pt x="555169" y="274637"/>
                  </a:lnTo>
                  <a:lnTo>
                    <a:pt x="552506" y="277299"/>
                  </a:lnTo>
                  <a:lnTo>
                    <a:pt x="552506" y="279961"/>
                  </a:lnTo>
                  <a:lnTo>
                    <a:pt x="541794" y="279961"/>
                  </a:lnTo>
                  <a:lnTo>
                    <a:pt x="541794" y="269249"/>
                  </a:lnTo>
                  <a:lnTo>
                    <a:pt x="539133" y="269249"/>
                  </a:lnTo>
                  <a:lnTo>
                    <a:pt x="539133" y="266587"/>
                  </a:lnTo>
                  <a:lnTo>
                    <a:pt x="536470" y="266587"/>
                  </a:lnTo>
                  <a:lnTo>
                    <a:pt x="536470" y="263925"/>
                  </a:lnTo>
                  <a:lnTo>
                    <a:pt x="531083" y="263925"/>
                  </a:lnTo>
                  <a:lnTo>
                    <a:pt x="531083" y="266587"/>
                  </a:lnTo>
                  <a:lnTo>
                    <a:pt x="528421" y="269249"/>
                  </a:lnTo>
                  <a:lnTo>
                    <a:pt x="525759" y="269249"/>
                  </a:lnTo>
                  <a:lnTo>
                    <a:pt x="525759" y="285349"/>
                  </a:lnTo>
                  <a:lnTo>
                    <a:pt x="528421" y="285349"/>
                  </a:lnTo>
                  <a:lnTo>
                    <a:pt x="528421" y="288011"/>
                  </a:lnTo>
                  <a:lnTo>
                    <a:pt x="533809" y="288011"/>
                  </a:lnTo>
                  <a:lnTo>
                    <a:pt x="533809" y="290673"/>
                  </a:lnTo>
                  <a:lnTo>
                    <a:pt x="547246" y="290673"/>
                  </a:lnTo>
                  <a:lnTo>
                    <a:pt x="549907" y="288011"/>
                  </a:lnTo>
                  <a:lnTo>
                    <a:pt x="552570" y="288011"/>
                  </a:lnTo>
                  <a:lnTo>
                    <a:pt x="552570" y="285349"/>
                  </a:lnTo>
                  <a:lnTo>
                    <a:pt x="552570" y="28534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5" name="Freeform: Shape 164">
              <a:extLst>
                <a:ext uri="{FF2B5EF4-FFF2-40B4-BE49-F238E27FC236}">
                  <a16:creationId xmlns:a16="http://schemas.microsoft.com/office/drawing/2014/main" id="{7CB04C89-EED0-3FE7-5420-F9BCD668AB5A}"/>
                </a:ext>
              </a:extLst>
            </p:cNvPr>
            <p:cNvSpPr/>
            <p:nvPr/>
          </p:nvSpPr>
          <p:spPr>
            <a:xfrm>
              <a:off x="2888649" y="4771570"/>
              <a:ext cx="155540" cy="123342"/>
            </a:xfrm>
            <a:custGeom>
              <a:avLst/>
              <a:gdLst>
                <a:gd name="connsiteX0" fmla="*/ 147491 w 155540"/>
                <a:gd name="connsiteY0" fmla="*/ 66995 h 123342"/>
                <a:gd name="connsiteX1" fmla="*/ 147491 w 155540"/>
                <a:gd name="connsiteY1" fmla="*/ 69721 h 123342"/>
                <a:gd name="connsiteX2" fmla="*/ 144829 w 155540"/>
                <a:gd name="connsiteY2" fmla="*/ 72383 h 123342"/>
                <a:gd name="connsiteX3" fmla="*/ 144829 w 155540"/>
                <a:gd name="connsiteY3" fmla="*/ 75045 h 123342"/>
                <a:gd name="connsiteX4" fmla="*/ 144829 w 155540"/>
                <a:gd name="connsiteY4" fmla="*/ 77707 h 123342"/>
                <a:gd name="connsiteX5" fmla="*/ 144829 w 155540"/>
                <a:gd name="connsiteY5" fmla="*/ 80433 h 123342"/>
                <a:gd name="connsiteX6" fmla="*/ 144829 w 155540"/>
                <a:gd name="connsiteY6" fmla="*/ 83095 h 123342"/>
                <a:gd name="connsiteX7" fmla="*/ 144829 w 155540"/>
                <a:gd name="connsiteY7" fmla="*/ 85756 h 123342"/>
                <a:gd name="connsiteX8" fmla="*/ 147491 w 155540"/>
                <a:gd name="connsiteY8" fmla="*/ 85756 h 123342"/>
                <a:gd name="connsiteX9" fmla="*/ 150153 w 155540"/>
                <a:gd name="connsiteY9" fmla="*/ 85756 h 123342"/>
                <a:gd name="connsiteX10" fmla="*/ 152879 w 155540"/>
                <a:gd name="connsiteY10" fmla="*/ 85756 h 123342"/>
                <a:gd name="connsiteX11" fmla="*/ 155541 w 155540"/>
                <a:gd name="connsiteY11" fmla="*/ 88482 h 123342"/>
                <a:gd name="connsiteX12" fmla="*/ 152879 w 155540"/>
                <a:gd name="connsiteY12" fmla="*/ 91144 h 123342"/>
                <a:gd name="connsiteX13" fmla="*/ 150153 w 155540"/>
                <a:gd name="connsiteY13" fmla="*/ 91144 h 123342"/>
                <a:gd name="connsiteX14" fmla="*/ 150153 w 155540"/>
                <a:gd name="connsiteY14" fmla="*/ 93806 h 123342"/>
                <a:gd name="connsiteX15" fmla="*/ 147491 w 155540"/>
                <a:gd name="connsiteY15" fmla="*/ 93806 h 123342"/>
                <a:gd name="connsiteX16" fmla="*/ 144829 w 155540"/>
                <a:gd name="connsiteY16" fmla="*/ 96532 h 123342"/>
                <a:gd name="connsiteX17" fmla="*/ 142104 w 155540"/>
                <a:gd name="connsiteY17" fmla="*/ 96532 h 123342"/>
                <a:gd name="connsiteX18" fmla="*/ 142104 w 155540"/>
                <a:gd name="connsiteY18" fmla="*/ 99194 h 123342"/>
                <a:gd name="connsiteX19" fmla="*/ 139442 w 155540"/>
                <a:gd name="connsiteY19" fmla="*/ 99194 h 123342"/>
                <a:gd name="connsiteX20" fmla="*/ 139442 w 155540"/>
                <a:gd name="connsiteY20" fmla="*/ 101856 h 123342"/>
                <a:gd name="connsiteX21" fmla="*/ 139442 w 155540"/>
                <a:gd name="connsiteY21" fmla="*/ 107243 h 123342"/>
                <a:gd name="connsiteX22" fmla="*/ 139442 w 155540"/>
                <a:gd name="connsiteY22" fmla="*/ 109905 h 123342"/>
                <a:gd name="connsiteX23" fmla="*/ 139442 w 155540"/>
                <a:gd name="connsiteY23" fmla="*/ 112568 h 123342"/>
                <a:gd name="connsiteX24" fmla="*/ 136780 w 155540"/>
                <a:gd name="connsiteY24" fmla="*/ 112568 h 123342"/>
                <a:gd name="connsiteX25" fmla="*/ 136780 w 155540"/>
                <a:gd name="connsiteY25" fmla="*/ 115293 h 123342"/>
                <a:gd name="connsiteX26" fmla="*/ 134054 w 155540"/>
                <a:gd name="connsiteY26" fmla="*/ 115293 h 123342"/>
                <a:gd name="connsiteX27" fmla="*/ 134054 w 155540"/>
                <a:gd name="connsiteY27" fmla="*/ 117955 h 123342"/>
                <a:gd name="connsiteX28" fmla="*/ 131392 w 155540"/>
                <a:gd name="connsiteY28" fmla="*/ 117955 h 123342"/>
                <a:gd name="connsiteX29" fmla="*/ 128730 w 155540"/>
                <a:gd name="connsiteY29" fmla="*/ 117955 h 123342"/>
                <a:gd name="connsiteX30" fmla="*/ 126068 w 155540"/>
                <a:gd name="connsiteY30" fmla="*/ 117955 h 123342"/>
                <a:gd name="connsiteX31" fmla="*/ 123343 w 155540"/>
                <a:gd name="connsiteY31" fmla="*/ 120617 h 123342"/>
                <a:gd name="connsiteX32" fmla="*/ 120680 w 155540"/>
                <a:gd name="connsiteY32" fmla="*/ 120617 h 123342"/>
                <a:gd name="connsiteX33" fmla="*/ 120680 w 155540"/>
                <a:gd name="connsiteY33" fmla="*/ 123343 h 123342"/>
                <a:gd name="connsiteX34" fmla="*/ 118018 w 155540"/>
                <a:gd name="connsiteY34" fmla="*/ 123343 h 123342"/>
                <a:gd name="connsiteX35" fmla="*/ 115293 w 155540"/>
                <a:gd name="connsiteY35" fmla="*/ 123343 h 123342"/>
                <a:gd name="connsiteX36" fmla="*/ 115293 w 155540"/>
                <a:gd name="connsiteY36" fmla="*/ 120617 h 123342"/>
                <a:gd name="connsiteX37" fmla="*/ 112631 w 155540"/>
                <a:gd name="connsiteY37" fmla="*/ 115293 h 123342"/>
                <a:gd name="connsiteX38" fmla="*/ 112631 w 155540"/>
                <a:gd name="connsiteY38" fmla="*/ 112568 h 123342"/>
                <a:gd name="connsiteX39" fmla="*/ 112631 w 155540"/>
                <a:gd name="connsiteY39" fmla="*/ 109905 h 123342"/>
                <a:gd name="connsiteX40" fmla="*/ 109969 w 155540"/>
                <a:gd name="connsiteY40" fmla="*/ 107243 h 123342"/>
                <a:gd name="connsiteX41" fmla="*/ 109969 w 155540"/>
                <a:gd name="connsiteY41" fmla="*/ 104518 h 123342"/>
                <a:gd name="connsiteX42" fmla="*/ 107243 w 155540"/>
                <a:gd name="connsiteY42" fmla="*/ 104518 h 123342"/>
                <a:gd name="connsiteX43" fmla="*/ 107243 w 155540"/>
                <a:gd name="connsiteY43" fmla="*/ 101856 h 123342"/>
                <a:gd name="connsiteX44" fmla="*/ 104581 w 155540"/>
                <a:gd name="connsiteY44" fmla="*/ 99194 h 123342"/>
                <a:gd name="connsiteX45" fmla="*/ 101919 w 155540"/>
                <a:gd name="connsiteY45" fmla="*/ 99194 h 123342"/>
                <a:gd name="connsiteX46" fmla="*/ 101919 w 155540"/>
                <a:gd name="connsiteY46" fmla="*/ 96532 h 123342"/>
                <a:gd name="connsiteX47" fmla="*/ 99194 w 155540"/>
                <a:gd name="connsiteY47" fmla="*/ 93806 h 123342"/>
                <a:gd name="connsiteX48" fmla="*/ 99194 w 155540"/>
                <a:gd name="connsiteY48" fmla="*/ 91144 h 123342"/>
                <a:gd name="connsiteX49" fmla="*/ 99194 w 155540"/>
                <a:gd name="connsiteY49" fmla="*/ 88482 h 123342"/>
                <a:gd name="connsiteX50" fmla="*/ 96532 w 155540"/>
                <a:gd name="connsiteY50" fmla="*/ 88482 h 123342"/>
                <a:gd name="connsiteX51" fmla="*/ 93870 w 155540"/>
                <a:gd name="connsiteY51" fmla="*/ 88482 h 123342"/>
                <a:gd name="connsiteX52" fmla="*/ 93870 w 155540"/>
                <a:gd name="connsiteY52" fmla="*/ 91144 h 123342"/>
                <a:gd name="connsiteX53" fmla="*/ 91208 w 155540"/>
                <a:gd name="connsiteY53" fmla="*/ 91144 h 123342"/>
                <a:gd name="connsiteX54" fmla="*/ 88482 w 155540"/>
                <a:gd name="connsiteY54" fmla="*/ 91144 h 123342"/>
                <a:gd name="connsiteX55" fmla="*/ 85820 w 155540"/>
                <a:gd name="connsiteY55" fmla="*/ 93806 h 123342"/>
                <a:gd name="connsiteX56" fmla="*/ 83158 w 155540"/>
                <a:gd name="connsiteY56" fmla="*/ 93806 h 123342"/>
                <a:gd name="connsiteX57" fmla="*/ 83158 w 155540"/>
                <a:gd name="connsiteY57" fmla="*/ 96532 h 123342"/>
                <a:gd name="connsiteX58" fmla="*/ 83158 w 155540"/>
                <a:gd name="connsiteY58" fmla="*/ 99194 h 123342"/>
                <a:gd name="connsiteX59" fmla="*/ 80433 w 155540"/>
                <a:gd name="connsiteY59" fmla="*/ 99194 h 123342"/>
                <a:gd name="connsiteX60" fmla="*/ 77771 w 155540"/>
                <a:gd name="connsiteY60" fmla="*/ 99194 h 123342"/>
                <a:gd name="connsiteX61" fmla="*/ 75108 w 155540"/>
                <a:gd name="connsiteY61" fmla="*/ 99194 h 123342"/>
                <a:gd name="connsiteX62" fmla="*/ 72383 w 155540"/>
                <a:gd name="connsiteY62" fmla="*/ 99194 h 123342"/>
                <a:gd name="connsiteX63" fmla="*/ 69721 w 155540"/>
                <a:gd name="connsiteY63" fmla="*/ 96532 h 123342"/>
                <a:gd name="connsiteX64" fmla="*/ 67059 w 155540"/>
                <a:gd name="connsiteY64" fmla="*/ 96532 h 123342"/>
                <a:gd name="connsiteX65" fmla="*/ 67059 w 155540"/>
                <a:gd name="connsiteY65" fmla="*/ 93806 h 123342"/>
                <a:gd name="connsiteX66" fmla="*/ 64397 w 155540"/>
                <a:gd name="connsiteY66" fmla="*/ 93806 h 123342"/>
                <a:gd name="connsiteX67" fmla="*/ 61671 w 155540"/>
                <a:gd name="connsiteY67" fmla="*/ 96532 h 123342"/>
                <a:gd name="connsiteX68" fmla="*/ 59009 w 155540"/>
                <a:gd name="connsiteY68" fmla="*/ 96532 h 123342"/>
                <a:gd name="connsiteX69" fmla="*/ 56347 w 155540"/>
                <a:gd name="connsiteY69" fmla="*/ 93806 h 123342"/>
                <a:gd name="connsiteX70" fmla="*/ 53622 w 155540"/>
                <a:gd name="connsiteY70" fmla="*/ 93806 h 123342"/>
                <a:gd name="connsiteX71" fmla="*/ 50960 w 155540"/>
                <a:gd name="connsiteY71" fmla="*/ 93806 h 123342"/>
                <a:gd name="connsiteX72" fmla="*/ 50960 w 155540"/>
                <a:gd name="connsiteY72" fmla="*/ 91144 h 123342"/>
                <a:gd name="connsiteX73" fmla="*/ 48298 w 155540"/>
                <a:gd name="connsiteY73" fmla="*/ 91144 h 123342"/>
                <a:gd name="connsiteX74" fmla="*/ 48298 w 155540"/>
                <a:gd name="connsiteY74" fmla="*/ 88482 h 123342"/>
                <a:gd name="connsiteX75" fmla="*/ 45572 w 155540"/>
                <a:gd name="connsiteY75" fmla="*/ 88482 h 123342"/>
                <a:gd name="connsiteX76" fmla="*/ 42910 w 155540"/>
                <a:gd name="connsiteY76" fmla="*/ 88482 h 123342"/>
                <a:gd name="connsiteX77" fmla="*/ 40248 w 155540"/>
                <a:gd name="connsiteY77" fmla="*/ 88482 h 123342"/>
                <a:gd name="connsiteX78" fmla="*/ 37586 w 155540"/>
                <a:gd name="connsiteY78" fmla="*/ 88482 h 123342"/>
                <a:gd name="connsiteX79" fmla="*/ 34860 w 155540"/>
                <a:gd name="connsiteY79" fmla="*/ 88482 h 123342"/>
                <a:gd name="connsiteX80" fmla="*/ 32198 w 155540"/>
                <a:gd name="connsiteY80" fmla="*/ 88482 h 123342"/>
                <a:gd name="connsiteX81" fmla="*/ 29536 w 155540"/>
                <a:gd name="connsiteY81" fmla="*/ 88482 h 123342"/>
                <a:gd name="connsiteX82" fmla="*/ 26811 w 155540"/>
                <a:gd name="connsiteY82" fmla="*/ 88482 h 123342"/>
                <a:gd name="connsiteX83" fmla="*/ 24149 w 155540"/>
                <a:gd name="connsiteY83" fmla="*/ 88482 h 123342"/>
                <a:gd name="connsiteX84" fmla="*/ 21487 w 155540"/>
                <a:gd name="connsiteY84" fmla="*/ 88482 h 123342"/>
                <a:gd name="connsiteX85" fmla="*/ 21487 w 155540"/>
                <a:gd name="connsiteY85" fmla="*/ 91144 h 123342"/>
                <a:gd name="connsiteX86" fmla="*/ 18761 w 155540"/>
                <a:gd name="connsiteY86" fmla="*/ 91144 h 123342"/>
                <a:gd name="connsiteX87" fmla="*/ 16099 w 155540"/>
                <a:gd name="connsiteY87" fmla="*/ 91144 h 123342"/>
                <a:gd name="connsiteX88" fmla="*/ 16099 w 155540"/>
                <a:gd name="connsiteY88" fmla="*/ 93806 h 123342"/>
                <a:gd name="connsiteX89" fmla="*/ 13437 w 155540"/>
                <a:gd name="connsiteY89" fmla="*/ 93806 h 123342"/>
                <a:gd name="connsiteX90" fmla="*/ 10775 w 155540"/>
                <a:gd name="connsiteY90" fmla="*/ 93806 h 123342"/>
                <a:gd name="connsiteX91" fmla="*/ 8050 w 155540"/>
                <a:gd name="connsiteY91" fmla="*/ 91144 h 123342"/>
                <a:gd name="connsiteX92" fmla="*/ 8050 w 155540"/>
                <a:gd name="connsiteY92" fmla="*/ 88482 h 123342"/>
                <a:gd name="connsiteX93" fmla="*/ 10775 w 155540"/>
                <a:gd name="connsiteY93" fmla="*/ 88482 h 123342"/>
                <a:gd name="connsiteX94" fmla="*/ 10775 w 155540"/>
                <a:gd name="connsiteY94" fmla="*/ 85756 h 123342"/>
                <a:gd name="connsiteX95" fmla="*/ 13437 w 155540"/>
                <a:gd name="connsiteY95" fmla="*/ 85756 h 123342"/>
                <a:gd name="connsiteX96" fmla="*/ 10775 w 155540"/>
                <a:gd name="connsiteY96" fmla="*/ 83095 h 123342"/>
                <a:gd name="connsiteX97" fmla="*/ 5388 w 155540"/>
                <a:gd name="connsiteY97" fmla="*/ 69721 h 123342"/>
                <a:gd name="connsiteX98" fmla="*/ 0 w 155540"/>
                <a:gd name="connsiteY98" fmla="*/ 58946 h 123342"/>
                <a:gd name="connsiteX99" fmla="*/ 0 w 155540"/>
                <a:gd name="connsiteY99" fmla="*/ 56284 h 123342"/>
                <a:gd name="connsiteX100" fmla="*/ 2725 w 155540"/>
                <a:gd name="connsiteY100" fmla="*/ 53622 h 123342"/>
                <a:gd name="connsiteX101" fmla="*/ 2725 w 155540"/>
                <a:gd name="connsiteY101" fmla="*/ 50896 h 123342"/>
                <a:gd name="connsiteX102" fmla="*/ 5388 w 155540"/>
                <a:gd name="connsiteY102" fmla="*/ 50896 h 123342"/>
                <a:gd name="connsiteX103" fmla="*/ 5388 w 155540"/>
                <a:gd name="connsiteY103" fmla="*/ 48234 h 123342"/>
                <a:gd name="connsiteX104" fmla="*/ 8050 w 155540"/>
                <a:gd name="connsiteY104" fmla="*/ 45572 h 123342"/>
                <a:gd name="connsiteX105" fmla="*/ 8050 w 155540"/>
                <a:gd name="connsiteY105" fmla="*/ 42847 h 123342"/>
                <a:gd name="connsiteX106" fmla="*/ 10775 w 155540"/>
                <a:gd name="connsiteY106" fmla="*/ 42847 h 123342"/>
                <a:gd name="connsiteX107" fmla="*/ 10775 w 155540"/>
                <a:gd name="connsiteY107" fmla="*/ 40184 h 123342"/>
                <a:gd name="connsiteX108" fmla="*/ 10775 w 155540"/>
                <a:gd name="connsiteY108" fmla="*/ 37522 h 123342"/>
                <a:gd name="connsiteX109" fmla="*/ 13437 w 155540"/>
                <a:gd name="connsiteY109" fmla="*/ 37522 h 123342"/>
                <a:gd name="connsiteX110" fmla="*/ 13437 w 155540"/>
                <a:gd name="connsiteY110" fmla="*/ 34860 h 123342"/>
                <a:gd name="connsiteX111" fmla="*/ 16099 w 155540"/>
                <a:gd name="connsiteY111" fmla="*/ 34860 h 123342"/>
                <a:gd name="connsiteX112" fmla="*/ 18761 w 155540"/>
                <a:gd name="connsiteY112" fmla="*/ 34860 h 123342"/>
                <a:gd name="connsiteX113" fmla="*/ 21487 w 155540"/>
                <a:gd name="connsiteY113" fmla="*/ 34860 h 123342"/>
                <a:gd name="connsiteX114" fmla="*/ 24149 w 155540"/>
                <a:gd name="connsiteY114" fmla="*/ 32135 h 123342"/>
                <a:gd name="connsiteX115" fmla="*/ 26811 w 155540"/>
                <a:gd name="connsiteY115" fmla="*/ 29473 h 123342"/>
                <a:gd name="connsiteX116" fmla="*/ 29536 w 155540"/>
                <a:gd name="connsiteY116" fmla="*/ 29473 h 123342"/>
                <a:gd name="connsiteX117" fmla="*/ 29536 w 155540"/>
                <a:gd name="connsiteY117" fmla="*/ 26811 h 123342"/>
                <a:gd name="connsiteX118" fmla="*/ 32198 w 155540"/>
                <a:gd name="connsiteY118" fmla="*/ 24085 h 123342"/>
                <a:gd name="connsiteX119" fmla="*/ 34860 w 155540"/>
                <a:gd name="connsiteY119" fmla="*/ 24085 h 123342"/>
                <a:gd name="connsiteX120" fmla="*/ 37586 w 155540"/>
                <a:gd name="connsiteY120" fmla="*/ 24085 h 123342"/>
                <a:gd name="connsiteX121" fmla="*/ 40248 w 155540"/>
                <a:gd name="connsiteY121" fmla="*/ 24085 h 123342"/>
                <a:gd name="connsiteX122" fmla="*/ 42910 w 155540"/>
                <a:gd name="connsiteY122" fmla="*/ 21423 h 123342"/>
                <a:gd name="connsiteX123" fmla="*/ 45572 w 155540"/>
                <a:gd name="connsiteY123" fmla="*/ 21423 h 123342"/>
                <a:gd name="connsiteX124" fmla="*/ 45572 w 155540"/>
                <a:gd name="connsiteY124" fmla="*/ 18761 h 123342"/>
                <a:gd name="connsiteX125" fmla="*/ 48298 w 155540"/>
                <a:gd name="connsiteY125" fmla="*/ 18761 h 123342"/>
                <a:gd name="connsiteX126" fmla="*/ 48298 w 155540"/>
                <a:gd name="connsiteY126" fmla="*/ 16036 h 123342"/>
                <a:gd name="connsiteX127" fmla="*/ 50960 w 155540"/>
                <a:gd name="connsiteY127" fmla="*/ 16036 h 123342"/>
                <a:gd name="connsiteX128" fmla="*/ 50960 w 155540"/>
                <a:gd name="connsiteY128" fmla="*/ 13374 h 123342"/>
                <a:gd name="connsiteX129" fmla="*/ 53622 w 155540"/>
                <a:gd name="connsiteY129" fmla="*/ 13374 h 123342"/>
                <a:gd name="connsiteX130" fmla="*/ 56347 w 155540"/>
                <a:gd name="connsiteY130" fmla="*/ 13374 h 123342"/>
                <a:gd name="connsiteX131" fmla="*/ 59009 w 155540"/>
                <a:gd name="connsiteY131" fmla="*/ 13374 h 123342"/>
                <a:gd name="connsiteX132" fmla="*/ 61671 w 155540"/>
                <a:gd name="connsiteY132" fmla="*/ 10712 h 123342"/>
                <a:gd name="connsiteX133" fmla="*/ 64397 w 155540"/>
                <a:gd name="connsiteY133" fmla="*/ 10712 h 123342"/>
                <a:gd name="connsiteX134" fmla="*/ 64397 w 155540"/>
                <a:gd name="connsiteY134" fmla="*/ 8050 h 123342"/>
                <a:gd name="connsiteX135" fmla="*/ 67059 w 155540"/>
                <a:gd name="connsiteY135" fmla="*/ 8050 h 123342"/>
                <a:gd name="connsiteX136" fmla="*/ 69721 w 155540"/>
                <a:gd name="connsiteY136" fmla="*/ 8050 h 123342"/>
                <a:gd name="connsiteX137" fmla="*/ 72383 w 155540"/>
                <a:gd name="connsiteY137" fmla="*/ 8050 h 123342"/>
                <a:gd name="connsiteX138" fmla="*/ 75108 w 155540"/>
                <a:gd name="connsiteY138" fmla="*/ 8050 h 123342"/>
                <a:gd name="connsiteX139" fmla="*/ 77771 w 155540"/>
                <a:gd name="connsiteY139" fmla="*/ 8050 h 123342"/>
                <a:gd name="connsiteX140" fmla="*/ 80433 w 155540"/>
                <a:gd name="connsiteY140" fmla="*/ 8050 h 123342"/>
                <a:gd name="connsiteX141" fmla="*/ 80433 w 155540"/>
                <a:gd name="connsiteY141" fmla="*/ 5324 h 123342"/>
                <a:gd name="connsiteX142" fmla="*/ 80433 w 155540"/>
                <a:gd name="connsiteY142" fmla="*/ 2662 h 123342"/>
                <a:gd name="connsiteX143" fmla="*/ 80433 w 155540"/>
                <a:gd name="connsiteY143" fmla="*/ 0 h 123342"/>
                <a:gd name="connsiteX144" fmla="*/ 83158 w 155540"/>
                <a:gd name="connsiteY144" fmla="*/ 0 h 123342"/>
                <a:gd name="connsiteX145" fmla="*/ 85820 w 155540"/>
                <a:gd name="connsiteY145" fmla="*/ 0 h 123342"/>
                <a:gd name="connsiteX146" fmla="*/ 88482 w 155540"/>
                <a:gd name="connsiteY146" fmla="*/ 0 h 123342"/>
                <a:gd name="connsiteX147" fmla="*/ 91208 w 155540"/>
                <a:gd name="connsiteY147" fmla="*/ 2662 h 123342"/>
                <a:gd name="connsiteX148" fmla="*/ 91208 w 155540"/>
                <a:gd name="connsiteY148" fmla="*/ 5324 h 123342"/>
                <a:gd name="connsiteX149" fmla="*/ 91208 w 155540"/>
                <a:gd name="connsiteY149" fmla="*/ 8050 h 123342"/>
                <a:gd name="connsiteX150" fmla="*/ 93870 w 155540"/>
                <a:gd name="connsiteY150" fmla="*/ 10712 h 123342"/>
                <a:gd name="connsiteX151" fmla="*/ 93870 w 155540"/>
                <a:gd name="connsiteY151" fmla="*/ 13374 h 123342"/>
                <a:gd name="connsiteX152" fmla="*/ 93870 w 155540"/>
                <a:gd name="connsiteY152" fmla="*/ 16036 h 123342"/>
                <a:gd name="connsiteX153" fmla="*/ 96532 w 155540"/>
                <a:gd name="connsiteY153" fmla="*/ 16036 h 123342"/>
                <a:gd name="connsiteX154" fmla="*/ 96532 w 155540"/>
                <a:gd name="connsiteY154" fmla="*/ 18761 h 123342"/>
                <a:gd name="connsiteX155" fmla="*/ 96532 w 155540"/>
                <a:gd name="connsiteY155" fmla="*/ 21423 h 123342"/>
                <a:gd name="connsiteX156" fmla="*/ 96532 w 155540"/>
                <a:gd name="connsiteY156" fmla="*/ 24085 h 123342"/>
                <a:gd name="connsiteX157" fmla="*/ 96532 w 155540"/>
                <a:gd name="connsiteY157" fmla="*/ 26811 h 123342"/>
                <a:gd name="connsiteX158" fmla="*/ 99194 w 155540"/>
                <a:gd name="connsiteY158" fmla="*/ 26811 h 123342"/>
                <a:gd name="connsiteX159" fmla="*/ 99194 w 155540"/>
                <a:gd name="connsiteY159" fmla="*/ 29473 h 123342"/>
                <a:gd name="connsiteX160" fmla="*/ 99194 w 155540"/>
                <a:gd name="connsiteY160" fmla="*/ 32135 h 123342"/>
                <a:gd name="connsiteX161" fmla="*/ 101919 w 155540"/>
                <a:gd name="connsiteY161" fmla="*/ 32135 h 123342"/>
                <a:gd name="connsiteX162" fmla="*/ 101919 w 155540"/>
                <a:gd name="connsiteY162" fmla="*/ 34860 h 123342"/>
                <a:gd name="connsiteX163" fmla="*/ 101919 w 155540"/>
                <a:gd name="connsiteY163" fmla="*/ 37522 h 123342"/>
                <a:gd name="connsiteX164" fmla="*/ 104581 w 155540"/>
                <a:gd name="connsiteY164" fmla="*/ 37522 h 123342"/>
                <a:gd name="connsiteX165" fmla="*/ 104581 w 155540"/>
                <a:gd name="connsiteY165" fmla="*/ 40184 h 123342"/>
                <a:gd name="connsiteX166" fmla="*/ 104581 w 155540"/>
                <a:gd name="connsiteY166" fmla="*/ 42847 h 123342"/>
                <a:gd name="connsiteX167" fmla="*/ 107243 w 155540"/>
                <a:gd name="connsiteY167" fmla="*/ 42847 h 123342"/>
                <a:gd name="connsiteX168" fmla="*/ 109969 w 155540"/>
                <a:gd name="connsiteY168" fmla="*/ 45572 h 123342"/>
                <a:gd name="connsiteX169" fmla="*/ 112631 w 155540"/>
                <a:gd name="connsiteY169" fmla="*/ 48234 h 123342"/>
                <a:gd name="connsiteX170" fmla="*/ 115293 w 155540"/>
                <a:gd name="connsiteY170" fmla="*/ 50896 h 123342"/>
                <a:gd name="connsiteX171" fmla="*/ 115293 w 155540"/>
                <a:gd name="connsiteY171" fmla="*/ 53622 h 123342"/>
                <a:gd name="connsiteX172" fmla="*/ 115293 w 155540"/>
                <a:gd name="connsiteY172" fmla="*/ 56284 h 123342"/>
                <a:gd name="connsiteX173" fmla="*/ 115293 w 155540"/>
                <a:gd name="connsiteY173" fmla="*/ 58946 h 123342"/>
                <a:gd name="connsiteX174" fmla="*/ 115293 w 155540"/>
                <a:gd name="connsiteY174" fmla="*/ 61671 h 123342"/>
                <a:gd name="connsiteX175" fmla="*/ 118018 w 155540"/>
                <a:gd name="connsiteY175" fmla="*/ 61671 h 123342"/>
                <a:gd name="connsiteX176" fmla="*/ 120680 w 155540"/>
                <a:gd name="connsiteY176" fmla="*/ 64333 h 123342"/>
                <a:gd name="connsiteX177" fmla="*/ 123343 w 155540"/>
                <a:gd name="connsiteY177" fmla="*/ 64333 h 123342"/>
                <a:gd name="connsiteX178" fmla="*/ 126068 w 155540"/>
                <a:gd name="connsiteY178" fmla="*/ 66995 h 123342"/>
                <a:gd name="connsiteX179" fmla="*/ 128730 w 155540"/>
                <a:gd name="connsiteY179" fmla="*/ 66995 h 123342"/>
                <a:gd name="connsiteX180" fmla="*/ 128730 w 155540"/>
                <a:gd name="connsiteY180" fmla="*/ 69721 h 123342"/>
                <a:gd name="connsiteX181" fmla="*/ 131392 w 155540"/>
                <a:gd name="connsiteY181" fmla="*/ 69721 h 123342"/>
                <a:gd name="connsiteX182" fmla="*/ 131392 w 155540"/>
                <a:gd name="connsiteY182" fmla="*/ 72383 h 123342"/>
                <a:gd name="connsiteX183" fmla="*/ 134054 w 155540"/>
                <a:gd name="connsiteY183" fmla="*/ 72383 h 123342"/>
                <a:gd name="connsiteX184" fmla="*/ 136780 w 155540"/>
                <a:gd name="connsiteY184" fmla="*/ 72383 h 123342"/>
                <a:gd name="connsiteX185" fmla="*/ 136780 w 155540"/>
                <a:gd name="connsiteY185" fmla="*/ 69721 h 123342"/>
                <a:gd name="connsiteX186" fmla="*/ 139442 w 155540"/>
                <a:gd name="connsiteY186" fmla="*/ 69721 h 123342"/>
                <a:gd name="connsiteX187" fmla="*/ 142104 w 155540"/>
                <a:gd name="connsiteY187" fmla="*/ 69721 h 123342"/>
                <a:gd name="connsiteX188" fmla="*/ 144829 w 155540"/>
                <a:gd name="connsiteY188" fmla="*/ 69721 h 123342"/>
                <a:gd name="connsiteX189" fmla="*/ 147491 w 155540"/>
                <a:gd name="connsiteY189" fmla="*/ 69721 h 123342"/>
                <a:gd name="connsiteX190" fmla="*/ 147491 w 155540"/>
                <a:gd name="connsiteY190" fmla="*/ 66995 h 123342"/>
                <a:gd name="connsiteX191" fmla="*/ 147491 w 155540"/>
                <a:gd name="connsiteY191" fmla="*/ 66995 h 123342"/>
                <a:gd name="connsiteX192" fmla="*/ 147491 w 155540"/>
                <a:gd name="connsiteY192" fmla="*/ 66995 h 12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55540" h="123342">
                  <a:moveTo>
                    <a:pt x="147491" y="66995"/>
                  </a:moveTo>
                  <a:lnTo>
                    <a:pt x="147491" y="69721"/>
                  </a:lnTo>
                  <a:lnTo>
                    <a:pt x="144829" y="72383"/>
                  </a:lnTo>
                  <a:lnTo>
                    <a:pt x="144829" y="75045"/>
                  </a:lnTo>
                  <a:lnTo>
                    <a:pt x="144829" y="77707"/>
                  </a:lnTo>
                  <a:lnTo>
                    <a:pt x="144829" y="80433"/>
                  </a:lnTo>
                  <a:lnTo>
                    <a:pt x="144829" y="83095"/>
                  </a:lnTo>
                  <a:lnTo>
                    <a:pt x="144829" y="85756"/>
                  </a:lnTo>
                  <a:lnTo>
                    <a:pt x="147491" y="85756"/>
                  </a:lnTo>
                  <a:lnTo>
                    <a:pt x="150153" y="85756"/>
                  </a:lnTo>
                  <a:lnTo>
                    <a:pt x="152879" y="85756"/>
                  </a:lnTo>
                  <a:lnTo>
                    <a:pt x="155541" y="88482"/>
                  </a:lnTo>
                  <a:lnTo>
                    <a:pt x="152879" y="91144"/>
                  </a:lnTo>
                  <a:lnTo>
                    <a:pt x="150153" y="91144"/>
                  </a:lnTo>
                  <a:lnTo>
                    <a:pt x="150153" y="93806"/>
                  </a:lnTo>
                  <a:lnTo>
                    <a:pt x="147491" y="93806"/>
                  </a:lnTo>
                  <a:lnTo>
                    <a:pt x="144829" y="96532"/>
                  </a:lnTo>
                  <a:lnTo>
                    <a:pt x="142104" y="96532"/>
                  </a:lnTo>
                  <a:lnTo>
                    <a:pt x="142104" y="99194"/>
                  </a:lnTo>
                  <a:lnTo>
                    <a:pt x="139442" y="99194"/>
                  </a:lnTo>
                  <a:lnTo>
                    <a:pt x="139442" y="101856"/>
                  </a:lnTo>
                  <a:lnTo>
                    <a:pt x="139442" y="107243"/>
                  </a:lnTo>
                  <a:lnTo>
                    <a:pt x="139442" y="109905"/>
                  </a:lnTo>
                  <a:lnTo>
                    <a:pt x="139442" y="112568"/>
                  </a:lnTo>
                  <a:lnTo>
                    <a:pt x="136780" y="112568"/>
                  </a:lnTo>
                  <a:lnTo>
                    <a:pt x="136780" y="115293"/>
                  </a:lnTo>
                  <a:lnTo>
                    <a:pt x="134054" y="115293"/>
                  </a:lnTo>
                  <a:lnTo>
                    <a:pt x="134054" y="117955"/>
                  </a:lnTo>
                  <a:lnTo>
                    <a:pt x="131392" y="117955"/>
                  </a:lnTo>
                  <a:lnTo>
                    <a:pt x="128730" y="117955"/>
                  </a:lnTo>
                  <a:lnTo>
                    <a:pt x="126068" y="117955"/>
                  </a:lnTo>
                  <a:lnTo>
                    <a:pt x="123343" y="120617"/>
                  </a:lnTo>
                  <a:lnTo>
                    <a:pt x="120680" y="120617"/>
                  </a:lnTo>
                  <a:lnTo>
                    <a:pt x="120680" y="123343"/>
                  </a:lnTo>
                  <a:lnTo>
                    <a:pt x="118018" y="123343"/>
                  </a:lnTo>
                  <a:lnTo>
                    <a:pt x="115293" y="123343"/>
                  </a:lnTo>
                  <a:lnTo>
                    <a:pt x="115293" y="120617"/>
                  </a:lnTo>
                  <a:lnTo>
                    <a:pt x="112631" y="115293"/>
                  </a:lnTo>
                  <a:lnTo>
                    <a:pt x="112631" y="112568"/>
                  </a:lnTo>
                  <a:lnTo>
                    <a:pt x="112631" y="109905"/>
                  </a:lnTo>
                  <a:lnTo>
                    <a:pt x="109969" y="107243"/>
                  </a:lnTo>
                  <a:lnTo>
                    <a:pt x="109969" y="104518"/>
                  </a:lnTo>
                  <a:lnTo>
                    <a:pt x="107243" y="104518"/>
                  </a:lnTo>
                  <a:lnTo>
                    <a:pt x="107243" y="101856"/>
                  </a:lnTo>
                  <a:lnTo>
                    <a:pt x="104581" y="99194"/>
                  </a:lnTo>
                  <a:lnTo>
                    <a:pt x="101919" y="99194"/>
                  </a:lnTo>
                  <a:lnTo>
                    <a:pt x="101919" y="96532"/>
                  </a:lnTo>
                  <a:lnTo>
                    <a:pt x="99194" y="93806"/>
                  </a:lnTo>
                  <a:lnTo>
                    <a:pt x="99194" y="91144"/>
                  </a:lnTo>
                  <a:lnTo>
                    <a:pt x="99194" y="88482"/>
                  </a:lnTo>
                  <a:lnTo>
                    <a:pt x="96532" y="88482"/>
                  </a:lnTo>
                  <a:lnTo>
                    <a:pt x="93870" y="88482"/>
                  </a:lnTo>
                  <a:lnTo>
                    <a:pt x="93870" y="91144"/>
                  </a:lnTo>
                  <a:lnTo>
                    <a:pt x="91208" y="91144"/>
                  </a:lnTo>
                  <a:lnTo>
                    <a:pt x="88482" y="91144"/>
                  </a:lnTo>
                  <a:lnTo>
                    <a:pt x="85820" y="93806"/>
                  </a:lnTo>
                  <a:lnTo>
                    <a:pt x="83158" y="93806"/>
                  </a:lnTo>
                  <a:lnTo>
                    <a:pt x="83158" y="96532"/>
                  </a:lnTo>
                  <a:lnTo>
                    <a:pt x="83158" y="99194"/>
                  </a:lnTo>
                  <a:lnTo>
                    <a:pt x="80433" y="99194"/>
                  </a:lnTo>
                  <a:lnTo>
                    <a:pt x="77771" y="99194"/>
                  </a:lnTo>
                  <a:lnTo>
                    <a:pt x="75108" y="99194"/>
                  </a:lnTo>
                  <a:lnTo>
                    <a:pt x="72383" y="99194"/>
                  </a:lnTo>
                  <a:lnTo>
                    <a:pt x="69721" y="96532"/>
                  </a:lnTo>
                  <a:lnTo>
                    <a:pt x="67059" y="96532"/>
                  </a:lnTo>
                  <a:lnTo>
                    <a:pt x="67059" y="93806"/>
                  </a:lnTo>
                  <a:lnTo>
                    <a:pt x="64397" y="93806"/>
                  </a:lnTo>
                  <a:lnTo>
                    <a:pt x="61671" y="96532"/>
                  </a:lnTo>
                  <a:lnTo>
                    <a:pt x="59009" y="96532"/>
                  </a:lnTo>
                  <a:lnTo>
                    <a:pt x="56347" y="93806"/>
                  </a:lnTo>
                  <a:lnTo>
                    <a:pt x="53622" y="93806"/>
                  </a:lnTo>
                  <a:lnTo>
                    <a:pt x="50960" y="93806"/>
                  </a:lnTo>
                  <a:lnTo>
                    <a:pt x="50960" y="91144"/>
                  </a:lnTo>
                  <a:lnTo>
                    <a:pt x="48298" y="91144"/>
                  </a:lnTo>
                  <a:lnTo>
                    <a:pt x="48298" y="88482"/>
                  </a:lnTo>
                  <a:lnTo>
                    <a:pt x="45572" y="88482"/>
                  </a:lnTo>
                  <a:lnTo>
                    <a:pt x="42910" y="88482"/>
                  </a:lnTo>
                  <a:lnTo>
                    <a:pt x="40248" y="88482"/>
                  </a:lnTo>
                  <a:lnTo>
                    <a:pt x="37586" y="88482"/>
                  </a:lnTo>
                  <a:lnTo>
                    <a:pt x="34860" y="88482"/>
                  </a:lnTo>
                  <a:lnTo>
                    <a:pt x="32198" y="88482"/>
                  </a:lnTo>
                  <a:lnTo>
                    <a:pt x="29536" y="88482"/>
                  </a:lnTo>
                  <a:lnTo>
                    <a:pt x="26811" y="88482"/>
                  </a:lnTo>
                  <a:lnTo>
                    <a:pt x="24149" y="88482"/>
                  </a:lnTo>
                  <a:lnTo>
                    <a:pt x="21487" y="88482"/>
                  </a:lnTo>
                  <a:lnTo>
                    <a:pt x="21487" y="91144"/>
                  </a:lnTo>
                  <a:lnTo>
                    <a:pt x="18761" y="91144"/>
                  </a:lnTo>
                  <a:lnTo>
                    <a:pt x="16099" y="91144"/>
                  </a:lnTo>
                  <a:lnTo>
                    <a:pt x="16099" y="93806"/>
                  </a:lnTo>
                  <a:lnTo>
                    <a:pt x="13437" y="93806"/>
                  </a:lnTo>
                  <a:lnTo>
                    <a:pt x="10775" y="93806"/>
                  </a:lnTo>
                  <a:lnTo>
                    <a:pt x="8050" y="91144"/>
                  </a:lnTo>
                  <a:lnTo>
                    <a:pt x="8050" y="88482"/>
                  </a:lnTo>
                  <a:lnTo>
                    <a:pt x="10775" y="88482"/>
                  </a:lnTo>
                  <a:lnTo>
                    <a:pt x="10775" y="85756"/>
                  </a:lnTo>
                  <a:lnTo>
                    <a:pt x="13437" y="85756"/>
                  </a:lnTo>
                  <a:lnTo>
                    <a:pt x="10775" y="83095"/>
                  </a:lnTo>
                  <a:lnTo>
                    <a:pt x="5388" y="69721"/>
                  </a:lnTo>
                  <a:lnTo>
                    <a:pt x="0" y="58946"/>
                  </a:lnTo>
                  <a:lnTo>
                    <a:pt x="0" y="56284"/>
                  </a:lnTo>
                  <a:lnTo>
                    <a:pt x="2725" y="53622"/>
                  </a:lnTo>
                  <a:lnTo>
                    <a:pt x="2725" y="50896"/>
                  </a:lnTo>
                  <a:lnTo>
                    <a:pt x="5388" y="50896"/>
                  </a:lnTo>
                  <a:lnTo>
                    <a:pt x="5388" y="48234"/>
                  </a:lnTo>
                  <a:lnTo>
                    <a:pt x="8050" y="45572"/>
                  </a:lnTo>
                  <a:lnTo>
                    <a:pt x="8050" y="42847"/>
                  </a:lnTo>
                  <a:lnTo>
                    <a:pt x="10775" y="42847"/>
                  </a:lnTo>
                  <a:lnTo>
                    <a:pt x="10775" y="40184"/>
                  </a:lnTo>
                  <a:lnTo>
                    <a:pt x="10775" y="37522"/>
                  </a:lnTo>
                  <a:lnTo>
                    <a:pt x="13437" y="37522"/>
                  </a:lnTo>
                  <a:lnTo>
                    <a:pt x="13437" y="34860"/>
                  </a:lnTo>
                  <a:lnTo>
                    <a:pt x="16099" y="34860"/>
                  </a:lnTo>
                  <a:lnTo>
                    <a:pt x="18761" y="34860"/>
                  </a:lnTo>
                  <a:lnTo>
                    <a:pt x="21487" y="34860"/>
                  </a:lnTo>
                  <a:lnTo>
                    <a:pt x="24149" y="32135"/>
                  </a:lnTo>
                  <a:lnTo>
                    <a:pt x="26811" y="29473"/>
                  </a:lnTo>
                  <a:lnTo>
                    <a:pt x="29536" y="29473"/>
                  </a:lnTo>
                  <a:lnTo>
                    <a:pt x="29536" y="26811"/>
                  </a:lnTo>
                  <a:lnTo>
                    <a:pt x="32198" y="24085"/>
                  </a:lnTo>
                  <a:lnTo>
                    <a:pt x="34860" y="24085"/>
                  </a:lnTo>
                  <a:lnTo>
                    <a:pt x="37586" y="24085"/>
                  </a:lnTo>
                  <a:lnTo>
                    <a:pt x="40248" y="24085"/>
                  </a:lnTo>
                  <a:lnTo>
                    <a:pt x="42910" y="21423"/>
                  </a:lnTo>
                  <a:lnTo>
                    <a:pt x="45572" y="21423"/>
                  </a:lnTo>
                  <a:lnTo>
                    <a:pt x="45572" y="18761"/>
                  </a:lnTo>
                  <a:lnTo>
                    <a:pt x="48298" y="18761"/>
                  </a:lnTo>
                  <a:lnTo>
                    <a:pt x="48298" y="16036"/>
                  </a:lnTo>
                  <a:lnTo>
                    <a:pt x="50960" y="16036"/>
                  </a:lnTo>
                  <a:lnTo>
                    <a:pt x="50960" y="13374"/>
                  </a:lnTo>
                  <a:lnTo>
                    <a:pt x="53622" y="13374"/>
                  </a:lnTo>
                  <a:lnTo>
                    <a:pt x="56347" y="13374"/>
                  </a:lnTo>
                  <a:lnTo>
                    <a:pt x="59009" y="13374"/>
                  </a:lnTo>
                  <a:lnTo>
                    <a:pt x="61671" y="10712"/>
                  </a:lnTo>
                  <a:lnTo>
                    <a:pt x="64397" y="10712"/>
                  </a:lnTo>
                  <a:lnTo>
                    <a:pt x="64397" y="8050"/>
                  </a:lnTo>
                  <a:lnTo>
                    <a:pt x="67059" y="8050"/>
                  </a:lnTo>
                  <a:lnTo>
                    <a:pt x="69721" y="8050"/>
                  </a:lnTo>
                  <a:lnTo>
                    <a:pt x="72383" y="8050"/>
                  </a:lnTo>
                  <a:lnTo>
                    <a:pt x="75108" y="8050"/>
                  </a:lnTo>
                  <a:lnTo>
                    <a:pt x="77771" y="8050"/>
                  </a:lnTo>
                  <a:lnTo>
                    <a:pt x="80433" y="8050"/>
                  </a:lnTo>
                  <a:lnTo>
                    <a:pt x="80433" y="5324"/>
                  </a:lnTo>
                  <a:lnTo>
                    <a:pt x="80433" y="2662"/>
                  </a:lnTo>
                  <a:lnTo>
                    <a:pt x="80433" y="0"/>
                  </a:lnTo>
                  <a:lnTo>
                    <a:pt x="83158" y="0"/>
                  </a:lnTo>
                  <a:lnTo>
                    <a:pt x="85820" y="0"/>
                  </a:lnTo>
                  <a:lnTo>
                    <a:pt x="88482" y="0"/>
                  </a:lnTo>
                  <a:lnTo>
                    <a:pt x="91208" y="2662"/>
                  </a:lnTo>
                  <a:lnTo>
                    <a:pt x="91208" y="5324"/>
                  </a:lnTo>
                  <a:lnTo>
                    <a:pt x="91208" y="8050"/>
                  </a:lnTo>
                  <a:lnTo>
                    <a:pt x="93870" y="10712"/>
                  </a:lnTo>
                  <a:lnTo>
                    <a:pt x="93870" y="13374"/>
                  </a:lnTo>
                  <a:lnTo>
                    <a:pt x="93870" y="16036"/>
                  </a:lnTo>
                  <a:lnTo>
                    <a:pt x="96532" y="16036"/>
                  </a:lnTo>
                  <a:lnTo>
                    <a:pt x="96532" y="18761"/>
                  </a:lnTo>
                  <a:lnTo>
                    <a:pt x="96532" y="21423"/>
                  </a:lnTo>
                  <a:lnTo>
                    <a:pt x="96532" y="24085"/>
                  </a:lnTo>
                  <a:lnTo>
                    <a:pt x="96532" y="26811"/>
                  </a:lnTo>
                  <a:lnTo>
                    <a:pt x="99194" y="26811"/>
                  </a:lnTo>
                  <a:lnTo>
                    <a:pt x="99194" y="29473"/>
                  </a:lnTo>
                  <a:lnTo>
                    <a:pt x="99194" y="32135"/>
                  </a:lnTo>
                  <a:lnTo>
                    <a:pt x="101919" y="32135"/>
                  </a:lnTo>
                  <a:lnTo>
                    <a:pt x="101919" y="34860"/>
                  </a:lnTo>
                  <a:lnTo>
                    <a:pt x="101919" y="37522"/>
                  </a:lnTo>
                  <a:lnTo>
                    <a:pt x="104581" y="37522"/>
                  </a:lnTo>
                  <a:lnTo>
                    <a:pt x="104581" y="40184"/>
                  </a:lnTo>
                  <a:lnTo>
                    <a:pt x="104581" y="42847"/>
                  </a:lnTo>
                  <a:lnTo>
                    <a:pt x="107243" y="42847"/>
                  </a:lnTo>
                  <a:lnTo>
                    <a:pt x="109969" y="45572"/>
                  </a:lnTo>
                  <a:lnTo>
                    <a:pt x="112631" y="48234"/>
                  </a:lnTo>
                  <a:lnTo>
                    <a:pt x="115293" y="50896"/>
                  </a:lnTo>
                  <a:lnTo>
                    <a:pt x="115293" y="53622"/>
                  </a:lnTo>
                  <a:lnTo>
                    <a:pt x="115293" y="56284"/>
                  </a:lnTo>
                  <a:lnTo>
                    <a:pt x="115293" y="58946"/>
                  </a:lnTo>
                  <a:lnTo>
                    <a:pt x="115293" y="61671"/>
                  </a:lnTo>
                  <a:lnTo>
                    <a:pt x="118018" y="61671"/>
                  </a:lnTo>
                  <a:lnTo>
                    <a:pt x="120680" y="64333"/>
                  </a:lnTo>
                  <a:lnTo>
                    <a:pt x="123343" y="64333"/>
                  </a:lnTo>
                  <a:lnTo>
                    <a:pt x="126068" y="66995"/>
                  </a:lnTo>
                  <a:lnTo>
                    <a:pt x="128730" y="66995"/>
                  </a:lnTo>
                  <a:lnTo>
                    <a:pt x="128730" y="69721"/>
                  </a:lnTo>
                  <a:lnTo>
                    <a:pt x="131392" y="69721"/>
                  </a:lnTo>
                  <a:lnTo>
                    <a:pt x="131392" y="72383"/>
                  </a:lnTo>
                  <a:lnTo>
                    <a:pt x="134054" y="72383"/>
                  </a:lnTo>
                  <a:lnTo>
                    <a:pt x="136780" y="72383"/>
                  </a:lnTo>
                  <a:lnTo>
                    <a:pt x="136780" y="69721"/>
                  </a:lnTo>
                  <a:lnTo>
                    <a:pt x="139442" y="69721"/>
                  </a:lnTo>
                  <a:lnTo>
                    <a:pt x="142104" y="69721"/>
                  </a:lnTo>
                  <a:lnTo>
                    <a:pt x="144829" y="69721"/>
                  </a:lnTo>
                  <a:lnTo>
                    <a:pt x="147491" y="69721"/>
                  </a:lnTo>
                  <a:lnTo>
                    <a:pt x="147491" y="66995"/>
                  </a:lnTo>
                  <a:lnTo>
                    <a:pt x="147491" y="66995"/>
                  </a:lnTo>
                  <a:lnTo>
                    <a:pt x="147491" y="6699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6" name="Freeform: Shape 165">
              <a:extLst>
                <a:ext uri="{FF2B5EF4-FFF2-40B4-BE49-F238E27FC236}">
                  <a16:creationId xmlns:a16="http://schemas.microsoft.com/office/drawing/2014/main" id="{384EE3CE-10B9-1F4B-36FC-00BFB2A56303}"/>
                </a:ext>
              </a:extLst>
            </p:cNvPr>
            <p:cNvSpPr/>
            <p:nvPr/>
          </p:nvSpPr>
          <p:spPr>
            <a:xfrm>
              <a:off x="3001280" y="4709899"/>
              <a:ext cx="219874" cy="289531"/>
            </a:xfrm>
            <a:custGeom>
              <a:avLst/>
              <a:gdLst>
                <a:gd name="connsiteX0" fmla="*/ 206437 w 219874"/>
                <a:gd name="connsiteY0" fmla="*/ 128667 h 289531"/>
                <a:gd name="connsiteX1" fmla="*/ 206437 w 219874"/>
                <a:gd name="connsiteY1" fmla="*/ 131392 h 289531"/>
                <a:gd name="connsiteX2" fmla="*/ 203775 w 219874"/>
                <a:gd name="connsiteY2" fmla="*/ 150153 h 289531"/>
                <a:gd name="connsiteX3" fmla="*/ 203775 w 219874"/>
                <a:gd name="connsiteY3" fmla="*/ 152815 h 289531"/>
                <a:gd name="connsiteX4" fmla="*/ 198388 w 219874"/>
                <a:gd name="connsiteY4" fmla="*/ 171576 h 289531"/>
                <a:gd name="connsiteX5" fmla="*/ 201113 w 219874"/>
                <a:gd name="connsiteY5" fmla="*/ 201050 h 289531"/>
                <a:gd name="connsiteX6" fmla="*/ 193064 w 219874"/>
                <a:gd name="connsiteY6" fmla="*/ 209099 h 289531"/>
                <a:gd name="connsiteX7" fmla="*/ 174302 w 219874"/>
                <a:gd name="connsiteY7" fmla="*/ 222536 h 289531"/>
                <a:gd name="connsiteX8" fmla="*/ 158203 w 219874"/>
                <a:gd name="connsiteY8" fmla="*/ 235910 h 289531"/>
                <a:gd name="connsiteX9" fmla="*/ 144766 w 219874"/>
                <a:gd name="connsiteY9" fmla="*/ 249347 h 289531"/>
                <a:gd name="connsiteX10" fmla="*/ 136716 w 219874"/>
                <a:gd name="connsiteY10" fmla="*/ 252009 h 289531"/>
                <a:gd name="connsiteX11" fmla="*/ 131392 w 219874"/>
                <a:gd name="connsiteY11" fmla="*/ 252009 h 289531"/>
                <a:gd name="connsiteX12" fmla="*/ 112631 w 219874"/>
                <a:gd name="connsiteY12" fmla="*/ 260059 h 289531"/>
                <a:gd name="connsiteX13" fmla="*/ 107243 w 219874"/>
                <a:gd name="connsiteY13" fmla="*/ 260059 h 289531"/>
                <a:gd name="connsiteX14" fmla="*/ 107243 w 219874"/>
                <a:gd name="connsiteY14" fmla="*/ 262721 h 289531"/>
                <a:gd name="connsiteX15" fmla="*/ 88482 w 219874"/>
                <a:gd name="connsiteY15" fmla="*/ 265446 h 289531"/>
                <a:gd name="connsiteX16" fmla="*/ 56284 w 219874"/>
                <a:gd name="connsiteY16" fmla="*/ 276158 h 289531"/>
                <a:gd name="connsiteX17" fmla="*/ 45572 w 219874"/>
                <a:gd name="connsiteY17" fmla="*/ 281482 h 289531"/>
                <a:gd name="connsiteX18" fmla="*/ 18761 w 219874"/>
                <a:gd name="connsiteY18" fmla="*/ 289532 h 289531"/>
                <a:gd name="connsiteX19" fmla="*/ 16099 w 219874"/>
                <a:gd name="connsiteY19" fmla="*/ 289532 h 289531"/>
                <a:gd name="connsiteX20" fmla="*/ 13437 w 219874"/>
                <a:gd name="connsiteY20" fmla="*/ 278820 h 289531"/>
                <a:gd name="connsiteX21" fmla="*/ 10712 w 219874"/>
                <a:gd name="connsiteY21" fmla="*/ 278820 h 289531"/>
                <a:gd name="connsiteX22" fmla="*/ 10712 w 219874"/>
                <a:gd name="connsiteY22" fmla="*/ 276158 h 289531"/>
                <a:gd name="connsiteX23" fmla="*/ 10712 w 219874"/>
                <a:gd name="connsiteY23" fmla="*/ 273496 h 289531"/>
                <a:gd name="connsiteX24" fmla="*/ 8050 w 219874"/>
                <a:gd name="connsiteY24" fmla="*/ 273496 h 289531"/>
                <a:gd name="connsiteX25" fmla="*/ 8050 w 219874"/>
                <a:gd name="connsiteY25" fmla="*/ 270770 h 289531"/>
                <a:gd name="connsiteX26" fmla="*/ 8050 w 219874"/>
                <a:gd name="connsiteY26" fmla="*/ 268108 h 289531"/>
                <a:gd name="connsiteX27" fmla="*/ 5387 w 219874"/>
                <a:gd name="connsiteY27" fmla="*/ 268108 h 289531"/>
                <a:gd name="connsiteX28" fmla="*/ 5387 w 219874"/>
                <a:gd name="connsiteY28" fmla="*/ 265446 h 289531"/>
                <a:gd name="connsiteX29" fmla="*/ 5387 w 219874"/>
                <a:gd name="connsiteY29" fmla="*/ 262721 h 289531"/>
                <a:gd name="connsiteX30" fmla="*/ 5387 w 219874"/>
                <a:gd name="connsiteY30" fmla="*/ 260059 h 289531"/>
                <a:gd name="connsiteX31" fmla="*/ 2662 w 219874"/>
                <a:gd name="connsiteY31" fmla="*/ 257397 h 289531"/>
                <a:gd name="connsiteX32" fmla="*/ 2662 w 219874"/>
                <a:gd name="connsiteY32" fmla="*/ 254671 h 289531"/>
                <a:gd name="connsiteX33" fmla="*/ 0 w 219874"/>
                <a:gd name="connsiteY33" fmla="*/ 254671 h 289531"/>
                <a:gd name="connsiteX34" fmla="*/ 0 w 219874"/>
                <a:gd name="connsiteY34" fmla="*/ 252009 h 289531"/>
                <a:gd name="connsiteX35" fmla="*/ 0 w 219874"/>
                <a:gd name="connsiteY35" fmla="*/ 249347 h 289531"/>
                <a:gd name="connsiteX36" fmla="*/ 0 w 219874"/>
                <a:gd name="connsiteY36" fmla="*/ 246685 h 289531"/>
                <a:gd name="connsiteX37" fmla="*/ 2662 w 219874"/>
                <a:gd name="connsiteY37" fmla="*/ 246685 h 289531"/>
                <a:gd name="connsiteX38" fmla="*/ 5387 w 219874"/>
                <a:gd name="connsiteY38" fmla="*/ 246685 h 289531"/>
                <a:gd name="connsiteX39" fmla="*/ 5387 w 219874"/>
                <a:gd name="connsiteY39" fmla="*/ 243960 h 289531"/>
                <a:gd name="connsiteX40" fmla="*/ 8050 w 219874"/>
                <a:gd name="connsiteY40" fmla="*/ 243960 h 289531"/>
                <a:gd name="connsiteX41" fmla="*/ 8050 w 219874"/>
                <a:gd name="connsiteY41" fmla="*/ 241297 h 289531"/>
                <a:gd name="connsiteX42" fmla="*/ 8050 w 219874"/>
                <a:gd name="connsiteY42" fmla="*/ 238635 h 289531"/>
                <a:gd name="connsiteX43" fmla="*/ 10712 w 219874"/>
                <a:gd name="connsiteY43" fmla="*/ 238635 h 289531"/>
                <a:gd name="connsiteX44" fmla="*/ 10712 w 219874"/>
                <a:gd name="connsiteY44" fmla="*/ 235910 h 289531"/>
                <a:gd name="connsiteX45" fmla="*/ 10712 w 219874"/>
                <a:gd name="connsiteY45" fmla="*/ 233248 h 289531"/>
                <a:gd name="connsiteX46" fmla="*/ 13437 w 219874"/>
                <a:gd name="connsiteY46" fmla="*/ 233248 h 289531"/>
                <a:gd name="connsiteX47" fmla="*/ 13437 w 219874"/>
                <a:gd name="connsiteY47" fmla="*/ 230586 h 289531"/>
                <a:gd name="connsiteX48" fmla="*/ 13437 w 219874"/>
                <a:gd name="connsiteY48" fmla="*/ 227860 h 289531"/>
                <a:gd name="connsiteX49" fmla="*/ 16099 w 219874"/>
                <a:gd name="connsiteY49" fmla="*/ 227860 h 289531"/>
                <a:gd name="connsiteX50" fmla="*/ 16099 w 219874"/>
                <a:gd name="connsiteY50" fmla="*/ 225198 h 289531"/>
                <a:gd name="connsiteX51" fmla="*/ 16099 w 219874"/>
                <a:gd name="connsiteY51" fmla="*/ 222536 h 289531"/>
                <a:gd name="connsiteX52" fmla="*/ 16099 w 219874"/>
                <a:gd name="connsiteY52" fmla="*/ 219874 h 289531"/>
                <a:gd name="connsiteX53" fmla="*/ 16099 w 219874"/>
                <a:gd name="connsiteY53" fmla="*/ 217149 h 289531"/>
                <a:gd name="connsiteX54" fmla="*/ 13437 w 219874"/>
                <a:gd name="connsiteY54" fmla="*/ 214487 h 289531"/>
                <a:gd name="connsiteX55" fmla="*/ 13437 w 219874"/>
                <a:gd name="connsiteY55" fmla="*/ 211825 h 289531"/>
                <a:gd name="connsiteX56" fmla="*/ 13437 w 219874"/>
                <a:gd name="connsiteY56" fmla="*/ 209099 h 289531"/>
                <a:gd name="connsiteX57" fmla="*/ 13437 w 219874"/>
                <a:gd name="connsiteY57" fmla="*/ 206437 h 289531"/>
                <a:gd name="connsiteX58" fmla="*/ 13437 w 219874"/>
                <a:gd name="connsiteY58" fmla="*/ 203775 h 289531"/>
                <a:gd name="connsiteX59" fmla="*/ 10712 w 219874"/>
                <a:gd name="connsiteY59" fmla="*/ 203775 h 289531"/>
                <a:gd name="connsiteX60" fmla="*/ 10712 w 219874"/>
                <a:gd name="connsiteY60" fmla="*/ 201050 h 289531"/>
                <a:gd name="connsiteX61" fmla="*/ 8050 w 219874"/>
                <a:gd name="connsiteY61" fmla="*/ 201050 h 289531"/>
                <a:gd name="connsiteX62" fmla="*/ 8050 w 219874"/>
                <a:gd name="connsiteY62" fmla="*/ 198388 h 289531"/>
                <a:gd name="connsiteX63" fmla="*/ 8050 w 219874"/>
                <a:gd name="connsiteY63" fmla="*/ 195725 h 289531"/>
                <a:gd name="connsiteX64" fmla="*/ 8050 w 219874"/>
                <a:gd name="connsiteY64" fmla="*/ 193000 h 289531"/>
                <a:gd name="connsiteX65" fmla="*/ 5387 w 219874"/>
                <a:gd name="connsiteY65" fmla="*/ 190338 h 289531"/>
                <a:gd name="connsiteX66" fmla="*/ 5387 w 219874"/>
                <a:gd name="connsiteY66" fmla="*/ 187676 h 289531"/>
                <a:gd name="connsiteX67" fmla="*/ 5387 w 219874"/>
                <a:gd name="connsiteY67" fmla="*/ 185014 h 289531"/>
                <a:gd name="connsiteX68" fmla="*/ 8050 w 219874"/>
                <a:gd name="connsiteY68" fmla="*/ 185014 h 289531"/>
                <a:gd name="connsiteX69" fmla="*/ 8050 w 219874"/>
                <a:gd name="connsiteY69" fmla="*/ 182288 h 289531"/>
                <a:gd name="connsiteX70" fmla="*/ 10712 w 219874"/>
                <a:gd name="connsiteY70" fmla="*/ 182288 h 289531"/>
                <a:gd name="connsiteX71" fmla="*/ 13437 w 219874"/>
                <a:gd name="connsiteY71" fmla="*/ 179626 h 289531"/>
                <a:gd name="connsiteX72" fmla="*/ 16099 w 219874"/>
                <a:gd name="connsiteY72" fmla="*/ 179626 h 289531"/>
                <a:gd name="connsiteX73" fmla="*/ 18761 w 219874"/>
                <a:gd name="connsiteY73" fmla="*/ 179626 h 289531"/>
                <a:gd name="connsiteX74" fmla="*/ 21423 w 219874"/>
                <a:gd name="connsiteY74" fmla="*/ 179626 h 289531"/>
                <a:gd name="connsiteX75" fmla="*/ 21423 w 219874"/>
                <a:gd name="connsiteY75" fmla="*/ 176964 h 289531"/>
                <a:gd name="connsiteX76" fmla="*/ 24149 w 219874"/>
                <a:gd name="connsiteY76" fmla="*/ 176964 h 289531"/>
                <a:gd name="connsiteX77" fmla="*/ 24149 w 219874"/>
                <a:gd name="connsiteY77" fmla="*/ 174239 h 289531"/>
                <a:gd name="connsiteX78" fmla="*/ 26811 w 219874"/>
                <a:gd name="connsiteY78" fmla="*/ 174239 h 289531"/>
                <a:gd name="connsiteX79" fmla="*/ 26811 w 219874"/>
                <a:gd name="connsiteY79" fmla="*/ 171576 h 289531"/>
                <a:gd name="connsiteX80" fmla="*/ 26811 w 219874"/>
                <a:gd name="connsiteY80" fmla="*/ 168914 h 289531"/>
                <a:gd name="connsiteX81" fmla="*/ 26811 w 219874"/>
                <a:gd name="connsiteY81" fmla="*/ 163527 h 289531"/>
                <a:gd name="connsiteX82" fmla="*/ 26811 w 219874"/>
                <a:gd name="connsiteY82" fmla="*/ 160865 h 289531"/>
                <a:gd name="connsiteX83" fmla="*/ 29473 w 219874"/>
                <a:gd name="connsiteY83" fmla="*/ 160865 h 289531"/>
                <a:gd name="connsiteX84" fmla="*/ 29473 w 219874"/>
                <a:gd name="connsiteY84" fmla="*/ 158203 h 289531"/>
                <a:gd name="connsiteX85" fmla="*/ 32198 w 219874"/>
                <a:gd name="connsiteY85" fmla="*/ 158203 h 289531"/>
                <a:gd name="connsiteX86" fmla="*/ 34860 w 219874"/>
                <a:gd name="connsiteY86" fmla="*/ 155477 h 289531"/>
                <a:gd name="connsiteX87" fmla="*/ 37523 w 219874"/>
                <a:gd name="connsiteY87" fmla="*/ 155477 h 289531"/>
                <a:gd name="connsiteX88" fmla="*/ 37523 w 219874"/>
                <a:gd name="connsiteY88" fmla="*/ 152815 h 289531"/>
                <a:gd name="connsiteX89" fmla="*/ 40248 w 219874"/>
                <a:gd name="connsiteY89" fmla="*/ 152815 h 289531"/>
                <a:gd name="connsiteX90" fmla="*/ 42910 w 219874"/>
                <a:gd name="connsiteY90" fmla="*/ 150153 h 289531"/>
                <a:gd name="connsiteX91" fmla="*/ 40248 w 219874"/>
                <a:gd name="connsiteY91" fmla="*/ 147428 h 289531"/>
                <a:gd name="connsiteX92" fmla="*/ 37523 w 219874"/>
                <a:gd name="connsiteY92" fmla="*/ 147428 h 289531"/>
                <a:gd name="connsiteX93" fmla="*/ 34860 w 219874"/>
                <a:gd name="connsiteY93" fmla="*/ 147428 h 289531"/>
                <a:gd name="connsiteX94" fmla="*/ 32198 w 219874"/>
                <a:gd name="connsiteY94" fmla="*/ 147428 h 289531"/>
                <a:gd name="connsiteX95" fmla="*/ 32198 w 219874"/>
                <a:gd name="connsiteY95" fmla="*/ 144766 h 289531"/>
                <a:gd name="connsiteX96" fmla="*/ 32198 w 219874"/>
                <a:gd name="connsiteY96" fmla="*/ 142104 h 289531"/>
                <a:gd name="connsiteX97" fmla="*/ 32198 w 219874"/>
                <a:gd name="connsiteY97" fmla="*/ 139378 h 289531"/>
                <a:gd name="connsiteX98" fmla="*/ 32198 w 219874"/>
                <a:gd name="connsiteY98" fmla="*/ 136716 h 289531"/>
                <a:gd name="connsiteX99" fmla="*/ 32198 w 219874"/>
                <a:gd name="connsiteY99" fmla="*/ 134054 h 289531"/>
                <a:gd name="connsiteX100" fmla="*/ 34860 w 219874"/>
                <a:gd name="connsiteY100" fmla="*/ 131392 h 289531"/>
                <a:gd name="connsiteX101" fmla="*/ 34860 w 219874"/>
                <a:gd name="connsiteY101" fmla="*/ 128667 h 289531"/>
                <a:gd name="connsiteX102" fmla="*/ 37523 w 219874"/>
                <a:gd name="connsiteY102" fmla="*/ 128667 h 289531"/>
                <a:gd name="connsiteX103" fmla="*/ 37523 w 219874"/>
                <a:gd name="connsiteY103" fmla="*/ 126004 h 289531"/>
                <a:gd name="connsiteX104" fmla="*/ 37523 w 219874"/>
                <a:gd name="connsiteY104" fmla="*/ 123342 h 289531"/>
                <a:gd name="connsiteX105" fmla="*/ 40248 w 219874"/>
                <a:gd name="connsiteY105" fmla="*/ 120617 h 289531"/>
                <a:gd name="connsiteX106" fmla="*/ 42910 w 219874"/>
                <a:gd name="connsiteY106" fmla="*/ 120617 h 289531"/>
                <a:gd name="connsiteX107" fmla="*/ 45572 w 219874"/>
                <a:gd name="connsiteY107" fmla="*/ 117955 h 289531"/>
                <a:gd name="connsiteX108" fmla="*/ 64333 w 219874"/>
                <a:gd name="connsiteY108" fmla="*/ 101856 h 289531"/>
                <a:gd name="connsiteX109" fmla="*/ 80432 w 219874"/>
                <a:gd name="connsiteY109" fmla="*/ 91144 h 289531"/>
                <a:gd name="connsiteX110" fmla="*/ 80432 w 219874"/>
                <a:gd name="connsiteY110" fmla="*/ 88482 h 289531"/>
                <a:gd name="connsiteX111" fmla="*/ 83095 w 219874"/>
                <a:gd name="connsiteY111" fmla="*/ 88482 h 289531"/>
                <a:gd name="connsiteX112" fmla="*/ 85820 w 219874"/>
                <a:gd name="connsiteY112" fmla="*/ 88482 h 289531"/>
                <a:gd name="connsiteX113" fmla="*/ 88482 w 219874"/>
                <a:gd name="connsiteY113" fmla="*/ 88482 h 289531"/>
                <a:gd name="connsiteX114" fmla="*/ 88482 w 219874"/>
                <a:gd name="connsiteY114" fmla="*/ 91144 h 289531"/>
                <a:gd name="connsiteX115" fmla="*/ 91144 w 219874"/>
                <a:gd name="connsiteY115" fmla="*/ 91144 h 289531"/>
                <a:gd name="connsiteX116" fmla="*/ 93870 w 219874"/>
                <a:gd name="connsiteY116" fmla="*/ 91144 h 289531"/>
                <a:gd name="connsiteX117" fmla="*/ 96532 w 219874"/>
                <a:gd name="connsiteY117" fmla="*/ 93806 h 289531"/>
                <a:gd name="connsiteX118" fmla="*/ 99194 w 219874"/>
                <a:gd name="connsiteY118" fmla="*/ 93806 h 289531"/>
                <a:gd name="connsiteX119" fmla="*/ 131392 w 219874"/>
                <a:gd name="connsiteY119" fmla="*/ 64333 h 289531"/>
                <a:gd name="connsiteX120" fmla="*/ 131392 w 219874"/>
                <a:gd name="connsiteY120" fmla="*/ 61671 h 289531"/>
                <a:gd name="connsiteX121" fmla="*/ 128730 w 219874"/>
                <a:gd name="connsiteY121" fmla="*/ 58946 h 289531"/>
                <a:gd name="connsiteX122" fmla="*/ 128730 w 219874"/>
                <a:gd name="connsiteY122" fmla="*/ 56283 h 289531"/>
                <a:gd name="connsiteX123" fmla="*/ 126005 w 219874"/>
                <a:gd name="connsiteY123" fmla="*/ 56283 h 289531"/>
                <a:gd name="connsiteX124" fmla="*/ 126005 w 219874"/>
                <a:gd name="connsiteY124" fmla="*/ 53621 h 289531"/>
                <a:gd name="connsiteX125" fmla="*/ 126005 w 219874"/>
                <a:gd name="connsiteY125" fmla="*/ 50896 h 289531"/>
                <a:gd name="connsiteX126" fmla="*/ 123343 w 219874"/>
                <a:gd name="connsiteY126" fmla="*/ 50896 h 289531"/>
                <a:gd name="connsiteX127" fmla="*/ 123343 w 219874"/>
                <a:gd name="connsiteY127" fmla="*/ 53621 h 289531"/>
                <a:gd name="connsiteX128" fmla="*/ 120680 w 219874"/>
                <a:gd name="connsiteY128" fmla="*/ 56283 h 289531"/>
                <a:gd name="connsiteX129" fmla="*/ 120680 w 219874"/>
                <a:gd name="connsiteY129" fmla="*/ 58946 h 289531"/>
                <a:gd name="connsiteX130" fmla="*/ 117955 w 219874"/>
                <a:gd name="connsiteY130" fmla="*/ 58946 h 289531"/>
                <a:gd name="connsiteX131" fmla="*/ 115293 w 219874"/>
                <a:gd name="connsiteY131" fmla="*/ 58946 h 289531"/>
                <a:gd name="connsiteX132" fmla="*/ 112631 w 219874"/>
                <a:gd name="connsiteY132" fmla="*/ 58946 h 289531"/>
                <a:gd name="connsiteX133" fmla="*/ 112631 w 219874"/>
                <a:gd name="connsiteY133" fmla="*/ 61671 h 289531"/>
                <a:gd name="connsiteX134" fmla="*/ 109905 w 219874"/>
                <a:gd name="connsiteY134" fmla="*/ 61671 h 289531"/>
                <a:gd name="connsiteX135" fmla="*/ 107243 w 219874"/>
                <a:gd name="connsiteY135" fmla="*/ 61671 h 289531"/>
                <a:gd name="connsiteX136" fmla="*/ 107243 w 219874"/>
                <a:gd name="connsiteY136" fmla="*/ 58946 h 289531"/>
                <a:gd name="connsiteX137" fmla="*/ 104581 w 219874"/>
                <a:gd name="connsiteY137" fmla="*/ 58946 h 289531"/>
                <a:gd name="connsiteX138" fmla="*/ 104581 w 219874"/>
                <a:gd name="connsiteY138" fmla="*/ 56283 h 289531"/>
                <a:gd name="connsiteX139" fmla="*/ 104581 w 219874"/>
                <a:gd name="connsiteY139" fmla="*/ 53621 h 289531"/>
                <a:gd name="connsiteX140" fmla="*/ 104581 w 219874"/>
                <a:gd name="connsiteY140" fmla="*/ 50896 h 289531"/>
                <a:gd name="connsiteX141" fmla="*/ 104581 w 219874"/>
                <a:gd name="connsiteY141" fmla="*/ 48234 h 289531"/>
                <a:gd name="connsiteX142" fmla="*/ 107243 w 219874"/>
                <a:gd name="connsiteY142" fmla="*/ 48234 h 289531"/>
                <a:gd name="connsiteX143" fmla="*/ 107243 w 219874"/>
                <a:gd name="connsiteY143" fmla="*/ 45572 h 289531"/>
                <a:gd name="connsiteX144" fmla="*/ 107243 w 219874"/>
                <a:gd name="connsiteY144" fmla="*/ 42846 h 289531"/>
                <a:gd name="connsiteX145" fmla="*/ 109905 w 219874"/>
                <a:gd name="connsiteY145" fmla="*/ 40184 h 289531"/>
                <a:gd name="connsiteX146" fmla="*/ 112631 w 219874"/>
                <a:gd name="connsiteY146" fmla="*/ 40184 h 289531"/>
                <a:gd name="connsiteX147" fmla="*/ 112631 w 219874"/>
                <a:gd name="connsiteY147" fmla="*/ 37522 h 289531"/>
                <a:gd name="connsiteX148" fmla="*/ 115293 w 219874"/>
                <a:gd name="connsiteY148" fmla="*/ 37522 h 289531"/>
                <a:gd name="connsiteX149" fmla="*/ 117955 w 219874"/>
                <a:gd name="connsiteY149" fmla="*/ 37522 h 289531"/>
                <a:gd name="connsiteX150" fmla="*/ 120680 w 219874"/>
                <a:gd name="connsiteY150" fmla="*/ 37522 h 289531"/>
                <a:gd name="connsiteX151" fmla="*/ 123343 w 219874"/>
                <a:gd name="connsiteY151" fmla="*/ 37522 h 289531"/>
                <a:gd name="connsiteX152" fmla="*/ 123343 w 219874"/>
                <a:gd name="connsiteY152" fmla="*/ 34860 h 289531"/>
                <a:gd name="connsiteX153" fmla="*/ 126005 w 219874"/>
                <a:gd name="connsiteY153" fmla="*/ 34860 h 289531"/>
                <a:gd name="connsiteX154" fmla="*/ 126005 w 219874"/>
                <a:gd name="connsiteY154" fmla="*/ 32135 h 289531"/>
                <a:gd name="connsiteX155" fmla="*/ 128730 w 219874"/>
                <a:gd name="connsiteY155" fmla="*/ 29473 h 289531"/>
                <a:gd name="connsiteX156" fmla="*/ 131392 w 219874"/>
                <a:gd name="connsiteY156" fmla="*/ 26811 h 289531"/>
                <a:gd name="connsiteX157" fmla="*/ 131392 w 219874"/>
                <a:gd name="connsiteY157" fmla="*/ 24085 h 289531"/>
                <a:gd name="connsiteX158" fmla="*/ 134054 w 219874"/>
                <a:gd name="connsiteY158" fmla="*/ 24085 h 289531"/>
                <a:gd name="connsiteX159" fmla="*/ 136716 w 219874"/>
                <a:gd name="connsiteY159" fmla="*/ 21423 h 289531"/>
                <a:gd name="connsiteX160" fmla="*/ 139442 w 219874"/>
                <a:gd name="connsiteY160" fmla="*/ 21423 h 289531"/>
                <a:gd name="connsiteX161" fmla="*/ 142104 w 219874"/>
                <a:gd name="connsiteY161" fmla="*/ 21423 h 289531"/>
                <a:gd name="connsiteX162" fmla="*/ 144766 w 219874"/>
                <a:gd name="connsiteY162" fmla="*/ 21423 h 289531"/>
                <a:gd name="connsiteX163" fmla="*/ 144766 w 219874"/>
                <a:gd name="connsiteY163" fmla="*/ 18761 h 289531"/>
                <a:gd name="connsiteX164" fmla="*/ 147491 w 219874"/>
                <a:gd name="connsiteY164" fmla="*/ 18761 h 289531"/>
                <a:gd name="connsiteX165" fmla="*/ 147491 w 219874"/>
                <a:gd name="connsiteY165" fmla="*/ 16036 h 289531"/>
                <a:gd name="connsiteX166" fmla="*/ 150153 w 219874"/>
                <a:gd name="connsiteY166" fmla="*/ 16036 h 289531"/>
                <a:gd name="connsiteX167" fmla="*/ 150153 w 219874"/>
                <a:gd name="connsiteY167" fmla="*/ 13374 h 289531"/>
                <a:gd name="connsiteX168" fmla="*/ 152816 w 219874"/>
                <a:gd name="connsiteY168" fmla="*/ 13374 h 289531"/>
                <a:gd name="connsiteX169" fmla="*/ 152816 w 219874"/>
                <a:gd name="connsiteY169" fmla="*/ 10712 h 289531"/>
                <a:gd name="connsiteX170" fmla="*/ 152816 w 219874"/>
                <a:gd name="connsiteY170" fmla="*/ 8049 h 289531"/>
                <a:gd name="connsiteX171" fmla="*/ 152816 w 219874"/>
                <a:gd name="connsiteY171" fmla="*/ 5324 h 289531"/>
                <a:gd name="connsiteX172" fmla="*/ 155541 w 219874"/>
                <a:gd name="connsiteY172" fmla="*/ 5324 h 289531"/>
                <a:gd name="connsiteX173" fmla="*/ 155541 w 219874"/>
                <a:gd name="connsiteY173" fmla="*/ 2662 h 289531"/>
                <a:gd name="connsiteX174" fmla="*/ 158203 w 219874"/>
                <a:gd name="connsiteY174" fmla="*/ 2662 h 289531"/>
                <a:gd name="connsiteX175" fmla="*/ 158203 w 219874"/>
                <a:gd name="connsiteY175" fmla="*/ 0 h 289531"/>
                <a:gd name="connsiteX176" fmla="*/ 160865 w 219874"/>
                <a:gd name="connsiteY176" fmla="*/ 0 h 289531"/>
                <a:gd name="connsiteX177" fmla="*/ 160865 w 219874"/>
                <a:gd name="connsiteY177" fmla="*/ 2662 h 289531"/>
                <a:gd name="connsiteX178" fmla="*/ 163527 w 219874"/>
                <a:gd name="connsiteY178" fmla="*/ 2662 h 289531"/>
                <a:gd name="connsiteX179" fmla="*/ 166253 w 219874"/>
                <a:gd name="connsiteY179" fmla="*/ 2662 h 289531"/>
                <a:gd name="connsiteX180" fmla="*/ 168915 w 219874"/>
                <a:gd name="connsiteY180" fmla="*/ 2662 h 289531"/>
                <a:gd name="connsiteX181" fmla="*/ 171577 w 219874"/>
                <a:gd name="connsiteY181" fmla="*/ 2662 h 289531"/>
                <a:gd name="connsiteX182" fmla="*/ 174302 w 219874"/>
                <a:gd name="connsiteY182" fmla="*/ 2662 h 289531"/>
                <a:gd name="connsiteX183" fmla="*/ 176964 w 219874"/>
                <a:gd name="connsiteY183" fmla="*/ 5324 h 289531"/>
                <a:gd name="connsiteX184" fmla="*/ 176964 w 219874"/>
                <a:gd name="connsiteY184" fmla="*/ 8049 h 289531"/>
                <a:gd name="connsiteX185" fmla="*/ 176964 w 219874"/>
                <a:gd name="connsiteY185" fmla="*/ 10712 h 289531"/>
                <a:gd name="connsiteX186" fmla="*/ 176964 w 219874"/>
                <a:gd name="connsiteY186" fmla="*/ 13374 h 289531"/>
                <a:gd name="connsiteX187" fmla="*/ 179626 w 219874"/>
                <a:gd name="connsiteY187" fmla="*/ 16036 h 289531"/>
                <a:gd name="connsiteX188" fmla="*/ 182352 w 219874"/>
                <a:gd name="connsiteY188" fmla="*/ 18761 h 289531"/>
                <a:gd name="connsiteX189" fmla="*/ 185014 w 219874"/>
                <a:gd name="connsiteY189" fmla="*/ 18761 h 289531"/>
                <a:gd name="connsiteX190" fmla="*/ 185014 w 219874"/>
                <a:gd name="connsiteY190" fmla="*/ 21423 h 289531"/>
                <a:gd name="connsiteX191" fmla="*/ 185014 w 219874"/>
                <a:gd name="connsiteY191" fmla="*/ 24085 h 289531"/>
                <a:gd name="connsiteX192" fmla="*/ 187676 w 219874"/>
                <a:gd name="connsiteY192" fmla="*/ 24085 h 289531"/>
                <a:gd name="connsiteX193" fmla="*/ 187676 w 219874"/>
                <a:gd name="connsiteY193" fmla="*/ 26811 h 289531"/>
                <a:gd name="connsiteX194" fmla="*/ 187676 w 219874"/>
                <a:gd name="connsiteY194" fmla="*/ 29473 h 289531"/>
                <a:gd name="connsiteX195" fmla="*/ 190338 w 219874"/>
                <a:gd name="connsiteY195" fmla="*/ 29473 h 289531"/>
                <a:gd name="connsiteX196" fmla="*/ 193064 w 219874"/>
                <a:gd name="connsiteY196" fmla="*/ 29473 h 289531"/>
                <a:gd name="connsiteX197" fmla="*/ 193064 w 219874"/>
                <a:gd name="connsiteY197" fmla="*/ 32135 h 289531"/>
                <a:gd name="connsiteX198" fmla="*/ 193064 w 219874"/>
                <a:gd name="connsiteY198" fmla="*/ 34860 h 289531"/>
                <a:gd name="connsiteX199" fmla="*/ 195725 w 219874"/>
                <a:gd name="connsiteY199" fmla="*/ 34860 h 289531"/>
                <a:gd name="connsiteX200" fmla="*/ 198388 w 219874"/>
                <a:gd name="connsiteY200" fmla="*/ 34860 h 289531"/>
                <a:gd name="connsiteX201" fmla="*/ 201113 w 219874"/>
                <a:gd name="connsiteY201" fmla="*/ 34860 h 289531"/>
                <a:gd name="connsiteX202" fmla="*/ 201113 w 219874"/>
                <a:gd name="connsiteY202" fmla="*/ 37522 h 289531"/>
                <a:gd name="connsiteX203" fmla="*/ 203775 w 219874"/>
                <a:gd name="connsiteY203" fmla="*/ 37522 h 289531"/>
                <a:gd name="connsiteX204" fmla="*/ 206437 w 219874"/>
                <a:gd name="connsiteY204" fmla="*/ 37522 h 289531"/>
                <a:gd name="connsiteX205" fmla="*/ 206437 w 219874"/>
                <a:gd name="connsiteY205" fmla="*/ 40184 h 289531"/>
                <a:gd name="connsiteX206" fmla="*/ 209163 w 219874"/>
                <a:gd name="connsiteY206" fmla="*/ 40184 h 289531"/>
                <a:gd name="connsiteX207" fmla="*/ 211825 w 219874"/>
                <a:gd name="connsiteY207" fmla="*/ 42846 h 289531"/>
                <a:gd name="connsiteX208" fmla="*/ 214487 w 219874"/>
                <a:gd name="connsiteY208" fmla="*/ 45572 h 289531"/>
                <a:gd name="connsiteX209" fmla="*/ 214487 w 219874"/>
                <a:gd name="connsiteY209" fmla="*/ 48234 h 289531"/>
                <a:gd name="connsiteX210" fmla="*/ 217212 w 219874"/>
                <a:gd name="connsiteY210" fmla="*/ 48234 h 289531"/>
                <a:gd name="connsiteX211" fmla="*/ 219874 w 219874"/>
                <a:gd name="connsiteY211" fmla="*/ 50896 h 289531"/>
                <a:gd name="connsiteX212" fmla="*/ 219874 w 219874"/>
                <a:gd name="connsiteY212" fmla="*/ 53621 h 289531"/>
                <a:gd name="connsiteX213" fmla="*/ 219874 w 219874"/>
                <a:gd name="connsiteY213" fmla="*/ 56283 h 289531"/>
                <a:gd name="connsiteX214" fmla="*/ 219874 w 219874"/>
                <a:gd name="connsiteY214" fmla="*/ 58946 h 289531"/>
                <a:gd name="connsiteX215" fmla="*/ 219874 w 219874"/>
                <a:gd name="connsiteY215" fmla="*/ 61671 h 289531"/>
                <a:gd name="connsiteX216" fmla="*/ 217212 w 219874"/>
                <a:gd name="connsiteY216" fmla="*/ 66995 h 289531"/>
                <a:gd name="connsiteX217" fmla="*/ 217212 w 219874"/>
                <a:gd name="connsiteY217" fmla="*/ 72383 h 289531"/>
                <a:gd name="connsiteX218" fmla="*/ 217212 w 219874"/>
                <a:gd name="connsiteY218" fmla="*/ 75045 h 289531"/>
                <a:gd name="connsiteX219" fmla="*/ 214487 w 219874"/>
                <a:gd name="connsiteY219" fmla="*/ 77707 h 289531"/>
                <a:gd name="connsiteX220" fmla="*/ 214487 w 219874"/>
                <a:gd name="connsiteY220" fmla="*/ 80433 h 289531"/>
                <a:gd name="connsiteX221" fmla="*/ 214487 w 219874"/>
                <a:gd name="connsiteY221" fmla="*/ 83095 h 289531"/>
                <a:gd name="connsiteX222" fmla="*/ 214487 w 219874"/>
                <a:gd name="connsiteY222" fmla="*/ 85756 h 289531"/>
                <a:gd name="connsiteX223" fmla="*/ 214487 w 219874"/>
                <a:gd name="connsiteY223" fmla="*/ 88482 h 289531"/>
                <a:gd name="connsiteX224" fmla="*/ 214487 w 219874"/>
                <a:gd name="connsiteY224" fmla="*/ 91144 h 289531"/>
                <a:gd name="connsiteX225" fmla="*/ 214487 w 219874"/>
                <a:gd name="connsiteY225" fmla="*/ 93806 h 289531"/>
                <a:gd name="connsiteX226" fmla="*/ 211825 w 219874"/>
                <a:gd name="connsiteY226" fmla="*/ 96532 h 289531"/>
                <a:gd name="connsiteX227" fmla="*/ 211825 w 219874"/>
                <a:gd name="connsiteY227" fmla="*/ 99194 h 289531"/>
                <a:gd name="connsiteX228" fmla="*/ 211825 w 219874"/>
                <a:gd name="connsiteY228" fmla="*/ 101856 h 289531"/>
                <a:gd name="connsiteX229" fmla="*/ 211825 w 219874"/>
                <a:gd name="connsiteY229" fmla="*/ 104518 h 289531"/>
                <a:gd name="connsiteX230" fmla="*/ 209163 w 219874"/>
                <a:gd name="connsiteY230" fmla="*/ 104518 h 289531"/>
                <a:gd name="connsiteX231" fmla="*/ 209163 w 219874"/>
                <a:gd name="connsiteY231" fmla="*/ 107243 h 289531"/>
                <a:gd name="connsiteX232" fmla="*/ 209163 w 219874"/>
                <a:gd name="connsiteY232" fmla="*/ 109905 h 289531"/>
                <a:gd name="connsiteX233" fmla="*/ 209163 w 219874"/>
                <a:gd name="connsiteY233" fmla="*/ 112567 h 289531"/>
                <a:gd name="connsiteX234" fmla="*/ 206437 w 219874"/>
                <a:gd name="connsiteY234" fmla="*/ 115293 h 289531"/>
                <a:gd name="connsiteX235" fmla="*/ 206437 w 219874"/>
                <a:gd name="connsiteY235" fmla="*/ 117955 h 289531"/>
                <a:gd name="connsiteX236" fmla="*/ 206437 w 219874"/>
                <a:gd name="connsiteY236" fmla="*/ 120617 h 289531"/>
                <a:gd name="connsiteX237" fmla="*/ 206437 w 219874"/>
                <a:gd name="connsiteY237" fmla="*/ 123342 h 289531"/>
                <a:gd name="connsiteX238" fmla="*/ 206437 w 219874"/>
                <a:gd name="connsiteY238" fmla="*/ 126004 h 289531"/>
                <a:gd name="connsiteX239" fmla="*/ 206437 w 219874"/>
                <a:gd name="connsiteY239" fmla="*/ 128667 h 289531"/>
                <a:gd name="connsiteX240" fmla="*/ 206437 w 219874"/>
                <a:gd name="connsiteY240" fmla="*/ 128667 h 289531"/>
                <a:gd name="connsiteX241" fmla="*/ 206437 w 219874"/>
                <a:gd name="connsiteY241" fmla="*/ 128667 h 28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19874" h="289531">
                  <a:moveTo>
                    <a:pt x="206437" y="128667"/>
                  </a:moveTo>
                  <a:lnTo>
                    <a:pt x="206437" y="131392"/>
                  </a:lnTo>
                  <a:lnTo>
                    <a:pt x="203775" y="150153"/>
                  </a:lnTo>
                  <a:lnTo>
                    <a:pt x="203775" y="152815"/>
                  </a:lnTo>
                  <a:lnTo>
                    <a:pt x="198388" y="171576"/>
                  </a:lnTo>
                  <a:lnTo>
                    <a:pt x="201113" y="201050"/>
                  </a:lnTo>
                  <a:lnTo>
                    <a:pt x="193064" y="209099"/>
                  </a:lnTo>
                  <a:lnTo>
                    <a:pt x="174302" y="222536"/>
                  </a:lnTo>
                  <a:lnTo>
                    <a:pt x="158203" y="235910"/>
                  </a:lnTo>
                  <a:lnTo>
                    <a:pt x="144766" y="249347"/>
                  </a:lnTo>
                  <a:lnTo>
                    <a:pt x="136716" y="252009"/>
                  </a:lnTo>
                  <a:lnTo>
                    <a:pt x="131392" y="252009"/>
                  </a:lnTo>
                  <a:lnTo>
                    <a:pt x="112631" y="260059"/>
                  </a:lnTo>
                  <a:lnTo>
                    <a:pt x="107243" y="260059"/>
                  </a:lnTo>
                  <a:lnTo>
                    <a:pt x="107243" y="262721"/>
                  </a:lnTo>
                  <a:lnTo>
                    <a:pt x="88482" y="265446"/>
                  </a:lnTo>
                  <a:lnTo>
                    <a:pt x="56284" y="276158"/>
                  </a:lnTo>
                  <a:lnTo>
                    <a:pt x="45572" y="281482"/>
                  </a:lnTo>
                  <a:lnTo>
                    <a:pt x="18761" y="289532"/>
                  </a:lnTo>
                  <a:lnTo>
                    <a:pt x="16099" y="289532"/>
                  </a:lnTo>
                  <a:lnTo>
                    <a:pt x="13437" y="278820"/>
                  </a:lnTo>
                  <a:lnTo>
                    <a:pt x="10712" y="278820"/>
                  </a:lnTo>
                  <a:lnTo>
                    <a:pt x="10712" y="276158"/>
                  </a:lnTo>
                  <a:lnTo>
                    <a:pt x="10712" y="273496"/>
                  </a:lnTo>
                  <a:lnTo>
                    <a:pt x="8050" y="273496"/>
                  </a:lnTo>
                  <a:lnTo>
                    <a:pt x="8050" y="270770"/>
                  </a:lnTo>
                  <a:lnTo>
                    <a:pt x="8050" y="268108"/>
                  </a:lnTo>
                  <a:lnTo>
                    <a:pt x="5387" y="268108"/>
                  </a:lnTo>
                  <a:lnTo>
                    <a:pt x="5387" y="265446"/>
                  </a:lnTo>
                  <a:lnTo>
                    <a:pt x="5387" y="262721"/>
                  </a:lnTo>
                  <a:lnTo>
                    <a:pt x="5387" y="260059"/>
                  </a:lnTo>
                  <a:lnTo>
                    <a:pt x="2662" y="257397"/>
                  </a:lnTo>
                  <a:lnTo>
                    <a:pt x="2662" y="254671"/>
                  </a:lnTo>
                  <a:lnTo>
                    <a:pt x="0" y="254671"/>
                  </a:lnTo>
                  <a:lnTo>
                    <a:pt x="0" y="252009"/>
                  </a:lnTo>
                  <a:lnTo>
                    <a:pt x="0" y="249347"/>
                  </a:lnTo>
                  <a:lnTo>
                    <a:pt x="0" y="246685"/>
                  </a:lnTo>
                  <a:lnTo>
                    <a:pt x="2662" y="246685"/>
                  </a:lnTo>
                  <a:lnTo>
                    <a:pt x="5387" y="246685"/>
                  </a:lnTo>
                  <a:lnTo>
                    <a:pt x="5387" y="243960"/>
                  </a:lnTo>
                  <a:lnTo>
                    <a:pt x="8050" y="243960"/>
                  </a:lnTo>
                  <a:lnTo>
                    <a:pt x="8050" y="241297"/>
                  </a:lnTo>
                  <a:lnTo>
                    <a:pt x="8050" y="238635"/>
                  </a:lnTo>
                  <a:lnTo>
                    <a:pt x="10712" y="238635"/>
                  </a:lnTo>
                  <a:lnTo>
                    <a:pt x="10712" y="235910"/>
                  </a:lnTo>
                  <a:lnTo>
                    <a:pt x="10712" y="233248"/>
                  </a:lnTo>
                  <a:lnTo>
                    <a:pt x="13437" y="233248"/>
                  </a:lnTo>
                  <a:lnTo>
                    <a:pt x="13437" y="230586"/>
                  </a:lnTo>
                  <a:lnTo>
                    <a:pt x="13437" y="227860"/>
                  </a:lnTo>
                  <a:lnTo>
                    <a:pt x="16099" y="227860"/>
                  </a:lnTo>
                  <a:lnTo>
                    <a:pt x="16099" y="225198"/>
                  </a:lnTo>
                  <a:lnTo>
                    <a:pt x="16099" y="222536"/>
                  </a:lnTo>
                  <a:lnTo>
                    <a:pt x="16099" y="219874"/>
                  </a:lnTo>
                  <a:lnTo>
                    <a:pt x="16099" y="217149"/>
                  </a:lnTo>
                  <a:lnTo>
                    <a:pt x="13437" y="214487"/>
                  </a:lnTo>
                  <a:lnTo>
                    <a:pt x="13437" y="211825"/>
                  </a:lnTo>
                  <a:lnTo>
                    <a:pt x="13437" y="209099"/>
                  </a:lnTo>
                  <a:lnTo>
                    <a:pt x="13437" y="206437"/>
                  </a:lnTo>
                  <a:lnTo>
                    <a:pt x="13437" y="203775"/>
                  </a:lnTo>
                  <a:lnTo>
                    <a:pt x="10712" y="203775"/>
                  </a:lnTo>
                  <a:lnTo>
                    <a:pt x="10712" y="201050"/>
                  </a:lnTo>
                  <a:lnTo>
                    <a:pt x="8050" y="201050"/>
                  </a:lnTo>
                  <a:lnTo>
                    <a:pt x="8050" y="198388"/>
                  </a:lnTo>
                  <a:lnTo>
                    <a:pt x="8050" y="195725"/>
                  </a:lnTo>
                  <a:lnTo>
                    <a:pt x="8050" y="193000"/>
                  </a:lnTo>
                  <a:lnTo>
                    <a:pt x="5387" y="190338"/>
                  </a:lnTo>
                  <a:lnTo>
                    <a:pt x="5387" y="187676"/>
                  </a:lnTo>
                  <a:lnTo>
                    <a:pt x="5387" y="185014"/>
                  </a:lnTo>
                  <a:lnTo>
                    <a:pt x="8050" y="185014"/>
                  </a:lnTo>
                  <a:lnTo>
                    <a:pt x="8050" y="182288"/>
                  </a:lnTo>
                  <a:lnTo>
                    <a:pt x="10712" y="182288"/>
                  </a:lnTo>
                  <a:lnTo>
                    <a:pt x="13437" y="179626"/>
                  </a:lnTo>
                  <a:lnTo>
                    <a:pt x="16099" y="179626"/>
                  </a:lnTo>
                  <a:lnTo>
                    <a:pt x="18761" y="179626"/>
                  </a:lnTo>
                  <a:lnTo>
                    <a:pt x="21423" y="179626"/>
                  </a:lnTo>
                  <a:lnTo>
                    <a:pt x="21423" y="176964"/>
                  </a:lnTo>
                  <a:lnTo>
                    <a:pt x="24149" y="176964"/>
                  </a:lnTo>
                  <a:lnTo>
                    <a:pt x="24149" y="174239"/>
                  </a:lnTo>
                  <a:lnTo>
                    <a:pt x="26811" y="174239"/>
                  </a:lnTo>
                  <a:lnTo>
                    <a:pt x="26811" y="171576"/>
                  </a:lnTo>
                  <a:lnTo>
                    <a:pt x="26811" y="168914"/>
                  </a:lnTo>
                  <a:lnTo>
                    <a:pt x="26811" y="163527"/>
                  </a:lnTo>
                  <a:lnTo>
                    <a:pt x="26811" y="160865"/>
                  </a:lnTo>
                  <a:lnTo>
                    <a:pt x="29473" y="160865"/>
                  </a:lnTo>
                  <a:lnTo>
                    <a:pt x="29473" y="158203"/>
                  </a:lnTo>
                  <a:lnTo>
                    <a:pt x="32198" y="158203"/>
                  </a:lnTo>
                  <a:lnTo>
                    <a:pt x="34860" y="155477"/>
                  </a:lnTo>
                  <a:lnTo>
                    <a:pt x="37523" y="155477"/>
                  </a:lnTo>
                  <a:lnTo>
                    <a:pt x="37523" y="152815"/>
                  </a:lnTo>
                  <a:lnTo>
                    <a:pt x="40248" y="152815"/>
                  </a:lnTo>
                  <a:lnTo>
                    <a:pt x="42910" y="150153"/>
                  </a:lnTo>
                  <a:lnTo>
                    <a:pt x="40248" y="147428"/>
                  </a:lnTo>
                  <a:lnTo>
                    <a:pt x="37523" y="147428"/>
                  </a:lnTo>
                  <a:lnTo>
                    <a:pt x="34860" y="147428"/>
                  </a:lnTo>
                  <a:lnTo>
                    <a:pt x="32198" y="147428"/>
                  </a:lnTo>
                  <a:lnTo>
                    <a:pt x="32198" y="144766"/>
                  </a:lnTo>
                  <a:lnTo>
                    <a:pt x="32198" y="142104"/>
                  </a:lnTo>
                  <a:lnTo>
                    <a:pt x="32198" y="139378"/>
                  </a:lnTo>
                  <a:lnTo>
                    <a:pt x="32198" y="136716"/>
                  </a:lnTo>
                  <a:lnTo>
                    <a:pt x="32198" y="134054"/>
                  </a:lnTo>
                  <a:lnTo>
                    <a:pt x="34860" y="131392"/>
                  </a:lnTo>
                  <a:lnTo>
                    <a:pt x="34860" y="128667"/>
                  </a:lnTo>
                  <a:lnTo>
                    <a:pt x="37523" y="128667"/>
                  </a:lnTo>
                  <a:lnTo>
                    <a:pt x="37523" y="126004"/>
                  </a:lnTo>
                  <a:lnTo>
                    <a:pt x="37523" y="123342"/>
                  </a:lnTo>
                  <a:lnTo>
                    <a:pt x="40248" y="120617"/>
                  </a:lnTo>
                  <a:lnTo>
                    <a:pt x="42910" y="120617"/>
                  </a:lnTo>
                  <a:lnTo>
                    <a:pt x="45572" y="117955"/>
                  </a:lnTo>
                  <a:lnTo>
                    <a:pt x="64333" y="101856"/>
                  </a:lnTo>
                  <a:lnTo>
                    <a:pt x="80432" y="91144"/>
                  </a:lnTo>
                  <a:lnTo>
                    <a:pt x="80432" y="88482"/>
                  </a:lnTo>
                  <a:lnTo>
                    <a:pt x="83095" y="88482"/>
                  </a:lnTo>
                  <a:lnTo>
                    <a:pt x="85820" y="88482"/>
                  </a:lnTo>
                  <a:lnTo>
                    <a:pt x="88482" y="88482"/>
                  </a:lnTo>
                  <a:lnTo>
                    <a:pt x="88482" y="91144"/>
                  </a:lnTo>
                  <a:lnTo>
                    <a:pt x="91144" y="91144"/>
                  </a:lnTo>
                  <a:lnTo>
                    <a:pt x="93870" y="91144"/>
                  </a:lnTo>
                  <a:lnTo>
                    <a:pt x="96532" y="93806"/>
                  </a:lnTo>
                  <a:lnTo>
                    <a:pt x="99194" y="93806"/>
                  </a:lnTo>
                  <a:lnTo>
                    <a:pt x="131392" y="64333"/>
                  </a:lnTo>
                  <a:lnTo>
                    <a:pt x="131392" y="61671"/>
                  </a:lnTo>
                  <a:lnTo>
                    <a:pt x="128730" y="58946"/>
                  </a:lnTo>
                  <a:lnTo>
                    <a:pt x="128730" y="56283"/>
                  </a:lnTo>
                  <a:lnTo>
                    <a:pt x="126005" y="56283"/>
                  </a:lnTo>
                  <a:lnTo>
                    <a:pt x="126005" y="53621"/>
                  </a:lnTo>
                  <a:lnTo>
                    <a:pt x="126005" y="50896"/>
                  </a:lnTo>
                  <a:lnTo>
                    <a:pt x="123343" y="50896"/>
                  </a:lnTo>
                  <a:lnTo>
                    <a:pt x="123343" y="53621"/>
                  </a:lnTo>
                  <a:lnTo>
                    <a:pt x="120680" y="56283"/>
                  </a:lnTo>
                  <a:lnTo>
                    <a:pt x="120680" y="58946"/>
                  </a:lnTo>
                  <a:lnTo>
                    <a:pt x="117955" y="58946"/>
                  </a:lnTo>
                  <a:lnTo>
                    <a:pt x="115293" y="58946"/>
                  </a:lnTo>
                  <a:lnTo>
                    <a:pt x="112631" y="58946"/>
                  </a:lnTo>
                  <a:lnTo>
                    <a:pt x="112631" y="61671"/>
                  </a:lnTo>
                  <a:lnTo>
                    <a:pt x="109905" y="61671"/>
                  </a:lnTo>
                  <a:lnTo>
                    <a:pt x="107243" y="61671"/>
                  </a:lnTo>
                  <a:lnTo>
                    <a:pt x="107243" y="58946"/>
                  </a:lnTo>
                  <a:lnTo>
                    <a:pt x="104581" y="58946"/>
                  </a:lnTo>
                  <a:lnTo>
                    <a:pt x="104581" y="56283"/>
                  </a:lnTo>
                  <a:lnTo>
                    <a:pt x="104581" y="53621"/>
                  </a:lnTo>
                  <a:lnTo>
                    <a:pt x="104581" y="50896"/>
                  </a:lnTo>
                  <a:lnTo>
                    <a:pt x="104581" y="48234"/>
                  </a:lnTo>
                  <a:lnTo>
                    <a:pt x="107243" y="48234"/>
                  </a:lnTo>
                  <a:lnTo>
                    <a:pt x="107243" y="45572"/>
                  </a:lnTo>
                  <a:lnTo>
                    <a:pt x="107243" y="42846"/>
                  </a:lnTo>
                  <a:lnTo>
                    <a:pt x="109905" y="40184"/>
                  </a:lnTo>
                  <a:lnTo>
                    <a:pt x="112631" y="40184"/>
                  </a:lnTo>
                  <a:lnTo>
                    <a:pt x="112631" y="37522"/>
                  </a:lnTo>
                  <a:lnTo>
                    <a:pt x="115293" y="37522"/>
                  </a:lnTo>
                  <a:lnTo>
                    <a:pt x="117955" y="37522"/>
                  </a:lnTo>
                  <a:lnTo>
                    <a:pt x="120680" y="37522"/>
                  </a:lnTo>
                  <a:lnTo>
                    <a:pt x="123343" y="37522"/>
                  </a:lnTo>
                  <a:lnTo>
                    <a:pt x="123343" y="34860"/>
                  </a:lnTo>
                  <a:lnTo>
                    <a:pt x="126005" y="34860"/>
                  </a:lnTo>
                  <a:lnTo>
                    <a:pt x="126005" y="32135"/>
                  </a:lnTo>
                  <a:lnTo>
                    <a:pt x="128730" y="29473"/>
                  </a:lnTo>
                  <a:lnTo>
                    <a:pt x="131392" y="26811"/>
                  </a:lnTo>
                  <a:lnTo>
                    <a:pt x="131392" y="24085"/>
                  </a:lnTo>
                  <a:lnTo>
                    <a:pt x="134054" y="24085"/>
                  </a:lnTo>
                  <a:lnTo>
                    <a:pt x="136716" y="21423"/>
                  </a:lnTo>
                  <a:lnTo>
                    <a:pt x="139442" y="21423"/>
                  </a:lnTo>
                  <a:lnTo>
                    <a:pt x="142104" y="21423"/>
                  </a:lnTo>
                  <a:lnTo>
                    <a:pt x="144766" y="21423"/>
                  </a:lnTo>
                  <a:lnTo>
                    <a:pt x="144766" y="18761"/>
                  </a:lnTo>
                  <a:lnTo>
                    <a:pt x="147491" y="18761"/>
                  </a:lnTo>
                  <a:lnTo>
                    <a:pt x="147491" y="16036"/>
                  </a:lnTo>
                  <a:lnTo>
                    <a:pt x="150153" y="16036"/>
                  </a:lnTo>
                  <a:lnTo>
                    <a:pt x="150153" y="13374"/>
                  </a:lnTo>
                  <a:lnTo>
                    <a:pt x="152816" y="13374"/>
                  </a:lnTo>
                  <a:lnTo>
                    <a:pt x="152816" y="10712"/>
                  </a:lnTo>
                  <a:lnTo>
                    <a:pt x="152816" y="8049"/>
                  </a:lnTo>
                  <a:lnTo>
                    <a:pt x="152816" y="5324"/>
                  </a:lnTo>
                  <a:lnTo>
                    <a:pt x="155541" y="5324"/>
                  </a:lnTo>
                  <a:lnTo>
                    <a:pt x="155541" y="2662"/>
                  </a:lnTo>
                  <a:lnTo>
                    <a:pt x="158203" y="2662"/>
                  </a:lnTo>
                  <a:lnTo>
                    <a:pt x="158203" y="0"/>
                  </a:lnTo>
                  <a:lnTo>
                    <a:pt x="160865" y="0"/>
                  </a:lnTo>
                  <a:lnTo>
                    <a:pt x="160865" y="2662"/>
                  </a:lnTo>
                  <a:lnTo>
                    <a:pt x="163527" y="2662"/>
                  </a:lnTo>
                  <a:lnTo>
                    <a:pt x="166253" y="2662"/>
                  </a:lnTo>
                  <a:lnTo>
                    <a:pt x="168915" y="2662"/>
                  </a:lnTo>
                  <a:lnTo>
                    <a:pt x="171577" y="2662"/>
                  </a:lnTo>
                  <a:lnTo>
                    <a:pt x="174302" y="2662"/>
                  </a:lnTo>
                  <a:lnTo>
                    <a:pt x="176964" y="5324"/>
                  </a:lnTo>
                  <a:lnTo>
                    <a:pt x="176964" y="8049"/>
                  </a:lnTo>
                  <a:lnTo>
                    <a:pt x="176964" y="10712"/>
                  </a:lnTo>
                  <a:lnTo>
                    <a:pt x="176964" y="13374"/>
                  </a:lnTo>
                  <a:lnTo>
                    <a:pt x="179626" y="16036"/>
                  </a:lnTo>
                  <a:lnTo>
                    <a:pt x="182352" y="18761"/>
                  </a:lnTo>
                  <a:lnTo>
                    <a:pt x="185014" y="18761"/>
                  </a:lnTo>
                  <a:lnTo>
                    <a:pt x="185014" y="21423"/>
                  </a:lnTo>
                  <a:lnTo>
                    <a:pt x="185014" y="24085"/>
                  </a:lnTo>
                  <a:lnTo>
                    <a:pt x="187676" y="24085"/>
                  </a:lnTo>
                  <a:lnTo>
                    <a:pt x="187676" y="26811"/>
                  </a:lnTo>
                  <a:lnTo>
                    <a:pt x="187676" y="29473"/>
                  </a:lnTo>
                  <a:lnTo>
                    <a:pt x="190338" y="29473"/>
                  </a:lnTo>
                  <a:lnTo>
                    <a:pt x="193064" y="29473"/>
                  </a:lnTo>
                  <a:lnTo>
                    <a:pt x="193064" y="32135"/>
                  </a:lnTo>
                  <a:lnTo>
                    <a:pt x="193064" y="34860"/>
                  </a:lnTo>
                  <a:lnTo>
                    <a:pt x="195725" y="34860"/>
                  </a:lnTo>
                  <a:lnTo>
                    <a:pt x="198388" y="34860"/>
                  </a:lnTo>
                  <a:lnTo>
                    <a:pt x="201113" y="34860"/>
                  </a:lnTo>
                  <a:lnTo>
                    <a:pt x="201113" y="37522"/>
                  </a:lnTo>
                  <a:lnTo>
                    <a:pt x="203775" y="37522"/>
                  </a:lnTo>
                  <a:lnTo>
                    <a:pt x="206437" y="37522"/>
                  </a:lnTo>
                  <a:lnTo>
                    <a:pt x="206437" y="40184"/>
                  </a:lnTo>
                  <a:lnTo>
                    <a:pt x="209163" y="40184"/>
                  </a:lnTo>
                  <a:lnTo>
                    <a:pt x="211825" y="42846"/>
                  </a:lnTo>
                  <a:lnTo>
                    <a:pt x="214487" y="45572"/>
                  </a:lnTo>
                  <a:lnTo>
                    <a:pt x="214487" y="48234"/>
                  </a:lnTo>
                  <a:lnTo>
                    <a:pt x="217212" y="48234"/>
                  </a:lnTo>
                  <a:lnTo>
                    <a:pt x="219874" y="50896"/>
                  </a:lnTo>
                  <a:lnTo>
                    <a:pt x="219874" y="53621"/>
                  </a:lnTo>
                  <a:lnTo>
                    <a:pt x="219874" y="56283"/>
                  </a:lnTo>
                  <a:lnTo>
                    <a:pt x="219874" y="58946"/>
                  </a:lnTo>
                  <a:lnTo>
                    <a:pt x="219874" y="61671"/>
                  </a:lnTo>
                  <a:lnTo>
                    <a:pt x="217212" y="66995"/>
                  </a:lnTo>
                  <a:lnTo>
                    <a:pt x="217212" y="72383"/>
                  </a:lnTo>
                  <a:lnTo>
                    <a:pt x="217212" y="75045"/>
                  </a:lnTo>
                  <a:lnTo>
                    <a:pt x="214487" y="77707"/>
                  </a:lnTo>
                  <a:lnTo>
                    <a:pt x="214487" y="80433"/>
                  </a:lnTo>
                  <a:lnTo>
                    <a:pt x="214487" y="83095"/>
                  </a:lnTo>
                  <a:lnTo>
                    <a:pt x="214487" y="85756"/>
                  </a:lnTo>
                  <a:lnTo>
                    <a:pt x="214487" y="88482"/>
                  </a:lnTo>
                  <a:lnTo>
                    <a:pt x="214487" y="91144"/>
                  </a:lnTo>
                  <a:lnTo>
                    <a:pt x="214487" y="93806"/>
                  </a:lnTo>
                  <a:lnTo>
                    <a:pt x="211825" y="96532"/>
                  </a:lnTo>
                  <a:lnTo>
                    <a:pt x="211825" y="99194"/>
                  </a:lnTo>
                  <a:lnTo>
                    <a:pt x="211825" y="101856"/>
                  </a:lnTo>
                  <a:lnTo>
                    <a:pt x="211825" y="104518"/>
                  </a:lnTo>
                  <a:lnTo>
                    <a:pt x="209163" y="104518"/>
                  </a:lnTo>
                  <a:lnTo>
                    <a:pt x="209163" y="107243"/>
                  </a:lnTo>
                  <a:lnTo>
                    <a:pt x="209163" y="109905"/>
                  </a:lnTo>
                  <a:lnTo>
                    <a:pt x="209163" y="112567"/>
                  </a:lnTo>
                  <a:lnTo>
                    <a:pt x="206437" y="115293"/>
                  </a:lnTo>
                  <a:lnTo>
                    <a:pt x="206437" y="117955"/>
                  </a:lnTo>
                  <a:lnTo>
                    <a:pt x="206437" y="120617"/>
                  </a:lnTo>
                  <a:lnTo>
                    <a:pt x="206437" y="123342"/>
                  </a:lnTo>
                  <a:lnTo>
                    <a:pt x="206437" y="126004"/>
                  </a:lnTo>
                  <a:lnTo>
                    <a:pt x="206437" y="128667"/>
                  </a:lnTo>
                  <a:lnTo>
                    <a:pt x="206437" y="128667"/>
                  </a:lnTo>
                  <a:lnTo>
                    <a:pt x="206437" y="12866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7" name="Freeform: Shape 166">
              <a:extLst>
                <a:ext uri="{FF2B5EF4-FFF2-40B4-BE49-F238E27FC236}">
                  <a16:creationId xmlns:a16="http://schemas.microsoft.com/office/drawing/2014/main" id="{4F9C57BF-2147-344A-0023-FF5760D1AB4F}"/>
                </a:ext>
              </a:extLst>
            </p:cNvPr>
            <p:cNvSpPr/>
            <p:nvPr/>
          </p:nvSpPr>
          <p:spPr>
            <a:xfrm>
              <a:off x="2977131" y="4683088"/>
              <a:ext cx="155541" cy="160865"/>
            </a:xfrm>
            <a:custGeom>
              <a:avLst/>
              <a:gdLst>
                <a:gd name="connsiteX0" fmla="*/ 59009 w 155541"/>
                <a:gd name="connsiteY0" fmla="*/ 155478 h 160865"/>
                <a:gd name="connsiteX1" fmla="*/ 59009 w 155541"/>
                <a:gd name="connsiteY1" fmla="*/ 158203 h 160865"/>
                <a:gd name="connsiteX2" fmla="*/ 56347 w 155541"/>
                <a:gd name="connsiteY2" fmla="*/ 158203 h 160865"/>
                <a:gd name="connsiteX3" fmla="*/ 53622 w 155541"/>
                <a:gd name="connsiteY3" fmla="*/ 158203 h 160865"/>
                <a:gd name="connsiteX4" fmla="*/ 50960 w 155541"/>
                <a:gd name="connsiteY4" fmla="*/ 158203 h 160865"/>
                <a:gd name="connsiteX5" fmla="*/ 48298 w 155541"/>
                <a:gd name="connsiteY5" fmla="*/ 158203 h 160865"/>
                <a:gd name="connsiteX6" fmla="*/ 48298 w 155541"/>
                <a:gd name="connsiteY6" fmla="*/ 160865 h 160865"/>
                <a:gd name="connsiteX7" fmla="*/ 45572 w 155541"/>
                <a:gd name="connsiteY7" fmla="*/ 160865 h 160865"/>
                <a:gd name="connsiteX8" fmla="*/ 42910 w 155541"/>
                <a:gd name="connsiteY8" fmla="*/ 160865 h 160865"/>
                <a:gd name="connsiteX9" fmla="*/ 42910 w 155541"/>
                <a:gd name="connsiteY9" fmla="*/ 158203 h 160865"/>
                <a:gd name="connsiteX10" fmla="*/ 40248 w 155541"/>
                <a:gd name="connsiteY10" fmla="*/ 158203 h 160865"/>
                <a:gd name="connsiteX11" fmla="*/ 40248 w 155541"/>
                <a:gd name="connsiteY11" fmla="*/ 155478 h 160865"/>
                <a:gd name="connsiteX12" fmla="*/ 37586 w 155541"/>
                <a:gd name="connsiteY12" fmla="*/ 155478 h 160865"/>
                <a:gd name="connsiteX13" fmla="*/ 34860 w 155541"/>
                <a:gd name="connsiteY13" fmla="*/ 152815 h 160865"/>
                <a:gd name="connsiteX14" fmla="*/ 32198 w 155541"/>
                <a:gd name="connsiteY14" fmla="*/ 152815 h 160865"/>
                <a:gd name="connsiteX15" fmla="*/ 29536 w 155541"/>
                <a:gd name="connsiteY15" fmla="*/ 150153 h 160865"/>
                <a:gd name="connsiteX16" fmla="*/ 26811 w 155541"/>
                <a:gd name="connsiteY16" fmla="*/ 150153 h 160865"/>
                <a:gd name="connsiteX17" fmla="*/ 26811 w 155541"/>
                <a:gd name="connsiteY17" fmla="*/ 147428 h 160865"/>
                <a:gd name="connsiteX18" fmla="*/ 26811 w 155541"/>
                <a:gd name="connsiteY18" fmla="*/ 144766 h 160865"/>
                <a:gd name="connsiteX19" fmla="*/ 26811 w 155541"/>
                <a:gd name="connsiteY19" fmla="*/ 142104 h 160865"/>
                <a:gd name="connsiteX20" fmla="*/ 26811 w 155541"/>
                <a:gd name="connsiteY20" fmla="*/ 139378 h 160865"/>
                <a:gd name="connsiteX21" fmla="*/ 24149 w 155541"/>
                <a:gd name="connsiteY21" fmla="*/ 136716 h 160865"/>
                <a:gd name="connsiteX22" fmla="*/ 21487 w 155541"/>
                <a:gd name="connsiteY22" fmla="*/ 134054 h 160865"/>
                <a:gd name="connsiteX23" fmla="*/ 18761 w 155541"/>
                <a:gd name="connsiteY23" fmla="*/ 131329 h 160865"/>
                <a:gd name="connsiteX24" fmla="*/ 16099 w 155541"/>
                <a:gd name="connsiteY24" fmla="*/ 131329 h 160865"/>
                <a:gd name="connsiteX25" fmla="*/ 16099 w 155541"/>
                <a:gd name="connsiteY25" fmla="*/ 128667 h 160865"/>
                <a:gd name="connsiteX26" fmla="*/ 16099 w 155541"/>
                <a:gd name="connsiteY26" fmla="*/ 126005 h 160865"/>
                <a:gd name="connsiteX27" fmla="*/ 13437 w 155541"/>
                <a:gd name="connsiteY27" fmla="*/ 126005 h 160865"/>
                <a:gd name="connsiteX28" fmla="*/ 13437 w 155541"/>
                <a:gd name="connsiteY28" fmla="*/ 123343 h 160865"/>
                <a:gd name="connsiteX29" fmla="*/ 13437 w 155541"/>
                <a:gd name="connsiteY29" fmla="*/ 120617 h 160865"/>
                <a:gd name="connsiteX30" fmla="*/ 10712 w 155541"/>
                <a:gd name="connsiteY30" fmla="*/ 120617 h 160865"/>
                <a:gd name="connsiteX31" fmla="*/ 10712 w 155541"/>
                <a:gd name="connsiteY31" fmla="*/ 117955 h 160865"/>
                <a:gd name="connsiteX32" fmla="*/ 10712 w 155541"/>
                <a:gd name="connsiteY32" fmla="*/ 115293 h 160865"/>
                <a:gd name="connsiteX33" fmla="*/ 8050 w 155541"/>
                <a:gd name="connsiteY33" fmla="*/ 115293 h 160865"/>
                <a:gd name="connsiteX34" fmla="*/ 8050 w 155541"/>
                <a:gd name="connsiteY34" fmla="*/ 112568 h 160865"/>
                <a:gd name="connsiteX35" fmla="*/ 8050 w 155541"/>
                <a:gd name="connsiteY35" fmla="*/ 109906 h 160865"/>
                <a:gd name="connsiteX36" fmla="*/ 8050 w 155541"/>
                <a:gd name="connsiteY36" fmla="*/ 107244 h 160865"/>
                <a:gd name="connsiteX37" fmla="*/ 8050 w 155541"/>
                <a:gd name="connsiteY37" fmla="*/ 104518 h 160865"/>
                <a:gd name="connsiteX38" fmla="*/ 5388 w 155541"/>
                <a:gd name="connsiteY38" fmla="*/ 104518 h 160865"/>
                <a:gd name="connsiteX39" fmla="*/ 5388 w 155541"/>
                <a:gd name="connsiteY39" fmla="*/ 101856 h 160865"/>
                <a:gd name="connsiteX40" fmla="*/ 5388 w 155541"/>
                <a:gd name="connsiteY40" fmla="*/ 99194 h 160865"/>
                <a:gd name="connsiteX41" fmla="*/ 2726 w 155541"/>
                <a:gd name="connsiteY41" fmla="*/ 96532 h 160865"/>
                <a:gd name="connsiteX42" fmla="*/ 2726 w 155541"/>
                <a:gd name="connsiteY42" fmla="*/ 93806 h 160865"/>
                <a:gd name="connsiteX43" fmla="*/ 2726 w 155541"/>
                <a:gd name="connsiteY43" fmla="*/ 91144 h 160865"/>
                <a:gd name="connsiteX44" fmla="*/ 0 w 155541"/>
                <a:gd name="connsiteY44" fmla="*/ 88482 h 160865"/>
                <a:gd name="connsiteX45" fmla="*/ 2726 w 155541"/>
                <a:gd name="connsiteY45" fmla="*/ 88482 h 160865"/>
                <a:gd name="connsiteX46" fmla="*/ 2726 w 155541"/>
                <a:gd name="connsiteY46" fmla="*/ 85757 h 160865"/>
                <a:gd name="connsiteX47" fmla="*/ 5388 w 155541"/>
                <a:gd name="connsiteY47" fmla="*/ 85757 h 160865"/>
                <a:gd name="connsiteX48" fmla="*/ 5388 w 155541"/>
                <a:gd name="connsiteY48" fmla="*/ 83095 h 160865"/>
                <a:gd name="connsiteX49" fmla="*/ 5388 w 155541"/>
                <a:gd name="connsiteY49" fmla="*/ 80433 h 160865"/>
                <a:gd name="connsiteX50" fmla="*/ 8050 w 155541"/>
                <a:gd name="connsiteY50" fmla="*/ 80433 h 160865"/>
                <a:gd name="connsiteX51" fmla="*/ 8050 w 155541"/>
                <a:gd name="connsiteY51" fmla="*/ 77707 h 160865"/>
                <a:gd name="connsiteX52" fmla="*/ 10712 w 155541"/>
                <a:gd name="connsiteY52" fmla="*/ 77707 h 160865"/>
                <a:gd name="connsiteX53" fmla="*/ 13437 w 155541"/>
                <a:gd name="connsiteY53" fmla="*/ 77707 h 160865"/>
                <a:gd name="connsiteX54" fmla="*/ 16099 w 155541"/>
                <a:gd name="connsiteY54" fmla="*/ 77707 h 160865"/>
                <a:gd name="connsiteX55" fmla="*/ 18761 w 155541"/>
                <a:gd name="connsiteY55" fmla="*/ 75045 h 160865"/>
                <a:gd name="connsiteX56" fmla="*/ 18761 w 155541"/>
                <a:gd name="connsiteY56" fmla="*/ 72383 h 160865"/>
                <a:gd name="connsiteX57" fmla="*/ 21487 w 155541"/>
                <a:gd name="connsiteY57" fmla="*/ 72383 h 160865"/>
                <a:gd name="connsiteX58" fmla="*/ 21487 w 155541"/>
                <a:gd name="connsiteY58" fmla="*/ 69657 h 160865"/>
                <a:gd name="connsiteX59" fmla="*/ 24149 w 155541"/>
                <a:gd name="connsiteY59" fmla="*/ 66995 h 160865"/>
                <a:gd name="connsiteX60" fmla="*/ 24149 w 155541"/>
                <a:gd name="connsiteY60" fmla="*/ 64334 h 160865"/>
                <a:gd name="connsiteX61" fmla="*/ 26811 w 155541"/>
                <a:gd name="connsiteY61" fmla="*/ 61672 h 160865"/>
                <a:gd name="connsiteX62" fmla="*/ 26811 w 155541"/>
                <a:gd name="connsiteY62" fmla="*/ 58946 h 160865"/>
                <a:gd name="connsiteX63" fmla="*/ 29536 w 155541"/>
                <a:gd name="connsiteY63" fmla="*/ 56284 h 160865"/>
                <a:gd name="connsiteX64" fmla="*/ 29536 w 155541"/>
                <a:gd name="connsiteY64" fmla="*/ 53622 h 160865"/>
                <a:gd name="connsiteX65" fmla="*/ 32198 w 155541"/>
                <a:gd name="connsiteY65" fmla="*/ 53622 h 160865"/>
                <a:gd name="connsiteX66" fmla="*/ 34860 w 155541"/>
                <a:gd name="connsiteY66" fmla="*/ 50896 h 160865"/>
                <a:gd name="connsiteX67" fmla="*/ 34860 w 155541"/>
                <a:gd name="connsiteY67" fmla="*/ 48234 h 160865"/>
                <a:gd name="connsiteX68" fmla="*/ 37586 w 155541"/>
                <a:gd name="connsiteY68" fmla="*/ 48234 h 160865"/>
                <a:gd name="connsiteX69" fmla="*/ 37586 w 155541"/>
                <a:gd name="connsiteY69" fmla="*/ 45572 h 160865"/>
                <a:gd name="connsiteX70" fmla="*/ 40248 w 155541"/>
                <a:gd name="connsiteY70" fmla="*/ 45572 h 160865"/>
                <a:gd name="connsiteX71" fmla="*/ 42910 w 155541"/>
                <a:gd name="connsiteY71" fmla="*/ 48234 h 160865"/>
                <a:gd name="connsiteX72" fmla="*/ 45572 w 155541"/>
                <a:gd name="connsiteY72" fmla="*/ 48234 h 160865"/>
                <a:gd name="connsiteX73" fmla="*/ 48298 w 155541"/>
                <a:gd name="connsiteY73" fmla="*/ 45572 h 160865"/>
                <a:gd name="connsiteX74" fmla="*/ 50960 w 155541"/>
                <a:gd name="connsiteY74" fmla="*/ 45572 h 160865"/>
                <a:gd name="connsiteX75" fmla="*/ 50960 w 155541"/>
                <a:gd name="connsiteY75" fmla="*/ 42847 h 160865"/>
                <a:gd name="connsiteX76" fmla="*/ 53622 w 155541"/>
                <a:gd name="connsiteY76" fmla="*/ 42847 h 160865"/>
                <a:gd name="connsiteX77" fmla="*/ 56347 w 155541"/>
                <a:gd name="connsiteY77" fmla="*/ 42847 h 160865"/>
                <a:gd name="connsiteX78" fmla="*/ 59009 w 155541"/>
                <a:gd name="connsiteY78" fmla="*/ 42847 h 160865"/>
                <a:gd name="connsiteX79" fmla="*/ 61671 w 155541"/>
                <a:gd name="connsiteY79" fmla="*/ 45572 h 160865"/>
                <a:gd name="connsiteX80" fmla="*/ 64397 w 155541"/>
                <a:gd name="connsiteY80" fmla="*/ 45572 h 160865"/>
                <a:gd name="connsiteX81" fmla="*/ 67059 w 155541"/>
                <a:gd name="connsiteY81" fmla="*/ 45572 h 160865"/>
                <a:gd name="connsiteX82" fmla="*/ 67059 w 155541"/>
                <a:gd name="connsiteY82" fmla="*/ 42847 h 160865"/>
                <a:gd name="connsiteX83" fmla="*/ 69721 w 155541"/>
                <a:gd name="connsiteY83" fmla="*/ 42847 h 160865"/>
                <a:gd name="connsiteX84" fmla="*/ 69721 w 155541"/>
                <a:gd name="connsiteY84" fmla="*/ 40185 h 160865"/>
                <a:gd name="connsiteX85" fmla="*/ 69721 w 155541"/>
                <a:gd name="connsiteY85" fmla="*/ 37523 h 160865"/>
                <a:gd name="connsiteX86" fmla="*/ 67059 w 155541"/>
                <a:gd name="connsiteY86" fmla="*/ 34860 h 160865"/>
                <a:gd name="connsiteX87" fmla="*/ 67059 w 155541"/>
                <a:gd name="connsiteY87" fmla="*/ 32135 h 160865"/>
                <a:gd name="connsiteX88" fmla="*/ 67059 w 155541"/>
                <a:gd name="connsiteY88" fmla="*/ 29473 h 160865"/>
                <a:gd name="connsiteX89" fmla="*/ 64397 w 155541"/>
                <a:gd name="connsiteY89" fmla="*/ 29473 h 160865"/>
                <a:gd name="connsiteX90" fmla="*/ 64397 w 155541"/>
                <a:gd name="connsiteY90" fmla="*/ 26811 h 160865"/>
                <a:gd name="connsiteX91" fmla="*/ 64397 w 155541"/>
                <a:gd name="connsiteY91" fmla="*/ 24085 h 160865"/>
                <a:gd name="connsiteX92" fmla="*/ 61671 w 155541"/>
                <a:gd name="connsiteY92" fmla="*/ 24085 h 160865"/>
                <a:gd name="connsiteX93" fmla="*/ 61671 w 155541"/>
                <a:gd name="connsiteY93" fmla="*/ 21423 h 160865"/>
                <a:gd name="connsiteX94" fmla="*/ 61671 w 155541"/>
                <a:gd name="connsiteY94" fmla="*/ 18761 h 160865"/>
                <a:gd name="connsiteX95" fmla="*/ 64397 w 155541"/>
                <a:gd name="connsiteY95" fmla="*/ 16036 h 160865"/>
                <a:gd name="connsiteX96" fmla="*/ 67059 w 155541"/>
                <a:gd name="connsiteY96" fmla="*/ 13374 h 160865"/>
                <a:gd name="connsiteX97" fmla="*/ 69721 w 155541"/>
                <a:gd name="connsiteY97" fmla="*/ 10712 h 160865"/>
                <a:gd name="connsiteX98" fmla="*/ 69721 w 155541"/>
                <a:gd name="connsiteY98" fmla="*/ 8050 h 160865"/>
                <a:gd name="connsiteX99" fmla="*/ 69721 w 155541"/>
                <a:gd name="connsiteY99" fmla="*/ 5324 h 160865"/>
                <a:gd name="connsiteX100" fmla="*/ 72383 w 155541"/>
                <a:gd name="connsiteY100" fmla="*/ 5324 h 160865"/>
                <a:gd name="connsiteX101" fmla="*/ 75108 w 155541"/>
                <a:gd name="connsiteY101" fmla="*/ 2662 h 160865"/>
                <a:gd name="connsiteX102" fmla="*/ 77771 w 155541"/>
                <a:gd name="connsiteY102" fmla="*/ 2662 h 160865"/>
                <a:gd name="connsiteX103" fmla="*/ 80433 w 155541"/>
                <a:gd name="connsiteY103" fmla="*/ 2662 h 160865"/>
                <a:gd name="connsiteX104" fmla="*/ 83158 w 155541"/>
                <a:gd name="connsiteY104" fmla="*/ 2662 h 160865"/>
                <a:gd name="connsiteX105" fmla="*/ 85820 w 155541"/>
                <a:gd name="connsiteY105" fmla="*/ 2662 h 160865"/>
                <a:gd name="connsiteX106" fmla="*/ 85820 w 155541"/>
                <a:gd name="connsiteY106" fmla="*/ 0 h 160865"/>
                <a:gd name="connsiteX107" fmla="*/ 85820 w 155541"/>
                <a:gd name="connsiteY107" fmla="*/ 2662 h 160865"/>
                <a:gd name="connsiteX108" fmla="*/ 88482 w 155541"/>
                <a:gd name="connsiteY108" fmla="*/ 2662 h 160865"/>
                <a:gd name="connsiteX109" fmla="*/ 91208 w 155541"/>
                <a:gd name="connsiteY109" fmla="*/ 2662 h 160865"/>
                <a:gd name="connsiteX110" fmla="*/ 91208 w 155541"/>
                <a:gd name="connsiteY110" fmla="*/ 5324 h 160865"/>
                <a:gd name="connsiteX111" fmla="*/ 93870 w 155541"/>
                <a:gd name="connsiteY111" fmla="*/ 5324 h 160865"/>
                <a:gd name="connsiteX112" fmla="*/ 96532 w 155541"/>
                <a:gd name="connsiteY112" fmla="*/ 5324 h 160865"/>
                <a:gd name="connsiteX113" fmla="*/ 99194 w 155541"/>
                <a:gd name="connsiteY113" fmla="*/ 5324 h 160865"/>
                <a:gd name="connsiteX114" fmla="*/ 101919 w 155541"/>
                <a:gd name="connsiteY114" fmla="*/ 5324 h 160865"/>
                <a:gd name="connsiteX115" fmla="*/ 104581 w 155541"/>
                <a:gd name="connsiteY115" fmla="*/ 5324 h 160865"/>
                <a:gd name="connsiteX116" fmla="*/ 104581 w 155541"/>
                <a:gd name="connsiteY116" fmla="*/ 8050 h 160865"/>
                <a:gd name="connsiteX117" fmla="*/ 107243 w 155541"/>
                <a:gd name="connsiteY117" fmla="*/ 8050 h 160865"/>
                <a:gd name="connsiteX118" fmla="*/ 109969 w 155541"/>
                <a:gd name="connsiteY118" fmla="*/ 8050 h 160865"/>
                <a:gd name="connsiteX119" fmla="*/ 109969 w 155541"/>
                <a:gd name="connsiteY119" fmla="*/ 10712 h 160865"/>
                <a:gd name="connsiteX120" fmla="*/ 112631 w 155541"/>
                <a:gd name="connsiteY120" fmla="*/ 10712 h 160865"/>
                <a:gd name="connsiteX121" fmla="*/ 115293 w 155541"/>
                <a:gd name="connsiteY121" fmla="*/ 10712 h 160865"/>
                <a:gd name="connsiteX122" fmla="*/ 118019 w 155541"/>
                <a:gd name="connsiteY122" fmla="*/ 10712 h 160865"/>
                <a:gd name="connsiteX123" fmla="*/ 118019 w 155541"/>
                <a:gd name="connsiteY123" fmla="*/ 13374 h 160865"/>
                <a:gd name="connsiteX124" fmla="*/ 120681 w 155541"/>
                <a:gd name="connsiteY124" fmla="*/ 13374 h 160865"/>
                <a:gd name="connsiteX125" fmla="*/ 123343 w 155541"/>
                <a:gd name="connsiteY125" fmla="*/ 13374 h 160865"/>
                <a:gd name="connsiteX126" fmla="*/ 126068 w 155541"/>
                <a:gd name="connsiteY126" fmla="*/ 16036 h 160865"/>
                <a:gd name="connsiteX127" fmla="*/ 152879 w 155541"/>
                <a:gd name="connsiteY127" fmla="*/ 56284 h 160865"/>
                <a:gd name="connsiteX128" fmla="*/ 150153 w 155541"/>
                <a:gd name="connsiteY128" fmla="*/ 58946 h 160865"/>
                <a:gd name="connsiteX129" fmla="*/ 150153 w 155541"/>
                <a:gd name="connsiteY129" fmla="*/ 61672 h 160865"/>
                <a:gd name="connsiteX130" fmla="*/ 147491 w 155541"/>
                <a:gd name="connsiteY130" fmla="*/ 61672 h 160865"/>
                <a:gd name="connsiteX131" fmla="*/ 147491 w 155541"/>
                <a:gd name="connsiteY131" fmla="*/ 64334 h 160865"/>
                <a:gd name="connsiteX132" fmla="*/ 144829 w 155541"/>
                <a:gd name="connsiteY132" fmla="*/ 64334 h 160865"/>
                <a:gd name="connsiteX133" fmla="*/ 142104 w 155541"/>
                <a:gd name="connsiteY133" fmla="*/ 64334 h 160865"/>
                <a:gd name="connsiteX134" fmla="*/ 139442 w 155541"/>
                <a:gd name="connsiteY134" fmla="*/ 64334 h 160865"/>
                <a:gd name="connsiteX135" fmla="*/ 136780 w 155541"/>
                <a:gd name="connsiteY135" fmla="*/ 64334 h 160865"/>
                <a:gd name="connsiteX136" fmla="*/ 136780 w 155541"/>
                <a:gd name="connsiteY136" fmla="*/ 66995 h 160865"/>
                <a:gd name="connsiteX137" fmla="*/ 134054 w 155541"/>
                <a:gd name="connsiteY137" fmla="*/ 66995 h 160865"/>
                <a:gd name="connsiteX138" fmla="*/ 131392 w 155541"/>
                <a:gd name="connsiteY138" fmla="*/ 69657 h 160865"/>
                <a:gd name="connsiteX139" fmla="*/ 131392 w 155541"/>
                <a:gd name="connsiteY139" fmla="*/ 72383 h 160865"/>
                <a:gd name="connsiteX140" fmla="*/ 131392 w 155541"/>
                <a:gd name="connsiteY140" fmla="*/ 75045 h 160865"/>
                <a:gd name="connsiteX141" fmla="*/ 128730 w 155541"/>
                <a:gd name="connsiteY141" fmla="*/ 75045 h 160865"/>
                <a:gd name="connsiteX142" fmla="*/ 128730 w 155541"/>
                <a:gd name="connsiteY142" fmla="*/ 77707 h 160865"/>
                <a:gd name="connsiteX143" fmla="*/ 128730 w 155541"/>
                <a:gd name="connsiteY143" fmla="*/ 80433 h 160865"/>
                <a:gd name="connsiteX144" fmla="*/ 128730 w 155541"/>
                <a:gd name="connsiteY144" fmla="*/ 83095 h 160865"/>
                <a:gd name="connsiteX145" fmla="*/ 128730 w 155541"/>
                <a:gd name="connsiteY145" fmla="*/ 85757 h 160865"/>
                <a:gd name="connsiteX146" fmla="*/ 131392 w 155541"/>
                <a:gd name="connsiteY146" fmla="*/ 85757 h 160865"/>
                <a:gd name="connsiteX147" fmla="*/ 131392 w 155541"/>
                <a:gd name="connsiteY147" fmla="*/ 88482 h 160865"/>
                <a:gd name="connsiteX148" fmla="*/ 134054 w 155541"/>
                <a:gd name="connsiteY148" fmla="*/ 88482 h 160865"/>
                <a:gd name="connsiteX149" fmla="*/ 136780 w 155541"/>
                <a:gd name="connsiteY149" fmla="*/ 88482 h 160865"/>
                <a:gd name="connsiteX150" fmla="*/ 136780 w 155541"/>
                <a:gd name="connsiteY150" fmla="*/ 85757 h 160865"/>
                <a:gd name="connsiteX151" fmla="*/ 139442 w 155541"/>
                <a:gd name="connsiteY151" fmla="*/ 85757 h 160865"/>
                <a:gd name="connsiteX152" fmla="*/ 142104 w 155541"/>
                <a:gd name="connsiteY152" fmla="*/ 85757 h 160865"/>
                <a:gd name="connsiteX153" fmla="*/ 144829 w 155541"/>
                <a:gd name="connsiteY153" fmla="*/ 85757 h 160865"/>
                <a:gd name="connsiteX154" fmla="*/ 144829 w 155541"/>
                <a:gd name="connsiteY154" fmla="*/ 83095 h 160865"/>
                <a:gd name="connsiteX155" fmla="*/ 147491 w 155541"/>
                <a:gd name="connsiteY155" fmla="*/ 80433 h 160865"/>
                <a:gd name="connsiteX156" fmla="*/ 147491 w 155541"/>
                <a:gd name="connsiteY156" fmla="*/ 77707 h 160865"/>
                <a:gd name="connsiteX157" fmla="*/ 150153 w 155541"/>
                <a:gd name="connsiteY157" fmla="*/ 77707 h 160865"/>
                <a:gd name="connsiteX158" fmla="*/ 150153 w 155541"/>
                <a:gd name="connsiteY158" fmla="*/ 80433 h 160865"/>
                <a:gd name="connsiteX159" fmla="*/ 150153 w 155541"/>
                <a:gd name="connsiteY159" fmla="*/ 83095 h 160865"/>
                <a:gd name="connsiteX160" fmla="*/ 152879 w 155541"/>
                <a:gd name="connsiteY160" fmla="*/ 83095 h 160865"/>
                <a:gd name="connsiteX161" fmla="*/ 152879 w 155541"/>
                <a:gd name="connsiteY161" fmla="*/ 85757 h 160865"/>
                <a:gd name="connsiteX162" fmla="*/ 155541 w 155541"/>
                <a:gd name="connsiteY162" fmla="*/ 88482 h 160865"/>
                <a:gd name="connsiteX163" fmla="*/ 155541 w 155541"/>
                <a:gd name="connsiteY163" fmla="*/ 91144 h 160865"/>
                <a:gd name="connsiteX164" fmla="*/ 123343 w 155541"/>
                <a:gd name="connsiteY164" fmla="*/ 120617 h 160865"/>
                <a:gd name="connsiteX165" fmla="*/ 120681 w 155541"/>
                <a:gd name="connsiteY165" fmla="*/ 120617 h 160865"/>
                <a:gd name="connsiteX166" fmla="*/ 118019 w 155541"/>
                <a:gd name="connsiteY166" fmla="*/ 117955 h 160865"/>
                <a:gd name="connsiteX167" fmla="*/ 115293 w 155541"/>
                <a:gd name="connsiteY167" fmla="*/ 117955 h 160865"/>
                <a:gd name="connsiteX168" fmla="*/ 112631 w 155541"/>
                <a:gd name="connsiteY168" fmla="*/ 117955 h 160865"/>
                <a:gd name="connsiteX169" fmla="*/ 112631 w 155541"/>
                <a:gd name="connsiteY169" fmla="*/ 115293 h 160865"/>
                <a:gd name="connsiteX170" fmla="*/ 109969 w 155541"/>
                <a:gd name="connsiteY170" fmla="*/ 115293 h 160865"/>
                <a:gd name="connsiteX171" fmla="*/ 107243 w 155541"/>
                <a:gd name="connsiteY171" fmla="*/ 115293 h 160865"/>
                <a:gd name="connsiteX172" fmla="*/ 104581 w 155541"/>
                <a:gd name="connsiteY172" fmla="*/ 115293 h 160865"/>
                <a:gd name="connsiteX173" fmla="*/ 104581 w 155541"/>
                <a:gd name="connsiteY173" fmla="*/ 117955 h 160865"/>
                <a:gd name="connsiteX174" fmla="*/ 88482 w 155541"/>
                <a:gd name="connsiteY174" fmla="*/ 128667 h 160865"/>
                <a:gd name="connsiteX175" fmla="*/ 69721 w 155541"/>
                <a:gd name="connsiteY175" fmla="*/ 144766 h 160865"/>
                <a:gd name="connsiteX176" fmla="*/ 67059 w 155541"/>
                <a:gd name="connsiteY176" fmla="*/ 147428 h 160865"/>
                <a:gd name="connsiteX177" fmla="*/ 64397 w 155541"/>
                <a:gd name="connsiteY177" fmla="*/ 147428 h 160865"/>
                <a:gd name="connsiteX178" fmla="*/ 61671 w 155541"/>
                <a:gd name="connsiteY178" fmla="*/ 150153 h 160865"/>
                <a:gd name="connsiteX179" fmla="*/ 61671 w 155541"/>
                <a:gd name="connsiteY179" fmla="*/ 152815 h 160865"/>
                <a:gd name="connsiteX180" fmla="*/ 61671 w 155541"/>
                <a:gd name="connsiteY180" fmla="*/ 155478 h 160865"/>
                <a:gd name="connsiteX181" fmla="*/ 59009 w 155541"/>
                <a:gd name="connsiteY181" fmla="*/ 155478 h 160865"/>
                <a:gd name="connsiteX182" fmla="*/ 59009 w 155541"/>
                <a:gd name="connsiteY182" fmla="*/ 155478 h 1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55541" h="160865">
                  <a:moveTo>
                    <a:pt x="59009" y="155478"/>
                  </a:moveTo>
                  <a:lnTo>
                    <a:pt x="59009" y="158203"/>
                  </a:lnTo>
                  <a:lnTo>
                    <a:pt x="56347" y="158203"/>
                  </a:lnTo>
                  <a:lnTo>
                    <a:pt x="53622" y="158203"/>
                  </a:lnTo>
                  <a:lnTo>
                    <a:pt x="50960" y="158203"/>
                  </a:lnTo>
                  <a:lnTo>
                    <a:pt x="48298" y="158203"/>
                  </a:lnTo>
                  <a:lnTo>
                    <a:pt x="48298" y="160865"/>
                  </a:lnTo>
                  <a:lnTo>
                    <a:pt x="45572" y="160865"/>
                  </a:lnTo>
                  <a:lnTo>
                    <a:pt x="42910" y="160865"/>
                  </a:lnTo>
                  <a:lnTo>
                    <a:pt x="42910" y="158203"/>
                  </a:lnTo>
                  <a:lnTo>
                    <a:pt x="40248" y="158203"/>
                  </a:lnTo>
                  <a:lnTo>
                    <a:pt x="40248" y="155478"/>
                  </a:lnTo>
                  <a:lnTo>
                    <a:pt x="37586" y="155478"/>
                  </a:lnTo>
                  <a:lnTo>
                    <a:pt x="34860" y="152815"/>
                  </a:lnTo>
                  <a:lnTo>
                    <a:pt x="32198" y="152815"/>
                  </a:lnTo>
                  <a:lnTo>
                    <a:pt x="29536" y="150153"/>
                  </a:lnTo>
                  <a:lnTo>
                    <a:pt x="26811" y="150153"/>
                  </a:lnTo>
                  <a:lnTo>
                    <a:pt x="26811" y="147428"/>
                  </a:lnTo>
                  <a:lnTo>
                    <a:pt x="26811" y="144766"/>
                  </a:lnTo>
                  <a:lnTo>
                    <a:pt x="26811" y="142104"/>
                  </a:lnTo>
                  <a:lnTo>
                    <a:pt x="26811" y="139378"/>
                  </a:lnTo>
                  <a:lnTo>
                    <a:pt x="24149" y="136716"/>
                  </a:lnTo>
                  <a:lnTo>
                    <a:pt x="21487" y="134054"/>
                  </a:lnTo>
                  <a:lnTo>
                    <a:pt x="18761" y="131329"/>
                  </a:lnTo>
                  <a:lnTo>
                    <a:pt x="16099" y="131329"/>
                  </a:lnTo>
                  <a:lnTo>
                    <a:pt x="16099" y="128667"/>
                  </a:lnTo>
                  <a:lnTo>
                    <a:pt x="16099" y="126005"/>
                  </a:lnTo>
                  <a:lnTo>
                    <a:pt x="13437" y="126005"/>
                  </a:lnTo>
                  <a:lnTo>
                    <a:pt x="13437" y="123343"/>
                  </a:lnTo>
                  <a:lnTo>
                    <a:pt x="13437" y="120617"/>
                  </a:lnTo>
                  <a:lnTo>
                    <a:pt x="10712" y="120617"/>
                  </a:lnTo>
                  <a:lnTo>
                    <a:pt x="10712" y="117955"/>
                  </a:lnTo>
                  <a:lnTo>
                    <a:pt x="10712" y="115293"/>
                  </a:lnTo>
                  <a:lnTo>
                    <a:pt x="8050" y="115293"/>
                  </a:lnTo>
                  <a:lnTo>
                    <a:pt x="8050" y="112568"/>
                  </a:lnTo>
                  <a:lnTo>
                    <a:pt x="8050" y="109906"/>
                  </a:lnTo>
                  <a:lnTo>
                    <a:pt x="8050" y="107244"/>
                  </a:lnTo>
                  <a:lnTo>
                    <a:pt x="8050" y="104518"/>
                  </a:lnTo>
                  <a:lnTo>
                    <a:pt x="5388" y="104518"/>
                  </a:lnTo>
                  <a:lnTo>
                    <a:pt x="5388" y="101856"/>
                  </a:lnTo>
                  <a:lnTo>
                    <a:pt x="5388" y="99194"/>
                  </a:lnTo>
                  <a:lnTo>
                    <a:pt x="2726" y="96532"/>
                  </a:lnTo>
                  <a:lnTo>
                    <a:pt x="2726" y="93806"/>
                  </a:lnTo>
                  <a:lnTo>
                    <a:pt x="2726" y="91144"/>
                  </a:lnTo>
                  <a:lnTo>
                    <a:pt x="0" y="88482"/>
                  </a:lnTo>
                  <a:lnTo>
                    <a:pt x="2726" y="88482"/>
                  </a:lnTo>
                  <a:lnTo>
                    <a:pt x="2726" y="85757"/>
                  </a:lnTo>
                  <a:lnTo>
                    <a:pt x="5388" y="85757"/>
                  </a:lnTo>
                  <a:lnTo>
                    <a:pt x="5388" y="83095"/>
                  </a:lnTo>
                  <a:lnTo>
                    <a:pt x="5388" y="80433"/>
                  </a:lnTo>
                  <a:lnTo>
                    <a:pt x="8050" y="80433"/>
                  </a:lnTo>
                  <a:lnTo>
                    <a:pt x="8050" y="77707"/>
                  </a:lnTo>
                  <a:lnTo>
                    <a:pt x="10712" y="77707"/>
                  </a:lnTo>
                  <a:lnTo>
                    <a:pt x="13437" y="77707"/>
                  </a:lnTo>
                  <a:lnTo>
                    <a:pt x="16099" y="77707"/>
                  </a:lnTo>
                  <a:lnTo>
                    <a:pt x="18761" y="75045"/>
                  </a:lnTo>
                  <a:lnTo>
                    <a:pt x="18761" y="72383"/>
                  </a:lnTo>
                  <a:lnTo>
                    <a:pt x="21487" y="72383"/>
                  </a:lnTo>
                  <a:lnTo>
                    <a:pt x="21487" y="69657"/>
                  </a:lnTo>
                  <a:lnTo>
                    <a:pt x="24149" y="66995"/>
                  </a:lnTo>
                  <a:lnTo>
                    <a:pt x="24149" y="64334"/>
                  </a:lnTo>
                  <a:lnTo>
                    <a:pt x="26811" y="61672"/>
                  </a:lnTo>
                  <a:lnTo>
                    <a:pt x="26811" y="58946"/>
                  </a:lnTo>
                  <a:lnTo>
                    <a:pt x="29536" y="56284"/>
                  </a:lnTo>
                  <a:lnTo>
                    <a:pt x="29536" y="53622"/>
                  </a:lnTo>
                  <a:lnTo>
                    <a:pt x="32198" y="53622"/>
                  </a:lnTo>
                  <a:lnTo>
                    <a:pt x="34860" y="50896"/>
                  </a:lnTo>
                  <a:lnTo>
                    <a:pt x="34860" y="48234"/>
                  </a:lnTo>
                  <a:lnTo>
                    <a:pt x="37586" y="48234"/>
                  </a:lnTo>
                  <a:lnTo>
                    <a:pt x="37586" y="45572"/>
                  </a:lnTo>
                  <a:lnTo>
                    <a:pt x="40248" y="45572"/>
                  </a:lnTo>
                  <a:lnTo>
                    <a:pt x="42910" y="48234"/>
                  </a:lnTo>
                  <a:lnTo>
                    <a:pt x="45572" y="48234"/>
                  </a:lnTo>
                  <a:lnTo>
                    <a:pt x="48298" y="45572"/>
                  </a:lnTo>
                  <a:lnTo>
                    <a:pt x="50960" y="45572"/>
                  </a:lnTo>
                  <a:lnTo>
                    <a:pt x="50960" y="42847"/>
                  </a:lnTo>
                  <a:lnTo>
                    <a:pt x="53622" y="42847"/>
                  </a:lnTo>
                  <a:lnTo>
                    <a:pt x="56347" y="42847"/>
                  </a:lnTo>
                  <a:lnTo>
                    <a:pt x="59009" y="42847"/>
                  </a:lnTo>
                  <a:lnTo>
                    <a:pt x="61671" y="45572"/>
                  </a:lnTo>
                  <a:lnTo>
                    <a:pt x="64397" y="45572"/>
                  </a:lnTo>
                  <a:lnTo>
                    <a:pt x="67059" y="45572"/>
                  </a:lnTo>
                  <a:lnTo>
                    <a:pt x="67059" y="42847"/>
                  </a:lnTo>
                  <a:lnTo>
                    <a:pt x="69721" y="42847"/>
                  </a:lnTo>
                  <a:lnTo>
                    <a:pt x="69721" y="40185"/>
                  </a:lnTo>
                  <a:lnTo>
                    <a:pt x="69721" y="37523"/>
                  </a:lnTo>
                  <a:lnTo>
                    <a:pt x="67059" y="34860"/>
                  </a:lnTo>
                  <a:lnTo>
                    <a:pt x="67059" y="32135"/>
                  </a:lnTo>
                  <a:lnTo>
                    <a:pt x="67059" y="29473"/>
                  </a:lnTo>
                  <a:lnTo>
                    <a:pt x="64397" y="29473"/>
                  </a:lnTo>
                  <a:lnTo>
                    <a:pt x="64397" y="26811"/>
                  </a:lnTo>
                  <a:lnTo>
                    <a:pt x="64397" y="24085"/>
                  </a:lnTo>
                  <a:lnTo>
                    <a:pt x="61671" y="24085"/>
                  </a:lnTo>
                  <a:lnTo>
                    <a:pt x="61671" y="21423"/>
                  </a:lnTo>
                  <a:lnTo>
                    <a:pt x="61671" y="18761"/>
                  </a:lnTo>
                  <a:lnTo>
                    <a:pt x="64397" y="16036"/>
                  </a:lnTo>
                  <a:lnTo>
                    <a:pt x="67059" y="13374"/>
                  </a:lnTo>
                  <a:lnTo>
                    <a:pt x="69721" y="10712"/>
                  </a:lnTo>
                  <a:lnTo>
                    <a:pt x="69721" y="8050"/>
                  </a:lnTo>
                  <a:lnTo>
                    <a:pt x="69721" y="5324"/>
                  </a:lnTo>
                  <a:lnTo>
                    <a:pt x="72383" y="5324"/>
                  </a:lnTo>
                  <a:lnTo>
                    <a:pt x="75108" y="2662"/>
                  </a:lnTo>
                  <a:lnTo>
                    <a:pt x="77771" y="2662"/>
                  </a:lnTo>
                  <a:lnTo>
                    <a:pt x="80433" y="2662"/>
                  </a:lnTo>
                  <a:lnTo>
                    <a:pt x="83158" y="2662"/>
                  </a:lnTo>
                  <a:lnTo>
                    <a:pt x="85820" y="2662"/>
                  </a:lnTo>
                  <a:lnTo>
                    <a:pt x="85820" y="0"/>
                  </a:lnTo>
                  <a:lnTo>
                    <a:pt x="85820" y="2662"/>
                  </a:lnTo>
                  <a:lnTo>
                    <a:pt x="88482" y="2662"/>
                  </a:lnTo>
                  <a:lnTo>
                    <a:pt x="91208" y="2662"/>
                  </a:lnTo>
                  <a:lnTo>
                    <a:pt x="91208" y="5324"/>
                  </a:lnTo>
                  <a:lnTo>
                    <a:pt x="93870" y="5324"/>
                  </a:lnTo>
                  <a:lnTo>
                    <a:pt x="96532" y="5324"/>
                  </a:lnTo>
                  <a:lnTo>
                    <a:pt x="99194" y="5324"/>
                  </a:lnTo>
                  <a:lnTo>
                    <a:pt x="101919" y="5324"/>
                  </a:lnTo>
                  <a:lnTo>
                    <a:pt x="104581" y="5324"/>
                  </a:lnTo>
                  <a:lnTo>
                    <a:pt x="104581" y="8050"/>
                  </a:lnTo>
                  <a:lnTo>
                    <a:pt x="107243" y="8050"/>
                  </a:lnTo>
                  <a:lnTo>
                    <a:pt x="109969" y="8050"/>
                  </a:lnTo>
                  <a:lnTo>
                    <a:pt x="109969" y="10712"/>
                  </a:lnTo>
                  <a:lnTo>
                    <a:pt x="112631" y="10712"/>
                  </a:lnTo>
                  <a:lnTo>
                    <a:pt x="115293" y="10712"/>
                  </a:lnTo>
                  <a:lnTo>
                    <a:pt x="118019" y="10712"/>
                  </a:lnTo>
                  <a:lnTo>
                    <a:pt x="118019" y="13374"/>
                  </a:lnTo>
                  <a:lnTo>
                    <a:pt x="120681" y="13374"/>
                  </a:lnTo>
                  <a:lnTo>
                    <a:pt x="123343" y="13374"/>
                  </a:lnTo>
                  <a:lnTo>
                    <a:pt x="126068" y="16036"/>
                  </a:lnTo>
                  <a:lnTo>
                    <a:pt x="152879" y="56284"/>
                  </a:lnTo>
                  <a:lnTo>
                    <a:pt x="150153" y="58946"/>
                  </a:lnTo>
                  <a:lnTo>
                    <a:pt x="150153" y="61672"/>
                  </a:lnTo>
                  <a:lnTo>
                    <a:pt x="147491" y="61672"/>
                  </a:lnTo>
                  <a:lnTo>
                    <a:pt x="147491" y="64334"/>
                  </a:lnTo>
                  <a:lnTo>
                    <a:pt x="144829" y="64334"/>
                  </a:lnTo>
                  <a:lnTo>
                    <a:pt x="142104" y="64334"/>
                  </a:lnTo>
                  <a:lnTo>
                    <a:pt x="139442" y="64334"/>
                  </a:lnTo>
                  <a:lnTo>
                    <a:pt x="136780" y="64334"/>
                  </a:lnTo>
                  <a:lnTo>
                    <a:pt x="136780" y="66995"/>
                  </a:lnTo>
                  <a:lnTo>
                    <a:pt x="134054" y="66995"/>
                  </a:lnTo>
                  <a:lnTo>
                    <a:pt x="131392" y="69657"/>
                  </a:lnTo>
                  <a:lnTo>
                    <a:pt x="131392" y="72383"/>
                  </a:lnTo>
                  <a:lnTo>
                    <a:pt x="131392" y="75045"/>
                  </a:lnTo>
                  <a:lnTo>
                    <a:pt x="128730" y="75045"/>
                  </a:lnTo>
                  <a:lnTo>
                    <a:pt x="128730" y="77707"/>
                  </a:lnTo>
                  <a:lnTo>
                    <a:pt x="128730" y="80433"/>
                  </a:lnTo>
                  <a:lnTo>
                    <a:pt x="128730" y="83095"/>
                  </a:lnTo>
                  <a:lnTo>
                    <a:pt x="128730" y="85757"/>
                  </a:lnTo>
                  <a:lnTo>
                    <a:pt x="131392" y="85757"/>
                  </a:lnTo>
                  <a:lnTo>
                    <a:pt x="131392" y="88482"/>
                  </a:lnTo>
                  <a:lnTo>
                    <a:pt x="134054" y="88482"/>
                  </a:lnTo>
                  <a:lnTo>
                    <a:pt x="136780" y="88482"/>
                  </a:lnTo>
                  <a:lnTo>
                    <a:pt x="136780" y="85757"/>
                  </a:lnTo>
                  <a:lnTo>
                    <a:pt x="139442" y="85757"/>
                  </a:lnTo>
                  <a:lnTo>
                    <a:pt x="142104" y="85757"/>
                  </a:lnTo>
                  <a:lnTo>
                    <a:pt x="144829" y="85757"/>
                  </a:lnTo>
                  <a:lnTo>
                    <a:pt x="144829" y="83095"/>
                  </a:lnTo>
                  <a:lnTo>
                    <a:pt x="147491" y="80433"/>
                  </a:lnTo>
                  <a:lnTo>
                    <a:pt x="147491" y="77707"/>
                  </a:lnTo>
                  <a:lnTo>
                    <a:pt x="150153" y="77707"/>
                  </a:lnTo>
                  <a:lnTo>
                    <a:pt x="150153" y="80433"/>
                  </a:lnTo>
                  <a:lnTo>
                    <a:pt x="150153" y="83095"/>
                  </a:lnTo>
                  <a:lnTo>
                    <a:pt x="152879" y="83095"/>
                  </a:lnTo>
                  <a:lnTo>
                    <a:pt x="152879" y="85757"/>
                  </a:lnTo>
                  <a:lnTo>
                    <a:pt x="155541" y="88482"/>
                  </a:lnTo>
                  <a:lnTo>
                    <a:pt x="155541" y="91144"/>
                  </a:lnTo>
                  <a:lnTo>
                    <a:pt x="123343" y="120617"/>
                  </a:lnTo>
                  <a:lnTo>
                    <a:pt x="120681" y="120617"/>
                  </a:lnTo>
                  <a:lnTo>
                    <a:pt x="118019" y="117955"/>
                  </a:lnTo>
                  <a:lnTo>
                    <a:pt x="115293" y="117955"/>
                  </a:lnTo>
                  <a:lnTo>
                    <a:pt x="112631" y="117955"/>
                  </a:lnTo>
                  <a:lnTo>
                    <a:pt x="112631" y="115293"/>
                  </a:lnTo>
                  <a:lnTo>
                    <a:pt x="109969" y="115293"/>
                  </a:lnTo>
                  <a:lnTo>
                    <a:pt x="107243" y="115293"/>
                  </a:lnTo>
                  <a:lnTo>
                    <a:pt x="104581" y="115293"/>
                  </a:lnTo>
                  <a:lnTo>
                    <a:pt x="104581" y="117955"/>
                  </a:lnTo>
                  <a:lnTo>
                    <a:pt x="88482" y="128667"/>
                  </a:lnTo>
                  <a:lnTo>
                    <a:pt x="69721" y="144766"/>
                  </a:lnTo>
                  <a:lnTo>
                    <a:pt x="67059" y="147428"/>
                  </a:lnTo>
                  <a:lnTo>
                    <a:pt x="64397" y="147428"/>
                  </a:lnTo>
                  <a:lnTo>
                    <a:pt x="61671" y="150153"/>
                  </a:lnTo>
                  <a:lnTo>
                    <a:pt x="61671" y="152815"/>
                  </a:lnTo>
                  <a:lnTo>
                    <a:pt x="61671" y="155478"/>
                  </a:lnTo>
                  <a:lnTo>
                    <a:pt x="59009" y="155478"/>
                  </a:lnTo>
                  <a:lnTo>
                    <a:pt x="59009" y="15547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8" name="Freeform: Shape 167">
              <a:extLst>
                <a:ext uri="{FF2B5EF4-FFF2-40B4-BE49-F238E27FC236}">
                  <a16:creationId xmlns:a16="http://schemas.microsoft.com/office/drawing/2014/main" id="{4C0DD76B-1372-0D55-7CB1-9354AC0F10A5}"/>
                </a:ext>
              </a:extLst>
            </p:cNvPr>
            <p:cNvSpPr/>
            <p:nvPr/>
          </p:nvSpPr>
          <p:spPr>
            <a:xfrm>
              <a:off x="2912797" y="4417642"/>
              <a:ext cx="185013" cy="99193"/>
            </a:xfrm>
            <a:custGeom>
              <a:avLst/>
              <a:gdLst>
                <a:gd name="connsiteX0" fmla="*/ 18761 w 185013"/>
                <a:gd name="connsiteY0" fmla="*/ 24086 h 99193"/>
                <a:gd name="connsiteX1" fmla="*/ 21423 w 185013"/>
                <a:gd name="connsiteY1" fmla="*/ 21423 h 99193"/>
                <a:gd name="connsiteX2" fmla="*/ 24149 w 185013"/>
                <a:gd name="connsiteY2" fmla="*/ 18761 h 99193"/>
                <a:gd name="connsiteX3" fmla="*/ 53622 w 185013"/>
                <a:gd name="connsiteY3" fmla="*/ 7986 h 99193"/>
                <a:gd name="connsiteX4" fmla="*/ 56284 w 185013"/>
                <a:gd name="connsiteY4" fmla="*/ 5324 h 99193"/>
                <a:gd name="connsiteX5" fmla="*/ 59009 w 185013"/>
                <a:gd name="connsiteY5" fmla="*/ 5324 h 99193"/>
                <a:gd name="connsiteX6" fmla="*/ 59009 w 185013"/>
                <a:gd name="connsiteY6" fmla="*/ 7986 h 99193"/>
                <a:gd name="connsiteX7" fmla="*/ 61671 w 185013"/>
                <a:gd name="connsiteY7" fmla="*/ 7986 h 99193"/>
                <a:gd name="connsiteX8" fmla="*/ 112631 w 185013"/>
                <a:gd name="connsiteY8" fmla="*/ 0 h 99193"/>
                <a:gd name="connsiteX9" fmla="*/ 115293 w 185013"/>
                <a:gd name="connsiteY9" fmla="*/ 0 h 99193"/>
                <a:gd name="connsiteX10" fmla="*/ 115293 w 185013"/>
                <a:gd name="connsiteY10" fmla="*/ 2662 h 99193"/>
                <a:gd name="connsiteX11" fmla="*/ 117955 w 185013"/>
                <a:gd name="connsiteY11" fmla="*/ 2662 h 99193"/>
                <a:gd name="connsiteX12" fmla="*/ 117955 w 185013"/>
                <a:gd name="connsiteY12" fmla="*/ 5324 h 99193"/>
                <a:gd name="connsiteX13" fmla="*/ 117955 w 185013"/>
                <a:gd name="connsiteY13" fmla="*/ 7986 h 99193"/>
                <a:gd name="connsiteX14" fmla="*/ 120681 w 185013"/>
                <a:gd name="connsiteY14" fmla="*/ 7986 h 99193"/>
                <a:gd name="connsiteX15" fmla="*/ 120681 w 185013"/>
                <a:gd name="connsiteY15" fmla="*/ 10712 h 99193"/>
                <a:gd name="connsiteX16" fmla="*/ 123343 w 185013"/>
                <a:gd name="connsiteY16" fmla="*/ 10712 h 99193"/>
                <a:gd name="connsiteX17" fmla="*/ 126005 w 185013"/>
                <a:gd name="connsiteY17" fmla="*/ 10712 h 99193"/>
                <a:gd name="connsiteX18" fmla="*/ 126005 w 185013"/>
                <a:gd name="connsiteY18" fmla="*/ 7986 h 99193"/>
                <a:gd name="connsiteX19" fmla="*/ 128730 w 185013"/>
                <a:gd name="connsiteY19" fmla="*/ 7986 h 99193"/>
                <a:gd name="connsiteX20" fmla="*/ 131392 w 185013"/>
                <a:gd name="connsiteY20" fmla="*/ 5324 h 99193"/>
                <a:gd name="connsiteX21" fmla="*/ 134054 w 185013"/>
                <a:gd name="connsiteY21" fmla="*/ 5324 h 99193"/>
                <a:gd name="connsiteX22" fmla="*/ 136716 w 185013"/>
                <a:gd name="connsiteY22" fmla="*/ 5324 h 99193"/>
                <a:gd name="connsiteX23" fmla="*/ 139442 w 185013"/>
                <a:gd name="connsiteY23" fmla="*/ 5324 h 99193"/>
                <a:gd name="connsiteX24" fmla="*/ 144766 w 185013"/>
                <a:gd name="connsiteY24" fmla="*/ 5324 h 99193"/>
                <a:gd name="connsiteX25" fmla="*/ 147491 w 185013"/>
                <a:gd name="connsiteY25" fmla="*/ 5324 h 99193"/>
                <a:gd name="connsiteX26" fmla="*/ 150153 w 185013"/>
                <a:gd name="connsiteY26" fmla="*/ 5324 h 99193"/>
                <a:gd name="connsiteX27" fmla="*/ 152816 w 185013"/>
                <a:gd name="connsiteY27" fmla="*/ 2662 h 99193"/>
                <a:gd name="connsiteX28" fmla="*/ 155541 w 185013"/>
                <a:gd name="connsiteY28" fmla="*/ 0 h 99193"/>
                <a:gd name="connsiteX29" fmla="*/ 158203 w 185013"/>
                <a:gd name="connsiteY29" fmla="*/ 0 h 99193"/>
                <a:gd name="connsiteX30" fmla="*/ 160865 w 185013"/>
                <a:gd name="connsiteY30" fmla="*/ 0 h 99193"/>
                <a:gd name="connsiteX31" fmla="*/ 163527 w 185013"/>
                <a:gd name="connsiteY31" fmla="*/ 2662 h 99193"/>
                <a:gd name="connsiteX32" fmla="*/ 166253 w 185013"/>
                <a:gd name="connsiteY32" fmla="*/ 2662 h 99193"/>
                <a:gd name="connsiteX33" fmla="*/ 166253 w 185013"/>
                <a:gd name="connsiteY33" fmla="*/ 5324 h 99193"/>
                <a:gd name="connsiteX34" fmla="*/ 166253 w 185013"/>
                <a:gd name="connsiteY34" fmla="*/ 7986 h 99193"/>
                <a:gd name="connsiteX35" fmla="*/ 168915 w 185013"/>
                <a:gd name="connsiteY35" fmla="*/ 7986 h 99193"/>
                <a:gd name="connsiteX36" fmla="*/ 171577 w 185013"/>
                <a:gd name="connsiteY36" fmla="*/ 10712 h 99193"/>
                <a:gd name="connsiteX37" fmla="*/ 174302 w 185013"/>
                <a:gd name="connsiteY37" fmla="*/ 13374 h 99193"/>
                <a:gd name="connsiteX38" fmla="*/ 176964 w 185013"/>
                <a:gd name="connsiteY38" fmla="*/ 13374 h 99193"/>
                <a:gd name="connsiteX39" fmla="*/ 179626 w 185013"/>
                <a:gd name="connsiteY39" fmla="*/ 13374 h 99193"/>
                <a:gd name="connsiteX40" fmla="*/ 182352 w 185013"/>
                <a:gd name="connsiteY40" fmla="*/ 13374 h 99193"/>
                <a:gd name="connsiteX41" fmla="*/ 185014 w 185013"/>
                <a:gd name="connsiteY41" fmla="*/ 13374 h 99193"/>
                <a:gd name="connsiteX42" fmla="*/ 185014 w 185013"/>
                <a:gd name="connsiteY42" fmla="*/ 16036 h 99193"/>
                <a:gd name="connsiteX43" fmla="*/ 185014 w 185013"/>
                <a:gd name="connsiteY43" fmla="*/ 18761 h 99193"/>
                <a:gd name="connsiteX44" fmla="*/ 182352 w 185013"/>
                <a:gd name="connsiteY44" fmla="*/ 21423 h 99193"/>
                <a:gd name="connsiteX45" fmla="*/ 179626 w 185013"/>
                <a:gd name="connsiteY45" fmla="*/ 24086 h 99193"/>
                <a:gd name="connsiteX46" fmla="*/ 179626 w 185013"/>
                <a:gd name="connsiteY46" fmla="*/ 26811 h 99193"/>
                <a:gd name="connsiteX47" fmla="*/ 176964 w 185013"/>
                <a:gd name="connsiteY47" fmla="*/ 29473 h 99193"/>
                <a:gd name="connsiteX48" fmla="*/ 176964 w 185013"/>
                <a:gd name="connsiteY48" fmla="*/ 32135 h 99193"/>
                <a:gd name="connsiteX49" fmla="*/ 176964 w 185013"/>
                <a:gd name="connsiteY49" fmla="*/ 34860 h 99193"/>
                <a:gd name="connsiteX50" fmla="*/ 174302 w 185013"/>
                <a:gd name="connsiteY50" fmla="*/ 40185 h 99193"/>
                <a:gd name="connsiteX51" fmla="*/ 174302 w 185013"/>
                <a:gd name="connsiteY51" fmla="*/ 42847 h 99193"/>
                <a:gd name="connsiteX52" fmla="*/ 174302 w 185013"/>
                <a:gd name="connsiteY52" fmla="*/ 45572 h 99193"/>
                <a:gd name="connsiteX53" fmla="*/ 171577 w 185013"/>
                <a:gd name="connsiteY53" fmla="*/ 48234 h 99193"/>
                <a:gd name="connsiteX54" fmla="*/ 171577 w 185013"/>
                <a:gd name="connsiteY54" fmla="*/ 50896 h 99193"/>
                <a:gd name="connsiteX55" fmla="*/ 168915 w 185013"/>
                <a:gd name="connsiteY55" fmla="*/ 50896 h 99193"/>
                <a:gd name="connsiteX56" fmla="*/ 168915 w 185013"/>
                <a:gd name="connsiteY56" fmla="*/ 53622 h 99193"/>
                <a:gd name="connsiteX57" fmla="*/ 168915 w 185013"/>
                <a:gd name="connsiteY57" fmla="*/ 56284 h 99193"/>
                <a:gd name="connsiteX58" fmla="*/ 168915 w 185013"/>
                <a:gd name="connsiteY58" fmla="*/ 58946 h 99193"/>
                <a:gd name="connsiteX59" fmla="*/ 168915 w 185013"/>
                <a:gd name="connsiteY59" fmla="*/ 61672 h 99193"/>
                <a:gd name="connsiteX60" fmla="*/ 168915 w 185013"/>
                <a:gd name="connsiteY60" fmla="*/ 64334 h 99193"/>
                <a:gd name="connsiteX61" fmla="*/ 168915 w 185013"/>
                <a:gd name="connsiteY61" fmla="*/ 66995 h 99193"/>
                <a:gd name="connsiteX62" fmla="*/ 166253 w 185013"/>
                <a:gd name="connsiteY62" fmla="*/ 66995 h 99193"/>
                <a:gd name="connsiteX63" fmla="*/ 166253 w 185013"/>
                <a:gd name="connsiteY63" fmla="*/ 69657 h 99193"/>
                <a:gd name="connsiteX64" fmla="*/ 163527 w 185013"/>
                <a:gd name="connsiteY64" fmla="*/ 69657 h 99193"/>
                <a:gd name="connsiteX65" fmla="*/ 163527 w 185013"/>
                <a:gd name="connsiteY65" fmla="*/ 72383 h 99193"/>
                <a:gd name="connsiteX66" fmla="*/ 160865 w 185013"/>
                <a:gd name="connsiteY66" fmla="*/ 75045 h 99193"/>
                <a:gd name="connsiteX67" fmla="*/ 160865 w 185013"/>
                <a:gd name="connsiteY67" fmla="*/ 77707 h 99193"/>
                <a:gd name="connsiteX68" fmla="*/ 160865 w 185013"/>
                <a:gd name="connsiteY68" fmla="*/ 80433 h 99193"/>
                <a:gd name="connsiteX69" fmla="*/ 158203 w 185013"/>
                <a:gd name="connsiteY69" fmla="*/ 80433 h 99193"/>
                <a:gd name="connsiteX70" fmla="*/ 158203 w 185013"/>
                <a:gd name="connsiteY70" fmla="*/ 83095 h 99193"/>
                <a:gd name="connsiteX71" fmla="*/ 155541 w 185013"/>
                <a:gd name="connsiteY71" fmla="*/ 83095 h 99193"/>
                <a:gd name="connsiteX72" fmla="*/ 155541 w 185013"/>
                <a:gd name="connsiteY72" fmla="*/ 85757 h 99193"/>
                <a:gd name="connsiteX73" fmla="*/ 152816 w 185013"/>
                <a:gd name="connsiteY73" fmla="*/ 88482 h 99193"/>
                <a:gd name="connsiteX74" fmla="*/ 152816 w 185013"/>
                <a:gd name="connsiteY74" fmla="*/ 91144 h 99193"/>
                <a:gd name="connsiteX75" fmla="*/ 152816 w 185013"/>
                <a:gd name="connsiteY75" fmla="*/ 93807 h 99193"/>
                <a:gd name="connsiteX76" fmla="*/ 155541 w 185013"/>
                <a:gd name="connsiteY76" fmla="*/ 93807 h 99193"/>
                <a:gd name="connsiteX77" fmla="*/ 155541 w 185013"/>
                <a:gd name="connsiteY77" fmla="*/ 96469 h 99193"/>
                <a:gd name="connsiteX78" fmla="*/ 131392 w 185013"/>
                <a:gd name="connsiteY78" fmla="*/ 99194 h 99193"/>
                <a:gd name="connsiteX79" fmla="*/ 131392 w 185013"/>
                <a:gd name="connsiteY79" fmla="*/ 96469 h 99193"/>
                <a:gd name="connsiteX80" fmla="*/ 128730 w 185013"/>
                <a:gd name="connsiteY80" fmla="*/ 96469 h 99193"/>
                <a:gd name="connsiteX81" fmla="*/ 126005 w 185013"/>
                <a:gd name="connsiteY81" fmla="*/ 96469 h 99193"/>
                <a:gd name="connsiteX82" fmla="*/ 123343 w 185013"/>
                <a:gd name="connsiteY82" fmla="*/ 96469 h 99193"/>
                <a:gd name="connsiteX83" fmla="*/ 120681 w 185013"/>
                <a:gd name="connsiteY83" fmla="*/ 96469 h 99193"/>
                <a:gd name="connsiteX84" fmla="*/ 117955 w 185013"/>
                <a:gd name="connsiteY84" fmla="*/ 96469 h 99193"/>
                <a:gd name="connsiteX85" fmla="*/ 115293 w 185013"/>
                <a:gd name="connsiteY85" fmla="*/ 96469 h 99193"/>
                <a:gd name="connsiteX86" fmla="*/ 112631 w 185013"/>
                <a:gd name="connsiteY86" fmla="*/ 96469 h 99193"/>
                <a:gd name="connsiteX87" fmla="*/ 109905 w 185013"/>
                <a:gd name="connsiteY87" fmla="*/ 93807 h 99193"/>
                <a:gd name="connsiteX88" fmla="*/ 107243 w 185013"/>
                <a:gd name="connsiteY88" fmla="*/ 93807 h 99193"/>
                <a:gd name="connsiteX89" fmla="*/ 104581 w 185013"/>
                <a:gd name="connsiteY89" fmla="*/ 93807 h 99193"/>
                <a:gd name="connsiteX90" fmla="*/ 101919 w 185013"/>
                <a:gd name="connsiteY90" fmla="*/ 93807 h 99193"/>
                <a:gd name="connsiteX91" fmla="*/ 101919 w 185013"/>
                <a:gd name="connsiteY91" fmla="*/ 91144 h 99193"/>
                <a:gd name="connsiteX92" fmla="*/ 99194 w 185013"/>
                <a:gd name="connsiteY92" fmla="*/ 91144 h 99193"/>
                <a:gd name="connsiteX93" fmla="*/ 96532 w 185013"/>
                <a:gd name="connsiteY93" fmla="*/ 91144 h 99193"/>
                <a:gd name="connsiteX94" fmla="*/ 93870 w 185013"/>
                <a:gd name="connsiteY94" fmla="*/ 91144 h 99193"/>
                <a:gd name="connsiteX95" fmla="*/ 91144 w 185013"/>
                <a:gd name="connsiteY95" fmla="*/ 91144 h 99193"/>
                <a:gd name="connsiteX96" fmla="*/ 88482 w 185013"/>
                <a:gd name="connsiteY96" fmla="*/ 91144 h 99193"/>
                <a:gd name="connsiteX97" fmla="*/ 85820 w 185013"/>
                <a:gd name="connsiteY97" fmla="*/ 91144 h 99193"/>
                <a:gd name="connsiteX98" fmla="*/ 83095 w 185013"/>
                <a:gd name="connsiteY98" fmla="*/ 91144 h 99193"/>
                <a:gd name="connsiteX99" fmla="*/ 80433 w 185013"/>
                <a:gd name="connsiteY99" fmla="*/ 91144 h 99193"/>
                <a:gd name="connsiteX100" fmla="*/ 77771 w 185013"/>
                <a:gd name="connsiteY100" fmla="*/ 91144 h 99193"/>
                <a:gd name="connsiteX101" fmla="*/ 77771 w 185013"/>
                <a:gd name="connsiteY101" fmla="*/ 88482 h 99193"/>
                <a:gd name="connsiteX102" fmla="*/ 75045 w 185013"/>
                <a:gd name="connsiteY102" fmla="*/ 88482 h 99193"/>
                <a:gd name="connsiteX103" fmla="*/ 72383 w 185013"/>
                <a:gd name="connsiteY103" fmla="*/ 88482 h 99193"/>
                <a:gd name="connsiteX104" fmla="*/ 69721 w 185013"/>
                <a:gd name="connsiteY104" fmla="*/ 91144 h 99193"/>
                <a:gd name="connsiteX105" fmla="*/ 67059 w 185013"/>
                <a:gd name="connsiteY105" fmla="*/ 91144 h 99193"/>
                <a:gd name="connsiteX106" fmla="*/ 64333 w 185013"/>
                <a:gd name="connsiteY106" fmla="*/ 91144 h 99193"/>
                <a:gd name="connsiteX107" fmla="*/ 61671 w 185013"/>
                <a:gd name="connsiteY107" fmla="*/ 91144 h 99193"/>
                <a:gd name="connsiteX108" fmla="*/ 59009 w 185013"/>
                <a:gd name="connsiteY108" fmla="*/ 93807 h 99193"/>
                <a:gd name="connsiteX109" fmla="*/ 59009 w 185013"/>
                <a:gd name="connsiteY109" fmla="*/ 91144 h 99193"/>
                <a:gd name="connsiteX110" fmla="*/ 56284 w 185013"/>
                <a:gd name="connsiteY110" fmla="*/ 91144 h 99193"/>
                <a:gd name="connsiteX111" fmla="*/ 53622 w 185013"/>
                <a:gd name="connsiteY111" fmla="*/ 91144 h 99193"/>
                <a:gd name="connsiteX112" fmla="*/ 50960 w 185013"/>
                <a:gd name="connsiteY112" fmla="*/ 88482 h 99193"/>
                <a:gd name="connsiteX113" fmla="*/ 50960 w 185013"/>
                <a:gd name="connsiteY113" fmla="*/ 85757 h 99193"/>
                <a:gd name="connsiteX114" fmla="*/ 48234 w 185013"/>
                <a:gd name="connsiteY114" fmla="*/ 85757 h 99193"/>
                <a:gd name="connsiteX115" fmla="*/ 45572 w 185013"/>
                <a:gd name="connsiteY115" fmla="*/ 85757 h 99193"/>
                <a:gd name="connsiteX116" fmla="*/ 42910 w 185013"/>
                <a:gd name="connsiteY116" fmla="*/ 85757 h 99193"/>
                <a:gd name="connsiteX117" fmla="*/ 42910 w 185013"/>
                <a:gd name="connsiteY117" fmla="*/ 83095 h 99193"/>
                <a:gd name="connsiteX118" fmla="*/ 40248 w 185013"/>
                <a:gd name="connsiteY118" fmla="*/ 83095 h 99193"/>
                <a:gd name="connsiteX119" fmla="*/ 37523 w 185013"/>
                <a:gd name="connsiteY119" fmla="*/ 83095 h 99193"/>
                <a:gd name="connsiteX120" fmla="*/ 34860 w 185013"/>
                <a:gd name="connsiteY120" fmla="*/ 80433 h 99193"/>
                <a:gd name="connsiteX121" fmla="*/ 32198 w 185013"/>
                <a:gd name="connsiteY121" fmla="*/ 80433 h 99193"/>
                <a:gd name="connsiteX122" fmla="*/ 32198 w 185013"/>
                <a:gd name="connsiteY122" fmla="*/ 77707 h 99193"/>
                <a:gd name="connsiteX123" fmla="*/ 29473 w 185013"/>
                <a:gd name="connsiteY123" fmla="*/ 77707 h 99193"/>
                <a:gd name="connsiteX124" fmla="*/ 26811 w 185013"/>
                <a:gd name="connsiteY124" fmla="*/ 75045 h 99193"/>
                <a:gd name="connsiteX125" fmla="*/ 24149 w 185013"/>
                <a:gd name="connsiteY125" fmla="*/ 75045 h 99193"/>
                <a:gd name="connsiteX126" fmla="*/ 24149 w 185013"/>
                <a:gd name="connsiteY126" fmla="*/ 72383 h 99193"/>
                <a:gd name="connsiteX127" fmla="*/ 21423 w 185013"/>
                <a:gd name="connsiteY127" fmla="*/ 72383 h 99193"/>
                <a:gd name="connsiteX128" fmla="*/ 18761 w 185013"/>
                <a:gd name="connsiteY128" fmla="*/ 72383 h 99193"/>
                <a:gd name="connsiteX129" fmla="*/ 16099 w 185013"/>
                <a:gd name="connsiteY129" fmla="*/ 72383 h 99193"/>
                <a:gd name="connsiteX130" fmla="*/ 13437 w 185013"/>
                <a:gd name="connsiteY130" fmla="*/ 69657 h 99193"/>
                <a:gd name="connsiteX131" fmla="*/ 10712 w 185013"/>
                <a:gd name="connsiteY131" fmla="*/ 69657 h 99193"/>
                <a:gd name="connsiteX132" fmla="*/ 10712 w 185013"/>
                <a:gd name="connsiteY132" fmla="*/ 66995 h 99193"/>
                <a:gd name="connsiteX133" fmla="*/ 8050 w 185013"/>
                <a:gd name="connsiteY133" fmla="*/ 66995 h 99193"/>
                <a:gd name="connsiteX134" fmla="*/ 5388 w 185013"/>
                <a:gd name="connsiteY134" fmla="*/ 66995 h 99193"/>
                <a:gd name="connsiteX135" fmla="*/ 5388 w 185013"/>
                <a:gd name="connsiteY135" fmla="*/ 64334 h 99193"/>
                <a:gd name="connsiteX136" fmla="*/ 5388 w 185013"/>
                <a:gd name="connsiteY136" fmla="*/ 61672 h 99193"/>
                <a:gd name="connsiteX137" fmla="*/ 2662 w 185013"/>
                <a:gd name="connsiteY137" fmla="*/ 61672 h 99193"/>
                <a:gd name="connsiteX138" fmla="*/ 2662 w 185013"/>
                <a:gd name="connsiteY138" fmla="*/ 58946 h 99193"/>
                <a:gd name="connsiteX139" fmla="*/ 2662 w 185013"/>
                <a:gd name="connsiteY139" fmla="*/ 56284 h 99193"/>
                <a:gd name="connsiteX140" fmla="*/ 0 w 185013"/>
                <a:gd name="connsiteY140" fmla="*/ 56284 h 99193"/>
                <a:gd name="connsiteX141" fmla="*/ 0 w 185013"/>
                <a:gd name="connsiteY141" fmla="*/ 53622 h 99193"/>
                <a:gd name="connsiteX142" fmla="*/ 0 w 185013"/>
                <a:gd name="connsiteY142" fmla="*/ 50896 h 99193"/>
                <a:gd name="connsiteX143" fmla="*/ 2662 w 185013"/>
                <a:gd name="connsiteY143" fmla="*/ 50896 h 99193"/>
                <a:gd name="connsiteX144" fmla="*/ 2662 w 185013"/>
                <a:gd name="connsiteY144" fmla="*/ 48234 h 99193"/>
                <a:gd name="connsiteX145" fmla="*/ 2662 w 185013"/>
                <a:gd name="connsiteY145" fmla="*/ 45572 h 99193"/>
                <a:gd name="connsiteX146" fmla="*/ 5388 w 185013"/>
                <a:gd name="connsiteY146" fmla="*/ 45572 h 99193"/>
                <a:gd name="connsiteX147" fmla="*/ 5388 w 185013"/>
                <a:gd name="connsiteY147" fmla="*/ 42847 h 99193"/>
                <a:gd name="connsiteX148" fmla="*/ 8050 w 185013"/>
                <a:gd name="connsiteY148" fmla="*/ 40185 h 99193"/>
                <a:gd name="connsiteX149" fmla="*/ 8050 w 185013"/>
                <a:gd name="connsiteY149" fmla="*/ 37523 h 99193"/>
                <a:gd name="connsiteX150" fmla="*/ 10712 w 185013"/>
                <a:gd name="connsiteY150" fmla="*/ 37523 h 99193"/>
                <a:gd name="connsiteX151" fmla="*/ 10712 w 185013"/>
                <a:gd name="connsiteY151" fmla="*/ 34860 h 99193"/>
                <a:gd name="connsiteX152" fmla="*/ 13437 w 185013"/>
                <a:gd name="connsiteY152" fmla="*/ 34860 h 99193"/>
                <a:gd name="connsiteX153" fmla="*/ 13437 w 185013"/>
                <a:gd name="connsiteY153" fmla="*/ 32135 h 99193"/>
                <a:gd name="connsiteX154" fmla="*/ 13437 w 185013"/>
                <a:gd name="connsiteY154" fmla="*/ 29473 h 99193"/>
                <a:gd name="connsiteX155" fmla="*/ 16099 w 185013"/>
                <a:gd name="connsiteY155" fmla="*/ 26811 h 99193"/>
                <a:gd name="connsiteX156" fmla="*/ 18761 w 185013"/>
                <a:gd name="connsiteY156" fmla="*/ 24086 h 99193"/>
                <a:gd name="connsiteX157" fmla="*/ 18761 w 185013"/>
                <a:gd name="connsiteY157" fmla="*/ 24086 h 9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85013" h="99193">
                  <a:moveTo>
                    <a:pt x="18761" y="24086"/>
                  </a:moveTo>
                  <a:lnTo>
                    <a:pt x="21423" y="21423"/>
                  </a:lnTo>
                  <a:lnTo>
                    <a:pt x="24149" y="18761"/>
                  </a:lnTo>
                  <a:lnTo>
                    <a:pt x="53622" y="7986"/>
                  </a:lnTo>
                  <a:lnTo>
                    <a:pt x="56284" y="5324"/>
                  </a:lnTo>
                  <a:lnTo>
                    <a:pt x="59009" y="5324"/>
                  </a:lnTo>
                  <a:lnTo>
                    <a:pt x="59009" y="7986"/>
                  </a:lnTo>
                  <a:lnTo>
                    <a:pt x="61671" y="7986"/>
                  </a:lnTo>
                  <a:lnTo>
                    <a:pt x="112631" y="0"/>
                  </a:lnTo>
                  <a:lnTo>
                    <a:pt x="115293" y="0"/>
                  </a:lnTo>
                  <a:lnTo>
                    <a:pt x="115293" y="2662"/>
                  </a:lnTo>
                  <a:lnTo>
                    <a:pt x="117955" y="2662"/>
                  </a:lnTo>
                  <a:lnTo>
                    <a:pt x="117955" y="5324"/>
                  </a:lnTo>
                  <a:lnTo>
                    <a:pt x="117955" y="7986"/>
                  </a:lnTo>
                  <a:lnTo>
                    <a:pt x="120681" y="7986"/>
                  </a:lnTo>
                  <a:lnTo>
                    <a:pt x="120681" y="10712"/>
                  </a:lnTo>
                  <a:lnTo>
                    <a:pt x="123343" y="10712"/>
                  </a:lnTo>
                  <a:lnTo>
                    <a:pt x="126005" y="10712"/>
                  </a:lnTo>
                  <a:lnTo>
                    <a:pt x="126005" y="7986"/>
                  </a:lnTo>
                  <a:lnTo>
                    <a:pt x="128730" y="7986"/>
                  </a:lnTo>
                  <a:lnTo>
                    <a:pt x="131392" y="5324"/>
                  </a:lnTo>
                  <a:lnTo>
                    <a:pt x="134054" y="5324"/>
                  </a:lnTo>
                  <a:lnTo>
                    <a:pt x="136716" y="5324"/>
                  </a:lnTo>
                  <a:lnTo>
                    <a:pt x="139442" y="5324"/>
                  </a:lnTo>
                  <a:lnTo>
                    <a:pt x="144766" y="5324"/>
                  </a:lnTo>
                  <a:lnTo>
                    <a:pt x="147491" y="5324"/>
                  </a:lnTo>
                  <a:lnTo>
                    <a:pt x="150153" y="5324"/>
                  </a:lnTo>
                  <a:lnTo>
                    <a:pt x="152816" y="2662"/>
                  </a:lnTo>
                  <a:lnTo>
                    <a:pt x="155541" y="0"/>
                  </a:lnTo>
                  <a:lnTo>
                    <a:pt x="158203" y="0"/>
                  </a:lnTo>
                  <a:lnTo>
                    <a:pt x="160865" y="0"/>
                  </a:lnTo>
                  <a:lnTo>
                    <a:pt x="163527" y="2662"/>
                  </a:lnTo>
                  <a:lnTo>
                    <a:pt x="166253" y="2662"/>
                  </a:lnTo>
                  <a:lnTo>
                    <a:pt x="166253" y="5324"/>
                  </a:lnTo>
                  <a:lnTo>
                    <a:pt x="166253" y="7986"/>
                  </a:lnTo>
                  <a:lnTo>
                    <a:pt x="168915" y="7986"/>
                  </a:lnTo>
                  <a:lnTo>
                    <a:pt x="171577" y="10712"/>
                  </a:lnTo>
                  <a:lnTo>
                    <a:pt x="174302" y="13374"/>
                  </a:lnTo>
                  <a:lnTo>
                    <a:pt x="176964" y="13374"/>
                  </a:lnTo>
                  <a:lnTo>
                    <a:pt x="179626" y="13374"/>
                  </a:lnTo>
                  <a:lnTo>
                    <a:pt x="182352" y="13374"/>
                  </a:lnTo>
                  <a:lnTo>
                    <a:pt x="185014" y="13374"/>
                  </a:lnTo>
                  <a:lnTo>
                    <a:pt x="185014" y="16036"/>
                  </a:lnTo>
                  <a:lnTo>
                    <a:pt x="185014" y="18761"/>
                  </a:lnTo>
                  <a:lnTo>
                    <a:pt x="182352" y="21423"/>
                  </a:lnTo>
                  <a:lnTo>
                    <a:pt x="179626" y="24086"/>
                  </a:lnTo>
                  <a:lnTo>
                    <a:pt x="179626" y="26811"/>
                  </a:lnTo>
                  <a:lnTo>
                    <a:pt x="176964" y="29473"/>
                  </a:lnTo>
                  <a:lnTo>
                    <a:pt x="176964" y="32135"/>
                  </a:lnTo>
                  <a:lnTo>
                    <a:pt x="176964" y="34860"/>
                  </a:lnTo>
                  <a:lnTo>
                    <a:pt x="174302" y="40185"/>
                  </a:lnTo>
                  <a:lnTo>
                    <a:pt x="174302" y="42847"/>
                  </a:lnTo>
                  <a:lnTo>
                    <a:pt x="174302" y="45572"/>
                  </a:lnTo>
                  <a:lnTo>
                    <a:pt x="171577" y="48234"/>
                  </a:lnTo>
                  <a:lnTo>
                    <a:pt x="171577" y="50896"/>
                  </a:lnTo>
                  <a:lnTo>
                    <a:pt x="168915" y="50896"/>
                  </a:lnTo>
                  <a:lnTo>
                    <a:pt x="168915" y="53622"/>
                  </a:lnTo>
                  <a:lnTo>
                    <a:pt x="168915" y="56284"/>
                  </a:lnTo>
                  <a:lnTo>
                    <a:pt x="168915" y="58946"/>
                  </a:lnTo>
                  <a:lnTo>
                    <a:pt x="168915" y="61672"/>
                  </a:lnTo>
                  <a:lnTo>
                    <a:pt x="168915" y="64334"/>
                  </a:lnTo>
                  <a:lnTo>
                    <a:pt x="168915" y="66995"/>
                  </a:lnTo>
                  <a:lnTo>
                    <a:pt x="166253" y="66995"/>
                  </a:lnTo>
                  <a:lnTo>
                    <a:pt x="166253" y="69657"/>
                  </a:lnTo>
                  <a:lnTo>
                    <a:pt x="163527" y="69657"/>
                  </a:lnTo>
                  <a:lnTo>
                    <a:pt x="163527" y="72383"/>
                  </a:lnTo>
                  <a:lnTo>
                    <a:pt x="160865" y="75045"/>
                  </a:lnTo>
                  <a:lnTo>
                    <a:pt x="160865" y="77707"/>
                  </a:lnTo>
                  <a:lnTo>
                    <a:pt x="160865" y="80433"/>
                  </a:lnTo>
                  <a:lnTo>
                    <a:pt x="158203" y="80433"/>
                  </a:lnTo>
                  <a:lnTo>
                    <a:pt x="158203" y="83095"/>
                  </a:lnTo>
                  <a:lnTo>
                    <a:pt x="155541" y="83095"/>
                  </a:lnTo>
                  <a:lnTo>
                    <a:pt x="155541" y="85757"/>
                  </a:lnTo>
                  <a:lnTo>
                    <a:pt x="152816" y="88482"/>
                  </a:lnTo>
                  <a:lnTo>
                    <a:pt x="152816" y="91144"/>
                  </a:lnTo>
                  <a:lnTo>
                    <a:pt x="152816" y="93807"/>
                  </a:lnTo>
                  <a:lnTo>
                    <a:pt x="155541" y="93807"/>
                  </a:lnTo>
                  <a:lnTo>
                    <a:pt x="155541" y="96469"/>
                  </a:lnTo>
                  <a:lnTo>
                    <a:pt x="131392" y="99194"/>
                  </a:lnTo>
                  <a:lnTo>
                    <a:pt x="131392" y="96469"/>
                  </a:lnTo>
                  <a:lnTo>
                    <a:pt x="128730" y="96469"/>
                  </a:lnTo>
                  <a:lnTo>
                    <a:pt x="126005" y="96469"/>
                  </a:lnTo>
                  <a:lnTo>
                    <a:pt x="123343" y="96469"/>
                  </a:lnTo>
                  <a:lnTo>
                    <a:pt x="120681" y="96469"/>
                  </a:lnTo>
                  <a:lnTo>
                    <a:pt x="117955" y="96469"/>
                  </a:lnTo>
                  <a:lnTo>
                    <a:pt x="115293" y="96469"/>
                  </a:lnTo>
                  <a:lnTo>
                    <a:pt x="112631" y="96469"/>
                  </a:lnTo>
                  <a:lnTo>
                    <a:pt x="109905" y="93807"/>
                  </a:lnTo>
                  <a:lnTo>
                    <a:pt x="107243" y="93807"/>
                  </a:lnTo>
                  <a:lnTo>
                    <a:pt x="104581" y="93807"/>
                  </a:lnTo>
                  <a:lnTo>
                    <a:pt x="101919" y="93807"/>
                  </a:lnTo>
                  <a:lnTo>
                    <a:pt x="101919" y="91144"/>
                  </a:lnTo>
                  <a:lnTo>
                    <a:pt x="99194" y="91144"/>
                  </a:lnTo>
                  <a:lnTo>
                    <a:pt x="96532" y="91144"/>
                  </a:lnTo>
                  <a:lnTo>
                    <a:pt x="93870" y="91144"/>
                  </a:lnTo>
                  <a:lnTo>
                    <a:pt x="91144" y="91144"/>
                  </a:lnTo>
                  <a:lnTo>
                    <a:pt x="88482" y="91144"/>
                  </a:lnTo>
                  <a:lnTo>
                    <a:pt x="85820" y="91144"/>
                  </a:lnTo>
                  <a:lnTo>
                    <a:pt x="83095" y="91144"/>
                  </a:lnTo>
                  <a:lnTo>
                    <a:pt x="80433" y="91144"/>
                  </a:lnTo>
                  <a:lnTo>
                    <a:pt x="77771" y="91144"/>
                  </a:lnTo>
                  <a:lnTo>
                    <a:pt x="77771" y="88482"/>
                  </a:lnTo>
                  <a:lnTo>
                    <a:pt x="75045" y="88482"/>
                  </a:lnTo>
                  <a:lnTo>
                    <a:pt x="72383" y="88482"/>
                  </a:lnTo>
                  <a:lnTo>
                    <a:pt x="69721" y="91144"/>
                  </a:lnTo>
                  <a:lnTo>
                    <a:pt x="67059" y="91144"/>
                  </a:lnTo>
                  <a:lnTo>
                    <a:pt x="64333" y="91144"/>
                  </a:lnTo>
                  <a:lnTo>
                    <a:pt x="61671" y="91144"/>
                  </a:lnTo>
                  <a:lnTo>
                    <a:pt x="59009" y="93807"/>
                  </a:lnTo>
                  <a:lnTo>
                    <a:pt x="59009" y="91144"/>
                  </a:lnTo>
                  <a:lnTo>
                    <a:pt x="56284" y="91144"/>
                  </a:lnTo>
                  <a:lnTo>
                    <a:pt x="53622" y="91144"/>
                  </a:lnTo>
                  <a:lnTo>
                    <a:pt x="50960" y="88482"/>
                  </a:lnTo>
                  <a:lnTo>
                    <a:pt x="50960" y="85757"/>
                  </a:lnTo>
                  <a:lnTo>
                    <a:pt x="48234" y="85757"/>
                  </a:lnTo>
                  <a:lnTo>
                    <a:pt x="45572" y="85757"/>
                  </a:lnTo>
                  <a:lnTo>
                    <a:pt x="42910" y="85757"/>
                  </a:lnTo>
                  <a:lnTo>
                    <a:pt x="42910" y="83095"/>
                  </a:lnTo>
                  <a:lnTo>
                    <a:pt x="40248" y="83095"/>
                  </a:lnTo>
                  <a:lnTo>
                    <a:pt x="37523" y="83095"/>
                  </a:lnTo>
                  <a:lnTo>
                    <a:pt x="34860" y="80433"/>
                  </a:lnTo>
                  <a:lnTo>
                    <a:pt x="32198" y="80433"/>
                  </a:lnTo>
                  <a:lnTo>
                    <a:pt x="32198" y="77707"/>
                  </a:lnTo>
                  <a:lnTo>
                    <a:pt x="29473" y="77707"/>
                  </a:lnTo>
                  <a:lnTo>
                    <a:pt x="26811" y="75045"/>
                  </a:lnTo>
                  <a:lnTo>
                    <a:pt x="24149" y="75045"/>
                  </a:lnTo>
                  <a:lnTo>
                    <a:pt x="24149" y="72383"/>
                  </a:lnTo>
                  <a:lnTo>
                    <a:pt x="21423" y="72383"/>
                  </a:lnTo>
                  <a:lnTo>
                    <a:pt x="18761" y="72383"/>
                  </a:lnTo>
                  <a:lnTo>
                    <a:pt x="16099" y="72383"/>
                  </a:lnTo>
                  <a:lnTo>
                    <a:pt x="13437" y="69657"/>
                  </a:lnTo>
                  <a:lnTo>
                    <a:pt x="10712" y="69657"/>
                  </a:lnTo>
                  <a:lnTo>
                    <a:pt x="10712" y="66995"/>
                  </a:lnTo>
                  <a:lnTo>
                    <a:pt x="8050" y="66995"/>
                  </a:lnTo>
                  <a:lnTo>
                    <a:pt x="5388" y="66995"/>
                  </a:lnTo>
                  <a:lnTo>
                    <a:pt x="5388" y="64334"/>
                  </a:lnTo>
                  <a:lnTo>
                    <a:pt x="5388" y="61672"/>
                  </a:lnTo>
                  <a:lnTo>
                    <a:pt x="2662" y="61672"/>
                  </a:lnTo>
                  <a:lnTo>
                    <a:pt x="2662" y="58946"/>
                  </a:lnTo>
                  <a:lnTo>
                    <a:pt x="2662" y="56284"/>
                  </a:lnTo>
                  <a:lnTo>
                    <a:pt x="0" y="56284"/>
                  </a:lnTo>
                  <a:lnTo>
                    <a:pt x="0" y="53622"/>
                  </a:lnTo>
                  <a:lnTo>
                    <a:pt x="0" y="50896"/>
                  </a:lnTo>
                  <a:lnTo>
                    <a:pt x="2662" y="50896"/>
                  </a:lnTo>
                  <a:lnTo>
                    <a:pt x="2662" y="48234"/>
                  </a:lnTo>
                  <a:lnTo>
                    <a:pt x="2662" y="45572"/>
                  </a:lnTo>
                  <a:lnTo>
                    <a:pt x="5388" y="45572"/>
                  </a:lnTo>
                  <a:lnTo>
                    <a:pt x="5388" y="42847"/>
                  </a:lnTo>
                  <a:lnTo>
                    <a:pt x="8050" y="40185"/>
                  </a:lnTo>
                  <a:lnTo>
                    <a:pt x="8050" y="37523"/>
                  </a:lnTo>
                  <a:lnTo>
                    <a:pt x="10712" y="37523"/>
                  </a:lnTo>
                  <a:lnTo>
                    <a:pt x="10712" y="34860"/>
                  </a:lnTo>
                  <a:lnTo>
                    <a:pt x="13437" y="34860"/>
                  </a:lnTo>
                  <a:lnTo>
                    <a:pt x="13437" y="32135"/>
                  </a:lnTo>
                  <a:lnTo>
                    <a:pt x="13437" y="29473"/>
                  </a:lnTo>
                  <a:lnTo>
                    <a:pt x="16099" y="26811"/>
                  </a:lnTo>
                  <a:lnTo>
                    <a:pt x="18761" y="24086"/>
                  </a:lnTo>
                  <a:lnTo>
                    <a:pt x="18761" y="2408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69" name="Freeform: Shape 168">
              <a:extLst>
                <a:ext uri="{FF2B5EF4-FFF2-40B4-BE49-F238E27FC236}">
                  <a16:creationId xmlns:a16="http://schemas.microsoft.com/office/drawing/2014/main" id="{81EE2DC7-6873-AAEF-35FF-E02F5F58B129}"/>
                </a:ext>
              </a:extLst>
            </p:cNvPr>
            <p:cNvSpPr/>
            <p:nvPr/>
          </p:nvSpPr>
          <p:spPr>
            <a:xfrm>
              <a:off x="3156820" y="3905510"/>
              <a:ext cx="348540" cy="579127"/>
            </a:xfrm>
            <a:custGeom>
              <a:avLst/>
              <a:gdLst>
                <a:gd name="connsiteX0" fmla="*/ 174239 w 348540"/>
                <a:gd name="connsiteY0" fmla="*/ 211825 h 579127"/>
                <a:gd name="connsiteX1" fmla="*/ 174239 w 348540"/>
                <a:gd name="connsiteY1" fmla="*/ 217149 h 579127"/>
                <a:gd name="connsiteX2" fmla="*/ 190338 w 348540"/>
                <a:gd name="connsiteY2" fmla="*/ 302969 h 579127"/>
                <a:gd name="connsiteX3" fmla="*/ 254671 w 348540"/>
                <a:gd name="connsiteY3" fmla="*/ 321730 h 579127"/>
                <a:gd name="connsiteX4" fmla="*/ 257397 w 348540"/>
                <a:gd name="connsiteY4" fmla="*/ 324392 h 579127"/>
                <a:gd name="connsiteX5" fmla="*/ 260059 w 348540"/>
                <a:gd name="connsiteY5" fmla="*/ 324392 h 579127"/>
                <a:gd name="connsiteX6" fmla="*/ 262721 w 348540"/>
                <a:gd name="connsiteY6" fmla="*/ 324392 h 579127"/>
                <a:gd name="connsiteX7" fmla="*/ 265383 w 348540"/>
                <a:gd name="connsiteY7" fmla="*/ 327118 h 579127"/>
                <a:gd name="connsiteX8" fmla="*/ 268108 w 348540"/>
                <a:gd name="connsiteY8" fmla="*/ 329780 h 579127"/>
                <a:gd name="connsiteX9" fmla="*/ 270771 w 348540"/>
                <a:gd name="connsiteY9" fmla="*/ 329780 h 579127"/>
                <a:gd name="connsiteX10" fmla="*/ 270771 w 348540"/>
                <a:gd name="connsiteY10" fmla="*/ 332442 h 579127"/>
                <a:gd name="connsiteX11" fmla="*/ 273433 w 348540"/>
                <a:gd name="connsiteY11" fmla="*/ 332442 h 579127"/>
                <a:gd name="connsiteX12" fmla="*/ 276158 w 348540"/>
                <a:gd name="connsiteY12" fmla="*/ 332442 h 579127"/>
                <a:gd name="connsiteX13" fmla="*/ 281482 w 348540"/>
                <a:gd name="connsiteY13" fmla="*/ 335167 h 579127"/>
                <a:gd name="connsiteX14" fmla="*/ 278820 w 348540"/>
                <a:gd name="connsiteY14" fmla="*/ 335167 h 579127"/>
                <a:gd name="connsiteX15" fmla="*/ 278820 w 348540"/>
                <a:gd name="connsiteY15" fmla="*/ 337829 h 579127"/>
                <a:gd name="connsiteX16" fmla="*/ 276158 w 348540"/>
                <a:gd name="connsiteY16" fmla="*/ 337829 h 579127"/>
                <a:gd name="connsiteX17" fmla="*/ 273433 w 348540"/>
                <a:gd name="connsiteY17" fmla="*/ 340492 h 579127"/>
                <a:gd name="connsiteX18" fmla="*/ 270771 w 348540"/>
                <a:gd name="connsiteY18" fmla="*/ 340492 h 579127"/>
                <a:gd name="connsiteX19" fmla="*/ 270771 w 348540"/>
                <a:gd name="connsiteY19" fmla="*/ 343154 h 579127"/>
                <a:gd name="connsiteX20" fmla="*/ 270771 w 348540"/>
                <a:gd name="connsiteY20" fmla="*/ 345879 h 579127"/>
                <a:gd name="connsiteX21" fmla="*/ 270771 w 348540"/>
                <a:gd name="connsiteY21" fmla="*/ 348541 h 579127"/>
                <a:gd name="connsiteX22" fmla="*/ 268108 w 348540"/>
                <a:gd name="connsiteY22" fmla="*/ 348541 h 579127"/>
                <a:gd name="connsiteX23" fmla="*/ 268108 w 348540"/>
                <a:gd name="connsiteY23" fmla="*/ 345879 h 579127"/>
                <a:gd name="connsiteX24" fmla="*/ 265383 w 348540"/>
                <a:gd name="connsiteY24" fmla="*/ 345879 h 579127"/>
                <a:gd name="connsiteX25" fmla="*/ 265383 w 348540"/>
                <a:gd name="connsiteY25" fmla="*/ 348541 h 579127"/>
                <a:gd name="connsiteX26" fmla="*/ 265383 w 348540"/>
                <a:gd name="connsiteY26" fmla="*/ 351203 h 579127"/>
                <a:gd name="connsiteX27" fmla="*/ 262721 w 348540"/>
                <a:gd name="connsiteY27" fmla="*/ 351203 h 579127"/>
                <a:gd name="connsiteX28" fmla="*/ 262721 w 348540"/>
                <a:gd name="connsiteY28" fmla="*/ 353929 h 579127"/>
                <a:gd name="connsiteX29" fmla="*/ 265383 w 348540"/>
                <a:gd name="connsiteY29" fmla="*/ 353929 h 579127"/>
                <a:gd name="connsiteX30" fmla="*/ 265383 w 348540"/>
                <a:gd name="connsiteY30" fmla="*/ 356591 h 579127"/>
                <a:gd name="connsiteX31" fmla="*/ 262721 w 348540"/>
                <a:gd name="connsiteY31" fmla="*/ 356591 h 579127"/>
                <a:gd name="connsiteX32" fmla="*/ 262721 w 348540"/>
                <a:gd name="connsiteY32" fmla="*/ 359253 h 579127"/>
                <a:gd name="connsiteX33" fmla="*/ 260059 w 348540"/>
                <a:gd name="connsiteY33" fmla="*/ 359253 h 579127"/>
                <a:gd name="connsiteX34" fmla="*/ 260059 w 348540"/>
                <a:gd name="connsiteY34" fmla="*/ 361978 h 579127"/>
                <a:gd name="connsiteX35" fmla="*/ 260059 w 348540"/>
                <a:gd name="connsiteY35" fmla="*/ 364640 h 579127"/>
                <a:gd name="connsiteX36" fmla="*/ 262721 w 348540"/>
                <a:gd name="connsiteY36" fmla="*/ 364640 h 579127"/>
                <a:gd name="connsiteX37" fmla="*/ 262721 w 348540"/>
                <a:gd name="connsiteY37" fmla="*/ 367302 h 579127"/>
                <a:gd name="connsiteX38" fmla="*/ 265383 w 348540"/>
                <a:gd name="connsiteY38" fmla="*/ 367302 h 579127"/>
                <a:gd name="connsiteX39" fmla="*/ 265383 w 348540"/>
                <a:gd name="connsiteY39" fmla="*/ 369964 h 579127"/>
                <a:gd name="connsiteX40" fmla="*/ 265383 w 348540"/>
                <a:gd name="connsiteY40" fmla="*/ 372690 h 579127"/>
                <a:gd name="connsiteX41" fmla="*/ 265383 w 348540"/>
                <a:gd name="connsiteY41" fmla="*/ 375352 h 579127"/>
                <a:gd name="connsiteX42" fmla="*/ 265383 w 348540"/>
                <a:gd name="connsiteY42" fmla="*/ 378014 h 579127"/>
                <a:gd name="connsiteX43" fmla="*/ 268108 w 348540"/>
                <a:gd name="connsiteY43" fmla="*/ 378014 h 579127"/>
                <a:gd name="connsiteX44" fmla="*/ 268108 w 348540"/>
                <a:gd name="connsiteY44" fmla="*/ 380739 h 579127"/>
                <a:gd name="connsiteX45" fmla="*/ 268108 w 348540"/>
                <a:gd name="connsiteY45" fmla="*/ 383401 h 579127"/>
                <a:gd name="connsiteX46" fmla="*/ 268108 w 348540"/>
                <a:gd name="connsiteY46" fmla="*/ 386064 h 579127"/>
                <a:gd name="connsiteX47" fmla="*/ 270771 w 348540"/>
                <a:gd name="connsiteY47" fmla="*/ 388789 h 579127"/>
                <a:gd name="connsiteX48" fmla="*/ 270771 w 348540"/>
                <a:gd name="connsiteY48" fmla="*/ 391451 h 579127"/>
                <a:gd name="connsiteX49" fmla="*/ 270771 w 348540"/>
                <a:gd name="connsiteY49" fmla="*/ 394113 h 579127"/>
                <a:gd name="connsiteX50" fmla="*/ 273433 w 348540"/>
                <a:gd name="connsiteY50" fmla="*/ 396839 h 579127"/>
                <a:gd name="connsiteX51" fmla="*/ 273433 w 348540"/>
                <a:gd name="connsiteY51" fmla="*/ 399501 h 579127"/>
                <a:gd name="connsiteX52" fmla="*/ 273433 w 348540"/>
                <a:gd name="connsiteY52" fmla="*/ 402163 h 579127"/>
                <a:gd name="connsiteX53" fmla="*/ 273433 w 348540"/>
                <a:gd name="connsiteY53" fmla="*/ 404825 h 579127"/>
                <a:gd name="connsiteX54" fmla="*/ 270771 w 348540"/>
                <a:gd name="connsiteY54" fmla="*/ 404825 h 579127"/>
                <a:gd name="connsiteX55" fmla="*/ 270771 w 348540"/>
                <a:gd name="connsiteY55" fmla="*/ 407550 h 579127"/>
                <a:gd name="connsiteX56" fmla="*/ 270771 w 348540"/>
                <a:gd name="connsiteY56" fmla="*/ 410213 h 579127"/>
                <a:gd name="connsiteX57" fmla="*/ 273433 w 348540"/>
                <a:gd name="connsiteY57" fmla="*/ 410213 h 579127"/>
                <a:gd name="connsiteX58" fmla="*/ 273433 w 348540"/>
                <a:gd name="connsiteY58" fmla="*/ 412875 h 579127"/>
                <a:gd name="connsiteX59" fmla="*/ 276158 w 348540"/>
                <a:gd name="connsiteY59" fmla="*/ 412875 h 579127"/>
                <a:gd name="connsiteX60" fmla="*/ 276158 w 348540"/>
                <a:gd name="connsiteY60" fmla="*/ 415600 h 579127"/>
                <a:gd name="connsiteX61" fmla="*/ 276158 w 348540"/>
                <a:gd name="connsiteY61" fmla="*/ 418262 h 579127"/>
                <a:gd name="connsiteX62" fmla="*/ 276158 w 348540"/>
                <a:gd name="connsiteY62" fmla="*/ 420924 h 579127"/>
                <a:gd name="connsiteX63" fmla="*/ 276158 w 348540"/>
                <a:gd name="connsiteY63" fmla="*/ 423650 h 579127"/>
                <a:gd name="connsiteX64" fmla="*/ 276158 w 348540"/>
                <a:gd name="connsiteY64" fmla="*/ 426312 h 579127"/>
                <a:gd name="connsiteX65" fmla="*/ 273433 w 348540"/>
                <a:gd name="connsiteY65" fmla="*/ 426312 h 579127"/>
                <a:gd name="connsiteX66" fmla="*/ 273433 w 348540"/>
                <a:gd name="connsiteY66" fmla="*/ 428974 h 579127"/>
                <a:gd name="connsiteX67" fmla="*/ 270771 w 348540"/>
                <a:gd name="connsiteY67" fmla="*/ 428974 h 579127"/>
                <a:gd name="connsiteX68" fmla="*/ 270771 w 348540"/>
                <a:gd name="connsiteY68" fmla="*/ 431636 h 579127"/>
                <a:gd name="connsiteX69" fmla="*/ 268108 w 348540"/>
                <a:gd name="connsiteY69" fmla="*/ 431636 h 579127"/>
                <a:gd name="connsiteX70" fmla="*/ 268108 w 348540"/>
                <a:gd name="connsiteY70" fmla="*/ 437023 h 579127"/>
                <a:gd name="connsiteX71" fmla="*/ 268108 w 348540"/>
                <a:gd name="connsiteY71" fmla="*/ 439685 h 579127"/>
                <a:gd name="connsiteX72" fmla="*/ 265383 w 348540"/>
                <a:gd name="connsiteY72" fmla="*/ 442411 h 579127"/>
                <a:gd name="connsiteX73" fmla="*/ 265383 w 348540"/>
                <a:gd name="connsiteY73" fmla="*/ 445073 h 579127"/>
                <a:gd name="connsiteX74" fmla="*/ 262721 w 348540"/>
                <a:gd name="connsiteY74" fmla="*/ 445073 h 579127"/>
                <a:gd name="connsiteX75" fmla="*/ 262721 w 348540"/>
                <a:gd name="connsiteY75" fmla="*/ 447735 h 579127"/>
                <a:gd name="connsiteX76" fmla="*/ 265383 w 348540"/>
                <a:gd name="connsiteY76" fmla="*/ 450460 h 579127"/>
                <a:gd name="connsiteX77" fmla="*/ 268108 w 348540"/>
                <a:gd name="connsiteY77" fmla="*/ 453122 h 579127"/>
                <a:gd name="connsiteX78" fmla="*/ 292257 w 348540"/>
                <a:gd name="connsiteY78" fmla="*/ 474546 h 579127"/>
                <a:gd name="connsiteX79" fmla="*/ 292257 w 348540"/>
                <a:gd name="connsiteY79" fmla="*/ 477271 h 579127"/>
                <a:gd name="connsiteX80" fmla="*/ 294919 w 348540"/>
                <a:gd name="connsiteY80" fmla="*/ 477271 h 579127"/>
                <a:gd name="connsiteX81" fmla="*/ 294919 w 348540"/>
                <a:gd name="connsiteY81" fmla="*/ 479933 h 579127"/>
                <a:gd name="connsiteX82" fmla="*/ 297582 w 348540"/>
                <a:gd name="connsiteY82" fmla="*/ 479933 h 579127"/>
                <a:gd name="connsiteX83" fmla="*/ 297582 w 348540"/>
                <a:gd name="connsiteY83" fmla="*/ 482595 h 579127"/>
                <a:gd name="connsiteX84" fmla="*/ 297582 w 348540"/>
                <a:gd name="connsiteY84" fmla="*/ 485321 h 579127"/>
                <a:gd name="connsiteX85" fmla="*/ 297582 w 348540"/>
                <a:gd name="connsiteY85" fmla="*/ 487983 h 579127"/>
                <a:gd name="connsiteX86" fmla="*/ 297582 w 348540"/>
                <a:gd name="connsiteY86" fmla="*/ 490645 h 579127"/>
                <a:gd name="connsiteX87" fmla="*/ 300243 w 348540"/>
                <a:gd name="connsiteY87" fmla="*/ 490645 h 579127"/>
                <a:gd name="connsiteX88" fmla="*/ 300243 w 348540"/>
                <a:gd name="connsiteY88" fmla="*/ 493307 h 579127"/>
                <a:gd name="connsiteX89" fmla="*/ 302969 w 348540"/>
                <a:gd name="connsiteY89" fmla="*/ 493307 h 579127"/>
                <a:gd name="connsiteX90" fmla="*/ 302969 w 348540"/>
                <a:gd name="connsiteY90" fmla="*/ 496032 h 579127"/>
                <a:gd name="connsiteX91" fmla="*/ 305631 w 348540"/>
                <a:gd name="connsiteY91" fmla="*/ 496032 h 579127"/>
                <a:gd name="connsiteX92" fmla="*/ 305631 w 348540"/>
                <a:gd name="connsiteY92" fmla="*/ 498694 h 579127"/>
                <a:gd name="connsiteX93" fmla="*/ 308293 w 348540"/>
                <a:gd name="connsiteY93" fmla="*/ 501357 h 579127"/>
                <a:gd name="connsiteX94" fmla="*/ 311019 w 348540"/>
                <a:gd name="connsiteY94" fmla="*/ 504082 h 579127"/>
                <a:gd name="connsiteX95" fmla="*/ 311019 w 348540"/>
                <a:gd name="connsiteY95" fmla="*/ 506744 h 579127"/>
                <a:gd name="connsiteX96" fmla="*/ 313681 w 348540"/>
                <a:gd name="connsiteY96" fmla="*/ 509406 h 579127"/>
                <a:gd name="connsiteX97" fmla="*/ 313681 w 348540"/>
                <a:gd name="connsiteY97" fmla="*/ 512132 h 579127"/>
                <a:gd name="connsiteX98" fmla="*/ 316343 w 348540"/>
                <a:gd name="connsiteY98" fmla="*/ 514794 h 579127"/>
                <a:gd name="connsiteX99" fmla="*/ 316343 w 348540"/>
                <a:gd name="connsiteY99" fmla="*/ 517456 h 579127"/>
                <a:gd name="connsiteX100" fmla="*/ 316343 w 348540"/>
                <a:gd name="connsiteY100" fmla="*/ 520118 h 579127"/>
                <a:gd name="connsiteX101" fmla="*/ 316343 w 348540"/>
                <a:gd name="connsiteY101" fmla="*/ 522843 h 579127"/>
                <a:gd name="connsiteX102" fmla="*/ 319068 w 348540"/>
                <a:gd name="connsiteY102" fmla="*/ 525506 h 579127"/>
                <a:gd name="connsiteX103" fmla="*/ 321730 w 348540"/>
                <a:gd name="connsiteY103" fmla="*/ 528168 h 579127"/>
                <a:gd name="connsiteX104" fmla="*/ 321730 w 348540"/>
                <a:gd name="connsiteY104" fmla="*/ 530893 h 579127"/>
                <a:gd name="connsiteX105" fmla="*/ 324392 w 348540"/>
                <a:gd name="connsiteY105" fmla="*/ 530893 h 579127"/>
                <a:gd name="connsiteX106" fmla="*/ 324392 w 348540"/>
                <a:gd name="connsiteY106" fmla="*/ 533555 h 579127"/>
                <a:gd name="connsiteX107" fmla="*/ 324392 w 348540"/>
                <a:gd name="connsiteY107" fmla="*/ 536217 h 579127"/>
                <a:gd name="connsiteX108" fmla="*/ 324392 w 348540"/>
                <a:gd name="connsiteY108" fmla="*/ 538943 h 579127"/>
                <a:gd name="connsiteX109" fmla="*/ 327054 w 348540"/>
                <a:gd name="connsiteY109" fmla="*/ 538943 h 579127"/>
                <a:gd name="connsiteX110" fmla="*/ 329780 w 348540"/>
                <a:gd name="connsiteY110" fmla="*/ 541605 h 579127"/>
                <a:gd name="connsiteX111" fmla="*/ 335104 w 348540"/>
                <a:gd name="connsiteY111" fmla="*/ 544267 h 579127"/>
                <a:gd name="connsiteX112" fmla="*/ 337829 w 348540"/>
                <a:gd name="connsiteY112" fmla="*/ 546992 h 579127"/>
                <a:gd name="connsiteX113" fmla="*/ 337829 w 348540"/>
                <a:gd name="connsiteY113" fmla="*/ 544267 h 579127"/>
                <a:gd name="connsiteX114" fmla="*/ 340491 w 348540"/>
                <a:gd name="connsiteY114" fmla="*/ 544267 h 579127"/>
                <a:gd name="connsiteX115" fmla="*/ 343154 w 348540"/>
                <a:gd name="connsiteY115" fmla="*/ 544267 h 579127"/>
                <a:gd name="connsiteX116" fmla="*/ 345879 w 348540"/>
                <a:gd name="connsiteY116" fmla="*/ 544267 h 579127"/>
                <a:gd name="connsiteX117" fmla="*/ 345879 w 348540"/>
                <a:gd name="connsiteY117" fmla="*/ 546992 h 579127"/>
                <a:gd name="connsiteX118" fmla="*/ 348541 w 348540"/>
                <a:gd name="connsiteY118" fmla="*/ 549654 h 579127"/>
                <a:gd name="connsiteX119" fmla="*/ 348541 w 348540"/>
                <a:gd name="connsiteY119" fmla="*/ 552316 h 579127"/>
                <a:gd name="connsiteX120" fmla="*/ 345879 w 348540"/>
                <a:gd name="connsiteY120" fmla="*/ 552316 h 579127"/>
                <a:gd name="connsiteX121" fmla="*/ 345879 w 348540"/>
                <a:gd name="connsiteY121" fmla="*/ 554978 h 579127"/>
                <a:gd name="connsiteX122" fmla="*/ 345879 w 348540"/>
                <a:gd name="connsiteY122" fmla="*/ 560366 h 579127"/>
                <a:gd name="connsiteX123" fmla="*/ 345879 w 348540"/>
                <a:gd name="connsiteY123" fmla="*/ 563028 h 579127"/>
                <a:gd name="connsiteX124" fmla="*/ 345879 w 348540"/>
                <a:gd name="connsiteY124" fmla="*/ 565753 h 579127"/>
                <a:gd name="connsiteX125" fmla="*/ 345879 w 348540"/>
                <a:gd name="connsiteY125" fmla="*/ 568415 h 579127"/>
                <a:gd name="connsiteX126" fmla="*/ 345879 w 348540"/>
                <a:gd name="connsiteY126" fmla="*/ 571078 h 579127"/>
                <a:gd name="connsiteX127" fmla="*/ 343154 w 348540"/>
                <a:gd name="connsiteY127" fmla="*/ 571078 h 579127"/>
                <a:gd name="connsiteX128" fmla="*/ 343154 w 348540"/>
                <a:gd name="connsiteY128" fmla="*/ 573803 h 579127"/>
                <a:gd name="connsiteX129" fmla="*/ 340491 w 348540"/>
                <a:gd name="connsiteY129" fmla="*/ 573803 h 579127"/>
                <a:gd name="connsiteX130" fmla="*/ 337829 w 348540"/>
                <a:gd name="connsiteY130" fmla="*/ 573803 h 579127"/>
                <a:gd name="connsiteX131" fmla="*/ 335104 w 348540"/>
                <a:gd name="connsiteY131" fmla="*/ 573803 h 579127"/>
                <a:gd name="connsiteX132" fmla="*/ 332442 w 348540"/>
                <a:gd name="connsiteY132" fmla="*/ 573803 h 579127"/>
                <a:gd name="connsiteX133" fmla="*/ 329780 w 348540"/>
                <a:gd name="connsiteY133" fmla="*/ 573803 h 579127"/>
                <a:gd name="connsiteX134" fmla="*/ 327054 w 348540"/>
                <a:gd name="connsiteY134" fmla="*/ 573803 h 579127"/>
                <a:gd name="connsiteX135" fmla="*/ 324392 w 348540"/>
                <a:gd name="connsiteY135" fmla="*/ 573803 h 579127"/>
                <a:gd name="connsiteX136" fmla="*/ 319068 w 348540"/>
                <a:gd name="connsiteY136" fmla="*/ 573803 h 579127"/>
                <a:gd name="connsiteX137" fmla="*/ 316343 w 348540"/>
                <a:gd name="connsiteY137" fmla="*/ 573803 h 579127"/>
                <a:gd name="connsiteX138" fmla="*/ 313681 w 348540"/>
                <a:gd name="connsiteY138" fmla="*/ 573803 h 579127"/>
                <a:gd name="connsiteX139" fmla="*/ 311019 w 348540"/>
                <a:gd name="connsiteY139" fmla="*/ 573803 h 579127"/>
                <a:gd name="connsiteX140" fmla="*/ 308293 w 348540"/>
                <a:gd name="connsiteY140" fmla="*/ 573803 h 579127"/>
                <a:gd name="connsiteX141" fmla="*/ 305631 w 348540"/>
                <a:gd name="connsiteY141" fmla="*/ 573803 h 579127"/>
                <a:gd name="connsiteX142" fmla="*/ 294919 w 348540"/>
                <a:gd name="connsiteY142" fmla="*/ 573803 h 579127"/>
                <a:gd name="connsiteX143" fmla="*/ 292257 w 348540"/>
                <a:gd name="connsiteY143" fmla="*/ 573803 h 579127"/>
                <a:gd name="connsiteX144" fmla="*/ 289532 w 348540"/>
                <a:gd name="connsiteY144" fmla="*/ 573803 h 579127"/>
                <a:gd name="connsiteX145" fmla="*/ 286870 w 348540"/>
                <a:gd name="connsiteY145" fmla="*/ 573803 h 579127"/>
                <a:gd name="connsiteX146" fmla="*/ 284208 w 348540"/>
                <a:gd name="connsiteY146" fmla="*/ 573803 h 579127"/>
                <a:gd name="connsiteX147" fmla="*/ 281482 w 348540"/>
                <a:gd name="connsiteY147" fmla="*/ 576465 h 579127"/>
                <a:gd name="connsiteX148" fmla="*/ 278820 w 348540"/>
                <a:gd name="connsiteY148" fmla="*/ 576465 h 579127"/>
                <a:gd name="connsiteX149" fmla="*/ 276158 w 348540"/>
                <a:gd name="connsiteY149" fmla="*/ 579127 h 579127"/>
                <a:gd name="connsiteX150" fmla="*/ 276158 w 348540"/>
                <a:gd name="connsiteY150" fmla="*/ 573803 h 579127"/>
                <a:gd name="connsiteX151" fmla="*/ 276158 w 348540"/>
                <a:gd name="connsiteY151" fmla="*/ 571078 h 579127"/>
                <a:gd name="connsiteX152" fmla="*/ 273433 w 348540"/>
                <a:gd name="connsiteY152" fmla="*/ 571078 h 579127"/>
                <a:gd name="connsiteX153" fmla="*/ 273433 w 348540"/>
                <a:gd name="connsiteY153" fmla="*/ 568415 h 579127"/>
                <a:gd name="connsiteX154" fmla="*/ 270771 w 348540"/>
                <a:gd name="connsiteY154" fmla="*/ 568415 h 579127"/>
                <a:gd name="connsiteX155" fmla="*/ 270771 w 348540"/>
                <a:gd name="connsiteY155" fmla="*/ 565753 h 579127"/>
                <a:gd name="connsiteX156" fmla="*/ 268108 w 348540"/>
                <a:gd name="connsiteY156" fmla="*/ 565753 h 579127"/>
                <a:gd name="connsiteX157" fmla="*/ 265383 w 348540"/>
                <a:gd name="connsiteY157" fmla="*/ 565753 h 579127"/>
                <a:gd name="connsiteX158" fmla="*/ 265383 w 348540"/>
                <a:gd name="connsiteY158" fmla="*/ 563028 h 579127"/>
                <a:gd name="connsiteX159" fmla="*/ 262721 w 348540"/>
                <a:gd name="connsiteY159" fmla="*/ 563028 h 579127"/>
                <a:gd name="connsiteX160" fmla="*/ 260059 w 348540"/>
                <a:gd name="connsiteY160" fmla="*/ 560366 h 579127"/>
                <a:gd name="connsiteX161" fmla="*/ 260059 w 348540"/>
                <a:gd name="connsiteY161" fmla="*/ 557704 h 579127"/>
                <a:gd name="connsiteX162" fmla="*/ 257397 w 348540"/>
                <a:gd name="connsiteY162" fmla="*/ 557704 h 579127"/>
                <a:gd name="connsiteX163" fmla="*/ 257397 w 348540"/>
                <a:gd name="connsiteY163" fmla="*/ 554978 h 579127"/>
                <a:gd name="connsiteX164" fmla="*/ 257397 w 348540"/>
                <a:gd name="connsiteY164" fmla="*/ 552316 h 579127"/>
                <a:gd name="connsiteX165" fmla="*/ 257397 w 348540"/>
                <a:gd name="connsiteY165" fmla="*/ 549654 h 579127"/>
                <a:gd name="connsiteX166" fmla="*/ 257397 w 348540"/>
                <a:gd name="connsiteY166" fmla="*/ 546992 h 579127"/>
                <a:gd name="connsiteX167" fmla="*/ 257397 w 348540"/>
                <a:gd name="connsiteY167" fmla="*/ 544267 h 579127"/>
                <a:gd name="connsiteX168" fmla="*/ 254671 w 348540"/>
                <a:gd name="connsiteY168" fmla="*/ 544267 h 579127"/>
                <a:gd name="connsiteX169" fmla="*/ 254671 w 348540"/>
                <a:gd name="connsiteY169" fmla="*/ 541605 h 579127"/>
                <a:gd name="connsiteX170" fmla="*/ 252009 w 348540"/>
                <a:gd name="connsiteY170" fmla="*/ 541605 h 579127"/>
                <a:gd name="connsiteX171" fmla="*/ 249347 w 348540"/>
                <a:gd name="connsiteY171" fmla="*/ 541605 h 579127"/>
                <a:gd name="connsiteX172" fmla="*/ 249347 w 348540"/>
                <a:gd name="connsiteY172" fmla="*/ 538943 h 579127"/>
                <a:gd name="connsiteX173" fmla="*/ 246622 w 348540"/>
                <a:gd name="connsiteY173" fmla="*/ 538943 h 579127"/>
                <a:gd name="connsiteX174" fmla="*/ 243960 w 348540"/>
                <a:gd name="connsiteY174" fmla="*/ 536217 h 579127"/>
                <a:gd name="connsiteX175" fmla="*/ 243960 w 348540"/>
                <a:gd name="connsiteY175" fmla="*/ 533555 h 579127"/>
                <a:gd name="connsiteX176" fmla="*/ 241298 w 348540"/>
                <a:gd name="connsiteY176" fmla="*/ 530893 h 579127"/>
                <a:gd name="connsiteX177" fmla="*/ 238572 w 348540"/>
                <a:gd name="connsiteY177" fmla="*/ 530893 h 579127"/>
                <a:gd name="connsiteX178" fmla="*/ 235910 w 348540"/>
                <a:gd name="connsiteY178" fmla="*/ 530893 h 579127"/>
                <a:gd name="connsiteX179" fmla="*/ 235910 w 348540"/>
                <a:gd name="connsiteY179" fmla="*/ 528168 h 579127"/>
                <a:gd name="connsiteX180" fmla="*/ 233248 w 348540"/>
                <a:gd name="connsiteY180" fmla="*/ 525506 h 579127"/>
                <a:gd name="connsiteX181" fmla="*/ 230586 w 348540"/>
                <a:gd name="connsiteY181" fmla="*/ 525506 h 579127"/>
                <a:gd name="connsiteX182" fmla="*/ 230586 w 348540"/>
                <a:gd name="connsiteY182" fmla="*/ 522843 h 579127"/>
                <a:gd name="connsiteX183" fmla="*/ 227861 w 348540"/>
                <a:gd name="connsiteY183" fmla="*/ 522843 h 579127"/>
                <a:gd name="connsiteX184" fmla="*/ 227861 w 348540"/>
                <a:gd name="connsiteY184" fmla="*/ 520118 h 579127"/>
                <a:gd name="connsiteX185" fmla="*/ 225198 w 348540"/>
                <a:gd name="connsiteY185" fmla="*/ 517456 h 579127"/>
                <a:gd name="connsiteX186" fmla="*/ 222536 w 348540"/>
                <a:gd name="connsiteY186" fmla="*/ 514794 h 579127"/>
                <a:gd name="connsiteX187" fmla="*/ 219811 w 348540"/>
                <a:gd name="connsiteY187" fmla="*/ 514794 h 579127"/>
                <a:gd name="connsiteX188" fmla="*/ 219811 w 348540"/>
                <a:gd name="connsiteY188" fmla="*/ 512132 h 579127"/>
                <a:gd name="connsiteX189" fmla="*/ 217149 w 348540"/>
                <a:gd name="connsiteY189" fmla="*/ 512132 h 579127"/>
                <a:gd name="connsiteX190" fmla="*/ 214487 w 348540"/>
                <a:gd name="connsiteY190" fmla="*/ 512132 h 579127"/>
                <a:gd name="connsiteX191" fmla="*/ 211761 w 348540"/>
                <a:gd name="connsiteY191" fmla="*/ 512132 h 579127"/>
                <a:gd name="connsiteX192" fmla="*/ 209099 w 348540"/>
                <a:gd name="connsiteY192" fmla="*/ 509406 h 579127"/>
                <a:gd name="connsiteX193" fmla="*/ 206437 w 348540"/>
                <a:gd name="connsiteY193" fmla="*/ 509406 h 579127"/>
                <a:gd name="connsiteX194" fmla="*/ 203775 w 348540"/>
                <a:gd name="connsiteY194" fmla="*/ 506744 h 579127"/>
                <a:gd name="connsiteX195" fmla="*/ 201050 w 348540"/>
                <a:gd name="connsiteY195" fmla="*/ 504082 h 579127"/>
                <a:gd name="connsiteX196" fmla="*/ 198388 w 348540"/>
                <a:gd name="connsiteY196" fmla="*/ 501357 h 579127"/>
                <a:gd name="connsiteX197" fmla="*/ 198388 w 348540"/>
                <a:gd name="connsiteY197" fmla="*/ 498694 h 579127"/>
                <a:gd name="connsiteX198" fmla="*/ 193000 w 348540"/>
                <a:gd name="connsiteY198" fmla="*/ 496032 h 579127"/>
                <a:gd name="connsiteX199" fmla="*/ 190338 w 348540"/>
                <a:gd name="connsiteY199" fmla="*/ 496032 h 579127"/>
                <a:gd name="connsiteX200" fmla="*/ 187676 w 348540"/>
                <a:gd name="connsiteY200" fmla="*/ 496032 h 579127"/>
                <a:gd name="connsiteX201" fmla="*/ 179626 w 348540"/>
                <a:gd name="connsiteY201" fmla="*/ 493307 h 579127"/>
                <a:gd name="connsiteX202" fmla="*/ 179626 w 348540"/>
                <a:gd name="connsiteY202" fmla="*/ 490645 h 579127"/>
                <a:gd name="connsiteX203" fmla="*/ 176964 w 348540"/>
                <a:gd name="connsiteY203" fmla="*/ 490645 h 579127"/>
                <a:gd name="connsiteX204" fmla="*/ 174239 w 348540"/>
                <a:gd name="connsiteY204" fmla="*/ 490645 h 579127"/>
                <a:gd name="connsiteX205" fmla="*/ 171577 w 348540"/>
                <a:gd name="connsiteY205" fmla="*/ 487983 h 579127"/>
                <a:gd name="connsiteX206" fmla="*/ 168915 w 348540"/>
                <a:gd name="connsiteY206" fmla="*/ 485321 h 579127"/>
                <a:gd name="connsiteX207" fmla="*/ 166189 w 348540"/>
                <a:gd name="connsiteY207" fmla="*/ 485321 h 579127"/>
                <a:gd name="connsiteX208" fmla="*/ 160865 w 348540"/>
                <a:gd name="connsiteY208" fmla="*/ 485321 h 579127"/>
                <a:gd name="connsiteX209" fmla="*/ 158140 w 348540"/>
                <a:gd name="connsiteY209" fmla="*/ 485321 h 579127"/>
                <a:gd name="connsiteX210" fmla="*/ 155478 w 348540"/>
                <a:gd name="connsiteY210" fmla="*/ 485321 h 579127"/>
                <a:gd name="connsiteX211" fmla="*/ 152816 w 348540"/>
                <a:gd name="connsiteY211" fmla="*/ 485321 h 579127"/>
                <a:gd name="connsiteX212" fmla="*/ 150090 w 348540"/>
                <a:gd name="connsiteY212" fmla="*/ 487983 h 579127"/>
                <a:gd name="connsiteX213" fmla="*/ 147428 w 348540"/>
                <a:gd name="connsiteY213" fmla="*/ 487983 h 579127"/>
                <a:gd name="connsiteX214" fmla="*/ 144766 w 348540"/>
                <a:gd name="connsiteY214" fmla="*/ 487983 h 579127"/>
                <a:gd name="connsiteX215" fmla="*/ 139378 w 348540"/>
                <a:gd name="connsiteY215" fmla="*/ 490645 h 579127"/>
                <a:gd name="connsiteX216" fmla="*/ 136716 w 348540"/>
                <a:gd name="connsiteY216" fmla="*/ 490645 h 579127"/>
                <a:gd name="connsiteX217" fmla="*/ 134054 w 348540"/>
                <a:gd name="connsiteY217" fmla="*/ 490645 h 579127"/>
                <a:gd name="connsiteX218" fmla="*/ 131329 w 348540"/>
                <a:gd name="connsiteY218" fmla="*/ 490645 h 579127"/>
                <a:gd name="connsiteX219" fmla="*/ 126005 w 348540"/>
                <a:gd name="connsiteY219" fmla="*/ 490645 h 579127"/>
                <a:gd name="connsiteX220" fmla="*/ 123279 w 348540"/>
                <a:gd name="connsiteY220" fmla="*/ 490645 h 579127"/>
                <a:gd name="connsiteX221" fmla="*/ 120617 w 348540"/>
                <a:gd name="connsiteY221" fmla="*/ 490645 h 579127"/>
                <a:gd name="connsiteX222" fmla="*/ 115293 w 348540"/>
                <a:gd name="connsiteY222" fmla="*/ 490645 h 579127"/>
                <a:gd name="connsiteX223" fmla="*/ 112568 w 348540"/>
                <a:gd name="connsiteY223" fmla="*/ 490645 h 579127"/>
                <a:gd name="connsiteX224" fmla="*/ 109905 w 348540"/>
                <a:gd name="connsiteY224" fmla="*/ 490645 h 579127"/>
                <a:gd name="connsiteX225" fmla="*/ 107243 w 348540"/>
                <a:gd name="connsiteY225" fmla="*/ 490645 h 579127"/>
                <a:gd name="connsiteX226" fmla="*/ 104518 w 348540"/>
                <a:gd name="connsiteY226" fmla="*/ 490645 h 579127"/>
                <a:gd name="connsiteX227" fmla="*/ 101856 w 348540"/>
                <a:gd name="connsiteY227" fmla="*/ 490645 h 579127"/>
                <a:gd name="connsiteX228" fmla="*/ 101856 w 348540"/>
                <a:gd name="connsiteY228" fmla="*/ 487983 h 579127"/>
                <a:gd name="connsiteX229" fmla="*/ 99194 w 348540"/>
                <a:gd name="connsiteY229" fmla="*/ 487983 h 579127"/>
                <a:gd name="connsiteX230" fmla="*/ 96468 w 348540"/>
                <a:gd name="connsiteY230" fmla="*/ 487983 h 579127"/>
                <a:gd name="connsiteX231" fmla="*/ 93806 w 348540"/>
                <a:gd name="connsiteY231" fmla="*/ 487983 h 579127"/>
                <a:gd name="connsiteX232" fmla="*/ 91144 w 348540"/>
                <a:gd name="connsiteY232" fmla="*/ 485321 h 579127"/>
                <a:gd name="connsiteX233" fmla="*/ 88482 w 348540"/>
                <a:gd name="connsiteY233" fmla="*/ 485321 h 579127"/>
                <a:gd name="connsiteX234" fmla="*/ 85757 w 348540"/>
                <a:gd name="connsiteY234" fmla="*/ 485321 h 579127"/>
                <a:gd name="connsiteX235" fmla="*/ 83095 w 348540"/>
                <a:gd name="connsiteY235" fmla="*/ 482595 h 579127"/>
                <a:gd name="connsiteX236" fmla="*/ 80433 w 348540"/>
                <a:gd name="connsiteY236" fmla="*/ 482595 h 579127"/>
                <a:gd name="connsiteX237" fmla="*/ 77707 w 348540"/>
                <a:gd name="connsiteY237" fmla="*/ 482595 h 579127"/>
                <a:gd name="connsiteX238" fmla="*/ 75045 w 348540"/>
                <a:gd name="connsiteY238" fmla="*/ 482595 h 579127"/>
                <a:gd name="connsiteX239" fmla="*/ 72383 w 348540"/>
                <a:gd name="connsiteY239" fmla="*/ 482595 h 579127"/>
                <a:gd name="connsiteX240" fmla="*/ 69657 w 348540"/>
                <a:gd name="connsiteY240" fmla="*/ 482595 h 579127"/>
                <a:gd name="connsiteX241" fmla="*/ 66995 w 348540"/>
                <a:gd name="connsiteY241" fmla="*/ 482595 h 579127"/>
                <a:gd name="connsiteX242" fmla="*/ 66995 w 348540"/>
                <a:gd name="connsiteY242" fmla="*/ 479933 h 579127"/>
                <a:gd name="connsiteX243" fmla="*/ 64333 w 348540"/>
                <a:gd name="connsiteY243" fmla="*/ 479933 h 579127"/>
                <a:gd name="connsiteX244" fmla="*/ 61671 w 348540"/>
                <a:gd name="connsiteY244" fmla="*/ 479933 h 579127"/>
                <a:gd name="connsiteX245" fmla="*/ 58946 w 348540"/>
                <a:gd name="connsiteY245" fmla="*/ 477271 h 579127"/>
                <a:gd name="connsiteX246" fmla="*/ 56284 w 348540"/>
                <a:gd name="connsiteY246" fmla="*/ 477271 h 579127"/>
                <a:gd name="connsiteX247" fmla="*/ 53622 w 348540"/>
                <a:gd name="connsiteY247" fmla="*/ 479933 h 579127"/>
                <a:gd name="connsiteX248" fmla="*/ 64333 w 348540"/>
                <a:gd name="connsiteY248" fmla="*/ 450460 h 579127"/>
                <a:gd name="connsiteX249" fmla="*/ 42847 w 348540"/>
                <a:gd name="connsiteY249" fmla="*/ 437023 h 579127"/>
                <a:gd name="connsiteX250" fmla="*/ 42847 w 348540"/>
                <a:gd name="connsiteY250" fmla="*/ 394113 h 579127"/>
                <a:gd name="connsiteX251" fmla="*/ 16036 w 348540"/>
                <a:gd name="connsiteY251" fmla="*/ 361978 h 579127"/>
                <a:gd name="connsiteX252" fmla="*/ 13374 w 348540"/>
                <a:gd name="connsiteY252" fmla="*/ 359253 h 579127"/>
                <a:gd name="connsiteX253" fmla="*/ 13374 w 348540"/>
                <a:gd name="connsiteY253" fmla="*/ 356591 h 579127"/>
                <a:gd name="connsiteX254" fmla="*/ 10712 w 348540"/>
                <a:gd name="connsiteY254" fmla="*/ 356591 h 579127"/>
                <a:gd name="connsiteX255" fmla="*/ 10712 w 348540"/>
                <a:gd name="connsiteY255" fmla="*/ 353929 h 579127"/>
                <a:gd name="connsiteX256" fmla="*/ 10712 w 348540"/>
                <a:gd name="connsiteY256" fmla="*/ 351203 h 579127"/>
                <a:gd name="connsiteX257" fmla="*/ 10712 w 348540"/>
                <a:gd name="connsiteY257" fmla="*/ 348541 h 579127"/>
                <a:gd name="connsiteX258" fmla="*/ 10712 w 348540"/>
                <a:gd name="connsiteY258" fmla="*/ 345879 h 579127"/>
                <a:gd name="connsiteX259" fmla="*/ 7986 w 348540"/>
                <a:gd name="connsiteY259" fmla="*/ 343154 h 579127"/>
                <a:gd name="connsiteX260" fmla="*/ 7986 w 348540"/>
                <a:gd name="connsiteY260" fmla="*/ 340492 h 579127"/>
                <a:gd name="connsiteX261" fmla="*/ 7986 w 348540"/>
                <a:gd name="connsiteY261" fmla="*/ 337829 h 579127"/>
                <a:gd name="connsiteX262" fmla="*/ 7986 w 348540"/>
                <a:gd name="connsiteY262" fmla="*/ 335167 h 579127"/>
                <a:gd name="connsiteX263" fmla="*/ 7986 w 348540"/>
                <a:gd name="connsiteY263" fmla="*/ 332442 h 579127"/>
                <a:gd name="connsiteX264" fmla="*/ 7986 w 348540"/>
                <a:gd name="connsiteY264" fmla="*/ 329780 h 579127"/>
                <a:gd name="connsiteX265" fmla="*/ 7986 w 348540"/>
                <a:gd name="connsiteY265" fmla="*/ 327118 h 579127"/>
                <a:gd name="connsiteX266" fmla="*/ 7986 w 348540"/>
                <a:gd name="connsiteY266" fmla="*/ 324392 h 579127"/>
                <a:gd name="connsiteX267" fmla="*/ 7986 w 348540"/>
                <a:gd name="connsiteY267" fmla="*/ 321730 h 579127"/>
                <a:gd name="connsiteX268" fmla="*/ 7986 w 348540"/>
                <a:gd name="connsiteY268" fmla="*/ 319068 h 579127"/>
                <a:gd name="connsiteX269" fmla="*/ 7986 w 348540"/>
                <a:gd name="connsiteY269" fmla="*/ 316343 h 579127"/>
                <a:gd name="connsiteX270" fmla="*/ 10712 w 348540"/>
                <a:gd name="connsiteY270" fmla="*/ 316343 h 579127"/>
                <a:gd name="connsiteX271" fmla="*/ 10712 w 348540"/>
                <a:gd name="connsiteY271" fmla="*/ 313681 h 579127"/>
                <a:gd name="connsiteX272" fmla="*/ 7986 w 348540"/>
                <a:gd name="connsiteY272" fmla="*/ 313681 h 579127"/>
                <a:gd name="connsiteX273" fmla="*/ 7986 w 348540"/>
                <a:gd name="connsiteY273" fmla="*/ 311019 h 579127"/>
                <a:gd name="connsiteX274" fmla="*/ 7986 w 348540"/>
                <a:gd name="connsiteY274" fmla="*/ 308357 h 579127"/>
                <a:gd name="connsiteX275" fmla="*/ 7986 w 348540"/>
                <a:gd name="connsiteY275" fmla="*/ 305631 h 579127"/>
                <a:gd name="connsiteX276" fmla="*/ 5324 w 348540"/>
                <a:gd name="connsiteY276" fmla="*/ 305631 h 579127"/>
                <a:gd name="connsiteX277" fmla="*/ 2662 w 348540"/>
                <a:gd name="connsiteY277" fmla="*/ 302969 h 579127"/>
                <a:gd name="connsiteX278" fmla="*/ 2662 w 348540"/>
                <a:gd name="connsiteY278" fmla="*/ 300307 h 579127"/>
                <a:gd name="connsiteX279" fmla="*/ 2662 w 348540"/>
                <a:gd name="connsiteY279" fmla="*/ 297582 h 579127"/>
                <a:gd name="connsiteX280" fmla="*/ 2662 w 348540"/>
                <a:gd name="connsiteY280" fmla="*/ 294920 h 579127"/>
                <a:gd name="connsiteX281" fmla="*/ 2662 w 348540"/>
                <a:gd name="connsiteY281" fmla="*/ 292257 h 579127"/>
                <a:gd name="connsiteX282" fmla="*/ 2662 w 348540"/>
                <a:gd name="connsiteY282" fmla="*/ 289532 h 579127"/>
                <a:gd name="connsiteX283" fmla="*/ 0 w 348540"/>
                <a:gd name="connsiteY283" fmla="*/ 286870 h 579127"/>
                <a:gd name="connsiteX284" fmla="*/ 0 w 348540"/>
                <a:gd name="connsiteY284" fmla="*/ 284208 h 579127"/>
                <a:gd name="connsiteX285" fmla="*/ 0 w 348540"/>
                <a:gd name="connsiteY285" fmla="*/ 281482 h 579127"/>
                <a:gd name="connsiteX286" fmla="*/ 0 w 348540"/>
                <a:gd name="connsiteY286" fmla="*/ 278820 h 579127"/>
                <a:gd name="connsiteX287" fmla="*/ 0 w 348540"/>
                <a:gd name="connsiteY287" fmla="*/ 276158 h 579127"/>
                <a:gd name="connsiteX288" fmla="*/ 0 w 348540"/>
                <a:gd name="connsiteY288" fmla="*/ 270771 h 579127"/>
                <a:gd name="connsiteX289" fmla="*/ 0 w 348540"/>
                <a:gd name="connsiteY289" fmla="*/ 268108 h 579127"/>
                <a:gd name="connsiteX290" fmla="*/ 2662 w 348540"/>
                <a:gd name="connsiteY290" fmla="*/ 268108 h 579127"/>
                <a:gd name="connsiteX291" fmla="*/ 2662 w 348540"/>
                <a:gd name="connsiteY291" fmla="*/ 265446 h 579127"/>
                <a:gd name="connsiteX292" fmla="*/ 5324 w 348540"/>
                <a:gd name="connsiteY292" fmla="*/ 265446 h 579127"/>
                <a:gd name="connsiteX293" fmla="*/ 7986 w 348540"/>
                <a:gd name="connsiteY293" fmla="*/ 265446 h 579127"/>
                <a:gd name="connsiteX294" fmla="*/ 10712 w 348540"/>
                <a:gd name="connsiteY294" fmla="*/ 265446 h 579127"/>
                <a:gd name="connsiteX295" fmla="*/ 10712 w 348540"/>
                <a:gd name="connsiteY295" fmla="*/ 262721 h 579127"/>
                <a:gd name="connsiteX296" fmla="*/ 13374 w 348540"/>
                <a:gd name="connsiteY296" fmla="*/ 262721 h 579127"/>
                <a:gd name="connsiteX297" fmla="*/ 13374 w 348540"/>
                <a:gd name="connsiteY297" fmla="*/ 260059 h 579127"/>
                <a:gd name="connsiteX298" fmla="*/ 13374 w 348540"/>
                <a:gd name="connsiteY298" fmla="*/ 257397 h 579127"/>
                <a:gd name="connsiteX299" fmla="*/ 13374 w 348540"/>
                <a:gd name="connsiteY299" fmla="*/ 254671 h 579127"/>
                <a:gd name="connsiteX300" fmla="*/ 10712 w 348540"/>
                <a:gd name="connsiteY300" fmla="*/ 254671 h 579127"/>
                <a:gd name="connsiteX301" fmla="*/ 10712 w 348540"/>
                <a:gd name="connsiteY301" fmla="*/ 252009 h 579127"/>
                <a:gd name="connsiteX302" fmla="*/ 13374 w 348540"/>
                <a:gd name="connsiteY302" fmla="*/ 252009 h 579127"/>
                <a:gd name="connsiteX303" fmla="*/ 16036 w 348540"/>
                <a:gd name="connsiteY303" fmla="*/ 252009 h 579127"/>
                <a:gd name="connsiteX304" fmla="*/ 16036 w 348540"/>
                <a:gd name="connsiteY304" fmla="*/ 249347 h 579127"/>
                <a:gd name="connsiteX305" fmla="*/ 18761 w 348540"/>
                <a:gd name="connsiteY305" fmla="*/ 249347 h 579127"/>
                <a:gd name="connsiteX306" fmla="*/ 18761 w 348540"/>
                <a:gd name="connsiteY306" fmla="*/ 246685 h 579127"/>
                <a:gd name="connsiteX307" fmla="*/ 18761 w 348540"/>
                <a:gd name="connsiteY307" fmla="*/ 243960 h 579127"/>
                <a:gd name="connsiteX308" fmla="*/ 16036 w 348540"/>
                <a:gd name="connsiteY308" fmla="*/ 243960 h 579127"/>
                <a:gd name="connsiteX309" fmla="*/ 18761 w 348540"/>
                <a:gd name="connsiteY309" fmla="*/ 241298 h 579127"/>
                <a:gd name="connsiteX310" fmla="*/ 18761 w 348540"/>
                <a:gd name="connsiteY310" fmla="*/ 238636 h 579127"/>
                <a:gd name="connsiteX311" fmla="*/ 18761 w 348540"/>
                <a:gd name="connsiteY311" fmla="*/ 235910 h 579127"/>
                <a:gd name="connsiteX312" fmla="*/ 16036 w 348540"/>
                <a:gd name="connsiteY312" fmla="*/ 233248 h 579127"/>
                <a:gd name="connsiteX313" fmla="*/ 16036 w 348540"/>
                <a:gd name="connsiteY313" fmla="*/ 230586 h 579127"/>
                <a:gd name="connsiteX314" fmla="*/ 16036 w 348540"/>
                <a:gd name="connsiteY314" fmla="*/ 227861 h 579127"/>
                <a:gd name="connsiteX315" fmla="*/ 18761 w 348540"/>
                <a:gd name="connsiteY315" fmla="*/ 227861 h 579127"/>
                <a:gd name="connsiteX316" fmla="*/ 18761 w 348540"/>
                <a:gd name="connsiteY316" fmla="*/ 225199 h 579127"/>
                <a:gd name="connsiteX317" fmla="*/ 21423 w 348540"/>
                <a:gd name="connsiteY317" fmla="*/ 225199 h 579127"/>
                <a:gd name="connsiteX318" fmla="*/ 21423 w 348540"/>
                <a:gd name="connsiteY318" fmla="*/ 222536 h 579127"/>
                <a:gd name="connsiteX319" fmla="*/ 21423 w 348540"/>
                <a:gd name="connsiteY319" fmla="*/ 219874 h 579127"/>
                <a:gd name="connsiteX320" fmla="*/ 21423 w 348540"/>
                <a:gd name="connsiteY320" fmla="*/ 217149 h 579127"/>
                <a:gd name="connsiteX321" fmla="*/ 21423 w 348540"/>
                <a:gd name="connsiteY321" fmla="*/ 214487 h 579127"/>
                <a:gd name="connsiteX322" fmla="*/ 21423 w 348540"/>
                <a:gd name="connsiteY322" fmla="*/ 211825 h 579127"/>
                <a:gd name="connsiteX323" fmla="*/ 21423 w 348540"/>
                <a:gd name="connsiteY323" fmla="*/ 209099 h 579127"/>
                <a:gd name="connsiteX324" fmla="*/ 18761 w 348540"/>
                <a:gd name="connsiteY324" fmla="*/ 206437 h 579127"/>
                <a:gd name="connsiteX325" fmla="*/ 18761 w 348540"/>
                <a:gd name="connsiteY325" fmla="*/ 203775 h 579127"/>
                <a:gd name="connsiteX326" fmla="*/ 16036 w 348540"/>
                <a:gd name="connsiteY326" fmla="*/ 203775 h 579127"/>
                <a:gd name="connsiteX327" fmla="*/ 13374 w 348540"/>
                <a:gd name="connsiteY327" fmla="*/ 203775 h 579127"/>
                <a:gd name="connsiteX328" fmla="*/ 10712 w 348540"/>
                <a:gd name="connsiteY328" fmla="*/ 203775 h 579127"/>
                <a:gd name="connsiteX329" fmla="*/ 7986 w 348540"/>
                <a:gd name="connsiteY329" fmla="*/ 203775 h 579127"/>
                <a:gd name="connsiteX330" fmla="*/ 5324 w 348540"/>
                <a:gd name="connsiteY330" fmla="*/ 203775 h 579127"/>
                <a:gd name="connsiteX331" fmla="*/ 5324 w 348540"/>
                <a:gd name="connsiteY331" fmla="*/ 201050 h 579127"/>
                <a:gd name="connsiteX332" fmla="*/ 2662 w 348540"/>
                <a:gd name="connsiteY332" fmla="*/ 201050 h 579127"/>
                <a:gd name="connsiteX333" fmla="*/ 2662 w 348540"/>
                <a:gd name="connsiteY333" fmla="*/ 198388 h 579127"/>
                <a:gd name="connsiteX334" fmla="*/ 2662 w 348540"/>
                <a:gd name="connsiteY334" fmla="*/ 195726 h 579127"/>
                <a:gd name="connsiteX335" fmla="*/ 5324 w 348540"/>
                <a:gd name="connsiteY335" fmla="*/ 195726 h 579127"/>
                <a:gd name="connsiteX336" fmla="*/ 5324 w 348540"/>
                <a:gd name="connsiteY336" fmla="*/ 193000 h 579127"/>
                <a:gd name="connsiteX337" fmla="*/ 5324 w 348540"/>
                <a:gd name="connsiteY337" fmla="*/ 190338 h 579127"/>
                <a:gd name="connsiteX338" fmla="*/ 5324 w 348540"/>
                <a:gd name="connsiteY338" fmla="*/ 187676 h 579127"/>
                <a:gd name="connsiteX339" fmla="*/ 5324 w 348540"/>
                <a:gd name="connsiteY339" fmla="*/ 185014 h 579127"/>
                <a:gd name="connsiteX340" fmla="*/ 5324 w 348540"/>
                <a:gd name="connsiteY340" fmla="*/ 182288 h 579127"/>
                <a:gd name="connsiteX341" fmla="*/ 7986 w 348540"/>
                <a:gd name="connsiteY341" fmla="*/ 182288 h 579127"/>
                <a:gd name="connsiteX342" fmla="*/ 7986 w 348540"/>
                <a:gd name="connsiteY342" fmla="*/ 179627 h 579127"/>
                <a:gd name="connsiteX343" fmla="*/ 10712 w 348540"/>
                <a:gd name="connsiteY343" fmla="*/ 179627 h 579127"/>
                <a:gd name="connsiteX344" fmla="*/ 13374 w 348540"/>
                <a:gd name="connsiteY344" fmla="*/ 179627 h 579127"/>
                <a:gd name="connsiteX345" fmla="*/ 16036 w 348540"/>
                <a:gd name="connsiteY345" fmla="*/ 179627 h 579127"/>
                <a:gd name="connsiteX346" fmla="*/ 16036 w 348540"/>
                <a:gd name="connsiteY346" fmla="*/ 176964 h 579127"/>
                <a:gd name="connsiteX347" fmla="*/ 18761 w 348540"/>
                <a:gd name="connsiteY347" fmla="*/ 174239 h 579127"/>
                <a:gd name="connsiteX348" fmla="*/ 18761 w 348540"/>
                <a:gd name="connsiteY348" fmla="*/ 171577 h 579127"/>
                <a:gd name="connsiteX349" fmla="*/ 21423 w 348540"/>
                <a:gd name="connsiteY349" fmla="*/ 171577 h 579127"/>
                <a:gd name="connsiteX350" fmla="*/ 21423 w 348540"/>
                <a:gd name="connsiteY350" fmla="*/ 168915 h 579127"/>
                <a:gd name="connsiteX351" fmla="*/ 24085 w 348540"/>
                <a:gd name="connsiteY351" fmla="*/ 168915 h 579127"/>
                <a:gd name="connsiteX352" fmla="*/ 24085 w 348540"/>
                <a:gd name="connsiteY352" fmla="*/ 166189 h 579127"/>
                <a:gd name="connsiteX353" fmla="*/ 24085 w 348540"/>
                <a:gd name="connsiteY353" fmla="*/ 163527 h 579127"/>
                <a:gd name="connsiteX354" fmla="*/ 26811 w 348540"/>
                <a:gd name="connsiteY354" fmla="*/ 163527 h 579127"/>
                <a:gd name="connsiteX355" fmla="*/ 29473 w 348540"/>
                <a:gd name="connsiteY355" fmla="*/ 160865 h 579127"/>
                <a:gd name="connsiteX356" fmla="*/ 32135 w 348540"/>
                <a:gd name="connsiteY356" fmla="*/ 160865 h 579127"/>
                <a:gd name="connsiteX357" fmla="*/ 32135 w 348540"/>
                <a:gd name="connsiteY357" fmla="*/ 158203 h 579127"/>
                <a:gd name="connsiteX358" fmla="*/ 34797 w 348540"/>
                <a:gd name="connsiteY358" fmla="*/ 158203 h 579127"/>
                <a:gd name="connsiteX359" fmla="*/ 34797 w 348540"/>
                <a:gd name="connsiteY359" fmla="*/ 155478 h 579127"/>
                <a:gd name="connsiteX360" fmla="*/ 37523 w 348540"/>
                <a:gd name="connsiteY360" fmla="*/ 155478 h 579127"/>
                <a:gd name="connsiteX361" fmla="*/ 37523 w 348540"/>
                <a:gd name="connsiteY361" fmla="*/ 152815 h 579127"/>
                <a:gd name="connsiteX362" fmla="*/ 40185 w 348540"/>
                <a:gd name="connsiteY362" fmla="*/ 152815 h 579127"/>
                <a:gd name="connsiteX363" fmla="*/ 40185 w 348540"/>
                <a:gd name="connsiteY363" fmla="*/ 150153 h 579127"/>
                <a:gd name="connsiteX364" fmla="*/ 42847 w 348540"/>
                <a:gd name="connsiteY364" fmla="*/ 147428 h 579127"/>
                <a:gd name="connsiteX365" fmla="*/ 42847 w 348540"/>
                <a:gd name="connsiteY365" fmla="*/ 144766 h 579127"/>
                <a:gd name="connsiteX366" fmla="*/ 45572 w 348540"/>
                <a:gd name="connsiteY366" fmla="*/ 144766 h 579127"/>
                <a:gd name="connsiteX367" fmla="*/ 48234 w 348540"/>
                <a:gd name="connsiteY367" fmla="*/ 144766 h 579127"/>
                <a:gd name="connsiteX368" fmla="*/ 48234 w 348540"/>
                <a:gd name="connsiteY368" fmla="*/ 142104 h 579127"/>
                <a:gd name="connsiteX369" fmla="*/ 48234 w 348540"/>
                <a:gd name="connsiteY369" fmla="*/ 139378 h 579127"/>
                <a:gd name="connsiteX370" fmla="*/ 45572 w 348540"/>
                <a:gd name="connsiteY370" fmla="*/ 139378 h 579127"/>
                <a:gd name="connsiteX371" fmla="*/ 45572 w 348540"/>
                <a:gd name="connsiteY371" fmla="*/ 136716 h 579127"/>
                <a:gd name="connsiteX372" fmla="*/ 45572 w 348540"/>
                <a:gd name="connsiteY372" fmla="*/ 134054 h 579127"/>
                <a:gd name="connsiteX373" fmla="*/ 45572 w 348540"/>
                <a:gd name="connsiteY373" fmla="*/ 131392 h 579127"/>
                <a:gd name="connsiteX374" fmla="*/ 45572 w 348540"/>
                <a:gd name="connsiteY374" fmla="*/ 128667 h 579127"/>
                <a:gd name="connsiteX375" fmla="*/ 48234 w 348540"/>
                <a:gd name="connsiteY375" fmla="*/ 128667 h 579127"/>
                <a:gd name="connsiteX376" fmla="*/ 48234 w 348540"/>
                <a:gd name="connsiteY376" fmla="*/ 126005 h 579127"/>
                <a:gd name="connsiteX377" fmla="*/ 48234 w 348540"/>
                <a:gd name="connsiteY377" fmla="*/ 123343 h 579127"/>
                <a:gd name="connsiteX378" fmla="*/ 48234 w 348540"/>
                <a:gd name="connsiteY378" fmla="*/ 120617 h 579127"/>
                <a:gd name="connsiteX379" fmla="*/ 48234 w 348540"/>
                <a:gd name="connsiteY379" fmla="*/ 117955 h 579127"/>
                <a:gd name="connsiteX380" fmla="*/ 50896 w 348540"/>
                <a:gd name="connsiteY380" fmla="*/ 115293 h 579127"/>
                <a:gd name="connsiteX381" fmla="*/ 50896 w 348540"/>
                <a:gd name="connsiteY381" fmla="*/ 112568 h 579127"/>
                <a:gd name="connsiteX382" fmla="*/ 50896 w 348540"/>
                <a:gd name="connsiteY382" fmla="*/ 109906 h 579127"/>
                <a:gd name="connsiteX383" fmla="*/ 50896 w 348540"/>
                <a:gd name="connsiteY383" fmla="*/ 107243 h 579127"/>
                <a:gd name="connsiteX384" fmla="*/ 50896 w 348540"/>
                <a:gd name="connsiteY384" fmla="*/ 104518 h 579127"/>
                <a:gd name="connsiteX385" fmla="*/ 53622 w 348540"/>
                <a:gd name="connsiteY385" fmla="*/ 101856 h 579127"/>
                <a:gd name="connsiteX386" fmla="*/ 53622 w 348540"/>
                <a:gd name="connsiteY386" fmla="*/ 99194 h 579127"/>
                <a:gd name="connsiteX387" fmla="*/ 56284 w 348540"/>
                <a:gd name="connsiteY387" fmla="*/ 99194 h 579127"/>
                <a:gd name="connsiteX388" fmla="*/ 58946 w 348540"/>
                <a:gd name="connsiteY388" fmla="*/ 96532 h 579127"/>
                <a:gd name="connsiteX389" fmla="*/ 61671 w 348540"/>
                <a:gd name="connsiteY389" fmla="*/ 96532 h 579127"/>
                <a:gd name="connsiteX390" fmla="*/ 64333 w 348540"/>
                <a:gd name="connsiteY390" fmla="*/ 93806 h 579127"/>
                <a:gd name="connsiteX391" fmla="*/ 66995 w 348540"/>
                <a:gd name="connsiteY391" fmla="*/ 93806 h 579127"/>
                <a:gd name="connsiteX392" fmla="*/ 69657 w 348540"/>
                <a:gd name="connsiteY392" fmla="*/ 93806 h 579127"/>
                <a:gd name="connsiteX393" fmla="*/ 72383 w 348540"/>
                <a:gd name="connsiteY393" fmla="*/ 91144 h 579127"/>
                <a:gd name="connsiteX394" fmla="*/ 75045 w 348540"/>
                <a:gd name="connsiteY394" fmla="*/ 88482 h 579127"/>
                <a:gd name="connsiteX395" fmla="*/ 75045 w 348540"/>
                <a:gd name="connsiteY395" fmla="*/ 85757 h 579127"/>
                <a:gd name="connsiteX396" fmla="*/ 75045 w 348540"/>
                <a:gd name="connsiteY396" fmla="*/ 83095 h 579127"/>
                <a:gd name="connsiteX397" fmla="*/ 77707 w 348540"/>
                <a:gd name="connsiteY397" fmla="*/ 83095 h 579127"/>
                <a:gd name="connsiteX398" fmla="*/ 77707 w 348540"/>
                <a:gd name="connsiteY398" fmla="*/ 80433 h 579127"/>
                <a:gd name="connsiteX399" fmla="*/ 80433 w 348540"/>
                <a:gd name="connsiteY399" fmla="*/ 80433 h 579127"/>
                <a:gd name="connsiteX400" fmla="*/ 83095 w 348540"/>
                <a:gd name="connsiteY400" fmla="*/ 80433 h 579127"/>
                <a:gd name="connsiteX401" fmla="*/ 85757 w 348540"/>
                <a:gd name="connsiteY401" fmla="*/ 77707 h 579127"/>
                <a:gd name="connsiteX402" fmla="*/ 85757 w 348540"/>
                <a:gd name="connsiteY402" fmla="*/ 75045 h 579127"/>
                <a:gd name="connsiteX403" fmla="*/ 85757 w 348540"/>
                <a:gd name="connsiteY403" fmla="*/ 72383 h 579127"/>
                <a:gd name="connsiteX404" fmla="*/ 83095 w 348540"/>
                <a:gd name="connsiteY404" fmla="*/ 72383 h 579127"/>
                <a:gd name="connsiteX405" fmla="*/ 83095 w 348540"/>
                <a:gd name="connsiteY405" fmla="*/ 69721 h 579127"/>
                <a:gd name="connsiteX406" fmla="*/ 80433 w 348540"/>
                <a:gd name="connsiteY406" fmla="*/ 69721 h 579127"/>
                <a:gd name="connsiteX407" fmla="*/ 77707 w 348540"/>
                <a:gd name="connsiteY407" fmla="*/ 69721 h 579127"/>
                <a:gd name="connsiteX408" fmla="*/ 75045 w 348540"/>
                <a:gd name="connsiteY408" fmla="*/ 69721 h 579127"/>
                <a:gd name="connsiteX409" fmla="*/ 72383 w 348540"/>
                <a:gd name="connsiteY409" fmla="*/ 69721 h 579127"/>
                <a:gd name="connsiteX410" fmla="*/ 69657 w 348540"/>
                <a:gd name="connsiteY410" fmla="*/ 69721 h 579127"/>
                <a:gd name="connsiteX411" fmla="*/ 66995 w 348540"/>
                <a:gd name="connsiteY411" fmla="*/ 69721 h 579127"/>
                <a:gd name="connsiteX412" fmla="*/ 64333 w 348540"/>
                <a:gd name="connsiteY412" fmla="*/ 66995 h 579127"/>
                <a:gd name="connsiteX413" fmla="*/ 61671 w 348540"/>
                <a:gd name="connsiteY413" fmla="*/ 66995 h 579127"/>
                <a:gd name="connsiteX414" fmla="*/ 58946 w 348540"/>
                <a:gd name="connsiteY414" fmla="*/ 66995 h 579127"/>
                <a:gd name="connsiteX415" fmla="*/ 56284 w 348540"/>
                <a:gd name="connsiteY415" fmla="*/ 66995 h 579127"/>
                <a:gd name="connsiteX416" fmla="*/ 53622 w 348540"/>
                <a:gd name="connsiteY416" fmla="*/ 66995 h 579127"/>
                <a:gd name="connsiteX417" fmla="*/ 50896 w 348540"/>
                <a:gd name="connsiteY417" fmla="*/ 64334 h 579127"/>
                <a:gd name="connsiteX418" fmla="*/ 50896 w 348540"/>
                <a:gd name="connsiteY418" fmla="*/ 58946 h 579127"/>
                <a:gd name="connsiteX419" fmla="*/ 50896 w 348540"/>
                <a:gd name="connsiteY419" fmla="*/ 56284 h 579127"/>
                <a:gd name="connsiteX420" fmla="*/ 53622 w 348540"/>
                <a:gd name="connsiteY420" fmla="*/ 56284 h 579127"/>
                <a:gd name="connsiteX421" fmla="*/ 53622 w 348540"/>
                <a:gd name="connsiteY421" fmla="*/ 53622 h 579127"/>
                <a:gd name="connsiteX422" fmla="*/ 56284 w 348540"/>
                <a:gd name="connsiteY422" fmla="*/ 50896 h 579127"/>
                <a:gd name="connsiteX423" fmla="*/ 58946 w 348540"/>
                <a:gd name="connsiteY423" fmla="*/ 48234 h 579127"/>
                <a:gd name="connsiteX424" fmla="*/ 58946 w 348540"/>
                <a:gd name="connsiteY424" fmla="*/ 45572 h 579127"/>
                <a:gd name="connsiteX425" fmla="*/ 61671 w 348540"/>
                <a:gd name="connsiteY425" fmla="*/ 42847 h 579127"/>
                <a:gd name="connsiteX426" fmla="*/ 61671 w 348540"/>
                <a:gd name="connsiteY426" fmla="*/ 40185 h 579127"/>
                <a:gd name="connsiteX427" fmla="*/ 64333 w 348540"/>
                <a:gd name="connsiteY427" fmla="*/ 40185 h 579127"/>
                <a:gd name="connsiteX428" fmla="*/ 64333 w 348540"/>
                <a:gd name="connsiteY428" fmla="*/ 37522 h 579127"/>
                <a:gd name="connsiteX429" fmla="*/ 66995 w 348540"/>
                <a:gd name="connsiteY429" fmla="*/ 37522 h 579127"/>
                <a:gd name="connsiteX430" fmla="*/ 69657 w 348540"/>
                <a:gd name="connsiteY430" fmla="*/ 34860 h 579127"/>
                <a:gd name="connsiteX431" fmla="*/ 69657 w 348540"/>
                <a:gd name="connsiteY431" fmla="*/ 32135 h 579127"/>
                <a:gd name="connsiteX432" fmla="*/ 72383 w 348540"/>
                <a:gd name="connsiteY432" fmla="*/ 32135 h 579127"/>
                <a:gd name="connsiteX433" fmla="*/ 75045 w 348540"/>
                <a:gd name="connsiteY433" fmla="*/ 29473 h 579127"/>
                <a:gd name="connsiteX434" fmla="*/ 75045 w 348540"/>
                <a:gd name="connsiteY434" fmla="*/ 26811 h 579127"/>
                <a:gd name="connsiteX435" fmla="*/ 77707 w 348540"/>
                <a:gd name="connsiteY435" fmla="*/ 26811 h 579127"/>
                <a:gd name="connsiteX436" fmla="*/ 77707 w 348540"/>
                <a:gd name="connsiteY436" fmla="*/ 24085 h 579127"/>
                <a:gd name="connsiteX437" fmla="*/ 80433 w 348540"/>
                <a:gd name="connsiteY437" fmla="*/ 21423 h 579127"/>
                <a:gd name="connsiteX438" fmla="*/ 80433 w 348540"/>
                <a:gd name="connsiteY438" fmla="*/ 18761 h 579127"/>
                <a:gd name="connsiteX439" fmla="*/ 77707 w 348540"/>
                <a:gd name="connsiteY439" fmla="*/ 18761 h 579127"/>
                <a:gd name="connsiteX440" fmla="*/ 80433 w 348540"/>
                <a:gd name="connsiteY440" fmla="*/ 16036 h 579127"/>
                <a:gd name="connsiteX441" fmla="*/ 80433 w 348540"/>
                <a:gd name="connsiteY441" fmla="*/ 13374 h 579127"/>
                <a:gd name="connsiteX442" fmla="*/ 83095 w 348540"/>
                <a:gd name="connsiteY442" fmla="*/ 10712 h 579127"/>
                <a:gd name="connsiteX443" fmla="*/ 88482 w 348540"/>
                <a:gd name="connsiteY443" fmla="*/ 5324 h 579127"/>
                <a:gd name="connsiteX444" fmla="*/ 91144 w 348540"/>
                <a:gd name="connsiteY444" fmla="*/ 2662 h 579127"/>
                <a:gd name="connsiteX445" fmla="*/ 93806 w 348540"/>
                <a:gd name="connsiteY445" fmla="*/ 2662 h 579127"/>
                <a:gd name="connsiteX446" fmla="*/ 99194 w 348540"/>
                <a:gd name="connsiteY446" fmla="*/ 2662 h 579127"/>
                <a:gd name="connsiteX447" fmla="*/ 101856 w 348540"/>
                <a:gd name="connsiteY447" fmla="*/ 2662 h 579127"/>
                <a:gd name="connsiteX448" fmla="*/ 109905 w 348540"/>
                <a:gd name="connsiteY448" fmla="*/ 2662 h 579127"/>
                <a:gd name="connsiteX449" fmla="*/ 112568 w 348540"/>
                <a:gd name="connsiteY449" fmla="*/ 2662 h 579127"/>
                <a:gd name="connsiteX450" fmla="*/ 115293 w 348540"/>
                <a:gd name="connsiteY450" fmla="*/ 2662 h 579127"/>
                <a:gd name="connsiteX451" fmla="*/ 117955 w 348540"/>
                <a:gd name="connsiteY451" fmla="*/ 2662 h 579127"/>
                <a:gd name="connsiteX452" fmla="*/ 120617 w 348540"/>
                <a:gd name="connsiteY452" fmla="*/ 2662 h 579127"/>
                <a:gd name="connsiteX453" fmla="*/ 126005 w 348540"/>
                <a:gd name="connsiteY453" fmla="*/ 0 h 579127"/>
                <a:gd name="connsiteX454" fmla="*/ 131329 w 348540"/>
                <a:gd name="connsiteY454" fmla="*/ 0 h 579127"/>
                <a:gd name="connsiteX455" fmla="*/ 134054 w 348540"/>
                <a:gd name="connsiteY455" fmla="*/ 0 h 579127"/>
                <a:gd name="connsiteX456" fmla="*/ 136716 w 348540"/>
                <a:gd name="connsiteY456" fmla="*/ 2662 h 579127"/>
                <a:gd name="connsiteX457" fmla="*/ 139378 w 348540"/>
                <a:gd name="connsiteY457" fmla="*/ 2662 h 579127"/>
                <a:gd name="connsiteX458" fmla="*/ 144766 w 348540"/>
                <a:gd name="connsiteY458" fmla="*/ 5324 h 579127"/>
                <a:gd name="connsiteX459" fmla="*/ 147428 w 348540"/>
                <a:gd name="connsiteY459" fmla="*/ 5324 h 579127"/>
                <a:gd name="connsiteX460" fmla="*/ 150090 w 348540"/>
                <a:gd name="connsiteY460" fmla="*/ 5324 h 579127"/>
                <a:gd name="connsiteX461" fmla="*/ 155478 w 348540"/>
                <a:gd name="connsiteY461" fmla="*/ 8050 h 579127"/>
                <a:gd name="connsiteX462" fmla="*/ 158140 w 348540"/>
                <a:gd name="connsiteY462" fmla="*/ 8050 h 579127"/>
                <a:gd name="connsiteX463" fmla="*/ 160865 w 348540"/>
                <a:gd name="connsiteY463" fmla="*/ 8050 h 579127"/>
                <a:gd name="connsiteX464" fmla="*/ 166189 w 348540"/>
                <a:gd name="connsiteY464" fmla="*/ 10712 h 579127"/>
                <a:gd name="connsiteX465" fmla="*/ 171577 w 348540"/>
                <a:gd name="connsiteY465" fmla="*/ 10712 h 579127"/>
                <a:gd name="connsiteX466" fmla="*/ 174239 w 348540"/>
                <a:gd name="connsiteY466" fmla="*/ 13374 h 579127"/>
                <a:gd name="connsiteX467" fmla="*/ 176964 w 348540"/>
                <a:gd name="connsiteY467" fmla="*/ 13374 h 579127"/>
                <a:gd name="connsiteX468" fmla="*/ 174239 w 348540"/>
                <a:gd name="connsiteY468" fmla="*/ 18761 h 579127"/>
                <a:gd name="connsiteX469" fmla="*/ 174239 w 348540"/>
                <a:gd name="connsiteY469" fmla="*/ 21423 h 579127"/>
                <a:gd name="connsiteX470" fmla="*/ 171577 w 348540"/>
                <a:gd name="connsiteY470" fmla="*/ 21423 h 579127"/>
                <a:gd name="connsiteX471" fmla="*/ 168915 w 348540"/>
                <a:gd name="connsiteY471" fmla="*/ 24085 h 579127"/>
                <a:gd name="connsiteX472" fmla="*/ 166189 w 348540"/>
                <a:gd name="connsiteY472" fmla="*/ 24085 h 579127"/>
                <a:gd name="connsiteX473" fmla="*/ 166189 w 348540"/>
                <a:gd name="connsiteY473" fmla="*/ 26811 h 579127"/>
                <a:gd name="connsiteX474" fmla="*/ 166189 w 348540"/>
                <a:gd name="connsiteY474" fmla="*/ 29473 h 579127"/>
                <a:gd name="connsiteX475" fmla="*/ 166189 w 348540"/>
                <a:gd name="connsiteY475" fmla="*/ 32135 h 579127"/>
                <a:gd name="connsiteX476" fmla="*/ 163527 w 348540"/>
                <a:gd name="connsiteY476" fmla="*/ 32135 h 579127"/>
                <a:gd name="connsiteX477" fmla="*/ 163527 w 348540"/>
                <a:gd name="connsiteY477" fmla="*/ 34860 h 579127"/>
                <a:gd name="connsiteX478" fmla="*/ 163527 w 348540"/>
                <a:gd name="connsiteY478" fmla="*/ 37522 h 579127"/>
                <a:gd name="connsiteX479" fmla="*/ 166189 w 348540"/>
                <a:gd name="connsiteY479" fmla="*/ 37522 h 579127"/>
                <a:gd name="connsiteX480" fmla="*/ 168915 w 348540"/>
                <a:gd name="connsiteY480" fmla="*/ 37522 h 579127"/>
                <a:gd name="connsiteX481" fmla="*/ 168915 w 348540"/>
                <a:gd name="connsiteY481" fmla="*/ 40185 h 579127"/>
                <a:gd name="connsiteX482" fmla="*/ 171577 w 348540"/>
                <a:gd name="connsiteY482" fmla="*/ 40185 h 579127"/>
                <a:gd name="connsiteX483" fmla="*/ 174239 w 348540"/>
                <a:gd name="connsiteY483" fmla="*/ 40185 h 579127"/>
                <a:gd name="connsiteX484" fmla="*/ 174239 w 348540"/>
                <a:gd name="connsiteY484" fmla="*/ 42847 h 579127"/>
                <a:gd name="connsiteX485" fmla="*/ 171577 w 348540"/>
                <a:gd name="connsiteY485" fmla="*/ 42847 h 579127"/>
                <a:gd name="connsiteX486" fmla="*/ 171577 w 348540"/>
                <a:gd name="connsiteY486" fmla="*/ 45572 h 579127"/>
                <a:gd name="connsiteX487" fmla="*/ 171577 w 348540"/>
                <a:gd name="connsiteY487" fmla="*/ 48234 h 579127"/>
                <a:gd name="connsiteX488" fmla="*/ 171577 w 348540"/>
                <a:gd name="connsiteY488" fmla="*/ 50896 h 579127"/>
                <a:gd name="connsiteX489" fmla="*/ 171577 w 348540"/>
                <a:gd name="connsiteY489" fmla="*/ 53622 h 579127"/>
                <a:gd name="connsiteX490" fmla="*/ 168915 w 348540"/>
                <a:gd name="connsiteY490" fmla="*/ 53622 h 579127"/>
                <a:gd name="connsiteX491" fmla="*/ 166189 w 348540"/>
                <a:gd name="connsiteY491" fmla="*/ 53622 h 579127"/>
                <a:gd name="connsiteX492" fmla="*/ 163527 w 348540"/>
                <a:gd name="connsiteY492" fmla="*/ 56284 h 579127"/>
                <a:gd name="connsiteX493" fmla="*/ 160865 w 348540"/>
                <a:gd name="connsiteY493" fmla="*/ 56284 h 579127"/>
                <a:gd name="connsiteX494" fmla="*/ 158140 w 348540"/>
                <a:gd name="connsiteY494" fmla="*/ 56284 h 579127"/>
                <a:gd name="connsiteX495" fmla="*/ 158140 w 348540"/>
                <a:gd name="connsiteY495" fmla="*/ 58946 h 579127"/>
                <a:gd name="connsiteX496" fmla="*/ 155478 w 348540"/>
                <a:gd name="connsiteY496" fmla="*/ 58946 h 579127"/>
                <a:gd name="connsiteX497" fmla="*/ 155478 w 348540"/>
                <a:gd name="connsiteY497" fmla="*/ 61671 h 579127"/>
                <a:gd name="connsiteX498" fmla="*/ 152816 w 348540"/>
                <a:gd name="connsiteY498" fmla="*/ 64334 h 579127"/>
                <a:gd name="connsiteX499" fmla="*/ 150090 w 348540"/>
                <a:gd name="connsiteY499" fmla="*/ 64334 h 579127"/>
                <a:gd name="connsiteX500" fmla="*/ 147428 w 348540"/>
                <a:gd name="connsiteY500" fmla="*/ 64334 h 579127"/>
                <a:gd name="connsiteX501" fmla="*/ 144766 w 348540"/>
                <a:gd name="connsiteY501" fmla="*/ 64334 h 579127"/>
                <a:gd name="connsiteX502" fmla="*/ 144766 w 348540"/>
                <a:gd name="connsiteY502" fmla="*/ 66995 h 579127"/>
                <a:gd name="connsiteX503" fmla="*/ 142104 w 348540"/>
                <a:gd name="connsiteY503" fmla="*/ 66995 h 579127"/>
                <a:gd name="connsiteX504" fmla="*/ 139378 w 348540"/>
                <a:gd name="connsiteY504" fmla="*/ 66995 h 579127"/>
                <a:gd name="connsiteX505" fmla="*/ 136716 w 348540"/>
                <a:gd name="connsiteY505" fmla="*/ 69721 h 579127"/>
                <a:gd name="connsiteX506" fmla="*/ 134054 w 348540"/>
                <a:gd name="connsiteY506" fmla="*/ 69721 h 579127"/>
                <a:gd name="connsiteX507" fmla="*/ 134054 w 348540"/>
                <a:gd name="connsiteY507" fmla="*/ 72383 h 579127"/>
                <a:gd name="connsiteX508" fmla="*/ 131329 w 348540"/>
                <a:gd name="connsiteY508" fmla="*/ 72383 h 579127"/>
                <a:gd name="connsiteX509" fmla="*/ 128667 w 348540"/>
                <a:gd name="connsiteY509" fmla="*/ 75045 h 579127"/>
                <a:gd name="connsiteX510" fmla="*/ 128667 w 348540"/>
                <a:gd name="connsiteY510" fmla="*/ 77707 h 579127"/>
                <a:gd name="connsiteX511" fmla="*/ 128667 w 348540"/>
                <a:gd name="connsiteY511" fmla="*/ 80433 h 579127"/>
                <a:gd name="connsiteX512" fmla="*/ 128667 w 348540"/>
                <a:gd name="connsiteY512" fmla="*/ 83095 h 579127"/>
                <a:gd name="connsiteX513" fmla="*/ 128667 w 348540"/>
                <a:gd name="connsiteY513" fmla="*/ 85757 h 579127"/>
                <a:gd name="connsiteX514" fmla="*/ 126005 w 348540"/>
                <a:gd name="connsiteY514" fmla="*/ 88482 h 579127"/>
                <a:gd name="connsiteX515" fmla="*/ 123279 w 348540"/>
                <a:gd name="connsiteY515" fmla="*/ 88482 h 579127"/>
                <a:gd name="connsiteX516" fmla="*/ 123279 w 348540"/>
                <a:gd name="connsiteY516" fmla="*/ 91144 h 579127"/>
                <a:gd name="connsiteX517" fmla="*/ 120617 w 348540"/>
                <a:gd name="connsiteY517" fmla="*/ 91144 h 579127"/>
                <a:gd name="connsiteX518" fmla="*/ 150090 w 348540"/>
                <a:gd name="connsiteY518" fmla="*/ 131392 h 579127"/>
                <a:gd name="connsiteX519" fmla="*/ 150090 w 348540"/>
                <a:gd name="connsiteY519" fmla="*/ 134054 h 579127"/>
                <a:gd name="connsiteX520" fmla="*/ 147428 w 348540"/>
                <a:gd name="connsiteY520" fmla="*/ 134054 h 579127"/>
                <a:gd name="connsiteX521" fmla="*/ 144766 w 348540"/>
                <a:gd name="connsiteY521" fmla="*/ 134054 h 579127"/>
                <a:gd name="connsiteX522" fmla="*/ 144766 w 348540"/>
                <a:gd name="connsiteY522" fmla="*/ 136716 h 579127"/>
                <a:gd name="connsiteX523" fmla="*/ 142104 w 348540"/>
                <a:gd name="connsiteY523" fmla="*/ 136716 h 579127"/>
                <a:gd name="connsiteX524" fmla="*/ 142104 w 348540"/>
                <a:gd name="connsiteY524" fmla="*/ 139378 h 579127"/>
                <a:gd name="connsiteX525" fmla="*/ 139378 w 348540"/>
                <a:gd name="connsiteY525" fmla="*/ 139378 h 579127"/>
                <a:gd name="connsiteX526" fmla="*/ 136716 w 348540"/>
                <a:gd name="connsiteY526" fmla="*/ 139378 h 579127"/>
                <a:gd name="connsiteX527" fmla="*/ 136716 w 348540"/>
                <a:gd name="connsiteY527" fmla="*/ 142104 h 579127"/>
                <a:gd name="connsiteX528" fmla="*/ 134054 w 348540"/>
                <a:gd name="connsiteY528" fmla="*/ 142104 h 579127"/>
                <a:gd name="connsiteX529" fmla="*/ 131329 w 348540"/>
                <a:gd name="connsiteY529" fmla="*/ 144766 h 579127"/>
                <a:gd name="connsiteX530" fmla="*/ 131329 w 348540"/>
                <a:gd name="connsiteY530" fmla="*/ 147428 h 579127"/>
                <a:gd name="connsiteX531" fmla="*/ 131329 w 348540"/>
                <a:gd name="connsiteY531" fmla="*/ 150153 h 579127"/>
                <a:gd name="connsiteX532" fmla="*/ 128667 w 348540"/>
                <a:gd name="connsiteY532" fmla="*/ 150153 h 579127"/>
                <a:gd name="connsiteX533" fmla="*/ 134054 w 348540"/>
                <a:gd name="connsiteY533" fmla="*/ 174239 h 579127"/>
                <a:gd name="connsiteX534" fmla="*/ 134054 w 348540"/>
                <a:gd name="connsiteY534" fmla="*/ 176964 h 579127"/>
                <a:gd name="connsiteX535" fmla="*/ 134054 w 348540"/>
                <a:gd name="connsiteY535" fmla="*/ 179627 h 579127"/>
                <a:gd name="connsiteX536" fmla="*/ 134054 w 348540"/>
                <a:gd name="connsiteY536" fmla="*/ 182288 h 579127"/>
                <a:gd name="connsiteX537" fmla="*/ 134054 w 348540"/>
                <a:gd name="connsiteY537" fmla="*/ 185014 h 579127"/>
                <a:gd name="connsiteX538" fmla="*/ 134054 w 348540"/>
                <a:gd name="connsiteY538" fmla="*/ 187676 h 579127"/>
                <a:gd name="connsiteX539" fmla="*/ 134054 w 348540"/>
                <a:gd name="connsiteY539" fmla="*/ 190338 h 579127"/>
                <a:gd name="connsiteX540" fmla="*/ 134054 w 348540"/>
                <a:gd name="connsiteY540" fmla="*/ 193000 h 579127"/>
                <a:gd name="connsiteX541" fmla="*/ 134054 w 348540"/>
                <a:gd name="connsiteY541" fmla="*/ 195726 h 579127"/>
                <a:gd name="connsiteX542" fmla="*/ 136716 w 348540"/>
                <a:gd name="connsiteY542" fmla="*/ 198388 h 579127"/>
                <a:gd name="connsiteX543" fmla="*/ 136716 w 348540"/>
                <a:gd name="connsiteY543" fmla="*/ 201050 h 579127"/>
                <a:gd name="connsiteX544" fmla="*/ 136716 w 348540"/>
                <a:gd name="connsiteY544" fmla="*/ 203775 h 579127"/>
                <a:gd name="connsiteX545" fmla="*/ 136716 w 348540"/>
                <a:gd name="connsiteY545" fmla="*/ 206437 h 579127"/>
                <a:gd name="connsiteX546" fmla="*/ 144766 w 348540"/>
                <a:gd name="connsiteY546" fmla="*/ 219874 h 579127"/>
                <a:gd name="connsiteX547" fmla="*/ 174239 w 348540"/>
                <a:gd name="connsiteY547" fmla="*/ 211825 h 579127"/>
                <a:gd name="connsiteX548" fmla="*/ 174239 w 348540"/>
                <a:gd name="connsiteY548" fmla="*/ 211825 h 57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348540" h="579127">
                  <a:moveTo>
                    <a:pt x="174239" y="211825"/>
                  </a:moveTo>
                  <a:lnTo>
                    <a:pt x="174239" y="217149"/>
                  </a:lnTo>
                  <a:lnTo>
                    <a:pt x="190338" y="302969"/>
                  </a:lnTo>
                  <a:lnTo>
                    <a:pt x="254671" y="321730"/>
                  </a:lnTo>
                  <a:lnTo>
                    <a:pt x="257397" y="324392"/>
                  </a:lnTo>
                  <a:lnTo>
                    <a:pt x="260059" y="324392"/>
                  </a:lnTo>
                  <a:lnTo>
                    <a:pt x="262721" y="324392"/>
                  </a:lnTo>
                  <a:lnTo>
                    <a:pt x="265383" y="327118"/>
                  </a:lnTo>
                  <a:lnTo>
                    <a:pt x="268108" y="329780"/>
                  </a:lnTo>
                  <a:lnTo>
                    <a:pt x="270771" y="329780"/>
                  </a:lnTo>
                  <a:lnTo>
                    <a:pt x="270771" y="332442"/>
                  </a:lnTo>
                  <a:lnTo>
                    <a:pt x="273433" y="332442"/>
                  </a:lnTo>
                  <a:lnTo>
                    <a:pt x="276158" y="332442"/>
                  </a:lnTo>
                  <a:lnTo>
                    <a:pt x="281482" y="335167"/>
                  </a:lnTo>
                  <a:lnTo>
                    <a:pt x="278820" y="335167"/>
                  </a:lnTo>
                  <a:lnTo>
                    <a:pt x="278820" y="337829"/>
                  </a:lnTo>
                  <a:lnTo>
                    <a:pt x="276158" y="337829"/>
                  </a:lnTo>
                  <a:lnTo>
                    <a:pt x="273433" y="340492"/>
                  </a:lnTo>
                  <a:lnTo>
                    <a:pt x="270771" y="340492"/>
                  </a:lnTo>
                  <a:lnTo>
                    <a:pt x="270771" y="343154"/>
                  </a:lnTo>
                  <a:lnTo>
                    <a:pt x="270771" y="345879"/>
                  </a:lnTo>
                  <a:lnTo>
                    <a:pt x="270771" y="348541"/>
                  </a:lnTo>
                  <a:lnTo>
                    <a:pt x="268108" y="348541"/>
                  </a:lnTo>
                  <a:lnTo>
                    <a:pt x="268108" y="345879"/>
                  </a:lnTo>
                  <a:lnTo>
                    <a:pt x="265383" y="345879"/>
                  </a:lnTo>
                  <a:lnTo>
                    <a:pt x="265383" y="348541"/>
                  </a:lnTo>
                  <a:lnTo>
                    <a:pt x="265383" y="351203"/>
                  </a:lnTo>
                  <a:lnTo>
                    <a:pt x="262721" y="351203"/>
                  </a:lnTo>
                  <a:lnTo>
                    <a:pt x="262721" y="353929"/>
                  </a:lnTo>
                  <a:lnTo>
                    <a:pt x="265383" y="353929"/>
                  </a:lnTo>
                  <a:lnTo>
                    <a:pt x="265383" y="356591"/>
                  </a:lnTo>
                  <a:lnTo>
                    <a:pt x="262721" y="356591"/>
                  </a:lnTo>
                  <a:lnTo>
                    <a:pt x="262721" y="359253"/>
                  </a:lnTo>
                  <a:lnTo>
                    <a:pt x="260059" y="359253"/>
                  </a:lnTo>
                  <a:lnTo>
                    <a:pt x="260059" y="361978"/>
                  </a:lnTo>
                  <a:lnTo>
                    <a:pt x="260059" y="364640"/>
                  </a:lnTo>
                  <a:lnTo>
                    <a:pt x="262721" y="364640"/>
                  </a:lnTo>
                  <a:lnTo>
                    <a:pt x="262721" y="367302"/>
                  </a:lnTo>
                  <a:lnTo>
                    <a:pt x="265383" y="367302"/>
                  </a:lnTo>
                  <a:lnTo>
                    <a:pt x="265383" y="369964"/>
                  </a:lnTo>
                  <a:lnTo>
                    <a:pt x="265383" y="372690"/>
                  </a:lnTo>
                  <a:lnTo>
                    <a:pt x="265383" y="375352"/>
                  </a:lnTo>
                  <a:lnTo>
                    <a:pt x="265383" y="378014"/>
                  </a:lnTo>
                  <a:lnTo>
                    <a:pt x="268108" y="378014"/>
                  </a:lnTo>
                  <a:lnTo>
                    <a:pt x="268108" y="380739"/>
                  </a:lnTo>
                  <a:lnTo>
                    <a:pt x="268108" y="383401"/>
                  </a:lnTo>
                  <a:lnTo>
                    <a:pt x="268108" y="386064"/>
                  </a:lnTo>
                  <a:lnTo>
                    <a:pt x="270771" y="388789"/>
                  </a:lnTo>
                  <a:lnTo>
                    <a:pt x="270771" y="391451"/>
                  </a:lnTo>
                  <a:lnTo>
                    <a:pt x="270771" y="394113"/>
                  </a:lnTo>
                  <a:lnTo>
                    <a:pt x="273433" y="396839"/>
                  </a:lnTo>
                  <a:lnTo>
                    <a:pt x="273433" y="399501"/>
                  </a:lnTo>
                  <a:lnTo>
                    <a:pt x="273433" y="402163"/>
                  </a:lnTo>
                  <a:lnTo>
                    <a:pt x="273433" y="404825"/>
                  </a:lnTo>
                  <a:lnTo>
                    <a:pt x="270771" y="404825"/>
                  </a:lnTo>
                  <a:lnTo>
                    <a:pt x="270771" y="407550"/>
                  </a:lnTo>
                  <a:lnTo>
                    <a:pt x="270771" y="410213"/>
                  </a:lnTo>
                  <a:lnTo>
                    <a:pt x="273433" y="410213"/>
                  </a:lnTo>
                  <a:lnTo>
                    <a:pt x="273433" y="412875"/>
                  </a:lnTo>
                  <a:lnTo>
                    <a:pt x="276158" y="412875"/>
                  </a:lnTo>
                  <a:lnTo>
                    <a:pt x="276158" y="415600"/>
                  </a:lnTo>
                  <a:lnTo>
                    <a:pt x="276158" y="418262"/>
                  </a:lnTo>
                  <a:lnTo>
                    <a:pt x="276158" y="420924"/>
                  </a:lnTo>
                  <a:lnTo>
                    <a:pt x="276158" y="423650"/>
                  </a:lnTo>
                  <a:lnTo>
                    <a:pt x="276158" y="426312"/>
                  </a:lnTo>
                  <a:lnTo>
                    <a:pt x="273433" y="426312"/>
                  </a:lnTo>
                  <a:lnTo>
                    <a:pt x="273433" y="428974"/>
                  </a:lnTo>
                  <a:lnTo>
                    <a:pt x="270771" y="428974"/>
                  </a:lnTo>
                  <a:lnTo>
                    <a:pt x="270771" y="431636"/>
                  </a:lnTo>
                  <a:lnTo>
                    <a:pt x="268108" y="431636"/>
                  </a:lnTo>
                  <a:lnTo>
                    <a:pt x="268108" y="437023"/>
                  </a:lnTo>
                  <a:lnTo>
                    <a:pt x="268108" y="439685"/>
                  </a:lnTo>
                  <a:lnTo>
                    <a:pt x="265383" y="442411"/>
                  </a:lnTo>
                  <a:lnTo>
                    <a:pt x="265383" y="445073"/>
                  </a:lnTo>
                  <a:lnTo>
                    <a:pt x="262721" y="445073"/>
                  </a:lnTo>
                  <a:lnTo>
                    <a:pt x="262721" y="447735"/>
                  </a:lnTo>
                  <a:lnTo>
                    <a:pt x="265383" y="450460"/>
                  </a:lnTo>
                  <a:lnTo>
                    <a:pt x="268108" y="453122"/>
                  </a:lnTo>
                  <a:lnTo>
                    <a:pt x="292257" y="474546"/>
                  </a:lnTo>
                  <a:lnTo>
                    <a:pt x="292257" y="477271"/>
                  </a:lnTo>
                  <a:lnTo>
                    <a:pt x="294919" y="477271"/>
                  </a:lnTo>
                  <a:lnTo>
                    <a:pt x="294919" y="479933"/>
                  </a:lnTo>
                  <a:lnTo>
                    <a:pt x="297582" y="479933"/>
                  </a:lnTo>
                  <a:lnTo>
                    <a:pt x="297582" y="482595"/>
                  </a:lnTo>
                  <a:lnTo>
                    <a:pt x="297582" y="485321"/>
                  </a:lnTo>
                  <a:lnTo>
                    <a:pt x="297582" y="487983"/>
                  </a:lnTo>
                  <a:lnTo>
                    <a:pt x="297582" y="490645"/>
                  </a:lnTo>
                  <a:lnTo>
                    <a:pt x="300243" y="490645"/>
                  </a:lnTo>
                  <a:lnTo>
                    <a:pt x="300243" y="493307"/>
                  </a:lnTo>
                  <a:lnTo>
                    <a:pt x="302969" y="493307"/>
                  </a:lnTo>
                  <a:lnTo>
                    <a:pt x="302969" y="496032"/>
                  </a:lnTo>
                  <a:lnTo>
                    <a:pt x="305631" y="496032"/>
                  </a:lnTo>
                  <a:lnTo>
                    <a:pt x="305631" y="498694"/>
                  </a:lnTo>
                  <a:lnTo>
                    <a:pt x="308293" y="501357"/>
                  </a:lnTo>
                  <a:lnTo>
                    <a:pt x="311019" y="504082"/>
                  </a:lnTo>
                  <a:lnTo>
                    <a:pt x="311019" y="506744"/>
                  </a:lnTo>
                  <a:lnTo>
                    <a:pt x="313681" y="509406"/>
                  </a:lnTo>
                  <a:lnTo>
                    <a:pt x="313681" y="512132"/>
                  </a:lnTo>
                  <a:lnTo>
                    <a:pt x="316343" y="514794"/>
                  </a:lnTo>
                  <a:lnTo>
                    <a:pt x="316343" y="517456"/>
                  </a:lnTo>
                  <a:lnTo>
                    <a:pt x="316343" y="520118"/>
                  </a:lnTo>
                  <a:lnTo>
                    <a:pt x="316343" y="522843"/>
                  </a:lnTo>
                  <a:lnTo>
                    <a:pt x="319068" y="525506"/>
                  </a:lnTo>
                  <a:lnTo>
                    <a:pt x="321730" y="528168"/>
                  </a:lnTo>
                  <a:lnTo>
                    <a:pt x="321730" y="530893"/>
                  </a:lnTo>
                  <a:lnTo>
                    <a:pt x="324392" y="530893"/>
                  </a:lnTo>
                  <a:lnTo>
                    <a:pt x="324392" y="533555"/>
                  </a:lnTo>
                  <a:lnTo>
                    <a:pt x="324392" y="536217"/>
                  </a:lnTo>
                  <a:lnTo>
                    <a:pt x="324392" y="538943"/>
                  </a:lnTo>
                  <a:lnTo>
                    <a:pt x="327054" y="538943"/>
                  </a:lnTo>
                  <a:lnTo>
                    <a:pt x="329780" y="541605"/>
                  </a:lnTo>
                  <a:lnTo>
                    <a:pt x="335104" y="544267"/>
                  </a:lnTo>
                  <a:lnTo>
                    <a:pt x="337829" y="546992"/>
                  </a:lnTo>
                  <a:lnTo>
                    <a:pt x="337829" y="544267"/>
                  </a:lnTo>
                  <a:lnTo>
                    <a:pt x="340491" y="544267"/>
                  </a:lnTo>
                  <a:lnTo>
                    <a:pt x="343154" y="544267"/>
                  </a:lnTo>
                  <a:lnTo>
                    <a:pt x="345879" y="544267"/>
                  </a:lnTo>
                  <a:lnTo>
                    <a:pt x="345879" y="546992"/>
                  </a:lnTo>
                  <a:lnTo>
                    <a:pt x="348541" y="549654"/>
                  </a:lnTo>
                  <a:lnTo>
                    <a:pt x="348541" y="552316"/>
                  </a:lnTo>
                  <a:lnTo>
                    <a:pt x="345879" y="552316"/>
                  </a:lnTo>
                  <a:lnTo>
                    <a:pt x="345879" y="554978"/>
                  </a:lnTo>
                  <a:lnTo>
                    <a:pt x="345879" y="560366"/>
                  </a:lnTo>
                  <a:lnTo>
                    <a:pt x="345879" y="563028"/>
                  </a:lnTo>
                  <a:lnTo>
                    <a:pt x="345879" y="565753"/>
                  </a:lnTo>
                  <a:lnTo>
                    <a:pt x="345879" y="568415"/>
                  </a:lnTo>
                  <a:lnTo>
                    <a:pt x="345879" y="571078"/>
                  </a:lnTo>
                  <a:lnTo>
                    <a:pt x="343154" y="571078"/>
                  </a:lnTo>
                  <a:lnTo>
                    <a:pt x="343154" y="573803"/>
                  </a:lnTo>
                  <a:lnTo>
                    <a:pt x="340491" y="573803"/>
                  </a:lnTo>
                  <a:lnTo>
                    <a:pt x="337829" y="573803"/>
                  </a:lnTo>
                  <a:lnTo>
                    <a:pt x="335104" y="573803"/>
                  </a:lnTo>
                  <a:lnTo>
                    <a:pt x="332442" y="573803"/>
                  </a:lnTo>
                  <a:lnTo>
                    <a:pt x="329780" y="573803"/>
                  </a:lnTo>
                  <a:lnTo>
                    <a:pt x="327054" y="573803"/>
                  </a:lnTo>
                  <a:lnTo>
                    <a:pt x="324392" y="573803"/>
                  </a:lnTo>
                  <a:lnTo>
                    <a:pt x="319068" y="573803"/>
                  </a:lnTo>
                  <a:lnTo>
                    <a:pt x="316343" y="573803"/>
                  </a:lnTo>
                  <a:lnTo>
                    <a:pt x="313681" y="573803"/>
                  </a:lnTo>
                  <a:lnTo>
                    <a:pt x="311019" y="573803"/>
                  </a:lnTo>
                  <a:lnTo>
                    <a:pt x="308293" y="573803"/>
                  </a:lnTo>
                  <a:lnTo>
                    <a:pt x="305631" y="573803"/>
                  </a:lnTo>
                  <a:lnTo>
                    <a:pt x="294919" y="573803"/>
                  </a:lnTo>
                  <a:lnTo>
                    <a:pt x="292257" y="573803"/>
                  </a:lnTo>
                  <a:lnTo>
                    <a:pt x="289532" y="573803"/>
                  </a:lnTo>
                  <a:lnTo>
                    <a:pt x="286870" y="573803"/>
                  </a:lnTo>
                  <a:lnTo>
                    <a:pt x="284208" y="573803"/>
                  </a:lnTo>
                  <a:lnTo>
                    <a:pt x="281482" y="576465"/>
                  </a:lnTo>
                  <a:lnTo>
                    <a:pt x="278820" y="576465"/>
                  </a:lnTo>
                  <a:lnTo>
                    <a:pt x="276158" y="579127"/>
                  </a:lnTo>
                  <a:lnTo>
                    <a:pt x="276158" y="573803"/>
                  </a:lnTo>
                  <a:lnTo>
                    <a:pt x="276158" y="571078"/>
                  </a:lnTo>
                  <a:lnTo>
                    <a:pt x="273433" y="571078"/>
                  </a:lnTo>
                  <a:lnTo>
                    <a:pt x="273433" y="568415"/>
                  </a:lnTo>
                  <a:lnTo>
                    <a:pt x="270771" y="568415"/>
                  </a:lnTo>
                  <a:lnTo>
                    <a:pt x="270771" y="565753"/>
                  </a:lnTo>
                  <a:lnTo>
                    <a:pt x="268108" y="565753"/>
                  </a:lnTo>
                  <a:lnTo>
                    <a:pt x="265383" y="565753"/>
                  </a:lnTo>
                  <a:lnTo>
                    <a:pt x="265383" y="563028"/>
                  </a:lnTo>
                  <a:lnTo>
                    <a:pt x="262721" y="563028"/>
                  </a:lnTo>
                  <a:lnTo>
                    <a:pt x="260059" y="560366"/>
                  </a:lnTo>
                  <a:lnTo>
                    <a:pt x="260059" y="557704"/>
                  </a:lnTo>
                  <a:lnTo>
                    <a:pt x="257397" y="557704"/>
                  </a:lnTo>
                  <a:lnTo>
                    <a:pt x="257397" y="554978"/>
                  </a:lnTo>
                  <a:lnTo>
                    <a:pt x="257397" y="552316"/>
                  </a:lnTo>
                  <a:lnTo>
                    <a:pt x="257397" y="549654"/>
                  </a:lnTo>
                  <a:lnTo>
                    <a:pt x="257397" y="546992"/>
                  </a:lnTo>
                  <a:lnTo>
                    <a:pt x="257397" y="544267"/>
                  </a:lnTo>
                  <a:lnTo>
                    <a:pt x="254671" y="544267"/>
                  </a:lnTo>
                  <a:lnTo>
                    <a:pt x="254671" y="541605"/>
                  </a:lnTo>
                  <a:lnTo>
                    <a:pt x="252009" y="541605"/>
                  </a:lnTo>
                  <a:lnTo>
                    <a:pt x="249347" y="541605"/>
                  </a:lnTo>
                  <a:lnTo>
                    <a:pt x="249347" y="538943"/>
                  </a:lnTo>
                  <a:lnTo>
                    <a:pt x="246622" y="538943"/>
                  </a:lnTo>
                  <a:lnTo>
                    <a:pt x="243960" y="536217"/>
                  </a:lnTo>
                  <a:lnTo>
                    <a:pt x="243960" y="533555"/>
                  </a:lnTo>
                  <a:lnTo>
                    <a:pt x="241298" y="530893"/>
                  </a:lnTo>
                  <a:lnTo>
                    <a:pt x="238572" y="530893"/>
                  </a:lnTo>
                  <a:lnTo>
                    <a:pt x="235910" y="530893"/>
                  </a:lnTo>
                  <a:lnTo>
                    <a:pt x="235910" y="528168"/>
                  </a:lnTo>
                  <a:lnTo>
                    <a:pt x="233248" y="525506"/>
                  </a:lnTo>
                  <a:lnTo>
                    <a:pt x="230586" y="525506"/>
                  </a:lnTo>
                  <a:lnTo>
                    <a:pt x="230586" y="522843"/>
                  </a:lnTo>
                  <a:lnTo>
                    <a:pt x="227861" y="522843"/>
                  </a:lnTo>
                  <a:lnTo>
                    <a:pt x="227861" y="520118"/>
                  </a:lnTo>
                  <a:lnTo>
                    <a:pt x="225198" y="517456"/>
                  </a:lnTo>
                  <a:lnTo>
                    <a:pt x="222536" y="514794"/>
                  </a:lnTo>
                  <a:lnTo>
                    <a:pt x="219811" y="514794"/>
                  </a:lnTo>
                  <a:lnTo>
                    <a:pt x="219811" y="512132"/>
                  </a:lnTo>
                  <a:lnTo>
                    <a:pt x="217149" y="512132"/>
                  </a:lnTo>
                  <a:lnTo>
                    <a:pt x="214487" y="512132"/>
                  </a:lnTo>
                  <a:lnTo>
                    <a:pt x="211761" y="512132"/>
                  </a:lnTo>
                  <a:lnTo>
                    <a:pt x="209099" y="509406"/>
                  </a:lnTo>
                  <a:lnTo>
                    <a:pt x="206437" y="509406"/>
                  </a:lnTo>
                  <a:lnTo>
                    <a:pt x="203775" y="506744"/>
                  </a:lnTo>
                  <a:lnTo>
                    <a:pt x="201050" y="504082"/>
                  </a:lnTo>
                  <a:lnTo>
                    <a:pt x="198388" y="501357"/>
                  </a:lnTo>
                  <a:lnTo>
                    <a:pt x="198388" y="498694"/>
                  </a:lnTo>
                  <a:lnTo>
                    <a:pt x="193000" y="496032"/>
                  </a:lnTo>
                  <a:lnTo>
                    <a:pt x="190338" y="496032"/>
                  </a:lnTo>
                  <a:lnTo>
                    <a:pt x="187676" y="496032"/>
                  </a:lnTo>
                  <a:lnTo>
                    <a:pt x="179626" y="493307"/>
                  </a:lnTo>
                  <a:lnTo>
                    <a:pt x="179626" y="490645"/>
                  </a:lnTo>
                  <a:lnTo>
                    <a:pt x="176964" y="490645"/>
                  </a:lnTo>
                  <a:lnTo>
                    <a:pt x="174239" y="490645"/>
                  </a:lnTo>
                  <a:lnTo>
                    <a:pt x="171577" y="487983"/>
                  </a:lnTo>
                  <a:lnTo>
                    <a:pt x="168915" y="485321"/>
                  </a:lnTo>
                  <a:lnTo>
                    <a:pt x="166189" y="485321"/>
                  </a:lnTo>
                  <a:lnTo>
                    <a:pt x="160865" y="485321"/>
                  </a:lnTo>
                  <a:lnTo>
                    <a:pt x="158140" y="485321"/>
                  </a:lnTo>
                  <a:lnTo>
                    <a:pt x="155478" y="485321"/>
                  </a:lnTo>
                  <a:lnTo>
                    <a:pt x="152816" y="485321"/>
                  </a:lnTo>
                  <a:lnTo>
                    <a:pt x="150090" y="487983"/>
                  </a:lnTo>
                  <a:lnTo>
                    <a:pt x="147428" y="487983"/>
                  </a:lnTo>
                  <a:lnTo>
                    <a:pt x="144766" y="487983"/>
                  </a:lnTo>
                  <a:lnTo>
                    <a:pt x="139378" y="490645"/>
                  </a:lnTo>
                  <a:lnTo>
                    <a:pt x="136716" y="490645"/>
                  </a:lnTo>
                  <a:lnTo>
                    <a:pt x="134054" y="490645"/>
                  </a:lnTo>
                  <a:lnTo>
                    <a:pt x="131329" y="490645"/>
                  </a:lnTo>
                  <a:lnTo>
                    <a:pt x="126005" y="490645"/>
                  </a:lnTo>
                  <a:lnTo>
                    <a:pt x="123279" y="490645"/>
                  </a:lnTo>
                  <a:lnTo>
                    <a:pt x="120617" y="490645"/>
                  </a:lnTo>
                  <a:lnTo>
                    <a:pt x="115293" y="490645"/>
                  </a:lnTo>
                  <a:lnTo>
                    <a:pt x="112568" y="490645"/>
                  </a:lnTo>
                  <a:lnTo>
                    <a:pt x="109905" y="490645"/>
                  </a:lnTo>
                  <a:lnTo>
                    <a:pt x="107243" y="490645"/>
                  </a:lnTo>
                  <a:lnTo>
                    <a:pt x="104518" y="490645"/>
                  </a:lnTo>
                  <a:lnTo>
                    <a:pt x="101856" y="490645"/>
                  </a:lnTo>
                  <a:lnTo>
                    <a:pt x="101856" y="487983"/>
                  </a:lnTo>
                  <a:lnTo>
                    <a:pt x="99194" y="487983"/>
                  </a:lnTo>
                  <a:lnTo>
                    <a:pt x="96468" y="487983"/>
                  </a:lnTo>
                  <a:lnTo>
                    <a:pt x="93806" y="487983"/>
                  </a:lnTo>
                  <a:lnTo>
                    <a:pt x="91144" y="485321"/>
                  </a:lnTo>
                  <a:lnTo>
                    <a:pt x="88482" y="485321"/>
                  </a:lnTo>
                  <a:lnTo>
                    <a:pt x="85757" y="485321"/>
                  </a:lnTo>
                  <a:lnTo>
                    <a:pt x="83095" y="482595"/>
                  </a:lnTo>
                  <a:lnTo>
                    <a:pt x="80433" y="482595"/>
                  </a:lnTo>
                  <a:lnTo>
                    <a:pt x="77707" y="482595"/>
                  </a:lnTo>
                  <a:lnTo>
                    <a:pt x="75045" y="482595"/>
                  </a:lnTo>
                  <a:lnTo>
                    <a:pt x="72383" y="482595"/>
                  </a:lnTo>
                  <a:lnTo>
                    <a:pt x="69657" y="482595"/>
                  </a:lnTo>
                  <a:lnTo>
                    <a:pt x="66995" y="482595"/>
                  </a:lnTo>
                  <a:lnTo>
                    <a:pt x="66995" y="479933"/>
                  </a:lnTo>
                  <a:lnTo>
                    <a:pt x="64333" y="479933"/>
                  </a:lnTo>
                  <a:lnTo>
                    <a:pt x="61671" y="479933"/>
                  </a:lnTo>
                  <a:lnTo>
                    <a:pt x="58946" y="477271"/>
                  </a:lnTo>
                  <a:lnTo>
                    <a:pt x="56284" y="477271"/>
                  </a:lnTo>
                  <a:lnTo>
                    <a:pt x="53622" y="479933"/>
                  </a:lnTo>
                  <a:lnTo>
                    <a:pt x="64333" y="450460"/>
                  </a:lnTo>
                  <a:lnTo>
                    <a:pt x="42847" y="437023"/>
                  </a:lnTo>
                  <a:lnTo>
                    <a:pt x="42847" y="394113"/>
                  </a:lnTo>
                  <a:lnTo>
                    <a:pt x="16036" y="361978"/>
                  </a:lnTo>
                  <a:lnTo>
                    <a:pt x="13374" y="359253"/>
                  </a:lnTo>
                  <a:lnTo>
                    <a:pt x="13374" y="356591"/>
                  </a:lnTo>
                  <a:lnTo>
                    <a:pt x="10712" y="356591"/>
                  </a:lnTo>
                  <a:lnTo>
                    <a:pt x="10712" y="353929"/>
                  </a:lnTo>
                  <a:lnTo>
                    <a:pt x="10712" y="351203"/>
                  </a:lnTo>
                  <a:lnTo>
                    <a:pt x="10712" y="348541"/>
                  </a:lnTo>
                  <a:lnTo>
                    <a:pt x="10712" y="345879"/>
                  </a:lnTo>
                  <a:lnTo>
                    <a:pt x="7986" y="343154"/>
                  </a:lnTo>
                  <a:lnTo>
                    <a:pt x="7986" y="340492"/>
                  </a:lnTo>
                  <a:lnTo>
                    <a:pt x="7986" y="337829"/>
                  </a:lnTo>
                  <a:lnTo>
                    <a:pt x="7986" y="335167"/>
                  </a:lnTo>
                  <a:lnTo>
                    <a:pt x="7986" y="332442"/>
                  </a:lnTo>
                  <a:lnTo>
                    <a:pt x="7986" y="329780"/>
                  </a:lnTo>
                  <a:lnTo>
                    <a:pt x="7986" y="327118"/>
                  </a:lnTo>
                  <a:lnTo>
                    <a:pt x="7986" y="324392"/>
                  </a:lnTo>
                  <a:lnTo>
                    <a:pt x="7986" y="321730"/>
                  </a:lnTo>
                  <a:lnTo>
                    <a:pt x="7986" y="319068"/>
                  </a:lnTo>
                  <a:lnTo>
                    <a:pt x="7986" y="316343"/>
                  </a:lnTo>
                  <a:lnTo>
                    <a:pt x="10712" y="316343"/>
                  </a:lnTo>
                  <a:lnTo>
                    <a:pt x="10712" y="313681"/>
                  </a:lnTo>
                  <a:lnTo>
                    <a:pt x="7986" y="313681"/>
                  </a:lnTo>
                  <a:lnTo>
                    <a:pt x="7986" y="311019"/>
                  </a:lnTo>
                  <a:lnTo>
                    <a:pt x="7986" y="308357"/>
                  </a:lnTo>
                  <a:lnTo>
                    <a:pt x="7986" y="305631"/>
                  </a:lnTo>
                  <a:lnTo>
                    <a:pt x="5324" y="305631"/>
                  </a:lnTo>
                  <a:lnTo>
                    <a:pt x="2662" y="302969"/>
                  </a:lnTo>
                  <a:lnTo>
                    <a:pt x="2662" y="300307"/>
                  </a:lnTo>
                  <a:lnTo>
                    <a:pt x="2662" y="297582"/>
                  </a:lnTo>
                  <a:lnTo>
                    <a:pt x="2662" y="294920"/>
                  </a:lnTo>
                  <a:lnTo>
                    <a:pt x="2662" y="292257"/>
                  </a:lnTo>
                  <a:lnTo>
                    <a:pt x="2662" y="289532"/>
                  </a:lnTo>
                  <a:lnTo>
                    <a:pt x="0" y="286870"/>
                  </a:lnTo>
                  <a:lnTo>
                    <a:pt x="0" y="284208"/>
                  </a:lnTo>
                  <a:lnTo>
                    <a:pt x="0" y="281482"/>
                  </a:lnTo>
                  <a:lnTo>
                    <a:pt x="0" y="278820"/>
                  </a:lnTo>
                  <a:lnTo>
                    <a:pt x="0" y="276158"/>
                  </a:lnTo>
                  <a:lnTo>
                    <a:pt x="0" y="270771"/>
                  </a:lnTo>
                  <a:lnTo>
                    <a:pt x="0" y="268108"/>
                  </a:lnTo>
                  <a:lnTo>
                    <a:pt x="2662" y="268108"/>
                  </a:lnTo>
                  <a:lnTo>
                    <a:pt x="2662" y="265446"/>
                  </a:lnTo>
                  <a:lnTo>
                    <a:pt x="5324" y="265446"/>
                  </a:lnTo>
                  <a:lnTo>
                    <a:pt x="7986" y="265446"/>
                  </a:lnTo>
                  <a:lnTo>
                    <a:pt x="10712" y="265446"/>
                  </a:lnTo>
                  <a:lnTo>
                    <a:pt x="10712" y="262721"/>
                  </a:lnTo>
                  <a:lnTo>
                    <a:pt x="13374" y="262721"/>
                  </a:lnTo>
                  <a:lnTo>
                    <a:pt x="13374" y="260059"/>
                  </a:lnTo>
                  <a:lnTo>
                    <a:pt x="13374" y="257397"/>
                  </a:lnTo>
                  <a:lnTo>
                    <a:pt x="13374" y="254671"/>
                  </a:lnTo>
                  <a:lnTo>
                    <a:pt x="10712" y="254671"/>
                  </a:lnTo>
                  <a:lnTo>
                    <a:pt x="10712" y="252009"/>
                  </a:lnTo>
                  <a:lnTo>
                    <a:pt x="13374" y="252009"/>
                  </a:lnTo>
                  <a:lnTo>
                    <a:pt x="16036" y="252009"/>
                  </a:lnTo>
                  <a:lnTo>
                    <a:pt x="16036" y="249347"/>
                  </a:lnTo>
                  <a:lnTo>
                    <a:pt x="18761" y="249347"/>
                  </a:lnTo>
                  <a:lnTo>
                    <a:pt x="18761" y="246685"/>
                  </a:lnTo>
                  <a:lnTo>
                    <a:pt x="18761" y="243960"/>
                  </a:lnTo>
                  <a:lnTo>
                    <a:pt x="16036" y="243960"/>
                  </a:lnTo>
                  <a:lnTo>
                    <a:pt x="18761" y="241298"/>
                  </a:lnTo>
                  <a:lnTo>
                    <a:pt x="18761" y="238636"/>
                  </a:lnTo>
                  <a:lnTo>
                    <a:pt x="18761" y="235910"/>
                  </a:lnTo>
                  <a:lnTo>
                    <a:pt x="16036" y="233248"/>
                  </a:lnTo>
                  <a:lnTo>
                    <a:pt x="16036" y="230586"/>
                  </a:lnTo>
                  <a:lnTo>
                    <a:pt x="16036" y="227861"/>
                  </a:lnTo>
                  <a:lnTo>
                    <a:pt x="18761" y="227861"/>
                  </a:lnTo>
                  <a:lnTo>
                    <a:pt x="18761" y="225199"/>
                  </a:lnTo>
                  <a:lnTo>
                    <a:pt x="21423" y="225199"/>
                  </a:lnTo>
                  <a:lnTo>
                    <a:pt x="21423" y="222536"/>
                  </a:lnTo>
                  <a:lnTo>
                    <a:pt x="21423" y="219874"/>
                  </a:lnTo>
                  <a:lnTo>
                    <a:pt x="21423" y="217149"/>
                  </a:lnTo>
                  <a:lnTo>
                    <a:pt x="21423" y="214487"/>
                  </a:lnTo>
                  <a:lnTo>
                    <a:pt x="21423" y="211825"/>
                  </a:lnTo>
                  <a:lnTo>
                    <a:pt x="21423" y="209099"/>
                  </a:lnTo>
                  <a:lnTo>
                    <a:pt x="18761" y="206437"/>
                  </a:lnTo>
                  <a:lnTo>
                    <a:pt x="18761" y="203775"/>
                  </a:lnTo>
                  <a:lnTo>
                    <a:pt x="16036" y="203775"/>
                  </a:lnTo>
                  <a:lnTo>
                    <a:pt x="13374" y="203775"/>
                  </a:lnTo>
                  <a:lnTo>
                    <a:pt x="10712" y="203775"/>
                  </a:lnTo>
                  <a:lnTo>
                    <a:pt x="7986" y="203775"/>
                  </a:lnTo>
                  <a:lnTo>
                    <a:pt x="5324" y="203775"/>
                  </a:lnTo>
                  <a:lnTo>
                    <a:pt x="5324" y="201050"/>
                  </a:lnTo>
                  <a:lnTo>
                    <a:pt x="2662" y="201050"/>
                  </a:lnTo>
                  <a:lnTo>
                    <a:pt x="2662" y="198388"/>
                  </a:lnTo>
                  <a:lnTo>
                    <a:pt x="2662" y="195726"/>
                  </a:lnTo>
                  <a:lnTo>
                    <a:pt x="5324" y="195726"/>
                  </a:lnTo>
                  <a:lnTo>
                    <a:pt x="5324" y="193000"/>
                  </a:lnTo>
                  <a:lnTo>
                    <a:pt x="5324" y="190338"/>
                  </a:lnTo>
                  <a:lnTo>
                    <a:pt x="5324" y="187676"/>
                  </a:lnTo>
                  <a:lnTo>
                    <a:pt x="5324" y="185014"/>
                  </a:lnTo>
                  <a:lnTo>
                    <a:pt x="5324" y="182288"/>
                  </a:lnTo>
                  <a:lnTo>
                    <a:pt x="7986" y="182288"/>
                  </a:lnTo>
                  <a:lnTo>
                    <a:pt x="7986" y="179627"/>
                  </a:lnTo>
                  <a:lnTo>
                    <a:pt x="10712" y="179627"/>
                  </a:lnTo>
                  <a:lnTo>
                    <a:pt x="13374" y="179627"/>
                  </a:lnTo>
                  <a:lnTo>
                    <a:pt x="16036" y="179627"/>
                  </a:lnTo>
                  <a:lnTo>
                    <a:pt x="16036" y="176964"/>
                  </a:lnTo>
                  <a:lnTo>
                    <a:pt x="18761" y="174239"/>
                  </a:lnTo>
                  <a:lnTo>
                    <a:pt x="18761" y="171577"/>
                  </a:lnTo>
                  <a:lnTo>
                    <a:pt x="21423" y="171577"/>
                  </a:lnTo>
                  <a:lnTo>
                    <a:pt x="21423" y="168915"/>
                  </a:lnTo>
                  <a:lnTo>
                    <a:pt x="24085" y="168915"/>
                  </a:lnTo>
                  <a:lnTo>
                    <a:pt x="24085" y="166189"/>
                  </a:lnTo>
                  <a:lnTo>
                    <a:pt x="24085" y="163527"/>
                  </a:lnTo>
                  <a:lnTo>
                    <a:pt x="26811" y="163527"/>
                  </a:lnTo>
                  <a:lnTo>
                    <a:pt x="29473" y="160865"/>
                  </a:lnTo>
                  <a:lnTo>
                    <a:pt x="32135" y="160865"/>
                  </a:lnTo>
                  <a:lnTo>
                    <a:pt x="32135" y="158203"/>
                  </a:lnTo>
                  <a:lnTo>
                    <a:pt x="34797" y="158203"/>
                  </a:lnTo>
                  <a:lnTo>
                    <a:pt x="34797" y="155478"/>
                  </a:lnTo>
                  <a:lnTo>
                    <a:pt x="37523" y="155478"/>
                  </a:lnTo>
                  <a:lnTo>
                    <a:pt x="37523" y="152815"/>
                  </a:lnTo>
                  <a:lnTo>
                    <a:pt x="40185" y="152815"/>
                  </a:lnTo>
                  <a:lnTo>
                    <a:pt x="40185" y="150153"/>
                  </a:lnTo>
                  <a:lnTo>
                    <a:pt x="42847" y="147428"/>
                  </a:lnTo>
                  <a:lnTo>
                    <a:pt x="42847" y="144766"/>
                  </a:lnTo>
                  <a:lnTo>
                    <a:pt x="45572" y="144766"/>
                  </a:lnTo>
                  <a:lnTo>
                    <a:pt x="48234" y="144766"/>
                  </a:lnTo>
                  <a:lnTo>
                    <a:pt x="48234" y="142104"/>
                  </a:lnTo>
                  <a:lnTo>
                    <a:pt x="48234" y="139378"/>
                  </a:lnTo>
                  <a:lnTo>
                    <a:pt x="45572" y="139378"/>
                  </a:lnTo>
                  <a:lnTo>
                    <a:pt x="45572" y="136716"/>
                  </a:lnTo>
                  <a:lnTo>
                    <a:pt x="45572" y="134054"/>
                  </a:lnTo>
                  <a:lnTo>
                    <a:pt x="45572" y="131392"/>
                  </a:lnTo>
                  <a:lnTo>
                    <a:pt x="45572" y="128667"/>
                  </a:lnTo>
                  <a:lnTo>
                    <a:pt x="48234" y="128667"/>
                  </a:lnTo>
                  <a:lnTo>
                    <a:pt x="48234" y="126005"/>
                  </a:lnTo>
                  <a:lnTo>
                    <a:pt x="48234" y="123343"/>
                  </a:lnTo>
                  <a:lnTo>
                    <a:pt x="48234" y="120617"/>
                  </a:lnTo>
                  <a:lnTo>
                    <a:pt x="48234" y="117955"/>
                  </a:lnTo>
                  <a:lnTo>
                    <a:pt x="50896" y="115293"/>
                  </a:lnTo>
                  <a:lnTo>
                    <a:pt x="50896" y="112568"/>
                  </a:lnTo>
                  <a:lnTo>
                    <a:pt x="50896" y="109906"/>
                  </a:lnTo>
                  <a:lnTo>
                    <a:pt x="50896" y="107243"/>
                  </a:lnTo>
                  <a:lnTo>
                    <a:pt x="50896" y="104518"/>
                  </a:lnTo>
                  <a:lnTo>
                    <a:pt x="53622" y="101856"/>
                  </a:lnTo>
                  <a:lnTo>
                    <a:pt x="53622" y="99194"/>
                  </a:lnTo>
                  <a:lnTo>
                    <a:pt x="56284" y="99194"/>
                  </a:lnTo>
                  <a:lnTo>
                    <a:pt x="58946" y="96532"/>
                  </a:lnTo>
                  <a:lnTo>
                    <a:pt x="61671" y="96532"/>
                  </a:lnTo>
                  <a:lnTo>
                    <a:pt x="64333" y="93806"/>
                  </a:lnTo>
                  <a:lnTo>
                    <a:pt x="66995" y="93806"/>
                  </a:lnTo>
                  <a:lnTo>
                    <a:pt x="69657" y="93806"/>
                  </a:lnTo>
                  <a:lnTo>
                    <a:pt x="72383" y="91144"/>
                  </a:lnTo>
                  <a:lnTo>
                    <a:pt x="75045" y="88482"/>
                  </a:lnTo>
                  <a:lnTo>
                    <a:pt x="75045" y="85757"/>
                  </a:lnTo>
                  <a:lnTo>
                    <a:pt x="75045" y="83095"/>
                  </a:lnTo>
                  <a:lnTo>
                    <a:pt x="77707" y="83095"/>
                  </a:lnTo>
                  <a:lnTo>
                    <a:pt x="77707" y="80433"/>
                  </a:lnTo>
                  <a:lnTo>
                    <a:pt x="80433" y="80433"/>
                  </a:lnTo>
                  <a:lnTo>
                    <a:pt x="83095" y="80433"/>
                  </a:lnTo>
                  <a:lnTo>
                    <a:pt x="85757" y="77707"/>
                  </a:lnTo>
                  <a:lnTo>
                    <a:pt x="85757" y="75045"/>
                  </a:lnTo>
                  <a:lnTo>
                    <a:pt x="85757" y="72383"/>
                  </a:lnTo>
                  <a:lnTo>
                    <a:pt x="83095" y="72383"/>
                  </a:lnTo>
                  <a:lnTo>
                    <a:pt x="83095" y="69721"/>
                  </a:lnTo>
                  <a:lnTo>
                    <a:pt x="80433" y="69721"/>
                  </a:lnTo>
                  <a:lnTo>
                    <a:pt x="77707" y="69721"/>
                  </a:lnTo>
                  <a:lnTo>
                    <a:pt x="75045" y="69721"/>
                  </a:lnTo>
                  <a:lnTo>
                    <a:pt x="72383" y="69721"/>
                  </a:lnTo>
                  <a:lnTo>
                    <a:pt x="69657" y="69721"/>
                  </a:lnTo>
                  <a:lnTo>
                    <a:pt x="66995" y="69721"/>
                  </a:lnTo>
                  <a:lnTo>
                    <a:pt x="64333" y="66995"/>
                  </a:lnTo>
                  <a:lnTo>
                    <a:pt x="61671" y="66995"/>
                  </a:lnTo>
                  <a:lnTo>
                    <a:pt x="58946" y="66995"/>
                  </a:lnTo>
                  <a:lnTo>
                    <a:pt x="56284" y="66995"/>
                  </a:lnTo>
                  <a:lnTo>
                    <a:pt x="53622" y="66995"/>
                  </a:lnTo>
                  <a:lnTo>
                    <a:pt x="50896" y="64334"/>
                  </a:lnTo>
                  <a:lnTo>
                    <a:pt x="50896" y="58946"/>
                  </a:lnTo>
                  <a:lnTo>
                    <a:pt x="50896" y="56284"/>
                  </a:lnTo>
                  <a:lnTo>
                    <a:pt x="53622" y="56284"/>
                  </a:lnTo>
                  <a:lnTo>
                    <a:pt x="53622" y="53622"/>
                  </a:lnTo>
                  <a:lnTo>
                    <a:pt x="56284" y="50896"/>
                  </a:lnTo>
                  <a:lnTo>
                    <a:pt x="58946" y="48234"/>
                  </a:lnTo>
                  <a:lnTo>
                    <a:pt x="58946" y="45572"/>
                  </a:lnTo>
                  <a:lnTo>
                    <a:pt x="61671" y="42847"/>
                  </a:lnTo>
                  <a:lnTo>
                    <a:pt x="61671" y="40185"/>
                  </a:lnTo>
                  <a:lnTo>
                    <a:pt x="64333" y="40185"/>
                  </a:lnTo>
                  <a:lnTo>
                    <a:pt x="64333" y="37522"/>
                  </a:lnTo>
                  <a:lnTo>
                    <a:pt x="66995" y="37522"/>
                  </a:lnTo>
                  <a:lnTo>
                    <a:pt x="69657" y="34860"/>
                  </a:lnTo>
                  <a:lnTo>
                    <a:pt x="69657" y="32135"/>
                  </a:lnTo>
                  <a:lnTo>
                    <a:pt x="72383" y="32135"/>
                  </a:lnTo>
                  <a:lnTo>
                    <a:pt x="75045" y="29473"/>
                  </a:lnTo>
                  <a:lnTo>
                    <a:pt x="75045" y="26811"/>
                  </a:lnTo>
                  <a:lnTo>
                    <a:pt x="77707" y="26811"/>
                  </a:lnTo>
                  <a:lnTo>
                    <a:pt x="77707" y="24085"/>
                  </a:lnTo>
                  <a:lnTo>
                    <a:pt x="80433" y="21423"/>
                  </a:lnTo>
                  <a:lnTo>
                    <a:pt x="80433" y="18761"/>
                  </a:lnTo>
                  <a:lnTo>
                    <a:pt x="77707" y="18761"/>
                  </a:lnTo>
                  <a:lnTo>
                    <a:pt x="80433" y="16036"/>
                  </a:lnTo>
                  <a:lnTo>
                    <a:pt x="80433" y="13374"/>
                  </a:lnTo>
                  <a:lnTo>
                    <a:pt x="83095" y="10712"/>
                  </a:lnTo>
                  <a:lnTo>
                    <a:pt x="88482" y="5324"/>
                  </a:lnTo>
                  <a:lnTo>
                    <a:pt x="91144" y="2662"/>
                  </a:lnTo>
                  <a:lnTo>
                    <a:pt x="93806" y="2662"/>
                  </a:lnTo>
                  <a:lnTo>
                    <a:pt x="99194" y="2662"/>
                  </a:lnTo>
                  <a:lnTo>
                    <a:pt x="101856" y="2662"/>
                  </a:lnTo>
                  <a:lnTo>
                    <a:pt x="109905" y="2662"/>
                  </a:lnTo>
                  <a:lnTo>
                    <a:pt x="112568" y="2662"/>
                  </a:lnTo>
                  <a:lnTo>
                    <a:pt x="115293" y="2662"/>
                  </a:lnTo>
                  <a:lnTo>
                    <a:pt x="117955" y="2662"/>
                  </a:lnTo>
                  <a:lnTo>
                    <a:pt x="120617" y="2662"/>
                  </a:lnTo>
                  <a:lnTo>
                    <a:pt x="126005" y="0"/>
                  </a:lnTo>
                  <a:lnTo>
                    <a:pt x="131329" y="0"/>
                  </a:lnTo>
                  <a:lnTo>
                    <a:pt x="134054" y="0"/>
                  </a:lnTo>
                  <a:lnTo>
                    <a:pt x="136716" y="2662"/>
                  </a:lnTo>
                  <a:lnTo>
                    <a:pt x="139378" y="2662"/>
                  </a:lnTo>
                  <a:lnTo>
                    <a:pt x="144766" y="5324"/>
                  </a:lnTo>
                  <a:lnTo>
                    <a:pt x="147428" y="5324"/>
                  </a:lnTo>
                  <a:lnTo>
                    <a:pt x="150090" y="5324"/>
                  </a:lnTo>
                  <a:lnTo>
                    <a:pt x="155478" y="8050"/>
                  </a:lnTo>
                  <a:lnTo>
                    <a:pt x="158140" y="8050"/>
                  </a:lnTo>
                  <a:lnTo>
                    <a:pt x="160865" y="8050"/>
                  </a:lnTo>
                  <a:lnTo>
                    <a:pt x="166189" y="10712"/>
                  </a:lnTo>
                  <a:lnTo>
                    <a:pt x="171577" y="10712"/>
                  </a:lnTo>
                  <a:lnTo>
                    <a:pt x="174239" y="13374"/>
                  </a:lnTo>
                  <a:lnTo>
                    <a:pt x="176964" y="13374"/>
                  </a:lnTo>
                  <a:lnTo>
                    <a:pt x="174239" y="18761"/>
                  </a:lnTo>
                  <a:lnTo>
                    <a:pt x="174239" y="21423"/>
                  </a:lnTo>
                  <a:lnTo>
                    <a:pt x="171577" y="21423"/>
                  </a:lnTo>
                  <a:lnTo>
                    <a:pt x="168915" y="24085"/>
                  </a:lnTo>
                  <a:lnTo>
                    <a:pt x="166189" y="24085"/>
                  </a:lnTo>
                  <a:lnTo>
                    <a:pt x="166189" y="26811"/>
                  </a:lnTo>
                  <a:lnTo>
                    <a:pt x="166189" y="29473"/>
                  </a:lnTo>
                  <a:lnTo>
                    <a:pt x="166189" y="32135"/>
                  </a:lnTo>
                  <a:lnTo>
                    <a:pt x="163527" y="32135"/>
                  </a:lnTo>
                  <a:lnTo>
                    <a:pt x="163527" y="34860"/>
                  </a:lnTo>
                  <a:lnTo>
                    <a:pt x="163527" y="37522"/>
                  </a:lnTo>
                  <a:lnTo>
                    <a:pt x="166189" y="37522"/>
                  </a:lnTo>
                  <a:lnTo>
                    <a:pt x="168915" y="37522"/>
                  </a:lnTo>
                  <a:lnTo>
                    <a:pt x="168915" y="40185"/>
                  </a:lnTo>
                  <a:lnTo>
                    <a:pt x="171577" y="40185"/>
                  </a:lnTo>
                  <a:lnTo>
                    <a:pt x="174239" y="40185"/>
                  </a:lnTo>
                  <a:lnTo>
                    <a:pt x="174239" y="42847"/>
                  </a:lnTo>
                  <a:lnTo>
                    <a:pt x="171577" y="42847"/>
                  </a:lnTo>
                  <a:lnTo>
                    <a:pt x="171577" y="45572"/>
                  </a:lnTo>
                  <a:lnTo>
                    <a:pt x="171577" y="48234"/>
                  </a:lnTo>
                  <a:lnTo>
                    <a:pt x="171577" y="50896"/>
                  </a:lnTo>
                  <a:lnTo>
                    <a:pt x="171577" y="53622"/>
                  </a:lnTo>
                  <a:lnTo>
                    <a:pt x="168915" y="53622"/>
                  </a:lnTo>
                  <a:lnTo>
                    <a:pt x="166189" y="53622"/>
                  </a:lnTo>
                  <a:lnTo>
                    <a:pt x="163527" y="56284"/>
                  </a:lnTo>
                  <a:lnTo>
                    <a:pt x="160865" y="56284"/>
                  </a:lnTo>
                  <a:lnTo>
                    <a:pt x="158140" y="56284"/>
                  </a:lnTo>
                  <a:lnTo>
                    <a:pt x="158140" y="58946"/>
                  </a:lnTo>
                  <a:lnTo>
                    <a:pt x="155478" y="58946"/>
                  </a:lnTo>
                  <a:lnTo>
                    <a:pt x="155478" y="61671"/>
                  </a:lnTo>
                  <a:lnTo>
                    <a:pt x="152816" y="64334"/>
                  </a:lnTo>
                  <a:lnTo>
                    <a:pt x="150090" y="64334"/>
                  </a:lnTo>
                  <a:lnTo>
                    <a:pt x="147428" y="64334"/>
                  </a:lnTo>
                  <a:lnTo>
                    <a:pt x="144766" y="64334"/>
                  </a:lnTo>
                  <a:lnTo>
                    <a:pt x="144766" y="66995"/>
                  </a:lnTo>
                  <a:lnTo>
                    <a:pt x="142104" y="66995"/>
                  </a:lnTo>
                  <a:lnTo>
                    <a:pt x="139378" y="66995"/>
                  </a:lnTo>
                  <a:lnTo>
                    <a:pt x="136716" y="69721"/>
                  </a:lnTo>
                  <a:lnTo>
                    <a:pt x="134054" y="69721"/>
                  </a:lnTo>
                  <a:lnTo>
                    <a:pt x="134054" y="72383"/>
                  </a:lnTo>
                  <a:lnTo>
                    <a:pt x="131329" y="72383"/>
                  </a:lnTo>
                  <a:lnTo>
                    <a:pt x="128667" y="75045"/>
                  </a:lnTo>
                  <a:lnTo>
                    <a:pt x="128667" y="77707"/>
                  </a:lnTo>
                  <a:lnTo>
                    <a:pt x="128667" y="80433"/>
                  </a:lnTo>
                  <a:lnTo>
                    <a:pt x="128667" y="83095"/>
                  </a:lnTo>
                  <a:lnTo>
                    <a:pt x="128667" y="85757"/>
                  </a:lnTo>
                  <a:lnTo>
                    <a:pt x="126005" y="88482"/>
                  </a:lnTo>
                  <a:lnTo>
                    <a:pt x="123279" y="88482"/>
                  </a:lnTo>
                  <a:lnTo>
                    <a:pt x="123279" y="91144"/>
                  </a:lnTo>
                  <a:lnTo>
                    <a:pt x="120617" y="91144"/>
                  </a:lnTo>
                  <a:lnTo>
                    <a:pt x="150090" y="131392"/>
                  </a:lnTo>
                  <a:lnTo>
                    <a:pt x="150090" y="134054"/>
                  </a:lnTo>
                  <a:lnTo>
                    <a:pt x="147428" y="134054"/>
                  </a:lnTo>
                  <a:lnTo>
                    <a:pt x="144766" y="134054"/>
                  </a:lnTo>
                  <a:lnTo>
                    <a:pt x="144766" y="136716"/>
                  </a:lnTo>
                  <a:lnTo>
                    <a:pt x="142104" y="136716"/>
                  </a:lnTo>
                  <a:lnTo>
                    <a:pt x="142104" y="139378"/>
                  </a:lnTo>
                  <a:lnTo>
                    <a:pt x="139378" y="139378"/>
                  </a:lnTo>
                  <a:lnTo>
                    <a:pt x="136716" y="139378"/>
                  </a:lnTo>
                  <a:lnTo>
                    <a:pt x="136716" y="142104"/>
                  </a:lnTo>
                  <a:lnTo>
                    <a:pt x="134054" y="142104"/>
                  </a:lnTo>
                  <a:lnTo>
                    <a:pt x="131329" y="144766"/>
                  </a:lnTo>
                  <a:lnTo>
                    <a:pt x="131329" y="147428"/>
                  </a:lnTo>
                  <a:lnTo>
                    <a:pt x="131329" y="150153"/>
                  </a:lnTo>
                  <a:lnTo>
                    <a:pt x="128667" y="150153"/>
                  </a:lnTo>
                  <a:lnTo>
                    <a:pt x="134054" y="174239"/>
                  </a:lnTo>
                  <a:lnTo>
                    <a:pt x="134054" y="176964"/>
                  </a:lnTo>
                  <a:lnTo>
                    <a:pt x="134054" y="179627"/>
                  </a:lnTo>
                  <a:lnTo>
                    <a:pt x="134054" y="182288"/>
                  </a:lnTo>
                  <a:lnTo>
                    <a:pt x="134054" y="185014"/>
                  </a:lnTo>
                  <a:lnTo>
                    <a:pt x="134054" y="187676"/>
                  </a:lnTo>
                  <a:lnTo>
                    <a:pt x="134054" y="190338"/>
                  </a:lnTo>
                  <a:lnTo>
                    <a:pt x="134054" y="193000"/>
                  </a:lnTo>
                  <a:lnTo>
                    <a:pt x="134054" y="195726"/>
                  </a:lnTo>
                  <a:lnTo>
                    <a:pt x="136716" y="198388"/>
                  </a:lnTo>
                  <a:lnTo>
                    <a:pt x="136716" y="201050"/>
                  </a:lnTo>
                  <a:lnTo>
                    <a:pt x="136716" y="203775"/>
                  </a:lnTo>
                  <a:lnTo>
                    <a:pt x="136716" y="206437"/>
                  </a:lnTo>
                  <a:lnTo>
                    <a:pt x="144766" y="219874"/>
                  </a:lnTo>
                  <a:lnTo>
                    <a:pt x="174239" y="211825"/>
                  </a:lnTo>
                  <a:lnTo>
                    <a:pt x="174239" y="21182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0" name="Freeform: Shape 169">
              <a:extLst>
                <a:ext uri="{FF2B5EF4-FFF2-40B4-BE49-F238E27FC236}">
                  <a16:creationId xmlns:a16="http://schemas.microsoft.com/office/drawing/2014/main" id="{20C3DD34-3910-E1E8-BBFD-D25F1AD57442}"/>
                </a:ext>
              </a:extLst>
            </p:cNvPr>
            <p:cNvSpPr/>
            <p:nvPr/>
          </p:nvSpPr>
          <p:spPr>
            <a:xfrm>
              <a:off x="3320348" y="3902785"/>
              <a:ext cx="353928" cy="337892"/>
            </a:xfrm>
            <a:custGeom>
              <a:avLst/>
              <a:gdLst>
                <a:gd name="connsiteX0" fmla="*/ 335167 w 353928"/>
                <a:gd name="connsiteY0" fmla="*/ 222600 h 337892"/>
                <a:gd name="connsiteX1" fmla="*/ 340491 w 353928"/>
                <a:gd name="connsiteY1" fmla="*/ 225262 h 337892"/>
                <a:gd name="connsiteX2" fmla="*/ 351267 w 353928"/>
                <a:gd name="connsiteY2" fmla="*/ 230586 h 337892"/>
                <a:gd name="connsiteX3" fmla="*/ 353929 w 353928"/>
                <a:gd name="connsiteY3" fmla="*/ 235973 h 337892"/>
                <a:gd name="connsiteX4" fmla="*/ 345879 w 353928"/>
                <a:gd name="connsiteY4" fmla="*/ 238636 h 337892"/>
                <a:gd name="connsiteX5" fmla="*/ 327118 w 353928"/>
                <a:gd name="connsiteY5" fmla="*/ 249410 h 337892"/>
                <a:gd name="connsiteX6" fmla="*/ 313681 w 353928"/>
                <a:gd name="connsiteY6" fmla="*/ 254735 h 337892"/>
                <a:gd name="connsiteX7" fmla="*/ 313681 w 353928"/>
                <a:gd name="connsiteY7" fmla="*/ 257397 h 337892"/>
                <a:gd name="connsiteX8" fmla="*/ 311019 w 353928"/>
                <a:gd name="connsiteY8" fmla="*/ 257397 h 337892"/>
                <a:gd name="connsiteX9" fmla="*/ 308357 w 353928"/>
                <a:gd name="connsiteY9" fmla="*/ 257397 h 337892"/>
                <a:gd name="connsiteX10" fmla="*/ 308357 w 353928"/>
                <a:gd name="connsiteY10" fmla="*/ 260122 h 337892"/>
                <a:gd name="connsiteX11" fmla="*/ 305631 w 353928"/>
                <a:gd name="connsiteY11" fmla="*/ 260122 h 337892"/>
                <a:gd name="connsiteX12" fmla="*/ 302969 w 353928"/>
                <a:gd name="connsiteY12" fmla="*/ 262785 h 337892"/>
                <a:gd name="connsiteX13" fmla="*/ 300307 w 353928"/>
                <a:gd name="connsiteY13" fmla="*/ 262785 h 337892"/>
                <a:gd name="connsiteX14" fmla="*/ 297645 w 353928"/>
                <a:gd name="connsiteY14" fmla="*/ 265446 h 337892"/>
                <a:gd name="connsiteX15" fmla="*/ 294919 w 353928"/>
                <a:gd name="connsiteY15" fmla="*/ 265446 h 337892"/>
                <a:gd name="connsiteX16" fmla="*/ 294919 w 353928"/>
                <a:gd name="connsiteY16" fmla="*/ 268172 h 337892"/>
                <a:gd name="connsiteX17" fmla="*/ 294919 w 353928"/>
                <a:gd name="connsiteY17" fmla="*/ 270834 h 337892"/>
                <a:gd name="connsiteX18" fmla="*/ 294919 w 353928"/>
                <a:gd name="connsiteY18" fmla="*/ 273496 h 337892"/>
                <a:gd name="connsiteX19" fmla="*/ 297645 w 353928"/>
                <a:gd name="connsiteY19" fmla="*/ 273496 h 337892"/>
                <a:gd name="connsiteX20" fmla="*/ 300307 w 353928"/>
                <a:gd name="connsiteY20" fmla="*/ 276222 h 337892"/>
                <a:gd name="connsiteX21" fmla="*/ 302969 w 353928"/>
                <a:gd name="connsiteY21" fmla="*/ 276222 h 337892"/>
                <a:gd name="connsiteX22" fmla="*/ 302969 w 353928"/>
                <a:gd name="connsiteY22" fmla="*/ 278884 h 337892"/>
                <a:gd name="connsiteX23" fmla="*/ 305631 w 353928"/>
                <a:gd name="connsiteY23" fmla="*/ 278884 h 337892"/>
                <a:gd name="connsiteX24" fmla="*/ 308357 w 353928"/>
                <a:gd name="connsiteY24" fmla="*/ 278884 h 337892"/>
                <a:gd name="connsiteX25" fmla="*/ 308357 w 353928"/>
                <a:gd name="connsiteY25" fmla="*/ 281546 h 337892"/>
                <a:gd name="connsiteX26" fmla="*/ 305631 w 353928"/>
                <a:gd name="connsiteY26" fmla="*/ 284208 h 337892"/>
                <a:gd name="connsiteX27" fmla="*/ 305631 w 353928"/>
                <a:gd name="connsiteY27" fmla="*/ 286933 h 337892"/>
                <a:gd name="connsiteX28" fmla="*/ 302969 w 353928"/>
                <a:gd name="connsiteY28" fmla="*/ 289595 h 337892"/>
                <a:gd name="connsiteX29" fmla="*/ 300307 w 353928"/>
                <a:gd name="connsiteY29" fmla="*/ 292257 h 337892"/>
                <a:gd name="connsiteX30" fmla="*/ 297645 w 353928"/>
                <a:gd name="connsiteY30" fmla="*/ 292257 h 337892"/>
                <a:gd name="connsiteX31" fmla="*/ 297645 w 353928"/>
                <a:gd name="connsiteY31" fmla="*/ 294983 h 337892"/>
                <a:gd name="connsiteX32" fmla="*/ 294919 w 353928"/>
                <a:gd name="connsiteY32" fmla="*/ 294983 h 337892"/>
                <a:gd name="connsiteX33" fmla="*/ 294919 w 353928"/>
                <a:gd name="connsiteY33" fmla="*/ 297645 h 337892"/>
                <a:gd name="connsiteX34" fmla="*/ 292257 w 353928"/>
                <a:gd name="connsiteY34" fmla="*/ 300307 h 337892"/>
                <a:gd name="connsiteX35" fmla="*/ 278820 w 353928"/>
                <a:gd name="connsiteY35" fmla="*/ 313744 h 337892"/>
                <a:gd name="connsiteX36" fmla="*/ 276158 w 353928"/>
                <a:gd name="connsiteY36" fmla="*/ 313744 h 337892"/>
                <a:gd name="connsiteX37" fmla="*/ 276158 w 353928"/>
                <a:gd name="connsiteY37" fmla="*/ 316406 h 337892"/>
                <a:gd name="connsiteX38" fmla="*/ 273496 w 353928"/>
                <a:gd name="connsiteY38" fmla="*/ 319068 h 337892"/>
                <a:gd name="connsiteX39" fmla="*/ 270834 w 353928"/>
                <a:gd name="connsiteY39" fmla="*/ 319068 h 337892"/>
                <a:gd name="connsiteX40" fmla="*/ 268109 w 353928"/>
                <a:gd name="connsiteY40" fmla="*/ 321794 h 337892"/>
                <a:gd name="connsiteX41" fmla="*/ 265446 w 353928"/>
                <a:gd name="connsiteY41" fmla="*/ 324456 h 337892"/>
                <a:gd name="connsiteX42" fmla="*/ 260059 w 353928"/>
                <a:gd name="connsiteY42" fmla="*/ 327118 h 337892"/>
                <a:gd name="connsiteX43" fmla="*/ 257397 w 353928"/>
                <a:gd name="connsiteY43" fmla="*/ 327118 h 337892"/>
                <a:gd name="connsiteX44" fmla="*/ 254735 w 353928"/>
                <a:gd name="connsiteY44" fmla="*/ 327118 h 337892"/>
                <a:gd name="connsiteX45" fmla="*/ 252009 w 353928"/>
                <a:gd name="connsiteY45" fmla="*/ 327118 h 337892"/>
                <a:gd name="connsiteX46" fmla="*/ 249347 w 353928"/>
                <a:gd name="connsiteY46" fmla="*/ 327118 h 337892"/>
                <a:gd name="connsiteX47" fmla="*/ 246685 w 353928"/>
                <a:gd name="connsiteY47" fmla="*/ 327118 h 337892"/>
                <a:gd name="connsiteX48" fmla="*/ 244023 w 353928"/>
                <a:gd name="connsiteY48" fmla="*/ 327118 h 337892"/>
                <a:gd name="connsiteX49" fmla="*/ 241298 w 353928"/>
                <a:gd name="connsiteY49" fmla="*/ 327118 h 337892"/>
                <a:gd name="connsiteX50" fmla="*/ 219874 w 353928"/>
                <a:gd name="connsiteY50" fmla="*/ 308357 h 337892"/>
                <a:gd name="connsiteX51" fmla="*/ 187676 w 353928"/>
                <a:gd name="connsiteY51" fmla="*/ 319068 h 337892"/>
                <a:gd name="connsiteX52" fmla="*/ 185014 w 353928"/>
                <a:gd name="connsiteY52" fmla="*/ 319068 h 337892"/>
                <a:gd name="connsiteX53" fmla="*/ 182352 w 353928"/>
                <a:gd name="connsiteY53" fmla="*/ 319068 h 337892"/>
                <a:gd name="connsiteX54" fmla="*/ 182352 w 353928"/>
                <a:gd name="connsiteY54" fmla="*/ 316406 h 337892"/>
                <a:gd name="connsiteX55" fmla="*/ 179627 w 353928"/>
                <a:gd name="connsiteY55" fmla="*/ 316406 h 337892"/>
                <a:gd name="connsiteX56" fmla="*/ 176964 w 353928"/>
                <a:gd name="connsiteY56" fmla="*/ 316406 h 337892"/>
                <a:gd name="connsiteX57" fmla="*/ 174302 w 353928"/>
                <a:gd name="connsiteY57" fmla="*/ 316406 h 337892"/>
                <a:gd name="connsiteX58" fmla="*/ 171577 w 353928"/>
                <a:gd name="connsiteY58" fmla="*/ 316406 h 337892"/>
                <a:gd name="connsiteX59" fmla="*/ 168915 w 353928"/>
                <a:gd name="connsiteY59" fmla="*/ 316406 h 337892"/>
                <a:gd name="connsiteX60" fmla="*/ 166253 w 353928"/>
                <a:gd name="connsiteY60" fmla="*/ 316406 h 337892"/>
                <a:gd name="connsiteX61" fmla="*/ 163527 w 353928"/>
                <a:gd name="connsiteY61" fmla="*/ 316406 h 337892"/>
                <a:gd name="connsiteX62" fmla="*/ 163527 w 353928"/>
                <a:gd name="connsiteY62" fmla="*/ 319068 h 337892"/>
                <a:gd name="connsiteX63" fmla="*/ 166253 w 353928"/>
                <a:gd name="connsiteY63" fmla="*/ 319068 h 337892"/>
                <a:gd name="connsiteX64" fmla="*/ 166253 w 353928"/>
                <a:gd name="connsiteY64" fmla="*/ 321794 h 337892"/>
                <a:gd name="connsiteX65" fmla="*/ 142104 w 353928"/>
                <a:gd name="connsiteY65" fmla="*/ 337893 h 337892"/>
                <a:gd name="connsiteX66" fmla="*/ 139442 w 353928"/>
                <a:gd name="connsiteY66" fmla="*/ 337893 h 337892"/>
                <a:gd name="connsiteX67" fmla="*/ 136716 w 353928"/>
                <a:gd name="connsiteY67" fmla="*/ 337893 h 337892"/>
                <a:gd name="connsiteX68" fmla="*/ 131392 w 353928"/>
                <a:gd name="connsiteY68" fmla="*/ 337893 h 337892"/>
                <a:gd name="connsiteX69" fmla="*/ 128730 w 353928"/>
                <a:gd name="connsiteY69" fmla="*/ 337893 h 337892"/>
                <a:gd name="connsiteX70" fmla="*/ 126005 w 353928"/>
                <a:gd name="connsiteY70" fmla="*/ 337893 h 337892"/>
                <a:gd name="connsiteX71" fmla="*/ 120681 w 353928"/>
                <a:gd name="connsiteY71" fmla="*/ 337893 h 337892"/>
                <a:gd name="connsiteX72" fmla="*/ 117955 w 353928"/>
                <a:gd name="connsiteY72" fmla="*/ 337893 h 337892"/>
                <a:gd name="connsiteX73" fmla="*/ 112631 w 353928"/>
                <a:gd name="connsiteY73" fmla="*/ 335167 h 337892"/>
                <a:gd name="connsiteX74" fmla="*/ 109906 w 353928"/>
                <a:gd name="connsiteY74" fmla="*/ 335167 h 337892"/>
                <a:gd name="connsiteX75" fmla="*/ 107243 w 353928"/>
                <a:gd name="connsiteY75" fmla="*/ 335167 h 337892"/>
                <a:gd name="connsiteX76" fmla="*/ 107243 w 353928"/>
                <a:gd name="connsiteY76" fmla="*/ 332505 h 337892"/>
                <a:gd name="connsiteX77" fmla="*/ 104581 w 353928"/>
                <a:gd name="connsiteY77" fmla="*/ 332505 h 337892"/>
                <a:gd name="connsiteX78" fmla="*/ 101856 w 353928"/>
                <a:gd name="connsiteY78" fmla="*/ 329843 h 337892"/>
                <a:gd name="connsiteX79" fmla="*/ 99194 w 353928"/>
                <a:gd name="connsiteY79" fmla="*/ 327118 h 337892"/>
                <a:gd name="connsiteX80" fmla="*/ 96532 w 353928"/>
                <a:gd name="connsiteY80" fmla="*/ 327118 h 337892"/>
                <a:gd name="connsiteX81" fmla="*/ 93870 w 353928"/>
                <a:gd name="connsiteY81" fmla="*/ 327118 h 337892"/>
                <a:gd name="connsiteX82" fmla="*/ 91144 w 353928"/>
                <a:gd name="connsiteY82" fmla="*/ 324456 h 337892"/>
                <a:gd name="connsiteX83" fmla="*/ 26811 w 353928"/>
                <a:gd name="connsiteY83" fmla="*/ 305694 h 337892"/>
                <a:gd name="connsiteX84" fmla="*/ 10712 w 353928"/>
                <a:gd name="connsiteY84" fmla="*/ 219874 h 337892"/>
                <a:gd name="connsiteX85" fmla="*/ 10712 w 353928"/>
                <a:gd name="connsiteY85" fmla="*/ 214550 h 337892"/>
                <a:gd name="connsiteX86" fmla="*/ 40248 w 353928"/>
                <a:gd name="connsiteY86" fmla="*/ 185014 h 337892"/>
                <a:gd name="connsiteX87" fmla="*/ 56284 w 353928"/>
                <a:gd name="connsiteY87" fmla="*/ 182352 h 337892"/>
                <a:gd name="connsiteX88" fmla="*/ 56284 w 353928"/>
                <a:gd name="connsiteY88" fmla="*/ 179690 h 337892"/>
                <a:gd name="connsiteX89" fmla="*/ 59009 w 353928"/>
                <a:gd name="connsiteY89" fmla="*/ 179690 h 337892"/>
                <a:gd name="connsiteX90" fmla="*/ 61671 w 353928"/>
                <a:gd name="connsiteY90" fmla="*/ 179690 h 337892"/>
                <a:gd name="connsiteX91" fmla="*/ 64334 w 353928"/>
                <a:gd name="connsiteY91" fmla="*/ 179690 h 337892"/>
                <a:gd name="connsiteX92" fmla="*/ 67059 w 353928"/>
                <a:gd name="connsiteY92" fmla="*/ 179690 h 337892"/>
                <a:gd name="connsiteX93" fmla="*/ 67059 w 353928"/>
                <a:gd name="connsiteY93" fmla="*/ 176964 h 337892"/>
                <a:gd name="connsiteX94" fmla="*/ 69721 w 353928"/>
                <a:gd name="connsiteY94" fmla="*/ 174302 h 337892"/>
                <a:gd name="connsiteX95" fmla="*/ 72383 w 353928"/>
                <a:gd name="connsiteY95" fmla="*/ 171640 h 337892"/>
                <a:gd name="connsiteX96" fmla="*/ 75045 w 353928"/>
                <a:gd name="connsiteY96" fmla="*/ 171640 h 337892"/>
                <a:gd name="connsiteX97" fmla="*/ 75045 w 353928"/>
                <a:gd name="connsiteY97" fmla="*/ 168915 h 337892"/>
                <a:gd name="connsiteX98" fmla="*/ 75045 w 353928"/>
                <a:gd name="connsiteY98" fmla="*/ 166253 h 337892"/>
                <a:gd name="connsiteX99" fmla="*/ 77771 w 353928"/>
                <a:gd name="connsiteY99" fmla="*/ 166253 h 337892"/>
                <a:gd name="connsiteX100" fmla="*/ 77771 w 353928"/>
                <a:gd name="connsiteY100" fmla="*/ 163591 h 337892"/>
                <a:gd name="connsiteX101" fmla="*/ 77771 w 353928"/>
                <a:gd name="connsiteY101" fmla="*/ 160929 h 337892"/>
                <a:gd name="connsiteX102" fmla="*/ 75045 w 353928"/>
                <a:gd name="connsiteY102" fmla="*/ 160929 h 337892"/>
                <a:gd name="connsiteX103" fmla="*/ 77771 w 353928"/>
                <a:gd name="connsiteY103" fmla="*/ 158203 h 337892"/>
                <a:gd name="connsiteX104" fmla="*/ 80433 w 353928"/>
                <a:gd name="connsiteY104" fmla="*/ 155541 h 337892"/>
                <a:gd name="connsiteX105" fmla="*/ 83095 w 353928"/>
                <a:gd name="connsiteY105" fmla="*/ 155541 h 337892"/>
                <a:gd name="connsiteX106" fmla="*/ 85820 w 353928"/>
                <a:gd name="connsiteY106" fmla="*/ 152879 h 337892"/>
                <a:gd name="connsiteX107" fmla="*/ 88482 w 353928"/>
                <a:gd name="connsiteY107" fmla="*/ 150153 h 337892"/>
                <a:gd name="connsiteX108" fmla="*/ 88482 w 353928"/>
                <a:gd name="connsiteY108" fmla="*/ 147491 h 337892"/>
                <a:gd name="connsiteX109" fmla="*/ 91144 w 353928"/>
                <a:gd name="connsiteY109" fmla="*/ 147491 h 337892"/>
                <a:gd name="connsiteX110" fmla="*/ 93870 w 353928"/>
                <a:gd name="connsiteY110" fmla="*/ 147491 h 337892"/>
                <a:gd name="connsiteX111" fmla="*/ 93870 w 353928"/>
                <a:gd name="connsiteY111" fmla="*/ 144829 h 337892"/>
                <a:gd name="connsiteX112" fmla="*/ 96532 w 353928"/>
                <a:gd name="connsiteY112" fmla="*/ 144829 h 337892"/>
                <a:gd name="connsiteX113" fmla="*/ 96532 w 353928"/>
                <a:gd name="connsiteY113" fmla="*/ 142104 h 337892"/>
                <a:gd name="connsiteX114" fmla="*/ 96532 w 353928"/>
                <a:gd name="connsiteY114" fmla="*/ 139442 h 337892"/>
                <a:gd name="connsiteX115" fmla="*/ 96532 w 353928"/>
                <a:gd name="connsiteY115" fmla="*/ 136780 h 337892"/>
                <a:gd name="connsiteX116" fmla="*/ 99194 w 353928"/>
                <a:gd name="connsiteY116" fmla="*/ 136780 h 337892"/>
                <a:gd name="connsiteX117" fmla="*/ 101856 w 353928"/>
                <a:gd name="connsiteY117" fmla="*/ 136780 h 337892"/>
                <a:gd name="connsiteX118" fmla="*/ 101856 w 353928"/>
                <a:gd name="connsiteY118" fmla="*/ 134117 h 337892"/>
                <a:gd name="connsiteX119" fmla="*/ 101856 w 353928"/>
                <a:gd name="connsiteY119" fmla="*/ 131392 h 337892"/>
                <a:gd name="connsiteX120" fmla="*/ 104581 w 353928"/>
                <a:gd name="connsiteY120" fmla="*/ 131392 h 337892"/>
                <a:gd name="connsiteX121" fmla="*/ 104581 w 353928"/>
                <a:gd name="connsiteY121" fmla="*/ 128730 h 337892"/>
                <a:gd name="connsiteX122" fmla="*/ 107243 w 353928"/>
                <a:gd name="connsiteY122" fmla="*/ 126068 h 337892"/>
                <a:gd name="connsiteX123" fmla="*/ 104581 w 353928"/>
                <a:gd name="connsiteY123" fmla="*/ 126068 h 337892"/>
                <a:gd name="connsiteX124" fmla="*/ 104581 w 353928"/>
                <a:gd name="connsiteY124" fmla="*/ 123343 h 337892"/>
                <a:gd name="connsiteX125" fmla="*/ 101856 w 353928"/>
                <a:gd name="connsiteY125" fmla="*/ 123343 h 337892"/>
                <a:gd name="connsiteX126" fmla="*/ 99194 w 353928"/>
                <a:gd name="connsiteY126" fmla="*/ 123343 h 337892"/>
                <a:gd name="connsiteX127" fmla="*/ 96532 w 353928"/>
                <a:gd name="connsiteY127" fmla="*/ 123343 h 337892"/>
                <a:gd name="connsiteX128" fmla="*/ 93870 w 353928"/>
                <a:gd name="connsiteY128" fmla="*/ 120680 h 337892"/>
                <a:gd name="connsiteX129" fmla="*/ 91144 w 353928"/>
                <a:gd name="connsiteY129" fmla="*/ 120680 h 337892"/>
                <a:gd name="connsiteX130" fmla="*/ 88482 w 353928"/>
                <a:gd name="connsiteY130" fmla="*/ 120680 h 337892"/>
                <a:gd name="connsiteX131" fmla="*/ 85820 w 353928"/>
                <a:gd name="connsiteY131" fmla="*/ 118018 h 337892"/>
                <a:gd name="connsiteX132" fmla="*/ 83095 w 353928"/>
                <a:gd name="connsiteY132" fmla="*/ 115293 h 337892"/>
                <a:gd name="connsiteX133" fmla="*/ 83095 w 353928"/>
                <a:gd name="connsiteY133" fmla="*/ 112631 h 337892"/>
                <a:gd name="connsiteX134" fmla="*/ 80433 w 353928"/>
                <a:gd name="connsiteY134" fmla="*/ 112631 h 337892"/>
                <a:gd name="connsiteX135" fmla="*/ 80433 w 353928"/>
                <a:gd name="connsiteY135" fmla="*/ 109969 h 337892"/>
                <a:gd name="connsiteX136" fmla="*/ 83095 w 353928"/>
                <a:gd name="connsiteY136" fmla="*/ 109969 h 337892"/>
                <a:gd name="connsiteX137" fmla="*/ 83095 w 353928"/>
                <a:gd name="connsiteY137" fmla="*/ 107243 h 337892"/>
                <a:gd name="connsiteX138" fmla="*/ 80433 w 353928"/>
                <a:gd name="connsiteY138" fmla="*/ 107243 h 337892"/>
                <a:gd name="connsiteX139" fmla="*/ 80433 w 353928"/>
                <a:gd name="connsiteY139" fmla="*/ 104581 h 337892"/>
                <a:gd name="connsiteX140" fmla="*/ 80433 w 353928"/>
                <a:gd name="connsiteY140" fmla="*/ 101919 h 337892"/>
                <a:gd name="connsiteX141" fmla="*/ 77771 w 353928"/>
                <a:gd name="connsiteY141" fmla="*/ 101919 h 337892"/>
                <a:gd name="connsiteX142" fmla="*/ 77771 w 353928"/>
                <a:gd name="connsiteY142" fmla="*/ 99257 h 337892"/>
                <a:gd name="connsiteX143" fmla="*/ 75045 w 353928"/>
                <a:gd name="connsiteY143" fmla="*/ 99257 h 337892"/>
                <a:gd name="connsiteX144" fmla="*/ 72383 w 353928"/>
                <a:gd name="connsiteY144" fmla="*/ 99257 h 337892"/>
                <a:gd name="connsiteX145" fmla="*/ 72383 w 353928"/>
                <a:gd name="connsiteY145" fmla="*/ 96532 h 337892"/>
                <a:gd name="connsiteX146" fmla="*/ 69721 w 353928"/>
                <a:gd name="connsiteY146" fmla="*/ 96532 h 337892"/>
                <a:gd name="connsiteX147" fmla="*/ 69721 w 353928"/>
                <a:gd name="connsiteY147" fmla="*/ 93870 h 337892"/>
                <a:gd name="connsiteX148" fmla="*/ 67059 w 353928"/>
                <a:gd name="connsiteY148" fmla="*/ 93870 h 337892"/>
                <a:gd name="connsiteX149" fmla="*/ 67059 w 353928"/>
                <a:gd name="connsiteY149" fmla="*/ 91208 h 337892"/>
                <a:gd name="connsiteX150" fmla="*/ 67059 w 353928"/>
                <a:gd name="connsiteY150" fmla="*/ 88482 h 337892"/>
                <a:gd name="connsiteX151" fmla="*/ 64334 w 353928"/>
                <a:gd name="connsiteY151" fmla="*/ 85820 h 337892"/>
                <a:gd name="connsiteX152" fmla="*/ 61671 w 353928"/>
                <a:gd name="connsiteY152" fmla="*/ 83158 h 337892"/>
                <a:gd name="connsiteX153" fmla="*/ 59009 w 353928"/>
                <a:gd name="connsiteY153" fmla="*/ 83158 h 337892"/>
                <a:gd name="connsiteX154" fmla="*/ 56284 w 353928"/>
                <a:gd name="connsiteY154" fmla="*/ 80433 h 337892"/>
                <a:gd name="connsiteX155" fmla="*/ 53622 w 353928"/>
                <a:gd name="connsiteY155" fmla="*/ 80433 h 337892"/>
                <a:gd name="connsiteX156" fmla="*/ 53622 w 353928"/>
                <a:gd name="connsiteY156" fmla="*/ 77771 h 337892"/>
                <a:gd name="connsiteX157" fmla="*/ 50960 w 353928"/>
                <a:gd name="connsiteY157" fmla="*/ 77771 h 337892"/>
                <a:gd name="connsiteX158" fmla="*/ 50960 w 353928"/>
                <a:gd name="connsiteY158" fmla="*/ 75108 h 337892"/>
                <a:gd name="connsiteX159" fmla="*/ 48234 w 353928"/>
                <a:gd name="connsiteY159" fmla="*/ 75108 h 337892"/>
                <a:gd name="connsiteX160" fmla="*/ 48234 w 353928"/>
                <a:gd name="connsiteY160" fmla="*/ 72446 h 337892"/>
                <a:gd name="connsiteX161" fmla="*/ 45572 w 353928"/>
                <a:gd name="connsiteY161" fmla="*/ 72446 h 337892"/>
                <a:gd name="connsiteX162" fmla="*/ 45572 w 353928"/>
                <a:gd name="connsiteY162" fmla="*/ 69721 h 337892"/>
                <a:gd name="connsiteX163" fmla="*/ 42910 w 353928"/>
                <a:gd name="connsiteY163" fmla="*/ 69721 h 337892"/>
                <a:gd name="connsiteX164" fmla="*/ 40248 w 353928"/>
                <a:gd name="connsiteY164" fmla="*/ 69721 h 337892"/>
                <a:gd name="connsiteX165" fmla="*/ 37523 w 353928"/>
                <a:gd name="connsiteY165" fmla="*/ 69721 h 337892"/>
                <a:gd name="connsiteX166" fmla="*/ 34860 w 353928"/>
                <a:gd name="connsiteY166" fmla="*/ 69721 h 337892"/>
                <a:gd name="connsiteX167" fmla="*/ 32198 w 353928"/>
                <a:gd name="connsiteY167" fmla="*/ 69721 h 337892"/>
                <a:gd name="connsiteX168" fmla="*/ 29473 w 353928"/>
                <a:gd name="connsiteY168" fmla="*/ 67059 h 337892"/>
                <a:gd name="connsiteX169" fmla="*/ 26811 w 353928"/>
                <a:gd name="connsiteY169" fmla="*/ 64397 h 337892"/>
                <a:gd name="connsiteX170" fmla="*/ 24149 w 353928"/>
                <a:gd name="connsiteY170" fmla="*/ 61671 h 337892"/>
                <a:gd name="connsiteX171" fmla="*/ 21423 w 353928"/>
                <a:gd name="connsiteY171" fmla="*/ 61671 h 337892"/>
                <a:gd name="connsiteX172" fmla="*/ 21423 w 353928"/>
                <a:gd name="connsiteY172" fmla="*/ 59009 h 337892"/>
                <a:gd name="connsiteX173" fmla="*/ 18761 w 353928"/>
                <a:gd name="connsiteY173" fmla="*/ 59009 h 337892"/>
                <a:gd name="connsiteX174" fmla="*/ 16099 w 353928"/>
                <a:gd name="connsiteY174" fmla="*/ 56347 h 337892"/>
                <a:gd name="connsiteX175" fmla="*/ 13437 w 353928"/>
                <a:gd name="connsiteY175" fmla="*/ 53622 h 337892"/>
                <a:gd name="connsiteX176" fmla="*/ 10712 w 353928"/>
                <a:gd name="connsiteY176" fmla="*/ 50959 h 337892"/>
                <a:gd name="connsiteX177" fmla="*/ 8050 w 353928"/>
                <a:gd name="connsiteY177" fmla="*/ 48298 h 337892"/>
                <a:gd name="connsiteX178" fmla="*/ 8050 w 353928"/>
                <a:gd name="connsiteY178" fmla="*/ 45572 h 337892"/>
                <a:gd name="connsiteX179" fmla="*/ 10712 w 353928"/>
                <a:gd name="connsiteY179" fmla="*/ 45572 h 337892"/>
                <a:gd name="connsiteX180" fmla="*/ 10712 w 353928"/>
                <a:gd name="connsiteY180" fmla="*/ 42910 h 337892"/>
                <a:gd name="connsiteX181" fmla="*/ 8050 w 353928"/>
                <a:gd name="connsiteY181" fmla="*/ 42910 h 337892"/>
                <a:gd name="connsiteX182" fmla="*/ 5388 w 353928"/>
                <a:gd name="connsiteY182" fmla="*/ 42910 h 337892"/>
                <a:gd name="connsiteX183" fmla="*/ 5388 w 353928"/>
                <a:gd name="connsiteY183" fmla="*/ 40248 h 337892"/>
                <a:gd name="connsiteX184" fmla="*/ 2662 w 353928"/>
                <a:gd name="connsiteY184" fmla="*/ 40248 h 337892"/>
                <a:gd name="connsiteX185" fmla="*/ 0 w 353928"/>
                <a:gd name="connsiteY185" fmla="*/ 40248 h 337892"/>
                <a:gd name="connsiteX186" fmla="*/ 0 w 353928"/>
                <a:gd name="connsiteY186" fmla="*/ 37586 h 337892"/>
                <a:gd name="connsiteX187" fmla="*/ 0 w 353928"/>
                <a:gd name="connsiteY187" fmla="*/ 34860 h 337892"/>
                <a:gd name="connsiteX188" fmla="*/ 2662 w 353928"/>
                <a:gd name="connsiteY188" fmla="*/ 34860 h 337892"/>
                <a:gd name="connsiteX189" fmla="*/ 2662 w 353928"/>
                <a:gd name="connsiteY189" fmla="*/ 32198 h 337892"/>
                <a:gd name="connsiteX190" fmla="*/ 2662 w 353928"/>
                <a:gd name="connsiteY190" fmla="*/ 29536 h 337892"/>
                <a:gd name="connsiteX191" fmla="*/ 2662 w 353928"/>
                <a:gd name="connsiteY191" fmla="*/ 26811 h 337892"/>
                <a:gd name="connsiteX192" fmla="*/ 5388 w 353928"/>
                <a:gd name="connsiteY192" fmla="*/ 26811 h 337892"/>
                <a:gd name="connsiteX193" fmla="*/ 8050 w 353928"/>
                <a:gd name="connsiteY193" fmla="*/ 24149 h 337892"/>
                <a:gd name="connsiteX194" fmla="*/ 10712 w 353928"/>
                <a:gd name="connsiteY194" fmla="*/ 24149 h 337892"/>
                <a:gd name="connsiteX195" fmla="*/ 10712 w 353928"/>
                <a:gd name="connsiteY195" fmla="*/ 21487 h 337892"/>
                <a:gd name="connsiteX196" fmla="*/ 13437 w 353928"/>
                <a:gd name="connsiteY196" fmla="*/ 16099 h 337892"/>
                <a:gd name="connsiteX197" fmla="*/ 16099 w 353928"/>
                <a:gd name="connsiteY197" fmla="*/ 16099 h 337892"/>
                <a:gd name="connsiteX198" fmla="*/ 21423 w 353928"/>
                <a:gd name="connsiteY198" fmla="*/ 18761 h 337892"/>
                <a:gd name="connsiteX199" fmla="*/ 24149 w 353928"/>
                <a:gd name="connsiteY199" fmla="*/ 18761 h 337892"/>
                <a:gd name="connsiteX200" fmla="*/ 26811 w 353928"/>
                <a:gd name="connsiteY200" fmla="*/ 18761 h 337892"/>
                <a:gd name="connsiteX201" fmla="*/ 32198 w 353928"/>
                <a:gd name="connsiteY201" fmla="*/ 21487 h 337892"/>
                <a:gd name="connsiteX202" fmla="*/ 37523 w 353928"/>
                <a:gd name="connsiteY202" fmla="*/ 21487 h 337892"/>
                <a:gd name="connsiteX203" fmla="*/ 42910 w 353928"/>
                <a:gd name="connsiteY203" fmla="*/ 24149 h 337892"/>
                <a:gd name="connsiteX204" fmla="*/ 45572 w 353928"/>
                <a:gd name="connsiteY204" fmla="*/ 24149 h 337892"/>
                <a:gd name="connsiteX205" fmla="*/ 50960 w 353928"/>
                <a:gd name="connsiteY205" fmla="*/ 24149 h 337892"/>
                <a:gd name="connsiteX206" fmla="*/ 53622 w 353928"/>
                <a:gd name="connsiteY206" fmla="*/ 24149 h 337892"/>
                <a:gd name="connsiteX207" fmla="*/ 56284 w 353928"/>
                <a:gd name="connsiteY207" fmla="*/ 21487 h 337892"/>
                <a:gd name="connsiteX208" fmla="*/ 56284 w 353928"/>
                <a:gd name="connsiteY208" fmla="*/ 18761 h 337892"/>
                <a:gd name="connsiteX209" fmla="*/ 59009 w 353928"/>
                <a:gd name="connsiteY209" fmla="*/ 16099 h 337892"/>
                <a:gd name="connsiteX210" fmla="*/ 59009 w 353928"/>
                <a:gd name="connsiteY210" fmla="*/ 13437 h 337892"/>
                <a:gd name="connsiteX211" fmla="*/ 61671 w 353928"/>
                <a:gd name="connsiteY211" fmla="*/ 10775 h 337892"/>
                <a:gd name="connsiteX212" fmla="*/ 64334 w 353928"/>
                <a:gd name="connsiteY212" fmla="*/ 8050 h 337892"/>
                <a:gd name="connsiteX213" fmla="*/ 64334 w 353928"/>
                <a:gd name="connsiteY213" fmla="*/ 5387 h 337892"/>
                <a:gd name="connsiteX214" fmla="*/ 67059 w 353928"/>
                <a:gd name="connsiteY214" fmla="*/ 5387 h 337892"/>
                <a:gd name="connsiteX215" fmla="*/ 69721 w 353928"/>
                <a:gd name="connsiteY215" fmla="*/ 2725 h 337892"/>
                <a:gd name="connsiteX216" fmla="*/ 72383 w 353928"/>
                <a:gd name="connsiteY216" fmla="*/ 2725 h 337892"/>
                <a:gd name="connsiteX217" fmla="*/ 75045 w 353928"/>
                <a:gd name="connsiteY217" fmla="*/ 2725 h 337892"/>
                <a:gd name="connsiteX218" fmla="*/ 77771 w 353928"/>
                <a:gd name="connsiteY218" fmla="*/ 2725 h 337892"/>
                <a:gd name="connsiteX219" fmla="*/ 80433 w 353928"/>
                <a:gd name="connsiteY219" fmla="*/ 0 h 337892"/>
                <a:gd name="connsiteX220" fmla="*/ 83095 w 353928"/>
                <a:gd name="connsiteY220" fmla="*/ 0 h 337892"/>
                <a:gd name="connsiteX221" fmla="*/ 85820 w 353928"/>
                <a:gd name="connsiteY221" fmla="*/ 2725 h 337892"/>
                <a:gd name="connsiteX222" fmla="*/ 88482 w 353928"/>
                <a:gd name="connsiteY222" fmla="*/ 2725 h 337892"/>
                <a:gd name="connsiteX223" fmla="*/ 88482 w 353928"/>
                <a:gd name="connsiteY223" fmla="*/ 5387 h 337892"/>
                <a:gd name="connsiteX224" fmla="*/ 91144 w 353928"/>
                <a:gd name="connsiteY224" fmla="*/ 5387 h 337892"/>
                <a:gd name="connsiteX225" fmla="*/ 91144 w 353928"/>
                <a:gd name="connsiteY225" fmla="*/ 10775 h 337892"/>
                <a:gd name="connsiteX226" fmla="*/ 93870 w 353928"/>
                <a:gd name="connsiteY226" fmla="*/ 10775 h 337892"/>
                <a:gd name="connsiteX227" fmla="*/ 93870 w 353928"/>
                <a:gd name="connsiteY227" fmla="*/ 13437 h 337892"/>
                <a:gd name="connsiteX228" fmla="*/ 93870 w 353928"/>
                <a:gd name="connsiteY228" fmla="*/ 18761 h 337892"/>
                <a:gd name="connsiteX229" fmla="*/ 93870 w 353928"/>
                <a:gd name="connsiteY229" fmla="*/ 21487 h 337892"/>
                <a:gd name="connsiteX230" fmla="*/ 96532 w 353928"/>
                <a:gd name="connsiteY230" fmla="*/ 24149 h 337892"/>
                <a:gd name="connsiteX231" fmla="*/ 96532 w 353928"/>
                <a:gd name="connsiteY231" fmla="*/ 26811 h 337892"/>
                <a:gd name="connsiteX232" fmla="*/ 99194 w 353928"/>
                <a:gd name="connsiteY232" fmla="*/ 29536 h 337892"/>
                <a:gd name="connsiteX233" fmla="*/ 101856 w 353928"/>
                <a:gd name="connsiteY233" fmla="*/ 32198 h 337892"/>
                <a:gd name="connsiteX234" fmla="*/ 104581 w 353928"/>
                <a:gd name="connsiteY234" fmla="*/ 34860 h 337892"/>
                <a:gd name="connsiteX235" fmla="*/ 107243 w 353928"/>
                <a:gd name="connsiteY235" fmla="*/ 34860 h 337892"/>
                <a:gd name="connsiteX236" fmla="*/ 112631 w 353928"/>
                <a:gd name="connsiteY236" fmla="*/ 32198 h 337892"/>
                <a:gd name="connsiteX237" fmla="*/ 117955 w 353928"/>
                <a:gd name="connsiteY237" fmla="*/ 32198 h 337892"/>
                <a:gd name="connsiteX238" fmla="*/ 123343 w 353928"/>
                <a:gd name="connsiteY238" fmla="*/ 32198 h 337892"/>
                <a:gd name="connsiteX239" fmla="*/ 126005 w 353928"/>
                <a:gd name="connsiteY239" fmla="*/ 29536 h 337892"/>
                <a:gd name="connsiteX240" fmla="*/ 128730 w 353928"/>
                <a:gd name="connsiteY240" fmla="*/ 29536 h 337892"/>
                <a:gd name="connsiteX241" fmla="*/ 131392 w 353928"/>
                <a:gd name="connsiteY241" fmla="*/ 29536 h 337892"/>
                <a:gd name="connsiteX242" fmla="*/ 166253 w 353928"/>
                <a:gd name="connsiteY242" fmla="*/ 42910 h 337892"/>
                <a:gd name="connsiteX243" fmla="*/ 203775 w 353928"/>
                <a:gd name="connsiteY243" fmla="*/ 50959 h 337892"/>
                <a:gd name="connsiteX244" fmla="*/ 217149 w 353928"/>
                <a:gd name="connsiteY244" fmla="*/ 64397 h 337892"/>
                <a:gd name="connsiteX245" fmla="*/ 219874 w 353928"/>
                <a:gd name="connsiteY245" fmla="*/ 64397 h 337892"/>
                <a:gd name="connsiteX246" fmla="*/ 222536 w 353928"/>
                <a:gd name="connsiteY246" fmla="*/ 64397 h 337892"/>
                <a:gd name="connsiteX247" fmla="*/ 222536 w 353928"/>
                <a:gd name="connsiteY247" fmla="*/ 61671 h 337892"/>
                <a:gd name="connsiteX248" fmla="*/ 222536 w 353928"/>
                <a:gd name="connsiteY248" fmla="*/ 59009 h 337892"/>
                <a:gd name="connsiteX249" fmla="*/ 225198 w 353928"/>
                <a:gd name="connsiteY249" fmla="*/ 61671 h 337892"/>
                <a:gd name="connsiteX250" fmla="*/ 227924 w 353928"/>
                <a:gd name="connsiteY250" fmla="*/ 59009 h 337892"/>
                <a:gd name="connsiteX251" fmla="*/ 230586 w 353928"/>
                <a:gd name="connsiteY251" fmla="*/ 61671 h 337892"/>
                <a:gd name="connsiteX252" fmla="*/ 230586 w 353928"/>
                <a:gd name="connsiteY252" fmla="*/ 59009 h 337892"/>
                <a:gd name="connsiteX253" fmla="*/ 233248 w 353928"/>
                <a:gd name="connsiteY253" fmla="*/ 59009 h 337892"/>
                <a:gd name="connsiteX254" fmla="*/ 235974 w 353928"/>
                <a:gd name="connsiteY254" fmla="*/ 61671 h 337892"/>
                <a:gd name="connsiteX255" fmla="*/ 238636 w 353928"/>
                <a:gd name="connsiteY255" fmla="*/ 61671 h 337892"/>
                <a:gd name="connsiteX256" fmla="*/ 238636 w 353928"/>
                <a:gd name="connsiteY256" fmla="*/ 64397 h 337892"/>
                <a:gd name="connsiteX257" fmla="*/ 241298 w 353928"/>
                <a:gd name="connsiteY257" fmla="*/ 64397 h 337892"/>
                <a:gd name="connsiteX258" fmla="*/ 244023 w 353928"/>
                <a:gd name="connsiteY258" fmla="*/ 64397 h 337892"/>
                <a:gd name="connsiteX259" fmla="*/ 246685 w 353928"/>
                <a:gd name="connsiteY259" fmla="*/ 64397 h 337892"/>
                <a:gd name="connsiteX260" fmla="*/ 246685 w 353928"/>
                <a:gd name="connsiteY260" fmla="*/ 61671 h 337892"/>
                <a:gd name="connsiteX261" fmla="*/ 246685 w 353928"/>
                <a:gd name="connsiteY261" fmla="*/ 64397 h 337892"/>
                <a:gd name="connsiteX262" fmla="*/ 249347 w 353928"/>
                <a:gd name="connsiteY262" fmla="*/ 64397 h 337892"/>
                <a:gd name="connsiteX263" fmla="*/ 252009 w 353928"/>
                <a:gd name="connsiteY263" fmla="*/ 64397 h 337892"/>
                <a:gd name="connsiteX264" fmla="*/ 252009 w 353928"/>
                <a:gd name="connsiteY264" fmla="*/ 67059 h 337892"/>
                <a:gd name="connsiteX265" fmla="*/ 252009 w 353928"/>
                <a:gd name="connsiteY265" fmla="*/ 69721 h 337892"/>
                <a:gd name="connsiteX266" fmla="*/ 252009 w 353928"/>
                <a:gd name="connsiteY266" fmla="*/ 72446 h 337892"/>
                <a:gd name="connsiteX267" fmla="*/ 252009 w 353928"/>
                <a:gd name="connsiteY267" fmla="*/ 75108 h 337892"/>
                <a:gd name="connsiteX268" fmla="*/ 249347 w 353928"/>
                <a:gd name="connsiteY268" fmla="*/ 75108 h 337892"/>
                <a:gd name="connsiteX269" fmla="*/ 249347 w 353928"/>
                <a:gd name="connsiteY269" fmla="*/ 77771 h 337892"/>
                <a:gd name="connsiteX270" fmla="*/ 249347 w 353928"/>
                <a:gd name="connsiteY270" fmla="*/ 80433 h 337892"/>
                <a:gd name="connsiteX271" fmla="*/ 249347 w 353928"/>
                <a:gd name="connsiteY271" fmla="*/ 83158 h 337892"/>
                <a:gd name="connsiteX272" fmla="*/ 249347 w 353928"/>
                <a:gd name="connsiteY272" fmla="*/ 85820 h 337892"/>
                <a:gd name="connsiteX273" fmla="*/ 252009 w 353928"/>
                <a:gd name="connsiteY273" fmla="*/ 88482 h 337892"/>
                <a:gd name="connsiteX274" fmla="*/ 254735 w 353928"/>
                <a:gd name="connsiteY274" fmla="*/ 88482 h 337892"/>
                <a:gd name="connsiteX275" fmla="*/ 254735 w 353928"/>
                <a:gd name="connsiteY275" fmla="*/ 91208 h 337892"/>
                <a:gd name="connsiteX276" fmla="*/ 257397 w 353928"/>
                <a:gd name="connsiteY276" fmla="*/ 91208 h 337892"/>
                <a:gd name="connsiteX277" fmla="*/ 257397 w 353928"/>
                <a:gd name="connsiteY277" fmla="*/ 93870 h 337892"/>
                <a:gd name="connsiteX278" fmla="*/ 257397 w 353928"/>
                <a:gd name="connsiteY278" fmla="*/ 96532 h 337892"/>
                <a:gd name="connsiteX279" fmla="*/ 260059 w 353928"/>
                <a:gd name="connsiteY279" fmla="*/ 96532 h 337892"/>
                <a:gd name="connsiteX280" fmla="*/ 262785 w 353928"/>
                <a:gd name="connsiteY280" fmla="*/ 99257 h 337892"/>
                <a:gd name="connsiteX281" fmla="*/ 262785 w 353928"/>
                <a:gd name="connsiteY281" fmla="*/ 101919 h 337892"/>
                <a:gd name="connsiteX282" fmla="*/ 265446 w 353928"/>
                <a:gd name="connsiteY282" fmla="*/ 101919 h 337892"/>
                <a:gd name="connsiteX283" fmla="*/ 265446 w 353928"/>
                <a:gd name="connsiteY283" fmla="*/ 104581 h 337892"/>
                <a:gd name="connsiteX284" fmla="*/ 265446 w 353928"/>
                <a:gd name="connsiteY284" fmla="*/ 107243 h 337892"/>
                <a:gd name="connsiteX285" fmla="*/ 265446 w 353928"/>
                <a:gd name="connsiteY285" fmla="*/ 109969 h 337892"/>
                <a:gd name="connsiteX286" fmla="*/ 265446 w 353928"/>
                <a:gd name="connsiteY286" fmla="*/ 112631 h 337892"/>
                <a:gd name="connsiteX287" fmla="*/ 265446 w 353928"/>
                <a:gd name="connsiteY287" fmla="*/ 115293 h 337892"/>
                <a:gd name="connsiteX288" fmla="*/ 265446 w 353928"/>
                <a:gd name="connsiteY288" fmla="*/ 118018 h 337892"/>
                <a:gd name="connsiteX289" fmla="*/ 265446 w 353928"/>
                <a:gd name="connsiteY289" fmla="*/ 120680 h 337892"/>
                <a:gd name="connsiteX290" fmla="*/ 265446 w 353928"/>
                <a:gd name="connsiteY290" fmla="*/ 126068 h 337892"/>
                <a:gd name="connsiteX291" fmla="*/ 276158 w 353928"/>
                <a:gd name="connsiteY291" fmla="*/ 160929 h 337892"/>
                <a:gd name="connsiteX292" fmla="*/ 278820 w 353928"/>
                <a:gd name="connsiteY292" fmla="*/ 160929 h 337892"/>
                <a:gd name="connsiteX293" fmla="*/ 278820 w 353928"/>
                <a:gd name="connsiteY293" fmla="*/ 163591 h 337892"/>
                <a:gd name="connsiteX294" fmla="*/ 281546 w 353928"/>
                <a:gd name="connsiteY294" fmla="*/ 163591 h 337892"/>
                <a:gd name="connsiteX295" fmla="*/ 284208 w 353928"/>
                <a:gd name="connsiteY295" fmla="*/ 163591 h 337892"/>
                <a:gd name="connsiteX296" fmla="*/ 286870 w 353928"/>
                <a:gd name="connsiteY296" fmla="*/ 160929 h 337892"/>
                <a:gd name="connsiteX297" fmla="*/ 289595 w 353928"/>
                <a:gd name="connsiteY297" fmla="*/ 160929 h 337892"/>
                <a:gd name="connsiteX298" fmla="*/ 292257 w 353928"/>
                <a:gd name="connsiteY298" fmla="*/ 160929 h 337892"/>
                <a:gd name="connsiteX299" fmla="*/ 294919 w 353928"/>
                <a:gd name="connsiteY299" fmla="*/ 163591 h 337892"/>
                <a:gd name="connsiteX300" fmla="*/ 297645 w 353928"/>
                <a:gd name="connsiteY300" fmla="*/ 163591 h 337892"/>
                <a:gd name="connsiteX301" fmla="*/ 300307 w 353928"/>
                <a:gd name="connsiteY301" fmla="*/ 163591 h 337892"/>
                <a:gd name="connsiteX302" fmla="*/ 300307 w 353928"/>
                <a:gd name="connsiteY302" fmla="*/ 166253 h 337892"/>
                <a:gd name="connsiteX303" fmla="*/ 302969 w 353928"/>
                <a:gd name="connsiteY303" fmla="*/ 166253 h 337892"/>
                <a:gd name="connsiteX304" fmla="*/ 305631 w 353928"/>
                <a:gd name="connsiteY304" fmla="*/ 168915 h 337892"/>
                <a:gd name="connsiteX305" fmla="*/ 316406 w 353928"/>
                <a:gd name="connsiteY305" fmla="*/ 171640 h 337892"/>
                <a:gd name="connsiteX306" fmla="*/ 319068 w 353928"/>
                <a:gd name="connsiteY306" fmla="*/ 171640 h 337892"/>
                <a:gd name="connsiteX307" fmla="*/ 321730 w 353928"/>
                <a:gd name="connsiteY307" fmla="*/ 171640 h 337892"/>
                <a:gd name="connsiteX308" fmla="*/ 324456 w 353928"/>
                <a:gd name="connsiteY308" fmla="*/ 174302 h 337892"/>
                <a:gd name="connsiteX309" fmla="*/ 327118 w 353928"/>
                <a:gd name="connsiteY309" fmla="*/ 174302 h 337892"/>
                <a:gd name="connsiteX310" fmla="*/ 329780 w 353928"/>
                <a:gd name="connsiteY310" fmla="*/ 176964 h 337892"/>
                <a:gd name="connsiteX311" fmla="*/ 335167 w 353928"/>
                <a:gd name="connsiteY311" fmla="*/ 182352 h 337892"/>
                <a:gd name="connsiteX312" fmla="*/ 335167 w 353928"/>
                <a:gd name="connsiteY312" fmla="*/ 187739 h 337892"/>
                <a:gd name="connsiteX313" fmla="*/ 337830 w 353928"/>
                <a:gd name="connsiteY313" fmla="*/ 190401 h 337892"/>
                <a:gd name="connsiteX314" fmla="*/ 337830 w 353928"/>
                <a:gd name="connsiteY314" fmla="*/ 195726 h 337892"/>
                <a:gd name="connsiteX315" fmla="*/ 335167 w 353928"/>
                <a:gd name="connsiteY315" fmla="*/ 198451 h 337892"/>
                <a:gd name="connsiteX316" fmla="*/ 335167 w 353928"/>
                <a:gd name="connsiteY316" fmla="*/ 201113 h 337892"/>
                <a:gd name="connsiteX317" fmla="*/ 332442 w 353928"/>
                <a:gd name="connsiteY317" fmla="*/ 203775 h 337892"/>
                <a:gd name="connsiteX318" fmla="*/ 329780 w 353928"/>
                <a:gd name="connsiteY318" fmla="*/ 206501 h 337892"/>
                <a:gd name="connsiteX319" fmla="*/ 329780 w 353928"/>
                <a:gd name="connsiteY319" fmla="*/ 211825 h 337892"/>
                <a:gd name="connsiteX320" fmla="*/ 335167 w 353928"/>
                <a:gd name="connsiteY320" fmla="*/ 219874 h 337892"/>
                <a:gd name="connsiteX321" fmla="*/ 335167 w 353928"/>
                <a:gd name="connsiteY321" fmla="*/ 222600 h 337892"/>
                <a:gd name="connsiteX322" fmla="*/ 335167 w 353928"/>
                <a:gd name="connsiteY322" fmla="*/ 222600 h 33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53928" h="337892">
                  <a:moveTo>
                    <a:pt x="335167" y="222600"/>
                  </a:moveTo>
                  <a:lnTo>
                    <a:pt x="340491" y="225262"/>
                  </a:lnTo>
                  <a:lnTo>
                    <a:pt x="351267" y="230586"/>
                  </a:lnTo>
                  <a:lnTo>
                    <a:pt x="353929" y="235973"/>
                  </a:lnTo>
                  <a:lnTo>
                    <a:pt x="345879" y="238636"/>
                  </a:lnTo>
                  <a:lnTo>
                    <a:pt x="327118" y="249410"/>
                  </a:lnTo>
                  <a:lnTo>
                    <a:pt x="313681" y="254735"/>
                  </a:lnTo>
                  <a:lnTo>
                    <a:pt x="313681" y="257397"/>
                  </a:lnTo>
                  <a:lnTo>
                    <a:pt x="311019" y="257397"/>
                  </a:lnTo>
                  <a:lnTo>
                    <a:pt x="308357" y="257397"/>
                  </a:lnTo>
                  <a:lnTo>
                    <a:pt x="308357" y="260122"/>
                  </a:lnTo>
                  <a:lnTo>
                    <a:pt x="305631" y="260122"/>
                  </a:lnTo>
                  <a:lnTo>
                    <a:pt x="302969" y="262785"/>
                  </a:lnTo>
                  <a:lnTo>
                    <a:pt x="300307" y="262785"/>
                  </a:lnTo>
                  <a:lnTo>
                    <a:pt x="297645" y="265446"/>
                  </a:lnTo>
                  <a:lnTo>
                    <a:pt x="294919" y="265446"/>
                  </a:lnTo>
                  <a:lnTo>
                    <a:pt x="294919" y="268172"/>
                  </a:lnTo>
                  <a:lnTo>
                    <a:pt x="294919" y="270834"/>
                  </a:lnTo>
                  <a:lnTo>
                    <a:pt x="294919" y="273496"/>
                  </a:lnTo>
                  <a:lnTo>
                    <a:pt x="297645" y="273496"/>
                  </a:lnTo>
                  <a:lnTo>
                    <a:pt x="300307" y="276222"/>
                  </a:lnTo>
                  <a:lnTo>
                    <a:pt x="302969" y="276222"/>
                  </a:lnTo>
                  <a:lnTo>
                    <a:pt x="302969" y="278884"/>
                  </a:lnTo>
                  <a:lnTo>
                    <a:pt x="305631" y="278884"/>
                  </a:lnTo>
                  <a:lnTo>
                    <a:pt x="308357" y="278884"/>
                  </a:lnTo>
                  <a:lnTo>
                    <a:pt x="308357" y="281546"/>
                  </a:lnTo>
                  <a:lnTo>
                    <a:pt x="305631" y="284208"/>
                  </a:lnTo>
                  <a:lnTo>
                    <a:pt x="305631" y="286933"/>
                  </a:lnTo>
                  <a:lnTo>
                    <a:pt x="302969" y="289595"/>
                  </a:lnTo>
                  <a:lnTo>
                    <a:pt x="300307" y="292257"/>
                  </a:lnTo>
                  <a:lnTo>
                    <a:pt x="297645" y="292257"/>
                  </a:lnTo>
                  <a:lnTo>
                    <a:pt x="297645" y="294983"/>
                  </a:lnTo>
                  <a:lnTo>
                    <a:pt x="294919" y="294983"/>
                  </a:lnTo>
                  <a:lnTo>
                    <a:pt x="294919" y="297645"/>
                  </a:lnTo>
                  <a:lnTo>
                    <a:pt x="292257" y="300307"/>
                  </a:lnTo>
                  <a:lnTo>
                    <a:pt x="278820" y="313744"/>
                  </a:lnTo>
                  <a:lnTo>
                    <a:pt x="276158" y="313744"/>
                  </a:lnTo>
                  <a:lnTo>
                    <a:pt x="276158" y="316406"/>
                  </a:lnTo>
                  <a:lnTo>
                    <a:pt x="273496" y="319068"/>
                  </a:lnTo>
                  <a:lnTo>
                    <a:pt x="270834" y="319068"/>
                  </a:lnTo>
                  <a:lnTo>
                    <a:pt x="268109" y="321794"/>
                  </a:lnTo>
                  <a:lnTo>
                    <a:pt x="265446" y="324456"/>
                  </a:lnTo>
                  <a:lnTo>
                    <a:pt x="260059" y="327118"/>
                  </a:lnTo>
                  <a:lnTo>
                    <a:pt x="257397" y="327118"/>
                  </a:lnTo>
                  <a:lnTo>
                    <a:pt x="254735" y="327118"/>
                  </a:lnTo>
                  <a:lnTo>
                    <a:pt x="252009" y="327118"/>
                  </a:lnTo>
                  <a:lnTo>
                    <a:pt x="249347" y="327118"/>
                  </a:lnTo>
                  <a:lnTo>
                    <a:pt x="246685" y="327118"/>
                  </a:lnTo>
                  <a:lnTo>
                    <a:pt x="244023" y="327118"/>
                  </a:lnTo>
                  <a:lnTo>
                    <a:pt x="241298" y="327118"/>
                  </a:lnTo>
                  <a:lnTo>
                    <a:pt x="219874" y="308357"/>
                  </a:lnTo>
                  <a:lnTo>
                    <a:pt x="187676" y="319068"/>
                  </a:lnTo>
                  <a:lnTo>
                    <a:pt x="185014" y="319068"/>
                  </a:lnTo>
                  <a:lnTo>
                    <a:pt x="182352" y="319068"/>
                  </a:lnTo>
                  <a:lnTo>
                    <a:pt x="182352" y="316406"/>
                  </a:lnTo>
                  <a:lnTo>
                    <a:pt x="179627" y="316406"/>
                  </a:lnTo>
                  <a:lnTo>
                    <a:pt x="176964" y="316406"/>
                  </a:lnTo>
                  <a:lnTo>
                    <a:pt x="174302" y="316406"/>
                  </a:lnTo>
                  <a:lnTo>
                    <a:pt x="171577" y="316406"/>
                  </a:lnTo>
                  <a:lnTo>
                    <a:pt x="168915" y="316406"/>
                  </a:lnTo>
                  <a:lnTo>
                    <a:pt x="166253" y="316406"/>
                  </a:lnTo>
                  <a:lnTo>
                    <a:pt x="163527" y="316406"/>
                  </a:lnTo>
                  <a:lnTo>
                    <a:pt x="163527" y="319068"/>
                  </a:lnTo>
                  <a:lnTo>
                    <a:pt x="166253" y="319068"/>
                  </a:lnTo>
                  <a:lnTo>
                    <a:pt x="166253" y="321794"/>
                  </a:lnTo>
                  <a:lnTo>
                    <a:pt x="142104" y="337893"/>
                  </a:lnTo>
                  <a:lnTo>
                    <a:pt x="139442" y="337893"/>
                  </a:lnTo>
                  <a:lnTo>
                    <a:pt x="136716" y="337893"/>
                  </a:lnTo>
                  <a:lnTo>
                    <a:pt x="131392" y="337893"/>
                  </a:lnTo>
                  <a:lnTo>
                    <a:pt x="128730" y="337893"/>
                  </a:lnTo>
                  <a:lnTo>
                    <a:pt x="126005" y="337893"/>
                  </a:lnTo>
                  <a:lnTo>
                    <a:pt x="120681" y="337893"/>
                  </a:lnTo>
                  <a:lnTo>
                    <a:pt x="117955" y="337893"/>
                  </a:lnTo>
                  <a:lnTo>
                    <a:pt x="112631" y="335167"/>
                  </a:lnTo>
                  <a:lnTo>
                    <a:pt x="109906" y="335167"/>
                  </a:lnTo>
                  <a:lnTo>
                    <a:pt x="107243" y="335167"/>
                  </a:lnTo>
                  <a:lnTo>
                    <a:pt x="107243" y="332505"/>
                  </a:lnTo>
                  <a:lnTo>
                    <a:pt x="104581" y="332505"/>
                  </a:lnTo>
                  <a:lnTo>
                    <a:pt x="101856" y="329843"/>
                  </a:lnTo>
                  <a:lnTo>
                    <a:pt x="99194" y="327118"/>
                  </a:lnTo>
                  <a:lnTo>
                    <a:pt x="96532" y="327118"/>
                  </a:lnTo>
                  <a:lnTo>
                    <a:pt x="93870" y="327118"/>
                  </a:lnTo>
                  <a:lnTo>
                    <a:pt x="91144" y="324456"/>
                  </a:lnTo>
                  <a:lnTo>
                    <a:pt x="26811" y="305694"/>
                  </a:lnTo>
                  <a:lnTo>
                    <a:pt x="10712" y="219874"/>
                  </a:lnTo>
                  <a:lnTo>
                    <a:pt x="10712" y="214550"/>
                  </a:lnTo>
                  <a:lnTo>
                    <a:pt x="40248" y="185014"/>
                  </a:lnTo>
                  <a:lnTo>
                    <a:pt x="56284" y="182352"/>
                  </a:lnTo>
                  <a:lnTo>
                    <a:pt x="56284" y="179690"/>
                  </a:lnTo>
                  <a:lnTo>
                    <a:pt x="59009" y="179690"/>
                  </a:lnTo>
                  <a:lnTo>
                    <a:pt x="61671" y="179690"/>
                  </a:lnTo>
                  <a:lnTo>
                    <a:pt x="64334" y="179690"/>
                  </a:lnTo>
                  <a:lnTo>
                    <a:pt x="67059" y="179690"/>
                  </a:lnTo>
                  <a:lnTo>
                    <a:pt x="67059" y="176964"/>
                  </a:lnTo>
                  <a:lnTo>
                    <a:pt x="69721" y="174302"/>
                  </a:lnTo>
                  <a:lnTo>
                    <a:pt x="72383" y="171640"/>
                  </a:lnTo>
                  <a:lnTo>
                    <a:pt x="75045" y="171640"/>
                  </a:lnTo>
                  <a:lnTo>
                    <a:pt x="75045" y="168915"/>
                  </a:lnTo>
                  <a:lnTo>
                    <a:pt x="75045" y="166253"/>
                  </a:lnTo>
                  <a:lnTo>
                    <a:pt x="77771" y="166253"/>
                  </a:lnTo>
                  <a:lnTo>
                    <a:pt x="77771" y="163591"/>
                  </a:lnTo>
                  <a:lnTo>
                    <a:pt x="77771" y="160929"/>
                  </a:lnTo>
                  <a:lnTo>
                    <a:pt x="75045" y="160929"/>
                  </a:lnTo>
                  <a:lnTo>
                    <a:pt x="77771" y="158203"/>
                  </a:lnTo>
                  <a:lnTo>
                    <a:pt x="80433" y="155541"/>
                  </a:lnTo>
                  <a:lnTo>
                    <a:pt x="83095" y="155541"/>
                  </a:lnTo>
                  <a:lnTo>
                    <a:pt x="85820" y="152879"/>
                  </a:lnTo>
                  <a:lnTo>
                    <a:pt x="88482" y="150153"/>
                  </a:lnTo>
                  <a:lnTo>
                    <a:pt x="88482" y="147491"/>
                  </a:lnTo>
                  <a:lnTo>
                    <a:pt x="91144" y="147491"/>
                  </a:lnTo>
                  <a:lnTo>
                    <a:pt x="93870" y="147491"/>
                  </a:lnTo>
                  <a:lnTo>
                    <a:pt x="93870" y="144829"/>
                  </a:lnTo>
                  <a:lnTo>
                    <a:pt x="96532" y="144829"/>
                  </a:lnTo>
                  <a:lnTo>
                    <a:pt x="96532" y="142104"/>
                  </a:lnTo>
                  <a:lnTo>
                    <a:pt x="96532" y="139442"/>
                  </a:lnTo>
                  <a:lnTo>
                    <a:pt x="96532" y="136780"/>
                  </a:lnTo>
                  <a:lnTo>
                    <a:pt x="99194" y="136780"/>
                  </a:lnTo>
                  <a:lnTo>
                    <a:pt x="101856" y="136780"/>
                  </a:lnTo>
                  <a:lnTo>
                    <a:pt x="101856" y="134117"/>
                  </a:lnTo>
                  <a:lnTo>
                    <a:pt x="101856" y="131392"/>
                  </a:lnTo>
                  <a:lnTo>
                    <a:pt x="104581" y="131392"/>
                  </a:lnTo>
                  <a:lnTo>
                    <a:pt x="104581" y="128730"/>
                  </a:lnTo>
                  <a:lnTo>
                    <a:pt x="107243" y="126068"/>
                  </a:lnTo>
                  <a:lnTo>
                    <a:pt x="104581" y="126068"/>
                  </a:lnTo>
                  <a:lnTo>
                    <a:pt x="104581" y="123343"/>
                  </a:lnTo>
                  <a:lnTo>
                    <a:pt x="101856" y="123343"/>
                  </a:lnTo>
                  <a:lnTo>
                    <a:pt x="99194" y="123343"/>
                  </a:lnTo>
                  <a:lnTo>
                    <a:pt x="96532" y="123343"/>
                  </a:lnTo>
                  <a:lnTo>
                    <a:pt x="93870" y="120680"/>
                  </a:lnTo>
                  <a:lnTo>
                    <a:pt x="91144" y="120680"/>
                  </a:lnTo>
                  <a:lnTo>
                    <a:pt x="88482" y="120680"/>
                  </a:lnTo>
                  <a:lnTo>
                    <a:pt x="85820" y="118018"/>
                  </a:lnTo>
                  <a:lnTo>
                    <a:pt x="83095" y="115293"/>
                  </a:lnTo>
                  <a:lnTo>
                    <a:pt x="83095" y="112631"/>
                  </a:lnTo>
                  <a:lnTo>
                    <a:pt x="80433" y="112631"/>
                  </a:lnTo>
                  <a:lnTo>
                    <a:pt x="80433" y="109969"/>
                  </a:lnTo>
                  <a:lnTo>
                    <a:pt x="83095" y="109969"/>
                  </a:lnTo>
                  <a:lnTo>
                    <a:pt x="83095" y="107243"/>
                  </a:lnTo>
                  <a:lnTo>
                    <a:pt x="80433" y="107243"/>
                  </a:lnTo>
                  <a:lnTo>
                    <a:pt x="80433" y="104581"/>
                  </a:lnTo>
                  <a:lnTo>
                    <a:pt x="80433" y="101919"/>
                  </a:lnTo>
                  <a:lnTo>
                    <a:pt x="77771" y="101919"/>
                  </a:lnTo>
                  <a:lnTo>
                    <a:pt x="77771" y="99257"/>
                  </a:lnTo>
                  <a:lnTo>
                    <a:pt x="75045" y="99257"/>
                  </a:lnTo>
                  <a:lnTo>
                    <a:pt x="72383" y="99257"/>
                  </a:lnTo>
                  <a:lnTo>
                    <a:pt x="72383" y="96532"/>
                  </a:lnTo>
                  <a:lnTo>
                    <a:pt x="69721" y="96532"/>
                  </a:lnTo>
                  <a:lnTo>
                    <a:pt x="69721" y="93870"/>
                  </a:lnTo>
                  <a:lnTo>
                    <a:pt x="67059" y="93870"/>
                  </a:lnTo>
                  <a:lnTo>
                    <a:pt x="67059" y="91208"/>
                  </a:lnTo>
                  <a:lnTo>
                    <a:pt x="67059" y="88482"/>
                  </a:lnTo>
                  <a:lnTo>
                    <a:pt x="64334" y="85820"/>
                  </a:lnTo>
                  <a:lnTo>
                    <a:pt x="61671" y="83158"/>
                  </a:lnTo>
                  <a:lnTo>
                    <a:pt x="59009" y="83158"/>
                  </a:lnTo>
                  <a:lnTo>
                    <a:pt x="56284" y="80433"/>
                  </a:lnTo>
                  <a:lnTo>
                    <a:pt x="53622" y="80433"/>
                  </a:lnTo>
                  <a:lnTo>
                    <a:pt x="53622" y="77771"/>
                  </a:lnTo>
                  <a:lnTo>
                    <a:pt x="50960" y="77771"/>
                  </a:lnTo>
                  <a:lnTo>
                    <a:pt x="50960" y="75108"/>
                  </a:lnTo>
                  <a:lnTo>
                    <a:pt x="48234" y="75108"/>
                  </a:lnTo>
                  <a:lnTo>
                    <a:pt x="48234" y="72446"/>
                  </a:lnTo>
                  <a:lnTo>
                    <a:pt x="45572" y="72446"/>
                  </a:lnTo>
                  <a:lnTo>
                    <a:pt x="45572" y="69721"/>
                  </a:lnTo>
                  <a:lnTo>
                    <a:pt x="42910" y="69721"/>
                  </a:lnTo>
                  <a:lnTo>
                    <a:pt x="40248" y="69721"/>
                  </a:lnTo>
                  <a:lnTo>
                    <a:pt x="37523" y="69721"/>
                  </a:lnTo>
                  <a:lnTo>
                    <a:pt x="34860" y="69721"/>
                  </a:lnTo>
                  <a:lnTo>
                    <a:pt x="32198" y="69721"/>
                  </a:lnTo>
                  <a:lnTo>
                    <a:pt x="29473" y="67059"/>
                  </a:lnTo>
                  <a:lnTo>
                    <a:pt x="26811" y="64397"/>
                  </a:lnTo>
                  <a:lnTo>
                    <a:pt x="24149" y="61671"/>
                  </a:lnTo>
                  <a:lnTo>
                    <a:pt x="21423" y="61671"/>
                  </a:lnTo>
                  <a:lnTo>
                    <a:pt x="21423" y="59009"/>
                  </a:lnTo>
                  <a:lnTo>
                    <a:pt x="18761" y="59009"/>
                  </a:lnTo>
                  <a:lnTo>
                    <a:pt x="16099" y="56347"/>
                  </a:lnTo>
                  <a:lnTo>
                    <a:pt x="13437" y="53622"/>
                  </a:lnTo>
                  <a:lnTo>
                    <a:pt x="10712" y="50959"/>
                  </a:lnTo>
                  <a:lnTo>
                    <a:pt x="8050" y="48298"/>
                  </a:lnTo>
                  <a:lnTo>
                    <a:pt x="8050" y="45572"/>
                  </a:lnTo>
                  <a:lnTo>
                    <a:pt x="10712" y="45572"/>
                  </a:lnTo>
                  <a:lnTo>
                    <a:pt x="10712" y="42910"/>
                  </a:lnTo>
                  <a:lnTo>
                    <a:pt x="8050" y="42910"/>
                  </a:lnTo>
                  <a:lnTo>
                    <a:pt x="5388" y="42910"/>
                  </a:lnTo>
                  <a:lnTo>
                    <a:pt x="5388" y="40248"/>
                  </a:lnTo>
                  <a:lnTo>
                    <a:pt x="2662" y="40248"/>
                  </a:lnTo>
                  <a:lnTo>
                    <a:pt x="0" y="40248"/>
                  </a:lnTo>
                  <a:lnTo>
                    <a:pt x="0" y="37586"/>
                  </a:lnTo>
                  <a:lnTo>
                    <a:pt x="0" y="34860"/>
                  </a:lnTo>
                  <a:lnTo>
                    <a:pt x="2662" y="34860"/>
                  </a:lnTo>
                  <a:lnTo>
                    <a:pt x="2662" y="32198"/>
                  </a:lnTo>
                  <a:lnTo>
                    <a:pt x="2662" y="29536"/>
                  </a:lnTo>
                  <a:lnTo>
                    <a:pt x="2662" y="26811"/>
                  </a:lnTo>
                  <a:lnTo>
                    <a:pt x="5388" y="26811"/>
                  </a:lnTo>
                  <a:lnTo>
                    <a:pt x="8050" y="24149"/>
                  </a:lnTo>
                  <a:lnTo>
                    <a:pt x="10712" y="24149"/>
                  </a:lnTo>
                  <a:lnTo>
                    <a:pt x="10712" y="21487"/>
                  </a:lnTo>
                  <a:lnTo>
                    <a:pt x="13437" y="16099"/>
                  </a:lnTo>
                  <a:lnTo>
                    <a:pt x="16099" y="16099"/>
                  </a:lnTo>
                  <a:lnTo>
                    <a:pt x="21423" y="18761"/>
                  </a:lnTo>
                  <a:lnTo>
                    <a:pt x="24149" y="18761"/>
                  </a:lnTo>
                  <a:lnTo>
                    <a:pt x="26811" y="18761"/>
                  </a:lnTo>
                  <a:lnTo>
                    <a:pt x="32198" y="21487"/>
                  </a:lnTo>
                  <a:lnTo>
                    <a:pt x="37523" y="21487"/>
                  </a:lnTo>
                  <a:lnTo>
                    <a:pt x="42910" y="24149"/>
                  </a:lnTo>
                  <a:lnTo>
                    <a:pt x="45572" y="24149"/>
                  </a:lnTo>
                  <a:lnTo>
                    <a:pt x="50960" y="24149"/>
                  </a:lnTo>
                  <a:lnTo>
                    <a:pt x="53622" y="24149"/>
                  </a:lnTo>
                  <a:lnTo>
                    <a:pt x="56284" y="21487"/>
                  </a:lnTo>
                  <a:lnTo>
                    <a:pt x="56284" y="18761"/>
                  </a:lnTo>
                  <a:lnTo>
                    <a:pt x="59009" y="16099"/>
                  </a:lnTo>
                  <a:lnTo>
                    <a:pt x="59009" y="13437"/>
                  </a:lnTo>
                  <a:lnTo>
                    <a:pt x="61671" y="10775"/>
                  </a:lnTo>
                  <a:lnTo>
                    <a:pt x="64334" y="8050"/>
                  </a:lnTo>
                  <a:lnTo>
                    <a:pt x="64334" y="5387"/>
                  </a:lnTo>
                  <a:lnTo>
                    <a:pt x="67059" y="5387"/>
                  </a:lnTo>
                  <a:lnTo>
                    <a:pt x="69721" y="2725"/>
                  </a:lnTo>
                  <a:lnTo>
                    <a:pt x="72383" y="2725"/>
                  </a:lnTo>
                  <a:lnTo>
                    <a:pt x="75045" y="2725"/>
                  </a:lnTo>
                  <a:lnTo>
                    <a:pt x="77771" y="2725"/>
                  </a:lnTo>
                  <a:lnTo>
                    <a:pt x="80433" y="0"/>
                  </a:lnTo>
                  <a:lnTo>
                    <a:pt x="83095" y="0"/>
                  </a:lnTo>
                  <a:lnTo>
                    <a:pt x="85820" y="2725"/>
                  </a:lnTo>
                  <a:lnTo>
                    <a:pt x="88482" y="2725"/>
                  </a:lnTo>
                  <a:lnTo>
                    <a:pt x="88482" y="5387"/>
                  </a:lnTo>
                  <a:lnTo>
                    <a:pt x="91144" y="5387"/>
                  </a:lnTo>
                  <a:lnTo>
                    <a:pt x="91144" y="10775"/>
                  </a:lnTo>
                  <a:lnTo>
                    <a:pt x="93870" y="10775"/>
                  </a:lnTo>
                  <a:lnTo>
                    <a:pt x="93870" y="13437"/>
                  </a:lnTo>
                  <a:lnTo>
                    <a:pt x="93870" y="18761"/>
                  </a:lnTo>
                  <a:lnTo>
                    <a:pt x="93870" y="21487"/>
                  </a:lnTo>
                  <a:lnTo>
                    <a:pt x="96532" y="24149"/>
                  </a:lnTo>
                  <a:lnTo>
                    <a:pt x="96532" y="26811"/>
                  </a:lnTo>
                  <a:lnTo>
                    <a:pt x="99194" y="29536"/>
                  </a:lnTo>
                  <a:lnTo>
                    <a:pt x="101856" y="32198"/>
                  </a:lnTo>
                  <a:lnTo>
                    <a:pt x="104581" y="34860"/>
                  </a:lnTo>
                  <a:lnTo>
                    <a:pt x="107243" y="34860"/>
                  </a:lnTo>
                  <a:lnTo>
                    <a:pt x="112631" y="32198"/>
                  </a:lnTo>
                  <a:lnTo>
                    <a:pt x="117955" y="32198"/>
                  </a:lnTo>
                  <a:lnTo>
                    <a:pt x="123343" y="32198"/>
                  </a:lnTo>
                  <a:lnTo>
                    <a:pt x="126005" y="29536"/>
                  </a:lnTo>
                  <a:lnTo>
                    <a:pt x="128730" y="29536"/>
                  </a:lnTo>
                  <a:lnTo>
                    <a:pt x="131392" y="29536"/>
                  </a:lnTo>
                  <a:lnTo>
                    <a:pt x="166253" y="42910"/>
                  </a:lnTo>
                  <a:lnTo>
                    <a:pt x="203775" y="50959"/>
                  </a:lnTo>
                  <a:lnTo>
                    <a:pt x="217149" y="64397"/>
                  </a:lnTo>
                  <a:lnTo>
                    <a:pt x="219874" y="64397"/>
                  </a:lnTo>
                  <a:lnTo>
                    <a:pt x="222536" y="64397"/>
                  </a:lnTo>
                  <a:lnTo>
                    <a:pt x="222536" y="61671"/>
                  </a:lnTo>
                  <a:lnTo>
                    <a:pt x="222536" y="59009"/>
                  </a:lnTo>
                  <a:lnTo>
                    <a:pt x="225198" y="61671"/>
                  </a:lnTo>
                  <a:lnTo>
                    <a:pt x="227924" y="59009"/>
                  </a:lnTo>
                  <a:lnTo>
                    <a:pt x="230586" y="61671"/>
                  </a:lnTo>
                  <a:lnTo>
                    <a:pt x="230586" y="59009"/>
                  </a:lnTo>
                  <a:lnTo>
                    <a:pt x="233248" y="59009"/>
                  </a:lnTo>
                  <a:lnTo>
                    <a:pt x="235974" y="61671"/>
                  </a:lnTo>
                  <a:lnTo>
                    <a:pt x="238636" y="61671"/>
                  </a:lnTo>
                  <a:lnTo>
                    <a:pt x="238636" y="64397"/>
                  </a:lnTo>
                  <a:lnTo>
                    <a:pt x="241298" y="64397"/>
                  </a:lnTo>
                  <a:lnTo>
                    <a:pt x="244023" y="64397"/>
                  </a:lnTo>
                  <a:lnTo>
                    <a:pt x="246685" y="64397"/>
                  </a:lnTo>
                  <a:lnTo>
                    <a:pt x="246685" y="61671"/>
                  </a:lnTo>
                  <a:lnTo>
                    <a:pt x="246685" y="64397"/>
                  </a:lnTo>
                  <a:lnTo>
                    <a:pt x="249347" y="64397"/>
                  </a:lnTo>
                  <a:lnTo>
                    <a:pt x="252009" y="64397"/>
                  </a:lnTo>
                  <a:lnTo>
                    <a:pt x="252009" y="67059"/>
                  </a:lnTo>
                  <a:lnTo>
                    <a:pt x="252009" y="69721"/>
                  </a:lnTo>
                  <a:lnTo>
                    <a:pt x="252009" y="72446"/>
                  </a:lnTo>
                  <a:lnTo>
                    <a:pt x="252009" y="75108"/>
                  </a:lnTo>
                  <a:lnTo>
                    <a:pt x="249347" y="75108"/>
                  </a:lnTo>
                  <a:lnTo>
                    <a:pt x="249347" y="77771"/>
                  </a:lnTo>
                  <a:lnTo>
                    <a:pt x="249347" y="80433"/>
                  </a:lnTo>
                  <a:lnTo>
                    <a:pt x="249347" y="83158"/>
                  </a:lnTo>
                  <a:lnTo>
                    <a:pt x="249347" y="85820"/>
                  </a:lnTo>
                  <a:lnTo>
                    <a:pt x="252009" y="88482"/>
                  </a:lnTo>
                  <a:lnTo>
                    <a:pt x="254735" y="88482"/>
                  </a:lnTo>
                  <a:lnTo>
                    <a:pt x="254735" y="91208"/>
                  </a:lnTo>
                  <a:lnTo>
                    <a:pt x="257397" y="91208"/>
                  </a:lnTo>
                  <a:lnTo>
                    <a:pt x="257397" y="93870"/>
                  </a:lnTo>
                  <a:lnTo>
                    <a:pt x="257397" y="96532"/>
                  </a:lnTo>
                  <a:lnTo>
                    <a:pt x="260059" y="96532"/>
                  </a:lnTo>
                  <a:lnTo>
                    <a:pt x="262785" y="99257"/>
                  </a:lnTo>
                  <a:lnTo>
                    <a:pt x="262785" y="101919"/>
                  </a:lnTo>
                  <a:lnTo>
                    <a:pt x="265446" y="101919"/>
                  </a:lnTo>
                  <a:lnTo>
                    <a:pt x="265446" y="104581"/>
                  </a:lnTo>
                  <a:lnTo>
                    <a:pt x="265446" y="107243"/>
                  </a:lnTo>
                  <a:lnTo>
                    <a:pt x="265446" y="109969"/>
                  </a:lnTo>
                  <a:lnTo>
                    <a:pt x="265446" y="112631"/>
                  </a:lnTo>
                  <a:lnTo>
                    <a:pt x="265446" y="115293"/>
                  </a:lnTo>
                  <a:lnTo>
                    <a:pt x="265446" y="118018"/>
                  </a:lnTo>
                  <a:lnTo>
                    <a:pt x="265446" y="120680"/>
                  </a:lnTo>
                  <a:lnTo>
                    <a:pt x="265446" y="126068"/>
                  </a:lnTo>
                  <a:lnTo>
                    <a:pt x="276158" y="160929"/>
                  </a:lnTo>
                  <a:lnTo>
                    <a:pt x="278820" y="160929"/>
                  </a:lnTo>
                  <a:lnTo>
                    <a:pt x="278820" y="163591"/>
                  </a:lnTo>
                  <a:lnTo>
                    <a:pt x="281546" y="163591"/>
                  </a:lnTo>
                  <a:lnTo>
                    <a:pt x="284208" y="163591"/>
                  </a:lnTo>
                  <a:lnTo>
                    <a:pt x="286870" y="160929"/>
                  </a:lnTo>
                  <a:lnTo>
                    <a:pt x="289595" y="160929"/>
                  </a:lnTo>
                  <a:lnTo>
                    <a:pt x="292257" y="160929"/>
                  </a:lnTo>
                  <a:lnTo>
                    <a:pt x="294919" y="163591"/>
                  </a:lnTo>
                  <a:lnTo>
                    <a:pt x="297645" y="163591"/>
                  </a:lnTo>
                  <a:lnTo>
                    <a:pt x="300307" y="163591"/>
                  </a:lnTo>
                  <a:lnTo>
                    <a:pt x="300307" y="166253"/>
                  </a:lnTo>
                  <a:lnTo>
                    <a:pt x="302969" y="166253"/>
                  </a:lnTo>
                  <a:lnTo>
                    <a:pt x="305631" y="168915"/>
                  </a:lnTo>
                  <a:lnTo>
                    <a:pt x="316406" y="171640"/>
                  </a:lnTo>
                  <a:lnTo>
                    <a:pt x="319068" y="171640"/>
                  </a:lnTo>
                  <a:lnTo>
                    <a:pt x="321730" y="171640"/>
                  </a:lnTo>
                  <a:lnTo>
                    <a:pt x="324456" y="174302"/>
                  </a:lnTo>
                  <a:lnTo>
                    <a:pt x="327118" y="174302"/>
                  </a:lnTo>
                  <a:lnTo>
                    <a:pt x="329780" y="176964"/>
                  </a:lnTo>
                  <a:lnTo>
                    <a:pt x="335167" y="182352"/>
                  </a:lnTo>
                  <a:lnTo>
                    <a:pt x="335167" y="187739"/>
                  </a:lnTo>
                  <a:lnTo>
                    <a:pt x="337830" y="190401"/>
                  </a:lnTo>
                  <a:lnTo>
                    <a:pt x="337830" y="195726"/>
                  </a:lnTo>
                  <a:lnTo>
                    <a:pt x="335167" y="198451"/>
                  </a:lnTo>
                  <a:lnTo>
                    <a:pt x="335167" y="201113"/>
                  </a:lnTo>
                  <a:lnTo>
                    <a:pt x="332442" y="203775"/>
                  </a:lnTo>
                  <a:lnTo>
                    <a:pt x="329780" y="206501"/>
                  </a:lnTo>
                  <a:lnTo>
                    <a:pt x="329780" y="211825"/>
                  </a:lnTo>
                  <a:lnTo>
                    <a:pt x="335167" y="219874"/>
                  </a:lnTo>
                  <a:lnTo>
                    <a:pt x="335167" y="222600"/>
                  </a:lnTo>
                  <a:lnTo>
                    <a:pt x="335167" y="22260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1" name="Freeform: Shape 170">
              <a:extLst>
                <a:ext uri="{FF2B5EF4-FFF2-40B4-BE49-F238E27FC236}">
                  <a16:creationId xmlns:a16="http://schemas.microsoft.com/office/drawing/2014/main" id="{DB6964FC-CFEB-8305-6BEB-D8B3440386A7}"/>
                </a:ext>
              </a:extLst>
            </p:cNvPr>
            <p:cNvSpPr/>
            <p:nvPr/>
          </p:nvSpPr>
          <p:spPr>
            <a:xfrm>
              <a:off x="3205055" y="4382781"/>
              <a:ext cx="227923" cy="225198"/>
            </a:xfrm>
            <a:custGeom>
              <a:avLst/>
              <a:gdLst>
                <a:gd name="connsiteX0" fmla="*/ 5387 w 227923"/>
                <a:gd name="connsiteY0" fmla="*/ 2662 h 225198"/>
                <a:gd name="connsiteX1" fmla="*/ 8050 w 227923"/>
                <a:gd name="connsiteY1" fmla="*/ 0 h 225198"/>
                <a:gd name="connsiteX2" fmla="*/ 10711 w 227923"/>
                <a:gd name="connsiteY2" fmla="*/ 0 h 225198"/>
                <a:gd name="connsiteX3" fmla="*/ 13437 w 227923"/>
                <a:gd name="connsiteY3" fmla="*/ 2662 h 225198"/>
                <a:gd name="connsiteX4" fmla="*/ 16099 w 227923"/>
                <a:gd name="connsiteY4" fmla="*/ 2662 h 225198"/>
                <a:gd name="connsiteX5" fmla="*/ 18761 w 227923"/>
                <a:gd name="connsiteY5" fmla="*/ 2662 h 225198"/>
                <a:gd name="connsiteX6" fmla="*/ 18761 w 227923"/>
                <a:gd name="connsiteY6" fmla="*/ 5324 h 225198"/>
                <a:gd name="connsiteX7" fmla="*/ 21423 w 227923"/>
                <a:gd name="connsiteY7" fmla="*/ 5324 h 225198"/>
                <a:gd name="connsiteX8" fmla="*/ 24149 w 227923"/>
                <a:gd name="connsiteY8" fmla="*/ 5324 h 225198"/>
                <a:gd name="connsiteX9" fmla="*/ 26811 w 227923"/>
                <a:gd name="connsiteY9" fmla="*/ 5324 h 225198"/>
                <a:gd name="connsiteX10" fmla="*/ 29473 w 227923"/>
                <a:gd name="connsiteY10" fmla="*/ 5324 h 225198"/>
                <a:gd name="connsiteX11" fmla="*/ 32198 w 227923"/>
                <a:gd name="connsiteY11" fmla="*/ 5324 h 225198"/>
                <a:gd name="connsiteX12" fmla="*/ 34860 w 227923"/>
                <a:gd name="connsiteY12" fmla="*/ 5324 h 225198"/>
                <a:gd name="connsiteX13" fmla="*/ 37522 w 227923"/>
                <a:gd name="connsiteY13" fmla="*/ 8050 h 225198"/>
                <a:gd name="connsiteX14" fmla="*/ 40248 w 227923"/>
                <a:gd name="connsiteY14" fmla="*/ 8050 h 225198"/>
                <a:gd name="connsiteX15" fmla="*/ 42910 w 227923"/>
                <a:gd name="connsiteY15" fmla="*/ 8050 h 225198"/>
                <a:gd name="connsiteX16" fmla="*/ 45572 w 227923"/>
                <a:gd name="connsiteY16" fmla="*/ 10712 h 225198"/>
                <a:gd name="connsiteX17" fmla="*/ 48234 w 227923"/>
                <a:gd name="connsiteY17" fmla="*/ 10712 h 225198"/>
                <a:gd name="connsiteX18" fmla="*/ 50959 w 227923"/>
                <a:gd name="connsiteY18" fmla="*/ 10712 h 225198"/>
                <a:gd name="connsiteX19" fmla="*/ 53622 w 227923"/>
                <a:gd name="connsiteY19" fmla="*/ 10712 h 225198"/>
                <a:gd name="connsiteX20" fmla="*/ 53622 w 227923"/>
                <a:gd name="connsiteY20" fmla="*/ 13374 h 225198"/>
                <a:gd name="connsiteX21" fmla="*/ 56284 w 227923"/>
                <a:gd name="connsiteY21" fmla="*/ 13374 h 225198"/>
                <a:gd name="connsiteX22" fmla="*/ 59009 w 227923"/>
                <a:gd name="connsiteY22" fmla="*/ 13374 h 225198"/>
                <a:gd name="connsiteX23" fmla="*/ 61671 w 227923"/>
                <a:gd name="connsiteY23" fmla="*/ 13374 h 225198"/>
                <a:gd name="connsiteX24" fmla="*/ 64333 w 227923"/>
                <a:gd name="connsiteY24" fmla="*/ 13374 h 225198"/>
                <a:gd name="connsiteX25" fmla="*/ 67059 w 227923"/>
                <a:gd name="connsiteY25" fmla="*/ 13374 h 225198"/>
                <a:gd name="connsiteX26" fmla="*/ 72383 w 227923"/>
                <a:gd name="connsiteY26" fmla="*/ 13374 h 225198"/>
                <a:gd name="connsiteX27" fmla="*/ 75045 w 227923"/>
                <a:gd name="connsiteY27" fmla="*/ 13374 h 225198"/>
                <a:gd name="connsiteX28" fmla="*/ 77770 w 227923"/>
                <a:gd name="connsiteY28" fmla="*/ 13374 h 225198"/>
                <a:gd name="connsiteX29" fmla="*/ 83095 w 227923"/>
                <a:gd name="connsiteY29" fmla="*/ 13374 h 225198"/>
                <a:gd name="connsiteX30" fmla="*/ 85820 w 227923"/>
                <a:gd name="connsiteY30" fmla="*/ 13374 h 225198"/>
                <a:gd name="connsiteX31" fmla="*/ 88482 w 227923"/>
                <a:gd name="connsiteY31" fmla="*/ 13374 h 225198"/>
                <a:gd name="connsiteX32" fmla="*/ 91144 w 227923"/>
                <a:gd name="connsiteY32" fmla="*/ 13374 h 225198"/>
                <a:gd name="connsiteX33" fmla="*/ 96532 w 227923"/>
                <a:gd name="connsiteY33" fmla="*/ 10712 h 225198"/>
                <a:gd name="connsiteX34" fmla="*/ 99194 w 227923"/>
                <a:gd name="connsiteY34" fmla="*/ 10712 h 225198"/>
                <a:gd name="connsiteX35" fmla="*/ 101856 w 227923"/>
                <a:gd name="connsiteY35" fmla="*/ 10712 h 225198"/>
                <a:gd name="connsiteX36" fmla="*/ 104581 w 227923"/>
                <a:gd name="connsiteY36" fmla="*/ 8050 h 225198"/>
                <a:gd name="connsiteX37" fmla="*/ 107243 w 227923"/>
                <a:gd name="connsiteY37" fmla="*/ 8050 h 225198"/>
                <a:gd name="connsiteX38" fmla="*/ 109905 w 227923"/>
                <a:gd name="connsiteY38" fmla="*/ 8050 h 225198"/>
                <a:gd name="connsiteX39" fmla="*/ 112631 w 227923"/>
                <a:gd name="connsiteY39" fmla="*/ 8050 h 225198"/>
                <a:gd name="connsiteX40" fmla="*/ 117955 w 227923"/>
                <a:gd name="connsiteY40" fmla="*/ 8050 h 225198"/>
                <a:gd name="connsiteX41" fmla="*/ 120680 w 227923"/>
                <a:gd name="connsiteY41" fmla="*/ 8050 h 225198"/>
                <a:gd name="connsiteX42" fmla="*/ 123343 w 227923"/>
                <a:gd name="connsiteY42" fmla="*/ 10712 h 225198"/>
                <a:gd name="connsiteX43" fmla="*/ 126004 w 227923"/>
                <a:gd name="connsiteY43" fmla="*/ 13374 h 225198"/>
                <a:gd name="connsiteX44" fmla="*/ 128730 w 227923"/>
                <a:gd name="connsiteY44" fmla="*/ 13374 h 225198"/>
                <a:gd name="connsiteX45" fmla="*/ 131392 w 227923"/>
                <a:gd name="connsiteY45" fmla="*/ 13374 h 225198"/>
                <a:gd name="connsiteX46" fmla="*/ 131392 w 227923"/>
                <a:gd name="connsiteY46" fmla="*/ 16036 h 225198"/>
                <a:gd name="connsiteX47" fmla="*/ 139442 w 227923"/>
                <a:gd name="connsiteY47" fmla="*/ 18761 h 225198"/>
                <a:gd name="connsiteX48" fmla="*/ 142104 w 227923"/>
                <a:gd name="connsiteY48" fmla="*/ 18761 h 225198"/>
                <a:gd name="connsiteX49" fmla="*/ 144766 w 227923"/>
                <a:gd name="connsiteY49" fmla="*/ 18761 h 225198"/>
                <a:gd name="connsiteX50" fmla="*/ 150153 w 227923"/>
                <a:gd name="connsiteY50" fmla="*/ 21423 h 225198"/>
                <a:gd name="connsiteX51" fmla="*/ 150153 w 227923"/>
                <a:gd name="connsiteY51" fmla="*/ 24086 h 225198"/>
                <a:gd name="connsiteX52" fmla="*/ 152815 w 227923"/>
                <a:gd name="connsiteY52" fmla="*/ 26811 h 225198"/>
                <a:gd name="connsiteX53" fmla="*/ 155541 w 227923"/>
                <a:gd name="connsiteY53" fmla="*/ 29473 h 225198"/>
                <a:gd name="connsiteX54" fmla="*/ 158203 w 227923"/>
                <a:gd name="connsiteY54" fmla="*/ 32135 h 225198"/>
                <a:gd name="connsiteX55" fmla="*/ 160865 w 227923"/>
                <a:gd name="connsiteY55" fmla="*/ 32135 h 225198"/>
                <a:gd name="connsiteX56" fmla="*/ 163527 w 227923"/>
                <a:gd name="connsiteY56" fmla="*/ 34860 h 225198"/>
                <a:gd name="connsiteX57" fmla="*/ 166253 w 227923"/>
                <a:gd name="connsiteY57" fmla="*/ 34860 h 225198"/>
                <a:gd name="connsiteX58" fmla="*/ 168915 w 227923"/>
                <a:gd name="connsiteY58" fmla="*/ 34860 h 225198"/>
                <a:gd name="connsiteX59" fmla="*/ 171577 w 227923"/>
                <a:gd name="connsiteY59" fmla="*/ 34860 h 225198"/>
                <a:gd name="connsiteX60" fmla="*/ 171577 w 227923"/>
                <a:gd name="connsiteY60" fmla="*/ 37523 h 225198"/>
                <a:gd name="connsiteX61" fmla="*/ 174302 w 227923"/>
                <a:gd name="connsiteY61" fmla="*/ 37523 h 225198"/>
                <a:gd name="connsiteX62" fmla="*/ 176964 w 227923"/>
                <a:gd name="connsiteY62" fmla="*/ 40185 h 225198"/>
                <a:gd name="connsiteX63" fmla="*/ 179626 w 227923"/>
                <a:gd name="connsiteY63" fmla="*/ 42847 h 225198"/>
                <a:gd name="connsiteX64" fmla="*/ 179626 w 227923"/>
                <a:gd name="connsiteY64" fmla="*/ 45572 h 225198"/>
                <a:gd name="connsiteX65" fmla="*/ 182352 w 227923"/>
                <a:gd name="connsiteY65" fmla="*/ 45572 h 225198"/>
                <a:gd name="connsiteX66" fmla="*/ 182352 w 227923"/>
                <a:gd name="connsiteY66" fmla="*/ 48234 h 225198"/>
                <a:gd name="connsiteX67" fmla="*/ 185014 w 227923"/>
                <a:gd name="connsiteY67" fmla="*/ 48234 h 225198"/>
                <a:gd name="connsiteX68" fmla="*/ 187676 w 227923"/>
                <a:gd name="connsiteY68" fmla="*/ 50896 h 225198"/>
                <a:gd name="connsiteX69" fmla="*/ 187676 w 227923"/>
                <a:gd name="connsiteY69" fmla="*/ 53622 h 225198"/>
                <a:gd name="connsiteX70" fmla="*/ 190338 w 227923"/>
                <a:gd name="connsiteY70" fmla="*/ 53622 h 225198"/>
                <a:gd name="connsiteX71" fmla="*/ 193063 w 227923"/>
                <a:gd name="connsiteY71" fmla="*/ 53622 h 225198"/>
                <a:gd name="connsiteX72" fmla="*/ 195725 w 227923"/>
                <a:gd name="connsiteY72" fmla="*/ 56284 h 225198"/>
                <a:gd name="connsiteX73" fmla="*/ 195725 w 227923"/>
                <a:gd name="connsiteY73" fmla="*/ 58946 h 225198"/>
                <a:gd name="connsiteX74" fmla="*/ 198388 w 227923"/>
                <a:gd name="connsiteY74" fmla="*/ 61672 h 225198"/>
                <a:gd name="connsiteX75" fmla="*/ 201113 w 227923"/>
                <a:gd name="connsiteY75" fmla="*/ 61672 h 225198"/>
                <a:gd name="connsiteX76" fmla="*/ 201113 w 227923"/>
                <a:gd name="connsiteY76" fmla="*/ 64334 h 225198"/>
                <a:gd name="connsiteX77" fmla="*/ 203775 w 227923"/>
                <a:gd name="connsiteY77" fmla="*/ 64334 h 225198"/>
                <a:gd name="connsiteX78" fmla="*/ 206437 w 227923"/>
                <a:gd name="connsiteY78" fmla="*/ 64334 h 225198"/>
                <a:gd name="connsiteX79" fmla="*/ 206437 w 227923"/>
                <a:gd name="connsiteY79" fmla="*/ 66995 h 225198"/>
                <a:gd name="connsiteX80" fmla="*/ 209163 w 227923"/>
                <a:gd name="connsiteY80" fmla="*/ 66995 h 225198"/>
                <a:gd name="connsiteX81" fmla="*/ 209163 w 227923"/>
                <a:gd name="connsiteY81" fmla="*/ 69721 h 225198"/>
                <a:gd name="connsiteX82" fmla="*/ 209163 w 227923"/>
                <a:gd name="connsiteY82" fmla="*/ 72383 h 225198"/>
                <a:gd name="connsiteX83" fmla="*/ 209163 w 227923"/>
                <a:gd name="connsiteY83" fmla="*/ 75045 h 225198"/>
                <a:gd name="connsiteX84" fmla="*/ 209163 w 227923"/>
                <a:gd name="connsiteY84" fmla="*/ 77707 h 225198"/>
                <a:gd name="connsiteX85" fmla="*/ 209163 w 227923"/>
                <a:gd name="connsiteY85" fmla="*/ 80433 h 225198"/>
                <a:gd name="connsiteX86" fmla="*/ 211825 w 227923"/>
                <a:gd name="connsiteY86" fmla="*/ 80433 h 225198"/>
                <a:gd name="connsiteX87" fmla="*/ 211825 w 227923"/>
                <a:gd name="connsiteY87" fmla="*/ 83095 h 225198"/>
                <a:gd name="connsiteX88" fmla="*/ 214487 w 227923"/>
                <a:gd name="connsiteY88" fmla="*/ 85757 h 225198"/>
                <a:gd name="connsiteX89" fmla="*/ 217149 w 227923"/>
                <a:gd name="connsiteY89" fmla="*/ 85757 h 225198"/>
                <a:gd name="connsiteX90" fmla="*/ 217149 w 227923"/>
                <a:gd name="connsiteY90" fmla="*/ 88482 h 225198"/>
                <a:gd name="connsiteX91" fmla="*/ 219874 w 227923"/>
                <a:gd name="connsiteY91" fmla="*/ 88482 h 225198"/>
                <a:gd name="connsiteX92" fmla="*/ 222536 w 227923"/>
                <a:gd name="connsiteY92" fmla="*/ 88482 h 225198"/>
                <a:gd name="connsiteX93" fmla="*/ 222536 w 227923"/>
                <a:gd name="connsiteY93" fmla="*/ 91144 h 225198"/>
                <a:gd name="connsiteX94" fmla="*/ 225198 w 227923"/>
                <a:gd name="connsiteY94" fmla="*/ 91144 h 225198"/>
                <a:gd name="connsiteX95" fmla="*/ 225198 w 227923"/>
                <a:gd name="connsiteY95" fmla="*/ 93807 h 225198"/>
                <a:gd name="connsiteX96" fmla="*/ 227924 w 227923"/>
                <a:gd name="connsiteY96" fmla="*/ 93807 h 225198"/>
                <a:gd name="connsiteX97" fmla="*/ 227924 w 227923"/>
                <a:gd name="connsiteY97" fmla="*/ 96532 h 225198"/>
                <a:gd name="connsiteX98" fmla="*/ 227924 w 227923"/>
                <a:gd name="connsiteY98" fmla="*/ 101856 h 225198"/>
                <a:gd name="connsiteX99" fmla="*/ 225198 w 227923"/>
                <a:gd name="connsiteY99" fmla="*/ 101856 h 225198"/>
                <a:gd name="connsiteX100" fmla="*/ 222536 w 227923"/>
                <a:gd name="connsiteY100" fmla="*/ 104518 h 225198"/>
                <a:gd name="connsiteX101" fmla="*/ 219874 w 227923"/>
                <a:gd name="connsiteY101" fmla="*/ 104518 h 225198"/>
                <a:gd name="connsiteX102" fmla="*/ 217149 w 227923"/>
                <a:gd name="connsiteY102" fmla="*/ 104518 h 225198"/>
                <a:gd name="connsiteX103" fmla="*/ 217149 w 227923"/>
                <a:gd name="connsiteY103" fmla="*/ 107244 h 225198"/>
                <a:gd name="connsiteX104" fmla="*/ 214487 w 227923"/>
                <a:gd name="connsiteY104" fmla="*/ 107244 h 225198"/>
                <a:gd name="connsiteX105" fmla="*/ 214487 w 227923"/>
                <a:gd name="connsiteY105" fmla="*/ 109906 h 225198"/>
                <a:gd name="connsiteX106" fmla="*/ 211825 w 227923"/>
                <a:gd name="connsiteY106" fmla="*/ 112568 h 225198"/>
                <a:gd name="connsiteX107" fmla="*/ 211825 w 227923"/>
                <a:gd name="connsiteY107" fmla="*/ 115293 h 225198"/>
                <a:gd name="connsiteX108" fmla="*/ 209163 w 227923"/>
                <a:gd name="connsiteY108" fmla="*/ 115293 h 225198"/>
                <a:gd name="connsiteX109" fmla="*/ 209163 w 227923"/>
                <a:gd name="connsiteY109" fmla="*/ 117955 h 225198"/>
                <a:gd name="connsiteX110" fmla="*/ 206437 w 227923"/>
                <a:gd name="connsiteY110" fmla="*/ 117955 h 225198"/>
                <a:gd name="connsiteX111" fmla="*/ 203775 w 227923"/>
                <a:gd name="connsiteY111" fmla="*/ 120617 h 225198"/>
                <a:gd name="connsiteX112" fmla="*/ 201113 w 227923"/>
                <a:gd name="connsiteY112" fmla="*/ 123343 h 225198"/>
                <a:gd name="connsiteX113" fmla="*/ 198388 w 227923"/>
                <a:gd name="connsiteY113" fmla="*/ 123343 h 225198"/>
                <a:gd name="connsiteX114" fmla="*/ 198388 w 227923"/>
                <a:gd name="connsiteY114" fmla="*/ 126005 h 225198"/>
                <a:gd name="connsiteX115" fmla="*/ 195725 w 227923"/>
                <a:gd name="connsiteY115" fmla="*/ 126005 h 225198"/>
                <a:gd name="connsiteX116" fmla="*/ 193063 w 227923"/>
                <a:gd name="connsiteY116" fmla="*/ 128667 h 225198"/>
                <a:gd name="connsiteX117" fmla="*/ 190338 w 227923"/>
                <a:gd name="connsiteY117" fmla="*/ 128667 h 225198"/>
                <a:gd name="connsiteX118" fmla="*/ 187676 w 227923"/>
                <a:gd name="connsiteY118" fmla="*/ 131329 h 225198"/>
                <a:gd name="connsiteX119" fmla="*/ 185014 w 227923"/>
                <a:gd name="connsiteY119" fmla="*/ 134054 h 225198"/>
                <a:gd name="connsiteX120" fmla="*/ 182352 w 227923"/>
                <a:gd name="connsiteY120" fmla="*/ 134054 h 225198"/>
                <a:gd name="connsiteX121" fmla="*/ 182352 w 227923"/>
                <a:gd name="connsiteY121" fmla="*/ 136716 h 225198"/>
                <a:gd name="connsiteX122" fmla="*/ 179626 w 227923"/>
                <a:gd name="connsiteY122" fmla="*/ 136716 h 225198"/>
                <a:gd name="connsiteX123" fmla="*/ 176964 w 227923"/>
                <a:gd name="connsiteY123" fmla="*/ 139378 h 225198"/>
                <a:gd name="connsiteX124" fmla="*/ 174302 w 227923"/>
                <a:gd name="connsiteY124" fmla="*/ 142104 h 225198"/>
                <a:gd name="connsiteX125" fmla="*/ 171577 w 227923"/>
                <a:gd name="connsiteY125" fmla="*/ 144766 h 225198"/>
                <a:gd name="connsiteX126" fmla="*/ 168915 w 227923"/>
                <a:gd name="connsiteY126" fmla="*/ 144766 h 225198"/>
                <a:gd name="connsiteX127" fmla="*/ 168915 w 227923"/>
                <a:gd name="connsiteY127" fmla="*/ 147428 h 225198"/>
                <a:gd name="connsiteX128" fmla="*/ 166253 w 227923"/>
                <a:gd name="connsiteY128" fmla="*/ 147428 h 225198"/>
                <a:gd name="connsiteX129" fmla="*/ 163527 w 227923"/>
                <a:gd name="connsiteY129" fmla="*/ 150153 h 225198"/>
                <a:gd name="connsiteX130" fmla="*/ 163527 w 227923"/>
                <a:gd name="connsiteY130" fmla="*/ 152816 h 225198"/>
                <a:gd name="connsiteX131" fmla="*/ 160865 w 227923"/>
                <a:gd name="connsiteY131" fmla="*/ 152816 h 225198"/>
                <a:gd name="connsiteX132" fmla="*/ 158203 w 227923"/>
                <a:gd name="connsiteY132" fmla="*/ 152816 h 225198"/>
                <a:gd name="connsiteX133" fmla="*/ 155541 w 227923"/>
                <a:gd name="connsiteY133" fmla="*/ 152816 h 225198"/>
                <a:gd name="connsiteX134" fmla="*/ 155541 w 227923"/>
                <a:gd name="connsiteY134" fmla="*/ 155478 h 225198"/>
                <a:gd name="connsiteX135" fmla="*/ 152815 w 227923"/>
                <a:gd name="connsiteY135" fmla="*/ 158203 h 225198"/>
                <a:gd name="connsiteX136" fmla="*/ 155541 w 227923"/>
                <a:gd name="connsiteY136" fmla="*/ 158203 h 225198"/>
                <a:gd name="connsiteX137" fmla="*/ 152815 w 227923"/>
                <a:gd name="connsiteY137" fmla="*/ 160865 h 225198"/>
                <a:gd name="connsiteX138" fmla="*/ 152815 w 227923"/>
                <a:gd name="connsiteY138" fmla="*/ 163527 h 225198"/>
                <a:gd name="connsiteX139" fmla="*/ 152815 w 227923"/>
                <a:gd name="connsiteY139" fmla="*/ 166189 h 225198"/>
                <a:gd name="connsiteX140" fmla="*/ 155541 w 227923"/>
                <a:gd name="connsiteY140" fmla="*/ 168915 h 225198"/>
                <a:gd name="connsiteX141" fmla="*/ 155541 w 227923"/>
                <a:gd name="connsiteY141" fmla="*/ 171577 h 225198"/>
                <a:gd name="connsiteX142" fmla="*/ 155541 w 227923"/>
                <a:gd name="connsiteY142" fmla="*/ 174239 h 225198"/>
                <a:gd name="connsiteX143" fmla="*/ 155541 w 227923"/>
                <a:gd name="connsiteY143" fmla="*/ 176965 h 225198"/>
                <a:gd name="connsiteX144" fmla="*/ 152815 w 227923"/>
                <a:gd name="connsiteY144" fmla="*/ 179627 h 225198"/>
                <a:gd name="connsiteX145" fmla="*/ 152815 w 227923"/>
                <a:gd name="connsiteY145" fmla="*/ 182288 h 225198"/>
                <a:gd name="connsiteX146" fmla="*/ 150153 w 227923"/>
                <a:gd name="connsiteY146" fmla="*/ 182288 h 225198"/>
                <a:gd name="connsiteX147" fmla="*/ 150153 w 227923"/>
                <a:gd name="connsiteY147" fmla="*/ 185014 h 225198"/>
                <a:gd name="connsiteX148" fmla="*/ 147491 w 227923"/>
                <a:gd name="connsiteY148" fmla="*/ 185014 h 225198"/>
                <a:gd name="connsiteX149" fmla="*/ 147491 w 227923"/>
                <a:gd name="connsiteY149" fmla="*/ 187676 h 225198"/>
                <a:gd name="connsiteX150" fmla="*/ 144766 w 227923"/>
                <a:gd name="connsiteY150" fmla="*/ 187676 h 225198"/>
                <a:gd name="connsiteX151" fmla="*/ 144766 w 227923"/>
                <a:gd name="connsiteY151" fmla="*/ 190338 h 225198"/>
                <a:gd name="connsiteX152" fmla="*/ 142104 w 227923"/>
                <a:gd name="connsiteY152" fmla="*/ 190338 h 225198"/>
                <a:gd name="connsiteX153" fmla="*/ 139442 w 227923"/>
                <a:gd name="connsiteY153" fmla="*/ 193000 h 225198"/>
                <a:gd name="connsiteX154" fmla="*/ 142104 w 227923"/>
                <a:gd name="connsiteY154" fmla="*/ 193000 h 225198"/>
                <a:gd name="connsiteX155" fmla="*/ 139442 w 227923"/>
                <a:gd name="connsiteY155" fmla="*/ 195726 h 225198"/>
                <a:gd name="connsiteX156" fmla="*/ 139442 w 227923"/>
                <a:gd name="connsiteY156" fmla="*/ 198388 h 225198"/>
                <a:gd name="connsiteX157" fmla="*/ 139442 w 227923"/>
                <a:gd name="connsiteY157" fmla="*/ 201050 h 225198"/>
                <a:gd name="connsiteX158" fmla="*/ 136716 w 227923"/>
                <a:gd name="connsiteY158" fmla="*/ 201050 h 225198"/>
                <a:gd name="connsiteX159" fmla="*/ 136716 w 227923"/>
                <a:gd name="connsiteY159" fmla="*/ 203775 h 225198"/>
                <a:gd name="connsiteX160" fmla="*/ 136716 w 227923"/>
                <a:gd name="connsiteY160" fmla="*/ 206437 h 225198"/>
                <a:gd name="connsiteX161" fmla="*/ 136716 w 227923"/>
                <a:gd name="connsiteY161" fmla="*/ 209099 h 225198"/>
                <a:gd name="connsiteX162" fmla="*/ 134054 w 227923"/>
                <a:gd name="connsiteY162" fmla="*/ 209099 h 225198"/>
                <a:gd name="connsiteX163" fmla="*/ 131392 w 227923"/>
                <a:gd name="connsiteY163" fmla="*/ 211825 h 225198"/>
                <a:gd name="connsiteX164" fmla="*/ 128730 w 227923"/>
                <a:gd name="connsiteY164" fmla="*/ 211825 h 225198"/>
                <a:gd name="connsiteX165" fmla="*/ 126004 w 227923"/>
                <a:gd name="connsiteY165" fmla="*/ 211825 h 225198"/>
                <a:gd name="connsiteX166" fmla="*/ 123343 w 227923"/>
                <a:gd name="connsiteY166" fmla="*/ 211825 h 225198"/>
                <a:gd name="connsiteX167" fmla="*/ 120680 w 227923"/>
                <a:gd name="connsiteY167" fmla="*/ 211825 h 225198"/>
                <a:gd name="connsiteX168" fmla="*/ 120680 w 227923"/>
                <a:gd name="connsiteY168" fmla="*/ 214487 h 225198"/>
                <a:gd name="connsiteX169" fmla="*/ 120680 w 227923"/>
                <a:gd name="connsiteY169" fmla="*/ 217149 h 225198"/>
                <a:gd name="connsiteX170" fmla="*/ 120680 w 227923"/>
                <a:gd name="connsiteY170" fmla="*/ 219874 h 225198"/>
                <a:gd name="connsiteX171" fmla="*/ 117955 w 227923"/>
                <a:gd name="connsiteY171" fmla="*/ 219874 h 225198"/>
                <a:gd name="connsiteX172" fmla="*/ 115293 w 227923"/>
                <a:gd name="connsiteY172" fmla="*/ 217149 h 225198"/>
                <a:gd name="connsiteX173" fmla="*/ 112631 w 227923"/>
                <a:gd name="connsiteY173" fmla="*/ 217149 h 225198"/>
                <a:gd name="connsiteX174" fmla="*/ 112631 w 227923"/>
                <a:gd name="connsiteY174" fmla="*/ 219874 h 225198"/>
                <a:gd name="connsiteX175" fmla="*/ 109905 w 227923"/>
                <a:gd name="connsiteY175" fmla="*/ 219874 h 225198"/>
                <a:gd name="connsiteX176" fmla="*/ 109905 w 227923"/>
                <a:gd name="connsiteY176" fmla="*/ 222537 h 225198"/>
                <a:gd name="connsiteX177" fmla="*/ 107243 w 227923"/>
                <a:gd name="connsiteY177" fmla="*/ 219874 h 225198"/>
                <a:gd name="connsiteX178" fmla="*/ 104581 w 227923"/>
                <a:gd name="connsiteY178" fmla="*/ 219874 h 225198"/>
                <a:gd name="connsiteX179" fmla="*/ 104581 w 227923"/>
                <a:gd name="connsiteY179" fmla="*/ 222537 h 225198"/>
                <a:gd name="connsiteX180" fmla="*/ 101856 w 227923"/>
                <a:gd name="connsiteY180" fmla="*/ 222537 h 225198"/>
                <a:gd name="connsiteX181" fmla="*/ 99194 w 227923"/>
                <a:gd name="connsiteY181" fmla="*/ 222537 h 225198"/>
                <a:gd name="connsiteX182" fmla="*/ 96532 w 227923"/>
                <a:gd name="connsiteY182" fmla="*/ 222537 h 225198"/>
                <a:gd name="connsiteX183" fmla="*/ 93870 w 227923"/>
                <a:gd name="connsiteY183" fmla="*/ 225199 h 225198"/>
                <a:gd name="connsiteX184" fmla="*/ 91144 w 227923"/>
                <a:gd name="connsiteY184" fmla="*/ 225199 h 225198"/>
                <a:gd name="connsiteX185" fmla="*/ 88482 w 227923"/>
                <a:gd name="connsiteY185" fmla="*/ 225199 h 225198"/>
                <a:gd name="connsiteX186" fmla="*/ 88482 w 227923"/>
                <a:gd name="connsiteY186" fmla="*/ 222537 h 225198"/>
                <a:gd name="connsiteX187" fmla="*/ 88482 w 227923"/>
                <a:gd name="connsiteY187" fmla="*/ 219874 h 225198"/>
                <a:gd name="connsiteX188" fmla="*/ 85820 w 227923"/>
                <a:gd name="connsiteY188" fmla="*/ 219874 h 225198"/>
                <a:gd name="connsiteX189" fmla="*/ 85820 w 227923"/>
                <a:gd name="connsiteY189" fmla="*/ 217149 h 225198"/>
                <a:gd name="connsiteX190" fmla="*/ 83095 w 227923"/>
                <a:gd name="connsiteY190" fmla="*/ 217149 h 225198"/>
                <a:gd name="connsiteX191" fmla="*/ 83095 w 227923"/>
                <a:gd name="connsiteY191" fmla="*/ 214487 h 225198"/>
                <a:gd name="connsiteX192" fmla="*/ 80432 w 227923"/>
                <a:gd name="connsiteY192" fmla="*/ 214487 h 225198"/>
                <a:gd name="connsiteX193" fmla="*/ 80432 w 227923"/>
                <a:gd name="connsiteY193" fmla="*/ 211825 h 225198"/>
                <a:gd name="connsiteX194" fmla="*/ 77770 w 227923"/>
                <a:gd name="connsiteY194" fmla="*/ 211825 h 225198"/>
                <a:gd name="connsiteX195" fmla="*/ 77770 w 227923"/>
                <a:gd name="connsiteY195" fmla="*/ 209099 h 225198"/>
                <a:gd name="connsiteX196" fmla="*/ 75045 w 227923"/>
                <a:gd name="connsiteY196" fmla="*/ 209099 h 225198"/>
                <a:gd name="connsiteX197" fmla="*/ 72383 w 227923"/>
                <a:gd name="connsiteY197" fmla="*/ 206437 h 225198"/>
                <a:gd name="connsiteX198" fmla="*/ 72383 w 227923"/>
                <a:gd name="connsiteY198" fmla="*/ 203775 h 225198"/>
                <a:gd name="connsiteX199" fmla="*/ 72383 w 227923"/>
                <a:gd name="connsiteY199" fmla="*/ 201050 h 225198"/>
                <a:gd name="connsiteX200" fmla="*/ 72383 w 227923"/>
                <a:gd name="connsiteY200" fmla="*/ 198388 h 225198"/>
                <a:gd name="connsiteX201" fmla="*/ 72383 w 227923"/>
                <a:gd name="connsiteY201" fmla="*/ 195726 h 225198"/>
                <a:gd name="connsiteX202" fmla="*/ 72383 w 227923"/>
                <a:gd name="connsiteY202" fmla="*/ 193000 h 225198"/>
                <a:gd name="connsiteX203" fmla="*/ 72383 w 227923"/>
                <a:gd name="connsiteY203" fmla="*/ 190338 h 225198"/>
                <a:gd name="connsiteX204" fmla="*/ 72383 w 227923"/>
                <a:gd name="connsiteY204" fmla="*/ 187676 h 225198"/>
                <a:gd name="connsiteX205" fmla="*/ 72383 w 227923"/>
                <a:gd name="connsiteY205" fmla="*/ 185014 h 225198"/>
                <a:gd name="connsiteX206" fmla="*/ 72383 w 227923"/>
                <a:gd name="connsiteY206" fmla="*/ 182288 h 225198"/>
                <a:gd name="connsiteX207" fmla="*/ 72383 w 227923"/>
                <a:gd name="connsiteY207" fmla="*/ 179627 h 225198"/>
                <a:gd name="connsiteX208" fmla="*/ 75045 w 227923"/>
                <a:gd name="connsiteY208" fmla="*/ 176965 h 225198"/>
                <a:gd name="connsiteX209" fmla="*/ 75045 w 227923"/>
                <a:gd name="connsiteY209" fmla="*/ 174239 h 225198"/>
                <a:gd name="connsiteX210" fmla="*/ 77770 w 227923"/>
                <a:gd name="connsiteY210" fmla="*/ 174239 h 225198"/>
                <a:gd name="connsiteX211" fmla="*/ 77770 w 227923"/>
                <a:gd name="connsiteY211" fmla="*/ 171577 h 225198"/>
                <a:gd name="connsiteX212" fmla="*/ 80432 w 227923"/>
                <a:gd name="connsiteY212" fmla="*/ 171577 h 225198"/>
                <a:gd name="connsiteX213" fmla="*/ 83095 w 227923"/>
                <a:gd name="connsiteY213" fmla="*/ 171577 h 225198"/>
                <a:gd name="connsiteX214" fmla="*/ 83095 w 227923"/>
                <a:gd name="connsiteY214" fmla="*/ 168915 h 225198"/>
                <a:gd name="connsiteX215" fmla="*/ 83095 w 227923"/>
                <a:gd name="connsiteY215" fmla="*/ 166189 h 225198"/>
                <a:gd name="connsiteX216" fmla="*/ 83095 w 227923"/>
                <a:gd name="connsiteY216" fmla="*/ 163527 h 225198"/>
                <a:gd name="connsiteX217" fmla="*/ 85820 w 227923"/>
                <a:gd name="connsiteY217" fmla="*/ 163527 h 225198"/>
                <a:gd name="connsiteX218" fmla="*/ 85820 w 227923"/>
                <a:gd name="connsiteY218" fmla="*/ 160865 h 225198"/>
                <a:gd name="connsiteX219" fmla="*/ 88482 w 227923"/>
                <a:gd name="connsiteY219" fmla="*/ 158203 h 225198"/>
                <a:gd name="connsiteX220" fmla="*/ 88482 w 227923"/>
                <a:gd name="connsiteY220" fmla="*/ 155478 h 225198"/>
                <a:gd name="connsiteX221" fmla="*/ 85820 w 227923"/>
                <a:gd name="connsiteY221" fmla="*/ 155478 h 225198"/>
                <a:gd name="connsiteX222" fmla="*/ 85820 w 227923"/>
                <a:gd name="connsiteY222" fmla="*/ 152816 h 225198"/>
                <a:gd name="connsiteX223" fmla="*/ 88482 w 227923"/>
                <a:gd name="connsiteY223" fmla="*/ 152816 h 225198"/>
                <a:gd name="connsiteX224" fmla="*/ 88482 w 227923"/>
                <a:gd name="connsiteY224" fmla="*/ 150153 h 225198"/>
                <a:gd name="connsiteX225" fmla="*/ 85820 w 227923"/>
                <a:gd name="connsiteY225" fmla="*/ 150153 h 225198"/>
                <a:gd name="connsiteX226" fmla="*/ 85820 w 227923"/>
                <a:gd name="connsiteY226" fmla="*/ 147428 h 225198"/>
                <a:gd name="connsiteX227" fmla="*/ 83095 w 227923"/>
                <a:gd name="connsiteY227" fmla="*/ 147428 h 225198"/>
                <a:gd name="connsiteX228" fmla="*/ 83095 w 227923"/>
                <a:gd name="connsiteY228" fmla="*/ 144766 h 225198"/>
                <a:gd name="connsiteX229" fmla="*/ 83095 w 227923"/>
                <a:gd name="connsiteY229" fmla="*/ 142104 h 225198"/>
                <a:gd name="connsiteX230" fmla="*/ 83095 w 227923"/>
                <a:gd name="connsiteY230" fmla="*/ 139378 h 225198"/>
                <a:gd name="connsiteX231" fmla="*/ 80432 w 227923"/>
                <a:gd name="connsiteY231" fmla="*/ 139378 h 225198"/>
                <a:gd name="connsiteX232" fmla="*/ 80432 w 227923"/>
                <a:gd name="connsiteY232" fmla="*/ 136716 h 225198"/>
                <a:gd name="connsiteX233" fmla="*/ 80432 w 227923"/>
                <a:gd name="connsiteY233" fmla="*/ 134054 h 225198"/>
                <a:gd name="connsiteX234" fmla="*/ 80432 w 227923"/>
                <a:gd name="connsiteY234" fmla="*/ 126005 h 225198"/>
                <a:gd name="connsiteX235" fmla="*/ 80432 w 227923"/>
                <a:gd name="connsiteY235" fmla="*/ 120617 h 225198"/>
                <a:gd name="connsiteX236" fmla="*/ 77770 w 227923"/>
                <a:gd name="connsiteY236" fmla="*/ 117955 h 225198"/>
                <a:gd name="connsiteX237" fmla="*/ 77770 w 227923"/>
                <a:gd name="connsiteY237" fmla="*/ 115293 h 225198"/>
                <a:gd name="connsiteX238" fmla="*/ 77770 w 227923"/>
                <a:gd name="connsiteY238" fmla="*/ 112568 h 225198"/>
                <a:gd name="connsiteX239" fmla="*/ 80432 w 227923"/>
                <a:gd name="connsiteY239" fmla="*/ 112568 h 225198"/>
                <a:gd name="connsiteX240" fmla="*/ 77770 w 227923"/>
                <a:gd name="connsiteY240" fmla="*/ 112568 h 225198"/>
                <a:gd name="connsiteX241" fmla="*/ 77770 w 227923"/>
                <a:gd name="connsiteY241" fmla="*/ 109906 h 225198"/>
                <a:gd name="connsiteX242" fmla="*/ 77770 w 227923"/>
                <a:gd name="connsiteY242" fmla="*/ 107244 h 225198"/>
                <a:gd name="connsiteX243" fmla="*/ 77770 w 227923"/>
                <a:gd name="connsiteY243" fmla="*/ 104518 h 225198"/>
                <a:gd name="connsiteX244" fmla="*/ 75045 w 227923"/>
                <a:gd name="connsiteY244" fmla="*/ 104518 h 225198"/>
                <a:gd name="connsiteX245" fmla="*/ 75045 w 227923"/>
                <a:gd name="connsiteY245" fmla="*/ 101856 h 225198"/>
                <a:gd name="connsiteX246" fmla="*/ 72383 w 227923"/>
                <a:gd name="connsiteY246" fmla="*/ 101856 h 225198"/>
                <a:gd name="connsiteX247" fmla="*/ 72383 w 227923"/>
                <a:gd name="connsiteY247" fmla="*/ 99194 h 225198"/>
                <a:gd name="connsiteX248" fmla="*/ 69721 w 227923"/>
                <a:gd name="connsiteY248" fmla="*/ 99194 h 225198"/>
                <a:gd name="connsiteX249" fmla="*/ 69721 w 227923"/>
                <a:gd name="connsiteY249" fmla="*/ 96532 h 225198"/>
                <a:gd name="connsiteX250" fmla="*/ 67059 w 227923"/>
                <a:gd name="connsiteY250" fmla="*/ 96532 h 225198"/>
                <a:gd name="connsiteX251" fmla="*/ 64333 w 227923"/>
                <a:gd name="connsiteY251" fmla="*/ 93807 h 225198"/>
                <a:gd name="connsiteX252" fmla="*/ 61671 w 227923"/>
                <a:gd name="connsiteY252" fmla="*/ 93807 h 225198"/>
                <a:gd name="connsiteX253" fmla="*/ 61671 w 227923"/>
                <a:gd name="connsiteY253" fmla="*/ 91144 h 225198"/>
                <a:gd name="connsiteX254" fmla="*/ 59009 w 227923"/>
                <a:gd name="connsiteY254" fmla="*/ 91144 h 225198"/>
                <a:gd name="connsiteX255" fmla="*/ 59009 w 227923"/>
                <a:gd name="connsiteY255" fmla="*/ 88482 h 225198"/>
                <a:gd name="connsiteX256" fmla="*/ 59009 w 227923"/>
                <a:gd name="connsiteY256" fmla="*/ 85757 h 225198"/>
                <a:gd name="connsiteX257" fmla="*/ 56284 w 227923"/>
                <a:gd name="connsiteY257" fmla="*/ 85757 h 225198"/>
                <a:gd name="connsiteX258" fmla="*/ 56284 w 227923"/>
                <a:gd name="connsiteY258" fmla="*/ 83095 h 225198"/>
                <a:gd name="connsiteX259" fmla="*/ 53622 w 227923"/>
                <a:gd name="connsiteY259" fmla="*/ 83095 h 225198"/>
                <a:gd name="connsiteX260" fmla="*/ 53622 w 227923"/>
                <a:gd name="connsiteY260" fmla="*/ 80433 h 225198"/>
                <a:gd name="connsiteX261" fmla="*/ 50959 w 227923"/>
                <a:gd name="connsiteY261" fmla="*/ 80433 h 225198"/>
                <a:gd name="connsiteX262" fmla="*/ 50959 w 227923"/>
                <a:gd name="connsiteY262" fmla="*/ 77707 h 225198"/>
                <a:gd name="connsiteX263" fmla="*/ 48234 w 227923"/>
                <a:gd name="connsiteY263" fmla="*/ 77707 h 225198"/>
                <a:gd name="connsiteX264" fmla="*/ 48234 w 227923"/>
                <a:gd name="connsiteY264" fmla="*/ 75045 h 225198"/>
                <a:gd name="connsiteX265" fmla="*/ 45572 w 227923"/>
                <a:gd name="connsiteY265" fmla="*/ 75045 h 225198"/>
                <a:gd name="connsiteX266" fmla="*/ 45572 w 227923"/>
                <a:gd name="connsiteY266" fmla="*/ 72383 h 225198"/>
                <a:gd name="connsiteX267" fmla="*/ 45572 w 227923"/>
                <a:gd name="connsiteY267" fmla="*/ 69721 h 225198"/>
                <a:gd name="connsiteX268" fmla="*/ 0 w 227923"/>
                <a:gd name="connsiteY268" fmla="*/ 21423 h 225198"/>
                <a:gd name="connsiteX269" fmla="*/ 5387 w 227923"/>
                <a:gd name="connsiteY269" fmla="*/ 2662 h 225198"/>
                <a:gd name="connsiteX270" fmla="*/ 5387 w 227923"/>
                <a:gd name="connsiteY270" fmla="*/ 2662 h 2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227923" h="225198">
                  <a:moveTo>
                    <a:pt x="5387" y="2662"/>
                  </a:moveTo>
                  <a:lnTo>
                    <a:pt x="8050" y="0"/>
                  </a:lnTo>
                  <a:lnTo>
                    <a:pt x="10711" y="0"/>
                  </a:lnTo>
                  <a:lnTo>
                    <a:pt x="13437" y="2662"/>
                  </a:lnTo>
                  <a:lnTo>
                    <a:pt x="16099" y="2662"/>
                  </a:lnTo>
                  <a:lnTo>
                    <a:pt x="18761" y="2662"/>
                  </a:lnTo>
                  <a:lnTo>
                    <a:pt x="18761" y="5324"/>
                  </a:lnTo>
                  <a:lnTo>
                    <a:pt x="21423" y="5324"/>
                  </a:lnTo>
                  <a:lnTo>
                    <a:pt x="24149" y="5324"/>
                  </a:lnTo>
                  <a:lnTo>
                    <a:pt x="26811" y="5324"/>
                  </a:lnTo>
                  <a:lnTo>
                    <a:pt x="29473" y="5324"/>
                  </a:lnTo>
                  <a:lnTo>
                    <a:pt x="32198" y="5324"/>
                  </a:lnTo>
                  <a:lnTo>
                    <a:pt x="34860" y="5324"/>
                  </a:lnTo>
                  <a:lnTo>
                    <a:pt x="37522" y="8050"/>
                  </a:lnTo>
                  <a:lnTo>
                    <a:pt x="40248" y="8050"/>
                  </a:lnTo>
                  <a:lnTo>
                    <a:pt x="42910" y="8050"/>
                  </a:lnTo>
                  <a:lnTo>
                    <a:pt x="45572" y="10712"/>
                  </a:lnTo>
                  <a:lnTo>
                    <a:pt x="48234" y="10712"/>
                  </a:lnTo>
                  <a:lnTo>
                    <a:pt x="50959" y="10712"/>
                  </a:lnTo>
                  <a:lnTo>
                    <a:pt x="53622" y="10712"/>
                  </a:lnTo>
                  <a:lnTo>
                    <a:pt x="53622" y="13374"/>
                  </a:lnTo>
                  <a:lnTo>
                    <a:pt x="56284" y="13374"/>
                  </a:lnTo>
                  <a:lnTo>
                    <a:pt x="59009" y="13374"/>
                  </a:lnTo>
                  <a:lnTo>
                    <a:pt x="61671" y="13374"/>
                  </a:lnTo>
                  <a:lnTo>
                    <a:pt x="64333" y="13374"/>
                  </a:lnTo>
                  <a:lnTo>
                    <a:pt x="67059" y="13374"/>
                  </a:lnTo>
                  <a:lnTo>
                    <a:pt x="72383" y="13374"/>
                  </a:lnTo>
                  <a:lnTo>
                    <a:pt x="75045" y="13374"/>
                  </a:lnTo>
                  <a:lnTo>
                    <a:pt x="77770" y="13374"/>
                  </a:lnTo>
                  <a:lnTo>
                    <a:pt x="83095" y="13374"/>
                  </a:lnTo>
                  <a:lnTo>
                    <a:pt x="85820" y="13374"/>
                  </a:lnTo>
                  <a:lnTo>
                    <a:pt x="88482" y="13374"/>
                  </a:lnTo>
                  <a:lnTo>
                    <a:pt x="91144" y="13374"/>
                  </a:lnTo>
                  <a:lnTo>
                    <a:pt x="96532" y="10712"/>
                  </a:lnTo>
                  <a:lnTo>
                    <a:pt x="99194" y="10712"/>
                  </a:lnTo>
                  <a:lnTo>
                    <a:pt x="101856" y="10712"/>
                  </a:lnTo>
                  <a:lnTo>
                    <a:pt x="104581" y="8050"/>
                  </a:lnTo>
                  <a:lnTo>
                    <a:pt x="107243" y="8050"/>
                  </a:lnTo>
                  <a:lnTo>
                    <a:pt x="109905" y="8050"/>
                  </a:lnTo>
                  <a:lnTo>
                    <a:pt x="112631" y="8050"/>
                  </a:lnTo>
                  <a:lnTo>
                    <a:pt x="117955" y="8050"/>
                  </a:lnTo>
                  <a:lnTo>
                    <a:pt x="120680" y="8050"/>
                  </a:lnTo>
                  <a:lnTo>
                    <a:pt x="123343" y="10712"/>
                  </a:lnTo>
                  <a:lnTo>
                    <a:pt x="126004" y="13374"/>
                  </a:lnTo>
                  <a:lnTo>
                    <a:pt x="128730" y="13374"/>
                  </a:lnTo>
                  <a:lnTo>
                    <a:pt x="131392" y="13374"/>
                  </a:lnTo>
                  <a:lnTo>
                    <a:pt x="131392" y="16036"/>
                  </a:lnTo>
                  <a:lnTo>
                    <a:pt x="139442" y="18761"/>
                  </a:lnTo>
                  <a:lnTo>
                    <a:pt x="142104" y="18761"/>
                  </a:lnTo>
                  <a:lnTo>
                    <a:pt x="144766" y="18761"/>
                  </a:lnTo>
                  <a:lnTo>
                    <a:pt x="150153" y="21423"/>
                  </a:lnTo>
                  <a:lnTo>
                    <a:pt x="150153" y="24086"/>
                  </a:lnTo>
                  <a:lnTo>
                    <a:pt x="152815" y="26811"/>
                  </a:lnTo>
                  <a:lnTo>
                    <a:pt x="155541" y="29473"/>
                  </a:lnTo>
                  <a:lnTo>
                    <a:pt x="158203" y="32135"/>
                  </a:lnTo>
                  <a:lnTo>
                    <a:pt x="160865" y="32135"/>
                  </a:lnTo>
                  <a:lnTo>
                    <a:pt x="163527" y="34860"/>
                  </a:lnTo>
                  <a:lnTo>
                    <a:pt x="166253" y="34860"/>
                  </a:lnTo>
                  <a:lnTo>
                    <a:pt x="168915" y="34860"/>
                  </a:lnTo>
                  <a:lnTo>
                    <a:pt x="171577" y="34860"/>
                  </a:lnTo>
                  <a:lnTo>
                    <a:pt x="171577" y="37523"/>
                  </a:lnTo>
                  <a:lnTo>
                    <a:pt x="174302" y="37523"/>
                  </a:lnTo>
                  <a:lnTo>
                    <a:pt x="176964" y="40185"/>
                  </a:lnTo>
                  <a:lnTo>
                    <a:pt x="179626" y="42847"/>
                  </a:lnTo>
                  <a:lnTo>
                    <a:pt x="179626" y="45572"/>
                  </a:lnTo>
                  <a:lnTo>
                    <a:pt x="182352" y="45572"/>
                  </a:lnTo>
                  <a:lnTo>
                    <a:pt x="182352" y="48234"/>
                  </a:lnTo>
                  <a:lnTo>
                    <a:pt x="185014" y="48234"/>
                  </a:lnTo>
                  <a:lnTo>
                    <a:pt x="187676" y="50896"/>
                  </a:lnTo>
                  <a:lnTo>
                    <a:pt x="187676" y="53622"/>
                  </a:lnTo>
                  <a:lnTo>
                    <a:pt x="190338" y="53622"/>
                  </a:lnTo>
                  <a:lnTo>
                    <a:pt x="193063" y="53622"/>
                  </a:lnTo>
                  <a:lnTo>
                    <a:pt x="195725" y="56284"/>
                  </a:lnTo>
                  <a:lnTo>
                    <a:pt x="195725" y="58946"/>
                  </a:lnTo>
                  <a:lnTo>
                    <a:pt x="198388" y="61672"/>
                  </a:lnTo>
                  <a:lnTo>
                    <a:pt x="201113" y="61672"/>
                  </a:lnTo>
                  <a:lnTo>
                    <a:pt x="201113" y="64334"/>
                  </a:lnTo>
                  <a:lnTo>
                    <a:pt x="203775" y="64334"/>
                  </a:lnTo>
                  <a:lnTo>
                    <a:pt x="206437" y="64334"/>
                  </a:lnTo>
                  <a:lnTo>
                    <a:pt x="206437" y="66995"/>
                  </a:lnTo>
                  <a:lnTo>
                    <a:pt x="209163" y="66995"/>
                  </a:lnTo>
                  <a:lnTo>
                    <a:pt x="209163" y="69721"/>
                  </a:lnTo>
                  <a:lnTo>
                    <a:pt x="209163" y="72383"/>
                  </a:lnTo>
                  <a:lnTo>
                    <a:pt x="209163" y="75045"/>
                  </a:lnTo>
                  <a:lnTo>
                    <a:pt x="209163" y="77707"/>
                  </a:lnTo>
                  <a:lnTo>
                    <a:pt x="209163" y="80433"/>
                  </a:lnTo>
                  <a:lnTo>
                    <a:pt x="211825" y="80433"/>
                  </a:lnTo>
                  <a:lnTo>
                    <a:pt x="211825" y="83095"/>
                  </a:lnTo>
                  <a:lnTo>
                    <a:pt x="214487" y="85757"/>
                  </a:lnTo>
                  <a:lnTo>
                    <a:pt x="217149" y="85757"/>
                  </a:lnTo>
                  <a:lnTo>
                    <a:pt x="217149" y="88482"/>
                  </a:lnTo>
                  <a:lnTo>
                    <a:pt x="219874" y="88482"/>
                  </a:lnTo>
                  <a:lnTo>
                    <a:pt x="222536" y="88482"/>
                  </a:lnTo>
                  <a:lnTo>
                    <a:pt x="222536" y="91144"/>
                  </a:lnTo>
                  <a:lnTo>
                    <a:pt x="225198" y="91144"/>
                  </a:lnTo>
                  <a:lnTo>
                    <a:pt x="225198" y="93807"/>
                  </a:lnTo>
                  <a:lnTo>
                    <a:pt x="227924" y="93807"/>
                  </a:lnTo>
                  <a:lnTo>
                    <a:pt x="227924" y="96532"/>
                  </a:lnTo>
                  <a:lnTo>
                    <a:pt x="227924" y="101856"/>
                  </a:lnTo>
                  <a:lnTo>
                    <a:pt x="225198" y="101856"/>
                  </a:lnTo>
                  <a:lnTo>
                    <a:pt x="222536" y="104518"/>
                  </a:lnTo>
                  <a:lnTo>
                    <a:pt x="219874" y="104518"/>
                  </a:lnTo>
                  <a:lnTo>
                    <a:pt x="217149" y="104518"/>
                  </a:lnTo>
                  <a:lnTo>
                    <a:pt x="217149" y="107244"/>
                  </a:lnTo>
                  <a:lnTo>
                    <a:pt x="214487" y="107244"/>
                  </a:lnTo>
                  <a:lnTo>
                    <a:pt x="214487" y="109906"/>
                  </a:lnTo>
                  <a:lnTo>
                    <a:pt x="211825" y="112568"/>
                  </a:lnTo>
                  <a:lnTo>
                    <a:pt x="211825" y="115293"/>
                  </a:lnTo>
                  <a:lnTo>
                    <a:pt x="209163" y="115293"/>
                  </a:lnTo>
                  <a:lnTo>
                    <a:pt x="209163" y="117955"/>
                  </a:lnTo>
                  <a:lnTo>
                    <a:pt x="206437" y="117955"/>
                  </a:lnTo>
                  <a:lnTo>
                    <a:pt x="203775" y="120617"/>
                  </a:lnTo>
                  <a:lnTo>
                    <a:pt x="201113" y="123343"/>
                  </a:lnTo>
                  <a:lnTo>
                    <a:pt x="198388" y="123343"/>
                  </a:lnTo>
                  <a:lnTo>
                    <a:pt x="198388" y="126005"/>
                  </a:lnTo>
                  <a:lnTo>
                    <a:pt x="195725" y="126005"/>
                  </a:lnTo>
                  <a:lnTo>
                    <a:pt x="193063" y="128667"/>
                  </a:lnTo>
                  <a:lnTo>
                    <a:pt x="190338" y="128667"/>
                  </a:lnTo>
                  <a:lnTo>
                    <a:pt x="187676" y="131329"/>
                  </a:lnTo>
                  <a:lnTo>
                    <a:pt x="185014" y="134054"/>
                  </a:lnTo>
                  <a:lnTo>
                    <a:pt x="182352" y="134054"/>
                  </a:lnTo>
                  <a:lnTo>
                    <a:pt x="182352" y="136716"/>
                  </a:lnTo>
                  <a:lnTo>
                    <a:pt x="179626" y="136716"/>
                  </a:lnTo>
                  <a:lnTo>
                    <a:pt x="176964" y="139378"/>
                  </a:lnTo>
                  <a:lnTo>
                    <a:pt x="174302" y="142104"/>
                  </a:lnTo>
                  <a:lnTo>
                    <a:pt x="171577" y="144766"/>
                  </a:lnTo>
                  <a:lnTo>
                    <a:pt x="168915" y="144766"/>
                  </a:lnTo>
                  <a:lnTo>
                    <a:pt x="168915" y="147428"/>
                  </a:lnTo>
                  <a:lnTo>
                    <a:pt x="166253" y="147428"/>
                  </a:lnTo>
                  <a:lnTo>
                    <a:pt x="163527" y="150153"/>
                  </a:lnTo>
                  <a:lnTo>
                    <a:pt x="163527" y="152816"/>
                  </a:lnTo>
                  <a:lnTo>
                    <a:pt x="160865" y="152816"/>
                  </a:lnTo>
                  <a:lnTo>
                    <a:pt x="158203" y="152816"/>
                  </a:lnTo>
                  <a:lnTo>
                    <a:pt x="155541" y="152816"/>
                  </a:lnTo>
                  <a:lnTo>
                    <a:pt x="155541" y="155478"/>
                  </a:lnTo>
                  <a:lnTo>
                    <a:pt x="152815" y="158203"/>
                  </a:lnTo>
                  <a:lnTo>
                    <a:pt x="155541" y="158203"/>
                  </a:lnTo>
                  <a:lnTo>
                    <a:pt x="152815" y="160865"/>
                  </a:lnTo>
                  <a:lnTo>
                    <a:pt x="152815" y="163527"/>
                  </a:lnTo>
                  <a:lnTo>
                    <a:pt x="152815" y="166189"/>
                  </a:lnTo>
                  <a:lnTo>
                    <a:pt x="155541" y="168915"/>
                  </a:lnTo>
                  <a:lnTo>
                    <a:pt x="155541" y="171577"/>
                  </a:lnTo>
                  <a:lnTo>
                    <a:pt x="155541" y="174239"/>
                  </a:lnTo>
                  <a:lnTo>
                    <a:pt x="155541" y="176965"/>
                  </a:lnTo>
                  <a:lnTo>
                    <a:pt x="152815" y="179627"/>
                  </a:lnTo>
                  <a:lnTo>
                    <a:pt x="152815" y="182288"/>
                  </a:lnTo>
                  <a:lnTo>
                    <a:pt x="150153" y="182288"/>
                  </a:lnTo>
                  <a:lnTo>
                    <a:pt x="150153" y="185014"/>
                  </a:lnTo>
                  <a:lnTo>
                    <a:pt x="147491" y="185014"/>
                  </a:lnTo>
                  <a:lnTo>
                    <a:pt x="147491" y="187676"/>
                  </a:lnTo>
                  <a:lnTo>
                    <a:pt x="144766" y="187676"/>
                  </a:lnTo>
                  <a:lnTo>
                    <a:pt x="144766" y="190338"/>
                  </a:lnTo>
                  <a:lnTo>
                    <a:pt x="142104" y="190338"/>
                  </a:lnTo>
                  <a:lnTo>
                    <a:pt x="139442" y="193000"/>
                  </a:lnTo>
                  <a:lnTo>
                    <a:pt x="142104" y="193000"/>
                  </a:lnTo>
                  <a:lnTo>
                    <a:pt x="139442" y="195726"/>
                  </a:lnTo>
                  <a:lnTo>
                    <a:pt x="139442" y="198388"/>
                  </a:lnTo>
                  <a:lnTo>
                    <a:pt x="139442" y="201050"/>
                  </a:lnTo>
                  <a:lnTo>
                    <a:pt x="136716" y="201050"/>
                  </a:lnTo>
                  <a:lnTo>
                    <a:pt x="136716" y="203775"/>
                  </a:lnTo>
                  <a:lnTo>
                    <a:pt x="136716" y="206437"/>
                  </a:lnTo>
                  <a:lnTo>
                    <a:pt x="136716" y="209099"/>
                  </a:lnTo>
                  <a:lnTo>
                    <a:pt x="134054" y="209099"/>
                  </a:lnTo>
                  <a:lnTo>
                    <a:pt x="131392" y="211825"/>
                  </a:lnTo>
                  <a:lnTo>
                    <a:pt x="128730" y="211825"/>
                  </a:lnTo>
                  <a:lnTo>
                    <a:pt x="126004" y="211825"/>
                  </a:lnTo>
                  <a:lnTo>
                    <a:pt x="123343" y="211825"/>
                  </a:lnTo>
                  <a:lnTo>
                    <a:pt x="120680" y="211825"/>
                  </a:lnTo>
                  <a:lnTo>
                    <a:pt x="120680" y="214487"/>
                  </a:lnTo>
                  <a:lnTo>
                    <a:pt x="120680" y="217149"/>
                  </a:lnTo>
                  <a:lnTo>
                    <a:pt x="120680" y="219874"/>
                  </a:lnTo>
                  <a:lnTo>
                    <a:pt x="117955" y="219874"/>
                  </a:lnTo>
                  <a:lnTo>
                    <a:pt x="115293" y="217149"/>
                  </a:lnTo>
                  <a:lnTo>
                    <a:pt x="112631" y="217149"/>
                  </a:lnTo>
                  <a:lnTo>
                    <a:pt x="112631" y="219874"/>
                  </a:lnTo>
                  <a:lnTo>
                    <a:pt x="109905" y="219874"/>
                  </a:lnTo>
                  <a:lnTo>
                    <a:pt x="109905" y="222537"/>
                  </a:lnTo>
                  <a:lnTo>
                    <a:pt x="107243" y="219874"/>
                  </a:lnTo>
                  <a:lnTo>
                    <a:pt x="104581" y="219874"/>
                  </a:lnTo>
                  <a:lnTo>
                    <a:pt x="104581" y="222537"/>
                  </a:lnTo>
                  <a:lnTo>
                    <a:pt x="101856" y="222537"/>
                  </a:lnTo>
                  <a:lnTo>
                    <a:pt x="99194" y="222537"/>
                  </a:lnTo>
                  <a:lnTo>
                    <a:pt x="96532" y="222537"/>
                  </a:lnTo>
                  <a:lnTo>
                    <a:pt x="93870" y="225199"/>
                  </a:lnTo>
                  <a:lnTo>
                    <a:pt x="91144" y="225199"/>
                  </a:lnTo>
                  <a:lnTo>
                    <a:pt x="88482" y="225199"/>
                  </a:lnTo>
                  <a:lnTo>
                    <a:pt x="88482" y="222537"/>
                  </a:lnTo>
                  <a:lnTo>
                    <a:pt x="88482" y="219874"/>
                  </a:lnTo>
                  <a:lnTo>
                    <a:pt x="85820" y="219874"/>
                  </a:lnTo>
                  <a:lnTo>
                    <a:pt x="85820" y="217149"/>
                  </a:lnTo>
                  <a:lnTo>
                    <a:pt x="83095" y="217149"/>
                  </a:lnTo>
                  <a:lnTo>
                    <a:pt x="83095" y="214487"/>
                  </a:lnTo>
                  <a:lnTo>
                    <a:pt x="80432" y="214487"/>
                  </a:lnTo>
                  <a:lnTo>
                    <a:pt x="80432" y="211825"/>
                  </a:lnTo>
                  <a:lnTo>
                    <a:pt x="77770" y="211825"/>
                  </a:lnTo>
                  <a:lnTo>
                    <a:pt x="77770" y="209099"/>
                  </a:lnTo>
                  <a:lnTo>
                    <a:pt x="75045" y="209099"/>
                  </a:lnTo>
                  <a:lnTo>
                    <a:pt x="72383" y="206437"/>
                  </a:lnTo>
                  <a:lnTo>
                    <a:pt x="72383" y="203775"/>
                  </a:lnTo>
                  <a:lnTo>
                    <a:pt x="72383" y="201050"/>
                  </a:lnTo>
                  <a:lnTo>
                    <a:pt x="72383" y="198388"/>
                  </a:lnTo>
                  <a:lnTo>
                    <a:pt x="72383" y="195726"/>
                  </a:lnTo>
                  <a:lnTo>
                    <a:pt x="72383" y="193000"/>
                  </a:lnTo>
                  <a:lnTo>
                    <a:pt x="72383" y="190338"/>
                  </a:lnTo>
                  <a:lnTo>
                    <a:pt x="72383" y="187676"/>
                  </a:lnTo>
                  <a:lnTo>
                    <a:pt x="72383" y="185014"/>
                  </a:lnTo>
                  <a:lnTo>
                    <a:pt x="72383" y="182288"/>
                  </a:lnTo>
                  <a:lnTo>
                    <a:pt x="72383" y="179627"/>
                  </a:lnTo>
                  <a:lnTo>
                    <a:pt x="75045" y="176965"/>
                  </a:lnTo>
                  <a:lnTo>
                    <a:pt x="75045" y="174239"/>
                  </a:lnTo>
                  <a:lnTo>
                    <a:pt x="77770" y="174239"/>
                  </a:lnTo>
                  <a:lnTo>
                    <a:pt x="77770" y="171577"/>
                  </a:lnTo>
                  <a:lnTo>
                    <a:pt x="80432" y="171577"/>
                  </a:lnTo>
                  <a:lnTo>
                    <a:pt x="83095" y="171577"/>
                  </a:lnTo>
                  <a:lnTo>
                    <a:pt x="83095" y="168915"/>
                  </a:lnTo>
                  <a:lnTo>
                    <a:pt x="83095" y="166189"/>
                  </a:lnTo>
                  <a:lnTo>
                    <a:pt x="83095" y="163527"/>
                  </a:lnTo>
                  <a:lnTo>
                    <a:pt x="85820" y="163527"/>
                  </a:lnTo>
                  <a:lnTo>
                    <a:pt x="85820" y="160865"/>
                  </a:lnTo>
                  <a:lnTo>
                    <a:pt x="88482" y="158203"/>
                  </a:lnTo>
                  <a:lnTo>
                    <a:pt x="88482" y="155478"/>
                  </a:lnTo>
                  <a:lnTo>
                    <a:pt x="85820" y="155478"/>
                  </a:lnTo>
                  <a:lnTo>
                    <a:pt x="85820" y="152816"/>
                  </a:lnTo>
                  <a:lnTo>
                    <a:pt x="88482" y="152816"/>
                  </a:lnTo>
                  <a:lnTo>
                    <a:pt x="88482" y="150153"/>
                  </a:lnTo>
                  <a:lnTo>
                    <a:pt x="85820" y="150153"/>
                  </a:lnTo>
                  <a:lnTo>
                    <a:pt x="85820" y="147428"/>
                  </a:lnTo>
                  <a:lnTo>
                    <a:pt x="83095" y="147428"/>
                  </a:lnTo>
                  <a:lnTo>
                    <a:pt x="83095" y="144766"/>
                  </a:lnTo>
                  <a:lnTo>
                    <a:pt x="83095" y="142104"/>
                  </a:lnTo>
                  <a:lnTo>
                    <a:pt x="83095" y="139378"/>
                  </a:lnTo>
                  <a:lnTo>
                    <a:pt x="80432" y="139378"/>
                  </a:lnTo>
                  <a:lnTo>
                    <a:pt x="80432" y="136716"/>
                  </a:lnTo>
                  <a:lnTo>
                    <a:pt x="80432" y="134054"/>
                  </a:lnTo>
                  <a:lnTo>
                    <a:pt x="80432" y="126005"/>
                  </a:lnTo>
                  <a:lnTo>
                    <a:pt x="80432" y="120617"/>
                  </a:lnTo>
                  <a:lnTo>
                    <a:pt x="77770" y="117955"/>
                  </a:lnTo>
                  <a:lnTo>
                    <a:pt x="77770" y="115293"/>
                  </a:lnTo>
                  <a:lnTo>
                    <a:pt x="77770" y="112568"/>
                  </a:lnTo>
                  <a:lnTo>
                    <a:pt x="80432" y="112568"/>
                  </a:lnTo>
                  <a:lnTo>
                    <a:pt x="77770" y="112568"/>
                  </a:lnTo>
                  <a:lnTo>
                    <a:pt x="77770" y="109906"/>
                  </a:lnTo>
                  <a:lnTo>
                    <a:pt x="77770" y="107244"/>
                  </a:lnTo>
                  <a:lnTo>
                    <a:pt x="77770" y="104518"/>
                  </a:lnTo>
                  <a:lnTo>
                    <a:pt x="75045" y="104518"/>
                  </a:lnTo>
                  <a:lnTo>
                    <a:pt x="75045" y="101856"/>
                  </a:lnTo>
                  <a:lnTo>
                    <a:pt x="72383" y="101856"/>
                  </a:lnTo>
                  <a:lnTo>
                    <a:pt x="72383" y="99194"/>
                  </a:lnTo>
                  <a:lnTo>
                    <a:pt x="69721" y="99194"/>
                  </a:lnTo>
                  <a:lnTo>
                    <a:pt x="69721" y="96532"/>
                  </a:lnTo>
                  <a:lnTo>
                    <a:pt x="67059" y="96532"/>
                  </a:lnTo>
                  <a:lnTo>
                    <a:pt x="64333" y="93807"/>
                  </a:lnTo>
                  <a:lnTo>
                    <a:pt x="61671" y="93807"/>
                  </a:lnTo>
                  <a:lnTo>
                    <a:pt x="61671" y="91144"/>
                  </a:lnTo>
                  <a:lnTo>
                    <a:pt x="59009" y="91144"/>
                  </a:lnTo>
                  <a:lnTo>
                    <a:pt x="59009" y="88482"/>
                  </a:lnTo>
                  <a:lnTo>
                    <a:pt x="59009" y="85757"/>
                  </a:lnTo>
                  <a:lnTo>
                    <a:pt x="56284" y="85757"/>
                  </a:lnTo>
                  <a:lnTo>
                    <a:pt x="56284" y="83095"/>
                  </a:lnTo>
                  <a:lnTo>
                    <a:pt x="53622" y="83095"/>
                  </a:lnTo>
                  <a:lnTo>
                    <a:pt x="53622" y="80433"/>
                  </a:lnTo>
                  <a:lnTo>
                    <a:pt x="50959" y="80433"/>
                  </a:lnTo>
                  <a:lnTo>
                    <a:pt x="50959" y="77707"/>
                  </a:lnTo>
                  <a:lnTo>
                    <a:pt x="48234" y="77707"/>
                  </a:lnTo>
                  <a:lnTo>
                    <a:pt x="48234" y="75045"/>
                  </a:lnTo>
                  <a:lnTo>
                    <a:pt x="45572" y="75045"/>
                  </a:lnTo>
                  <a:lnTo>
                    <a:pt x="45572" y="72383"/>
                  </a:lnTo>
                  <a:lnTo>
                    <a:pt x="45572" y="69721"/>
                  </a:lnTo>
                  <a:lnTo>
                    <a:pt x="0" y="21423"/>
                  </a:lnTo>
                  <a:lnTo>
                    <a:pt x="5387" y="2662"/>
                  </a:lnTo>
                  <a:lnTo>
                    <a:pt x="5387" y="26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2" name="Freeform: Shape 171">
              <a:extLst>
                <a:ext uri="{FF2B5EF4-FFF2-40B4-BE49-F238E27FC236}">
                  <a16:creationId xmlns:a16="http://schemas.microsoft.com/office/drawing/2014/main" id="{71CFEAF0-D378-3725-117B-2301DF9954EB}"/>
                </a:ext>
              </a:extLst>
            </p:cNvPr>
            <p:cNvSpPr/>
            <p:nvPr/>
          </p:nvSpPr>
          <p:spPr>
            <a:xfrm>
              <a:off x="2936946" y="4860053"/>
              <a:ext cx="83094" cy="142103"/>
            </a:xfrm>
            <a:custGeom>
              <a:avLst/>
              <a:gdLst>
                <a:gd name="connsiteX0" fmla="*/ 83095 w 83094"/>
                <a:gd name="connsiteY0" fmla="*/ 139378 h 142103"/>
                <a:gd name="connsiteX1" fmla="*/ 72383 w 83094"/>
                <a:gd name="connsiteY1" fmla="*/ 142104 h 142103"/>
                <a:gd name="connsiteX2" fmla="*/ 69721 w 83094"/>
                <a:gd name="connsiteY2" fmla="*/ 142104 h 142103"/>
                <a:gd name="connsiteX3" fmla="*/ 37523 w 83094"/>
                <a:gd name="connsiteY3" fmla="*/ 120617 h 142103"/>
                <a:gd name="connsiteX4" fmla="*/ 34860 w 83094"/>
                <a:gd name="connsiteY4" fmla="*/ 120617 h 142103"/>
                <a:gd name="connsiteX5" fmla="*/ 13374 w 83094"/>
                <a:gd name="connsiteY5" fmla="*/ 120617 h 142103"/>
                <a:gd name="connsiteX6" fmla="*/ 10712 w 83094"/>
                <a:gd name="connsiteY6" fmla="*/ 120617 h 142103"/>
                <a:gd name="connsiteX7" fmla="*/ 10712 w 83094"/>
                <a:gd name="connsiteY7" fmla="*/ 117955 h 142103"/>
                <a:gd name="connsiteX8" fmla="*/ 13374 w 83094"/>
                <a:gd name="connsiteY8" fmla="*/ 117955 h 142103"/>
                <a:gd name="connsiteX9" fmla="*/ 32135 w 83094"/>
                <a:gd name="connsiteY9" fmla="*/ 104518 h 142103"/>
                <a:gd name="connsiteX10" fmla="*/ 34860 w 83094"/>
                <a:gd name="connsiteY10" fmla="*/ 104518 h 142103"/>
                <a:gd name="connsiteX11" fmla="*/ 37523 w 83094"/>
                <a:gd name="connsiteY11" fmla="*/ 101856 h 142103"/>
                <a:gd name="connsiteX12" fmla="*/ 40185 w 83094"/>
                <a:gd name="connsiteY12" fmla="*/ 99194 h 142103"/>
                <a:gd name="connsiteX13" fmla="*/ 42910 w 83094"/>
                <a:gd name="connsiteY13" fmla="*/ 96532 h 142103"/>
                <a:gd name="connsiteX14" fmla="*/ 42910 w 83094"/>
                <a:gd name="connsiteY14" fmla="*/ 93806 h 142103"/>
                <a:gd name="connsiteX15" fmla="*/ 40185 w 83094"/>
                <a:gd name="connsiteY15" fmla="*/ 93806 h 142103"/>
                <a:gd name="connsiteX16" fmla="*/ 37523 w 83094"/>
                <a:gd name="connsiteY16" fmla="*/ 91144 h 142103"/>
                <a:gd name="connsiteX17" fmla="*/ 34860 w 83094"/>
                <a:gd name="connsiteY17" fmla="*/ 88482 h 142103"/>
                <a:gd name="connsiteX18" fmla="*/ 34860 w 83094"/>
                <a:gd name="connsiteY18" fmla="*/ 85756 h 142103"/>
                <a:gd name="connsiteX19" fmla="*/ 32135 w 83094"/>
                <a:gd name="connsiteY19" fmla="*/ 85756 h 142103"/>
                <a:gd name="connsiteX20" fmla="*/ 32135 w 83094"/>
                <a:gd name="connsiteY20" fmla="*/ 83095 h 142103"/>
                <a:gd name="connsiteX21" fmla="*/ 29473 w 83094"/>
                <a:gd name="connsiteY21" fmla="*/ 80432 h 142103"/>
                <a:gd name="connsiteX22" fmla="*/ 29473 w 83094"/>
                <a:gd name="connsiteY22" fmla="*/ 77707 h 142103"/>
                <a:gd name="connsiteX23" fmla="*/ 26811 w 83094"/>
                <a:gd name="connsiteY23" fmla="*/ 75045 h 142103"/>
                <a:gd name="connsiteX24" fmla="*/ 24085 w 83094"/>
                <a:gd name="connsiteY24" fmla="*/ 72383 h 142103"/>
                <a:gd name="connsiteX25" fmla="*/ 21423 w 83094"/>
                <a:gd name="connsiteY25" fmla="*/ 69721 h 142103"/>
                <a:gd name="connsiteX26" fmla="*/ 18761 w 83094"/>
                <a:gd name="connsiteY26" fmla="*/ 69721 h 142103"/>
                <a:gd name="connsiteX27" fmla="*/ 16099 w 83094"/>
                <a:gd name="connsiteY27" fmla="*/ 69721 h 142103"/>
                <a:gd name="connsiteX28" fmla="*/ 13374 w 83094"/>
                <a:gd name="connsiteY28" fmla="*/ 69721 h 142103"/>
                <a:gd name="connsiteX29" fmla="*/ 10712 w 83094"/>
                <a:gd name="connsiteY29" fmla="*/ 69721 h 142103"/>
                <a:gd name="connsiteX30" fmla="*/ 8050 w 83094"/>
                <a:gd name="connsiteY30" fmla="*/ 69721 h 142103"/>
                <a:gd name="connsiteX31" fmla="*/ 8050 w 83094"/>
                <a:gd name="connsiteY31" fmla="*/ 66995 h 142103"/>
                <a:gd name="connsiteX32" fmla="*/ 8050 w 83094"/>
                <a:gd name="connsiteY32" fmla="*/ 64333 h 142103"/>
                <a:gd name="connsiteX33" fmla="*/ 8050 w 83094"/>
                <a:gd name="connsiteY33" fmla="*/ 61671 h 142103"/>
                <a:gd name="connsiteX34" fmla="*/ 10712 w 83094"/>
                <a:gd name="connsiteY34" fmla="*/ 58946 h 142103"/>
                <a:gd name="connsiteX35" fmla="*/ 10712 w 83094"/>
                <a:gd name="connsiteY35" fmla="*/ 56283 h 142103"/>
                <a:gd name="connsiteX36" fmla="*/ 10712 w 83094"/>
                <a:gd name="connsiteY36" fmla="*/ 53621 h 142103"/>
                <a:gd name="connsiteX37" fmla="*/ 10712 w 83094"/>
                <a:gd name="connsiteY37" fmla="*/ 50896 h 142103"/>
                <a:gd name="connsiteX38" fmla="*/ 10712 w 83094"/>
                <a:gd name="connsiteY38" fmla="*/ 48234 h 142103"/>
                <a:gd name="connsiteX39" fmla="*/ 10712 w 83094"/>
                <a:gd name="connsiteY39" fmla="*/ 45572 h 142103"/>
                <a:gd name="connsiteX40" fmla="*/ 10712 w 83094"/>
                <a:gd name="connsiteY40" fmla="*/ 42846 h 142103"/>
                <a:gd name="connsiteX41" fmla="*/ 10712 w 83094"/>
                <a:gd name="connsiteY41" fmla="*/ 40184 h 142103"/>
                <a:gd name="connsiteX42" fmla="*/ 10712 w 83094"/>
                <a:gd name="connsiteY42" fmla="*/ 37522 h 142103"/>
                <a:gd name="connsiteX43" fmla="*/ 10712 w 83094"/>
                <a:gd name="connsiteY43" fmla="*/ 34860 h 142103"/>
                <a:gd name="connsiteX44" fmla="*/ 10712 w 83094"/>
                <a:gd name="connsiteY44" fmla="*/ 32135 h 142103"/>
                <a:gd name="connsiteX45" fmla="*/ 10712 w 83094"/>
                <a:gd name="connsiteY45" fmla="*/ 29473 h 142103"/>
                <a:gd name="connsiteX46" fmla="*/ 10712 w 83094"/>
                <a:gd name="connsiteY46" fmla="*/ 26811 h 142103"/>
                <a:gd name="connsiteX47" fmla="*/ 10712 w 83094"/>
                <a:gd name="connsiteY47" fmla="*/ 24085 h 142103"/>
                <a:gd name="connsiteX48" fmla="*/ 10712 w 83094"/>
                <a:gd name="connsiteY48" fmla="*/ 21423 h 142103"/>
                <a:gd name="connsiteX49" fmla="*/ 8050 w 83094"/>
                <a:gd name="connsiteY49" fmla="*/ 18761 h 142103"/>
                <a:gd name="connsiteX50" fmla="*/ 8050 w 83094"/>
                <a:gd name="connsiteY50" fmla="*/ 16036 h 142103"/>
                <a:gd name="connsiteX51" fmla="*/ 5324 w 83094"/>
                <a:gd name="connsiteY51" fmla="*/ 16036 h 142103"/>
                <a:gd name="connsiteX52" fmla="*/ 5324 w 83094"/>
                <a:gd name="connsiteY52" fmla="*/ 13374 h 142103"/>
                <a:gd name="connsiteX53" fmla="*/ 2662 w 83094"/>
                <a:gd name="connsiteY53" fmla="*/ 13374 h 142103"/>
                <a:gd name="connsiteX54" fmla="*/ 0 w 83094"/>
                <a:gd name="connsiteY54" fmla="*/ 10711 h 142103"/>
                <a:gd name="connsiteX55" fmla="*/ 0 w 83094"/>
                <a:gd name="connsiteY55" fmla="*/ 8049 h 142103"/>
                <a:gd name="connsiteX56" fmla="*/ 0 w 83094"/>
                <a:gd name="connsiteY56" fmla="*/ 5324 h 142103"/>
                <a:gd name="connsiteX57" fmla="*/ 2662 w 83094"/>
                <a:gd name="connsiteY57" fmla="*/ 2662 h 142103"/>
                <a:gd name="connsiteX58" fmla="*/ 2662 w 83094"/>
                <a:gd name="connsiteY58" fmla="*/ 5324 h 142103"/>
                <a:gd name="connsiteX59" fmla="*/ 5324 w 83094"/>
                <a:gd name="connsiteY59" fmla="*/ 5324 h 142103"/>
                <a:gd name="connsiteX60" fmla="*/ 8050 w 83094"/>
                <a:gd name="connsiteY60" fmla="*/ 5324 h 142103"/>
                <a:gd name="connsiteX61" fmla="*/ 10712 w 83094"/>
                <a:gd name="connsiteY61" fmla="*/ 8049 h 142103"/>
                <a:gd name="connsiteX62" fmla="*/ 13374 w 83094"/>
                <a:gd name="connsiteY62" fmla="*/ 8049 h 142103"/>
                <a:gd name="connsiteX63" fmla="*/ 16099 w 83094"/>
                <a:gd name="connsiteY63" fmla="*/ 5324 h 142103"/>
                <a:gd name="connsiteX64" fmla="*/ 18761 w 83094"/>
                <a:gd name="connsiteY64" fmla="*/ 5324 h 142103"/>
                <a:gd name="connsiteX65" fmla="*/ 18761 w 83094"/>
                <a:gd name="connsiteY65" fmla="*/ 8049 h 142103"/>
                <a:gd name="connsiteX66" fmla="*/ 21423 w 83094"/>
                <a:gd name="connsiteY66" fmla="*/ 8049 h 142103"/>
                <a:gd name="connsiteX67" fmla="*/ 24085 w 83094"/>
                <a:gd name="connsiteY67" fmla="*/ 10711 h 142103"/>
                <a:gd name="connsiteX68" fmla="*/ 26811 w 83094"/>
                <a:gd name="connsiteY68" fmla="*/ 10711 h 142103"/>
                <a:gd name="connsiteX69" fmla="*/ 29473 w 83094"/>
                <a:gd name="connsiteY69" fmla="*/ 10711 h 142103"/>
                <a:gd name="connsiteX70" fmla="*/ 32135 w 83094"/>
                <a:gd name="connsiteY70" fmla="*/ 10711 h 142103"/>
                <a:gd name="connsiteX71" fmla="*/ 34860 w 83094"/>
                <a:gd name="connsiteY71" fmla="*/ 10711 h 142103"/>
                <a:gd name="connsiteX72" fmla="*/ 34860 w 83094"/>
                <a:gd name="connsiteY72" fmla="*/ 8049 h 142103"/>
                <a:gd name="connsiteX73" fmla="*/ 34860 w 83094"/>
                <a:gd name="connsiteY73" fmla="*/ 5324 h 142103"/>
                <a:gd name="connsiteX74" fmla="*/ 37523 w 83094"/>
                <a:gd name="connsiteY74" fmla="*/ 5324 h 142103"/>
                <a:gd name="connsiteX75" fmla="*/ 40185 w 83094"/>
                <a:gd name="connsiteY75" fmla="*/ 2662 h 142103"/>
                <a:gd name="connsiteX76" fmla="*/ 42910 w 83094"/>
                <a:gd name="connsiteY76" fmla="*/ 2662 h 142103"/>
                <a:gd name="connsiteX77" fmla="*/ 45572 w 83094"/>
                <a:gd name="connsiteY77" fmla="*/ 2662 h 142103"/>
                <a:gd name="connsiteX78" fmla="*/ 45572 w 83094"/>
                <a:gd name="connsiteY78" fmla="*/ 0 h 142103"/>
                <a:gd name="connsiteX79" fmla="*/ 48234 w 83094"/>
                <a:gd name="connsiteY79" fmla="*/ 0 h 142103"/>
                <a:gd name="connsiteX80" fmla="*/ 50896 w 83094"/>
                <a:gd name="connsiteY80" fmla="*/ 0 h 142103"/>
                <a:gd name="connsiteX81" fmla="*/ 50896 w 83094"/>
                <a:gd name="connsiteY81" fmla="*/ 2662 h 142103"/>
                <a:gd name="connsiteX82" fmla="*/ 50896 w 83094"/>
                <a:gd name="connsiteY82" fmla="*/ 5324 h 142103"/>
                <a:gd name="connsiteX83" fmla="*/ 53622 w 83094"/>
                <a:gd name="connsiteY83" fmla="*/ 8049 h 142103"/>
                <a:gd name="connsiteX84" fmla="*/ 53622 w 83094"/>
                <a:gd name="connsiteY84" fmla="*/ 10711 h 142103"/>
                <a:gd name="connsiteX85" fmla="*/ 56284 w 83094"/>
                <a:gd name="connsiteY85" fmla="*/ 10711 h 142103"/>
                <a:gd name="connsiteX86" fmla="*/ 58946 w 83094"/>
                <a:gd name="connsiteY86" fmla="*/ 13374 h 142103"/>
                <a:gd name="connsiteX87" fmla="*/ 58946 w 83094"/>
                <a:gd name="connsiteY87" fmla="*/ 16036 h 142103"/>
                <a:gd name="connsiteX88" fmla="*/ 61671 w 83094"/>
                <a:gd name="connsiteY88" fmla="*/ 16036 h 142103"/>
                <a:gd name="connsiteX89" fmla="*/ 61671 w 83094"/>
                <a:gd name="connsiteY89" fmla="*/ 18761 h 142103"/>
                <a:gd name="connsiteX90" fmla="*/ 64333 w 83094"/>
                <a:gd name="connsiteY90" fmla="*/ 21423 h 142103"/>
                <a:gd name="connsiteX91" fmla="*/ 64333 w 83094"/>
                <a:gd name="connsiteY91" fmla="*/ 24085 h 142103"/>
                <a:gd name="connsiteX92" fmla="*/ 64333 w 83094"/>
                <a:gd name="connsiteY92" fmla="*/ 26811 h 142103"/>
                <a:gd name="connsiteX93" fmla="*/ 66995 w 83094"/>
                <a:gd name="connsiteY93" fmla="*/ 32135 h 142103"/>
                <a:gd name="connsiteX94" fmla="*/ 66995 w 83094"/>
                <a:gd name="connsiteY94" fmla="*/ 34860 h 142103"/>
                <a:gd name="connsiteX95" fmla="*/ 69721 w 83094"/>
                <a:gd name="connsiteY95" fmla="*/ 34860 h 142103"/>
                <a:gd name="connsiteX96" fmla="*/ 69721 w 83094"/>
                <a:gd name="connsiteY96" fmla="*/ 37522 h 142103"/>
                <a:gd name="connsiteX97" fmla="*/ 69721 w 83094"/>
                <a:gd name="connsiteY97" fmla="*/ 40184 h 142103"/>
                <a:gd name="connsiteX98" fmla="*/ 72383 w 83094"/>
                <a:gd name="connsiteY98" fmla="*/ 42846 h 142103"/>
                <a:gd name="connsiteX99" fmla="*/ 72383 w 83094"/>
                <a:gd name="connsiteY99" fmla="*/ 45572 h 142103"/>
                <a:gd name="connsiteX100" fmla="*/ 72383 w 83094"/>
                <a:gd name="connsiteY100" fmla="*/ 48234 h 142103"/>
                <a:gd name="connsiteX101" fmla="*/ 72383 w 83094"/>
                <a:gd name="connsiteY101" fmla="*/ 50896 h 142103"/>
                <a:gd name="connsiteX102" fmla="*/ 75045 w 83094"/>
                <a:gd name="connsiteY102" fmla="*/ 50896 h 142103"/>
                <a:gd name="connsiteX103" fmla="*/ 75045 w 83094"/>
                <a:gd name="connsiteY103" fmla="*/ 53621 h 142103"/>
                <a:gd name="connsiteX104" fmla="*/ 77771 w 83094"/>
                <a:gd name="connsiteY104" fmla="*/ 53621 h 142103"/>
                <a:gd name="connsiteX105" fmla="*/ 77771 w 83094"/>
                <a:gd name="connsiteY105" fmla="*/ 56283 h 142103"/>
                <a:gd name="connsiteX106" fmla="*/ 77771 w 83094"/>
                <a:gd name="connsiteY106" fmla="*/ 58946 h 142103"/>
                <a:gd name="connsiteX107" fmla="*/ 77771 w 83094"/>
                <a:gd name="connsiteY107" fmla="*/ 61671 h 142103"/>
                <a:gd name="connsiteX108" fmla="*/ 77771 w 83094"/>
                <a:gd name="connsiteY108" fmla="*/ 64333 h 142103"/>
                <a:gd name="connsiteX109" fmla="*/ 80433 w 83094"/>
                <a:gd name="connsiteY109" fmla="*/ 66995 h 142103"/>
                <a:gd name="connsiteX110" fmla="*/ 80433 w 83094"/>
                <a:gd name="connsiteY110" fmla="*/ 69721 h 142103"/>
                <a:gd name="connsiteX111" fmla="*/ 80433 w 83094"/>
                <a:gd name="connsiteY111" fmla="*/ 72383 h 142103"/>
                <a:gd name="connsiteX112" fmla="*/ 80433 w 83094"/>
                <a:gd name="connsiteY112" fmla="*/ 75045 h 142103"/>
                <a:gd name="connsiteX113" fmla="*/ 80433 w 83094"/>
                <a:gd name="connsiteY113" fmla="*/ 77707 h 142103"/>
                <a:gd name="connsiteX114" fmla="*/ 77771 w 83094"/>
                <a:gd name="connsiteY114" fmla="*/ 77707 h 142103"/>
                <a:gd name="connsiteX115" fmla="*/ 77771 w 83094"/>
                <a:gd name="connsiteY115" fmla="*/ 80432 h 142103"/>
                <a:gd name="connsiteX116" fmla="*/ 77771 w 83094"/>
                <a:gd name="connsiteY116" fmla="*/ 83095 h 142103"/>
                <a:gd name="connsiteX117" fmla="*/ 75045 w 83094"/>
                <a:gd name="connsiteY117" fmla="*/ 83095 h 142103"/>
                <a:gd name="connsiteX118" fmla="*/ 75045 w 83094"/>
                <a:gd name="connsiteY118" fmla="*/ 85756 h 142103"/>
                <a:gd name="connsiteX119" fmla="*/ 75045 w 83094"/>
                <a:gd name="connsiteY119" fmla="*/ 88482 h 142103"/>
                <a:gd name="connsiteX120" fmla="*/ 72383 w 83094"/>
                <a:gd name="connsiteY120" fmla="*/ 88482 h 142103"/>
                <a:gd name="connsiteX121" fmla="*/ 72383 w 83094"/>
                <a:gd name="connsiteY121" fmla="*/ 91144 h 142103"/>
                <a:gd name="connsiteX122" fmla="*/ 72383 w 83094"/>
                <a:gd name="connsiteY122" fmla="*/ 93806 h 142103"/>
                <a:gd name="connsiteX123" fmla="*/ 69721 w 83094"/>
                <a:gd name="connsiteY123" fmla="*/ 93806 h 142103"/>
                <a:gd name="connsiteX124" fmla="*/ 69721 w 83094"/>
                <a:gd name="connsiteY124" fmla="*/ 96532 h 142103"/>
                <a:gd name="connsiteX125" fmla="*/ 66995 w 83094"/>
                <a:gd name="connsiteY125" fmla="*/ 96532 h 142103"/>
                <a:gd name="connsiteX126" fmla="*/ 64333 w 83094"/>
                <a:gd name="connsiteY126" fmla="*/ 96532 h 142103"/>
                <a:gd name="connsiteX127" fmla="*/ 64333 w 83094"/>
                <a:gd name="connsiteY127" fmla="*/ 99194 h 142103"/>
                <a:gd name="connsiteX128" fmla="*/ 64333 w 83094"/>
                <a:gd name="connsiteY128" fmla="*/ 101856 h 142103"/>
                <a:gd name="connsiteX129" fmla="*/ 64333 w 83094"/>
                <a:gd name="connsiteY129" fmla="*/ 104518 h 142103"/>
                <a:gd name="connsiteX130" fmla="*/ 66995 w 83094"/>
                <a:gd name="connsiteY130" fmla="*/ 104518 h 142103"/>
                <a:gd name="connsiteX131" fmla="*/ 66995 w 83094"/>
                <a:gd name="connsiteY131" fmla="*/ 107243 h 142103"/>
                <a:gd name="connsiteX132" fmla="*/ 69721 w 83094"/>
                <a:gd name="connsiteY132" fmla="*/ 109905 h 142103"/>
                <a:gd name="connsiteX133" fmla="*/ 69721 w 83094"/>
                <a:gd name="connsiteY133" fmla="*/ 112567 h 142103"/>
                <a:gd name="connsiteX134" fmla="*/ 69721 w 83094"/>
                <a:gd name="connsiteY134" fmla="*/ 115293 h 142103"/>
                <a:gd name="connsiteX135" fmla="*/ 69721 w 83094"/>
                <a:gd name="connsiteY135" fmla="*/ 117955 h 142103"/>
                <a:gd name="connsiteX136" fmla="*/ 72383 w 83094"/>
                <a:gd name="connsiteY136" fmla="*/ 117955 h 142103"/>
                <a:gd name="connsiteX137" fmla="*/ 72383 w 83094"/>
                <a:gd name="connsiteY137" fmla="*/ 120617 h 142103"/>
                <a:gd name="connsiteX138" fmla="*/ 72383 w 83094"/>
                <a:gd name="connsiteY138" fmla="*/ 123342 h 142103"/>
                <a:gd name="connsiteX139" fmla="*/ 75045 w 83094"/>
                <a:gd name="connsiteY139" fmla="*/ 123342 h 142103"/>
                <a:gd name="connsiteX140" fmla="*/ 75045 w 83094"/>
                <a:gd name="connsiteY140" fmla="*/ 126004 h 142103"/>
                <a:gd name="connsiteX141" fmla="*/ 75045 w 83094"/>
                <a:gd name="connsiteY141" fmla="*/ 128667 h 142103"/>
                <a:gd name="connsiteX142" fmla="*/ 77771 w 83094"/>
                <a:gd name="connsiteY142" fmla="*/ 128667 h 142103"/>
                <a:gd name="connsiteX143" fmla="*/ 80433 w 83094"/>
                <a:gd name="connsiteY143" fmla="*/ 139378 h 142103"/>
                <a:gd name="connsiteX144" fmla="*/ 83095 w 83094"/>
                <a:gd name="connsiteY144" fmla="*/ 139378 h 142103"/>
                <a:gd name="connsiteX145" fmla="*/ 83095 w 83094"/>
                <a:gd name="connsiteY145" fmla="*/ 139378 h 14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83094" h="142103">
                  <a:moveTo>
                    <a:pt x="83095" y="139378"/>
                  </a:moveTo>
                  <a:lnTo>
                    <a:pt x="72383" y="142104"/>
                  </a:lnTo>
                  <a:lnTo>
                    <a:pt x="69721" y="142104"/>
                  </a:lnTo>
                  <a:lnTo>
                    <a:pt x="37523" y="120617"/>
                  </a:lnTo>
                  <a:lnTo>
                    <a:pt x="34860" y="120617"/>
                  </a:lnTo>
                  <a:lnTo>
                    <a:pt x="13374" y="120617"/>
                  </a:lnTo>
                  <a:lnTo>
                    <a:pt x="10712" y="120617"/>
                  </a:lnTo>
                  <a:lnTo>
                    <a:pt x="10712" y="117955"/>
                  </a:lnTo>
                  <a:lnTo>
                    <a:pt x="13374" y="117955"/>
                  </a:lnTo>
                  <a:lnTo>
                    <a:pt x="32135" y="104518"/>
                  </a:lnTo>
                  <a:lnTo>
                    <a:pt x="34860" y="104518"/>
                  </a:lnTo>
                  <a:lnTo>
                    <a:pt x="37523" y="101856"/>
                  </a:lnTo>
                  <a:lnTo>
                    <a:pt x="40185" y="99194"/>
                  </a:lnTo>
                  <a:lnTo>
                    <a:pt x="42910" y="96532"/>
                  </a:lnTo>
                  <a:lnTo>
                    <a:pt x="42910" y="93806"/>
                  </a:lnTo>
                  <a:lnTo>
                    <a:pt x="40185" y="93806"/>
                  </a:lnTo>
                  <a:lnTo>
                    <a:pt x="37523" y="91144"/>
                  </a:lnTo>
                  <a:lnTo>
                    <a:pt x="34860" y="88482"/>
                  </a:lnTo>
                  <a:lnTo>
                    <a:pt x="34860" y="85756"/>
                  </a:lnTo>
                  <a:lnTo>
                    <a:pt x="32135" y="85756"/>
                  </a:lnTo>
                  <a:lnTo>
                    <a:pt x="32135" y="83095"/>
                  </a:lnTo>
                  <a:lnTo>
                    <a:pt x="29473" y="80432"/>
                  </a:lnTo>
                  <a:lnTo>
                    <a:pt x="29473" y="77707"/>
                  </a:lnTo>
                  <a:lnTo>
                    <a:pt x="26811" y="75045"/>
                  </a:lnTo>
                  <a:lnTo>
                    <a:pt x="24085" y="72383"/>
                  </a:lnTo>
                  <a:lnTo>
                    <a:pt x="21423" y="69721"/>
                  </a:lnTo>
                  <a:lnTo>
                    <a:pt x="18761" y="69721"/>
                  </a:lnTo>
                  <a:lnTo>
                    <a:pt x="16099" y="69721"/>
                  </a:lnTo>
                  <a:lnTo>
                    <a:pt x="13374" y="69721"/>
                  </a:lnTo>
                  <a:lnTo>
                    <a:pt x="10712" y="69721"/>
                  </a:lnTo>
                  <a:lnTo>
                    <a:pt x="8050" y="69721"/>
                  </a:lnTo>
                  <a:lnTo>
                    <a:pt x="8050" y="66995"/>
                  </a:lnTo>
                  <a:lnTo>
                    <a:pt x="8050" y="64333"/>
                  </a:lnTo>
                  <a:lnTo>
                    <a:pt x="8050" y="61671"/>
                  </a:lnTo>
                  <a:lnTo>
                    <a:pt x="10712" y="58946"/>
                  </a:lnTo>
                  <a:lnTo>
                    <a:pt x="10712" y="56283"/>
                  </a:lnTo>
                  <a:lnTo>
                    <a:pt x="10712" y="53621"/>
                  </a:lnTo>
                  <a:lnTo>
                    <a:pt x="10712" y="50896"/>
                  </a:lnTo>
                  <a:lnTo>
                    <a:pt x="10712" y="48234"/>
                  </a:lnTo>
                  <a:lnTo>
                    <a:pt x="10712" y="45572"/>
                  </a:lnTo>
                  <a:lnTo>
                    <a:pt x="10712" y="42846"/>
                  </a:lnTo>
                  <a:lnTo>
                    <a:pt x="10712" y="40184"/>
                  </a:lnTo>
                  <a:lnTo>
                    <a:pt x="10712" y="37522"/>
                  </a:lnTo>
                  <a:lnTo>
                    <a:pt x="10712" y="34860"/>
                  </a:lnTo>
                  <a:lnTo>
                    <a:pt x="10712" y="32135"/>
                  </a:lnTo>
                  <a:lnTo>
                    <a:pt x="10712" y="29473"/>
                  </a:lnTo>
                  <a:lnTo>
                    <a:pt x="10712" y="26811"/>
                  </a:lnTo>
                  <a:lnTo>
                    <a:pt x="10712" y="24085"/>
                  </a:lnTo>
                  <a:lnTo>
                    <a:pt x="10712" y="21423"/>
                  </a:lnTo>
                  <a:lnTo>
                    <a:pt x="8050" y="18761"/>
                  </a:lnTo>
                  <a:lnTo>
                    <a:pt x="8050" y="16036"/>
                  </a:lnTo>
                  <a:lnTo>
                    <a:pt x="5324" y="16036"/>
                  </a:lnTo>
                  <a:lnTo>
                    <a:pt x="5324" y="13374"/>
                  </a:lnTo>
                  <a:lnTo>
                    <a:pt x="2662" y="13374"/>
                  </a:lnTo>
                  <a:lnTo>
                    <a:pt x="0" y="10711"/>
                  </a:lnTo>
                  <a:lnTo>
                    <a:pt x="0" y="8049"/>
                  </a:lnTo>
                  <a:lnTo>
                    <a:pt x="0" y="5324"/>
                  </a:lnTo>
                  <a:lnTo>
                    <a:pt x="2662" y="2662"/>
                  </a:lnTo>
                  <a:lnTo>
                    <a:pt x="2662" y="5324"/>
                  </a:lnTo>
                  <a:lnTo>
                    <a:pt x="5324" y="5324"/>
                  </a:lnTo>
                  <a:lnTo>
                    <a:pt x="8050" y="5324"/>
                  </a:lnTo>
                  <a:lnTo>
                    <a:pt x="10712" y="8049"/>
                  </a:lnTo>
                  <a:lnTo>
                    <a:pt x="13374" y="8049"/>
                  </a:lnTo>
                  <a:lnTo>
                    <a:pt x="16099" y="5324"/>
                  </a:lnTo>
                  <a:lnTo>
                    <a:pt x="18761" y="5324"/>
                  </a:lnTo>
                  <a:lnTo>
                    <a:pt x="18761" y="8049"/>
                  </a:lnTo>
                  <a:lnTo>
                    <a:pt x="21423" y="8049"/>
                  </a:lnTo>
                  <a:lnTo>
                    <a:pt x="24085" y="10711"/>
                  </a:lnTo>
                  <a:lnTo>
                    <a:pt x="26811" y="10711"/>
                  </a:lnTo>
                  <a:lnTo>
                    <a:pt x="29473" y="10711"/>
                  </a:lnTo>
                  <a:lnTo>
                    <a:pt x="32135" y="10711"/>
                  </a:lnTo>
                  <a:lnTo>
                    <a:pt x="34860" y="10711"/>
                  </a:lnTo>
                  <a:lnTo>
                    <a:pt x="34860" y="8049"/>
                  </a:lnTo>
                  <a:lnTo>
                    <a:pt x="34860" y="5324"/>
                  </a:lnTo>
                  <a:lnTo>
                    <a:pt x="37523" y="5324"/>
                  </a:lnTo>
                  <a:lnTo>
                    <a:pt x="40185" y="2662"/>
                  </a:lnTo>
                  <a:lnTo>
                    <a:pt x="42910" y="2662"/>
                  </a:lnTo>
                  <a:lnTo>
                    <a:pt x="45572" y="2662"/>
                  </a:lnTo>
                  <a:lnTo>
                    <a:pt x="45572" y="0"/>
                  </a:lnTo>
                  <a:lnTo>
                    <a:pt x="48234" y="0"/>
                  </a:lnTo>
                  <a:lnTo>
                    <a:pt x="50896" y="0"/>
                  </a:lnTo>
                  <a:lnTo>
                    <a:pt x="50896" y="2662"/>
                  </a:lnTo>
                  <a:lnTo>
                    <a:pt x="50896" y="5324"/>
                  </a:lnTo>
                  <a:lnTo>
                    <a:pt x="53622" y="8049"/>
                  </a:lnTo>
                  <a:lnTo>
                    <a:pt x="53622" y="10711"/>
                  </a:lnTo>
                  <a:lnTo>
                    <a:pt x="56284" y="10711"/>
                  </a:lnTo>
                  <a:lnTo>
                    <a:pt x="58946" y="13374"/>
                  </a:lnTo>
                  <a:lnTo>
                    <a:pt x="58946" y="16036"/>
                  </a:lnTo>
                  <a:lnTo>
                    <a:pt x="61671" y="16036"/>
                  </a:lnTo>
                  <a:lnTo>
                    <a:pt x="61671" y="18761"/>
                  </a:lnTo>
                  <a:lnTo>
                    <a:pt x="64333" y="21423"/>
                  </a:lnTo>
                  <a:lnTo>
                    <a:pt x="64333" y="24085"/>
                  </a:lnTo>
                  <a:lnTo>
                    <a:pt x="64333" y="26811"/>
                  </a:lnTo>
                  <a:lnTo>
                    <a:pt x="66995" y="32135"/>
                  </a:lnTo>
                  <a:lnTo>
                    <a:pt x="66995" y="34860"/>
                  </a:lnTo>
                  <a:lnTo>
                    <a:pt x="69721" y="34860"/>
                  </a:lnTo>
                  <a:lnTo>
                    <a:pt x="69721" y="37522"/>
                  </a:lnTo>
                  <a:lnTo>
                    <a:pt x="69721" y="40184"/>
                  </a:lnTo>
                  <a:lnTo>
                    <a:pt x="72383" y="42846"/>
                  </a:lnTo>
                  <a:lnTo>
                    <a:pt x="72383" y="45572"/>
                  </a:lnTo>
                  <a:lnTo>
                    <a:pt x="72383" y="48234"/>
                  </a:lnTo>
                  <a:lnTo>
                    <a:pt x="72383" y="50896"/>
                  </a:lnTo>
                  <a:lnTo>
                    <a:pt x="75045" y="50896"/>
                  </a:lnTo>
                  <a:lnTo>
                    <a:pt x="75045" y="53621"/>
                  </a:lnTo>
                  <a:lnTo>
                    <a:pt x="77771" y="53621"/>
                  </a:lnTo>
                  <a:lnTo>
                    <a:pt x="77771" y="56283"/>
                  </a:lnTo>
                  <a:lnTo>
                    <a:pt x="77771" y="58946"/>
                  </a:lnTo>
                  <a:lnTo>
                    <a:pt x="77771" y="61671"/>
                  </a:lnTo>
                  <a:lnTo>
                    <a:pt x="77771" y="64333"/>
                  </a:lnTo>
                  <a:lnTo>
                    <a:pt x="80433" y="66995"/>
                  </a:lnTo>
                  <a:lnTo>
                    <a:pt x="80433" y="69721"/>
                  </a:lnTo>
                  <a:lnTo>
                    <a:pt x="80433" y="72383"/>
                  </a:lnTo>
                  <a:lnTo>
                    <a:pt x="80433" y="75045"/>
                  </a:lnTo>
                  <a:lnTo>
                    <a:pt x="80433" y="77707"/>
                  </a:lnTo>
                  <a:lnTo>
                    <a:pt x="77771" y="77707"/>
                  </a:lnTo>
                  <a:lnTo>
                    <a:pt x="77771" y="80432"/>
                  </a:lnTo>
                  <a:lnTo>
                    <a:pt x="77771" y="83095"/>
                  </a:lnTo>
                  <a:lnTo>
                    <a:pt x="75045" y="83095"/>
                  </a:lnTo>
                  <a:lnTo>
                    <a:pt x="75045" y="85756"/>
                  </a:lnTo>
                  <a:lnTo>
                    <a:pt x="75045" y="88482"/>
                  </a:lnTo>
                  <a:lnTo>
                    <a:pt x="72383" y="88482"/>
                  </a:lnTo>
                  <a:lnTo>
                    <a:pt x="72383" y="91144"/>
                  </a:lnTo>
                  <a:lnTo>
                    <a:pt x="72383" y="93806"/>
                  </a:lnTo>
                  <a:lnTo>
                    <a:pt x="69721" y="93806"/>
                  </a:lnTo>
                  <a:lnTo>
                    <a:pt x="69721" y="96532"/>
                  </a:lnTo>
                  <a:lnTo>
                    <a:pt x="66995" y="96532"/>
                  </a:lnTo>
                  <a:lnTo>
                    <a:pt x="64333" y="96532"/>
                  </a:lnTo>
                  <a:lnTo>
                    <a:pt x="64333" y="99194"/>
                  </a:lnTo>
                  <a:lnTo>
                    <a:pt x="64333" y="101856"/>
                  </a:lnTo>
                  <a:lnTo>
                    <a:pt x="64333" y="104518"/>
                  </a:lnTo>
                  <a:lnTo>
                    <a:pt x="66995" y="104518"/>
                  </a:lnTo>
                  <a:lnTo>
                    <a:pt x="66995" y="107243"/>
                  </a:lnTo>
                  <a:lnTo>
                    <a:pt x="69721" y="109905"/>
                  </a:lnTo>
                  <a:lnTo>
                    <a:pt x="69721" y="112567"/>
                  </a:lnTo>
                  <a:lnTo>
                    <a:pt x="69721" y="115293"/>
                  </a:lnTo>
                  <a:lnTo>
                    <a:pt x="69721" y="117955"/>
                  </a:lnTo>
                  <a:lnTo>
                    <a:pt x="72383" y="117955"/>
                  </a:lnTo>
                  <a:lnTo>
                    <a:pt x="72383" y="120617"/>
                  </a:lnTo>
                  <a:lnTo>
                    <a:pt x="72383" y="123342"/>
                  </a:lnTo>
                  <a:lnTo>
                    <a:pt x="75045" y="123342"/>
                  </a:lnTo>
                  <a:lnTo>
                    <a:pt x="75045" y="126004"/>
                  </a:lnTo>
                  <a:lnTo>
                    <a:pt x="75045" y="128667"/>
                  </a:lnTo>
                  <a:lnTo>
                    <a:pt x="77771" y="128667"/>
                  </a:lnTo>
                  <a:lnTo>
                    <a:pt x="80433" y="139378"/>
                  </a:lnTo>
                  <a:lnTo>
                    <a:pt x="83095" y="139378"/>
                  </a:lnTo>
                  <a:lnTo>
                    <a:pt x="83095" y="13937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3" name="Freeform: Shape 172">
              <a:extLst>
                <a:ext uri="{FF2B5EF4-FFF2-40B4-BE49-F238E27FC236}">
                  <a16:creationId xmlns:a16="http://schemas.microsoft.com/office/drawing/2014/main" id="{DBD1291F-7AF9-534C-1A9F-0B8D67038C66}"/>
                </a:ext>
              </a:extLst>
            </p:cNvPr>
            <p:cNvSpPr/>
            <p:nvPr/>
          </p:nvSpPr>
          <p:spPr>
            <a:xfrm>
              <a:off x="3416879" y="4138758"/>
              <a:ext cx="313680" cy="313743"/>
            </a:xfrm>
            <a:custGeom>
              <a:avLst/>
              <a:gdLst>
                <a:gd name="connsiteX0" fmla="*/ 257397 w 313680"/>
                <a:gd name="connsiteY0" fmla="*/ 0 h 313743"/>
                <a:gd name="connsiteX1" fmla="*/ 260059 w 313680"/>
                <a:gd name="connsiteY1" fmla="*/ 2662 h 313743"/>
                <a:gd name="connsiteX2" fmla="*/ 262784 w 313680"/>
                <a:gd name="connsiteY2" fmla="*/ 13437 h 313743"/>
                <a:gd name="connsiteX3" fmla="*/ 273496 w 313680"/>
                <a:gd name="connsiteY3" fmla="*/ 24149 h 313743"/>
                <a:gd name="connsiteX4" fmla="*/ 276158 w 313680"/>
                <a:gd name="connsiteY4" fmla="*/ 26811 h 313743"/>
                <a:gd name="connsiteX5" fmla="*/ 278820 w 313680"/>
                <a:gd name="connsiteY5" fmla="*/ 26811 h 313743"/>
                <a:gd name="connsiteX6" fmla="*/ 278820 w 313680"/>
                <a:gd name="connsiteY6" fmla="*/ 29473 h 313743"/>
                <a:gd name="connsiteX7" fmla="*/ 278820 w 313680"/>
                <a:gd name="connsiteY7" fmla="*/ 32198 h 313743"/>
                <a:gd name="connsiteX8" fmla="*/ 281546 w 313680"/>
                <a:gd name="connsiteY8" fmla="*/ 34860 h 313743"/>
                <a:gd name="connsiteX9" fmla="*/ 284208 w 313680"/>
                <a:gd name="connsiteY9" fmla="*/ 37523 h 313743"/>
                <a:gd name="connsiteX10" fmla="*/ 286870 w 313680"/>
                <a:gd name="connsiteY10" fmla="*/ 40248 h 313743"/>
                <a:gd name="connsiteX11" fmla="*/ 289595 w 313680"/>
                <a:gd name="connsiteY11" fmla="*/ 40248 h 313743"/>
                <a:gd name="connsiteX12" fmla="*/ 289595 w 313680"/>
                <a:gd name="connsiteY12" fmla="*/ 42910 h 313743"/>
                <a:gd name="connsiteX13" fmla="*/ 292257 w 313680"/>
                <a:gd name="connsiteY13" fmla="*/ 45572 h 313743"/>
                <a:gd name="connsiteX14" fmla="*/ 294919 w 313680"/>
                <a:gd name="connsiteY14" fmla="*/ 45572 h 313743"/>
                <a:gd name="connsiteX15" fmla="*/ 294919 w 313680"/>
                <a:gd name="connsiteY15" fmla="*/ 48234 h 313743"/>
                <a:gd name="connsiteX16" fmla="*/ 297582 w 313680"/>
                <a:gd name="connsiteY16" fmla="*/ 48234 h 313743"/>
                <a:gd name="connsiteX17" fmla="*/ 297582 w 313680"/>
                <a:gd name="connsiteY17" fmla="*/ 50960 h 313743"/>
                <a:gd name="connsiteX18" fmla="*/ 297582 w 313680"/>
                <a:gd name="connsiteY18" fmla="*/ 53622 h 313743"/>
                <a:gd name="connsiteX19" fmla="*/ 297582 w 313680"/>
                <a:gd name="connsiteY19" fmla="*/ 56284 h 313743"/>
                <a:gd name="connsiteX20" fmla="*/ 300307 w 313680"/>
                <a:gd name="connsiteY20" fmla="*/ 56284 h 313743"/>
                <a:gd name="connsiteX21" fmla="*/ 302969 w 313680"/>
                <a:gd name="connsiteY21" fmla="*/ 56284 h 313743"/>
                <a:gd name="connsiteX22" fmla="*/ 302969 w 313680"/>
                <a:gd name="connsiteY22" fmla="*/ 59009 h 313743"/>
                <a:gd name="connsiteX23" fmla="*/ 305631 w 313680"/>
                <a:gd name="connsiteY23" fmla="*/ 59009 h 313743"/>
                <a:gd name="connsiteX24" fmla="*/ 308356 w 313680"/>
                <a:gd name="connsiteY24" fmla="*/ 59009 h 313743"/>
                <a:gd name="connsiteX25" fmla="*/ 308356 w 313680"/>
                <a:gd name="connsiteY25" fmla="*/ 61672 h 313743"/>
                <a:gd name="connsiteX26" fmla="*/ 308356 w 313680"/>
                <a:gd name="connsiteY26" fmla="*/ 67059 h 313743"/>
                <a:gd name="connsiteX27" fmla="*/ 308356 w 313680"/>
                <a:gd name="connsiteY27" fmla="*/ 69721 h 313743"/>
                <a:gd name="connsiteX28" fmla="*/ 308356 w 313680"/>
                <a:gd name="connsiteY28" fmla="*/ 72383 h 313743"/>
                <a:gd name="connsiteX29" fmla="*/ 311019 w 313680"/>
                <a:gd name="connsiteY29" fmla="*/ 75109 h 313743"/>
                <a:gd name="connsiteX30" fmla="*/ 311019 w 313680"/>
                <a:gd name="connsiteY30" fmla="*/ 77771 h 313743"/>
                <a:gd name="connsiteX31" fmla="*/ 313681 w 313680"/>
                <a:gd name="connsiteY31" fmla="*/ 77771 h 313743"/>
                <a:gd name="connsiteX32" fmla="*/ 313681 w 313680"/>
                <a:gd name="connsiteY32" fmla="*/ 80433 h 313743"/>
                <a:gd name="connsiteX33" fmla="*/ 313681 w 313680"/>
                <a:gd name="connsiteY33" fmla="*/ 83095 h 313743"/>
                <a:gd name="connsiteX34" fmla="*/ 311019 w 313680"/>
                <a:gd name="connsiteY34" fmla="*/ 83095 h 313743"/>
                <a:gd name="connsiteX35" fmla="*/ 311019 w 313680"/>
                <a:gd name="connsiteY35" fmla="*/ 85820 h 313743"/>
                <a:gd name="connsiteX36" fmla="*/ 308356 w 313680"/>
                <a:gd name="connsiteY36" fmla="*/ 85820 h 313743"/>
                <a:gd name="connsiteX37" fmla="*/ 305631 w 313680"/>
                <a:gd name="connsiteY37" fmla="*/ 85820 h 313743"/>
                <a:gd name="connsiteX38" fmla="*/ 305631 w 313680"/>
                <a:gd name="connsiteY38" fmla="*/ 88482 h 313743"/>
                <a:gd name="connsiteX39" fmla="*/ 302969 w 313680"/>
                <a:gd name="connsiteY39" fmla="*/ 91144 h 313743"/>
                <a:gd name="connsiteX40" fmla="*/ 300307 w 313680"/>
                <a:gd name="connsiteY40" fmla="*/ 91144 h 313743"/>
                <a:gd name="connsiteX41" fmla="*/ 297582 w 313680"/>
                <a:gd name="connsiteY41" fmla="*/ 91144 h 313743"/>
                <a:gd name="connsiteX42" fmla="*/ 297582 w 313680"/>
                <a:gd name="connsiteY42" fmla="*/ 93870 h 313743"/>
                <a:gd name="connsiteX43" fmla="*/ 294919 w 313680"/>
                <a:gd name="connsiteY43" fmla="*/ 96532 h 313743"/>
                <a:gd name="connsiteX44" fmla="*/ 292257 w 313680"/>
                <a:gd name="connsiteY44" fmla="*/ 96532 h 313743"/>
                <a:gd name="connsiteX45" fmla="*/ 292257 w 313680"/>
                <a:gd name="connsiteY45" fmla="*/ 99194 h 313743"/>
                <a:gd name="connsiteX46" fmla="*/ 289595 w 313680"/>
                <a:gd name="connsiteY46" fmla="*/ 99194 h 313743"/>
                <a:gd name="connsiteX47" fmla="*/ 286870 w 313680"/>
                <a:gd name="connsiteY47" fmla="*/ 101919 h 313743"/>
                <a:gd name="connsiteX48" fmla="*/ 286870 w 313680"/>
                <a:gd name="connsiteY48" fmla="*/ 104581 h 313743"/>
                <a:gd name="connsiteX49" fmla="*/ 286870 w 313680"/>
                <a:gd name="connsiteY49" fmla="*/ 107244 h 313743"/>
                <a:gd name="connsiteX50" fmla="*/ 284208 w 313680"/>
                <a:gd name="connsiteY50" fmla="*/ 107244 h 313743"/>
                <a:gd name="connsiteX51" fmla="*/ 284208 w 313680"/>
                <a:gd name="connsiteY51" fmla="*/ 109906 h 313743"/>
                <a:gd name="connsiteX52" fmla="*/ 281546 w 313680"/>
                <a:gd name="connsiteY52" fmla="*/ 109906 h 313743"/>
                <a:gd name="connsiteX53" fmla="*/ 281546 w 313680"/>
                <a:gd name="connsiteY53" fmla="*/ 112631 h 313743"/>
                <a:gd name="connsiteX54" fmla="*/ 278820 w 313680"/>
                <a:gd name="connsiteY54" fmla="*/ 112631 h 313743"/>
                <a:gd name="connsiteX55" fmla="*/ 278820 w 313680"/>
                <a:gd name="connsiteY55" fmla="*/ 115293 h 313743"/>
                <a:gd name="connsiteX56" fmla="*/ 276158 w 313680"/>
                <a:gd name="connsiteY56" fmla="*/ 115293 h 313743"/>
                <a:gd name="connsiteX57" fmla="*/ 273496 w 313680"/>
                <a:gd name="connsiteY57" fmla="*/ 115293 h 313743"/>
                <a:gd name="connsiteX58" fmla="*/ 273496 w 313680"/>
                <a:gd name="connsiteY58" fmla="*/ 117955 h 313743"/>
                <a:gd name="connsiteX59" fmla="*/ 270771 w 313680"/>
                <a:gd name="connsiteY59" fmla="*/ 117955 h 313743"/>
                <a:gd name="connsiteX60" fmla="*/ 268108 w 313680"/>
                <a:gd name="connsiteY60" fmla="*/ 117955 h 313743"/>
                <a:gd name="connsiteX61" fmla="*/ 268108 w 313680"/>
                <a:gd name="connsiteY61" fmla="*/ 120681 h 313743"/>
                <a:gd name="connsiteX62" fmla="*/ 265446 w 313680"/>
                <a:gd name="connsiteY62" fmla="*/ 120681 h 313743"/>
                <a:gd name="connsiteX63" fmla="*/ 262784 w 313680"/>
                <a:gd name="connsiteY63" fmla="*/ 120681 h 313743"/>
                <a:gd name="connsiteX64" fmla="*/ 262784 w 313680"/>
                <a:gd name="connsiteY64" fmla="*/ 123343 h 313743"/>
                <a:gd name="connsiteX65" fmla="*/ 260059 w 313680"/>
                <a:gd name="connsiteY65" fmla="*/ 123343 h 313743"/>
                <a:gd name="connsiteX66" fmla="*/ 257397 w 313680"/>
                <a:gd name="connsiteY66" fmla="*/ 126005 h 313743"/>
                <a:gd name="connsiteX67" fmla="*/ 254735 w 313680"/>
                <a:gd name="connsiteY67" fmla="*/ 128730 h 313743"/>
                <a:gd name="connsiteX68" fmla="*/ 252009 w 313680"/>
                <a:gd name="connsiteY68" fmla="*/ 128730 h 313743"/>
                <a:gd name="connsiteX69" fmla="*/ 252009 w 313680"/>
                <a:gd name="connsiteY69" fmla="*/ 131392 h 313743"/>
                <a:gd name="connsiteX70" fmla="*/ 249347 w 313680"/>
                <a:gd name="connsiteY70" fmla="*/ 131392 h 313743"/>
                <a:gd name="connsiteX71" fmla="*/ 246685 w 313680"/>
                <a:gd name="connsiteY71" fmla="*/ 134054 h 313743"/>
                <a:gd name="connsiteX72" fmla="*/ 243960 w 313680"/>
                <a:gd name="connsiteY72" fmla="*/ 134054 h 313743"/>
                <a:gd name="connsiteX73" fmla="*/ 243960 w 313680"/>
                <a:gd name="connsiteY73" fmla="*/ 136716 h 313743"/>
                <a:gd name="connsiteX74" fmla="*/ 241298 w 313680"/>
                <a:gd name="connsiteY74" fmla="*/ 136716 h 313743"/>
                <a:gd name="connsiteX75" fmla="*/ 238636 w 313680"/>
                <a:gd name="connsiteY75" fmla="*/ 136716 h 313743"/>
                <a:gd name="connsiteX76" fmla="*/ 235910 w 313680"/>
                <a:gd name="connsiteY76" fmla="*/ 136716 h 313743"/>
                <a:gd name="connsiteX77" fmla="*/ 235910 w 313680"/>
                <a:gd name="connsiteY77" fmla="*/ 139442 h 313743"/>
                <a:gd name="connsiteX78" fmla="*/ 233248 w 313680"/>
                <a:gd name="connsiteY78" fmla="*/ 139442 h 313743"/>
                <a:gd name="connsiteX79" fmla="*/ 233248 w 313680"/>
                <a:gd name="connsiteY79" fmla="*/ 142104 h 313743"/>
                <a:gd name="connsiteX80" fmla="*/ 230586 w 313680"/>
                <a:gd name="connsiteY80" fmla="*/ 142104 h 313743"/>
                <a:gd name="connsiteX81" fmla="*/ 230586 w 313680"/>
                <a:gd name="connsiteY81" fmla="*/ 144766 h 313743"/>
                <a:gd name="connsiteX82" fmla="*/ 227924 w 313680"/>
                <a:gd name="connsiteY82" fmla="*/ 147491 h 313743"/>
                <a:gd name="connsiteX83" fmla="*/ 225198 w 313680"/>
                <a:gd name="connsiteY83" fmla="*/ 150153 h 313743"/>
                <a:gd name="connsiteX84" fmla="*/ 222536 w 313680"/>
                <a:gd name="connsiteY84" fmla="*/ 150153 h 313743"/>
                <a:gd name="connsiteX85" fmla="*/ 219874 w 313680"/>
                <a:gd name="connsiteY85" fmla="*/ 152816 h 313743"/>
                <a:gd name="connsiteX86" fmla="*/ 217149 w 313680"/>
                <a:gd name="connsiteY86" fmla="*/ 152816 h 313743"/>
                <a:gd name="connsiteX87" fmla="*/ 217149 w 313680"/>
                <a:gd name="connsiteY87" fmla="*/ 155541 h 313743"/>
                <a:gd name="connsiteX88" fmla="*/ 214487 w 313680"/>
                <a:gd name="connsiteY88" fmla="*/ 155541 h 313743"/>
                <a:gd name="connsiteX89" fmla="*/ 211825 w 313680"/>
                <a:gd name="connsiteY89" fmla="*/ 155541 h 313743"/>
                <a:gd name="connsiteX90" fmla="*/ 209099 w 313680"/>
                <a:gd name="connsiteY90" fmla="*/ 155541 h 313743"/>
                <a:gd name="connsiteX91" fmla="*/ 206437 w 313680"/>
                <a:gd name="connsiteY91" fmla="*/ 155541 h 313743"/>
                <a:gd name="connsiteX92" fmla="*/ 203775 w 313680"/>
                <a:gd name="connsiteY92" fmla="*/ 155541 h 313743"/>
                <a:gd name="connsiteX93" fmla="*/ 203775 w 313680"/>
                <a:gd name="connsiteY93" fmla="*/ 152816 h 313743"/>
                <a:gd name="connsiteX94" fmla="*/ 201113 w 313680"/>
                <a:gd name="connsiteY94" fmla="*/ 152816 h 313743"/>
                <a:gd name="connsiteX95" fmla="*/ 198388 w 313680"/>
                <a:gd name="connsiteY95" fmla="*/ 152816 h 313743"/>
                <a:gd name="connsiteX96" fmla="*/ 195726 w 313680"/>
                <a:gd name="connsiteY96" fmla="*/ 152816 h 313743"/>
                <a:gd name="connsiteX97" fmla="*/ 195726 w 313680"/>
                <a:gd name="connsiteY97" fmla="*/ 155541 h 313743"/>
                <a:gd name="connsiteX98" fmla="*/ 193063 w 313680"/>
                <a:gd name="connsiteY98" fmla="*/ 155541 h 313743"/>
                <a:gd name="connsiteX99" fmla="*/ 190338 w 313680"/>
                <a:gd name="connsiteY99" fmla="*/ 155541 h 313743"/>
                <a:gd name="connsiteX100" fmla="*/ 190338 w 313680"/>
                <a:gd name="connsiteY100" fmla="*/ 152816 h 313743"/>
                <a:gd name="connsiteX101" fmla="*/ 187676 w 313680"/>
                <a:gd name="connsiteY101" fmla="*/ 155541 h 313743"/>
                <a:gd name="connsiteX102" fmla="*/ 185014 w 313680"/>
                <a:gd name="connsiteY102" fmla="*/ 155541 h 313743"/>
                <a:gd name="connsiteX103" fmla="*/ 185014 w 313680"/>
                <a:gd name="connsiteY103" fmla="*/ 152816 h 313743"/>
                <a:gd name="connsiteX104" fmla="*/ 182288 w 313680"/>
                <a:gd name="connsiteY104" fmla="*/ 152816 h 313743"/>
                <a:gd name="connsiteX105" fmla="*/ 179626 w 313680"/>
                <a:gd name="connsiteY105" fmla="*/ 152816 h 313743"/>
                <a:gd name="connsiteX106" fmla="*/ 176964 w 313680"/>
                <a:gd name="connsiteY106" fmla="*/ 152816 h 313743"/>
                <a:gd name="connsiteX107" fmla="*/ 174302 w 313680"/>
                <a:gd name="connsiteY107" fmla="*/ 152816 h 313743"/>
                <a:gd name="connsiteX108" fmla="*/ 171577 w 313680"/>
                <a:gd name="connsiteY108" fmla="*/ 152816 h 313743"/>
                <a:gd name="connsiteX109" fmla="*/ 171577 w 313680"/>
                <a:gd name="connsiteY109" fmla="*/ 150153 h 313743"/>
                <a:gd name="connsiteX110" fmla="*/ 171577 w 313680"/>
                <a:gd name="connsiteY110" fmla="*/ 147491 h 313743"/>
                <a:gd name="connsiteX111" fmla="*/ 168915 w 313680"/>
                <a:gd name="connsiteY111" fmla="*/ 147491 h 313743"/>
                <a:gd name="connsiteX112" fmla="*/ 166253 w 313680"/>
                <a:gd name="connsiteY112" fmla="*/ 147491 h 313743"/>
                <a:gd name="connsiteX113" fmla="*/ 163527 w 313680"/>
                <a:gd name="connsiteY113" fmla="*/ 147491 h 313743"/>
                <a:gd name="connsiteX114" fmla="*/ 160865 w 313680"/>
                <a:gd name="connsiteY114" fmla="*/ 147491 h 313743"/>
                <a:gd name="connsiteX115" fmla="*/ 160865 w 313680"/>
                <a:gd name="connsiteY115" fmla="*/ 144766 h 313743"/>
                <a:gd name="connsiteX116" fmla="*/ 158203 w 313680"/>
                <a:gd name="connsiteY116" fmla="*/ 144766 h 313743"/>
                <a:gd name="connsiteX117" fmla="*/ 158203 w 313680"/>
                <a:gd name="connsiteY117" fmla="*/ 150153 h 313743"/>
                <a:gd name="connsiteX118" fmla="*/ 158203 w 313680"/>
                <a:gd name="connsiteY118" fmla="*/ 152816 h 313743"/>
                <a:gd name="connsiteX119" fmla="*/ 158203 w 313680"/>
                <a:gd name="connsiteY119" fmla="*/ 155541 h 313743"/>
                <a:gd name="connsiteX120" fmla="*/ 160865 w 313680"/>
                <a:gd name="connsiteY120" fmla="*/ 155541 h 313743"/>
                <a:gd name="connsiteX121" fmla="*/ 160865 w 313680"/>
                <a:gd name="connsiteY121" fmla="*/ 158203 h 313743"/>
                <a:gd name="connsiteX122" fmla="*/ 158203 w 313680"/>
                <a:gd name="connsiteY122" fmla="*/ 158203 h 313743"/>
                <a:gd name="connsiteX123" fmla="*/ 158203 w 313680"/>
                <a:gd name="connsiteY123" fmla="*/ 160865 h 313743"/>
                <a:gd name="connsiteX124" fmla="*/ 158203 w 313680"/>
                <a:gd name="connsiteY124" fmla="*/ 163591 h 313743"/>
                <a:gd name="connsiteX125" fmla="*/ 160865 w 313680"/>
                <a:gd name="connsiteY125" fmla="*/ 163591 h 313743"/>
                <a:gd name="connsiteX126" fmla="*/ 160865 w 313680"/>
                <a:gd name="connsiteY126" fmla="*/ 166253 h 313743"/>
                <a:gd name="connsiteX127" fmla="*/ 160865 w 313680"/>
                <a:gd name="connsiteY127" fmla="*/ 168915 h 313743"/>
                <a:gd name="connsiteX128" fmla="*/ 160865 w 313680"/>
                <a:gd name="connsiteY128" fmla="*/ 166253 h 313743"/>
                <a:gd name="connsiteX129" fmla="*/ 158203 w 313680"/>
                <a:gd name="connsiteY129" fmla="*/ 166253 h 313743"/>
                <a:gd name="connsiteX130" fmla="*/ 158203 w 313680"/>
                <a:gd name="connsiteY130" fmla="*/ 168915 h 313743"/>
                <a:gd name="connsiteX131" fmla="*/ 158203 w 313680"/>
                <a:gd name="connsiteY131" fmla="*/ 171577 h 313743"/>
                <a:gd name="connsiteX132" fmla="*/ 158203 w 313680"/>
                <a:gd name="connsiteY132" fmla="*/ 174302 h 313743"/>
                <a:gd name="connsiteX133" fmla="*/ 155478 w 313680"/>
                <a:gd name="connsiteY133" fmla="*/ 174302 h 313743"/>
                <a:gd name="connsiteX134" fmla="*/ 152816 w 313680"/>
                <a:gd name="connsiteY134" fmla="*/ 174302 h 313743"/>
                <a:gd name="connsiteX135" fmla="*/ 152816 w 313680"/>
                <a:gd name="connsiteY135" fmla="*/ 176965 h 313743"/>
                <a:gd name="connsiteX136" fmla="*/ 150153 w 313680"/>
                <a:gd name="connsiteY136" fmla="*/ 176965 h 313743"/>
                <a:gd name="connsiteX137" fmla="*/ 150153 w 313680"/>
                <a:gd name="connsiteY137" fmla="*/ 179627 h 313743"/>
                <a:gd name="connsiteX138" fmla="*/ 152816 w 313680"/>
                <a:gd name="connsiteY138" fmla="*/ 179627 h 313743"/>
                <a:gd name="connsiteX139" fmla="*/ 155478 w 313680"/>
                <a:gd name="connsiteY139" fmla="*/ 179627 h 313743"/>
                <a:gd name="connsiteX140" fmla="*/ 158203 w 313680"/>
                <a:gd name="connsiteY140" fmla="*/ 179627 h 313743"/>
                <a:gd name="connsiteX141" fmla="*/ 158203 w 313680"/>
                <a:gd name="connsiteY141" fmla="*/ 182352 h 313743"/>
                <a:gd name="connsiteX142" fmla="*/ 155478 w 313680"/>
                <a:gd name="connsiteY142" fmla="*/ 182352 h 313743"/>
                <a:gd name="connsiteX143" fmla="*/ 155478 w 313680"/>
                <a:gd name="connsiteY143" fmla="*/ 185014 h 313743"/>
                <a:gd name="connsiteX144" fmla="*/ 155478 w 313680"/>
                <a:gd name="connsiteY144" fmla="*/ 187676 h 313743"/>
                <a:gd name="connsiteX145" fmla="*/ 158203 w 313680"/>
                <a:gd name="connsiteY145" fmla="*/ 187676 h 313743"/>
                <a:gd name="connsiteX146" fmla="*/ 158203 w 313680"/>
                <a:gd name="connsiteY146" fmla="*/ 190402 h 313743"/>
                <a:gd name="connsiteX147" fmla="*/ 158203 w 313680"/>
                <a:gd name="connsiteY147" fmla="*/ 193064 h 313743"/>
                <a:gd name="connsiteX148" fmla="*/ 160865 w 313680"/>
                <a:gd name="connsiteY148" fmla="*/ 193064 h 313743"/>
                <a:gd name="connsiteX149" fmla="*/ 158203 w 313680"/>
                <a:gd name="connsiteY149" fmla="*/ 193064 h 313743"/>
                <a:gd name="connsiteX150" fmla="*/ 158203 w 313680"/>
                <a:gd name="connsiteY150" fmla="*/ 195726 h 313743"/>
                <a:gd name="connsiteX151" fmla="*/ 155478 w 313680"/>
                <a:gd name="connsiteY151" fmla="*/ 195726 h 313743"/>
                <a:gd name="connsiteX152" fmla="*/ 155478 w 313680"/>
                <a:gd name="connsiteY152" fmla="*/ 198388 h 313743"/>
                <a:gd name="connsiteX153" fmla="*/ 155478 w 313680"/>
                <a:gd name="connsiteY153" fmla="*/ 201113 h 313743"/>
                <a:gd name="connsiteX154" fmla="*/ 155478 w 313680"/>
                <a:gd name="connsiteY154" fmla="*/ 203775 h 313743"/>
                <a:gd name="connsiteX155" fmla="*/ 158203 w 313680"/>
                <a:gd name="connsiteY155" fmla="*/ 203775 h 313743"/>
                <a:gd name="connsiteX156" fmla="*/ 160865 w 313680"/>
                <a:gd name="connsiteY156" fmla="*/ 203775 h 313743"/>
                <a:gd name="connsiteX157" fmla="*/ 160865 w 313680"/>
                <a:gd name="connsiteY157" fmla="*/ 206437 h 313743"/>
                <a:gd name="connsiteX158" fmla="*/ 163527 w 313680"/>
                <a:gd name="connsiteY158" fmla="*/ 206437 h 313743"/>
                <a:gd name="connsiteX159" fmla="*/ 163527 w 313680"/>
                <a:gd name="connsiteY159" fmla="*/ 209163 h 313743"/>
                <a:gd name="connsiteX160" fmla="*/ 166253 w 313680"/>
                <a:gd name="connsiteY160" fmla="*/ 209163 h 313743"/>
                <a:gd name="connsiteX161" fmla="*/ 166253 w 313680"/>
                <a:gd name="connsiteY161" fmla="*/ 211825 h 313743"/>
                <a:gd name="connsiteX162" fmla="*/ 166253 w 313680"/>
                <a:gd name="connsiteY162" fmla="*/ 214487 h 313743"/>
                <a:gd name="connsiteX163" fmla="*/ 163527 w 313680"/>
                <a:gd name="connsiteY163" fmla="*/ 217212 h 313743"/>
                <a:gd name="connsiteX164" fmla="*/ 163527 w 313680"/>
                <a:gd name="connsiteY164" fmla="*/ 219874 h 313743"/>
                <a:gd name="connsiteX165" fmla="*/ 160865 w 313680"/>
                <a:gd name="connsiteY165" fmla="*/ 219874 h 313743"/>
                <a:gd name="connsiteX166" fmla="*/ 160865 w 313680"/>
                <a:gd name="connsiteY166" fmla="*/ 222537 h 313743"/>
                <a:gd name="connsiteX167" fmla="*/ 163527 w 313680"/>
                <a:gd name="connsiteY167" fmla="*/ 222537 h 313743"/>
                <a:gd name="connsiteX168" fmla="*/ 163527 w 313680"/>
                <a:gd name="connsiteY168" fmla="*/ 225262 h 313743"/>
                <a:gd name="connsiteX169" fmla="*/ 160865 w 313680"/>
                <a:gd name="connsiteY169" fmla="*/ 227924 h 313743"/>
                <a:gd name="connsiteX170" fmla="*/ 163527 w 313680"/>
                <a:gd name="connsiteY170" fmla="*/ 227924 h 313743"/>
                <a:gd name="connsiteX171" fmla="*/ 163527 w 313680"/>
                <a:gd name="connsiteY171" fmla="*/ 230586 h 313743"/>
                <a:gd name="connsiteX172" fmla="*/ 160865 w 313680"/>
                <a:gd name="connsiteY172" fmla="*/ 230586 h 313743"/>
                <a:gd name="connsiteX173" fmla="*/ 158203 w 313680"/>
                <a:gd name="connsiteY173" fmla="*/ 233248 h 313743"/>
                <a:gd name="connsiteX174" fmla="*/ 160865 w 313680"/>
                <a:gd name="connsiteY174" fmla="*/ 233248 h 313743"/>
                <a:gd name="connsiteX175" fmla="*/ 163527 w 313680"/>
                <a:gd name="connsiteY175" fmla="*/ 233248 h 313743"/>
                <a:gd name="connsiteX176" fmla="*/ 163527 w 313680"/>
                <a:gd name="connsiteY176" fmla="*/ 235974 h 313743"/>
                <a:gd name="connsiteX177" fmla="*/ 160865 w 313680"/>
                <a:gd name="connsiteY177" fmla="*/ 235974 h 313743"/>
                <a:gd name="connsiteX178" fmla="*/ 158203 w 313680"/>
                <a:gd name="connsiteY178" fmla="*/ 235974 h 313743"/>
                <a:gd name="connsiteX179" fmla="*/ 155478 w 313680"/>
                <a:gd name="connsiteY179" fmla="*/ 238636 h 313743"/>
                <a:gd name="connsiteX180" fmla="*/ 152816 w 313680"/>
                <a:gd name="connsiteY180" fmla="*/ 238636 h 313743"/>
                <a:gd name="connsiteX181" fmla="*/ 152816 w 313680"/>
                <a:gd name="connsiteY181" fmla="*/ 241298 h 313743"/>
                <a:gd name="connsiteX182" fmla="*/ 150153 w 313680"/>
                <a:gd name="connsiteY182" fmla="*/ 241298 h 313743"/>
                <a:gd name="connsiteX183" fmla="*/ 147491 w 313680"/>
                <a:gd name="connsiteY183" fmla="*/ 244023 h 313743"/>
                <a:gd name="connsiteX184" fmla="*/ 144766 w 313680"/>
                <a:gd name="connsiteY184" fmla="*/ 241298 h 313743"/>
                <a:gd name="connsiteX185" fmla="*/ 144766 w 313680"/>
                <a:gd name="connsiteY185" fmla="*/ 238636 h 313743"/>
                <a:gd name="connsiteX186" fmla="*/ 144766 w 313680"/>
                <a:gd name="connsiteY186" fmla="*/ 241298 h 313743"/>
                <a:gd name="connsiteX187" fmla="*/ 142104 w 313680"/>
                <a:gd name="connsiteY187" fmla="*/ 241298 h 313743"/>
                <a:gd name="connsiteX188" fmla="*/ 142104 w 313680"/>
                <a:gd name="connsiteY188" fmla="*/ 244023 h 313743"/>
                <a:gd name="connsiteX189" fmla="*/ 139442 w 313680"/>
                <a:gd name="connsiteY189" fmla="*/ 244023 h 313743"/>
                <a:gd name="connsiteX190" fmla="*/ 136716 w 313680"/>
                <a:gd name="connsiteY190" fmla="*/ 244023 h 313743"/>
                <a:gd name="connsiteX191" fmla="*/ 136716 w 313680"/>
                <a:gd name="connsiteY191" fmla="*/ 246685 h 313743"/>
                <a:gd name="connsiteX192" fmla="*/ 136716 w 313680"/>
                <a:gd name="connsiteY192" fmla="*/ 249347 h 313743"/>
                <a:gd name="connsiteX193" fmla="*/ 136716 w 313680"/>
                <a:gd name="connsiteY193" fmla="*/ 252073 h 313743"/>
                <a:gd name="connsiteX194" fmla="*/ 136716 w 313680"/>
                <a:gd name="connsiteY194" fmla="*/ 254735 h 313743"/>
                <a:gd name="connsiteX195" fmla="*/ 136716 w 313680"/>
                <a:gd name="connsiteY195" fmla="*/ 257397 h 313743"/>
                <a:gd name="connsiteX196" fmla="*/ 136716 w 313680"/>
                <a:gd name="connsiteY196" fmla="*/ 260059 h 313743"/>
                <a:gd name="connsiteX197" fmla="*/ 136716 w 313680"/>
                <a:gd name="connsiteY197" fmla="*/ 262785 h 313743"/>
                <a:gd name="connsiteX198" fmla="*/ 134054 w 313680"/>
                <a:gd name="connsiteY198" fmla="*/ 265446 h 313743"/>
                <a:gd name="connsiteX199" fmla="*/ 136716 w 313680"/>
                <a:gd name="connsiteY199" fmla="*/ 265446 h 313743"/>
                <a:gd name="connsiteX200" fmla="*/ 136716 w 313680"/>
                <a:gd name="connsiteY200" fmla="*/ 268109 h 313743"/>
                <a:gd name="connsiteX201" fmla="*/ 134054 w 313680"/>
                <a:gd name="connsiteY201" fmla="*/ 268109 h 313743"/>
                <a:gd name="connsiteX202" fmla="*/ 131392 w 313680"/>
                <a:gd name="connsiteY202" fmla="*/ 270834 h 313743"/>
                <a:gd name="connsiteX203" fmla="*/ 131392 w 313680"/>
                <a:gd name="connsiteY203" fmla="*/ 273496 h 313743"/>
                <a:gd name="connsiteX204" fmla="*/ 131392 w 313680"/>
                <a:gd name="connsiteY204" fmla="*/ 276158 h 313743"/>
                <a:gd name="connsiteX205" fmla="*/ 131392 w 313680"/>
                <a:gd name="connsiteY205" fmla="*/ 278884 h 313743"/>
                <a:gd name="connsiteX206" fmla="*/ 128667 w 313680"/>
                <a:gd name="connsiteY206" fmla="*/ 278884 h 313743"/>
                <a:gd name="connsiteX207" fmla="*/ 128667 w 313680"/>
                <a:gd name="connsiteY207" fmla="*/ 281546 h 313743"/>
                <a:gd name="connsiteX208" fmla="*/ 126005 w 313680"/>
                <a:gd name="connsiteY208" fmla="*/ 281546 h 313743"/>
                <a:gd name="connsiteX209" fmla="*/ 126005 w 313680"/>
                <a:gd name="connsiteY209" fmla="*/ 284208 h 313743"/>
                <a:gd name="connsiteX210" fmla="*/ 123343 w 313680"/>
                <a:gd name="connsiteY210" fmla="*/ 284208 h 313743"/>
                <a:gd name="connsiteX211" fmla="*/ 123343 w 313680"/>
                <a:gd name="connsiteY211" fmla="*/ 281546 h 313743"/>
                <a:gd name="connsiteX212" fmla="*/ 120617 w 313680"/>
                <a:gd name="connsiteY212" fmla="*/ 281546 h 313743"/>
                <a:gd name="connsiteX213" fmla="*/ 120617 w 313680"/>
                <a:gd name="connsiteY213" fmla="*/ 284208 h 313743"/>
                <a:gd name="connsiteX214" fmla="*/ 117955 w 313680"/>
                <a:gd name="connsiteY214" fmla="*/ 284208 h 313743"/>
                <a:gd name="connsiteX215" fmla="*/ 115293 w 313680"/>
                <a:gd name="connsiteY215" fmla="*/ 286870 h 313743"/>
                <a:gd name="connsiteX216" fmla="*/ 112631 w 313680"/>
                <a:gd name="connsiteY216" fmla="*/ 286870 h 313743"/>
                <a:gd name="connsiteX217" fmla="*/ 109905 w 313680"/>
                <a:gd name="connsiteY217" fmla="*/ 286870 h 313743"/>
                <a:gd name="connsiteX218" fmla="*/ 109905 w 313680"/>
                <a:gd name="connsiteY218" fmla="*/ 289595 h 313743"/>
                <a:gd name="connsiteX219" fmla="*/ 107243 w 313680"/>
                <a:gd name="connsiteY219" fmla="*/ 289595 h 313743"/>
                <a:gd name="connsiteX220" fmla="*/ 104581 w 313680"/>
                <a:gd name="connsiteY220" fmla="*/ 289595 h 313743"/>
                <a:gd name="connsiteX221" fmla="*/ 101856 w 313680"/>
                <a:gd name="connsiteY221" fmla="*/ 289595 h 313743"/>
                <a:gd name="connsiteX222" fmla="*/ 99194 w 313680"/>
                <a:gd name="connsiteY222" fmla="*/ 289595 h 313743"/>
                <a:gd name="connsiteX223" fmla="*/ 99194 w 313680"/>
                <a:gd name="connsiteY223" fmla="*/ 292258 h 313743"/>
                <a:gd name="connsiteX224" fmla="*/ 96532 w 313680"/>
                <a:gd name="connsiteY224" fmla="*/ 292258 h 313743"/>
                <a:gd name="connsiteX225" fmla="*/ 93806 w 313680"/>
                <a:gd name="connsiteY225" fmla="*/ 294920 h 313743"/>
                <a:gd name="connsiteX226" fmla="*/ 91144 w 313680"/>
                <a:gd name="connsiteY226" fmla="*/ 297645 h 313743"/>
                <a:gd name="connsiteX227" fmla="*/ 91144 w 313680"/>
                <a:gd name="connsiteY227" fmla="*/ 300307 h 313743"/>
                <a:gd name="connsiteX228" fmla="*/ 88482 w 313680"/>
                <a:gd name="connsiteY228" fmla="*/ 305695 h 313743"/>
                <a:gd name="connsiteX229" fmla="*/ 88482 w 313680"/>
                <a:gd name="connsiteY229" fmla="*/ 308357 h 313743"/>
                <a:gd name="connsiteX230" fmla="*/ 88482 w 313680"/>
                <a:gd name="connsiteY230" fmla="*/ 311019 h 313743"/>
                <a:gd name="connsiteX231" fmla="*/ 85820 w 313680"/>
                <a:gd name="connsiteY231" fmla="*/ 311019 h 313743"/>
                <a:gd name="connsiteX232" fmla="*/ 83095 w 313680"/>
                <a:gd name="connsiteY232" fmla="*/ 311019 h 313743"/>
                <a:gd name="connsiteX233" fmla="*/ 80433 w 313680"/>
                <a:gd name="connsiteY233" fmla="*/ 311019 h 313743"/>
                <a:gd name="connsiteX234" fmla="*/ 77770 w 313680"/>
                <a:gd name="connsiteY234" fmla="*/ 311019 h 313743"/>
                <a:gd name="connsiteX235" fmla="*/ 77770 w 313680"/>
                <a:gd name="connsiteY235" fmla="*/ 313744 h 313743"/>
                <a:gd name="connsiteX236" fmla="*/ 75045 w 313680"/>
                <a:gd name="connsiteY236" fmla="*/ 311019 h 313743"/>
                <a:gd name="connsiteX237" fmla="*/ 69721 w 313680"/>
                <a:gd name="connsiteY237" fmla="*/ 308357 h 313743"/>
                <a:gd name="connsiteX238" fmla="*/ 66995 w 313680"/>
                <a:gd name="connsiteY238" fmla="*/ 305695 h 313743"/>
                <a:gd name="connsiteX239" fmla="*/ 64333 w 313680"/>
                <a:gd name="connsiteY239" fmla="*/ 305695 h 313743"/>
                <a:gd name="connsiteX240" fmla="*/ 64333 w 313680"/>
                <a:gd name="connsiteY240" fmla="*/ 302969 h 313743"/>
                <a:gd name="connsiteX241" fmla="*/ 64333 w 313680"/>
                <a:gd name="connsiteY241" fmla="*/ 300307 h 313743"/>
                <a:gd name="connsiteX242" fmla="*/ 64333 w 313680"/>
                <a:gd name="connsiteY242" fmla="*/ 297645 h 313743"/>
                <a:gd name="connsiteX243" fmla="*/ 61671 w 313680"/>
                <a:gd name="connsiteY243" fmla="*/ 297645 h 313743"/>
                <a:gd name="connsiteX244" fmla="*/ 61671 w 313680"/>
                <a:gd name="connsiteY244" fmla="*/ 294920 h 313743"/>
                <a:gd name="connsiteX245" fmla="*/ 59009 w 313680"/>
                <a:gd name="connsiteY245" fmla="*/ 292258 h 313743"/>
                <a:gd name="connsiteX246" fmla="*/ 56284 w 313680"/>
                <a:gd name="connsiteY246" fmla="*/ 289595 h 313743"/>
                <a:gd name="connsiteX247" fmla="*/ 56284 w 313680"/>
                <a:gd name="connsiteY247" fmla="*/ 286870 h 313743"/>
                <a:gd name="connsiteX248" fmla="*/ 56284 w 313680"/>
                <a:gd name="connsiteY248" fmla="*/ 284208 h 313743"/>
                <a:gd name="connsiteX249" fmla="*/ 56284 w 313680"/>
                <a:gd name="connsiteY249" fmla="*/ 281546 h 313743"/>
                <a:gd name="connsiteX250" fmla="*/ 53622 w 313680"/>
                <a:gd name="connsiteY250" fmla="*/ 278884 h 313743"/>
                <a:gd name="connsiteX251" fmla="*/ 53622 w 313680"/>
                <a:gd name="connsiteY251" fmla="*/ 276158 h 313743"/>
                <a:gd name="connsiteX252" fmla="*/ 50960 w 313680"/>
                <a:gd name="connsiteY252" fmla="*/ 273496 h 313743"/>
                <a:gd name="connsiteX253" fmla="*/ 50960 w 313680"/>
                <a:gd name="connsiteY253" fmla="*/ 270834 h 313743"/>
                <a:gd name="connsiteX254" fmla="*/ 48234 w 313680"/>
                <a:gd name="connsiteY254" fmla="*/ 268109 h 313743"/>
                <a:gd name="connsiteX255" fmla="*/ 45572 w 313680"/>
                <a:gd name="connsiteY255" fmla="*/ 265446 h 313743"/>
                <a:gd name="connsiteX256" fmla="*/ 45572 w 313680"/>
                <a:gd name="connsiteY256" fmla="*/ 262785 h 313743"/>
                <a:gd name="connsiteX257" fmla="*/ 42910 w 313680"/>
                <a:gd name="connsiteY257" fmla="*/ 262785 h 313743"/>
                <a:gd name="connsiteX258" fmla="*/ 42910 w 313680"/>
                <a:gd name="connsiteY258" fmla="*/ 260059 h 313743"/>
                <a:gd name="connsiteX259" fmla="*/ 40185 w 313680"/>
                <a:gd name="connsiteY259" fmla="*/ 260059 h 313743"/>
                <a:gd name="connsiteX260" fmla="*/ 40185 w 313680"/>
                <a:gd name="connsiteY260" fmla="*/ 257397 h 313743"/>
                <a:gd name="connsiteX261" fmla="*/ 37523 w 313680"/>
                <a:gd name="connsiteY261" fmla="*/ 257397 h 313743"/>
                <a:gd name="connsiteX262" fmla="*/ 37523 w 313680"/>
                <a:gd name="connsiteY262" fmla="*/ 254735 h 313743"/>
                <a:gd name="connsiteX263" fmla="*/ 37523 w 313680"/>
                <a:gd name="connsiteY263" fmla="*/ 252073 h 313743"/>
                <a:gd name="connsiteX264" fmla="*/ 37523 w 313680"/>
                <a:gd name="connsiteY264" fmla="*/ 249347 h 313743"/>
                <a:gd name="connsiteX265" fmla="*/ 37523 w 313680"/>
                <a:gd name="connsiteY265" fmla="*/ 246685 h 313743"/>
                <a:gd name="connsiteX266" fmla="*/ 34860 w 313680"/>
                <a:gd name="connsiteY266" fmla="*/ 246685 h 313743"/>
                <a:gd name="connsiteX267" fmla="*/ 34860 w 313680"/>
                <a:gd name="connsiteY267" fmla="*/ 244023 h 313743"/>
                <a:gd name="connsiteX268" fmla="*/ 32198 w 313680"/>
                <a:gd name="connsiteY268" fmla="*/ 244023 h 313743"/>
                <a:gd name="connsiteX269" fmla="*/ 32198 w 313680"/>
                <a:gd name="connsiteY269" fmla="*/ 241298 h 313743"/>
                <a:gd name="connsiteX270" fmla="*/ 8050 w 313680"/>
                <a:gd name="connsiteY270" fmla="*/ 219874 h 313743"/>
                <a:gd name="connsiteX271" fmla="*/ 5324 w 313680"/>
                <a:gd name="connsiteY271" fmla="*/ 217212 h 313743"/>
                <a:gd name="connsiteX272" fmla="*/ 2662 w 313680"/>
                <a:gd name="connsiteY272" fmla="*/ 214487 h 313743"/>
                <a:gd name="connsiteX273" fmla="*/ 2662 w 313680"/>
                <a:gd name="connsiteY273" fmla="*/ 211825 h 313743"/>
                <a:gd name="connsiteX274" fmla="*/ 5324 w 313680"/>
                <a:gd name="connsiteY274" fmla="*/ 211825 h 313743"/>
                <a:gd name="connsiteX275" fmla="*/ 5324 w 313680"/>
                <a:gd name="connsiteY275" fmla="*/ 209163 h 313743"/>
                <a:gd name="connsiteX276" fmla="*/ 8050 w 313680"/>
                <a:gd name="connsiteY276" fmla="*/ 206437 h 313743"/>
                <a:gd name="connsiteX277" fmla="*/ 8050 w 313680"/>
                <a:gd name="connsiteY277" fmla="*/ 203775 h 313743"/>
                <a:gd name="connsiteX278" fmla="*/ 8050 w 313680"/>
                <a:gd name="connsiteY278" fmla="*/ 198388 h 313743"/>
                <a:gd name="connsiteX279" fmla="*/ 10712 w 313680"/>
                <a:gd name="connsiteY279" fmla="*/ 198388 h 313743"/>
                <a:gd name="connsiteX280" fmla="*/ 10712 w 313680"/>
                <a:gd name="connsiteY280" fmla="*/ 195726 h 313743"/>
                <a:gd name="connsiteX281" fmla="*/ 13374 w 313680"/>
                <a:gd name="connsiteY281" fmla="*/ 195726 h 313743"/>
                <a:gd name="connsiteX282" fmla="*/ 13374 w 313680"/>
                <a:gd name="connsiteY282" fmla="*/ 193064 h 313743"/>
                <a:gd name="connsiteX283" fmla="*/ 16099 w 313680"/>
                <a:gd name="connsiteY283" fmla="*/ 193064 h 313743"/>
                <a:gd name="connsiteX284" fmla="*/ 16099 w 313680"/>
                <a:gd name="connsiteY284" fmla="*/ 190402 h 313743"/>
                <a:gd name="connsiteX285" fmla="*/ 16099 w 313680"/>
                <a:gd name="connsiteY285" fmla="*/ 187676 h 313743"/>
                <a:gd name="connsiteX286" fmla="*/ 16099 w 313680"/>
                <a:gd name="connsiteY286" fmla="*/ 185014 h 313743"/>
                <a:gd name="connsiteX287" fmla="*/ 16099 w 313680"/>
                <a:gd name="connsiteY287" fmla="*/ 182352 h 313743"/>
                <a:gd name="connsiteX288" fmla="*/ 16099 w 313680"/>
                <a:gd name="connsiteY288" fmla="*/ 179627 h 313743"/>
                <a:gd name="connsiteX289" fmla="*/ 13374 w 313680"/>
                <a:gd name="connsiteY289" fmla="*/ 179627 h 313743"/>
                <a:gd name="connsiteX290" fmla="*/ 13374 w 313680"/>
                <a:gd name="connsiteY290" fmla="*/ 176965 h 313743"/>
                <a:gd name="connsiteX291" fmla="*/ 10712 w 313680"/>
                <a:gd name="connsiteY291" fmla="*/ 176965 h 313743"/>
                <a:gd name="connsiteX292" fmla="*/ 10712 w 313680"/>
                <a:gd name="connsiteY292" fmla="*/ 174302 h 313743"/>
                <a:gd name="connsiteX293" fmla="*/ 10712 w 313680"/>
                <a:gd name="connsiteY293" fmla="*/ 171577 h 313743"/>
                <a:gd name="connsiteX294" fmla="*/ 13374 w 313680"/>
                <a:gd name="connsiteY294" fmla="*/ 171577 h 313743"/>
                <a:gd name="connsiteX295" fmla="*/ 13374 w 313680"/>
                <a:gd name="connsiteY295" fmla="*/ 168915 h 313743"/>
                <a:gd name="connsiteX296" fmla="*/ 13374 w 313680"/>
                <a:gd name="connsiteY296" fmla="*/ 166253 h 313743"/>
                <a:gd name="connsiteX297" fmla="*/ 13374 w 313680"/>
                <a:gd name="connsiteY297" fmla="*/ 163591 h 313743"/>
                <a:gd name="connsiteX298" fmla="*/ 10712 w 313680"/>
                <a:gd name="connsiteY298" fmla="*/ 160865 h 313743"/>
                <a:gd name="connsiteX299" fmla="*/ 10712 w 313680"/>
                <a:gd name="connsiteY299" fmla="*/ 158203 h 313743"/>
                <a:gd name="connsiteX300" fmla="*/ 10712 w 313680"/>
                <a:gd name="connsiteY300" fmla="*/ 155541 h 313743"/>
                <a:gd name="connsiteX301" fmla="*/ 8050 w 313680"/>
                <a:gd name="connsiteY301" fmla="*/ 152816 h 313743"/>
                <a:gd name="connsiteX302" fmla="*/ 8050 w 313680"/>
                <a:gd name="connsiteY302" fmla="*/ 150153 h 313743"/>
                <a:gd name="connsiteX303" fmla="*/ 8050 w 313680"/>
                <a:gd name="connsiteY303" fmla="*/ 147491 h 313743"/>
                <a:gd name="connsiteX304" fmla="*/ 8050 w 313680"/>
                <a:gd name="connsiteY304" fmla="*/ 144766 h 313743"/>
                <a:gd name="connsiteX305" fmla="*/ 5324 w 313680"/>
                <a:gd name="connsiteY305" fmla="*/ 144766 h 313743"/>
                <a:gd name="connsiteX306" fmla="*/ 5324 w 313680"/>
                <a:gd name="connsiteY306" fmla="*/ 142104 h 313743"/>
                <a:gd name="connsiteX307" fmla="*/ 5324 w 313680"/>
                <a:gd name="connsiteY307" fmla="*/ 139442 h 313743"/>
                <a:gd name="connsiteX308" fmla="*/ 5324 w 313680"/>
                <a:gd name="connsiteY308" fmla="*/ 136716 h 313743"/>
                <a:gd name="connsiteX309" fmla="*/ 5324 w 313680"/>
                <a:gd name="connsiteY309" fmla="*/ 134054 h 313743"/>
                <a:gd name="connsiteX310" fmla="*/ 2662 w 313680"/>
                <a:gd name="connsiteY310" fmla="*/ 134054 h 313743"/>
                <a:gd name="connsiteX311" fmla="*/ 2662 w 313680"/>
                <a:gd name="connsiteY311" fmla="*/ 131392 h 313743"/>
                <a:gd name="connsiteX312" fmla="*/ 0 w 313680"/>
                <a:gd name="connsiteY312" fmla="*/ 131392 h 313743"/>
                <a:gd name="connsiteX313" fmla="*/ 0 w 313680"/>
                <a:gd name="connsiteY313" fmla="*/ 128730 h 313743"/>
                <a:gd name="connsiteX314" fmla="*/ 0 w 313680"/>
                <a:gd name="connsiteY314" fmla="*/ 126005 h 313743"/>
                <a:gd name="connsiteX315" fmla="*/ 2662 w 313680"/>
                <a:gd name="connsiteY315" fmla="*/ 126005 h 313743"/>
                <a:gd name="connsiteX316" fmla="*/ 2662 w 313680"/>
                <a:gd name="connsiteY316" fmla="*/ 123343 h 313743"/>
                <a:gd name="connsiteX317" fmla="*/ 5324 w 313680"/>
                <a:gd name="connsiteY317" fmla="*/ 123343 h 313743"/>
                <a:gd name="connsiteX318" fmla="*/ 5324 w 313680"/>
                <a:gd name="connsiteY318" fmla="*/ 120681 h 313743"/>
                <a:gd name="connsiteX319" fmla="*/ 2662 w 313680"/>
                <a:gd name="connsiteY319" fmla="*/ 120681 h 313743"/>
                <a:gd name="connsiteX320" fmla="*/ 2662 w 313680"/>
                <a:gd name="connsiteY320" fmla="*/ 117955 h 313743"/>
                <a:gd name="connsiteX321" fmla="*/ 5324 w 313680"/>
                <a:gd name="connsiteY321" fmla="*/ 117955 h 313743"/>
                <a:gd name="connsiteX322" fmla="*/ 5324 w 313680"/>
                <a:gd name="connsiteY322" fmla="*/ 115293 h 313743"/>
                <a:gd name="connsiteX323" fmla="*/ 5324 w 313680"/>
                <a:gd name="connsiteY323" fmla="*/ 112631 h 313743"/>
                <a:gd name="connsiteX324" fmla="*/ 8050 w 313680"/>
                <a:gd name="connsiteY324" fmla="*/ 112631 h 313743"/>
                <a:gd name="connsiteX325" fmla="*/ 8050 w 313680"/>
                <a:gd name="connsiteY325" fmla="*/ 115293 h 313743"/>
                <a:gd name="connsiteX326" fmla="*/ 10712 w 313680"/>
                <a:gd name="connsiteY326" fmla="*/ 115293 h 313743"/>
                <a:gd name="connsiteX327" fmla="*/ 10712 w 313680"/>
                <a:gd name="connsiteY327" fmla="*/ 112631 h 313743"/>
                <a:gd name="connsiteX328" fmla="*/ 10712 w 313680"/>
                <a:gd name="connsiteY328" fmla="*/ 109906 h 313743"/>
                <a:gd name="connsiteX329" fmla="*/ 10712 w 313680"/>
                <a:gd name="connsiteY329" fmla="*/ 107244 h 313743"/>
                <a:gd name="connsiteX330" fmla="*/ 13374 w 313680"/>
                <a:gd name="connsiteY330" fmla="*/ 107244 h 313743"/>
                <a:gd name="connsiteX331" fmla="*/ 16099 w 313680"/>
                <a:gd name="connsiteY331" fmla="*/ 104581 h 313743"/>
                <a:gd name="connsiteX332" fmla="*/ 18761 w 313680"/>
                <a:gd name="connsiteY332" fmla="*/ 104581 h 313743"/>
                <a:gd name="connsiteX333" fmla="*/ 18761 w 313680"/>
                <a:gd name="connsiteY333" fmla="*/ 101919 h 313743"/>
                <a:gd name="connsiteX334" fmla="*/ 21423 w 313680"/>
                <a:gd name="connsiteY334" fmla="*/ 101919 h 313743"/>
                <a:gd name="connsiteX335" fmla="*/ 24149 w 313680"/>
                <a:gd name="connsiteY335" fmla="*/ 101919 h 313743"/>
                <a:gd name="connsiteX336" fmla="*/ 29473 w 313680"/>
                <a:gd name="connsiteY336" fmla="*/ 101919 h 313743"/>
                <a:gd name="connsiteX337" fmla="*/ 32198 w 313680"/>
                <a:gd name="connsiteY337" fmla="*/ 101919 h 313743"/>
                <a:gd name="connsiteX338" fmla="*/ 34860 w 313680"/>
                <a:gd name="connsiteY338" fmla="*/ 101919 h 313743"/>
                <a:gd name="connsiteX339" fmla="*/ 40185 w 313680"/>
                <a:gd name="connsiteY339" fmla="*/ 101919 h 313743"/>
                <a:gd name="connsiteX340" fmla="*/ 42910 w 313680"/>
                <a:gd name="connsiteY340" fmla="*/ 101919 h 313743"/>
                <a:gd name="connsiteX341" fmla="*/ 45572 w 313680"/>
                <a:gd name="connsiteY341" fmla="*/ 101919 h 313743"/>
                <a:gd name="connsiteX342" fmla="*/ 69721 w 313680"/>
                <a:gd name="connsiteY342" fmla="*/ 85820 h 313743"/>
                <a:gd name="connsiteX343" fmla="*/ 69721 w 313680"/>
                <a:gd name="connsiteY343" fmla="*/ 83095 h 313743"/>
                <a:gd name="connsiteX344" fmla="*/ 66995 w 313680"/>
                <a:gd name="connsiteY344" fmla="*/ 83095 h 313743"/>
                <a:gd name="connsiteX345" fmla="*/ 66995 w 313680"/>
                <a:gd name="connsiteY345" fmla="*/ 80433 h 313743"/>
                <a:gd name="connsiteX346" fmla="*/ 69721 w 313680"/>
                <a:gd name="connsiteY346" fmla="*/ 80433 h 313743"/>
                <a:gd name="connsiteX347" fmla="*/ 72383 w 313680"/>
                <a:gd name="connsiteY347" fmla="*/ 80433 h 313743"/>
                <a:gd name="connsiteX348" fmla="*/ 75045 w 313680"/>
                <a:gd name="connsiteY348" fmla="*/ 80433 h 313743"/>
                <a:gd name="connsiteX349" fmla="*/ 77770 w 313680"/>
                <a:gd name="connsiteY349" fmla="*/ 80433 h 313743"/>
                <a:gd name="connsiteX350" fmla="*/ 80433 w 313680"/>
                <a:gd name="connsiteY350" fmla="*/ 80433 h 313743"/>
                <a:gd name="connsiteX351" fmla="*/ 83095 w 313680"/>
                <a:gd name="connsiteY351" fmla="*/ 80433 h 313743"/>
                <a:gd name="connsiteX352" fmla="*/ 85820 w 313680"/>
                <a:gd name="connsiteY352" fmla="*/ 80433 h 313743"/>
                <a:gd name="connsiteX353" fmla="*/ 85820 w 313680"/>
                <a:gd name="connsiteY353" fmla="*/ 83095 h 313743"/>
                <a:gd name="connsiteX354" fmla="*/ 88482 w 313680"/>
                <a:gd name="connsiteY354" fmla="*/ 83095 h 313743"/>
                <a:gd name="connsiteX355" fmla="*/ 91144 w 313680"/>
                <a:gd name="connsiteY355" fmla="*/ 83095 h 313743"/>
                <a:gd name="connsiteX356" fmla="*/ 123343 w 313680"/>
                <a:gd name="connsiteY356" fmla="*/ 72383 h 313743"/>
                <a:gd name="connsiteX357" fmla="*/ 144766 w 313680"/>
                <a:gd name="connsiteY357" fmla="*/ 91144 h 313743"/>
                <a:gd name="connsiteX358" fmla="*/ 147491 w 313680"/>
                <a:gd name="connsiteY358" fmla="*/ 91144 h 313743"/>
                <a:gd name="connsiteX359" fmla="*/ 150153 w 313680"/>
                <a:gd name="connsiteY359" fmla="*/ 91144 h 313743"/>
                <a:gd name="connsiteX360" fmla="*/ 152816 w 313680"/>
                <a:gd name="connsiteY360" fmla="*/ 91144 h 313743"/>
                <a:gd name="connsiteX361" fmla="*/ 155478 w 313680"/>
                <a:gd name="connsiteY361" fmla="*/ 91144 h 313743"/>
                <a:gd name="connsiteX362" fmla="*/ 158203 w 313680"/>
                <a:gd name="connsiteY362" fmla="*/ 91144 h 313743"/>
                <a:gd name="connsiteX363" fmla="*/ 160865 w 313680"/>
                <a:gd name="connsiteY363" fmla="*/ 91144 h 313743"/>
                <a:gd name="connsiteX364" fmla="*/ 163527 w 313680"/>
                <a:gd name="connsiteY364" fmla="*/ 91144 h 313743"/>
                <a:gd name="connsiteX365" fmla="*/ 168915 w 313680"/>
                <a:gd name="connsiteY365" fmla="*/ 88482 h 313743"/>
                <a:gd name="connsiteX366" fmla="*/ 171577 w 313680"/>
                <a:gd name="connsiteY366" fmla="*/ 85820 h 313743"/>
                <a:gd name="connsiteX367" fmla="*/ 174302 w 313680"/>
                <a:gd name="connsiteY367" fmla="*/ 83095 h 313743"/>
                <a:gd name="connsiteX368" fmla="*/ 176964 w 313680"/>
                <a:gd name="connsiteY368" fmla="*/ 83095 h 313743"/>
                <a:gd name="connsiteX369" fmla="*/ 179626 w 313680"/>
                <a:gd name="connsiteY369" fmla="*/ 80433 h 313743"/>
                <a:gd name="connsiteX370" fmla="*/ 179626 w 313680"/>
                <a:gd name="connsiteY370" fmla="*/ 77771 h 313743"/>
                <a:gd name="connsiteX371" fmla="*/ 182288 w 313680"/>
                <a:gd name="connsiteY371" fmla="*/ 77771 h 313743"/>
                <a:gd name="connsiteX372" fmla="*/ 195726 w 313680"/>
                <a:gd name="connsiteY372" fmla="*/ 64334 h 313743"/>
                <a:gd name="connsiteX373" fmla="*/ 198388 w 313680"/>
                <a:gd name="connsiteY373" fmla="*/ 61672 h 313743"/>
                <a:gd name="connsiteX374" fmla="*/ 198388 w 313680"/>
                <a:gd name="connsiteY374" fmla="*/ 59009 h 313743"/>
                <a:gd name="connsiteX375" fmla="*/ 201113 w 313680"/>
                <a:gd name="connsiteY375" fmla="*/ 59009 h 313743"/>
                <a:gd name="connsiteX376" fmla="*/ 201113 w 313680"/>
                <a:gd name="connsiteY376" fmla="*/ 56284 h 313743"/>
                <a:gd name="connsiteX377" fmla="*/ 203775 w 313680"/>
                <a:gd name="connsiteY377" fmla="*/ 56284 h 313743"/>
                <a:gd name="connsiteX378" fmla="*/ 206437 w 313680"/>
                <a:gd name="connsiteY378" fmla="*/ 53622 h 313743"/>
                <a:gd name="connsiteX379" fmla="*/ 209099 w 313680"/>
                <a:gd name="connsiteY379" fmla="*/ 50960 h 313743"/>
                <a:gd name="connsiteX380" fmla="*/ 209099 w 313680"/>
                <a:gd name="connsiteY380" fmla="*/ 48234 h 313743"/>
                <a:gd name="connsiteX381" fmla="*/ 211825 w 313680"/>
                <a:gd name="connsiteY381" fmla="*/ 45572 h 313743"/>
                <a:gd name="connsiteX382" fmla="*/ 211825 w 313680"/>
                <a:gd name="connsiteY382" fmla="*/ 42910 h 313743"/>
                <a:gd name="connsiteX383" fmla="*/ 209099 w 313680"/>
                <a:gd name="connsiteY383" fmla="*/ 42910 h 313743"/>
                <a:gd name="connsiteX384" fmla="*/ 206437 w 313680"/>
                <a:gd name="connsiteY384" fmla="*/ 42910 h 313743"/>
                <a:gd name="connsiteX385" fmla="*/ 206437 w 313680"/>
                <a:gd name="connsiteY385" fmla="*/ 40248 h 313743"/>
                <a:gd name="connsiteX386" fmla="*/ 203775 w 313680"/>
                <a:gd name="connsiteY386" fmla="*/ 40248 h 313743"/>
                <a:gd name="connsiteX387" fmla="*/ 201113 w 313680"/>
                <a:gd name="connsiteY387" fmla="*/ 37523 h 313743"/>
                <a:gd name="connsiteX388" fmla="*/ 198388 w 313680"/>
                <a:gd name="connsiteY388" fmla="*/ 37523 h 313743"/>
                <a:gd name="connsiteX389" fmla="*/ 198388 w 313680"/>
                <a:gd name="connsiteY389" fmla="*/ 34860 h 313743"/>
                <a:gd name="connsiteX390" fmla="*/ 198388 w 313680"/>
                <a:gd name="connsiteY390" fmla="*/ 32198 h 313743"/>
                <a:gd name="connsiteX391" fmla="*/ 198388 w 313680"/>
                <a:gd name="connsiteY391" fmla="*/ 29473 h 313743"/>
                <a:gd name="connsiteX392" fmla="*/ 201113 w 313680"/>
                <a:gd name="connsiteY392" fmla="*/ 29473 h 313743"/>
                <a:gd name="connsiteX393" fmla="*/ 203775 w 313680"/>
                <a:gd name="connsiteY393" fmla="*/ 26811 h 313743"/>
                <a:gd name="connsiteX394" fmla="*/ 206437 w 313680"/>
                <a:gd name="connsiteY394" fmla="*/ 26811 h 313743"/>
                <a:gd name="connsiteX395" fmla="*/ 209099 w 313680"/>
                <a:gd name="connsiteY395" fmla="*/ 24149 h 313743"/>
                <a:gd name="connsiteX396" fmla="*/ 211825 w 313680"/>
                <a:gd name="connsiteY396" fmla="*/ 24149 h 313743"/>
                <a:gd name="connsiteX397" fmla="*/ 211825 w 313680"/>
                <a:gd name="connsiteY397" fmla="*/ 21423 h 313743"/>
                <a:gd name="connsiteX398" fmla="*/ 214487 w 313680"/>
                <a:gd name="connsiteY398" fmla="*/ 21423 h 313743"/>
                <a:gd name="connsiteX399" fmla="*/ 217149 w 313680"/>
                <a:gd name="connsiteY399" fmla="*/ 21423 h 313743"/>
                <a:gd name="connsiteX400" fmla="*/ 217149 w 313680"/>
                <a:gd name="connsiteY400" fmla="*/ 18761 h 313743"/>
                <a:gd name="connsiteX401" fmla="*/ 230586 w 313680"/>
                <a:gd name="connsiteY401" fmla="*/ 13437 h 313743"/>
                <a:gd name="connsiteX402" fmla="*/ 249347 w 313680"/>
                <a:gd name="connsiteY402" fmla="*/ 2662 h 313743"/>
                <a:gd name="connsiteX403" fmla="*/ 257397 w 313680"/>
                <a:gd name="connsiteY403" fmla="*/ 0 h 313743"/>
                <a:gd name="connsiteX404" fmla="*/ 257397 w 313680"/>
                <a:gd name="connsiteY404" fmla="*/ 0 h 31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313680" h="313743">
                  <a:moveTo>
                    <a:pt x="257397" y="0"/>
                  </a:moveTo>
                  <a:lnTo>
                    <a:pt x="260059" y="2662"/>
                  </a:lnTo>
                  <a:lnTo>
                    <a:pt x="262784" y="13437"/>
                  </a:lnTo>
                  <a:lnTo>
                    <a:pt x="273496" y="24149"/>
                  </a:lnTo>
                  <a:lnTo>
                    <a:pt x="276158" y="26811"/>
                  </a:lnTo>
                  <a:lnTo>
                    <a:pt x="278820" y="26811"/>
                  </a:lnTo>
                  <a:lnTo>
                    <a:pt x="278820" y="29473"/>
                  </a:lnTo>
                  <a:lnTo>
                    <a:pt x="278820" y="32198"/>
                  </a:lnTo>
                  <a:lnTo>
                    <a:pt x="281546" y="34860"/>
                  </a:lnTo>
                  <a:lnTo>
                    <a:pt x="284208" y="37523"/>
                  </a:lnTo>
                  <a:lnTo>
                    <a:pt x="286870" y="40248"/>
                  </a:lnTo>
                  <a:lnTo>
                    <a:pt x="289595" y="40248"/>
                  </a:lnTo>
                  <a:lnTo>
                    <a:pt x="289595" y="42910"/>
                  </a:lnTo>
                  <a:lnTo>
                    <a:pt x="292257" y="45572"/>
                  </a:lnTo>
                  <a:lnTo>
                    <a:pt x="294919" y="45572"/>
                  </a:lnTo>
                  <a:lnTo>
                    <a:pt x="294919" y="48234"/>
                  </a:lnTo>
                  <a:lnTo>
                    <a:pt x="297582" y="48234"/>
                  </a:lnTo>
                  <a:lnTo>
                    <a:pt x="297582" y="50960"/>
                  </a:lnTo>
                  <a:lnTo>
                    <a:pt x="297582" y="53622"/>
                  </a:lnTo>
                  <a:lnTo>
                    <a:pt x="297582" y="56284"/>
                  </a:lnTo>
                  <a:lnTo>
                    <a:pt x="300307" y="56284"/>
                  </a:lnTo>
                  <a:lnTo>
                    <a:pt x="302969" y="56284"/>
                  </a:lnTo>
                  <a:lnTo>
                    <a:pt x="302969" y="59009"/>
                  </a:lnTo>
                  <a:lnTo>
                    <a:pt x="305631" y="59009"/>
                  </a:lnTo>
                  <a:lnTo>
                    <a:pt x="308356" y="59009"/>
                  </a:lnTo>
                  <a:lnTo>
                    <a:pt x="308356" y="61672"/>
                  </a:lnTo>
                  <a:lnTo>
                    <a:pt x="308356" y="67059"/>
                  </a:lnTo>
                  <a:lnTo>
                    <a:pt x="308356" y="69721"/>
                  </a:lnTo>
                  <a:lnTo>
                    <a:pt x="308356" y="72383"/>
                  </a:lnTo>
                  <a:lnTo>
                    <a:pt x="311019" y="75109"/>
                  </a:lnTo>
                  <a:lnTo>
                    <a:pt x="311019" y="77771"/>
                  </a:lnTo>
                  <a:lnTo>
                    <a:pt x="313681" y="77771"/>
                  </a:lnTo>
                  <a:lnTo>
                    <a:pt x="313681" y="80433"/>
                  </a:lnTo>
                  <a:lnTo>
                    <a:pt x="313681" y="83095"/>
                  </a:lnTo>
                  <a:lnTo>
                    <a:pt x="311019" y="83095"/>
                  </a:lnTo>
                  <a:lnTo>
                    <a:pt x="311019" y="85820"/>
                  </a:lnTo>
                  <a:lnTo>
                    <a:pt x="308356" y="85820"/>
                  </a:lnTo>
                  <a:lnTo>
                    <a:pt x="305631" y="85820"/>
                  </a:lnTo>
                  <a:lnTo>
                    <a:pt x="305631" y="88482"/>
                  </a:lnTo>
                  <a:lnTo>
                    <a:pt x="302969" y="91144"/>
                  </a:lnTo>
                  <a:lnTo>
                    <a:pt x="300307" y="91144"/>
                  </a:lnTo>
                  <a:lnTo>
                    <a:pt x="297582" y="91144"/>
                  </a:lnTo>
                  <a:lnTo>
                    <a:pt x="297582" y="93870"/>
                  </a:lnTo>
                  <a:lnTo>
                    <a:pt x="294919" y="96532"/>
                  </a:lnTo>
                  <a:lnTo>
                    <a:pt x="292257" y="96532"/>
                  </a:lnTo>
                  <a:lnTo>
                    <a:pt x="292257" y="99194"/>
                  </a:lnTo>
                  <a:lnTo>
                    <a:pt x="289595" y="99194"/>
                  </a:lnTo>
                  <a:lnTo>
                    <a:pt x="286870" y="101919"/>
                  </a:lnTo>
                  <a:lnTo>
                    <a:pt x="286870" y="104581"/>
                  </a:lnTo>
                  <a:lnTo>
                    <a:pt x="286870" y="107244"/>
                  </a:lnTo>
                  <a:lnTo>
                    <a:pt x="284208" y="107244"/>
                  </a:lnTo>
                  <a:lnTo>
                    <a:pt x="284208" y="109906"/>
                  </a:lnTo>
                  <a:lnTo>
                    <a:pt x="281546" y="109906"/>
                  </a:lnTo>
                  <a:lnTo>
                    <a:pt x="281546" y="112631"/>
                  </a:lnTo>
                  <a:lnTo>
                    <a:pt x="278820" y="112631"/>
                  </a:lnTo>
                  <a:lnTo>
                    <a:pt x="278820" y="115293"/>
                  </a:lnTo>
                  <a:lnTo>
                    <a:pt x="276158" y="115293"/>
                  </a:lnTo>
                  <a:lnTo>
                    <a:pt x="273496" y="115293"/>
                  </a:lnTo>
                  <a:lnTo>
                    <a:pt x="273496" y="117955"/>
                  </a:lnTo>
                  <a:lnTo>
                    <a:pt x="270771" y="117955"/>
                  </a:lnTo>
                  <a:lnTo>
                    <a:pt x="268108" y="117955"/>
                  </a:lnTo>
                  <a:lnTo>
                    <a:pt x="268108" y="120681"/>
                  </a:lnTo>
                  <a:lnTo>
                    <a:pt x="265446" y="120681"/>
                  </a:lnTo>
                  <a:lnTo>
                    <a:pt x="262784" y="120681"/>
                  </a:lnTo>
                  <a:lnTo>
                    <a:pt x="262784" y="123343"/>
                  </a:lnTo>
                  <a:lnTo>
                    <a:pt x="260059" y="123343"/>
                  </a:lnTo>
                  <a:lnTo>
                    <a:pt x="257397" y="126005"/>
                  </a:lnTo>
                  <a:lnTo>
                    <a:pt x="254735" y="128730"/>
                  </a:lnTo>
                  <a:lnTo>
                    <a:pt x="252009" y="128730"/>
                  </a:lnTo>
                  <a:lnTo>
                    <a:pt x="252009" y="131392"/>
                  </a:lnTo>
                  <a:lnTo>
                    <a:pt x="249347" y="131392"/>
                  </a:lnTo>
                  <a:lnTo>
                    <a:pt x="246685" y="134054"/>
                  </a:lnTo>
                  <a:lnTo>
                    <a:pt x="243960" y="134054"/>
                  </a:lnTo>
                  <a:lnTo>
                    <a:pt x="243960" y="136716"/>
                  </a:lnTo>
                  <a:lnTo>
                    <a:pt x="241298" y="136716"/>
                  </a:lnTo>
                  <a:lnTo>
                    <a:pt x="238636" y="136716"/>
                  </a:lnTo>
                  <a:lnTo>
                    <a:pt x="235910" y="136716"/>
                  </a:lnTo>
                  <a:lnTo>
                    <a:pt x="235910" y="139442"/>
                  </a:lnTo>
                  <a:lnTo>
                    <a:pt x="233248" y="139442"/>
                  </a:lnTo>
                  <a:lnTo>
                    <a:pt x="233248" y="142104"/>
                  </a:lnTo>
                  <a:lnTo>
                    <a:pt x="230586" y="142104"/>
                  </a:lnTo>
                  <a:lnTo>
                    <a:pt x="230586" y="144766"/>
                  </a:lnTo>
                  <a:lnTo>
                    <a:pt x="227924" y="147491"/>
                  </a:lnTo>
                  <a:lnTo>
                    <a:pt x="225198" y="150153"/>
                  </a:lnTo>
                  <a:lnTo>
                    <a:pt x="222536" y="150153"/>
                  </a:lnTo>
                  <a:lnTo>
                    <a:pt x="219874" y="152816"/>
                  </a:lnTo>
                  <a:lnTo>
                    <a:pt x="217149" y="152816"/>
                  </a:lnTo>
                  <a:lnTo>
                    <a:pt x="217149" y="155541"/>
                  </a:lnTo>
                  <a:lnTo>
                    <a:pt x="214487" y="155541"/>
                  </a:lnTo>
                  <a:lnTo>
                    <a:pt x="211825" y="155541"/>
                  </a:lnTo>
                  <a:lnTo>
                    <a:pt x="209099" y="155541"/>
                  </a:lnTo>
                  <a:lnTo>
                    <a:pt x="206437" y="155541"/>
                  </a:lnTo>
                  <a:lnTo>
                    <a:pt x="203775" y="155541"/>
                  </a:lnTo>
                  <a:lnTo>
                    <a:pt x="203775" y="152816"/>
                  </a:lnTo>
                  <a:lnTo>
                    <a:pt x="201113" y="152816"/>
                  </a:lnTo>
                  <a:lnTo>
                    <a:pt x="198388" y="152816"/>
                  </a:lnTo>
                  <a:lnTo>
                    <a:pt x="195726" y="152816"/>
                  </a:lnTo>
                  <a:lnTo>
                    <a:pt x="195726" y="155541"/>
                  </a:lnTo>
                  <a:lnTo>
                    <a:pt x="193063" y="155541"/>
                  </a:lnTo>
                  <a:lnTo>
                    <a:pt x="190338" y="155541"/>
                  </a:lnTo>
                  <a:lnTo>
                    <a:pt x="190338" y="152816"/>
                  </a:lnTo>
                  <a:lnTo>
                    <a:pt x="187676" y="155541"/>
                  </a:lnTo>
                  <a:lnTo>
                    <a:pt x="185014" y="155541"/>
                  </a:lnTo>
                  <a:lnTo>
                    <a:pt x="185014" y="152816"/>
                  </a:lnTo>
                  <a:lnTo>
                    <a:pt x="182288" y="152816"/>
                  </a:lnTo>
                  <a:lnTo>
                    <a:pt x="179626" y="152816"/>
                  </a:lnTo>
                  <a:lnTo>
                    <a:pt x="176964" y="152816"/>
                  </a:lnTo>
                  <a:lnTo>
                    <a:pt x="174302" y="152816"/>
                  </a:lnTo>
                  <a:lnTo>
                    <a:pt x="171577" y="152816"/>
                  </a:lnTo>
                  <a:lnTo>
                    <a:pt x="171577" y="150153"/>
                  </a:lnTo>
                  <a:lnTo>
                    <a:pt x="171577" y="147491"/>
                  </a:lnTo>
                  <a:lnTo>
                    <a:pt x="168915" y="147491"/>
                  </a:lnTo>
                  <a:lnTo>
                    <a:pt x="166253" y="147491"/>
                  </a:lnTo>
                  <a:lnTo>
                    <a:pt x="163527" y="147491"/>
                  </a:lnTo>
                  <a:lnTo>
                    <a:pt x="160865" y="147491"/>
                  </a:lnTo>
                  <a:lnTo>
                    <a:pt x="160865" y="144766"/>
                  </a:lnTo>
                  <a:lnTo>
                    <a:pt x="158203" y="144766"/>
                  </a:lnTo>
                  <a:lnTo>
                    <a:pt x="158203" y="150153"/>
                  </a:lnTo>
                  <a:lnTo>
                    <a:pt x="158203" y="152816"/>
                  </a:lnTo>
                  <a:lnTo>
                    <a:pt x="158203" y="155541"/>
                  </a:lnTo>
                  <a:lnTo>
                    <a:pt x="160865" y="155541"/>
                  </a:lnTo>
                  <a:lnTo>
                    <a:pt x="160865" y="158203"/>
                  </a:lnTo>
                  <a:lnTo>
                    <a:pt x="158203" y="158203"/>
                  </a:lnTo>
                  <a:lnTo>
                    <a:pt x="158203" y="160865"/>
                  </a:lnTo>
                  <a:lnTo>
                    <a:pt x="158203" y="163591"/>
                  </a:lnTo>
                  <a:lnTo>
                    <a:pt x="160865" y="163591"/>
                  </a:lnTo>
                  <a:lnTo>
                    <a:pt x="160865" y="166253"/>
                  </a:lnTo>
                  <a:lnTo>
                    <a:pt x="160865" y="168915"/>
                  </a:lnTo>
                  <a:lnTo>
                    <a:pt x="160865" y="166253"/>
                  </a:lnTo>
                  <a:lnTo>
                    <a:pt x="158203" y="166253"/>
                  </a:lnTo>
                  <a:lnTo>
                    <a:pt x="158203" y="168915"/>
                  </a:lnTo>
                  <a:lnTo>
                    <a:pt x="158203" y="171577"/>
                  </a:lnTo>
                  <a:lnTo>
                    <a:pt x="158203" y="174302"/>
                  </a:lnTo>
                  <a:lnTo>
                    <a:pt x="155478" y="174302"/>
                  </a:lnTo>
                  <a:lnTo>
                    <a:pt x="152816" y="174302"/>
                  </a:lnTo>
                  <a:lnTo>
                    <a:pt x="152816" y="176965"/>
                  </a:lnTo>
                  <a:lnTo>
                    <a:pt x="150153" y="176965"/>
                  </a:lnTo>
                  <a:lnTo>
                    <a:pt x="150153" y="179627"/>
                  </a:lnTo>
                  <a:lnTo>
                    <a:pt x="152816" y="179627"/>
                  </a:lnTo>
                  <a:lnTo>
                    <a:pt x="155478" y="179627"/>
                  </a:lnTo>
                  <a:lnTo>
                    <a:pt x="158203" y="179627"/>
                  </a:lnTo>
                  <a:lnTo>
                    <a:pt x="158203" y="182352"/>
                  </a:lnTo>
                  <a:lnTo>
                    <a:pt x="155478" y="182352"/>
                  </a:lnTo>
                  <a:lnTo>
                    <a:pt x="155478" y="185014"/>
                  </a:lnTo>
                  <a:lnTo>
                    <a:pt x="155478" y="187676"/>
                  </a:lnTo>
                  <a:lnTo>
                    <a:pt x="158203" y="187676"/>
                  </a:lnTo>
                  <a:lnTo>
                    <a:pt x="158203" y="190402"/>
                  </a:lnTo>
                  <a:lnTo>
                    <a:pt x="158203" y="193064"/>
                  </a:lnTo>
                  <a:lnTo>
                    <a:pt x="160865" y="193064"/>
                  </a:lnTo>
                  <a:lnTo>
                    <a:pt x="158203" y="193064"/>
                  </a:lnTo>
                  <a:lnTo>
                    <a:pt x="158203" y="195726"/>
                  </a:lnTo>
                  <a:lnTo>
                    <a:pt x="155478" y="195726"/>
                  </a:lnTo>
                  <a:lnTo>
                    <a:pt x="155478" y="198388"/>
                  </a:lnTo>
                  <a:lnTo>
                    <a:pt x="155478" y="201113"/>
                  </a:lnTo>
                  <a:lnTo>
                    <a:pt x="155478" y="203775"/>
                  </a:lnTo>
                  <a:lnTo>
                    <a:pt x="158203" y="203775"/>
                  </a:lnTo>
                  <a:lnTo>
                    <a:pt x="160865" y="203775"/>
                  </a:lnTo>
                  <a:lnTo>
                    <a:pt x="160865" y="206437"/>
                  </a:lnTo>
                  <a:lnTo>
                    <a:pt x="163527" y="206437"/>
                  </a:lnTo>
                  <a:lnTo>
                    <a:pt x="163527" y="209163"/>
                  </a:lnTo>
                  <a:lnTo>
                    <a:pt x="166253" y="209163"/>
                  </a:lnTo>
                  <a:lnTo>
                    <a:pt x="166253" y="211825"/>
                  </a:lnTo>
                  <a:lnTo>
                    <a:pt x="166253" y="214487"/>
                  </a:lnTo>
                  <a:lnTo>
                    <a:pt x="163527" y="217212"/>
                  </a:lnTo>
                  <a:lnTo>
                    <a:pt x="163527" y="219874"/>
                  </a:lnTo>
                  <a:lnTo>
                    <a:pt x="160865" y="219874"/>
                  </a:lnTo>
                  <a:lnTo>
                    <a:pt x="160865" y="222537"/>
                  </a:lnTo>
                  <a:lnTo>
                    <a:pt x="163527" y="222537"/>
                  </a:lnTo>
                  <a:lnTo>
                    <a:pt x="163527" y="225262"/>
                  </a:lnTo>
                  <a:lnTo>
                    <a:pt x="160865" y="227924"/>
                  </a:lnTo>
                  <a:lnTo>
                    <a:pt x="163527" y="227924"/>
                  </a:lnTo>
                  <a:lnTo>
                    <a:pt x="163527" y="230586"/>
                  </a:lnTo>
                  <a:lnTo>
                    <a:pt x="160865" y="230586"/>
                  </a:lnTo>
                  <a:lnTo>
                    <a:pt x="158203" y="233248"/>
                  </a:lnTo>
                  <a:lnTo>
                    <a:pt x="160865" y="233248"/>
                  </a:lnTo>
                  <a:lnTo>
                    <a:pt x="163527" y="233248"/>
                  </a:lnTo>
                  <a:lnTo>
                    <a:pt x="163527" y="235974"/>
                  </a:lnTo>
                  <a:lnTo>
                    <a:pt x="160865" y="235974"/>
                  </a:lnTo>
                  <a:lnTo>
                    <a:pt x="158203" y="235974"/>
                  </a:lnTo>
                  <a:lnTo>
                    <a:pt x="155478" y="238636"/>
                  </a:lnTo>
                  <a:lnTo>
                    <a:pt x="152816" y="238636"/>
                  </a:lnTo>
                  <a:lnTo>
                    <a:pt x="152816" y="241298"/>
                  </a:lnTo>
                  <a:lnTo>
                    <a:pt x="150153" y="241298"/>
                  </a:lnTo>
                  <a:lnTo>
                    <a:pt x="147491" y="244023"/>
                  </a:lnTo>
                  <a:lnTo>
                    <a:pt x="144766" y="241298"/>
                  </a:lnTo>
                  <a:lnTo>
                    <a:pt x="144766" y="238636"/>
                  </a:lnTo>
                  <a:lnTo>
                    <a:pt x="144766" y="241298"/>
                  </a:lnTo>
                  <a:lnTo>
                    <a:pt x="142104" y="241298"/>
                  </a:lnTo>
                  <a:lnTo>
                    <a:pt x="142104" y="244023"/>
                  </a:lnTo>
                  <a:lnTo>
                    <a:pt x="139442" y="244023"/>
                  </a:lnTo>
                  <a:lnTo>
                    <a:pt x="136716" y="244023"/>
                  </a:lnTo>
                  <a:lnTo>
                    <a:pt x="136716" y="246685"/>
                  </a:lnTo>
                  <a:lnTo>
                    <a:pt x="136716" y="249347"/>
                  </a:lnTo>
                  <a:lnTo>
                    <a:pt x="136716" y="252073"/>
                  </a:lnTo>
                  <a:lnTo>
                    <a:pt x="136716" y="254735"/>
                  </a:lnTo>
                  <a:lnTo>
                    <a:pt x="136716" y="257397"/>
                  </a:lnTo>
                  <a:lnTo>
                    <a:pt x="136716" y="260059"/>
                  </a:lnTo>
                  <a:lnTo>
                    <a:pt x="136716" y="262785"/>
                  </a:lnTo>
                  <a:lnTo>
                    <a:pt x="134054" y="265446"/>
                  </a:lnTo>
                  <a:lnTo>
                    <a:pt x="136716" y="265446"/>
                  </a:lnTo>
                  <a:lnTo>
                    <a:pt x="136716" y="268109"/>
                  </a:lnTo>
                  <a:lnTo>
                    <a:pt x="134054" y="268109"/>
                  </a:lnTo>
                  <a:lnTo>
                    <a:pt x="131392" y="270834"/>
                  </a:lnTo>
                  <a:lnTo>
                    <a:pt x="131392" y="273496"/>
                  </a:lnTo>
                  <a:lnTo>
                    <a:pt x="131392" y="276158"/>
                  </a:lnTo>
                  <a:lnTo>
                    <a:pt x="131392" y="278884"/>
                  </a:lnTo>
                  <a:lnTo>
                    <a:pt x="128667" y="278884"/>
                  </a:lnTo>
                  <a:lnTo>
                    <a:pt x="128667" y="281546"/>
                  </a:lnTo>
                  <a:lnTo>
                    <a:pt x="126005" y="281546"/>
                  </a:lnTo>
                  <a:lnTo>
                    <a:pt x="126005" y="284208"/>
                  </a:lnTo>
                  <a:lnTo>
                    <a:pt x="123343" y="284208"/>
                  </a:lnTo>
                  <a:lnTo>
                    <a:pt x="123343" y="281546"/>
                  </a:lnTo>
                  <a:lnTo>
                    <a:pt x="120617" y="281546"/>
                  </a:lnTo>
                  <a:lnTo>
                    <a:pt x="120617" y="284208"/>
                  </a:lnTo>
                  <a:lnTo>
                    <a:pt x="117955" y="284208"/>
                  </a:lnTo>
                  <a:lnTo>
                    <a:pt x="115293" y="286870"/>
                  </a:lnTo>
                  <a:lnTo>
                    <a:pt x="112631" y="286870"/>
                  </a:lnTo>
                  <a:lnTo>
                    <a:pt x="109905" y="286870"/>
                  </a:lnTo>
                  <a:lnTo>
                    <a:pt x="109905" y="289595"/>
                  </a:lnTo>
                  <a:lnTo>
                    <a:pt x="107243" y="289595"/>
                  </a:lnTo>
                  <a:lnTo>
                    <a:pt x="104581" y="289595"/>
                  </a:lnTo>
                  <a:lnTo>
                    <a:pt x="101856" y="289595"/>
                  </a:lnTo>
                  <a:lnTo>
                    <a:pt x="99194" y="289595"/>
                  </a:lnTo>
                  <a:lnTo>
                    <a:pt x="99194" y="292258"/>
                  </a:lnTo>
                  <a:lnTo>
                    <a:pt x="96532" y="292258"/>
                  </a:lnTo>
                  <a:lnTo>
                    <a:pt x="93806" y="294920"/>
                  </a:lnTo>
                  <a:lnTo>
                    <a:pt x="91144" y="297645"/>
                  </a:lnTo>
                  <a:lnTo>
                    <a:pt x="91144" y="300307"/>
                  </a:lnTo>
                  <a:lnTo>
                    <a:pt x="88482" y="305695"/>
                  </a:lnTo>
                  <a:lnTo>
                    <a:pt x="88482" y="308357"/>
                  </a:lnTo>
                  <a:lnTo>
                    <a:pt x="88482" y="311019"/>
                  </a:lnTo>
                  <a:lnTo>
                    <a:pt x="85820" y="311019"/>
                  </a:lnTo>
                  <a:lnTo>
                    <a:pt x="83095" y="311019"/>
                  </a:lnTo>
                  <a:lnTo>
                    <a:pt x="80433" y="311019"/>
                  </a:lnTo>
                  <a:lnTo>
                    <a:pt x="77770" y="311019"/>
                  </a:lnTo>
                  <a:lnTo>
                    <a:pt x="77770" y="313744"/>
                  </a:lnTo>
                  <a:lnTo>
                    <a:pt x="75045" y="311019"/>
                  </a:lnTo>
                  <a:lnTo>
                    <a:pt x="69721" y="308357"/>
                  </a:lnTo>
                  <a:lnTo>
                    <a:pt x="66995" y="305695"/>
                  </a:lnTo>
                  <a:lnTo>
                    <a:pt x="64333" y="305695"/>
                  </a:lnTo>
                  <a:lnTo>
                    <a:pt x="64333" y="302969"/>
                  </a:lnTo>
                  <a:lnTo>
                    <a:pt x="64333" y="300307"/>
                  </a:lnTo>
                  <a:lnTo>
                    <a:pt x="64333" y="297645"/>
                  </a:lnTo>
                  <a:lnTo>
                    <a:pt x="61671" y="297645"/>
                  </a:lnTo>
                  <a:lnTo>
                    <a:pt x="61671" y="294920"/>
                  </a:lnTo>
                  <a:lnTo>
                    <a:pt x="59009" y="292258"/>
                  </a:lnTo>
                  <a:lnTo>
                    <a:pt x="56284" y="289595"/>
                  </a:lnTo>
                  <a:lnTo>
                    <a:pt x="56284" y="286870"/>
                  </a:lnTo>
                  <a:lnTo>
                    <a:pt x="56284" y="284208"/>
                  </a:lnTo>
                  <a:lnTo>
                    <a:pt x="56284" y="281546"/>
                  </a:lnTo>
                  <a:lnTo>
                    <a:pt x="53622" y="278884"/>
                  </a:lnTo>
                  <a:lnTo>
                    <a:pt x="53622" y="276158"/>
                  </a:lnTo>
                  <a:lnTo>
                    <a:pt x="50960" y="273496"/>
                  </a:lnTo>
                  <a:lnTo>
                    <a:pt x="50960" y="270834"/>
                  </a:lnTo>
                  <a:lnTo>
                    <a:pt x="48234" y="268109"/>
                  </a:lnTo>
                  <a:lnTo>
                    <a:pt x="45572" y="265446"/>
                  </a:lnTo>
                  <a:lnTo>
                    <a:pt x="45572" y="262785"/>
                  </a:lnTo>
                  <a:lnTo>
                    <a:pt x="42910" y="262785"/>
                  </a:lnTo>
                  <a:lnTo>
                    <a:pt x="42910" y="260059"/>
                  </a:lnTo>
                  <a:lnTo>
                    <a:pt x="40185" y="260059"/>
                  </a:lnTo>
                  <a:lnTo>
                    <a:pt x="40185" y="257397"/>
                  </a:lnTo>
                  <a:lnTo>
                    <a:pt x="37523" y="257397"/>
                  </a:lnTo>
                  <a:lnTo>
                    <a:pt x="37523" y="254735"/>
                  </a:lnTo>
                  <a:lnTo>
                    <a:pt x="37523" y="252073"/>
                  </a:lnTo>
                  <a:lnTo>
                    <a:pt x="37523" y="249347"/>
                  </a:lnTo>
                  <a:lnTo>
                    <a:pt x="37523" y="246685"/>
                  </a:lnTo>
                  <a:lnTo>
                    <a:pt x="34860" y="246685"/>
                  </a:lnTo>
                  <a:lnTo>
                    <a:pt x="34860" y="244023"/>
                  </a:lnTo>
                  <a:lnTo>
                    <a:pt x="32198" y="244023"/>
                  </a:lnTo>
                  <a:lnTo>
                    <a:pt x="32198" y="241298"/>
                  </a:lnTo>
                  <a:lnTo>
                    <a:pt x="8050" y="219874"/>
                  </a:lnTo>
                  <a:lnTo>
                    <a:pt x="5324" y="217212"/>
                  </a:lnTo>
                  <a:lnTo>
                    <a:pt x="2662" y="214487"/>
                  </a:lnTo>
                  <a:lnTo>
                    <a:pt x="2662" y="211825"/>
                  </a:lnTo>
                  <a:lnTo>
                    <a:pt x="5324" y="211825"/>
                  </a:lnTo>
                  <a:lnTo>
                    <a:pt x="5324" y="209163"/>
                  </a:lnTo>
                  <a:lnTo>
                    <a:pt x="8050" y="206437"/>
                  </a:lnTo>
                  <a:lnTo>
                    <a:pt x="8050" y="203775"/>
                  </a:lnTo>
                  <a:lnTo>
                    <a:pt x="8050" y="198388"/>
                  </a:lnTo>
                  <a:lnTo>
                    <a:pt x="10712" y="198388"/>
                  </a:lnTo>
                  <a:lnTo>
                    <a:pt x="10712" y="195726"/>
                  </a:lnTo>
                  <a:lnTo>
                    <a:pt x="13374" y="195726"/>
                  </a:lnTo>
                  <a:lnTo>
                    <a:pt x="13374" y="193064"/>
                  </a:lnTo>
                  <a:lnTo>
                    <a:pt x="16099" y="193064"/>
                  </a:lnTo>
                  <a:lnTo>
                    <a:pt x="16099" y="190402"/>
                  </a:lnTo>
                  <a:lnTo>
                    <a:pt x="16099" y="187676"/>
                  </a:lnTo>
                  <a:lnTo>
                    <a:pt x="16099" y="185014"/>
                  </a:lnTo>
                  <a:lnTo>
                    <a:pt x="16099" y="182352"/>
                  </a:lnTo>
                  <a:lnTo>
                    <a:pt x="16099" y="179627"/>
                  </a:lnTo>
                  <a:lnTo>
                    <a:pt x="13374" y="179627"/>
                  </a:lnTo>
                  <a:lnTo>
                    <a:pt x="13374" y="176965"/>
                  </a:lnTo>
                  <a:lnTo>
                    <a:pt x="10712" y="176965"/>
                  </a:lnTo>
                  <a:lnTo>
                    <a:pt x="10712" y="174302"/>
                  </a:lnTo>
                  <a:lnTo>
                    <a:pt x="10712" y="171577"/>
                  </a:lnTo>
                  <a:lnTo>
                    <a:pt x="13374" y="171577"/>
                  </a:lnTo>
                  <a:lnTo>
                    <a:pt x="13374" y="168915"/>
                  </a:lnTo>
                  <a:lnTo>
                    <a:pt x="13374" y="166253"/>
                  </a:lnTo>
                  <a:lnTo>
                    <a:pt x="13374" y="163591"/>
                  </a:lnTo>
                  <a:lnTo>
                    <a:pt x="10712" y="160865"/>
                  </a:lnTo>
                  <a:lnTo>
                    <a:pt x="10712" y="158203"/>
                  </a:lnTo>
                  <a:lnTo>
                    <a:pt x="10712" y="155541"/>
                  </a:lnTo>
                  <a:lnTo>
                    <a:pt x="8050" y="152816"/>
                  </a:lnTo>
                  <a:lnTo>
                    <a:pt x="8050" y="150153"/>
                  </a:lnTo>
                  <a:lnTo>
                    <a:pt x="8050" y="147491"/>
                  </a:lnTo>
                  <a:lnTo>
                    <a:pt x="8050" y="144766"/>
                  </a:lnTo>
                  <a:lnTo>
                    <a:pt x="5324" y="144766"/>
                  </a:lnTo>
                  <a:lnTo>
                    <a:pt x="5324" y="142104"/>
                  </a:lnTo>
                  <a:lnTo>
                    <a:pt x="5324" y="139442"/>
                  </a:lnTo>
                  <a:lnTo>
                    <a:pt x="5324" y="136716"/>
                  </a:lnTo>
                  <a:lnTo>
                    <a:pt x="5324" y="134054"/>
                  </a:lnTo>
                  <a:lnTo>
                    <a:pt x="2662" y="134054"/>
                  </a:lnTo>
                  <a:lnTo>
                    <a:pt x="2662" y="131392"/>
                  </a:lnTo>
                  <a:lnTo>
                    <a:pt x="0" y="131392"/>
                  </a:lnTo>
                  <a:lnTo>
                    <a:pt x="0" y="128730"/>
                  </a:lnTo>
                  <a:lnTo>
                    <a:pt x="0" y="126005"/>
                  </a:lnTo>
                  <a:lnTo>
                    <a:pt x="2662" y="126005"/>
                  </a:lnTo>
                  <a:lnTo>
                    <a:pt x="2662" y="123343"/>
                  </a:lnTo>
                  <a:lnTo>
                    <a:pt x="5324" y="123343"/>
                  </a:lnTo>
                  <a:lnTo>
                    <a:pt x="5324" y="120681"/>
                  </a:lnTo>
                  <a:lnTo>
                    <a:pt x="2662" y="120681"/>
                  </a:lnTo>
                  <a:lnTo>
                    <a:pt x="2662" y="117955"/>
                  </a:lnTo>
                  <a:lnTo>
                    <a:pt x="5324" y="117955"/>
                  </a:lnTo>
                  <a:lnTo>
                    <a:pt x="5324" y="115293"/>
                  </a:lnTo>
                  <a:lnTo>
                    <a:pt x="5324" y="112631"/>
                  </a:lnTo>
                  <a:lnTo>
                    <a:pt x="8050" y="112631"/>
                  </a:lnTo>
                  <a:lnTo>
                    <a:pt x="8050" y="115293"/>
                  </a:lnTo>
                  <a:lnTo>
                    <a:pt x="10712" y="115293"/>
                  </a:lnTo>
                  <a:lnTo>
                    <a:pt x="10712" y="112631"/>
                  </a:lnTo>
                  <a:lnTo>
                    <a:pt x="10712" y="109906"/>
                  </a:lnTo>
                  <a:lnTo>
                    <a:pt x="10712" y="107244"/>
                  </a:lnTo>
                  <a:lnTo>
                    <a:pt x="13374" y="107244"/>
                  </a:lnTo>
                  <a:lnTo>
                    <a:pt x="16099" y="104581"/>
                  </a:lnTo>
                  <a:lnTo>
                    <a:pt x="18761" y="104581"/>
                  </a:lnTo>
                  <a:lnTo>
                    <a:pt x="18761" y="101919"/>
                  </a:lnTo>
                  <a:lnTo>
                    <a:pt x="21423" y="101919"/>
                  </a:lnTo>
                  <a:lnTo>
                    <a:pt x="24149" y="101919"/>
                  </a:lnTo>
                  <a:lnTo>
                    <a:pt x="29473" y="101919"/>
                  </a:lnTo>
                  <a:lnTo>
                    <a:pt x="32198" y="101919"/>
                  </a:lnTo>
                  <a:lnTo>
                    <a:pt x="34860" y="101919"/>
                  </a:lnTo>
                  <a:lnTo>
                    <a:pt x="40185" y="101919"/>
                  </a:lnTo>
                  <a:lnTo>
                    <a:pt x="42910" y="101919"/>
                  </a:lnTo>
                  <a:lnTo>
                    <a:pt x="45572" y="101919"/>
                  </a:lnTo>
                  <a:lnTo>
                    <a:pt x="69721" y="85820"/>
                  </a:lnTo>
                  <a:lnTo>
                    <a:pt x="69721" y="83095"/>
                  </a:lnTo>
                  <a:lnTo>
                    <a:pt x="66995" y="83095"/>
                  </a:lnTo>
                  <a:lnTo>
                    <a:pt x="66995" y="80433"/>
                  </a:lnTo>
                  <a:lnTo>
                    <a:pt x="69721" y="80433"/>
                  </a:lnTo>
                  <a:lnTo>
                    <a:pt x="72383" y="80433"/>
                  </a:lnTo>
                  <a:lnTo>
                    <a:pt x="75045" y="80433"/>
                  </a:lnTo>
                  <a:lnTo>
                    <a:pt x="77770" y="80433"/>
                  </a:lnTo>
                  <a:lnTo>
                    <a:pt x="80433" y="80433"/>
                  </a:lnTo>
                  <a:lnTo>
                    <a:pt x="83095" y="80433"/>
                  </a:lnTo>
                  <a:lnTo>
                    <a:pt x="85820" y="80433"/>
                  </a:lnTo>
                  <a:lnTo>
                    <a:pt x="85820" y="83095"/>
                  </a:lnTo>
                  <a:lnTo>
                    <a:pt x="88482" y="83095"/>
                  </a:lnTo>
                  <a:lnTo>
                    <a:pt x="91144" y="83095"/>
                  </a:lnTo>
                  <a:lnTo>
                    <a:pt x="123343" y="72383"/>
                  </a:lnTo>
                  <a:lnTo>
                    <a:pt x="144766" y="91144"/>
                  </a:lnTo>
                  <a:lnTo>
                    <a:pt x="147491" y="91144"/>
                  </a:lnTo>
                  <a:lnTo>
                    <a:pt x="150153" y="91144"/>
                  </a:lnTo>
                  <a:lnTo>
                    <a:pt x="152816" y="91144"/>
                  </a:lnTo>
                  <a:lnTo>
                    <a:pt x="155478" y="91144"/>
                  </a:lnTo>
                  <a:lnTo>
                    <a:pt x="158203" y="91144"/>
                  </a:lnTo>
                  <a:lnTo>
                    <a:pt x="160865" y="91144"/>
                  </a:lnTo>
                  <a:lnTo>
                    <a:pt x="163527" y="91144"/>
                  </a:lnTo>
                  <a:lnTo>
                    <a:pt x="168915" y="88482"/>
                  </a:lnTo>
                  <a:lnTo>
                    <a:pt x="171577" y="85820"/>
                  </a:lnTo>
                  <a:lnTo>
                    <a:pt x="174302" y="83095"/>
                  </a:lnTo>
                  <a:lnTo>
                    <a:pt x="176964" y="83095"/>
                  </a:lnTo>
                  <a:lnTo>
                    <a:pt x="179626" y="80433"/>
                  </a:lnTo>
                  <a:lnTo>
                    <a:pt x="179626" y="77771"/>
                  </a:lnTo>
                  <a:lnTo>
                    <a:pt x="182288" y="77771"/>
                  </a:lnTo>
                  <a:lnTo>
                    <a:pt x="195726" y="64334"/>
                  </a:lnTo>
                  <a:lnTo>
                    <a:pt x="198388" y="61672"/>
                  </a:lnTo>
                  <a:lnTo>
                    <a:pt x="198388" y="59009"/>
                  </a:lnTo>
                  <a:lnTo>
                    <a:pt x="201113" y="59009"/>
                  </a:lnTo>
                  <a:lnTo>
                    <a:pt x="201113" y="56284"/>
                  </a:lnTo>
                  <a:lnTo>
                    <a:pt x="203775" y="56284"/>
                  </a:lnTo>
                  <a:lnTo>
                    <a:pt x="206437" y="53622"/>
                  </a:lnTo>
                  <a:lnTo>
                    <a:pt x="209099" y="50960"/>
                  </a:lnTo>
                  <a:lnTo>
                    <a:pt x="209099" y="48234"/>
                  </a:lnTo>
                  <a:lnTo>
                    <a:pt x="211825" y="45572"/>
                  </a:lnTo>
                  <a:lnTo>
                    <a:pt x="211825" y="42910"/>
                  </a:lnTo>
                  <a:lnTo>
                    <a:pt x="209099" y="42910"/>
                  </a:lnTo>
                  <a:lnTo>
                    <a:pt x="206437" y="42910"/>
                  </a:lnTo>
                  <a:lnTo>
                    <a:pt x="206437" y="40248"/>
                  </a:lnTo>
                  <a:lnTo>
                    <a:pt x="203775" y="40248"/>
                  </a:lnTo>
                  <a:lnTo>
                    <a:pt x="201113" y="37523"/>
                  </a:lnTo>
                  <a:lnTo>
                    <a:pt x="198388" y="37523"/>
                  </a:lnTo>
                  <a:lnTo>
                    <a:pt x="198388" y="34860"/>
                  </a:lnTo>
                  <a:lnTo>
                    <a:pt x="198388" y="32198"/>
                  </a:lnTo>
                  <a:lnTo>
                    <a:pt x="198388" y="29473"/>
                  </a:lnTo>
                  <a:lnTo>
                    <a:pt x="201113" y="29473"/>
                  </a:lnTo>
                  <a:lnTo>
                    <a:pt x="203775" y="26811"/>
                  </a:lnTo>
                  <a:lnTo>
                    <a:pt x="206437" y="26811"/>
                  </a:lnTo>
                  <a:lnTo>
                    <a:pt x="209099" y="24149"/>
                  </a:lnTo>
                  <a:lnTo>
                    <a:pt x="211825" y="24149"/>
                  </a:lnTo>
                  <a:lnTo>
                    <a:pt x="211825" y="21423"/>
                  </a:lnTo>
                  <a:lnTo>
                    <a:pt x="214487" y="21423"/>
                  </a:lnTo>
                  <a:lnTo>
                    <a:pt x="217149" y="21423"/>
                  </a:lnTo>
                  <a:lnTo>
                    <a:pt x="217149" y="18761"/>
                  </a:lnTo>
                  <a:lnTo>
                    <a:pt x="230586" y="13437"/>
                  </a:lnTo>
                  <a:lnTo>
                    <a:pt x="249347" y="2662"/>
                  </a:lnTo>
                  <a:lnTo>
                    <a:pt x="257397" y="0"/>
                  </a:lnTo>
                  <a:lnTo>
                    <a:pt x="257397"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4" name="Freeform: Shape 173">
              <a:extLst>
                <a:ext uri="{FF2B5EF4-FFF2-40B4-BE49-F238E27FC236}">
                  <a16:creationId xmlns:a16="http://schemas.microsoft.com/office/drawing/2014/main" id="{207241F0-93E2-1A26-7FA8-9D1723A4E455}"/>
                </a:ext>
              </a:extLst>
            </p:cNvPr>
            <p:cNvSpPr/>
            <p:nvPr/>
          </p:nvSpPr>
          <p:spPr>
            <a:xfrm>
              <a:off x="2784131" y="4806431"/>
              <a:ext cx="142103" cy="211824"/>
            </a:xfrm>
            <a:custGeom>
              <a:avLst/>
              <a:gdLst>
                <a:gd name="connsiteX0" fmla="*/ 29473 w 142103"/>
                <a:gd name="connsiteY0" fmla="*/ 206437 h 211824"/>
                <a:gd name="connsiteX1" fmla="*/ 32135 w 142103"/>
                <a:gd name="connsiteY1" fmla="*/ 206437 h 211824"/>
                <a:gd name="connsiteX2" fmla="*/ 34797 w 142103"/>
                <a:gd name="connsiteY2" fmla="*/ 206437 h 211824"/>
                <a:gd name="connsiteX3" fmla="*/ 32135 w 142103"/>
                <a:gd name="connsiteY3" fmla="*/ 206437 h 211824"/>
                <a:gd name="connsiteX4" fmla="*/ 24085 w 142103"/>
                <a:gd name="connsiteY4" fmla="*/ 206437 h 211824"/>
                <a:gd name="connsiteX5" fmla="*/ 21423 w 142103"/>
                <a:gd name="connsiteY5" fmla="*/ 195726 h 211824"/>
                <a:gd name="connsiteX6" fmla="*/ 24085 w 142103"/>
                <a:gd name="connsiteY6" fmla="*/ 187676 h 211824"/>
                <a:gd name="connsiteX7" fmla="*/ 24085 w 142103"/>
                <a:gd name="connsiteY7" fmla="*/ 184950 h 211824"/>
                <a:gd name="connsiteX8" fmla="*/ 21423 w 142103"/>
                <a:gd name="connsiteY8" fmla="*/ 176964 h 211824"/>
                <a:gd name="connsiteX9" fmla="*/ 13374 w 142103"/>
                <a:gd name="connsiteY9" fmla="*/ 160865 h 211824"/>
                <a:gd name="connsiteX10" fmla="*/ 0 w 142103"/>
                <a:gd name="connsiteY10" fmla="*/ 134054 h 211824"/>
                <a:gd name="connsiteX11" fmla="*/ 0 w 142103"/>
                <a:gd name="connsiteY11" fmla="*/ 128667 h 211824"/>
                <a:gd name="connsiteX12" fmla="*/ 5324 w 142103"/>
                <a:gd name="connsiteY12" fmla="*/ 123343 h 211824"/>
                <a:gd name="connsiteX13" fmla="*/ 0 w 142103"/>
                <a:gd name="connsiteY13" fmla="*/ 112568 h 211824"/>
                <a:gd name="connsiteX14" fmla="*/ 5324 w 142103"/>
                <a:gd name="connsiteY14" fmla="*/ 93806 h 211824"/>
                <a:gd name="connsiteX15" fmla="*/ 21423 w 142103"/>
                <a:gd name="connsiteY15" fmla="*/ 91144 h 211824"/>
                <a:gd name="connsiteX16" fmla="*/ 21423 w 142103"/>
                <a:gd name="connsiteY16" fmla="*/ 88482 h 211824"/>
                <a:gd name="connsiteX17" fmla="*/ 21423 w 142103"/>
                <a:gd name="connsiteY17" fmla="*/ 85756 h 211824"/>
                <a:gd name="connsiteX18" fmla="*/ 18761 w 142103"/>
                <a:gd name="connsiteY18" fmla="*/ 83095 h 211824"/>
                <a:gd name="connsiteX19" fmla="*/ 18761 w 142103"/>
                <a:gd name="connsiteY19" fmla="*/ 80433 h 211824"/>
                <a:gd name="connsiteX20" fmla="*/ 18761 w 142103"/>
                <a:gd name="connsiteY20" fmla="*/ 77707 h 211824"/>
                <a:gd name="connsiteX21" fmla="*/ 18761 w 142103"/>
                <a:gd name="connsiteY21" fmla="*/ 75045 h 211824"/>
                <a:gd name="connsiteX22" fmla="*/ 21423 w 142103"/>
                <a:gd name="connsiteY22" fmla="*/ 75045 h 211824"/>
                <a:gd name="connsiteX23" fmla="*/ 24085 w 142103"/>
                <a:gd name="connsiteY23" fmla="*/ 75045 h 211824"/>
                <a:gd name="connsiteX24" fmla="*/ 26811 w 142103"/>
                <a:gd name="connsiteY24" fmla="*/ 75045 h 211824"/>
                <a:gd name="connsiteX25" fmla="*/ 26811 w 142103"/>
                <a:gd name="connsiteY25" fmla="*/ 77707 h 211824"/>
                <a:gd name="connsiteX26" fmla="*/ 29473 w 142103"/>
                <a:gd name="connsiteY26" fmla="*/ 77707 h 211824"/>
                <a:gd name="connsiteX27" fmla="*/ 32135 w 142103"/>
                <a:gd name="connsiteY27" fmla="*/ 77707 h 211824"/>
                <a:gd name="connsiteX28" fmla="*/ 32135 w 142103"/>
                <a:gd name="connsiteY28" fmla="*/ 75045 h 211824"/>
                <a:gd name="connsiteX29" fmla="*/ 32135 w 142103"/>
                <a:gd name="connsiteY29" fmla="*/ 72383 h 211824"/>
                <a:gd name="connsiteX30" fmla="*/ 32135 w 142103"/>
                <a:gd name="connsiteY30" fmla="*/ 69657 h 211824"/>
                <a:gd name="connsiteX31" fmla="*/ 32135 w 142103"/>
                <a:gd name="connsiteY31" fmla="*/ 66995 h 211824"/>
                <a:gd name="connsiteX32" fmla="*/ 32135 w 142103"/>
                <a:gd name="connsiteY32" fmla="*/ 64333 h 211824"/>
                <a:gd name="connsiteX33" fmla="*/ 34797 w 142103"/>
                <a:gd name="connsiteY33" fmla="*/ 64333 h 211824"/>
                <a:gd name="connsiteX34" fmla="*/ 34797 w 142103"/>
                <a:gd name="connsiteY34" fmla="*/ 61671 h 211824"/>
                <a:gd name="connsiteX35" fmla="*/ 37523 w 142103"/>
                <a:gd name="connsiteY35" fmla="*/ 61671 h 211824"/>
                <a:gd name="connsiteX36" fmla="*/ 42847 w 142103"/>
                <a:gd name="connsiteY36" fmla="*/ 61671 h 211824"/>
                <a:gd name="connsiteX37" fmla="*/ 45572 w 142103"/>
                <a:gd name="connsiteY37" fmla="*/ 61671 h 211824"/>
                <a:gd name="connsiteX38" fmla="*/ 45572 w 142103"/>
                <a:gd name="connsiteY38" fmla="*/ 58946 h 211824"/>
                <a:gd name="connsiteX39" fmla="*/ 48234 w 142103"/>
                <a:gd name="connsiteY39" fmla="*/ 58946 h 211824"/>
                <a:gd name="connsiteX40" fmla="*/ 48234 w 142103"/>
                <a:gd name="connsiteY40" fmla="*/ 56284 h 211824"/>
                <a:gd name="connsiteX41" fmla="*/ 50896 w 142103"/>
                <a:gd name="connsiteY41" fmla="*/ 56284 h 211824"/>
                <a:gd name="connsiteX42" fmla="*/ 50896 w 142103"/>
                <a:gd name="connsiteY42" fmla="*/ 53622 h 211824"/>
                <a:gd name="connsiteX43" fmla="*/ 50896 w 142103"/>
                <a:gd name="connsiteY43" fmla="*/ 50896 h 211824"/>
                <a:gd name="connsiteX44" fmla="*/ 50896 w 142103"/>
                <a:gd name="connsiteY44" fmla="*/ 48234 h 211824"/>
                <a:gd name="connsiteX45" fmla="*/ 50896 w 142103"/>
                <a:gd name="connsiteY45" fmla="*/ 45572 h 211824"/>
                <a:gd name="connsiteX46" fmla="*/ 50896 w 142103"/>
                <a:gd name="connsiteY46" fmla="*/ 42847 h 211824"/>
                <a:gd name="connsiteX47" fmla="*/ 48234 w 142103"/>
                <a:gd name="connsiteY47" fmla="*/ 42847 h 211824"/>
                <a:gd name="connsiteX48" fmla="*/ 48234 w 142103"/>
                <a:gd name="connsiteY48" fmla="*/ 40184 h 211824"/>
                <a:gd name="connsiteX49" fmla="*/ 45572 w 142103"/>
                <a:gd name="connsiteY49" fmla="*/ 40184 h 211824"/>
                <a:gd name="connsiteX50" fmla="*/ 45572 w 142103"/>
                <a:gd name="connsiteY50" fmla="*/ 37522 h 211824"/>
                <a:gd name="connsiteX51" fmla="*/ 48234 w 142103"/>
                <a:gd name="connsiteY51" fmla="*/ 37522 h 211824"/>
                <a:gd name="connsiteX52" fmla="*/ 50896 w 142103"/>
                <a:gd name="connsiteY52" fmla="*/ 37522 h 211824"/>
                <a:gd name="connsiteX53" fmla="*/ 53622 w 142103"/>
                <a:gd name="connsiteY53" fmla="*/ 37522 h 211824"/>
                <a:gd name="connsiteX54" fmla="*/ 56284 w 142103"/>
                <a:gd name="connsiteY54" fmla="*/ 37522 h 211824"/>
                <a:gd name="connsiteX55" fmla="*/ 58946 w 142103"/>
                <a:gd name="connsiteY55" fmla="*/ 37522 h 211824"/>
                <a:gd name="connsiteX56" fmla="*/ 58946 w 142103"/>
                <a:gd name="connsiteY56" fmla="*/ 34860 h 211824"/>
                <a:gd name="connsiteX57" fmla="*/ 61608 w 142103"/>
                <a:gd name="connsiteY57" fmla="*/ 34860 h 211824"/>
                <a:gd name="connsiteX58" fmla="*/ 64333 w 142103"/>
                <a:gd name="connsiteY58" fmla="*/ 34860 h 211824"/>
                <a:gd name="connsiteX59" fmla="*/ 64333 w 142103"/>
                <a:gd name="connsiteY59" fmla="*/ 32135 h 211824"/>
                <a:gd name="connsiteX60" fmla="*/ 64333 w 142103"/>
                <a:gd name="connsiteY60" fmla="*/ 29473 h 211824"/>
                <a:gd name="connsiteX61" fmla="*/ 66995 w 142103"/>
                <a:gd name="connsiteY61" fmla="*/ 29473 h 211824"/>
                <a:gd name="connsiteX62" fmla="*/ 66995 w 142103"/>
                <a:gd name="connsiteY62" fmla="*/ 26811 h 211824"/>
                <a:gd name="connsiteX63" fmla="*/ 66995 w 142103"/>
                <a:gd name="connsiteY63" fmla="*/ 24085 h 211824"/>
                <a:gd name="connsiteX64" fmla="*/ 66995 w 142103"/>
                <a:gd name="connsiteY64" fmla="*/ 21423 h 211824"/>
                <a:gd name="connsiteX65" fmla="*/ 69658 w 142103"/>
                <a:gd name="connsiteY65" fmla="*/ 18761 h 211824"/>
                <a:gd name="connsiteX66" fmla="*/ 69658 w 142103"/>
                <a:gd name="connsiteY66" fmla="*/ 16036 h 211824"/>
                <a:gd name="connsiteX67" fmla="*/ 72383 w 142103"/>
                <a:gd name="connsiteY67" fmla="*/ 16036 h 211824"/>
                <a:gd name="connsiteX68" fmla="*/ 75045 w 142103"/>
                <a:gd name="connsiteY68" fmla="*/ 13374 h 211824"/>
                <a:gd name="connsiteX69" fmla="*/ 77707 w 142103"/>
                <a:gd name="connsiteY69" fmla="*/ 13374 h 211824"/>
                <a:gd name="connsiteX70" fmla="*/ 77707 w 142103"/>
                <a:gd name="connsiteY70" fmla="*/ 16036 h 211824"/>
                <a:gd name="connsiteX71" fmla="*/ 80433 w 142103"/>
                <a:gd name="connsiteY71" fmla="*/ 16036 h 211824"/>
                <a:gd name="connsiteX72" fmla="*/ 83095 w 142103"/>
                <a:gd name="connsiteY72" fmla="*/ 13374 h 211824"/>
                <a:gd name="connsiteX73" fmla="*/ 85757 w 142103"/>
                <a:gd name="connsiteY73" fmla="*/ 13374 h 211824"/>
                <a:gd name="connsiteX74" fmla="*/ 88419 w 142103"/>
                <a:gd name="connsiteY74" fmla="*/ 13374 h 211824"/>
                <a:gd name="connsiteX75" fmla="*/ 91144 w 142103"/>
                <a:gd name="connsiteY75" fmla="*/ 13374 h 211824"/>
                <a:gd name="connsiteX76" fmla="*/ 93806 w 142103"/>
                <a:gd name="connsiteY76" fmla="*/ 13374 h 211824"/>
                <a:gd name="connsiteX77" fmla="*/ 96468 w 142103"/>
                <a:gd name="connsiteY77" fmla="*/ 13374 h 211824"/>
                <a:gd name="connsiteX78" fmla="*/ 99194 w 142103"/>
                <a:gd name="connsiteY78" fmla="*/ 13374 h 211824"/>
                <a:gd name="connsiteX79" fmla="*/ 99194 w 142103"/>
                <a:gd name="connsiteY79" fmla="*/ 10712 h 211824"/>
                <a:gd name="connsiteX80" fmla="*/ 101856 w 142103"/>
                <a:gd name="connsiteY80" fmla="*/ 10712 h 211824"/>
                <a:gd name="connsiteX81" fmla="*/ 101856 w 142103"/>
                <a:gd name="connsiteY81" fmla="*/ 7986 h 211824"/>
                <a:gd name="connsiteX82" fmla="*/ 101856 w 142103"/>
                <a:gd name="connsiteY82" fmla="*/ 5324 h 211824"/>
                <a:gd name="connsiteX83" fmla="*/ 104518 w 142103"/>
                <a:gd name="connsiteY83" fmla="*/ 2662 h 211824"/>
                <a:gd name="connsiteX84" fmla="*/ 107243 w 142103"/>
                <a:gd name="connsiteY84" fmla="*/ 2662 h 211824"/>
                <a:gd name="connsiteX85" fmla="*/ 109906 w 142103"/>
                <a:gd name="connsiteY85" fmla="*/ 0 h 211824"/>
                <a:gd name="connsiteX86" fmla="*/ 112568 w 142103"/>
                <a:gd name="connsiteY86" fmla="*/ 0 h 211824"/>
                <a:gd name="connsiteX87" fmla="*/ 115293 w 142103"/>
                <a:gd name="connsiteY87" fmla="*/ 0 h 211824"/>
                <a:gd name="connsiteX88" fmla="*/ 117955 w 142103"/>
                <a:gd name="connsiteY88" fmla="*/ 0 h 211824"/>
                <a:gd name="connsiteX89" fmla="*/ 117955 w 142103"/>
                <a:gd name="connsiteY89" fmla="*/ 2662 h 211824"/>
                <a:gd name="connsiteX90" fmla="*/ 115293 w 142103"/>
                <a:gd name="connsiteY90" fmla="*/ 2662 h 211824"/>
                <a:gd name="connsiteX91" fmla="*/ 115293 w 142103"/>
                <a:gd name="connsiteY91" fmla="*/ 5324 h 211824"/>
                <a:gd name="connsiteX92" fmla="*/ 115293 w 142103"/>
                <a:gd name="connsiteY92" fmla="*/ 7986 h 211824"/>
                <a:gd name="connsiteX93" fmla="*/ 112568 w 142103"/>
                <a:gd name="connsiteY93" fmla="*/ 7986 h 211824"/>
                <a:gd name="connsiteX94" fmla="*/ 112568 w 142103"/>
                <a:gd name="connsiteY94" fmla="*/ 10712 h 211824"/>
                <a:gd name="connsiteX95" fmla="*/ 109906 w 142103"/>
                <a:gd name="connsiteY95" fmla="*/ 13374 h 211824"/>
                <a:gd name="connsiteX96" fmla="*/ 109906 w 142103"/>
                <a:gd name="connsiteY96" fmla="*/ 16036 h 211824"/>
                <a:gd name="connsiteX97" fmla="*/ 107243 w 142103"/>
                <a:gd name="connsiteY97" fmla="*/ 16036 h 211824"/>
                <a:gd name="connsiteX98" fmla="*/ 107243 w 142103"/>
                <a:gd name="connsiteY98" fmla="*/ 18761 h 211824"/>
                <a:gd name="connsiteX99" fmla="*/ 104518 w 142103"/>
                <a:gd name="connsiteY99" fmla="*/ 21423 h 211824"/>
                <a:gd name="connsiteX100" fmla="*/ 104518 w 142103"/>
                <a:gd name="connsiteY100" fmla="*/ 24085 h 211824"/>
                <a:gd name="connsiteX101" fmla="*/ 109906 w 142103"/>
                <a:gd name="connsiteY101" fmla="*/ 34860 h 211824"/>
                <a:gd name="connsiteX102" fmla="*/ 115293 w 142103"/>
                <a:gd name="connsiteY102" fmla="*/ 48234 h 211824"/>
                <a:gd name="connsiteX103" fmla="*/ 117955 w 142103"/>
                <a:gd name="connsiteY103" fmla="*/ 50896 h 211824"/>
                <a:gd name="connsiteX104" fmla="*/ 115293 w 142103"/>
                <a:gd name="connsiteY104" fmla="*/ 50896 h 211824"/>
                <a:gd name="connsiteX105" fmla="*/ 115293 w 142103"/>
                <a:gd name="connsiteY105" fmla="*/ 53622 h 211824"/>
                <a:gd name="connsiteX106" fmla="*/ 112568 w 142103"/>
                <a:gd name="connsiteY106" fmla="*/ 53622 h 211824"/>
                <a:gd name="connsiteX107" fmla="*/ 112568 w 142103"/>
                <a:gd name="connsiteY107" fmla="*/ 56284 h 211824"/>
                <a:gd name="connsiteX108" fmla="*/ 115293 w 142103"/>
                <a:gd name="connsiteY108" fmla="*/ 58946 h 211824"/>
                <a:gd name="connsiteX109" fmla="*/ 117955 w 142103"/>
                <a:gd name="connsiteY109" fmla="*/ 58946 h 211824"/>
                <a:gd name="connsiteX110" fmla="*/ 120617 w 142103"/>
                <a:gd name="connsiteY110" fmla="*/ 58946 h 211824"/>
                <a:gd name="connsiteX111" fmla="*/ 120617 w 142103"/>
                <a:gd name="connsiteY111" fmla="*/ 56284 h 211824"/>
                <a:gd name="connsiteX112" fmla="*/ 123279 w 142103"/>
                <a:gd name="connsiteY112" fmla="*/ 56284 h 211824"/>
                <a:gd name="connsiteX113" fmla="*/ 126005 w 142103"/>
                <a:gd name="connsiteY113" fmla="*/ 56284 h 211824"/>
                <a:gd name="connsiteX114" fmla="*/ 126005 w 142103"/>
                <a:gd name="connsiteY114" fmla="*/ 53622 h 211824"/>
                <a:gd name="connsiteX115" fmla="*/ 128667 w 142103"/>
                <a:gd name="connsiteY115" fmla="*/ 53622 h 211824"/>
                <a:gd name="connsiteX116" fmla="*/ 131329 w 142103"/>
                <a:gd name="connsiteY116" fmla="*/ 53622 h 211824"/>
                <a:gd name="connsiteX117" fmla="*/ 134054 w 142103"/>
                <a:gd name="connsiteY117" fmla="*/ 56284 h 211824"/>
                <a:gd name="connsiteX118" fmla="*/ 134054 w 142103"/>
                <a:gd name="connsiteY118" fmla="*/ 58946 h 211824"/>
                <a:gd name="connsiteX119" fmla="*/ 136716 w 142103"/>
                <a:gd name="connsiteY119" fmla="*/ 61671 h 211824"/>
                <a:gd name="connsiteX120" fmla="*/ 136716 w 142103"/>
                <a:gd name="connsiteY120" fmla="*/ 64333 h 211824"/>
                <a:gd name="connsiteX121" fmla="*/ 139378 w 142103"/>
                <a:gd name="connsiteY121" fmla="*/ 66995 h 211824"/>
                <a:gd name="connsiteX122" fmla="*/ 139378 w 142103"/>
                <a:gd name="connsiteY122" fmla="*/ 69657 h 211824"/>
                <a:gd name="connsiteX123" fmla="*/ 142104 w 142103"/>
                <a:gd name="connsiteY123" fmla="*/ 72383 h 211824"/>
                <a:gd name="connsiteX124" fmla="*/ 142104 w 142103"/>
                <a:gd name="connsiteY124" fmla="*/ 75045 h 211824"/>
                <a:gd name="connsiteX125" fmla="*/ 139378 w 142103"/>
                <a:gd name="connsiteY125" fmla="*/ 77707 h 211824"/>
                <a:gd name="connsiteX126" fmla="*/ 139378 w 142103"/>
                <a:gd name="connsiteY126" fmla="*/ 80433 h 211824"/>
                <a:gd name="connsiteX127" fmla="*/ 139378 w 142103"/>
                <a:gd name="connsiteY127" fmla="*/ 83095 h 211824"/>
                <a:gd name="connsiteX128" fmla="*/ 136716 w 142103"/>
                <a:gd name="connsiteY128" fmla="*/ 83095 h 211824"/>
                <a:gd name="connsiteX129" fmla="*/ 136716 w 142103"/>
                <a:gd name="connsiteY129" fmla="*/ 85756 h 211824"/>
                <a:gd name="connsiteX130" fmla="*/ 134054 w 142103"/>
                <a:gd name="connsiteY130" fmla="*/ 88482 h 211824"/>
                <a:gd name="connsiteX131" fmla="*/ 131329 w 142103"/>
                <a:gd name="connsiteY131" fmla="*/ 91144 h 211824"/>
                <a:gd name="connsiteX132" fmla="*/ 128667 w 142103"/>
                <a:gd name="connsiteY132" fmla="*/ 93806 h 211824"/>
                <a:gd name="connsiteX133" fmla="*/ 126005 w 142103"/>
                <a:gd name="connsiteY133" fmla="*/ 93806 h 211824"/>
                <a:gd name="connsiteX134" fmla="*/ 123279 w 142103"/>
                <a:gd name="connsiteY134" fmla="*/ 93806 h 211824"/>
                <a:gd name="connsiteX135" fmla="*/ 120617 w 142103"/>
                <a:gd name="connsiteY135" fmla="*/ 93806 h 211824"/>
                <a:gd name="connsiteX136" fmla="*/ 120617 w 142103"/>
                <a:gd name="connsiteY136" fmla="*/ 96468 h 211824"/>
                <a:gd name="connsiteX137" fmla="*/ 120617 w 142103"/>
                <a:gd name="connsiteY137" fmla="*/ 99194 h 211824"/>
                <a:gd name="connsiteX138" fmla="*/ 123279 w 142103"/>
                <a:gd name="connsiteY138" fmla="*/ 99194 h 211824"/>
                <a:gd name="connsiteX139" fmla="*/ 126005 w 142103"/>
                <a:gd name="connsiteY139" fmla="*/ 99194 h 211824"/>
                <a:gd name="connsiteX140" fmla="*/ 128667 w 142103"/>
                <a:gd name="connsiteY140" fmla="*/ 101856 h 211824"/>
                <a:gd name="connsiteX141" fmla="*/ 131329 w 142103"/>
                <a:gd name="connsiteY141" fmla="*/ 101856 h 211824"/>
                <a:gd name="connsiteX142" fmla="*/ 131329 w 142103"/>
                <a:gd name="connsiteY142" fmla="*/ 104518 h 211824"/>
                <a:gd name="connsiteX143" fmla="*/ 131329 w 142103"/>
                <a:gd name="connsiteY143" fmla="*/ 107243 h 211824"/>
                <a:gd name="connsiteX144" fmla="*/ 128667 w 142103"/>
                <a:gd name="connsiteY144" fmla="*/ 109905 h 211824"/>
                <a:gd name="connsiteX145" fmla="*/ 128667 w 142103"/>
                <a:gd name="connsiteY145" fmla="*/ 112568 h 211824"/>
                <a:gd name="connsiteX146" fmla="*/ 128667 w 142103"/>
                <a:gd name="connsiteY146" fmla="*/ 115293 h 211824"/>
                <a:gd name="connsiteX147" fmla="*/ 128667 w 142103"/>
                <a:gd name="connsiteY147" fmla="*/ 120617 h 211824"/>
                <a:gd name="connsiteX148" fmla="*/ 126005 w 142103"/>
                <a:gd name="connsiteY148" fmla="*/ 120617 h 211824"/>
                <a:gd name="connsiteX149" fmla="*/ 123279 w 142103"/>
                <a:gd name="connsiteY149" fmla="*/ 120617 h 211824"/>
                <a:gd name="connsiteX150" fmla="*/ 120617 w 142103"/>
                <a:gd name="connsiteY150" fmla="*/ 120617 h 211824"/>
                <a:gd name="connsiteX151" fmla="*/ 117955 w 142103"/>
                <a:gd name="connsiteY151" fmla="*/ 120617 h 211824"/>
                <a:gd name="connsiteX152" fmla="*/ 115293 w 142103"/>
                <a:gd name="connsiteY152" fmla="*/ 120617 h 211824"/>
                <a:gd name="connsiteX153" fmla="*/ 112568 w 142103"/>
                <a:gd name="connsiteY153" fmla="*/ 120617 h 211824"/>
                <a:gd name="connsiteX154" fmla="*/ 109906 w 142103"/>
                <a:gd name="connsiteY154" fmla="*/ 120617 h 211824"/>
                <a:gd name="connsiteX155" fmla="*/ 109906 w 142103"/>
                <a:gd name="connsiteY155" fmla="*/ 123343 h 211824"/>
                <a:gd name="connsiteX156" fmla="*/ 109906 w 142103"/>
                <a:gd name="connsiteY156" fmla="*/ 126005 h 211824"/>
                <a:gd name="connsiteX157" fmla="*/ 109906 w 142103"/>
                <a:gd name="connsiteY157" fmla="*/ 128667 h 211824"/>
                <a:gd name="connsiteX158" fmla="*/ 107243 w 142103"/>
                <a:gd name="connsiteY158" fmla="*/ 128667 h 211824"/>
                <a:gd name="connsiteX159" fmla="*/ 107243 w 142103"/>
                <a:gd name="connsiteY159" fmla="*/ 131329 h 211824"/>
                <a:gd name="connsiteX160" fmla="*/ 104518 w 142103"/>
                <a:gd name="connsiteY160" fmla="*/ 134054 h 211824"/>
                <a:gd name="connsiteX161" fmla="*/ 101856 w 142103"/>
                <a:gd name="connsiteY161" fmla="*/ 134054 h 211824"/>
                <a:gd name="connsiteX162" fmla="*/ 101856 w 142103"/>
                <a:gd name="connsiteY162" fmla="*/ 136716 h 211824"/>
                <a:gd name="connsiteX163" fmla="*/ 96468 w 142103"/>
                <a:gd name="connsiteY163" fmla="*/ 142104 h 211824"/>
                <a:gd name="connsiteX164" fmla="*/ 93806 w 142103"/>
                <a:gd name="connsiteY164" fmla="*/ 144766 h 211824"/>
                <a:gd name="connsiteX165" fmla="*/ 91144 w 142103"/>
                <a:gd name="connsiteY165" fmla="*/ 147428 h 211824"/>
                <a:gd name="connsiteX166" fmla="*/ 88419 w 142103"/>
                <a:gd name="connsiteY166" fmla="*/ 147428 h 211824"/>
                <a:gd name="connsiteX167" fmla="*/ 85757 w 142103"/>
                <a:gd name="connsiteY167" fmla="*/ 147428 h 211824"/>
                <a:gd name="connsiteX168" fmla="*/ 83095 w 142103"/>
                <a:gd name="connsiteY168" fmla="*/ 150153 h 211824"/>
                <a:gd name="connsiteX169" fmla="*/ 83095 w 142103"/>
                <a:gd name="connsiteY169" fmla="*/ 152815 h 211824"/>
                <a:gd name="connsiteX170" fmla="*/ 85757 w 142103"/>
                <a:gd name="connsiteY170" fmla="*/ 155477 h 211824"/>
                <a:gd name="connsiteX171" fmla="*/ 85757 w 142103"/>
                <a:gd name="connsiteY171" fmla="*/ 158140 h 211824"/>
                <a:gd name="connsiteX172" fmla="*/ 85757 w 142103"/>
                <a:gd name="connsiteY172" fmla="*/ 163527 h 211824"/>
                <a:gd name="connsiteX173" fmla="*/ 85757 w 142103"/>
                <a:gd name="connsiteY173" fmla="*/ 166189 h 211824"/>
                <a:gd name="connsiteX174" fmla="*/ 85757 w 142103"/>
                <a:gd name="connsiteY174" fmla="*/ 168914 h 211824"/>
                <a:gd name="connsiteX175" fmla="*/ 83095 w 142103"/>
                <a:gd name="connsiteY175" fmla="*/ 168914 h 211824"/>
                <a:gd name="connsiteX176" fmla="*/ 83095 w 142103"/>
                <a:gd name="connsiteY176" fmla="*/ 171577 h 211824"/>
                <a:gd name="connsiteX177" fmla="*/ 83095 w 142103"/>
                <a:gd name="connsiteY177" fmla="*/ 174239 h 211824"/>
                <a:gd name="connsiteX178" fmla="*/ 80433 w 142103"/>
                <a:gd name="connsiteY178" fmla="*/ 176964 h 211824"/>
                <a:gd name="connsiteX179" fmla="*/ 77707 w 142103"/>
                <a:gd name="connsiteY179" fmla="*/ 176964 h 211824"/>
                <a:gd name="connsiteX180" fmla="*/ 75045 w 142103"/>
                <a:gd name="connsiteY180" fmla="*/ 176964 h 211824"/>
                <a:gd name="connsiteX181" fmla="*/ 72383 w 142103"/>
                <a:gd name="connsiteY181" fmla="*/ 176964 h 211824"/>
                <a:gd name="connsiteX182" fmla="*/ 69658 w 142103"/>
                <a:gd name="connsiteY182" fmla="*/ 179626 h 211824"/>
                <a:gd name="connsiteX183" fmla="*/ 72383 w 142103"/>
                <a:gd name="connsiteY183" fmla="*/ 179626 h 211824"/>
                <a:gd name="connsiteX184" fmla="*/ 72383 w 142103"/>
                <a:gd name="connsiteY184" fmla="*/ 182288 h 211824"/>
                <a:gd name="connsiteX185" fmla="*/ 72383 w 142103"/>
                <a:gd name="connsiteY185" fmla="*/ 184950 h 211824"/>
                <a:gd name="connsiteX186" fmla="*/ 69658 w 142103"/>
                <a:gd name="connsiteY186" fmla="*/ 184950 h 211824"/>
                <a:gd name="connsiteX187" fmla="*/ 66995 w 142103"/>
                <a:gd name="connsiteY187" fmla="*/ 184950 h 211824"/>
                <a:gd name="connsiteX188" fmla="*/ 66995 w 142103"/>
                <a:gd name="connsiteY188" fmla="*/ 187676 h 211824"/>
                <a:gd name="connsiteX189" fmla="*/ 66995 w 142103"/>
                <a:gd name="connsiteY189" fmla="*/ 190338 h 211824"/>
                <a:gd name="connsiteX190" fmla="*/ 64333 w 142103"/>
                <a:gd name="connsiteY190" fmla="*/ 190338 h 211824"/>
                <a:gd name="connsiteX191" fmla="*/ 64333 w 142103"/>
                <a:gd name="connsiteY191" fmla="*/ 193000 h 211824"/>
                <a:gd name="connsiteX192" fmla="*/ 61608 w 142103"/>
                <a:gd name="connsiteY192" fmla="*/ 193000 h 211824"/>
                <a:gd name="connsiteX193" fmla="*/ 61608 w 142103"/>
                <a:gd name="connsiteY193" fmla="*/ 195726 h 211824"/>
                <a:gd name="connsiteX194" fmla="*/ 58946 w 142103"/>
                <a:gd name="connsiteY194" fmla="*/ 195726 h 211824"/>
                <a:gd name="connsiteX195" fmla="*/ 58946 w 142103"/>
                <a:gd name="connsiteY195" fmla="*/ 198388 h 211824"/>
                <a:gd name="connsiteX196" fmla="*/ 56284 w 142103"/>
                <a:gd name="connsiteY196" fmla="*/ 198388 h 211824"/>
                <a:gd name="connsiteX197" fmla="*/ 56284 w 142103"/>
                <a:gd name="connsiteY197" fmla="*/ 201050 h 211824"/>
                <a:gd name="connsiteX198" fmla="*/ 56284 w 142103"/>
                <a:gd name="connsiteY198" fmla="*/ 203775 h 211824"/>
                <a:gd name="connsiteX199" fmla="*/ 56284 w 142103"/>
                <a:gd name="connsiteY199" fmla="*/ 206437 h 211824"/>
                <a:gd name="connsiteX200" fmla="*/ 53622 w 142103"/>
                <a:gd name="connsiteY200" fmla="*/ 206437 h 211824"/>
                <a:gd name="connsiteX201" fmla="*/ 50896 w 142103"/>
                <a:gd name="connsiteY201" fmla="*/ 209099 h 211824"/>
                <a:gd name="connsiteX202" fmla="*/ 48234 w 142103"/>
                <a:gd name="connsiteY202" fmla="*/ 209099 h 211824"/>
                <a:gd name="connsiteX203" fmla="*/ 48234 w 142103"/>
                <a:gd name="connsiteY203" fmla="*/ 211825 h 211824"/>
                <a:gd name="connsiteX204" fmla="*/ 42847 w 142103"/>
                <a:gd name="connsiteY204" fmla="*/ 209099 h 211824"/>
                <a:gd name="connsiteX205" fmla="*/ 34797 w 142103"/>
                <a:gd name="connsiteY205" fmla="*/ 209099 h 211824"/>
                <a:gd name="connsiteX206" fmla="*/ 32135 w 142103"/>
                <a:gd name="connsiteY206" fmla="*/ 209099 h 211824"/>
                <a:gd name="connsiteX207" fmla="*/ 29473 w 142103"/>
                <a:gd name="connsiteY207" fmla="*/ 206437 h 211824"/>
                <a:gd name="connsiteX208" fmla="*/ 29473 w 142103"/>
                <a:gd name="connsiteY208" fmla="*/ 206437 h 21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42103" h="211824">
                  <a:moveTo>
                    <a:pt x="29473" y="206437"/>
                  </a:moveTo>
                  <a:lnTo>
                    <a:pt x="32135" y="206437"/>
                  </a:lnTo>
                  <a:lnTo>
                    <a:pt x="34797" y="206437"/>
                  </a:lnTo>
                  <a:lnTo>
                    <a:pt x="32135" y="206437"/>
                  </a:lnTo>
                  <a:lnTo>
                    <a:pt x="24085" y="206437"/>
                  </a:lnTo>
                  <a:lnTo>
                    <a:pt x="21423" y="195726"/>
                  </a:lnTo>
                  <a:lnTo>
                    <a:pt x="24085" y="187676"/>
                  </a:lnTo>
                  <a:lnTo>
                    <a:pt x="24085" y="184950"/>
                  </a:lnTo>
                  <a:lnTo>
                    <a:pt x="21423" y="176964"/>
                  </a:lnTo>
                  <a:lnTo>
                    <a:pt x="13374" y="160865"/>
                  </a:lnTo>
                  <a:lnTo>
                    <a:pt x="0" y="134054"/>
                  </a:lnTo>
                  <a:lnTo>
                    <a:pt x="0" y="128667"/>
                  </a:lnTo>
                  <a:lnTo>
                    <a:pt x="5324" y="123343"/>
                  </a:lnTo>
                  <a:lnTo>
                    <a:pt x="0" y="112568"/>
                  </a:lnTo>
                  <a:lnTo>
                    <a:pt x="5324" y="93806"/>
                  </a:lnTo>
                  <a:lnTo>
                    <a:pt x="21423" y="91144"/>
                  </a:lnTo>
                  <a:lnTo>
                    <a:pt x="21423" y="88482"/>
                  </a:lnTo>
                  <a:lnTo>
                    <a:pt x="21423" y="85756"/>
                  </a:lnTo>
                  <a:lnTo>
                    <a:pt x="18761" y="83095"/>
                  </a:lnTo>
                  <a:lnTo>
                    <a:pt x="18761" y="80433"/>
                  </a:lnTo>
                  <a:lnTo>
                    <a:pt x="18761" y="77707"/>
                  </a:lnTo>
                  <a:lnTo>
                    <a:pt x="18761" y="75045"/>
                  </a:lnTo>
                  <a:lnTo>
                    <a:pt x="21423" y="75045"/>
                  </a:lnTo>
                  <a:lnTo>
                    <a:pt x="24085" y="75045"/>
                  </a:lnTo>
                  <a:lnTo>
                    <a:pt x="26811" y="75045"/>
                  </a:lnTo>
                  <a:lnTo>
                    <a:pt x="26811" y="77707"/>
                  </a:lnTo>
                  <a:lnTo>
                    <a:pt x="29473" y="77707"/>
                  </a:lnTo>
                  <a:lnTo>
                    <a:pt x="32135" y="77707"/>
                  </a:lnTo>
                  <a:lnTo>
                    <a:pt x="32135" y="75045"/>
                  </a:lnTo>
                  <a:lnTo>
                    <a:pt x="32135" y="72383"/>
                  </a:lnTo>
                  <a:lnTo>
                    <a:pt x="32135" y="69657"/>
                  </a:lnTo>
                  <a:lnTo>
                    <a:pt x="32135" y="66995"/>
                  </a:lnTo>
                  <a:lnTo>
                    <a:pt x="32135" y="64333"/>
                  </a:lnTo>
                  <a:lnTo>
                    <a:pt x="34797" y="64333"/>
                  </a:lnTo>
                  <a:lnTo>
                    <a:pt x="34797" y="61671"/>
                  </a:lnTo>
                  <a:lnTo>
                    <a:pt x="37523" y="61671"/>
                  </a:lnTo>
                  <a:lnTo>
                    <a:pt x="42847" y="61671"/>
                  </a:lnTo>
                  <a:lnTo>
                    <a:pt x="45572" y="61671"/>
                  </a:lnTo>
                  <a:lnTo>
                    <a:pt x="45572" y="58946"/>
                  </a:lnTo>
                  <a:lnTo>
                    <a:pt x="48234" y="58946"/>
                  </a:lnTo>
                  <a:lnTo>
                    <a:pt x="48234" y="56284"/>
                  </a:lnTo>
                  <a:lnTo>
                    <a:pt x="50896" y="56284"/>
                  </a:lnTo>
                  <a:lnTo>
                    <a:pt x="50896" y="53622"/>
                  </a:lnTo>
                  <a:lnTo>
                    <a:pt x="50896" y="50896"/>
                  </a:lnTo>
                  <a:lnTo>
                    <a:pt x="50896" y="48234"/>
                  </a:lnTo>
                  <a:lnTo>
                    <a:pt x="50896" y="45572"/>
                  </a:lnTo>
                  <a:lnTo>
                    <a:pt x="50896" y="42847"/>
                  </a:lnTo>
                  <a:lnTo>
                    <a:pt x="48234" y="42847"/>
                  </a:lnTo>
                  <a:lnTo>
                    <a:pt x="48234" y="40184"/>
                  </a:lnTo>
                  <a:lnTo>
                    <a:pt x="45572" y="40184"/>
                  </a:lnTo>
                  <a:lnTo>
                    <a:pt x="45572" y="37522"/>
                  </a:lnTo>
                  <a:lnTo>
                    <a:pt x="48234" y="37522"/>
                  </a:lnTo>
                  <a:lnTo>
                    <a:pt x="50896" y="37522"/>
                  </a:lnTo>
                  <a:lnTo>
                    <a:pt x="53622" y="37522"/>
                  </a:lnTo>
                  <a:lnTo>
                    <a:pt x="56284" y="37522"/>
                  </a:lnTo>
                  <a:lnTo>
                    <a:pt x="58946" y="37522"/>
                  </a:lnTo>
                  <a:lnTo>
                    <a:pt x="58946" y="34860"/>
                  </a:lnTo>
                  <a:lnTo>
                    <a:pt x="61608" y="34860"/>
                  </a:lnTo>
                  <a:lnTo>
                    <a:pt x="64333" y="34860"/>
                  </a:lnTo>
                  <a:lnTo>
                    <a:pt x="64333" y="32135"/>
                  </a:lnTo>
                  <a:lnTo>
                    <a:pt x="64333" y="29473"/>
                  </a:lnTo>
                  <a:lnTo>
                    <a:pt x="66995" y="29473"/>
                  </a:lnTo>
                  <a:lnTo>
                    <a:pt x="66995" y="26811"/>
                  </a:lnTo>
                  <a:lnTo>
                    <a:pt x="66995" y="24085"/>
                  </a:lnTo>
                  <a:lnTo>
                    <a:pt x="66995" y="21423"/>
                  </a:lnTo>
                  <a:lnTo>
                    <a:pt x="69658" y="18761"/>
                  </a:lnTo>
                  <a:lnTo>
                    <a:pt x="69658" y="16036"/>
                  </a:lnTo>
                  <a:lnTo>
                    <a:pt x="72383" y="16036"/>
                  </a:lnTo>
                  <a:lnTo>
                    <a:pt x="75045" y="13374"/>
                  </a:lnTo>
                  <a:lnTo>
                    <a:pt x="77707" y="13374"/>
                  </a:lnTo>
                  <a:lnTo>
                    <a:pt x="77707" y="16036"/>
                  </a:lnTo>
                  <a:lnTo>
                    <a:pt x="80433" y="16036"/>
                  </a:lnTo>
                  <a:lnTo>
                    <a:pt x="83095" y="13374"/>
                  </a:lnTo>
                  <a:lnTo>
                    <a:pt x="85757" y="13374"/>
                  </a:lnTo>
                  <a:lnTo>
                    <a:pt x="88419" y="13374"/>
                  </a:lnTo>
                  <a:lnTo>
                    <a:pt x="91144" y="13374"/>
                  </a:lnTo>
                  <a:lnTo>
                    <a:pt x="93806" y="13374"/>
                  </a:lnTo>
                  <a:lnTo>
                    <a:pt x="96468" y="13374"/>
                  </a:lnTo>
                  <a:lnTo>
                    <a:pt x="99194" y="13374"/>
                  </a:lnTo>
                  <a:lnTo>
                    <a:pt x="99194" y="10712"/>
                  </a:lnTo>
                  <a:lnTo>
                    <a:pt x="101856" y="10712"/>
                  </a:lnTo>
                  <a:lnTo>
                    <a:pt x="101856" y="7986"/>
                  </a:lnTo>
                  <a:lnTo>
                    <a:pt x="101856" y="5324"/>
                  </a:lnTo>
                  <a:lnTo>
                    <a:pt x="104518" y="2662"/>
                  </a:lnTo>
                  <a:lnTo>
                    <a:pt x="107243" y="2662"/>
                  </a:lnTo>
                  <a:lnTo>
                    <a:pt x="109906" y="0"/>
                  </a:lnTo>
                  <a:lnTo>
                    <a:pt x="112568" y="0"/>
                  </a:lnTo>
                  <a:lnTo>
                    <a:pt x="115293" y="0"/>
                  </a:lnTo>
                  <a:lnTo>
                    <a:pt x="117955" y="0"/>
                  </a:lnTo>
                  <a:lnTo>
                    <a:pt x="117955" y="2662"/>
                  </a:lnTo>
                  <a:lnTo>
                    <a:pt x="115293" y="2662"/>
                  </a:lnTo>
                  <a:lnTo>
                    <a:pt x="115293" y="5324"/>
                  </a:lnTo>
                  <a:lnTo>
                    <a:pt x="115293" y="7986"/>
                  </a:lnTo>
                  <a:lnTo>
                    <a:pt x="112568" y="7986"/>
                  </a:lnTo>
                  <a:lnTo>
                    <a:pt x="112568" y="10712"/>
                  </a:lnTo>
                  <a:lnTo>
                    <a:pt x="109906" y="13374"/>
                  </a:lnTo>
                  <a:lnTo>
                    <a:pt x="109906" y="16036"/>
                  </a:lnTo>
                  <a:lnTo>
                    <a:pt x="107243" y="16036"/>
                  </a:lnTo>
                  <a:lnTo>
                    <a:pt x="107243" y="18761"/>
                  </a:lnTo>
                  <a:lnTo>
                    <a:pt x="104518" y="21423"/>
                  </a:lnTo>
                  <a:lnTo>
                    <a:pt x="104518" y="24085"/>
                  </a:lnTo>
                  <a:lnTo>
                    <a:pt x="109906" y="34860"/>
                  </a:lnTo>
                  <a:lnTo>
                    <a:pt x="115293" y="48234"/>
                  </a:lnTo>
                  <a:lnTo>
                    <a:pt x="117955" y="50896"/>
                  </a:lnTo>
                  <a:lnTo>
                    <a:pt x="115293" y="50896"/>
                  </a:lnTo>
                  <a:lnTo>
                    <a:pt x="115293" y="53622"/>
                  </a:lnTo>
                  <a:lnTo>
                    <a:pt x="112568" y="53622"/>
                  </a:lnTo>
                  <a:lnTo>
                    <a:pt x="112568" y="56284"/>
                  </a:lnTo>
                  <a:lnTo>
                    <a:pt x="115293" y="58946"/>
                  </a:lnTo>
                  <a:lnTo>
                    <a:pt x="117955" y="58946"/>
                  </a:lnTo>
                  <a:lnTo>
                    <a:pt x="120617" y="58946"/>
                  </a:lnTo>
                  <a:lnTo>
                    <a:pt x="120617" y="56284"/>
                  </a:lnTo>
                  <a:lnTo>
                    <a:pt x="123279" y="56284"/>
                  </a:lnTo>
                  <a:lnTo>
                    <a:pt x="126005" y="56284"/>
                  </a:lnTo>
                  <a:lnTo>
                    <a:pt x="126005" y="53622"/>
                  </a:lnTo>
                  <a:lnTo>
                    <a:pt x="128667" y="53622"/>
                  </a:lnTo>
                  <a:lnTo>
                    <a:pt x="131329" y="53622"/>
                  </a:lnTo>
                  <a:lnTo>
                    <a:pt x="134054" y="56284"/>
                  </a:lnTo>
                  <a:lnTo>
                    <a:pt x="134054" y="58946"/>
                  </a:lnTo>
                  <a:lnTo>
                    <a:pt x="136716" y="61671"/>
                  </a:lnTo>
                  <a:lnTo>
                    <a:pt x="136716" y="64333"/>
                  </a:lnTo>
                  <a:lnTo>
                    <a:pt x="139378" y="66995"/>
                  </a:lnTo>
                  <a:lnTo>
                    <a:pt x="139378" y="69657"/>
                  </a:lnTo>
                  <a:lnTo>
                    <a:pt x="142104" y="72383"/>
                  </a:lnTo>
                  <a:lnTo>
                    <a:pt x="142104" y="75045"/>
                  </a:lnTo>
                  <a:lnTo>
                    <a:pt x="139378" y="77707"/>
                  </a:lnTo>
                  <a:lnTo>
                    <a:pt x="139378" y="80433"/>
                  </a:lnTo>
                  <a:lnTo>
                    <a:pt x="139378" y="83095"/>
                  </a:lnTo>
                  <a:lnTo>
                    <a:pt x="136716" y="83095"/>
                  </a:lnTo>
                  <a:lnTo>
                    <a:pt x="136716" y="85756"/>
                  </a:lnTo>
                  <a:lnTo>
                    <a:pt x="134054" y="88482"/>
                  </a:lnTo>
                  <a:lnTo>
                    <a:pt x="131329" y="91144"/>
                  </a:lnTo>
                  <a:lnTo>
                    <a:pt x="128667" y="93806"/>
                  </a:lnTo>
                  <a:lnTo>
                    <a:pt x="126005" y="93806"/>
                  </a:lnTo>
                  <a:lnTo>
                    <a:pt x="123279" y="93806"/>
                  </a:lnTo>
                  <a:lnTo>
                    <a:pt x="120617" y="93806"/>
                  </a:lnTo>
                  <a:lnTo>
                    <a:pt x="120617" y="96468"/>
                  </a:lnTo>
                  <a:lnTo>
                    <a:pt x="120617" y="99194"/>
                  </a:lnTo>
                  <a:lnTo>
                    <a:pt x="123279" y="99194"/>
                  </a:lnTo>
                  <a:lnTo>
                    <a:pt x="126005" y="99194"/>
                  </a:lnTo>
                  <a:lnTo>
                    <a:pt x="128667" y="101856"/>
                  </a:lnTo>
                  <a:lnTo>
                    <a:pt x="131329" y="101856"/>
                  </a:lnTo>
                  <a:lnTo>
                    <a:pt x="131329" y="104518"/>
                  </a:lnTo>
                  <a:lnTo>
                    <a:pt x="131329" y="107243"/>
                  </a:lnTo>
                  <a:lnTo>
                    <a:pt x="128667" y="109905"/>
                  </a:lnTo>
                  <a:lnTo>
                    <a:pt x="128667" y="112568"/>
                  </a:lnTo>
                  <a:lnTo>
                    <a:pt x="128667" y="115293"/>
                  </a:lnTo>
                  <a:lnTo>
                    <a:pt x="128667" y="120617"/>
                  </a:lnTo>
                  <a:lnTo>
                    <a:pt x="126005" y="120617"/>
                  </a:lnTo>
                  <a:lnTo>
                    <a:pt x="123279" y="120617"/>
                  </a:lnTo>
                  <a:lnTo>
                    <a:pt x="120617" y="120617"/>
                  </a:lnTo>
                  <a:lnTo>
                    <a:pt x="117955" y="120617"/>
                  </a:lnTo>
                  <a:lnTo>
                    <a:pt x="115293" y="120617"/>
                  </a:lnTo>
                  <a:lnTo>
                    <a:pt x="112568" y="120617"/>
                  </a:lnTo>
                  <a:lnTo>
                    <a:pt x="109906" y="120617"/>
                  </a:lnTo>
                  <a:lnTo>
                    <a:pt x="109906" y="123343"/>
                  </a:lnTo>
                  <a:lnTo>
                    <a:pt x="109906" y="126005"/>
                  </a:lnTo>
                  <a:lnTo>
                    <a:pt x="109906" y="128667"/>
                  </a:lnTo>
                  <a:lnTo>
                    <a:pt x="107243" y="128667"/>
                  </a:lnTo>
                  <a:lnTo>
                    <a:pt x="107243" y="131329"/>
                  </a:lnTo>
                  <a:lnTo>
                    <a:pt x="104518" y="134054"/>
                  </a:lnTo>
                  <a:lnTo>
                    <a:pt x="101856" y="134054"/>
                  </a:lnTo>
                  <a:lnTo>
                    <a:pt x="101856" y="136716"/>
                  </a:lnTo>
                  <a:lnTo>
                    <a:pt x="96468" y="142104"/>
                  </a:lnTo>
                  <a:lnTo>
                    <a:pt x="93806" y="144766"/>
                  </a:lnTo>
                  <a:lnTo>
                    <a:pt x="91144" y="147428"/>
                  </a:lnTo>
                  <a:lnTo>
                    <a:pt x="88419" y="147428"/>
                  </a:lnTo>
                  <a:lnTo>
                    <a:pt x="85757" y="147428"/>
                  </a:lnTo>
                  <a:lnTo>
                    <a:pt x="83095" y="150153"/>
                  </a:lnTo>
                  <a:lnTo>
                    <a:pt x="83095" y="152815"/>
                  </a:lnTo>
                  <a:lnTo>
                    <a:pt x="85757" y="155477"/>
                  </a:lnTo>
                  <a:lnTo>
                    <a:pt x="85757" y="158140"/>
                  </a:lnTo>
                  <a:lnTo>
                    <a:pt x="85757" y="163527"/>
                  </a:lnTo>
                  <a:lnTo>
                    <a:pt x="85757" y="166189"/>
                  </a:lnTo>
                  <a:lnTo>
                    <a:pt x="85757" y="168914"/>
                  </a:lnTo>
                  <a:lnTo>
                    <a:pt x="83095" y="168914"/>
                  </a:lnTo>
                  <a:lnTo>
                    <a:pt x="83095" y="171577"/>
                  </a:lnTo>
                  <a:lnTo>
                    <a:pt x="83095" y="174239"/>
                  </a:lnTo>
                  <a:lnTo>
                    <a:pt x="80433" y="176964"/>
                  </a:lnTo>
                  <a:lnTo>
                    <a:pt x="77707" y="176964"/>
                  </a:lnTo>
                  <a:lnTo>
                    <a:pt x="75045" y="176964"/>
                  </a:lnTo>
                  <a:lnTo>
                    <a:pt x="72383" y="176964"/>
                  </a:lnTo>
                  <a:lnTo>
                    <a:pt x="69658" y="179626"/>
                  </a:lnTo>
                  <a:lnTo>
                    <a:pt x="72383" y="179626"/>
                  </a:lnTo>
                  <a:lnTo>
                    <a:pt x="72383" y="182288"/>
                  </a:lnTo>
                  <a:lnTo>
                    <a:pt x="72383" y="184950"/>
                  </a:lnTo>
                  <a:lnTo>
                    <a:pt x="69658" y="184950"/>
                  </a:lnTo>
                  <a:lnTo>
                    <a:pt x="66995" y="184950"/>
                  </a:lnTo>
                  <a:lnTo>
                    <a:pt x="66995" y="187676"/>
                  </a:lnTo>
                  <a:lnTo>
                    <a:pt x="66995" y="190338"/>
                  </a:lnTo>
                  <a:lnTo>
                    <a:pt x="64333" y="190338"/>
                  </a:lnTo>
                  <a:lnTo>
                    <a:pt x="64333" y="193000"/>
                  </a:lnTo>
                  <a:lnTo>
                    <a:pt x="61608" y="193000"/>
                  </a:lnTo>
                  <a:lnTo>
                    <a:pt x="61608" y="195726"/>
                  </a:lnTo>
                  <a:lnTo>
                    <a:pt x="58946" y="195726"/>
                  </a:lnTo>
                  <a:lnTo>
                    <a:pt x="58946" y="198388"/>
                  </a:lnTo>
                  <a:lnTo>
                    <a:pt x="56284" y="198388"/>
                  </a:lnTo>
                  <a:lnTo>
                    <a:pt x="56284" y="201050"/>
                  </a:lnTo>
                  <a:lnTo>
                    <a:pt x="56284" y="203775"/>
                  </a:lnTo>
                  <a:lnTo>
                    <a:pt x="56284" y="206437"/>
                  </a:lnTo>
                  <a:lnTo>
                    <a:pt x="53622" y="206437"/>
                  </a:lnTo>
                  <a:lnTo>
                    <a:pt x="50896" y="209099"/>
                  </a:lnTo>
                  <a:lnTo>
                    <a:pt x="48234" y="209099"/>
                  </a:lnTo>
                  <a:lnTo>
                    <a:pt x="48234" y="211825"/>
                  </a:lnTo>
                  <a:lnTo>
                    <a:pt x="42847" y="209099"/>
                  </a:lnTo>
                  <a:lnTo>
                    <a:pt x="34797" y="209099"/>
                  </a:lnTo>
                  <a:lnTo>
                    <a:pt x="32135" y="209099"/>
                  </a:lnTo>
                  <a:lnTo>
                    <a:pt x="29473" y="206437"/>
                  </a:lnTo>
                  <a:lnTo>
                    <a:pt x="29473" y="20643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5" name="Freeform: Shape 174">
              <a:extLst>
                <a:ext uri="{FF2B5EF4-FFF2-40B4-BE49-F238E27FC236}">
                  <a16:creationId xmlns:a16="http://schemas.microsoft.com/office/drawing/2014/main" id="{CCB6920A-9770-E9AE-8186-4DECCC7C6A9E}"/>
                </a:ext>
              </a:extLst>
            </p:cNvPr>
            <p:cNvSpPr/>
            <p:nvPr/>
          </p:nvSpPr>
          <p:spPr>
            <a:xfrm>
              <a:off x="2977131" y="3910834"/>
              <a:ext cx="268171" cy="367365"/>
            </a:xfrm>
            <a:custGeom>
              <a:avLst/>
              <a:gdLst>
                <a:gd name="connsiteX0" fmla="*/ 268172 w 268171"/>
                <a:gd name="connsiteY0" fmla="*/ 0 h 367365"/>
                <a:gd name="connsiteX1" fmla="*/ 262785 w 268171"/>
                <a:gd name="connsiteY1" fmla="*/ 5387 h 367365"/>
                <a:gd name="connsiteX2" fmla="*/ 260122 w 268171"/>
                <a:gd name="connsiteY2" fmla="*/ 8049 h 367365"/>
                <a:gd name="connsiteX3" fmla="*/ 260122 w 268171"/>
                <a:gd name="connsiteY3" fmla="*/ 10712 h 367365"/>
                <a:gd name="connsiteX4" fmla="*/ 257397 w 268171"/>
                <a:gd name="connsiteY4" fmla="*/ 13437 h 367365"/>
                <a:gd name="connsiteX5" fmla="*/ 260122 w 268171"/>
                <a:gd name="connsiteY5" fmla="*/ 13437 h 367365"/>
                <a:gd name="connsiteX6" fmla="*/ 260122 w 268171"/>
                <a:gd name="connsiteY6" fmla="*/ 16099 h 367365"/>
                <a:gd name="connsiteX7" fmla="*/ 257397 w 268171"/>
                <a:gd name="connsiteY7" fmla="*/ 18761 h 367365"/>
                <a:gd name="connsiteX8" fmla="*/ 257397 w 268171"/>
                <a:gd name="connsiteY8" fmla="*/ 21486 h 367365"/>
                <a:gd name="connsiteX9" fmla="*/ 254735 w 268171"/>
                <a:gd name="connsiteY9" fmla="*/ 21486 h 367365"/>
                <a:gd name="connsiteX10" fmla="*/ 254735 w 268171"/>
                <a:gd name="connsiteY10" fmla="*/ 24149 h 367365"/>
                <a:gd name="connsiteX11" fmla="*/ 252073 w 268171"/>
                <a:gd name="connsiteY11" fmla="*/ 26811 h 367365"/>
                <a:gd name="connsiteX12" fmla="*/ 249347 w 268171"/>
                <a:gd name="connsiteY12" fmla="*/ 26811 h 367365"/>
                <a:gd name="connsiteX13" fmla="*/ 249347 w 268171"/>
                <a:gd name="connsiteY13" fmla="*/ 29536 h 367365"/>
                <a:gd name="connsiteX14" fmla="*/ 246685 w 268171"/>
                <a:gd name="connsiteY14" fmla="*/ 32198 h 367365"/>
                <a:gd name="connsiteX15" fmla="*/ 244023 w 268171"/>
                <a:gd name="connsiteY15" fmla="*/ 32198 h 367365"/>
                <a:gd name="connsiteX16" fmla="*/ 244023 w 268171"/>
                <a:gd name="connsiteY16" fmla="*/ 34860 h 367365"/>
                <a:gd name="connsiteX17" fmla="*/ 241361 w 268171"/>
                <a:gd name="connsiteY17" fmla="*/ 34860 h 367365"/>
                <a:gd name="connsiteX18" fmla="*/ 241361 w 268171"/>
                <a:gd name="connsiteY18" fmla="*/ 37522 h 367365"/>
                <a:gd name="connsiteX19" fmla="*/ 238636 w 268171"/>
                <a:gd name="connsiteY19" fmla="*/ 40248 h 367365"/>
                <a:gd name="connsiteX20" fmla="*/ 238636 w 268171"/>
                <a:gd name="connsiteY20" fmla="*/ 42910 h 367365"/>
                <a:gd name="connsiteX21" fmla="*/ 235974 w 268171"/>
                <a:gd name="connsiteY21" fmla="*/ 45572 h 367365"/>
                <a:gd name="connsiteX22" fmla="*/ 233311 w 268171"/>
                <a:gd name="connsiteY22" fmla="*/ 48298 h 367365"/>
                <a:gd name="connsiteX23" fmla="*/ 233311 w 268171"/>
                <a:gd name="connsiteY23" fmla="*/ 50959 h 367365"/>
                <a:gd name="connsiteX24" fmla="*/ 230586 w 268171"/>
                <a:gd name="connsiteY24" fmla="*/ 50959 h 367365"/>
                <a:gd name="connsiteX25" fmla="*/ 230586 w 268171"/>
                <a:gd name="connsiteY25" fmla="*/ 53621 h 367365"/>
                <a:gd name="connsiteX26" fmla="*/ 230586 w 268171"/>
                <a:gd name="connsiteY26" fmla="*/ 59009 h 367365"/>
                <a:gd name="connsiteX27" fmla="*/ 233311 w 268171"/>
                <a:gd name="connsiteY27" fmla="*/ 61671 h 367365"/>
                <a:gd name="connsiteX28" fmla="*/ 235974 w 268171"/>
                <a:gd name="connsiteY28" fmla="*/ 61671 h 367365"/>
                <a:gd name="connsiteX29" fmla="*/ 238636 w 268171"/>
                <a:gd name="connsiteY29" fmla="*/ 61671 h 367365"/>
                <a:gd name="connsiteX30" fmla="*/ 241361 w 268171"/>
                <a:gd name="connsiteY30" fmla="*/ 61671 h 367365"/>
                <a:gd name="connsiteX31" fmla="*/ 244023 w 268171"/>
                <a:gd name="connsiteY31" fmla="*/ 61671 h 367365"/>
                <a:gd name="connsiteX32" fmla="*/ 246685 w 268171"/>
                <a:gd name="connsiteY32" fmla="*/ 64397 h 367365"/>
                <a:gd name="connsiteX33" fmla="*/ 249347 w 268171"/>
                <a:gd name="connsiteY33" fmla="*/ 64397 h 367365"/>
                <a:gd name="connsiteX34" fmla="*/ 252073 w 268171"/>
                <a:gd name="connsiteY34" fmla="*/ 64397 h 367365"/>
                <a:gd name="connsiteX35" fmla="*/ 254735 w 268171"/>
                <a:gd name="connsiteY35" fmla="*/ 64397 h 367365"/>
                <a:gd name="connsiteX36" fmla="*/ 257397 w 268171"/>
                <a:gd name="connsiteY36" fmla="*/ 64397 h 367365"/>
                <a:gd name="connsiteX37" fmla="*/ 260122 w 268171"/>
                <a:gd name="connsiteY37" fmla="*/ 64397 h 367365"/>
                <a:gd name="connsiteX38" fmla="*/ 262785 w 268171"/>
                <a:gd name="connsiteY38" fmla="*/ 64397 h 367365"/>
                <a:gd name="connsiteX39" fmla="*/ 262785 w 268171"/>
                <a:gd name="connsiteY39" fmla="*/ 67059 h 367365"/>
                <a:gd name="connsiteX40" fmla="*/ 265446 w 268171"/>
                <a:gd name="connsiteY40" fmla="*/ 67059 h 367365"/>
                <a:gd name="connsiteX41" fmla="*/ 265446 w 268171"/>
                <a:gd name="connsiteY41" fmla="*/ 69721 h 367365"/>
                <a:gd name="connsiteX42" fmla="*/ 265446 w 268171"/>
                <a:gd name="connsiteY42" fmla="*/ 72383 h 367365"/>
                <a:gd name="connsiteX43" fmla="*/ 262785 w 268171"/>
                <a:gd name="connsiteY43" fmla="*/ 75108 h 367365"/>
                <a:gd name="connsiteX44" fmla="*/ 260122 w 268171"/>
                <a:gd name="connsiteY44" fmla="*/ 75108 h 367365"/>
                <a:gd name="connsiteX45" fmla="*/ 257397 w 268171"/>
                <a:gd name="connsiteY45" fmla="*/ 75108 h 367365"/>
                <a:gd name="connsiteX46" fmla="*/ 257397 w 268171"/>
                <a:gd name="connsiteY46" fmla="*/ 77770 h 367365"/>
                <a:gd name="connsiteX47" fmla="*/ 254735 w 268171"/>
                <a:gd name="connsiteY47" fmla="*/ 77770 h 367365"/>
                <a:gd name="connsiteX48" fmla="*/ 254735 w 268171"/>
                <a:gd name="connsiteY48" fmla="*/ 80433 h 367365"/>
                <a:gd name="connsiteX49" fmla="*/ 254735 w 268171"/>
                <a:gd name="connsiteY49" fmla="*/ 83158 h 367365"/>
                <a:gd name="connsiteX50" fmla="*/ 252073 w 268171"/>
                <a:gd name="connsiteY50" fmla="*/ 85820 h 367365"/>
                <a:gd name="connsiteX51" fmla="*/ 249347 w 268171"/>
                <a:gd name="connsiteY51" fmla="*/ 88482 h 367365"/>
                <a:gd name="connsiteX52" fmla="*/ 246685 w 268171"/>
                <a:gd name="connsiteY52" fmla="*/ 88482 h 367365"/>
                <a:gd name="connsiteX53" fmla="*/ 244023 w 268171"/>
                <a:gd name="connsiteY53" fmla="*/ 88482 h 367365"/>
                <a:gd name="connsiteX54" fmla="*/ 241361 w 268171"/>
                <a:gd name="connsiteY54" fmla="*/ 91207 h 367365"/>
                <a:gd name="connsiteX55" fmla="*/ 238636 w 268171"/>
                <a:gd name="connsiteY55" fmla="*/ 91207 h 367365"/>
                <a:gd name="connsiteX56" fmla="*/ 235974 w 268171"/>
                <a:gd name="connsiteY56" fmla="*/ 93870 h 367365"/>
                <a:gd name="connsiteX57" fmla="*/ 233311 w 268171"/>
                <a:gd name="connsiteY57" fmla="*/ 93870 h 367365"/>
                <a:gd name="connsiteX58" fmla="*/ 233311 w 268171"/>
                <a:gd name="connsiteY58" fmla="*/ 96532 h 367365"/>
                <a:gd name="connsiteX59" fmla="*/ 230586 w 268171"/>
                <a:gd name="connsiteY59" fmla="*/ 99194 h 367365"/>
                <a:gd name="connsiteX60" fmla="*/ 230586 w 268171"/>
                <a:gd name="connsiteY60" fmla="*/ 101919 h 367365"/>
                <a:gd name="connsiteX61" fmla="*/ 230586 w 268171"/>
                <a:gd name="connsiteY61" fmla="*/ 104581 h 367365"/>
                <a:gd name="connsiteX62" fmla="*/ 230586 w 268171"/>
                <a:gd name="connsiteY62" fmla="*/ 107243 h 367365"/>
                <a:gd name="connsiteX63" fmla="*/ 230586 w 268171"/>
                <a:gd name="connsiteY63" fmla="*/ 109969 h 367365"/>
                <a:gd name="connsiteX64" fmla="*/ 227924 w 268171"/>
                <a:gd name="connsiteY64" fmla="*/ 112631 h 367365"/>
                <a:gd name="connsiteX65" fmla="*/ 227924 w 268171"/>
                <a:gd name="connsiteY65" fmla="*/ 115293 h 367365"/>
                <a:gd name="connsiteX66" fmla="*/ 227924 w 268171"/>
                <a:gd name="connsiteY66" fmla="*/ 118018 h 367365"/>
                <a:gd name="connsiteX67" fmla="*/ 227924 w 268171"/>
                <a:gd name="connsiteY67" fmla="*/ 120680 h 367365"/>
                <a:gd name="connsiteX68" fmla="*/ 227924 w 268171"/>
                <a:gd name="connsiteY68" fmla="*/ 123342 h 367365"/>
                <a:gd name="connsiteX69" fmla="*/ 225262 w 268171"/>
                <a:gd name="connsiteY69" fmla="*/ 123342 h 367365"/>
                <a:gd name="connsiteX70" fmla="*/ 225262 w 268171"/>
                <a:gd name="connsiteY70" fmla="*/ 126068 h 367365"/>
                <a:gd name="connsiteX71" fmla="*/ 225262 w 268171"/>
                <a:gd name="connsiteY71" fmla="*/ 128730 h 367365"/>
                <a:gd name="connsiteX72" fmla="*/ 225262 w 268171"/>
                <a:gd name="connsiteY72" fmla="*/ 131392 h 367365"/>
                <a:gd name="connsiteX73" fmla="*/ 225262 w 268171"/>
                <a:gd name="connsiteY73" fmla="*/ 134054 h 367365"/>
                <a:gd name="connsiteX74" fmla="*/ 227924 w 268171"/>
                <a:gd name="connsiteY74" fmla="*/ 134054 h 367365"/>
                <a:gd name="connsiteX75" fmla="*/ 227924 w 268171"/>
                <a:gd name="connsiteY75" fmla="*/ 136779 h 367365"/>
                <a:gd name="connsiteX76" fmla="*/ 227924 w 268171"/>
                <a:gd name="connsiteY76" fmla="*/ 139442 h 367365"/>
                <a:gd name="connsiteX77" fmla="*/ 225262 w 268171"/>
                <a:gd name="connsiteY77" fmla="*/ 139442 h 367365"/>
                <a:gd name="connsiteX78" fmla="*/ 222536 w 268171"/>
                <a:gd name="connsiteY78" fmla="*/ 139442 h 367365"/>
                <a:gd name="connsiteX79" fmla="*/ 222536 w 268171"/>
                <a:gd name="connsiteY79" fmla="*/ 142104 h 367365"/>
                <a:gd name="connsiteX80" fmla="*/ 219874 w 268171"/>
                <a:gd name="connsiteY80" fmla="*/ 144829 h 367365"/>
                <a:gd name="connsiteX81" fmla="*/ 219874 w 268171"/>
                <a:gd name="connsiteY81" fmla="*/ 147491 h 367365"/>
                <a:gd name="connsiteX82" fmla="*/ 217212 w 268171"/>
                <a:gd name="connsiteY82" fmla="*/ 147491 h 367365"/>
                <a:gd name="connsiteX83" fmla="*/ 217212 w 268171"/>
                <a:gd name="connsiteY83" fmla="*/ 150153 h 367365"/>
                <a:gd name="connsiteX84" fmla="*/ 214487 w 268171"/>
                <a:gd name="connsiteY84" fmla="*/ 150153 h 367365"/>
                <a:gd name="connsiteX85" fmla="*/ 214487 w 268171"/>
                <a:gd name="connsiteY85" fmla="*/ 152879 h 367365"/>
                <a:gd name="connsiteX86" fmla="*/ 211825 w 268171"/>
                <a:gd name="connsiteY86" fmla="*/ 152879 h 367365"/>
                <a:gd name="connsiteX87" fmla="*/ 211825 w 268171"/>
                <a:gd name="connsiteY87" fmla="*/ 155541 h 367365"/>
                <a:gd name="connsiteX88" fmla="*/ 209163 w 268171"/>
                <a:gd name="connsiteY88" fmla="*/ 155541 h 367365"/>
                <a:gd name="connsiteX89" fmla="*/ 206501 w 268171"/>
                <a:gd name="connsiteY89" fmla="*/ 158203 h 367365"/>
                <a:gd name="connsiteX90" fmla="*/ 203775 w 268171"/>
                <a:gd name="connsiteY90" fmla="*/ 158203 h 367365"/>
                <a:gd name="connsiteX91" fmla="*/ 203775 w 268171"/>
                <a:gd name="connsiteY91" fmla="*/ 160865 h 367365"/>
                <a:gd name="connsiteX92" fmla="*/ 203775 w 268171"/>
                <a:gd name="connsiteY92" fmla="*/ 163591 h 367365"/>
                <a:gd name="connsiteX93" fmla="*/ 201113 w 268171"/>
                <a:gd name="connsiteY93" fmla="*/ 163591 h 367365"/>
                <a:gd name="connsiteX94" fmla="*/ 201113 w 268171"/>
                <a:gd name="connsiteY94" fmla="*/ 166253 h 367365"/>
                <a:gd name="connsiteX95" fmla="*/ 198451 w 268171"/>
                <a:gd name="connsiteY95" fmla="*/ 166253 h 367365"/>
                <a:gd name="connsiteX96" fmla="*/ 198451 w 268171"/>
                <a:gd name="connsiteY96" fmla="*/ 168914 h 367365"/>
                <a:gd name="connsiteX97" fmla="*/ 195726 w 268171"/>
                <a:gd name="connsiteY97" fmla="*/ 171640 h 367365"/>
                <a:gd name="connsiteX98" fmla="*/ 195726 w 268171"/>
                <a:gd name="connsiteY98" fmla="*/ 174302 h 367365"/>
                <a:gd name="connsiteX99" fmla="*/ 193064 w 268171"/>
                <a:gd name="connsiteY99" fmla="*/ 174302 h 367365"/>
                <a:gd name="connsiteX100" fmla="*/ 190401 w 268171"/>
                <a:gd name="connsiteY100" fmla="*/ 174302 h 367365"/>
                <a:gd name="connsiteX101" fmla="*/ 187676 w 268171"/>
                <a:gd name="connsiteY101" fmla="*/ 174302 h 367365"/>
                <a:gd name="connsiteX102" fmla="*/ 187676 w 268171"/>
                <a:gd name="connsiteY102" fmla="*/ 176964 h 367365"/>
                <a:gd name="connsiteX103" fmla="*/ 185014 w 268171"/>
                <a:gd name="connsiteY103" fmla="*/ 176964 h 367365"/>
                <a:gd name="connsiteX104" fmla="*/ 185014 w 268171"/>
                <a:gd name="connsiteY104" fmla="*/ 179690 h 367365"/>
                <a:gd name="connsiteX105" fmla="*/ 185014 w 268171"/>
                <a:gd name="connsiteY105" fmla="*/ 182352 h 367365"/>
                <a:gd name="connsiteX106" fmla="*/ 185014 w 268171"/>
                <a:gd name="connsiteY106" fmla="*/ 185014 h 367365"/>
                <a:gd name="connsiteX107" fmla="*/ 185014 w 268171"/>
                <a:gd name="connsiteY107" fmla="*/ 187676 h 367365"/>
                <a:gd name="connsiteX108" fmla="*/ 185014 w 268171"/>
                <a:gd name="connsiteY108" fmla="*/ 190401 h 367365"/>
                <a:gd name="connsiteX109" fmla="*/ 182352 w 268171"/>
                <a:gd name="connsiteY109" fmla="*/ 190401 h 367365"/>
                <a:gd name="connsiteX110" fmla="*/ 182352 w 268171"/>
                <a:gd name="connsiteY110" fmla="*/ 193063 h 367365"/>
                <a:gd name="connsiteX111" fmla="*/ 182352 w 268171"/>
                <a:gd name="connsiteY111" fmla="*/ 195726 h 367365"/>
                <a:gd name="connsiteX112" fmla="*/ 185014 w 268171"/>
                <a:gd name="connsiteY112" fmla="*/ 195726 h 367365"/>
                <a:gd name="connsiteX113" fmla="*/ 185014 w 268171"/>
                <a:gd name="connsiteY113" fmla="*/ 198451 h 367365"/>
                <a:gd name="connsiteX114" fmla="*/ 187676 w 268171"/>
                <a:gd name="connsiteY114" fmla="*/ 198451 h 367365"/>
                <a:gd name="connsiteX115" fmla="*/ 190401 w 268171"/>
                <a:gd name="connsiteY115" fmla="*/ 198451 h 367365"/>
                <a:gd name="connsiteX116" fmla="*/ 193064 w 268171"/>
                <a:gd name="connsiteY116" fmla="*/ 198451 h 367365"/>
                <a:gd name="connsiteX117" fmla="*/ 195726 w 268171"/>
                <a:gd name="connsiteY117" fmla="*/ 198451 h 367365"/>
                <a:gd name="connsiteX118" fmla="*/ 198451 w 268171"/>
                <a:gd name="connsiteY118" fmla="*/ 198451 h 367365"/>
                <a:gd name="connsiteX119" fmla="*/ 198451 w 268171"/>
                <a:gd name="connsiteY119" fmla="*/ 201113 h 367365"/>
                <a:gd name="connsiteX120" fmla="*/ 201113 w 268171"/>
                <a:gd name="connsiteY120" fmla="*/ 203775 h 367365"/>
                <a:gd name="connsiteX121" fmla="*/ 201113 w 268171"/>
                <a:gd name="connsiteY121" fmla="*/ 206500 h 367365"/>
                <a:gd name="connsiteX122" fmla="*/ 201113 w 268171"/>
                <a:gd name="connsiteY122" fmla="*/ 209163 h 367365"/>
                <a:gd name="connsiteX123" fmla="*/ 201113 w 268171"/>
                <a:gd name="connsiteY123" fmla="*/ 211825 h 367365"/>
                <a:gd name="connsiteX124" fmla="*/ 201113 w 268171"/>
                <a:gd name="connsiteY124" fmla="*/ 214550 h 367365"/>
                <a:gd name="connsiteX125" fmla="*/ 201113 w 268171"/>
                <a:gd name="connsiteY125" fmla="*/ 217212 h 367365"/>
                <a:gd name="connsiteX126" fmla="*/ 201113 w 268171"/>
                <a:gd name="connsiteY126" fmla="*/ 219874 h 367365"/>
                <a:gd name="connsiteX127" fmla="*/ 198451 w 268171"/>
                <a:gd name="connsiteY127" fmla="*/ 219874 h 367365"/>
                <a:gd name="connsiteX128" fmla="*/ 198451 w 268171"/>
                <a:gd name="connsiteY128" fmla="*/ 222536 h 367365"/>
                <a:gd name="connsiteX129" fmla="*/ 195726 w 268171"/>
                <a:gd name="connsiteY129" fmla="*/ 222536 h 367365"/>
                <a:gd name="connsiteX130" fmla="*/ 195726 w 268171"/>
                <a:gd name="connsiteY130" fmla="*/ 225262 h 367365"/>
                <a:gd name="connsiteX131" fmla="*/ 195726 w 268171"/>
                <a:gd name="connsiteY131" fmla="*/ 227924 h 367365"/>
                <a:gd name="connsiteX132" fmla="*/ 198451 w 268171"/>
                <a:gd name="connsiteY132" fmla="*/ 230586 h 367365"/>
                <a:gd name="connsiteX133" fmla="*/ 198451 w 268171"/>
                <a:gd name="connsiteY133" fmla="*/ 233311 h 367365"/>
                <a:gd name="connsiteX134" fmla="*/ 198451 w 268171"/>
                <a:gd name="connsiteY134" fmla="*/ 235973 h 367365"/>
                <a:gd name="connsiteX135" fmla="*/ 195726 w 268171"/>
                <a:gd name="connsiteY135" fmla="*/ 238635 h 367365"/>
                <a:gd name="connsiteX136" fmla="*/ 198451 w 268171"/>
                <a:gd name="connsiteY136" fmla="*/ 238635 h 367365"/>
                <a:gd name="connsiteX137" fmla="*/ 198451 w 268171"/>
                <a:gd name="connsiteY137" fmla="*/ 241361 h 367365"/>
                <a:gd name="connsiteX138" fmla="*/ 198451 w 268171"/>
                <a:gd name="connsiteY138" fmla="*/ 244023 h 367365"/>
                <a:gd name="connsiteX139" fmla="*/ 195726 w 268171"/>
                <a:gd name="connsiteY139" fmla="*/ 244023 h 367365"/>
                <a:gd name="connsiteX140" fmla="*/ 195726 w 268171"/>
                <a:gd name="connsiteY140" fmla="*/ 246685 h 367365"/>
                <a:gd name="connsiteX141" fmla="*/ 193064 w 268171"/>
                <a:gd name="connsiteY141" fmla="*/ 246685 h 367365"/>
                <a:gd name="connsiteX142" fmla="*/ 190401 w 268171"/>
                <a:gd name="connsiteY142" fmla="*/ 246685 h 367365"/>
                <a:gd name="connsiteX143" fmla="*/ 190401 w 268171"/>
                <a:gd name="connsiteY143" fmla="*/ 249347 h 367365"/>
                <a:gd name="connsiteX144" fmla="*/ 193064 w 268171"/>
                <a:gd name="connsiteY144" fmla="*/ 249347 h 367365"/>
                <a:gd name="connsiteX145" fmla="*/ 193064 w 268171"/>
                <a:gd name="connsiteY145" fmla="*/ 252072 h 367365"/>
                <a:gd name="connsiteX146" fmla="*/ 193064 w 268171"/>
                <a:gd name="connsiteY146" fmla="*/ 254735 h 367365"/>
                <a:gd name="connsiteX147" fmla="*/ 193064 w 268171"/>
                <a:gd name="connsiteY147" fmla="*/ 257397 h 367365"/>
                <a:gd name="connsiteX148" fmla="*/ 190401 w 268171"/>
                <a:gd name="connsiteY148" fmla="*/ 257397 h 367365"/>
                <a:gd name="connsiteX149" fmla="*/ 190401 w 268171"/>
                <a:gd name="connsiteY149" fmla="*/ 260122 h 367365"/>
                <a:gd name="connsiteX150" fmla="*/ 187676 w 268171"/>
                <a:gd name="connsiteY150" fmla="*/ 260122 h 367365"/>
                <a:gd name="connsiteX151" fmla="*/ 185014 w 268171"/>
                <a:gd name="connsiteY151" fmla="*/ 260122 h 367365"/>
                <a:gd name="connsiteX152" fmla="*/ 182352 w 268171"/>
                <a:gd name="connsiteY152" fmla="*/ 260122 h 367365"/>
                <a:gd name="connsiteX153" fmla="*/ 182352 w 268171"/>
                <a:gd name="connsiteY153" fmla="*/ 262784 h 367365"/>
                <a:gd name="connsiteX154" fmla="*/ 179690 w 268171"/>
                <a:gd name="connsiteY154" fmla="*/ 262784 h 367365"/>
                <a:gd name="connsiteX155" fmla="*/ 179690 w 268171"/>
                <a:gd name="connsiteY155" fmla="*/ 265446 h 367365"/>
                <a:gd name="connsiteX156" fmla="*/ 179690 w 268171"/>
                <a:gd name="connsiteY156" fmla="*/ 270834 h 367365"/>
                <a:gd name="connsiteX157" fmla="*/ 179690 w 268171"/>
                <a:gd name="connsiteY157" fmla="*/ 273496 h 367365"/>
                <a:gd name="connsiteX158" fmla="*/ 179690 w 268171"/>
                <a:gd name="connsiteY158" fmla="*/ 276158 h 367365"/>
                <a:gd name="connsiteX159" fmla="*/ 179690 w 268171"/>
                <a:gd name="connsiteY159" fmla="*/ 278884 h 367365"/>
                <a:gd name="connsiteX160" fmla="*/ 179690 w 268171"/>
                <a:gd name="connsiteY160" fmla="*/ 281546 h 367365"/>
                <a:gd name="connsiteX161" fmla="*/ 182352 w 268171"/>
                <a:gd name="connsiteY161" fmla="*/ 284207 h 367365"/>
                <a:gd name="connsiteX162" fmla="*/ 182352 w 268171"/>
                <a:gd name="connsiteY162" fmla="*/ 286933 h 367365"/>
                <a:gd name="connsiteX163" fmla="*/ 182352 w 268171"/>
                <a:gd name="connsiteY163" fmla="*/ 289595 h 367365"/>
                <a:gd name="connsiteX164" fmla="*/ 182352 w 268171"/>
                <a:gd name="connsiteY164" fmla="*/ 292257 h 367365"/>
                <a:gd name="connsiteX165" fmla="*/ 182352 w 268171"/>
                <a:gd name="connsiteY165" fmla="*/ 294983 h 367365"/>
                <a:gd name="connsiteX166" fmla="*/ 182352 w 268171"/>
                <a:gd name="connsiteY166" fmla="*/ 297645 h 367365"/>
                <a:gd name="connsiteX167" fmla="*/ 185014 w 268171"/>
                <a:gd name="connsiteY167" fmla="*/ 300307 h 367365"/>
                <a:gd name="connsiteX168" fmla="*/ 187676 w 268171"/>
                <a:gd name="connsiteY168" fmla="*/ 300307 h 367365"/>
                <a:gd name="connsiteX169" fmla="*/ 187676 w 268171"/>
                <a:gd name="connsiteY169" fmla="*/ 303032 h 367365"/>
                <a:gd name="connsiteX170" fmla="*/ 187676 w 268171"/>
                <a:gd name="connsiteY170" fmla="*/ 305694 h 367365"/>
                <a:gd name="connsiteX171" fmla="*/ 187676 w 268171"/>
                <a:gd name="connsiteY171" fmla="*/ 308356 h 367365"/>
                <a:gd name="connsiteX172" fmla="*/ 190401 w 268171"/>
                <a:gd name="connsiteY172" fmla="*/ 308356 h 367365"/>
                <a:gd name="connsiteX173" fmla="*/ 190401 w 268171"/>
                <a:gd name="connsiteY173" fmla="*/ 311019 h 367365"/>
                <a:gd name="connsiteX174" fmla="*/ 187676 w 268171"/>
                <a:gd name="connsiteY174" fmla="*/ 311019 h 367365"/>
                <a:gd name="connsiteX175" fmla="*/ 187676 w 268171"/>
                <a:gd name="connsiteY175" fmla="*/ 313744 h 367365"/>
                <a:gd name="connsiteX176" fmla="*/ 187676 w 268171"/>
                <a:gd name="connsiteY176" fmla="*/ 316406 h 367365"/>
                <a:gd name="connsiteX177" fmla="*/ 187676 w 268171"/>
                <a:gd name="connsiteY177" fmla="*/ 319068 h 367365"/>
                <a:gd name="connsiteX178" fmla="*/ 187676 w 268171"/>
                <a:gd name="connsiteY178" fmla="*/ 321793 h 367365"/>
                <a:gd name="connsiteX179" fmla="*/ 187676 w 268171"/>
                <a:gd name="connsiteY179" fmla="*/ 324456 h 367365"/>
                <a:gd name="connsiteX180" fmla="*/ 187676 w 268171"/>
                <a:gd name="connsiteY180" fmla="*/ 327118 h 367365"/>
                <a:gd name="connsiteX181" fmla="*/ 187676 w 268171"/>
                <a:gd name="connsiteY181" fmla="*/ 329843 h 367365"/>
                <a:gd name="connsiteX182" fmla="*/ 187676 w 268171"/>
                <a:gd name="connsiteY182" fmla="*/ 332505 h 367365"/>
                <a:gd name="connsiteX183" fmla="*/ 187676 w 268171"/>
                <a:gd name="connsiteY183" fmla="*/ 335167 h 367365"/>
                <a:gd name="connsiteX184" fmla="*/ 187676 w 268171"/>
                <a:gd name="connsiteY184" fmla="*/ 337829 h 367365"/>
                <a:gd name="connsiteX185" fmla="*/ 190401 w 268171"/>
                <a:gd name="connsiteY185" fmla="*/ 340555 h 367365"/>
                <a:gd name="connsiteX186" fmla="*/ 190401 w 268171"/>
                <a:gd name="connsiteY186" fmla="*/ 343217 h 367365"/>
                <a:gd name="connsiteX187" fmla="*/ 190401 w 268171"/>
                <a:gd name="connsiteY187" fmla="*/ 345879 h 367365"/>
                <a:gd name="connsiteX188" fmla="*/ 190401 w 268171"/>
                <a:gd name="connsiteY188" fmla="*/ 348604 h 367365"/>
                <a:gd name="connsiteX189" fmla="*/ 190401 w 268171"/>
                <a:gd name="connsiteY189" fmla="*/ 351266 h 367365"/>
                <a:gd name="connsiteX190" fmla="*/ 187676 w 268171"/>
                <a:gd name="connsiteY190" fmla="*/ 351266 h 367365"/>
                <a:gd name="connsiteX191" fmla="*/ 185014 w 268171"/>
                <a:gd name="connsiteY191" fmla="*/ 351266 h 367365"/>
                <a:gd name="connsiteX192" fmla="*/ 182352 w 268171"/>
                <a:gd name="connsiteY192" fmla="*/ 353928 h 367365"/>
                <a:gd name="connsiteX193" fmla="*/ 179690 w 268171"/>
                <a:gd name="connsiteY193" fmla="*/ 356654 h 367365"/>
                <a:gd name="connsiteX194" fmla="*/ 174302 w 268171"/>
                <a:gd name="connsiteY194" fmla="*/ 359316 h 367365"/>
                <a:gd name="connsiteX195" fmla="*/ 171640 w 268171"/>
                <a:gd name="connsiteY195" fmla="*/ 359316 h 367365"/>
                <a:gd name="connsiteX196" fmla="*/ 168915 w 268171"/>
                <a:gd name="connsiteY196" fmla="*/ 361978 h 367365"/>
                <a:gd name="connsiteX197" fmla="*/ 166253 w 268171"/>
                <a:gd name="connsiteY197" fmla="*/ 364640 h 367365"/>
                <a:gd name="connsiteX198" fmla="*/ 166253 w 268171"/>
                <a:gd name="connsiteY198" fmla="*/ 367365 h 367365"/>
                <a:gd name="connsiteX199" fmla="*/ 163591 w 268171"/>
                <a:gd name="connsiteY199" fmla="*/ 367365 h 367365"/>
                <a:gd name="connsiteX200" fmla="*/ 24149 w 268171"/>
                <a:gd name="connsiteY200" fmla="*/ 270834 h 367365"/>
                <a:gd name="connsiteX201" fmla="*/ 0 w 268171"/>
                <a:gd name="connsiteY201" fmla="*/ 252072 h 367365"/>
                <a:gd name="connsiteX202" fmla="*/ 2726 w 268171"/>
                <a:gd name="connsiteY202" fmla="*/ 252072 h 367365"/>
                <a:gd name="connsiteX203" fmla="*/ 2726 w 268171"/>
                <a:gd name="connsiteY203" fmla="*/ 249347 h 367365"/>
                <a:gd name="connsiteX204" fmla="*/ 5388 w 268171"/>
                <a:gd name="connsiteY204" fmla="*/ 249347 h 367365"/>
                <a:gd name="connsiteX205" fmla="*/ 8050 w 268171"/>
                <a:gd name="connsiteY205" fmla="*/ 249347 h 367365"/>
                <a:gd name="connsiteX206" fmla="*/ 8050 w 268171"/>
                <a:gd name="connsiteY206" fmla="*/ 246685 h 367365"/>
                <a:gd name="connsiteX207" fmla="*/ 10712 w 268171"/>
                <a:gd name="connsiteY207" fmla="*/ 246685 h 367365"/>
                <a:gd name="connsiteX208" fmla="*/ 10712 w 268171"/>
                <a:gd name="connsiteY208" fmla="*/ 244023 h 367365"/>
                <a:gd name="connsiteX209" fmla="*/ 13437 w 268171"/>
                <a:gd name="connsiteY209" fmla="*/ 241361 h 367365"/>
                <a:gd name="connsiteX210" fmla="*/ 16099 w 268171"/>
                <a:gd name="connsiteY210" fmla="*/ 241361 h 367365"/>
                <a:gd name="connsiteX211" fmla="*/ 16099 w 268171"/>
                <a:gd name="connsiteY211" fmla="*/ 238635 h 367365"/>
                <a:gd name="connsiteX212" fmla="*/ 18761 w 268171"/>
                <a:gd name="connsiteY212" fmla="*/ 238635 h 367365"/>
                <a:gd name="connsiteX213" fmla="*/ 21487 w 268171"/>
                <a:gd name="connsiteY213" fmla="*/ 233311 h 367365"/>
                <a:gd name="connsiteX214" fmla="*/ 24149 w 268171"/>
                <a:gd name="connsiteY214" fmla="*/ 233311 h 367365"/>
                <a:gd name="connsiteX215" fmla="*/ 24149 w 268171"/>
                <a:gd name="connsiteY215" fmla="*/ 230586 h 367365"/>
                <a:gd name="connsiteX216" fmla="*/ 26811 w 268171"/>
                <a:gd name="connsiteY216" fmla="*/ 230586 h 367365"/>
                <a:gd name="connsiteX217" fmla="*/ 29536 w 268171"/>
                <a:gd name="connsiteY217" fmla="*/ 227924 h 367365"/>
                <a:gd name="connsiteX218" fmla="*/ 32198 w 268171"/>
                <a:gd name="connsiteY218" fmla="*/ 227924 h 367365"/>
                <a:gd name="connsiteX219" fmla="*/ 32198 w 268171"/>
                <a:gd name="connsiteY219" fmla="*/ 225262 h 367365"/>
                <a:gd name="connsiteX220" fmla="*/ 34860 w 268171"/>
                <a:gd name="connsiteY220" fmla="*/ 225262 h 367365"/>
                <a:gd name="connsiteX221" fmla="*/ 37586 w 268171"/>
                <a:gd name="connsiteY221" fmla="*/ 222536 h 367365"/>
                <a:gd name="connsiteX222" fmla="*/ 37586 w 268171"/>
                <a:gd name="connsiteY222" fmla="*/ 219874 h 367365"/>
                <a:gd name="connsiteX223" fmla="*/ 40248 w 268171"/>
                <a:gd name="connsiteY223" fmla="*/ 219874 h 367365"/>
                <a:gd name="connsiteX224" fmla="*/ 42910 w 268171"/>
                <a:gd name="connsiteY224" fmla="*/ 219874 h 367365"/>
                <a:gd name="connsiteX225" fmla="*/ 42910 w 268171"/>
                <a:gd name="connsiteY225" fmla="*/ 217212 h 367365"/>
                <a:gd name="connsiteX226" fmla="*/ 45572 w 268171"/>
                <a:gd name="connsiteY226" fmla="*/ 214550 h 367365"/>
                <a:gd name="connsiteX227" fmla="*/ 48298 w 268171"/>
                <a:gd name="connsiteY227" fmla="*/ 214550 h 367365"/>
                <a:gd name="connsiteX228" fmla="*/ 48298 w 268171"/>
                <a:gd name="connsiteY228" fmla="*/ 211825 h 367365"/>
                <a:gd name="connsiteX229" fmla="*/ 48298 w 268171"/>
                <a:gd name="connsiteY229" fmla="*/ 209163 h 367365"/>
                <a:gd name="connsiteX230" fmla="*/ 50960 w 268171"/>
                <a:gd name="connsiteY230" fmla="*/ 206500 h 367365"/>
                <a:gd name="connsiteX231" fmla="*/ 50960 w 268171"/>
                <a:gd name="connsiteY231" fmla="*/ 203775 h 367365"/>
                <a:gd name="connsiteX232" fmla="*/ 50960 w 268171"/>
                <a:gd name="connsiteY232" fmla="*/ 201113 h 367365"/>
                <a:gd name="connsiteX233" fmla="*/ 50960 w 268171"/>
                <a:gd name="connsiteY233" fmla="*/ 198451 h 367365"/>
                <a:gd name="connsiteX234" fmla="*/ 50960 w 268171"/>
                <a:gd name="connsiteY234" fmla="*/ 195726 h 367365"/>
                <a:gd name="connsiteX235" fmla="*/ 50960 w 268171"/>
                <a:gd name="connsiteY235" fmla="*/ 193063 h 367365"/>
                <a:gd name="connsiteX236" fmla="*/ 50960 w 268171"/>
                <a:gd name="connsiteY236" fmla="*/ 190401 h 367365"/>
                <a:gd name="connsiteX237" fmla="*/ 48298 w 268171"/>
                <a:gd name="connsiteY237" fmla="*/ 187676 h 367365"/>
                <a:gd name="connsiteX238" fmla="*/ 48298 w 268171"/>
                <a:gd name="connsiteY238" fmla="*/ 185014 h 367365"/>
                <a:gd name="connsiteX239" fmla="*/ 45572 w 268171"/>
                <a:gd name="connsiteY239" fmla="*/ 185014 h 367365"/>
                <a:gd name="connsiteX240" fmla="*/ 45572 w 268171"/>
                <a:gd name="connsiteY240" fmla="*/ 182352 h 367365"/>
                <a:gd name="connsiteX241" fmla="*/ 45572 w 268171"/>
                <a:gd name="connsiteY241" fmla="*/ 179690 h 367365"/>
                <a:gd name="connsiteX242" fmla="*/ 45572 w 268171"/>
                <a:gd name="connsiteY242" fmla="*/ 176964 h 367365"/>
                <a:gd name="connsiteX243" fmla="*/ 45572 w 268171"/>
                <a:gd name="connsiteY243" fmla="*/ 174302 h 367365"/>
                <a:gd name="connsiteX244" fmla="*/ 48298 w 268171"/>
                <a:gd name="connsiteY244" fmla="*/ 171640 h 367365"/>
                <a:gd name="connsiteX245" fmla="*/ 50960 w 268171"/>
                <a:gd name="connsiteY245" fmla="*/ 168914 h 367365"/>
                <a:gd name="connsiteX246" fmla="*/ 50960 w 268171"/>
                <a:gd name="connsiteY246" fmla="*/ 166253 h 367365"/>
                <a:gd name="connsiteX247" fmla="*/ 53622 w 268171"/>
                <a:gd name="connsiteY247" fmla="*/ 163591 h 367365"/>
                <a:gd name="connsiteX248" fmla="*/ 56347 w 268171"/>
                <a:gd name="connsiteY248" fmla="*/ 163591 h 367365"/>
                <a:gd name="connsiteX249" fmla="*/ 56347 w 268171"/>
                <a:gd name="connsiteY249" fmla="*/ 160865 h 367365"/>
                <a:gd name="connsiteX250" fmla="*/ 59009 w 268171"/>
                <a:gd name="connsiteY250" fmla="*/ 158203 h 367365"/>
                <a:gd name="connsiteX251" fmla="*/ 59009 w 268171"/>
                <a:gd name="connsiteY251" fmla="*/ 155541 h 367365"/>
                <a:gd name="connsiteX252" fmla="*/ 61671 w 268171"/>
                <a:gd name="connsiteY252" fmla="*/ 155541 h 367365"/>
                <a:gd name="connsiteX253" fmla="*/ 61671 w 268171"/>
                <a:gd name="connsiteY253" fmla="*/ 152879 h 367365"/>
                <a:gd name="connsiteX254" fmla="*/ 64397 w 268171"/>
                <a:gd name="connsiteY254" fmla="*/ 150153 h 367365"/>
                <a:gd name="connsiteX255" fmla="*/ 67059 w 268171"/>
                <a:gd name="connsiteY255" fmla="*/ 147491 h 367365"/>
                <a:gd name="connsiteX256" fmla="*/ 69721 w 268171"/>
                <a:gd name="connsiteY256" fmla="*/ 144829 h 367365"/>
                <a:gd name="connsiteX257" fmla="*/ 72383 w 268171"/>
                <a:gd name="connsiteY257" fmla="*/ 142104 h 367365"/>
                <a:gd name="connsiteX258" fmla="*/ 72383 w 268171"/>
                <a:gd name="connsiteY258" fmla="*/ 139442 h 367365"/>
                <a:gd name="connsiteX259" fmla="*/ 75108 w 268171"/>
                <a:gd name="connsiteY259" fmla="*/ 136779 h 367365"/>
                <a:gd name="connsiteX260" fmla="*/ 75108 w 268171"/>
                <a:gd name="connsiteY260" fmla="*/ 134054 h 367365"/>
                <a:gd name="connsiteX261" fmla="*/ 77771 w 268171"/>
                <a:gd name="connsiteY261" fmla="*/ 131392 h 367365"/>
                <a:gd name="connsiteX262" fmla="*/ 77771 w 268171"/>
                <a:gd name="connsiteY262" fmla="*/ 128730 h 367365"/>
                <a:gd name="connsiteX263" fmla="*/ 80433 w 268171"/>
                <a:gd name="connsiteY263" fmla="*/ 126068 h 367365"/>
                <a:gd name="connsiteX264" fmla="*/ 80433 w 268171"/>
                <a:gd name="connsiteY264" fmla="*/ 123342 h 367365"/>
                <a:gd name="connsiteX265" fmla="*/ 77771 w 268171"/>
                <a:gd name="connsiteY265" fmla="*/ 120680 h 367365"/>
                <a:gd name="connsiteX266" fmla="*/ 77771 w 268171"/>
                <a:gd name="connsiteY266" fmla="*/ 118018 h 367365"/>
                <a:gd name="connsiteX267" fmla="*/ 77771 w 268171"/>
                <a:gd name="connsiteY267" fmla="*/ 115293 h 367365"/>
                <a:gd name="connsiteX268" fmla="*/ 77771 w 268171"/>
                <a:gd name="connsiteY268" fmla="*/ 112631 h 367365"/>
                <a:gd name="connsiteX269" fmla="*/ 77771 w 268171"/>
                <a:gd name="connsiteY269" fmla="*/ 109969 h 367365"/>
                <a:gd name="connsiteX270" fmla="*/ 77771 w 268171"/>
                <a:gd name="connsiteY270" fmla="*/ 107243 h 367365"/>
                <a:gd name="connsiteX271" fmla="*/ 77771 w 268171"/>
                <a:gd name="connsiteY271" fmla="*/ 104581 h 367365"/>
                <a:gd name="connsiteX272" fmla="*/ 77771 w 268171"/>
                <a:gd name="connsiteY272" fmla="*/ 101919 h 367365"/>
                <a:gd name="connsiteX273" fmla="*/ 77771 w 268171"/>
                <a:gd name="connsiteY273" fmla="*/ 99194 h 367365"/>
                <a:gd name="connsiteX274" fmla="*/ 77771 w 268171"/>
                <a:gd name="connsiteY274" fmla="*/ 96532 h 367365"/>
                <a:gd name="connsiteX275" fmla="*/ 75108 w 268171"/>
                <a:gd name="connsiteY275" fmla="*/ 93870 h 367365"/>
                <a:gd name="connsiteX276" fmla="*/ 75108 w 268171"/>
                <a:gd name="connsiteY276" fmla="*/ 91207 h 367365"/>
                <a:gd name="connsiteX277" fmla="*/ 75108 w 268171"/>
                <a:gd name="connsiteY277" fmla="*/ 88482 h 367365"/>
                <a:gd name="connsiteX278" fmla="*/ 75108 w 268171"/>
                <a:gd name="connsiteY278" fmla="*/ 85820 h 367365"/>
                <a:gd name="connsiteX279" fmla="*/ 75108 w 268171"/>
                <a:gd name="connsiteY279" fmla="*/ 83158 h 367365"/>
                <a:gd name="connsiteX280" fmla="*/ 75108 w 268171"/>
                <a:gd name="connsiteY280" fmla="*/ 80433 h 367365"/>
                <a:gd name="connsiteX281" fmla="*/ 75108 w 268171"/>
                <a:gd name="connsiteY281" fmla="*/ 75108 h 367365"/>
                <a:gd name="connsiteX282" fmla="*/ 75108 w 268171"/>
                <a:gd name="connsiteY282" fmla="*/ 72383 h 367365"/>
                <a:gd name="connsiteX283" fmla="*/ 72383 w 268171"/>
                <a:gd name="connsiteY283" fmla="*/ 69721 h 367365"/>
                <a:gd name="connsiteX284" fmla="*/ 72383 w 268171"/>
                <a:gd name="connsiteY284" fmla="*/ 67059 h 367365"/>
                <a:gd name="connsiteX285" fmla="*/ 72383 w 268171"/>
                <a:gd name="connsiteY285" fmla="*/ 64397 h 367365"/>
                <a:gd name="connsiteX286" fmla="*/ 72383 w 268171"/>
                <a:gd name="connsiteY286" fmla="*/ 61671 h 367365"/>
                <a:gd name="connsiteX287" fmla="*/ 72383 w 268171"/>
                <a:gd name="connsiteY287" fmla="*/ 59009 h 367365"/>
                <a:gd name="connsiteX288" fmla="*/ 69721 w 268171"/>
                <a:gd name="connsiteY288" fmla="*/ 53621 h 367365"/>
                <a:gd name="connsiteX289" fmla="*/ 69721 w 268171"/>
                <a:gd name="connsiteY289" fmla="*/ 50959 h 367365"/>
                <a:gd name="connsiteX290" fmla="*/ 69721 w 268171"/>
                <a:gd name="connsiteY290" fmla="*/ 48298 h 367365"/>
                <a:gd name="connsiteX291" fmla="*/ 67059 w 268171"/>
                <a:gd name="connsiteY291" fmla="*/ 48298 h 367365"/>
                <a:gd name="connsiteX292" fmla="*/ 67059 w 268171"/>
                <a:gd name="connsiteY292" fmla="*/ 45572 h 367365"/>
                <a:gd name="connsiteX293" fmla="*/ 67059 w 268171"/>
                <a:gd name="connsiteY293" fmla="*/ 42910 h 367365"/>
                <a:gd name="connsiteX294" fmla="*/ 64397 w 268171"/>
                <a:gd name="connsiteY294" fmla="*/ 42910 h 367365"/>
                <a:gd name="connsiteX295" fmla="*/ 64397 w 268171"/>
                <a:gd name="connsiteY295" fmla="*/ 40248 h 367365"/>
                <a:gd name="connsiteX296" fmla="*/ 61671 w 268171"/>
                <a:gd name="connsiteY296" fmla="*/ 37522 h 367365"/>
                <a:gd name="connsiteX297" fmla="*/ 61671 w 268171"/>
                <a:gd name="connsiteY297" fmla="*/ 34860 h 367365"/>
                <a:gd name="connsiteX298" fmla="*/ 59009 w 268171"/>
                <a:gd name="connsiteY298" fmla="*/ 32198 h 367365"/>
                <a:gd name="connsiteX299" fmla="*/ 59009 w 268171"/>
                <a:gd name="connsiteY299" fmla="*/ 29536 h 367365"/>
                <a:gd name="connsiteX300" fmla="*/ 56347 w 268171"/>
                <a:gd name="connsiteY300" fmla="*/ 26811 h 367365"/>
                <a:gd name="connsiteX301" fmla="*/ 56347 w 268171"/>
                <a:gd name="connsiteY301" fmla="*/ 24149 h 367365"/>
                <a:gd name="connsiteX302" fmla="*/ 53622 w 268171"/>
                <a:gd name="connsiteY302" fmla="*/ 21486 h 367365"/>
                <a:gd name="connsiteX303" fmla="*/ 53622 w 268171"/>
                <a:gd name="connsiteY303" fmla="*/ 18761 h 367365"/>
                <a:gd name="connsiteX304" fmla="*/ 50960 w 268171"/>
                <a:gd name="connsiteY304" fmla="*/ 16099 h 367365"/>
                <a:gd name="connsiteX305" fmla="*/ 50960 w 268171"/>
                <a:gd name="connsiteY305" fmla="*/ 13437 h 367365"/>
                <a:gd name="connsiteX306" fmla="*/ 48298 w 268171"/>
                <a:gd name="connsiteY306" fmla="*/ 10712 h 367365"/>
                <a:gd name="connsiteX307" fmla="*/ 48298 w 268171"/>
                <a:gd name="connsiteY307" fmla="*/ 8049 h 367365"/>
                <a:gd name="connsiteX308" fmla="*/ 45572 w 268171"/>
                <a:gd name="connsiteY308" fmla="*/ 8049 h 367365"/>
                <a:gd name="connsiteX309" fmla="*/ 45572 w 268171"/>
                <a:gd name="connsiteY309" fmla="*/ 5387 h 367365"/>
                <a:gd name="connsiteX310" fmla="*/ 50960 w 268171"/>
                <a:gd name="connsiteY310" fmla="*/ 2725 h 367365"/>
                <a:gd name="connsiteX311" fmla="*/ 123343 w 268171"/>
                <a:gd name="connsiteY311" fmla="*/ 10712 h 367365"/>
                <a:gd name="connsiteX312" fmla="*/ 126068 w 268171"/>
                <a:gd name="connsiteY312" fmla="*/ 10712 h 367365"/>
                <a:gd name="connsiteX313" fmla="*/ 128730 w 268171"/>
                <a:gd name="connsiteY313" fmla="*/ 13437 h 367365"/>
                <a:gd name="connsiteX314" fmla="*/ 131392 w 268171"/>
                <a:gd name="connsiteY314" fmla="*/ 13437 h 367365"/>
                <a:gd name="connsiteX315" fmla="*/ 134054 w 268171"/>
                <a:gd name="connsiteY315" fmla="*/ 13437 h 367365"/>
                <a:gd name="connsiteX316" fmla="*/ 139442 w 268171"/>
                <a:gd name="connsiteY316" fmla="*/ 13437 h 367365"/>
                <a:gd name="connsiteX317" fmla="*/ 142104 w 268171"/>
                <a:gd name="connsiteY317" fmla="*/ 13437 h 367365"/>
                <a:gd name="connsiteX318" fmla="*/ 144829 w 268171"/>
                <a:gd name="connsiteY318" fmla="*/ 13437 h 367365"/>
                <a:gd name="connsiteX319" fmla="*/ 147491 w 268171"/>
                <a:gd name="connsiteY319" fmla="*/ 13437 h 367365"/>
                <a:gd name="connsiteX320" fmla="*/ 152879 w 268171"/>
                <a:gd name="connsiteY320" fmla="*/ 13437 h 367365"/>
                <a:gd name="connsiteX321" fmla="*/ 163591 w 268171"/>
                <a:gd name="connsiteY321" fmla="*/ 13437 h 367365"/>
                <a:gd name="connsiteX322" fmla="*/ 166253 w 268171"/>
                <a:gd name="connsiteY322" fmla="*/ 13437 h 367365"/>
                <a:gd name="connsiteX323" fmla="*/ 171640 w 268171"/>
                <a:gd name="connsiteY323" fmla="*/ 13437 h 367365"/>
                <a:gd name="connsiteX324" fmla="*/ 174302 w 268171"/>
                <a:gd name="connsiteY324" fmla="*/ 13437 h 367365"/>
                <a:gd name="connsiteX325" fmla="*/ 176964 w 268171"/>
                <a:gd name="connsiteY325" fmla="*/ 13437 h 367365"/>
                <a:gd name="connsiteX326" fmla="*/ 179690 w 268171"/>
                <a:gd name="connsiteY326" fmla="*/ 13437 h 367365"/>
                <a:gd name="connsiteX327" fmla="*/ 182352 w 268171"/>
                <a:gd name="connsiteY327" fmla="*/ 13437 h 367365"/>
                <a:gd name="connsiteX328" fmla="*/ 185014 w 268171"/>
                <a:gd name="connsiteY328" fmla="*/ 13437 h 367365"/>
                <a:gd name="connsiteX329" fmla="*/ 185014 w 268171"/>
                <a:gd name="connsiteY329" fmla="*/ 10712 h 367365"/>
                <a:gd name="connsiteX330" fmla="*/ 187676 w 268171"/>
                <a:gd name="connsiteY330" fmla="*/ 10712 h 367365"/>
                <a:gd name="connsiteX331" fmla="*/ 190401 w 268171"/>
                <a:gd name="connsiteY331" fmla="*/ 10712 h 367365"/>
                <a:gd name="connsiteX332" fmla="*/ 193064 w 268171"/>
                <a:gd name="connsiteY332" fmla="*/ 8049 h 367365"/>
                <a:gd name="connsiteX333" fmla="*/ 195726 w 268171"/>
                <a:gd name="connsiteY333" fmla="*/ 5387 h 367365"/>
                <a:gd name="connsiteX334" fmla="*/ 198451 w 268171"/>
                <a:gd name="connsiteY334" fmla="*/ 5387 h 367365"/>
                <a:gd name="connsiteX335" fmla="*/ 201113 w 268171"/>
                <a:gd name="connsiteY335" fmla="*/ 2725 h 367365"/>
                <a:gd name="connsiteX336" fmla="*/ 203775 w 268171"/>
                <a:gd name="connsiteY336" fmla="*/ 2725 h 367365"/>
                <a:gd name="connsiteX337" fmla="*/ 206501 w 268171"/>
                <a:gd name="connsiteY337" fmla="*/ 2725 h 367365"/>
                <a:gd name="connsiteX338" fmla="*/ 209163 w 268171"/>
                <a:gd name="connsiteY338" fmla="*/ 2725 h 367365"/>
                <a:gd name="connsiteX339" fmla="*/ 211825 w 268171"/>
                <a:gd name="connsiteY339" fmla="*/ 0 h 367365"/>
                <a:gd name="connsiteX340" fmla="*/ 214487 w 268171"/>
                <a:gd name="connsiteY340" fmla="*/ 0 h 367365"/>
                <a:gd name="connsiteX341" fmla="*/ 217212 w 268171"/>
                <a:gd name="connsiteY341" fmla="*/ 0 h 367365"/>
                <a:gd name="connsiteX342" fmla="*/ 222536 w 268171"/>
                <a:gd name="connsiteY342" fmla="*/ 2725 h 367365"/>
                <a:gd name="connsiteX343" fmla="*/ 225262 w 268171"/>
                <a:gd name="connsiteY343" fmla="*/ 2725 h 367365"/>
                <a:gd name="connsiteX344" fmla="*/ 227924 w 268171"/>
                <a:gd name="connsiteY344" fmla="*/ 2725 h 367365"/>
                <a:gd name="connsiteX345" fmla="*/ 230586 w 268171"/>
                <a:gd name="connsiteY345" fmla="*/ 0 h 367365"/>
                <a:gd name="connsiteX346" fmla="*/ 235974 w 268171"/>
                <a:gd name="connsiteY346" fmla="*/ 0 h 367365"/>
                <a:gd name="connsiteX347" fmla="*/ 238636 w 268171"/>
                <a:gd name="connsiteY347" fmla="*/ 0 h 367365"/>
                <a:gd name="connsiteX348" fmla="*/ 241361 w 268171"/>
                <a:gd name="connsiteY348" fmla="*/ 0 h 367365"/>
                <a:gd name="connsiteX349" fmla="*/ 246685 w 268171"/>
                <a:gd name="connsiteY349" fmla="*/ 0 h 367365"/>
                <a:gd name="connsiteX350" fmla="*/ 249347 w 268171"/>
                <a:gd name="connsiteY350" fmla="*/ 0 h 367365"/>
                <a:gd name="connsiteX351" fmla="*/ 257397 w 268171"/>
                <a:gd name="connsiteY351" fmla="*/ 0 h 367365"/>
                <a:gd name="connsiteX352" fmla="*/ 260122 w 268171"/>
                <a:gd name="connsiteY352" fmla="*/ 0 h 367365"/>
                <a:gd name="connsiteX353" fmla="*/ 265446 w 268171"/>
                <a:gd name="connsiteY353" fmla="*/ 0 h 367365"/>
                <a:gd name="connsiteX354" fmla="*/ 268172 w 268171"/>
                <a:gd name="connsiteY354" fmla="*/ 0 h 367365"/>
                <a:gd name="connsiteX355" fmla="*/ 268172 w 268171"/>
                <a:gd name="connsiteY355" fmla="*/ 0 h 36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68171" h="367365">
                  <a:moveTo>
                    <a:pt x="268172" y="0"/>
                  </a:moveTo>
                  <a:lnTo>
                    <a:pt x="262785" y="5387"/>
                  </a:lnTo>
                  <a:lnTo>
                    <a:pt x="260122" y="8049"/>
                  </a:lnTo>
                  <a:lnTo>
                    <a:pt x="260122" y="10712"/>
                  </a:lnTo>
                  <a:lnTo>
                    <a:pt x="257397" y="13437"/>
                  </a:lnTo>
                  <a:lnTo>
                    <a:pt x="260122" y="13437"/>
                  </a:lnTo>
                  <a:lnTo>
                    <a:pt x="260122" y="16099"/>
                  </a:lnTo>
                  <a:lnTo>
                    <a:pt x="257397" y="18761"/>
                  </a:lnTo>
                  <a:lnTo>
                    <a:pt x="257397" y="21486"/>
                  </a:lnTo>
                  <a:lnTo>
                    <a:pt x="254735" y="21486"/>
                  </a:lnTo>
                  <a:lnTo>
                    <a:pt x="254735" y="24149"/>
                  </a:lnTo>
                  <a:lnTo>
                    <a:pt x="252073" y="26811"/>
                  </a:lnTo>
                  <a:lnTo>
                    <a:pt x="249347" y="26811"/>
                  </a:lnTo>
                  <a:lnTo>
                    <a:pt x="249347" y="29536"/>
                  </a:lnTo>
                  <a:lnTo>
                    <a:pt x="246685" y="32198"/>
                  </a:lnTo>
                  <a:lnTo>
                    <a:pt x="244023" y="32198"/>
                  </a:lnTo>
                  <a:lnTo>
                    <a:pt x="244023" y="34860"/>
                  </a:lnTo>
                  <a:lnTo>
                    <a:pt x="241361" y="34860"/>
                  </a:lnTo>
                  <a:lnTo>
                    <a:pt x="241361" y="37522"/>
                  </a:lnTo>
                  <a:lnTo>
                    <a:pt x="238636" y="40248"/>
                  </a:lnTo>
                  <a:lnTo>
                    <a:pt x="238636" y="42910"/>
                  </a:lnTo>
                  <a:lnTo>
                    <a:pt x="235974" y="45572"/>
                  </a:lnTo>
                  <a:lnTo>
                    <a:pt x="233311" y="48298"/>
                  </a:lnTo>
                  <a:lnTo>
                    <a:pt x="233311" y="50959"/>
                  </a:lnTo>
                  <a:lnTo>
                    <a:pt x="230586" y="50959"/>
                  </a:lnTo>
                  <a:lnTo>
                    <a:pt x="230586" y="53621"/>
                  </a:lnTo>
                  <a:lnTo>
                    <a:pt x="230586" y="59009"/>
                  </a:lnTo>
                  <a:lnTo>
                    <a:pt x="233311" y="61671"/>
                  </a:lnTo>
                  <a:lnTo>
                    <a:pt x="235974" y="61671"/>
                  </a:lnTo>
                  <a:lnTo>
                    <a:pt x="238636" y="61671"/>
                  </a:lnTo>
                  <a:lnTo>
                    <a:pt x="241361" y="61671"/>
                  </a:lnTo>
                  <a:lnTo>
                    <a:pt x="244023" y="61671"/>
                  </a:lnTo>
                  <a:lnTo>
                    <a:pt x="246685" y="64397"/>
                  </a:lnTo>
                  <a:lnTo>
                    <a:pt x="249347" y="64397"/>
                  </a:lnTo>
                  <a:lnTo>
                    <a:pt x="252073" y="64397"/>
                  </a:lnTo>
                  <a:lnTo>
                    <a:pt x="254735" y="64397"/>
                  </a:lnTo>
                  <a:lnTo>
                    <a:pt x="257397" y="64397"/>
                  </a:lnTo>
                  <a:lnTo>
                    <a:pt x="260122" y="64397"/>
                  </a:lnTo>
                  <a:lnTo>
                    <a:pt x="262785" y="64397"/>
                  </a:lnTo>
                  <a:lnTo>
                    <a:pt x="262785" y="67059"/>
                  </a:lnTo>
                  <a:lnTo>
                    <a:pt x="265446" y="67059"/>
                  </a:lnTo>
                  <a:lnTo>
                    <a:pt x="265446" y="69721"/>
                  </a:lnTo>
                  <a:lnTo>
                    <a:pt x="265446" y="72383"/>
                  </a:lnTo>
                  <a:lnTo>
                    <a:pt x="262785" y="75108"/>
                  </a:lnTo>
                  <a:lnTo>
                    <a:pt x="260122" y="75108"/>
                  </a:lnTo>
                  <a:lnTo>
                    <a:pt x="257397" y="75108"/>
                  </a:lnTo>
                  <a:lnTo>
                    <a:pt x="257397" y="77770"/>
                  </a:lnTo>
                  <a:lnTo>
                    <a:pt x="254735" y="77770"/>
                  </a:lnTo>
                  <a:lnTo>
                    <a:pt x="254735" y="80433"/>
                  </a:lnTo>
                  <a:lnTo>
                    <a:pt x="254735" y="83158"/>
                  </a:lnTo>
                  <a:lnTo>
                    <a:pt x="252073" y="85820"/>
                  </a:lnTo>
                  <a:lnTo>
                    <a:pt x="249347" y="88482"/>
                  </a:lnTo>
                  <a:lnTo>
                    <a:pt x="246685" y="88482"/>
                  </a:lnTo>
                  <a:lnTo>
                    <a:pt x="244023" y="88482"/>
                  </a:lnTo>
                  <a:lnTo>
                    <a:pt x="241361" y="91207"/>
                  </a:lnTo>
                  <a:lnTo>
                    <a:pt x="238636" y="91207"/>
                  </a:lnTo>
                  <a:lnTo>
                    <a:pt x="235974" y="93870"/>
                  </a:lnTo>
                  <a:lnTo>
                    <a:pt x="233311" y="93870"/>
                  </a:lnTo>
                  <a:lnTo>
                    <a:pt x="233311" y="96532"/>
                  </a:lnTo>
                  <a:lnTo>
                    <a:pt x="230586" y="99194"/>
                  </a:lnTo>
                  <a:lnTo>
                    <a:pt x="230586" y="101919"/>
                  </a:lnTo>
                  <a:lnTo>
                    <a:pt x="230586" y="104581"/>
                  </a:lnTo>
                  <a:lnTo>
                    <a:pt x="230586" y="107243"/>
                  </a:lnTo>
                  <a:lnTo>
                    <a:pt x="230586" y="109969"/>
                  </a:lnTo>
                  <a:lnTo>
                    <a:pt x="227924" y="112631"/>
                  </a:lnTo>
                  <a:lnTo>
                    <a:pt x="227924" y="115293"/>
                  </a:lnTo>
                  <a:lnTo>
                    <a:pt x="227924" y="118018"/>
                  </a:lnTo>
                  <a:lnTo>
                    <a:pt x="227924" y="120680"/>
                  </a:lnTo>
                  <a:lnTo>
                    <a:pt x="227924" y="123342"/>
                  </a:lnTo>
                  <a:lnTo>
                    <a:pt x="225262" y="123342"/>
                  </a:lnTo>
                  <a:lnTo>
                    <a:pt x="225262" y="126068"/>
                  </a:lnTo>
                  <a:lnTo>
                    <a:pt x="225262" y="128730"/>
                  </a:lnTo>
                  <a:lnTo>
                    <a:pt x="225262" y="131392"/>
                  </a:lnTo>
                  <a:lnTo>
                    <a:pt x="225262" y="134054"/>
                  </a:lnTo>
                  <a:lnTo>
                    <a:pt x="227924" y="134054"/>
                  </a:lnTo>
                  <a:lnTo>
                    <a:pt x="227924" y="136779"/>
                  </a:lnTo>
                  <a:lnTo>
                    <a:pt x="227924" y="139442"/>
                  </a:lnTo>
                  <a:lnTo>
                    <a:pt x="225262" y="139442"/>
                  </a:lnTo>
                  <a:lnTo>
                    <a:pt x="222536" y="139442"/>
                  </a:lnTo>
                  <a:lnTo>
                    <a:pt x="222536" y="142104"/>
                  </a:lnTo>
                  <a:lnTo>
                    <a:pt x="219874" y="144829"/>
                  </a:lnTo>
                  <a:lnTo>
                    <a:pt x="219874" y="147491"/>
                  </a:lnTo>
                  <a:lnTo>
                    <a:pt x="217212" y="147491"/>
                  </a:lnTo>
                  <a:lnTo>
                    <a:pt x="217212" y="150153"/>
                  </a:lnTo>
                  <a:lnTo>
                    <a:pt x="214487" y="150153"/>
                  </a:lnTo>
                  <a:lnTo>
                    <a:pt x="214487" y="152879"/>
                  </a:lnTo>
                  <a:lnTo>
                    <a:pt x="211825" y="152879"/>
                  </a:lnTo>
                  <a:lnTo>
                    <a:pt x="211825" y="155541"/>
                  </a:lnTo>
                  <a:lnTo>
                    <a:pt x="209163" y="155541"/>
                  </a:lnTo>
                  <a:lnTo>
                    <a:pt x="206501" y="158203"/>
                  </a:lnTo>
                  <a:lnTo>
                    <a:pt x="203775" y="158203"/>
                  </a:lnTo>
                  <a:lnTo>
                    <a:pt x="203775" y="160865"/>
                  </a:lnTo>
                  <a:lnTo>
                    <a:pt x="203775" y="163591"/>
                  </a:lnTo>
                  <a:lnTo>
                    <a:pt x="201113" y="163591"/>
                  </a:lnTo>
                  <a:lnTo>
                    <a:pt x="201113" y="166253"/>
                  </a:lnTo>
                  <a:lnTo>
                    <a:pt x="198451" y="166253"/>
                  </a:lnTo>
                  <a:lnTo>
                    <a:pt x="198451" y="168914"/>
                  </a:lnTo>
                  <a:lnTo>
                    <a:pt x="195726" y="171640"/>
                  </a:lnTo>
                  <a:lnTo>
                    <a:pt x="195726" y="174302"/>
                  </a:lnTo>
                  <a:lnTo>
                    <a:pt x="193064" y="174302"/>
                  </a:lnTo>
                  <a:lnTo>
                    <a:pt x="190401" y="174302"/>
                  </a:lnTo>
                  <a:lnTo>
                    <a:pt x="187676" y="174302"/>
                  </a:lnTo>
                  <a:lnTo>
                    <a:pt x="187676" y="176964"/>
                  </a:lnTo>
                  <a:lnTo>
                    <a:pt x="185014" y="176964"/>
                  </a:lnTo>
                  <a:lnTo>
                    <a:pt x="185014" y="179690"/>
                  </a:lnTo>
                  <a:lnTo>
                    <a:pt x="185014" y="182352"/>
                  </a:lnTo>
                  <a:lnTo>
                    <a:pt x="185014" y="185014"/>
                  </a:lnTo>
                  <a:lnTo>
                    <a:pt x="185014" y="187676"/>
                  </a:lnTo>
                  <a:lnTo>
                    <a:pt x="185014" y="190401"/>
                  </a:lnTo>
                  <a:lnTo>
                    <a:pt x="182352" y="190401"/>
                  </a:lnTo>
                  <a:lnTo>
                    <a:pt x="182352" y="193063"/>
                  </a:lnTo>
                  <a:lnTo>
                    <a:pt x="182352" y="195726"/>
                  </a:lnTo>
                  <a:lnTo>
                    <a:pt x="185014" y="195726"/>
                  </a:lnTo>
                  <a:lnTo>
                    <a:pt x="185014" y="198451"/>
                  </a:lnTo>
                  <a:lnTo>
                    <a:pt x="187676" y="198451"/>
                  </a:lnTo>
                  <a:lnTo>
                    <a:pt x="190401" y="198451"/>
                  </a:lnTo>
                  <a:lnTo>
                    <a:pt x="193064" y="198451"/>
                  </a:lnTo>
                  <a:lnTo>
                    <a:pt x="195726" y="198451"/>
                  </a:lnTo>
                  <a:lnTo>
                    <a:pt x="198451" y="198451"/>
                  </a:lnTo>
                  <a:lnTo>
                    <a:pt x="198451" y="201113"/>
                  </a:lnTo>
                  <a:lnTo>
                    <a:pt x="201113" y="203775"/>
                  </a:lnTo>
                  <a:lnTo>
                    <a:pt x="201113" y="206500"/>
                  </a:lnTo>
                  <a:lnTo>
                    <a:pt x="201113" y="209163"/>
                  </a:lnTo>
                  <a:lnTo>
                    <a:pt x="201113" y="211825"/>
                  </a:lnTo>
                  <a:lnTo>
                    <a:pt x="201113" y="214550"/>
                  </a:lnTo>
                  <a:lnTo>
                    <a:pt x="201113" y="217212"/>
                  </a:lnTo>
                  <a:lnTo>
                    <a:pt x="201113" y="219874"/>
                  </a:lnTo>
                  <a:lnTo>
                    <a:pt x="198451" y="219874"/>
                  </a:lnTo>
                  <a:lnTo>
                    <a:pt x="198451" y="222536"/>
                  </a:lnTo>
                  <a:lnTo>
                    <a:pt x="195726" y="222536"/>
                  </a:lnTo>
                  <a:lnTo>
                    <a:pt x="195726" y="225262"/>
                  </a:lnTo>
                  <a:lnTo>
                    <a:pt x="195726" y="227924"/>
                  </a:lnTo>
                  <a:lnTo>
                    <a:pt x="198451" y="230586"/>
                  </a:lnTo>
                  <a:lnTo>
                    <a:pt x="198451" y="233311"/>
                  </a:lnTo>
                  <a:lnTo>
                    <a:pt x="198451" y="235973"/>
                  </a:lnTo>
                  <a:lnTo>
                    <a:pt x="195726" y="238635"/>
                  </a:lnTo>
                  <a:lnTo>
                    <a:pt x="198451" y="238635"/>
                  </a:lnTo>
                  <a:lnTo>
                    <a:pt x="198451" y="241361"/>
                  </a:lnTo>
                  <a:lnTo>
                    <a:pt x="198451" y="244023"/>
                  </a:lnTo>
                  <a:lnTo>
                    <a:pt x="195726" y="244023"/>
                  </a:lnTo>
                  <a:lnTo>
                    <a:pt x="195726" y="246685"/>
                  </a:lnTo>
                  <a:lnTo>
                    <a:pt x="193064" y="246685"/>
                  </a:lnTo>
                  <a:lnTo>
                    <a:pt x="190401" y="246685"/>
                  </a:lnTo>
                  <a:lnTo>
                    <a:pt x="190401" y="249347"/>
                  </a:lnTo>
                  <a:lnTo>
                    <a:pt x="193064" y="249347"/>
                  </a:lnTo>
                  <a:lnTo>
                    <a:pt x="193064" y="252072"/>
                  </a:lnTo>
                  <a:lnTo>
                    <a:pt x="193064" y="254735"/>
                  </a:lnTo>
                  <a:lnTo>
                    <a:pt x="193064" y="257397"/>
                  </a:lnTo>
                  <a:lnTo>
                    <a:pt x="190401" y="257397"/>
                  </a:lnTo>
                  <a:lnTo>
                    <a:pt x="190401" y="260122"/>
                  </a:lnTo>
                  <a:lnTo>
                    <a:pt x="187676" y="260122"/>
                  </a:lnTo>
                  <a:lnTo>
                    <a:pt x="185014" y="260122"/>
                  </a:lnTo>
                  <a:lnTo>
                    <a:pt x="182352" y="260122"/>
                  </a:lnTo>
                  <a:lnTo>
                    <a:pt x="182352" y="262784"/>
                  </a:lnTo>
                  <a:lnTo>
                    <a:pt x="179690" y="262784"/>
                  </a:lnTo>
                  <a:lnTo>
                    <a:pt x="179690" y="265446"/>
                  </a:lnTo>
                  <a:lnTo>
                    <a:pt x="179690" y="270834"/>
                  </a:lnTo>
                  <a:lnTo>
                    <a:pt x="179690" y="273496"/>
                  </a:lnTo>
                  <a:lnTo>
                    <a:pt x="179690" y="276158"/>
                  </a:lnTo>
                  <a:lnTo>
                    <a:pt x="179690" y="278884"/>
                  </a:lnTo>
                  <a:lnTo>
                    <a:pt x="179690" y="281546"/>
                  </a:lnTo>
                  <a:lnTo>
                    <a:pt x="182352" y="284207"/>
                  </a:lnTo>
                  <a:lnTo>
                    <a:pt x="182352" y="286933"/>
                  </a:lnTo>
                  <a:lnTo>
                    <a:pt x="182352" y="289595"/>
                  </a:lnTo>
                  <a:lnTo>
                    <a:pt x="182352" y="292257"/>
                  </a:lnTo>
                  <a:lnTo>
                    <a:pt x="182352" y="294983"/>
                  </a:lnTo>
                  <a:lnTo>
                    <a:pt x="182352" y="297645"/>
                  </a:lnTo>
                  <a:lnTo>
                    <a:pt x="185014" y="300307"/>
                  </a:lnTo>
                  <a:lnTo>
                    <a:pt x="187676" y="300307"/>
                  </a:lnTo>
                  <a:lnTo>
                    <a:pt x="187676" y="303032"/>
                  </a:lnTo>
                  <a:lnTo>
                    <a:pt x="187676" y="305694"/>
                  </a:lnTo>
                  <a:lnTo>
                    <a:pt x="187676" y="308356"/>
                  </a:lnTo>
                  <a:lnTo>
                    <a:pt x="190401" y="308356"/>
                  </a:lnTo>
                  <a:lnTo>
                    <a:pt x="190401" y="311019"/>
                  </a:lnTo>
                  <a:lnTo>
                    <a:pt x="187676" y="311019"/>
                  </a:lnTo>
                  <a:lnTo>
                    <a:pt x="187676" y="313744"/>
                  </a:lnTo>
                  <a:lnTo>
                    <a:pt x="187676" y="316406"/>
                  </a:lnTo>
                  <a:lnTo>
                    <a:pt x="187676" y="319068"/>
                  </a:lnTo>
                  <a:lnTo>
                    <a:pt x="187676" y="321793"/>
                  </a:lnTo>
                  <a:lnTo>
                    <a:pt x="187676" y="324456"/>
                  </a:lnTo>
                  <a:lnTo>
                    <a:pt x="187676" y="327118"/>
                  </a:lnTo>
                  <a:lnTo>
                    <a:pt x="187676" y="329843"/>
                  </a:lnTo>
                  <a:lnTo>
                    <a:pt x="187676" y="332505"/>
                  </a:lnTo>
                  <a:lnTo>
                    <a:pt x="187676" y="335167"/>
                  </a:lnTo>
                  <a:lnTo>
                    <a:pt x="187676" y="337829"/>
                  </a:lnTo>
                  <a:lnTo>
                    <a:pt x="190401" y="340555"/>
                  </a:lnTo>
                  <a:lnTo>
                    <a:pt x="190401" y="343217"/>
                  </a:lnTo>
                  <a:lnTo>
                    <a:pt x="190401" y="345879"/>
                  </a:lnTo>
                  <a:lnTo>
                    <a:pt x="190401" y="348604"/>
                  </a:lnTo>
                  <a:lnTo>
                    <a:pt x="190401" y="351266"/>
                  </a:lnTo>
                  <a:lnTo>
                    <a:pt x="187676" y="351266"/>
                  </a:lnTo>
                  <a:lnTo>
                    <a:pt x="185014" y="351266"/>
                  </a:lnTo>
                  <a:lnTo>
                    <a:pt x="182352" y="353928"/>
                  </a:lnTo>
                  <a:lnTo>
                    <a:pt x="179690" y="356654"/>
                  </a:lnTo>
                  <a:lnTo>
                    <a:pt x="174302" y="359316"/>
                  </a:lnTo>
                  <a:lnTo>
                    <a:pt x="171640" y="359316"/>
                  </a:lnTo>
                  <a:lnTo>
                    <a:pt x="168915" y="361978"/>
                  </a:lnTo>
                  <a:lnTo>
                    <a:pt x="166253" y="364640"/>
                  </a:lnTo>
                  <a:lnTo>
                    <a:pt x="166253" y="367365"/>
                  </a:lnTo>
                  <a:lnTo>
                    <a:pt x="163591" y="367365"/>
                  </a:lnTo>
                  <a:lnTo>
                    <a:pt x="24149" y="270834"/>
                  </a:lnTo>
                  <a:lnTo>
                    <a:pt x="0" y="252072"/>
                  </a:lnTo>
                  <a:lnTo>
                    <a:pt x="2726" y="252072"/>
                  </a:lnTo>
                  <a:lnTo>
                    <a:pt x="2726" y="249347"/>
                  </a:lnTo>
                  <a:lnTo>
                    <a:pt x="5388" y="249347"/>
                  </a:lnTo>
                  <a:lnTo>
                    <a:pt x="8050" y="249347"/>
                  </a:lnTo>
                  <a:lnTo>
                    <a:pt x="8050" y="246685"/>
                  </a:lnTo>
                  <a:lnTo>
                    <a:pt x="10712" y="246685"/>
                  </a:lnTo>
                  <a:lnTo>
                    <a:pt x="10712" y="244023"/>
                  </a:lnTo>
                  <a:lnTo>
                    <a:pt x="13437" y="241361"/>
                  </a:lnTo>
                  <a:lnTo>
                    <a:pt x="16099" y="241361"/>
                  </a:lnTo>
                  <a:lnTo>
                    <a:pt x="16099" y="238635"/>
                  </a:lnTo>
                  <a:lnTo>
                    <a:pt x="18761" y="238635"/>
                  </a:lnTo>
                  <a:lnTo>
                    <a:pt x="21487" y="233311"/>
                  </a:lnTo>
                  <a:lnTo>
                    <a:pt x="24149" y="233311"/>
                  </a:lnTo>
                  <a:lnTo>
                    <a:pt x="24149" y="230586"/>
                  </a:lnTo>
                  <a:lnTo>
                    <a:pt x="26811" y="230586"/>
                  </a:lnTo>
                  <a:lnTo>
                    <a:pt x="29536" y="227924"/>
                  </a:lnTo>
                  <a:lnTo>
                    <a:pt x="32198" y="227924"/>
                  </a:lnTo>
                  <a:lnTo>
                    <a:pt x="32198" y="225262"/>
                  </a:lnTo>
                  <a:lnTo>
                    <a:pt x="34860" y="225262"/>
                  </a:lnTo>
                  <a:lnTo>
                    <a:pt x="37586" y="222536"/>
                  </a:lnTo>
                  <a:lnTo>
                    <a:pt x="37586" y="219874"/>
                  </a:lnTo>
                  <a:lnTo>
                    <a:pt x="40248" y="219874"/>
                  </a:lnTo>
                  <a:lnTo>
                    <a:pt x="42910" y="219874"/>
                  </a:lnTo>
                  <a:lnTo>
                    <a:pt x="42910" y="217212"/>
                  </a:lnTo>
                  <a:lnTo>
                    <a:pt x="45572" y="214550"/>
                  </a:lnTo>
                  <a:lnTo>
                    <a:pt x="48298" y="214550"/>
                  </a:lnTo>
                  <a:lnTo>
                    <a:pt x="48298" y="211825"/>
                  </a:lnTo>
                  <a:lnTo>
                    <a:pt x="48298" y="209163"/>
                  </a:lnTo>
                  <a:lnTo>
                    <a:pt x="50960" y="206500"/>
                  </a:lnTo>
                  <a:lnTo>
                    <a:pt x="50960" y="203775"/>
                  </a:lnTo>
                  <a:lnTo>
                    <a:pt x="50960" y="201113"/>
                  </a:lnTo>
                  <a:lnTo>
                    <a:pt x="50960" y="198451"/>
                  </a:lnTo>
                  <a:lnTo>
                    <a:pt x="50960" y="195726"/>
                  </a:lnTo>
                  <a:lnTo>
                    <a:pt x="50960" y="193063"/>
                  </a:lnTo>
                  <a:lnTo>
                    <a:pt x="50960" y="190401"/>
                  </a:lnTo>
                  <a:lnTo>
                    <a:pt x="48298" y="187676"/>
                  </a:lnTo>
                  <a:lnTo>
                    <a:pt x="48298" y="185014"/>
                  </a:lnTo>
                  <a:lnTo>
                    <a:pt x="45572" y="185014"/>
                  </a:lnTo>
                  <a:lnTo>
                    <a:pt x="45572" y="182352"/>
                  </a:lnTo>
                  <a:lnTo>
                    <a:pt x="45572" y="179690"/>
                  </a:lnTo>
                  <a:lnTo>
                    <a:pt x="45572" y="176964"/>
                  </a:lnTo>
                  <a:lnTo>
                    <a:pt x="45572" y="174302"/>
                  </a:lnTo>
                  <a:lnTo>
                    <a:pt x="48298" y="171640"/>
                  </a:lnTo>
                  <a:lnTo>
                    <a:pt x="50960" y="168914"/>
                  </a:lnTo>
                  <a:lnTo>
                    <a:pt x="50960" y="166253"/>
                  </a:lnTo>
                  <a:lnTo>
                    <a:pt x="53622" y="163591"/>
                  </a:lnTo>
                  <a:lnTo>
                    <a:pt x="56347" y="163591"/>
                  </a:lnTo>
                  <a:lnTo>
                    <a:pt x="56347" y="160865"/>
                  </a:lnTo>
                  <a:lnTo>
                    <a:pt x="59009" y="158203"/>
                  </a:lnTo>
                  <a:lnTo>
                    <a:pt x="59009" y="155541"/>
                  </a:lnTo>
                  <a:lnTo>
                    <a:pt x="61671" y="155541"/>
                  </a:lnTo>
                  <a:lnTo>
                    <a:pt x="61671" y="152879"/>
                  </a:lnTo>
                  <a:lnTo>
                    <a:pt x="64397" y="150153"/>
                  </a:lnTo>
                  <a:lnTo>
                    <a:pt x="67059" y="147491"/>
                  </a:lnTo>
                  <a:lnTo>
                    <a:pt x="69721" y="144829"/>
                  </a:lnTo>
                  <a:lnTo>
                    <a:pt x="72383" y="142104"/>
                  </a:lnTo>
                  <a:lnTo>
                    <a:pt x="72383" y="139442"/>
                  </a:lnTo>
                  <a:lnTo>
                    <a:pt x="75108" y="136779"/>
                  </a:lnTo>
                  <a:lnTo>
                    <a:pt x="75108" y="134054"/>
                  </a:lnTo>
                  <a:lnTo>
                    <a:pt x="77771" y="131392"/>
                  </a:lnTo>
                  <a:lnTo>
                    <a:pt x="77771" y="128730"/>
                  </a:lnTo>
                  <a:lnTo>
                    <a:pt x="80433" y="126068"/>
                  </a:lnTo>
                  <a:lnTo>
                    <a:pt x="80433" y="123342"/>
                  </a:lnTo>
                  <a:lnTo>
                    <a:pt x="77771" y="120680"/>
                  </a:lnTo>
                  <a:lnTo>
                    <a:pt x="77771" y="118018"/>
                  </a:lnTo>
                  <a:lnTo>
                    <a:pt x="77771" y="115293"/>
                  </a:lnTo>
                  <a:lnTo>
                    <a:pt x="77771" y="112631"/>
                  </a:lnTo>
                  <a:lnTo>
                    <a:pt x="77771" y="109969"/>
                  </a:lnTo>
                  <a:lnTo>
                    <a:pt x="77771" y="107243"/>
                  </a:lnTo>
                  <a:lnTo>
                    <a:pt x="77771" y="104581"/>
                  </a:lnTo>
                  <a:lnTo>
                    <a:pt x="77771" y="101919"/>
                  </a:lnTo>
                  <a:lnTo>
                    <a:pt x="77771" y="99194"/>
                  </a:lnTo>
                  <a:lnTo>
                    <a:pt x="77771" y="96532"/>
                  </a:lnTo>
                  <a:lnTo>
                    <a:pt x="75108" y="93870"/>
                  </a:lnTo>
                  <a:lnTo>
                    <a:pt x="75108" y="91207"/>
                  </a:lnTo>
                  <a:lnTo>
                    <a:pt x="75108" y="88482"/>
                  </a:lnTo>
                  <a:lnTo>
                    <a:pt x="75108" y="85820"/>
                  </a:lnTo>
                  <a:lnTo>
                    <a:pt x="75108" y="83158"/>
                  </a:lnTo>
                  <a:lnTo>
                    <a:pt x="75108" y="80433"/>
                  </a:lnTo>
                  <a:lnTo>
                    <a:pt x="75108" y="75108"/>
                  </a:lnTo>
                  <a:lnTo>
                    <a:pt x="75108" y="72383"/>
                  </a:lnTo>
                  <a:lnTo>
                    <a:pt x="72383" y="69721"/>
                  </a:lnTo>
                  <a:lnTo>
                    <a:pt x="72383" y="67059"/>
                  </a:lnTo>
                  <a:lnTo>
                    <a:pt x="72383" y="64397"/>
                  </a:lnTo>
                  <a:lnTo>
                    <a:pt x="72383" y="61671"/>
                  </a:lnTo>
                  <a:lnTo>
                    <a:pt x="72383" y="59009"/>
                  </a:lnTo>
                  <a:lnTo>
                    <a:pt x="69721" y="53621"/>
                  </a:lnTo>
                  <a:lnTo>
                    <a:pt x="69721" y="50959"/>
                  </a:lnTo>
                  <a:lnTo>
                    <a:pt x="69721" y="48298"/>
                  </a:lnTo>
                  <a:lnTo>
                    <a:pt x="67059" y="48298"/>
                  </a:lnTo>
                  <a:lnTo>
                    <a:pt x="67059" y="45572"/>
                  </a:lnTo>
                  <a:lnTo>
                    <a:pt x="67059" y="42910"/>
                  </a:lnTo>
                  <a:lnTo>
                    <a:pt x="64397" y="42910"/>
                  </a:lnTo>
                  <a:lnTo>
                    <a:pt x="64397" y="40248"/>
                  </a:lnTo>
                  <a:lnTo>
                    <a:pt x="61671" y="37522"/>
                  </a:lnTo>
                  <a:lnTo>
                    <a:pt x="61671" y="34860"/>
                  </a:lnTo>
                  <a:lnTo>
                    <a:pt x="59009" y="32198"/>
                  </a:lnTo>
                  <a:lnTo>
                    <a:pt x="59009" y="29536"/>
                  </a:lnTo>
                  <a:lnTo>
                    <a:pt x="56347" y="26811"/>
                  </a:lnTo>
                  <a:lnTo>
                    <a:pt x="56347" y="24149"/>
                  </a:lnTo>
                  <a:lnTo>
                    <a:pt x="53622" y="21486"/>
                  </a:lnTo>
                  <a:lnTo>
                    <a:pt x="53622" y="18761"/>
                  </a:lnTo>
                  <a:lnTo>
                    <a:pt x="50960" y="16099"/>
                  </a:lnTo>
                  <a:lnTo>
                    <a:pt x="50960" y="13437"/>
                  </a:lnTo>
                  <a:lnTo>
                    <a:pt x="48298" y="10712"/>
                  </a:lnTo>
                  <a:lnTo>
                    <a:pt x="48298" y="8049"/>
                  </a:lnTo>
                  <a:lnTo>
                    <a:pt x="45572" y="8049"/>
                  </a:lnTo>
                  <a:lnTo>
                    <a:pt x="45572" y="5387"/>
                  </a:lnTo>
                  <a:lnTo>
                    <a:pt x="50960" y="2725"/>
                  </a:lnTo>
                  <a:lnTo>
                    <a:pt x="123343" y="10712"/>
                  </a:lnTo>
                  <a:lnTo>
                    <a:pt x="126068" y="10712"/>
                  </a:lnTo>
                  <a:lnTo>
                    <a:pt x="128730" y="13437"/>
                  </a:lnTo>
                  <a:lnTo>
                    <a:pt x="131392" y="13437"/>
                  </a:lnTo>
                  <a:lnTo>
                    <a:pt x="134054" y="13437"/>
                  </a:lnTo>
                  <a:lnTo>
                    <a:pt x="139442" y="13437"/>
                  </a:lnTo>
                  <a:lnTo>
                    <a:pt x="142104" y="13437"/>
                  </a:lnTo>
                  <a:lnTo>
                    <a:pt x="144829" y="13437"/>
                  </a:lnTo>
                  <a:lnTo>
                    <a:pt x="147491" y="13437"/>
                  </a:lnTo>
                  <a:lnTo>
                    <a:pt x="152879" y="13437"/>
                  </a:lnTo>
                  <a:lnTo>
                    <a:pt x="163591" y="13437"/>
                  </a:lnTo>
                  <a:lnTo>
                    <a:pt x="166253" y="13437"/>
                  </a:lnTo>
                  <a:lnTo>
                    <a:pt x="171640" y="13437"/>
                  </a:lnTo>
                  <a:lnTo>
                    <a:pt x="174302" y="13437"/>
                  </a:lnTo>
                  <a:lnTo>
                    <a:pt x="176964" y="13437"/>
                  </a:lnTo>
                  <a:lnTo>
                    <a:pt x="179690" y="13437"/>
                  </a:lnTo>
                  <a:lnTo>
                    <a:pt x="182352" y="13437"/>
                  </a:lnTo>
                  <a:lnTo>
                    <a:pt x="185014" y="13437"/>
                  </a:lnTo>
                  <a:lnTo>
                    <a:pt x="185014" y="10712"/>
                  </a:lnTo>
                  <a:lnTo>
                    <a:pt x="187676" y="10712"/>
                  </a:lnTo>
                  <a:lnTo>
                    <a:pt x="190401" y="10712"/>
                  </a:lnTo>
                  <a:lnTo>
                    <a:pt x="193064" y="8049"/>
                  </a:lnTo>
                  <a:lnTo>
                    <a:pt x="195726" y="5387"/>
                  </a:lnTo>
                  <a:lnTo>
                    <a:pt x="198451" y="5387"/>
                  </a:lnTo>
                  <a:lnTo>
                    <a:pt x="201113" y="2725"/>
                  </a:lnTo>
                  <a:lnTo>
                    <a:pt x="203775" y="2725"/>
                  </a:lnTo>
                  <a:lnTo>
                    <a:pt x="206501" y="2725"/>
                  </a:lnTo>
                  <a:lnTo>
                    <a:pt x="209163" y="2725"/>
                  </a:lnTo>
                  <a:lnTo>
                    <a:pt x="211825" y="0"/>
                  </a:lnTo>
                  <a:lnTo>
                    <a:pt x="214487" y="0"/>
                  </a:lnTo>
                  <a:lnTo>
                    <a:pt x="217212" y="0"/>
                  </a:lnTo>
                  <a:lnTo>
                    <a:pt x="222536" y="2725"/>
                  </a:lnTo>
                  <a:lnTo>
                    <a:pt x="225262" y="2725"/>
                  </a:lnTo>
                  <a:lnTo>
                    <a:pt x="227924" y="2725"/>
                  </a:lnTo>
                  <a:lnTo>
                    <a:pt x="230586" y="0"/>
                  </a:lnTo>
                  <a:lnTo>
                    <a:pt x="235974" y="0"/>
                  </a:lnTo>
                  <a:lnTo>
                    <a:pt x="238636" y="0"/>
                  </a:lnTo>
                  <a:lnTo>
                    <a:pt x="241361" y="0"/>
                  </a:lnTo>
                  <a:lnTo>
                    <a:pt x="246685" y="0"/>
                  </a:lnTo>
                  <a:lnTo>
                    <a:pt x="249347" y="0"/>
                  </a:lnTo>
                  <a:lnTo>
                    <a:pt x="257397" y="0"/>
                  </a:lnTo>
                  <a:lnTo>
                    <a:pt x="260122" y="0"/>
                  </a:lnTo>
                  <a:lnTo>
                    <a:pt x="265446" y="0"/>
                  </a:lnTo>
                  <a:lnTo>
                    <a:pt x="268172" y="0"/>
                  </a:lnTo>
                  <a:lnTo>
                    <a:pt x="268172"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6" name="Freeform: Shape 175">
              <a:extLst>
                <a:ext uri="{FF2B5EF4-FFF2-40B4-BE49-F238E27FC236}">
                  <a16:creationId xmlns:a16="http://schemas.microsoft.com/office/drawing/2014/main" id="{2E7AAA3C-70B1-82D7-4480-C913CBD1350A}"/>
                </a:ext>
              </a:extLst>
            </p:cNvPr>
            <p:cNvSpPr/>
            <p:nvPr/>
          </p:nvSpPr>
          <p:spPr>
            <a:xfrm>
              <a:off x="3277438" y="3951082"/>
              <a:ext cx="150153" cy="174302"/>
            </a:xfrm>
            <a:custGeom>
              <a:avLst/>
              <a:gdLst>
                <a:gd name="connsiteX0" fmla="*/ 53622 w 150153"/>
                <a:gd name="connsiteY0" fmla="*/ 166253 h 174302"/>
                <a:gd name="connsiteX1" fmla="*/ 24149 w 150153"/>
                <a:gd name="connsiteY1" fmla="*/ 174302 h 174302"/>
                <a:gd name="connsiteX2" fmla="*/ 16099 w 150153"/>
                <a:gd name="connsiteY2" fmla="*/ 160865 h 174302"/>
                <a:gd name="connsiteX3" fmla="*/ 16099 w 150153"/>
                <a:gd name="connsiteY3" fmla="*/ 158203 h 174302"/>
                <a:gd name="connsiteX4" fmla="*/ 16099 w 150153"/>
                <a:gd name="connsiteY4" fmla="*/ 155478 h 174302"/>
                <a:gd name="connsiteX5" fmla="*/ 16099 w 150153"/>
                <a:gd name="connsiteY5" fmla="*/ 152815 h 174302"/>
                <a:gd name="connsiteX6" fmla="*/ 13437 w 150153"/>
                <a:gd name="connsiteY6" fmla="*/ 150153 h 174302"/>
                <a:gd name="connsiteX7" fmla="*/ 13437 w 150153"/>
                <a:gd name="connsiteY7" fmla="*/ 147428 h 174302"/>
                <a:gd name="connsiteX8" fmla="*/ 13437 w 150153"/>
                <a:gd name="connsiteY8" fmla="*/ 144766 h 174302"/>
                <a:gd name="connsiteX9" fmla="*/ 13437 w 150153"/>
                <a:gd name="connsiteY9" fmla="*/ 142104 h 174302"/>
                <a:gd name="connsiteX10" fmla="*/ 13437 w 150153"/>
                <a:gd name="connsiteY10" fmla="*/ 139442 h 174302"/>
                <a:gd name="connsiteX11" fmla="*/ 13437 w 150153"/>
                <a:gd name="connsiteY11" fmla="*/ 136716 h 174302"/>
                <a:gd name="connsiteX12" fmla="*/ 13437 w 150153"/>
                <a:gd name="connsiteY12" fmla="*/ 134054 h 174302"/>
                <a:gd name="connsiteX13" fmla="*/ 13437 w 150153"/>
                <a:gd name="connsiteY13" fmla="*/ 131392 h 174302"/>
                <a:gd name="connsiteX14" fmla="*/ 13437 w 150153"/>
                <a:gd name="connsiteY14" fmla="*/ 128667 h 174302"/>
                <a:gd name="connsiteX15" fmla="*/ 8050 w 150153"/>
                <a:gd name="connsiteY15" fmla="*/ 104581 h 174302"/>
                <a:gd name="connsiteX16" fmla="*/ 10712 w 150153"/>
                <a:gd name="connsiteY16" fmla="*/ 104581 h 174302"/>
                <a:gd name="connsiteX17" fmla="*/ 10712 w 150153"/>
                <a:gd name="connsiteY17" fmla="*/ 101856 h 174302"/>
                <a:gd name="connsiteX18" fmla="*/ 10712 w 150153"/>
                <a:gd name="connsiteY18" fmla="*/ 99194 h 174302"/>
                <a:gd name="connsiteX19" fmla="*/ 13437 w 150153"/>
                <a:gd name="connsiteY19" fmla="*/ 96532 h 174302"/>
                <a:gd name="connsiteX20" fmla="*/ 16099 w 150153"/>
                <a:gd name="connsiteY20" fmla="*/ 96532 h 174302"/>
                <a:gd name="connsiteX21" fmla="*/ 16099 w 150153"/>
                <a:gd name="connsiteY21" fmla="*/ 93806 h 174302"/>
                <a:gd name="connsiteX22" fmla="*/ 18761 w 150153"/>
                <a:gd name="connsiteY22" fmla="*/ 93806 h 174302"/>
                <a:gd name="connsiteX23" fmla="*/ 21487 w 150153"/>
                <a:gd name="connsiteY23" fmla="*/ 93806 h 174302"/>
                <a:gd name="connsiteX24" fmla="*/ 21487 w 150153"/>
                <a:gd name="connsiteY24" fmla="*/ 91144 h 174302"/>
                <a:gd name="connsiteX25" fmla="*/ 24149 w 150153"/>
                <a:gd name="connsiteY25" fmla="*/ 91144 h 174302"/>
                <a:gd name="connsiteX26" fmla="*/ 24149 w 150153"/>
                <a:gd name="connsiteY26" fmla="*/ 88482 h 174302"/>
                <a:gd name="connsiteX27" fmla="*/ 26811 w 150153"/>
                <a:gd name="connsiteY27" fmla="*/ 88482 h 174302"/>
                <a:gd name="connsiteX28" fmla="*/ 29473 w 150153"/>
                <a:gd name="connsiteY28" fmla="*/ 88482 h 174302"/>
                <a:gd name="connsiteX29" fmla="*/ 29473 w 150153"/>
                <a:gd name="connsiteY29" fmla="*/ 85820 h 174302"/>
                <a:gd name="connsiteX30" fmla="*/ 0 w 150153"/>
                <a:gd name="connsiteY30" fmla="*/ 45572 h 174302"/>
                <a:gd name="connsiteX31" fmla="*/ 2662 w 150153"/>
                <a:gd name="connsiteY31" fmla="*/ 45572 h 174302"/>
                <a:gd name="connsiteX32" fmla="*/ 2662 w 150153"/>
                <a:gd name="connsiteY32" fmla="*/ 42910 h 174302"/>
                <a:gd name="connsiteX33" fmla="*/ 5388 w 150153"/>
                <a:gd name="connsiteY33" fmla="*/ 42910 h 174302"/>
                <a:gd name="connsiteX34" fmla="*/ 8050 w 150153"/>
                <a:gd name="connsiteY34" fmla="*/ 40185 h 174302"/>
                <a:gd name="connsiteX35" fmla="*/ 8050 w 150153"/>
                <a:gd name="connsiteY35" fmla="*/ 37522 h 174302"/>
                <a:gd name="connsiteX36" fmla="*/ 8050 w 150153"/>
                <a:gd name="connsiteY36" fmla="*/ 34860 h 174302"/>
                <a:gd name="connsiteX37" fmla="*/ 8050 w 150153"/>
                <a:gd name="connsiteY37" fmla="*/ 32135 h 174302"/>
                <a:gd name="connsiteX38" fmla="*/ 8050 w 150153"/>
                <a:gd name="connsiteY38" fmla="*/ 29473 h 174302"/>
                <a:gd name="connsiteX39" fmla="*/ 10712 w 150153"/>
                <a:gd name="connsiteY39" fmla="*/ 26811 h 174302"/>
                <a:gd name="connsiteX40" fmla="*/ 13437 w 150153"/>
                <a:gd name="connsiteY40" fmla="*/ 26811 h 174302"/>
                <a:gd name="connsiteX41" fmla="*/ 13437 w 150153"/>
                <a:gd name="connsiteY41" fmla="*/ 24149 h 174302"/>
                <a:gd name="connsiteX42" fmla="*/ 16099 w 150153"/>
                <a:gd name="connsiteY42" fmla="*/ 24149 h 174302"/>
                <a:gd name="connsiteX43" fmla="*/ 18761 w 150153"/>
                <a:gd name="connsiteY43" fmla="*/ 21423 h 174302"/>
                <a:gd name="connsiteX44" fmla="*/ 21487 w 150153"/>
                <a:gd name="connsiteY44" fmla="*/ 21423 h 174302"/>
                <a:gd name="connsiteX45" fmla="*/ 24149 w 150153"/>
                <a:gd name="connsiteY45" fmla="*/ 21423 h 174302"/>
                <a:gd name="connsiteX46" fmla="*/ 24149 w 150153"/>
                <a:gd name="connsiteY46" fmla="*/ 18761 h 174302"/>
                <a:gd name="connsiteX47" fmla="*/ 26811 w 150153"/>
                <a:gd name="connsiteY47" fmla="*/ 18761 h 174302"/>
                <a:gd name="connsiteX48" fmla="*/ 29473 w 150153"/>
                <a:gd name="connsiteY48" fmla="*/ 18761 h 174302"/>
                <a:gd name="connsiteX49" fmla="*/ 32198 w 150153"/>
                <a:gd name="connsiteY49" fmla="*/ 18761 h 174302"/>
                <a:gd name="connsiteX50" fmla="*/ 34860 w 150153"/>
                <a:gd name="connsiteY50" fmla="*/ 16099 h 174302"/>
                <a:gd name="connsiteX51" fmla="*/ 34860 w 150153"/>
                <a:gd name="connsiteY51" fmla="*/ 13374 h 174302"/>
                <a:gd name="connsiteX52" fmla="*/ 37523 w 150153"/>
                <a:gd name="connsiteY52" fmla="*/ 13374 h 174302"/>
                <a:gd name="connsiteX53" fmla="*/ 37523 w 150153"/>
                <a:gd name="connsiteY53" fmla="*/ 10712 h 174302"/>
                <a:gd name="connsiteX54" fmla="*/ 40248 w 150153"/>
                <a:gd name="connsiteY54" fmla="*/ 10712 h 174302"/>
                <a:gd name="connsiteX55" fmla="*/ 42910 w 150153"/>
                <a:gd name="connsiteY55" fmla="*/ 10712 h 174302"/>
                <a:gd name="connsiteX56" fmla="*/ 45572 w 150153"/>
                <a:gd name="connsiteY56" fmla="*/ 8050 h 174302"/>
                <a:gd name="connsiteX57" fmla="*/ 48298 w 150153"/>
                <a:gd name="connsiteY57" fmla="*/ 8050 h 174302"/>
                <a:gd name="connsiteX58" fmla="*/ 50960 w 150153"/>
                <a:gd name="connsiteY58" fmla="*/ 8050 h 174302"/>
                <a:gd name="connsiteX59" fmla="*/ 50960 w 150153"/>
                <a:gd name="connsiteY59" fmla="*/ 5324 h 174302"/>
                <a:gd name="connsiteX60" fmla="*/ 50960 w 150153"/>
                <a:gd name="connsiteY60" fmla="*/ 2662 h 174302"/>
                <a:gd name="connsiteX61" fmla="*/ 50960 w 150153"/>
                <a:gd name="connsiteY61" fmla="*/ 0 h 174302"/>
                <a:gd name="connsiteX62" fmla="*/ 53622 w 150153"/>
                <a:gd name="connsiteY62" fmla="*/ 2662 h 174302"/>
                <a:gd name="connsiteX63" fmla="*/ 56347 w 150153"/>
                <a:gd name="connsiteY63" fmla="*/ 5324 h 174302"/>
                <a:gd name="connsiteX64" fmla="*/ 59009 w 150153"/>
                <a:gd name="connsiteY64" fmla="*/ 8050 h 174302"/>
                <a:gd name="connsiteX65" fmla="*/ 61671 w 150153"/>
                <a:gd name="connsiteY65" fmla="*/ 10712 h 174302"/>
                <a:gd name="connsiteX66" fmla="*/ 64333 w 150153"/>
                <a:gd name="connsiteY66" fmla="*/ 10712 h 174302"/>
                <a:gd name="connsiteX67" fmla="*/ 64333 w 150153"/>
                <a:gd name="connsiteY67" fmla="*/ 13374 h 174302"/>
                <a:gd name="connsiteX68" fmla="*/ 67059 w 150153"/>
                <a:gd name="connsiteY68" fmla="*/ 13374 h 174302"/>
                <a:gd name="connsiteX69" fmla="*/ 69721 w 150153"/>
                <a:gd name="connsiteY69" fmla="*/ 16099 h 174302"/>
                <a:gd name="connsiteX70" fmla="*/ 72383 w 150153"/>
                <a:gd name="connsiteY70" fmla="*/ 18761 h 174302"/>
                <a:gd name="connsiteX71" fmla="*/ 75108 w 150153"/>
                <a:gd name="connsiteY71" fmla="*/ 21423 h 174302"/>
                <a:gd name="connsiteX72" fmla="*/ 77770 w 150153"/>
                <a:gd name="connsiteY72" fmla="*/ 21423 h 174302"/>
                <a:gd name="connsiteX73" fmla="*/ 80433 w 150153"/>
                <a:gd name="connsiteY73" fmla="*/ 21423 h 174302"/>
                <a:gd name="connsiteX74" fmla="*/ 83158 w 150153"/>
                <a:gd name="connsiteY74" fmla="*/ 21423 h 174302"/>
                <a:gd name="connsiteX75" fmla="*/ 85820 w 150153"/>
                <a:gd name="connsiteY75" fmla="*/ 21423 h 174302"/>
                <a:gd name="connsiteX76" fmla="*/ 88482 w 150153"/>
                <a:gd name="connsiteY76" fmla="*/ 21423 h 174302"/>
                <a:gd name="connsiteX77" fmla="*/ 88482 w 150153"/>
                <a:gd name="connsiteY77" fmla="*/ 24149 h 174302"/>
                <a:gd name="connsiteX78" fmla="*/ 91144 w 150153"/>
                <a:gd name="connsiteY78" fmla="*/ 24149 h 174302"/>
                <a:gd name="connsiteX79" fmla="*/ 91144 w 150153"/>
                <a:gd name="connsiteY79" fmla="*/ 26811 h 174302"/>
                <a:gd name="connsiteX80" fmla="*/ 93870 w 150153"/>
                <a:gd name="connsiteY80" fmla="*/ 26811 h 174302"/>
                <a:gd name="connsiteX81" fmla="*/ 93870 w 150153"/>
                <a:gd name="connsiteY81" fmla="*/ 29473 h 174302"/>
                <a:gd name="connsiteX82" fmla="*/ 96532 w 150153"/>
                <a:gd name="connsiteY82" fmla="*/ 29473 h 174302"/>
                <a:gd name="connsiteX83" fmla="*/ 96532 w 150153"/>
                <a:gd name="connsiteY83" fmla="*/ 32135 h 174302"/>
                <a:gd name="connsiteX84" fmla="*/ 99194 w 150153"/>
                <a:gd name="connsiteY84" fmla="*/ 32135 h 174302"/>
                <a:gd name="connsiteX85" fmla="*/ 101919 w 150153"/>
                <a:gd name="connsiteY85" fmla="*/ 34860 h 174302"/>
                <a:gd name="connsiteX86" fmla="*/ 104581 w 150153"/>
                <a:gd name="connsiteY86" fmla="*/ 34860 h 174302"/>
                <a:gd name="connsiteX87" fmla="*/ 107243 w 150153"/>
                <a:gd name="connsiteY87" fmla="*/ 37522 h 174302"/>
                <a:gd name="connsiteX88" fmla="*/ 109969 w 150153"/>
                <a:gd name="connsiteY88" fmla="*/ 40185 h 174302"/>
                <a:gd name="connsiteX89" fmla="*/ 109969 w 150153"/>
                <a:gd name="connsiteY89" fmla="*/ 42910 h 174302"/>
                <a:gd name="connsiteX90" fmla="*/ 109969 w 150153"/>
                <a:gd name="connsiteY90" fmla="*/ 45572 h 174302"/>
                <a:gd name="connsiteX91" fmla="*/ 112631 w 150153"/>
                <a:gd name="connsiteY91" fmla="*/ 45572 h 174302"/>
                <a:gd name="connsiteX92" fmla="*/ 112631 w 150153"/>
                <a:gd name="connsiteY92" fmla="*/ 48234 h 174302"/>
                <a:gd name="connsiteX93" fmla="*/ 115293 w 150153"/>
                <a:gd name="connsiteY93" fmla="*/ 48234 h 174302"/>
                <a:gd name="connsiteX94" fmla="*/ 115293 w 150153"/>
                <a:gd name="connsiteY94" fmla="*/ 50959 h 174302"/>
                <a:gd name="connsiteX95" fmla="*/ 117955 w 150153"/>
                <a:gd name="connsiteY95" fmla="*/ 50959 h 174302"/>
                <a:gd name="connsiteX96" fmla="*/ 120681 w 150153"/>
                <a:gd name="connsiteY96" fmla="*/ 50959 h 174302"/>
                <a:gd name="connsiteX97" fmla="*/ 120681 w 150153"/>
                <a:gd name="connsiteY97" fmla="*/ 53622 h 174302"/>
                <a:gd name="connsiteX98" fmla="*/ 123343 w 150153"/>
                <a:gd name="connsiteY98" fmla="*/ 53622 h 174302"/>
                <a:gd name="connsiteX99" fmla="*/ 123343 w 150153"/>
                <a:gd name="connsiteY99" fmla="*/ 56284 h 174302"/>
                <a:gd name="connsiteX100" fmla="*/ 123343 w 150153"/>
                <a:gd name="connsiteY100" fmla="*/ 58946 h 174302"/>
                <a:gd name="connsiteX101" fmla="*/ 126005 w 150153"/>
                <a:gd name="connsiteY101" fmla="*/ 58946 h 174302"/>
                <a:gd name="connsiteX102" fmla="*/ 126005 w 150153"/>
                <a:gd name="connsiteY102" fmla="*/ 61671 h 174302"/>
                <a:gd name="connsiteX103" fmla="*/ 123343 w 150153"/>
                <a:gd name="connsiteY103" fmla="*/ 61671 h 174302"/>
                <a:gd name="connsiteX104" fmla="*/ 123343 w 150153"/>
                <a:gd name="connsiteY104" fmla="*/ 64334 h 174302"/>
                <a:gd name="connsiteX105" fmla="*/ 126005 w 150153"/>
                <a:gd name="connsiteY105" fmla="*/ 64334 h 174302"/>
                <a:gd name="connsiteX106" fmla="*/ 126005 w 150153"/>
                <a:gd name="connsiteY106" fmla="*/ 66995 h 174302"/>
                <a:gd name="connsiteX107" fmla="*/ 128730 w 150153"/>
                <a:gd name="connsiteY107" fmla="*/ 69721 h 174302"/>
                <a:gd name="connsiteX108" fmla="*/ 131392 w 150153"/>
                <a:gd name="connsiteY108" fmla="*/ 72383 h 174302"/>
                <a:gd name="connsiteX109" fmla="*/ 134054 w 150153"/>
                <a:gd name="connsiteY109" fmla="*/ 72383 h 174302"/>
                <a:gd name="connsiteX110" fmla="*/ 136780 w 150153"/>
                <a:gd name="connsiteY110" fmla="*/ 72383 h 174302"/>
                <a:gd name="connsiteX111" fmla="*/ 139442 w 150153"/>
                <a:gd name="connsiteY111" fmla="*/ 75045 h 174302"/>
                <a:gd name="connsiteX112" fmla="*/ 142104 w 150153"/>
                <a:gd name="connsiteY112" fmla="*/ 75045 h 174302"/>
                <a:gd name="connsiteX113" fmla="*/ 144766 w 150153"/>
                <a:gd name="connsiteY113" fmla="*/ 75045 h 174302"/>
                <a:gd name="connsiteX114" fmla="*/ 147491 w 150153"/>
                <a:gd name="connsiteY114" fmla="*/ 75045 h 174302"/>
                <a:gd name="connsiteX115" fmla="*/ 147491 w 150153"/>
                <a:gd name="connsiteY115" fmla="*/ 77771 h 174302"/>
                <a:gd name="connsiteX116" fmla="*/ 150153 w 150153"/>
                <a:gd name="connsiteY116" fmla="*/ 77771 h 174302"/>
                <a:gd name="connsiteX117" fmla="*/ 147491 w 150153"/>
                <a:gd name="connsiteY117" fmla="*/ 80433 h 174302"/>
                <a:gd name="connsiteX118" fmla="*/ 147491 w 150153"/>
                <a:gd name="connsiteY118" fmla="*/ 83095 h 174302"/>
                <a:gd name="connsiteX119" fmla="*/ 144766 w 150153"/>
                <a:gd name="connsiteY119" fmla="*/ 83095 h 174302"/>
                <a:gd name="connsiteX120" fmla="*/ 144766 w 150153"/>
                <a:gd name="connsiteY120" fmla="*/ 85820 h 174302"/>
                <a:gd name="connsiteX121" fmla="*/ 144766 w 150153"/>
                <a:gd name="connsiteY121" fmla="*/ 88482 h 174302"/>
                <a:gd name="connsiteX122" fmla="*/ 142104 w 150153"/>
                <a:gd name="connsiteY122" fmla="*/ 88482 h 174302"/>
                <a:gd name="connsiteX123" fmla="*/ 139442 w 150153"/>
                <a:gd name="connsiteY123" fmla="*/ 88482 h 174302"/>
                <a:gd name="connsiteX124" fmla="*/ 139442 w 150153"/>
                <a:gd name="connsiteY124" fmla="*/ 91144 h 174302"/>
                <a:gd name="connsiteX125" fmla="*/ 139442 w 150153"/>
                <a:gd name="connsiteY125" fmla="*/ 93806 h 174302"/>
                <a:gd name="connsiteX126" fmla="*/ 139442 w 150153"/>
                <a:gd name="connsiteY126" fmla="*/ 96532 h 174302"/>
                <a:gd name="connsiteX127" fmla="*/ 136780 w 150153"/>
                <a:gd name="connsiteY127" fmla="*/ 96532 h 174302"/>
                <a:gd name="connsiteX128" fmla="*/ 136780 w 150153"/>
                <a:gd name="connsiteY128" fmla="*/ 99194 h 174302"/>
                <a:gd name="connsiteX129" fmla="*/ 134054 w 150153"/>
                <a:gd name="connsiteY129" fmla="*/ 99194 h 174302"/>
                <a:gd name="connsiteX130" fmla="*/ 131392 w 150153"/>
                <a:gd name="connsiteY130" fmla="*/ 99194 h 174302"/>
                <a:gd name="connsiteX131" fmla="*/ 131392 w 150153"/>
                <a:gd name="connsiteY131" fmla="*/ 101856 h 174302"/>
                <a:gd name="connsiteX132" fmla="*/ 128730 w 150153"/>
                <a:gd name="connsiteY132" fmla="*/ 104581 h 174302"/>
                <a:gd name="connsiteX133" fmla="*/ 126005 w 150153"/>
                <a:gd name="connsiteY133" fmla="*/ 107243 h 174302"/>
                <a:gd name="connsiteX134" fmla="*/ 123343 w 150153"/>
                <a:gd name="connsiteY134" fmla="*/ 107243 h 174302"/>
                <a:gd name="connsiteX135" fmla="*/ 120681 w 150153"/>
                <a:gd name="connsiteY135" fmla="*/ 109906 h 174302"/>
                <a:gd name="connsiteX136" fmla="*/ 117955 w 150153"/>
                <a:gd name="connsiteY136" fmla="*/ 112631 h 174302"/>
                <a:gd name="connsiteX137" fmla="*/ 120681 w 150153"/>
                <a:gd name="connsiteY137" fmla="*/ 112631 h 174302"/>
                <a:gd name="connsiteX138" fmla="*/ 120681 w 150153"/>
                <a:gd name="connsiteY138" fmla="*/ 115293 h 174302"/>
                <a:gd name="connsiteX139" fmla="*/ 120681 w 150153"/>
                <a:gd name="connsiteY139" fmla="*/ 117955 h 174302"/>
                <a:gd name="connsiteX140" fmla="*/ 117955 w 150153"/>
                <a:gd name="connsiteY140" fmla="*/ 117955 h 174302"/>
                <a:gd name="connsiteX141" fmla="*/ 117955 w 150153"/>
                <a:gd name="connsiteY141" fmla="*/ 120617 h 174302"/>
                <a:gd name="connsiteX142" fmla="*/ 117955 w 150153"/>
                <a:gd name="connsiteY142" fmla="*/ 123343 h 174302"/>
                <a:gd name="connsiteX143" fmla="*/ 115293 w 150153"/>
                <a:gd name="connsiteY143" fmla="*/ 123343 h 174302"/>
                <a:gd name="connsiteX144" fmla="*/ 112631 w 150153"/>
                <a:gd name="connsiteY144" fmla="*/ 126005 h 174302"/>
                <a:gd name="connsiteX145" fmla="*/ 109969 w 150153"/>
                <a:gd name="connsiteY145" fmla="*/ 128667 h 174302"/>
                <a:gd name="connsiteX146" fmla="*/ 109969 w 150153"/>
                <a:gd name="connsiteY146" fmla="*/ 131392 h 174302"/>
                <a:gd name="connsiteX147" fmla="*/ 107243 w 150153"/>
                <a:gd name="connsiteY147" fmla="*/ 131392 h 174302"/>
                <a:gd name="connsiteX148" fmla="*/ 104581 w 150153"/>
                <a:gd name="connsiteY148" fmla="*/ 131392 h 174302"/>
                <a:gd name="connsiteX149" fmla="*/ 101919 w 150153"/>
                <a:gd name="connsiteY149" fmla="*/ 131392 h 174302"/>
                <a:gd name="connsiteX150" fmla="*/ 99194 w 150153"/>
                <a:gd name="connsiteY150" fmla="*/ 131392 h 174302"/>
                <a:gd name="connsiteX151" fmla="*/ 99194 w 150153"/>
                <a:gd name="connsiteY151" fmla="*/ 134054 h 174302"/>
                <a:gd name="connsiteX152" fmla="*/ 83158 w 150153"/>
                <a:gd name="connsiteY152" fmla="*/ 136716 h 174302"/>
                <a:gd name="connsiteX153" fmla="*/ 53622 w 150153"/>
                <a:gd name="connsiteY153" fmla="*/ 166253 h 174302"/>
                <a:gd name="connsiteX154" fmla="*/ 53622 w 150153"/>
                <a:gd name="connsiteY154" fmla="*/ 166253 h 17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50153" h="174302">
                  <a:moveTo>
                    <a:pt x="53622" y="166253"/>
                  </a:moveTo>
                  <a:lnTo>
                    <a:pt x="24149" y="174302"/>
                  </a:lnTo>
                  <a:lnTo>
                    <a:pt x="16099" y="160865"/>
                  </a:lnTo>
                  <a:lnTo>
                    <a:pt x="16099" y="158203"/>
                  </a:lnTo>
                  <a:lnTo>
                    <a:pt x="16099" y="155478"/>
                  </a:lnTo>
                  <a:lnTo>
                    <a:pt x="16099" y="152815"/>
                  </a:lnTo>
                  <a:lnTo>
                    <a:pt x="13437" y="150153"/>
                  </a:lnTo>
                  <a:lnTo>
                    <a:pt x="13437" y="147428"/>
                  </a:lnTo>
                  <a:lnTo>
                    <a:pt x="13437" y="144766"/>
                  </a:lnTo>
                  <a:lnTo>
                    <a:pt x="13437" y="142104"/>
                  </a:lnTo>
                  <a:lnTo>
                    <a:pt x="13437" y="139442"/>
                  </a:lnTo>
                  <a:lnTo>
                    <a:pt x="13437" y="136716"/>
                  </a:lnTo>
                  <a:lnTo>
                    <a:pt x="13437" y="134054"/>
                  </a:lnTo>
                  <a:lnTo>
                    <a:pt x="13437" y="131392"/>
                  </a:lnTo>
                  <a:lnTo>
                    <a:pt x="13437" y="128667"/>
                  </a:lnTo>
                  <a:lnTo>
                    <a:pt x="8050" y="104581"/>
                  </a:lnTo>
                  <a:lnTo>
                    <a:pt x="10712" y="104581"/>
                  </a:lnTo>
                  <a:lnTo>
                    <a:pt x="10712" y="101856"/>
                  </a:lnTo>
                  <a:lnTo>
                    <a:pt x="10712" y="99194"/>
                  </a:lnTo>
                  <a:lnTo>
                    <a:pt x="13437" y="96532"/>
                  </a:lnTo>
                  <a:lnTo>
                    <a:pt x="16099" y="96532"/>
                  </a:lnTo>
                  <a:lnTo>
                    <a:pt x="16099" y="93806"/>
                  </a:lnTo>
                  <a:lnTo>
                    <a:pt x="18761" y="93806"/>
                  </a:lnTo>
                  <a:lnTo>
                    <a:pt x="21487" y="93806"/>
                  </a:lnTo>
                  <a:lnTo>
                    <a:pt x="21487" y="91144"/>
                  </a:lnTo>
                  <a:lnTo>
                    <a:pt x="24149" y="91144"/>
                  </a:lnTo>
                  <a:lnTo>
                    <a:pt x="24149" y="88482"/>
                  </a:lnTo>
                  <a:lnTo>
                    <a:pt x="26811" y="88482"/>
                  </a:lnTo>
                  <a:lnTo>
                    <a:pt x="29473" y="88482"/>
                  </a:lnTo>
                  <a:lnTo>
                    <a:pt x="29473" y="85820"/>
                  </a:lnTo>
                  <a:lnTo>
                    <a:pt x="0" y="45572"/>
                  </a:lnTo>
                  <a:lnTo>
                    <a:pt x="2662" y="45572"/>
                  </a:lnTo>
                  <a:lnTo>
                    <a:pt x="2662" y="42910"/>
                  </a:lnTo>
                  <a:lnTo>
                    <a:pt x="5388" y="42910"/>
                  </a:lnTo>
                  <a:lnTo>
                    <a:pt x="8050" y="40185"/>
                  </a:lnTo>
                  <a:lnTo>
                    <a:pt x="8050" y="37522"/>
                  </a:lnTo>
                  <a:lnTo>
                    <a:pt x="8050" y="34860"/>
                  </a:lnTo>
                  <a:lnTo>
                    <a:pt x="8050" y="32135"/>
                  </a:lnTo>
                  <a:lnTo>
                    <a:pt x="8050" y="29473"/>
                  </a:lnTo>
                  <a:lnTo>
                    <a:pt x="10712" y="26811"/>
                  </a:lnTo>
                  <a:lnTo>
                    <a:pt x="13437" y="26811"/>
                  </a:lnTo>
                  <a:lnTo>
                    <a:pt x="13437" y="24149"/>
                  </a:lnTo>
                  <a:lnTo>
                    <a:pt x="16099" y="24149"/>
                  </a:lnTo>
                  <a:lnTo>
                    <a:pt x="18761" y="21423"/>
                  </a:lnTo>
                  <a:lnTo>
                    <a:pt x="21487" y="21423"/>
                  </a:lnTo>
                  <a:lnTo>
                    <a:pt x="24149" y="21423"/>
                  </a:lnTo>
                  <a:lnTo>
                    <a:pt x="24149" y="18761"/>
                  </a:lnTo>
                  <a:lnTo>
                    <a:pt x="26811" y="18761"/>
                  </a:lnTo>
                  <a:lnTo>
                    <a:pt x="29473" y="18761"/>
                  </a:lnTo>
                  <a:lnTo>
                    <a:pt x="32198" y="18761"/>
                  </a:lnTo>
                  <a:lnTo>
                    <a:pt x="34860" y="16099"/>
                  </a:lnTo>
                  <a:lnTo>
                    <a:pt x="34860" y="13374"/>
                  </a:lnTo>
                  <a:lnTo>
                    <a:pt x="37523" y="13374"/>
                  </a:lnTo>
                  <a:lnTo>
                    <a:pt x="37523" y="10712"/>
                  </a:lnTo>
                  <a:lnTo>
                    <a:pt x="40248" y="10712"/>
                  </a:lnTo>
                  <a:lnTo>
                    <a:pt x="42910" y="10712"/>
                  </a:lnTo>
                  <a:lnTo>
                    <a:pt x="45572" y="8050"/>
                  </a:lnTo>
                  <a:lnTo>
                    <a:pt x="48298" y="8050"/>
                  </a:lnTo>
                  <a:lnTo>
                    <a:pt x="50960" y="8050"/>
                  </a:lnTo>
                  <a:lnTo>
                    <a:pt x="50960" y="5324"/>
                  </a:lnTo>
                  <a:lnTo>
                    <a:pt x="50960" y="2662"/>
                  </a:lnTo>
                  <a:lnTo>
                    <a:pt x="50960" y="0"/>
                  </a:lnTo>
                  <a:lnTo>
                    <a:pt x="53622" y="2662"/>
                  </a:lnTo>
                  <a:lnTo>
                    <a:pt x="56347" y="5324"/>
                  </a:lnTo>
                  <a:lnTo>
                    <a:pt x="59009" y="8050"/>
                  </a:lnTo>
                  <a:lnTo>
                    <a:pt x="61671" y="10712"/>
                  </a:lnTo>
                  <a:lnTo>
                    <a:pt x="64333" y="10712"/>
                  </a:lnTo>
                  <a:lnTo>
                    <a:pt x="64333" y="13374"/>
                  </a:lnTo>
                  <a:lnTo>
                    <a:pt x="67059" y="13374"/>
                  </a:lnTo>
                  <a:lnTo>
                    <a:pt x="69721" y="16099"/>
                  </a:lnTo>
                  <a:lnTo>
                    <a:pt x="72383" y="18761"/>
                  </a:lnTo>
                  <a:lnTo>
                    <a:pt x="75108" y="21423"/>
                  </a:lnTo>
                  <a:lnTo>
                    <a:pt x="77770" y="21423"/>
                  </a:lnTo>
                  <a:lnTo>
                    <a:pt x="80433" y="21423"/>
                  </a:lnTo>
                  <a:lnTo>
                    <a:pt x="83158" y="21423"/>
                  </a:lnTo>
                  <a:lnTo>
                    <a:pt x="85820" y="21423"/>
                  </a:lnTo>
                  <a:lnTo>
                    <a:pt x="88482" y="21423"/>
                  </a:lnTo>
                  <a:lnTo>
                    <a:pt x="88482" y="24149"/>
                  </a:lnTo>
                  <a:lnTo>
                    <a:pt x="91144" y="24149"/>
                  </a:lnTo>
                  <a:lnTo>
                    <a:pt x="91144" y="26811"/>
                  </a:lnTo>
                  <a:lnTo>
                    <a:pt x="93870" y="26811"/>
                  </a:lnTo>
                  <a:lnTo>
                    <a:pt x="93870" y="29473"/>
                  </a:lnTo>
                  <a:lnTo>
                    <a:pt x="96532" y="29473"/>
                  </a:lnTo>
                  <a:lnTo>
                    <a:pt x="96532" y="32135"/>
                  </a:lnTo>
                  <a:lnTo>
                    <a:pt x="99194" y="32135"/>
                  </a:lnTo>
                  <a:lnTo>
                    <a:pt x="101919" y="34860"/>
                  </a:lnTo>
                  <a:lnTo>
                    <a:pt x="104581" y="34860"/>
                  </a:lnTo>
                  <a:lnTo>
                    <a:pt x="107243" y="37522"/>
                  </a:lnTo>
                  <a:lnTo>
                    <a:pt x="109969" y="40185"/>
                  </a:lnTo>
                  <a:lnTo>
                    <a:pt x="109969" y="42910"/>
                  </a:lnTo>
                  <a:lnTo>
                    <a:pt x="109969" y="45572"/>
                  </a:lnTo>
                  <a:lnTo>
                    <a:pt x="112631" y="45572"/>
                  </a:lnTo>
                  <a:lnTo>
                    <a:pt x="112631" y="48234"/>
                  </a:lnTo>
                  <a:lnTo>
                    <a:pt x="115293" y="48234"/>
                  </a:lnTo>
                  <a:lnTo>
                    <a:pt x="115293" y="50959"/>
                  </a:lnTo>
                  <a:lnTo>
                    <a:pt x="117955" y="50959"/>
                  </a:lnTo>
                  <a:lnTo>
                    <a:pt x="120681" y="50959"/>
                  </a:lnTo>
                  <a:lnTo>
                    <a:pt x="120681" y="53622"/>
                  </a:lnTo>
                  <a:lnTo>
                    <a:pt x="123343" y="53622"/>
                  </a:lnTo>
                  <a:lnTo>
                    <a:pt x="123343" y="56284"/>
                  </a:lnTo>
                  <a:lnTo>
                    <a:pt x="123343" y="58946"/>
                  </a:lnTo>
                  <a:lnTo>
                    <a:pt x="126005" y="58946"/>
                  </a:lnTo>
                  <a:lnTo>
                    <a:pt x="126005" y="61671"/>
                  </a:lnTo>
                  <a:lnTo>
                    <a:pt x="123343" y="61671"/>
                  </a:lnTo>
                  <a:lnTo>
                    <a:pt x="123343" y="64334"/>
                  </a:lnTo>
                  <a:lnTo>
                    <a:pt x="126005" y="64334"/>
                  </a:lnTo>
                  <a:lnTo>
                    <a:pt x="126005" y="66995"/>
                  </a:lnTo>
                  <a:lnTo>
                    <a:pt x="128730" y="69721"/>
                  </a:lnTo>
                  <a:lnTo>
                    <a:pt x="131392" y="72383"/>
                  </a:lnTo>
                  <a:lnTo>
                    <a:pt x="134054" y="72383"/>
                  </a:lnTo>
                  <a:lnTo>
                    <a:pt x="136780" y="72383"/>
                  </a:lnTo>
                  <a:lnTo>
                    <a:pt x="139442" y="75045"/>
                  </a:lnTo>
                  <a:lnTo>
                    <a:pt x="142104" y="75045"/>
                  </a:lnTo>
                  <a:lnTo>
                    <a:pt x="144766" y="75045"/>
                  </a:lnTo>
                  <a:lnTo>
                    <a:pt x="147491" y="75045"/>
                  </a:lnTo>
                  <a:lnTo>
                    <a:pt x="147491" y="77771"/>
                  </a:lnTo>
                  <a:lnTo>
                    <a:pt x="150153" y="77771"/>
                  </a:lnTo>
                  <a:lnTo>
                    <a:pt x="147491" y="80433"/>
                  </a:lnTo>
                  <a:lnTo>
                    <a:pt x="147491" y="83095"/>
                  </a:lnTo>
                  <a:lnTo>
                    <a:pt x="144766" y="83095"/>
                  </a:lnTo>
                  <a:lnTo>
                    <a:pt x="144766" y="85820"/>
                  </a:lnTo>
                  <a:lnTo>
                    <a:pt x="144766" y="88482"/>
                  </a:lnTo>
                  <a:lnTo>
                    <a:pt x="142104" y="88482"/>
                  </a:lnTo>
                  <a:lnTo>
                    <a:pt x="139442" y="88482"/>
                  </a:lnTo>
                  <a:lnTo>
                    <a:pt x="139442" y="91144"/>
                  </a:lnTo>
                  <a:lnTo>
                    <a:pt x="139442" y="93806"/>
                  </a:lnTo>
                  <a:lnTo>
                    <a:pt x="139442" y="96532"/>
                  </a:lnTo>
                  <a:lnTo>
                    <a:pt x="136780" y="96532"/>
                  </a:lnTo>
                  <a:lnTo>
                    <a:pt x="136780" y="99194"/>
                  </a:lnTo>
                  <a:lnTo>
                    <a:pt x="134054" y="99194"/>
                  </a:lnTo>
                  <a:lnTo>
                    <a:pt x="131392" y="99194"/>
                  </a:lnTo>
                  <a:lnTo>
                    <a:pt x="131392" y="101856"/>
                  </a:lnTo>
                  <a:lnTo>
                    <a:pt x="128730" y="104581"/>
                  </a:lnTo>
                  <a:lnTo>
                    <a:pt x="126005" y="107243"/>
                  </a:lnTo>
                  <a:lnTo>
                    <a:pt x="123343" y="107243"/>
                  </a:lnTo>
                  <a:lnTo>
                    <a:pt x="120681" y="109906"/>
                  </a:lnTo>
                  <a:lnTo>
                    <a:pt x="117955" y="112631"/>
                  </a:lnTo>
                  <a:lnTo>
                    <a:pt x="120681" y="112631"/>
                  </a:lnTo>
                  <a:lnTo>
                    <a:pt x="120681" y="115293"/>
                  </a:lnTo>
                  <a:lnTo>
                    <a:pt x="120681" y="117955"/>
                  </a:lnTo>
                  <a:lnTo>
                    <a:pt x="117955" y="117955"/>
                  </a:lnTo>
                  <a:lnTo>
                    <a:pt x="117955" y="120617"/>
                  </a:lnTo>
                  <a:lnTo>
                    <a:pt x="117955" y="123343"/>
                  </a:lnTo>
                  <a:lnTo>
                    <a:pt x="115293" y="123343"/>
                  </a:lnTo>
                  <a:lnTo>
                    <a:pt x="112631" y="126005"/>
                  </a:lnTo>
                  <a:lnTo>
                    <a:pt x="109969" y="128667"/>
                  </a:lnTo>
                  <a:lnTo>
                    <a:pt x="109969" y="131392"/>
                  </a:lnTo>
                  <a:lnTo>
                    <a:pt x="107243" y="131392"/>
                  </a:lnTo>
                  <a:lnTo>
                    <a:pt x="104581" y="131392"/>
                  </a:lnTo>
                  <a:lnTo>
                    <a:pt x="101919" y="131392"/>
                  </a:lnTo>
                  <a:lnTo>
                    <a:pt x="99194" y="131392"/>
                  </a:lnTo>
                  <a:lnTo>
                    <a:pt x="99194" y="134054"/>
                  </a:lnTo>
                  <a:lnTo>
                    <a:pt x="83158" y="136716"/>
                  </a:lnTo>
                  <a:lnTo>
                    <a:pt x="53622" y="166253"/>
                  </a:lnTo>
                  <a:lnTo>
                    <a:pt x="53622" y="1662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7" name="Freeform: Shape 176">
              <a:extLst>
                <a:ext uri="{FF2B5EF4-FFF2-40B4-BE49-F238E27FC236}">
                  <a16:creationId xmlns:a16="http://schemas.microsoft.com/office/drawing/2014/main" id="{EA6AF2E9-7E3C-3CF9-0FCF-455A7A47E18F}"/>
                </a:ext>
              </a:extLst>
            </p:cNvPr>
            <p:cNvSpPr/>
            <p:nvPr/>
          </p:nvSpPr>
          <p:spPr>
            <a:xfrm>
              <a:off x="2808216" y="4157519"/>
              <a:ext cx="230586" cy="187675"/>
            </a:xfrm>
            <a:custGeom>
              <a:avLst/>
              <a:gdLst>
                <a:gd name="connsiteX0" fmla="*/ 168915 w 230586"/>
                <a:gd name="connsiteY0" fmla="*/ 5387 h 187675"/>
                <a:gd name="connsiteX1" fmla="*/ 193064 w 230586"/>
                <a:gd name="connsiteY1" fmla="*/ 24149 h 187675"/>
                <a:gd name="connsiteX2" fmla="*/ 174302 w 230586"/>
                <a:gd name="connsiteY2" fmla="*/ 45572 h 187675"/>
                <a:gd name="connsiteX3" fmla="*/ 230586 w 230586"/>
                <a:gd name="connsiteY3" fmla="*/ 85820 h 187675"/>
                <a:gd name="connsiteX4" fmla="*/ 230586 w 230586"/>
                <a:gd name="connsiteY4" fmla="*/ 88482 h 187675"/>
                <a:gd name="connsiteX5" fmla="*/ 230586 w 230586"/>
                <a:gd name="connsiteY5" fmla="*/ 91144 h 187675"/>
                <a:gd name="connsiteX6" fmla="*/ 230586 w 230586"/>
                <a:gd name="connsiteY6" fmla="*/ 93870 h 187675"/>
                <a:gd name="connsiteX7" fmla="*/ 227924 w 230586"/>
                <a:gd name="connsiteY7" fmla="*/ 96532 h 187675"/>
                <a:gd name="connsiteX8" fmla="*/ 227924 w 230586"/>
                <a:gd name="connsiteY8" fmla="*/ 99194 h 187675"/>
                <a:gd name="connsiteX9" fmla="*/ 225262 w 230586"/>
                <a:gd name="connsiteY9" fmla="*/ 101919 h 187675"/>
                <a:gd name="connsiteX10" fmla="*/ 198451 w 230586"/>
                <a:gd name="connsiteY10" fmla="*/ 131392 h 187675"/>
                <a:gd name="connsiteX11" fmla="*/ 166253 w 230586"/>
                <a:gd name="connsiteY11" fmla="*/ 150153 h 187675"/>
                <a:gd name="connsiteX12" fmla="*/ 163591 w 230586"/>
                <a:gd name="connsiteY12" fmla="*/ 150153 h 187675"/>
                <a:gd name="connsiteX13" fmla="*/ 163591 w 230586"/>
                <a:gd name="connsiteY13" fmla="*/ 152815 h 187675"/>
                <a:gd name="connsiteX14" fmla="*/ 166253 w 230586"/>
                <a:gd name="connsiteY14" fmla="*/ 152815 h 187675"/>
                <a:gd name="connsiteX15" fmla="*/ 168915 w 230586"/>
                <a:gd name="connsiteY15" fmla="*/ 152815 h 187675"/>
                <a:gd name="connsiteX16" fmla="*/ 171640 w 230586"/>
                <a:gd name="connsiteY16" fmla="*/ 152815 h 187675"/>
                <a:gd name="connsiteX17" fmla="*/ 174302 w 230586"/>
                <a:gd name="connsiteY17" fmla="*/ 155541 h 187675"/>
                <a:gd name="connsiteX18" fmla="*/ 174302 w 230586"/>
                <a:gd name="connsiteY18" fmla="*/ 158203 h 187675"/>
                <a:gd name="connsiteX19" fmla="*/ 171640 w 230586"/>
                <a:gd name="connsiteY19" fmla="*/ 160865 h 187675"/>
                <a:gd name="connsiteX20" fmla="*/ 168915 w 230586"/>
                <a:gd name="connsiteY20" fmla="*/ 160865 h 187675"/>
                <a:gd name="connsiteX21" fmla="*/ 166253 w 230586"/>
                <a:gd name="connsiteY21" fmla="*/ 163591 h 187675"/>
                <a:gd name="connsiteX22" fmla="*/ 163591 w 230586"/>
                <a:gd name="connsiteY22" fmla="*/ 163591 h 187675"/>
                <a:gd name="connsiteX23" fmla="*/ 160865 w 230586"/>
                <a:gd name="connsiteY23" fmla="*/ 166253 h 187675"/>
                <a:gd name="connsiteX24" fmla="*/ 160865 w 230586"/>
                <a:gd name="connsiteY24" fmla="*/ 168915 h 187675"/>
                <a:gd name="connsiteX25" fmla="*/ 158203 w 230586"/>
                <a:gd name="connsiteY25" fmla="*/ 168915 h 187675"/>
                <a:gd name="connsiteX26" fmla="*/ 155541 w 230586"/>
                <a:gd name="connsiteY26" fmla="*/ 168915 h 187675"/>
                <a:gd name="connsiteX27" fmla="*/ 152816 w 230586"/>
                <a:gd name="connsiteY27" fmla="*/ 171640 h 187675"/>
                <a:gd name="connsiteX28" fmla="*/ 150153 w 230586"/>
                <a:gd name="connsiteY28" fmla="*/ 171640 h 187675"/>
                <a:gd name="connsiteX29" fmla="*/ 147491 w 230586"/>
                <a:gd name="connsiteY29" fmla="*/ 174302 h 187675"/>
                <a:gd name="connsiteX30" fmla="*/ 144829 w 230586"/>
                <a:gd name="connsiteY30" fmla="*/ 176964 h 187675"/>
                <a:gd name="connsiteX31" fmla="*/ 142104 w 230586"/>
                <a:gd name="connsiteY31" fmla="*/ 176964 h 187675"/>
                <a:gd name="connsiteX32" fmla="*/ 142104 w 230586"/>
                <a:gd name="connsiteY32" fmla="*/ 179627 h 187675"/>
                <a:gd name="connsiteX33" fmla="*/ 139442 w 230586"/>
                <a:gd name="connsiteY33" fmla="*/ 179627 h 187675"/>
                <a:gd name="connsiteX34" fmla="*/ 136780 w 230586"/>
                <a:gd name="connsiteY34" fmla="*/ 179627 h 187675"/>
                <a:gd name="connsiteX35" fmla="*/ 136780 w 230586"/>
                <a:gd name="connsiteY35" fmla="*/ 182352 h 187675"/>
                <a:gd name="connsiteX36" fmla="*/ 134054 w 230586"/>
                <a:gd name="connsiteY36" fmla="*/ 182352 h 187675"/>
                <a:gd name="connsiteX37" fmla="*/ 131392 w 230586"/>
                <a:gd name="connsiteY37" fmla="*/ 182352 h 187675"/>
                <a:gd name="connsiteX38" fmla="*/ 128730 w 230586"/>
                <a:gd name="connsiteY38" fmla="*/ 182352 h 187675"/>
                <a:gd name="connsiteX39" fmla="*/ 126005 w 230586"/>
                <a:gd name="connsiteY39" fmla="*/ 182352 h 187675"/>
                <a:gd name="connsiteX40" fmla="*/ 123343 w 230586"/>
                <a:gd name="connsiteY40" fmla="*/ 182352 h 187675"/>
                <a:gd name="connsiteX41" fmla="*/ 120681 w 230586"/>
                <a:gd name="connsiteY41" fmla="*/ 182352 h 187675"/>
                <a:gd name="connsiteX42" fmla="*/ 118018 w 230586"/>
                <a:gd name="connsiteY42" fmla="*/ 182352 h 187675"/>
                <a:gd name="connsiteX43" fmla="*/ 115293 w 230586"/>
                <a:gd name="connsiteY43" fmla="*/ 182352 h 187675"/>
                <a:gd name="connsiteX44" fmla="*/ 112631 w 230586"/>
                <a:gd name="connsiteY44" fmla="*/ 182352 h 187675"/>
                <a:gd name="connsiteX45" fmla="*/ 109969 w 230586"/>
                <a:gd name="connsiteY45" fmla="*/ 185014 h 187675"/>
                <a:gd name="connsiteX46" fmla="*/ 107243 w 230586"/>
                <a:gd name="connsiteY46" fmla="*/ 187676 h 187675"/>
                <a:gd name="connsiteX47" fmla="*/ 107243 w 230586"/>
                <a:gd name="connsiteY47" fmla="*/ 185014 h 187675"/>
                <a:gd name="connsiteX48" fmla="*/ 107243 w 230586"/>
                <a:gd name="connsiteY48" fmla="*/ 182352 h 187675"/>
                <a:gd name="connsiteX49" fmla="*/ 107243 w 230586"/>
                <a:gd name="connsiteY49" fmla="*/ 179627 h 187675"/>
                <a:gd name="connsiteX50" fmla="*/ 104581 w 230586"/>
                <a:gd name="connsiteY50" fmla="*/ 179627 h 187675"/>
                <a:gd name="connsiteX51" fmla="*/ 104581 w 230586"/>
                <a:gd name="connsiteY51" fmla="*/ 176964 h 187675"/>
                <a:gd name="connsiteX52" fmla="*/ 104581 w 230586"/>
                <a:gd name="connsiteY52" fmla="*/ 174302 h 187675"/>
                <a:gd name="connsiteX53" fmla="*/ 104581 w 230586"/>
                <a:gd name="connsiteY53" fmla="*/ 171640 h 187675"/>
                <a:gd name="connsiteX54" fmla="*/ 104581 w 230586"/>
                <a:gd name="connsiteY54" fmla="*/ 168915 h 187675"/>
                <a:gd name="connsiteX55" fmla="*/ 104581 w 230586"/>
                <a:gd name="connsiteY55" fmla="*/ 166253 h 187675"/>
                <a:gd name="connsiteX56" fmla="*/ 101919 w 230586"/>
                <a:gd name="connsiteY56" fmla="*/ 163591 h 187675"/>
                <a:gd name="connsiteX57" fmla="*/ 99194 w 230586"/>
                <a:gd name="connsiteY57" fmla="*/ 160865 h 187675"/>
                <a:gd name="connsiteX58" fmla="*/ 96532 w 230586"/>
                <a:gd name="connsiteY58" fmla="*/ 160865 h 187675"/>
                <a:gd name="connsiteX59" fmla="*/ 93870 w 230586"/>
                <a:gd name="connsiteY59" fmla="*/ 160865 h 187675"/>
                <a:gd name="connsiteX60" fmla="*/ 93870 w 230586"/>
                <a:gd name="connsiteY60" fmla="*/ 158203 h 187675"/>
                <a:gd name="connsiteX61" fmla="*/ 91208 w 230586"/>
                <a:gd name="connsiteY61" fmla="*/ 158203 h 187675"/>
                <a:gd name="connsiteX62" fmla="*/ 88482 w 230586"/>
                <a:gd name="connsiteY62" fmla="*/ 158203 h 187675"/>
                <a:gd name="connsiteX63" fmla="*/ 85820 w 230586"/>
                <a:gd name="connsiteY63" fmla="*/ 158203 h 187675"/>
                <a:gd name="connsiteX64" fmla="*/ 83158 w 230586"/>
                <a:gd name="connsiteY64" fmla="*/ 158203 h 187675"/>
                <a:gd name="connsiteX65" fmla="*/ 80433 w 230586"/>
                <a:gd name="connsiteY65" fmla="*/ 158203 h 187675"/>
                <a:gd name="connsiteX66" fmla="*/ 77771 w 230586"/>
                <a:gd name="connsiteY66" fmla="*/ 160865 h 187675"/>
                <a:gd name="connsiteX67" fmla="*/ 75108 w 230586"/>
                <a:gd name="connsiteY67" fmla="*/ 160865 h 187675"/>
                <a:gd name="connsiteX68" fmla="*/ 75108 w 230586"/>
                <a:gd name="connsiteY68" fmla="*/ 163591 h 187675"/>
                <a:gd name="connsiteX69" fmla="*/ 72383 w 230586"/>
                <a:gd name="connsiteY69" fmla="*/ 163591 h 187675"/>
                <a:gd name="connsiteX70" fmla="*/ 69721 w 230586"/>
                <a:gd name="connsiteY70" fmla="*/ 166253 h 187675"/>
                <a:gd name="connsiteX71" fmla="*/ 67059 w 230586"/>
                <a:gd name="connsiteY71" fmla="*/ 166253 h 187675"/>
                <a:gd name="connsiteX72" fmla="*/ 64333 w 230586"/>
                <a:gd name="connsiteY72" fmla="*/ 163591 h 187675"/>
                <a:gd name="connsiteX73" fmla="*/ 61671 w 230586"/>
                <a:gd name="connsiteY73" fmla="*/ 163591 h 187675"/>
                <a:gd name="connsiteX74" fmla="*/ 61671 w 230586"/>
                <a:gd name="connsiteY74" fmla="*/ 160865 h 187675"/>
                <a:gd name="connsiteX75" fmla="*/ 59009 w 230586"/>
                <a:gd name="connsiteY75" fmla="*/ 158203 h 187675"/>
                <a:gd name="connsiteX76" fmla="*/ 56347 w 230586"/>
                <a:gd name="connsiteY76" fmla="*/ 158203 h 187675"/>
                <a:gd name="connsiteX77" fmla="*/ 53622 w 230586"/>
                <a:gd name="connsiteY77" fmla="*/ 155541 h 187675"/>
                <a:gd name="connsiteX78" fmla="*/ 50960 w 230586"/>
                <a:gd name="connsiteY78" fmla="*/ 155541 h 187675"/>
                <a:gd name="connsiteX79" fmla="*/ 48298 w 230586"/>
                <a:gd name="connsiteY79" fmla="*/ 152815 h 187675"/>
                <a:gd name="connsiteX80" fmla="*/ 48298 w 230586"/>
                <a:gd name="connsiteY80" fmla="*/ 150153 h 187675"/>
                <a:gd name="connsiteX81" fmla="*/ 45572 w 230586"/>
                <a:gd name="connsiteY81" fmla="*/ 150153 h 187675"/>
                <a:gd name="connsiteX82" fmla="*/ 42910 w 230586"/>
                <a:gd name="connsiteY82" fmla="*/ 147491 h 187675"/>
                <a:gd name="connsiteX83" fmla="*/ 40248 w 230586"/>
                <a:gd name="connsiteY83" fmla="*/ 144829 h 187675"/>
                <a:gd name="connsiteX84" fmla="*/ 37523 w 230586"/>
                <a:gd name="connsiteY84" fmla="*/ 144829 h 187675"/>
                <a:gd name="connsiteX85" fmla="*/ 34860 w 230586"/>
                <a:gd name="connsiteY85" fmla="*/ 142104 h 187675"/>
                <a:gd name="connsiteX86" fmla="*/ 34860 w 230586"/>
                <a:gd name="connsiteY86" fmla="*/ 139442 h 187675"/>
                <a:gd name="connsiteX87" fmla="*/ 32198 w 230586"/>
                <a:gd name="connsiteY87" fmla="*/ 139442 h 187675"/>
                <a:gd name="connsiteX88" fmla="*/ 29536 w 230586"/>
                <a:gd name="connsiteY88" fmla="*/ 136780 h 187675"/>
                <a:gd name="connsiteX89" fmla="*/ 26811 w 230586"/>
                <a:gd name="connsiteY89" fmla="*/ 134054 h 187675"/>
                <a:gd name="connsiteX90" fmla="*/ 24149 w 230586"/>
                <a:gd name="connsiteY90" fmla="*/ 131392 h 187675"/>
                <a:gd name="connsiteX91" fmla="*/ 21487 w 230586"/>
                <a:gd name="connsiteY91" fmla="*/ 131392 h 187675"/>
                <a:gd name="connsiteX92" fmla="*/ 18761 w 230586"/>
                <a:gd name="connsiteY92" fmla="*/ 128730 h 187675"/>
                <a:gd name="connsiteX93" fmla="*/ 18761 w 230586"/>
                <a:gd name="connsiteY93" fmla="*/ 126005 h 187675"/>
                <a:gd name="connsiteX94" fmla="*/ 16099 w 230586"/>
                <a:gd name="connsiteY94" fmla="*/ 126005 h 187675"/>
                <a:gd name="connsiteX95" fmla="*/ 13437 w 230586"/>
                <a:gd name="connsiteY95" fmla="*/ 123343 h 187675"/>
                <a:gd name="connsiteX96" fmla="*/ 13437 w 230586"/>
                <a:gd name="connsiteY96" fmla="*/ 120680 h 187675"/>
                <a:gd name="connsiteX97" fmla="*/ 10712 w 230586"/>
                <a:gd name="connsiteY97" fmla="*/ 120680 h 187675"/>
                <a:gd name="connsiteX98" fmla="*/ 8050 w 230586"/>
                <a:gd name="connsiteY98" fmla="*/ 117955 h 187675"/>
                <a:gd name="connsiteX99" fmla="*/ 8050 w 230586"/>
                <a:gd name="connsiteY99" fmla="*/ 115293 h 187675"/>
                <a:gd name="connsiteX100" fmla="*/ 5388 w 230586"/>
                <a:gd name="connsiteY100" fmla="*/ 112631 h 187675"/>
                <a:gd name="connsiteX101" fmla="*/ 5388 w 230586"/>
                <a:gd name="connsiteY101" fmla="*/ 109969 h 187675"/>
                <a:gd name="connsiteX102" fmla="*/ 2726 w 230586"/>
                <a:gd name="connsiteY102" fmla="*/ 107243 h 187675"/>
                <a:gd name="connsiteX103" fmla="*/ 2726 w 230586"/>
                <a:gd name="connsiteY103" fmla="*/ 104581 h 187675"/>
                <a:gd name="connsiteX104" fmla="*/ 0 w 230586"/>
                <a:gd name="connsiteY104" fmla="*/ 104581 h 187675"/>
                <a:gd name="connsiteX105" fmla="*/ 2726 w 230586"/>
                <a:gd name="connsiteY105" fmla="*/ 101919 h 187675"/>
                <a:gd name="connsiteX106" fmla="*/ 5388 w 230586"/>
                <a:gd name="connsiteY106" fmla="*/ 101919 h 187675"/>
                <a:gd name="connsiteX107" fmla="*/ 8050 w 230586"/>
                <a:gd name="connsiteY107" fmla="*/ 99194 h 187675"/>
                <a:gd name="connsiteX108" fmla="*/ 8050 w 230586"/>
                <a:gd name="connsiteY108" fmla="*/ 96532 h 187675"/>
                <a:gd name="connsiteX109" fmla="*/ 8050 w 230586"/>
                <a:gd name="connsiteY109" fmla="*/ 93870 h 187675"/>
                <a:gd name="connsiteX110" fmla="*/ 5388 w 230586"/>
                <a:gd name="connsiteY110" fmla="*/ 91144 h 187675"/>
                <a:gd name="connsiteX111" fmla="*/ 5388 w 230586"/>
                <a:gd name="connsiteY111" fmla="*/ 88482 h 187675"/>
                <a:gd name="connsiteX112" fmla="*/ 5388 w 230586"/>
                <a:gd name="connsiteY112" fmla="*/ 85820 h 187675"/>
                <a:gd name="connsiteX113" fmla="*/ 5388 w 230586"/>
                <a:gd name="connsiteY113" fmla="*/ 83158 h 187675"/>
                <a:gd name="connsiteX114" fmla="*/ 2726 w 230586"/>
                <a:gd name="connsiteY114" fmla="*/ 80433 h 187675"/>
                <a:gd name="connsiteX115" fmla="*/ 2726 w 230586"/>
                <a:gd name="connsiteY115" fmla="*/ 77771 h 187675"/>
                <a:gd name="connsiteX116" fmla="*/ 2726 w 230586"/>
                <a:gd name="connsiteY116" fmla="*/ 75108 h 187675"/>
                <a:gd name="connsiteX117" fmla="*/ 2726 w 230586"/>
                <a:gd name="connsiteY117" fmla="*/ 72383 h 187675"/>
                <a:gd name="connsiteX118" fmla="*/ 2726 w 230586"/>
                <a:gd name="connsiteY118" fmla="*/ 69721 h 187675"/>
                <a:gd name="connsiteX119" fmla="*/ 0 w 230586"/>
                <a:gd name="connsiteY119" fmla="*/ 67059 h 187675"/>
                <a:gd name="connsiteX120" fmla="*/ 0 w 230586"/>
                <a:gd name="connsiteY120" fmla="*/ 64334 h 187675"/>
                <a:gd name="connsiteX121" fmla="*/ 0 w 230586"/>
                <a:gd name="connsiteY121" fmla="*/ 61671 h 187675"/>
                <a:gd name="connsiteX122" fmla="*/ 0 w 230586"/>
                <a:gd name="connsiteY122" fmla="*/ 59009 h 187675"/>
                <a:gd name="connsiteX123" fmla="*/ 2726 w 230586"/>
                <a:gd name="connsiteY123" fmla="*/ 56347 h 187675"/>
                <a:gd name="connsiteX124" fmla="*/ 2726 w 230586"/>
                <a:gd name="connsiteY124" fmla="*/ 53622 h 187675"/>
                <a:gd name="connsiteX125" fmla="*/ 2726 w 230586"/>
                <a:gd name="connsiteY125" fmla="*/ 50959 h 187675"/>
                <a:gd name="connsiteX126" fmla="*/ 5388 w 230586"/>
                <a:gd name="connsiteY126" fmla="*/ 48298 h 187675"/>
                <a:gd name="connsiteX127" fmla="*/ 5388 w 230586"/>
                <a:gd name="connsiteY127" fmla="*/ 45572 h 187675"/>
                <a:gd name="connsiteX128" fmla="*/ 5388 w 230586"/>
                <a:gd name="connsiteY128" fmla="*/ 42910 h 187675"/>
                <a:gd name="connsiteX129" fmla="*/ 5388 w 230586"/>
                <a:gd name="connsiteY129" fmla="*/ 40248 h 187675"/>
                <a:gd name="connsiteX130" fmla="*/ 2726 w 230586"/>
                <a:gd name="connsiteY130" fmla="*/ 40248 h 187675"/>
                <a:gd name="connsiteX131" fmla="*/ 2726 w 230586"/>
                <a:gd name="connsiteY131" fmla="*/ 37522 h 187675"/>
                <a:gd name="connsiteX132" fmla="*/ 0 w 230586"/>
                <a:gd name="connsiteY132" fmla="*/ 34860 h 187675"/>
                <a:gd name="connsiteX133" fmla="*/ 2726 w 230586"/>
                <a:gd name="connsiteY133" fmla="*/ 32198 h 187675"/>
                <a:gd name="connsiteX134" fmla="*/ 5388 w 230586"/>
                <a:gd name="connsiteY134" fmla="*/ 32198 h 187675"/>
                <a:gd name="connsiteX135" fmla="*/ 8050 w 230586"/>
                <a:gd name="connsiteY135" fmla="*/ 32198 h 187675"/>
                <a:gd name="connsiteX136" fmla="*/ 8050 w 230586"/>
                <a:gd name="connsiteY136" fmla="*/ 29473 h 187675"/>
                <a:gd name="connsiteX137" fmla="*/ 10712 w 230586"/>
                <a:gd name="connsiteY137" fmla="*/ 29473 h 187675"/>
                <a:gd name="connsiteX138" fmla="*/ 13437 w 230586"/>
                <a:gd name="connsiteY138" fmla="*/ 26811 h 187675"/>
                <a:gd name="connsiteX139" fmla="*/ 16099 w 230586"/>
                <a:gd name="connsiteY139" fmla="*/ 26811 h 187675"/>
                <a:gd name="connsiteX140" fmla="*/ 18761 w 230586"/>
                <a:gd name="connsiteY140" fmla="*/ 24149 h 187675"/>
                <a:gd name="connsiteX141" fmla="*/ 21487 w 230586"/>
                <a:gd name="connsiteY141" fmla="*/ 21487 h 187675"/>
                <a:gd name="connsiteX142" fmla="*/ 24149 w 230586"/>
                <a:gd name="connsiteY142" fmla="*/ 21487 h 187675"/>
                <a:gd name="connsiteX143" fmla="*/ 24149 w 230586"/>
                <a:gd name="connsiteY143" fmla="*/ 18761 h 187675"/>
                <a:gd name="connsiteX144" fmla="*/ 26811 w 230586"/>
                <a:gd name="connsiteY144" fmla="*/ 18761 h 187675"/>
                <a:gd name="connsiteX145" fmla="*/ 29536 w 230586"/>
                <a:gd name="connsiteY145" fmla="*/ 18761 h 187675"/>
                <a:gd name="connsiteX146" fmla="*/ 29536 w 230586"/>
                <a:gd name="connsiteY146" fmla="*/ 16099 h 187675"/>
                <a:gd name="connsiteX147" fmla="*/ 32198 w 230586"/>
                <a:gd name="connsiteY147" fmla="*/ 16099 h 187675"/>
                <a:gd name="connsiteX148" fmla="*/ 34860 w 230586"/>
                <a:gd name="connsiteY148" fmla="*/ 13437 h 187675"/>
                <a:gd name="connsiteX149" fmla="*/ 37523 w 230586"/>
                <a:gd name="connsiteY149" fmla="*/ 13437 h 187675"/>
                <a:gd name="connsiteX150" fmla="*/ 40248 w 230586"/>
                <a:gd name="connsiteY150" fmla="*/ 10712 h 187675"/>
                <a:gd name="connsiteX151" fmla="*/ 42910 w 230586"/>
                <a:gd name="connsiteY151" fmla="*/ 10712 h 187675"/>
                <a:gd name="connsiteX152" fmla="*/ 42910 w 230586"/>
                <a:gd name="connsiteY152" fmla="*/ 8050 h 187675"/>
                <a:gd name="connsiteX153" fmla="*/ 45572 w 230586"/>
                <a:gd name="connsiteY153" fmla="*/ 8050 h 187675"/>
                <a:gd name="connsiteX154" fmla="*/ 48298 w 230586"/>
                <a:gd name="connsiteY154" fmla="*/ 8050 h 187675"/>
                <a:gd name="connsiteX155" fmla="*/ 50960 w 230586"/>
                <a:gd name="connsiteY155" fmla="*/ 8050 h 187675"/>
                <a:gd name="connsiteX156" fmla="*/ 53622 w 230586"/>
                <a:gd name="connsiteY156" fmla="*/ 5387 h 187675"/>
                <a:gd name="connsiteX157" fmla="*/ 56347 w 230586"/>
                <a:gd name="connsiteY157" fmla="*/ 5387 h 187675"/>
                <a:gd name="connsiteX158" fmla="*/ 59009 w 230586"/>
                <a:gd name="connsiteY158" fmla="*/ 5387 h 187675"/>
                <a:gd name="connsiteX159" fmla="*/ 61671 w 230586"/>
                <a:gd name="connsiteY159" fmla="*/ 2662 h 187675"/>
                <a:gd name="connsiteX160" fmla="*/ 64333 w 230586"/>
                <a:gd name="connsiteY160" fmla="*/ 2662 h 187675"/>
                <a:gd name="connsiteX161" fmla="*/ 67059 w 230586"/>
                <a:gd name="connsiteY161" fmla="*/ 2662 h 187675"/>
                <a:gd name="connsiteX162" fmla="*/ 69721 w 230586"/>
                <a:gd name="connsiteY162" fmla="*/ 2662 h 187675"/>
                <a:gd name="connsiteX163" fmla="*/ 72383 w 230586"/>
                <a:gd name="connsiteY163" fmla="*/ 0 h 187675"/>
                <a:gd name="connsiteX164" fmla="*/ 75108 w 230586"/>
                <a:gd name="connsiteY164" fmla="*/ 0 h 187675"/>
                <a:gd name="connsiteX165" fmla="*/ 77771 w 230586"/>
                <a:gd name="connsiteY165" fmla="*/ 2662 h 187675"/>
                <a:gd name="connsiteX166" fmla="*/ 80433 w 230586"/>
                <a:gd name="connsiteY166" fmla="*/ 2662 h 187675"/>
                <a:gd name="connsiteX167" fmla="*/ 83158 w 230586"/>
                <a:gd name="connsiteY167" fmla="*/ 5387 h 187675"/>
                <a:gd name="connsiteX168" fmla="*/ 85820 w 230586"/>
                <a:gd name="connsiteY168" fmla="*/ 5387 h 187675"/>
                <a:gd name="connsiteX169" fmla="*/ 88482 w 230586"/>
                <a:gd name="connsiteY169" fmla="*/ 8050 h 187675"/>
                <a:gd name="connsiteX170" fmla="*/ 91208 w 230586"/>
                <a:gd name="connsiteY170" fmla="*/ 8050 h 187675"/>
                <a:gd name="connsiteX171" fmla="*/ 93870 w 230586"/>
                <a:gd name="connsiteY171" fmla="*/ 10712 h 187675"/>
                <a:gd name="connsiteX172" fmla="*/ 96532 w 230586"/>
                <a:gd name="connsiteY172" fmla="*/ 10712 h 187675"/>
                <a:gd name="connsiteX173" fmla="*/ 99194 w 230586"/>
                <a:gd name="connsiteY173" fmla="*/ 10712 h 187675"/>
                <a:gd name="connsiteX174" fmla="*/ 101919 w 230586"/>
                <a:gd name="connsiteY174" fmla="*/ 10712 h 187675"/>
                <a:gd name="connsiteX175" fmla="*/ 104581 w 230586"/>
                <a:gd name="connsiteY175" fmla="*/ 10712 h 187675"/>
                <a:gd name="connsiteX176" fmla="*/ 107243 w 230586"/>
                <a:gd name="connsiteY176" fmla="*/ 10712 h 187675"/>
                <a:gd name="connsiteX177" fmla="*/ 109969 w 230586"/>
                <a:gd name="connsiteY177" fmla="*/ 8050 h 187675"/>
                <a:gd name="connsiteX178" fmla="*/ 112631 w 230586"/>
                <a:gd name="connsiteY178" fmla="*/ 8050 h 187675"/>
                <a:gd name="connsiteX179" fmla="*/ 115293 w 230586"/>
                <a:gd name="connsiteY179" fmla="*/ 8050 h 187675"/>
                <a:gd name="connsiteX180" fmla="*/ 118018 w 230586"/>
                <a:gd name="connsiteY180" fmla="*/ 8050 h 187675"/>
                <a:gd name="connsiteX181" fmla="*/ 120681 w 230586"/>
                <a:gd name="connsiteY181" fmla="*/ 8050 h 187675"/>
                <a:gd name="connsiteX182" fmla="*/ 123343 w 230586"/>
                <a:gd name="connsiteY182" fmla="*/ 8050 h 187675"/>
                <a:gd name="connsiteX183" fmla="*/ 126005 w 230586"/>
                <a:gd name="connsiteY183" fmla="*/ 8050 h 187675"/>
                <a:gd name="connsiteX184" fmla="*/ 128730 w 230586"/>
                <a:gd name="connsiteY184" fmla="*/ 8050 h 187675"/>
                <a:gd name="connsiteX185" fmla="*/ 131392 w 230586"/>
                <a:gd name="connsiteY185" fmla="*/ 8050 h 187675"/>
                <a:gd name="connsiteX186" fmla="*/ 134054 w 230586"/>
                <a:gd name="connsiteY186" fmla="*/ 8050 h 187675"/>
                <a:gd name="connsiteX187" fmla="*/ 144829 w 230586"/>
                <a:gd name="connsiteY187" fmla="*/ 8050 h 187675"/>
                <a:gd name="connsiteX188" fmla="*/ 150153 w 230586"/>
                <a:gd name="connsiteY188" fmla="*/ 8050 h 187675"/>
                <a:gd name="connsiteX189" fmla="*/ 152816 w 230586"/>
                <a:gd name="connsiteY189" fmla="*/ 8050 h 187675"/>
                <a:gd name="connsiteX190" fmla="*/ 155541 w 230586"/>
                <a:gd name="connsiteY190" fmla="*/ 8050 h 187675"/>
                <a:gd name="connsiteX191" fmla="*/ 158203 w 230586"/>
                <a:gd name="connsiteY191" fmla="*/ 8050 h 187675"/>
                <a:gd name="connsiteX192" fmla="*/ 160865 w 230586"/>
                <a:gd name="connsiteY192" fmla="*/ 8050 h 187675"/>
                <a:gd name="connsiteX193" fmla="*/ 163591 w 230586"/>
                <a:gd name="connsiteY193" fmla="*/ 8050 h 187675"/>
                <a:gd name="connsiteX194" fmla="*/ 166253 w 230586"/>
                <a:gd name="connsiteY194" fmla="*/ 5387 h 187675"/>
                <a:gd name="connsiteX195" fmla="*/ 168915 w 230586"/>
                <a:gd name="connsiteY195" fmla="*/ 5387 h 187675"/>
                <a:gd name="connsiteX196" fmla="*/ 168915 w 230586"/>
                <a:gd name="connsiteY196" fmla="*/ 5387 h 18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30586" h="187675">
                  <a:moveTo>
                    <a:pt x="168915" y="5387"/>
                  </a:moveTo>
                  <a:lnTo>
                    <a:pt x="193064" y="24149"/>
                  </a:lnTo>
                  <a:lnTo>
                    <a:pt x="174302" y="45572"/>
                  </a:lnTo>
                  <a:lnTo>
                    <a:pt x="230586" y="85820"/>
                  </a:lnTo>
                  <a:lnTo>
                    <a:pt x="230586" y="88482"/>
                  </a:lnTo>
                  <a:lnTo>
                    <a:pt x="230586" y="91144"/>
                  </a:lnTo>
                  <a:lnTo>
                    <a:pt x="230586" y="93870"/>
                  </a:lnTo>
                  <a:lnTo>
                    <a:pt x="227924" y="96532"/>
                  </a:lnTo>
                  <a:lnTo>
                    <a:pt x="227924" y="99194"/>
                  </a:lnTo>
                  <a:lnTo>
                    <a:pt x="225262" y="101919"/>
                  </a:lnTo>
                  <a:lnTo>
                    <a:pt x="198451" y="131392"/>
                  </a:lnTo>
                  <a:lnTo>
                    <a:pt x="166253" y="150153"/>
                  </a:lnTo>
                  <a:lnTo>
                    <a:pt x="163591" y="150153"/>
                  </a:lnTo>
                  <a:lnTo>
                    <a:pt x="163591" y="152815"/>
                  </a:lnTo>
                  <a:lnTo>
                    <a:pt x="166253" y="152815"/>
                  </a:lnTo>
                  <a:lnTo>
                    <a:pt x="168915" y="152815"/>
                  </a:lnTo>
                  <a:lnTo>
                    <a:pt x="171640" y="152815"/>
                  </a:lnTo>
                  <a:lnTo>
                    <a:pt x="174302" y="155541"/>
                  </a:lnTo>
                  <a:lnTo>
                    <a:pt x="174302" y="158203"/>
                  </a:lnTo>
                  <a:lnTo>
                    <a:pt x="171640" y="160865"/>
                  </a:lnTo>
                  <a:lnTo>
                    <a:pt x="168915" y="160865"/>
                  </a:lnTo>
                  <a:lnTo>
                    <a:pt x="166253" y="163591"/>
                  </a:lnTo>
                  <a:lnTo>
                    <a:pt x="163591" y="163591"/>
                  </a:lnTo>
                  <a:lnTo>
                    <a:pt x="160865" y="166253"/>
                  </a:lnTo>
                  <a:lnTo>
                    <a:pt x="160865" y="168915"/>
                  </a:lnTo>
                  <a:lnTo>
                    <a:pt x="158203" y="168915"/>
                  </a:lnTo>
                  <a:lnTo>
                    <a:pt x="155541" y="168915"/>
                  </a:lnTo>
                  <a:lnTo>
                    <a:pt x="152816" y="171640"/>
                  </a:lnTo>
                  <a:lnTo>
                    <a:pt x="150153" y="171640"/>
                  </a:lnTo>
                  <a:lnTo>
                    <a:pt x="147491" y="174302"/>
                  </a:lnTo>
                  <a:lnTo>
                    <a:pt x="144829" y="176964"/>
                  </a:lnTo>
                  <a:lnTo>
                    <a:pt x="142104" y="176964"/>
                  </a:lnTo>
                  <a:lnTo>
                    <a:pt x="142104" y="179627"/>
                  </a:lnTo>
                  <a:lnTo>
                    <a:pt x="139442" y="179627"/>
                  </a:lnTo>
                  <a:lnTo>
                    <a:pt x="136780" y="179627"/>
                  </a:lnTo>
                  <a:lnTo>
                    <a:pt x="136780" y="182352"/>
                  </a:lnTo>
                  <a:lnTo>
                    <a:pt x="134054" y="182352"/>
                  </a:lnTo>
                  <a:lnTo>
                    <a:pt x="131392" y="182352"/>
                  </a:lnTo>
                  <a:lnTo>
                    <a:pt x="128730" y="182352"/>
                  </a:lnTo>
                  <a:lnTo>
                    <a:pt x="126005" y="182352"/>
                  </a:lnTo>
                  <a:lnTo>
                    <a:pt x="123343" y="182352"/>
                  </a:lnTo>
                  <a:lnTo>
                    <a:pt x="120681" y="182352"/>
                  </a:lnTo>
                  <a:lnTo>
                    <a:pt x="118018" y="182352"/>
                  </a:lnTo>
                  <a:lnTo>
                    <a:pt x="115293" y="182352"/>
                  </a:lnTo>
                  <a:lnTo>
                    <a:pt x="112631" y="182352"/>
                  </a:lnTo>
                  <a:lnTo>
                    <a:pt x="109969" y="185014"/>
                  </a:lnTo>
                  <a:lnTo>
                    <a:pt x="107243" y="187676"/>
                  </a:lnTo>
                  <a:lnTo>
                    <a:pt x="107243" y="185014"/>
                  </a:lnTo>
                  <a:lnTo>
                    <a:pt x="107243" y="182352"/>
                  </a:lnTo>
                  <a:lnTo>
                    <a:pt x="107243" y="179627"/>
                  </a:lnTo>
                  <a:lnTo>
                    <a:pt x="104581" y="179627"/>
                  </a:lnTo>
                  <a:lnTo>
                    <a:pt x="104581" y="176964"/>
                  </a:lnTo>
                  <a:lnTo>
                    <a:pt x="104581" y="174302"/>
                  </a:lnTo>
                  <a:lnTo>
                    <a:pt x="104581" y="171640"/>
                  </a:lnTo>
                  <a:lnTo>
                    <a:pt x="104581" y="168915"/>
                  </a:lnTo>
                  <a:lnTo>
                    <a:pt x="104581" y="166253"/>
                  </a:lnTo>
                  <a:lnTo>
                    <a:pt x="101919" y="163591"/>
                  </a:lnTo>
                  <a:lnTo>
                    <a:pt x="99194" y="160865"/>
                  </a:lnTo>
                  <a:lnTo>
                    <a:pt x="96532" y="160865"/>
                  </a:lnTo>
                  <a:lnTo>
                    <a:pt x="93870" y="160865"/>
                  </a:lnTo>
                  <a:lnTo>
                    <a:pt x="93870" y="158203"/>
                  </a:lnTo>
                  <a:lnTo>
                    <a:pt x="91208" y="158203"/>
                  </a:lnTo>
                  <a:lnTo>
                    <a:pt x="88482" y="158203"/>
                  </a:lnTo>
                  <a:lnTo>
                    <a:pt x="85820" y="158203"/>
                  </a:lnTo>
                  <a:lnTo>
                    <a:pt x="83158" y="158203"/>
                  </a:lnTo>
                  <a:lnTo>
                    <a:pt x="80433" y="158203"/>
                  </a:lnTo>
                  <a:lnTo>
                    <a:pt x="77771" y="160865"/>
                  </a:lnTo>
                  <a:lnTo>
                    <a:pt x="75108" y="160865"/>
                  </a:lnTo>
                  <a:lnTo>
                    <a:pt x="75108" y="163591"/>
                  </a:lnTo>
                  <a:lnTo>
                    <a:pt x="72383" y="163591"/>
                  </a:lnTo>
                  <a:lnTo>
                    <a:pt x="69721" y="166253"/>
                  </a:lnTo>
                  <a:lnTo>
                    <a:pt x="67059" y="166253"/>
                  </a:lnTo>
                  <a:lnTo>
                    <a:pt x="64333" y="163591"/>
                  </a:lnTo>
                  <a:lnTo>
                    <a:pt x="61671" y="163591"/>
                  </a:lnTo>
                  <a:lnTo>
                    <a:pt x="61671" y="160865"/>
                  </a:lnTo>
                  <a:lnTo>
                    <a:pt x="59009" y="158203"/>
                  </a:lnTo>
                  <a:lnTo>
                    <a:pt x="56347" y="158203"/>
                  </a:lnTo>
                  <a:lnTo>
                    <a:pt x="53622" y="155541"/>
                  </a:lnTo>
                  <a:lnTo>
                    <a:pt x="50960" y="155541"/>
                  </a:lnTo>
                  <a:lnTo>
                    <a:pt x="48298" y="152815"/>
                  </a:lnTo>
                  <a:lnTo>
                    <a:pt x="48298" y="150153"/>
                  </a:lnTo>
                  <a:lnTo>
                    <a:pt x="45572" y="150153"/>
                  </a:lnTo>
                  <a:lnTo>
                    <a:pt x="42910" y="147491"/>
                  </a:lnTo>
                  <a:lnTo>
                    <a:pt x="40248" y="144829"/>
                  </a:lnTo>
                  <a:lnTo>
                    <a:pt x="37523" y="144829"/>
                  </a:lnTo>
                  <a:lnTo>
                    <a:pt x="34860" y="142104"/>
                  </a:lnTo>
                  <a:lnTo>
                    <a:pt x="34860" y="139442"/>
                  </a:lnTo>
                  <a:lnTo>
                    <a:pt x="32198" y="139442"/>
                  </a:lnTo>
                  <a:lnTo>
                    <a:pt x="29536" y="136780"/>
                  </a:lnTo>
                  <a:lnTo>
                    <a:pt x="26811" y="134054"/>
                  </a:lnTo>
                  <a:lnTo>
                    <a:pt x="24149" y="131392"/>
                  </a:lnTo>
                  <a:lnTo>
                    <a:pt x="21487" y="131392"/>
                  </a:lnTo>
                  <a:lnTo>
                    <a:pt x="18761" y="128730"/>
                  </a:lnTo>
                  <a:lnTo>
                    <a:pt x="18761" y="126005"/>
                  </a:lnTo>
                  <a:lnTo>
                    <a:pt x="16099" y="126005"/>
                  </a:lnTo>
                  <a:lnTo>
                    <a:pt x="13437" y="123343"/>
                  </a:lnTo>
                  <a:lnTo>
                    <a:pt x="13437" y="120680"/>
                  </a:lnTo>
                  <a:lnTo>
                    <a:pt x="10712" y="120680"/>
                  </a:lnTo>
                  <a:lnTo>
                    <a:pt x="8050" y="117955"/>
                  </a:lnTo>
                  <a:lnTo>
                    <a:pt x="8050" y="115293"/>
                  </a:lnTo>
                  <a:lnTo>
                    <a:pt x="5388" y="112631"/>
                  </a:lnTo>
                  <a:lnTo>
                    <a:pt x="5388" y="109969"/>
                  </a:lnTo>
                  <a:lnTo>
                    <a:pt x="2726" y="107243"/>
                  </a:lnTo>
                  <a:lnTo>
                    <a:pt x="2726" y="104581"/>
                  </a:lnTo>
                  <a:lnTo>
                    <a:pt x="0" y="104581"/>
                  </a:lnTo>
                  <a:lnTo>
                    <a:pt x="2726" y="101919"/>
                  </a:lnTo>
                  <a:lnTo>
                    <a:pt x="5388" y="101919"/>
                  </a:lnTo>
                  <a:lnTo>
                    <a:pt x="8050" y="99194"/>
                  </a:lnTo>
                  <a:lnTo>
                    <a:pt x="8050" y="96532"/>
                  </a:lnTo>
                  <a:lnTo>
                    <a:pt x="8050" y="93870"/>
                  </a:lnTo>
                  <a:lnTo>
                    <a:pt x="5388" y="91144"/>
                  </a:lnTo>
                  <a:lnTo>
                    <a:pt x="5388" y="88482"/>
                  </a:lnTo>
                  <a:lnTo>
                    <a:pt x="5388" y="85820"/>
                  </a:lnTo>
                  <a:lnTo>
                    <a:pt x="5388" y="83158"/>
                  </a:lnTo>
                  <a:lnTo>
                    <a:pt x="2726" y="80433"/>
                  </a:lnTo>
                  <a:lnTo>
                    <a:pt x="2726" y="77771"/>
                  </a:lnTo>
                  <a:lnTo>
                    <a:pt x="2726" y="75108"/>
                  </a:lnTo>
                  <a:lnTo>
                    <a:pt x="2726" y="72383"/>
                  </a:lnTo>
                  <a:lnTo>
                    <a:pt x="2726" y="69721"/>
                  </a:lnTo>
                  <a:lnTo>
                    <a:pt x="0" y="67059"/>
                  </a:lnTo>
                  <a:lnTo>
                    <a:pt x="0" y="64334"/>
                  </a:lnTo>
                  <a:lnTo>
                    <a:pt x="0" y="61671"/>
                  </a:lnTo>
                  <a:lnTo>
                    <a:pt x="0" y="59009"/>
                  </a:lnTo>
                  <a:lnTo>
                    <a:pt x="2726" y="56347"/>
                  </a:lnTo>
                  <a:lnTo>
                    <a:pt x="2726" y="53622"/>
                  </a:lnTo>
                  <a:lnTo>
                    <a:pt x="2726" y="50959"/>
                  </a:lnTo>
                  <a:lnTo>
                    <a:pt x="5388" y="48298"/>
                  </a:lnTo>
                  <a:lnTo>
                    <a:pt x="5388" y="45572"/>
                  </a:lnTo>
                  <a:lnTo>
                    <a:pt x="5388" y="42910"/>
                  </a:lnTo>
                  <a:lnTo>
                    <a:pt x="5388" y="40248"/>
                  </a:lnTo>
                  <a:lnTo>
                    <a:pt x="2726" y="40248"/>
                  </a:lnTo>
                  <a:lnTo>
                    <a:pt x="2726" y="37522"/>
                  </a:lnTo>
                  <a:lnTo>
                    <a:pt x="0" y="34860"/>
                  </a:lnTo>
                  <a:lnTo>
                    <a:pt x="2726" y="32198"/>
                  </a:lnTo>
                  <a:lnTo>
                    <a:pt x="5388" y="32198"/>
                  </a:lnTo>
                  <a:lnTo>
                    <a:pt x="8050" y="32198"/>
                  </a:lnTo>
                  <a:lnTo>
                    <a:pt x="8050" y="29473"/>
                  </a:lnTo>
                  <a:lnTo>
                    <a:pt x="10712" y="29473"/>
                  </a:lnTo>
                  <a:lnTo>
                    <a:pt x="13437" y="26811"/>
                  </a:lnTo>
                  <a:lnTo>
                    <a:pt x="16099" y="26811"/>
                  </a:lnTo>
                  <a:lnTo>
                    <a:pt x="18761" y="24149"/>
                  </a:lnTo>
                  <a:lnTo>
                    <a:pt x="21487" y="21487"/>
                  </a:lnTo>
                  <a:lnTo>
                    <a:pt x="24149" y="21487"/>
                  </a:lnTo>
                  <a:lnTo>
                    <a:pt x="24149" y="18761"/>
                  </a:lnTo>
                  <a:lnTo>
                    <a:pt x="26811" y="18761"/>
                  </a:lnTo>
                  <a:lnTo>
                    <a:pt x="29536" y="18761"/>
                  </a:lnTo>
                  <a:lnTo>
                    <a:pt x="29536" y="16099"/>
                  </a:lnTo>
                  <a:lnTo>
                    <a:pt x="32198" y="16099"/>
                  </a:lnTo>
                  <a:lnTo>
                    <a:pt x="34860" y="13437"/>
                  </a:lnTo>
                  <a:lnTo>
                    <a:pt x="37523" y="13437"/>
                  </a:lnTo>
                  <a:lnTo>
                    <a:pt x="40248" y="10712"/>
                  </a:lnTo>
                  <a:lnTo>
                    <a:pt x="42910" y="10712"/>
                  </a:lnTo>
                  <a:lnTo>
                    <a:pt x="42910" y="8050"/>
                  </a:lnTo>
                  <a:lnTo>
                    <a:pt x="45572" y="8050"/>
                  </a:lnTo>
                  <a:lnTo>
                    <a:pt x="48298" y="8050"/>
                  </a:lnTo>
                  <a:lnTo>
                    <a:pt x="50960" y="8050"/>
                  </a:lnTo>
                  <a:lnTo>
                    <a:pt x="53622" y="5387"/>
                  </a:lnTo>
                  <a:lnTo>
                    <a:pt x="56347" y="5387"/>
                  </a:lnTo>
                  <a:lnTo>
                    <a:pt x="59009" y="5387"/>
                  </a:lnTo>
                  <a:lnTo>
                    <a:pt x="61671" y="2662"/>
                  </a:lnTo>
                  <a:lnTo>
                    <a:pt x="64333" y="2662"/>
                  </a:lnTo>
                  <a:lnTo>
                    <a:pt x="67059" y="2662"/>
                  </a:lnTo>
                  <a:lnTo>
                    <a:pt x="69721" y="2662"/>
                  </a:lnTo>
                  <a:lnTo>
                    <a:pt x="72383" y="0"/>
                  </a:lnTo>
                  <a:lnTo>
                    <a:pt x="75108" y="0"/>
                  </a:lnTo>
                  <a:lnTo>
                    <a:pt x="77771" y="2662"/>
                  </a:lnTo>
                  <a:lnTo>
                    <a:pt x="80433" y="2662"/>
                  </a:lnTo>
                  <a:lnTo>
                    <a:pt x="83158" y="5387"/>
                  </a:lnTo>
                  <a:lnTo>
                    <a:pt x="85820" y="5387"/>
                  </a:lnTo>
                  <a:lnTo>
                    <a:pt x="88482" y="8050"/>
                  </a:lnTo>
                  <a:lnTo>
                    <a:pt x="91208" y="8050"/>
                  </a:lnTo>
                  <a:lnTo>
                    <a:pt x="93870" y="10712"/>
                  </a:lnTo>
                  <a:lnTo>
                    <a:pt x="96532" y="10712"/>
                  </a:lnTo>
                  <a:lnTo>
                    <a:pt x="99194" y="10712"/>
                  </a:lnTo>
                  <a:lnTo>
                    <a:pt x="101919" y="10712"/>
                  </a:lnTo>
                  <a:lnTo>
                    <a:pt x="104581" y="10712"/>
                  </a:lnTo>
                  <a:lnTo>
                    <a:pt x="107243" y="10712"/>
                  </a:lnTo>
                  <a:lnTo>
                    <a:pt x="109969" y="8050"/>
                  </a:lnTo>
                  <a:lnTo>
                    <a:pt x="112631" y="8050"/>
                  </a:lnTo>
                  <a:lnTo>
                    <a:pt x="115293" y="8050"/>
                  </a:lnTo>
                  <a:lnTo>
                    <a:pt x="118018" y="8050"/>
                  </a:lnTo>
                  <a:lnTo>
                    <a:pt x="120681" y="8050"/>
                  </a:lnTo>
                  <a:lnTo>
                    <a:pt x="123343" y="8050"/>
                  </a:lnTo>
                  <a:lnTo>
                    <a:pt x="126005" y="8050"/>
                  </a:lnTo>
                  <a:lnTo>
                    <a:pt x="128730" y="8050"/>
                  </a:lnTo>
                  <a:lnTo>
                    <a:pt x="131392" y="8050"/>
                  </a:lnTo>
                  <a:lnTo>
                    <a:pt x="134054" y="8050"/>
                  </a:lnTo>
                  <a:lnTo>
                    <a:pt x="144829" y="8050"/>
                  </a:lnTo>
                  <a:lnTo>
                    <a:pt x="150153" y="8050"/>
                  </a:lnTo>
                  <a:lnTo>
                    <a:pt x="152816" y="8050"/>
                  </a:lnTo>
                  <a:lnTo>
                    <a:pt x="155541" y="8050"/>
                  </a:lnTo>
                  <a:lnTo>
                    <a:pt x="158203" y="8050"/>
                  </a:lnTo>
                  <a:lnTo>
                    <a:pt x="160865" y="8050"/>
                  </a:lnTo>
                  <a:lnTo>
                    <a:pt x="163591" y="8050"/>
                  </a:lnTo>
                  <a:lnTo>
                    <a:pt x="166253" y="5387"/>
                  </a:lnTo>
                  <a:lnTo>
                    <a:pt x="168915" y="5387"/>
                  </a:lnTo>
                  <a:lnTo>
                    <a:pt x="168915" y="538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8" name="Freeform: Shape 177">
              <a:extLst>
                <a:ext uri="{FF2B5EF4-FFF2-40B4-BE49-F238E27FC236}">
                  <a16:creationId xmlns:a16="http://schemas.microsoft.com/office/drawing/2014/main" id="{43EB9441-B575-79E5-AF55-AB5BE5E84559}"/>
                </a:ext>
              </a:extLst>
            </p:cNvPr>
            <p:cNvSpPr/>
            <p:nvPr/>
          </p:nvSpPr>
          <p:spPr>
            <a:xfrm>
              <a:off x="3046852" y="4578507"/>
              <a:ext cx="246685" cy="160865"/>
            </a:xfrm>
            <a:custGeom>
              <a:avLst/>
              <a:gdLst>
                <a:gd name="connsiteX0" fmla="*/ 131392 w 246685"/>
                <a:gd name="connsiteY0" fmla="*/ 136716 h 160865"/>
                <a:gd name="connsiteX1" fmla="*/ 128730 w 246685"/>
                <a:gd name="connsiteY1" fmla="*/ 134054 h 160865"/>
                <a:gd name="connsiteX2" fmla="*/ 126005 w 246685"/>
                <a:gd name="connsiteY2" fmla="*/ 134054 h 160865"/>
                <a:gd name="connsiteX3" fmla="*/ 123343 w 246685"/>
                <a:gd name="connsiteY3" fmla="*/ 134054 h 160865"/>
                <a:gd name="connsiteX4" fmla="*/ 120681 w 246685"/>
                <a:gd name="connsiteY4" fmla="*/ 134054 h 160865"/>
                <a:gd name="connsiteX5" fmla="*/ 117955 w 246685"/>
                <a:gd name="connsiteY5" fmla="*/ 134054 h 160865"/>
                <a:gd name="connsiteX6" fmla="*/ 115293 w 246685"/>
                <a:gd name="connsiteY6" fmla="*/ 134054 h 160865"/>
                <a:gd name="connsiteX7" fmla="*/ 115293 w 246685"/>
                <a:gd name="connsiteY7" fmla="*/ 131392 h 160865"/>
                <a:gd name="connsiteX8" fmla="*/ 112631 w 246685"/>
                <a:gd name="connsiteY8" fmla="*/ 131392 h 160865"/>
                <a:gd name="connsiteX9" fmla="*/ 112631 w 246685"/>
                <a:gd name="connsiteY9" fmla="*/ 134054 h 160865"/>
                <a:gd name="connsiteX10" fmla="*/ 109969 w 246685"/>
                <a:gd name="connsiteY10" fmla="*/ 134054 h 160865"/>
                <a:gd name="connsiteX11" fmla="*/ 109969 w 246685"/>
                <a:gd name="connsiteY11" fmla="*/ 136716 h 160865"/>
                <a:gd name="connsiteX12" fmla="*/ 107243 w 246685"/>
                <a:gd name="connsiteY12" fmla="*/ 136716 h 160865"/>
                <a:gd name="connsiteX13" fmla="*/ 107243 w 246685"/>
                <a:gd name="connsiteY13" fmla="*/ 139442 h 160865"/>
                <a:gd name="connsiteX14" fmla="*/ 107243 w 246685"/>
                <a:gd name="connsiteY14" fmla="*/ 142104 h 160865"/>
                <a:gd name="connsiteX15" fmla="*/ 107243 w 246685"/>
                <a:gd name="connsiteY15" fmla="*/ 144766 h 160865"/>
                <a:gd name="connsiteX16" fmla="*/ 104581 w 246685"/>
                <a:gd name="connsiteY16" fmla="*/ 144766 h 160865"/>
                <a:gd name="connsiteX17" fmla="*/ 104581 w 246685"/>
                <a:gd name="connsiteY17" fmla="*/ 147428 h 160865"/>
                <a:gd name="connsiteX18" fmla="*/ 101919 w 246685"/>
                <a:gd name="connsiteY18" fmla="*/ 147428 h 160865"/>
                <a:gd name="connsiteX19" fmla="*/ 101919 w 246685"/>
                <a:gd name="connsiteY19" fmla="*/ 150153 h 160865"/>
                <a:gd name="connsiteX20" fmla="*/ 99194 w 246685"/>
                <a:gd name="connsiteY20" fmla="*/ 150153 h 160865"/>
                <a:gd name="connsiteX21" fmla="*/ 99194 w 246685"/>
                <a:gd name="connsiteY21" fmla="*/ 152815 h 160865"/>
                <a:gd name="connsiteX22" fmla="*/ 96532 w 246685"/>
                <a:gd name="connsiteY22" fmla="*/ 152815 h 160865"/>
                <a:gd name="connsiteX23" fmla="*/ 93870 w 246685"/>
                <a:gd name="connsiteY23" fmla="*/ 152815 h 160865"/>
                <a:gd name="connsiteX24" fmla="*/ 91144 w 246685"/>
                <a:gd name="connsiteY24" fmla="*/ 152815 h 160865"/>
                <a:gd name="connsiteX25" fmla="*/ 88482 w 246685"/>
                <a:gd name="connsiteY25" fmla="*/ 155478 h 160865"/>
                <a:gd name="connsiteX26" fmla="*/ 85820 w 246685"/>
                <a:gd name="connsiteY26" fmla="*/ 155478 h 160865"/>
                <a:gd name="connsiteX27" fmla="*/ 85820 w 246685"/>
                <a:gd name="connsiteY27" fmla="*/ 158203 h 160865"/>
                <a:gd name="connsiteX28" fmla="*/ 83158 w 246685"/>
                <a:gd name="connsiteY28" fmla="*/ 160865 h 160865"/>
                <a:gd name="connsiteX29" fmla="*/ 56347 w 246685"/>
                <a:gd name="connsiteY29" fmla="*/ 120617 h 160865"/>
                <a:gd name="connsiteX30" fmla="*/ 53622 w 246685"/>
                <a:gd name="connsiteY30" fmla="*/ 117955 h 160865"/>
                <a:gd name="connsiteX31" fmla="*/ 50960 w 246685"/>
                <a:gd name="connsiteY31" fmla="*/ 117955 h 160865"/>
                <a:gd name="connsiteX32" fmla="*/ 48298 w 246685"/>
                <a:gd name="connsiteY32" fmla="*/ 117955 h 160865"/>
                <a:gd name="connsiteX33" fmla="*/ 48298 w 246685"/>
                <a:gd name="connsiteY33" fmla="*/ 115293 h 160865"/>
                <a:gd name="connsiteX34" fmla="*/ 45572 w 246685"/>
                <a:gd name="connsiteY34" fmla="*/ 115293 h 160865"/>
                <a:gd name="connsiteX35" fmla="*/ 42910 w 246685"/>
                <a:gd name="connsiteY35" fmla="*/ 115293 h 160865"/>
                <a:gd name="connsiteX36" fmla="*/ 40248 w 246685"/>
                <a:gd name="connsiteY36" fmla="*/ 115293 h 160865"/>
                <a:gd name="connsiteX37" fmla="*/ 40248 w 246685"/>
                <a:gd name="connsiteY37" fmla="*/ 112631 h 160865"/>
                <a:gd name="connsiteX38" fmla="*/ 37523 w 246685"/>
                <a:gd name="connsiteY38" fmla="*/ 112631 h 160865"/>
                <a:gd name="connsiteX39" fmla="*/ 34860 w 246685"/>
                <a:gd name="connsiteY39" fmla="*/ 112631 h 160865"/>
                <a:gd name="connsiteX40" fmla="*/ 34860 w 246685"/>
                <a:gd name="connsiteY40" fmla="*/ 109906 h 160865"/>
                <a:gd name="connsiteX41" fmla="*/ 32198 w 246685"/>
                <a:gd name="connsiteY41" fmla="*/ 109906 h 160865"/>
                <a:gd name="connsiteX42" fmla="*/ 29473 w 246685"/>
                <a:gd name="connsiteY42" fmla="*/ 109906 h 160865"/>
                <a:gd name="connsiteX43" fmla="*/ 26811 w 246685"/>
                <a:gd name="connsiteY43" fmla="*/ 109906 h 160865"/>
                <a:gd name="connsiteX44" fmla="*/ 24149 w 246685"/>
                <a:gd name="connsiteY44" fmla="*/ 109906 h 160865"/>
                <a:gd name="connsiteX45" fmla="*/ 21487 w 246685"/>
                <a:gd name="connsiteY45" fmla="*/ 109906 h 160865"/>
                <a:gd name="connsiteX46" fmla="*/ 21487 w 246685"/>
                <a:gd name="connsiteY46" fmla="*/ 107244 h 160865"/>
                <a:gd name="connsiteX47" fmla="*/ 18761 w 246685"/>
                <a:gd name="connsiteY47" fmla="*/ 107244 h 160865"/>
                <a:gd name="connsiteX48" fmla="*/ 16099 w 246685"/>
                <a:gd name="connsiteY48" fmla="*/ 107244 h 160865"/>
                <a:gd name="connsiteX49" fmla="*/ 16099 w 246685"/>
                <a:gd name="connsiteY49" fmla="*/ 104581 h 160865"/>
                <a:gd name="connsiteX50" fmla="*/ 18761 w 246685"/>
                <a:gd name="connsiteY50" fmla="*/ 104581 h 160865"/>
                <a:gd name="connsiteX51" fmla="*/ 18761 w 246685"/>
                <a:gd name="connsiteY51" fmla="*/ 101856 h 160865"/>
                <a:gd name="connsiteX52" fmla="*/ 16099 w 246685"/>
                <a:gd name="connsiteY52" fmla="*/ 99194 h 160865"/>
                <a:gd name="connsiteX53" fmla="*/ 16099 w 246685"/>
                <a:gd name="connsiteY53" fmla="*/ 96532 h 160865"/>
                <a:gd name="connsiteX54" fmla="*/ 16099 w 246685"/>
                <a:gd name="connsiteY54" fmla="*/ 93806 h 160865"/>
                <a:gd name="connsiteX55" fmla="*/ 16099 w 246685"/>
                <a:gd name="connsiteY55" fmla="*/ 91144 h 160865"/>
                <a:gd name="connsiteX56" fmla="*/ 16099 w 246685"/>
                <a:gd name="connsiteY56" fmla="*/ 88482 h 160865"/>
                <a:gd name="connsiteX57" fmla="*/ 13437 w 246685"/>
                <a:gd name="connsiteY57" fmla="*/ 85757 h 160865"/>
                <a:gd name="connsiteX58" fmla="*/ 10712 w 246685"/>
                <a:gd name="connsiteY58" fmla="*/ 85757 h 160865"/>
                <a:gd name="connsiteX59" fmla="*/ 10712 w 246685"/>
                <a:gd name="connsiteY59" fmla="*/ 83095 h 160865"/>
                <a:gd name="connsiteX60" fmla="*/ 10712 w 246685"/>
                <a:gd name="connsiteY60" fmla="*/ 80433 h 160865"/>
                <a:gd name="connsiteX61" fmla="*/ 10712 w 246685"/>
                <a:gd name="connsiteY61" fmla="*/ 77771 h 160865"/>
                <a:gd name="connsiteX62" fmla="*/ 10712 w 246685"/>
                <a:gd name="connsiteY62" fmla="*/ 75045 h 160865"/>
                <a:gd name="connsiteX63" fmla="*/ 10712 w 246685"/>
                <a:gd name="connsiteY63" fmla="*/ 72383 h 160865"/>
                <a:gd name="connsiteX64" fmla="*/ 10712 w 246685"/>
                <a:gd name="connsiteY64" fmla="*/ 69721 h 160865"/>
                <a:gd name="connsiteX65" fmla="*/ 8050 w 246685"/>
                <a:gd name="connsiteY65" fmla="*/ 69721 h 160865"/>
                <a:gd name="connsiteX66" fmla="*/ 8050 w 246685"/>
                <a:gd name="connsiteY66" fmla="*/ 66995 h 160865"/>
                <a:gd name="connsiteX67" fmla="*/ 8050 w 246685"/>
                <a:gd name="connsiteY67" fmla="*/ 64334 h 160865"/>
                <a:gd name="connsiteX68" fmla="*/ 8050 w 246685"/>
                <a:gd name="connsiteY68" fmla="*/ 61672 h 160865"/>
                <a:gd name="connsiteX69" fmla="*/ 8050 w 246685"/>
                <a:gd name="connsiteY69" fmla="*/ 58946 h 160865"/>
                <a:gd name="connsiteX70" fmla="*/ 10712 w 246685"/>
                <a:gd name="connsiteY70" fmla="*/ 56284 h 160865"/>
                <a:gd name="connsiteX71" fmla="*/ 10712 w 246685"/>
                <a:gd name="connsiteY71" fmla="*/ 53622 h 160865"/>
                <a:gd name="connsiteX72" fmla="*/ 13437 w 246685"/>
                <a:gd name="connsiteY72" fmla="*/ 53622 h 160865"/>
                <a:gd name="connsiteX73" fmla="*/ 13437 w 246685"/>
                <a:gd name="connsiteY73" fmla="*/ 50960 h 160865"/>
                <a:gd name="connsiteX74" fmla="*/ 13437 w 246685"/>
                <a:gd name="connsiteY74" fmla="*/ 48234 h 160865"/>
                <a:gd name="connsiteX75" fmla="*/ 13437 w 246685"/>
                <a:gd name="connsiteY75" fmla="*/ 45572 h 160865"/>
                <a:gd name="connsiteX76" fmla="*/ 13437 w 246685"/>
                <a:gd name="connsiteY76" fmla="*/ 42910 h 160865"/>
                <a:gd name="connsiteX77" fmla="*/ 13437 w 246685"/>
                <a:gd name="connsiteY77" fmla="*/ 40185 h 160865"/>
                <a:gd name="connsiteX78" fmla="*/ 13437 w 246685"/>
                <a:gd name="connsiteY78" fmla="*/ 37523 h 160865"/>
                <a:gd name="connsiteX79" fmla="*/ 13437 w 246685"/>
                <a:gd name="connsiteY79" fmla="*/ 34860 h 160865"/>
                <a:gd name="connsiteX80" fmla="*/ 10712 w 246685"/>
                <a:gd name="connsiteY80" fmla="*/ 34860 h 160865"/>
                <a:gd name="connsiteX81" fmla="*/ 10712 w 246685"/>
                <a:gd name="connsiteY81" fmla="*/ 32135 h 160865"/>
                <a:gd name="connsiteX82" fmla="*/ 8050 w 246685"/>
                <a:gd name="connsiteY82" fmla="*/ 29473 h 160865"/>
                <a:gd name="connsiteX83" fmla="*/ 8050 w 246685"/>
                <a:gd name="connsiteY83" fmla="*/ 26811 h 160865"/>
                <a:gd name="connsiteX84" fmla="*/ 5388 w 246685"/>
                <a:gd name="connsiteY84" fmla="*/ 26811 h 160865"/>
                <a:gd name="connsiteX85" fmla="*/ 2662 w 246685"/>
                <a:gd name="connsiteY85" fmla="*/ 26811 h 160865"/>
                <a:gd name="connsiteX86" fmla="*/ 0 w 246685"/>
                <a:gd name="connsiteY86" fmla="*/ 24149 h 160865"/>
                <a:gd name="connsiteX87" fmla="*/ 0 w 246685"/>
                <a:gd name="connsiteY87" fmla="*/ 21423 h 160865"/>
                <a:gd name="connsiteX88" fmla="*/ 2662 w 246685"/>
                <a:gd name="connsiteY88" fmla="*/ 21423 h 160865"/>
                <a:gd name="connsiteX89" fmla="*/ 5388 w 246685"/>
                <a:gd name="connsiteY89" fmla="*/ 21423 h 160865"/>
                <a:gd name="connsiteX90" fmla="*/ 8050 w 246685"/>
                <a:gd name="connsiteY90" fmla="*/ 21423 h 160865"/>
                <a:gd name="connsiteX91" fmla="*/ 10712 w 246685"/>
                <a:gd name="connsiteY91" fmla="*/ 21423 h 160865"/>
                <a:gd name="connsiteX92" fmla="*/ 10712 w 246685"/>
                <a:gd name="connsiteY92" fmla="*/ 18761 h 160865"/>
                <a:gd name="connsiteX93" fmla="*/ 13437 w 246685"/>
                <a:gd name="connsiteY93" fmla="*/ 18761 h 160865"/>
                <a:gd name="connsiteX94" fmla="*/ 13437 w 246685"/>
                <a:gd name="connsiteY94" fmla="*/ 16099 h 160865"/>
                <a:gd name="connsiteX95" fmla="*/ 16099 w 246685"/>
                <a:gd name="connsiteY95" fmla="*/ 16099 h 160865"/>
                <a:gd name="connsiteX96" fmla="*/ 18761 w 246685"/>
                <a:gd name="connsiteY96" fmla="*/ 16099 h 160865"/>
                <a:gd name="connsiteX97" fmla="*/ 24149 w 246685"/>
                <a:gd name="connsiteY97" fmla="*/ 16099 h 160865"/>
                <a:gd name="connsiteX98" fmla="*/ 26811 w 246685"/>
                <a:gd name="connsiteY98" fmla="*/ 16099 h 160865"/>
                <a:gd name="connsiteX99" fmla="*/ 29473 w 246685"/>
                <a:gd name="connsiteY99" fmla="*/ 16099 h 160865"/>
                <a:gd name="connsiteX100" fmla="*/ 32198 w 246685"/>
                <a:gd name="connsiteY100" fmla="*/ 16099 h 160865"/>
                <a:gd name="connsiteX101" fmla="*/ 34860 w 246685"/>
                <a:gd name="connsiteY101" fmla="*/ 13374 h 160865"/>
                <a:gd name="connsiteX102" fmla="*/ 37523 w 246685"/>
                <a:gd name="connsiteY102" fmla="*/ 13374 h 160865"/>
                <a:gd name="connsiteX103" fmla="*/ 40248 w 246685"/>
                <a:gd name="connsiteY103" fmla="*/ 13374 h 160865"/>
                <a:gd name="connsiteX104" fmla="*/ 42910 w 246685"/>
                <a:gd name="connsiteY104" fmla="*/ 13374 h 160865"/>
                <a:gd name="connsiteX105" fmla="*/ 45572 w 246685"/>
                <a:gd name="connsiteY105" fmla="*/ 13374 h 160865"/>
                <a:gd name="connsiteX106" fmla="*/ 48298 w 246685"/>
                <a:gd name="connsiteY106" fmla="*/ 13374 h 160865"/>
                <a:gd name="connsiteX107" fmla="*/ 48298 w 246685"/>
                <a:gd name="connsiteY107" fmla="*/ 10712 h 160865"/>
                <a:gd name="connsiteX108" fmla="*/ 50960 w 246685"/>
                <a:gd name="connsiteY108" fmla="*/ 10712 h 160865"/>
                <a:gd name="connsiteX109" fmla="*/ 53622 w 246685"/>
                <a:gd name="connsiteY109" fmla="*/ 10712 h 160865"/>
                <a:gd name="connsiteX110" fmla="*/ 56347 w 246685"/>
                <a:gd name="connsiteY110" fmla="*/ 10712 h 160865"/>
                <a:gd name="connsiteX111" fmla="*/ 56347 w 246685"/>
                <a:gd name="connsiteY111" fmla="*/ 8050 h 160865"/>
                <a:gd name="connsiteX112" fmla="*/ 59009 w 246685"/>
                <a:gd name="connsiteY112" fmla="*/ 8050 h 160865"/>
                <a:gd name="connsiteX113" fmla="*/ 61671 w 246685"/>
                <a:gd name="connsiteY113" fmla="*/ 8050 h 160865"/>
                <a:gd name="connsiteX114" fmla="*/ 64333 w 246685"/>
                <a:gd name="connsiteY114" fmla="*/ 8050 h 160865"/>
                <a:gd name="connsiteX115" fmla="*/ 67059 w 246685"/>
                <a:gd name="connsiteY115" fmla="*/ 8050 h 160865"/>
                <a:gd name="connsiteX116" fmla="*/ 69721 w 246685"/>
                <a:gd name="connsiteY116" fmla="*/ 8050 h 160865"/>
                <a:gd name="connsiteX117" fmla="*/ 69721 w 246685"/>
                <a:gd name="connsiteY117" fmla="*/ 5324 h 160865"/>
                <a:gd name="connsiteX118" fmla="*/ 72383 w 246685"/>
                <a:gd name="connsiteY118" fmla="*/ 5324 h 160865"/>
                <a:gd name="connsiteX119" fmla="*/ 75108 w 246685"/>
                <a:gd name="connsiteY119" fmla="*/ 8050 h 160865"/>
                <a:gd name="connsiteX120" fmla="*/ 77771 w 246685"/>
                <a:gd name="connsiteY120" fmla="*/ 8050 h 160865"/>
                <a:gd name="connsiteX121" fmla="*/ 80433 w 246685"/>
                <a:gd name="connsiteY121" fmla="*/ 8050 h 160865"/>
                <a:gd name="connsiteX122" fmla="*/ 187676 w 246685"/>
                <a:gd name="connsiteY122" fmla="*/ 8050 h 160865"/>
                <a:gd name="connsiteX123" fmla="*/ 193064 w 246685"/>
                <a:gd name="connsiteY123" fmla="*/ 8050 h 160865"/>
                <a:gd name="connsiteX124" fmla="*/ 195726 w 246685"/>
                <a:gd name="connsiteY124" fmla="*/ 5324 h 160865"/>
                <a:gd name="connsiteX125" fmla="*/ 198451 w 246685"/>
                <a:gd name="connsiteY125" fmla="*/ 5324 h 160865"/>
                <a:gd name="connsiteX126" fmla="*/ 201113 w 246685"/>
                <a:gd name="connsiteY126" fmla="*/ 5324 h 160865"/>
                <a:gd name="connsiteX127" fmla="*/ 203775 w 246685"/>
                <a:gd name="connsiteY127" fmla="*/ 8050 h 160865"/>
                <a:gd name="connsiteX128" fmla="*/ 206437 w 246685"/>
                <a:gd name="connsiteY128" fmla="*/ 8050 h 160865"/>
                <a:gd name="connsiteX129" fmla="*/ 209163 w 246685"/>
                <a:gd name="connsiteY129" fmla="*/ 8050 h 160865"/>
                <a:gd name="connsiteX130" fmla="*/ 211825 w 246685"/>
                <a:gd name="connsiteY130" fmla="*/ 5324 h 160865"/>
                <a:gd name="connsiteX131" fmla="*/ 214487 w 246685"/>
                <a:gd name="connsiteY131" fmla="*/ 5324 h 160865"/>
                <a:gd name="connsiteX132" fmla="*/ 217212 w 246685"/>
                <a:gd name="connsiteY132" fmla="*/ 5324 h 160865"/>
                <a:gd name="connsiteX133" fmla="*/ 217212 w 246685"/>
                <a:gd name="connsiteY133" fmla="*/ 2662 h 160865"/>
                <a:gd name="connsiteX134" fmla="*/ 219874 w 246685"/>
                <a:gd name="connsiteY134" fmla="*/ 2662 h 160865"/>
                <a:gd name="connsiteX135" fmla="*/ 222536 w 246685"/>
                <a:gd name="connsiteY135" fmla="*/ 2662 h 160865"/>
                <a:gd name="connsiteX136" fmla="*/ 225262 w 246685"/>
                <a:gd name="connsiteY136" fmla="*/ 0 h 160865"/>
                <a:gd name="connsiteX137" fmla="*/ 227924 w 246685"/>
                <a:gd name="connsiteY137" fmla="*/ 0 h 160865"/>
                <a:gd name="connsiteX138" fmla="*/ 230586 w 246685"/>
                <a:gd name="connsiteY138" fmla="*/ 0 h 160865"/>
                <a:gd name="connsiteX139" fmla="*/ 230586 w 246685"/>
                <a:gd name="connsiteY139" fmla="*/ 2662 h 160865"/>
                <a:gd name="connsiteX140" fmla="*/ 230586 w 246685"/>
                <a:gd name="connsiteY140" fmla="*/ 5324 h 160865"/>
                <a:gd name="connsiteX141" fmla="*/ 230586 w 246685"/>
                <a:gd name="connsiteY141" fmla="*/ 8050 h 160865"/>
                <a:gd name="connsiteX142" fmla="*/ 230586 w 246685"/>
                <a:gd name="connsiteY142" fmla="*/ 10712 h 160865"/>
                <a:gd name="connsiteX143" fmla="*/ 233248 w 246685"/>
                <a:gd name="connsiteY143" fmla="*/ 13374 h 160865"/>
                <a:gd name="connsiteX144" fmla="*/ 235974 w 246685"/>
                <a:gd name="connsiteY144" fmla="*/ 13374 h 160865"/>
                <a:gd name="connsiteX145" fmla="*/ 235974 w 246685"/>
                <a:gd name="connsiteY145" fmla="*/ 16099 h 160865"/>
                <a:gd name="connsiteX146" fmla="*/ 238636 w 246685"/>
                <a:gd name="connsiteY146" fmla="*/ 16099 h 160865"/>
                <a:gd name="connsiteX147" fmla="*/ 238636 w 246685"/>
                <a:gd name="connsiteY147" fmla="*/ 18761 h 160865"/>
                <a:gd name="connsiteX148" fmla="*/ 241298 w 246685"/>
                <a:gd name="connsiteY148" fmla="*/ 18761 h 160865"/>
                <a:gd name="connsiteX149" fmla="*/ 241298 w 246685"/>
                <a:gd name="connsiteY149" fmla="*/ 21423 h 160865"/>
                <a:gd name="connsiteX150" fmla="*/ 244023 w 246685"/>
                <a:gd name="connsiteY150" fmla="*/ 21423 h 160865"/>
                <a:gd name="connsiteX151" fmla="*/ 244023 w 246685"/>
                <a:gd name="connsiteY151" fmla="*/ 24149 h 160865"/>
                <a:gd name="connsiteX152" fmla="*/ 246685 w 246685"/>
                <a:gd name="connsiteY152" fmla="*/ 24149 h 160865"/>
                <a:gd name="connsiteX153" fmla="*/ 246685 w 246685"/>
                <a:gd name="connsiteY153" fmla="*/ 26811 h 160865"/>
                <a:gd name="connsiteX154" fmla="*/ 246685 w 246685"/>
                <a:gd name="connsiteY154" fmla="*/ 29473 h 160865"/>
                <a:gd name="connsiteX155" fmla="*/ 246685 w 246685"/>
                <a:gd name="connsiteY155" fmla="*/ 32135 h 160865"/>
                <a:gd name="connsiteX156" fmla="*/ 244023 w 246685"/>
                <a:gd name="connsiteY156" fmla="*/ 32135 h 160865"/>
                <a:gd name="connsiteX157" fmla="*/ 241298 w 246685"/>
                <a:gd name="connsiteY157" fmla="*/ 32135 h 160865"/>
                <a:gd name="connsiteX158" fmla="*/ 241298 w 246685"/>
                <a:gd name="connsiteY158" fmla="*/ 34860 h 160865"/>
                <a:gd name="connsiteX159" fmla="*/ 241298 w 246685"/>
                <a:gd name="connsiteY159" fmla="*/ 37523 h 160865"/>
                <a:gd name="connsiteX160" fmla="*/ 238636 w 246685"/>
                <a:gd name="connsiteY160" fmla="*/ 37523 h 160865"/>
                <a:gd name="connsiteX161" fmla="*/ 238636 w 246685"/>
                <a:gd name="connsiteY161" fmla="*/ 40185 h 160865"/>
                <a:gd name="connsiteX162" fmla="*/ 235974 w 246685"/>
                <a:gd name="connsiteY162" fmla="*/ 40185 h 160865"/>
                <a:gd name="connsiteX163" fmla="*/ 235974 w 246685"/>
                <a:gd name="connsiteY163" fmla="*/ 45572 h 160865"/>
                <a:gd name="connsiteX164" fmla="*/ 233248 w 246685"/>
                <a:gd name="connsiteY164" fmla="*/ 45572 h 160865"/>
                <a:gd name="connsiteX165" fmla="*/ 230586 w 246685"/>
                <a:gd name="connsiteY165" fmla="*/ 45572 h 160865"/>
                <a:gd name="connsiteX166" fmla="*/ 227924 w 246685"/>
                <a:gd name="connsiteY166" fmla="*/ 48234 h 160865"/>
                <a:gd name="connsiteX167" fmla="*/ 227924 w 246685"/>
                <a:gd name="connsiteY167" fmla="*/ 50960 h 160865"/>
                <a:gd name="connsiteX168" fmla="*/ 225262 w 246685"/>
                <a:gd name="connsiteY168" fmla="*/ 50960 h 160865"/>
                <a:gd name="connsiteX169" fmla="*/ 225262 w 246685"/>
                <a:gd name="connsiteY169" fmla="*/ 53622 h 160865"/>
                <a:gd name="connsiteX170" fmla="*/ 222536 w 246685"/>
                <a:gd name="connsiteY170" fmla="*/ 53622 h 160865"/>
                <a:gd name="connsiteX171" fmla="*/ 222536 w 246685"/>
                <a:gd name="connsiteY171" fmla="*/ 56284 h 160865"/>
                <a:gd name="connsiteX172" fmla="*/ 219874 w 246685"/>
                <a:gd name="connsiteY172" fmla="*/ 56284 h 160865"/>
                <a:gd name="connsiteX173" fmla="*/ 219874 w 246685"/>
                <a:gd name="connsiteY173" fmla="*/ 53622 h 160865"/>
                <a:gd name="connsiteX174" fmla="*/ 217212 w 246685"/>
                <a:gd name="connsiteY174" fmla="*/ 53622 h 160865"/>
                <a:gd name="connsiteX175" fmla="*/ 217212 w 246685"/>
                <a:gd name="connsiteY175" fmla="*/ 56284 h 160865"/>
                <a:gd name="connsiteX176" fmla="*/ 214487 w 246685"/>
                <a:gd name="connsiteY176" fmla="*/ 56284 h 160865"/>
                <a:gd name="connsiteX177" fmla="*/ 214487 w 246685"/>
                <a:gd name="connsiteY177" fmla="*/ 58946 h 160865"/>
                <a:gd name="connsiteX178" fmla="*/ 214487 w 246685"/>
                <a:gd name="connsiteY178" fmla="*/ 61672 h 160865"/>
                <a:gd name="connsiteX179" fmla="*/ 211825 w 246685"/>
                <a:gd name="connsiteY179" fmla="*/ 61672 h 160865"/>
                <a:gd name="connsiteX180" fmla="*/ 209163 w 246685"/>
                <a:gd name="connsiteY180" fmla="*/ 61672 h 160865"/>
                <a:gd name="connsiteX181" fmla="*/ 209163 w 246685"/>
                <a:gd name="connsiteY181" fmla="*/ 58946 h 160865"/>
                <a:gd name="connsiteX182" fmla="*/ 206437 w 246685"/>
                <a:gd name="connsiteY182" fmla="*/ 61672 h 160865"/>
                <a:gd name="connsiteX183" fmla="*/ 206437 w 246685"/>
                <a:gd name="connsiteY183" fmla="*/ 64334 h 160865"/>
                <a:gd name="connsiteX184" fmla="*/ 203775 w 246685"/>
                <a:gd name="connsiteY184" fmla="*/ 64334 h 160865"/>
                <a:gd name="connsiteX185" fmla="*/ 203775 w 246685"/>
                <a:gd name="connsiteY185" fmla="*/ 66995 h 160865"/>
                <a:gd name="connsiteX186" fmla="*/ 203775 w 246685"/>
                <a:gd name="connsiteY186" fmla="*/ 69721 h 160865"/>
                <a:gd name="connsiteX187" fmla="*/ 203775 w 246685"/>
                <a:gd name="connsiteY187" fmla="*/ 72383 h 160865"/>
                <a:gd name="connsiteX188" fmla="*/ 201113 w 246685"/>
                <a:gd name="connsiteY188" fmla="*/ 72383 h 160865"/>
                <a:gd name="connsiteX189" fmla="*/ 201113 w 246685"/>
                <a:gd name="connsiteY189" fmla="*/ 75045 h 160865"/>
                <a:gd name="connsiteX190" fmla="*/ 198451 w 246685"/>
                <a:gd name="connsiteY190" fmla="*/ 77771 h 160865"/>
                <a:gd name="connsiteX191" fmla="*/ 195726 w 246685"/>
                <a:gd name="connsiteY191" fmla="*/ 77771 h 160865"/>
                <a:gd name="connsiteX192" fmla="*/ 193064 w 246685"/>
                <a:gd name="connsiteY192" fmla="*/ 77771 h 160865"/>
                <a:gd name="connsiteX193" fmla="*/ 193064 w 246685"/>
                <a:gd name="connsiteY193" fmla="*/ 80433 h 160865"/>
                <a:gd name="connsiteX194" fmla="*/ 193064 w 246685"/>
                <a:gd name="connsiteY194" fmla="*/ 83095 h 160865"/>
                <a:gd name="connsiteX195" fmla="*/ 190401 w 246685"/>
                <a:gd name="connsiteY195" fmla="*/ 85757 h 160865"/>
                <a:gd name="connsiteX196" fmla="*/ 190401 w 246685"/>
                <a:gd name="connsiteY196" fmla="*/ 88482 h 160865"/>
                <a:gd name="connsiteX197" fmla="*/ 187676 w 246685"/>
                <a:gd name="connsiteY197" fmla="*/ 88482 h 160865"/>
                <a:gd name="connsiteX198" fmla="*/ 187676 w 246685"/>
                <a:gd name="connsiteY198" fmla="*/ 91144 h 160865"/>
                <a:gd name="connsiteX199" fmla="*/ 187676 w 246685"/>
                <a:gd name="connsiteY199" fmla="*/ 93806 h 160865"/>
                <a:gd name="connsiteX200" fmla="*/ 187676 w 246685"/>
                <a:gd name="connsiteY200" fmla="*/ 96532 h 160865"/>
                <a:gd name="connsiteX201" fmla="*/ 185014 w 246685"/>
                <a:gd name="connsiteY201" fmla="*/ 96532 h 160865"/>
                <a:gd name="connsiteX202" fmla="*/ 185014 w 246685"/>
                <a:gd name="connsiteY202" fmla="*/ 99194 h 160865"/>
                <a:gd name="connsiteX203" fmla="*/ 182352 w 246685"/>
                <a:gd name="connsiteY203" fmla="*/ 99194 h 160865"/>
                <a:gd name="connsiteX204" fmla="*/ 179626 w 246685"/>
                <a:gd name="connsiteY204" fmla="*/ 99194 h 160865"/>
                <a:gd name="connsiteX205" fmla="*/ 179626 w 246685"/>
                <a:gd name="connsiteY205" fmla="*/ 101856 h 160865"/>
                <a:gd name="connsiteX206" fmla="*/ 179626 w 246685"/>
                <a:gd name="connsiteY206" fmla="*/ 104581 h 160865"/>
                <a:gd name="connsiteX207" fmla="*/ 176964 w 246685"/>
                <a:gd name="connsiteY207" fmla="*/ 104581 h 160865"/>
                <a:gd name="connsiteX208" fmla="*/ 174302 w 246685"/>
                <a:gd name="connsiteY208" fmla="*/ 104581 h 160865"/>
                <a:gd name="connsiteX209" fmla="*/ 174302 w 246685"/>
                <a:gd name="connsiteY209" fmla="*/ 107244 h 160865"/>
                <a:gd name="connsiteX210" fmla="*/ 174302 w 246685"/>
                <a:gd name="connsiteY210" fmla="*/ 109906 h 160865"/>
                <a:gd name="connsiteX211" fmla="*/ 174302 w 246685"/>
                <a:gd name="connsiteY211" fmla="*/ 112631 h 160865"/>
                <a:gd name="connsiteX212" fmla="*/ 171640 w 246685"/>
                <a:gd name="connsiteY212" fmla="*/ 112631 h 160865"/>
                <a:gd name="connsiteX213" fmla="*/ 168915 w 246685"/>
                <a:gd name="connsiteY213" fmla="*/ 112631 h 160865"/>
                <a:gd name="connsiteX214" fmla="*/ 166253 w 246685"/>
                <a:gd name="connsiteY214" fmla="*/ 112631 h 160865"/>
                <a:gd name="connsiteX215" fmla="*/ 163591 w 246685"/>
                <a:gd name="connsiteY215" fmla="*/ 112631 h 160865"/>
                <a:gd name="connsiteX216" fmla="*/ 160865 w 246685"/>
                <a:gd name="connsiteY216" fmla="*/ 115293 h 160865"/>
                <a:gd name="connsiteX217" fmla="*/ 158203 w 246685"/>
                <a:gd name="connsiteY217" fmla="*/ 117955 h 160865"/>
                <a:gd name="connsiteX218" fmla="*/ 155541 w 246685"/>
                <a:gd name="connsiteY218" fmla="*/ 120617 h 160865"/>
                <a:gd name="connsiteX219" fmla="*/ 155541 w 246685"/>
                <a:gd name="connsiteY219" fmla="*/ 123343 h 160865"/>
                <a:gd name="connsiteX220" fmla="*/ 155541 w 246685"/>
                <a:gd name="connsiteY220" fmla="*/ 126005 h 160865"/>
                <a:gd name="connsiteX221" fmla="*/ 152816 w 246685"/>
                <a:gd name="connsiteY221" fmla="*/ 126005 h 160865"/>
                <a:gd name="connsiteX222" fmla="*/ 152816 w 246685"/>
                <a:gd name="connsiteY222" fmla="*/ 128667 h 160865"/>
                <a:gd name="connsiteX223" fmla="*/ 150153 w 246685"/>
                <a:gd name="connsiteY223" fmla="*/ 128667 h 160865"/>
                <a:gd name="connsiteX224" fmla="*/ 150153 w 246685"/>
                <a:gd name="connsiteY224" fmla="*/ 131392 h 160865"/>
                <a:gd name="connsiteX225" fmla="*/ 150153 w 246685"/>
                <a:gd name="connsiteY225" fmla="*/ 134054 h 160865"/>
                <a:gd name="connsiteX226" fmla="*/ 147491 w 246685"/>
                <a:gd name="connsiteY226" fmla="*/ 136716 h 160865"/>
                <a:gd name="connsiteX227" fmla="*/ 144766 w 246685"/>
                <a:gd name="connsiteY227" fmla="*/ 136716 h 160865"/>
                <a:gd name="connsiteX228" fmla="*/ 144766 w 246685"/>
                <a:gd name="connsiteY228" fmla="*/ 134054 h 160865"/>
                <a:gd name="connsiteX229" fmla="*/ 144766 w 246685"/>
                <a:gd name="connsiteY229" fmla="*/ 131392 h 160865"/>
                <a:gd name="connsiteX230" fmla="*/ 142104 w 246685"/>
                <a:gd name="connsiteY230" fmla="*/ 131392 h 160865"/>
                <a:gd name="connsiteX231" fmla="*/ 142104 w 246685"/>
                <a:gd name="connsiteY231" fmla="*/ 134054 h 160865"/>
                <a:gd name="connsiteX232" fmla="*/ 139442 w 246685"/>
                <a:gd name="connsiteY232" fmla="*/ 134054 h 160865"/>
                <a:gd name="connsiteX233" fmla="*/ 136780 w 246685"/>
                <a:gd name="connsiteY233" fmla="*/ 134054 h 160865"/>
                <a:gd name="connsiteX234" fmla="*/ 136780 w 246685"/>
                <a:gd name="connsiteY234" fmla="*/ 136716 h 160865"/>
                <a:gd name="connsiteX235" fmla="*/ 134054 w 246685"/>
                <a:gd name="connsiteY235" fmla="*/ 136716 h 160865"/>
                <a:gd name="connsiteX236" fmla="*/ 134054 w 246685"/>
                <a:gd name="connsiteY236" fmla="*/ 134054 h 160865"/>
                <a:gd name="connsiteX237" fmla="*/ 131392 w 246685"/>
                <a:gd name="connsiteY237" fmla="*/ 134054 h 160865"/>
                <a:gd name="connsiteX238" fmla="*/ 131392 w 246685"/>
                <a:gd name="connsiteY238" fmla="*/ 136716 h 160865"/>
                <a:gd name="connsiteX239" fmla="*/ 131392 w 246685"/>
                <a:gd name="connsiteY239" fmla="*/ 136716 h 1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246685" h="160865">
                  <a:moveTo>
                    <a:pt x="131392" y="136716"/>
                  </a:moveTo>
                  <a:lnTo>
                    <a:pt x="128730" y="134054"/>
                  </a:lnTo>
                  <a:lnTo>
                    <a:pt x="126005" y="134054"/>
                  </a:lnTo>
                  <a:lnTo>
                    <a:pt x="123343" y="134054"/>
                  </a:lnTo>
                  <a:lnTo>
                    <a:pt x="120681" y="134054"/>
                  </a:lnTo>
                  <a:lnTo>
                    <a:pt x="117955" y="134054"/>
                  </a:lnTo>
                  <a:lnTo>
                    <a:pt x="115293" y="134054"/>
                  </a:lnTo>
                  <a:lnTo>
                    <a:pt x="115293" y="131392"/>
                  </a:lnTo>
                  <a:lnTo>
                    <a:pt x="112631" y="131392"/>
                  </a:lnTo>
                  <a:lnTo>
                    <a:pt x="112631" y="134054"/>
                  </a:lnTo>
                  <a:lnTo>
                    <a:pt x="109969" y="134054"/>
                  </a:lnTo>
                  <a:lnTo>
                    <a:pt x="109969" y="136716"/>
                  </a:lnTo>
                  <a:lnTo>
                    <a:pt x="107243" y="136716"/>
                  </a:lnTo>
                  <a:lnTo>
                    <a:pt x="107243" y="139442"/>
                  </a:lnTo>
                  <a:lnTo>
                    <a:pt x="107243" y="142104"/>
                  </a:lnTo>
                  <a:lnTo>
                    <a:pt x="107243" y="144766"/>
                  </a:lnTo>
                  <a:lnTo>
                    <a:pt x="104581" y="144766"/>
                  </a:lnTo>
                  <a:lnTo>
                    <a:pt x="104581" y="147428"/>
                  </a:lnTo>
                  <a:lnTo>
                    <a:pt x="101919" y="147428"/>
                  </a:lnTo>
                  <a:lnTo>
                    <a:pt x="101919" y="150153"/>
                  </a:lnTo>
                  <a:lnTo>
                    <a:pt x="99194" y="150153"/>
                  </a:lnTo>
                  <a:lnTo>
                    <a:pt x="99194" y="152815"/>
                  </a:lnTo>
                  <a:lnTo>
                    <a:pt x="96532" y="152815"/>
                  </a:lnTo>
                  <a:lnTo>
                    <a:pt x="93870" y="152815"/>
                  </a:lnTo>
                  <a:lnTo>
                    <a:pt x="91144" y="152815"/>
                  </a:lnTo>
                  <a:lnTo>
                    <a:pt x="88482" y="155478"/>
                  </a:lnTo>
                  <a:lnTo>
                    <a:pt x="85820" y="155478"/>
                  </a:lnTo>
                  <a:lnTo>
                    <a:pt x="85820" y="158203"/>
                  </a:lnTo>
                  <a:lnTo>
                    <a:pt x="83158" y="160865"/>
                  </a:lnTo>
                  <a:lnTo>
                    <a:pt x="56347" y="120617"/>
                  </a:lnTo>
                  <a:lnTo>
                    <a:pt x="53622" y="117955"/>
                  </a:lnTo>
                  <a:lnTo>
                    <a:pt x="50960" y="117955"/>
                  </a:lnTo>
                  <a:lnTo>
                    <a:pt x="48298" y="117955"/>
                  </a:lnTo>
                  <a:lnTo>
                    <a:pt x="48298" y="115293"/>
                  </a:lnTo>
                  <a:lnTo>
                    <a:pt x="45572" y="115293"/>
                  </a:lnTo>
                  <a:lnTo>
                    <a:pt x="42910" y="115293"/>
                  </a:lnTo>
                  <a:lnTo>
                    <a:pt x="40248" y="115293"/>
                  </a:lnTo>
                  <a:lnTo>
                    <a:pt x="40248" y="112631"/>
                  </a:lnTo>
                  <a:lnTo>
                    <a:pt x="37523" y="112631"/>
                  </a:lnTo>
                  <a:lnTo>
                    <a:pt x="34860" y="112631"/>
                  </a:lnTo>
                  <a:lnTo>
                    <a:pt x="34860" y="109906"/>
                  </a:lnTo>
                  <a:lnTo>
                    <a:pt x="32198" y="109906"/>
                  </a:lnTo>
                  <a:lnTo>
                    <a:pt x="29473" y="109906"/>
                  </a:lnTo>
                  <a:lnTo>
                    <a:pt x="26811" y="109906"/>
                  </a:lnTo>
                  <a:lnTo>
                    <a:pt x="24149" y="109906"/>
                  </a:lnTo>
                  <a:lnTo>
                    <a:pt x="21487" y="109906"/>
                  </a:lnTo>
                  <a:lnTo>
                    <a:pt x="21487" y="107244"/>
                  </a:lnTo>
                  <a:lnTo>
                    <a:pt x="18761" y="107244"/>
                  </a:lnTo>
                  <a:lnTo>
                    <a:pt x="16099" y="107244"/>
                  </a:lnTo>
                  <a:lnTo>
                    <a:pt x="16099" y="104581"/>
                  </a:lnTo>
                  <a:lnTo>
                    <a:pt x="18761" y="104581"/>
                  </a:lnTo>
                  <a:lnTo>
                    <a:pt x="18761" y="101856"/>
                  </a:lnTo>
                  <a:lnTo>
                    <a:pt x="16099" y="99194"/>
                  </a:lnTo>
                  <a:lnTo>
                    <a:pt x="16099" y="96532"/>
                  </a:lnTo>
                  <a:lnTo>
                    <a:pt x="16099" y="93806"/>
                  </a:lnTo>
                  <a:lnTo>
                    <a:pt x="16099" y="91144"/>
                  </a:lnTo>
                  <a:lnTo>
                    <a:pt x="16099" y="88482"/>
                  </a:lnTo>
                  <a:lnTo>
                    <a:pt x="13437" y="85757"/>
                  </a:lnTo>
                  <a:lnTo>
                    <a:pt x="10712" y="85757"/>
                  </a:lnTo>
                  <a:lnTo>
                    <a:pt x="10712" y="83095"/>
                  </a:lnTo>
                  <a:lnTo>
                    <a:pt x="10712" y="80433"/>
                  </a:lnTo>
                  <a:lnTo>
                    <a:pt x="10712" y="77771"/>
                  </a:lnTo>
                  <a:lnTo>
                    <a:pt x="10712" y="75045"/>
                  </a:lnTo>
                  <a:lnTo>
                    <a:pt x="10712" y="72383"/>
                  </a:lnTo>
                  <a:lnTo>
                    <a:pt x="10712" y="69721"/>
                  </a:lnTo>
                  <a:lnTo>
                    <a:pt x="8050" y="69721"/>
                  </a:lnTo>
                  <a:lnTo>
                    <a:pt x="8050" y="66995"/>
                  </a:lnTo>
                  <a:lnTo>
                    <a:pt x="8050" y="64334"/>
                  </a:lnTo>
                  <a:lnTo>
                    <a:pt x="8050" y="61672"/>
                  </a:lnTo>
                  <a:lnTo>
                    <a:pt x="8050" y="58946"/>
                  </a:lnTo>
                  <a:lnTo>
                    <a:pt x="10712" y="56284"/>
                  </a:lnTo>
                  <a:lnTo>
                    <a:pt x="10712" y="53622"/>
                  </a:lnTo>
                  <a:lnTo>
                    <a:pt x="13437" y="53622"/>
                  </a:lnTo>
                  <a:lnTo>
                    <a:pt x="13437" y="50960"/>
                  </a:lnTo>
                  <a:lnTo>
                    <a:pt x="13437" y="48234"/>
                  </a:lnTo>
                  <a:lnTo>
                    <a:pt x="13437" y="45572"/>
                  </a:lnTo>
                  <a:lnTo>
                    <a:pt x="13437" y="42910"/>
                  </a:lnTo>
                  <a:lnTo>
                    <a:pt x="13437" y="40185"/>
                  </a:lnTo>
                  <a:lnTo>
                    <a:pt x="13437" y="37523"/>
                  </a:lnTo>
                  <a:lnTo>
                    <a:pt x="13437" y="34860"/>
                  </a:lnTo>
                  <a:lnTo>
                    <a:pt x="10712" y="34860"/>
                  </a:lnTo>
                  <a:lnTo>
                    <a:pt x="10712" y="32135"/>
                  </a:lnTo>
                  <a:lnTo>
                    <a:pt x="8050" y="29473"/>
                  </a:lnTo>
                  <a:lnTo>
                    <a:pt x="8050" y="26811"/>
                  </a:lnTo>
                  <a:lnTo>
                    <a:pt x="5388" y="26811"/>
                  </a:lnTo>
                  <a:lnTo>
                    <a:pt x="2662" y="26811"/>
                  </a:lnTo>
                  <a:lnTo>
                    <a:pt x="0" y="24149"/>
                  </a:lnTo>
                  <a:lnTo>
                    <a:pt x="0" y="21423"/>
                  </a:lnTo>
                  <a:lnTo>
                    <a:pt x="2662" y="21423"/>
                  </a:lnTo>
                  <a:lnTo>
                    <a:pt x="5388" y="21423"/>
                  </a:lnTo>
                  <a:lnTo>
                    <a:pt x="8050" y="21423"/>
                  </a:lnTo>
                  <a:lnTo>
                    <a:pt x="10712" y="21423"/>
                  </a:lnTo>
                  <a:lnTo>
                    <a:pt x="10712" y="18761"/>
                  </a:lnTo>
                  <a:lnTo>
                    <a:pt x="13437" y="18761"/>
                  </a:lnTo>
                  <a:lnTo>
                    <a:pt x="13437" y="16099"/>
                  </a:lnTo>
                  <a:lnTo>
                    <a:pt x="16099" y="16099"/>
                  </a:lnTo>
                  <a:lnTo>
                    <a:pt x="18761" y="16099"/>
                  </a:lnTo>
                  <a:lnTo>
                    <a:pt x="24149" y="16099"/>
                  </a:lnTo>
                  <a:lnTo>
                    <a:pt x="26811" y="16099"/>
                  </a:lnTo>
                  <a:lnTo>
                    <a:pt x="29473" y="16099"/>
                  </a:lnTo>
                  <a:lnTo>
                    <a:pt x="32198" y="16099"/>
                  </a:lnTo>
                  <a:lnTo>
                    <a:pt x="34860" y="13374"/>
                  </a:lnTo>
                  <a:lnTo>
                    <a:pt x="37523" y="13374"/>
                  </a:lnTo>
                  <a:lnTo>
                    <a:pt x="40248" y="13374"/>
                  </a:lnTo>
                  <a:lnTo>
                    <a:pt x="42910" y="13374"/>
                  </a:lnTo>
                  <a:lnTo>
                    <a:pt x="45572" y="13374"/>
                  </a:lnTo>
                  <a:lnTo>
                    <a:pt x="48298" y="13374"/>
                  </a:lnTo>
                  <a:lnTo>
                    <a:pt x="48298" y="10712"/>
                  </a:lnTo>
                  <a:lnTo>
                    <a:pt x="50960" y="10712"/>
                  </a:lnTo>
                  <a:lnTo>
                    <a:pt x="53622" y="10712"/>
                  </a:lnTo>
                  <a:lnTo>
                    <a:pt x="56347" y="10712"/>
                  </a:lnTo>
                  <a:lnTo>
                    <a:pt x="56347" y="8050"/>
                  </a:lnTo>
                  <a:lnTo>
                    <a:pt x="59009" y="8050"/>
                  </a:lnTo>
                  <a:lnTo>
                    <a:pt x="61671" y="8050"/>
                  </a:lnTo>
                  <a:lnTo>
                    <a:pt x="64333" y="8050"/>
                  </a:lnTo>
                  <a:lnTo>
                    <a:pt x="67059" y="8050"/>
                  </a:lnTo>
                  <a:lnTo>
                    <a:pt x="69721" y="8050"/>
                  </a:lnTo>
                  <a:lnTo>
                    <a:pt x="69721" y="5324"/>
                  </a:lnTo>
                  <a:lnTo>
                    <a:pt x="72383" y="5324"/>
                  </a:lnTo>
                  <a:lnTo>
                    <a:pt x="75108" y="8050"/>
                  </a:lnTo>
                  <a:lnTo>
                    <a:pt x="77771" y="8050"/>
                  </a:lnTo>
                  <a:lnTo>
                    <a:pt x="80433" y="8050"/>
                  </a:lnTo>
                  <a:lnTo>
                    <a:pt x="187676" y="8050"/>
                  </a:lnTo>
                  <a:lnTo>
                    <a:pt x="193064" y="8050"/>
                  </a:lnTo>
                  <a:lnTo>
                    <a:pt x="195726" y="5324"/>
                  </a:lnTo>
                  <a:lnTo>
                    <a:pt x="198451" y="5324"/>
                  </a:lnTo>
                  <a:lnTo>
                    <a:pt x="201113" y="5324"/>
                  </a:lnTo>
                  <a:lnTo>
                    <a:pt x="203775" y="8050"/>
                  </a:lnTo>
                  <a:lnTo>
                    <a:pt x="206437" y="8050"/>
                  </a:lnTo>
                  <a:lnTo>
                    <a:pt x="209163" y="8050"/>
                  </a:lnTo>
                  <a:lnTo>
                    <a:pt x="211825" y="5324"/>
                  </a:lnTo>
                  <a:lnTo>
                    <a:pt x="214487" y="5324"/>
                  </a:lnTo>
                  <a:lnTo>
                    <a:pt x="217212" y="5324"/>
                  </a:lnTo>
                  <a:lnTo>
                    <a:pt x="217212" y="2662"/>
                  </a:lnTo>
                  <a:lnTo>
                    <a:pt x="219874" y="2662"/>
                  </a:lnTo>
                  <a:lnTo>
                    <a:pt x="222536" y="2662"/>
                  </a:lnTo>
                  <a:lnTo>
                    <a:pt x="225262" y="0"/>
                  </a:lnTo>
                  <a:lnTo>
                    <a:pt x="227924" y="0"/>
                  </a:lnTo>
                  <a:lnTo>
                    <a:pt x="230586" y="0"/>
                  </a:lnTo>
                  <a:lnTo>
                    <a:pt x="230586" y="2662"/>
                  </a:lnTo>
                  <a:lnTo>
                    <a:pt x="230586" y="5324"/>
                  </a:lnTo>
                  <a:lnTo>
                    <a:pt x="230586" y="8050"/>
                  </a:lnTo>
                  <a:lnTo>
                    <a:pt x="230586" y="10712"/>
                  </a:lnTo>
                  <a:lnTo>
                    <a:pt x="233248" y="13374"/>
                  </a:lnTo>
                  <a:lnTo>
                    <a:pt x="235974" y="13374"/>
                  </a:lnTo>
                  <a:lnTo>
                    <a:pt x="235974" y="16099"/>
                  </a:lnTo>
                  <a:lnTo>
                    <a:pt x="238636" y="16099"/>
                  </a:lnTo>
                  <a:lnTo>
                    <a:pt x="238636" y="18761"/>
                  </a:lnTo>
                  <a:lnTo>
                    <a:pt x="241298" y="18761"/>
                  </a:lnTo>
                  <a:lnTo>
                    <a:pt x="241298" y="21423"/>
                  </a:lnTo>
                  <a:lnTo>
                    <a:pt x="244023" y="21423"/>
                  </a:lnTo>
                  <a:lnTo>
                    <a:pt x="244023" y="24149"/>
                  </a:lnTo>
                  <a:lnTo>
                    <a:pt x="246685" y="24149"/>
                  </a:lnTo>
                  <a:lnTo>
                    <a:pt x="246685" y="26811"/>
                  </a:lnTo>
                  <a:lnTo>
                    <a:pt x="246685" y="29473"/>
                  </a:lnTo>
                  <a:lnTo>
                    <a:pt x="246685" y="32135"/>
                  </a:lnTo>
                  <a:lnTo>
                    <a:pt x="244023" y="32135"/>
                  </a:lnTo>
                  <a:lnTo>
                    <a:pt x="241298" y="32135"/>
                  </a:lnTo>
                  <a:lnTo>
                    <a:pt x="241298" y="34860"/>
                  </a:lnTo>
                  <a:lnTo>
                    <a:pt x="241298" y="37523"/>
                  </a:lnTo>
                  <a:lnTo>
                    <a:pt x="238636" y="37523"/>
                  </a:lnTo>
                  <a:lnTo>
                    <a:pt x="238636" y="40185"/>
                  </a:lnTo>
                  <a:lnTo>
                    <a:pt x="235974" y="40185"/>
                  </a:lnTo>
                  <a:lnTo>
                    <a:pt x="235974" y="45572"/>
                  </a:lnTo>
                  <a:lnTo>
                    <a:pt x="233248" y="45572"/>
                  </a:lnTo>
                  <a:lnTo>
                    <a:pt x="230586" y="45572"/>
                  </a:lnTo>
                  <a:lnTo>
                    <a:pt x="227924" y="48234"/>
                  </a:lnTo>
                  <a:lnTo>
                    <a:pt x="227924" y="50960"/>
                  </a:lnTo>
                  <a:lnTo>
                    <a:pt x="225262" y="50960"/>
                  </a:lnTo>
                  <a:lnTo>
                    <a:pt x="225262" y="53622"/>
                  </a:lnTo>
                  <a:lnTo>
                    <a:pt x="222536" y="53622"/>
                  </a:lnTo>
                  <a:lnTo>
                    <a:pt x="222536" y="56284"/>
                  </a:lnTo>
                  <a:lnTo>
                    <a:pt x="219874" y="56284"/>
                  </a:lnTo>
                  <a:lnTo>
                    <a:pt x="219874" y="53622"/>
                  </a:lnTo>
                  <a:lnTo>
                    <a:pt x="217212" y="53622"/>
                  </a:lnTo>
                  <a:lnTo>
                    <a:pt x="217212" y="56284"/>
                  </a:lnTo>
                  <a:lnTo>
                    <a:pt x="214487" y="56284"/>
                  </a:lnTo>
                  <a:lnTo>
                    <a:pt x="214487" y="58946"/>
                  </a:lnTo>
                  <a:lnTo>
                    <a:pt x="214487" y="61672"/>
                  </a:lnTo>
                  <a:lnTo>
                    <a:pt x="211825" y="61672"/>
                  </a:lnTo>
                  <a:lnTo>
                    <a:pt x="209163" y="61672"/>
                  </a:lnTo>
                  <a:lnTo>
                    <a:pt x="209163" y="58946"/>
                  </a:lnTo>
                  <a:lnTo>
                    <a:pt x="206437" y="61672"/>
                  </a:lnTo>
                  <a:lnTo>
                    <a:pt x="206437" y="64334"/>
                  </a:lnTo>
                  <a:lnTo>
                    <a:pt x="203775" y="64334"/>
                  </a:lnTo>
                  <a:lnTo>
                    <a:pt x="203775" y="66995"/>
                  </a:lnTo>
                  <a:lnTo>
                    <a:pt x="203775" y="69721"/>
                  </a:lnTo>
                  <a:lnTo>
                    <a:pt x="203775" y="72383"/>
                  </a:lnTo>
                  <a:lnTo>
                    <a:pt x="201113" y="72383"/>
                  </a:lnTo>
                  <a:lnTo>
                    <a:pt x="201113" y="75045"/>
                  </a:lnTo>
                  <a:lnTo>
                    <a:pt x="198451" y="77771"/>
                  </a:lnTo>
                  <a:lnTo>
                    <a:pt x="195726" y="77771"/>
                  </a:lnTo>
                  <a:lnTo>
                    <a:pt x="193064" y="77771"/>
                  </a:lnTo>
                  <a:lnTo>
                    <a:pt x="193064" y="80433"/>
                  </a:lnTo>
                  <a:lnTo>
                    <a:pt x="193064" y="83095"/>
                  </a:lnTo>
                  <a:lnTo>
                    <a:pt x="190401" y="85757"/>
                  </a:lnTo>
                  <a:lnTo>
                    <a:pt x="190401" y="88482"/>
                  </a:lnTo>
                  <a:lnTo>
                    <a:pt x="187676" y="88482"/>
                  </a:lnTo>
                  <a:lnTo>
                    <a:pt x="187676" y="91144"/>
                  </a:lnTo>
                  <a:lnTo>
                    <a:pt x="187676" y="93806"/>
                  </a:lnTo>
                  <a:lnTo>
                    <a:pt x="187676" y="96532"/>
                  </a:lnTo>
                  <a:lnTo>
                    <a:pt x="185014" y="96532"/>
                  </a:lnTo>
                  <a:lnTo>
                    <a:pt x="185014" y="99194"/>
                  </a:lnTo>
                  <a:lnTo>
                    <a:pt x="182352" y="99194"/>
                  </a:lnTo>
                  <a:lnTo>
                    <a:pt x="179626" y="99194"/>
                  </a:lnTo>
                  <a:lnTo>
                    <a:pt x="179626" y="101856"/>
                  </a:lnTo>
                  <a:lnTo>
                    <a:pt x="179626" y="104581"/>
                  </a:lnTo>
                  <a:lnTo>
                    <a:pt x="176964" y="104581"/>
                  </a:lnTo>
                  <a:lnTo>
                    <a:pt x="174302" y="104581"/>
                  </a:lnTo>
                  <a:lnTo>
                    <a:pt x="174302" y="107244"/>
                  </a:lnTo>
                  <a:lnTo>
                    <a:pt x="174302" y="109906"/>
                  </a:lnTo>
                  <a:lnTo>
                    <a:pt x="174302" y="112631"/>
                  </a:lnTo>
                  <a:lnTo>
                    <a:pt x="171640" y="112631"/>
                  </a:lnTo>
                  <a:lnTo>
                    <a:pt x="168915" y="112631"/>
                  </a:lnTo>
                  <a:lnTo>
                    <a:pt x="166253" y="112631"/>
                  </a:lnTo>
                  <a:lnTo>
                    <a:pt x="163591" y="112631"/>
                  </a:lnTo>
                  <a:lnTo>
                    <a:pt x="160865" y="115293"/>
                  </a:lnTo>
                  <a:lnTo>
                    <a:pt x="158203" y="117955"/>
                  </a:lnTo>
                  <a:lnTo>
                    <a:pt x="155541" y="120617"/>
                  </a:lnTo>
                  <a:lnTo>
                    <a:pt x="155541" y="123343"/>
                  </a:lnTo>
                  <a:lnTo>
                    <a:pt x="155541" y="126005"/>
                  </a:lnTo>
                  <a:lnTo>
                    <a:pt x="152816" y="126005"/>
                  </a:lnTo>
                  <a:lnTo>
                    <a:pt x="152816" y="128667"/>
                  </a:lnTo>
                  <a:lnTo>
                    <a:pt x="150153" y="128667"/>
                  </a:lnTo>
                  <a:lnTo>
                    <a:pt x="150153" y="131392"/>
                  </a:lnTo>
                  <a:lnTo>
                    <a:pt x="150153" y="134054"/>
                  </a:lnTo>
                  <a:lnTo>
                    <a:pt x="147491" y="136716"/>
                  </a:lnTo>
                  <a:lnTo>
                    <a:pt x="144766" y="136716"/>
                  </a:lnTo>
                  <a:lnTo>
                    <a:pt x="144766" y="134054"/>
                  </a:lnTo>
                  <a:lnTo>
                    <a:pt x="144766" y="131392"/>
                  </a:lnTo>
                  <a:lnTo>
                    <a:pt x="142104" y="131392"/>
                  </a:lnTo>
                  <a:lnTo>
                    <a:pt x="142104" y="134054"/>
                  </a:lnTo>
                  <a:lnTo>
                    <a:pt x="139442" y="134054"/>
                  </a:lnTo>
                  <a:lnTo>
                    <a:pt x="136780" y="134054"/>
                  </a:lnTo>
                  <a:lnTo>
                    <a:pt x="136780" y="136716"/>
                  </a:lnTo>
                  <a:lnTo>
                    <a:pt x="134054" y="136716"/>
                  </a:lnTo>
                  <a:lnTo>
                    <a:pt x="134054" y="134054"/>
                  </a:lnTo>
                  <a:lnTo>
                    <a:pt x="131392" y="134054"/>
                  </a:lnTo>
                  <a:lnTo>
                    <a:pt x="131392" y="136716"/>
                  </a:lnTo>
                  <a:lnTo>
                    <a:pt x="131392" y="13671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79" name="Freeform: Shape 178">
              <a:extLst>
                <a:ext uri="{FF2B5EF4-FFF2-40B4-BE49-F238E27FC236}">
                  <a16:creationId xmlns:a16="http://schemas.microsoft.com/office/drawing/2014/main" id="{F0A1B857-D503-A5C4-6B31-6B3947B6BB5F}"/>
                </a:ext>
              </a:extLst>
            </p:cNvPr>
            <p:cNvSpPr/>
            <p:nvPr/>
          </p:nvSpPr>
          <p:spPr>
            <a:xfrm>
              <a:off x="2915459" y="4181668"/>
              <a:ext cx="225261" cy="260059"/>
            </a:xfrm>
            <a:custGeom>
              <a:avLst/>
              <a:gdLst>
                <a:gd name="connsiteX0" fmla="*/ 131392 w 225261"/>
                <a:gd name="connsiteY0" fmla="*/ 241298 h 260059"/>
                <a:gd name="connsiteX1" fmla="*/ 128730 w 225261"/>
                <a:gd name="connsiteY1" fmla="*/ 241298 h 260059"/>
                <a:gd name="connsiteX2" fmla="*/ 126068 w 225261"/>
                <a:gd name="connsiteY2" fmla="*/ 243960 h 260059"/>
                <a:gd name="connsiteX3" fmla="*/ 123343 w 225261"/>
                <a:gd name="connsiteY3" fmla="*/ 243960 h 260059"/>
                <a:gd name="connsiteX4" fmla="*/ 123343 w 225261"/>
                <a:gd name="connsiteY4" fmla="*/ 246685 h 260059"/>
                <a:gd name="connsiteX5" fmla="*/ 120681 w 225261"/>
                <a:gd name="connsiteY5" fmla="*/ 246685 h 260059"/>
                <a:gd name="connsiteX6" fmla="*/ 118019 w 225261"/>
                <a:gd name="connsiteY6" fmla="*/ 246685 h 260059"/>
                <a:gd name="connsiteX7" fmla="*/ 118019 w 225261"/>
                <a:gd name="connsiteY7" fmla="*/ 243960 h 260059"/>
                <a:gd name="connsiteX8" fmla="*/ 115293 w 225261"/>
                <a:gd name="connsiteY8" fmla="*/ 243960 h 260059"/>
                <a:gd name="connsiteX9" fmla="*/ 115293 w 225261"/>
                <a:gd name="connsiteY9" fmla="*/ 241298 h 260059"/>
                <a:gd name="connsiteX10" fmla="*/ 115293 w 225261"/>
                <a:gd name="connsiteY10" fmla="*/ 238636 h 260059"/>
                <a:gd name="connsiteX11" fmla="*/ 112631 w 225261"/>
                <a:gd name="connsiteY11" fmla="*/ 238636 h 260059"/>
                <a:gd name="connsiteX12" fmla="*/ 112631 w 225261"/>
                <a:gd name="connsiteY12" fmla="*/ 235973 h 260059"/>
                <a:gd name="connsiteX13" fmla="*/ 109969 w 225261"/>
                <a:gd name="connsiteY13" fmla="*/ 235973 h 260059"/>
                <a:gd name="connsiteX14" fmla="*/ 59009 w 225261"/>
                <a:gd name="connsiteY14" fmla="*/ 243960 h 260059"/>
                <a:gd name="connsiteX15" fmla="*/ 56347 w 225261"/>
                <a:gd name="connsiteY15" fmla="*/ 243960 h 260059"/>
                <a:gd name="connsiteX16" fmla="*/ 56347 w 225261"/>
                <a:gd name="connsiteY16" fmla="*/ 241298 h 260059"/>
                <a:gd name="connsiteX17" fmla="*/ 53622 w 225261"/>
                <a:gd name="connsiteY17" fmla="*/ 241298 h 260059"/>
                <a:gd name="connsiteX18" fmla="*/ 50960 w 225261"/>
                <a:gd name="connsiteY18" fmla="*/ 243960 h 260059"/>
                <a:gd name="connsiteX19" fmla="*/ 21487 w 225261"/>
                <a:gd name="connsiteY19" fmla="*/ 254735 h 260059"/>
                <a:gd name="connsiteX20" fmla="*/ 18761 w 225261"/>
                <a:gd name="connsiteY20" fmla="*/ 257397 h 260059"/>
                <a:gd name="connsiteX21" fmla="*/ 16099 w 225261"/>
                <a:gd name="connsiteY21" fmla="*/ 260059 h 260059"/>
                <a:gd name="connsiteX22" fmla="*/ 16099 w 225261"/>
                <a:gd name="connsiteY22" fmla="*/ 257397 h 260059"/>
                <a:gd name="connsiteX23" fmla="*/ 18761 w 225261"/>
                <a:gd name="connsiteY23" fmla="*/ 257397 h 260059"/>
                <a:gd name="connsiteX24" fmla="*/ 18761 w 225261"/>
                <a:gd name="connsiteY24" fmla="*/ 254735 h 260059"/>
                <a:gd name="connsiteX25" fmla="*/ 18761 w 225261"/>
                <a:gd name="connsiteY25" fmla="*/ 252009 h 260059"/>
                <a:gd name="connsiteX26" fmla="*/ 18761 w 225261"/>
                <a:gd name="connsiteY26" fmla="*/ 249347 h 260059"/>
                <a:gd name="connsiteX27" fmla="*/ 18761 w 225261"/>
                <a:gd name="connsiteY27" fmla="*/ 246685 h 260059"/>
                <a:gd name="connsiteX28" fmla="*/ 18761 w 225261"/>
                <a:gd name="connsiteY28" fmla="*/ 243960 h 260059"/>
                <a:gd name="connsiteX29" fmla="*/ 18761 w 225261"/>
                <a:gd name="connsiteY29" fmla="*/ 241298 h 260059"/>
                <a:gd name="connsiteX30" fmla="*/ 16099 w 225261"/>
                <a:gd name="connsiteY30" fmla="*/ 238636 h 260059"/>
                <a:gd name="connsiteX31" fmla="*/ 16099 w 225261"/>
                <a:gd name="connsiteY31" fmla="*/ 235973 h 260059"/>
                <a:gd name="connsiteX32" fmla="*/ 16099 w 225261"/>
                <a:gd name="connsiteY32" fmla="*/ 233248 h 260059"/>
                <a:gd name="connsiteX33" fmla="*/ 16099 w 225261"/>
                <a:gd name="connsiteY33" fmla="*/ 230586 h 260059"/>
                <a:gd name="connsiteX34" fmla="*/ 13437 w 225261"/>
                <a:gd name="connsiteY34" fmla="*/ 222536 h 260059"/>
                <a:gd name="connsiteX35" fmla="*/ 13437 w 225261"/>
                <a:gd name="connsiteY35" fmla="*/ 219874 h 260059"/>
                <a:gd name="connsiteX36" fmla="*/ 13437 w 225261"/>
                <a:gd name="connsiteY36" fmla="*/ 217149 h 260059"/>
                <a:gd name="connsiteX37" fmla="*/ 13437 w 225261"/>
                <a:gd name="connsiteY37" fmla="*/ 214487 h 260059"/>
                <a:gd name="connsiteX38" fmla="*/ 13437 w 225261"/>
                <a:gd name="connsiteY38" fmla="*/ 211825 h 260059"/>
                <a:gd name="connsiteX39" fmla="*/ 13437 w 225261"/>
                <a:gd name="connsiteY39" fmla="*/ 209163 h 260059"/>
                <a:gd name="connsiteX40" fmla="*/ 13437 w 225261"/>
                <a:gd name="connsiteY40" fmla="*/ 206437 h 260059"/>
                <a:gd name="connsiteX41" fmla="*/ 13437 w 225261"/>
                <a:gd name="connsiteY41" fmla="*/ 203775 h 260059"/>
                <a:gd name="connsiteX42" fmla="*/ 10775 w 225261"/>
                <a:gd name="connsiteY42" fmla="*/ 201113 h 260059"/>
                <a:gd name="connsiteX43" fmla="*/ 10775 w 225261"/>
                <a:gd name="connsiteY43" fmla="*/ 198388 h 260059"/>
                <a:gd name="connsiteX44" fmla="*/ 10775 w 225261"/>
                <a:gd name="connsiteY44" fmla="*/ 195726 h 260059"/>
                <a:gd name="connsiteX45" fmla="*/ 10775 w 225261"/>
                <a:gd name="connsiteY45" fmla="*/ 193064 h 260059"/>
                <a:gd name="connsiteX46" fmla="*/ 8050 w 225261"/>
                <a:gd name="connsiteY46" fmla="*/ 187676 h 260059"/>
                <a:gd name="connsiteX47" fmla="*/ 8050 w 225261"/>
                <a:gd name="connsiteY47" fmla="*/ 185014 h 260059"/>
                <a:gd name="connsiteX48" fmla="*/ 8050 w 225261"/>
                <a:gd name="connsiteY48" fmla="*/ 182352 h 260059"/>
                <a:gd name="connsiteX49" fmla="*/ 8050 w 225261"/>
                <a:gd name="connsiteY49" fmla="*/ 179627 h 260059"/>
                <a:gd name="connsiteX50" fmla="*/ 5388 w 225261"/>
                <a:gd name="connsiteY50" fmla="*/ 179627 h 260059"/>
                <a:gd name="connsiteX51" fmla="*/ 5388 w 225261"/>
                <a:gd name="connsiteY51" fmla="*/ 176964 h 260059"/>
                <a:gd name="connsiteX52" fmla="*/ 5388 w 225261"/>
                <a:gd name="connsiteY52" fmla="*/ 174302 h 260059"/>
                <a:gd name="connsiteX53" fmla="*/ 5388 w 225261"/>
                <a:gd name="connsiteY53" fmla="*/ 171577 h 260059"/>
                <a:gd name="connsiteX54" fmla="*/ 2726 w 225261"/>
                <a:gd name="connsiteY54" fmla="*/ 171577 h 260059"/>
                <a:gd name="connsiteX55" fmla="*/ 2726 w 225261"/>
                <a:gd name="connsiteY55" fmla="*/ 168915 h 260059"/>
                <a:gd name="connsiteX56" fmla="*/ 2726 w 225261"/>
                <a:gd name="connsiteY56" fmla="*/ 166253 h 260059"/>
                <a:gd name="connsiteX57" fmla="*/ 2726 w 225261"/>
                <a:gd name="connsiteY57" fmla="*/ 163527 h 260059"/>
                <a:gd name="connsiteX58" fmla="*/ 0 w 225261"/>
                <a:gd name="connsiteY58" fmla="*/ 163527 h 260059"/>
                <a:gd name="connsiteX59" fmla="*/ 2726 w 225261"/>
                <a:gd name="connsiteY59" fmla="*/ 160865 h 260059"/>
                <a:gd name="connsiteX60" fmla="*/ 5388 w 225261"/>
                <a:gd name="connsiteY60" fmla="*/ 158203 h 260059"/>
                <a:gd name="connsiteX61" fmla="*/ 8050 w 225261"/>
                <a:gd name="connsiteY61" fmla="*/ 158203 h 260059"/>
                <a:gd name="connsiteX62" fmla="*/ 10775 w 225261"/>
                <a:gd name="connsiteY62" fmla="*/ 158203 h 260059"/>
                <a:gd name="connsiteX63" fmla="*/ 13437 w 225261"/>
                <a:gd name="connsiteY63" fmla="*/ 158203 h 260059"/>
                <a:gd name="connsiteX64" fmla="*/ 16099 w 225261"/>
                <a:gd name="connsiteY64" fmla="*/ 158203 h 260059"/>
                <a:gd name="connsiteX65" fmla="*/ 18761 w 225261"/>
                <a:gd name="connsiteY65" fmla="*/ 158203 h 260059"/>
                <a:gd name="connsiteX66" fmla="*/ 21487 w 225261"/>
                <a:gd name="connsiteY66" fmla="*/ 158203 h 260059"/>
                <a:gd name="connsiteX67" fmla="*/ 24149 w 225261"/>
                <a:gd name="connsiteY67" fmla="*/ 158203 h 260059"/>
                <a:gd name="connsiteX68" fmla="*/ 26811 w 225261"/>
                <a:gd name="connsiteY68" fmla="*/ 158203 h 260059"/>
                <a:gd name="connsiteX69" fmla="*/ 29536 w 225261"/>
                <a:gd name="connsiteY69" fmla="*/ 158203 h 260059"/>
                <a:gd name="connsiteX70" fmla="*/ 29536 w 225261"/>
                <a:gd name="connsiteY70" fmla="*/ 155478 h 260059"/>
                <a:gd name="connsiteX71" fmla="*/ 32198 w 225261"/>
                <a:gd name="connsiteY71" fmla="*/ 155478 h 260059"/>
                <a:gd name="connsiteX72" fmla="*/ 34860 w 225261"/>
                <a:gd name="connsiteY72" fmla="*/ 155478 h 260059"/>
                <a:gd name="connsiteX73" fmla="*/ 34860 w 225261"/>
                <a:gd name="connsiteY73" fmla="*/ 152815 h 260059"/>
                <a:gd name="connsiteX74" fmla="*/ 37586 w 225261"/>
                <a:gd name="connsiteY74" fmla="*/ 152815 h 260059"/>
                <a:gd name="connsiteX75" fmla="*/ 40248 w 225261"/>
                <a:gd name="connsiteY75" fmla="*/ 150153 h 260059"/>
                <a:gd name="connsiteX76" fmla="*/ 42910 w 225261"/>
                <a:gd name="connsiteY76" fmla="*/ 147491 h 260059"/>
                <a:gd name="connsiteX77" fmla="*/ 45572 w 225261"/>
                <a:gd name="connsiteY77" fmla="*/ 147491 h 260059"/>
                <a:gd name="connsiteX78" fmla="*/ 48298 w 225261"/>
                <a:gd name="connsiteY78" fmla="*/ 144766 h 260059"/>
                <a:gd name="connsiteX79" fmla="*/ 50960 w 225261"/>
                <a:gd name="connsiteY79" fmla="*/ 144766 h 260059"/>
                <a:gd name="connsiteX80" fmla="*/ 53622 w 225261"/>
                <a:gd name="connsiteY80" fmla="*/ 144766 h 260059"/>
                <a:gd name="connsiteX81" fmla="*/ 53622 w 225261"/>
                <a:gd name="connsiteY81" fmla="*/ 142104 h 260059"/>
                <a:gd name="connsiteX82" fmla="*/ 56347 w 225261"/>
                <a:gd name="connsiteY82" fmla="*/ 139442 h 260059"/>
                <a:gd name="connsiteX83" fmla="*/ 59009 w 225261"/>
                <a:gd name="connsiteY83" fmla="*/ 139442 h 260059"/>
                <a:gd name="connsiteX84" fmla="*/ 61671 w 225261"/>
                <a:gd name="connsiteY84" fmla="*/ 136716 h 260059"/>
                <a:gd name="connsiteX85" fmla="*/ 64397 w 225261"/>
                <a:gd name="connsiteY85" fmla="*/ 136716 h 260059"/>
                <a:gd name="connsiteX86" fmla="*/ 67059 w 225261"/>
                <a:gd name="connsiteY86" fmla="*/ 134054 h 260059"/>
                <a:gd name="connsiteX87" fmla="*/ 67059 w 225261"/>
                <a:gd name="connsiteY87" fmla="*/ 131392 h 260059"/>
                <a:gd name="connsiteX88" fmla="*/ 64397 w 225261"/>
                <a:gd name="connsiteY88" fmla="*/ 128667 h 260059"/>
                <a:gd name="connsiteX89" fmla="*/ 61671 w 225261"/>
                <a:gd name="connsiteY89" fmla="*/ 128667 h 260059"/>
                <a:gd name="connsiteX90" fmla="*/ 59009 w 225261"/>
                <a:gd name="connsiteY90" fmla="*/ 128667 h 260059"/>
                <a:gd name="connsiteX91" fmla="*/ 56347 w 225261"/>
                <a:gd name="connsiteY91" fmla="*/ 128667 h 260059"/>
                <a:gd name="connsiteX92" fmla="*/ 56347 w 225261"/>
                <a:gd name="connsiteY92" fmla="*/ 126005 h 260059"/>
                <a:gd name="connsiteX93" fmla="*/ 59009 w 225261"/>
                <a:gd name="connsiteY93" fmla="*/ 126005 h 260059"/>
                <a:gd name="connsiteX94" fmla="*/ 91208 w 225261"/>
                <a:gd name="connsiteY94" fmla="*/ 107243 h 260059"/>
                <a:gd name="connsiteX95" fmla="*/ 118019 w 225261"/>
                <a:gd name="connsiteY95" fmla="*/ 77771 h 260059"/>
                <a:gd name="connsiteX96" fmla="*/ 120681 w 225261"/>
                <a:gd name="connsiteY96" fmla="*/ 75045 h 260059"/>
                <a:gd name="connsiteX97" fmla="*/ 120681 w 225261"/>
                <a:gd name="connsiteY97" fmla="*/ 72383 h 260059"/>
                <a:gd name="connsiteX98" fmla="*/ 123343 w 225261"/>
                <a:gd name="connsiteY98" fmla="*/ 69721 h 260059"/>
                <a:gd name="connsiteX99" fmla="*/ 123343 w 225261"/>
                <a:gd name="connsiteY99" fmla="*/ 66995 h 260059"/>
                <a:gd name="connsiteX100" fmla="*/ 123343 w 225261"/>
                <a:gd name="connsiteY100" fmla="*/ 64334 h 260059"/>
                <a:gd name="connsiteX101" fmla="*/ 123343 w 225261"/>
                <a:gd name="connsiteY101" fmla="*/ 61671 h 260059"/>
                <a:gd name="connsiteX102" fmla="*/ 67059 w 225261"/>
                <a:gd name="connsiteY102" fmla="*/ 21423 h 260059"/>
                <a:gd name="connsiteX103" fmla="*/ 85820 w 225261"/>
                <a:gd name="connsiteY103" fmla="*/ 0 h 260059"/>
                <a:gd name="connsiteX104" fmla="*/ 225262 w 225261"/>
                <a:gd name="connsiteY104" fmla="*/ 96532 h 260059"/>
                <a:gd name="connsiteX105" fmla="*/ 222536 w 225261"/>
                <a:gd name="connsiteY105" fmla="*/ 96532 h 260059"/>
                <a:gd name="connsiteX106" fmla="*/ 222536 w 225261"/>
                <a:gd name="connsiteY106" fmla="*/ 99194 h 260059"/>
                <a:gd name="connsiteX107" fmla="*/ 219874 w 225261"/>
                <a:gd name="connsiteY107" fmla="*/ 99194 h 260059"/>
                <a:gd name="connsiteX108" fmla="*/ 217212 w 225261"/>
                <a:gd name="connsiteY108" fmla="*/ 101856 h 260059"/>
                <a:gd name="connsiteX109" fmla="*/ 217212 w 225261"/>
                <a:gd name="connsiteY109" fmla="*/ 104581 h 260059"/>
                <a:gd name="connsiteX110" fmla="*/ 217212 w 225261"/>
                <a:gd name="connsiteY110" fmla="*/ 107243 h 260059"/>
                <a:gd name="connsiteX111" fmla="*/ 214550 w 225261"/>
                <a:gd name="connsiteY111" fmla="*/ 107243 h 260059"/>
                <a:gd name="connsiteX112" fmla="*/ 211825 w 225261"/>
                <a:gd name="connsiteY112" fmla="*/ 109906 h 260059"/>
                <a:gd name="connsiteX113" fmla="*/ 211825 w 225261"/>
                <a:gd name="connsiteY113" fmla="*/ 112631 h 260059"/>
                <a:gd name="connsiteX114" fmla="*/ 209163 w 225261"/>
                <a:gd name="connsiteY114" fmla="*/ 112631 h 260059"/>
                <a:gd name="connsiteX115" fmla="*/ 209163 w 225261"/>
                <a:gd name="connsiteY115" fmla="*/ 115293 h 260059"/>
                <a:gd name="connsiteX116" fmla="*/ 206501 w 225261"/>
                <a:gd name="connsiteY116" fmla="*/ 115293 h 260059"/>
                <a:gd name="connsiteX117" fmla="*/ 203775 w 225261"/>
                <a:gd name="connsiteY117" fmla="*/ 112631 h 260059"/>
                <a:gd name="connsiteX118" fmla="*/ 201113 w 225261"/>
                <a:gd name="connsiteY118" fmla="*/ 115293 h 260059"/>
                <a:gd name="connsiteX119" fmla="*/ 198451 w 225261"/>
                <a:gd name="connsiteY119" fmla="*/ 115293 h 260059"/>
                <a:gd name="connsiteX120" fmla="*/ 195726 w 225261"/>
                <a:gd name="connsiteY120" fmla="*/ 115293 h 260059"/>
                <a:gd name="connsiteX121" fmla="*/ 193064 w 225261"/>
                <a:gd name="connsiteY121" fmla="*/ 115293 h 260059"/>
                <a:gd name="connsiteX122" fmla="*/ 193064 w 225261"/>
                <a:gd name="connsiteY122" fmla="*/ 117955 h 260059"/>
                <a:gd name="connsiteX123" fmla="*/ 190401 w 225261"/>
                <a:gd name="connsiteY123" fmla="*/ 117955 h 260059"/>
                <a:gd name="connsiteX124" fmla="*/ 187739 w 225261"/>
                <a:gd name="connsiteY124" fmla="*/ 117955 h 260059"/>
                <a:gd name="connsiteX125" fmla="*/ 187739 w 225261"/>
                <a:gd name="connsiteY125" fmla="*/ 120680 h 260059"/>
                <a:gd name="connsiteX126" fmla="*/ 185014 w 225261"/>
                <a:gd name="connsiteY126" fmla="*/ 120680 h 260059"/>
                <a:gd name="connsiteX127" fmla="*/ 185014 w 225261"/>
                <a:gd name="connsiteY127" fmla="*/ 123343 h 260059"/>
                <a:gd name="connsiteX128" fmla="*/ 182352 w 225261"/>
                <a:gd name="connsiteY128" fmla="*/ 123343 h 260059"/>
                <a:gd name="connsiteX129" fmla="*/ 182352 w 225261"/>
                <a:gd name="connsiteY129" fmla="*/ 126005 h 260059"/>
                <a:gd name="connsiteX130" fmla="*/ 179690 w 225261"/>
                <a:gd name="connsiteY130" fmla="*/ 126005 h 260059"/>
                <a:gd name="connsiteX131" fmla="*/ 176964 w 225261"/>
                <a:gd name="connsiteY131" fmla="*/ 128667 h 260059"/>
                <a:gd name="connsiteX132" fmla="*/ 176964 w 225261"/>
                <a:gd name="connsiteY132" fmla="*/ 131392 h 260059"/>
                <a:gd name="connsiteX133" fmla="*/ 174302 w 225261"/>
                <a:gd name="connsiteY133" fmla="*/ 131392 h 260059"/>
                <a:gd name="connsiteX134" fmla="*/ 174302 w 225261"/>
                <a:gd name="connsiteY134" fmla="*/ 134054 h 260059"/>
                <a:gd name="connsiteX135" fmla="*/ 174302 w 225261"/>
                <a:gd name="connsiteY135" fmla="*/ 136716 h 260059"/>
                <a:gd name="connsiteX136" fmla="*/ 171640 w 225261"/>
                <a:gd name="connsiteY136" fmla="*/ 136716 h 260059"/>
                <a:gd name="connsiteX137" fmla="*/ 168915 w 225261"/>
                <a:gd name="connsiteY137" fmla="*/ 139442 h 260059"/>
                <a:gd name="connsiteX138" fmla="*/ 166253 w 225261"/>
                <a:gd name="connsiteY138" fmla="*/ 139442 h 260059"/>
                <a:gd name="connsiteX139" fmla="*/ 163591 w 225261"/>
                <a:gd name="connsiteY139" fmla="*/ 139442 h 260059"/>
                <a:gd name="connsiteX140" fmla="*/ 160865 w 225261"/>
                <a:gd name="connsiteY140" fmla="*/ 142104 h 260059"/>
                <a:gd name="connsiteX141" fmla="*/ 158203 w 225261"/>
                <a:gd name="connsiteY141" fmla="*/ 144766 h 260059"/>
                <a:gd name="connsiteX142" fmla="*/ 158203 w 225261"/>
                <a:gd name="connsiteY142" fmla="*/ 147491 h 260059"/>
                <a:gd name="connsiteX143" fmla="*/ 158203 w 225261"/>
                <a:gd name="connsiteY143" fmla="*/ 150153 h 260059"/>
                <a:gd name="connsiteX144" fmla="*/ 160865 w 225261"/>
                <a:gd name="connsiteY144" fmla="*/ 150153 h 260059"/>
                <a:gd name="connsiteX145" fmla="*/ 163591 w 225261"/>
                <a:gd name="connsiteY145" fmla="*/ 152815 h 260059"/>
                <a:gd name="connsiteX146" fmla="*/ 168915 w 225261"/>
                <a:gd name="connsiteY146" fmla="*/ 155478 h 260059"/>
                <a:gd name="connsiteX147" fmla="*/ 171640 w 225261"/>
                <a:gd name="connsiteY147" fmla="*/ 155478 h 260059"/>
                <a:gd name="connsiteX148" fmla="*/ 171640 w 225261"/>
                <a:gd name="connsiteY148" fmla="*/ 158203 h 260059"/>
                <a:gd name="connsiteX149" fmla="*/ 174302 w 225261"/>
                <a:gd name="connsiteY149" fmla="*/ 158203 h 260059"/>
                <a:gd name="connsiteX150" fmla="*/ 176964 w 225261"/>
                <a:gd name="connsiteY150" fmla="*/ 160865 h 260059"/>
                <a:gd name="connsiteX151" fmla="*/ 179690 w 225261"/>
                <a:gd name="connsiteY151" fmla="*/ 160865 h 260059"/>
                <a:gd name="connsiteX152" fmla="*/ 179690 w 225261"/>
                <a:gd name="connsiteY152" fmla="*/ 163527 h 260059"/>
                <a:gd name="connsiteX153" fmla="*/ 182352 w 225261"/>
                <a:gd name="connsiteY153" fmla="*/ 163527 h 260059"/>
                <a:gd name="connsiteX154" fmla="*/ 185014 w 225261"/>
                <a:gd name="connsiteY154" fmla="*/ 166253 h 260059"/>
                <a:gd name="connsiteX155" fmla="*/ 187739 w 225261"/>
                <a:gd name="connsiteY155" fmla="*/ 168915 h 260059"/>
                <a:gd name="connsiteX156" fmla="*/ 187739 w 225261"/>
                <a:gd name="connsiteY156" fmla="*/ 171577 h 260059"/>
                <a:gd name="connsiteX157" fmla="*/ 190401 w 225261"/>
                <a:gd name="connsiteY157" fmla="*/ 171577 h 260059"/>
                <a:gd name="connsiteX158" fmla="*/ 190401 w 225261"/>
                <a:gd name="connsiteY158" fmla="*/ 174302 h 260059"/>
                <a:gd name="connsiteX159" fmla="*/ 193064 w 225261"/>
                <a:gd name="connsiteY159" fmla="*/ 176964 h 260059"/>
                <a:gd name="connsiteX160" fmla="*/ 193064 w 225261"/>
                <a:gd name="connsiteY160" fmla="*/ 179627 h 260059"/>
                <a:gd name="connsiteX161" fmla="*/ 195726 w 225261"/>
                <a:gd name="connsiteY161" fmla="*/ 179627 h 260059"/>
                <a:gd name="connsiteX162" fmla="*/ 195726 w 225261"/>
                <a:gd name="connsiteY162" fmla="*/ 182352 h 260059"/>
                <a:gd name="connsiteX163" fmla="*/ 195726 w 225261"/>
                <a:gd name="connsiteY163" fmla="*/ 185014 h 260059"/>
                <a:gd name="connsiteX164" fmla="*/ 193064 w 225261"/>
                <a:gd name="connsiteY164" fmla="*/ 185014 h 260059"/>
                <a:gd name="connsiteX165" fmla="*/ 190401 w 225261"/>
                <a:gd name="connsiteY165" fmla="*/ 185014 h 260059"/>
                <a:gd name="connsiteX166" fmla="*/ 190401 w 225261"/>
                <a:gd name="connsiteY166" fmla="*/ 187676 h 260059"/>
                <a:gd name="connsiteX167" fmla="*/ 187739 w 225261"/>
                <a:gd name="connsiteY167" fmla="*/ 187676 h 260059"/>
                <a:gd name="connsiteX168" fmla="*/ 185014 w 225261"/>
                <a:gd name="connsiteY168" fmla="*/ 190338 h 260059"/>
                <a:gd name="connsiteX169" fmla="*/ 185014 w 225261"/>
                <a:gd name="connsiteY169" fmla="*/ 193064 h 260059"/>
                <a:gd name="connsiteX170" fmla="*/ 182352 w 225261"/>
                <a:gd name="connsiteY170" fmla="*/ 193064 h 260059"/>
                <a:gd name="connsiteX171" fmla="*/ 182352 w 225261"/>
                <a:gd name="connsiteY171" fmla="*/ 195726 h 260059"/>
                <a:gd name="connsiteX172" fmla="*/ 179690 w 225261"/>
                <a:gd name="connsiteY172" fmla="*/ 195726 h 260059"/>
                <a:gd name="connsiteX173" fmla="*/ 176964 w 225261"/>
                <a:gd name="connsiteY173" fmla="*/ 198388 h 260059"/>
                <a:gd name="connsiteX174" fmla="*/ 171640 w 225261"/>
                <a:gd name="connsiteY174" fmla="*/ 201113 h 260059"/>
                <a:gd name="connsiteX175" fmla="*/ 168915 w 225261"/>
                <a:gd name="connsiteY175" fmla="*/ 201113 h 260059"/>
                <a:gd name="connsiteX176" fmla="*/ 168915 w 225261"/>
                <a:gd name="connsiteY176" fmla="*/ 203775 h 260059"/>
                <a:gd name="connsiteX177" fmla="*/ 166253 w 225261"/>
                <a:gd name="connsiteY177" fmla="*/ 203775 h 260059"/>
                <a:gd name="connsiteX178" fmla="*/ 166253 w 225261"/>
                <a:gd name="connsiteY178" fmla="*/ 206437 h 260059"/>
                <a:gd name="connsiteX179" fmla="*/ 163591 w 225261"/>
                <a:gd name="connsiteY179" fmla="*/ 209163 h 260059"/>
                <a:gd name="connsiteX180" fmla="*/ 163591 w 225261"/>
                <a:gd name="connsiteY180" fmla="*/ 211825 h 260059"/>
                <a:gd name="connsiteX181" fmla="*/ 163591 w 225261"/>
                <a:gd name="connsiteY181" fmla="*/ 214487 h 260059"/>
                <a:gd name="connsiteX182" fmla="*/ 160865 w 225261"/>
                <a:gd name="connsiteY182" fmla="*/ 217149 h 260059"/>
                <a:gd name="connsiteX183" fmla="*/ 160865 w 225261"/>
                <a:gd name="connsiteY183" fmla="*/ 219874 h 260059"/>
                <a:gd name="connsiteX184" fmla="*/ 158203 w 225261"/>
                <a:gd name="connsiteY184" fmla="*/ 222536 h 260059"/>
                <a:gd name="connsiteX185" fmla="*/ 155541 w 225261"/>
                <a:gd name="connsiteY185" fmla="*/ 222536 h 260059"/>
                <a:gd name="connsiteX186" fmla="*/ 150153 w 225261"/>
                <a:gd name="connsiteY186" fmla="*/ 222536 h 260059"/>
                <a:gd name="connsiteX187" fmla="*/ 150153 w 225261"/>
                <a:gd name="connsiteY187" fmla="*/ 225199 h 260059"/>
                <a:gd name="connsiteX188" fmla="*/ 147491 w 225261"/>
                <a:gd name="connsiteY188" fmla="*/ 225199 h 260059"/>
                <a:gd name="connsiteX189" fmla="*/ 144829 w 225261"/>
                <a:gd name="connsiteY189" fmla="*/ 227924 h 260059"/>
                <a:gd name="connsiteX190" fmla="*/ 144829 w 225261"/>
                <a:gd name="connsiteY190" fmla="*/ 230586 h 260059"/>
                <a:gd name="connsiteX191" fmla="*/ 142104 w 225261"/>
                <a:gd name="connsiteY191" fmla="*/ 233248 h 260059"/>
                <a:gd name="connsiteX192" fmla="*/ 142104 w 225261"/>
                <a:gd name="connsiteY192" fmla="*/ 235973 h 260059"/>
                <a:gd name="connsiteX193" fmla="*/ 139442 w 225261"/>
                <a:gd name="connsiteY193" fmla="*/ 235973 h 260059"/>
                <a:gd name="connsiteX194" fmla="*/ 136780 w 225261"/>
                <a:gd name="connsiteY194" fmla="*/ 238636 h 260059"/>
                <a:gd name="connsiteX195" fmla="*/ 134054 w 225261"/>
                <a:gd name="connsiteY195" fmla="*/ 241298 h 260059"/>
                <a:gd name="connsiteX196" fmla="*/ 131392 w 225261"/>
                <a:gd name="connsiteY196" fmla="*/ 241298 h 260059"/>
                <a:gd name="connsiteX197" fmla="*/ 131392 w 225261"/>
                <a:gd name="connsiteY197" fmla="*/ 241298 h 260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225261" h="260059">
                  <a:moveTo>
                    <a:pt x="131392" y="241298"/>
                  </a:moveTo>
                  <a:lnTo>
                    <a:pt x="128730" y="241298"/>
                  </a:lnTo>
                  <a:lnTo>
                    <a:pt x="126068" y="243960"/>
                  </a:lnTo>
                  <a:lnTo>
                    <a:pt x="123343" y="243960"/>
                  </a:lnTo>
                  <a:lnTo>
                    <a:pt x="123343" y="246685"/>
                  </a:lnTo>
                  <a:lnTo>
                    <a:pt x="120681" y="246685"/>
                  </a:lnTo>
                  <a:lnTo>
                    <a:pt x="118019" y="246685"/>
                  </a:lnTo>
                  <a:lnTo>
                    <a:pt x="118019" y="243960"/>
                  </a:lnTo>
                  <a:lnTo>
                    <a:pt x="115293" y="243960"/>
                  </a:lnTo>
                  <a:lnTo>
                    <a:pt x="115293" y="241298"/>
                  </a:lnTo>
                  <a:lnTo>
                    <a:pt x="115293" y="238636"/>
                  </a:lnTo>
                  <a:lnTo>
                    <a:pt x="112631" y="238636"/>
                  </a:lnTo>
                  <a:lnTo>
                    <a:pt x="112631" y="235973"/>
                  </a:lnTo>
                  <a:lnTo>
                    <a:pt x="109969" y="235973"/>
                  </a:lnTo>
                  <a:lnTo>
                    <a:pt x="59009" y="243960"/>
                  </a:lnTo>
                  <a:lnTo>
                    <a:pt x="56347" y="243960"/>
                  </a:lnTo>
                  <a:lnTo>
                    <a:pt x="56347" y="241298"/>
                  </a:lnTo>
                  <a:lnTo>
                    <a:pt x="53622" y="241298"/>
                  </a:lnTo>
                  <a:lnTo>
                    <a:pt x="50960" y="243960"/>
                  </a:lnTo>
                  <a:lnTo>
                    <a:pt x="21487" y="254735"/>
                  </a:lnTo>
                  <a:lnTo>
                    <a:pt x="18761" y="257397"/>
                  </a:lnTo>
                  <a:lnTo>
                    <a:pt x="16099" y="260059"/>
                  </a:lnTo>
                  <a:lnTo>
                    <a:pt x="16099" y="257397"/>
                  </a:lnTo>
                  <a:lnTo>
                    <a:pt x="18761" y="257397"/>
                  </a:lnTo>
                  <a:lnTo>
                    <a:pt x="18761" y="254735"/>
                  </a:lnTo>
                  <a:lnTo>
                    <a:pt x="18761" y="252009"/>
                  </a:lnTo>
                  <a:lnTo>
                    <a:pt x="18761" y="249347"/>
                  </a:lnTo>
                  <a:lnTo>
                    <a:pt x="18761" y="246685"/>
                  </a:lnTo>
                  <a:lnTo>
                    <a:pt x="18761" y="243960"/>
                  </a:lnTo>
                  <a:lnTo>
                    <a:pt x="18761" y="241298"/>
                  </a:lnTo>
                  <a:lnTo>
                    <a:pt x="16099" y="238636"/>
                  </a:lnTo>
                  <a:lnTo>
                    <a:pt x="16099" y="235973"/>
                  </a:lnTo>
                  <a:lnTo>
                    <a:pt x="16099" y="233248"/>
                  </a:lnTo>
                  <a:lnTo>
                    <a:pt x="16099" y="230586"/>
                  </a:lnTo>
                  <a:lnTo>
                    <a:pt x="13437" y="222536"/>
                  </a:lnTo>
                  <a:lnTo>
                    <a:pt x="13437" y="219874"/>
                  </a:lnTo>
                  <a:lnTo>
                    <a:pt x="13437" y="217149"/>
                  </a:lnTo>
                  <a:lnTo>
                    <a:pt x="13437" y="214487"/>
                  </a:lnTo>
                  <a:lnTo>
                    <a:pt x="13437" y="211825"/>
                  </a:lnTo>
                  <a:lnTo>
                    <a:pt x="13437" y="209163"/>
                  </a:lnTo>
                  <a:lnTo>
                    <a:pt x="13437" y="206437"/>
                  </a:lnTo>
                  <a:lnTo>
                    <a:pt x="13437" y="203775"/>
                  </a:lnTo>
                  <a:lnTo>
                    <a:pt x="10775" y="201113"/>
                  </a:lnTo>
                  <a:lnTo>
                    <a:pt x="10775" y="198388"/>
                  </a:lnTo>
                  <a:lnTo>
                    <a:pt x="10775" y="195726"/>
                  </a:lnTo>
                  <a:lnTo>
                    <a:pt x="10775" y="193064"/>
                  </a:lnTo>
                  <a:lnTo>
                    <a:pt x="8050" y="187676"/>
                  </a:lnTo>
                  <a:lnTo>
                    <a:pt x="8050" y="185014"/>
                  </a:lnTo>
                  <a:lnTo>
                    <a:pt x="8050" y="182352"/>
                  </a:lnTo>
                  <a:lnTo>
                    <a:pt x="8050" y="179627"/>
                  </a:lnTo>
                  <a:lnTo>
                    <a:pt x="5388" y="179627"/>
                  </a:lnTo>
                  <a:lnTo>
                    <a:pt x="5388" y="176964"/>
                  </a:lnTo>
                  <a:lnTo>
                    <a:pt x="5388" y="174302"/>
                  </a:lnTo>
                  <a:lnTo>
                    <a:pt x="5388" y="171577"/>
                  </a:lnTo>
                  <a:lnTo>
                    <a:pt x="2726" y="171577"/>
                  </a:lnTo>
                  <a:lnTo>
                    <a:pt x="2726" y="168915"/>
                  </a:lnTo>
                  <a:lnTo>
                    <a:pt x="2726" y="166253"/>
                  </a:lnTo>
                  <a:lnTo>
                    <a:pt x="2726" y="163527"/>
                  </a:lnTo>
                  <a:lnTo>
                    <a:pt x="0" y="163527"/>
                  </a:lnTo>
                  <a:lnTo>
                    <a:pt x="2726" y="160865"/>
                  </a:lnTo>
                  <a:lnTo>
                    <a:pt x="5388" y="158203"/>
                  </a:lnTo>
                  <a:lnTo>
                    <a:pt x="8050" y="158203"/>
                  </a:lnTo>
                  <a:lnTo>
                    <a:pt x="10775" y="158203"/>
                  </a:lnTo>
                  <a:lnTo>
                    <a:pt x="13437" y="158203"/>
                  </a:lnTo>
                  <a:lnTo>
                    <a:pt x="16099" y="158203"/>
                  </a:lnTo>
                  <a:lnTo>
                    <a:pt x="18761" y="158203"/>
                  </a:lnTo>
                  <a:lnTo>
                    <a:pt x="21487" y="158203"/>
                  </a:lnTo>
                  <a:lnTo>
                    <a:pt x="24149" y="158203"/>
                  </a:lnTo>
                  <a:lnTo>
                    <a:pt x="26811" y="158203"/>
                  </a:lnTo>
                  <a:lnTo>
                    <a:pt x="29536" y="158203"/>
                  </a:lnTo>
                  <a:lnTo>
                    <a:pt x="29536" y="155478"/>
                  </a:lnTo>
                  <a:lnTo>
                    <a:pt x="32198" y="155478"/>
                  </a:lnTo>
                  <a:lnTo>
                    <a:pt x="34860" y="155478"/>
                  </a:lnTo>
                  <a:lnTo>
                    <a:pt x="34860" y="152815"/>
                  </a:lnTo>
                  <a:lnTo>
                    <a:pt x="37586" y="152815"/>
                  </a:lnTo>
                  <a:lnTo>
                    <a:pt x="40248" y="150153"/>
                  </a:lnTo>
                  <a:lnTo>
                    <a:pt x="42910" y="147491"/>
                  </a:lnTo>
                  <a:lnTo>
                    <a:pt x="45572" y="147491"/>
                  </a:lnTo>
                  <a:lnTo>
                    <a:pt x="48298" y="144766"/>
                  </a:lnTo>
                  <a:lnTo>
                    <a:pt x="50960" y="144766"/>
                  </a:lnTo>
                  <a:lnTo>
                    <a:pt x="53622" y="144766"/>
                  </a:lnTo>
                  <a:lnTo>
                    <a:pt x="53622" y="142104"/>
                  </a:lnTo>
                  <a:lnTo>
                    <a:pt x="56347" y="139442"/>
                  </a:lnTo>
                  <a:lnTo>
                    <a:pt x="59009" y="139442"/>
                  </a:lnTo>
                  <a:lnTo>
                    <a:pt x="61671" y="136716"/>
                  </a:lnTo>
                  <a:lnTo>
                    <a:pt x="64397" y="136716"/>
                  </a:lnTo>
                  <a:lnTo>
                    <a:pt x="67059" y="134054"/>
                  </a:lnTo>
                  <a:lnTo>
                    <a:pt x="67059" y="131392"/>
                  </a:lnTo>
                  <a:lnTo>
                    <a:pt x="64397" y="128667"/>
                  </a:lnTo>
                  <a:lnTo>
                    <a:pt x="61671" y="128667"/>
                  </a:lnTo>
                  <a:lnTo>
                    <a:pt x="59009" y="128667"/>
                  </a:lnTo>
                  <a:lnTo>
                    <a:pt x="56347" y="128667"/>
                  </a:lnTo>
                  <a:lnTo>
                    <a:pt x="56347" y="126005"/>
                  </a:lnTo>
                  <a:lnTo>
                    <a:pt x="59009" y="126005"/>
                  </a:lnTo>
                  <a:lnTo>
                    <a:pt x="91208" y="107243"/>
                  </a:lnTo>
                  <a:lnTo>
                    <a:pt x="118019" y="77771"/>
                  </a:lnTo>
                  <a:lnTo>
                    <a:pt x="120681" y="75045"/>
                  </a:lnTo>
                  <a:lnTo>
                    <a:pt x="120681" y="72383"/>
                  </a:lnTo>
                  <a:lnTo>
                    <a:pt x="123343" y="69721"/>
                  </a:lnTo>
                  <a:lnTo>
                    <a:pt x="123343" y="66995"/>
                  </a:lnTo>
                  <a:lnTo>
                    <a:pt x="123343" y="64334"/>
                  </a:lnTo>
                  <a:lnTo>
                    <a:pt x="123343" y="61671"/>
                  </a:lnTo>
                  <a:lnTo>
                    <a:pt x="67059" y="21423"/>
                  </a:lnTo>
                  <a:lnTo>
                    <a:pt x="85820" y="0"/>
                  </a:lnTo>
                  <a:lnTo>
                    <a:pt x="225262" y="96532"/>
                  </a:lnTo>
                  <a:lnTo>
                    <a:pt x="222536" y="96532"/>
                  </a:lnTo>
                  <a:lnTo>
                    <a:pt x="222536" y="99194"/>
                  </a:lnTo>
                  <a:lnTo>
                    <a:pt x="219874" y="99194"/>
                  </a:lnTo>
                  <a:lnTo>
                    <a:pt x="217212" y="101856"/>
                  </a:lnTo>
                  <a:lnTo>
                    <a:pt x="217212" y="104581"/>
                  </a:lnTo>
                  <a:lnTo>
                    <a:pt x="217212" y="107243"/>
                  </a:lnTo>
                  <a:lnTo>
                    <a:pt x="214550" y="107243"/>
                  </a:lnTo>
                  <a:lnTo>
                    <a:pt x="211825" y="109906"/>
                  </a:lnTo>
                  <a:lnTo>
                    <a:pt x="211825" y="112631"/>
                  </a:lnTo>
                  <a:lnTo>
                    <a:pt x="209163" y="112631"/>
                  </a:lnTo>
                  <a:lnTo>
                    <a:pt x="209163" y="115293"/>
                  </a:lnTo>
                  <a:lnTo>
                    <a:pt x="206501" y="115293"/>
                  </a:lnTo>
                  <a:lnTo>
                    <a:pt x="203775" y="112631"/>
                  </a:lnTo>
                  <a:lnTo>
                    <a:pt x="201113" y="115293"/>
                  </a:lnTo>
                  <a:lnTo>
                    <a:pt x="198451" y="115293"/>
                  </a:lnTo>
                  <a:lnTo>
                    <a:pt x="195726" y="115293"/>
                  </a:lnTo>
                  <a:lnTo>
                    <a:pt x="193064" y="115293"/>
                  </a:lnTo>
                  <a:lnTo>
                    <a:pt x="193064" y="117955"/>
                  </a:lnTo>
                  <a:lnTo>
                    <a:pt x="190401" y="117955"/>
                  </a:lnTo>
                  <a:lnTo>
                    <a:pt x="187739" y="117955"/>
                  </a:lnTo>
                  <a:lnTo>
                    <a:pt x="187739" y="120680"/>
                  </a:lnTo>
                  <a:lnTo>
                    <a:pt x="185014" y="120680"/>
                  </a:lnTo>
                  <a:lnTo>
                    <a:pt x="185014" y="123343"/>
                  </a:lnTo>
                  <a:lnTo>
                    <a:pt x="182352" y="123343"/>
                  </a:lnTo>
                  <a:lnTo>
                    <a:pt x="182352" y="126005"/>
                  </a:lnTo>
                  <a:lnTo>
                    <a:pt x="179690" y="126005"/>
                  </a:lnTo>
                  <a:lnTo>
                    <a:pt x="176964" y="128667"/>
                  </a:lnTo>
                  <a:lnTo>
                    <a:pt x="176964" y="131392"/>
                  </a:lnTo>
                  <a:lnTo>
                    <a:pt x="174302" y="131392"/>
                  </a:lnTo>
                  <a:lnTo>
                    <a:pt x="174302" y="134054"/>
                  </a:lnTo>
                  <a:lnTo>
                    <a:pt x="174302" y="136716"/>
                  </a:lnTo>
                  <a:lnTo>
                    <a:pt x="171640" y="136716"/>
                  </a:lnTo>
                  <a:lnTo>
                    <a:pt x="168915" y="139442"/>
                  </a:lnTo>
                  <a:lnTo>
                    <a:pt x="166253" y="139442"/>
                  </a:lnTo>
                  <a:lnTo>
                    <a:pt x="163591" y="139442"/>
                  </a:lnTo>
                  <a:lnTo>
                    <a:pt x="160865" y="142104"/>
                  </a:lnTo>
                  <a:lnTo>
                    <a:pt x="158203" y="144766"/>
                  </a:lnTo>
                  <a:lnTo>
                    <a:pt x="158203" y="147491"/>
                  </a:lnTo>
                  <a:lnTo>
                    <a:pt x="158203" y="150153"/>
                  </a:lnTo>
                  <a:lnTo>
                    <a:pt x="160865" y="150153"/>
                  </a:lnTo>
                  <a:lnTo>
                    <a:pt x="163591" y="152815"/>
                  </a:lnTo>
                  <a:lnTo>
                    <a:pt x="168915" y="155478"/>
                  </a:lnTo>
                  <a:lnTo>
                    <a:pt x="171640" y="155478"/>
                  </a:lnTo>
                  <a:lnTo>
                    <a:pt x="171640" y="158203"/>
                  </a:lnTo>
                  <a:lnTo>
                    <a:pt x="174302" y="158203"/>
                  </a:lnTo>
                  <a:lnTo>
                    <a:pt x="176964" y="160865"/>
                  </a:lnTo>
                  <a:lnTo>
                    <a:pt x="179690" y="160865"/>
                  </a:lnTo>
                  <a:lnTo>
                    <a:pt x="179690" y="163527"/>
                  </a:lnTo>
                  <a:lnTo>
                    <a:pt x="182352" y="163527"/>
                  </a:lnTo>
                  <a:lnTo>
                    <a:pt x="185014" y="166253"/>
                  </a:lnTo>
                  <a:lnTo>
                    <a:pt x="187739" y="168915"/>
                  </a:lnTo>
                  <a:lnTo>
                    <a:pt x="187739" y="171577"/>
                  </a:lnTo>
                  <a:lnTo>
                    <a:pt x="190401" y="171577"/>
                  </a:lnTo>
                  <a:lnTo>
                    <a:pt x="190401" y="174302"/>
                  </a:lnTo>
                  <a:lnTo>
                    <a:pt x="193064" y="176964"/>
                  </a:lnTo>
                  <a:lnTo>
                    <a:pt x="193064" y="179627"/>
                  </a:lnTo>
                  <a:lnTo>
                    <a:pt x="195726" y="179627"/>
                  </a:lnTo>
                  <a:lnTo>
                    <a:pt x="195726" y="182352"/>
                  </a:lnTo>
                  <a:lnTo>
                    <a:pt x="195726" y="185014"/>
                  </a:lnTo>
                  <a:lnTo>
                    <a:pt x="193064" y="185014"/>
                  </a:lnTo>
                  <a:lnTo>
                    <a:pt x="190401" y="185014"/>
                  </a:lnTo>
                  <a:lnTo>
                    <a:pt x="190401" y="187676"/>
                  </a:lnTo>
                  <a:lnTo>
                    <a:pt x="187739" y="187676"/>
                  </a:lnTo>
                  <a:lnTo>
                    <a:pt x="185014" y="190338"/>
                  </a:lnTo>
                  <a:lnTo>
                    <a:pt x="185014" y="193064"/>
                  </a:lnTo>
                  <a:lnTo>
                    <a:pt x="182352" y="193064"/>
                  </a:lnTo>
                  <a:lnTo>
                    <a:pt x="182352" y="195726"/>
                  </a:lnTo>
                  <a:lnTo>
                    <a:pt x="179690" y="195726"/>
                  </a:lnTo>
                  <a:lnTo>
                    <a:pt x="176964" y="198388"/>
                  </a:lnTo>
                  <a:lnTo>
                    <a:pt x="171640" y="201113"/>
                  </a:lnTo>
                  <a:lnTo>
                    <a:pt x="168915" y="201113"/>
                  </a:lnTo>
                  <a:lnTo>
                    <a:pt x="168915" y="203775"/>
                  </a:lnTo>
                  <a:lnTo>
                    <a:pt x="166253" y="203775"/>
                  </a:lnTo>
                  <a:lnTo>
                    <a:pt x="166253" y="206437"/>
                  </a:lnTo>
                  <a:lnTo>
                    <a:pt x="163591" y="209163"/>
                  </a:lnTo>
                  <a:lnTo>
                    <a:pt x="163591" y="211825"/>
                  </a:lnTo>
                  <a:lnTo>
                    <a:pt x="163591" y="214487"/>
                  </a:lnTo>
                  <a:lnTo>
                    <a:pt x="160865" y="217149"/>
                  </a:lnTo>
                  <a:lnTo>
                    <a:pt x="160865" y="219874"/>
                  </a:lnTo>
                  <a:lnTo>
                    <a:pt x="158203" y="222536"/>
                  </a:lnTo>
                  <a:lnTo>
                    <a:pt x="155541" y="222536"/>
                  </a:lnTo>
                  <a:lnTo>
                    <a:pt x="150153" y="222536"/>
                  </a:lnTo>
                  <a:lnTo>
                    <a:pt x="150153" y="225199"/>
                  </a:lnTo>
                  <a:lnTo>
                    <a:pt x="147491" y="225199"/>
                  </a:lnTo>
                  <a:lnTo>
                    <a:pt x="144829" y="227924"/>
                  </a:lnTo>
                  <a:lnTo>
                    <a:pt x="144829" y="230586"/>
                  </a:lnTo>
                  <a:lnTo>
                    <a:pt x="142104" y="233248"/>
                  </a:lnTo>
                  <a:lnTo>
                    <a:pt x="142104" y="235973"/>
                  </a:lnTo>
                  <a:lnTo>
                    <a:pt x="139442" y="235973"/>
                  </a:lnTo>
                  <a:lnTo>
                    <a:pt x="136780" y="238636"/>
                  </a:lnTo>
                  <a:lnTo>
                    <a:pt x="134054" y="241298"/>
                  </a:lnTo>
                  <a:lnTo>
                    <a:pt x="131392" y="241298"/>
                  </a:lnTo>
                  <a:lnTo>
                    <a:pt x="131392" y="2412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0" name="Freeform: Shape 179">
              <a:extLst>
                <a:ext uri="{FF2B5EF4-FFF2-40B4-BE49-F238E27FC236}">
                  <a16:creationId xmlns:a16="http://schemas.microsoft.com/office/drawing/2014/main" id="{B7C5CEB1-4B72-235B-40F5-EB3CBBC15E19}"/>
                </a:ext>
              </a:extLst>
            </p:cNvPr>
            <p:cNvSpPr/>
            <p:nvPr/>
          </p:nvSpPr>
          <p:spPr>
            <a:xfrm>
              <a:off x="2832365" y="4860053"/>
              <a:ext cx="147491" cy="163527"/>
            </a:xfrm>
            <a:custGeom>
              <a:avLst/>
              <a:gdLst>
                <a:gd name="connsiteX0" fmla="*/ 50960 w 147491"/>
                <a:gd name="connsiteY0" fmla="*/ 150153 h 163527"/>
                <a:gd name="connsiteX1" fmla="*/ 45572 w 147491"/>
                <a:gd name="connsiteY1" fmla="*/ 150153 h 163527"/>
                <a:gd name="connsiteX2" fmla="*/ 21423 w 147491"/>
                <a:gd name="connsiteY2" fmla="*/ 147428 h 163527"/>
                <a:gd name="connsiteX3" fmla="*/ 21423 w 147491"/>
                <a:gd name="connsiteY3" fmla="*/ 155477 h 163527"/>
                <a:gd name="connsiteX4" fmla="*/ 18761 w 147491"/>
                <a:gd name="connsiteY4" fmla="*/ 163527 h 163527"/>
                <a:gd name="connsiteX5" fmla="*/ 16099 w 147491"/>
                <a:gd name="connsiteY5" fmla="*/ 163527 h 163527"/>
                <a:gd name="connsiteX6" fmla="*/ 2662 w 147491"/>
                <a:gd name="connsiteY6" fmla="*/ 160865 h 163527"/>
                <a:gd name="connsiteX7" fmla="*/ 0 w 147491"/>
                <a:gd name="connsiteY7" fmla="*/ 158203 h 163527"/>
                <a:gd name="connsiteX8" fmla="*/ 0 w 147491"/>
                <a:gd name="connsiteY8" fmla="*/ 155477 h 163527"/>
                <a:gd name="connsiteX9" fmla="*/ 2662 w 147491"/>
                <a:gd name="connsiteY9" fmla="*/ 155477 h 163527"/>
                <a:gd name="connsiteX10" fmla="*/ 5388 w 147491"/>
                <a:gd name="connsiteY10" fmla="*/ 152815 h 163527"/>
                <a:gd name="connsiteX11" fmla="*/ 8050 w 147491"/>
                <a:gd name="connsiteY11" fmla="*/ 152815 h 163527"/>
                <a:gd name="connsiteX12" fmla="*/ 8050 w 147491"/>
                <a:gd name="connsiteY12" fmla="*/ 150153 h 163527"/>
                <a:gd name="connsiteX13" fmla="*/ 8050 w 147491"/>
                <a:gd name="connsiteY13" fmla="*/ 147428 h 163527"/>
                <a:gd name="connsiteX14" fmla="*/ 8050 w 147491"/>
                <a:gd name="connsiteY14" fmla="*/ 144766 h 163527"/>
                <a:gd name="connsiteX15" fmla="*/ 10712 w 147491"/>
                <a:gd name="connsiteY15" fmla="*/ 144766 h 163527"/>
                <a:gd name="connsiteX16" fmla="*/ 10712 w 147491"/>
                <a:gd name="connsiteY16" fmla="*/ 142104 h 163527"/>
                <a:gd name="connsiteX17" fmla="*/ 13374 w 147491"/>
                <a:gd name="connsiteY17" fmla="*/ 142104 h 163527"/>
                <a:gd name="connsiteX18" fmla="*/ 13374 w 147491"/>
                <a:gd name="connsiteY18" fmla="*/ 139378 h 163527"/>
                <a:gd name="connsiteX19" fmla="*/ 16099 w 147491"/>
                <a:gd name="connsiteY19" fmla="*/ 139378 h 163527"/>
                <a:gd name="connsiteX20" fmla="*/ 16099 w 147491"/>
                <a:gd name="connsiteY20" fmla="*/ 136716 h 163527"/>
                <a:gd name="connsiteX21" fmla="*/ 18761 w 147491"/>
                <a:gd name="connsiteY21" fmla="*/ 136716 h 163527"/>
                <a:gd name="connsiteX22" fmla="*/ 18761 w 147491"/>
                <a:gd name="connsiteY22" fmla="*/ 134054 h 163527"/>
                <a:gd name="connsiteX23" fmla="*/ 18761 w 147491"/>
                <a:gd name="connsiteY23" fmla="*/ 131329 h 163527"/>
                <a:gd name="connsiteX24" fmla="*/ 21423 w 147491"/>
                <a:gd name="connsiteY24" fmla="*/ 131329 h 163527"/>
                <a:gd name="connsiteX25" fmla="*/ 24149 w 147491"/>
                <a:gd name="connsiteY25" fmla="*/ 131329 h 163527"/>
                <a:gd name="connsiteX26" fmla="*/ 24149 w 147491"/>
                <a:gd name="connsiteY26" fmla="*/ 128667 h 163527"/>
                <a:gd name="connsiteX27" fmla="*/ 24149 w 147491"/>
                <a:gd name="connsiteY27" fmla="*/ 126004 h 163527"/>
                <a:gd name="connsiteX28" fmla="*/ 21423 w 147491"/>
                <a:gd name="connsiteY28" fmla="*/ 126004 h 163527"/>
                <a:gd name="connsiteX29" fmla="*/ 24149 w 147491"/>
                <a:gd name="connsiteY29" fmla="*/ 123342 h 163527"/>
                <a:gd name="connsiteX30" fmla="*/ 26811 w 147491"/>
                <a:gd name="connsiteY30" fmla="*/ 123342 h 163527"/>
                <a:gd name="connsiteX31" fmla="*/ 29473 w 147491"/>
                <a:gd name="connsiteY31" fmla="*/ 123342 h 163527"/>
                <a:gd name="connsiteX32" fmla="*/ 32198 w 147491"/>
                <a:gd name="connsiteY32" fmla="*/ 123342 h 163527"/>
                <a:gd name="connsiteX33" fmla="*/ 34860 w 147491"/>
                <a:gd name="connsiteY33" fmla="*/ 120617 h 163527"/>
                <a:gd name="connsiteX34" fmla="*/ 34860 w 147491"/>
                <a:gd name="connsiteY34" fmla="*/ 117955 h 163527"/>
                <a:gd name="connsiteX35" fmla="*/ 34860 w 147491"/>
                <a:gd name="connsiteY35" fmla="*/ 115293 h 163527"/>
                <a:gd name="connsiteX36" fmla="*/ 37523 w 147491"/>
                <a:gd name="connsiteY36" fmla="*/ 115293 h 163527"/>
                <a:gd name="connsiteX37" fmla="*/ 37523 w 147491"/>
                <a:gd name="connsiteY37" fmla="*/ 112567 h 163527"/>
                <a:gd name="connsiteX38" fmla="*/ 37523 w 147491"/>
                <a:gd name="connsiteY38" fmla="*/ 109905 h 163527"/>
                <a:gd name="connsiteX39" fmla="*/ 37523 w 147491"/>
                <a:gd name="connsiteY39" fmla="*/ 104518 h 163527"/>
                <a:gd name="connsiteX40" fmla="*/ 37523 w 147491"/>
                <a:gd name="connsiteY40" fmla="*/ 101856 h 163527"/>
                <a:gd name="connsiteX41" fmla="*/ 34860 w 147491"/>
                <a:gd name="connsiteY41" fmla="*/ 99194 h 163527"/>
                <a:gd name="connsiteX42" fmla="*/ 34860 w 147491"/>
                <a:gd name="connsiteY42" fmla="*/ 96532 h 163527"/>
                <a:gd name="connsiteX43" fmla="*/ 37523 w 147491"/>
                <a:gd name="connsiteY43" fmla="*/ 93806 h 163527"/>
                <a:gd name="connsiteX44" fmla="*/ 40185 w 147491"/>
                <a:gd name="connsiteY44" fmla="*/ 93806 h 163527"/>
                <a:gd name="connsiteX45" fmla="*/ 42910 w 147491"/>
                <a:gd name="connsiteY45" fmla="*/ 93806 h 163527"/>
                <a:gd name="connsiteX46" fmla="*/ 45572 w 147491"/>
                <a:gd name="connsiteY46" fmla="*/ 91144 h 163527"/>
                <a:gd name="connsiteX47" fmla="*/ 48234 w 147491"/>
                <a:gd name="connsiteY47" fmla="*/ 88482 h 163527"/>
                <a:gd name="connsiteX48" fmla="*/ 53622 w 147491"/>
                <a:gd name="connsiteY48" fmla="*/ 83095 h 163527"/>
                <a:gd name="connsiteX49" fmla="*/ 53622 w 147491"/>
                <a:gd name="connsiteY49" fmla="*/ 80432 h 163527"/>
                <a:gd name="connsiteX50" fmla="*/ 56284 w 147491"/>
                <a:gd name="connsiteY50" fmla="*/ 80432 h 163527"/>
                <a:gd name="connsiteX51" fmla="*/ 59009 w 147491"/>
                <a:gd name="connsiteY51" fmla="*/ 77707 h 163527"/>
                <a:gd name="connsiteX52" fmla="*/ 59009 w 147491"/>
                <a:gd name="connsiteY52" fmla="*/ 75045 h 163527"/>
                <a:gd name="connsiteX53" fmla="*/ 61671 w 147491"/>
                <a:gd name="connsiteY53" fmla="*/ 75045 h 163527"/>
                <a:gd name="connsiteX54" fmla="*/ 61671 w 147491"/>
                <a:gd name="connsiteY54" fmla="*/ 72383 h 163527"/>
                <a:gd name="connsiteX55" fmla="*/ 61671 w 147491"/>
                <a:gd name="connsiteY55" fmla="*/ 69721 h 163527"/>
                <a:gd name="connsiteX56" fmla="*/ 61671 w 147491"/>
                <a:gd name="connsiteY56" fmla="*/ 66995 h 163527"/>
                <a:gd name="connsiteX57" fmla="*/ 64333 w 147491"/>
                <a:gd name="connsiteY57" fmla="*/ 66995 h 163527"/>
                <a:gd name="connsiteX58" fmla="*/ 67059 w 147491"/>
                <a:gd name="connsiteY58" fmla="*/ 66995 h 163527"/>
                <a:gd name="connsiteX59" fmla="*/ 69721 w 147491"/>
                <a:gd name="connsiteY59" fmla="*/ 66995 h 163527"/>
                <a:gd name="connsiteX60" fmla="*/ 72383 w 147491"/>
                <a:gd name="connsiteY60" fmla="*/ 66995 h 163527"/>
                <a:gd name="connsiteX61" fmla="*/ 75045 w 147491"/>
                <a:gd name="connsiteY61" fmla="*/ 66995 h 163527"/>
                <a:gd name="connsiteX62" fmla="*/ 77771 w 147491"/>
                <a:gd name="connsiteY62" fmla="*/ 66995 h 163527"/>
                <a:gd name="connsiteX63" fmla="*/ 80433 w 147491"/>
                <a:gd name="connsiteY63" fmla="*/ 66995 h 163527"/>
                <a:gd name="connsiteX64" fmla="*/ 80433 w 147491"/>
                <a:gd name="connsiteY64" fmla="*/ 61671 h 163527"/>
                <a:gd name="connsiteX65" fmla="*/ 80433 w 147491"/>
                <a:gd name="connsiteY65" fmla="*/ 58946 h 163527"/>
                <a:gd name="connsiteX66" fmla="*/ 80433 w 147491"/>
                <a:gd name="connsiteY66" fmla="*/ 56283 h 163527"/>
                <a:gd name="connsiteX67" fmla="*/ 83095 w 147491"/>
                <a:gd name="connsiteY67" fmla="*/ 53621 h 163527"/>
                <a:gd name="connsiteX68" fmla="*/ 83095 w 147491"/>
                <a:gd name="connsiteY68" fmla="*/ 50896 h 163527"/>
                <a:gd name="connsiteX69" fmla="*/ 83095 w 147491"/>
                <a:gd name="connsiteY69" fmla="*/ 48234 h 163527"/>
                <a:gd name="connsiteX70" fmla="*/ 80433 w 147491"/>
                <a:gd name="connsiteY70" fmla="*/ 48234 h 163527"/>
                <a:gd name="connsiteX71" fmla="*/ 77771 w 147491"/>
                <a:gd name="connsiteY71" fmla="*/ 45572 h 163527"/>
                <a:gd name="connsiteX72" fmla="*/ 75045 w 147491"/>
                <a:gd name="connsiteY72" fmla="*/ 45572 h 163527"/>
                <a:gd name="connsiteX73" fmla="*/ 72383 w 147491"/>
                <a:gd name="connsiteY73" fmla="*/ 45572 h 163527"/>
                <a:gd name="connsiteX74" fmla="*/ 72383 w 147491"/>
                <a:gd name="connsiteY74" fmla="*/ 42846 h 163527"/>
                <a:gd name="connsiteX75" fmla="*/ 72383 w 147491"/>
                <a:gd name="connsiteY75" fmla="*/ 40184 h 163527"/>
                <a:gd name="connsiteX76" fmla="*/ 75045 w 147491"/>
                <a:gd name="connsiteY76" fmla="*/ 40184 h 163527"/>
                <a:gd name="connsiteX77" fmla="*/ 77771 w 147491"/>
                <a:gd name="connsiteY77" fmla="*/ 40184 h 163527"/>
                <a:gd name="connsiteX78" fmla="*/ 80433 w 147491"/>
                <a:gd name="connsiteY78" fmla="*/ 40184 h 163527"/>
                <a:gd name="connsiteX79" fmla="*/ 83095 w 147491"/>
                <a:gd name="connsiteY79" fmla="*/ 37522 h 163527"/>
                <a:gd name="connsiteX80" fmla="*/ 85820 w 147491"/>
                <a:gd name="connsiteY80" fmla="*/ 34860 h 163527"/>
                <a:gd name="connsiteX81" fmla="*/ 88482 w 147491"/>
                <a:gd name="connsiteY81" fmla="*/ 32135 h 163527"/>
                <a:gd name="connsiteX82" fmla="*/ 88482 w 147491"/>
                <a:gd name="connsiteY82" fmla="*/ 29473 h 163527"/>
                <a:gd name="connsiteX83" fmla="*/ 91144 w 147491"/>
                <a:gd name="connsiteY83" fmla="*/ 29473 h 163527"/>
                <a:gd name="connsiteX84" fmla="*/ 91144 w 147491"/>
                <a:gd name="connsiteY84" fmla="*/ 26811 h 163527"/>
                <a:gd name="connsiteX85" fmla="*/ 91144 w 147491"/>
                <a:gd name="connsiteY85" fmla="*/ 24085 h 163527"/>
                <a:gd name="connsiteX86" fmla="*/ 93870 w 147491"/>
                <a:gd name="connsiteY86" fmla="*/ 21423 h 163527"/>
                <a:gd name="connsiteX87" fmla="*/ 93870 w 147491"/>
                <a:gd name="connsiteY87" fmla="*/ 18761 h 163527"/>
                <a:gd name="connsiteX88" fmla="*/ 91144 w 147491"/>
                <a:gd name="connsiteY88" fmla="*/ 16036 h 163527"/>
                <a:gd name="connsiteX89" fmla="*/ 91144 w 147491"/>
                <a:gd name="connsiteY89" fmla="*/ 13374 h 163527"/>
                <a:gd name="connsiteX90" fmla="*/ 88482 w 147491"/>
                <a:gd name="connsiteY90" fmla="*/ 10711 h 163527"/>
                <a:gd name="connsiteX91" fmla="*/ 88482 w 147491"/>
                <a:gd name="connsiteY91" fmla="*/ 8049 h 163527"/>
                <a:gd name="connsiteX92" fmla="*/ 85820 w 147491"/>
                <a:gd name="connsiteY92" fmla="*/ 5324 h 163527"/>
                <a:gd name="connsiteX93" fmla="*/ 85820 w 147491"/>
                <a:gd name="connsiteY93" fmla="*/ 2662 h 163527"/>
                <a:gd name="connsiteX94" fmla="*/ 83095 w 147491"/>
                <a:gd name="connsiteY94" fmla="*/ 0 h 163527"/>
                <a:gd name="connsiteX95" fmla="*/ 85820 w 147491"/>
                <a:gd name="connsiteY95" fmla="*/ 0 h 163527"/>
                <a:gd name="connsiteX96" fmla="*/ 88482 w 147491"/>
                <a:gd name="connsiteY96" fmla="*/ 0 h 163527"/>
                <a:gd name="connsiteX97" fmla="*/ 91144 w 147491"/>
                <a:gd name="connsiteY97" fmla="*/ 0 h 163527"/>
                <a:gd name="connsiteX98" fmla="*/ 93870 w 147491"/>
                <a:gd name="connsiteY98" fmla="*/ 0 h 163527"/>
                <a:gd name="connsiteX99" fmla="*/ 96532 w 147491"/>
                <a:gd name="connsiteY99" fmla="*/ 0 h 163527"/>
                <a:gd name="connsiteX100" fmla="*/ 99194 w 147491"/>
                <a:gd name="connsiteY100" fmla="*/ 0 h 163527"/>
                <a:gd name="connsiteX101" fmla="*/ 101856 w 147491"/>
                <a:gd name="connsiteY101" fmla="*/ 0 h 163527"/>
                <a:gd name="connsiteX102" fmla="*/ 104581 w 147491"/>
                <a:gd name="connsiteY102" fmla="*/ 0 h 163527"/>
                <a:gd name="connsiteX103" fmla="*/ 104581 w 147491"/>
                <a:gd name="connsiteY103" fmla="*/ 2662 h 163527"/>
                <a:gd name="connsiteX104" fmla="*/ 107243 w 147491"/>
                <a:gd name="connsiteY104" fmla="*/ 2662 h 163527"/>
                <a:gd name="connsiteX105" fmla="*/ 104581 w 147491"/>
                <a:gd name="connsiteY105" fmla="*/ 5324 h 163527"/>
                <a:gd name="connsiteX106" fmla="*/ 104581 w 147491"/>
                <a:gd name="connsiteY106" fmla="*/ 8049 h 163527"/>
                <a:gd name="connsiteX107" fmla="*/ 104581 w 147491"/>
                <a:gd name="connsiteY107" fmla="*/ 10711 h 163527"/>
                <a:gd name="connsiteX108" fmla="*/ 107243 w 147491"/>
                <a:gd name="connsiteY108" fmla="*/ 13374 h 163527"/>
                <a:gd name="connsiteX109" fmla="*/ 109905 w 147491"/>
                <a:gd name="connsiteY109" fmla="*/ 13374 h 163527"/>
                <a:gd name="connsiteX110" fmla="*/ 109905 w 147491"/>
                <a:gd name="connsiteY110" fmla="*/ 16036 h 163527"/>
                <a:gd name="connsiteX111" fmla="*/ 112631 w 147491"/>
                <a:gd name="connsiteY111" fmla="*/ 16036 h 163527"/>
                <a:gd name="connsiteX112" fmla="*/ 112631 w 147491"/>
                <a:gd name="connsiteY112" fmla="*/ 18761 h 163527"/>
                <a:gd name="connsiteX113" fmla="*/ 115293 w 147491"/>
                <a:gd name="connsiteY113" fmla="*/ 21423 h 163527"/>
                <a:gd name="connsiteX114" fmla="*/ 115293 w 147491"/>
                <a:gd name="connsiteY114" fmla="*/ 24085 h 163527"/>
                <a:gd name="connsiteX115" fmla="*/ 115293 w 147491"/>
                <a:gd name="connsiteY115" fmla="*/ 26811 h 163527"/>
                <a:gd name="connsiteX116" fmla="*/ 115293 w 147491"/>
                <a:gd name="connsiteY116" fmla="*/ 29473 h 163527"/>
                <a:gd name="connsiteX117" fmla="*/ 115293 w 147491"/>
                <a:gd name="connsiteY117" fmla="*/ 32135 h 163527"/>
                <a:gd name="connsiteX118" fmla="*/ 115293 w 147491"/>
                <a:gd name="connsiteY118" fmla="*/ 34860 h 163527"/>
                <a:gd name="connsiteX119" fmla="*/ 115293 w 147491"/>
                <a:gd name="connsiteY119" fmla="*/ 37522 h 163527"/>
                <a:gd name="connsiteX120" fmla="*/ 115293 w 147491"/>
                <a:gd name="connsiteY120" fmla="*/ 40184 h 163527"/>
                <a:gd name="connsiteX121" fmla="*/ 115293 w 147491"/>
                <a:gd name="connsiteY121" fmla="*/ 42846 h 163527"/>
                <a:gd name="connsiteX122" fmla="*/ 115293 w 147491"/>
                <a:gd name="connsiteY122" fmla="*/ 45572 h 163527"/>
                <a:gd name="connsiteX123" fmla="*/ 115293 w 147491"/>
                <a:gd name="connsiteY123" fmla="*/ 48234 h 163527"/>
                <a:gd name="connsiteX124" fmla="*/ 115293 w 147491"/>
                <a:gd name="connsiteY124" fmla="*/ 50896 h 163527"/>
                <a:gd name="connsiteX125" fmla="*/ 115293 w 147491"/>
                <a:gd name="connsiteY125" fmla="*/ 53621 h 163527"/>
                <a:gd name="connsiteX126" fmla="*/ 115293 w 147491"/>
                <a:gd name="connsiteY126" fmla="*/ 56283 h 163527"/>
                <a:gd name="connsiteX127" fmla="*/ 115293 w 147491"/>
                <a:gd name="connsiteY127" fmla="*/ 58946 h 163527"/>
                <a:gd name="connsiteX128" fmla="*/ 112631 w 147491"/>
                <a:gd name="connsiteY128" fmla="*/ 61671 h 163527"/>
                <a:gd name="connsiteX129" fmla="*/ 112631 w 147491"/>
                <a:gd name="connsiteY129" fmla="*/ 64333 h 163527"/>
                <a:gd name="connsiteX130" fmla="*/ 112631 w 147491"/>
                <a:gd name="connsiteY130" fmla="*/ 66995 h 163527"/>
                <a:gd name="connsiteX131" fmla="*/ 112631 w 147491"/>
                <a:gd name="connsiteY131" fmla="*/ 69721 h 163527"/>
                <a:gd name="connsiteX132" fmla="*/ 115293 w 147491"/>
                <a:gd name="connsiteY132" fmla="*/ 69721 h 163527"/>
                <a:gd name="connsiteX133" fmla="*/ 117955 w 147491"/>
                <a:gd name="connsiteY133" fmla="*/ 69721 h 163527"/>
                <a:gd name="connsiteX134" fmla="*/ 120681 w 147491"/>
                <a:gd name="connsiteY134" fmla="*/ 69721 h 163527"/>
                <a:gd name="connsiteX135" fmla="*/ 123343 w 147491"/>
                <a:gd name="connsiteY135" fmla="*/ 69721 h 163527"/>
                <a:gd name="connsiteX136" fmla="*/ 126005 w 147491"/>
                <a:gd name="connsiteY136" fmla="*/ 69721 h 163527"/>
                <a:gd name="connsiteX137" fmla="*/ 128667 w 147491"/>
                <a:gd name="connsiteY137" fmla="*/ 72383 h 163527"/>
                <a:gd name="connsiteX138" fmla="*/ 131392 w 147491"/>
                <a:gd name="connsiteY138" fmla="*/ 75045 h 163527"/>
                <a:gd name="connsiteX139" fmla="*/ 134054 w 147491"/>
                <a:gd name="connsiteY139" fmla="*/ 77707 h 163527"/>
                <a:gd name="connsiteX140" fmla="*/ 134054 w 147491"/>
                <a:gd name="connsiteY140" fmla="*/ 80432 h 163527"/>
                <a:gd name="connsiteX141" fmla="*/ 136716 w 147491"/>
                <a:gd name="connsiteY141" fmla="*/ 83095 h 163527"/>
                <a:gd name="connsiteX142" fmla="*/ 136716 w 147491"/>
                <a:gd name="connsiteY142" fmla="*/ 85756 h 163527"/>
                <a:gd name="connsiteX143" fmla="*/ 139442 w 147491"/>
                <a:gd name="connsiteY143" fmla="*/ 85756 h 163527"/>
                <a:gd name="connsiteX144" fmla="*/ 139442 w 147491"/>
                <a:gd name="connsiteY144" fmla="*/ 88482 h 163527"/>
                <a:gd name="connsiteX145" fmla="*/ 142104 w 147491"/>
                <a:gd name="connsiteY145" fmla="*/ 91144 h 163527"/>
                <a:gd name="connsiteX146" fmla="*/ 144766 w 147491"/>
                <a:gd name="connsiteY146" fmla="*/ 93806 h 163527"/>
                <a:gd name="connsiteX147" fmla="*/ 147491 w 147491"/>
                <a:gd name="connsiteY147" fmla="*/ 93806 h 163527"/>
                <a:gd name="connsiteX148" fmla="*/ 147491 w 147491"/>
                <a:gd name="connsiteY148" fmla="*/ 96532 h 163527"/>
                <a:gd name="connsiteX149" fmla="*/ 144766 w 147491"/>
                <a:gd name="connsiteY149" fmla="*/ 99194 h 163527"/>
                <a:gd name="connsiteX150" fmla="*/ 142104 w 147491"/>
                <a:gd name="connsiteY150" fmla="*/ 101856 h 163527"/>
                <a:gd name="connsiteX151" fmla="*/ 139442 w 147491"/>
                <a:gd name="connsiteY151" fmla="*/ 104518 h 163527"/>
                <a:gd name="connsiteX152" fmla="*/ 136716 w 147491"/>
                <a:gd name="connsiteY152" fmla="*/ 104518 h 163527"/>
                <a:gd name="connsiteX153" fmla="*/ 117955 w 147491"/>
                <a:gd name="connsiteY153" fmla="*/ 117955 h 163527"/>
                <a:gd name="connsiteX154" fmla="*/ 115293 w 147491"/>
                <a:gd name="connsiteY154" fmla="*/ 117955 h 163527"/>
                <a:gd name="connsiteX155" fmla="*/ 115293 w 147491"/>
                <a:gd name="connsiteY155" fmla="*/ 120617 h 163527"/>
                <a:gd name="connsiteX156" fmla="*/ 117955 w 147491"/>
                <a:gd name="connsiteY156" fmla="*/ 120617 h 163527"/>
                <a:gd name="connsiteX157" fmla="*/ 83095 w 147491"/>
                <a:gd name="connsiteY157" fmla="*/ 123342 h 163527"/>
                <a:gd name="connsiteX158" fmla="*/ 69721 w 147491"/>
                <a:gd name="connsiteY158" fmla="*/ 128667 h 163527"/>
                <a:gd name="connsiteX159" fmla="*/ 53622 w 147491"/>
                <a:gd name="connsiteY159" fmla="*/ 147428 h 163527"/>
                <a:gd name="connsiteX160" fmla="*/ 50960 w 147491"/>
                <a:gd name="connsiteY160" fmla="*/ 150153 h 163527"/>
                <a:gd name="connsiteX161" fmla="*/ 50960 w 147491"/>
                <a:gd name="connsiteY161" fmla="*/ 150153 h 16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47491" h="163527">
                  <a:moveTo>
                    <a:pt x="50960" y="150153"/>
                  </a:moveTo>
                  <a:lnTo>
                    <a:pt x="45572" y="150153"/>
                  </a:lnTo>
                  <a:lnTo>
                    <a:pt x="21423" y="147428"/>
                  </a:lnTo>
                  <a:lnTo>
                    <a:pt x="21423" y="155477"/>
                  </a:lnTo>
                  <a:lnTo>
                    <a:pt x="18761" y="163527"/>
                  </a:lnTo>
                  <a:lnTo>
                    <a:pt x="16099" y="163527"/>
                  </a:lnTo>
                  <a:lnTo>
                    <a:pt x="2662" y="160865"/>
                  </a:lnTo>
                  <a:lnTo>
                    <a:pt x="0" y="158203"/>
                  </a:lnTo>
                  <a:lnTo>
                    <a:pt x="0" y="155477"/>
                  </a:lnTo>
                  <a:lnTo>
                    <a:pt x="2662" y="155477"/>
                  </a:lnTo>
                  <a:lnTo>
                    <a:pt x="5388" y="152815"/>
                  </a:lnTo>
                  <a:lnTo>
                    <a:pt x="8050" y="152815"/>
                  </a:lnTo>
                  <a:lnTo>
                    <a:pt x="8050" y="150153"/>
                  </a:lnTo>
                  <a:lnTo>
                    <a:pt x="8050" y="147428"/>
                  </a:lnTo>
                  <a:lnTo>
                    <a:pt x="8050" y="144766"/>
                  </a:lnTo>
                  <a:lnTo>
                    <a:pt x="10712" y="144766"/>
                  </a:lnTo>
                  <a:lnTo>
                    <a:pt x="10712" y="142104"/>
                  </a:lnTo>
                  <a:lnTo>
                    <a:pt x="13374" y="142104"/>
                  </a:lnTo>
                  <a:lnTo>
                    <a:pt x="13374" y="139378"/>
                  </a:lnTo>
                  <a:lnTo>
                    <a:pt x="16099" y="139378"/>
                  </a:lnTo>
                  <a:lnTo>
                    <a:pt x="16099" y="136716"/>
                  </a:lnTo>
                  <a:lnTo>
                    <a:pt x="18761" y="136716"/>
                  </a:lnTo>
                  <a:lnTo>
                    <a:pt x="18761" y="134054"/>
                  </a:lnTo>
                  <a:lnTo>
                    <a:pt x="18761" y="131329"/>
                  </a:lnTo>
                  <a:lnTo>
                    <a:pt x="21423" y="131329"/>
                  </a:lnTo>
                  <a:lnTo>
                    <a:pt x="24149" y="131329"/>
                  </a:lnTo>
                  <a:lnTo>
                    <a:pt x="24149" y="128667"/>
                  </a:lnTo>
                  <a:lnTo>
                    <a:pt x="24149" y="126004"/>
                  </a:lnTo>
                  <a:lnTo>
                    <a:pt x="21423" y="126004"/>
                  </a:lnTo>
                  <a:lnTo>
                    <a:pt x="24149" y="123342"/>
                  </a:lnTo>
                  <a:lnTo>
                    <a:pt x="26811" y="123342"/>
                  </a:lnTo>
                  <a:lnTo>
                    <a:pt x="29473" y="123342"/>
                  </a:lnTo>
                  <a:lnTo>
                    <a:pt x="32198" y="123342"/>
                  </a:lnTo>
                  <a:lnTo>
                    <a:pt x="34860" y="120617"/>
                  </a:lnTo>
                  <a:lnTo>
                    <a:pt x="34860" y="117955"/>
                  </a:lnTo>
                  <a:lnTo>
                    <a:pt x="34860" y="115293"/>
                  </a:lnTo>
                  <a:lnTo>
                    <a:pt x="37523" y="115293"/>
                  </a:lnTo>
                  <a:lnTo>
                    <a:pt x="37523" y="112567"/>
                  </a:lnTo>
                  <a:lnTo>
                    <a:pt x="37523" y="109905"/>
                  </a:lnTo>
                  <a:lnTo>
                    <a:pt x="37523" y="104518"/>
                  </a:lnTo>
                  <a:lnTo>
                    <a:pt x="37523" y="101856"/>
                  </a:lnTo>
                  <a:lnTo>
                    <a:pt x="34860" y="99194"/>
                  </a:lnTo>
                  <a:lnTo>
                    <a:pt x="34860" y="96532"/>
                  </a:lnTo>
                  <a:lnTo>
                    <a:pt x="37523" y="93806"/>
                  </a:lnTo>
                  <a:lnTo>
                    <a:pt x="40185" y="93806"/>
                  </a:lnTo>
                  <a:lnTo>
                    <a:pt x="42910" y="93806"/>
                  </a:lnTo>
                  <a:lnTo>
                    <a:pt x="45572" y="91144"/>
                  </a:lnTo>
                  <a:lnTo>
                    <a:pt x="48234" y="88482"/>
                  </a:lnTo>
                  <a:lnTo>
                    <a:pt x="53622" y="83095"/>
                  </a:lnTo>
                  <a:lnTo>
                    <a:pt x="53622" y="80432"/>
                  </a:lnTo>
                  <a:lnTo>
                    <a:pt x="56284" y="80432"/>
                  </a:lnTo>
                  <a:lnTo>
                    <a:pt x="59009" y="77707"/>
                  </a:lnTo>
                  <a:lnTo>
                    <a:pt x="59009" y="75045"/>
                  </a:lnTo>
                  <a:lnTo>
                    <a:pt x="61671" y="75045"/>
                  </a:lnTo>
                  <a:lnTo>
                    <a:pt x="61671" y="72383"/>
                  </a:lnTo>
                  <a:lnTo>
                    <a:pt x="61671" y="69721"/>
                  </a:lnTo>
                  <a:lnTo>
                    <a:pt x="61671" y="66995"/>
                  </a:lnTo>
                  <a:lnTo>
                    <a:pt x="64333" y="66995"/>
                  </a:lnTo>
                  <a:lnTo>
                    <a:pt x="67059" y="66995"/>
                  </a:lnTo>
                  <a:lnTo>
                    <a:pt x="69721" y="66995"/>
                  </a:lnTo>
                  <a:lnTo>
                    <a:pt x="72383" y="66995"/>
                  </a:lnTo>
                  <a:lnTo>
                    <a:pt x="75045" y="66995"/>
                  </a:lnTo>
                  <a:lnTo>
                    <a:pt x="77771" y="66995"/>
                  </a:lnTo>
                  <a:lnTo>
                    <a:pt x="80433" y="66995"/>
                  </a:lnTo>
                  <a:lnTo>
                    <a:pt x="80433" y="61671"/>
                  </a:lnTo>
                  <a:lnTo>
                    <a:pt x="80433" y="58946"/>
                  </a:lnTo>
                  <a:lnTo>
                    <a:pt x="80433" y="56283"/>
                  </a:lnTo>
                  <a:lnTo>
                    <a:pt x="83095" y="53621"/>
                  </a:lnTo>
                  <a:lnTo>
                    <a:pt x="83095" y="50896"/>
                  </a:lnTo>
                  <a:lnTo>
                    <a:pt x="83095" y="48234"/>
                  </a:lnTo>
                  <a:lnTo>
                    <a:pt x="80433" y="48234"/>
                  </a:lnTo>
                  <a:lnTo>
                    <a:pt x="77771" y="45572"/>
                  </a:lnTo>
                  <a:lnTo>
                    <a:pt x="75045" y="45572"/>
                  </a:lnTo>
                  <a:lnTo>
                    <a:pt x="72383" y="45572"/>
                  </a:lnTo>
                  <a:lnTo>
                    <a:pt x="72383" y="42846"/>
                  </a:lnTo>
                  <a:lnTo>
                    <a:pt x="72383" y="40184"/>
                  </a:lnTo>
                  <a:lnTo>
                    <a:pt x="75045" y="40184"/>
                  </a:lnTo>
                  <a:lnTo>
                    <a:pt x="77771" y="40184"/>
                  </a:lnTo>
                  <a:lnTo>
                    <a:pt x="80433" y="40184"/>
                  </a:lnTo>
                  <a:lnTo>
                    <a:pt x="83095" y="37522"/>
                  </a:lnTo>
                  <a:lnTo>
                    <a:pt x="85820" y="34860"/>
                  </a:lnTo>
                  <a:lnTo>
                    <a:pt x="88482" y="32135"/>
                  </a:lnTo>
                  <a:lnTo>
                    <a:pt x="88482" y="29473"/>
                  </a:lnTo>
                  <a:lnTo>
                    <a:pt x="91144" y="29473"/>
                  </a:lnTo>
                  <a:lnTo>
                    <a:pt x="91144" y="26811"/>
                  </a:lnTo>
                  <a:lnTo>
                    <a:pt x="91144" y="24085"/>
                  </a:lnTo>
                  <a:lnTo>
                    <a:pt x="93870" y="21423"/>
                  </a:lnTo>
                  <a:lnTo>
                    <a:pt x="93870" y="18761"/>
                  </a:lnTo>
                  <a:lnTo>
                    <a:pt x="91144" y="16036"/>
                  </a:lnTo>
                  <a:lnTo>
                    <a:pt x="91144" y="13374"/>
                  </a:lnTo>
                  <a:lnTo>
                    <a:pt x="88482" y="10711"/>
                  </a:lnTo>
                  <a:lnTo>
                    <a:pt x="88482" y="8049"/>
                  </a:lnTo>
                  <a:lnTo>
                    <a:pt x="85820" y="5324"/>
                  </a:lnTo>
                  <a:lnTo>
                    <a:pt x="85820" y="2662"/>
                  </a:lnTo>
                  <a:lnTo>
                    <a:pt x="83095" y="0"/>
                  </a:lnTo>
                  <a:lnTo>
                    <a:pt x="85820" y="0"/>
                  </a:lnTo>
                  <a:lnTo>
                    <a:pt x="88482" y="0"/>
                  </a:lnTo>
                  <a:lnTo>
                    <a:pt x="91144" y="0"/>
                  </a:lnTo>
                  <a:lnTo>
                    <a:pt x="93870" y="0"/>
                  </a:lnTo>
                  <a:lnTo>
                    <a:pt x="96532" y="0"/>
                  </a:lnTo>
                  <a:lnTo>
                    <a:pt x="99194" y="0"/>
                  </a:lnTo>
                  <a:lnTo>
                    <a:pt x="101856" y="0"/>
                  </a:lnTo>
                  <a:lnTo>
                    <a:pt x="104581" y="0"/>
                  </a:lnTo>
                  <a:lnTo>
                    <a:pt x="104581" y="2662"/>
                  </a:lnTo>
                  <a:lnTo>
                    <a:pt x="107243" y="2662"/>
                  </a:lnTo>
                  <a:lnTo>
                    <a:pt x="104581" y="5324"/>
                  </a:lnTo>
                  <a:lnTo>
                    <a:pt x="104581" y="8049"/>
                  </a:lnTo>
                  <a:lnTo>
                    <a:pt x="104581" y="10711"/>
                  </a:lnTo>
                  <a:lnTo>
                    <a:pt x="107243" y="13374"/>
                  </a:lnTo>
                  <a:lnTo>
                    <a:pt x="109905" y="13374"/>
                  </a:lnTo>
                  <a:lnTo>
                    <a:pt x="109905" y="16036"/>
                  </a:lnTo>
                  <a:lnTo>
                    <a:pt x="112631" y="16036"/>
                  </a:lnTo>
                  <a:lnTo>
                    <a:pt x="112631" y="18761"/>
                  </a:lnTo>
                  <a:lnTo>
                    <a:pt x="115293" y="21423"/>
                  </a:lnTo>
                  <a:lnTo>
                    <a:pt x="115293" y="24085"/>
                  </a:lnTo>
                  <a:lnTo>
                    <a:pt x="115293" y="26811"/>
                  </a:lnTo>
                  <a:lnTo>
                    <a:pt x="115293" y="29473"/>
                  </a:lnTo>
                  <a:lnTo>
                    <a:pt x="115293" y="32135"/>
                  </a:lnTo>
                  <a:lnTo>
                    <a:pt x="115293" y="34860"/>
                  </a:lnTo>
                  <a:lnTo>
                    <a:pt x="115293" y="37522"/>
                  </a:lnTo>
                  <a:lnTo>
                    <a:pt x="115293" y="40184"/>
                  </a:lnTo>
                  <a:lnTo>
                    <a:pt x="115293" y="42846"/>
                  </a:lnTo>
                  <a:lnTo>
                    <a:pt x="115293" y="45572"/>
                  </a:lnTo>
                  <a:lnTo>
                    <a:pt x="115293" y="48234"/>
                  </a:lnTo>
                  <a:lnTo>
                    <a:pt x="115293" y="50896"/>
                  </a:lnTo>
                  <a:lnTo>
                    <a:pt x="115293" y="53621"/>
                  </a:lnTo>
                  <a:lnTo>
                    <a:pt x="115293" y="56283"/>
                  </a:lnTo>
                  <a:lnTo>
                    <a:pt x="115293" y="58946"/>
                  </a:lnTo>
                  <a:lnTo>
                    <a:pt x="112631" y="61671"/>
                  </a:lnTo>
                  <a:lnTo>
                    <a:pt x="112631" y="64333"/>
                  </a:lnTo>
                  <a:lnTo>
                    <a:pt x="112631" y="66995"/>
                  </a:lnTo>
                  <a:lnTo>
                    <a:pt x="112631" y="69721"/>
                  </a:lnTo>
                  <a:lnTo>
                    <a:pt x="115293" y="69721"/>
                  </a:lnTo>
                  <a:lnTo>
                    <a:pt x="117955" y="69721"/>
                  </a:lnTo>
                  <a:lnTo>
                    <a:pt x="120681" y="69721"/>
                  </a:lnTo>
                  <a:lnTo>
                    <a:pt x="123343" y="69721"/>
                  </a:lnTo>
                  <a:lnTo>
                    <a:pt x="126005" y="69721"/>
                  </a:lnTo>
                  <a:lnTo>
                    <a:pt x="128667" y="72383"/>
                  </a:lnTo>
                  <a:lnTo>
                    <a:pt x="131392" y="75045"/>
                  </a:lnTo>
                  <a:lnTo>
                    <a:pt x="134054" y="77707"/>
                  </a:lnTo>
                  <a:lnTo>
                    <a:pt x="134054" y="80432"/>
                  </a:lnTo>
                  <a:lnTo>
                    <a:pt x="136716" y="83095"/>
                  </a:lnTo>
                  <a:lnTo>
                    <a:pt x="136716" y="85756"/>
                  </a:lnTo>
                  <a:lnTo>
                    <a:pt x="139442" y="85756"/>
                  </a:lnTo>
                  <a:lnTo>
                    <a:pt x="139442" y="88482"/>
                  </a:lnTo>
                  <a:lnTo>
                    <a:pt x="142104" y="91144"/>
                  </a:lnTo>
                  <a:lnTo>
                    <a:pt x="144766" y="93806"/>
                  </a:lnTo>
                  <a:lnTo>
                    <a:pt x="147491" y="93806"/>
                  </a:lnTo>
                  <a:lnTo>
                    <a:pt x="147491" y="96532"/>
                  </a:lnTo>
                  <a:lnTo>
                    <a:pt x="144766" y="99194"/>
                  </a:lnTo>
                  <a:lnTo>
                    <a:pt x="142104" y="101856"/>
                  </a:lnTo>
                  <a:lnTo>
                    <a:pt x="139442" y="104518"/>
                  </a:lnTo>
                  <a:lnTo>
                    <a:pt x="136716" y="104518"/>
                  </a:lnTo>
                  <a:lnTo>
                    <a:pt x="117955" y="117955"/>
                  </a:lnTo>
                  <a:lnTo>
                    <a:pt x="115293" y="117955"/>
                  </a:lnTo>
                  <a:lnTo>
                    <a:pt x="115293" y="120617"/>
                  </a:lnTo>
                  <a:lnTo>
                    <a:pt x="117955" y="120617"/>
                  </a:lnTo>
                  <a:lnTo>
                    <a:pt x="83095" y="123342"/>
                  </a:lnTo>
                  <a:lnTo>
                    <a:pt x="69721" y="128667"/>
                  </a:lnTo>
                  <a:lnTo>
                    <a:pt x="53622" y="147428"/>
                  </a:lnTo>
                  <a:lnTo>
                    <a:pt x="50960" y="150153"/>
                  </a:lnTo>
                  <a:lnTo>
                    <a:pt x="50960" y="1501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1" name="Freeform: Shape 180">
              <a:extLst>
                <a:ext uri="{FF2B5EF4-FFF2-40B4-BE49-F238E27FC236}">
                  <a16:creationId xmlns:a16="http://schemas.microsoft.com/office/drawing/2014/main" id="{6676E561-2B43-D706-13B5-36205E4409F4}"/>
                </a:ext>
              </a:extLst>
            </p:cNvPr>
            <p:cNvSpPr/>
            <p:nvPr/>
          </p:nvSpPr>
          <p:spPr>
            <a:xfrm>
              <a:off x="3044190" y="4262101"/>
              <a:ext cx="249347" cy="337829"/>
            </a:xfrm>
            <a:custGeom>
              <a:avLst/>
              <a:gdLst>
                <a:gd name="connsiteX0" fmla="*/ 0 w 249347"/>
                <a:gd name="connsiteY0" fmla="*/ 254735 h 337829"/>
                <a:gd name="connsiteX1" fmla="*/ 24149 w 249347"/>
                <a:gd name="connsiteY1" fmla="*/ 252009 h 337829"/>
                <a:gd name="connsiteX2" fmla="*/ 24149 w 249347"/>
                <a:gd name="connsiteY2" fmla="*/ 249347 h 337829"/>
                <a:gd name="connsiteX3" fmla="*/ 21423 w 249347"/>
                <a:gd name="connsiteY3" fmla="*/ 249347 h 337829"/>
                <a:gd name="connsiteX4" fmla="*/ 21423 w 249347"/>
                <a:gd name="connsiteY4" fmla="*/ 246685 h 337829"/>
                <a:gd name="connsiteX5" fmla="*/ 21423 w 249347"/>
                <a:gd name="connsiteY5" fmla="*/ 244023 h 337829"/>
                <a:gd name="connsiteX6" fmla="*/ 24149 w 249347"/>
                <a:gd name="connsiteY6" fmla="*/ 241298 h 337829"/>
                <a:gd name="connsiteX7" fmla="*/ 24149 w 249347"/>
                <a:gd name="connsiteY7" fmla="*/ 238636 h 337829"/>
                <a:gd name="connsiteX8" fmla="*/ 26811 w 249347"/>
                <a:gd name="connsiteY8" fmla="*/ 238636 h 337829"/>
                <a:gd name="connsiteX9" fmla="*/ 26811 w 249347"/>
                <a:gd name="connsiteY9" fmla="*/ 235973 h 337829"/>
                <a:gd name="connsiteX10" fmla="*/ 29473 w 249347"/>
                <a:gd name="connsiteY10" fmla="*/ 235973 h 337829"/>
                <a:gd name="connsiteX11" fmla="*/ 29473 w 249347"/>
                <a:gd name="connsiteY11" fmla="*/ 233248 h 337829"/>
                <a:gd name="connsiteX12" fmla="*/ 29473 w 249347"/>
                <a:gd name="connsiteY12" fmla="*/ 230586 h 337829"/>
                <a:gd name="connsiteX13" fmla="*/ 32135 w 249347"/>
                <a:gd name="connsiteY13" fmla="*/ 227924 h 337829"/>
                <a:gd name="connsiteX14" fmla="*/ 32135 w 249347"/>
                <a:gd name="connsiteY14" fmla="*/ 225198 h 337829"/>
                <a:gd name="connsiteX15" fmla="*/ 34860 w 249347"/>
                <a:gd name="connsiteY15" fmla="*/ 225198 h 337829"/>
                <a:gd name="connsiteX16" fmla="*/ 34860 w 249347"/>
                <a:gd name="connsiteY16" fmla="*/ 222536 h 337829"/>
                <a:gd name="connsiteX17" fmla="*/ 37523 w 249347"/>
                <a:gd name="connsiteY17" fmla="*/ 222536 h 337829"/>
                <a:gd name="connsiteX18" fmla="*/ 37523 w 249347"/>
                <a:gd name="connsiteY18" fmla="*/ 219874 h 337829"/>
                <a:gd name="connsiteX19" fmla="*/ 37523 w 249347"/>
                <a:gd name="connsiteY19" fmla="*/ 217212 h 337829"/>
                <a:gd name="connsiteX20" fmla="*/ 37523 w 249347"/>
                <a:gd name="connsiteY20" fmla="*/ 214487 h 337829"/>
                <a:gd name="connsiteX21" fmla="*/ 37523 w 249347"/>
                <a:gd name="connsiteY21" fmla="*/ 211825 h 337829"/>
                <a:gd name="connsiteX22" fmla="*/ 37523 w 249347"/>
                <a:gd name="connsiteY22" fmla="*/ 209163 h 337829"/>
                <a:gd name="connsiteX23" fmla="*/ 37523 w 249347"/>
                <a:gd name="connsiteY23" fmla="*/ 206437 h 337829"/>
                <a:gd name="connsiteX24" fmla="*/ 40185 w 249347"/>
                <a:gd name="connsiteY24" fmla="*/ 206437 h 337829"/>
                <a:gd name="connsiteX25" fmla="*/ 40185 w 249347"/>
                <a:gd name="connsiteY25" fmla="*/ 203775 h 337829"/>
                <a:gd name="connsiteX26" fmla="*/ 42910 w 249347"/>
                <a:gd name="connsiteY26" fmla="*/ 201113 h 337829"/>
                <a:gd name="connsiteX27" fmla="*/ 42910 w 249347"/>
                <a:gd name="connsiteY27" fmla="*/ 198388 h 337829"/>
                <a:gd name="connsiteX28" fmla="*/ 42910 w 249347"/>
                <a:gd name="connsiteY28" fmla="*/ 195726 h 337829"/>
                <a:gd name="connsiteX29" fmla="*/ 45572 w 249347"/>
                <a:gd name="connsiteY29" fmla="*/ 190401 h 337829"/>
                <a:gd name="connsiteX30" fmla="*/ 45572 w 249347"/>
                <a:gd name="connsiteY30" fmla="*/ 187676 h 337829"/>
                <a:gd name="connsiteX31" fmla="*/ 45572 w 249347"/>
                <a:gd name="connsiteY31" fmla="*/ 185014 h 337829"/>
                <a:gd name="connsiteX32" fmla="*/ 48234 w 249347"/>
                <a:gd name="connsiteY32" fmla="*/ 182352 h 337829"/>
                <a:gd name="connsiteX33" fmla="*/ 48234 w 249347"/>
                <a:gd name="connsiteY33" fmla="*/ 179627 h 337829"/>
                <a:gd name="connsiteX34" fmla="*/ 50960 w 249347"/>
                <a:gd name="connsiteY34" fmla="*/ 176964 h 337829"/>
                <a:gd name="connsiteX35" fmla="*/ 53622 w 249347"/>
                <a:gd name="connsiteY35" fmla="*/ 174302 h 337829"/>
                <a:gd name="connsiteX36" fmla="*/ 53622 w 249347"/>
                <a:gd name="connsiteY36" fmla="*/ 171577 h 337829"/>
                <a:gd name="connsiteX37" fmla="*/ 53622 w 249347"/>
                <a:gd name="connsiteY37" fmla="*/ 168915 h 337829"/>
                <a:gd name="connsiteX38" fmla="*/ 50960 w 249347"/>
                <a:gd name="connsiteY38" fmla="*/ 168915 h 337829"/>
                <a:gd name="connsiteX39" fmla="*/ 48234 w 249347"/>
                <a:gd name="connsiteY39" fmla="*/ 168915 h 337829"/>
                <a:gd name="connsiteX40" fmla="*/ 45572 w 249347"/>
                <a:gd name="connsiteY40" fmla="*/ 168915 h 337829"/>
                <a:gd name="connsiteX41" fmla="*/ 42910 w 249347"/>
                <a:gd name="connsiteY41" fmla="*/ 168915 h 337829"/>
                <a:gd name="connsiteX42" fmla="*/ 40185 w 249347"/>
                <a:gd name="connsiteY42" fmla="*/ 166253 h 337829"/>
                <a:gd name="connsiteX43" fmla="*/ 37523 w 249347"/>
                <a:gd name="connsiteY43" fmla="*/ 163527 h 337829"/>
                <a:gd name="connsiteX44" fmla="*/ 34860 w 249347"/>
                <a:gd name="connsiteY44" fmla="*/ 163527 h 337829"/>
                <a:gd name="connsiteX45" fmla="*/ 34860 w 249347"/>
                <a:gd name="connsiteY45" fmla="*/ 160865 h 337829"/>
                <a:gd name="connsiteX46" fmla="*/ 34860 w 249347"/>
                <a:gd name="connsiteY46" fmla="*/ 158203 h 337829"/>
                <a:gd name="connsiteX47" fmla="*/ 32135 w 249347"/>
                <a:gd name="connsiteY47" fmla="*/ 158203 h 337829"/>
                <a:gd name="connsiteX48" fmla="*/ 29473 w 249347"/>
                <a:gd name="connsiteY48" fmla="*/ 155541 h 337829"/>
                <a:gd name="connsiteX49" fmla="*/ 26811 w 249347"/>
                <a:gd name="connsiteY49" fmla="*/ 155541 h 337829"/>
                <a:gd name="connsiteX50" fmla="*/ 24149 w 249347"/>
                <a:gd name="connsiteY50" fmla="*/ 155541 h 337829"/>
                <a:gd name="connsiteX51" fmla="*/ 21423 w 249347"/>
                <a:gd name="connsiteY51" fmla="*/ 158203 h 337829"/>
                <a:gd name="connsiteX52" fmla="*/ 18761 w 249347"/>
                <a:gd name="connsiteY52" fmla="*/ 160865 h 337829"/>
                <a:gd name="connsiteX53" fmla="*/ 16099 w 249347"/>
                <a:gd name="connsiteY53" fmla="*/ 160865 h 337829"/>
                <a:gd name="connsiteX54" fmla="*/ 13374 w 249347"/>
                <a:gd name="connsiteY54" fmla="*/ 160865 h 337829"/>
                <a:gd name="connsiteX55" fmla="*/ 8050 w 249347"/>
                <a:gd name="connsiteY55" fmla="*/ 160865 h 337829"/>
                <a:gd name="connsiteX56" fmla="*/ 5324 w 249347"/>
                <a:gd name="connsiteY56" fmla="*/ 160865 h 337829"/>
                <a:gd name="connsiteX57" fmla="*/ 2662 w 249347"/>
                <a:gd name="connsiteY57" fmla="*/ 160865 h 337829"/>
                <a:gd name="connsiteX58" fmla="*/ 5324 w 249347"/>
                <a:gd name="connsiteY58" fmla="*/ 160865 h 337829"/>
                <a:gd name="connsiteX59" fmla="*/ 8050 w 249347"/>
                <a:gd name="connsiteY59" fmla="*/ 158203 h 337829"/>
                <a:gd name="connsiteX60" fmla="*/ 10712 w 249347"/>
                <a:gd name="connsiteY60" fmla="*/ 155541 h 337829"/>
                <a:gd name="connsiteX61" fmla="*/ 13374 w 249347"/>
                <a:gd name="connsiteY61" fmla="*/ 155541 h 337829"/>
                <a:gd name="connsiteX62" fmla="*/ 13374 w 249347"/>
                <a:gd name="connsiteY62" fmla="*/ 152815 h 337829"/>
                <a:gd name="connsiteX63" fmla="*/ 16099 w 249347"/>
                <a:gd name="connsiteY63" fmla="*/ 150153 h 337829"/>
                <a:gd name="connsiteX64" fmla="*/ 16099 w 249347"/>
                <a:gd name="connsiteY64" fmla="*/ 147491 h 337829"/>
                <a:gd name="connsiteX65" fmla="*/ 18761 w 249347"/>
                <a:gd name="connsiteY65" fmla="*/ 144766 h 337829"/>
                <a:gd name="connsiteX66" fmla="*/ 21423 w 249347"/>
                <a:gd name="connsiteY66" fmla="*/ 144766 h 337829"/>
                <a:gd name="connsiteX67" fmla="*/ 21423 w 249347"/>
                <a:gd name="connsiteY67" fmla="*/ 142104 h 337829"/>
                <a:gd name="connsiteX68" fmla="*/ 26811 w 249347"/>
                <a:gd name="connsiteY68" fmla="*/ 142104 h 337829"/>
                <a:gd name="connsiteX69" fmla="*/ 29473 w 249347"/>
                <a:gd name="connsiteY69" fmla="*/ 142104 h 337829"/>
                <a:gd name="connsiteX70" fmla="*/ 32135 w 249347"/>
                <a:gd name="connsiteY70" fmla="*/ 139442 h 337829"/>
                <a:gd name="connsiteX71" fmla="*/ 32135 w 249347"/>
                <a:gd name="connsiteY71" fmla="*/ 136716 h 337829"/>
                <a:gd name="connsiteX72" fmla="*/ 34860 w 249347"/>
                <a:gd name="connsiteY72" fmla="*/ 134054 h 337829"/>
                <a:gd name="connsiteX73" fmla="*/ 34860 w 249347"/>
                <a:gd name="connsiteY73" fmla="*/ 131392 h 337829"/>
                <a:gd name="connsiteX74" fmla="*/ 34860 w 249347"/>
                <a:gd name="connsiteY74" fmla="*/ 128730 h 337829"/>
                <a:gd name="connsiteX75" fmla="*/ 37523 w 249347"/>
                <a:gd name="connsiteY75" fmla="*/ 126005 h 337829"/>
                <a:gd name="connsiteX76" fmla="*/ 37523 w 249347"/>
                <a:gd name="connsiteY76" fmla="*/ 123343 h 337829"/>
                <a:gd name="connsiteX77" fmla="*/ 40185 w 249347"/>
                <a:gd name="connsiteY77" fmla="*/ 123343 h 337829"/>
                <a:gd name="connsiteX78" fmla="*/ 40185 w 249347"/>
                <a:gd name="connsiteY78" fmla="*/ 120680 h 337829"/>
                <a:gd name="connsiteX79" fmla="*/ 42910 w 249347"/>
                <a:gd name="connsiteY79" fmla="*/ 120680 h 337829"/>
                <a:gd name="connsiteX80" fmla="*/ 48234 w 249347"/>
                <a:gd name="connsiteY80" fmla="*/ 117955 h 337829"/>
                <a:gd name="connsiteX81" fmla="*/ 50960 w 249347"/>
                <a:gd name="connsiteY81" fmla="*/ 115293 h 337829"/>
                <a:gd name="connsiteX82" fmla="*/ 53622 w 249347"/>
                <a:gd name="connsiteY82" fmla="*/ 115293 h 337829"/>
                <a:gd name="connsiteX83" fmla="*/ 53622 w 249347"/>
                <a:gd name="connsiteY83" fmla="*/ 112631 h 337829"/>
                <a:gd name="connsiteX84" fmla="*/ 56284 w 249347"/>
                <a:gd name="connsiteY84" fmla="*/ 112631 h 337829"/>
                <a:gd name="connsiteX85" fmla="*/ 56284 w 249347"/>
                <a:gd name="connsiteY85" fmla="*/ 109906 h 337829"/>
                <a:gd name="connsiteX86" fmla="*/ 59009 w 249347"/>
                <a:gd name="connsiteY86" fmla="*/ 107243 h 337829"/>
                <a:gd name="connsiteX87" fmla="*/ 61671 w 249347"/>
                <a:gd name="connsiteY87" fmla="*/ 107243 h 337829"/>
                <a:gd name="connsiteX88" fmla="*/ 61671 w 249347"/>
                <a:gd name="connsiteY88" fmla="*/ 104581 h 337829"/>
                <a:gd name="connsiteX89" fmla="*/ 64333 w 249347"/>
                <a:gd name="connsiteY89" fmla="*/ 104581 h 337829"/>
                <a:gd name="connsiteX90" fmla="*/ 66995 w 249347"/>
                <a:gd name="connsiteY90" fmla="*/ 104581 h 337829"/>
                <a:gd name="connsiteX91" fmla="*/ 66995 w 249347"/>
                <a:gd name="connsiteY91" fmla="*/ 101919 h 337829"/>
                <a:gd name="connsiteX92" fmla="*/ 66995 w 249347"/>
                <a:gd name="connsiteY92" fmla="*/ 99194 h 337829"/>
                <a:gd name="connsiteX93" fmla="*/ 64333 w 249347"/>
                <a:gd name="connsiteY93" fmla="*/ 99194 h 337829"/>
                <a:gd name="connsiteX94" fmla="*/ 64333 w 249347"/>
                <a:gd name="connsiteY94" fmla="*/ 96532 h 337829"/>
                <a:gd name="connsiteX95" fmla="*/ 61671 w 249347"/>
                <a:gd name="connsiteY95" fmla="*/ 93870 h 337829"/>
                <a:gd name="connsiteX96" fmla="*/ 61671 w 249347"/>
                <a:gd name="connsiteY96" fmla="*/ 91144 h 337829"/>
                <a:gd name="connsiteX97" fmla="*/ 59009 w 249347"/>
                <a:gd name="connsiteY97" fmla="*/ 91144 h 337829"/>
                <a:gd name="connsiteX98" fmla="*/ 59009 w 249347"/>
                <a:gd name="connsiteY98" fmla="*/ 88482 h 337829"/>
                <a:gd name="connsiteX99" fmla="*/ 56284 w 249347"/>
                <a:gd name="connsiteY99" fmla="*/ 85820 h 337829"/>
                <a:gd name="connsiteX100" fmla="*/ 53622 w 249347"/>
                <a:gd name="connsiteY100" fmla="*/ 83095 h 337829"/>
                <a:gd name="connsiteX101" fmla="*/ 50960 w 249347"/>
                <a:gd name="connsiteY101" fmla="*/ 83095 h 337829"/>
                <a:gd name="connsiteX102" fmla="*/ 50960 w 249347"/>
                <a:gd name="connsiteY102" fmla="*/ 80433 h 337829"/>
                <a:gd name="connsiteX103" fmla="*/ 48234 w 249347"/>
                <a:gd name="connsiteY103" fmla="*/ 80433 h 337829"/>
                <a:gd name="connsiteX104" fmla="*/ 45572 w 249347"/>
                <a:gd name="connsiteY104" fmla="*/ 77771 h 337829"/>
                <a:gd name="connsiteX105" fmla="*/ 42910 w 249347"/>
                <a:gd name="connsiteY105" fmla="*/ 77771 h 337829"/>
                <a:gd name="connsiteX106" fmla="*/ 42910 w 249347"/>
                <a:gd name="connsiteY106" fmla="*/ 75045 h 337829"/>
                <a:gd name="connsiteX107" fmla="*/ 40185 w 249347"/>
                <a:gd name="connsiteY107" fmla="*/ 75045 h 337829"/>
                <a:gd name="connsiteX108" fmla="*/ 34860 w 249347"/>
                <a:gd name="connsiteY108" fmla="*/ 72383 h 337829"/>
                <a:gd name="connsiteX109" fmla="*/ 32135 w 249347"/>
                <a:gd name="connsiteY109" fmla="*/ 69721 h 337829"/>
                <a:gd name="connsiteX110" fmla="*/ 29473 w 249347"/>
                <a:gd name="connsiteY110" fmla="*/ 69721 h 337829"/>
                <a:gd name="connsiteX111" fmla="*/ 29473 w 249347"/>
                <a:gd name="connsiteY111" fmla="*/ 67059 h 337829"/>
                <a:gd name="connsiteX112" fmla="*/ 29473 w 249347"/>
                <a:gd name="connsiteY112" fmla="*/ 64334 h 337829"/>
                <a:gd name="connsiteX113" fmla="*/ 32135 w 249347"/>
                <a:gd name="connsiteY113" fmla="*/ 61671 h 337829"/>
                <a:gd name="connsiteX114" fmla="*/ 34860 w 249347"/>
                <a:gd name="connsiteY114" fmla="*/ 59009 h 337829"/>
                <a:gd name="connsiteX115" fmla="*/ 37523 w 249347"/>
                <a:gd name="connsiteY115" fmla="*/ 59009 h 337829"/>
                <a:gd name="connsiteX116" fmla="*/ 40185 w 249347"/>
                <a:gd name="connsiteY116" fmla="*/ 59009 h 337829"/>
                <a:gd name="connsiteX117" fmla="*/ 42910 w 249347"/>
                <a:gd name="connsiteY117" fmla="*/ 56284 h 337829"/>
                <a:gd name="connsiteX118" fmla="*/ 45572 w 249347"/>
                <a:gd name="connsiteY118" fmla="*/ 56284 h 337829"/>
                <a:gd name="connsiteX119" fmla="*/ 45572 w 249347"/>
                <a:gd name="connsiteY119" fmla="*/ 53622 h 337829"/>
                <a:gd name="connsiteX120" fmla="*/ 45572 w 249347"/>
                <a:gd name="connsiteY120" fmla="*/ 50959 h 337829"/>
                <a:gd name="connsiteX121" fmla="*/ 48234 w 249347"/>
                <a:gd name="connsiteY121" fmla="*/ 50959 h 337829"/>
                <a:gd name="connsiteX122" fmla="*/ 48234 w 249347"/>
                <a:gd name="connsiteY122" fmla="*/ 48234 h 337829"/>
                <a:gd name="connsiteX123" fmla="*/ 50960 w 249347"/>
                <a:gd name="connsiteY123" fmla="*/ 45572 h 337829"/>
                <a:gd name="connsiteX124" fmla="*/ 53622 w 249347"/>
                <a:gd name="connsiteY124" fmla="*/ 45572 h 337829"/>
                <a:gd name="connsiteX125" fmla="*/ 53622 w 249347"/>
                <a:gd name="connsiteY125" fmla="*/ 42910 h 337829"/>
                <a:gd name="connsiteX126" fmla="*/ 56284 w 249347"/>
                <a:gd name="connsiteY126" fmla="*/ 42910 h 337829"/>
                <a:gd name="connsiteX127" fmla="*/ 56284 w 249347"/>
                <a:gd name="connsiteY127" fmla="*/ 40248 h 337829"/>
                <a:gd name="connsiteX128" fmla="*/ 59009 w 249347"/>
                <a:gd name="connsiteY128" fmla="*/ 40248 h 337829"/>
                <a:gd name="connsiteX129" fmla="*/ 59009 w 249347"/>
                <a:gd name="connsiteY129" fmla="*/ 37522 h 337829"/>
                <a:gd name="connsiteX130" fmla="*/ 61671 w 249347"/>
                <a:gd name="connsiteY130" fmla="*/ 37522 h 337829"/>
                <a:gd name="connsiteX131" fmla="*/ 64333 w 249347"/>
                <a:gd name="connsiteY131" fmla="*/ 37522 h 337829"/>
                <a:gd name="connsiteX132" fmla="*/ 64333 w 249347"/>
                <a:gd name="connsiteY132" fmla="*/ 34860 h 337829"/>
                <a:gd name="connsiteX133" fmla="*/ 66995 w 249347"/>
                <a:gd name="connsiteY133" fmla="*/ 34860 h 337829"/>
                <a:gd name="connsiteX134" fmla="*/ 69721 w 249347"/>
                <a:gd name="connsiteY134" fmla="*/ 34860 h 337829"/>
                <a:gd name="connsiteX135" fmla="*/ 72383 w 249347"/>
                <a:gd name="connsiteY135" fmla="*/ 34860 h 337829"/>
                <a:gd name="connsiteX136" fmla="*/ 75045 w 249347"/>
                <a:gd name="connsiteY136" fmla="*/ 32198 h 337829"/>
                <a:gd name="connsiteX137" fmla="*/ 77771 w 249347"/>
                <a:gd name="connsiteY137" fmla="*/ 34860 h 337829"/>
                <a:gd name="connsiteX138" fmla="*/ 80433 w 249347"/>
                <a:gd name="connsiteY138" fmla="*/ 34860 h 337829"/>
                <a:gd name="connsiteX139" fmla="*/ 80433 w 249347"/>
                <a:gd name="connsiteY139" fmla="*/ 32198 h 337829"/>
                <a:gd name="connsiteX140" fmla="*/ 83095 w 249347"/>
                <a:gd name="connsiteY140" fmla="*/ 32198 h 337829"/>
                <a:gd name="connsiteX141" fmla="*/ 83095 w 249347"/>
                <a:gd name="connsiteY141" fmla="*/ 29473 h 337829"/>
                <a:gd name="connsiteX142" fmla="*/ 85820 w 249347"/>
                <a:gd name="connsiteY142" fmla="*/ 26811 h 337829"/>
                <a:gd name="connsiteX143" fmla="*/ 88482 w 249347"/>
                <a:gd name="connsiteY143" fmla="*/ 26811 h 337829"/>
                <a:gd name="connsiteX144" fmla="*/ 88482 w 249347"/>
                <a:gd name="connsiteY144" fmla="*/ 24149 h 337829"/>
                <a:gd name="connsiteX145" fmla="*/ 88482 w 249347"/>
                <a:gd name="connsiteY145" fmla="*/ 21423 h 337829"/>
                <a:gd name="connsiteX146" fmla="*/ 91144 w 249347"/>
                <a:gd name="connsiteY146" fmla="*/ 18761 h 337829"/>
                <a:gd name="connsiteX147" fmla="*/ 93806 w 249347"/>
                <a:gd name="connsiteY147" fmla="*/ 18761 h 337829"/>
                <a:gd name="connsiteX148" fmla="*/ 93806 w 249347"/>
                <a:gd name="connsiteY148" fmla="*/ 16099 h 337829"/>
                <a:gd name="connsiteX149" fmla="*/ 96532 w 249347"/>
                <a:gd name="connsiteY149" fmla="*/ 16099 h 337829"/>
                <a:gd name="connsiteX150" fmla="*/ 99194 w 249347"/>
                <a:gd name="connsiteY150" fmla="*/ 16099 h 337829"/>
                <a:gd name="connsiteX151" fmla="*/ 99194 w 249347"/>
                <a:gd name="connsiteY151" fmla="*/ 13374 h 337829"/>
                <a:gd name="connsiteX152" fmla="*/ 101856 w 249347"/>
                <a:gd name="connsiteY152" fmla="*/ 10712 h 337829"/>
                <a:gd name="connsiteX153" fmla="*/ 104581 w 249347"/>
                <a:gd name="connsiteY153" fmla="*/ 8050 h 337829"/>
                <a:gd name="connsiteX154" fmla="*/ 107243 w 249347"/>
                <a:gd name="connsiteY154" fmla="*/ 8050 h 337829"/>
                <a:gd name="connsiteX155" fmla="*/ 112631 w 249347"/>
                <a:gd name="connsiteY155" fmla="*/ 5387 h 337829"/>
                <a:gd name="connsiteX156" fmla="*/ 115293 w 249347"/>
                <a:gd name="connsiteY156" fmla="*/ 2662 h 337829"/>
                <a:gd name="connsiteX157" fmla="*/ 117955 w 249347"/>
                <a:gd name="connsiteY157" fmla="*/ 0 h 337829"/>
                <a:gd name="connsiteX158" fmla="*/ 120617 w 249347"/>
                <a:gd name="connsiteY158" fmla="*/ 0 h 337829"/>
                <a:gd name="connsiteX159" fmla="*/ 123343 w 249347"/>
                <a:gd name="connsiteY159" fmla="*/ 0 h 337829"/>
                <a:gd name="connsiteX160" fmla="*/ 126005 w 249347"/>
                <a:gd name="connsiteY160" fmla="*/ 0 h 337829"/>
                <a:gd name="connsiteX161" fmla="*/ 126005 w 249347"/>
                <a:gd name="connsiteY161" fmla="*/ 2662 h 337829"/>
                <a:gd name="connsiteX162" fmla="*/ 128667 w 249347"/>
                <a:gd name="connsiteY162" fmla="*/ 5387 h 337829"/>
                <a:gd name="connsiteX163" fmla="*/ 155478 w 249347"/>
                <a:gd name="connsiteY163" fmla="*/ 37522 h 337829"/>
                <a:gd name="connsiteX164" fmla="*/ 155478 w 249347"/>
                <a:gd name="connsiteY164" fmla="*/ 80433 h 337829"/>
                <a:gd name="connsiteX165" fmla="*/ 176964 w 249347"/>
                <a:gd name="connsiteY165" fmla="*/ 93870 h 337829"/>
                <a:gd name="connsiteX166" fmla="*/ 166253 w 249347"/>
                <a:gd name="connsiteY166" fmla="*/ 123343 h 337829"/>
                <a:gd name="connsiteX167" fmla="*/ 160865 w 249347"/>
                <a:gd name="connsiteY167" fmla="*/ 142104 h 337829"/>
                <a:gd name="connsiteX168" fmla="*/ 206437 w 249347"/>
                <a:gd name="connsiteY168" fmla="*/ 190401 h 337829"/>
                <a:gd name="connsiteX169" fmla="*/ 206437 w 249347"/>
                <a:gd name="connsiteY169" fmla="*/ 193064 h 337829"/>
                <a:gd name="connsiteX170" fmla="*/ 206437 w 249347"/>
                <a:gd name="connsiteY170" fmla="*/ 195726 h 337829"/>
                <a:gd name="connsiteX171" fmla="*/ 209099 w 249347"/>
                <a:gd name="connsiteY171" fmla="*/ 195726 h 337829"/>
                <a:gd name="connsiteX172" fmla="*/ 209099 w 249347"/>
                <a:gd name="connsiteY172" fmla="*/ 198388 h 337829"/>
                <a:gd name="connsiteX173" fmla="*/ 211825 w 249347"/>
                <a:gd name="connsiteY173" fmla="*/ 198388 h 337829"/>
                <a:gd name="connsiteX174" fmla="*/ 211825 w 249347"/>
                <a:gd name="connsiteY174" fmla="*/ 201113 h 337829"/>
                <a:gd name="connsiteX175" fmla="*/ 214487 w 249347"/>
                <a:gd name="connsiteY175" fmla="*/ 201113 h 337829"/>
                <a:gd name="connsiteX176" fmla="*/ 214487 w 249347"/>
                <a:gd name="connsiteY176" fmla="*/ 203775 h 337829"/>
                <a:gd name="connsiteX177" fmla="*/ 217149 w 249347"/>
                <a:gd name="connsiteY177" fmla="*/ 203775 h 337829"/>
                <a:gd name="connsiteX178" fmla="*/ 217149 w 249347"/>
                <a:gd name="connsiteY178" fmla="*/ 206437 h 337829"/>
                <a:gd name="connsiteX179" fmla="*/ 219874 w 249347"/>
                <a:gd name="connsiteY179" fmla="*/ 206437 h 337829"/>
                <a:gd name="connsiteX180" fmla="*/ 219874 w 249347"/>
                <a:gd name="connsiteY180" fmla="*/ 209163 h 337829"/>
                <a:gd name="connsiteX181" fmla="*/ 219874 w 249347"/>
                <a:gd name="connsiteY181" fmla="*/ 211825 h 337829"/>
                <a:gd name="connsiteX182" fmla="*/ 222536 w 249347"/>
                <a:gd name="connsiteY182" fmla="*/ 211825 h 337829"/>
                <a:gd name="connsiteX183" fmla="*/ 222536 w 249347"/>
                <a:gd name="connsiteY183" fmla="*/ 214487 h 337829"/>
                <a:gd name="connsiteX184" fmla="*/ 225199 w 249347"/>
                <a:gd name="connsiteY184" fmla="*/ 214487 h 337829"/>
                <a:gd name="connsiteX185" fmla="*/ 227924 w 249347"/>
                <a:gd name="connsiteY185" fmla="*/ 217212 h 337829"/>
                <a:gd name="connsiteX186" fmla="*/ 230586 w 249347"/>
                <a:gd name="connsiteY186" fmla="*/ 217212 h 337829"/>
                <a:gd name="connsiteX187" fmla="*/ 230586 w 249347"/>
                <a:gd name="connsiteY187" fmla="*/ 219874 h 337829"/>
                <a:gd name="connsiteX188" fmla="*/ 233248 w 249347"/>
                <a:gd name="connsiteY188" fmla="*/ 219874 h 337829"/>
                <a:gd name="connsiteX189" fmla="*/ 233248 w 249347"/>
                <a:gd name="connsiteY189" fmla="*/ 222536 h 337829"/>
                <a:gd name="connsiteX190" fmla="*/ 235910 w 249347"/>
                <a:gd name="connsiteY190" fmla="*/ 222536 h 337829"/>
                <a:gd name="connsiteX191" fmla="*/ 235910 w 249347"/>
                <a:gd name="connsiteY191" fmla="*/ 225198 h 337829"/>
                <a:gd name="connsiteX192" fmla="*/ 238636 w 249347"/>
                <a:gd name="connsiteY192" fmla="*/ 225198 h 337829"/>
                <a:gd name="connsiteX193" fmla="*/ 238636 w 249347"/>
                <a:gd name="connsiteY193" fmla="*/ 227924 h 337829"/>
                <a:gd name="connsiteX194" fmla="*/ 238636 w 249347"/>
                <a:gd name="connsiteY194" fmla="*/ 230586 h 337829"/>
                <a:gd name="connsiteX195" fmla="*/ 238636 w 249347"/>
                <a:gd name="connsiteY195" fmla="*/ 233248 h 337829"/>
                <a:gd name="connsiteX196" fmla="*/ 241298 w 249347"/>
                <a:gd name="connsiteY196" fmla="*/ 233248 h 337829"/>
                <a:gd name="connsiteX197" fmla="*/ 238636 w 249347"/>
                <a:gd name="connsiteY197" fmla="*/ 233248 h 337829"/>
                <a:gd name="connsiteX198" fmla="*/ 238636 w 249347"/>
                <a:gd name="connsiteY198" fmla="*/ 235973 h 337829"/>
                <a:gd name="connsiteX199" fmla="*/ 238636 w 249347"/>
                <a:gd name="connsiteY199" fmla="*/ 238636 h 337829"/>
                <a:gd name="connsiteX200" fmla="*/ 241298 w 249347"/>
                <a:gd name="connsiteY200" fmla="*/ 241298 h 337829"/>
                <a:gd name="connsiteX201" fmla="*/ 241298 w 249347"/>
                <a:gd name="connsiteY201" fmla="*/ 246685 h 337829"/>
                <a:gd name="connsiteX202" fmla="*/ 241298 w 249347"/>
                <a:gd name="connsiteY202" fmla="*/ 254735 h 337829"/>
                <a:gd name="connsiteX203" fmla="*/ 241298 w 249347"/>
                <a:gd name="connsiteY203" fmla="*/ 257397 h 337829"/>
                <a:gd name="connsiteX204" fmla="*/ 241298 w 249347"/>
                <a:gd name="connsiteY204" fmla="*/ 260059 h 337829"/>
                <a:gd name="connsiteX205" fmla="*/ 243960 w 249347"/>
                <a:gd name="connsiteY205" fmla="*/ 260059 h 337829"/>
                <a:gd name="connsiteX206" fmla="*/ 243960 w 249347"/>
                <a:gd name="connsiteY206" fmla="*/ 262785 h 337829"/>
                <a:gd name="connsiteX207" fmla="*/ 243960 w 249347"/>
                <a:gd name="connsiteY207" fmla="*/ 265446 h 337829"/>
                <a:gd name="connsiteX208" fmla="*/ 243960 w 249347"/>
                <a:gd name="connsiteY208" fmla="*/ 268108 h 337829"/>
                <a:gd name="connsiteX209" fmla="*/ 246685 w 249347"/>
                <a:gd name="connsiteY209" fmla="*/ 268108 h 337829"/>
                <a:gd name="connsiteX210" fmla="*/ 246685 w 249347"/>
                <a:gd name="connsiteY210" fmla="*/ 270834 h 337829"/>
                <a:gd name="connsiteX211" fmla="*/ 249347 w 249347"/>
                <a:gd name="connsiteY211" fmla="*/ 270834 h 337829"/>
                <a:gd name="connsiteX212" fmla="*/ 249347 w 249347"/>
                <a:gd name="connsiteY212" fmla="*/ 273496 h 337829"/>
                <a:gd name="connsiteX213" fmla="*/ 246685 w 249347"/>
                <a:gd name="connsiteY213" fmla="*/ 273496 h 337829"/>
                <a:gd name="connsiteX214" fmla="*/ 246685 w 249347"/>
                <a:gd name="connsiteY214" fmla="*/ 276158 h 337829"/>
                <a:gd name="connsiteX215" fmla="*/ 249347 w 249347"/>
                <a:gd name="connsiteY215" fmla="*/ 276158 h 337829"/>
                <a:gd name="connsiteX216" fmla="*/ 249347 w 249347"/>
                <a:gd name="connsiteY216" fmla="*/ 278884 h 337829"/>
                <a:gd name="connsiteX217" fmla="*/ 246685 w 249347"/>
                <a:gd name="connsiteY217" fmla="*/ 281546 h 337829"/>
                <a:gd name="connsiteX218" fmla="*/ 246685 w 249347"/>
                <a:gd name="connsiteY218" fmla="*/ 284208 h 337829"/>
                <a:gd name="connsiteX219" fmla="*/ 243960 w 249347"/>
                <a:gd name="connsiteY219" fmla="*/ 284208 h 337829"/>
                <a:gd name="connsiteX220" fmla="*/ 243960 w 249347"/>
                <a:gd name="connsiteY220" fmla="*/ 286870 h 337829"/>
                <a:gd name="connsiteX221" fmla="*/ 243960 w 249347"/>
                <a:gd name="connsiteY221" fmla="*/ 289595 h 337829"/>
                <a:gd name="connsiteX222" fmla="*/ 243960 w 249347"/>
                <a:gd name="connsiteY222" fmla="*/ 292257 h 337829"/>
                <a:gd name="connsiteX223" fmla="*/ 241298 w 249347"/>
                <a:gd name="connsiteY223" fmla="*/ 292257 h 337829"/>
                <a:gd name="connsiteX224" fmla="*/ 238636 w 249347"/>
                <a:gd name="connsiteY224" fmla="*/ 292257 h 337829"/>
                <a:gd name="connsiteX225" fmla="*/ 238636 w 249347"/>
                <a:gd name="connsiteY225" fmla="*/ 294919 h 337829"/>
                <a:gd name="connsiteX226" fmla="*/ 235910 w 249347"/>
                <a:gd name="connsiteY226" fmla="*/ 294919 h 337829"/>
                <a:gd name="connsiteX227" fmla="*/ 235910 w 249347"/>
                <a:gd name="connsiteY227" fmla="*/ 297645 h 337829"/>
                <a:gd name="connsiteX228" fmla="*/ 233248 w 249347"/>
                <a:gd name="connsiteY228" fmla="*/ 300307 h 337829"/>
                <a:gd name="connsiteX229" fmla="*/ 233248 w 249347"/>
                <a:gd name="connsiteY229" fmla="*/ 302969 h 337829"/>
                <a:gd name="connsiteX230" fmla="*/ 233248 w 249347"/>
                <a:gd name="connsiteY230" fmla="*/ 305694 h 337829"/>
                <a:gd name="connsiteX231" fmla="*/ 233248 w 249347"/>
                <a:gd name="connsiteY231" fmla="*/ 308357 h 337829"/>
                <a:gd name="connsiteX232" fmla="*/ 233248 w 249347"/>
                <a:gd name="connsiteY232" fmla="*/ 311019 h 337829"/>
                <a:gd name="connsiteX233" fmla="*/ 233248 w 249347"/>
                <a:gd name="connsiteY233" fmla="*/ 313681 h 337829"/>
                <a:gd name="connsiteX234" fmla="*/ 233248 w 249347"/>
                <a:gd name="connsiteY234" fmla="*/ 316406 h 337829"/>
                <a:gd name="connsiteX235" fmla="*/ 230586 w 249347"/>
                <a:gd name="connsiteY235" fmla="*/ 316406 h 337829"/>
                <a:gd name="connsiteX236" fmla="*/ 227924 w 249347"/>
                <a:gd name="connsiteY236" fmla="*/ 316406 h 337829"/>
                <a:gd name="connsiteX237" fmla="*/ 225199 w 249347"/>
                <a:gd name="connsiteY237" fmla="*/ 319068 h 337829"/>
                <a:gd name="connsiteX238" fmla="*/ 222536 w 249347"/>
                <a:gd name="connsiteY238" fmla="*/ 319068 h 337829"/>
                <a:gd name="connsiteX239" fmla="*/ 219874 w 249347"/>
                <a:gd name="connsiteY239" fmla="*/ 319068 h 337829"/>
                <a:gd name="connsiteX240" fmla="*/ 219874 w 249347"/>
                <a:gd name="connsiteY240" fmla="*/ 321730 h 337829"/>
                <a:gd name="connsiteX241" fmla="*/ 217149 w 249347"/>
                <a:gd name="connsiteY241" fmla="*/ 321730 h 337829"/>
                <a:gd name="connsiteX242" fmla="*/ 214487 w 249347"/>
                <a:gd name="connsiteY242" fmla="*/ 321730 h 337829"/>
                <a:gd name="connsiteX243" fmla="*/ 211825 w 249347"/>
                <a:gd name="connsiteY243" fmla="*/ 324456 h 337829"/>
                <a:gd name="connsiteX244" fmla="*/ 209099 w 249347"/>
                <a:gd name="connsiteY244" fmla="*/ 324456 h 337829"/>
                <a:gd name="connsiteX245" fmla="*/ 206437 w 249347"/>
                <a:gd name="connsiteY245" fmla="*/ 324456 h 337829"/>
                <a:gd name="connsiteX246" fmla="*/ 203775 w 249347"/>
                <a:gd name="connsiteY246" fmla="*/ 321730 h 337829"/>
                <a:gd name="connsiteX247" fmla="*/ 201113 w 249347"/>
                <a:gd name="connsiteY247" fmla="*/ 321730 h 337829"/>
                <a:gd name="connsiteX248" fmla="*/ 198388 w 249347"/>
                <a:gd name="connsiteY248" fmla="*/ 321730 h 337829"/>
                <a:gd name="connsiteX249" fmla="*/ 195726 w 249347"/>
                <a:gd name="connsiteY249" fmla="*/ 324456 h 337829"/>
                <a:gd name="connsiteX250" fmla="*/ 190338 w 249347"/>
                <a:gd name="connsiteY250" fmla="*/ 324456 h 337829"/>
                <a:gd name="connsiteX251" fmla="*/ 83095 w 249347"/>
                <a:gd name="connsiteY251" fmla="*/ 324456 h 337829"/>
                <a:gd name="connsiteX252" fmla="*/ 80433 w 249347"/>
                <a:gd name="connsiteY252" fmla="*/ 324456 h 337829"/>
                <a:gd name="connsiteX253" fmla="*/ 77771 w 249347"/>
                <a:gd name="connsiteY253" fmla="*/ 324456 h 337829"/>
                <a:gd name="connsiteX254" fmla="*/ 75045 w 249347"/>
                <a:gd name="connsiteY254" fmla="*/ 321730 h 337829"/>
                <a:gd name="connsiteX255" fmla="*/ 72383 w 249347"/>
                <a:gd name="connsiteY255" fmla="*/ 321730 h 337829"/>
                <a:gd name="connsiteX256" fmla="*/ 72383 w 249347"/>
                <a:gd name="connsiteY256" fmla="*/ 324456 h 337829"/>
                <a:gd name="connsiteX257" fmla="*/ 69721 w 249347"/>
                <a:gd name="connsiteY257" fmla="*/ 324456 h 337829"/>
                <a:gd name="connsiteX258" fmla="*/ 66995 w 249347"/>
                <a:gd name="connsiteY258" fmla="*/ 324456 h 337829"/>
                <a:gd name="connsiteX259" fmla="*/ 64333 w 249347"/>
                <a:gd name="connsiteY259" fmla="*/ 324456 h 337829"/>
                <a:gd name="connsiteX260" fmla="*/ 61671 w 249347"/>
                <a:gd name="connsiteY260" fmla="*/ 324456 h 337829"/>
                <a:gd name="connsiteX261" fmla="*/ 59009 w 249347"/>
                <a:gd name="connsiteY261" fmla="*/ 324456 h 337829"/>
                <a:gd name="connsiteX262" fmla="*/ 59009 w 249347"/>
                <a:gd name="connsiteY262" fmla="*/ 327118 h 337829"/>
                <a:gd name="connsiteX263" fmla="*/ 56284 w 249347"/>
                <a:gd name="connsiteY263" fmla="*/ 327118 h 337829"/>
                <a:gd name="connsiteX264" fmla="*/ 53622 w 249347"/>
                <a:gd name="connsiteY264" fmla="*/ 327118 h 337829"/>
                <a:gd name="connsiteX265" fmla="*/ 50960 w 249347"/>
                <a:gd name="connsiteY265" fmla="*/ 327118 h 337829"/>
                <a:gd name="connsiteX266" fmla="*/ 50960 w 249347"/>
                <a:gd name="connsiteY266" fmla="*/ 329780 h 337829"/>
                <a:gd name="connsiteX267" fmla="*/ 48234 w 249347"/>
                <a:gd name="connsiteY267" fmla="*/ 329780 h 337829"/>
                <a:gd name="connsiteX268" fmla="*/ 45572 w 249347"/>
                <a:gd name="connsiteY268" fmla="*/ 329780 h 337829"/>
                <a:gd name="connsiteX269" fmla="*/ 42910 w 249347"/>
                <a:gd name="connsiteY269" fmla="*/ 329780 h 337829"/>
                <a:gd name="connsiteX270" fmla="*/ 40185 w 249347"/>
                <a:gd name="connsiteY270" fmla="*/ 329780 h 337829"/>
                <a:gd name="connsiteX271" fmla="*/ 37523 w 249347"/>
                <a:gd name="connsiteY271" fmla="*/ 329780 h 337829"/>
                <a:gd name="connsiteX272" fmla="*/ 34860 w 249347"/>
                <a:gd name="connsiteY272" fmla="*/ 332505 h 337829"/>
                <a:gd name="connsiteX273" fmla="*/ 32135 w 249347"/>
                <a:gd name="connsiteY273" fmla="*/ 332505 h 337829"/>
                <a:gd name="connsiteX274" fmla="*/ 29473 w 249347"/>
                <a:gd name="connsiteY274" fmla="*/ 332505 h 337829"/>
                <a:gd name="connsiteX275" fmla="*/ 26811 w 249347"/>
                <a:gd name="connsiteY275" fmla="*/ 332505 h 337829"/>
                <a:gd name="connsiteX276" fmla="*/ 21423 w 249347"/>
                <a:gd name="connsiteY276" fmla="*/ 332505 h 337829"/>
                <a:gd name="connsiteX277" fmla="*/ 18761 w 249347"/>
                <a:gd name="connsiteY277" fmla="*/ 332505 h 337829"/>
                <a:gd name="connsiteX278" fmla="*/ 16099 w 249347"/>
                <a:gd name="connsiteY278" fmla="*/ 332505 h 337829"/>
                <a:gd name="connsiteX279" fmla="*/ 16099 w 249347"/>
                <a:gd name="connsiteY279" fmla="*/ 335167 h 337829"/>
                <a:gd name="connsiteX280" fmla="*/ 13374 w 249347"/>
                <a:gd name="connsiteY280" fmla="*/ 335167 h 337829"/>
                <a:gd name="connsiteX281" fmla="*/ 13374 w 249347"/>
                <a:gd name="connsiteY281" fmla="*/ 337829 h 337829"/>
                <a:gd name="connsiteX282" fmla="*/ 10712 w 249347"/>
                <a:gd name="connsiteY282" fmla="*/ 337829 h 337829"/>
                <a:gd name="connsiteX283" fmla="*/ 8050 w 249347"/>
                <a:gd name="connsiteY283" fmla="*/ 337829 h 337829"/>
                <a:gd name="connsiteX284" fmla="*/ 5324 w 249347"/>
                <a:gd name="connsiteY284" fmla="*/ 337829 h 337829"/>
                <a:gd name="connsiteX285" fmla="*/ 2662 w 249347"/>
                <a:gd name="connsiteY285" fmla="*/ 337829 h 337829"/>
                <a:gd name="connsiteX286" fmla="*/ 2662 w 249347"/>
                <a:gd name="connsiteY286" fmla="*/ 335167 h 337829"/>
                <a:gd name="connsiteX287" fmla="*/ 2662 w 249347"/>
                <a:gd name="connsiteY287" fmla="*/ 332505 h 337829"/>
                <a:gd name="connsiteX288" fmla="*/ 2662 w 249347"/>
                <a:gd name="connsiteY288" fmla="*/ 329780 h 337829"/>
                <a:gd name="connsiteX289" fmla="*/ 2662 w 249347"/>
                <a:gd name="connsiteY289" fmla="*/ 324456 h 337829"/>
                <a:gd name="connsiteX290" fmla="*/ 2662 w 249347"/>
                <a:gd name="connsiteY290" fmla="*/ 321730 h 337829"/>
                <a:gd name="connsiteX291" fmla="*/ 2662 w 249347"/>
                <a:gd name="connsiteY291" fmla="*/ 319068 h 337829"/>
                <a:gd name="connsiteX292" fmla="*/ 2662 w 249347"/>
                <a:gd name="connsiteY292" fmla="*/ 316406 h 337829"/>
                <a:gd name="connsiteX293" fmla="*/ 2662 w 249347"/>
                <a:gd name="connsiteY293" fmla="*/ 313681 h 337829"/>
                <a:gd name="connsiteX294" fmla="*/ 2662 w 249347"/>
                <a:gd name="connsiteY294" fmla="*/ 311019 h 337829"/>
                <a:gd name="connsiteX295" fmla="*/ 5324 w 249347"/>
                <a:gd name="connsiteY295" fmla="*/ 311019 h 337829"/>
                <a:gd name="connsiteX296" fmla="*/ 5324 w 249347"/>
                <a:gd name="connsiteY296" fmla="*/ 308357 h 337829"/>
                <a:gd name="connsiteX297" fmla="*/ 8050 w 249347"/>
                <a:gd name="connsiteY297" fmla="*/ 305694 h 337829"/>
                <a:gd name="connsiteX298" fmla="*/ 8050 w 249347"/>
                <a:gd name="connsiteY298" fmla="*/ 302969 h 337829"/>
                <a:gd name="connsiteX299" fmla="*/ 8050 w 249347"/>
                <a:gd name="connsiteY299" fmla="*/ 300307 h 337829"/>
                <a:gd name="connsiteX300" fmla="*/ 8050 w 249347"/>
                <a:gd name="connsiteY300" fmla="*/ 297645 h 337829"/>
                <a:gd name="connsiteX301" fmla="*/ 8050 w 249347"/>
                <a:gd name="connsiteY301" fmla="*/ 294919 h 337829"/>
                <a:gd name="connsiteX302" fmla="*/ 8050 w 249347"/>
                <a:gd name="connsiteY302" fmla="*/ 292257 h 337829"/>
                <a:gd name="connsiteX303" fmla="*/ 8050 w 249347"/>
                <a:gd name="connsiteY303" fmla="*/ 289595 h 337829"/>
                <a:gd name="connsiteX304" fmla="*/ 8050 w 249347"/>
                <a:gd name="connsiteY304" fmla="*/ 286870 h 337829"/>
                <a:gd name="connsiteX305" fmla="*/ 10712 w 249347"/>
                <a:gd name="connsiteY305" fmla="*/ 286870 h 337829"/>
                <a:gd name="connsiteX306" fmla="*/ 13374 w 249347"/>
                <a:gd name="connsiteY306" fmla="*/ 284208 h 337829"/>
                <a:gd name="connsiteX307" fmla="*/ 13374 w 249347"/>
                <a:gd name="connsiteY307" fmla="*/ 281546 h 337829"/>
                <a:gd name="connsiteX308" fmla="*/ 16099 w 249347"/>
                <a:gd name="connsiteY308" fmla="*/ 281546 h 337829"/>
                <a:gd name="connsiteX309" fmla="*/ 16099 w 249347"/>
                <a:gd name="connsiteY309" fmla="*/ 278884 h 337829"/>
                <a:gd name="connsiteX310" fmla="*/ 16099 w 249347"/>
                <a:gd name="connsiteY310" fmla="*/ 276158 h 337829"/>
                <a:gd name="connsiteX311" fmla="*/ 16099 w 249347"/>
                <a:gd name="connsiteY311" fmla="*/ 273496 h 337829"/>
                <a:gd name="connsiteX312" fmla="*/ 16099 w 249347"/>
                <a:gd name="connsiteY312" fmla="*/ 270834 h 337829"/>
                <a:gd name="connsiteX313" fmla="*/ 13374 w 249347"/>
                <a:gd name="connsiteY313" fmla="*/ 268108 h 337829"/>
                <a:gd name="connsiteX314" fmla="*/ 10712 w 249347"/>
                <a:gd name="connsiteY314" fmla="*/ 268108 h 337829"/>
                <a:gd name="connsiteX315" fmla="*/ 10712 w 249347"/>
                <a:gd name="connsiteY315" fmla="*/ 265446 h 337829"/>
                <a:gd name="connsiteX316" fmla="*/ 8050 w 249347"/>
                <a:gd name="connsiteY316" fmla="*/ 265446 h 337829"/>
                <a:gd name="connsiteX317" fmla="*/ 5324 w 249347"/>
                <a:gd name="connsiteY317" fmla="*/ 265446 h 337829"/>
                <a:gd name="connsiteX318" fmla="*/ 5324 w 249347"/>
                <a:gd name="connsiteY318" fmla="*/ 262785 h 337829"/>
                <a:gd name="connsiteX319" fmla="*/ 2662 w 249347"/>
                <a:gd name="connsiteY319" fmla="*/ 262785 h 337829"/>
                <a:gd name="connsiteX320" fmla="*/ 2662 w 249347"/>
                <a:gd name="connsiteY320" fmla="*/ 260059 h 337829"/>
                <a:gd name="connsiteX321" fmla="*/ 0 w 249347"/>
                <a:gd name="connsiteY321" fmla="*/ 260059 h 337829"/>
                <a:gd name="connsiteX322" fmla="*/ 0 w 249347"/>
                <a:gd name="connsiteY322" fmla="*/ 257397 h 337829"/>
                <a:gd name="connsiteX323" fmla="*/ 0 w 249347"/>
                <a:gd name="connsiteY323" fmla="*/ 254735 h 337829"/>
                <a:gd name="connsiteX324" fmla="*/ 0 w 249347"/>
                <a:gd name="connsiteY324" fmla="*/ 254735 h 33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249347" h="337829">
                  <a:moveTo>
                    <a:pt x="0" y="254735"/>
                  </a:moveTo>
                  <a:lnTo>
                    <a:pt x="24149" y="252009"/>
                  </a:lnTo>
                  <a:lnTo>
                    <a:pt x="24149" y="249347"/>
                  </a:lnTo>
                  <a:lnTo>
                    <a:pt x="21423" y="249347"/>
                  </a:lnTo>
                  <a:lnTo>
                    <a:pt x="21423" y="246685"/>
                  </a:lnTo>
                  <a:lnTo>
                    <a:pt x="21423" y="244023"/>
                  </a:lnTo>
                  <a:lnTo>
                    <a:pt x="24149" y="241298"/>
                  </a:lnTo>
                  <a:lnTo>
                    <a:pt x="24149" y="238636"/>
                  </a:lnTo>
                  <a:lnTo>
                    <a:pt x="26811" y="238636"/>
                  </a:lnTo>
                  <a:lnTo>
                    <a:pt x="26811" y="235973"/>
                  </a:lnTo>
                  <a:lnTo>
                    <a:pt x="29473" y="235973"/>
                  </a:lnTo>
                  <a:lnTo>
                    <a:pt x="29473" y="233248"/>
                  </a:lnTo>
                  <a:lnTo>
                    <a:pt x="29473" y="230586"/>
                  </a:lnTo>
                  <a:lnTo>
                    <a:pt x="32135" y="227924"/>
                  </a:lnTo>
                  <a:lnTo>
                    <a:pt x="32135" y="225198"/>
                  </a:lnTo>
                  <a:lnTo>
                    <a:pt x="34860" y="225198"/>
                  </a:lnTo>
                  <a:lnTo>
                    <a:pt x="34860" y="222536"/>
                  </a:lnTo>
                  <a:lnTo>
                    <a:pt x="37523" y="222536"/>
                  </a:lnTo>
                  <a:lnTo>
                    <a:pt x="37523" y="219874"/>
                  </a:lnTo>
                  <a:lnTo>
                    <a:pt x="37523" y="217212"/>
                  </a:lnTo>
                  <a:lnTo>
                    <a:pt x="37523" y="214487"/>
                  </a:lnTo>
                  <a:lnTo>
                    <a:pt x="37523" y="211825"/>
                  </a:lnTo>
                  <a:lnTo>
                    <a:pt x="37523" y="209163"/>
                  </a:lnTo>
                  <a:lnTo>
                    <a:pt x="37523" y="206437"/>
                  </a:lnTo>
                  <a:lnTo>
                    <a:pt x="40185" y="206437"/>
                  </a:lnTo>
                  <a:lnTo>
                    <a:pt x="40185" y="203775"/>
                  </a:lnTo>
                  <a:lnTo>
                    <a:pt x="42910" y="201113"/>
                  </a:lnTo>
                  <a:lnTo>
                    <a:pt x="42910" y="198388"/>
                  </a:lnTo>
                  <a:lnTo>
                    <a:pt x="42910" y="195726"/>
                  </a:lnTo>
                  <a:lnTo>
                    <a:pt x="45572" y="190401"/>
                  </a:lnTo>
                  <a:lnTo>
                    <a:pt x="45572" y="187676"/>
                  </a:lnTo>
                  <a:lnTo>
                    <a:pt x="45572" y="185014"/>
                  </a:lnTo>
                  <a:lnTo>
                    <a:pt x="48234" y="182352"/>
                  </a:lnTo>
                  <a:lnTo>
                    <a:pt x="48234" y="179627"/>
                  </a:lnTo>
                  <a:lnTo>
                    <a:pt x="50960" y="176964"/>
                  </a:lnTo>
                  <a:lnTo>
                    <a:pt x="53622" y="174302"/>
                  </a:lnTo>
                  <a:lnTo>
                    <a:pt x="53622" y="171577"/>
                  </a:lnTo>
                  <a:lnTo>
                    <a:pt x="53622" y="168915"/>
                  </a:lnTo>
                  <a:lnTo>
                    <a:pt x="50960" y="168915"/>
                  </a:lnTo>
                  <a:lnTo>
                    <a:pt x="48234" y="168915"/>
                  </a:lnTo>
                  <a:lnTo>
                    <a:pt x="45572" y="168915"/>
                  </a:lnTo>
                  <a:lnTo>
                    <a:pt x="42910" y="168915"/>
                  </a:lnTo>
                  <a:lnTo>
                    <a:pt x="40185" y="166253"/>
                  </a:lnTo>
                  <a:lnTo>
                    <a:pt x="37523" y="163527"/>
                  </a:lnTo>
                  <a:lnTo>
                    <a:pt x="34860" y="163527"/>
                  </a:lnTo>
                  <a:lnTo>
                    <a:pt x="34860" y="160865"/>
                  </a:lnTo>
                  <a:lnTo>
                    <a:pt x="34860" y="158203"/>
                  </a:lnTo>
                  <a:lnTo>
                    <a:pt x="32135" y="158203"/>
                  </a:lnTo>
                  <a:lnTo>
                    <a:pt x="29473" y="155541"/>
                  </a:lnTo>
                  <a:lnTo>
                    <a:pt x="26811" y="155541"/>
                  </a:lnTo>
                  <a:lnTo>
                    <a:pt x="24149" y="155541"/>
                  </a:lnTo>
                  <a:lnTo>
                    <a:pt x="21423" y="158203"/>
                  </a:lnTo>
                  <a:lnTo>
                    <a:pt x="18761" y="160865"/>
                  </a:lnTo>
                  <a:lnTo>
                    <a:pt x="16099" y="160865"/>
                  </a:lnTo>
                  <a:lnTo>
                    <a:pt x="13374" y="160865"/>
                  </a:lnTo>
                  <a:lnTo>
                    <a:pt x="8050" y="160865"/>
                  </a:lnTo>
                  <a:lnTo>
                    <a:pt x="5324" y="160865"/>
                  </a:lnTo>
                  <a:lnTo>
                    <a:pt x="2662" y="160865"/>
                  </a:lnTo>
                  <a:lnTo>
                    <a:pt x="5324" y="160865"/>
                  </a:lnTo>
                  <a:lnTo>
                    <a:pt x="8050" y="158203"/>
                  </a:lnTo>
                  <a:lnTo>
                    <a:pt x="10712" y="155541"/>
                  </a:lnTo>
                  <a:lnTo>
                    <a:pt x="13374" y="155541"/>
                  </a:lnTo>
                  <a:lnTo>
                    <a:pt x="13374" y="152815"/>
                  </a:lnTo>
                  <a:lnTo>
                    <a:pt x="16099" y="150153"/>
                  </a:lnTo>
                  <a:lnTo>
                    <a:pt x="16099" y="147491"/>
                  </a:lnTo>
                  <a:lnTo>
                    <a:pt x="18761" y="144766"/>
                  </a:lnTo>
                  <a:lnTo>
                    <a:pt x="21423" y="144766"/>
                  </a:lnTo>
                  <a:lnTo>
                    <a:pt x="21423" y="142104"/>
                  </a:lnTo>
                  <a:lnTo>
                    <a:pt x="26811" y="142104"/>
                  </a:lnTo>
                  <a:lnTo>
                    <a:pt x="29473" y="142104"/>
                  </a:lnTo>
                  <a:lnTo>
                    <a:pt x="32135" y="139442"/>
                  </a:lnTo>
                  <a:lnTo>
                    <a:pt x="32135" y="136716"/>
                  </a:lnTo>
                  <a:lnTo>
                    <a:pt x="34860" y="134054"/>
                  </a:lnTo>
                  <a:lnTo>
                    <a:pt x="34860" y="131392"/>
                  </a:lnTo>
                  <a:lnTo>
                    <a:pt x="34860" y="128730"/>
                  </a:lnTo>
                  <a:lnTo>
                    <a:pt x="37523" y="126005"/>
                  </a:lnTo>
                  <a:lnTo>
                    <a:pt x="37523" y="123343"/>
                  </a:lnTo>
                  <a:lnTo>
                    <a:pt x="40185" y="123343"/>
                  </a:lnTo>
                  <a:lnTo>
                    <a:pt x="40185" y="120680"/>
                  </a:lnTo>
                  <a:lnTo>
                    <a:pt x="42910" y="120680"/>
                  </a:lnTo>
                  <a:lnTo>
                    <a:pt x="48234" y="117955"/>
                  </a:lnTo>
                  <a:lnTo>
                    <a:pt x="50960" y="115293"/>
                  </a:lnTo>
                  <a:lnTo>
                    <a:pt x="53622" y="115293"/>
                  </a:lnTo>
                  <a:lnTo>
                    <a:pt x="53622" y="112631"/>
                  </a:lnTo>
                  <a:lnTo>
                    <a:pt x="56284" y="112631"/>
                  </a:lnTo>
                  <a:lnTo>
                    <a:pt x="56284" y="109906"/>
                  </a:lnTo>
                  <a:lnTo>
                    <a:pt x="59009" y="107243"/>
                  </a:lnTo>
                  <a:lnTo>
                    <a:pt x="61671" y="107243"/>
                  </a:lnTo>
                  <a:lnTo>
                    <a:pt x="61671" y="104581"/>
                  </a:lnTo>
                  <a:lnTo>
                    <a:pt x="64333" y="104581"/>
                  </a:lnTo>
                  <a:lnTo>
                    <a:pt x="66995" y="104581"/>
                  </a:lnTo>
                  <a:lnTo>
                    <a:pt x="66995" y="101919"/>
                  </a:lnTo>
                  <a:lnTo>
                    <a:pt x="66995" y="99194"/>
                  </a:lnTo>
                  <a:lnTo>
                    <a:pt x="64333" y="99194"/>
                  </a:lnTo>
                  <a:lnTo>
                    <a:pt x="64333" y="96532"/>
                  </a:lnTo>
                  <a:lnTo>
                    <a:pt x="61671" y="93870"/>
                  </a:lnTo>
                  <a:lnTo>
                    <a:pt x="61671" y="91144"/>
                  </a:lnTo>
                  <a:lnTo>
                    <a:pt x="59009" y="91144"/>
                  </a:lnTo>
                  <a:lnTo>
                    <a:pt x="59009" y="88482"/>
                  </a:lnTo>
                  <a:lnTo>
                    <a:pt x="56284" y="85820"/>
                  </a:lnTo>
                  <a:lnTo>
                    <a:pt x="53622" y="83095"/>
                  </a:lnTo>
                  <a:lnTo>
                    <a:pt x="50960" y="83095"/>
                  </a:lnTo>
                  <a:lnTo>
                    <a:pt x="50960" y="80433"/>
                  </a:lnTo>
                  <a:lnTo>
                    <a:pt x="48234" y="80433"/>
                  </a:lnTo>
                  <a:lnTo>
                    <a:pt x="45572" y="77771"/>
                  </a:lnTo>
                  <a:lnTo>
                    <a:pt x="42910" y="77771"/>
                  </a:lnTo>
                  <a:lnTo>
                    <a:pt x="42910" y="75045"/>
                  </a:lnTo>
                  <a:lnTo>
                    <a:pt x="40185" y="75045"/>
                  </a:lnTo>
                  <a:lnTo>
                    <a:pt x="34860" y="72383"/>
                  </a:lnTo>
                  <a:lnTo>
                    <a:pt x="32135" y="69721"/>
                  </a:lnTo>
                  <a:lnTo>
                    <a:pt x="29473" y="69721"/>
                  </a:lnTo>
                  <a:lnTo>
                    <a:pt x="29473" y="67059"/>
                  </a:lnTo>
                  <a:lnTo>
                    <a:pt x="29473" y="64334"/>
                  </a:lnTo>
                  <a:lnTo>
                    <a:pt x="32135" y="61671"/>
                  </a:lnTo>
                  <a:lnTo>
                    <a:pt x="34860" y="59009"/>
                  </a:lnTo>
                  <a:lnTo>
                    <a:pt x="37523" y="59009"/>
                  </a:lnTo>
                  <a:lnTo>
                    <a:pt x="40185" y="59009"/>
                  </a:lnTo>
                  <a:lnTo>
                    <a:pt x="42910" y="56284"/>
                  </a:lnTo>
                  <a:lnTo>
                    <a:pt x="45572" y="56284"/>
                  </a:lnTo>
                  <a:lnTo>
                    <a:pt x="45572" y="53622"/>
                  </a:lnTo>
                  <a:lnTo>
                    <a:pt x="45572" y="50959"/>
                  </a:lnTo>
                  <a:lnTo>
                    <a:pt x="48234" y="50959"/>
                  </a:lnTo>
                  <a:lnTo>
                    <a:pt x="48234" y="48234"/>
                  </a:lnTo>
                  <a:lnTo>
                    <a:pt x="50960" y="45572"/>
                  </a:lnTo>
                  <a:lnTo>
                    <a:pt x="53622" y="45572"/>
                  </a:lnTo>
                  <a:lnTo>
                    <a:pt x="53622" y="42910"/>
                  </a:lnTo>
                  <a:lnTo>
                    <a:pt x="56284" y="42910"/>
                  </a:lnTo>
                  <a:lnTo>
                    <a:pt x="56284" y="40248"/>
                  </a:lnTo>
                  <a:lnTo>
                    <a:pt x="59009" y="40248"/>
                  </a:lnTo>
                  <a:lnTo>
                    <a:pt x="59009" y="37522"/>
                  </a:lnTo>
                  <a:lnTo>
                    <a:pt x="61671" y="37522"/>
                  </a:lnTo>
                  <a:lnTo>
                    <a:pt x="64333" y="37522"/>
                  </a:lnTo>
                  <a:lnTo>
                    <a:pt x="64333" y="34860"/>
                  </a:lnTo>
                  <a:lnTo>
                    <a:pt x="66995" y="34860"/>
                  </a:lnTo>
                  <a:lnTo>
                    <a:pt x="69721" y="34860"/>
                  </a:lnTo>
                  <a:lnTo>
                    <a:pt x="72383" y="34860"/>
                  </a:lnTo>
                  <a:lnTo>
                    <a:pt x="75045" y="32198"/>
                  </a:lnTo>
                  <a:lnTo>
                    <a:pt x="77771" y="34860"/>
                  </a:lnTo>
                  <a:lnTo>
                    <a:pt x="80433" y="34860"/>
                  </a:lnTo>
                  <a:lnTo>
                    <a:pt x="80433" y="32198"/>
                  </a:lnTo>
                  <a:lnTo>
                    <a:pt x="83095" y="32198"/>
                  </a:lnTo>
                  <a:lnTo>
                    <a:pt x="83095" y="29473"/>
                  </a:lnTo>
                  <a:lnTo>
                    <a:pt x="85820" y="26811"/>
                  </a:lnTo>
                  <a:lnTo>
                    <a:pt x="88482" y="26811"/>
                  </a:lnTo>
                  <a:lnTo>
                    <a:pt x="88482" y="24149"/>
                  </a:lnTo>
                  <a:lnTo>
                    <a:pt x="88482" y="21423"/>
                  </a:lnTo>
                  <a:lnTo>
                    <a:pt x="91144" y="18761"/>
                  </a:lnTo>
                  <a:lnTo>
                    <a:pt x="93806" y="18761"/>
                  </a:lnTo>
                  <a:lnTo>
                    <a:pt x="93806" y="16099"/>
                  </a:lnTo>
                  <a:lnTo>
                    <a:pt x="96532" y="16099"/>
                  </a:lnTo>
                  <a:lnTo>
                    <a:pt x="99194" y="16099"/>
                  </a:lnTo>
                  <a:lnTo>
                    <a:pt x="99194" y="13374"/>
                  </a:lnTo>
                  <a:lnTo>
                    <a:pt x="101856" y="10712"/>
                  </a:lnTo>
                  <a:lnTo>
                    <a:pt x="104581" y="8050"/>
                  </a:lnTo>
                  <a:lnTo>
                    <a:pt x="107243" y="8050"/>
                  </a:lnTo>
                  <a:lnTo>
                    <a:pt x="112631" y="5387"/>
                  </a:lnTo>
                  <a:lnTo>
                    <a:pt x="115293" y="2662"/>
                  </a:lnTo>
                  <a:lnTo>
                    <a:pt x="117955" y="0"/>
                  </a:lnTo>
                  <a:lnTo>
                    <a:pt x="120617" y="0"/>
                  </a:lnTo>
                  <a:lnTo>
                    <a:pt x="123343" y="0"/>
                  </a:lnTo>
                  <a:lnTo>
                    <a:pt x="126005" y="0"/>
                  </a:lnTo>
                  <a:lnTo>
                    <a:pt x="126005" y="2662"/>
                  </a:lnTo>
                  <a:lnTo>
                    <a:pt x="128667" y="5387"/>
                  </a:lnTo>
                  <a:lnTo>
                    <a:pt x="155478" y="37522"/>
                  </a:lnTo>
                  <a:lnTo>
                    <a:pt x="155478" y="80433"/>
                  </a:lnTo>
                  <a:lnTo>
                    <a:pt x="176964" y="93870"/>
                  </a:lnTo>
                  <a:lnTo>
                    <a:pt x="166253" y="123343"/>
                  </a:lnTo>
                  <a:lnTo>
                    <a:pt x="160865" y="142104"/>
                  </a:lnTo>
                  <a:lnTo>
                    <a:pt x="206437" y="190401"/>
                  </a:lnTo>
                  <a:lnTo>
                    <a:pt x="206437" y="193064"/>
                  </a:lnTo>
                  <a:lnTo>
                    <a:pt x="206437" y="195726"/>
                  </a:lnTo>
                  <a:lnTo>
                    <a:pt x="209099" y="195726"/>
                  </a:lnTo>
                  <a:lnTo>
                    <a:pt x="209099" y="198388"/>
                  </a:lnTo>
                  <a:lnTo>
                    <a:pt x="211825" y="198388"/>
                  </a:lnTo>
                  <a:lnTo>
                    <a:pt x="211825" y="201113"/>
                  </a:lnTo>
                  <a:lnTo>
                    <a:pt x="214487" y="201113"/>
                  </a:lnTo>
                  <a:lnTo>
                    <a:pt x="214487" y="203775"/>
                  </a:lnTo>
                  <a:lnTo>
                    <a:pt x="217149" y="203775"/>
                  </a:lnTo>
                  <a:lnTo>
                    <a:pt x="217149" y="206437"/>
                  </a:lnTo>
                  <a:lnTo>
                    <a:pt x="219874" y="206437"/>
                  </a:lnTo>
                  <a:lnTo>
                    <a:pt x="219874" y="209163"/>
                  </a:lnTo>
                  <a:lnTo>
                    <a:pt x="219874" y="211825"/>
                  </a:lnTo>
                  <a:lnTo>
                    <a:pt x="222536" y="211825"/>
                  </a:lnTo>
                  <a:lnTo>
                    <a:pt x="222536" y="214487"/>
                  </a:lnTo>
                  <a:lnTo>
                    <a:pt x="225199" y="214487"/>
                  </a:lnTo>
                  <a:lnTo>
                    <a:pt x="227924" y="217212"/>
                  </a:lnTo>
                  <a:lnTo>
                    <a:pt x="230586" y="217212"/>
                  </a:lnTo>
                  <a:lnTo>
                    <a:pt x="230586" y="219874"/>
                  </a:lnTo>
                  <a:lnTo>
                    <a:pt x="233248" y="219874"/>
                  </a:lnTo>
                  <a:lnTo>
                    <a:pt x="233248" y="222536"/>
                  </a:lnTo>
                  <a:lnTo>
                    <a:pt x="235910" y="222536"/>
                  </a:lnTo>
                  <a:lnTo>
                    <a:pt x="235910" y="225198"/>
                  </a:lnTo>
                  <a:lnTo>
                    <a:pt x="238636" y="225198"/>
                  </a:lnTo>
                  <a:lnTo>
                    <a:pt x="238636" y="227924"/>
                  </a:lnTo>
                  <a:lnTo>
                    <a:pt x="238636" y="230586"/>
                  </a:lnTo>
                  <a:lnTo>
                    <a:pt x="238636" y="233248"/>
                  </a:lnTo>
                  <a:lnTo>
                    <a:pt x="241298" y="233248"/>
                  </a:lnTo>
                  <a:lnTo>
                    <a:pt x="238636" y="233248"/>
                  </a:lnTo>
                  <a:lnTo>
                    <a:pt x="238636" y="235973"/>
                  </a:lnTo>
                  <a:lnTo>
                    <a:pt x="238636" y="238636"/>
                  </a:lnTo>
                  <a:lnTo>
                    <a:pt x="241298" y="241298"/>
                  </a:lnTo>
                  <a:lnTo>
                    <a:pt x="241298" y="246685"/>
                  </a:lnTo>
                  <a:lnTo>
                    <a:pt x="241298" y="254735"/>
                  </a:lnTo>
                  <a:lnTo>
                    <a:pt x="241298" y="257397"/>
                  </a:lnTo>
                  <a:lnTo>
                    <a:pt x="241298" y="260059"/>
                  </a:lnTo>
                  <a:lnTo>
                    <a:pt x="243960" y="260059"/>
                  </a:lnTo>
                  <a:lnTo>
                    <a:pt x="243960" y="262785"/>
                  </a:lnTo>
                  <a:lnTo>
                    <a:pt x="243960" y="265446"/>
                  </a:lnTo>
                  <a:lnTo>
                    <a:pt x="243960" y="268108"/>
                  </a:lnTo>
                  <a:lnTo>
                    <a:pt x="246685" y="268108"/>
                  </a:lnTo>
                  <a:lnTo>
                    <a:pt x="246685" y="270834"/>
                  </a:lnTo>
                  <a:lnTo>
                    <a:pt x="249347" y="270834"/>
                  </a:lnTo>
                  <a:lnTo>
                    <a:pt x="249347" y="273496"/>
                  </a:lnTo>
                  <a:lnTo>
                    <a:pt x="246685" y="273496"/>
                  </a:lnTo>
                  <a:lnTo>
                    <a:pt x="246685" y="276158"/>
                  </a:lnTo>
                  <a:lnTo>
                    <a:pt x="249347" y="276158"/>
                  </a:lnTo>
                  <a:lnTo>
                    <a:pt x="249347" y="278884"/>
                  </a:lnTo>
                  <a:lnTo>
                    <a:pt x="246685" y="281546"/>
                  </a:lnTo>
                  <a:lnTo>
                    <a:pt x="246685" y="284208"/>
                  </a:lnTo>
                  <a:lnTo>
                    <a:pt x="243960" y="284208"/>
                  </a:lnTo>
                  <a:lnTo>
                    <a:pt x="243960" y="286870"/>
                  </a:lnTo>
                  <a:lnTo>
                    <a:pt x="243960" y="289595"/>
                  </a:lnTo>
                  <a:lnTo>
                    <a:pt x="243960" y="292257"/>
                  </a:lnTo>
                  <a:lnTo>
                    <a:pt x="241298" y="292257"/>
                  </a:lnTo>
                  <a:lnTo>
                    <a:pt x="238636" y="292257"/>
                  </a:lnTo>
                  <a:lnTo>
                    <a:pt x="238636" y="294919"/>
                  </a:lnTo>
                  <a:lnTo>
                    <a:pt x="235910" y="294919"/>
                  </a:lnTo>
                  <a:lnTo>
                    <a:pt x="235910" y="297645"/>
                  </a:lnTo>
                  <a:lnTo>
                    <a:pt x="233248" y="300307"/>
                  </a:lnTo>
                  <a:lnTo>
                    <a:pt x="233248" y="302969"/>
                  </a:lnTo>
                  <a:lnTo>
                    <a:pt x="233248" y="305694"/>
                  </a:lnTo>
                  <a:lnTo>
                    <a:pt x="233248" y="308357"/>
                  </a:lnTo>
                  <a:lnTo>
                    <a:pt x="233248" y="311019"/>
                  </a:lnTo>
                  <a:lnTo>
                    <a:pt x="233248" y="313681"/>
                  </a:lnTo>
                  <a:lnTo>
                    <a:pt x="233248" y="316406"/>
                  </a:lnTo>
                  <a:lnTo>
                    <a:pt x="230586" y="316406"/>
                  </a:lnTo>
                  <a:lnTo>
                    <a:pt x="227924" y="316406"/>
                  </a:lnTo>
                  <a:lnTo>
                    <a:pt x="225199" y="319068"/>
                  </a:lnTo>
                  <a:lnTo>
                    <a:pt x="222536" y="319068"/>
                  </a:lnTo>
                  <a:lnTo>
                    <a:pt x="219874" y="319068"/>
                  </a:lnTo>
                  <a:lnTo>
                    <a:pt x="219874" y="321730"/>
                  </a:lnTo>
                  <a:lnTo>
                    <a:pt x="217149" y="321730"/>
                  </a:lnTo>
                  <a:lnTo>
                    <a:pt x="214487" y="321730"/>
                  </a:lnTo>
                  <a:lnTo>
                    <a:pt x="211825" y="324456"/>
                  </a:lnTo>
                  <a:lnTo>
                    <a:pt x="209099" y="324456"/>
                  </a:lnTo>
                  <a:lnTo>
                    <a:pt x="206437" y="324456"/>
                  </a:lnTo>
                  <a:lnTo>
                    <a:pt x="203775" y="321730"/>
                  </a:lnTo>
                  <a:lnTo>
                    <a:pt x="201113" y="321730"/>
                  </a:lnTo>
                  <a:lnTo>
                    <a:pt x="198388" y="321730"/>
                  </a:lnTo>
                  <a:lnTo>
                    <a:pt x="195726" y="324456"/>
                  </a:lnTo>
                  <a:lnTo>
                    <a:pt x="190338" y="324456"/>
                  </a:lnTo>
                  <a:lnTo>
                    <a:pt x="83095" y="324456"/>
                  </a:lnTo>
                  <a:lnTo>
                    <a:pt x="80433" y="324456"/>
                  </a:lnTo>
                  <a:lnTo>
                    <a:pt x="77771" y="324456"/>
                  </a:lnTo>
                  <a:lnTo>
                    <a:pt x="75045" y="321730"/>
                  </a:lnTo>
                  <a:lnTo>
                    <a:pt x="72383" y="321730"/>
                  </a:lnTo>
                  <a:lnTo>
                    <a:pt x="72383" y="324456"/>
                  </a:lnTo>
                  <a:lnTo>
                    <a:pt x="69721" y="324456"/>
                  </a:lnTo>
                  <a:lnTo>
                    <a:pt x="66995" y="324456"/>
                  </a:lnTo>
                  <a:lnTo>
                    <a:pt x="64333" y="324456"/>
                  </a:lnTo>
                  <a:lnTo>
                    <a:pt x="61671" y="324456"/>
                  </a:lnTo>
                  <a:lnTo>
                    <a:pt x="59009" y="324456"/>
                  </a:lnTo>
                  <a:lnTo>
                    <a:pt x="59009" y="327118"/>
                  </a:lnTo>
                  <a:lnTo>
                    <a:pt x="56284" y="327118"/>
                  </a:lnTo>
                  <a:lnTo>
                    <a:pt x="53622" y="327118"/>
                  </a:lnTo>
                  <a:lnTo>
                    <a:pt x="50960" y="327118"/>
                  </a:lnTo>
                  <a:lnTo>
                    <a:pt x="50960" y="329780"/>
                  </a:lnTo>
                  <a:lnTo>
                    <a:pt x="48234" y="329780"/>
                  </a:lnTo>
                  <a:lnTo>
                    <a:pt x="45572" y="329780"/>
                  </a:lnTo>
                  <a:lnTo>
                    <a:pt x="42910" y="329780"/>
                  </a:lnTo>
                  <a:lnTo>
                    <a:pt x="40185" y="329780"/>
                  </a:lnTo>
                  <a:lnTo>
                    <a:pt x="37523" y="329780"/>
                  </a:lnTo>
                  <a:lnTo>
                    <a:pt x="34860" y="332505"/>
                  </a:lnTo>
                  <a:lnTo>
                    <a:pt x="32135" y="332505"/>
                  </a:lnTo>
                  <a:lnTo>
                    <a:pt x="29473" y="332505"/>
                  </a:lnTo>
                  <a:lnTo>
                    <a:pt x="26811" y="332505"/>
                  </a:lnTo>
                  <a:lnTo>
                    <a:pt x="21423" y="332505"/>
                  </a:lnTo>
                  <a:lnTo>
                    <a:pt x="18761" y="332505"/>
                  </a:lnTo>
                  <a:lnTo>
                    <a:pt x="16099" y="332505"/>
                  </a:lnTo>
                  <a:lnTo>
                    <a:pt x="16099" y="335167"/>
                  </a:lnTo>
                  <a:lnTo>
                    <a:pt x="13374" y="335167"/>
                  </a:lnTo>
                  <a:lnTo>
                    <a:pt x="13374" y="337829"/>
                  </a:lnTo>
                  <a:lnTo>
                    <a:pt x="10712" y="337829"/>
                  </a:lnTo>
                  <a:lnTo>
                    <a:pt x="8050" y="337829"/>
                  </a:lnTo>
                  <a:lnTo>
                    <a:pt x="5324" y="337829"/>
                  </a:lnTo>
                  <a:lnTo>
                    <a:pt x="2662" y="337829"/>
                  </a:lnTo>
                  <a:lnTo>
                    <a:pt x="2662" y="335167"/>
                  </a:lnTo>
                  <a:lnTo>
                    <a:pt x="2662" y="332505"/>
                  </a:lnTo>
                  <a:lnTo>
                    <a:pt x="2662" y="329780"/>
                  </a:lnTo>
                  <a:lnTo>
                    <a:pt x="2662" y="324456"/>
                  </a:lnTo>
                  <a:lnTo>
                    <a:pt x="2662" y="321730"/>
                  </a:lnTo>
                  <a:lnTo>
                    <a:pt x="2662" y="319068"/>
                  </a:lnTo>
                  <a:lnTo>
                    <a:pt x="2662" y="316406"/>
                  </a:lnTo>
                  <a:lnTo>
                    <a:pt x="2662" y="313681"/>
                  </a:lnTo>
                  <a:lnTo>
                    <a:pt x="2662" y="311019"/>
                  </a:lnTo>
                  <a:lnTo>
                    <a:pt x="5324" y="311019"/>
                  </a:lnTo>
                  <a:lnTo>
                    <a:pt x="5324" y="308357"/>
                  </a:lnTo>
                  <a:lnTo>
                    <a:pt x="8050" y="305694"/>
                  </a:lnTo>
                  <a:lnTo>
                    <a:pt x="8050" y="302969"/>
                  </a:lnTo>
                  <a:lnTo>
                    <a:pt x="8050" y="300307"/>
                  </a:lnTo>
                  <a:lnTo>
                    <a:pt x="8050" y="297645"/>
                  </a:lnTo>
                  <a:lnTo>
                    <a:pt x="8050" y="294919"/>
                  </a:lnTo>
                  <a:lnTo>
                    <a:pt x="8050" y="292257"/>
                  </a:lnTo>
                  <a:lnTo>
                    <a:pt x="8050" y="289595"/>
                  </a:lnTo>
                  <a:lnTo>
                    <a:pt x="8050" y="286870"/>
                  </a:lnTo>
                  <a:lnTo>
                    <a:pt x="10712" y="286870"/>
                  </a:lnTo>
                  <a:lnTo>
                    <a:pt x="13374" y="284208"/>
                  </a:lnTo>
                  <a:lnTo>
                    <a:pt x="13374" y="281546"/>
                  </a:lnTo>
                  <a:lnTo>
                    <a:pt x="16099" y="281546"/>
                  </a:lnTo>
                  <a:lnTo>
                    <a:pt x="16099" y="278884"/>
                  </a:lnTo>
                  <a:lnTo>
                    <a:pt x="16099" y="276158"/>
                  </a:lnTo>
                  <a:lnTo>
                    <a:pt x="16099" y="273496"/>
                  </a:lnTo>
                  <a:lnTo>
                    <a:pt x="16099" y="270834"/>
                  </a:lnTo>
                  <a:lnTo>
                    <a:pt x="13374" y="268108"/>
                  </a:lnTo>
                  <a:lnTo>
                    <a:pt x="10712" y="268108"/>
                  </a:lnTo>
                  <a:lnTo>
                    <a:pt x="10712" y="265446"/>
                  </a:lnTo>
                  <a:lnTo>
                    <a:pt x="8050" y="265446"/>
                  </a:lnTo>
                  <a:lnTo>
                    <a:pt x="5324" y="265446"/>
                  </a:lnTo>
                  <a:lnTo>
                    <a:pt x="5324" y="262785"/>
                  </a:lnTo>
                  <a:lnTo>
                    <a:pt x="2662" y="262785"/>
                  </a:lnTo>
                  <a:lnTo>
                    <a:pt x="2662" y="260059"/>
                  </a:lnTo>
                  <a:lnTo>
                    <a:pt x="0" y="260059"/>
                  </a:lnTo>
                  <a:lnTo>
                    <a:pt x="0" y="257397"/>
                  </a:lnTo>
                  <a:lnTo>
                    <a:pt x="0" y="254735"/>
                  </a:lnTo>
                  <a:lnTo>
                    <a:pt x="0" y="25473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2" name="Freeform: Shape 181">
              <a:extLst>
                <a:ext uri="{FF2B5EF4-FFF2-40B4-BE49-F238E27FC236}">
                  <a16:creationId xmlns:a16="http://schemas.microsoft.com/office/drawing/2014/main" id="{05F8AFD4-6026-AF8A-E98A-0F37BF0A98B6}"/>
                </a:ext>
              </a:extLst>
            </p:cNvPr>
            <p:cNvSpPr/>
            <p:nvPr/>
          </p:nvSpPr>
          <p:spPr>
            <a:xfrm>
              <a:off x="6390538" y="1269046"/>
              <a:ext cx="190274" cy="160928"/>
            </a:xfrm>
            <a:custGeom>
              <a:avLst/>
              <a:gdLst>
                <a:gd name="connsiteX0" fmla="*/ 147302 w 190274"/>
                <a:gd name="connsiteY0" fmla="*/ 102616 h 160928"/>
                <a:gd name="connsiteX1" fmla="*/ 147302 w 190274"/>
                <a:gd name="connsiteY1" fmla="*/ 105279 h 160928"/>
                <a:gd name="connsiteX2" fmla="*/ 144639 w 190274"/>
                <a:gd name="connsiteY2" fmla="*/ 105279 h 160928"/>
                <a:gd name="connsiteX3" fmla="*/ 144639 w 190274"/>
                <a:gd name="connsiteY3" fmla="*/ 107941 h 160928"/>
                <a:gd name="connsiteX4" fmla="*/ 141977 w 190274"/>
                <a:gd name="connsiteY4" fmla="*/ 107941 h 160928"/>
                <a:gd name="connsiteX5" fmla="*/ 141977 w 190274"/>
                <a:gd name="connsiteY5" fmla="*/ 105279 h 160928"/>
                <a:gd name="connsiteX6" fmla="*/ 144639 w 190274"/>
                <a:gd name="connsiteY6" fmla="*/ 105279 h 160928"/>
                <a:gd name="connsiteX7" fmla="*/ 144639 w 190274"/>
                <a:gd name="connsiteY7" fmla="*/ 102616 h 160928"/>
                <a:gd name="connsiteX8" fmla="*/ 147302 w 190274"/>
                <a:gd name="connsiteY8" fmla="*/ 102616 h 160928"/>
                <a:gd name="connsiteX9" fmla="*/ 171450 w 190274"/>
                <a:gd name="connsiteY9" fmla="*/ 81193 h 160928"/>
                <a:gd name="connsiteX10" fmla="*/ 174112 w 190274"/>
                <a:gd name="connsiteY10" fmla="*/ 81193 h 160928"/>
                <a:gd name="connsiteX11" fmla="*/ 174112 w 190274"/>
                <a:gd name="connsiteY11" fmla="*/ 83855 h 160928"/>
                <a:gd name="connsiteX12" fmla="*/ 171450 w 190274"/>
                <a:gd name="connsiteY12" fmla="*/ 83855 h 160928"/>
                <a:gd name="connsiteX13" fmla="*/ 171450 w 190274"/>
                <a:gd name="connsiteY13" fmla="*/ 86517 h 160928"/>
                <a:gd name="connsiteX14" fmla="*/ 168788 w 190274"/>
                <a:gd name="connsiteY14" fmla="*/ 86517 h 160928"/>
                <a:gd name="connsiteX15" fmla="*/ 168788 w 190274"/>
                <a:gd name="connsiteY15" fmla="*/ 83855 h 160928"/>
                <a:gd name="connsiteX16" fmla="*/ 168788 w 190274"/>
                <a:gd name="connsiteY16" fmla="*/ 89243 h 160928"/>
                <a:gd name="connsiteX17" fmla="*/ 166126 w 190274"/>
                <a:gd name="connsiteY17" fmla="*/ 89243 h 160928"/>
                <a:gd name="connsiteX18" fmla="*/ 166126 w 190274"/>
                <a:gd name="connsiteY18" fmla="*/ 91905 h 160928"/>
                <a:gd name="connsiteX19" fmla="*/ 163464 w 190274"/>
                <a:gd name="connsiteY19" fmla="*/ 91905 h 160928"/>
                <a:gd name="connsiteX20" fmla="*/ 163464 w 190274"/>
                <a:gd name="connsiteY20" fmla="*/ 94567 h 160928"/>
                <a:gd name="connsiteX21" fmla="*/ 160802 w 190274"/>
                <a:gd name="connsiteY21" fmla="*/ 94567 h 160928"/>
                <a:gd name="connsiteX22" fmla="*/ 160802 w 190274"/>
                <a:gd name="connsiteY22" fmla="*/ 97229 h 160928"/>
                <a:gd name="connsiteX23" fmla="*/ 160802 w 190274"/>
                <a:gd name="connsiteY23" fmla="*/ 94567 h 160928"/>
                <a:gd name="connsiteX24" fmla="*/ 163464 w 190274"/>
                <a:gd name="connsiteY24" fmla="*/ 94567 h 160928"/>
                <a:gd name="connsiteX25" fmla="*/ 163464 w 190274"/>
                <a:gd name="connsiteY25" fmla="*/ 91905 h 160928"/>
                <a:gd name="connsiteX26" fmla="*/ 166126 w 190274"/>
                <a:gd name="connsiteY26" fmla="*/ 91905 h 160928"/>
                <a:gd name="connsiteX27" fmla="*/ 166126 w 190274"/>
                <a:gd name="connsiteY27" fmla="*/ 86517 h 160928"/>
                <a:gd name="connsiteX28" fmla="*/ 168788 w 190274"/>
                <a:gd name="connsiteY28" fmla="*/ 86517 h 160928"/>
                <a:gd name="connsiteX29" fmla="*/ 168788 w 190274"/>
                <a:gd name="connsiteY29" fmla="*/ 81130 h 160928"/>
                <a:gd name="connsiteX30" fmla="*/ 166126 w 190274"/>
                <a:gd name="connsiteY30" fmla="*/ 81130 h 160928"/>
                <a:gd name="connsiteX31" fmla="*/ 171514 w 190274"/>
                <a:gd name="connsiteY31" fmla="*/ 81130 h 160928"/>
                <a:gd name="connsiteX32" fmla="*/ 176774 w 190274"/>
                <a:gd name="connsiteY32" fmla="*/ 67756 h 160928"/>
                <a:gd name="connsiteX33" fmla="*/ 176774 w 190274"/>
                <a:gd name="connsiteY33" fmla="*/ 70418 h 160928"/>
                <a:gd name="connsiteX34" fmla="*/ 174112 w 190274"/>
                <a:gd name="connsiteY34" fmla="*/ 70418 h 160928"/>
                <a:gd name="connsiteX35" fmla="*/ 174112 w 190274"/>
                <a:gd name="connsiteY35" fmla="*/ 67756 h 160928"/>
                <a:gd name="connsiteX36" fmla="*/ 176774 w 190274"/>
                <a:gd name="connsiteY36" fmla="*/ 67756 h 160928"/>
                <a:gd name="connsiteX37" fmla="*/ 99004 w 190274"/>
                <a:gd name="connsiteY37" fmla="*/ 153576 h 160928"/>
                <a:gd name="connsiteX38" fmla="*/ 99004 w 190274"/>
                <a:gd name="connsiteY38" fmla="*/ 156238 h 160928"/>
                <a:gd name="connsiteX39" fmla="*/ 96342 w 190274"/>
                <a:gd name="connsiteY39" fmla="*/ 156238 h 160928"/>
                <a:gd name="connsiteX40" fmla="*/ 96342 w 190274"/>
                <a:gd name="connsiteY40" fmla="*/ 158900 h 160928"/>
                <a:gd name="connsiteX41" fmla="*/ 90954 w 190274"/>
                <a:gd name="connsiteY41" fmla="*/ 158900 h 160928"/>
                <a:gd name="connsiteX42" fmla="*/ 93616 w 190274"/>
                <a:gd name="connsiteY42" fmla="*/ 158900 h 160928"/>
                <a:gd name="connsiteX43" fmla="*/ 93616 w 190274"/>
                <a:gd name="connsiteY43" fmla="*/ 153513 h 160928"/>
                <a:gd name="connsiteX44" fmla="*/ 96278 w 190274"/>
                <a:gd name="connsiteY44" fmla="*/ 153513 h 160928"/>
                <a:gd name="connsiteX45" fmla="*/ 96278 w 190274"/>
                <a:gd name="connsiteY45" fmla="*/ 150851 h 160928"/>
                <a:gd name="connsiteX46" fmla="*/ 96278 w 190274"/>
                <a:gd name="connsiteY46" fmla="*/ 153513 h 160928"/>
                <a:gd name="connsiteX47" fmla="*/ 98941 w 190274"/>
                <a:gd name="connsiteY47" fmla="*/ 153513 h 160928"/>
                <a:gd name="connsiteX48" fmla="*/ 91018 w 190274"/>
                <a:gd name="connsiteY48" fmla="*/ 105279 h 160928"/>
                <a:gd name="connsiteX49" fmla="*/ 93680 w 190274"/>
                <a:gd name="connsiteY49" fmla="*/ 105279 h 160928"/>
                <a:gd name="connsiteX50" fmla="*/ 93680 w 190274"/>
                <a:gd name="connsiteY50" fmla="*/ 107941 h 160928"/>
                <a:gd name="connsiteX51" fmla="*/ 88292 w 190274"/>
                <a:gd name="connsiteY51" fmla="*/ 107941 h 160928"/>
                <a:gd name="connsiteX52" fmla="*/ 88292 w 190274"/>
                <a:gd name="connsiteY52" fmla="*/ 105279 h 160928"/>
                <a:gd name="connsiteX53" fmla="*/ 85630 w 190274"/>
                <a:gd name="connsiteY53" fmla="*/ 105279 h 160928"/>
                <a:gd name="connsiteX54" fmla="*/ 85630 w 190274"/>
                <a:gd name="connsiteY54" fmla="*/ 102616 h 160928"/>
                <a:gd name="connsiteX55" fmla="*/ 91018 w 190274"/>
                <a:gd name="connsiteY55" fmla="*/ 102616 h 160928"/>
                <a:gd name="connsiteX56" fmla="*/ 91018 w 190274"/>
                <a:gd name="connsiteY56" fmla="*/ 105279 h 160928"/>
                <a:gd name="connsiteX57" fmla="*/ 91018 w 190274"/>
                <a:gd name="connsiteY57" fmla="*/ 105279 h 160928"/>
                <a:gd name="connsiteX58" fmla="*/ 136590 w 190274"/>
                <a:gd name="connsiteY58" fmla="*/ 697 h 160928"/>
                <a:gd name="connsiteX59" fmla="*/ 136590 w 190274"/>
                <a:gd name="connsiteY59" fmla="*/ 3359 h 160928"/>
                <a:gd name="connsiteX60" fmla="*/ 139252 w 190274"/>
                <a:gd name="connsiteY60" fmla="*/ 3359 h 160928"/>
                <a:gd name="connsiteX61" fmla="*/ 139252 w 190274"/>
                <a:gd name="connsiteY61" fmla="*/ 697 h 160928"/>
                <a:gd name="connsiteX62" fmla="*/ 139252 w 190274"/>
                <a:gd name="connsiteY62" fmla="*/ 3359 h 160928"/>
                <a:gd name="connsiteX63" fmla="*/ 141914 w 190274"/>
                <a:gd name="connsiteY63" fmla="*/ 3359 h 160928"/>
                <a:gd name="connsiteX64" fmla="*/ 141914 w 190274"/>
                <a:gd name="connsiteY64" fmla="*/ 697 h 160928"/>
                <a:gd name="connsiteX65" fmla="*/ 149964 w 190274"/>
                <a:gd name="connsiteY65" fmla="*/ 697 h 160928"/>
                <a:gd name="connsiteX66" fmla="*/ 149964 w 190274"/>
                <a:gd name="connsiteY66" fmla="*/ 3359 h 160928"/>
                <a:gd name="connsiteX67" fmla="*/ 155351 w 190274"/>
                <a:gd name="connsiteY67" fmla="*/ 3359 h 160928"/>
                <a:gd name="connsiteX68" fmla="*/ 155351 w 190274"/>
                <a:gd name="connsiteY68" fmla="*/ 11409 h 160928"/>
                <a:gd name="connsiteX69" fmla="*/ 147302 w 190274"/>
                <a:gd name="connsiteY69" fmla="*/ 11409 h 160928"/>
                <a:gd name="connsiteX70" fmla="*/ 147302 w 190274"/>
                <a:gd name="connsiteY70" fmla="*/ 14071 h 160928"/>
                <a:gd name="connsiteX71" fmla="*/ 144639 w 190274"/>
                <a:gd name="connsiteY71" fmla="*/ 14071 h 160928"/>
                <a:gd name="connsiteX72" fmla="*/ 147302 w 190274"/>
                <a:gd name="connsiteY72" fmla="*/ 14071 h 160928"/>
                <a:gd name="connsiteX73" fmla="*/ 147302 w 190274"/>
                <a:gd name="connsiteY73" fmla="*/ 16733 h 160928"/>
                <a:gd name="connsiteX74" fmla="*/ 147302 w 190274"/>
                <a:gd name="connsiteY74" fmla="*/ 14071 h 160928"/>
                <a:gd name="connsiteX75" fmla="*/ 149964 w 190274"/>
                <a:gd name="connsiteY75" fmla="*/ 14071 h 160928"/>
                <a:gd name="connsiteX76" fmla="*/ 149964 w 190274"/>
                <a:gd name="connsiteY76" fmla="*/ 16733 h 160928"/>
                <a:gd name="connsiteX77" fmla="*/ 149964 w 190274"/>
                <a:gd name="connsiteY77" fmla="*/ 14071 h 160928"/>
                <a:gd name="connsiteX78" fmla="*/ 152625 w 190274"/>
                <a:gd name="connsiteY78" fmla="*/ 14071 h 160928"/>
                <a:gd name="connsiteX79" fmla="*/ 152625 w 190274"/>
                <a:gd name="connsiteY79" fmla="*/ 16733 h 160928"/>
                <a:gd name="connsiteX80" fmla="*/ 158013 w 190274"/>
                <a:gd name="connsiteY80" fmla="*/ 16733 h 160928"/>
                <a:gd name="connsiteX81" fmla="*/ 158013 w 190274"/>
                <a:gd name="connsiteY81" fmla="*/ 14071 h 160928"/>
                <a:gd name="connsiteX82" fmla="*/ 160675 w 190274"/>
                <a:gd name="connsiteY82" fmla="*/ 14071 h 160928"/>
                <a:gd name="connsiteX83" fmla="*/ 160675 w 190274"/>
                <a:gd name="connsiteY83" fmla="*/ 16733 h 160928"/>
                <a:gd name="connsiteX84" fmla="*/ 166063 w 190274"/>
                <a:gd name="connsiteY84" fmla="*/ 16733 h 160928"/>
                <a:gd name="connsiteX85" fmla="*/ 166063 w 190274"/>
                <a:gd name="connsiteY85" fmla="*/ 19395 h 160928"/>
                <a:gd name="connsiteX86" fmla="*/ 171450 w 190274"/>
                <a:gd name="connsiteY86" fmla="*/ 19395 h 160928"/>
                <a:gd name="connsiteX87" fmla="*/ 171450 w 190274"/>
                <a:gd name="connsiteY87" fmla="*/ 14008 h 160928"/>
                <a:gd name="connsiteX88" fmla="*/ 176838 w 190274"/>
                <a:gd name="connsiteY88" fmla="*/ 14008 h 160928"/>
                <a:gd name="connsiteX89" fmla="*/ 176838 w 190274"/>
                <a:gd name="connsiteY89" fmla="*/ 11345 h 160928"/>
                <a:gd name="connsiteX90" fmla="*/ 182225 w 190274"/>
                <a:gd name="connsiteY90" fmla="*/ 11345 h 160928"/>
                <a:gd name="connsiteX91" fmla="*/ 182225 w 190274"/>
                <a:gd name="connsiteY91" fmla="*/ 22057 h 160928"/>
                <a:gd name="connsiteX92" fmla="*/ 190275 w 190274"/>
                <a:gd name="connsiteY92" fmla="*/ 22057 h 160928"/>
                <a:gd name="connsiteX93" fmla="*/ 190275 w 190274"/>
                <a:gd name="connsiteY93" fmla="*/ 30107 h 160928"/>
                <a:gd name="connsiteX94" fmla="*/ 187613 w 190274"/>
                <a:gd name="connsiteY94" fmla="*/ 30107 h 160928"/>
                <a:gd name="connsiteX95" fmla="*/ 187613 w 190274"/>
                <a:gd name="connsiteY95" fmla="*/ 35494 h 160928"/>
                <a:gd name="connsiteX96" fmla="*/ 182225 w 190274"/>
                <a:gd name="connsiteY96" fmla="*/ 35494 h 160928"/>
                <a:gd name="connsiteX97" fmla="*/ 182225 w 190274"/>
                <a:gd name="connsiteY97" fmla="*/ 38156 h 160928"/>
                <a:gd name="connsiteX98" fmla="*/ 176838 w 190274"/>
                <a:gd name="connsiteY98" fmla="*/ 38156 h 160928"/>
                <a:gd name="connsiteX99" fmla="*/ 176838 w 190274"/>
                <a:gd name="connsiteY99" fmla="*/ 40818 h 160928"/>
                <a:gd name="connsiteX100" fmla="*/ 171450 w 190274"/>
                <a:gd name="connsiteY100" fmla="*/ 40818 h 160928"/>
                <a:gd name="connsiteX101" fmla="*/ 171450 w 190274"/>
                <a:gd name="connsiteY101" fmla="*/ 43480 h 160928"/>
                <a:gd name="connsiteX102" fmla="*/ 158013 w 190274"/>
                <a:gd name="connsiteY102" fmla="*/ 43480 h 160928"/>
                <a:gd name="connsiteX103" fmla="*/ 158013 w 190274"/>
                <a:gd name="connsiteY103" fmla="*/ 46143 h 160928"/>
                <a:gd name="connsiteX104" fmla="*/ 141914 w 190274"/>
                <a:gd name="connsiteY104" fmla="*/ 46143 h 160928"/>
                <a:gd name="connsiteX105" fmla="*/ 141914 w 190274"/>
                <a:gd name="connsiteY105" fmla="*/ 43480 h 160928"/>
                <a:gd name="connsiteX106" fmla="*/ 139252 w 190274"/>
                <a:gd name="connsiteY106" fmla="*/ 43480 h 160928"/>
                <a:gd name="connsiteX107" fmla="*/ 139252 w 190274"/>
                <a:gd name="connsiteY107" fmla="*/ 46143 h 160928"/>
                <a:gd name="connsiteX108" fmla="*/ 141914 w 190274"/>
                <a:gd name="connsiteY108" fmla="*/ 46143 h 160928"/>
                <a:gd name="connsiteX109" fmla="*/ 141914 w 190274"/>
                <a:gd name="connsiteY109" fmla="*/ 48805 h 160928"/>
                <a:gd name="connsiteX110" fmla="*/ 144576 w 190274"/>
                <a:gd name="connsiteY110" fmla="*/ 48805 h 160928"/>
                <a:gd name="connsiteX111" fmla="*/ 144576 w 190274"/>
                <a:gd name="connsiteY111" fmla="*/ 54192 h 160928"/>
                <a:gd name="connsiteX112" fmla="*/ 141914 w 190274"/>
                <a:gd name="connsiteY112" fmla="*/ 54192 h 160928"/>
                <a:gd name="connsiteX113" fmla="*/ 141914 w 190274"/>
                <a:gd name="connsiteY113" fmla="*/ 64904 h 160928"/>
                <a:gd name="connsiteX114" fmla="*/ 144576 w 190274"/>
                <a:gd name="connsiteY114" fmla="*/ 64904 h 160928"/>
                <a:gd name="connsiteX115" fmla="*/ 144576 w 190274"/>
                <a:gd name="connsiteY115" fmla="*/ 67566 h 160928"/>
                <a:gd name="connsiteX116" fmla="*/ 147238 w 190274"/>
                <a:gd name="connsiteY116" fmla="*/ 67566 h 160928"/>
                <a:gd name="connsiteX117" fmla="*/ 144576 w 190274"/>
                <a:gd name="connsiteY117" fmla="*/ 67566 h 160928"/>
                <a:gd name="connsiteX118" fmla="*/ 144576 w 190274"/>
                <a:gd name="connsiteY118" fmla="*/ 70228 h 160928"/>
                <a:gd name="connsiteX119" fmla="*/ 141914 w 190274"/>
                <a:gd name="connsiteY119" fmla="*/ 70228 h 160928"/>
                <a:gd name="connsiteX120" fmla="*/ 141914 w 190274"/>
                <a:gd name="connsiteY120" fmla="*/ 75615 h 160928"/>
                <a:gd name="connsiteX121" fmla="*/ 139252 w 190274"/>
                <a:gd name="connsiteY121" fmla="*/ 75615 h 160928"/>
                <a:gd name="connsiteX122" fmla="*/ 139252 w 190274"/>
                <a:gd name="connsiteY122" fmla="*/ 78278 h 160928"/>
                <a:gd name="connsiteX123" fmla="*/ 136590 w 190274"/>
                <a:gd name="connsiteY123" fmla="*/ 78278 h 160928"/>
                <a:gd name="connsiteX124" fmla="*/ 136590 w 190274"/>
                <a:gd name="connsiteY124" fmla="*/ 80940 h 160928"/>
                <a:gd name="connsiteX125" fmla="*/ 133928 w 190274"/>
                <a:gd name="connsiteY125" fmla="*/ 80940 h 160928"/>
                <a:gd name="connsiteX126" fmla="*/ 133928 w 190274"/>
                <a:gd name="connsiteY126" fmla="*/ 83602 h 160928"/>
                <a:gd name="connsiteX127" fmla="*/ 131266 w 190274"/>
                <a:gd name="connsiteY127" fmla="*/ 83602 h 160928"/>
                <a:gd name="connsiteX128" fmla="*/ 131266 w 190274"/>
                <a:gd name="connsiteY128" fmla="*/ 88989 h 160928"/>
                <a:gd name="connsiteX129" fmla="*/ 128604 w 190274"/>
                <a:gd name="connsiteY129" fmla="*/ 88989 h 160928"/>
                <a:gd name="connsiteX130" fmla="*/ 128604 w 190274"/>
                <a:gd name="connsiteY130" fmla="*/ 91651 h 160928"/>
                <a:gd name="connsiteX131" fmla="*/ 117892 w 190274"/>
                <a:gd name="connsiteY131" fmla="*/ 91651 h 160928"/>
                <a:gd name="connsiteX132" fmla="*/ 117892 w 190274"/>
                <a:gd name="connsiteY132" fmla="*/ 88989 h 160928"/>
                <a:gd name="connsiteX133" fmla="*/ 120554 w 190274"/>
                <a:gd name="connsiteY133" fmla="*/ 88989 h 160928"/>
                <a:gd name="connsiteX134" fmla="*/ 117892 w 190274"/>
                <a:gd name="connsiteY134" fmla="*/ 88989 h 160928"/>
                <a:gd name="connsiteX135" fmla="*/ 117892 w 190274"/>
                <a:gd name="connsiteY135" fmla="*/ 83602 h 160928"/>
                <a:gd name="connsiteX136" fmla="*/ 109842 w 190274"/>
                <a:gd name="connsiteY136" fmla="*/ 83602 h 160928"/>
                <a:gd name="connsiteX137" fmla="*/ 109842 w 190274"/>
                <a:gd name="connsiteY137" fmla="*/ 86264 h 160928"/>
                <a:gd name="connsiteX138" fmla="*/ 101793 w 190274"/>
                <a:gd name="connsiteY138" fmla="*/ 86264 h 160928"/>
                <a:gd name="connsiteX139" fmla="*/ 101793 w 190274"/>
                <a:gd name="connsiteY139" fmla="*/ 88926 h 160928"/>
                <a:gd name="connsiteX140" fmla="*/ 99131 w 190274"/>
                <a:gd name="connsiteY140" fmla="*/ 88926 h 160928"/>
                <a:gd name="connsiteX141" fmla="*/ 99131 w 190274"/>
                <a:gd name="connsiteY141" fmla="*/ 91588 h 160928"/>
                <a:gd name="connsiteX142" fmla="*/ 96469 w 190274"/>
                <a:gd name="connsiteY142" fmla="*/ 91588 h 160928"/>
                <a:gd name="connsiteX143" fmla="*/ 96469 w 190274"/>
                <a:gd name="connsiteY143" fmla="*/ 88926 h 160928"/>
                <a:gd name="connsiteX144" fmla="*/ 96469 w 190274"/>
                <a:gd name="connsiteY144" fmla="*/ 91588 h 160928"/>
                <a:gd name="connsiteX145" fmla="*/ 93807 w 190274"/>
                <a:gd name="connsiteY145" fmla="*/ 91588 h 160928"/>
                <a:gd name="connsiteX146" fmla="*/ 93807 w 190274"/>
                <a:gd name="connsiteY146" fmla="*/ 94250 h 160928"/>
                <a:gd name="connsiteX147" fmla="*/ 85757 w 190274"/>
                <a:gd name="connsiteY147" fmla="*/ 94250 h 160928"/>
                <a:gd name="connsiteX148" fmla="*/ 85757 w 190274"/>
                <a:gd name="connsiteY148" fmla="*/ 99637 h 160928"/>
                <a:gd name="connsiteX149" fmla="*/ 83095 w 190274"/>
                <a:gd name="connsiteY149" fmla="*/ 99637 h 160928"/>
                <a:gd name="connsiteX150" fmla="*/ 83095 w 190274"/>
                <a:gd name="connsiteY150" fmla="*/ 102300 h 160928"/>
                <a:gd name="connsiteX151" fmla="*/ 80433 w 190274"/>
                <a:gd name="connsiteY151" fmla="*/ 102300 h 160928"/>
                <a:gd name="connsiteX152" fmla="*/ 80433 w 190274"/>
                <a:gd name="connsiteY152" fmla="*/ 104962 h 160928"/>
                <a:gd name="connsiteX153" fmla="*/ 66995 w 190274"/>
                <a:gd name="connsiteY153" fmla="*/ 104962 h 160928"/>
                <a:gd name="connsiteX154" fmla="*/ 69658 w 190274"/>
                <a:gd name="connsiteY154" fmla="*/ 104962 h 160928"/>
                <a:gd name="connsiteX155" fmla="*/ 69658 w 190274"/>
                <a:gd name="connsiteY155" fmla="*/ 107624 h 160928"/>
                <a:gd name="connsiteX156" fmla="*/ 75045 w 190274"/>
                <a:gd name="connsiteY156" fmla="*/ 107624 h 160928"/>
                <a:gd name="connsiteX157" fmla="*/ 75045 w 190274"/>
                <a:gd name="connsiteY157" fmla="*/ 110286 h 160928"/>
                <a:gd name="connsiteX158" fmla="*/ 77707 w 190274"/>
                <a:gd name="connsiteY158" fmla="*/ 110286 h 160928"/>
                <a:gd name="connsiteX159" fmla="*/ 75045 w 190274"/>
                <a:gd name="connsiteY159" fmla="*/ 110286 h 160928"/>
                <a:gd name="connsiteX160" fmla="*/ 75045 w 190274"/>
                <a:gd name="connsiteY160" fmla="*/ 112948 h 160928"/>
                <a:gd name="connsiteX161" fmla="*/ 72383 w 190274"/>
                <a:gd name="connsiteY161" fmla="*/ 112948 h 160928"/>
                <a:gd name="connsiteX162" fmla="*/ 72383 w 190274"/>
                <a:gd name="connsiteY162" fmla="*/ 115610 h 160928"/>
                <a:gd name="connsiteX163" fmla="*/ 66995 w 190274"/>
                <a:gd name="connsiteY163" fmla="*/ 115610 h 160928"/>
                <a:gd name="connsiteX164" fmla="*/ 66995 w 190274"/>
                <a:gd name="connsiteY164" fmla="*/ 118272 h 160928"/>
                <a:gd name="connsiteX165" fmla="*/ 61608 w 190274"/>
                <a:gd name="connsiteY165" fmla="*/ 118272 h 160928"/>
                <a:gd name="connsiteX166" fmla="*/ 61608 w 190274"/>
                <a:gd name="connsiteY166" fmla="*/ 120934 h 160928"/>
                <a:gd name="connsiteX167" fmla="*/ 53558 w 190274"/>
                <a:gd name="connsiteY167" fmla="*/ 120934 h 160928"/>
                <a:gd name="connsiteX168" fmla="*/ 53558 w 190274"/>
                <a:gd name="connsiteY168" fmla="*/ 123596 h 160928"/>
                <a:gd name="connsiteX169" fmla="*/ 50896 w 190274"/>
                <a:gd name="connsiteY169" fmla="*/ 123596 h 160928"/>
                <a:gd name="connsiteX170" fmla="*/ 50896 w 190274"/>
                <a:gd name="connsiteY170" fmla="*/ 126258 h 160928"/>
                <a:gd name="connsiteX171" fmla="*/ 48234 w 190274"/>
                <a:gd name="connsiteY171" fmla="*/ 126258 h 160928"/>
                <a:gd name="connsiteX172" fmla="*/ 48234 w 190274"/>
                <a:gd name="connsiteY172" fmla="*/ 128920 h 160928"/>
                <a:gd name="connsiteX173" fmla="*/ 45572 w 190274"/>
                <a:gd name="connsiteY173" fmla="*/ 128920 h 160928"/>
                <a:gd name="connsiteX174" fmla="*/ 45572 w 190274"/>
                <a:gd name="connsiteY174" fmla="*/ 131582 h 160928"/>
                <a:gd name="connsiteX175" fmla="*/ 42910 w 190274"/>
                <a:gd name="connsiteY175" fmla="*/ 131582 h 160928"/>
                <a:gd name="connsiteX176" fmla="*/ 42910 w 190274"/>
                <a:gd name="connsiteY176" fmla="*/ 134244 h 160928"/>
                <a:gd name="connsiteX177" fmla="*/ 40248 w 190274"/>
                <a:gd name="connsiteY177" fmla="*/ 134244 h 160928"/>
                <a:gd name="connsiteX178" fmla="*/ 40248 w 190274"/>
                <a:gd name="connsiteY178" fmla="*/ 136907 h 160928"/>
                <a:gd name="connsiteX179" fmla="*/ 32198 w 190274"/>
                <a:gd name="connsiteY179" fmla="*/ 136907 h 160928"/>
                <a:gd name="connsiteX180" fmla="*/ 32198 w 190274"/>
                <a:gd name="connsiteY180" fmla="*/ 139569 h 160928"/>
                <a:gd name="connsiteX181" fmla="*/ 29537 w 190274"/>
                <a:gd name="connsiteY181" fmla="*/ 139569 h 160928"/>
                <a:gd name="connsiteX182" fmla="*/ 29537 w 190274"/>
                <a:gd name="connsiteY182" fmla="*/ 142231 h 160928"/>
                <a:gd name="connsiteX183" fmla="*/ 26875 w 190274"/>
                <a:gd name="connsiteY183" fmla="*/ 142231 h 160928"/>
                <a:gd name="connsiteX184" fmla="*/ 26875 w 190274"/>
                <a:gd name="connsiteY184" fmla="*/ 150280 h 160928"/>
                <a:gd name="connsiteX185" fmla="*/ 18825 w 190274"/>
                <a:gd name="connsiteY185" fmla="*/ 150280 h 160928"/>
                <a:gd name="connsiteX186" fmla="*/ 18825 w 190274"/>
                <a:gd name="connsiteY186" fmla="*/ 152942 h 160928"/>
                <a:gd name="connsiteX187" fmla="*/ 16163 w 190274"/>
                <a:gd name="connsiteY187" fmla="*/ 152942 h 160928"/>
                <a:gd name="connsiteX188" fmla="*/ 16163 w 190274"/>
                <a:gd name="connsiteY188" fmla="*/ 155604 h 160928"/>
                <a:gd name="connsiteX189" fmla="*/ 10775 w 190274"/>
                <a:gd name="connsiteY189" fmla="*/ 155604 h 160928"/>
                <a:gd name="connsiteX190" fmla="*/ 10775 w 190274"/>
                <a:gd name="connsiteY190" fmla="*/ 158266 h 160928"/>
                <a:gd name="connsiteX191" fmla="*/ 5388 w 190274"/>
                <a:gd name="connsiteY191" fmla="*/ 158266 h 160928"/>
                <a:gd name="connsiteX192" fmla="*/ 5388 w 190274"/>
                <a:gd name="connsiteY192" fmla="*/ 160928 h 160928"/>
                <a:gd name="connsiteX193" fmla="*/ 0 w 190274"/>
                <a:gd name="connsiteY193" fmla="*/ 160928 h 160928"/>
                <a:gd name="connsiteX194" fmla="*/ 0 w 190274"/>
                <a:gd name="connsiteY194" fmla="*/ 158266 h 160928"/>
                <a:gd name="connsiteX195" fmla="*/ 2662 w 190274"/>
                <a:gd name="connsiteY195" fmla="*/ 158266 h 160928"/>
                <a:gd name="connsiteX196" fmla="*/ 2662 w 190274"/>
                <a:gd name="connsiteY196" fmla="*/ 147555 h 160928"/>
                <a:gd name="connsiteX197" fmla="*/ 5324 w 190274"/>
                <a:gd name="connsiteY197" fmla="*/ 147555 h 160928"/>
                <a:gd name="connsiteX198" fmla="*/ 5324 w 190274"/>
                <a:gd name="connsiteY198" fmla="*/ 142167 h 160928"/>
                <a:gd name="connsiteX199" fmla="*/ 7986 w 190274"/>
                <a:gd name="connsiteY199" fmla="*/ 142167 h 160928"/>
                <a:gd name="connsiteX200" fmla="*/ 7986 w 190274"/>
                <a:gd name="connsiteY200" fmla="*/ 136780 h 160928"/>
                <a:gd name="connsiteX201" fmla="*/ 10649 w 190274"/>
                <a:gd name="connsiteY201" fmla="*/ 136780 h 160928"/>
                <a:gd name="connsiteX202" fmla="*/ 10649 w 190274"/>
                <a:gd name="connsiteY202" fmla="*/ 131392 h 160928"/>
                <a:gd name="connsiteX203" fmla="*/ 13311 w 190274"/>
                <a:gd name="connsiteY203" fmla="*/ 131392 h 160928"/>
                <a:gd name="connsiteX204" fmla="*/ 13311 w 190274"/>
                <a:gd name="connsiteY204" fmla="*/ 128730 h 160928"/>
                <a:gd name="connsiteX205" fmla="*/ 15973 w 190274"/>
                <a:gd name="connsiteY205" fmla="*/ 128730 h 160928"/>
                <a:gd name="connsiteX206" fmla="*/ 15973 w 190274"/>
                <a:gd name="connsiteY206" fmla="*/ 126068 h 160928"/>
                <a:gd name="connsiteX207" fmla="*/ 18635 w 190274"/>
                <a:gd name="connsiteY207" fmla="*/ 126068 h 160928"/>
                <a:gd name="connsiteX208" fmla="*/ 18635 w 190274"/>
                <a:gd name="connsiteY208" fmla="*/ 120680 h 160928"/>
                <a:gd name="connsiteX209" fmla="*/ 21297 w 190274"/>
                <a:gd name="connsiteY209" fmla="*/ 120680 h 160928"/>
                <a:gd name="connsiteX210" fmla="*/ 21297 w 190274"/>
                <a:gd name="connsiteY210" fmla="*/ 115293 h 160928"/>
                <a:gd name="connsiteX211" fmla="*/ 18635 w 190274"/>
                <a:gd name="connsiteY211" fmla="*/ 115293 h 160928"/>
                <a:gd name="connsiteX212" fmla="*/ 18635 w 190274"/>
                <a:gd name="connsiteY212" fmla="*/ 109905 h 160928"/>
                <a:gd name="connsiteX213" fmla="*/ 21297 w 190274"/>
                <a:gd name="connsiteY213" fmla="*/ 109905 h 160928"/>
                <a:gd name="connsiteX214" fmla="*/ 21297 w 190274"/>
                <a:gd name="connsiteY214" fmla="*/ 104518 h 160928"/>
                <a:gd name="connsiteX215" fmla="*/ 23959 w 190274"/>
                <a:gd name="connsiteY215" fmla="*/ 104518 h 160928"/>
                <a:gd name="connsiteX216" fmla="*/ 23959 w 190274"/>
                <a:gd name="connsiteY216" fmla="*/ 101856 h 160928"/>
                <a:gd name="connsiteX217" fmla="*/ 26621 w 190274"/>
                <a:gd name="connsiteY217" fmla="*/ 101856 h 160928"/>
                <a:gd name="connsiteX218" fmla="*/ 26621 w 190274"/>
                <a:gd name="connsiteY218" fmla="*/ 93806 h 160928"/>
                <a:gd name="connsiteX219" fmla="*/ 29283 w 190274"/>
                <a:gd name="connsiteY219" fmla="*/ 93806 h 160928"/>
                <a:gd name="connsiteX220" fmla="*/ 29283 w 190274"/>
                <a:gd name="connsiteY220" fmla="*/ 88419 h 160928"/>
                <a:gd name="connsiteX221" fmla="*/ 34670 w 190274"/>
                <a:gd name="connsiteY221" fmla="*/ 88419 h 160928"/>
                <a:gd name="connsiteX222" fmla="*/ 34670 w 190274"/>
                <a:gd name="connsiteY222" fmla="*/ 85757 h 160928"/>
                <a:gd name="connsiteX223" fmla="*/ 40058 w 190274"/>
                <a:gd name="connsiteY223" fmla="*/ 85757 h 160928"/>
                <a:gd name="connsiteX224" fmla="*/ 40058 w 190274"/>
                <a:gd name="connsiteY224" fmla="*/ 88419 h 160928"/>
                <a:gd name="connsiteX225" fmla="*/ 45446 w 190274"/>
                <a:gd name="connsiteY225" fmla="*/ 88419 h 160928"/>
                <a:gd name="connsiteX226" fmla="*/ 45446 w 190274"/>
                <a:gd name="connsiteY226" fmla="*/ 91081 h 160928"/>
                <a:gd name="connsiteX227" fmla="*/ 50833 w 190274"/>
                <a:gd name="connsiteY227" fmla="*/ 91081 h 160928"/>
                <a:gd name="connsiteX228" fmla="*/ 50833 w 190274"/>
                <a:gd name="connsiteY228" fmla="*/ 66932 h 160928"/>
                <a:gd name="connsiteX229" fmla="*/ 56221 w 190274"/>
                <a:gd name="connsiteY229" fmla="*/ 66932 h 160928"/>
                <a:gd name="connsiteX230" fmla="*/ 56221 w 190274"/>
                <a:gd name="connsiteY230" fmla="*/ 61544 h 160928"/>
                <a:gd name="connsiteX231" fmla="*/ 61608 w 190274"/>
                <a:gd name="connsiteY231" fmla="*/ 61544 h 160928"/>
                <a:gd name="connsiteX232" fmla="*/ 61608 w 190274"/>
                <a:gd name="connsiteY232" fmla="*/ 58882 h 160928"/>
                <a:gd name="connsiteX233" fmla="*/ 64270 w 190274"/>
                <a:gd name="connsiteY233" fmla="*/ 58882 h 160928"/>
                <a:gd name="connsiteX234" fmla="*/ 64270 w 190274"/>
                <a:gd name="connsiteY234" fmla="*/ 50833 h 160928"/>
                <a:gd name="connsiteX235" fmla="*/ 61608 w 190274"/>
                <a:gd name="connsiteY235" fmla="*/ 50833 h 160928"/>
                <a:gd name="connsiteX236" fmla="*/ 61608 w 190274"/>
                <a:gd name="connsiteY236" fmla="*/ 48171 h 160928"/>
                <a:gd name="connsiteX237" fmla="*/ 64270 w 190274"/>
                <a:gd name="connsiteY237" fmla="*/ 48171 h 160928"/>
                <a:gd name="connsiteX238" fmla="*/ 64270 w 190274"/>
                <a:gd name="connsiteY238" fmla="*/ 50833 h 160928"/>
                <a:gd name="connsiteX239" fmla="*/ 66932 w 190274"/>
                <a:gd name="connsiteY239" fmla="*/ 50833 h 160928"/>
                <a:gd name="connsiteX240" fmla="*/ 66932 w 190274"/>
                <a:gd name="connsiteY240" fmla="*/ 48171 h 160928"/>
                <a:gd name="connsiteX241" fmla="*/ 72320 w 190274"/>
                <a:gd name="connsiteY241" fmla="*/ 48171 h 160928"/>
                <a:gd name="connsiteX242" fmla="*/ 72320 w 190274"/>
                <a:gd name="connsiteY242" fmla="*/ 45509 h 160928"/>
                <a:gd name="connsiteX243" fmla="*/ 74982 w 190274"/>
                <a:gd name="connsiteY243" fmla="*/ 45509 h 160928"/>
                <a:gd name="connsiteX244" fmla="*/ 74982 w 190274"/>
                <a:gd name="connsiteY244" fmla="*/ 42847 h 160928"/>
                <a:gd name="connsiteX245" fmla="*/ 77644 w 190274"/>
                <a:gd name="connsiteY245" fmla="*/ 42847 h 160928"/>
                <a:gd name="connsiteX246" fmla="*/ 77644 w 190274"/>
                <a:gd name="connsiteY246" fmla="*/ 40185 h 160928"/>
                <a:gd name="connsiteX247" fmla="*/ 80306 w 190274"/>
                <a:gd name="connsiteY247" fmla="*/ 40185 h 160928"/>
                <a:gd name="connsiteX248" fmla="*/ 80306 w 190274"/>
                <a:gd name="connsiteY248" fmla="*/ 34797 h 160928"/>
                <a:gd name="connsiteX249" fmla="*/ 82968 w 190274"/>
                <a:gd name="connsiteY249" fmla="*/ 34797 h 160928"/>
                <a:gd name="connsiteX250" fmla="*/ 82968 w 190274"/>
                <a:gd name="connsiteY250" fmla="*/ 29410 h 160928"/>
                <a:gd name="connsiteX251" fmla="*/ 85630 w 190274"/>
                <a:gd name="connsiteY251" fmla="*/ 29410 h 160928"/>
                <a:gd name="connsiteX252" fmla="*/ 85630 w 190274"/>
                <a:gd name="connsiteY252" fmla="*/ 24022 h 160928"/>
                <a:gd name="connsiteX253" fmla="*/ 91018 w 190274"/>
                <a:gd name="connsiteY253" fmla="*/ 24022 h 160928"/>
                <a:gd name="connsiteX254" fmla="*/ 91018 w 190274"/>
                <a:gd name="connsiteY254" fmla="*/ 21360 h 160928"/>
                <a:gd name="connsiteX255" fmla="*/ 93680 w 190274"/>
                <a:gd name="connsiteY255" fmla="*/ 21360 h 160928"/>
                <a:gd name="connsiteX256" fmla="*/ 93680 w 190274"/>
                <a:gd name="connsiteY256" fmla="*/ 18698 h 160928"/>
                <a:gd name="connsiteX257" fmla="*/ 96342 w 190274"/>
                <a:gd name="connsiteY257" fmla="*/ 18698 h 160928"/>
                <a:gd name="connsiteX258" fmla="*/ 96342 w 190274"/>
                <a:gd name="connsiteY258" fmla="*/ 16036 h 160928"/>
                <a:gd name="connsiteX259" fmla="*/ 104391 w 190274"/>
                <a:gd name="connsiteY259" fmla="*/ 16036 h 160928"/>
                <a:gd name="connsiteX260" fmla="*/ 104391 w 190274"/>
                <a:gd name="connsiteY260" fmla="*/ 18698 h 160928"/>
                <a:gd name="connsiteX261" fmla="*/ 112441 w 190274"/>
                <a:gd name="connsiteY261" fmla="*/ 18698 h 160928"/>
                <a:gd name="connsiteX262" fmla="*/ 112441 w 190274"/>
                <a:gd name="connsiteY262" fmla="*/ 21360 h 160928"/>
                <a:gd name="connsiteX263" fmla="*/ 115103 w 190274"/>
                <a:gd name="connsiteY263" fmla="*/ 21360 h 160928"/>
                <a:gd name="connsiteX264" fmla="*/ 115103 w 190274"/>
                <a:gd name="connsiteY264" fmla="*/ 24022 h 160928"/>
                <a:gd name="connsiteX265" fmla="*/ 117765 w 190274"/>
                <a:gd name="connsiteY265" fmla="*/ 24022 h 160928"/>
                <a:gd name="connsiteX266" fmla="*/ 117765 w 190274"/>
                <a:gd name="connsiteY266" fmla="*/ 21360 h 160928"/>
                <a:gd name="connsiteX267" fmla="*/ 120427 w 190274"/>
                <a:gd name="connsiteY267" fmla="*/ 21360 h 160928"/>
                <a:gd name="connsiteX268" fmla="*/ 120427 w 190274"/>
                <a:gd name="connsiteY268" fmla="*/ 10648 h 160928"/>
                <a:gd name="connsiteX269" fmla="*/ 117765 w 190274"/>
                <a:gd name="connsiteY269" fmla="*/ 10648 h 160928"/>
                <a:gd name="connsiteX270" fmla="*/ 117765 w 190274"/>
                <a:gd name="connsiteY270" fmla="*/ 7986 h 160928"/>
                <a:gd name="connsiteX271" fmla="*/ 123153 w 190274"/>
                <a:gd name="connsiteY271" fmla="*/ 7986 h 160928"/>
                <a:gd name="connsiteX272" fmla="*/ 123153 w 190274"/>
                <a:gd name="connsiteY272" fmla="*/ 5324 h 160928"/>
                <a:gd name="connsiteX273" fmla="*/ 125815 w 190274"/>
                <a:gd name="connsiteY273" fmla="*/ 5324 h 160928"/>
                <a:gd name="connsiteX274" fmla="*/ 125815 w 190274"/>
                <a:gd name="connsiteY274" fmla="*/ 2662 h 160928"/>
                <a:gd name="connsiteX275" fmla="*/ 128477 w 190274"/>
                <a:gd name="connsiteY275" fmla="*/ 2662 h 160928"/>
                <a:gd name="connsiteX276" fmla="*/ 128477 w 190274"/>
                <a:gd name="connsiteY276" fmla="*/ 0 h 160928"/>
                <a:gd name="connsiteX277" fmla="*/ 136526 w 190274"/>
                <a:gd name="connsiteY277" fmla="*/ 0 h 16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90274" h="160928">
                  <a:moveTo>
                    <a:pt x="147302" y="102616"/>
                  </a:moveTo>
                  <a:lnTo>
                    <a:pt x="147302" y="105279"/>
                  </a:lnTo>
                  <a:lnTo>
                    <a:pt x="144639" y="105279"/>
                  </a:lnTo>
                  <a:lnTo>
                    <a:pt x="144639" y="107941"/>
                  </a:lnTo>
                  <a:lnTo>
                    <a:pt x="141977" y="107941"/>
                  </a:lnTo>
                  <a:lnTo>
                    <a:pt x="141977" y="105279"/>
                  </a:lnTo>
                  <a:lnTo>
                    <a:pt x="144639" y="105279"/>
                  </a:lnTo>
                  <a:lnTo>
                    <a:pt x="144639" y="102616"/>
                  </a:lnTo>
                  <a:lnTo>
                    <a:pt x="147302" y="102616"/>
                  </a:lnTo>
                  <a:close/>
                  <a:moveTo>
                    <a:pt x="171450" y="81193"/>
                  </a:moveTo>
                  <a:lnTo>
                    <a:pt x="174112" y="81193"/>
                  </a:lnTo>
                  <a:lnTo>
                    <a:pt x="174112" y="83855"/>
                  </a:lnTo>
                  <a:lnTo>
                    <a:pt x="171450" y="83855"/>
                  </a:lnTo>
                  <a:lnTo>
                    <a:pt x="171450" y="86517"/>
                  </a:lnTo>
                  <a:lnTo>
                    <a:pt x="168788" y="86517"/>
                  </a:lnTo>
                  <a:lnTo>
                    <a:pt x="168788" y="83855"/>
                  </a:lnTo>
                  <a:lnTo>
                    <a:pt x="168788" y="89243"/>
                  </a:lnTo>
                  <a:lnTo>
                    <a:pt x="166126" y="89243"/>
                  </a:lnTo>
                  <a:lnTo>
                    <a:pt x="166126" y="91905"/>
                  </a:lnTo>
                  <a:lnTo>
                    <a:pt x="163464" y="91905"/>
                  </a:lnTo>
                  <a:lnTo>
                    <a:pt x="163464" y="94567"/>
                  </a:lnTo>
                  <a:lnTo>
                    <a:pt x="160802" y="94567"/>
                  </a:lnTo>
                  <a:lnTo>
                    <a:pt x="160802" y="97229"/>
                  </a:lnTo>
                  <a:lnTo>
                    <a:pt x="160802" y="94567"/>
                  </a:lnTo>
                  <a:lnTo>
                    <a:pt x="163464" y="94567"/>
                  </a:lnTo>
                  <a:lnTo>
                    <a:pt x="163464" y="91905"/>
                  </a:lnTo>
                  <a:lnTo>
                    <a:pt x="166126" y="91905"/>
                  </a:lnTo>
                  <a:lnTo>
                    <a:pt x="166126" y="86517"/>
                  </a:lnTo>
                  <a:lnTo>
                    <a:pt x="168788" y="86517"/>
                  </a:lnTo>
                  <a:lnTo>
                    <a:pt x="168788" y="81130"/>
                  </a:lnTo>
                  <a:lnTo>
                    <a:pt x="166126" y="81130"/>
                  </a:lnTo>
                  <a:lnTo>
                    <a:pt x="171514" y="81130"/>
                  </a:lnTo>
                  <a:close/>
                  <a:moveTo>
                    <a:pt x="176774" y="67756"/>
                  </a:moveTo>
                  <a:lnTo>
                    <a:pt x="176774" y="70418"/>
                  </a:lnTo>
                  <a:lnTo>
                    <a:pt x="174112" y="70418"/>
                  </a:lnTo>
                  <a:lnTo>
                    <a:pt x="174112" y="67756"/>
                  </a:lnTo>
                  <a:lnTo>
                    <a:pt x="176774" y="67756"/>
                  </a:lnTo>
                  <a:close/>
                  <a:moveTo>
                    <a:pt x="99004" y="153576"/>
                  </a:moveTo>
                  <a:lnTo>
                    <a:pt x="99004" y="156238"/>
                  </a:lnTo>
                  <a:lnTo>
                    <a:pt x="96342" y="156238"/>
                  </a:lnTo>
                  <a:lnTo>
                    <a:pt x="96342" y="158900"/>
                  </a:lnTo>
                  <a:lnTo>
                    <a:pt x="90954" y="158900"/>
                  </a:lnTo>
                  <a:lnTo>
                    <a:pt x="93616" y="158900"/>
                  </a:lnTo>
                  <a:lnTo>
                    <a:pt x="93616" y="153513"/>
                  </a:lnTo>
                  <a:lnTo>
                    <a:pt x="96278" y="153513"/>
                  </a:lnTo>
                  <a:lnTo>
                    <a:pt x="96278" y="150851"/>
                  </a:lnTo>
                  <a:lnTo>
                    <a:pt x="96278" y="153513"/>
                  </a:lnTo>
                  <a:lnTo>
                    <a:pt x="98941" y="153513"/>
                  </a:lnTo>
                  <a:close/>
                  <a:moveTo>
                    <a:pt x="91018" y="105279"/>
                  </a:moveTo>
                  <a:lnTo>
                    <a:pt x="93680" y="105279"/>
                  </a:lnTo>
                  <a:lnTo>
                    <a:pt x="93680" y="107941"/>
                  </a:lnTo>
                  <a:lnTo>
                    <a:pt x="88292" y="107941"/>
                  </a:lnTo>
                  <a:lnTo>
                    <a:pt x="88292" y="105279"/>
                  </a:lnTo>
                  <a:lnTo>
                    <a:pt x="85630" y="105279"/>
                  </a:lnTo>
                  <a:lnTo>
                    <a:pt x="85630" y="102616"/>
                  </a:lnTo>
                  <a:lnTo>
                    <a:pt x="91018" y="102616"/>
                  </a:lnTo>
                  <a:lnTo>
                    <a:pt x="91018" y="105279"/>
                  </a:lnTo>
                  <a:lnTo>
                    <a:pt x="91018" y="105279"/>
                  </a:lnTo>
                  <a:close/>
                  <a:moveTo>
                    <a:pt x="136590" y="697"/>
                  </a:moveTo>
                  <a:lnTo>
                    <a:pt x="136590" y="3359"/>
                  </a:lnTo>
                  <a:lnTo>
                    <a:pt x="139252" y="3359"/>
                  </a:lnTo>
                  <a:lnTo>
                    <a:pt x="139252" y="697"/>
                  </a:lnTo>
                  <a:lnTo>
                    <a:pt x="139252" y="3359"/>
                  </a:lnTo>
                  <a:lnTo>
                    <a:pt x="141914" y="3359"/>
                  </a:lnTo>
                  <a:lnTo>
                    <a:pt x="141914" y="697"/>
                  </a:lnTo>
                  <a:lnTo>
                    <a:pt x="149964" y="697"/>
                  </a:lnTo>
                  <a:lnTo>
                    <a:pt x="149964" y="3359"/>
                  </a:lnTo>
                  <a:lnTo>
                    <a:pt x="155351" y="3359"/>
                  </a:lnTo>
                  <a:lnTo>
                    <a:pt x="155351" y="11409"/>
                  </a:lnTo>
                  <a:lnTo>
                    <a:pt x="147302" y="11409"/>
                  </a:lnTo>
                  <a:lnTo>
                    <a:pt x="147302" y="14071"/>
                  </a:lnTo>
                  <a:lnTo>
                    <a:pt x="144639" y="14071"/>
                  </a:lnTo>
                  <a:lnTo>
                    <a:pt x="147302" y="14071"/>
                  </a:lnTo>
                  <a:lnTo>
                    <a:pt x="147302" y="16733"/>
                  </a:lnTo>
                  <a:lnTo>
                    <a:pt x="147302" y="14071"/>
                  </a:lnTo>
                  <a:lnTo>
                    <a:pt x="149964" y="14071"/>
                  </a:lnTo>
                  <a:lnTo>
                    <a:pt x="149964" y="16733"/>
                  </a:lnTo>
                  <a:lnTo>
                    <a:pt x="149964" y="14071"/>
                  </a:lnTo>
                  <a:lnTo>
                    <a:pt x="152625" y="14071"/>
                  </a:lnTo>
                  <a:lnTo>
                    <a:pt x="152625" y="16733"/>
                  </a:lnTo>
                  <a:lnTo>
                    <a:pt x="158013" y="16733"/>
                  </a:lnTo>
                  <a:lnTo>
                    <a:pt x="158013" y="14071"/>
                  </a:lnTo>
                  <a:lnTo>
                    <a:pt x="160675" y="14071"/>
                  </a:lnTo>
                  <a:lnTo>
                    <a:pt x="160675" y="16733"/>
                  </a:lnTo>
                  <a:lnTo>
                    <a:pt x="166063" y="16733"/>
                  </a:lnTo>
                  <a:lnTo>
                    <a:pt x="166063" y="19395"/>
                  </a:lnTo>
                  <a:lnTo>
                    <a:pt x="171450" y="19395"/>
                  </a:lnTo>
                  <a:lnTo>
                    <a:pt x="171450" y="14008"/>
                  </a:lnTo>
                  <a:lnTo>
                    <a:pt x="176838" y="14008"/>
                  </a:lnTo>
                  <a:lnTo>
                    <a:pt x="176838" y="11345"/>
                  </a:lnTo>
                  <a:lnTo>
                    <a:pt x="182225" y="11345"/>
                  </a:lnTo>
                  <a:lnTo>
                    <a:pt x="182225" y="22057"/>
                  </a:lnTo>
                  <a:lnTo>
                    <a:pt x="190275" y="22057"/>
                  </a:lnTo>
                  <a:lnTo>
                    <a:pt x="190275" y="30107"/>
                  </a:lnTo>
                  <a:lnTo>
                    <a:pt x="187613" y="30107"/>
                  </a:lnTo>
                  <a:lnTo>
                    <a:pt x="187613" y="35494"/>
                  </a:lnTo>
                  <a:lnTo>
                    <a:pt x="182225" y="35494"/>
                  </a:lnTo>
                  <a:lnTo>
                    <a:pt x="182225" y="38156"/>
                  </a:lnTo>
                  <a:lnTo>
                    <a:pt x="176838" y="38156"/>
                  </a:lnTo>
                  <a:lnTo>
                    <a:pt x="176838" y="40818"/>
                  </a:lnTo>
                  <a:lnTo>
                    <a:pt x="171450" y="40818"/>
                  </a:lnTo>
                  <a:lnTo>
                    <a:pt x="171450" y="43480"/>
                  </a:lnTo>
                  <a:lnTo>
                    <a:pt x="158013" y="43480"/>
                  </a:lnTo>
                  <a:lnTo>
                    <a:pt x="158013" y="46143"/>
                  </a:lnTo>
                  <a:lnTo>
                    <a:pt x="141914" y="46143"/>
                  </a:lnTo>
                  <a:lnTo>
                    <a:pt x="141914" y="43480"/>
                  </a:lnTo>
                  <a:lnTo>
                    <a:pt x="139252" y="43480"/>
                  </a:lnTo>
                  <a:lnTo>
                    <a:pt x="139252" y="46143"/>
                  </a:lnTo>
                  <a:lnTo>
                    <a:pt x="141914" y="46143"/>
                  </a:lnTo>
                  <a:lnTo>
                    <a:pt x="141914" y="48805"/>
                  </a:lnTo>
                  <a:lnTo>
                    <a:pt x="144576" y="48805"/>
                  </a:lnTo>
                  <a:lnTo>
                    <a:pt x="144576" y="54192"/>
                  </a:lnTo>
                  <a:lnTo>
                    <a:pt x="141914" y="54192"/>
                  </a:lnTo>
                  <a:lnTo>
                    <a:pt x="141914" y="64904"/>
                  </a:lnTo>
                  <a:lnTo>
                    <a:pt x="144576" y="64904"/>
                  </a:lnTo>
                  <a:lnTo>
                    <a:pt x="144576" y="67566"/>
                  </a:lnTo>
                  <a:lnTo>
                    <a:pt x="147238" y="67566"/>
                  </a:lnTo>
                  <a:lnTo>
                    <a:pt x="144576" y="67566"/>
                  </a:lnTo>
                  <a:lnTo>
                    <a:pt x="144576" y="70228"/>
                  </a:lnTo>
                  <a:lnTo>
                    <a:pt x="141914" y="70228"/>
                  </a:lnTo>
                  <a:lnTo>
                    <a:pt x="141914" y="75615"/>
                  </a:lnTo>
                  <a:lnTo>
                    <a:pt x="139252" y="75615"/>
                  </a:lnTo>
                  <a:lnTo>
                    <a:pt x="139252" y="78278"/>
                  </a:lnTo>
                  <a:lnTo>
                    <a:pt x="136590" y="78278"/>
                  </a:lnTo>
                  <a:lnTo>
                    <a:pt x="136590" y="80940"/>
                  </a:lnTo>
                  <a:lnTo>
                    <a:pt x="133928" y="80940"/>
                  </a:lnTo>
                  <a:lnTo>
                    <a:pt x="133928" y="83602"/>
                  </a:lnTo>
                  <a:lnTo>
                    <a:pt x="131266" y="83602"/>
                  </a:lnTo>
                  <a:lnTo>
                    <a:pt x="131266" y="88989"/>
                  </a:lnTo>
                  <a:lnTo>
                    <a:pt x="128604" y="88989"/>
                  </a:lnTo>
                  <a:lnTo>
                    <a:pt x="128604" y="91651"/>
                  </a:lnTo>
                  <a:lnTo>
                    <a:pt x="117892" y="91651"/>
                  </a:lnTo>
                  <a:lnTo>
                    <a:pt x="117892" y="88989"/>
                  </a:lnTo>
                  <a:lnTo>
                    <a:pt x="120554" y="88989"/>
                  </a:lnTo>
                  <a:lnTo>
                    <a:pt x="117892" y="88989"/>
                  </a:lnTo>
                  <a:lnTo>
                    <a:pt x="117892" y="83602"/>
                  </a:lnTo>
                  <a:lnTo>
                    <a:pt x="109842" y="83602"/>
                  </a:lnTo>
                  <a:lnTo>
                    <a:pt x="109842" y="86264"/>
                  </a:lnTo>
                  <a:lnTo>
                    <a:pt x="101793" y="86264"/>
                  </a:lnTo>
                  <a:lnTo>
                    <a:pt x="101793" y="88926"/>
                  </a:lnTo>
                  <a:lnTo>
                    <a:pt x="99131" y="88926"/>
                  </a:lnTo>
                  <a:lnTo>
                    <a:pt x="99131" y="91588"/>
                  </a:lnTo>
                  <a:lnTo>
                    <a:pt x="96469" y="91588"/>
                  </a:lnTo>
                  <a:lnTo>
                    <a:pt x="96469" y="88926"/>
                  </a:lnTo>
                  <a:lnTo>
                    <a:pt x="96469" y="91588"/>
                  </a:lnTo>
                  <a:lnTo>
                    <a:pt x="93807" y="91588"/>
                  </a:lnTo>
                  <a:lnTo>
                    <a:pt x="93807" y="94250"/>
                  </a:lnTo>
                  <a:lnTo>
                    <a:pt x="85757" y="94250"/>
                  </a:lnTo>
                  <a:lnTo>
                    <a:pt x="85757" y="99637"/>
                  </a:lnTo>
                  <a:lnTo>
                    <a:pt x="83095" y="99637"/>
                  </a:lnTo>
                  <a:lnTo>
                    <a:pt x="83095" y="102300"/>
                  </a:lnTo>
                  <a:lnTo>
                    <a:pt x="80433" y="102300"/>
                  </a:lnTo>
                  <a:lnTo>
                    <a:pt x="80433" y="104962"/>
                  </a:lnTo>
                  <a:lnTo>
                    <a:pt x="66995" y="104962"/>
                  </a:lnTo>
                  <a:lnTo>
                    <a:pt x="69658" y="104962"/>
                  </a:lnTo>
                  <a:lnTo>
                    <a:pt x="69658" y="107624"/>
                  </a:lnTo>
                  <a:lnTo>
                    <a:pt x="75045" y="107624"/>
                  </a:lnTo>
                  <a:lnTo>
                    <a:pt x="75045" y="110286"/>
                  </a:lnTo>
                  <a:lnTo>
                    <a:pt x="77707" y="110286"/>
                  </a:lnTo>
                  <a:lnTo>
                    <a:pt x="75045" y="110286"/>
                  </a:lnTo>
                  <a:lnTo>
                    <a:pt x="75045" y="112948"/>
                  </a:lnTo>
                  <a:lnTo>
                    <a:pt x="72383" y="112948"/>
                  </a:lnTo>
                  <a:lnTo>
                    <a:pt x="72383" y="115610"/>
                  </a:lnTo>
                  <a:lnTo>
                    <a:pt x="66995" y="115610"/>
                  </a:lnTo>
                  <a:lnTo>
                    <a:pt x="66995" y="118272"/>
                  </a:lnTo>
                  <a:lnTo>
                    <a:pt x="61608" y="118272"/>
                  </a:lnTo>
                  <a:lnTo>
                    <a:pt x="61608" y="120934"/>
                  </a:lnTo>
                  <a:lnTo>
                    <a:pt x="53558" y="120934"/>
                  </a:lnTo>
                  <a:lnTo>
                    <a:pt x="53558" y="123596"/>
                  </a:lnTo>
                  <a:lnTo>
                    <a:pt x="50896" y="123596"/>
                  </a:lnTo>
                  <a:lnTo>
                    <a:pt x="50896" y="126258"/>
                  </a:lnTo>
                  <a:lnTo>
                    <a:pt x="48234" y="126258"/>
                  </a:lnTo>
                  <a:lnTo>
                    <a:pt x="48234" y="128920"/>
                  </a:lnTo>
                  <a:lnTo>
                    <a:pt x="45572" y="128920"/>
                  </a:lnTo>
                  <a:lnTo>
                    <a:pt x="45572" y="131582"/>
                  </a:lnTo>
                  <a:lnTo>
                    <a:pt x="42910" y="131582"/>
                  </a:lnTo>
                  <a:lnTo>
                    <a:pt x="42910" y="134244"/>
                  </a:lnTo>
                  <a:lnTo>
                    <a:pt x="40248" y="134244"/>
                  </a:lnTo>
                  <a:lnTo>
                    <a:pt x="40248" y="136907"/>
                  </a:lnTo>
                  <a:lnTo>
                    <a:pt x="32198" y="136907"/>
                  </a:lnTo>
                  <a:lnTo>
                    <a:pt x="32198" y="139569"/>
                  </a:lnTo>
                  <a:lnTo>
                    <a:pt x="29537" y="139569"/>
                  </a:lnTo>
                  <a:lnTo>
                    <a:pt x="29537" y="142231"/>
                  </a:lnTo>
                  <a:lnTo>
                    <a:pt x="26875" y="142231"/>
                  </a:lnTo>
                  <a:lnTo>
                    <a:pt x="26875" y="150280"/>
                  </a:lnTo>
                  <a:lnTo>
                    <a:pt x="18825" y="150280"/>
                  </a:lnTo>
                  <a:lnTo>
                    <a:pt x="18825" y="152942"/>
                  </a:lnTo>
                  <a:lnTo>
                    <a:pt x="16163" y="152942"/>
                  </a:lnTo>
                  <a:lnTo>
                    <a:pt x="16163" y="155604"/>
                  </a:lnTo>
                  <a:lnTo>
                    <a:pt x="10775" y="155604"/>
                  </a:lnTo>
                  <a:lnTo>
                    <a:pt x="10775" y="158266"/>
                  </a:lnTo>
                  <a:lnTo>
                    <a:pt x="5388" y="158266"/>
                  </a:lnTo>
                  <a:lnTo>
                    <a:pt x="5388" y="160928"/>
                  </a:lnTo>
                  <a:lnTo>
                    <a:pt x="0" y="160928"/>
                  </a:lnTo>
                  <a:lnTo>
                    <a:pt x="0" y="158266"/>
                  </a:lnTo>
                  <a:lnTo>
                    <a:pt x="2662" y="158266"/>
                  </a:lnTo>
                  <a:lnTo>
                    <a:pt x="2662" y="147555"/>
                  </a:lnTo>
                  <a:lnTo>
                    <a:pt x="5324" y="147555"/>
                  </a:lnTo>
                  <a:lnTo>
                    <a:pt x="5324" y="142167"/>
                  </a:lnTo>
                  <a:lnTo>
                    <a:pt x="7986" y="142167"/>
                  </a:lnTo>
                  <a:lnTo>
                    <a:pt x="7986" y="136780"/>
                  </a:lnTo>
                  <a:lnTo>
                    <a:pt x="10649" y="136780"/>
                  </a:lnTo>
                  <a:lnTo>
                    <a:pt x="10649" y="131392"/>
                  </a:lnTo>
                  <a:lnTo>
                    <a:pt x="13311" y="131392"/>
                  </a:lnTo>
                  <a:lnTo>
                    <a:pt x="13311" y="128730"/>
                  </a:lnTo>
                  <a:lnTo>
                    <a:pt x="15973" y="128730"/>
                  </a:lnTo>
                  <a:lnTo>
                    <a:pt x="15973" y="126068"/>
                  </a:lnTo>
                  <a:lnTo>
                    <a:pt x="18635" y="126068"/>
                  </a:lnTo>
                  <a:lnTo>
                    <a:pt x="18635" y="120680"/>
                  </a:lnTo>
                  <a:lnTo>
                    <a:pt x="21297" y="120680"/>
                  </a:lnTo>
                  <a:lnTo>
                    <a:pt x="21297" y="115293"/>
                  </a:lnTo>
                  <a:lnTo>
                    <a:pt x="18635" y="115293"/>
                  </a:lnTo>
                  <a:lnTo>
                    <a:pt x="18635" y="109905"/>
                  </a:lnTo>
                  <a:lnTo>
                    <a:pt x="21297" y="109905"/>
                  </a:lnTo>
                  <a:lnTo>
                    <a:pt x="21297" y="104518"/>
                  </a:lnTo>
                  <a:lnTo>
                    <a:pt x="23959" y="104518"/>
                  </a:lnTo>
                  <a:lnTo>
                    <a:pt x="23959" y="101856"/>
                  </a:lnTo>
                  <a:lnTo>
                    <a:pt x="26621" y="101856"/>
                  </a:lnTo>
                  <a:lnTo>
                    <a:pt x="26621" y="93806"/>
                  </a:lnTo>
                  <a:lnTo>
                    <a:pt x="29283" y="93806"/>
                  </a:lnTo>
                  <a:lnTo>
                    <a:pt x="29283" y="88419"/>
                  </a:lnTo>
                  <a:lnTo>
                    <a:pt x="34670" y="88419"/>
                  </a:lnTo>
                  <a:lnTo>
                    <a:pt x="34670" y="85757"/>
                  </a:lnTo>
                  <a:lnTo>
                    <a:pt x="40058" y="85757"/>
                  </a:lnTo>
                  <a:lnTo>
                    <a:pt x="40058" y="88419"/>
                  </a:lnTo>
                  <a:lnTo>
                    <a:pt x="45446" y="88419"/>
                  </a:lnTo>
                  <a:lnTo>
                    <a:pt x="45446" y="91081"/>
                  </a:lnTo>
                  <a:lnTo>
                    <a:pt x="50833" y="91081"/>
                  </a:lnTo>
                  <a:lnTo>
                    <a:pt x="50833" y="66932"/>
                  </a:lnTo>
                  <a:lnTo>
                    <a:pt x="56221" y="66932"/>
                  </a:lnTo>
                  <a:lnTo>
                    <a:pt x="56221" y="61544"/>
                  </a:lnTo>
                  <a:lnTo>
                    <a:pt x="61608" y="61544"/>
                  </a:lnTo>
                  <a:lnTo>
                    <a:pt x="61608" y="58882"/>
                  </a:lnTo>
                  <a:lnTo>
                    <a:pt x="64270" y="58882"/>
                  </a:lnTo>
                  <a:lnTo>
                    <a:pt x="64270" y="50833"/>
                  </a:lnTo>
                  <a:lnTo>
                    <a:pt x="61608" y="50833"/>
                  </a:lnTo>
                  <a:lnTo>
                    <a:pt x="61608" y="48171"/>
                  </a:lnTo>
                  <a:lnTo>
                    <a:pt x="64270" y="48171"/>
                  </a:lnTo>
                  <a:lnTo>
                    <a:pt x="64270" y="50833"/>
                  </a:lnTo>
                  <a:lnTo>
                    <a:pt x="66932" y="50833"/>
                  </a:lnTo>
                  <a:lnTo>
                    <a:pt x="66932" y="48171"/>
                  </a:lnTo>
                  <a:lnTo>
                    <a:pt x="72320" y="48171"/>
                  </a:lnTo>
                  <a:lnTo>
                    <a:pt x="72320" y="45509"/>
                  </a:lnTo>
                  <a:lnTo>
                    <a:pt x="74982" y="45509"/>
                  </a:lnTo>
                  <a:lnTo>
                    <a:pt x="74982" y="42847"/>
                  </a:lnTo>
                  <a:lnTo>
                    <a:pt x="77644" y="42847"/>
                  </a:lnTo>
                  <a:lnTo>
                    <a:pt x="77644" y="40185"/>
                  </a:lnTo>
                  <a:lnTo>
                    <a:pt x="80306" y="40185"/>
                  </a:lnTo>
                  <a:lnTo>
                    <a:pt x="80306" y="34797"/>
                  </a:lnTo>
                  <a:lnTo>
                    <a:pt x="82968" y="34797"/>
                  </a:lnTo>
                  <a:lnTo>
                    <a:pt x="82968" y="29410"/>
                  </a:lnTo>
                  <a:lnTo>
                    <a:pt x="85630" y="29410"/>
                  </a:lnTo>
                  <a:lnTo>
                    <a:pt x="85630" y="24022"/>
                  </a:lnTo>
                  <a:lnTo>
                    <a:pt x="91018" y="24022"/>
                  </a:lnTo>
                  <a:lnTo>
                    <a:pt x="91018" y="21360"/>
                  </a:lnTo>
                  <a:lnTo>
                    <a:pt x="93680" y="21360"/>
                  </a:lnTo>
                  <a:lnTo>
                    <a:pt x="93680" y="18698"/>
                  </a:lnTo>
                  <a:lnTo>
                    <a:pt x="96342" y="18698"/>
                  </a:lnTo>
                  <a:lnTo>
                    <a:pt x="96342" y="16036"/>
                  </a:lnTo>
                  <a:lnTo>
                    <a:pt x="104391" y="16036"/>
                  </a:lnTo>
                  <a:lnTo>
                    <a:pt x="104391" y="18698"/>
                  </a:lnTo>
                  <a:lnTo>
                    <a:pt x="112441" y="18698"/>
                  </a:lnTo>
                  <a:lnTo>
                    <a:pt x="112441" y="21360"/>
                  </a:lnTo>
                  <a:lnTo>
                    <a:pt x="115103" y="21360"/>
                  </a:lnTo>
                  <a:lnTo>
                    <a:pt x="115103" y="24022"/>
                  </a:lnTo>
                  <a:lnTo>
                    <a:pt x="117765" y="24022"/>
                  </a:lnTo>
                  <a:lnTo>
                    <a:pt x="117765" y="21360"/>
                  </a:lnTo>
                  <a:lnTo>
                    <a:pt x="120427" y="21360"/>
                  </a:lnTo>
                  <a:lnTo>
                    <a:pt x="120427" y="10648"/>
                  </a:lnTo>
                  <a:lnTo>
                    <a:pt x="117765" y="10648"/>
                  </a:lnTo>
                  <a:lnTo>
                    <a:pt x="117765" y="7986"/>
                  </a:lnTo>
                  <a:lnTo>
                    <a:pt x="123153" y="7986"/>
                  </a:lnTo>
                  <a:lnTo>
                    <a:pt x="123153" y="5324"/>
                  </a:lnTo>
                  <a:lnTo>
                    <a:pt x="125815" y="5324"/>
                  </a:lnTo>
                  <a:lnTo>
                    <a:pt x="125815" y="2662"/>
                  </a:lnTo>
                  <a:lnTo>
                    <a:pt x="128477" y="2662"/>
                  </a:lnTo>
                  <a:lnTo>
                    <a:pt x="128477" y="0"/>
                  </a:lnTo>
                  <a:lnTo>
                    <a:pt x="13652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3" name="Freeform: Shape 182">
              <a:extLst>
                <a:ext uri="{FF2B5EF4-FFF2-40B4-BE49-F238E27FC236}">
                  <a16:creationId xmlns:a16="http://schemas.microsoft.com/office/drawing/2014/main" id="{9576C653-9C9A-B039-D43B-EEFCF9EDC7B5}"/>
                </a:ext>
              </a:extLst>
            </p:cNvPr>
            <p:cNvSpPr/>
            <p:nvPr/>
          </p:nvSpPr>
          <p:spPr>
            <a:xfrm>
              <a:off x="5703915" y="1366275"/>
              <a:ext cx="445136" cy="112630"/>
            </a:xfrm>
            <a:custGeom>
              <a:avLst/>
              <a:gdLst>
                <a:gd name="connsiteX0" fmla="*/ 104645 w 445136"/>
                <a:gd name="connsiteY0" fmla="*/ 83158 h 112630"/>
                <a:gd name="connsiteX1" fmla="*/ 107307 w 445136"/>
                <a:gd name="connsiteY1" fmla="*/ 83158 h 112630"/>
                <a:gd name="connsiteX2" fmla="*/ 104645 w 445136"/>
                <a:gd name="connsiteY2" fmla="*/ 85820 h 112630"/>
                <a:gd name="connsiteX3" fmla="*/ 104645 w 445136"/>
                <a:gd name="connsiteY3" fmla="*/ 83158 h 112630"/>
                <a:gd name="connsiteX4" fmla="*/ 104645 w 445136"/>
                <a:gd name="connsiteY4" fmla="*/ 83158 h 112630"/>
                <a:gd name="connsiteX5" fmla="*/ 139505 w 445136"/>
                <a:gd name="connsiteY5" fmla="*/ 75108 h 112630"/>
                <a:gd name="connsiteX6" fmla="*/ 136843 w 445136"/>
                <a:gd name="connsiteY6" fmla="*/ 75108 h 112630"/>
                <a:gd name="connsiteX7" fmla="*/ 139505 w 445136"/>
                <a:gd name="connsiteY7" fmla="*/ 75108 h 112630"/>
                <a:gd name="connsiteX8" fmla="*/ 136843 w 445136"/>
                <a:gd name="connsiteY8" fmla="*/ 75108 h 112630"/>
                <a:gd name="connsiteX9" fmla="*/ 139505 w 445136"/>
                <a:gd name="connsiteY9" fmla="*/ 75108 h 112630"/>
                <a:gd name="connsiteX10" fmla="*/ 136779 w 445136"/>
                <a:gd name="connsiteY10" fmla="*/ 75108 h 112630"/>
                <a:gd name="connsiteX11" fmla="*/ 134117 w 445136"/>
                <a:gd name="connsiteY11" fmla="*/ 75108 h 112630"/>
                <a:gd name="connsiteX12" fmla="*/ 136779 w 445136"/>
                <a:gd name="connsiteY12" fmla="*/ 75108 h 112630"/>
                <a:gd name="connsiteX13" fmla="*/ 118018 w 445136"/>
                <a:gd name="connsiteY13" fmla="*/ 67059 h 112630"/>
                <a:gd name="connsiteX14" fmla="*/ 101919 w 445136"/>
                <a:gd name="connsiteY14" fmla="*/ 64397 h 112630"/>
                <a:gd name="connsiteX15" fmla="*/ 96532 w 445136"/>
                <a:gd name="connsiteY15" fmla="*/ 64397 h 112630"/>
                <a:gd name="connsiteX16" fmla="*/ 91144 w 445136"/>
                <a:gd name="connsiteY16" fmla="*/ 67059 h 112630"/>
                <a:gd name="connsiteX17" fmla="*/ 85756 w 445136"/>
                <a:gd name="connsiteY17" fmla="*/ 64397 h 112630"/>
                <a:gd name="connsiteX18" fmla="*/ 83095 w 445136"/>
                <a:gd name="connsiteY18" fmla="*/ 64397 h 112630"/>
                <a:gd name="connsiteX19" fmla="*/ 75045 w 445136"/>
                <a:gd name="connsiteY19" fmla="*/ 72446 h 112630"/>
                <a:gd name="connsiteX20" fmla="*/ 66995 w 445136"/>
                <a:gd name="connsiteY20" fmla="*/ 75108 h 112630"/>
                <a:gd name="connsiteX21" fmla="*/ 61608 w 445136"/>
                <a:gd name="connsiteY21" fmla="*/ 83158 h 112630"/>
                <a:gd name="connsiteX22" fmla="*/ 45509 w 445136"/>
                <a:gd name="connsiteY22" fmla="*/ 88546 h 112630"/>
                <a:gd name="connsiteX23" fmla="*/ 42847 w 445136"/>
                <a:gd name="connsiteY23" fmla="*/ 96595 h 112630"/>
                <a:gd name="connsiteX24" fmla="*/ 40184 w 445136"/>
                <a:gd name="connsiteY24" fmla="*/ 99257 h 112630"/>
                <a:gd name="connsiteX25" fmla="*/ 32135 w 445136"/>
                <a:gd name="connsiteY25" fmla="*/ 101919 h 112630"/>
                <a:gd name="connsiteX26" fmla="*/ 21423 w 445136"/>
                <a:gd name="connsiteY26" fmla="*/ 104581 h 112630"/>
                <a:gd name="connsiteX27" fmla="*/ 18761 w 445136"/>
                <a:gd name="connsiteY27" fmla="*/ 112631 h 112630"/>
                <a:gd name="connsiteX28" fmla="*/ 0 w 445136"/>
                <a:gd name="connsiteY28" fmla="*/ 112631 h 112630"/>
                <a:gd name="connsiteX29" fmla="*/ 2662 w 445136"/>
                <a:gd name="connsiteY29" fmla="*/ 91208 h 112630"/>
                <a:gd name="connsiteX30" fmla="*/ 10712 w 445136"/>
                <a:gd name="connsiteY30" fmla="*/ 91208 h 112630"/>
                <a:gd name="connsiteX31" fmla="*/ 10712 w 445136"/>
                <a:gd name="connsiteY31" fmla="*/ 88546 h 112630"/>
                <a:gd name="connsiteX32" fmla="*/ 13374 w 445136"/>
                <a:gd name="connsiteY32" fmla="*/ 88546 h 112630"/>
                <a:gd name="connsiteX33" fmla="*/ 13374 w 445136"/>
                <a:gd name="connsiteY33" fmla="*/ 83158 h 112630"/>
                <a:gd name="connsiteX34" fmla="*/ 16036 w 445136"/>
                <a:gd name="connsiteY34" fmla="*/ 83158 h 112630"/>
                <a:gd name="connsiteX35" fmla="*/ 16036 w 445136"/>
                <a:gd name="connsiteY35" fmla="*/ 80496 h 112630"/>
                <a:gd name="connsiteX36" fmla="*/ 24085 w 445136"/>
                <a:gd name="connsiteY36" fmla="*/ 80496 h 112630"/>
                <a:gd name="connsiteX37" fmla="*/ 24085 w 445136"/>
                <a:gd name="connsiteY37" fmla="*/ 83158 h 112630"/>
                <a:gd name="connsiteX38" fmla="*/ 26747 w 445136"/>
                <a:gd name="connsiteY38" fmla="*/ 83158 h 112630"/>
                <a:gd name="connsiteX39" fmla="*/ 26747 w 445136"/>
                <a:gd name="connsiteY39" fmla="*/ 80496 h 112630"/>
                <a:gd name="connsiteX40" fmla="*/ 29410 w 445136"/>
                <a:gd name="connsiteY40" fmla="*/ 80496 h 112630"/>
                <a:gd name="connsiteX41" fmla="*/ 29410 w 445136"/>
                <a:gd name="connsiteY41" fmla="*/ 77834 h 112630"/>
                <a:gd name="connsiteX42" fmla="*/ 32072 w 445136"/>
                <a:gd name="connsiteY42" fmla="*/ 77834 h 112630"/>
                <a:gd name="connsiteX43" fmla="*/ 32072 w 445136"/>
                <a:gd name="connsiteY43" fmla="*/ 75172 h 112630"/>
                <a:gd name="connsiteX44" fmla="*/ 45509 w 445136"/>
                <a:gd name="connsiteY44" fmla="*/ 75172 h 112630"/>
                <a:gd name="connsiteX45" fmla="*/ 45509 w 445136"/>
                <a:gd name="connsiteY45" fmla="*/ 72510 h 112630"/>
                <a:gd name="connsiteX46" fmla="*/ 48171 w 445136"/>
                <a:gd name="connsiteY46" fmla="*/ 72510 h 112630"/>
                <a:gd name="connsiteX47" fmla="*/ 48171 w 445136"/>
                <a:gd name="connsiteY47" fmla="*/ 67122 h 112630"/>
                <a:gd name="connsiteX48" fmla="*/ 45509 w 445136"/>
                <a:gd name="connsiteY48" fmla="*/ 67122 h 112630"/>
                <a:gd name="connsiteX49" fmla="*/ 45509 w 445136"/>
                <a:gd name="connsiteY49" fmla="*/ 69784 h 112630"/>
                <a:gd name="connsiteX50" fmla="*/ 45509 w 445136"/>
                <a:gd name="connsiteY50" fmla="*/ 67122 h 112630"/>
                <a:gd name="connsiteX51" fmla="*/ 48171 w 445136"/>
                <a:gd name="connsiteY51" fmla="*/ 67122 h 112630"/>
                <a:gd name="connsiteX52" fmla="*/ 48171 w 445136"/>
                <a:gd name="connsiteY52" fmla="*/ 64460 h 112630"/>
                <a:gd name="connsiteX53" fmla="*/ 53558 w 445136"/>
                <a:gd name="connsiteY53" fmla="*/ 64460 h 112630"/>
                <a:gd name="connsiteX54" fmla="*/ 53558 w 445136"/>
                <a:gd name="connsiteY54" fmla="*/ 61798 h 112630"/>
                <a:gd name="connsiteX55" fmla="*/ 56220 w 445136"/>
                <a:gd name="connsiteY55" fmla="*/ 61798 h 112630"/>
                <a:gd name="connsiteX56" fmla="*/ 56220 w 445136"/>
                <a:gd name="connsiteY56" fmla="*/ 59136 h 112630"/>
                <a:gd name="connsiteX57" fmla="*/ 58882 w 445136"/>
                <a:gd name="connsiteY57" fmla="*/ 59136 h 112630"/>
                <a:gd name="connsiteX58" fmla="*/ 58882 w 445136"/>
                <a:gd name="connsiteY58" fmla="*/ 61798 h 112630"/>
                <a:gd name="connsiteX59" fmla="*/ 56220 w 445136"/>
                <a:gd name="connsiteY59" fmla="*/ 61798 h 112630"/>
                <a:gd name="connsiteX60" fmla="*/ 56220 w 445136"/>
                <a:gd name="connsiteY60" fmla="*/ 64460 h 112630"/>
                <a:gd name="connsiteX61" fmla="*/ 64270 w 445136"/>
                <a:gd name="connsiteY61" fmla="*/ 64460 h 112630"/>
                <a:gd name="connsiteX62" fmla="*/ 64270 w 445136"/>
                <a:gd name="connsiteY62" fmla="*/ 61798 h 112630"/>
                <a:gd name="connsiteX63" fmla="*/ 66932 w 445136"/>
                <a:gd name="connsiteY63" fmla="*/ 61798 h 112630"/>
                <a:gd name="connsiteX64" fmla="*/ 66932 w 445136"/>
                <a:gd name="connsiteY64" fmla="*/ 59136 h 112630"/>
                <a:gd name="connsiteX65" fmla="*/ 69594 w 445136"/>
                <a:gd name="connsiteY65" fmla="*/ 59136 h 112630"/>
                <a:gd name="connsiteX66" fmla="*/ 69594 w 445136"/>
                <a:gd name="connsiteY66" fmla="*/ 56474 h 112630"/>
                <a:gd name="connsiteX67" fmla="*/ 72256 w 445136"/>
                <a:gd name="connsiteY67" fmla="*/ 56474 h 112630"/>
                <a:gd name="connsiteX68" fmla="*/ 72256 w 445136"/>
                <a:gd name="connsiteY68" fmla="*/ 59136 h 112630"/>
                <a:gd name="connsiteX69" fmla="*/ 72256 w 445136"/>
                <a:gd name="connsiteY69" fmla="*/ 56474 h 112630"/>
                <a:gd name="connsiteX70" fmla="*/ 82968 w 445136"/>
                <a:gd name="connsiteY70" fmla="*/ 56474 h 112630"/>
                <a:gd name="connsiteX71" fmla="*/ 82968 w 445136"/>
                <a:gd name="connsiteY71" fmla="*/ 53812 h 112630"/>
                <a:gd name="connsiteX72" fmla="*/ 88355 w 445136"/>
                <a:gd name="connsiteY72" fmla="*/ 53812 h 112630"/>
                <a:gd name="connsiteX73" fmla="*/ 88355 w 445136"/>
                <a:gd name="connsiteY73" fmla="*/ 51150 h 112630"/>
                <a:gd name="connsiteX74" fmla="*/ 91017 w 445136"/>
                <a:gd name="connsiteY74" fmla="*/ 51150 h 112630"/>
                <a:gd name="connsiteX75" fmla="*/ 91017 w 445136"/>
                <a:gd name="connsiteY75" fmla="*/ 48488 h 112630"/>
                <a:gd name="connsiteX76" fmla="*/ 96405 w 445136"/>
                <a:gd name="connsiteY76" fmla="*/ 48488 h 112630"/>
                <a:gd name="connsiteX77" fmla="*/ 96405 w 445136"/>
                <a:gd name="connsiteY77" fmla="*/ 45826 h 112630"/>
                <a:gd name="connsiteX78" fmla="*/ 107116 w 445136"/>
                <a:gd name="connsiteY78" fmla="*/ 45826 h 112630"/>
                <a:gd name="connsiteX79" fmla="*/ 107116 w 445136"/>
                <a:gd name="connsiteY79" fmla="*/ 43164 h 112630"/>
                <a:gd name="connsiteX80" fmla="*/ 117828 w 445136"/>
                <a:gd name="connsiteY80" fmla="*/ 43164 h 112630"/>
                <a:gd name="connsiteX81" fmla="*/ 117828 w 445136"/>
                <a:gd name="connsiteY81" fmla="*/ 40501 h 112630"/>
                <a:gd name="connsiteX82" fmla="*/ 120490 w 445136"/>
                <a:gd name="connsiteY82" fmla="*/ 40501 h 112630"/>
                <a:gd name="connsiteX83" fmla="*/ 120490 w 445136"/>
                <a:gd name="connsiteY83" fmla="*/ 37839 h 112630"/>
                <a:gd name="connsiteX84" fmla="*/ 123152 w 445136"/>
                <a:gd name="connsiteY84" fmla="*/ 37839 h 112630"/>
                <a:gd name="connsiteX85" fmla="*/ 123152 w 445136"/>
                <a:gd name="connsiteY85" fmla="*/ 40501 h 112630"/>
                <a:gd name="connsiteX86" fmla="*/ 125814 w 445136"/>
                <a:gd name="connsiteY86" fmla="*/ 40501 h 112630"/>
                <a:gd name="connsiteX87" fmla="*/ 125814 w 445136"/>
                <a:gd name="connsiteY87" fmla="*/ 43164 h 112630"/>
                <a:gd name="connsiteX88" fmla="*/ 128476 w 445136"/>
                <a:gd name="connsiteY88" fmla="*/ 43164 h 112630"/>
                <a:gd name="connsiteX89" fmla="*/ 128476 w 445136"/>
                <a:gd name="connsiteY89" fmla="*/ 40501 h 112630"/>
                <a:gd name="connsiteX90" fmla="*/ 136526 w 445136"/>
                <a:gd name="connsiteY90" fmla="*/ 40501 h 112630"/>
                <a:gd name="connsiteX91" fmla="*/ 136526 w 445136"/>
                <a:gd name="connsiteY91" fmla="*/ 37839 h 112630"/>
                <a:gd name="connsiteX92" fmla="*/ 149963 w 445136"/>
                <a:gd name="connsiteY92" fmla="*/ 37839 h 112630"/>
                <a:gd name="connsiteX93" fmla="*/ 149963 w 445136"/>
                <a:gd name="connsiteY93" fmla="*/ 35177 h 112630"/>
                <a:gd name="connsiteX94" fmla="*/ 160675 w 445136"/>
                <a:gd name="connsiteY94" fmla="*/ 35177 h 112630"/>
                <a:gd name="connsiteX95" fmla="*/ 160675 w 445136"/>
                <a:gd name="connsiteY95" fmla="*/ 32515 h 112630"/>
                <a:gd name="connsiteX96" fmla="*/ 168725 w 445136"/>
                <a:gd name="connsiteY96" fmla="*/ 32515 h 112630"/>
                <a:gd name="connsiteX97" fmla="*/ 168725 w 445136"/>
                <a:gd name="connsiteY97" fmla="*/ 29853 h 112630"/>
                <a:gd name="connsiteX98" fmla="*/ 174112 w 445136"/>
                <a:gd name="connsiteY98" fmla="*/ 29853 h 112630"/>
                <a:gd name="connsiteX99" fmla="*/ 174112 w 445136"/>
                <a:gd name="connsiteY99" fmla="*/ 24466 h 112630"/>
                <a:gd name="connsiteX100" fmla="*/ 174112 w 445136"/>
                <a:gd name="connsiteY100" fmla="*/ 27128 h 112630"/>
                <a:gd name="connsiteX101" fmla="*/ 176774 w 445136"/>
                <a:gd name="connsiteY101" fmla="*/ 27128 h 112630"/>
                <a:gd name="connsiteX102" fmla="*/ 176774 w 445136"/>
                <a:gd name="connsiteY102" fmla="*/ 29790 h 112630"/>
                <a:gd name="connsiteX103" fmla="*/ 184824 w 445136"/>
                <a:gd name="connsiteY103" fmla="*/ 29790 h 112630"/>
                <a:gd name="connsiteX104" fmla="*/ 184824 w 445136"/>
                <a:gd name="connsiteY104" fmla="*/ 27128 h 112630"/>
                <a:gd name="connsiteX105" fmla="*/ 200923 w 445136"/>
                <a:gd name="connsiteY105" fmla="*/ 27128 h 112630"/>
                <a:gd name="connsiteX106" fmla="*/ 200923 w 445136"/>
                <a:gd name="connsiteY106" fmla="*/ 24466 h 112630"/>
                <a:gd name="connsiteX107" fmla="*/ 203585 w 445136"/>
                <a:gd name="connsiteY107" fmla="*/ 24466 h 112630"/>
                <a:gd name="connsiteX108" fmla="*/ 203585 w 445136"/>
                <a:gd name="connsiteY108" fmla="*/ 27128 h 112630"/>
                <a:gd name="connsiteX109" fmla="*/ 214297 w 445136"/>
                <a:gd name="connsiteY109" fmla="*/ 27128 h 112630"/>
                <a:gd name="connsiteX110" fmla="*/ 214297 w 445136"/>
                <a:gd name="connsiteY110" fmla="*/ 24466 h 112630"/>
                <a:gd name="connsiteX111" fmla="*/ 238445 w 445136"/>
                <a:gd name="connsiteY111" fmla="*/ 24466 h 112630"/>
                <a:gd name="connsiteX112" fmla="*/ 238445 w 445136"/>
                <a:gd name="connsiteY112" fmla="*/ 27128 h 112630"/>
                <a:gd name="connsiteX113" fmla="*/ 241107 w 445136"/>
                <a:gd name="connsiteY113" fmla="*/ 27128 h 112630"/>
                <a:gd name="connsiteX114" fmla="*/ 241107 w 445136"/>
                <a:gd name="connsiteY114" fmla="*/ 29790 h 112630"/>
                <a:gd name="connsiteX115" fmla="*/ 249157 w 445136"/>
                <a:gd name="connsiteY115" fmla="*/ 29790 h 112630"/>
                <a:gd name="connsiteX116" fmla="*/ 249157 w 445136"/>
                <a:gd name="connsiteY116" fmla="*/ 32452 h 112630"/>
                <a:gd name="connsiteX117" fmla="*/ 254544 w 445136"/>
                <a:gd name="connsiteY117" fmla="*/ 32452 h 112630"/>
                <a:gd name="connsiteX118" fmla="*/ 254544 w 445136"/>
                <a:gd name="connsiteY118" fmla="*/ 29790 h 112630"/>
                <a:gd name="connsiteX119" fmla="*/ 267982 w 445136"/>
                <a:gd name="connsiteY119" fmla="*/ 29790 h 112630"/>
                <a:gd name="connsiteX120" fmla="*/ 267982 w 445136"/>
                <a:gd name="connsiteY120" fmla="*/ 27128 h 112630"/>
                <a:gd name="connsiteX121" fmla="*/ 270644 w 445136"/>
                <a:gd name="connsiteY121" fmla="*/ 27128 h 112630"/>
                <a:gd name="connsiteX122" fmla="*/ 270644 w 445136"/>
                <a:gd name="connsiteY122" fmla="*/ 29790 h 112630"/>
                <a:gd name="connsiteX123" fmla="*/ 273306 w 445136"/>
                <a:gd name="connsiteY123" fmla="*/ 29790 h 112630"/>
                <a:gd name="connsiteX124" fmla="*/ 273306 w 445136"/>
                <a:gd name="connsiteY124" fmla="*/ 27128 h 112630"/>
                <a:gd name="connsiteX125" fmla="*/ 278693 w 445136"/>
                <a:gd name="connsiteY125" fmla="*/ 27128 h 112630"/>
                <a:gd name="connsiteX126" fmla="*/ 278693 w 445136"/>
                <a:gd name="connsiteY126" fmla="*/ 29790 h 112630"/>
                <a:gd name="connsiteX127" fmla="*/ 284081 w 445136"/>
                <a:gd name="connsiteY127" fmla="*/ 29790 h 112630"/>
                <a:gd name="connsiteX128" fmla="*/ 284081 w 445136"/>
                <a:gd name="connsiteY128" fmla="*/ 27128 h 112630"/>
                <a:gd name="connsiteX129" fmla="*/ 286743 w 445136"/>
                <a:gd name="connsiteY129" fmla="*/ 27128 h 112630"/>
                <a:gd name="connsiteX130" fmla="*/ 286743 w 445136"/>
                <a:gd name="connsiteY130" fmla="*/ 29790 h 112630"/>
                <a:gd name="connsiteX131" fmla="*/ 289405 w 445136"/>
                <a:gd name="connsiteY131" fmla="*/ 29790 h 112630"/>
                <a:gd name="connsiteX132" fmla="*/ 289405 w 445136"/>
                <a:gd name="connsiteY132" fmla="*/ 27128 h 112630"/>
                <a:gd name="connsiteX133" fmla="*/ 289405 w 445136"/>
                <a:gd name="connsiteY133" fmla="*/ 29790 h 112630"/>
                <a:gd name="connsiteX134" fmla="*/ 300117 w 445136"/>
                <a:gd name="connsiteY134" fmla="*/ 29790 h 112630"/>
                <a:gd name="connsiteX135" fmla="*/ 300117 w 445136"/>
                <a:gd name="connsiteY135" fmla="*/ 32452 h 112630"/>
                <a:gd name="connsiteX136" fmla="*/ 308166 w 445136"/>
                <a:gd name="connsiteY136" fmla="*/ 32452 h 112630"/>
                <a:gd name="connsiteX137" fmla="*/ 308166 w 445136"/>
                <a:gd name="connsiteY137" fmla="*/ 29790 h 112630"/>
                <a:gd name="connsiteX138" fmla="*/ 324265 w 445136"/>
                <a:gd name="connsiteY138" fmla="*/ 29790 h 112630"/>
                <a:gd name="connsiteX139" fmla="*/ 324265 w 445136"/>
                <a:gd name="connsiteY139" fmla="*/ 27128 h 112630"/>
                <a:gd name="connsiteX140" fmla="*/ 326927 w 445136"/>
                <a:gd name="connsiteY140" fmla="*/ 27128 h 112630"/>
                <a:gd name="connsiteX141" fmla="*/ 326927 w 445136"/>
                <a:gd name="connsiteY141" fmla="*/ 29790 h 112630"/>
                <a:gd name="connsiteX142" fmla="*/ 326927 w 445136"/>
                <a:gd name="connsiteY142" fmla="*/ 27128 h 112630"/>
                <a:gd name="connsiteX143" fmla="*/ 337639 w 445136"/>
                <a:gd name="connsiteY143" fmla="*/ 27128 h 112630"/>
                <a:gd name="connsiteX144" fmla="*/ 337639 w 445136"/>
                <a:gd name="connsiteY144" fmla="*/ 24466 h 112630"/>
                <a:gd name="connsiteX145" fmla="*/ 340301 w 445136"/>
                <a:gd name="connsiteY145" fmla="*/ 24466 h 112630"/>
                <a:gd name="connsiteX146" fmla="*/ 340301 w 445136"/>
                <a:gd name="connsiteY146" fmla="*/ 27128 h 112630"/>
                <a:gd name="connsiteX147" fmla="*/ 342963 w 445136"/>
                <a:gd name="connsiteY147" fmla="*/ 27128 h 112630"/>
                <a:gd name="connsiteX148" fmla="*/ 342963 w 445136"/>
                <a:gd name="connsiteY148" fmla="*/ 29790 h 112630"/>
                <a:gd name="connsiteX149" fmla="*/ 345625 w 445136"/>
                <a:gd name="connsiteY149" fmla="*/ 29790 h 112630"/>
                <a:gd name="connsiteX150" fmla="*/ 345625 w 445136"/>
                <a:gd name="connsiteY150" fmla="*/ 27128 h 112630"/>
                <a:gd name="connsiteX151" fmla="*/ 345625 w 445136"/>
                <a:gd name="connsiteY151" fmla="*/ 29790 h 112630"/>
                <a:gd name="connsiteX152" fmla="*/ 348288 w 445136"/>
                <a:gd name="connsiteY152" fmla="*/ 29790 h 112630"/>
                <a:gd name="connsiteX153" fmla="*/ 348288 w 445136"/>
                <a:gd name="connsiteY153" fmla="*/ 35177 h 112630"/>
                <a:gd name="connsiteX154" fmla="*/ 350950 w 445136"/>
                <a:gd name="connsiteY154" fmla="*/ 35177 h 112630"/>
                <a:gd name="connsiteX155" fmla="*/ 350950 w 445136"/>
                <a:gd name="connsiteY155" fmla="*/ 37839 h 112630"/>
                <a:gd name="connsiteX156" fmla="*/ 348288 w 445136"/>
                <a:gd name="connsiteY156" fmla="*/ 37839 h 112630"/>
                <a:gd name="connsiteX157" fmla="*/ 348288 w 445136"/>
                <a:gd name="connsiteY157" fmla="*/ 35177 h 112630"/>
                <a:gd name="connsiteX158" fmla="*/ 340238 w 445136"/>
                <a:gd name="connsiteY158" fmla="*/ 35177 h 112630"/>
                <a:gd name="connsiteX159" fmla="*/ 340238 w 445136"/>
                <a:gd name="connsiteY159" fmla="*/ 32515 h 112630"/>
                <a:gd name="connsiteX160" fmla="*/ 334850 w 445136"/>
                <a:gd name="connsiteY160" fmla="*/ 32515 h 112630"/>
                <a:gd name="connsiteX161" fmla="*/ 334850 w 445136"/>
                <a:gd name="connsiteY161" fmla="*/ 35177 h 112630"/>
                <a:gd name="connsiteX162" fmla="*/ 329463 w 445136"/>
                <a:gd name="connsiteY162" fmla="*/ 35177 h 112630"/>
                <a:gd name="connsiteX163" fmla="*/ 329463 w 445136"/>
                <a:gd name="connsiteY163" fmla="*/ 37839 h 112630"/>
                <a:gd name="connsiteX164" fmla="*/ 326801 w 445136"/>
                <a:gd name="connsiteY164" fmla="*/ 37839 h 112630"/>
                <a:gd name="connsiteX165" fmla="*/ 326801 w 445136"/>
                <a:gd name="connsiteY165" fmla="*/ 40501 h 112630"/>
                <a:gd name="connsiteX166" fmla="*/ 318751 w 445136"/>
                <a:gd name="connsiteY166" fmla="*/ 40501 h 112630"/>
                <a:gd name="connsiteX167" fmla="*/ 318751 w 445136"/>
                <a:gd name="connsiteY167" fmla="*/ 43164 h 112630"/>
                <a:gd name="connsiteX168" fmla="*/ 316089 w 445136"/>
                <a:gd name="connsiteY168" fmla="*/ 43164 h 112630"/>
                <a:gd name="connsiteX169" fmla="*/ 316089 w 445136"/>
                <a:gd name="connsiteY169" fmla="*/ 45826 h 112630"/>
                <a:gd name="connsiteX170" fmla="*/ 313427 w 445136"/>
                <a:gd name="connsiteY170" fmla="*/ 45826 h 112630"/>
                <a:gd name="connsiteX171" fmla="*/ 313427 w 445136"/>
                <a:gd name="connsiteY171" fmla="*/ 48488 h 112630"/>
                <a:gd name="connsiteX172" fmla="*/ 310765 w 445136"/>
                <a:gd name="connsiteY172" fmla="*/ 48488 h 112630"/>
                <a:gd name="connsiteX173" fmla="*/ 310765 w 445136"/>
                <a:gd name="connsiteY173" fmla="*/ 51150 h 112630"/>
                <a:gd name="connsiteX174" fmla="*/ 308103 w 445136"/>
                <a:gd name="connsiteY174" fmla="*/ 51150 h 112630"/>
                <a:gd name="connsiteX175" fmla="*/ 308103 w 445136"/>
                <a:gd name="connsiteY175" fmla="*/ 53812 h 112630"/>
                <a:gd name="connsiteX176" fmla="*/ 300053 w 445136"/>
                <a:gd name="connsiteY176" fmla="*/ 53812 h 112630"/>
                <a:gd name="connsiteX177" fmla="*/ 300053 w 445136"/>
                <a:gd name="connsiteY177" fmla="*/ 56474 h 112630"/>
                <a:gd name="connsiteX178" fmla="*/ 297391 w 445136"/>
                <a:gd name="connsiteY178" fmla="*/ 56474 h 112630"/>
                <a:gd name="connsiteX179" fmla="*/ 297391 w 445136"/>
                <a:gd name="connsiteY179" fmla="*/ 45762 h 112630"/>
                <a:gd name="connsiteX180" fmla="*/ 294729 w 445136"/>
                <a:gd name="connsiteY180" fmla="*/ 45762 h 112630"/>
                <a:gd name="connsiteX181" fmla="*/ 294729 w 445136"/>
                <a:gd name="connsiteY181" fmla="*/ 43100 h 112630"/>
                <a:gd name="connsiteX182" fmla="*/ 289341 w 445136"/>
                <a:gd name="connsiteY182" fmla="*/ 43100 h 112630"/>
                <a:gd name="connsiteX183" fmla="*/ 289341 w 445136"/>
                <a:gd name="connsiteY183" fmla="*/ 40438 h 112630"/>
                <a:gd name="connsiteX184" fmla="*/ 283954 w 445136"/>
                <a:gd name="connsiteY184" fmla="*/ 40438 h 112630"/>
                <a:gd name="connsiteX185" fmla="*/ 283954 w 445136"/>
                <a:gd name="connsiteY185" fmla="*/ 37776 h 112630"/>
                <a:gd name="connsiteX186" fmla="*/ 278567 w 445136"/>
                <a:gd name="connsiteY186" fmla="*/ 37776 h 112630"/>
                <a:gd name="connsiteX187" fmla="*/ 278567 w 445136"/>
                <a:gd name="connsiteY187" fmla="*/ 40438 h 112630"/>
                <a:gd name="connsiteX188" fmla="*/ 262467 w 445136"/>
                <a:gd name="connsiteY188" fmla="*/ 40438 h 112630"/>
                <a:gd name="connsiteX189" fmla="*/ 262467 w 445136"/>
                <a:gd name="connsiteY189" fmla="*/ 43100 h 112630"/>
                <a:gd name="connsiteX190" fmla="*/ 254418 w 445136"/>
                <a:gd name="connsiteY190" fmla="*/ 43100 h 112630"/>
                <a:gd name="connsiteX191" fmla="*/ 254418 w 445136"/>
                <a:gd name="connsiteY191" fmla="*/ 45762 h 112630"/>
                <a:gd name="connsiteX192" fmla="*/ 249030 w 445136"/>
                <a:gd name="connsiteY192" fmla="*/ 45762 h 112630"/>
                <a:gd name="connsiteX193" fmla="*/ 249030 w 445136"/>
                <a:gd name="connsiteY193" fmla="*/ 51150 h 112630"/>
                <a:gd name="connsiteX194" fmla="*/ 246368 w 445136"/>
                <a:gd name="connsiteY194" fmla="*/ 51150 h 112630"/>
                <a:gd name="connsiteX195" fmla="*/ 246368 w 445136"/>
                <a:gd name="connsiteY195" fmla="*/ 45762 h 112630"/>
                <a:gd name="connsiteX196" fmla="*/ 249030 w 445136"/>
                <a:gd name="connsiteY196" fmla="*/ 45762 h 112630"/>
                <a:gd name="connsiteX197" fmla="*/ 249030 w 445136"/>
                <a:gd name="connsiteY197" fmla="*/ 43100 h 112630"/>
                <a:gd name="connsiteX198" fmla="*/ 251692 w 445136"/>
                <a:gd name="connsiteY198" fmla="*/ 43100 h 112630"/>
                <a:gd name="connsiteX199" fmla="*/ 246305 w 445136"/>
                <a:gd name="connsiteY199" fmla="*/ 43100 h 112630"/>
                <a:gd name="connsiteX200" fmla="*/ 246305 w 445136"/>
                <a:gd name="connsiteY200" fmla="*/ 40438 h 112630"/>
                <a:gd name="connsiteX201" fmla="*/ 238255 w 445136"/>
                <a:gd name="connsiteY201" fmla="*/ 40438 h 112630"/>
                <a:gd name="connsiteX202" fmla="*/ 238255 w 445136"/>
                <a:gd name="connsiteY202" fmla="*/ 43100 h 112630"/>
                <a:gd name="connsiteX203" fmla="*/ 235593 w 445136"/>
                <a:gd name="connsiteY203" fmla="*/ 43100 h 112630"/>
                <a:gd name="connsiteX204" fmla="*/ 235593 w 445136"/>
                <a:gd name="connsiteY204" fmla="*/ 48488 h 112630"/>
                <a:gd name="connsiteX205" fmla="*/ 232931 w 445136"/>
                <a:gd name="connsiteY205" fmla="*/ 48488 h 112630"/>
                <a:gd name="connsiteX206" fmla="*/ 232931 w 445136"/>
                <a:gd name="connsiteY206" fmla="*/ 53875 h 112630"/>
                <a:gd name="connsiteX207" fmla="*/ 235593 w 445136"/>
                <a:gd name="connsiteY207" fmla="*/ 53875 h 112630"/>
                <a:gd name="connsiteX208" fmla="*/ 235593 w 445136"/>
                <a:gd name="connsiteY208" fmla="*/ 56537 h 112630"/>
                <a:gd name="connsiteX209" fmla="*/ 230206 w 445136"/>
                <a:gd name="connsiteY209" fmla="*/ 56537 h 112630"/>
                <a:gd name="connsiteX210" fmla="*/ 230206 w 445136"/>
                <a:gd name="connsiteY210" fmla="*/ 53875 h 112630"/>
                <a:gd name="connsiteX211" fmla="*/ 227543 w 445136"/>
                <a:gd name="connsiteY211" fmla="*/ 53875 h 112630"/>
                <a:gd name="connsiteX212" fmla="*/ 227543 w 445136"/>
                <a:gd name="connsiteY212" fmla="*/ 51213 h 112630"/>
                <a:gd name="connsiteX213" fmla="*/ 224881 w 445136"/>
                <a:gd name="connsiteY213" fmla="*/ 51213 h 112630"/>
                <a:gd name="connsiteX214" fmla="*/ 224881 w 445136"/>
                <a:gd name="connsiteY214" fmla="*/ 48551 h 112630"/>
                <a:gd name="connsiteX215" fmla="*/ 211444 w 445136"/>
                <a:gd name="connsiteY215" fmla="*/ 48551 h 112630"/>
                <a:gd name="connsiteX216" fmla="*/ 211444 w 445136"/>
                <a:gd name="connsiteY216" fmla="*/ 45889 h 112630"/>
                <a:gd name="connsiteX217" fmla="*/ 208782 w 445136"/>
                <a:gd name="connsiteY217" fmla="*/ 45889 h 112630"/>
                <a:gd name="connsiteX218" fmla="*/ 208782 w 445136"/>
                <a:gd name="connsiteY218" fmla="*/ 48551 h 112630"/>
                <a:gd name="connsiteX219" fmla="*/ 206120 w 445136"/>
                <a:gd name="connsiteY219" fmla="*/ 48551 h 112630"/>
                <a:gd name="connsiteX220" fmla="*/ 206120 w 445136"/>
                <a:gd name="connsiteY220" fmla="*/ 45889 h 112630"/>
                <a:gd name="connsiteX221" fmla="*/ 200733 w 445136"/>
                <a:gd name="connsiteY221" fmla="*/ 45889 h 112630"/>
                <a:gd name="connsiteX222" fmla="*/ 200733 w 445136"/>
                <a:gd name="connsiteY222" fmla="*/ 48551 h 112630"/>
                <a:gd name="connsiteX223" fmla="*/ 198071 w 445136"/>
                <a:gd name="connsiteY223" fmla="*/ 48551 h 112630"/>
                <a:gd name="connsiteX224" fmla="*/ 198071 w 445136"/>
                <a:gd name="connsiteY224" fmla="*/ 56601 h 112630"/>
                <a:gd name="connsiteX225" fmla="*/ 195408 w 445136"/>
                <a:gd name="connsiteY225" fmla="*/ 56601 h 112630"/>
                <a:gd name="connsiteX226" fmla="*/ 195408 w 445136"/>
                <a:gd name="connsiteY226" fmla="*/ 59263 h 112630"/>
                <a:gd name="connsiteX227" fmla="*/ 195408 w 445136"/>
                <a:gd name="connsiteY227" fmla="*/ 56601 h 112630"/>
                <a:gd name="connsiteX228" fmla="*/ 192746 w 445136"/>
                <a:gd name="connsiteY228" fmla="*/ 56601 h 112630"/>
                <a:gd name="connsiteX229" fmla="*/ 192746 w 445136"/>
                <a:gd name="connsiteY229" fmla="*/ 59263 h 112630"/>
                <a:gd name="connsiteX230" fmla="*/ 179309 w 445136"/>
                <a:gd name="connsiteY230" fmla="*/ 59263 h 112630"/>
                <a:gd name="connsiteX231" fmla="*/ 179309 w 445136"/>
                <a:gd name="connsiteY231" fmla="*/ 61925 h 112630"/>
                <a:gd name="connsiteX232" fmla="*/ 168598 w 445136"/>
                <a:gd name="connsiteY232" fmla="*/ 61925 h 112630"/>
                <a:gd name="connsiteX233" fmla="*/ 168598 w 445136"/>
                <a:gd name="connsiteY233" fmla="*/ 72637 h 112630"/>
                <a:gd name="connsiteX234" fmla="*/ 165936 w 445136"/>
                <a:gd name="connsiteY234" fmla="*/ 72637 h 112630"/>
                <a:gd name="connsiteX235" fmla="*/ 165936 w 445136"/>
                <a:gd name="connsiteY235" fmla="*/ 75299 h 112630"/>
                <a:gd name="connsiteX236" fmla="*/ 163274 w 445136"/>
                <a:gd name="connsiteY236" fmla="*/ 75299 h 112630"/>
                <a:gd name="connsiteX237" fmla="*/ 163274 w 445136"/>
                <a:gd name="connsiteY237" fmla="*/ 77961 h 112630"/>
                <a:gd name="connsiteX238" fmla="*/ 144512 w 445136"/>
                <a:gd name="connsiteY238" fmla="*/ 77961 h 112630"/>
                <a:gd name="connsiteX239" fmla="*/ 144512 w 445136"/>
                <a:gd name="connsiteY239" fmla="*/ 67249 h 112630"/>
                <a:gd name="connsiteX240" fmla="*/ 141850 w 445136"/>
                <a:gd name="connsiteY240" fmla="*/ 67249 h 112630"/>
                <a:gd name="connsiteX241" fmla="*/ 141850 w 445136"/>
                <a:gd name="connsiteY241" fmla="*/ 53812 h 112630"/>
                <a:gd name="connsiteX242" fmla="*/ 141850 w 445136"/>
                <a:gd name="connsiteY242" fmla="*/ 56474 h 112630"/>
                <a:gd name="connsiteX243" fmla="*/ 139188 w 445136"/>
                <a:gd name="connsiteY243" fmla="*/ 56474 h 112630"/>
                <a:gd name="connsiteX244" fmla="*/ 139188 w 445136"/>
                <a:gd name="connsiteY244" fmla="*/ 61862 h 112630"/>
                <a:gd name="connsiteX245" fmla="*/ 136526 w 445136"/>
                <a:gd name="connsiteY245" fmla="*/ 61862 h 112630"/>
                <a:gd name="connsiteX246" fmla="*/ 139188 w 445136"/>
                <a:gd name="connsiteY246" fmla="*/ 61862 h 112630"/>
                <a:gd name="connsiteX247" fmla="*/ 139188 w 445136"/>
                <a:gd name="connsiteY247" fmla="*/ 64524 h 112630"/>
                <a:gd name="connsiteX248" fmla="*/ 131139 w 445136"/>
                <a:gd name="connsiteY248" fmla="*/ 72573 h 112630"/>
                <a:gd name="connsiteX249" fmla="*/ 123089 w 445136"/>
                <a:gd name="connsiteY249" fmla="*/ 75235 h 112630"/>
                <a:gd name="connsiteX250" fmla="*/ 117702 w 445136"/>
                <a:gd name="connsiteY250" fmla="*/ 67186 h 112630"/>
                <a:gd name="connsiteX251" fmla="*/ 117702 w 445136"/>
                <a:gd name="connsiteY251" fmla="*/ 67186 h 112630"/>
                <a:gd name="connsiteX252" fmla="*/ 214550 w 445136"/>
                <a:gd name="connsiteY252" fmla="*/ 59009 h 112630"/>
                <a:gd name="connsiteX253" fmla="*/ 214550 w 445136"/>
                <a:gd name="connsiteY253" fmla="*/ 61671 h 112630"/>
                <a:gd name="connsiteX254" fmla="*/ 222600 w 445136"/>
                <a:gd name="connsiteY254" fmla="*/ 61671 h 112630"/>
                <a:gd name="connsiteX255" fmla="*/ 222600 w 445136"/>
                <a:gd name="connsiteY255" fmla="*/ 64333 h 112630"/>
                <a:gd name="connsiteX256" fmla="*/ 214550 w 445136"/>
                <a:gd name="connsiteY256" fmla="*/ 64333 h 112630"/>
                <a:gd name="connsiteX257" fmla="*/ 214550 w 445136"/>
                <a:gd name="connsiteY257" fmla="*/ 61671 h 112630"/>
                <a:gd name="connsiteX258" fmla="*/ 209163 w 445136"/>
                <a:gd name="connsiteY258" fmla="*/ 61671 h 112630"/>
                <a:gd name="connsiteX259" fmla="*/ 211825 w 445136"/>
                <a:gd name="connsiteY259" fmla="*/ 61671 h 112630"/>
                <a:gd name="connsiteX260" fmla="*/ 211825 w 445136"/>
                <a:gd name="connsiteY260" fmla="*/ 59009 h 112630"/>
                <a:gd name="connsiteX261" fmla="*/ 214487 w 445136"/>
                <a:gd name="connsiteY261" fmla="*/ 59009 h 112630"/>
                <a:gd name="connsiteX262" fmla="*/ 329843 w 445136"/>
                <a:gd name="connsiteY262" fmla="*/ 45635 h 112630"/>
                <a:gd name="connsiteX263" fmla="*/ 332505 w 445136"/>
                <a:gd name="connsiteY263" fmla="*/ 45635 h 112630"/>
                <a:gd name="connsiteX264" fmla="*/ 332505 w 445136"/>
                <a:gd name="connsiteY264" fmla="*/ 51023 h 112630"/>
                <a:gd name="connsiteX265" fmla="*/ 327118 w 445136"/>
                <a:gd name="connsiteY265" fmla="*/ 51023 h 112630"/>
                <a:gd name="connsiteX266" fmla="*/ 327118 w 445136"/>
                <a:gd name="connsiteY266" fmla="*/ 42973 h 112630"/>
                <a:gd name="connsiteX267" fmla="*/ 329780 w 445136"/>
                <a:gd name="connsiteY267" fmla="*/ 42973 h 112630"/>
                <a:gd name="connsiteX268" fmla="*/ 329780 w 445136"/>
                <a:gd name="connsiteY268" fmla="*/ 45635 h 112630"/>
                <a:gd name="connsiteX269" fmla="*/ 329780 w 445136"/>
                <a:gd name="connsiteY269" fmla="*/ 45635 h 112630"/>
                <a:gd name="connsiteX270" fmla="*/ 359316 w 445136"/>
                <a:gd name="connsiteY270" fmla="*/ 16099 h 112630"/>
                <a:gd name="connsiteX271" fmla="*/ 359316 w 445136"/>
                <a:gd name="connsiteY271" fmla="*/ 29536 h 112630"/>
                <a:gd name="connsiteX272" fmla="*/ 356654 w 445136"/>
                <a:gd name="connsiteY272" fmla="*/ 29536 h 112630"/>
                <a:gd name="connsiteX273" fmla="*/ 356654 w 445136"/>
                <a:gd name="connsiteY273" fmla="*/ 26874 h 112630"/>
                <a:gd name="connsiteX274" fmla="*/ 351266 w 445136"/>
                <a:gd name="connsiteY274" fmla="*/ 26874 h 112630"/>
                <a:gd name="connsiteX275" fmla="*/ 351266 w 445136"/>
                <a:gd name="connsiteY275" fmla="*/ 29536 h 112630"/>
                <a:gd name="connsiteX276" fmla="*/ 348604 w 445136"/>
                <a:gd name="connsiteY276" fmla="*/ 29536 h 112630"/>
                <a:gd name="connsiteX277" fmla="*/ 348604 w 445136"/>
                <a:gd name="connsiteY277" fmla="*/ 18825 h 112630"/>
                <a:gd name="connsiteX278" fmla="*/ 353992 w 445136"/>
                <a:gd name="connsiteY278" fmla="*/ 18825 h 112630"/>
                <a:gd name="connsiteX279" fmla="*/ 353992 w 445136"/>
                <a:gd name="connsiteY279" fmla="*/ 16163 h 112630"/>
                <a:gd name="connsiteX280" fmla="*/ 359380 w 445136"/>
                <a:gd name="connsiteY280" fmla="*/ 16163 h 112630"/>
                <a:gd name="connsiteX281" fmla="*/ 415663 w 445136"/>
                <a:gd name="connsiteY281" fmla="*/ 2726 h 112630"/>
                <a:gd name="connsiteX282" fmla="*/ 418325 w 445136"/>
                <a:gd name="connsiteY282" fmla="*/ 2726 h 112630"/>
                <a:gd name="connsiteX283" fmla="*/ 418325 w 445136"/>
                <a:gd name="connsiteY283" fmla="*/ 63 h 112630"/>
                <a:gd name="connsiteX284" fmla="*/ 420987 w 445136"/>
                <a:gd name="connsiteY284" fmla="*/ 63 h 112630"/>
                <a:gd name="connsiteX285" fmla="*/ 420987 w 445136"/>
                <a:gd name="connsiteY285" fmla="*/ 5451 h 112630"/>
                <a:gd name="connsiteX286" fmla="*/ 426375 w 445136"/>
                <a:gd name="connsiteY286" fmla="*/ 5451 h 112630"/>
                <a:gd name="connsiteX287" fmla="*/ 426375 w 445136"/>
                <a:gd name="connsiteY287" fmla="*/ 2789 h 112630"/>
                <a:gd name="connsiteX288" fmla="*/ 445136 w 445136"/>
                <a:gd name="connsiteY288" fmla="*/ 2789 h 112630"/>
                <a:gd name="connsiteX289" fmla="*/ 445136 w 445136"/>
                <a:gd name="connsiteY289" fmla="*/ 8176 h 112630"/>
                <a:gd name="connsiteX290" fmla="*/ 442474 w 445136"/>
                <a:gd name="connsiteY290" fmla="*/ 8176 h 112630"/>
                <a:gd name="connsiteX291" fmla="*/ 442474 w 445136"/>
                <a:gd name="connsiteY291" fmla="*/ 10838 h 112630"/>
                <a:gd name="connsiteX292" fmla="*/ 439812 w 445136"/>
                <a:gd name="connsiteY292" fmla="*/ 10838 h 112630"/>
                <a:gd name="connsiteX293" fmla="*/ 439812 w 445136"/>
                <a:gd name="connsiteY293" fmla="*/ 13501 h 112630"/>
                <a:gd name="connsiteX294" fmla="*/ 434424 w 445136"/>
                <a:gd name="connsiteY294" fmla="*/ 13501 h 112630"/>
                <a:gd name="connsiteX295" fmla="*/ 434424 w 445136"/>
                <a:gd name="connsiteY295" fmla="*/ 16163 h 112630"/>
                <a:gd name="connsiteX296" fmla="*/ 431762 w 445136"/>
                <a:gd name="connsiteY296" fmla="*/ 16163 h 112630"/>
                <a:gd name="connsiteX297" fmla="*/ 431762 w 445136"/>
                <a:gd name="connsiteY297" fmla="*/ 18825 h 112630"/>
                <a:gd name="connsiteX298" fmla="*/ 426375 w 445136"/>
                <a:gd name="connsiteY298" fmla="*/ 18825 h 112630"/>
                <a:gd name="connsiteX299" fmla="*/ 426375 w 445136"/>
                <a:gd name="connsiteY299" fmla="*/ 21487 h 112630"/>
                <a:gd name="connsiteX300" fmla="*/ 423713 w 445136"/>
                <a:gd name="connsiteY300" fmla="*/ 21487 h 112630"/>
                <a:gd name="connsiteX301" fmla="*/ 423713 w 445136"/>
                <a:gd name="connsiteY301" fmla="*/ 24149 h 112630"/>
                <a:gd name="connsiteX302" fmla="*/ 418325 w 445136"/>
                <a:gd name="connsiteY302" fmla="*/ 24149 h 112630"/>
                <a:gd name="connsiteX303" fmla="*/ 418325 w 445136"/>
                <a:gd name="connsiteY303" fmla="*/ 21487 h 112630"/>
                <a:gd name="connsiteX304" fmla="*/ 415663 w 445136"/>
                <a:gd name="connsiteY304" fmla="*/ 21487 h 112630"/>
                <a:gd name="connsiteX305" fmla="*/ 415663 w 445136"/>
                <a:gd name="connsiteY305" fmla="*/ 18825 h 112630"/>
                <a:gd name="connsiteX306" fmla="*/ 410276 w 445136"/>
                <a:gd name="connsiteY306" fmla="*/ 18825 h 112630"/>
                <a:gd name="connsiteX307" fmla="*/ 410276 w 445136"/>
                <a:gd name="connsiteY307" fmla="*/ 16163 h 112630"/>
                <a:gd name="connsiteX308" fmla="*/ 404888 w 445136"/>
                <a:gd name="connsiteY308" fmla="*/ 16163 h 112630"/>
                <a:gd name="connsiteX309" fmla="*/ 404888 w 445136"/>
                <a:gd name="connsiteY309" fmla="*/ 18825 h 112630"/>
                <a:gd name="connsiteX310" fmla="*/ 396839 w 445136"/>
                <a:gd name="connsiteY310" fmla="*/ 18825 h 112630"/>
                <a:gd name="connsiteX311" fmla="*/ 396839 w 445136"/>
                <a:gd name="connsiteY311" fmla="*/ 21487 h 112630"/>
                <a:gd name="connsiteX312" fmla="*/ 394177 w 445136"/>
                <a:gd name="connsiteY312" fmla="*/ 21487 h 112630"/>
                <a:gd name="connsiteX313" fmla="*/ 394177 w 445136"/>
                <a:gd name="connsiteY313" fmla="*/ 24149 h 112630"/>
                <a:gd name="connsiteX314" fmla="*/ 386127 w 445136"/>
                <a:gd name="connsiteY314" fmla="*/ 24149 h 112630"/>
                <a:gd name="connsiteX315" fmla="*/ 386127 w 445136"/>
                <a:gd name="connsiteY315" fmla="*/ 26811 h 112630"/>
                <a:gd name="connsiteX316" fmla="*/ 380739 w 445136"/>
                <a:gd name="connsiteY316" fmla="*/ 26811 h 112630"/>
                <a:gd name="connsiteX317" fmla="*/ 380739 w 445136"/>
                <a:gd name="connsiteY317" fmla="*/ 21423 h 112630"/>
                <a:gd name="connsiteX318" fmla="*/ 383401 w 445136"/>
                <a:gd name="connsiteY318" fmla="*/ 21423 h 112630"/>
                <a:gd name="connsiteX319" fmla="*/ 383401 w 445136"/>
                <a:gd name="connsiteY319" fmla="*/ 16036 h 112630"/>
                <a:gd name="connsiteX320" fmla="*/ 388789 w 445136"/>
                <a:gd name="connsiteY320" fmla="*/ 16036 h 112630"/>
                <a:gd name="connsiteX321" fmla="*/ 388789 w 445136"/>
                <a:gd name="connsiteY321" fmla="*/ 13374 h 112630"/>
                <a:gd name="connsiteX322" fmla="*/ 391451 w 445136"/>
                <a:gd name="connsiteY322" fmla="*/ 13374 h 112630"/>
                <a:gd name="connsiteX323" fmla="*/ 391451 w 445136"/>
                <a:gd name="connsiteY323" fmla="*/ 10712 h 112630"/>
                <a:gd name="connsiteX324" fmla="*/ 394113 w 445136"/>
                <a:gd name="connsiteY324" fmla="*/ 10712 h 112630"/>
                <a:gd name="connsiteX325" fmla="*/ 394113 w 445136"/>
                <a:gd name="connsiteY325" fmla="*/ 8050 h 112630"/>
                <a:gd name="connsiteX326" fmla="*/ 399500 w 445136"/>
                <a:gd name="connsiteY326" fmla="*/ 8050 h 112630"/>
                <a:gd name="connsiteX327" fmla="*/ 399500 w 445136"/>
                <a:gd name="connsiteY327" fmla="*/ 5388 h 112630"/>
                <a:gd name="connsiteX328" fmla="*/ 399500 w 445136"/>
                <a:gd name="connsiteY328" fmla="*/ 8050 h 112630"/>
                <a:gd name="connsiteX329" fmla="*/ 402163 w 445136"/>
                <a:gd name="connsiteY329" fmla="*/ 8050 h 112630"/>
                <a:gd name="connsiteX330" fmla="*/ 402163 w 445136"/>
                <a:gd name="connsiteY330" fmla="*/ 5388 h 112630"/>
                <a:gd name="connsiteX331" fmla="*/ 412875 w 445136"/>
                <a:gd name="connsiteY331" fmla="*/ 5388 h 112630"/>
                <a:gd name="connsiteX332" fmla="*/ 412875 w 445136"/>
                <a:gd name="connsiteY332" fmla="*/ 0 h 112630"/>
                <a:gd name="connsiteX333" fmla="*/ 415536 w 445136"/>
                <a:gd name="connsiteY333" fmla="*/ 0 h 112630"/>
                <a:gd name="connsiteX334" fmla="*/ 415536 w 445136"/>
                <a:gd name="connsiteY334" fmla="*/ 2662 h 112630"/>
                <a:gd name="connsiteX335" fmla="*/ 415536 w 445136"/>
                <a:gd name="connsiteY335" fmla="*/ 2662 h 1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445136" h="112630">
                  <a:moveTo>
                    <a:pt x="104645" y="83158"/>
                  </a:moveTo>
                  <a:lnTo>
                    <a:pt x="107307" y="83158"/>
                  </a:lnTo>
                  <a:lnTo>
                    <a:pt x="104645" y="85820"/>
                  </a:lnTo>
                  <a:lnTo>
                    <a:pt x="104645" y="83158"/>
                  </a:lnTo>
                  <a:lnTo>
                    <a:pt x="104645" y="83158"/>
                  </a:lnTo>
                  <a:close/>
                  <a:moveTo>
                    <a:pt x="139505" y="75108"/>
                  </a:moveTo>
                  <a:lnTo>
                    <a:pt x="136843" y="75108"/>
                  </a:lnTo>
                  <a:lnTo>
                    <a:pt x="139505" y="75108"/>
                  </a:lnTo>
                  <a:lnTo>
                    <a:pt x="136843" y="75108"/>
                  </a:lnTo>
                  <a:lnTo>
                    <a:pt x="139505" y="75108"/>
                  </a:lnTo>
                  <a:close/>
                  <a:moveTo>
                    <a:pt x="136779" y="75108"/>
                  </a:moveTo>
                  <a:lnTo>
                    <a:pt x="134117" y="75108"/>
                  </a:lnTo>
                  <a:lnTo>
                    <a:pt x="136779" y="75108"/>
                  </a:lnTo>
                  <a:close/>
                  <a:moveTo>
                    <a:pt x="118018" y="67059"/>
                  </a:moveTo>
                  <a:lnTo>
                    <a:pt x="101919" y="64397"/>
                  </a:lnTo>
                  <a:lnTo>
                    <a:pt x="96532" y="64397"/>
                  </a:lnTo>
                  <a:lnTo>
                    <a:pt x="91144" y="67059"/>
                  </a:lnTo>
                  <a:lnTo>
                    <a:pt x="85756" y="64397"/>
                  </a:lnTo>
                  <a:lnTo>
                    <a:pt x="83095" y="64397"/>
                  </a:lnTo>
                  <a:lnTo>
                    <a:pt x="75045" y="72446"/>
                  </a:lnTo>
                  <a:lnTo>
                    <a:pt x="66995" y="75108"/>
                  </a:lnTo>
                  <a:lnTo>
                    <a:pt x="61608" y="83158"/>
                  </a:lnTo>
                  <a:lnTo>
                    <a:pt x="45509" y="88546"/>
                  </a:lnTo>
                  <a:lnTo>
                    <a:pt x="42847" y="96595"/>
                  </a:lnTo>
                  <a:lnTo>
                    <a:pt x="40184" y="99257"/>
                  </a:lnTo>
                  <a:lnTo>
                    <a:pt x="32135" y="101919"/>
                  </a:lnTo>
                  <a:lnTo>
                    <a:pt x="21423" y="104581"/>
                  </a:lnTo>
                  <a:lnTo>
                    <a:pt x="18761" y="112631"/>
                  </a:lnTo>
                  <a:lnTo>
                    <a:pt x="0" y="112631"/>
                  </a:lnTo>
                  <a:lnTo>
                    <a:pt x="2662" y="91208"/>
                  </a:lnTo>
                  <a:lnTo>
                    <a:pt x="10712" y="91208"/>
                  </a:lnTo>
                  <a:lnTo>
                    <a:pt x="10712" y="88546"/>
                  </a:lnTo>
                  <a:lnTo>
                    <a:pt x="13374" y="88546"/>
                  </a:lnTo>
                  <a:lnTo>
                    <a:pt x="13374" y="83158"/>
                  </a:lnTo>
                  <a:lnTo>
                    <a:pt x="16036" y="83158"/>
                  </a:lnTo>
                  <a:lnTo>
                    <a:pt x="16036" y="80496"/>
                  </a:lnTo>
                  <a:lnTo>
                    <a:pt x="24085" y="80496"/>
                  </a:lnTo>
                  <a:lnTo>
                    <a:pt x="24085" y="83158"/>
                  </a:lnTo>
                  <a:lnTo>
                    <a:pt x="26747" y="83158"/>
                  </a:lnTo>
                  <a:lnTo>
                    <a:pt x="26747" y="80496"/>
                  </a:lnTo>
                  <a:lnTo>
                    <a:pt x="29410" y="80496"/>
                  </a:lnTo>
                  <a:lnTo>
                    <a:pt x="29410" y="77834"/>
                  </a:lnTo>
                  <a:lnTo>
                    <a:pt x="32072" y="77834"/>
                  </a:lnTo>
                  <a:lnTo>
                    <a:pt x="32072" y="75172"/>
                  </a:lnTo>
                  <a:lnTo>
                    <a:pt x="45509" y="75172"/>
                  </a:lnTo>
                  <a:lnTo>
                    <a:pt x="45509" y="72510"/>
                  </a:lnTo>
                  <a:lnTo>
                    <a:pt x="48171" y="72510"/>
                  </a:lnTo>
                  <a:lnTo>
                    <a:pt x="48171" y="67122"/>
                  </a:lnTo>
                  <a:lnTo>
                    <a:pt x="45509" y="67122"/>
                  </a:lnTo>
                  <a:lnTo>
                    <a:pt x="45509" y="69784"/>
                  </a:lnTo>
                  <a:lnTo>
                    <a:pt x="45509" y="67122"/>
                  </a:lnTo>
                  <a:lnTo>
                    <a:pt x="48171" y="67122"/>
                  </a:lnTo>
                  <a:lnTo>
                    <a:pt x="48171" y="64460"/>
                  </a:lnTo>
                  <a:lnTo>
                    <a:pt x="53558" y="64460"/>
                  </a:lnTo>
                  <a:lnTo>
                    <a:pt x="53558" y="61798"/>
                  </a:lnTo>
                  <a:lnTo>
                    <a:pt x="56220" y="61798"/>
                  </a:lnTo>
                  <a:lnTo>
                    <a:pt x="56220" y="59136"/>
                  </a:lnTo>
                  <a:lnTo>
                    <a:pt x="58882" y="59136"/>
                  </a:lnTo>
                  <a:lnTo>
                    <a:pt x="58882" y="61798"/>
                  </a:lnTo>
                  <a:lnTo>
                    <a:pt x="56220" y="61798"/>
                  </a:lnTo>
                  <a:lnTo>
                    <a:pt x="56220" y="64460"/>
                  </a:lnTo>
                  <a:lnTo>
                    <a:pt x="64270" y="64460"/>
                  </a:lnTo>
                  <a:lnTo>
                    <a:pt x="64270" y="61798"/>
                  </a:lnTo>
                  <a:lnTo>
                    <a:pt x="66932" y="61798"/>
                  </a:lnTo>
                  <a:lnTo>
                    <a:pt x="66932" y="59136"/>
                  </a:lnTo>
                  <a:lnTo>
                    <a:pt x="69594" y="59136"/>
                  </a:lnTo>
                  <a:lnTo>
                    <a:pt x="69594" y="56474"/>
                  </a:lnTo>
                  <a:lnTo>
                    <a:pt x="72256" y="56474"/>
                  </a:lnTo>
                  <a:lnTo>
                    <a:pt x="72256" y="59136"/>
                  </a:lnTo>
                  <a:lnTo>
                    <a:pt x="72256" y="56474"/>
                  </a:lnTo>
                  <a:lnTo>
                    <a:pt x="82968" y="56474"/>
                  </a:lnTo>
                  <a:lnTo>
                    <a:pt x="82968" y="53812"/>
                  </a:lnTo>
                  <a:lnTo>
                    <a:pt x="88355" y="53812"/>
                  </a:lnTo>
                  <a:lnTo>
                    <a:pt x="88355" y="51150"/>
                  </a:lnTo>
                  <a:lnTo>
                    <a:pt x="91017" y="51150"/>
                  </a:lnTo>
                  <a:lnTo>
                    <a:pt x="91017" y="48488"/>
                  </a:lnTo>
                  <a:lnTo>
                    <a:pt x="96405" y="48488"/>
                  </a:lnTo>
                  <a:lnTo>
                    <a:pt x="96405" y="45826"/>
                  </a:lnTo>
                  <a:lnTo>
                    <a:pt x="107116" y="45826"/>
                  </a:lnTo>
                  <a:lnTo>
                    <a:pt x="107116" y="43164"/>
                  </a:lnTo>
                  <a:lnTo>
                    <a:pt x="117828" y="43164"/>
                  </a:lnTo>
                  <a:lnTo>
                    <a:pt x="117828" y="40501"/>
                  </a:lnTo>
                  <a:lnTo>
                    <a:pt x="120490" y="40501"/>
                  </a:lnTo>
                  <a:lnTo>
                    <a:pt x="120490" y="37839"/>
                  </a:lnTo>
                  <a:lnTo>
                    <a:pt x="123152" y="37839"/>
                  </a:lnTo>
                  <a:lnTo>
                    <a:pt x="123152" y="40501"/>
                  </a:lnTo>
                  <a:lnTo>
                    <a:pt x="125814" y="40501"/>
                  </a:lnTo>
                  <a:lnTo>
                    <a:pt x="125814" y="43164"/>
                  </a:lnTo>
                  <a:lnTo>
                    <a:pt x="128476" y="43164"/>
                  </a:lnTo>
                  <a:lnTo>
                    <a:pt x="128476" y="40501"/>
                  </a:lnTo>
                  <a:lnTo>
                    <a:pt x="136526" y="40501"/>
                  </a:lnTo>
                  <a:lnTo>
                    <a:pt x="136526" y="37839"/>
                  </a:lnTo>
                  <a:lnTo>
                    <a:pt x="149963" y="37839"/>
                  </a:lnTo>
                  <a:lnTo>
                    <a:pt x="149963" y="35177"/>
                  </a:lnTo>
                  <a:lnTo>
                    <a:pt x="160675" y="35177"/>
                  </a:lnTo>
                  <a:lnTo>
                    <a:pt x="160675" y="32515"/>
                  </a:lnTo>
                  <a:lnTo>
                    <a:pt x="168725" y="32515"/>
                  </a:lnTo>
                  <a:lnTo>
                    <a:pt x="168725" y="29853"/>
                  </a:lnTo>
                  <a:lnTo>
                    <a:pt x="174112" y="29853"/>
                  </a:lnTo>
                  <a:lnTo>
                    <a:pt x="174112" y="24466"/>
                  </a:lnTo>
                  <a:lnTo>
                    <a:pt x="174112" y="27128"/>
                  </a:lnTo>
                  <a:lnTo>
                    <a:pt x="176774" y="27128"/>
                  </a:lnTo>
                  <a:lnTo>
                    <a:pt x="176774" y="29790"/>
                  </a:lnTo>
                  <a:lnTo>
                    <a:pt x="184824" y="29790"/>
                  </a:lnTo>
                  <a:lnTo>
                    <a:pt x="184824" y="27128"/>
                  </a:lnTo>
                  <a:lnTo>
                    <a:pt x="200923" y="27128"/>
                  </a:lnTo>
                  <a:lnTo>
                    <a:pt x="200923" y="24466"/>
                  </a:lnTo>
                  <a:lnTo>
                    <a:pt x="203585" y="24466"/>
                  </a:lnTo>
                  <a:lnTo>
                    <a:pt x="203585" y="27128"/>
                  </a:lnTo>
                  <a:lnTo>
                    <a:pt x="214297" y="27128"/>
                  </a:lnTo>
                  <a:lnTo>
                    <a:pt x="214297" y="24466"/>
                  </a:lnTo>
                  <a:lnTo>
                    <a:pt x="238445" y="24466"/>
                  </a:lnTo>
                  <a:lnTo>
                    <a:pt x="238445" y="27128"/>
                  </a:lnTo>
                  <a:lnTo>
                    <a:pt x="241107" y="27128"/>
                  </a:lnTo>
                  <a:lnTo>
                    <a:pt x="241107" y="29790"/>
                  </a:lnTo>
                  <a:lnTo>
                    <a:pt x="249157" y="29790"/>
                  </a:lnTo>
                  <a:lnTo>
                    <a:pt x="249157" y="32452"/>
                  </a:lnTo>
                  <a:lnTo>
                    <a:pt x="254544" y="32452"/>
                  </a:lnTo>
                  <a:lnTo>
                    <a:pt x="254544" y="29790"/>
                  </a:lnTo>
                  <a:lnTo>
                    <a:pt x="267982" y="29790"/>
                  </a:lnTo>
                  <a:lnTo>
                    <a:pt x="267982" y="27128"/>
                  </a:lnTo>
                  <a:lnTo>
                    <a:pt x="270644" y="27128"/>
                  </a:lnTo>
                  <a:lnTo>
                    <a:pt x="270644" y="29790"/>
                  </a:lnTo>
                  <a:lnTo>
                    <a:pt x="273306" y="29790"/>
                  </a:lnTo>
                  <a:lnTo>
                    <a:pt x="273306" y="27128"/>
                  </a:lnTo>
                  <a:lnTo>
                    <a:pt x="278693" y="27128"/>
                  </a:lnTo>
                  <a:lnTo>
                    <a:pt x="278693" y="29790"/>
                  </a:lnTo>
                  <a:lnTo>
                    <a:pt x="284081" y="29790"/>
                  </a:lnTo>
                  <a:lnTo>
                    <a:pt x="284081" y="27128"/>
                  </a:lnTo>
                  <a:lnTo>
                    <a:pt x="286743" y="27128"/>
                  </a:lnTo>
                  <a:lnTo>
                    <a:pt x="286743" y="29790"/>
                  </a:lnTo>
                  <a:lnTo>
                    <a:pt x="289405" y="29790"/>
                  </a:lnTo>
                  <a:lnTo>
                    <a:pt x="289405" y="27128"/>
                  </a:lnTo>
                  <a:lnTo>
                    <a:pt x="289405" y="29790"/>
                  </a:lnTo>
                  <a:lnTo>
                    <a:pt x="300117" y="29790"/>
                  </a:lnTo>
                  <a:lnTo>
                    <a:pt x="300117" y="32452"/>
                  </a:lnTo>
                  <a:lnTo>
                    <a:pt x="308166" y="32452"/>
                  </a:lnTo>
                  <a:lnTo>
                    <a:pt x="308166" y="29790"/>
                  </a:lnTo>
                  <a:lnTo>
                    <a:pt x="324265" y="29790"/>
                  </a:lnTo>
                  <a:lnTo>
                    <a:pt x="324265" y="27128"/>
                  </a:lnTo>
                  <a:lnTo>
                    <a:pt x="326927" y="27128"/>
                  </a:lnTo>
                  <a:lnTo>
                    <a:pt x="326927" y="29790"/>
                  </a:lnTo>
                  <a:lnTo>
                    <a:pt x="326927" y="27128"/>
                  </a:lnTo>
                  <a:lnTo>
                    <a:pt x="337639" y="27128"/>
                  </a:lnTo>
                  <a:lnTo>
                    <a:pt x="337639" y="24466"/>
                  </a:lnTo>
                  <a:lnTo>
                    <a:pt x="340301" y="24466"/>
                  </a:lnTo>
                  <a:lnTo>
                    <a:pt x="340301" y="27128"/>
                  </a:lnTo>
                  <a:lnTo>
                    <a:pt x="342963" y="27128"/>
                  </a:lnTo>
                  <a:lnTo>
                    <a:pt x="342963" y="29790"/>
                  </a:lnTo>
                  <a:lnTo>
                    <a:pt x="345625" y="29790"/>
                  </a:lnTo>
                  <a:lnTo>
                    <a:pt x="345625" y="27128"/>
                  </a:lnTo>
                  <a:lnTo>
                    <a:pt x="345625" y="29790"/>
                  </a:lnTo>
                  <a:lnTo>
                    <a:pt x="348288" y="29790"/>
                  </a:lnTo>
                  <a:lnTo>
                    <a:pt x="348288" y="35177"/>
                  </a:lnTo>
                  <a:lnTo>
                    <a:pt x="350950" y="35177"/>
                  </a:lnTo>
                  <a:lnTo>
                    <a:pt x="350950" y="37839"/>
                  </a:lnTo>
                  <a:lnTo>
                    <a:pt x="348288" y="37839"/>
                  </a:lnTo>
                  <a:lnTo>
                    <a:pt x="348288" y="35177"/>
                  </a:lnTo>
                  <a:lnTo>
                    <a:pt x="340238" y="35177"/>
                  </a:lnTo>
                  <a:lnTo>
                    <a:pt x="340238" y="32515"/>
                  </a:lnTo>
                  <a:lnTo>
                    <a:pt x="334850" y="32515"/>
                  </a:lnTo>
                  <a:lnTo>
                    <a:pt x="334850" y="35177"/>
                  </a:lnTo>
                  <a:lnTo>
                    <a:pt x="329463" y="35177"/>
                  </a:lnTo>
                  <a:lnTo>
                    <a:pt x="329463" y="37839"/>
                  </a:lnTo>
                  <a:lnTo>
                    <a:pt x="326801" y="37839"/>
                  </a:lnTo>
                  <a:lnTo>
                    <a:pt x="326801" y="40501"/>
                  </a:lnTo>
                  <a:lnTo>
                    <a:pt x="318751" y="40501"/>
                  </a:lnTo>
                  <a:lnTo>
                    <a:pt x="318751" y="43164"/>
                  </a:lnTo>
                  <a:lnTo>
                    <a:pt x="316089" y="43164"/>
                  </a:lnTo>
                  <a:lnTo>
                    <a:pt x="316089" y="45826"/>
                  </a:lnTo>
                  <a:lnTo>
                    <a:pt x="313427" y="45826"/>
                  </a:lnTo>
                  <a:lnTo>
                    <a:pt x="313427" y="48488"/>
                  </a:lnTo>
                  <a:lnTo>
                    <a:pt x="310765" y="48488"/>
                  </a:lnTo>
                  <a:lnTo>
                    <a:pt x="310765" y="51150"/>
                  </a:lnTo>
                  <a:lnTo>
                    <a:pt x="308103" y="51150"/>
                  </a:lnTo>
                  <a:lnTo>
                    <a:pt x="308103" y="53812"/>
                  </a:lnTo>
                  <a:lnTo>
                    <a:pt x="300053" y="53812"/>
                  </a:lnTo>
                  <a:lnTo>
                    <a:pt x="300053" y="56474"/>
                  </a:lnTo>
                  <a:lnTo>
                    <a:pt x="297391" y="56474"/>
                  </a:lnTo>
                  <a:lnTo>
                    <a:pt x="297391" y="45762"/>
                  </a:lnTo>
                  <a:lnTo>
                    <a:pt x="294729" y="45762"/>
                  </a:lnTo>
                  <a:lnTo>
                    <a:pt x="294729" y="43100"/>
                  </a:lnTo>
                  <a:lnTo>
                    <a:pt x="289341" y="43100"/>
                  </a:lnTo>
                  <a:lnTo>
                    <a:pt x="289341" y="40438"/>
                  </a:lnTo>
                  <a:lnTo>
                    <a:pt x="283954" y="40438"/>
                  </a:lnTo>
                  <a:lnTo>
                    <a:pt x="283954" y="37776"/>
                  </a:lnTo>
                  <a:lnTo>
                    <a:pt x="278567" y="37776"/>
                  </a:lnTo>
                  <a:lnTo>
                    <a:pt x="278567" y="40438"/>
                  </a:lnTo>
                  <a:lnTo>
                    <a:pt x="262467" y="40438"/>
                  </a:lnTo>
                  <a:lnTo>
                    <a:pt x="262467" y="43100"/>
                  </a:lnTo>
                  <a:lnTo>
                    <a:pt x="254418" y="43100"/>
                  </a:lnTo>
                  <a:lnTo>
                    <a:pt x="254418" y="45762"/>
                  </a:lnTo>
                  <a:lnTo>
                    <a:pt x="249030" y="45762"/>
                  </a:lnTo>
                  <a:lnTo>
                    <a:pt x="249030" y="51150"/>
                  </a:lnTo>
                  <a:lnTo>
                    <a:pt x="246368" y="51150"/>
                  </a:lnTo>
                  <a:lnTo>
                    <a:pt x="246368" y="45762"/>
                  </a:lnTo>
                  <a:lnTo>
                    <a:pt x="249030" y="45762"/>
                  </a:lnTo>
                  <a:lnTo>
                    <a:pt x="249030" y="43100"/>
                  </a:lnTo>
                  <a:lnTo>
                    <a:pt x="251692" y="43100"/>
                  </a:lnTo>
                  <a:lnTo>
                    <a:pt x="246305" y="43100"/>
                  </a:lnTo>
                  <a:lnTo>
                    <a:pt x="246305" y="40438"/>
                  </a:lnTo>
                  <a:lnTo>
                    <a:pt x="238255" y="40438"/>
                  </a:lnTo>
                  <a:lnTo>
                    <a:pt x="238255" y="43100"/>
                  </a:lnTo>
                  <a:lnTo>
                    <a:pt x="235593" y="43100"/>
                  </a:lnTo>
                  <a:lnTo>
                    <a:pt x="235593" y="48488"/>
                  </a:lnTo>
                  <a:lnTo>
                    <a:pt x="232931" y="48488"/>
                  </a:lnTo>
                  <a:lnTo>
                    <a:pt x="232931" y="53875"/>
                  </a:lnTo>
                  <a:lnTo>
                    <a:pt x="235593" y="53875"/>
                  </a:lnTo>
                  <a:lnTo>
                    <a:pt x="235593" y="56537"/>
                  </a:lnTo>
                  <a:lnTo>
                    <a:pt x="230206" y="56537"/>
                  </a:lnTo>
                  <a:lnTo>
                    <a:pt x="230206" y="53875"/>
                  </a:lnTo>
                  <a:lnTo>
                    <a:pt x="227543" y="53875"/>
                  </a:lnTo>
                  <a:lnTo>
                    <a:pt x="227543" y="51213"/>
                  </a:lnTo>
                  <a:lnTo>
                    <a:pt x="224881" y="51213"/>
                  </a:lnTo>
                  <a:lnTo>
                    <a:pt x="224881" y="48551"/>
                  </a:lnTo>
                  <a:lnTo>
                    <a:pt x="211444" y="48551"/>
                  </a:lnTo>
                  <a:lnTo>
                    <a:pt x="211444" y="45889"/>
                  </a:lnTo>
                  <a:lnTo>
                    <a:pt x="208782" y="45889"/>
                  </a:lnTo>
                  <a:lnTo>
                    <a:pt x="208782" y="48551"/>
                  </a:lnTo>
                  <a:lnTo>
                    <a:pt x="206120" y="48551"/>
                  </a:lnTo>
                  <a:lnTo>
                    <a:pt x="206120" y="45889"/>
                  </a:lnTo>
                  <a:lnTo>
                    <a:pt x="200733" y="45889"/>
                  </a:lnTo>
                  <a:lnTo>
                    <a:pt x="200733" y="48551"/>
                  </a:lnTo>
                  <a:lnTo>
                    <a:pt x="198071" y="48551"/>
                  </a:lnTo>
                  <a:lnTo>
                    <a:pt x="198071" y="56601"/>
                  </a:lnTo>
                  <a:lnTo>
                    <a:pt x="195408" y="56601"/>
                  </a:lnTo>
                  <a:lnTo>
                    <a:pt x="195408" y="59263"/>
                  </a:lnTo>
                  <a:lnTo>
                    <a:pt x="195408" y="56601"/>
                  </a:lnTo>
                  <a:lnTo>
                    <a:pt x="192746" y="56601"/>
                  </a:lnTo>
                  <a:lnTo>
                    <a:pt x="192746" y="59263"/>
                  </a:lnTo>
                  <a:lnTo>
                    <a:pt x="179309" y="59263"/>
                  </a:lnTo>
                  <a:lnTo>
                    <a:pt x="179309" y="61925"/>
                  </a:lnTo>
                  <a:lnTo>
                    <a:pt x="168598" y="61925"/>
                  </a:lnTo>
                  <a:lnTo>
                    <a:pt x="168598" y="72637"/>
                  </a:lnTo>
                  <a:lnTo>
                    <a:pt x="165936" y="72637"/>
                  </a:lnTo>
                  <a:lnTo>
                    <a:pt x="165936" y="75299"/>
                  </a:lnTo>
                  <a:lnTo>
                    <a:pt x="163274" y="75299"/>
                  </a:lnTo>
                  <a:lnTo>
                    <a:pt x="163274" y="77961"/>
                  </a:lnTo>
                  <a:lnTo>
                    <a:pt x="144512" y="77961"/>
                  </a:lnTo>
                  <a:lnTo>
                    <a:pt x="144512" y="67249"/>
                  </a:lnTo>
                  <a:lnTo>
                    <a:pt x="141850" y="67249"/>
                  </a:lnTo>
                  <a:lnTo>
                    <a:pt x="141850" y="53812"/>
                  </a:lnTo>
                  <a:lnTo>
                    <a:pt x="141850" y="56474"/>
                  </a:lnTo>
                  <a:lnTo>
                    <a:pt x="139188" y="56474"/>
                  </a:lnTo>
                  <a:lnTo>
                    <a:pt x="139188" y="61862"/>
                  </a:lnTo>
                  <a:lnTo>
                    <a:pt x="136526" y="61862"/>
                  </a:lnTo>
                  <a:lnTo>
                    <a:pt x="139188" y="61862"/>
                  </a:lnTo>
                  <a:lnTo>
                    <a:pt x="139188" y="64524"/>
                  </a:lnTo>
                  <a:lnTo>
                    <a:pt x="131139" y="72573"/>
                  </a:lnTo>
                  <a:lnTo>
                    <a:pt x="123089" y="75235"/>
                  </a:lnTo>
                  <a:lnTo>
                    <a:pt x="117702" y="67186"/>
                  </a:lnTo>
                  <a:lnTo>
                    <a:pt x="117702" y="67186"/>
                  </a:lnTo>
                  <a:close/>
                  <a:moveTo>
                    <a:pt x="214550" y="59009"/>
                  </a:moveTo>
                  <a:lnTo>
                    <a:pt x="214550" y="61671"/>
                  </a:lnTo>
                  <a:lnTo>
                    <a:pt x="222600" y="61671"/>
                  </a:lnTo>
                  <a:lnTo>
                    <a:pt x="222600" y="64333"/>
                  </a:lnTo>
                  <a:lnTo>
                    <a:pt x="214550" y="64333"/>
                  </a:lnTo>
                  <a:lnTo>
                    <a:pt x="214550" y="61671"/>
                  </a:lnTo>
                  <a:lnTo>
                    <a:pt x="209163" y="61671"/>
                  </a:lnTo>
                  <a:lnTo>
                    <a:pt x="211825" y="61671"/>
                  </a:lnTo>
                  <a:lnTo>
                    <a:pt x="211825" y="59009"/>
                  </a:lnTo>
                  <a:lnTo>
                    <a:pt x="214487" y="59009"/>
                  </a:lnTo>
                  <a:close/>
                  <a:moveTo>
                    <a:pt x="329843" y="45635"/>
                  </a:moveTo>
                  <a:lnTo>
                    <a:pt x="332505" y="45635"/>
                  </a:lnTo>
                  <a:lnTo>
                    <a:pt x="332505" y="51023"/>
                  </a:lnTo>
                  <a:lnTo>
                    <a:pt x="327118" y="51023"/>
                  </a:lnTo>
                  <a:lnTo>
                    <a:pt x="327118" y="42973"/>
                  </a:lnTo>
                  <a:lnTo>
                    <a:pt x="329780" y="42973"/>
                  </a:lnTo>
                  <a:lnTo>
                    <a:pt x="329780" y="45635"/>
                  </a:lnTo>
                  <a:lnTo>
                    <a:pt x="329780" y="45635"/>
                  </a:lnTo>
                  <a:close/>
                  <a:moveTo>
                    <a:pt x="359316" y="16099"/>
                  </a:moveTo>
                  <a:lnTo>
                    <a:pt x="359316" y="29536"/>
                  </a:lnTo>
                  <a:lnTo>
                    <a:pt x="356654" y="29536"/>
                  </a:lnTo>
                  <a:lnTo>
                    <a:pt x="356654" y="26874"/>
                  </a:lnTo>
                  <a:lnTo>
                    <a:pt x="351266" y="26874"/>
                  </a:lnTo>
                  <a:lnTo>
                    <a:pt x="351266" y="29536"/>
                  </a:lnTo>
                  <a:lnTo>
                    <a:pt x="348604" y="29536"/>
                  </a:lnTo>
                  <a:lnTo>
                    <a:pt x="348604" y="18825"/>
                  </a:lnTo>
                  <a:lnTo>
                    <a:pt x="353992" y="18825"/>
                  </a:lnTo>
                  <a:lnTo>
                    <a:pt x="353992" y="16163"/>
                  </a:lnTo>
                  <a:lnTo>
                    <a:pt x="359380" y="16163"/>
                  </a:lnTo>
                  <a:close/>
                  <a:moveTo>
                    <a:pt x="415663" y="2726"/>
                  </a:moveTo>
                  <a:lnTo>
                    <a:pt x="418325" y="2726"/>
                  </a:lnTo>
                  <a:lnTo>
                    <a:pt x="418325" y="63"/>
                  </a:lnTo>
                  <a:lnTo>
                    <a:pt x="420987" y="63"/>
                  </a:lnTo>
                  <a:lnTo>
                    <a:pt x="420987" y="5451"/>
                  </a:lnTo>
                  <a:lnTo>
                    <a:pt x="426375" y="5451"/>
                  </a:lnTo>
                  <a:lnTo>
                    <a:pt x="426375" y="2789"/>
                  </a:lnTo>
                  <a:lnTo>
                    <a:pt x="445136" y="2789"/>
                  </a:lnTo>
                  <a:lnTo>
                    <a:pt x="445136" y="8176"/>
                  </a:lnTo>
                  <a:lnTo>
                    <a:pt x="442474" y="8176"/>
                  </a:lnTo>
                  <a:lnTo>
                    <a:pt x="442474" y="10838"/>
                  </a:lnTo>
                  <a:lnTo>
                    <a:pt x="439812" y="10838"/>
                  </a:lnTo>
                  <a:lnTo>
                    <a:pt x="439812" y="13501"/>
                  </a:lnTo>
                  <a:lnTo>
                    <a:pt x="434424" y="13501"/>
                  </a:lnTo>
                  <a:lnTo>
                    <a:pt x="434424" y="16163"/>
                  </a:lnTo>
                  <a:lnTo>
                    <a:pt x="431762" y="16163"/>
                  </a:lnTo>
                  <a:lnTo>
                    <a:pt x="431762" y="18825"/>
                  </a:lnTo>
                  <a:lnTo>
                    <a:pt x="426375" y="18825"/>
                  </a:lnTo>
                  <a:lnTo>
                    <a:pt x="426375" y="21487"/>
                  </a:lnTo>
                  <a:lnTo>
                    <a:pt x="423713" y="21487"/>
                  </a:lnTo>
                  <a:lnTo>
                    <a:pt x="423713" y="24149"/>
                  </a:lnTo>
                  <a:lnTo>
                    <a:pt x="418325" y="24149"/>
                  </a:lnTo>
                  <a:lnTo>
                    <a:pt x="418325" y="21487"/>
                  </a:lnTo>
                  <a:lnTo>
                    <a:pt x="415663" y="21487"/>
                  </a:lnTo>
                  <a:lnTo>
                    <a:pt x="415663" y="18825"/>
                  </a:lnTo>
                  <a:lnTo>
                    <a:pt x="410276" y="18825"/>
                  </a:lnTo>
                  <a:lnTo>
                    <a:pt x="410276" y="16163"/>
                  </a:lnTo>
                  <a:lnTo>
                    <a:pt x="404888" y="16163"/>
                  </a:lnTo>
                  <a:lnTo>
                    <a:pt x="404888" y="18825"/>
                  </a:lnTo>
                  <a:lnTo>
                    <a:pt x="396839" y="18825"/>
                  </a:lnTo>
                  <a:lnTo>
                    <a:pt x="396839" y="21487"/>
                  </a:lnTo>
                  <a:lnTo>
                    <a:pt x="394177" y="21487"/>
                  </a:lnTo>
                  <a:lnTo>
                    <a:pt x="394177" y="24149"/>
                  </a:lnTo>
                  <a:lnTo>
                    <a:pt x="386127" y="24149"/>
                  </a:lnTo>
                  <a:lnTo>
                    <a:pt x="386127" y="26811"/>
                  </a:lnTo>
                  <a:lnTo>
                    <a:pt x="380739" y="26811"/>
                  </a:lnTo>
                  <a:lnTo>
                    <a:pt x="380739" y="21423"/>
                  </a:lnTo>
                  <a:lnTo>
                    <a:pt x="383401" y="21423"/>
                  </a:lnTo>
                  <a:lnTo>
                    <a:pt x="383401" y="16036"/>
                  </a:lnTo>
                  <a:lnTo>
                    <a:pt x="388789" y="16036"/>
                  </a:lnTo>
                  <a:lnTo>
                    <a:pt x="388789" y="13374"/>
                  </a:lnTo>
                  <a:lnTo>
                    <a:pt x="391451" y="13374"/>
                  </a:lnTo>
                  <a:lnTo>
                    <a:pt x="391451" y="10712"/>
                  </a:lnTo>
                  <a:lnTo>
                    <a:pt x="394113" y="10712"/>
                  </a:lnTo>
                  <a:lnTo>
                    <a:pt x="394113" y="8050"/>
                  </a:lnTo>
                  <a:lnTo>
                    <a:pt x="399500" y="8050"/>
                  </a:lnTo>
                  <a:lnTo>
                    <a:pt x="399500" y="5388"/>
                  </a:lnTo>
                  <a:lnTo>
                    <a:pt x="399500" y="8050"/>
                  </a:lnTo>
                  <a:lnTo>
                    <a:pt x="402163" y="8050"/>
                  </a:lnTo>
                  <a:lnTo>
                    <a:pt x="402163" y="5388"/>
                  </a:lnTo>
                  <a:lnTo>
                    <a:pt x="412875" y="5388"/>
                  </a:lnTo>
                  <a:lnTo>
                    <a:pt x="412875" y="0"/>
                  </a:lnTo>
                  <a:lnTo>
                    <a:pt x="415536" y="0"/>
                  </a:lnTo>
                  <a:lnTo>
                    <a:pt x="415536" y="2662"/>
                  </a:lnTo>
                  <a:lnTo>
                    <a:pt x="415536" y="26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4" name="Freeform: Shape 183">
              <a:extLst>
                <a:ext uri="{FF2B5EF4-FFF2-40B4-BE49-F238E27FC236}">
                  <a16:creationId xmlns:a16="http://schemas.microsoft.com/office/drawing/2014/main" id="{6238B299-1729-A673-792A-E988D89D2902}"/>
                </a:ext>
              </a:extLst>
            </p:cNvPr>
            <p:cNvSpPr/>
            <p:nvPr/>
          </p:nvSpPr>
          <p:spPr>
            <a:xfrm>
              <a:off x="5473582" y="1430355"/>
              <a:ext cx="372626" cy="633065"/>
            </a:xfrm>
            <a:custGeom>
              <a:avLst/>
              <a:gdLst>
                <a:gd name="connsiteX0" fmla="*/ 147238 w 372626"/>
                <a:gd name="connsiteY0" fmla="*/ 614304 h 633065"/>
                <a:gd name="connsiteX1" fmla="*/ 147238 w 372626"/>
                <a:gd name="connsiteY1" fmla="*/ 622354 h 633065"/>
                <a:gd name="connsiteX2" fmla="*/ 149900 w 372626"/>
                <a:gd name="connsiteY2" fmla="*/ 622354 h 633065"/>
                <a:gd name="connsiteX3" fmla="*/ 149900 w 372626"/>
                <a:gd name="connsiteY3" fmla="*/ 630404 h 633065"/>
                <a:gd name="connsiteX4" fmla="*/ 147238 w 372626"/>
                <a:gd name="connsiteY4" fmla="*/ 630404 h 633065"/>
                <a:gd name="connsiteX5" fmla="*/ 147238 w 372626"/>
                <a:gd name="connsiteY5" fmla="*/ 633066 h 633065"/>
                <a:gd name="connsiteX6" fmla="*/ 139188 w 372626"/>
                <a:gd name="connsiteY6" fmla="*/ 633066 h 633065"/>
                <a:gd name="connsiteX7" fmla="*/ 139188 w 372626"/>
                <a:gd name="connsiteY7" fmla="*/ 630404 h 633065"/>
                <a:gd name="connsiteX8" fmla="*/ 133801 w 372626"/>
                <a:gd name="connsiteY8" fmla="*/ 630404 h 633065"/>
                <a:gd name="connsiteX9" fmla="*/ 133801 w 372626"/>
                <a:gd name="connsiteY9" fmla="*/ 625016 h 633065"/>
                <a:gd name="connsiteX10" fmla="*/ 141850 w 372626"/>
                <a:gd name="connsiteY10" fmla="*/ 625016 h 633065"/>
                <a:gd name="connsiteX11" fmla="*/ 141850 w 372626"/>
                <a:gd name="connsiteY11" fmla="*/ 622354 h 633065"/>
                <a:gd name="connsiteX12" fmla="*/ 144512 w 372626"/>
                <a:gd name="connsiteY12" fmla="*/ 622354 h 633065"/>
                <a:gd name="connsiteX13" fmla="*/ 144512 w 372626"/>
                <a:gd name="connsiteY13" fmla="*/ 614304 h 633065"/>
                <a:gd name="connsiteX14" fmla="*/ 147175 w 372626"/>
                <a:gd name="connsiteY14" fmla="*/ 614304 h 633065"/>
                <a:gd name="connsiteX15" fmla="*/ 182099 w 372626"/>
                <a:gd name="connsiteY15" fmla="*/ 622354 h 633065"/>
                <a:gd name="connsiteX16" fmla="*/ 184761 w 372626"/>
                <a:gd name="connsiteY16" fmla="*/ 622354 h 633065"/>
                <a:gd name="connsiteX17" fmla="*/ 184761 w 372626"/>
                <a:gd name="connsiteY17" fmla="*/ 619692 h 633065"/>
                <a:gd name="connsiteX18" fmla="*/ 184761 w 372626"/>
                <a:gd name="connsiteY18" fmla="*/ 622354 h 633065"/>
                <a:gd name="connsiteX19" fmla="*/ 182099 w 372626"/>
                <a:gd name="connsiteY19" fmla="*/ 622354 h 633065"/>
                <a:gd name="connsiteX20" fmla="*/ 176774 w 372626"/>
                <a:gd name="connsiteY20" fmla="*/ 592881 h 633065"/>
                <a:gd name="connsiteX21" fmla="*/ 182162 w 372626"/>
                <a:gd name="connsiteY21" fmla="*/ 592881 h 633065"/>
                <a:gd name="connsiteX22" fmla="*/ 182162 w 372626"/>
                <a:gd name="connsiteY22" fmla="*/ 595543 h 633065"/>
                <a:gd name="connsiteX23" fmla="*/ 187549 w 372626"/>
                <a:gd name="connsiteY23" fmla="*/ 595543 h 633065"/>
                <a:gd name="connsiteX24" fmla="*/ 187549 w 372626"/>
                <a:gd name="connsiteY24" fmla="*/ 603593 h 633065"/>
                <a:gd name="connsiteX25" fmla="*/ 184887 w 372626"/>
                <a:gd name="connsiteY25" fmla="*/ 603593 h 633065"/>
                <a:gd name="connsiteX26" fmla="*/ 184887 w 372626"/>
                <a:gd name="connsiteY26" fmla="*/ 608980 h 633065"/>
                <a:gd name="connsiteX27" fmla="*/ 182225 w 372626"/>
                <a:gd name="connsiteY27" fmla="*/ 608980 h 633065"/>
                <a:gd name="connsiteX28" fmla="*/ 182225 w 372626"/>
                <a:gd name="connsiteY28" fmla="*/ 611642 h 633065"/>
                <a:gd name="connsiteX29" fmla="*/ 184887 w 372626"/>
                <a:gd name="connsiteY29" fmla="*/ 611642 h 633065"/>
                <a:gd name="connsiteX30" fmla="*/ 182225 w 372626"/>
                <a:gd name="connsiteY30" fmla="*/ 611642 h 633065"/>
                <a:gd name="connsiteX31" fmla="*/ 182225 w 372626"/>
                <a:gd name="connsiteY31" fmla="*/ 617030 h 633065"/>
                <a:gd name="connsiteX32" fmla="*/ 176838 w 372626"/>
                <a:gd name="connsiteY32" fmla="*/ 617030 h 633065"/>
                <a:gd name="connsiteX33" fmla="*/ 176838 w 372626"/>
                <a:gd name="connsiteY33" fmla="*/ 614368 h 633065"/>
                <a:gd name="connsiteX34" fmla="*/ 174176 w 372626"/>
                <a:gd name="connsiteY34" fmla="*/ 614368 h 633065"/>
                <a:gd name="connsiteX35" fmla="*/ 174176 w 372626"/>
                <a:gd name="connsiteY35" fmla="*/ 611706 h 633065"/>
                <a:gd name="connsiteX36" fmla="*/ 171513 w 372626"/>
                <a:gd name="connsiteY36" fmla="*/ 611706 h 633065"/>
                <a:gd name="connsiteX37" fmla="*/ 174176 w 372626"/>
                <a:gd name="connsiteY37" fmla="*/ 611706 h 633065"/>
                <a:gd name="connsiteX38" fmla="*/ 174176 w 372626"/>
                <a:gd name="connsiteY38" fmla="*/ 603656 h 633065"/>
                <a:gd name="connsiteX39" fmla="*/ 163464 w 372626"/>
                <a:gd name="connsiteY39" fmla="*/ 603656 h 633065"/>
                <a:gd name="connsiteX40" fmla="*/ 163464 w 372626"/>
                <a:gd name="connsiteY40" fmla="*/ 600994 h 633065"/>
                <a:gd name="connsiteX41" fmla="*/ 166126 w 372626"/>
                <a:gd name="connsiteY41" fmla="*/ 600994 h 633065"/>
                <a:gd name="connsiteX42" fmla="*/ 166126 w 372626"/>
                <a:gd name="connsiteY42" fmla="*/ 598332 h 633065"/>
                <a:gd name="connsiteX43" fmla="*/ 174176 w 372626"/>
                <a:gd name="connsiteY43" fmla="*/ 598332 h 633065"/>
                <a:gd name="connsiteX44" fmla="*/ 174176 w 372626"/>
                <a:gd name="connsiteY44" fmla="*/ 595670 h 633065"/>
                <a:gd name="connsiteX45" fmla="*/ 176838 w 372626"/>
                <a:gd name="connsiteY45" fmla="*/ 595670 h 633065"/>
                <a:gd name="connsiteX46" fmla="*/ 176838 w 372626"/>
                <a:gd name="connsiteY46" fmla="*/ 593008 h 633065"/>
                <a:gd name="connsiteX47" fmla="*/ 176838 w 372626"/>
                <a:gd name="connsiteY47" fmla="*/ 593008 h 633065"/>
                <a:gd name="connsiteX48" fmla="*/ 93616 w 372626"/>
                <a:gd name="connsiteY48" fmla="*/ 128984 h 633065"/>
                <a:gd name="connsiteX49" fmla="*/ 90954 w 372626"/>
                <a:gd name="connsiteY49" fmla="*/ 128984 h 633065"/>
                <a:gd name="connsiteX50" fmla="*/ 90954 w 372626"/>
                <a:gd name="connsiteY50" fmla="*/ 131646 h 633065"/>
                <a:gd name="connsiteX51" fmla="*/ 90954 w 372626"/>
                <a:gd name="connsiteY51" fmla="*/ 126258 h 633065"/>
                <a:gd name="connsiteX52" fmla="*/ 93616 w 372626"/>
                <a:gd name="connsiteY52" fmla="*/ 126258 h 633065"/>
                <a:gd name="connsiteX53" fmla="*/ 93616 w 372626"/>
                <a:gd name="connsiteY53" fmla="*/ 128920 h 633065"/>
                <a:gd name="connsiteX54" fmla="*/ 93616 w 372626"/>
                <a:gd name="connsiteY54" fmla="*/ 128920 h 633065"/>
                <a:gd name="connsiteX55" fmla="*/ 139252 w 372626"/>
                <a:gd name="connsiteY55" fmla="*/ 115610 h 633065"/>
                <a:gd name="connsiteX56" fmla="*/ 141914 w 372626"/>
                <a:gd name="connsiteY56" fmla="*/ 115610 h 633065"/>
                <a:gd name="connsiteX57" fmla="*/ 139252 w 372626"/>
                <a:gd name="connsiteY57" fmla="*/ 115610 h 633065"/>
                <a:gd name="connsiteX58" fmla="*/ 139252 w 372626"/>
                <a:gd name="connsiteY58" fmla="*/ 118272 h 633065"/>
                <a:gd name="connsiteX59" fmla="*/ 136589 w 372626"/>
                <a:gd name="connsiteY59" fmla="*/ 118272 h 633065"/>
                <a:gd name="connsiteX60" fmla="*/ 136589 w 372626"/>
                <a:gd name="connsiteY60" fmla="*/ 112884 h 633065"/>
                <a:gd name="connsiteX61" fmla="*/ 139252 w 372626"/>
                <a:gd name="connsiteY61" fmla="*/ 112884 h 633065"/>
                <a:gd name="connsiteX62" fmla="*/ 139252 w 372626"/>
                <a:gd name="connsiteY62" fmla="*/ 115547 h 633065"/>
                <a:gd name="connsiteX63" fmla="*/ 139252 w 372626"/>
                <a:gd name="connsiteY63" fmla="*/ 115547 h 633065"/>
                <a:gd name="connsiteX64" fmla="*/ 179436 w 372626"/>
                <a:gd name="connsiteY64" fmla="*/ 94123 h 633065"/>
                <a:gd name="connsiteX65" fmla="*/ 179436 w 372626"/>
                <a:gd name="connsiteY65" fmla="*/ 96785 h 633065"/>
                <a:gd name="connsiteX66" fmla="*/ 174049 w 372626"/>
                <a:gd name="connsiteY66" fmla="*/ 96785 h 633065"/>
                <a:gd name="connsiteX67" fmla="*/ 174049 w 372626"/>
                <a:gd name="connsiteY67" fmla="*/ 94123 h 633065"/>
                <a:gd name="connsiteX68" fmla="*/ 179436 w 372626"/>
                <a:gd name="connsiteY68" fmla="*/ 94123 h 633065"/>
                <a:gd name="connsiteX69" fmla="*/ 337639 w 372626"/>
                <a:gd name="connsiteY69" fmla="*/ 19078 h 633065"/>
                <a:gd name="connsiteX70" fmla="*/ 334977 w 372626"/>
                <a:gd name="connsiteY70" fmla="*/ 19078 h 633065"/>
                <a:gd name="connsiteX71" fmla="*/ 334977 w 372626"/>
                <a:gd name="connsiteY71" fmla="*/ 11029 h 633065"/>
                <a:gd name="connsiteX72" fmla="*/ 332315 w 372626"/>
                <a:gd name="connsiteY72" fmla="*/ 11029 h 633065"/>
                <a:gd name="connsiteX73" fmla="*/ 332315 w 372626"/>
                <a:gd name="connsiteY73" fmla="*/ 21740 h 633065"/>
                <a:gd name="connsiteX74" fmla="*/ 324266 w 372626"/>
                <a:gd name="connsiteY74" fmla="*/ 21740 h 633065"/>
                <a:gd name="connsiteX75" fmla="*/ 326928 w 372626"/>
                <a:gd name="connsiteY75" fmla="*/ 21740 h 633065"/>
                <a:gd name="connsiteX76" fmla="*/ 326928 w 372626"/>
                <a:gd name="connsiteY76" fmla="*/ 24402 h 633065"/>
                <a:gd name="connsiteX77" fmla="*/ 324266 w 372626"/>
                <a:gd name="connsiteY77" fmla="*/ 24402 h 633065"/>
                <a:gd name="connsiteX78" fmla="*/ 324266 w 372626"/>
                <a:gd name="connsiteY78" fmla="*/ 27064 h 633065"/>
                <a:gd name="connsiteX79" fmla="*/ 321603 w 372626"/>
                <a:gd name="connsiteY79" fmla="*/ 27064 h 633065"/>
                <a:gd name="connsiteX80" fmla="*/ 321603 w 372626"/>
                <a:gd name="connsiteY80" fmla="*/ 16353 h 633065"/>
                <a:gd name="connsiteX81" fmla="*/ 318941 w 372626"/>
                <a:gd name="connsiteY81" fmla="*/ 16353 h 633065"/>
                <a:gd name="connsiteX82" fmla="*/ 318941 w 372626"/>
                <a:gd name="connsiteY82" fmla="*/ 13691 h 633065"/>
                <a:gd name="connsiteX83" fmla="*/ 318941 w 372626"/>
                <a:gd name="connsiteY83" fmla="*/ 19078 h 633065"/>
                <a:gd name="connsiteX84" fmla="*/ 316279 w 372626"/>
                <a:gd name="connsiteY84" fmla="*/ 19078 h 633065"/>
                <a:gd name="connsiteX85" fmla="*/ 316279 w 372626"/>
                <a:gd name="connsiteY85" fmla="*/ 16416 h 633065"/>
                <a:gd name="connsiteX86" fmla="*/ 313617 w 372626"/>
                <a:gd name="connsiteY86" fmla="*/ 16416 h 633065"/>
                <a:gd name="connsiteX87" fmla="*/ 313617 w 372626"/>
                <a:gd name="connsiteY87" fmla="*/ 19078 h 633065"/>
                <a:gd name="connsiteX88" fmla="*/ 316279 w 372626"/>
                <a:gd name="connsiteY88" fmla="*/ 19078 h 633065"/>
                <a:gd name="connsiteX89" fmla="*/ 316279 w 372626"/>
                <a:gd name="connsiteY89" fmla="*/ 21740 h 633065"/>
                <a:gd name="connsiteX90" fmla="*/ 318941 w 372626"/>
                <a:gd name="connsiteY90" fmla="*/ 21740 h 633065"/>
                <a:gd name="connsiteX91" fmla="*/ 318941 w 372626"/>
                <a:gd name="connsiteY91" fmla="*/ 27128 h 633065"/>
                <a:gd name="connsiteX92" fmla="*/ 321603 w 372626"/>
                <a:gd name="connsiteY92" fmla="*/ 27128 h 633065"/>
                <a:gd name="connsiteX93" fmla="*/ 318941 w 372626"/>
                <a:gd name="connsiteY93" fmla="*/ 27128 h 633065"/>
                <a:gd name="connsiteX94" fmla="*/ 318941 w 372626"/>
                <a:gd name="connsiteY94" fmla="*/ 29790 h 633065"/>
                <a:gd name="connsiteX95" fmla="*/ 313554 w 372626"/>
                <a:gd name="connsiteY95" fmla="*/ 29790 h 633065"/>
                <a:gd name="connsiteX96" fmla="*/ 313554 w 372626"/>
                <a:gd name="connsiteY96" fmla="*/ 32452 h 633065"/>
                <a:gd name="connsiteX97" fmla="*/ 310892 w 372626"/>
                <a:gd name="connsiteY97" fmla="*/ 32452 h 633065"/>
                <a:gd name="connsiteX98" fmla="*/ 310892 w 372626"/>
                <a:gd name="connsiteY98" fmla="*/ 35114 h 633065"/>
                <a:gd name="connsiteX99" fmla="*/ 310892 w 372626"/>
                <a:gd name="connsiteY99" fmla="*/ 32452 h 633065"/>
                <a:gd name="connsiteX100" fmla="*/ 308230 w 372626"/>
                <a:gd name="connsiteY100" fmla="*/ 32452 h 633065"/>
                <a:gd name="connsiteX101" fmla="*/ 308230 w 372626"/>
                <a:gd name="connsiteY101" fmla="*/ 27064 h 633065"/>
                <a:gd name="connsiteX102" fmla="*/ 305568 w 372626"/>
                <a:gd name="connsiteY102" fmla="*/ 27064 h 633065"/>
                <a:gd name="connsiteX103" fmla="*/ 305568 w 372626"/>
                <a:gd name="connsiteY103" fmla="*/ 24402 h 633065"/>
                <a:gd name="connsiteX104" fmla="*/ 302906 w 372626"/>
                <a:gd name="connsiteY104" fmla="*/ 24402 h 633065"/>
                <a:gd name="connsiteX105" fmla="*/ 302906 w 372626"/>
                <a:gd name="connsiteY105" fmla="*/ 27064 h 633065"/>
                <a:gd name="connsiteX106" fmla="*/ 300243 w 372626"/>
                <a:gd name="connsiteY106" fmla="*/ 27064 h 633065"/>
                <a:gd name="connsiteX107" fmla="*/ 300243 w 372626"/>
                <a:gd name="connsiteY107" fmla="*/ 29726 h 633065"/>
                <a:gd name="connsiteX108" fmla="*/ 302906 w 372626"/>
                <a:gd name="connsiteY108" fmla="*/ 29726 h 633065"/>
                <a:gd name="connsiteX109" fmla="*/ 302906 w 372626"/>
                <a:gd name="connsiteY109" fmla="*/ 35114 h 633065"/>
                <a:gd name="connsiteX110" fmla="*/ 305568 w 372626"/>
                <a:gd name="connsiteY110" fmla="*/ 35114 h 633065"/>
                <a:gd name="connsiteX111" fmla="*/ 305568 w 372626"/>
                <a:gd name="connsiteY111" fmla="*/ 37776 h 633065"/>
                <a:gd name="connsiteX112" fmla="*/ 302906 w 372626"/>
                <a:gd name="connsiteY112" fmla="*/ 37776 h 633065"/>
                <a:gd name="connsiteX113" fmla="*/ 302906 w 372626"/>
                <a:gd name="connsiteY113" fmla="*/ 43164 h 633065"/>
                <a:gd name="connsiteX114" fmla="*/ 300243 w 372626"/>
                <a:gd name="connsiteY114" fmla="*/ 43164 h 633065"/>
                <a:gd name="connsiteX115" fmla="*/ 300243 w 372626"/>
                <a:gd name="connsiteY115" fmla="*/ 48551 h 633065"/>
                <a:gd name="connsiteX116" fmla="*/ 297582 w 372626"/>
                <a:gd name="connsiteY116" fmla="*/ 48551 h 633065"/>
                <a:gd name="connsiteX117" fmla="*/ 297582 w 372626"/>
                <a:gd name="connsiteY117" fmla="*/ 51213 h 633065"/>
                <a:gd name="connsiteX118" fmla="*/ 292194 w 372626"/>
                <a:gd name="connsiteY118" fmla="*/ 51213 h 633065"/>
                <a:gd name="connsiteX119" fmla="*/ 292194 w 372626"/>
                <a:gd name="connsiteY119" fmla="*/ 48551 h 633065"/>
                <a:gd name="connsiteX120" fmla="*/ 289532 w 372626"/>
                <a:gd name="connsiteY120" fmla="*/ 48551 h 633065"/>
                <a:gd name="connsiteX121" fmla="*/ 289532 w 372626"/>
                <a:gd name="connsiteY121" fmla="*/ 45889 h 633065"/>
                <a:gd name="connsiteX122" fmla="*/ 286870 w 372626"/>
                <a:gd name="connsiteY122" fmla="*/ 45889 h 633065"/>
                <a:gd name="connsiteX123" fmla="*/ 286870 w 372626"/>
                <a:gd name="connsiteY123" fmla="*/ 43227 h 633065"/>
                <a:gd name="connsiteX124" fmla="*/ 286870 w 372626"/>
                <a:gd name="connsiteY124" fmla="*/ 45889 h 633065"/>
                <a:gd name="connsiteX125" fmla="*/ 281482 w 372626"/>
                <a:gd name="connsiteY125" fmla="*/ 45889 h 633065"/>
                <a:gd name="connsiteX126" fmla="*/ 281482 w 372626"/>
                <a:gd name="connsiteY126" fmla="*/ 48551 h 633065"/>
                <a:gd name="connsiteX127" fmla="*/ 286870 w 372626"/>
                <a:gd name="connsiteY127" fmla="*/ 48551 h 633065"/>
                <a:gd name="connsiteX128" fmla="*/ 284208 w 372626"/>
                <a:gd name="connsiteY128" fmla="*/ 48551 h 633065"/>
                <a:gd name="connsiteX129" fmla="*/ 284208 w 372626"/>
                <a:gd name="connsiteY129" fmla="*/ 51213 h 633065"/>
                <a:gd name="connsiteX130" fmla="*/ 270771 w 372626"/>
                <a:gd name="connsiteY130" fmla="*/ 51213 h 633065"/>
                <a:gd name="connsiteX131" fmla="*/ 270771 w 372626"/>
                <a:gd name="connsiteY131" fmla="*/ 45826 h 633065"/>
                <a:gd name="connsiteX132" fmla="*/ 270771 w 372626"/>
                <a:gd name="connsiteY132" fmla="*/ 48488 h 633065"/>
                <a:gd name="connsiteX133" fmla="*/ 268108 w 372626"/>
                <a:gd name="connsiteY133" fmla="*/ 48488 h 633065"/>
                <a:gd name="connsiteX134" fmla="*/ 268108 w 372626"/>
                <a:gd name="connsiteY134" fmla="*/ 56537 h 633065"/>
                <a:gd name="connsiteX135" fmla="*/ 265446 w 372626"/>
                <a:gd name="connsiteY135" fmla="*/ 56537 h 633065"/>
                <a:gd name="connsiteX136" fmla="*/ 265446 w 372626"/>
                <a:gd name="connsiteY136" fmla="*/ 59199 h 633065"/>
                <a:gd name="connsiteX137" fmla="*/ 260059 w 372626"/>
                <a:gd name="connsiteY137" fmla="*/ 59199 h 633065"/>
                <a:gd name="connsiteX138" fmla="*/ 260059 w 372626"/>
                <a:gd name="connsiteY138" fmla="*/ 53812 h 633065"/>
                <a:gd name="connsiteX139" fmla="*/ 262721 w 372626"/>
                <a:gd name="connsiteY139" fmla="*/ 53812 h 633065"/>
                <a:gd name="connsiteX140" fmla="*/ 262721 w 372626"/>
                <a:gd name="connsiteY140" fmla="*/ 51150 h 633065"/>
                <a:gd name="connsiteX141" fmla="*/ 260059 w 372626"/>
                <a:gd name="connsiteY141" fmla="*/ 51150 h 633065"/>
                <a:gd name="connsiteX142" fmla="*/ 260059 w 372626"/>
                <a:gd name="connsiteY142" fmla="*/ 45762 h 633065"/>
                <a:gd name="connsiteX143" fmla="*/ 257397 w 372626"/>
                <a:gd name="connsiteY143" fmla="*/ 45762 h 633065"/>
                <a:gd name="connsiteX144" fmla="*/ 257397 w 372626"/>
                <a:gd name="connsiteY144" fmla="*/ 59199 h 633065"/>
                <a:gd name="connsiteX145" fmla="*/ 252009 w 372626"/>
                <a:gd name="connsiteY145" fmla="*/ 59199 h 633065"/>
                <a:gd name="connsiteX146" fmla="*/ 252009 w 372626"/>
                <a:gd name="connsiteY146" fmla="*/ 61861 h 633065"/>
                <a:gd name="connsiteX147" fmla="*/ 252009 w 372626"/>
                <a:gd name="connsiteY147" fmla="*/ 59199 h 633065"/>
                <a:gd name="connsiteX148" fmla="*/ 249347 w 372626"/>
                <a:gd name="connsiteY148" fmla="*/ 59199 h 633065"/>
                <a:gd name="connsiteX149" fmla="*/ 249347 w 372626"/>
                <a:gd name="connsiteY149" fmla="*/ 61861 h 633065"/>
                <a:gd name="connsiteX150" fmla="*/ 238636 w 372626"/>
                <a:gd name="connsiteY150" fmla="*/ 61861 h 633065"/>
                <a:gd name="connsiteX151" fmla="*/ 238636 w 372626"/>
                <a:gd name="connsiteY151" fmla="*/ 59199 h 633065"/>
                <a:gd name="connsiteX152" fmla="*/ 241298 w 372626"/>
                <a:gd name="connsiteY152" fmla="*/ 59199 h 633065"/>
                <a:gd name="connsiteX153" fmla="*/ 241298 w 372626"/>
                <a:gd name="connsiteY153" fmla="*/ 56537 h 633065"/>
                <a:gd name="connsiteX154" fmla="*/ 233248 w 372626"/>
                <a:gd name="connsiteY154" fmla="*/ 56537 h 633065"/>
                <a:gd name="connsiteX155" fmla="*/ 233248 w 372626"/>
                <a:gd name="connsiteY155" fmla="*/ 59199 h 633065"/>
                <a:gd name="connsiteX156" fmla="*/ 227861 w 372626"/>
                <a:gd name="connsiteY156" fmla="*/ 59199 h 633065"/>
                <a:gd name="connsiteX157" fmla="*/ 227861 w 372626"/>
                <a:gd name="connsiteY157" fmla="*/ 61861 h 633065"/>
                <a:gd name="connsiteX158" fmla="*/ 230523 w 372626"/>
                <a:gd name="connsiteY158" fmla="*/ 61861 h 633065"/>
                <a:gd name="connsiteX159" fmla="*/ 227861 w 372626"/>
                <a:gd name="connsiteY159" fmla="*/ 61861 h 633065"/>
                <a:gd name="connsiteX160" fmla="*/ 227861 w 372626"/>
                <a:gd name="connsiteY160" fmla="*/ 64524 h 633065"/>
                <a:gd name="connsiteX161" fmla="*/ 219811 w 372626"/>
                <a:gd name="connsiteY161" fmla="*/ 64524 h 633065"/>
                <a:gd name="connsiteX162" fmla="*/ 219811 w 372626"/>
                <a:gd name="connsiteY162" fmla="*/ 67186 h 633065"/>
                <a:gd name="connsiteX163" fmla="*/ 211762 w 372626"/>
                <a:gd name="connsiteY163" fmla="*/ 67186 h 633065"/>
                <a:gd name="connsiteX164" fmla="*/ 211762 w 372626"/>
                <a:gd name="connsiteY164" fmla="*/ 72573 h 633065"/>
                <a:gd name="connsiteX165" fmla="*/ 209099 w 372626"/>
                <a:gd name="connsiteY165" fmla="*/ 72573 h 633065"/>
                <a:gd name="connsiteX166" fmla="*/ 209099 w 372626"/>
                <a:gd name="connsiteY166" fmla="*/ 75235 h 633065"/>
                <a:gd name="connsiteX167" fmla="*/ 206437 w 372626"/>
                <a:gd name="connsiteY167" fmla="*/ 75235 h 633065"/>
                <a:gd name="connsiteX168" fmla="*/ 206437 w 372626"/>
                <a:gd name="connsiteY168" fmla="*/ 72573 h 633065"/>
                <a:gd name="connsiteX169" fmla="*/ 206437 w 372626"/>
                <a:gd name="connsiteY169" fmla="*/ 75235 h 633065"/>
                <a:gd name="connsiteX170" fmla="*/ 203775 w 372626"/>
                <a:gd name="connsiteY170" fmla="*/ 75235 h 633065"/>
                <a:gd name="connsiteX171" fmla="*/ 203775 w 372626"/>
                <a:gd name="connsiteY171" fmla="*/ 77897 h 633065"/>
                <a:gd name="connsiteX172" fmla="*/ 201113 w 372626"/>
                <a:gd name="connsiteY172" fmla="*/ 77897 h 633065"/>
                <a:gd name="connsiteX173" fmla="*/ 201113 w 372626"/>
                <a:gd name="connsiteY173" fmla="*/ 75235 h 633065"/>
                <a:gd name="connsiteX174" fmla="*/ 198451 w 372626"/>
                <a:gd name="connsiteY174" fmla="*/ 75235 h 633065"/>
                <a:gd name="connsiteX175" fmla="*/ 198451 w 372626"/>
                <a:gd name="connsiteY175" fmla="*/ 72573 h 633065"/>
                <a:gd name="connsiteX176" fmla="*/ 201113 w 372626"/>
                <a:gd name="connsiteY176" fmla="*/ 72573 h 633065"/>
                <a:gd name="connsiteX177" fmla="*/ 198451 w 372626"/>
                <a:gd name="connsiteY177" fmla="*/ 72573 h 633065"/>
                <a:gd name="connsiteX178" fmla="*/ 198451 w 372626"/>
                <a:gd name="connsiteY178" fmla="*/ 75235 h 633065"/>
                <a:gd name="connsiteX179" fmla="*/ 193064 w 372626"/>
                <a:gd name="connsiteY179" fmla="*/ 75235 h 633065"/>
                <a:gd name="connsiteX180" fmla="*/ 193064 w 372626"/>
                <a:gd name="connsiteY180" fmla="*/ 80623 h 633065"/>
                <a:gd name="connsiteX181" fmla="*/ 190402 w 372626"/>
                <a:gd name="connsiteY181" fmla="*/ 80623 h 633065"/>
                <a:gd name="connsiteX182" fmla="*/ 190402 w 372626"/>
                <a:gd name="connsiteY182" fmla="*/ 83285 h 633065"/>
                <a:gd name="connsiteX183" fmla="*/ 185014 w 372626"/>
                <a:gd name="connsiteY183" fmla="*/ 83285 h 633065"/>
                <a:gd name="connsiteX184" fmla="*/ 185014 w 372626"/>
                <a:gd name="connsiteY184" fmla="*/ 85947 h 633065"/>
                <a:gd name="connsiteX185" fmla="*/ 182352 w 372626"/>
                <a:gd name="connsiteY185" fmla="*/ 85947 h 633065"/>
                <a:gd name="connsiteX186" fmla="*/ 182352 w 372626"/>
                <a:gd name="connsiteY186" fmla="*/ 88609 h 633065"/>
                <a:gd name="connsiteX187" fmla="*/ 179690 w 372626"/>
                <a:gd name="connsiteY187" fmla="*/ 88609 h 633065"/>
                <a:gd name="connsiteX188" fmla="*/ 182352 w 372626"/>
                <a:gd name="connsiteY188" fmla="*/ 88609 h 633065"/>
                <a:gd name="connsiteX189" fmla="*/ 182352 w 372626"/>
                <a:gd name="connsiteY189" fmla="*/ 91271 h 633065"/>
                <a:gd name="connsiteX190" fmla="*/ 176964 w 372626"/>
                <a:gd name="connsiteY190" fmla="*/ 91271 h 633065"/>
                <a:gd name="connsiteX191" fmla="*/ 179627 w 372626"/>
                <a:gd name="connsiteY191" fmla="*/ 91271 h 633065"/>
                <a:gd name="connsiteX192" fmla="*/ 179627 w 372626"/>
                <a:gd name="connsiteY192" fmla="*/ 88609 h 633065"/>
                <a:gd name="connsiteX193" fmla="*/ 176964 w 372626"/>
                <a:gd name="connsiteY193" fmla="*/ 88609 h 633065"/>
                <a:gd name="connsiteX194" fmla="*/ 176964 w 372626"/>
                <a:gd name="connsiteY194" fmla="*/ 91271 h 633065"/>
                <a:gd name="connsiteX195" fmla="*/ 171577 w 372626"/>
                <a:gd name="connsiteY195" fmla="*/ 91271 h 633065"/>
                <a:gd name="connsiteX196" fmla="*/ 171577 w 372626"/>
                <a:gd name="connsiteY196" fmla="*/ 93933 h 633065"/>
                <a:gd name="connsiteX197" fmla="*/ 171577 w 372626"/>
                <a:gd name="connsiteY197" fmla="*/ 91271 h 633065"/>
                <a:gd name="connsiteX198" fmla="*/ 166189 w 372626"/>
                <a:gd name="connsiteY198" fmla="*/ 91271 h 633065"/>
                <a:gd name="connsiteX199" fmla="*/ 166189 w 372626"/>
                <a:gd name="connsiteY199" fmla="*/ 93933 h 633065"/>
                <a:gd name="connsiteX200" fmla="*/ 163527 w 372626"/>
                <a:gd name="connsiteY200" fmla="*/ 93933 h 633065"/>
                <a:gd name="connsiteX201" fmla="*/ 163527 w 372626"/>
                <a:gd name="connsiteY201" fmla="*/ 96595 h 633065"/>
                <a:gd name="connsiteX202" fmla="*/ 168915 w 372626"/>
                <a:gd name="connsiteY202" fmla="*/ 96595 h 633065"/>
                <a:gd name="connsiteX203" fmla="*/ 168915 w 372626"/>
                <a:gd name="connsiteY203" fmla="*/ 101983 h 633065"/>
                <a:gd name="connsiteX204" fmla="*/ 166253 w 372626"/>
                <a:gd name="connsiteY204" fmla="*/ 101983 h 633065"/>
                <a:gd name="connsiteX205" fmla="*/ 166253 w 372626"/>
                <a:gd name="connsiteY205" fmla="*/ 110032 h 633065"/>
                <a:gd name="connsiteX206" fmla="*/ 163591 w 372626"/>
                <a:gd name="connsiteY206" fmla="*/ 110032 h 633065"/>
                <a:gd name="connsiteX207" fmla="*/ 163591 w 372626"/>
                <a:gd name="connsiteY207" fmla="*/ 112694 h 633065"/>
                <a:gd name="connsiteX208" fmla="*/ 152879 w 372626"/>
                <a:gd name="connsiteY208" fmla="*/ 112694 h 633065"/>
                <a:gd name="connsiteX209" fmla="*/ 152879 w 372626"/>
                <a:gd name="connsiteY209" fmla="*/ 110032 h 633065"/>
                <a:gd name="connsiteX210" fmla="*/ 150217 w 372626"/>
                <a:gd name="connsiteY210" fmla="*/ 110032 h 633065"/>
                <a:gd name="connsiteX211" fmla="*/ 150217 w 372626"/>
                <a:gd name="connsiteY211" fmla="*/ 112694 h 633065"/>
                <a:gd name="connsiteX212" fmla="*/ 152879 w 372626"/>
                <a:gd name="connsiteY212" fmla="*/ 112694 h 633065"/>
                <a:gd name="connsiteX213" fmla="*/ 152879 w 372626"/>
                <a:gd name="connsiteY213" fmla="*/ 115356 h 633065"/>
                <a:gd name="connsiteX214" fmla="*/ 155541 w 372626"/>
                <a:gd name="connsiteY214" fmla="*/ 115356 h 633065"/>
                <a:gd name="connsiteX215" fmla="*/ 150153 w 372626"/>
                <a:gd name="connsiteY215" fmla="*/ 115356 h 633065"/>
                <a:gd name="connsiteX216" fmla="*/ 150153 w 372626"/>
                <a:gd name="connsiteY216" fmla="*/ 109969 h 633065"/>
                <a:gd name="connsiteX217" fmla="*/ 147491 w 372626"/>
                <a:gd name="connsiteY217" fmla="*/ 109969 h 633065"/>
                <a:gd name="connsiteX218" fmla="*/ 147491 w 372626"/>
                <a:gd name="connsiteY218" fmla="*/ 101919 h 633065"/>
                <a:gd name="connsiteX219" fmla="*/ 150153 w 372626"/>
                <a:gd name="connsiteY219" fmla="*/ 101919 h 633065"/>
                <a:gd name="connsiteX220" fmla="*/ 144766 w 372626"/>
                <a:gd name="connsiteY220" fmla="*/ 101919 h 633065"/>
                <a:gd name="connsiteX221" fmla="*/ 144766 w 372626"/>
                <a:gd name="connsiteY221" fmla="*/ 104581 h 633065"/>
                <a:gd name="connsiteX222" fmla="*/ 142104 w 372626"/>
                <a:gd name="connsiteY222" fmla="*/ 104581 h 633065"/>
                <a:gd name="connsiteX223" fmla="*/ 142104 w 372626"/>
                <a:gd name="connsiteY223" fmla="*/ 109969 h 633065"/>
                <a:gd name="connsiteX224" fmla="*/ 134054 w 372626"/>
                <a:gd name="connsiteY224" fmla="*/ 109969 h 633065"/>
                <a:gd name="connsiteX225" fmla="*/ 134054 w 372626"/>
                <a:gd name="connsiteY225" fmla="*/ 115356 h 633065"/>
                <a:gd name="connsiteX226" fmla="*/ 128667 w 372626"/>
                <a:gd name="connsiteY226" fmla="*/ 115356 h 633065"/>
                <a:gd name="connsiteX227" fmla="*/ 128667 w 372626"/>
                <a:gd name="connsiteY227" fmla="*/ 112694 h 633065"/>
                <a:gd name="connsiteX228" fmla="*/ 126005 w 372626"/>
                <a:gd name="connsiteY228" fmla="*/ 112694 h 633065"/>
                <a:gd name="connsiteX229" fmla="*/ 126005 w 372626"/>
                <a:gd name="connsiteY229" fmla="*/ 115356 h 633065"/>
                <a:gd name="connsiteX230" fmla="*/ 123343 w 372626"/>
                <a:gd name="connsiteY230" fmla="*/ 115356 h 633065"/>
                <a:gd name="connsiteX231" fmla="*/ 123343 w 372626"/>
                <a:gd name="connsiteY231" fmla="*/ 118018 h 633065"/>
                <a:gd name="connsiteX232" fmla="*/ 117955 w 372626"/>
                <a:gd name="connsiteY232" fmla="*/ 118018 h 633065"/>
                <a:gd name="connsiteX233" fmla="*/ 117955 w 372626"/>
                <a:gd name="connsiteY233" fmla="*/ 120681 h 633065"/>
                <a:gd name="connsiteX234" fmla="*/ 112568 w 372626"/>
                <a:gd name="connsiteY234" fmla="*/ 120681 h 633065"/>
                <a:gd name="connsiteX235" fmla="*/ 112568 w 372626"/>
                <a:gd name="connsiteY235" fmla="*/ 123343 h 633065"/>
                <a:gd name="connsiteX236" fmla="*/ 104518 w 372626"/>
                <a:gd name="connsiteY236" fmla="*/ 123343 h 633065"/>
                <a:gd name="connsiteX237" fmla="*/ 104518 w 372626"/>
                <a:gd name="connsiteY237" fmla="*/ 126005 h 633065"/>
                <a:gd name="connsiteX238" fmla="*/ 99131 w 372626"/>
                <a:gd name="connsiteY238" fmla="*/ 126005 h 633065"/>
                <a:gd name="connsiteX239" fmla="*/ 101792 w 372626"/>
                <a:gd name="connsiteY239" fmla="*/ 126005 h 633065"/>
                <a:gd name="connsiteX240" fmla="*/ 101792 w 372626"/>
                <a:gd name="connsiteY240" fmla="*/ 123343 h 633065"/>
                <a:gd name="connsiteX241" fmla="*/ 93743 w 372626"/>
                <a:gd name="connsiteY241" fmla="*/ 123343 h 633065"/>
                <a:gd name="connsiteX242" fmla="*/ 93743 w 372626"/>
                <a:gd name="connsiteY242" fmla="*/ 126005 h 633065"/>
                <a:gd name="connsiteX243" fmla="*/ 88355 w 372626"/>
                <a:gd name="connsiteY243" fmla="*/ 126005 h 633065"/>
                <a:gd name="connsiteX244" fmla="*/ 88355 w 372626"/>
                <a:gd name="connsiteY244" fmla="*/ 123343 h 633065"/>
                <a:gd name="connsiteX245" fmla="*/ 82968 w 372626"/>
                <a:gd name="connsiteY245" fmla="*/ 123343 h 633065"/>
                <a:gd name="connsiteX246" fmla="*/ 82968 w 372626"/>
                <a:gd name="connsiteY246" fmla="*/ 126005 h 633065"/>
                <a:gd name="connsiteX247" fmla="*/ 80306 w 372626"/>
                <a:gd name="connsiteY247" fmla="*/ 126005 h 633065"/>
                <a:gd name="connsiteX248" fmla="*/ 80306 w 372626"/>
                <a:gd name="connsiteY248" fmla="*/ 123343 h 633065"/>
                <a:gd name="connsiteX249" fmla="*/ 77644 w 372626"/>
                <a:gd name="connsiteY249" fmla="*/ 123343 h 633065"/>
                <a:gd name="connsiteX250" fmla="*/ 77644 w 372626"/>
                <a:gd name="connsiteY250" fmla="*/ 126005 h 633065"/>
                <a:gd name="connsiteX251" fmla="*/ 72256 w 372626"/>
                <a:gd name="connsiteY251" fmla="*/ 126005 h 633065"/>
                <a:gd name="connsiteX252" fmla="*/ 72256 w 372626"/>
                <a:gd name="connsiteY252" fmla="*/ 128667 h 633065"/>
                <a:gd name="connsiteX253" fmla="*/ 69594 w 372626"/>
                <a:gd name="connsiteY253" fmla="*/ 128667 h 633065"/>
                <a:gd name="connsiteX254" fmla="*/ 69594 w 372626"/>
                <a:gd name="connsiteY254" fmla="*/ 131329 h 633065"/>
                <a:gd name="connsiteX255" fmla="*/ 66932 w 372626"/>
                <a:gd name="connsiteY255" fmla="*/ 131329 h 633065"/>
                <a:gd name="connsiteX256" fmla="*/ 66932 w 372626"/>
                <a:gd name="connsiteY256" fmla="*/ 136716 h 633065"/>
                <a:gd name="connsiteX257" fmla="*/ 64270 w 372626"/>
                <a:gd name="connsiteY257" fmla="*/ 136716 h 633065"/>
                <a:gd name="connsiteX258" fmla="*/ 64270 w 372626"/>
                <a:gd name="connsiteY258" fmla="*/ 139378 h 633065"/>
                <a:gd name="connsiteX259" fmla="*/ 61608 w 372626"/>
                <a:gd name="connsiteY259" fmla="*/ 139378 h 633065"/>
                <a:gd name="connsiteX260" fmla="*/ 61608 w 372626"/>
                <a:gd name="connsiteY260" fmla="*/ 142040 h 633065"/>
                <a:gd name="connsiteX261" fmla="*/ 58946 w 372626"/>
                <a:gd name="connsiteY261" fmla="*/ 142040 h 633065"/>
                <a:gd name="connsiteX262" fmla="*/ 58946 w 372626"/>
                <a:gd name="connsiteY262" fmla="*/ 144703 h 633065"/>
                <a:gd name="connsiteX263" fmla="*/ 56284 w 372626"/>
                <a:gd name="connsiteY263" fmla="*/ 144703 h 633065"/>
                <a:gd name="connsiteX264" fmla="*/ 56284 w 372626"/>
                <a:gd name="connsiteY264" fmla="*/ 147365 h 633065"/>
                <a:gd name="connsiteX265" fmla="*/ 53622 w 372626"/>
                <a:gd name="connsiteY265" fmla="*/ 147365 h 633065"/>
                <a:gd name="connsiteX266" fmla="*/ 53622 w 372626"/>
                <a:gd name="connsiteY266" fmla="*/ 150027 h 633065"/>
                <a:gd name="connsiteX267" fmla="*/ 48234 w 372626"/>
                <a:gd name="connsiteY267" fmla="*/ 150027 h 633065"/>
                <a:gd name="connsiteX268" fmla="*/ 48234 w 372626"/>
                <a:gd name="connsiteY268" fmla="*/ 152689 h 633065"/>
                <a:gd name="connsiteX269" fmla="*/ 45572 w 372626"/>
                <a:gd name="connsiteY269" fmla="*/ 152689 h 633065"/>
                <a:gd name="connsiteX270" fmla="*/ 45572 w 372626"/>
                <a:gd name="connsiteY270" fmla="*/ 158076 h 633065"/>
                <a:gd name="connsiteX271" fmla="*/ 40185 w 372626"/>
                <a:gd name="connsiteY271" fmla="*/ 158076 h 633065"/>
                <a:gd name="connsiteX272" fmla="*/ 40185 w 372626"/>
                <a:gd name="connsiteY272" fmla="*/ 160738 h 633065"/>
                <a:gd name="connsiteX273" fmla="*/ 37522 w 372626"/>
                <a:gd name="connsiteY273" fmla="*/ 160738 h 633065"/>
                <a:gd name="connsiteX274" fmla="*/ 37522 w 372626"/>
                <a:gd name="connsiteY274" fmla="*/ 163400 h 633065"/>
                <a:gd name="connsiteX275" fmla="*/ 29473 w 372626"/>
                <a:gd name="connsiteY275" fmla="*/ 163400 h 633065"/>
                <a:gd name="connsiteX276" fmla="*/ 29473 w 372626"/>
                <a:gd name="connsiteY276" fmla="*/ 166062 h 633065"/>
                <a:gd name="connsiteX277" fmla="*/ 32135 w 372626"/>
                <a:gd name="connsiteY277" fmla="*/ 166062 h 633065"/>
                <a:gd name="connsiteX278" fmla="*/ 32135 w 372626"/>
                <a:gd name="connsiteY278" fmla="*/ 168725 h 633065"/>
                <a:gd name="connsiteX279" fmla="*/ 29473 w 372626"/>
                <a:gd name="connsiteY279" fmla="*/ 168725 h 633065"/>
                <a:gd name="connsiteX280" fmla="*/ 29473 w 372626"/>
                <a:gd name="connsiteY280" fmla="*/ 171387 h 633065"/>
                <a:gd name="connsiteX281" fmla="*/ 26811 w 372626"/>
                <a:gd name="connsiteY281" fmla="*/ 171387 h 633065"/>
                <a:gd name="connsiteX282" fmla="*/ 26811 w 372626"/>
                <a:gd name="connsiteY282" fmla="*/ 174049 h 633065"/>
                <a:gd name="connsiteX283" fmla="*/ 24149 w 372626"/>
                <a:gd name="connsiteY283" fmla="*/ 174049 h 633065"/>
                <a:gd name="connsiteX284" fmla="*/ 24149 w 372626"/>
                <a:gd name="connsiteY284" fmla="*/ 176711 h 633065"/>
                <a:gd name="connsiteX285" fmla="*/ 18761 w 372626"/>
                <a:gd name="connsiteY285" fmla="*/ 176711 h 633065"/>
                <a:gd name="connsiteX286" fmla="*/ 18761 w 372626"/>
                <a:gd name="connsiteY286" fmla="*/ 179373 h 633065"/>
                <a:gd name="connsiteX287" fmla="*/ 16099 w 372626"/>
                <a:gd name="connsiteY287" fmla="*/ 179373 h 633065"/>
                <a:gd name="connsiteX288" fmla="*/ 16099 w 372626"/>
                <a:gd name="connsiteY288" fmla="*/ 182035 h 633065"/>
                <a:gd name="connsiteX289" fmla="*/ 13437 w 372626"/>
                <a:gd name="connsiteY289" fmla="*/ 182035 h 633065"/>
                <a:gd name="connsiteX290" fmla="*/ 13437 w 372626"/>
                <a:gd name="connsiteY290" fmla="*/ 184697 h 633065"/>
                <a:gd name="connsiteX291" fmla="*/ 8050 w 372626"/>
                <a:gd name="connsiteY291" fmla="*/ 184697 h 633065"/>
                <a:gd name="connsiteX292" fmla="*/ 8050 w 372626"/>
                <a:gd name="connsiteY292" fmla="*/ 187359 h 633065"/>
                <a:gd name="connsiteX293" fmla="*/ 5388 w 372626"/>
                <a:gd name="connsiteY293" fmla="*/ 187359 h 633065"/>
                <a:gd name="connsiteX294" fmla="*/ 5388 w 372626"/>
                <a:gd name="connsiteY294" fmla="*/ 190021 h 633065"/>
                <a:gd name="connsiteX295" fmla="*/ 0 w 372626"/>
                <a:gd name="connsiteY295" fmla="*/ 190021 h 633065"/>
                <a:gd name="connsiteX296" fmla="*/ 0 w 372626"/>
                <a:gd name="connsiteY296" fmla="*/ 184634 h 633065"/>
                <a:gd name="connsiteX297" fmla="*/ 2662 w 372626"/>
                <a:gd name="connsiteY297" fmla="*/ 184634 h 633065"/>
                <a:gd name="connsiteX298" fmla="*/ 2662 w 372626"/>
                <a:gd name="connsiteY298" fmla="*/ 181972 h 633065"/>
                <a:gd name="connsiteX299" fmla="*/ 5324 w 372626"/>
                <a:gd name="connsiteY299" fmla="*/ 181972 h 633065"/>
                <a:gd name="connsiteX300" fmla="*/ 5324 w 372626"/>
                <a:gd name="connsiteY300" fmla="*/ 173922 h 633065"/>
                <a:gd name="connsiteX301" fmla="*/ 2662 w 372626"/>
                <a:gd name="connsiteY301" fmla="*/ 173922 h 633065"/>
                <a:gd name="connsiteX302" fmla="*/ 2662 w 372626"/>
                <a:gd name="connsiteY302" fmla="*/ 171260 h 633065"/>
                <a:gd name="connsiteX303" fmla="*/ 5324 w 372626"/>
                <a:gd name="connsiteY303" fmla="*/ 171260 h 633065"/>
                <a:gd name="connsiteX304" fmla="*/ 5324 w 372626"/>
                <a:gd name="connsiteY304" fmla="*/ 165872 h 633065"/>
                <a:gd name="connsiteX305" fmla="*/ 7986 w 372626"/>
                <a:gd name="connsiteY305" fmla="*/ 165872 h 633065"/>
                <a:gd name="connsiteX306" fmla="*/ 7986 w 372626"/>
                <a:gd name="connsiteY306" fmla="*/ 157823 h 633065"/>
                <a:gd name="connsiteX307" fmla="*/ 10648 w 372626"/>
                <a:gd name="connsiteY307" fmla="*/ 157823 h 633065"/>
                <a:gd name="connsiteX308" fmla="*/ 10648 w 372626"/>
                <a:gd name="connsiteY308" fmla="*/ 136399 h 633065"/>
                <a:gd name="connsiteX309" fmla="*/ 13311 w 372626"/>
                <a:gd name="connsiteY309" fmla="*/ 136399 h 633065"/>
                <a:gd name="connsiteX310" fmla="*/ 13311 w 372626"/>
                <a:gd name="connsiteY310" fmla="*/ 133737 h 633065"/>
                <a:gd name="connsiteX311" fmla="*/ 10648 w 372626"/>
                <a:gd name="connsiteY311" fmla="*/ 133737 h 633065"/>
                <a:gd name="connsiteX312" fmla="*/ 10648 w 372626"/>
                <a:gd name="connsiteY312" fmla="*/ 128350 h 633065"/>
                <a:gd name="connsiteX313" fmla="*/ 13311 w 372626"/>
                <a:gd name="connsiteY313" fmla="*/ 128350 h 633065"/>
                <a:gd name="connsiteX314" fmla="*/ 13311 w 372626"/>
                <a:gd name="connsiteY314" fmla="*/ 125688 h 633065"/>
                <a:gd name="connsiteX315" fmla="*/ 13311 w 372626"/>
                <a:gd name="connsiteY315" fmla="*/ 128350 h 633065"/>
                <a:gd name="connsiteX316" fmla="*/ 15973 w 372626"/>
                <a:gd name="connsiteY316" fmla="*/ 128350 h 633065"/>
                <a:gd name="connsiteX317" fmla="*/ 15973 w 372626"/>
                <a:gd name="connsiteY317" fmla="*/ 131012 h 633065"/>
                <a:gd name="connsiteX318" fmla="*/ 18635 w 372626"/>
                <a:gd name="connsiteY318" fmla="*/ 131012 h 633065"/>
                <a:gd name="connsiteX319" fmla="*/ 18635 w 372626"/>
                <a:gd name="connsiteY319" fmla="*/ 133674 h 633065"/>
                <a:gd name="connsiteX320" fmla="*/ 18635 w 372626"/>
                <a:gd name="connsiteY320" fmla="*/ 125624 h 633065"/>
                <a:gd name="connsiteX321" fmla="*/ 15973 w 372626"/>
                <a:gd name="connsiteY321" fmla="*/ 125624 h 633065"/>
                <a:gd name="connsiteX322" fmla="*/ 15973 w 372626"/>
                <a:gd name="connsiteY322" fmla="*/ 122962 h 633065"/>
                <a:gd name="connsiteX323" fmla="*/ 18635 w 372626"/>
                <a:gd name="connsiteY323" fmla="*/ 122962 h 633065"/>
                <a:gd name="connsiteX324" fmla="*/ 18635 w 372626"/>
                <a:gd name="connsiteY324" fmla="*/ 120300 h 633065"/>
                <a:gd name="connsiteX325" fmla="*/ 18635 w 372626"/>
                <a:gd name="connsiteY325" fmla="*/ 122962 h 633065"/>
                <a:gd name="connsiteX326" fmla="*/ 21296 w 372626"/>
                <a:gd name="connsiteY326" fmla="*/ 122962 h 633065"/>
                <a:gd name="connsiteX327" fmla="*/ 21296 w 372626"/>
                <a:gd name="connsiteY327" fmla="*/ 117575 h 633065"/>
                <a:gd name="connsiteX328" fmla="*/ 21296 w 372626"/>
                <a:gd name="connsiteY328" fmla="*/ 120237 h 633065"/>
                <a:gd name="connsiteX329" fmla="*/ 23959 w 372626"/>
                <a:gd name="connsiteY329" fmla="*/ 120237 h 633065"/>
                <a:gd name="connsiteX330" fmla="*/ 23959 w 372626"/>
                <a:gd name="connsiteY330" fmla="*/ 122899 h 633065"/>
                <a:gd name="connsiteX331" fmla="*/ 29346 w 372626"/>
                <a:gd name="connsiteY331" fmla="*/ 122899 h 633065"/>
                <a:gd name="connsiteX332" fmla="*/ 29346 w 372626"/>
                <a:gd name="connsiteY332" fmla="*/ 120237 h 633065"/>
                <a:gd name="connsiteX333" fmla="*/ 26684 w 372626"/>
                <a:gd name="connsiteY333" fmla="*/ 120237 h 633065"/>
                <a:gd name="connsiteX334" fmla="*/ 26684 w 372626"/>
                <a:gd name="connsiteY334" fmla="*/ 117575 h 633065"/>
                <a:gd name="connsiteX335" fmla="*/ 29346 w 372626"/>
                <a:gd name="connsiteY335" fmla="*/ 117575 h 633065"/>
                <a:gd name="connsiteX336" fmla="*/ 29346 w 372626"/>
                <a:gd name="connsiteY336" fmla="*/ 114913 h 633065"/>
                <a:gd name="connsiteX337" fmla="*/ 32008 w 372626"/>
                <a:gd name="connsiteY337" fmla="*/ 114913 h 633065"/>
                <a:gd name="connsiteX338" fmla="*/ 32008 w 372626"/>
                <a:gd name="connsiteY338" fmla="*/ 112251 h 633065"/>
                <a:gd name="connsiteX339" fmla="*/ 37396 w 372626"/>
                <a:gd name="connsiteY339" fmla="*/ 112251 h 633065"/>
                <a:gd name="connsiteX340" fmla="*/ 37396 w 372626"/>
                <a:gd name="connsiteY340" fmla="*/ 109589 h 633065"/>
                <a:gd name="connsiteX341" fmla="*/ 40058 w 372626"/>
                <a:gd name="connsiteY341" fmla="*/ 109589 h 633065"/>
                <a:gd name="connsiteX342" fmla="*/ 40058 w 372626"/>
                <a:gd name="connsiteY342" fmla="*/ 106926 h 633065"/>
                <a:gd name="connsiteX343" fmla="*/ 42720 w 372626"/>
                <a:gd name="connsiteY343" fmla="*/ 106926 h 633065"/>
                <a:gd name="connsiteX344" fmla="*/ 42720 w 372626"/>
                <a:gd name="connsiteY344" fmla="*/ 104264 h 633065"/>
                <a:gd name="connsiteX345" fmla="*/ 40058 w 372626"/>
                <a:gd name="connsiteY345" fmla="*/ 104264 h 633065"/>
                <a:gd name="connsiteX346" fmla="*/ 40058 w 372626"/>
                <a:gd name="connsiteY346" fmla="*/ 101602 h 633065"/>
                <a:gd name="connsiteX347" fmla="*/ 42720 w 372626"/>
                <a:gd name="connsiteY347" fmla="*/ 101602 h 633065"/>
                <a:gd name="connsiteX348" fmla="*/ 42720 w 372626"/>
                <a:gd name="connsiteY348" fmla="*/ 104264 h 633065"/>
                <a:gd name="connsiteX349" fmla="*/ 45382 w 372626"/>
                <a:gd name="connsiteY349" fmla="*/ 104264 h 633065"/>
                <a:gd name="connsiteX350" fmla="*/ 45382 w 372626"/>
                <a:gd name="connsiteY350" fmla="*/ 101602 h 633065"/>
                <a:gd name="connsiteX351" fmla="*/ 48044 w 372626"/>
                <a:gd name="connsiteY351" fmla="*/ 101602 h 633065"/>
                <a:gd name="connsiteX352" fmla="*/ 48044 w 372626"/>
                <a:gd name="connsiteY352" fmla="*/ 98940 h 633065"/>
                <a:gd name="connsiteX353" fmla="*/ 50706 w 372626"/>
                <a:gd name="connsiteY353" fmla="*/ 98940 h 633065"/>
                <a:gd name="connsiteX354" fmla="*/ 50706 w 372626"/>
                <a:gd name="connsiteY354" fmla="*/ 96278 h 633065"/>
                <a:gd name="connsiteX355" fmla="*/ 56094 w 372626"/>
                <a:gd name="connsiteY355" fmla="*/ 96278 h 633065"/>
                <a:gd name="connsiteX356" fmla="*/ 56094 w 372626"/>
                <a:gd name="connsiteY356" fmla="*/ 93616 h 633065"/>
                <a:gd name="connsiteX357" fmla="*/ 58756 w 372626"/>
                <a:gd name="connsiteY357" fmla="*/ 93616 h 633065"/>
                <a:gd name="connsiteX358" fmla="*/ 58756 w 372626"/>
                <a:gd name="connsiteY358" fmla="*/ 90954 h 633065"/>
                <a:gd name="connsiteX359" fmla="*/ 64143 w 372626"/>
                <a:gd name="connsiteY359" fmla="*/ 90954 h 633065"/>
                <a:gd name="connsiteX360" fmla="*/ 64143 w 372626"/>
                <a:gd name="connsiteY360" fmla="*/ 88292 h 633065"/>
                <a:gd name="connsiteX361" fmla="*/ 66806 w 372626"/>
                <a:gd name="connsiteY361" fmla="*/ 88292 h 633065"/>
                <a:gd name="connsiteX362" fmla="*/ 66806 w 372626"/>
                <a:gd name="connsiteY362" fmla="*/ 85630 h 633065"/>
                <a:gd name="connsiteX363" fmla="*/ 72193 w 372626"/>
                <a:gd name="connsiteY363" fmla="*/ 85630 h 633065"/>
                <a:gd name="connsiteX364" fmla="*/ 72193 w 372626"/>
                <a:gd name="connsiteY364" fmla="*/ 82968 h 633065"/>
                <a:gd name="connsiteX365" fmla="*/ 77580 w 372626"/>
                <a:gd name="connsiteY365" fmla="*/ 82968 h 633065"/>
                <a:gd name="connsiteX366" fmla="*/ 77580 w 372626"/>
                <a:gd name="connsiteY366" fmla="*/ 80306 h 633065"/>
                <a:gd name="connsiteX367" fmla="*/ 82968 w 372626"/>
                <a:gd name="connsiteY367" fmla="*/ 80306 h 633065"/>
                <a:gd name="connsiteX368" fmla="*/ 82968 w 372626"/>
                <a:gd name="connsiteY368" fmla="*/ 77644 h 633065"/>
                <a:gd name="connsiteX369" fmla="*/ 88355 w 372626"/>
                <a:gd name="connsiteY369" fmla="*/ 77644 h 633065"/>
                <a:gd name="connsiteX370" fmla="*/ 88355 w 372626"/>
                <a:gd name="connsiteY370" fmla="*/ 80306 h 633065"/>
                <a:gd name="connsiteX371" fmla="*/ 91017 w 372626"/>
                <a:gd name="connsiteY371" fmla="*/ 80306 h 633065"/>
                <a:gd name="connsiteX372" fmla="*/ 91017 w 372626"/>
                <a:gd name="connsiteY372" fmla="*/ 74918 h 633065"/>
                <a:gd name="connsiteX373" fmla="*/ 101729 w 372626"/>
                <a:gd name="connsiteY373" fmla="*/ 74918 h 633065"/>
                <a:gd name="connsiteX374" fmla="*/ 101729 w 372626"/>
                <a:gd name="connsiteY374" fmla="*/ 72256 h 633065"/>
                <a:gd name="connsiteX375" fmla="*/ 107117 w 372626"/>
                <a:gd name="connsiteY375" fmla="*/ 72256 h 633065"/>
                <a:gd name="connsiteX376" fmla="*/ 107117 w 372626"/>
                <a:gd name="connsiteY376" fmla="*/ 66869 h 633065"/>
                <a:gd name="connsiteX377" fmla="*/ 109779 w 372626"/>
                <a:gd name="connsiteY377" fmla="*/ 66869 h 633065"/>
                <a:gd name="connsiteX378" fmla="*/ 109779 w 372626"/>
                <a:gd name="connsiteY378" fmla="*/ 64207 h 633065"/>
                <a:gd name="connsiteX379" fmla="*/ 112441 w 372626"/>
                <a:gd name="connsiteY379" fmla="*/ 64207 h 633065"/>
                <a:gd name="connsiteX380" fmla="*/ 112441 w 372626"/>
                <a:gd name="connsiteY380" fmla="*/ 66869 h 633065"/>
                <a:gd name="connsiteX381" fmla="*/ 109779 w 372626"/>
                <a:gd name="connsiteY381" fmla="*/ 66869 h 633065"/>
                <a:gd name="connsiteX382" fmla="*/ 109779 w 372626"/>
                <a:gd name="connsiteY382" fmla="*/ 69531 h 633065"/>
                <a:gd name="connsiteX383" fmla="*/ 112441 w 372626"/>
                <a:gd name="connsiteY383" fmla="*/ 69531 h 633065"/>
                <a:gd name="connsiteX384" fmla="*/ 112441 w 372626"/>
                <a:gd name="connsiteY384" fmla="*/ 72193 h 633065"/>
                <a:gd name="connsiteX385" fmla="*/ 115103 w 372626"/>
                <a:gd name="connsiteY385" fmla="*/ 72193 h 633065"/>
                <a:gd name="connsiteX386" fmla="*/ 115103 w 372626"/>
                <a:gd name="connsiteY386" fmla="*/ 74855 h 633065"/>
                <a:gd name="connsiteX387" fmla="*/ 115103 w 372626"/>
                <a:gd name="connsiteY387" fmla="*/ 69467 h 633065"/>
                <a:gd name="connsiteX388" fmla="*/ 117765 w 372626"/>
                <a:gd name="connsiteY388" fmla="*/ 69467 h 633065"/>
                <a:gd name="connsiteX389" fmla="*/ 117765 w 372626"/>
                <a:gd name="connsiteY389" fmla="*/ 66805 h 633065"/>
                <a:gd name="connsiteX390" fmla="*/ 120427 w 372626"/>
                <a:gd name="connsiteY390" fmla="*/ 66805 h 633065"/>
                <a:gd name="connsiteX391" fmla="*/ 117765 w 372626"/>
                <a:gd name="connsiteY391" fmla="*/ 66805 h 633065"/>
                <a:gd name="connsiteX392" fmla="*/ 117765 w 372626"/>
                <a:gd name="connsiteY392" fmla="*/ 64143 h 633065"/>
                <a:gd name="connsiteX393" fmla="*/ 120427 w 372626"/>
                <a:gd name="connsiteY393" fmla="*/ 64143 h 633065"/>
                <a:gd name="connsiteX394" fmla="*/ 120427 w 372626"/>
                <a:gd name="connsiteY394" fmla="*/ 61481 h 633065"/>
                <a:gd name="connsiteX395" fmla="*/ 125815 w 372626"/>
                <a:gd name="connsiteY395" fmla="*/ 61481 h 633065"/>
                <a:gd name="connsiteX396" fmla="*/ 125815 w 372626"/>
                <a:gd name="connsiteY396" fmla="*/ 58819 h 633065"/>
                <a:gd name="connsiteX397" fmla="*/ 128477 w 372626"/>
                <a:gd name="connsiteY397" fmla="*/ 58819 h 633065"/>
                <a:gd name="connsiteX398" fmla="*/ 128477 w 372626"/>
                <a:gd name="connsiteY398" fmla="*/ 61481 h 633065"/>
                <a:gd name="connsiteX399" fmla="*/ 123089 w 372626"/>
                <a:gd name="connsiteY399" fmla="*/ 61481 h 633065"/>
                <a:gd name="connsiteX400" fmla="*/ 123089 w 372626"/>
                <a:gd name="connsiteY400" fmla="*/ 66869 h 633065"/>
                <a:gd name="connsiteX401" fmla="*/ 125751 w 372626"/>
                <a:gd name="connsiteY401" fmla="*/ 66869 h 633065"/>
                <a:gd name="connsiteX402" fmla="*/ 125751 w 372626"/>
                <a:gd name="connsiteY402" fmla="*/ 69531 h 633065"/>
                <a:gd name="connsiteX403" fmla="*/ 128413 w 372626"/>
                <a:gd name="connsiteY403" fmla="*/ 69531 h 633065"/>
                <a:gd name="connsiteX404" fmla="*/ 128413 w 372626"/>
                <a:gd name="connsiteY404" fmla="*/ 66869 h 633065"/>
                <a:gd name="connsiteX405" fmla="*/ 131075 w 372626"/>
                <a:gd name="connsiteY405" fmla="*/ 66869 h 633065"/>
                <a:gd name="connsiteX406" fmla="*/ 131075 w 372626"/>
                <a:gd name="connsiteY406" fmla="*/ 64207 h 633065"/>
                <a:gd name="connsiteX407" fmla="*/ 136463 w 372626"/>
                <a:gd name="connsiteY407" fmla="*/ 64207 h 633065"/>
                <a:gd name="connsiteX408" fmla="*/ 136463 w 372626"/>
                <a:gd name="connsiteY408" fmla="*/ 61545 h 633065"/>
                <a:gd name="connsiteX409" fmla="*/ 144512 w 372626"/>
                <a:gd name="connsiteY409" fmla="*/ 61545 h 633065"/>
                <a:gd name="connsiteX410" fmla="*/ 144512 w 372626"/>
                <a:gd name="connsiteY410" fmla="*/ 58883 h 633065"/>
                <a:gd name="connsiteX411" fmla="*/ 147175 w 372626"/>
                <a:gd name="connsiteY411" fmla="*/ 58883 h 633065"/>
                <a:gd name="connsiteX412" fmla="*/ 147175 w 372626"/>
                <a:gd name="connsiteY412" fmla="*/ 56220 h 633065"/>
                <a:gd name="connsiteX413" fmla="*/ 149837 w 372626"/>
                <a:gd name="connsiteY413" fmla="*/ 56220 h 633065"/>
                <a:gd name="connsiteX414" fmla="*/ 149837 w 372626"/>
                <a:gd name="connsiteY414" fmla="*/ 50833 h 633065"/>
                <a:gd name="connsiteX415" fmla="*/ 155224 w 372626"/>
                <a:gd name="connsiteY415" fmla="*/ 50833 h 633065"/>
                <a:gd name="connsiteX416" fmla="*/ 155224 w 372626"/>
                <a:gd name="connsiteY416" fmla="*/ 48171 h 633065"/>
                <a:gd name="connsiteX417" fmla="*/ 155224 w 372626"/>
                <a:gd name="connsiteY417" fmla="*/ 50833 h 633065"/>
                <a:gd name="connsiteX418" fmla="*/ 160612 w 372626"/>
                <a:gd name="connsiteY418" fmla="*/ 50833 h 633065"/>
                <a:gd name="connsiteX419" fmla="*/ 160612 w 372626"/>
                <a:gd name="connsiteY419" fmla="*/ 53495 h 633065"/>
                <a:gd name="connsiteX420" fmla="*/ 165999 w 372626"/>
                <a:gd name="connsiteY420" fmla="*/ 53495 h 633065"/>
                <a:gd name="connsiteX421" fmla="*/ 165999 w 372626"/>
                <a:gd name="connsiteY421" fmla="*/ 50833 h 633065"/>
                <a:gd name="connsiteX422" fmla="*/ 168661 w 372626"/>
                <a:gd name="connsiteY422" fmla="*/ 50833 h 633065"/>
                <a:gd name="connsiteX423" fmla="*/ 168661 w 372626"/>
                <a:gd name="connsiteY423" fmla="*/ 48171 h 633065"/>
                <a:gd name="connsiteX424" fmla="*/ 176711 w 372626"/>
                <a:gd name="connsiteY424" fmla="*/ 48171 h 633065"/>
                <a:gd name="connsiteX425" fmla="*/ 176711 w 372626"/>
                <a:gd name="connsiteY425" fmla="*/ 45509 h 633065"/>
                <a:gd name="connsiteX426" fmla="*/ 179373 w 372626"/>
                <a:gd name="connsiteY426" fmla="*/ 45509 h 633065"/>
                <a:gd name="connsiteX427" fmla="*/ 179373 w 372626"/>
                <a:gd name="connsiteY427" fmla="*/ 42847 h 633065"/>
                <a:gd name="connsiteX428" fmla="*/ 184761 w 372626"/>
                <a:gd name="connsiteY428" fmla="*/ 42847 h 633065"/>
                <a:gd name="connsiteX429" fmla="*/ 184761 w 372626"/>
                <a:gd name="connsiteY429" fmla="*/ 40185 h 633065"/>
                <a:gd name="connsiteX430" fmla="*/ 187422 w 372626"/>
                <a:gd name="connsiteY430" fmla="*/ 40185 h 633065"/>
                <a:gd name="connsiteX431" fmla="*/ 187422 w 372626"/>
                <a:gd name="connsiteY431" fmla="*/ 37523 h 633065"/>
                <a:gd name="connsiteX432" fmla="*/ 192810 w 372626"/>
                <a:gd name="connsiteY432" fmla="*/ 37523 h 633065"/>
                <a:gd name="connsiteX433" fmla="*/ 192810 w 372626"/>
                <a:gd name="connsiteY433" fmla="*/ 34860 h 633065"/>
                <a:gd name="connsiteX434" fmla="*/ 198198 w 372626"/>
                <a:gd name="connsiteY434" fmla="*/ 34860 h 633065"/>
                <a:gd name="connsiteX435" fmla="*/ 198198 w 372626"/>
                <a:gd name="connsiteY435" fmla="*/ 32198 h 633065"/>
                <a:gd name="connsiteX436" fmla="*/ 203585 w 372626"/>
                <a:gd name="connsiteY436" fmla="*/ 32198 h 633065"/>
                <a:gd name="connsiteX437" fmla="*/ 203585 w 372626"/>
                <a:gd name="connsiteY437" fmla="*/ 34860 h 633065"/>
                <a:gd name="connsiteX438" fmla="*/ 208973 w 372626"/>
                <a:gd name="connsiteY438" fmla="*/ 34860 h 633065"/>
                <a:gd name="connsiteX439" fmla="*/ 208973 w 372626"/>
                <a:gd name="connsiteY439" fmla="*/ 37523 h 633065"/>
                <a:gd name="connsiteX440" fmla="*/ 217022 w 372626"/>
                <a:gd name="connsiteY440" fmla="*/ 37523 h 633065"/>
                <a:gd name="connsiteX441" fmla="*/ 217022 w 372626"/>
                <a:gd name="connsiteY441" fmla="*/ 34860 h 633065"/>
                <a:gd name="connsiteX442" fmla="*/ 225072 w 372626"/>
                <a:gd name="connsiteY442" fmla="*/ 34860 h 633065"/>
                <a:gd name="connsiteX443" fmla="*/ 225072 w 372626"/>
                <a:gd name="connsiteY443" fmla="*/ 32198 h 633065"/>
                <a:gd name="connsiteX444" fmla="*/ 227734 w 372626"/>
                <a:gd name="connsiteY444" fmla="*/ 32198 h 633065"/>
                <a:gd name="connsiteX445" fmla="*/ 227734 w 372626"/>
                <a:gd name="connsiteY445" fmla="*/ 34860 h 633065"/>
                <a:gd name="connsiteX446" fmla="*/ 227734 w 372626"/>
                <a:gd name="connsiteY446" fmla="*/ 32198 h 633065"/>
                <a:gd name="connsiteX447" fmla="*/ 233121 w 372626"/>
                <a:gd name="connsiteY447" fmla="*/ 32198 h 633065"/>
                <a:gd name="connsiteX448" fmla="*/ 233121 w 372626"/>
                <a:gd name="connsiteY448" fmla="*/ 26811 h 633065"/>
                <a:gd name="connsiteX449" fmla="*/ 230459 w 372626"/>
                <a:gd name="connsiteY449" fmla="*/ 48234 h 633065"/>
                <a:gd name="connsiteX450" fmla="*/ 249221 w 372626"/>
                <a:gd name="connsiteY450" fmla="*/ 48234 h 633065"/>
                <a:gd name="connsiteX451" fmla="*/ 251882 w 372626"/>
                <a:gd name="connsiteY451" fmla="*/ 40185 h 633065"/>
                <a:gd name="connsiteX452" fmla="*/ 262594 w 372626"/>
                <a:gd name="connsiteY452" fmla="*/ 37523 h 633065"/>
                <a:gd name="connsiteX453" fmla="*/ 270644 w 372626"/>
                <a:gd name="connsiteY453" fmla="*/ 34860 h 633065"/>
                <a:gd name="connsiteX454" fmla="*/ 273306 w 372626"/>
                <a:gd name="connsiteY454" fmla="*/ 32198 h 633065"/>
                <a:gd name="connsiteX455" fmla="*/ 275968 w 372626"/>
                <a:gd name="connsiteY455" fmla="*/ 24149 h 633065"/>
                <a:gd name="connsiteX456" fmla="*/ 292067 w 372626"/>
                <a:gd name="connsiteY456" fmla="*/ 18761 h 633065"/>
                <a:gd name="connsiteX457" fmla="*/ 297455 w 372626"/>
                <a:gd name="connsiteY457" fmla="*/ 10712 h 633065"/>
                <a:gd name="connsiteX458" fmla="*/ 305504 w 372626"/>
                <a:gd name="connsiteY458" fmla="*/ 8050 h 633065"/>
                <a:gd name="connsiteX459" fmla="*/ 313554 w 372626"/>
                <a:gd name="connsiteY459" fmla="*/ 0 h 633065"/>
                <a:gd name="connsiteX460" fmla="*/ 316216 w 372626"/>
                <a:gd name="connsiteY460" fmla="*/ 0 h 633065"/>
                <a:gd name="connsiteX461" fmla="*/ 321603 w 372626"/>
                <a:gd name="connsiteY461" fmla="*/ 2662 h 633065"/>
                <a:gd name="connsiteX462" fmla="*/ 326991 w 372626"/>
                <a:gd name="connsiteY462" fmla="*/ 0 h 633065"/>
                <a:gd name="connsiteX463" fmla="*/ 332379 w 372626"/>
                <a:gd name="connsiteY463" fmla="*/ 0 h 633065"/>
                <a:gd name="connsiteX464" fmla="*/ 348478 w 372626"/>
                <a:gd name="connsiteY464" fmla="*/ 2662 h 633065"/>
                <a:gd name="connsiteX465" fmla="*/ 353865 w 372626"/>
                <a:gd name="connsiteY465" fmla="*/ 10712 h 633065"/>
                <a:gd name="connsiteX466" fmla="*/ 361915 w 372626"/>
                <a:gd name="connsiteY466" fmla="*/ 8050 h 633065"/>
                <a:gd name="connsiteX467" fmla="*/ 369964 w 372626"/>
                <a:gd name="connsiteY467" fmla="*/ 0 h 633065"/>
                <a:gd name="connsiteX468" fmla="*/ 369964 w 372626"/>
                <a:gd name="connsiteY468" fmla="*/ 10712 h 633065"/>
                <a:gd name="connsiteX469" fmla="*/ 372627 w 372626"/>
                <a:gd name="connsiteY469" fmla="*/ 10712 h 633065"/>
                <a:gd name="connsiteX470" fmla="*/ 372627 w 372626"/>
                <a:gd name="connsiteY470" fmla="*/ 13374 h 633065"/>
                <a:gd name="connsiteX471" fmla="*/ 367239 w 372626"/>
                <a:gd name="connsiteY471" fmla="*/ 13374 h 633065"/>
                <a:gd name="connsiteX472" fmla="*/ 367239 w 372626"/>
                <a:gd name="connsiteY472" fmla="*/ 10712 h 633065"/>
                <a:gd name="connsiteX473" fmla="*/ 369901 w 372626"/>
                <a:gd name="connsiteY473" fmla="*/ 10712 h 633065"/>
                <a:gd name="connsiteX474" fmla="*/ 364514 w 372626"/>
                <a:gd name="connsiteY474" fmla="*/ 10712 h 633065"/>
                <a:gd name="connsiteX475" fmla="*/ 364514 w 372626"/>
                <a:gd name="connsiteY475" fmla="*/ 13374 h 633065"/>
                <a:gd name="connsiteX476" fmla="*/ 367176 w 372626"/>
                <a:gd name="connsiteY476" fmla="*/ 13374 h 633065"/>
                <a:gd name="connsiteX477" fmla="*/ 359126 w 372626"/>
                <a:gd name="connsiteY477" fmla="*/ 13374 h 633065"/>
                <a:gd name="connsiteX478" fmla="*/ 359126 w 372626"/>
                <a:gd name="connsiteY478" fmla="*/ 16036 h 633065"/>
                <a:gd name="connsiteX479" fmla="*/ 351076 w 372626"/>
                <a:gd name="connsiteY479" fmla="*/ 16036 h 633065"/>
                <a:gd name="connsiteX480" fmla="*/ 351076 w 372626"/>
                <a:gd name="connsiteY480" fmla="*/ 7986 h 633065"/>
                <a:gd name="connsiteX481" fmla="*/ 348414 w 372626"/>
                <a:gd name="connsiteY481" fmla="*/ 7986 h 633065"/>
                <a:gd name="connsiteX482" fmla="*/ 351076 w 372626"/>
                <a:gd name="connsiteY482" fmla="*/ 7986 h 633065"/>
                <a:gd name="connsiteX483" fmla="*/ 351076 w 372626"/>
                <a:gd name="connsiteY483" fmla="*/ 10648 h 633065"/>
                <a:gd name="connsiteX484" fmla="*/ 348414 w 372626"/>
                <a:gd name="connsiteY484" fmla="*/ 10648 h 633065"/>
                <a:gd name="connsiteX485" fmla="*/ 351076 w 372626"/>
                <a:gd name="connsiteY485" fmla="*/ 10648 h 633065"/>
                <a:gd name="connsiteX486" fmla="*/ 351076 w 372626"/>
                <a:gd name="connsiteY486" fmla="*/ 13310 h 633065"/>
                <a:gd name="connsiteX487" fmla="*/ 348414 w 372626"/>
                <a:gd name="connsiteY487" fmla="*/ 13310 h 633065"/>
                <a:gd name="connsiteX488" fmla="*/ 351076 w 372626"/>
                <a:gd name="connsiteY488" fmla="*/ 13310 h 633065"/>
                <a:gd name="connsiteX489" fmla="*/ 351076 w 372626"/>
                <a:gd name="connsiteY489" fmla="*/ 18698 h 633065"/>
                <a:gd name="connsiteX490" fmla="*/ 348414 w 372626"/>
                <a:gd name="connsiteY490" fmla="*/ 18698 h 633065"/>
                <a:gd name="connsiteX491" fmla="*/ 348414 w 372626"/>
                <a:gd name="connsiteY491" fmla="*/ 21360 h 633065"/>
                <a:gd name="connsiteX492" fmla="*/ 343027 w 372626"/>
                <a:gd name="connsiteY492" fmla="*/ 21360 h 633065"/>
                <a:gd name="connsiteX493" fmla="*/ 343027 w 372626"/>
                <a:gd name="connsiteY493" fmla="*/ 18698 h 633065"/>
                <a:gd name="connsiteX494" fmla="*/ 340365 w 372626"/>
                <a:gd name="connsiteY494" fmla="*/ 18698 h 633065"/>
                <a:gd name="connsiteX495" fmla="*/ 340365 w 372626"/>
                <a:gd name="connsiteY495" fmla="*/ 21360 h 633065"/>
                <a:gd name="connsiteX496" fmla="*/ 334977 w 372626"/>
                <a:gd name="connsiteY496" fmla="*/ 21360 h 633065"/>
                <a:gd name="connsiteX497" fmla="*/ 337639 w 372626"/>
                <a:gd name="connsiteY497" fmla="*/ 18698 h 633065"/>
                <a:gd name="connsiteX498" fmla="*/ 337639 w 372626"/>
                <a:gd name="connsiteY498" fmla="*/ 18698 h 633065"/>
                <a:gd name="connsiteX499" fmla="*/ 190148 w 372626"/>
                <a:gd name="connsiteY499" fmla="*/ 86074 h 633065"/>
                <a:gd name="connsiteX500" fmla="*/ 187486 w 372626"/>
                <a:gd name="connsiteY500" fmla="*/ 86074 h 633065"/>
                <a:gd name="connsiteX501" fmla="*/ 187486 w 372626"/>
                <a:gd name="connsiteY501" fmla="*/ 88736 h 633065"/>
                <a:gd name="connsiteX502" fmla="*/ 184824 w 372626"/>
                <a:gd name="connsiteY502" fmla="*/ 88736 h 633065"/>
                <a:gd name="connsiteX503" fmla="*/ 184824 w 372626"/>
                <a:gd name="connsiteY503" fmla="*/ 86074 h 633065"/>
                <a:gd name="connsiteX504" fmla="*/ 187486 w 372626"/>
                <a:gd name="connsiteY504" fmla="*/ 86074 h 633065"/>
                <a:gd name="connsiteX505" fmla="*/ 187486 w 372626"/>
                <a:gd name="connsiteY505" fmla="*/ 83412 h 633065"/>
                <a:gd name="connsiteX506" fmla="*/ 190148 w 372626"/>
                <a:gd name="connsiteY506" fmla="*/ 83412 h 633065"/>
                <a:gd name="connsiteX507" fmla="*/ 190148 w 372626"/>
                <a:gd name="connsiteY507" fmla="*/ 86074 h 633065"/>
                <a:gd name="connsiteX508" fmla="*/ 190148 w 372626"/>
                <a:gd name="connsiteY508" fmla="*/ 86074 h 633065"/>
                <a:gd name="connsiteX509" fmla="*/ 198198 w 372626"/>
                <a:gd name="connsiteY509" fmla="*/ 75362 h 633065"/>
                <a:gd name="connsiteX510" fmla="*/ 198198 w 372626"/>
                <a:gd name="connsiteY510" fmla="*/ 80750 h 633065"/>
                <a:gd name="connsiteX511" fmla="*/ 195536 w 372626"/>
                <a:gd name="connsiteY511" fmla="*/ 80750 h 633065"/>
                <a:gd name="connsiteX512" fmla="*/ 195536 w 372626"/>
                <a:gd name="connsiteY512" fmla="*/ 75362 h 633065"/>
                <a:gd name="connsiteX513" fmla="*/ 198198 w 372626"/>
                <a:gd name="connsiteY513" fmla="*/ 75362 h 633065"/>
                <a:gd name="connsiteX514" fmla="*/ 225008 w 372626"/>
                <a:gd name="connsiteY514" fmla="*/ 70038 h 633065"/>
                <a:gd name="connsiteX515" fmla="*/ 225008 w 372626"/>
                <a:gd name="connsiteY515" fmla="*/ 72700 h 633065"/>
                <a:gd name="connsiteX516" fmla="*/ 225008 w 372626"/>
                <a:gd name="connsiteY516" fmla="*/ 70038 h 633065"/>
                <a:gd name="connsiteX517" fmla="*/ 222346 w 372626"/>
                <a:gd name="connsiteY517" fmla="*/ 70038 h 633065"/>
                <a:gd name="connsiteX518" fmla="*/ 222346 w 372626"/>
                <a:gd name="connsiteY518" fmla="*/ 72700 h 633065"/>
                <a:gd name="connsiteX519" fmla="*/ 219684 w 372626"/>
                <a:gd name="connsiteY519" fmla="*/ 72700 h 633065"/>
                <a:gd name="connsiteX520" fmla="*/ 219684 w 372626"/>
                <a:gd name="connsiteY520" fmla="*/ 70038 h 633065"/>
                <a:gd name="connsiteX521" fmla="*/ 225072 w 372626"/>
                <a:gd name="connsiteY521" fmla="*/ 70038 h 633065"/>
                <a:gd name="connsiteX522" fmla="*/ 230396 w 372626"/>
                <a:gd name="connsiteY522" fmla="*/ 64650 h 633065"/>
                <a:gd name="connsiteX523" fmla="*/ 230396 w 372626"/>
                <a:gd name="connsiteY523" fmla="*/ 61988 h 633065"/>
                <a:gd name="connsiteX524" fmla="*/ 233058 w 372626"/>
                <a:gd name="connsiteY524" fmla="*/ 61988 h 633065"/>
                <a:gd name="connsiteX525" fmla="*/ 233058 w 372626"/>
                <a:gd name="connsiteY525" fmla="*/ 59326 h 633065"/>
                <a:gd name="connsiteX526" fmla="*/ 235720 w 372626"/>
                <a:gd name="connsiteY526" fmla="*/ 59326 h 633065"/>
                <a:gd name="connsiteX527" fmla="*/ 235720 w 372626"/>
                <a:gd name="connsiteY527" fmla="*/ 61988 h 633065"/>
                <a:gd name="connsiteX528" fmla="*/ 233058 w 372626"/>
                <a:gd name="connsiteY528" fmla="*/ 61988 h 633065"/>
                <a:gd name="connsiteX529" fmla="*/ 233058 w 372626"/>
                <a:gd name="connsiteY529" fmla="*/ 64650 h 633065"/>
                <a:gd name="connsiteX530" fmla="*/ 230396 w 372626"/>
                <a:gd name="connsiteY530" fmla="*/ 64650 h 63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Lst>
              <a:rect l="l" t="t" r="r" b="b"/>
              <a:pathLst>
                <a:path w="372626" h="633065">
                  <a:moveTo>
                    <a:pt x="147238" y="614304"/>
                  </a:moveTo>
                  <a:lnTo>
                    <a:pt x="147238" y="622354"/>
                  </a:lnTo>
                  <a:lnTo>
                    <a:pt x="149900" y="622354"/>
                  </a:lnTo>
                  <a:lnTo>
                    <a:pt x="149900" y="630404"/>
                  </a:lnTo>
                  <a:lnTo>
                    <a:pt x="147238" y="630404"/>
                  </a:lnTo>
                  <a:lnTo>
                    <a:pt x="147238" y="633066"/>
                  </a:lnTo>
                  <a:lnTo>
                    <a:pt x="139188" y="633066"/>
                  </a:lnTo>
                  <a:lnTo>
                    <a:pt x="139188" y="630404"/>
                  </a:lnTo>
                  <a:lnTo>
                    <a:pt x="133801" y="630404"/>
                  </a:lnTo>
                  <a:lnTo>
                    <a:pt x="133801" y="625016"/>
                  </a:lnTo>
                  <a:lnTo>
                    <a:pt x="141850" y="625016"/>
                  </a:lnTo>
                  <a:lnTo>
                    <a:pt x="141850" y="622354"/>
                  </a:lnTo>
                  <a:lnTo>
                    <a:pt x="144512" y="622354"/>
                  </a:lnTo>
                  <a:lnTo>
                    <a:pt x="144512" y="614304"/>
                  </a:lnTo>
                  <a:lnTo>
                    <a:pt x="147175" y="614304"/>
                  </a:lnTo>
                  <a:close/>
                  <a:moveTo>
                    <a:pt x="182099" y="622354"/>
                  </a:moveTo>
                  <a:lnTo>
                    <a:pt x="184761" y="622354"/>
                  </a:lnTo>
                  <a:lnTo>
                    <a:pt x="184761" y="619692"/>
                  </a:lnTo>
                  <a:lnTo>
                    <a:pt x="184761" y="622354"/>
                  </a:lnTo>
                  <a:lnTo>
                    <a:pt x="182099" y="622354"/>
                  </a:lnTo>
                  <a:close/>
                  <a:moveTo>
                    <a:pt x="176774" y="592881"/>
                  </a:moveTo>
                  <a:lnTo>
                    <a:pt x="182162" y="592881"/>
                  </a:lnTo>
                  <a:lnTo>
                    <a:pt x="182162" y="595543"/>
                  </a:lnTo>
                  <a:lnTo>
                    <a:pt x="187549" y="595543"/>
                  </a:lnTo>
                  <a:lnTo>
                    <a:pt x="187549" y="603593"/>
                  </a:lnTo>
                  <a:lnTo>
                    <a:pt x="184887" y="603593"/>
                  </a:lnTo>
                  <a:lnTo>
                    <a:pt x="184887" y="608980"/>
                  </a:lnTo>
                  <a:lnTo>
                    <a:pt x="182225" y="608980"/>
                  </a:lnTo>
                  <a:lnTo>
                    <a:pt x="182225" y="611642"/>
                  </a:lnTo>
                  <a:lnTo>
                    <a:pt x="184887" y="611642"/>
                  </a:lnTo>
                  <a:lnTo>
                    <a:pt x="182225" y="611642"/>
                  </a:lnTo>
                  <a:lnTo>
                    <a:pt x="182225" y="617030"/>
                  </a:lnTo>
                  <a:lnTo>
                    <a:pt x="176838" y="617030"/>
                  </a:lnTo>
                  <a:lnTo>
                    <a:pt x="176838" y="614368"/>
                  </a:lnTo>
                  <a:lnTo>
                    <a:pt x="174176" y="614368"/>
                  </a:lnTo>
                  <a:lnTo>
                    <a:pt x="174176" y="611706"/>
                  </a:lnTo>
                  <a:lnTo>
                    <a:pt x="171513" y="611706"/>
                  </a:lnTo>
                  <a:lnTo>
                    <a:pt x="174176" y="611706"/>
                  </a:lnTo>
                  <a:lnTo>
                    <a:pt x="174176" y="603656"/>
                  </a:lnTo>
                  <a:lnTo>
                    <a:pt x="163464" y="603656"/>
                  </a:lnTo>
                  <a:lnTo>
                    <a:pt x="163464" y="600994"/>
                  </a:lnTo>
                  <a:lnTo>
                    <a:pt x="166126" y="600994"/>
                  </a:lnTo>
                  <a:lnTo>
                    <a:pt x="166126" y="598332"/>
                  </a:lnTo>
                  <a:lnTo>
                    <a:pt x="174176" y="598332"/>
                  </a:lnTo>
                  <a:lnTo>
                    <a:pt x="174176" y="595670"/>
                  </a:lnTo>
                  <a:lnTo>
                    <a:pt x="176838" y="595670"/>
                  </a:lnTo>
                  <a:lnTo>
                    <a:pt x="176838" y="593008"/>
                  </a:lnTo>
                  <a:lnTo>
                    <a:pt x="176838" y="593008"/>
                  </a:lnTo>
                  <a:close/>
                  <a:moveTo>
                    <a:pt x="93616" y="128984"/>
                  </a:moveTo>
                  <a:lnTo>
                    <a:pt x="90954" y="128984"/>
                  </a:lnTo>
                  <a:lnTo>
                    <a:pt x="90954" y="131646"/>
                  </a:lnTo>
                  <a:lnTo>
                    <a:pt x="90954" y="126258"/>
                  </a:lnTo>
                  <a:lnTo>
                    <a:pt x="93616" y="126258"/>
                  </a:lnTo>
                  <a:lnTo>
                    <a:pt x="93616" y="128920"/>
                  </a:lnTo>
                  <a:lnTo>
                    <a:pt x="93616" y="128920"/>
                  </a:lnTo>
                  <a:close/>
                  <a:moveTo>
                    <a:pt x="139252" y="115610"/>
                  </a:moveTo>
                  <a:lnTo>
                    <a:pt x="141914" y="115610"/>
                  </a:lnTo>
                  <a:lnTo>
                    <a:pt x="139252" y="115610"/>
                  </a:lnTo>
                  <a:lnTo>
                    <a:pt x="139252" y="118272"/>
                  </a:lnTo>
                  <a:lnTo>
                    <a:pt x="136589" y="118272"/>
                  </a:lnTo>
                  <a:lnTo>
                    <a:pt x="136589" y="112884"/>
                  </a:lnTo>
                  <a:lnTo>
                    <a:pt x="139252" y="112884"/>
                  </a:lnTo>
                  <a:lnTo>
                    <a:pt x="139252" y="115547"/>
                  </a:lnTo>
                  <a:lnTo>
                    <a:pt x="139252" y="115547"/>
                  </a:lnTo>
                  <a:close/>
                  <a:moveTo>
                    <a:pt x="179436" y="94123"/>
                  </a:moveTo>
                  <a:lnTo>
                    <a:pt x="179436" y="96785"/>
                  </a:lnTo>
                  <a:lnTo>
                    <a:pt x="174049" y="96785"/>
                  </a:lnTo>
                  <a:lnTo>
                    <a:pt x="174049" y="94123"/>
                  </a:lnTo>
                  <a:lnTo>
                    <a:pt x="179436" y="94123"/>
                  </a:lnTo>
                  <a:close/>
                  <a:moveTo>
                    <a:pt x="337639" y="19078"/>
                  </a:moveTo>
                  <a:lnTo>
                    <a:pt x="334977" y="19078"/>
                  </a:lnTo>
                  <a:lnTo>
                    <a:pt x="334977" y="11029"/>
                  </a:lnTo>
                  <a:lnTo>
                    <a:pt x="332315" y="11029"/>
                  </a:lnTo>
                  <a:lnTo>
                    <a:pt x="332315" y="21740"/>
                  </a:lnTo>
                  <a:lnTo>
                    <a:pt x="324266" y="21740"/>
                  </a:lnTo>
                  <a:lnTo>
                    <a:pt x="326928" y="21740"/>
                  </a:lnTo>
                  <a:lnTo>
                    <a:pt x="326928" y="24402"/>
                  </a:lnTo>
                  <a:lnTo>
                    <a:pt x="324266" y="24402"/>
                  </a:lnTo>
                  <a:lnTo>
                    <a:pt x="324266" y="27064"/>
                  </a:lnTo>
                  <a:lnTo>
                    <a:pt x="321603" y="27064"/>
                  </a:lnTo>
                  <a:lnTo>
                    <a:pt x="321603" y="16353"/>
                  </a:lnTo>
                  <a:lnTo>
                    <a:pt x="318941" y="16353"/>
                  </a:lnTo>
                  <a:lnTo>
                    <a:pt x="318941" y="13691"/>
                  </a:lnTo>
                  <a:lnTo>
                    <a:pt x="318941" y="19078"/>
                  </a:lnTo>
                  <a:lnTo>
                    <a:pt x="316279" y="19078"/>
                  </a:lnTo>
                  <a:lnTo>
                    <a:pt x="316279" y="16416"/>
                  </a:lnTo>
                  <a:lnTo>
                    <a:pt x="313617" y="16416"/>
                  </a:lnTo>
                  <a:lnTo>
                    <a:pt x="313617" y="19078"/>
                  </a:lnTo>
                  <a:lnTo>
                    <a:pt x="316279" y="19078"/>
                  </a:lnTo>
                  <a:lnTo>
                    <a:pt x="316279" y="21740"/>
                  </a:lnTo>
                  <a:lnTo>
                    <a:pt x="318941" y="21740"/>
                  </a:lnTo>
                  <a:lnTo>
                    <a:pt x="318941" y="27128"/>
                  </a:lnTo>
                  <a:lnTo>
                    <a:pt x="321603" y="27128"/>
                  </a:lnTo>
                  <a:lnTo>
                    <a:pt x="318941" y="27128"/>
                  </a:lnTo>
                  <a:lnTo>
                    <a:pt x="318941" y="29790"/>
                  </a:lnTo>
                  <a:lnTo>
                    <a:pt x="313554" y="29790"/>
                  </a:lnTo>
                  <a:lnTo>
                    <a:pt x="313554" y="32452"/>
                  </a:lnTo>
                  <a:lnTo>
                    <a:pt x="310892" y="32452"/>
                  </a:lnTo>
                  <a:lnTo>
                    <a:pt x="310892" y="35114"/>
                  </a:lnTo>
                  <a:lnTo>
                    <a:pt x="310892" y="32452"/>
                  </a:lnTo>
                  <a:lnTo>
                    <a:pt x="308230" y="32452"/>
                  </a:lnTo>
                  <a:lnTo>
                    <a:pt x="308230" y="27064"/>
                  </a:lnTo>
                  <a:lnTo>
                    <a:pt x="305568" y="27064"/>
                  </a:lnTo>
                  <a:lnTo>
                    <a:pt x="305568" y="24402"/>
                  </a:lnTo>
                  <a:lnTo>
                    <a:pt x="302906" y="24402"/>
                  </a:lnTo>
                  <a:lnTo>
                    <a:pt x="302906" y="27064"/>
                  </a:lnTo>
                  <a:lnTo>
                    <a:pt x="300243" y="27064"/>
                  </a:lnTo>
                  <a:lnTo>
                    <a:pt x="300243" y="29726"/>
                  </a:lnTo>
                  <a:lnTo>
                    <a:pt x="302906" y="29726"/>
                  </a:lnTo>
                  <a:lnTo>
                    <a:pt x="302906" y="35114"/>
                  </a:lnTo>
                  <a:lnTo>
                    <a:pt x="305568" y="35114"/>
                  </a:lnTo>
                  <a:lnTo>
                    <a:pt x="305568" y="37776"/>
                  </a:lnTo>
                  <a:lnTo>
                    <a:pt x="302906" y="37776"/>
                  </a:lnTo>
                  <a:lnTo>
                    <a:pt x="302906" y="43164"/>
                  </a:lnTo>
                  <a:lnTo>
                    <a:pt x="300243" y="43164"/>
                  </a:lnTo>
                  <a:lnTo>
                    <a:pt x="300243" y="48551"/>
                  </a:lnTo>
                  <a:lnTo>
                    <a:pt x="297582" y="48551"/>
                  </a:lnTo>
                  <a:lnTo>
                    <a:pt x="297582" y="51213"/>
                  </a:lnTo>
                  <a:lnTo>
                    <a:pt x="292194" y="51213"/>
                  </a:lnTo>
                  <a:lnTo>
                    <a:pt x="292194" y="48551"/>
                  </a:lnTo>
                  <a:lnTo>
                    <a:pt x="289532" y="48551"/>
                  </a:lnTo>
                  <a:lnTo>
                    <a:pt x="289532" y="45889"/>
                  </a:lnTo>
                  <a:lnTo>
                    <a:pt x="286870" y="45889"/>
                  </a:lnTo>
                  <a:lnTo>
                    <a:pt x="286870" y="43227"/>
                  </a:lnTo>
                  <a:lnTo>
                    <a:pt x="286870" y="45889"/>
                  </a:lnTo>
                  <a:lnTo>
                    <a:pt x="281482" y="45889"/>
                  </a:lnTo>
                  <a:lnTo>
                    <a:pt x="281482" y="48551"/>
                  </a:lnTo>
                  <a:lnTo>
                    <a:pt x="286870" y="48551"/>
                  </a:lnTo>
                  <a:lnTo>
                    <a:pt x="284208" y="48551"/>
                  </a:lnTo>
                  <a:lnTo>
                    <a:pt x="284208" y="51213"/>
                  </a:lnTo>
                  <a:lnTo>
                    <a:pt x="270771" y="51213"/>
                  </a:lnTo>
                  <a:lnTo>
                    <a:pt x="270771" y="45826"/>
                  </a:lnTo>
                  <a:lnTo>
                    <a:pt x="270771" y="48488"/>
                  </a:lnTo>
                  <a:lnTo>
                    <a:pt x="268108" y="48488"/>
                  </a:lnTo>
                  <a:lnTo>
                    <a:pt x="268108" y="56537"/>
                  </a:lnTo>
                  <a:lnTo>
                    <a:pt x="265446" y="56537"/>
                  </a:lnTo>
                  <a:lnTo>
                    <a:pt x="265446" y="59199"/>
                  </a:lnTo>
                  <a:lnTo>
                    <a:pt x="260059" y="59199"/>
                  </a:lnTo>
                  <a:lnTo>
                    <a:pt x="260059" y="53812"/>
                  </a:lnTo>
                  <a:lnTo>
                    <a:pt x="262721" y="53812"/>
                  </a:lnTo>
                  <a:lnTo>
                    <a:pt x="262721" y="51150"/>
                  </a:lnTo>
                  <a:lnTo>
                    <a:pt x="260059" y="51150"/>
                  </a:lnTo>
                  <a:lnTo>
                    <a:pt x="260059" y="45762"/>
                  </a:lnTo>
                  <a:lnTo>
                    <a:pt x="257397" y="45762"/>
                  </a:lnTo>
                  <a:lnTo>
                    <a:pt x="257397" y="59199"/>
                  </a:lnTo>
                  <a:lnTo>
                    <a:pt x="252009" y="59199"/>
                  </a:lnTo>
                  <a:lnTo>
                    <a:pt x="252009" y="61861"/>
                  </a:lnTo>
                  <a:lnTo>
                    <a:pt x="252009" y="59199"/>
                  </a:lnTo>
                  <a:lnTo>
                    <a:pt x="249347" y="59199"/>
                  </a:lnTo>
                  <a:lnTo>
                    <a:pt x="249347" y="61861"/>
                  </a:lnTo>
                  <a:lnTo>
                    <a:pt x="238636" y="61861"/>
                  </a:lnTo>
                  <a:lnTo>
                    <a:pt x="238636" y="59199"/>
                  </a:lnTo>
                  <a:lnTo>
                    <a:pt x="241298" y="59199"/>
                  </a:lnTo>
                  <a:lnTo>
                    <a:pt x="241298" y="56537"/>
                  </a:lnTo>
                  <a:lnTo>
                    <a:pt x="233248" y="56537"/>
                  </a:lnTo>
                  <a:lnTo>
                    <a:pt x="233248" y="59199"/>
                  </a:lnTo>
                  <a:lnTo>
                    <a:pt x="227861" y="59199"/>
                  </a:lnTo>
                  <a:lnTo>
                    <a:pt x="227861" y="61861"/>
                  </a:lnTo>
                  <a:lnTo>
                    <a:pt x="230523" y="61861"/>
                  </a:lnTo>
                  <a:lnTo>
                    <a:pt x="227861" y="61861"/>
                  </a:lnTo>
                  <a:lnTo>
                    <a:pt x="227861" y="64524"/>
                  </a:lnTo>
                  <a:lnTo>
                    <a:pt x="219811" y="64524"/>
                  </a:lnTo>
                  <a:lnTo>
                    <a:pt x="219811" y="67186"/>
                  </a:lnTo>
                  <a:lnTo>
                    <a:pt x="211762" y="67186"/>
                  </a:lnTo>
                  <a:lnTo>
                    <a:pt x="211762" y="72573"/>
                  </a:lnTo>
                  <a:lnTo>
                    <a:pt x="209099" y="72573"/>
                  </a:lnTo>
                  <a:lnTo>
                    <a:pt x="209099" y="75235"/>
                  </a:lnTo>
                  <a:lnTo>
                    <a:pt x="206437" y="75235"/>
                  </a:lnTo>
                  <a:lnTo>
                    <a:pt x="206437" y="72573"/>
                  </a:lnTo>
                  <a:lnTo>
                    <a:pt x="206437" y="75235"/>
                  </a:lnTo>
                  <a:lnTo>
                    <a:pt x="203775" y="75235"/>
                  </a:lnTo>
                  <a:lnTo>
                    <a:pt x="203775" y="77897"/>
                  </a:lnTo>
                  <a:lnTo>
                    <a:pt x="201113" y="77897"/>
                  </a:lnTo>
                  <a:lnTo>
                    <a:pt x="201113" y="75235"/>
                  </a:lnTo>
                  <a:lnTo>
                    <a:pt x="198451" y="75235"/>
                  </a:lnTo>
                  <a:lnTo>
                    <a:pt x="198451" y="72573"/>
                  </a:lnTo>
                  <a:lnTo>
                    <a:pt x="201113" y="72573"/>
                  </a:lnTo>
                  <a:lnTo>
                    <a:pt x="198451" y="72573"/>
                  </a:lnTo>
                  <a:lnTo>
                    <a:pt x="198451" y="75235"/>
                  </a:lnTo>
                  <a:lnTo>
                    <a:pt x="193064" y="75235"/>
                  </a:lnTo>
                  <a:lnTo>
                    <a:pt x="193064" y="80623"/>
                  </a:lnTo>
                  <a:lnTo>
                    <a:pt x="190402" y="80623"/>
                  </a:lnTo>
                  <a:lnTo>
                    <a:pt x="190402" y="83285"/>
                  </a:lnTo>
                  <a:lnTo>
                    <a:pt x="185014" y="83285"/>
                  </a:lnTo>
                  <a:lnTo>
                    <a:pt x="185014" y="85947"/>
                  </a:lnTo>
                  <a:lnTo>
                    <a:pt x="182352" y="85947"/>
                  </a:lnTo>
                  <a:lnTo>
                    <a:pt x="182352" y="88609"/>
                  </a:lnTo>
                  <a:lnTo>
                    <a:pt x="179690" y="88609"/>
                  </a:lnTo>
                  <a:lnTo>
                    <a:pt x="182352" y="88609"/>
                  </a:lnTo>
                  <a:lnTo>
                    <a:pt x="182352" y="91271"/>
                  </a:lnTo>
                  <a:lnTo>
                    <a:pt x="176964" y="91271"/>
                  </a:lnTo>
                  <a:lnTo>
                    <a:pt x="179627" y="91271"/>
                  </a:lnTo>
                  <a:lnTo>
                    <a:pt x="179627" y="88609"/>
                  </a:lnTo>
                  <a:lnTo>
                    <a:pt x="176964" y="88609"/>
                  </a:lnTo>
                  <a:lnTo>
                    <a:pt x="176964" y="91271"/>
                  </a:lnTo>
                  <a:lnTo>
                    <a:pt x="171577" y="91271"/>
                  </a:lnTo>
                  <a:lnTo>
                    <a:pt x="171577" y="93933"/>
                  </a:lnTo>
                  <a:lnTo>
                    <a:pt x="171577" y="91271"/>
                  </a:lnTo>
                  <a:lnTo>
                    <a:pt x="166189" y="91271"/>
                  </a:lnTo>
                  <a:lnTo>
                    <a:pt x="166189" y="93933"/>
                  </a:lnTo>
                  <a:lnTo>
                    <a:pt x="163527" y="93933"/>
                  </a:lnTo>
                  <a:lnTo>
                    <a:pt x="163527" y="96595"/>
                  </a:lnTo>
                  <a:lnTo>
                    <a:pt x="168915" y="96595"/>
                  </a:lnTo>
                  <a:lnTo>
                    <a:pt x="168915" y="101983"/>
                  </a:lnTo>
                  <a:lnTo>
                    <a:pt x="166253" y="101983"/>
                  </a:lnTo>
                  <a:lnTo>
                    <a:pt x="166253" y="110032"/>
                  </a:lnTo>
                  <a:lnTo>
                    <a:pt x="163591" y="110032"/>
                  </a:lnTo>
                  <a:lnTo>
                    <a:pt x="163591" y="112694"/>
                  </a:lnTo>
                  <a:lnTo>
                    <a:pt x="152879" y="112694"/>
                  </a:lnTo>
                  <a:lnTo>
                    <a:pt x="152879" y="110032"/>
                  </a:lnTo>
                  <a:lnTo>
                    <a:pt x="150217" y="110032"/>
                  </a:lnTo>
                  <a:lnTo>
                    <a:pt x="150217" y="112694"/>
                  </a:lnTo>
                  <a:lnTo>
                    <a:pt x="152879" y="112694"/>
                  </a:lnTo>
                  <a:lnTo>
                    <a:pt x="152879" y="115356"/>
                  </a:lnTo>
                  <a:lnTo>
                    <a:pt x="155541" y="115356"/>
                  </a:lnTo>
                  <a:lnTo>
                    <a:pt x="150153" y="115356"/>
                  </a:lnTo>
                  <a:lnTo>
                    <a:pt x="150153" y="109969"/>
                  </a:lnTo>
                  <a:lnTo>
                    <a:pt x="147491" y="109969"/>
                  </a:lnTo>
                  <a:lnTo>
                    <a:pt x="147491" y="101919"/>
                  </a:lnTo>
                  <a:lnTo>
                    <a:pt x="150153" y="101919"/>
                  </a:lnTo>
                  <a:lnTo>
                    <a:pt x="144766" y="101919"/>
                  </a:lnTo>
                  <a:lnTo>
                    <a:pt x="144766" y="104581"/>
                  </a:lnTo>
                  <a:lnTo>
                    <a:pt x="142104" y="104581"/>
                  </a:lnTo>
                  <a:lnTo>
                    <a:pt x="142104" y="109969"/>
                  </a:lnTo>
                  <a:lnTo>
                    <a:pt x="134054" y="109969"/>
                  </a:lnTo>
                  <a:lnTo>
                    <a:pt x="134054" y="115356"/>
                  </a:lnTo>
                  <a:lnTo>
                    <a:pt x="128667" y="115356"/>
                  </a:lnTo>
                  <a:lnTo>
                    <a:pt x="128667" y="112694"/>
                  </a:lnTo>
                  <a:lnTo>
                    <a:pt x="126005" y="112694"/>
                  </a:lnTo>
                  <a:lnTo>
                    <a:pt x="126005" y="115356"/>
                  </a:lnTo>
                  <a:lnTo>
                    <a:pt x="123343" y="115356"/>
                  </a:lnTo>
                  <a:lnTo>
                    <a:pt x="123343" y="118018"/>
                  </a:lnTo>
                  <a:lnTo>
                    <a:pt x="117955" y="118018"/>
                  </a:lnTo>
                  <a:lnTo>
                    <a:pt x="117955" y="120681"/>
                  </a:lnTo>
                  <a:lnTo>
                    <a:pt x="112568" y="120681"/>
                  </a:lnTo>
                  <a:lnTo>
                    <a:pt x="112568" y="123343"/>
                  </a:lnTo>
                  <a:lnTo>
                    <a:pt x="104518" y="123343"/>
                  </a:lnTo>
                  <a:lnTo>
                    <a:pt x="104518" y="126005"/>
                  </a:lnTo>
                  <a:lnTo>
                    <a:pt x="99131" y="126005"/>
                  </a:lnTo>
                  <a:lnTo>
                    <a:pt x="101792" y="126005"/>
                  </a:lnTo>
                  <a:lnTo>
                    <a:pt x="101792" y="123343"/>
                  </a:lnTo>
                  <a:lnTo>
                    <a:pt x="93743" y="123343"/>
                  </a:lnTo>
                  <a:lnTo>
                    <a:pt x="93743" y="126005"/>
                  </a:lnTo>
                  <a:lnTo>
                    <a:pt x="88355" y="126005"/>
                  </a:lnTo>
                  <a:lnTo>
                    <a:pt x="88355" y="123343"/>
                  </a:lnTo>
                  <a:lnTo>
                    <a:pt x="82968" y="123343"/>
                  </a:lnTo>
                  <a:lnTo>
                    <a:pt x="82968" y="126005"/>
                  </a:lnTo>
                  <a:lnTo>
                    <a:pt x="80306" y="126005"/>
                  </a:lnTo>
                  <a:lnTo>
                    <a:pt x="80306" y="123343"/>
                  </a:lnTo>
                  <a:lnTo>
                    <a:pt x="77644" y="123343"/>
                  </a:lnTo>
                  <a:lnTo>
                    <a:pt x="77644" y="126005"/>
                  </a:lnTo>
                  <a:lnTo>
                    <a:pt x="72256" y="126005"/>
                  </a:lnTo>
                  <a:lnTo>
                    <a:pt x="72256" y="128667"/>
                  </a:lnTo>
                  <a:lnTo>
                    <a:pt x="69594" y="128667"/>
                  </a:lnTo>
                  <a:lnTo>
                    <a:pt x="69594" y="131329"/>
                  </a:lnTo>
                  <a:lnTo>
                    <a:pt x="66932" y="131329"/>
                  </a:lnTo>
                  <a:lnTo>
                    <a:pt x="66932" y="136716"/>
                  </a:lnTo>
                  <a:lnTo>
                    <a:pt x="64270" y="136716"/>
                  </a:lnTo>
                  <a:lnTo>
                    <a:pt x="64270" y="139378"/>
                  </a:lnTo>
                  <a:lnTo>
                    <a:pt x="61608" y="139378"/>
                  </a:lnTo>
                  <a:lnTo>
                    <a:pt x="61608" y="142040"/>
                  </a:lnTo>
                  <a:lnTo>
                    <a:pt x="58946" y="142040"/>
                  </a:lnTo>
                  <a:lnTo>
                    <a:pt x="58946" y="144703"/>
                  </a:lnTo>
                  <a:lnTo>
                    <a:pt x="56284" y="144703"/>
                  </a:lnTo>
                  <a:lnTo>
                    <a:pt x="56284" y="147365"/>
                  </a:lnTo>
                  <a:lnTo>
                    <a:pt x="53622" y="147365"/>
                  </a:lnTo>
                  <a:lnTo>
                    <a:pt x="53622" y="150027"/>
                  </a:lnTo>
                  <a:lnTo>
                    <a:pt x="48234" y="150027"/>
                  </a:lnTo>
                  <a:lnTo>
                    <a:pt x="48234" y="152689"/>
                  </a:lnTo>
                  <a:lnTo>
                    <a:pt x="45572" y="152689"/>
                  </a:lnTo>
                  <a:lnTo>
                    <a:pt x="45572" y="158076"/>
                  </a:lnTo>
                  <a:lnTo>
                    <a:pt x="40185" y="158076"/>
                  </a:lnTo>
                  <a:lnTo>
                    <a:pt x="40185" y="160738"/>
                  </a:lnTo>
                  <a:lnTo>
                    <a:pt x="37522" y="160738"/>
                  </a:lnTo>
                  <a:lnTo>
                    <a:pt x="37522" y="163400"/>
                  </a:lnTo>
                  <a:lnTo>
                    <a:pt x="29473" y="163400"/>
                  </a:lnTo>
                  <a:lnTo>
                    <a:pt x="29473" y="166062"/>
                  </a:lnTo>
                  <a:lnTo>
                    <a:pt x="32135" y="166062"/>
                  </a:lnTo>
                  <a:lnTo>
                    <a:pt x="32135" y="168725"/>
                  </a:lnTo>
                  <a:lnTo>
                    <a:pt x="29473" y="168725"/>
                  </a:lnTo>
                  <a:lnTo>
                    <a:pt x="29473" y="171387"/>
                  </a:lnTo>
                  <a:lnTo>
                    <a:pt x="26811" y="171387"/>
                  </a:lnTo>
                  <a:lnTo>
                    <a:pt x="26811" y="174049"/>
                  </a:lnTo>
                  <a:lnTo>
                    <a:pt x="24149" y="174049"/>
                  </a:lnTo>
                  <a:lnTo>
                    <a:pt x="24149" y="176711"/>
                  </a:lnTo>
                  <a:lnTo>
                    <a:pt x="18761" y="176711"/>
                  </a:lnTo>
                  <a:lnTo>
                    <a:pt x="18761" y="179373"/>
                  </a:lnTo>
                  <a:lnTo>
                    <a:pt x="16099" y="179373"/>
                  </a:lnTo>
                  <a:lnTo>
                    <a:pt x="16099" y="182035"/>
                  </a:lnTo>
                  <a:lnTo>
                    <a:pt x="13437" y="182035"/>
                  </a:lnTo>
                  <a:lnTo>
                    <a:pt x="13437" y="184697"/>
                  </a:lnTo>
                  <a:lnTo>
                    <a:pt x="8050" y="184697"/>
                  </a:lnTo>
                  <a:lnTo>
                    <a:pt x="8050" y="187359"/>
                  </a:lnTo>
                  <a:lnTo>
                    <a:pt x="5388" y="187359"/>
                  </a:lnTo>
                  <a:lnTo>
                    <a:pt x="5388" y="190021"/>
                  </a:lnTo>
                  <a:lnTo>
                    <a:pt x="0" y="190021"/>
                  </a:lnTo>
                  <a:lnTo>
                    <a:pt x="0" y="184634"/>
                  </a:lnTo>
                  <a:lnTo>
                    <a:pt x="2662" y="184634"/>
                  </a:lnTo>
                  <a:lnTo>
                    <a:pt x="2662" y="181972"/>
                  </a:lnTo>
                  <a:lnTo>
                    <a:pt x="5324" y="181972"/>
                  </a:lnTo>
                  <a:lnTo>
                    <a:pt x="5324" y="173922"/>
                  </a:lnTo>
                  <a:lnTo>
                    <a:pt x="2662" y="173922"/>
                  </a:lnTo>
                  <a:lnTo>
                    <a:pt x="2662" y="171260"/>
                  </a:lnTo>
                  <a:lnTo>
                    <a:pt x="5324" y="171260"/>
                  </a:lnTo>
                  <a:lnTo>
                    <a:pt x="5324" y="165872"/>
                  </a:lnTo>
                  <a:lnTo>
                    <a:pt x="7986" y="165872"/>
                  </a:lnTo>
                  <a:lnTo>
                    <a:pt x="7986" y="157823"/>
                  </a:lnTo>
                  <a:lnTo>
                    <a:pt x="10648" y="157823"/>
                  </a:lnTo>
                  <a:lnTo>
                    <a:pt x="10648" y="136399"/>
                  </a:lnTo>
                  <a:lnTo>
                    <a:pt x="13311" y="136399"/>
                  </a:lnTo>
                  <a:lnTo>
                    <a:pt x="13311" y="133737"/>
                  </a:lnTo>
                  <a:lnTo>
                    <a:pt x="10648" y="133737"/>
                  </a:lnTo>
                  <a:lnTo>
                    <a:pt x="10648" y="128350"/>
                  </a:lnTo>
                  <a:lnTo>
                    <a:pt x="13311" y="128350"/>
                  </a:lnTo>
                  <a:lnTo>
                    <a:pt x="13311" y="125688"/>
                  </a:lnTo>
                  <a:lnTo>
                    <a:pt x="13311" y="128350"/>
                  </a:lnTo>
                  <a:lnTo>
                    <a:pt x="15973" y="128350"/>
                  </a:lnTo>
                  <a:lnTo>
                    <a:pt x="15973" y="131012"/>
                  </a:lnTo>
                  <a:lnTo>
                    <a:pt x="18635" y="131012"/>
                  </a:lnTo>
                  <a:lnTo>
                    <a:pt x="18635" y="133674"/>
                  </a:lnTo>
                  <a:lnTo>
                    <a:pt x="18635" y="125624"/>
                  </a:lnTo>
                  <a:lnTo>
                    <a:pt x="15973" y="125624"/>
                  </a:lnTo>
                  <a:lnTo>
                    <a:pt x="15973" y="122962"/>
                  </a:lnTo>
                  <a:lnTo>
                    <a:pt x="18635" y="122962"/>
                  </a:lnTo>
                  <a:lnTo>
                    <a:pt x="18635" y="120300"/>
                  </a:lnTo>
                  <a:lnTo>
                    <a:pt x="18635" y="122962"/>
                  </a:lnTo>
                  <a:lnTo>
                    <a:pt x="21296" y="122962"/>
                  </a:lnTo>
                  <a:lnTo>
                    <a:pt x="21296" y="117575"/>
                  </a:lnTo>
                  <a:lnTo>
                    <a:pt x="21296" y="120237"/>
                  </a:lnTo>
                  <a:lnTo>
                    <a:pt x="23959" y="120237"/>
                  </a:lnTo>
                  <a:lnTo>
                    <a:pt x="23959" y="122899"/>
                  </a:lnTo>
                  <a:lnTo>
                    <a:pt x="29346" y="122899"/>
                  </a:lnTo>
                  <a:lnTo>
                    <a:pt x="29346" y="120237"/>
                  </a:lnTo>
                  <a:lnTo>
                    <a:pt x="26684" y="120237"/>
                  </a:lnTo>
                  <a:lnTo>
                    <a:pt x="26684" y="117575"/>
                  </a:lnTo>
                  <a:lnTo>
                    <a:pt x="29346" y="117575"/>
                  </a:lnTo>
                  <a:lnTo>
                    <a:pt x="29346" y="114913"/>
                  </a:lnTo>
                  <a:lnTo>
                    <a:pt x="32008" y="114913"/>
                  </a:lnTo>
                  <a:lnTo>
                    <a:pt x="32008" y="112251"/>
                  </a:lnTo>
                  <a:lnTo>
                    <a:pt x="37396" y="112251"/>
                  </a:lnTo>
                  <a:lnTo>
                    <a:pt x="37396" y="109589"/>
                  </a:lnTo>
                  <a:lnTo>
                    <a:pt x="40058" y="109589"/>
                  </a:lnTo>
                  <a:lnTo>
                    <a:pt x="40058" y="106926"/>
                  </a:lnTo>
                  <a:lnTo>
                    <a:pt x="42720" y="106926"/>
                  </a:lnTo>
                  <a:lnTo>
                    <a:pt x="42720" y="104264"/>
                  </a:lnTo>
                  <a:lnTo>
                    <a:pt x="40058" y="104264"/>
                  </a:lnTo>
                  <a:lnTo>
                    <a:pt x="40058" y="101602"/>
                  </a:lnTo>
                  <a:lnTo>
                    <a:pt x="42720" y="101602"/>
                  </a:lnTo>
                  <a:lnTo>
                    <a:pt x="42720" y="104264"/>
                  </a:lnTo>
                  <a:lnTo>
                    <a:pt x="45382" y="104264"/>
                  </a:lnTo>
                  <a:lnTo>
                    <a:pt x="45382" y="101602"/>
                  </a:lnTo>
                  <a:lnTo>
                    <a:pt x="48044" y="101602"/>
                  </a:lnTo>
                  <a:lnTo>
                    <a:pt x="48044" y="98940"/>
                  </a:lnTo>
                  <a:lnTo>
                    <a:pt x="50706" y="98940"/>
                  </a:lnTo>
                  <a:lnTo>
                    <a:pt x="50706" y="96278"/>
                  </a:lnTo>
                  <a:lnTo>
                    <a:pt x="56094" y="96278"/>
                  </a:lnTo>
                  <a:lnTo>
                    <a:pt x="56094" y="93616"/>
                  </a:lnTo>
                  <a:lnTo>
                    <a:pt x="58756" y="93616"/>
                  </a:lnTo>
                  <a:lnTo>
                    <a:pt x="58756" y="90954"/>
                  </a:lnTo>
                  <a:lnTo>
                    <a:pt x="64143" y="90954"/>
                  </a:lnTo>
                  <a:lnTo>
                    <a:pt x="64143" y="88292"/>
                  </a:lnTo>
                  <a:lnTo>
                    <a:pt x="66806" y="88292"/>
                  </a:lnTo>
                  <a:lnTo>
                    <a:pt x="66806" y="85630"/>
                  </a:lnTo>
                  <a:lnTo>
                    <a:pt x="72193" y="85630"/>
                  </a:lnTo>
                  <a:lnTo>
                    <a:pt x="72193" y="82968"/>
                  </a:lnTo>
                  <a:lnTo>
                    <a:pt x="77580" y="82968"/>
                  </a:lnTo>
                  <a:lnTo>
                    <a:pt x="77580" y="80306"/>
                  </a:lnTo>
                  <a:lnTo>
                    <a:pt x="82968" y="80306"/>
                  </a:lnTo>
                  <a:lnTo>
                    <a:pt x="82968" y="77644"/>
                  </a:lnTo>
                  <a:lnTo>
                    <a:pt x="88355" y="77644"/>
                  </a:lnTo>
                  <a:lnTo>
                    <a:pt x="88355" y="80306"/>
                  </a:lnTo>
                  <a:lnTo>
                    <a:pt x="91017" y="80306"/>
                  </a:lnTo>
                  <a:lnTo>
                    <a:pt x="91017" y="74918"/>
                  </a:lnTo>
                  <a:lnTo>
                    <a:pt x="101729" y="74918"/>
                  </a:lnTo>
                  <a:lnTo>
                    <a:pt x="101729" y="72256"/>
                  </a:lnTo>
                  <a:lnTo>
                    <a:pt x="107117" y="72256"/>
                  </a:lnTo>
                  <a:lnTo>
                    <a:pt x="107117" y="66869"/>
                  </a:lnTo>
                  <a:lnTo>
                    <a:pt x="109779" y="66869"/>
                  </a:lnTo>
                  <a:lnTo>
                    <a:pt x="109779" y="64207"/>
                  </a:lnTo>
                  <a:lnTo>
                    <a:pt x="112441" y="64207"/>
                  </a:lnTo>
                  <a:lnTo>
                    <a:pt x="112441" y="66869"/>
                  </a:lnTo>
                  <a:lnTo>
                    <a:pt x="109779" y="66869"/>
                  </a:lnTo>
                  <a:lnTo>
                    <a:pt x="109779" y="69531"/>
                  </a:lnTo>
                  <a:lnTo>
                    <a:pt x="112441" y="69531"/>
                  </a:lnTo>
                  <a:lnTo>
                    <a:pt x="112441" y="72193"/>
                  </a:lnTo>
                  <a:lnTo>
                    <a:pt x="115103" y="72193"/>
                  </a:lnTo>
                  <a:lnTo>
                    <a:pt x="115103" y="74855"/>
                  </a:lnTo>
                  <a:lnTo>
                    <a:pt x="115103" y="69467"/>
                  </a:lnTo>
                  <a:lnTo>
                    <a:pt x="117765" y="69467"/>
                  </a:lnTo>
                  <a:lnTo>
                    <a:pt x="117765" y="66805"/>
                  </a:lnTo>
                  <a:lnTo>
                    <a:pt x="120427" y="66805"/>
                  </a:lnTo>
                  <a:lnTo>
                    <a:pt x="117765" y="66805"/>
                  </a:lnTo>
                  <a:lnTo>
                    <a:pt x="117765" y="64143"/>
                  </a:lnTo>
                  <a:lnTo>
                    <a:pt x="120427" y="64143"/>
                  </a:lnTo>
                  <a:lnTo>
                    <a:pt x="120427" y="61481"/>
                  </a:lnTo>
                  <a:lnTo>
                    <a:pt x="125815" y="61481"/>
                  </a:lnTo>
                  <a:lnTo>
                    <a:pt x="125815" y="58819"/>
                  </a:lnTo>
                  <a:lnTo>
                    <a:pt x="128477" y="58819"/>
                  </a:lnTo>
                  <a:lnTo>
                    <a:pt x="128477" y="61481"/>
                  </a:lnTo>
                  <a:lnTo>
                    <a:pt x="123089" y="61481"/>
                  </a:lnTo>
                  <a:lnTo>
                    <a:pt x="123089" y="66869"/>
                  </a:lnTo>
                  <a:lnTo>
                    <a:pt x="125751" y="66869"/>
                  </a:lnTo>
                  <a:lnTo>
                    <a:pt x="125751" y="69531"/>
                  </a:lnTo>
                  <a:lnTo>
                    <a:pt x="128413" y="69531"/>
                  </a:lnTo>
                  <a:lnTo>
                    <a:pt x="128413" y="66869"/>
                  </a:lnTo>
                  <a:lnTo>
                    <a:pt x="131075" y="66869"/>
                  </a:lnTo>
                  <a:lnTo>
                    <a:pt x="131075" y="64207"/>
                  </a:lnTo>
                  <a:lnTo>
                    <a:pt x="136463" y="64207"/>
                  </a:lnTo>
                  <a:lnTo>
                    <a:pt x="136463" y="61545"/>
                  </a:lnTo>
                  <a:lnTo>
                    <a:pt x="144512" y="61545"/>
                  </a:lnTo>
                  <a:lnTo>
                    <a:pt x="144512" y="58883"/>
                  </a:lnTo>
                  <a:lnTo>
                    <a:pt x="147175" y="58883"/>
                  </a:lnTo>
                  <a:lnTo>
                    <a:pt x="147175" y="56220"/>
                  </a:lnTo>
                  <a:lnTo>
                    <a:pt x="149837" y="56220"/>
                  </a:lnTo>
                  <a:lnTo>
                    <a:pt x="149837" y="50833"/>
                  </a:lnTo>
                  <a:lnTo>
                    <a:pt x="155224" y="50833"/>
                  </a:lnTo>
                  <a:lnTo>
                    <a:pt x="155224" y="48171"/>
                  </a:lnTo>
                  <a:lnTo>
                    <a:pt x="155224" y="50833"/>
                  </a:lnTo>
                  <a:lnTo>
                    <a:pt x="160612" y="50833"/>
                  </a:lnTo>
                  <a:lnTo>
                    <a:pt x="160612" y="53495"/>
                  </a:lnTo>
                  <a:lnTo>
                    <a:pt x="165999" y="53495"/>
                  </a:lnTo>
                  <a:lnTo>
                    <a:pt x="165999" y="50833"/>
                  </a:lnTo>
                  <a:lnTo>
                    <a:pt x="168661" y="50833"/>
                  </a:lnTo>
                  <a:lnTo>
                    <a:pt x="168661" y="48171"/>
                  </a:lnTo>
                  <a:lnTo>
                    <a:pt x="176711" y="48171"/>
                  </a:lnTo>
                  <a:lnTo>
                    <a:pt x="176711" y="45509"/>
                  </a:lnTo>
                  <a:lnTo>
                    <a:pt x="179373" y="45509"/>
                  </a:lnTo>
                  <a:lnTo>
                    <a:pt x="179373" y="42847"/>
                  </a:lnTo>
                  <a:lnTo>
                    <a:pt x="184761" y="42847"/>
                  </a:lnTo>
                  <a:lnTo>
                    <a:pt x="184761" y="40185"/>
                  </a:lnTo>
                  <a:lnTo>
                    <a:pt x="187422" y="40185"/>
                  </a:lnTo>
                  <a:lnTo>
                    <a:pt x="187422" y="37523"/>
                  </a:lnTo>
                  <a:lnTo>
                    <a:pt x="192810" y="37523"/>
                  </a:lnTo>
                  <a:lnTo>
                    <a:pt x="192810" y="34860"/>
                  </a:lnTo>
                  <a:lnTo>
                    <a:pt x="198198" y="34860"/>
                  </a:lnTo>
                  <a:lnTo>
                    <a:pt x="198198" y="32198"/>
                  </a:lnTo>
                  <a:lnTo>
                    <a:pt x="203585" y="32198"/>
                  </a:lnTo>
                  <a:lnTo>
                    <a:pt x="203585" y="34860"/>
                  </a:lnTo>
                  <a:lnTo>
                    <a:pt x="208973" y="34860"/>
                  </a:lnTo>
                  <a:lnTo>
                    <a:pt x="208973" y="37523"/>
                  </a:lnTo>
                  <a:lnTo>
                    <a:pt x="217022" y="37523"/>
                  </a:lnTo>
                  <a:lnTo>
                    <a:pt x="217022" y="34860"/>
                  </a:lnTo>
                  <a:lnTo>
                    <a:pt x="225072" y="34860"/>
                  </a:lnTo>
                  <a:lnTo>
                    <a:pt x="225072" y="32198"/>
                  </a:lnTo>
                  <a:lnTo>
                    <a:pt x="227734" y="32198"/>
                  </a:lnTo>
                  <a:lnTo>
                    <a:pt x="227734" y="34860"/>
                  </a:lnTo>
                  <a:lnTo>
                    <a:pt x="227734" y="32198"/>
                  </a:lnTo>
                  <a:lnTo>
                    <a:pt x="233121" y="32198"/>
                  </a:lnTo>
                  <a:lnTo>
                    <a:pt x="233121" y="26811"/>
                  </a:lnTo>
                  <a:lnTo>
                    <a:pt x="230459" y="48234"/>
                  </a:lnTo>
                  <a:lnTo>
                    <a:pt x="249221" y="48234"/>
                  </a:lnTo>
                  <a:lnTo>
                    <a:pt x="251882" y="40185"/>
                  </a:lnTo>
                  <a:lnTo>
                    <a:pt x="262594" y="37523"/>
                  </a:lnTo>
                  <a:lnTo>
                    <a:pt x="270644" y="34860"/>
                  </a:lnTo>
                  <a:lnTo>
                    <a:pt x="273306" y="32198"/>
                  </a:lnTo>
                  <a:lnTo>
                    <a:pt x="275968" y="24149"/>
                  </a:lnTo>
                  <a:lnTo>
                    <a:pt x="292067" y="18761"/>
                  </a:lnTo>
                  <a:lnTo>
                    <a:pt x="297455" y="10712"/>
                  </a:lnTo>
                  <a:lnTo>
                    <a:pt x="305504" y="8050"/>
                  </a:lnTo>
                  <a:lnTo>
                    <a:pt x="313554" y="0"/>
                  </a:lnTo>
                  <a:lnTo>
                    <a:pt x="316216" y="0"/>
                  </a:lnTo>
                  <a:lnTo>
                    <a:pt x="321603" y="2662"/>
                  </a:lnTo>
                  <a:lnTo>
                    <a:pt x="326991" y="0"/>
                  </a:lnTo>
                  <a:lnTo>
                    <a:pt x="332379" y="0"/>
                  </a:lnTo>
                  <a:lnTo>
                    <a:pt x="348478" y="2662"/>
                  </a:lnTo>
                  <a:lnTo>
                    <a:pt x="353865" y="10712"/>
                  </a:lnTo>
                  <a:lnTo>
                    <a:pt x="361915" y="8050"/>
                  </a:lnTo>
                  <a:lnTo>
                    <a:pt x="369964" y="0"/>
                  </a:lnTo>
                  <a:lnTo>
                    <a:pt x="369964" y="10712"/>
                  </a:lnTo>
                  <a:lnTo>
                    <a:pt x="372627" y="10712"/>
                  </a:lnTo>
                  <a:lnTo>
                    <a:pt x="372627" y="13374"/>
                  </a:lnTo>
                  <a:lnTo>
                    <a:pt x="367239" y="13374"/>
                  </a:lnTo>
                  <a:lnTo>
                    <a:pt x="367239" y="10712"/>
                  </a:lnTo>
                  <a:lnTo>
                    <a:pt x="369901" y="10712"/>
                  </a:lnTo>
                  <a:lnTo>
                    <a:pt x="364514" y="10712"/>
                  </a:lnTo>
                  <a:lnTo>
                    <a:pt x="364514" y="13374"/>
                  </a:lnTo>
                  <a:lnTo>
                    <a:pt x="367176" y="13374"/>
                  </a:lnTo>
                  <a:lnTo>
                    <a:pt x="359126" y="13374"/>
                  </a:lnTo>
                  <a:lnTo>
                    <a:pt x="359126" y="16036"/>
                  </a:lnTo>
                  <a:lnTo>
                    <a:pt x="351076" y="16036"/>
                  </a:lnTo>
                  <a:lnTo>
                    <a:pt x="351076" y="7986"/>
                  </a:lnTo>
                  <a:lnTo>
                    <a:pt x="348414" y="7986"/>
                  </a:lnTo>
                  <a:lnTo>
                    <a:pt x="351076" y="7986"/>
                  </a:lnTo>
                  <a:lnTo>
                    <a:pt x="351076" y="10648"/>
                  </a:lnTo>
                  <a:lnTo>
                    <a:pt x="348414" y="10648"/>
                  </a:lnTo>
                  <a:lnTo>
                    <a:pt x="351076" y="10648"/>
                  </a:lnTo>
                  <a:lnTo>
                    <a:pt x="351076" y="13310"/>
                  </a:lnTo>
                  <a:lnTo>
                    <a:pt x="348414" y="13310"/>
                  </a:lnTo>
                  <a:lnTo>
                    <a:pt x="351076" y="13310"/>
                  </a:lnTo>
                  <a:lnTo>
                    <a:pt x="351076" y="18698"/>
                  </a:lnTo>
                  <a:lnTo>
                    <a:pt x="348414" y="18698"/>
                  </a:lnTo>
                  <a:lnTo>
                    <a:pt x="348414" y="21360"/>
                  </a:lnTo>
                  <a:lnTo>
                    <a:pt x="343027" y="21360"/>
                  </a:lnTo>
                  <a:lnTo>
                    <a:pt x="343027" y="18698"/>
                  </a:lnTo>
                  <a:lnTo>
                    <a:pt x="340365" y="18698"/>
                  </a:lnTo>
                  <a:lnTo>
                    <a:pt x="340365" y="21360"/>
                  </a:lnTo>
                  <a:lnTo>
                    <a:pt x="334977" y="21360"/>
                  </a:lnTo>
                  <a:lnTo>
                    <a:pt x="337639" y="18698"/>
                  </a:lnTo>
                  <a:lnTo>
                    <a:pt x="337639" y="18698"/>
                  </a:lnTo>
                  <a:close/>
                  <a:moveTo>
                    <a:pt x="190148" y="86074"/>
                  </a:moveTo>
                  <a:lnTo>
                    <a:pt x="187486" y="86074"/>
                  </a:lnTo>
                  <a:lnTo>
                    <a:pt x="187486" y="88736"/>
                  </a:lnTo>
                  <a:lnTo>
                    <a:pt x="184824" y="88736"/>
                  </a:lnTo>
                  <a:lnTo>
                    <a:pt x="184824" y="86074"/>
                  </a:lnTo>
                  <a:lnTo>
                    <a:pt x="187486" y="86074"/>
                  </a:lnTo>
                  <a:lnTo>
                    <a:pt x="187486" y="83412"/>
                  </a:lnTo>
                  <a:lnTo>
                    <a:pt x="190148" y="83412"/>
                  </a:lnTo>
                  <a:lnTo>
                    <a:pt x="190148" y="86074"/>
                  </a:lnTo>
                  <a:lnTo>
                    <a:pt x="190148" y="86074"/>
                  </a:lnTo>
                  <a:close/>
                  <a:moveTo>
                    <a:pt x="198198" y="75362"/>
                  </a:moveTo>
                  <a:lnTo>
                    <a:pt x="198198" y="80750"/>
                  </a:lnTo>
                  <a:lnTo>
                    <a:pt x="195536" y="80750"/>
                  </a:lnTo>
                  <a:lnTo>
                    <a:pt x="195536" y="75362"/>
                  </a:lnTo>
                  <a:lnTo>
                    <a:pt x="198198" y="75362"/>
                  </a:lnTo>
                  <a:close/>
                  <a:moveTo>
                    <a:pt x="225008" y="70038"/>
                  </a:moveTo>
                  <a:lnTo>
                    <a:pt x="225008" y="72700"/>
                  </a:lnTo>
                  <a:lnTo>
                    <a:pt x="225008" y="70038"/>
                  </a:lnTo>
                  <a:lnTo>
                    <a:pt x="222346" y="70038"/>
                  </a:lnTo>
                  <a:lnTo>
                    <a:pt x="222346" y="72700"/>
                  </a:lnTo>
                  <a:lnTo>
                    <a:pt x="219684" y="72700"/>
                  </a:lnTo>
                  <a:lnTo>
                    <a:pt x="219684" y="70038"/>
                  </a:lnTo>
                  <a:lnTo>
                    <a:pt x="225072" y="70038"/>
                  </a:lnTo>
                  <a:close/>
                  <a:moveTo>
                    <a:pt x="230396" y="64650"/>
                  </a:moveTo>
                  <a:lnTo>
                    <a:pt x="230396" y="61988"/>
                  </a:lnTo>
                  <a:lnTo>
                    <a:pt x="233058" y="61988"/>
                  </a:lnTo>
                  <a:lnTo>
                    <a:pt x="233058" y="59326"/>
                  </a:lnTo>
                  <a:lnTo>
                    <a:pt x="235720" y="59326"/>
                  </a:lnTo>
                  <a:lnTo>
                    <a:pt x="235720" y="61988"/>
                  </a:lnTo>
                  <a:lnTo>
                    <a:pt x="233058" y="61988"/>
                  </a:lnTo>
                  <a:lnTo>
                    <a:pt x="233058" y="64650"/>
                  </a:lnTo>
                  <a:lnTo>
                    <a:pt x="230396" y="6465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5" name="Freeform: Shape 184">
              <a:extLst>
                <a:ext uri="{FF2B5EF4-FFF2-40B4-BE49-F238E27FC236}">
                  <a16:creationId xmlns:a16="http://schemas.microsoft.com/office/drawing/2014/main" id="{E1C8A7C8-C545-26B6-868D-636C5D1A642B}"/>
                </a:ext>
              </a:extLst>
            </p:cNvPr>
            <p:cNvSpPr/>
            <p:nvPr/>
          </p:nvSpPr>
          <p:spPr>
            <a:xfrm>
              <a:off x="4929062" y="1821870"/>
              <a:ext cx="163527" cy="86010"/>
            </a:xfrm>
            <a:custGeom>
              <a:avLst/>
              <a:gdLst>
                <a:gd name="connsiteX0" fmla="*/ 34860 w 163527"/>
                <a:gd name="connsiteY0" fmla="*/ 83348 h 86010"/>
                <a:gd name="connsiteX1" fmla="*/ 34860 w 163527"/>
                <a:gd name="connsiteY1" fmla="*/ 86010 h 86010"/>
                <a:gd name="connsiteX2" fmla="*/ 29473 w 163527"/>
                <a:gd name="connsiteY2" fmla="*/ 86010 h 86010"/>
                <a:gd name="connsiteX3" fmla="*/ 29473 w 163527"/>
                <a:gd name="connsiteY3" fmla="*/ 83348 h 86010"/>
                <a:gd name="connsiteX4" fmla="*/ 34860 w 163527"/>
                <a:gd name="connsiteY4" fmla="*/ 83348 h 86010"/>
                <a:gd name="connsiteX5" fmla="*/ 147491 w 163527"/>
                <a:gd name="connsiteY5" fmla="*/ 254 h 86010"/>
                <a:gd name="connsiteX6" fmla="*/ 147491 w 163527"/>
                <a:gd name="connsiteY6" fmla="*/ 2916 h 86010"/>
                <a:gd name="connsiteX7" fmla="*/ 158203 w 163527"/>
                <a:gd name="connsiteY7" fmla="*/ 2916 h 86010"/>
                <a:gd name="connsiteX8" fmla="*/ 158203 w 163527"/>
                <a:gd name="connsiteY8" fmla="*/ 5578 h 86010"/>
                <a:gd name="connsiteX9" fmla="*/ 160865 w 163527"/>
                <a:gd name="connsiteY9" fmla="*/ 5578 h 86010"/>
                <a:gd name="connsiteX10" fmla="*/ 160865 w 163527"/>
                <a:gd name="connsiteY10" fmla="*/ 8240 h 86010"/>
                <a:gd name="connsiteX11" fmla="*/ 163527 w 163527"/>
                <a:gd name="connsiteY11" fmla="*/ 8240 h 86010"/>
                <a:gd name="connsiteX12" fmla="*/ 163527 w 163527"/>
                <a:gd name="connsiteY12" fmla="*/ 21677 h 86010"/>
                <a:gd name="connsiteX13" fmla="*/ 160865 w 163527"/>
                <a:gd name="connsiteY13" fmla="*/ 21677 h 86010"/>
                <a:gd name="connsiteX14" fmla="*/ 160865 w 163527"/>
                <a:gd name="connsiteY14" fmla="*/ 24339 h 86010"/>
                <a:gd name="connsiteX15" fmla="*/ 158203 w 163527"/>
                <a:gd name="connsiteY15" fmla="*/ 24339 h 86010"/>
                <a:gd name="connsiteX16" fmla="*/ 158203 w 163527"/>
                <a:gd name="connsiteY16" fmla="*/ 27001 h 86010"/>
                <a:gd name="connsiteX17" fmla="*/ 152815 w 163527"/>
                <a:gd name="connsiteY17" fmla="*/ 27001 h 86010"/>
                <a:gd name="connsiteX18" fmla="*/ 152815 w 163527"/>
                <a:gd name="connsiteY18" fmla="*/ 29663 h 86010"/>
                <a:gd name="connsiteX19" fmla="*/ 150153 w 163527"/>
                <a:gd name="connsiteY19" fmla="*/ 29663 h 86010"/>
                <a:gd name="connsiteX20" fmla="*/ 150153 w 163527"/>
                <a:gd name="connsiteY20" fmla="*/ 40375 h 86010"/>
                <a:gd name="connsiteX21" fmla="*/ 152815 w 163527"/>
                <a:gd name="connsiteY21" fmla="*/ 40375 h 86010"/>
                <a:gd name="connsiteX22" fmla="*/ 152815 w 163527"/>
                <a:gd name="connsiteY22" fmla="*/ 43037 h 86010"/>
                <a:gd name="connsiteX23" fmla="*/ 150153 w 163527"/>
                <a:gd name="connsiteY23" fmla="*/ 43037 h 86010"/>
                <a:gd name="connsiteX24" fmla="*/ 150153 w 163527"/>
                <a:gd name="connsiteY24" fmla="*/ 45699 h 86010"/>
                <a:gd name="connsiteX25" fmla="*/ 147491 w 163527"/>
                <a:gd name="connsiteY25" fmla="*/ 45699 h 86010"/>
                <a:gd name="connsiteX26" fmla="*/ 147491 w 163527"/>
                <a:gd name="connsiteY26" fmla="*/ 48361 h 86010"/>
                <a:gd name="connsiteX27" fmla="*/ 144829 w 163527"/>
                <a:gd name="connsiteY27" fmla="*/ 48361 h 86010"/>
                <a:gd name="connsiteX28" fmla="*/ 144829 w 163527"/>
                <a:gd name="connsiteY28" fmla="*/ 51023 h 86010"/>
                <a:gd name="connsiteX29" fmla="*/ 134117 w 163527"/>
                <a:gd name="connsiteY29" fmla="*/ 51023 h 86010"/>
                <a:gd name="connsiteX30" fmla="*/ 136779 w 163527"/>
                <a:gd name="connsiteY30" fmla="*/ 51023 h 86010"/>
                <a:gd name="connsiteX31" fmla="*/ 136779 w 163527"/>
                <a:gd name="connsiteY31" fmla="*/ 42973 h 86010"/>
                <a:gd name="connsiteX32" fmla="*/ 134117 w 163527"/>
                <a:gd name="connsiteY32" fmla="*/ 42973 h 86010"/>
                <a:gd name="connsiteX33" fmla="*/ 134117 w 163527"/>
                <a:gd name="connsiteY33" fmla="*/ 40311 h 86010"/>
                <a:gd name="connsiteX34" fmla="*/ 131456 w 163527"/>
                <a:gd name="connsiteY34" fmla="*/ 40311 h 86010"/>
                <a:gd name="connsiteX35" fmla="*/ 131456 w 163527"/>
                <a:gd name="connsiteY35" fmla="*/ 37649 h 86010"/>
                <a:gd name="connsiteX36" fmla="*/ 123406 w 163527"/>
                <a:gd name="connsiteY36" fmla="*/ 37649 h 86010"/>
                <a:gd name="connsiteX37" fmla="*/ 123406 w 163527"/>
                <a:gd name="connsiteY37" fmla="*/ 40311 h 86010"/>
                <a:gd name="connsiteX38" fmla="*/ 120744 w 163527"/>
                <a:gd name="connsiteY38" fmla="*/ 40311 h 86010"/>
                <a:gd name="connsiteX39" fmla="*/ 120744 w 163527"/>
                <a:gd name="connsiteY39" fmla="*/ 37649 h 86010"/>
                <a:gd name="connsiteX40" fmla="*/ 112694 w 163527"/>
                <a:gd name="connsiteY40" fmla="*/ 37649 h 86010"/>
                <a:gd name="connsiteX41" fmla="*/ 112694 w 163527"/>
                <a:gd name="connsiteY41" fmla="*/ 40311 h 86010"/>
                <a:gd name="connsiteX42" fmla="*/ 112694 w 163527"/>
                <a:gd name="connsiteY42" fmla="*/ 37649 h 86010"/>
                <a:gd name="connsiteX43" fmla="*/ 110032 w 163527"/>
                <a:gd name="connsiteY43" fmla="*/ 37649 h 86010"/>
                <a:gd name="connsiteX44" fmla="*/ 110032 w 163527"/>
                <a:gd name="connsiteY44" fmla="*/ 40311 h 86010"/>
                <a:gd name="connsiteX45" fmla="*/ 107370 w 163527"/>
                <a:gd name="connsiteY45" fmla="*/ 40311 h 86010"/>
                <a:gd name="connsiteX46" fmla="*/ 110032 w 163527"/>
                <a:gd name="connsiteY46" fmla="*/ 40311 h 86010"/>
                <a:gd name="connsiteX47" fmla="*/ 110032 w 163527"/>
                <a:gd name="connsiteY47" fmla="*/ 42973 h 86010"/>
                <a:gd name="connsiteX48" fmla="*/ 110032 w 163527"/>
                <a:gd name="connsiteY48" fmla="*/ 40311 h 86010"/>
                <a:gd name="connsiteX49" fmla="*/ 118082 w 163527"/>
                <a:gd name="connsiteY49" fmla="*/ 40311 h 86010"/>
                <a:gd name="connsiteX50" fmla="*/ 118082 w 163527"/>
                <a:gd name="connsiteY50" fmla="*/ 42973 h 86010"/>
                <a:gd name="connsiteX51" fmla="*/ 115420 w 163527"/>
                <a:gd name="connsiteY51" fmla="*/ 42973 h 86010"/>
                <a:gd name="connsiteX52" fmla="*/ 115420 w 163527"/>
                <a:gd name="connsiteY52" fmla="*/ 45636 h 86010"/>
                <a:gd name="connsiteX53" fmla="*/ 112758 w 163527"/>
                <a:gd name="connsiteY53" fmla="*/ 45636 h 86010"/>
                <a:gd name="connsiteX54" fmla="*/ 112758 w 163527"/>
                <a:gd name="connsiteY54" fmla="*/ 48298 h 86010"/>
                <a:gd name="connsiteX55" fmla="*/ 107370 w 163527"/>
                <a:gd name="connsiteY55" fmla="*/ 48298 h 86010"/>
                <a:gd name="connsiteX56" fmla="*/ 110032 w 163527"/>
                <a:gd name="connsiteY56" fmla="*/ 48298 h 86010"/>
                <a:gd name="connsiteX57" fmla="*/ 110032 w 163527"/>
                <a:gd name="connsiteY57" fmla="*/ 45636 h 86010"/>
                <a:gd name="connsiteX58" fmla="*/ 112694 w 163527"/>
                <a:gd name="connsiteY58" fmla="*/ 45636 h 86010"/>
                <a:gd name="connsiteX59" fmla="*/ 112694 w 163527"/>
                <a:gd name="connsiteY59" fmla="*/ 42973 h 86010"/>
                <a:gd name="connsiteX60" fmla="*/ 107307 w 163527"/>
                <a:gd name="connsiteY60" fmla="*/ 42973 h 86010"/>
                <a:gd name="connsiteX61" fmla="*/ 107307 w 163527"/>
                <a:gd name="connsiteY61" fmla="*/ 45636 h 86010"/>
                <a:gd name="connsiteX62" fmla="*/ 101919 w 163527"/>
                <a:gd name="connsiteY62" fmla="*/ 45636 h 86010"/>
                <a:gd name="connsiteX63" fmla="*/ 101919 w 163527"/>
                <a:gd name="connsiteY63" fmla="*/ 48298 h 86010"/>
                <a:gd name="connsiteX64" fmla="*/ 96532 w 163527"/>
                <a:gd name="connsiteY64" fmla="*/ 48298 h 86010"/>
                <a:gd name="connsiteX65" fmla="*/ 96532 w 163527"/>
                <a:gd name="connsiteY65" fmla="*/ 53685 h 86010"/>
                <a:gd name="connsiteX66" fmla="*/ 99194 w 163527"/>
                <a:gd name="connsiteY66" fmla="*/ 53685 h 86010"/>
                <a:gd name="connsiteX67" fmla="*/ 99194 w 163527"/>
                <a:gd name="connsiteY67" fmla="*/ 51023 h 86010"/>
                <a:gd name="connsiteX68" fmla="*/ 104581 w 163527"/>
                <a:gd name="connsiteY68" fmla="*/ 51023 h 86010"/>
                <a:gd name="connsiteX69" fmla="*/ 104581 w 163527"/>
                <a:gd name="connsiteY69" fmla="*/ 53685 h 86010"/>
                <a:gd name="connsiteX70" fmla="*/ 101919 w 163527"/>
                <a:gd name="connsiteY70" fmla="*/ 53685 h 86010"/>
                <a:gd name="connsiteX71" fmla="*/ 101919 w 163527"/>
                <a:gd name="connsiteY71" fmla="*/ 56347 h 86010"/>
                <a:gd name="connsiteX72" fmla="*/ 99257 w 163527"/>
                <a:gd name="connsiteY72" fmla="*/ 56347 h 86010"/>
                <a:gd name="connsiteX73" fmla="*/ 99257 w 163527"/>
                <a:gd name="connsiteY73" fmla="*/ 59009 h 86010"/>
                <a:gd name="connsiteX74" fmla="*/ 91208 w 163527"/>
                <a:gd name="connsiteY74" fmla="*/ 59009 h 86010"/>
                <a:gd name="connsiteX75" fmla="*/ 91208 w 163527"/>
                <a:gd name="connsiteY75" fmla="*/ 61671 h 86010"/>
                <a:gd name="connsiteX76" fmla="*/ 80496 w 163527"/>
                <a:gd name="connsiteY76" fmla="*/ 61671 h 86010"/>
                <a:gd name="connsiteX77" fmla="*/ 80496 w 163527"/>
                <a:gd name="connsiteY77" fmla="*/ 64333 h 86010"/>
                <a:gd name="connsiteX78" fmla="*/ 77834 w 163527"/>
                <a:gd name="connsiteY78" fmla="*/ 64333 h 86010"/>
                <a:gd name="connsiteX79" fmla="*/ 77834 w 163527"/>
                <a:gd name="connsiteY79" fmla="*/ 66995 h 86010"/>
                <a:gd name="connsiteX80" fmla="*/ 64397 w 163527"/>
                <a:gd name="connsiteY80" fmla="*/ 66995 h 86010"/>
                <a:gd name="connsiteX81" fmla="*/ 64397 w 163527"/>
                <a:gd name="connsiteY81" fmla="*/ 69657 h 86010"/>
                <a:gd name="connsiteX82" fmla="*/ 59009 w 163527"/>
                <a:gd name="connsiteY82" fmla="*/ 69657 h 86010"/>
                <a:gd name="connsiteX83" fmla="*/ 59009 w 163527"/>
                <a:gd name="connsiteY83" fmla="*/ 72320 h 86010"/>
                <a:gd name="connsiteX84" fmla="*/ 53621 w 163527"/>
                <a:gd name="connsiteY84" fmla="*/ 72320 h 86010"/>
                <a:gd name="connsiteX85" fmla="*/ 53621 w 163527"/>
                <a:gd name="connsiteY85" fmla="*/ 74982 h 86010"/>
                <a:gd name="connsiteX86" fmla="*/ 48234 w 163527"/>
                <a:gd name="connsiteY86" fmla="*/ 74982 h 86010"/>
                <a:gd name="connsiteX87" fmla="*/ 48234 w 163527"/>
                <a:gd name="connsiteY87" fmla="*/ 77644 h 86010"/>
                <a:gd name="connsiteX88" fmla="*/ 34797 w 163527"/>
                <a:gd name="connsiteY88" fmla="*/ 77644 h 86010"/>
                <a:gd name="connsiteX89" fmla="*/ 34797 w 163527"/>
                <a:gd name="connsiteY89" fmla="*/ 74982 h 86010"/>
                <a:gd name="connsiteX90" fmla="*/ 32135 w 163527"/>
                <a:gd name="connsiteY90" fmla="*/ 74982 h 86010"/>
                <a:gd name="connsiteX91" fmla="*/ 32135 w 163527"/>
                <a:gd name="connsiteY91" fmla="*/ 77644 h 86010"/>
                <a:gd name="connsiteX92" fmla="*/ 32135 w 163527"/>
                <a:gd name="connsiteY92" fmla="*/ 74982 h 86010"/>
                <a:gd name="connsiteX93" fmla="*/ 29473 w 163527"/>
                <a:gd name="connsiteY93" fmla="*/ 74982 h 86010"/>
                <a:gd name="connsiteX94" fmla="*/ 29473 w 163527"/>
                <a:gd name="connsiteY94" fmla="*/ 69594 h 86010"/>
                <a:gd name="connsiteX95" fmla="*/ 26811 w 163527"/>
                <a:gd name="connsiteY95" fmla="*/ 69594 h 86010"/>
                <a:gd name="connsiteX96" fmla="*/ 26811 w 163527"/>
                <a:gd name="connsiteY96" fmla="*/ 66932 h 86010"/>
                <a:gd name="connsiteX97" fmla="*/ 18761 w 163527"/>
                <a:gd name="connsiteY97" fmla="*/ 66932 h 86010"/>
                <a:gd name="connsiteX98" fmla="*/ 18761 w 163527"/>
                <a:gd name="connsiteY98" fmla="*/ 64270 h 86010"/>
                <a:gd name="connsiteX99" fmla="*/ 10712 w 163527"/>
                <a:gd name="connsiteY99" fmla="*/ 64270 h 86010"/>
                <a:gd name="connsiteX100" fmla="*/ 10712 w 163527"/>
                <a:gd name="connsiteY100" fmla="*/ 61608 h 86010"/>
                <a:gd name="connsiteX101" fmla="*/ 0 w 163527"/>
                <a:gd name="connsiteY101" fmla="*/ 61608 h 86010"/>
                <a:gd name="connsiteX102" fmla="*/ 0 w 163527"/>
                <a:gd name="connsiteY102" fmla="*/ 42847 h 86010"/>
                <a:gd name="connsiteX103" fmla="*/ 2662 w 163527"/>
                <a:gd name="connsiteY103" fmla="*/ 42847 h 86010"/>
                <a:gd name="connsiteX104" fmla="*/ 2662 w 163527"/>
                <a:gd name="connsiteY104" fmla="*/ 40185 h 86010"/>
                <a:gd name="connsiteX105" fmla="*/ 5324 w 163527"/>
                <a:gd name="connsiteY105" fmla="*/ 40185 h 86010"/>
                <a:gd name="connsiteX106" fmla="*/ 5324 w 163527"/>
                <a:gd name="connsiteY106" fmla="*/ 37522 h 86010"/>
                <a:gd name="connsiteX107" fmla="*/ 7986 w 163527"/>
                <a:gd name="connsiteY107" fmla="*/ 37522 h 86010"/>
                <a:gd name="connsiteX108" fmla="*/ 7986 w 163527"/>
                <a:gd name="connsiteY108" fmla="*/ 34860 h 86010"/>
                <a:gd name="connsiteX109" fmla="*/ 10648 w 163527"/>
                <a:gd name="connsiteY109" fmla="*/ 34860 h 86010"/>
                <a:gd name="connsiteX110" fmla="*/ 10648 w 163527"/>
                <a:gd name="connsiteY110" fmla="*/ 32198 h 86010"/>
                <a:gd name="connsiteX111" fmla="*/ 26747 w 163527"/>
                <a:gd name="connsiteY111" fmla="*/ 32198 h 86010"/>
                <a:gd name="connsiteX112" fmla="*/ 26747 w 163527"/>
                <a:gd name="connsiteY112" fmla="*/ 26811 h 86010"/>
                <a:gd name="connsiteX113" fmla="*/ 34797 w 163527"/>
                <a:gd name="connsiteY113" fmla="*/ 26811 h 86010"/>
                <a:gd name="connsiteX114" fmla="*/ 34797 w 163527"/>
                <a:gd name="connsiteY114" fmla="*/ 24149 h 86010"/>
                <a:gd name="connsiteX115" fmla="*/ 42847 w 163527"/>
                <a:gd name="connsiteY115" fmla="*/ 24149 h 86010"/>
                <a:gd name="connsiteX116" fmla="*/ 42847 w 163527"/>
                <a:gd name="connsiteY116" fmla="*/ 21487 h 86010"/>
                <a:gd name="connsiteX117" fmla="*/ 45509 w 163527"/>
                <a:gd name="connsiteY117" fmla="*/ 21487 h 86010"/>
                <a:gd name="connsiteX118" fmla="*/ 45509 w 163527"/>
                <a:gd name="connsiteY118" fmla="*/ 24149 h 86010"/>
                <a:gd name="connsiteX119" fmla="*/ 48171 w 163527"/>
                <a:gd name="connsiteY119" fmla="*/ 24149 h 86010"/>
                <a:gd name="connsiteX120" fmla="*/ 48171 w 163527"/>
                <a:gd name="connsiteY120" fmla="*/ 26811 h 86010"/>
                <a:gd name="connsiteX121" fmla="*/ 56220 w 163527"/>
                <a:gd name="connsiteY121" fmla="*/ 26811 h 86010"/>
                <a:gd name="connsiteX122" fmla="*/ 56220 w 163527"/>
                <a:gd name="connsiteY122" fmla="*/ 24149 h 86010"/>
                <a:gd name="connsiteX123" fmla="*/ 64270 w 163527"/>
                <a:gd name="connsiteY123" fmla="*/ 24149 h 86010"/>
                <a:gd name="connsiteX124" fmla="*/ 64270 w 163527"/>
                <a:gd name="connsiteY124" fmla="*/ 18761 h 86010"/>
                <a:gd name="connsiteX125" fmla="*/ 66932 w 163527"/>
                <a:gd name="connsiteY125" fmla="*/ 18761 h 86010"/>
                <a:gd name="connsiteX126" fmla="*/ 66932 w 163527"/>
                <a:gd name="connsiteY126" fmla="*/ 13374 h 86010"/>
                <a:gd name="connsiteX127" fmla="*/ 64270 w 163527"/>
                <a:gd name="connsiteY127" fmla="*/ 13374 h 86010"/>
                <a:gd name="connsiteX128" fmla="*/ 64270 w 163527"/>
                <a:gd name="connsiteY128" fmla="*/ 10712 h 86010"/>
                <a:gd name="connsiteX129" fmla="*/ 69657 w 163527"/>
                <a:gd name="connsiteY129" fmla="*/ 10712 h 86010"/>
                <a:gd name="connsiteX130" fmla="*/ 69657 w 163527"/>
                <a:gd name="connsiteY130" fmla="*/ 8050 h 86010"/>
                <a:gd name="connsiteX131" fmla="*/ 72319 w 163527"/>
                <a:gd name="connsiteY131" fmla="*/ 8050 h 86010"/>
                <a:gd name="connsiteX132" fmla="*/ 72319 w 163527"/>
                <a:gd name="connsiteY132" fmla="*/ 5388 h 86010"/>
                <a:gd name="connsiteX133" fmla="*/ 74981 w 163527"/>
                <a:gd name="connsiteY133" fmla="*/ 5388 h 86010"/>
                <a:gd name="connsiteX134" fmla="*/ 74981 w 163527"/>
                <a:gd name="connsiteY134" fmla="*/ 2725 h 86010"/>
                <a:gd name="connsiteX135" fmla="*/ 85693 w 163527"/>
                <a:gd name="connsiteY135" fmla="*/ 2725 h 86010"/>
                <a:gd name="connsiteX136" fmla="*/ 85693 w 163527"/>
                <a:gd name="connsiteY136" fmla="*/ 5388 h 86010"/>
                <a:gd name="connsiteX137" fmla="*/ 88355 w 163527"/>
                <a:gd name="connsiteY137" fmla="*/ 5388 h 86010"/>
                <a:gd name="connsiteX138" fmla="*/ 88355 w 163527"/>
                <a:gd name="connsiteY138" fmla="*/ 8050 h 86010"/>
                <a:gd name="connsiteX139" fmla="*/ 93743 w 163527"/>
                <a:gd name="connsiteY139" fmla="*/ 8050 h 86010"/>
                <a:gd name="connsiteX140" fmla="*/ 93743 w 163527"/>
                <a:gd name="connsiteY140" fmla="*/ 10712 h 86010"/>
                <a:gd name="connsiteX141" fmla="*/ 107180 w 163527"/>
                <a:gd name="connsiteY141" fmla="*/ 10712 h 86010"/>
                <a:gd name="connsiteX142" fmla="*/ 107180 w 163527"/>
                <a:gd name="connsiteY142" fmla="*/ 13374 h 86010"/>
                <a:gd name="connsiteX143" fmla="*/ 109842 w 163527"/>
                <a:gd name="connsiteY143" fmla="*/ 13374 h 86010"/>
                <a:gd name="connsiteX144" fmla="*/ 109842 w 163527"/>
                <a:gd name="connsiteY144" fmla="*/ 10712 h 86010"/>
                <a:gd name="connsiteX145" fmla="*/ 115230 w 163527"/>
                <a:gd name="connsiteY145" fmla="*/ 10712 h 86010"/>
                <a:gd name="connsiteX146" fmla="*/ 115230 w 163527"/>
                <a:gd name="connsiteY146" fmla="*/ 5324 h 86010"/>
                <a:gd name="connsiteX147" fmla="*/ 115230 w 163527"/>
                <a:gd name="connsiteY147" fmla="*/ 7986 h 86010"/>
                <a:gd name="connsiteX148" fmla="*/ 117892 w 163527"/>
                <a:gd name="connsiteY148" fmla="*/ 7986 h 86010"/>
                <a:gd name="connsiteX149" fmla="*/ 117892 w 163527"/>
                <a:gd name="connsiteY149" fmla="*/ 10648 h 86010"/>
                <a:gd name="connsiteX150" fmla="*/ 120553 w 163527"/>
                <a:gd name="connsiteY150" fmla="*/ 10648 h 86010"/>
                <a:gd name="connsiteX151" fmla="*/ 120553 w 163527"/>
                <a:gd name="connsiteY151" fmla="*/ 7986 h 86010"/>
                <a:gd name="connsiteX152" fmla="*/ 117892 w 163527"/>
                <a:gd name="connsiteY152" fmla="*/ 7986 h 86010"/>
                <a:gd name="connsiteX153" fmla="*/ 117892 w 163527"/>
                <a:gd name="connsiteY153" fmla="*/ 5324 h 86010"/>
                <a:gd name="connsiteX154" fmla="*/ 123279 w 163527"/>
                <a:gd name="connsiteY154" fmla="*/ 5324 h 86010"/>
                <a:gd name="connsiteX155" fmla="*/ 123279 w 163527"/>
                <a:gd name="connsiteY155" fmla="*/ 2662 h 86010"/>
                <a:gd name="connsiteX156" fmla="*/ 128667 w 163527"/>
                <a:gd name="connsiteY156" fmla="*/ 2662 h 86010"/>
                <a:gd name="connsiteX157" fmla="*/ 128667 w 163527"/>
                <a:gd name="connsiteY157" fmla="*/ 0 h 86010"/>
                <a:gd name="connsiteX158" fmla="*/ 147428 w 163527"/>
                <a:gd name="connsiteY158" fmla="*/ 0 h 8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63527" h="86010">
                  <a:moveTo>
                    <a:pt x="34860" y="83348"/>
                  </a:moveTo>
                  <a:lnTo>
                    <a:pt x="34860" y="86010"/>
                  </a:lnTo>
                  <a:lnTo>
                    <a:pt x="29473" y="86010"/>
                  </a:lnTo>
                  <a:lnTo>
                    <a:pt x="29473" y="83348"/>
                  </a:lnTo>
                  <a:lnTo>
                    <a:pt x="34860" y="83348"/>
                  </a:lnTo>
                  <a:close/>
                  <a:moveTo>
                    <a:pt x="147491" y="254"/>
                  </a:moveTo>
                  <a:lnTo>
                    <a:pt x="147491" y="2916"/>
                  </a:lnTo>
                  <a:lnTo>
                    <a:pt x="158203" y="2916"/>
                  </a:lnTo>
                  <a:lnTo>
                    <a:pt x="158203" y="5578"/>
                  </a:lnTo>
                  <a:lnTo>
                    <a:pt x="160865" y="5578"/>
                  </a:lnTo>
                  <a:lnTo>
                    <a:pt x="160865" y="8240"/>
                  </a:lnTo>
                  <a:lnTo>
                    <a:pt x="163527" y="8240"/>
                  </a:lnTo>
                  <a:lnTo>
                    <a:pt x="163527" y="21677"/>
                  </a:lnTo>
                  <a:lnTo>
                    <a:pt x="160865" y="21677"/>
                  </a:lnTo>
                  <a:lnTo>
                    <a:pt x="160865" y="24339"/>
                  </a:lnTo>
                  <a:lnTo>
                    <a:pt x="158203" y="24339"/>
                  </a:lnTo>
                  <a:lnTo>
                    <a:pt x="158203" y="27001"/>
                  </a:lnTo>
                  <a:lnTo>
                    <a:pt x="152815" y="27001"/>
                  </a:lnTo>
                  <a:lnTo>
                    <a:pt x="152815" y="29663"/>
                  </a:lnTo>
                  <a:lnTo>
                    <a:pt x="150153" y="29663"/>
                  </a:lnTo>
                  <a:lnTo>
                    <a:pt x="150153" y="40375"/>
                  </a:lnTo>
                  <a:lnTo>
                    <a:pt x="152815" y="40375"/>
                  </a:lnTo>
                  <a:lnTo>
                    <a:pt x="152815" y="43037"/>
                  </a:lnTo>
                  <a:lnTo>
                    <a:pt x="150153" y="43037"/>
                  </a:lnTo>
                  <a:lnTo>
                    <a:pt x="150153" y="45699"/>
                  </a:lnTo>
                  <a:lnTo>
                    <a:pt x="147491" y="45699"/>
                  </a:lnTo>
                  <a:lnTo>
                    <a:pt x="147491" y="48361"/>
                  </a:lnTo>
                  <a:lnTo>
                    <a:pt x="144829" y="48361"/>
                  </a:lnTo>
                  <a:lnTo>
                    <a:pt x="144829" y="51023"/>
                  </a:lnTo>
                  <a:lnTo>
                    <a:pt x="134117" y="51023"/>
                  </a:lnTo>
                  <a:lnTo>
                    <a:pt x="136779" y="51023"/>
                  </a:lnTo>
                  <a:lnTo>
                    <a:pt x="136779" y="42973"/>
                  </a:lnTo>
                  <a:lnTo>
                    <a:pt x="134117" y="42973"/>
                  </a:lnTo>
                  <a:lnTo>
                    <a:pt x="134117" y="40311"/>
                  </a:lnTo>
                  <a:lnTo>
                    <a:pt x="131456" y="40311"/>
                  </a:lnTo>
                  <a:lnTo>
                    <a:pt x="131456" y="37649"/>
                  </a:lnTo>
                  <a:lnTo>
                    <a:pt x="123406" y="37649"/>
                  </a:lnTo>
                  <a:lnTo>
                    <a:pt x="123406" y="40311"/>
                  </a:lnTo>
                  <a:lnTo>
                    <a:pt x="120744" y="40311"/>
                  </a:lnTo>
                  <a:lnTo>
                    <a:pt x="120744" y="37649"/>
                  </a:lnTo>
                  <a:lnTo>
                    <a:pt x="112694" y="37649"/>
                  </a:lnTo>
                  <a:lnTo>
                    <a:pt x="112694" y="40311"/>
                  </a:lnTo>
                  <a:lnTo>
                    <a:pt x="112694" y="37649"/>
                  </a:lnTo>
                  <a:lnTo>
                    <a:pt x="110032" y="37649"/>
                  </a:lnTo>
                  <a:lnTo>
                    <a:pt x="110032" y="40311"/>
                  </a:lnTo>
                  <a:lnTo>
                    <a:pt x="107370" y="40311"/>
                  </a:lnTo>
                  <a:lnTo>
                    <a:pt x="110032" y="40311"/>
                  </a:lnTo>
                  <a:lnTo>
                    <a:pt x="110032" y="42973"/>
                  </a:lnTo>
                  <a:lnTo>
                    <a:pt x="110032" y="40311"/>
                  </a:lnTo>
                  <a:lnTo>
                    <a:pt x="118082" y="40311"/>
                  </a:lnTo>
                  <a:lnTo>
                    <a:pt x="118082" y="42973"/>
                  </a:lnTo>
                  <a:lnTo>
                    <a:pt x="115420" y="42973"/>
                  </a:lnTo>
                  <a:lnTo>
                    <a:pt x="115420" y="45636"/>
                  </a:lnTo>
                  <a:lnTo>
                    <a:pt x="112758" y="45636"/>
                  </a:lnTo>
                  <a:lnTo>
                    <a:pt x="112758" y="48298"/>
                  </a:lnTo>
                  <a:lnTo>
                    <a:pt x="107370" y="48298"/>
                  </a:lnTo>
                  <a:lnTo>
                    <a:pt x="110032" y="48298"/>
                  </a:lnTo>
                  <a:lnTo>
                    <a:pt x="110032" y="45636"/>
                  </a:lnTo>
                  <a:lnTo>
                    <a:pt x="112694" y="45636"/>
                  </a:lnTo>
                  <a:lnTo>
                    <a:pt x="112694" y="42973"/>
                  </a:lnTo>
                  <a:lnTo>
                    <a:pt x="107307" y="42973"/>
                  </a:lnTo>
                  <a:lnTo>
                    <a:pt x="107307" y="45636"/>
                  </a:lnTo>
                  <a:lnTo>
                    <a:pt x="101919" y="45636"/>
                  </a:lnTo>
                  <a:lnTo>
                    <a:pt x="101919" y="48298"/>
                  </a:lnTo>
                  <a:lnTo>
                    <a:pt x="96532" y="48298"/>
                  </a:lnTo>
                  <a:lnTo>
                    <a:pt x="96532" y="53685"/>
                  </a:lnTo>
                  <a:lnTo>
                    <a:pt x="99194" y="53685"/>
                  </a:lnTo>
                  <a:lnTo>
                    <a:pt x="99194" y="51023"/>
                  </a:lnTo>
                  <a:lnTo>
                    <a:pt x="104581" y="51023"/>
                  </a:lnTo>
                  <a:lnTo>
                    <a:pt x="104581" y="53685"/>
                  </a:lnTo>
                  <a:lnTo>
                    <a:pt x="101919" y="53685"/>
                  </a:lnTo>
                  <a:lnTo>
                    <a:pt x="101919" y="56347"/>
                  </a:lnTo>
                  <a:lnTo>
                    <a:pt x="99257" y="56347"/>
                  </a:lnTo>
                  <a:lnTo>
                    <a:pt x="99257" y="59009"/>
                  </a:lnTo>
                  <a:lnTo>
                    <a:pt x="91208" y="59009"/>
                  </a:lnTo>
                  <a:lnTo>
                    <a:pt x="91208" y="61671"/>
                  </a:lnTo>
                  <a:lnTo>
                    <a:pt x="80496" y="61671"/>
                  </a:lnTo>
                  <a:lnTo>
                    <a:pt x="80496" y="64333"/>
                  </a:lnTo>
                  <a:lnTo>
                    <a:pt x="77834" y="64333"/>
                  </a:lnTo>
                  <a:lnTo>
                    <a:pt x="77834" y="66995"/>
                  </a:lnTo>
                  <a:lnTo>
                    <a:pt x="64397" y="66995"/>
                  </a:lnTo>
                  <a:lnTo>
                    <a:pt x="64397" y="69657"/>
                  </a:lnTo>
                  <a:lnTo>
                    <a:pt x="59009" y="69657"/>
                  </a:lnTo>
                  <a:lnTo>
                    <a:pt x="59009" y="72320"/>
                  </a:lnTo>
                  <a:lnTo>
                    <a:pt x="53621" y="72320"/>
                  </a:lnTo>
                  <a:lnTo>
                    <a:pt x="53621" y="74982"/>
                  </a:lnTo>
                  <a:lnTo>
                    <a:pt x="48234" y="74982"/>
                  </a:lnTo>
                  <a:lnTo>
                    <a:pt x="48234" y="77644"/>
                  </a:lnTo>
                  <a:lnTo>
                    <a:pt x="34797" y="77644"/>
                  </a:lnTo>
                  <a:lnTo>
                    <a:pt x="34797" y="74982"/>
                  </a:lnTo>
                  <a:lnTo>
                    <a:pt x="32135" y="74982"/>
                  </a:lnTo>
                  <a:lnTo>
                    <a:pt x="32135" y="77644"/>
                  </a:lnTo>
                  <a:lnTo>
                    <a:pt x="32135" y="74982"/>
                  </a:lnTo>
                  <a:lnTo>
                    <a:pt x="29473" y="74982"/>
                  </a:lnTo>
                  <a:lnTo>
                    <a:pt x="29473" y="69594"/>
                  </a:lnTo>
                  <a:lnTo>
                    <a:pt x="26811" y="69594"/>
                  </a:lnTo>
                  <a:lnTo>
                    <a:pt x="26811" y="66932"/>
                  </a:lnTo>
                  <a:lnTo>
                    <a:pt x="18761" y="66932"/>
                  </a:lnTo>
                  <a:lnTo>
                    <a:pt x="18761" y="64270"/>
                  </a:lnTo>
                  <a:lnTo>
                    <a:pt x="10712" y="64270"/>
                  </a:lnTo>
                  <a:lnTo>
                    <a:pt x="10712" y="61608"/>
                  </a:lnTo>
                  <a:lnTo>
                    <a:pt x="0" y="61608"/>
                  </a:lnTo>
                  <a:lnTo>
                    <a:pt x="0" y="42847"/>
                  </a:lnTo>
                  <a:lnTo>
                    <a:pt x="2662" y="42847"/>
                  </a:lnTo>
                  <a:lnTo>
                    <a:pt x="2662" y="40185"/>
                  </a:lnTo>
                  <a:lnTo>
                    <a:pt x="5324" y="40185"/>
                  </a:lnTo>
                  <a:lnTo>
                    <a:pt x="5324" y="37522"/>
                  </a:lnTo>
                  <a:lnTo>
                    <a:pt x="7986" y="37522"/>
                  </a:lnTo>
                  <a:lnTo>
                    <a:pt x="7986" y="34860"/>
                  </a:lnTo>
                  <a:lnTo>
                    <a:pt x="10648" y="34860"/>
                  </a:lnTo>
                  <a:lnTo>
                    <a:pt x="10648" y="32198"/>
                  </a:lnTo>
                  <a:lnTo>
                    <a:pt x="26747" y="32198"/>
                  </a:lnTo>
                  <a:lnTo>
                    <a:pt x="26747" y="26811"/>
                  </a:lnTo>
                  <a:lnTo>
                    <a:pt x="34797" y="26811"/>
                  </a:lnTo>
                  <a:lnTo>
                    <a:pt x="34797" y="24149"/>
                  </a:lnTo>
                  <a:lnTo>
                    <a:pt x="42847" y="24149"/>
                  </a:lnTo>
                  <a:lnTo>
                    <a:pt x="42847" y="21487"/>
                  </a:lnTo>
                  <a:lnTo>
                    <a:pt x="45509" y="21487"/>
                  </a:lnTo>
                  <a:lnTo>
                    <a:pt x="45509" y="24149"/>
                  </a:lnTo>
                  <a:lnTo>
                    <a:pt x="48171" y="24149"/>
                  </a:lnTo>
                  <a:lnTo>
                    <a:pt x="48171" y="26811"/>
                  </a:lnTo>
                  <a:lnTo>
                    <a:pt x="56220" y="26811"/>
                  </a:lnTo>
                  <a:lnTo>
                    <a:pt x="56220" y="24149"/>
                  </a:lnTo>
                  <a:lnTo>
                    <a:pt x="64270" y="24149"/>
                  </a:lnTo>
                  <a:lnTo>
                    <a:pt x="64270" y="18761"/>
                  </a:lnTo>
                  <a:lnTo>
                    <a:pt x="66932" y="18761"/>
                  </a:lnTo>
                  <a:lnTo>
                    <a:pt x="66932" y="13374"/>
                  </a:lnTo>
                  <a:lnTo>
                    <a:pt x="64270" y="13374"/>
                  </a:lnTo>
                  <a:lnTo>
                    <a:pt x="64270" y="10712"/>
                  </a:lnTo>
                  <a:lnTo>
                    <a:pt x="69657" y="10712"/>
                  </a:lnTo>
                  <a:lnTo>
                    <a:pt x="69657" y="8050"/>
                  </a:lnTo>
                  <a:lnTo>
                    <a:pt x="72319" y="8050"/>
                  </a:lnTo>
                  <a:lnTo>
                    <a:pt x="72319" y="5388"/>
                  </a:lnTo>
                  <a:lnTo>
                    <a:pt x="74981" y="5388"/>
                  </a:lnTo>
                  <a:lnTo>
                    <a:pt x="74981" y="2725"/>
                  </a:lnTo>
                  <a:lnTo>
                    <a:pt x="85693" y="2725"/>
                  </a:lnTo>
                  <a:lnTo>
                    <a:pt x="85693" y="5388"/>
                  </a:lnTo>
                  <a:lnTo>
                    <a:pt x="88355" y="5388"/>
                  </a:lnTo>
                  <a:lnTo>
                    <a:pt x="88355" y="8050"/>
                  </a:lnTo>
                  <a:lnTo>
                    <a:pt x="93743" y="8050"/>
                  </a:lnTo>
                  <a:lnTo>
                    <a:pt x="93743" y="10712"/>
                  </a:lnTo>
                  <a:lnTo>
                    <a:pt x="107180" y="10712"/>
                  </a:lnTo>
                  <a:lnTo>
                    <a:pt x="107180" y="13374"/>
                  </a:lnTo>
                  <a:lnTo>
                    <a:pt x="109842" y="13374"/>
                  </a:lnTo>
                  <a:lnTo>
                    <a:pt x="109842" y="10712"/>
                  </a:lnTo>
                  <a:lnTo>
                    <a:pt x="115230" y="10712"/>
                  </a:lnTo>
                  <a:lnTo>
                    <a:pt x="115230" y="5324"/>
                  </a:lnTo>
                  <a:lnTo>
                    <a:pt x="115230" y="7986"/>
                  </a:lnTo>
                  <a:lnTo>
                    <a:pt x="117892" y="7986"/>
                  </a:lnTo>
                  <a:lnTo>
                    <a:pt x="117892" y="10648"/>
                  </a:lnTo>
                  <a:lnTo>
                    <a:pt x="120553" y="10648"/>
                  </a:lnTo>
                  <a:lnTo>
                    <a:pt x="120553" y="7986"/>
                  </a:lnTo>
                  <a:lnTo>
                    <a:pt x="117892" y="7986"/>
                  </a:lnTo>
                  <a:lnTo>
                    <a:pt x="117892" y="5324"/>
                  </a:lnTo>
                  <a:lnTo>
                    <a:pt x="123279" y="5324"/>
                  </a:lnTo>
                  <a:lnTo>
                    <a:pt x="123279" y="2662"/>
                  </a:lnTo>
                  <a:lnTo>
                    <a:pt x="128667" y="2662"/>
                  </a:lnTo>
                  <a:lnTo>
                    <a:pt x="128667" y="0"/>
                  </a:lnTo>
                  <a:lnTo>
                    <a:pt x="147428"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6" name="Freeform: Shape 185">
              <a:extLst>
                <a:ext uri="{FF2B5EF4-FFF2-40B4-BE49-F238E27FC236}">
                  <a16:creationId xmlns:a16="http://schemas.microsoft.com/office/drawing/2014/main" id="{0AF445BF-A522-C9A3-BA11-8B4F40133604}"/>
                </a:ext>
              </a:extLst>
            </p:cNvPr>
            <p:cNvSpPr/>
            <p:nvPr/>
          </p:nvSpPr>
          <p:spPr>
            <a:xfrm>
              <a:off x="3923624" y="4704511"/>
              <a:ext cx="142103" cy="294919"/>
            </a:xfrm>
            <a:custGeom>
              <a:avLst/>
              <a:gdLst>
                <a:gd name="connsiteX0" fmla="*/ 13437 w 142103"/>
                <a:gd name="connsiteY0" fmla="*/ 59009 h 294919"/>
                <a:gd name="connsiteX1" fmla="*/ 16099 w 142103"/>
                <a:gd name="connsiteY1" fmla="*/ 56284 h 294919"/>
                <a:gd name="connsiteX2" fmla="*/ 18761 w 142103"/>
                <a:gd name="connsiteY2" fmla="*/ 56284 h 294919"/>
                <a:gd name="connsiteX3" fmla="*/ 18761 w 142103"/>
                <a:gd name="connsiteY3" fmla="*/ 53622 h 294919"/>
                <a:gd name="connsiteX4" fmla="*/ 21423 w 142103"/>
                <a:gd name="connsiteY4" fmla="*/ 53622 h 294919"/>
                <a:gd name="connsiteX5" fmla="*/ 21423 w 142103"/>
                <a:gd name="connsiteY5" fmla="*/ 50960 h 294919"/>
                <a:gd name="connsiteX6" fmla="*/ 24149 w 142103"/>
                <a:gd name="connsiteY6" fmla="*/ 50960 h 294919"/>
                <a:gd name="connsiteX7" fmla="*/ 26811 w 142103"/>
                <a:gd name="connsiteY7" fmla="*/ 50960 h 294919"/>
                <a:gd name="connsiteX8" fmla="*/ 24149 w 142103"/>
                <a:gd name="connsiteY8" fmla="*/ 48234 h 294919"/>
                <a:gd name="connsiteX9" fmla="*/ 24149 w 142103"/>
                <a:gd name="connsiteY9" fmla="*/ 45572 h 294919"/>
                <a:gd name="connsiteX10" fmla="*/ 26811 w 142103"/>
                <a:gd name="connsiteY10" fmla="*/ 45572 h 294919"/>
                <a:gd name="connsiteX11" fmla="*/ 26811 w 142103"/>
                <a:gd name="connsiteY11" fmla="*/ 42910 h 294919"/>
                <a:gd name="connsiteX12" fmla="*/ 26811 w 142103"/>
                <a:gd name="connsiteY12" fmla="*/ 40248 h 294919"/>
                <a:gd name="connsiteX13" fmla="*/ 29473 w 142103"/>
                <a:gd name="connsiteY13" fmla="*/ 40248 h 294919"/>
                <a:gd name="connsiteX14" fmla="*/ 32198 w 142103"/>
                <a:gd name="connsiteY14" fmla="*/ 40248 h 294919"/>
                <a:gd name="connsiteX15" fmla="*/ 32198 w 142103"/>
                <a:gd name="connsiteY15" fmla="*/ 37522 h 294919"/>
                <a:gd name="connsiteX16" fmla="*/ 34860 w 142103"/>
                <a:gd name="connsiteY16" fmla="*/ 37522 h 294919"/>
                <a:gd name="connsiteX17" fmla="*/ 34860 w 142103"/>
                <a:gd name="connsiteY17" fmla="*/ 34860 h 294919"/>
                <a:gd name="connsiteX18" fmla="*/ 37522 w 142103"/>
                <a:gd name="connsiteY18" fmla="*/ 34860 h 294919"/>
                <a:gd name="connsiteX19" fmla="*/ 40248 w 142103"/>
                <a:gd name="connsiteY19" fmla="*/ 32198 h 294919"/>
                <a:gd name="connsiteX20" fmla="*/ 42910 w 142103"/>
                <a:gd name="connsiteY20" fmla="*/ 29473 h 294919"/>
                <a:gd name="connsiteX21" fmla="*/ 42910 w 142103"/>
                <a:gd name="connsiteY21" fmla="*/ 26811 h 294919"/>
                <a:gd name="connsiteX22" fmla="*/ 45572 w 142103"/>
                <a:gd name="connsiteY22" fmla="*/ 26811 h 294919"/>
                <a:gd name="connsiteX23" fmla="*/ 45572 w 142103"/>
                <a:gd name="connsiteY23" fmla="*/ 24149 h 294919"/>
                <a:gd name="connsiteX24" fmla="*/ 48234 w 142103"/>
                <a:gd name="connsiteY24" fmla="*/ 24149 h 294919"/>
                <a:gd name="connsiteX25" fmla="*/ 48234 w 142103"/>
                <a:gd name="connsiteY25" fmla="*/ 21423 h 294919"/>
                <a:gd name="connsiteX26" fmla="*/ 50959 w 142103"/>
                <a:gd name="connsiteY26" fmla="*/ 21423 h 294919"/>
                <a:gd name="connsiteX27" fmla="*/ 50959 w 142103"/>
                <a:gd name="connsiteY27" fmla="*/ 24149 h 294919"/>
                <a:gd name="connsiteX28" fmla="*/ 50959 w 142103"/>
                <a:gd name="connsiteY28" fmla="*/ 21423 h 294919"/>
                <a:gd name="connsiteX29" fmla="*/ 50959 w 142103"/>
                <a:gd name="connsiteY29" fmla="*/ 18761 h 294919"/>
                <a:gd name="connsiteX30" fmla="*/ 50959 w 142103"/>
                <a:gd name="connsiteY30" fmla="*/ 16099 h 294919"/>
                <a:gd name="connsiteX31" fmla="*/ 50959 w 142103"/>
                <a:gd name="connsiteY31" fmla="*/ 13437 h 294919"/>
                <a:gd name="connsiteX32" fmla="*/ 53622 w 142103"/>
                <a:gd name="connsiteY32" fmla="*/ 13437 h 294919"/>
                <a:gd name="connsiteX33" fmla="*/ 53622 w 142103"/>
                <a:gd name="connsiteY33" fmla="*/ 10712 h 294919"/>
                <a:gd name="connsiteX34" fmla="*/ 56284 w 142103"/>
                <a:gd name="connsiteY34" fmla="*/ 8050 h 294919"/>
                <a:gd name="connsiteX35" fmla="*/ 59009 w 142103"/>
                <a:gd name="connsiteY35" fmla="*/ 8050 h 294919"/>
                <a:gd name="connsiteX36" fmla="*/ 59009 w 142103"/>
                <a:gd name="connsiteY36" fmla="*/ 5388 h 294919"/>
                <a:gd name="connsiteX37" fmla="*/ 61671 w 142103"/>
                <a:gd name="connsiteY37" fmla="*/ 5388 h 294919"/>
                <a:gd name="connsiteX38" fmla="*/ 61671 w 142103"/>
                <a:gd name="connsiteY38" fmla="*/ 2662 h 294919"/>
                <a:gd name="connsiteX39" fmla="*/ 64333 w 142103"/>
                <a:gd name="connsiteY39" fmla="*/ 2662 h 294919"/>
                <a:gd name="connsiteX40" fmla="*/ 67059 w 142103"/>
                <a:gd name="connsiteY40" fmla="*/ 2662 h 294919"/>
                <a:gd name="connsiteX41" fmla="*/ 69721 w 142103"/>
                <a:gd name="connsiteY41" fmla="*/ 2662 h 294919"/>
                <a:gd name="connsiteX42" fmla="*/ 69721 w 142103"/>
                <a:gd name="connsiteY42" fmla="*/ 0 h 294919"/>
                <a:gd name="connsiteX43" fmla="*/ 72383 w 142103"/>
                <a:gd name="connsiteY43" fmla="*/ 0 h 294919"/>
                <a:gd name="connsiteX44" fmla="*/ 72383 w 142103"/>
                <a:gd name="connsiteY44" fmla="*/ 2662 h 294919"/>
                <a:gd name="connsiteX45" fmla="*/ 75108 w 142103"/>
                <a:gd name="connsiteY45" fmla="*/ 2662 h 294919"/>
                <a:gd name="connsiteX46" fmla="*/ 77770 w 142103"/>
                <a:gd name="connsiteY46" fmla="*/ 2662 h 294919"/>
                <a:gd name="connsiteX47" fmla="*/ 80433 w 142103"/>
                <a:gd name="connsiteY47" fmla="*/ 2662 h 294919"/>
                <a:gd name="connsiteX48" fmla="*/ 83095 w 142103"/>
                <a:gd name="connsiteY48" fmla="*/ 2662 h 294919"/>
                <a:gd name="connsiteX49" fmla="*/ 83095 w 142103"/>
                <a:gd name="connsiteY49" fmla="*/ 5388 h 294919"/>
                <a:gd name="connsiteX50" fmla="*/ 85820 w 142103"/>
                <a:gd name="connsiteY50" fmla="*/ 5388 h 294919"/>
                <a:gd name="connsiteX51" fmla="*/ 88482 w 142103"/>
                <a:gd name="connsiteY51" fmla="*/ 5388 h 294919"/>
                <a:gd name="connsiteX52" fmla="*/ 88482 w 142103"/>
                <a:gd name="connsiteY52" fmla="*/ 2662 h 294919"/>
                <a:gd name="connsiteX53" fmla="*/ 91144 w 142103"/>
                <a:gd name="connsiteY53" fmla="*/ 2662 h 294919"/>
                <a:gd name="connsiteX54" fmla="*/ 93870 w 142103"/>
                <a:gd name="connsiteY54" fmla="*/ 2662 h 294919"/>
                <a:gd name="connsiteX55" fmla="*/ 96532 w 142103"/>
                <a:gd name="connsiteY55" fmla="*/ 2662 h 294919"/>
                <a:gd name="connsiteX56" fmla="*/ 99194 w 142103"/>
                <a:gd name="connsiteY56" fmla="*/ 2662 h 294919"/>
                <a:gd name="connsiteX57" fmla="*/ 99194 w 142103"/>
                <a:gd name="connsiteY57" fmla="*/ 5388 h 294919"/>
                <a:gd name="connsiteX58" fmla="*/ 101919 w 142103"/>
                <a:gd name="connsiteY58" fmla="*/ 5388 h 294919"/>
                <a:gd name="connsiteX59" fmla="*/ 104581 w 142103"/>
                <a:gd name="connsiteY59" fmla="*/ 2662 h 294919"/>
                <a:gd name="connsiteX60" fmla="*/ 107243 w 142103"/>
                <a:gd name="connsiteY60" fmla="*/ 2662 h 294919"/>
                <a:gd name="connsiteX61" fmla="*/ 109905 w 142103"/>
                <a:gd name="connsiteY61" fmla="*/ 2662 h 294919"/>
                <a:gd name="connsiteX62" fmla="*/ 109905 w 142103"/>
                <a:gd name="connsiteY62" fmla="*/ 5388 h 294919"/>
                <a:gd name="connsiteX63" fmla="*/ 109905 w 142103"/>
                <a:gd name="connsiteY63" fmla="*/ 8050 h 294919"/>
                <a:gd name="connsiteX64" fmla="*/ 109905 w 142103"/>
                <a:gd name="connsiteY64" fmla="*/ 10712 h 294919"/>
                <a:gd name="connsiteX65" fmla="*/ 109905 w 142103"/>
                <a:gd name="connsiteY65" fmla="*/ 13437 h 294919"/>
                <a:gd name="connsiteX66" fmla="*/ 112631 w 142103"/>
                <a:gd name="connsiteY66" fmla="*/ 13437 h 294919"/>
                <a:gd name="connsiteX67" fmla="*/ 112631 w 142103"/>
                <a:gd name="connsiteY67" fmla="*/ 18761 h 294919"/>
                <a:gd name="connsiteX68" fmla="*/ 112631 w 142103"/>
                <a:gd name="connsiteY68" fmla="*/ 21423 h 294919"/>
                <a:gd name="connsiteX69" fmla="*/ 112631 w 142103"/>
                <a:gd name="connsiteY69" fmla="*/ 24149 h 294919"/>
                <a:gd name="connsiteX70" fmla="*/ 112631 w 142103"/>
                <a:gd name="connsiteY70" fmla="*/ 26811 h 294919"/>
                <a:gd name="connsiteX71" fmla="*/ 112631 w 142103"/>
                <a:gd name="connsiteY71" fmla="*/ 29473 h 294919"/>
                <a:gd name="connsiteX72" fmla="*/ 115293 w 142103"/>
                <a:gd name="connsiteY72" fmla="*/ 29473 h 294919"/>
                <a:gd name="connsiteX73" fmla="*/ 115293 w 142103"/>
                <a:gd name="connsiteY73" fmla="*/ 32198 h 294919"/>
                <a:gd name="connsiteX74" fmla="*/ 115293 w 142103"/>
                <a:gd name="connsiteY74" fmla="*/ 34860 h 294919"/>
                <a:gd name="connsiteX75" fmla="*/ 115293 w 142103"/>
                <a:gd name="connsiteY75" fmla="*/ 37522 h 294919"/>
                <a:gd name="connsiteX76" fmla="*/ 115293 w 142103"/>
                <a:gd name="connsiteY76" fmla="*/ 40248 h 294919"/>
                <a:gd name="connsiteX77" fmla="*/ 117955 w 142103"/>
                <a:gd name="connsiteY77" fmla="*/ 42910 h 294919"/>
                <a:gd name="connsiteX78" fmla="*/ 117955 w 142103"/>
                <a:gd name="connsiteY78" fmla="*/ 45572 h 294919"/>
                <a:gd name="connsiteX79" fmla="*/ 117955 w 142103"/>
                <a:gd name="connsiteY79" fmla="*/ 48234 h 294919"/>
                <a:gd name="connsiteX80" fmla="*/ 117955 w 142103"/>
                <a:gd name="connsiteY80" fmla="*/ 50960 h 294919"/>
                <a:gd name="connsiteX81" fmla="*/ 117955 w 142103"/>
                <a:gd name="connsiteY81" fmla="*/ 53622 h 294919"/>
                <a:gd name="connsiteX82" fmla="*/ 117955 w 142103"/>
                <a:gd name="connsiteY82" fmla="*/ 56284 h 294919"/>
                <a:gd name="connsiteX83" fmla="*/ 120680 w 142103"/>
                <a:gd name="connsiteY83" fmla="*/ 59009 h 294919"/>
                <a:gd name="connsiteX84" fmla="*/ 120680 w 142103"/>
                <a:gd name="connsiteY84" fmla="*/ 61671 h 294919"/>
                <a:gd name="connsiteX85" fmla="*/ 120680 w 142103"/>
                <a:gd name="connsiteY85" fmla="*/ 64334 h 294919"/>
                <a:gd name="connsiteX86" fmla="*/ 120680 w 142103"/>
                <a:gd name="connsiteY86" fmla="*/ 67059 h 294919"/>
                <a:gd name="connsiteX87" fmla="*/ 120680 w 142103"/>
                <a:gd name="connsiteY87" fmla="*/ 69721 h 294919"/>
                <a:gd name="connsiteX88" fmla="*/ 123343 w 142103"/>
                <a:gd name="connsiteY88" fmla="*/ 69721 h 294919"/>
                <a:gd name="connsiteX89" fmla="*/ 123343 w 142103"/>
                <a:gd name="connsiteY89" fmla="*/ 72383 h 294919"/>
                <a:gd name="connsiteX90" fmla="*/ 123343 w 142103"/>
                <a:gd name="connsiteY90" fmla="*/ 75109 h 294919"/>
                <a:gd name="connsiteX91" fmla="*/ 123343 w 142103"/>
                <a:gd name="connsiteY91" fmla="*/ 77771 h 294919"/>
                <a:gd name="connsiteX92" fmla="*/ 123343 w 142103"/>
                <a:gd name="connsiteY92" fmla="*/ 80433 h 294919"/>
                <a:gd name="connsiteX93" fmla="*/ 123343 w 142103"/>
                <a:gd name="connsiteY93" fmla="*/ 83095 h 294919"/>
                <a:gd name="connsiteX94" fmla="*/ 123343 w 142103"/>
                <a:gd name="connsiteY94" fmla="*/ 85820 h 294919"/>
                <a:gd name="connsiteX95" fmla="*/ 123343 w 142103"/>
                <a:gd name="connsiteY95" fmla="*/ 88482 h 294919"/>
                <a:gd name="connsiteX96" fmla="*/ 123343 w 142103"/>
                <a:gd name="connsiteY96" fmla="*/ 91144 h 294919"/>
                <a:gd name="connsiteX97" fmla="*/ 123343 w 142103"/>
                <a:gd name="connsiteY97" fmla="*/ 93870 h 294919"/>
                <a:gd name="connsiteX98" fmla="*/ 123343 w 142103"/>
                <a:gd name="connsiteY98" fmla="*/ 96532 h 294919"/>
                <a:gd name="connsiteX99" fmla="*/ 123343 w 142103"/>
                <a:gd name="connsiteY99" fmla="*/ 99194 h 294919"/>
                <a:gd name="connsiteX100" fmla="*/ 123343 w 142103"/>
                <a:gd name="connsiteY100" fmla="*/ 101919 h 294919"/>
                <a:gd name="connsiteX101" fmla="*/ 123343 w 142103"/>
                <a:gd name="connsiteY101" fmla="*/ 104581 h 294919"/>
                <a:gd name="connsiteX102" fmla="*/ 123343 w 142103"/>
                <a:gd name="connsiteY102" fmla="*/ 107243 h 294919"/>
                <a:gd name="connsiteX103" fmla="*/ 123343 w 142103"/>
                <a:gd name="connsiteY103" fmla="*/ 112631 h 294919"/>
                <a:gd name="connsiteX104" fmla="*/ 123343 w 142103"/>
                <a:gd name="connsiteY104" fmla="*/ 115293 h 294919"/>
                <a:gd name="connsiteX105" fmla="*/ 123343 w 142103"/>
                <a:gd name="connsiteY105" fmla="*/ 117955 h 294919"/>
                <a:gd name="connsiteX106" fmla="*/ 123343 w 142103"/>
                <a:gd name="connsiteY106" fmla="*/ 120681 h 294919"/>
                <a:gd name="connsiteX107" fmla="*/ 123343 w 142103"/>
                <a:gd name="connsiteY107" fmla="*/ 123343 h 294919"/>
                <a:gd name="connsiteX108" fmla="*/ 123343 w 142103"/>
                <a:gd name="connsiteY108" fmla="*/ 126005 h 294919"/>
                <a:gd name="connsiteX109" fmla="*/ 126005 w 142103"/>
                <a:gd name="connsiteY109" fmla="*/ 128730 h 294919"/>
                <a:gd name="connsiteX110" fmla="*/ 126005 w 142103"/>
                <a:gd name="connsiteY110" fmla="*/ 131392 h 294919"/>
                <a:gd name="connsiteX111" fmla="*/ 128730 w 142103"/>
                <a:gd name="connsiteY111" fmla="*/ 134054 h 294919"/>
                <a:gd name="connsiteX112" fmla="*/ 131392 w 142103"/>
                <a:gd name="connsiteY112" fmla="*/ 136780 h 294919"/>
                <a:gd name="connsiteX113" fmla="*/ 131392 w 142103"/>
                <a:gd name="connsiteY113" fmla="*/ 139442 h 294919"/>
                <a:gd name="connsiteX114" fmla="*/ 134054 w 142103"/>
                <a:gd name="connsiteY114" fmla="*/ 139442 h 294919"/>
                <a:gd name="connsiteX115" fmla="*/ 134054 w 142103"/>
                <a:gd name="connsiteY115" fmla="*/ 142104 h 294919"/>
                <a:gd name="connsiteX116" fmla="*/ 136716 w 142103"/>
                <a:gd name="connsiteY116" fmla="*/ 142104 h 294919"/>
                <a:gd name="connsiteX117" fmla="*/ 136716 w 142103"/>
                <a:gd name="connsiteY117" fmla="*/ 144766 h 294919"/>
                <a:gd name="connsiteX118" fmla="*/ 139442 w 142103"/>
                <a:gd name="connsiteY118" fmla="*/ 144766 h 294919"/>
                <a:gd name="connsiteX119" fmla="*/ 139442 w 142103"/>
                <a:gd name="connsiteY119" fmla="*/ 147491 h 294919"/>
                <a:gd name="connsiteX120" fmla="*/ 142104 w 142103"/>
                <a:gd name="connsiteY120" fmla="*/ 150153 h 294919"/>
                <a:gd name="connsiteX121" fmla="*/ 139442 w 142103"/>
                <a:gd name="connsiteY121" fmla="*/ 150153 h 294919"/>
                <a:gd name="connsiteX122" fmla="*/ 139442 w 142103"/>
                <a:gd name="connsiteY122" fmla="*/ 152815 h 294919"/>
                <a:gd name="connsiteX123" fmla="*/ 139442 w 142103"/>
                <a:gd name="connsiteY123" fmla="*/ 155541 h 294919"/>
                <a:gd name="connsiteX124" fmla="*/ 136716 w 142103"/>
                <a:gd name="connsiteY124" fmla="*/ 155541 h 294919"/>
                <a:gd name="connsiteX125" fmla="*/ 136716 w 142103"/>
                <a:gd name="connsiteY125" fmla="*/ 158203 h 294919"/>
                <a:gd name="connsiteX126" fmla="*/ 134054 w 142103"/>
                <a:gd name="connsiteY126" fmla="*/ 158203 h 294919"/>
                <a:gd name="connsiteX127" fmla="*/ 134054 w 142103"/>
                <a:gd name="connsiteY127" fmla="*/ 160865 h 294919"/>
                <a:gd name="connsiteX128" fmla="*/ 134054 w 142103"/>
                <a:gd name="connsiteY128" fmla="*/ 163591 h 294919"/>
                <a:gd name="connsiteX129" fmla="*/ 136716 w 142103"/>
                <a:gd name="connsiteY129" fmla="*/ 163591 h 294919"/>
                <a:gd name="connsiteX130" fmla="*/ 136716 w 142103"/>
                <a:gd name="connsiteY130" fmla="*/ 166253 h 294919"/>
                <a:gd name="connsiteX131" fmla="*/ 139442 w 142103"/>
                <a:gd name="connsiteY131" fmla="*/ 166253 h 294919"/>
                <a:gd name="connsiteX132" fmla="*/ 139442 w 142103"/>
                <a:gd name="connsiteY132" fmla="*/ 168915 h 294919"/>
                <a:gd name="connsiteX133" fmla="*/ 142104 w 142103"/>
                <a:gd name="connsiteY133" fmla="*/ 168915 h 294919"/>
                <a:gd name="connsiteX134" fmla="*/ 142104 w 142103"/>
                <a:gd name="connsiteY134" fmla="*/ 171577 h 294919"/>
                <a:gd name="connsiteX135" fmla="*/ 142104 w 142103"/>
                <a:gd name="connsiteY135" fmla="*/ 174302 h 294919"/>
                <a:gd name="connsiteX136" fmla="*/ 142104 w 142103"/>
                <a:gd name="connsiteY136" fmla="*/ 176964 h 294919"/>
                <a:gd name="connsiteX137" fmla="*/ 139442 w 142103"/>
                <a:gd name="connsiteY137" fmla="*/ 176964 h 294919"/>
                <a:gd name="connsiteX138" fmla="*/ 139442 w 142103"/>
                <a:gd name="connsiteY138" fmla="*/ 179627 h 294919"/>
                <a:gd name="connsiteX139" fmla="*/ 139442 w 142103"/>
                <a:gd name="connsiteY139" fmla="*/ 182352 h 294919"/>
                <a:gd name="connsiteX140" fmla="*/ 136716 w 142103"/>
                <a:gd name="connsiteY140" fmla="*/ 185014 h 294919"/>
                <a:gd name="connsiteX141" fmla="*/ 136716 w 142103"/>
                <a:gd name="connsiteY141" fmla="*/ 187676 h 294919"/>
                <a:gd name="connsiteX142" fmla="*/ 134054 w 142103"/>
                <a:gd name="connsiteY142" fmla="*/ 187676 h 294919"/>
                <a:gd name="connsiteX143" fmla="*/ 134054 w 142103"/>
                <a:gd name="connsiteY143" fmla="*/ 190402 h 294919"/>
                <a:gd name="connsiteX144" fmla="*/ 134054 w 142103"/>
                <a:gd name="connsiteY144" fmla="*/ 193064 h 294919"/>
                <a:gd name="connsiteX145" fmla="*/ 131392 w 142103"/>
                <a:gd name="connsiteY145" fmla="*/ 195726 h 294919"/>
                <a:gd name="connsiteX146" fmla="*/ 131392 w 142103"/>
                <a:gd name="connsiteY146" fmla="*/ 198388 h 294919"/>
                <a:gd name="connsiteX147" fmla="*/ 131392 w 142103"/>
                <a:gd name="connsiteY147" fmla="*/ 201113 h 294919"/>
                <a:gd name="connsiteX148" fmla="*/ 131392 w 142103"/>
                <a:gd name="connsiteY148" fmla="*/ 203775 h 294919"/>
                <a:gd name="connsiteX149" fmla="*/ 131392 w 142103"/>
                <a:gd name="connsiteY149" fmla="*/ 206437 h 294919"/>
                <a:gd name="connsiteX150" fmla="*/ 134054 w 142103"/>
                <a:gd name="connsiteY150" fmla="*/ 206437 h 294919"/>
                <a:gd name="connsiteX151" fmla="*/ 134054 w 142103"/>
                <a:gd name="connsiteY151" fmla="*/ 209163 h 294919"/>
                <a:gd name="connsiteX152" fmla="*/ 131392 w 142103"/>
                <a:gd name="connsiteY152" fmla="*/ 211825 h 294919"/>
                <a:gd name="connsiteX153" fmla="*/ 131392 w 142103"/>
                <a:gd name="connsiteY153" fmla="*/ 214487 h 294919"/>
                <a:gd name="connsiteX154" fmla="*/ 131392 w 142103"/>
                <a:gd name="connsiteY154" fmla="*/ 217212 h 294919"/>
                <a:gd name="connsiteX155" fmla="*/ 131392 w 142103"/>
                <a:gd name="connsiteY155" fmla="*/ 219874 h 294919"/>
                <a:gd name="connsiteX156" fmla="*/ 134054 w 142103"/>
                <a:gd name="connsiteY156" fmla="*/ 219874 h 294919"/>
                <a:gd name="connsiteX157" fmla="*/ 134054 w 142103"/>
                <a:gd name="connsiteY157" fmla="*/ 222536 h 294919"/>
                <a:gd name="connsiteX158" fmla="*/ 134054 w 142103"/>
                <a:gd name="connsiteY158" fmla="*/ 225262 h 294919"/>
                <a:gd name="connsiteX159" fmla="*/ 134054 w 142103"/>
                <a:gd name="connsiteY159" fmla="*/ 227924 h 294919"/>
                <a:gd name="connsiteX160" fmla="*/ 134054 w 142103"/>
                <a:gd name="connsiteY160" fmla="*/ 230586 h 294919"/>
                <a:gd name="connsiteX161" fmla="*/ 131392 w 142103"/>
                <a:gd name="connsiteY161" fmla="*/ 233248 h 294919"/>
                <a:gd name="connsiteX162" fmla="*/ 131392 w 142103"/>
                <a:gd name="connsiteY162" fmla="*/ 235973 h 294919"/>
                <a:gd name="connsiteX163" fmla="*/ 131392 w 142103"/>
                <a:gd name="connsiteY163" fmla="*/ 238636 h 294919"/>
                <a:gd name="connsiteX164" fmla="*/ 128730 w 142103"/>
                <a:gd name="connsiteY164" fmla="*/ 238636 h 294919"/>
                <a:gd name="connsiteX165" fmla="*/ 128730 w 142103"/>
                <a:gd name="connsiteY165" fmla="*/ 241298 h 294919"/>
                <a:gd name="connsiteX166" fmla="*/ 128730 w 142103"/>
                <a:gd name="connsiteY166" fmla="*/ 244023 h 294919"/>
                <a:gd name="connsiteX167" fmla="*/ 126005 w 142103"/>
                <a:gd name="connsiteY167" fmla="*/ 244023 h 294919"/>
                <a:gd name="connsiteX168" fmla="*/ 126005 w 142103"/>
                <a:gd name="connsiteY168" fmla="*/ 246685 h 294919"/>
                <a:gd name="connsiteX169" fmla="*/ 126005 w 142103"/>
                <a:gd name="connsiteY169" fmla="*/ 249347 h 294919"/>
                <a:gd name="connsiteX170" fmla="*/ 128730 w 142103"/>
                <a:gd name="connsiteY170" fmla="*/ 249347 h 294919"/>
                <a:gd name="connsiteX171" fmla="*/ 128730 w 142103"/>
                <a:gd name="connsiteY171" fmla="*/ 252073 h 294919"/>
                <a:gd name="connsiteX172" fmla="*/ 128730 w 142103"/>
                <a:gd name="connsiteY172" fmla="*/ 254735 h 294919"/>
                <a:gd name="connsiteX173" fmla="*/ 128730 w 142103"/>
                <a:gd name="connsiteY173" fmla="*/ 257397 h 294919"/>
                <a:gd name="connsiteX174" fmla="*/ 128730 w 142103"/>
                <a:gd name="connsiteY174" fmla="*/ 260059 h 294919"/>
                <a:gd name="connsiteX175" fmla="*/ 128730 w 142103"/>
                <a:gd name="connsiteY175" fmla="*/ 262785 h 294919"/>
                <a:gd name="connsiteX176" fmla="*/ 128730 w 142103"/>
                <a:gd name="connsiteY176" fmla="*/ 265446 h 294919"/>
                <a:gd name="connsiteX177" fmla="*/ 126005 w 142103"/>
                <a:gd name="connsiteY177" fmla="*/ 265446 h 294919"/>
                <a:gd name="connsiteX178" fmla="*/ 126005 w 142103"/>
                <a:gd name="connsiteY178" fmla="*/ 268108 h 294919"/>
                <a:gd name="connsiteX179" fmla="*/ 123343 w 142103"/>
                <a:gd name="connsiteY179" fmla="*/ 268108 h 294919"/>
                <a:gd name="connsiteX180" fmla="*/ 120680 w 142103"/>
                <a:gd name="connsiteY180" fmla="*/ 268108 h 294919"/>
                <a:gd name="connsiteX181" fmla="*/ 117955 w 142103"/>
                <a:gd name="connsiteY181" fmla="*/ 268108 h 294919"/>
                <a:gd name="connsiteX182" fmla="*/ 117955 w 142103"/>
                <a:gd name="connsiteY182" fmla="*/ 270834 h 294919"/>
                <a:gd name="connsiteX183" fmla="*/ 115293 w 142103"/>
                <a:gd name="connsiteY183" fmla="*/ 270834 h 294919"/>
                <a:gd name="connsiteX184" fmla="*/ 115293 w 142103"/>
                <a:gd name="connsiteY184" fmla="*/ 273496 h 294919"/>
                <a:gd name="connsiteX185" fmla="*/ 112631 w 142103"/>
                <a:gd name="connsiteY185" fmla="*/ 273496 h 294919"/>
                <a:gd name="connsiteX186" fmla="*/ 109905 w 142103"/>
                <a:gd name="connsiteY186" fmla="*/ 276158 h 294919"/>
                <a:gd name="connsiteX187" fmla="*/ 109905 w 142103"/>
                <a:gd name="connsiteY187" fmla="*/ 278884 h 294919"/>
                <a:gd name="connsiteX188" fmla="*/ 109905 w 142103"/>
                <a:gd name="connsiteY188" fmla="*/ 281546 h 294919"/>
                <a:gd name="connsiteX189" fmla="*/ 109905 w 142103"/>
                <a:gd name="connsiteY189" fmla="*/ 284208 h 294919"/>
                <a:gd name="connsiteX190" fmla="*/ 109905 w 142103"/>
                <a:gd name="connsiteY190" fmla="*/ 286870 h 294919"/>
                <a:gd name="connsiteX191" fmla="*/ 112631 w 142103"/>
                <a:gd name="connsiteY191" fmla="*/ 286870 h 294919"/>
                <a:gd name="connsiteX192" fmla="*/ 109905 w 142103"/>
                <a:gd name="connsiteY192" fmla="*/ 289595 h 294919"/>
                <a:gd name="connsiteX193" fmla="*/ 109905 w 142103"/>
                <a:gd name="connsiteY193" fmla="*/ 292257 h 294919"/>
                <a:gd name="connsiteX194" fmla="*/ 109905 w 142103"/>
                <a:gd name="connsiteY194" fmla="*/ 294920 h 294919"/>
                <a:gd name="connsiteX195" fmla="*/ 107243 w 142103"/>
                <a:gd name="connsiteY195" fmla="*/ 294920 h 294919"/>
                <a:gd name="connsiteX196" fmla="*/ 107243 w 142103"/>
                <a:gd name="connsiteY196" fmla="*/ 292257 h 294919"/>
                <a:gd name="connsiteX197" fmla="*/ 104581 w 142103"/>
                <a:gd name="connsiteY197" fmla="*/ 292257 h 294919"/>
                <a:gd name="connsiteX198" fmla="*/ 101919 w 142103"/>
                <a:gd name="connsiteY198" fmla="*/ 292257 h 294919"/>
                <a:gd name="connsiteX199" fmla="*/ 99194 w 142103"/>
                <a:gd name="connsiteY199" fmla="*/ 289595 h 294919"/>
                <a:gd name="connsiteX200" fmla="*/ 96532 w 142103"/>
                <a:gd name="connsiteY200" fmla="*/ 289595 h 294919"/>
                <a:gd name="connsiteX201" fmla="*/ 93870 w 142103"/>
                <a:gd name="connsiteY201" fmla="*/ 289595 h 294919"/>
                <a:gd name="connsiteX202" fmla="*/ 91144 w 142103"/>
                <a:gd name="connsiteY202" fmla="*/ 286870 h 294919"/>
                <a:gd name="connsiteX203" fmla="*/ 88482 w 142103"/>
                <a:gd name="connsiteY203" fmla="*/ 286870 h 294919"/>
                <a:gd name="connsiteX204" fmla="*/ 85820 w 142103"/>
                <a:gd name="connsiteY204" fmla="*/ 286870 h 294919"/>
                <a:gd name="connsiteX205" fmla="*/ 83095 w 142103"/>
                <a:gd name="connsiteY205" fmla="*/ 286870 h 294919"/>
                <a:gd name="connsiteX206" fmla="*/ 80433 w 142103"/>
                <a:gd name="connsiteY206" fmla="*/ 286870 h 294919"/>
                <a:gd name="connsiteX207" fmla="*/ 77770 w 142103"/>
                <a:gd name="connsiteY207" fmla="*/ 286870 h 294919"/>
                <a:gd name="connsiteX208" fmla="*/ 75108 w 142103"/>
                <a:gd name="connsiteY208" fmla="*/ 286870 h 294919"/>
                <a:gd name="connsiteX209" fmla="*/ 72383 w 142103"/>
                <a:gd name="connsiteY209" fmla="*/ 286870 h 294919"/>
                <a:gd name="connsiteX210" fmla="*/ 69721 w 142103"/>
                <a:gd name="connsiteY210" fmla="*/ 286870 h 294919"/>
                <a:gd name="connsiteX211" fmla="*/ 69721 w 142103"/>
                <a:gd name="connsiteY211" fmla="*/ 284208 h 294919"/>
                <a:gd name="connsiteX212" fmla="*/ 67059 w 142103"/>
                <a:gd name="connsiteY212" fmla="*/ 281546 h 294919"/>
                <a:gd name="connsiteX213" fmla="*/ 64333 w 142103"/>
                <a:gd name="connsiteY213" fmla="*/ 281546 h 294919"/>
                <a:gd name="connsiteX214" fmla="*/ 61671 w 142103"/>
                <a:gd name="connsiteY214" fmla="*/ 281546 h 294919"/>
                <a:gd name="connsiteX215" fmla="*/ 59009 w 142103"/>
                <a:gd name="connsiteY215" fmla="*/ 281546 h 294919"/>
                <a:gd name="connsiteX216" fmla="*/ 56284 w 142103"/>
                <a:gd name="connsiteY216" fmla="*/ 281546 h 294919"/>
                <a:gd name="connsiteX217" fmla="*/ 53622 w 142103"/>
                <a:gd name="connsiteY217" fmla="*/ 281546 h 294919"/>
                <a:gd name="connsiteX218" fmla="*/ 50959 w 142103"/>
                <a:gd name="connsiteY218" fmla="*/ 281546 h 294919"/>
                <a:gd name="connsiteX219" fmla="*/ 50959 w 142103"/>
                <a:gd name="connsiteY219" fmla="*/ 278884 h 294919"/>
                <a:gd name="connsiteX220" fmla="*/ 48234 w 142103"/>
                <a:gd name="connsiteY220" fmla="*/ 278884 h 294919"/>
                <a:gd name="connsiteX221" fmla="*/ 48234 w 142103"/>
                <a:gd name="connsiteY221" fmla="*/ 276158 h 294919"/>
                <a:gd name="connsiteX222" fmla="*/ 45572 w 142103"/>
                <a:gd name="connsiteY222" fmla="*/ 276158 h 294919"/>
                <a:gd name="connsiteX223" fmla="*/ 42910 w 142103"/>
                <a:gd name="connsiteY223" fmla="*/ 276158 h 294919"/>
                <a:gd name="connsiteX224" fmla="*/ 40248 w 142103"/>
                <a:gd name="connsiteY224" fmla="*/ 278884 h 294919"/>
                <a:gd name="connsiteX225" fmla="*/ 40248 w 142103"/>
                <a:gd name="connsiteY225" fmla="*/ 281546 h 294919"/>
                <a:gd name="connsiteX226" fmla="*/ 40248 w 142103"/>
                <a:gd name="connsiteY226" fmla="*/ 278884 h 294919"/>
                <a:gd name="connsiteX227" fmla="*/ 37522 w 142103"/>
                <a:gd name="connsiteY227" fmla="*/ 278884 h 294919"/>
                <a:gd name="connsiteX228" fmla="*/ 34860 w 142103"/>
                <a:gd name="connsiteY228" fmla="*/ 278884 h 294919"/>
                <a:gd name="connsiteX229" fmla="*/ 34860 w 142103"/>
                <a:gd name="connsiteY229" fmla="*/ 276158 h 294919"/>
                <a:gd name="connsiteX230" fmla="*/ 34860 w 142103"/>
                <a:gd name="connsiteY230" fmla="*/ 273496 h 294919"/>
                <a:gd name="connsiteX231" fmla="*/ 34860 w 142103"/>
                <a:gd name="connsiteY231" fmla="*/ 270834 h 294919"/>
                <a:gd name="connsiteX232" fmla="*/ 37522 w 142103"/>
                <a:gd name="connsiteY232" fmla="*/ 270834 h 294919"/>
                <a:gd name="connsiteX233" fmla="*/ 37522 w 142103"/>
                <a:gd name="connsiteY233" fmla="*/ 268108 h 294919"/>
                <a:gd name="connsiteX234" fmla="*/ 37522 w 142103"/>
                <a:gd name="connsiteY234" fmla="*/ 265446 h 294919"/>
                <a:gd name="connsiteX235" fmla="*/ 37522 w 142103"/>
                <a:gd name="connsiteY235" fmla="*/ 262785 h 294919"/>
                <a:gd name="connsiteX236" fmla="*/ 37522 w 142103"/>
                <a:gd name="connsiteY236" fmla="*/ 260059 h 294919"/>
                <a:gd name="connsiteX237" fmla="*/ 40248 w 142103"/>
                <a:gd name="connsiteY237" fmla="*/ 260059 h 294919"/>
                <a:gd name="connsiteX238" fmla="*/ 40248 w 142103"/>
                <a:gd name="connsiteY238" fmla="*/ 257397 h 294919"/>
                <a:gd name="connsiteX239" fmla="*/ 40248 w 142103"/>
                <a:gd name="connsiteY239" fmla="*/ 254735 h 294919"/>
                <a:gd name="connsiteX240" fmla="*/ 37522 w 142103"/>
                <a:gd name="connsiteY240" fmla="*/ 254735 h 294919"/>
                <a:gd name="connsiteX241" fmla="*/ 34860 w 142103"/>
                <a:gd name="connsiteY241" fmla="*/ 254735 h 294919"/>
                <a:gd name="connsiteX242" fmla="*/ 32198 w 142103"/>
                <a:gd name="connsiteY242" fmla="*/ 252073 h 294919"/>
                <a:gd name="connsiteX243" fmla="*/ 29473 w 142103"/>
                <a:gd name="connsiteY243" fmla="*/ 252073 h 294919"/>
                <a:gd name="connsiteX244" fmla="*/ 29473 w 142103"/>
                <a:gd name="connsiteY244" fmla="*/ 249347 h 294919"/>
                <a:gd name="connsiteX245" fmla="*/ 26811 w 142103"/>
                <a:gd name="connsiteY245" fmla="*/ 249347 h 294919"/>
                <a:gd name="connsiteX246" fmla="*/ 24149 w 142103"/>
                <a:gd name="connsiteY246" fmla="*/ 249347 h 294919"/>
                <a:gd name="connsiteX247" fmla="*/ 24149 w 142103"/>
                <a:gd name="connsiteY247" fmla="*/ 246685 h 294919"/>
                <a:gd name="connsiteX248" fmla="*/ 24149 w 142103"/>
                <a:gd name="connsiteY248" fmla="*/ 244023 h 294919"/>
                <a:gd name="connsiteX249" fmla="*/ 24149 w 142103"/>
                <a:gd name="connsiteY249" fmla="*/ 241298 h 294919"/>
                <a:gd name="connsiteX250" fmla="*/ 26811 w 142103"/>
                <a:gd name="connsiteY250" fmla="*/ 241298 h 294919"/>
                <a:gd name="connsiteX251" fmla="*/ 29473 w 142103"/>
                <a:gd name="connsiteY251" fmla="*/ 241298 h 294919"/>
                <a:gd name="connsiteX252" fmla="*/ 29473 w 142103"/>
                <a:gd name="connsiteY252" fmla="*/ 238636 h 294919"/>
                <a:gd name="connsiteX253" fmla="*/ 29473 w 142103"/>
                <a:gd name="connsiteY253" fmla="*/ 235973 h 294919"/>
                <a:gd name="connsiteX254" fmla="*/ 29473 w 142103"/>
                <a:gd name="connsiteY254" fmla="*/ 233248 h 294919"/>
                <a:gd name="connsiteX255" fmla="*/ 29473 w 142103"/>
                <a:gd name="connsiteY255" fmla="*/ 230586 h 294919"/>
                <a:gd name="connsiteX256" fmla="*/ 29473 w 142103"/>
                <a:gd name="connsiteY256" fmla="*/ 227924 h 294919"/>
                <a:gd name="connsiteX257" fmla="*/ 29473 w 142103"/>
                <a:gd name="connsiteY257" fmla="*/ 225262 h 294919"/>
                <a:gd name="connsiteX258" fmla="*/ 29473 w 142103"/>
                <a:gd name="connsiteY258" fmla="*/ 222536 h 294919"/>
                <a:gd name="connsiteX259" fmla="*/ 29473 w 142103"/>
                <a:gd name="connsiteY259" fmla="*/ 219874 h 294919"/>
                <a:gd name="connsiteX260" fmla="*/ 29473 w 142103"/>
                <a:gd name="connsiteY260" fmla="*/ 217212 h 294919"/>
                <a:gd name="connsiteX261" fmla="*/ 29473 w 142103"/>
                <a:gd name="connsiteY261" fmla="*/ 214487 h 294919"/>
                <a:gd name="connsiteX262" fmla="*/ 26811 w 142103"/>
                <a:gd name="connsiteY262" fmla="*/ 214487 h 294919"/>
                <a:gd name="connsiteX263" fmla="*/ 26811 w 142103"/>
                <a:gd name="connsiteY263" fmla="*/ 211825 h 294919"/>
                <a:gd name="connsiteX264" fmla="*/ 24149 w 142103"/>
                <a:gd name="connsiteY264" fmla="*/ 211825 h 294919"/>
                <a:gd name="connsiteX265" fmla="*/ 21423 w 142103"/>
                <a:gd name="connsiteY265" fmla="*/ 211825 h 294919"/>
                <a:gd name="connsiteX266" fmla="*/ 18761 w 142103"/>
                <a:gd name="connsiteY266" fmla="*/ 211825 h 294919"/>
                <a:gd name="connsiteX267" fmla="*/ 18761 w 142103"/>
                <a:gd name="connsiteY267" fmla="*/ 209163 h 294919"/>
                <a:gd name="connsiteX268" fmla="*/ 21423 w 142103"/>
                <a:gd name="connsiteY268" fmla="*/ 206437 h 294919"/>
                <a:gd name="connsiteX269" fmla="*/ 24149 w 142103"/>
                <a:gd name="connsiteY269" fmla="*/ 203775 h 294919"/>
                <a:gd name="connsiteX270" fmla="*/ 26811 w 142103"/>
                <a:gd name="connsiteY270" fmla="*/ 201113 h 294919"/>
                <a:gd name="connsiteX271" fmla="*/ 26811 w 142103"/>
                <a:gd name="connsiteY271" fmla="*/ 198388 h 294919"/>
                <a:gd name="connsiteX272" fmla="*/ 24149 w 142103"/>
                <a:gd name="connsiteY272" fmla="*/ 195726 h 294919"/>
                <a:gd name="connsiteX273" fmla="*/ 24149 w 142103"/>
                <a:gd name="connsiteY273" fmla="*/ 193064 h 294919"/>
                <a:gd name="connsiteX274" fmla="*/ 21423 w 142103"/>
                <a:gd name="connsiteY274" fmla="*/ 193064 h 294919"/>
                <a:gd name="connsiteX275" fmla="*/ 18761 w 142103"/>
                <a:gd name="connsiteY275" fmla="*/ 193064 h 294919"/>
                <a:gd name="connsiteX276" fmla="*/ 16099 w 142103"/>
                <a:gd name="connsiteY276" fmla="*/ 195726 h 294919"/>
                <a:gd name="connsiteX277" fmla="*/ 16099 w 142103"/>
                <a:gd name="connsiteY277" fmla="*/ 193064 h 294919"/>
                <a:gd name="connsiteX278" fmla="*/ 16099 w 142103"/>
                <a:gd name="connsiteY278" fmla="*/ 190402 h 294919"/>
                <a:gd name="connsiteX279" fmla="*/ 13437 w 142103"/>
                <a:gd name="connsiteY279" fmla="*/ 187676 h 294919"/>
                <a:gd name="connsiteX280" fmla="*/ 10712 w 142103"/>
                <a:gd name="connsiteY280" fmla="*/ 185014 h 294919"/>
                <a:gd name="connsiteX281" fmla="*/ 10712 w 142103"/>
                <a:gd name="connsiteY281" fmla="*/ 182352 h 294919"/>
                <a:gd name="connsiteX282" fmla="*/ 8050 w 142103"/>
                <a:gd name="connsiteY282" fmla="*/ 182352 h 294919"/>
                <a:gd name="connsiteX283" fmla="*/ 8050 w 142103"/>
                <a:gd name="connsiteY283" fmla="*/ 179627 h 294919"/>
                <a:gd name="connsiteX284" fmla="*/ 5387 w 142103"/>
                <a:gd name="connsiteY284" fmla="*/ 176964 h 294919"/>
                <a:gd name="connsiteX285" fmla="*/ 2662 w 142103"/>
                <a:gd name="connsiteY285" fmla="*/ 176964 h 294919"/>
                <a:gd name="connsiteX286" fmla="*/ 2662 w 142103"/>
                <a:gd name="connsiteY286" fmla="*/ 174302 h 294919"/>
                <a:gd name="connsiteX287" fmla="*/ 2662 w 142103"/>
                <a:gd name="connsiteY287" fmla="*/ 171577 h 294919"/>
                <a:gd name="connsiteX288" fmla="*/ 2662 w 142103"/>
                <a:gd name="connsiteY288" fmla="*/ 168915 h 294919"/>
                <a:gd name="connsiteX289" fmla="*/ 0 w 142103"/>
                <a:gd name="connsiteY289" fmla="*/ 168915 h 294919"/>
                <a:gd name="connsiteX290" fmla="*/ 0 w 142103"/>
                <a:gd name="connsiteY290" fmla="*/ 166253 h 294919"/>
                <a:gd name="connsiteX291" fmla="*/ 0 w 142103"/>
                <a:gd name="connsiteY291" fmla="*/ 163591 h 294919"/>
                <a:gd name="connsiteX292" fmla="*/ 2662 w 142103"/>
                <a:gd name="connsiteY292" fmla="*/ 163591 h 294919"/>
                <a:gd name="connsiteX293" fmla="*/ 2662 w 142103"/>
                <a:gd name="connsiteY293" fmla="*/ 160865 h 294919"/>
                <a:gd name="connsiteX294" fmla="*/ 2662 w 142103"/>
                <a:gd name="connsiteY294" fmla="*/ 158203 h 294919"/>
                <a:gd name="connsiteX295" fmla="*/ 2662 w 142103"/>
                <a:gd name="connsiteY295" fmla="*/ 155541 h 294919"/>
                <a:gd name="connsiteX296" fmla="*/ 2662 w 142103"/>
                <a:gd name="connsiteY296" fmla="*/ 152815 h 294919"/>
                <a:gd name="connsiteX297" fmla="*/ 2662 w 142103"/>
                <a:gd name="connsiteY297" fmla="*/ 150153 h 294919"/>
                <a:gd name="connsiteX298" fmla="*/ 0 w 142103"/>
                <a:gd name="connsiteY298" fmla="*/ 150153 h 294919"/>
                <a:gd name="connsiteX299" fmla="*/ 0 w 142103"/>
                <a:gd name="connsiteY299" fmla="*/ 152815 h 294919"/>
                <a:gd name="connsiteX300" fmla="*/ 0 w 142103"/>
                <a:gd name="connsiteY300" fmla="*/ 150153 h 294919"/>
                <a:gd name="connsiteX301" fmla="*/ 0 w 142103"/>
                <a:gd name="connsiteY301" fmla="*/ 147491 h 294919"/>
                <a:gd name="connsiteX302" fmla="*/ 0 w 142103"/>
                <a:gd name="connsiteY302" fmla="*/ 144766 h 294919"/>
                <a:gd name="connsiteX303" fmla="*/ 2662 w 142103"/>
                <a:gd name="connsiteY303" fmla="*/ 144766 h 294919"/>
                <a:gd name="connsiteX304" fmla="*/ 2662 w 142103"/>
                <a:gd name="connsiteY304" fmla="*/ 142104 h 294919"/>
                <a:gd name="connsiteX305" fmla="*/ 5387 w 142103"/>
                <a:gd name="connsiteY305" fmla="*/ 142104 h 294919"/>
                <a:gd name="connsiteX306" fmla="*/ 5387 w 142103"/>
                <a:gd name="connsiteY306" fmla="*/ 139442 h 294919"/>
                <a:gd name="connsiteX307" fmla="*/ 8050 w 142103"/>
                <a:gd name="connsiteY307" fmla="*/ 136780 h 294919"/>
                <a:gd name="connsiteX308" fmla="*/ 8050 w 142103"/>
                <a:gd name="connsiteY308" fmla="*/ 134054 h 294919"/>
                <a:gd name="connsiteX309" fmla="*/ 8050 w 142103"/>
                <a:gd name="connsiteY309" fmla="*/ 131392 h 294919"/>
                <a:gd name="connsiteX310" fmla="*/ 5387 w 142103"/>
                <a:gd name="connsiteY310" fmla="*/ 128730 h 294919"/>
                <a:gd name="connsiteX311" fmla="*/ 8050 w 142103"/>
                <a:gd name="connsiteY311" fmla="*/ 126005 h 294919"/>
                <a:gd name="connsiteX312" fmla="*/ 8050 w 142103"/>
                <a:gd name="connsiteY312" fmla="*/ 123343 h 294919"/>
                <a:gd name="connsiteX313" fmla="*/ 5387 w 142103"/>
                <a:gd name="connsiteY313" fmla="*/ 123343 h 294919"/>
                <a:gd name="connsiteX314" fmla="*/ 5387 w 142103"/>
                <a:gd name="connsiteY314" fmla="*/ 120681 h 294919"/>
                <a:gd name="connsiteX315" fmla="*/ 8050 w 142103"/>
                <a:gd name="connsiteY315" fmla="*/ 120681 h 294919"/>
                <a:gd name="connsiteX316" fmla="*/ 8050 w 142103"/>
                <a:gd name="connsiteY316" fmla="*/ 117955 h 294919"/>
                <a:gd name="connsiteX317" fmla="*/ 10712 w 142103"/>
                <a:gd name="connsiteY317" fmla="*/ 117955 h 294919"/>
                <a:gd name="connsiteX318" fmla="*/ 10712 w 142103"/>
                <a:gd name="connsiteY318" fmla="*/ 115293 h 294919"/>
                <a:gd name="connsiteX319" fmla="*/ 10712 w 142103"/>
                <a:gd name="connsiteY319" fmla="*/ 112631 h 294919"/>
                <a:gd name="connsiteX320" fmla="*/ 10712 w 142103"/>
                <a:gd name="connsiteY320" fmla="*/ 109906 h 294919"/>
                <a:gd name="connsiteX321" fmla="*/ 10712 w 142103"/>
                <a:gd name="connsiteY321" fmla="*/ 107243 h 294919"/>
                <a:gd name="connsiteX322" fmla="*/ 10712 w 142103"/>
                <a:gd name="connsiteY322" fmla="*/ 104581 h 294919"/>
                <a:gd name="connsiteX323" fmla="*/ 10712 w 142103"/>
                <a:gd name="connsiteY323" fmla="*/ 101919 h 294919"/>
                <a:gd name="connsiteX324" fmla="*/ 13437 w 142103"/>
                <a:gd name="connsiteY324" fmla="*/ 101919 h 294919"/>
                <a:gd name="connsiteX325" fmla="*/ 16099 w 142103"/>
                <a:gd name="connsiteY325" fmla="*/ 101919 h 294919"/>
                <a:gd name="connsiteX326" fmla="*/ 16099 w 142103"/>
                <a:gd name="connsiteY326" fmla="*/ 99194 h 294919"/>
                <a:gd name="connsiteX327" fmla="*/ 16099 w 142103"/>
                <a:gd name="connsiteY327" fmla="*/ 96532 h 294919"/>
                <a:gd name="connsiteX328" fmla="*/ 18761 w 142103"/>
                <a:gd name="connsiteY328" fmla="*/ 96532 h 294919"/>
                <a:gd name="connsiteX329" fmla="*/ 18761 w 142103"/>
                <a:gd name="connsiteY329" fmla="*/ 93870 h 294919"/>
                <a:gd name="connsiteX330" fmla="*/ 16099 w 142103"/>
                <a:gd name="connsiteY330" fmla="*/ 91144 h 294919"/>
                <a:gd name="connsiteX331" fmla="*/ 16099 w 142103"/>
                <a:gd name="connsiteY331" fmla="*/ 88482 h 294919"/>
                <a:gd name="connsiteX332" fmla="*/ 16099 w 142103"/>
                <a:gd name="connsiteY332" fmla="*/ 85820 h 294919"/>
                <a:gd name="connsiteX333" fmla="*/ 16099 w 142103"/>
                <a:gd name="connsiteY333" fmla="*/ 83095 h 294919"/>
                <a:gd name="connsiteX334" fmla="*/ 13437 w 142103"/>
                <a:gd name="connsiteY334" fmla="*/ 83095 h 294919"/>
                <a:gd name="connsiteX335" fmla="*/ 13437 w 142103"/>
                <a:gd name="connsiteY335" fmla="*/ 80433 h 294919"/>
                <a:gd name="connsiteX336" fmla="*/ 16099 w 142103"/>
                <a:gd name="connsiteY336" fmla="*/ 80433 h 294919"/>
                <a:gd name="connsiteX337" fmla="*/ 18761 w 142103"/>
                <a:gd name="connsiteY337" fmla="*/ 80433 h 294919"/>
                <a:gd name="connsiteX338" fmla="*/ 18761 w 142103"/>
                <a:gd name="connsiteY338" fmla="*/ 77771 h 294919"/>
                <a:gd name="connsiteX339" fmla="*/ 16099 w 142103"/>
                <a:gd name="connsiteY339" fmla="*/ 75109 h 294919"/>
                <a:gd name="connsiteX340" fmla="*/ 18761 w 142103"/>
                <a:gd name="connsiteY340" fmla="*/ 72383 h 294919"/>
                <a:gd name="connsiteX341" fmla="*/ 18761 w 142103"/>
                <a:gd name="connsiteY341" fmla="*/ 69721 h 294919"/>
                <a:gd name="connsiteX342" fmla="*/ 16099 w 142103"/>
                <a:gd name="connsiteY342" fmla="*/ 69721 h 294919"/>
                <a:gd name="connsiteX343" fmla="*/ 13437 w 142103"/>
                <a:gd name="connsiteY343" fmla="*/ 67059 h 294919"/>
                <a:gd name="connsiteX344" fmla="*/ 13437 w 142103"/>
                <a:gd name="connsiteY344" fmla="*/ 61671 h 294919"/>
                <a:gd name="connsiteX345" fmla="*/ 13437 w 142103"/>
                <a:gd name="connsiteY345" fmla="*/ 59009 h 294919"/>
                <a:gd name="connsiteX346" fmla="*/ 13437 w 142103"/>
                <a:gd name="connsiteY346" fmla="*/ 59009 h 29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142103" h="294919">
                  <a:moveTo>
                    <a:pt x="13437" y="59009"/>
                  </a:moveTo>
                  <a:lnTo>
                    <a:pt x="16099" y="56284"/>
                  </a:lnTo>
                  <a:lnTo>
                    <a:pt x="18761" y="56284"/>
                  </a:lnTo>
                  <a:lnTo>
                    <a:pt x="18761" y="53622"/>
                  </a:lnTo>
                  <a:lnTo>
                    <a:pt x="21423" y="53622"/>
                  </a:lnTo>
                  <a:lnTo>
                    <a:pt x="21423" y="50960"/>
                  </a:lnTo>
                  <a:lnTo>
                    <a:pt x="24149" y="50960"/>
                  </a:lnTo>
                  <a:lnTo>
                    <a:pt x="26811" y="50960"/>
                  </a:lnTo>
                  <a:lnTo>
                    <a:pt x="24149" y="48234"/>
                  </a:lnTo>
                  <a:lnTo>
                    <a:pt x="24149" y="45572"/>
                  </a:lnTo>
                  <a:lnTo>
                    <a:pt x="26811" y="45572"/>
                  </a:lnTo>
                  <a:lnTo>
                    <a:pt x="26811" y="42910"/>
                  </a:lnTo>
                  <a:lnTo>
                    <a:pt x="26811" y="40248"/>
                  </a:lnTo>
                  <a:lnTo>
                    <a:pt x="29473" y="40248"/>
                  </a:lnTo>
                  <a:lnTo>
                    <a:pt x="32198" y="40248"/>
                  </a:lnTo>
                  <a:lnTo>
                    <a:pt x="32198" y="37522"/>
                  </a:lnTo>
                  <a:lnTo>
                    <a:pt x="34860" y="37522"/>
                  </a:lnTo>
                  <a:lnTo>
                    <a:pt x="34860" y="34860"/>
                  </a:lnTo>
                  <a:lnTo>
                    <a:pt x="37522" y="34860"/>
                  </a:lnTo>
                  <a:lnTo>
                    <a:pt x="40248" y="32198"/>
                  </a:lnTo>
                  <a:lnTo>
                    <a:pt x="42910" y="29473"/>
                  </a:lnTo>
                  <a:lnTo>
                    <a:pt x="42910" y="26811"/>
                  </a:lnTo>
                  <a:lnTo>
                    <a:pt x="45572" y="26811"/>
                  </a:lnTo>
                  <a:lnTo>
                    <a:pt x="45572" y="24149"/>
                  </a:lnTo>
                  <a:lnTo>
                    <a:pt x="48234" y="24149"/>
                  </a:lnTo>
                  <a:lnTo>
                    <a:pt x="48234" y="21423"/>
                  </a:lnTo>
                  <a:lnTo>
                    <a:pt x="50959" y="21423"/>
                  </a:lnTo>
                  <a:lnTo>
                    <a:pt x="50959" y="24149"/>
                  </a:lnTo>
                  <a:lnTo>
                    <a:pt x="50959" y="21423"/>
                  </a:lnTo>
                  <a:lnTo>
                    <a:pt x="50959" y="18761"/>
                  </a:lnTo>
                  <a:lnTo>
                    <a:pt x="50959" y="16099"/>
                  </a:lnTo>
                  <a:lnTo>
                    <a:pt x="50959" y="13437"/>
                  </a:lnTo>
                  <a:lnTo>
                    <a:pt x="53622" y="13437"/>
                  </a:lnTo>
                  <a:lnTo>
                    <a:pt x="53622" y="10712"/>
                  </a:lnTo>
                  <a:lnTo>
                    <a:pt x="56284" y="8050"/>
                  </a:lnTo>
                  <a:lnTo>
                    <a:pt x="59009" y="8050"/>
                  </a:lnTo>
                  <a:lnTo>
                    <a:pt x="59009" y="5388"/>
                  </a:lnTo>
                  <a:lnTo>
                    <a:pt x="61671" y="5388"/>
                  </a:lnTo>
                  <a:lnTo>
                    <a:pt x="61671" y="2662"/>
                  </a:lnTo>
                  <a:lnTo>
                    <a:pt x="64333" y="2662"/>
                  </a:lnTo>
                  <a:lnTo>
                    <a:pt x="67059" y="2662"/>
                  </a:lnTo>
                  <a:lnTo>
                    <a:pt x="69721" y="2662"/>
                  </a:lnTo>
                  <a:lnTo>
                    <a:pt x="69721" y="0"/>
                  </a:lnTo>
                  <a:lnTo>
                    <a:pt x="72383" y="0"/>
                  </a:lnTo>
                  <a:lnTo>
                    <a:pt x="72383" y="2662"/>
                  </a:lnTo>
                  <a:lnTo>
                    <a:pt x="75108" y="2662"/>
                  </a:lnTo>
                  <a:lnTo>
                    <a:pt x="77770" y="2662"/>
                  </a:lnTo>
                  <a:lnTo>
                    <a:pt x="80433" y="2662"/>
                  </a:lnTo>
                  <a:lnTo>
                    <a:pt x="83095" y="2662"/>
                  </a:lnTo>
                  <a:lnTo>
                    <a:pt x="83095" y="5388"/>
                  </a:lnTo>
                  <a:lnTo>
                    <a:pt x="85820" y="5388"/>
                  </a:lnTo>
                  <a:lnTo>
                    <a:pt x="88482" y="5388"/>
                  </a:lnTo>
                  <a:lnTo>
                    <a:pt x="88482" y="2662"/>
                  </a:lnTo>
                  <a:lnTo>
                    <a:pt x="91144" y="2662"/>
                  </a:lnTo>
                  <a:lnTo>
                    <a:pt x="93870" y="2662"/>
                  </a:lnTo>
                  <a:lnTo>
                    <a:pt x="96532" y="2662"/>
                  </a:lnTo>
                  <a:lnTo>
                    <a:pt x="99194" y="2662"/>
                  </a:lnTo>
                  <a:lnTo>
                    <a:pt x="99194" y="5388"/>
                  </a:lnTo>
                  <a:lnTo>
                    <a:pt x="101919" y="5388"/>
                  </a:lnTo>
                  <a:lnTo>
                    <a:pt x="104581" y="2662"/>
                  </a:lnTo>
                  <a:lnTo>
                    <a:pt x="107243" y="2662"/>
                  </a:lnTo>
                  <a:lnTo>
                    <a:pt x="109905" y="2662"/>
                  </a:lnTo>
                  <a:lnTo>
                    <a:pt x="109905" y="5388"/>
                  </a:lnTo>
                  <a:lnTo>
                    <a:pt x="109905" y="8050"/>
                  </a:lnTo>
                  <a:lnTo>
                    <a:pt x="109905" y="10712"/>
                  </a:lnTo>
                  <a:lnTo>
                    <a:pt x="109905" y="13437"/>
                  </a:lnTo>
                  <a:lnTo>
                    <a:pt x="112631" y="13437"/>
                  </a:lnTo>
                  <a:lnTo>
                    <a:pt x="112631" y="18761"/>
                  </a:lnTo>
                  <a:lnTo>
                    <a:pt x="112631" y="21423"/>
                  </a:lnTo>
                  <a:lnTo>
                    <a:pt x="112631" y="24149"/>
                  </a:lnTo>
                  <a:lnTo>
                    <a:pt x="112631" y="26811"/>
                  </a:lnTo>
                  <a:lnTo>
                    <a:pt x="112631" y="29473"/>
                  </a:lnTo>
                  <a:lnTo>
                    <a:pt x="115293" y="29473"/>
                  </a:lnTo>
                  <a:lnTo>
                    <a:pt x="115293" y="32198"/>
                  </a:lnTo>
                  <a:lnTo>
                    <a:pt x="115293" y="34860"/>
                  </a:lnTo>
                  <a:lnTo>
                    <a:pt x="115293" y="37522"/>
                  </a:lnTo>
                  <a:lnTo>
                    <a:pt x="115293" y="40248"/>
                  </a:lnTo>
                  <a:lnTo>
                    <a:pt x="117955" y="42910"/>
                  </a:lnTo>
                  <a:lnTo>
                    <a:pt x="117955" y="45572"/>
                  </a:lnTo>
                  <a:lnTo>
                    <a:pt x="117955" y="48234"/>
                  </a:lnTo>
                  <a:lnTo>
                    <a:pt x="117955" y="50960"/>
                  </a:lnTo>
                  <a:lnTo>
                    <a:pt x="117955" y="53622"/>
                  </a:lnTo>
                  <a:lnTo>
                    <a:pt x="117955" y="56284"/>
                  </a:lnTo>
                  <a:lnTo>
                    <a:pt x="120680" y="59009"/>
                  </a:lnTo>
                  <a:lnTo>
                    <a:pt x="120680" y="61671"/>
                  </a:lnTo>
                  <a:lnTo>
                    <a:pt x="120680" y="64334"/>
                  </a:lnTo>
                  <a:lnTo>
                    <a:pt x="120680" y="67059"/>
                  </a:lnTo>
                  <a:lnTo>
                    <a:pt x="120680" y="69721"/>
                  </a:lnTo>
                  <a:lnTo>
                    <a:pt x="123343" y="69721"/>
                  </a:lnTo>
                  <a:lnTo>
                    <a:pt x="123343" y="72383"/>
                  </a:lnTo>
                  <a:lnTo>
                    <a:pt x="123343" y="75109"/>
                  </a:lnTo>
                  <a:lnTo>
                    <a:pt x="123343" y="77771"/>
                  </a:lnTo>
                  <a:lnTo>
                    <a:pt x="123343" y="80433"/>
                  </a:lnTo>
                  <a:lnTo>
                    <a:pt x="123343" y="83095"/>
                  </a:lnTo>
                  <a:lnTo>
                    <a:pt x="123343" y="85820"/>
                  </a:lnTo>
                  <a:lnTo>
                    <a:pt x="123343" y="88482"/>
                  </a:lnTo>
                  <a:lnTo>
                    <a:pt x="123343" y="91144"/>
                  </a:lnTo>
                  <a:lnTo>
                    <a:pt x="123343" y="93870"/>
                  </a:lnTo>
                  <a:lnTo>
                    <a:pt x="123343" y="96532"/>
                  </a:lnTo>
                  <a:lnTo>
                    <a:pt x="123343" y="99194"/>
                  </a:lnTo>
                  <a:lnTo>
                    <a:pt x="123343" y="101919"/>
                  </a:lnTo>
                  <a:lnTo>
                    <a:pt x="123343" y="104581"/>
                  </a:lnTo>
                  <a:lnTo>
                    <a:pt x="123343" y="107243"/>
                  </a:lnTo>
                  <a:lnTo>
                    <a:pt x="123343" y="112631"/>
                  </a:lnTo>
                  <a:lnTo>
                    <a:pt x="123343" y="115293"/>
                  </a:lnTo>
                  <a:lnTo>
                    <a:pt x="123343" y="117955"/>
                  </a:lnTo>
                  <a:lnTo>
                    <a:pt x="123343" y="120681"/>
                  </a:lnTo>
                  <a:lnTo>
                    <a:pt x="123343" y="123343"/>
                  </a:lnTo>
                  <a:lnTo>
                    <a:pt x="123343" y="126005"/>
                  </a:lnTo>
                  <a:lnTo>
                    <a:pt x="126005" y="128730"/>
                  </a:lnTo>
                  <a:lnTo>
                    <a:pt x="126005" y="131392"/>
                  </a:lnTo>
                  <a:lnTo>
                    <a:pt x="128730" y="134054"/>
                  </a:lnTo>
                  <a:lnTo>
                    <a:pt x="131392" y="136780"/>
                  </a:lnTo>
                  <a:lnTo>
                    <a:pt x="131392" y="139442"/>
                  </a:lnTo>
                  <a:lnTo>
                    <a:pt x="134054" y="139442"/>
                  </a:lnTo>
                  <a:lnTo>
                    <a:pt x="134054" y="142104"/>
                  </a:lnTo>
                  <a:lnTo>
                    <a:pt x="136716" y="142104"/>
                  </a:lnTo>
                  <a:lnTo>
                    <a:pt x="136716" y="144766"/>
                  </a:lnTo>
                  <a:lnTo>
                    <a:pt x="139442" y="144766"/>
                  </a:lnTo>
                  <a:lnTo>
                    <a:pt x="139442" y="147491"/>
                  </a:lnTo>
                  <a:lnTo>
                    <a:pt x="142104" y="150153"/>
                  </a:lnTo>
                  <a:lnTo>
                    <a:pt x="139442" y="150153"/>
                  </a:lnTo>
                  <a:lnTo>
                    <a:pt x="139442" y="152815"/>
                  </a:lnTo>
                  <a:lnTo>
                    <a:pt x="139442" y="155541"/>
                  </a:lnTo>
                  <a:lnTo>
                    <a:pt x="136716" y="155541"/>
                  </a:lnTo>
                  <a:lnTo>
                    <a:pt x="136716" y="158203"/>
                  </a:lnTo>
                  <a:lnTo>
                    <a:pt x="134054" y="158203"/>
                  </a:lnTo>
                  <a:lnTo>
                    <a:pt x="134054" y="160865"/>
                  </a:lnTo>
                  <a:lnTo>
                    <a:pt x="134054" y="163591"/>
                  </a:lnTo>
                  <a:lnTo>
                    <a:pt x="136716" y="163591"/>
                  </a:lnTo>
                  <a:lnTo>
                    <a:pt x="136716" y="166253"/>
                  </a:lnTo>
                  <a:lnTo>
                    <a:pt x="139442" y="166253"/>
                  </a:lnTo>
                  <a:lnTo>
                    <a:pt x="139442" y="168915"/>
                  </a:lnTo>
                  <a:lnTo>
                    <a:pt x="142104" y="168915"/>
                  </a:lnTo>
                  <a:lnTo>
                    <a:pt x="142104" y="171577"/>
                  </a:lnTo>
                  <a:lnTo>
                    <a:pt x="142104" y="174302"/>
                  </a:lnTo>
                  <a:lnTo>
                    <a:pt x="142104" y="176964"/>
                  </a:lnTo>
                  <a:lnTo>
                    <a:pt x="139442" y="176964"/>
                  </a:lnTo>
                  <a:lnTo>
                    <a:pt x="139442" y="179627"/>
                  </a:lnTo>
                  <a:lnTo>
                    <a:pt x="139442" y="182352"/>
                  </a:lnTo>
                  <a:lnTo>
                    <a:pt x="136716" y="185014"/>
                  </a:lnTo>
                  <a:lnTo>
                    <a:pt x="136716" y="187676"/>
                  </a:lnTo>
                  <a:lnTo>
                    <a:pt x="134054" y="187676"/>
                  </a:lnTo>
                  <a:lnTo>
                    <a:pt x="134054" y="190402"/>
                  </a:lnTo>
                  <a:lnTo>
                    <a:pt x="134054" y="193064"/>
                  </a:lnTo>
                  <a:lnTo>
                    <a:pt x="131392" y="195726"/>
                  </a:lnTo>
                  <a:lnTo>
                    <a:pt x="131392" y="198388"/>
                  </a:lnTo>
                  <a:lnTo>
                    <a:pt x="131392" y="201113"/>
                  </a:lnTo>
                  <a:lnTo>
                    <a:pt x="131392" y="203775"/>
                  </a:lnTo>
                  <a:lnTo>
                    <a:pt x="131392" y="206437"/>
                  </a:lnTo>
                  <a:lnTo>
                    <a:pt x="134054" y="206437"/>
                  </a:lnTo>
                  <a:lnTo>
                    <a:pt x="134054" y="209163"/>
                  </a:lnTo>
                  <a:lnTo>
                    <a:pt x="131392" y="211825"/>
                  </a:lnTo>
                  <a:lnTo>
                    <a:pt x="131392" y="214487"/>
                  </a:lnTo>
                  <a:lnTo>
                    <a:pt x="131392" y="217212"/>
                  </a:lnTo>
                  <a:lnTo>
                    <a:pt x="131392" y="219874"/>
                  </a:lnTo>
                  <a:lnTo>
                    <a:pt x="134054" y="219874"/>
                  </a:lnTo>
                  <a:lnTo>
                    <a:pt x="134054" y="222536"/>
                  </a:lnTo>
                  <a:lnTo>
                    <a:pt x="134054" y="225262"/>
                  </a:lnTo>
                  <a:lnTo>
                    <a:pt x="134054" y="227924"/>
                  </a:lnTo>
                  <a:lnTo>
                    <a:pt x="134054" y="230586"/>
                  </a:lnTo>
                  <a:lnTo>
                    <a:pt x="131392" y="233248"/>
                  </a:lnTo>
                  <a:lnTo>
                    <a:pt x="131392" y="235973"/>
                  </a:lnTo>
                  <a:lnTo>
                    <a:pt x="131392" y="238636"/>
                  </a:lnTo>
                  <a:lnTo>
                    <a:pt x="128730" y="238636"/>
                  </a:lnTo>
                  <a:lnTo>
                    <a:pt x="128730" y="241298"/>
                  </a:lnTo>
                  <a:lnTo>
                    <a:pt x="128730" y="244023"/>
                  </a:lnTo>
                  <a:lnTo>
                    <a:pt x="126005" y="244023"/>
                  </a:lnTo>
                  <a:lnTo>
                    <a:pt x="126005" y="246685"/>
                  </a:lnTo>
                  <a:lnTo>
                    <a:pt x="126005" y="249347"/>
                  </a:lnTo>
                  <a:lnTo>
                    <a:pt x="128730" y="249347"/>
                  </a:lnTo>
                  <a:lnTo>
                    <a:pt x="128730" y="252073"/>
                  </a:lnTo>
                  <a:lnTo>
                    <a:pt x="128730" y="254735"/>
                  </a:lnTo>
                  <a:lnTo>
                    <a:pt x="128730" y="257397"/>
                  </a:lnTo>
                  <a:lnTo>
                    <a:pt x="128730" y="260059"/>
                  </a:lnTo>
                  <a:lnTo>
                    <a:pt x="128730" y="262785"/>
                  </a:lnTo>
                  <a:lnTo>
                    <a:pt x="128730" y="265446"/>
                  </a:lnTo>
                  <a:lnTo>
                    <a:pt x="126005" y="265446"/>
                  </a:lnTo>
                  <a:lnTo>
                    <a:pt x="126005" y="268108"/>
                  </a:lnTo>
                  <a:lnTo>
                    <a:pt x="123343" y="268108"/>
                  </a:lnTo>
                  <a:lnTo>
                    <a:pt x="120680" y="268108"/>
                  </a:lnTo>
                  <a:lnTo>
                    <a:pt x="117955" y="268108"/>
                  </a:lnTo>
                  <a:lnTo>
                    <a:pt x="117955" y="270834"/>
                  </a:lnTo>
                  <a:lnTo>
                    <a:pt x="115293" y="270834"/>
                  </a:lnTo>
                  <a:lnTo>
                    <a:pt x="115293" y="273496"/>
                  </a:lnTo>
                  <a:lnTo>
                    <a:pt x="112631" y="273496"/>
                  </a:lnTo>
                  <a:lnTo>
                    <a:pt x="109905" y="276158"/>
                  </a:lnTo>
                  <a:lnTo>
                    <a:pt x="109905" y="278884"/>
                  </a:lnTo>
                  <a:lnTo>
                    <a:pt x="109905" y="281546"/>
                  </a:lnTo>
                  <a:lnTo>
                    <a:pt x="109905" y="284208"/>
                  </a:lnTo>
                  <a:lnTo>
                    <a:pt x="109905" y="286870"/>
                  </a:lnTo>
                  <a:lnTo>
                    <a:pt x="112631" y="286870"/>
                  </a:lnTo>
                  <a:lnTo>
                    <a:pt x="109905" y="289595"/>
                  </a:lnTo>
                  <a:lnTo>
                    <a:pt x="109905" y="292257"/>
                  </a:lnTo>
                  <a:lnTo>
                    <a:pt x="109905" y="294920"/>
                  </a:lnTo>
                  <a:lnTo>
                    <a:pt x="107243" y="294920"/>
                  </a:lnTo>
                  <a:lnTo>
                    <a:pt x="107243" y="292257"/>
                  </a:lnTo>
                  <a:lnTo>
                    <a:pt x="104581" y="292257"/>
                  </a:lnTo>
                  <a:lnTo>
                    <a:pt x="101919" y="292257"/>
                  </a:lnTo>
                  <a:lnTo>
                    <a:pt x="99194" y="289595"/>
                  </a:lnTo>
                  <a:lnTo>
                    <a:pt x="96532" y="289595"/>
                  </a:lnTo>
                  <a:lnTo>
                    <a:pt x="93870" y="289595"/>
                  </a:lnTo>
                  <a:lnTo>
                    <a:pt x="91144" y="286870"/>
                  </a:lnTo>
                  <a:lnTo>
                    <a:pt x="88482" y="286870"/>
                  </a:lnTo>
                  <a:lnTo>
                    <a:pt x="85820" y="286870"/>
                  </a:lnTo>
                  <a:lnTo>
                    <a:pt x="83095" y="286870"/>
                  </a:lnTo>
                  <a:lnTo>
                    <a:pt x="80433" y="286870"/>
                  </a:lnTo>
                  <a:lnTo>
                    <a:pt x="77770" y="286870"/>
                  </a:lnTo>
                  <a:lnTo>
                    <a:pt x="75108" y="286870"/>
                  </a:lnTo>
                  <a:lnTo>
                    <a:pt x="72383" y="286870"/>
                  </a:lnTo>
                  <a:lnTo>
                    <a:pt x="69721" y="286870"/>
                  </a:lnTo>
                  <a:lnTo>
                    <a:pt x="69721" y="284208"/>
                  </a:lnTo>
                  <a:lnTo>
                    <a:pt x="67059" y="281546"/>
                  </a:lnTo>
                  <a:lnTo>
                    <a:pt x="64333" y="281546"/>
                  </a:lnTo>
                  <a:lnTo>
                    <a:pt x="61671" y="281546"/>
                  </a:lnTo>
                  <a:lnTo>
                    <a:pt x="59009" y="281546"/>
                  </a:lnTo>
                  <a:lnTo>
                    <a:pt x="56284" y="281546"/>
                  </a:lnTo>
                  <a:lnTo>
                    <a:pt x="53622" y="281546"/>
                  </a:lnTo>
                  <a:lnTo>
                    <a:pt x="50959" y="281546"/>
                  </a:lnTo>
                  <a:lnTo>
                    <a:pt x="50959" y="278884"/>
                  </a:lnTo>
                  <a:lnTo>
                    <a:pt x="48234" y="278884"/>
                  </a:lnTo>
                  <a:lnTo>
                    <a:pt x="48234" y="276158"/>
                  </a:lnTo>
                  <a:lnTo>
                    <a:pt x="45572" y="276158"/>
                  </a:lnTo>
                  <a:lnTo>
                    <a:pt x="42910" y="276158"/>
                  </a:lnTo>
                  <a:lnTo>
                    <a:pt x="40248" y="278884"/>
                  </a:lnTo>
                  <a:lnTo>
                    <a:pt x="40248" y="281546"/>
                  </a:lnTo>
                  <a:lnTo>
                    <a:pt x="40248" y="278884"/>
                  </a:lnTo>
                  <a:lnTo>
                    <a:pt x="37522" y="278884"/>
                  </a:lnTo>
                  <a:lnTo>
                    <a:pt x="34860" y="278884"/>
                  </a:lnTo>
                  <a:lnTo>
                    <a:pt x="34860" y="276158"/>
                  </a:lnTo>
                  <a:lnTo>
                    <a:pt x="34860" y="273496"/>
                  </a:lnTo>
                  <a:lnTo>
                    <a:pt x="34860" y="270834"/>
                  </a:lnTo>
                  <a:lnTo>
                    <a:pt x="37522" y="270834"/>
                  </a:lnTo>
                  <a:lnTo>
                    <a:pt x="37522" y="268108"/>
                  </a:lnTo>
                  <a:lnTo>
                    <a:pt x="37522" y="265446"/>
                  </a:lnTo>
                  <a:lnTo>
                    <a:pt x="37522" y="262785"/>
                  </a:lnTo>
                  <a:lnTo>
                    <a:pt x="37522" y="260059"/>
                  </a:lnTo>
                  <a:lnTo>
                    <a:pt x="40248" y="260059"/>
                  </a:lnTo>
                  <a:lnTo>
                    <a:pt x="40248" y="257397"/>
                  </a:lnTo>
                  <a:lnTo>
                    <a:pt x="40248" y="254735"/>
                  </a:lnTo>
                  <a:lnTo>
                    <a:pt x="37522" y="254735"/>
                  </a:lnTo>
                  <a:lnTo>
                    <a:pt x="34860" y="254735"/>
                  </a:lnTo>
                  <a:lnTo>
                    <a:pt x="32198" y="252073"/>
                  </a:lnTo>
                  <a:lnTo>
                    <a:pt x="29473" y="252073"/>
                  </a:lnTo>
                  <a:lnTo>
                    <a:pt x="29473" y="249347"/>
                  </a:lnTo>
                  <a:lnTo>
                    <a:pt x="26811" y="249347"/>
                  </a:lnTo>
                  <a:lnTo>
                    <a:pt x="24149" y="249347"/>
                  </a:lnTo>
                  <a:lnTo>
                    <a:pt x="24149" y="246685"/>
                  </a:lnTo>
                  <a:lnTo>
                    <a:pt x="24149" y="244023"/>
                  </a:lnTo>
                  <a:lnTo>
                    <a:pt x="24149" y="241298"/>
                  </a:lnTo>
                  <a:lnTo>
                    <a:pt x="26811" y="241298"/>
                  </a:lnTo>
                  <a:lnTo>
                    <a:pt x="29473" y="241298"/>
                  </a:lnTo>
                  <a:lnTo>
                    <a:pt x="29473" y="238636"/>
                  </a:lnTo>
                  <a:lnTo>
                    <a:pt x="29473" y="235973"/>
                  </a:lnTo>
                  <a:lnTo>
                    <a:pt x="29473" y="233248"/>
                  </a:lnTo>
                  <a:lnTo>
                    <a:pt x="29473" y="230586"/>
                  </a:lnTo>
                  <a:lnTo>
                    <a:pt x="29473" y="227924"/>
                  </a:lnTo>
                  <a:lnTo>
                    <a:pt x="29473" y="225262"/>
                  </a:lnTo>
                  <a:lnTo>
                    <a:pt x="29473" y="222536"/>
                  </a:lnTo>
                  <a:lnTo>
                    <a:pt x="29473" y="219874"/>
                  </a:lnTo>
                  <a:lnTo>
                    <a:pt x="29473" y="217212"/>
                  </a:lnTo>
                  <a:lnTo>
                    <a:pt x="29473" y="214487"/>
                  </a:lnTo>
                  <a:lnTo>
                    <a:pt x="26811" y="214487"/>
                  </a:lnTo>
                  <a:lnTo>
                    <a:pt x="26811" y="211825"/>
                  </a:lnTo>
                  <a:lnTo>
                    <a:pt x="24149" y="211825"/>
                  </a:lnTo>
                  <a:lnTo>
                    <a:pt x="21423" y="211825"/>
                  </a:lnTo>
                  <a:lnTo>
                    <a:pt x="18761" y="211825"/>
                  </a:lnTo>
                  <a:lnTo>
                    <a:pt x="18761" y="209163"/>
                  </a:lnTo>
                  <a:lnTo>
                    <a:pt x="21423" y="206437"/>
                  </a:lnTo>
                  <a:lnTo>
                    <a:pt x="24149" y="203775"/>
                  </a:lnTo>
                  <a:lnTo>
                    <a:pt x="26811" y="201113"/>
                  </a:lnTo>
                  <a:lnTo>
                    <a:pt x="26811" y="198388"/>
                  </a:lnTo>
                  <a:lnTo>
                    <a:pt x="24149" y="195726"/>
                  </a:lnTo>
                  <a:lnTo>
                    <a:pt x="24149" y="193064"/>
                  </a:lnTo>
                  <a:lnTo>
                    <a:pt x="21423" y="193064"/>
                  </a:lnTo>
                  <a:lnTo>
                    <a:pt x="18761" y="193064"/>
                  </a:lnTo>
                  <a:lnTo>
                    <a:pt x="16099" y="195726"/>
                  </a:lnTo>
                  <a:lnTo>
                    <a:pt x="16099" y="193064"/>
                  </a:lnTo>
                  <a:lnTo>
                    <a:pt x="16099" y="190402"/>
                  </a:lnTo>
                  <a:lnTo>
                    <a:pt x="13437" y="187676"/>
                  </a:lnTo>
                  <a:lnTo>
                    <a:pt x="10712" y="185014"/>
                  </a:lnTo>
                  <a:lnTo>
                    <a:pt x="10712" y="182352"/>
                  </a:lnTo>
                  <a:lnTo>
                    <a:pt x="8050" y="182352"/>
                  </a:lnTo>
                  <a:lnTo>
                    <a:pt x="8050" y="179627"/>
                  </a:lnTo>
                  <a:lnTo>
                    <a:pt x="5387" y="176964"/>
                  </a:lnTo>
                  <a:lnTo>
                    <a:pt x="2662" y="176964"/>
                  </a:lnTo>
                  <a:lnTo>
                    <a:pt x="2662" y="174302"/>
                  </a:lnTo>
                  <a:lnTo>
                    <a:pt x="2662" y="171577"/>
                  </a:lnTo>
                  <a:lnTo>
                    <a:pt x="2662" y="168915"/>
                  </a:lnTo>
                  <a:lnTo>
                    <a:pt x="0" y="168915"/>
                  </a:lnTo>
                  <a:lnTo>
                    <a:pt x="0" y="166253"/>
                  </a:lnTo>
                  <a:lnTo>
                    <a:pt x="0" y="163591"/>
                  </a:lnTo>
                  <a:lnTo>
                    <a:pt x="2662" y="163591"/>
                  </a:lnTo>
                  <a:lnTo>
                    <a:pt x="2662" y="160865"/>
                  </a:lnTo>
                  <a:lnTo>
                    <a:pt x="2662" y="158203"/>
                  </a:lnTo>
                  <a:lnTo>
                    <a:pt x="2662" y="155541"/>
                  </a:lnTo>
                  <a:lnTo>
                    <a:pt x="2662" y="152815"/>
                  </a:lnTo>
                  <a:lnTo>
                    <a:pt x="2662" y="150153"/>
                  </a:lnTo>
                  <a:lnTo>
                    <a:pt x="0" y="150153"/>
                  </a:lnTo>
                  <a:lnTo>
                    <a:pt x="0" y="152815"/>
                  </a:lnTo>
                  <a:lnTo>
                    <a:pt x="0" y="150153"/>
                  </a:lnTo>
                  <a:lnTo>
                    <a:pt x="0" y="147491"/>
                  </a:lnTo>
                  <a:lnTo>
                    <a:pt x="0" y="144766"/>
                  </a:lnTo>
                  <a:lnTo>
                    <a:pt x="2662" y="144766"/>
                  </a:lnTo>
                  <a:lnTo>
                    <a:pt x="2662" y="142104"/>
                  </a:lnTo>
                  <a:lnTo>
                    <a:pt x="5387" y="142104"/>
                  </a:lnTo>
                  <a:lnTo>
                    <a:pt x="5387" y="139442"/>
                  </a:lnTo>
                  <a:lnTo>
                    <a:pt x="8050" y="136780"/>
                  </a:lnTo>
                  <a:lnTo>
                    <a:pt x="8050" y="134054"/>
                  </a:lnTo>
                  <a:lnTo>
                    <a:pt x="8050" y="131392"/>
                  </a:lnTo>
                  <a:lnTo>
                    <a:pt x="5387" y="128730"/>
                  </a:lnTo>
                  <a:lnTo>
                    <a:pt x="8050" y="126005"/>
                  </a:lnTo>
                  <a:lnTo>
                    <a:pt x="8050" y="123343"/>
                  </a:lnTo>
                  <a:lnTo>
                    <a:pt x="5387" y="123343"/>
                  </a:lnTo>
                  <a:lnTo>
                    <a:pt x="5387" y="120681"/>
                  </a:lnTo>
                  <a:lnTo>
                    <a:pt x="8050" y="120681"/>
                  </a:lnTo>
                  <a:lnTo>
                    <a:pt x="8050" y="117955"/>
                  </a:lnTo>
                  <a:lnTo>
                    <a:pt x="10712" y="117955"/>
                  </a:lnTo>
                  <a:lnTo>
                    <a:pt x="10712" y="115293"/>
                  </a:lnTo>
                  <a:lnTo>
                    <a:pt x="10712" y="112631"/>
                  </a:lnTo>
                  <a:lnTo>
                    <a:pt x="10712" y="109906"/>
                  </a:lnTo>
                  <a:lnTo>
                    <a:pt x="10712" y="107243"/>
                  </a:lnTo>
                  <a:lnTo>
                    <a:pt x="10712" y="104581"/>
                  </a:lnTo>
                  <a:lnTo>
                    <a:pt x="10712" y="101919"/>
                  </a:lnTo>
                  <a:lnTo>
                    <a:pt x="13437" y="101919"/>
                  </a:lnTo>
                  <a:lnTo>
                    <a:pt x="16099" y="101919"/>
                  </a:lnTo>
                  <a:lnTo>
                    <a:pt x="16099" y="99194"/>
                  </a:lnTo>
                  <a:lnTo>
                    <a:pt x="16099" y="96532"/>
                  </a:lnTo>
                  <a:lnTo>
                    <a:pt x="18761" y="96532"/>
                  </a:lnTo>
                  <a:lnTo>
                    <a:pt x="18761" y="93870"/>
                  </a:lnTo>
                  <a:lnTo>
                    <a:pt x="16099" y="91144"/>
                  </a:lnTo>
                  <a:lnTo>
                    <a:pt x="16099" y="88482"/>
                  </a:lnTo>
                  <a:lnTo>
                    <a:pt x="16099" y="85820"/>
                  </a:lnTo>
                  <a:lnTo>
                    <a:pt x="16099" y="83095"/>
                  </a:lnTo>
                  <a:lnTo>
                    <a:pt x="13437" y="83095"/>
                  </a:lnTo>
                  <a:lnTo>
                    <a:pt x="13437" y="80433"/>
                  </a:lnTo>
                  <a:lnTo>
                    <a:pt x="16099" y="80433"/>
                  </a:lnTo>
                  <a:lnTo>
                    <a:pt x="18761" y="80433"/>
                  </a:lnTo>
                  <a:lnTo>
                    <a:pt x="18761" y="77771"/>
                  </a:lnTo>
                  <a:lnTo>
                    <a:pt x="16099" y="75109"/>
                  </a:lnTo>
                  <a:lnTo>
                    <a:pt x="18761" y="72383"/>
                  </a:lnTo>
                  <a:lnTo>
                    <a:pt x="18761" y="69721"/>
                  </a:lnTo>
                  <a:lnTo>
                    <a:pt x="16099" y="69721"/>
                  </a:lnTo>
                  <a:lnTo>
                    <a:pt x="13437" y="67059"/>
                  </a:lnTo>
                  <a:lnTo>
                    <a:pt x="13437" y="61671"/>
                  </a:lnTo>
                  <a:lnTo>
                    <a:pt x="13437" y="59009"/>
                  </a:lnTo>
                  <a:lnTo>
                    <a:pt x="13437" y="5900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7" name="Freeform: Shape 186">
              <a:extLst>
                <a:ext uri="{FF2B5EF4-FFF2-40B4-BE49-F238E27FC236}">
                  <a16:creationId xmlns:a16="http://schemas.microsoft.com/office/drawing/2014/main" id="{A3D7C89C-5A25-924A-64D6-6DBE5B7D93FD}"/>
                </a:ext>
              </a:extLst>
            </p:cNvPr>
            <p:cNvSpPr/>
            <p:nvPr/>
          </p:nvSpPr>
          <p:spPr>
            <a:xfrm>
              <a:off x="3398118" y="4707173"/>
              <a:ext cx="187675" cy="252072"/>
            </a:xfrm>
            <a:custGeom>
              <a:avLst/>
              <a:gdLst>
                <a:gd name="connsiteX0" fmla="*/ 77770 w 187675"/>
                <a:gd name="connsiteY0" fmla="*/ 252073 h 252072"/>
                <a:gd name="connsiteX1" fmla="*/ 75045 w 187675"/>
                <a:gd name="connsiteY1" fmla="*/ 252073 h 252072"/>
                <a:gd name="connsiteX2" fmla="*/ 64333 w 187675"/>
                <a:gd name="connsiteY2" fmla="*/ 235974 h 252072"/>
                <a:gd name="connsiteX3" fmla="*/ 37522 w 187675"/>
                <a:gd name="connsiteY3" fmla="*/ 201113 h 252072"/>
                <a:gd name="connsiteX4" fmla="*/ 29473 w 187675"/>
                <a:gd name="connsiteY4" fmla="*/ 185014 h 252072"/>
                <a:gd name="connsiteX5" fmla="*/ 24085 w 187675"/>
                <a:gd name="connsiteY5" fmla="*/ 179690 h 252072"/>
                <a:gd name="connsiteX6" fmla="*/ 21423 w 187675"/>
                <a:gd name="connsiteY6" fmla="*/ 176965 h 252072"/>
                <a:gd name="connsiteX7" fmla="*/ 18761 w 187675"/>
                <a:gd name="connsiteY7" fmla="*/ 174302 h 252072"/>
                <a:gd name="connsiteX8" fmla="*/ 18761 w 187675"/>
                <a:gd name="connsiteY8" fmla="*/ 171640 h 252072"/>
                <a:gd name="connsiteX9" fmla="*/ 16099 w 187675"/>
                <a:gd name="connsiteY9" fmla="*/ 171640 h 252072"/>
                <a:gd name="connsiteX10" fmla="*/ 16099 w 187675"/>
                <a:gd name="connsiteY10" fmla="*/ 168915 h 252072"/>
                <a:gd name="connsiteX11" fmla="*/ 16099 w 187675"/>
                <a:gd name="connsiteY11" fmla="*/ 166253 h 252072"/>
                <a:gd name="connsiteX12" fmla="*/ 13374 w 187675"/>
                <a:gd name="connsiteY12" fmla="*/ 166253 h 252072"/>
                <a:gd name="connsiteX13" fmla="*/ 13374 w 187675"/>
                <a:gd name="connsiteY13" fmla="*/ 163591 h 252072"/>
                <a:gd name="connsiteX14" fmla="*/ 10712 w 187675"/>
                <a:gd name="connsiteY14" fmla="*/ 163591 h 252072"/>
                <a:gd name="connsiteX15" fmla="*/ 10712 w 187675"/>
                <a:gd name="connsiteY15" fmla="*/ 160929 h 252072"/>
                <a:gd name="connsiteX16" fmla="*/ 10712 w 187675"/>
                <a:gd name="connsiteY16" fmla="*/ 158203 h 252072"/>
                <a:gd name="connsiteX17" fmla="*/ 10712 w 187675"/>
                <a:gd name="connsiteY17" fmla="*/ 155541 h 252072"/>
                <a:gd name="connsiteX18" fmla="*/ 10712 w 187675"/>
                <a:gd name="connsiteY18" fmla="*/ 152879 h 252072"/>
                <a:gd name="connsiteX19" fmla="*/ 10712 w 187675"/>
                <a:gd name="connsiteY19" fmla="*/ 150153 h 252072"/>
                <a:gd name="connsiteX20" fmla="*/ 10712 w 187675"/>
                <a:gd name="connsiteY20" fmla="*/ 147491 h 252072"/>
                <a:gd name="connsiteX21" fmla="*/ 10712 w 187675"/>
                <a:gd name="connsiteY21" fmla="*/ 144830 h 252072"/>
                <a:gd name="connsiteX22" fmla="*/ 10712 w 187675"/>
                <a:gd name="connsiteY22" fmla="*/ 142104 h 252072"/>
                <a:gd name="connsiteX23" fmla="*/ 10712 w 187675"/>
                <a:gd name="connsiteY23" fmla="*/ 139442 h 252072"/>
                <a:gd name="connsiteX24" fmla="*/ 10712 w 187675"/>
                <a:gd name="connsiteY24" fmla="*/ 136780 h 252072"/>
                <a:gd name="connsiteX25" fmla="*/ 8050 w 187675"/>
                <a:gd name="connsiteY25" fmla="*/ 136780 h 252072"/>
                <a:gd name="connsiteX26" fmla="*/ 5324 w 187675"/>
                <a:gd name="connsiteY26" fmla="*/ 136780 h 252072"/>
                <a:gd name="connsiteX27" fmla="*/ 2662 w 187675"/>
                <a:gd name="connsiteY27" fmla="*/ 136780 h 252072"/>
                <a:gd name="connsiteX28" fmla="*/ 0 w 187675"/>
                <a:gd name="connsiteY28" fmla="*/ 136780 h 252072"/>
                <a:gd name="connsiteX29" fmla="*/ 0 w 187675"/>
                <a:gd name="connsiteY29" fmla="*/ 134118 h 252072"/>
                <a:gd name="connsiteX30" fmla="*/ 2662 w 187675"/>
                <a:gd name="connsiteY30" fmla="*/ 131392 h 252072"/>
                <a:gd name="connsiteX31" fmla="*/ 2662 w 187675"/>
                <a:gd name="connsiteY31" fmla="*/ 128730 h 252072"/>
                <a:gd name="connsiteX32" fmla="*/ 2662 w 187675"/>
                <a:gd name="connsiteY32" fmla="*/ 126068 h 252072"/>
                <a:gd name="connsiteX33" fmla="*/ 0 w 187675"/>
                <a:gd name="connsiteY33" fmla="*/ 126068 h 252072"/>
                <a:gd name="connsiteX34" fmla="*/ 0 w 187675"/>
                <a:gd name="connsiteY34" fmla="*/ 123343 h 252072"/>
                <a:gd name="connsiteX35" fmla="*/ 2662 w 187675"/>
                <a:gd name="connsiteY35" fmla="*/ 123343 h 252072"/>
                <a:gd name="connsiteX36" fmla="*/ 2662 w 187675"/>
                <a:gd name="connsiteY36" fmla="*/ 120681 h 252072"/>
                <a:gd name="connsiteX37" fmla="*/ 2662 w 187675"/>
                <a:gd name="connsiteY37" fmla="*/ 118019 h 252072"/>
                <a:gd name="connsiteX38" fmla="*/ 2662 w 187675"/>
                <a:gd name="connsiteY38" fmla="*/ 115293 h 252072"/>
                <a:gd name="connsiteX39" fmla="*/ 5324 w 187675"/>
                <a:gd name="connsiteY39" fmla="*/ 115293 h 252072"/>
                <a:gd name="connsiteX40" fmla="*/ 5324 w 187675"/>
                <a:gd name="connsiteY40" fmla="*/ 112631 h 252072"/>
                <a:gd name="connsiteX41" fmla="*/ 8050 w 187675"/>
                <a:gd name="connsiteY41" fmla="*/ 112631 h 252072"/>
                <a:gd name="connsiteX42" fmla="*/ 8050 w 187675"/>
                <a:gd name="connsiteY42" fmla="*/ 109969 h 252072"/>
                <a:gd name="connsiteX43" fmla="*/ 10712 w 187675"/>
                <a:gd name="connsiteY43" fmla="*/ 109969 h 252072"/>
                <a:gd name="connsiteX44" fmla="*/ 10712 w 187675"/>
                <a:gd name="connsiteY44" fmla="*/ 107244 h 252072"/>
                <a:gd name="connsiteX45" fmla="*/ 8050 w 187675"/>
                <a:gd name="connsiteY45" fmla="*/ 107244 h 252072"/>
                <a:gd name="connsiteX46" fmla="*/ 8050 w 187675"/>
                <a:gd name="connsiteY46" fmla="*/ 104581 h 252072"/>
                <a:gd name="connsiteX47" fmla="*/ 8050 w 187675"/>
                <a:gd name="connsiteY47" fmla="*/ 101919 h 252072"/>
                <a:gd name="connsiteX48" fmla="*/ 10712 w 187675"/>
                <a:gd name="connsiteY48" fmla="*/ 101919 h 252072"/>
                <a:gd name="connsiteX49" fmla="*/ 10712 w 187675"/>
                <a:gd name="connsiteY49" fmla="*/ 99257 h 252072"/>
                <a:gd name="connsiteX50" fmla="*/ 10712 w 187675"/>
                <a:gd name="connsiteY50" fmla="*/ 96532 h 252072"/>
                <a:gd name="connsiteX51" fmla="*/ 13374 w 187675"/>
                <a:gd name="connsiteY51" fmla="*/ 96532 h 252072"/>
                <a:gd name="connsiteX52" fmla="*/ 16099 w 187675"/>
                <a:gd name="connsiteY52" fmla="*/ 96532 h 252072"/>
                <a:gd name="connsiteX53" fmla="*/ 16099 w 187675"/>
                <a:gd name="connsiteY53" fmla="*/ 93870 h 252072"/>
                <a:gd name="connsiteX54" fmla="*/ 16099 w 187675"/>
                <a:gd name="connsiteY54" fmla="*/ 91208 h 252072"/>
                <a:gd name="connsiteX55" fmla="*/ 16099 w 187675"/>
                <a:gd name="connsiteY55" fmla="*/ 88482 h 252072"/>
                <a:gd name="connsiteX56" fmla="*/ 16099 w 187675"/>
                <a:gd name="connsiteY56" fmla="*/ 83158 h 252072"/>
                <a:gd name="connsiteX57" fmla="*/ 18761 w 187675"/>
                <a:gd name="connsiteY57" fmla="*/ 83158 h 252072"/>
                <a:gd name="connsiteX58" fmla="*/ 18761 w 187675"/>
                <a:gd name="connsiteY58" fmla="*/ 80433 h 252072"/>
                <a:gd name="connsiteX59" fmla="*/ 21423 w 187675"/>
                <a:gd name="connsiteY59" fmla="*/ 80433 h 252072"/>
                <a:gd name="connsiteX60" fmla="*/ 21423 w 187675"/>
                <a:gd name="connsiteY60" fmla="*/ 77771 h 252072"/>
                <a:gd name="connsiteX61" fmla="*/ 24085 w 187675"/>
                <a:gd name="connsiteY61" fmla="*/ 77771 h 252072"/>
                <a:gd name="connsiteX62" fmla="*/ 26811 w 187675"/>
                <a:gd name="connsiteY62" fmla="*/ 75109 h 252072"/>
                <a:gd name="connsiteX63" fmla="*/ 29473 w 187675"/>
                <a:gd name="connsiteY63" fmla="*/ 72447 h 252072"/>
                <a:gd name="connsiteX64" fmla="*/ 32135 w 187675"/>
                <a:gd name="connsiteY64" fmla="*/ 72447 h 252072"/>
                <a:gd name="connsiteX65" fmla="*/ 32135 w 187675"/>
                <a:gd name="connsiteY65" fmla="*/ 69721 h 252072"/>
                <a:gd name="connsiteX66" fmla="*/ 32135 w 187675"/>
                <a:gd name="connsiteY66" fmla="*/ 67059 h 252072"/>
                <a:gd name="connsiteX67" fmla="*/ 32135 w 187675"/>
                <a:gd name="connsiteY67" fmla="*/ 64397 h 252072"/>
                <a:gd name="connsiteX68" fmla="*/ 32135 w 187675"/>
                <a:gd name="connsiteY68" fmla="*/ 61672 h 252072"/>
                <a:gd name="connsiteX69" fmla="*/ 32135 w 187675"/>
                <a:gd name="connsiteY69" fmla="*/ 59009 h 252072"/>
                <a:gd name="connsiteX70" fmla="*/ 34860 w 187675"/>
                <a:gd name="connsiteY70" fmla="*/ 56347 h 252072"/>
                <a:gd name="connsiteX71" fmla="*/ 34860 w 187675"/>
                <a:gd name="connsiteY71" fmla="*/ 53622 h 252072"/>
                <a:gd name="connsiteX72" fmla="*/ 34860 w 187675"/>
                <a:gd name="connsiteY72" fmla="*/ 50960 h 252072"/>
                <a:gd name="connsiteX73" fmla="*/ 34860 w 187675"/>
                <a:gd name="connsiteY73" fmla="*/ 48298 h 252072"/>
                <a:gd name="connsiteX74" fmla="*/ 37522 w 187675"/>
                <a:gd name="connsiteY74" fmla="*/ 48298 h 252072"/>
                <a:gd name="connsiteX75" fmla="*/ 37522 w 187675"/>
                <a:gd name="connsiteY75" fmla="*/ 45572 h 252072"/>
                <a:gd name="connsiteX76" fmla="*/ 40185 w 187675"/>
                <a:gd name="connsiteY76" fmla="*/ 45572 h 252072"/>
                <a:gd name="connsiteX77" fmla="*/ 42910 w 187675"/>
                <a:gd name="connsiteY77" fmla="*/ 45572 h 252072"/>
                <a:gd name="connsiteX78" fmla="*/ 45572 w 187675"/>
                <a:gd name="connsiteY78" fmla="*/ 45572 h 252072"/>
                <a:gd name="connsiteX79" fmla="*/ 45572 w 187675"/>
                <a:gd name="connsiteY79" fmla="*/ 42910 h 252072"/>
                <a:gd name="connsiteX80" fmla="*/ 48234 w 187675"/>
                <a:gd name="connsiteY80" fmla="*/ 42910 h 252072"/>
                <a:gd name="connsiteX81" fmla="*/ 50960 w 187675"/>
                <a:gd name="connsiteY81" fmla="*/ 42910 h 252072"/>
                <a:gd name="connsiteX82" fmla="*/ 53622 w 187675"/>
                <a:gd name="connsiteY82" fmla="*/ 45572 h 252072"/>
                <a:gd name="connsiteX83" fmla="*/ 56284 w 187675"/>
                <a:gd name="connsiteY83" fmla="*/ 45572 h 252072"/>
                <a:gd name="connsiteX84" fmla="*/ 58946 w 187675"/>
                <a:gd name="connsiteY84" fmla="*/ 45572 h 252072"/>
                <a:gd name="connsiteX85" fmla="*/ 61671 w 187675"/>
                <a:gd name="connsiteY85" fmla="*/ 45572 h 252072"/>
                <a:gd name="connsiteX86" fmla="*/ 64333 w 187675"/>
                <a:gd name="connsiteY86" fmla="*/ 45572 h 252072"/>
                <a:gd name="connsiteX87" fmla="*/ 66995 w 187675"/>
                <a:gd name="connsiteY87" fmla="*/ 45572 h 252072"/>
                <a:gd name="connsiteX88" fmla="*/ 66995 w 187675"/>
                <a:gd name="connsiteY88" fmla="*/ 42910 h 252072"/>
                <a:gd name="connsiteX89" fmla="*/ 69721 w 187675"/>
                <a:gd name="connsiteY89" fmla="*/ 42910 h 252072"/>
                <a:gd name="connsiteX90" fmla="*/ 69721 w 187675"/>
                <a:gd name="connsiteY90" fmla="*/ 40248 h 252072"/>
                <a:gd name="connsiteX91" fmla="*/ 72383 w 187675"/>
                <a:gd name="connsiteY91" fmla="*/ 40248 h 252072"/>
                <a:gd name="connsiteX92" fmla="*/ 72383 w 187675"/>
                <a:gd name="connsiteY92" fmla="*/ 37586 h 252072"/>
                <a:gd name="connsiteX93" fmla="*/ 72383 w 187675"/>
                <a:gd name="connsiteY93" fmla="*/ 34860 h 252072"/>
                <a:gd name="connsiteX94" fmla="*/ 75045 w 187675"/>
                <a:gd name="connsiteY94" fmla="*/ 34860 h 252072"/>
                <a:gd name="connsiteX95" fmla="*/ 77770 w 187675"/>
                <a:gd name="connsiteY95" fmla="*/ 32198 h 252072"/>
                <a:gd name="connsiteX96" fmla="*/ 80433 w 187675"/>
                <a:gd name="connsiteY96" fmla="*/ 32198 h 252072"/>
                <a:gd name="connsiteX97" fmla="*/ 80433 w 187675"/>
                <a:gd name="connsiteY97" fmla="*/ 29537 h 252072"/>
                <a:gd name="connsiteX98" fmla="*/ 83095 w 187675"/>
                <a:gd name="connsiteY98" fmla="*/ 29537 h 252072"/>
                <a:gd name="connsiteX99" fmla="*/ 85757 w 187675"/>
                <a:gd name="connsiteY99" fmla="*/ 26811 h 252072"/>
                <a:gd name="connsiteX100" fmla="*/ 88482 w 187675"/>
                <a:gd name="connsiteY100" fmla="*/ 26811 h 252072"/>
                <a:gd name="connsiteX101" fmla="*/ 88482 w 187675"/>
                <a:gd name="connsiteY101" fmla="*/ 24149 h 252072"/>
                <a:gd name="connsiteX102" fmla="*/ 91144 w 187675"/>
                <a:gd name="connsiteY102" fmla="*/ 24149 h 252072"/>
                <a:gd name="connsiteX103" fmla="*/ 93806 w 187675"/>
                <a:gd name="connsiteY103" fmla="*/ 24149 h 252072"/>
                <a:gd name="connsiteX104" fmla="*/ 93806 w 187675"/>
                <a:gd name="connsiteY104" fmla="*/ 21487 h 252072"/>
                <a:gd name="connsiteX105" fmla="*/ 93806 w 187675"/>
                <a:gd name="connsiteY105" fmla="*/ 18761 h 252072"/>
                <a:gd name="connsiteX106" fmla="*/ 93806 w 187675"/>
                <a:gd name="connsiteY106" fmla="*/ 16099 h 252072"/>
                <a:gd name="connsiteX107" fmla="*/ 93806 w 187675"/>
                <a:gd name="connsiteY107" fmla="*/ 13437 h 252072"/>
                <a:gd name="connsiteX108" fmla="*/ 96532 w 187675"/>
                <a:gd name="connsiteY108" fmla="*/ 13437 h 252072"/>
                <a:gd name="connsiteX109" fmla="*/ 99194 w 187675"/>
                <a:gd name="connsiteY109" fmla="*/ 13437 h 252072"/>
                <a:gd name="connsiteX110" fmla="*/ 99194 w 187675"/>
                <a:gd name="connsiteY110" fmla="*/ 10775 h 252072"/>
                <a:gd name="connsiteX111" fmla="*/ 99194 w 187675"/>
                <a:gd name="connsiteY111" fmla="*/ 8050 h 252072"/>
                <a:gd name="connsiteX112" fmla="*/ 101856 w 187675"/>
                <a:gd name="connsiteY112" fmla="*/ 8050 h 252072"/>
                <a:gd name="connsiteX113" fmla="*/ 104581 w 187675"/>
                <a:gd name="connsiteY113" fmla="*/ 5388 h 252072"/>
                <a:gd name="connsiteX114" fmla="*/ 107243 w 187675"/>
                <a:gd name="connsiteY114" fmla="*/ 5388 h 252072"/>
                <a:gd name="connsiteX115" fmla="*/ 109905 w 187675"/>
                <a:gd name="connsiteY115" fmla="*/ 5388 h 252072"/>
                <a:gd name="connsiteX116" fmla="*/ 109905 w 187675"/>
                <a:gd name="connsiteY116" fmla="*/ 2726 h 252072"/>
                <a:gd name="connsiteX117" fmla="*/ 112567 w 187675"/>
                <a:gd name="connsiteY117" fmla="*/ 2726 h 252072"/>
                <a:gd name="connsiteX118" fmla="*/ 115293 w 187675"/>
                <a:gd name="connsiteY118" fmla="*/ 0 h 252072"/>
                <a:gd name="connsiteX119" fmla="*/ 117955 w 187675"/>
                <a:gd name="connsiteY119" fmla="*/ 0 h 252072"/>
                <a:gd name="connsiteX120" fmla="*/ 120617 w 187675"/>
                <a:gd name="connsiteY120" fmla="*/ 0 h 252072"/>
                <a:gd name="connsiteX121" fmla="*/ 120617 w 187675"/>
                <a:gd name="connsiteY121" fmla="*/ 2726 h 252072"/>
                <a:gd name="connsiteX122" fmla="*/ 120617 w 187675"/>
                <a:gd name="connsiteY122" fmla="*/ 5388 h 252072"/>
                <a:gd name="connsiteX123" fmla="*/ 117955 w 187675"/>
                <a:gd name="connsiteY123" fmla="*/ 5388 h 252072"/>
                <a:gd name="connsiteX124" fmla="*/ 117955 w 187675"/>
                <a:gd name="connsiteY124" fmla="*/ 8050 h 252072"/>
                <a:gd name="connsiteX125" fmla="*/ 120617 w 187675"/>
                <a:gd name="connsiteY125" fmla="*/ 8050 h 252072"/>
                <a:gd name="connsiteX126" fmla="*/ 120617 w 187675"/>
                <a:gd name="connsiteY126" fmla="*/ 10775 h 252072"/>
                <a:gd name="connsiteX127" fmla="*/ 117955 w 187675"/>
                <a:gd name="connsiteY127" fmla="*/ 13437 h 252072"/>
                <a:gd name="connsiteX128" fmla="*/ 117955 w 187675"/>
                <a:gd name="connsiteY128" fmla="*/ 16099 h 252072"/>
                <a:gd name="connsiteX129" fmla="*/ 120617 w 187675"/>
                <a:gd name="connsiteY129" fmla="*/ 16099 h 252072"/>
                <a:gd name="connsiteX130" fmla="*/ 120617 w 187675"/>
                <a:gd name="connsiteY130" fmla="*/ 18761 h 252072"/>
                <a:gd name="connsiteX131" fmla="*/ 120617 w 187675"/>
                <a:gd name="connsiteY131" fmla="*/ 21487 h 252072"/>
                <a:gd name="connsiteX132" fmla="*/ 120617 w 187675"/>
                <a:gd name="connsiteY132" fmla="*/ 24149 h 252072"/>
                <a:gd name="connsiteX133" fmla="*/ 117955 w 187675"/>
                <a:gd name="connsiteY133" fmla="*/ 24149 h 252072"/>
                <a:gd name="connsiteX134" fmla="*/ 117955 w 187675"/>
                <a:gd name="connsiteY134" fmla="*/ 26811 h 252072"/>
                <a:gd name="connsiteX135" fmla="*/ 117955 w 187675"/>
                <a:gd name="connsiteY135" fmla="*/ 29537 h 252072"/>
                <a:gd name="connsiteX136" fmla="*/ 115293 w 187675"/>
                <a:gd name="connsiteY136" fmla="*/ 32198 h 252072"/>
                <a:gd name="connsiteX137" fmla="*/ 112567 w 187675"/>
                <a:gd name="connsiteY137" fmla="*/ 32198 h 252072"/>
                <a:gd name="connsiteX138" fmla="*/ 109905 w 187675"/>
                <a:gd name="connsiteY138" fmla="*/ 32198 h 252072"/>
                <a:gd name="connsiteX139" fmla="*/ 107243 w 187675"/>
                <a:gd name="connsiteY139" fmla="*/ 32198 h 252072"/>
                <a:gd name="connsiteX140" fmla="*/ 107243 w 187675"/>
                <a:gd name="connsiteY140" fmla="*/ 29537 h 252072"/>
                <a:gd name="connsiteX141" fmla="*/ 104581 w 187675"/>
                <a:gd name="connsiteY141" fmla="*/ 29537 h 252072"/>
                <a:gd name="connsiteX142" fmla="*/ 101856 w 187675"/>
                <a:gd name="connsiteY142" fmla="*/ 29537 h 252072"/>
                <a:gd name="connsiteX143" fmla="*/ 99194 w 187675"/>
                <a:gd name="connsiteY143" fmla="*/ 29537 h 252072"/>
                <a:gd name="connsiteX144" fmla="*/ 96532 w 187675"/>
                <a:gd name="connsiteY144" fmla="*/ 29537 h 252072"/>
                <a:gd name="connsiteX145" fmla="*/ 93806 w 187675"/>
                <a:gd name="connsiteY145" fmla="*/ 32198 h 252072"/>
                <a:gd name="connsiteX146" fmla="*/ 93806 w 187675"/>
                <a:gd name="connsiteY146" fmla="*/ 34860 h 252072"/>
                <a:gd name="connsiteX147" fmla="*/ 93806 w 187675"/>
                <a:gd name="connsiteY147" fmla="*/ 37586 h 252072"/>
                <a:gd name="connsiteX148" fmla="*/ 93806 w 187675"/>
                <a:gd name="connsiteY148" fmla="*/ 40248 h 252072"/>
                <a:gd name="connsiteX149" fmla="*/ 96532 w 187675"/>
                <a:gd name="connsiteY149" fmla="*/ 40248 h 252072"/>
                <a:gd name="connsiteX150" fmla="*/ 96532 w 187675"/>
                <a:gd name="connsiteY150" fmla="*/ 42910 h 252072"/>
                <a:gd name="connsiteX151" fmla="*/ 93806 w 187675"/>
                <a:gd name="connsiteY151" fmla="*/ 42910 h 252072"/>
                <a:gd name="connsiteX152" fmla="*/ 93806 w 187675"/>
                <a:gd name="connsiteY152" fmla="*/ 45572 h 252072"/>
                <a:gd name="connsiteX153" fmla="*/ 96532 w 187675"/>
                <a:gd name="connsiteY153" fmla="*/ 45572 h 252072"/>
                <a:gd name="connsiteX154" fmla="*/ 99194 w 187675"/>
                <a:gd name="connsiteY154" fmla="*/ 45572 h 252072"/>
                <a:gd name="connsiteX155" fmla="*/ 101856 w 187675"/>
                <a:gd name="connsiteY155" fmla="*/ 45572 h 252072"/>
                <a:gd name="connsiteX156" fmla="*/ 104581 w 187675"/>
                <a:gd name="connsiteY156" fmla="*/ 45572 h 252072"/>
                <a:gd name="connsiteX157" fmla="*/ 107243 w 187675"/>
                <a:gd name="connsiteY157" fmla="*/ 45572 h 252072"/>
                <a:gd name="connsiteX158" fmla="*/ 107243 w 187675"/>
                <a:gd name="connsiteY158" fmla="*/ 48298 h 252072"/>
                <a:gd name="connsiteX159" fmla="*/ 109905 w 187675"/>
                <a:gd name="connsiteY159" fmla="*/ 48298 h 252072"/>
                <a:gd name="connsiteX160" fmla="*/ 112567 w 187675"/>
                <a:gd name="connsiteY160" fmla="*/ 48298 h 252072"/>
                <a:gd name="connsiteX161" fmla="*/ 115293 w 187675"/>
                <a:gd name="connsiteY161" fmla="*/ 48298 h 252072"/>
                <a:gd name="connsiteX162" fmla="*/ 117955 w 187675"/>
                <a:gd name="connsiteY162" fmla="*/ 48298 h 252072"/>
                <a:gd name="connsiteX163" fmla="*/ 120617 w 187675"/>
                <a:gd name="connsiteY163" fmla="*/ 50960 h 252072"/>
                <a:gd name="connsiteX164" fmla="*/ 123343 w 187675"/>
                <a:gd name="connsiteY164" fmla="*/ 50960 h 252072"/>
                <a:gd name="connsiteX165" fmla="*/ 123343 w 187675"/>
                <a:gd name="connsiteY165" fmla="*/ 48298 h 252072"/>
                <a:gd name="connsiteX166" fmla="*/ 123343 w 187675"/>
                <a:gd name="connsiteY166" fmla="*/ 45572 h 252072"/>
                <a:gd name="connsiteX167" fmla="*/ 126005 w 187675"/>
                <a:gd name="connsiteY167" fmla="*/ 45572 h 252072"/>
                <a:gd name="connsiteX168" fmla="*/ 128667 w 187675"/>
                <a:gd name="connsiteY168" fmla="*/ 45572 h 252072"/>
                <a:gd name="connsiteX169" fmla="*/ 131392 w 187675"/>
                <a:gd name="connsiteY169" fmla="*/ 45572 h 252072"/>
                <a:gd name="connsiteX170" fmla="*/ 131392 w 187675"/>
                <a:gd name="connsiteY170" fmla="*/ 42910 h 252072"/>
                <a:gd name="connsiteX171" fmla="*/ 131392 w 187675"/>
                <a:gd name="connsiteY171" fmla="*/ 40248 h 252072"/>
                <a:gd name="connsiteX172" fmla="*/ 134054 w 187675"/>
                <a:gd name="connsiteY172" fmla="*/ 40248 h 252072"/>
                <a:gd name="connsiteX173" fmla="*/ 136716 w 187675"/>
                <a:gd name="connsiteY173" fmla="*/ 40248 h 252072"/>
                <a:gd name="connsiteX174" fmla="*/ 136716 w 187675"/>
                <a:gd name="connsiteY174" fmla="*/ 42910 h 252072"/>
                <a:gd name="connsiteX175" fmla="*/ 139378 w 187675"/>
                <a:gd name="connsiteY175" fmla="*/ 42910 h 252072"/>
                <a:gd name="connsiteX176" fmla="*/ 139378 w 187675"/>
                <a:gd name="connsiteY176" fmla="*/ 45572 h 252072"/>
                <a:gd name="connsiteX177" fmla="*/ 139378 w 187675"/>
                <a:gd name="connsiteY177" fmla="*/ 48298 h 252072"/>
                <a:gd name="connsiteX178" fmla="*/ 139378 w 187675"/>
                <a:gd name="connsiteY178" fmla="*/ 50960 h 252072"/>
                <a:gd name="connsiteX179" fmla="*/ 142104 w 187675"/>
                <a:gd name="connsiteY179" fmla="*/ 50960 h 252072"/>
                <a:gd name="connsiteX180" fmla="*/ 144766 w 187675"/>
                <a:gd name="connsiteY180" fmla="*/ 50960 h 252072"/>
                <a:gd name="connsiteX181" fmla="*/ 144766 w 187675"/>
                <a:gd name="connsiteY181" fmla="*/ 53622 h 252072"/>
                <a:gd name="connsiteX182" fmla="*/ 147428 w 187675"/>
                <a:gd name="connsiteY182" fmla="*/ 56347 h 252072"/>
                <a:gd name="connsiteX183" fmla="*/ 150153 w 187675"/>
                <a:gd name="connsiteY183" fmla="*/ 56347 h 252072"/>
                <a:gd name="connsiteX184" fmla="*/ 150153 w 187675"/>
                <a:gd name="connsiteY184" fmla="*/ 59009 h 252072"/>
                <a:gd name="connsiteX185" fmla="*/ 150153 w 187675"/>
                <a:gd name="connsiteY185" fmla="*/ 61672 h 252072"/>
                <a:gd name="connsiteX186" fmla="*/ 150153 w 187675"/>
                <a:gd name="connsiteY186" fmla="*/ 64397 h 252072"/>
                <a:gd name="connsiteX187" fmla="*/ 150153 w 187675"/>
                <a:gd name="connsiteY187" fmla="*/ 67059 h 252072"/>
                <a:gd name="connsiteX188" fmla="*/ 150153 w 187675"/>
                <a:gd name="connsiteY188" fmla="*/ 69721 h 252072"/>
                <a:gd name="connsiteX189" fmla="*/ 150153 w 187675"/>
                <a:gd name="connsiteY189" fmla="*/ 72447 h 252072"/>
                <a:gd name="connsiteX190" fmla="*/ 150153 w 187675"/>
                <a:gd name="connsiteY190" fmla="*/ 75109 h 252072"/>
                <a:gd name="connsiteX191" fmla="*/ 150153 w 187675"/>
                <a:gd name="connsiteY191" fmla="*/ 77771 h 252072"/>
                <a:gd name="connsiteX192" fmla="*/ 152815 w 187675"/>
                <a:gd name="connsiteY192" fmla="*/ 80433 h 252072"/>
                <a:gd name="connsiteX193" fmla="*/ 152815 w 187675"/>
                <a:gd name="connsiteY193" fmla="*/ 83158 h 252072"/>
                <a:gd name="connsiteX194" fmla="*/ 152815 w 187675"/>
                <a:gd name="connsiteY194" fmla="*/ 85820 h 252072"/>
                <a:gd name="connsiteX195" fmla="*/ 155478 w 187675"/>
                <a:gd name="connsiteY195" fmla="*/ 85820 h 252072"/>
                <a:gd name="connsiteX196" fmla="*/ 155478 w 187675"/>
                <a:gd name="connsiteY196" fmla="*/ 88482 h 252072"/>
                <a:gd name="connsiteX197" fmla="*/ 152815 w 187675"/>
                <a:gd name="connsiteY197" fmla="*/ 88482 h 252072"/>
                <a:gd name="connsiteX198" fmla="*/ 150153 w 187675"/>
                <a:gd name="connsiteY198" fmla="*/ 88482 h 252072"/>
                <a:gd name="connsiteX199" fmla="*/ 147428 w 187675"/>
                <a:gd name="connsiteY199" fmla="*/ 88482 h 252072"/>
                <a:gd name="connsiteX200" fmla="*/ 144766 w 187675"/>
                <a:gd name="connsiteY200" fmla="*/ 88482 h 252072"/>
                <a:gd name="connsiteX201" fmla="*/ 144766 w 187675"/>
                <a:gd name="connsiteY201" fmla="*/ 91208 h 252072"/>
                <a:gd name="connsiteX202" fmla="*/ 142104 w 187675"/>
                <a:gd name="connsiteY202" fmla="*/ 91208 h 252072"/>
                <a:gd name="connsiteX203" fmla="*/ 139378 w 187675"/>
                <a:gd name="connsiteY203" fmla="*/ 91208 h 252072"/>
                <a:gd name="connsiteX204" fmla="*/ 136716 w 187675"/>
                <a:gd name="connsiteY204" fmla="*/ 91208 h 252072"/>
                <a:gd name="connsiteX205" fmla="*/ 134054 w 187675"/>
                <a:gd name="connsiteY205" fmla="*/ 91208 h 252072"/>
                <a:gd name="connsiteX206" fmla="*/ 134054 w 187675"/>
                <a:gd name="connsiteY206" fmla="*/ 88482 h 252072"/>
                <a:gd name="connsiteX207" fmla="*/ 131392 w 187675"/>
                <a:gd name="connsiteY207" fmla="*/ 88482 h 252072"/>
                <a:gd name="connsiteX208" fmla="*/ 128667 w 187675"/>
                <a:gd name="connsiteY208" fmla="*/ 91208 h 252072"/>
                <a:gd name="connsiteX209" fmla="*/ 126005 w 187675"/>
                <a:gd name="connsiteY209" fmla="*/ 91208 h 252072"/>
                <a:gd name="connsiteX210" fmla="*/ 123343 w 187675"/>
                <a:gd name="connsiteY210" fmla="*/ 91208 h 252072"/>
                <a:gd name="connsiteX211" fmla="*/ 123343 w 187675"/>
                <a:gd name="connsiteY211" fmla="*/ 93870 h 252072"/>
                <a:gd name="connsiteX212" fmla="*/ 120617 w 187675"/>
                <a:gd name="connsiteY212" fmla="*/ 91208 h 252072"/>
                <a:gd name="connsiteX213" fmla="*/ 117955 w 187675"/>
                <a:gd name="connsiteY213" fmla="*/ 93870 h 252072"/>
                <a:gd name="connsiteX214" fmla="*/ 115293 w 187675"/>
                <a:gd name="connsiteY214" fmla="*/ 96532 h 252072"/>
                <a:gd name="connsiteX215" fmla="*/ 115293 w 187675"/>
                <a:gd name="connsiteY215" fmla="*/ 99257 h 252072"/>
                <a:gd name="connsiteX216" fmla="*/ 115293 w 187675"/>
                <a:gd name="connsiteY216" fmla="*/ 101919 h 252072"/>
                <a:gd name="connsiteX217" fmla="*/ 115293 w 187675"/>
                <a:gd name="connsiteY217" fmla="*/ 104581 h 252072"/>
                <a:gd name="connsiteX218" fmla="*/ 115293 w 187675"/>
                <a:gd name="connsiteY218" fmla="*/ 107244 h 252072"/>
                <a:gd name="connsiteX219" fmla="*/ 117955 w 187675"/>
                <a:gd name="connsiteY219" fmla="*/ 109969 h 252072"/>
                <a:gd name="connsiteX220" fmla="*/ 117955 w 187675"/>
                <a:gd name="connsiteY220" fmla="*/ 112631 h 252072"/>
                <a:gd name="connsiteX221" fmla="*/ 120617 w 187675"/>
                <a:gd name="connsiteY221" fmla="*/ 112631 h 252072"/>
                <a:gd name="connsiteX222" fmla="*/ 120617 w 187675"/>
                <a:gd name="connsiteY222" fmla="*/ 115293 h 252072"/>
                <a:gd name="connsiteX223" fmla="*/ 123343 w 187675"/>
                <a:gd name="connsiteY223" fmla="*/ 115293 h 252072"/>
                <a:gd name="connsiteX224" fmla="*/ 126005 w 187675"/>
                <a:gd name="connsiteY224" fmla="*/ 115293 h 252072"/>
                <a:gd name="connsiteX225" fmla="*/ 126005 w 187675"/>
                <a:gd name="connsiteY225" fmla="*/ 118019 h 252072"/>
                <a:gd name="connsiteX226" fmla="*/ 128667 w 187675"/>
                <a:gd name="connsiteY226" fmla="*/ 118019 h 252072"/>
                <a:gd name="connsiteX227" fmla="*/ 131392 w 187675"/>
                <a:gd name="connsiteY227" fmla="*/ 118019 h 252072"/>
                <a:gd name="connsiteX228" fmla="*/ 131392 w 187675"/>
                <a:gd name="connsiteY228" fmla="*/ 120681 h 252072"/>
                <a:gd name="connsiteX229" fmla="*/ 134054 w 187675"/>
                <a:gd name="connsiteY229" fmla="*/ 120681 h 252072"/>
                <a:gd name="connsiteX230" fmla="*/ 131392 w 187675"/>
                <a:gd name="connsiteY230" fmla="*/ 123343 h 252072"/>
                <a:gd name="connsiteX231" fmla="*/ 128667 w 187675"/>
                <a:gd name="connsiteY231" fmla="*/ 123343 h 252072"/>
                <a:gd name="connsiteX232" fmla="*/ 126005 w 187675"/>
                <a:gd name="connsiteY232" fmla="*/ 126068 h 252072"/>
                <a:gd name="connsiteX233" fmla="*/ 126005 w 187675"/>
                <a:gd name="connsiteY233" fmla="*/ 128730 h 252072"/>
                <a:gd name="connsiteX234" fmla="*/ 126005 w 187675"/>
                <a:gd name="connsiteY234" fmla="*/ 131392 h 252072"/>
                <a:gd name="connsiteX235" fmla="*/ 128667 w 187675"/>
                <a:gd name="connsiteY235" fmla="*/ 131392 h 252072"/>
                <a:gd name="connsiteX236" fmla="*/ 131392 w 187675"/>
                <a:gd name="connsiteY236" fmla="*/ 131392 h 252072"/>
                <a:gd name="connsiteX237" fmla="*/ 131392 w 187675"/>
                <a:gd name="connsiteY237" fmla="*/ 128730 h 252072"/>
                <a:gd name="connsiteX238" fmla="*/ 134054 w 187675"/>
                <a:gd name="connsiteY238" fmla="*/ 128730 h 252072"/>
                <a:gd name="connsiteX239" fmla="*/ 136716 w 187675"/>
                <a:gd name="connsiteY239" fmla="*/ 128730 h 252072"/>
                <a:gd name="connsiteX240" fmla="*/ 139378 w 187675"/>
                <a:gd name="connsiteY240" fmla="*/ 128730 h 252072"/>
                <a:gd name="connsiteX241" fmla="*/ 139378 w 187675"/>
                <a:gd name="connsiteY241" fmla="*/ 131392 h 252072"/>
                <a:gd name="connsiteX242" fmla="*/ 142104 w 187675"/>
                <a:gd name="connsiteY242" fmla="*/ 131392 h 252072"/>
                <a:gd name="connsiteX243" fmla="*/ 144766 w 187675"/>
                <a:gd name="connsiteY243" fmla="*/ 131392 h 252072"/>
                <a:gd name="connsiteX244" fmla="*/ 147428 w 187675"/>
                <a:gd name="connsiteY244" fmla="*/ 131392 h 252072"/>
                <a:gd name="connsiteX245" fmla="*/ 147428 w 187675"/>
                <a:gd name="connsiteY245" fmla="*/ 134118 h 252072"/>
                <a:gd name="connsiteX246" fmla="*/ 150153 w 187675"/>
                <a:gd name="connsiteY246" fmla="*/ 134118 h 252072"/>
                <a:gd name="connsiteX247" fmla="*/ 150153 w 187675"/>
                <a:gd name="connsiteY247" fmla="*/ 131392 h 252072"/>
                <a:gd name="connsiteX248" fmla="*/ 152815 w 187675"/>
                <a:gd name="connsiteY248" fmla="*/ 131392 h 252072"/>
                <a:gd name="connsiteX249" fmla="*/ 155478 w 187675"/>
                <a:gd name="connsiteY249" fmla="*/ 131392 h 252072"/>
                <a:gd name="connsiteX250" fmla="*/ 155478 w 187675"/>
                <a:gd name="connsiteY250" fmla="*/ 134118 h 252072"/>
                <a:gd name="connsiteX251" fmla="*/ 158203 w 187675"/>
                <a:gd name="connsiteY251" fmla="*/ 134118 h 252072"/>
                <a:gd name="connsiteX252" fmla="*/ 160865 w 187675"/>
                <a:gd name="connsiteY252" fmla="*/ 134118 h 252072"/>
                <a:gd name="connsiteX253" fmla="*/ 160865 w 187675"/>
                <a:gd name="connsiteY253" fmla="*/ 136780 h 252072"/>
                <a:gd name="connsiteX254" fmla="*/ 163527 w 187675"/>
                <a:gd name="connsiteY254" fmla="*/ 136780 h 252072"/>
                <a:gd name="connsiteX255" fmla="*/ 163527 w 187675"/>
                <a:gd name="connsiteY255" fmla="*/ 139442 h 252072"/>
                <a:gd name="connsiteX256" fmla="*/ 166253 w 187675"/>
                <a:gd name="connsiteY256" fmla="*/ 139442 h 252072"/>
                <a:gd name="connsiteX257" fmla="*/ 166253 w 187675"/>
                <a:gd name="connsiteY257" fmla="*/ 142104 h 252072"/>
                <a:gd name="connsiteX258" fmla="*/ 168915 w 187675"/>
                <a:gd name="connsiteY258" fmla="*/ 144830 h 252072"/>
                <a:gd name="connsiteX259" fmla="*/ 171577 w 187675"/>
                <a:gd name="connsiteY259" fmla="*/ 144830 h 252072"/>
                <a:gd name="connsiteX260" fmla="*/ 171577 w 187675"/>
                <a:gd name="connsiteY260" fmla="*/ 147491 h 252072"/>
                <a:gd name="connsiteX261" fmla="*/ 171577 w 187675"/>
                <a:gd name="connsiteY261" fmla="*/ 150153 h 252072"/>
                <a:gd name="connsiteX262" fmla="*/ 171577 w 187675"/>
                <a:gd name="connsiteY262" fmla="*/ 152879 h 252072"/>
                <a:gd name="connsiteX263" fmla="*/ 174239 w 187675"/>
                <a:gd name="connsiteY263" fmla="*/ 152879 h 252072"/>
                <a:gd name="connsiteX264" fmla="*/ 176964 w 187675"/>
                <a:gd name="connsiteY264" fmla="*/ 152879 h 252072"/>
                <a:gd name="connsiteX265" fmla="*/ 176964 w 187675"/>
                <a:gd name="connsiteY265" fmla="*/ 155541 h 252072"/>
                <a:gd name="connsiteX266" fmla="*/ 179626 w 187675"/>
                <a:gd name="connsiteY266" fmla="*/ 155541 h 252072"/>
                <a:gd name="connsiteX267" fmla="*/ 179626 w 187675"/>
                <a:gd name="connsiteY267" fmla="*/ 158203 h 252072"/>
                <a:gd name="connsiteX268" fmla="*/ 179626 w 187675"/>
                <a:gd name="connsiteY268" fmla="*/ 160929 h 252072"/>
                <a:gd name="connsiteX269" fmla="*/ 182288 w 187675"/>
                <a:gd name="connsiteY269" fmla="*/ 160929 h 252072"/>
                <a:gd name="connsiteX270" fmla="*/ 182288 w 187675"/>
                <a:gd name="connsiteY270" fmla="*/ 163591 h 252072"/>
                <a:gd name="connsiteX271" fmla="*/ 185014 w 187675"/>
                <a:gd name="connsiteY271" fmla="*/ 163591 h 252072"/>
                <a:gd name="connsiteX272" fmla="*/ 187676 w 187675"/>
                <a:gd name="connsiteY272" fmla="*/ 166253 h 252072"/>
                <a:gd name="connsiteX273" fmla="*/ 187676 w 187675"/>
                <a:gd name="connsiteY273" fmla="*/ 168915 h 252072"/>
                <a:gd name="connsiteX274" fmla="*/ 185014 w 187675"/>
                <a:gd name="connsiteY274" fmla="*/ 168915 h 252072"/>
                <a:gd name="connsiteX275" fmla="*/ 182288 w 187675"/>
                <a:gd name="connsiteY275" fmla="*/ 171640 h 252072"/>
                <a:gd name="connsiteX276" fmla="*/ 185014 w 187675"/>
                <a:gd name="connsiteY276" fmla="*/ 171640 h 252072"/>
                <a:gd name="connsiteX277" fmla="*/ 185014 w 187675"/>
                <a:gd name="connsiteY277" fmla="*/ 174302 h 252072"/>
                <a:gd name="connsiteX278" fmla="*/ 185014 w 187675"/>
                <a:gd name="connsiteY278" fmla="*/ 176965 h 252072"/>
                <a:gd name="connsiteX279" fmla="*/ 185014 w 187675"/>
                <a:gd name="connsiteY279" fmla="*/ 179690 h 252072"/>
                <a:gd name="connsiteX280" fmla="*/ 185014 w 187675"/>
                <a:gd name="connsiteY280" fmla="*/ 182352 h 252072"/>
                <a:gd name="connsiteX281" fmla="*/ 185014 w 187675"/>
                <a:gd name="connsiteY281" fmla="*/ 185014 h 252072"/>
                <a:gd name="connsiteX282" fmla="*/ 182288 w 187675"/>
                <a:gd name="connsiteY282" fmla="*/ 187740 h 252072"/>
                <a:gd name="connsiteX283" fmla="*/ 182288 w 187675"/>
                <a:gd name="connsiteY283" fmla="*/ 185014 h 252072"/>
                <a:gd name="connsiteX284" fmla="*/ 179626 w 187675"/>
                <a:gd name="connsiteY284" fmla="*/ 185014 h 252072"/>
                <a:gd name="connsiteX285" fmla="*/ 176964 w 187675"/>
                <a:gd name="connsiteY285" fmla="*/ 185014 h 252072"/>
                <a:gd name="connsiteX286" fmla="*/ 176964 w 187675"/>
                <a:gd name="connsiteY286" fmla="*/ 187740 h 252072"/>
                <a:gd name="connsiteX287" fmla="*/ 179626 w 187675"/>
                <a:gd name="connsiteY287" fmla="*/ 190402 h 252072"/>
                <a:gd name="connsiteX288" fmla="*/ 179626 w 187675"/>
                <a:gd name="connsiteY288" fmla="*/ 193064 h 252072"/>
                <a:gd name="connsiteX289" fmla="*/ 176964 w 187675"/>
                <a:gd name="connsiteY289" fmla="*/ 193064 h 252072"/>
                <a:gd name="connsiteX290" fmla="*/ 176964 w 187675"/>
                <a:gd name="connsiteY290" fmla="*/ 195726 h 252072"/>
                <a:gd name="connsiteX291" fmla="*/ 179626 w 187675"/>
                <a:gd name="connsiteY291" fmla="*/ 198451 h 252072"/>
                <a:gd name="connsiteX292" fmla="*/ 176964 w 187675"/>
                <a:gd name="connsiteY292" fmla="*/ 201113 h 252072"/>
                <a:gd name="connsiteX293" fmla="*/ 176964 w 187675"/>
                <a:gd name="connsiteY293" fmla="*/ 198451 h 252072"/>
                <a:gd name="connsiteX294" fmla="*/ 174239 w 187675"/>
                <a:gd name="connsiteY294" fmla="*/ 198451 h 252072"/>
                <a:gd name="connsiteX295" fmla="*/ 174239 w 187675"/>
                <a:gd name="connsiteY295" fmla="*/ 195726 h 252072"/>
                <a:gd name="connsiteX296" fmla="*/ 171577 w 187675"/>
                <a:gd name="connsiteY296" fmla="*/ 195726 h 252072"/>
                <a:gd name="connsiteX297" fmla="*/ 171577 w 187675"/>
                <a:gd name="connsiteY297" fmla="*/ 193064 h 252072"/>
                <a:gd name="connsiteX298" fmla="*/ 168915 w 187675"/>
                <a:gd name="connsiteY298" fmla="*/ 193064 h 252072"/>
                <a:gd name="connsiteX299" fmla="*/ 166253 w 187675"/>
                <a:gd name="connsiteY299" fmla="*/ 193064 h 252072"/>
                <a:gd name="connsiteX300" fmla="*/ 166253 w 187675"/>
                <a:gd name="connsiteY300" fmla="*/ 190402 h 252072"/>
                <a:gd name="connsiteX301" fmla="*/ 163527 w 187675"/>
                <a:gd name="connsiteY301" fmla="*/ 190402 h 252072"/>
                <a:gd name="connsiteX302" fmla="*/ 163527 w 187675"/>
                <a:gd name="connsiteY302" fmla="*/ 187740 h 252072"/>
                <a:gd name="connsiteX303" fmla="*/ 160865 w 187675"/>
                <a:gd name="connsiteY303" fmla="*/ 187740 h 252072"/>
                <a:gd name="connsiteX304" fmla="*/ 158203 w 187675"/>
                <a:gd name="connsiteY304" fmla="*/ 187740 h 252072"/>
                <a:gd name="connsiteX305" fmla="*/ 155478 w 187675"/>
                <a:gd name="connsiteY305" fmla="*/ 187740 h 252072"/>
                <a:gd name="connsiteX306" fmla="*/ 152815 w 187675"/>
                <a:gd name="connsiteY306" fmla="*/ 187740 h 252072"/>
                <a:gd name="connsiteX307" fmla="*/ 152815 w 187675"/>
                <a:gd name="connsiteY307" fmla="*/ 185014 h 252072"/>
                <a:gd name="connsiteX308" fmla="*/ 150153 w 187675"/>
                <a:gd name="connsiteY308" fmla="*/ 185014 h 252072"/>
                <a:gd name="connsiteX309" fmla="*/ 147428 w 187675"/>
                <a:gd name="connsiteY309" fmla="*/ 182352 h 252072"/>
                <a:gd name="connsiteX310" fmla="*/ 147428 w 187675"/>
                <a:gd name="connsiteY310" fmla="*/ 179690 h 252072"/>
                <a:gd name="connsiteX311" fmla="*/ 144766 w 187675"/>
                <a:gd name="connsiteY311" fmla="*/ 179690 h 252072"/>
                <a:gd name="connsiteX312" fmla="*/ 142104 w 187675"/>
                <a:gd name="connsiteY312" fmla="*/ 179690 h 252072"/>
                <a:gd name="connsiteX313" fmla="*/ 142104 w 187675"/>
                <a:gd name="connsiteY313" fmla="*/ 182352 h 252072"/>
                <a:gd name="connsiteX314" fmla="*/ 139378 w 187675"/>
                <a:gd name="connsiteY314" fmla="*/ 182352 h 252072"/>
                <a:gd name="connsiteX315" fmla="*/ 136716 w 187675"/>
                <a:gd name="connsiteY315" fmla="*/ 182352 h 252072"/>
                <a:gd name="connsiteX316" fmla="*/ 136716 w 187675"/>
                <a:gd name="connsiteY316" fmla="*/ 185014 h 252072"/>
                <a:gd name="connsiteX317" fmla="*/ 134054 w 187675"/>
                <a:gd name="connsiteY317" fmla="*/ 185014 h 252072"/>
                <a:gd name="connsiteX318" fmla="*/ 134054 w 187675"/>
                <a:gd name="connsiteY318" fmla="*/ 187740 h 252072"/>
                <a:gd name="connsiteX319" fmla="*/ 131392 w 187675"/>
                <a:gd name="connsiteY319" fmla="*/ 187740 h 252072"/>
                <a:gd name="connsiteX320" fmla="*/ 131392 w 187675"/>
                <a:gd name="connsiteY320" fmla="*/ 190402 h 252072"/>
                <a:gd name="connsiteX321" fmla="*/ 134054 w 187675"/>
                <a:gd name="connsiteY321" fmla="*/ 190402 h 252072"/>
                <a:gd name="connsiteX322" fmla="*/ 134054 w 187675"/>
                <a:gd name="connsiteY322" fmla="*/ 193064 h 252072"/>
                <a:gd name="connsiteX323" fmla="*/ 134054 w 187675"/>
                <a:gd name="connsiteY323" fmla="*/ 195726 h 252072"/>
                <a:gd name="connsiteX324" fmla="*/ 136716 w 187675"/>
                <a:gd name="connsiteY324" fmla="*/ 195726 h 252072"/>
                <a:gd name="connsiteX325" fmla="*/ 134054 w 187675"/>
                <a:gd name="connsiteY325" fmla="*/ 195726 h 252072"/>
                <a:gd name="connsiteX326" fmla="*/ 134054 w 187675"/>
                <a:gd name="connsiteY326" fmla="*/ 198451 h 252072"/>
                <a:gd name="connsiteX327" fmla="*/ 134054 w 187675"/>
                <a:gd name="connsiteY327" fmla="*/ 201113 h 252072"/>
                <a:gd name="connsiteX328" fmla="*/ 136716 w 187675"/>
                <a:gd name="connsiteY328" fmla="*/ 203775 h 252072"/>
                <a:gd name="connsiteX329" fmla="*/ 136716 w 187675"/>
                <a:gd name="connsiteY329" fmla="*/ 206501 h 252072"/>
                <a:gd name="connsiteX330" fmla="*/ 139378 w 187675"/>
                <a:gd name="connsiteY330" fmla="*/ 206501 h 252072"/>
                <a:gd name="connsiteX331" fmla="*/ 139378 w 187675"/>
                <a:gd name="connsiteY331" fmla="*/ 209163 h 252072"/>
                <a:gd name="connsiteX332" fmla="*/ 142104 w 187675"/>
                <a:gd name="connsiteY332" fmla="*/ 211825 h 252072"/>
                <a:gd name="connsiteX333" fmla="*/ 142104 w 187675"/>
                <a:gd name="connsiteY333" fmla="*/ 214550 h 252072"/>
                <a:gd name="connsiteX334" fmla="*/ 142104 w 187675"/>
                <a:gd name="connsiteY334" fmla="*/ 217212 h 252072"/>
                <a:gd name="connsiteX335" fmla="*/ 142104 w 187675"/>
                <a:gd name="connsiteY335" fmla="*/ 219874 h 252072"/>
                <a:gd name="connsiteX336" fmla="*/ 142104 w 187675"/>
                <a:gd name="connsiteY336" fmla="*/ 222600 h 252072"/>
                <a:gd name="connsiteX337" fmla="*/ 142104 w 187675"/>
                <a:gd name="connsiteY337" fmla="*/ 225262 h 252072"/>
                <a:gd name="connsiteX338" fmla="*/ 144766 w 187675"/>
                <a:gd name="connsiteY338" fmla="*/ 225262 h 252072"/>
                <a:gd name="connsiteX339" fmla="*/ 144766 w 187675"/>
                <a:gd name="connsiteY339" fmla="*/ 227924 h 252072"/>
                <a:gd name="connsiteX340" fmla="*/ 142104 w 187675"/>
                <a:gd name="connsiteY340" fmla="*/ 230586 h 252072"/>
                <a:gd name="connsiteX341" fmla="*/ 139378 w 187675"/>
                <a:gd name="connsiteY341" fmla="*/ 230586 h 252072"/>
                <a:gd name="connsiteX342" fmla="*/ 139378 w 187675"/>
                <a:gd name="connsiteY342" fmla="*/ 233311 h 252072"/>
                <a:gd name="connsiteX343" fmla="*/ 136716 w 187675"/>
                <a:gd name="connsiteY343" fmla="*/ 235974 h 252072"/>
                <a:gd name="connsiteX344" fmla="*/ 134054 w 187675"/>
                <a:gd name="connsiteY344" fmla="*/ 235974 h 252072"/>
                <a:gd name="connsiteX345" fmla="*/ 131392 w 187675"/>
                <a:gd name="connsiteY345" fmla="*/ 235974 h 252072"/>
                <a:gd name="connsiteX346" fmla="*/ 128667 w 187675"/>
                <a:gd name="connsiteY346" fmla="*/ 235974 h 252072"/>
                <a:gd name="connsiteX347" fmla="*/ 126005 w 187675"/>
                <a:gd name="connsiteY347" fmla="*/ 235974 h 252072"/>
                <a:gd name="connsiteX348" fmla="*/ 123343 w 187675"/>
                <a:gd name="connsiteY348" fmla="*/ 235974 h 252072"/>
                <a:gd name="connsiteX349" fmla="*/ 120617 w 187675"/>
                <a:gd name="connsiteY349" fmla="*/ 235974 h 252072"/>
                <a:gd name="connsiteX350" fmla="*/ 112567 w 187675"/>
                <a:gd name="connsiteY350" fmla="*/ 235974 h 252072"/>
                <a:gd name="connsiteX351" fmla="*/ 109905 w 187675"/>
                <a:gd name="connsiteY351" fmla="*/ 235974 h 252072"/>
                <a:gd name="connsiteX352" fmla="*/ 107243 w 187675"/>
                <a:gd name="connsiteY352" fmla="*/ 235974 h 252072"/>
                <a:gd name="connsiteX353" fmla="*/ 104581 w 187675"/>
                <a:gd name="connsiteY353" fmla="*/ 235974 h 252072"/>
                <a:gd name="connsiteX354" fmla="*/ 101856 w 187675"/>
                <a:gd name="connsiteY354" fmla="*/ 235974 h 252072"/>
                <a:gd name="connsiteX355" fmla="*/ 99194 w 187675"/>
                <a:gd name="connsiteY355" fmla="*/ 235974 h 252072"/>
                <a:gd name="connsiteX356" fmla="*/ 96532 w 187675"/>
                <a:gd name="connsiteY356" fmla="*/ 235974 h 252072"/>
                <a:gd name="connsiteX357" fmla="*/ 93806 w 187675"/>
                <a:gd name="connsiteY357" fmla="*/ 235974 h 252072"/>
                <a:gd name="connsiteX358" fmla="*/ 91144 w 187675"/>
                <a:gd name="connsiteY358" fmla="*/ 235974 h 252072"/>
                <a:gd name="connsiteX359" fmla="*/ 88482 w 187675"/>
                <a:gd name="connsiteY359" fmla="*/ 235974 h 252072"/>
                <a:gd name="connsiteX360" fmla="*/ 85757 w 187675"/>
                <a:gd name="connsiteY360" fmla="*/ 235974 h 252072"/>
                <a:gd name="connsiteX361" fmla="*/ 83095 w 187675"/>
                <a:gd name="connsiteY361" fmla="*/ 235974 h 252072"/>
                <a:gd name="connsiteX362" fmla="*/ 83095 w 187675"/>
                <a:gd name="connsiteY362" fmla="*/ 238636 h 252072"/>
                <a:gd name="connsiteX363" fmla="*/ 83095 w 187675"/>
                <a:gd name="connsiteY363" fmla="*/ 241361 h 252072"/>
                <a:gd name="connsiteX364" fmla="*/ 83095 w 187675"/>
                <a:gd name="connsiteY364" fmla="*/ 244023 h 252072"/>
                <a:gd name="connsiteX365" fmla="*/ 83095 w 187675"/>
                <a:gd name="connsiteY365" fmla="*/ 246685 h 252072"/>
                <a:gd name="connsiteX366" fmla="*/ 80433 w 187675"/>
                <a:gd name="connsiteY366" fmla="*/ 249411 h 252072"/>
                <a:gd name="connsiteX367" fmla="*/ 80433 w 187675"/>
                <a:gd name="connsiteY367" fmla="*/ 252073 h 252072"/>
                <a:gd name="connsiteX368" fmla="*/ 77770 w 187675"/>
                <a:gd name="connsiteY368" fmla="*/ 252073 h 252072"/>
                <a:gd name="connsiteX369" fmla="*/ 77770 w 187675"/>
                <a:gd name="connsiteY369" fmla="*/ 252073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87675" h="252072">
                  <a:moveTo>
                    <a:pt x="77770" y="252073"/>
                  </a:moveTo>
                  <a:lnTo>
                    <a:pt x="75045" y="252073"/>
                  </a:lnTo>
                  <a:lnTo>
                    <a:pt x="64333" y="235974"/>
                  </a:lnTo>
                  <a:lnTo>
                    <a:pt x="37522" y="201113"/>
                  </a:lnTo>
                  <a:lnTo>
                    <a:pt x="29473" y="185014"/>
                  </a:lnTo>
                  <a:lnTo>
                    <a:pt x="24085" y="179690"/>
                  </a:lnTo>
                  <a:lnTo>
                    <a:pt x="21423" y="176965"/>
                  </a:lnTo>
                  <a:lnTo>
                    <a:pt x="18761" y="174302"/>
                  </a:lnTo>
                  <a:lnTo>
                    <a:pt x="18761" y="171640"/>
                  </a:lnTo>
                  <a:lnTo>
                    <a:pt x="16099" y="171640"/>
                  </a:lnTo>
                  <a:lnTo>
                    <a:pt x="16099" y="168915"/>
                  </a:lnTo>
                  <a:lnTo>
                    <a:pt x="16099" y="166253"/>
                  </a:lnTo>
                  <a:lnTo>
                    <a:pt x="13374" y="166253"/>
                  </a:lnTo>
                  <a:lnTo>
                    <a:pt x="13374" y="163591"/>
                  </a:lnTo>
                  <a:lnTo>
                    <a:pt x="10712" y="163591"/>
                  </a:lnTo>
                  <a:lnTo>
                    <a:pt x="10712" y="160929"/>
                  </a:lnTo>
                  <a:lnTo>
                    <a:pt x="10712" y="158203"/>
                  </a:lnTo>
                  <a:lnTo>
                    <a:pt x="10712" y="155541"/>
                  </a:lnTo>
                  <a:lnTo>
                    <a:pt x="10712" y="152879"/>
                  </a:lnTo>
                  <a:lnTo>
                    <a:pt x="10712" y="150153"/>
                  </a:lnTo>
                  <a:lnTo>
                    <a:pt x="10712" y="147491"/>
                  </a:lnTo>
                  <a:lnTo>
                    <a:pt x="10712" y="144830"/>
                  </a:lnTo>
                  <a:lnTo>
                    <a:pt x="10712" y="142104"/>
                  </a:lnTo>
                  <a:lnTo>
                    <a:pt x="10712" y="139442"/>
                  </a:lnTo>
                  <a:lnTo>
                    <a:pt x="10712" y="136780"/>
                  </a:lnTo>
                  <a:lnTo>
                    <a:pt x="8050" y="136780"/>
                  </a:lnTo>
                  <a:lnTo>
                    <a:pt x="5324" y="136780"/>
                  </a:lnTo>
                  <a:lnTo>
                    <a:pt x="2662" y="136780"/>
                  </a:lnTo>
                  <a:lnTo>
                    <a:pt x="0" y="136780"/>
                  </a:lnTo>
                  <a:lnTo>
                    <a:pt x="0" y="134118"/>
                  </a:lnTo>
                  <a:lnTo>
                    <a:pt x="2662" y="131392"/>
                  </a:lnTo>
                  <a:lnTo>
                    <a:pt x="2662" y="128730"/>
                  </a:lnTo>
                  <a:lnTo>
                    <a:pt x="2662" y="126068"/>
                  </a:lnTo>
                  <a:lnTo>
                    <a:pt x="0" y="126068"/>
                  </a:lnTo>
                  <a:lnTo>
                    <a:pt x="0" y="123343"/>
                  </a:lnTo>
                  <a:lnTo>
                    <a:pt x="2662" y="123343"/>
                  </a:lnTo>
                  <a:lnTo>
                    <a:pt x="2662" y="120681"/>
                  </a:lnTo>
                  <a:lnTo>
                    <a:pt x="2662" y="118019"/>
                  </a:lnTo>
                  <a:lnTo>
                    <a:pt x="2662" y="115293"/>
                  </a:lnTo>
                  <a:lnTo>
                    <a:pt x="5324" y="115293"/>
                  </a:lnTo>
                  <a:lnTo>
                    <a:pt x="5324" y="112631"/>
                  </a:lnTo>
                  <a:lnTo>
                    <a:pt x="8050" y="112631"/>
                  </a:lnTo>
                  <a:lnTo>
                    <a:pt x="8050" y="109969"/>
                  </a:lnTo>
                  <a:lnTo>
                    <a:pt x="10712" y="109969"/>
                  </a:lnTo>
                  <a:lnTo>
                    <a:pt x="10712" y="107244"/>
                  </a:lnTo>
                  <a:lnTo>
                    <a:pt x="8050" y="107244"/>
                  </a:lnTo>
                  <a:lnTo>
                    <a:pt x="8050" y="104581"/>
                  </a:lnTo>
                  <a:lnTo>
                    <a:pt x="8050" y="101919"/>
                  </a:lnTo>
                  <a:lnTo>
                    <a:pt x="10712" y="101919"/>
                  </a:lnTo>
                  <a:lnTo>
                    <a:pt x="10712" y="99257"/>
                  </a:lnTo>
                  <a:lnTo>
                    <a:pt x="10712" y="96532"/>
                  </a:lnTo>
                  <a:lnTo>
                    <a:pt x="13374" y="96532"/>
                  </a:lnTo>
                  <a:lnTo>
                    <a:pt x="16099" y="96532"/>
                  </a:lnTo>
                  <a:lnTo>
                    <a:pt x="16099" y="93870"/>
                  </a:lnTo>
                  <a:lnTo>
                    <a:pt x="16099" y="91208"/>
                  </a:lnTo>
                  <a:lnTo>
                    <a:pt x="16099" y="88482"/>
                  </a:lnTo>
                  <a:lnTo>
                    <a:pt x="16099" y="83158"/>
                  </a:lnTo>
                  <a:lnTo>
                    <a:pt x="18761" y="83158"/>
                  </a:lnTo>
                  <a:lnTo>
                    <a:pt x="18761" y="80433"/>
                  </a:lnTo>
                  <a:lnTo>
                    <a:pt x="21423" y="80433"/>
                  </a:lnTo>
                  <a:lnTo>
                    <a:pt x="21423" y="77771"/>
                  </a:lnTo>
                  <a:lnTo>
                    <a:pt x="24085" y="77771"/>
                  </a:lnTo>
                  <a:lnTo>
                    <a:pt x="26811" y="75109"/>
                  </a:lnTo>
                  <a:lnTo>
                    <a:pt x="29473" y="72447"/>
                  </a:lnTo>
                  <a:lnTo>
                    <a:pt x="32135" y="72447"/>
                  </a:lnTo>
                  <a:lnTo>
                    <a:pt x="32135" y="69721"/>
                  </a:lnTo>
                  <a:lnTo>
                    <a:pt x="32135" y="67059"/>
                  </a:lnTo>
                  <a:lnTo>
                    <a:pt x="32135" y="64397"/>
                  </a:lnTo>
                  <a:lnTo>
                    <a:pt x="32135" y="61672"/>
                  </a:lnTo>
                  <a:lnTo>
                    <a:pt x="32135" y="59009"/>
                  </a:lnTo>
                  <a:lnTo>
                    <a:pt x="34860" y="56347"/>
                  </a:lnTo>
                  <a:lnTo>
                    <a:pt x="34860" y="53622"/>
                  </a:lnTo>
                  <a:lnTo>
                    <a:pt x="34860" y="50960"/>
                  </a:lnTo>
                  <a:lnTo>
                    <a:pt x="34860" y="48298"/>
                  </a:lnTo>
                  <a:lnTo>
                    <a:pt x="37522" y="48298"/>
                  </a:lnTo>
                  <a:lnTo>
                    <a:pt x="37522" y="45572"/>
                  </a:lnTo>
                  <a:lnTo>
                    <a:pt x="40185" y="45572"/>
                  </a:lnTo>
                  <a:lnTo>
                    <a:pt x="42910" y="45572"/>
                  </a:lnTo>
                  <a:lnTo>
                    <a:pt x="45572" y="45572"/>
                  </a:lnTo>
                  <a:lnTo>
                    <a:pt x="45572" y="42910"/>
                  </a:lnTo>
                  <a:lnTo>
                    <a:pt x="48234" y="42910"/>
                  </a:lnTo>
                  <a:lnTo>
                    <a:pt x="50960" y="42910"/>
                  </a:lnTo>
                  <a:lnTo>
                    <a:pt x="53622" y="45572"/>
                  </a:lnTo>
                  <a:lnTo>
                    <a:pt x="56284" y="45572"/>
                  </a:lnTo>
                  <a:lnTo>
                    <a:pt x="58946" y="45572"/>
                  </a:lnTo>
                  <a:lnTo>
                    <a:pt x="61671" y="45572"/>
                  </a:lnTo>
                  <a:lnTo>
                    <a:pt x="64333" y="45572"/>
                  </a:lnTo>
                  <a:lnTo>
                    <a:pt x="66995" y="45572"/>
                  </a:lnTo>
                  <a:lnTo>
                    <a:pt x="66995" y="42910"/>
                  </a:lnTo>
                  <a:lnTo>
                    <a:pt x="69721" y="42910"/>
                  </a:lnTo>
                  <a:lnTo>
                    <a:pt x="69721" y="40248"/>
                  </a:lnTo>
                  <a:lnTo>
                    <a:pt x="72383" y="40248"/>
                  </a:lnTo>
                  <a:lnTo>
                    <a:pt x="72383" y="37586"/>
                  </a:lnTo>
                  <a:lnTo>
                    <a:pt x="72383" y="34860"/>
                  </a:lnTo>
                  <a:lnTo>
                    <a:pt x="75045" y="34860"/>
                  </a:lnTo>
                  <a:lnTo>
                    <a:pt x="77770" y="32198"/>
                  </a:lnTo>
                  <a:lnTo>
                    <a:pt x="80433" y="32198"/>
                  </a:lnTo>
                  <a:lnTo>
                    <a:pt x="80433" y="29537"/>
                  </a:lnTo>
                  <a:lnTo>
                    <a:pt x="83095" y="29537"/>
                  </a:lnTo>
                  <a:lnTo>
                    <a:pt x="85757" y="26811"/>
                  </a:lnTo>
                  <a:lnTo>
                    <a:pt x="88482" y="26811"/>
                  </a:lnTo>
                  <a:lnTo>
                    <a:pt x="88482" y="24149"/>
                  </a:lnTo>
                  <a:lnTo>
                    <a:pt x="91144" y="24149"/>
                  </a:lnTo>
                  <a:lnTo>
                    <a:pt x="93806" y="24149"/>
                  </a:lnTo>
                  <a:lnTo>
                    <a:pt x="93806" y="21487"/>
                  </a:lnTo>
                  <a:lnTo>
                    <a:pt x="93806" y="18761"/>
                  </a:lnTo>
                  <a:lnTo>
                    <a:pt x="93806" y="16099"/>
                  </a:lnTo>
                  <a:lnTo>
                    <a:pt x="93806" y="13437"/>
                  </a:lnTo>
                  <a:lnTo>
                    <a:pt x="96532" y="13437"/>
                  </a:lnTo>
                  <a:lnTo>
                    <a:pt x="99194" y="13437"/>
                  </a:lnTo>
                  <a:lnTo>
                    <a:pt x="99194" y="10775"/>
                  </a:lnTo>
                  <a:lnTo>
                    <a:pt x="99194" y="8050"/>
                  </a:lnTo>
                  <a:lnTo>
                    <a:pt x="101856" y="8050"/>
                  </a:lnTo>
                  <a:lnTo>
                    <a:pt x="104581" y="5388"/>
                  </a:lnTo>
                  <a:lnTo>
                    <a:pt x="107243" y="5388"/>
                  </a:lnTo>
                  <a:lnTo>
                    <a:pt x="109905" y="5388"/>
                  </a:lnTo>
                  <a:lnTo>
                    <a:pt x="109905" y="2726"/>
                  </a:lnTo>
                  <a:lnTo>
                    <a:pt x="112567" y="2726"/>
                  </a:lnTo>
                  <a:lnTo>
                    <a:pt x="115293" y="0"/>
                  </a:lnTo>
                  <a:lnTo>
                    <a:pt x="117955" y="0"/>
                  </a:lnTo>
                  <a:lnTo>
                    <a:pt x="120617" y="0"/>
                  </a:lnTo>
                  <a:lnTo>
                    <a:pt x="120617" y="2726"/>
                  </a:lnTo>
                  <a:lnTo>
                    <a:pt x="120617" y="5388"/>
                  </a:lnTo>
                  <a:lnTo>
                    <a:pt x="117955" y="5388"/>
                  </a:lnTo>
                  <a:lnTo>
                    <a:pt x="117955" y="8050"/>
                  </a:lnTo>
                  <a:lnTo>
                    <a:pt x="120617" y="8050"/>
                  </a:lnTo>
                  <a:lnTo>
                    <a:pt x="120617" y="10775"/>
                  </a:lnTo>
                  <a:lnTo>
                    <a:pt x="117955" y="13437"/>
                  </a:lnTo>
                  <a:lnTo>
                    <a:pt x="117955" y="16099"/>
                  </a:lnTo>
                  <a:lnTo>
                    <a:pt x="120617" y="16099"/>
                  </a:lnTo>
                  <a:lnTo>
                    <a:pt x="120617" y="18761"/>
                  </a:lnTo>
                  <a:lnTo>
                    <a:pt x="120617" y="21487"/>
                  </a:lnTo>
                  <a:lnTo>
                    <a:pt x="120617" y="24149"/>
                  </a:lnTo>
                  <a:lnTo>
                    <a:pt x="117955" y="24149"/>
                  </a:lnTo>
                  <a:lnTo>
                    <a:pt x="117955" y="26811"/>
                  </a:lnTo>
                  <a:lnTo>
                    <a:pt x="117955" y="29537"/>
                  </a:lnTo>
                  <a:lnTo>
                    <a:pt x="115293" y="32198"/>
                  </a:lnTo>
                  <a:lnTo>
                    <a:pt x="112567" y="32198"/>
                  </a:lnTo>
                  <a:lnTo>
                    <a:pt x="109905" y="32198"/>
                  </a:lnTo>
                  <a:lnTo>
                    <a:pt x="107243" y="32198"/>
                  </a:lnTo>
                  <a:lnTo>
                    <a:pt x="107243" y="29537"/>
                  </a:lnTo>
                  <a:lnTo>
                    <a:pt x="104581" y="29537"/>
                  </a:lnTo>
                  <a:lnTo>
                    <a:pt x="101856" y="29537"/>
                  </a:lnTo>
                  <a:lnTo>
                    <a:pt x="99194" y="29537"/>
                  </a:lnTo>
                  <a:lnTo>
                    <a:pt x="96532" y="29537"/>
                  </a:lnTo>
                  <a:lnTo>
                    <a:pt x="93806" y="32198"/>
                  </a:lnTo>
                  <a:lnTo>
                    <a:pt x="93806" y="34860"/>
                  </a:lnTo>
                  <a:lnTo>
                    <a:pt x="93806" y="37586"/>
                  </a:lnTo>
                  <a:lnTo>
                    <a:pt x="93806" y="40248"/>
                  </a:lnTo>
                  <a:lnTo>
                    <a:pt x="96532" y="40248"/>
                  </a:lnTo>
                  <a:lnTo>
                    <a:pt x="96532" y="42910"/>
                  </a:lnTo>
                  <a:lnTo>
                    <a:pt x="93806" y="42910"/>
                  </a:lnTo>
                  <a:lnTo>
                    <a:pt x="93806" y="45572"/>
                  </a:lnTo>
                  <a:lnTo>
                    <a:pt x="96532" y="45572"/>
                  </a:lnTo>
                  <a:lnTo>
                    <a:pt x="99194" y="45572"/>
                  </a:lnTo>
                  <a:lnTo>
                    <a:pt x="101856" y="45572"/>
                  </a:lnTo>
                  <a:lnTo>
                    <a:pt x="104581" y="45572"/>
                  </a:lnTo>
                  <a:lnTo>
                    <a:pt x="107243" y="45572"/>
                  </a:lnTo>
                  <a:lnTo>
                    <a:pt x="107243" y="48298"/>
                  </a:lnTo>
                  <a:lnTo>
                    <a:pt x="109905" y="48298"/>
                  </a:lnTo>
                  <a:lnTo>
                    <a:pt x="112567" y="48298"/>
                  </a:lnTo>
                  <a:lnTo>
                    <a:pt x="115293" y="48298"/>
                  </a:lnTo>
                  <a:lnTo>
                    <a:pt x="117955" y="48298"/>
                  </a:lnTo>
                  <a:lnTo>
                    <a:pt x="120617" y="50960"/>
                  </a:lnTo>
                  <a:lnTo>
                    <a:pt x="123343" y="50960"/>
                  </a:lnTo>
                  <a:lnTo>
                    <a:pt x="123343" y="48298"/>
                  </a:lnTo>
                  <a:lnTo>
                    <a:pt x="123343" y="45572"/>
                  </a:lnTo>
                  <a:lnTo>
                    <a:pt x="126005" y="45572"/>
                  </a:lnTo>
                  <a:lnTo>
                    <a:pt x="128667" y="45572"/>
                  </a:lnTo>
                  <a:lnTo>
                    <a:pt x="131392" y="45572"/>
                  </a:lnTo>
                  <a:lnTo>
                    <a:pt x="131392" y="42910"/>
                  </a:lnTo>
                  <a:lnTo>
                    <a:pt x="131392" y="40248"/>
                  </a:lnTo>
                  <a:lnTo>
                    <a:pt x="134054" y="40248"/>
                  </a:lnTo>
                  <a:lnTo>
                    <a:pt x="136716" y="40248"/>
                  </a:lnTo>
                  <a:lnTo>
                    <a:pt x="136716" y="42910"/>
                  </a:lnTo>
                  <a:lnTo>
                    <a:pt x="139378" y="42910"/>
                  </a:lnTo>
                  <a:lnTo>
                    <a:pt x="139378" y="45572"/>
                  </a:lnTo>
                  <a:lnTo>
                    <a:pt x="139378" y="48298"/>
                  </a:lnTo>
                  <a:lnTo>
                    <a:pt x="139378" y="50960"/>
                  </a:lnTo>
                  <a:lnTo>
                    <a:pt x="142104" y="50960"/>
                  </a:lnTo>
                  <a:lnTo>
                    <a:pt x="144766" y="50960"/>
                  </a:lnTo>
                  <a:lnTo>
                    <a:pt x="144766" y="53622"/>
                  </a:lnTo>
                  <a:lnTo>
                    <a:pt x="147428" y="56347"/>
                  </a:lnTo>
                  <a:lnTo>
                    <a:pt x="150153" y="56347"/>
                  </a:lnTo>
                  <a:lnTo>
                    <a:pt x="150153" y="59009"/>
                  </a:lnTo>
                  <a:lnTo>
                    <a:pt x="150153" y="61672"/>
                  </a:lnTo>
                  <a:lnTo>
                    <a:pt x="150153" y="64397"/>
                  </a:lnTo>
                  <a:lnTo>
                    <a:pt x="150153" y="67059"/>
                  </a:lnTo>
                  <a:lnTo>
                    <a:pt x="150153" y="69721"/>
                  </a:lnTo>
                  <a:lnTo>
                    <a:pt x="150153" y="72447"/>
                  </a:lnTo>
                  <a:lnTo>
                    <a:pt x="150153" y="75109"/>
                  </a:lnTo>
                  <a:lnTo>
                    <a:pt x="150153" y="77771"/>
                  </a:lnTo>
                  <a:lnTo>
                    <a:pt x="152815" y="80433"/>
                  </a:lnTo>
                  <a:lnTo>
                    <a:pt x="152815" y="83158"/>
                  </a:lnTo>
                  <a:lnTo>
                    <a:pt x="152815" y="85820"/>
                  </a:lnTo>
                  <a:lnTo>
                    <a:pt x="155478" y="85820"/>
                  </a:lnTo>
                  <a:lnTo>
                    <a:pt x="155478" y="88482"/>
                  </a:lnTo>
                  <a:lnTo>
                    <a:pt x="152815" y="88482"/>
                  </a:lnTo>
                  <a:lnTo>
                    <a:pt x="150153" y="88482"/>
                  </a:lnTo>
                  <a:lnTo>
                    <a:pt x="147428" y="88482"/>
                  </a:lnTo>
                  <a:lnTo>
                    <a:pt x="144766" y="88482"/>
                  </a:lnTo>
                  <a:lnTo>
                    <a:pt x="144766" y="91208"/>
                  </a:lnTo>
                  <a:lnTo>
                    <a:pt x="142104" y="91208"/>
                  </a:lnTo>
                  <a:lnTo>
                    <a:pt x="139378" y="91208"/>
                  </a:lnTo>
                  <a:lnTo>
                    <a:pt x="136716" y="91208"/>
                  </a:lnTo>
                  <a:lnTo>
                    <a:pt x="134054" y="91208"/>
                  </a:lnTo>
                  <a:lnTo>
                    <a:pt x="134054" y="88482"/>
                  </a:lnTo>
                  <a:lnTo>
                    <a:pt x="131392" y="88482"/>
                  </a:lnTo>
                  <a:lnTo>
                    <a:pt x="128667" y="91208"/>
                  </a:lnTo>
                  <a:lnTo>
                    <a:pt x="126005" y="91208"/>
                  </a:lnTo>
                  <a:lnTo>
                    <a:pt x="123343" y="91208"/>
                  </a:lnTo>
                  <a:lnTo>
                    <a:pt x="123343" y="93870"/>
                  </a:lnTo>
                  <a:lnTo>
                    <a:pt x="120617" y="91208"/>
                  </a:lnTo>
                  <a:lnTo>
                    <a:pt x="117955" y="93870"/>
                  </a:lnTo>
                  <a:lnTo>
                    <a:pt x="115293" y="96532"/>
                  </a:lnTo>
                  <a:lnTo>
                    <a:pt x="115293" y="99257"/>
                  </a:lnTo>
                  <a:lnTo>
                    <a:pt x="115293" y="101919"/>
                  </a:lnTo>
                  <a:lnTo>
                    <a:pt x="115293" y="104581"/>
                  </a:lnTo>
                  <a:lnTo>
                    <a:pt x="115293" y="107244"/>
                  </a:lnTo>
                  <a:lnTo>
                    <a:pt x="117955" y="109969"/>
                  </a:lnTo>
                  <a:lnTo>
                    <a:pt x="117955" y="112631"/>
                  </a:lnTo>
                  <a:lnTo>
                    <a:pt x="120617" y="112631"/>
                  </a:lnTo>
                  <a:lnTo>
                    <a:pt x="120617" y="115293"/>
                  </a:lnTo>
                  <a:lnTo>
                    <a:pt x="123343" y="115293"/>
                  </a:lnTo>
                  <a:lnTo>
                    <a:pt x="126005" y="115293"/>
                  </a:lnTo>
                  <a:lnTo>
                    <a:pt x="126005" y="118019"/>
                  </a:lnTo>
                  <a:lnTo>
                    <a:pt x="128667" y="118019"/>
                  </a:lnTo>
                  <a:lnTo>
                    <a:pt x="131392" y="118019"/>
                  </a:lnTo>
                  <a:lnTo>
                    <a:pt x="131392" y="120681"/>
                  </a:lnTo>
                  <a:lnTo>
                    <a:pt x="134054" y="120681"/>
                  </a:lnTo>
                  <a:lnTo>
                    <a:pt x="131392" y="123343"/>
                  </a:lnTo>
                  <a:lnTo>
                    <a:pt x="128667" y="123343"/>
                  </a:lnTo>
                  <a:lnTo>
                    <a:pt x="126005" y="126068"/>
                  </a:lnTo>
                  <a:lnTo>
                    <a:pt x="126005" y="128730"/>
                  </a:lnTo>
                  <a:lnTo>
                    <a:pt x="126005" y="131392"/>
                  </a:lnTo>
                  <a:lnTo>
                    <a:pt x="128667" y="131392"/>
                  </a:lnTo>
                  <a:lnTo>
                    <a:pt x="131392" y="131392"/>
                  </a:lnTo>
                  <a:lnTo>
                    <a:pt x="131392" y="128730"/>
                  </a:lnTo>
                  <a:lnTo>
                    <a:pt x="134054" y="128730"/>
                  </a:lnTo>
                  <a:lnTo>
                    <a:pt x="136716" y="128730"/>
                  </a:lnTo>
                  <a:lnTo>
                    <a:pt x="139378" y="128730"/>
                  </a:lnTo>
                  <a:lnTo>
                    <a:pt x="139378" y="131392"/>
                  </a:lnTo>
                  <a:lnTo>
                    <a:pt x="142104" y="131392"/>
                  </a:lnTo>
                  <a:lnTo>
                    <a:pt x="144766" y="131392"/>
                  </a:lnTo>
                  <a:lnTo>
                    <a:pt x="147428" y="131392"/>
                  </a:lnTo>
                  <a:lnTo>
                    <a:pt x="147428" y="134118"/>
                  </a:lnTo>
                  <a:lnTo>
                    <a:pt x="150153" y="134118"/>
                  </a:lnTo>
                  <a:lnTo>
                    <a:pt x="150153" y="131392"/>
                  </a:lnTo>
                  <a:lnTo>
                    <a:pt x="152815" y="131392"/>
                  </a:lnTo>
                  <a:lnTo>
                    <a:pt x="155478" y="131392"/>
                  </a:lnTo>
                  <a:lnTo>
                    <a:pt x="155478" y="134118"/>
                  </a:lnTo>
                  <a:lnTo>
                    <a:pt x="158203" y="134118"/>
                  </a:lnTo>
                  <a:lnTo>
                    <a:pt x="160865" y="134118"/>
                  </a:lnTo>
                  <a:lnTo>
                    <a:pt x="160865" y="136780"/>
                  </a:lnTo>
                  <a:lnTo>
                    <a:pt x="163527" y="136780"/>
                  </a:lnTo>
                  <a:lnTo>
                    <a:pt x="163527" y="139442"/>
                  </a:lnTo>
                  <a:lnTo>
                    <a:pt x="166253" y="139442"/>
                  </a:lnTo>
                  <a:lnTo>
                    <a:pt x="166253" y="142104"/>
                  </a:lnTo>
                  <a:lnTo>
                    <a:pt x="168915" y="144830"/>
                  </a:lnTo>
                  <a:lnTo>
                    <a:pt x="171577" y="144830"/>
                  </a:lnTo>
                  <a:lnTo>
                    <a:pt x="171577" y="147491"/>
                  </a:lnTo>
                  <a:lnTo>
                    <a:pt x="171577" y="150153"/>
                  </a:lnTo>
                  <a:lnTo>
                    <a:pt x="171577" y="152879"/>
                  </a:lnTo>
                  <a:lnTo>
                    <a:pt x="174239" y="152879"/>
                  </a:lnTo>
                  <a:lnTo>
                    <a:pt x="176964" y="152879"/>
                  </a:lnTo>
                  <a:lnTo>
                    <a:pt x="176964" y="155541"/>
                  </a:lnTo>
                  <a:lnTo>
                    <a:pt x="179626" y="155541"/>
                  </a:lnTo>
                  <a:lnTo>
                    <a:pt x="179626" y="158203"/>
                  </a:lnTo>
                  <a:lnTo>
                    <a:pt x="179626" y="160929"/>
                  </a:lnTo>
                  <a:lnTo>
                    <a:pt x="182288" y="160929"/>
                  </a:lnTo>
                  <a:lnTo>
                    <a:pt x="182288" y="163591"/>
                  </a:lnTo>
                  <a:lnTo>
                    <a:pt x="185014" y="163591"/>
                  </a:lnTo>
                  <a:lnTo>
                    <a:pt x="187676" y="166253"/>
                  </a:lnTo>
                  <a:lnTo>
                    <a:pt x="187676" y="168915"/>
                  </a:lnTo>
                  <a:lnTo>
                    <a:pt x="185014" y="168915"/>
                  </a:lnTo>
                  <a:lnTo>
                    <a:pt x="182288" y="171640"/>
                  </a:lnTo>
                  <a:lnTo>
                    <a:pt x="185014" y="171640"/>
                  </a:lnTo>
                  <a:lnTo>
                    <a:pt x="185014" y="174302"/>
                  </a:lnTo>
                  <a:lnTo>
                    <a:pt x="185014" y="176965"/>
                  </a:lnTo>
                  <a:lnTo>
                    <a:pt x="185014" y="179690"/>
                  </a:lnTo>
                  <a:lnTo>
                    <a:pt x="185014" y="182352"/>
                  </a:lnTo>
                  <a:lnTo>
                    <a:pt x="185014" y="185014"/>
                  </a:lnTo>
                  <a:lnTo>
                    <a:pt x="182288" y="187740"/>
                  </a:lnTo>
                  <a:lnTo>
                    <a:pt x="182288" y="185014"/>
                  </a:lnTo>
                  <a:lnTo>
                    <a:pt x="179626" y="185014"/>
                  </a:lnTo>
                  <a:lnTo>
                    <a:pt x="176964" y="185014"/>
                  </a:lnTo>
                  <a:lnTo>
                    <a:pt x="176964" y="187740"/>
                  </a:lnTo>
                  <a:lnTo>
                    <a:pt x="179626" y="190402"/>
                  </a:lnTo>
                  <a:lnTo>
                    <a:pt x="179626" y="193064"/>
                  </a:lnTo>
                  <a:lnTo>
                    <a:pt x="176964" y="193064"/>
                  </a:lnTo>
                  <a:lnTo>
                    <a:pt x="176964" y="195726"/>
                  </a:lnTo>
                  <a:lnTo>
                    <a:pt x="179626" y="198451"/>
                  </a:lnTo>
                  <a:lnTo>
                    <a:pt x="176964" y="201113"/>
                  </a:lnTo>
                  <a:lnTo>
                    <a:pt x="176964" y="198451"/>
                  </a:lnTo>
                  <a:lnTo>
                    <a:pt x="174239" y="198451"/>
                  </a:lnTo>
                  <a:lnTo>
                    <a:pt x="174239" y="195726"/>
                  </a:lnTo>
                  <a:lnTo>
                    <a:pt x="171577" y="195726"/>
                  </a:lnTo>
                  <a:lnTo>
                    <a:pt x="171577" y="193064"/>
                  </a:lnTo>
                  <a:lnTo>
                    <a:pt x="168915" y="193064"/>
                  </a:lnTo>
                  <a:lnTo>
                    <a:pt x="166253" y="193064"/>
                  </a:lnTo>
                  <a:lnTo>
                    <a:pt x="166253" y="190402"/>
                  </a:lnTo>
                  <a:lnTo>
                    <a:pt x="163527" y="190402"/>
                  </a:lnTo>
                  <a:lnTo>
                    <a:pt x="163527" y="187740"/>
                  </a:lnTo>
                  <a:lnTo>
                    <a:pt x="160865" y="187740"/>
                  </a:lnTo>
                  <a:lnTo>
                    <a:pt x="158203" y="187740"/>
                  </a:lnTo>
                  <a:lnTo>
                    <a:pt x="155478" y="187740"/>
                  </a:lnTo>
                  <a:lnTo>
                    <a:pt x="152815" y="187740"/>
                  </a:lnTo>
                  <a:lnTo>
                    <a:pt x="152815" y="185014"/>
                  </a:lnTo>
                  <a:lnTo>
                    <a:pt x="150153" y="185014"/>
                  </a:lnTo>
                  <a:lnTo>
                    <a:pt x="147428" y="182352"/>
                  </a:lnTo>
                  <a:lnTo>
                    <a:pt x="147428" y="179690"/>
                  </a:lnTo>
                  <a:lnTo>
                    <a:pt x="144766" y="179690"/>
                  </a:lnTo>
                  <a:lnTo>
                    <a:pt x="142104" y="179690"/>
                  </a:lnTo>
                  <a:lnTo>
                    <a:pt x="142104" y="182352"/>
                  </a:lnTo>
                  <a:lnTo>
                    <a:pt x="139378" y="182352"/>
                  </a:lnTo>
                  <a:lnTo>
                    <a:pt x="136716" y="182352"/>
                  </a:lnTo>
                  <a:lnTo>
                    <a:pt x="136716" y="185014"/>
                  </a:lnTo>
                  <a:lnTo>
                    <a:pt x="134054" y="185014"/>
                  </a:lnTo>
                  <a:lnTo>
                    <a:pt x="134054" y="187740"/>
                  </a:lnTo>
                  <a:lnTo>
                    <a:pt x="131392" y="187740"/>
                  </a:lnTo>
                  <a:lnTo>
                    <a:pt x="131392" y="190402"/>
                  </a:lnTo>
                  <a:lnTo>
                    <a:pt x="134054" y="190402"/>
                  </a:lnTo>
                  <a:lnTo>
                    <a:pt x="134054" y="193064"/>
                  </a:lnTo>
                  <a:lnTo>
                    <a:pt x="134054" y="195726"/>
                  </a:lnTo>
                  <a:lnTo>
                    <a:pt x="136716" y="195726"/>
                  </a:lnTo>
                  <a:lnTo>
                    <a:pt x="134054" y="195726"/>
                  </a:lnTo>
                  <a:lnTo>
                    <a:pt x="134054" y="198451"/>
                  </a:lnTo>
                  <a:lnTo>
                    <a:pt x="134054" y="201113"/>
                  </a:lnTo>
                  <a:lnTo>
                    <a:pt x="136716" y="203775"/>
                  </a:lnTo>
                  <a:lnTo>
                    <a:pt x="136716" y="206501"/>
                  </a:lnTo>
                  <a:lnTo>
                    <a:pt x="139378" y="206501"/>
                  </a:lnTo>
                  <a:lnTo>
                    <a:pt x="139378" y="209163"/>
                  </a:lnTo>
                  <a:lnTo>
                    <a:pt x="142104" y="211825"/>
                  </a:lnTo>
                  <a:lnTo>
                    <a:pt x="142104" y="214550"/>
                  </a:lnTo>
                  <a:lnTo>
                    <a:pt x="142104" y="217212"/>
                  </a:lnTo>
                  <a:lnTo>
                    <a:pt x="142104" y="219874"/>
                  </a:lnTo>
                  <a:lnTo>
                    <a:pt x="142104" y="222600"/>
                  </a:lnTo>
                  <a:lnTo>
                    <a:pt x="142104" y="225262"/>
                  </a:lnTo>
                  <a:lnTo>
                    <a:pt x="144766" y="225262"/>
                  </a:lnTo>
                  <a:lnTo>
                    <a:pt x="144766" y="227924"/>
                  </a:lnTo>
                  <a:lnTo>
                    <a:pt x="142104" y="230586"/>
                  </a:lnTo>
                  <a:lnTo>
                    <a:pt x="139378" y="230586"/>
                  </a:lnTo>
                  <a:lnTo>
                    <a:pt x="139378" y="233311"/>
                  </a:lnTo>
                  <a:lnTo>
                    <a:pt x="136716" y="235974"/>
                  </a:lnTo>
                  <a:lnTo>
                    <a:pt x="134054" y="235974"/>
                  </a:lnTo>
                  <a:lnTo>
                    <a:pt x="131392" y="235974"/>
                  </a:lnTo>
                  <a:lnTo>
                    <a:pt x="128667" y="235974"/>
                  </a:lnTo>
                  <a:lnTo>
                    <a:pt x="126005" y="235974"/>
                  </a:lnTo>
                  <a:lnTo>
                    <a:pt x="123343" y="235974"/>
                  </a:lnTo>
                  <a:lnTo>
                    <a:pt x="120617" y="235974"/>
                  </a:lnTo>
                  <a:lnTo>
                    <a:pt x="112567" y="235974"/>
                  </a:lnTo>
                  <a:lnTo>
                    <a:pt x="109905" y="235974"/>
                  </a:lnTo>
                  <a:lnTo>
                    <a:pt x="107243" y="235974"/>
                  </a:lnTo>
                  <a:lnTo>
                    <a:pt x="104581" y="235974"/>
                  </a:lnTo>
                  <a:lnTo>
                    <a:pt x="101856" y="235974"/>
                  </a:lnTo>
                  <a:lnTo>
                    <a:pt x="99194" y="235974"/>
                  </a:lnTo>
                  <a:lnTo>
                    <a:pt x="96532" y="235974"/>
                  </a:lnTo>
                  <a:lnTo>
                    <a:pt x="93806" y="235974"/>
                  </a:lnTo>
                  <a:lnTo>
                    <a:pt x="91144" y="235974"/>
                  </a:lnTo>
                  <a:lnTo>
                    <a:pt x="88482" y="235974"/>
                  </a:lnTo>
                  <a:lnTo>
                    <a:pt x="85757" y="235974"/>
                  </a:lnTo>
                  <a:lnTo>
                    <a:pt x="83095" y="235974"/>
                  </a:lnTo>
                  <a:lnTo>
                    <a:pt x="83095" y="238636"/>
                  </a:lnTo>
                  <a:lnTo>
                    <a:pt x="83095" y="241361"/>
                  </a:lnTo>
                  <a:lnTo>
                    <a:pt x="83095" y="244023"/>
                  </a:lnTo>
                  <a:lnTo>
                    <a:pt x="83095" y="246685"/>
                  </a:lnTo>
                  <a:lnTo>
                    <a:pt x="80433" y="249411"/>
                  </a:lnTo>
                  <a:lnTo>
                    <a:pt x="80433" y="252073"/>
                  </a:lnTo>
                  <a:lnTo>
                    <a:pt x="77770" y="252073"/>
                  </a:lnTo>
                  <a:lnTo>
                    <a:pt x="77770" y="25207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8" name="Freeform: Shape 187">
              <a:extLst>
                <a:ext uri="{FF2B5EF4-FFF2-40B4-BE49-F238E27FC236}">
                  <a16:creationId xmlns:a16="http://schemas.microsoft.com/office/drawing/2014/main" id="{0C922D30-A277-B759-C742-1FBDCFB96A4B}"/>
                </a:ext>
              </a:extLst>
            </p:cNvPr>
            <p:cNvSpPr/>
            <p:nvPr/>
          </p:nvSpPr>
          <p:spPr>
            <a:xfrm>
              <a:off x="3853903" y="4388105"/>
              <a:ext cx="166252" cy="77770"/>
            </a:xfrm>
            <a:custGeom>
              <a:avLst/>
              <a:gdLst>
                <a:gd name="connsiteX0" fmla="*/ 134054 w 166252"/>
                <a:gd name="connsiteY0" fmla="*/ 69721 h 77770"/>
                <a:gd name="connsiteX1" fmla="*/ 134054 w 166252"/>
                <a:gd name="connsiteY1" fmla="*/ 67059 h 77770"/>
                <a:gd name="connsiteX2" fmla="*/ 131392 w 166252"/>
                <a:gd name="connsiteY2" fmla="*/ 67059 h 77770"/>
                <a:gd name="connsiteX3" fmla="*/ 131392 w 166252"/>
                <a:gd name="connsiteY3" fmla="*/ 64397 h 77770"/>
                <a:gd name="connsiteX4" fmla="*/ 131392 w 166252"/>
                <a:gd name="connsiteY4" fmla="*/ 61671 h 77770"/>
                <a:gd name="connsiteX5" fmla="*/ 128730 w 166252"/>
                <a:gd name="connsiteY5" fmla="*/ 61671 h 77770"/>
                <a:gd name="connsiteX6" fmla="*/ 126005 w 166252"/>
                <a:gd name="connsiteY6" fmla="*/ 61671 h 77770"/>
                <a:gd name="connsiteX7" fmla="*/ 126005 w 166252"/>
                <a:gd name="connsiteY7" fmla="*/ 64397 h 77770"/>
                <a:gd name="connsiteX8" fmla="*/ 126005 w 166252"/>
                <a:gd name="connsiteY8" fmla="*/ 67059 h 77770"/>
                <a:gd name="connsiteX9" fmla="*/ 126005 w 166252"/>
                <a:gd name="connsiteY9" fmla="*/ 69721 h 77770"/>
                <a:gd name="connsiteX10" fmla="*/ 123343 w 166252"/>
                <a:gd name="connsiteY10" fmla="*/ 69721 h 77770"/>
                <a:gd name="connsiteX11" fmla="*/ 123343 w 166252"/>
                <a:gd name="connsiteY11" fmla="*/ 67059 h 77770"/>
                <a:gd name="connsiteX12" fmla="*/ 120680 w 166252"/>
                <a:gd name="connsiteY12" fmla="*/ 64397 h 77770"/>
                <a:gd name="connsiteX13" fmla="*/ 117955 w 166252"/>
                <a:gd name="connsiteY13" fmla="*/ 64397 h 77770"/>
                <a:gd name="connsiteX14" fmla="*/ 115293 w 166252"/>
                <a:gd name="connsiteY14" fmla="*/ 67059 h 77770"/>
                <a:gd name="connsiteX15" fmla="*/ 115293 w 166252"/>
                <a:gd name="connsiteY15" fmla="*/ 69721 h 77770"/>
                <a:gd name="connsiteX16" fmla="*/ 115293 w 166252"/>
                <a:gd name="connsiteY16" fmla="*/ 72383 h 77770"/>
                <a:gd name="connsiteX17" fmla="*/ 112631 w 166252"/>
                <a:gd name="connsiteY17" fmla="*/ 72383 h 77770"/>
                <a:gd name="connsiteX18" fmla="*/ 112631 w 166252"/>
                <a:gd name="connsiteY18" fmla="*/ 75108 h 77770"/>
                <a:gd name="connsiteX19" fmla="*/ 109969 w 166252"/>
                <a:gd name="connsiteY19" fmla="*/ 77771 h 77770"/>
                <a:gd name="connsiteX20" fmla="*/ 107243 w 166252"/>
                <a:gd name="connsiteY20" fmla="*/ 77771 h 77770"/>
                <a:gd name="connsiteX21" fmla="*/ 107243 w 166252"/>
                <a:gd name="connsiteY21" fmla="*/ 75108 h 77770"/>
                <a:gd name="connsiteX22" fmla="*/ 107243 w 166252"/>
                <a:gd name="connsiteY22" fmla="*/ 72383 h 77770"/>
                <a:gd name="connsiteX23" fmla="*/ 107243 w 166252"/>
                <a:gd name="connsiteY23" fmla="*/ 69721 h 77770"/>
                <a:gd name="connsiteX24" fmla="*/ 104581 w 166252"/>
                <a:gd name="connsiteY24" fmla="*/ 69721 h 77770"/>
                <a:gd name="connsiteX25" fmla="*/ 104581 w 166252"/>
                <a:gd name="connsiteY25" fmla="*/ 72383 h 77770"/>
                <a:gd name="connsiteX26" fmla="*/ 101919 w 166252"/>
                <a:gd name="connsiteY26" fmla="*/ 72383 h 77770"/>
                <a:gd name="connsiteX27" fmla="*/ 101919 w 166252"/>
                <a:gd name="connsiteY27" fmla="*/ 75108 h 77770"/>
                <a:gd name="connsiteX28" fmla="*/ 99194 w 166252"/>
                <a:gd name="connsiteY28" fmla="*/ 75108 h 77770"/>
                <a:gd name="connsiteX29" fmla="*/ 96532 w 166252"/>
                <a:gd name="connsiteY29" fmla="*/ 75108 h 77770"/>
                <a:gd name="connsiteX30" fmla="*/ 96532 w 166252"/>
                <a:gd name="connsiteY30" fmla="*/ 72383 h 77770"/>
                <a:gd name="connsiteX31" fmla="*/ 96532 w 166252"/>
                <a:gd name="connsiteY31" fmla="*/ 69721 h 77770"/>
                <a:gd name="connsiteX32" fmla="*/ 96532 w 166252"/>
                <a:gd name="connsiteY32" fmla="*/ 67059 h 77770"/>
                <a:gd name="connsiteX33" fmla="*/ 93870 w 166252"/>
                <a:gd name="connsiteY33" fmla="*/ 67059 h 77770"/>
                <a:gd name="connsiteX34" fmla="*/ 91144 w 166252"/>
                <a:gd name="connsiteY34" fmla="*/ 67059 h 77770"/>
                <a:gd name="connsiteX35" fmla="*/ 91144 w 166252"/>
                <a:gd name="connsiteY35" fmla="*/ 64397 h 77770"/>
                <a:gd name="connsiteX36" fmla="*/ 88482 w 166252"/>
                <a:gd name="connsiteY36" fmla="*/ 64397 h 77770"/>
                <a:gd name="connsiteX37" fmla="*/ 88482 w 166252"/>
                <a:gd name="connsiteY37" fmla="*/ 61671 h 77770"/>
                <a:gd name="connsiteX38" fmla="*/ 85820 w 166252"/>
                <a:gd name="connsiteY38" fmla="*/ 61671 h 77770"/>
                <a:gd name="connsiteX39" fmla="*/ 83158 w 166252"/>
                <a:gd name="connsiteY39" fmla="*/ 59009 h 77770"/>
                <a:gd name="connsiteX40" fmla="*/ 80433 w 166252"/>
                <a:gd name="connsiteY40" fmla="*/ 59009 h 77770"/>
                <a:gd name="connsiteX41" fmla="*/ 77770 w 166252"/>
                <a:gd name="connsiteY41" fmla="*/ 59009 h 77770"/>
                <a:gd name="connsiteX42" fmla="*/ 75108 w 166252"/>
                <a:gd name="connsiteY42" fmla="*/ 59009 h 77770"/>
                <a:gd name="connsiteX43" fmla="*/ 72383 w 166252"/>
                <a:gd name="connsiteY43" fmla="*/ 59009 h 77770"/>
                <a:gd name="connsiteX44" fmla="*/ 69721 w 166252"/>
                <a:gd name="connsiteY44" fmla="*/ 59009 h 77770"/>
                <a:gd name="connsiteX45" fmla="*/ 67059 w 166252"/>
                <a:gd name="connsiteY45" fmla="*/ 61671 h 77770"/>
                <a:gd name="connsiteX46" fmla="*/ 64333 w 166252"/>
                <a:gd name="connsiteY46" fmla="*/ 61671 h 77770"/>
                <a:gd name="connsiteX47" fmla="*/ 61671 w 166252"/>
                <a:gd name="connsiteY47" fmla="*/ 61671 h 77770"/>
                <a:gd name="connsiteX48" fmla="*/ 59009 w 166252"/>
                <a:gd name="connsiteY48" fmla="*/ 64397 h 77770"/>
                <a:gd name="connsiteX49" fmla="*/ 56347 w 166252"/>
                <a:gd name="connsiteY49" fmla="*/ 64397 h 77770"/>
                <a:gd name="connsiteX50" fmla="*/ 53622 w 166252"/>
                <a:gd name="connsiteY50" fmla="*/ 64397 h 77770"/>
                <a:gd name="connsiteX51" fmla="*/ 53622 w 166252"/>
                <a:gd name="connsiteY51" fmla="*/ 67059 h 77770"/>
                <a:gd name="connsiteX52" fmla="*/ 50959 w 166252"/>
                <a:gd name="connsiteY52" fmla="*/ 67059 h 77770"/>
                <a:gd name="connsiteX53" fmla="*/ 48298 w 166252"/>
                <a:gd name="connsiteY53" fmla="*/ 67059 h 77770"/>
                <a:gd name="connsiteX54" fmla="*/ 50959 w 166252"/>
                <a:gd name="connsiteY54" fmla="*/ 69721 h 77770"/>
                <a:gd name="connsiteX55" fmla="*/ 50959 w 166252"/>
                <a:gd name="connsiteY55" fmla="*/ 72383 h 77770"/>
                <a:gd name="connsiteX56" fmla="*/ 50959 w 166252"/>
                <a:gd name="connsiteY56" fmla="*/ 75108 h 77770"/>
                <a:gd name="connsiteX57" fmla="*/ 48298 w 166252"/>
                <a:gd name="connsiteY57" fmla="*/ 75108 h 77770"/>
                <a:gd name="connsiteX58" fmla="*/ 45572 w 166252"/>
                <a:gd name="connsiteY58" fmla="*/ 77771 h 77770"/>
                <a:gd name="connsiteX59" fmla="*/ 42910 w 166252"/>
                <a:gd name="connsiteY59" fmla="*/ 77771 h 77770"/>
                <a:gd name="connsiteX60" fmla="*/ 40248 w 166252"/>
                <a:gd name="connsiteY60" fmla="*/ 77771 h 77770"/>
                <a:gd name="connsiteX61" fmla="*/ 37522 w 166252"/>
                <a:gd name="connsiteY61" fmla="*/ 77771 h 77770"/>
                <a:gd name="connsiteX62" fmla="*/ 34860 w 166252"/>
                <a:gd name="connsiteY62" fmla="*/ 77771 h 77770"/>
                <a:gd name="connsiteX63" fmla="*/ 32198 w 166252"/>
                <a:gd name="connsiteY63" fmla="*/ 75108 h 77770"/>
                <a:gd name="connsiteX64" fmla="*/ 29473 w 166252"/>
                <a:gd name="connsiteY64" fmla="*/ 75108 h 77770"/>
                <a:gd name="connsiteX65" fmla="*/ 24149 w 166252"/>
                <a:gd name="connsiteY65" fmla="*/ 75108 h 77770"/>
                <a:gd name="connsiteX66" fmla="*/ 16099 w 166252"/>
                <a:gd name="connsiteY66" fmla="*/ 75108 h 77770"/>
                <a:gd name="connsiteX67" fmla="*/ 5387 w 166252"/>
                <a:gd name="connsiteY67" fmla="*/ 75108 h 77770"/>
                <a:gd name="connsiteX68" fmla="*/ 5387 w 166252"/>
                <a:gd name="connsiteY68" fmla="*/ 72383 h 77770"/>
                <a:gd name="connsiteX69" fmla="*/ 2662 w 166252"/>
                <a:gd name="connsiteY69" fmla="*/ 69721 h 77770"/>
                <a:gd name="connsiteX70" fmla="*/ 2662 w 166252"/>
                <a:gd name="connsiteY70" fmla="*/ 67059 h 77770"/>
                <a:gd name="connsiteX71" fmla="*/ 2662 w 166252"/>
                <a:gd name="connsiteY71" fmla="*/ 64397 h 77770"/>
                <a:gd name="connsiteX72" fmla="*/ 0 w 166252"/>
                <a:gd name="connsiteY72" fmla="*/ 64397 h 77770"/>
                <a:gd name="connsiteX73" fmla="*/ 0 w 166252"/>
                <a:gd name="connsiteY73" fmla="*/ 61671 h 77770"/>
                <a:gd name="connsiteX74" fmla="*/ 0 w 166252"/>
                <a:gd name="connsiteY74" fmla="*/ 59009 h 77770"/>
                <a:gd name="connsiteX75" fmla="*/ 0 w 166252"/>
                <a:gd name="connsiteY75" fmla="*/ 56347 h 77770"/>
                <a:gd name="connsiteX76" fmla="*/ 2662 w 166252"/>
                <a:gd name="connsiteY76" fmla="*/ 56347 h 77770"/>
                <a:gd name="connsiteX77" fmla="*/ 5387 w 166252"/>
                <a:gd name="connsiteY77" fmla="*/ 53622 h 77770"/>
                <a:gd name="connsiteX78" fmla="*/ 8050 w 166252"/>
                <a:gd name="connsiteY78" fmla="*/ 50959 h 77770"/>
                <a:gd name="connsiteX79" fmla="*/ 10712 w 166252"/>
                <a:gd name="connsiteY79" fmla="*/ 50959 h 77770"/>
                <a:gd name="connsiteX80" fmla="*/ 16099 w 166252"/>
                <a:gd name="connsiteY80" fmla="*/ 45572 h 77770"/>
                <a:gd name="connsiteX81" fmla="*/ 21487 w 166252"/>
                <a:gd name="connsiteY81" fmla="*/ 42910 h 77770"/>
                <a:gd name="connsiteX82" fmla="*/ 26811 w 166252"/>
                <a:gd name="connsiteY82" fmla="*/ 37522 h 77770"/>
                <a:gd name="connsiteX83" fmla="*/ 29473 w 166252"/>
                <a:gd name="connsiteY83" fmla="*/ 34860 h 77770"/>
                <a:gd name="connsiteX84" fmla="*/ 32198 w 166252"/>
                <a:gd name="connsiteY84" fmla="*/ 34860 h 77770"/>
                <a:gd name="connsiteX85" fmla="*/ 34860 w 166252"/>
                <a:gd name="connsiteY85" fmla="*/ 37522 h 77770"/>
                <a:gd name="connsiteX86" fmla="*/ 37522 w 166252"/>
                <a:gd name="connsiteY86" fmla="*/ 37522 h 77770"/>
                <a:gd name="connsiteX87" fmla="*/ 40248 w 166252"/>
                <a:gd name="connsiteY87" fmla="*/ 37522 h 77770"/>
                <a:gd name="connsiteX88" fmla="*/ 42910 w 166252"/>
                <a:gd name="connsiteY88" fmla="*/ 37522 h 77770"/>
                <a:gd name="connsiteX89" fmla="*/ 42910 w 166252"/>
                <a:gd name="connsiteY89" fmla="*/ 34860 h 77770"/>
                <a:gd name="connsiteX90" fmla="*/ 45572 w 166252"/>
                <a:gd name="connsiteY90" fmla="*/ 34860 h 77770"/>
                <a:gd name="connsiteX91" fmla="*/ 45572 w 166252"/>
                <a:gd name="connsiteY91" fmla="*/ 32198 h 77770"/>
                <a:gd name="connsiteX92" fmla="*/ 48298 w 166252"/>
                <a:gd name="connsiteY92" fmla="*/ 32198 h 77770"/>
                <a:gd name="connsiteX93" fmla="*/ 48298 w 166252"/>
                <a:gd name="connsiteY93" fmla="*/ 29536 h 77770"/>
                <a:gd name="connsiteX94" fmla="*/ 50959 w 166252"/>
                <a:gd name="connsiteY94" fmla="*/ 29536 h 77770"/>
                <a:gd name="connsiteX95" fmla="*/ 53622 w 166252"/>
                <a:gd name="connsiteY95" fmla="*/ 29536 h 77770"/>
                <a:gd name="connsiteX96" fmla="*/ 56347 w 166252"/>
                <a:gd name="connsiteY96" fmla="*/ 29536 h 77770"/>
                <a:gd name="connsiteX97" fmla="*/ 59009 w 166252"/>
                <a:gd name="connsiteY97" fmla="*/ 29536 h 77770"/>
                <a:gd name="connsiteX98" fmla="*/ 64333 w 166252"/>
                <a:gd name="connsiteY98" fmla="*/ 29536 h 77770"/>
                <a:gd name="connsiteX99" fmla="*/ 72383 w 166252"/>
                <a:gd name="connsiteY99" fmla="*/ 29536 h 77770"/>
                <a:gd name="connsiteX100" fmla="*/ 75108 w 166252"/>
                <a:gd name="connsiteY100" fmla="*/ 29536 h 77770"/>
                <a:gd name="connsiteX101" fmla="*/ 77770 w 166252"/>
                <a:gd name="connsiteY101" fmla="*/ 29536 h 77770"/>
                <a:gd name="connsiteX102" fmla="*/ 77770 w 166252"/>
                <a:gd name="connsiteY102" fmla="*/ 26811 h 77770"/>
                <a:gd name="connsiteX103" fmla="*/ 77770 w 166252"/>
                <a:gd name="connsiteY103" fmla="*/ 24149 h 77770"/>
                <a:gd name="connsiteX104" fmla="*/ 80433 w 166252"/>
                <a:gd name="connsiteY104" fmla="*/ 24149 h 77770"/>
                <a:gd name="connsiteX105" fmla="*/ 80433 w 166252"/>
                <a:gd name="connsiteY105" fmla="*/ 21487 h 77770"/>
                <a:gd name="connsiteX106" fmla="*/ 83158 w 166252"/>
                <a:gd name="connsiteY106" fmla="*/ 21487 h 77770"/>
                <a:gd name="connsiteX107" fmla="*/ 83158 w 166252"/>
                <a:gd name="connsiteY107" fmla="*/ 18761 h 77770"/>
                <a:gd name="connsiteX108" fmla="*/ 85820 w 166252"/>
                <a:gd name="connsiteY108" fmla="*/ 16099 h 77770"/>
                <a:gd name="connsiteX109" fmla="*/ 85820 w 166252"/>
                <a:gd name="connsiteY109" fmla="*/ 13437 h 77770"/>
                <a:gd name="connsiteX110" fmla="*/ 88482 w 166252"/>
                <a:gd name="connsiteY110" fmla="*/ 13437 h 77770"/>
                <a:gd name="connsiteX111" fmla="*/ 88482 w 166252"/>
                <a:gd name="connsiteY111" fmla="*/ 10712 h 77770"/>
                <a:gd name="connsiteX112" fmla="*/ 91144 w 166252"/>
                <a:gd name="connsiteY112" fmla="*/ 8050 h 77770"/>
                <a:gd name="connsiteX113" fmla="*/ 93870 w 166252"/>
                <a:gd name="connsiteY113" fmla="*/ 8050 h 77770"/>
                <a:gd name="connsiteX114" fmla="*/ 96532 w 166252"/>
                <a:gd name="connsiteY114" fmla="*/ 5387 h 77770"/>
                <a:gd name="connsiteX115" fmla="*/ 99194 w 166252"/>
                <a:gd name="connsiteY115" fmla="*/ 5387 h 77770"/>
                <a:gd name="connsiteX116" fmla="*/ 101919 w 166252"/>
                <a:gd name="connsiteY116" fmla="*/ 5387 h 77770"/>
                <a:gd name="connsiteX117" fmla="*/ 101919 w 166252"/>
                <a:gd name="connsiteY117" fmla="*/ 2725 h 77770"/>
                <a:gd name="connsiteX118" fmla="*/ 104581 w 166252"/>
                <a:gd name="connsiteY118" fmla="*/ 2725 h 77770"/>
                <a:gd name="connsiteX119" fmla="*/ 107243 w 166252"/>
                <a:gd name="connsiteY119" fmla="*/ 5387 h 77770"/>
                <a:gd name="connsiteX120" fmla="*/ 109969 w 166252"/>
                <a:gd name="connsiteY120" fmla="*/ 5387 h 77770"/>
                <a:gd name="connsiteX121" fmla="*/ 112631 w 166252"/>
                <a:gd name="connsiteY121" fmla="*/ 5387 h 77770"/>
                <a:gd name="connsiteX122" fmla="*/ 115293 w 166252"/>
                <a:gd name="connsiteY122" fmla="*/ 5387 h 77770"/>
                <a:gd name="connsiteX123" fmla="*/ 117955 w 166252"/>
                <a:gd name="connsiteY123" fmla="*/ 5387 h 77770"/>
                <a:gd name="connsiteX124" fmla="*/ 120680 w 166252"/>
                <a:gd name="connsiteY124" fmla="*/ 2725 h 77770"/>
                <a:gd name="connsiteX125" fmla="*/ 123343 w 166252"/>
                <a:gd name="connsiteY125" fmla="*/ 2725 h 77770"/>
                <a:gd name="connsiteX126" fmla="*/ 126005 w 166252"/>
                <a:gd name="connsiteY126" fmla="*/ 2725 h 77770"/>
                <a:gd name="connsiteX127" fmla="*/ 128730 w 166252"/>
                <a:gd name="connsiteY127" fmla="*/ 2725 h 77770"/>
                <a:gd name="connsiteX128" fmla="*/ 131392 w 166252"/>
                <a:gd name="connsiteY128" fmla="*/ 0 h 77770"/>
                <a:gd name="connsiteX129" fmla="*/ 134054 w 166252"/>
                <a:gd name="connsiteY129" fmla="*/ 0 h 77770"/>
                <a:gd name="connsiteX130" fmla="*/ 136780 w 166252"/>
                <a:gd name="connsiteY130" fmla="*/ 0 h 77770"/>
                <a:gd name="connsiteX131" fmla="*/ 139442 w 166252"/>
                <a:gd name="connsiteY131" fmla="*/ 0 h 77770"/>
                <a:gd name="connsiteX132" fmla="*/ 142104 w 166252"/>
                <a:gd name="connsiteY132" fmla="*/ 2725 h 77770"/>
                <a:gd name="connsiteX133" fmla="*/ 144829 w 166252"/>
                <a:gd name="connsiteY133" fmla="*/ 2725 h 77770"/>
                <a:gd name="connsiteX134" fmla="*/ 147491 w 166252"/>
                <a:gd name="connsiteY134" fmla="*/ 2725 h 77770"/>
                <a:gd name="connsiteX135" fmla="*/ 150153 w 166252"/>
                <a:gd name="connsiteY135" fmla="*/ 5387 h 77770"/>
                <a:gd name="connsiteX136" fmla="*/ 152815 w 166252"/>
                <a:gd name="connsiteY136" fmla="*/ 5387 h 77770"/>
                <a:gd name="connsiteX137" fmla="*/ 155541 w 166252"/>
                <a:gd name="connsiteY137" fmla="*/ 5387 h 77770"/>
                <a:gd name="connsiteX138" fmla="*/ 155541 w 166252"/>
                <a:gd name="connsiteY138" fmla="*/ 8050 h 77770"/>
                <a:gd name="connsiteX139" fmla="*/ 155541 w 166252"/>
                <a:gd name="connsiteY139" fmla="*/ 10712 h 77770"/>
                <a:gd name="connsiteX140" fmla="*/ 152815 w 166252"/>
                <a:gd name="connsiteY140" fmla="*/ 10712 h 77770"/>
                <a:gd name="connsiteX141" fmla="*/ 152815 w 166252"/>
                <a:gd name="connsiteY141" fmla="*/ 13437 h 77770"/>
                <a:gd name="connsiteX142" fmla="*/ 155541 w 166252"/>
                <a:gd name="connsiteY142" fmla="*/ 13437 h 77770"/>
                <a:gd name="connsiteX143" fmla="*/ 158203 w 166252"/>
                <a:gd name="connsiteY143" fmla="*/ 13437 h 77770"/>
                <a:gd name="connsiteX144" fmla="*/ 160865 w 166252"/>
                <a:gd name="connsiteY144" fmla="*/ 13437 h 77770"/>
                <a:gd name="connsiteX145" fmla="*/ 160865 w 166252"/>
                <a:gd name="connsiteY145" fmla="*/ 16099 h 77770"/>
                <a:gd name="connsiteX146" fmla="*/ 158203 w 166252"/>
                <a:gd name="connsiteY146" fmla="*/ 16099 h 77770"/>
                <a:gd name="connsiteX147" fmla="*/ 158203 w 166252"/>
                <a:gd name="connsiteY147" fmla="*/ 18761 h 77770"/>
                <a:gd name="connsiteX148" fmla="*/ 160865 w 166252"/>
                <a:gd name="connsiteY148" fmla="*/ 18761 h 77770"/>
                <a:gd name="connsiteX149" fmla="*/ 160865 w 166252"/>
                <a:gd name="connsiteY149" fmla="*/ 21487 h 77770"/>
                <a:gd name="connsiteX150" fmla="*/ 160865 w 166252"/>
                <a:gd name="connsiteY150" fmla="*/ 24149 h 77770"/>
                <a:gd name="connsiteX151" fmla="*/ 160865 w 166252"/>
                <a:gd name="connsiteY151" fmla="*/ 26811 h 77770"/>
                <a:gd name="connsiteX152" fmla="*/ 163591 w 166252"/>
                <a:gd name="connsiteY152" fmla="*/ 29536 h 77770"/>
                <a:gd name="connsiteX153" fmla="*/ 163591 w 166252"/>
                <a:gd name="connsiteY153" fmla="*/ 32198 h 77770"/>
                <a:gd name="connsiteX154" fmla="*/ 166253 w 166252"/>
                <a:gd name="connsiteY154" fmla="*/ 32198 h 77770"/>
                <a:gd name="connsiteX155" fmla="*/ 166253 w 166252"/>
                <a:gd name="connsiteY155" fmla="*/ 34860 h 77770"/>
                <a:gd name="connsiteX156" fmla="*/ 166253 w 166252"/>
                <a:gd name="connsiteY156" fmla="*/ 37522 h 77770"/>
                <a:gd name="connsiteX157" fmla="*/ 166253 w 166252"/>
                <a:gd name="connsiteY157" fmla="*/ 40248 h 77770"/>
                <a:gd name="connsiteX158" fmla="*/ 163591 w 166252"/>
                <a:gd name="connsiteY158" fmla="*/ 40248 h 77770"/>
                <a:gd name="connsiteX159" fmla="*/ 163591 w 166252"/>
                <a:gd name="connsiteY159" fmla="*/ 37522 h 77770"/>
                <a:gd name="connsiteX160" fmla="*/ 160865 w 166252"/>
                <a:gd name="connsiteY160" fmla="*/ 37522 h 77770"/>
                <a:gd name="connsiteX161" fmla="*/ 160865 w 166252"/>
                <a:gd name="connsiteY161" fmla="*/ 40248 h 77770"/>
                <a:gd name="connsiteX162" fmla="*/ 160865 w 166252"/>
                <a:gd name="connsiteY162" fmla="*/ 42910 h 77770"/>
                <a:gd name="connsiteX163" fmla="*/ 160865 w 166252"/>
                <a:gd name="connsiteY163" fmla="*/ 45572 h 77770"/>
                <a:gd name="connsiteX164" fmla="*/ 158203 w 166252"/>
                <a:gd name="connsiteY164" fmla="*/ 45572 h 77770"/>
                <a:gd name="connsiteX165" fmla="*/ 158203 w 166252"/>
                <a:gd name="connsiteY165" fmla="*/ 48298 h 77770"/>
                <a:gd name="connsiteX166" fmla="*/ 155541 w 166252"/>
                <a:gd name="connsiteY166" fmla="*/ 50959 h 77770"/>
                <a:gd name="connsiteX167" fmla="*/ 152815 w 166252"/>
                <a:gd name="connsiteY167" fmla="*/ 50959 h 77770"/>
                <a:gd name="connsiteX168" fmla="*/ 152815 w 166252"/>
                <a:gd name="connsiteY168" fmla="*/ 48298 h 77770"/>
                <a:gd name="connsiteX169" fmla="*/ 150153 w 166252"/>
                <a:gd name="connsiteY169" fmla="*/ 48298 h 77770"/>
                <a:gd name="connsiteX170" fmla="*/ 150153 w 166252"/>
                <a:gd name="connsiteY170" fmla="*/ 45572 h 77770"/>
                <a:gd name="connsiteX171" fmla="*/ 147491 w 166252"/>
                <a:gd name="connsiteY171" fmla="*/ 45572 h 77770"/>
                <a:gd name="connsiteX172" fmla="*/ 147491 w 166252"/>
                <a:gd name="connsiteY172" fmla="*/ 48298 h 77770"/>
                <a:gd name="connsiteX173" fmla="*/ 147491 w 166252"/>
                <a:gd name="connsiteY173" fmla="*/ 50959 h 77770"/>
                <a:gd name="connsiteX174" fmla="*/ 147491 w 166252"/>
                <a:gd name="connsiteY174" fmla="*/ 53622 h 77770"/>
                <a:gd name="connsiteX175" fmla="*/ 147491 w 166252"/>
                <a:gd name="connsiteY175" fmla="*/ 56347 h 77770"/>
                <a:gd name="connsiteX176" fmla="*/ 150153 w 166252"/>
                <a:gd name="connsiteY176" fmla="*/ 56347 h 77770"/>
                <a:gd name="connsiteX177" fmla="*/ 150153 w 166252"/>
                <a:gd name="connsiteY177" fmla="*/ 59009 h 77770"/>
                <a:gd name="connsiteX178" fmla="*/ 150153 w 166252"/>
                <a:gd name="connsiteY178" fmla="*/ 61671 h 77770"/>
                <a:gd name="connsiteX179" fmla="*/ 147491 w 166252"/>
                <a:gd name="connsiteY179" fmla="*/ 64397 h 77770"/>
                <a:gd name="connsiteX180" fmla="*/ 144829 w 166252"/>
                <a:gd name="connsiteY180" fmla="*/ 64397 h 77770"/>
                <a:gd name="connsiteX181" fmla="*/ 144829 w 166252"/>
                <a:gd name="connsiteY181" fmla="*/ 67059 h 77770"/>
                <a:gd name="connsiteX182" fmla="*/ 142104 w 166252"/>
                <a:gd name="connsiteY182" fmla="*/ 67059 h 77770"/>
                <a:gd name="connsiteX183" fmla="*/ 139442 w 166252"/>
                <a:gd name="connsiteY183" fmla="*/ 67059 h 77770"/>
                <a:gd name="connsiteX184" fmla="*/ 139442 w 166252"/>
                <a:gd name="connsiteY184" fmla="*/ 69721 h 77770"/>
                <a:gd name="connsiteX185" fmla="*/ 136780 w 166252"/>
                <a:gd name="connsiteY185" fmla="*/ 69721 h 77770"/>
                <a:gd name="connsiteX186" fmla="*/ 134054 w 166252"/>
                <a:gd name="connsiteY186" fmla="*/ 69721 h 77770"/>
                <a:gd name="connsiteX187" fmla="*/ 134054 w 166252"/>
                <a:gd name="connsiteY187" fmla="*/ 69721 h 7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166252" h="77770">
                  <a:moveTo>
                    <a:pt x="134054" y="69721"/>
                  </a:moveTo>
                  <a:lnTo>
                    <a:pt x="134054" y="67059"/>
                  </a:lnTo>
                  <a:lnTo>
                    <a:pt x="131392" y="67059"/>
                  </a:lnTo>
                  <a:lnTo>
                    <a:pt x="131392" y="64397"/>
                  </a:lnTo>
                  <a:lnTo>
                    <a:pt x="131392" y="61671"/>
                  </a:lnTo>
                  <a:lnTo>
                    <a:pt x="128730" y="61671"/>
                  </a:lnTo>
                  <a:lnTo>
                    <a:pt x="126005" y="61671"/>
                  </a:lnTo>
                  <a:lnTo>
                    <a:pt x="126005" y="64397"/>
                  </a:lnTo>
                  <a:lnTo>
                    <a:pt x="126005" y="67059"/>
                  </a:lnTo>
                  <a:lnTo>
                    <a:pt x="126005" y="69721"/>
                  </a:lnTo>
                  <a:lnTo>
                    <a:pt x="123343" y="69721"/>
                  </a:lnTo>
                  <a:lnTo>
                    <a:pt x="123343" y="67059"/>
                  </a:lnTo>
                  <a:lnTo>
                    <a:pt x="120680" y="64397"/>
                  </a:lnTo>
                  <a:lnTo>
                    <a:pt x="117955" y="64397"/>
                  </a:lnTo>
                  <a:lnTo>
                    <a:pt x="115293" y="67059"/>
                  </a:lnTo>
                  <a:lnTo>
                    <a:pt x="115293" y="69721"/>
                  </a:lnTo>
                  <a:lnTo>
                    <a:pt x="115293" y="72383"/>
                  </a:lnTo>
                  <a:lnTo>
                    <a:pt x="112631" y="72383"/>
                  </a:lnTo>
                  <a:lnTo>
                    <a:pt x="112631" y="75108"/>
                  </a:lnTo>
                  <a:lnTo>
                    <a:pt x="109969" y="77771"/>
                  </a:lnTo>
                  <a:lnTo>
                    <a:pt x="107243" y="77771"/>
                  </a:lnTo>
                  <a:lnTo>
                    <a:pt x="107243" y="75108"/>
                  </a:lnTo>
                  <a:lnTo>
                    <a:pt x="107243" y="72383"/>
                  </a:lnTo>
                  <a:lnTo>
                    <a:pt x="107243" y="69721"/>
                  </a:lnTo>
                  <a:lnTo>
                    <a:pt x="104581" y="69721"/>
                  </a:lnTo>
                  <a:lnTo>
                    <a:pt x="104581" y="72383"/>
                  </a:lnTo>
                  <a:lnTo>
                    <a:pt x="101919" y="72383"/>
                  </a:lnTo>
                  <a:lnTo>
                    <a:pt x="101919" y="75108"/>
                  </a:lnTo>
                  <a:lnTo>
                    <a:pt x="99194" y="75108"/>
                  </a:lnTo>
                  <a:lnTo>
                    <a:pt x="96532" y="75108"/>
                  </a:lnTo>
                  <a:lnTo>
                    <a:pt x="96532" y="72383"/>
                  </a:lnTo>
                  <a:lnTo>
                    <a:pt x="96532" y="69721"/>
                  </a:lnTo>
                  <a:lnTo>
                    <a:pt x="96532" y="67059"/>
                  </a:lnTo>
                  <a:lnTo>
                    <a:pt x="93870" y="67059"/>
                  </a:lnTo>
                  <a:lnTo>
                    <a:pt x="91144" y="67059"/>
                  </a:lnTo>
                  <a:lnTo>
                    <a:pt x="91144" y="64397"/>
                  </a:lnTo>
                  <a:lnTo>
                    <a:pt x="88482" y="64397"/>
                  </a:lnTo>
                  <a:lnTo>
                    <a:pt x="88482" y="61671"/>
                  </a:lnTo>
                  <a:lnTo>
                    <a:pt x="85820" y="61671"/>
                  </a:lnTo>
                  <a:lnTo>
                    <a:pt x="83158" y="59009"/>
                  </a:lnTo>
                  <a:lnTo>
                    <a:pt x="80433" y="59009"/>
                  </a:lnTo>
                  <a:lnTo>
                    <a:pt x="77770" y="59009"/>
                  </a:lnTo>
                  <a:lnTo>
                    <a:pt x="75108" y="59009"/>
                  </a:lnTo>
                  <a:lnTo>
                    <a:pt x="72383" y="59009"/>
                  </a:lnTo>
                  <a:lnTo>
                    <a:pt x="69721" y="59009"/>
                  </a:lnTo>
                  <a:lnTo>
                    <a:pt x="67059" y="61671"/>
                  </a:lnTo>
                  <a:lnTo>
                    <a:pt x="64333" y="61671"/>
                  </a:lnTo>
                  <a:lnTo>
                    <a:pt x="61671" y="61671"/>
                  </a:lnTo>
                  <a:lnTo>
                    <a:pt x="59009" y="64397"/>
                  </a:lnTo>
                  <a:lnTo>
                    <a:pt x="56347" y="64397"/>
                  </a:lnTo>
                  <a:lnTo>
                    <a:pt x="53622" y="64397"/>
                  </a:lnTo>
                  <a:lnTo>
                    <a:pt x="53622" y="67059"/>
                  </a:lnTo>
                  <a:lnTo>
                    <a:pt x="50959" y="67059"/>
                  </a:lnTo>
                  <a:lnTo>
                    <a:pt x="48298" y="67059"/>
                  </a:lnTo>
                  <a:lnTo>
                    <a:pt x="50959" y="69721"/>
                  </a:lnTo>
                  <a:lnTo>
                    <a:pt x="50959" y="72383"/>
                  </a:lnTo>
                  <a:lnTo>
                    <a:pt x="50959" y="75108"/>
                  </a:lnTo>
                  <a:lnTo>
                    <a:pt x="48298" y="75108"/>
                  </a:lnTo>
                  <a:lnTo>
                    <a:pt x="45572" y="77771"/>
                  </a:lnTo>
                  <a:lnTo>
                    <a:pt x="42910" y="77771"/>
                  </a:lnTo>
                  <a:lnTo>
                    <a:pt x="40248" y="77771"/>
                  </a:lnTo>
                  <a:lnTo>
                    <a:pt x="37522" y="77771"/>
                  </a:lnTo>
                  <a:lnTo>
                    <a:pt x="34860" y="77771"/>
                  </a:lnTo>
                  <a:lnTo>
                    <a:pt x="32198" y="75108"/>
                  </a:lnTo>
                  <a:lnTo>
                    <a:pt x="29473" y="75108"/>
                  </a:lnTo>
                  <a:lnTo>
                    <a:pt x="24149" y="75108"/>
                  </a:lnTo>
                  <a:lnTo>
                    <a:pt x="16099" y="75108"/>
                  </a:lnTo>
                  <a:lnTo>
                    <a:pt x="5387" y="75108"/>
                  </a:lnTo>
                  <a:lnTo>
                    <a:pt x="5387" y="72383"/>
                  </a:lnTo>
                  <a:lnTo>
                    <a:pt x="2662" y="69721"/>
                  </a:lnTo>
                  <a:lnTo>
                    <a:pt x="2662" y="67059"/>
                  </a:lnTo>
                  <a:lnTo>
                    <a:pt x="2662" y="64397"/>
                  </a:lnTo>
                  <a:lnTo>
                    <a:pt x="0" y="64397"/>
                  </a:lnTo>
                  <a:lnTo>
                    <a:pt x="0" y="61671"/>
                  </a:lnTo>
                  <a:lnTo>
                    <a:pt x="0" y="59009"/>
                  </a:lnTo>
                  <a:lnTo>
                    <a:pt x="0" y="56347"/>
                  </a:lnTo>
                  <a:lnTo>
                    <a:pt x="2662" y="56347"/>
                  </a:lnTo>
                  <a:lnTo>
                    <a:pt x="5387" y="53622"/>
                  </a:lnTo>
                  <a:lnTo>
                    <a:pt x="8050" y="50959"/>
                  </a:lnTo>
                  <a:lnTo>
                    <a:pt x="10712" y="50959"/>
                  </a:lnTo>
                  <a:lnTo>
                    <a:pt x="16099" y="45572"/>
                  </a:lnTo>
                  <a:lnTo>
                    <a:pt x="21487" y="42910"/>
                  </a:lnTo>
                  <a:lnTo>
                    <a:pt x="26811" y="37522"/>
                  </a:lnTo>
                  <a:lnTo>
                    <a:pt x="29473" y="34860"/>
                  </a:lnTo>
                  <a:lnTo>
                    <a:pt x="32198" y="34860"/>
                  </a:lnTo>
                  <a:lnTo>
                    <a:pt x="34860" y="37522"/>
                  </a:lnTo>
                  <a:lnTo>
                    <a:pt x="37522" y="37522"/>
                  </a:lnTo>
                  <a:lnTo>
                    <a:pt x="40248" y="37522"/>
                  </a:lnTo>
                  <a:lnTo>
                    <a:pt x="42910" y="37522"/>
                  </a:lnTo>
                  <a:lnTo>
                    <a:pt x="42910" y="34860"/>
                  </a:lnTo>
                  <a:lnTo>
                    <a:pt x="45572" y="34860"/>
                  </a:lnTo>
                  <a:lnTo>
                    <a:pt x="45572" y="32198"/>
                  </a:lnTo>
                  <a:lnTo>
                    <a:pt x="48298" y="32198"/>
                  </a:lnTo>
                  <a:lnTo>
                    <a:pt x="48298" y="29536"/>
                  </a:lnTo>
                  <a:lnTo>
                    <a:pt x="50959" y="29536"/>
                  </a:lnTo>
                  <a:lnTo>
                    <a:pt x="53622" y="29536"/>
                  </a:lnTo>
                  <a:lnTo>
                    <a:pt x="56347" y="29536"/>
                  </a:lnTo>
                  <a:lnTo>
                    <a:pt x="59009" y="29536"/>
                  </a:lnTo>
                  <a:lnTo>
                    <a:pt x="64333" y="29536"/>
                  </a:lnTo>
                  <a:lnTo>
                    <a:pt x="72383" y="29536"/>
                  </a:lnTo>
                  <a:lnTo>
                    <a:pt x="75108" y="29536"/>
                  </a:lnTo>
                  <a:lnTo>
                    <a:pt x="77770" y="29536"/>
                  </a:lnTo>
                  <a:lnTo>
                    <a:pt x="77770" y="26811"/>
                  </a:lnTo>
                  <a:lnTo>
                    <a:pt x="77770" y="24149"/>
                  </a:lnTo>
                  <a:lnTo>
                    <a:pt x="80433" y="24149"/>
                  </a:lnTo>
                  <a:lnTo>
                    <a:pt x="80433" y="21487"/>
                  </a:lnTo>
                  <a:lnTo>
                    <a:pt x="83158" y="21487"/>
                  </a:lnTo>
                  <a:lnTo>
                    <a:pt x="83158" y="18761"/>
                  </a:lnTo>
                  <a:lnTo>
                    <a:pt x="85820" y="16099"/>
                  </a:lnTo>
                  <a:lnTo>
                    <a:pt x="85820" y="13437"/>
                  </a:lnTo>
                  <a:lnTo>
                    <a:pt x="88482" y="13437"/>
                  </a:lnTo>
                  <a:lnTo>
                    <a:pt x="88482" y="10712"/>
                  </a:lnTo>
                  <a:lnTo>
                    <a:pt x="91144" y="8050"/>
                  </a:lnTo>
                  <a:lnTo>
                    <a:pt x="93870" y="8050"/>
                  </a:lnTo>
                  <a:lnTo>
                    <a:pt x="96532" y="5387"/>
                  </a:lnTo>
                  <a:lnTo>
                    <a:pt x="99194" y="5387"/>
                  </a:lnTo>
                  <a:lnTo>
                    <a:pt x="101919" y="5387"/>
                  </a:lnTo>
                  <a:lnTo>
                    <a:pt x="101919" y="2725"/>
                  </a:lnTo>
                  <a:lnTo>
                    <a:pt x="104581" y="2725"/>
                  </a:lnTo>
                  <a:lnTo>
                    <a:pt x="107243" y="5387"/>
                  </a:lnTo>
                  <a:lnTo>
                    <a:pt x="109969" y="5387"/>
                  </a:lnTo>
                  <a:lnTo>
                    <a:pt x="112631" y="5387"/>
                  </a:lnTo>
                  <a:lnTo>
                    <a:pt x="115293" y="5387"/>
                  </a:lnTo>
                  <a:lnTo>
                    <a:pt x="117955" y="5387"/>
                  </a:lnTo>
                  <a:lnTo>
                    <a:pt x="120680" y="2725"/>
                  </a:lnTo>
                  <a:lnTo>
                    <a:pt x="123343" y="2725"/>
                  </a:lnTo>
                  <a:lnTo>
                    <a:pt x="126005" y="2725"/>
                  </a:lnTo>
                  <a:lnTo>
                    <a:pt x="128730" y="2725"/>
                  </a:lnTo>
                  <a:lnTo>
                    <a:pt x="131392" y="0"/>
                  </a:lnTo>
                  <a:lnTo>
                    <a:pt x="134054" y="0"/>
                  </a:lnTo>
                  <a:lnTo>
                    <a:pt x="136780" y="0"/>
                  </a:lnTo>
                  <a:lnTo>
                    <a:pt x="139442" y="0"/>
                  </a:lnTo>
                  <a:lnTo>
                    <a:pt x="142104" y="2725"/>
                  </a:lnTo>
                  <a:lnTo>
                    <a:pt x="144829" y="2725"/>
                  </a:lnTo>
                  <a:lnTo>
                    <a:pt x="147491" y="2725"/>
                  </a:lnTo>
                  <a:lnTo>
                    <a:pt x="150153" y="5387"/>
                  </a:lnTo>
                  <a:lnTo>
                    <a:pt x="152815" y="5387"/>
                  </a:lnTo>
                  <a:lnTo>
                    <a:pt x="155541" y="5387"/>
                  </a:lnTo>
                  <a:lnTo>
                    <a:pt x="155541" y="8050"/>
                  </a:lnTo>
                  <a:lnTo>
                    <a:pt x="155541" y="10712"/>
                  </a:lnTo>
                  <a:lnTo>
                    <a:pt x="152815" y="10712"/>
                  </a:lnTo>
                  <a:lnTo>
                    <a:pt x="152815" y="13437"/>
                  </a:lnTo>
                  <a:lnTo>
                    <a:pt x="155541" y="13437"/>
                  </a:lnTo>
                  <a:lnTo>
                    <a:pt x="158203" y="13437"/>
                  </a:lnTo>
                  <a:lnTo>
                    <a:pt x="160865" y="13437"/>
                  </a:lnTo>
                  <a:lnTo>
                    <a:pt x="160865" y="16099"/>
                  </a:lnTo>
                  <a:lnTo>
                    <a:pt x="158203" y="16099"/>
                  </a:lnTo>
                  <a:lnTo>
                    <a:pt x="158203" y="18761"/>
                  </a:lnTo>
                  <a:lnTo>
                    <a:pt x="160865" y="18761"/>
                  </a:lnTo>
                  <a:lnTo>
                    <a:pt x="160865" y="21487"/>
                  </a:lnTo>
                  <a:lnTo>
                    <a:pt x="160865" y="24149"/>
                  </a:lnTo>
                  <a:lnTo>
                    <a:pt x="160865" y="26811"/>
                  </a:lnTo>
                  <a:lnTo>
                    <a:pt x="163591" y="29536"/>
                  </a:lnTo>
                  <a:lnTo>
                    <a:pt x="163591" y="32198"/>
                  </a:lnTo>
                  <a:lnTo>
                    <a:pt x="166253" y="32198"/>
                  </a:lnTo>
                  <a:lnTo>
                    <a:pt x="166253" y="34860"/>
                  </a:lnTo>
                  <a:lnTo>
                    <a:pt x="166253" y="37522"/>
                  </a:lnTo>
                  <a:lnTo>
                    <a:pt x="166253" y="40248"/>
                  </a:lnTo>
                  <a:lnTo>
                    <a:pt x="163591" y="40248"/>
                  </a:lnTo>
                  <a:lnTo>
                    <a:pt x="163591" y="37522"/>
                  </a:lnTo>
                  <a:lnTo>
                    <a:pt x="160865" y="37522"/>
                  </a:lnTo>
                  <a:lnTo>
                    <a:pt x="160865" y="40248"/>
                  </a:lnTo>
                  <a:lnTo>
                    <a:pt x="160865" y="42910"/>
                  </a:lnTo>
                  <a:lnTo>
                    <a:pt x="160865" y="45572"/>
                  </a:lnTo>
                  <a:lnTo>
                    <a:pt x="158203" y="45572"/>
                  </a:lnTo>
                  <a:lnTo>
                    <a:pt x="158203" y="48298"/>
                  </a:lnTo>
                  <a:lnTo>
                    <a:pt x="155541" y="50959"/>
                  </a:lnTo>
                  <a:lnTo>
                    <a:pt x="152815" y="50959"/>
                  </a:lnTo>
                  <a:lnTo>
                    <a:pt x="152815" y="48298"/>
                  </a:lnTo>
                  <a:lnTo>
                    <a:pt x="150153" y="48298"/>
                  </a:lnTo>
                  <a:lnTo>
                    <a:pt x="150153" y="45572"/>
                  </a:lnTo>
                  <a:lnTo>
                    <a:pt x="147491" y="45572"/>
                  </a:lnTo>
                  <a:lnTo>
                    <a:pt x="147491" y="48298"/>
                  </a:lnTo>
                  <a:lnTo>
                    <a:pt x="147491" y="50959"/>
                  </a:lnTo>
                  <a:lnTo>
                    <a:pt x="147491" y="53622"/>
                  </a:lnTo>
                  <a:lnTo>
                    <a:pt x="147491" y="56347"/>
                  </a:lnTo>
                  <a:lnTo>
                    <a:pt x="150153" y="56347"/>
                  </a:lnTo>
                  <a:lnTo>
                    <a:pt x="150153" y="59009"/>
                  </a:lnTo>
                  <a:lnTo>
                    <a:pt x="150153" y="61671"/>
                  </a:lnTo>
                  <a:lnTo>
                    <a:pt x="147491" y="64397"/>
                  </a:lnTo>
                  <a:lnTo>
                    <a:pt x="144829" y="64397"/>
                  </a:lnTo>
                  <a:lnTo>
                    <a:pt x="144829" y="67059"/>
                  </a:lnTo>
                  <a:lnTo>
                    <a:pt x="142104" y="67059"/>
                  </a:lnTo>
                  <a:lnTo>
                    <a:pt x="139442" y="67059"/>
                  </a:lnTo>
                  <a:lnTo>
                    <a:pt x="139442" y="69721"/>
                  </a:lnTo>
                  <a:lnTo>
                    <a:pt x="136780" y="69721"/>
                  </a:lnTo>
                  <a:lnTo>
                    <a:pt x="134054" y="69721"/>
                  </a:lnTo>
                  <a:lnTo>
                    <a:pt x="134054"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89" name="Freeform: Shape 188">
              <a:extLst>
                <a:ext uri="{FF2B5EF4-FFF2-40B4-BE49-F238E27FC236}">
                  <a16:creationId xmlns:a16="http://schemas.microsoft.com/office/drawing/2014/main" id="{B45D8FE4-B7BB-0189-9D8E-E32AE87E294A}"/>
                </a:ext>
              </a:extLst>
            </p:cNvPr>
            <p:cNvSpPr/>
            <p:nvPr/>
          </p:nvSpPr>
          <p:spPr>
            <a:xfrm>
              <a:off x="3489262" y="4508786"/>
              <a:ext cx="193063" cy="136716"/>
            </a:xfrm>
            <a:custGeom>
              <a:avLst/>
              <a:gdLst>
                <a:gd name="connsiteX0" fmla="*/ 190401 w 193063"/>
                <a:gd name="connsiteY0" fmla="*/ 61672 h 136716"/>
                <a:gd name="connsiteX1" fmla="*/ 190401 w 193063"/>
                <a:gd name="connsiteY1" fmla="*/ 64334 h 136716"/>
                <a:gd name="connsiteX2" fmla="*/ 190401 w 193063"/>
                <a:gd name="connsiteY2" fmla="*/ 66995 h 136716"/>
                <a:gd name="connsiteX3" fmla="*/ 190401 w 193063"/>
                <a:gd name="connsiteY3" fmla="*/ 69721 h 136716"/>
                <a:gd name="connsiteX4" fmla="*/ 193063 w 193063"/>
                <a:gd name="connsiteY4" fmla="*/ 69721 h 136716"/>
                <a:gd name="connsiteX5" fmla="*/ 193063 w 193063"/>
                <a:gd name="connsiteY5" fmla="*/ 72383 h 136716"/>
                <a:gd name="connsiteX6" fmla="*/ 190401 w 193063"/>
                <a:gd name="connsiteY6" fmla="*/ 72383 h 136716"/>
                <a:gd name="connsiteX7" fmla="*/ 187676 w 193063"/>
                <a:gd name="connsiteY7" fmla="*/ 72383 h 136716"/>
                <a:gd name="connsiteX8" fmla="*/ 185014 w 193063"/>
                <a:gd name="connsiteY8" fmla="*/ 69721 h 136716"/>
                <a:gd name="connsiteX9" fmla="*/ 185014 w 193063"/>
                <a:gd name="connsiteY9" fmla="*/ 72383 h 136716"/>
                <a:gd name="connsiteX10" fmla="*/ 182352 w 193063"/>
                <a:gd name="connsiteY10" fmla="*/ 72383 h 136716"/>
                <a:gd name="connsiteX11" fmla="*/ 179626 w 193063"/>
                <a:gd name="connsiteY11" fmla="*/ 72383 h 136716"/>
                <a:gd name="connsiteX12" fmla="*/ 176964 w 193063"/>
                <a:gd name="connsiteY12" fmla="*/ 72383 h 136716"/>
                <a:gd name="connsiteX13" fmla="*/ 174302 w 193063"/>
                <a:gd name="connsiteY13" fmla="*/ 72383 h 136716"/>
                <a:gd name="connsiteX14" fmla="*/ 171577 w 193063"/>
                <a:gd name="connsiteY14" fmla="*/ 72383 h 136716"/>
                <a:gd name="connsiteX15" fmla="*/ 168915 w 193063"/>
                <a:gd name="connsiteY15" fmla="*/ 72383 h 136716"/>
                <a:gd name="connsiteX16" fmla="*/ 166253 w 193063"/>
                <a:gd name="connsiteY16" fmla="*/ 72383 h 136716"/>
                <a:gd name="connsiteX17" fmla="*/ 166253 w 193063"/>
                <a:gd name="connsiteY17" fmla="*/ 69721 h 136716"/>
                <a:gd name="connsiteX18" fmla="*/ 163527 w 193063"/>
                <a:gd name="connsiteY18" fmla="*/ 69721 h 136716"/>
                <a:gd name="connsiteX19" fmla="*/ 160865 w 193063"/>
                <a:gd name="connsiteY19" fmla="*/ 69721 h 136716"/>
                <a:gd name="connsiteX20" fmla="*/ 160865 w 193063"/>
                <a:gd name="connsiteY20" fmla="*/ 66995 h 136716"/>
                <a:gd name="connsiteX21" fmla="*/ 158203 w 193063"/>
                <a:gd name="connsiteY21" fmla="*/ 66995 h 136716"/>
                <a:gd name="connsiteX22" fmla="*/ 158203 w 193063"/>
                <a:gd name="connsiteY22" fmla="*/ 64334 h 136716"/>
                <a:gd name="connsiteX23" fmla="*/ 155541 w 193063"/>
                <a:gd name="connsiteY23" fmla="*/ 64334 h 136716"/>
                <a:gd name="connsiteX24" fmla="*/ 152815 w 193063"/>
                <a:gd name="connsiteY24" fmla="*/ 66995 h 136716"/>
                <a:gd name="connsiteX25" fmla="*/ 150153 w 193063"/>
                <a:gd name="connsiteY25" fmla="*/ 69721 h 136716"/>
                <a:gd name="connsiteX26" fmla="*/ 150153 w 193063"/>
                <a:gd name="connsiteY26" fmla="*/ 72383 h 136716"/>
                <a:gd name="connsiteX27" fmla="*/ 147491 w 193063"/>
                <a:gd name="connsiteY27" fmla="*/ 72383 h 136716"/>
                <a:gd name="connsiteX28" fmla="*/ 144766 w 193063"/>
                <a:gd name="connsiteY28" fmla="*/ 72383 h 136716"/>
                <a:gd name="connsiteX29" fmla="*/ 142104 w 193063"/>
                <a:gd name="connsiteY29" fmla="*/ 72383 h 136716"/>
                <a:gd name="connsiteX30" fmla="*/ 139442 w 193063"/>
                <a:gd name="connsiteY30" fmla="*/ 75045 h 136716"/>
                <a:gd name="connsiteX31" fmla="*/ 136716 w 193063"/>
                <a:gd name="connsiteY31" fmla="*/ 75045 h 136716"/>
                <a:gd name="connsiteX32" fmla="*/ 136716 w 193063"/>
                <a:gd name="connsiteY32" fmla="*/ 77771 h 136716"/>
                <a:gd name="connsiteX33" fmla="*/ 134054 w 193063"/>
                <a:gd name="connsiteY33" fmla="*/ 77771 h 136716"/>
                <a:gd name="connsiteX34" fmla="*/ 131392 w 193063"/>
                <a:gd name="connsiteY34" fmla="*/ 80433 h 136716"/>
                <a:gd name="connsiteX35" fmla="*/ 131392 w 193063"/>
                <a:gd name="connsiteY35" fmla="*/ 83095 h 136716"/>
                <a:gd name="connsiteX36" fmla="*/ 128730 w 193063"/>
                <a:gd name="connsiteY36" fmla="*/ 83095 h 136716"/>
                <a:gd name="connsiteX37" fmla="*/ 128730 w 193063"/>
                <a:gd name="connsiteY37" fmla="*/ 85820 h 136716"/>
                <a:gd name="connsiteX38" fmla="*/ 128730 w 193063"/>
                <a:gd name="connsiteY38" fmla="*/ 88482 h 136716"/>
                <a:gd name="connsiteX39" fmla="*/ 126004 w 193063"/>
                <a:gd name="connsiteY39" fmla="*/ 88482 h 136716"/>
                <a:gd name="connsiteX40" fmla="*/ 126004 w 193063"/>
                <a:gd name="connsiteY40" fmla="*/ 91144 h 136716"/>
                <a:gd name="connsiteX41" fmla="*/ 123343 w 193063"/>
                <a:gd name="connsiteY41" fmla="*/ 91144 h 136716"/>
                <a:gd name="connsiteX42" fmla="*/ 120680 w 193063"/>
                <a:gd name="connsiteY42" fmla="*/ 91144 h 136716"/>
                <a:gd name="connsiteX43" fmla="*/ 120680 w 193063"/>
                <a:gd name="connsiteY43" fmla="*/ 93870 h 136716"/>
                <a:gd name="connsiteX44" fmla="*/ 117955 w 193063"/>
                <a:gd name="connsiteY44" fmla="*/ 93870 h 136716"/>
                <a:gd name="connsiteX45" fmla="*/ 115293 w 193063"/>
                <a:gd name="connsiteY45" fmla="*/ 93870 h 136716"/>
                <a:gd name="connsiteX46" fmla="*/ 115293 w 193063"/>
                <a:gd name="connsiteY46" fmla="*/ 96532 h 136716"/>
                <a:gd name="connsiteX47" fmla="*/ 112631 w 193063"/>
                <a:gd name="connsiteY47" fmla="*/ 96532 h 136716"/>
                <a:gd name="connsiteX48" fmla="*/ 112631 w 193063"/>
                <a:gd name="connsiteY48" fmla="*/ 99194 h 136716"/>
                <a:gd name="connsiteX49" fmla="*/ 112631 w 193063"/>
                <a:gd name="connsiteY49" fmla="*/ 101856 h 136716"/>
                <a:gd name="connsiteX50" fmla="*/ 112631 w 193063"/>
                <a:gd name="connsiteY50" fmla="*/ 104581 h 136716"/>
                <a:gd name="connsiteX51" fmla="*/ 112631 w 193063"/>
                <a:gd name="connsiteY51" fmla="*/ 107244 h 136716"/>
                <a:gd name="connsiteX52" fmla="*/ 109905 w 193063"/>
                <a:gd name="connsiteY52" fmla="*/ 107244 h 136716"/>
                <a:gd name="connsiteX53" fmla="*/ 109905 w 193063"/>
                <a:gd name="connsiteY53" fmla="*/ 109906 h 136716"/>
                <a:gd name="connsiteX54" fmla="*/ 109905 w 193063"/>
                <a:gd name="connsiteY54" fmla="*/ 112631 h 136716"/>
                <a:gd name="connsiteX55" fmla="*/ 107243 w 193063"/>
                <a:gd name="connsiteY55" fmla="*/ 115293 h 136716"/>
                <a:gd name="connsiteX56" fmla="*/ 107243 w 193063"/>
                <a:gd name="connsiteY56" fmla="*/ 117955 h 136716"/>
                <a:gd name="connsiteX57" fmla="*/ 104581 w 193063"/>
                <a:gd name="connsiteY57" fmla="*/ 117955 h 136716"/>
                <a:gd name="connsiteX58" fmla="*/ 104581 w 193063"/>
                <a:gd name="connsiteY58" fmla="*/ 120681 h 136716"/>
                <a:gd name="connsiteX59" fmla="*/ 104581 w 193063"/>
                <a:gd name="connsiteY59" fmla="*/ 123343 h 136716"/>
                <a:gd name="connsiteX60" fmla="*/ 104581 w 193063"/>
                <a:gd name="connsiteY60" fmla="*/ 126005 h 136716"/>
                <a:gd name="connsiteX61" fmla="*/ 101919 w 193063"/>
                <a:gd name="connsiteY61" fmla="*/ 126005 h 136716"/>
                <a:gd name="connsiteX62" fmla="*/ 104581 w 193063"/>
                <a:gd name="connsiteY62" fmla="*/ 128667 h 136716"/>
                <a:gd name="connsiteX63" fmla="*/ 104581 w 193063"/>
                <a:gd name="connsiteY63" fmla="*/ 131392 h 136716"/>
                <a:gd name="connsiteX64" fmla="*/ 101919 w 193063"/>
                <a:gd name="connsiteY64" fmla="*/ 131392 h 136716"/>
                <a:gd name="connsiteX65" fmla="*/ 101919 w 193063"/>
                <a:gd name="connsiteY65" fmla="*/ 134054 h 136716"/>
                <a:gd name="connsiteX66" fmla="*/ 101919 w 193063"/>
                <a:gd name="connsiteY66" fmla="*/ 136716 h 136716"/>
                <a:gd name="connsiteX67" fmla="*/ 99194 w 193063"/>
                <a:gd name="connsiteY67" fmla="*/ 134054 h 136716"/>
                <a:gd name="connsiteX68" fmla="*/ 99194 w 193063"/>
                <a:gd name="connsiteY68" fmla="*/ 131392 h 136716"/>
                <a:gd name="connsiteX69" fmla="*/ 99194 w 193063"/>
                <a:gd name="connsiteY69" fmla="*/ 128667 h 136716"/>
                <a:gd name="connsiteX70" fmla="*/ 96532 w 193063"/>
                <a:gd name="connsiteY70" fmla="*/ 126005 h 136716"/>
                <a:gd name="connsiteX71" fmla="*/ 96532 w 193063"/>
                <a:gd name="connsiteY71" fmla="*/ 123343 h 136716"/>
                <a:gd name="connsiteX72" fmla="*/ 96532 w 193063"/>
                <a:gd name="connsiteY72" fmla="*/ 117955 h 136716"/>
                <a:gd name="connsiteX73" fmla="*/ 93870 w 193063"/>
                <a:gd name="connsiteY73" fmla="*/ 117955 h 136716"/>
                <a:gd name="connsiteX74" fmla="*/ 93870 w 193063"/>
                <a:gd name="connsiteY74" fmla="*/ 115293 h 136716"/>
                <a:gd name="connsiteX75" fmla="*/ 93870 w 193063"/>
                <a:gd name="connsiteY75" fmla="*/ 112631 h 136716"/>
                <a:gd name="connsiteX76" fmla="*/ 93870 w 193063"/>
                <a:gd name="connsiteY76" fmla="*/ 109906 h 136716"/>
                <a:gd name="connsiteX77" fmla="*/ 91144 w 193063"/>
                <a:gd name="connsiteY77" fmla="*/ 109906 h 136716"/>
                <a:gd name="connsiteX78" fmla="*/ 91144 w 193063"/>
                <a:gd name="connsiteY78" fmla="*/ 107244 h 136716"/>
                <a:gd name="connsiteX79" fmla="*/ 91144 w 193063"/>
                <a:gd name="connsiteY79" fmla="*/ 104581 h 136716"/>
                <a:gd name="connsiteX80" fmla="*/ 91144 w 193063"/>
                <a:gd name="connsiteY80" fmla="*/ 101856 h 136716"/>
                <a:gd name="connsiteX81" fmla="*/ 88482 w 193063"/>
                <a:gd name="connsiteY81" fmla="*/ 101856 h 136716"/>
                <a:gd name="connsiteX82" fmla="*/ 88482 w 193063"/>
                <a:gd name="connsiteY82" fmla="*/ 99194 h 136716"/>
                <a:gd name="connsiteX83" fmla="*/ 88482 w 193063"/>
                <a:gd name="connsiteY83" fmla="*/ 96532 h 136716"/>
                <a:gd name="connsiteX84" fmla="*/ 85820 w 193063"/>
                <a:gd name="connsiteY84" fmla="*/ 96532 h 136716"/>
                <a:gd name="connsiteX85" fmla="*/ 83095 w 193063"/>
                <a:gd name="connsiteY85" fmla="*/ 96532 h 136716"/>
                <a:gd name="connsiteX86" fmla="*/ 83095 w 193063"/>
                <a:gd name="connsiteY86" fmla="*/ 93870 h 136716"/>
                <a:gd name="connsiteX87" fmla="*/ 80433 w 193063"/>
                <a:gd name="connsiteY87" fmla="*/ 93870 h 136716"/>
                <a:gd name="connsiteX88" fmla="*/ 77770 w 193063"/>
                <a:gd name="connsiteY88" fmla="*/ 93870 h 136716"/>
                <a:gd name="connsiteX89" fmla="*/ 75108 w 193063"/>
                <a:gd name="connsiteY89" fmla="*/ 93870 h 136716"/>
                <a:gd name="connsiteX90" fmla="*/ 72383 w 193063"/>
                <a:gd name="connsiteY90" fmla="*/ 93870 h 136716"/>
                <a:gd name="connsiteX91" fmla="*/ 69721 w 193063"/>
                <a:gd name="connsiteY91" fmla="*/ 91144 h 136716"/>
                <a:gd name="connsiteX92" fmla="*/ 67059 w 193063"/>
                <a:gd name="connsiteY92" fmla="*/ 91144 h 136716"/>
                <a:gd name="connsiteX93" fmla="*/ 64333 w 193063"/>
                <a:gd name="connsiteY93" fmla="*/ 91144 h 136716"/>
                <a:gd name="connsiteX94" fmla="*/ 61671 w 193063"/>
                <a:gd name="connsiteY94" fmla="*/ 93870 h 136716"/>
                <a:gd name="connsiteX95" fmla="*/ 59009 w 193063"/>
                <a:gd name="connsiteY95" fmla="*/ 93870 h 136716"/>
                <a:gd name="connsiteX96" fmla="*/ 56284 w 193063"/>
                <a:gd name="connsiteY96" fmla="*/ 93870 h 136716"/>
                <a:gd name="connsiteX97" fmla="*/ 53622 w 193063"/>
                <a:gd name="connsiteY97" fmla="*/ 93870 h 136716"/>
                <a:gd name="connsiteX98" fmla="*/ 50959 w 193063"/>
                <a:gd name="connsiteY98" fmla="*/ 93870 h 136716"/>
                <a:gd name="connsiteX99" fmla="*/ 48234 w 193063"/>
                <a:gd name="connsiteY99" fmla="*/ 93870 h 136716"/>
                <a:gd name="connsiteX100" fmla="*/ 48234 w 193063"/>
                <a:gd name="connsiteY100" fmla="*/ 96532 h 136716"/>
                <a:gd name="connsiteX101" fmla="*/ 45572 w 193063"/>
                <a:gd name="connsiteY101" fmla="*/ 96532 h 136716"/>
                <a:gd name="connsiteX102" fmla="*/ 40248 w 193063"/>
                <a:gd name="connsiteY102" fmla="*/ 99194 h 136716"/>
                <a:gd name="connsiteX103" fmla="*/ 37522 w 193063"/>
                <a:gd name="connsiteY103" fmla="*/ 101856 h 136716"/>
                <a:gd name="connsiteX104" fmla="*/ 29473 w 193063"/>
                <a:gd name="connsiteY104" fmla="*/ 104581 h 136716"/>
                <a:gd name="connsiteX105" fmla="*/ 26811 w 193063"/>
                <a:gd name="connsiteY105" fmla="*/ 101856 h 136716"/>
                <a:gd name="connsiteX106" fmla="*/ 26811 w 193063"/>
                <a:gd name="connsiteY106" fmla="*/ 99194 h 136716"/>
                <a:gd name="connsiteX107" fmla="*/ 24149 w 193063"/>
                <a:gd name="connsiteY107" fmla="*/ 99194 h 136716"/>
                <a:gd name="connsiteX108" fmla="*/ 24149 w 193063"/>
                <a:gd name="connsiteY108" fmla="*/ 96532 h 136716"/>
                <a:gd name="connsiteX109" fmla="*/ 21423 w 193063"/>
                <a:gd name="connsiteY109" fmla="*/ 93870 h 136716"/>
                <a:gd name="connsiteX110" fmla="*/ 18761 w 193063"/>
                <a:gd name="connsiteY110" fmla="*/ 93870 h 136716"/>
                <a:gd name="connsiteX111" fmla="*/ 18761 w 193063"/>
                <a:gd name="connsiteY111" fmla="*/ 91144 h 136716"/>
                <a:gd name="connsiteX112" fmla="*/ 18761 w 193063"/>
                <a:gd name="connsiteY112" fmla="*/ 88482 h 136716"/>
                <a:gd name="connsiteX113" fmla="*/ 18761 w 193063"/>
                <a:gd name="connsiteY113" fmla="*/ 85820 h 136716"/>
                <a:gd name="connsiteX114" fmla="*/ 18761 w 193063"/>
                <a:gd name="connsiteY114" fmla="*/ 83095 h 136716"/>
                <a:gd name="connsiteX115" fmla="*/ 16099 w 193063"/>
                <a:gd name="connsiteY115" fmla="*/ 80433 h 136716"/>
                <a:gd name="connsiteX116" fmla="*/ 13437 w 193063"/>
                <a:gd name="connsiteY116" fmla="*/ 77771 h 136716"/>
                <a:gd name="connsiteX117" fmla="*/ 13437 w 193063"/>
                <a:gd name="connsiteY117" fmla="*/ 75045 h 136716"/>
                <a:gd name="connsiteX118" fmla="*/ 10712 w 193063"/>
                <a:gd name="connsiteY118" fmla="*/ 72383 h 136716"/>
                <a:gd name="connsiteX119" fmla="*/ 10712 w 193063"/>
                <a:gd name="connsiteY119" fmla="*/ 69721 h 136716"/>
                <a:gd name="connsiteX120" fmla="*/ 10712 w 193063"/>
                <a:gd name="connsiteY120" fmla="*/ 66995 h 136716"/>
                <a:gd name="connsiteX121" fmla="*/ 8050 w 193063"/>
                <a:gd name="connsiteY121" fmla="*/ 66995 h 136716"/>
                <a:gd name="connsiteX122" fmla="*/ 8050 w 193063"/>
                <a:gd name="connsiteY122" fmla="*/ 64334 h 136716"/>
                <a:gd name="connsiteX123" fmla="*/ 8050 w 193063"/>
                <a:gd name="connsiteY123" fmla="*/ 61672 h 136716"/>
                <a:gd name="connsiteX124" fmla="*/ 8050 w 193063"/>
                <a:gd name="connsiteY124" fmla="*/ 59009 h 136716"/>
                <a:gd name="connsiteX125" fmla="*/ 5387 w 193063"/>
                <a:gd name="connsiteY125" fmla="*/ 56284 h 136716"/>
                <a:gd name="connsiteX126" fmla="*/ 5387 w 193063"/>
                <a:gd name="connsiteY126" fmla="*/ 53622 h 136716"/>
                <a:gd name="connsiteX127" fmla="*/ 5387 w 193063"/>
                <a:gd name="connsiteY127" fmla="*/ 50960 h 136716"/>
                <a:gd name="connsiteX128" fmla="*/ 2662 w 193063"/>
                <a:gd name="connsiteY128" fmla="*/ 50960 h 136716"/>
                <a:gd name="connsiteX129" fmla="*/ 2662 w 193063"/>
                <a:gd name="connsiteY129" fmla="*/ 48234 h 136716"/>
                <a:gd name="connsiteX130" fmla="*/ 2662 w 193063"/>
                <a:gd name="connsiteY130" fmla="*/ 45572 h 136716"/>
                <a:gd name="connsiteX131" fmla="*/ 2662 w 193063"/>
                <a:gd name="connsiteY131" fmla="*/ 42910 h 136716"/>
                <a:gd name="connsiteX132" fmla="*/ 2662 w 193063"/>
                <a:gd name="connsiteY132" fmla="*/ 40185 h 136716"/>
                <a:gd name="connsiteX133" fmla="*/ 2662 w 193063"/>
                <a:gd name="connsiteY133" fmla="*/ 37523 h 136716"/>
                <a:gd name="connsiteX134" fmla="*/ 0 w 193063"/>
                <a:gd name="connsiteY134" fmla="*/ 37523 h 136716"/>
                <a:gd name="connsiteX135" fmla="*/ 0 w 193063"/>
                <a:gd name="connsiteY135" fmla="*/ 34860 h 136716"/>
                <a:gd name="connsiteX136" fmla="*/ 2662 w 193063"/>
                <a:gd name="connsiteY136" fmla="*/ 34860 h 136716"/>
                <a:gd name="connsiteX137" fmla="*/ 2662 w 193063"/>
                <a:gd name="connsiteY137" fmla="*/ 32198 h 136716"/>
                <a:gd name="connsiteX138" fmla="*/ 2662 w 193063"/>
                <a:gd name="connsiteY138" fmla="*/ 29473 h 136716"/>
                <a:gd name="connsiteX139" fmla="*/ 2662 w 193063"/>
                <a:gd name="connsiteY139" fmla="*/ 26811 h 136716"/>
                <a:gd name="connsiteX140" fmla="*/ 2662 w 193063"/>
                <a:gd name="connsiteY140" fmla="*/ 24149 h 136716"/>
                <a:gd name="connsiteX141" fmla="*/ 5387 w 193063"/>
                <a:gd name="connsiteY141" fmla="*/ 24149 h 136716"/>
                <a:gd name="connsiteX142" fmla="*/ 8050 w 193063"/>
                <a:gd name="connsiteY142" fmla="*/ 24149 h 136716"/>
                <a:gd name="connsiteX143" fmla="*/ 8050 w 193063"/>
                <a:gd name="connsiteY143" fmla="*/ 21423 h 136716"/>
                <a:gd name="connsiteX144" fmla="*/ 5387 w 193063"/>
                <a:gd name="connsiteY144" fmla="*/ 21423 h 136716"/>
                <a:gd name="connsiteX145" fmla="*/ 5387 w 193063"/>
                <a:gd name="connsiteY145" fmla="*/ 18761 h 136716"/>
                <a:gd name="connsiteX146" fmla="*/ 5387 w 193063"/>
                <a:gd name="connsiteY146" fmla="*/ 16099 h 136716"/>
                <a:gd name="connsiteX147" fmla="*/ 5387 w 193063"/>
                <a:gd name="connsiteY147" fmla="*/ 13374 h 136716"/>
                <a:gd name="connsiteX148" fmla="*/ 5387 w 193063"/>
                <a:gd name="connsiteY148" fmla="*/ 10712 h 136716"/>
                <a:gd name="connsiteX149" fmla="*/ 2662 w 193063"/>
                <a:gd name="connsiteY149" fmla="*/ 10712 h 136716"/>
                <a:gd name="connsiteX150" fmla="*/ 2662 w 193063"/>
                <a:gd name="connsiteY150" fmla="*/ 8050 h 136716"/>
                <a:gd name="connsiteX151" fmla="*/ 5387 w 193063"/>
                <a:gd name="connsiteY151" fmla="*/ 8050 h 136716"/>
                <a:gd name="connsiteX152" fmla="*/ 5387 w 193063"/>
                <a:gd name="connsiteY152" fmla="*/ 5324 h 136716"/>
                <a:gd name="connsiteX153" fmla="*/ 2662 w 193063"/>
                <a:gd name="connsiteY153" fmla="*/ 5324 h 136716"/>
                <a:gd name="connsiteX154" fmla="*/ 5387 w 193063"/>
                <a:gd name="connsiteY154" fmla="*/ 2662 h 136716"/>
                <a:gd name="connsiteX155" fmla="*/ 2662 w 193063"/>
                <a:gd name="connsiteY155" fmla="*/ 2662 h 136716"/>
                <a:gd name="connsiteX156" fmla="*/ 2662 w 193063"/>
                <a:gd name="connsiteY156" fmla="*/ 0 h 136716"/>
                <a:gd name="connsiteX157" fmla="*/ 5387 w 193063"/>
                <a:gd name="connsiteY157" fmla="*/ 0 h 136716"/>
                <a:gd name="connsiteX158" fmla="*/ 5387 w 193063"/>
                <a:gd name="connsiteY158" fmla="*/ 2662 h 136716"/>
                <a:gd name="connsiteX159" fmla="*/ 5387 w 193063"/>
                <a:gd name="connsiteY159" fmla="*/ 0 h 136716"/>
                <a:gd name="connsiteX160" fmla="*/ 8050 w 193063"/>
                <a:gd name="connsiteY160" fmla="*/ 0 h 136716"/>
                <a:gd name="connsiteX161" fmla="*/ 8050 w 193063"/>
                <a:gd name="connsiteY161" fmla="*/ 2662 h 136716"/>
                <a:gd name="connsiteX162" fmla="*/ 8050 w 193063"/>
                <a:gd name="connsiteY162" fmla="*/ 5324 h 136716"/>
                <a:gd name="connsiteX163" fmla="*/ 10712 w 193063"/>
                <a:gd name="connsiteY163" fmla="*/ 5324 h 136716"/>
                <a:gd name="connsiteX164" fmla="*/ 13437 w 193063"/>
                <a:gd name="connsiteY164" fmla="*/ 5324 h 136716"/>
                <a:gd name="connsiteX165" fmla="*/ 13437 w 193063"/>
                <a:gd name="connsiteY165" fmla="*/ 8050 h 136716"/>
                <a:gd name="connsiteX166" fmla="*/ 16099 w 193063"/>
                <a:gd name="connsiteY166" fmla="*/ 8050 h 136716"/>
                <a:gd name="connsiteX167" fmla="*/ 18761 w 193063"/>
                <a:gd name="connsiteY167" fmla="*/ 8050 h 136716"/>
                <a:gd name="connsiteX168" fmla="*/ 21423 w 193063"/>
                <a:gd name="connsiteY168" fmla="*/ 8050 h 136716"/>
                <a:gd name="connsiteX169" fmla="*/ 21423 w 193063"/>
                <a:gd name="connsiteY169" fmla="*/ 10712 h 136716"/>
                <a:gd name="connsiteX170" fmla="*/ 24149 w 193063"/>
                <a:gd name="connsiteY170" fmla="*/ 10712 h 136716"/>
                <a:gd name="connsiteX171" fmla="*/ 24149 w 193063"/>
                <a:gd name="connsiteY171" fmla="*/ 13374 h 136716"/>
                <a:gd name="connsiteX172" fmla="*/ 26811 w 193063"/>
                <a:gd name="connsiteY172" fmla="*/ 13374 h 136716"/>
                <a:gd name="connsiteX173" fmla="*/ 29473 w 193063"/>
                <a:gd name="connsiteY173" fmla="*/ 13374 h 136716"/>
                <a:gd name="connsiteX174" fmla="*/ 32198 w 193063"/>
                <a:gd name="connsiteY174" fmla="*/ 13374 h 136716"/>
                <a:gd name="connsiteX175" fmla="*/ 32198 w 193063"/>
                <a:gd name="connsiteY175" fmla="*/ 16099 h 136716"/>
                <a:gd name="connsiteX176" fmla="*/ 34860 w 193063"/>
                <a:gd name="connsiteY176" fmla="*/ 16099 h 136716"/>
                <a:gd name="connsiteX177" fmla="*/ 37522 w 193063"/>
                <a:gd name="connsiteY177" fmla="*/ 16099 h 136716"/>
                <a:gd name="connsiteX178" fmla="*/ 37522 w 193063"/>
                <a:gd name="connsiteY178" fmla="*/ 18761 h 136716"/>
                <a:gd name="connsiteX179" fmla="*/ 40248 w 193063"/>
                <a:gd name="connsiteY179" fmla="*/ 18761 h 136716"/>
                <a:gd name="connsiteX180" fmla="*/ 42910 w 193063"/>
                <a:gd name="connsiteY180" fmla="*/ 21423 h 136716"/>
                <a:gd name="connsiteX181" fmla="*/ 42910 w 193063"/>
                <a:gd name="connsiteY181" fmla="*/ 24149 h 136716"/>
                <a:gd name="connsiteX182" fmla="*/ 45572 w 193063"/>
                <a:gd name="connsiteY182" fmla="*/ 26811 h 136716"/>
                <a:gd name="connsiteX183" fmla="*/ 45572 w 193063"/>
                <a:gd name="connsiteY183" fmla="*/ 29473 h 136716"/>
                <a:gd name="connsiteX184" fmla="*/ 45572 w 193063"/>
                <a:gd name="connsiteY184" fmla="*/ 32198 h 136716"/>
                <a:gd name="connsiteX185" fmla="*/ 48234 w 193063"/>
                <a:gd name="connsiteY185" fmla="*/ 32198 h 136716"/>
                <a:gd name="connsiteX186" fmla="*/ 48234 w 193063"/>
                <a:gd name="connsiteY186" fmla="*/ 34860 h 136716"/>
                <a:gd name="connsiteX187" fmla="*/ 48234 w 193063"/>
                <a:gd name="connsiteY187" fmla="*/ 37523 h 136716"/>
                <a:gd name="connsiteX188" fmla="*/ 48234 w 193063"/>
                <a:gd name="connsiteY188" fmla="*/ 40185 h 136716"/>
                <a:gd name="connsiteX189" fmla="*/ 48234 w 193063"/>
                <a:gd name="connsiteY189" fmla="*/ 42910 h 136716"/>
                <a:gd name="connsiteX190" fmla="*/ 48234 w 193063"/>
                <a:gd name="connsiteY190" fmla="*/ 45572 h 136716"/>
                <a:gd name="connsiteX191" fmla="*/ 50959 w 193063"/>
                <a:gd name="connsiteY191" fmla="*/ 45572 h 136716"/>
                <a:gd name="connsiteX192" fmla="*/ 53622 w 193063"/>
                <a:gd name="connsiteY192" fmla="*/ 45572 h 136716"/>
                <a:gd name="connsiteX193" fmla="*/ 56284 w 193063"/>
                <a:gd name="connsiteY193" fmla="*/ 42910 h 136716"/>
                <a:gd name="connsiteX194" fmla="*/ 59009 w 193063"/>
                <a:gd name="connsiteY194" fmla="*/ 42910 h 136716"/>
                <a:gd name="connsiteX195" fmla="*/ 61671 w 193063"/>
                <a:gd name="connsiteY195" fmla="*/ 42910 h 136716"/>
                <a:gd name="connsiteX196" fmla="*/ 64333 w 193063"/>
                <a:gd name="connsiteY196" fmla="*/ 40185 h 136716"/>
                <a:gd name="connsiteX197" fmla="*/ 67059 w 193063"/>
                <a:gd name="connsiteY197" fmla="*/ 40185 h 136716"/>
                <a:gd name="connsiteX198" fmla="*/ 69721 w 193063"/>
                <a:gd name="connsiteY198" fmla="*/ 40185 h 136716"/>
                <a:gd name="connsiteX199" fmla="*/ 72383 w 193063"/>
                <a:gd name="connsiteY199" fmla="*/ 40185 h 136716"/>
                <a:gd name="connsiteX200" fmla="*/ 72383 w 193063"/>
                <a:gd name="connsiteY200" fmla="*/ 37523 h 136716"/>
                <a:gd name="connsiteX201" fmla="*/ 75108 w 193063"/>
                <a:gd name="connsiteY201" fmla="*/ 37523 h 136716"/>
                <a:gd name="connsiteX202" fmla="*/ 77770 w 193063"/>
                <a:gd name="connsiteY202" fmla="*/ 37523 h 136716"/>
                <a:gd name="connsiteX203" fmla="*/ 77770 w 193063"/>
                <a:gd name="connsiteY203" fmla="*/ 40185 h 136716"/>
                <a:gd name="connsiteX204" fmla="*/ 80433 w 193063"/>
                <a:gd name="connsiteY204" fmla="*/ 40185 h 136716"/>
                <a:gd name="connsiteX205" fmla="*/ 83095 w 193063"/>
                <a:gd name="connsiteY205" fmla="*/ 40185 h 136716"/>
                <a:gd name="connsiteX206" fmla="*/ 83095 w 193063"/>
                <a:gd name="connsiteY206" fmla="*/ 42910 h 136716"/>
                <a:gd name="connsiteX207" fmla="*/ 85820 w 193063"/>
                <a:gd name="connsiteY207" fmla="*/ 42910 h 136716"/>
                <a:gd name="connsiteX208" fmla="*/ 88482 w 193063"/>
                <a:gd name="connsiteY208" fmla="*/ 42910 h 136716"/>
                <a:gd name="connsiteX209" fmla="*/ 91144 w 193063"/>
                <a:gd name="connsiteY209" fmla="*/ 42910 h 136716"/>
                <a:gd name="connsiteX210" fmla="*/ 93870 w 193063"/>
                <a:gd name="connsiteY210" fmla="*/ 42910 h 136716"/>
                <a:gd name="connsiteX211" fmla="*/ 96532 w 193063"/>
                <a:gd name="connsiteY211" fmla="*/ 42910 h 136716"/>
                <a:gd name="connsiteX212" fmla="*/ 99194 w 193063"/>
                <a:gd name="connsiteY212" fmla="*/ 42910 h 136716"/>
                <a:gd name="connsiteX213" fmla="*/ 104581 w 193063"/>
                <a:gd name="connsiteY213" fmla="*/ 42910 h 136716"/>
                <a:gd name="connsiteX214" fmla="*/ 107243 w 193063"/>
                <a:gd name="connsiteY214" fmla="*/ 42910 h 136716"/>
                <a:gd name="connsiteX215" fmla="*/ 109905 w 193063"/>
                <a:gd name="connsiteY215" fmla="*/ 42910 h 136716"/>
                <a:gd name="connsiteX216" fmla="*/ 109905 w 193063"/>
                <a:gd name="connsiteY216" fmla="*/ 40185 h 136716"/>
                <a:gd name="connsiteX217" fmla="*/ 112631 w 193063"/>
                <a:gd name="connsiteY217" fmla="*/ 40185 h 136716"/>
                <a:gd name="connsiteX218" fmla="*/ 115293 w 193063"/>
                <a:gd name="connsiteY218" fmla="*/ 40185 h 136716"/>
                <a:gd name="connsiteX219" fmla="*/ 117955 w 193063"/>
                <a:gd name="connsiteY219" fmla="*/ 40185 h 136716"/>
                <a:gd name="connsiteX220" fmla="*/ 120680 w 193063"/>
                <a:gd name="connsiteY220" fmla="*/ 40185 h 136716"/>
                <a:gd name="connsiteX221" fmla="*/ 123343 w 193063"/>
                <a:gd name="connsiteY221" fmla="*/ 40185 h 136716"/>
                <a:gd name="connsiteX222" fmla="*/ 126004 w 193063"/>
                <a:gd name="connsiteY222" fmla="*/ 40185 h 136716"/>
                <a:gd name="connsiteX223" fmla="*/ 128730 w 193063"/>
                <a:gd name="connsiteY223" fmla="*/ 40185 h 136716"/>
                <a:gd name="connsiteX224" fmla="*/ 128730 w 193063"/>
                <a:gd name="connsiteY224" fmla="*/ 37523 h 136716"/>
                <a:gd name="connsiteX225" fmla="*/ 131392 w 193063"/>
                <a:gd name="connsiteY225" fmla="*/ 37523 h 136716"/>
                <a:gd name="connsiteX226" fmla="*/ 134054 w 193063"/>
                <a:gd name="connsiteY226" fmla="*/ 37523 h 136716"/>
                <a:gd name="connsiteX227" fmla="*/ 136716 w 193063"/>
                <a:gd name="connsiteY227" fmla="*/ 37523 h 136716"/>
                <a:gd name="connsiteX228" fmla="*/ 139442 w 193063"/>
                <a:gd name="connsiteY228" fmla="*/ 40185 h 136716"/>
                <a:gd name="connsiteX229" fmla="*/ 142104 w 193063"/>
                <a:gd name="connsiteY229" fmla="*/ 40185 h 136716"/>
                <a:gd name="connsiteX230" fmla="*/ 142104 w 193063"/>
                <a:gd name="connsiteY230" fmla="*/ 42910 h 136716"/>
                <a:gd name="connsiteX231" fmla="*/ 144766 w 193063"/>
                <a:gd name="connsiteY231" fmla="*/ 42910 h 136716"/>
                <a:gd name="connsiteX232" fmla="*/ 147491 w 193063"/>
                <a:gd name="connsiteY232" fmla="*/ 42910 h 136716"/>
                <a:gd name="connsiteX233" fmla="*/ 150153 w 193063"/>
                <a:gd name="connsiteY233" fmla="*/ 45572 h 136716"/>
                <a:gd name="connsiteX234" fmla="*/ 152815 w 193063"/>
                <a:gd name="connsiteY234" fmla="*/ 45572 h 136716"/>
                <a:gd name="connsiteX235" fmla="*/ 155541 w 193063"/>
                <a:gd name="connsiteY235" fmla="*/ 45572 h 136716"/>
                <a:gd name="connsiteX236" fmla="*/ 158203 w 193063"/>
                <a:gd name="connsiteY236" fmla="*/ 45572 h 136716"/>
                <a:gd name="connsiteX237" fmla="*/ 163527 w 193063"/>
                <a:gd name="connsiteY237" fmla="*/ 45572 h 136716"/>
                <a:gd name="connsiteX238" fmla="*/ 166253 w 193063"/>
                <a:gd name="connsiteY238" fmla="*/ 45572 h 136716"/>
                <a:gd name="connsiteX239" fmla="*/ 166253 w 193063"/>
                <a:gd name="connsiteY239" fmla="*/ 42910 h 136716"/>
                <a:gd name="connsiteX240" fmla="*/ 168915 w 193063"/>
                <a:gd name="connsiteY240" fmla="*/ 42910 h 136716"/>
                <a:gd name="connsiteX241" fmla="*/ 171577 w 193063"/>
                <a:gd name="connsiteY241" fmla="*/ 40185 h 136716"/>
                <a:gd name="connsiteX242" fmla="*/ 171577 w 193063"/>
                <a:gd name="connsiteY242" fmla="*/ 37523 h 136716"/>
                <a:gd name="connsiteX243" fmla="*/ 174302 w 193063"/>
                <a:gd name="connsiteY243" fmla="*/ 37523 h 136716"/>
                <a:gd name="connsiteX244" fmla="*/ 174302 w 193063"/>
                <a:gd name="connsiteY244" fmla="*/ 34860 h 136716"/>
                <a:gd name="connsiteX245" fmla="*/ 174302 w 193063"/>
                <a:gd name="connsiteY245" fmla="*/ 37523 h 136716"/>
                <a:gd name="connsiteX246" fmla="*/ 176964 w 193063"/>
                <a:gd name="connsiteY246" fmla="*/ 37523 h 136716"/>
                <a:gd name="connsiteX247" fmla="*/ 176964 w 193063"/>
                <a:gd name="connsiteY247" fmla="*/ 40185 h 136716"/>
                <a:gd name="connsiteX248" fmla="*/ 179626 w 193063"/>
                <a:gd name="connsiteY248" fmla="*/ 42910 h 136716"/>
                <a:gd name="connsiteX249" fmla="*/ 182352 w 193063"/>
                <a:gd name="connsiteY249" fmla="*/ 42910 h 136716"/>
                <a:gd name="connsiteX250" fmla="*/ 182352 w 193063"/>
                <a:gd name="connsiteY250" fmla="*/ 45572 h 136716"/>
                <a:gd name="connsiteX251" fmla="*/ 185014 w 193063"/>
                <a:gd name="connsiteY251" fmla="*/ 50960 h 136716"/>
                <a:gd name="connsiteX252" fmla="*/ 185014 w 193063"/>
                <a:gd name="connsiteY252" fmla="*/ 53622 h 136716"/>
                <a:gd name="connsiteX253" fmla="*/ 187676 w 193063"/>
                <a:gd name="connsiteY253" fmla="*/ 53622 h 136716"/>
                <a:gd name="connsiteX254" fmla="*/ 187676 w 193063"/>
                <a:gd name="connsiteY254" fmla="*/ 56284 h 136716"/>
                <a:gd name="connsiteX255" fmla="*/ 187676 w 193063"/>
                <a:gd name="connsiteY255" fmla="*/ 59009 h 136716"/>
                <a:gd name="connsiteX256" fmla="*/ 190401 w 193063"/>
                <a:gd name="connsiteY256" fmla="*/ 59009 h 136716"/>
                <a:gd name="connsiteX257" fmla="*/ 190401 w 193063"/>
                <a:gd name="connsiteY257" fmla="*/ 61672 h 136716"/>
                <a:gd name="connsiteX258" fmla="*/ 190401 w 193063"/>
                <a:gd name="connsiteY258" fmla="*/ 61672 h 13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193063" h="136716">
                  <a:moveTo>
                    <a:pt x="190401" y="61672"/>
                  </a:moveTo>
                  <a:lnTo>
                    <a:pt x="190401" y="64334"/>
                  </a:lnTo>
                  <a:lnTo>
                    <a:pt x="190401" y="66995"/>
                  </a:lnTo>
                  <a:lnTo>
                    <a:pt x="190401" y="69721"/>
                  </a:lnTo>
                  <a:lnTo>
                    <a:pt x="193063" y="69721"/>
                  </a:lnTo>
                  <a:lnTo>
                    <a:pt x="193063" y="72383"/>
                  </a:lnTo>
                  <a:lnTo>
                    <a:pt x="190401" y="72383"/>
                  </a:lnTo>
                  <a:lnTo>
                    <a:pt x="187676" y="72383"/>
                  </a:lnTo>
                  <a:lnTo>
                    <a:pt x="185014" y="69721"/>
                  </a:lnTo>
                  <a:lnTo>
                    <a:pt x="185014" y="72383"/>
                  </a:lnTo>
                  <a:lnTo>
                    <a:pt x="182352" y="72383"/>
                  </a:lnTo>
                  <a:lnTo>
                    <a:pt x="179626" y="72383"/>
                  </a:lnTo>
                  <a:lnTo>
                    <a:pt x="176964" y="72383"/>
                  </a:lnTo>
                  <a:lnTo>
                    <a:pt x="174302" y="72383"/>
                  </a:lnTo>
                  <a:lnTo>
                    <a:pt x="171577" y="72383"/>
                  </a:lnTo>
                  <a:lnTo>
                    <a:pt x="168915" y="72383"/>
                  </a:lnTo>
                  <a:lnTo>
                    <a:pt x="166253" y="72383"/>
                  </a:lnTo>
                  <a:lnTo>
                    <a:pt x="166253" y="69721"/>
                  </a:lnTo>
                  <a:lnTo>
                    <a:pt x="163527" y="69721"/>
                  </a:lnTo>
                  <a:lnTo>
                    <a:pt x="160865" y="69721"/>
                  </a:lnTo>
                  <a:lnTo>
                    <a:pt x="160865" y="66995"/>
                  </a:lnTo>
                  <a:lnTo>
                    <a:pt x="158203" y="66995"/>
                  </a:lnTo>
                  <a:lnTo>
                    <a:pt x="158203" y="64334"/>
                  </a:lnTo>
                  <a:lnTo>
                    <a:pt x="155541" y="64334"/>
                  </a:lnTo>
                  <a:lnTo>
                    <a:pt x="152815" y="66995"/>
                  </a:lnTo>
                  <a:lnTo>
                    <a:pt x="150153" y="69721"/>
                  </a:lnTo>
                  <a:lnTo>
                    <a:pt x="150153" y="72383"/>
                  </a:lnTo>
                  <a:lnTo>
                    <a:pt x="147491" y="72383"/>
                  </a:lnTo>
                  <a:lnTo>
                    <a:pt x="144766" y="72383"/>
                  </a:lnTo>
                  <a:lnTo>
                    <a:pt x="142104" y="72383"/>
                  </a:lnTo>
                  <a:lnTo>
                    <a:pt x="139442" y="75045"/>
                  </a:lnTo>
                  <a:lnTo>
                    <a:pt x="136716" y="75045"/>
                  </a:lnTo>
                  <a:lnTo>
                    <a:pt x="136716" y="77771"/>
                  </a:lnTo>
                  <a:lnTo>
                    <a:pt x="134054" y="77771"/>
                  </a:lnTo>
                  <a:lnTo>
                    <a:pt x="131392" y="80433"/>
                  </a:lnTo>
                  <a:lnTo>
                    <a:pt x="131392" y="83095"/>
                  </a:lnTo>
                  <a:lnTo>
                    <a:pt x="128730" y="83095"/>
                  </a:lnTo>
                  <a:lnTo>
                    <a:pt x="128730" y="85820"/>
                  </a:lnTo>
                  <a:lnTo>
                    <a:pt x="128730" y="88482"/>
                  </a:lnTo>
                  <a:lnTo>
                    <a:pt x="126004" y="88482"/>
                  </a:lnTo>
                  <a:lnTo>
                    <a:pt x="126004" y="91144"/>
                  </a:lnTo>
                  <a:lnTo>
                    <a:pt x="123343" y="91144"/>
                  </a:lnTo>
                  <a:lnTo>
                    <a:pt x="120680" y="91144"/>
                  </a:lnTo>
                  <a:lnTo>
                    <a:pt x="120680" y="93870"/>
                  </a:lnTo>
                  <a:lnTo>
                    <a:pt x="117955" y="93870"/>
                  </a:lnTo>
                  <a:lnTo>
                    <a:pt x="115293" y="93870"/>
                  </a:lnTo>
                  <a:lnTo>
                    <a:pt x="115293" y="96532"/>
                  </a:lnTo>
                  <a:lnTo>
                    <a:pt x="112631" y="96532"/>
                  </a:lnTo>
                  <a:lnTo>
                    <a:pt x="112631" y="99194"/>
                  </a:lnTo>
                  <a:lnTo>
                    <a:pt x="112631" y="101856"/>
                  </a:lnTo>
                  <a:lnTo>
                    <a:pt x="112631" y="104581"/>
                  </a:lnTo>
                  <a:lnTo>
                    <a:pt x="112631" y="107244"/>
                  </a:lnTo>
                  <a:lnTo>
                    <a:pt x="109905" y="107244"/>
                  </a:lnTo>
                  <a:lnTo>
                    <a:pt x="109905" y="109906"/>
                  </a:lnTo>
                  <a:lnTo>
                    <a:pt x="109905" y="112631"/>
                  </a:lnTo>
                  <a:lnTo>
                    <a:pt x="107243" y="115293"/>
                  </a:lnTo>
                  <a:lnTo>
                    <a:pt x="107243" y="117955"/>
                  </a:lnTo>
                  <a:lnTo>
                    <a:pt x="104581" y="117955"/>
                  </a:lnTo>
                  <a:lnTo>
                    <a:pt x="104581" y="120681"/>
                  </a:lnTo>
                  <a:lnTo>
                    <a:pt x="104581" y="123343"/>
                  </a:lnTo>
                  <a:lnTo>
                    <a:pt x="104581" y="126005"/>
                  </a:lnTo>
                  <a:lnTo>
                    <a:pt x="101919" y="126005"/>
                  </a:lnTo>
                  <a:lnTo>
                    <a:pt x="104581" y="128667"/>
                  </a:lnTo>
                  <a:lnTo>
                    <a:pt x="104581" y="131392"/>
                  </a:lnTo>
                  <a:lnTo>
                    <a:pt x="101919" y="131392"/>
                  </a:lnTo>
                  <a:lnTo>
                    <a:pt x="101919" y="134054"/>
                  </a:lnTo>
                  <a:lnTo>
                    <a:pt x="101919" y="136716"/>
                  </a:lnTo>
                  <a:lnTo>
                    <a:pt x="99194" y="134054"/>
                  </a:lnTo>
                  <a:lnTo>
                    <a:pt x="99194" y="131392"/>
                  </a:lnTo>
                  <a:lnTo>
                    <a:pt x="99194" y="128667"/>
                  </a:lnTo>
                  <a:lnTo>
                    <a:pt x="96532" y="126005"/>
                  </a:lnTo>
                  <a:lnTo>
                    <a:pt x="96532" y="123343"/>
                  </a:lnTo>
                  <a:lnTo>
                    <a:pt x="96532" y="117955"/>
                  </a:lnTo>
                  <a:lnTo>
                    <a:pt x="93870" y="117955"/>
                  </a:lnTo>
                  <a:lnTo>
                    <a:pt x="93870" y="115293"/>
                  </a:lnTo>
                  <a:lnTo>
                    <a:pt x="93870" y="112631"/>
                  </a:lnTo>
                  <a:lnTo>
                    <a:pt x="93870" y="109906"/>
                  </a:lnTo>
                  <a:lnTo>
                    <a:pt x="91144" y="109906"/>
                  </a:lnTo>
                  <a:lnTo>
                    <a:pt x="91144" y="107244"/>
                  </a:lnTo>
                  <a:lnTo>
                    <a:pt x="91144" y="104581"/>
                  </a:lnTo>
                  <a:lnTo>
                    <a:pt x="91144" y="101856"/>
                  </a:lnTo>
                  <a:lnTo>
                    <a:pt x="88482" y="101856"/>
                  </a:lnTo>
                  <a:lnTo>
                    <a:pt x="88482" y="99194"/>
                  </a:lnTo>
                  <a:lnTo>
                    <a:pt x="88482" y="96532"/>
                  </a:lnTo>
                  <a:lnTo>
                    <a:pt x="85820" y="96532"/>
                  </a:lnTo>
                  <a:lnTo>
                    <a:pt x="83095" y="96532"/>
                  </a:lnTo>
                  <a:lnTo>
                    <a:pt x="83095" y="93870"/>
                  </a:lnTo>
                  <a:lnTo>
                    <a:pt x="80433" y="93870"/>
                  </a:lnTo>
                  <a:lnTo>
                    <a:pt x="77770" y="93870"/>
                  </a:lnTo>
                  <a:lnTo>
                    <a:pt x="75108" y="93870"/>
                  </a:lnTo>
                  <a:lnTo>
                    <a:pt x="72383" y="93870"/>
                  </a:lnTo>
                  <a:lnTo>
                    <a:pt x="69721" y="91144"/>
                  </a:lnTo>
                  <a:lnTo>
                    <a:pt x="67059" y="91144"/>
                  </a:lnTo>
                  <a:lnTo>
                    <a:pt x="64333" y="91144"/>
                  </a:lnTo>
                  <a:lnTo>
                    <a:pt x="61671" y="93870"/>
                  </a:lnTo>
                  <a:lnTo>
                    <a:pt x="59009" y="93870"/>
                  </a:lnTo>
                  <a:lnTo>
                    <a:pt x="56284" y="93870"/>
                  </a:lnTo>
                  <a:lnTo>
                    <a:pt x="53622" y="93870"/>
                  </a:lnTo>
                  <a:lnTo>
                    <a:pt x="50959" y="93870"/>
                  </a:lnTo>
                  <a:lnTo>
                    <a:pt x="48234" y="93870"/>
                  </a:lnTo>
                  <a:lnTo>
                    <a:pt x="48234" y="96532"/>
                  </a:lnTo>
                  <a:lnTo>
                    <a:pt x="45572" y="96532"/>
                  </a:lnTo>
                  <a:lnTo>
                    <a:pt x="40248" y="99194"/>
                  </a:lnTo>
                  <a:lnTo>
                    <a:pt x="37522" y="101856"/>
                  </a:lnTo>
                  <a:lnTo>
                    <a:pt x="29473" y="104581"/>
                  </a:lnTo>
                  <a:lnTo>
                    <a:pt x="26811" y="101856"/>
                  </a:lnTo>
                  <a:lnTo>
                    <a:pt x="26811" y="99194"/>
                  </a:lnTo>
                  <a:lnTo>
                    <a:pt x="24149" y="99194"/>
                  </a:lnTo>
                  <a:lnTo>
                    <a:pt x="24149" y="96532"/>
                  </a:lnTo>
                  <a:lnTo>
                    <a:pt x="21423" y="93870"/>
                  </a:lnTo>
                  <a:lnTo>
                    <a:pt x="18761" y="93870"/>
                  </a:lnTo>
                  <a:lnTo>
                    <a:pt x="18761" y="91144"/>
                  </a:lnTo>
                  <a:lnTo>
                    <a:pt x="18761" y="88482"/>
                  </a:lnTo>
                  <a:lnTo>
                    <a:pt x="18761" y="85820"/>
                  </a:lnTo>
                  <a:lnTo>
                    <a:pt x="18761" y="83095"/>
                  </a:lnTo>
                  <a:lnTo>
                    <a:pt x="16099" y="80433"/>
                  </a:lnTo>
                  <a:lnTo>
                    <a:pt x="13437" y="77771"/>
                  </a:lnTo>
                  <a:lnTo>
                    <a:pt x="13437" y="75045"/>
                  </a:lnTo>
                  <a:lnTo>
                    <a:pt x="10712" y="72383"/>
                  </a:lnTo>
                  <a:lnTo>
                    <a:pt x="10712" y="69721"/>
                  </a:lnTo>
                  <a:lnTo>
                    <a:pt x="10712" y="66995"/>
                  </a:lnTo>
                  <a:lnTo>
                    <a:pt x="8050" y="66995"/>
                  </a:lnTo>
                  <a:lnTo>
                    <a:pt x="8050" y="64334"/>
                  </a:lnTo>
                  <a:lnTo>
                    <a:pt x="8050" y="61672"/>
                  </a:lnTo>
                  <a:lnTo>
                    <a:pt x="8050" y="59009"/>
                  </a:lnTo>
                  <a:lnTo>
                    <a:pt x="5387" y="56284"/>
                  </a:lnTo>
                  <a:lnTo>
                    <a:pt x="5387" y="53622"/>
                  </a:lnTo>
                  <a:lnTo>
                    <a:pt x="5387" y="50960"/>
                  </a:lnTo>
                  <a:lnTo>
                    <a:pt x="2662" y="50960"/>
                  </a:lnTo>
                  <a:lnTo>
                    <a:pt x="2662" y="48234"/>
                  </a:lnTo>
                  <a:lnTo>
                    <a:pt x="2662" y="45572"/>
                  </a:lnTo>
                  <a:lnTo>
                    <a:pt x="2662" y="42910"/>
                  </a:lnTo>
                  <a:lnTo>
                    <a:pt x="2662" y="40185"/>
                  </a:lnTo>
                  <a:lnTo>
                    <a:pt x="2662" y="37523"/>
                  </a:lnTo>
                  <a:lnTo>
                    <a:pt x="0" y="37523"/>
                  </a:lnTo>
                  <a:lnTo>
                    <a:pt x="0" y="34860"/>
                  </a:lnTo>
                  <a:lnTo>
                    <a:pt x="2662" y="34860"/>
                  </a:lnTo>
                  <a:lnTo>
                    <a:pt x="2662" y="32198"/>
                  </a:lnTo>
                  <a:lnTo>
                    <a:pt x="2662" y="29473"/>
                  </a:lnTo>
                  <a:lnTo>
                    <a:pt x="2662" y="26811"/>
                  </a:lnTo>
                  <a:lnTo>
                    <a:pt x="2662" y="24149"/>
                  </a:lnTo>
                  <a:lnTo>
                    <a:pt x="5387" y="24149"/>
                  </a:lnTo>
                  <a:lnTo>
                    <a:pt x="8050" y="24149"/>
                  </a:lnTo>
                  <a:lnTo>
                    <a:pt x="8050" y="21423"/>
                  </a:lnTo>
                  <a:lnTo>
                    <a:pt x="5387" y="21423"/>
                  </a:lnTo>
                  <a:lnTo>
                    <a:pt x="5387" y="18761"/>
                  </a:lnTo>
                  <a:lnTo>
                    <a:pt x="5387" y="16099"/>
                  </a:lnTo>
                  <a:lnTo>
                    <a:pt x="5387" y="13374"/>
                  </a:lnTo>
                  <a:lnTo>
                    <a:pt x="5387" y="10712"/>
                  </a:lnTo>
                  <a:lnTo>
                    <a:pt x="2662" y="10712"/>
                  </a:lnTo>
                  <a:lnTo>
                    <a:pt x="2662" y="8050"/>
                  </a:lnTo>
                  <a:lnTo>
                    <a:pt x="5387" y="8050"/>
                  </a:lnTo>
                  <a:lnTo>
                    <a:pt x="5387" y="5324"/>
                  </a:lnTo>
                  <a:lnTo>
                    <a:pt x="2662" y="5324"/>
                  </a:lnTo>
                  <a:lnTo>
                    <a:pt x="5387" y="2662"/>
                  </a:lnTo>
                  <a:lnTo>
                    <a:pt x="2662" y="2662"/>
                  </a:lnTo>
                  <a:lnTo>
                    <a:pt x="2662" y="0"/>
                  </a:lnTo>
                  <a:lnTo>
                    <a:pt x="5387" y="0"/>
                  </a:lnTo>
                  <a:lnTo>
                    <a:pt x="5387" y="2662"/>
                  </a:lnTo>
                  <a:lnTo>
                    <a:pt x="5387" y="0"/>
                  </a:lnTo>
                  <a:lnTo>
                    <a:pt x="8050" y="0"/>
                  </a:lnTo>
                  <a:lnTo>
                    <a:pt x="8050" y="2662"/>
                  </a:lnTo>
                  <a:lnTo>
                    <a:pt x="8050" y="5324"/>
                  </a:lnTo>
                  <a:lnTo>
                    <a:pt x="10712" y="5324"/>
                  </a:lnTo>
                  <a:lnTo>
                    <a:pt x="13437" y="5324"/>
                  </a:lnTo>
                  <a:lnTo>
                    <a:pt x="13437" y="8050"/>
                  </a:lnTo>
                  <a:lnTo>
                    <a:pt x="16099" y="8050"/>
                  </a:lnTo>
                  <a:lnTo>
                    <a:pt x="18761" y="8050"/>
                  </a:lnTo>
                  <a:lnTo>
                    <a:pt x="21423" y="8050"/>
                  </a:lnTo>
                  <a:lnTo>
                    <a:pt x="21423" y="10712"/>
                  </a:lnTo>
                  <a:lnTo>
                    <a:pt x="24149" y="10712"/>
                  </a:lnTo>
                  <a:lnTo>
                    <a:pt x="24149" y="13374"/>
                  </a:lnTo>
                  <a:lnTo>
                    <a:pt x="26811" y="13374"/>
                  </a:lnTo>
                  <a:lnTo>
                    <a:pt x="29473" y="13374"/>
                  </a:lnTo>
                  <a:lnTo>
                    <a:pt x="32198" y="13374"/>
                  </a:lnTo>
                  <a:lnTo>
                    <a:pt x="32198" y="16099"/>
                  </a:lnTo>
                  <a:lnTo>
                    <a:pt x="34860" y="16099"/>
                  </a:lnTo>
                  <a:lnTo>
                    <a:pt x="37522" y="16099"/>
                  </a:lnTo>
                  <a:lnTo>
                    <a:pt x="37522" y="18761"/>
                  </a:lnTo>
                  <a:lnTo>
                    <a:pt x="40248" y="18761"/>
                  </a:lnTo>
                  <a:lnTo>
                    <a:pt x="42910" y="21423"/>
                  </a:lnTo>
                  <a:lnTo>
                    <a:pt x="42910" y="24149"/>
                  </a:lnTo>
                  <a:lnTo>
                    <a:pt x="45572" y="26811"/>
                  </a:lnTo>
                  <a:lnTo>
                    <a:pt x="45572" y="29473"/>
                  </a:lnTo>
                  <a:lnTo>
                    <a:pt x="45572" y="32198"/>
                  </a:lnTo>
                  <a:lnTo>
                    <a:pt x="48234" y="32198"/>
                  </a:lnTo>
                  <a:lnTo>
                    <a:pt x="48234" y="34860"/>
                  </a:lnTo>
                  <a:lnTo>
                    <a:pt x="48234" y="37523"/>
                  </a:lnTo>
                  <a:lnTo>
                    <a:pt x="48234" y="40185"/>
                  </a:lnTo>
                  <a:lnTo>
                    <a:pt x="48234" y="42910"/>
                  </a:lnTo>
                  <a:lnTo>
                    <a:pt x="48234" y="45572"/>
                  </a:lnTo>
                  <a:lnTo>
                    <a:pt x="50959" y="45572"/>
                  </a:lnTo>
                  <a:lnTo>
                    <a:pt x="53622" y="45572"/>
                  </a:lnTo>
                  <a:lnTo>
                    <a:pt x="56284" y="42910"/>
                  </a:lnTo>
                  <a:lnTo>
                    <a:pt x="59009" y="42910"/>
                  </a:lnTo>
                  <a:lnTo>
                    <a:pt x="61671" y="42910"/>
                  </a:lnTo>
                  <a:lnTo>
                    <a:pt x="64333" y="40185"/>
                  </a:lnTo>
                  <a:lnTo>
                    <a:pt x="67059" y="40185"/>
                  </a:lnTo>
                  <a:lnTo>
                    <a:pt x="69721" y="40185"/>
                  </a:lnTo>
                  <a:lnTo>
                    <a:pt x="72383" y="40185"/>
                  </a:lnTo>
                  <a:lnTo>
                    <a:pt x="72383" y="37523"/>
                  </a:lnTo>
                  <a:lnTo>
                    <a:pt x="75108" y="37523"/>
                  </a:lnTo>
                  <a:lnTo>
                    <a:pt x="77770" y="37523"/>
                  </a:lnTo>
                  <a:lnTo>
                    <a:pt x="77770" y="40185"/>
                  </a:lnTo>
                  <a:lnTo>
                    <a:pt x="80433" y="40185"/>
                  </a:lnTo>
                  <a:lnTo>
                    <a:pt x="83095" y="40185"/>
                  </a:lnTo>
                  <a:lnTo>
                    <a:pt x="83095" y="42910"/>
                  </a:lnTo>
                  <a:lnTo>
                    <a:pt x="85820" y="42910"/>
                  </a:lnTo>
                  <a:lnTo>
                    <a:pt x="88482" y="42910"/>
                  </a:lnTo>
                  <a:lnTo>
                    <a:pt x="91144" y="42910"/>
                  </a:lnTo>
                  <a:lnTo>
                    <a:pt x="93870" y="42910"/>
                  </a:lnTo>
                  <a:lnTo>
                    <a:pt x="96532" y="42910"/>
                  </a:lnTo>
                  <a:lnTo>
                    <a:pt x="99194" y="42910"/>
                  </a:lnTo>
                  <a:lnTo>
                    <a:pt x="104581" y="42910"/>
                  </a:lnTo>
                  <a:lnTo>
                    <a:pt x="107243" y="42910"/>
                  </a:lnTo>
                  <a:lnTo>
                    <a:pt x="109905" y="42910"/>
                  </a:lnTo>
                  <a:lnTo>
                    <a:pt x="109905" y="40185"/>
                  </a:lnTo>
                  <a:lnTo>
                    <a:pt x="112631" y="40185"/>
                  </a:lnTo>
                  <a:lnTo>
                    <a:pt x="115293" y="40185"/>
                  </a:lnTo>
                  <a:lnTo>
                    <a:pt x="117955" y="40185"/>
                  </a:lnTo>
                  <a:lnTo>
                    <a:pt x="120680" y="40185"/>
                  </a:lnTo>
                  <a:lnTo>
                    <a:pt x="123343" y="40185"/>
                  </a:lnTo>
                  <a:lnTo>
                    <a:pt x="126004" y="40185"/>
                  </a:lnTo>
                  <a:lnTo>
                    <a:pt x="128730" y="40185"/>
                  </a:lnTo>
                  <a:lnTo>
                    <a:pt x="128730" y="37523"/>
                  </a:lnTo>
                  <a:lnTo>
                    <a:pt x="131392" y="37523"/>
                  </a:lnTo>
                  <a:lnTo>
                    <a:pt x="134054" y="37523"/>
                  </a:lnTo>
                  <a:lnTo>
                    <a:pt x="136716" y="37523"/>
                  </a:lnTo>
                  <a:lnTo>
                    <a:pt x="139442" y="40185"/>
                  </a:lnTo>
                  <a:lnTo>
                    <a:pt x="142104" y="40185"/>
                  </a:lnTo>
                  <a:lnTo>
                    <a:pt x="142104" y="42910"/>
                  </a:lnTo>
                  <a:lnTo>
                    <a:pt x="144766" y="42910"/>
                  </a:lnTo>
                  <a:lnTo>
                    <a:pt x="147491" y="42910"/>
                  </a:lnTo>
                  <a:lnTo>
                    <a:pt x="150153" y="45572"/>
                  </a:lnTo>
                  <a:lnTo>
                    <a:pt x="152815" y="45572"/>
                  </a:lnTo>
                  <a:lnTo>
                    <a:pt x="155541" y="45572"/>
                  </a:lnTo>
                  <a:lnTo>
                    <a:pt x="158203" y="45572"/>
                  </a:lnTo>
                  <a:lnTo>
                    <a:pt x="163527" y="45572"/>
                  </a:lnTo>
                  <a:lnTo>
                    <a:pt x="166253" y="45572"/>
                  </a:lnTo>
                  <a:lnTo>
                    <a:pt x="166253" y="42910"/>
                  </a:lnTo>
                  <a:lnTo>
                    <a:pt x="168915" y="42910"/>
                  </a:lnTo>
                  <a:lnTo>
                    <a:pt x="171577" y="40185"/>
                  </a:lnTo>
                  <a:lnTo>
                    <a:pt x="171577" y="37523"/>
                  </a:lnTo>
                  <a:lnTo>
                    <a:pt x="174302" y="37523"/>
                  </a:lnTo>
                  <a:lnTo>
                    <a:pt x="174302" y="34860"/>
                  </a:lnTo>
                  <a:lnTo>
                    <a:pt x="174302" y="37523"/>
                  </a:lnTo>
                  <a:lnTo>
                    <a:pt x="176964" y="37523"/>
                  </a:lnTo>
                  <a:lnTo>
                    <a:pt x="176964" y="40185"/>
                  </a:lnTo>
                  <a:lnTo>
                    <a:pt x="179626" y="42910"/>
                  </a:lnTo>
                  <a:lnTo>
                    <a:pt x="182352" y="42910"/>
                  </a:lnTo>
                  <a:lnTo>
                    <a:pt x="182352" y="45572"/>
                  </a:lnTo>
                  <a:lnTo>
                    <a:pt x="185014" y="50960"/>
                  </a:lnTo>
                  <a:lnTo>
                    <a:pt x="185014" y="53622"/>
                  </a:lnTo>
                  <a:lnTo>
                    <a:pt x="187676" y="53622"/>
                  </a:lnTo>
                  <a:lnTo>
                    <a:pt x="187676" y="56284"/>
                  </a:lnTo>
                  <a:lnTo>
                    <a:pt x="187676" y="59009"/>
                  </a:lnTo>
                  <a:lnTo>
                    <a:pt x="190401" y="59009"/>
                  </a:lnTo>
                  <a:lnTo>
                    <a:pt x="190401" y="61672"/>
                  </a:lnTo>
                  <a:lnTo>
                    <a:pt x="190401" y="6167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0" name="Freeform: Shape 189">
              <a:extLst>
                <a:ext uri="{FF2B5EF4-FFF2-40B4-BE49-F238E27FC236}">
                  <a16:creationId xmlns:a16="http://schemas.microsoft.com/office/drawing/2014/main" id="{E1FF9C7F-04D4-6FD6-183B-1E4CFADA85E5}"/>
                </a:ext>
              </a:extLst>
            </p:cNvPr>
            <p:cNvSpPr/>
            <p:nvPr/>
          </p:nvSpPr>
          <p:spPr>
            <a:xfrm>
              <a:off x="3671614" y="4530209"/>
              <a:ext cx="270770" cy="340554"/>
            </a:xfrm>
            <a:custGeom>
              <a:avLst/>
              <a:gdLst>
                <a:gd name="connsiteX0" fmla="*/ 158140 w 270770"/>
                <a:gd name="connsiteY0" fmla="*/ 69721 h 340554"/>
                <a:gd name="connsiteX1" fmla="*/ 155478 w 270770"/>
                <a:gd name="connsiteY1" fmla="*/ 72446 h 340554"/>
                <a:gd name="connsiteX2" fmla="*/ 150153 w 270770"/>
                <a:gd name="connsiteY2" fmla="*/ 75109 h 340554"/>
                <a:gd name="connsiteX3" fmla="*/ 136716 w 270770"/>
                <a:gd name="connsiteY3" fmla="*/ 83158 h 340554"/>
                <a:gd name="connsiteX4" fmla="*/ 136716 w 270770"/>
                <a:gd name="connsiteY4" fmla="*/ 85820 h 340554"/>
                <a:gd name="connsiteX5" fmla="*/ 136716 w 270770"/>
                <a:gd name="connsiteY5" fmla="*/ 88482 h 340554"/>
                <a:gd name="connsiteX6" fmla="*/ 136716 w 270770"/>
                <a:gd name="connsiteY6" fmla="*/ 93870 h 340554"/>
                <a:gd name="connsiteX7" fmla="*/ 136716 w 270770"/>
                <a:gd name="connsiteY7" fmla="*/ 104581 h 340554"/>
                <a:gd name="connsiteX8" fmla="*/ 139378 w 270770"/>
                <a:gd name="connsiteY8" fmla="*/ 104581 h 340554"/>
                <a:gd name="connsiteX9" fmla="*/ 142104 w 270770"/>
                <a:gd name="connsiteY9" fmla="*/ 107243 h 340554"/>
                <a:gd name="connsiteX10" fmla="*/ 144766 w 270770"/>
                <a:gd name="connsiteY10" fmla="*/ 107243 h 340554"/>
                <a:gd name="connsiteX11" fmla="*/ 147428 w 270770"/>
                <a:gd name="connsiteY11" fmla="*/ 107243 h 340554"/>
                <a:gd name="connsiteX12" fmla="*/ 152815 w 270770"/>
                <a:gd name="connsiteY12" fmla="*/ 107243 h 340554"/>
                <a:gd name="connsiteX13" fmla="*/ 155478 w 270770"/>
                <a:gd name="connsiteY13" fmla="*/ 109969 h 340554"/>
                <a:gd name="connsiteX14" fmla="*/ 158140 w 270770"/>
                <a:gd name="connsiteY14" fmla="*/ 109969 h 340554"/>
                <a:gd name="connsiteX15" fmla="*/ 160865 w 270770"/>
                <a:gd name="connsiteY15" fmla="*/ 109969 h 340554"/>
                <a:gd name="connsiteX16" fmla="*/ 163527 w 270770"/>
                <a:gd name="connsiteY16" fmla="*/ 109969 h 340554"/>
                <a:gd name="connsiteX17" fmla="*/ 166189 w 270770"/>
                <a:gd name="connsiteY17" fmla="*/ 112631 h 340554"/>
                <a:gd name="connsiteX18" fmla="*/ 168915 w 270770"/>
                <a:gd name="connsiteY18" fmla="*/ 112631 h 340554"/>
                <a:gd name="connsiteX19" fmla="*/ 171577 w 270770"/>
                <a:gd name="connsiteY19" fmla="*/ 112631 h 340554"/>
                <a:gd name="connsiteX20" fmla="*/ 174239 w 270770"/>
                <a:gd name="connsiteY20" fmla="*/ 112631 h 340554"/>
                <a:gd name="connsiteX21" fmla="*/ 182288 w 270770"/>
                <a:gd name="connsiteY21" fmla="*/ 112631 h 340554"/>
                <a:gd name="connsiteX22" fmla="*/ 190338 w 270770"/>
                <a:gd name="connsiteY22" fmla="*/ 112631 h 340554"/>
                <a:gd name="connsiteX23" fmla="*/ 201050 w 270770"/>
                <a:gd name="connsiteY23" fmla="*/ 115293 h 340554"/>
                <a:gd name="connsiteX24" fmla="*/ 201050 w 270770"/>
                <a:gd name="connsiteY24" fmla="*/ 118018 h 340554"/>
                <a:gd name="connsiteX25" fmla="*/ 206437 w 270770"/>
                <a:gd name="connsiteY25" fmla="*/ 123343 h 340554"/>
                <a:gd name="connsiteX26" fmla="*/ 209099 w 270770"/>
                <a:gd name="connsiteY26" fmla="*/ 126068 h 340554"/>
                <a:gd name="connsiteX27" fmla="*/ 209099 w 270770"/>
                <a:gd name="connsiteY27" fmla="*/ 128730 h 340554"/>
                <a:gd name="connsiteX28" fmla="*/ 211761 w 270770"/>
                <a:gd name="connsiteY28" fmla="*/ 134054 h 340554"/>
                <a:gd name="connsiteX29" fmla="*/ 217149 w 270770"/>
                <a:gd name="connsiteY29" fmla="*/ 139442 h 340554"/>
                <a:gd name="connsiteX30" fmla="*/ 217149 w 270770"/>
                <a:gd name="connsiteY30" fmla="*/ 142104 h 340554"/>
                <a:gd name="connsiteX31" fmla="*/ 219811 w 270770"/>
                <a:gd name="connsiteY31" fmla="*/ 144830 h 340554"/>
                <a:gd name="connsiteX32" fmla="*/ 222536 w 270770"/>
                <a:gd name="connsiteY32" fmla="*/ 150153 h 340554"/>
                <a:gd name="connsiteX33" fmla="*/ 227861 w 270770"/>
                <a:gd name="connsiteY33" fmla="*/ 160929 h 340554"/>
                <a:gd name="connsiteX34" fmla="*/ 233248 w 270770"/>
                <a:gd name="connsiteY34" fmla="*/ 166253 h 340554"/>
                <a:gd name="connsiteX35" fmla="*/ 233248 w 270770"/>
                <a:gd name="connsiteY35" fmla="*/ 163591 h 340554"/>
                <a:gd name="connsiteX36" fmla="*/ 235910 w 270770"/>
                <a:gd name="connsiteY36" fmla="*/ 163591 h 340554"/>
                <a:gd name="connsiteX37" fmla="*/ 238636 w 270770"/>
                <a:gd name="connsiteY37" fmla="*/ 160929 h 340554"/>
                <a:gd name="connsiteX38" fmla="*/ 241298 w 270770"/>
                <a:gd name="connsiteY38" fmla="*/ 160929 h 340554"/>
                <a:gd name="connsiteX39" fmla="*/ 243960 w 270770"/>
                <a:gd name="connsiteY39" fmla="*/ 158203 h 340554"/>
                <a:gd name="connsiteX40" fmla="*/ 246622 w 270770"/>
                <a:gd name="connsiteY40" fmla="*/ 158203 h 340554"/>
                <a:gd name="connsiteX41" fmla="*/ 246622 w 270770"/>
                <a:gd name="connsiteY41" fmla="*/ 155541 h 340554"/>
                <a:gd name="connsiteX42" fmla="*/ 249347 w 270770"/>
                <a:gd name="connsiteY42" fmla="*/ 155541 h 340554"/>
                <a:gd name="connsiteX43" fmla="*/ 252009 w 270770"/>
                <a:gd name="connsiteY43" fmla="*/ 152879 h 340554"/>
                <a:gd name="connsiteX44" fmla="*/ 254671 w 270770"/>
                <a:gd name="connsiteY44" fmla="*/ 152879 h 340554"/>
                <a:gd name="connsiteX45" fmla="*/ 254671 w 270770"/>
                <a:gd name="connsiteY45" fmla="*/ 155541 h 340554"/>
                <a:gd name="connsiteX46" fmla="*/ 254671 w 270770"/>
                <a:gd name="connsiteY46" fmla="*/ 158203 h 340554"/>
                <a:gd name="connsiteX47" fmla="*/ 257397 w 270770"/>
                <a:gd name="connsiteY47" fmla="*/ 160929 h 340554"/>
                <a:gd name="connsiteX48" fmla="*/ 257397 w 270770"/>
                <a:gd name="connsiteY48" fmla="*/ 163591 h 340554"/>
                <a:gd name="connsiteX49" fmla="*/ 260059 w 270770"/>
                <a:gd name="connsiteY49" fmla="*/ 166253 h 340554"/>
                <a:gd name="connsiteX50" fmla="*/ 262721 w 270770"/>
                <a:gd name="connsiteY50" fmla="*/ 168915 h 340554"/>
                <a:gd name="connsiteX51" fmla="*/ 262721 w 270770"/>
                <a:gd name="connsiteY51" fmla="*/ 171640 h 340554"/>
                <a:gd name="connsiteX52" fmla="*/ 265446 w 270770"/>
                <a:gd name="connsiteY52" fmla="*/ 174302 h 340554"/>
                <a:gd name="connsiteX53" fmla="*/ 265446 w 270770"/>
                <a:gd name="connsiteY53" fmla="*/ 176964 h 340554"/>
                <a:gd name="connsiteX54" fmla="*/ 265446 w 270770"/>
                <a:gd name="connsiteY54" fmla="*/ 179690 h 340554"/>
                <a:gd name="connsiteX55" fmla="*/ 268108 w 270770"/>
                <a:gd name="connsiteY55" fmla="*/ 179690 h 340554"/>
                <a:gd name="connsiteX56" fmla="*/ 268108 w 270770"/>
                <a:gd name="connsiteY56" fmla="*/ 182352 h 340554"/>
                <a:gd name="connsiteX57" fmla="*/ 268108 w 270770"/>
                <a:gd name="connsiteY57" fmla="*/ 185014 h 340554"/>
                <a:gd name="connsiteX58" fmla="*/ 265446 w 270770"/>
                <a:gd name="connsiteY58" fmla="*/ 185014 h 340554"/>
                <a:gd name="connsiteX59" fmla="*/ 262721 w 270770"/>
                <a:gd name="connsiteY59" fmla="*/ 185014 h 340554"/>
                <a:gd name="connsiteX60" fmla="*/ 262721 w 270770"/>
                <a:gd name="connsiteY60" fmla="*/ 187739 h 340554"/>
                <a:gd name="connsiteX61" fmla="*/ 262721 w 270770"/>
                <a:gd name="connsiteY61" fmla="*/ 190402 h 340554"/>
                <a:gd name="connsiteX62" fmla="*/ 262721 w 270770"/>
                <a:gd name="connsiteY62" fmla="*/ 193064 h 340554"/>
                <a:gd name="connsiteX63" fmla="*/ 262721 w 270770"/>
                <a:gd name="connsiteY63" fmla="*/ 195726 h 340554"/>
                <a:gd name="connsiteX64" fmla="*/ 262721 w 270770"/>
                <a:gd name="connsiteY64" fmla="*/ 198451 h 340554"/>
                <a:gd name="connsiteX65" fmla="*/ 262721 w 270770"/>
                <a:gd name="connsiteY65" fmla="*/ 201113 h 340554"/>
                <a:gd name="connsiteX66" fmla="*/ 262721 w 270770"/>
                <a:gd name="connsiteY66" fmla="*/ 203775 h 340554"/>
                <a:gd name="connsiteX67" fmla="*/ 260059 w 270770"/>
                <a:gd name="connsiteY67" fmla="*/ 206501 h 340554"/>
                <a:gd name="connsiteX68" fmla="*/ 262721 w 270770"/>
                <a:gd name="connsiteY68" fmla="*/ 206501 h 340554"/>
                <a:gd name="connsiteX69" fmla="*/ 262721 w 270770"/>
                <a:gd name="connsiteY69" fmla="*/ 209163 h 340554"/>
                <a:gd name="connsiteX70" fmla="*/ 262721 w 270770"/>
                <a:gd name="connsiteY70" fmla="*/ 211825 h 340554"/>
                <a:gd name="connsiteX71" fmla="*/ 262721 w 270770"/>
                <a:gd name="connsiteY71" fmla="*/ 214550 h 340554"/>
                <a:gd name="connsiteX72" fmla="*/ 262721 w 270770"/>
                <a:gd name="connsiteY72" fmla="*/ 217212 h 340554"/>
                <a:gd name="connsiteX73" fmla="*/ 262721 w 270770"/>
                <a:gd name="connsiteY73" fmla="*/ 219874 h 340554"/>
                <a:gd name="connsiteX74" fmla="*/ 262721 w 270770"/>
                <a:gd name="connsiteY74" fmla="*/ 222536 h 340554"/>
                <a:gd name="connsiteX75" fmla="*/ 265446 w 270770"/>
                <a:gd name="connsiteY75" fmla="*/ 222536 h 340554"/>
                <a:gd name="connsiteX76" fmla="*/ 265446 w 270770"/>
                <a:gd name="connsiteY76" fmla="*/ 225262 h 340554"/>
                <a:gd name="connsiteX77" fmla="*/ 268108 w 270770"/>
                <a:gd name="connsiteY77" fmla="*/ 225262 h 340554"/>
                <a:gd name="connsiteX78" fmla="*/ 265446 w 270770"/>
                <a:gd name="connsiteY78" fmla="*/ 225262 h 340554"/>
                <a:gd name="connsiteX79" fmla="*/ 262721 w 270770"/>
                <a:gd name="connsiteY79" fmla="*/ 225262 h 340554"/>
                <a:gd name="connsiteX80" fmla="*/ 262721 w 270770"/>
                <a:gd name="connsiteY80" fmla="*/ 227924 h 340554"/>
                <a:gd name="connsiteX81" fmla="*/ 265446 w 270770"/>
                <a:gd name="connsiteY81" fmla="*/ 227924 h 340554"/>
                <a:gd name="connsiteX82" fmla="*/ 265446 w 270770"/>
                <a:gd name="connsiteY82" fmla="*/ 230586 h 340554"/>
                <a:gd name="connsiteX83" fmla="*/ 265446 w 270770"/>
                <a:gd name="connsiteY83" fmla="*/ 233311 h 340554"/>
                <a:gd name="connsiteX84" fmla="*/ 265446 w 270770"/>
                <a:gd name="connsiteY84" fmla="*/ 235973 h 340554"/>
                <a:gd name="connsiteX85" fmla="*/ 265446 w 270770"/>
                <a:gd name="connsiteY85" fmla="*/ 241361 h 340554"/>
                <a:gd name="connsiteX86" fmla="*/ 268108 w 270770"/>
                <a:gd name="connsiteY86" fmla="*/ 244023 h 340554"/>
                <a:gd name="connsiteX87" fmla="*/ 270771 w 270770"/>
                <a:gd name="connsiteY87" fmla="*/ 244023 h 340554"/>
                <a:gd name="connsiteX88" fmla="*/ 270771 w 270770"/>
                <a:gd name="connsiteY88" fmla="*/ 246685 h 340554"/>
                <a:gd name="connsiteX89" fmla="*/ 268108 w 270770"/>
                <a:gd name="connsiteY89" fmla="*/ 249411 h 340554"/>
                <a:gd name="connsiteX90" fmla="*/ 270771 w 270770"/>
                <a:gd name="connsiteY90" fmla="*/ 252073 h 340554"/>
                <a:gd name="connsiteX91" fmla="*/ 270771 w 270770"/>
                <a:gd name="connsiteY91" fmla="*/ 254735 h 340554"/>
                <a:gd name="connsiteX92" fmla="*/ 268108 w 270770"/>
                <a:gd name="connsiteY92" fmla="*/ 254735 h 340554"/>
                <a:gd name="connsiteX93" fmla="*/ 265446 w 270770"/>
                <a:gd name="connsiteY93" fmla="*/ 254735 h 340554"/>
                <a:gd name="connsiteX94" fmla="*/ 265446 w 270770"/>
                <a:gd name="connsiteY94" fmla="*/ 257397 h 340554"/>
                <a:gd name="connsiteX95" fmla="*/ 268108 w 270770"/>
                <a:gd name="connsiteY95" fmla="*/ 257397 h 340554"/>
                <a:gd name="connsiteX96" fmla="*/ 268108 w 270770"/>
                <a:gd name="connsiteY96" fmla="*/ 260123 h 340554"/>
                <a:gd name="connsiteX97" fmla="*/ 268108 w 270770"/>
                <a:gd name="connsiteY97" fmla="*/ 262785 h 340554"/>
                <a:gd name="connsiteX98" fmla="*/ 268108 w 270770"/>
                <a:gd name="connsiteY98" fmla="*/ 265446 h 340554"/>
                <a:gd name="connsiteX99" fmla="*/ 270771 w 270770"/>
                <a:gd name="connsiteY99" fmla="*/ 268172 h 340554"/>
                <a:gd name="connsiteX100" fmla="*/ 270771 w 270770"/>
                <a:gd name="connsiteY100" fmla="*/ 270834 h 340554"/>
                <a:gd name="connsiteX101" fmla="*/ 268108 w 270770"/>
                <a:gd name="connsiteY101" fmla="*/ 270834 h 340554"/>
                <a:gd name="connsiteX102" fmla="*/ 268108 w 270770"/>
                <a:gd name="connsiteY102" fmla="*/ 273496 h 340554"/>
                <a:gd name="connsiteX103" fmla="*/ 268108 w 270770"/>
                <a:gd name="connsiteY103" fmla="*/ 276222 h 340554"/>
                <a:gd name="connsiteX104" fmla="*/ 265446 w 270770"/>
                <a:gd name="connsiteY104" fmla="*/ 276222 h 340554"/>
                <a:gd name="connsiteX105" fmla="*/ 262721 w 270770"/>
                <a:gd name="connsiteY105" fmla="*/ 276222 h 340554"/>
                <a:gd name="connsiteX106" fmla="*/ 262721 w 270770"/>
                <a:gd name="connsiteY106" fmla="*/ 278884 h 340554"/>
                <a:gd name="connsiteX107" fmla="*/ 262721 w 270770"/>
                <a:gd name="connsiteY107" fmla="*/ 281546 h 340554"/>
                <a:gd name="connsiteX108" fmla="*/ 262721 w 270770"/>
                <a:gd name="connsiteY108" fmla="*/ 284208 h 340554"/>
                <a:gd name="connsiteX109" fmla="*/ 262721 w 270770"/>
                <a:gd name="connsiteY109" fmla="*/ 286933 h 340554"/>
                <a:gd name="connsiteX110" fmla="*/ 262721 w 270770"/>
                <a:gd name="connsiteY110" fmla="*/ 289595 h 340554"/>
                <a:gd name="connsiteX111" fmla="*/ 262721 w 270770"/>
                <a:gd name="connsiteY111" fmla="*/ 292257 h 340554"/>
                <a:gd name="connsiteX112" fmla="*/ 260059 w 270770"/>
                <a:gd name="connsiteY112" fmla="*/ 292257 h 340554"/>
                <a:gd name="connsiteX113" fmla="*/ 260059 w 270770"/>
                <a:gd name="connsiteY113" fmla="*/ 294983 h 340554"/>
                <a:gd name="connsiteX114" fmla="*/ 257397 w 270770"/>
                <a:gd name="connsiteY114" fmla="*/ 294983 h 340554"/>
                <a:gd name="connsiteX115" fmla="*/ 257397 w 270770"/>
                <a:gd name="connsiteY115" fmla="*/ 297645 h 340554"/>
                <a:gd name="connsiteX116" fmla="*/ 260059 w 270770"/>
                <a:gd name="connsiteY116" fmla="*/ 297645 h 340554"/>
                <a:gd name="connsiteX117" fmla="*/ 260059 w 270770"/>
                <a:gd name="connsiteY117" fmla="*/ 300307 h 340554"/>
                <a:gd name="connsiteX118" fmla="*/ 257397 w 270770"/>
                <a:gd name="connsiteY118" fmla="*/ 303032 h 340554"/>
                <a:gd name="connsiteX119" fmla="*/ 260059 w 270770"/>
                <a:gd name="connsiteY119" fmla="*/ 305694 h 340554"/>
                <a:gd name="connsiteX120" fmla="*/ 260059 w 270770"/>
                <a:gd name="connsiteY120" fmla="*/ 308357 h 340554"/>
                <a:gd name="connsiteX121" fmla="*/ 260059 w 270770"/>
                <a:gd name="connsiteY121" fmla="*/ 311082 h 340554"/>
                <a:gd name="connsiteX122" fmla="*/ 257397 w 270770"/>
                <a:gd name="connsiteY122" fmla="*/ 313744 h 340554"/>
                <a:gd name="connsiteX123" fmla="*/ 257397 w 270770"/>
                <a:gd name="connsiteY123" fmla="*/ 316406 h 340554"/>
                <a:gd name="connsiteX124" fmla="*/ 254671 w 270770"/>
                <a:gd name="connsiteY124" fmla="*/ 316406 h 340554"/>
                <a:gd name="connsiteX125" fmla="*/ 252009 w 270770"/>
                <a:gd name="connsiteY125" fmla="*/ 316406 h 340554"/>
                <a:gd name="connsiteX126" fmla="*/ 249347 w 270770"/>
                <a:gd name="connsiteY126" fmla="*/ 316406 h 340554"/>
                <a:gd name="connsiteX127" fmla="*/ 246622 w 270770"/>
                <a:gd name="connsiteY127" fmla="*/ 316406 h 340554"/>
                <a:gd name="connsiteX128" fmla="*/ 243960 w 270770"/>
                <a:gd name="connsiteY128" fmla="*/ 319068 h 340554"/>
                <a:gd name="connsiteX129" fmla="*/ 241298 w 270770"/>
                <a:gd name="connsiteY129" fmla="*/ 319068 h 340554"/>
                <a:gd name="connsiteX130" fmla="*/ 238636 w 270770"/>
                <a:gd name="connsiteY130" fmla="*/ 319068 h 340554"/>
                <a:gd name="connsiteX131" fmla="*/ 235910 w 270770"/>
                <a:gd name="connsiteY131" fmla="*/ 319068 h 340554"/>
                <a:gd name="connsiteX132" fmla="*/ 235910 w 270770"/>
                <a:gd name="connsiteY132" fmla="*/ 321794 h 340554"/>
                <a:gd name="connsiteX133" fmla="*/ 233248 w 270770"/>
                <a:gd name="connsiteY133" fmla="*/ 321794 h 340554"/>
                <a:gd name="connsiteX134" fmla="*/ 230586 w 270770"/>
                <a:gd name="connsiteY134" fmla="*/ 321794 h 340554"/>
                <a:gd name="connsiteX135" fmla="*/ 227861 w 270770"/>
                <a:gd name="connsiteY135" fmla="*/ 321794 h 340554"/>
                <a:gd name="connsiteX136" fmla="*/ 225198 w 270770"/>
                <a:gd name="connsiteY136" fmla="*/ 324456 h 340554"/>
                <a:gd name="connsiteX137" fmla="*/ 222536 w 270770"/>
                <a:gd name="connsiteY137" fmla="*/ 324456 h 340554"/>
                <a:gd name="connsiteX138" fmla="*/ 219811 w 270770"/>
                <a:gd name="connsiteY138" fmla="*/ 324456 h 340554"/>
                <a:gd name="connsiteX139" fmla="*/ 217149 w 270770"/>
                <a:gd name="connsiteY139" fmla="*/ 327118 h 340554"/>
                <a:gd name="connsiteX140" fmla="*/ 214487 w 270770"/>
                <a:gd name="connsiteY140" fmla="*/ 327118 h 340554"/>
                <a:gd name="connsiteX141" fmla="*/ 211761 w 270770"/>
                <a:gd name="connsiteY141" fmla="*/ 327118 h 340554"/>
                <a:gd name="connsiteX142" fmla="*/ 206437 w 270770"/>
                <a:gd name="connsiteY142" fmla="*/ 329843 h 340554"/>
                <a:gd name="connsiteX143" fmla="*/ 203775 w 270770"/>
                <a:gd name="connsiteY143" fmla="*/ 329843 h 340554"/>
                <a:gd name="connsiteX144" fmla="*/ 201050 w 270770"/>
                <a:gd name="connsiteY144" fmla="*/ 329843 h 340554"/>
                <a:gd name="connsiteX145" fmla="*/ 198388 w 270770"/>
                <a:gd name="connsiteY145" fmla="*/ 329843 h 340554"/>
                <a:gd name="connsiteX146" fmla="*/ 198388 w 270770"/>
                <a:gd name="connsiteY146" fmla="*/ 332505 h 340554"/>
                <a:gd name="connsiteX147" fmla="*/ 195726 w 270770"/>
                <a:gd name="connsiteY147" fmla="*/ 332505 h 340554"/>
                <a:gd name="connsiteX148" fmla="*/ 193000 w 270770"/>
                <a:gd name="connsiteY148" fmla="*/ 332505 h 340554"/>
                <a:gd name="connsiteX149" fmla="*/ 190338 w 270770"/>
                <a:gd name="connsiteY149" fmla="*/ 332505 h 340554"/>
                <a:gd name="connsiteX150" fmla="*/ 187676 w 270770"/>
                <a:gd name="connsiteY150" fmla="*/ 329843 h 340554"/>
                <a:gd name="connsiteX151" fmla="*/ 187676 w 270770"/>
                <a:gd name="connsiteY151" fmla="*/ 332505 h 340554"/>
                <a:gd name="connsiteX152" fmla="*/ 184950 w 270770"/>
                <a:gd name="connsiteY152" fmla="*/ 332505 h 340554"/>
                <a:gd name="connsiteX153" fmla="*/ 182288 w 270770"/>
                <a:gd name="connsiteY153" fmla="*/ 335167 h 340554"/>
                <a:gd name="connsiteX154" fmla="*/ 176964 w 270770"/>
                <a:gd name="connsiteY154" fmla="*/ 335167 h 340554"/>
                <a:gd name="connsiteX155" fmla="*/ 174239 w 270770"/>
                <a:gd name="connsiteY155" fmla="*/ 335167 h 340554"/>
                <a:gd name="connsiteX156" fmla="*/ 171577 w 270770"/>
                <a:gd name="connsiteY156" fmla="*/ 335167 h 340554"/>
                <a:gd name="connsiteX157" fmla="*/ 168915 w 270770"/>
                <a:gd name="connsiteY157" fmla="*/ 335167 h 340554"/>
                <a:gd name="connsiteX158" fmla="*/ 168915 w 270770"/>
                <a:gd name="connsiteY158" fmla="*/ 337893 h 340554"/>
                <a:gd name="connsiteX159" fmla="*/ 166189 w 270770"/>
                <a:gd name="connsiteY159" fmla="*/ 337893 h 340554"/>
                <a:gd name="connsiteX160" fmla="*/ 166189 w 270770"/>
                <a:gd name="connsiteY160" fmla="*/ 335167 h 340554"/>
                <a:gd name="connsiteX161" fmla="*/ 163527 w 270770"/>
                <a:gd name="connsiteY161" fmla="*/ 335167 h 340554"/>
                <a:gd name="connsiteX162" fmla="*/ 160865 w 270770"/>
                <a:gd name="connsiteY162" fmla="*/ 335167 h 340554"/>
                <a:gd name="connsiteX163" fmla="*/ 158140 w 270770"/>
                <a:gd name="connsiteY163" fmla="*/ 335167 h 340554"/>
                <a:gd name="connsiteX164" fmla="*/ 155478 w 270770"/>
                <a:gd name="connsiteY164" fmla="*/ 335167 h 340554"/>
                <a:gd name="connsiteX165" fmla="*/ 152815 w 270770"/>
                <a:gd name="connsiteY165" fmla="*/ 335167 h 340554"/>
                <a:gd name="connsiteX166" fmla="*/ 150153 w 270770"/>
                <a:gd name="connsiteY166" fmla="*/ 335167 h 340554"/>
                <a:gd name="connsiteX167" fmla="*/ 147428 w 270770"/>
                <a:gd name="connsiteY167" fmla="*/ 335167 h 340554"/>
                <a:gd name="connsiteX168" fmla="*/ 144766 w 270770"/>
                <a:gd name="connsiteY168" fmla="*/ 337893 h 340554"/>
                <a:gd name="connsiteX169" fmla="*/ 142104 w 270770"/>
                <a:gd name="connsiteY169" fmla="*/ 337893 h 340554"/>
                <a:gd name="connsiteX170" fmla="*/ 142104 w 270770"/>
                <a:gd name="connsiteY170" fmla="*/ 340555 h 340554"/>
                <a:gd name="connsiteX171" fmla="*/ 139378 w 270770"/>
                <a:gd name="connsiteY171" fmla="*/ 340555 h 340554"/>
                <a:gd name="connsiteX172" fmla="*/ 139378 w 270770"/>
                <a:gd name="connsiteY172" fmla="*/ 337893 h 340554"/>
                <a:gd name="connsiteX173" fmla="*/ 136716 w 270770"/>
                <a:gd name="connsiteY173" fmla="*/ 337893 h 340554"/>
                <a:gd name="connsiteX174" fmla="*/ 136716 w 270770"/>
                <a:gd name="connsiteY174" fmla="*/ 335167 h 340554"/>
                <a:gd name="connsiteX175" fmla="*/ 134054 w 270770"/>
                <a:gd name="connsiteY175" fmla="*/ 332505 h 340554"/>
                <a:gd name="connsiteX176" fmla="*/ 131329 w 270770"/>
                <a:gd name="connsiteY176" fmla="*/ 332505 h 340554"/>
                <a:gd name="connsiteX177" fmla="*/ 128667 w 270770"/>
                <a:gd name="connsiteY177" fmla="*/ 329843 h 340554"/>
                <a:gd name="connsiteX178" fmla="*/ 128667 w 270770"/>
                <a:gd name="connsiteY178" fmla="*/ 327118 h 340554"/>
                <a:gd name="connsiteX179" fmla="*/ 126005 w 270770"/>
                <a:gd name="connsiteY179" fmla="*/ 327118 h 340554"/>
                <a:gd name="connsiteX180" fmla="*/ 126005 w 270770"/>
                <a:gd name="connsiteY180" fmla="*/ 324456 h 340554"/>
                <a:gd name="connsiteX181" fmla="*/ 123343 w 270770"/>
                <a:gd name="connsiteY181" fmla="*/ 324456 h 340554"/>
                <a:gd name="connsiteX182" fmla="*/ 120617 w 270770"/>
                <a:gd name="connsiteY182" fmla="*/ 324456 h 340554"/>
                <a:gd name="connsiteX183" fmla="*/ 120617 w 270770"/>
                <a:gd name="connsiteY183" fmla="*/ 321794 h 340554"/>
                <a:gd name="connsiteX184" fmla="*/ 117955 w 270770"/>
                <a:gd name="connsiteY184" fmla="*/ 321794 h 340554"/>
                <a:gd name="connsiteX185" fmla="*/ 115293 w 270770"/>
                <a:gd name="connsiteY185" fmla="*/ 321794 h 340554"/>
                <a:gd name="connsiteX186" fmla="*/ 112568 w 270770"/>
                <a:gd name="connsiteY186" fmla="*/ 321794 h 340554"/>
                <a:gd name="connsiteX187" fmla="*/ 109905 w 270770"/>
                <a:gd name="connsiteY187" fmla="*/ 321794 h 340554"/>
                <a:gd name="connsiteX188" fmla="*/ 109905 w 270770"/>
                <a:gd name="connsiteY188" fmla="*/ 324456 h 340554"/>
                <a:gd name="connsiteX189" fmla="*/ 109905 w 270770"/>
                <a:gd name="connsiteY189" fmla="*/ 327118 h 340554"/>
                <a:gd name="connsiteX190" fmla="*/ 109905 w 270770"/>
                <a:gd name="connsiteY190" fmla="*/ 329843 h 340554"/>
                <a:gd name="connsiteX191" fmla="*/ 107243 w 270770"/>
                <a:gd name="connsiteY191" fmla="*/ 332505 h 340554"/>
                <a:gd name="connsiteX192" fmla="*/ 104518 w 270770"/>
                <a:gd name="connsiteY192" fmla="*/ 332505 h 340554"/>
                <a:gd name="connsiteX193" fmla="*/ 101856 w 270770"/>
                <a:gd name="connsiteY193" fmla="*/ 332505 h 340554"/>
                <a:gd name="connsiteX194" fmla="*/ 101856 w 270770"/>
                <a:gd name="connsiteY194" fmla="*/ 329843 h 340554"/>
                <a:gd name="connsiteX195" fmla="*/ 101856 w 270770"/>
                <a:gd name="connsiteY195" fmla="*/ 327118 h 340554"/>
                <a:gd name="connsiteX196" fmla="*/ 99194 w 270770"/>
                <a:gd name="connsiteY196" fmla="*/ 327118 h 340554"/>
                <a:gd name="connsiteX197" fmla="*/ 99194 w 270770"/>
                <a:gd name="connsiteY197" fmla="*/ 324456 h 340554"/>
                <a:gd name="connsiteX198" fmla="*/ 96468 w 270770"/>
                <a:gd name="connsiteY198" fmla="*/ 324456 h 340554"/>
                <a:gd name="connsiteX199" fmla="*/ 96468 w 270770"/>
                <a:gd name="connsiteY199" fmla="*/ 321794 h 340554"/>
                <a:gd name="connsiteX200" fmla="*/ 93806 w 270770"/>
                <a:gd name="connsiteY200" fmla="*/ 321794 h 340554"/>
                <a:gd name="connsiteX201" fmla="*/ 93806 w 270770"/>
                <a:gd name="connsiteY201" fmla="*/ 319068 h 340554"/>
                <a:gd name="connsiteX202" fmla="*/ 93806 w 270770"/>
                <a:gd name="connsiteY202" fmla="*/ 316406 h 340554"/>
                <a:gd name="connsiteX203" fmla="*/ 93806 w 270770"/>
                <a:gd name="connsiteY203" fmla="*/ 313744 h 340554"/>
                <a:gd name="connsiteX204" fmla="*/ 91144 w 270770"/>
                <a:gd name="connsiteY204" fmla="*/ 313744 h 340554"/>
                <a:gd name="connsiteX205" fmla="*/ 91144 w 270770"/>
                <a:gd name="connsiteY205" fmla="*/ 311082 h 340554"/>
                <a:gd name="connsiteX206" fmla="*/ 88482 w 270770"/>
                <a:gd name="connsiteY206" fmla="*/ 311082 h 340554"/>
                <a:gd name="connsiteX207" fmla="*/ 88482 w 270770"/>
                <a:gd name="connsiteY207" fmla="*/ 308357 h 340554"/>
                <a:gd name="connsiteX208" fmla="*/ 85757 w 270770"/>
                <a:gd name="connsiteY208" fmla="*/ 305694 h 340554"/>
                <a:gd name="connsiteX209" fmla="*/ 85757 w 270770"/>
                <a:gd name="connsiteY209" fmla="*/ 303032 h 340554"/>
                <a:gd name="connsiteX210" fmla="*/ 85757 w 270770"/>
                <a:gd name="connsiteY210" fmla="*/ 300307 h 340554"/>
                <a:gd name="connsiteX211" fmla="*/ 85757 w 270770"/>
                <a:gd name="connsiteY211" fmla="*/ 297645 h 340554"/>
                <a:gd name="connsiteX212" fmla="*/ 83095 w 270770"/>
                <a:gd name="connsiteY212" fmla="*/ 297645 h 340554"/>
                <a:gd name="connsiteX213" fmla="*/ 83095 w 270770"/>
                <a:gd name="connsiteY213" fmla="*/ 294983 h 340554"/>
                <a:gd name="connsiteX214" fmla="*/ 80433 w 270770"/>
                <a:gd name="connsiteY214" fmla="*/ 292257 h 340554"/>
                <a:gd name="connsiteX215" fmla="*/ 80433 w 270770"/>
                <a:gd name="connsiteY215" fmla="*/ 289595 h 340554"/>
                <a:gd name="connsiteX216" fmla="*/ 80433 w 270770"/>
                <a:gd name="connsiteY216" fmla="*/ 286933 h 340554"/>
                <a:gd name="connsiteX217" fmla="*/ 80433 w 270770"/>
                <a:gd name="connsiteY217" fmla="*/ 284208 h 340554"/>
                <a:gd name="connsiteX218" fmla="*/ 77707 w 270770"/>
                <a:gd name="connsiteY218" fmla="*/ 284208 h 340554"/>
                <a:gd name="connsiteX219" fmla="*/ 77707 w 270770"/>
                <a:gd name="connsiteY219" fmla="*/ 281546 h 340554"/>
                <a:gd name="connsiteX220" fmla="*/ 77707 w 270770"/>
                <a:gd name="connsiteY220" fmla="*/ 278884 h 340554"/>
                <a:gd name="connsiteX221" fmla="*/ 75045 w 270770"/>
                <a:gd name="connsiteY221" fmla="*/ 278884 h 340554"/>
                <a:gd name="connsiteX222" fmla="*/ 75045 w 270770"/>
                <a:gd name="connsiteY222" fmla="*/ 276222 h 340554"/>
                <a:gd name="connsiteX223" fmla="*/ 75045 w 270770"/>
                <a:gd name="connsiteY223" fmla="*/ 273496 h 340554"/>
                <a:gd name="connsiteX224" fmla="*/ 72383 w 270770"/>
                <a:gd name="connsiteY224" fmla="*/ 273496 h 340554"/>
                <a:gd name="connsiteX225" fmla="*/ 72383 w 270770"/>
                <a:gd name="connsiteY225" fmla="*/ 270834 h 340554"/>
                <a:gd name="connsiteX226" fmla="*/ 72383 w 270770"/>
                <a:gd name="connsiteY226" fmla="*/ 268172 h 340554"/>
                <a:gd name="connsiteX227" fmla="*/ 69657 w 270770"/>
                <a:gd name="connsiteY227" fmla="*/ 265446 h 340554"/>
                <a:gd name="connsiteX228" fmla="*/ 69657 w 270770"/>
                <a:gd name="connsiteY228" fmla="*/ 262785 h 340554"/>
                <a:gd name="connsiteX229" fmla="*/ 69657 w 270770"/>
                <a:gd name="connsiteY229" fmla="*/ 260123 h 340554"/>
                <a:gd name="connsiteX230" fmla="*/ 66995 w 270770"/>
                <a:gd name="connsiteY230" fmla="*/ 257397 h 340554"/>
                <a:gd name="connsiteX231" fmla="*/ 64333 w 270770"/>
                <a:gd name="connsiteY231" fmla="*/ 257397 h 340554"/>
                <a:gd name="connsiteX232" fmla="*/ 61671 w 270770"/>
                <a:gd name="connsiteY232" fmla="*/ 257397 h 340554"/>
                <a:gd name="connsiteX233" fmla="*/ 58946 w 270770"/>
                <a:gd name="connsiteY233" fmla="*/ 257397 h 340554"/>
                <a:gd name="connsiteX234" fmla="*/ 56284 w 270770"/>
                <a:gd name="connsiteY234" fmla="*/ 254735 h 340554"/>
                <a:gd name="connsiteX235" fmla="*/ 53622 w 270770"/>
                <a:gd name="connsiteY235" fmla="*/ 254735 h 340554"/>
                <a:gd name="connsiteX236" fmla="*/ 50896 w 270770"/>
                <a:gd name="connsiteY236" fmla="*/ 254735 h 340554"/>
                <a:gd name="connsiteX237" fmla="*/ 50896 w 270770"/>
                <a:gd name="connsiteY237" fmla="*/ 252073 h 340554"/>
                <a:gd name="connsiteX238" fmla="*/ 48234 w 270770"/>
                <a:gd name="connsiteY238" fmla="*/ 252073 h 340554"/>
                <a:gd name="connsiteX239" fmla="*/ 45572 w 270770"/>
                <a:gd name="connsiteY239" fmla="*/ 252073 h 340554"/>
                <a:gd name="connsiteX240" fmla="*/ 42847 w 270770"/>
                <a:gd name="connsiteY240" fmla="*/ 252073 h 340554"/>
                <a:gd name="connsiteX241" fmla="*/ 40185 w 270770"/>
                <a:gd name="connsiteY241" fmla="*/ 249411 h 340554"/>
                <a:gd name="connsiteX242" fmla="*/ 40185 w 270770"/>
                <a:gd name="connsiteY242" fmla="*/ 246685 h 340554"/>
                <a:gd name="connsiteX243" fmla="*/ 37523 w 270770"/>
                <a:gd name="connsiteY243" fmla="*/ 246685 h 340554"/>
                <a:gd name="connsiteX244" fmla="*/ 37523 w 270770"/>
                <a:gd name="connsiteY244" fmla="*/ 244023 h 340554"/>
                <a:gd name="connsiteX245" fmla="*/ 34860 w 270770"/>
                <a:gd name="connsiteY245" fmla="*/ 244023 h 340554"/>
                <a:gd name="connsiteX246" fmla="*/ 34860 w 270770"/>
                <a:gd name="connsiteY246" fmla="*/ 241361 h 340554"/>
                <a:gd name="connsiteX247" fmla="*/ 32135 w 270770"/>
                <a:gd name="connsiteY247" fmla="*/ 241361 h 340554"/>
                <a:gd name="connsiteX248" fmla="*/ 32135 w 270770"/>
                <a:gd name="connsiteY248" fmla="*/ 238636 h 340554"/>
                <a:gd name="connsiteX249" fmla="*/ 29473 w 270770"/>
                <a:gd name="connsiteY249" fmla="*/ 238636 h 340554"/>
                <a:gd name="connsiteX250" fmla="*/ 26811 w 270770"/>
                <a:gd name="connsiteY250" fmla="*/ 235973 h 340554"/>
                <a:gd name="connsiteX251" fmla="*/ 26811 w 270770"/>
                <a:gd name="connsiteY251" fmla="*/ 233311 h 340554"/>
                <a:gd name="connsiteX252" fmla="*/ 29473 w 270770"/>
                <a:gd name="connsiteY252" fmla="*/ 233311 h 340554"/>
                <a:gd name="connsiteX253" fmla="*/ 29473 w 270770"/>
                <a:gd name="connsiteY253" fmla="*/ 230586 h 340554"/>
                <a:gd name="connsiteX254" fmla="*/ 29473 w 270770"/>
                <a:gd name="connsiteY254" fmla="*/ 227924 h 340554"/>
                <a:gd name="connsiteX255" fmla="*/ 29473 w 270770"/>
                <a:gd name="connsiteY255" fmla="*/ 225262 h 340554"/>
                <a:gd name="connsiteX256" fmla="*/ 29473 w 270770"/>
                <a:gd name="connsiteY256" fmla="*/ 222536 h 340554"/>
                <a:gd name="connsiteX257" fmla="*/ 29473 w 270770"/>
                <a:gd name="connsiteY257" fmla="*/ 219874 h 340554"/>
                <a:gd name="connsiteX258" fmla="*/ 32135 w 270770"/>
                <a:gd name="connsiteY258" fmla="*/ 219874 h 340554"/>
                <a:gd name="connsiteX259" fmla="*/ 32135 w 270770"/>
                <a:gd name="connsiteY259" fmla="*/ 217212 h 340554"/>
                <a:gd name="connsiteX260" fmla="*/ 32135 w 270770"/>
                <a:gd name="connsiteY260" fmla="*/ 214550 h 340554"/>
                <a:gd name="connsiteX261" fmla="*/ 32135 w 270770"/>
                <a:gd name="connsiteY261" fmla="*/ 211825 h 340554"/>
                <a:gd name="connsiteX262" fmla="*/ 32135 w 270770"/>
                <a:gd name="connsiteY262" fmla="*/ 209163 h 340554"/>
                <a:gd name="connsiteX263" fmla="*/ 34860 w 270770"/>
                <a:gd name="connsiteY263" fmla="*/ 209163 h 340554"/>
                <a:gd name="connsiteX264" fmla="*/ 34860 w 270770"/>
                <a:gd name="connsiteY264" fmla="*/ 206501 h 340554"/>
                <a:gd name="connsiteX265" fmla="*/ 34860 w 270770"/>
                <a:gd name="connsiteY265" fmla="*/ 203775 h 340554"/>
                <a:gd name="connsiteX266" fmla="*/ 34860 w 270770"/>
                <a:gd name="connsiteY266" fmla="*/ 201113 h 340554"/>
                <a:gd name="connsiteX267" fmla="*/ 37523 w 270770"/>
                <a:gd name="connsiteY267" fmla="*/ 201113 h 340554"/>
                <a:gd name="connsiteX268" fmla="*/ 37523 w 270770"/>
                <a:gd name="connsiteY268" fmla="*/ 198451 h 340554"/>
                <a:gd name="connsiteX269" fmla="*/ 37523 w 270770"/>
                <a:gd name="connsiteY269" fmla="*/ 195726 h 340554"/>
                <a:gd name="connsiteX270" fmla="*/ 37523 w 270770"/>
                <a:gd name="connsiteY270" fmla="*/ 193064 h 340554"/>
                <a:gd name="connsiteX271" fmla="*/ 37523 w 270770"/>
                <a:gd name="connsiteY271" fmla="*/ 190402 h 340554"/>
                <a:gd name="connsiteX272" fmla="*/ 40185 w 270770"/>
                <a:gd name="connsiteY272" fmla="*/ 187739 h 340554"/>
                <a:gd name="connsiteX273" fmla="*/ 42847 w 270770"/>
                <a:gd name="connsiteY273" fmla="*/ 187739 h 340554"/>
                <a:gd name="connsiteX274" fmla="*/ 42847 w 270770"/>
                <a:gd name="connsiteY274" fmla="*/ 185014 h 340554"/>
                <a:gd name="connsiteX275" fmla="*/ 42847 w 270770"/>
                <a:gd name="connsiteY275" fmla="*/ 182352 h 340554"/>
                <a:gd name="connsiteX276" fmla="*/ 42847 w 270770"/>
                <a:gd name="connsiteY276" fmla="*/ 179690 h 340554"/>
                <a:gd name="connsiteX277" fmla="*/ 45572 w 270770"/>
                <a:gd name="connsiteY277" fmla="*/ 179690 h 340554"/>
                <a:gd name="connsiteX278" fmla="*/ 45572 w 270770"/>
                <a:gd name="connsiteY278" fmla="*/ 176964 h 340554"/>
                <a:gd name="connsiteX279" fmla="*/ 45572 w 270770"/>
                <a:gd name="connsiteY279" fmla="*/ 174302 h 340554"/>
                <a:gd name="connsiteX280" fmla="*/ 42847 w 270770"/>
                <a:gd name="connsiteY280" fmla="*/ 171640 h 340554"/>
                <a:gd name="connsiteX281" fmla="*/ 42847 w 270770"/>
                <a:gd name="connsiteY281" fmla="*/ 168915 h 340554"/>
                <a:gd name="connsiteX282" fmla="*/ 40185 w 270770"/>
                <a:gd name="connsiteY282" fmla="*/ 168915 h 340554"/>
                <a:gd name="connsiteX283" fmla="*/ 40185 w 270770"/>
                <a:gd name="connsiteY283" fmla="*/ 166253 h 340554"/>
                <a:gd name="connsiteX284" fmla="*/ 40185 w 270770"/>
                <a:gd name="connsiteY284" fmla="*/ 163591 h 340554"/>
                <a:gd name="connsiteX285" fmla="*/ 40185 w 270770"/>
                <a:gd name="connsiteY285" fmla="*/ 160929 h 340554"/>
                <a:gd name="connsiteX286" fmla="*/ 40185 w 270770"/>
                <a:gd name="connsiteY286" fmla="*/ 158203 h 340554"/>
                <a:gd name="connsiteX287" fmla="*/ 42847 w 270770"/>
                <a:gd name="connsiteY287" fmla="*/ 155541 h 340554"/>
                <a:gd name="connsiteX288" fmla="*/ 42847 w 270770"/>
                <a:gd name="connsiteY288" fmla="*/ 152879 h 340554"/>
                <a:gd name="connsiteX289" fmla="*/ 42847 w 270770"/>
                <a:gd name="connsiteY289" fmla="*/ 150153 h 340554"/>
                <a:gd name="connsiteX290" fmla="*/ 42847 w 270770"/>
                <a:gd name="connsiteY290" fmla="*/ 147491 h 340554"/>
                <a:gd name="connsiteX291" fmla="*/ 42847 w 270770"/>
                <a:gd name="connsiteY291" fmla="*/ 144830 h 340554"/>
                <a:gd name="connsiteX292" fmla="*/ 42847 w 270770"/>
                <a:gd name="connsiteY292" fmla="*/ 142104 h 340554"/>
                <a:gd name="connsiteX293" fmla="*/ 42847 w 270770"/>
                <a:gd name="connsiteY293" fmla="*/ 139442 h 340554"/>
                <a:gd name="connsiteX294" fmla="*/ 42847 w 270770"/>
                <a:gd name="connsiteY294" fmla="*/ 136780 h 340554"/>
                <a:gd name="connsiteX295" fmla="*/ 40185 w 270770"/>
                <a:gd name="connsiteY295" fmla="*/ 134054 h 340554"/>
                <a:gd name="connsiteX296" fmla="*/ 40185 w 270770"/>
                <a:gd name="connsiteY296" fmla="*/ 131392 h 340554"/>
                <a:gd name="connsiteX297" fmla="*/ 40185 w 270770"/>
                <a:gd name="connsiteY297" fmla="*/ 128730 h 340554"/>
                <a:gd name="connsiteX298" fmla="*/ 37523 w 270770"/>
                <a:gd name="connsiteY298" fmla="*/ 128730 h 340554"/>
                <a:gd name="connsiteX299" fmla="*/ 37523 w 270770"/>
                <a:gd name="connsiteY299" fmla="*/ 126068 h 340554"/>
                <a:gd name="connsiteX300" fmla="*/ 37523 w 270770"/>
                <a:gd name="connsiteY300" fmla="*/ 123343 h 340554"/>
                <a:gd name="connsiteX301" fmla="*/ 34860 w 270770"/>
                <a:gd name="connsiteY301" fmla="*/ 123343 h 340554"/>
                <a:gd name="connsiteX302" fmla="*/ 32135 w 270770"/>
                <a:gd name="connsiteY302" fmla="*/ 123343 h 340554"/>
                <a:gd name="connsiteX303" fmla="*/ 29473 w 270770"/>
                <a:gd name="connsiteY303" fmla="*/ 123343 h 340554"/>
                <a:gd name="connsiteX304" fmla="*/ 26811 w 270770"/>
                <a:gd name="connsiteY304" fmla="*/ 126068 h 340554"/>
                <a:gd name="connsiteX305" fmla="*/ 26811 w 270770"/>
                <a:gd name="connsiteY305" fmla="*/ 123343 h 340554"/>
                <a:gd name="connsiteX306" fmla="*/ 24085 w 270770"/>
                <a:gd name="connsiteY306" fmla="*/ 123343 h 340554"/>
                <a:gd name="connsiteX307" fmla="*/ 21423 w 270770"/>
                <a:gd name="connsiteY307" fmla="*/ 123343 h 340554"/>
                <a:gd name="connsiteX308" fmla="*/ 18761 w 270770"/>
                <a:gd name="connsiteY308" fmla="*/ 123343 h 340554"/>
                <a:gd name="connsiteX309" fmla="*/ 16036 w 270770"/>
                <a:gd name="connsiteY309" fmla="*/ 120681 h 340554"/>
                <a:gd name="connsiteX310" fmla="*/ 16036 w 270770"/>
                <a:gd name="connsiteY310" fmla="*/ 118018 h 340554"/>
                <a:gd name="connsiteX311" fmla="*/ 16036 w 270770"/>
                <a:gd name="connsiteY311" fmla="*/ 115293 h 340554"/>
                <a:gd name="connsiteX312" fmla="*/ 16036 w 270770"/>
                <a:gd name="connsiteY312" fmla="*/ 112631 h 340554"/>
                <a:gd name="connsiteX313" fmla="*/ 16036 w 270770"/>
                <a:gd name="connsiteY313" fmla="*/ 107243 h 340554"/>
                <a:gd name="connsiteX314" fmla="*/ 16036 w 270770"/>
                <a:gd name="connsiteY314" fmla="*/ 104581 h 340554"/>
                <a:gd name="connsiteX315" fmla="*/ 16036 w 270770"/>
                <a:gd name="connsiteY315" fmla="*/ 101919 h 340554"/>
                <a:gd name="connsiteX316" fmla="*/ 16036 w 270770"/>
                <a:gd name="connsiteY316" fmla="*/ 99257 h 340554"/>
                <a:gd name="connsiteX317" fmla="*/ 16036 w 270770"/>
                <a:gd name="connsiteY317" fmla="*/ 96532 h 340554"/>
                <a:gd name="connsiteX318" fmla="*/ 18761 w 270770"/>
                <a:gd name="connsiteY318" fmla="*/ 96532 h 340554"/>
                <a:gd name="connsiteX319" fmla="*/ 18761 w 270770"/>
                <a:gd name="connsiteY319" fmla="*/ 93870 h 340554"/>
                <a:gd name="connsiteX320" fmla="*/ 18761 w 270770"/>
                <a:gd name="connsiteY320" fmla="*/ 91208 h 340554"/>
                <a:gd name="connsiteX321" fmla="*/ 16036 w 270770"/>
                <a:gd name="connsiteY321" fmla="*/ 91208 h 340554"/>
                <a:gd name="connsiteX322" fmla="*/ 16036 w 270770"/>
                <a:gd name="connsiteY322" fmla="*/ 88482 h 340554"/>
                <a:gd name="connsiteX323" fmla="*/ 16036 w 270770"/>
                <a:gd name="connsiteY323" fmla="*/ 85820 h 340554"/>
                <a:gd name="connsiteX324" fmla="*/ 13374 w 270770"/>
                <a:gd name="connsiteY324" fmla="*/ 85820 h 340554"/>
                <a:gd name="connsiteX325" fmla="*/ 13374 w 270770"/>
                <a:gd name="connsiteY325" fmla="*/ 83158 h 340554"/>
                <a:gd name="connsiteX326" fmla="*/ 10712 w 270770"/>
                <a:gd name="connsiteY326" fmla="*/ 83158 h 340554"/>
                <a:gd name="connsiteX327" fmla="*/ 10712 w 270770"/>
                <a:gd name="connsiteY327" fmla="*/ 80433 h 340554"/>
                <a:gd name="connsiteX328" fmla="*/ 8050 w 270770"/>
                <a:gd name="connsiteY328" fmla="*/ 80433 h 340554"/>
                <a:gd name="connsiteX329" fmla="*/ 8050 w 270770"/>
                <a:gd name="connsiteY329" fmla="*/ 77771 h 340554"/>
                <a:gd name="connsiteX330" fmla="*/ 5324 w 270770"/>
                <a:gd name="connsiteY330" fmla="*/ 77771 h 340554"/>
                <a:gd name="connsiteX331" fmla="*/ 2662 w 270770"/>
                <a:gd name="connsiteY331" fmla="*/ 77771 h 340554"/>
                <a:gd name="connsiteX332" fmla="*/ 2662 w 270770"/>
                <a:gd name="connsiteY332" fmla="*/ 75109 h 340554"/>
                <a:gd name="connsiteX333" fmla="*/ 0 w 270770"/>
                <a:gd name="connsiteY333" fmla="*/ 75109 h 340554"/>
                <a:gd name="connsiteX334" fmla="*/ 0 w 270770"/>
                <a:gd name="connsiteY334" fmla="*/ 72446 h 340554"/>
                <a:gd name="connsiteX335" fmla="*/ 2662 w 270770"/>
                <a:gd name="connsiteY335" fmla="*/ 72446 h 340554"/>
                <a:gd name="connsiteX336" fmla="*/ 2662 w 270770"/>
                <a:gd name="connsiteY336" fmla="*/ 69721 h 340554"/>
                <a:gd name="connsiteX337" fmla="*/ 2662 w 270770"/>
                <a:gd name="connsiteY337" fmla="*/ 67059 h 340554"/>
                <a:gd name="connsiteX338" fmla="*/ 5324 w 270770"/>
                <a:gd name="connsiteY338" fmla="*/ 67059 h 340554"/>
                <a:gd name="connsiteX339" fmla="*/ 5324 w 270770"/>
                <a:gd name="connsiteY339" fmla="*/ 64397 h 340554"/>
                <a:gd name="connsiteX340" fmla="*/ 5324 w 270770"/>
                <a:gd name="connsiteY340" fmla="*/ 61671 h 340554"/>
                <a:gd name="connsiteX341" fmla="*/ 5324 w 270770"/>
                <a:gd name="connsiteY341" fmla="*/ 59009 h 340554"/>
                <a:gd name="connsiteX342" fmla="*/ 5324 w 270770"/>
                <a:gd name="connsiteY342" fmla="*/ 56347 h 340554"/>
                <a:gd name="connsiteX343" fmla="*/ 8050 w 270770"/>
                <a:gd name="connsiteY343" fmla="*/ 53622 h 340554"/>
                <a:gd name="connsiteX344" fmla="*/ 8050 w 270770"/>
                <a:gd name="connsiteY344" fmla="*/ 50960 h 340554"/>
                <a:gd name="connsiteX345" fmla="*/ 10712 w 270770"/>
                <a:gd name="connsiteY345" fmla="*/ 50960 h 340554"/>
                <a:gd name="connsiteX346" fmla="*/ 10712 w 270770"/>
                <a:gd name="connsiteY346" fmla="*/ 48298 h 340554"/>
                <a:gd name="connsiteX347" fmla="*/ 8050 w 270770"/>
                <a:gd name="connsiteY347" fmla="*/ 48298 h 340554"/>
                <a:gd name="connsiteX348" fmla="*/ 8050 w 270770"/>
                <a:gd name="connsiteY348" fmla="*/ 45572 h 340554"/>
                <a:gd name="connsiteX349" fmla="*/ 8050 w 270770"/>
                <a:gd name="connsiteY349" fmla="*/ 42910 h 340554"/>
                <a:gd name="connsiteX350" fmla="*/ 8050 w 270770"/>
                <a:gd name="connsiteY350" fmla="*/ 40248 h 340554"/>
                <a:gd name="connsiteX351" fmla="*/ 10712 w 270770"/>
                <a:gd name="connsiteY351" fmla="*/ 37586 h 340554"/>
                <a:gd name="connsiteX352" fmla="*/ 13374 w 270770"/>
                <a:gd name="connsiteY352" fmla="*/ 37586 h 340554"/>
                <a:gd name="connsiteX353" fmla="*/ 13374 w 270770"/>
                <a:gd name="connsiteY353" fmla="*/ 34860 h 340554"/>
                <a:gd name="connsiteX354" fmla="*/ 16036 w 270770"/>
                <a:gd name="connsiteY354" fmla="*/ 34860 h 340554"/>
                <a:gd name="connsiteX355" fmla="*/ 18761 w 270770"/>
                <a:gd name="connsiteY355" fmla="*/ 34860 h 340554"/>
                <a:gd name="connsiteX356" fmla="*/ 24085 w 270770"/>
                <a:gd name="connsiteY356" fmla="*/ 32198 h 340554"/>
                <a:gd name="connsiteX357" fmla="*/ 26811 w 270770"/>
                <a:gd name="connsiteY357" fmla="*/ 29537 h 340554"/>
                <a:gd name="connsiteX358" fmla="*/ 29473 w 270770"/>
                <a:gd name="connsiteY358" fmla="*/ 29537 h 340554"/>
                <a:gd name="connsiteX359" fmla="*/ 29473 w 270770"/>
                <a:gd name="connsiteY359" fmla="*/ 26811 h 340554"/>
                <a:gd name="connsiteX360" fmla="*/ 32135 w 270770"/>
                <a:gd name="connsiteY360" fmla="*/ 26811 h 340554"/>
                <a:gd name="connsiteX361" fmla="*/ 34860 w 270770"/>
                <a:gd name="connsiteY361" fmla="*/ 26811 h 340554"/>
                <a:gd name="connsiteX362" fmla="*/ 37523 w 270770"/>
                <a:gd name="connsiteY362" fmla="*/ 26811 h 340554"/>
                <a:gd name="connsiteX363" fmla="*/ 40185 w 270770"/>
                <a:gd name="connsiteY363" fmla="*/ 26811 h 340554"/>
                <a:gd name="connsiteX364" fmla="*/ 40185 w 270770"/>
                <a:gd name="connsiteY364" fmla="*/ 24149 h 340554"/>
                <a:gd name="connsiteX365" fmla="*/ 42847 w 270770"/>
                <a:gd name="connsiteY365" fmla="*/ 24149 h 340554"/>
                <a:gd name="connsiteX366" fmla="*/ 45572 w 270770"/>
                <a:gd name="connsiteY366" fmla="*/ 24149 h 340554"/>
                <a:gd name="connsiteX367" fmla="*/ 48234 w 270770"/>
                <a:gd name="connsiteY367" fmla="*/ 24149 h 340554"/>
                <a:gd name="connsiteX368" fmla="*/ 50896 w 270770"/>
                <a:gd name="connsiteY368" fmla="*/ 24149 h 340554"/>
                <a:gd name="connsiteX369" fmla="*/ 50896 w 270770"/>
                <a:gd name="connsiteY369" fmla="*/ 21487 h 340554"/>
                <a:gd name="connsiteX370" fmla="*/ 53622 w 270770"/>
                <a:gd name="connsiteY370" fmla="*/ 21487 h 340554"/>
                <a:gd name="connsiteX371" fmla="*/ 53622 w 270770"/>
                <a:gd name="connsiteY371" fmla="*/ 24149 h 340554"/>
                <a:gd name="connsiteX372" fmla="*/ 56284 w 270770"/>
                <a:gd name="connsiteY372" fmla="*/ 24149 h 340554"/>
                <a:gd name="connsiteX373" fmla="*/ 56284 w 270770"/>
                <a:gd name="connsiteY373" fmla="*/ 26811 h 340554"/>
                <a:gd name="connsiteX374" fmla="*/ 58946 w 270770"/>
                <a:gd name="connsiteY374" fmla="*/ 26811 h 340554"/>
                <a:gd name="connsiteX375" fmla="*/ 58946 w 270770"/>
                <a:gd name="connsiteY375" fmla="*/ 24149 h 340554"/>
                <a:gd name="connsiteX376" fmla="*/ 61671 w 270770"/>
                <a:gd name="connsiteY376" fmla="*/ 24149 h 340554"/>
                <a:gd name="connsiteX377" fmla="*/ 64333 w 270770"/>
                <a:gd name="connsiteY377" fmla="*/ 24149 h 340554"/>
                <a:gd name="connsiteX378" fmla="*/ 64333 w 270770"/>
                <a:gd name="connsiteY378" fmla="*/ 21487 h 340554"/>
                <a:gd name="connsiteX379" fmla="*/ 66995 w 270770"/>
                <a:gd name="connsiteY379" fmla="*/ 21487 h 340554"/>
                <a:gd name="connsiteX380" fmla="*/ 66995 w 270770"/>
                <a:gd name="connsiteY380" fmla="*/ 18761 h 340554"/>
                <a:gd name="connsiteX381" fmla="*/ 69657 w 270770"/>
                <a:gd name="connsiteY381" fmla="*/ 18761 h 340554"/>
                <a:gd name="connsiteX382" fmla="*/ 69657 w 270770"/>
                <a:gd name="connsiteY382" fmla="*/ 16099 h 340554"/>
                <a:gd name="connsiteX383" fmla="*/ 69657 w 270770"/>
                <a:gd name="connsiteY383" fmla="*/ 13437 h 340554"/>
                <a:gd name="connsiteX384" fmla="*/ 72383 w 270770"/>
                <a:gd name="connsiteY384" fmla="*/ 13437 h 340554"/>
                <a:gd name="connsiteX385" fmla="*/ 72383 w 270770"/>
                <a:gd name="connsiteY385" fmla="*/ 10775 h 340554"/>
                <a:gd name="connsiteX386" fmla="*/ 75045 w 270770"/>
                <a:gd name="connsiteY386" fmla="*/ 10775 h 340554"/>
                <a:gd name="connsiteX387" fmla="*/ 75045 w 270770"/>
                <a:gd name="connsiteY387" fmla="*/ 8050 h 340554"/>
                <a:gd name="connsiteX388" fmla="*/ 77707 w 270770"/>
                <a:gd name="connsiteY388" fmla="*/ 8050 h 340554"/>
                <a:gd name="connsiteX389" fmla="*/ 77707 w 270770"/>
                <a:gd name="connsiteY389" fmla="*/ 5388 h 340554"/>
                <a:gd name="connsiteX390" fmla="*/ 77707 w 270770"/>
                <a:gd name="connsiteY390" fmla="*/ 2725 h 340554"/>
                <a:gd name="connsiteX391" fmla="*/ 77707 w 270770"/>
                <a:gd name="connsiteY391" fmla="*/ 0 h 340554"/>
                <a:gd name="connsiteX392" fmla="*/ 80433 w 270770"/>
                <a:gd name="connsiteY392" fmla="*/ 0 h 340554"/>
                <a:gd name="connsiteX393" fmla="*/ 83095 w 270770"/>
                <a:gd name="connsiteY393" fmla="*/ 0 h 340554"/>
                <a:gd name="connsiteX394" fmla="*/ 85757 w 270770"/>
                <a:gd name="connsiteY394" fmla="*/ 0 h 340554"/>
                <a:gd name="connsiteX395" fmla="*/ 85757 w 270770"/>
                <a:gd name="connsiteY395" fmla="*/ 2725 h 340554"/>
                <a:gd name="connsiteX396" fmla="*/ 85757 w 270770"/>
                <a:gd name="connsiteY396" fmla="*/ 5388 h 340554"/>
                <a:gd name="connsiteX397" fmla="*/ 85757 w 270770"/>
                <a:gd name="connsiteY397" fmla="*/ 10775 h 340554"/>
                <a:gd name="connsiteX398" fmla="*/ 85757 w 270770"/>
                <a:gd name="connsiteY398" fmla="*/ 18761 h 340554"/>
                <a:gd name="connsiteX399" fmla="*/ 88482 w 270770"/>
                <a:gd name="connsiteY399" fmla="*/ 18761 h 340554"/>
                <a:gd name="connsiteX400" fmla="*/ 91144 w 270770"/>
                <a:gd name="connsiteY400" fmla="*/ 18761 h 340554"/>
                <a:gd name="connsiteX401" fmla="*/ 91144 w 270770"/>
                <a:gd name="connsiteY401" fmla="*/ 21487 h 340554"/>
                <a:gd name="connsiteX402" fmla="*/ 93806 w 270770"/>
                <a:gd name="connsiteY402" fmla="*/ 21487 h 340554"/>
                <a:gd name="connsiteX403" fmla="*/ 96468 w 270770"/>
                <a:gd name="connsiteY403" fmla="*/ 21487 h 340554"/>
                <a:gd name="connsiteX404" fmla="*/ 99194 w 270770"/>
                <a:gd name="connsiteY404" fmla="*/ 24149 h 340554"/>
                <a:gd name="connsiteX405" fmla="*/ 101856 w 270770"/>
                <a:gd name="connsiteY405" fmla="*/ 24149 h 340554"/>
                <a:gd name="connsiteX406" fmla="*/ 104518 w 270770"/>
                <a:gd name="connsiteY406" fmla="*/ 24149 h 340554"/>
                <a:gd name="connsiteX407" fmla="*/ 107243 w 270770"/>
                <a:gd name="connsiteY407" fmla="*/ 26811 h 340554"/>
                <a:gd name="connsiteX408" fmla="*/ 109905 w 270770"/>
                <a:gd name="connsiteY408" fmla="*/ 26811 h 340554"/>
                <a:gd name="connsiteX409" fmla="*/ 112568 w 270770"/>
                <a:gd name="connsiteY409" fmla="*/ 26811 h 340554"/>
                <a:gd name="connsiteX410" fmla="*/ 112568 w 270770"/>
                <a:gd name="connsiteY410" fmla="*/ 29537 h 340554"/>
                <a:gd name="connsiteX411" fmla="*/ 115293 w 270770"/>
                <a:gd name="connsiteY411" fmla="*/ 29537 h 340554"/>
                <a:gd name="connsiteX412" fmla="*/ 117955 w 270770"/>
                <a:gd name="connsiteY412" fmla="*/ 29537 h 340554"/>
                <a:gd name="connsiteX413" fmla="*/ 120617 w 270770"/>
                <a:gd name="connsiteY413" fmla="*/ 29537 h 340554"/>
                <a:gd name="connsiteX414" fmla="*/ 134054 w 270770"/>
                <a:gd name="connsiteY414" fmla="*/ 32198 h 340554"/>
                <a:gd name="connsiteX415" fmla="*/ 136716 w 270770"/>
                <a:gd name="connsiteY415" fmla="*/ 32198 h 340554"/>
                <a:gd name="connsiteX416" fmla="*/ 136716 w 270770"/>
                <a:gd name="connsiteY416" fmla="*/ 34860 h 340554"/>
                <a:gd name="connsiteX417" fmla="*/ 136716 w 270770"/>
                <a:gd name="connsiteY417" fmla="*/ 37586 h 340554"/>
                <a:gd name="connsiteX418" fmla="*/ 139378 w 270770"/>
                <a:gd name="connsiteY418" fmla="*/ 37586 h 340554"/>
                <a:gd name="connsiteX419" fmla="*/ 139378 w 270770"/>
                <a:gd name="connsiteY419" fmla="*/ 40248 h 340554"/>
                <a:gd name="connsiteX420" fmla="*/ 142104 w 270770"/>
                <a:gd name="connsiteY420" fmla="*/ 40248 h 340554"/>
                <a:gd name="connsiteX421" fmla="*/ 142104 w 270770"/>
                <a:gd name="connsiteY421" fmla="*/ 42910 h 340554"/>
                <a:gd name="connsiteX422" fmla="*/ 142104 w 270770"/>
                <a:gd name="connsiteY422" fmla="*/ 45572 h 340554"/>
                <a:gd name="connsiteX423" fmla="*/ 144766 w 270770"/>
                <a:gd name="connsiteY423" fmla="*/ 45572 h 340554"/>
                <a:gd name="connsiteX424" fmla="*/ 144766 w 270770"/>
                <a:gd name="connsiteY424" fmla="*/ 48298 h 340554"/>
                <a:gd name="connsiteX425" fmla="*/ 147428 w 270770"/>
                <a:gd name="connsiteY425" fmla="*/ 48298 h 340554"/>
                <a:gd name="connsiteX426" fmla="*/ 147428 w 270770"/>
                <a:gd name="connsiteY426" fmla="*/ 50960 h 340554"/>
                <a:gd name="connsiteX427" fmla="*/ 147428 w 270770"/>
                <a:gd name="connsiteY427" fmla="*/ 53622 h 340554"/>
                <a:gd name="connsiteX428" fmla="*/ 150153 w 270770"/>
                <a:gd name="connsiteY428" fmla="*/ 53622 h 340554"/>
                <a:gd name="connsiteX429" fmla="*/ 150153 w 270770"/>
                <a:gd name="connsiteY429" fmla="*/ 56347 h 340554"/>
                <a:gd name="connsiteX430" fmla="*/ 152815 w 270770"/>
                <a:gd name="connsiteY430" fmla="*/ 59009 h 340554"/>
                <a:gd name="connsiteX431" fmla="*/ 152815 w 270770"/>
                <a:gd name="connsiteY431" fmla="*/ 61671 h 340554"/>
                <a:gd name="connsiteX432" fmla="*/ 155478 w 270770"/>
                <a:gd name="connsiteY432" fmla="*/ 61671 h 340554"/>
                <a:gd name="connsiteX433" fmla="*/ 155478 w 270770"/>
                <a:gd name="connsiteY433" fmla="*/ 64397 h 340554"/>
                <a:gd name="connsiteX434" fmla="*/ 158140 w 270770"/>
                <a:gd name="connsiteY434" fmla="*/ 69721 h 340554"/>
                <a:gd name="connsiteX435" fmla="*/ 158140 w 270770"/>
                <a:gd name="connsiteY435" fmla="*/ 69721 h 34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270770" h="340554">
                  <a:moveTo>
                    <a:pt x="158140" y="69721"/>
                  </a:moveTo>
                  <a:lnTo>
                    <a:pt x="155478" y="72446"/>
                  </a:lnTo>
                  <a:lnTo>
                    <a:pt x="150153" y="75109"/>
                  </a:lnTo>
                  <a:lnTo>
                    <a:pt x="136716" y="83158"/>
                  </a:lnTo>
                  <a:lnTo>
                    <a:pt x="136716" y="85820"/>
                  </a:lnTo>
                  <a:lnTo>
                    <a:pt x="136716" y="88482"/>
                  </a:lnTo>
                  <a:lnTo>
                    <a:pt x="136716" y="93870"/>
                  </a:lnTo>
                  <a:lnTo>
                    <a:pt x="136716" y="104581"/>
                  </a:lnTo>
                  <a:lnTo>
                    <a:pt x="139378" y="104581"/>
                  </a:lnTo>
                  <a:lnTo>
                    <a:pt x="142104" y="107243"/>
                  </a:lnTo>
                  <a:lnTo>
                    <a:pt x="144766" y="107243"/>
                  </a:lnTo>
                  <a:lnTo>
                    <a:pt x="147428" y="107243"/>
                  </a:lnTo>
                  <a:lnTo>
                    <a:pt x="152815" y="107243"/>
                  </a:lnTo>
                  <a:lnTo>
                    <a:pt x="155478" y="109969"/>
                  </a:lnTo>
                  <a:lnTo>
                    <a:pt x="158140" y="109969"/>
                  </a:lnTo>
                  <a:lnTo>
                    <a:pt x="160865" y="109969"/>
                  </a:lnTo>
                  <a:lnTo>
                    <a:pt x="163527" y="109969"/>
                  </a:lnTo>
                  <a:lnTo>
                    <a:pt x="166189" y="112631"/>
                  </a:lnTo>
                  <a:lnTo>
                    <a:pt x="168915" y="112631"/>
                  </a:lnTo>
                  <a:lnTo>
                    <a:pt x="171577" y="112631"/>
                  </a:lnTo>
                  <a:lnTo>
                    <a:pt x="174239" y="112631"/>
                  </a:lnTo>
                  <a:lnTo>
                    <a:pt x="182288" y="112631"/>
                  </a:lnTo>
                  <a:lnTo>
                    <a:pt x="190338" y="112631"/>
                  </a:lnTo>
                  <a:lnTo>
                    <a:pt x="201050" y="115293"/>
                  </a:lnTo>
                  <a:lnTo>
                    <a:pt x="201050" y="118018"/>
                  </a:lnTo>
                  <a:lnTo>
                    <a:pt x="206437" y="123343"/>
                  </a:lnTo>
                  <a:lnTo>
                    <a:pt x="209099" y="126068"/>
                  </a:lnTo>
                  <a:lnTo>
                    <a:pt x="209099" y="128730"/>
                  </a:lnTo>
                  <a:lnTo>
                    <a:pt x="211761" y="134054"/>
                  </a:lnTo>
                  <a:lnTo>
                    <a:pt x="217149" y="139442"/>
                  </a:lnTo>
                  <a:lnTo>
                    <a:pt x="217149" y="142104"/>
                  </a:lnTo>
                  <a:lnTo>
                    <a:pt x="219811" y="144830"/>
                  </a:lnTo>
                  <a:lnTo>
                    <a:pt x="222536" y="150153"/>
                  </a:lnTo>
                  <a:lnTo>
                    <a:pt x="227861" y="160929"/>
                  </a:lnTo>
                  <a:lnTo>
                    <a:pt x="233248" y="166253"/>
                  </a:lnTo>
                  <a:lnTo>
                    <a:pt x="233248" y="163591"/>
                  </a:lnTo>
                  <a:lnTo>
                    <a:pt x="235910" y="163591"/>
                  </a:lnTo>
                  <a:lnTo>
                    <a:pt x="238636" y="160929"/>
                  </a:lnTo>
                  <a:lnTo>
                    <a:pt x="241298" y="160929"/>
                  </a:lnTo>
                  <a:lnTo>
                    <a:pt x="243960" y="158203"/>
                  </a:lnTo>
                  <a:lnTo>
                    <a:pt x="246622" y="158203"/>
                  </a:lnTo>
                  <a:lnTo>
                    <a:pt x="246622" y="155541"/>
                  </a:lnTo>
                  <a:lnTo>
                    <a:pt x="249347" y="155541"/>
                  </a:lnTo>
                  <a:lnTo>
                    <a:pt x="252009" y="152879"/>
                  </a:lnTo>
                  <a:lnTo>
                    <a:pt x="254671" y="152879"/>
                  </a:lnTo>
                  <a:lnTo>
                    <a:pt x="254671" y="155541"/>
                  </a:lnTo>
                  <a:lnTo>
                    <a:pt x="254671" y="158203"/>
                  </a:lnTo>
                  <a:lnTo>
                    <a:pt x="257397" y="160929"/>
                  </a:lnTo>
                  <a:lnTo>
                    <a:pt x="257397" y="163591"/>
                  </a:lnTo>
                  <a:lnTo>
                    <a:pt x="260059" y="166253"/>
                  </a:lnTo>
                  <a:lnTo>
                    <a:pt x="262721" y="168915"/>
                  </a:lnTo>
                  <a:lnTo>
                    <a:pt x="262721" y="171640"/>
                  </a:lnTo>
                  <a:lnTo>
                    <a:pt x="265446" y="174302"/>
                  </a:lnTo>
                  <a:lnTo>
                    <a:pt x="265446" y="176964"/>
                  </a:lnTo>
                  <a:lnTo>
                    <a:pt x="265446" y="179690"/>
                  </a:lnTo>
                  <a:lnTo>
                    <a:pt x="268108" y="179690"/>
                  </a:lnTo>
                  <a:lnTo>
                    <a:pt x="268108" y="182352"/>
                  </a:lnTo>
                  <a:lnTo>
                    <a:pt x="268108" y="185014"/>
                  </a:lnTo>
                  <a:lnTo>
                    <a:pt x="265446" y="185014"/>
                  </a:lnTo>
                  <a:lnTo>
                    <a:pt x="262721" y="185014"/>
                  </a:lnTo>
                  <a:lnTo>
                    <a:pt x="262721" y="187739"/>
                  </a:lnTo>
                  <a:lnTo>
                    <a:pt x="262721" y="190402"/>
                  </a:lnTo>
                  <a:lnTo>
                    <a:pt x="262721" y="193064"/>
                  </a:lnTo>
                  <a:lnTo>
                    <a:pt x="262721" y="195726"/>
                  </a:lnTo>
                  <a:lnTo>
                    <a:pt x="262721" y="198451"/>
                  </a:lnTo>
                  <a:lnTo>
                    <a:pt x="262721" y="201113"/>
                  </a:lnTo>
                  <a:lnTo>
                    <a:pt x="262721" y="203775"/>
                  </a:lnTo>
                  <a:lnTo>
                    <a:pt x="260059" y="206501"/>
                  </a:lnTo>
                  <a:lnTo>
                    <a:pt x="262721" y="206501"/>
                  </a:lnTo>
                  <a:lnTo>
                    <a:pt x="262721" y="209163"/>
                  </a:lnTo>
                  <a:lnTo>
                    <a:pt x="262721" y="211825"/>
                  </a:lnTo>
                  <a:lnTo>
                    <a:pt x="262721" y="214550"/>
                  </a:lnTo>
                  <a:lnTo>
                    <a:pt x="262721" y="217212"/>
                  </a:lnTo>
                  <a:lnTo>
                    <a:pt x="262721" y="219874"/>
                  </a:lnTo>
                  <a:lnTo>
                    <a:pt x="262721" y="222536"/>
                  </a:lnTo>
                  <a:lnTo>
                    <a:pt x="265446" y="222536"/>
                  </a:lnTo>
                  <a:lnTo>
                    <a:pt x="265446" y="225262"/>
                  </a:lnTo>
                  <a:lnTo>
                    <a:pt x="268108" y="225262"/>
                  </a:lnTo>
                  <a:lnTo>
                    <a:pt x="265446" y="225262"/>
                  </a:lnTo>
                  <a:lnTo>
                    <a:pt x="262721" y="225262"/>
                  </a:lnTo>
                  <a:lnTo>
                    <a:pt x="262721" y="227924"/>
                  </a:lnTo>
                  <a:lnTo>
                    <a:pt x="265446" y="227924"/>
                  </a:lnTo>
                  <a:lnTo>
                    <a:pt x="265446" y="230586"/>
                  </a:lnTo>
                  <a:lnTo>
                    <a:pt x="265446" y="233311"/>
                  </a:lnTo>
                  <a:lnTo>
                    <a:pt x="265446" y="235973"/>
                  </a:lnTo>
                  <a:lnTo>
                    <a:pt x="265446" y="241361"/>
                  </a:lnTo>
                  <a:lnTo>
                    <a:pt x="268108" y="244023"/>
                  </a:lnTo>
                  <a:lnTo>
                    <a:pt x="270771" y="244023"/>
                  </a:lnTo>
                  <a:lnTo>
                    <a:pt x="270771" y="246685"/>
                  </a:lnTo>
                  <a:lnTo>
                    <a:pt x="268108" y="249411"/>
                  </a:lnTo>
                  <a:lnTo>
                    <a:pt x="270771" y="252073"/>
                  </a:lnTo>
                  <a:lnTo>
                    <a:pt x="270771" y="254735"/>
                  </a:lnTo>
                  <a:lnTo>
                    <a:pt x="268108" y="254735"/>
                  </a:lnTo>
                  <a:lnTo>
                    <a:pt x="265446" y="254735"/>
                  </a:lnTo>
                  <a:lnTo>
                    <a:pt x="265446" y="257397"/>
                  </a:lnTo>
                  <a:lnTo>
                    <a:pt x="268108" y="257397"/>
                  </a:lnTo>
                  <a:lnTo>
                    <a:pt x="268108" y="260123"/>
                  </a:lnTo>
                  <a:lnTo>
                    <a:pt x="268108" y="262785"/>
                  </a:lnTo>
                  <a:lnTo>
                    <a:pt x="268108" y="265446"/>
                  </a:lnTo>
                  <a:lnTo>
                    <a:pt x="270771" y="268172"/>
                  </a:lnTo>
                  <a:lnTo>
                    <a:pt x="270771" y="270834"/>
                  </a:lnTo>
                  <a:lnTo>
                    <a:pt x="268108" y="270834"/>
                  </a:lnTo>
                  <a:lnTo>
                    <a:pt x="268108" y="273496"/>
                  </a:lnTo>
                  <a:lnTo>
                    <a:pt x="268108" y="276222"/>
                  </a:lnTo>
                  <a:lnTo>
                    <a:pt x="265446" y="276222"/>
                  </a:lnTo>
                  <a:lnTo>
                    <a:pt x="262721" y="276222"/>
                  </a:lnTo>
                  <a:lnTo>
                    <a:pt x="262721" y="278884"/>
                  </a:lnTo>
                  <a:lnTo>
                    <a:pt x="262721" y="281546"/>
                  </a:lnTo>
                  <a:lnTo>
                    <a:pt x="262721" y="284208"/>
                  </a:lnTo>
                  <a:lnTo>
                    <a:pt x="262721" y="286933"/>
                  </a:lnTo>
                  <a:lnTo>
                    <a:pt x="262721" y="289595"/>
                  </a:lnTo>
                  <a:lnTo>
                    <a:pt x="262721" y="292257"/>
                  </a:lnTo>
                  <a:lnTo>
                    <a:pt x="260059" y="292257"/>
                  </a:lnTo>
                  <a:lnTo>
                    <a:pt x="260059" y="294983"/>
                  </a:lnTo>
                  <a:lnTo>
                    <a:pt x="257397" y="294983"/>
                  </a:lnTo>
                  <a:lnTo>
                    <a:pt x="257397" y="297645"/>
                  </a:lnTo>
                  <a:lnTo>
                    <a:pt x="260059" y="297645"/>
                  </a:lnTo>
                  <a:lnTo>
                    <a:pt x="260059" y="300307"/>
                  </a:lnTo>
                  <a:lnTo>
                    <a:pt x="257397" y="303032"/>
                  </a:lnTo>
                  <a:lnTo>
                    <a:pt x="260059" y="305694"/>
                  </a:lnTo>
                  <a:lnTo>
                    <a:pt x="260059" y="308357"/>
                  </a:lnTo>
                  <a:lnTo>
                    <a:pt x="260059" y="311082"/>
                  </a:lnTo>
                  <a:lnTo>
                    <a:pt x="257397" y="313744"/>
                  </a:lnTo>
                  <a:lnTo>
                    <a:pt x="257397" y="316406"/>
                  </a:lnTo>
                  <a:lnTo>
                    <a:pt x="254671" y="316406"/>
                  </a:lnTo>
                  <a:lnTo>
                    <a:pt x="252009" y="316406"/>
                  </a:lnTo>
                  <a:lnTo>
                    <a:pt x="249347" y="316406"/>
                  </a:lnTo>
                  <a:lnTo>
                    <a:pt x="246622" y="316406"/>
                  </a:lnTo>
                  <a:lnTo>
                    <a:pt x="243960" y="319068"/>
                  </a:lnTo>
                  <a:lnTo>
                    <a:pt x="241298" y="319068"/>
                  </a:lnTo>
                  <a:lnTo>
                    <a:pt x="238636" y="319068"/>
                  </a:lnTo>
                  <a:lnTo>
                    <a:pt x="235910" y="319068"/>
                  </a:lnTo>
                  <a:lnTo>
                    <a:pt x="235910" y="321794"/>
                  </a:lnTo>
                  <a:lnTo>
                    <a:pt x="233248" y="321794"/>
                  </a:lnTo>
                  <a:lnTo>
                    <a:pt x="230586" y="321794"/>
                  </a:lnTo>
                  <a:lnTo>
                    <a:pt x="227861" y="321794"/>
                  </a:lnTo>
                  <a:lnTo>
                    <a:pt x="225198" y="324456"/>
                  </a:lnTo>
                  <a:lnTo>
                    <a:pt x="222536" y="324456"/>
                  </a:lnTo>
                  <a:lnTo>
                    <a:pt x="219811" y="324456"/>
                  </a:lnTo>
                  <a:lnTo>
                    <a:pt x="217149" y="327118"/>
                  </a:lnTo>
                  <a:lnTo>
                    <a:pt x="214487" y="327118"/>
                  </a:lnTo>
                  <a:lnTo>
                    <a:pt x="211761" y="327118"/>
                  </a:lnTo>
                  <a:lnTo>
                    <a:pt x="206437" y="329843"/>
                  </a:lnTo>
                  <a:lnTo>
                    <a:pt x="203775" y="329843"/>
                  </a:lnTo>
                  <a:lnTo>
                    <a:pt x="201050" y="329843"/>
                  </a:lnTo>
                  <a:lnTo>
                    <a:pt x="198388" y="329843"/>
                  </a:lnTo>
                  <a:lnTo>
                    <a:pt x="198388" y="332505"/>
                  </a:lnTo>
                  <a:lnTo>
                    <a:pt x="195726" y="332505"/>
                  </a:lnTo>
                  <a:lnTo>
                    <a:pt x="193000" y="332505"/>
                  </a:lnTo>
                  <a:lnTo>
                    <a:pt x="190338" y="332505"/>
                  </a:lnTo>
                  <a:lnTo>
                    <a:pt x="187676" y="329843"/>
                  </a:lnTo>
                  <a:lnTo>
                    <a:pt x="187676" y="332505"/>
                  </a:lnTo>
                  <a:lnTo>
                    <a:pt x="184950" y="332505"/>
                  </a:lnTo>
                  <a:lnTo>
                    <a:pt x="182288" y="335167"/>
                  </a:lnTo>
                  <a:lnTo>
                    <a:pt x="176964" y="335167"/>
                  </a:lnTo>
                  <a:lnTo>
                    <a:pt x="174239" y="335167"/>
                  </a:lnTo>
                  <a:lnTo>
                    <a:pt x="171577" y="335167"/>
                  </a:lnTo>
                  <a:lnTo>
                    <a:pt x="168915" y="335167"/>
                  </a:lnTo>
                  <a:lnTo>
                    <a:pt x="168915" y="337893"/>
                  </a:lnTo>
                  <a:lnTo>
                    <a:pt x="166189" y="337893"/>
                  </a:lnTo>
                  <a:lnTo>
                    <a:pt x="166189" y="335167"/>
                  </a:lnTo>
                  <a:lnTo>
                    <a:pt x="163527" y="335167"/>
                  </a:lnTo>
                  <a:lnTo>
                    <a:pt x="160865" y="335167"/>
                  </a:lnTo>
                  <a:lnTo>
                    <a:pt x="158140" y="335167"/>
                  </a:lnTo>
                  <a:lnTo>
                    <a:pt x="155478" y="335167"/>
                  </a:lnTo>
                  <a:lnTo>
                    <a:pt x="152815" y="335167"/>
                  </a:lnTo>
                  <a:lnTo>
                    <a:pt x="150153" y="335167"/>
                  </a:lnTo>
                  <a:lnTo>
                    <a:pt x="147428" y="335167"/>
                  </a:lnTo>
                  <a:lnTo>
                    <a:pt x="144766" y="337893"/>
                  </a:lnTo>
                  <a:lnTo>
                    <a:pt x="142104" y="337893"/>
                  </a:lnTo>
                  <a:lnTo>
                    <a:pt x="142104" y="340555"/>
                  </a:lnTo>
                  <a:lnTo>
                    <a:pt x="139378" y="340555"/>
                  </a:lnTo>
                  <a:lnTo>
                    <a:pt x="139378" y="337893"/>
                  </a:lnTo>
                  <a:lnTo>
                    <a:pt x="136716" y="337893"/>
                  </a:lnTo>
                  <a:lnTo>
                    <a:pt x="136716" y="335167"/>
                  </a:lnTo>
                  <a:lnTo>
                    <a:pt x="134054" y="332505"/>
                  </a:lnTo>
                  <a:lnTo>
                    <a:pt x="131329" y="332505"/>
                  </a:lnTo>
                  <a:lnTo>
                    <a:pt x="128667" y="329843"/>
                  </a:lnTo>
                  <a:lnTo>
                    <a:pt x="128667" y="327118"/>
                  </a:lnTo>
                  <a:lnTo>
                    <a:pt x="126005" y="327118"/>
                  </a:lnTo>
                  <a:lnTo>
                    <a:pt x="126005" y="324456"/>
                  </a:lnTo>
                  <a:lnTo>
                    <a:pt x="123343" y="324456"/>
                  </a:lnTo>
                  <a:lnTo>
                    <a:pt x="120617" y="324456"/>
                  </a:lnTo>
                  <a:lnTo>
                    <a:pt x="120617" y="321794"/>
                  </a:lnTo>
                  <a:lnTo>
                    <a:pt x="117955" y="321794"/>
                  </a:lnTo>
                  <a:lnTo>
                    <a:pt x="115293" y="321794"/>
                  </a:lnTo>
                  <a:lnTo>
                    <a:pt x="112568" y="321794"/>
                  </a:lnTo>
                  <a:lnTo>
                    <a:pt x="109905" y="321794"/>
                  </a:lnTo>
                  <a:lnTo>
                    <a:pt x="109905" y="324456"/>
                  </a:lnTo>
                  <a:lnTo>
                    <a:pt x="109905" y="327118"/>
                  </a:lnTo>
                  <a:lnTo>
                    <a:pt x="109905" y="329843"/>
                  </a:lnTo>
                  <a:lnTo>
                    <a:pt x="107243" y="332505"/>
                  </a:lnTo>
                  <a:lnTo>
                    <a:pt x="104518" y="332505"/>
                  </a:lnTo>
                  <a:lnTo>
                    <a:pt x="101856" y="332505"/>
                  </a:lnTo>
                  <a:lnTo>
                    <a:pt x="101856" y="329843"/>
                  </a:lnTo>
                  <a:lnTo>
                    <a:pt x="101856" y="327118"/>
                  </a:lnTo>
                  <a:lnTo>
                    <a:pt x="99194" y="327118"/>
                  </a:lnTo>
                  <a:lnTo>
                    <a:pt x="99194" y="324456"/>
                  </a:lnTo>
                  <a:lnTo>
                    <a:pt x="96468" y="324456"/>
                  </a:lnTo>
                  <a:lnTo>
                    <a:pt x="96468" y="321794"/>
                  </a:lnTo>
                  <a:lnTo>
                    <a:pt x="93806" y="321794"/>
                  </a:lnTo>
                  <a:lnTo>
                    <a:pt x="93806" y="319068"/>
                  </a:lnTo>
                  <a:lnTo>
                    <a:pt x="93806" y="316406"/>
                  </a:lnTo>
                  <a:lnTo>
                    <a:pt x="93806" y="313744"/>
                  </a:lnTo>
                  <a:lnTo>
                    <a:pt x="91144" y="313744"/>
                  </a:lnTo>
                  <a:lnTo>
                    <a:pt x="91144" y="311082"/>
                  </a:lnTo>
                  <a:lnTo>
                    <a:pt x="88482" y="311082"/>
                  </a:lnTo>
                  <a:lnTo>
                    <a:pt x="88482" y="308357"/>
                  </a:lnTo>
                  <a:lnTo>
                    <a:pt x="85757" y="305694"/>
                  </a:lnTo>
                  <a:lnTo>
                    <a:pt x="85757" y="303032"/>
                  </a:lnTo>
                  <a:lnTo>
                    <a:pt x="85757" y="300307"/>
                  </a:lnTo>
                  <a:lnTo>
                    <a:pt x="85757" y="297645"/>
                  </a:lnTo>
                  <a:lnTo>
                    <a:pt x="83095" y="297645"/>
                  </a:lnTo>
                  <a:lnTo>
                    <a:pt x="83095" y="294983"/>
                  </a:lnTo>
                  <a:lnTo>
                    <a:pt x="80433" y="292257"/>
                  </a:lnTo>
                  <a:lnTo>
                    <a:pt x="80433" y="289595"/>
                  </a:lnTo>
                  <a:lnTo>
                    <a:pt x="80433" y="286933"/>
                  </a:lnTo>
                  <a:lnTo>
                    <a:pt x="80433" y="284208"/>
                  </a:lnTo>
                  <a:lnTo>
                    <a:pt x="77707" y="284208"/>
                  </a:lnTo>
                  <a:lnTo>
                    <a:pt x="77707" y="281546"/>
                  </a:lnTo>
                  <a:lnTo>
                    <a:pt x="77707" y="278884"/>
                  </a:lnTo>
                  <a:lnTo>
                    <a:pt x="75045" y="278884"/>
                  </a:lnTo>
                  <a:lnTo>
                    <a:pt x="75045" y="276222"/>
                  </a:lnTo>
                  <a:lnTo>
                    <a:pt x="75045" y="273496"/>
                  </a:lnTo>
                  <a:lnTo>
                    <a:pt x="72383" y="273496"/>
                  </a:lnTo>
                  <a:lnTo>
                    <a:pt x="72383" y="270834"/>
                  </a:lnTo>
                  <a:lnTo>
                    <a:pt x="72383" y="268172"/>
                  </a:lnTo>
                  <a:lnTo>
                    <a:pt x="69657" y="265446"/>
                  </a:lnTo>
                  <a:lnTo>
                    <a:pt x="69657" y="262785"/>
                  </a:lnTo>
                  <a:lnTo>
                    <a:pt x="69657" y="260123"/>
                  </a:lnTo>
                  <a:lnTo>
                    <a:pt x="66995" y="257397"/>
                  </a:lnTo>
                  <a:lnTo>
                    <a:pt x="64333" y="257397"/>
                  </a:lnTo>
                  <a:lnTo>
                    <a:pt x="61671" y="257397"/>
                  </a:lnTo>
                  <a:lnTo>
                    <a:pt x="58946" y="257397"/>
                  </a:lnTo>
                  <a:lnTo>
                    <a:pt x="56284" y="254735"/>
                  </a:lnTo>
                  <a:lnTo>
                    <a:pt x="53622" y="254735"/>
                  </a:lnTo>
                  <a:lnTo>
                    <a:pt x="50896" y="254735"/>
                  </a:lnTo>
                  <a:lnTo>
                    <a:pt x="50896" y="252073"/>
                  </a:lnTo>
                  <a:lnTo>
                    <a:pt x="48234" y="252073"/>
                  </a:lnTo>
                  <a:lnTo>
                    <a:pt x="45572" y="252073"/>
                  </a:lnTo>
                  <a:lnTo>
                    <a:pt x="42847" y="252073"/>
                  </a:lnTo>
                  <a:lnTo>
                    <a:pt x="40185" y="249411"/>
                  </a:lnTo>
                  <a:lnTo>
                    <a:pt x="40185" y="246685"/>
                  </a:lnTo>
                  <a:lnTo>
                    <a:pt x="37523" y="246685"/>
                  </a:lnTo>
                  <a:lnTo>
                    <a:pt x="37523" y="244023"/>
                  </a:lnTo>
                  <a:lnTo>
                    <a:pt x="34860" y="244023"/>
                  </a:lnTo>
                  <a:lnTo>
                    <a:pt x="34860" y="241361"/>
                  </a:lnTo>
                  <a:lnTo>
                    <a:pt x="32135" y="241361"/>
                  </a:lnTo>
                  <a:lnTo>
                    <a:pt x="32135" y="238636"/>
                  </a:lnTo>
                  <a:lnTo>
                    <a:pt x="29473" y="238636"/>
                  </a:lnTo>
                  <a:lnTo>
                    <a:pt x="26811" y="235973"/>
                  </a:lnTo>
                  <a:lnTo>
                    <a:pt x="26811" y="233311"/>
                  </a:lnTo>
                  <a:lnTo>
                    <a:pt x="29473" y="233311"/>
                  </a:lnTo>
                  <a:lnTo>
                    <a:pt x="29473" y="230586"/>
                  </a:lnTo>
                  <a:lnTo>
                    <a:pt x="29473" y="227924"/>
                  </a:lnTo>
                  <a:lnTo>
                    <a:pt x="29473" y="225262"/>
                  </a:lnTo>
                  <a:lnTo>
                    <a:pt x="29473" y="222536"/>
                  </a:lnTo>
                  <a:lnTo>
                    <a:pt x="29473" y="219874"/>
                  </a:lnTo>
                  <a:lnTo>
                    <a:pt x="32135" y="219874"/>
                  </a:lnTo>
                  <a:lnTo>
                    <a:pt x="32135" y="217212"/>
                  </a:lnTo>
                  <a:lnTo>
                    <a:pt x="32135" y="214550"/>
                  </a:lnTo>
                  <a:lnTo>
                    <a:pt x="32135" y="211825"/>
                  </a:lnTo>
                  <a:lnTo>
                    <a:pt x="32135" y="209163"/>
                  </a:lnTo>
                  <a:lnTo>
                    <a:pt x="34860" y="209163"/>
                  </a:lnTo>
                  <a:lnTo>
                    <a:pt x="34860" y="206501"/>
                  </a:lnTo>
                  <a:lnTo>
                    <a:pt x="34860" y="203775"/>
                  </a:lnTo>
                  <a:lnTo>
                    <a:pt x="34860" y="201113"/>
                  </a:lnTo>
                  <a:lnTo>
                    <a:pt x="37523" y="201113"/>
                  </a:lnTo>
                  <a:lnTo>
                    <a:pt x="37523" y="198451"/>
                  </a:lnTo>
                  <a:lnTo>
                    <a:pt x="37523" y="195726"/>
                  </a:lnTo>
                  <a:lnTo>
                    <a:pt x="37523" y="193064"/>
                  </a:lnTo>
                  <a:lnTo>
                    <a:pt x="37523" y="190402"/>
                  </a:lnTo>
                  <a:lnTo>
                    <a:pt x="40185" y="187739"/>
                  </a:lnTo>
                  <a:lnTo>
                    <a:pt x="42847" y="187739"/>
                  </a:lnTo>
                  <a:lnTo>
                    <a:pt x="42847" y="185014"/>
                  </a:lnTo>
                  <a:lnTo>
                    <a:pt x="42847" y="182352"/>
                  </a:lnTo>
                  <a:lnTo>
                    <a:pt x="42847" y="179690"/>
                  </a:lnTo>
                  <a:lnTo>
                    <a:pt x="45572" y="179690"/>
                  </a:lnTo>
                  <a:lnTo>
                    <a:pt x="45572" y="176964"/>
                  </a:lnTo>
                  <a:lnTo>
                    <a:pt x="45572" y="174302"/>
                  </a:lnTo>
                  <a:lnTo>
                    <a:pt x="42847" y="171640"/>
                  </a:lnTo>
                  <a:lnTo>
                    <a:pt x="42847" y="168915"/>
                  </a:lnTo>
                  <a:lnTo>
                    <a:pt x="40185" y="168915"/>
                  </a:lnTo>
                  <a:lnTo>
                    <a:pt x="40185" y="166253"/>
                  </a:lnTo>
                  <a:lnTo>
                    <a:pt x="40185" y="163591"/>
                  </a:lnTo>
                  <a:lnTo>
                    <a:pt x="40185" y="160929"/>
                  </a:lnTo>
                  <a:lnTo>
                    <a:pt x="40185" y="158203"/>
                  </a:lnTo>
                  <a:lnTo>
                    <a:pt x="42847" y="155541"/>
                  </a:lnTo>
                  <a:lnTo>
                    <a:pt x="42847" y="152879"/>
                  </a:lnTo>
                  <a:lnTo>
                    <a:pt x="42847" y="150153"/>
                  </a:lnTo>
                  <a:lnTo>
                    <a:pt x="42847" y="147491"/>
                  </a:lnTo>
                  <a:lnTo>
                    <a:pt x="42847" y="144830"/>
                  </a:lnTo>
                  <a:lnTo>
                    <a:pt x="42847" y="142104"/>
                  </a:lnTo>
                  <a:lnTo>
                    <a:pt x="42847" y="139442"/>
                  </a:lnTo>
                  <a:lnTo>
                    <a:pt x="42847" y="136780"/>
                  </a:lnTo>
                  <a:lnTo>
                    <a:pt x="40185" y="134054"/>
                  </a:lnTo>
                  <a:lnTo>
                    <a:pt x="40185" y="131392"/>
                  </a:lnTo>
                  <a:lnTo>
                    <a:pt x="40185" y="128730"/>
                  </a:lnTo>
                  <a:lnTo>
                    <a:pt x="37523" y="128730"/>
                  </a:lnTo>
                  <a:lnTo>
                    <a:pt x="37523" y="126068"/>
                  </a:lnTo>
                  <a:lnTo>
                    <a:pt x="37523" y="123343"/>
                  </a:lnTo>
                  <a:lnTo>
                    <a:pt x="34860" y="123343"/>
                  </a:lnTo>
                  <a:lnTo>
                    <a:pt x="32135" y="123343"/>
                  </a:lnTo>
                  <a:lnTo>
                    <a:pt x="29473" y="123343"/>
                  </a:lnTo>
                  <a:lnTo>
                    <a:pt x="26811" y="126068"/>
                  </a:lnTo>
                  <a:lnTo>
                    <a:pt x="26811" y="123343"/>
                  </a:lnTo>
                  <a:lnTo>
                    <a:pt x="24085" y="123343"/>
                  </a:lnTo>
                  <a:lnTo>
                    <a:pt x="21423" y="123343"/>
                  </a:lnTo>
                  <a:lnTo>
                    <a:pt x="18761" y="123343"/>
                  </a:lnTo>
                  <a:lnTo>
                    <a:pt x="16036" y="120681"/>
                  </a:lnTo>
                  <a:lnTo>
                    <a:pt x="16036" y="118018"/>
                  </a:lnTo>
                  <a:lnTo>
                    <a:pt x="16036" y="115293"/>
                  </a:lnTo>
                  <a:lnTo>
                    <a:pt x="16036" y="112631"/>
                  </a:lnTo>
                  <a:lnTo>
                    <a:pt x="16036" y="107243"/>
                  </a:lnTo>
                  <a:lnTo>
                    <a:pt x="16036" y="104581"/>
                  </a:lnTo>
                  <a:lnTo>
                    <a:pt x="16036" y="101919"/>
                  </a:lnTo>
                  <a:lnTo>
                    <a:pt x="16036" y="99257"/>
                  </a:lnTo>
                  <a:lnTo>
                    <a:pt x="16036" y="96532"/>
                  </a:lnTo>
                  <a:lnTo>
                    <a:pt x="18761" y="96532"/>
                  </a:lnTo>
                  <a:lnTo>
                    <a:pt x="18761" y="93870"/>
                  </a:lnTo>
                  <a:lnTo>
                    <a:pt x="18761" y="91208"/>
                  </a:lnTo>
                  <a:lnTo>
                    <a:pt x="16036" y="91208"/>
                  </a:lnTo>
                  <a:lnTo>
                    <a:pt x="16036" y="88482"/>
                  </a:lnTo>
                  <a:lnTo>
                    <a:pt x="16036" y="85820"/>
                  </a:lnTo>
                  <a:lnTo>
                    <a:pt x="13374" y="85820"/>
                  </a:lnTo>
                  <a:lnTo>
                    <a:pt x="13374" y="83158"/>
                  </a:lnTo>
                  <a:lnTo>
                    <a:pt x="10712" y="83158"/>
                  </a:lnTo>
                  <a:lnTo>
                    <a:pt x="10712" y="80433"/>
                  </a:lnTo>
                  <a:lnTo>
                    <a:pt x="8050" y="80433"/>
                  </a:lnTo>
                  <a:lnTo>
                    <a:pt x="8050" y="77771"/>
                  </a:lnTo>
                  <a:lnTo>
                    <a:pt x="5324" y="77771"/>
                  </a:lnTo>
                  <a:lnTo>
                    <a:pt x="2662" y="77771"/>
                  </a:lnTo>
                  <a:lnTo>
                    <a:pt x="2662" y="75109"/>
                  </a:lnTo>
                  <a:lnTo>
                    <a:pt x="0" y="75109"/>
                  </a:lnTo>
                  <a:lnTo>
                    <a:pt x="0" y="72446"/>
                  </a:lnTo>
                  <a:lnTo>
                    <a:pt x="2662" y="72446"/>
                  </a:lnTo>
                  <a:lnTo>
                    <a:pt x="2662" y="69721"/>
                  </a:lnTo>
                  <a:lnTo>
                    <a:pt x="2662" y="67059"/>
                  </a:lnTo>
                  <a:lnTo>
                    <a:pt x="5324" y="67059"/>
                  </a:lnTo>
                  <a:lnTo>
                    <a:pt x="5324" y="64397"/>
                  </a:lnTo>
                  <a:lnTo>
                    <a:pt x="5324" y="61671"/>
                  </a:lnTo>
                  <a:lnTo>
                    <a:pt x="5324" y="59009"/>
                  </a:lnTo>
                  <a:lnTo>
                    <a:pt x="5324" y="56347"/>
                  </a:lnTo>
                  <a:lnTo>
                    <a:pt x="8050" y="53622"/>
                  </a:lnTo>
                  <a:lnTo>
                    <a:pt x="8050" y="50960"/>
                  </a:lnTo>
                  <a:lnTo>
                    <a:pt x="10712" y="50960"/>
                  </a:lnTo>
                  <a:lnTo>
                    <a:pt x="10712" y="48298"/>
                  </a:lnTo>
                  <a:lnTo>
                    <a:pt x="8050" y="48298"/>
                  </a:lnTo>
                  <a:lnTo>
                    <a:pt x="8050" y="45572"/>
                  </a:lnTo>
                  <a:lnTo>
                    <a:pt x="8050" y="42910"/>
                  </a:lnTo>
                  <a:lnTo>
                    <a:pt x="8050" y="40248"/>
                  </a:lnTo>
                  <a:lnTo>
                    <a:pt x="10712" y="37586"/>
                  </a:lnTo>
                  <a:lnTo>
                    <a:pt x="13374" y="37586"/>
                  </a:lnTo>
                  <a:lnTo>
                    <a:pt x="13374" y="34860"/>
                  </a:lnTo>
                  <a:lnTo>
                    <a:pt x="16036" y="34860"/>
                  </a:lnTo>
                  <a:lnTo>
                    <a:pt x="18761" y="34860"/>
                  </a:lnTo>
                  <a:lnTo>
                    <a:pt x="24085" y="32198"/>
                  </a:lnTo>
                  <a:lnTo>
                    <a:pt x="26811" y="29537"/>
                  </a:lnTo>
                  <a:lnTo>
                    <a:pt x="29473" y="29537"/>
                  </a:lnTo>
                  <a:lnTo>
                    <a:pt x="29473" y="26811"/>
                  </a:lnTo>
                  <a:lnTo>
                    <a:pt x="32135" y="26811"/>
                  </a:lnTo>
                  <a:lnTo>
                    <a:pt x="34860" y="26811"/>
                  </a:lnTo>
                  <a:lnTo>
                    <a:pt x="37523" y="26811"/>
                  </a:lnTo>
                  <a:lnTo>
                    <a:pt x="40185" y="26811"/>
                  </a:lnTo>
                  <a:lnTo>
                    <a:pt x="40185" y="24149"/>
                  </a:lnTo>
                  <a:lnTo>
                    <a:pt x="42847" y="24149"/>
                  </a:lnTo>
                  <a:lnTo>
                    <a:pt x="45572" y="24149"/>
                  </a:lnTo>
                  <a:lnTo>
                    <a:pt x="48234" y="24149"/>
                  </a:lnTo>
                  <a:lnTo>
                    <a:pt x="50896" y="24149"/>
                  </a:lnTo>
                  <a:lnTo>
                    <a:pt x="50896" y="21487"/>
                  </a:lnTo>
                  <a:lnTo>
                    <a:pt x="53622" y="21487"/>
                  </a:lnTo>
                  <a:lnTo>
                    <a:pt x="53622" y="24149"/>
                  </a:lnTo>
                  <a:lnTo>
                    <a:pt x="56284" y="24149"/>
                  </a:lnTo>
                  <a:lnTo>
                    <a:pt x="56284" y="26811"/>
                  </a:lnTo>
                  <a:lnTo>
                    <a:pt x="58946" y="26811"/>
                  </a:lnTo>
                  <a:lnTo>
                    <a:pt x="58946" y="24149"/>
                  </a:lnTo>
                  <a:lnTo>
                    <a:pt x="61671" y="24149"/>
                  </a:lnTo>
                  <a:lnTo>
                    <a:pt x="64333" y="24149"/>
                  </a:lnTo>
                  <a:lnTo>
                    <a:pt x="64333" y="21487"/>
                  </a:lnTo>
                  <a:lnTo>
                    <a:pt x="66995" y="21487"/>
                  </a:lnTo>
                  <a:lnTo>
                    <a:pt x="66995" y="18761"/>
                  </a:lnTo>
                  <a:lnTo>
                    <a:pt x="69657" y="18761"/>
                  </a:lnTo>
                  <a:lnTo>
                    <a:pt x="69657" y="16099"/>
                  </a:lnTo>
                  <a:lnTo>
                    <a:pt x="69657" y="13437"/>
                  </a:lnTo>
                  <a:lnTo>
                    <a:pt x="72383" y="13437"/>
                  </a:lnTo>
                  <a:lnTo>
                    <a:pt x="72383" y="10775"/>
                  </a:lnTo>
                  <a:lnTo>
                    <a:pt x="75045" y="10775"/>
                  </a:lnTo>
                  <a:lnTo>
                    <a:pt x="75045" y="8050"/>
                  </a:lnTo>
                  <a:lnTo>
                    <a:pt x="77707" y="8050"/>
                  </a:lnTo>
                  <a:lnTo>
                    <a:pt x="77707" y="5388"/>
                  </a:lnTo>
                  <a:lnTo>
                    <a:pt x="77707" y="2725"/>
                  </a:lnTo>
                  <a:lnTo>
                    <a:pt x="77707" y="0"/>
                  </a:lnTo>
                  <a:lnTo>
                    <a:pt x="80433" y="0"/>
                  </a:lnTo>
                  <a:lnTo>
                    <a:pt x="83095" y="0"/>
                  </a:lnTo>
                  <a:lnTo>
                    <a:pt x="85757" y="0"/>
                  </a:lnTo>
                  <a:lnTo>
                    <a:pt x="85757" y="2725"/>
                  </a:lnTo>
                  <a:lnTo>
                    <a:pt x="85757" y="5388"/>
                  </a:lnTo>
                  <a:lnTo>
                    <a:pt x="85757" y="10775"/>
                  </a:lnTo>
                  <a:lnTo>
                    <a:pt x="85757" y="18761"/>
                  </a:lnTo>
                  <a:lnTo>
                    <a:pt x="88482" y="18761"/>
                  </a:lnTo>
                  <a:lnTo>
                    <a:pt x="91144" y="18761"/>
                  </a:lnTo>
                  <a:lnTo>
                    <a:pt x="91144" y="21487"/>
                  </a:lnTo>
                  <a:lnTo>
                    <a:pt x="93806" y="21487"/>
                  </a:lnTo>
                  <a:lnTo>
                    <a:pt x="96468" y="21487"/>
                  </a:lnTo>
                  <a:lnTo>
                    <a:pt x="99194" y="24149"/>
                  </a:lnTo>
                  <a:lnTo>
                    <a:pt x="101856" y="24149"/>
                  </a:lnTo>
                  <a:lnTo>
                    <a:pt x="104518" y="24149"/>
                  </a:lnTo>
                  <a:lnTo>
                    <a:pt x="107243" y="26811"/>
                  </a:lnTo>
                  <a:lnTo>
                    <a:pt x="109905" y="26811"/>
                  </a:lnTo>
                  <a:lnTo>
                    <a:pt x="112568" y="26811"/>
                  </a:lnTo>
                  <a:lnTo>
                    <a:pt x="112568" y="29537"/>
                  </a:lnTo>
                  <a:lnTo>
                    <a:pt x="115293" y="29537"/>
                  </a:lnTo>
                  <a:lnTo>
                    <a:pt x="117955" y="29537"/>
                  </a:lnTo>
                  <a:lnTo>
                    <a:pt x="120617" y="29537"/>
                  </a:lnTo>
                  <a:lnTo>
                    <a:pt x="134054" y="32198"/>
                  </a:lnTo>
                  <a:lnTo>
                    <a:pt x="136716" y="32198"/>
                  </a:lnTo>
                  <a:lnTo>
                    <a:pt x="136716" y="34860"/>
                  </a:lnTo>
                  <a:lnTo>
                    <a:pt x="136716" y="37586"/>
                  </a:lnTo>
                  <a:lnTo>
                    <a:pt x="139378" y="37586"/>
                  </a:lnTo>
                  <a:lnTo>
                    <a:pt x="139378" y="40248"/>
                  </a:lnTo>
                  <a:lnTo>
                    <a:pt x="142104" y="40248"/>
                  </a:lnTo>
                  <a:lnTo>
                    <a:pt x="142104" y="42910"/>
                  </a:lnTo>
                  <a:lnTo>
                    <a:pt x="142104" y="45572"/>
                  </a:lnTo>
                  <a:lnTo>
                    <a:pt x="144766" y="45572"/>
                  </a:lnTo>
                  <a:lnTo>
                    <a:pt x="144766" y="48298"/>
                  </a:lnTo>
                  <a:lnTo>
                    <a:pt x="147428" y="48298"/>
                  </a:lnTo>
                  <a:lnTo>
                    <a:pt x="147428" y="50960"/>
                  </a:lnTo>
                  <a:lnTo>
                    <a:pt x="147428" y="53622"/>
                  </a:lnTo>
                  <a:lnTo>
                    <a:pt x="150153" y="53622"/>
                  </a:lnTo>
                  <a:lnTo>
                    <a:pt x="150153" y="56347"/>
                  </a:lnTo>
                  <a:lnTo>
                    <a:pt x="152815" y="59009"/>
                  </a:lnTo>
                  <a:lnTo>
                    <a:pt x="152815" y="61671"/>
                  </a:lnTo>
                  <a:lnTo>
                    <a:pt x="155478" y="61671"/>
                  </a:lnTo>
                  <a:lnTo>
                    <a:pt x="155478" y="64397"/>
                  </a:lnTo>
                  <a:lnTo>
                    <a:pt x="158140" y="69721"/>
                  </a:lnTo>
                  <a:lnTo>
                    <a:pt x="158140"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1" name="Freeform: Shape 190">
              <a:extLst>
                <a:ext uri="{FF2B5EF4-FFF2-40B4-BE49-F238E27FC236}">
                  <a16:creationId xmlns:a16="http://schemas.microsoft.com/office/drawing/2014/main" id="{63EE95D1-49A6-D476-A5F2-A2070F5CCEBE}"/>
                </a:ext>
              </a:extLst>
            </p:cNvPr>
            <p:cNvSpPr/>
            <p:nvPr/>
          </p:nvSpPr>
          <p:spPr>
            <a:xfrm>
              <a:off x="3695699" y="4278200"/>
              <a:ext cx="324455" cy="230586"/>
            </a:xfrm>
            <a:custGeom>
              <a:avLst/>
              <a:gdLst>
                <a:gd name="connsiteX0" fmla="*/ 109969 w 324455"/>
                <a:gd name="connsiteY0" fmla="*/ 0 h 230586"/>
                <a:gd name="connsiteX1" fmla="*/ 109969 w 324455"/>
                <a:gd name="connsiteY1" fmla="*/ 2662 h 230586"/>
                <a:gd name="connsiteX2" fmla="*/ 109969 w 324455"/>
                <a:gd name="connsiteY2" fmla="*/ 5324 h 230586"/>
                <a:gd name="connsiteX3" fmla="*/ 109969 w 324455"/>
                <a:gd name="connsiteY3" fmla="*/ 8050 h 230586"/>
                <a:gd name="connsiteX4" fmla="*/ 109969 w 324455"/>
                <a:gd name="connsiteY4" fmla="*/ 10712 h 230586"/>
                <a:gd name="connsiteX5" fmla="*/ 109969 w 324455"/>
                <a:gd name="connsiteY5" fmla="*/ 13374 h 230586"/>
                <a:gd name="connsiteX6" fmla="*/ 112631 w 324455"/>
                <a:gd name="connsiteY6" fmla="*/ 16099 h 230586"/>
                <a:gd name="connsiteX7" fmla="*/ 112631 w 324455"/>
                <a:gd name="connsiteY7" fmla="*/ 18761 h 230586"/>
                <a:gd name="connsiteX8" fmla="*/ 112631 w 324455"/>
                <a:gd name="connsiteY8" fmla="*/ 21423 h 230586"/>
                <a:gd name="connsiteX9" fmla="*/ 115293 w 324455"/>
                <a:gd name="connsiteY9" fmla="*/ 21423 h 230586"/>
                <a:gd name="connsiteX10" fmla="*/ 115293 w 324455"/>
                <a:gd name="connsiteY10" fmla="*/ 24149 h 230586"/>
                <a:gd name="connsiteX11" fmla="*/ 118019 w 324455"/>
                <a:gd name="connsiteY11" fmla="*/ 24149 h 230586"/>
                <a:gd name="connsiteX12" fmla="*/ 120681 w 324455"/>
                <a:gd name="connsiteY12" fmla="*/ 24149 h 230586"/>
                <a:gd name="connsiteX13" fmla="*/ 123343 w 324455"/>
                <a:gd name="connsiteY13" fmla="*/ 24149 h 230586"/>
                <a:gd name="connsiteX14" fmla="*/ 126068 w 324455"/>
                <a:gd name="connsiteY14" fmla="*/ 24149 h 230586"/>
                <a:gd name="connsiteX15" fmla="*/ 128730 w 324455"/>
                <a:gd name="connsiteY15" fmla="*/ 24149 h 230586"/>
                <a:gd name="connsiteX16" fmla="*/ 131392 w 324455"/>
                <a:gd name="connsiteY16" fmla="*/ 24149 h 230586"/>
                <a:gd name="connsiteX17" fmla="*/ 134054 w 324455"/>
                <a:gd name="connsiteY17" fmla="*/ 24149 h 230586"/>
                <a:gd name="connsiteX18" fmla="*/ 136780 w 324455"/>
                <a:gd name="connsiteY18" fmla="*/ 26811 h 230586"/>
                <a:gd name="connsiteX19" fmla="*/ 139442 w 324455"/>
                <a:gd name="connsiteY19" fmla="*/ 26811 h 230586"/>
                <a:gd name="connsiteX20" fmla="*/ 142104 w 324455"/>
                <a:gd name="connsiteY20" fmla="*/ 26811 h 230586"/>
                <a:gd name="connsiteX21" fmla="*/ 144829 w 324455"/>
                <a:gd name="connsiteY21" fmla="*/ 26811 h 230586"/>
                <a:gd name="connsiteX22" fmla="*/ 147491 w 324455"/>
                <a:gd name="connsiteY22" fmla="*/ 26811 h 230586"/>
                <a:gd name="connsiteX23" fmla="*/ 150153 w 324455"/>
                <a:gd name="connsiteY23" fmla="*/ 26811 h 230586"/>
                <a:gd name="connsiteX24" fmla="*/ 152879 w 324455"/>
                <a:gd name="connsiteY24" fmla="*/ 26811 h 230586"/>
                <a:gd name="connsiteX25" fmla="*/ 155541 w 324455"/>
                <a:gd name="connsiteY25" fmla="*/ 26811 h 230586"/>
                <a:gd name="connsiteX26" fmla="*/ 158203 w 324455"/>
                <a:gd name="connsiteY26" fmla="*/ 29473 h 230586"/>
                <a:gd name="connsiteX27" fmla="*/ 160865 w 324455"/>
                <a:gd name="connsiteY27" fmla="*/ 29473 h 230586"/>
                <a:gd name="connsiteX28" fmla="*/ 160865 w 324455"/>
                <a:gd name="connsiteY28" fmla="*/ 32135 h 230586"/>
                <a:gd name="connsiteX29" fmla="*/ 163591 w 324455"/>
                <a:gd name="connsiteY29" fmla="*/ 32135 h 230586"/>
                <a:gd name="connsiteX30" fmla="*/ 166253 w 324455"/>
                <a:gd name="connsiteY30" fmla="*/ 34860 h 230586"/>
                <a:gd name="connsiteX31" fmla="*/ 168915 w 324455"/>
                <a:gd name="connsiteY31" fmla="*/ 34860 h 230586"/>
                <a:gd name="connsiteX32" fmla="*/ 168915 w 324455"/>
                <a:gd name="connsiteY32" fmla="*/ 37523 h 230586"/>
                <a:gd name="connsiteX33" fmla="*/ 171640 w 324455"/>
                <a:gd name="connsiteY33" fmla="*/ 37523 h 230586"/>
                <a:gd name="connsiteX34" fmla="*/ 174302 w 324455"/>
                <a:gd name="connsiteY34" fmla="*/ 37523 h 230586"/>
                <a:gd name="connsiteX35" fmla="*/ 174302 w 324455"/>
                <a:gd name="connsiteY35" fmla="*/ 40185 h 230586"/>
                <a:gd name="connsiteX36" fmla="*/ 176964 w 324455"/>
                <a:gd name="connsiteY36" fmla="*/ 40185 h 230586"/>
                <a:gd name="connsiteX37" fmla="*/ 179690 w 324455"/>
                <a:gd name="connsiteY37" fmla="*/ 40185 h 230586"/>
                <a:gd name="connsiteX38" fmla="*/ 182352 w 324455"/>
                <a:gd name="connsiteY38" fmla="*/ 42910 h 230586"/>
                <a:gd name="connsiteX39" fmla="*/ 185014 w 324455"/>
                <a:gd name="connsiteY39" fmla="*/ 42910 h 230586"/>
                <a:gd name="connsiteX40" fmla="*/ 187676 w 324455"/>
                <a:gd name="connsiteY40" fmla="*/ 42910 h 230586"/>
                <a:gd name="connsiteX41" fmla="*/ 187676 w 324455"/>
                <a:gd name="connsiteY41" fmla="*/ 45572 h 230586"/>
                <a:gd name="connsiteX42" fmla="*/ 190401 w 324455"/>
                <a:gd name="connsiteY42" fmla="*/ 45572 h 230586"/>
                <a:gd name="connsiteX43" fmla="*/ 193064 w 324455"/>
                <a:gd name="connsiteY43" fmla="*/ 45572 h 230586"/>
                <a:gd name="connsiteX44" fmla="*/ 195726 w 324455"/>
                <a:gd name="connsiteY44" fmla="*/ 45572 h 230586"/>
                <a:gd name="connsiteX45" fmla="*/ 198451 w 324455"/>
                <a:gd name="connsiteY45" fmla="*/ 45572 h 230586"/>
                <a:gd name="connsiteX46" fmla="*/ 201113 w 324455"/>
                <a:gd name="connsiteY46" fmla="*/ 45572 h 230586"/>
                <a:gd name="connsiteX47" fmla="*/ 203775 w 324455"/>
                <a:gd name="connsiteY47" fmla="*/ 45572 h 230586"/>
                <a:gd name="connsiteX48" fmla="*/ 206501 w 324455"/>
                <a:gd name="connsiteY48" fmla="*/ 45572 h 230586"/>
                <a:gd name="connsiteX49" fmla="*/ 209163 w 324455"/>
                <a:gd name="connsiteY49" fmla="*/ 45572 h 230586"/>
                <a:gd name="connsiteX50" fmla="*/ 211825 w 324455"/>
                <a:gd name="connsiteY50" fmla="*/ 45572 h 230586"/>
                <a:gd name="connsiteX51" fmla="*/ 211825 w 324455"/>
                <a:gd name="connsiteY51" fmla="*/ 48234 h 230586"/>
                <a:gd name="connsiteX52" fmla="*/ 214550 w 324455"/>
                <a:gd name="connsiteY52" fmla="*/ 48234 h 230586"/>
                <a:gd name="connsiteX53" fmla="*/ 214550 w 324455"/>
                <a:gd name="connsiteY53" fmla="*/ 50960 h 230586"/>
                <a:gd name="connsiteX54" fmla="*/ 217212 w 324455"/>
                <a:gd name="connsiteY54" fmla="*/ 53622 h 230586"/>
                <a:gd name="connsiteX55" fmla="*/ 219874 w 324455"/>
                <a:gd name="connsiteY55" fmla="*/ 53622 h 230586"/>
                <a:gd name="connsiteX56" fmla="*/ 222536 w 324455"/>
                <a:gd name="connsiteY56" fmla="*/ 56284 h 230586"/>
                <a:gd name="connsiteX57" fmla="*/ 222536 w 324455"/>
                <a:gd name="connsiteY57" fmla="*/ 58946 h 230586"/>
                <a:gd name="connsiteX58" fmla="*/ 225262 w 324455"/>
                <a:gd name="connsiteY58" fmla="*/ 58946 h 230586"/>
                <a:gd name="connsiteX59" fmla="*/ 227924 w 324455"/>
                <a:gd name="connsiteY59" fmla="*/ 58946 h 230586"/>
                <a:gd name="connsiteX60" fmla="*/ 230586 w 324455"/>
                <a:gd name="connsiteY60" fmla="*/ 56284 h 230586"/>
                <a:gd name="connsiteX61" fmla="*/ 233311 w 324455"/>
                <a:gd name="connsiteY61" fmla="*/ 56284 h 230586"/>
                <a:gd name="connsiteX62" fmla="*/ 233311 w 324455"/>
                <a:gd name="connsiteY62" fmla="*/ 53622 h 230586"/>
                <a:gd name="connsiteX63" fmla="*/ 235974 w 324455"/>
                <a:gd name="connsiteY63" fmla="*/ 53622 h 230586"/>
                <a:gd name="connsiteX64" fmla="*/ 238636 w 324455"/>
                <a:gd name="connsiteY64" fmla="*/ 50960 h 230586"/>
                <a:gd name="connsiteX65" fmla="*/ 241361 w 324455"/>
                <a:gd name="connsiteY65" fmla="*/ 50960 h 230586"/>
                <a:gd name="connsiteX66" fmla="*/ 241361 w 324455"/>
                <a:gd name="connsiteY66" fmla="*/ 48234 h 230586"/>
                <a:gd name="connsiteX67" fmla="*/ 244023 w 324455"/>
                <a:gd name="connsiteY67" fmla="*/ 48234 h 230586"/>
                <a:gd name="connsiteX68" fmla="*/ 246685 w 324455"/>
                <a:gd name="connsiteY68" fmla="*/ 45572 h 230586"/>
                <a:gd name="connsiteX69" fmla="*/ 249347 w 324455"/>
                <a:gd name="connsiteY69" fmla="*/ 45572 h 230586"/>
                <a:gd name="connsiteX70" fmla="*/ 249347 w 324455"/>
                <a:gd name="connsiteY70" fmla="*/ 42910 h 230586"/>
                <a:gd name="connsiteX71" fmla="*/ 252073 w 324455"/>
                <a:gd name="connsiteY71" fmla="*/ 42910 h 230586"/>
                <a:gd name="connsiteX72" fmla="*/ 252073 w 324455"/>
                <a:gd name="connsiteY72" fmla="*/ 40185 h 230586"/>
                <a:gd name="connsiteX73" fmla="*/ 254735 w 324455"/>
                <a:gd name="connsiteY73" fmla="*/ 40185 h 230586"/>
                <a:gd name="connsiteX74" fmla="*/ 257397 w 324455"/>
                <a:gd name="connsiteY74" fmla="*/ 40185 h 230586"/>
                <a:gd name="connsiteX75" fmla="*/ 257397 w 324455"/>
                <a:gd name="connsiteY75" fmla="*/ 37523 h 230586"/>
                <a:gd name="connsiteX76" fmla="*/ 260122 w 324455"/>
                <a:gd name="connsiteY76" fmla="*/ 37523 h 230586"/>
                <a:gd name="connsiteX77" fmla="*/ 262785 w 324455"/>
                <a:gd name="connsiteY77" fmla="*/ 37523 h 230586"/>
                <a:gd name="connsiteX78" fmla="*/ 265446 w 324455"/>
                <a:gd name="connsiteY78" fmla="*/ 34860 h 230586"/>
                <a:gd name="connsiteX79" fmla="*/ 268172 w 324455"/>
                <a:gd name="connsiteY79" fmla="*/ 34860 h 230586"/>
                <a:gd name="connsiteX80" fmla="*/ 268172 w 324455"/>
                <a:gd name="connsiteY80" fmla="*/ 32135 h 230586"/>
                <a:gd name="connsiteX81" fmla="*/ 270834 w 324455"/>
                <a:gd name="connsiteY81" fmla="*/ 32135 h 230586"/>
                <a:gd name="connsiteX82" fmla="*/ 273496 w 324455"/>
                <a:gd name="connsiteY82" fmla="*/ 32135 h 230586"/>
                <a:gd name="connsiteX83" fmla="*/ 276158 w 324455"/>
                <a:gd name="connsiteY83" fmla="*/ 32135 h 230586"/>
                <a:gd name="connsiteX84" fmla="*/ 276158 w 324455"/>
                <a:gd name="connsiteY84" fmla="*/ 29473 h 230586"/>
                <a:gd name="connsiteX85" fmla="*/ 276158 w 324455"/>
                <a:gd name="connsiteY85" fmla="*/ 26811 h 230586"/>
                <a:gd name="connsiteX86" fmla="*/ 278884 w 324455"/>
                <a:gd name="connsiteY86" fmla="*/ 26811 h 230586"/>
                <a:gd name="connsiteX87" fmla="*/ 278884 w 324455"/>
                <a:gd name="connsiteY87" fmla="*/ 29473 h 230586"/>
                <a:gd name="connsiteX88" fmla="*/ 278884 w 324455"/>
                <a:gd name="connsiteY88" fmla="*/ 32135 h 230586"/>
                <a:gd name="connsiteX89" fmla="*/ 281546 w 324455"/>
                <a:gd name="connsiteY89" fmla="*/ 32135 h 230586"/>
                <a:gd name="connsiteX90" fmla="*/ 281546 w 324455"/>
                <a:gd name="connsiteY90" fmla="*/ 29473 h 230586"/>
                <a:gd name="connsiteX91" fmla="*/ 281546 w 324455"/>
                <a:gd name="connsiteY91" fmla="*/ 26811 h 230586"/>
                <a:gd name="connsiteX92" fmla="*/ 284208 w 324455"/>
                <a:gd name="connsiteY92" fmla="*/ 26811 h 230586"/>
                <a:gd name="connsiteX93" fmla="*/ 284208 w 324455"/>
                <a:gd name="connsiteY93" fmla="*/ 24149 h 230586"/>
                <a:gd name="connsiteX94" fmla="*/ 286933 w 324455"/>
                <a:gd name="connsiteY94" fmla="*/ 24149 h 230586"/>
                <a:gd name="connsiteX95" fmla="*/ 286933 w 324455"/>
                <a:gd name="connsiteY95" fmla="*/ 26811 h 230586"/>
                <a:gd name="connsiteX96" fmla="*/ 289595 w 324455"/>
                <a:gd name="connsiteY96" fmla="*/ 26811 h 230586"/>
                <a:gd name="connsiteX97" fmla="*/ 292257 w 324455"/>
                <a:gd name="connsiteY97" fmla="*/ 29473 h 230586"/>
                <a:gd name="connsiteX98" fmla="*/ 294983 w 324455"/>
                <a:gd name="connsiteY98" fmla="*/ 29473 h 230586"/>
                <a:gd name="connsiteX99" fmla="*/ 294983 w 324455"/>
                <a:gd name="connsiteY99" fmla="*/ 26811 h 230586"/>
                <a:gd name="connsiteX100" fmla="*/ 297645 w 324455"/>
                <a:gd name="connsiteY100" fmla="*/ 26811 h 230586"/>
                <a:gd name="connsiteX101" fmla="*/ 297645 w 324455"/>
                <a:gd name="connsiteY101" fmla="*/ 24149 h 230586"/>
                <a:gd name="connsiteX102" fmla="*/ 297645 w 324455"/>
                <a:gd name="connsiteY102" fmla="*/ 26811 h 230586"/>
                <a:gd name="connsiteX103" fmla="*/ 297645 w 324455"/>
                <a:gd name="connsiteY103" fmla="*/ 29473 h 230586"/>
                <a:gd name="connsiteX104" fmla="*/ 294983 w 324455"/>
                <a:gd name="connsiteY104" fmla="*/ 32135 h 230586"/>
                <a:gd name="connsiteX105" fmla="*/ 297645 w 324455"/>
                <a:gd name="connsiteY105" fmla="*/ 34860 h 230586"/>
                <a:gd name="connsiteX106" fmla="*/ 297645 w 324455"/>
                <a:gd name="connsiteY106" fmla="*/ 37523 h 230586"/>
                <a:gd name="connsiteX107" fmla="*/ 294983 w 324455"/>
                <a:gd name="connsiteY107" fmla="*/ 37523 h 230586"/>
                <a:gd name="connsiteX108" fmla="*/ 294983 w 324455"/>
                <a:gd name="connsiteY108" fmla="*/ 40185 h 230586"/>
                <a:gd name="connsiteX109" fmla="*/ 297645 w 324455"/>
                <a:gd name="connsiteY109" fmla="*/ 40185 h 230586"/>
                <a:gd name="connsiteX110" fmla="*/ 300307 w 324455"/>
                <a:gd name="connsiteY110" fmla="*/ 40185 h 230586"/>
                <a:gd name="connsiteX111" fmla="*/ 300307 w 324455"/>
                <a:gd name="connsiteY111" fmla="*/ 42910 h 230586"/>
                <a:gd name="connsiteX112" fmla="*/ 300307 w 324455"/>
                <a:gd name="connsiteY112" fmla="*/ 45572 h 230586"/>
                <a:gd name="connsiteX113" fmla="*/ 303032 w 324455"/>
                <a:gd name="connsiteY113" fmla="*/ 45572 h 230586"/>
                <a:gd name="connsiteX114" fmla="*/ 305694 w 324455"/>
                <a:gd name="connsiteY114" fmla="*/ 48234 h 230586"/>
                <a:gd name="connsiteX115" fmla="*/ 305694 w 324455"/>
                <a:gd name="connsiteY115" fmla="*/ 50960 h 230586"/>
                <a:gd name="connsiteX116" fmla="*/ 305694 w 324455"/>
                <a:gd name="connsiteY116" fmla="*/ 53622 h 230586"/>
                <a:gd name="connsiteX117" fmla="*/ 305694 w 324455"/>
                <a:gd name="connsiteY117" fmla="*/ 56284 h 230586"/>
                <a:gd name="connsiteX118" fmla="*/ 305694 w 324455"/>
                <a:gd name="connsiteY118" fmla="*/ 58946 h 230586"/>
                <a:gd name="connsiteX119" fmla="*/ 305694 w 324455"/>
                <a:gd name="connsiteY119" fmla="*/ 61672 h 230586"/>
                <a:gd name="connsiteX120" fmla="*/ 305694 w 324455"/>
                <a:gd name="connsiteY120" fmla="*/ 64334 h 230586"/>
                <a:gd name="connsiteX121" fmla="*/ 308357 w 324455"/>
                <a:gd name="connsiteY121" fmla="*/ 64334 h 230586"/>
                <a:gd name="connsiteX122" fmla="*/ 308357 w 324455"/>
                <a:gd name="connsiteY122" fmla="*/ 66995 h 230586"/>
                <a:gd name="connsiteX123" fmla="*/ 311019 w 324455"/>
                <a:gd name="connsiteY123" fmla="*/ 66995 h 230586"/>
                <a:gd name="connsiteX124" fmla="*/ 313744 w 324455"/>
                <a:gd name="connsiteY124" fmla="*/ 66995 h 230586"/>
                <a:gd name="connsiteX125" fmla="*/ 313744 w 324455"/>
                <a:gd name="connsiteY125" fmla="*/ 69721 h 230586"/>
                <a:gd name="connsiteX126" fmla="*/ 313744 w 324455"/>
                <a:gd name="connsiteY126" fmla="*/ 72383 h 230586"/>
                <a:gd name="connsiteX127" fmla="*/ 311019 w 324455"/>
                <a:gd name="connsiteY127" fmla="*/ 72383 h 230586"/>
                <a:gd name="connsiteX128" fmla="*/ 308357 w 324455"/>
                <a:gd name="connsiteY128" fmla="*/ 72383 h 230586"/>
                <a:gd name="connsiteX129" fmla="*/ 308357 w 324455"/>
                <a:gd name="connsiteY129" fmla="*/ 75045 h 230586"/>
                <a:gd name="connsiteX130" fmla="*/ 308357 w 324455"/>
                <a:gd name="connsiteY130" fmla="*/ 77771 h 230586"/>
                <a:gd name="connsiteX131" fmla="*/ 308357 w 324455"/>
                <a:gd name="connsiteY131" fmla="*/ 80433 h 230586"/>
                <a:gd name="connsiteX132" fmla="*/ 305694 w 324455"/>
                <a:gd name="connsiteY132" fmla="*/ 80433 h 230586"/>
                <a:gd name="connsiteX133" fmla="*/ 305694 w 324455"/>
                <a:gd name="connsiteY133" fmla="*/ 83095 h 230586"/>
                <a:gd name="connsiteX134" fmla="*/ 308357 w 324455"/>
                <a:gd name="connsiteY134" fmla="*/ 83095 h 230586"/>
                <a:gd name="connsiteX135" fmla="*/ 308357 w 324455"/>
                <a:gd name="connsiteY135" fmla="*/ 85820 h 230586"/>
                <a:gd name="connsiteX136" fmla="*/ 308357 w 324455"/>
                <a:gd name="connsiteY136" fmla="*/ 88482 h 230586"/>
                <a:gd name="connsiteX137" fmla="*/ 308357 w 324455"/>
                <a:gd name="connsiteY137" fmla="*/ 91144 h 230586"/>
                <a:gd name="connsiteX138" fmla="*/ 308357 w 324455"/>
                <a:gd name="connsiteY138" fmla="*/ 93807 h 230586"/>
                <a:gd name="connsiteX139" fmla="*/ 308357 w 324455"/>
                <a:gd name="connsiteY139" fmla="*/ 91144 h 230586"/>
                <a:gd name="connsiteX140" fmla="*/ 311019 w 324455"/>
                <a:gd name="connsiteY140" fmla="*/ 91144 h 230586"/>
                <a:gd name="connsiteX141" fmla="*/ 311019 w 324455"/>
                <a:gd name="connsiteY141" fmla="*/ 93807 h 230586"/>
                <a:gd name="connsiteX142" fmla="*/ 311019 w 324455"/>
                <a:gd name="connsiteY142" fmla="*/ 96532 h 230586"/>
                <a:gd name="connsiteX143" fmla="*/ 311019 w 324455"/>
                <a:gd name="connsiteY143" fmla="*/ 99194 h 230586"/>
                <a:gd name="connsiteX144" fmla="*/ 311019 w 324455"/>
                <a:gd name="connsiteY144" fmla="*/ 101856 h 230586"/>
                <a:gd name="connsiteX145" fmla="*/ 311019 w 324455"/>
                <a:gd name="connsiteY145" fmla="*/ 104581 h 230586"/>
                <a:gd name="connsiteX146" fmla="*/ 313744 w 324455"/>
                <a:gd name="connsiteY146" fmla="*/ 104581 h 230586"/>
                <a:gd name="connsiteX147" fmla="*/ 316406 w 324455"/>
                <a:gd name="connsiteY147" fmla="*/ 104581 h 230586"/>
                <a:gd name="connsiteX148" fmla="*/ 316406 w 324455"/>
                <a:gd name="connsiteY148" fmla="*/ 107244 h 230586"/>
                <a:gd name="connsiteX149" fmla="*/ 319068 w 324455"/>
                <a:gd name="connsiteY149" fmla="*/ 107244 h 230586"/>
                <a:gd name="connsiteX150" fmla="*/ 321794 w 324455"/>
                <a:gd name="connsiteY150" fmla="*/ 107244 h 230586"/>
                <a:gd name="connsiteX151" fmla="*/ 324456 w 324455"/>
                <a:gd name="connsiteY151" fmla="*/ 107244 h 230586"/>
                <a:gd name="connsiteX152" fmla="*/ 324456 w 324455"/>
                <a:gd name="connsiteY152" fmla="*/ 109906 h 230586"/>
                <a:gd name="connsiteX153" fmla="*/ 321794 w 324455"/>
                <a:gd name="connsiteY153" fmla="*/ 109906 h 230586"/>
                <a:gd name="connsiteX154" fmla="*/ 321794 w 324455"/>
                <a:gd name="connsiteY154" fmla="*/ 112631 h 230586"/>
                <a:gd name="connsiteX155" fmla="*/ 321794 w 324455"/>
                <a:gd name="connsiteY155" fmla="*/ 115293 h 230586"/>
                <a:gd name="connsiteX156" fmla="*/ 319068 w 324455"/>
                <a:gd name="connsiteY156" fmla="*/ 115293 h 230586"/>
                <a:gd name="connsiteX157" fmla="*/ 319068 w 324455"/>
                <a:gd name="connsiteY157" fmla="*/ 117955 h 230586"/>
                <a:gd name="connsiteX158" fmla="*/ 316406 w 324455"/>
                <a:gd name="connsiteY158" fmla="*/ 117955 h 230586"/>
                <a:gd name="connsiteX159" fmla="*/ 316406 w 324455"/>
                <a:gd name="connsiteY159" fmla="*/ 115293 h 230586"/>
                <a:gd name="connsiteX160" fmla="*/ 316406 w 324455"/>
                <a:gd name="connsiteY160" fmla="*/ 117955 h 230586"/>
                <a:gd name="connsiteX161" fmla="*/ 313744 w 324455"/>
                <a:gd name="connsiteY161" fmla="*/ 117955 h 230586"/>
                <a:gd name="connsiteX162" fmla="*/ 313744 w 324455"/>
                <a:gd name="connsiteY162" fmla="*/ 115293 h 230586"/>
                <a:gd name="connsiteX163" fmla="*/ 311019 w 324455"/>
                <a:gd name="connsiteY163" fmla="*/ 115293 h 230586"/>
                <a:gd name="connsiteX164" fmla="*/ 308357 w 324455"/>
                <a:gd name="connsiteY164" fmla="*/ 115293 h 230586"/>
                <a:gd name="connsiteX165" fmla="*/ 305694 w 324455"/>
                <a:gd name="connsiteY165" fmla="*/ 112631 h 230586"/>
                <a:gd name="connsiteX166" fmla="*/ 303032 w 324455"/>
                <a:gd name="connsiteY166" fmla="*/ 112631 h 230586"/>
                <a:gd name="connsiteX167" fmla="*/ 300307 w 324455"/>
                <a:gd name="connsiteY167" fmla="*/ 112631 h 230586"/>
                <a:gd name="connsiteX168" fmla="*/ 297645 w 324455"/>
                <a:gd name="connsiteY168" fmla="*/ 109906 h 230586"/>
                <a:gd name="connsiteX169" fmla="*/ 294983 w 324455"/>
                <a:gd name="connsiteY169" fmla="*/ 109906 h 230586"/>
                <a:gd name="connsiteX170" fmla="*/ 292257 w 324455"/>
                <a:gd name="connsiteY170" fmla="*/ 109906 h 230586"/>
                <a:gd name="connsiteX171" fmla="*/ 289595 w 324455"/>
                <a:gd name="connsiteY171" fmla="*/ 109906 h 230586"/>
                <a:gd name="connsiteX172" fmla="*/ 286933 w 324455"/>
                <a:gd name="connsiteY172" fmla="*/ 112631 h 230586"/>
                <a:gd name="connsiteX173" fmla="*/ 284208 w 324455"/>
                <a:gd name="connsiteY173" fmla="*/ 112631 h 230586"/>
                <a:gd name="connsiteX174" fmla="*/ 281546 w 324455"/>
                <a:gd name="connsiteY174" fmla="*/ 112631 h 230586"/>
                <a:gd name="connsiteX175" fmla="*/ 278884 w 324455"/>
                <a:gd name="connsiteY175" fmla="*/ 112631 h 230586"/>
                <a:gd name="connsiteX176" fmla="*/ 276158 w 324455"/>
                <a:gd name="connsiteY176" fmla="*/ 115293 h 230586"/>
                <a:gd name="connsiteX177" fmla="*/ 273496 w 324455"/>
                <a:gd name="connsiteY177" fmla="*/ 115293 h 230586"/>
                <a:gd name="connsiteX178" fmla="*/ 270834 w 324455"/>
                <a:gd name="connsiteY178" fmla="*/ 115293 h 230586"/>
                <a:gd name="connsiteX179" fmla="*/ 268172 w 324455"/>
                <a:gd name="connsiteY179" fmla="*/ 115293 h 230586"/>
                <a:gd name="connsiteX180" fmla="*/ 265446 w 324455"/>
                <a:gd name="connsiteY180" fmla="*/ 115293 h 230586"/>
                <a:gd name="connsiteX181" fmla="*/ 262785 w 324455"/>
                <a:gd name="connsiteY181" fmla="*/ 112631 h 230586"/>
                <a:gd name="connsiteX182" fmla="*/ 260122 w 324455"/>
                <a:gd name="connsiteY182" fmla="*/ 112631 h 230586"/>
                <a:gd name="connsiteX183" fmla="*/ 260122 w 324455"/>
                <a:gd name="connsiteY183" fmla="*/ 115293 h 230586"/>
                <a:gd name="connsiteX184" fmla="*/ 257397 w 324455"/>
                <a:gd name="connsiteY184" fmla="*/ 115293 h 230586"/>
                <a:gd name="connsiteX185" fmla="*/ 254735 w 324455"/>
                <a:gd name="connsiteY185" fmla="*/ 115293 h 230586"/>
                <a:gd name="connsiteX186" fmla="*/ 252073 w 324455"/>
                <a:gd name="connsiteY186" fmla="*/ 117955 h 230586"/>
                <a:gd name="connsiteX187" fmla="*/ 249347 w 324455"/>
                <a:gd name="connsiteY187" fmla="*/ 117955 h 230586"/>
                <a:gd name="connsiteX188" fmla="*/ 246685 w 324455"/>
                <a:gd name="connsiteY188" fmla="*/ 120617 h 230586"/>
                <a:gd name="connsiteX189" fmla="*/ 246685 w 324455"/>
                <a:gd name="connsiteY189" fmla="*/ 123343 h 230586"/>
                <a:gd name="connsiteX190" fmla="*/ 244023 w 324455"/>
                <a:gd name="connsiteY190" fmla="*/ 123343 h 230586"/>
                <a:gd name="connsiteX191" fmla="*/ 244023 w 324455"/>
                <a:gd name="connsiteY191" fmla="*/ 126005 h 230586"/>
                <a:gd name="connsiteX192" fmla="*/ 241361 w 324455"/>
                <a:gd name="connsiteY192" fmla="*/ 128667 h 230586"/>
                <a:gd name="connsiteX193" fmla="*/ 241361 w 324455"/>
                <a:gd name="connsiteY193" fmla="*/ 131392 h 230586"/>
                <a:gd name="connsiteX194" fmla="*/ 238636 w 324455"/>
                <a:gd name="connsiteY194" fmla="*/ 131392 h 230586"/>
                <a:gd name="connsiteX195" fmla="*/ 238636 w 324455"/>
                <a:gd name="connsiteY195" fmla="*/ 134054 h 230586"/>
                <a:gd name="connsiteX196" fmla="*/ 235974 w 324455"/>
                <a:gd name="connsiteY196" fmla="*/ 134054 h 230586"/>
                <a:gd name="connsiteX197" fmla="*/ 235974 w 324455"/>
                <a:gd name="connsiteY197" fmla="*/ 136716 h 230586"/>
                <a:gd name="connsiteX198" fmla="*/ 235974 w 324455"/>
                <a:gd name="connsiteY198" fmla="*/ 139442 h 230586"/>
                <a:gd name="connsiteX199" fmla="*/ 233311 w 324455"/>
                <a:gd name="connsiteY199" fmla="*/ 139442 h 230586"/>
                <a:gd name="connsiteX200" fmla="*/ 230586 w 324455"/>
                <a:gd name="connsiteY200" fmla="*/ 139442 h 230586"/>
                <a:gd name="connsiteX201" fmla="*/ 222536 w 324455"/>
                <a:gd name="connsiteY201" fmla="*/ 139442 h 230586"/>
                <a:gd name="connsiteX202" fmla="*/ 217212 w 324455"/>
                <a:gd name="connsiteY202" fmla="*/ 139442 h 230586"/>
                <a:gd name="connsiteX203" fmla="*/ 214550 w 324455"/>
                <a:gd name="connsiteY203" fmla="*/ 139442 h 230586"/>
                <a:gd name="connsiteX204" fmla="*/ 211825 w 324455"/>
                <a:gd name="connsiteY204" fmla="*/ 139442 h 230586"/>
                <a:gd name="connsiteX205" fmla="*/ 209163 w 324455"/>
                <a:gd name="connsiteY205" fmla="*/ 139442 h 230586"/>
                <a:gd name="connsiteX206" fmla="*/ 206501 w 324455"/>
                <a:gd name="connsiteY206" fmla="*/ 139442 h 230586"/>
                <a:gd name="connsiteX207" fmla="*/ 206501 w 324455"/>
                <a:gd name="connsiteY207" fmla="*/ 142104 h 230586"/>
                <a:gd name="connsiteX208" fmla="*/ 203775 w 324455"/>
                <a:gd name="connsiteY208" fmla="*/ 142104 h 230586"/>
                <a:gd name="connsiteX209" fmla="*/ 203775 w 324455"/>
                <a:gd name="connsiteY209" fmla="*/ 144766 h 230586"/>
                <a:gd name="connsiteX210" fmla="*/ 201113 w 324455"/>
                <a:gd name="connsiteY210" fmla="*/ 144766 h 230586"/>
                <a:gd name="connsiteX211" fmla="*/ 201113 w 324455"/>
                <a:gd name="connsiteY211" fmla="*/ 147428 h 230586"/>
                <a:gd name="connsiteX212" fmla="*/ 198451 w 324455"/>
                <a:gd name="connsiteY212" fmla="*/ 147428 h 230586"/>
                <a:gd name="connsiteX213" fmla="*/ 195726 w 324455"/>
                <a:gd name="connsiteY213" fmla="*/ 147428 h 230586"/>
                <a:gd name="connsiteX214" fmla="*/ 193064 w 324455"/>
                <a:gd name="connsiteY214" fmla="*/ 147428 h 230586"/>
                <a:gd name="connsiteX215" fmla="*/ 190401 w 324455"/>
                <a:gd name="connsiteY215" fmla="*/ 144766 h 230586"/>
                <a:gd name="connsiteX216" fmla="*/ 187676 w 324455"/>
                <a:gd name="connsiteY216" fmla="*/ 144766 h 230586"/>
                <a:gd name="connsiteX217" fmla="*/ 185014 w 324455"/>
                <a:gd name="connsiteY217" fmla="*/ 147428 h 230586"/>
                <a:gd name="connsiteX218" fmla="*/ 179690 w 324455"/>
                <a:gd name="connsiteY218" fmla="*/ 152816 h 230586"/>
                <a:gd name="connsiteX219" fmla="*/ 174302 w 324455"/>
                <a:gd name="connsiteY219" fmla="*/ 155478 h 230586"/>
                <a:gd name="connsiteX220" fmla="*/ 168915 w 324455"/>
                <a:gd name="connsiteY220" fmla="*/ 160865 h 230586"/>
                <a:gd name="connsiteX221" fmla="*/ 166253 w 324455"/>
                <a:gd name="connsiteY221" fmla="*/ 160865 h 230586"/>
                <a:gd name="connsiteX222" fmla="*/ 163591 w 324455"/>
                <a:gd name="connsiteY222" fmla="*/ 163527 h 230586"/>
                <a:gd name="connsiteX223" fmla="*/ 160865 w 324455"/>
                <a:gd name="connsiteY223" fmla="*/ 166253 h 230586"/>
                <a:gd name="connsiteX224" fmla="*/ 158203 w 324455"/>
                <a:gd name="connsiteY224" fmla="*/ 166253 h 230586"/>
                <a:gd name="connsiteX225" fmla="*/ 158203 w 324455"/>
                <a:gd name="connsiteY225" fmla="*/ 168915 h 230586"/>
                <a:gd name="connsiteX226" fmla="*/ 158203 w 324455"/>
                <a:gd name="connsiteY226" fmla="*/ 171577 h 230586"/>
                <a:gd name="connsiteX227" fmla="*/ 158203 w 324455"/>
                <a:gd name="connsiteY227" fmla="*/ 174302 h 230586"/>
                <a:gd name="connsiteX228" fmla="*/ 160865 w 324455"/>
                <a:gd name="connsiteY228" fmla="*/ 174302 h 230586"/>
                <a:gd name="connsiteX229" fmla="*/ 160865 w 324455"/>
                <a:gd name="connsiteY229" fmla="*/ 176965 h 230586"/>
                <a:gd name="connsiteX230" fmla="*/ 160865 w 324455"/>
                <a:gd name="connsiteY230" fmla="*/ 179627 h 230586"/>
                <a:gd name="connsiteX231" fmla="*/ 163591 w 324455"/>
                <a:gd name="connsiteY231" fmla="*/ 182288 h 230586"/>
                <a:gd name="connsiteX232" fmla="*/ 163591 w 324455"/>
                <a:gd name="connsiteY232" fmla="*/ 185014 h 230586"/>
                <a:gd name="connsiteX233" fmla="*/ 174302 w 324455"/>
                <a:gd name="connsiteY233" fmla="*/ 185014 h 230586"/>
                <a:gd name="connsiteX234" fmla="*/ 182352 w 324455"/>
                <a:gd name="connsiteY234" fmla="*/ 185014 h 230586"/>
                <a:gd name="connsiteX235" fmla="*/ 187676 w 324455"/>
                <a:gd name="connsiteY235" fmla="*/ 185014 h 230586"/>
                <a:gd name="connsiteX236" fmla="*/ 190401 w 324455"/>
                <a:gd name="connsiteY236" fmla="*/ 185014 h 230586"/>
                <a:gd name="connsiteX237" fmla="*/ 193064 w 324455"/>
                <a:gd name="connsiteY237" fmla="*/ 187676 h 230586"/>
                <a:gd name="connsiteX238" fmla="*/ 195726 w 324455"/>
                <a:gd name="connsiteY238" fmla="*/ 187676 h 230586"/>
                <a:gd name="connsiteX239" fmla="*/ 198451 w 324455"/>
                <a:gd name="connsiteY239" fmla="*/ 187676 h 230586"/>
                <a:gd name="connsiteX240" fmla="*/ 201113 w 324455"/>
                <a:gd name="connsiteY240" fmla="*/ 187676 h 230586"/>
                <a:gd name="connsiteX241" fmla="*/ 203775 w 324455"/>
                <a:gd name="connsiteY241" fmla="*/ 187676 h 230586"/>
                <a:gd name="connsiteX242" fmla="*/ 206501 w 324455"/>
                <a:gd name="connsiteY242" fmla="*/ 185014 h 230586"/>
                <a:gd name="connsiteX243" fmla="*/ 209163 w 324455"/>
                <a:gd name="connsiteY243" fmla="*/ 185014 h 230586"/>
                <a:gd name="connsiteX244" fmla="*/ 209163 w 324455"/>
                <a:gd name="connsiteY244" fmla="*/ 182288 h 230586"/>
                <a:gd name="connsiteX245" fmla="*/ 209163 w 324455"/>
                <a:gd name="connsiteY245" fmla="*/ 179627 h 230586"/>
                <a:gd name="connsiteX246" fmla="*/ 206501 w 324455"/>
                <a:gd name="connsiteY246" fmla="*/ 176965 h 230586"/>
                <a:gd name="connsiteX247" fmla="*/ 209163 w 324455"/>
                <a:gd name="connsiteY247" fmla="*/ 176965 h 230586"/>
                <a:gd name="connsiteX248" fmla="*/ 211825 w 324455"/>
                <a:gd name="connsiteY248" fmla="*/ 176965 h 230586"/>
                <a:gd name="connsiteX249" fmla="*/ 211825 w 324455"/>
                <a:gd name="connsiteY249" fmla="*/ 174302 h 230586"/>
                <a:gd name="connsiteX250" fmla="*/ 214550 w 324455"/>
                <a:gd name="connsiteY250" fmla="*/ 174302 h 230586"/>
                <a:gd name="connsiteX251" fmla="*/ 217212 w 324455"/>
                <a:gd name="connsiteY251" fmla="*/ 174302 h 230586"/>
                <a:gd name="connsiteX252" fmla="*/ 219874 w 324455"/>
                <a:gd name="connsiteY252" fmla="*/ 171577 h 230586"/>
                <a:gd name="connsiteX253" fmla="*/ 222536 w 324455"/>
                <a:gd name="connsiteY253" fmla="*/ 171577 h 230586"/>
                <a:gd name="connsiteX254" fmla="*/ 225262 w 324455"/>
                <a:gd name="connsiteY254" fmla="*/ 171577 h 230586"/>
                <a:gd name="connsiteX255" fmla="*/ 227924 w 324455"/>
                <a:gd name="connsiteY255" fmla="*/ 168915 h 230586"/>
                <a:gd name="connsiteX256" fmla="*/ 230586 w 324455"/>
                <a:gd name="connsiteY256" fmla="*/ 168915 h 230586"/>
                <a:gd name="connsiteX257" fmla="*/ 233311 w 324455"/>
                <a:gd name="connsiteY257" fmla="*/ 168915 h 230586"/>
                <a:gd name="connsiteX258" fmla="*/ 235974 w 324455"/>
                <a:gd name="connsiteY258" fmla="*/ 168915 h 230586"/>
                <a:gd name="connsiteX259" fmla="*/ 238636 w 324455"/>
                <a:gd name="connsiteY259" fmla="*/ 168915 h 230586"/>
                <a:gd name="connsiteX260" fmla="*/ 241361 w 324455"/>
                <a:gd name="connsiteY260" fmla="*/ 168915 h 230586"/>
                <a:gd name="connsiteX261" fmla="*/ 244023 w 324455"/>
                <a:gd name="connsiteY261" fmla="*/ 171577 h 230586"/>
                <a:gd name="connsiteX262" fmla="*/ 246685 w 324455"/>
                <a:gd name="connsiteY262" fmla="*/ 171577 h 230586"/>
                <a:gd name="connsiteX263" fmla="*/ 246685 w 324455"/>
                <a:gd name="connsiteY263" fmla="*/ 174302 h 230586"/>
                <a:gd name="connsiteX264" fmla="*/ 249347 w 324455"/>
                <a:gd name="connsiteY264" fmla="*/ 174302 h 230586"/>
                <a:gd name="connsiteX265" fmla="*/ 249347 w 324455"/>
                <a:gd name="connsiteY265" fmla="*/ 176965 h 230586"/>
                <a:gd name="connsiteX266" fmla="*/ 252073 w 324455"/>
                <a:gd name="connsiteY266" fmla="*/ 176965 h 230586"/>
                <a:gd name="connsiteX267" fmla="*/ 249347 w 324455"/>
                <a:gd name="connsiteY267" fmla="*/ 176965 h 230586"/>
                <a:gd name="connsiteX268" fmla="*/ 249347 w 324455"/>
                <a:gd name="connsiteY268" fmla="*/ 179627 h 230586"/>
                <a:gd name="connsiteX269" fmla="*/ 249347 w 324455"/>
                <a:gd name="connsiteY269" fmla="*/ 182288 h 230586"/>
                <a:gd name="connsiteX270" fmla="*/ 246685 w 324455"/>
                <a:gd name="connsiteY270" fmla="*/ 182288 h 230586"/>
                <a:gd name="connsiteX271" fmla="*/ 244023 w 324455"/>
                <a:gd name="connsiteY271" fmla="*/ 182288 h 230586"/>
                <a:gd name="connsiteX272" fmla="*/ 244023 w 324455"/>
                <a:gd name="connsiteY272" fmla="*/ 185014 h 230586"/>
                <a:gd name="connsiteX273" fmla="*/ 241361 w 324455"/>
                <a:gd name="connsiteY273" fmla="*/ 187676 h 230586"/>
                <a:gd name="connsiteX274" fmla="*/ 238636 w 324455"/>
                <a:gd name="connsiteY274" fmla="*/ 187676 h 230586"/>
                <a:gd name="connsiteX275" fmla="*/ 235974 w 324455"/>
                <a:gd name="connsiteY275" fmla="*/ 187676 h 230586"/>
                <a:gd name="connsiteX276" fmla="*/ 235974 w 324455"/>
                <a:gd name="connsiteY276" fmla="*/ 190338 h 230586"/>
                <a:gd name="connsiteX277" fmla="*/ 235974 w 324455"/>
                <a:gd name="connsiteY277" fmla="*/ 193064 h 230586"/>
                <a:gd name="connsiteX278" fmla="*/ 233311 w 324455"/>
                <a:gd name="connsiteY278" fmla="*/ 193064 h 230586"/>
                <a:gd name="connsiteX279" fmla="*/ 230586 w 324455"/>
                <a:gd name="connsiteY279" fmla="*/ 193064 h 230586"/>
                <a:gd name="connsiteX280" fmla="*/ 230586 w 324455"/>
                <a:gd name="connsiteY280" fmla="*/ 195726 h 230586"/>
                <a:gd name="connsiteX281" fmla="*/ 227924 w 324455"/>
                <a:gd name="connsiteY281" fmla="*/ 195726 h 230586"/>
                <a:gd name="connsiteX282" fmla="*/ 227924 w 324455"/>
                <a:gd name="connsiteY282" fmla="*/ 198388 h 230586"/>
                <a:gd name="connsiteX283" fmla="*/ 225262 w 324455"/>
                <a:gd name="connsiteY283" fmla="*/ 198388 h 230586"/>
                <a:gd name="connsiteX284" fmla="*/ 222536 w 324455"/>
                <a:gd name="connsiteY284" fmla="*/ 198388 h 230586"/>
                <a:gd name="connsiteX285" fmla="*/ 222536 w 324455"/>
                <a:gd name="connsiteY285" fmla="*/ 195726 h 230586"/>
                <a:gd name="connsiteX286" fmla="*/ 219874 w 324455"/>
                <a:gd name="connsiteY286" fmla="*/ 195726 h 230586"/>
                <a:gd name="connsiteX287" fmla="*/ 217212 w 324455"/>
                <a:gd name="connsiteY287" fmla="*/ 195726 h 230586"/>
                <a:gd name="connsiteX288" fmla="*/ 217212 w 324455"/>
                <a:gd name="connsiteY288" fmla="*/ 193064 h 230586"/>
                <a:gd name="connsiteX289" fmla="*/ 217212 w 324455"/>
                <a:gd name="connsiteY289" fmla="*/ 195726 h 230586"/>
                <a:gd name="connsiteX290" fmla="*/ 214550 w 324455"/>
                <a:gd name="connsiteY290" fmla="*/ 195726 h 230586"/>
                <a:gd name="connsiteX291" fmla="*/ 211825 w 324455"/>
                <a:gd name="connsiteY291" fmla="*/ 195726 h 230586"/>
                <a:gd name="connsiteX292" fmla="*/ 209163 w 324455"/>
                <a:gd name="connsiteY292" fmla="*/ 195726 h 230586"/>
                <a:gd name="connsiteX293" fmla="*/ 206501 w 324455"/>
                <a:gd name="connsiteY293" fmla="*/ 195726 h 230586"/>
                <a:gd name="connsiteX294" fmla="*/ 203775 w 324455"/>
                <a:gd name="connsiteY294" fmla="*/ 195726 h 230586"/>
                <a:gd name="connsiteX295" fmla="*/ 203775 w 324455"/>
                <a:gd name="connsiteY295" fmla="*/ 198388 h 230586"/>
                <a:gd name="connsiteX296" fmla="*/ 201113 w 324455"/>
                <a:gd name="connsiteY296" fmla="*/ 198388 h 230586"/>
                <a:gd name="connsiteX297" fmla="*/ 198451 w 324455"/>
                <a:gd name="connsiteY297" fmla="*/ 198388 h 230586"/>
                <a:gd name="connsiteX298" fmla="*/ 195726 w 324455"/>
                <a:gd name="connsiteY298" fmla="*/ 198388 h 230586"/>
                <a:gd name="connsiteX299" fmla="*/ 195726 w 324455"/>
                <a:gd name="connsiteY299" fmla="*/ 201113 h 230586"/>
                <a:gd name="connsiteX300" fmla="*/ 193064 w 324455"/>
                <a:gd name="connsiteY300" fmla="*/ 203775 h 230586"/>
                <a:gd name="connsiteX301" fmla="*/ 190401 w 324455"/>
                <a:gd name="connsiteY301" fmla="*/ 203775 h 230586"/>
                <a:gd name="connsiteX302" fmla="*/ 187676 w 324455"/>
                <a:gd name="connsiteY302" fmla="*/ 203775 h 230586"/>
                <a:gd name="connsiteX303" fmla="*/ 185014 w 324455"/>
                <a:gd name="connsiteY303" fmla="*/ 203775 h 230586"/>
                <a:gd name="connsiteX304" fmla="*/ 182352 w 324455"/>
                <a:gd name="connsiteY304" fmla="*/ 203775 h 230586"/>
                <a:gd name="connsiteX305" fmla="*/ 179690 w 324455"/>
                <a:gd name="connsiteY305" fmla="*/ 203775 h 230586"/>
                <a:gd name="connsiteX306" fmla="*/ 179690 w 324455"/>
                <a:gd name="connsiteY306" fmla="*/ 206437 h 230586"/>
                <a:gd name="connsiteX307" fmla="*/ 176964 w 324455"/>
                <a:gd name="connsiteY307" fmla="*/ 209099 h 230586"/>
                <a:gd name="connsiteX308" fmla="*/ 176964 w 324455"/>
                <a:gd name="connsiteY308" fmla="*/ 211825 h 230586"/>
                <a:gd name="connsiteX309" fmla="*/ 176964 w 324455"/>
                <a:gd name="connsiteY309" fmla="*/ 214487 h 230586"/>
                <a:gd name="connsiteX310" fmla="*/ 174302 w 324455"/>
                <a:gd name="connsiteY310" fmla="*/ 214487 h 230586"/>
                <a:gd name="connsiteX311" fmla="*/ 174302 w 324455"/>
                <a:gd name="connsiteY311" fmla="*/ 217149 h 230586"/>
                <a:gd name="connsiteX312" fmla="*/ 171640 w 324455"/>
                <a:gd name="connsiteY312" fmla="*/ 217149 h 230586"/>
                <a:gd name="connsiteX313" fmla="*/ 168915 w 324455"/>
                <a:gd name="connsiteY313" fmla="*/ 217149 h 230586"/>
                <a:gd name="connsiteX314" fmla="*/ 166253 w 324455"/>
                <a:gd name="connsiteY314" fmla="*/ 217149 h 230586"/>
                <a:gd name="connsiteX315" fmla="*/ 163591 w 324455"/>
                <a:gd name="connsiteY315" fmla="*/ 217149 h 230586"/>
                <a:gd name="connsiteX316" fmla="*/ 160865 w 324455"/>
                <a:gd name="connsiteY316" fmla="*/ 217149 h 230586"/>
                <a:gd name="connsiteX317" fmla="*/ 160865 w 324455"/>
                <a:gd name="connsiteY317" fmla="*/ 214487 h 230586"/>
                <a:gd name="connsiteX318" fmla="*/ 158203 w 324455"/>
                <a:gd name="connsiteY318" fmla="*/ 214487 h 230586"/>
                <a:gd name="connsiteX319" fmla="*/ 155541 w 324455"/>
                <a:gd name="connsiteY319" fmla="*/ 214487 h 230586"/>
                <a:gd name="connsiteX320" fmla="*/ 152879 w 324455"/>
                <a:gd name="connsiteY320" fmla="*/ 214487 h 230586"/>
                <a:gd name="connsiteX321" fmla="*/ 150153 w 324455"/>
                <a:gd name="connsiteY321" fmla="*/ 217149 h 230586"/>
                <a:gd name="connsiteX322" fmla="*/ 147491 w 324455"/>
                <a:gd name="connsiteY322" fmla="*/ 217149 h 230586"/>
                <a:gd name="connsiteX323" fmla="*/ 144829 w 324455"/>
                <a:gd name="connsiteY323" fmla="*/ 219874 h 230586"/>
                <a:gd name="connsiteX324" fmla="*/ 142104 w 324455"/>
                <a:gd name="connsiteY324" fmla="*/ 219874 h 230586"/>
                <a:gd name="connsiteX325" fmla="*/ 139442 w 324455"/>
                <a:gd name="connsiteY325" fmla="*/ 219874 h 230586"/>
                <a:gd name="connsiteX326" fmla="*/ 136780 w 324455"/>
                <a:gd name="connsiteY326" fmla="*/ 219874 h 230586"/>
                <a:gd name="connsiteX327" fmla="*/ 136780 w 324455"/>
                <a:gd name="connsiteY327" fmla="*/ 217149 h 230586"/>
                <a:gd name="connsiteX328" fmla="*/ 134054 w 324455"/>
                <a:gd name="connsiteY328" fmla="*/ 217149 h 230586"/>
                <a:gd name="connsiteX329" fmla="*/ 131392 w 324455"/>
                <a:gd name="connsiteY329" fmla="*/ 217149 h 230586"/>
                <a:gd name="connsiteX330" fmla="*/ 131392 w 324455"/>
                <a:gd name="connsiteY330" fmla="*/ 219874 h 230586"/>
                <a:gd name="connsiteX331" fmla="*/ 128730 w 324455"/>
                <a:gd name="connsiteY331" fmla="*/ 219874 h 230586"/>
                <a:gd name="connsiteX332" fmla="*/ 128730 w 324455"/>
                <a:gd name="connsiteY332" fmla="*/ 222537 h 230586"/>
                <a:gd name="connsiteX333" fmla="*/ 126068 w 324455"/>
                <a:gd name="connsiteY333" fmla="*/ 222537 h 230586"/>
                <a:gd name="connsiteX334" fmla="*/ 126068 w 324455"/>
                <a:gd name="connsiteY334" fmla="*/ 219874 h 230586"/>
                <a:gd name="connsiteX335" fmla="*/ 126068 w 324455"/>
                <a:gd name="connsiteY335" fmla="*/ 217149 h 230586"/>
                <a:gd name="connsiteX336" fmla="*/ 123343 w 324455"/>
                <a:gd name="connsiteY336" fmla="*/ 217149 h 230586"/>
                <a:gd name="connsiteX337" fmla="*/ 123343 w 324455"/>
                <a:gd name="connsiteY337" fmla="*/ 214487 h 230586"/>
                <a:gd name="connsiteX338" fmla="*/ 120681 w 324455"/>
                <a:gd name="connsiteY338" fmla="*/ 209099 h 230586"/>
                <a:gd name="connsiteX339" fmla="*/ 118019 w 324455"/>
                <a:gd name="connsiteY339" fmla="*/ 209099 h 230586"/>
                <a:gd name="connsiteX340" fmla="*/ 112631 w 324455"/>
                <a:gd name="connsiteY340" fmla="*/ 211825 h 230586"/>
                <a:gd name="connsiteX341" fmla="*/ 99257 w 324455"/>
                <a:gd name="connsiteY341" fmla="*/ 217149 h 230586"/>
                <a:gd name="connsiteX342" fmla="*/ 88482 w 324455"/>
                <a:gd name="connsiteY342" fmla="*/ 222537 h 230586"/>
                <a:gd name="connsiteX343" fmla="*/ 77771 w 324455"/>
                <a:gd name="connsiteY343" fmla="*/ 227924 h 230586"/>
                <a:gd name="connsiteX344" fmla="*/ 72383 w 324455"/>
                <a:gd name="connsiteY344" fmla="*/ 230586 h 230586"/>
                <a:gd name="connsiteX345" fmla="*/ 72383 w 324455"/>
                <a:gd name="connsiteY345" fmla="*/ 225199 h 230586"/>
                <a:gd name="connsiteX346" fmla="*/ 72383 w 324455"/>
                <a:gd name="connsiteY346" fmla="*/ 222537 h 230586"/>
                <a:gd name="connsiteX347" fmla="*/ 69721 w 324455"/>
                <a:gd name="connsiteY347" fmla="*/ 222537 h 230586"/>
                <a:gd name="connsiteX348" fmla="*/ 67059 w 324455"/>
                <a:gd name="connsiteY348" fmla="*/ 222537 h 230586"/>
                <a:gd name="connsiteX349" fmla="*/ 67059 w 324455"/>
                <a:gd name="connsiteY349" fmla="*/ 225199 h 230586"/>
                <a:gd name="connsiteX350" fmla="*/ 67059 w 324455"/>
                <a:gd name="connsiteY350" fmla="*/ 222537 h 230586"/>
                <a:gd name="connsiteX351" fmla="*/ 64397 w 324455"/>
                <a:gd name="connsiteY351" fmla="*/ 222537 h 230586"/>
                <a:gd name="connsiteX352" fmla="*/ 64397 w 324455"/>
                <a:gd name="connsiteY352" fmla="*/ 219874 h 230586"/>
                <a:gd name="connsiteX353" fmla="*/ 67059 w 324455"/>
                <a:gd name="connsiteY353" fmla="*/ 219874 h 230586"/>
                <a:gd name="connsiteX354" fmla="*/ 67059 w 324455"/>
                <a:gd name="connsiteY354" fmla="*/ 217149 h 230586"/>
                <a:gd name="connsiteX355" fmla="*/ 64397 w 324455"/>
                <a:gd name="connsiteY355" fmla="*/ 217149 h 230586"/>
                <a:gd name="connsiteX356" fmla="*/ 64397 w 324455"/>
                <a:gd name="connsiteY356" fmla="*/ 214487 h 230586"/>
                <a:gd name="connsiteX357" fmla="*/ 61671 w 324455"/>
                <a:gd name="connsiteY357" fmla="*/ 214487 h 230586"/>
                <a:gd name="connsiteX358" fmla="*/ 61671 w 324455"/>
                <a:gd name="connsiteY358" fmla="*/ 211825 h 230586"/>
                <a:gd name="connsiteX359" fmla="*/ 61671 w 324455"/>
                <a:gd name="connsiteY359" fmla="*/ 209099 h 230586"/>
                <a:gd name="connsiteX360" fmla="*/ 59009 w 324455"/>
                <a:gd name="connsiteY360" fmla="*/ 209099 h 230586"/>
                <a:gd name="connsiteX361" fmla="*/ 59009 w 324455"/>
                <a:gd name="connsiteY361" fmla="*/ 206437 h 230586"/>
                <a:gd name="connsiteX362" fmla="*/ 59009 w 324455"/>
                <a:gd name="connsiteY362" fmla="*/ 203775 h 230586"/>
                <a:gd name="connsiteX363" fmla="*/ 61671 w 324455"/>
                <a:gd name="connsiteY363" fmla="*/ 203775 h 230586"/>
                <a:gd name="connsiteX364" fmla="*/ 64397 w 324455"/>
                <a:gd name="connsiteY364" fmla="*/ 203775 h 230586"/>
                <a:gd name="connsiteX365" fmla="*/ 64397 w 324455"/>
                <a:gd name="connsiteY365" fmla="*/ 201113 h 230586"/>
                <a:gd name="connsiteX366" fmla="*/ 67059 w 324455"/>
                <a:gd name="connsiteY366" fmla="*/ 201113 h 230586"/>
                <a:gd name="connsiteX367" fmla="*/ 67059 w 324455"/>
                <a:gd name="connsiteY367" fmla="*/ 198388 h 230586"/>
                <a:gd name="connsiteX368" fmla="*/ 67059 w 324455"/>
                <a:gd name="connsiteY368" fmla="*/ 195726 h 230586"/>
                <a:gd name="connsiteX369" fmla="*/ 69721 w 324455"/>
                <a:gd name="connsiteY369" fmla="*/ 195726 h 230586"/>
                <a:gd name="connsiteX370" fmla="*/ 67059 w 324455"/>
                <a:gd name="connsiteY370" fmla="*/ 193064 h 230586"/>
                <a:gd name="connsiteX371" fmla="*/ 67059 w 324455"/>
                <a:gd name="connsiteY371" fmla="*/ 190338 h 230586"/>
                <a:gd name="connsiteX372" fmla="*/ 64397 w 324455"/>
                <a:gd name="connsiteY372" fmla="*/ 190338 h 230586"/>
                <a:gd name="connsiteX373" fmla="*/ 64397 w 324455"/>
                <a:gd name="connsiteY373" fmla="*/ 193064 h 230586"/>
                <a:gd name="connsiteX374" fmla="*/ 64397 w 324455"/>
                <a:gd name="connsiteY374" fmla="*/ 190338 h 230586"/>
                <a:gd name="connsiteX375" fmla="*/ 61671 w 324455"/>
                <a:gd name="connsiteY375" fmla="*/ 190338 h 230586"/>
                <a:gd name="connsiteX376" fmla="*/ 59009 w 324455"/>
                <a:gd name="connsiteY376" fmla="*/ 190338 h 230586"/>
                <a:gd name="connsiteX377" fmla="*/ 59009 w 324455"/>
                <a:gd name="connsiteY377" fmla="*/ 187676 h 230586"/>
                <a:gd name="connsiteX378" fmla="*/ 59009 w 324455"/>
                <a:gd name="connsiteY378" fmla="*/ 185014 h 230586"/>
                <a:gd name="connsiteX379" fmla="*/ 56347 w 324455"/>
                <a:gd name="connsiteY379" fmla="*/ 185014 h 230586"/>
                <a:gd name="connsiteX380" fmla="*/ 56347 w 324455"/>
                <a:gd name="connsiteY380" fmla="*/ 182288 h 230586"/>
                <a:gd name="connsiteX381" fmla="*/ 59009 w 324455"/>
                <a:gd name="connsiteY381" fmla="*/ 182288 h 230586"/>
                <a:gd name="connsiteX382" fmla="*/ 59009 w 324455"/>
                <a:gd name="connsiteY382" fmla="*/ 179627 h 230586"/>
                <a:gd name="connsiteX383" fmla="*/ 61671 w 324455"/>
                <a:gd name="connsiteY383" fmla="*/ 179627 h 230586"/>
                <a:gd name="connsiteX384" fmla="*/ 61671 w 324455"/>
                <a:gd name="connsiteY384" fmla="*/ 176965 h 230586"/>
                <a:gd name="connsiteX385" fmla="*/ 59009 w 324455"/>
                <a:gd name="connsiteY385" fmla="*/ 176965 h 230586"/>
                <a:gd name="connsiteX386" fmla="*/ 56347 w 324455"/>
                <a:gd name="connsiteY386" fmla="*/ 176965 h 230586"/>
                <a:gd name="connsiteX387" fmla="*/ 53622 w 324455"/>
                <a:gd name="connsiteY387" fmla="*/ 176965 h 230586"/>
                <a:gd name="connsiteX388" fmla="*/ 53622 w 324455"/>
                <a:gd name="connsiteY388" fmla="*/ 174302 h 230586"/>
                <a:gd name="connsiteX389" fmla="*/ 56347 w 324455"/>
                <a:gd name="connsiteY389" fmla="*/ 171577 h 230586"/>
                <a:gd name="connsiteX390" fmla="*/ 59009 w 324455"/>
                <a:gd name="connsiteY390" fmla="*/ 168915 h 230586"/>
                <a:gd name="connsiteX391" fmla="*/ 59009 w 324455"/>
                <a:gd name="connsiteY391" fmla="*/ 166253 h 230586"/>
                <a:gd name="connsiteX392" fmla="*/ 59009 w 324455"/>
                <a:gd name="connsiteY392" fmla="*/ 163527 h 230586"/>
                <a:gd name="connsiteX393" fmla="*/ 56347 w 324455"/>
                <a:gd name="connsiteY393" fmla="*/ 163527 h 230586"/>
                <a:gd name="connsiteX394" fmla="*/ 53622 w 324455"/>
                <a:gd name="connsiteY394" fmla="*/ 163527 h 230586"/>
                <a:gd name="connsiteX395" fmla="*/ 53622 w 324455"/>
                <a:gd name="connsiteY395" fmla="*/ 160865 h 230586"/>
                <a:gd name="connsiteX396" fmla="*/ 50960 w 324455"/>
                <a:gd name="connsiteY396" fmla="*/ 160865 h 230586"/>
                <a:gd name="connsiteX397" fmla="*/ 50960 w 324455"/>
                <a:gd name="connsiteY397" fmla="*/ 158203 h 230586"/>
                <a:gd name="connsiteX398" fmla="*/ 50960 w 324455"/>
                <a:gd name="connsiteY398" fmla="*/ 155478 h 230586"/>
                <a:gd name="connsiteX399" fmla="*/ 53622 w 324455"/>
                <a:gd name="connsiteY399" fmla="*/ 155478 h 230586"/>
                <a:gd name="connsiteX400" fmla="*/ 53622 w 324455"/>
                <a:gd name="connsiteY400" fmla="*/ 152816 h 230586"/>
                <a:gd name="connsiteX401" fmla="*/ 50960 w 324455"/>
                <a:gd name="connsiteY401" fmla="*/ 152816 h 230586"/>
                <a:gd name="connsiteX402" fmla="*/ 53622 w 324455"/>
                <a:gd name="connsiteY402" fmla="*/ 150153 h 230586"/>
                <a:gd name="connsiteX403" fmla="*/ 50960 w 324455"/>
                <a:gd name="connsiteY403" fmla="*/ 150153 h 230586"/>
                <a:gd name="connsiteX404" fmla="*/ 48298 w 324455"/>
                <a:gd name="connsiteY404" fmla="*/ 147428 h 230586"/>
                <a:gd name="connsiteX405" fmla="*/ 45572 w 324455"/>
                <a:gd name="connsiteY405" fmla="*/ 147428 h 230586"/>
                <a:gd name="connsiteX406" fmla="*/ 45572 w 324455"/>
                <a:gd name="connsiteY406" fmla="*/ 144766 h 230586"/>
                <a:gd name="connsiteX407" fmla="*/ 42910 w 324455"/>
                <a:gd name="connsiteY407" fmla="*/ 144766 h 230586"/>
                <a:gd name="connsiteX408" fmla="*/ 42910 w 324455"/>
                <a:gd name="connsiteY408" fmla="*/ 142104 h 230586"/>
                <a:gd name="connsiteX409" fmla="*/ 40248 w 324455"/>
                <a:gd name="connsiteY409" fmla="*/ 139442 h 230586"/>
                <a:gd name="connsiteX410" fmla="*/ 40248 w 324455"/>
                <a:gd name="connsiteY410" fmla="*/ 136716 h 230586"/>
                <a:gd name="connsiteX411" fmla="*/ 37586 w 324455"/>
                <a:gd name="connsiteY411" fmla="*/ 136716 h 230586"/>
                <a:gd name="connsiteX412" fmla="*/ 34860 w 324455"/>
                <a:gd name="connsiteY412" fmla="*/ 136716 h 230586"/>
                <a:gd name="connsiteX413" fmla="*/ 32198 w 324455"/>
                <a:gd name="connsiteY413" fmla="*/ 136716 h 230586"/>
                <a:gd name="connsiteX414" fmla="*/ 29536 w 324455"/>
                <a:gd name="connsiteY414" fmla="*/ 136716 h 230586"/>
                <a:gd name="connsiteX415" fmla="*/ 26811 w 324455"/>
                <a:gd name="connsiteY415" fmla="*/ 136716 h 230586"/>
                <a:gd name="connsiteX416" fmla="*/ 24149 w 324455"/>
                <a:gd name="connsiteY416" fmla="*/ 136716 h 230586"/>
                <a:gd name="connsiteX417" fmla="*/ 21487 w 324455"/>
                <a:gd name="connsiteY417" fmla="*/ 136716 h 230586"/>
                <a:gd name="connsiteX418" fmla="*/ 21487 w 324455"/>
                <a:gd name="connsiteY418" fmla="*/ 134054 h 230586"/>
                <a:gd name="connsiteX419" fmla="*/ 18761 w 324455"/>
                <a:gd name="connsiteY419" fmla="*/ 134054 h 230586"/>
                <a:gd name="connsiteX420" fmla="*/ 21487 w 324455"/>
                <a:gd name="connsiteY420" fmla="*/ 134054 h 230586"/>
                <a:gd name="connsiteX421" fmla="*/ 21487 w 324455"/>
                <a:gd name="connsiteY421" fmla="*/ 131392 h 230586"/>
                <a:gd name="connsiteX422" fmla="*/ 18761 w 324455"/>
                <a:gd name="connsiteY422" fmla="*/ 131392 h 230586"/>
                <a:gd name="connsiteX423" fmla="*/ 16099 w 324455"/>
                <a:gd name="connsiteY423" fmla="*/ 134054 h 230586"/>
                <a:gd name="connsiteX424" fmla="*/ 13437 w 324455"/>
                <a:gd name="connsiteY424" fmla="*/ 134054 h 230586"/>
                <a:gd name="connsiteX425" fmla="*/ 10775 w 324455"/>
                <a:gd name="connsiteY425" fmla="*/ 134054 h 230586"/>
                <a:gd name="connsiteX426" fmla="*/ 8050 w 324455"/>
                <a:gd name="connsiteY426" fmla="*/ 134054 h 230586"/>
                <a:gd name="connsiteX427" fmla="*/ 8050 w 324455"/>
                <a:gd name="connsiteY427" fmla="*/ 131392 h 230586"/>
                <a:gd name="connsiteX428" fmla="*/ 5388 w 324455"/>
                <a:gd name="connsiteY428" fmla="*/ 131392 h 230586"/>
                <a:gd name="connsiteX429" fmla="*/ 2726 w 324455"/>
                <a:gd name="connsiteY429" fmla="*/ 131392 h 230586"/>
                <a:gd name="connsiteX430" fmla="*/ 0 w 324455"/>
                <a:gd name="connsiteY430" fmla="*/ 128667 h 230586"/>
                <a:gd name="connsiteX431" fmla="*/ 2726 w 324455"/>
                <a:gd name="connsiteY431" fmla="*/ 128667 h 230586"/>
                <a:gd name="connsiteX432" fmla="*/ 2726 w 324455"/>
                <a:gd name="connsiteY432" fmla="*/ 126005 h 230586"/>
                <a:gd name="connsiteX433" fmla="*/ 0 w 324455"/>
                <a:gd name="connsiteY433" fmla="*/ 126005 h 230586"/>
                <a:gd name="connsiteX434" fmla="*/ 0 w 324455"/>
                <a:gd name="connsiteY434" fmla="*/ 123343 h 230586"/>
                <a:gd name="connsiteX435" fmla="*/ 2726 w 324455"/>
                <a:gd name="connsiteY435" fmla="*/ 123343 h 230586"/>
                <a:gd name="connsiteX436" fmla="*/ 2726 w 324455"/>
                <a:gd name="connsiteY436" fmla="*/ 120617 h 230586"/>
                <a:gd name="connsiteX437" fmla="*/ 5388 w 324455"/>
                <a:gd name="connsiteY437" fmla="*/ 120617 h 230586"/>
                <a:gd name="connsiteX438" fmla="*/ 8050 w 324455"/>
                <a:gd name="connsiteY438" fmla="*/ 120617 h 230586"/>
                <a:gd name="connsiteX439" fmla="*/ 10775 w 324455"/>
                <a:gd name="connsiteY439" fmla="*/ 117955 h 230586"/>
                <a:gd name="connsiteX440" fmla="*/ 10775 w 324455"/>
                <a:gd name="connsiteY440" fmla="*/ 120617 h 230586"/>
                <a:gd name="connsiteX441" fmla="*/ 13437 w 324455"/>
                <a:gd name="connsiteY441" fmla="*/ 120617 h 230586"/>
                <a:gd name="connsiteX442" fmla="*/ 16099 w 324455"/>
                <a:gd name="connsiteY442" fmla="*/ 117955 h 230586"/>
                <a:gd name="connsiteX443" fmla="*/ 18761 w 324455"/>
                <a:gd name="connsiteY443" fmla="*/ 117955 h 230586"/>
                <a:gd name="connsiteX444" fmla="*/ 18761 w 324455"/>
                <a:gd name="connsiteY444" fmla="*/ 115293 h 230586"/>
                <a:gd name="connsiteX445" fmla="*/ 21487 w 324455"/>
                <a:gd name="connsiteY445" fmla="*/ 115293 h 230586"/>
                <a:gd name="connsiteX446" fmla="*/ 21487 w 324455"/>
                <a:gd name="connsiteY446" fmla="*/ 112631 h 230586"/>
                <a:gd name="connsiteX447" fmla="*/ 24149 w 324455"/>
                <a:gd name="connsiteY447" fmla="*/ 112631 h 230586"/>
                <a:gd name="connsiteX448" fmla="*/ 24149 w 324455"/>
                <a:gd name="connsiteY448" fmla="*/ 109906 h 230586"/>
                <a:gd name="connsiteX449" fmla="*/ 26811 w 324455"/>
                <a:gd name="connsiteY449" fmla="*/ 109906 h 230586"/>
                <a:gd name="connsiteX450" fmla="*/ 29536 w 324455"/>
                <a:gd name="connsiteY450" fmla="*/ 107244 h 230586"/>
                <a:gd name="connsiteX451" fmla="*/ 29536 w 324455"/>
                <a:gd name="connsiteY451" fmla="*/ 104581 h 230586"/>
                <a:gd name="connsiteX452" fmla="*/ 29536 w 324455"/>
                <a:gd name="connsiteY452" fmla="*/ 101856 h 230586"/>
                <a:gd name="connsiteX453" fmla="*/ 32198 w 324455"/>
                <a:gd name="connsiteY453" fmla="*/ 101856 h 230586"/>
                <a:gd name="connsiteX454" fmla="*/ 32198 w 324455"/>
                <a:gd name="connsiteY454" fmla="*/ 99194 h 230586"/>
                <a:gd name="connsiteX455" fmla="*/ 32198 w 324455"/>
                <a:gd name="connsiteY455" fmla="*/ 96532 h 230586"/>
                <a:gd name="connsiteX456" fmla="*/ 34860 w 324455"/>
                <a:gd name="connsiteY456" fmla="*/ 96532 h 230586"/>
                <a:gd name="connsiteX457" fmla="*/ 34860 w 324455"/>
                <a:gd name="connsiteY457" fmla="*/ 93807 h 230586"/>
                <a:gd name="connsiteX458" fmla="*/ 37586 w 324455"/>
                <a:gd name="connsiteY458" fmla="*/ 93807 h 230586"/>
                <a:gd name="connsiteX459" fmla="*/ 37586 w 324455"/>
                <a:gd name="connsiteY459" fmla="*/ 91144 h 230586"/>
                <a:gd name="connsiteX460" fmla="*/ 40248 w 324455"/>
                <a:gd name="connsiteY460" fmla="*/ 91144 h 230586"/>
                <a:gd name="connsiteX461" fmla="*/ 40248 w 324455"/>
                <a:gd name="connsiteY461" fmla="*/ 88482 h 230586"/>
                <a:gd name="connsiteX462" fmla="*/ 42910 w 324455"/>
                <a:gd name="connsiteY462" fmla="*/ 88482 h 230586"/>
                <a:gd name="connsiteX463" fmla="*/ 42910 w 324455"/>
                <a:gd name="connsiteY463" fmla="*/ 85820 h 230586"/>
                <a:gd name="connsiteX464" fmla="*/ 42910 w 324455"/>
                <a:gd name="connsiteY464" fmla="*/ 83095 h 230586"/>
                <a:gd name="connsiteX465" fmla="*/ 42910 w 324455"/>
                <a:gd name="connsiteY465" fmla="*/ 80433 h 230586"/>
                <a:gd name="connsiteX466" fmla="*/ 45572 w 324455"/>
                <a:gd name="connsiteY466" fmla="*/ 80433 h 230586"/>
                <a:gd name="connsiteX467" fmla="*/ 48298 w 324455"/>
                <a:gd name="connsiteY467" fmla="*/ 77771 h 230586"/>
                <a:gd name="connsiteX468" fmla="*/ 50960 w 324455"/>
                <a:gd name="connsiteY468" fmla="*/ 77771 h 230586"/>
                <a:gd name="connsiteX469" fmla="*/ 50960 w 324455"/>
                <a:gd name="connsiteY469" fmla="*/ 75045 h 230586"/>
                <a:gd name="connsiteX470" fmla="*/ 53622 w 324455"/>
                <a:gd name="connsiteY470" fmla="*/ 75045 h 230586"/>
                <a:gd name="connsiteX471" fmla="*/ 53622 w 324455"/>
                <a:gd name="connsiteY471" fmla="*/ 72383 h 230586"/>
                <a:gd name="connsiteX472" fmla="*/ 56347 w 324455"/>
                <a:gd name="connsiteY472" fmla="*/ 72383 h 230586"/>
                <a:gd name="connsiteX473" fmla="*/ 59009 w 324455"/>
                <a:gd name="connsiteY473" fmla="*/ 72383 h 230586"/>
                <a:gd name="connsiteX474" fmla="*/ 61671 w 324455"/>
                <a:gd name="connsiteY474" fmla="*/ 69721 h 230586"/>
                <a:gd name="connsiteX475" fmla="*/ 64397 w 324455"/>
                <a:gd name="connsiteY475" fmla="*/ 69721 h 230586"/>
                <a:gd name="connsiteX476" fmla="*/ 64397 w 324455"/>
                <a:gd name="connsiteY476" fmla="*/ 66995 h 230586"/>
                <a:gd name="connsiteX477" fmla="*/ 67059 w 324455"/>
                <a:gd name="connsiteY477" fmla="*/ 64334 h 230586"/>
                <a:gd name="connsiteX478" fmla="*/ 69721 w 324455"/>
                <a:gd name="connsiteY478" fmla="*/ 61672 h 230586"/>
                <a:gd name="connsiteX479" fmla="*/ 72383 w 324455"/>
                <a:gd name="connsiteY479" fmla="*/ 58946 h 230586"/>
                <a:gd name="connsiteX480" fmla="*/ 72383 w 324455"/>
                <a:gd name="connsiteY480" fmla="*/ 56284 h 230586"/>
                <a:gd name="connsiteX481" fmla="*/ 75108 w 324455"/>
                <a:gd name="connsiteY481" fmla="*/ 56284 h 230586"/>
                <a:gd name="connsiteX482" fmla="*/ 75108 w 324455"/>
                <a:gd name="connsiteY482" fmla="*/ 53622 h 230586"/>
                <a:gd name="connsiteX483" fmla="*/ 77771 w 324455"/>
                <a:gd name="connsiteY483" fmla="*/ 50960 h 230586"/>
                <a:gd name="connsiteX484" fmla="*/ 80433 w 324455"/>
                <a:gd name="connsiteY484" fmla="*/ 48234 h 230586"/>
                <a:gd name="connsiteX485" fmla="*/ 80433 w 324455"/>
                <a:gd name="connsiteY485" fmla="*/ 45572 h 230586"/>
                <a:gd name="connsiteX486" fmla="*/ 83158 w 324455"/>
                <a:gd name="connsiteY486" fmla="*/ 45572 h 230586"/>
                <a:gd name="connsiteX487" fmla="*/ 83158 w 324455"/>
                <a:gd name="connsiteY487" fmla="*/ 42910 h 230586"/>
                <a:gd name="connsiteX488" fmla="*/ 85820 w 324455"/>
                <a:gd name="connsiteY488" fmla="*/ 42910 h 230586"/>
                <a:gd name="connsiteX489" fmla="*/ 85820 w 324455"/>
                <a:gd name="connsiteY489" fmla="*/ 40185 h 230586"/>
                <a:gd name="connsiteX490" fmla="*/ 88482 w 324455"/>
                <a:gd name="connsiteY490" fmla="*/ 40185 h 230586"/>
                <a:gd name="connsiteX491" fmla="*/ 88482 w 324455"/>
                <a:gd name="connsiteY491" fmla="*/ 37523 h 230586"/>
                <a:gd name="connsiteX492" fmla="*/ 91208 w 324455"/>
                <a:gd name="connsiteY492" fmla="*/ 34860 h 230586"/>
                <a:gd name="connsiteX493" fmla="*/ 91208 w 324455"/>
                <a:gd name="connsiteY493" fmla="*/ 32135 h 230586"/>
                <a:gd name="connsiteX494" fmla="*/ 91208 w 324455"/>
                <a:gd name="connsiteY494" fmla="*/ 29473 h 230586"/>
                <a:gd name="connsiteX495" fmla="*/ 93870 w 324455"/>
                <a:gd name="connsiteY495" fmla="*/ 29473 h 230586"/>
                <a:gd name="connsiteX496" fmla="*/ 93870 w 324455"/>
                <a:gd name="connsiteY496" fmla="*/ 26811 h 230586"/>
                <a:gd name="connsiteX497" fmla="*/ 93870 w 324455"/>
                <a:gd name="connsiteY497" fmla="*/ 24149 h 230586"/>
                <a:gd name="connsiteX498" fmla="*/ 96532 w 324455"/>
                <a:gd name="connsiteY498" fmla="*/ 21423 h 230586"/>
                <a:gd name="connsiteX499" fmla="*/ 99257 w 324455"/>
                <a:gd name="connsiteY499" fmla="*/ 18761 h 230586"/>
                <a:gd name="connsiteX500" fmla="*/ 99257 w 324455"/>
                <a:gd name="connsiteY500" fmla="*/ 16099 h 230586"/>
                <a:gd name="connsiteX501" fmla="*/ 101919 w 324455"/>
                <a:gd name="connsiteY501" fmla="*/ 13374 h 230586"/>
                <a:gd name="connsiteX502" fmla="*/ 101919 w 324455"/>
                <a:gd name="connsiteY502" fmla="*/ 10712 h 230586"/>
                <a:gd name="connsiteX503" fmla="*/ 104581 w 324455"/>
                <a:gd name="connsiteY503" fmla="*/ 8050 h 230586"/>
                <a:gd name="connsiteX504" fmla="*/ 104581 w 324455"/>
                <a:gd name="connsiteY504" fmla="*/ 5324 h 230586"/>
                <a:gd name="connsiteX505" fmla="*/ 107243 w 324455"/>
                <a:gd name="connsiteY505" fmla="*/ 2662 h 230586"/>
                <a:gd name="connsiteX506" fmla="*/ 107243 w 324455"/>
                <a:gd name="connsiteY506" fmla="*/ 0 h 230586"/>
                <a:gd name="connsiteX507" fmla="*/ 109969 w 324455"/>
                <a:gd name="connsiteY507" fmla="*/ 0 h 230586"/>
                <a:gd name="connsiteX508" fmla="*/ 109969 w 324455"/>
                <a:gd name="connsiteY508" fmla="*/ 0 h 23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324455" h="230586">
                  <a:moveTo>
                    <a:pt x="109969" y="0"/>
                  </a:moveTo>
                  <a:lnTo>
                    <a:pt x="109969" y="2662"/>
                  </a:lnTo>
                  <a:lnTo>
                    <a:pt x="109969" y="5324"/>
                  </a:lnTo>
                  <a:lnTo>
                    <a:pt x="109969" y="8050"/>
                  </a:lnTo>
                  <a:lnTo>
                    <a:pt x="109969" y="10712"/>
                  </a:lnTo>
                  <a:lnTo>
                    <a:pt x="109969" y="13374"/>
                  </a:lnTo>
                  <a:lnTo>
                    <a:pt x="112631" y="16099"/>
                  </a:lnTo>
                  <a:lnTo>
                    <a:pt x="112631" y="18761"/>
                  </a:lnTo>
                  <a:lnTo>
                    <a:pt x="112631" y="21423"/>
                  </a:lnTo>
                  <a:lnTo>
                    <a:pt x="115293" y="21423"/>
                  </a:lnTo>
                  <a:lnTo>
                    <a:pt x="115293" y="24149"/>
                  </a:lnTo>
                  <a:lnTo>
                    <a:pt x="118019" y="24149"/>
                  </a:lnTo>
                  <a:lnTo>
                    <a:pt x="120681" y="24149"/>
                  </a:lnTo>
                  <a:lnTo>
                    <a:pt x="123343" y="24149"/>
                  </a:lnTo>
                  <a:lnTo>
                    <a:pt x="126068" y="24149"/>
                  </a:lnTo>
                  <a:lnTo>
                    <a:pt x="128730" y="24149"/>
                  </a:lnTo>
                  <a:lnTo>
                    <a:pt x="131392" y="24149"/>
                  </a:lnTo>
                  <a:lnTo>
                    <a:pt x="134054" y="24149"/>
                  </a:lnTo>
                  <a:lnTo>
                    <a:pt x="136780" y="26811"/>
                  </a:lnTo>
                  <a:lnTo>
                    <a:pt x="139442" y="26811"/>
                  </a:lnTo>
                  <a:lnTo>
                    <a:pt x="142104" y="26811"/>
                  </a:lnTo>
                  <a:lnTo>
                    <a:pt x="144829" y="26811"/>
                  </a:lnTo>
                  <a:lnTo>
                    <a:pt x="147491" y="26811"/>
                  </a:lnTo>
                  <a:lnTo>
                    <a:pt x="150153" y="26811"/>
                  </a:lnTo>
                  <a:lnTo>
                    <a:pt x="152879" y="26811"/>
                  </a:lnTo>
                  <a:lnTo>
                    <a:pt x="155541" y="26811"/>
                  </a:lnTo>
                  <a:lnTo>
                    <a:pt x="158203" y="29473"/>
                  </a:lnTo>
                  <a:lnTo>
                    <a:pt x="160865" y="29473"/>
                  </a:lnTo>
                  <a:lnTo>
                    <a:pt x="160865" y="32135"/>
                  </a:lnTo>
                  <a:lnTo>
                    <a:pt x="163591" y="32135"/>
                  </a:lnTo>
                  <a:lnTo>
                    <a:pt x="166253" y="34860"/>
                  </a:lnTo>
                  <a:lnTo>
                    <a:pt x="168915" y="34860"/>
                  </a:lnTo>
                  <a:lnTo>
                    <a:pt x="168915" y="37523"/>
                  </a:lnTo>
                  <a:lnTo>
                    <a:pt x="171640" y="37523"/>
                  </a:lnTo>
                  <a:lnTo>
                    <a:pt x="174302" y="37523"/>
                  </a:lnTo>
                  <a:lnTo>
                    <a:pt x="174302" y="40185"/>
                  </a:lnTo>
                  <a:lnTo>
                    <a:pt x="176964" y="40185"/>
                  </a:lnTo>
                  <a:lnTo>
                    <a:pt x="179690" y="40185"/>
                  </a:lnTo>
                  <a:lnTo>
                    <a:pt x="182352" y="42910"/>
                  </a:lnTo>
                  <a:lnTo>
                    <a:pt x="185014" y="42910"/>
                  </a:lnTo>
                  <a:lnTo>
                    <a:pt x="187676" y="42910"/>
                  </a:lnTo>
                  <a:lnTo>
                    <a:pt x="187676" y="45572"/>
                  </a:lnTo>
                  <a:lnTo>
                    <a:pt x="190401" y="45572"/>
                  </a:lnTo>
                  <a:lnTo>
                    <a:pt x="193064" y="45572"/>
                  </a:lnTo>
                  <a:lnTo>
                    <a:pt x="195726" y="45572"/>
                  </a:lnTo>
                  <a:lnTo>
                    <a:pt x="198451" y="45572"/>
                  </a:lnTo>
                  <a:lnTo>
                    <a:pt x="201113" y="45572"/>
                  </a:lnTo>
                  <a:lnTo>
                    <a:pt x="203775" y="45572"/>
                  </a:lnTo>
                  <a:lnTo>
                    <a:pt x="206501" y="45572"/>
                  </a:lnTo>
                  <a:lnTo>
                    <a:pt x="209163" y="45572"/>
                  </a:lnTo>
                  <a:lnTo>
                    <a:pt x="211825" y="45572"/>
                  </a:lnTo>
                  <a:lnTo>
                    <a:pt x="211825" y="48234"/>
                  </a:lnTo>
                  <a:lnTo>
                    <a:pt x="214550" y="48234"/>
                  </a:lnTo>
                  <a:lnTo>
                    <a:pt x="214550" y="50960"/>
                  </a:lnTo>
                  <a:lnTo>
                    <a:pt x="217212" y="53622"/>
                  </a:lnTo>
                  <a:lnTo>
                    <a:pt x="219874" y="53622"/>
                  </a:lnTo>
                  <a:lnTo>
                    <a:pt x="222536" y="56284"/>
                  </a:lnTo>
                  <a:lnTo>
                    <a:pt x="222536" y="58946"/>
                  </a:lnTo>
                  <a:lnTo>
                    <a:pt x="225262" y="58946"/>
                  </a:lnTo>
                  <a:lnTo>
                    <a:pt x="227924" y="58946"/>
                  </a:lnTo>
                  <a:lnTo>
                    <a:pt x="230586" y="56284"/>
                  </a:lnTo>
                  <a:lnTo>
                    <a:pt x="233311" y="56284"/>
                  </a:lnTo>
                  <a:lnTo>
                    <a:pt x="233311" y="53622"/>
                  </a:lnTo>
                  <a:lnTo>
                    <a:pt x="235974" y="53622"/>
                  </a:lnTo>
                  <a:lnTo>
                    <a:pt x="238636" y="50960"/>
                  </a:lnTo>
                  <a:lnTo>
                    <a:pt x="241361" y="50960"/>
                  </a:lnTo>
                  <a:lnTo>
                    <a:pt x="241361" y="48234"/>
                  </a:lnTo>
                  <a:lnTo>
                    <a:pt x="244023" y="48234"/>
                  </a:lnTo>
                  <a:lnTo>
                    <a:pt x="246685" y="45572"/>
                  </a:lnTo>
                  <a:lnTo>
                    <a:pt x="249347" y="45572"/>
                  </a:lnTo>
                  <a:lnTo>
                    <a:pt x="249347" y="42910"/>
                  </a:lnTo>
                  <a:lnTo>
                    <a:pt x="252073" y="42910"/>
                  </a:lnTo>
                  <a:lnTo>
                    <a:pt x="252073" y="40185"/>
                  </a:lnTo>
                  <a:lnTo>
                    <a:pt x="254735" y="40185"/>
                  </a:lnTo>
                  <a:lnTo>
                    <a:pt x="257397" y="40185"/>
                  </a:lnTo>
                  <a:lnTo>
                    <a:pt x="257397" y="37523"/>
                  </a:lnTo>
                  <a:lnTo>
                    <a:pt x="260122" y="37523"/>
                  </a:lnTo>
                  <a:lnTo>
                    <a:pt x="262785" y="37523"/>
                  </a:lnTo>
                  <a:lnTo>
                    <a:pt x="265446" y="34860"/>
                  </a:lnTo>
                  <a:lnTo>
                    <a:pt x="268172" y="34860"/>
                  </a:lnTo>
                  <a:lnTo>
                    <a:pt x="268172" y="32135"/>
                  </a:lnTo>
                  <a:lnTo>
                    <a:pt x="270834" y="32135"/>
                  </a:lnTo>
                  <a:lnTo>
                    <a:pt x="273496" y="32135"/>
                  </a:lnTo>
                  <a:lnTo>
                    <a:pt x="276158" y="32135"/>
                  </a:lnTo>
                  <a:lnTo>
                    <a:pt x="276158" y="29473"/>
                  </a:lnTo>
                  <a:lnTo>
                    <a:pt x="276158" y="26811"/>
                  </a:lnTo>
                  <a:lnTo>
                    <a:pt x="278884" y="26811"/>
                  </a:lnTo>
                  <a:lnTo>
                    <a:pt x="278884" y="29473"/>
                  </a:lnTo>
                  <a:lnTo>
                    <a:pt x="278884" y="32135"/>
                  </a:lnTo>
                  <a:lnTo>
                    <a:pt x="281546" y="32135"/>
                  </a:lnTo>
                  <a:lnTo>
                    <a:pt x="281546" y="29473"/>
                  </a:lnTo>
                  <a:lnTo>
                    <a:pt x="281546" y="26811"/>
                  </a:lnTo>
                  <a:lnTo>
                    <a:pt x="284208" y="26811"/>
                  </a:lnTo>
                  <a:lnTo>
                    <a:pt x="284208" y="24149"/>
                  </a:lnTo>
                  <a:lnTo>
                    <a:pt x="286933" y="24149"/>
                  </a:lnTo>
                  <a:lnTo>
                    <a:pt x="286933" y="26811"/>
                  </a:lnTo>
                  <a:lnTo>
                    <a:pt x="289595" y="26811"/>
                  </a:lnTo>
                  <a:lnTo>
                    <a:pt x="292257" y="29473"/>
                  </a:lnTo>
                  <a:lnTo>
                    <a:pt x="294983" y="29473"/>
                  </a:lnTo>
                  <a:lnTo>
                    <a:pt x="294983" y="26811"/>
                  </a:lnTo>
                  <a:lnTo>
                    <a:pt x="297645" y="26811"/>
                  </a:lnTo>
                  <a:lnTo>
                    <a:pt x="297645" y="24149"/>
                  </a:lnTo>
                  <a:lnTo>
                    <a:pt x="297645" y="26811"/>
                  </a:lnTo>
                  <a:lnTo>
                    <a:pt x="297645" y="29473"/>
                  </a:lnTo>
                  <a:lnTo>
                    <a:pt x="294983" y="32135"/>
                  </a:lnTo>
                  <a:lnTo>
                    <a:pt x="297645" y="34860"/>
                  </a:lnTo>
                  <a:lnTo>
                    <a:pt x="297645" y="37523"/>
                  </a:lnTo>
                  <a:lnTo>
                    <a:pt x="294983" y="37523"/>
                  </a:lnTo>
                  <a:lnTo>
                    <a:pt x="294983" y="40185"/>
                  </a:lnTo>
                  <a:lnTo>
                    <a:pt x="297645" y="40185"/>
                  </a:lnTo>
                  <a:lnTo>
                    <a:pt x="300307" y="40185"/>
                  </a:lnTo>
                  <a:lnTo>
                    <a:pt x="300307" y="42910"/>
                  </a:lnTo>
                  <a:lnTo>
                    <a:pt x="300307" y="45572"/>
                  </a:lnTo>
                  <a:lnTo>
                    <a:pt x="303032" y="45572"/>
                  </a:lnTo>
                  <a:lnTo>
                    <a:pt x="305694" y="48234"/>
                  </a:lnTo>
                  <a:lnTo>
                    <a:pt x="305694" y="50960"/>
                  </a:lnTo>
                  <a:lnTo>
                    <a:pt x="305694" y="53622"/>
                  </a:lnTo>
                  <a:lnTo>
                    <a:pt x="305694" y="56284"/>
                  </a:lnTo>
                  <a:lnTo>
                    <a:pt x="305694" y="58946"/>
                  </a:lnTo>
                  <a:lnTo>
                    <a:pt x="305694" y="61672"/>
                  </a:lnTo>
                  <a:lnTo>
                    <a:pt x="305694" y="64334"/>
                  </a:lnTo>
                  <a:lnTo>
                    <a:pt x="308357" y="64334"/>
                  </a:lnTo>
                  <a:lnTo>
                    <a:pt x="308357" y="66995"/>
                  </a:lnTo>
                  <a:lnTo>
                    <a:pt x="311019" y="66995"/>
                  </a:lnTo>
                  <a:lnTo>
                    <a:pt x="313744" y="66995"/>
                  </a:lnTo>
                  <a:lnTo>
                    <a:pt x="313744" y="69721"/>
                  </a:lnTo>
                  <a:lnTo>
                    <a:pt x="313744" y="72383"/>
                  </a:lnTo>
                  <a:lnTo>
                    <a:pt x="311019" y="72383"/>
                  </a:lnTo>
                  <a:lnTo>
                    <a:pt x="308357" y="72383"/>
                  </a:lnTo>
                  <a:lnTo>
                    <a:pt x="308357" y="75045"/>
                  </a:lnTo>
                  <a:lnTo>
                    <a:pt x="308357" y="77771"/>
                  </a:lnTo>
                  <a:lnTo>
                    <a:pt x="308357" y="80433"/>
                  </a:lnTo>
                  <a:lnTo>
                    <a:pt x="305694" y="80433"/>
                  </a:lnTo>
                  <a:lnTo>
                    <a:pt x="305694" y="83095"/>
                  </a:lnTo>
                  <a:lnTo>
                    <a:pt x="308357" y="83095"/>
                  </a:lnTo>
                  <a:lnTo>
                    <a:pt x="308357" y="85820"/>
                  </a:lnTo>
                  <a:lnTo>
                    <a:pt x="308357" y="88482"/>
                  </a:lnTo>
                  <a:lnTo>
                    <a:pt x="308357" y="91144"/>
                  </a:lnTo>
                  <a:lnTo>
                    <a:pt x="308357" y="93807"/>
                  </a:lnTo>
                  <a:lnTo>
                    <a:pt x="308357" y="91144"/>
                  </a:lnTo>
                  <a:lnTo>
                    <a:pt x="311019" y="91144"/>
                  </a:lnTo>
                  <a:lnTo>
                    <a:pt x="311019" y="93807"/>
                  </a:lnTo>
                  <a:lnTo>
                    <a:pt x="311019" y="96532"/>
                  </a:lnTo>
                  <a:lnTo>
                    <a:pt x="311019" y="99194"/>
                  </a:lnTo>
                  <a:lnTo>
                    <a:pt x="311019" y="101856"/>
                  </a:lnTo>
                  <a:lnTo>
                    <a:pt x="311019" y="104581"/>
                  </a:lnTo>
                  <a:lnTo>
                    <a:pt x="313744" y="104581"/>
                  </a:lnTo>
                  <a:lnTo>
                    <a:pt x="316406" y="104581"/>
                  </a:lnTo>
                  <a:lnTo>
                    <a:pt x="316406" y="107244"/>
                  </a:lnTo>
                  <a:lnTo>
                    <a:pt x="319068" y="107244"/>
                  </a:lnTo>
                  <a:lnTo>
                    <a:pt x="321794" y="107244"/>
                  </a:lnTo>
                  <a:lnTo>
                    <a:pt x="324456" y="107244"/>
                  </a:lnTo>
                  <a:lnTo>
                    <a:pt x="324456" y="109906"/>
                  </a:lnTo>
                  <a:lnTo>
                    <a:pt x="321794" y="109906"/>
                  </a:lnTo>
                  <a:lnTo>
                    <a:pt x="321794" y="112631"/>
                  </a:lnTo>
                  <a:lnTo>
                    <a:pt x="321794" y="115293"/>
                  </a:lnTo>
                  <a:lnTo>
                    <a:pt x="319068" y="115293"/>
                  </a:lnTo>
                  <a:lnTo>
                    <a:pt x="319068" y="117955"/>
                  </a:lnTo>
                  <a:lnTo>
                    <a:pt x="316406" y="117955"/>
                  </a:lnTo>
                  <a:lnTo>
                    <a:pt x="316406" y="115293"/>
                  </a:lnTo>
                  <a:lnTo>
                    <a:pt x="316406" y="117955"/>
                  </a:lnTo>
                  <a:lnTo>
                    <a:pt x="313744" y="117955"/>
                  </a:lnTo>
                  <a:lnTo>
                    <a:pt x="313744" y="115293"/>
                  </a:lnTo>
                  <a:lnTo>
                    <a:pt x="311019" y="115293"/>
                  </a:lnTo>
                  <a:lnTo>
                    <a:pt x="308357" y="115293"/>
                  </a:lnTo>
                  <a:lnTo>
                    <a:pt x="305694" y="112631"/>
                  </a:lnTo>
                  <a:lnTo>
                    <a:pt x="303032" y="112631"/>
                  </a:lnTo>
                  <a:lnTo>
                    <a:pt x="300307" y="112631"/>
                  </a:lnTo>
                  <a:lnTo>
                    <a:pt x="297645" y="109906"/>
                  </a:lnTo>
                  <a:lnTo>
                    <a:pt x="294983" y="109906"/>
                  </a:lnTo>
                  <a:lnTo>
                    <a:pt x="292257" y="109906"/>
                  </a:lnTo>
                  <a:lnTo>
                    <a:pt x="289595" y="109906"/>
                  </a:lnTo>
                  <a:lnTo>
                    <a:pt x="286933" y="112631"/>
                  </a:lnTo>
                  <a:lnTo>
                    <a:pt x="284208" y="112631"/>
                  </a:lnTo>
                  <a:lnTo>
                    <a:pt x="281546" y="112631"/>
                  </a:lnTo>
                  <a:lnTo>
                    <a:pt x="278884" y="112631"/>
                  </a:lnTo>
                  <a:lnTo>
                    <a:pt x="276158" y="115293"/>
                  </a:lnTo>
                  <a:lnTo>
                    <a:pt x="273496" y="115293"/>
                  </a:lnTo>
                  <a:lnTo>
                    <a:pt x="270834" y="115293"/>
                  </a:lnTo>
                  <a:lnTo>
                    <a:pt x="268172" y="115293"/>
                  </a:lnTo>
                  <a:lnTo>
                    <a:pt x="265446" y="115293"/>
                  </a:lnTo>
                  <a:lnTo>
                    <a:pt x="262785" y="112631"/>
                  </a:lnTo>
                  <a:lnTo>
                    <a:pt x="260122" y="112631"/>
                  </a:lnTo>
                  <a:lnTo>
                    <a:pt x="260122" y="115293"/>
                  </a:lnTo>
                  <a:lnTo>
                    <a:pt x="257397" y="115293"/>
                  </a:lnTo>
                  <a:lnTo>
                    <a:pt x="254735" y="115293"/>
                  </a:lnTo>
                  <a:lnTo>
                    <a:pt x="252073" y="117955"/>
                  </a:lnTo>
                  <a:lnTo>
                    <a:pt x="249347" y="117955"/>
                  </a:lnTo>
                  <a:lnTo>
                    <a:pt x="246685" y="120617"/>
                  </a:lnTo>
                  <a:lnTo>
                    <a:pt x="246685" y="123343"/>
                  </a:lnTo>
                  <a:lnTo>
                    <a:pt x="244023" y="123343"/>
                  </a:lnTo>
                  <a:lnTo>
                    <a:pt x="244023" y="126005"/>
                  </a:lnTo>
                  <a:lnTo>
                    <a:pt x="241361" y="128667"/>
                  </a:lnTo>
                  <a:lnTo>
                    <a:pt x="241361" y="131392"/>
                  </a:lnTo>
                  <a:lnTo>
                    <a:pt x="238636" y="131392"/>
                  </a:lnTo>
                  <a:lnTo>
                    <a:pt x="238636" y="134054"/>
                  </a:lnTo>
                  <a:lnTo>
                    <a:pt x="235974" y="134054"/>
                  </a:lnTo>
                  <a:lnTo>
                    <a:pt x="235974" y="136716"/>
                  </a:lnTo>
                  <a:lnTo>
                    <a:pt x="235974" y="139442"/>
                  </a:lnTo>
                  <a:lnTo>
                    <a:pt x="233311" y="139442"/>
                  </a:lnTo>
                  <a:lnTo>
                    <a:pt x="230586" y="139442"/>
                  </a:lnTo>
                  <a:lnTo>
                    <a:pt x="222536" y="139442"/>
                  </a:lnTo>
                  <a:lnTo>
                    <a:pt x="217212" y="139442"/>
                  </a:lnTo>
                  <a:lnTo>
                    <a:pt x="214550" y="139442"/>
                  </a:lnTo>
                  <a:lnTo>
                    <a:pt x="211825" y="139442"/>
                  </a:lnTo>
                  <a:lnTo>
                    <a:pt x="209163" y="139442"/>
                  </a:lnTo>
                  <a:lnTo>
                    <a:pt x="206501" y="139442"/>
                  </a:lnTo>
                  <a:lnTo>
                    <a:pt x="206501" y="142104"/>
                  </a:lnTo>
                  <a:lnTo>
                    <a:pt x="203775" y="142104"/>
                  </a:lnTo>
                  <a:lnTo>
                    <a:pt x="203775" y="144766"/>
                  </a:lnTo>
                  <a:lnTo>
                    <a:pt x="201113" y="144766"/>
                  </a:lnTo>
                  <a:lnTo>
                    <a:pt x="201113" y="147428"/>
                  </a:lnTo>
                  <a:lnTo>
                    <a:pt x="198451" y="147428"/>
                  </a:lnTo>
                  <a:lnTo>
                    <a:pt x="195726" y="147428"/>
                  </a:lnTo>
                  <a:lnTo>
                    <a:pt x="193064" y="147428"/>
                  </a:lnTo>
                  <a:lnTo>
                    <a:pt x="190401" y="144766"/>
                  </a:lnTo>
                  <a:lnTo>
                    <a:pt x="187676" y="144766"/>
                  </a:lnTo>
                  <a:lnTo>
                    <a:pt x="185014" y="147428"/>
                  </a:lnTo>
                  <a:lnTo>
                    <a:pt x="179690" y="152816"/>
                  </a:lnTo>
                  <a:lnTo>
                    <a:pt x="174302" y="155478"/>
                  </a:lnTo>
                  <a:lnTo>
                    <a:pt x="168915" y="160865"/>
                  </a:lnTo>
                  <a:lnTo>
                    <a:pt x="166253" y="160865"/>
                  </a:lnTo>
                  <a:lnTo>
                    <a:pt x="163591" y="163527"/>
                  </a:lnTo>
                  <a:lnTo>
                    <a:pt x="160865" y="166253"/>
                  </a:lnTo>
                  <a:lnTo>
                    <a:pt x="158203" y="166253"/>
                  </a:lnTo>
                  <a:lnTo>
                    <a:pt x="158203" y="168915"/>
                  </a:lnTo>
                  <a:lnTo>
                    <a:pt x="158203" y="171577"/>
                  </a:lnTo>
                  <a:lnTo>
                    <a:pt x="158203" y="174302"/>
                  </a:lnTo>
                  <a:lnTo>
                    <a:pt x="160865" y="174302"/>
                  </a:lnTo>
                  <a:lnTo>
                    <a:pt x="160865" y="176965"/>
                  </a:lnTo>
                  <a:lnTo>
                    <a:pt x="160865" y="179627"/>
                  </a:lnTo>
                  <a:lnTo>
                    <a:pt x="163591" y="182288"/>
                  </a:lnTo>
                  <a:lnTo>
                    <a:pt x="163591" y="185014"/>
                  </a:lnTo>
                  <a:lnTo>
                    <a:pt x="174302" y="185014"/>
                  </a:lnTo>
                  <a:lnTo>
                    <a:pt x="182352" y="185014"/>
                  </a:lnTo>
                  <a:lnTo>
                    <a:pt x="187676" y="185014"/>
                  </a:lnTo>
                  <a:lnTo>
                    <a:pt x="190401" y="185014"/>
                  </a:lnTo>
                  <a:lnTo>
                    <a:pt x="193064" y="187676"/>
                  </a:lnTo>
                  <a:lnTo>
                    <a:pt x="195726" y="187676"/>
                  </a:lnTo>
                  <a:lnTo>
                    <a:pt x="198451" y="187676"/>
                  </a:lnTo>
                  <a:lnTo>
                    <a:pt x="201113" y="187676"/>
                  </a:lnTo>
                  <a:lnTo>
                    <a:pt x="203775" y="187676"/>
                  </a:lnTo>
                  <a:lnTo>
                    <a:pt x="206501" y="185014"/>
                  </a:lnTo>
                  <a:lnTo>
                    <a:pt x="209163" y="185014"/>
                  </a:lnTo>
                  <a:lnTo>
                    <a:pt x="209163" y="182288"/>
                  </a:lnTo>
                  <a:lnTo>
                    <a:pt x="209163" y="179627"/>
                  </a:lnTo>
                  <a:lnTo>
                    <a:pt x="206501" y="176965"/>
                  </a:lnTo>
                  <a:lnTo>
                    <a:pt x="209163" y="176965"/>
                  </a:lnTo>
                  <a:lnTo>
                    <a:pt x="211825" y="176965"/>
                  </a:lnTo>
                  <a:lnTo>
                    <a:pt x="211825" y="174302"/>
                  </a:lnTo>
                  <a:lnTo>
                    <a:pt x="214550" y="174302"/>
                  </a:lnTo>
                  <a:lnTo>
                    <a:pt x="217212" y="174302"/>
                  </a:lnTo>
                  <a:lnTo>
                    <a:pt x="219874" y="171577"/>
                  </a:lnTo>
                  <a:lnTo>
                    <a:pt x="222536" y="171577"/>
                  </a:lnTo>
                  <a:lnTo>
                    <a:pt x="225262" y="171577"/>
                  </a:lnTo>
                  <a:lnTo>
                    <a:pt x="227924" y="168915"/>
                  </a:lnTo>
                  <a:lnTo>
                    <a:pt x="230586" y="168915"/>
                  </a:lnTo>
                  <a:lnTo>
                    <a:pt x="233311" y="168915"/>
                  </a:lnTo>
                  <a:lnTo>
                    <a:pt x="235974" y="168915"/>
                  </a:lnTo>
                  <a:lnTo>
                    <a:pt x="238636" y="168915"/>
                  </a:lnTo>
                  <a:lnTo>
                    <a:pt x="241361" y="168915"/>
                  </a:lnTo>
                  <a:lnTo>
                    <a:pt x="244023" y="171577"/>
                  </a:lnTo>
                  <a:lnTo>
                    <a:pt x="246685" y="171577"/>
                  </a:lnTo>
                  <a:lnTo>
                    <a:pt x="246685" y="174302"/>
                  </a:lnTo>
                  <a:lnTo>
                    <a:pt x="249347" y="174302"/>
                  </a:lnTo>
                  <a:lnTo>
                    <a:pt x="249347" y="176965"/>
                  </a:lnTo>
                  <a:lnTo>
                    <a:pt x="252073" y="176965"/>
                  </a:lnTo>
                  <a:lnTo>
                    <a:pt x="249347" y="176965"/>
                  </a:lnTo>
                  <a:lnTo>
                    <a:pt x="249347" y="179627"/>
                  </a:lnTo>
                  <a:lnTo>
                    <a:pt x="249347" y="182288"/>
                  </a:lnTo>
                  <a:lnTo>
                    <a:pt x="246685" y="182288"/>
                  </a:lnTo>
                  <a:lnTo>
                    <a:pt x="244023" y="182288"/>
                  </a:lnTo>
                  <a:lnTo>
                    <a:pt x="244023" y="185014"/>
                  </a:lnTo>
                  <a:lnTo>
                    <a:pt x="241361" y="187676"/>
                  </a:lnTo>
                  <a:lnTo>
                    <a:pt x="238636" y="187676"/>
                  </a:lnTo>
                  <a:lnTo>
                    <a:pt x="235974" y="187676"/>
                  </a:lnTo>
                  <a:lnTo>
                    <a:pt x="235974" y="190338"/>
                  </a:lnTo>
                  <a:lnTo>
                    <a:pt x="235974" y="193064"/>
                  </a:lnTo>
                  <a:lnTo>
                    <a:pt x="233311" y="193064"/>
                  </a:lnTo>
                  <a:lnTo>
                    <a:pt x="230586" y="193064"/>
                  </a:lnTo>
                  <a:lnTo>
                    <a:pt x="230586" y="195726"/>
                  </a:lnTo>
                  <a:lnTo>
                    <a:pt x="227924" y="195726"/>
                  </a:lnTo>
                  <a:lnTo>
                    <a:pt x="227924" y="198388"/>
                  </a:lnTo>
                  <a:lnTo>
                    <a:pt x="225262" y="198388"/>
                  </a:lnTo>
                  <a:lnTo>
                    <a:pt x="222536" y="198388"/>
                  </a:lnTo>
                  <a:lnTo>
                    <a:pt x="222536" y="195726"/>
                  </a:lnTo>
                  <a:lnTo>
                    <a:pt x="219874" y="195726"/>
                  </a:lnTo>
                  <a:lnTo>
                    <a:pt x="217212" y="195726"/>
                  </a:lnTo>
                  <a:lnTo>
                    <a:pt x="217212" y="193064"/>
                  </a:lnTo>
                  <a:lnTo>
                    <a:pt x="217212" y="195726"/>
                  </a:lnTo>
                  <a:lnTo>
                    <a:pt x="214550" y="195726"/>
                  </a:lnTo>
                  <a:lnTo>
                    <a:pt x="211825" y="195726"/>
                  </a:lnTo>
                  <a:lnTo>
                    <a:pt x="209163" y="195726"/>
                  </a:lnTo>
                  <a:lnTo>
                    <a:pt x="206501" y="195726"/>
                  </a:lnTo>
                  <a:lnTo>
                    <a:pt x="203775" y="195726"/>
                  </a:lnTo>
                  <a:lnTo>
                    <a:pt x="203775" y="198388"/>
                  </a:lnTo>
                  <a:lnTo>
                    <a:pt x="201113" y="198388"/>
                  </a:lnTo>
                  <a:lnTo>
                    <a:pt x="198451" y="198388"/>
                  </a:lnTo>
                  <a:lnTo>
                    <a:pt x="195726" y="198388"/>
                  </a:lnTo>
                  <a:lnTo>
                    <a:pt x="195726" y="201113"/>
                  </a:lnTo>
                  <a:lnTo>
                    <a:pt x="193064" y="203775"/>
                  </a:lnTo>
                  <a:lnTo>
                    <a:pt x="190401" y="203775"/>
                  </a:lnTo>
                  <a:lnTo>
                    <a:pt x="187676" y="203775"/>
                  </a:lnTo>
                  <a:lnTo>
                    <a:pt x="185014" y="203775"/>
                  </a:lnTo>
                  <a:lnTo>
                    <a:pt x="182352" y="203775"/>
                  </a:lnTo>
                  <a:lnTo>
                    <a:pt x="179690" y="203775"/>
                  </a:lnTo>
                  <a:lnTo>
                    <a:pt x="179690" y="206437"/>
                  </a:lnTo>
                  <a:lnTo>
                    <a:pt x="176964" y="209099"/>
                  </a:lnTo>
                  <a:lnTo>
                    <a:pt x="176964" y="211825"/>
                  </a:lnTo>
                  <a:lnTo>
                    <a:pt x="176964" y="214487"/>
                  </a:lnTo>
                  <a:lnTo>
                    <a:pt x="174302" y="214487"/>
                  </a:lnTo>
                  <a:lnTo>
                    <a:pt x="174302" y="217149"/>
                  </a:lnTo>
                  <a:lnTo>
                    <a:pt x="171640" y="217149"/>
                  </a:lnTo>
                  <a:lnTo>
                    <a:pt x="168915" y="217149"/>
                  </a:lnTo>
                  <a:lnTo>
                    <a:pt x="166253" y="217149"/>
                  </a:lnTo>
                  <a:lnTo>
                    <a:pt x="163591" y="217149"/>
                  </a:lnTo>
                  <a:lnTo>
                    <a:pt x="160865" y="217149"/>
                  </a:lnTo>
                  <a:lnTo>
                    <a:pt x="160865" y="214487"/>
                  </a:lnTo>
                  <a:lnTo>
                    <a:pt x="158203" y="214487"/>
                  </a:lnTo>
                  <a:lnTo>
                    <a:pt x="155541" y="214487"/>
                  </a:lnTo>
                  <a:lnTo>
                    <a:pt x="152879" y="214487"/>
                  </a:lnTo>
                  <a:lnTo>
                    <a:pt x="150153" y="217149"/>
                  </a:lnTo>
                  <a:lnTo>
                    <a:pt x="147491" y="217149"/>
                  </a:lnTo>
                  <a:lnTo>
                    <a:pt x="144829" y="219874"/>
                  </a:lnTo>
                  <a:lnTo>
                    <a:pt x="142104" y="219874"/>
                  </a:lnTo>
                  <a:lnTo>
                    <a:pt x="139442" y="219874"/>
                  </a:lnTo>
                  <a:lnTo>
                    <a:pt x="136780" y="219874"/>
                  </a:lnTo>
                  <a:lnTo>
                    <a:pt x="136780" y="217149"/>
                  </a:lnTo>
                  <a:lnTo>
                    <a:pt x="134054" y="217149"/>
                  </a:lnTo>
                  <a:lnTo>
                    <a:pt x="131392" y="217149"/>
                  </a:lnTo>
                  <a:lnTo>
                    <a:pt x="131392" y="219874"/>
                  </a:lnTo>
                  <a:lnTo>
                    <a:pt x="128730" y="219874"/>
                  </a:lnTo>
                  <a:lnTo>
                    <a:pt x="128730" y="222537"/>
                  </a:lnTo>
                  <a:lnTo>
                    <a:pt x="126068" y="222537"/>
                  </a:lnTo>
                  <a:lnTo>
                    <a:pt x="126068" y="219874"/>
                  </a:lnTo>
                  <a:lnTo>
                    <a:pt x="126068" y="217149"/>
                  </a:lnTo>
                  <a:lnTo>
                    <a:pt x="123343" y="217149"/>
                  </a:lnTo>
                  <a:lnTo>
                    <a:pt x="123343" y="214487"/>
                  </a:lnTo>
                  <a:lnTo>
                    <a:pt x="120681" y="209099"/>
                  </a:lnTo>
                  <a:lnTo>
                    <a:pt x="118019" y="209099"/>
                  </a:lnTo>
                  <a:lnTo>
                    <a:pt x="112631" y="211825"/>
                  </a:lnTo>
                  <a:lnTo>
                    <a:pt x="99257" y="217149"/>
                  </a:lnTo>
                  <a:lnTo>
                    <a:pt x="88482" y="222537"/>
                  </a:lnTo>
                  <a:lnTo>
                    <a:pt x="77771" y="227924"/>
                  </a:lnTo>
                  <a:lnTo>
                    <a:pt x="72383" y="230586"/>
                  </a:lnTo>
                  <a:lnTo>
                    <a:pt x="72383" y="225199"/>
                  </a:lnTo>
                  <a:lnTo>
                    <a:pt x="72383" y="222537"/>
                  </a:lnTo>
                  <a:lnTo>
                    <a:pt x="69721" y="222537"/>
                  </a:lnTo>
                  <a:lnTo>
                    <a:pt x="67059" y="222537"/>
                  </a:lnTo>
                  <a:lnTo>
                    <a:pt x="67059" y="225199"/>
                  </a:lnTo>
                  <a:lnTo>
                    <a:pt x="67059" y="222537"/>
                  </a:lnTo>
                  <a:lnTo>
                    <a:pt x="64397" y="222537"/>
                  </a:lnTo>
                  <a:lnTo>
                    <a:pt x="64397" y="219874"/>
                  </a:lnTo>
                  <a:lnTo>
                    <a:pt x="67059" y="219874"/>
                  </a:lnTo>
                  <a:lnTo>
                    <a:pt x="67059" y="217149"/>
                  </a:lnTo>
                  <a:lnTo>
                    <a:pt x="64397" y="217149"/>
                  </a:lnTo>
                  <a:lnTo>
                    <a:pt x="64397" y="214487"/>
                  </a:lnTo>
                  <a:lnTo>
                    <a:pt x="61671" y="214487"/>
                  </a:lnTo>
                  <a:lnTo>
                    <a:pt x="61671" y="211825"/>
                  </a:lnTo>
                  <a:lnTo>
                    <a:pt x="61671" y="209099"/>
                  </a:lnTo>
                  <a:lnTo>
                    <a:pt x="59009" y="209099"/>
                  </a:lnTo>
                  <a:lnTo>
                    <a:pt x="59009" y="206437"/>
                  </a:lnTo>
                  <a:lnTo>
                    <a:pt x="59009" y="203775"/>
                  </a:lnTo>
                  <a:lnTo>
                    <a:pt x="61671" y="203775"/>
                  </a:lnTo>
                  <a:lnTo>
                    <a:pt x="64397" y="203775"/>
                  </a:lnTo>
                  <a:lnTo>
                    <a:pt x="64397" y="201113"/>
                  </a:lnTo>
                  <a:lnTo>
                    <a:pt x="67059" y="201113"/>
                  </a:lnTo>
                  <a:lnTo>
                    <a:pt x="67059" y="198388"/>
                  </a:lnTo>
                  <a:lnTo>
                    <a:pt x="67059" y="195726"/>
                  </a:lnTo>
                  <a:lnTo>
                    <a:pt x="69721" y="195726"/>
                  </a:lnTo>
                  <a:lnTo>
                    <a:pt x="67059" y="193064"/>
                  </a:lnTo>
                  <a:lnTo>
                    <a:pt x="67059" y="190338"/>
                  </a:lnTo>
                  <a:lnTo>
                    <a:pt x="64397" y="190338"/>
                  </a:lnTo>
                  <a:lnTo>
                    <a:pt x="64397" y="193064"/>
                  </a:lnTo>
                  <a:lnTo>
                    <a:pt x="64397" y="190338"/>
                  </a:lnTo>
                  <a:lnTo>
                    <a:pt x="61671" y="190338"/>
                  </a:lnTo>
                  <a:lnTo>
                    <a:pt x="59009" y="190338"/>
                  </a:lnTo>
                  <a:lnTo>
                    <a:pt x="59009" y="187676"/>
                  </a:lnTo>
                  <a:lnTo>
                    <a:pt x="59009" y="185014"/>
                  </a:lnTo>
                  <a:lnTo>
                    <a:pt x="56347" y="185014"/>
                  </a:lnTo>
                  <a:lnTo>
                    <a:pt x="56347" y="182288"/>
                  </a:lnTo>
                  <a:lnTo>
                    <a:pt x="59009" y="182288"/>
                  </a:lnTo>
                  <a:lnTo>
                    <a:pt x="59009" y="179627"/>
                  </a:lnTo>
                  <a:lnTo>
                    <a:pt x="61671" y="179627"/>
                  </a:lnTo>
                  <a:lnTo>
                    <a:pt x="61671" y="176965"/>
                  </a:lnTo>
                  <a:lnTo>
                    <a:pt x="59009" y="176965"/>
                  </a:lnTo>
                  <a:lnTo>
                    <a:pt x="56347" y="176965"/>
                  </a:lnTo>
                  <a:lnTo>
                    <a:pt x="53622" y="176965"/>
                  </a:lnTo>
                  <a:lnTo>
                    <a:pt x="53622" y="174302"/>
                  </a:lnTo>
                  <a:lnTo>
                    <a:pt x="56347" y="171577"/>
                  </a:lnTo>
                  <a:lnTo>
                    <a:pt x="59009" y="168915"/>
                  </a:lnTo>
                  <a:lnTo>
                    <a:pt x="59009" y="166253"/>
                  </a:lnTo>
                  <a:lnTo>
                    <a:pt x="59009" y="163527"/>
                  </a:lnTo>
                  <a:lnTo>
                    <a:pt x="56347" y="163527"/>
                  </a:lnTo>
                  <a:lnTo>
                    <a:pt x="53622" y="163527"/>
                  </a:lnTo>
                  <a:lnTo>
                    <a:pt x="53622" y="160865"/>
                  </a:lnTo>
                  <a:lnTo>
                    <a:pt x="50960" y="160865"/>
                  </a:lnTo>
                  <a:lnTo>
                    <a:pt x="50960" y="158203"/>
                  </a:lnTo>
                  <a:lnTo>
                    <a:pt x="50960" y="155478"/>
                  </a:lnTo>
                  <a:lnTo>
                    <a:pt x="53622" y="155478"/>
                  </a:lnTo>
                  <a:lnTo>
                    <a:pt x="53622" y="152816"/>
                  </a:lnTo>
                  <a:lnTo>
                    <a:pt x="50960" y="152816"/>
                  </a:lnTo>
                  <a:lnTo>
                    <a:pt x="53622" y="150153"/>
                  </a:lnTo>
                  <a:lnTo>
                    <a:pt x="50960" y="150153"/>
                  </a:lnTo>
                  <a:lnTo>
                    <a:pt x="48298" y="147428"/>
                  </a:lnTo>
                  <a:lnTo>
                    <a:pt x="45572" y="147428"/>
                  </a:lnTo>
                  <a:lnTo>
                    <a:pt x="45572" y="144766"/>
                  </a:lnTo>
                  <a:lnTo>
                    <a:pt x="42910" y="144766"/>
                  </a:lnTo>
                  <a:lnTo>
                    <a:pt x="42910" y="142104"/>
                  </a:lnTo>
                  <a:lnTo>
                    <a:pt x="40248" y="139442"/>
                  </a:lnTo>
                  <a:lnTo>
                    <a:pt x="40248" y="136716"/>
                  </a:lnTo>
                  <a:lnTo>
                    <a:pt x="37586" y="136716"/>
                  </a:lnTo>
                  <a:lnTo>
                    <a:pt x="34860" y="136716"/>
                  </a:lnTo>
                  <a:lnTo>
                    <a:pt x="32198" y="136716"/>
                  </a:lnTo>
                  <a:lnTo>
                    <a:pt x="29536" y="136716"/>
                  </a:lnTo>
                  <a:lnTo>
                    <a:pt x="26811" y="136716"/>
                  </a:lnTo>
                  <a:lnTo>
                    <a:pt x="24149" y="136716"/>
                  </a:lnTo>
                  <a:lnTo>
                    <a:pt x="21487" y="136716"/>
                  </a:lnTo>
                  <a:lnTo>
                    <a:pt x="21487" y="134054"/>
                  </a:lnTo>
                  <a:lnTo>
                    <a:pt x="18761" y="134054"/>
                  </a:lnTo>
                  <a:lnTo>
                    <a:pt x="21487" y="134054"/>
                  </a:lnTo>
                  <a:lnTo>
                    <a:pt x="21487" y="131392"/>
                  </a:lnTo>
                  <a:lnTo>
                    <a:pt x="18761" y="131392"/>
                  </a:lnTo>
                  <a:lnTo>
                    <a:pt x="16099" y="134054"/>
                  </a:lnTo>
                  <a:lnTo>
                    <a:pt x="13437" y="134054"/>
                  </a:lnTo>
                  <a:lnTo>
                    <a:pt x="10775" y="134054"/>
                  </a:lnTo>
                  <a:lnTo>
                    <a:pt x="8050" y="134054"/>
                  </a:lnTo>
                  <a:lnTo>
                    <a:pt x="8050" y="131392"/>
                  </a:lnTo>
                  <a:lnTo>
                    <a:pt x="5388" y="131392"/>
                  </a:lnTo>
                  <a:lnTo>
                    <a:pt x="2726" y="131392"/>
                  </a:lnTo>
                  <a:lnTo>
                    <a:pt x="0" y="128667"/>
                  </a:lnTo>
                  <a:lnTo>
                    <a:pt x="2726" y="128667"/>
                  </a:lnTo>
                  <a:lnTo>
                    <a:pt x="2726" y="126005"/>
                  </a:lnTo>
                  <a:lnTo>
                    <a:pt x="0" y="126005"/>
                  </a:lnTo>
                  <a:lnTo>
                    <a:pt x="0" y="123343"/>
                  </a:lnTo>
                  <a:lnTo>
                    <a:pt x="2726" y="123343"/>
                  </a:lnTo>
                  <a:lnTo>
                    <a:pt x="2726" y="120617"/>
                  </a:lnTo>
                  <a:lnTo>
                    <a:pt x="5388" y="120617"/>
                  </a:lnTo>
                  <a:lnTo>
                    <a:pt x="8050" y="120617"/>
                  </a:lnTo>
                  <a:lnTo>
                    <a:pt x="10775" y="117955"/>
                  </a:lnTo>
                  <a:lnTo>
                    <a:pt x="10775" y="120617"/>
                  </a:lnTo>
                  <a:lnTo>
                    <a:pt x="13437" y="120617"/>
                  </a:lnTo>
                  <a:lnTo>
                    <a:pt x="16099" y="117955"/>
                  </a:lnTo>
                  <a:lnTo>
                    <a:pt x="18761" y="117955"/>
                  </a:lnTo>
                  <a:lnTo>
                    <a:pt x="18761" y="115293"/>
                  </a:lnTo>
                  <a:lnTo>
                    <a:pt x="21487" y="115293"/>
                  </a:lnTo>
                  <a:lnTo>
                    <a:pt x="21487" y="112631"/>
                  </a:lnTo>
                  <a:lnTo>
                    <a:pt x="24149" y="112631"/>
                  </a:lnTo>
                  <a:lnTo>
                    <a:pt x="24149" y="109906"/>
                  </a:lnTo>
                  <a:lnTo>
                    <a:pt x="26811" y="109906"/>
                  </a:lnTo>
                  <a:lnTo>
                    <a:pt x="29536" y="107244"/>
                  </a:lnTo>
                  <a:lnTo>
                    <a:pt x="29536" y="104581"/>
                  </a:lnTo>
                  <a:lnTo>
                    <a:pt x="29536" y="101856"/>
                  </a:lnTo>
                  <a:lnTo>
                    <a:pt x="32198" y="101856"/>
                  </a:lnTo>
                  <a:lnTo>
                    <a:pt x="32198" y="99194"/>
                  </a:lnTo>
                  <a:lnTo>
                    <a:pt x="32198" y="96532"/>
                  </a:lnTo>
                  <a:lnTo>
                    <a:pt x="34860" y="96532"/>
                  </a:lnTo>
                  <a:lnTo>
                    <a:pt x="34860" y="93807"/>
                  </a:lnTo>
                  <a:lnTo>
                    <a:pt x="37586" y="93807"/>
                  </a:lnTo>
                  <a:lnTo>
                    <a:pt x="37586" y="91144"/>
                  </a:lnTo>
                  <a:lnTo>
                    <a:pt x="40248" y="91144"/>
                  </a:lnTo>
                  <a:lnTo>
                    <a:pt x="40248" y="88482"/>
                  </a:lnTo>
                  <a:lnTo>
                    <a:pt x="42910" y="88482"/>
                  </a:lnTo>
                  <a:lnTo>
                    <a:pt x="42910" y="85820"/>
                  </a:lnTo>
                  <a:lnTo>
                    <a:pt x="42910" y="83095"/>
                  </a:lnTo>
                  <a:lnTo>
                    <a:pt x="42910" y="80433"/>
                  </a:lnTo>
                  <a:lnTo>
                    <a:pt x="45572" y="80433"/>
                  </a:lnTo>
                  <a:lnTo>
                    <a:pt x="48298" y="77771"/>
                  </a:lnTo>
                  <a:lnTo>
                    <a:pt x="50960" y="77771"/>
                  </a:lnTo>
                  <a:lnTo>
                    <a:pt x="50960" y="75045"/>
                  </a:lnTo>
                  <a:lnTo>
                    <a:pt x="53622" y="75045"/>
                  </a:lnTo>
                  <a:lnTo>
                    <a:pt x="53622" y="72383"/>
                  </a:lnTo>
                  <a:lnTo>
                    <a:pt x="56347" y="72383"/>
                  </a:lnTo>
                  <a:lnTo>
                    <a:pt x="59009" y="72383"/>
                  </a:lnTo>
                  <a:lnTo>
                    <a:pt x="61671" y="69721"/>
                  </a:lnTo>
                  <a:lnTo>
                    <a:pt x="64397" y="69721"/>
                  </a:lnTo>
                  <a:lnTo>
                    <a:pt x="64397" y="66995"/>
                  </a:lnTo>
                  <a:lnTo>
                    <a:pt x="67059" y="64334"/>
                  </a:lnTo>
                  <a:lnTo>
                    <a:pt x="69721" y="61672"/>
                  </a:lnTo>
                  <a:lnTo>
                    <a:pt x="72383" y="58946"/>
                  </a:lnTo>
                  <a:lnTo>
                    <a:pt x="72383" y="56284"/>
                  </a:lnTo>
                  <a:lnTo>
                    <a:pt x="75108" y="56284"/>
                  </a:lnTo>
                  <a:lnTo>
                    <a:pt x="75108" y="53622"/>
                  </a:lnTo>
                  <a:lnTo>
                    <a:pt x="77771" y="50960"/>
                  </a:lnTo>
                  <a:lnTo>
                    <a:pt x="80433" y="48234"/>
                  </a:lnTo>
                  <a:lnTo>
                    <a:pt x="80433" y="45572"/>
                  </a:lnTo>
                  <a:lnTo>
                    <a:pt x="83158" y="45572"/>
                  </a:lnTo>
                  <a:lnTo>
                    <a:pt x="83158" y="42910"/>
                  </a:lnTo>
                  <a:lnTo>
                    <a:pt x="85820" y="42910"/>
                  </a:lnTo>
                  <a:lnTo>
                    <a:pt x="85820" y="40185"/>
                  </a:lnTo>
                  <a:lnTo>
                    <a:pt x="88482" y="40185"/>
                  </a:lnTo>
                  <a:lnTo>
                    <a:pt x="88482" y="37523"/>
                  </a:lnTo>
                  <a:lnTo>
                    <a:pt x="91208" y="34860"/>
                  </a:lnTo>
                  <a:lnTo>
                    <a:pt x="91208" y="32135"/>
                  </a:lnTo>
                  <a:lnTo>
                    <a:pt x="91208" y="29473"/>
                  </a:lnTo>
                  <a:lnTo>
                    <a:pt x="93870" y="29473"/>
                  </a:lnTo>
                  <a:lnTo>
                    <a:pt x="93870" y="26811"/>
                  </a:lnTo>
                  <a:lnTo>
                    <a:pt x="93870" y="24149"/>
                  </a:lnTo>
                  <a:lnTo>
                    <a:pt x="96532" y="21423"/>
                  </a:lnTo>
                  <a:lnTo>
                    <a:pt x="99257" y="18761"/>
                  </a:lnTo>
                  <a:lnTo>
                    <a:pt x="99257" y="16099"/>
                  </a:lnTo>
                  <a:lnTo>
                    <a:pt x="101919" y="13374"/>
                  </a:lnTo>
                  <a:lnTo>
                    <a:pt x="101919" y="10712"/>
                  </a:lnTo>
                  <a:lnTo>
                    <a:pt x="104581" y="8050"/>
                  </a:lnTo>
                  <a:lnTo>
                    <a:pt x="104581" y="5324"/>
                  </a:lnTo>
                  <a:lnTo>
                    <a:pt x="107243" y="2662"/>
                  </a:lnTo>
                  <a:lnTo>
                    <a:pt x="107243" y="0"/>
                  </a:lnTo>
                  <a:lnTo>
                    <a:pt x="109969" y="0"/>
                  </a:lnTo>
                  <a:lnTo>
                    <a:pt x="109969"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2" name="Freeform: Shape 191">
              <a:extLst>
                <a:ext uri="{FF2B5EF4-FFF2-40B4-BE49-F238E27FC236}">
                  <a16:creationId xmlns:a16="http://schemas.microsoft.com/office/drawing/2014/main" id="{E4C618B0-5C92-BBC7-5005-662CAB5D46D0}"/>
                </a:ext>
              </a:extLst>
            </p:cNvPr>
            <p:cNvSpPr/>
            <p:nvPr/>
          </p:nvSpPr>
          <p:spPr>
            <a:xfrm>
              <a:off x="3931673" y="4980670"/>
              <a:ext cx="104581" cy="83157"/>
            </a:xfrm>
            <a:custGeom>
              <a:avLst/>
              <a:gdLst>
                <a:gd name="connsiteX0" fmla="*/ 101856 w 104581"/>
                <a:gd name="connsiteY0" fmla="*/ 18761 h 83157"/>
                <a:gd name="connsiteX1" fmla="*/ 104581 w 104581"/>
                <a:gd name="connsiteY1" fmla="*/ 21487 h 83157"/>
                <a:gd name="connsiteX2" fmla="*/ 104581 w 104581"/>
                <a:gd name="connsiteY2" fmla="*/ 24149 h 83157"/>
                <a:gd name="connsiteX3" fmla="*/ 104581 w 104581"/>
                <a:gd name="connsiteY3" fmla="*/ 26811 h 83157"/>
                <a:gd name="connsiteX4" fmla="*/ 101856 w 104581"/>
                <a:gd name="connsiteY4" fmla="*/ 26811 h 83157"/>
                <a:gd name="connsiteX5" fmla="*/ 101856 w 104581"/>
                <a:gd name="connsiteY5" fmla="*/ 29536 h 83157"/>
                <a:gd name="connsiteX6" fmla="*/ 99194 w 104581"/>
                <a:gd name="connsiteY6" fmla="*/ 32198 h 83157"/>
                <a:gd name="connsiteX7" fmla="*/ 99194 w 104581"/>
                <a:gd name="connsiteY7" fmla="*/ 34860 h 83157"/>
                <a:gd name="connsiteX8" fmla="*/ 96532 w 104581"/>
                <a:gd name="connsiteY8" fmla="*/ 34860 h 83157"/>
                <a:gd name="connsiteX9" fmla="*/ 96532 w 104581"/>
                <a:gd name="connsiteY9" fmla="*/ 37586 h 83157"/>
                <a:gd name="connsiteX10" fmla="*/ 96532 w 104581"/>
                <a:gd name="connsiteY10" fmla="*/ 40248 h 83157"/>
                <a:gd name="connsiteX11" fmla="*/ 93870 w 104581"/>
                <a:gd name="connsiteY11" fmla="*/ 42910 h 83157"/>
                <a:gd name="connsiteX12" fmla="*/ 93870 w 104581"/>
                <a:gd name="connsiteY12" fmla="*/ 45572 h 83157"/>
                <a:gd name="connsiteX13" fmla="*/ 93870 w 104581"/>
                <a:gd name="connsiteY13" fmla="*/ 48298 h 83157"/>
                <a:gd name="connsiteX14" fmla="*/ 91144 w 104581"/>
                <a:gd name="connsiteY14" fmla="*/ 50959 h 83157"/>
                <a:gd name="connsiteX15" fmla="*/ 88482 w 104581"/>
                <a:gd name="connsiteY15" fmla="*/ 53622 h 83157"/>
                <a:gd name="connsiteX16" fmla="*/ 88482 w 104581"/>
                <a:gd name="connsiteY16" fmla="*/ 56347 h 83157"/>
                <a:gd name="connsiteX17" fmla="*/ 85820 w 104581"/>
                <a:gd name="connsiteY17" fmla="*/ 56347 h 83157"/>
                <a:gd name="connsiteX18" fmla="*/ 85820 w 104581"/>
                <a:gd name="connsiteY18" fmla="*/ 59009 h 83157"/>
                <a:gd name="connsiteX19" fmla="*/ 83095 w 104581"/>
                <a:gd name="connsiteY19" fmla="*/ 59009 h 83157"/>
                <a:gd name="connsiteX20" fmla="*/ 80433 w 104581"/>
                <a:gd name="connsiteY20" fmla="*/ 59009 h 83157"/>
                <a:gd name="connsiteX21" fmla="*/ 80433 w 104581"/>
                <a:gd name="connsiteY21" fmla="*/ 61671 h 83157"/>
                <a:gd name="connsiteX22" fmla="*/ 77770 w 104581"/>
                <a:gd name="connsiteY22" fmla="*/ 61671 h 83157"/>
                <a:gd name="connsiteX23" fmla="*/ 75045 w 104581"/>
                <a:gd name="connsiteY23" fmla="*/ 64397 h 83157"/>
                <a:gd name="connsiteX24" fmla="*/ 72383 w 104581"/>
                <a:gd name="connsiteY24" fmla="*/ 64397 h 83157"/>
                <a:gd name="connsiteX25" fmla="*/ 72383 w 104581"/>
                <a:gd name="connsiteY25" fmla="*/ 67059 h 83157"/>
                <a:gd name="connsiteX26" fmla="*/ 69721 w 104581"/>
                <a:gd name="connsiteY26" fmla="*/ 69721 h 83157"/>
                <a:gd name="connsiteX27" fmla="*/ 69721 w 104581"/>
                <a:gd name="connsiteY27" fmla="*/ 72383 h 83157"/>
                <a:gd name="connsiteX28" fmla="*/ 69721 w 104581"/>
                <a:gd name="connsiteY28" fmla="*/ 75108 h 83157"/>
                <a:gd name="connsiteX29" fmla="*/ 67059 w 104581"/>
                <a:gd name="connsiteY29" fmla="*/ 75108 h 83157"/>
                <a:gd name="connsiteX30" fmla="*/ 67059 w 104581"/>
                <a:gd name="connsiteY30" fmla="*/ 77771 h 83157"/>
                <a:gd name="connsiteX31" fmla="*/ 67059 w 104581"/>
                <a:gd name="connsiteY31" fmla="*/ 80433 h 83157"/>
                <a:gd name="connsiteX32" fmla="*/ 67059 w 104581"/>
                <a:gd name="connsiteY32" fmla="*/ 83158 h 83157"/>
                <a:gd name="connsiteX33" fmla="*/ 56284 w 104581"/>
                <a:gd name="connsiteY33" fmla="*/ 83158 h 83157"/>
                <a:gd name="connsiteX34" fmla="*/ 53622 w 104581"/>
                <a:gd name="connsiteY34" fmla="*/ 83158 h 83157"/>
                <a:gd name="connsiteX35" fmla="*/ 53622 w 104581"/>
                <a:gd name="connsiteY35" fmla="*/ 80433 h 83157"/>
                <a:gd name="connsiteX36" fmla="*/ 50960 w 104581"/>
                <a:gd name="connsiteY36" fmla="*/ 80433 h 83157"/>
                <a:gd name="connsiteX37" fmla="*/ 48234 w 104581"/>
                <a:gd name="connsiteY37" fmla="*/ 80433 h 83157"/>
                <a:gd name="connsiteX38" fmla="*/ 45572 w 104581"/>
                <a:gd name="connsiteY38" fmla="*/ 80433 h 83157"/>
                <a:gd name="connsiteX39" fmla="*/ 42910 w 104581"/>
                <a:gd name="connsiteY39" fmla="*/ 80433 h 83157"/>
                <a:gd name="connsiteX40" fmla="*/ 42910 w 104581"/>
                <a:gd name="connsiteY40" fmla="*/ 83158 h 83157"/>
                <a:gd name="connsiteX41" fmla="*/ 40185 w 104581"/>
                <a:gd name="connsiteY41" fmla="*/ 80433 h 83157"/>
                <a:gd name="connsiteX42" fmla="*/ 37523 w 104581"/>
                <a:gd name="connsiteY42" fmla="*/ 83158 h 83157"/>
                <a:gd name="connsiteX43" fmla="*/ 34860 w 104581"/>
                <a:gd name="connsiteY43" fmla="*/ 83158 h 83157"/>
                <a:gd name="connsiteX44" fmla="*/ 32198 w 104581"/>
                <a:gd name="connsiteY44" fmla="*/ 83158 h 83157"/>
                <a:gd name="connsiteX45" fmla="*/ 29473 w 104581"/>
                <a:gd name="connsiteY45" fmla="*/ 80433 h 83157"/>
                <a:gd name="connsiteX46" fmla="*/ 29473 w 104581"/>
                <a:gd name="connsiteY46" fmla="*/ 77771 h 83157"/>
                <a:gd name="connsiteX47" fmla="*/ 26811 w 104581"/>
                <a:gd name="connsiteY47" fmla="*/ 75108 h 83157"/>
                <a:gd name="connsiteX48" fmla="*/ 24149 w 104581"/>
                <a:gd name="connsiteY48" fmla="*/ 75108 h 83157"/>
                <a:gd name="connsiteX49" fmla="*/ 24149 w 104581"/>
                <a:gd name="connsiteY49" fmla="*/ 72383 h 83157"/>
                <a:gd name="connsiteX50" fmla="*/ 21423 w 104581"/>
                <a:gd name="connsiteY50" fmla="*/ 69721 h 83157"/>
                <a:gd name="connsiteX51" fmla="*/ 21423 w 104581"/>
                <a:gd name="connsiteY51" fmla="*/ 67059 h 83157"/>
                <a:gd name="connsiteX52" fmla="*/ 18761 w 104581"/>
                <a:gd name="connsiteY52" fmla="*/ 67059 h 83157"/>
                <a:gd name="connsiteX53" fmla="*/ 16099 w 104581"/>
                <a:gd name="connsiteY53" fmla="*/ 64397 h 83157"/>
                <a:gd name="connsiteX54" fmla="*/ 13374 w 104581"/>
                <a:gd name="connsiteY54" fmla="*/ 64397 h 83157"/>
                <a:gd name="connsiteX55" fmla="*/ 10712 w 104581"/>
                <a:gd name="connsiteY55" fmla="*/ 64397 h 83157"/>
                <a:gd name="connsiteX56" fmla="*/ 8050 w 104581"/>
                <a:gd name="connsiteY56" fmla="*/ 61671 h 83157"/>
                <a:gd name="connsiteX57" fmla="*/ 5388 w 104581"/>
                <a:gd name="connsiteY57" fmla="*/ 61671 h 83157"/>
                <a:gd name="connsiteX58" fmla="*/ 2662 w 104581"/>
                <a:gd name="connsiteY58" fmla="*/ 59009 h 83157"/>
                <a:gd name="connsiteX59" fmla="*/ 2662 w 104581"/>
                <a:gd name="connsiteY59" fmla="*/ 56347 h 83157"/>
                <a:gd name="connsiteX60" fmla="*/ 0 w 104581"/>
                <a:gd name="connsiteY60" fmla="*/ 56347 h 83157"/>
                <a:gd name="connsiteX61" fmla="*/ 0 w 104581"/>
                <a:gd name="connsiteY61" fmla="*/ 53622 h 83157"/>
                <a:gd name="connsiteX62" fmla="*/ 2662 w 104581"/>
                <a:gd name="connsiteY62" fmla="*/ 53622 h 83157"/>
                <a:gd name="connsiteX63" fmla="*/ 2662 w 104581"/>
                <a:gd name="connsiteY63" fmla="*/ 50959 h 83157"/>
                <a:gd name="connsiteX64" fmla="*/ 5388 w 104581"/>
                <a:gd name="connsiteY64" fmla="*/ 50959 h 83157"/>
                <a:gd name="connsiteX65" fmla="*/ 5388 w 104581"/>
                <a:gd name="connsiteY65" fmla="*/ 48298 h 83157"/>
                <a:gd name="connsiteX66" fmla="*/ 5388 w 104581"/>
                <a:gd name="connsiteY66" fmla="*/ 45572 h 83157"/>
                <a:gd name="connsiteX67" fmla="*/ 8050 w 104581"/>
                <a:gd name="connsiteY67" fmla="*/ 45572 h 83157"/>
                <a:gd name="connsiteX68" fmla="*/ 8050 w 104581"/>
                <a:gd name="connsiteY68" fmla="*/ 42910 h 83157"/>
                <a:gd name="connsiteX69" fmla="*/ 8050 w 104581"/>
                <a:gd name="connsiteY69" fmla="*/ 40248 h 83157"/>
                <a:gd name="connsiteX70" fmla="*/ 8050 w 104581"/>
                <a:gd name="connsiteY70" fmla="*/ 37586 h 83157"/>
                <a:gd name="connsiteX71" fmla="*/ 8050 w 104581"/>
                <a:gd name="connsiteY71" fmla="*/ 34860 h 83157"/>
                <a:gd name="connsiteX72" fmla="*/ 8050 w 104581"/>
                <a:gd name="connsiteY72" fmla="*/ 32198 h 83157"/>
                <a:gd name="connsiteX73" fmla="*/ 10712 w 104581"/>
                <a:gd name="connsiteY73" fmla="*/ 32198 h 83157"/>
                <a:gd name="connsiteX74" fmla="*/ 10712 w 104581"/>
                <a:gd name="connsiteY74" fmla="*/ 29536 h 83157"/>
                <a:gd name="connsiteX75" fmla="*/ 13374 w 104581"/>
                <a:gd name="connsiteY75" fmla="*/ 26811 h 83157"/>
                <a:gd name="connsiteX76" fmla="*/ 16099 w 104581"/>
                <a:gd name="connsiteY76" fmla="*/ 26811 h 83157"/>
                <a:gd name="connsiteX77" fmla="*/ 18761 w 104581"/>
                <a:gd name="connsiteY77" fmla="*/ 26811 h 83157"/>
                <a:gd name="connsiteX78" fmla="*/ 18761 w 104581"/>
                <a:gd name="connsiteY78" fmla="*/ 24149 h 83157"/>
                <a:gd name="connsiteX79" fmla="*/ 18761 w 104581"/>
                <a:gd name="connsiteY79" fmla="*/ 21487 h 83157"/>
                <a:gd name="connsiteX80" fmla="*/ 16099 w 104581"/>
                <a:gd name="connsiteY80" fmla="*/ 21487 h 83157"/>
                <a:gd name="connsiteX81" fmla="*/ 13374 w 104581"/>
                <a:gd name="connsiteY81" fmla="*/ 18761 h 83157"/>
                <a:gd name="connsiteX82" fmla="*/ 16099 w 104581"/>
                <a:gd name="connsiteY82" fmla="*/ 18761 h 83157"/>
                <a:gd name="connsiteX83" fmla="*/ 16099 w 104581"/>
                <a:gd name="connsiteY83" fmla="*/ 16099 h 83157"/>
                <a:gd name="connsiteX84" fmla="*/ 16099 w 104581"/>
                <a:gd name="connsiteY84" fmla="*/ 13437 h 83157"/>
                <a:gd name="connsiteX85" fmla="*/ 16099 w 104581"/>
                <a:gd name="connsiteY85" fmla="*/ 10712 h 83157"/>
                <a:gd name="connsiteX86" fmla="*/ 16099 w 104581"/>
                <a:gd name="connsiteY86" fmla="*/ 8050 h 83157"/>
                <a:gd name="connsiteX87" fmla="*/ 16099 w 104581"/>
                <a:gd name="connsiteY87" fmla="*/ 5387 h 83157"/>
                <a:gd name="connsiteX88" fmla="*/ 16099 w 104581"/>
                <a:gd name="connsiteY88" fmla="*/ 2725 h 83157"/>
                <a:gd name="connsiteX89" fmla="*/ 18761 w 104581"/>
                <a:gd name="connsiteY89" fmla="*/ 2725 h 83157"/>
                <a:gd name="connsiteX90" fmla="*/ 21423 w 104581"/>
                <a:gd name="connsiteY90" fmla="*/ 2725 h 83157"/>
                <a:gd name="connsiteX91" fmla="*/ 24149 w 104581"/>
                <a:gd name="connsiteY91" fmla="*/ 2725 h 83157"/>
                <a:gd name="connsiteX92" fmla="*/ 24149 w 104581"/>
                <a:gd name="connsiteY92" fmla="*/ 5387 h 83157"/>
                <a:gd name="connsiteX93" fmla="*/ 24149 w 104581"/>
                <a:gd name="connsiteY93" fmla="*/ 8050 h 83157"/>
                <a:gd name="connsiteX94" fmla="*/ 24149 w 104581"/>
                <a:gd name="connsiteY94" fmla="*/ 10712 h 83157"/>
                <a:gd name="connsiteX95" fmla="*/ 26811 w 104581"/>
                <a:gd name="connsiteY95" fmla="*/ 10712 h 83157"/>
                <a:gd name="connsiteX96" fmla="*/ 29473 w 104581"/>
                <a:gd name="connsiteY96" fmla="*/ 10712 h 83157"/>
                <a:gd name="connsiteX97" fmla="*/ 32198 w 104581"/>
                <a:gd name="connsiteY97" fmla="*/ 10712 h 83157"/>
                <a:gd name="connsiteX98" fmla="*/ 32198 w 104581"/>
                <a:gd name="connsiteY98" fmla="*/ 8050 h 83157"/>
                <a:gd name="connsiteX99" fmla="*/ 32198 w 104581"/>
                <a:gd name="connsiteY99" fmla="*/ 5387 h 83157"/>
                <a:gd name="connsiteX100" fmla="*/ 32198 w 104581"/>
                <a:gd name="connsiteY100" fmla="*/ 2725 h 83157"/>
                <a:gd name="connsiteX101" fmla="*/ 34860 w 104581"/>
                <a:gd name="connsiteY101" fmla="*/ 0 h 83157"/>
                <a:gd name="connsiteX102" fmla="*/ 37523 w 104581"/>
                <a:gd name="connsiteY102" fmla="*/ 0 h 83157"/>
                <a:gd name="connsiteX103" fmla="*/ 40185 w 104581"/>
                <a:gd name="connsiteY103" fmla="*/ 0 h 83157"/>
                <a:gd name="connsiteX104" fmla="*/ 40185 w 104581"/>
                <a:gd name="connsiteY104" fmla="*/ 2725 h 83157"/>
                <a:gd name="connsiteX105" fmla="*/ 42910 w 104581"/>
                <a:gd name="connsiteY105" fmla="*/ 2725 h 83157"/>
                <a:gd name="connsiteX106" fmla="*/ 42910 w 104581"/>
                <a:gd name="connsiteY106" fmla="*/ 5387 h 83157"/>
                <a:gd name="connsiteX107" fmla="*/ 45572 w 104581"/>
                <a:gd name="connsiteY107" fmla="*/ 5387 h 83157"/>
                <a:gd name="connsiteX108" fmla="*/ 48234 w 104581"/>
                <a:gd name="connsiteY108" fmla="*/ 5387 h 83157"/>
                <a:gd name="connsiteX109" fmla="*/ 50960 w 104581"/>
                <a:gd name="connsiteY109" fmla="*/ 5387 h 83157"/>
                <a:gd name="connsiteX110" fmla="*/ 53622 w 104581"/>
                <a:gd name="connsiteY110" fmla="*/ 5387 h 83157"/>
                <a:gd name="connsiteX111" fmla="*/ 56284 w 104581"/>
                <a:gd name="connsiteY111" fmla="*/ 5387 h 83157"/>
                <a:gd name="connsiteX112" fmla="*/ 59009 w 104581"/>
                <a:gd name="connsiteY112" fmla="*/ 5387 h 83157"/>
                <a:gd name="connsiteX113" fmla="*/ 61671 w 104581"/>
                <a:gd name="connsiteY113" fmla="*/ 8050 h 83157"/>
                <a:gd name="connsiteX114" fmla="*/ 61671 w 104581"/>
                <a:gd name="connsiteY114" fmla="*/ 10712 h 83157"/>
                <a:gd name="connsiteX115" fmla="*/ 64333 w 104581"/>
                <a:gd name="connsiteY115" fmla="*/ 10712 h 83157"/>
                <a:gd name="connsiteX116" fmla="*/ 67059 w 104581"/>
                <a:gd name="connsiteY116" fmla="*/ 10712 h 83157"/>
                <a:gd name="connsiteX117" fmla="*/ 69721 w 104581"/>
                <a:gd name="connsiteY117" fmla="*/ 10712 h 83157"/>
                <a:gd name="connsiteX118" fmla="*/ 72383 w 104581"/>
                <a:gd name="connsiteY118" fmla="*/ 10712 h 83157"/>
                <a:gd name="connsiteX119" fmla="*/ 75045 w 104581"/>
                <a:gd name="connsiteY119" fmla="*/ 10712 h 83157"/>
                <a:gd name="connsiteX120" fmla="*/ 77770 w 104581"/>
                <a:gd name="connsiteY120" fmla="*/ 10712 h 83157"/>
                <a:gd name="connsiteX121" fmla="*/ 80433 w 104581"/>
                <a:gd name="connsiteY121" fmla="*/ 10712 h 83157"/>
                <a:gd name="connsiteX122" fmla="*/ 83095 w 104581"/>
                <a:gd name="connsiteY122" fmla="*/ 10712 h 83157"/>
                <a:gd name="connsiteX123" fmla="*/ 85820 w 104581"/>
                <a:gd name="connsiteY123" fmla="*/ 13437 h 83157"/>
                <a:gd name="connsiteX124" fmla="*/ 88482 w 104581"/>
                <a:gd name="connsiteY124" fmla="*/ 13437 h 83157"/>
                <a:gd name="connsiteX125" fmla="*/ 91144 w 104581"/>
                <a:gd name="connsiteY125" fmla="*/ 13437 h 83157"/>
                <a:gd name="connsiteX126" fmla="*/ 93870 w 104581"/>
                <a:gd name="connsiteY126" fmla="*/ 16099 h 83157"/>
                <a:gd name="connsiteX127" fmla="*/ 96532 w 104581"/>
                <a:gd name="connsiteY127" fmla="*/ 16099 h 83157"/>
                <a:gd name="connsiteX128" fmla="*/ 99194 w 104581"/>
                <a:gd name="connsiteY128" fmla="*/ 16099 h 83157"/>
                <a:gd name="connsiteX129" fmla="*/ 99194 w 104581"/>
                <a:gd name="connsiteY129" fmla="*/ 18761 h 83157"/>
                <a:gd name="connsiteX130" fmla="*/ 101856 w 104581"/>
                <a:gd name="connsiteY130" fmla="*/ 18761 h 83157"/>
                <a:gd name="connsiteX131" fmla="*/ 101856 w 104581"/>
                <a:gd name="connsiteY131" fmla="*/ 18761 h 83157"/>
                <a:gd name="connsiteX132" fmla="*/ 101856 w 104581"/>
                <a:gd name="connsiteY132" fmla="*/ 18761 h 8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04581" h="83157">
                  <a:moveTo>
                    <a:pt x="101856" y="18761"/>
                  </a:moveTo>
                  <a:lnTo>
                    <a:pt x="104581" y="21487"/>
                  </a:lnTo>
                  <a:lnTo>
                    <a:pt x="104581" y="24149"/>
                  </a:lnTo>
                  <a:lnTo>
                    <a:pt x="104581" y="26811"/>
                  </a:lnTo>
                  <a:lnTo>
                    <a:pt x="101856" y="26811"/>
                  </a:lnTo>
                  <a:lnTo>
                    <a:pt x="101856" y="29536"/>
                  </a:lnTo>
                  <a:lnTo>
                    <a:pt x="99194" y="32198"/>
                  </a:lnTo>
                  <a:lnTo>
                    <a:pt x="99194" y="34860"/>
                  </a:lnTo>
                  <a:lnTo>
                    <a:pt x="96532" y="34860"/>
                  </a:lnTo>
                  <a:lnTo>
                    <a:pt x="96532" y="37586"/>
                  </a:lnTo>
                  <a:lnTo>
                    <a:pt x="96532" y="40248"/>
                  </a:lnTo>
                  <a:lnTo>
                    <a:pt x="93870" y="42910"/>
                  </a:lnTo>
                  <a:lnTo>
                    <a:pt x="93870" y="45572"/>
                  </a:lnTo>
                  <a:lnTo>
                    <a:pt x="93870" y="48298"/>
                  </a:lnTo>
                  <a:lnTo>
                    <a:pt x="91144" y="50959"/>
                  </a:lnTo>
                  <a:lnTo>
                    <a:pt x="88482" y="53622"/>
                  </a:lnTo>
                  <a:lnTo>
                    <a:pt x="88482" y="56347"/>
                  </a:lnTo>
                  <a:lnTo>
                    <a:pt x="85820" y="56347"/>
                  </a:lnTo>
                  <a:lnTo>
                    <a:pt x="85820" y="59009"/>
                  </a:lnTo>
                  <a:lnTo>
                    <a:pt x="83095" y="59009"/>
                  </a:lnTo>
                  <a:lnTo>
                    <a:pt x="80433" y="59009"/>
                  </a:lnTo>
                  <a:lnTo>
                    <a:pt x="80433" y="61671"/>
                  </a:lnTo>
                  <a:lnTo>
                    <a:pt x="77770" y="61671"/>
                  </a:lnTo>
                  <a:lnTo>
                    <a:pt x="75045" y="64397"/>
                  </a:lnTo>
                  <a:lnTo>
                    <a:pt x="72383" y="64397"/>
                  </a:lnTo>
                  <a:lnTo>
                    <a:pt x="72383" y="67059"/>
                  </a:lnTo>
                  <a:lnTo>
                    <a:pt x="69721" y="69721"/>
                  </a:lnTo>
                  <a:lnTo>
                    <a:pt x="69721" y="72383"/>
                  </a:lnTo>
                  <a:lnTo>
                    <a:pt x="69721" y="75108"/>
                  </a:lnTo>
                  <a:lnTo>
                    <a:pt x="67059" y="75108"/>
                  </a:lnTo>
                  <a:lnTo>
                    <a:pt x="67059" y="77771"/>
                  </a:lnTo>
                  <a:lnTo>
                    <a:pt x="67059" y="80433"/>
                  </a:lnTo>
                  <a:lnTo>
                    <a:pt x="67059" y="83158"/>
                  </a:lnTo>
                  <a:lnTo>
                    <a:pt x="56284" y="83158"/>
                  </a:lnTo>
                  <a:lnTo>
                    <a:pt x="53622" y="83158"/>
                  </a:lnTo>
                  <a:lnTo>
                    <a:pt x="53622" y="80433"/>
                  </a:lnTo>
                  <a:lnTo>
                    <a:pt x="50960" y="80433"/>
                  </a:lnTo>
                  <a:lnTo>
                    <a:pt x="48234" y="80433"/>
                  </a:lnTo>
                  <a:lnTo>
                    <a:pt x="45572" y="80433"/>
                  </a:lnTo>
                  <a:lnTo>
                    <a:pt x="42910" y="80433"/>
                  </a:lnTo>
                  <a:lnTo>
                    <a:pt x="42910" y="83158"/>
                  </a:lnTo>
                  <a:lnTo>
                    <a:pt x="40185" y="80433"/>
                  </a:lnTo>
                  <a:lnTo>
                    <a:pt x="37523" y="83158"/>
                  </a:lnTo>
                  <a:lnTo>
                    <a:pt x="34860" y="83158"/>
                  </a:lnTo>
                  <a:lnTo>
                    <a:pt x="32198" y="83158"/>
                  </a:lnTo>
                  <a:lnTo>
                    <a:pt x="29473" y="80433"/>
                  </a:lnTo>
                  <a:lnTo>
                    <a:pt x="29473" y="77771"/>
                  </a:lnTo>
                  <a:lnTo>
                    <a:pt x="26811" y="75108"/>
                  </a:lnTo>
                  <a:lnTo>
                    <a:pt x="24149" y="75108"/>
                  </a:lnTo>
                  <a:lnTo>
                    <a:pt x="24149" y="72383"/>
                  </a:lnTo>
                  <a:lnTo>
                    <a:pt x="21423" y="69721"/>
                  </a:lnTo>
                  <a:lnTo>
                    <a:pt x="21423" y="67059"/>
                  </a:lnTo>
                  <a:lnTo>
                    <a:pt x="18761" y="67059"/>
                  </a:lnTo>
                  <a:lnTo>
                    <a:pt x="16099" y="64397"/>
                  </a:lnTo>
                  <a:lnTo>
                    <a:pt x="13374" y="64397"/>
                  </a:lnTo>
                  <a:lnTo>
                    <a:pt x="10712" y="64397"/>
                  </a:lnTo>
                  <a:lnTo>
                    <a:pt x="8050" y="61671"/>
                  </a:lnTo>
                  <a:lnTo>
                    <a:pt x="5388" y="61671"/>
                  </a:lnTo>
                  <a:lnTo>
                    <a:pt x="2662" y="59009"/>
                  </a:lnTo>
                  <a:lnTo>
                    <a:pt x="2662" y="56347"/>
                  </a:lnTo>
                  <a:lnTo>
                    <a:pt x="0" y="56347"/>
                  </a:lnTo>
                  <a:lnTo>
                    <a:pt x="0" y="53622"/>
                  </a:lnTo>
                  <a:lnTo>
                    <a:pt x="2662" y="53622"/>
                  </a:lnTo>
                  <a:lnTo>
                    <a:pt x="2662" y="50959"/>
                  </a:lnTo>
                  <a:lnTo>
                    <a:pt x="5388" y="50959"/>
                  </a:lnTo>
                  <a:lnTo>
                    <a:pt x="5388" y="48298"/>
                  </a:lnTo>
                  <a:lnTo>
                    <a:pt x="5388" y="45572"/>
                  </a:lnTo>
                  <a:lnTo>
                    <a:pt x="8050" y="45572"/>
                  </a:lnTo>
                  <a:lnTo>
                    <a:pt x="8050" y="42910"/>
                  </a:lnTo>
                  <a:lnTo>
                    <a:pt x="8050" y="40248"/>
                  </a:lnTo>
                  <a:lnTo>
                    <a:pt x="8050" y="37586"/>
                  </a:lnTo>
                  <a:lnTo>
                    <a:pt x="8050" y="34860"/>
                  </a:lnTo>
                  <a:lnTo>
                    <a:pt x="8050" y="32198"/>
                  </a:lnTo>
                  <a:lnTo>
                    <a:pt x="10712" y="32198"/>
                  </a:lnTo>
                  <a:lnTo>
                    <a:pt x="10712" y="29536"/>
                  </a:lnTo>
                  <a:lnTo>
                    <a:pt x="13374" y="26811"/>
                  </a:lnTo>
                  <a:lnTo>
                    <a:pt x="16099" y="26811"/>
                  </a:lnTo>
                  <a:lnTo>
                    <a:pt x="18761" y="26811"/>
                  </a:lnTo>
                  <a:lnTo>
                    <a:pt x="18761" y="24149"/>
                  </a:lnTo>
                  <a:lnTo>
                    <a:pt x="18761" y="21487"/>
                  </a:lnTo>
                  <a:lnTo>
                    <a:pt x="16099" y="21487"/>
                  </a:lnTo>
                  <a:lnTo>
                    <a:pt x="13374" y="18761"/>
                  </a:lnTo>
                  <a:lnTo>
                    <a:pt x="16099" y="18761"/>
                  </a:lnTo>
                  <a:lnTo>
                    <a:pt x="16099" y="16099"/>
                  </a:lnTo>
                  <a:lnTo>
                    <a:pt x="16099" y="13437"/>
                  </a:lnTo>
                  <a:lnTo>
                    <a:pt x="16099" y="10712"/>
                  </a:lnTo>
                  <a:lnTo>
                    <a:pt x="16099" y="8050"/>
                  </a:lnTo>
                  <a:lnTo>
                    <a:pt x="16099" y="5387"/>
                  </a:lnTo>
                  <a:lnTo>
                    <a:pt x="16099" y="2725"/>
                  </a:lnTo>
                  <a:lnTo>
                    <a:pt x="18761" y="2725"/>
                  </a:lnTo>
                  <a:lnTo>
                    <a:pt x="21423" y="2725"/>
                  </a:lnTo>
                  <a:lnTo>
                    <a:pt x="24149" y="2725"/>
                  </a:lnTo>
                  <a:lnTo>
                    <a:pt x="24149" y="5387"/>
                  </a:lnTo>
                  <a:lnTo>
                    <a:pt x="24149" y="8050"/>
                  </a:lnTo>
                  <a:lnTo>
                    <a:pt x="24149" y="10712"/>
                  </a:lnTo>
                  <a:lnTo>
                    <a:pt x="26811" y="10712"/>
                  </a:lnTo>
                  <a:lnTo>
                    <a:pt x="29473" y="10712"/>
                  </a:lnTo>
                  <a:lnTo>
                    <a:pt x="32198" y="10712"/>
                  </a:lnTo>
                  <a:lnTo>
                    <a:pt x="32198" y="8050"/>
                  </a:lnTo>
                  <a:lnTo>
                    <a:pt x="32198" y="5387"/>
                  </a:lnTo>
                  <a:lnTo>
                    <a:pt x="32198" y="2725"/>
                  </a:lnTo>
                  <a:lnTo>
                    <a:pt x="34860" y="0"/>
                  </a:lnTo>
                  <a:lnTo>
                    <a:pt x="37523" y="0"/>
                  </a:lnTo>
                  <a:lnTo>
                    <a:pt x="40185" y="0"/>
                  </a:lnTo>
                  <a:lnTo>
                    <a:pt x="40185" y="2725"/>
                  </a:lnTo>
                  <a:lnTo>
                    <a:pt x="42910" y="2725"/>
                  </a:lnTo>
                  <a:lnTo>
                    <a:pt x="42910" y="5387"/>
                  </a:lnTo>
                  <a:lnTo>
                    <a:pt x="45572" y="5387"/>
                  </a:lnTo>
                  <a:lnTo>
                    <a:pt x="48234" y="5387"/>
                  </a:lnTo>
                  <a:lnTo>
                    <a:pt x="50960" y="5387"/>
                  </a:lnTo>
                  <a:lnTo>
                    <a:pt x="53622" y="5387"/>
                  </a:lnTo>
                  <a:lnTo>
                    <a:pt x="56284" y="5387"/>
                  </a:lnTo>
                  <a:lnTo>
                    <a:pt x="59009" y="5387"/>
                  </a:lnTo>
                  <a:lnTo>
                    <a:pt x="61671" y="8050"/>
                  </a:lnTo>
                  <a:lnTo>
                    <a:pt x="61671" y="10712"/>
                  </a:lnTo>
                  <a:lnTo>
                    <a:pt x="64333" y="10712"/>
                  </a:lnTo>
                  <a:lnTo>
                    <a:pt x="67059" y="10712"/>
                  </a:lnTo>
                  <a:lnTo>
                    <a:pt x="69721" y="10712"/>
                  </a:lnTo>
                  <a:lnTo>
                    <a:pt x="72383" y="10712"/>
                  </a:lnTo>
                  <a:lnTo>
                    <a:pt x="75045" y="10712"/>
                  </a:lnTo>
                  <a:lnTo>
                    <a:pt x="77770" y="10712"/>
                  </a:lnTo>
                  <a:lnTo>
                    <a:pt x="80433" y="10712"/>
                  </a:lnTo>
                  <a:lnTo>
                    <a:pt x="83095" y="10712"/>
                  </a:lnTo>
                  <a:lnTo>
                    <a:pt x="85820" y="13437"/>
                  </a:lnTo>
                  <a:lnTo>
                    <a:pt x="88482" y="13437"/>
                  </a:lnTo>
                  <a:lnTo>
                    <a:pt x="91144" y="13437"/>
                  </a:lnTo>
                  <a:lnTo>
                    <a:pt x="93870" y="16099"/>
                  </a:lnTo>
                  <a:lnTo>
                    <a:pt x="96532" y="16099"/>
                  </a:lnTo>
                  <a:lnTo>
                    <a:pt x="99194" y="16099"/>
                  </a:lnTo>
                  <a:lnTo>
                    <a:pt x="99194" y="18761"/>
                  </a:lnTo>
                  <a:lnTo>
                    <a:pt x="101856" y="18761"/>
                  </a:lnTo>
                  <a:lnTo>
                    <a:pt x="101856" y="18761"/>
                  </a:lnTo>
                  <a:lnTo>
                    <a:pt x="101856" y="1876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3" name="Freeform: Shape 192">
              <a:extLst>
                <a:ext uri="{FF2B5EF4-FFF2-40B4-BE49-F238E27FC236}">
                  <a16:creationId xmlns:a16="http://schemas.microsoft.com/office/drawing/2014/main" id="{E2FB766A-5AAA-04B4-FBA1-55CF6BCA7A72}"/>
                </a:ext>
              </a:extLst>
            </p:cNvPr>
            <p:cNvSpPr/>
            <p:nvPr/>
          </p:nvSpPr>
          <p:spPr>
            <a:xfrm>
              <a:off x="3344497" y="4479313"/>
              <a:ext cx="246685" cy="364640"/>
            </a:xfrm>
            <a:custGeom>
              <a:avLst/>
              <a:gdLst>
                <a:gd name="connsiteX0" fmla="*/ 53622 w 246685"/>
                <a:gd name="connsiteY0" fmla="*/ 364640 h 364640"/>
                <a:gd name="connsiteX1" fmla="*/ 50896 w 246685"/>
                <a:gd name="connsiteY1" fmla="*/ 364640 h 364640"/>
                <a:gd name="connsiteX2" fmla="*/ 48234 w 246685"/>
                <a:gd name="connsiteY2" fmla="*/ 364640 h 364640"/>
                <a:gd name="connsiteX3" fmla="*/ 42910 w 246685"/>
                <a:gd name="connsiteY3" fmla="*/ 364640 h 364640"/>
                <a:gd name="connsiteX4" fmla="*/ 40185 w 246685"/>
                <a:gd name="connsiteY4" fmla="*/ 364640 h 364640"/>
                <a:gd name="connsiteX5" fmla="*/ 40185 w 246685"/>
                <a:gd name="connsiteY5" fmla="*/ 361978 h 364640"/>
                <a:gd name="connsiteX6" fmla="*/ 37522 w 246685"/>
                <a:gd name="connsiteY6" fmla="*/ 364640 h 364640"/>
                <a:gd name="connsiteX7" fmla="*/ 34860 w 246685"/>
                <a:gd name="connsiteY7" fmla="*/ 361978 h 364640"/>
                <a:gd name="connsiteX8" fmla="*/ 32135 w 246685"/>
                <a:gd name="connsiteY8" fmla="*/ 361978 h 364640"/>
                <a:gd name="connsiteX9" fmla="*/ 29473 w 246685"/>
                <a:gd name="connsiteY9" fmla="*/ 361978 h 364640"/>
                <a:gd name="connsiteX10" fmla="*/ 26811 w 246685"/>
                <a:gd name="connsiteY10" fmla="*/ 361978 h 364640"/>
                <a:gd name="connsiteX11" fmla="*/ 26811 w 246685"/>
                <a:gd name="connsiteY11" fmla="*/ 359253 h 364640"/>
                <a:gd name="connsiteX12" fmla="*/ 24085 w 246685"/>
                <a:gd name="connsiteY12" fmla="*/ 359253 h 364640"/>
                <a:gd name="connsiteX13" fmla="*/ 21423 w 246685"/>
                <a:gd name="connsiteY13" fmla="*/ 356590 h 364640"/>
                <a:gd name="connsiteX14" fmla="*/ 18761 w 246685"/>
                <a:gd name="connsiteY14" fmla="*/ 356590 h 364640"/>
                <a:gd name="connsiteX15" fmla="*/ 18761 w 246685"/>
                <a:gd name="connsiteY15" fmla="*/ 353928 h 364640"/>
                <a:gd name="connsiteX16" fmla="*/ 16099 w 246685"/>
                <a:gd name="connsiteY16" fmla="*/ 353928 h 364640"/>
                <a:gd name="connsiteX17" fmla="*/ 13374 w 246685"/>
                <a:gd name="connsiteY17" fmla="*/ 353928 h 364640"/>
                <a:gd name="connsiteX18" fmla="*/ 13374 w 246685"/>
                <a:gd name="connsiteY18" fmla="*/ 351203 h 364640"/>
                <a:gd name="connsiteX19" fmla="*/ 16099 w 246685"/>
                <a:gd name="connsiteY19" fmla="*/ 351203 h 364640"/>
                <a:gd name="connsiteX20" fmla="*/ 16099 w 246685"/>
                <a:gd name="connsiteY20" fmla="*/ 348541 h 364640"/>
                <a:gd name="connsiteX21" fmla="*/ 16099 w 246685"/>
                <a:gd name="connsiteY21" fmla="*/ 345879 h 364640"/>
                <a:gd name="connsiteX22" fmla="*/ 16099 w 246685"/>
                <a:gd name="connsiteY22" fmla="*/ 343153 h 364640"/>
                <a:gd name="connsiteX23" fmla="*/ 16099 w 246685"/>
                <a:gd name="connsiteY23" fmla="*/ 340491 h 364640"/>
                <a:gd name="connsiteX24" fmla="*/ 16099 w 246685"/>
                <a:gd name="connsiteY24" fmla="*/ 337829 h 364640"/>
                <a:gd name="connsiteX25" fmla="*/ 18761 w 246685"/>
                <a:gd name="connsiteY25" fmla="*/ 337829 h 364640"/>
                <a:gd name="connsiteX26" fmla="*/ 18761 w 246685"/>
                <a:gd name="connsiteY26" fmla="*/ 335104 h 364640"/>
                <a:gd name="connsiteX27" fmla="*/ 21423 w 246685"/>
                <a:gd name="connsiteY27" fmla="*/ 335104 h 364640"/>
                <a:gd name="connsiteX28" fmla="*/ 21423 w 246685"/>
                <a:gd name="connsiteY28" fmla="*/ 332442 h 364640"/>
                <a:gd name="connsiteX29" fmla="*/ 24085 w 246685"/>
                <a:gd name="connsiteY29" fmla="*/ 332442 h 364640"/>
                <a:gd name="connsiteX30" fmla="*/ 24085 w 246685"/>
                <a:gd name="connsiteY30" fmla="*/ 329780 h 364640"/>
                <a:gd name="connsiteX31" fmla="*/ 24085 w 246685"/>
                <a:gd name="connsiteY31" fmla="*/ 327118 h 364640"/>
                <a:gd name="connsiteX32" fmla="*/ 24085 w 246685"/>
                <a:gd name="connsiteY32" fmla="*/ 324392 h 364640"/>
                <a:gd name="connsiteX33" fmla="*/ 26811 w 246685"/>
                <a:gd name="connsiteY33" fmla="*/ 324392 h 364640"/>
                <a:gd name="connsiteX34" fmla="*/ 26811 w 246685"/>
                <a:gd name="connsiteY34" fmla="*/ 321730 h 364640"/>
                <a:gd name="connsiteX35" fmla="*/ 26811 w 246685"/>
                <a:gd name="connsiteY35" fmla="*/ 319068 h 364640"/>
                <a:gd name="connsiteX36" fmla="*/ 24085 w 246685"/>
                <a:gd name="connsiteY36" fmla="*/ 319068 h 364640"/>
                <a:gd name="connsiteX37" fmla="*/ 24085 w 246685"/>
                <a:gd name="connsiteY37" fmla="*/ 316343 h 364640"/>
                <a:gd name="connsiteX38" fmla="*/ 24085 w 246685"/>
                <a:gd name="connsiteY38" fmla="*/ 313681 h 364640"/>
                <a:gd name="connsiteX39" fmla="*/ 26811 w 246685"/>
                <a:gd name="connsiteY39" fmla="*/ 313681 h 364640"/>
                <a:gd name="connsiteX40" fmla="*/ 26811 w 246685"/>
                <a:gd name="connsiteY40" fmla="*/ 311019 h 364640"/>
                <a:gd name="connsiteX41" fmla="*/ 29473 w 246685"/>
                <a:gd name="connsiteY41" fmla="*/ 311019 h 364640"/>
                <a:gd name="connsiteX42" fmla="*/ 29473 w 246685"/>
                <a:gd name="connsiteY42" fmla="*/ 308293 h 364640"/>
                <a:gd name="connsiteX43" fmla="*/ 32135 w 246685"/>
                <a:gd name="connsiteY43" fmla="*/ 308293 h 364640"/>
                <a:gd name="connsiteX44" fmla="*/ 32135 w 246685"/>
                <a:gd name="connsiteY44" fmla="*/ 305631 h 364640"/>
                <a:gd name="connsiteX45" fmla="*/ 34860 w 246685"/>
                <a:gd name="connsiteY45" fmla="*/ 305631 h 364640"/>
                <a:gd name="connsiteX46" fmla="*/ 34860 w 246685"/>
                <a:gd name="connsiteY46" fmla="*/ 302969 h 364640"/>
                <a:gd name="connsiteX47" fmla="*/ 34860 w 246685"/>
                <a:gd name="connsiteY47" fmla="*/ 300307 h 364640"/>
                <a:gd name="connsiteX48" fmla="*/ 37522 w 246685"/>
                <a:gd name="connsiteY48" fmla="*/ 297581 h 364640"/>
                <a:gd name="connsiteX49" fmla="*/ 37522 w 246685"/>
                <a:gd name="connsiteY49" fmla="*/ 294919 h 364640"/>
                <a:gd name="connsiteX50" fmla="*/ 37522 w 246685"/>
                <a:gd name="connsiteY50" fmla="*/ 292257 h 364640"/>
                <a:gd name="connsiteX51" fmla="*/ 37522 w 246685"/>
                <a:gd name="connsiteY51" fmla="*/ 289532 h 364640"/>
                <a:gd name="connsiteX52" fmla="*/ 40185 w 246685"/>
                <a:gd name="connsiteY52" fmla="*/ 286869 h 364640"/>
                <a:gd name="connsiteX53" fmla="*/ 42910 w 246685"/>
                <a:gd name="connsiteY53" fmla="*/ 286869 h 364640"/>
                <a:gd name="connsiteX54" fmla="*/ 42910 w 246685"/>
                <a:gd name="connsiteY54" fmla="*/ 289532 h 364640"/>
                <a:gd name="connsiteX55" fmla="*/ 45572 w 246685"/>
                <a:gd name="connsiteY55" fmla="*/ 289532 h 364640"/>
                <a:gd name="connsiteX56" fmla="*/ 48234 w 246685"/>
                <a:gd name="connsiteY56" fmla="*/ 289532 h 364640"/>
                <a:gd name="connsiteX57" fmla="*/ 50896 w 246685"/>
                <a:gd name="connsiteY57" fmla="*/ 289532 h 364640"/>
                <a:gd name="connsiteX58" fmla="*/ 53622 w 246685"/>
                <a:gd name="connsiteY58" fmla="*/ 286869 h 364640"/>
                <a:gd name="connsiteX59" fmla="*/ 56284 w 246685"/>
                <a:gd name="connsiteY59" fmla="*/ 286869 h 364640"/>
                <a:gd name="connsiteX60" fmla="*/ 56284 w 246685"/>
                <a:gd name="connsiteY60" fmla="*/ 284207 h 364640"/>
                <a:gd name="connsiteX61" fmla="*/ 56284 w 246685"/>
                <a:gd name="connsiteY61" fmla="*/ 281482 h 364640"/>
                <a:gd name="connsiteX62" fmla="*/ 58946 w 246685"/>
                <a:gd name="connsiteY62" fmla="*/ 281482 h 364640"/>
                <a:gd name="connsiteX63" fmla="*/ 58946 w 246685"/>
                <a:gd name="connsiteY63" fmla="*/ 278820 h 364640"/>
                <a:gd name="connsiteX64" fmla="*/ 58946 w 246685"/>
                <a:gd name="connsiteY64" fmla="*/ 276158 h 364640"/>
                <a:gd name="connsiteX65" fmla="*/ 58946 w 246685"/>
                <a:gd name="connsiteY65" fmla="*/ 273432 h 364640"/>
                <a:gd name="connsiteX66" fmla="*/ 56284 w 246685"/>
                <a:gd name="connsiteY66" fmla="*/ 270770 h 364640"/>
                <a:gd name="connsiteX67" fmla="*/ 56284 w 246685"/>
                <a:gd name="connsiteY67" fmla="*/ 268108 h 364640"/>
                <a:gd name="connsiteX68" fmla="*/ 53622 w 246685"/>
                <a:gd name="connsiteY68" fmla="*/ 268108 h 364640"/>
                <a:gd name="connsiteX69" fmla="*/ 56284 w 246685"/>
                <a:gd name="connsiteY69" fmla="*/ 268108 h 364640"/>
                <a:gd name="connsiteX70" fmla="*/ 58946 w 246685"/>
                <a:gd name="connsiteY70" fmla="*/ 268108 h 364640"/>
                <a:gd name="connsiteX71" fmla="*/ 58946 w 246685"/>
                <a:gd name="connsiteY71" fmla="*/ 265446 h 364640"/>
                <a:gd name="connsiteX72" fmla="*/ 61671 w 246685"/>
                <a:gd name="connsiteY72" fmla="*/ 262721 h 364640"/>
                <a:gd name="connsiteX73" fmla="*/ 61671 w 246685"/>
                <a:gd name="connsiteY73" fmla="*/ 260059 h 364640"/>
                <a:gd name="connsiteX74" fmla="*/ 64333 w 246685"/>
                <a:gd name="connsiteY74" fmla="*/ 260059 h 364640"/>
                <a:gd name="connsiteX75" fmla="*/ 66995 w 246685"/>
                <a:gd name="connsiteY75" fmla="*/ 260059 h 364640"/>
                <a:gd name="connsiteX76" fmla="*/ 69721 w 246685"/>
                <a:gd name="connsiteY76" fmla="*/ 260059 h 364640"/>
                <a:gd name="connsiteX77" fmla="*/ 69721 w 246685"/>
                <a:gd name="connsiteY77" fmla="*/ 257397 h 364640"/>
                <a:gd name="connsiteX78" fmla="*/ 72383 w 246685"/>
                <a:gd name="connsiteY78" fmla="*/ 257397 h 364640"/>
                <a:gd name="connsiteX79" fmla="*/ 75045 w 246685"/>
                <a:gd name="connsiteY79" fmla="*/ 254671 h 364640"/>
                <a:gd name="connsiteX80" fmla="*/ 77707 w 246685"/>
                <a:gd name="connsiteY80" fmla="*/ 254671 h 364640"/>
                <a:gd name="connsiteX81" fmla="*/ 77707 w 246685"/>
                <a:gd name="connsiteY81" fmla="*/ 252009 h 364640"/>
                <a:gd name="connsiteX82" fmla="*/ 80432 w 246685"/>
                <a:gd name="connsiteY82" fmla="*/ 252009 h 364640"/>
                <a:gd name="connsiteX83" fmla="*/ 80432 w 246685"/>
                <a:gd name="connsiteY83" fmla="*/ 249347 h 364640"/>
                <a:gd name="connsiteX84" fmla="*/ 83095 w 246685"/>
                <a:gd name="connsiteY84" fmla="*/ 246622 h 364640"/>
                <a:gd name="connsiteX85" fmla="*/ 85757 w 246685"/>
                <a:gd name="connsiteY85" fmla="*/ 243960 h 364640"/>
                <a:gd name="connsiteX86" fmla="*/ 85757 w 246685"/>
                <a:gd name="connsiteY86" fmla="*/ 241298 h 364640"/>
                <a:gd name="connsiteX87" fmla="*/ 85757 w 246685"/>
                <a:gd name="connsiteY87" fmla="*/ 238635 h 364640"/>
                <a:gd name="connsiteX88" fmla="*/ 88482 w 246685"/>
                <a:gd name="connsiteY88" fmla="*/ 238635 h 364640"/>
                <a:gd name="connsiteX89" fmla="*/ 91144 w 246685"/>
                <a:gd name="connsiteY89" fmla="*/ 235910 h 364640"/>
                <a:gd name="connsiteX90" fmla="*/ 93806 w 246685"/>
                <a:gd name="connsiteY90" fmla="*/ 235910 h 364640"/>
                <a:gd name="connsiteX91" fmla="*/ 96532 w 246685"/>
                <a:gd name="connsiteY91" fmla="*/ 235910 h 364640"/>
                <a:gd name="connsiteX92" fmla="*/ 96532 w 246685"/>
                <a:gd name="connsiteY92" fmla="*/ 233248 h 364640"/>
                <a:gd name="connsiteX93" fmla="*/ 93806 w 246685"/>
                <a:gd name="connsiteY93" fmla="*/ 233248 h 364640"/>
                <a:gd name="connsiteX94" fmla="*/ 93806 w 246685"/>
                <a:gd name="connsiteY94" fmla="*/ 230586 h 364640"/>
                <a:gd name="connsiteX95" fmla="*/ 91144 w 246685"/>
                <a:gd name="connsiteY95" fmla="*/ 230586 h 364640"/>
                <a:gd name="connsiteX96" fmla="*/ 91144 w 246685"/>
                <a:gd name="connsiteY96" fmla="*/ 227860 h 364640"/>
                <a:gd name="connsiteX97" fmla="*/ 93806 w 246685"/>
                <a:gd name="connsiteY97" fmla="*/ 225198 h 364640"/>
                <a:gd name="connsiteX98" fmla="*/ 96532 w 246685"/>
                <a:gd name="connsiteY98" fmla="*/ 225198 h 364640"/>
                <a:gd name="connsiteX99" fmla="*/ 99194 w 246685"/>
                <a:gd name="connsiteY99" fmla="*/ 225198 h 364640"/>
                <a:gd name="connsiteX100" fmla="*/ 99194 w 246685"/>
                <a:gd name="connsiteY100" fmla="*/ 227860 h 364640"/>
                <a:gd name="connsiteX101" fmla="*/ 101856 w 246685"/>
                <a:gd name="connsiteY101" fmla="*/ 227860 h 364640"/>
                <a:gd name="connsiteX102" fmla="*/ 104581 w 246685"/>
                <a:gd name="connsiteY102" fmla="*/ 227860 h 364640"/>
                <a:gd name="connsiteX103" fmla="*/ 107243 w 246685"/>
                <a:gd name="connsiteY103" fmla="*/ 227860 h 364640"/>
                <a:gd name="connsiteX104" fmla="*/ 109905 w 246685"/>
                <a:gd name="connsiteY104" fmla="*/ 230586 h 364640"/>
                <a:gd name="connsiteX105" fmla="*/ 112567 w 246685"/>
                <a:gd name="connsiteY105" fmla="*/ 230586 h 364640"/>
                <a:gd name="connsiteX106" fmla="*/ 112567 w 246685"/>
                <a:gd name="connsiteY106" fmla="*/ 227860 h 364640"/>
                <a:gd name="connsiteX107" fmla="*/ 109905 w 246685"/>
                <a:gd name="connsiteY107" fmla="*/ 227860 h 364640"/>
                <a:gd name="connsiteX108" fmla="*/ 109905 w 246685"/>
                <a:gd name="connsiteY108" fmla="*/ 225198 h 364640"/>
                <a:gd name="connsiteX109" fmla="*/ 109905 w 246685"/>
                <a:gd name="connsiteY109" fmla="*/ 222536 h 364640"/>
                <a:gd name="connsiteX110" fmla="*/ 112567 w 246685"/>
                <a:gd name="connsiteY110" fmla="*/ 222536 h 364640"/>
                <a:gd name="connsiteX111" fmla="*/ 112567 w 246685"/>
                <a:gd name="connsiteY111" fmla="*/ 219811 h 364640"/>
                <a:gd name="connsiteX112" fmla="*/ 109905 w 246685"/>
                <a:gd name="connsiteY112" fmla="*/ 219811 h 364640"/>
                <a:gd name="connsiteX113" fmla="*/ 109905 w 246685"/>
                <a:gd name="connsiteY113" fmla="*/ 217149 h 364640"/>
                <a:gd name="connsiteX114" fmla="*/ 112567 w 246685"/>
                <a:gd name="connsiteY114" fmla="*/ 217149 h 364640"/>
                <a:gd name="connsiteX115" fmla="*/ 115293 w 246685"/>
                <a:gd name="connsiteY115" fmla="*/ 214487 h 364640"/>
                <a:gd name="connsiteX116" fmla="*/ 117955 w 246685"/>
                <a:gd name="connsiteY116" fmla="*/ 214487 h 364640"/>
                <a:gd name="connsiteX117" fmla="*/ 120617 w 246685"/>
                <a:gd name="connsiteY117" fmla="*/ 211825 h 364640"/>
                <a:gd name="connsiteX118" fmla="*/ 123343 w 246685"/>
                <a:gd name="connsiteY118" fmla="*/ 209099 h 364640"/>
                <a:gd name="connsiteX119" fmla="*/ 123343 w 246685"/>
                <a:gd name="connsiteY119" fmla="*/ 206437 h 364640"/>
                <a:gd name="connsiteX120" fmla="*/ 120617 w 246685"/>
                <a:gd name="connsiteY120" fmla="*/ 206437 h 364640"/>
                <a:gd name="connsiteX121" fmla="*/ 120617 w 246685"/>
                <a:gd name="connsiteY121" fmla="*/ 203775 h 364640"/>
                <a:gd name="connsiteX122" fmla="*/ 120617 w 246685"/>
                <a:gd name="connsiteY122" fmla="*/ 201050 h 364640"/>
                <a:gd name="connsiteX123" fmla="*/ 117955 w 246685"/>
                <a:gd name="connsiteY123" fmla="*/ 201050 h 364640"/>
                <a:gd name="connsiteX124" fmla="*/ 115293 w 246685"/>
                <a:gd name="connsiteY124" fmla="*/ 201050 h 364640"/>
                <a:gd name="connsiteX125" fmla="*/ 115293 w 246685"/>
                <a:gd name="connsiteY125" fmla="*/ 203775 h 364640"/>
                <a:gd name="connsiteX126" fmla="*/ 112567 w 246685"/>
                <a:gd name="connsiteY126" fmla="*/ 203775 h 364640"/>
                <a:gd name="connsiteX127" fmla="*/ 109905 w 246685"/>
                <a:gd name="connsiteY127" fmla="*/ 203775 h 364640"/>
                <a:gd name="connsiteX128" fmla="*/ 107243 w 246685"/>
                <a:gd name="connsiteY128" fmla="*/ 201050 h 364640"/>
                <a:gd name="connsiteX129" fmla="*/ 104581 w 246685"/>
                <a:gd name="connsiteY129" fmla="*/ 201050 h 364640"/>
                <a:gd name="connsiteX130" fmla="*/ 104581 w 246685"/>
                <a:gd name="connsiteY130" fmla="*/ 203775 h 364640"/>
                <a:gd name="connsiteX131" fmla="*/ 101856 w 246685"/>
                <a:gd name="connsiteY131" fmla="*/ 203775 h 364640"/>
                <a:gd name="connsiteX132" fmla="*/ 99194 w 246685"/>
                <a:gd name="connsiteY132" fmla="*/ 203775 h 364640"/>
                <a:gd name="connsiteX133" fmla="*/ 99194 w 246685"/>
                <a:gd name="connsiteY133" fmla="*/ 201050 h 364640"/>
                <a:gd name="connsiteX134" fmla="*/ 96532 w 246685"/>
                <a:gd name="connsiteY134" fmla="*/ 201050 h 364640"/>
                <a:gd name="connsiteX135" fmla="*/ 93806 w 246685"/>
                <a:gd name="connsiteY135" fmla="*/ 201050 h 364640"/>
                <a:gd name="connsiteX136" fmla="*/ 91144 w 246685"/>
                <a:gd name="connsiteY136" fmla="*/ 198388 h 364640"/>
                <a:gd name="connsiteX137" fmla="*/ 88482 w 246685"/>
                <a:gd name="connsiteY137" fmla="*/ 198388 h 364640"/>
                <a:gd name="connsiteX138" fmla="*/ 85757 w 246685"/>
                <a:gd name="connsiteY138" fmla="*/ 198388 h 364640"/>
                <a:gd name="connsiteX139" fmla="*/ 85757 w 246685"/>
                <a:gd name="connsiteY139" fmla="*/ 195726 h 364640"/>
                <a:gd name="connsiteX140" fmla="*/ 85757 w 246685"/>
                <a:gd name="connsiteY140" fmla="*/ 193000 h 364640"/>
                <a:gd name="connsiteX141" fmla="*/ 88482 w 246685"/>
                <a:gd name="connsiteY141" fmla="*/ 193000 h 364640"/>
                <a:gd name="connsiteX142" fmla="*/ 88482 w 246685"/>
                <a:gd name="connsiteY142" fmla="*/ 190338 h 364640"/>
                <a:gd name="connsiteX143" fmla="*/ 88482 w 246685"/>
                <a:gd name="connsiteY143" fmla="*/ 187676 h 364640"/>
                <a:gd name="connsiteX144" fmla="*/ 88482 w 246685"/>
                <a:gd name="connsiteY144" fmla="*/ 184950 h 364640"/>
                <a:gd name="connsiteX145" fmla="*/ 88482 w 246685"/>
                <a:gd name="connsiteY145" fmla="*/ 182288 h 364640"/>
                <a:gd name="connsiteX146" fmla="*/ 85757 w 246685"/>
                <a:gd name="connsiteY146" fmla="*/ 182288 h 364640"/>
                <a:gd name="connsiteX147" fmla="*/ 88482 w 246685"/>
                <a:gd name="connsiteY147" fmla="*/ 179626 h 364640"/>
                <a:gd name="connsiteX148" fmla="*/ 85757 w 246685"/>
                <a:gd name="connsiteY148" fmla="*/ 176964 h 364640"/>
                <a:gd name="connsiteX149" fmla="*/ 83095 w 246685"/>
                <a:gd name="connsiteY149" fmla="*/ 174239 h 364640"/>
                <a:gd name="connsiteX150" fmla="*/ 80432 w 246685"/>
                <a:gd name="connsiteY150" fmla="*/ 171577 h 364640"/>
                <a:gd name="connsiteX151" fmla="*/ 83095 w 246685"/>
                <a:gd name="connsiteY151" fmla="*/ 168914 h 364640"/>
                <a:gd name="connsiteX152" fmla="*/ 85757 w 246685"/>
                <a:gd name="connsiteY152" fmla="*/ 168914 h 364640"/>
                <a:gd name="connsiteX153" fmla="*/ 88482 w 246685"/>
                <a:gd name="connsiteY153" fmla="*/ 166189 h 364640"/>
                <a:gd name="connsiteX154" fmla="*/ 91144 w 246685"/>
                <a:gd name="connsiteY154" fmla="*/ 166189 h 364640"/>
                <a:gd name="connsiteX155" fmla="*/ 91144 w 246685"/>
                <a:gd name="connsiteY155" fmla="*/ 163527 h 364640"/>
                <a:gd name="connsiteX156" fmla="*/ 93806 w 246685"/>
                <a:gd name="connsiteY156" fmla="*/ 163527 h 364640"/>
                <a:gd name="connsiteX157" fmla="*/ 91144 w 246685"/>
                <a:gd name="connsiteY157" fmla="*/ 163527 h 364640"/>
                <a:gd name="connsiteX158" fmla="*/ 91144 w 246685"/>
                <a:gd name="connsiteY158" fmla="*/ 160865 h 364640"/>
                <a:gd name="connsiteX159" fmla="*/ 88482 w 246685"/>
                <a:gd name="connsiteY159" fmla="*/ 160865 h 364640"/>
                <a:gd name="connsiteX160" fmla="*/ 88482 w 246685"/>
                <a:gd name="connsiteY160" fmla="*/ 158139 h 364640"/>
                <a:gd name="connsiteX161" fmla="*/ 85757 w 246685"/>
                <a:gd name="connsiteY161" fmla="*/ 158139 h 364640"/>
                <a:gd name="connsiteX162" fmla="*/ 83095 w 246685"/>
                <a:gd name="connsiteY162" fmla="*/ 158139 h 364640"/>
                <a:gd name="connsiteX163" fmla="*/ 83095 w 246685"/>
                <a:gd name="connsiteY163" fmla="*/ 155477 h 364640"/>
                <a:gd name="connsiteX164" fmla="*/ 80432 w 246685"/>
                <a:gd name="connsiteY164" fmla="*/ 155477 h 364640"/>
                <a:gd name="connsiteX165" fmla="*/ 80432 w 246685"/>
                <a:gd name="connsiteY165" fmla="*/ 158139 h 364640"/>
                <a:gd name="connsiteX166" fmla="*/ 77707 w 246685"/>
                <a:gd name="connsiteY166" fmla="*/ 158139 h 364640"/>
                <a:gd name="connsiteX167" fmla="*/ 75045 w 246685"/>
                <a:gd name="connsiteY167" fmla="*/ 160865 h 364640"/>
                <a:gd name="connsiteX168" fmla="*/ 72383 w 246685"/>
                <a:gd name="connsiteY168" fmla="*/ 160865 h 364640"/>
                <a:gd name="connsiteX169" fmla="*/ 69721 w 246685"/>
                <a:gd name="connsiteY169" fmla="*/ 160865 h 364640"/>
                <a:gd name="connsiteX170" fmla="*/ 66995 w 246685"/>
                <a:gd name="connsiteY170" fmla="*/ 158139 h 364640"/>
                <a:gd name="connsiteX171" fmla="*/ 66995 w 246685"/>
                <a:gd name="connsiteY171" fmla="*/ 155477 h 364640"/>
                <a:gd name="connsiteX172" fmla="*/ 64333 w 246685"/>
                <a:gd name="connsiteY172" fmla="*/ 155477 h 364640"/>
                <a:gd name="connsiteX173" fmla="*/ 64333 w 246685"/>
                <a:gd name="connsiteY173" fmla="*/ 152815 h 364640"/>
                <a:gd name="connsiteX174" fmla="*/ 64333 w 246685"/>
                <a:gd name="connsiteY174" fmla="*/ 150153 h 364640"/>
                <a:gd name="connsiteX175" fmla="*/ 61671 w 246685"/>
                <a:gd name="connsiteY175" fmla="*/ 150153 h 364640"/>
                <a:gd name="connsiteX176" fmla="*/ 61671 w 246685"/>
                <a:gd name="connsiteY176" fmla="*/ 147428 h 364640"/>
                <a:gd name="connsiteX177" fmla="*/ 58946 w 246685"/>
                <a:gd name="connsiteY177" fmla="*/ 147428 h 364640"/>
                <a:gd name="connsiteX178" fmla="*/ 56284 w 246685"/>
                <a:gd name="connsiteY178" fmla="*/ 144766 h 364640"/>
                <a:gd name="connsiteX179" fmla="*/ 56284 w 246685"/>
                <a:gd name="connsiteY179" fmla="*/ 142104 h 364640"/>
                <a:gd name="connsiteX180" fmla="*/ 56284 w 246685"/>
                <a:gd name="connsiteY180" fmla="*/ 139378 h 364640"/>
                <a:gd name="connsiteX181" fmla="*/ 53622 w 246685"/>
                <a:gd name="connsiteY181" fmla="*/ 139378 h 364640"/>
                <a:gd name="connsiteX182" fmla="*/ 53622 w 246685"/>
                <a:gd name="connsiteY182" fmla="*/ 136716 h 364640"/>
                <a:gd name="connsiteX183" fmla="*/ 53622 w 246685"/>
                <a:gd name="connsiteY183" fmla="*/ 134054 h 364640"/>
                <a:gd name="connsiteX184" fmla="*/ 50896 w 246685"/>
                <a:gd name="connsiteY184" fmla="*/ 134054 h 364640"/>
                <a:gd name="connsiteX185" fmla="*/ 50896 w 246685"/>
                <a:gd name="connsiteY185" fmla="*/ 131329 h 364640"/>
                <a:gd name="connsiteX186" fmla="*/ 48234 w 246685"/>
                <a:gd name="connsiteY186" fmla="*/ 131329 h 364640"/>
                <a:gd name="connsiteX187" fmla="*/ 48234 w 246685"/>
                <a:gd name="connsiteY187" fmla="*/ 134054 h 364640"/>
                <a:gd name="connsiteX188" fmla="*/ 45572 w 246685"/>
                <a:gd name="connsiteY188" fmla="*/ 131329 h 364640"/>
                <a:gd name="connsiteX189" fmla="*/ 42910 w 246685"/>
                <a:gd name="connsiteY189" fmla="*/ 131329 h 364640"/>
                <a:gd name="connsiteX190" fmla="*/ 42910 w 246685"/>
                <a:gd name="connsiteY190" fmla="*/ 128667 h 364640"/>
                <a:gd name="connsiteX191" fmla="*/ 40185 w 246685"/>
                <a:gd name="connsiteY191" fmla="*/ 128667 h 364640"/>
                <a:gd name="connsiteX192" fmla="*/ 37522 w 246685"/>
                <a:gd name="connsiteY192" fmla="*/ 128667 h 364640"/>
                <a:gd name="connsiteX193" fmla="*/ 34860 w 246685"/>
                <a:gd name="connsiteY193" fmla="*/ 126005 h 364640"/>
                <a:gd name="connsiteX194" fmla="*/ 32135 w 246685"/>
                <a:gd name="connsiteY194" fmla="*/ 126005 h 364640"/>
                <a:gd name="connsiteX195" fmla="*/ 32135 w 246685"/>
                <a:gd name="connsiteY195" fmla="*/ 123342 h 364640"/>
                <a:gd name="connsiteX196" fmla="*/ 32135 w 246685"/>
                <a:gd name="connsiteY196" fmla="*/ 120617 h 364640"/>
                <a:gd name="connsiteX197" fmla="*/ 32135 w 246685"/>
                <a:gd name="connsiteY197" fmla="*/ 117955 h 364640"/>
                <a:gd name="connsiteX198" fmla="*/ 29473 w 246685"/>
                <a:gd name="connsiteY198" fmla="*/ 117955 h 364640"/>
                <a:gd name="connsiteX199" fmla="*/ 29473 w 246685"/>
                <a:gd name="connsiteY199" fmla="*/ 115293 h 364640"/>
                <a:gd name="connsiteX200" fmla="*/ 26811 w 246685"/>
                <a:gd name="connsiteY200" fmla="*/ 115293 h 364640"/>
                <a:gd name="connsiteX201" fmla="*/ 26811 w 246685"/>
                <a:gd name="connsiteY201" fmla="*/ 112567 h 364640"/>
                <a:gd name="connsiteX202" fmla="*/ 24085 w 246685"/>
                <a:gd name="connsiteY202" fmla="*/ 112567 h 364640"/>
                <a:gd name="connsiteX203" fmla="*/ 24085 w 246685"/>
                <a:gd name="connsiteY203" fmla="*/ 109905 h 364640"/>
                <a:gd name="connsiteX204" fmla="*/ 24085 w 246685"/>
                <a:gd name="connsiteY204" fmla="*/ 107243 h 364640"/>
                <a:gd name="connsiteX205" fmla="*/ 21423 w 246685"/>
                <a:gd name="connsiteY205" fmla="*/ 107243 h 364640"/>
                <a:gd name="connsiteX206" fmla="*/ 18761 w 246685"/>
                <a:gd name="connsiteY206" fmla="*/ 107243 h 364640"/>
                <a:gd name="connsiteX207" fmla="*/ 18761 w 246685"/>
                <a:gd name="connsiteY207" fmla="*/ 104518 h 364640"/>
                <a:gd name="connsiteX208" fmla="*/ 16099 w 246685"/>
                <a:gd name="connsiteY208" fmla="*/ 104518 h 364640"/>
                <a:gd name="connsiteX209" fmla="*/ 16099 w 246685"/>
                <a:gd name="connsiteY209" fmla="*/ 101856 h 364640"/>
                <a:gd name="connsiteX210" fmla="*/ 13374 w 246685"/>
                <a:gd name="connsiteY210" fmla="*/ 101856 h 364640"/>
                <a:gd name="connsiteX211" fmla="*/ 13374 w 246685"/>
                <a:gd name="connsiteY211" fmla="*/ 104518 h 364640"/>
                <a:gd name="connsiteX212" fmla="*/ 10711 w 246685"/>
                <a:gd name="connsiteY212" fmla="*/ 104518 h 364640"/>
                <a:gd name="connsiteX213" fmla="*/ 10711 w 246685"/>
                <a:gd name="connsiteY213" fmla="*/ 107243 h 364640"/>
                <a:gd name="connsiteX214" fmla="*/ 8050 w 246685"/>
                <a:gd name="connsiteY214" fmla="*/ 107243 h 364640"/>
                <a:gd name="connsiteX215" fmla="*/ 8050 w 246685"/>
                <a:gd name="connsiteY215" fmla="*/ 109905 h 364640"/>
                <a:gd name="connsiteX216" fmla="*/ 5324 w 246685"/>
                <a:gd name="connsiteY216" fmla="*/ 109905 h 364640"/>
                <a:gd name="connsiteX217" fmla="*/ 5324 w 246685"/>
                <a:gd name="connsiteY217" fmla="*/ 112567 h 364640"/>
                <a:gd name="connsiteX218" fmla="*/ 5324 w 246685"/>
                <a:gd name="connsiteY218" fmla="*/ 109905 h 364640"/>
                <a:gd name="connsiteX219" fmla="*/ 2662 w 246685"/>
                <a:gd name="connsiteY219" fmla="*/ 109905 h 364640"/>
                <a:gd name="connsiteX220" fmla="*/ 2662 w 246685"/>
                <a:gd name="connsiteY220" fmla="*/ 107243 h 364640"/>
                <a:gd name="connsiteX221" fmla="*/ 2662 w 246685"/>
                <a:gd name="connsiteY221" fmla="*/ 104518 h 364640"/>
                <a:gd name="connsiteX222" fmla="*/ 0 w 246685"/>
                <a:gd name="connsiteY222" fmla="*/ 104518 h 364640"/>
                <a:gd name="connsiteX223" fmla="*/ 0 w 246685"/>
                <a:gd name="connsiteY223" fmla="*/ 101856 h 364640"/>
                <a:gd name="connsiteX224" fmla="*/ 0 w 246685"/>
                <a:gd name="connsiteY224" fmla="*/ 99194 h 364640"/>
                <a:gd name="connsiteX225" fmla="*/ 2662 w 246685"/>
                <a:gd name="connsiteY225" fmla="*/ 96468 h 364640"/>
                <a:gd name="connsiteX226" fmla="*/ 0 w 246685"/>
                <a:gd name="connsiteY226" fmla="*/ 96468 h 364640"/>
                <a:gd name="connsiteX227" fmla="*/ 2662 w 246685"/>
                <a:gd name="connsiteY227" fmla="*/ 93806 h 364640"/>
                <a:gd name="connsiteX228" fmla="*/ 5324 w 246685"/>
                <a:gd name="connsiteY228" fmla="*/ 93806 h 364640"/>
                <a:gd name="connsiteX229" fmla="*/ 5324 w 246685"/>
                <a:gd name="connsiteY229" fmla="*/ 91144 h 364640"/>
                <a:gd name="connsiteX230" fmla="*/ 8050 w 246685"/>
                <a:gd name="connsiteY230" fmla="*/ 91144 h 364640"/>
                <a:gd name="connsiteX231" fmla="*/ 8050 w 246685"/>
                <a:gd name="connsiteY231" fmla="*/ 88482 h 364640"/>
                <a:gd name="connsiteX232" fmla="*/ 10711 w 246685"/>
                <a:gd name="connsiteY232" fmla="*/ 88482 h 364640"/>
                <a:gd name="connsiteX233" fmla="*/ 10711 w 246685"/>
                <a:gd name="connsiteY233" fmla="*/ 85756 h 364640"/>
                <a:gd name="connsiteX234" fmla="*/ 13374 w 246685"/>
                <a:gd name="connsiteY234" fmla="*/ 85756 h 364640"/>
                <a:gd name="connsiteX235" fmla="*/ 13374 w 246685"/>
                <a:gd name="connsiteY235" fmla="*/ 83095 h 364640"/>
                <a:gd name="connsiteX236" fmla="*/ 16099 w 246685"/>
                <a:gd name="connsiteY236" fmla="*/ 80433 h 364640"/>
                <a:gd name="connsiteX237" fmla="*/ 16099 w 246685"/>
                <a:gd name="connsiteY237" fmla="*/ 77707 h 364640"/>
                <a:gd name="connsiteX238" fmla="*/ 16099 w 246685"/>
                <a:gd name="connsiteY238" fmla="*/ 75045 h 364640"/>
                <a:gd name="connsiteX239" fmla="*/ 16099 w 246685"/>
                <a:gd name="connsiteY239" fmla="*/ 72383 h 364640"/>
                <a:gd name="connsiteX240" fmla="*/ 13374 w 246685"/>
                <a:gd name="connsiteY240" fmla="*/ 69657 h 364640"/>
                <a:gd name="connsiteX241" fmla="*/ 13374 w 246685"/>
                <a:gd name="connsiteY241" fmla="*/ 66995 h 364640"/>
                <a:gd name="connsiteX242" fmla="*/ 13374 w 246685"/>
                <a:gd name="connsiteY242" fmla="*/ 64333 h 364640"/>
                <a:gd name="connsiteX243" fmla="*/ 16099 w 246685"/>
                <a:gd name="connsiteY243" fmla="*/ 61671 h 364640"/>
                <a:gd name="connsiteX244" fmla="*/ 13374 w 246685"/>
                <a:gd name="connsiteY244" fmla="*/ 61671 h 364640"/>
                <a:gd name="connsiteX245" fmla="*/ 16099 w 246685"/>
                <a:gd name="connsiteY245" fmla="*/ 58946 h 364640"/>
                <a:gd name="connsiteX246" fmla="*/ 16099 w 246685"/>
                <a:gd name="connsiteY246" fmla="*/ 56284 h 364640"/>
                <a:gd name="connsiteX247" fmla="*/ 18761 w 246685"/>
                <a:gd name="connsiteY247" fmla="*/ 56284 h 364640"/>
                <a:gd name="connsiteX248" fmla="*/ 21423 w 246685"/>
                <a:gd name="connsiteY248" fmla="*/ 56284 h 364640"/>
                <a:gd name="connsiteX249" fmla="*/ 24085 w 246685"/>
                <a:gd name="connsiteY249" fmla="*/ 56284 h 364640"/>
                <a:gd name="connsiteX250" fmla="*/ 24085 w 246685"/>
                <a:gd name="connsiteY250" fmla="*/ 53621 h 364640"/>
                <a:gd name="connsiteX251" fmla="*/ 26811 w 246685"/>
                <a:gd name="connsiteY251" fmla="*/ 50896 h 364640"/>
                <a:gd name="connsiteX252" fmla="*/ 29473 w 246685"/>
                <a:gd name="connsiteY252" fmla="*/ 50896 h 364640"/>
                <a:gd name="connsiteX253" fmla="*/ 29473 w 246685"/>
                <a:gd name="connsiteY253" fmla="*/ 48234 h 364640"/>
                <a:gd name="connsiteX254" fmla="*/ 32135 w 246685"/>
                <a:gd name="connsiteY254" fmla="*/ 48234 h 364640"/>
                <a:gd name="connsiteX255" fmla="*/ 34860 w 246685"/>
                <a:gd name="connsiteY255" fmla="*/ 45572 h 364640"/>
                <a:gd name="connsiteX256" fmla="*/ 37522 w 246685"/>
                <a:gd name="connsiteY256" fmla="*/ 42846 h 364640"/>
                <a:gd name="connsiteX257" fmla="*/ 40185 w 246685"/>
                <a:gd name="connsiteY257" fmla="*/ 40184 h 364640"/>
                <a:gd name="connsiteX258" fmla="*/ 42910 w 246685"/>
                <a:gd name="connsiteY258" fmla="*/ 40184 h 364640"/>
                <a:gd name="connsiteX259" fmla="*/ 42910 w 246685"/>
                <a:gd name="connsiteY259" fmla="*/ 37522 h 364640"/>
                <a:gd name="connsiteX260" fmla="*/ 45572 w 246685"/>
                <a:gd name="connsiteY260" fmla="*/ 37522 h 364640"/>
                <a:gd name="connsiteX261" fmla="*/ 48234 w 246685"/>
                <a:gd name="connsiteY261" fmla="*/ 34797 h 364640"/>
                <a:gd name="connsiteX262" fmla="*/ 50896 w 246685"/>
                <a:gd name="connsiteY262" fmla="*/ 32135 h 364640"/>
                <a:gd name="connsiteX263" fmla="*/ 53622 w 246685"/>
                <a:gd name="connsiteY263" fmla="*/ 32135 h 364640"/>
                <a:gd name="connsiteX264" fmla="*/ 56284 w 246685"/>
                <a:gd name="connsiteY264" fmla="*/ 29473 h 364640"/>
                <a:gd name="connsiteX265" fmla="*/ 58946 w 246685"/>
                <a:gd name="connsiteY265" fmla="*/ 29473 h 364640"/>
                <a:gd name="connsiteX266" fmla="*/ 58946 w 246685"/>
                <a:gd name="connsiteY266" fmla="*/ 26811 h 364640"/>
                <a:gd name="connsiteX267" fmla="*/ 61671 w 246685"/>
                <a:gd name="connsiteY267" fmla="*/ 26811 h 364640"/>
                <a:gd name="connsiteX268" fmla="*/ 64333 w 246685"/>
                <a:gd name="connsiteY268" fmla="*/ 24085 h 364640"/>
                <a:gd name="connsiteX269" fmla="*/ 66995 w 246685"/>
                <a:gd name="connsiteY269" fmla="*/ 21423 h 364640"/>
                <a:gd name="connsiteX270" fmla="*/ 69721 w 246685"/>
                <a:gd name="connsiteY270" fmla="*/ 21423 h 364640"/>
                <a:gd name="connsiteX271" fmla="*/ 69721 w 246685"/>
                <a:gd name="connsiteY271" fmla="*/ 18761 h 364640"/>
                <a:gd name="connsiteX272" fmla="*/ 72383 w 246685"/>
                <a:gd name="connsiteY272" fmla="*/ 18761 h 364640"/>
                <a:gd name="connsiteX273" fmla="*/ 72383 w 246685"/>
                <a:gd name="connsiteY273" fmla="*/ 16036 h 364640"/>
                <a:gd name="connsiteX274" fmla="*/ 75045 w 246685"/>
                <a:gd name="connsiteY274" fmla="*/ 13374 h 364640"/>
                <a:gd name="connsiteX275" fmla="*/ 75045 w 246685"/>
                <a:gd name="connsiteY275" fmla="*/ 10712 h 364640"/>
                <a:gd name="connsiteX276" fmla="*/ 77707 w 246685"/>
                <a:gd name="connsiteY276" fmla="*/ 10712 h 364640"/>
                <a:gd name="connsiteX277" fmla="*/ 77707 w 246685"/>
                <a:gd name="connsiteY277" fmla="*/ 7986 h 364640"/>
                <a:gd name="connsiteX278" fmla="*/ 80432 w 246685"/>
                <a:gd name="connsiteY278" fmla="*/ 7986 h 364640"/>
                <a:gd name="connsiteX279" fmla="*/ 83095 w 246685"/>
                <a:gd name="connsiteY279" fmla="*/ 7986 h 364640"/>
                <a:gd name="connsiteX280" fmla="*/ 85757 w 246685"/>
                <a:gd name="connsiteY280" fmla="*/ 5324 h 364640"/>
                <a:gd name="connsiteX281" fmla="*/ 88482 w 246685"/>
                <a:gd name="connsiteY281" fmla="*/ 5324 h 364640"/>
                <a:gd name="connsiteX282" fmla="*/ 91144 w 246685"/>
                <a:gd name="connsiteY282" fmla="*/ 2662 h 364640"/>
                <a:gd name="connsiteX283" fmla="*/ 93806 w 246685"/>
                <a:gd name="connsiteY283" fmla="*/ 2662 h 364640"/>
                <a:gd name="connsiteX284" fmla="*/ 96532 w 246685"/>
                <a:gd name="connsiteY284" fmla="*/ 0 h 364640"/>
                <a:gd name="connsiteX285" fmla="*/ 99194 w 246685"/>
                <a:gd name="connsiteY285" fmla="*/ 0 h 364640"/>
                <a:gd name="connsiteX286" fmla="*/ 101856 w 246685"/>
                <a:gd name="connsiteY286" fmla="*/ 0 h 364640"/>
                <a:gd name="connsiteX287" fmla="*/ 104581 w 246685"/>
                <a:gd name="connsiteY287" fmla="*/ 0 h 364640"/>
                <a:gd name="connsiteX288" fmla="*/ 107243 w 246685"/>
                <a:gd name="connsiteY288" fmla="*/ 0 h 364640"/>
                <a:gd name="connsiteX289" fmla="*/ 117955 w 246685"/>
                <a:gd name="connsiteY289" fmla="*/ 0 h 364640"/>
                <a:gd name="connsiteX290" fmla="*/ 120617 w 246685"/>
                <a:gd name="connsiteY290" fmla="*/ 0 h 364640"/>
                <a:gd name="connsiteX291" fmla="*/ 123343 w 246685"/>
                <a:gd name="connsiteY291" fmla="*/ 0 h 364640"/>
                <a:gd name="connsiteX292" fmla="*/ 126004 w 246685"/>
                <a:gd name="connsiteY292" fmla="*/ 0 h 364640"/>
                <a:gd name="connsiteX293" fmla="*/ 128667 w 246685"/>
                <a:gd name="connsiteY293" fmla="*/ 0 h 364640"/>
                <a:gd name="connsiteX294" fmla="*/ 131392 w 246685"/>
                <a:gd name="connsiteY294" fmla="*/ 0 h 364640"/>
                <a:gd name="connsiteX295" fmla="*/ 136716 w 246685"/>
                <a:gd name="connsiteY295" fmla="*/ 0 h 364640"/>
                <a:gd name="connsiteX296" fmla="*/ 139378 w 246685"/>
                <a:gd name="connsiteY296" fmla="*/ 0 h 364640"/>
                <a:gd name="connsiteX297" fmla="*/ 142104 w 246685"/>
                <a:gd name="connsiteY297" fmla="*/ 0 h 364640"/>
                <a:gd name="connsiteX298" fmla="*/ 144766 w 246685"/>
                <a:gd name="connsiteY298" fmla="*/ 0 h 364640"/>
                <a:gd name="connsiteX299" fmla="*/ 147428 w 246685"/>
                <a:gd name="connsiteY299" fmla="*/ 0 h 364640"/>
                <a:gd name="connsiteX300" fmla="*/ 150153 w 246685"/>
                <a:gd name="connsiteY300" fmla="*/ 0 h 364640"/>
                <a:gd name="connsiteX301" fmla="*/ 152815 w 246685"/>
                <a:gd name="connsiteY301" fmla="*/ 0 h 364640"/>
                <a:gd name="connsiteX302" fmla="*/ 155478 w 246685"/>
                <a:gd name="connsiteY302" fmla="*/ 0 h 364640"/>
                <a:gd name="connsiteX303" fmla="*/ 155478 w 246685"/>
                <a:gd name="connsiteY303" fmla="*/ 2662 h 364640"/>
                <a:gd name="connsiteX304" fmla="*/ 152815 w 246685"/>
                <a:gd name="connsiteY304" fmla="*/ 2662 h 364640"/>
                <a:gd name="connsiteX305" fmla="*/ 152815 w 246685"/>
                <a:gd name="connsiteY305" fmla="*/ 5324 h 364640"/>
                <a:gd name="connsiteX306" fmla="*/ 152815 w 246685"/>
                <a:gd name="connsiteY306" fmla="*/ 7986 h 364640"/>
                <a:gd name="connsiteX307" fmla="*/ 152815 w 246685"/>
                <a:gd name="connsiteY307" fmla="*/ 10712 h 364640"/>
                <a:gd name="connsiteX308" fmla="*/ 150153 w 246685"/>
                <a:gd name="connsiteY308" fmla="*/ 13374 h 364640"/>
                <a:gd name="connsiteX309" fmla="*/ 152815 w 246685"/>
                <a:gd name="connsiteY309" fmla="*/ 13374 h 364640"/>
                <a:gd name="connsiteX310" fmla="*/ 152815 w 246685"/>
                <a:gd name="connsiteY310" fmla="*/ 16036 h 364640"/>
                <a:gd name="connsiteX311" fmla="*/ 150153 w 246685"/>
                <a:gd name="connsiteY311" fmla="*/ 16036 h 364640"/>
                <a:gd name="connsiteX312" fmla="*/ 150153 w 246685"/>
                <a:gd name="connsiteY312" fmla="*/ 18761 h 364640"/>
                <a:gd name="connsiteX313" fmla="*/ 150153 w 246685"/>
                <a:gd name="connsiteY313" fmla="*/ 21423 h 364640"/>
                <a:gd name="connsiteX314" fmla="*/ 150153 w 246685"/>
                <a:gd name="connsiteY314" fmla="*/ 24085 h 364640"/>
                <a:gd name="connsiteX315" fmla="*/ 147428 w 246685"/>
                <a:gd name="connsiteY315" fmla="*/ 24085 h 364640"/>
                <a:gd name="connsiteX316" fmla="*/ 147428 w 246685"/>
                <a:gd name="connsiteY316" fmla="*/ 26811 h 364640"/>
                <a:gd name="connsiteX317" fmla="*/ 147428 w 246685"/>
                <a:gd name="connsiteY317" fmla="*/ 29473 h 364640"/>
                <a:gd name="connsiteX318" fmla="*/ 147428 w 246685"/>
                <a:gd name="connsiteY318" fmla="*/ 32135 h 364640"/>
                <a:gd name="connsiteX319" fmla="*/ 150153 w 246685"/>
                <a:gd name="connsiteY319" fmla="*/ 32135 h 364640"/>
                <a:gd name="connsiteX320" fmla="*/ 147428 w 246685"/>
                <a:gd name="connsiteY320" fmla="*/ 34797 h 364640"/>
                <a:gd name="connsiteX321" fmla="*/ 150153 w 246685"/>
                <a:gd name="connsiteY321" fmla="*/ 34797 h 364640"/>
                <a:gd name="connsiteX322" fmla="*/ 150153 w 246685"/>
                <a:gd name="connsiteY322" fmla="*/ 37522 h 364640"/>
                <a:gd name="connsiteX323" fmla="*/ 147428 w 246685"/>
                <a:gd name="connsiteY323" fmla="*/ 37522 h 364640"/>
                <a:gd name="connsiteX324" fmla="*/ 147428 w 246685"/>
                <a:gd name="connsiteY324" fmla="*/ 40184 h 364640"/>
                <a:gd name="connsiteX325" fmla="*/ 150153 w 246685"/>
                <a:gd name="connsiteY325" fmla="*/ 40184 h 364640"/>
                <a:gd name="connsiteX326" fmla="*/ 150153 w 246685"/>
                <a:gd name="connsiteY326" fmla="*/ 42846 h 364640"/>
                <a:gd name="connsiteX327" fmla="*/ 150153 w 246685"/>
                <a:gd name="connsiteY327" fmla="*/ 45572 h 364640"/>
                <a:gd name="connsiteX328" fmla="*/ 150153 w 246685"/>
                <a:gd name="connsiteY328" fmla="*/ 48234 h 364640"/>
                <a:gd name="connsiteX329" fmla="*/ 150153 w 246685"/>
                <a:gd name="connsiteY329" fmla="*/ 50896 h 364640"/>
                <a:gd name="connsiteX330" fmla="*/ 152815 w 246685"/>
                <a:gd name="connsiteY330" fmla="*/ 50896 h 364640"/>
                <a:gd name="connsiteX331" fmla="*/ 152815 w 246685"/>
                <a:gd name="connsiteY331" fmla="*/ 53621 h 364640"/>
                <a:gd name="connsiteX332" fmla="*/ 150153 w 246685"/>
                <a:gd name="connsiteY332" fmla="*/ 53621 h 364640"/>
                <a:gd name="connsiteX333" fmla="*/ 147428 w 246685"/>
                <a:gd name="connsiteY333" fmla="*/ 53621 h 364640"/>
                <a:gd name="connsiteX334" fmla="*/ 147428 w 246685"/>
                <a:gd name="connsiteY334" fmla="*/ 56284 h 364640"/>
                <a:gd name="connsiteX335" fmla="*/ 147428 w 246685"/>
                <a:gd name="connsiteY335" fmla="*/ 58946 h 364640"/>
                <a:gd name="connsiteX336" fmla="*/ 147428 w 246685"/>
                <a:gd name="connsiteY336" fmla="*/ 61671 h 364640"/>
                <a:gd name="connsiteX337" fmla="*/ 147428 w 246685"/>
                <a:gd name="connsiteY337" fmla="*/ 64333 h 364640"/>
                <a:gd name="connsiteX338" fmla="*/ 144766 w 246685"/>
                <a:gd name="connsiteY338" fmla="*/ 64333 h 364640"/>
                <a:gd name="connsiteX339" fmla="*/ 144766 w 246685"/>
                <a:gd name="connsiteY339" fmla="*/ 66995 h 364640"/>
                <a:gd name="connsiteX340" fmla="*/ 147428 w 246685"/>
                <a:gd name="connsiteY340" fmla="*/ 66995 h 364640"/>
                <a:gd name="connsiteX341" fmla="*/ 147428 w 246685"/>
                <a:gd name="connsiteY341" fmla="*/ 69657 h 364640"/>
                <a:gd name="connsiteX342" fmla="*/ 147428 w 246685"/>
                <a:gd name="connsiteY342" fmla="*/ 72383 h 364640"/>
                <a:gd name="connsiteX343" fmla="*/ 147428 w 246685"/>
                <a:gd name="connsiteY343" fmla="*/ 75045 h 364640"/>
                <a:gd name="connsiteX344" fmla="*/ 147428 w 246685"/>
                <a:gd name="connsiteY344" fmla="*/ 77707 h 364640"/>
                <a:gd name="connsiteX345" fmla="*/ 147428 w 246685"/>
                <a:gd name="connsiteY345" fmla="*/ 80433 h 364640"/>
                <a:gd name="connsiteX346" fmla="*/ 150153 w 246685"/>
                <a:gd name="connsiteY346" fmla="*/ 80433 h 364640"/>
                <a:gd name="connsiteX347" fmla="*/ 150153 w 246685"/>
                <a:gd name="connsiteY347" fmla="*/ 83095 h 364640"/>
                <a:gd name="connsiteX348" fmla="*/ 150153 w 246685"/>
                <a:gd name="connsiteY348" fmla="*/ 85756 h 364640"/>
                <a:gd name="connsiteX349" fmla="*/ 152815 w 246685"/>
                <a:gd name="connsiteY349" fmla="*/ 88482 h 364640"/>
                <a:gd name="connsiteX350" fmla="*/ 152815 w 246685"/>
                <a:gd name="connsiteY350" fmla="*/ 91144 h 364640"/>
                <a:gd name="connsiteX351" fmla="*/ 152815 w 246685"/>
                <a:gd name="connsiteY351" fmla="*/ 93806 h 364640"/>
                <a:gd name="connsiteX352" fmla="*/ 152815 w 246685"/>
                <a:gd name="connsiteY352" fmla="*/ 96468 h 364640"/>
                <a:gd name="connsiteX353" fmla="*/ 155478 w 246685"/>
                <a:gd name="connsiteY353" fmla="*/ 96468 h 364640"/>
                <a:gd name="connsiteX354" fmla="*/ 155478 w 246685"/>
                <a:gd name="connsiteY354" fmla="*/ 99194 h 364640"/>
                <a:gd name="connsiteX355" fmla="*/ 155478 w 246685"/>
                <a:gd name="connsiteY355" fmla="*/ 101856 h 364640"/>
                <a:gd name="connsiteX356" fmla="*/ 158203 w 246685"/>
                <a:gd name="connsiteY356" fmla="*/ 104518 h 364640"/>
                <a:gd name="connsiteX357" fmla="*/ 158203 w 246685"/>
                <a:gd name="connsiteY357" fmla="*/ 107243 h 364640"/>
                <a:gd name="connsiteX358" fmla="*/ 160865 w 246685"/>
                <a:gd name="connsiteY358" fmla="*/ 109905 h 364640"/>
                <a:gd name="connsiteX359" fmla="*/ 163527 w 246685"/>
                <a:gd name="connsiteY359" fmla="*/ 112567 h 364640"/>
                <a:gd name="connsiteX360" fmla="*/ 163527 w 246685"/>
                <a:gd name="connsiteY360" fmla="*/ 115293 h 364640"/>
                <a:gd name="connsiteX361" fmla="*/ 163527 w 246685"/>
                <a:gd name="connsiteY361" fmla="*/ 117955 h 364640"/>
                <a:gd name="connsiteX362" fmla="*/ 163527 w 246685"/>
                <a:gd name="connsiteY362" fmla="*/ 120617 h 364640"/>
                <a:gd name="connsiteX363" fmla="*/ 163527 w 246685"/>
                <a:gd name="connsiteY363" fmla="*/ 123342 h 364640"/>
                <a:gd name="connsiteX364" fmla="*/ 166189 w 246685"/>
                <a:gd name="connsiteY364" fmla="*/ 123342 h 364640"/>
                <a:gd name="connsiteX365" fmla="*/ 168915 w 246685"/>
                <a:gd name="connsiteY365" fmla="*/ 126005 h 364640"/>
                <a:gd name="connsiteX366" fmla="*/ 168915 w 246685"/>
                <a:gd name="connsiteY366" fmla="*/ 128667 h 364640"/>
                <a:gd name="connsiteX367" fmla="*/ 171577 w 246685"/>
                <a:gd name="connsiteY367" fmla="*/ 128667 h 364640"/>
                <a:gd name="connsiteX368" fmla="*/ 171577 w 246685"/>
                <a:gd name="connsiteY368" fmla="*/ 131329 h 364640"/>
                <a:gd name="connsiteX369" fmla="*/ 174239 w 246685"/>
                <a:gd name="connsiteY369" fmla="*/ 134054 h 364640"/>
                <a:gd name="connsiteX370" fmla="*/ 182288 w 246685"/>
                <a:gd name="connsiteY370" fmla="*/ 131329 h 364640"/>
                <a:gd name="connsiteX371" fmla="*/ 185014 w 246685"/>
                <a:gd name="connsiteY371" fmla="*/ 128667 h 364640"/>
                <a:gd name="connsiteX372" fmla="*/ 190338 w 246685"/>
                <a:gd name="connsiteY372" fmla="*/ 126005 h 364640"/>
                <a:gd name="connsiteX373" fmla="*/ 193000 w 246685"/>
                <a:gd name="connsiteY373" fmla="*/ 126005 h 364640"/>
                <a:gd name="connsiteX374" fmla="*/ 193000 w 246685"/>
                <a:gd name="connsiteY374" fmla="*/ 123342 h 364640"/>
                <a:gd name="connsiteX375" fmla="*/ 195725 w 246685"/>
                <a:gd name="connsiteY375" fmla="*/ 123342 h 364640"/>
                <a:gd name="connsiteX376" fmla="*/ 198388 w 246685"/>
                <a:gd name="connsiteY376" fmla="*/ 123342 h 364640"/>
                <a:gd name="connsiteX377" fmla="*/ 201050 w 246685"/>
                <a:gd name="connsiteY377" fmla="*/ 123342 h 364640"/>
                <a:gd name="connsiteX378" fmla="*/ 203775 w 246685"/>
                <a:gd name="connsiteY378" fmla="*/ 123342 h 364640"/>
                <a:gd name="connsiteX379" fmla="*/ 206437 w 246685"/>
                <a:gd name="connsiteY379" fmla="*/ 123342 h 364640"/>
                <a:gd name="connsiteX380" fmla="*/ 209099 w 246685"/>
                <a:gd name="connsiteY380" fmla="*/ 120617 h 364640"/>
                <a:gd name="connsiteX381" fmla="*/ 211825 w 246685"/>
                <a:gd name="connsiteY381" fmla="*/ 120617 h 364640"/>
                <a:gd name="connsiteX382" fmla="*/ 214487 w 246685"/>
                <a:gd name="connsiteY382" fmla="*/ 120617 h 364640"/>
                <a:gd name="connsiteX383" fmla="*/ 217149 w 246685"/>
                <a:gd name="connsiteY383" fmla="*/ 123342 h 364640"/>
                <a:gd name="connsiteX384" fmla="*/ 219874 w 246685"/>
                <a:gd name="connsiteY384" fmla="*/ 123342 h 364640"/>
                <a:gd name="connsiteX385" fmla="*/ 222536 w 246685"/>
                <a:gd name="connsiteY385" fmla="*/ 123342 h 364640"/>
                <a:gd name="connsiteX386" fmla="*/ 225198 w 246685"/>
                <a:gd name="connsiteY386" fmla="*/ 123342 h 364640"/>
                <a:gd name="connsiteX387" fmla="*/ 227860 w 246685"/>
                <a:gd name="connsiteY387" fmla="*/ 123342 h 364640"/>
                <a:gd name="connsiteX388" fmla="*/ 227860 w 246685"/>
                <a:gd name="connsiteY388" fmla="*/ 126005 h 364640"/>
                <a:gd name="connsiteX389" fmla="*/ 230586 w 246685"/>
                <a:gd name="connsiteY389" fmla="*/ 126005 h 364640"/>
                <a:gd name="connsiteX390" fmla="*/ 233248 w 246685"/>
                <a:gd name="connsiteY390" fmla="*/ 126005 h 364640"/>
                <a:gd name="connsiteX391" fmla="*/ 233248 w 246685"/>
                <a:gd name="connsiteY391" fmla="*/ 128667 h 364640"/>
                <a:gd name="connsiteX392" fmla="*/ 233248 w 246685"/>
                <a:gd name="connsiteY392" fmla="*/ 131329 h 364640"/>
                <a:gd name="connsiteX393" fmla="*/ 235910 w 246685"/>
                <a:gd name="connsiteY393" fmla="*/ 131329 h 364640"/>
                <a:gd name="connsiteX394" fmla="*/ 235910 w 246685"/>
                <a:gd name="connsiteY394" fmla="*/ 134054 h 364640"/>
                <a:gd name="connsiteX395" fmla="*/ 235910 w 246685"/>
                <a:gd name="connsiteY395" fmla="*/ 136716 h 364640"/>
                <a:gd name="connsiteX396" fmla="*/ 235910 w 246685"/>
                <a:gd name="connsiteY396" fmla="*/ 139378 h 364640"/>
                <a:gd name="connsiteX397" fmla="*/ 238636 w 246685"/>
                <a:gd name="connsiteY397" fmla="*/ 139378 h 364640"/>
                <a:gd name="connsiteX398" fmla="*/ 238636 w 246685"/>
                <a:gd name="connsiteY398" fmla="*/ 142104 h 364640"/>
                <a:gd name="connsiteX399" fmla="*/ 238636 w 246685"/>
                <a:gd name="connsiteY399" fmla="*/ 144766 h 364640"/>
                <a:gd name="connsiteX400" fmla="*/ 238636 w 246685"/>
                <a:gd name="connsiteY400" fmla="*/ 147428 h 364640"/>
                <a:gd name="connsiteX401" fmla="*/ 241298 w 246685"/>
                <a:gd name="connsiteY401" fmla="*/ 147428 h 364640"/>
                <a:gd name="connsiteX402" fmla="*/ 241298 w 246685"/>
                <a:gd name="connsiteY402" fmla="*/ 152815 h 364640"/>
                <a:gd name="connsiteX403" fmla="*/ 241298 w 246685"/>
                <a:gd name="connsiteY403" fmla="*/ 155477 h 364640"/>
                <a:gd name="connsiteX404" fmla="*/ 243960 w 246685"/>
                <a:gd name="connsiteY404" fmla="*/ 158139 h 364640"/>
                <a:gd name="connsiteX405" fmla="*/ 243960 w 246685"/>
                <a:gd name="connsiteY405" fmla="*/ 160865 h 364640"/>
                <a:gd name="connsiteX406" fmla="*/ 243960 w 246685"/>
                <a:gd name="connsiteY406" fmla="*/ 163527 h 364640"/>
                <a:gd name="connsiteX407" fmla="*/ 246685 w 246685"/>
                <a:gd name="connsiteY407" fmla="*/ 166189 h 364640"/>
                <a:gd name="connsiteX408" fmla="*/ 243960 w 246685"/>
                <a:gd name="connsiteY408" fmla="*/ 166189 h 364640"/>
                <a:gd name="connsiteX409" fmla="*/ 243960 w 246685"/>
                <a:gd name="connsiteY409" fmla="*/ 168914 h 364640"/>
                <a:gd name="connsiteX410" fmla="*/ 243960 w 246685"/>
                <a:gd name="connsiteY410" fmla="*/ 171577 h 364640"/>
                <a:gd name="connsiteX411" fmla="*/ 241298 w 246685"/>
                <a:gd name="connsiteY411" fmla="*/ 171577 h 364640"/>
                <a:gd name="connsiteX412" fmla="*/ 238636 w 246685"/>
                <a:gd name="connsiteY412" fmla="*/ 174239 h 364640"/>
                <a:gd name="connsiteX413" fmla="*/ 238636 w 246685"/>
                <a:gd name="connsiteY413" fmla="*/ 176964 h 364640"/>
                <a:gd name="connsiteX414" fmla="*/ 235910 w 246685"/>
                <a:gd name="connsiteY414" fmla="*/ 179626 h 364640"/>
                <a:gd name="connsiteX415" fmla="*/ 235910 w 246685"/>
                <a:gd name="connsiteY415" fmla="*/ 182288 h 364640"/>
                <a:gd name="connsiteX416" fmla="*/ 235910 w 246685"/>
                <a:gd name="connsiteY416" fmla="*/ 184950 h 364640"/>
                <a:gd name="connsiteX417" fmla="*/ 233248 w 246685"/>
                <a:gd name="connsiteY417" fmla="*/ 184950 h 364640"/>
                <a:gd name="connsiteX418" fmla="*/ 233248 w 246685"/>
                <a:gd name="connsiteY418" fmla="*/ 187676 h 364640"/>
                <a:gd name="connsiteX419" fmla="*/ 230586 w 246685"/>
                <a:gd name="connsiteY419" fmla="*/ 187676 h 364640"/>
                <a:gd name="connsiteX420" fmla="*/ 227860 w 246685"/>
                <a:gd name="connsiteY420" fmla="*/ 190338 h 364640"/>
                <a:gd name="connsiteX421" fmla="*/ 225198 w 246685"/>
                <a:gd name="connsiteY421" fmla="*/ 190338 h 364640"/>
                <a:gd name="connsiteX422" fmla="*/ 222536 w 246685"/>
                <a:gd name="connsiteY422" fmla="*/ 190338 h 364640"/>
                <a:gd name="connsiteX423" fmla="*/ 219874 w 246685"/>
                <a:gd name="connsiteY423" fmla="*/ 190338 h 364640"/>
                <a:gd name="connsiteX424" fmla="*/ 217149 w 246685"/>
                <a:gd name="connsiteY424" fmla="*/ 190338 h 364640"/>
                <a:gd name="connsiteX425" fmla="*/ 214487 w 246685"/>
                <a:gd name="connsiteY425" fmla="*/ 190338 h 364640"/>
                <a:gd name="connsiteX426" fmla="*/ 211825 w 246685"/>
                <a:gd name="connsiteY426" fmla="*/ 190338 h 364640"/>
                <a:gd name="connsiteX427" fmla="*/ 211825 w 246685"/>
                <a:gd name="connsiteY427" fmla="*/ 193000 h 364640"/>
                <a:gd name="connsiteX428" fmla="*/ 209099 w 246685"/>
                <a:gd name="connsiteY428" fmla="*/ 193000 h 364640"/>
                <a:gd name="connsiteX429" fmla="*/ 206437 w 246685"/>
                <a:gd name="connsiteY429" fmla="*/ 193000 h 364640"/>
                <a:gd name="connsiteX430" fmla="*/ 203775 w 246685"/>
                <a:gd name="connsiteY430" fmla="*/ 190338 h 364640"/>
                <a:gd name="connsiteX431" fmla="*/ 201050 w 246685"/>
                <a:gd name="connsiteY431" fmla="*/ 190338 h 364640"/>
                <a:gd name="connsiteX432" fmla="*/ 201050 w 246685"/>
                <a:gd name="connsiteY432" fmla="*/ 193000 h 364640"/>
                <a:gd name="connsiteX433" fmla="*/ 201050 w 246685"/>
                <a:gd name="connsiteY433" fmla="*/ 195726 h 364640"/>
                <a:gd name="connsiteX434" fmla="*/ 203775 w 246685"/>
                <a:gd name="connsiteY434" fmla="*/ 195726 h 364640"/>
                <a:gd name="connsiteX435" fmla="*/ 203775 w 246685"/>
                <a:gd name="connsiteY435" fmla="*/ 198388 h 364640"/>
                <a:gd name="connsiteX436" fmla="*/ 203775 w 246685"/>
                <a:gd name="connsiteY436" fmla="*/ 201050 h 364640"/>
                <a:gd name="connsiteX437" fmla="*/ 206437 w 246685"/>
                <a:gd name="connsiteY437" fmla="*/ 201050 h 364640"/>
                <a:gd name="connsiteX438" fmla="*/ 206437 w 246685"/>
                <a:gd name="connsiteY438" fmla="*/ 203775 h 364640"/>
                <a:gd name="connsiteX439" fmla="*/ 206437 w 246685"/>
                <a:gd name="connsiteY439" fmla="*/ 206437 h 364640"/>
                <a:gd name="connsiteX440" fmla="*/ 209099 w 246685"/>
                <a:gd name="connsiteY440" fmla="*/ 206437 h 364640"/>
                <a:gd name="connsiteX441" fmla="*/ 209099 w 246685"/>
                <a:gd name="connsiteY441" fmla="*/ 209099 h 364640"/>
                <a:gd name="connsiteX442" fmla="*/ 206437 w 246685"/>
                <a:gd name="connsiteY442" fmla="*/ 209099 h 364640"/>
                <a:gd name="connsiteX443" fmla="*/ 206437 w 246685"/>
                <a:gd name="connsiteY443" fmla="*/ 211825 h 364640"/>
                <a:gd name="connsiteX444" fmla="*/ 209099 w 246685"/>
                <a:gd name="connsiteY444" fmla="*/ 211825 h 364640"/>
                <a:gd name="connsiteX445" fmla="*/ 209099 w 246685"/>
                <a:gd name="connsiteY445" fmla="*/ 214487 h 364640"/>
                <a:gd name="connsiteX446" fmla="*/ 206437 w 246685"/>
                <a:gd name="connsiteY446" fmla="*/ 214487 h 364640"/>
                <a:gd name="connsiteX447" fmla="*/ 206437 w 246685"/>
                <a:gd name="connsiteY447" fmla="*/ 217149 h 364640"/>
                <a:gd name="connsiteX448" fmla="*/ 206437 w 246685"/>
                <a:gd name="connsiteY448" fmla="*/ 219811 h 364640"/>
                <a:gd name="connsiteX449" fmla="*/ 206437 w 246685"/>
                <a:gd name="connsiteY449" fmla="*/ 222536 h 364640"/>
                <a:gd name="connsiteX450" fmla="*/ 203775 w 246685"/>
                <a:gd name="connsiteY450" fmla="*/ 222536 h 364640"/>
                <a:gd name="connsiteX451" fmla="*/ 203775 w 246685"/>
                <a:gd name="connsiteY451" fmla="*/ 225198 h 364640"/>
                <a:gd name="connsiteX452" fmla="*/ 201050 w 246685"/>
                <a:gd name="connsiteY452" fmla="*/ 225198 h 364640"/>
                <a:gd name="connsiteX453" fmla="*/ 201050 w 246685"/>
                <a:gd name="connsiteY453" fmla="*/ 227860 h 364640"/>
                <a:gd name="connsiteX454" fmla="*/ 198388 w 246685"/>
                <a:gd name="connsiteY454" fmla="*/ 227860 h 364640"/>
                <a:gd name="connsiteX455" fmla="*/ 195725 w 246685"/>
                <a:gd name="connsiteY455" fmla="*/ 227860 h 364640"/>
                <a:gd name="connsiteX456" fmla="*/ 195725 w 246685"/>
                <a:gd name="connsiteY456" fmla="*/ 230586 h 364640"/>
                <a:gd name="connsiteX457" fmla="*/ 193000 w 246685"/>
                <a:gd name="connsiteY457" fmla="*/ 230586 h 364640"/>
                <a:gd name="connsiteX458" fmla="*/ 190338 w 246685"/>
                <a:gd name="connsiteY458" fmla="*/ 233248 h 364640"/>
                <a:gd name="connsiteX459" fmla="*/ 190338 w 246685"/>
                <a:gd name="connsiteY459" fmla="*/ 235910 h 364640"/>
                <a:gd name="connsiteX460" fmla="*/ 187676 w 246685"/>
                <a:gd name="connsiteY460" fmla="*/ 235910 h 364640"/>
                <a:gd name="connsiteX461" fmla="*/ 185014 w 246685"/>
                <a:gd name="connsiteY461" fmla="*/ 235910 h 364640"/>
                <a:gd name="connsiteX462" fmla="*/ 185014 w 246685"/>
                <a:gd name="connsiteY462" fmla="*/ 233248 h 364640"/>
                <a:gd name="connsiteX463" fmla="*/ 182288 w 246685"/>
                <a:gd name="connsiteY463" fmla="*/ 233248 h 364640"/>
                <a:gd name="connsiteX464" fmla="*/ 182288 w 246685"/>
                <a:gd name="connsiteY464" fmla="*/ 230586 h 364640"/>
                <a:gd name="connsiteX465" fmla="*/ 182288 w 246685"/>
                <a:gd name="connsiteY465" fmla="*/ 227860 h 364640"/>
                <a:gd name="connsiteX466" fmla="*/ 179626 w 246685"/>
                <a:gd name="connsiteY466" fmla="*/ 225198 h 364640"/>
                <a:gd name="connsiteX467" fmla="*/ 179626 w 246685"/>
                <a:gd name="connsiteY467" fmla="*/ 222536 h 364640"/>
                <a:gd name="connsiteX468" fmla="*/ 176964 w 246685"/>
                <a:gd name="connsiteY468" fmla="*/ 222536 h 364640"/>
                <a:gd name="connsiteX469" fmla="*/ 176964 w 246685"/>
                <a:gd name="connsiteY469" fmla="*/ 225198 h 364640"/>
                <a:gd name="connsiteX470" fmla="*/ 174239 w 246685"/>
                <a:gd name="connsiteY470" fmla="*/ 225198 h 364640"/>
                <a:gd name="connsiteX471" fmla="*/ 174239 w 246685"/>
                <a:gd name="connsiteY471" fmla="*/ 227860 h 364640"/>
                <a:gd name="connsiteX472" fmla="*/ 171577 w 246685"/>
                <a:gd name="connsiteY472" fmla="*/ 227860 h 364640"/>
                <a:gd name="connsiteX473" fmla="*/ 168915 w 246685"/>
                <a:gd name="connsiteY473" fmla="*/ 227860 h 364640"/>
                <a:gd name="connsiteX474" fmla="*/ 166189 w 246685"/>
                <a:gd name="connsiteY474" fmla="*/ 230586 h 364640"/>
                <a:gd name="connsiteX475" fmla="*/ 163527 w 246685"/>
                <a:gd name="connsiteY475" fmla="*/ 230586 h 364640"/>
                <a:gd name="connsiteX476" fmla="*/ 163527 w 246685"/>
                <a:gd name="connsiteY476" fmla="*/ 233248 h 364640"/>
                <a:gd name="connsiteX477" fmla="*/ 160865 w 246685"/>
                <a:gd name="connsiteY477" fmla="*/ 233248 h 364640"/>
                <a:gd name="connsiteX478" fmla="*/ 158203 w 246685"/>
                <a:gd name="connsiteY478" fmla="*/ 233248 h 364640"/>
                <a:gd name="connsiteX479" fmla="*/ 155478 w 246685"/>
                <a:gd name="connsiteY479" fmla="*/ 235910 h 364640"/>
                <a:gd name="connsiteX480" fmla="*/ 152815 w 246685"/>
                <a:gd name="connsiteY480" fmla="*/ 235910 h 364640"/>
                <a:gd name="connsiteX481" fmla="*/ 152815 w 246685"/>
                <a:gd name="connsiteY481" fmla="*/ 238635 h 364640"/>
                <a:gd name="connsiteX482" fmla="*/ 152815 w 246685"/>
                <a:gd name="connsiteY482" fmla="*/ 241298 h 364640"/>
                <a:gd name="connsiteX483" fmla="*/ 150153 w 246685"/>
                <a:gd name="connsiteY483" fmla="*/ 241298 h 364640"/>
                <a:gd name="connsiteX484" fmla="*/ 147428 w 246685"/>
                <a:gd name="connsiteY484" fmla="*/ 241298 h 364640"/>
                <a:gd name="connsiteX485" fmla="*/ 147428 w 246685"/>
                <a:gd name="connsiteY485" fmla="*/ 243960 h 364640"/>
                <a:gd name="connsiteX486" fmla="*/ 147428 w 246685"/>
                <a:gd name="connsiteY486" fmla="*/ 246622 h 364640"/>
                <a:gd name="connsiteX487" fmla="*/ 147428 w 246685"/>
                <a:gd name="connsiteY487" fmla="*/ 249347 h 364640"/>
                <a:gd name="connsiteX488" fmla="*/ 147428 w 246685"/>
                <a:gd name="connsiteY488" fmla="*/ 252009 h 364640"/>
                <a:gd name="connsiteX489" fmla="*/ 144766 w 246685"/>
                <a:gd name="connsiteY489" fmla="*/ 252009 h 364640"/>
                <a:gd name="connsiteX490" fmla="*/ 142104 w 246685"/>
                <a:gd name="connsiteY490" fmla="*/ 252009 h 364640"/>
                <a:gd name="connsiteX491" fmla="*/ 142104 w 246685"/>
                <a:gd name="connsiteY491" fmla="*/ 254671 h 364640"/>
                <a:gd name="connsiteX492" fmla="*/ 139378 w 246685"/>
                <a:gd name="connsiteY492" fmla="*/ 254671 h 364640"/>
                <a:gd name="connsiteX493" fmla="*/ 136716 w 246685"/>
                <a:gd name="connsiteY493" fmla="*/ 257397 h 364640"/>
                <a:gd name="connsiteX494" fmla="*/ 134054 w 246685"/>
                <a:gd name="connsiteY494" fmla="*/ 257397 h 364640"/>
                <a:gd name="connsiteX495" fmla="*/ 134054 w 246685"/>
                <a:gd name="connsiteY495" fmla="*/ 260059 h 364640"/>
                <a:gd name="connsiteX496" fmla="*/ 131392 w 246685"/>
                <a:gd name="connsiteY496" fmla="*/ 260059 h 364640"/>
                <a:gd name="connsiteX497" fmla="*/ 128667 w 246685"/>
                <a:gd name="connsiteY497" fmla="*/ 262721 h 364640"/>
                <a:gd name="connsiteX498" fmla="*/ 126004 w 246685"/>
                <a:gd name="connsiteY498" fmla="*/ 262721 h 364640"/>
                <a:gd name="connsiteX499" fmla="*/ 126004 w 246685"/>
                <a:gd name="connsiteY499" fmla="*/ 265446 h 364640"/>
                <a:gd name="connsiteX500" fmla="*/ 126004 w 246685"/>
                <a:gd name="connsiteY500" fmla="*/ 268108 h 364640"/>
                <a:gd name="connsiteX501" fmla="*/ 123343 w 246685"/>
                <a:gd name="connsiteY501" fmla="*/ 268108 h 364640"/>
                <a:gd name="connsiteX502" fmla="*/ 123343 w 246685"/>
                <a:gd name="connsiteY502" fmla="*/ 270770 h 364640"/>
                <a:gd name="connsiteX503" fmla="*/ 120617 w 246685"/>
                <a:gd name="connsiteY503" fmla="*/ 270770 h 364640"/>
                <a:gd name="connsiteX504" fmla="*/ 120617 w 246685"/>
                <a:gd name="connsiteY504" fmla="*/ 273432 h 364640"/>
                <a:gd name="connsiteX505" fmla="*/ 117955 w 246685"/>
                <a:gd name="connsiteY505" fmla="*/ 273432 h 364640"/>
                <a:gd name="connsiteX506" fmla="*/ 115293 w 246685"/>
                <a:gd name="connsiteY506" fmla="*/ 273432 h 364640"/>
                <a:gd name="connsiteX507" fmla="*/ 112567 w 246685"/>
                <a:gd name="connsiteY507" fmla="*/ 273432 h 364640"/>
                <a:gd name="connsiteX508" fmla="*/ 109905 w 246685"/>
                <a:gd name="connsiteY508" fmla="*/ 273432 h 364640"/>
                <a:gd name="connsiteX509" fmla="*/ 107243 w 246685"/>
                <a:gd name="connsiteY509" fmla="*/ 273432 h 364640"/>
                <a:gd name="connsiteX510" fmla="*/ 104581 w 246685"/>
                <a:gd name="connsiteY510" fmla="*/ 270770 h 364640"/>
                <a:gd name="connsiteX511" fmla="*/ 101856 w 246685"/>
                <a:gd name="connsiteY511" fmla="*/ 270770 h 364640"/>
                <a:gd name="connsiteX512" fmla="*/ 99194 w 246685"/>
                <a:gd name="connsiteY512" fmla="*/ 270770 h 364640"/>
                <a:gd name="connsiteX513" fmla="*/ 99194 w 246685"/>
                <a:gd name="connsiteY513" fmla="*/ 273432 h 364640"/>
                <a:gd name="connsiteX514" fmla="*/ 96532 w 246685"/>
                <a:gd name="connsiteY514" fmla="*/ 273432 h 364640"/>
                <a:gd name="connsiteX515" fmla="*/ 93806 w 246685"/>
                <a:gd name="connsiteY515" fmla="*/ 273432 h 364640"/>
                <a:gd name="connsiteX516" fmla="*/ 91144 w 246685"/>
                <a:gd name="connsiteY516" fmla="*/ 273432 h 364640"/>
                <a:gd name="connsiteX517" fmla="*/ 91144 w 246685"/>
                <a:gd name="connsiteY517" fmla="*/ 276158 h 364640"/>
                <a:gd name="connsiteX518" fmla="*/ 88482 w 246685"/>
                <a:gd name="connsiteY518" fmla="*/ 276158 h 364640"/>
                <a:gd name="connsiteX519" fmla="*/ 88482 w 246685"/>
                <a:gd name="connsiteY519" fmla="*/ 278820 h 364640"/>
                <a:gd name="connsiteX520" fmla="*/ 88482 w 246685"/>
                <a:gd name="connsiteY520" fmla="*/ 281482 h 364640"/>
                <a:gd name="connsiteX521" fmla="*/ 88482 w 246685"/>
                <a:gd name="connsiteY521" fmla="*/ 284207 h 364640"/>
                <a:gd name="connsiteX522" fmla="*/ 85757 w 246685"/>
                <a:gd name="connsiteY522" fmla="*/ 286869 h 364640"/>
                <a:gd name="connsiteX523" fmla="*/ 85757 w 246685"/>
                <a:gd name="connsiteY523" fmla="*/ 289532 h 364640"/>
                <a:gd name="connsiteX524" fmla="*/ 85757 w 246685"/>
                <a:gd name="connsiteY524" fmla="*/ 292257 h 364640"/>
                <a:gd name="connsiteX525" fmla="*/ 85757 w 246685"/>
                <a:gd name="connsiteY525" fmla="*/ 294919 h 364640"/>
                <a:gd name="connsiteX526" fmla="*/ 85757 w 246685"/>
                <a:gd name="connsiteY526" fmla="*/ 297581 h 364640"/>
                <a:gd name="connsiteX527" fmla="*/ 85757 w 246685"/>
                <a:gd name="connsiteY527" fmla="*/ 300307 h 364640"/>
                <a:gd name="connsiteX528" fmla="*/ 83095 w 246685"/>
                <a:gd name="connsiteY528" fmla="*/ 300307 h 364640"/>
                <a:gd name="connsiteX529" fmla="*/ 80432 w 246685"/>
                <a:gd name="connsiteY529" fmla="*/ 302969 h 364640"/>
                <a:gd name="connsiteX530" fmla="*/ 77707 w 246685"/>
                <a:gd name="connsiteY530" fmla="*/ 305631 h 364640"/>
                <a:gd name="connsiteX531" fmla="*/ 75045 w 246685"/>
                <a:gd name="connsiteY531" fmla="*/ 305631 h 364640"/>
                <a:gd name="connsiteX532" fmla="*/ 75045 w 246685"/>
                <a:gd name="connsiteY532" fmla="*/ 308293 h 364640"/>
                <a:gd name="connsiteX533" fmla="*/ 72383 w 246685"/>
                <a:gd name="connsiteY533" fmla="*/ 308293 h 364640"/>
                <a:gd name="connsiteX534" fmla="*/ 72383 w 246685"/>
                <a:gd name="connsiteY534" fmla="*/ 311019 h 364640"/>
                <a:gd name="connsiteX535" fmla="*/ 69721 w 246685"/>
                <a:gd name="connsiteY535" fmla="*/ 311019 h 364640"/>
                <a:gd name="connsiteX536" fmla="*/ 69721 w 246685"/>
                <a:gd name="connsiteY536" fmla="*/ 316343 h 364640"/>
                <a:gd name="connsiteX537" fmla="*/ 69721 w 246685"/>
                <a:gd name="connsiteY537" fmla="*/ 319068 h 364640"/>
                <a:gd name="connsiteX538" fmla="*/ 69721 w 246685"/>
                <a:gd name="connsiteY538" fmla="*/ 321730 h 364640"/>
                <a:gd name="connsiteX539" fmla="*/ 69721 w 246685"/>
                <a:gd name="connsiteY539" fmla="*/ 324392 h 364640"/>
                <a:gd name="connsiteX540" fmla="*/ 66995 w 246685"/>
                <a:gd name="connsiteY540" fmla="*/ 324392 h 364640"/>
                <a:gd name="connsiteX541" fmla="*/ 64333 w 246685"/>
                <a:gd name="connsiteY541" fmla="*/ 324392 h 364640"/>
                <a:gd name="connsiteX542" fmla="*/ 64333 w 246685"/>
                <a:gd name="connsiteY542" fmla="*/ 327118 h 364640"/>
                <a:gd name="connsiteX543" fmla="*/ 64333 w 246685"/>
                <a:gd name="connsiteY543" fmla="*/ 329780 h 364640"/>
                <a:gd name="connsiteX544" fmla="*/ 61671 w 246685"/>
                <a:gd name="connsiteY544" fmla="*/ 329780 h 364640"/>
                <a:gd name="connsiteX545" fmla="*/ 61671 w 246685"/>
                <a:gd name="connsiteY545" fmla="*/ 332442 h 364640"/>
                <a:gd name="connsiteX546" fmla="*/ 61671 w 246685"/>
                <a:gd name="connsiteY546" fmla="*/ 335104 h 364640"/>
                <a:gd name="connsiteX547" fmla="*/ 64333 w 246685"/>
                <a:gd name="connsiteY547" fmla="*/ 335104 h 364640"/>
                <a:gd name="connsiteX548" fmla="*/ 64333 w 246685"/>
                <a:gd name="connsiteY548" fmla="*/ 337829 h 364640"/>
                <a:gd name="connsiteX549" fmla="*/ 61671 w 246685"/>
                <a:gd name="connsiteY549" fmla="*/ 337829 h 364640"/>
                <a:gd name="connsiteX550" fmla="*/ 61671 w 246685"/>
                <a:gd name="connsiteY550" fmla="*/ 340491 h 364640"/>
                <a:gd name="connsiteX551" fmla="*/ 58946 w 246685"/>
                <a:gd name="connsiteY551" fmla="*/ 340491 h 364640"/>
                <a:gd name="connsiteX552" fmla="*/ 58946 w 246685"/>
                <a:gd name="connsiteY552" fmla="*/ 343153 h 364640"/>
                <a:gd name="connsiteX553" fmla="*/ 56284 w 246685"/>
                <a:gd name="connsiteY553" fmla="*/ 343153 h 364640"/>
                <a:gd name="connsiteX554" fmla="*/ 56284 w 246685"/>
                <a:gd name="connsiteY554" fmla="*/ 345879 h 364640"/>
                <a:gd name="connsiteX555" fmla="*/ 56284 w 246685"/>
                <a:gd name="connsiteY555" fmla="*/ 348541 h 364640"/>
                <a:gd name="connsiteX556" fmla="*/ 56284 w 246685"/>
                <a:gd name="connsiteY556" fmla="*/ 351203 h 364640"/>
                <a:gd name="connsiteX557" fmla="*/ 53622 w 246685"/>
                <a:gd name="connsiteY557" fmla="*/ 351203 h 364640"/>
                <a:gd name="connsiteX558" fmla="*/ 53622 w 246685"/>
                <a:gd name="connsiteY558" fmla="*/ 353928 h 364640"/>
                <a:gd name="connsiteX559" fmla="*/ 56284 w 246685"/>
                <a:gd name="connsiteY559" fmla="*/ 353928 h 364640"/>
                <a:gd name="connsiteX560" fmla="*/ 56284 w 246685"/>
                <a:gd name="connsiteY560" fmla="*/ 356590 h 364640"/>
                <a:gd name="connsiteX561" fmla="*/ 56284 w 246685"/>
                <a:gd name="connsiteY561" fmla="*/ 359253 h 364640"/>
                <a:gd name="connsiteX562" fmla="*/ 53622 w 246685"/>
                <a:gd name="connsiteY562" fmla="*/ 361978 h 364640"/>
                <a:gd name="connsiteX563" fmla="*/ 53622 w 246685"/>
                <a:gd name="connsiteY563" fmla="*/ 364640 h 364640"/>
                <a:gd name="connsiteX564" fmla="*/ 53622 w 246685"/>
                <a:gd name="connsiteY564" fmla="*/ 364640 h 36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Lst>
              <a:rect l="l" t="t" r="r" b="b"/>
              <a:pathLst>
                <a:path w="246685" h="364640">
                  <a:moveTo>
                    <a:pt x="53622" y="364640"/>
                  </a:moveTo>
                  <a:lnTo>
                    <a:pt x="50896" y="364640"/>
                  </a:lnTo>
                  <a:lnTo>
                    <a:pt x="48234" y="364640"/>
                  </a:lnTo>
                  <a:lnTo>
                    <a:pt x="42910" y="364640"/>
                  </a:lnTo>
                  <a:lnTo>
                    <a:pt x="40185" y="364640"/>
                  </a:lnTo>
                  <a:lnTo>
                    <a:pt x="40185" y="361978"/>
                  </a:lnTo>
                  <a:lnTo>
                    <a:pt x="37522" y="364640"/>
                  </a:lnTo>
                  <a:lnTo>
                    <a:pt x="34860" y="361978"/>
                  </a:lnTo>
                  <a:lnTo>
                    <a:pt x="32135" y="361978"/>
                  </a:lnTo>
                  <a:lnTo>
                    <a:pt x="29473" y="361978"/>
                  </a:lnTo>
                  <a:lnTo>
                    <a:pt x="26811" y="361978"/>
                  </a:lnTo>
                  <a:lnTo>
                    <a:pt x="26811" y="359253"/>
                  </a:lnTo>
                  <a:lnTo>
                    <a:pt x="24085" y="359253"/>
                  </a:lnTo>
                  <a:lnTo>
                    <a:pt x="21423" y="356590"/>
                  </a:lnTo>
                  <a:lnTo>
                    <a:pt x="18761" y="356590"/>
                  </a:lnTo>
                  <a:lnTo>
                    <a:pt x="18761" y="353928"/>
                  </a:lnTo>
                  <a:lnTo>
                    <a:pt x="16099" y="353928"/>
                  </a:lnTo>
                  <a:lnTo>
                    <a:pt x="13374" y="353928"/>
                  </a:lnTo>
                  <a:lnTo>
                    <a:pt x="13374" y="351203"/>
                  </a:lnTo>
                  <a:lnTo>
                    <a:pt x="16099" y="351203"/>
                  </a:lnTo>
                  <a:lnTo>
                    <a:pt x="16099" y="348541"/>
                  </a:lnTo>
                  <a:lnTo>
                    <a:pt x="16099" y="345879"/>
                  </a:lnTo>
                  <a:lnTo>
                    <a:pt x="16099" y="343153"/>
                  </a:lnTo>
                  <a:lnTo>
                    <a:pt x="16099" y="340491"/>
                  </a:lnTo>
                  <a:lnTo>
                    <a:pt x="16099" y="337829"/>
                  </a:lnTo>
                  <a:lnTo>
                    <a:pt x="18761" y="337829"/>
                  </a:lnTo>
                  <a:lnTo>
                    <a:pt x="18761" y="335104"/>
                  </a:lnTo>
                  <a:lnTo>
                    <a:pt x="21423" y="335104"/>
                  </a:lnTo>
                  <a:lnTo>
                    <a:pt x="21423" y="332442"/>
                  </a:lnTo>
                  <a:lnTo>
                    <a:pt x="24085" y="332442"/>
                  </a:lnTo>
                  <a:lnTo>
                    <a:pt x="24085" y="329780"/>
                  </a:lnTo>
                  <a:lnTo>
                    <a:pt x="24085" y="327118"/>
                  </a:lnTo>
                  <a:lnTo>
                    <a:pt x="24085" y="324392"/>
                  </a:lnTo>
                  <a:lnTo>
                    <a:pt x="26811" y="324392"/>
                  </a:lnTo>
                  <a:lnTo>
                    <a:pt x="26811" y="321730"/>
                  </a:lnTo>
                  <a:lnTo>
                    <a:pt x="26811" y="319068"/>
                  </a:lnTo>
                  <a:lnTo>
                    <a:pt x="24085" y="319068"/>
                  </a:lnTo>
                  <a:lnTo>
                    <a:pt x="24085" y="316343"/>
                  </a:lnTo>
                  <a:lnTo>
                    <a:pt x="24085" y="313681"/>
                  </a:lnTo>
                  <a:lnTo>
                    <a:pt x="26811" y="313681"/>
                  </a:lnTo>
                  <a:lnTo>
                    <a:pt x="26811" y="311019"/>
                  </a:lnTo>
                  <a:lnTo>
                    <a:pt x="29473" y="311019"/>
                  </a:lnTo>
                  <a:lnTo>
                    <a:pt x="29473" y="308293"/>
                  </a:lnTo>
                  <a:lnTo>
                    <a:pt x="32135" y="308293"/>
                  </a:lnTo>
                  <a:lnTo>
                    <a:pt x="32135" y="305631"/>
                  </a:lnTo>
                  <a:lnTo>
                    <a:pt x="34860" y="305631"/>
                  </a:lnTo>
                  <a:lnTo>
                    <a:pt x="34860" y="302969"/>
                  </a:lnTo>
                  <a:lnTo>
                    <a:pt x="34860" y="300307"/>
                  </a:lnTo>
                  <a:lnTo>
                    <a:pt x="37522" y="297581"/>
                  </a:lnTo>
                  <a:lnTo>
                    <a:pt x="37522" y="294919"/>
                  </a:lnTo>
                  <a:lnTo>
                    <a:pt x="37522" y="292257"/>
                  </a:lnTo>
                  <a:lnTo>
                    <a:pt x="37522" y="289532"/>
                  </a:lnTo>
                  <a:lnTo>
                    <a:pt x="40185" y="286869"/>
                  </a:lnTo>
                  <a:lnTo>
                    <a:pt x="42910" y="286869"/>
                  </a:lnTo>
                  <a:lnTo>
                    <a:pt x="42910" y="289532"/>
                  </a:lnTo>
                  <a:lnTo>
                    <a:pt x="45572" y="289532"/>
                  </a:lnTo>
                  <a:lnTo>
                    <a:pt x="48234" y="289532"/>
                  </a:lnTo>
                  <a:lnTo>
                    <a:pt x="50896" y="289532"/>
                  </a:lnTo>
                  <a:lnTo>
                    <a:pt x="53622" y="286869"/>
                  </a:lnTo>
                  <a:lnTo>
                    <a:pt x="56284" y="286869"/>
                  </a:lnTo>
                  <a:lnTo>
                    <a:pt x="56284" y="284207"/>
                  </a:lnTo>
                  <a:lnTo>
                    <a:pt x="56284" y="281482"/>
                  </a:lnTo>
                  <a:lnTo>
                    <a:pt x="58946" y="281482"/>
                  </a:lnTo>
                  <a:lnTo>
                    <a:pt x="58946" y="278820"/>
                  </a:lnTo>
                  <a:lnTo>
                    <a:pt x="58946" y="276158"/>
                  </a:lnTo>
                  <a:lnTo>
                    <a:pt x="58946" y="273432"/>
                  </a:lnTo>
                  <a:lnTo>
                    <a:pt x="56284" y="270770"/>
                  </a:lnTo>
                  <a:lnTo>
                    <a:pt x="56284" y="268108"/>
                  </a:lnTo>
                  <a:lnTo>
                    <a:pt x="53622" y="268108"/>
                  </a:lnTo>
                  <a:lnTo>
                    <a:pt x="56284" y="268108"/>
                  </a:lnTo>
                  <a:lnTo>
                    <a:pt x="58946" y="268108"/>
                  </a:lnTo>
                  <a:lnTo>
                    <a:pt x="58946" y="265446"/>
                  </a:lnTo>
                  <a:lnTo>
                    <a:pt x="61671" y="262721"/>
                  </a:lnTo>
                  <a:lnTo>
                    <a:pt x="61671" y="260059"/>
                  </a:lnTo>
                  <a:lnTo>
                    <a:pt x="64333" y="260059"/>
                  </a:lnTo>
                  <a:lnTo>
                    <a:pt x="66995" y="260059"/>
                  </a:lnTo>
                  <a:lnTo>
                    <a:pt x="69721" y="260059"/>
                  </a:lnTo>
                  <a:lnTo>
                    <a:pt x="69721" y="257397"/>
                  </a:lnTo>
                  <a:lnTo>
                    <a:pt x="72383" y="257397"/>
                  </a:lnTo>
                  <a:lnTo>
                    <a:pt x="75045" y="254671"/>
                  </a:lnTo>
                  <a:lnTo>
                    <a:pt x="77707" y="254671"/>
                  </a:lnTo>
                  <a:lnTo>
                    <a:pt x="77707" y="252009"/>
                  </a:lnTo>
                  <a:lnTo>
                    <a:pt x="80432" y="252009"/>
                  </a:lnTo>
                  <a:lnTo>
                    <a:pt x="80432" y="249347"/>
                  </a:lnTo>
                  <a:lnTo>
                    <a:pt x="83095" y="246622"/>
                  </a:lnTo>
                  <a:lnTo>
                    <a:pt x="85757" y="243960"/>
                  </a:lnTo>
                  <a:lnTo>
                    <a:pt x="85757" y="241298"/>
                  </a:lnTo>
                  <a:lnTo>
                    <a:pt x="85757" y="238635"/>
                  </a:lnTo>
                  <a:lnTo>
                    <a:pt x="88482" y="238635"/>
                  </a:lnTo>
                  <a:lnTo>
                    <a:pt x="91144" y="235910"/>
                  </a:lnTo>
                  <a:lnTo>
                    <a:pt x="93806" y="235910"/>
                  </a:lnTo>
                  <a:lnTo>
                    <a:pt x="96532" y="235910"/>
                  </a:lnTo>
                  <a:lnTo>
                    <a:pt x="96532" y="233248"/>
                  </a:lnTo>
                  <a:lnTo>
                    <a:pt x="93806" y="233248"/>
                  </a:lnTo>
                  <a:lnTo>
                    <a:pt x="93806" y="230586"/>
                  </a:lnTo>
                  <a:lnTo>
                    <a:pt x="91144" y="230586"/>
                  </a:lnTo>
                  <a:lnTo>
                    <a:pt x="91144" y="227860"/>
                  </a:lnTo>
                  <a:lnTo>
                    <a:pt x="93806" y="225198"/>
                  </a:lnTo>
                  <a:lnTo>
                    <a:pt x="96532" y="225198"/>
                  </a:lnTo>
                  <a:lnTo>
                    <a:pt x="99194" y="225198"/>
                  </a:lnTo>
                  <a:lnTo>
                    <a:pt x="99194" y="227860"/>
                  </a:lnTo>
                  <a:lnTo>
                    <a:pt x="101856" y="227860"/>
                  </a:lnTo>
                  <a:lnTo>
                    <a:pt x="104581" y="227860"/>
                  </a:lnTo>
                  <a:lnTo>
                    <a:pt x="107243" y="227860"/>
                  </a:lnTo>
                  <a:lnTo>
                    <a:pt x="109905" y="230586"/>
                  </a:lnTo>
                  <a:lnTo>
                    <a:pt x="112567" y="230586"/>
                  </a:lnTo>
                  <a:lnTo>
                    <a:pt x="112567" y="227860"/>
                  </a:lnTo>
                  <a:lnTo>
                    <a:pt x="109905" y="227860"/>
                  </a:lnTo>
                  <a:lnTo>
                    <a:pt x="109905" y="225198"/>
                  </a:lnTo>
                  <a:lnTo>
                    <a:pt x="109905" y="222536"/>
                  </a:lnTo>
                  <a:lnTo>
                    <a:pt x="112567" y="222536"/>
                  </a:lnTo>
                  <a:lnTo>
                    <a:pt x="112567" y="219811"/>
                  </a:lnTo>
                  <a:lnTo>
                    <a:pt x="109905" y="219811"/>
                  </a:lnTo>
                  <a:lnTo>
                    <a:pt x="109905" y="217149"/>
                  </a:lnTo>
                  <a:lnTo>
                    <a:pt x="112567" y="217149"/>
                  </a:lnTo>
                  <a:lnTo>
                    <a:pt x="115293" y="214487"/>
                  </a:lnTo>
                  <a:lnTo>
                    <a:pt x="117955" y="214487"/>
                  </a:lnTo>
                  <a:lnTo>
                    <a:pt x="120617" y="211825"/>
                  </a:lnTo>
                  <a:lnTo>
                    <a:pt x="123343" y="209099"/>
                  </a:lnTo>
                  <a:lnTo>
                    <a:pt x="123343" y="206437"/>
                  </a:lnTo>
                  <a:lnTo>
                    <a:pt x="120617" y="206437"/>
                  </a:lnTo>
                  <a:lnTo>
                    <a:pt x="120617" y="203775"/>
                  </a:lnTo>
                  <a:lnTo>
                    <a:pt x="120617" y="201050"/>
                  </a:lnTo>
                  <a:lnTo>
                    <a:pt x="117955" y="201050"/>
                  </a:lnTo>
                  <a:lnTo>
                    <a:pt x="115293" y="201050"/>
                  </a:lnTo>
                  <a:lnTo>
                    <a:pt x="115293" y="203775"/>
                  </a:lnTo>
                  <a:lnTo>
                    <a:pt x="112567" y="203775"/>
                  </a:lnTo>
                  <a:lnTo>
                    <a:pt x="109905" y="203775"/>
                  </a:lnTo>
                  <a:lnTo>
                    <a:pt x="107243" y="201050"/>
                  </a:lnTo>
                  <a:lnTo>
                    <a:pt x="104581" y="201050"/>
                  </a:lnTo>
                  <a:lnTo>
                    <a:pt x="104581" y="203775"/>
                  </a:lnTo>
                  <a:lnTo>
                    <a:pt x="101856" y="203775"/>
                  </a:lnTo>
                  <a:lnTo>
                    <a:pt x="99194" y="203775"/>
                  </a:lnTo>
                  <a:lnTo>
                    <a:pt x="99194" y="201050"/>
                  </a:lnTo>
                  <a:lnTo>
                    <a:pt x="96532" y="201050"/>
                  </a:lnTo>
                  <a:lnTo>
                    <a:pt x="93806" y="201050"/>
                  </a:lnTo>
                  <a:lnTo>
                    <a:pt x="91144" y="198388"/>
                  </a:lnTo>
                  <a:lnTo>
                    <a:pt x="88482" y="198388"/>
                  </a:lnTo>
                  <a:lnTo>
                    <a:pt x="85757" y="198388"/>
                  </a:lnTo>
                  <a:lnTo>
                    <a:pt x="85757" y="195726"/>
                  </a:lnTo>
                  <a:lnTo>
                    <a:pt x="85757" y="193000"/>
                  </a:lnTo>
                  <a:lnTo>
                    <a:pt x="88482" y="193000"/>
                  </a:lnTo>
                  <a:lnTo>
                    <a:pt x="88482" y="190338"/>
                  </a:lnTo>
                  <a:lnTo>
                    <a:pt x="88482" y="187676"/>
                  </a:lnTo>
                  <a:lnTo>
                    <a:pt x="88482" y="184950"/>
                  </a:lnTo>
                  <a:lnTo>
                    <a:pt x="88482" y="182288"/>
                  </a:lnTo>
                  <a:lnTo>
                    <a:pt x="85757" y="182288"/>
                  </a:lnTo>
                  <a:lnTo>
                    <a:pt x="88482" y="179626"/>
                  </a:lnTo>
                  <a:lnTo>
                    <a:pt x="85757" y="176964"/>
                  </a:lnTo>
                  <a:lnTo>
                    <a:pt x="83095" y="174239"/>
                  </a:lnTo>
                  <a:lnTo>
                    <a:pt x="80432" y="171577"/>
                  </a:lnTo>
                  <a:lnTo>
                    <a:pt x="83095" y="168914"/>
                  </a:lnTo>
                  <a:lnTo>
                    <a:pt x="85757" y="168914"/>
                  </a:lnTo>
                  <a:lnTo>
                    <a:pt x="88482" y="166189"/>
                  </a:lnTo>
                  <a:lnTo>
                    <a:pt x="91144" y="166189"/>
                  </a:lnTo>
                  <a:lnTo>
                    <a:pt x="91144" y="163527"/>
                  </a:lnTo>
                  <a:lnTo>
                    <a:pt x="93806" y="163527"/>
                  </a:lnTo>
                  <a:lnTo>
                    <a:pt x="91144" y="163527"/>
                  </a:lnTo>
                  <a:lnTo>
                    <a:pt x="91144" y="160865"/>
                  </a:lnTo>
                  <a:lnTo>
                    <a:pt x="88482" y="160865"/>
                  </a:lnTo>
                  <a:lnTo>
                    <a:pt x="88482" y="158139"/>
                  </a:lnTo>
                  <a:lnTo>
                    <a:pt x="85757" y="158139"/>
                  </a:lnTo>
                  <a:lnTo>
                    <a:pt x="83095" y="158139"/>
                  </a:lnTo>
                  <a:lnTo>
                    <a:pt x="83095" y="155477"/>
                  </a:lnTo>
                  <a:lnTo>
                    <a:pt x="80432" y="155477"/>
                  </a:lnTo>
                  <a:lnTo>
                    <a:pt x="80432" y="158139"/>
                  </a:lnTo>
                  <a:lnTo>
                    <a:pt x="77707" y="158139"/>
                  </a:lnTo>
                  <a:lnTo>
                    <a:pt x="75045" y="160865"/>
                  </a:lnTo>
                  <a:lnTo>
                    <a:pt x="72383" y="160865"/>
                  </a:lnTo>
                  <a:lnTo>
                    <a:pt x="69721" y="160865"/>
                  </a:lnTo>
                  <a:lnTo>
                    <a:pt x="66995" y="158139"/>
                  </a:lnTo>
                  <a:lnTo>
                    <a:pt x="66995" y="155477"/>
                  </a:lnTo>
                  <a:lnTo>
                    <a:pt x="64333" y="155477"/>
                  </a:lnTo>
                  <a:lnTo>
                    <a:pt x="64333" y="152815"/>
                  </a:lnTo>
                  <a:lnTo>
                    <a:pt x="64333" y="150153"/>
                  </a:lnTo>
                  <a:lnTo>
                    <a:pt x="61671" y="150153"/>
                  </a:lnTo>
                  <a:lnTo>
                    <a:pt x="61671" y="147428"/>
                  </a:lnTo>
                  <a:lnTo>
                    <a:pt x="58946" y="147428"/>
                  </a:lnTo>
                  <a:lnTo>
                    <a:pt x="56284" y="144766"/>
                  </a:lnTo>
                  <a:lnTo>
                    <a:pt x="56284" y="142104"/>
                  </a:lnTo>
                  <a:lnTo>
                    <a:pt x="56284" y="139378"/>
                  </a:lnTo>
                  <a:lnTo>
                    <a:pt x="53622" y="139378"/>
                  </a:lnTo>
                  <a:lnTo>
                    <a:pt x="53622" y="136716"/>
                  </a:lnTo>
                  <a:lnTo>
                    <a:pt x="53622" y="134054"/>
                  </a:lnTo>
                  <a:lnTo>
                    <a:pt x="50896" y="134054"/>
                  </a:lnTo>
                  <a:lnTo>
                    <a:pt x="50896" y="131329"/>
                  </a:lnTo>
                  <a:lnTo>
                    <a:pt x="48234" y="131329"/>
                  </a:lnTo>
                  <a:lnTo>
                    <a:pt x="48234" y="134054"/>
                  </a:lnTo>
                  <a:lnTo>
                    <a:pt x="45572" y="131329"/>
                  </a:lnTo>
                  <a:lnTo>
                    <a:pt x="42910" y="131329"/>
                  </a:lnTo>
                  <a:lnTo>
                    <a:pt x="42910" y="128667"/>
                  </a:lnTo>
                  <a:lnTo>
                    <a:pt x="40185" y="128667"/>
                  </a:lnTo>
                  <a:lnTo>
                    <a:pt x="37522" y="128667"/>
                  </a:lnTo>
                  <a:lnTo>
                    <a:pt x="34860" y="126005"/>
                  </a:lnTo>
                  <a:lnTo>
                    <a:pt x="32135" y="126005"/>
                  </a:lnTo>
                  <a:lnTo>
                    <a:pt x="32135" y="123342"/>
                  </a:lnTo>
                  <a:lnTo>
                    <a:pt x="32135" y="120617"/>
                  </a:lnTo>
                  <a:lnTo>
                    <a:pt x="32135" y="117955"/>
                  </a:lnTo>
                  <a:lnTo>
                    <a:pt x="29473" y="117955"/>
                  </a:lnTo>
                  <a:lnTo>
                    <a:pt x="29473" y="115293"/>
                  </a:lnTo>
                  <a:lnTo>
                    <a:pt x="26811" y="115293"/>
                  </a:lnTo>
                  <a:lnTo>
                    <a:pt x="26811" y="112567"/>
                  </a:lnTo>
                  <a:lnTo>
                    <a:pt x="24085" y="112567"/>
                  </a:lnTo>
                  <a:lnTo>
                    <a:pt x="24085" y="109905"/>
                  </a:lnTo>
                  <a:lnTo>
                    <a:pt x="24085" y="107243"/>
                  </a:lnTo>
                  <a:lnTo>
                    <a:pt x="21423" y="107243"/>
                  </a:lnTo>
                  <a:lnTo>
                    <a:pt x="18761" y="107243"/>
                  </a:lnTo>
                  <a:lnTo>
                    <a:pt x="18761" y="104518"/>
                  </a:lnTo>
                  <a:lnTo>
                    <a:pt x="16099" y="104518"/>
                  </a:lnTo>
                  <a:lnTo>
                    <a:pt x="16099" y="101856"/>
                  </a:lnTo>
                  <a:lnTo>
                    <a:pt x="13374" y="101856"/>
                  </a:lnTo>
                  <a:lnTo>
                    <a:pt x="13374" y="104518"/>
                  </a:lnTo>
                  <a:lnTo>
                    <a:pt x="10711" y="104518"/>
                  </a:lnTo>
                  <a:lnTo>
                    <a:pt x="10711" y="107243"/>
                  </a:lnTo>
                  <a:lnTo>
                    <a:pt x="8050" y="107243"/>
                  </a:lnTo>
                  <a:lnTo>
                    <a:pt x="8050" y="109905"/>
                  </a:lnTo>
                  <a:lnTo>
                    <a:pt x="5324" y="109905"/>
                  </a:lnTo>
                  <a:lnTo>
                    <a:pt x="5324" y="112567"/>
                  </a:lnTo>
                  <a:lnTo>
                    <a:pt x="5324" y="109905"/>
                  </a:lnTo>
                  <a:lnTo>
                    <a:pt x="2662" y="109905"/>
                  </a:lnTo>
                  <a:lnTo>
                    <a:pt x="2662" y="107243"/>
                  </a:lnTo>
                  <a:lnTo>
                    <a:pt x="2662" y="104518"/>
                  </a:lnTo>
                  <a:lnTo>
                    <a:pt x="0" y="104518"/>
                  </a:lnTo>
                  <a:lnTo>
                    <a:pt x="0" y="101856"/>
                  </a:lnTo>
                  <a:lnTo>
                    <a:pt x="0" y="99194"/>
                  </a:lnTo>
                  <a:lnTo>
                    <a:pt x="2662" y="96468"/>
                  </a:lnTo>
                  <a:lnTo>
                    <a:pt x="0" y="96468"/>
                  </a:lnTo>
                  <a:lnTo>
                    <a:pt x="2662" y="93806"/>
                  </a:lnTo>
                  <a:lnTo>
                    <a:pt x="5324" y="93806"/>
                  </a:lnTo>
                  <a:lnTo>
                    <a:pt x="5324" y="91144"/>
                  </a:lnTo>
                  <a:lnTo>
                    <a:pt x="8050" y="91144"/>
                  </a:lnTo>
                  <a:lnTo>
                    <a:pt x="8050" y="88482"/>
                  </a:lnTo>
                  <a:lnTo>
                    <a:pt x="10711" y="88482"/>
                  </a:lnTo>
                  <a:lnTo>
                    <a:pt x="10711" y="85756"/>
                  </a:lnTo>
                  <a:lnTo>
                    <a:pt x="13374" y="85756"/>
                  </a:lnTo>
                  <a:lnTo>
                    <a:pt x="13374" y="83095"/>
                  </a:lnTo>
                  <a:lnTo>
                    <a:pt x="16099" y="80433"/>
                  </a:lnTo>
                  <a:lnTo>
                    <a:pt x="16099" y="77707"/>
                  </a:lnTo>
                  <a:lnTo>
                    <a:pt x="16099" y="75045"/>
                  </a:lnTo>
                  <a:lnTo>
                    <a:pt x="16099" y="72383"/>
                  </a:lnTo>
                  <a:lnTo>
                    <a:pt x="13374" y="69657"/>
                  </a:lnTo>
                  <a:lnTo>
                    <a:pt x="13374" y="66995"/>
                  </a:lnTo>
                  <a:lnTo>
                    <a:pt x="13374" y="64333"/>
                  </a:lnTo>
                  <a:lnTo>
                    <a:pt x="16099" y="61671"/>
                  </a:lnTo>
                  <a:lnTo>
                    <a:pt x="13374" y="61671"/>
                  </a:lnTo>
                  <a:lnTo>
                    <a:pt x="16099" y="58946"/>
                  </a:lnTo>
                  <a:lnTo>
                    <a:pt x="16099" y="56284"/>
                  </a:lnTo>
                  <a:lnTo>
                    <a:pt x="18761" y="56284"/>
                  </a:lnTo>
                  <a:lnTo>
                    <a:pt x="21423" y="56284"/>
                  </a:lnTo>
                  <a:lnTo>
                    <a:pt x="24085" y="56284"/>
                  </a:lnTo>
                  <a:lnTo>
                    <a:pt x="24085" y="53621"/>
                  </a:lnTo>
                  <a:lnTo>
                    <a:pt x="26811" y="50896"/>
                  </a:lnTo>
                  <a:lnTo>
                    <a:pt x="29473" y="50896"/>
                  </a:lnTo>
                  <a:lnTo>
                    <a:pt x="29473" y="48234"/>
                  </a:lnTo>
                  <a:lnTo>
                    <a:pt x="32135" y="48234"/>
                  </a:lnTo>
                  <a:lnTo>
                    <a:pt x="34860" y="45572"/>
                  </a:lnTo>
                  <a:lnTo>
                    <a:pt x="37522" y="42846"/>
                  </a:lnTo>
                  <a:lnTo>
                    <a:pt x="40185" y="40184"/>
                  </a:lnTo>
                  <a:lnTo>
                    <a:pt x="42910" y="40184"/>
                  </a:lnTo>
                  <a:lnTo>
                    <a:pt x="42910" y="37522"/>
                  </a:lnTo>
                  <a:lnTo>
                    <a:pt x="45572" y="37522"/>
                  </a:lnTo>
                  <a:lnTo>
                    <a:pt x="48234" y="34797"/>
                  </a:lnTo>
                  <a:lnTo>
                    <a:pt x="50896" y="32135"/>
                  </a:lnTo>
                  <a:lnTo>
                    <a:pt x="53622" y="32135"/>
                  </a:lnTo>
                  <a:lnTo>
                    <a:pt x="56284" y="29473"/>
                  </a:lnTo>
                  <a:lnTo>
                    <a:pt x="58946" y="29473"/>
                  </a:lnTo>
                  <a:lnTo>
                    <a:pt x="58946" y="26811"/>
                  </a:lnTo>
                  <a:lnTo>
                    <a:pt x="61671" y="26811"/>
                  </a:lnTo>
                  <a:lnTo>
                    <a:pt x="64333" y="24085"/>
                  </a:lnTo>
                  <a:lnTo>
                    <a:pt x="66995" y="21423"/>
                  </a:lnTo>
                  <a:lnTo>
                    <a:pt x="69721" y="21423"/>
                  </a:lnTo>
                  <a:lnTo>
                    <a:pt x="69721" y="18761"/>
                  </a:lnTo>
                  <a:lnTo>
                    <a:pt x="72383" y="18761"/>
                  </a:lnTo>
                  <a:lnTo>
                    <a:pt x="72383" y="16036"/>
                  </a:lnTo>
                  <a:lnTo>
                    <a:pt x="75045" y="13374"/>
                  </a:lnTo>
                  <a:lnTo>
                    <a:pt x="75045" y="10712"/>
                  </a:lnTo>
                  <a:lnTo>
                    <a:pt x="77707" y="10712"/>
                  </a:lnTo>
                  <a:lnTo>
                    <a:pt x="77707" y="7986"/>
                  </a:lnTo>
                  <a:lnTo>
                    <a:pt x="80432" y="7986"/>
                  </a:lnTo>
                  <a:lnTo>
                    <a:pt x="83095" y="7986"/>
                  </a:lnTo>
                  <a:lnTo>
                    <a:pt x="85757" y="5324"/>
                  </a:lnTo>
                  <a:lnTo>
                    <a:pt x="88482" y="5324"/>
                  </a:lnTo>
                  <a:lnTo>
                    <a:pt x="91144" y="2662"/>
                  </a:lnTo>
                  <a:lnTo>
                    <a:pt x="93806" y="2662"/>
                  </a:lnTo>
                  <a:lnTo>
                    <a:pt x="96532" y="0"/>
                  </a:lnTo>
                  <a:lnTo>
                    <a:pt x="99194" y="0"/>
                  </a:lnTo>
                  <a:lnTo>
                    <a:pt x="101856" y="0"/>
                  </a:lnTo>
                  <a:lnTo>
                    <a:pt x="104581" y="0"/>
                  </a:lnTo>
                  <a:lnTo>
                    <a:pt x="107243" y="0"/>
                  </a:lnTo>
                  <a:lnTo>
                    <a:pt x="117955" y="0"/>
                  </a:lnTo>
                  <a:lnTo>
                    <a:pt x="120617" y="0"/>
                  </a:lnTo>
                  <a:lnTo>
                    <a:pt x="123343" y="0"/>
                  </a:lnTo>
                  <a:lnTo>
                    <a:pt x="126004" y="0"/>
                  </a:lnTo>
                  <a:lnTo>
                    <a:pt x="128667" y="0"/>
                  </a:lnTo>
                  <a:lnTo>
                    <a:pt x="131392" y="0"/>
                  </a:lnTo>
                  <a:lnTo>
                    <a:pt x="136716" y="0"/>
                  </a:lnTo>
                  <a:lnTo>
                    <a:pt x="139378" y="0"/>
                  </a:lnTo>
                  <a:lnTo>
                    <a:pt x="142104" y="0"/>
                  </a:lnTo>
                  <a:lnTo>
                    <a:pt x="144766" y="0"/>
                  </a:lnTo>
                  <a:lnTo>
                    <a:pt x="147428" y="0"/>
                  </a:lnTo>
                  <a:lnTo>
                    <a:pt x="150153" y="0"/>
                  </a:lnTo>
                  <a:lnTo>
                    <a:pt x="152815" y="0"/>
                  </a:lnTo>
                  <a:lnTo>
                    <a:pt x="155478" y="0"/>
                  </a:lnTo>
                  <a:lnTo>
                    <a:pt x="155478" y="2662"/>
                  </a:lnTo>
                  <a:lnTo>
                    <a:pt x="152815" y="2662"/>
                  </a:lnTo>
                  <a:lnTo>
                    <a:pt x="152815" y="5324"/>
                  </a:lnTo>
                  <a:lnTo>
                    <a:pt x="152815" y="7986"/>
                  </a:lnTo>
                  <a:lnTo>
                    <a:pt x="152815" y="10712"/>
                  </a:lnTo>
                  <a:lnTo>
                    <a:pt x="150153" y="13374"/>
                  </a:lnTo>
                  <a:lnTo>
                    <a:pt x="152815" y="13374"/>
                  </a:lnTo>
                  <a:lnTo>
                    <a:pt x="152815" y="16036"/>
                  </a:lnTo>
                  <a:lnTo>
                    <a:pt x="150153" y="16036"/>
                  </a:lnTo>
                  <a:lnTo>
                    <a:pt x="150153" y="18761"/>
                  </a:lnTo>
                  <a:lnTo>
                    <a:pt x="150153" y="21423"/>
                  </a:lnTo>
                  <a:lnTo>
                    <a:pt x="150153" y="24085"/>
                  </a:lnTo>
                  <a:lnTo>
                    <a:pt x="147428" y="24085"/>
                  </a:lnTo>
                  <a:lnTo>
                    <a:pt x="147428" y="26811"/>
                  </a:lnTo>
                  <a:lnTo>
                    <a:pt x="147428" y="29473"/>
                  </a:lnTo>
                  <a:lnTo>
                    <a:pt x="147428" y="32135"/>
                  </a:lnTo>
                  <a:lnTo>
                    <a:pt x="150153" y="32135"/>
                  </a:lnTo>
                  <a:lnTo>
                    <a:pt x="147428" y="34797"/>
                  </a:lnTo>
                  <a:lnTo>
                    <a:pt x="150153" y="34797"/>
                  </a:lnTo>
                  <a:lnTo>
                    <a:pt x="150153" y="37522"/>
                  </a:lnTo>
                  <a:lnTo>
                    <a:pt x="147428" y="37522"/>
                  </a:lnTo>
                  <a:lnTo>
                    <a:pt x="147428" y="40184"/>
                  </a:lnTo>
                  <a:lnTo>
                    <a:pt x="150153" y="40184"/>
                  </a:lnTo>
                  <a:lnTo>
                    <a:pt x="150153" y="42846"/>
                  </a:lnTo>
                  <a:lnTo>
                    <a:pt x="150153" y="45572"/>
                  </a:lnTo>
                  <a:lnTo>
                    <a:pt x="150153" y="48234"/>
                  </a:lnTo>
                  <a:lnTo>
                    <a:pt x="150153" y="50896"/>
                  </a:lnTo>
                  <a:lnTo>
                    <a:pt x="152815" y="50896"/>
                  </a:lnTo>
                  <a:lnTo>
                    <a:pt x="152815" y="53621"/>
                  </a:lnTo>
                  <a:lnTo>
                    <a:pt x="150153" y="53621"/>
                  </a:lnTo>
                  <a:lnTo>
                    <a:pt x="147428" y="53621"/>
                  </a:lnTo>
                  <a:lnTo>
                    <a:pt x="147428" y="56284"/>
                  </a:lnTo>
                  <a:lnTo>
                    <a:pt x="147428" y="58946"/>
                  </a:lnTo>
                  <a:lnTo>
                    <a:pt x="147428" y="61671"/>
                  </a:lnTo>
                  <a:lnTo>
                    <a:pt x="147428" y="64333"/>
                  </a:lnTo>
                  <a:lnTo>
                    <a:pt x="144766" y="64333"/>
                  </a:lnTo>
                  <a:lnTo>
                    <a:pt x="144766" y="66995"/>
                  </a:lnTo>
                  <a:lnTo>
                    <a:pt x="147428" y="66995"/>
                  </a:lnTo>
                  <a:lnTo>
                    <a:pt x="147428" y="69657"/>
                  </a:lnTo>
                  <a:lnTo>
                    <a:pt x="147428" y="72383"/>
                  </a:lnTo>
                  <a:lnTo>
                    <a:pt x="147428" y="75045"/>
                  </a:lnTo>
                  <a:lnTo>
                    <a:pt x="147428" y="77707"/>
                  </a:lnTo>
                  <a:lnTo>
                    <a:pt x="147428" y="80433"/>
                  </a:lnTo>
                  <a:lnTo>
                    <a:pt x="150153" y="80433"/>
                  </a:lnTo>
                  <a:lnTo>
                    <a:pt x="150153" y="83095"/>
                  </a:lnTo>
                  <a:lnTo>
                    <a:pt x="150153" y="85756"/>
                  </a:lnTo>
                  <a:lnTo>
                    <a:pt x="152815" y="88482"/>
                  </a:lnTo>
                  <a:lnTo>
                    <a:pt x="152815" y="91144"/>
                  </a:lnTo>
                  <a:lnTo>
                    <a:pt x="152815" y="93806"/>
                  </a:lnTo>
                  <a:lnTo>
                    <a:pt x="152815" y="96468"/>
                  </a:lnTo>
                  <a:lnTo>
                    <a:pt x="155478" y="96468"/>
                  </a:lnTo>
                  <a:lnTo>
                    <a:pt x="155478" y="99194"/>
                  </a:lnTo>
                  <a:lnTo>
                    <a:pt x="155478" y="101856"/>
                  </a:lnTo>
                  <a:lnTo>
                    <a:pt x="158203" y="104518"/>
                  </a:lnTo>
                  <a:lnTo>
                    <a:pt x="158203" y="107243"/>
                  </a:lnTo>
                  <a:lnTo>
                    <a:pt x="160865" y="109905"/>
                  </a:lnTo>
                  <a:lnTo>
                    <a:pt x="163527" y="112567"/>
                  </a:lnTo>
                  <a:lnTo>
                    <a:pt x="163527" y="115293"/>
                  </a:lnTo>
                  <a:lnTo>
                    <a:pt x="163527" y="117955"/>
                  </a:lnTo>
                  <a:lnTo>
                    <a:pt x="163527" y="120617"/>
                  </a:lnTo>
                  <a:lnTo>
                    <a:pt x="163527" y="123342"/>
                  </a:lnTo>
                  <a:lnTo>
                    <a:pt x="166189" y="123342"/>
                  </a:lnTo>
                  <a:lnTo>
                    <a:pt x="168915" y="126005"/>
                  </a:lnTo>
                  <a:lnTo>
                    <a:pt x="168915" y="128667"/>
                  </a:lnTo>
                  <a:lnTo>
                    <a:pt x="171577" y="128667"/>
                  </a:lnTo>
                  <a:lnTo>
                    <a:pt x="171577" y="131329"/>
                  </a:lnTo>
                  <a:lnTo>
                    <a:pt x="174239" y="134054"/>
                  </a:lnTo>
                  <a:lnTo>
                    <a:pt x="182288" y="131329"/>
                  </a:lnTo>
                  <a:lnTo>
                    <a:pt x="185014" y="128667"/>
                  </a:lnTo>
                  <a:lnTo>
                    <a:pt x="190338" y="126005"/>
                  </a:lnTo>
                  <a:lnTo>
                    <a:pt x="193000" y="126005"/>
                  </a:lnTo>
                  <a:lnTo>
                    <a:pt x="193000" y="123342"/>
                  </a:lnTo>
                  <a:lnTo>
                    <a:pt x="195725" y="123342"/>
                  </a:lnTo>
                  <a:lnTo>
                    <a:pt x="198388" y="123342"/>
                  </a:lnTo>
                  <a:lnTo>
                    <a:pt x="201050" y="123342"/>
                  </a:lnTo>
                  <a:lnTo>
                    <a:pt x="203775" y="123342"/>
                  </a:lnTo>
                  <a:lnTo>
                    <a:pt x="206437" y="123342"/>
                  </a:lnTo>
                  <a:lnTo>
                    <a:pt x="209099" y="120617"/>
                  </a:lnTo>
                  <a:lnTo>
                    <a:pt x="211825" y="120617"/>
                  </a:lnTo>
                  <a:lnTo>
                    <a:pt x="214487" y="120617"/>
                  </a:lnTo>
                  <a:lnTo>
                    <a:pt x="217149" y="123342"/>
                  </a:lnTo>
                  <a:lnTo>
                    <a:pt x="219874" y="123342"/>
                  </a:lnTo>
                  <a:lnTo>
                    <a:pt x="222536" y="123342"/>
                  </a:lnTo>
                  <a:lnTo>
                    <a:pt x="225198" y="123342"/>
                  </a:lnTo>
                  <a:lnTo>
                    <a:pt x="227860" y="123342"/>
                  </a:lnTo>
                  <a:lnTo>
                    <a:pt x="227860" y="126005"/>
                  </a:lnTo>
                  <a:lnTo>
                    <a:pt x="230586" y="126005"/>
                  </a:lnTo>
                  <a:lnTo>
                    <a:pt x="233248" y="126005"/>
                  </a:lnTo>
                  <a:lnTo>
                    <a:pt x="233248" y="128667"/>
                  </a:lnTo>
                  <a:lnTo>
                    <a:pt x="233248" y="131329"/>
                  </a:lnTo>
                  <a:lnTo>
                    <a:pt x="235910" y="131329"/>
                  </a:lnTo>
                  <a:lnTo>
                    <a:pt x="235910" y="134054"/>
                  </a:lnTo>
                  <a:lnTo>
                    <a:pt x="235910" y="136716"/>
                  </a:lnTo>
                  <a:lnTo>
                    <a:pt x="235910" y="139378"/>
                  </a:lnTo>
                  <a:lnTo>
                    <a:pt x="238636" y="139378"/>
                  </a:lnTo>
                  <a:lnTo>
                    <a:pt x="238636" y="142104"/>
                  </a:lnTo>
                  <a:lnTo>
                    <a:pt x="238636" y="144766"/>
                  </a:lnTo>
                  <a:lnTo>
                    <a:pt x="238636" y="147428"/>
                  </a:lnTo>
                  <a:lnTo>
                    <a:pt x="241298" y="147428"/>
                  </a:lnTo>
                  <a:lnTo>
                    <a:pt x="241298" y="152815"/>
                  </a:lnTo>
                  <a:lnTo>
                    <a:pt x="241298" y="155477"/>
                  </a:lnTo>
                  <a:lnTo>
                    <a:pt x="243960" y="158139"/>
                  </a:lnTo>
                  <a:lnTo>
                    <a:pt x="243960" y="160865"/>
                  </a:lnTo>
                  <a:lnTo>
                    <a:pt x="243960" y="163527"/>
                  </a:lnTo>
                  <a:lnTo>
                    <a:pt x="246685" y="166189"/>
                  </a:lnTo>
                  <a:lnTo>
                    <a:pt x="243960" y="166189"/>
                  </a:lnTo>
                  <a:lnTo>
                    <a:pt x="243960" y="168914"/>
                  </a:lnTo>
                  <a:lnTo>
                    <a:pt x="243960" y="171577"/>
                  </a:lnTo>
                  <a:lnTo>
                    <a:pt x="241298" y="171577"/>
                  </a:lnTo>
                  <a:lnTo>
                    <a:pt x="238636" y="174239"/>
                  </a:lnTo>
                  <a:lnTo>
                    <a:pt x="238636" y="176964"/>
                  </a:lnTo>
                  <a:lnTo>
                    <a:pt x="235910" y="179626"/>
                  </a:lnTo>
                  <a:lnTo>
                    <a:pt x="235910" y="182288"/>
                  </a:lnTo>
                  <a:lnTo>
                    <a:pt x="235910" y="184950"/>
                  </a:lnTo>
                  <a:lnTo>
                    <a:pt x="233248" y="184950"/>
                  </a:lnTo>
                  <a:lnTo>
                    <a:pt x="233248" y="187676"/>
                  </a:lnTo>
                  <a:lnTo>
                    <a:pt x="230586" y="187676"/>
                  </a:lnTo>
                  <a:lnTo>
                    <a:pt x="227860" y="190338"/>
                  </a:lnTo>
                  <a:lnTo>
                    <a:pt x="225198" y="190338"/>
                  </a:lnTo>
                  <a:lnTo>
                    <a:pt x="222536" y="190338"/>
                  </a:lnTo>
                  <a:lnTo>
                    <a:pt x="219874" y="190338"/>
                  </a:lnTo>
                  <a:lnTo>
                    <a:pt x="217149" y="190338"/>
                  </a:lnTo>
                  <a:lnTo>
                    <a:pt x="214487" y="190338"/>
                  </a:lnTo>
                  <a:lnTo>
                    <a:pt x="211825" y="190338"/>
                  </a:lnTo>
                  <a:lnTo>
                    <a:pt x="211825" y="193000"/>
                  </a:lnTo>
                  <a:lnTo>
                    <a:pt x="209099" y="193000"/>
                  </a:lnTo>
                  <a:lnTo>
                    <a:pt x="206437" y="193000"/>
                  </a:lnTo>
                  <a:lnTo>
                    <a:pt x="203775" y="190338"/>
                  </a:lnTo>
                  <a:lnTo>
                    <a:pt x="201050" y="190338"/>
                  </a:lnTo>
                  <a:lnTo>
                    <a:pt x="201050" y="193000"/>
                  </a:lnTo>
                  <a:lnTo>
                    <a:pt x="201050" y="195726"/>
                  </a:lnTo>
                  <a:lnTo>
                    <a:pt x="203775" y="195726"/>
                  </a:lnTo>
                  <a:lnTo>
                    <a:pt x="203775" y="198388"/>
                  </a:lnTo>
                  <a:lnTo>
                    <a:pt x="203775" y="201050"/>
                  </a:lnTo>
                  <a:lnTo>
                    <a:pt x="206437" y="201050"/>
                  </a:lnTo>
                  <a:lnTo>
                    <a:pt x="206437" y="203775"/>
                  </a:lnTo>
                  <a:lnTo>
                    <a:pt x="206437" y="206437"/>
                  </a:lnTo>
                  <a:lnTo>
                    <a:pt x="209099" y="206437"/>
                  </a:lnTo>
                  <a:lnTo>
                    <a:pt x="209099" y="209099"/>
                  </a:lnTo>
                  <a:lnTo>
                    <a:pt x="206437" y="209099"/>
                  </a:lnTo>
                  <a:lnTo>
                    <a:pt x="206437" y="211825"/>
                  </a:lnTo>
                  <a:lnTo>
                    <a:pt x="209099" y="211825"/>
                  </a:lnTo>
                  <a:lnTo>
                    <a:pt x="209099" y="214487"/>
                  </a:lnTo>
                  <a:lnTo>
                    <a:pt x="206437" y="214487"/>
                  </a:lnTo>
                  <a:lnTo>
                    <a:pt x="206437" y="217149"/>
                  </a:lnTo>
                  <a:lnTo>
                    <a:pt x="206437" y="219811"/>
                  </a:lnTo>
                  <a:lnTo>
                    <a:pt x="206437" y="222536"/>
                  </a:lnTo>
                  <a:lnTo>
                    <a:pt x="203775" y="222536"/>
                  </a:lnTo>
                  <a:lnTo>
                    <a:pt x="203775" y="225198"/>
                  </a:lnTo>
                  <a:lnTo>
                    <a:pt x="201050" y="225198"/>
                  </a:lnTo>
                  <a:lnTo>
                    <a:pt x="201050" y="227860"/>
                  </a:lnTo>
                  <a:lnTo>
                    <a:pt x="198388" y="227860"/>
                  </a:lnTo>
                  <a:lnTo>
                    <a:pt x="195725" y="227860"/>
                  </a:lnTo>
                  <a:lnTo>
                    <a:pt x="195725" y="230586"/>
                  </a:lnTo>
                  <a:lnTo>
                    <a:pt x="193000" y="230586"/>
                  </a:lnTo>
                  <a:lnTo>
                    <a:pt x="190338" y="233248"/>
                  </a:lnTo>
                  <a:lnTo>
                    <a:pt x="190338" y="235910"/>
                  </a:lnTo>
                  <a:lnTo>
                    <a:pt x="187676" y="235910"/>
                  </a:lnTo>
                  <a:lnTo>
                    <a:pt x="185014" y="235910"/>
                  </a:lnTo>
                  <a:lnTo>
                    <a:pt x="185014" y="233248"/>
                  </a:lnTo>
                  <a:lnTo>
                    <a:pt x="182288" y="233248"/>
                  </a:lnTo>
                  <a:lnTo>
                    <a:pt x="182288" y="230586"/>
                  </a:lnTo>
                  <a:lnTo>
                    <a:pt x="182288" y="227860"/>
                  </a:lnTo>
                  <a:lnTo>
                    <a:pt x="179626" y="225198"/>
                  </a:lnTo>
                  <a:lnTo>
                    <a:pt x="179626" y="222536"/>
                  </a:lnTo>
                  <a:lnTo>
                    <a:pt x="176964" y="222536"/>
                  </a:lnTo>
                  <a:lnTo>
                    <a:pt x="176964" y="225198"/>
                  </a:lnTo>
                  <a:lnTo>
                    <a:pt x="174239" y="225198"/>
                  </a:lnTo>
                  <a:lnTo>
                    <a:pt x="174239" y="227860"/>
                  </a:lnTo>
                  <a:lnTo>
                    <a:pt x="171577" y="227860"/>
                  </a:lnTo>
                  <a:lnTo>
                    <a:pt x="168915" y="227860"/>
                  </a:lnTo>
                  <a:lnTo>
                    <a:pt x="166189" y="230586"/>
                  </a:lnTo>
                  <a:lnTo>
                    <a:pt x="163527" y="230586"/>
                  </a:lnTo>
                  <a:lnTo>
                    <a:pt x="163527" y="233248"/>
                  </a:lnTo>
                  <a:lnTo>
                    <a:pt x="160865" y="233248"/>
                  </a:lnTo>
                  <a:lnTo>
                    <a:pt x="158203" y="233248"/>
                  </a:lnTo>
                  <a:lnTo>
                    <a:pt x="155478" y="235910"/>
                  </a:lnTo>
                  <a:lnTo>
                    <a:pt x="152815" y="235910"/>
                  </a:lnTo>
                  <a:lnTo>
                    <a:pt x="152815" y="238635"/>
                  </a:lnTo>
                  <a:lnTo>
                    <a:pt x="152815" y="241298"/>
                  </a:lnTo>
                  <a:lnTo>
                    <a:pt x="150153" y="241298"/>
                  </a:lnTo>
                  <a:lnTo>
                    <a:pt x="147428" y="241298"/>
                  </a:lnTo>
                  <a:lnTo>
                    <a:pt x="147428" y="243960"/>
                  </a:lnTo>
                  <a:lnTo>
                    <a:pt x="147428" y="246622"/>
                  </a:lnTo>
                  <a:lnTo>
                    <a:pt x="147428" y="249347"/>
                  </a:lnTo>
                  <a:lnTo>
                    <a:pt x="147428" y="252009"/>
                  </a:lnTo>
                  <a:lnTo>
                    <a:pt x="144766" y="252009"/>
                  </a:lnTo>
                  <a:lnTo>
                    <a:pt x="142104" y="252009"/>
                  </a:lnTo>
                  <a:lnTo>
                    <a:pt x="142104" y="254671"/>
                  </a:lnTo>
                  <a:lnTo>
                    <a:pt x="139378" y="254671"/>
                  </a:lnTo>
                  <a:lnTo>
                    <a:pt x="136716" y="257397"/>
                  </a:lnTo>
                  <a:lnTo>
                    <a:pt x="134054" y="257397"/>
                  </a:lnTo>
                  <a:lnTo>
                    <a:pt x="134054" y="260059"/>
                  </a:lnTo>
                  <a:lnTo>
                    <a:pt x="131392" y="260059"/>
                  </a:lnTo>
                  <a:lnTo>
                    <a:pt x="128667" y="262721"/>
                  </a:lnTo>
                  <a:lnTo>
                    <a:pt x="126004" y="262721"/>
                  </a:lnTo>
                  <a:lnTo>
                    <a:pt x="126004" y="265446"/>
                  </a:lnTo>
                  <a:lnTo>
                    <a:pt x="126004" y="268108"/>
                  </a:lnTo>
                  <a:lnTo>
                    <a:pt x="123343" y="268108"/>
                  </a:lnTo>
                  <a:lnTo>
                    <a:pt x="123343" y="270770"/>
                  </a:lnTo>
                  <a:lnTo>
                    <a:pt x="120617" y="270770"/>
                  </a:lnTo>
                  <a:lnTo>
                    <a:pt x="120617" y="273432"/>
                  </a:lnTo>
                  <a:lnTo>
                    <a:pt x="117955" y="273432"/>
                  </a:lnTo>
                  <a:lnTo>
                    <a:pt x="115293" y="273432"/>
                  </a:lnTo>
                  <a:lnTo>
                    <a:pt x="112567" y="273432"/>
                  </a:lnTo>
                  <a:lnTo>
                    <a:pt x="109905" y="273432"/>
                  </a:lnTo>
                  <a:lnTo>
                    <a:pt x="107243" y="273432"/>
                  </a:lnTo>
                  <a:lnTo>
                    <a:pt x="104581" y="270770"/>
                  </a:lnTo>
                  <a:lnTo>
                    <a:pt x="101856" y="270770"/>
                  </a:lnTo>
                  <a:lnTo>
                    <a:pt x="99194" y="270770"/>
                  </a:lnTo>
                  <a:lnTo>
                    <a:pt x="99194" y="273432"/>
                  </a:lnTo>
                  <a:lnTo>
                    <a:pt x="96532" y="273432"/>
                  </a:lnTo>
                  <a:lnTo>
                    <a:pt x="93806" y="273432"/>
                  </a:lnTo>
                  <a:lnTo>
                    <a:pt x="91144" y="273432"/>
                  </a:lnTo>
                  <a:lnTo>
                    <a:pt x="91144" y="276158"/>
                  </a:lnTo>
                  <a:lnTo>
                    <a:pt x="88482" y="276158"/>
                  </a:lnTo>
                  <a:lnTo>
                    <a:pt x="88482" y="278820"/>
                  </a:lnTo>
                  <a:lnTo>
                    <a:pt x="88482" y="281482"/>
                  </a:lnTo>
                  <a:lnTo>
                    <a:pt x="88482" y="284207"/>
                  </a:lnTo>
                  <a:lnTo>
                    <a:pt x="85757" y="286869"/>
                  </a:lnTo>
                  <a:lnTo>
                    <a:pt x="85757" y="289532"/>
                  </a:lnTo>
                  <a:lnTo>
                    <a:pt x="85757" y="292257"/>
                  </a:lnTo>
                  <a:lnTo>
                    <a:pt x="85757" y="294919"/>
                  </a:lnTo>
                  <a:lnTo>
                    <a:pt x="85757" y="297581"/>
                  </a:lnTo>
                  <a:lnTo>
                    <a:pt x="85757" y="300307"/>
                  </a:lnTo>
                  <a:lnTo>
                    <a:pt x="83095" y="300307"/>
                  </a:lnTo>
                  <a:lnTo>
                    <a:pt x="80432" y="302969"/>
                  </a:lnTo>
                  <a:lnTo>
                    <a:pt x="77707" y="305631"/>
                  </a:lnTo>
                  <a:lnTo>
                    <a:pt x="75045" y="305631"/>
                  </a:lnTo>
                  <a:lnTo>
                    <a:pt x="75045" y="308293"/>
                  </a:lnTo>
                  <a:lnTo>
                    <a:pt x="72383" y="308293"/>
                  </a:lnTo>
                  <a:lnTo>
                    <a:pt x="72383" y="311019"/>
                  </a:lnTo>
                  <a:lnTo>
                    <a:pt x="69721" y="311019"/>
                  </a:lnTo>
                  <a:lnTo>
                    <a:pt x="69721" y="316343"/>
                  </a:lnTo>
                  <a:lnTo>
                    <a:pt x="69721" y="319068"/>
                  </a:lnTo>
                  <a:lnTo>
                    <a:pt x="69721" y="321730"/>
                  </a:lnTo>
                  <a:lnTo>
                    <a:pt x="69721" y="324392"/>
                  </a:lnTo>
                  <a:lnTo>
                    <a:pt x="66995" y="324392"/>
                  </a:lnTo>
                  <a:lnTo>
                    <a:pt x="64333" y="324392"/>
                  </a:lnTo>
                  <a:lnTo>
                    <a:pt x="64333" y="327118"/>
                  </a:lnTo>
                  <a:lnTo>
                    <a:pt x="64333" y="329780"/>
                  </a:lnTo>
                  <a:lnTo>
                    <a:pt x="61671" y="329780"/>
                  </a:lnTo>
                  <a:lnTo>
                    <a:pt x="61671" y="332442"/>
                  </a:lnTo>
                  <a:lnTo>
                    <a:pt x="61671" y="335104"/>
                  </a:lnTo>
                  <a:lnTo>
                    <a:pt x="64333" y="335104"/>
                  </a:lnTo>
                  <a:lnTo>
                    <a:pt x="64333" y="337829"/>
                  </a:lnTo>
                  <a:lnTo>
                    <a:pt x="61671" y="337829"/>
                  </a:lnTo>
                  <a:lnTo>
                    <a:pt x="61671" y="340491"/>
                  </a:lnTo>
                  <a:lnTo>
                    <a:pt x="58946" y="340491"/>
                  </a:lnTo>
                  <a:lnTo>
                    <a:pt x="58946" y="343153"/>
                  </a:lnTo>
                  <a:lnTo>
                    <a:pt x="56284" y="343153"/>
                  </a:lnTo>
                  <a:lnTo>
                    <a:pt x="56284" y="345879"/>
                  </a:lnTo>
                  <a:lnTo>
                    <a:pt x="56284" y="348541"/>
                  </a:lnTo>
                  <a:lnTo>
                    <a:pt x="56284" y="351203"/>
                  </a:lnTo>
                  <a:lnTo>
                    <a:pt x="53622" y="351203"/>
                  </a:lnTo>
                  <a:lnTo>
                    <a:pt x="53622" y="353928"/>
                  </a:lnTo>
                  <a:lnTo>
                    <a:pt x="56284" y="353928"/>
                  </a:lnTo>
                  <a:lnTo>
                    <a:pt x="56284" y="356590"/>
                  </a:lnTo>
                  <a:lnTo>
                    <a:pt x="56284" y="359253"/>
                  </a:lnTo>
                  <a:lnTo>
                    <a:pt x="53622" y="361978"/>
                  </a:lnTo>
                  <a:lnTo>
                    <a:pt x="53622" y="364640"/>
                  </a:lnTo>
                  <a:lnTo>
                    <a:pt x="53622" y="36464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4" name="Freeform: Shape 193">
              <a:extLst>
                <a:ext uri="{FF2B5EF4-FFF2-40B4-BE49-F238E27FC236}">
                  <a16:creationId xmlns:a16="http://schemas.microsoft.com/office/drawing/2014/main" id="{F841C30C-8819-225F-A678-0E46A72343C6}"/>
                </a:ext>
              </a:extLst>
            </p:cNvPr>
            <p:cNvSpPr/>
            <p:nvPr/>
          </p:nvSpPr>
          <p:spPr>
            <a:xfrm>
              <a:off x="3781520" y="4852003"/>
              <a:ext cx="85820" cy="158202"/>
            </a:xfrm>
            <a:custGeom>
              <a:avLst/>
              <a:gdLst>
                <a:gd name="connsiteX0" fmla="*/ 69721 w 85820"/>
                <a:gd name="connsiteY0" fmla="*/ 158203 h 158202"/>
                <a:gd name="connsiteX1" fmla="*/ 67059 w 85820"/>
                <a:gd name="connsiteY1" fmla="*/ 155477 h 158202"/>
                <a:gd name="connsiteX2" fmla="*/ 40248 w 85820"/>
                <a:gd name="connsiteY2" fmla="*/ 144766 h 158202"/>
                <a:gd name="connsiteX3" fmla="*/ 10712 w 85820"/>
                <a:gd name="connsiteY3" fmla="*/ 123342 h 158202"/>
                <a:gd name="connsiteX4" fmla="*/ 13437 w 85820"/>
                <a:gd name="connsiteY4" fmla="*/ 123342 h 158202"/>
                <a:gd name="connsiteX5" fmla="*/ 13437 w 85820"/>
                <a:gd name="connsiteY5" fmla="*/ 120617 h 158202"/>
                <a:gd name="connsiteX6" fmla="*/ 16099 w 85820"/>
                <a:gd name="connsiteY6" fmla="*/ 117955 h 158202"/>
                <a:gd name="connsiteX7" fmla="*/ 16099 w 85820"/>
                <a:gd name="connsiteY7" fmla="*/ 115293 h 158202"/>
                <a:gd name="connsiteX8" fmla="*/ 16099 w 85820"/>
                <a:gd name="connsiteY8" fmla="*/ 112568 h 158202"/>
                <a:gd name="connsiteX9" fmla="*/ 16099 w 85820"/>
                <a:gd name="connsiteY9" fmla="*/ 109905 h 158202"/>
                <a:gd name="connsiteX10" fmla="*/ 13437 w 85820"/>
                <a:gd name="connsiteY10" fmla="*/ 107243 h 158202"/>
                <a:gd name="connsiteX11" fmla="*/ 13437 w 85820"/>
                <a:gd name="connsiteY11" fmla="*/ 104581 h 158202"/>
                <a:gd name="connsiteX12" fmla="*/ 13437 w 85820"/>
                <a:gd name="connsiteY12" fmla="*/ 101856 h 158202"/>
                <a:gd name="connsiteX13" fmla="*/ 13437 w 85820"/>
                <a:gd name="connsiteY13" fmla="*/ 99194 h 158202"/>
                <a:gd name="connsiteX14" fmla="*/ 13437 w 85820"/>
                <a:gd name="connsiteY14" fmla="*/ 96532 h 158202"/>
                <a:gd name="connsiteX15" fmla="*/ 10712 w 85820"/>
                <a:gd name="connsiteY15" fmla="*/ 96532 h 158202"/>
                <a:gd name="connsiteX16" fmla="*/ 10712 w 85820"/>
                <a:gd name="connsiteY16" fmla="*/ 93806 h 158202"/>
                <a:gd name="connsiteX17" fmla="*/ 8050 w 85820"/>
                <a:gd name="connsiteY17" fmla="*/ 91144 h 158202"/>
                <a:gd name="connsiteX18" fmla="*/ 8050 w 85820"/>
                <a:gd name="connsiteY18" fmla="*/ 88482 h 158202"/>
                <a:gd name="connsiteX19" fmla="*/ 10712 w 85820"/>
                <a:gd name="connsiteY19" fmla="*/ 85756 h 158202"/>
                <a:gd name="connsiteX20" fmla="*/ 10712 w 85820"/>
                <a:gd name="connsiteY20" fmla="*/ 83095 h 158202"/>
                <a:gd name="connsiteX21" fmla="*/ 8050 w 85820"/>
                <a:gd name="connsiteY21" fmla="*/ 83095 h 158202"/>
                <a:gd name="connsiteX22" fmla="*/ 8050 w 85820"/>
                <a:gd name="connsiteY22" fmla="*/ 80433 h 158202"/>
                <a:gd name="connsiteX23" fmla="*/ 5388 w 85820"/>
                <a:gd name="connsiteY23" fmla="*/ 77771 h 158202"/>
                <a:gd name="connsiteX24" fmla="*/ 2662 w 85820"/>
                <a:gd name="connsiteY24" fmla="*/ 75045 h 158202"/>
                <a:gd name="connsiteX25" fmla="*/ 2662 w 85820"/>
                <a:gd name="connsiteY25" fmla="*/ 72383 h 158202"/>
                <a:gd name="connsiteX26" fmla="*/ 5388 w 85820"/>
                <a:gd name="connsiteY26" fmla="*/ 72383 h 158202"/>
                <a:gd name="connsiteX27" fmla="*/ 8050 w 85820"/>
                <a:gd name="connsiteY27" fmla="*/ 72383 h 158202"/>
                <a:gd name="connsiteX28" fmla="*/ 8050 w 85820"/>
                <a:gd name="connsiteY28" fmla="*/ 69721 h 158202"/>
                <a:gd name="connsiteX29" fmla="*/ 8050 w 85820"/>
                <a:gd name="connsiteY29" fmla="*/ 66995 h 158202"/>
                <a:gd name="connsiteX30" fmla="*/ 10712 w 85820"/>
                <a:gd name="connsiteY30" fmla="*/ 66995 h 158202"/>
                <a:gd name="connsiteX31" fmla="*/ 13437 w 85820"/>
                <a:gd name="connsiteY31" fmla="*/ 64333 h 158202"/>
                <a:gd name="connsiteX32" fmla="*/ 13437 w 85820"/>
                <a:gd name="connsiteY32" fmla="*/ 61671 h 158202"/>
                <a:gd name="connsiteX33" fmla="*/ 13437 w 85820"/>
                <a:gd name="connsiteY33" fmla="*/ 58946 h 158202"/>
                <a:gd name="connsiteX34" fmla="*/ 13437 w 85820"/>
                <a:gd name="connsiteY34" fmla="*/ 56284 h 158202"/>
                <a:gd name="connsiteX35" fmla="*/ 13437 w 85820"/>
                <a:gd name="connsiteY35" fmla="*/ 53621 h 158202"/>
                <a:gd name="connsiteX36" fmla="*/ 10712 w 85820"/>
                <a:gd name="connsiteY36" fmla="*/ 50896 h 158202"/>
                <a:gd name="connsiteX37" fmla="*/ 10712 w 85820"/>
                <a:gd name="connsiteY37" fmla="*/ 48234 h 158202"/>
                <a:gd name="connsiteX38" fmla="*/ 10712 w 85820"/>
                <a:gd name="connsiteY38" fmla="*/ 45572 h 158202"/>
                <a:gd name="connsiteX39" fmla="*/ 13437 w 85820"/>
                <a:gd name="connsiteY39" fmla="*/ 45572 h 158202"/>
                <a:gd name="connsiteX40" fmla="*/ 13437 w 85820"/>
                <a:gd name="connsiteY40" fmla="*/ 42910 h 158202"/>
                <a:gd name="connsiteX41" fmla="*/ 13437 w 85820"/>
                <a:gd name="connsiteY41" fmla="*/ 40184 h 158202"/>
                <a:gd name="connsiteX42" fmla="*/ 13437 w 85820"/>
                <a:gd name="connsiteY42" fmla="*/ 37522 h 158202"/>
                <a:gd name="connsiteX43" fmla="*/ 13437 w 85820"/>
                <a:gd name="connsiteY43" fmla="*/ 34860 h 158202"/>
                <a:gd name="connsiteX44" fmla="*/ 13437 w 85820"/>
                <a:gd name="connsiteY44" fmla="*/ 32135 h 158202"/>
                <a:gd name="connsiteX45" fmla="*/ 10712 w 85820"/>
                <a:gd name="connsiteY45" fmla="*/ 29473 h 158202"/>
                <a:gd name="connsiteX46" fmla="*/ 10712 w 85820"/>
                <a:gd name="connsiteY46" fmla="*/ 26811 h 158202"/>
                <a:gd name="connsiteX47" fmla="*/ 10712 w 85820"/>
                <a:gd name="connsiteY47" fmla="*/ 24085 h 158202"/>
                <a:gd name="connsiteX48" fmla="*/ 10712 w 85820"/>
                <a:gd name="connsiteY48" fmla="*/ 21423 h 158202"/>
                <a:gd name="connsiteX49" fmla="*/ 8050 w 85820"/>
                <a:gd name="connsiteY49" fmla="*/ 21423 h 158202"/>
                <a:gd name="connsiteX50" fmla="*/ 8050 w 85820"/>
                <a:gd name="connsiteY50" fmla="*/ 18761 h 158202"/>
                <a:gd name="connsiteX51" fmla="*/ 8050 w 85820"/>
                <a:gd name="connsiteY51" fmla="*/ 16099 h 158202"/>
                <a:gd name="connsiteX52" fmla="*/ 5388 w 85820"/>
                <a:gd name="connsiteY52" fmla="*/ 16099 h 158202"/>
                <a:gd name="connsiteX53" fmla="*/ 2662 w 85820"/>
                <a:gd name="connsiteY53" fmla="*/ 16099 h 158202"/>
                <a:gd name="connsiteX54" fmla="*/ 2662 w 85820"/>
                <a:gd name="connsiteY54" fmla="*/ 13374 h 158202"/>
                <a:gd name="connsiteX55" fmla="*/ 0 w 85820"/>
                <a:gd name="connsiteY55" fmla="*/ 13374 h 158202"/>
                <a:gd name="connsiteX56" fmla="*/ 0 w 85820"/>
                <a:gd name="connsiteY56" fmla="*/ 10712 h 158202"/>
                <a:gd name="connsiteX57" fmla="*/ 0 w 85820"/>
                <a:gd name="connsiteY57" fmla="*/ 8050 h 158202"/>
                <a:gd name="connsiteX58" fmla="*/ 0 w 85820"/>
                <a:gd name="connsiteY58" fmla="*/ 5324 h 158202"/>
                <a:gd name="connsiteX59" fmla="*/ 0 w 85820"/>
                <a:gd name="connsiteY59" fmla="*/ 2662 h 158202"/>
                <a:gd name="connsiteX60" fmla="*/ 0 w 85820"/>
                <a:gd name="connsiteY60" fmla="*/ 0 h 158202"/>
                <a:gd name="connsiteX61" fmla="*/ 2662 w 85820"/>
                <a:gd name="connsiteY61" fmla="*/ 0 h 158202"/>
                <a:gd name="connsiteX62" fmla="*/ 5388 w 85820"/>
                <a:gd name="connsiteY62" fmla="*/ 0 h 158202"/>
                <a:gd name="connsiteX63" fmla="*/ 8050 w 85820"/>
                <a:gd name="connsiteY63" fmla="*/ 0 h 158202"/>
                <a:gd name="connsiteX64" fmla="*/ 10712 w 85820"/>
                <a:gd name="connsiteY64" fmla="*/ 0 h 158202"/>
                <a:gd name="connsiteX65" fmla="*/ 10712 w 85820"/>
                <a:gd name="connsiteY65" fmla="*/ 2662 h 158202"/>
                <a:gd name="connsiteX66" fmla="*/ 13437 w 85820"/>
                <a:gd name="connsiteY66" fmla="*/ 2662 h 158202"/>
                <a:gd name="connsiteX67" fmla="*/ 16099 w 85820"/>
                <a:gd name="connsiteY67" fmla="*/ 2662 h 158202"/>
                <a:gd name="connsiteX68" fmla="*/ 16099 w 85820"/>
                <a:gd name="connsiteY68" fmla="*/ 5324 h 158202"/>
                <a:gd name="connsiteX69" fmla="*/ 18761 w 85820"/>
                <a:gd name="connsiteY69" fmla="*/ 5324 h 158202"/>
                <a:gd name="connsiteX70" fmla="*/ 18761 w 85820"/>
                <a:gd name="connsiteY70" fmla="*/ 8050 h 158202"/>
                <a:gd name="connsiteX71" fmla="*/ 21423 w 85820"/>
                <a:gd name="connsiteY71" fmla="*/ 10712 h 158202"/>
                <a:gd name="connsiteX72" fmla="*/ 24149 w 85820"/>
                <a:gd name="connsiteY72" fmla="*/ 10712 h 158202"/>
                <a:gd name="connsiteX73" fmla="*/ 26811 w 85820"/>
                <a:gd name="connsiteY73" fmla="*/ 13374 h 158202"/>
                <a:gd name="connsiteX74" fmla="*/ 26811 w 85820"/>
                <a:gd name="connsiteY74" fmla="*/ 16099 h 158202"/>
                <a:gd name="connsiteX75" fmla="*/ 29473 w 85820"/>
                <a:gd name="connsiteY75" fmla="*/ 16099 h 158202"/>
                <a:gd name="connsiteX76" fmla="*/ 29473 w 85820"/>
                <a:gd name="connsiteY76" fmla="*/ 18761 h 158202"/>
                <a:gd name="connsiteX77" fmla="*/ 29473 w 85820"/>
                <a:gd name="connsiteY77" fmla="*/ 21423 h 158202"/>
                <a:gd name="connsiteX78" fmla="*/ 29473 w 85820"/>
                <a:gd name="connsiteY78" fmla="*/ 24085 h 158202"/>
                <a:gd name="connsiteX79" fmla="*/ 32198 w 85820"/>
                <a:gd name="connsiteY79" fmla="*/ 26811 h 158202"/>
                <a:gd name="connsiteX80" fmla="*/ 32198 w 85820"/>
                <a:gd name="connsiteY80" fmla="*/ 29473 h 158202"/>
                <a:gd name="connsiteX81" fmla="*/ 32198 w 85820"/>
                <a:gd name="connsiteY81" fmla="*/ 32135 h 158202"/>
                <a:gd name="connsiteX82" fmla="*/ 32198 w 85820"/>
                <a:gd name="connsiteY82" fmla="*/ 34860 h 158202"/>
                <a:gd name="connsiteX83" fmla="*/ 34860 w 85820"/>
                <a:gd name="connsiteY83" fmla="*/ 34860 h 158202"/>
                <a:gd name="connsiteX84" fmla="*/ 34860 w 85820"/>
                <a:gd name="connsiteY84" fmla="*/ 37522 h 158202"/>
                <a:gd name="connsiteX85" fmla="*/ 34860 w 85820"/>
                <a:gd name="connsiteY85" fmla="*/ 40184 h 158202"/>
                <a:gd name="connsiteX86" fmla="*/ 37523 w 85820"/>
                <a:gd name="connsiteY86" fmla="*/ 40184 h 158202"/>
                <a:gd name="connsiteX87" fmla="*/ 37523 w 85820"/>
                <a:gd name="connsiteY87" fmla="*/ 42910 h 158202"/>
                <a:gd name="connsiteX88" fmla="*/ 40248 w 85820"/>
                <a:gd name="connsiteY88" fmla="*/ 42910 h 158202"/>
                <a:gd name="connsiteX89" fmla="*/ 42910 w 85820"/>
                <a:gd name="connsiteY89" fmla="*/ 42910 h 158202"/>
                <a:gd name="connsiteX90" fmla="*/ 42910 w 85820"/>
                <a:gd name="connsiteY90" fmla="*/ 45572 h 158202"/>
                <a:gd name="connsiteX91" fmla="*/ 42910 w 85820"/>
                <a:gd name="connsiteY91" fmla="*/ 48234 h 158202"/>
                <a:gd name="connsiteX92" fmla="*/ 45572 w 85820"/>
                <a:gd name="connsiteY92" fmla="*/ 48234 h 158202"/>
                <a:gd name="connsiteX93" fmla="*/ 45572 w 85820"/>
                <a:gd name="connsiteY93" fmla="*/ 50896 h 158202"/>
                <a:gd name="connsiteX94" fmla="*/ 45572 w 85820"/>
                <a:gd name="connsiteY94" fmla="*/ 53621 h 158202"/>
                <a:gd name="connsiteX95" fmla="*/ 45572 w 85820"/>
                <a:gd name="connsiteY95" fmla="*/ 56284 h 158202"/>
                <a:gd name="connsiteX96" fmla="*/ 45572 w 85820"/>
                <a:gd name="connsiteY96" fmla="*/ 58946 h 158202"/>
                <a:gd name="connsiteX97" fmla="*/ 45572 w 85820"/>
                <a:gd name="connsiteY97" fmla="*/ 61671 h 158202"/>
                <a:gd name="connsiteX98" fmla="*/ 45572 w 85820"/>
                <a:gd name="connsiteY98" fmla="*/ 64333 h 158202"/>
                <a:gd name="connsiteX99" fmla="*/ 45572 w 85820"/>
                <a:gd name="connsiteY99" fmla="*/ 66995 h 158202"/>
                <a:gd name="connsiteX100" fmla="*/ 45572 w 85820"/>
                <a:gd name="connsiteY100" fmla="*/ 69721 h 158202"/>
                <a:gd name="connsiteX101" fmla="*/ 45572 w 85820"/>
                <a:gd name="connsiteY101" fmla="*/ 72383 h 158202"/>
                <a:gd name="connsiteX102" fmla="*/ 48234 w 85820"/>
                <a:gd name="connsiteY102" fmla="*/ 72383 h 158202"/>
                <a:gd name="connsiteX103" fmla="*/ 48234 w 85820"/>
                <a:gd name="connsiteY103" fmla="*/ 75045 h 158202"/>
                <a:gd name="connsiteX104" fmla="*/ 48234 w 85820"/>
                <a:gd name="connsiteY104" fmla="*/ 77771 h 158202"/>
                <a:gd name="connsiteX105" fmla="*/ 50960 w 85820"/>
                <a:gd name="connsiteY105" fmla="*/ 80433 h 158202"/>
                <a:gd name="connsiteX106" fmla="*/ 53622 w 85820"/>
                <a:gd name="connsiteY106" fmla="*/ 83095 h 158202"/>
                <a:gd name="connsiteX107" fmla="*/ 53622 w 85820"/>
                <a:gd name="connsiteY107" fmla="*/ 85756 h 158202"/>
                <a:gd name="connsiteX108" fmla="*/ 50960 w 85820"/>
                <a:gd name="connsiteY108" fmla="*/ 85756 h 158202"/>
                <a:gd name="connsiteX109" fmla="*/ 50960 w 85820"/>
                <a:gd name="connsiteY109" fmla="*/ 88482 h 158202"/>
                <a:gd name="connsiteX110" fmla="*/ 50960 w 85820"/>
                <a:gd name="connsiteY110" fmla="*/ 91144 h 158202"/>
                <a:gd name="connsiteX111" fmla="*/ 50960 w 85820"/>
                <a:gd name="connsiteY111" fmla="*/ 93806 h 158202"/>
                <a:gd name="connsiteX112" fmla="*/ 53622 w 85820"/>
                <a:gd name="connsiteY112" fmla="*/ 93806 h 158202"/>
                <a:gd name="connsiteX113" fmla="*/ 53622 w 85820"/>
                <a:gd name="connsiteY113" fmla="*/ 96532 h 158202"/>
                <a:gd name="connsiteX114" fmla="*/ 56284 w 85820"/>
                <a:gd name="connsiteY114" fmla="*/ 96532 h 158202"/>
                <a:gd name="connsiteX115" fmla="*/ 59009 w 85820"/>
                <a:gd name="connsiteY115" fmla="*/ 99194 h 158202"/>
                <a:gd name="connsiteX116" fmla="*/ 61671 w 85820"/>
                <a:gd name="connsiteY116" fmla="*/ 99194 h 158202"/>
                <a:gd name="connsiteX117" fmla="*/ 61671 w 85820"/>
                <a:gd name="connsiteY117" fmla="*/ 101856 h 158202"/>
                <a:gd name="connsiteX118" fmla="*/ 64333 w 85820"/>
                <a:gd name="connsiteY118" fmla="*/ 101856 h 158202"/>
                <a:gd name="connsiteX119" fmla="*/ 67059 w 85820"/>
                <a:gd name="connsiteY119" fmla="*/ 101856 h 158202"/>
                <a:gd name="connsiteX120" fmla="*/ 69721 w 85820"/>
                <a:gd name="connsiteY120" fmla="*/ 101856 h 158202"/>
                <a:gd name="connsiteX121" fmla="*/ 72383 w 85820"/>
                <a:gd name="connsiteY121" fmla="*/ 101856 h 158202"/>
                <a:gd name="connsiteX122" fmla="*/ 75045 w 85820"/>
                <a:gd name="connsiteY122" fmla="*/ 101856 h 158202"/>
                <a:gd name="connsiteX123" fmla="*/ 77770 w 85820"/>
                <a:gd name="connsiteY123" fmla="*/ 101856 h 158202"/>
                <a:gd name="connsiteX124" fmla="*/ 80433 w 85820"/>
                <a:gd name="connsiteY124" fmla="*/ 101856 h 158202"/>
                <a:gd name="connsiteX125" fmla="*/ 80433 w 85820"/>
                <a:gd name="connsiteY125" fmla="*/ 104581 h 158202"/>
                <a:gd name="connsiteX126" fmla="*/ 80433 w 85820"/>
                <a:gd name="connsiteY126" fmla="*/ 107243 h 158202"/>
                <a:gd name="connsiteX127" fmla="*/ 80433 w 85820"/>
                <a:gd name="connsiteY127" fmla="*/ 109905 h 158202"/>
                <a:gd name="connsiteX128" fmla="*/ 80433 w 85820"/>
                <a:gd name="connsiteY128" fmla="*/ 112568 h 158202"/>
                <a:gd name="connsiteX129" fmla="*/ 77770 w 85820"/>
                <a:gd name="connsiteY129" fmla="*/ 115293 h 158202"/>
                <a:gd name="connsiteX130" fmla="*/ 77770 w 85820"/>
                <a:gd name="connsiteY130" fmla="*/ 117955 h 158202"/>
                <a:gd name="connsiteX131" fmla="*/ 75045 w 85820"/>
                <a:gd name="connsiteY131" fmla="*/ 117955 h 158202"/>
                <a:gd name="connsiteX132" fmla="*/ 75045 w 85820"/>
                <a:gd name="connsiteY132" fmla="*/ 120617 h 158202"/>
                <a:gd name="connsiteX133" fmla="*/ 72383 w 85820"/>
                <a:gd name="connsiteY133" fmla="*/ 123342 h 158202"/>
                <a:gd name="connsiteX134" fmla="*/ 69721 w 85820"/>
                <a:gd name="connsiteY134" fmla="*/ 126005 h 158202"/>
                <a:gd name="connsiteX135" fmla="*/ 69721 w 85820"/>
                <a:gd name="connsiteY135" fmla="*/ 128667 h 158202"/>
                <a:gd name="connsiteX136" fmla="*/ 67059 w 85820"/>
                <a:gd name="connsiteY136" fmla="*/ 131392 h 158202"/>
                <a:gd name="connsiteX137" fmla="*/ 67059 w 85820"/>
                <a:gd name="connsiteY137" fmla="*/ 134054 h 158202"/>
                <a:gd name="connsiteX138" fmla="*/ 69721 w 85820"/>
                <a:gd name="connsiteY138" fmla="*/ 134054 h 158202"/>
                <a:gd name="connsiteX139" fmla="*/ 72383 w 85820"/>
                <a:gd name="connsiteY139" fmla="*/ 134054 h 158202"/>
                <a:gd name="connsiteX140" fmla="*/ 75045 w 85820"/>
                <a:gd name="connsiteY140" fmla="*/ 134054 h 158202"/>
                <a:gd name="connsiteX141" fmla="*/ 77770 w 85820"/>
                <a:gd name="connsiteY141" fmla="*/ 134054 h 158202"/>
                <a:gd name="connsiteX142" fmla="*/ 77770 w 85820"/>
                <a:gd name="connsiteY142" fmla="*/ 136716 h 158202"/>
                <a:gd name="connsiteX143" fmla="*/ 80433 w 85820"/>
                <a:gd name="connsiteY143" fmla="*/ 136716 h 158202"/>
                <a:gd name="connsiteX144" fmla="*/ 83095 w 85820"/>
                <a:gd name="connsiteY144" fmla="*/ 136716 h 158202"/>
                <a:gd name="connsiteX145" fmla="*/ 83095 w 85820"/>
                <a:gd name="connsiteY145" fmla="*/ 139378 h 158202"/>
                <a:gd name="connsiteX146" fmla="*/ 85820 w 85820"/>
                <a:gd name="connsiteY146" fmla="*/ 142104 h 158202"/>
                <a:gd name="connsiteX147" fmla="*/ 83095 w 85820"/>
                <a:gd name="connsiteY147" fmla="*/ 142104 h 158202"/>
                <a:gd name="connsiteX148" fmla="*/ 83095 w 85820"/>
                <a:gd name="connsiteY148" fmla="*/ 144766 h 158202"/>
                <a:gd name="connsiteX149" fmla="*/ 80433 w 85820"/>
                <a:gd name="connsiteY149" fmla="*/ 144766 h 158202"/>
                <a:gd name="connsiteX150" fmla="*/ 80433 w 85820"/>
                <a:gd name="connsiteY150" fmla="*/ 147428 h 158202"/>
                <a:gd name="connsiteX151" fmla="*/ 80433 w 85820"/>
                <a:gd name="connsiteY151" fmla="*/ 150153 h 158202"/>
                <a:gd name="connsiteX152" fmla="*/ 77770 w 85820"/>
                <a:gd name="connsiteY152" fmla="*/ 150153 h 158202"/>
                <a:gd name="connsiteX153" fmla="*/ 75045 w 85820"/>
                <a:gd name="connsiteY153" fmla="*/ 152815 h 158202"/>
                <a:gd name="connsiteX154" fmla="*/ 72383 w 85820"/>
                <a:gd name="connsiteY154" fmla="*/ 155477 h 158202"/>
                <a:gd name="connsiteX155" fmla="*/ 69721 w 85820"/>
                <a:gd name="connsiteY155" fmla="*/ 155477 h 158202"/>
                <a:gd name="connsiteX156" fmla="*/ 69721 w 85820"/>
                <a:gd name="connsiteY156" fmla="*/ 158203 h 158202"/>
                <a:gd name="connsiteX157" fmla="*/ 69721 w 85820"/>
                <a:gd name="connsiteY157" fmla="*/ 158203 h 15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85820" h="158202">
                  <a:moveTo>
                    <a:pt x="69721" y="158203"/>
                  </a:moveTo>
                  <a:lnTo>
                    <a:pt x="67059" y="155477"/>
                  </a:lnTo>
                  <a:lnTo>
                    <a:pt x="40248" y="144766"/>
                  </a:lnTo>
                  <a:lnTo>
                    <a:pt x="10712" y="123342"/>
                  </a:lnTo>
                  <a:lnTo>
                    <a:pt x="13437" y="123342"/>
                  </a:lnTo>
                  <a:lnTo>
                    <a:pt x="13437" y="120617"/>
                  </a:lnTo>
                  <a:lnTo>
                    <a:pt x="16099" y="117955"/>
                  </a:lnTo>
                  <a:lnTo>
                    <a:pt x="16099" y="115293"/>
                  </a:lnTo>
                  <a:lnTo>
                    <a:pt x="16099" y="112568"/>
                  </a:lnTo>
                  <a:lnTo>
                    <a:pt x="16099" y="109905"/>
                  </a:lnTo>
                  <a:lnTo>
                    <a:pt x="13437" y="107243"/>
                  </a:lnTo>
                  <a:lnTo>
                    <a:pt x="13437" y="104581"/>
                  </a:lnTo>
                  <a:lnTo>
                    <a:pt x="13437" y="101856"/>
                  </a:lnTo>
                  <a:lnTo>
                    <a:pt x="13437" y="99194"/>
                  </a:lnTo>
                  <a:lnTo>
                    <a:pt x="13437" y="96532"/>
                  </a:lnTo>
                  <a:lnTo>
                    <a:pt x="10712" y="96532"/>
                  </a:lnTo>
                  <a:lnTo>
                    <a:pt x="10712" y="93806"/>
                  </a:lnTo>
                  <a:lnTo>
                    <a:pt x="8050" y="91144"/>
                  </a:lnTo>
                  <a:lnTo>
                    <a:pt x="8050" y="88482"/>
                  </a:lnTo>
                  <a:lnTo>
                    <a:pt x="10712" y="85756"/>
                  </a:lnTo>
                  <a:lnTo>
                    <a:pt x="10712" y="83095"/>
                  </a:lnTo>
                  <a:lnTo>
                    <a:pt x="8050" y="83095"/>
                  </a:lnTo>
                  <a:lnTo>
                    <a:pt x="8050" y="80433"/>
                  </a:lnTo>
                  <a:lnTo>
                    <a:pt x="5388" y="77771"/>
                  </a:lnTo>
                  <a:lnTo>
                    <a:pt x="2662" y="75045"/>
                  </a:lnTo>
                  <a:lnTo>
                    <a:pt x="2662" y="72383"/>
                  </a:lnTo>
                  <a:lnTo>
                    <a:pt x="5388" y="72383"/>
                  </a:lnTo>
                  <a:lnTo>
                    <a:pt x="8050" y="72383"/>
                  </a:lnTo>
                  <a:lnTo>
                    <a:pt x="8050" y="69721"/>
                  </a:lnTo>
                  <a:lnTo>
                    <a:pt x="8050" y="66995"/>
                  </a:lnTo>
                  <a:lnTo>
                    <a:pt x="10712" y="66995"/>
                  </a:lnTo>
                  <a:lnTo>
                    <a:pt x="13437" y="64333"/>
                  </a:lnTo>
                  <a:lnTo>
                    <a:pt x="13437" y="61671"/>
                  </a:lnTo>
                  <a:lnTo>
                    <a:pt x="13437" y="58946"/>
                  </a:lnTo>
                  <a:lnTo>
                    <a:pt x="13437" y="56284"/>
                  </a:lnTo>
                  <a:lnTo>
                    <a:pt x="13437" y="53621"/>
                  </a:lnTo>
                  <a:lnTo>
                    <a:pt x="10712" y="50896"/>
                  </a:lnTo>
                  <a:lnTo>
                    <a:pt x="10712" y="48234"/>
                  </a:lnTo>
                  <a:lnTo>
                    <a:pt x="10712" y="45572"/>
                  </a:lnTo>
                  <a:lnTo>
                    <a:pt x="13437" y="45572"/>
                  </a:lnTo>
                  <a:lnTo>
                    <a:pt x="13437" y="42910"/>
                  </a:lnTo>
                  <a:lnTo>
                    <a:pt x="13437" y="40184"/>
                  </a:lnTo>
                  <a:lnTo>
                    <a:pt x="13437" y="37522"/>
                  </a:lnTo>
                  <a:lnTo>
                    <a:pt x="13437" y="34860"/>
                  </a:lnTo>
                  <a:lnTo>
                    <a:pt x="13437" y="32135"/>
                  </a:lnTo>
                  <a:lnTo>
                    <a:pt x="10712" y="29473"/>
                  </a:lnTo>
                  <a:lnTo>
                    <a:pt x="10712" y="26811"/>
                  </a:lnTo>
                  <a:lnTo>
                    <a:pt x="10712" y="24085"/>
                  </a:lnTo>
                  <a:lnTo>
                    <a:pt x="10712" y="21423"/>
                  </a:lnTo>
                  <a:lnTo>
                    <a:pt x="8050" y="21423"/>
                  </a:lnTo>
                  <a:lnTo>
                    <a:pt x="8050" y="18761"/>
                  </a:lnTo>
                  <a:lnTo>
                    <a:pt x="8050" y="16099"/>
                  </a:lnTo>
                  <a:lnTo>
                    <a:pt x="5388" y="16099"/>
                  </a:lnTo>
                  <a:lnTo>
                    <a:pt x="2662" y="16099"/>
                  </a:lnTo>
                  <a:lnTo>
                    <a:pt x="2662" y="13374"/>
                  </a:lnTo>
                  <a:lnTo>
                    <a:pt x="0" y="13374"/>
                  </a:lnTo>
                  <a:lnTo>
                    <a:pt x="0" y="10712"/>
                  </a:lnTo>
                  <a:lnTo>
                    <a:pt x="0" y="8050"/>
                  </a:lnTo>
                  <a:lnTo>
                    <a:pt x="0" y="5324"/>
                  </a:lnTo>
                  <a:lnTo>
                    <a:pt x="0" y="2662"/>
                  </a:lnTo>
                  <a:lnTo>
                    <a:pt x="0" y="0"/>
                  </a:lnTo>
                  <a:lnTo>
                    <a:pt x="2662" y="0"/>
                  </a:lnTo>
                  <a:lnTo>
                    <a:pt x="5388" y="0"/>
                  </a:lnTo>
                  <a:lnTo>
                    <a:pt x="8050" y="0"/>
                  </a:lnTo>
                  <a:lnTo>
                    <a:pt x="10712" y="0"/>
                  </a:lnTo>
                  <a:lnTo>
                    <a:pt x="10712" y="2662"/>
                  </a:lnTo>
                  <a:lnTo>
                    <a:pt x="13437" y="2662"/>
                  </a:lnTo>
                  <a:lnTo>
                    <a:pt x="16099" y="2662"/>
                  </a:lnTo>
                  <a:lnTo>
                    <a:pt x="16099" y="5324"/>
                  </a:lnTo>
                  <a:lnTo>
                    <a:pt x="18761" y="5324"/>
                  </a:lnTo>
                  <a:lnTo>
                    <a:pt x="18761" y="8050"/>
                  </a:lnTo>
                  <a:lnTo>
                    <a:pt x="21423" y="10712"/>
                  </a:lnTo>
                  <a:lnTo>
                    <a:pt x="24149" y="10712"/>
                  </a:lnTo>
                  <a:lnTo>
                    <a:pt x="26811" y="13374"/>
                  </a:lnTo>
                  <a:lnTo>
                    <a:pt x="26811" y="16099"/>
                  </a:lnTo>
                  <a:lnTo>
                    <a:pt x="29473" y="16099"/>
                  </a:lnTo>
                  <a:lnTo>
                    <a:pt x="29473" y="18761"/>
                  </a:lnTo>
                  <a:lnTo>
                    <a:pt x="29473" y="21423"/>
                  </a:lnTo>
                  <a:lnTo>
                    <a:pt x="29473" y="24085"/>
                  </a:lnTo>
                  <a:lnTo>
                    <a:pt x="32198" y="26811"/>
                  </a:lnTo>
                  <a:lnTo>
                    <a:pt x="32198" y="29473"/>
                  </a:lnTo>
                  <a:lnTo>
                    <a:pt x="32198" y="32135"/>
                  </a:lnTo>
                  <a:lnTo>
                    <a:pt x="32198" y="34860"/>
                  </a:lnTo>
                  <a:lnTo>
                    <a:pt x="34860" y="34860"/>
                  </a:lnTo>
                  <a:lnTo>
                    <a:pt x="34860" y="37522"/>
                  </a:lnTo>
                  <a:lnTo>
                    <a:pt x="34860" y="40184"/>
                  </a:lnTo>
                  <a:lnTo>
                    <a:pt x="37523" y="40184"/>
                  </a:lnTo>
                  <a:lnTo>
                    <a:pt x="37523" y="42910"/>
                  </a:lnTo>
                  <a:lnTo>
                    <a:pt x="40248" y="42910"/>
                  </a:lnTo>
                  <a:lnTo>
                    <a:pt x="42910" y="42910"/>
                  </a:lnTo>
                  <a:lnTo>
                    <a:pt x="42910" y="45572"/>
                  </a:lnTo>
                  <a:lnTo>
                    <a:pt x="42910" y="48234"/>
                  </a:lnTo>
                  <a:lnTo>
                    <a:pt x="45572" y="48234"/>
                  </a:lnTo>
                  <a:lnTo>
                    <a:pt x="45572" y="50896"/>
                  </a:lnTo>
                  <a:lnTo>
                    <a:pt x="45572" y="53621"/>
                  </a:lnTo>
                  <a:lnTo>
                    <a:pt x="45572" y="56284"/>
                  </a:lnTo>
                  <a:lnTo>
                    <a:pt x="45572" y="58946"/>
                  </a:lnTo>
                  <a:lnTo>
                    <a:pt x="45572" y="61671"/>
                  </a:lnTo>
                  <a:lnTo>
                    <a:pt x="45572" y="64333"/>
                  </a:lnTo>
                  <a:lnTo>
                    <a:pt x="45572" y="66995"/>
                  </a:lnTo>
                  <a:lnTo>
                    <a:pt x="45572" y="69721"/>
                  </a:lnTo>
                  <a:lnTo>
                    <a:pt x="45572" y="72383"/>
                  </a:lnTo>
                  <a:lnTo>
                    <a:pt x="48234" y="72383"/>
                  </a:lnTo>
                  <a:lnTo>
                    <a:pt x="48234" y="75045"/>
                  </a:lnTo>
                  <a:lnTo>
                    <a:pt x="48234" y="77771"/>
                  </a:lnTo>
                  <a:lnTo>
                    <a:pt x="50960" y="80433"/>
                  </a:lnTo>
                  <a:lnTo>
                    <a:pt x="53622" y="83095"/>
                  </a:lnTo>
                  <a:lnTo>
                    <a:pt x="53622" y="85756"/>
                  </a:lnTo>
                  <a:lnTo>
                    <a:pt x="50960" y="85756"/>
                  </a:lnTo>
                  <a:lnTo>
                    <a:pt x="50960" y="88482"/>
                  </a:lnTo>
                  <a:lnTo>
                    <a:pt x="50960" y="91144"/>
                  </a:lnTo>
                  <a:lnTo>
                    <a:pt x="50960" y="93806"/>
                  </a:lnTo>
                  <a:lnTo>
                    <a:pt x="53622" y="93806"/>
                  </a:lnTo>
                  <a:lnTo>
                    <a:pt x="53622" y="96532"/>
                  </a:lnTo>
                  <a:lnTo>
                    <a:pt x="56284" y="96532"/>
                  </a:lnTo>
                  <a:lnTo>
                    <a:pt x="59009" y="99194"/>
                  </a:lnTo>
                  <a:lnTo>
                    <a:pt x="61671" y="99194"/>
                  </a:lnTo>
                  <a:lnTo>
                    <a:pt x="61671" y="101856"/>
                  </a:lnTo>
                  <a:lnTo>
                    <a:pt x="64333" y="101856"/>
                  </a:lnTo>
                  <a:lnTo>
                    <a:pt x="67059" y="101856"/>
                  </a:lnTo>
                  <a:lnTo>
                    <a:pt x="69721" y="101856"/>
                  </a:lnTo>
                  <a:lnTo>
                    <a:pt x="72383" y="101856"/>
                  </a:lnTo>
                  <a:lnTo>
                    <a:pt x="75045" y="101856"/>
                  </a:lnTo>
                  <a:lnTo>
                    <a:pt x="77770" y="101856"/>
                  </a:lnTo>
                  <a:lnTo>
                    <a:pt x="80433" y="101856"/>
                  </a:lnTo>
                  <a:lnTo>
                    <a:pt x="80433" y="104581"/>
                  </a:lnTo>
                  <a:lnTo>
                    <a:pt x="80433" y="107243"/>
                  </a:lnTo>
                  <a:lnTo>
                    <a:pt x="80433" y="109905"/>
                  </a:lnTo>
                  <a:lnTo>
                    <a:pt x="80433" y="112568"/>
                  </a:lnTo>
                  <a:lnTo>
                    <a:pt x="77770" y="115293"/>
                  </a:lnTo>
                  <a:lnTo>
                    <a:pt x="77770" y="117955"/>
                  </a:lnTo>
                  <a:lnTo>
                    <a:pt x="75045" y="117955"/>
                  </a:lnTo>
                  <a:lnTo>
                    <a:pt x="75045" y="120617"/>
                  </a:lnTo>
                  <a:lnTo>
                    <a:pt x="72383" y="123342"/>
                  </a:lnTo>
                  <a:lnTo>
                    <a:pt x="69721" y="126005"/>
                  </a:lnTo>
                  <a:lnTo>
                    <a:pt x="69721" y="128667"/>
                  </a:lnTo>
                  <a:lnTo>
                    <a:pt x="67059" y="131392"/>
                  </a:lnTo>
                  <a:lnTo>
                    <a:pt x="67059" y="134054"/>
                  </a:lnTo>
                  <a:lnTo>
                    <a:pt x="69721" y="134054"/>
                  </a:lnTo>
                  <a:lnTo>
                    <a:pt x="72383" y="134054"/>
                  </a:lnTo>
                  <a:lnTo>
                    <a:pt x="75045" y="134054"/>
                  </a:lnTo>
                  <a:lnTo>
                    <a:pt x="77770" y="134054"/>
                  </a:lnTo>
                  <a:lnTo>
                    <a:pt x="77770" y="136716"/>
                  </a:lnTo>
                  <a:lnTo>
                    <a:pt x="80433" y="136716"/>
                  </a:lnTo>
                  <a:lnTo>
                    <a:pt x="83095" y="136716"/>
                  </a:lnTo>
                  <a:lnTo>
                    <a:pt x="83095" y="139378"/>
                  </a:lnTo>
                  <a:lnTo>
                    <a:pt x="85820" y="142104"/>
                  </a:lnTo>
                  <a:lnTo>
                    <a:pt x="83095" y="142104"/>
                  </a:lnTo>
                  <a:lnTo>
                    <a:pt x="83095" y="144766"/>
                  </a:lnTo>
                  <a:lnTo>
                    <a:pt x="80433" y="144766"/>
                  </a:lnTo>
                  <a:lnTo>
                    <a:pt x="80433" y="147428"/>
                  </a:lnTo>
                  <a:lnTo>
                    <a:pt x="80433" y="150153"/>
                  </a:lnTo>
                  <a:lnTo>
                    <a:pt x="77770" y="150153"/>
                  </a:lnTo>
                  <a:lnTo>
                    <a:pt x="75045" y="152815"/>
                  </a:lnTo>
                  <a:lnTo>
                    <a:pt x="72383" y="155477"/>
                  </a:lnTo>
                  <a:lnTo>
                    <a:pt x="69721" y="155477"/>
                  </a:lnTo>
                  <a:lnTo>
                    <a:pt x="69721" y="158203"/>
                  </a:lnTo>
                  <a:lnTo>
                    <a:pt x="69721" y="15820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5" name="Freeform: Shape 194">
              <a:extLst>
                <a:ext uri="{FF2B5EF4-FFF2-40B4-BE49-F238E27FC236}">
                  <a16:creationId xmlns:a16="http://schemas.microsoft.com/office/drawing/2014/main" id="{E6F0E37B-AE66-726A-578A-D25EC474FF6F}"/>
                </a:ext>
              </a:extLst>
            </p:cNvPr>
            <p:cNvSpPr/>
            <p:nvPr/>
          </p:nvSpPr>
          <p:spPr>
            <a:xfrm>
              <a:off x="3580406" y="4573119"/>
              <a:ext cx="217212" cy="404888"/>
            </a:xfrm>
            <a:custGeom>
              <a:avLst/>
              <a:gdLst>
                <a:gd name="connsiteX0" fmla="*/ 211825 w 217212"/>
                <a:gd name="connsiteY0" fmla="*/ 402226 h 404888"/>
                <a:gd name="connsiteX1" fmla="*/ 206501 w 217212"/>
                <a:gd name="connsiteY1" fmla="*/ 396839 h 404888"/>
                <a:gd name="connsiteX2" fmla="*/ 179690 w 217212"/>
                <a:gd name="connsiteY2" fmla="*/ 404888 h 404888"/>
                <a:gd name="connsiteX3" fmla="*/ 166253 w 217212"/>
                <a:gd name="connsiteY3" fmla="*/ 404888 h 404888"/>
                <a:gd name="connsiteX4" fmla="*/ 136780 w 217212"/>
                <a:gd name="connsiteY4" fmla="*/ 394177 h 404888"/>
                <a:gd name="connsiteX5" fmla="*/ 120681 w 217212"/>
                <a:gd name="connsiteY5" fmla="*/ 394177 h 404888"/>
                <a:gd name="connsiteX6" fmla="*/ 112631 w 217212"/>
                <a:gd name="connsiteY6" fmla="*/ 391451 h 404888"/>
                <a:gd name="connsiteX7" fmla="*/ 104581 w 217212"/>
                <a:gd name="connsiteY7" fmla="*/ 391451 h 404888"/>
                <a:gd name="connsiteX8" fmla="*/ 101919 w 217212"/>
                <a:gd name="connsiteY8" fmla="*/ 391451 h 404888"/>
                <a:gd name="connsiteX9" fmla="*/ 101919 w 217212"/>
                <a:gd name="connsiteY9" fmla="*/ 388789 h 404888"/>
                <a:gd name="connsiteX10" fmla="*/ 101919 w 217212"/>
                <a:gd name="connsiteY10" fmla="*/ 386127 h 404888"/>
                <a:gd name="connsiteX11" fmla="*/ 101919 w 217212"/>
                <a:gd name="connsiteY11" fmla="*/ 383465 h 404888"/>
                <a:gd name="connsiteX12" fmla="*/ 101919 w 217212"/>
                <a:gd name="connsiteY12" fmla="*/ 380739 h 404888"/>
                <a:gd name="connsiteX13" fmla="*/ 101919 w 217212"/>
                <a:gd name="connsiteY13" fmla="*/ 378077 h 404888"/>
                <a:gd name="connsiteX14" fmla="*/ 104581 w 217212"/>
                <a:gd name="connsiteY14" fmla="*/ 375415 h 404888"/>
                <a:gd name="connsiteX15" fmla="*/ 104581 w 217212"/>
                <a:gd name="connsiteY15" fmla="*/ 372690 h 404888"/>
                <a:gd name="connsiteX16" fmla="*/ 107243 w 217212"/>
                <a:gd name="connsiteY16" fmla="*/ 370028 h 404888"/>
                <a:gd name="connsiteX17" fmla="*/ 107243 w 217212"/>
                <a:gd name="connsiteY17" fmla="*/ 367365 h 404888"/>
                <a:gd name="connsiteX18" fmla="*/ 104581 w 217212"/>
                <a:gd name="connsiteY18" fmla="*/ 367365 h 404888"/>
                <a:gd name="connsiteX19" fmla="*/ 104581 w 217212"/>
                <a:gd name="connsiteY19" fmla="*/ 364640 h 404888"/>
                <a:gd name="connsiteX20" fmla="*/ 101919 w 217212"/>
                <a:gd name="connsiteY20" fmla="*/ 364640 h 404888"/>
                <a:gd name="connsiteX21" fmla="*/ 99257 w 217212"/>
                <a:gd name="connsiteY21" fmla="*/ 364640 h 404888"/>
                <a:gd name="connsiteX22" fmla="*/ 99257 w 217212"/>
                <a:gd name="connsiteY22" fmla="*/ 367365 h 404888"/>
                <a:gd name="connsiteX23" fmla="*/ 96532 w 217212"/>
                <a:gd name="connsiteY23" fmla="*/ 367365 h 404888"/>
                <a:gd name="connsiteX24" fmla="*/ 93870 w 217212"/>
                <a:gd name="connsiteY24" fmla="*/ 367365 h 404888"/>
                <a:gd name="connsiteX25" fmla="*/ 91208 w 217212"/>
                <a:gd name="connsiteY25" fmla="*/ 367365 h 404888"/>
                <a:gd name="connsiteX26" fmla="*/ 88482 w 217212"/>
                <a:gd name="connsiteY26" fmla="*/ 367365 h 404888"/>
                <a:gd name="connsiteX27" fmla="*/ 85820 w 217212"/>
                <a:gd name="connsiteY27" fmla="*/ 364640 h 404888"/>
                <a:gd name="connsiteX28" fmla="*/ 83158 w 217212"/>
                <a:gd name="connsiteY28" fmla="*/ 364640 h 404888"/>
                <a:gd name="connsiteX29" fmla="*/ 80433 w 217212"/>
                <a:gd name="connsiteY29" fmla="*/ 364640 h 404888"/>
                <a:gd name="connsiteX30" fmla="*/ 77771 w 217212"/>
                <a:gd name="connsiteY30" fmla="*/ 361978 h 404888"/>
                <a:gd name="connsiteX31" fmla="*/ 75108 w 217212"/>
                <a:gd name="connsiteY31" fmla="*/ 361978 h 404888"/>
                <a:gd name="connsiteX32" fmla="*/ 77771 w 217212"/>
                <a:gd name="connsiteY32" fmla="*/ 359316 h 404888"/>
                <a:gd name="connsiteX33" fmla="*/ 77771 w 217212"/>
                <a:gd name="connsiteY33" fmla="*/ 356654 h 404888"/>
                <a:gd name="connsiteX34" fmla="*/ 75108 w 217212"/>
                <a:gd name="connsiteY34" fmla="*/ 356654 h 404888"/>
                <a:gd name="connsiteX35" fmla="*/ 75108 w 217212"/>
                <a:gd name="connsiteY35" fmla="*/ 353928 h 404888"/>
                <a:gd name="connsiteX36" fmla="*/ 75108 w 217212"/>
                <a:gd name="connsiteY36" fmla="*/ 351266 h 404888"/>
                <a:gd name="connsiteX37" fmla="*/ 75108 w 217212"/>
                <a:gd name="connsiteY37" fmla="*/ 348604 h 404888"/>
                <a:gd name="connsiteX38" fmla="*/ 72383 w 217212"/>
                <a:gd name="connsiteY38" fmla="*/ 348604 h 404888"/>
                <a:gd name="connsiteX39" fmla="*/ 72383 w 217212"/>
                <a:gd name="connsiteY39" fmla="*/ 345879 h 404888"/>
                <a:gd name="connsiteX40" fmla="*/ 72383 w 217212"/>
                <a:gd name="connsiteY40" fmla="*/ 343217 h 404888"/>
                <a:gd name="connsiteX41" fmla="*/ 69721 w 217212"/>
                <a:gd name="connsiteY41" fmla="*/ 343217 h 404888"/>
                <a:gd name="connsiteX42" fmla="*/ 69721 w 217212"/>
                <a:gd name="connsiteY42" fmla="*/ 340555 h 404888"/>
                <a:gd name="connsiteX43" fmla="*/ 67059 w 217212"/>
                <a:gd name="connsiteY43" fmla="*/ 340555 h 404888"/>
                <a:gd name="connsiteX44" fmla="*/ 67059 w 217212"/>
                <a:gd name="connsiteY44" fmla="*/ 337829 h 404888"/>
                <a:gd name="connsiteX45" fmla="*/ 67059 w 217212"/>
                <a:gd name="connsiteY45" fmla="*/ 335167 h 404888"/>
                <a:gd name="connsiteX46" fmla="*/ 64397 w 217212"/>
                <a:gd name="connsiteY46" fmla="*/ 332505 h 404888"/>
                <a:gd name="connsiteX47" fmla="*/ 64397 w 217212"/>
                <a:gd name="connsiteY47" fmla="*/ 329780 h 404888"/>
                <a:gd name="connsiteX48" fmla="*/ 61671 w 217212"/>
                <a:gd name="connsiteY48" fmla="*/ 329780 h 404888"/>
                <a:gd name="connsiteX49" fmla="*/ 61671 w 217212"/>
                <a:gd name="connsiteY49" fmla="*/ 327118 h 404888"/>
                <a:gd name="connsiteX50" fmla="*/ 61671 w 217212"/>
                <a:gd name="connsiteY50" fmla="*/ 324456 h 404888"/>
                <a:gd name="connsiteX51" fmla="*/ 64397 w 217212"/>
                <a:gd name="connsiteY51" fmla="*/ 324456 h 404888"/>
                <a:gd name="connsiteX52" fmla="*/ 67059 w 217212"/>
                <a:gd name="connsiteY52" fmla="*/ 324456 h 404888"/>
                <a:gd name="connsiteX53" fmla="*/ 67059 w 217212"/>
                <a:gd name="connsiteY53" fmla="*/ 321794 h 404888"/>
                <a:gd name="connsiteX54" fmla="*/ 69721 w 217212"/>
                <a:gd name="connsiteY54" fmla="*/ 321794 h 404888"/>
                <a:gd name="connsiteX55" fmla="*/ 72383 w 217212"/>
                <a:gd name="connsiteY55" fmla="*/ 321794 h 404888"/>
                <a:gd name="connsiteX56" fmla="*/ 75108 w 217212"/>
                <a:gd name="connsiteY56" fmla="*/ 319068 h 404888"/>
                <a:gd name="connsiteX57" fmla="*/ 77771 w 217212"/>
                <a:gd name="connsiteY57" fmla="*/ 316406 h 404888"/>
                <a:gd name="connsiteX58" fmla="*/ 83158 w 217212"/>
                <a:gd name="connsiteY58" fmla="*/ 313744 h 404888"/>
                <a:gd name="connsiteX59" fmla="*/ 85820 w 217212"/>
                <a:gd name="connsiteY59" fmla="*/ 313744 h 404888"/>
                <a:gd name="connsiteX60" fmla="*/ 88482 w 217212"/>
                <a:gd name="connsiteY60" fmla="*/ 311019 h 404888"/>
                <a:gd name="connsiteX61" fmla="*/ 91208 w 217212"/>
                <a:gd name="connsiteY61" fmla="*/ 311019 h 404888"/>
                <a:gd name="connsiteX62" fmla="*/ 93870 w 217212"/>
                <a:gd name="connsiteY62" fmla="*/ 308356 h 404888"/>
                <a:gd name="connsiteX63" fmla="*/ 96532 w 217212"/>
                <a:gd name="connsiteY63" fmla="*/ 308356 h 404888"/>
                <a:gd name="connsiteX64" fmla="*/ 99257 w 217212"/>
                <a:gd name="connsiteY64" fmla="*/ 305694 h 404888"/>
                <a:gd name="connsiteX65" fmla="*/ 101919 w 217212"/>
                <a:gd name="connsiteY65" fmla="*/ 305694 h 404888"/>
                <a:gd name="connsiteX66" fmla="*/ 101919 w 217212"/>
                <a:gd name="connsiteY66" fmla="*/ 302969 h 404888"/>
                <a:gd name="connsiteX67" fmla="*/ 99257 w 217212"/>
                <a:gd name="connsiteY67" fmla="*/ 300307 h 404888"/>
                <a:gd name="connsiteX68" fmla="*/ 96532 w 217212"/>
                <a:gd name="connsiteY68" fmla="*/ 294983 h 404888"/>
                <a:gd name="connsiteX69" fmla="*/ 96532 w 217212"/>
                <a:gd name="connsiteY69" fmla="*/ 292257 h 404888"/>
                <a:gd name="connsiteX70" fmla="*/ 96532 w 217212"/>
                <a:gd name="connsiteY70" fmla="*/ 289595 h 404888"/>
                <a:gd name="connsiteX71" fmla="*/ 93870 w 217212"/>
                <a:gd name="connsiteY71" fmla="*/ 289595 h 404888"/>
                <a:gd name="connsiteX72" fmla="*/ 93870 w 217212"/>
                <a:gd name="connsiteY72" fmla="*/ 286933 h 404888"/>
                <a:gd name="connsiteX73" fmla="*/ 91208 w 217212"/>
                <a:gd name="connsiteY73" fmla="*/ 286933 h 404888"/>
                <a:gd name="connsiteX74" fmla="*/ 88482 w 217212"/>
                <a:gd name="connsiteY74" fmla="*/ 284207 h 404888"/>
                <a:gd name="connsiteX75" fmla="*/ 85820 w 217212"/>
                <a:gd name="connsiteY75" fmla="*/ 284207 h 404888"/>
                <a:gd name="connsiteX76" fmla="*/ 85820 w 217212"/>
                <a:gd name="connsiteY76" fmla="*/ 281546 h 404888"/>
                <a:gd name="connsiteX77" fmla="*/ 83158 w 217212"/>
                <a:gd name="connsiteY77" fmla="*/ 281546 h 404888"/>
                <a:gd name="connsiteX78" fmla="*/ 83158 w 217212"/>
                <a:gd name="connsiteY78" fmla="*/ 278884 h 404888"/>
                <a:gd name="connsiteX79" fmla="*/ 80433 w 217212"/>
                <a:gd name="connsiteY79" fmla="*/ 278884 h 404888"/>
                <a:gd name="connsiteX80" fmla="*/ 80433 w 217212"/>
                <a:gd name="connsiteY80" fmla="*/ 276158 h 404888"/>
                <a:gd name="connsiteX81" fmla="*/ 77771 w 217212"/>
                <a:gd name="connsiteY81" fmla="*/ 276158 h 404888"/>
                <a:gd name="connsiteX82" fmla="*/ 77771 w 217212"/>
                <a:gd name="connsiteY82" fmla="*/ 273496 h 404888"/>
                <a:gd name="connsiteX83" fmla="*/ 75108 w 217212"/>
                <a:gd name="connsiteY83" fmla="*/ 273496 h 404888"/>
                <a:gd name="connsiteX84" fmla="*/ 75108 w 217212"/>
                <a:gd name="connsiteY84" fmla="*/ 270834 h 404888"/>
                <a:gd name="connsiteX85" fmla="*/ 75108 w 217212"/>
                <a:gd name="connsiteY85" fmla="*/ 268172 h 404888"/>
                <a:gd name="connsiteX86" fmla="*/ 75108 w 217212"/>
                <a:gd name="connsiteY86" fmla="*/ 265446 h 404888"/>
                <a:gd name="connsiteX87" fmla="*/ 72383 w 217212"/>
                <a:gd name="connsiteY87" fmla="*/ 265446 h 404888"/>
                <a:gd name="connsiteX88" fmla="*/ 69721 w 217212"/>
                <a:gd name="connsiteY88" fmla="*/ 265446 h 404888"/>
                <a:gd name="connsiteX89" fmla="*/ 69721 w 217212"/>
                <a:gd name="connsiteY89" fmla="*/ 262784 h 404888"/>
                <a:gd name="connsiteX90" fmla="*/ 67059 w 217212"/>
                <a:gd name="connsiteY90" fmla="*/ 262784 h 404888"/>
                <a:gd name="connsiteX91" fmla="*/ 67059 w 217212"/>
                <a:gd name="connsiteY91" fmla="*/ 265446 h 404888"/>
                <a:gd name="connsiteX92" fmla="*/ 64397 w 217212"/>
                <a:gd name="connsiteY92" fmla="*/ 265446 h 404888"/>
                <a:gd name="connsiteX93" fmla="*/ 64397 w 217212"/>
                <a:gd name="connsiteY93" fmla="*/ 262784 h 404888"/>
                <a:gd name="connsiteX94" fmla="*/ 61671 w 217212"/>
                <a:gd name="connsiteY94" fmla="*/ 262784 h 404888"/>
                <a:gd name="connsiteX95" fmla="*/ 59009 w 217212"/>
                <a:gd name="connsiteY95" fmla="*/ 262784 h 404888"/>
                <a:gd name="connsiteX96" fmla="*/ 59009 w 217212"/>
                <a:gd name="connsiteY96" fmla="*/ 260122 h 404888"/>
                <a:gd name="connsiteX97" fmla="*/ 56347 w 217212"/>
                <a:gd name="connsiteY97" fmla="*/ 260122 h 404888"/>
                <a:gd name="connsiteX98" fmla="*/ 56347 w 217212"/>
                <a:gd name="connsiteY98" fmla="*/ 257397 h 404888"/>
                <a:gd name="connsiteX99" fmla="*/ 50960 w 217212"/>
                <a:gd name="connsiteY99" fmla="*/ 257397 h 404888"/>
                <a:gd name="connsiteX100" fmla="*/ 48298 w 217212"/>
                <a:gd name="connsiteY100" fmla="*/ 257397 h 404888"/>
                <a:gd name="connsiteX101" fmla="*/ 48298 w 217212"/>
                <a:gd name="connsiteY101" fmla="*/ 254735 h 404888"/>
                <a:gd name="connsiteX102" fmla="*/ 45572 w 217212"/>
                <a:gd name="connsiteY102" fmla="*/ 254735 h 404888"/>
                <a:gd name="connsiteX103" fmla="*/ 42910 w 217212"/>
                <a:gd name="connsiteY103" fmla="*/ 252073 h 404888"/>
                <a:gd name="connsiteX104" fmla="*/ 42910 w 217212"/>
                <a:gd name="connsiteY104" fmla="*/ 249347 h 404888"/>
                <a:gd name="connsiteX105" fmla="*/ 40248 w 217212"/>
                <a:gd name="connsiteY105" fmla="*/ 249347 h 404888"/>
                <a:gd name="connsiteX106" fmla="*/ 37586 w 217212"/>
                <a:gd name="connsiteY106" fmla="*/ 246685 h 404888"/>
                <a:gd name="connsiteX107" fmla="*/ 34860 w 217212"/>
                <a:gd name="connsiteY107" fmla="*/ 246685 h 404888"/>
                <a:gd name="connsiteX108" fmla="*/ 34860 w 217212"/>
                <a:gd name="connsiteY108" fmla="*/ 244023 h 404888"/>
                <a:gd name="connsiteX109" fmla="*/ 32198 w 217212"/>
                <a:gd name="connsiteY109" fmla="*/ 244023 h 404888"/>
                <a:gd name="connsiteX110" fmla="*/ 34860 w 217212"/>
                <a:gd name="connsiteY110" fmla="*/ 241298 h 404888"/>
                <a:gd name="connsiteX111" fmla="*/ 37586 w 217212"/>
                <a:gd name="connsiteY111" fmla="*/ 241298 h 404888"/>
                <a:gd name="connsiteX112" fmla="*/ 40248 w 217212"/>
                <a:gd name="connsiteY112" fmla="*/ 235973 h 404888"/>
                <a:gd name="connsiteX113" fmla="*/ 45572 w 217212"/>
                <a:gd name="connsiteY113" fmla="*/ 233311 h 404888"/>
                <a:gd name="connsiteX114" fmla="*/ 48298 w 217212"/>
                <a:gd name="connsiteY114" fmla="*/ 227924 h 404888"/>
                <a:gd name="connsiteX115" fmla="*/ 50960 w 217212"/>
                <a:gd name="connsiteY115" fmla="*/ 225262 h 404888"/>
                <a:gd name="connsiteX116" fmla="*/ 53622 w 217212"/>
                <a:gd name="connsiteY116" fmla="*/ 222536 h 404888"/>
                <a:gd name="connsiteX117" fmla="*/ 56347 w 217212"/>
                <a:gd name="connsiteY117" fmla="*/ 217212 h 404888"/>
                <a:gd name="connsiteX118" fmla="*/ 56347 w 217212"/>
                <a:gd name="connsiteY118" fmla="*/ 211825 h 404888"/>
                <a:gd name="connsiteX119" fmla="*/ 61671 w 217212"/>
                <a:gd name="connsiteY119" fmla="*/ 203775 h 404888"/>
                <a:gd name="connsiteX120" fmla="*/ 59009 w 217212"/>
                <a:gd name="connsiteY120" fmla="*/ 203775 h 404888"/>
                <a:gd name="connsiteX121" fmla="*/ 56347 w 217212"/>
                <a:gd name="connsiteY121" fmla="*/ 201113 h 404888"/>
                <a:gd name="connsiteX122" fmla="*/ 56347 w 217212"/>
                <a:gd name="connsiteY122" fmla="*/ 198451 h 404888"/>
                <a:gd name="connsiteX123" fmla="*/ 53622 w 217212"/>
                <a:gd name="connsiteY123" fmla="*/ 198451 h 404888"/>
                <a:gd name="connsiteX124" fmla="*/ 53622 w 217212"/>
                <a:gd name="connsiteY124" fmla="*/ 195726 h 404888"/>
                <a:gd name="connsiteX125" fmla="*/ 50960 w 217212"/>
                <a:gd name="connsiteY125" fmla="*/ 195726 h 404888"/>
                <a:gd name="connsiteX126" fmla="*/ 50960 w 217212"/>
                <a:gd name="connsiteY126" fmla="*/ 193063 h 404888"/>
                <a:gd name="connsiteX127" fmla="*/ 48298 w 217212"/>
                <a:gd name="connsiteY127" fmla="*/ 190401 h 404888"/>
                <a:gd name="connsiteX128" fmla="*/ 48298 w 217212"/>
                <a:gd name="connsiteY128" fmla="*/ 187676 h 404888"/>
                <a:gd name="connsiteX129" fmla="*/ 48298 w 217212"/>
                <a:gd name="connsiteY129" fmla="*/ 185014 h 404888"/>
                <a:gd name="connsiteX130" fmla="*/ 50960 w 217212"/>
                <a:gd name="connsiteY130" fmla="*/ 185014 h 404888"/>
                <a:gd name="connsiteX131" fmla="*/ 50960 w 217212"/>
                <a:gd name="connsiteY131" fmla="*/ 182352 h 404888"/>
                <a:gd name="connsiteX132" fmla="*/ 53622 w 217212"/>
                <a:gd name="connsiteY132" fmla="*/ 182352 h 404888"/>
                <a:gd name="connsiteX133" fmla="*/ 53622 w 217212"/>
                <a:gd name="connsiteY133" fmla="*/ 179626 h 404888"/>
                <a:gd name="connsiteX134" fmla="*/ 53622 w 217212"/>
                <a:gd name="connsiteY134" fmla="*/ 176964 h 404888"/>
                <a:gd name="connsiteX135" fmla="*/ 53622 w 217212"/>
                <a:gd name="connsiteY135" fmla="*/ 174302 h 404888"/>
                <a:gd name="connsiteX136" fmla="*/ 53622 w 217212"/>
                <a:gd name="connsiteY136" fmla="*/ 171640 h 404888"/>
                <a:gd name="connsiteX137" fmla="*/ 50960 w 217212"/>
                <a:gd name="connsiteY137" fmla="*/ 171640 h 404888"/>
                <a:gd name="connsiteX138" fmla="*/ 50960 w 217212"/>
                <a:gd name="connsiteY138" fmla="*/ 168914 h 404888"/>
                <a:gd name="connsiteX139" fmla="*/ 53622 w 217212"/>
                <a:gd name="connsiteY139" fmla="*/ 168914 h 404888"/>
                <a:gd name="connsiteX140" fmla="*/ 56347 w 217212"/>
                <a:gd name="connsiteY140" fmla="*/ 166253 h 404888"/>
                <a:gd name="connsiteX141" fmla="*/ 53622 w 217212"/>
                <a:gd name="connsiteY141" fmla="*/ 166253 h 404888"/>
                <a:gd name="connsiteX142" fmla="*/ 53622 w 217212"/>
                <a:gd name="connsiteY142" fmla="*/ 163591 h 404888"/>
                <a:gd name="connsiteX143" fmla="*/ 50960 w 217212"/>
                <a:gd name="connsiteY143" fmla="*/ 160865 h 404888"/>
                <a:gd name="connsiteX144" fmla="*/ 48298 w 217212"/>
                <a:gd name="connsiteY144" fmla="*/ 160865 h 404888"/>
                <a:gd name="connsiteX145" fmla="*/ 48298 w 217212"/>
                <a:gd name="connsiteY145" fmla="*/ 158203 h 404888"/>
                <a:gd name="connsiteX146" fmla="*/ 45572 w 217212"/>
                <a:gd name="connsiteY146" fmla="*/ 158203 h 404888"/>
                <a:gd name="connsiteX147" fmla="*/ 42910 w 217212"/>
                <a:gd name="connsiteY147" fmla="*/ 158203 h 404888"/>
                <a:gd name="connsiteX148" fmla="*/ 42910 w 217212"/>
                <a:gd name="connsiteY148" fmla="*/ 155541 h 404888"/>
                <a:gd name="connsiteX149" fmla="*/ 40248 w 217212"/>
                <a:gd name="connsiteY149" fmla="*/ 155541 h 404888"/>
                <a:gd name="connsiteX150" fmla="*/ 40248 w 217212"/>
                <a:gd name="connsiteY150" fmla="*/ 152815 h 404888"/>
                <a:gd name="connsiteX151" fmla="*/ 40248 w 217212"/>
                <a:gd name="connsiteY151" fmla="*/ 150153 h 404888"/>
                <a:gd name="connsiteX152" fmla="*/ 37586 w 217212"/>
                <a:gd name="connsiteY152" fmla="*/ 150153 h 404888"/>
                <a:gd name="connsiteX153" fmla="*/ 37586 w 217212"/>
                <a:gd name="connsiteY153" fmla="*/ 147491 h 404888"/>
                <a:gd name="connsiteX154" fmla="*/ 37586 w 217212"/>
                <a:gd name="connsiteY154" fmla="*/ 144829 h 404888"/>
                <a:gd name="connsiteX155" fmla="*/ 37586 w 217212"/>
                <a:gd name="connsiteY155" fmla="*/ 142104 h 404888"/>
                <a:gd name="connsiteX156" fmla="*/ 34860 w 217212"/>
                <a:gd name="connsiteY156" fmla="*/ 142104 h 404888"/>
                <a:gd name="connsiteX157" fmla="*/ 32198 w 217212"/>
                <a:gd name="connsiteY157" fmla="*/ 142104 h 404888"/>
                <a:gd name="connsiteX158" fmla="*/ 32198 w 217212"/>
                <a:gd name="connsiteY158" fmla="*/ 139442 h 404888"/>
                <a:gd name="connsiteX159" fmla="*/ 29536 w 217212"/>
                <a:gd name="connsiteY159" fmla="*/ 139442 h 404888"/>
                <a:gd name="connsiteX160" fmla="*/ 29536 w 217212"/>
                <a:gd name="connsiteY160" fmla="*/ 136780 h 404888"/>
                <a:gd name="connsiteX161" fmla="*/ 26811 w 217212"/>
                <a:gd name="connsiteY161" fmla="*/ 136780 h 404888"/>
                <a:gd name="connsiteX162" fmla="*/ 26811 w 217212"/>
                <a:gd name="connsiteY162" fmla="*/ 134054 h 404888"/>
                <a:gd name="connsiteX163" fmla="*/ 24149 w 217212"/>
                <a:gd name="connsiteY163" fmla="*/ 134054 h 404888"/>
                <a:gd name="connsiteX164" fmla="*/ 24149 w 217212"/>
                <a:gd name="connsiteY164" fmla="*/ 131392 h 404888"/>
                <a:gd name="connsiteX165" fmla="*/ 21487 w 217212"/>
                <a:gd name="connsiteY165" fmla="*/ 128730 h 404888"/>
                <a:gd name="connsiteX166" fmla="*/ 18761 w 217212"/>
                <a:gd name="connsiteY166" fmla="*/ 126005 h 404888"/>
                <a:gd name="connsiteX167" fmla="*/ 18761 w 217212"/>
                <a:gd name="connsiteY167" fmla="*/ 123342 h 404888"/>
                <a:gd name="connsiteX168" fmla="*/ 16099 w 217212"/>
                <a:gd name="connsiteY168" fmla="*/ 123342 h 404888"/>
                <a:gd name="connsiteX169" fmla="*/ 16099 w 217212"/>
                <a:gd name="connsiteY169" fmla="*/ 120680 h 404888"/>
                <a:gd name="connsiteX170" fmla="*/ 13437 w 217212"/>
                <a:gd name="connsiteY170" fmla="*/ 118018 h 404888"/>
                <a:gd name="connsiteX171" fmla="*/ 13437 w 217212"/>
                <a:gd name="connsiteY171" fmla="*/ 115293 h 404888"/>
                <a:gd name="connsiteX172" fmla="*/ 10775 w 217212"/>
                <a:gd name="connsiteY172" fmla="*/ 115293 h 404888"/>
                <a:gd name="connsiteX173" fmla="*/ 8050 w 217212"/>
                <a:gd name="connsiteY173" fmla="*/ 115293 h 404888"/>
                <a:gd name="connsiteX174" fmla="*/ 8050 w 217212"/>
                <a:gd name="connsiteY174" fmla="*/ 112631 h 404888"/>
                <a:gd name="connsiteX175" fmla="*/ 8050 w 217212"/>
                <a:gd name="connsiteY175" fmla="*/ 109969 h 404888"/>
                <a:gd name="connsiteX176" fmla="*/ 8050 w 217212"/>
                <a:gd name="connsiteY176" fmla="*/ 107243 h 404888"/>
                <a:gd name="connsiteX177" fmla="*/ 5388 w 217212"/>
                <a:gd name="connsiteY177" fmla="*/ 107243 h 404888"/>
                <a:gd name="connsiteX178" fmla="*/ 5388 w 217212"/>
                <a:gd name="connsiteY178" fmla="*/ 104581 h 404888"/>
                <a:gd name="connsiteX179" fmla="*/ 5388 w 217212"/>
                <a:gd name="connsiteY179" fmla="*/ 101919 h 404888"/>
                <a:gd name="connsiteX180" fmla="*/ 2726 w 217212"/>
                <a:gd name="connsiteY180" fmla="*/ 101919 h 404888"/>
                <a:gd name="connsiteX181" fmla="*/ 0 w 217212"/>
                <a:gd name="connsiteY181" fmla="*/ 101919 h 404888"/>
                <a:gd name="connsiteX182" fmla="*/ 0 w 217212"/>
                <a:gd name="connsiteY182" fmla="*/ 99194 h 404888"/>
                <a:gd name="connsiteX183" fmla="*/ 0 w 217212"/>
                <a:gd name="connsiteY183" fmla="*/ 96532 h 404888"/>
                <a:gd name="connsiteX184" fmla="*/ 0 w 217212"/>
                <a:gd name="connsiteY184" fmla="*/ 93870 h 404888"/>
                <a:gd name="connsiteX185" fmla="*/ 0 w 217212"/>
                <a:gd name="connsiteY185" fmla="*/ 91144 h 404888"/>
                <a:gd name="connsiteX186" fmla="*/ 0 w 217212"/>
                <a:gd name="connsiteY186" fmla="*/ 88482 h 404888"/>
                <a:gd name="connsiteX187" fmla="*/ 0 w 217212"/>
                <a:gd name="connsiteY187" fmla="*/ 85820 h 404888"/>
                <a:gd name="connsiteX188" fmla="*/ 2726 w 217212"/>
                <a:gd name="connsiteY188" fmla="*/ 83158 h 404888"/>
                <a:gd name="connsiteX189" fmla="*/ 2726 w 217212"/>
                <a:gd name="connsiteY189" fmla="*/ 80433 h 404888"/>
                <a:gd name="connsiteX190" fmla="*/ 5388 w 217212"/>
                <a:gd name="connsiteY190" fmla="*/ 77771 h 404888"/>
                <a:gd name="connsiteX191" fmla="*/ 8050 w 217212"/>
                <a:gd name="connsiteY191" fmla="*/ 77771 h 404888"/>
                <a:gd name="connsiteX192" fmla="*/ 8050 w 217212"/>
                <a:gd name="connsiteY192" fmla="*/ 75108 h 404888"/>
                <a:gd name="connsiteX193" fmla="*/ 8050 w 217212"/>
                <a:gd name="connsiteY193" fmla="*/ 72383 h 404888"/>
                <a:gd name="connsiteX194" fmla="*/ 10775 w 217212"/>
                <a:gd name="connsiteY194" fmla="*/ 72383 h 404888"/>
                <a:gd name="connsiteX195" fmla="*/ 10775 w 217212"/>
                <a:gd name="connsiteY195" fmla="*/ 69721 h 404888"/>
                <a:gd name="connsiteX196" fmla="*/ 10775 w 217212"/>
                <a:gd name="connsiteY196" fmla="*/ 67059 h 404888"/>
                <a:gd name="connsiteX197" fmla="*/ 13437 w 217212"/>
                <a:gd name="connsiteY197" fmla="*/ 67059 h 404888"/>
                <a:gd name="connsiteX198" fmla="*/ 13437 w 217212"/>
                <a:gd name="connsiteY198" fmla="*/ 64333 h 404888"/>
                <a:gd name="connsiteX199" fmla="*/ 10775 w 217212"/>
                <a:gd name="connsiteY199" fmla="*/ 61671 h 404888"/>
                <a:gd name="connsiteX200" fmla="*/ 13437 w 217212"/>
                <a:gd name="connsiteY200" fmla="*/ 61671 h 404888"/>
                <a:gd name="connsiteX201" fmla="*/ 13437 w 217212"/>
                <a:gd name="connsiteY201" fmla="*/ 59009 h 404888"/>
                <a:gd name="connsiteX202" fmla="*/ 13437 w 217212"/>
                <a:gd name="connsiteY202" fmla="*/ 56347 h 404888"/>
                <a:gd name="connsiteX203" fmla="*/ 13437 w 217212"/>
                <a:gd name="connsiteY203" fmla="*/ 53621 h 404888"/>
                <a:gd name="connsiteX204" fmla="*/ 16099 w 217212"/>
                <a:gd name="connsiteY204" fmla="*/ 53621 h 404888"/>
                <a:gd name="connsiteX205" fmla="*/ 16099 w 217212"/>
                <a:gd name="connsiteY205" fmla="*/ 50959 h 404888"/>
                <a:gd name="connsiteX206" fmla="*/ 18761 w 217212"/>
                <a:gd name="connsiteY206" fmla="*/ 48298 h 404888"/>
                <a:gd name="connsiteX207" fmla="*/ 18761 w 217212"/>
                <a:gd name="connsiteY207" fmla="*/ 45572 h 404888"/>
                <a:gd name="connsiteX208" fmla="*/ 18761 w 217212"/>
                <a:gd name="connsiteY208" fmla="*/ 42910 h 404888"/>
                <a:gd name="connsiteX209" fmla="*/ 21487 w 217212"/>
                <a:gd name="connsiteY209" fmla="*/ 42910 h 404888"/>
                <a:gd name="connsiteX210" fmla="*/ 21487 w 217212"/>
                <a:gd name="connsiteY210" fmla="*/ 40248 h 404888"/>
                <a:gd name="connsiteX211" fmla="*/ 21487 w 217212"/>
                <a:gd name="connsiteY211" fmla="*/ 37522 h 404888"/>
                <a:gd name="connsiteX212" fmla="*/ 21487 w 217212"/>
                <a:gd name="connsiteY212" fmla="*/ 34860 h 404888"/>
                <a:gd name="connsiteX213" fmla="*/ 21487 w 217212"/>
                <a:gd name="connsiteY213" fmla="*/ 32198 h 404888"/>
                <a:gd name="connsiteX214" fmla="*/ 24149 w 217212"/>
                <a:gd name="connsiteY214" fmla="*/ 32198 h 404888"/>
                <a:gd name="connsiteX215" fmla="*/ 24149 w 217212"/>
                <a:gd name="connsiteY215" fmla="*/ 29536 h 404888"/>
                <a:gd name="connsiteX216" fmla="*/ 26811 w 217212"/>
                <a:gd name="connsiteY216" fmla="*/ 29536 h 404888"/>
                <a:gd name="connsiteX217" fmla="*/ 29536 w 217212"/>
                <a:gd name="connsiteY217" fmla="*/ 29536 h 404888"/>
                <a:gd name="connsiteX218" fmla="*/ 29536 w 217212"/>
                <a:gd name="connsiteY218" fmla="*/ 26811 h 404888"/>
                <a:gd name="connsiteX219" fmla="*/ 32198 w 217212"/>
                <a:gd name="connsiteY219" fmla="*/ 26811 h 404888"/>
                <a:gd name="connsiteX220" fmla="*/ 34860 w 217212"/>
                <a:gd name="connsiteY220" fmla="*/ 26811 h 404888"/>
                <a:gd name="connsiteX221" fmla="*/ 34860 w 217212"/>
                <a:gd name="connsiteY221" fmla="*/ 24149 h 404888"/>
                <a:gd name="connsiteX222" fmla="*/ 37586 w 217212"/>
                <a:gd name="connsiteY222" fmla="*/ 24149 h 404888"/>
                <a:gd name="connsiteX223" fmla="*/ 37586 w 217212"/>
                <a:gd name="connsiteY223" fmla="*/ 21487 h 404888"/>
                <a:gd name="connsiteX224" fmla="*/ 37586 w 217212"/>
                <a:gd name="connsiteY224" fmla="*/ 18761 h 404888"/>
                <a:gd name="connsiteX225" fmla="*/ 40248 w 217212"/>
                <a:gd name="connsiteY225" fmla="*/ 18761 h 404888"/>
                <a:gd name="connsiteX226" fmla="*/ 40248 w 217212"/>
                <a:gd name="connsiteY226" fmla="*/ 16099 h 404888"/>
                <a:gd name="connsiteX227" fmla="*/ 42910 w 217212"/>
                <a:gd name="connsiteY227" fmla="*/ 13437 h 404888"/>
                <a:gd name="connsiteX228" fmla="*/ 45572 w 217212"/>
                <a:gd name="connsiteY228" fmla="*/ 13437 h 404888"/>
                <a:gd name="connsiteX229" fmla="*/ 45572 w 217212"/>
                <a:gd name="connsiteY229" fmla="*/ 10712 h 404888"/>
                <a:gd name="connsiteX230" fmla="*/ 48298 w 217212"/>
                <a:gd name="connsiteY230" fmla="*/ 10712 h 404888"/>
                <a:gd name="connsiteX231" fmla="*/ 50960 w 217212"/>
                <a:gd name="connsiteY231" fmla="*/ 8050 h 404888"/>
                <a:gd name="connsiteX232" fmla="*/ 53622 w 217212"/>
                <a:gd name="connsiteY232" fmla="*/ 8050 h 404888"/>
                <a:gd name="connsiteX233" fmla="*/ 56347 w 217212"/>
                <a:gd name="connsiteY233" fmla="*/ 8050 h 404888"/>
                <a:gd name="connsiteX234" fmla="*/ 59009 w 217212"/>
                <a:gd name="connsiteY234" fmla="*/ 8050 h 404888"/>
                <a:gd name="connsiteX235" fmla="*/ 59009 w 217212"/>
                <a:gd name="connsiteY235" fmla="*/ 5387 h 404888"/>
                <a:gd name="connsiteX236" fmla="*/ 61671 w 217212"/>
                <a:gd name="connsiteY236" fmla="*/ 2662 h 404888"/>
                <a:gd name="connsiteX237" fmla="*/ 64397 w 217212"/>
                <a:gd name="connsiteY237" fmla="*/ 0 h 404888"/>
                <a:gd name="connsiteX238" fmla="*/ 67059 w 217212"/>
                <a:gd name="connsiteY238" fmla="*/ 0 h 404888"/>
                <a:gd name="connsiteX239" fmla="*/ 67059 w 217212"/>
                <a:gd name="connsiteY239" fmla="*/ 2662 h 404888"/>
                <a:gd name="connsiteX240" fmla="*/ 69721 w 217212"/>
                <a:gd name="connsiteY240" fmla="*/ 2662 h 404888"/>
                <a:gd name="connsiteX241" fmla="*/ 69721 w 217212"/>
                <a:gd name="connsiteY241" fmla="*/ 5387 h 404888"/>
                <a:gd name="connsiteX242" fmla="*/ 72383 w 217212"/>
                <a:gd name="connsiteY242" fmla="*/ 5387 h 404888"/>
                <a:gd name="connsiteX243" fmla="*/ 75108 w 217212"/>
                <a:gd name="connsiteY243" fmla="*/ 5387 h 404888"/>
                <a:gd name="connsiteX244" fmla="*/ 75108 w 217212"/>
                <a:gd name="connsiteY244" fmla="*/ 8050 h 404888"/>
                <a:gd name="connsiteX245" fmla="*/ 77771 w 217212"/>
                <a:gd name="connsiteY245" fmla="*/ 8050 h 404888"/>
                <a:gd name="connsiteX246" fmla="*/ 80433 w 217212"/>
                <a:gd name="connsiteY246" fmla="*/ 8050 h 404888"/>
                <a:gd name="connsiteX247" fmla="*/ 83158 w 217212"/>
                <a:gd name="connsiteY247" fmla="*/ 8050 h 404888"/>
                <a:gd name="connsiteX248" fmla="*/ 85820 w 217212"/>
                <a:gd name="connsiteY248" fmla="*/ 8050 h 404888"/>
                <a:gd name="connsiteX249" fmla="*/ 88482 w 217212"/>
                <a:gd name="connsiteY249" fmla="*/ 8050 h 404888"/>
                <a:gd name="connsiteX250" fmla="*/ 91208 w 217212"/>
                <a:gd name="connsiteY250" fmla="*/ 8050 h 404888"/>
                <a:gd name="connsiteX251" fmla="*/ 93870 w 217212"/>
                <a:gd name="connsiteY251" fmla="*/ 8050 h 404888"/>
                <a:gd name="connsiteX252" fmla="*/ 93870 w 217212"/>
                <a:gd name="connsiteY252" fmla="*/ 5387 h 404888"/>
                <a:gd name="connsiteX253" fmla="*/ 96532 w 217212"/>
                <a:gd name="connsiteY253" fmla="*/ 8050 h 404888"/>
                <a:gd name="connsiteX254" fmla="*/ 99257 w 217212"/>
                <a:gd name="connsiteY254" fmla="*/ 8050 h 404888"/>
                <a:gd name="connsiteX255" fmla="*/ 99257 w 217212"/>
                <a:gd name="connsiteY255" fmla="*/ 10712 h 404888"/>
                <a:gd name="connsiteX256" fmla="*/ 96532 w 217212"/>
                <a:gd name="connsiteY256" fmla="*/ 13437 h 404888"/>
                <a:gd name="connsiteX257" fmla="*/ 96532 w 217212"/>
                <a:gd name="connsiteY257" fmla="*/ 16099 h 404888"/>
                <a:gd name="connsiteX258" fmla="*/ 96532 w 217212"/>
                <a:gd name="connsiteY258" fmla="*/ 18761 h 404888"/>
                <a:gd name="connsiteX259" fmla="*/ 96532 w 217212"/>
                <a:gd name="connsiteY259" fmla="*/ 21487 h 404888"/>
                <a:gd name="connsiteX260" fmla="*/ 96532 w 217212"/>
                <a:gd name="connsiteY260" fmla="*/ 24149 h 404888"/>
                <a:gd name="connsiteX261" fmla="*/ 93870 w 217212"/>
                <a:gd name="connsiteY261" fmla="*/ 24149 h 404888"/>
                <a:gd name="connsiteX262" fmla="*/ 93870 w 217212"/>
                <a:gd name="connsiteY262" fmla="*/ 26811 h 404888"/>
                <a:gd name="connsiteX263" fmla="*/ 93870 w 217212"/>
                <a:gd name="connsiteY263" fmla="*/ 29536 h 404888"/>
                <a:gd name="connsiteX264" fmla="*/ 91208 w 217212"/>
                <a:gd name="connsiteY264" fmla="*/ 29536 h 404888"/>
                <a:gd name="connsiteX265" fmla="*/ 91208 w 217212"/>
                <a:gd name="connsiteY265" fmla="*/ 32198 h 404888"/>
                <a:gd name="connsiteX266" fmla="*/ 93870 w 217212"/>
                <a:gd name="connsiteY266" fmla="*/ 32198 h 404888"/>
                <a:gd name="connsiteX267" fmla="*/ 93870 w 217212"/>
                <a:gd name="connsiteY267" fmla="*/ 34860 h 404888"/>
                <a:gd name="connsiteX268" fmla="*/ 96532 w 217212"/>
                <a:gd name="connsiteY268" fmla="*/ 34860 h 404888"/>
                <a:gd name="connsiteX269" fmla="*/ 99257 w 217212"/>
                <a:gd name="connsiteY269" fmla="*/ 34860 h 404888"/>
                <a:gd name="connsiteX270" fmla="*/ 99257 w 217212"/>
                <a:gd name="connsiteY270" fmla="*/ 37522 h 404888"/>
                <a:gd name="connsiteX271" fmla="*/ 101919 w 217212"/>
                <a:gd name="connsiteY271" fmla="*/ 37522 h 404888"/>
                <a:gd name="connsiteX272" fmla="*/ 101919 w 217212"/>
                <a:gd name="connsiteY272" fmla="*/ 40248 h 404888"/>
                <a:gd name="connsiteX273" fmla="*/ 104581 w 217212"/>
                <a:gd name="connsiteY273" fmla="*/ 40248 h 404888"/>
                <a:gd name="connsiteX274" fmla="*/ 104581 w 217212"/>
                <a:gd name="connsiteY274" fmla="*/ 42910 h 404888"/>
                <a:gd name="connsiteX275" fmla="*/ 107243 w 217212"/>
                <a:gd name="connsiteY275" fmla="*/ 42910 h 404888"/>
                <a:gd name="connsiteX276" fmla="*/ 107243 w 217212"/>
                <a:gd name="connsiteY276" fmla="*/ 45572 h 404888"/>
                <a:gd name="connsiteX277" fmla="*/ 107243 w 217212"/>
                <a:gd name="connsiteY277" fmla="*/ 48298 h 404888"/>
                <a:gd name="connsiteX278" fmla="*/ 109969 w 217212"/>
                <a:gd name="connsiteY278" fmla="*/ 48298 h 404888"/>
                <a:gd name="connsiteX279" fmla="*/ 109969 w 217212"/>
                <a:gd name="connsiteY279" fmla="*/ 50959 h 404888"/>
                <a:gd name="connsiteX280" fmla="*/ 109969 w 217212"/>
                <a:gd name="connsiteY280" fmla="*/ 53621 h 404888"/>
                <a:gd name="connsiteX281" fmla="*/ 107243 w 217212"/>
                <a:gd name="connsiteY281" fmla="*/ 53621 h 404888"/>
                <a:gd name="connsiteX282" fmla="*/ 107243 w 217212"/>
                <a:gd name="connsiteY282" fmla="*/ 56347 h 404888"/>
                <a:gd name="connsiteX283" fmla="*/ 107243 w 217212"/>
                <a:gd name="connsiteY283" fmla="*/ 59009 h 404888"/>
                <a:gd name="connsiteX284" fmla="*/ 107243 w 217212"/>
                <a:gd name="connsiteY284" fmla="*/ 61671 h 404888"/>
                <a:gd name="connsiteX285" fmla="*/ 107243 w 217212"/>
                <a:gd name="connsiteY285" fmla="*/ 64333 h 404888"/>
                <a:gd name="connsiteX286" fmla="*/ 107243 w 217212"/>
                <a:gd name="connsiteY286" fmla="*/ 69721 h 404888"/>
                <a:gd name="connsiteX287" fmla="*/ 107243 w 217212"/>
                <a:gd name="connsiteY287" fmla="*/ 72383 h 404888"/>
                <a:gd name="connsiteX288" fmla="*/ 107243 w 217212"/>
                <a:gd name="connsiteY288" fmla="*/ 75108 h 404888"/>
                <a:gd name="connsiteX289" fmla="*/ 107243 w 217212"/>
                <a:gd name="connsiteY289" fmla="*/ 77771 h 404888"/>
                <a:gd name="connsiteX290" fmla="*/ 109969 w 217212"/>
                <a:gd name="connsiteY290" fmla="*/ 80433 h 404888"/>
                <a:gd name="connsiteX291" fmla="*/ 112631 w 217212"/>
                <a:gd name="connsiteY291" fmla="*/ 80433 h 404888"/>
                <a:gd name="connsiteX292" fmla="*/ 115293 w 217212"/>
                <a:gd name="connsiteY292" fmla="*/ 80433 h 404888"/>
                <a:gd name="connsiteX293" fmla="*/ 118019 w 217212"/>
                <a:gd name="connsiteY293" fmla="*/ 80433 h 404888"/>
                <a:gd name="connsiteX294" fmla="*/ 118019 w 217212"/>
                <a:gd name="connsiteY294" fmla="*/ 83158 h 404888"/>
                <a:gd name="connsiteX295" fmla="*/ 120681 w 217212"/>
                <a:gd name="connsiteY295" fmla="*/ 80433 h 404888"/>
                <a:gd name="connsiteX296" fmla="*/ 123343 w 217212"/>
                <a:gd name="connsiteY296" fmla="*/ 80433 h 404888"/>
                <a:gd name="connsiteX297" fmla="*/ 126068 w 217212"/>
                <a:gd name="connsiteY297" fmla="*/ 80433 h 404888"/>
                <a:gd name="connsiteX298" fmla="*/ 128730 w 217212"/>
                <a:gd name="connsiteY298" fmla="*/ 80433 h 404888"/>
                <a:gd name="connsiteX299" fmla="*/ 128730 w 217212"/>
                <a:gd name="connsiteY299" fmla="*/ 83158 h 404888"/>
                <a:gd name="connsiteX300" fmla="*/ 128730 w 217212"/>
                <a:gd name="connsiteY300" fmla="*/ 85820 h 404888"/>
                <a:gd name="connsiteX301" fmla="*/ 131392 w 217212"/>
                <a:gd name="connsiteY301" fmla="*/ 85820 h 404888"/>
                <a:gd name="connsiteX302" fmla="*/ 131392 w 217212"/>
                <a:gd name="connsiteY302" fmla="*/ 88482 h 404888"/>
                <a:gd name="connsiteX303" fmla="*/ 131392 w 217212"/>
                <a:gd name="connsiteY303" fmla="*/ 91144 h 404888"/>
                <a:gd name="connsiteX304" fmla="*/ 134054 w 217212"/>
                <a:gd name="connsiteY304" fmla="*/ 93870 h 404888"/>
                <a:gd name="connsiteX305" fmla="*/ 134054 w 217212"/>
                <a:gd name="connsiteY305" fmla="*/ 96532 h 404888"/>
                <a:gd name="connsiteX306" fmla="*/ 134054 w 217212"/>
                <a:gd name="connsiteY306" fmla="*/ 99194 h 404888"/>
                <a:gd name="connsiteX307" fmla="*/ 134054 w 217212"/>
                <a:gd name="connsiteY307" fmla="*/ 101919 h 404888"/>
                <a:gd name="connsiteX308" fmla="*/ 134054 w 217212"/>
                <a:gd name="connsiteY308" fmla="*/ 104581 h 404888"/>
                <a:gd name="connsiteX309" fmla="*/ 134054 w 217212"/>
                <a:gd name="connsiteY309" fmla="*/ 107243 h 404888"/>
                <a:gd name="connsiteX310" fmla="*/ 134054 w 217212"/>
                <a:gd name="connsiteY310" fmla="*/ 109969 h 404888"/>
                <a:gd name="connsiteX311" fmla="*/ 134054 w 217212"/>
                <a:gd name="connsiteY311" fmla="*/ 112631 h 404888"/>
                <a:gd name="connsiteX312" fmla="*/ 131392 w 217212"/>
                <a:gd name="connsiteY312" fmla="*/ 115293 h 404888"/>
                <a:gd name="connsiteX313" fmla="*/ 131392 w 217212"/>
                <a:gd name="connsiteY313" fmla="*/ 118018 h 404888"/>
                <a:gd name="connsiteX314" fmla="*/ 131392 w 217212"/>
                <a:gd name="connsiteY314" fmla="*/ 120680 h 404888"/>
                <a:gd name="connsiteX315" fmla="*/ 131392 w 217212"/>
                <a:gd name="connsiteY315" fmla="*/ 123342 h 404888"/>
                <a:gd name="connsiteX316" fmla="*/ 131392 w 217212"/>
                <a:gd name="connsiteY316" fmla="*/ 126005 h 404888"/>
                <a:gd name="connsiteX317" fmla="*/ 134054 w 217212"/>
                <a:gd name="connsiteY317" fmla="*/ 126005 h 404888"/>
                <a:gd name="connsiteX318" fmla="*/ 134054 w 217212"/>
                <a:gd name="connsiteY318" fmla="*/ 128730 h 404888"/>
                <a:gd name="connsiteX319" fmla="*/ 136780 w 217212"/>
                <a:gd name="connsiteY319" fmla="*/ 131392 h 404888"/>
                <a:gd name="connsiteX320" fmla="*/ 136780 w 217212"/>
                <a:gd name="connsiteY320" fmla="*/ 134054 h 404888"/>
                <a:gd name="connsiteX321" fmla="*/ 136780 w 217212"/>
                <a:gd name="connsiteY321" fmla="*/ 136780 h 404888"/>
                <a:gd name="connsiteX322" fmla="*/ 134054 w 217212"/>
                <a:gd name="connsiteY322" fmla="*/ 136780 h 404888"/>
                <a:gd name="connsiteX323" fmla="*/ 134054 w 217212"/>
                <a:gd name="connsiteY323" fmla="*/ 139442 h 404888"/>
                <a:gd name="connsiteX324" fmla="*/ 134054 w 217212"/>
                <a:gd name="connsiteY324" fmla="*/ 142104 h 404888"/>
                <a:gd name="connsiteX325" fmla="*/ 134054 w 217212"/>
                <a:gd name="connsiteY325" fmla="*/ 144829 h 404888"/>
                <a:gd name="connsiteX326" fmla="*/ 131392 w 217212"/>
                <a:gd name="connsiteY326" fmla="*/ 144829 h 404888"/>
                <a:gd name="connsiteX327" fmla="*/ 128730 w 217212"/>
                <a:gd name="connsiteY327" fmla="*/ 147491 h 404888"/>
                <a:gd name="connsiteX328" fmla="*/ 128730 w 217212"/>
                <a:gd name="connsiteY328" fmla="*/ 150153 h 404888"/>
                <a:gd name="connsiteX329" fmla="*/ 128730 w 217212"/>
                <a:gd name="connsiteY329" fmla="*/ 152815 h 404888"/>
                <a:gd name="connsiteX330" fmla="*/ 128730 w 217212"/>
                <a:gd name="connsiteY330" fmla="*/ 155541 h 404888"/>
                <a:gd name="connsiteX331" fmla="*/ 128730 w 217212"/>
                <a:gd name="connsiteY331" fmla="*/ 158203 h 404888"/>
                <a:gd name="connsiteX332" fmla="*/ 126068 w 217212"/>
                <a:gd name="connsiteY332" fmla="*/ 158203 h 404888"/>
                <a:gd name="connsiteX333" fmla="*/ 126068 w 217212"/>
                <a:gd name="connsiteY333" fmla="*/ 160865 h 404888"/>
                <a:gd name="connsiteX334" fmla="*/ 126068 w 217212"/>
                <a:gd name="connsiteY334" fmla="*/ 163591 h 404888"/>
                <a:gd name="connsiteX335" fmla="*/ 126068 w 217212"/>
                <a:gd name="connsiteY335" fmla="*/ 166253 h 404888"/>
                <a:gd name="connsiteX336" fmla="*/ 123343 w 217212"/>
                <a:gd name="connsiteY336" fmla="*/ 166253 h 404888"/>
                <a:gd name="connsiteX337" fmla="*/ 123343 w 217212"/>
                <a:gd name="connsiteY337" fmla="*/ 168914 h 404888"/>
                <a:gd name="connsiteX338" fmla="*/ 123343 w 217212"/>
                <a:gd name="connsiteY338" fmla="*/ 171640 h 404888"/>
                <a:gd name="connsiteX339" fmla="*/ 123343 w 217212"/>
                <a:gd name="connsiteY339" fmla="*/ 174302 h 404888"/>
                <a:gd name="connsiteX340" fmla="*/ 123343 w 217212"/>
                <a:gd name="connsiteY340" fmla="*/ 176964 h 404888"/>
                <a:gd name="connsiteX341" fmla="*/ 120681 w 217212"/>
                <a:gd name="connsiteY341" fmla="*/ 176964 h 404888"/>
                <a:gd name="connsiteX342" fmla="*/ 120681 w 217212"/>
                <a:gd name="connsiteY342" fmla="*/ 179626 h 404888"/>
                <a:gd name="connsiteX343" fmla="*/ 120681 w 217212"/>
                <a:gd name="connsiteY343" fmla="*/ 182352 h 404888"/>
                <a:gd name="connsiteX344" fmla="*/ 120681 w 217212"/>
                <a:gd name="connsiteY344" fmla="*/ 185014 h 404888"/>
                <a:gd name="connsiteX345" fmla="*/ 120681 w 217212"/>
                <a:gd name="connsiteY345" fmla="*/ 187676 h 404888"/>
                <a:gd name="connsiteX346" fmla="*/ 120681 w 217212"/>
                <a:gd name="connsiteY346" fmla="*/ 190401 h 404888"/>
                <a:gd name="connsiteX347" fmla="*/ 118019 w 217212"/>
                <a:gd name="connsiteY347" fmla="*/ 190401 h 404888"/>
                <a:gd name="connsiteX348" fmla="*/ 118019 w 217212"/>
                <a:gd name="connsiteY348" fmla="*/ 193063 h 404888"/>
                <a:gd name="connsiteX349" fmla="*/ 120681 w 217212"/>
                <a:gd name="connsiteY349" fmla="*/ 195726 h 404888"/>
                <a:gd name="connsiteX350" fmla="*/ 123343 w 217212"/>
                <a:gd name="connsiteY350" fmla="*/ 195726 h 404888"/>
                <a:gd name="connsiteX351" fmla="*/ 123343 w 217212"/>
                <a:gd name="connsiteY351" fmla="*/ 198451 h 404888"/>
                <a:gd name="connsiteX352" fmla="*/ 126068 w 217212"/>
                <a:gd name="connsiteY352" fmla="*/ 198451 h 404888"/>
                <a:gd name="connsiteX353" fmla="*/ 126068 w 217212"/>
                <a:gd name="connsiteY353" fmla="*/ 201113 h 404888"/>
                <a:gd name="connsiteX354" fmla="*/ 128730 w 217212"/>
                <a:gd name="connsiteY354" fmla="*/ 201113 h 404888"/>
                <a:gd name="connsiteX355" fmla="*/ 128730 w 217212"/>
                <a:gd name="connsiteY355" fmla="*/ 203775 h 404888"/>
                <a:gd name="connsiteX356" fmla="*/ 131392 w 217212"/>
                <a:gd name="connsiteY356" fmla="*/ 203775 h 404888"/>
                <a:gd name="connsiteX357" fmla="*/ 131392 w 217212"/>
                <a:gd name="connsiteY357" fmla="*/ 206501 h 404888"/>
                <a:gd name="connsiteX358" fmla="*/ 134054 w 217212"/>
                <a:gd name="connsiteY358" fmla="*/ 209163 h 404888"/>
                <a:gd name="connsiteX359" fmla="*/ 136780 w 217212"/>
                <a:gd name="connsiteY359" fmla="*/ 209163 h 404888"/>
                <a:gd name="connsiteX360" fmla="*/ 139442 w 217212"/>
                <a:gd name="connsiteY360" fmla="*/ 209163 h 404888"/>
                <a:gd name="connsiteX361" fmla="*/ 142104 w 217212"/>
                <a:gd name="connsiteY361" fmla="*/ 209163 h 404888"/>
                <a:gd name="connsiteX362" fmla="*/ 142104 w 217212"/>
                <a:gd name="connsiteY362" fmla="*/ 211825 h 404888"/>
                <a:gd name="connsiteX363" fmla="*/ 144829 w 217212"/>
                <a:gd name="connsiteY363" fmla="*/ 211825 h 404888"/>
                <a:gd name="connsiteX364" fmla="*/ 147491 w 217212"/>
                <a:gd name="connsiteY364" fmla="*/ 211825 h 404888"/>
                <a:gd name="connsiteX365" fmla="*/ 150153 w 217212"/>
                <a:gd name="connsiteY365" fmla="*/ 214487 h 404888"/>
                <a:gd name="connsiteX366" fmla="*/ 152879 w 217212"/>
                <a:gd name="connsiteY366" fmla="*/ 214487 h 404888"/>
                <a:gd name="connsiteX367" fmla="*/ 155541 w 217212"/>
                <a:gd name="connsiteY367" fmla="*/ 214487 h 404888"/>
                <a:gd name="connsiteX368" fmla="*/ 158203 w 217212"/>
                <a:gd name="connsiteY368" fmla="*/ 214487 h 404888"/>
                <a:gd name="connsiteX369" fmla="*/ 160865 w 217212"/>
                <a:gd name="connsiteY369" fmla="*/ 217212 h 404888"/>
                <a:gd name="connsiteX370" fmla="*/ 160865 w 217212"/>
                <a:gd name="connsiteY370" fmla="*/ 219874 h 404888"/>
                <a:gd name="connsiteX371" fmla="*/ 160865 w 217212"/>
                <a:gd name="connsiteY371" fmla="*/ 222536 h 404888"/>
                <a:gd name="connsiteX372" fmla="*/ 163591 w 217212"/>
                <a:gd name="connsiteY372" fmla="*/ 225262 h 404888"/>
                <a:gd name="connsiteX373" fmla="*/ 163591 w 217212"/>
                <a:gd name="connsiteY373" fmla="*/ 227924 h 404888"/>
                <a:gd name="connsiteX374" fmla="*/ 163591 w 217212"/>
                <a:gd name="connsiteY374" fmla="*/ 230586 h 404888"/>
                <a:gd name="connsiteX375" fmla="*/ 166253 w 217212"/>
                <a:gd name="connsiteY375" fmla="*/ 230586 h 404888"/>
                <a:gd name="connsiteX376" fmla="*/ 166253 w 217212"/>
                <a:gd name="connsiteY376" fmla="*/ 233311 h 404888"/>
                <a:gd name="connsiteX377" fmla="*/ 166253 w 217212"/>
                <a:gd name="connsiteY377" fmla="*/ 235973 h 404888"/>
                <a:gd name="connsiteX378" fmla="*/ 168915 w 217212"/>
                <a:gd name="connsiteY378" fmla="*/ 235973 h 404888"/>
                <a:gd name="connsiteX379" fmla="*/ 168915 w 217212"/>
                <a:gd name="connsiteY379" fmla="*/ 238635 h 404888"/>
                <a:gd name="connsiteX380" fmla="*/ 168915 w 217212"/>
                <a:gd name="connsiteY380" fmla="*/ 241298 h 404888"/>
                <a:gd name="connsiteX381" fmla="*/ 171640 w 217212"/>
                <a:gd name="connsiteY381" fmla="*/ 241298 h 404888"/>
                <a:gd name="connsiteX382" fmla="*/ 171640 w 217212"/>
                <a:gd name="connsiteY382" fmla="*/ 244023 h 404888"/>
                <a:gd name="connsiteX383" fmla="*/ 171640 w 217212"/>
                <a:gd name="connsiteY383" fmla="*/ 246685 h 404888"/>
                <a:gd name="connsiteX384" fmla="*/ 171640 w 217212"/>
                <a:gd name="connsiteY384" fmla="*/ 249347 h 404888"/>
                <a:gd name="connsiteX385" fmla="*/ 174302 w 217212"/>
                <a:gd name="connsiteY385" fmla="*/ 252073 h 404888"/>
                <a:gd name="connsiteX386" fmla="*/ 174302 w 217212"/>
                <a:gd name="connsiteY386" fmla="*/ 254735 h 404888"/>
                <a:gd name="connsiteX387" fmla="*/ 176964 w 217212"/>
                <a:gd name="connsiteY387" fmla="*/ 254735 h 404888"/>
                <a:gd name="connsiteX388" fmla="*/ 176964 w 217212"/>
                <a:gd name="connsiteY388" fmla="*/ 257397 h 404888"/>
                <a:gd name="connsiteX389" fmla="*/ 176964 w 217212"/>
                <a:gd name="connsiteY389" fmla="*/ 260122 h 404888"/>
                <a:gd name="connsiteX390" fmla="*/ 176964 w 217212"/>
                <a:gd name="connsiteY390" fmla="*/ 262784 h 404888"/>
                <a:gd name="connsiteX391" fmla="*/ 179690 w 217212"/>
                <a:gd name="connsiteY391" fmla="*/ 265446 h 404888"/>
                <a:gd name="connsiteX392" fmla="*/ 179690 w 217212"/>
                <a:gd name="connsiteY392" fmla="*/ 268172 h 404888"/>
                <a:gd name="connsiteX393" fmla="*/ 182352 w 217212"/>
                <a:gd name="connsiteY393" fmla="*/ 268172 h 404888"/>
                <a:gd name="connsiteX394" fmla="*/ 182352 w 217212"/>
                <a:gd name="connsiteY394" fmla="*/ 270834 h 404888"/>
                <a:gd name="connsiteX395" fmla="*/ 185014 w 217212"/>
                <a:gd name="connsiteY395" fmla="*/ 270834 h 404888"/>
                <a:gd name="connsiteX396" fmla="*/ 185014 w 217212"/>
                <a:gd name="connsiteY396" fmla="*/ 273496 h 404888"/>
                <a:gd name="connsiteX397" fmla="*/ 185014 w 217212"/>
                <a:gd name="connsiteY397" fmla="*/ 276158 h 404888"/>
                <a:gd name="connsiteX398" fmla="*/ 185014 w 217212"/>
                <a:gd name="connsiteY398" fmla="*/ 278884 h 404888"/>
                <a:gd name="connsiteX399" fmla="*/ 187676 w 217212"/>
                <a:gd name="connsiteY399" fmla="*/ 278884 h 404888"/>
                <a:gd name="connsiteX400" fmla="*/ 187676 w 217212"/>
                <a:gd name="connsiteY400" fmla="*/ 281546 h 404888"/>
                <a:gd name="connsiteX401" fmla="*/ 190401 w 217212"/>
                <a:gd name="connsiteY401" fmla="*/ 281546 h 404888"/>
                <a:gd name="connsiteX402" fmla="*/ 190401 w 217212"/>
                <a:gd name="connsiteY402" fmla="*/ 284207 h 404888"/>
                <a:gd name="connsiteX403" fmla="*/ 193064 w 217212"/>
                <a:gd name="connsiteY403" fmla="*/ 284207 h 404888"/>
                <a:gd name="connsiteX404" fmla="*/ 193064 w 217212"/>
                <a:gd name="connsiteY404" fmla="*/ 286933 h 404888"/>
                <a:gd name="connsiteX405" fmla="*/ 193064 w 217212"/>
                <a:gd name="connsiteY405" fmla="*/ 289595 h 404888"/>
                <a:gd name="connsiteX406" fmla="*/ 195726 w 217212"/>
                <a:gd name="connsiteY406" fmla="*/ 289595 h 404888"/>
                <a:gd name="connsiteX407" fmla="*/ 198451 w 217212"/>
                <a:gd name="connsiteY407" fmla="*/ 289595 h 404888"/>
                <a:gd name="connsiteX408" fmla="*/ 201113 w 217212"/>
                <a:gd name="connsiteY408" fmla="*/ 286933 h 404888"/>
                <a:gd name="connsiteX409" fmla="*/ 201113 w 217212"/>
                <a:gd name="connsiteY409" fmla="*/ 289595 h 404888"/>
                <a:gd name="connsiteX410" fmla="*/ 201113 w 217212"/>
                <a:gd name="connsiteY410" fmla="*/ 292257 h 404888"/>
                <a:gd name="connsiteX411" fmla="*/ 203775 w 217212"/>
                <a:gd name="connsiteY411" fmla="*/ 292257 h 404888"/>
                <a:gd name="connsiteX412" fmla="*/ 203775 w 217212"/>
                <a:gd name="connsiteY412" fmla="*/ 294983 h 404888"/>
                <a:gd name="connsiteX413" fmla="*/ 206501 w 217212"/>
                <a:gd name="connsiteY413" fmla="*/ 294983 h 404888"/>
                <a:gd name="connsiteX414" fmla="*/ 209163 w 217212"/>
                <a:gd name="connsiteY414" fmla="*/ 294983 h 404888"/>
                <a:gd name="connsiteX415" fmla="*/ 209163 w 217212"/>
                <a:gd name="connsiteY415" fmla="*/ 297645 h 404888"/>
                <a:gd name="connsiteX416" fmla="*/ 209163 w 217212"/>
                <a:gd name="connsiteY416" fmla="*/ 300307 h 404888"/>
                <a:gd name="connsiteX417" fmla="*/ 211825 w 217212"/>
                <a:gd name="connsiteY417" fmla="*/ 300307 h 404888"/>
                <a:gd name="connsiteX418" fmla="*/ 211825 w 217212"/>
                <a:gd name="connsiteY418" fmla="*/ 302969 h 404888"/>
                <a:gd name="connsiteX419" fmla="*/ 211825 w 217212"/>
                <a:gd name="connsiteY419" fmla="*/ 305694 h 404888"/>
                <a:gd name="connsiteX420" fmla="*/ 211825 w 217212"/>
                <a:gd name="connsiteY420" fmla="*/ 308356 h 404888"/>
                <a:gd name="connsiteX421" fmla="*/ 214550 w 217212"/>
                <a:gd name="connsiteY421" fmla="*/ 311019 h 404888"/>
                <a:gd name="connsiteX422" fmla="*/ 214550 w 217212"/>
                <a:gd name="connsiteY422" fmla="*/ 313744 h 404888"/>
                <a:gd name="connsiteX423" fmla="*/ 214550 w 217212"/>
                <a:gd name="connsiteY423" fmla="*/ 316406 h 404888"/>
                <a:gd name="connsiteX424" fmla="*/ 214550 w 217212"/>
                <a:gd name="connsiteY424" fmla="*/ 319068 h 404888"/>
                <a:gd name="connsiteX425" fmla="*/ 214550 w 217212"/>
                <a:gd name="connsiteY425" fmla="*/ 321794 h 404888"/>
                <a:gd name="connsiteX426" fmla="*/ 214550 w 217212"/>
                <a:gd name="connsiteY426" fmla="*/ 324456 h 404888"/>
                <a:gd name="connsiteX427" fmla="*/ 211825 w 217212"/>
                <a:gd name="connsiteY427" fmla="*/ 324456 h 404888"/>
                <a:gd name="connsiteX428" fmla="*/ 211825 w 217212"/>
                <a:gd name="connsiteY428" fmla="*/ 327118 h 404888"/>
                <a:gd name="connsiteX429" fmla="*/ 211825 w 217212"/>
                <a:gd name="connsiteY429" fmla="*/ 329780 h 404888"/>
                <a:gd name="connsiteX430" fmla="*/ 214550 w 217212"/>
                <a:gd name="connsiteY430" fmla="*/ 332505 h 404888"/>
                <a:gd name="connsiteX431" fmla="*/ 214550 w 217212"/>
                <a:gd name="connsiteY431" fmla="*/ 335167 h 404888"/>
                <a:gd name="connsiteX432" fmla="*/ 214550 w 217212"/>
                <a:gd name="connsiteY432" fmla="*/ 337829 h 404888"/>
                <a:gd name="connsiteX433" fmla="*/ 214550 w 217212"/>
                <a:gd name="connsiteY433" fmla="*/ 340555 h 404888"/>
                <a:gd name="connsiteX434" fmla="*/ 214550 w 217212"/>
                <a:gd name="connsiteY434" fmla="*/ 343217 h 404888"/>
                <a:gd name="connsiteX435" fmla="*/ 211825 w 217212"/>
                <a:gd name="connsiteY435" fmla="*/ 345879 h 404888"/>
                <a:gd name="connsiteX436" fmla="*/ 209163 w 217212"/>
                <a:gd name="connsiteY436" fmla="*/ 345879 h 404888"/>
                <a:gd name="connsiteX437" fmla="*/ 209163 w 217212"/>
                <a:gd name="connsiteY437" fmla="*/ 348604 h 404888"/>
                <a:gd name="connsiteX438" fmla="*/ 209163 w 217212"/>
                <a:gd name="connsiteY438" fmla="*/ 351266 h 404888"/>
                <a:gd name="connsiteX439" fmla="*/ 206501 w 217212"/>
                <a:gd name="connsiteY439" fmla="*/ 351266 h 404888"/>
                <a:gd name="connsiteX440" fmla="*/ 203775 w 217212"/>
                <a:gd name="connsiteY440" fmla="*/ 351266 h 404888"/>
                <a:gd name="connsiteX441" fmla="*/ 203775 w 217212"/>
                <a:gd name="connsiteY441" fmla="*/ 353928 h 404888"/>
                <a:gd name="connsiteX442" fmla="*/ 206501 w 217212"/>
                <a:gd name="connsiteY442" fmla="*/ 356654 h 404888"/>
                <a:gd name="connsiteX443" fmla="*/ 209163 w 217212"/>
                <a:gd name="connsiteY443" fmla="*/ 359316 h 404888"/>
                <a:gd name="connsiteX444" fmla="*/ 209163 w 217212"/>
                <a:gd name="connsiteY444" fmla="*/ 361978 h 404888"/>
                <a:gd name="connsiteX445" fmla="*/ 211825 w 217212"/>
                <a:gd name="connsiteY445" fmla="*/ 361978 h 404888"/>
                <a:gd name="connsiteX446" fmla="*/ 211825 w 217212"/>
                <a:gd name="connsiteY446" fmla="*/ 364640 h 404888"/>
                <a:gd name="connsiteX447" fmla="*/ 209163 w 217212"/>
                <a:gd name="connsiteY447" fmla="*/ 367365 h 404888"/>
                <a:gd name="connsiteX448" fmla="*/ 209163 w 217212"/>
                <a:gd name="connsiteY448" fmla="*/ 370028 h 404888"/>
                <a:gd name="connsiteX449" fmla="*/ 211825 w 217212"/>
                <a:gd name="connsiteY449" fmla="*/ 372690 h 404888"/>
                <a:gd name="connsiteX450" fmla="*/ 211825 w 217212"/>
                <a:gd name="connsiteY450" fmla="*/ 375415 h 404888"/>
                <a:gd name="connsiteX451" fmla="*/ 214550 w 217212"/>
                <a:gd name="connsiteY451" fmla="*/ 375415 h 404888"/>
                <a:gd name="connsiteX452" fmla="*/ 214550 w 217212"/>
                <a:gd name="connsiteY452" fmla="*/ 378077 h 404888"/>
                <a:gd name="connsiteX453" fmla="*/ 214550 w 217212"/>
                <a:gd name="connsiteY453" fmla="*/ 380739 h 404888"/>
                <a:gd name="connsiteX454" fmla="*/ 214550 w 217212"/>
                <a:gd name="connsiteY454" fmla="*/ 383465 h 404888"/>
                <a:gd name="connsiteX455" fmla="*/ 214550 w 217212"/>
                <a:gd name="connsiteY455" fmla="*/ 386127 h 404888"/>
                <a:gd name="connsiteX456" fmla="*/ 217212 w 217212"/>
                <a:gd name="connsiteY456" fmla="*/ 388789 h 404888"/>
                <a:gd name="connsiteX457" fmla="*/ 217212 w 217212"/>
                <a:gd name="connsiteY457" fmla="*/ 391451 h 404888"/>
                <a:gd name="connsiteX458" fmla="*/ 217212 w 217212"/>
                <a:gd name="connsiteY458" fmla="*/ 394177 h 404888"/>
                <a:gd name="connsiteX459" fmla="*/ 217212 w 217212"/>
                <a:gd name="connsiteY459" fmla="*/ 396839 h 404888"/>
                <a:gd name="connsiteX460" fmla="*/ 214550 w 217212"/>
                <a:gd name="connsiteY460" fmla="*/ 399500 h 404888"/>
                <a:gd name="connsiteX461" fmla="*/ 214550 w 217212"/>
                <a:gd name="connsiteY461" fmla="*/ 402226 h 404888"/>
                <a:gd name="connsiteX462" fmla="*/ 211825 w 217212"/>
                <a:gd name="connsiteY462" fmla="*/ 402226 h 404888"/>
                <a:gd name="connsiteX463" fmla="*/ 211825 w 217212"/>
                <a:gd name="connsiteY463" fmla="*/ 402226 h 40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Lst>
              <a:rect l="l" t="t" r="r" b="b"/>
              <a:pathLst>
                <a:path w="217212" h="404888">
                  <a:moveTo>
                    <a:pt x="211825" y="402226"/>
                  </a:moveTo>
                  <a:lnTo>
                    <a:pt x="206501" y="396839"/>
                  </a:lnTo>
                  <a:lnTo>
                    <a:pt x="179690" y="404888"/>
                  </a:lnTo>
                  <a:lnTo>
                    <a:pt x="166253" y="404888"/>
                  </a:lnTo>
                  <a:lnTo>
                    <a:pt x="136780" y="394177"/>
                  </a:lnTo>
                  <a:lnTo>
                    <a:pt x="120681" y="394177"/>
                  </a:lnTo>
                  <a:lnTo>
                    <a:pt x="112631" y="391451"/>
                  </a:lnTo>
                  <a:lnTo>
                    <a:pt x="104581" y="391451"/>
                  </a:lnTo>
                  <a:lnTo>
                    <a:pt x="101919" y="391451"/>
                  </a:lnTo>
                  <a:lnTo>
                    <a:pt x="101919" y="388789"/>
                  </a:lnTo>
                  <a:lnTo>
                    <a:pt x="101919" y="386127"/>
                  </a:lnTo>
                  <a:lnTo>
                    <a:pt x="101919" y="383465"/>
                  </a:lnTo>
                  <a:lnTo>
                    <a:pt x="101919" y="380739"/>
                  </a:lnTo>
                  <a:lnTo>
                    <a:pt x="101919" y="378077"/>
                  </a:lnTo>
                  <a:lnTo>
                    <a:pt x="104581" y="375415"/>
                  </a:lnTo>
                  <a:lnTo>
                    <a:pt x="104581" y="372690"/>
                  </a:lnTo>
                  <a:lnTo>
                    <a:pt x="107243" y="370028"/>
                  </a:lnTo>
                  <a:lnTo>
                    <a:pt x="107243" y="367365"/>
                  </a:lnTo>
                  <a:lnTo>
                    <a:pt x="104581" y="367365"/>
                  </a:lnTo>
                  <a:lnTo>
                    <a:pt x="104581" y="364640"/>
                  </a:lnTo>
                  <a:lnTo>
                    <a:pt x="101919" y="364640"/>
                  </a:lnTo>
                  <a:lnTo>
                    <a:pt x="99257" y="364640"/>
                  </a:lnTo>
                  <a:lnTo>
                    <a:pt x="99257" y="367365"/>
                  </a:lnTo>
                  <a:lnTo>
                    <a:pt x="96532" y="367365"/>
                  </a:lnTo>
                  <a:lnTo>
                    <a:pt x="93870" y="367365"/>
                  </a:lnTo>
                  <a:lnTo>
                    <a:pt x="91208" y="367365"/>
                  </a:lnTo>
                  <a:lnTo>
                    <a:pt x="88482" y="367365"/>
                  </a:lnTo>
                  <a:lnTo>
                    <a:pt x="85820" y="364640"/>
                  </a:lnTo>
                  <a:lnTo>
                    <a:pt x="83158" y="364640"/>
                  </a:lnTo>
                  <a:lnTo>
                    <a:pt x="80433" y="364640"/>
                  </a:lnTo>
                  <a:lnTo>
                    <a:pt x="77771" y="361978"/>
                  </a:lnTo>
                  <a:lnTo>
                    <a:pt x="75108" y="361978"/>
                  </a:lnTo>
                  <a:lnTo>
                    <a:pt x="77771" y="359316"/>
                  </a:lnTo>
                  <a:lnTo>
                    <a:pt x="77771" y="356654"/>
                  </a:lnTo>
                  <a:lnTo>
                    <a:pt x="75108" y="356654"/>
                  </a:lnTo>
                  <a:lnTo>
                    <a:pt x="75108" y="353928"/>
                  </a:lnTo>
                  <a:lnTo>
                    <a:pt x="75108" y="351266"/>
                  </a:lnTo>
                  <a:lnTo>
                    <a:pt x="75108" y="348604"/>
                  </a:lnTo>
                  <a:lnTo>
                    <a:pt x="72383" y="348604"/>
                  </a:lnTo>
                  <a:lnTo>
                    <a:pt x="72383" y="345879"/>
                  </a:lnTo>
                  <a:lnTo>
                    <a:pt x="72383" y="343217"/>
                  </a:lnTo>
                  <a:lnTo>
                    <a:pt x="69721" y="343217"/>
                  </a:lnTo>
                  <a:lnTo>
                    <a:pt x="69721" y="340555"/>
                  </a:lnTo>
                  <a:lnTo>
                    <a:pt x="67059" y="340555"/>
                  </a:lnTo>
                  <a:lnTo>
                    <a:pt x="67059" y="337829"/>
                  </a:lnTo>
                  <a:lnTo>
                    <a:pt x="67059" y="335167"/>
                  </a:lnTo>
                  <a:lnTo>
                    <a:pt x="64397" y="332505"/>
                  </a:lnTo>
                  <a:lnTo>
                    <a:pt x="64397" y="329780"/>
                  </a:lnTo>
                  <a:lnTo>
                    <a:pt x="61671" y="329780"/>
                  </a:lnTo>
                  <a:lnTo>
                    <a:pt x="61671" y="327118"/>
                  </a:lnTo>
                  <a:lnTo>
                    <a:pt x="61671" y="324456"/>
                  </a:lnTo>
                  <a:lnTo>
                    <a:pt x="64397" y="324456"/>
                  </a:lnTo>
                  <a:lnTo>
                    <a:pt x="67059" y="324456"/>
                  </a:lnTo>
                  <a:lnTo>
                    <a:pt x="67059" y="321794"/>
                  </a:lnTo>
                  <a:lnTo>
                    <a:pt x="69721" y="321794"/>
                  </a:lnTo>
                  <a:lnTo>
                    <a:pt x="72383" y="321794"/>
                  </a:lnTo>
                  <a:lnTo>
                    <a:pt x="75108" y="319068"/>
                  </a:lnTo>
                  <a:lnTo>
                    <a:pt x="77771" y="316406"/>
                  </a:lnTo>
                  <a:lnTo>
                    <a:pt x="83158" y="313744"/>
                  </a:lnTo>
                  <a:lnTo>
                    <a:pt x="85820" y="313744"/>
                  </a:lnTo>
                  <a:lnTo>
                    <a:pt x="88482" y="311019"/>
                  </a:lnTo>
                  <a:lnTo>
                    <a:pt x="91208" y="311019"/>
                  </a:lnTo>
                  <a:lnTo>
                    <a:pt x="93870" y="308356"/>
                  </a:lnTo>
                  <a:lnTo>
                    <a:pt x="96532" y="308356"/>
                  </a:lnTo>
                  <a:lnTo>
                    <a:pt x="99257" y="305694"/>
                  </a:lnTo>
                  <a:lnTo>
                    <a:pt x="101919" y="305694"/>
                  </a:lnTo>
                  <a:lnTo>
                    <a:pt x="101919" y="302969"/>
                  </a:lnTo>
                  <a:lnTo>
                    <a:pt x="99257" y="300307"/>
                  </a:lnTo>
                  <a:lnTo>
                    <a:pt x="96532" y="294983"/>
                  </a:lnTo>
                  <a:lnTo>
                    <a:pt x="96532" y="292257"/>
                  </a:lnTo>
                  <a:lnTo>
                    <a:pt x="96532" y="289595"/>
                  </a:lnTo>
                  <a:lnTo>
                    <a:pt x="93870" y="289595"/>
                  </a:lnTo>
                  <a:lnTo>
                    <a:pt x="93870" y="286933"/>
                  </a:lnTo>
                  <a:lnTo>
                    <a:pt x="91208" y="286933"/>
                  </a:lnTo>
                  <a:lnTo>
                    <a:pt x="88482" y="284207"/>
                  </a:lnTo>
                  <a:lnTo>
                    <a:pt x="85820" y="284207"/>
                  </a:lnTo>
                  <a:lnTo>
                    <a:pt x="85820" y="281546"/>
                  </a:lnTo>
                  <a:lnTo>
                    <a:pt x="83158" y="281546"/>
                  </a:lnTo>
                  <a:lnTo>
                    <a:pt x="83158" y="278884"/>
                  </a:lnTo>
                  <a:lnTo>
                    <a:pt x="80433" y="278884"/>
                  </a:lnTo>
                  <a:lnTo>
                    <a:pt x="80433" y="276158"/>
                  </a:lnTo>
                  <a:lnTo>
                    <a:pt x="77771" y="276158"/>
                  </a:lnTo>
                  <a:lnTo>
                    <a:pt x="77771" y="273496"/>
                  </a:lnTo>
                  <a:lnTo>
                    <a:pt x="75108" y="273496"/>
                  </a:lnTo>
                  <a:lnTo>
                    <a:pt x="75108" y="270834"/>
                  </a:lnTo>
                  <a:lnTo>
                    <a:pt x="75108" y="268172"/>
                  </a:lnTo>
                  <a:lnTo>
                    <a:pt x="75108" y="265446"/>
                  </a:lnTo>
                  <a:lnTo>
                    <a:pt x="72383" y="265446"/>
                  </a:lnTo>
                  <a:lnTo>
                    <a:pt x="69721" y="265446"/>
                  </a:lnTo>
                  <a:lnTo>
                    <a:pt x="69721" y="262784"/>
                  </a:lnTo>
                  <a:lnTo>
                    <a:pt x="67059" y="262784"/>
                  </a:lnTo>
                  <a:lnTo>
                    <a:pt x="67059" y="265446"/>
                  </a:lnTo>
                  <a:lnTo>
                    <a:pt x="64397" y="265446"/>
                  </a:lnTo>
                  <a:lnTo>
                    <a:pt x="64397" y="262784"/>
                  </a:lnTo>
                  <a:lnTo>
                    <a:pt x="61671" y="262784"/>
                  </a:lnTo>
                  <a:lnTo>
                    <a:pt x="59009" y="262784"/>
                  </a:lnTo>
                  <a:lnTo>
                    <a:pt x="59009" y="260122"/>
                  </a:lnTo>
                  <a:lnTo>
                    <a:pt x="56347" y="260122"/>
                  </a:lnTo>
                  <a:lnTo>
                    <a:pt x="56347" y="257397"/>
                  </a:lnTo>
                  <a:lnTo>
                    <a:pt x="50960" y="257397"/>
                  </a:lnTo>
                  <a:lnTo>
                    <a:pt x="48298" y="257397"/>
                  </a:lnTo>
                  <a:lnTo>
                    <a:pt x="48298" y="254735"/>
                  </a:lnTo>
                  <a:lnTo>
                    <a:pt x="45572" y="254735"/>
                  </a:lnTo>
                  <a:lnTo>
                    <a:pt x="42910" y="252073"/>
                  </a:lnTo>
                  <a:lnTo>
                    <a:pt x="42910" y="249347"/>
                  </a:lnTo>
                  <a:lnTo>
                    <a:pt x="40248" y="249347"/>
                  </a:lnTo>
                  <a:lnTo>
                    <a:pt x="37586" y="246685"/>
                  </a:lnTo>
                  <a:lnTo>
                    <a:pt x="34860" y="246685"/>
                  </a:lnTo>
                  <a:lnTo>
                    <a:pt x="34860" y="244023"/>
                  </a:lnTo>
                  <a:lnTo>
                    <a:pt x="32198" y="244023"/>
                  </a:lnTo>
                  <a:lnTo>
                    <a:pt x="34860" y="241298"/>
                  </a:lnTo>
                  <a:lnTo>
                    <a:pt x="37586" y="241298"/>
                  </a:lnTo>
                  <a:lnTo>
                    <a:pt x="40248" y="235973"/>
                  </a:lnTo>
                  <a:lnTo>
                    <a:pt x="45572" y="233311"/>
                  </a:lnTo>
                  <a:lnTo>
                    <a:pt x="48298" y="227924"/>
                  </a:lnTo>
                  <a:lnTo>
                    <a:pt x="50960" y="225262"/>
                  </a:lnTo>
                  <a:lnTo>
                    <a:pt x="53622" y="222536"/>
                  </a:lnTo>
                  <a:lnTo>
                    <a:pt x="56347" y="217212"/>
                  </a:lnTo>
                  <a:lnTo>
                    <a:pt x="56347" y="211825"/>
                  </a:lnTo>
                  <a:lnTo>
                    <a:pt x="61671" y="203775"/>
                  </a:lnTo>
                  <a:lnTo>
                    <a:pt x="59009" y="203775"/>
                  </a:lnTo>
                  <a:lnTo>
                    <a:pt x="56347" y="201113"/>
                  </a:lnTo>
                  <a:lnTo>
                    <a:pt x="56347" y="198451"/>
                  </a:lnTo>
                  <a:lnTo>
                    <a:pt x="53622" y="198451"/>
                  </a:lnTo>
                  <a:lnTo>
                    <a:pt x="53622" y="195726"/>
                  </a:lnTo>
                  <a:lnTo>
                    <a:pt x="50960" y="195726"/>
                  </a:lnTo>
                  <a:lnTo>
                    <a:pt x="50960" y="193063"/>
                  </a:lnTo>
                  <a:lnTo>
                    <a:pt x="48298" y="190401"/>
                  </a:lnTo>
                  <a:lnTo>
                    <a:pt x="48298" y="187676"/>
                  </a:lnTo>
                  <a:lnTo>
                    <a:pt x="48298" y="185014"/>
                  </a:lnTo>
                  <a:lnTo>
                    <a:pt x="50960" y="185014"/>
                  </a:lnTo>
                  <a:lnTo>
                    <a:pt x="50960" y="182352"/>
                  </a:lnTo>
                  <a:lnTo>
                    <a:pt x="53622" y="182352"/>
                  </a:lnTo>
                  <a:lnTo>
                    <a:pt x="53622" y="179626"/>
                  </a:lnTo>
                  <a:lnTo>
                    <a:pt x="53622" y="176964"/>
                  </a:lnTo>
                  <a:lnTo>
                    <a:pt x="53622" y="174302"/>
                  </a:lnTo>
                  <a:lnTo>
                    <a:pt x="53622" y="171640"/>
                  </a:lnTo>
                  <a:lnTo>
                    <a:pt x="50960" y="171640"/>
                  </a:lnTo>
                  <a:lnTo>
                    <a:pt x="50960" y="168914"/>
                  </a:lnTo>
                  <a:lnTo>
                    <a:pt x="53622" y="168914"/>
                  </a:lnTo>
                  <a:lnTo>
                    <a:pt x="56347" y="166253"/>
                  </a:lnTo>
                  <a:lnTo>
                    <a:pt x="53622" y="166253"/>
                  </a:lnTo>
                  <a:lnTo>
                    <a:pt x="53622" y="163591"/>
                  </a:lnTo>
                  <a:lnTo>
                    <a:pt x="50960" y="160865"/>
                  </a:lnTo>
                  <a:lnTo>
                    <a:pt x="48298" y="160865"/>
                  </a:lnTo>
                  <a:lnTo>
                    <a:pt x="48298" y="158203"/>
                  </a:lnTo>
                  <a:lnTo>
                    <a:pt x="45572" y="158203"/>
                  </a:lnTo>
                  <a:lnTo>
                    <a:pt x="42910" y="158203"/>
                  </a:lnTo>
                  <a:lnTo>
                    <a:pt x="42910" y="155541"/>
                  </a:lnTo>
                  <a:lnTo>
                    <a:pt x="40248" y="155541"/>
                  </a:lnTo>
                  <a:lnTo>
                    <a:pt x="40248" y="152815"/>
                  </a:lnTo>
                  <a:lnTo>
                    <a:pt x="40248" y="150153"/>
                  </a:lnTo>
                  <a:lnTo>
                    <a:pt x="37586" y="150153"/>
                  </a:lnTo>
                  <a:lnTo>
                    <a:pt x="37586" y="147491"/>
                  </a:lnTo>
                  <a:lnTo>
                    <a:pt x="37586" y="144829"/>
                  </a:lnTo>
                  <a:lnTo>
                    <a:pt x="37586" y="142104"/>
                  </a:lnTo>
                  <a:lnTo>
                    <a:pt x="34860" y="142104"/>
                  </a:lnTo>
                  <a:lnTo>
                    <a:pt x="32198" y="142104"/>
                  </a:lnTo>
                  <a:lnTo>
                    <a:pt x="32198" y="139442"/>
                  </a:lnTo>
                  <a:lnTo>
                    <a:pt x="29536" y="139442"/>
                  </a:lnTo>
                  <a:lnTo>
                    <a:pt x="29536" y="136780"/>
                  </a:lnTo>
                  <a:lnTo>
                    <a:pt x="26811" y="136780"/>
                  </a:lnTo>
                  <a:lnTo>
                    <a:pt x="26811" y="134054"/>
                  </a:lnTo>
                  <a:lnTo>
                    <a:pt x="24149" y="134054"/>
                  </a:lnTo>
                  <a:lnTo>
                    <a:pt x="24149" y="131392"/>
                  </a:lnTo>
                  <a:lnTo>
                    <a:pt x="21487" y="128730"/>
                  </a:lnTo>
                  <a:lnTo>
                    <a:pt x="18761" y="126005"/>
                  </a:lnTo>
                  <a:lnTo>
                    <a:pt x="18761" y="123342"/>
                  </a:lnTo>
                  <a:lnTo>
                    <a:pt x="16099" y="123342"/>
                  </a:lnTo>
                  <a:lnTo>
                    <a:pt x="16099" y="120680"/>
                  </a:lnTo>
                  <a:lnTo>
                    <a:pt x="13437" y="118018"/>
                  </a:lnTo>
                  <a:lnTo>
                    <a:pt x="13437" y="115293"/>
                  </a:lnTo>
                  <a:lnTo>
                    <a:pt x="10775" y="115293"/>
                  </a:lnTo>
                  <a:lnTo>
                    <a:pt x="8050" y="115293"/>
                  </a:lnTo>
                  <a:lnTo>
                    <a:pt x="8050" y="112631"/>
                  </a:lnTo>
                  <a:lnTo>
                    <a:pt x="8050" y="109969"/>
                  </a:lnTo>
                  <a:lnTo>
                    <a:pt x="8050" y="107243"/>
                  </a:lnTo>
                  <a:lnTo>
                    <a:pt x="5388" y="107243"/>
                  </a:lnTo>
                  <a:lnTo>
                    <a:pt x="5388" y="104581"/>
                  </a:lnTo>
                  <a:lnTo>
                    <a:pt x="5388" y="101919"/>
                  </a:lnTo>
                  <a:lnTo>
                    <a:pt x="2726" y="101919"/>
                  </a:lnTo>
                  <a:lnTo>
                    <a:pt x="0" y="101919"/>
                  </a:lnTo>
                  <a:lnTo>
                    <a:pt x="0" y="99194"/>
                  </a:lnTo>
                  <a:lnTo>
                    <a:pt x="0" y="96532"/>
                  </a:lnTo>
                  <a:lnTo>
                    <a:pt x="0" y="93870"/>
                  </a:lnTo>
                  <a:lnTo>
                    <a:pt x="0" y="91144"/>
                  </a:lnTo>
                  <a:lnTo>
                    <a:pt x="0" y="88482"/>
                  </a:lnTo>
                  <a:lnTo>
                    <a:pt x="0" y="85820"/>
                  </a:lnTo>
                  <a:lnTo>
                    <a:pt x="2726" y="83158"/>
                  </a:lnTo>
                  <a:lnTo>
                    <a:pt x="2726" y="80433"/>
                  </a:lnTo>
                  <a:lnTo>
                    <a:pt x="5388" y="77771"/>
                  </a:lnTo>
                  <a:lnTo>
                    <a:pt x="8050" y="77771"/>
                  </a:lnTo>
                  <a:lnTo>
                    <a:pt x="8050" y="75108"/>
                  </a:lnTo>
                  <a:lnTo>
                    <a:pt x="8050" y="72383"/>
                  </a:lnTo>
                  <a:lnTo>
                    <a:pt x="10775" y="72383"/>
                  </a:lnTo>
                  <a:lnTo>
                    <a:pt x="10775" y="69721"/>
                  </a:lnTo>
                  <a:lnTo>
                    <a:pt x="10775" y="67059"/>
                  </a:lnTo>
                  <a:lnTo>
                    <a:pt x="13437" y="67059"/>
                  </a:lnTo>
                  <a:lnTo>
                    <a:pt x="13437" y="64333"/>
                  </a:lnTo>
                  <a:lnTo>
                    <a:pt x="10775" y="61671"/>
                  </a:lnTo>
                  <a:lnTo>
                    <a:pt x="13437" y="61671"/>
                  </a:lnTo>
                  <a:lnTo>
                    <a:pt x="13437" y="59009"/>
                  </a:lnTo>
                  <a:lnTo>
                    <a:pt x="13437" y="56347"/>
                  </a:lnTo>
                  <a:lnTo>
                    <a:pt x="13437" y="53621"/>
                  </a:lnTo>
                  <a:lnTo>
                    <a:pt x="16099" y="53621"/>
                  </a:lnTo>
                  <a:lnTo>
                    <a:pt x="16099" y="50959"/>
                  </a:lnTo>
                  <a:lnTo>
                    <a:pt x="18761" y="48298"/>
                  </a:lnTo>
                  <a:lnTo>
                    <a:pt x="18761" y="45572"/>
                  </a:lnTo>
                  <a:lnTo>
                    <a:pt x="18761" y="42910"/>
                  </a:lnTo>
                  <a:lnTo>
                    <a:pt x="21487" y="42910"/>
                  </a:lnTo>
                  <a:lnTo>
                    <a:pt x="21487" y="40248"/>
                  </a:lnTo>
                  <a:lnTo>
                    <a:pt x="21487" y="37522"/>
                  </a:lnTo>
                  <a:lnTo>
                    <a:pt x="21487" y="34860"/>
                  </a:lnTo>
                  <a:lnTo>
                    <a:pt x="21487" y="32198"/>
                  </a:lnTo>
                  <a:lnTo>
                    <a:pt x="24149" y="32198"/>
                  </a:lnTo>
                  <a:lnTo>
                    <a:pt x="24149" y="29536"/>
                  </a:lnTo>
                  <a:lnTo>
                    <a:pt x="26811" y="29536"/>
                  </a:lnTo>
                  <a:lnTo>
                    <a:pt x="29536" y="29536"/>
                  </a:lnTo>
                  <a:lnTo>
                    <a:pt x="29536" y="26811"/>
                  </a:lnTo>
                  <a:lnTo>
                    <a:pt x="32198" y="26811"/>
                  </a:lnTo>
                  <a:lnTo>
                    <a:pt x="34860" y="26811"/>
                  </a:lnTo>
                  <a:lnTo>
                    <a:pt x="34860" y="24149"/>
                  </a:lnTo>
                  <a:lnTo>
                    <a:pt x="37586" y="24149"/>
                  </a:lnTo>
                  <a:lnTo>
                    <a:pt x="37586" y="21487"/>
                  </a:lnTo>
                  <a:lnTo>
                    <a:pt x="37586" y="18761"/>
                  </a:lnTo>
                  <a:lnTo>
                    <a:pt x="40248" y="18761"/>
                  </a:lnTo>
                  <a:lnTo>
                    <a:pt x="40248" y="16099"/>
                  </a:lnTo>
                  <a:lnTo>
                    <a:pt x="42910" y="13437"/>
                  </a:lnTo>
                  <a:lnTo>
                    <a:pt x="45572" y="13437"/>
                  </a:lnTo>
                  <a:lnTo>
                    <a:pt x="45572" y="10712"/>
                  </a:lnTo>
                  <a:lnTo>
                    <a:pt x="48298" y="10712"/>
                  </a:lnTo>
                  <a:lnTo>
                    <a:pt x="50960" y="8050"/>
                  </a:lnTo>
                  <a:lnTo>
                    <a:pt x="53622" y="8050"/>
                  </a:lnTo>
                  <a:lnTo>
                    <a:pt x="56347" y="8050"/>
                  </a:lnTo>
                  <a:lnTo>
                    <a:pt x="59009" y="8050"/>
                  </a:lnTo>
                  <a:lnTo>
                    <a:pt x="59009" y="5387"/>
                  </a:lnTo>
                  <a:lnTo>
                    <a:pt x="61671" y="2662"/>
                  </a:lnTo>
                  <a:lnTo>
                    <a:pt x="64397" y="0"/>
                  </a:lnTo>
                  <a:lnTo>
                    <a:pt x="67059" y="0"/>
                  </a:lnTo>
                  <a:lnTo>
                    <a:pt x="67059" y="2662"/>
                  </a:lnTo>
                  <a:lnTo>
                    <a:pt x="69721" y="2662"/>
                  </a:lnTo>
                  <a:lnTo>
                    <a:pt x="69721" y="5387"/>
                  </a:lnTo>
                  <a:lnTo>
                    <a:pt x="72383" y="5387"/>
                  </a:lnTo>
                  <a:lnTo>
                    <a:pt x="75108" y="5387"/>
                  </a:lnTo>
                  <a:lnTo>
                    <a:pt x="75108" y="8050"/>
                  </a:lnTo>
                  <a:lnTo>
                    <a:pt x="77771" y="8050"/>
                  </a:lnTo>
                  <a:lnTo>
                    <a:pt x="80433" y="8050"/>
                  </a:lnTo>
                  <a:lnTo>
                    <a:pt x="83158" y="8050"/>
                  </a:lnTo>
                  <a:lnTo>
                    <a:pt x="85820" y="8050"/>
                  </a:lnTo>
                  <a:lnTo>
                    <a:pt x="88482" y="8050"/>
                  </a:lnTo>
                  <a:lnTo>
                    <a:pt x="91208" y="8050"/>
                  </a:lnTo>
                  <a:lnTo>
                    <a:pt x="93870" y="8050"/>
                  </a:lnTo>
                  <a:lnTo>
                    <a:pt x="93870" y="5387"/>
                  </a:lnTo>
                  <a:lnTo>
                    <a:pt x="96532" y="8050"/>
                  </a:lnTo>
                  <a:lnTo>
                    <a:pt x="99257" y="8050"/>
                  </a:lnTo>
                  <a:lnTo>
                    <a:pt x="99257" y="10712"/>
                  </a:lnTo>
                  <a:lnTo>
                    <a:pt x="96532" y="13437"/>
                  </a:lnTo>
                  <a:lnTo>
                    <a:pt x="96532" y="16099"/>
                  </a:lnTo>
                  <a:lnTo>
                    <a:pt x="96532" y="18761"/>
                  </a:lnTo>
                  <a:lnTo>
                    <a:pt x="96532" y="21487"/>
                  </a:lnTo>
                  <a:lnTo>
                    <a:pt x="96532" y="24149"/>
                  </a:lnTo>
                  <a:lnTo>
                    <a:pt x="93870" y="24149"/>
                  </a:lnTo>
                  <a:lnTo>
                    <a:pt x="93870" y="26811"/>
                  </a:lnTo>
                  <a:lnTo>
                    <a:pt x="93870" y="29536"/>
                  </a:lnTo>
                  <a:lnTo>
                    <a:pt x="91208" y="29536"/>
                  </a:lnTo>
                  <a:lnTo>
                    <a:pt x="91208" y="32198"/>
                  </a:lnTo>
                  <a:lnTo>
                    <a:pt x="93870" y="32198"/>
                  </a:lnTo>
                  <a:lnTo>
                    <a:pt x="93870" y="34860"/>
                  </a:lnTo>
                  <a:lnTo>
                    <a:pt x="96532" y="34860"/>
                  </a:lnTo>
                  <a:lnTo>
                    <a:pt x="99257" y="34860"/>
                  </a:lnTo>
                  <a:lnTo>
                    <a:pt x="99257" y="37522"/>
                  </a:lnTo>
                  <a:lnTo>
                    <a:pt x="101919" y="37522"/>
                  </a:lnTo>
                  <a:lnTo>
                    <a:pt x="101919" y="40248"/>
                  </a:lnTo>
                  <a:lnTo>
                    <a:pt x="104581" y="40248"/>
                  </a:lnTo>
                  <a:lnTo>
                    <a:pt x="104581" y="42910"/>
                  </a:lnTo>
                  <a:lnTo>
                    <a:pt x="107243" y="42910"/>
                  </a:lnTo>
                  <a:lnTo>
                    <a:pt x="107243" y="45572"/>
                  </a:lnTo>
                  <a:lnTo>
                    <a:pt x="107243" y="48298"/>
                  </a:lnTo>
                  <a:lnTo>
                    <a:pt x="109969" y="48298"/>
                  </a:lnTo>
                  <a:lnTo>
                    <a:pt x="109969" y="50959"/>
                  </a:lnTo>
                  <a:lnTo>
                    <a:pt x="109969" y="53621"/>
                  </a:lnTo>
                  <a:lnTo>
                    <a:pt x="107243" y="53621"/>
                  </a:lnTo>
                  <a:lnTo>
                    <a:pt x="107243" y="56347"/>
                  </a:lnTo>
                  <a:lnTo>
                    <a:pt x="107243" y="59009"/>
                  </a:lnTo>
                  <a:lnTo>
                    <a:pt x="107243" y="61671"/>
                  </a:lnTo>
                  <a:lnTo>
                    <a:pt x="107243" y="64333"/>
                  </a:lnTo>
                  <a:lnTo>
                    <a:pt x="107243" y="69721"/>
                  </a:lnTo>
                  <a:lnTo>
                    <a:pt x="107243" y="72383"/>
                  </a:lnTo>
                  <a:lnTo>
                    <a:pt x="107243" y="75108"/>
                  </a:lnTo>
                  <a:lnTo>
                    <a:pt x="107243" y="77771"/>
                  </a:lnTo>
                  <a:lnTo>
                    <a:pt x="109969" y="80433"/>
                  </a:lnTo>
                  <a:lnTo>
                    <a:pt x="112631" y="80433"/>
                  </a:lnTo>
                  <a:lnTo>
                    <a:pt x="115293" y="80433"/>
                  </a:lnTo>
                  <a:lnTo>
                    <a:pt x="118019" y="80433"/>
                  </a:lnTo>
                  <a:lnTo>
                    <a:pt x="118019" y="83158"/>
                  </a:lnTo>
                  <a:lnTo>
                    <a:pt x="120681" y="80433"/>
                  </a:lnTo>
                  <a:lnTo>
                    <a:pt x="123343" y="80433"/>
                  </a:lnTo>
                  <a:lnTo>
                    <a:pt x="126068" y="80433"/>
                  </a:lnTo>
                  <a:lnTo>
                    <a:pt x="128730" y="80433"/>
                  </a:lnTo>
                  <a:lnTo>
                    <a:pt x="128730" y="83158"/>
                  </a:lnTo>
                  <a:lnTo>
                    <a:pt x="128730" y="85820"/>
                  </a:lnTo>
                  <a:lnTo>
                    <a:pt x="131392" y="85820"/>
                  </a:lnTo>
                  <a:lnTo>
                    <a:pt x="131392" y="88482"/>
                  </a:lnTo>
                  <a:lnTo>
                    <a:pt x="131392" y="91144"/>
                  </a:lnTo>
                  <a:lnTo>
                    <a:pt x="134054" y="93870"/>
                  </a:lnTo>
                  <a:lnTo>
                    <a:pt x="134054" y="96532"/>
                  </a:lnTo>
                  <a:lnTo>
                    <a:pt x="134054" y="99194"/>
                  </a:lnTo>
                  <a:lnTo>
                    <a:pt x="134054" y="101919"/>
                  </a:lnTo>
                  <a:lnTo>
                    <a:pt x="134054" y="104581"/>
                  </a:lnTo>
                  <a:lnTo>
                    <a:pt x="134054" y="107243"/>
                  </a:lnTo>
                  <a:lnTo>
                    <a:pt x="134054" y="109969"/>
                  </a:lnTo>
                  <a:lnTo>
                    <a:pt x="134054" y="112631"/>
                  </a:lnTo>
                  <a:lnTo>
                    <a:pt x="131392" y="115293"/>
                  </a:lnTo>
                  <a:lnTo>
                    <a:pt x="131392" y="118018"/>
                  </a:lnTo>
                  <a:lnTo>
                    <a:pt x="131392" y="120680"/>
                  </a:lnTo>
                  <a:lnTo>
                    <a:pt x="131392" y="123342"/>
                  </a:lnTo>
                  <a:lnTo>
                    <a:pt x="131392" y="126005"/>
                  </a:lnTo>
                  <a:lnTo>
                    <a:pt x="134054" y="126005"/>
                  </a:lnTo>
                  <a:lnTo>
                    <a:pt x="134054" y="128730"/>
                  </a:lnTo>
                  <a:lnTo>
                    <a:pt x="136780" y="131392"/>
                  </a:lnTo>
                  <a:lnTo>
                    <a:pt x="136780" y="134054"/>
                  </a:lnTo>
                  <a:lnTo>
                    <a:pt x="136780" y="136780"/>
                  </a:lnTo>
                  <a:lnTo>
                    <a:pt x="134054" y="136780"/>
                  </a:lnTo>
                  <a:lnTo>
                    <a:pt x="134054" y="139442"/>
                  </a:lnTo>
                  <a:lnTo>
                    <a:pt x="134054" y="142104"/>
                  </a:lnTo>
                  <a:lnTo>
                    <a:pt x="134054" y="144829"/>
                  </a:lnTo>
                  <a:lnTo>
                    <a:pt x="131392" y="144829"/>
                  </a:lnTo>
                  <a:lnTo>
                    <a:pt x="128730" y="147491"/>
                  </a:lnTo>
                  <a:lnTo>
                    <a:pt x="128730" y="150153"/>
                  </a:lnTo>
                  <a:lnTo>
                    <a:pt x="128730" y="152815"/>
                  </a:lnTo>
                  <a:lnTo>
                    <a:pt x="128730" y="155541"/>
                  </a:lnTo>
                  <a:lnTo>
                    <a:pt x="128730" y="158203"/>
                  </a:lnTo>
                  <a:lnTo>
                    <a:pt x="126068" y="158203"/>
                  </a:lnTo>
                  <a:lnTo>
                    <a:pt x="126068" y="160865"/>
                  </a:lnTo>
                  <a:lnTo>
                    <a:pt x="126068" y="163591"/>
                  </a:lnTo>
                  <a:lnTo>
                    <a:pt x="126068" y="166253"/>
                  </a:lnTo>
                  <a:lnTo>
                    <a:pt x="123343" y="166253"/>
                  </a:lnTo>
                  <a:lnTo>
                    <a:pt x="123343" y="168914"/>
                  </a:lnTo>
                  <a:lnTo>
                    <a:pt x="123343" y="171640"/>
                  </a:lnTo>
                  <a:lnTo>
                    <a:pt x="123343" y="174302"/>
                  </a:lnTo>
                  <a:lnTo>
                    <a:pt x="123343" y="176964"/>
                  </a:lnTo>
                  <a:lnTo>
                    <a:pt x="120681" y="176964"/>
                  </a:lnTo>
                  <a:lnTo>
                    <a:pt x="120681" y="179626"/>
                  </a:lnTo>
                  <a:lnTo>
                    <a:pt x="120681" y="182352"/>
                  </a:lnTo>
                  <a:lnTo>
                    <a:pt x="120681" y="185014"/>
                  </a:lnTo>
                  <a:lnTo>
                    <a:pt x="120681" y="187676"/>
                  </a:lnTo>
                  <a:lnTo>
                    <a:pt x="120681" y="190401"/>
                  </a:lnTo>
                  <a:lnTo>
                    <a:pt x="118019" y="190401"/>
                  </a:lnTo>
                  <a:lnTo>
                    <a:pt x="118019" y="193063"/>
                  </a:lnTo>
                  <a:lnTo>
                    <a:pt x="120681" y="195726"/>
                  </a:lnTo>
                  <a:lnTo>
                    <a:pt x="123343" y="195726"/>
                  </a:lnTo>
                  <a:lnTo>
                    <a:pt x="123343" y="198451"/>
                  </a:lnTo>
                  <a:lnTo>
                    <a:pt x="126068" y="198451"/>
                  </a:lnTo>
                  <a:lnTo>
                    <a:pt x="126068" y="201113"/>
                  </a:lnTo>
                  <a:lnTo>
                    <a:pt x="128730" y="201113"/>
                  </a:lnTo>
                  <a:lnTo>
                    <a:pt x="128730" y="203775"/>
                  </a:lnTo>
                  <a:lnTo>
                    <a:pt x="131392" y="203775"/>
                  </a:lnTo>
                  <a:lnTo>
                    <a:pt x="131392" y="206501"/>
                  </a:lnTo>
                  <a:lnTo>
                    <a:pt x="134054" y="209163"/>
                  </a:lnTo>
                  <a:lnTo>
                    <a:pt x="136780" y="209163"/>
                  </a:lnTo>
                  <a:lnTo>
                    <a:pt x="139442" y="209163"/>
                  </a:lnTo>
                  <a:lnTo>
                    <a:pt x="142104" y="209163"/>
                  </a:lnTo>
                  <a:lnTo>
                    <a:pt x="142104" y="211825"/>
                  </a:lnTo>
                  <a:lnTo>
                    <a:pt x="144829" y="211825"/>
                  </a:lnTo>
                  <a:lnTo>
                    <a:pt x="147491" y="211825"/>
                  </a:lnTo>
                  <a:lnTo>
                    <a:pt x="150153" y="214487"/>
                  </a:lnTo>
                  <a:lnTo>
                    <a:pt x="152879" y="214487"/>
                  </a:lnTo>
                  <a:lnTo>
                    <a:pt x="155541" y="214487"/>
                  </a:lnTo>
                  <a:lnTo>
                    <a:pt x="158203" y="214487"/>
                  </a:lnTo>
                  <a:lnTo>
                    <a:pt x="160865" y="217212"/>
                  </a:lnTo>
                  <a:lnTo>
                    <a:pt x="160865" y="219874"/>
                  </a:lnTo>
                  <a:lnTo>
                    <a:pt x="160865" y="222536"/>
                  </a:lnTo>
                  <a:lnTo>
                    <a:pt x="163591" y="225262"/>
                  </a:lnTo>
                  <a:lnTo>
                    <a:pt x="163591" y="227924"/>
                  </a:lnTo>
                  <a:lnTo>
                    <a:pt x="163591" y="230586"/>
                  </a:lnTo>
                  <a:lnTo>
                    <a:pt x="166253" y="230586"/>
                  </a:lnTo>
                  <a:lnTo>
                    <a:pt x="166253" y="233311"/>
                  </a:lnTo>
                  <a:lnTo>
                    <a:pt x="166253" y="235973"/>
                  </a:lnTo>
                  <a:lnTo>
                    <a:pt x="168915" y="235973"/>
                  </a:lnTo>
                  <a:lnTo>
                    <a:pt x="168915" y="238635"/>
                  </a:lnTo>
                  <a:lnTo>
                    <a:pt x="168915" y="241298"/>
                  </a:lnTo>
                  <a:lnTo>
                    <a:pt x="171640" y="241298"/>
                  </a:lnTo>
                  <a:lnTo>
                    <a:pt x="171640" y="244023"/>
                  </a:lnTo>
                  <a:lnTo>
                    <a:pt x="171640" y="246685"/>
                  </a:lnTo>
                  <a:lnTo>
                    <a:pt x="171640" y="249347"/>
                  </a:lnTo>
                  <a:lnTo>
                    <a:pt x="174302" y="252073"/>
                  </a:lnTo>
                  <a:lnTo>
                    <a:pt x="174302" y="254735"/>
                  </a:lnTo>
                  <a:lnTo>
                    <a:pt x="176964" y="254735"/>
                  </a:lnTo>
                  <a:lnTo>
                    <a:pt x="176964" y="257397"/>
                  </a:lnTo>
                  <a:lnTo>
                    <a:pt x="176964" y="260122"/>
                  </a:lnTo>
                  <a:lnTo>
                    <a:pt x="176964" y="262784"/>
                  </a:lnTo>
                  <a:lnTo>
                    <a:pt x="179690" y="265446"/>
                  </a:lnTo>
                  <a:lnTo>
                    <a:pt x="179690" y="268172"/>
                  </a:lnTo>
                  <a:lnTo>
                    <a:pt x="182352" y="268172"/>
                  </a:lnTo>
                  <a:lnTo>
                    <a:pt x="182352" y="270834"/>
                  </a:lnTo>
                  <a:lnTo>
                    <a:pt x="185014" y="270834"/>
                  </a:lnTo>
                  <a:lnTo>
                    <a:pt x="185014" y="273496"/>
                  </a:lnTo>
                  <a:lnTo>
                    <a:pt x="185014" y="276158"/>
                  </a:lnTo>
                  <a:lnTo>
                    <a:pt x="185014" y="278884"/>
                  </a:lnTo>
                  <a:lnTo>
                    <a:pt x="187676" y="278884"/>
                  </a:lnTo>
                  <a:lnTo>
                    <a:pt x="187676" y="281546"/>
                  </a:lnTo>
                  <a:lnTo>
                    <a:pt x="190401" y="281546"/>
                  </a:lnTo>
                  <a:lnTo>
                    <a:pt x="190401" y="284207"/>
                  </a:lnTo>
                  <a:lnTo>
                    <a:pt x="193064" y="284207"/>
                  </a:lnTo>
                  <a:lnTo>
                    <a:pt x="193064" y="286933"/>
                  </a:lnTo>
                  <a:lnTo>
                    <a:pt x="193064" y="289595"/>
                  </a:lnTo>
                  <a:lnTo>
                    <a:pt x="195726" y="289595"/>
                  </a:lnTo>
                  <a:lnTo>
                    <a:pt x="198451" y="289595"/>
                  </a:lnTo>
                  <a:lnTo>
                    <a:pt x="201113" y="286933"/>
                  </a:lnTo>
                  <a:lnTo>
                    <a:pt x="201113" y="289595"/>
                  </a:lnTo>
                  <a:lnTo>
                    <a:pt x="201113" y="292257"/>
                  </a:lnTo>
                  <a:lnTo>
                    <a:pt x="203775" y="292257"/>
                  </a:lnTo>
                  <a:lnTo>
                    <a:pt x="203775" y="294983"/>
                  </a:lnTo>
                  <a:lnTo>
                    <a:pt x="206501" y="294983"/>
                  </a:lnTo>
                  <a:lnTo>
                    <a:pt x="209163" y="294983"/>
                  </a:lnTo>
                  <a:lnTo>
                    <a:pt x="209163" y="297645"/>
                  </a:lnTo>
                  <a:lnTo>
                    <a:pt x="209163" y="300307"/>
                  </a:lnTo>
                  <a:lnTo>
                    <a:pt x="211825" y="300307"/>
                  </a:lnTo>
                  <a:lnTo>
                    <a:pt x="211825" y="302969"/>
                  </a:lnTo>
                  <a:lnTo>
                    <a:pt x="211825" y="305694"/>
                  </a:lnTo>
                  <a:lnTo>
                    <a:pt x="211825" y="308356"/>
                  </a:lnTo>
                  <a:lnTo>
                    <a:pt x="214550" y="311019"/>
                  </a:lnTo>
                  <a:lnTo>
                    <a:pt x="214550" y="313744"/>
                  </a:lnTo>
                  <a:lnTo>
                    <a:pt x="214550" y="316406"/>
                  </a:lnTo>
                  <a:lnTo>
                    <a:pt x="214550" y="319068"/>
                  </a:lnTo>
                  <a:lnTo>
                    <a:pt x="214550" y="321794"/>
                  </a:lnTo>
                  <a:lnTo>
                    <a:pt x="214550" y="324456"/>
                  </a:lnTo>
                  <a:lnTo>
                    <a:pt x="211825" y="324456"/>
                  </a:lnTo>
                  <a:lnTo>
                    <a:pt x="211825" y="327118"/>
                  </a:lnTo>
                  <a:lnTo>
                    <a:pt x="211825" y="329780"/>
                  </a:lnTo>
                  <a:lnTo>
                    <a:pt x="214550" y="332505"/>
                  </a:lnTo>
                  <a:lnTo>
                    <a:pt x="214550" y="335167"/>
                  </a:lnTo>
                  <a:lnTo>
                    <a:pt x="214550" y="337829"/>
                  </a:lnTo>
                  <a:lnTo>
                    <a:pt x="214550" y="340555"/>
                  </a:lnTo>
                  <a:lnTo>
                    <a:pt x="214550" y="343217"/>
                  </a:lnTo>
                  <a:lnTo>
                    <a:pt x="211825" y="345879"/>
                  </a:lnTo>
                  <a:lnTo>
                    <a:pt x="209163" y="345879"/>
                  </a:lnTo>
                  <a:lnTo>
                    <a:pt x="209163" y="348604"/>
                  </a:lnTo>
                  <a:lnTo>
                    <a:pt x="209163" y="351266"/>
                  </a:lnTo>
                  <a:lnTo>
                    <a:pt x="206501" y="351266"/>
                  </a:lnTo>
                  <a:lnTo>
                    <a:pt x="203775" y="351266"/>
                  </a:lnTo>
                  <a:lnTo>
                    <a:pt x="203775" y="353928"/>
                  </a:lnTo>
                  <a:lnTo>
                    <a:pt x="206501" y="356654"/>
                  </a:lnTo>
                  <a:lnTo>
                    <a:pt x="209163" y="359316"/>
                  </a:lnTo>
                  <a:lnTo>
                    <a:pt x="209163" y="361978"/>
                  </a:lnTo>
                  <a:lnTo>
                    <a:pt x="211825" y="361978"/>
                  </a:lnTo>
                  <a:lnTo>
                    <a:pt x="211825" y="364640"/>
                  </a:lnTo>
                  <a:lnTo>
                    <a:pt x="209163" y="367365"/>
                  </a:lnTo>
                  <a:lnTo>
                    <a:pt x="209163" y="370028"/>
                  </a:lnTo>
                  <a:lnTo>
                    <a:pt x="211825" y="372690"/>
                  </a:lnTo>
                  <a:lnTo>
                    <a:pt x="211825" y="375415"/>
                  </a:lnTo>
                  <a:lnTo>
                    <a:pt x="214550" y="375415"/>
                  </a:lnTo>
                  <a:lnTo>
                    <a:pt x="214550" y="378077"/>
                  </a:lnTo>
                  <a:lnTo>
                    <a:pt x="214550" y="380739"/>
                  </a:lnTo>
                  <a:lnTo>
                    <a:pt x="214550" y="383465"/>
                  </a:lnTo>
                  <a:lnTo>
                    <a:pt x="214550" y="386127"/>
                  </a:lnTo>
                  <a:lnTo>
                    <a:pt x="217212" y="388789"/>
                  </a:lnTo>
                  <a:lnTo>
                    <a:pt x="217212" y="391451"/>
                  </a:lnTo>
                  <a:lnTo>
                    <a:pt x="217212" y="394177"/>
                  </a:lnTo>
                  <a:lnTo>
                    <a:pt x="217212" y="396839"/>
                  </a:lnTo>
                  <a:lnTo>
                    <a:pt x="214550" y="399500"/>
                  </a:lnTo>
                  <a:lnTo>
                    <a:pt x="214550" y="402226"/>
                  </a:lnTo>
                  <a:lnTo>
                    <a:pt x="211825" y="402226"/>
                  </a:lnTo>
                  <a:lnTo>
                    <a:pt x="211825" y="40222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6" name="Freeform: Shape 195">
              <a:extLst>
                <a:ext uri="{FF2B5EF4-FFF2-40B4-BE49-F238E27FC236}">
                  <a16:creationId xmlns:a16="http://schemas.microsoft.com/office/drawing/2014/main" id="{2059D21B-A20A-F589-3DE2-7E5293F0ED4C}"/>
                </a:ext>
              </a:extLst>
            </p:cNvPr>
            <p:cNvSpPr/>
            <p:nvPr/>
          </p:nvSpPr>
          <p:spPr>
            <a:xfrm>
              <a:off x="3829754" y="4916336"/>
              <a:ext cx="134117" cy="131392"/>
            </a:xfrm>
            <a:custGeom>
              <a:avLst/>
              <a:gdLst>
                <a:gd name="connsiteX0" fmla="*/ 34860 w 134117"/>
                <a:gd name="connsiteY0" fmla="*/ 131392 h 131392"/>
                <a:gd name="connsiteX1" fmla="*/ 32198 w 134117"/>
                <a:gd name="connsiteY1" fmla="*/ 123343 h 131392"/>
                <a:gd name="connsiteX2" fmla="*/ 32198 w 134117"/>
                <a:gd name="connsiteY2" fmla="*/ 104581 h 131392"/>
                <a:gd name="connsiteX3" fmla="*/ 26811 w 134117"/>
                <a:gd name="connsiteY3" fmla="*/ 96532 h 131392"/>
                <a:gd name="connsiteX4" fmla="*/ 21487 w 134117"/>
                <a:gd name="connsiteY4" fmla="*/ 93870 h 131392"/>
                <a:gd name="connsiteX5" fmla="*/ 21487 w 134117"/>
                <a:gd name="connsiteY5" fmla="*/ 91144 h 131392"/>
                <a:gd name="connsiteX6" fmla="*/ 24149 w 134117"/>
                <a:gd name="connsiteY6" fmla="*/ 91144 h 131392"/>
                <a:gd name="connsiteX7" fmla="*/ 26811 w 134117"/>
                <a:gd name="connsiteY7" fmla="*/ 88482 h 131392"/>
                <a:gd name="connsiteX8" fmla="*/ 29536 w 134117"/>
                <a:gd name="connsiteY8" fmla="*/ 85820 h 131392"/>
                <a:gd name="connsiteX9" fmla="*/ 32198 w 134117"/>
                <a:gd name="connsiteY9" fmla="*/ 85820 h 131392"/>
                <a:gd name="connsiteX10" fmla="*/ 32198 w 134117"/>
                <a:gd name="connsiteY10" fmla="*/ 83095 h 131392"/>
                <a:gd name="connsiteX11" fmla="*/ 32198 w 134117"/>
                <a:gd name="connsiteY11" fmla="*/ 80433 h 131392"/>
                <a:gd name="connsiteX12" fmla="*/ 34860 w 134117"/>
                <a:gd name="connsiteY12" fmla="*/ 80433 h 131392"/>
                <a:gd name="connsiteX13" fmla="*/ 34860 w 134117"/>
                <a:gd name="connsiteY13" fmla="*/ 77771 h 131392"/>
                <a:gd name="connsiteX14" fmla="*/ 37586 w 134117"/>
                <a:gd name="connsiteY14" fmla="*/ 77771 h 131392"/>
                <a:gd name="connsiteX15" fmla="*/ 34860 w 134117"/>
                <a:gd name="connsiteY15" fmla="*/ 75045 h 131392"/>
                <a:gd name="connsiteX16" fmla="*/ 34860 w 134117"/>
                <a:gd name="connsiteY16" fmla="*/ 72383 h 131392"/>
                <a:gd name="connsiteX17" fmla="*/ 32198 w 134117"/>
                <a:gd name="connsiteY17" fmla="*/ 72383 h 131392"/>
                <a:gd name="connsiteX18" fmla="*/ 29536 w 134117"/>
                <a:gd name="connsiteY18" fmla="*/ 72383 h 131392"/>
                <a:gd name="connsiteX19" fmla="*/ 29536 w 134117"/>
                <a:gd name="connsiteY19" fmla="*/ 69721 h 131392"/>
                <a:gd name="connsiteX20" fmla="*/ 26811 w 134117"/>
                <a:gd name="connsiteY20" fmla="*/ 69721 h 131392"/>
                <a:gd name="connsiteX21" fmla="*/ 24149 w 134117"/>
                <a:gd name="connsiteY21" fmla="*/ 69721 h 131392"/>
                <a:gd name="connsiteX22" fmla="*/ 21487 w 134117"/>
                <a:gd name="connsiteY22" fmla="*/ 69721 h 131392"/>
                <a:gd name="connsiteX23" fmla="*/ 18825 w 134117"/>
                <a:gd name="connsiteY23" fmla="*/ 69721 h 131392"/>
                <a:gd name="connsiteX24" fmla="*/ 18825 w 134117"/>
                <a:gd name="connsiteY24" fmla="*/ 67059 h 131392"/>
                <a:gd name="connsiteX25" fmla="*/ 21487 w 134117"/>
                <a:gd name="connsiteY25" fmla="*/ 64334 h 131392"/>
                <a:gd name="connsiteX26" fmla="*/ 21487 w 134117"/>
                <a:gd name="connsiteY26" fmla="*/ 61672 h 131392"/>
                <a:gd name="connsiteX27" fmla="*/ 24149 w 134117"/>
                <a:gd name="connsiteY27" fmla="*/ 59009 h 131392"/>
                <a:gd name="connsiteX28" fmla="*/ 26811 w 134117"/>
                <a:gd name="connsiteY28" fmla="*/ 56284 h 131392"/>
                <a:gd name="connsiteX29" fmla="*/ 26811 w 134117"/>
                <a:gd name="connsiteY29" fmla="*/ 53622 h 131392"/>
                <a:gd name="connsiteX30" fmla="*/ 29536 w 134117"/>
                <a:gd name="connsiteY30" fmla="*/ 53622 h 131392"/>
                <a:gd name="connsiteX31" fmla="*/ 29536 w 134117"/>
                <a:gd name="connsiteY31" fmla="*/ 50960 h 131392"/>
                <a:gd name="connsiteX32" fmla="*/ 32198 w 134117"/>
                <a:gd name="connsiteY32" fmla="*/ 48234 h 131392"/>
                <a:gd name="connsiteX33" fmla="*/ 32198 w 134117"/>
                <a:gd name="connsiteY33" fmla="*/ 45572 h 131392"/>
                <a:gd name="connsiteX34" fmla="*/ 32198 w 134117"/>
                <a:gd name="connsiteY34" fmla="*/ 42910 h 131392"/>
                <a:gd name="connsiteX35" fmla="*/ 32198 w 134117"/>
                <a:gd name="connsiteY35" fmla="*/ 40248 h 131392"/>
                <a:gd name="connsiteX36" fmla="*/ 32198 w 134117"/>
                <a:gd name="connsiteY36" fmla="*/ 37523 h 131392"/>
                <a:gd name="connsiteX37" fmla="*/ 29536 w 134117"/>
                <a:gd name="connsiteY37" fmla="*/ 37523 h 131392"/>
                <a:gd name="connsiteX38" fmla="*/ 26811 w 134117"/>
                <a:gd name="connsiteY38" fmla="*/ 37523 h 131392"/>
                <a:gd name="connsiteX39" fmla="*/ 24149 w 134117"/>
                <a:gd name="connsiteY39" fmla="*/ 37523 h 131392"/>
                <a:gd name="connsiteX40" fmla="*/ 21487 w 134117"/>
                <a:gd name="connsiteY40" fmla="*/ 37523 h 131392"/>
                <a:gd name="connsiteX41" fmla="*/ 18825 w 134117"/>
                <a:gd name="connsiteY41" fmla="*/ 37523 h 131392"/>
                <a:gd name="connsiteX42" fmla="*/ 16099 w 134117"/>
                <a:gd name="connsiteY42" fmla="*/ 37523 h 131392"/>
                <a:gd name="connsiteX43" fmla="*/ 13437 w 134117"/>
                <a:gd name="connsiteY43" fmla="*/ 37523 h 131392"/>
                <a:gd name="connsiteX44" fmla="*/ 13437 w 134117"/>
                <a:gd name="connsiteY44" fmla="*/ 34860 h 131392"/>
                <a:gd name="connsiteX45" fmla="*/ 10775 w 134117"/>
                <a:gd name="connsiteY45" fmla="*/ 34860 h 131392"/>
                <a:gd name="connsiteX46" fmla="*/ 8050 w 134117"/>
                <a:gd name="connsiteY46" fmla="*/ 32198 h 131392"/>
                <a:gd name="connsiteX47" fmla="*/ 5387 w 134117"/>
                <a:gd name="connsiteY47" fmla="*/ 32198 h 131392"/>
                <a:gd name="connsiteX48" fmla="*/ 5387 w 134117"/>
                <a:gd name="connsiteY48" fmla="*/ 29473 h 131392"/>
                <a:gd name="connsiteX49" fmla="*/ 2725 w 134117"/>
                <a:gd name="connsiteY49" fmla="*/ 29473 h 131392"/>
                <a:gd name="connsiteX50" fmla="*/ 2725 w 134117"/>
                <a:gd name="connsiteY50" fmla="*/ 26811 h 131392"/>
                <a:gd name="connsiteX51" fmla="*/ 2725 w 134117"/>
                <a:gd name="connsiteY51" fmla="*/ 24149 h 131392"/>
                <a:gd name="connsiteX52" fmla="*/ 2725 w 134117"/>
                <a:gd name="connsiteY52" fmla="*/ 21423 h 131392"/>
                <a:gd name="connsiteX53" fmla="*/ 5387 w 134117"/>
                <a:gd name="connsiteY53" fmla="*/ 21423 h 131392"/>
                <a:gd name="connsiteX54" fmla="*/ 5387 w 134117"/>
                <a:gd name="connsiteY54" fmla="*/ 18761 h 131392"/>
                <a:gd name="connsiteX55" fmla="*/ 2725 w 134117"/>
                <a:gd name="connsiteY55" fmla="*/ 16099 h 131392"/>
                <a:gd name="connsiteX56" fmla="*/ 0 w 134117"/>
                <a:gd name="connsiteY56" fmla="*/ 13437 h 131392"/>
                <a:gd name="connsiteX57" fmla="*/ 2725 w 134117"/>
                <a:gd name="connsiteY57" fmla="*/ 10712 h 131392"/>
                <a:gd name="connsiteX58" fmla="*/ 5387 w 134117"/>
                <a:gd name="connsiteY58" fmla="*/ 8050 h 131392"/>
                <a:gd name="connsiteX59" fmla="*/ 8050 w 134117"/>
                <a:gd name="connsiteY59" fmla="*/ 8050 h 131392"/>
                <a:gd name="connsiteX60" fmla="*/ 8050 w 134117"/>
                <a:gd name="connsiteY60" fmla="*/ 10712 h 131392"/>
                <a:gd name="connsiteX61" fmla="*/ 10775 w 134117"/>
                <a:gd name="connsiteY61" fmla="*/ 10712 h 131392"/>
                <a:gd name="connsiteX62" fmla="*/ 10775 w 134117"/>
                <a:gd name="connsiteY62" fmla="*/ 13437 h 131392"/>
                <a:gd name="connsiteX63" fmla="*/ 13437 w 134117"/>
                <a:gd name="connsiteY63" fmla="*/ 13437 h 131392"/>
                <a:gd name="connsiteX64" fmla="*/ 13437 w 134117"/>
                <a:gd name="connsiteY64" fmla="*/ 16099 h 131392"/>
                <a:gd name="connsiteX65" fmla="*/ 16099 w 134117"/>
                <a:gd name="connsiteY65" fmla="*/ 16099 h 131392"/>
                <a:gd name="connsiteX66" fmla="*/ 16099 w 134117"/>
                <a:gd name="connsiteY66" fmla="*/ 18761 h 131392"/>
                <a:gd name="connsiteX67" fmla="*/ 18825 w 134117"/>
                <a:gd name="connsiteY67" fmla="*/ 18761 h 131392"/>
                <a:gd name="connsiteX68" fmla="*/ 21487 w 134117"/>
                <a:gd name="connsiteY68" fmla="*/ 18761 h 131392"/>
                <a:gd name="connsiteX69" fmla="*/ 24149 w 134117"/>
                <a:gd name="connsiteY69" fmla="*/ 18761 h 131392"/>
                <a:gd name="connsiteX70" fmla="*/ 26811 w 134117"/>
                <a:gd name="connsiteY70" fmla="*/ 18761 h 131392"/>
                <a:gd name="connsiteX71" fmla="*/ 32198 w 134117"/>
                <a:gd name="connsiteY71" fmla="*/ 18761 h 131392"/>
                <a:gd name="connsiteX72" fmla="*/ 32198 w 134117"/>
                <a:gd name="connsiteY72" fmla="*/ 16099 h 131392"/>
                <a:gd name="connsiteX73" fmla="*/ 34860 w 134117"/>
                <a:gd name="connsiteY73" fmla="*/ 16099 h 131392"/>
                <a:gd name="connsiteX74" fmla="*/ 37586 w 134117"/>
                <a:gd name="connsiteY74" fmla="*/ 13437 h 131392"/>
                <a:gd name="connsiteX75" fmla="*/ 40248 w 134117"/>
                <a:gd name="connsiteY75" fmla="*/ 13437 h 131392"/>
                <a:gd name="connsiteX76" fmla="*/ 42910 w 134117"/>
                <a:gd name="connsiteY76" fmla="*/ 13437 h 131392"/>
                <a:gd name="connsiteX77" fmla="*/ 45635 w 134117"/>
                <a:gd name="connsiteY77" fmla="*/ 10712 h 131392"/>
                <a:gd name="connsiteX78" fmla="*/ 48298 w 134117"/>
                <a:gd name="connsiteY78" fmla="*/ 10712 h 131392"/>
                <a:gd name="connsiteX79" fmla="*/ 48298 w 134117"/>
                <a:gd name="connsiteY79" fmla="*/ 8050 h 131392"/>
                <a:gd name="connsiteX80" fmla="*/ 50959 w 134117"/>
                <a:gd name="connsiteY80" fmla="*/ 8050 h 131392"/>
                <a:gd name="connsiteX81" fmla="*/ 53622 w 134117"/>
                <a:gd name="connsiteY81" fmla="*/ 8050 h 131392"/>
                <a:gd name="connsiteX82" fmla="*/ 56347 w 134117"/>
                <a:gd name="connsiteY82" fmla="*/ 8050 h 131392"/>
                <a:gd name="connsiteX83" fmla="*/ 59009 w 134117"/>
                <a:gd name="connsiteY83" fmla="*/ 8050 h 131392"/>
                <a:gd name="connsiteX84" fmla="*/ 61671 w 134117"/>
                <a:gd name="connsiteY84" fmla="*/ 8050 h 131392"/>
                <a:gd name="connsiteX85" fmla="*/ 64397 w 134117"/>
                <a:gd name="connsiteY85" fmla="*/ 8050 h 131392"/>
                <a:gd name="connsiteX86" fmla="*/ 67059 w 134117"/>
                <a:gd name="connsiteY86" fmla="*/ 8050 h 131392"/>
                <a:gd name="connsiteX87" fmla="*/ 69721 w 134117"/>
                <a:gd name="connsiteY87" fmla="*/ 10712 h 131392"/>
                <a:gd name="connsiteX88" fmla="*/ 72446 w 134117"/>
                <a:gd name="connsiteY88" fmla="*/ 10712 h 131392"/>
                <a:gd name="connsiteX89" fmla="*/ 75108 w 134117"/>
                <a:gd name="connsiteY89" fmla="*/ 10712 h 131392"/>
                <a:gd name="connsiteX90" fmla="*/ 77770 w 134117"/>
                <a:gd name="connsiteY90" fmla="*/ 10712 h 131392"/>
                <a:gd name="connsiteX91" fmla="*/ 80496 w 134117"/>
                <a:gd name="connsiteY91" fmla="*/ 10712 h 131392"/>
                <a:gd name="connsiteX92" fmla="*/ 83158 w 134117"/>
                <a:gd name="connsiteY92" fmla="*/ 10712 h 131392"/>
                <a:gd name="connsiteX93" fmla="*/ 85820 w 134117"/>
                <a:gd name="connsiteY93" fmla="*/ 10712 h 131392"/>
                <a:gd name="connsiteX94" fmla="*/ 88482 w 134117"/>
                <a:gd name="connsiteY94" fmla="*/ 10712 h 131392"/>
                <a:gd name="connsiteX95" fmla="*/ 88482 w 134117"/>
                <a:gd name="connsiteY95" fmla="*/ 8050 h 131392"/>
                <a:gd name="connsiteX96" fmla="*/ 91207 w 134117"/>
                <a:gd name="connsiteY96" fmla="*/ 8050 h 131392"/>
                <a:gd name="connsiteX97" fmla="*/ 93870 w 134117"/>
                <a:gd name="connsiteY97" fmla="*/ 8050 h 131392"/>
                <a:gd name="connsiteX98" fmla="*/ 93870 w 134117"/>
                <a:gd name="connsiteY98" fmla="*/ 5388 h 131392"/>
                <a:gd name="connsiteX99" fmla="*/ 96532 w 134117"/>
                <a:gd name="connsiteY99" fmla="*/ 2662 h 131392"/>
                <a:gd name="connsiteX100" fmla="*/ 99257 w 134117"/>
                <a:gd name="connsiteY100" fmla="*/ 0 h 131392"/>
                <a:gd name="connsiteX101" fmla="*/ 101919 w 134117"/>
                <a:gd name="connsiteY101" fmla="*/ 0 h 131392"/>
                <a:gd name="connsiteX102" fmla="*/ 104581 w 134117"/>
                <a:gd name="connsiteY102" fmla="*/ 0 h 131392"/>
                <a:gd name="connsiteX103" fmla="*/ 107307 w 134117"/>
                <a:gd name="connsiteY103" fmla="*/ 0 h 131392"/>
                <a:gd name="connsiteX104" fmla="*/ 109969 w 134117"/>
                <a:gd name="connsiteY104" fmla="*/ 0 h 131392"/>
                <a:gd name="connsiteX105" fmla="*/ 109969 w 134117"/>
                <a:gd name="connsiteY105" fmla="*/ 2662 h 131392"/>
                <a:gd name="connsiteX106" fmla="*/ 112631 w 134117"/>
                <a:gd name="connsiteY106" fmla="*/ 2662 h 131392"/>
                <a:gd name="connsiteX107" fmla="*/ 112631 w 134117"/>
                <a:gd name="connsiteY107" fmla="*/ 0 h 131392"/>
                <a:gd name="connsiteX108" fmla="*/ 115293 w 134117"/>
                <a:gd name="connsiteY108" fmla="*/ 0 h 131392"/>
                <a:gd name="connsiteX109" fmla="*/ 118018 w 134117"/>
                <a:gd name="connsiteY109" fmla="*/ 0 h 131392"/>
                <a:gd name="connsiteX110" fmla="*/ 120680 w 134117"/>
                <a:gd name="connsiteY110" fmla="*/ 0 h 131392"/>
                <a:gd name="connsiteX111" fmla="*/ 120680 w 134117"/>
                <a:gd name="connsiteY111" fmla="*/ 2662 h 131392"/>
                <a:gd name="connsiteX112" fmla="*/ 123343 w 134117"/>
                <a:gd name="connsiteY112" fmla="*/ 2662 h 131392"/>
                <a:gd name="connsiteX113" fmla="*/ 123343 w 134117"/>
                <a:gd name="connsiteY113" fmla="*/ 5388 h 131392"/>
                <a:gd name="connsiteX114" fmla="*/ 123343 w 134117"/>
                <a:gd name="connsiteY114" fmla="*/ 8050 h 131392"/>
                <a:gd name="connsiteX115" fmla="*/ 123343 w 134117"/>
                <a:gd name="connsiteY115" fmla="*/ 10712 h 131392"/>
                <a:gd name="connsiteX116" fmla="*/ 123343 w 134117"/>
                <a:gd name="connsiteY116" fmla="*/ 13437 h 131392"/>
                <a:gd name="connsiteX117" fmla="*/ 123343 w 134117"/>
                <a:gd name="connsiteY117" fmla="*/ 16099 h 131392"/>
                <a:gd name="connsiteX118" fmla="*/ 123343 w 134117"/>
                <a:gd name="connsiteY118" fmla="*/ 18761 h 131392"/>
                <a:gd name="connsiteX119" fmla="*/ 123343 w 134117"/>
                <a:gd name="connsiteY119" fmla="*/ 21423 h 131392"/>
                <a:gd name="connsiteX120" fmla="*/ 123343 w 134117"/>
                <a:gd name="connsiteY120" fmla="*/ 24149 h 131392"/>
                <a:gd name="connsiteX121" fmla="*/ 123343 w 134117"/>
                <a:gd name="connsiteY121" fmla="*/ 26811 h 131392"/>
                <a:gd name="connsiteX122" fmla="*/ 123343 w 134117"/>
                <a:gd name="connsiteY122" fmla="*/ 29473 h 131392"/>
                <a:gd name="connsiteX123" fmla="*/ 120680 w 134117"/>
                <a:gd name="connsiteY123" fmla="*/ 29473 h 131392"/>
                <a:gd name="connsiteX124" fmla="*/ 118018 w 134117"/>
                <a:gd name="connsiteY124" fmla="*/ 29473 h 131392"/>
                <a:gd name="connsiteX125" fmla="*/ 118018 w 134117"/>
                <a:gd name="connsiteY125" fmla="*/ 32198 h 131392"/>
                <a:gd name="connsiteX126" fmla="*/ 118018 w 134117"/>
                <a:gd name="connsiteY126" fmla="*/ 34860 h 131392"/>
                <a:gd name="connsiteX127" fmla="*/ 118018 w 134117"/>
                <a:gd name="connsiteY127" fmla="*/ 37523 h 131392"/>
                <a:gd name="connsiteX128" fmla="*/ 120680 w 134117"/>
                <a:gd name="connsiteY128" fmla="*/ 37523 h 131392"/>
                <a:gd name="connsiteX129" fmla="*/ 123343 w 134117"/>
                <a:gd name="connsiteY129" fmla="*/ 37523 h 131392"/>
                <a:gd name="connsiteX130" fmla="*/ 123343 w 134117"/>
                <a:gd name="connsiteY130" fmla="*/ 40248 h 131392"/>
                <a:gd name="connsiteX131" fmla="*/ 126068 w 134117"/>
                <a:gd name="connsiteY131" fmla="*/ 40248 h 131392"/>
                <a:gd name="connsiteX132" fmla="*/ 128730 w 134117"/>
                <a:gd name="connsiteY132" fmla="*/ 42910 h 131392"/>
                <a:gd name="connsiteX133" fmla="*/ 131392 w 134117"/>
                <a:gd name="connsiteY133" fmla="*/ 42910 h 131392"/>
                <a:gd name="connsiteX134" fmla="*/ 134117 w 134117"/>
                <a:gd name="connsiteY134" fmla="*/ 42910 h 131392"/>
                <a:gd name="connsiteX135" fmla="*/ 134117 w 134117"/>
                <a:gd name="connsiteY135" fmla="*/ 45572 h 131392"/>
                <a:gd name="connsiteX136" fmla="*/ 134117 w 134117"/>
                <a:gd name="connsiteY136" fmla="*/ 48234 h 131392"/>
                <a:gd name="connsiteX137" fmla="*/ 131392 w 134117"/>
                <a:gd name="connsiteY137" fmla="*/ 48234 h 131392"/>
                <a:gd name="connsiteX138" fmla="*/ 131392 w 134117"/>
                <a:gd name="connsiteY138" fmla="*/ 50960 h 131392"/>
                <a:gd name="connsiteX139" fmla="*/ 131392 w 134117"/>
                <a:gd name="connsiteY139" fmla="*/ 53622 h 131392"/>
                <a:gd name="connsiteX140" fmla="*/ 131392 w 134117"/>
                <a:gd name="connsiteY140" fmla="*/ 56284 h 131392"/>
                <a:gd name="connsiteX141" fmla="*/ 131392 w 134117"/>
                <a:gd name="connsiteY141" fmla="*/ 59009 h 131392"/>
                <a:gd name="connsiteX142" fmla="*/ 128730 w 134117"/>
                <a:gd name="connsiteY142" fmla="*/ 59009 h 131392"/>
                <a:gd name="connsiteX143" fmla="*/ 128730 w 134117"/>
                <a:gd name="connsiteY143" fmla="*/ 61672 h 131392"/>
                <a:gd name="connsiteX144" fmla="*/ 128730 w 134117"/>
                <a:gd name="connsiteY144" fmla="*/ 64334 h 131392"/>
                <a:gd name="connsiteX145" fmla="*/ 128730 w 134117"/>
                <a:gd name="connsiteY145" fmla="*/ 67059 h 131392"/>
                <a:gd name="connsiteX146" fmla="*/ 131392 w 134117"/>
                <a:gd name="connsiteY146" fmla="*/ 67059 h 131392"/>
                <a:gd name="connsiteX147" fmla="*/ 134117 w 134117"/>
                <a:gd name="connsiteY147" fmla="*/ 67059 h 131392"/>
                <a:gd name="connsiteX148" fmla="*/ 134117 w 134117"/>
                <a:gd name="connsiteY148" fmla="*/ 69721 h 131392"/>
                <a:gd name="connsiteX149" fmla="*/ 134117 w 134117"/>
                <a:gd name="connsiteY149" fmla="*/ 72383 h 131392"/>
                <a:gd name="connsiteX150" fmla="*/ 134117 w 134117"/>
                <a:gd name="connsiteY150" fmla="*/ 75045 h 131392"/>
                <a:gd name="connsiteX151" fmla="*/ 131392 w 134117"/>
                <a:gd name="connsiteY151" fmla="*/ 75045 h 131392"/>
                <a:gd name="connsiteX152" fmla="*/ 128730 w 134117"/>
                <a:gd name="connsiteY152" fmla="*/ 75045 h 131392"/>
                <a:gd name="connsiteX153" fmla="*/ 126068 w 134117"/>
                <a:gd name="connsiteY153" fmla="*/ 75045 h 131392"/>
                <a:gd name="connsiteX154" fmla="*/ 126068 w 134117"/>
                <a:gd name="connsiteY154" fmla="*/ 72383 h 131392"/>
                <a:gd name="connsiteX155" fmla="*/ 126068 w 134117"/>
                <a:gd name="connsiteY155" fmla="*/ 69721 h 131392"/>
                <a:gd name="connsiteX156" fmla="*/ 126068 w 134117"/>
                <a:gd name="connsiteY156" fmla="*/ 67059 h 131392"/>
                <a:gd name="connsiteX157" fmla="*/ 123343 w 134117"/>
                <a:gd name="connsiteY157" fmla="*/ 67059 h 131392"/>
                <a:gd name="connsiteX158" fmla="*/ 120680 w 134117"/>
                <a:gd name="connsiteY158" fmla="*/ 67059 h 131392"/>
                <a:gd name="connsiteX159" fmla="*/ 118018 w 134117"/>
                <a:gd name="connsiteY159" fmla="*/ 67059 h 131392"/>
                <a:gd name="connsiteX160" fmla="*/ 118018 w 134117"/>
                <a:gd name="connsiteY160" fmla="*/ 69721 h 131392"/>
                <a:gd name="connsiteX161" fmla="*/ 118018 w 134117"/>
                <a:gd name="connsiteY161" fmla="*/ 72383 h 131392"/>
                <a:gd name="connsiteX162" fmla="*/ 118018 w 134117"/>
                <a:gd name="connsiteY162" fmla="*/ 75045 h 131392"/>
                <a:gd name="connsiteX163" fmla="*/ 118018 w 134117"/>
                <a:gd name="connsiteY163" fmla="*/ 77771 h 131392"/>
                <a:gd name="connsiteX164" fmla="*/ 118018 w 134117"/>
                <a:gd name="connsiteY164" fmla="*/ 80433 h 131392"/>
                <a:gd name="connsiteX165" fmla="*/ 118018 w 134117"/>
                <a:gd name="connsiteY165" fmla="*/ 83095 h 131392"/>
                <a:gd name="connsiteX166" fmla="*/ 115293 w 134117"/>
                <a:gd name="connsiteY166" fmla="*/ 83095 h 131392"/>
                <a:gd name="connsiteX167" fmla="*/ 118018 w 134117"/>
                <a:gd name="connsiteY167" fmla="*/ 85820 h 131392"/>
                <a:gd name="connsiteX168" fmla="*/ 120680 w 134117"/>
                <a:gd name="connsiteY168" fmla="*/ 85820 h 131392"/>
                <a:gd name="connsiteX169" fmla="*/ 120680 w 134117"/>
                <a:gd name="connsiteY169" fmla="*/ 88482 h 131392"/>
                <a:gd name="connsiteX170" fmla="*/ 120680 w 134117"/>
                <a:gd name="connsiteY170" fmla="*/ 91144 h 131392"/>
                <a:gd name="connsiteX171" fmla="*/ 118018 w 134117"/>
                <a:gd name="connsiteY171" fmla="*/ 91144 h 131392"/>
                <a:gd name="connsiteX172" fmla="*/ 115293 w 134117"/>
                <a:gd name="connsiteY172" fmla="*/ 91144 h 131392"/>
                <a:gd name="connsiteX173" fmla="*/ 112631 w 134117"/>
                <a:gd name="connsiteY173" fmla="*/ 93870 h 131392"/>
                <a:gd name="connsiteX174" fmla="*/ 112631 w 134117"/>
                <a:gd name="connsiteY174" fmla="*/ 96532 h 131392"/>
                <a:gd name="connsiteX175" fmla="*/ 109969 w 134117"/>
                <a:gd name="connsiteY175" fmla="*/ 96532 h 131392"/>
                <a:gd name="connsiteX176" fmla="*/ 109969 w 134117"/>
                <a:gd name="connsiteY176" fmla="*/ 99194 h 131392"/>
                <a:gd name="connsiteX177" fmla="*/ 109969 w 134117"/>
                <a:gd name="connsiteY177" fmla="*/ 101919 h 131392"/>
                <a:gd name="connsiteX178" fmla="*/ 109969 w 134117"/>
                <a:gd name="connsiteY178" fmla="*/ 104581 h 131392"/>
                <a:gd name="connsiteX179" fmla="*/ 109969 w 134117"/>
                <a:gd name="connsiteY179" fmla="*/ 107244 h 131392"/>
                <a:gd name="connsiteX180" fmla="*/ 109969 w 134117"/>
                <a:gd name="connsiteY180" fmla="*/ 109906 h 131392"/>
                <a:gd name="connsiteX181" fmla="*/ 107307 w 134117"/>
                <a:gd name="connsiteY181" fmla="*/ 109906 h 131392"/>
                <a:gd name="connsiteX182" fmla="*/ 107307 w 134117"/>
                <a:gd name="connsiteY182" fmla="*/ 112631 h 131392"/>
                <a:gd name="connsiteX183" fmla="*/ 107307 w 134117"/>
                <a:gd name="connsiteY183" fmla="*/ 115293 h 131392"/>
                <a:gd name="connsiteX184" fmla="*/ 104581 w 134117"/>
                <a:gd name="connsiteY184" fmla="*/ 115293 h 131392"/>
                <a:gd name="connsiteX185" fmla="*/ 104581 w 134117"/>
                <a:gd name="connsiteY185" fmla="*/ 117955 h 131392"/>
                <a:gd name="connsiteX186" fmla="*/ 101919 w 134117"/>
                <a:gd name="connsiteY186" fmla="*/ 117955 h 131392"/>
                <a:gd name="connsiteX187" fmla="*/ 96532 w 134117"/>
                <a:gd name="connsiteY187" fmla="*/ 117955 h 131392"/>
                <a:gd name="connsiteX188" fmla="*/ 77770 w 134117"/>
                <a:gd name="connsiteY188" fmla="*/ 117955 h 131392"/>
                <a:gd name="connsiteX189" fmla="*/ 67059 w 134117"/>
                <a:gd name="connsiteY189" fmla="*/ 120681 h 131392"/>
                <a:gd name="connsiteX190" fmla="*/ 56347 w 134117"/>
                <a:gd name="connsiteY190" fmla="*/ 123343 h 131392"/>
                <a:gd name="connsiteX191" fmla="*/ 45635 w 134117"/>
                <a:gd name="connsiteY191" fmla="*/ 126005 h 131392"/>
                <a:gd name="connsiteX192" fmla="*/ 37586 w 134117"/>
                <a:gd name="connsiteY192" fmla="*/ 128730 h 131392"/>
                <a:gd name="connsiteX193" fmla="*/ 34860 w 134117"/>
                <a:gd name="connsiteY193" fmla="*/ 131392 h 131392"/>
                <a:gd name="connsiteX194" fmla="*/ 34860 w 134117"/>
                <a:gd name="connsiteY194" fmla="*/ 131392 h 13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34117" h="131392">
                  <a:moveTo>
                    <a:pt x="34860" y="131392"/>
                  </a:moveTo>
                  <a:lnTo>
                    <a:pt x="32198" y="123343"/>
                  </a:lnTo>
                  <a:lnTo>
                    <a:pt x="32198" y="104581"/>
                  </a:lnTo>
                  <a:lnTo>
                    <a:pt x="26811" y="96532"/>
                  </a:lnTo>
                  <a:lnTo>
                    <a:pt x="21487" y="93870"/>
                  </a:lnTo>
                  <a:lnTo>
                    <a:pt x="21487" y="91144"/>
                  </a:lnTo>
                  <a:lnTo>
                    <a:pt x="24149" y="91144"/>
                  </a:lnTo>
                  <a:lnTo>
                    <a:pt x="26811" y="88482"/>
                  </a:lnTo>
                  <a:lnTo>
                    <a:pt x="29536" y="85820"/>
                  </a:lnTo>
                  <a:lnTo>
                    <a:pt x="32198" y="85820"/>
                  </a:lnTo>
                  <a:lnTo>
                    <a:pt x="32198" y="83095"/>
                  </a:lnTo>
                  <a:lnTo>
                    <a:pt x="32198" y="80433"/>
                  </a:lnTo>
                  <a:lnTo>
                    <a:pt x="34860" y="80433"/>
                  </a:lnTo>
                  <a:lnTo>
                    <a:pt x="34860" y="77771"/>
                  </a:lnTo>
                  <a:lnTo>
                    <a:pt x="37586" y="77771"/>
                  </a:lnTo>
                  <a:lnTo>
                    <a:pt x="34860" y="75045"/>
                  </a:lnTo>
                  <a:lnTo>
                    <a:pt x="34860" y="72383"/>
                  </a:lnTo>
                  <a:lnTo>
                    <a:pt x="32198" y="72383"/>
                  </a:lnTo>
                  <a:lnTo>
                    <a:pt x="29536" y="72383"/>
                  </a:lnTo>
                  <a:lnTo>
                    <a:pt x="29536" y="69721"/>
                  </a:lnTo>
                  <a:lnTo>
                    <a:pt x="26811" y="69721"/>
                  </a:lnTo>
                  <a:lnTo>
                    <a:pt x="24149" y="69721"/>
                  </a:lnTo>
                  <a:lnTo>
                    <a:pt x="21487" y="69721"/>
                  </a:lnTo>
                  <a:lnTo>
                    <a:pt x="18825" y="69721"/>
                  </a:lnTo>
                  <a:lnTo>
                    <a:pt x="18825" y="67059"/>
                  </a:lnTo>
                  <a:lnTo>
                    <a:pt x="21487" y="64334"/>
                  </a:lnTo>
                  <a:lnTo>
                    <a:pt x="21487" y="61672"/>
                  </a:lnTo>
                  <a:lnTo>
                    <a:pt x="24149" y="59009"/>
                  </a:lnTo>
                  <a:lnTo>
                    <a:pt x="26811" y="56284"/>
                  </a:lnTo>
                  <a:lnTo>
                    <a:pt x="26811" y="53622"/>
                  </a:lnTo>
                  <a:lnTo>
                    <a:pt x="29536" y="53622"/>
                  </a:lnTo>
                  <a:lnTo>
                    <a:pt x="29536" y="50960"/>
                  </a:lnTo>
                  <a:lnTo>
                    <a:pt x="32198" y="48234"/>
                  </a:lnTo>
                  <a:lnTo>
                    <a:pt x="32198" y="45572"/>
                  </a:lnTo>
                  <a:lnTo>
                    <a:pt x="32198" y="42910"/>
                  </a:lnTo>
                  <a:lnTo>
                    <a:pt x="32198" y="40248"/>
                  </a:lnTo>
                  <a:lnTo>
                    <a:pt x="32198" y="37523"/>
                  </a:lnTo>
                  <a:lnTo>
                    <a:pt x="29536" y="37523"/>
                  </a:lnTo>
                  <a:lnTo>
                    <a:pt x="26811" y="37523"/>
                  </a:lnTo>
                  <a:lnTo>
                    <a:pt x="24149" y="37523"/>
                  </a:lnTo>
                  <a:lnTo>
                    <a:pt x="21487" y="37523"/>
                  </a:lnTo>
                  <a:lnTo>
                    <a:pt x="18825" y="37523"/>
                  </a:lnTo>
                  <a:lnTo>
                    <a:pt x="16099" y="37523"/>
                  </a:lnTo>
                  <a:lnTo>
                    <a:pt x="13437" y="37523"/>
                  </a:lnTo>
                  <a:lnTo>
                    <a:pt x="13437" y="34860"/>
                  </a:lnTo>
                  <a:lnTo>
                    <a:pt x="10775" y="34860"/>
                  </a:lnTo>
                  <a:lnTo>
                    <a:pt x="8050" y="32198"/>
                  </a:lnTo>
                  <a:lnTo>
                    <a:pt x="5387" y="32198"/>
                  </a:lnTo>
                  <a:lnTo>
                    <a:pt x="5387" y="29473"/>
                  </a:lnTo>
                  <a:lnTo>
                    <a:pt x="2725" y="29473"/>
                  </a:lnTo>
                  <a:lnTo>
                    <a:pt x="2725" y="26811"/>
                  </a:lnTo>
                  <a:lnTo>
                    <a:pt x="2725" y="24149"/>
                  </a:lnTo>
                  <a:lnTo>
                    <a:pt x="2725" y="21423"/>
                  </a:lnTo>
                  <a:lnTo>
                    <a:pt x="5387" y="21423"/>
                  </a:lnTo>
                  <a:lnTo>
                    <a:pt x="5387" y="18761"/>
                  </a:lnTo>
                  <a:lnTo>
                    <a:pt x="2725" y="16099"/>
                  </a:lnTo>
                  <a:lnTo>
                    <a:pt x="0" y="13437"/>
                  </a:lnTo>
                  <a:lnTo>
                    <a:pt x="2725" y="10712"/>
                  </a:lnTo>
                  <a:lnTo>
                    <a:pt x="5387" y="8050"/>
                  </a:lnTo>
                  <a:lnTo>
                    <a:pt x="8050" y="8050"/>
                  </a:lnTo>
                  <a:lnTo>
                    <a:pt x="8050" y="10712"/>
                  </a:lnTo>
                  <a:lnTo>
                    <a:pt x="10775" y="10712"/>
                  </a:lnTo>
                  <a:lnTo>
                    <a:pt x="10775" y="13437"/>
                  </a:lnTo>
                  <a:lnTo>
                    <a:pt x="13437" y="13437"/>
                  </a:lnTo>
                  <a:lnTo>
                    <a:pt x="13437" y="16099"/>
                  </a:lnTo>
                  <a:lnTo>
                    <a:pt x="16099" y="16099"/>
                  </a:lnTo>
                  <a:lnTo>
                    <a:pt x="16099" y="18761"/>
                  </a:lnTo>
                  <a:lnTo>
                    <a:pt x="18825" y="18761"/>
                  </a:lnTo>
                  <a:lnTo>
                    <a:pt x="21487" y="18761"/>
                  </a:lnTo>
                  <a:lnTo>
                    <a:pt x="24149" y="18761"/>
                  </a:lnTo>
                  <a:lnTo>
                    <a:pt x="26811" y="18761"/>
                  </a:lnTo>
                  <a:lnTo>
                    <a:pt x="32198" y="18761"/>
                  </a:lnTo>
                  <a:lnTo>
                    <a:pt x="32198" y="16099"/>
                  </a:lnTo>
                  <a:lnTo>
                    <a:pt x="34860" y="16099"/>
                  </a:lnTo>
                  <a:lnTo>
                    <a:pt x="37586" y="13437"/>
                  </a:lnTo>
                  <a:lnTo>
                    <a:pt x="40248" y="13437"/>
                  </a:lnTo>
                  <a:lnTo>
                    <a:pt x="42910" y="13437"/>
                  </a:lnTo>
                  <a:lnTo>
                    <a:pt x="45635" y="10712"/>
                  </a:lnTo>
                  <a:lnTo>
                    <a:pt x="48298" y="10712"/>
                  </a:lnTo>
                  <a:lnTo>
                    <a:pt x="48298" y="8050"/>
                  </a:lnTo>
                  <a:lnTo>
                    <a:pt x="50959" y="8050"/>
                  </a:lnTo>
                  <a:lnTo>
                    <a:pt x="53622" y="8050"/>
                  </a:lnTo>
                  <a:lnTo>
                    <a:pt x="56347" y="8050"/>
                  </a:lnTo>
                  <a:lnTo>
                    <a:pt x="59009" y="8050"/>
                  </a:lnTo>
                  <a:lnTo>
                    <a:pt x="61671" y="8050"/>
                  </a:lnTo>
                  <a:lnTo>
                    <a:pt x="64397" y="8050"/>
                  </a:lnTo>
                  <a:lnTo>
                    <a:pt x="67059" y="8050"/>
                  </a:lnTo>
                  <a:lnTo>
                    <a:pt x="69721" y="10712"/>
                  </a:lnTo>
                  <a:lnTo>
                    <a:pt x="72446" y="10712"/>
                  </a:lnTo>
                  <a:lnTo>
                    <a:pt x="75108" y="10712"/>
                  </a:lnTo>
                  <a:lnTo>
                    <a:pt x="77770" y="10712"/>
                  </a:lnTo>
                  <a:lnTo>
                    <a:pt x="80496" y="10712"/>
                  </a:lnTo>
                  <a:lnTo>
                    <a:pt x="83158" y="10712"/>
                  </a:lnTo>
                  <a:lnTo>
                    <a:pt x="85820" y="10712"/>
                  </a:lnTo>
                  <a:lnTo>
                    <a:pt x="88482" y="10712"/>
                  </a:lnTo>
                  <a:lnTo>
                    <a:pt x="88482" y="8050"/>
                  </a:lnTo>
                  <a:lnTo>
                    <a:pt x="91207" y="8050"/>
                  </a:lnTo>
                  <a:lnTo>
                    <a:pt x="93870" y="8050"/>
                  </a:lnTo>
                  <a:lnTo>
                    <a:pt x="93870" y="5388"/>
                  </a:lnTo>
                  <a:lnTo>
                    <a:pt x="96532" y="2662"/>
                  </a:lnTo>
                  <a:lnTo>
                    <a:pt x="99257" y="0"/>
                  </a:lnTo>
                  <a:lnTo>
                    <a:pt x="101919" y="0"/>
                  </a:lnTo>
                  <a:lnTo>
                    <a:pt x="104581" y="0"/>
                  </a:lnTo>
                  <a:lnTo>
                    <a:pt x="107307" y="0"/>
                  </a:lnTo>
                  <a:lnTo>
                    <a:pt x="109969" y="0"/>
                  </a:lnTo>
                  <a:lnTo>
                    <a:pt x="109969" y="2662"/>
                  </a:lnTo>
                  <a:lnTo>
                    <a:pt x="112631" y="2662"/>
                  </a:lnTo>
                  <a:lnTo>
                    <a:pt x="112631" y="0"/>
                  </a:lnTo>
                  <a:lnTo>
                    <a:pt x="115293" y="0"/>
                  </a:lnTo>
                  <a:lnTo>
                    <a:pt x="118018" y="0"/>
                  </a:lnTo>
                  <a:lnTo>
                    <a:pt x="120680" y="0"/>
                  </a:lnTo>
                  <a:lnTo>
                    <a:pt x="120680" y="2662"/>
                  </a:lnTo>
                  <a:lnTo>
                    <a:pt x="123343" y="2662"/>
                  </a:lnTo>
                  <a:lnTo>
                    <a:pt x="123343" y="5388"/>
                  </a:lnTo>
                  <a:lnTo>
                    <a:pt x="123343" y="8050"/>
                  </a:lnTo>
                  <a:lnTo>
                    <a:pt x="123343" y="10712"/>
                  </a:lnTo>
                  <a:lnTo>
                    <a:pt x="123343" y="13437"/>
                  </a:lnTo>
                  <a:lnTo>
                    <a:pt x="123343" y="16099"/>
                  </a:lnTo>
                  <a:lnTo>
                    <a:pt x="123343" y="18761"/>
                  </a:lnTo>
                  <a:lnTo>
                    <a:pt x="123343" y="21423"/>
                  </a:lnTo>
                  <a:lnTo>
                    <a:pt x="123343" y="24149"/>
                  </a:lnTo>
                  <a:lnTo>
                    <a:pt x="123343" y="26811"/>
                  </a:lnTo>
                  <a:lnTo>
                    <a:pt x="123343" y="29473"/>
                  </a:lnTo>
                  <a:lnTo>
                    <a:pt x="120680" y="29473"/>
                  </a:lnTo>
                  <a:lnTo>
                    <a:pt x="118018" y="29473"/>
                  </a:lnTo>
                  <a:lnTo>
                    <a:pt x="118018" y="32198"/>
                  </a:lnTo>
                  <a:lnTo>
                    <a:pt x="118018" y="34860"/>
                  </a:lnTo>
                  <a:lnTo>
                    <a:pt x="118018" y="37523"/>
                  </a:lnTo>
                  <a:lnTo>
                    <a:pt x="120680" y="37523"/>
                  </a:lnTo>
                  <a:lnTo>
                    <a:pt x="123343" y="37523"/>
                  </a:lnTo>
                  <a:lnTo>
                    <a:pt x="123343" y="40248"/>
                  </a:lnTo>
                  <a:lnTo>
                    <a:pt x="126068" y="40248"/>
                  </a:lnTo>
                  <a:lnTo>
                    <a:pt x="128730" y="42910"/>
                  </a:lnTo>
                  <a:lnTo>
                    <a:pt x="131392" y="42910"/>
                  </a:lnTo>
                  <a:lnTo>
                    <a:pt x="134117" y="42910"/>
                  </a:lnTo>
                  <a:lnTo>
                    <a:pt x="134117" y="45572"/>
                  </a:lnTo>
                  <a:lnTo>
                    <a:pt x="134117" y="48234"/>
                  </a:lnTo>
                  <a:lnTo>
                    <a:pt x="131392" y="48234"/>
                  </a:lnTo>
                  <a:lnTo>
                    <a:pt x="131392" y="50960"/>
                  </a:lnTo>
                  <a:lnTo>
                    <a:pt x="131392" y="53622"/>
                  </a:lnTo>
                  <a:lnTo>
                    <a:pt x="131392" y="56284"/>
                  </a:lnTo>
                  <a:lnTo>
                    <a:pt x="131392" y="59009"/>
                  </a:lnTo>
                  <a:lnTo>
                    <a:pt x="128730" y="59009"/>
                  </a:lnTo>
                  <a:lnTo>
                    <a:pt x="128730" y="61672"/>
                  </a:lnTo>
                  <a:lnTo>
                    <a:pt x="128730" y="64334"/>
                  </a:lnTo>
                  <a:lnTo>
                    <a:pt x="128730" y="67059"/>
                  </a:lnTo>
                  <a:lnTo>
                    <a:pt x="131392" y="67059"/>
                  </a:lnTo>
                  <a:lnTo>
                    <a:pt x="134117" y="67059"/>
                  </a:lnTo>
                  <a:lnTo>
                    <a:pt x="134117" y="69721"/>
                  </a:lnTo>
                  <a:lnTo>
                    <a:pt x="134117" y="72383"/>
                  </a:lnTo>
                  <a:lnTo>
                    <a:pt x="134117" y="75045"/>
                  </a:lnTo>
                  <a:lnTo>
                    <a:pt x="131392" y="75045"/>
                  </a:lnTo>
                  <a:lnTo>
                    <a:pt x="128730" y="75045"/>
                  </a:lnTo>
                  <a:lnTo>
                    <a:pt x="126068" y="75045"/>
                  </a:lnTo>
                  <a:lnTo>
                    <a:pt x="126068" y="72383"/>
                  </a:lnTo>
                  <a:lnTo>
                    <a:pt x="126068" y="69721"/>
                  </a:lnTo>
                  <a:lnTo>
                    <a:pt x="126068" y="67059"/>
                  </a:lnTo>
                  <a:lnTo>
                    <a:pt x="123343" y="67059"/>
                  </a:lnTo>
                  <a:lnTo>
                    <a:pt x="120680" y="67059"/>
                  </a:lnTo>
                  <a:lnTo>
                    <a:pt x="118018" y="67059"/>
                  </a:lnTo>
                  <a:lnTo>
                    <a:pt x="118018" y="69721"/>
                  </a:lnTo>
                  <a:lnTo>
                    <a:pt x="118018" y="72383"/>
                  </a:lnTo>
                  <a:lnTo>
                    <a:pt x="118018" y="75045"/>
                  </a:lnTo>
                  <a:lnTo>
                    <a:pt x="118018" y="77771"/>
                  </a:lnTo>
                  <a:lnTo>
                    <a:pt x="118018" y="80433"/>
                  </a:lnTo>
                  <a:lnTo>
                    <a:pt x="118018" y="83095"/>
                  </a:lnTo>
                  <a:lnTo>
                    <a:pt x="115293" y="83095"/>
                  </a:lnTo>
                  <a:lnTo>
                    <a:pt x="118018" y="85820"/>
                  </a:lnTo>
                  <a:lnTo>
                    <a:pt x="120680" y="85820"/>
                  </a:lnTo>
                  <a:lnTo>
                    <a:pt x="120680" y="88482"/>
                  </a:lnTo>
                  <a:lnTo>
                    <a:pt x="120680" y="91144"/>
                  </a:lnTo>
                  <a:lnTo>
                    <a:pt x="118018" y="91144"/>
                  </a:lnTo>
                  <a:lnTo>
                    <a:pt x="115293" y="91144"/>
                  </a:lnTo>
                  <a:lnTo>
                    <a:pt x="112631" y="93870"/>
                  </a:lnTo>
                  <a:lnTo>
                    <a:pt x="112631" y="96532"/>
                  </a:lnTo>
                  <a:lnTo>
                    <a:pt x="109969" y="96532"/>
                  </a:lnTo>
                  <a:lnTo>
                    <a:pt x="109969" y="99194"/>
                  </a:lnTo>
                  <a:lnTo>
                    <a:pt x="109969" y="101919"/>
                  </a:lnTo>
                  <a:lnTo>
                    <a:pt x="109969" y="104581"/>
                  </a:lnTo>
                  <a:lnTo>
                    <a:pt x="109969" y="107244"/>
                  </a:lnTo>
                  <a:lnTo>
                    <a:pt x="109969" y="109906"/>
                  </a:lnTo>
                  <a:lnTo>
                    <a:pt x="107307" y="109906"/>
                  </a:lnTo>
                  <a:lnTo>
                    <a:pt x="107307" y="112631"/>
                  </a:lnTo>
                  <a:lnTo>
                    <a:pt x="107307" y="115293"/>
                  </a:lnTo>
                  <a:lnTo>
                    <a:pt x="104581" y="115293"/>
                  </a:lnTo>
                  <a:lnTo>
                    <a:pt x="104581" y="117955"/>
                  </a:lnTo>
                  <a:lnTo>
                    <a:pt x="101919" y="117955"/>
                  </a:lnTo>
                  <a:lnTo>
                    <a:pt x="96532" y="117955"/>
                  </a:lnTo>
                  <a:lnTo>
                    <a:pt x="77770" y="117955"/>
                  </a:lnTo>
                  <a:lnTo>
                    <a:pt x="67059" y="120681"/>
                  </a:lnTo>
                  <a:lnTo>
                    <a:pt x="56347" y="123343"/>
                  </a:lnTo>
                  <a:lnTo>
                    <a:pt x="45635" y="126005"/>
                  </a:lnTo>
                  <a:lnTo>
                    <a:pt x="37586" y="128730"/>
                  </a:lnTo>
                  <a:lnTo>
                    <a:pt x="34860" y="131392"/>
                  </a:lnTo>
                  <a:lnTo>
                    <a:pt x="34860" y="13139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7" name="Freeform: Shape 196">
              <a:extLst>
                <a:ext uri="{FF2B5EF4-FFF2-40B4-BE49-F238E27FC236}">
                  <a16:creationId xmlns:a16="http://schemas.microsoft.com/office/drawing/2014/main" id="{7062E013-DF2F-D4DD-018B-2B7746DE1A9E}"/>
                </a:ext>
              </a:extLst>
            </p:cNvPr>
            <p:cNvSpPr/>
            <p:nvPr/>
          </p:nvSpPr>
          <p:spPr>
            <a:xfrm>
              <a:off x="3491924" y="4417642"/>
              <a:ext cx="182351" cy="136716"/>
            </a:xfrm>
            <a:custGeom>
              <a:avLst/>
              <a:gdLst>
                <a:gd name="connsiteX0" fmla="*/ 8050 w 182351"/>
                <a:gd name="connsiteY0" fmla="*/ 61672 h 136716"/>
                <a:gd name="connsiteX1" fmla="*/ 8050 w 182351"/>
                <a:gd name="connsiteY1" fmla="*/ 58946 h 136716"/>
                <a:gd name="connsiteX2" fmla="*/ 10775 w 182351"/>
                <a:gd name="connsiteY2" fmla="*/ 58946 h 136716"/>
                <a:gd name="connsiteX3" fmla="*/ 10775 w 182351"/>
                <a:gd name="connsiteY3" fmla="*/ 56284 h 136716"/>
                <a:gd name="connsiteX4" fmla="*/ 10775 w 182351"/>
                <a:gd name="connsiteY4" fmla="*/ 53622 h 136716"/>
                <a:gd name="connsiteX5" fmla="*/ 10775 w 182351"/>
                <a:gd name="connsiteY5" fmla="*/ 50896 h 136716"/>
                <a:gd name="connsiteX6" fmla="*/ 10775 w 182351"/>
                <a:gd name="connsiteY6" fmla="*/ 48234 h 136716"/>
                <a:gd name="connsiteX7" fmla="*/ 10775 w 182351"/>
                <a:gd name="connsiteY7" fmla="*/ 42847 h 136716"/>
                <a:gd name="connsiteX8" fmla="*/ 10775 w 182351"/>
                <a:gd name="connsiteY8" fmla="*/ 40185 h 136716"/>
                <a:gd name="connsiteX9" fmla="*/ 13437 w 182351"/>
                <a:gd name="connsiteY9" fmla="*/ 40185 h 136716"/>
                <a:gd name="connsiteX10" fmla="*/ 13437 w 182351"/>
                <a:gd name="connsiteY10" fmla="*/ 37523 h 136716"/>
                <a:gd name="connsiteX11" fmla="*/ 10775 w 182351"/>
                <a:gd name="connsiteY11" fmla="*/ 34860 h 136716"/>
                <a:gd name="connsiteX12" fmla="*/ 10775 w 182351"/>
                <a:gd name="connsiteY12" fmla="*/ 32135 h 136716"/>
                <a:gd name="connsiteX13" fmla="*/ 13437 w 182351"/>
                <a:gd name="connsiteY13" fmla="*/ 32135 h 136716"/>
                <a:gd name="connsiteX14" fmla="*/ 13437 w 182351"/>
                <a:gd name="connsiteY14" fmla="*/ 29473 h 136716"/>
                <a:gd name="connsiteX15" fmla="*/ 13437 w 182351"/>
                <a:gd name="connsiteY15" fmla="*/ 26811 h 136716"/>
                <a:gd name="connsiteX16" fmla="*/ 16099 w 182351"/>
                <a:gd name="connsiteY16" fmla="*/ 21423 h 136716"/>
                <a:gd name="connsiteX17" fmla="*/ 16099 w 182351"/>
                <a:gd name="connsiteY17" fmla="*/ 18761 h 136716"/>
                <a:gd name="connsiteX18" fmla="*/ 18761 w 182351"/>
                <a:gd name="connsiteY18" fmla="*/ 16036 h 136716"/>
                <a:gd name="connsiteX19" fmla="*/ 21487 w 182351"/>
                <a:gd name="connsiteY19" fmla="*/ 13374 h 136716"/>
                <a:gd name="connsiteX20" fmla="*/ 24149 w 182351"/>
                <a:gd name="connsiteY20" fmla="*/ 13374 h 136716"/>
                <a:gd name="connsiteX21" fmla="*/ 24149 w 182351"/>
                <a:gd name="connsiteY21" fmla="*/ 10712 h 136716"/>
                <a:gd name="connsiteX22" fmla="*/ 26811 w 182351"/>
                <a:gd name="connsiteY22" fmla="*/ 10712 h 136716"/>
                <a:gd name="connsiteX23" fmla="*/ 29536 w 182351"/>
                <a:gd name="connsiteY23" fmla="*/ 10712 h 136716"/>
                <a:gd name="connsiteX24" fmla="*/ 32198 w 182351"/>
                <a:gd name="connsiteY24" fmla="*/ 10712 h 136716"/>
                <a:gd name="connsiteX25" fmla="*/ 34860 w 182351"/>
                <a:gd name="connsiteY25" fmla="*/ 10712 h 136716"/>
                <a:gd name="connsiteX26" fmla="*/ 34860 w 182351"/>
                <a:gd name="connsiteY26" fmla="*/ 7986 h 136716"/>
                <a:gd name="connsiteX27" fmla="*/ 37586 w 182351"/>
                <a:gd name="connsiteY27" fmla="*/ 7986 h 136716"/>
                <a:gd name="connsiteX28" fmla="*/ 40248 w 182351"/>
                <a:gd name="connsiteY28" fmla="*/ 7986 h 136716"/>
                <a:gd name="connsiteX29" fmla="*/ 42910 w 182351"/>
                <a:gd name="connsiteY29" fmla="*/ 5324 h 136716"/>
                <a:gd name="connsiteX30" fmla="*/ 45572 w 182351"/>
                <a:gd name="connsiteY30" fmla="*/ 5324 h 136716"/>
                <a:gd name="connsiteX31" fmla="*/ 45572 w 182351"/>
                <a:gd name="connsiteY31" fmla="*/ 2662 h 136716"/>
                <a:gd name="connsiteX32" fmla="*/ 48298 w 182351"/>
                <a:gd name="connsiteY32" fmla="*/ 2662 h 136716"/>
                <a:gd name="connsiteX33" fmla="*/ 48298 w 182351"/>
                <a:gd name="connsiteY33" fmla="*/ 5324 h 136716"/>
                <a:gd name="connsiteX34" fmla="*/ 50960 w 182351"/>
                <a:gd name="connsiteY34" fmla="*/ 5324 h 136716"/>
                <a:gd name="connsiteX35" fmla="*/ 50960 w 182351"/>
                <a:gd name="connsiteY35" fmla="*/ 2662 h 136716"/>
                <a:gd name="connsiteX36" fmla="*/ 53622 w 182351"/>
                <a:gd name="connsiteY36" fmla="*/ 2662 h 136716"/>
                <a:gd name="connsiteX37" fmla="*/ 53622 w 182351"/>
                <a:gd name="connsiteY37" fmla="*/ 0 h 136716"/>
                <a:gd name="connsiteX38" fmla="*/ 56347 w 182351"/>
                <a:gd name="connsiteY38" fmla="*/ 0 h 136716"/>
                <a:gd name="connsiteX39" fmla="*/ 59009 w 182351"/>
                <a:gd name="connsiteY39" fmla="*/ 0 h 136716"/>
                <a:gd name="connsiteX40" fmla="*/ 59009 w 182351"/>
                <a:gd name="connsiteY40" fmla="*/ 2662 h 136716"/>
                <a:gd name="connsiteX41" fmla="*/ 61671 w 182351"/>
                <a:gd name="connsiteY41" fmla="*/ 2662 h 136716"/>
                <a:gd name="connsiteX42" fmla="*/ 61671 w 182351"/>
                <a:gd name="connsiteY42" fmla="*/ 5324 h 136716"/>
                <a:gd name="connsiteX43" fmla="*/ 61671 w 182351"/>
                <a:gd name="connsiteY43" fmla="*/ 7986 h 136716"/>
                <a:gd name="connsiteX44" fmla="*/ 64397 w 182351"/>
                <a:gd name="connsiteY44" fmla="*/ 7986 h 136716"/>
                <a:gd name="connsiteX45" fmla="*/ 64397 w 182351"/>
                <a:gd name="connsiteY45" fmla="*/ 10712 h 136716"/>
                <a:gd name="connsiteX46" fmla="*/ 67059 w 182351"/>
                <a:gd name="connsiteY46" fmla="*/ 10712 h 136716"/>
                <a:gd name="connsiteX47" fmla="*/ 67059 w 182351"/>
                <a:gd name="connsiteY47" fmla="*/ 13374 h 136716"/>
                <a:gd name="connsiteX48" fmla="*/ 67059 w 182351"/>
                <a:gd name="connsiteY48" fmla="*/ 16036 h 136716"/>
                <a:gd name="connsiteX49" fmla="*/ 67059 w 182351"/>
                <a:gd name="connsiteY49" fmla="*/ 18761 h 136716"/>
                <a:gd name="connsiteX50" fmla="*/ 67059 w 182351"/>
                <a:gd name="connsiteY50" fmla="*/ 21423 h 136716"/>
                <a:gd name="connsiteX51" fmla="*/ 67059 w 182351"/>
                <a:gd name="connsiteY51" fmla="*/ 24086 h 136716"/>
                <a:gd name="connsiteX52" fmla="*/ 67059 w 182351"/>
                <a:gd name="connsiteY52" fmla="*/ 26811 h 136716"/>
                <a:gd name="connsiteX53" fmla="*/ 67059 w 182351"/>
                <a:gd name="connsiteY53" fmla="*/ 29473 h 136716"/>
                <a:gd name="connsiteX54" fmla="*/ 64397 w 182351"/>
                <a:gd name="connsiteY54" fmla="*/ 29473 h 136716"/>
                <a:gd name="connsiteX55" fmla="*/ 61671 w 182351"/>
                <a:gd name="connsiteY55" fmla="*/ 32135 h 136716"/>
                <a:gd name="connsiteX56" fmla="*/ 61671 w 182351"/>
                <a:gd name="connsiteY56" fmla="*/ 34860 h 136716"/>
                <a:gd name="connsiteX57" fmla="*/ 64397 w 182351"/>
                <a:gd name="connsiteY57" fmla="*/ 34860 h 136716"/>
                <a:gd name="connsiteX58" fmla="*/ 67059 w 182351"/>
                <a:gd name="connsiteY58" fmla="*/ 37523 h 136716"/>
                <a:gd name="connsiteX59" fmla="*/ 69721 w 182351"/>
                <a:gd name="connsiteY59" fmla="*/ 37523 h 136716"/>
                <a:gd name="connsiteX60" fmla="*/ 72446 w 182351"/>
                <a:gd name="connsiteY60" fmla="*/ 37523 h 136716"/>
                <a:gd name="connsiteX61" fmla="*/ 72446 w 182351"/>
                <a:gd name="connsiteY61" fmla="*/ 40185 h 136716"/>
                <a:gd name="connsiteX62" fmla="*/ 75108 w 182351"/>
                <a:gd name="connsiteY62" fmla="*/ 40185 h 136716"/>
                <a:gd name="connsiteX63" fmla="*/ 77771 w 182351"/>
                <a:gd name="connsiteY63" fmla="*/ 40185 h 136716"/>
                <a:gd name="connsiteX64" fmla="*/ 77771 w 182351"/>
                <a:gd name="connsiteY64" fmla="*/ 42847 h 136716"/>
                <a:gd name="connsiteX65" fmla="*/ 80433 w 182351"/>
                <a:gd name="connsiteY65" fmla="*/ 42847 h 136716"/>
                <a:gd name="connsiteX66" fmla="*/ 83158 w 182351"/>
                <a:gd name="connsiteY66" fmla="*/ 42847 h 136716"/>
                <a:gd name="connsiteX67" fmla="*/ 83158 w 182351"/>
                <a:gd name="connsiteY67" fmla="*/ 45572 h 136716"/>
                <a:gd name="connsiteX68" fmla="*/ 83158 w 182351"/>
                <a:gd name="connsiteY68" fmla="*/ 48234 h 136716"/>
                <a:gd name="connsiteX69" fmla="*/ 85820 w 182351"/>
                <a:gd name="connsiteY69" fmla="*/ 48234 h 136716"/>
                <a:gd name="connsiteX70" fmla="*/ 85820 w 182351"/>
                <a:gd name="connsiteY70" fmla="*/ 50896 h 136716"/>
                <a:gd name="connsiteX71" fmla="*/ 83158 w 182351"/>
                <a:gd name="connsiteY71" fmla="*/ 50896 h 136716"/>
                <a:gd name="connsiteX72" fmla="*/ 83158 w 182351"/>
                <a:gd name="connsiteY72" fmla="*/ 53622 h 136716"/>
                <a:gd name="connsiteX73" fmla="*/ 85820 w 182351"/>
                <a:gd name="connsiteY73" fmla="*/ 56284 h 136716"/>
                <a:gd name="connsiteX74" fmla="*/ 85820 w 182351"/>
                <a:gd name="connsiteY74" fmla="*/ 58946 h 136716"/>
                <a:gd name="connsiteX75" fmla="*/ 85820 w 182351"/>
                <a:gd name="connsiteY75" fmla="*/ 61672 h 136716"/>
                <a:gd name="connsiteX76" fmla="*/ 88482 w 182351"/>
                <a:gd name="connsiteY76" fmla="*/ 64334 h 136716"/>
                <a:gd name="connsiteX77" fmla="*/ 91208 w 182351"/>
                <a:gd name="connsiteY77" fmla="*/ 64334 h 136716"/>
                <a:gd name="connsiteX78" fmla="*/ 93870 w 182351"/>
                <a:gd name="connsiteY78" fmla="*/ 64334 h 136716"/>
                <a:gd name="connsiteX79" fmla="*/ 93870 w 182351"/>
                <a:gd name="connsiteY79" fmla="*/ 66995 h 136716"/>
                <a:gd name="connsiteX80" fmla="*/ 96532 w 182351"/>
                <a:gd name="connsiteY80" fmla="*/ 66995 h 136716"/>
                <a:gd name="connsiteX81" fmla="*/ 99257 w 182351"/>
                <a:gd name="connsiteY81" fmla="*/ 66995 h 136716"/>
                <a:gd name="connsiteX82" fmla="*/ 101919 w 182351"/>
                <a:gd name="connsiteY82" fmla="*/ 66995 h 136716"/>
                <a:gd name="connsiteX83" fmla="*/ 104581 w 182351"/>
                <a:gd name="connsiteY83" fmla="*/ 69657 h 136716"/>
                <a:gd name="connsiteX84" fmla="*/ 107243 w 182351"/>
                <a:gd name="connsiteY84" fmla="*/ 69657 h 136716"/>
                <a:gd name="connsiteX85" fmla="*/ 107243 w 182351"/>
                <a:gd name="connsiteY85" fmla="*/ 72383 h 136716"/>
                <a:gd name="connsiteX86" fmla="*/ 109969 w 182351"/>
                <a:gd name="connsiteY86" fmla="*/ 75045 h 136716"/>
                <a:gd name="connsiteX87" fmla="*/ 112631 w 182351"/>
                <a:gd name="connsiteY87" fmla="*/ 77707 h 136716"/>
                <a:gd name="connsiteX88" fmla="*/ 112631 w 182351"/>
                <a:gd name="connsiteY88" fmla="*/ 80433 h 136716"/>
                <a:gd name="connsiteX89" fmla="*/ 115293 w 182351"/>
                <a:gd name="connsiteY89" fmla="*/ 83095 h 136716"/>
                <a:gd name="connsiteX90" fmla="*/ 118018 w 182351"/>
                <a:gd name="connsiteY90" fmla="*/ 88482 h 136716"/>
                <a:gd name="connsiteX91" fmla="*/ 120681 w 182351"/>
                <a:gd name="connsiteY91" fmla="*/ 88482 h 136716"/>
                <a:gd name="connsiteX92" fmla="*/ 123343 w 182351"/>
                <a:gd name="connsiteY92" fmla="*/ 88482 h 136716"/>
                <a:gd name="connsiteX93" fmla="*/ 126068 w 182351"/>
                <a:gd name="connsiteY93" fmla="*/ 88482 h 136716"/>
                <a:gd name="connsiteX94" fmla="*/ 126068 w 182351"/>
                <a:gd name="connsiteY94" fmla="*/ 85757 h 136716"/>
                <a:gd name="connsiteX95" fmla="*/ 128730 w 182351"/>
                <a:gd name="connsiteY95" fmla="*/ 85757 h 136716"/>
                <a:gd name="connsiteX96" fmla="*/ 131392 w 182351"/>
                <a:gd name="connsiteY96" fmla="*/ 85757 h 136716"/>
                <a:gd name="connsiteX97" fmla="*/ 134054 w 182351"/>
                <a:gd name="connsiteY97" fmla="*/ 85757 h 136716"/>
                <a:gd name="connsiteX98" fmla="*/ 136780 w 182351"/>
                <a:gd name="connsiteY98" fmla="*/ 85757 h 136716"/>
                <a:gd name="connsiteX99" fmla="*/ 139442 w 182351"/>
                <a:gd name="connsiteY99" fmla="*/ 85757 h 136716"/>
                <a:gd name="connsiteX100" fmla="*/ 142104 w 182351"/>
                <a:gd name="connsiteY100" fmla="*/ 88482 h 136716"/>
                <a:gd name="connsiteX101" fmla="*/ 144829 w 182351"/>
                <a:gd name="connsiteY101" fmla="*/ 88482 h 136716"/>
                <a:gd name="connsiteX102" fmla="*/ 147491 w 182351"/>
                <a:gd name="connsiteY102" fmla="*/ 88482 h 136716"/>
                <a:gd name="connsiteX103" fmla="*/ 147491 w 182351"/>
                <a:gd name="connsiteY103" fmla="*/ 91144 h 136716"/>
                <a:gd name="connsiteX104" fmla="*/ 147491 w 182351"/>
                <a:gd name="connsiteY104" fmla="*/ 93807 h 136716"/>
                <a:gd name="connsiteX105" fmla="*/ 147491 w 182351"/>
                <a:gd name="connsiteY105" fmla="*/ 96469 h 136716"/>
                <a:gd name="connsiteX106" fmla="*/ 150153 w 182351"/>
                <a:gd name="connsiteY106" fmla="*/ 96469 h 136716"/>
                <a:gd name="connsiteX107" fmla="*/ 152879 w 182351"/>
                <a:gd name="connsiteY107" fmla="*/ 96469 h 136716"/>
                <a:gd name="connsiteX108" fmla="*/ 152879 w 182351"/>
                <a:gd name="connsiteY108" fmla="*/ 93807 h 136716"/>
                <a:gd name="connsiteX109" fmla="*/ 152879 w 182351"/>
                <a:gd name="connsiteY109" fmla="*/ 91144 h 136716"/>
                <a:gd name="connsiteX110" fmla="*/ 152879 w 182351"/>
                <a:gd name="connsiteY110" fmla="*/ 88482 h 136716"/>
                <a:gd name="connsiteX111" fmla="*/ 152879 w 182351"/>
                <a:gd name="connsiteY111" fmla="*/ 85757 h 136716"/>
                <a:gd name="connsiteX112" fmla="*/ 155541 w 182351"/>
                <a:gd name="connsiteY112" fmla="*/ 85757 h 136716"/>
                <a:gd name="connsiteX113" fmla="*/ 155541 w 182351"/>
                <a:gd name="connsiteY113" fmla="*/ 83095 h 136716"/>
                <a:gd name="connsiteX114" fmla="*/ 158203 w 182351"/>
                <a:gd name="connsiteY114" fmla="*/ 80433 h 136716"/>
                <a:gd name="connsiteX115" fmla="*/ 158203 w 182351"/>
                <a:gd name="connsiteY115" fmla="*/ 77707 h 136716"/>
                <a:gd name="connsiteX116" fmla="*/ 160865 w 182351"/>
                <a:gd name="connsiteY116" fmla="*/ 77707 h 136716"/>
                <a:gd name="connsiteX117" fmla="*/ 163591 w 182351"/>
                <a:gd name="connsiteY117" fmla="*/ 77707 h 136716"/>
                <a:gd name="connsiteX118" fmla="*/ 166253 w 182351"/>
                <a:gd name="connsiteY118" fmla="*/ 77707 h 136716"/>
                <a:gd name="connsiteX119" fmla="*/ 171640 w 182351"/>
                <a:gd name="connsiteY119" fmla="*/ 77707 h 136716"/>
                <a:gd name="connsiteX120" fmla="*/ 176964 w 182351"/>
                <a:gd name="connsiteY120" fmla="*/ 77707 h 136716"/>
                <a:gd name="connsiteX121" fmla="*/ 179690 w 182351"/>
                <a:gd name="connsiteY121" fmla="*/ 77707 h 136716"/>
                <a:gd name="connsiteX122" fmla="*/ 182352 w 182351"/>
                <a:gd name="connsiteY122" fmla="*/ 77707 h 136716"/>
                <a:gd name="connsiteX123" fmla="*/ 182352 w 182351"/>
                <a:gd name="connsiteY123" fmla="*/ 80433 h 136716"/>
                <a:gd name="connsiteX124" fmla="*/ 182352 w 182351"/>
                <a:gd name="connsiteY124" fmla="*/ 83095 h 136716"/>
                <a:gd name="connsiteX125" fmla="*/ 179690 w 182351"/>
                <a:gd name="connsiteY125" fmla="*/ 88482 h 136716"/>
                <a:gd name="connsiteX126" fmla="*/ 179690 w 182351"/>
                <a:gd name="connsiteY126" fmla="*/ 91144 h 136716"/>
                <a:gd name="connsiteX127" fmla="*/ 179690 w 182351"/>
                <a:gd name="connsiteY127" fmla="*/ 93807 h 136716"/>
                <a:gd name="connsiteX128" fmla="*/ 179690 w 182351"/>
                <a:gd name="connsiteY128" fmla="*/ 96469 h 136716"/>
                <a:gd name="connsiteX129" fmla="*/ 179690 w 182351"/>
                <a:gd name="connsiteY129" fmla="*/ 99194 h 136716"/>
                <a:gd name="connsiteX130" fmla="*/ 179690 w 182351"/>
                <a:gd name="connsiteY130" fmla="*/ 101856 h 136716"/>
                <a:gd name="connsiteX131" fmla="*/ 179690 w 182351"/>
                <a:gd name="connsiteY131" fmla="*/ 104518 h 136716"/>
                <a:gd name="connsiteX132" fmla="*/ 179690 w 182351"/>
                <a:gd name="connsiteY132" fmla="*/ 107244 h 136716"/>
                <a:gd name="connsiteX133" fmla="*/ 176964 w 182351"/>
                <a:gd name="connsiteY133" fmla="*/ 107244 h 136716"/>
                <a:gd name="connsiteX134" fmla="*/ 179690 w 182351"/>
                <a:gd name="connsiteY134" fmla="*/ 107244 h 136716"/>
                <a:gd name="connsiteX135" fmla="*/ 179690 w 182351"/>
                <a:gd name="connsiteY135" fmla="*/ 109906 h 136716"/>
                <a:gd name="connsiteX136" fmla="*/ 176964 w 182351"/>
                <a:gd name="connsiteY136" fmla="*/ 112568 h 136716"/>
                <a:gd name="connsiteX137" fmla="*/ 176964 w 182351"/>
                <a:gd name="connsiteY137" fmla="*/ 115293 h 136716"/>
                <a:gd name="connsiteX138" fmla="*/ 176964 w 182351"/>
                <a:gd name="connsiteY138" fmla="*/ 117955 h 136716"/>
                <a:gd name="connsiteX139" fmla="*/ 174302 w 182351"/>
                <a:gd name="connsiteY139" fmla="*/ 117955 h 136716"/>
                <a:gd name="connsiteX140" fmla="*/ 174302 w 182351"/>
                <a:gd name="connsiteY140" fmla="*/ 120617 h 136716"/>
                <a:gd name="connsiteX141" fmla="*/ 171640 w 182351"/>
                <a:gd name="connsiteY141" fmla="*/ 123343 h 136716"/>
                <a:gd name="connsiteX142" fmla="*/ 171640 w 182351"/>
                <a:gd name="connsiteY142" fmla="*/ 126005 h 136716"/>
                <a:gd name="connsiteX143" fmla="*/ 171640 w 182351"/>
                <a:gd name="connsiteY143" fmla="*/ 128667 h 136716"/>
                <a:gd name="connsiteX144" fmla="*/ 168915 w 182351"/>
                <a:gd name="connsiteY144" fmla="*/ 128667 h 136716"/>
                <a:gd name="connsiteX145" fmla="*/ 168915 w 182351"/>
                <a:gd name="connsiteY145" fmla="*/ 131329 h 136716"/>
                <a:gd name="connsiteX146" fmla="*/ 166253 w 182351"/>
                <a:gd name="connsiteY146" fmla="*/ 134054 h 136716"/>
                <a:gd name="connsiteX147" fmla="*/ 163591 w 182351"/>
                <a:gd name="connsiteY147" fmla="*/ 134054 h 136716"/>
                <a:gd name="connsiteX148" fmla="*/ 163591 w 182351"/>
                <a:gd name="connsiteY148" fmla="*/ 136716 h 136716"/>
                <a:gd name="connsiteX149" fmla="*/ 160865 w 182351"/>
                <a:gd name="connsiteY149" fmla="*/ 136716 h 136716"/>
                <a:gd name="connsiteX150" fmla="*/ 155541 w 182351"/>
                <a:gd name="connsiteY150" fmla="*/ 136716 h 136716"/>
                <a:gd name="connsiteX151" fmla="*/ 152879 w 182351"/>
                <a:gd name="connsiteY151" fmla="*/ 136716 h 136716"/>
                <a:gd name="connsiteX152" fmla="*/ 150153 w 182351"/>
                <a:gd name="connsiteY152" fmla="*/ 136716 h 136716"/>
                <a:gd name="connsiteX153" fmla="*/ 147491 w 182351"/>
                <a:gd name="connsiteY153" fmla="*/ 136716 h 136716"/>
                <a:gd name="connsiteX154" fmla="*/ 144829 w 182351"/>
                <a:gd name="connsiteY154" fmla="*/ 134054 h 136716"/>
                <a:gd name="connsiteX155" fmla="*/ 142104 w 182351"/>
                <a:gd name="connsiteY155" fmla="*/ 134054 h 136716"/>
                <a:gd name="connsiteX156" fmla="*/ 139442 w 182351"/>
                <a:gd name="connsiteY156" fmla="*/ 134054 h 136716"/>
                <a:gd name="connsiteX157" fmla="*/ 139442 w 182351"/>
                <a:gd name="connsiteY157" fmla="*/ 131329 h 136716"/>
                <a:gd name="connsiteX158" fmla="*/ 136780 w 182351"/>
                <a:gd name="connsiteY158" fmla="*/ 131329 h 136716"/>
                <a:gd name="connsiteX159" fmla="*/ 134054 w 182351"/>
                <a:gd name="connsiteY159" fmla="*/ 128667 h 136716"/>
                <a:gd name="connsiteX160" fmla="*/ 131392 w 182351"/>
                <a:gd name="connsiteY160" fmla="*/ 128667 h 136716"/>
                <a:gd name="connsiteX161" fmla="*/ 128730 w 182351"/>
                <a:gd name="connsiteY161" fmla="*/ 128667 h 136716"/>
                <a:gd name="connsiteX162" fmla="*/ 126068 w 182351"/>
                <a:gd name="connsiteY162" fmla="*/ 128667 h 136716"/>
                <a:gd name="connsiteX163" fmla="*/ 126068 w 182351"/>
                <a:gd name="connsiteY163" fmla="*/ 131329 h 136716"/>
                <a:gd name="connsiteX164" fmla="*/ 123343 w 182351"/>
                <a:gd name="connsiteY164" fmla="*/ 131329 h 136716"/>
                <a:gd name="connsiteX165" fmla="*/ 120681 w 182351"/>
                <a:gd name="connsiteY165" fmla="*/ 131329 h 136716"/>
                <a:gd name="connsiteX166" fmla="*/ 118018 w 182351"/>
                <a:gd name="connsiteY166" fmla="*/ 131329 h 136716"/>
                <a:gd name="connsiteX167" fmla="*/ 115293 w 182351"/>
                <a:gd name="connsiteY167" fmla="*/ 131329 h 136716"/>
                <a:gd name="connsiteX168" fmla="*/ 112631 w 182351"/>
                <a:gd name="connsiteY168" fmla="*/ 131329 h 136716"/>
                <a:gd name="connsiteX169" fmla="*/ 109969 w 182351"/>
                <a:gd name="connsiteY169" fmla="*/ 131329 h 136716"/>
                <a:gd name="connsiteX170" fmla="*/ 107243 w 182351"/>
                <a:gd name="connsiteY170" fmla="*/ 131329 h 136716"/>
                <a:gd name="connsiteX171" fmla="*/ 107243 w 182351"/>
                <a:gd name="connsiteY171" fmla="*/ 134054 h 136716"/>
                <a:gd name="connsiteX172" fmla="*/ 104581 w 182351"/>
                <a:gd name="connsiteY172" fmla="*/ 134054 h 136716"/>
                <a:gd name="connsiteX173" fmla="*/ 101919 w 182351"/>
                <a:gd name="connsiteY173" fmla="*/ 134054 h 136716"/>
                <a:gd name="connsiteX174" fmla="*/ 96532 w 182351"/>
                <a:gd name="connsiteY174" fmla="*/ 134054 h 136716"/>
                <a:gd name="connsiteX175" fmla="*/ 93870 w 182351"/>
                <a:gd name="connsiteY175" fmla="*/ 134054 h 136716"/>
                <a:gd name="connsiteX176" fmla="*/ 91208 w 182351"/>
                <a:gd name="connsiteY176" fmla="*/ 134054 h 136716"/>
                <a:gd name="connsiteX177" fmla="*/ 88482 w 182351"/>
                <a:gd name="connsiteY177" fmla="*/ 134054 h 136716"/>
                <a:gd name="connsiteX178" fmla="*/ 85820 w 182351"/>
                <a:gd name="connsiteY178" fmla="*/ 134054 h 136716"/>
                <a:gd name="connsiteX179" fmla="*/ 83158 w 182351"/>
                <a:gd name="connsiteY179" fmla="*/ 134054 h 136716"/>
                <a:gd name="connsiteX180" fmla="*/ 80433 w 182351"/>
                <a:gd name="connsiteY180" fmla="*/ 134054 h 136716"/>
                <a:gd name="connsiteX181" fmla="*/ 80433 w 182351"/>
                <a:gd name="connsiteY181" fmla="*/ 131329 h 136716"/>
                <a:gd name="connsiteX182" fmla="*/ 77771 w 182351"/>
                <a:gd name="connsiteY182" fmla="*/ 131329 h 136716"/>
                <a:gd name="connsiteX183" fmla="*/ 75108 w 182351"/>
                <a:gd name="connsiteY183" fmla="*/ 131329 h 136716"/>
                <a:gd name="connsiteX184" fmla="*/ 75108 w 182351"/>
                <a:gd name="connsiteY184" fmla="*/ 128667 h 136716"/>
                <a:gd name="connsiteX185" fmla="*/ 72446 w 182351"/>
                <a:gd name="connsiteY185" fmla="*/ 128667 h 136716"/>
                <a:gd name="connsiteX186" fmla="*/ 69721 w 182351"/>
                <a:gd name="connsiteY186" fmla="*/ 128667 h 136716"/>
                <a:gd name="connsiteX187" fmla="*/ 69721 w 182351"/>
                <a:gd name="connsiteY187" fmla="*/ 131329 h 136716"/>
                <a:gd name="connsiteX188" fmla="*/ 67059 w 182351"/>
                <a:gd name="connsiteY188" fmla="*/ 131329 h 136716"/>
                <a:gd name="connsiteX189" fmla="*/ 64397 w 182351"/>
                <a:gd name="connsiteY189" fmla="*/ 131329 h 136716"/>
                <a:gd name="connsiteX190" fmla="*/ 61671 w 182351"/>
                <a:gd name="connsiteY190" fmla="*/ 131329 h 136716"/>
                <a:gd name="connsiteX191" fmla="*/ 59009 w 182351"/>
                <a:gd name="connsiteY191" fmla="*/ 134054 h 136716"/>
                <a:gd name="connsiteX192" fmla="*/ 56347 w 182351"/>
                <a:gd name="connsiteY192" fmla="*/ 134054 h 136716"/>
                <a:gd name="connsiteX193" fmla="*/ 53622 w 182351"/>
                <a:gd name="connsiteY193" fmla="*/ 134054 h 136716"/>
                <a:gd name="connsiteX194" fmla="*/ 50960 w 182351"/>
                <a:gd name="connsiteY194" fmla="*/ 136716 h 136716"/>
                <a:gd name="connsiteX195" fmla="*/ 48298 w 182351"/>
                <a:gd name="connsiteY195" fmla="*/ 136716 h 136716"/>
                <a:gd name="connsiteX196" fmla="*/ 45572 w 182351"/>
                <a:gd name="connsiteY196" fmla="*/ 136716 h 136716"/>
                <a:gd name="connsiteX197" fmla="*/ 45572 w 182351"/>
                <a:gd name="connsiteY197" fmla="*/ 134054 h 136716"/>
                <a:gd name="connsiteX198" fmla="*/ 45572 w 182351"/>
                <a:gd name="connsiteY198" fmla="*/ 131329 h 136716"/>
                <a:gd name="connsiteX199" fmla="*/ 45572 w 182351"/>
                <a:gd name="connsiteY199" fmla="*/ 128667 h 136716"/>
                <a:gd name="connsiteX200" fmla="*/ 45572 w 182351"/>
                <a:gd name="connsiteY200" fmla="*/ 126005 h 136716"/>
                <a:gd name="connsiteX201" fmla="*/ 45572 w 182351"/>
                <a:gd name="connsiteY201" fmla="*/ 123343 h 136716"/>
                <a:gd name="connsiteX202" fmla="*/ 42910 w 182351"/>
                <a:gd name="connsiteY202" fmla="*/ 123343 h 136716"/>
                <a:gd name="connsiteX203" fmla="*/ 42910 w 182351"/>
                <a:gd name="connsiteY203" fmla="*/ 120617 h 136716"/>
                <a:gd name="connsiteX204" fmla="*/ 42910 w 182351"/>
                <a:gd name="connsiteY204" fmla="*/ 117955 h 136716"/>
                <a:gd name="connsiteX205" fmla="*/ 40248 w 182351"/>
                <a:gd name="connsiteY205" fmla="*/ 115293 h 136716"/>
                <a:gd name="connsiteX206" fmla="*/ 40248 w 182351"/>
                <a:gd name="connsiteY206" fmla="*/ 112568 h 136716"/>
                <a:gd name="connsiteX207" fmla="*/ 37586 w 182351"/>
                <a:gd name="connsiteY207" fmla="*/ 109906 h 136716"/>
                <a:gd name="connsiteX208" fmla="*/ 34860 w 182351"/>
                <a:gd name="connsiteY208" fmla="*/ 109906 h 136716"/>
                <a:gd name="connsiteX209" fmla="*/ 34860 w 182351"/>
                <a:gd name="connsiteY209" fmla="*/ 107244 h 136716"/>
                <a:gd name="connsiteX210" fmla="*/ 32198 w 182351"/>
                <a:gd name="connsiteY210" fmla="*/ 107244 h 136716"/>
                <a:gd name="connsiteX211" fmla="*/ 29536 w 182351"/>
                <a:gd name="connsiteY211" fmla="*/ 107244 h 136716"/>
                <a:gd name="connsiteX212" fmla="*/ 29536 w 182351"/>
                <a:gd name="connsiteY212" fmla="*/ 104518 h 136716"/>
                <a:gd name="connsiteX213" fmla="*/ 26811 w 182351"/>
                <a:gd name="connsiteY213" fmla="*/ 104518 h 136716"/>
                <a:gd name="connsiteX214" fmla="*/ 24149 w 182351"/>
                <a:gd name="connsiteY214" fmla="*/ 104518 h 136716"/>
                <a:gd name="connsiteX215" fmla="*/ 21487 w 182351"/>
                <a:gd name="connsiteY215" fmla="*/ 104518 h 136716"/>
                <a:gd name="connsiteX216" fmla="*/ 21487 w 182351"/>
                <a:gd name="connsiteY216" fmla="*/ 101856 h 136716"/>
                <a:gd name="connsiteX217" fmla="*/ 18761 w 182351"/>
                <a:gd name="connsiteY217" fmla="*/ 101856 h 136716"/>
                <a:gd name="connsiteX218" fmla="*/ 18761 w 182351"/>
                <a:gd name="connsiteY218" fmla="*/ 99194 h 136716"/>
                <a:gd name="connsiteX219" fmla="*/ 16099 w 182351"/>
                <a:gd name="connsiteY219" fmla="*/ 99194 h 136716"/>
                <a:gd name="connsiteX220" fmla="*/ 13437 w 182351"/>
                <a:gd name="connsiteY220" fmla="*/ 99194 h 136716"/>
                <a:gd name="connsiteX221" fmla="*/ 10775 w 182351"/>
                <a:gd name="connsiteY221" fmla="*/ 99194 h 136716"/>
                <a:gd name="connsiteX222" fmla="*/ 10775 w 182351"/>
                <a:gd name="connsiteY222" fmla="*/ 96469 h 136716"/>
                <a:gd name="connsiteX223" fmla="*/ 8050 w 182351"/>
                <a:gd name="connsiteY223" fmla="*/ 96469 h 136716"/>
                <a:gd name="connsiteX224" fmla="*/ 5388 w 182351"/>
                <a:gd name="connsiteY224" fmla="*/ 96469 h 136716"/>
                <a:gd name="connsiteX225" fmla="*/ 5388 w 182351"/>
                <a:gd name="connsiteY225" fmla="*/ 93807 h 136716"/>
                <a:gd name="connsiteX226" fmla="*/ 5388 w 182351"/>
                <a:gd name="connsiteY226" fmla="*/ 91144 h 136716"/>
                <a:gd name="connsiteX227" fmla="*/ 2725 w 182351"/>
                <a:gd name="connsiteY227" fmla="*/ 91144 h 136716"/>
                <a:gd name="connsiteX228" fmla="*/ 2725 w 182351"/>
                <a:gd name="connsiteY228" fmla="*/ 93807 h 136716"/>
                <a:gd name="connsiteX229" fmla="*/ 2725 w 182351"/>
                <a:gd name="connsiteY229" fmla="*/ 91144 h 136716"/>
                <a:gd name="connsiteX230" fmla="*/ 0 w 182351"/>
                <a:gd name="connsiteY230" fmla="*/ 91144 h 136716"/>
                <a:gd name="connsiteX231" fmla="*/ 0 w 182351"/>
                <a:gd name="connsiteY231" fmla="*/ 88482 h 136716"/>
                <a:gd name="connsiteX232" fmla="*/ 0 w 182351"/>
                <a:gd name="connsiteY232" fmla="*/ 85757 h 136716"/>
                <a:gd name="connsiteX233" fmla="*/ 2725 w 182351"/>
                <a:gd name="connsiteY233" fmla="*/ 85757 h 136716"/>
                <a:gd name="connsiteX234" fmla="*/ 2725 w 182351"/>
                <a:gd name="connsiteY234" fmla="*/ 83095 h 136716"/>
                <a:gd name="connsiteX235" fmla="*/ 2725 w 182351"/>
                <a:gd name="connsiteY235" fmla="*/ 80433 h 136716"/>
                <a:gd name="connsiteX236" fmla="*/ 2725 w 182351"/>
                <a:gd name="connsiteY236" fmla="*/ 77707 h 136716"/>
                <a:gd name="connsiteX237" fmla="*/ 5388 w 182351"/>
                <a:gd name="connsiteY237" fmla="*/ 77707 h 136716"/>
                <a:gd name="connsiteX238" fmla="*/ 5388 w 182351"/>
                <a:gd name="connsiteY238" fmla="*/ 75045 h 136716"/>
                <a:gd name="connsiteX239" fmla="*/ 2725 w 182351"/>
                <a:gd name="connsiteY239" fmla="*/ 75045 h 136716"/>
                <a:gd name="connsiteX240" fmla="*/ 5388 w 182351"/>
                <a:gd name="connsiteY240" fmla="*/ 72383 h 136716"/>
                <a:gd name="connsiteX241" fmla="*/ 5388 w 182351"/>
                <a:gd name="connsiteY241" fmla="*/ 69657 h 136716"/>
                <a:gd name="connsiteX242" fmla="*/ 5388 w 182351"/>
                <a:gd name="connsiteY242" fmla="*/ 66995 h 136716"/>
                <a:gd name="connsiteX243" fmla="*/ 5388 w 182351"/>
                <a:gd name="connsiteY243" fmla="*/ 64334 h 136716"/>
                <a:gd name="connsiteX244" fmla="*/ 8050 w 182351"/>
                <a:gd name="connsiteY244" fmla="*/ 64334 h 136716"/>
                <a:gd name="connsiteX245" fmla="*/ 8050 w 182351"/>
                <a:gd name="connsiteY245" fmla="*/ 61672 h 136716"/>
                <a:gd name="connsiteX246" fmla="*/ 8050 w 182351"/>
                <a:gd name="connsiteY246" fmla="*/ 61672 h 13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82351" h="136716">
                  <a:moveTo>
                    <a:pt x="8050" y="61672"/>
                  </a:moveTo>
                  <a:lnTo>
                    <a:pt x="8050" y="58946"/>
                  </a:lnTo>
                  <a:lnTo>
                    <a:pt x="10775" y="58946"/>
                  </a:lnTo>
                  <a:lnTo>
                    <a:pt x="10775" y="56284"/>
                  </a:lnTo>
                  <a:lnTo>
                    <a:pt x="10775" y="53622"/>
                  </a:lnTo>
                  <a:lnTo>
                    <a:pt x="10775" y="50896"/>
                  </a:lnTo>
                  <a:lnTo>
                    <a:pt x="10775" y="48234"/>
                  </a:lnTo>
                  <a:lnTo>
                    <a:pt x="10775" y="42847"/>
                  </a:lnTo>
                  <a:lnTo>
                    <a:pt x="10775" y="40185"/>
                  </a:lnTo>
                  <a:lnTo>
                    <a:pt x="13437" y="40185"/>
                  </a:lnTo>
                  <a:lnTo>
                    <a:pt x="13437" y="37523"/>
                  </a:lnTo>
                  <a:lnTo>
                    <a:pt x="10775" y="34860"/>
                  </a:lnTo>
                  <a:lnTo>
                    <a:pt x="10775" y="32135"/>
                  </a:lnTo>
                  <a:lnTo>
                    <a:pt x="13437" y="32135"/>
                  </a:lnTo>
                  <a:lnTo>
                    <a:pt x="13437" y="29473"/>
                  </a:lnTo>
                  <a:lnTo>
                    <a:pt x="13437" y="26811"/>
                  </a:lnTo>
                  <a:lnTo>
                    <a:pt x="16099" y="21423"/>
                  </a:lnTo>
                  <a:lnTo>
                    <a:pt x="16099" y="18761"/>
                  </a:lnTo>
                  <a:lnTo>
                    <a:pt x="18761" y="16036"/>
                  </a:lnTo>
                  <a:lnTo>
                    <a:pt x="21487" y="13374"/>
                  </a:lnTo>
                  <a:lnTo>
                    <a:pt x="24149" y="13374"/>
                  </a:lnTo>
                  <a:lnTo>
                    <a:pt x="24149" y="10712"/>
                  </a:lnTo>
                  <a:lnTo>
                    <a:pt x="26811" y="10712"/>
                  </a:lnTo>
                  <a:lnTo>
                    <a:pt x="29536" y="10712"/>
                  </a:lnTo>
                  <a:lnTo>
                    <a:pt x="32198" y="10712"/>
                  </a:lnTo>
                  <a:lnTo>
                    <a:pt x="34860" y="10712"/>
                  </a:lnTo>
                  <a:lnTo>
                    <a:pt x="34860" y="7986"/>
                  </a:lnTo>
                  <a:lnTo>
                    <a:pt x="37586" y="7986"/>
                  </a:lnTo>
                  <a:lnTo>
                    <a:pt x="40248" y="7986"/>
                  </a:lnTo>
                  <a:lnTo>
                    <a:pt x="42910" y="5324"/>
                  </a:lnTo>
                  <a:lnTo>
                    <a:pt x="45572" y="5324"/>
                  </a:lnTo>
                  <a:lnTo>
                    <a:pt x="45572" y="2662"/>
                  </a:lnTo>
                  <a:lnTo>
                    <a:pt x="48298" y="2662"/>
                  </a:lnTo>
                  <a:lnTo>
                    <a:pt x="48298" y="5324"/>
                  </a:lnTo>
                  <a:lnTo>
                    <a:pt x="50960" y="5324"/>
                  </a:lnTo>
                  <a:lnTo>
                    <a:pt x="50960" y="2662"/>
                  </a:lnTo>
                  <a:lnTo>
                    <a:pt x="53622" y="2662"/>
                  </a:lnTo>
                  <a:lnTo>
                    <a:pt x="53622" y="0"/>
                  </a:lnTo>
                  <a:lnTo>
                    <a:pt x="56347" y="0"/>
                  </a:lnTo>
                  <a:lnTo>
                    <a:pt x="59009" y="0"/>
                  </a:lnTo>
                  <a:lnTo>
                    <a:pt x="59009" y="2662"/>
                  </a:lnTo>
                  <a:lnTo>
                    <a:pt x="61671" y="2662"/>
                  </a:lnTo>
                  <a:lnTo>
                    <a:pt x="61671" y="5324"/>
                  </a:lnTo>
                  <a:lnTo>
                    <a:pt x="61671" y="7986"/>
                  </a:lnTo>
                  <a:lnTo>
                    <a:pt x="64397" y="7986"/>
                  </a:lnTo>
                  <a:lnTo>
                    <a:pt x="64397" y="10712"/>
                  </a:lnTo>
                  <a:lnTo>
                    <a:pt x="67059" y="10712"/>
                  </a:lnTo>
                  <a:lnTo>
                    <a:pt x="67059" y="13374"/>
                  </a:lnTo>
                  <a:lnTo>
                    <a:pt x="67059" y="16036"/>
                  </a:lnTo>
                  <a:lnTo>
                    <a:pt x="67059" y="18761"/>
                  </a:lnTo>
                  <a:lnTo>
                    <a:pt x="67059" y="21423"/>
                  </a:lnTo>
                  <a:lnTo>
                    <a:pt x="67059" y="24086"/>
                  </a:lnTo>
                  <a:lnTo>
                    <a:pt x="67059" y="26811"/>
                  </a:lnTo>
                  <a:lnTo>
                    <a:pt x="67059" y="29473"/>
                  </a:lnTo>
                  <a:lnTo>
                    <a:pt x="64397" y="29473"/>
                  </a:lnTo>
                  <a:lnTo>
                    <a:pt x="61671" y="32135"/>
                  </a:lnTo>
                  <a:lnTo>
                    <a:pt x="61671" y="34860"/>
                  </a:lnTo>
                  <a:lnTo>
                    <a:pt x="64397" y="34860"/>
                  </a:lnTo>
                  <a:lnTo>
                    <a:pt x="67059" y="37523"/>
                  </a:lnTo>
                  <a:lnTo>
                    <a:pt x="69721" y="37523"/>
                  </a:lnTo>
                  <a:lnTo>
                    <a:pt x="72446" y="37523"/>
                  </a:lnTo>
                  <a:lnTo>
                    <a:pt x="72446" y="40185"/>
                  </a:lnTo>
                  <a:lnTo>
                    <a:pt x="75108" y="40185"/>
                  </a:lnTo>
                  <a:lnTo>
                    <a:pt x="77771" y="40185"/>
                  </a:lnTo>
                  <a:lnTo>
                    <a:pt x="77771" y="42847"/>
                  </a:lnTo>
                  <a:lnTo>
                    <a:pt x="80433" y="42847"/>
                  </a:lnTo>
                  <a:lnTo>
                    <a:pt x="83158" y="42847"/>
                  </a:lnTo>
                  <a:lnTo>
                    <a:pt x="83158" y="45572"/>
                  </a:lnTo>
                  <a:lnTo>
                    <a:pt x="83158" y="48234"/>
                  </a:lnTo>
                  <a:lnTo>
                    <a:pt x="85820" y="48234"/>
                  </a:lnTo>
                  <a:lnTo>
                    <a:pt x="85820" y="50896"/>
                  </a:lnTo>
                  <a:lnTo>
                    <a:pt x="83158" y="50896"/>
                  </a:lnTo>
                  <a:lnTo>
                    <a:pt x="83158" y="53622"/>
                  </a:lnTo>
                  <a:lnTo>
                    <a:pt x="85820" y="56284"/>
                  </a:lnTo>
                  <a:lnTo>
                    <a:pt x="85820" y="58946"/>
                  </a:lnTo>
                  <a:lnTo>
                    <a:pt x="85820" y="61672"/>
                  </a:lnTo>
                  <a:lnTo>
                    <a:pt x="88482" y="64334"/>
                  </a:lnTo>
                  <a:lnTo>
                    <a:pt x="91208" y="64334"/>
                  </a:lnTo>
                  <a:lnTo>
                    <a:pt x="93870" y="64334"/>
                  </a:lnTo>
                  <a:lnTo>
                    <a:pt x="93870" y="66995"/>
                  </a:lnTo>
                  <a:lnTo>
                    <a:pt x="96532" y="66995"/>
                  </a:lnTo>
                  <a:lnTo>
                    <a:pt x="99257" y="66995"/>
                  </a:lnTo>
                  <a:lnTo>
                    <a:pt x="101919" y="66995"/>
                  </a:lnTo>
                  <a:lnTo>
                    <a:pt x="104581" y="69657"/>
                  </a:lnTo>
                  <a:lnTo>
                    <a:pt x="107243" y="69657"/>
                  </a:lnTo>
                  <a:lnTo>
                    <a:pt x="107243" y="72383"/>
                  </a:lnTo>
                  <a:lnTo>
                    <a:pt x="109969" y="75045"/>
                  </a:lnTo>
                  <a:lnTo>
                    <a:pt x="112631" y="77707"/>
                  </a:lnTo>
                  <a:lnTo>
                    <a:pt x="112631" y="80433"/>
                  </a:lnTo>
                  <a:lnTo>
                    <a:pt x="115293" y="83095"/>
                  </a:lnTo>
                  <a:lnTo>
                    <a:pt x="118018" y="88482"/>
                  </a:lnTo>
                  <a:lnTo>
                    <a:pt x="120681" y="88482"/>
                  </a:lnTo>
                  <a:lnTo>
                    <a:pt x="123343" y="88482"/>
                  </a:lnTo>
                  <a:lnTo>
                    <a:pt x="126068" y="88482"/>
                  </a:lnTo>
                  <a:lnTo>
                    <a:pt x="126068" y="85757"/>
                  </a:lnTo>
                  <a:lnTo>
                    <a:pt x="128730" y="85757"/>
                  </a:lnTo>
                  <a:lnTo>
                    <a:pt x="131392" y="85757"/>
                  </a:lnTo>
                  <a:lnTo>
                    <a:pt x="134054" y="85757"/>
                  </a:lnTo>
                  <a:lnTo>
                    <a:pt x="136780" y="85757"/>
                  </a:lnTo>
                  <a:lnTo>
                    <a:pt x="139442" y="85757"/>
                  </a:lnTo>
                  <a:lnTo>
                    <a:pt x="142104" y="88482"/>
                  </a:lnTo>
                  <a:lnTo>
                    <a:pt x="144829" y="88482"/>
                  </a:lnTo>
                  <a:lnTo>
                    <a:pt x="147491" y="88482"/>
                  </a:lnTo>
                  <a:lnTo>
                    <a:pt x="147491" y="91144"/>
                  </a:lnTo>
                  <a:lnTo>
                    <a:pt x="147491" y="93807"/>
                  </a:lnTo>
                  <a:lnTo>
                    <a:pt x="147491" y="96469"/>
                  </a:lnTo>
                  <a:lnTo>
                    <a:pt x="150153" y="96469"/>
                  </a:lnTo>
                  <a:lnTo>
                    <a:pt x="152879" y="96469"/>
                  </a:lnTo>
                  <a:lnTo>
                    <a:pt x="152879" y="93807"/>
                  </a:lnTo>
                  <a:lnTo>
                    <a:pt x="152879" y="91144"/>
                  </a:lnTo>
                  <a:lnTo>
                    <a:pt x="152879" y="88482"/>
                  </a:lnTo>
                  <a:lnTo>
                    <a:pt x="152879" y="85757"/>
                  </a:lnTo>
                  <a:lnTo>
                    <a:pt x="155541" y="85757"/>
                  </a:lnTo>
                  <a:lnTo>
                    <a:pt x="155541" y="83095"/>
                  </a:lnTo>
                  <a:lnTo>
                    <a:pt x="158203" y="80433"/>
                  </a:lnTo>
                  <a:lnTo>
                    <a:pt x="158203" y="77707"/>
                  </a:lnTo>
                  <a:lnTo>
                    <a:pt x="160865" y="77707"/>
                  </a:lnTo>
                  <a:lnTo>
                    <a:pt x="163591" y="77707"/>
                  </a:lnTo>
                  <a:lnTo>
                    <a:pt x="166253" y="77707"/>
                  </a:lnTo>
                  <a:lnTo>
                    <a:pt x="171640" y="77707"/>
                  </a:lnTo>
                  <a:lnTo>
                    <a:pt x="176964" y="77707"/>
                  </a:lnTo>
                  <a:lnTo>
                    <a:pt x="179690" y="77707"/>
                  </a:lnTo>
                  <a:lnTo>
                    <a:pt x="182352" y="77707"/>
                  </a:lnTo>
                  <a:lnTo>
                    <a:pt x="182352" y="80433"/>
                  </a:lnTo>
                  <a:lnTo>
                    <a:pt x="182352" y="83095"/>
                  </a:lnTo>
                  <a:lnTo>
                    <a:pt x="179690" y="88482"/>
                  </a:lnTo>
                  <a:lnTo>
                    <a:pt x="179690" y="91144"/>
                  </a:lnTo>
                  <a:lnTo>
                    <a:pt x="179690" y="93807"/>
                  </a:lnTo>
                  <a:lnTo>
                    <a:pt x="179690" y="96469"/>
                  </a:lnTo>
                  <a:lnTo>
                    <a:pt x="179690" y="99194"/>
                  </a:lnTo>
                  <a:lnTo>
                    <a:pt x="179690" y="101856"/>
                  </a:lnTo>
                  <a:lnTo>
                    <a:pt x="179690" y="104518"/>
                  </a:lnTo>
                  <a:lnTo>
                    <a:pt x="179690" y="107244"/>
                  </a:lnTo>
                  <a:lnTo>
                    <a:pt x="176964" y="107244"/>
                  </a:lnTo>
                  <a:lnTo>
                    <a:pt x="179690" y="107244"/>
                  </a:lnTo>
                  <a:lnTo>
                    <a:pt x="179690" y="109906"/>
                  </a:lnTo>
                  <a:lnTo>
                    <a:pt x="176964" y="112568"/>
                  </a:lnTo>
                  <a:lnTo>
                    <a:pt x="176964" y="115293"/>
                  </a:lnTo>
                  <a:lnTo>
                    <a:pt x="176964" y="117955"/>
                  </a:lnTo>
                  <a:lnTo>
                    <a:pt x="174302" y="117955"/>
                  </a:lnTo>
                  <a:lnTo>
                    <a:pt x="174302" y="120617"/>
                  </a:lnTo>
                  <a:lnTo>
                    <a:pt x="171640" y="123343"/>
                  </a:lnTo>
                  <a:lnTo>
                    <a:pt x="171640" y="126005"/>
                  </a:lnTo>
                  <a:lnTo>
                    <a:pt x="171640" y="128667"/>
                  </a:lnTo>
                  <a:lnTo>
                    <a:pt x="168915" y="128667"/>
                  </a:lnTo>
                  <a:lnTo>
                    <a:pt x="168915" y="131329"/>
                  </a:lnTo>
                  <a:lnTo>
                    <a:pt x="166253" y="134054"/>
                  </a:lnTo>
                  <a:lnTo>
                    <a:pt x="163591" y="134054"/>
                  </a:lnTo>
                  <a:lnTo>
                    <a:pt x="163591" y="136716"/>
                  </a:lnTo>
                  <a:lnTo>
                    <a:pt x="160865" y="136716"/>
                  </a:lnTo>
                  <a:lnTo>
                    <a:pt x="155541" y="136716"/>
                  </a:lnTo>
                  <a:lnTo>
                    <a:pt x="152879" y="136716"/>
                  </a:lnTo>
                  <a:lnTo>
                    <a:pt x="150153" y="136716"/>
                  </a:lnTo>
                  <a:lnTo>
                    <a:pt x="147491" y="136716"/>
                  </a:lnTo>
                  <a:lnTo>
                    <a:pt x="144829" y="134054"/>
                  </a:lnTo>
                  <a:lnTo>
                    <a:pt x="142104" y="134054"/>
                  </a:lnTo>
                  <a:lnTo>
                    <a:pt x="139442" y="134054"/>
                  </a:lnTo>
                  <a:lnTo>
                    <a:pt x="139442" y="131329"/>
                  </a:lnTo>
                  <a:lnTo>
                    <a:pt x="136780" y="131329"/>
                  </a:lnTo>
                  <a:lnTo>
                    <a:pt x="134054" y="128667"/>
                  </a:lnTo>
                  <a:lnTo>
                    <a:pt x="131392" y="128667"/>
                  </a:lnTo>
                  <a:lnTo>
                    <a:pt x="128730" y="128667"/>
                  </a:lnTo>
                  <a:lnTo>
                    <a:pt x="126068" y="128667"/>
                  </a:lnTo>
                  <a:lnTo>
                    <a:pt x="126068" y="131329"/>
                  </a:lnTo>
                  <a:lnTo>
                    <a:pt x="123343" y="131329"/>
                  </a:lnTo>
                  <a:lnTo>
                    <a:pt x="120681" y="131329"/>
                  </a:lnTo>
                  <a:lnTo>
                    <a:pt x="118018" y="131329"/>
                  </a:lnTo>
                  <a:lnTo>
                    <a:pt x="115293" y="131329"/>
                  </a:lnTo>
                  <a:lnTo>
                    <a:pt x="112631" y="131329"/>
                  </a:lnTo>
                  <a:lnTo>
                    <a:pt x="109969" y="131329"/>
                  </a:lnTo>
                  <a:lnTo>
                    <a:pt x="107243" y="131329"/>
                  </a:lnTo>
                  <a:lnTo>
                    <a:pt x="107243" y="134054"/>
                  </a:lnTo>
                  <a:lnTo>
                    <a:pt x="104581" y="134054"/>
                  </a:lnTo>
                  <a:lnTo>
                    <a:pt x="101919" y="134054"/>
                  </a:lnTo>
                  <a:lnTo>
                    <a:pt x="96532" y="134054"/>
                  </a:lnTo>
                  <a:lnTo>
                    <a:pt x="93870" y="134054"/>
                  </a:lnTo>
                  <a:lnTo>
                    <a:pt x="91208" y="134054"/>
                  </a:lnTo>
                  <a:lnTo>
                    <a:pt x="88482" y="134054"/>
                  </a:lnTo>
                  <a:lnTo>
                    <a:pt x="85820" y="134054"/>
                  </a:lnTo>
                  <a:lnTo>
                    <a:pt x="83158" y="134054"/>
                  </a:lnTo>
                  <a:lnTo>
                    <a:pt x="80433" y="134054"/>
                  </a:lnTo>
                  <a:lnTo>
                    <a:pt x="80433" y="131329"/>
                  </a:lnTo>
                  <a:lnTo>
                    <a:pt x="77771" y="131329"/>
                  </a:lnTo>
                  <a:lnTo>
                    <a:pt x="75108" y="131329"/>
                  </a:lnTo>
                  <a:lnTo>
                    <a:pt x="75108" y="128667"/>
                  </a:lnTo>
                  <a:lnTo>
                    <a:pt x="72446" y="128667"/>
                  </a:lnTo>
                  <a:lnTo>
                    <a:pt x="69721" y="128667"/>
                  </a:lnTo>
                  <a:lnTo>
                    <a:pt x="69721" y="131329"/>
                  </a:lnTo>
                  <a:lnTo>
                    <a:pt x="67059" y="131329"/>
                  </a:lnTo>
                  <a:lnTo>
                    <a:pt x="64397" y="131329"/>
                  </a:lnTo>
                  <a:lnTo>
                    <a:pt x="61671" y="131329"/>
                  </a:lnTo>
                  <a:lnTo>
                    <a:pt x="59009" y="134054"/>
                  </a:lnTo>
                  <a:lnTo>
                    <a:pt x="56347" y="134054"/>
                  </a:lnTo>
                  <a:lnTo>
                    <a:pt x="53622" y="134054"/>
                  </a:lnTo>
                  <a:lnTo>
                    <a:pt x="50960" y="136716"/>
                  </a:lnTo>
                  <a:lnTo>
                    <a:pt x="48298" y="136716"/>
                  </a:lnTo>
                  <a:lnTo>
                    <a:pt x="45572" y="136716"/>
                  </a:lnTo>
                  <a:lnTo>
                    <a:pt x="45572" y="134054"/>
                  </a:lnTo>
                  <a:lnTo>
                    <a:pt x="45572" y="131329"/>
                  </a:lnTo>
                  <a:lnTo>
                    <a:pt x="45572" y="128667"/>
                  </a:lnTo>
                  <a:lnTo>
                    <a:pt x="45572" y="126005"/>
                  </a:lnTo>
                  <a:lnTo>
                    <a:pt x="45572" y="123343"/>
                  </a:lnTo>
                  <a:lnTo>
                    <a:pt x="42910" y="123343"/>
                  </a:lnTo>
                  <a:lnTo>
                    <a:pt x="42910" y="120617"/>
                  </a:lnTo>
                  <a:lnTo>
                    <a:pt x="42910" y="117955"/>
                  </a:lnTo>
                  <a:lnTo>
                    <a:pt x="40248" y="115293"/>
                  </a:lnTo>
                  <a:lnTo>
                    <a:pt x="40248" y="112568"/>
                  </a:lnTo>
                  <a:lnTo>
                    <a:pt x="37586" y="109906"/>
                  </a:lnTo>
                  <a:lnTo>
                    <a:pt x="34860" y="109906"/>
                  </a:lnTo>
                  <a:lnTo>
                    <a:pt x="34860" y="107244"/>
                  </a:lnTo>
                  <a:lnTo>
                    <a:pt x="32198" y="107244"/>
                  </a:lnTo>
                  <a:lnTo>
                    <a:pt x="29536" y="107244"/>
                  </a:lnTo>
                  <a:lnTo>
                    <a:pt x="29536" y="104518"/>
                  </a:lnTo>
                  <a:lnTo>
                    <a:pt x="26811" y="104518"/>
                  </a:lnTo>
                  <a:lnTo>
                    <a:pt x="24149" y="104518"/>
                  </a:lnTo>
                  <a:lnTo>
                    <a:pt x="21487" y="104518"/>
                  </a:lnTo>
                  <a:lnTo>
                    <a:pt x="21487" y="101856"/>
                  </a:lnTo>
                  <a:lnTo>
                    <a:pt x="18761" y="101856"/>
                  </a:lnTo>
                  <a:lnTo>
                    <a:pt x="18761" y="99194"/>
                  </a:lnTo>
                  <a:lnTo>
                    <a:pt x="16099" y="99194"/>
                  </a:lnTo>
                  <a:lnTo>
                    <a:pt x="13437" y="99194"/>
                  </a:lnTo>
                  <a:lnTo>
                    <a:pt x="10775" y="99194"/>
                  </a:lnTo>
                  <a:lnTo>
                    <a:pt x="10775" y="96469"/>
                  </a:lnTo>
                  <a:lnTo>
                    <a:pt x="8050" y="96469"/>
                  </a:lnTo>
                  <a:lnTo>
                    <a:pt x="5388" y="96469"/>
                  </a:lnTo>
                  <a:lnTo>
                    <a:pt x="5388" y="93807"/>
                  </a:lnTo>
                  <a:lnTo>
                    <a:pt x="5388" y="91144"/>
                  </a:lnTo>
                  <a:lnTo>
                    <a:pt x="2725" y="91144"/>
                  </a:lnTo>
                  <a:lnTo>
                    <a:pt x="2725" y="93807"/>
                  </a:lnTo>
                  <a:lnTo>
                    <a:pt x="2725" y="91144"/>
                  </a:lnTo>
                  <a:lnTo>
                    <a:pt x="0" y="91144"/>
                  </a:lnTo>
                  <a:lnTo>
                    <a:pt x="0" y="88482"/>
                  </a:lnTo>
                  <a:lnTo>
                    <a:pt x="0" y="85757"/>
                  </a:lnTo>
                  <a:lnTo>
                    <a:pt x="2725" y="85757"/>
                  </a:lnTo>
                  <a:lnTo>
                    <a:pt x="2725" y="83095"/>
                  </a:lnTo>
                  <a:lnTo>
                    <a:pt x="2725" y="80433"/>
                  </a:lnTo>
                  <a:lnTo>
                    <a:pt x="2725" y="77707"/>
                  </a:lnTo>
                  <a:lnTo>
                    <a:pt x="5388" y="77707"/>
                  </a:lnTo>
                  <a:lnTo>
                    <a:pt x="5388" y="75045"/>
                  </a:lnTo>
                  <a:lnTo>
                    <a:pt x="2725" y="75045"/>
                  </a:lnTo>
                  <a:lnTo>
                    <a:pt x="5388" y="72383"/>
                  </a:lnTo>
                  <a:lnTo>
                    <a:pt x="5388" y="69657"/>
                  </a:lnTo>
                  <a:lnTo>
                    <a:pt x="5388" y="66995"/>
                  </a:lnTo>
                  <a:lnTo>
                    <a:pt x="5388" y="64334"/>
                  </a:lnTo>
                  <a:lnTo>
                    <a:pt x="8050" y="64334"/>
                  </a:lnTo>
                  <a:lnTo>
                    <a:pt x="8050" y="61672"/>
                  </a:lnTo>
                  <a:lnTo>
                    <a:pt x="8050" y="6167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8" name="Freeform: Shape 197">
              <a:extLst>
                <a:ext uri="{FF2B5EF4-FFF2-40B4-BE49-F238E27FC236}">
                  <a16:creationId xmlns:a16="http://schemas.microsoft.com/office/drawing/2014/main" id="{75E1CE6E-4C22-C728-2F99-C314E02F58EE}"/>
                </a:ext>
              </a:extLst>
            </p:cNvPr>
            <p:cNvSpPr/>
            <p:nvPr/>
          </p:nvSpPr>
          <p:spPr>
            <a:xfrm>
              <a:off x="3810992" y="4846615"/>
              <a:ext cx="139441" cy="88482"/>
            </a:xfrm>
            <a:custGeom>
              <a:avLst/>
              <a:gdLst>
                <a:gd name="connsiteX0" fmla="*/ 115293 w 139441"/>
                <a:gd name="connsiteY0" fmla="*/ 0 h 88482"/>
                <a:gd name="connsiteX1" fmla="*/ 115293 w 139441"/>
                <a:gd name="connsiteY1" fmla="*/ 2662 h 88482"/>
                <a:gd name="connsiteX2" fmla="*/ 112631 w 139441"/>
                <a:gd name="connsiteY2" fmla="*/ 2662 h 88482"/>
                <a:gd name="connsiteX3" fmla="*/ 112631 w 139441"/>
                <a:gd name="connsiteY3" fmla="*/ 5388 h 88482"/>
                <a:gd name="connsiteX4" fmla="*/ 112631 w 139441"/>
                <a:gd name="connsiteY4" fmla="*/ 8050 h 88482"/>
                <a:gd name="connsiteX5" fmla="*/ 112631 w 139441"/>
                <a:gd name="connsiteY5" fmla="*/ 10712 h 88482"/>
                <a:gd name="connsiteX6" fmla="*/ 112631 w 139441"/>
                <a:gd name="connsiteY6" fmla="*/ 8050 h 88482"/>
                <a:gd name="connsiteX7" fmla="*/ 115293 w 139441"/>
                <a:gd name="connsiteY7" fmla="*/ 8050 h 88482"/>
                <a:gd name="connsiteX8" fmla="*/ 115293 w 139441"/>
                <a:gd name="connsiteY8" fmla="*/ 10712 h 88482"/>
                <a:gd name="connsiteX9" fmla="*/ 115293 w 139441"/>
                <a:gd name="connsiteY9" fmla="*/ 13437 h 88482"/>
                <a:gd name="connsiteX10" fmla="*/ 115293 w 139441"/>
                <a:gd name="connsiteY10" fmla="*/ 16099 h 88482"/>
                <a:gd name="connsiteX11" fmla="*/ 115293 w 139441"/>
                <a:gd name="connsiteY11" fmla="*/ 18761 h 88482"/>
                <a:gd name="connsiteX12" fmla="*/ 115293 w 139441"/>
                <a:gd name="connsiteY12" fmla="*/ 21487 h 88482"/>
                <a:gd name="connsiteX13" fmla="*/ 112631 w 139441"/>
                <a:gd name="connsiteY13" fmla="*/ 21487 h 88482"/>
                <a:gd name="connsiteX14" fmla="*/ 112631 w 139441"/>
                <a:gd name="connsiteY14" fmla="*/ 24149 h 88482"/>
                <a:gd name="connsiteX15" fmla="*/ 112631 w 139441"/>
                <a:gd name="connsiteY15" fmla="*/ 26811 h 88482"/>
                <a:gd name="connsiteX16" fmla="*/ 115293 w 139441"/>
                <a:gd name="connsiteY16" fmla="*/ 26811 h 88482"/>
                <a:gd name="connsiteX17" fmla="*/ 115293 w 139441"/>
                <a:gd name="connsiteY17" fmla="*/ 29473 h 88482"/>
                <a:gd name="connsiteX18" fmla="*/ 115293 w 139441"/>
                <a:gd name="connsiteY18" fmla="*/ 32198 h 88482"/>
                <a:gd name="connsiteX19" fmla="*/ 115293 w 139441"/>
                <a:gd name="connsiteY19" fmla="*/ 34860 h 88482"/>
                <a:gd name="connsiteX20" fmla="*/ 118018 w 139441"/>
                <a:gd name="connsiteY20" fmla="*/ 34860 h 88482"/>
                <a:gd name="connsiteX21" fmla="*/ 120681 w 139441"/>
                <a:gd name="connsiteY21" fmla="*/ 37523 h 88482"/>
                <a:gd name="connsiteX22" fmla="*/ 120681 w 139441"/>
                <a:gd name="connsiteY22" fmla="*/ 40248 h 88482"/>
                <a:gd name="connsiteX23" fmla="*/ 123343 w 139441"/>
                <a:gd name="connsiteY23" fmla="*/ 40248 h 88482"/>
                <a:gd name="connsiteX24" fmla="*/ 123343 w 139441"/>
                <a:gd name="connsiteY24" fmla="*/ 42910 h 88482"/>
                <a:gd name="connsiteX25" fmla="*/ 126068 w 139441"/>
                <a:gd name="connsiteY25" fmla="*/ 45572 h 88482"/>
                <a:gd name="connsiteX26" fmla="*/ 128730 w 139441"/>
                <a:gd name="connsiteY26" fmla="*/ 48298 h 88482"/>
                <a:gd name="connsiteX27" fmla="*/ 128730 w 139441"/>
                <a:gd name="connsiteY27" fmla="*/ 50960 h 88482"/>
                <a:gd name="connsiteX28" fmla="*/ 128730 w 139441"/>
                <a:gd name="connsiteY28" fmla="*/ 53622 h 88482"/>
                <a:gd name="connsiteX29" fmla="*/ 131392 w 139441"/>
                <a:gd name="connsiteY29" fmla="*/ 50960 h 88482"/>
                <a:gd name="connsiteX30" fmla="*/ 134054 w 139441"/>
                <a:gd name="connsiteY30" fmla="*/ 50960 h 88482"/>
                <a:gd name="connsiteX31" fmla="*/ 136780 w 139441"/>
                <a:gd name="connsiteY31" fmla="*/ 50960 h 88482"/>
                <a:gd name="connsiteX32" fmla="*/ 136780 w 139441"/>
                <a:gd name="connsiteY32" fmla="*/ 53622 h 88482"/>
                <a:gd name="connsiteX33" fmla="*/ 139442 w 139441"/>
                <a:gd name="connsiteY33" fmla="*/ 56284 h 88482"/>
                <a:gd name="connsiteX34" fmla="*/ 139442 w 139441"/>
                <a:gd name="connsiteY34" fmla="*/ 59009 h 88482"/>
                <a:gd name="connsiteX35" fmla="*/ 136780 w 139441"/>
                <a:gd name="connsiteY35" fmla="*/ 61672 h 88482"/>
                <a:gd name="connsiteX36" fmla="*/ 134054 w 139441"/>
                <a:gd name="connsiteY36" fmla="*/ 64334 h 88482"/>
                <a:gd name="connsiteX37" fmla="*/ 131392 w 139441"/>
                <a:gd name="connsiteY37" fmla="*/ 67059 h 88482"/>
                <a:gd name="connsiteX38" fmla="*/ 131392 w 139441"/>
                <a:gd name="connsiteY38" fmla="*/ 69721 h 88482"/>
                <a:gd name="connsiteX39" fmla="*/ 134054 w 139441"/>
                <a:gd name="connsiteY39" fmla="*/ 69721 h 88482"/>
                <a:gd name="connsiteX40" fmla="*/ 131392 w 139441"/>
                <a:gd name="connsiteY40" fmla="*/ 69721 h 88482"/>
                <a:gd name="connsiteX41" fmla="*/ 131392 w 139441"/>
                <a:gd name="connsiteY41" fmla="*/ 72383 h 88482"/>
                <a:gd name="connsiteX42" fmla="*/ 128730 w 139441"/>
                <a:gd name="connsiteY42" fmla="*/ 72383 h 88482"/>
                <a:gd name="connsiteX43" fmla="*/ 128730 w 139441"/>
                <a:gd name="connsiteY43" fmla="*/ 69721 h 88482"/>
                <a:gd name="connsiteX44" fmla="*/ 126068 w 139441"/>
                <a:gd name="connsiteY44" fmla="*/ 69721 h 88482"/>
                <a:gd name="connsiteX45" fmla="*/ 123343 w 139441"/>
                <a:gd name="connsiteY45" fmla="*/ 69721 h 88482"/>
                <a:gd name="connsiteX46" fmla="*/ 120681 w 139441"/>
                <a:gd name="connsiteY46" fmla="*/ 69721 h 88482"/>
                <a:gd name="connsiteX47" fmla="*/ 118018 w 139441"/>
                <a:gd name="connsiteY47" fmla="*/ 69721 h 88482"/>
                <a:gd name="connsiteX48" fmla="*/ 115293 w 139441"/>
                <a:gd name="connsiteY48" fmla="*/ 72383 h 88482"/>
                <a:gd name="connsiteX49" fmla="*/ 112631 w 139441"/>
                <a:gd name="connsiteY49" fmla="*/ 75109 h 88482"/>
                <a:gd name="connsiteX50" fmla="*/ 112631 w 139441"/>
                <a:gd name="connsiteY50" fmla="*/ 77771 h 88482"/>
                <a:gd name="connsiteX51" fmla="*/ 109969 w 139441"/>
                <a:gd name="connsiteY51" fmla="*/ 77771 h 88482"/>
                <a:gd name="connsiteX52" fmla="*/ 107243 w 139441"/>
                <a:gd name="connsiteY52" fmla="*/ 77771 h 88482"/>
                <a:gd name="connsiteX53" fmla="*/ 107243 w 139441"/>
                <a:gd name="connsiteY53" fmla="*/ 80433 h 88482"/>
                <a:gd name="connsiteX54" fmla="*/ 104581 w 139441"/>
                <a:gd name="connsiteY54" fmla="*/ 80433 h 88482"/>
                <a:gd name="connsiteX55" fmla="*/ 101919 w 139441"/>
                <a:gd name="connsiteY55" fmla="*/ 80433 h 88482"/>
                <a:gd name="connsiteX56" fmla="*/ 99257 w 139441"/>
                <a:gd name="connsiteY56" fmla="*/ 80433 h 88482"/>
                <a:gd name="connsiteX57" fmla="*/ 96532 w 139441"/>
                <a:gd name="connsiteY57" fmla="*/ 80433 h 88482"/>
                <a:gd name="connsiteX58" fmla="*/ 93870 w 139441"/>
                <a:gd name="connsiteY58" fmla="*/ 80433 h 88482"/>
                <a:gd name="connsiteX59" fmla="*/ 91208 w 139441"/>
                <a:gd name="connsiteY59" fmla="*/ 80433 h 88482"/>
                <a:gd name="connsiteX60" fmla="*/ 88482 w 139441"/>
                <a:gd name="connsiteY60" fmla="*/ 80433 h 88482"/>
                <a:gd name="connsiteX61" fmla="*/ 85820 w 139441"/>
                <a:gd name="connsiteY61" fmla="*/ 77771 h 88482"/>
                <a:gd name="connsiteX62" fmla="*/ 83158 w 139441"/>
                <a:gd name="connsiteY62" fmla="*/ 77771 h 88482"/>
                <a:gd name="connsiteX63" fmla="*/ 80433 w 139441"/>
                <a:gd name="connsiteY63" fmla="*/ 77771 h 88482"/>
                <a:gd name="connsiteX64" fmla="*/ 77771 w 139441"/>
                <a:gd name="connsiteY64" fmla="*/ 77771 h 88482"/>
                <a:gd name="connsiteX65" fmla="*/ 75108 w 139441"/>
                <a:gd name="connsiteY65" fmla="*/ 77771 h 88482"/>
                <a:gd name="connsiteX66" fmla="*/ 72383 w 139441"/>
                <a:gd name="connsiteY66" fmla="*/ 77771 h 88482"/>
                <a:gd name="connsiteX67" fmla="*/ 69721 w 139441"/>
                <a:gd name="connsiteY67" fmla="*/ 77771 h 88482"/>
                <a:gd name="connsiteX68" fmla="*/ 67059 w 139441"/>
                <a:gd name="connsiteY68" fmla="*/ 77771 h 88482"/>
                <a:gd name="connsiteX69" fmla="*/ 67059 w 139441"/>
                <a:gd name="connsiteY69" fmla="*/ 80433 h 88482"/>
                <a:gd name="connsiteX70" fmla="*/ 64397 w 139441"/>
                <a:gd name="connsiteY70" fmla="*/ 80433 h 88482"/>
                <a:gd name="connsiteX71" fmla="*/ 61671 w 139441"/>
                <a:gd name="connsiteY71" fmla="*/ 83158 h 88482"/>
                <a:gd name="connsiteX72" fmla="*/ 59009 w 139441"/>
                <a:gd name="connsiteY72" fmla="*/ 83158 h 88482"/>
                <a:gd name="connsiteX73" fmla="*/ 56347 w 139441"/>
                <a:gd name="connsiteY73" fmla="*/ 83158 h 88482"/>
                <a:gd name="connsiteX74" fmla="*/ 53622 w 139441"/>
                <a:gd name="connsiteY74" fmla="*/ 85820 h 88482"/>
                <a:gd name="connsiteX75" fmla="*/ 50960 w 139441"/>
                <a:gd name="connsiteY75" fmla="*/ 85820 h 88482"/>
                <a:gd name="connsiteX76" fmla="*/ 50960 w 139441"/>
                <a:gd name="connsiteY76" fmla="*/ 88482 h 88482"/>
                <a:gd name="connsiteX77" fmla="*/ 45572 w 139441"/>
                <a:gd name="connsiteY77" fmla="*/ 88482 h 88482"/>
                <a:gd name="connsiteX78" fmla="*/ 42910 w 139441"/>
                <a:gd name="connsiteY78" fmla="*/ 88482 h 88482"/>
                <a:gd name="connsiteX79" fmla="*/ 40248 w 139441"/>
                <a:gd name="connsiteY79" fmla="*/ 88482 h 88482"/>
                <a:gd name="connsiteX80" fmla="*/ 37586 w 139441"/>
                <a:gd name="connsiteY80" fmla="*/ 88482 h 88482"/>
                <a:gd name="connsiteX81" fmla="*/ 34860 w 139441"/>
                <a:gd name="connsiteY81" fmla="*/ 88482 h 88482"/>
                <a:gd name="connsiteX82" fmla="*/ 34860 w 139441"/>
                <a:gd name="connsiteY82" fmla="*/ 85820 h 88482"/>
                <a:gd name="connsiteX83" fmla="*/ 32198 w 139441"/>
                <a:gd name="connsiteY83" fmla="*/ 85820 h 88482"/>
                <a:gd name="connsiteX84" fmla="*/ 32198 w 139441"/>
                <a:gd name="connsiteY84" fmla="*/ 83158 h 88482"/>
                <a:gd name="connsiteX85" fmla="*/ 29536 w 139441"/>
                <a:gd name="connsiteY85" fmla="*/ 83158 h 88482"/>
                <a:gd name="connsiteX86" fmla="*/ 29536 w 139441"/>
                <a:gd name="connsiteY86" fmla="*/ 80433 h 88482"/>
                <a:gd name="connsiteX87" fmla="*/ 26811 w 139441"/>
                <a:gd name="connsiteY87" fmla="*/ 80433 h 88482"/>
                <a:gd name="connsiteX88" fmla="*/ 26811 w 139441"/>
                <a:gd name="connsiteY88" fmla="*/ 77771 h 88482"/>
                <a:gd name="connsiteX89" fmla="*/ 24149 w 139441"/>
                <a:gd name="connsiteY89" fmla="*/ 77771 h 88482"/>
                <a:gd name="connsiteX90" fmla="*/ 21487 w 139441"/>
                <a:gd name="connsiteY90" fmla="*/ 80433 h 88482"/>
                <a:gd name="connsiteX91" fmla="*/ 18761 w 139441"/>
                <a:gd name="connsiteY91" fmla="*/ 83158 h 88482"/>
                <a:gd name="connsiteX92" fmla="*/ 18761 w 139441"/>
                <a:gd name="connsiteY92" fmla="*/ 80433 h 88482"/>
                <a:gd name="connsiteX93" fmla="*/ 18761 w 139441"/>
                <a:gd name="connsiteY93" fmla="*/ 77771 h 88482"/>
                <a:gd name="connsiteX94" fmla="*/ 16099 w 139441"/>
                <a:gd name="connsiteY94" fmla="*/ 77771 h 88482"/>
                <a:gd name="connsiteX95" fmla="*/ 16099 w 139441"/>
                <a:gd name="connsiteY95" fmla="*/ 75109 h 88482"/>
                <a:gd name="connsiteX96" fmla="*/ 16099 w 139441"/>
                <a:gd name="connsiteY96" fmla="*/ 72383 h 88482"/>
                <a:gd name="connsiteX97" fmla="*/ 16099 w 139441"/>
                <a:gd name="connsiteY97" fmla="*/ 69721 h 88482"/>
                <a:gd name="connsiteX98" fmla="*/ 16099 w 139441"/>
                <a:gd name="connsiteY98" fmla="*/ 67059 h 88482"/>
                <a:gd name="connsiteX99" fmla="*/ 16099 w 139441"/>
                <a:gd name="connsiteY99" fmla="*/ 64334 h 88482"/>
                <a:gd name="connsiteX100" fmla="*/ 16099 w 139441"/>
                <a:gd name="connsiteY100" fmla="*/ 61672 h 88482"/>
                <a:gd name="connsiteX101" fmla="*/ 16099 w 139441"/>
                <a:gd name="connsiteY101" fmla="*/ 59009 h 88482"/>
                <a:gd name="connsiteX102" fmla="*/ 16099 w 139441"/>
                <a:gd name="connsiteY102" fmla="*/ 56284 h 88482"/>
                <a:gd name="connsiteX103" fmla="*/ 16099 w 139441"/>
                <a:gd name="connsiteY103" fmla="*/ 53622 h 88482"/>
                <a:gd name="connsiteX104" fmla="*/ 13437 w 139441"/>
                <a:gd name="connsiteY104" fmla="*/ 53622 h 88482"/>
                <a:gd name="connsiteX105" fmla="*/ 13437 w 139441"/>
                <a:gd name="connsiteY105" fmla="*/ 50960 h 88482"/>
                <a:gd name="connsiteX106" fmla="*/ 13437 w 139441"/>
                <a:gd name="connsiteY106" fmla="*/ 48298 h 88482"/>
                <a:gd name="connsiteX107" fmla="*/ 10775 w 139441"/>
                <a:gd name="connsiteY107" fmla="*/ 48298 h 88482"/>
                <a:gd name="connsiteX108" fmla="*/ 8050 w 139441"/>
                <a:gd name="connsiteY108" fmla="*/ 48298 h 88482"/>
                <a:gd name="connsiteX109" fmla="*/ 8050 w 139441"/>
                <a:gd name="connsiteY109" fmla="*/ 45572 h 88482"/>
                <a:gd name="connsiteX110" fmla="*/ 5388 w 139441"/>
                <a:gd name="connsiteY110" fmla="*/ 45572 h 88482"/>
                <a:gd name="connsiteX111" fmla="*/ 5388 w 139441"/>
                <a:gd name="connsiteY111" fmla="*/ 42910 h 88482"/>
                <a:gd name="connsiteX112" fmla="*/ 5388 w 139441"/>
                <a:gd name="connsiteY112" fmla="*/ 40248 h 88482"/>
                <a:gd name="connsiteX113" fmla="*/ 2726 w 139441"/>
                <a:gd name="connsiteY113" fmla="*/ 40248 h 88482"/>
                <a:gd name="connsiteX114" fmla="*/ 2726 w 139441"/>
                <a:gd name="connsiteY114" fmla="*/ 37523 h 88482"/>
                <a:gd name="connsiteX115" fmla="*/ 2726 w 139441"/>
                <a:gd name="connsiteY115" fmla="*/ 34860 h 88482"/>
                <a:gd name="connsiteX116" fmla="*/ 2726 w 139441"/>
                <a:gd name="connsiteY116" fmla="*/ 32198 h 88482"/>
                <a:gd name="connsiteX117" fmla="*/ 0 w 139441"/>
                <a:gd name="connsiteY117" fmla="*/ 29473 h 88482"/>
                <a:gd name="connsiteX118" fmla="*/ 0 w 139441"/>
                <a:gd name="connsiteY118" fmla="*/ 26811 h 88482"/>
                <a:gd name="connsiteX119" fmla="*/ 0 w 139441"/>
                <a:gd name="connsiteY119" fmla="*/ 24149 h 88482"/>
                <a:gd name="connsiteX120" fmla="*/ 2726 w 139441"/>
                <a:gd name="connsiteY120" fmla="*/ 24149 h 88482"/>
                <a:gd name="connsiteX121" fmla="*/ 2726 w 139441"/>
                <a:gd name="connsiteY121" fmla="*/ 21487 h 88482"/>
                <a:gd name="connsiteX122" fmla="*/ 5388 w 139441"/>
                <a:gd name="connsiteY122" fmla="*/ 21487 h 88482"/>
                <a:gd name="connsiteX123" fmla="*/ 8050 w 139441"/>
                <a:gd name="connsiteY123" fmla="*/ 18761 h 88482"/>
                <a:gd name="connsiteX124" fmla="*/ 10775 w 139441"/>
                <a:gd name="connsiteY124" fmla="*/ 18761 h 88482"/>
                <a:gd name="connsiteX125" fmla="*/ 13437 w 139441"/>
                <a:gd name="connsiteY125" fmla="*/ 18761 h 88482"/>
                <a:gd name="connsiteX126" fmla="*/ 16099 w 139441"/>
                <a:gd name="connsiteY126" fmla="*/ 18761 h 88482"/>
                <a:gd name="connsiteX127" fmla="*/ 18761 w 139441"/>
                <a:gd name="connsiteY127" fmla="*/ 18761 h 88482"/>
                <a:gd name="connsiteX128" fmla="*/ 21487 w 139441"/>
                <a:gd name="connsiteY128" fmla="*/ 18761 h 88482"/>
                <a:gd name="connsiteX129" fmla="*/ 24149 w 139441"/>
                <a:gd name="connsiteY129" fmla="*/ 18761 h 88482"/>
                <a:gd name="connsiteX130" fmla="*/ 26811 w 139441"/>
                <a:gd name="connsiteY130" fmla="*/ 18761 h 88482"/>
                <a:gd name="connsiteX131" fmla="*/ 26811 w 139441"/>
                <a:gd name="connsiteY131" fmla="*/ 21487 h 88482"/>
                <a:gd name="connsiteX132" fmla="*/ 29536 w 139441"/>
                <a:gd name="connsiteY132" fmla="*/ 21487 h 88482"/>
                <a:gd name="connsiteX133" fmla="*/ 29536 w 139441"/>
                <a:gd name="connsiteY133" fmla="*/ 18761 h 88482"/>
                <a:gd name="connsiteX134" fmla="*/ 32198 w 139441"/>
                <a:gd name="connsiteY134" fmla="*/ 18761 h 88482"/>
                <a:gd name="connsiteX135" fmla="*/ 34860 w 139441"/>
                <a:gd name="connsiteY135" fmla="*/ 18761 h 88482"/>
                <a:gd name="connsiteX136" fmla="*/ 37586 w 139441"/>
                <a:gd name="connsiteY136" fmla="*/ 18761 h 88482"/>
                <a:gd name="connsiteX137" fmla="*/ 42910 w 139441"/>
                <a:gd name="connsiteY137" fmla="*/ 18761 h 88482"/>
                <a:gd name="connsiteX138" fmla="*/ 45572 w 139441"/>
                <a:gd name="connsiteY138" fmla="*/ 16099 h 88482"/>
                <a:gd name="connsiteX139" fmla="*/ 48298 w 139441"/>
                <a:gd name="connsiteY139" fmla="*/ 16099 h 88482"/>
                <a:gd name="connsiteX140" fmla="*/ 48298 w 139441"/>
                <a:gd name="connsiteY140" fmla="*/ 13437 h 88482"/>
                <a:gd name="connsiteX141" fmla="*/ 50960 w 139441"/>
                <a:gd name="connsiteY141" fmla="*/ 16099 h 88482"/>
                <a:gd name="connsiteX142" fmla="*/ 53622 w 139441"/>
                <a:gd name="connsiteY142" fmla="*/ 16099 h 88482"/>
                <a:gd name="connsiteX143" fmla="*/ 56347 w 139441"/>
                <a:gd name="connsiteY143" fmla="*/ 16099 h 88482"/>
                <a:gd name="connsiteX144" fmla="*/ 59009 w 139441"/>
                <a:gd name="connsiteY144" fmla="*/ 16099 h 88482"/>
                <a:gd name="connsiteX145" fmla="*/ 59009 w 139441"/>
                <a:gd name="connsiteY145" fmla="*/ 13437 h 88482"/>
                <a:gd name="connsiteX146" fmla="*/ 61671 w 139441"/>
                <a:gd name="connsiteY146" fmla="*/ 13437 h 88482"/>
                <a:gd name="connsiteX147" fmla="*/ 64397 w 139441"/>
                <a:gd name="connsiteY147" fmla="*/ 13437 h 88482"/>
                <a:gd name="connsiteX148" fmla="*/ 67059 w 139441"/>
                <a:gd name="connsiteY148" fmla="*/ 13437 h 88482"/>
                <a:gd name="connsiteX149" fmla="*/ 72383 w 139441"/>
                <a:gd name="connsiteY149" fmla="*/ 10712 h 88482"/>
                <a:gd name="connsiteX150" fmla="*/ 75108 w 139441"/>
                <a:gd name="connsiteY150" fmla="*/ 10712 h 88482"/>
                <a:gd name="connsiteX151" fmla="*/ 77771 w 139441"/>
                <a:gd name="connsiteY151" fmla="*/ 10712 h 88482"/>
                <a:gd name="connsiteX152" fmla="*/ 80433 w 139441"/>
                <a:gd name="connsiteY152" fmla="*/ 8050 h 88482"/>
                <a:gd name="connsiteX153" fmla="*/ 83158 w 139441"/>
                <a:gd name="connsiteY153" fmla="*/ 8050 h 88482"/>
                <a:gd name="connsiteX154" fmla="*/ 85820 w 139441"/>
                <a:gd name="connsiteY154" fmla="*/ 8050 h 88482"/>
                <a:gd name="connsiteX155" fmla="*/ 88482 w 139441"/>
                <a:gd name="connsiteY155" fmla="*/ 5388 h 88482"/>
                <a:gd name="connsiteX156" fmla="*/ 91208 w 139441"/>
                <a:gd name="connsiteY156" fmla="*/ 5388 h 88482"/>
                <a:gd name="connsiteX157" fmla="*/ 93870 w 139441"/>
                <a:gd name="connsiteY157" fmla="*/ 5388 h 88482"/>
                <a:gd name="connsiteX158" fmla="*/ 96532 w 139441"/>
                <a:gd name="connsiteY158" fmla="*/ 5388 h 88482"/>
                <a:gd name="connsiteX159" fmla="*/ 96532 w 139441"/>
                <a:gd name="connsiteY159" fmla="*/ 2662 h 88482"/>
                <a:gd name="connsiteX160" fmla="*/ 99257 w 139441"/>
                <a:gd name="connsiteY160" fmla="*/ 2662 h 88482"/>
                <a:gd name="connsiteX161" fmla="*/ 101919 w 139441"/>
                <a:gd name="connsiteY161" fmla="*/ 2662 h 88482"/>
                <a:gd name="connsiteX162" fmla="*/ 104581 w 139441"/>
                <a:gd name="connsiteY162" fmla="*/ 2662 h 88482"/>
                <a:gd name="connsiteX163" fmla="*/ 107243 w 139441"/>
                <a:gd name="connsiteY163" fmla="*/ 0 h 88482"/>
                <a:gd name="connsiteX164" fmla="*/ 109969 w 139441"/>
                <a:gd name="connsiteY164" fmla="*/ 0 h 88482"/>
                <a:gd name="connsiteX165" fmla="*/ 112631 w 139441"/>
                <a:gd name="connsiteY165" fmla="*/ 0 h 88482"/>
                <a:gd name="connsiteX166" fmla="*/ 115293 w 139441"/>
                <a:gd name="connsiteY166" fmla="*/ 0 h 88482"/>
                <a:gd name="connsiteX167" fmla="*/ 115293 w 139441"/>
                <a:gd name="connsiteY167" fmla="*/ 0 h 88482"/>
                <a:gd name="connsiteX168" fmla="*/ 115293 w 139441"/>
                <a:gd name="connsiteY168" fmla="*/ 0 h 8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39441" h="88482">
                  <a:moveTo>
                    <a:pt x="115293" y="0"/>
                  </a:moveTo>
                  <a:lnTo>
                    <a:pt x="115293" y="2662"/>
                  </a:lnTo>
                  <a:lnTo>
                    <a:pt x="112631" y="2662"/>
                  </a:lnTo>
                  <a:lnTo>
                    <a:pt x="112631" y="5388"/>
                  </a:lnTo>
                  <a:lnTo>
                    <a:pt x="112631" y="8050"/>
                  </a:lnTo>
                  <a:lnTo>
                    <a:pt x="112631" y="10712"/>
                  </a:lnTo>
                  <a:lnTo>
                    <a:pt x="112631" y="8050"/>
                  </a:lnTo>
                  <a:lnTo>
                    <a:pt x="115293" y="8050"/>
                  </a:lnTo>
                  <a:lnTo>
                    <a:pt x="115293" y="10712"/>
                  </a:lnTo>
                  <a:lnTo>
                    <a:pt x="115293" y="13437"/>
                  </a:lnTo>
                  <a:lnTo>
                    <a:pt x="115293" y="16099"/>
                  </a:lnTo>
                  <a:lnTo>
                    <a:pt x="115293" y="18761"/>
                  </a:lnTo>
                  <a:lnTo>
                    <a:pt x="115293" y="21487"/>
                  </a:lnTo>
                  <a:lnTo>
                    <a:pt x="112631" y="21487"/>
                  </a:lnTo>
                  <a:lnTo>
                    <a:pt x="112631" y="24149"/>
                  </a:lnTo>
                  <a:lnTo>
                    <a:pt x="112631" y="26811"/>
                  </a:lnTo>
                  <a:lnTo>
                    <a:pt x="115293" y="26811"/>
                  </a:lnTo>
                  <a:lnTo>
                    <a:pt x="115293" y="29473"/>
                  </a:lnTo>
                  <a:lnTo>
                    <a:pt x="115293" y="32198"/>
                  </a:lnTo>
                  <a:lnTo>
                    <a:pt x="115293" y="34860"/>
                  </a:lnTo>
                  <a:lnTo>
                    <a:pt x="118018" y="34860"/>
                  </a:lnTo>
                  <a:lnTo>
                    <a:pt x="120681" y="37523"/>
                  </a:lnTo>
                  <a:lnTo>
                    <a:pt x="120681" y="40248"/>
                  </a:lnTo>
                  <a:lnTo>
                    <a:pt x="123343" y="40248"/>
                  </a:lnTo>
                  <a:lnTo>
                    <a:pt x="123343" y="42910"/>
                  </a:lnTo>
                  <a:lnTo>
                    <a:pt x="126068" y="45572"/>
                  </a:lnTo>
                  <a:lnTo>
                    <a:pt x="128730" y="48298"/>
                  </a:lnTo>
                  <a:lnTo>
                    <a:pt x="128730" y="50960"/>
                  </a:lnTo>
                  <a:lnTo>
                    <a:pt x="128730" y="53622"/>
                  </a:lnTo>
                  <a:lnTo>
                    <a:pt x="131392" y="50960"/>
                  </a:lnTo>
                  <a:lnTo>
                    <a:pt x="134054" y="50960"/>
                  </a:lnTo>
                  <a:lnTo>
                    <a:pt x="136780" y="50960"/>
                  </a:lnTo>
                  <a:lnTo>
                    <a:pt x="136780" y="53622"/>
                  </a:lnTo>
                  <a:lnTo>
                    <a:pt x="139442" y="56284"/>
                  </a:lnTo>
                  <a:lnTo>
                    <a:pt x="139442" y="59009"/>
                  </a:lnTo>
                  <a:lnTo>
                    <a:pt x="136780" y="61672"/>
                  </a:lnTo>
                  <a:lnTo>
                    <a:pt x="134054" y="64334"/>
                  </a:lnTo>
                  <a:lnTo>
                    <a:pt x="131392" y="67059"/>
                  </a:lnTo>
                  <a:lnTo>
                    <a:pt x="131392" y="69721"/>
                  </a:lnTo>
                  <a:lnTo>
                    <a:pt x="134054" y="69721"/>
                  </a:lnTo>
                  <a:lnTo>
                    <a:pt x="131392" y="69721"/>
                  </a:lnTo>
                  <a:lnTo>
                    <a:pt x="131392" y="72383"/>
                  </a:lnTo>
                  <a:lnTo>
                    <a:pt x="128730" y="72383"/>
                  </a:lnTo>
                  <a:lnTo>
                    <a:pt x="128730" y="69721"/>
                  </a:lnTo>
                  <a:lnTo>
                    <a:pt x="126068" y="69721"/>
                  </a:lnTo>
                  <a:lnTo>
                    <a:pt x="123343" y="69721"/>
                  </a:lnTo>
                  <a:lnTo>
                    <a:pt x="120681" y="69721"/>
                  </a:lnTo>
                  <a:lnTo>
                    <a:pt x="118018" y="69721"/>
                  </a:lnTo>
                  <a:lnTo>
                    <a:pt x="115293" y="72383"/>
                  </a:lnTo>
                  <a:lnTo>
                    <a:pt x="112631" y="75109"/>
                  </a:lnTo>
                  <a:lnTo>
                    <a:pt x="112631" y="77771"/>
                  </a:lnTo>
                  <a:lnTo>
                    <a:pt x="109969" y="77771"/>
                  </a:lnTo>
                  <a:lnTo>
                    <a:pt x="107243" y="77771"/>
                  </a:lnTo>
                  <a:lnTo>
                    <a:pt x="107243" y="80433"/>
                  </a:lnTo>
                  <a:lnTo>
                    <a:pt x="104581" y="80433"/>
                  </a:lnTo>
                  <a:lnTo>
                    <a:pt x="101919" y="80433"/>
                  </a:lnTo>
                  <a:lnTo>
                    <a:pt x="99257" y="80433"/>
                  </a:lnTo>
                  <a:lnTo>
                    <a:pt x="96532" y="80433"/>
                  </a:lnTo>
                  <a:lnTo>
                    <a:pt x="93870" y="80433"/>
                  </a:lnTo>
                  <a:lnTo>
                    <a:pt x="91208" y="80433"/>
                  </a:lnTo>
                  <a:lnTo>
                    <a:pt x="88482" y="80433"/>
                  </a:lnTo>
                  <a:lnTo>
                    <a:pt x="85820" y="77771"/>
                  </a:lnTo>
                  <a:lnTo>
                    <a:pt x="83158" y="77771"/>
                  </a:lnTo>
                  <a:lnTo>
                    <a:pt x="80433" y="77771"/>
                  </a:lnTo>
                  <a:lnTo>
                    <a:pt x="77771" y="77771"/>
                  </a:lnTo>
                  <a:lnTo>
                    <a:pt x="75108" y="77771"/>
                  </a:lnTo>
                  <a:lnTo>
                    <a:pt x="72383" y="77771"/>
                  </a:lnTo>
                  <a:lnTo>
                    <a:pt x="69721" y="77771"/>
                  </a:lnTo>
                  <a:lnTo>
                    <a:pt x="67059" y="77771"/>
                  </a:lnTo>
                  <a:lnTo>
                    <a:pt x="67059" y="80433"/>
                  </a:lnTo>
                  <a:lnTo>
                    <a:pt x="64397" y="80433"/>
                  </a:lnTo>
                  <a:lnTo>
                    <a:pt x="61671" y="83158"/>
                  </a:lnTo>
                  <a:lnTo>
                    <a:pt x="59009" y="83158"/>
                  </a:lnTo>
                  <a:lnTo>
                    <a:pt x="56347" y="83158"/>
                  </a:lnTo>
                  <a:lnTo>
                    <a:pt x="53622" y="85820"/>
                  </a:lnTo>
                  <a:lnTo>
                    <a:pt x="50960" y="85820"/>
                  </a:lnTo>
                  <a:lnTo>
                    <a:pt x="50960" y="88482"/>
                  </a:lnTo>
                  <a:lnTo>
                    <a:pt x="45572" y="88482"/>
                  </a:lnTo>
                  <a:lnTo>
                    <a:pt x="42910" y="88482"/>
                  </a:lnTo>
                  <a:lnTo>
                    <a:pt x="40248" y="88482"/>
                  </a:lnTo>
                  <a:lnTo>
                    <a:pt x="37586" y="88482"/>
                  </a:lnTo>
                  <a:lnTo>
                    <a:pt x="34860" y="88482"/>
                  </a:lnTo>
                  <a:lnTo>
                    <a:pt x="34860" y="85820"/>
                  </a:lnTo>
                  <a:lnTo>
                    <a:pt x="32198" y="85820"/>
                  </a:lnTo>
                  <a:lnTo>
                    <a:pt x="32198" y="83158"/>
                  </a:lnTo>
                  <a:lnTo>
                    <a:pt x="29536" y="83158"/>
                  </a:lnTo>
                  <a:lnTo>
                    <a:pt x="29536" y="80433"/>
                  </a:lnTo>
                  <a:lnTo>
                    <a:pt x="26811" y="80433"/>
                  </a:lnTo>
                  <a:lnTo>
                    <a:pt x="26811" y="77771"/>
                  </a:lnTo>
                  <a:lnTo>
                    <a:pt x="24149" y="77771"/>
                  </a:lnTo>
                  <a:lnTo>
                    <a:pt x="21487" y="80433"/>
                  </a:lnTo>
                  <a:lnTo>
                    <a:pt x="18761" y="83158"/>
                  </a:lnTo>
                  <a:lnTo>
                    <a:pt x="18761" y="80433"/>
                  </a:lnTo>
                  <a:lnTo>
                    <a:pt x="18761" y="77771"/>
                  </a:lnTo>
                  <a:lnTo>
                    <a:pt x="16099" y="77771"/>
                  </a:lnTo>
                  <a:lnTo>
                    <a:pt x="16099" y="75109"/>
                  </a:lnTo>
                  <a:lnTo>
                    <a:pt x="16099" y="72383"/>
                  </a:lnTo>
                  <a:lnTo>
                    <a:pt x="16099" y="69721"/>
                  </a:lnTo>
                  <a:lnTo>
                    <a:pt x="16099" y="67059"/>
                  </a:lnTo>
                  <a:lnTo>
                    <a:pt x="16099" y="64334"/>
                  </a:lnTo>
                  <a:lnTo>
                    <a:pt x="16099" y="61672"/>
                  </a:lnTo>
                  <a:lnTo>
                    <a:pt x="16099" y="59009"/>
                  </a:lnTo>
                  <a:lnTo>
                    <a:pt x="16099" y="56284"/>
                  </a:lnTo>
                  <a:lnTo>
                    <a:pt x="16099" y="53622"/>
                  </a:lnTo>
                  <a:lnTo>
                    <a:pt x="13437" y="53622"/>
                  </a:lnTo>
                  <a:lnTo>
                    <a:pt x="13437" y="50960"/>
                  </a:lnTo>
                  <a:lnTo>
                    <a:pt x="13437" y="48298"/>
                  </a:lnTo>
                  <a:lnTo>
                    <a:pt x="10775" y="48298"/>
                  </a:lnTo>
                  <a:lnTo>
                    <a:pt x="8050" y="48298"/>
                  </a:lnTo>
                  <a:lnTo>
                    <a:pt x="8050" y="45572"/>
                  </a:lnTo>
                  <a:lnTo>
                    <a:pt x="5388" y="45572"/>
                  </a:lnTo>
                  <a:lnTo>
                    <a:pt x="5388" y="42910"/>
                  </a:lnTo>
                  <a:lnTo>
                    <a:pt x="5388" y="40248"/>
                  </a:lnTo>
                  <a:lnTo>
                    <a:pt x="2726" y="40248"/>
                  </a:lnTo>
                  <a:lnTo>
                    <a:pt x="2726" y="37523"/>
                  </a:lnTo>
                  <a:lnTo>
                    <a:pt x="2726" y="34860"/>
                  </a:lnTo>
                  <a:lnTo>
                    <a:pt x="2726" y="32198"/>
                  </a:lnTo>
                  <a:lnTo>
                    <a:pt x="0" y="29473"/>
                  </a:lnTo>
                  <a:lnTo>
                    <a:pt x="0" y="26811"/>
                  </a:lnTo>
                  <a:lnTo>
                    <a:pt x="0" y="24149"/>
                  </a:lnTo>
                  <a:lnTo>
                    <a:pt x="2726" y="24149"/>
                  </a:lnTo>
                  <a:lnTo>
                    <a:pt x="2726" y="21487"/>
                  </a:lnTo>
                  <a:lnTo>
                    <a:pt x="5388" y="21487"/>
                  </a:lnTo>
                  <a:lnTo>
                    <a:pt x="8050" y="18761"/>
                  </a:lnTo>
                  <a:lnTo>
                    <a:pt x="10775" y="18761"/>
                  </a:lnTo>
                  <a:lnTo>
                    <a:pt x="13437" y="18761"/>
                  </a:lnTo>
                  <a:lnTo>
                    <a:pt x="16099" y="18761"/>
                  </a:lnTo>
                  <a:lnTo>
                    <a:pt x="18761" y="18761"/>
                  </a:lnTo>
                  <a:lnTo>
                    <a:pt x="21487" y="18761"/>
                  </a:lnTo>
                  <a:lnTo>
                    <a:pt x="24149" y="18761"/>
                  </a:lnTo>
                  <a:lnTo>
                    <a:pt x="26811" y="18761"/>
                  </a:lnTo>
                  <a:lnTo>
                    <a:pt x="26811" y="21487"/>
                  </a:lnTo>
                  <a:lnTo>
                    <a:pt x="29536" y="21487"/>
                  </a:lnTo>
                  <a:lnTo>
                    <a:pt x="29536" y="18761"/>
                  </a:lnTo>
                  <a:lnTo>
                    <a:pt x="32198" y="18761"/>
                  </a:lnTo>
                  <a:lnTo>
                    <a:pt x="34860" y="18761"/>
                  </a:lnTo>
                  <a:lnTo>
                    <a:pt x="37586" y="18761"/>
                  </a:lnTo>
                  <a:lnTo>
                    <a:pt x="42910" y="18761"/>
                  </a:lnTo>
                  <a:lnTo>
                    <a:pt x="45572" y="16099"/>
                  </a:lnTo>
                  <a:lnTo>
                    <a:pt x="48298" y="16099"/>
                  </a:lnTo>
                  <a:lnTo>
                    <a:pt x="48298" y="13437"/>
                  </a:lnTo>
                  <a:lnTo>
                    <a:pt x="50960" y="16099"/>
                  </a:lnTo>
                  <a:lnTo>
                    <a:pt x="53622" y="16099"/>
                  </a:lnTo>
                  <a:lnTo>
                    <a:pt x="56347" y="16099"/>
                  </a:lnTo>
                  <a:lnTo>
                    <a:pt x="59009" y="16099"/>
                  </a:lnTo>
                  <a:lnTo>
                    <a:pt x="59009" y="13437"/>
                  </a:lnTo>
                  <a:lnTo>
                    <a:pt x="61671" y="13437"/>
                  </a:lnTo>
                  <a:lnTo>
                    <a:pt x="64397" y="13437"/>
                  </a:lnTo>
                  <a:lnTo>
                    <a:pt x="67059" y="13437"/>
                  </a:lnTo>
                  <a:lnTo>
                    <a:pt x="72383" y="10712"/>
                  </a:lnTo>
                  <a:lnTo>
                    <a:pt x="75108" y="10712"/>
                  </a:lnTo>
                  <a:lnTo>
                    <a:pt x="77771" y="10712"/>
                  </a:lnTo>
                  <a:lnTo>
                    <a:pt x="80433" y="8050"/>
                  </a:lnTo>
                  <a:lnTo>
                    <a:pt x="83158" y="8050"/>
                  </a:lnTo>
                  <a:lnTo>
                    <a:pt x="85820" y="8050"/>
                  </a:lnTo>
                  <a:lnTo>
                    <a:pt x="88482" y="5388"/>
                  </a:lnTo>
                  <a:lnTo>
                    <a:pt x="91208" y="5388"/>
                  </a:lnTo>
                  <a:lnTo>
                    <a:pt x="93870" y="5388"/>
                  </a:lnTo>
                  <a:lnTo>
                    <a:pt x="96532" y="5388"/>
                  </a:lnTo>
                  <a:lnTo>
                    <a:pt x="96532" y="2662"/>
                  </a:lnTo>
                  <a:lnTo>
                    <a:pt x="99257" y="2662"/>
                  </a:lnTo>
                  <a:lnTo>
                    <a:pt x="101919" y="2662"/>
                  </a:lnTo>
                  <a:lnTo>
                    <a:pt x="104581" y="2662"/>
                  </a:lnTo>
                  <a:lnTo>
                    <a:pt x="107243" y="0"/>
                  </a:lnTo>
                  <a:lnTo>
                    <a:pt x="109969" y="0"/>
                  </a:lnTo>
                  <a:lnTo>
                    <a:pt x="112631" y="0"/>
                  </a:lnTo>
                  <a:lnTo>
                    <a:pt x="115293" y="0"/>
                  </a:lnTo>
                  <a:lnTo>
                    <a:pt x="115293" y="0"/>
                  </a:lnTo>
                  <a:lnTo>
                    <a:pt x="115293"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199" name="Freeform: Shape 198">
              <a:extLst>
                <a:ext uri="{FF2B5EF4-FFF2-40B4-BE49-F238E27FC236}">
                  <a16:creationId xmlns:a16="http://schemas.microsoft.com/office/drawing/2014/main" id="{D9968892-866A-DED1-E83D-0F7B387705A1}"/>
                </a:ext>
              </a:extLst>
            </p:cNvPr>
            <p:cNvSpPr/>
            <p:nvPr/>
          </p:nvSpPr>
          <p:spPr>
            <a:xfrm>
              <a:off x="3676938" y="4409592"/>
              <a:ext cx="88482" cy="147427"/>
            </a:xfrm>
            <a:custGeom>
              <a:avLst/>
              <a:gdLst>
                <a:gd name="connsiteX0" fmla="*/ 85820 w 88482"/>
                <a:gd name="connsiteY0" fmla="*/ 93806 h 147427"/>
                <a:gd name="connsiteX1" fmla="*/ 83158 w 88482"/>
                <a:gd name="connsiteY1" fmla="*/ 93806 h 147427"/>
                <a:gd name="connsiteX2" fmla="*/ 80433 w 88482"/>
                <a:gd name="connsiteY2" fmla="*/ 93806 h 147427"/>
                <a:gd name="connsiteX3" fmla="*/ 80433 w 88482"/>
                <a:gd name="connsiteY3" fmla="*/ 96532 h 147427"/>
                <a:gd name="connsiteX4" fmla="*/ 77770 w 88482"/>
                <a:gd name="connsiteY4" fmla="*/ 96532 h 147427"/>
                <a:gd name="connsiteX5" fmla="*/ 75108 w 88482"/>
                <a:gd name="connsiteY5" fmla="*/ 99194 h 147427"/>
                <a:gd name="connsiteX6" fmla="*/ 72383 w 88482"/>
                <a:gd name="connsiteY6" fmla="*/ 99194 h 147427"/>
                <a:gd name="connsiteX7" fmla="*/ 72383 w 88482"/>
                <a:gd name="connsiteY7" fmla="*/ 101856 h 147427"/>
                <a:gd name="connsiteX8" fmla="*/ 69721 w 88482"/>
                <a:gd name="connsiteY8" fmla="*/ 104518 h 147427"/>
                <a:gd name="connsiteX9" fmla="*/ 69721 w 88482"/>
                <a:gd name="connsiteY9" fmla="*/ 107243 h 147427"/>
                <a:gd name="connsiteX10" fmla="*/ 69721 w 88482"/>
                <a:gd name="connsiteY10" fmla="*/ 109905 h 147427"/>
                <a:gd name="connsiteX11" fmla="*/ 72383 w 88482"/>
                <a:gd name="connsiteY11" fmla="*/ 109905 h 147427"/>
                <a:gd name="connsiteX12" fmla="*/ 72383 w 88482"/>
                <a:gd name="connsiteY12" fmla="*/ 112567 h 147427"/>
                <a:gd name="connsiteX13" fmla="*/ 75108 w 88482"/>
                <a:gd name="connsiteY13" fmla="*/ 112567 h 147427"/>
                <a:gd name="connsiteX14" fmla="*/ 75108 w 88482"/>
                <a:gd name="connsiteY14" fmla="*/ 115293 h 147427"/>
                <a:gd name="connsiteX15" fmla="*/ 80433 w 88482"/>
                <a:gd name="connsiteY15" fmla="*/ 120617 h 147427"/>
                <a:gd name="connsiteX16" fmla="*/ 77770 w 88482"/>
                <a:gd name="connsiteY16" fmla="*/ 120617 h 147427"/>
                <a:gd name="connsiteX17" fmla="*/ 75108 w 88482"/>
                <a:gd name="connsiteY17" fmla="*/ 120617 h 147427"/>
                <a:gd name="connsiteX18" fmla="*/ 72383 w 88482"/>
                <a:gd name="connsiteY18" fmla="*/ 120617 h 147427"/>
                <a:gd name="connsiteX19" fmla="*/ 72383 w 88482"/>
                <a:gd name="connsiteY19" fmla="*/ 123342 h 147427"/>
                <a:gd name="connsiteX20" fmla="*/ 72383 w 88482"/>
                <a:gd name="connsiteY20" fmla="*/ 126005 h 147427"/>
                <a:gd name="connsiteX21" fmla="*/ 72383 w 88482"/>
                <a:gd name="connsiteY21" fmla="*/ 128667 h 147427"/>
                <a:gd name="connsiteX22" fmla="*/ 69721 w 88482"/>
                <a:gd name="connsiteY22" fmla="*/ 128667 h 147427"/>
                <a:gd name="connsiteX23" fmla="*/ 69721 w 88482"/>
                <a:gd name="connsiteY23" fmla="*/ 131392 h 147427"/>
                <a:gd name="connsiteX24" fmla="*/ 67059 w 88482"/>
                <a:gd name="connsiteY24" fmla="*/ 131392 h 147427"/>
                <a:gd name="connsiteX25" fmla="*/ 67059 w 88482"/>
                <a:gd name="connsiteY25" fmla="*/ 134054 h 147427"/>
                <a:gd name="connsiteX26" fmla="*/ 64333 w 88482"/>
                <a:gd name="connsiteY26" fmla="*/ 134054 h 147427"/>
                <a:gd name="connsiteX27" fmla="*/ 64333 w 88482"/>
                <a:gd name="connsiteY27" fmla="*/ 136716 h 147427"/>
                <a:gd name="connsiteX28" fmla="*/ 64333 w 88482"/>
                <a:gd name="connsiteY28" fmla="*/ 139378 h 147427"/>
                <a:gd name="connsiteX29" fmla="*/ 61671 w 88482"/>
                <a:gd name="connsiteY29" fmla="*/ 139378 h 147427"/>
                <a:gd name="connsiteX30" fmla="*/ 61671 w 88482"/>
                <a:gd name="connsiteY30" fmla="*/ 142104 h 147427"/>
                <a:gd name="connsiteX31" fmla="*/ 59009 w 88482"/>
                <a:gd name="connsiteY31" fmla="*/ 142104 h 147427"/>
                <a:gd name="connsiteX32" fmla="*/ 59009 w 88482"/>
                <a:gd name="connsiteY32" fmla="*/ 144766 h 147427"/>
                <a:gd name="connsiteX33" fmla="*/ 56347 w 88482"/>
                <a:gd name="connsiteY33" fmla="*/ 144766 h 147427"/>
                <a:gd name="connsiteX34" fmla="*/ 53622 w 88482"/>
                <a:gd name="connsiteY34" fmla="*/ 144766 h 147427"/>
                <a:gd name="connsiteX35" fmla="*/ 53622 w 88482"/>
                <a:gd name="connsiteY35" fmla="*/ 147428 h 147427"/>
                <a:gd name="connsiteX36" fmla="*/ 50960 w 88482"/>
                <a:gd name="connsiteY36" fmla="*/ 147428 h 147427"/>
                <a:gd name="connsiteX37" fmla="*/ 50960 w 88482"/>
                <a:gd name="connsiteY37" fmla="*/ 144766 h 147427"/>
                <a:gd name="connsiteX38" fmla="*/ 48298 w 88482"/>
                <a:gd name="connsiteY38" fmla="*/ 144766 h 147427"/>
                <a:gd name="connsiteX39" fmla="*/ 48298 w 88482"/>
                <a:gd name="connsiteY39" fmla="*/ 142104 h 147427"/>
                <a:gd name="connsiteX40" fmla="*/ 45572 w 88482"/>
                <a:gd name="connsiteY40" fmla="*/ 139378 h 147427"/>
                <a:gd name="connsiteX41" fmla="*/ 45572 w 88482"/>
                <a:gd name="connsiteY41" fmla="*/ 136716 h 147427"/>
                <a:gd name="connsiteX42" fmla="*/ 42910 w 88482"/>
                <a:gd name="connsiteY42" fmla="*/ 136716 h 147427"/>
                <a:gd name="connsiteX43" fmla="*/ 42910 w 88482"/>
                <a:gd name="connsiteY43" fmla="*/ 134054 h 147427"/>
                <a:gd name="connsiteX44" fmla="*/ 40248 w 88482"/>
                <a:gd name="connsiteY44" fmla="*/ 134054 h 147427"/>
                <a:gd name="connsiteX45" fmla="*/ 40248 w 88482"/>
                <a:gd name="connsiteY45" fmla="*/ 131392 h 147427"/>
                <a:gd name="connsiteX46" fmla="*/ 37523 w 88482"/>
                <a:gd name="connsiteY46" fmla="*/ 128667 h 147427"/>
                <a:gd name="connsiteX47" fmla="*/ 37523 w 88482"/>
                <a:gd name="connsiteY47" fmla="*/ 126005 h 147427"/>
                <a:gd name="connsiteX48" fmla="*/ 34860 w 88482"/>
                <a:gd name="connsiteY48" fmla="*/ 126005 h 147427"/>
                <a:gd name="connsiteX49" fmla="*/ 34860 w 88482"/>
                <a:gd name="connsiteY49" fmla="*/ 123342 h 147427"/>
                <a:gd name="connsiteX50" fmla="*/ 32198 w 88482"/>
                <a:gd name="connsiteY50" fmla="*/ 120617 h 147427"/>
                <a:gd name="connsiteX51" fmla="*/ 32198 w 88482"/>
                <a:gd name="connsiteY51" fmla="*/ 117955 h 147427"/>
                <a:gd name="connsiteX52" fmla="*/ 29536 w 88482"/>
                <a:gd name="connsiteY52" fmla="*/ 117955 h 147427"/>
                <a:gd name="connsiteX53" fmla="*/ 26811 w 88482"/>
                <a:gd name="connsiteY53" fmla="*/ 117955 h 147427"/>
                <a:gd name="connsiteX54" fmla="*/ 24149 w 88482"/>
                <a:gd name="connsiteY54" fmla="*/ 115293 h 147427"/>
                <a:gd name="connsiteX55" fmla="*/ 21487 w 88482"/>
                <a:gd name="connsiteY55" fmla="*/ 115293 h 147427"/>
                <a:gd name="connsiteX56" fmla="*/ 21487 w 88482"/>
                <a:gd name="connsiteY56" fmla="*/ 112567 h 147427"/>
                <a:gd name="connsiteX57" fmla="*/ 18761 w 88482"/>
                <a:gd name="connsiteY57" fmla="*/ 109905 h 147427"/>
                <a:gd name="connsiteX58" fmla="*/ 16099 w 88482"/>
                <a:gd name="connsiteY58" fmla="*/ 109905 h 147427"/>
                <a:gd name="connsiteX59" fmla="*/ 16099 w 88482"/>
                <a:gd name="connsiteY59" fmla="*/ 107243 h 147427"/>
                <a:gd name="connsiteX60" fmla="*/ 13437 w 88482"/>
                <a:gd name="connsiteY60" fmla="*/ 107243 h 147427"/>
                <a:gd name="connsiteX61" fmla="*/ 10712 w 88482"/>
                <a:gd name="connsiteY61" fmla="*/ 104518 h 147427"/>
                <a:gd name="connsiteX62" fmla="*/ 8050 w 88482"/>
                <a:gd name="connsiteY62" fmla="*/ 104518 h 147427"/>
                <a:gd name="connsiteX63" fmla="*/ 5388 w 88482"/>
                <a:gd name="connsiteY63" fmla="*/ 101856 h 147427"/>
                <a:gd name="connsiteX64" fmla="*/ 5388 w 88482"/>
                <a:gd name="connsiteY64" fmla="*/ 99194 h 147427"/>
                <a:gd name="connsiteX65" fmla="*/ 5388 w 88482"/>
                <a:gd name="connsiteY65" fmla="*/ 96532 h 147427"/>
                <a:gd name="connsiteX66" fmla="*/ 5388 w 88482"/>
                <a:gd name="connsiteY66" fmla="*/ 93806 h 147427"/>
                <a:gd name="connsiteX67" fmla="*/ 2725 w 88482"/>
                <a:gd name="connsiteY67" fmla="*/ 93806 h 147427"/>
                <a:gd name="connsiteX68" fmla="*/ 2725 w 88482"/>
                <a:gd name="connsiteY68" fmla="*/ 91144 h 147427"/>
                <a:gd name="connsiteX69" fmla="*/ 2725 w 88482"/>
                <a:gd name="connsiteY69" fmla="*/ 88482 h 147427"/>
                <a:gd name="connsiteX70" fmla="*/ 2725 w 88482"/>
                <a:gd name="connsiteY70" fmla="*/ 85756 h 147427"/>
                <a:gd name="connsiteX71" fmla="*/ 2725 w 88482"/>
                <a:gd name="connsiteY71" fmla="*/ 83095 h 147427"/>
                <a:gd name="connsiteX72" fmla="*/ 2725 w 88482"/>
                <a:gd name="connsiteY72" fmla="*/ 80433 h 147427"/>
                <a:gd name="connsiteX73" fmla="*/ 5388 w 88482"/>
                <a:gd name="connsiteY73" fmla="*/ 80433 h 147427"/>
                <a:gd name="connsiteX74" fmla="*/ 5388 w 88482"/>
                <a:gd name="connsiteY74" fmla="*/ 77707 h 147427"/>
                <a:gd name="connsiteX75" fmla="*/ 5388 w 88482"/>
                <a:gd name="connsiteY75" fmla="*/ 75045 h 147427"/>
                <a:gd name="connsiteX76" fmla="*/ 2725 w 88482"/>
                <a:gd name="connsiteY76" fmla="*/ 75045 h 147427"/>
                <a:gd name="connsiteX77" fmla="*/ 2725 w 88482"/>
                <a:gd name="connsiteY77" fmla="*/ 72383 h 147427"/>
                <a:gd name="connsiteX78" fmla="*/ 2725 w 88482"/>
                <a:gd name="connsiteY78" fmla="*/ 69721 h 147427"/>
                <a:gd name="connsiteX79" fmla="*/ 2725 w 88482"/>
                <a:gd name="connsiteY79" fmla="*/ 66995 h 147427"/>
                <a:gd name="connsiteX80" fmla="*/ 2725 w 88482"/>
                <a:gd name="connsiteY80" fmla="*/ 64333 h 147427"/>
                <a:gd name="connsiteX81" fmla="*/ 0 w 88482"/>
                <a:gd name="connsiteY81" fmla="*/ 64333 h 147427"/>
                <a:gd name="connsiteX82" fmla="*/ 0 w 88482"/>
                <a:gd name="connsiteY82" fmla="*/ 61671 h 147427"/>
                <a:gd name="connsiteX83" fmla="*/ 2725 w 88482"/>
                <a:gd name="connsiteY83" fmla="*/ 61671 h 147427"/>
                <a:gd name="connsiteX84" fmla="*/ 2725 w 88482"/>
                <a:gd name="connsiteY84" fmla="*/ 58946 h 147427"/>
                <a:gd name="connsiteX85" fmla="*/ 5388 w 88482"/>
                <a:gd name="connsiteY85" fmla="*/ 58946 h 147427"/>
                <a:gd name="connsiteX86" fmla="*/ 8050 w 88482"/>
                <a:gd name="connsiteY86" fmla="*/ 58946 h 147427"/>
                <a:gd name="connsiteX87" fmla="*/ 8050 w 88482"/>
                <a:gd name="connsiteY87" fmla="*/ 56284 h 147427"/>
                <a:gd name="connsiteX88" fmla="*/ 8050 w 88482"/>
                <a:gd name="connsiteY88" fmla="*/ 53621 h 147427"/>
                <a:gd name="connsiteX89" fmla="*/ 10712 w 88482"/>
                <a:gd name="connsiteY89" fmla="*/ 53621 h 147427"/>
                <a:gd name="connsiteX90" fmla="*/ 10712 w 88482"/>
                <a:gd name="connsiteY90" fmla="*/ 50896 h 147427"/>
                <a:gd name="connsiteX91" fmla="*/ 10712 w 88482"/>
                <a:gd name="connsiteY91" fmla="*/ 48234 h 147427"/>
                <a:gd name="connsiteX92" fmla="*/ 13437 w 88482"/>
                <a:gd name="connsiteY92" fmla="*/ 48234 h 147427"/>
                <a:gd name="connsiteX93" fmla="*/ 13437 w 88482"/>
                <a:gd name="connsiteY93" fmla="*/ 45572 h 147427"/>
                <a:gd name="connsiteX94" fmla="*/ 16099 w 88482"/>
                <a:gd name="connsiteY94" fmla="*/ 42910 h 147427"/>
                <a:gd name="connsiteX95" fmla="*/ 18761 w 88482"/>
                <a:gd name="connsiteY95" fmla="*/ 40184 h 147427"/>
                <a:gd name="connsiteX96" fmla="*/ 21487 w 88482"/>
                <a:gd name="connsiteY96" fmla="*/ 40184 h 147427"/>
                <a:gd name="connsiteX97" fmla="*/ 21487 w 88482"/>
                <a:gd name="connsiteY97" fmla="*/ 37522 h 147427"/>
                <a:gd name="connsiteX98" fmla="*/ 24149 w 88482"/>
                <a:gd name="connsiteY98" fmla="*/ 37522 h 147427"/>
                <a:gd name="connsiteX99" fmla="*/ 24149 w 88482"/>
                <a:gd name="connsiteY99" fmla="*/ 34860 h 147427"/>
                <a:gd name="connsiteX100" fmla="*/ 21487 w 88482"/>
                <a:gd name="connsiteY100" fmla="*/ 32135 h 147427"/>
                <a:gd name="connsiteX101" fmla="*/ 21487 w 88482"/>
                <a:gd name="connsiteY101" fmla="*/ 29473 h 147427"/>
                <a:gd name="connsiteX102" fmla="*/ 21487 w 88482"/>
                <a:gd name="connsiteY102" fmla="*/ 26811 h 147427"/>
                <a:gd name="connsiteX103" fmla="*/ 18761 w 88482"/>
                <a:gd name="connsiteY103" fmla="*/ 26811 h 147427"/>
                <a:gd name="connsiteX104" fmla="*/ 18761 w 88482"/>
                <a:gd name="connsiteY104" fmla="*/ 24085 h 147427"/>
                <a:gd name="connsiteX105" fmla="*/ 21487 w 88482"/>
                <a:gd name="connsiteY105" fmla="*/ 24085 h 147427"/>
                <a:gd name="connsiteX106" fmla="*/ 21487 w 88482"/>
                <a:gd name="connsiteY106" fmla="*/ 21423 h 147427"/>
                <a:gd name="connsiteX107" fmla="*/ 24149 w 88482"/>
                <a:gd name="connsiteY107" fmla="*/ 21423 h 147427"/>
                <a:gd name="connsiteX108" fmla="*/ 24149 w 88482"/>
                <a:gd name="connsiteY108" fmla="*/ 18761 h 147427"/>
                <a:gd name="connsiteX109" fmla="*/ 24149 w 88482"/>
                <a:gd name="connsiteY109" fmla="*/ 16036 h 147427"/>
                <a:gd name="connsiteX110" fmla="*/ 24149 w 88482"/>
                <a:gd name="connsiteY110" fmla="*/ 13374 h 147427"/>
                <a:gd name="connsiteX111" fmla="*/ 26811 w 88482"/>
                <a:gd name="connsiteY111" fmla="*/ 10712 h 147427"/>
                <a:gd name="connsiteX112" fmla="*/ 26811 w 88482"/>
                <a:gd name="connsiteY112" fmla="*/ 8049 h 147427"/>
                <a:gd name="connsiteX113" fmla="*/ 26811 w 88482"/>
                <a:gd name="connsiteY113" fmla="*/ 5324 h 147427"/>
                <a:gd name="connsiteX114" fmla="*/ 26811 w 88482"/>
                <a:gd name="connsiteY114" fmla="*/ 2662 h 147427"/>
                <a:gd name="connsiteX115" fmla="*/ 29536 w 88482"/>
                <a:gd name="connsiteY115" fmla="*/ 2662 h 147427"/>
                <a:gd name="connsiteX116" fmla="*/ 32198 w 88482"/>
                <a:gd name="connsiteY116" fmla="*/ 2662 h 147427"/>
                <a:gd name="connsiteX117" fmla="*/ 34860 w 88482"/>
                <a:gd name="connsiteY117" fmla="*/ 2662 h 147427"/>
                <a:gd name="connsiteX118" fmla="*/ 37523 w 88482"/>
                <a:gd name="connsiteY118" fmla="*/ 0 h 147427"/>
                <a:gd name="connsiteX119" fmla="*/ 40248 w 88482"/>
                <a:gd name="connsiteY119" fmla="*/ 0 h 147427"/>
                <a:gd name="connsiteX120" fmla="*/ 40248 w 88482"/>
                <a:gd name="connsiteY120" fmla="*/ 2662 h 147427"/>
                <a:gd name="connsiteX121" fmla="*/ 37523 w 88482"/>
                <a:gd name="connsiteY121" fmla="*/ 2662 h 147427"/>
                <a:gd name="connsiteX122" fmla="*/ 40248 w 88482"/>
                <a:gd name="connsiteY122" fmla="*/ 2662 h 147427"/>
                <a:gd name="connsiteX123" fmla="*/ 40248 w 88482"/>
                <a:gd name="connsiteY123" fmla="*/ 5324 h 147427"/>
                <a:gd name="connsiteX124" fmla="*/ 42910 w 88482"/>
                <a:gd name="connsiteY124" fmla="*/ 5324 h 147427"/>
                <a:gd name="connsiteX125" fmla="*/ 45572 w 88482"/>
                <a:gd name="connsiteY125" fmla="*/ 5324 h 147427"/>
                <a:gd name="connsiteX126" fmla="*/ 48298 w 88482"/>
                <a:gd name="connsiteY126" fmla="*/ 5324 h 147427"/>
                <a:gd name="connsiteX127" fmla="*/ 50960 w 88482"/>
                <a:gd name="connsiteY127" fmla="*/ 5324 h 147427"/>
                <a:gd name="connsiteX128" fmla="*/ 53622 w 88482"/>
                <a:gd name="connsiteY128" fmla="*/ 5324 h 147427"/>
                <a:gd name="connsiteX129" fmla="*/ 56347 w 88482"/>
                <a:gd name="connsiteY129" fmla="*/ 5324 h 147427"/>
                <a:gd name="connsiteX130" fmla="*/ 59009 w 88482"/>
                <a:gd name="connsiteY130" fmla="*/ 5324 h 147427"/>
                <a:gd name="connsiteX131" fmla="*/ 59009 w 88482"/>
                <a:gd name="connsiteY131" fmla="*/ 8049 h 147427"/>
                <a:gd name="connsiteX132" fmla="*/ 61671 w 88482"/>
                <a:gd name="connsiteY132" fmla="*/ 10712 h 147427"/>
                <a:gd name="connsiteX133" fmla="*/ 61671 w 88482"/>
                <a:gd name="connsiteY133" fmla="*/ 13374 h 147427"/>
                <a:gd name="connsiteX134" fmla="*/ 64333 w 88482"/>
                <a:gd name="connsiteY134" fmla="*/ 13374 h 147427"/>
                <a:gd name="connsiteX135" fmla="*/ 64333 w 88482"/>
                <a:gd name="connsiteY135" fmla="*/ 16036 h 147427"/>
                <a:gd name="connsiteX136" fmla="*/ 67059 w 88482"/>
                <a:gd name="connsiteY136" fmla="*/ 16036 h 147427"/>
                <a:gd name="connsiteX137" fmla="*/ 69721 w 88482"/>
                <a:gd name="connsiteY137" fmla="*/ 18761 h 147427"/>
                <a:gd name="connsiteX138" fmla="*/ 72383 w 88482"/>
                <a:gd name="connsiteY138" fmla="*/ 18761 h 147427"/>
                <a:gd name="connsiteX139" fmla="*/ 69721 w 88482"/>
                <a:gd name="connsiteY139" fmla="*/ 21423 h 147427"/>
                <a:gd name="connsiteX140" fmla="*/ 72383 w 88482"/>
                <a:gd name="connsiteY140" fmla="*/ 21423 h 147427"/>
                <a:gd name="connsiteX141" fmla="*/ 72383 w 88482"/>
                <a:gd name="connsiteY141" fmla="*/ 24085 h 147427"/>
                <a:gd name="connsiteX142" fmla="*/ 69721 w 88482"/>
                <a:gd name="connsiteY142" fmla="*/ 24085 h 147427"/>
                <a:gd name="connsiteX143" fmla="*/ 69721 w 88482"/>
                <a:gd name="connsiteY143" fmla="*/ 26811 h 147427"/>
                <a:gd name="connsiteX144" fmla="*/ 69721 w 88482"/>
                <a:gd name="connsiteY144" fmla="*/ 29473 h 147427"/>
                <a:gd name="connsiteX145" fmla="*/ 72383 w 88482"/>
                <a:gd name="connsiteY145" fmla="*/ 29473 h 147427"/>
                <a:gd name="connsiteX146" fmla="*/ 72383 w 88482"/>
                <a:gd name="connsiteY146" fmla="*/ 32135 h 147427"/>
                <a:gd name="connsiteX147" fmla="*/ 75108 w 88482"/>
                <a:gd name="connsiteY147" fmla="*/ 32135 h 147427"/>
                <a:gd name="connsiteX148" fmla="*/ 77770 w 88482"/>
                <a:gd name="connsiteY148" fmla="*/ 32135 h 147427"/>
                <a:gd name="connsiteX149" fmla="*/ 77770 w 88482"/>
                <a:gd name="connsiteY149" fmla="*/ 34860 h 147427"/>
                <a:gd name="connsiteX150" fmla="*/ 77770 w 88482"/>
                <a:gd name="connsiteY150" fmla="*/ 37522 h 147427"/>
                <a:gd name="connsiteX151" fmla="*/ 75108 w 88482"/>
                <a:gd name="connsiteY151" fmla="*/ 40184 h 147427"/>
                <a:gd name="connsiteX152" fmla="*/ 72383 w 88482"/>
                <a:gd name="connsiteY152" fmla="*/ 42910 h 147427"/>
                <a:gd name="connsiteX153" fmla="*/ 72383 w 88482"/>
                <a:gd name="connsiteY153" fmla="*/ 45572 h 147427"/>
                <a:gd name="connsiteX154" fmla="*/ 75108 w 88482"/>
                <a:gd name="connsiteY154" fmla="*/ 45572 h 147427"/>
                <a:gd name="connsiteX155" fmla="*/ 77770 w 88482"/>
                <a:gd name="connsiteY155" fmla="*/ 45572 h 147427"/>
                <a:gd name="connsiteX156" fmla="*/ 80433 w 88482"/>
                <a:gd name="connsiteY156" fmla="*/ 45572 h 147427"/>
                <a:gd name="connsiteX157" fmla="*/ 80433 w 88482"/>
                <a:gd name="connsiteY157" fmla="*/ 48234 h 147427"/>
                <a:gd name="connsiteX158" fmla="*/ 77770 w 88482"/>
                <a:gd name="connsiteY158" fmla="*/ 48234 h 147427"/>
                <a:gd name="connsiteX159" fmla="*/ 77770 w 88482"/>
                <a:gd name="connsiteY159" fmla="*/ 50896 h 147427"/>
                <a:gd name="connsiteX160" fmla="*/ 75108 w 88482"/>
                <a:gd name="connsiteY160" fmla="*/ 50896 h 147427"/>
                <a:gd name="connsiteX161" fmla="*/ 75108 w 88482"/>
                <a:gd name="connsiteY161" fmla="*/ 53621 h 147427"/>
                <a:gd name="connsiteX162" fmla="*/ 77770 w 88482"/>
                <a:gd name="connsiteY162" fmla="*/ 53621 h 147427"/>
                <a:gd name="connsiteX163" fmla="*/ 77770 w 88482"/>
                <a:gd name="connsiteY163" fmla="*/ 56284 h 147427"/>
                <a:gd name="connsiteX164" fmla="*/ 77770 w 88482"/>
                <a:gd name="connsiteY164" fmla="*/ 58946 h 147427"/>
                <a:gd name="connsiteX165" fmla="*/ 80433 w 88482"/>
                <a:gd name="connsiteY165" fmla="*/ 58946 h 147427"/>
                <a:gd name="connsiteX166" fmla="*/ 83158 w 88482"/>
                <a:gd name="connsiteY166" fmla="*/ 58946 h 147427"/>
                <a:gd name="connsiteX167" fmla="*/ 83158 w 88482"/>
                <a:gd name="connsiteY167" fmla="*/ 61671 h 147427"/>
                <a:gd name="connsiteX168" fmla="*/ 83158 w 88482"/>
                <a:gd name="connsiteY168" fmla="*/ 58946 h 147427"/>
                <a:gd name="connsiteX169" fmla="*/ 85820 w 88482"/>
                <a:gd name="connsiteY169" fmla="*/ 58946 h 147427"/>
                <a:gd name="connsiteX170" fmla="*/ 85820 w 88482"/>
                <a:gd name="connsiteY170" fmla="*/ 61671 h 147427"/>
                <a:gd name="connsiteX171" fmla="*/ 88482 w 88482"/>
                <a:gd name="connsiteY171" fmla="*/ 64333 h 147427"/>
                <a:gd name="connsiteX172" fmla="*/ 85820 w 88482"/>
                <a:gd name="connsiteY172" fmla="*/ 64333 h 147427"/>
                <a:gd name="connsiteX173" fmla="*/ 85820 w 88482"/>
                <a:gd name="connsiteY173" fmla="*/ 66995 h 147427"/>
                <a:gd name="connsiteX174" fmla="*/ 85820 w 88482"/>
                <a:gd name="connsiteY174" fmla="*/ 69721 h 147427"/>
                <a:gd name="connsiteX175" fmla="*/ 83158 w 88482"/>
                <a:gd name="connsiteY175" fmla="*/ 69721 h 147427"/>
                <a:gd name="connsiteX176" fmla="*/ 83158 w 88482"/>
                <a:gd name="connsiteY176" fmla="*/ 72383 h 147427"/>
                <a:gd name="connsiteX177" fmla="*/ 80433 w 88482"/>
                <a:gd name="connsiteY177" fmla="*/ 72383 h 147427"/>
                <a:gd name="connsiteX178" fmla="*/ 77770 w 88482"/>
                <a:gd name="connsiteY178" fmla="*/ 72383 h 147427"/>
                <a:gd name="connsiteX179" fmla="*/ 77770 w 88482"/>
                <a:gd name="connsiteY179" fmla="*/ 75045 h 147427"/>
                <a:gd name="connsiteX180" fmla="*/ 77770 w 88482"/>
                <a:gd name="connsiteY180" fmla="*/ 77707 h 147427"/>
                <a:gd name="connsiteX181" fmla="*/ 80433 w 88482"/>
                <a:gd name="connsiteY181" fmla="*/ 77707 h 147427"/>
                <a:gd name="connsiteX182" fmla="*/ 80433 w 88482"/>
                <a:gd name="connsiteY182" fmla="*/ 80433 h 147427"/>
                <a:gd name="connsiteX183" fmla="*/ 80433 w 88482"/>
                <a:gd name="connsiteY183" fmla="*/ 83095 h 147427"/>
                <a:gd name="connsiteX184" fmla="*/ 83158 w 88482"/>
                <a:gd name="connsiteY184" fmla="*/ 83095 h 147427"/>
                <a:gd name="connsiteX185" fmla="*/ 83158 w 88482"/>
                <a:gd name="connsiteY185" fmla="*/ 85756 h 147427"/>
                <a:gd name="connsiteX186" fmla="*/ 85820 w 88482"/>
                <a:gd name="connsiteY186" fmla="*/ 85756 h 147427"/>
                <a:gd name="connsiteX187" fmla="*/ 85820 w 88482"/>
                <a:gd name="connsiteY187" fmla="*/ 88482 h 147427"/>
                <a:gd name="connsiteX188" fmla="*/ 83158 w 88482"/>
                <a:gd name="connsiteY188" fmla="*/ 88482 h 147427"/>
                <a:gd name="connsiteX189" fmla="*/ 83158 w 88482"/>
                <a:gd name="connsiteY189" fmla="*/ 91144 h 147427"/>
                <a:gd name="connsiteX190" fmla="*/ 85820 w 88482"/>
                <a:gd name="connsiteY190" fmla="*/ 91144 h 147427"/>
                <a:gd name="connsiteX191" fmla="*/ 85820 w 88482"/>
                <a:gd name="connsiteY191" fmla="*/ 93806 h 147427"/>
                <a:gd name="connsiteX192" fmla="*/ 85820 w 88482"/>
                <a:gd name="connsiteY192" fmla="*/ 93806 h 14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88482" h="147427">
                  <a:moveTo>
                    <a:pt x="85820" y="93806"/>
                  </a:moveTo>
                  <a:lnTo>
                    <a:pt x="83158" y="93806"/>
                  </a:lnTo>
                  <a:lnTo>
                    <a:pt x="80433" y="93806"/>
                  </a:lnTo>
                  <a:lnTo>
                    <a:pt x="80433" y="96532"/>
                  </a:lnTo>
                  <a:lnTo>
                    <a:pt x="77770" y="96532"/>
                  </a:lnTo>
                  <a:lnTo>
                    <a:pt x="75108" y="99194"/>
                  </a:lnTo>
                  <a:lnTo>
                    <a:pt x="72383" y="99194"/>
                  </a:lnTo>
                  <a:lnTo>
                    <a:pt x="72383" y="101856"/>
                  </a:lnTo>
                  <a:lnTo>
                    <a:pt x="69721" y="104518"/>
                  </a:lnTo>
                  <a:lnTo>
                    <a:pt x="69721" y="107243"/>
                  </a:lnTo>
                  <a:lnTo>
                    <a:pt x="69721" y="109905"/>
                  </a:lnTo>
                  <a:lnTo>
                    <a:pt x="72383" y="109905"/>
                  </a:lnTo>
                  <a:lnTo>
                    <a:pt x="72383" y="112567"/>
                  </a:lnTo>
                  <a:lnTo>
                    <a:pt x="75108" y="112567"/>
                  </a:lnTo>
                  <a:lnTo>
                    <a:pt x="75108" y="115293"/>
                  </a:lnTo>
                  <a:lnTo>
                    <a:pt x="80433" y="120617"/>
                  </a:lnTo>
                  <a:lnTo>
                    <a:pt x="77770" y="120617"/>
                  </a:lnTo>
                  <a:lnTo>
                    <a:pt x="75108" y="120617"/>
                  </a:lnTo>
                  <a:lnTo>
                    <a:pt x="72383" y="120617"/>
                  </a:lnTo>
                  <a:lnTo>
                    <a:pt x="72383" y="123342"/>
                  </a:lnTo>
                  <a:lnTo>
                    <a:pt x="72383" y="126005"/>
                  </a:lnTo>
                  <a:lnTo>
                    <a:pt x="72383" y="128667"/>
                  </a:lnTo>
                  <a:lnTo>
                    <a:pt x="69721" y="128667"/>
                  </a:lnTo>
                  <a:lnTo>
                    <a:pt x="69721" y="131392"/>
                  </a:lnTo>
                  <a:lnTo>
                    <a:pt x="67059" y="131392"/>
                  </a:lnTo>
                  <a:lnTo>
                    <a:pt x="67059" y="134054"/>
                  </a:lnTo>
                  <a:lnTo>
                    <a:pt x="64333" y="134054"/>
                  </a:lnTo>
                  <a:lnTo>
                    <a:pt x="64333" y="136716"/>
                  </a:lnTo>
                  <a:lnTo>
                    <a:pt x="64333" y="139378"/>
                  </a:lnTo>
                  <a:lnTo>
                    <a:pt x="61671" y="139378"/>
                  </a:lnTo>
                  <a:lnTo>
                    <a:pt x="61671" y="142104"/>
                  </a:lnTo>
                  <a:lnTo>
                    <a:pt x="59009" y="142104"/>
                  </a:lnTo>
                  <a:lnTo>
                    <a:pt x="59009" y="144766"/>
                  </a:lnTo>
                  <a:lnTo>
                    <a:pt x="56347" y="144766"/>
                  </a:lnTo>
                  <a:lnTo>
                    <a:pt x="53622" y="144766"/>
                  </a:lnTo>
                  <a:lnTo>
                    <a:pt x="53622" y="147428"/>
                  </a:lnTo>
                  <a:lnTo>
                    <a:pt x="50960" y="147428"/>
                  </a:lnTo>
                  <a:lnTo>
                    <a:pt x="50960" y="144766"/>
                  </a:lnTo>
                  <a:lnTo>
                    <a:pt x="48298" y="144766"/>
                  </a:lnTo>
                  <a:lnTo>
                    <a:pt x="48298" y="142104"/>
                  </a:lnTo>
                  <a:lnTo>
                    <a:pt x="45572" y="139378"/>
                  </a:lnTo>
                  <a:lnTo>
                    <a:pt x="45572" y="136716"/>
                  </a:lnTo>
                  <a:lnTo>
                    <a:pt x="42910" y="136716"/>
                  </a:lnTo>
                  <a:lnTo>
                    <a:pt x="42910" y="134054"/>
                  </a:lnTo>
                  <a:lnTo>
                    <a:pt x="40248" y="134054"/>
                  </a:lnTo>
                  <a:lnTo>
                    <a:pt x="40248" y="131392"/>
                  </a:lnTo>
                  <a:lnTo>
                    <a:pt x="37523" y="128667"/>
                  </a:lnTo>
                  <a:lnTo>
                    <a:pt x="37523" y="126005"/>
                  </a:lnTo>
                  <a:lnTo>
                    <a:pt x="34860" y="126005"/>
                  </a:lnTo>
                  <a:lnTo>
                    <a:pt x="34860" y="123342"/>
                  </a:lnTo>
                  <a:lnTo>
                    <a:pt x="32198" y="120617"/>
                  </a:lnTo>
                  <a:lnTo>
                    <a:pt x="32198" y="117955"/>
                  </a:lnTo>
                  <a:lnTo>
                    <a:pt x="29536" y="117955"/>
                  </a:lnTo>
                  <a:lnTo>
                    <a:pt x="26811" y="117955"/>
                  </a:lnTo>
                  <a:lnTo>
                    <a:pt x="24149" y="115293"/>
                  </a:lnTo>
                  <a:lnTo>
                    <a:pt x="21487" y="115293"/>
                  </a:lnTo>
                  <a:lnTo>
                    <a:pt x="21487" y="112567"/>
                  </a:lnTo>
                  <a:lnTo>
                    <a:pt x="18761" y="109905"/>
                  </a:lnTo>
                  <a:lnTo>
                    <a:pt x="16099" y="109905"/>
                  </a:lnTo>
                  <a:lnTo>
                    <a:pt x="16099" y="107243"/>
                  </a:lnTo>
                  <a:lnTo>
                    <a:pt x="13437" y="107243"/>
                  </a:lnTo>
                  <a:lnTo>
                    <a:pt x="10712" y="104518"/>
                  </a:lnTo>
                  <a:lnTo>
                    <a:pt x="8050" y="104518"/>
                  </a:lnTo>
                  <a:lnTo>
                    <a:pt x="5388" y="101856"/>
                  </a:lnTo>
                  <a:lnTo>
                    <a:pt x="5388" y="99194"/>
                  </a:lnTo>
                  <a:lnTo>
                    <a:pt x="5388" y="96532"/>
                  </a:lnTo>
                  <a:lnTo>
                    <a:pt x="5388" y="93806"/>
                  </a:lnTo>
                  <a:lnTo>
                    <a:pt x="2725" y="93806"/>
                  </a:lnTo>
                  <a:lnTo>
                    <a:pt x="2725" y="91144"/>
                  </a:lnTo>
                  <a:lnTo>
                    <a:pt x="2725" y="88482"/>
                  </a:lnTo>
                  <a:lnTo>
                    <a:pt x="2725" y="85756"/>
                  </a:lnTo>
                  <a:lnTo>
                    <a:pt x="2725" y="83095"/>
                  </a:lnTo>
                  <a:lnTo>
                    <a:pt x="2725" y="80433"/>
                  </a:lnTo>
                  <a:lnTo>
                    <a:pt x="5388" y="80433"/>
                  </a:lnTo>
                  <a:lnTo>
                    <a:pt x="5388" y="77707"/>
                  </a:lnTo>
                  <a:lnTo>
                    <a:pt x="5388" y="75045"/>
                  </a:lnTo>
                  <a:lnTo>
                    <a:pt x="2725" y="75045"/>
                  </a:lnTo>
                  <a:lnTo>
                    <a:pt x="2725" y="72383"/>
                  </a:lnTo>
                  <a:lnTo>
                    <a:pt x="2725" y="69721"/>
                  </a:lnTo>
                  <a:lnTo>
                    <a:pt x="2725" y="66995"/>
                  </a:lnTo>
                  <a:lnTo>
                    <a:pt x="2725" y="64333"/>
                  </a:lnTo>
                  <a:lnTo>
                    <a:pt x="0" y="64333"/>
                  </a:lnTo>
                  <a:lnTo>
                    <a:pt x="0" y="61671"/>
                  </a:lnTo>
                  <a:lnTo>
                    <a:pt x="2725" y="61671"/>
                  </a:lnTo>
                  <a:lnTo>
                    <a:pt x="2725" y="58946"/>
                  </a:lnTo>
                  <a:lnTo>
                    <a:pt x="5388" y="58946"/>
                  </a:lnTo>
                  <a:lnTo>
                    <a:pt x="8050" y="58946"/>
                  </a:lnTo>
                  <a:lnTo>
                    <a:pt x="8050" y="56284"/>
                  </a:lnTo>
                  <a:lnTo>
                    <a:pt x="8050" y="53621"/>
                  </a:lnTo>
                  <a:lnTo>
                    <a:pt x="10712" y="53621"/>
                  </a:lnTo>
                  <a:lnTo>
                    <a:pt x="10712" y="50896"/>
                  </a:lnTo>
                  <a:lnTo>
                    <a:pt x="10712" y="48234"/>
                  </a:lnTo>
                  <a:lnTo>
                    <a:pt x="13437" y="48234"/>
                  </a:lnTo>
                  <a:lnTo>
                    <a:pt x="13437" y="45572"/>
                  </a:lnTo>
                  <a:lnTo>
                    <a:pt x="16099" y="42910"/>
                  </a:lnTo>
                  <a:lnTo>
                    <a:pt x="18761" y="40184"/>
                  </a:lnTo>
                  <a:lnTo>
                    <a:pt x="21487" y="40184"/>
                  </a:lnTo>
                  <a:lnTo>
                    <a:pt x="21487" y="37522"/>
                  </a:lnTo>
                  <a:lnTo>
                    <a:pt x="24149" y="37522"/>
                  </a:lnTo>
                  <a:lnTo>
                    <a:pt x="24149" y="34860"/>
                  </a:lnTo>
                  <a:lnTo>
                    <a:pt x="21487" y="32135"/>
                  </a:lnTo>
                  <a:lnTo>
                    <a:pt x="21487" y="29473"/>
                  </a:lnTo>
                  <a:lnTo>
                    <a:pt x="21487" y="26811"/>
                  </a:lnTo>
                  <a:lnTo>
                    <a:pt x="18761" y="26811"/>
                  </a:lnTo>
                  <a:lnTo>
                    <a:pt x="18761" y="24085"/>
                  </a:lnTo>
                  <a:lnTo>
                    <a:pt x="21487" y="24085"/>
                  </a:lnTo>
                  <a:lnTo>
                    <a:pt x="21487" y="21423"/>
                  </a:lnTo>
                  <a:lnTo>
                    <a:pt x="24149" y="21423"/>
                  </a:lnTo>
                  <a:lnTo>
                    <a:pt x="24149" y="18761"/>
                  </a:lnTo>
                  <a:lnTo>
                    <a:pt x="24149" y="16036"/>
                  </a:lnTo>
                  <a:lnTo>
                    <a:pt x="24149" y="13374"/>
                  </a:lnTo>
                  <a:lnTo>
                    <a:pt x="26811" y="10712"/>
                  </a:lnTo>
                  <a:lnTo>
                    <a:pt x="26811" y="8049"/>
                  </a:lnTo>
                  <a:lnTo>
                    <a:pt x="26811" y="5324"/>
                  </a:lnTo>
                  <a:lnTo>
                    <a:pt x="26811" y="2662"/>
                  </a:lnTo>
                  <a:lnTo>
                    <a:pt x="29536" y="2662"/>
                  </a:lnTo>
                  <a:lnTo>
                    <a:pt x="32198" y="2662"/>
                  </a:lnTo>
                  <a:lnTo>
                    <a:pt x="34860" y="2662"/>
                  </a:lnTo>
                  <a:lnTo>
                    <a:pt x="37523" y="0"/>
                  </a:lnTo>
                  <a:lnTo>
                    <a:pt x="40248" y="0"/>
                  </a:lnTo>
                  <a:lnTo>
                    <a:pt x="40248" y="2662"/>
                  </a:lnTo>
                  <a:lnTo>
                    <a:pt x="37523" y="2662"/>
                  </a:lnTo>
                  <a:lnTo>
                    <a:pt x="40248" y="2662"/>
                  </a:lnTo>
                  <a:lnTo>
                    <a:pt x="40248" y="5324"/>
                  </a:lnTo>
                  <a:lnTo>
                    <a:pt x="42910" y="5324"/>
                  </a:lnTo>
                  <a:lnTo>
                    <a:pt x="45572" y="5324"/>
                  </a:lnTo>
                  <a:lnTo>
                    <a:pt x="48298" y="5324"/>
                  </a:lnTo>
                  <a:lnTo>
                    <a:pt x="50960" y="5324"/>
                  </a:lnTo>
                  <a:lnTo>
                    <a:pt x="53622" y="5324"/>
                  </a:lnTo>
                  <a:lnTo>
                    <a:pt x="56347" y="5324"/>
                  </a:lnTo>
                  <a:lnTo>
                    <a:pt x="59009" y="5324"/>
                  </a:lnTo>
                  <a:lnTo>
                    <a:pt x="59009" y="8049"/>
                  </a:lnTo>
                  <a:lnTo>
                    <a:pt x="61671" y="10712"/>
                  </a:lnTo>
                  <a:lnTo>
                    <a:pt x="61671" y="13374"/>
                  </a:lnTo>
                  <a:lnTo>
                    <a:pt x="64333" y="13374"/>
                  </a:lnTo>
                  <a:lnTo>
                    <a:pt x="64333" y="16036"/>
                  </a:lnTo>
                  <a:lnTo>
                    <a:pt x="67059" y="16036"/>
                  </a:lnTo>
                  <a:lnTo>
                    <a:pt x="69721" y="18761"/>
                  </a:lnTo>
                  <a:lnTo>
                    <a:pt x="72383" y="18761"/>
                  </a:lnTo>
                  <a:lnTo>
                    <a:pt x="69721" y="21423"/>
                  </a:lnTo>
                  <a:lnTo>
                    <a:pt x="72383" y="21423"/>
                  </a:lnTo>
                  <a:lnTo>
                    <a:pt x="72383" y="24085"/>
                  </a:lnTo>
                  <a:lnTo>
                    <a:pt x="69721" y="24085"/>
                  </a:lnTo>
                  <a:lnTo>
                    <a:pt x="69721" y="26811"/>
                  </a:lnTo>
                  <a:lnTo>
                    <a:pt x="69721" y="29473"/>
                  </a:lnTo>
                  <a:lnTo>
                    <a:pt x="72383" y="29473"/>
                  </a:lnTo>
                  <a:lnTo>
                    <a:pt x="72383" y="32135"/>
                  </a:lnTo>
                  <a:lnTo>
                    <a:pt x="75108" y="32135"/>
                  </a:lnTo>
                  <a:lnTo>
                    <a:pt x="77770" y="32135"/>
                  </a:lnTo>
                  <a:lnTo>
                    <a:pt x="77770" y="34860"/>
                  </a:lnTo>
                  <a:lnTo>
                    <a:pt x="77770" y="37522"/>
                  </a:lnTo>
                  <a:lnTo>
                    <a:pt x="75108" y="40184"/>
                  </a:lnTo>
                  <a:lnTo>
                    <a:pt x="72383" y="42910"/>
                  </a:lnTo>
                  <a:lnTo>
                    <a:pt x="72383" y="45572"/>
                  </a:lnTo>
                  <a:lnTo>
                    <a:pt x="75108" y="45572"/>
                  </a:lnTo>
                  <a:lnTo>
                    <a:pt x="77770" y="45572"/>
                  </a:lnTo>
                  <a:lnTo>
                    <a:pt x="80433" y="45572"/>
                  </a:lnTo>
                  <a:lnTo>
                    <a:pt x="80433" y="48234"/>
                  </a:lnTo>
                  <a:lnTo>
                    <a:pt x="77770" y="48234"/>
                  </a:lnTo>
                  <a:lnTo>
                    <a:pt x="77770" y="50896"/>
                  </a:lnTo>
                  <a:lnTo>
                    <a:pt x="75108" y="50896"/>
                  </a:lnTo>
                  <a:lnTo>
                    <a:pt x="75108" y="53621"/>
                  </a:lnTo>
                  <a:lnTo>
                    <a:pt x="77770" y="53621"/>
                  </a:lnTo>
                  <a:lnTo>
                    <a:pt x="77770" y="56284"/>
                  </a:lnTo>
                  <a:lnTo>
                    <a:pt x="77770" y="58946"/>
                  </a:lnTo>
                  <a:lnTo>
                    <a:pt x="80433" y="58946"/>
                  </a:lnTo>
                  <a:lnTo>
                    <a:pt x="83158" y="58946"/>
                  </a:lnTo>
                  <a:lnTo>
                    <a:pt x="83158" y="61671"/>
                  </a:lnTo>
                  <a:lnTo>
                    <a:pt x="83158" y="58946"/>
                  </a:lnTo>
                  <a:lnTo>
                    <a:pt x="85820" y="58946"/>
                  </a:lnTo>
                  <a:lnTo>
                    <a:pt x="85820" y="61671"/>
                  </a:lnTo>
                  <a:lnTo>
                    <a:pt x="88482" y="64333"/>
                  </a:lnTo>
                  <a:lnTo>
                    <a:pt x="85820" y="64333"/>
                  </a:lnTo>
                  <a:lnTo>
                    <a:pt x="85820" y="66995"/>
                  </a:lnTo>
                  <a:lnTo>
                    <a:pt x="85820" y="69721"/>
                  </a:lnTo>
                  <a:lnTo>
                    <a:pt x="83158" y="69721"/>
                  </a:lnTo>
                  <a:lnTo>
                    <a:pt x="83158" y="72383"/>
                  </a:lnTo>
                  <a:lnTo>
                    <a:pt x="80433" y="72383"/>
                  </a:lnTo>
                  <a:lnTo>
                    <a:pt x="77770" y="72383"/>
                  </a:lnTo>
                  <a:lnTo>
                    <a:pt x="77770" y="75045"/>
                  </a:lnTo>
                  <a:lnTo>
                    <a:pt x="77770" y="77707"/>
                  </a:lnTo>
                  <a:lnTo>
                    <a:pt x="80433" y="77707"/>
                  </a:lnTo>
                  <a:lnTo>
                    <a:pt x="80433" y="80433"/>
                  </a:lnTo>
                  <a:lnTo>
                    <a:pt x="80433" y="83095"/>
                  </a:lnTo>
                  <a:lnTo>
                    <a:pt x="83158" y="83095"/>
                  </a:lnTo>
                  <a:lnTo>
                    <a:pt x="83158" y="85756"/>
                  </a:lnTo>
                  <a:lnTo>
                    <a:pt x="85820" y="85756"/>
                  </a:lnTo>
                  <a:lnTo>
                    <a:pt x="85820" y="88482"/>
                  </a:lnTo>
                  <a:lnTo>
                    <a:pt x="83158" y="88482"/>
                  </a:lnTo>
                  <a:lnTo>
                    <a:pt x="83158" y="91144"/>
                  </a:lnTo>
                  <a:lnTo>
                    <a:pt x="85820" y="91144"/>
                  </a:lnTo>
                  <a:lnTo>
                    <a:pt x="85820" y="93806"/>
                  </a:lnTo>
                  <a:lnTo>
                    <a:pt x="85820" y="9380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0" name="Freeform: Shape 199">
              <a:extLst>
                <a:ext uri="{FF2B5EF4-FFF2-40B4-BE49-F238E27FC236}">
                  <a16:creationId xmlns:a16="http://schemas.microsoft.com/office/drawing/2014/main" id="{2D935D8F-9F6D-070A-FA1E-E1BA31AB3594}"/>
                </a:ext>
              </a:extLst>
            </p:cNvPr>
            <p:cNvSpPr/>
            <p:nvPr/>
          </p:nvSpPr>
          <p:spPr>
            <a:xfrm>
              <a:off x="3473163" y="4661601"/>
              <a:ext cx="214486" cy="337829"/>
            </a:xfrm>
            <a:custGeom>
              <a:avLst/>
              <a:gdLst>
                <a:gd name="connsiteX0" fmla="*/ 152815 w 214486"/>
                <a:gd name="connsiteY0" fmla="*/ 297645 h 337829"/>
                <a:gd name="connsiteX1" fmla="*/ 131392 w 214486"/>
                <a:gd name="connsiteY1" fmla="*/ 311019 h 337829"/>
                <a:gd name="connsiteX2" fmla="*/ 112631 w 214486"/>
                <a:gd name="connsiteY2" fmla="*/ 302969 h 337829"/>
                <a:gd name="connsiteX3" fmla="*/ 107243 w 214486"/>
                <a:gd name="connsiteY3" fmla="*/ 302969 h 337829"/>
                <a:gd name="connsiteX4" fmla="*/ 104581 w 214486"/>
                <a:gd name="connsiteY4" fmla="*/ 302969 h 337829"/>
                <a:gd name="connsiteX5" fmla="*/ 101919 w 214486"/>
                <a:gd name="connsiteY5" fmla="*/ 305695 h 337829"/>
                <a:gd name="connsiteX6" fmla="*/ 99194 w 214486"/>
                <a:gd name="connsiteY6" fmla="*/ 302969 h 337829"/>
                <a:gd name="connsiteX7" fmla="*/ 93870 w 214486"/>
                <a:gd name="connsiteY7" fmla="*/ 297645 h 337829"/>
                <a:gd name="connsiteX8" fmla="*/ 91207 w 214486"/>
                <a:gd name="connsiteY8" fmla="*/ 297645 h 337829"/>
                <a:gd name="connsiteX9" fmla="*/ 59009 w 214486"/>
                <a:gd name="connsiteY9" fmla="*/ 313744 h 337829"/>
                <a:gd name="connsiteX10" fmla="*/ 34860 w 214486"/>
                <a:gd name="connsiteY10" fmla="*/ 329780 h 337829"/>
                <a:gd name="connsiteX11" fmla="*/ 24149 w 214486"/>
                <a:gd name="connsiteY11" fmla="*/ 332505 h 337829"/>
                <a:gd name="connsiteX12" fmla="*/ 21487 w 214486"/>
                <a:gd name="connsiteY12" fmla="*/ 335167 h 337829"/>
                <a:gd name="connsiteX13" fmla="*/ 16099 w 214486"/>
                <a:gd name="connsiteY13" fmla="*/ 337830 h 337829"/>
                <a:gd name="connsiteX14" fmla="*/ 10712 w 214486"/>
                <a:gd name="connsiteY14" fmla="*/ 311019 h 337829"/>
                <a:gd name="connsiteX15" fmla="*/ 0 w 214486"/>
                <a:gd name="connsiteY15" fmla="*/ 300307 h 337829"/>
                <a:gd name="connsiteX16" fmla="*/ 0 w 214486"/>
                <a:gd name="connsiteY16" fmla="*/ 297645 h 337829"/>
                <a:gd name="connsiteX17" fmla="*/ 2725 w 214486"/>
                <a:gd name="connsiteY17" fmla="*/ 297645 h 337829"/>
                <a:gd name="connsiteX18" fmla="*/ 5388 w 214486"/>
                <a:gd name="connsiteY18" fmla="*/ 297645 h 337829"/>
                <a:gd name="connsiteX19" fmla="*/ 5388 w 214486"/>
                <a:gd name="connsiteY19" fmla="*/ 294983 h 337829"/>
                <a:gd name="connsiteX20" fmla="*/ 8050 w 214486"/>
                <a:gd name="connsiteY20" fmla="*/ 292258 h 337829"/>
                <a:gd name="connsiteX21" fmla="*/ 8050 w 214486"/>
                <a:gd name="connsiteY21" fmla="*/ 289595 h 337829"/>
                <a:gd name="connsiteX22" fmla="*/ 8050 w 214486"/>
                <a:gd name="connsiteY22" fmla="*/ 286933 h 337829"/>
                <a:gd name="connsiteX23" fmla="*/ 8050 w 214486"/>
                <a:gd name="connsiteY23" fmla="*/ 284208 h 337829"/>
                <a:gd name="connsiteX24" fmla="*/ 8050 w 214486"/>
                <a:gd name="connsiteY24" fmla="*/ 281546 h 337829"/>
                <a:gd name="connsiteX25" fmla="*/ 10712 w 214486"/>
                <a:gd name="connsiteY25" fmla="*/ 281546 h 337829"/>
                <a:gd name="connsiteX26" fmla="*/ 13437 w 214486"/>
                <a:gd name="connsiteY26" fmla="*/ 281546 h 337829"/>
                <a:gd name="connsiteX27" fmla="*/ 16099 w 214486"/>
                <a:gd name="connsiteY27" fmla="*/ 281546 h 337829"/>
                <a:gd name="connsiteX28" fmla="*/ 18761 w 214486"/>
                <a:gd name="connsiteY28" fmla="*/ 281546 h 337829"/>
                <a:gd name="connsiteX29" fmla="*/ 21487 w 214486"/>
                <a:gd name="connsiteY29" fmla="*/ 281546 h 337829"/>
                <a:gd name="connsiteX30" fmla="*/ 24149 w 214486"/>
                <a:gd name="connsiteY30" fmla="*/ 281546 h 337829"/>
                <a:gd name="connsiteX31" fmla="*/ 26811 w 214486"/>
                <a:gd name="connsiteY31" fmla="*/ 281546 h 337829"/>
                <a:gd name="connsiteX32" fmla="*/ 29536 w 214486"/>
                <a:gd name="connsiteY32" fmla="*/ 281546 h 337829"/>
                <a:gd name="connsiteX33" fmla="*/ 32198 w 214486"/>
                <a:gd name="connsiteY33" fmla="*/ 281546 h 337829"/>
                <a:gd name="connsiteX34" fmla="*/ 34860 w 214486"/>
                <a:gd name="connsiteY34" fmla="*/ 281546 h 337829"/>
                <a:gd name="connsiteX35" fmla="*/ 37522 w 214486"/>
                <a:gd name="connsiteY35" fmla="*/ 281546 h 337829"/>
                <a:gd name="connsiteX36" fmla="*/ 45572 w 214486"/>
                <a:gd name="connsiteY36" fmla="*/ 281546 h 337829"/>
                <a:gd name="connsiteX37" fmla="*/ 48298 w 214486"/>
                <a:gd name="connsiteY37" fmla="*/ 281546 h 337829"/>
                <a:gd name="connsiteX38" fmla="*/ 50960 w 214486"/>
                <a:gd name="connsiteY38" fmla="*/ 281546 h 337829"/>
                <a:gd name="connsiteX39" fmla="*/ 53622 w 214486"/>
                <a:gd name="connsiteY39" fmla="*/ 281546 h 337829"/>
                <a:gd name="connsiteX40" fmla="*/ 56347 w 214486"/>
                <a:gd name="connsiteY40" fmla="*/ 281546 h 337829"/>
                <a:gd name="connsiteX41" fmla="*/ 59009 w 214486"/>
                <a:gd name="connsiteY41" fmla="*/ 281546 h 337829"/>
                <a:gd name="connsiteX42" fmla="*/ 61671 w 214486"/>
                <a:gd name="connsiteY42" fmla="*/ 281546 h 337829"/>
                <a:gd name="connsiteX43" fmla="*/ 64333 w 214486"/>
                <a:gd name="connsiteY43" fmla="*/ 278884 h 337829"/>
                <a:gd name="connsiteX44" fmla="*/ 64333 w 214486"/>
                <a:gd name="connsiteY44" fmla="*/ 276158 h 337829"/>
                <a:gd name="connsiteX45" fmla="*/ 67059 w 214486"/>
                <a:gd name="connsiteY45" fmla="*/ 276158 h 337829"/>
                <a:gd name="connsiteX46" fmla="*/ 69721 w 214486"/>
                <a:gd name="connsiteY46" fmla="*/ 273496 h 337829"/>
                <a:gd name="connsiteX47" fmla="*/ 69721 w 214486"/>
                <a:gd name="connsiteY47" fmla="*/ 270834 h 337829"/>
                <a:gd name="connsiteX48" fmla="*/ 67059 w 214486"/>
                <a:gd name="connsiteY48" fmla="*/ 270834 h 337829"/>
                <a:gd name="connsiteX49" fmla="*/ 67059 w 214486"/>
                <a:gd name="connsiteY49" fmla="*/ 268172 h 337829"/>
                <a:gd name="connsiteX50" fmla="*/ 67059 w 214486"/>
                <a:gd name="connsiteY50" fmla="*/ 265446 h 337829"/>
                <a:gd name="connsiteX51" fmla="*/ 67059 w 214486"/>
                <a:gd name="connsiteY51" fmla="*/ 262785 h 337829"/>
                <a:gd name="connsiteX52" fmla="*/ 67059 w 214486"/>
                <a:gd name="connsiteY52" fmla="*/ 260123 h 337829"/>
                <a:gd name="connsiteX53" fmla="*/ 67059 w 214486"/>
                <a:gd name="connsiteY53" fmla="*/ 257397 h 337829"/>
                <a:gd name="connsiteX54" fmla="*/ 64333 w 214486"/>
                <a:gd name="connsiteY54" fmla="*/ 254735 h 337829"/>
                <a:gd name="connsiteX55" fmla="*/ 64333 w 214486"/>
                <a:gd name="connsiteY55" fmla="*/ 252073 h 337829"/>
                <a:gd name="connsiteX56" fmla="*/ 61671 w 214486"/>
                <a:gd name="connsiteY56" fmla="*/ 252073 h 337829"/>
                <a:gd name="connsiteX57" fmla="*/ 61671 w 214486"/>
                <a:gd name="connsiteY57" fmla="*/ 249347 h 337829"/>
                <a:gd name="connsiteX58" fmla="*/ 59009 w 214486"/>
                <a:gd name="connsiteY58" fmla="*/ 246685 h 337829"/>
                <a:gd name="connsiteX59" fmla="*/ 59009 w 214486"/>
                <a:gd name="connsiteY59" fmla="*/ 244023 h 337829"/>
                <a:gd name="connsiteX60" fmla="*/ 59009 w 214486"/>
                <a:gd name="connsiteY60" fmla="*/ 241298 h 337829"/>
                <a:gd name="connsiteX61" fmla="*/ 61671 w 214486"/>
                <a:gd name="connsiteY61" fmla="*/ 241298 h 337829"/>
                <a:gd name="connsiteX62" fmla="*/ 59009 w 214486"/>
                <a:gd name="connsiteY62" fmla="*/ 241298 h 337829"/>
                <a:gd name="connsiteX63" fmla="*/ 59009 w 214486"/>
                <a:gd name="connsiteY63" fmla="*/ 238636 h 337829"/>
                <a:gd name="connsiteX64" fmla="*/ 59009 w 214486"/>
                <a:gd name="connsiteY64" fmla="*/ 235974 h 337829"/>
                <a:gd name="connsiteX65" fmla="*/ 56347 w 214486"/>
                <a:gd name="connsiteY65" fmla="*/ 235974 h 337829"/>
                <a:gd name="connsiteX66" fmla="*/ 56347 w 214486"/>
                <a:gd name="connsiteY66" fmla="*/ 233312 h 337829"/>
                <a:gd name="connsiteX67" fmla="*/ 59009 w 214486"/>
                <a:gd name="connsiteY67" fmla="*/ 233312 h 337829"/>
                <a:gd name="connsiteX68" fmla="*/ 59009 w 214486"/>
                <a:gd name="connsiteY68" fmla="*/ 230586 h 337829"/>
                <a:gd name="connsiteX69" fmla="*/ 61671 w 214486"/>
                <a:gd name="connsiteY69" fmla="*/ 230586 h 337829"/>
                <a:gd name="connsiteX70" fmla="*/ 61671 w 214486"/>
                <a:gd name="connsiteY70" fmla="*/ 227924 h 337829"/>
                <a:gd name="connsiteX71" fmla="*/ 64333 w 214486"/>
                <a:gd name="connsiteY71" fmla="*/ 227924 h 337829"/>
                <a:gd name="connsiteX72" fmla="*/ 67059 w 214486"/>
                <a:gd name="connsiteY72" fmla="*/ 227924 h 337829"/>
                <a:gd name="connsiteX73" fmla="*/ 67059 w 214486"/>
                <a:gd name="connsiteY73" fmla="*/ 225262 h 337829"/>
                <a:gd name="connsiteX74" fmla="*/ 69721 w 214486"/>
                <a:gd name="connsiteY74" fmla="*/ 225262 h 337829"/>
                <a:gd name="connsiteX75" fmla="*/ 72383 w 214486"/>
                <a:gd name="connsiteY75" fmla="*/ 225262 h 337829"/>
                <a:gd name="connsiteX76" fmla="*/ 72383 w 214486"/>
                <a:gd name="connsiteY76" fmla="*/ 227924 h 337829"/>
                <a:gd name="connsiteX77" fmla="*/ 75108 w 214486"/>
                <a:gd name="connsiteY77" fmla="*/ 230586 h 337829"/>
                <a:gd name="connsiteX78" fmla="*/ 77770 w 214486"/>
                <a:gd name="connsiteY78" fmla="*/ 230586 h 337829"/>
                <a:gd name="connsiteX79" fmla="*/ 77770 w 214486"/>
                <a:gd name="connsiteY79" fmla="*/ 233312 h 337829"/>
                <a:gd name="connsiteX80" fmla="*/ 80433 w 214486"/>
                <a:gd name="connsiteY80" fmla="*/ 233312 h 337829"/>
                <a:gd name="connsiteX81" fmla="*/ 83158 w 214486"/>
                <a:gd name="connsiteY81" fmla="*/ 233312 h 337829"/>
                <a:gd name="connsiteX82" fmla="*/ 85820 w 214486"/>
                <a:gd name="connsiteY82" fmla="*/ 233312 h 337829"/>
                <a:gd name="connsiteX83" fmla="*/ 88482 w 214486"/>
                <a:gd name="connsiteY83" fmla="*/ 233312 h 337829"/>
                <a:gd name="connsiteX84" fmla="*/ 88482 w 214486"/>
                <a:gd name="connsiteY84" fmla="*/ 235974 h 337829"/>
                <a:gd name="connsiteX85" fmla="*/ 91207 w 214486"/>
                <a:gd name="connsiteY85" fmla="*/ 235974 h 337829"/>
                <a:gd name="connsiteX86" fmla="*/ 91207 w 214486"/>
                <a:gd name="connsiteY86" fmla="*/ 238636 h 337829"/>
                <a:gd name="connsiteX87" fmla="*/ 93870 w 214486"/>
                <a:gd name="connsiteY87" fmla="*/ 238636 h 337829"/>
                <a:gd name="connsiteX88" fmla="*/ 96532 w 214486"/>
                <a:gd name="connsiteY88" fmla="*/ 238636 h 337829"/>
                <a:gd name="connsiteX89" fmla="*/ 96532 w 214486"/>
                <a:gd name="connsiteY89" fmla="*/ 241298 h 337829"/>
                <a:gd name="connsiteX90" fmla="*/ 99194 w 214486"/>
                <a:gd name="connsiteY90" fmla="*/ 241298 h 337829"/>
                <a:gd name="connsiteX91" fmla="*/ 99194 w 214486"/>
                <a:gd name="connsiteY91" fmla="*/ 244023 h 337829"/>
                <a:gd name="connsiteX92" fmla="*/ 101919 w 214486"/>
                <a:gd name="connsiteY92" fmla="*/ 244023 h 337829"/>
                <a:gd name="connsiteX93" fmla="*/ 101919 w 214486"/>
                <a:gd name="connsiteY93" fmla="*/ 246685 h 337829"/>
                <a:gd name="connsiteX94" fmla="*/ 104581 w 214486"/>
                <a:gd name="connsiteY94" fmla="*/ 244023 h 337829"/>
                <a:gd name="connsiteX95" fmla="*/ 101919 w 214486"/>
                <a:gd name="connsiteY95" fmla="*/ 241298 h 337829"/>
                <a:gd name="connsiteX96" fmla="*/ 101919 w 214486"/>
                <a:gd name="connsiteY96" fmla="*/ 238636 h 337829"/>
                <a:gd name="connsiteX97" fmla="*/ 104581 w 214486"/>
                <a:gd name="connsiteY97" fmla="*/ 238636 h 337829"/>
                <a:gd name="connsiteX98" fmla="*/ 104581 w 214486"/>
                <a:gd name="connsiteY98" fmla="*/ 235974 h 337829"/>
                <a:gd name="connsiteX99" fmla="*/ 101919 w 214486"/>
                <a:gd name="connsiteY99" fmla="*/ 233312 h 337829"/>
                <a:gd name="connsiteX100" fmla="*/ 101919 w 214486"/>
                <a:gd name="connsiteY100" fmla="*/ 230586 h 337829"/>
                <a:gd name="connsiteX101" fmla="*/ 104581 w 214486"/>
                <a:gd name="connsiteY101" fmla="*/ 230586 h 337829"/>
                <a:gd name="connsiteX102" fmla="*/ 107243 w 214486"/>
                <a:gd name="connsiteY102" fmla="*/ 230586 h 337829"/>
                <a:gd name="connsiteX103" fmla="*/ 107243 w 214486"/>
                <a:gd name="connsiteY103" fmla="*/ 233312 h 337829"/>
                <a:gd name="connsiteX104" fmla="*/ 109969 w 214486"/>
                <a:gd name="connsiteY104" fmla="*/ 230586 h 337829"/>
                <a:gd name="connsiteX105" fmla="*/ 109969 w 214486"/>
                <a:gd name="connsiteY105" fmla="*/ 227924 h 337829"/>
                <a:gd name="connsiteX106" fmla="*/ 109969 w 214486"/>
                <a:gd name="connsiteY106" fmla="*/ 225262 h 337829"/>
                <a:gd name="connsiteX107" fmla="*/ 109969 w 214486"/>
                <a:gd name="connsiteY107" fmla="*/ 222537 h 337829"/>
                <a:gd name="connsiteX108" fmla="*/ 109969 w 214486"/>
                <a:gd name="connsiteY108" fmla="*/ 219874 h 337829"/>
                <a:gd name="connsiteX109" fmla="*/ 109969 w 214486"/>
                <a:gd name="connsiteY109" fmla="*/ 217212 h 337829"/>
                <a:gd name="connsiteX110" fmla="*/ 107243 w 214486"/>
                <a:gd name="connsiteY110" fmla="*/ 217212 h 337829"/>
                <a:gd name="connsiteX111" fmla="*/ 109969 w 214486"/>
                <a:gd name="connsiteY111" fmla="*/ 214487 h 337829"/>
                <a:gd name="connsiteX112" fmla="*/ 112631 w 214486"/>
                <a:gd name="connsiteY112" fmla="*/ 214487 h 337829"/>
                <a:gd name="connsiteX113" fmla="*/ 112631 w 214486"/>
                <a:gd name="connsiteY113" fmla="*/ 211825 h 337829"/>
                <a:gd name="connsiteX114" fmla="*/ 109969 w 214486"/>
                <a:gd name="connsiteY114" fmla="*/ 209163 h 337829"/>
                <a:gd name="connsiteX115" fmla="*/ 107243 w 214486"/>
                <a:gd name="connsiteY115" fmla="*/ 209163 h 337829"/>
                <a:gd name="connsiteX116" fmla="*/ 107243 w 214486"/>
                <a:gd name="connsiteY116" fmla="*/ 206501 h 337829"/>
                <a:gd name="connsiteX117" fmla="*/ 104581 w 214486"/>
                <a:gd name="connsiteY117" fmla="*/ 206501 h 337829"/>
                <a:gd name="connsiteX118" fmla="*/ 104581 w 214486"/>
                <a:gd name="connsiteY118" fmla="*/ 203775 h 337829"/>
                <a:gd name="connsiteX119" fmla="*/ 104581 w 214486"/>
                <a:gd name="connsiteY119" fmla="*/ 201113 h 337829"/>
                <a:gd name="connsiteX120" fmla="*/ 101919 w 214486"/>
                <a:gd name="connsiteY120" fmla="*/ 201113 h 337829"/>
                <a:gd name="connsiteX121" fmla="*/ 101919 w 214486"/>
                <a:gd name="connsiteY121" fmla="*/ 198451 h 337829"/>
                <a:gd name="connsiteX122" fmla="*/ 99194 w 214486"/>
                <a:gd name="connsiteY122" fmla="*/ 198451 h 337829"/>
                <a:gd name="connsiteX123" fmla="*/ 96532 w 214486"/>
                <a:gd name="connsiteY123" fmla="*/ 198451 h 337829"/>
                <a:gd name="connsiteX124" fmla="*/ 96532 w 214486"/>
                <a:gd name="connsiteY124" fmla="*/ 195726 h 337829"/>
                <a:gd name="connsiteX125" fmla="*/ 96532 w 214486"/>
                <a:gd name="connsiteY125" fmla="*/ 193064 h 337829"/>
                <a:gd name="connsiteX126" fmla="*/ 96532 w 214486"/>
                <a:gd name="connsiteY126" fmla="*/ 190402 h 337829"/>
                <a:gd name="connsiteX127" fmla="*/ 93870 w 214486"/>
                <a:gd name="connsiteY127" fmla="*/ 190402 h 337829"/>
                <a:gd name="connsiteX128" fmla="*/ 91207 w 214486"/>
                <a:gd name="connsiteY128" fmla="*/ 187676 h 337829"/>
                <a:gd name="connsiteX129" fmla="*/ 91207 w 214486"/>
                <a:gd name="connsiteY129" fmla="*/ 185014 h 337829"/>
                <a:gd name="connsiteX130" fmla="*/ 88482 w 214486"/>
                <a:gd name="connsiteY130" fmla="*/ 185014 h 337829"/>
                <a:gd name="connsiteX131" fmla="*/ 88482 w 214486"/>
                <a:gd name="connsiteY131" fmla="*/ 182352 h 337829"/>
                <a:gd name="connsiteX132" fmla="*/ 85820 w 214486"/>
                <a:gd name="connsiteY132" fmla="*/ 182352 h 337829"/>
                <a:gd name="connsiteX133" fmla="*/ 85820 w 214486"/>
                <a:gd name="connsiteY133" fmla="*/ 179690 h 337829"/>
                <a:gd name="connsiteX134" fmla="*/ 83158 w 214486"/>
                <a:gd name="connsiteY134" fmla="*/ 179690 h 337829"/>
                <a:gd name="connsiteX135" fmla="*/ 80433 w 214486"/>
                <a:gd name="connsiteY135" fmla="*/ 179690 h 337829"/>
                <a:gd name="connsiteX136" fmla="*/ 80433 w 214486"/>
                <a:gd name="connsiteY136" fmla="*/ 176965 h 337829"/>
                <a:gd name="connsiteX137" fmla="*/ 77770 w 214486"/>
                <a:gd name="connsiteY137" fmla="*/ 176965 h 337829"/>
                <a:gd name="connsiteX138" fmla="*/ 75108 w 214486"/>
                <a:gd name="connsiteY138" fmla="*/ 176965 h 337829"/>
                <a:gd name="connsiteX139" fmla="*/ 75108 w 214486"/>
                <a:gd name="connsiteY139" fmla="*/ 179690 h 337829"/>
                <a:gd name="connsiteX140" fmla="*/ 72383 w 214486"/>
                <a:gd name="connsiteY140" fmla="*/ 179690 h 337829"/>
                <a:gd name="connsiteX141" fmla="*/ 72383 w 214486"/>
                <a:gd name="connsiteY141" fmla="*/ 176965 h 337829"/>
                <a:gd name="connsiteX142" fmla="*/ 69721 w 214486"/>
                <a:gd name="connsiteY142" fmla="*/ 176965 h 337829"/>
                <a:gd name="connsiteX143" fmla="*/ 67059 w 214486"/>
                <a:gd name="connsiteY143" fmla="*/ 176965 h 337829"/>
                <a:gd name="connsiteX144" fmla="*/ 64333 w 214486"/>
                <a:gd name="connsiteY144" fmla="*/ 176965 h 337829"/>
                <a:gd name="connsiteX145" fmla="*/ 64333 w 214486"/>
                <a:gd name="connsiteY145" fmla="*/ 174302 h 337829"/>
                <a:gd name="connsiteX146" fmla="*/ 61671 w 214486"/>
                <a:gd name="connsiteY146" fmla="*/ 174302 h 337829"/>
                <a:gd name="connsiteX147" fmla="*/ 59009 w 214486"/>
                <a:gd name="connsiteY147" fmla="*/ 174302 h 337829"/>
                <a:gd name="connsiteX148" fmla="*/ 56347 w 214486"/>
                <a:gd name="connsiteY148" fmla="*/ 174302 h 337829"/>
                <a:gd name="connsiteX149" fmla="*/ 56347 w 214486"/>
                <a:gd name="connsiteY149" fmla="*/ 176965 h 337829"/>
                <a:gd name="connsiteX150" fmla="*/ 53622 w 214486"/>
                <a:gd name="connsiteY150" fmla="*/ 176965 h 337829"/>
                <a:gd name="connsiteX151" fmla="*/ 50960 w 214486"/>
                <a:gd name="connsiteY151" fmla="*/ 176965 h 337829"/>
                <a:gd name="connsiteX152" fmla="*/ 50960 w 214486"/>
                <a:gd name="connsiteY152" fmla="*/ 174302 h 337829"/>
                <a:gd name="connsiteX153" fmla="*/ 50960 w 214486"/>
                <a:gd name="connsiteY153" fmla="*/ 171640 h 337829"/>
                <a:gd name="connsiteX154" fmla="*/ 53622 w 214486"/>
                <a:gd name="connsiteY154" fmla="*/ 168915 h 337829"/>
                <a:gd name="connsiteX155" fmla="*/ 56347 w 214486"/>
                <a:gd name="connsiteY155" fmla="*/ 168915 h 337829"/>
                <a:gd name="connsiteX156" fmla="*/ 59009 w 214486"/>
                <a:gd name="connsiteY156" fmla="*/ 166253 h 337829"/>
                <a:gd name="connsiteX157" fmla="*/ 56347 w 214486"/>
                <a:gd name="connsiteY157" fmla="*/ 166253 h 337829"/>
                <a:gd name="connsiteX158" fmla="*/ 56347 w 214486"/>
                <a:gd name="connsiteY158" fmla="*/ 163591 h 337829"/>
                <a:gd name="connsiteX159" fmla="*/ 53622 w 214486"/>
                <a:gd name="connsiteY159" fmla="*/ 163591 h 337829"/>
                <a:gd name="connsiteX160" fmla="*/ 50960 w 214486"/>
                <a:gd name="connsiteY160" fmla="*/ 163591 h 337829"/>
                <a:gd name="connsiteX161" fmla="*/ 50960 w 214486"/>
                <a:gd name="connsiteY161" fmla="*/ 160865 h 337829"/>
                <a:gd name="connsiteX162" fmla="*/ 48298 w 214486"/>
                <a:gd name="connsiteY162" fmla="*/ 160865 h 337829"/>
                <a:gd name="connsiteX163" fmla="*/ 45572 w 214486"/>
                <a:gd name="connsiteY163" fmla="*/ 160865 h 337829"/>
                <a:gd name="connsiteX164" fmla="*/ 45572 w 214486"/>
                <a:gd name="connsiteY164" fmla="*/ 158203 h 337829"/>
                <a:gd name="connsiteX165" fmla="*/ 42910 w 214486"/>
                <a:gd name="connsiteY165" fmla="*/ 158203 h 337829"/>
                <a:gd name="connsiteX166" fmla="*/ 42910 w 214486"/>
                <a:gd name="connsiteY166" fmla="*/ 155541 h 337829"/>
                <a:gd name="connsiteX167" fmla="*/ 40248 w 214486"/>
                <a:gd name="connsiteY167" fmla="*/ 152816 h 337829"/>
                <a:gd name="connsiteX168" fmla="*/ 40248 w 214486"/>
                <a:gd name="connsiteY168" fmla="*/ 150153 h 337829"/>
                <a:gd name="connsiteX169" fmla="*/ 40248 w 214486"/>
                <a:gd name="connsiteY169" fmla="*/ 147491 h 337829"/>
                <a:gd name="connsiteX170" fmla="*/ 40248 w 214486"/>
                <a:gd name="connsiteY170" fmla="*/ 144830 h 337829"/>
                <a:gd name="connsiteX171" fmla="*/ 40248 w 214486"/>
                <a:gd name="connsiteY171" fmla="*/ 142104 h 337829"/>
                <a:gd name="connsiteX172" fmla="*/ 42910 w 214486"/>
                <a:gd name="connsiteY172" fmla="*/ 139442 h 337829"/>
                <a:gd name="connsiteX173" fmla="*/ 45572 w 214486"/>
                <a:gd name="connsiteY173" fmla="*/ 136780 h 337829"/>
                <a:gd name="connsiteX174" fmla="*/ 48298 w 214486"/>
                <a:gd name="connsiteY174" fmla="*/ 139442 h 337829"/>
                <a:gd name="connsiteX175" fmla="*/ 48298 w 214486"/>
                <a:gd name="connsiteY175" fmla="*/ 136780 h 337829"/>
                <a:gd name="connsiteX176" fmla="*/ 50960 w 214486"/>
                <a:gd name="connsiteY176" fmla="*/ 136780 h 337829"/>
                <a:gd name="connsiteX177" fmla="*/ 53622 w 214486"/>
                <a:gd name="connsiteY177" fmla="*/ 136780 h 337829"/>
                <a:gd name="connsiteX178" fmla="*/ 56347 w 214486"/>
                <a:gd name="connsiteY178" fmla="*/ 134054 h 337829"/>
                <a:gd name="connsiteX179" fmla="*/ 59009 w 214486"/>
                <a:gd name="connsiteY179" fmla="*/ 134054 h 337829"/>
                <a:gd name="connsiteX180" fmla="*/ 59009 w 214486"/>
                <a:gd name="connsiteY180" fmla="*/ 136780 h 337829"/>
                <a:gd name="connsiteX181" fmla="*/ 61671 w 214486"/>
                <a:gd name="connsiteY181" fmla="*/ 136780 h 337829"/>
                <a:gd name="connsiteX182" fmla="*/ 64333 w 214486"/>
                <a:gd name="connsiteY182" fmla="*/ 136780 h 337829"/>
                <a:gd name="connsiteX183" fmla="*/ 67059 w 214486"/>
                <a:gd name="connsiteY183" fmla="*/ 136780 h 337829"/>
                <a:gd name="connsiteX184" fmla="*/ 69721 w 214486"/>
                <a:gd name="connsiteY184" fmla="*/ 136780 h 337829"/>
                <a:gd name="connsiteX185" fmla="*/ 69721 w 214486"/>
                <a:gd name="connsiteY185" fmla="*/ 134054 h 337829"/>
                <a:gd name="connsiteX186" fmla="*/ 72383 w 214486"/>
                <a:gd name="connsiteY186" fmla="*/ 134054 h 337829"/>
                <a:gd name="connsiteX187" fmla="*/ 75108 w 214486"/>
                <a:gd name="connsiteY187" fmla="*/ 134054 h 337829"/>
                <a:gd name="connsiteX188" fmla="*/ 77770 w 214486"/>
                <a:gd name="connsiteY188" fmla="*/ 134054 h 337829"/>
                <a:gd name="connsiteX189" fmla="*/ 80433 w 214486"/>
                <a:gd name="connsiteY189" fmla="*/ 134054 h 337829"/>
                <a:gd name="connsiteX190" fmla="*/ 80433 w 214486"/>
                <a:gd name="connsiteY190" fmla="*/ 131392 h 337829"/>
                <a:gd name="connsiteX191" fmla="*/ 77770 w 214486"/>
                <a:gd name="connsiteY191" fmla="*/ 131392 h 337829"/>
                <a:gd name="connsiteX192" fmla="*/ 77770 w 214486"/>
                <a:gd name="connsiteY192" fmla="*/ 128730 h 337829"/>
                <a:gd name="connsiteX193" fmla="*/ 77770 w 214486"/>
                <a:gd name="connsiteY193" fmla="*/ 126005 h 337829"/>
                <a:gd name="connsiteX194" fmla="*/ 75108 w 214486"/>
                <a:gd name="connsiteY194" fmla="*/ 123343 h 337829"/>
                <a:gd name="connsiteX195" fmla="*/ 75108 w 214486"/>
                <a:gd name="connsiteY195" fmla="*/ 120681 h 337829"/>
                <a:gd name="connsiteX196" fmla="*/ 75108 w 214486"/>
                <a:gd name="connsiteY196" fmla="*/ 118019 h 337829"/>
                <a:gd name="connsiteX197" fmla="*/ 75108 w 214486"/>
                <a:gd name="connsiteY197" fmla="*/ 115293 h 337829"/>
                <a:gd name="connsiteX198" fmla="*/ 75108 w 214486"/>
                <a:gd name="connsiteY198" fmla="*/ 112631 h 337829"/>
                <a:gd name="connsiteX199" fmla="*/ 75108 w 214486"/>
                <a:gd name="connsiteY199" fmla="*/ 109969 h 337829"/>
                <a:gd name="connsiteX200" fmla="*/ 75108 w 214486"/>
                <a:gd name="connsiteY200" fmla="*/ 107244 h 337829"/>
                <a:gd name="connsiteX201" fmla="*/ 75108 w 214486"/>
                <a:gd name="connsiteY201" fmla="*/ 104581 h 337829"/>
                <a:gd name="connsiteX202" fmla="*/ 75108 w 214486"/>
                <a:gd name="connsiteY202" fmla="*/ 101919 h 337829"/>
                <a:gd name="connsiteX203" fmla="*/ 72383 w 214486"/>
                <a:gd name="connsiteY203" fmla="*/ 101919 h 337829"/>
                <a:gd name="connsiteX204" fmla="*/ 69721 w 214486"/>
                <a:gd name="connsiteY204" fmla="*/ 99194 h 337829"/>
                <a:gd name="connsiteX205" fmla="*/ 69721 w 214486"/>
                <a:gd name="connsiteY205" fmla="*/ 96532 h 337829"/>
                <a:gd name="connsiteX206" fmla="*/ 67059 w 214486"/>
                <a:gd name="connsiteY206" fmla="*/ 96532 h 337829"/>
                <a:gd name="connsiteX207" fmla="*/ 64333 w 214486"/>
                <a:gd name="connsiteY207" fmla="*/ 96532 h 337829"/>
                <a:gd name="connsiteX208" fmla="*/ 64333 w 214486"/>
                <a:gd name="connsiteY208" fmla="*/ 93870 h 337829"/>
                <a:gd name="connsiteX209" fmla="*/ 64333 w 214486"/>
                <a:gd name="connsiteY209" fmla="*/ 91144 h 337829"/>
                <a:gd name="connsiteX210" fmla="*/ 64333 w 214486"/>
                <a:gd name="connsiteY210" fmla="*/ 88482 h 337829"/>
                <a:gd name="connsiteX211" fmla="*/ 61671 w 214486"/>
                <a:gd name="connsiteY211" fmla="*/ 88482 h 337829"/>
                <a:gd name="connsiteX212" fmla="*/ 61671 w 214486"/>
                <a:gd name="connsiteY212" fmla="*/ 85820 h 337829"/>
                <a:gd name="connsiteX213" fmla="*/ 59009 w 214486"/>
                <a:gd name="connsiteY213" fmla="*/ 85820 h 337829"/>
                <a:gd name="connsiteX214" fmla="*/ 56347 w 214486"/>
                <a:gd name="connsiteY214" fmla="*/ 85820 h 337829"/>
                <a:gd name="connsiteX215" fmla="*/ 56347 w 214486"/>
                <a:gd name="connsiteY215" fmla="*/ 88482 h 337829"/>
                <a:gd name="connsiteX216" fmla="*/ 56347 w 214486"/>
                <a:gd name="connsiteY216" fmla="*/ 91144 h 337829"/>
                <a:gd name="connsiteX217" fmla="*/ 53622 w 214486"/>
                <a:gd name="connsiteY217" fmla="*/ 91144 h 337829"/>
                <a:gd name="connsiteX218" fmla="*/ 50960 w 214486"/>
                <a:gd name="connsiteY218" fmla="*/ 91144 h 337829"/>
                <a:gd name="connsiteX219" fmla="*/ 48298 w 214486"/>
                <a:gd name="connsiteY219" fmla="*/ 91144 h 337829"/>
                <a:gd name="connsiteX220" fmla="*/ 48298 w 214486"/>
                <a:gd name="connsiteY220" fmla="*/ 93870 h 337829"/>
                <a:gd name="connsiteX221" fmla="*/ 48298 w 214486"/>
                <a:gd name="connsiteY221" fmla="*/ 96532 h 337829"/>
                <a:gd name="connsiteX222" fmla="*/ 45572 w 214486"/>
                <a:gd name="connsiteY222" fmla="*/ 96532 h 337829"/>
                <a:gd name="connsiteX223" fmla="*/ 42910 w 214486"/>
                <a:gd name="connsiteY223" fmla="*/ 93870 h 337829"/>
                <a:gd name="connsiteX224" fmla="*/ 40248 w 214486"/>
                <a:gd name="connsiteY224" fmla="*/ 93870 h 337829"/>
                <a:gd name="connsiteX225" fmla="*/ 37522 w 214486"/>
                <a:gd name="connsiteY225" fmla="*/ 93870 h 337829"/>
                <a:gd name="connsiteX226" fmla="*/ 34860 w 214486"/>
                <a:gd name="connsiteY226" fmla="*/ 93870 h 337829"/>
                <a:gd name="connsiteX227" fmla="*/ 32198 w 214486"/>
                <a:gd name="connsiteY227" fmla="*/ 93870 h 337829"/>
                <a:gd name="connsiteX228" fmla="*/ 32198 w 214486"/>
                <a:gd name="connsiteY228" fmla="*/ 91144 h 337829"/>
                <a:gd name="connsiteX229" fmla="*/ 29536 w 214486"/>
                <a:gd name="connsiteY229" fmla="*/ 91144 h 337829"/>
                <a:gd name="connsiteX230" fmla="*/ 26811 w 214486"/>
                <a:gd name="connsiteY230" fmla="*/ 91144 h 337829"/>
                <a:gd name="connsiteX231" fmla="*/ 24149 w 214486"/>
                <a:gd name="connsiteY231" fmla="*/ 91144 h 337829"/>
                <a:gd name="connsiteX232" fmla="*/ 21487 w 214486"/>
                <a:gd name="connsiteY232" fmla="*/ 91144 h 337829"/>
                <a:gd name="connsiteX233" fmla="*/ 18761 w 214486"/>
                <a:gd name="connsiteY233" fmla="*/ 91144 h 337829"/>
                <a:gd name="connsiteX234" fmla="*/ 18761 w 214486"/>
                <a:gd name="connsiteY234" fmla="*/ 88482 h 337829"/>
                <a:gd name="connsiteX235" fmla="*/ 21487 w 214486"/>
                <a:gd name="connsiteY235" fmla="*/ 88482 h 337829"/>
                <a:gd name="connsiteX236" fmla="*/ 21487 w 214486"/>
                <a:gd name="connsiteY236" fmla="*/ 85820 h 337829"/>
                <a:gd name="connsiteX237" fmla="*/ 18761 w 214486"/>
                <a:gd name="connsiteY237" fmla="*/ 85820 h 337829"/>
                <a:gd name="connsiteX238" fmla="*/ 18761 w 214486"/>
                <a:gd name="connsiteY238" fmla="*/ 83158 h 337829"/>
                <a:gd name="connsiteX239" fmla="*/ 18761 w 214486"/>
                <a:gd name="connsiteY239" fmla="*/ 80433 h 337829"/>
                <a:gd name="connsiteX240" fmla="*/ 18761 w 214486"/>
                <a:gd name="connsiteY240" fmla="*/ 77771 h 337829"/>
                <a:gd name="connsiteX241" fmla="*/ 21487 w 214486"/>
                <a:gd name="connsiteY241" fmla="*/ 75109 h 337829"/>
                <a:gd name="connsiteX242" fmla="*/ 24149 w 214486"/>
                <a:gd name="connsiteY242" fmla="*/ 75109 h 337829"/>
                <a:gd name="connsiteX243" fmla="*/ 26811 w 214486"/>
                <a:gd name="connsiteY243" fmla="*/ 75109 h 337829"/>
                <a:gd name="connsiteX244" fmla="*/ 29536 w 214486"/>
                <a:gd name="connsiteY244" fmla="*/ 75109 h 337829"/>
                <a:gd name="connsiteX245" fmla="*/ 32198 w 214486"/>
                <a:gd name="connsiteY245" fmla="*/ 75109 h 337829"/>
                <a:gd name="connsiteX246" fmla="*/ 32198 w 214486"/>
                <a:gd name="connsiteY246" fmla="*/ 77771 h 337829"/>
                <a:gd name="connsiteX247" fmla="*/ 34860 w 214486"/>
                <a:gd name="connsiteY247" fmla="*/ 77771 h 337829"/>
                <a:gd name="connsiteX248" fmla="*/ 37522 w 214486"/>
                <a:gd name="connsiteY248" fmla="*/ 77771 h 337829"/>
                <a:gd name="connsiteX249" fmla="*/ 40248 w 214486"/>
                <a:gd name="connsiteY249" fmla="*/ 77771 h 337829"/>
                <a:gd name="connsiteX250" fmla="*/ 42910 w 214486"/>
                <a:gd name="connsiteY250" fmla="*/ 75109 h 337829"/>
                <a:gd name="connsiteX251" fmla="*/ 42910 w 214486"/>
                <a:gd name="connsiteY251" fmla="*/ 72383 h 337829"/>
                <a:gd name="connsiteX252" fmla="*/ 42910 w 214486"/>
                <a:gd name="connsiteY252" fmla="*/ 69721 h 337829"/>
                <a:gd name="connsiteX253" fmla="*/ 45572 w 214486"/>
                <a:gd name="connsiteY253" fmla="*/ 69721 h 337829"/>
                <a:gd name="connsiteX254" fmla="*/ 45572 w 214486"/>
                <a:gd name="connsiteY254" fmla="*/ 67059 h 337829"/>
                <a:gd name="connsiteX255" fmla="*/ 45572 w 214486"/>
                <a:gd name="connsiteY255" fmla="*/ 64334 h 337829"/>
                <a:gd name="connsiteX256" fmla="*/ 45572 w 214486"/>
                <a:gd name="connsiteY256" fmla="*/ 61672 h 337829"/>
                <a:gd name="connsiteX257" fmla="*/ 42910 w 214486"/>
                <a:gd name="connsiteY257" fmla="*/ 61672 h 337829"/>
                <a:gd name="connsiteX258" fmla="*/ 42910 w 214486"/>
                <a:gd name="connsiteY258" fmla="*/ 59010 h 337829"/>
                <a:gd name="connsiteX259" fmla="*/ 45572 w 214486"/>
                <a:gd name="connsiteY259" fmla="*/ 56347 h 337829"/>
                <a:gd name="connsiteX260" fmla="*/ 45572 w 214486"/>
                <a:gd name="connsiteY260" fmla="*/ 53622 h 337829"/>
                <a:gd name="connsiteX261" fmla="*/ 42910 w 214486"/>
                <a:gd name="connsiteY261" fmla="*/ 53622 h 337829"/>
                <a:gd name="connsiteX262" fmla="*/ 42910 w 214486"/>
                <a:gd name="connsiteY262" fmla="*/ 50960 h 337829"/>
                <a:gd name="connsiteX263" fmla="*/ 45572 w 214486"/>
                <a:gd name="connsiteY263" fmla="*/ 50960 h 337829"/>
                <a:gd name="connsiteX264" fmla="*/ 45572 w 214486"/>
                <a:gd name="connsiteY264" fmla="*/ 48298 h 337829"/>
                <a:gd name="connsiteX265" fmla="*/ 45572 w 214486"/>
                <a:gd name="connsiteY265" fmla="*/ 45572 h 337829"/>
                <a:gd name="connsiteX266" fmla="*/ 45572 w 214486"/>
                <a:gd name="connsiteY266" fmla="*/ 42910 h 337829"/>
                <a:gd name="connsiteX267" fmla="*/ 48298 w 214486"/>
                <a:gd name="connsiteY267" fmla="*/ 42910 h 337829"/>
                <a:gd name="connsiteX268" fmla="*/ 48298 w 214486"/>
                <a:gd name="connsiteY268" fmla="*/ 40248 h 337829"/>
                <a:gd name="connsiteX269" fmla="*/ 50960 w 214486"/>
                <a:gd name="connsiteY269" fmla="*/ 40248 h 337829"/>
                <a:gd name="connsiteX270" fmla="*/ 50960 w 214486"/>
                <a:gd name="connsiteY270" fmla="*/ 42910 h 337829"/>
                <a:gd name="connsiteX271" fmla="*/ 53622 w 214486"/>
                <a:gd name="connsiteY271" fmla="*/ 45572 h 337829"/>
                <a:gd name="connsiteX272" fmla="*/ 53622 w 214486"/>
                <a:gd name="connsiteY272" fmla="*/ 48298 h 337829"/>
                <a:gd name="connsiteX273" fmla="*/ 53622 w 214486"/>
                <a:gd name="connsiteY273" fmla="*/ 50960 h 337829"/>
                <a:gd name="connsiteX274" fmla="*/ 56347 w 214486"/>
                <a:gd name="connsiteY274" fmla="*/ 50960 h 337829"/>
                <a:gd name="connsiteX275" fmla="*/ 56347 w 214486"/>
                <a:gd name="connsiteY275" fmla="*/ 53622 h 337829"/>
                <a:gd name="connsiteX276" fmla="*/ 59009 w 214486"/>
                <a:gd name="connsiteY276" fmla="*/ 53622 h 337829"/>
                <a:gd name="connsiteX277" fmla="*/ 61671 w 214486"/>
                <a:gd name="connsiteY277" fmla="*/ 53622 h 337829"/>
                <a:gd name="connsiteX278" fmla="*/ 61671 w 214486"/>
                <a:gd name="connsiteY278" fmla="*/ 50960 h 337829"/>
                <a:gd name="connsiteX279" fmla="*/ 64333 w 214486"/>
                <a:gd name="connsiteY279" fmla="*/ 48298 h 337829"/>
                <a:gd name="connsiteX280" fmla="*/ 67059 w 214486"/>
                <a:gd name="connsiteY280" fmla="*/ 48298 h 337829"/>
                <a:gd name="connsiteX281" fmla="*/ 67059 w 214486"/>
                <a:gd name="connsiteY281" fmla="*/ 45572 h 337829"/>
                <a:gd name="connsiteX282" fmla="*/ 69721 w 214486"/>
                <a:gd name="connsiteY282" fmla="*/ 45572 h 337829"/>
                <a:gd name="connsiteX283" fmla="*/ 72383 w 214486"/>
                <a:gd name="connsiteY283" fmla="*/ 45572 h 337829"/>
                <a:gd name="connsiteX284" fmla="*/ 72383 w 214486"/>
                <a:gd name="connsiteY284" fmla="*/ 42910 h 337829"/>
                <a:gd name="connsiteX285" fmla="*/ 75108 w 214486"/>
                <a:gd name="connsiteY285" fmla="*/ 42910 h 337829"/>
                <a:gd name="connsiteX286" fmla="*/ 75108 w 214486"/>
                <a:gd name="connsiteY286" fmla="*/ 40248 h 337829"/>
                <a:gd name="connsiteX287" fmla="*/ 77770 w 214486"/>
                <a:gd name="connsiteY287" fmla="*/ 40248 h 337829"/>
                <a:gd name="connsiteX288" fmla="*/ 77770 w 214486"/>
                <a:gd name="connsiteY288" fmla="*/ 37523 h 337829"/>
                <a:gd name="connsiteX289" fmla="*/ 77770 w 214486"/>
                <a:gd name="connsiteY289" fmla="*/ 34860 h 337829"/>
                <a:gd name="connsiteX290" fmla="*/ 77770 w 214486"/>
                <a:gd name="connsiteY290" fmla="*/ 32198 h 337829"/>
                <a:gd name="connsiteX291" fmla="*/ 80433 w 214486"/>
                <a:gd name="connsiteY291" fmla="*/ 32198 h 337829"/>
                <a:gd name="connsiteX292" fmla="*/ 80433 w 214486"/>
                <a:gd name="connsiteY292" fmla="*/ 29537 h 337829"/>
                <a:gd name="connsiteX293" fmla="*/ 77770 w 214486"/>
                <a:gd name="connsiteY293" fmla="*/ 29537 h 337829"/>
                <a:gd name="connsiteX294" fmla="*/ 77770 w 214486"/>
                <a:gd name="connsiteY294" fmla="*/ 26811 h 337829"/>
                <a:gd name="connsiteX295" fmla="*/ 80433 w 214486"/>
                <a:gd name="connsiteY295" fmla="*/ 26811 h 337829"/>
                <a:gd name="connsiteX296" fmla="*/ 80433 w 214486"/>
                <a:gd name="connsiteY296" fmla="*/ 24149 h 337829"/>
                <a:gd name="connsiteX297" fmla="*/ 77770 w 214486"/>
                <a:gd name="connsiteY297" fmla="*/ 24149 h 337829"/>
                <a:gd name="connsiteX298" fmla="*/ 77770 w 214486"/>
                <a:gd name="connsiteY298" fmla="*/ 21487 h 337829"/>
                <a:gd name="connsiteX299" fmla="*/ 77770 w 214486"/>
                <a:gd name="connsiteY299" fmla="*/ 18761 h 337829"/>
                <a:gd name="connsiteX300" fmla="*/ 75108 w 214486"/>
                <a:gd name="connsiteY300" fmla="*/ 18761 h 337829"/>
                <a:gd name="connsiteX301" fmla="*/ 75108 w 214486"/>
                <a:gd name="connsiteY301" fmla="*/ 16099 h 337829"/>
                <a:gd name="connsiteX302" fmla="*/ 75108 w 214486"/>
                <a:gd name="connsiteY302" fmla="*/ 13437 h 337829"/>
                <a:gd name="connsiteX303" fmla="*/ 72383 w 214486"/>
                <a:gd name="connsiteY303" fmla="*/ 13437 h 337829"/>
                <a:gd name="connsiteX304" fmla="*/ 72383 w 214486"/>
                <a:gd name="connsiteY304" fmla="*/ 10712 h 337829"/>
                <a:gd name="connsiteX305" fmla="*/ 72383 w 214486"/>
                <a:gd name="connsiteY305" fmla="*/ 8050 h 337829"/>
                <a:gd name="connsiteX306" fmla="*/ 75108 w 214486"/>
                <a:gd name="connsiteY306" fmla="*/ 8050 h 337829"/>
                <a:gd name="connsiteX307" fmla="*/ 77770 w 214486"/>
                <a:gd name="connsiteY307" fmla="*/ 10712 h 337829"/>
                <a:gd name="connsiteX308" fmla="*/ 80433 w 214486"/>
                <a:gd name="connsiteY308" fmla="*/ 10712 h 337829"/>
                <a:gd name="connsiteX309" fmla="*/ 83158 w 214486"/>
                <a:gd name="connsiteY309" fmla="*/ 10712 h 337829"/>
                <a:gd name="connsiteX310" fmla="*/ 83158 w 214486"/>
                <a:gd name="connsiteY310" fmla="*/ 8050 h 337829"/>
                <a:gd name="connsiteX311" fmla="*/ 85820 w 214486"/>
                <a:gd name="connsiteY311" fmla="*/ 8050 h 337829"/>
                <a:gd name="connsiteX312" fmla="*/ 88482 w 214486"/>
                <a:gd name="connsiteY312" fmla="*/ 8050 h 337829"/>
                <a:gd name="connsiteX313" fmla="*/ 91207 w 214486"/>
                <a:gd name="connsiteY313" fmla="*/ 8050 h 337829"/>
                <a:gd name="connsiteX314" fmla="*/ 93870 w 214486"/>
                <a:gd name="connsiteY314" fmla="*/ 8050 h 337829"/>
                <a:gd name="connsiteX315" fmla="*/ 96532 w 214486"/>
                <a:gd name="connsiteY315" fmla="*/ 8050 h 337829"/>
                <a:gd name="connsiteX316" fmla="*/ 99194 w 214486"/>
                <a:gd name="connsiteY316" fmla="*/ 8050 h 337829"/>
                <a:gd name="connsiteX317" fmla="*/ 101919 w 214486"/>
                <a:gd name="connsiteY317" fmla="*/ 5388 h 337829"/>
                <a:gd name="connsiteX318" fmla="*/ 104581 w 214486"/>
                <a:gd name="connsiteY318" fmla="*/ 5388 h 337829"/>
                <a:gd name="connsiteX319" fmla="*/ 104581 w 214486"/>
                <a:gd name="connsiteY319" fmla="*/ 2662 h 337829"/>
                <a:gd name="connsiteX320" fmla="*/ 107243 w 214486"/>
                <a:gd name="connsiteY320" fmla="*/ 2662 h 337829"/>
                <a:gd name="connsiteX321" fmla="*/ 107243 w 214486"/>
                <a:gd name="connsiteY321" fmla="*/ 0 h 337829"/>
                <a:gd name="connsiteX322" fmla="*/ 107243 w 214486"/>
                <a:gd name="connsiteY322" fmla="*/ 2662 h 337829"/>
                <a:gd name="connsiteX323" fmla="*/ 107243 w 214486"/>
                <a:gd name="connsiteY323" fmla="*/ 5388 h 337829"/>
                <a:gd name="connsiteX324" fmla="*/ 107243 w 214486"/>
                <a:gd name="connsiteY324" fmla="*/ 8050 h 337829"/>
                <a:gd name="connsiteX325" fmla="*/ 107243 w 214486"/>
                <a:gd name="connsiteY325" fmla="*/ 10712 h 337829"/>
                <a:gd name="connsiteX326" fmla="*/ 107243 w 214486"/>
                <a:gd name="connsiteY326" fmla="*/ 13437 h 337829"/>
                <a:gd name="connsiteX327" fmla="*/ 109969 w 214486"/>
                <a:gd name="connsiteY327" fmla="*/ 13437 h 337829"/>
                <a:gd name="connsiteX328" fmla="*/ 112631 w 214486"/>
                <a:gd name="connsiteY328" fmla="*/ 13437 h 337829"/>
                <a:gd name="connsiteX329" fmla="*/ 112631 w 214486"/>
                <a:gd name="connsiteY329" fmla="*/ 16099 h 337829"/>
                <a:gd name="connsiteX330" fmla="*/ 112631 w 214486"/>
                <a:gd name="connsiteY330" fmla="*/ 18761 h 337829"/>
                <a:gd name="connsiteX331" fmla="*/ 115293 w 214486"/>
                <a:gd name="connsiteY331" fmla="*/ 18761 h 337829"/>
                <a:gd name="connsiteX332" fmla="*/ 115293 w 214486"/>
                <a:gd name="connsiteY332" fmla="*/ 21487 h 337829"/>
                <a:gd name="connsiteX333" fmla="*/ 115293 w 214486"/>
                <a:gd name="connsiteY333" fmla="*/ 24149 h 337829"/>
                <a:gd name="connsiteX334" fmla="*/ 115293 w 214486"/>
                <a:gd name="connsiteY334" fmla="*/ 26811 h 337829"/>
                <a:gd name="connsiteX335" fmla="*/ 118018 w 214486"/>
                <a:gd name="connsiteY335" fmla="*/ 26811 h 337829"/>
                <a:gd name="connsiteX336" fmla="*/ 120681 w 214486"/>
                <a:gd name="connsiteY336" fmla="*/ 26811 h 337829"/>
                <a:gd name="connsiteX337" fmla="*/ 120681 w 214486"/>
                <a:gd name="connsiteY337" fmla="*/ 29537 h 337829"/>
                <a:gd name="connsiteX338" fmla="*/ 123343 w 214486"/>
                <a:gd name="connsiteY338" fmla="*/ 32198 h 337829"/>
                <a:gd name="connsiteX339" fmla="*/ 123343 w 214486"/>
                <a:gd name="connsiteY339" fmla="*/ 34860 h 337829"/>
                <a:gd name="connsiteX340" fmla="*/ 126005 w 214486"/>
                <a:gd name="connsiteY340" fmla="*/ 34860 h 337829"/>
                <a:gd name="connsiteX341" fmla="*/ 126005 w 214486"/>
                <a:gd name="connsiteY341" fmla="*/ 37523 h 337829"/>
                <a:gd name="connsiteX342" fmla="*/ 128730 w 214486"/>
                <a:gd name="connsiteY342" fmla="*/ 40248 h 337829"/>
                <a:gd name="connsiteX343" fmla="*/ 131392 w 214486"/>
                <a:gd name="connsiteY343" fmla="*/ 42910 h 337829"/>
                <a:gd name="connsiteX344" fmla="*/ 131392 w 214486"/>
                <a:gd name="connsiteY344" fmla="*/ 45572 h 337829"/>
                <a:gd name="connsiteX345" fmla="*/ 134054 w 214486"/>
                <a:gd name="connsiteY345" fmla="*/ 45572 h 337829"/>
                <a:gd name="connsiteX346" fmla="*/ 134054 w 214486"/>
                <a:gd name="connsiteY346" fmla="*/ 48298 h 337829"/>
                <a:gd name="connsiteX347" fmla="*/ 136780 w 214486"/>
                <a:gd name="connsiteY347" fmla="*/ 48298 h 337829"/>
                <a:gd name="connsiteX348" fmla="*/ 136780 w 214486"/>
                <a:gd name="connsiteY348" fmla="*/ 50960 h 337829"/>
                <a:gd name="connsiteX349" fmla="*/ 139442 w 214486"/>
                <a:gd name="connsiteY349" fmla="*/ 50960 h 337829"/>
                <a:gd name="connsiteX350" fmla="*/ 139442 w 214486"/>
                <a:gd name="connsiteY350" fmla="*/ 53622 h 337829"/>
                <a:gd name="connsiteX351" fmla="*/ 142104 w 214486"/>
                <a:gd name="connsiteY351" fmla="*/ 53622 h 337829"/>
                <a:gd name="connsiteX352" fmla="*/ 144829 w 214486"/>
                <a:gd name="connsiteY352" fmla="*/ 53622 h 337829"/>
                <a:gd name="connsiteX353" fmla="*/ 144829 w 214486"/>
                <a:gd name="connsiteY353" fmla="*/ 56347 h 337829"/>
                <a:gd name="connsiteX354" fmla="*/ 144829 w 214486"/>
                <a:gd name="connsiteY354" fmla="*/ 59010 h 337829"/>
                <a:gd name="connsiteX355" fmla="*/ 144829 w 214486"/>
                <a:gd name="connsiteY355" fmla="*/ 61672 h 337829"/>
                <a:gd name="connsiteX356" fmla="*/ 147491 w 214486"/>
                <a:gd name="connsiteY356" fmla="*/ 61672 h 337829"/>
                <a:gd name="connsiteX357" fmla="*/ 147491 w 214486"/>
                <a:gd name="connsiteY357" fmla="*/ 64334 h 337829"/>
                <a:gd name="connsiteX358" fmla="*/ 147491 w 214486"/>
                <a:gd name="connsiteY358" fmla="*/ 67059 h 337829"/>
                <a:gd name="connsiteX359" fmla="*/ 150153 w 214486"/>
                <a:gd name="connsiteY359" fmla="*/ 67059 h 337829"/>
                <a:gd name="connsiteX360" fmla="*/ 150153 w 214486"/>
                <a:gd name="connsiteY360" fmla="*/ 69721 h 337829"/>
                <a:gd name="connsiteX361" fmla="*/ 152815 w 214486"/>
                <a:gd name="connsiteY361" fmla="*/ 69721 h 337829"/>
                <a:gd name="connsiteX362" fmla="*/ 155541 w 214486"/>
                <a:gd name="connsiteY362" fmla="*/ 69721 h 337829"/>
                <a:gd name="connsiteX363" fmla="*/ 155541 w 214486"/>
                <a:gd name="connsiteY363" fmla="*/ 72383 h 337829"/>
                <a:gd name="connsiteX364" fmla="*/ 158203 w 214486"/>
                <a:gd name="connsiteY364" fmla="*/ 72383 h 337829"/>
                <a:gd name="connsiteX365" fmla="*/ 160865 w 214486"/>
                <a:gd name="connsiteY365" fmla="*/ 75109 h 337829"/>
                <a:gd name="connsiteX366" fmla="*/ 160865 w 214486"/>
                <a:gd name="connsiteY366" fmla="*/ 77771 h 337829"/>
                <a:gd name="connsiteX367" fmla="*/ 163591 w 214486"/>
                <a:gd name="connsiteY367" fmla="*/ 77771 h 337829"/>
                <a:gd name="connsiteX368" fmla="*/ 160865 w 214486"/>
                <a:gd name="connsiteY368" fmla="*/ 80433 h 337829"/>
                <a:gd name="connsiteX369" fmla="*/ 158203 w 214486"/>
                <a:gd name="connsiteY369" fmla="*/ 80433 h 337829"/>
                <a:gd name="connsiteX370" fmla="*/ 158203 w 214486"/>
                <a:gd name="connsiteY370" fmla="*/ 83158 h 337829"/>
                <a:gd name="connsiteX371" fmla="*/ 160865 w 214486"/>
                <a:gd name="connsiteY371" fmla="*/ 83158 h 337829"/>
                <a:gd name="connsiteX372" fmla="*/ 160865 w 214486"/>
                <a:gd name="connsiteY372" fmla="*/ 85820 h 337829"/>
                <a:gd name="connsiteX373" fmla="*/ 160865 w 214486"/>
                <a:gd name="connsiteY373" fmla="*/ 88482 h 337829"/>
                <a:gd name="connsiteX374" fmla="*/ 160865 w 214486"/>
                <a:gd name="connsiteY374" fmla="*/ 91144 h 337829"/>
                <a:gd name="connsiteX375" fmla="*/ 160865 w 214486"/>
                <a:gd name="connsiteY375" fmla="*/ 93870 h 337829"/>
                <a:gd name="connsiteX376" fmla="*/ 158203 w 214486"/>
                <a:gd name="connsiteY376" fmla="*/ 93870 h 337829"/>
                <a:gd name="connsiteX377" fmla="*/ 158203 w 214486"/>
                <a:gd name="connsiteY377" fmla="*/ 96532 h 337829"/>
                <a:gd name="connsiteX378" fmla="*/ 155541 w 214486"/>
                <a:gd name="connsiteY378" fmla="*/ 96532 h 337829"/>
                <a:gd name="connsiteX379" fmla="*/ 155541 w 214486"/>
                <a:gd name="connsiteY379" fmla="*/ 99194 h 337829"/>
                <a:gd name="connsiteX380" fmla="*/ 155541 w 214486"/>
                <a:gd name="connsiteY380" fmla="*/ 101919 h 337829"/>
                <a:gd name="connsiteX381" fmla="*/ 158203 w 214486"/>
                <a:gd name="connsiteY381" fmla="*/ 104581 h 337829"/>
                <a:gd name="connsiteX382" fmla="*/ 158203 w 214486"/>
                <a:gd name="connsiteY382" fmla="*/ 107244 h 337829"/>
                <a:gd name="connsiteX383" fmla="*/ 160865 w 214486"/>
                <a:gd name="connsiteY383" fmla="*/ 107244 h 337829"/>
                <a:gd name="connsiteX384" fmla="*/ 160865 w 214486"/>
                <a:gd name="connsiteY384" fmla="*/ 109969 h 337829"/>
                <a:gd name="connsiteX385" fmla="*/ 163591 w 214486"/>
                <a:gd name="connsiteY385" fmla="*/ 109969 h 337829"/>
                <a:gd name="connsiteX386" fmla="*/ 163591 w 214486"/>
                <a:gd name="connsiteY386" fmla="*/ 112631 h 337829"/>
                <a:gd name="connsiteX387" fmla="*/ 166253 w 214486"/>
                <a:gd name="connsiteY387" fmla="*/ 115293 h 337829"/>
                <a:gd name="connsiteX388" fmla="*/ 168915 w 214486"/>
                <a:gd name="connsiteY388" fmla="*/ 115293 h 337829"/>
                <a:gd name="connsiteX389" fmla="*/ 163591 w 214486"/>
                <a:gd name="connsiteY389" fmla="*/ 123343 h 337829"/>
                <a:gd name="connsiteX390" fmla="*/ 163591 w 214486"/>
                <a:gd name="connsiteY390" fmla="*/ 128730 h 337829"/>
                <a:gd name="connsiteX391" fmla="*/ 160865 w 214486"/>
                <a:gd name="connsiteY391" fmla="*/ 134054 h 337829"/>
                <a:gd name="connsiteX392" fmla="*/ 158203 w 214486"/>
                <a:gd name="connsiteY392" fmla="*/ 136780 h 337829"/>
                <a:gd name="connsiteX393" fmla="*/ 155541 w 214486"/>
                <a:gd name="connsiteY393" fmla="*/ 139442 h 337829"/>
                <a:gd name="connsiteX394" fmla="*/ 152815 w 214486"/>
                <a:gd name="connsiteY394" fmla="*/ 144830 h 337829"/>
                <a:gd name="connsiteX395" fmla="*/ 147491 w 214486"/>
                <a:gd name="connsiteY395" fmla="*/ 147491 h 337829"/>
                <a:gd name="connsiteX396" fmla="*/ 144829 w 214486"/>
                <a:gd name="connsiteY396" fmla="*/ 152816 h 337829"/>
                <a:gd name="connsiteX397" fmla="*/ 142104 w 214486"/>
                <a:gd name="connsiteY397" fmla="*/ 152816 h 337829"/>
                <a:gd name="connsiteX398" fmla="*/ 139442 w 214486"/>
                <a:gd name="connsiteY398" fmla="*/ 155541 h 337829"/>
                <a:gd name="connsiteX399" fmla="*/ 142104 w 214486"/>
                <a:gd name="connsiteY399" fmla="*/ 155541 h 337829"/>
                <a:gd name="connsiteX400" fmla="*/ 142104 w 214486"/>
                <a:gd name="connsiteY400" fmla="*/ 158203 h 337829"/>
                <a:gd name="connsiteX401" fmla="*/ 144829 w 214486"/>
                <a:gd name="connsiteY401" fmla="*/ 158203 h 337829"/>
                <a:gd name="connsiteX402" fmla="*/ 147491 w 214486"/>
                <a:gd name="connsiteY402" fmla="*/ 160865 h 337829"/>
                <a:gd name="connsiteX403" fmla="*/ 150153 w 214486"/>
                <a:gd name="connsiteY403" fmla="*/ 160865 h 337829"/>
                <a:gd name="connsiteX404" fmla="*/ 150153 w 214486"/>
                <a:gd name="connsiteY404" fmla="*/ 163591 h 337829"/>
                <a:gd name="connsiteX405" fmla="*/ 152815 w 214486"/>
                <a:gd name="connsiteY405" fmla="*/ 166253 h 337829"/>
                <a:gd name="connsiteX406" fmla="*/ 155541 w 214486"/>
                <a:gd name="connsiteY406" fmla="*/ 166253 h 337829"/>
                <a:gd name="connsiteX407" fmla="*/ 155541 w 214486"/>
                <a:gd name="connsiteY407" fmla="*/ 168915 h 337829"/>
                <a:gd name="connsiteX408" fmla="*/ 158203 w 214486"/>
                <a:gd name="connsiteY408" fmla="*/ 168915 h 337829"/>
                <a:gd name="connsiteX409" fmla="*/ 163591 w 214486"/>
                <a:gd name="connsiteY409" fmla="*/ 168915 h 337829"/>
                <a:gd name="connsiteX410" fmla="*/ 163591 w 214486"/>
                <a:gd name="connsiteY410" fmla="*/ 171640 h 337829"/>
                <a:gd name="connsiteX411" fmla="*/ 166253 w 214486"/>
                <a:gd name="connsiteY411" fmla="*/ 171640 h 337829"/>
                <a:gd name="connsiteX412" fmla="*/ 166253 w 214486"/>
                <a:gd name="connsiteY412" fmla="*/ 174302 h 337829"/>
                <a:gd name="connsiteX413" fmla="*/ 168915 w 214486"/>
                <a:gd name="connsiteY413" fmla="*/ 174302 h 337829"/>
                <a:gd name="connsiteX414" fmla="*/ 171640 w 214486"/>
                <a:gd name="connsiteY414" fmla="*/ 174302 h 337829"/>
                <a:gd name="connsiteX415" fmla="*/ 171640 w 214486"/>
                <a:gd name="connsiteY415" fmla="*/ 176965 h 337829"/>
                <a:gd name="connsiteX416" fmla="*/ 174302 w 214486"/>
                <a:gd name="connsiteY416" fmla="*/ 176965 h 337829"/>
                <a:gd name="connsiteX417" fmla="*/ 174302 w 214486"/>
                <a:gd name="connsiteY417" fmla="*/ 174302 h 337829"/>
                <a:gd name="connsiteX418" fmla="*/ 176964 w 214486"/>
                <a:gd name="connsiteY418" fmla="*/ 174302 h 337829"/>
                <a:gd name="connsiteX419" fmla="*/ 176964 w 214486"/>
                <a:gd name="connsiteY419" fmla="*/ 176965 h 337829"/>
                <a:gd name="connsiteX420" fmla="*/ 179626 w 214486"/>
                <a:gd name="connsiteY420" fmla="*/ 176965 h 337829"/>
                <a:gd name="connsiteX421" fmla="*/ 182352 w 214486"/>
                <a:gd name="connsiteY421" fmla="*/ 176965 h 337829"/>
                <a:gd name="connsiteX422" fmla="*/ 182352 w 214486"/>
                <a:gd name="connsiteY422" fmla="*/ 179690 h 337829"/>
                <a:gd name="connsiteX423" fmla="*/ 182352 w 214486"/>
                <a:gd name="connsiteY423" fmla="*/ 182352 h 337829"/>
                <a:gd name="connsiteX424" fmla="*/ 182352 w 214486"/>
                <a:gd name="connsiteY424" fmla="*/ 185014 h 337829"/>
                <a:gd name="connsiteX425" fmla="*/ 185014 w 214486"/>
                <a:gd name="connsiteY425" fmla="*/ 185014 h 337829"/>
                <a:gd name="connsiteX426" fmla="*/ 185014 w 214486"/>
                <a:gd name="connsiteY426" fmla="*/ 187676 h 337829"/>
                <a:gd name="connsiteX427" fmla="*/ 187676 w 214486"/>
                <a:gd name="connsiteY427" fmla="*/ 187676 h 337829"/>
                <a:gd name="connsiteX428" fmla="*/ 187676 w 214486"/>
                <a:gd name="connsiteY428" fmla="*/ 190402 h 337829"/>
                <a:gd name="connsiteX429" fmla="*/ 190401 w 214486"/>
                <a:gd name="connsiteY429" fmla="*/ 190402 h 337829"/>
                <a:gd name="connsiteX430" fmla="*/ 190401 w 214486"/>
                <a:gd name="connsiteY430" fmla="*/ 193064 h 337829"/>
                <a:gd name="connsiteX431" fmla="*/ 193063 w 214486"/>
                <a:gd name="connsiteY431" fmla="*/ 193064 h 337829"/>
                <a:gd name="connsiteX432" fmla="*/ 193063 w 214486"/>
                <a:gd name="connsiteY432" fmla="*/ 195726 h 337829"/>
                <a:gd name="connsiteX433" fmla="*/ 195726 w 214486"/>
                <a:gd name="connsiteY433" fmla="*/ 195726 h 337829"/>
                <a:gd name="connsiteX434" fmla="*/ 198451 w 214486"/>
                <a:gd name="connsiteY434" fmla="*/ 198451 h 337829"/>
                <a:gd name="connsiteX435" fmla="*/ 201113 w 214486"/>
                <a:gd name="connsiteY435" fmla="*/ 198451 h 337829"/>
                <a:gd name="connsiteX436" fmla="*/ 201113 w 214486"/>
                <a:gd name="connsiteY436" fmla="*/ 201113 h 337829"/>
                <a:gd name="connsiteX437" fmla="*/ 203775 w 214486"/>
                <a:gd name="connsiteY437" fmla="*/ 201113 h 337829"/>
                <a:gd name="connsiteX438" fmla="*/ 203775 w 214486"/>
                <a:gd name="connsiteY438" fmla="*/ 203775 h 337829"/>
                <a:gd name="connsiteX439" fmla="*/ 203775 w 214486"/>
                <a:gd name="connsiteY439" fmla="*/ 206501 h 337829"/>
                <a:gd name="connsiteX440" fmla="*/ 206501 w 214486"/>
                <a:gd name="connsiteY440" fmla="*/ 211825 h 337829"/>
                <a:gd name="connsiteX441" fmla="*/ 209163 w 214486"/>
                <a:gd name="connsiteY441" fmla="*/ 214487 h 337829"/>
                <a:gd name="connsiteX442" fmla="*/ 209163 w 214486"/>
                <a:gd name="connsiteY442" fmla="*/ 217212 h 337829"/>
                <a:gd name="connsiteX443" fmla="*/ 206501 w 214486"/>
                <a:gd name="connsiteY443" fmla="*/ 217212 h 337829"/>
                <a:gd name="connsiteX444" fmla="*/ 203775 w 214486"/>
                <a:gd name="connsiteY444" fmla="*/ 219874 h 337829"/>
                <a:gd name="connsiteX445" fmla="*/ 201113 w 214486"/>
                <a:gd name="connsiteY445" fmla="*/ 219874 h 337829"/>
                <a:gd name="connsiteX446" fmla="*/ 198451 w 214486"/>
                <a:gd name="connsiteY446" fmla="*/ 222537 h 337829"/>
                <a:gd name="connsiteX447" fmla="*/ 195726 w 214486"/>
                <a:gd name="connsiteY447" fmla="*/ 222537 h 337829"/>
                <a:gd name="connsiteX448" fmla="*/ 193063 w 214486"/>
                <a:gd name="connsiteY448" fmla="*/ 225262 h 337829"/>
                <a:gd name="connsiteX449" fmla="*/ 190401 w 214486"/>
                <a:gd name="connsiteY449" fmla="*/ 225262 h 337829"/>
                <a:gd name="connsiteX450" fmla="*/ 185014 w 214486"/>
                <a:gd name="connsiteY450" fmla="*/ 227924 h 337829"/>
                <a:gd name="connsiteX451" fmla="*/ 182352 w 214486"/>
                <a:gd name="connsiteY451" fmla="*/ 230586 h 337829"/>
                <a:gd name="connsiteX452" fmla="*/ 179626 w 214486"/>
                <a:gd name="connsiteY452" fmla="*/ 233312 h 337829"/>
                <a:gd name="connsiteX453" fmla="*/ 176964 w 214486"/>
                <a:gd name="connsiteY453" fmla="*/ 233312 h 337829"/>
                <a:gd name="connsiteX454" fmla="*/ 174302 w 214486"/>
                <a:gd name="connsiteY454" fmla="*/ 233312 h 337829"/>
                <a:gd name="connsiteX455" fmla="*/ 174302 w 214486"/>
                <a:gd name="connsiteY455" fmla="*/ 235974 h 337829"/>
                <a:gd name="connsiteX456" fmla="*/ 171640 w 214486"/>
                <a:gd name="connsiteY456" fmla="*/ 235974 h 337829"/>
                <a:gd name="connsiteX457" fmla="*/ 168915 w 214486"/>
                <a:gd name="connsiteY457" fmla="*/ 235974 h 337829"/>
                <a:gd name="connsiteX458" fmla="*/ 168915 w 214486"/>
                <a:gd name="connsiteY458" fmla="*/ 238636 h 337829"/>
                <a:gd name="connsiteX459" fmla="*/ 168915 w 214486"/>
                <a:gd name="connsiteY459" fmla="*/ 241298 h 337829"/>
                <a:gd name="connsiteX460" fmla="*/ 171640 w 214486"/>
                <a:gd name="connsiteY460" fmla="*/ 241298 h 337829"/>
                <a:gd name="connsiteX461" fmla="*/ 171640 w 214486"/>
                <a:gd name="connsiteY461" fmla="*/ 244023 h 337829"/>
                <a:gd name="connsiteX462" fmla="*/ 174302 w 214486"/>
                <a:gd name="connsiteY462" fmla="*/ 246685 h 337829"/>
                <a:gd name="connsiteX463" fmla="*/ 174302 w 214486"/>
                <a:gd name="connsiteY463" fmla="*/ 249347 h 337829"/>
                <a:gd name="connsiteX464" fmla="*/ 174302 w 214486"/>
                <a:gd name="connsiteY464" fmla="*/ 252073 h 337829"/>
                <a:gd name="connsiteX465" fmla="*/ 176964 w 214486"/>
                <a:gd name="connsiteY465" fmla="*/ 252073 h 337829"/>
                <a:gd name="connsiteX466" fmla="*/ 176964 w 214486"/>
                <a:gd name="connsiteY466" fmla="*/ 254735 h 337829"/>
                <a:gd name="connsiteX467" fmla="*/ 179626 w 214486"/>
                <a:gd name="connsiteY467" fmla="*/ 254735 h 337829"/>
                <a:gd name="connsiteX468" fmla="*/ 179626 w 214486"/>
                <a:gd name="connsiteY468" fmla="*/ 257397 h 337829"/>
                <a:gd name="connsiteX469" fmla="*/ 179626 w 214486"/>
                <a:gd name="connsiteY469" fmla="*/ 260123 h 337829"/>
                <a:gd name="connsiteX470" fmla="*/ 182352 w 214486"/>
                <a:gd name="connsiteY470" fmla="*/ 260123 h 337829"/>
                <a:gd name="connsiteX471" fmla="*/ 182352 w 214486"/>
                <a:gd name="connsiteY471" fmla="*/ 262785 h 337829"/>
                <a:gd name="connsiteX472" fmla="*/ 182352 w 214486"/>
                <a:gd name="connsiteY472" fmla="*/ 265446 h 337829"/>
                <a:gd name="connsiteX473" fmla="*/ 182352 w 214486"/>
                <a:gd name="connsiteY473" fmla="*/ 268172 h 337829"/>
                <a:gd name="connsiteX474" fmla="*/ 185014 w 214486"/>
                <a:gd name="connsiteY474" fmla="*/ 268172 h 337829"/>
                <a:gd name="connsiteX475" fmla="*/ 185014 w 214486"/>
                <a:gd name="connsiteY475" fmla="*/ 270834 h 337829"/>
                <a:gd name="connsiteX476" fmla="*/ 182352 w 214486"/>
                <a:gd name="connsiteY476" fmla="*/ 273496 h 337829"/>
                <a:gd name="connsiteX477" fmla="*/ 185014 w 214486"/>
                <a:gd name="connsiteY477" fmla="*/ 273496 h 337829"/>
                <a:gd name="connsiteX478" fmla="*/ 187676 w 214486"/>
                <a:gd name="connsiteY478" fmla="*/ 276158 h 337829"/>
                <a:gd name="connsiteX479" fmla="*/ 190401 w 214486"/>
                <a:gd name="connsiteY479" fmla="*/ 276158 h 337829"/>
                <a:gd name="connsiteX480" fmla="*/ 193063 w 214486"/>
                <a:gd name="connsiteY480" fmla="*/ 276158 h 337829"/>
                <a:gd name="connsiteX481" fmla="*/ 195726 w 214486"/>
                <a:gd name="connsiteY481" fmla="*/ 278884 h 337829"/>
                <a:gd name="connsiteX482" fmla="*/ 198451 w 214486"/>
                <a:gd name="connsiteY482" fmla="*/ 278884 h 337829"/>
                <a:gd name="connsiteX483" fmla="*/ 201113 w 214486"/>
                <a:gd name="connsiteY483" fmla="*/ 278884 h 337829"/>
                <a:gd name="connsiteX484" fmla="*/ 203775 w 214486"/>
                <a:gd name="connsiteY484" fmla="*/ 278884 h 337829"/>
                <a:gd name="connsiteX485" fmla="*/ 206501 w 214486"/>
                <a:gd name="connsiteY485" fmla="*/ 278884 h 337829"/>
                <a:gd name="connsiteX486" fmla="*/ 206501 w 214486"/>
                <a:gd name="connsiteY486" fmla="*/ 276158 h 337829"/>
                <a:gd name="connsiteX487" fmla="*/ 209163 w 214486"/>
                <a:gd name="connsiteY487" fmla="*/ 276158 h 337829"/>
                <a:gd name="connsiteX488" fmla="*/ 211825 w 214486"/>
                <a:gd name="connsiteY488" fmla="*/ 276158 h 337829"/>
                <a:gd name="connsiteX489" fmla="*/ 211825 w 214486"/>
                <a:gd name="connsiteY489" fmla="*/ 278884 h 337829"/>
                <a:gd name="connsiteX490" fmla="*/ 214487 w 214486"/>
                <a:gd name="connsiteY490" fmla="*/ 278884 h 337829"/>
                <a:gd name="connsiteX491" fmla="*/ 214487 w 214486"/>
                <a:gd name="connsiteY491" fmla="*/ 281546 h 337829"/>
                <a:gd name="connsiteX492" fmla="*/ 211825 w 214486"/>
                <a:gd name="connsiteY492" fmla="*/ 284208 h 337829"/>
                <a:gd name="connsiteX493" fmla="*/ 211825 w 214486"/>
                <a:gd name="connsiteY493" fmla="*/ 286933 h 337829"/>
                <a:gd name="connsiteX494" fmla="*/ 209163 w 214486"/>
                <a:gd name="connsiteY494" fmla="*/ 289595 h 337829"/>
                <a:gd name="connsiteX495" fmla="*/ 209163 w 214486"/>
                <a:gd name="connsiteY495" fmla="*/ 292258 h 337829"/>
                <a:gd name="connsiteX496" fmla="*/ 209163 w 214486"/>
                <a:gd name="connsiteY496" fmla="*/ 294983 h 337829"/>
                <a:gd name="connsiteX497" fmla="*/ 209163 w 214486"/>
                <a:gd name="connsiteY497" fmla="*/ 297645 h 337829"/>
                <a:gd name="connsiteX498" fmla="*/ 209163 w 214486"/>
                <a:gd name="connsiteY498" fmla="*/ 300307 h 337829"/>
                <a:gd name="connsiteX499" fmla="*/ 209163 w 214486"/>
                <a:gd name="connsiteY499" fmla="*/ 302969 h 337829"/>
                <a:gd name="connsiteX500" fmla="*/ 195726 w 214486"/>
                <a:gd name="connsiteY500" fmla="*/ 294983 h 337829"/>
                <a:gd name="connsiteX501" fmla="*/ 185014 w 214486"/>
                <a:gd name="connsiteY501" fmla="*/ 297645 h 337829"/>
                <a:gd name="connsiteX502" fmla="*/ 176964 w 214486"/>
                <a:gd name="connsiteY502" fmla="*/ 297645 h 337829"/>
                <a:gd name="connsiteX503" fmla="*/ 163591 w 214486"/>
                <a:gd name="connsiteY503" fmla="*/ 294983 h 337829"/>
                <a:gd name="connsiteX504" fmla="*/ 155541 w 214486"/>
                <a:gd name="connsiteY504" fmla="*/ 294983 h 337829"/>
                <a:gd name="connsiteX505" fmla="*/ 152815 w 214486"/>
                <a:gd name="connsiteY505" fmla="*/ 297645 h 337829"/>
                <a:gd name="connsiteX506" fmla="*/ 152815 w 214486"/>
                <a:gd name="connsiteY506" fmla="*/ 297645 h 33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Lst>
              <a:rect l="l" t="t" r="r" b="b"/>
              <a:pathLst>
                <a:path w="214486" h="337829">
                  <a:moveTo>
                    <a:pt x="152815" y="297645"/>
                  </a:moveTo>
                  <a:lnTo>
                    <a:pt x="131392" y="311019"/>
                  </a:lnTo>
                  <a:lnTo>
                    <a:pt x="112631" y="302969"/>
                  </a:lnTo>
                  <a:lnTo>
                    <a:pt x="107243" y="302969"/>
                  </a:lnTo>
                  <a:lnTo>
                    <a:pt x="104581" y="302969"/>
                  </a:lnTo>
                  <a:lnTo>
                    <a:pt x="101919" y="305695"/>
                  </a:lnTo>
                  <a:lnTo>
                    <a:pt x="99194" y="302969"/>
                  </a:lnTo>
                  <a:lnTo>
                    <a:pt x="93870" y="297645"/>
                  </a:lnTo>
                  <a:lnTo>
                    <a:pt x="91207" y="297645"/>
                  </a:lnTo>
                  <a:lnTo>
                    <a:pt x="59009" y="313744"/>
                  </a:lnTo>
                  <a:lnTo>
                    <a:pt x="34860" y="329780"/>
                  </a:lnTo>
                  <a:lnTo>
                    <a:pt x="24149" y="332505"/>
                  </a:lnTo>
                  <a:lnTo>
                    <a:pt x="21487" y="335167"/>
                  </a:lnTo>
                  <a:lnTo>
                    <a:pt x="16099" y="337830"/>
                  </a:lnTo>
                  <a:lnTo>
                    <a:pt x="10712" y="311019"/>
                  </a:lnTo>
                  <a:lnTo>
                    <a:pt x="0" y="300307"/>
                  </a:lnTo>
                  <a:lnTo>
                    <a:pt x="0" y="297645"/>
                  </a:lnTo>
                  <a:lnTo>
                    <a:pt x="2725" y="297645"/>
                  </a:lnTo>
                  <a:lnTo>
                    <a:pt x="5388" y="297645"/>
                  </a:lnTo>
                  <a:lnTo>
                    <a:pt x="5388" y="294983"/>
                  </a:lnTo>
                  <a:lnTo>
                    <a:pt x="8050" y="292258"/>
                  </a:lnTo>
                  <a:lnTo>
                    <a:pt x="8050" y="289595"/>
                  </a:lnTo>
                  <a:lnTo>
                    <a:pt x="8050" y="286933"/>
                  </a:lnTo>
                  <a:lnTo>
                    <a:pt x="8050" y="284208"/>
                  </a:lnTo>
                  <a:lnTo>
                    <a:pt x="8050" y="281546"/>
                  </a:lnTo>
                  <a:lnTo>
                    <a:pt x="10712" y="281546"/>
                  </a:lnTo>
                  <a:lnTo>
                    <a:pt x="13437" y="281546"/>
                  </a:lnTo>
                  <a:lnTo>
                    <a:pt x="16099" y="281546"/>
                  </a:lnTo>
                  <a:lnTo>
                    <a:pt x="18761" y="281546"/>
                  </a:lnTo>
                  <a:lnTo>
                    <a:pt x="21487" y="281546"/>
                  </a:lnTo>
                  <a:lnTo>
                    <a:pt x="24149" y="281546"/>
                  </a:lnTo>
                  <a:lnTo>
                    <a:pt x="26811" y="281546"/>
                  </a:lnTo>
                  <a:lnTo>
                    <a:pt x="29536" y="281546"/>
                  </a:lnTo>
                  <a:lnTo>
                    <a:pt x="32198" y="281546"/>
                  </a:lnTo>
                  <a:lnTo>
                    <a:pt x="34860" y="281546"/>
                  </a:lnTo>
                  <a:lnTo>
                    <a:pt x="37522" y="281546"/>
                  </a:lnTo>
                  <a:lnTo>
                    <a:pt x="45572" y="281546"/>
                  </a:lnTo>
                  <a:lnTo>
                    <a:pt x="48298" y="281546"/>
                  </a:lnTo>
                  <a:lnTo>
                    <a:pt x="50960" y="281546"/>
                  </a:lnTo>
                  <a:lnTo>
                    <a:pt x="53622" y="281546"/>
                  </a:lnTo>
                  <a:lnTo>
                    <a:pt x="56347" y="281546"/>
                  </a:lnTo>
                  <a:lnTo>
                    <a:pt x="59009" y="281546"/>
                  </a:lnTo>
                  <a:lnTo>
                    <a:pt x="61671" y="281546"/>
                  </a:lnTo>
                  <a:lnTo>
                    <a:pt x="64333" y="278884"/>
                  </a:lnTo>
                  <a:lnTo>
                    <a:pt x="64333" y="276158"/>
                  </a:lnTo>
                  <a:lnTo>
                    <a:pt x="67059" y="276158"/>
                  </a:lnTo>
                  <a:lnTo>
                    <a:pt x="69721" y="273496"/>
                  </a:lnTo>
                  <a:lnTo>
                    <a:pt x="69721" y="270834"/>
                  </a:lnTo>
                  <a:lnTo>
                    <a:pt x="67059" y="270834"/>
                  </a:lnTo>
                  <a:lnTo>
                    <a:pt x="67059" y="268172"/>
                  </a:lnTo>
                  <a:lnTo>
                    <a:pt x="67059" y="265446"/>
                  </a:lnTo>
                  <a:lnTo>
                    <a:pt x="67059" y="262785"/>
                  </a:lnTo>
                  <a:lnTo>
                    <a:pt x="67059" y="260123"/>
                  </a:lnTo>
                  <a:lnTo>
                    <a:pt x="67059" y="257397"/>
                  </a:lnTo>
                  <a:lnTo>
                    <a:pt x="64333" y="254735"/>
                  </a:lnTo>
                  <a:lnTo>
                    <a:pt x="64333" y="252073"/>
                  </a:lnTo>
                  <a:lnTo>
                    <a:pt x="61671" y="252073"/>
                  </a:lnTo>
                  <a:lnTo>
                    <a:pt x="61671" y="249347"/>
                  </a:lnTo>
                  <a:lnTo>
                    <a:pt x="59009" y="246685"/>
                  </a:lnTo>
                  <a:lnTo>
                    <a:pt x="59009" y="244023"/>
                  </a:lnTo>
                  <a:lnTo>
                    <a:pt x="59009" y="241298"/>
                  </a:lnTo>
                  <a:lnTo>
                    <a:pt x="61671" y="241298"/>
                  </a:lnTo>
                  <a:lnTo>
                    <a:pt x="59009" y="241298"/>
                  </a:lnTo>
                  <a:lnTo>
                    <a:pt x="59009" y="238636"/>
                  </a:lnTo>
                  <a:lnTo>
                    <a:pt x="59009" y="235974"/>
                  </a:lnTo>
                  <a:lnTo>
                    <a:pt x="56347" y="235974"/>
                  </a:lnTo>
                  <a:lnTo>
                    <a:pt x="56347" y="233312"/>
                  </a:lnTo>
                  <a:lnTo>
                    <a:pt x="59009" y="233312"/>
                  </a:lnTo>
                  <a:lnTo>
                    <a:pt x="59009" y="230586"/>
                  </a:lnTo>
                  <a:lnTo>
                    <a:pt x="61671" y="230586"/>
                  </a:lnTo>
                  <a:lnTo>
                    <a:pt x="61671" y="227924"/>
                  </a:lnTo>
                  <a:lnTo>
                    <a:pt x="64333" y="227924"/>
                  </a:lnTo>
                  <a:lnTo>
                    <a:pt x="67059" y="227924"/>
                  </a:lnTo>
                  <a:lnTo>
                    <a:pt x="67059" y="225262"/>
                  </a:lnTo>
                  <a:lnTo>
                    <a:pt x="69721" y="225262"/>
                  </a:lnTo>
                  <a:lnTo>
                    <a:pt x="72383" y="225262"/>
                  </a:lnTo>
                  <a:lnTo>
                    <a:pt x="72383" y="227924"/>
                  </a:lnTo>
                  <a:lnTo>
                    <a:pt x="75108" y="230586"/>
                  </a:lnTo>
                  <a:lnTo>
                    <a:pt x="77770" y="230586"/>
                  </a:lnTo>
                  <a:lnTo>
                    <a:pt x="77770" y="233312"/>
                  </a:lnTo>
                  <a:lnTo>
                    <a:pt x="80433" y="233312"/>
                  </a:lnTo>
                  <a:lnTo>
                    <a:pt x="83158" y="233312"/>
                  </a:lnTo>
                  <a:lnTo>
                    <a:pt x="85820" y="233312"/>
                  </a:lnTo>
                  <a:lnTo>
                    <a:pt x="88482" y="233312"/>
                  </a:lnTo>
                  <a:lnTo>
                    <a:pt x="88482" y="235974"/>
                  </a:lnTo>
                  <a:lnTo>
                    <a:pt x="91207" y="235974"/>
                  </a:lnTo>
                  <a:lnTo>
                    <a:pt x="91207" y="238636"/>
                  </a:lnTo>
                  <a:lnTo>
                    <a:pt x="93870" y="238636"/>
                  </a:lnTo>
                  <a:lnTo>
                    <a:pt x="96532" y="238636"/>
                  </a:lnTo>
                  <a:lnTo>
                    <a:pt x="96532" y="241298"/>
                  </a:lnTo>
                  <a:lnTo>
                    <a:pt x="99194" y="241298"/>
                  </a:lnTo>
                  <a:lnTo>
                    <a:pt x="99194" y="244023"/>
                  </a:lnTo>
                  <a:lnTo>
                    <a:pt x="101919" y="244023"/>
                  </a:lnTo>
                  <a:lnTo>
                    <a:pt x="101919" y="246685"/>
                  </a:lnTo>
                  <a:lnTo>
                    <a:pt x="104581" y="244023"/>
                  </a:lnTo>
                  <a:lnTo>
                    <a:pt x="101919" y="241298"/>
                  </a:lnTo>
                  <a:lnTo>
                    <a:pt x="101919" y="238636"/>
                  </a:lnTo>
                  <a:lnTo>
                    <a:pt x="104581" y="238636"/>
                  </a:lnTo>
                  <a:lnTo>
                    <a:pt x="104581" y="235974"/>
                  </a:lnTo>
                  <a:lnTo>
                    <a:pt x="101919" y="233312"/>
                  </a:lnTo>
                  <a:lnTo>
                    <a:pt x="101919" y="230586"/>
                  </a:lnTo>
                  <a:lnTo>
                    <a:pt x="104581" y="230586"/>
                  </a:lnTo>
                  <a:lnTo>
                    <a:pt x="107243" y="230586"/>
                  </a:lnTo>
                  <a:lnTo>
                    <a:pt x="107243" y="233312"/>
                  </a:lnTo>
                  <a:lnTo>
                    <a:pt x="109969" y="230586"/>
                  </a:lnTo>
                  <a:lnTo>
                    <a:pt x="109969" y="227924"/>
                  </a:lnTo>
                  <a:lnTo>
                    <a:pt x="109969" y="225262"/>
                  </a:lnTo>
                  <a:lnTo>
                    <a:pt x="109969" y="222537"/>
                  </a:lnTo>
                  <a:lnTo>
                    <a:pt x="109969" y="219874"/>
                  </a:lnTo>
                  <a:lnTo>
                    <a:pt x="109969" y="217212"/>
                  </a:lnTo>
                  <a:lnTo>
                    <a:pt x="107243" y="217212"/>
                  </a:lnTo>
                  <a:lnTo>
                    <a:pt x="109969" y="214487"/>
                  </a:lnTo>
                  <a:lnTo>
                    <a:pt x="112631" y="214487"/>
                  </a:lnTo>
                  <a:lnTo>
                    <a:pt x="112631" y="211825"/>
                  </a:lnTo>
                  <a:lnTo>
                    <a:pt x="109969" y="209163"/>
                  </a:lnTo>
                  <a:lnTo>
                    <a:pt x="107243" y="209163"/>
                  </a:lnTo>
                  <a:lnTo>
                    <a:pt x="107243" y="206501"/>
                  </a:lnTo>
                  <a:lnTo>
                    <a:pt x="104581" y="206501"/>
                  </a:lnTo>
                  <a:lnTo>
                    <a:pt x="104581" y="203775"/>
                  </a:lnTo>
                  <a:lnTo>
                    <a:pt x="104581" y="201113"/>
                  </a:lnTo>
                  <a:lnTo>
                    <a:pt x="101919" y="201113"/>
                  </a:lnTo>
                  <a:lnTo>
                    <a:pt x="101919" y="198451"/>
                  </a:lnTo>
                  <a:lnTo>
                    <a:pt x="99194" y="198451"/>
                  </a:lnTo>
                  <a:lnTo>
                    <a:pt x="96532" y="198451"/>
                  </a:lnTo>
                  <a:lnTo>
                    <a:pt x="96532" y="195726"/>
                  </a:lnTo>
                  <a:lnTo>
                    <a:pt x="96532" y="193064"/>
                  </a:lnTo>
                  <a:lnTo>
                    <a:pt x="96532" y="190402"/>
                  </a:lnTo>
                  <a:lnTo>
                    <a:pt x="93870" y="190402"/>
                  </a:lnTo>
                  <a:lnTo>
                    <a:pt x="91207" y="187676"/>
                  </a:lnTo>
                  <a:lnTo>
                    <a:pt x="91207" y="185014"/>
                  </a:lnTo>
                  <a:lnTo>
                    <a:pt x="88482" y="185014"/>
                  </a:lnTo>
                  <a:lnTo>
                    <a:pt x="88482" y="182352"/>
                  </a:lnTo>
                  <a:lnTo>
                    <a:pt x="85820" y="182352"/>
                  </a:lnTo>
                  <a:lnTo>
                    <a:pt x="85820" y="179690"/>
                  </a:lnTo>
                  <a:lnTo>
                    <a:pt x="83158" y="179690"/>
                  </a:lnTo>
                  <a:lnTo>
                    <a:pt x="80433" y="179690"/>
                  </a:lnTo>
                  <a:lnTo>
                    <a:pt x="80433" y="176965"/>
                  </a:lnTo>
                  <a:lnTo>
                    <a:pt x="77770" y="176965"/>
                  </a:lnTo>
                  <a:lnTo>
                    <a:pt x="75108" y="176965"/>
                  </a:lnTo>
                  <a:lnTo>
                    <a:pt x="75108" y="179690"/>
                  </a:lnTo>
                  <a:lnTo>
                    <a:pt x="72383" y="179690"/>
                  </a:lnTo>
                  <a:lnTo>
                    <a:pt x="72383" y="176965"/>
                  </a:lnTo>
                  <a:lnTo>
                    <a:pt x="69721" y="176965"/>
                  </a:lnTo>
                  <a:lnTo>
                    <a:pt x="67059" y="176965"/>
                  </a:lnTo>
                  <a:lnTo>
                    <a:pt x="64333" y="176965"/>
                  </a:lnTo>
                  <a:lnTo>
                    <a:pt x="64333" y="174302"/>
                  </a:lnTo>
                  <a:lnTo>
                    <a:pt x="61671" y="174302"/>
                  </a:lnTo>
                  <a:lnTo>
                    <a:pt x="59009" y="174302"/>
                  </a:lnTo>
                  <a:lnTo>
                    <a:pt x="56347" y="174302"/>
                  </a:lnTo>
                  <a:lnTo>
                    <a:pt x="56347" y="176965"/>
                  </a:lnTo>
                  <a:lnTo>
                    <a:pt x="53622" y="176965"/>
                  </a:lnTo>
                  <a:lnTo>
                    <a:pt x="50960" y="176965"/>
                  </a:lnTo>
                  <a:lnTo>
                    <a:pt x="50960" y="174302"/>
                  </a:lnTo>
                  <a:lnTo>
                    <a:pt x="50960" y="171640"/>
                  </a:lnTo>
                  <a:lnTo>
                    <a:pt x="53622" y="168915"/>
                  </a:lnTo>
                  <a:lnTo>
                    <a:pt x="56347" y="168915"/>
                  </a:lnTo>
                  <a:lnTo>
                    <a:pt x="59009" y="166253"/>
                  </a:lnTo>
                  <a:lnTo>
                    <a:pt x="56347" y="166253"/>
                  </a:lnTo>
                  <a:lnTo>
                    <a:pt x="56347" y="163591"/>
                  </a:lnTo>
                  <a:lnTo>
                    <a:pt x="53622" y="163591"/>
                  </a:lnTo>
                  <a:lnTo>
                    <a:pt x="50960" y="163591"/>
                  </a:lnTo>
                  <a:lnTo>
                    <a:pt x="50960" y="160865"/>
                  </a:lnTo>
                  <a:lnTo>
                    <a:pt x="48298" y="160865"/>
                  </a:lnTo>
                  <a:lnTo>
                    <a:pt x="45572" y="160865"/>
                  </a:lnTo>
                  <a:lnTo>
                    <a:pt x="45572" y="158203"/>
                  </a:lnTo>
                  <a:lnTo>
                    <a:pt x="42910" y="158203"/>
                  </a:lnTo>
                  <a:lnTo>
                    <a:pt x="42910" y="155541"/>
                  </a:lnTo>
                  <a:lnTo>
                    <a:pt x="40248" y="152816"/>
                  </a:lnTo>
                  <a:lnTo>
                    <a:pt x="40248" y="150153"/>
                  </a:lnTo>
                  <a:lnTo>
                    <a:pt x="40248" y="147491"/>
                  </a:lnTo>
                  <a:lnTo>
                    <a:pt x="40248" y="144830"/>
                  </a:lnTo>
                  <a:lnTo>
                    <a:pt x="40248" y="142104"/>
                  </a:lnTo>
                  <a:lnTo>
                    <a:pt x="42910" y="139442"/>
                  </a:lnTo>
                  <a:lnTo>
                    <a:pt x="45572" y="136780"/>
                  </a:lnTo>
                  <a:lnTo>
                    <a:pt x="48298" y="139442"/>
                  </a:lnTo>
                  <a:lnTo>
                    <a:pt x="48298" y="136780"/>
                  </a:lnTo>
                  <a:lnTo>
                    <a:pt x="50960" y="136780"/>
                  </a:lnTo>
                  <a:lnTo>
                    <a:pt x="53622" y="136780"/>
                  </a:lnTo>
                  <a:lnTo>
                    <a:pt x="56347" y="134054"/>
                  </a:lnTo>
                  <a:lnTo>
                    <a:pt x="59009" y="134054"/>
                  </a:lnTo>
                  <a:lnTo>
                    <a:pt x="59009" y="136780"/>
                  </a:lnTo>
                  <a:lnTo>
                    <a:pt x="61671" y="136780"/>
                  </a:lnTo>
                  <a:lnTo>
                    <a:pt x="64333" y="136780"/>
                  </a:lnTo>
                  <a:lnTo>
                    <a:pt x="67059" y="136780"/>
                  </a:lnTo>
                  <a:lnTo>
                    <a:pt x="69721" y="136780"/>
                  </a:lnTo>
                  <a:lnTo>
                    <a:pt x="69721" y="134054"/>
                  </a:lnTo>
                  <a:lnTo>
                    <a:pt x="72383" y="134054"/>
                  </a:lnTo>
                  <a:lnTo>
                    <a:pt x="75108" y="134054"/>
                  </a:lnTo>
                  <a:lnTo>
                    <a:pt x="77770" y="134054"/>
                  </a:lnTo>
                  <a:lnTo>
                    <a:pt x="80433" y="134054"/>
                  </a:lnTo>
                  <a:lnTo>
                    <a:pt x="80433" y="131392"/>
                  </a:lnTo>
                  <a:lnTo>
                    <a:pt x="77770" y="131392"/>
                  </a:lnTo>
                  <a:lnTo>
                    <a:pt x="77770" y="128730"/>
                  </a:lnTo>
                  <a:lnTo>
                    <a:pt x="77770" y="126005"/>
                  </a:lnTo>
                  <a:lnTo>
                    <a:pt x="75108" y="123343"/>
                  </a:lnTo>
                  <a:lnTo>
                    <a:pt x="75108" y="120681"/>
                  </a:lnTo>
                  <a:lnTo>
                    <a:pt x="75108" y="118019"/>
                  </a:lnTo>
                  <a:lnTo>
                    <a:pt x="75108" y="115293"/>
                  </a:lnTo>
                  <a:lnTo>
                    <a:pt x="75108" y="112631"/>
                  </a:lnTo>
                  <a:lnTo>
                    <a:pt x="75108" y="109969"/>
                  </a:lnTo>
                  <a:lnTo>
                    <a:pt x="75108" y="107244"/>
                  </a:lnTo>
                  <a:lnTo>
                    <a:pt x="75108" y="104581"/>
                  </a:lnTo>
                  <a:lnTo>
                    <a:pt x="75108" y="101919"/>
                  </a:lnTo>
                  <a:lnTo>
                    <a:pt x="72383" y="101919"/>
                  </a:lnTo>
                  <a:lnTo>
                    <a:pt x="69721" y="99194"/>
                  </a:lnTo>
                  <a:lnTo>
                    <a:pt x="69721" y="96532"/>
                  </a:lnTo>
                  <a:lnTo>
                    <a:pt x="67059" y="96532"/>
                  </a:lnTo>
                  <a:lnTo>
                    <a:pt x="64333" y="96532"/>
                  </a:lnTo>
                  <a:lnTo>
                    <a:pt x="64333" y="93870"/>
                  </a:lnTo>
                  <a:lnTo>
                    <a:pt x="64333" y="91144"/>
                  </a:lnTo>
                  <a:lnTo>
                    <a:pt x="64333" y="88482"/>
                  </a:lnTo>
                  <a:lnTo>
                    <a:pt x="61671" y="88482"/>
                  </a:lnTo>
                  <a:lnTo>
                    <a:pt x="61671" y="85820"/>
                  </a:lnTo>
                  <a:lnTo>
                    <a:pt x="59009" y="85820"/>
                  </a:lnTo>
                  <a:lnTo>
                    <a:pt x="56347" y="85820"/>
                  </a:lnTo>
                  <a:lnTo>
                    <a:pt x="56347" y="88482"/>
                  </a:lnTo>
                  <a:lnTo>
                    <a:pt x="56347" y="91144"/>
                  </a:lnTo>
                  <a:lnTo>
                    <a:pt x="53622" y="91144"/>
                  </a:lnTo>
                  <a:lnTo>
                    <a:pt x="50960" y="91144"/>
                  </a:lnTo>
                  <a:lnTo>
                    <a:pt x="48298" y="91144"/>
                  </a:lnTo>
                  <a:lnTo>
                    <a:pt x="48298" y="93870"/>
                  </a:lnTo>
                  <a:lnTo>
                    <a:pt x="48298" y="96532"/>
                  </a:lnTo>
                  <a:lnTo>
                    <a:pt x="45572" y="96532"/>
                  </a:lnTo>
                  <a:lnTo>
                    <a:pt x="42910" y="93870"/>
                  </a:lnTo>
                  <a:lnTo>
                    <a:pt x="40248" y="93870"/>
                  </a:lnTo>
                  <a:lnTo>
                    <a:pt x="37522" y="93870"/>
                  </a:lnTo>
                  <a:lnTo>
                    <a:pt x="34860" y="93870"/>
                  </a:lnTo>
                  <a:lnTo>
                    <a:pt x="32198" y="93870"/>
                  </a:lnTo>
                  <a:lnTo>
                    <a:pt x="32198" y="91144"/>
                  </a:lnTo>
                  <a:lnTo>
                    <a:pt x="29536" y="91144"/>
                  </a:lnTo>
                  <a:lnTo>
                    <a:pt x="26811" y="91144"/>
                  </a:lnTo>
                  <a:lnTo>
                    <a:pt x="24149" y="91144"/>
                  </a:lnTo>
                  <a:lnTo>
                    <a:pt x="21487" y="91144"/>
                  </a:lnTo>
                  <a:lnTo>
                    <a:pt x="18761" y="91144"/>
                  </a:lnTo>
                  <a:lnTo>
                    <a:pt x="18761" y="88482"/>
                  </a:lnTo>
                  <a:lnTo>
                    <a:pt x="21487" y="88482"/>
                  </a:lnTo>
                  <a:lnTo>
                    <a:pt x="21487" y="85820"/>
                  </a:lnTo>
                  <a:lnTo>
                    <a:pt x="18761" y="85820"/>
                  </a:lnTo>
                  <a:lnTo>
                    <a:pt x="18761" y="83158"/>
                  </a:lnTo>
                  <a:lnTo>
                    <a:pt x="18761" y="80433"/>
                  </a:lnTo>
                  <a:lnTo>
                    <a:pt x="18761" y="77771"/>
                  </a:lnTo>
                  <a:lnTo>
                    <a:pt x="21487" y="75109"/>
                  </a:lnTo>
                  <a:lnTo>
                    <a:pt x="24149" y="75109"/>
                  </a:lnTo>
                  <a:lnTo>
                    <a:pt x="26811" y="75109"/>
                  </a:lnTo>
                  <a:lnTo>
                    <a:pt x="29536" y="75109"/>
                  </a:lnTo>
                  <a:lnTo>
                    <a:pt x="32198" y="75109"/>
                  </a:lnTo>
                  <a:lnTo>
                    <a:pt x="32198" y="77771"/>
                  </a:lnTo>
                  <a:lnTo>
                    <a:pt x="34860" y="77771"/>
                  </a:lnTo>
                  <a:lnTo>
                    <a:pt x="37522" y="77771"/>
                  </a:lnTo>
                  <a:lnTo>
                    <a:pt x="40248" y="77771"/>
                  </a:lnTo>
                  <a:lnTo>
                    <a:pt x="42910" y="75109"/>
                  </a:lnTo>
                  <a:lnTo>
                    <a:pt x="42910" y="72383"/>
                  </a:lnTo>
                  <a:lnTo>
                    <a:pt x="42910" y="69721"/>
                  </a:lnTo>
                  <a:lnTo>
                    <a:pt x="45572" y="69721"/>
                  </a:lnTo>
                  <a:lnTo>
                    <a:pt x="45572" y="67059"/>
                  </a:lnTo>
                  <a:lnTo>
                    <a:pt x="45572" y="64334"/>
                  </a:lnTo>
                  <a:lnTo>
                    <a:pt x="45572" y="61672"/>
                  </a:lnTo>
                  <a:lnTo>
                    <a:pt x="42910" y="61672"/>
                  </a:lnTo>
                  <a:lnTo>
                    <a:pt x="42910" y="59010"/>
                  </a:lnTo>
                  <a:lnTo>
                    <a:pt x="45572" y="56347"/>
                  </a:lnTo>
                  <a:lnTo>
                    <a:pt x="45572" y="53622"/>
                  </a:lnTo>
                  <a:lnTo>
                    <a:pt x="42910" y="53622"/>
                  </a:lnTo>
                  <a:lnTo>
                    <a:pt x="42910" y="50960"/>
                  </a:lnTo>
                  <a:lnTo>
                    <a:pt x="45572" y="50960"/>
                  </a:lnTo>
                  <a:lnTo>
                    <a:pt x="45572" y="48298"/>
                  </a:lnTo>
                  <a:lnTo>
                    <a:pt x="45572" y="45572"/>
                  </a:lnTo>
                  <a:lnTo>
                    <a:pt x="45572" y="42910"/>
                  </a:lnTo>
                  <a:lnTo>
                    <a:pt x="48298" y="42910"/>
                  </a:lnTo>
                  <a:lnTo>
                    <a:pt x="48298" y="40248"/>
                  </a:lnTo>
                  <a:lnTo>
                    <a:pt x="50960" y="40248"/>
                  </a:lnTo>
                  <a:lnTo>
                    <a:pt x="50960" y="42910"/>
                  </a:lnTo>
                  <a:lnTo>
                    <a:pt x="53622" y="45572"/>
                  </a:lnTo>
                  <a:lnTo>
                    <a:pt x="53622" y="48298"/>
                  </a:lnTo>
                  <a:lnTo>
                    <a:pt x="53622" y="50960"/>
                  </a:lnTo>
                  <a:lnTo>
                    <a:pt x="56347" y="50960"/>
                  </a:lnTo>
                  <a:lnTo>
                    <a:pt x="56347" y="53622"/>
                  </a:lnTo>
                  <a:lnTo>
                    <a:pt x="59009" y="53622"/>
                  </a:lnTo>
                  <a:lnTo>
                    <a:pt x="61671" y="53622"/>
                  </a:lnTo>
                  <a:lnTo>
                    <a:pt x="61671" y="50960"/>
                  </a:lnTo>
                  <a:lnTo>
                    <a:pt x="64333" y="48298"/>
                  </a:lnTo>
                  <a:lnTo>
                    <a:pt x="67059" y="48298"/>
                  </a:lnTo>
                  <a:lnTo>
                    <a:pt x="67059" y="45572"/>
                  </a:lnTo>
                  <a:lnTo>
                    <a:pt x="69721" y="45572"/>
                  </a:lnTo>
                  <a:lnTo>
                    <a:pt x="72383" y="45572"/>
                  </a:lnTo>
                  <a:lnTo>
                    <a:pt x="72383" y="42910"/>
                  </a:lnTo>
                  <a:lnTo>
                    <a:pt x="75108" y="42910"/>
                  </a:lnTo>
                  <a:lnTo>
                    <a:pt x="75108" y="40248"/>
                  </a:lnTo>
                  <a:lnTo>
                    <a:pt x="77770" y="40248"/>
                  </a:lnTo>
                  <a:lnTo>
                    <a:pt x="77770" y="37523"/>
                  </a:lnTo>
                  <a:lnTo>
                    <a:pt x="77770" y="34860"/>
                  </a:lnTo>
                  <a:lnTo>
                    <a:pt x="77770" y="32198"/>
                  </a:lnTo>
                  <a:lnTo>
                    <a:pt x="80433" y="32198"/>
                  </a:lnTo>
                  <a:lnTo>
                    <a:pt x="80433" y="29537"/>
                  </a:lnTo>
                  <a:lnTo>
                    <a:pt x="77770" y="29537"/>
                  </a:lnTo>
                  <a:lnTo>
                    <a:pt x="77770" y="26811"/>
                  </a:lnTo>
                  <a:lnTo>
                    <a:pt x="80433" y="26811"/>
                  </a:lnTo>
                  <a:lnTo>
                    <a:pt x="80433" y="24149"/>
                  </a:lnTo>
                  <a:lnTo>
                    <a:pt x="77770" y="24149"/>
                  </a:lnTo>
                  <a:lnTo>
                    <a:pt x="77770" y="21487"/>
                  </a:lnTo>
                  <a:lnTo>
                    <a:pt x="77770" y="18761"/>
                  </a:lnTo>
                  <a:lnTo>
                    <a:pt x="75108" y="18761"/>
                  </a:lnTo>
                  <a:lnTo>
                    <a:pt x="75108" y="16099"/>
                  </a:lnTo>
                  <a:lnTo>
                    <a:pt x="75108" y="13437"/>
                  </a:lnTo>
                  <a:lnTo>
                    <a:pt x="72383" y="13437"/>
                  </a:lnTo>
                  <a:lnTo>
                    <a:pt x="72383" y="10712"/>
                  </a:lnTo>
                  <a:lnTo>
                    <a:pt x="72383" y="8050"/>
                  </a:lnTo>
                  <a:lnTo>
                    <a:pt x="75108" y="8050"/>
                  </a:lnTo>
                  <a:lnTo>
                    <a:pt x="77770" y="10712"/>
                  </a:lnTo>
                  <a:lnTo>
                    <a:pt x="80433" y="10712"/>
                  </a:lnTo>
                  <a:lnTo>
                    <a:pt x="83158" y="10712"/>
                  </a:lnTo>
                  <a:lnTo>
                    <a:pt x="83158" y="8050"/>
                  </a:lnTo>
                  <a:lnTo>
                    <a:pt x="85820" y="8050"/>
                  </a:lnTo>
                  <a:lnTo>
                    <a:pt x="88482" y="8050"/>
                  </a:lnTo>
                  <a:lnTo>
                    <a:pt x="91207" y="8050"/>
                  </a:lnTo>
                  <a:lnTo>
                    <a:pt x="93870" y="8050"/>
                  </a:lnTo>
                  <a:lnTo>
                    <a:pt x="96532" y="8050"/>
                  </a:lnTo>
                  <a:lnTo>
                    <a:pt x="99194" y="8050"/>
                  </a:lnTo>
                  <a:lnTo>
                    <a:pt x="101919" y="5388"/>
                  </a:lnTo>
                  <a:lnTo>
                    <a:pt x="104581" y="5388"/>
                  </a:lnTo>
                  <a:lnTo>
                    <a:pt x="104581" y="2662"/>
                  </a:lnTo>
                  <a:lnTo>
                    <a:pt x="107243" y="2662"/>
                  </a:lnTo>
                  <a:lnTo>
                    <a:pt x="107243" y="0"/>
                  </a:lnTo>
                  <a:lnTo>
                    <a:pt x="107243" y="2662"/>
                  </a:lnTo>
                  <a:lnTo>
                    <a:pt x="107243" y="5388"/>
                  </a:lnTo>
                  <a:lnTo>
                    <a:pt x="107243" y="8050"/>
                  </a:lnTo>
                  <a:lnTo>
                    <a:pt x="107243" y="10712"/>
                  </a:lnTo>
                  <a:lnTo>
                    <a:pt x="107243" y="13437"/>
                  </a:lnTo>
                  <a:lnTo>
                    <a:pt x="109969" y="13437"/>
                  </a:lnTo>
                  <a:lnTo>
                    <a:pt x="112631" y="13437"/>
                  </a:lnTo>
                  <a:lnTo>
                    <a:pt x="112631" y="16099"/>
                  </a:lnTo>
                  <a:lnTo>
                    <a:pt x="112631" y="18761"/>
                  </a:lnTo>
                  <a:lnTo>
                    <a:pt x="115293" y="18761"/>
                  </a:lnTo>
                  <a:lnTo>
                    <a:pt x="115293" y="21487"/>
                  </a:lnTo>
                  <a:lnTo>
                    <a:pt x="115293" y="24149"/>
                  </a:lnTo>
                  <a:lnTo>
                    <a:pt x="115293" y="26811"/>
                  </a:lnTo>
                  <a:lnTo>
                    <a:pt x="118018" y="26811"/>
                  </a:lnTo>
                  <a:lnTo>
                    <a:pt x="120681" y="26811"/>
                  </a:lnTo>
                  <a:lnTo>
                    <a:pt x="120681" y="29537"/>
                  </a:lnTo>
                  <a:lnTo>
                    <a:pt x="123343" y="32198"/>
                  </a:lnTo>
                  <a:lnTo>
                    <a:pt x="123343" y="34860"/>
                  </a:lnTo>
                  <a:lnTo>
                    <a:pt x="126005" y="34860"/>
                  </a:lnTo>
                  <a:lnTo>
                    <a:pt x="126005" y="37523"/>
                  </a:lnTo>
                  <a:lnTo>
                    <a:pt x="128730" y="40248"/>
                  </a:lnTo>
                  <a:lnTo>
                    <a:pt x="131392" y="42910"/>
                  </a:lnTo>
                  <a:lnTo>
                    <a:pt x="131392" y="45572"/>
                  </a:lnTo>
                  <a:lnTo>
                    <a:pt x="134054" y="45572"/>
                  </a:lnTo>
                  <a:lnTo>
                    <a:pt x="134054" y="48298"/>
                  </a:lnTo>
                  <a:lnTo>
                    <a:pt x="136780" y="48298"/>
                  </a:lnTo>
                  <a:lnTo>
                    <a:pt x="136780" y="50960"/>
                  </a:lnTo>
                  <a:lnTo>
                    <a:pt x="139442" y="50960"/>
                  </a:lnTo>
                  <a:lnTo>
                    <a:pt x="139442" y="53622"/>
                  </a:lnTo>
                  <a:lnTo>
                    <a:pt x="142104" y="53622"/>
                  </a:lnTo>
                  <a:lnTo>
                    <a:pt x="144829" y="53622"/>
                  </a:lnTo>
                  <a:lnTo>
                    <a:pt x="144829" y="56347"/>
                  </a:lnTo>
                  <a:lnTo>
                    <a:pt x="144829" y="59010"/>
                  </a:lnTo>
                  <a:lnTo>
                    <a:pt x="144829" y="61672"/>
                  </a:lnTo>
                  <a:lnTo>
                    <a:pt x="147491" y="61672"/>
                  </a:lnTo>
                  <a:lnTo>
                    <a:pt x="147491" y="64334"/>
                  </a:lnTo>
                  <a:lnTo>
                    <a:pt x="147491" y="67059"/>
                  </a:lnTo>
                  <a:lnTo>
                    <a:pt x="150153" y="67059"/>
                  </a:lnTo>
                  <a:lnTo>
                    <a:pt x="150153" y="69721"/>
                  </a:lnTo>
                  <a:lnTo>
                    <a:pt x="152815" y="69721"/>
                  </a:lnTo>
                  <a:lnTo>
                    <a:pt x="155541" y="69721"/>
                  </a:lnTo>
                  <a:lnTo>
                    <a:pt x="155541" y="72383"/>
                  </a:lnTo>
                  <a:lnTo>
                    <a:pt x="158203" y="72383"/>
                  </a:lnTo>
                  <a:lnTo>
                    <a:pt x="160865" y="75109"/>
                  </a:lnTo>
                  <a:lnTo>
                    <a:pt x="160865" y="77771"/>
                  </a:lnTo>
                  <a:lnTo>
                    <a:pt x="163591" y="77771"/>
                  </a:lnTo>
                  <a:lnTo>
                    <a:pt x="160865" y="80433"/>
                  </a:lnTo>
                  <a:lnTo>
                    <a:pt x="158203" y="80433"/>
                  </a:lnTo>
                  <a:lnTo>
                    <a:pt x="158203" y="83158"/>
                  </a:lnTo>
                  <a:lnTo>
                    <a:pt x="160865" y="83158"/>
                  </a:lnTo>
                  <a:lnTo>
                    <a:pt x="160865" y="85820"/>
                  </a:lnTo>
                  <a:lnTo>
                    <a:pt x="160865" y="88482"/>
                  </a:lnTo>
                  <a:lnTo>
                    <a:pt x="160865" y="91144"/>
                  </a:lnTo>
                  <a:lnTo>
                    <a:pt x="160865" y="93870"/>
                  </a:lnTo>
                  <a:lnTo>
                    <a:pt x="158203" y="93870"/>
                  </a:lnTo>
                  <a:lnTo>
                    <a:pt x="158203" y="96532"/>
                  </a:lnTo>
                  <a:lnTo>
                    <a:pt x="155541" y="96532"/>
                  </a:lnTo>
                  <a:lnTo>
                    <a:pt x="155541" y="99194"/>
                  </a:lnTo>
                  <a:lnTo>
                    <a:pt x="155541" y="101919"/>
                  </a:lnTo>
                  <a:lnTo>
                    <a:pt x="158203" y="104581"/>
                  </a:lnTo>
                  <a:lnTo>
                    <a:pt x="158203" y="107244"/>
                  </a:lnTo>
                  <a:lnTo>
                    <a:pt x="160865" y="107244"/>
                  </a:lnTo>
                  <a:lnTo>
                    <a:pt x="160865" y="109969"/>
                  </a:lnTo>
                  <a:lnTo>
                    <a:pt x="163591" y="109969"/>
                  </a:lnTo>
                  <a:lnTo>
                    <a:pt x="163591" y="112631"/>
                  </a:lnTo>
                  <a:lnTo>
                    <a:pt x="166253" y="115293"/>
                  </a:lnTo>
                  <a:lnTo>
                    <a:pt x="168915" y="115293"/>
                  </a:lnTo>
                  <a:lnTo>
                    <a:pt x="163591" y="123343"/>
                  </a:lnTo>
                  <a:lnTo>
                    <a:pt x="163591" y="128730"/>
                  </a:lnTo>
                  <a:lnTo>
                    <a:pt x="160865" y="134054"/>
                  </a:lnTo>
                  <a:lnTo>
                    <a:pt x="158203" y="136780"/>
                  </a:lnTo>
                  <a:lnTo>
                    <a:pt x="155541" y="139442"/>
                  </a:lnTo>
                  <a:lnTo>
                    <a:pt x="152815" y="144830"/>
                  </a:lnTo>
                  <a:lnTo>
                    <a:pt x="147491" y="147491"/>
                  </a:lnTo>
                  <a:lnTo>
                    <a:pt x="144829" y="152816"/>
                  </a:lnTo>
                  <a:lnTo>
                    <a:pt x="142104" y="152816"/>
                  </a:lnTo>
                  <a:lnTo>
                    <a:pt x="139442" y="155541"/>
                  </a:lnTo>
                  <a:lnTo>
                    <a:pt x="142104" y="155541"/>
                  </a:lnTo>
                  <a:lnTo>
                    <a:pt x="142104" y="158203"/>
                  </a:lnTo>
                  <a:lnTo>
                    <a:pt x="144829" y="158203"/>
                  </a:lnTo>
                  <a:lnTo>
                    <a:pt x="147491" y="160865"/>
                  </a:lnTo>
                  <a:lnTo>
                    <a:pt x="150153" y="160865"/>
                  </a:lnTo>
                  <a:lnTo>
                    <a:pt x="150153" y="163591"/>
                  </a:lnTo>
                  <a:lnTo>
                    <a:pt x="152815" y="166253"/>
                  </a:lnTo>
                  <a:lnTo>
                    <a:pt x="155541" y="166253"/>
                  </a:lnTo>
                  <a:lnTo>
                    <a:pt x="155541" y="168915"/>
                  </a:lnTo>
                  <a:lnTo>
                    <a:pt x="158203" y="168915"/>
                  </a:lnTo>
                  <a:lnTo>
                    <a:pt x="163591" y="168915"/>
                  </a:lnTo>
                  <a:lnTo>
                    <a:pt x="163591" y="171640"/>
                  </a:lnTo>
                  <a:lnTo>
                    <a:pt x="166253" y="171640"/>
                  </a:lnTo>
                  <a:lnTo>
                    <a:pt x="166253" y="174302"/>
                  </a:lnTo>
                  <a:lnTo>
                    <a:pt x="168915" y="174302"/>
                  </a:lnTo>
                  <a:lnTo>
                    <a:pt x="171640" y="174302"/>
                  </a:lnTo>
                  <a:lnTo>
                    <a:pt x="171640" y="176965"/>
                  </a:lnTo>
                  <a:lnTo>
                    <a:pt x="174302" y="176965"/>
                  </a:lnTo>
                  <a:lnTo>
                    <a:pt x="174302" y="174302"/>
                  </a:lnTo>
                  <a:lnTo>
                    <a:pt x="176964" y="174302"/>
                  </a:lnTo>
                  <a:lnTo>
                    <a:pt x="176964" y="176965"/>
                  </a:lnTo>
                  <a:lnTo>
                    <a:pt x="179626" y="176965"/>
                  </a:lnTo>
                  <a:lnTo>
                    <a:pt x="182352" y="176965"/>
                  </a:lnTo>
                  <a:lnTo>
                    <a:pt x="182352" y="179690"/>
                  </a:lnTo>
                  <a:lnTo>
                    <a:pt x="182352" y="182352"/>
                  </a:lnTo>
                  <a:lnTo>
                    <a:pt x="182352" y="185014"/>
                  </a:lnTo>
                  <a:lnTo>
                    <a:pt x="185014" y="185014"/>
                  </a:lnTo>
                  <a:lnTo>
                    <a:pt x="185014" y="187676"/>
                  </a:lnTo>
                  <a:lnTo>
                    <a:pt x="187676" y="187676"/>
                  </a:lnTo>
                  <a:lnTo>
                    <a:pt x="187676" y="190402"/>
                  </a:lnTo>
                  <a:lnTo>
                    <a:pt x="190401" y="190402"/>
                  </a:lnTo>
                  <a:lnTo>
                    <a:pt x="190401" y="193064"/>
                  </a:lnTo>
                  <a:lnTo>
                    <a:pt x="193063" y="193064"/>
                  </a:lnTo>
                  <a:lnTo>
                    <a:pt x="193063" y="195726"/>
                  </a:lnTo>
                  <a:lnTo>
                    <a:pt x="195726" y="195726"/>
                  </a:lnTo>
                  <a:lnTo>
                    <a:pt x="198451" y="198451"/>
                  </a:lnTo>
                  <a:lnTo>
                    <a:pt x="201113" y="198451"/>
                  </a:lnTo>
                  <a:lnTo>
                    <a:pt x="201113" y="201113"/>
                  </a:lnTo>
                  <a:lnTo>
                    <a:pt x="203775" y="201113"/>
                  </a:lnTo>
                  <a:lnTo>
                    <a:pt x="203775" y="203775"/>
                  </a:lnTo>
                  <a:lnTo>
                    <a:pt x="203775" y="206501"/>
                  </a:lnTo>
                  <a:lnTo>
                    <a:pt x="206501" y="211825"/>
                  </a:lnTo>
                  <a:lnTo>
                    <a:pt x="209163" y="214487"/>
                  </a:lnTo>
                  <a:lnTo>
                    <a:pt x="209163" y="217212"/>
                  </a:lnTo>
                  <a:lnTo>
                    <a:pt x="206501" y="217212"/>
                  </a:lnTo>
                  <a:lnTo>
                    <a:pt x="203775" y="219874"/>
                  </a:lnTo>
                  <a:lnTo>
                    <a:pt x="201113" y="219874"/>
                  </a:lnTo>
                  <a:lnTo>
                    <a:pt x="198451" y="222537"/>
                  </a:lnTo>
                  <a:lnTo>
                    <a:pt x="195726" y="222537"/>
                  </a:lnTo>
                  <a:lnTo>
                    <a:pt x="193063" y="225262"/>
                  </a:lnTo>
                  <a:lnTo>
                    <a:pt x="190401" y="225262"/>
                  </a:lnTo>
                  <a:lnTo>
                    <a:pt x="185014" y="227924"/>
                  </a:lnTo>
                  <a:lnTo>
                    <a:pt x="182352" y="230586"/>
                  </a:lnTo>
                  <a:lnTo>
                    <a:pt x="179626" y="233312"/>
                  </a:lnTo>
                  <a:lnTo>
                    <a:pt x="176964" y="233312"/>
                  </a:lnTo>
                  <a:lnTo>
                    <a:pt x="174302" y="233312"/>
                  </a:lnTo>
                  <a:lnTo>
                    <a:pt x="174302" y="235974"/>
                  </a:lnTo>
                  <a:lnTo>
                    <a:pt x="171640" y="235974"/>
                  </a:lnTo>
                  <a:lnTo>
                    <a:pt x="168915" y="235974"/>
                  </a:lnTo>
                  <a:lnTo>
                    <a:pt x="168915" y="238636"/>
                  </a:lnTo>
                  <a:lnTo>
                    <a:pt x="168915" y="241298"/>
                  </a:lnTo>
                  <a:lnTo>
                    <a:pt x="171640" y="241298"/>
                  </a:lnTo>
                  <a:lnTo>
                    <a:pt x="171640" y="244023"/>
                  </a:lnTo>
                  <a:lnTo>
                    <a:pt x="174302" y="246685"/>
                  </a:lnTo>
                  <a:lnTo>
                    <a:pt x="174302" y="249347"/>
                  </a:lnTo>
                  <a:lnTo>
                    <a:pt x="174302" y="252073"/>
                  </a:lnTo>
                  <a:lnTo>
                    <a:pt x="176964" y="252073"/>
                  </a:lnTo>
                  <a:lnTo>
                    <a:pt x="176964" y="254735"/>
                  </a:lnTo>
                  <a:lnTo>
                    <a:pt x="179626" y="254735"/>
                  </a:lnTo>
                  <a:lnTo>
                    <a:pt x="179626" y="257397"/>
                  </a:lnTo>
                  <a:lnTo>
                    <a:pt x="179626" y="260123"/>
                  </a:lnTo>
                  <a:lnTo>
                    <a:pt x="182352" y="260123"/>
                  </a:lnTo>
                  <a:lnTo>
                    <a:pt x="182352" y="262785"/>
                  </a:lnTo>
                  <a:lnTo>
                    <a:pt x="182352" y="265446"/>
                  </a:lnTo>
                  <a:lnTo>
                    <a:pt x="182352" y="268172"/>
                  </a:lnTo>
                  <a:lnTo>
                    <a:pt x="185014" y="268172"/>
                  </a:lnTo>
                  <a:lnTo>
                    <a:pt x="185014" y="270834"/>
                  </a:lnTo>
                  <a:lnTo>
                    <a:pt x="182352" y="273496"/>
                  </a:lnTo>
                  <a:lnTo>
                    <a:pt x="185014" y="273496"/>
                  </a:lnTo>
                  <a:lnTo>
                    <a:pt x="187676" y="276158"/>
                  </a:lnTo>
                  <a:lnTo>
                    <a:pt x="190401" y="276158"/>
                  </a:lnTo>
                  <a:lnTo>
                    <a:pt x="193063" y="276158"/>
                  </a:lnTo>
                  <a:lnTo>
                    <a:pt x="195726" y="278884"/>
                  </a:lnTo>
                  <a:lnTo>
                    <a:pt x="198451" y="278884"/>
                  </a:lnTo>
                  <a:lnTo>
                    <a:pt x="201113" y="278884"/>
                  </a:lnTo>
                  <a:lnTo>
                    <a:pt x="203775" y="278884"/>
                  </a:lnTo>
                  <a:lnTo>
                    <a:pt x="206501" y="278884"/>
                  </a:lnTo>
                  <a:lnTo>
                    <a:pt x="206501" y="276158"/>
                  </a:lnTo>
                  <a:lnTo>
                    <a:pt x="209163" y="276158"/>
                  </a:lnTo>
                  <a:lnTo>
                    <a:pt x="211825" y="276158"/>
                  </a:lnTo>
                  <a:lnTo>
                    <a:pt x="211825" y="278884"/>
                  </a:lnTo>
                  <a:lnTo>
                    <a:pt x="214487" y="278884"/>
                  </a:lnTo>
                  <a:lnTo>
                    <a:pt x="214487" y="281546"/>
                  </a:lnTo>
                  <a:lnTo>
                    <a:pt x="211825" y="284208"/>
                  </a:lnTo>
                  <a:lnTo>
                    <a:pt x="211825" y="286933"/>
                  </a:lnTo>
                  <a:lnTo>
                    <a:pt x="209163" y="289595"/>
                  </a:lnTo>
                  <a:lnTo>
                    <a:pt x="209163" y="292258"/>
                  </a:lnTo>
                  <a:lnTo>
                    <a:pt x="209163" y="294983"/>
                  </a:lnTo>
                  <a:lnTo>
                    <a:pt x="209163" y="297645"/>
                  </a:lnTo>
                  <a:lnTo>
                    <a:pt x="209163" y="300307"/>
                  </a:lnTo>
                  <a:lnTo>
                    <a:pt x="209163" y="302969"/>
                  </a:lnTo>
                  <a:lnTo>
                    <a:pt x="195726" y="294983"/>
                  </a:lnTo>
                  <a:lnTo>
                    <a:pt x="185014" y="297645"/>
                  </a:lnTo>
                  <a:lnTo>
                    <a:pt x="176964" y="297645"/>
                  </a:lnTo>
                  <a:lnTo>
                    <a:pt x="163591" y="294983"/>
                  </a:lnTo>
                  <a:lnTo>
                    <a:pt x="155541" y="294983"/>
                  </a:lnTo>
                  <a:lnTo>
                    <a:pt x="152815" y="297645"/>
                  </a:lnTo>
                  <a:lnTo>
                    <a:pt x="152815" y="29764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1" name="Freeform: Shape 200">
              <a:extLst>
                <a:ext uri="{FF2B5EF4-FFF2-40B4-BE49-F238E27FC236}">
                  <a16:creationId xmlns:a16="http://schemas.microsoft.com/office/drawing/2014/main" id="{7BB3CFB2-6BB5-863A-AA12-760CCB6854AD}"/>
                </a:ext>
              </a:extLst>
            </p:cNvPr>
            <p:cNvSpPr/>
            <p:nvPr/>
          </p:nvSpPr>
          <p:spPr>
            <a:xfrm>
              <a:off x="3178244" y="4632129"/>
              <a:ext cx="203775" cy="222536"/>
            </a:xfrm>
            <a:custGeom>
              <a:avLst/>
              <a:gdLst>
                <a:gd name="connsiteX0" fmla="*/ 166253 w 203775"/>
                <a:gd name="connsiteY0" fmla="*/ 206437 h 222536"/>
                <a:gd name="connsiteX1" fmla="*/ 163527 w 203775"/>
                <a:gd name="connsiteY1" fmla="*/ 206437 h 222536"/>
                <a:gd name="connsiteX2" fmla="*/ 160865 w 203775"/>
                <a:gd name="connsiteY2" fmla="*/ 206437 h 222536"/>
                <a:gd name="connsiteX3" fmla="*/ 158203 w 203775"/>
                <a:gd name="connsiteY3" fmla="*/ 209163 h 222536"/>
                <a:gd name="connsiteX4" fmla="*/ 158203 w 203775"/>
                <a:gd name="connsiteY4" fmla="*/ 211825 h 222536"/>
                <a:gd name="connsiteX5" fmla="*/ 155541 w 203775"/>
                <a:gd name="connsiteY5" fmla="*/ 211825 h 222536"/>
                <a:gd name="connsiteX6" fmla="*/ 152815 w 203775"/>
                <a:gd name="connsiteY6" fmla="*/ 211825 h 222536"/>
                <a:gd name="connsiteX7" fmla="*/ 150153 w 203775"/>
                <a:gd name="connsiteY7" fmla="*/ 211825 h 222536"/>
                <a:gd name="connsiteX8" fmla="*/ 147491 w 203775"/>
                <a:gd name="connsiteY8" fmla="*/ 211825 h 222536"/>
                <a:gd name="connsiteX9" fmla="*/ 147491 w 203775"/>
                <a:gd name="connsiteY9" fmla="*/ 214487 h 222536"/>
                <a:gd name="connsiteX10" fmla="*/ 144766 w 203775"/>
                <a:gd name="connsiteY10" fmla="*/ 214487 h 222536"/>
                <a:gd name="connsiteX11" fmla="*/ 142104 w 203775"/>
                <a:gd name="connsiteY11" fmla="*/ 214487 h 222536"/>
                <a:gd name="connsiteX12" fmla="*/ 139442 w 203775"/>
                <a:gd name="connsiteY12" fmla="*/ 214487 h 222536"/>
                <a:gd name="connsiteX13" fmla="*/ 136716 w 203775"/>
                <a:gd name="connsiteY13" fmla="*/ 214487 h 222536"/>
                <a:gd name="connsiteX14" fmla="*/ 136716 w 203775"/>
                <a:gd name="connsiteY14" fmla="*/ 211825 h 222536"/>
                <a:gd name="connsiteX15" fmla="*/ 134054 w 203775"/>
                <a:gd name="connsiteY15" fmla="*/ 211825 h 222536"/>
                <a:gd name="connsiteX16" fmla="*/ 131392 w 203775"/>
                <a:gd name="connsiteY16" fmla="*/ 211825 h 222536"/>
                <a:gd name="connsiteX17" fmla="*/ 131392 w 203775"/>
                <a:gd name="connsiteY17" fmla="*/ 214487 h 222536"/>
                <a:gd name="connsiteX18" fmla="*/ 128667 w 203775"/>
                <a:gd name="connsiteY18" fmla="*/ 214487 h 222536"/>
                <a:gd name="connsiteX19" fmla="*/ 126005 w 203775"/>
                <a:gd name="connsiteY19" fmla="*/ 214487 h 222536"/>
                <a:gd name="connsiteX20" fmla="*/ 126005 w 203775"/>
                <a:gd name="connsiteY20" fmla="*/ 211825 h 222536"/>
                <a:gd name="connsiteX21" fmla="*/ 123343 w 203775"/>
                <a:gd name="connsiteY21" fmla="*/ 211825 h 222536"/>
                <a:gd name="connsiteX22" fmla="*/ 123343 w 203775"/>
                <a:gd name="connsiteY22" fmla="*/ 214487 h 222536"/>
                <a:gd name="connsiteX23" fmla="*/ 120681 w 203775"/>
                <a:gd name="connsiteY23" fmla="*/ 214487 h 222536"/>
                <a:gd name="connsiteX24" fmla="*/ 120681 w 203775"/>
                <a:gd name="connsiteY24" fmla="*/ 217149 h 222536"/>
                <a:gd name="connsiteX25" fmla="*/ 117955 w 203775"/>
                <a:gd name="connsiteY25" fmla="*/ 219874 h 222536"/>
                <a:gd name="connsiteX26" fmla="*/ 115293 w 203775"/>
                <a:gd name="connsiteY26" fmla="*/ 219874 h 222536"/>
                <a:gd name="connsiteX27" fmla="*/ 112631 w 203775"/>
                <a:gd name="connsiteY27" fmla="*/ 219874 h 222536"/>
                <a:gd name="connsiteX28" fmla="*/ 109905 w 203775"/>
                <a:gd name="connsiteY28" fmla="*/ 219874 h 222536"/>
                <a:gd name="connsiteX29" fmla="*/ 109905 w 203775"/>
                <a:gd name="connsiteY29" fmla="*/ 222536 h 222536"/>
                <a:gd name="connsiteX30" fmla="*/ 107243 w 203775"/>
                <a:gd name="connsiteY30" fmla="*/ 222536 h 222536"/>
                <a:gd name="connsiteX31" fmla="*/ 104581 w 203775"/>
                <a:gd name="connsiteY31" fmla="*/ 222536 h 222536"/>
                <a:gd name="connsiteX32" fmla="*/ 101856 w 203775"/>
                <a:gd name="connsiteY32" fmla="*/ 222536 h 222536"/>
                <a:gd name="connsiteX33" fmla="*/ 101856 w 203775"/>
                <a:gd name="connsiteY33" fmla="*/ 219874 h 222536"/>
                <a:gd name="connsiteX34" fmla="*/ 99194 w 203775"/>
                <a:gd name="connsiteY34" fmla="*/ 219874 h 222536"/>
                <a:gd name="connsiteX35" fmla="*/ 96532 w 203775"/>
                <a:gd name="connsiteY35" fmla="*/ 217149 h 222536"/>
                <a:gd name="connsiteX36" fmla="*/ 96532 w 203775"/>
                <a:gd name="connsiteY36" fmla="*/ 219874 h 222536"/>
                <a:gd name="connsiteX37" fmla="*/ 93870 w 203775"/>
                <a:gd name="connsiteY37" fmla="*/ 219874 h 222536"/>
                <a:gd name="connsiteX38" fmla="*/ 91144 w 203775"/>
                <a:gd name="connsiteY38" fmla="*/ 219874 h 222536"/>
                <a:gd name="connsiteX39" fmla="*/ 88482 w 203775"/>
                <a:gd name="connsiteY39" fmla="*/ 219874 h 222536"/>
                <a:gd name="connsiteX40" fmla="*/ 88482 w 203775"/>
                <a:gd name="connsiteY40" fmla="*/ 217149 h 222536"/>
                <a:gd name="connsiteX41" fmla="*/ 85820 w 203775"/>
                <a:gd name="connsiteY41" fmla="*/ 217149 h 222536"/>
                <a:gd name="connsiteX42" fmla="*/ 85820 w 203775"/>
                <a:gd name="connsiteY42" fmla="*/ 214487 h 222536"/>
                <a:gd name="connsiteX43" fmla="*/ 83095 w 203775"/>
                <a:gd name="connsiteY43" fmla="*/ 211825 h 222536"/>
                <a:gd name="connsiteX44" fmla="*/ 83095 w 203775"/>
                <a:gd name="connsiteY44" fmla="*/ 214487 h 222536"/>
                <a:gd name="connsiteX45" fmla="*/ 80433 w 203775"/>
                <a:gd name="connsiteY45" fmla="*/ 214487 h 222536"/>
                <a:gd name="connsiteX46" fmla="*/ 77770 w 203775"/>
                <a:gd name="connsiteY46" fmla="*/ 214487 h 222536"/>
                <a:gd name="connsiteX47" fmla="*/ 80433 w 203775"/>
                <a:gd name="connsiteY47" fmla="*/ 214487 h 222536"/>
                <a:gd name="connsiteX48" fmla="*/ 80433 w 203775"/>
                <a:gd name="connsiteY48" fmla="*/ 211825 h 222536"/>
                <a:gd name="connsiteX49" fmla="*/ 77770 w 203775"/>
                <a:gd name="connsiteY49" fmla="*/ 211825 h 222536"/>
                <a:gd name="connsiteX50" fmla="*/ 75045 w 203775"/>
                <a:gd name="connsiteY50" fmla="*/ 214487 h 222536"/>
                <a:gd name="connsiteX51" fmla="*/ 72383 w 203775"/>
                <a:gd name="connsiteY51" fmla="*/ 214487 h 222536"/>
                <a:gd name="connsiteX52" fmla="*/ 69721 w 203775"/>
                <a:gd name="connsiteY52" fmla="*/ 214487 h 222536"/>
                <a:gd name="connsiteX53" fmla="*/ 67059 w 203775"/>
                <a:gd name="connsiteY53" fmla="*/ 214487 h 222536"/>
                <a:gd name="connsiteX54" fmla="*/ 64333 w 203775"/>
                <a:gd name="connsiteY54" fmla="*/ 211825 h 222536"/>
                <a:gd name="connsiteX55" fmla="*/ 61671 w 203775"/>
                <a:gd name="connsiteY55" fmla="*/ 211825 h 222536"/>
                <a:gd name="connsiteX56" fmla="*/ 59009 w 203775"/>
                <a:gd name="connsiteY56" fmla="*/ 211825 h 222536"/>
                <a:gd name="connsiteX57" fmla="*/ 59009 w 203775"/>
                <a:gd name="connsiteY57" fmla="*/ 209163 h 222536"/>
                <a:gd name="connsiteX58" fmla="*/ 56284 w 203775"/>
                <a:gd name="connsiteY58" fmla="*/ 209163 h 222536"/>
                <a:gd name="connsiteX59" fmla="*/ 53622 w 203775"/>
                <a:gd name="connsiteY59" fmla="*/ 209163 h 222536"/>
                <a:gd name="connsiteX60" fmla="*/ 56284 w 203775"/>
                <a:gd name="connsiteY60" fmla="*/ 206437 h 222536"/>
                <a:gd name="connsiteX61" fmla="*/ 56284 w 203775"/>
                <a:gd name="connsiteY61" fmla="*/ 203775 h 222536"/>
                <a:gd name="connsiteX62" fmla="*/ 53622 w 203775"/>
                <a:gd name="connsiteY62" fmla="*/ 203775 h 222536"/>
                <a:gd name="connsiteX63" fmla="*/ 50960 w 203775"/>
                <a:gd name="connsiteY63" fmla="*/ 203775 h 222536"/>
                <a:gd name="connsiteX64" fmla="*/ 48234 w 203775"/>
                <a:gd name="connsiteY64" fmla="*/ 203775 h 222536"/>
                <a:gd name="connsiteX65" fmla="*/ 45572 w 203775"/>
                <a:gd name="connsiteY65" fmla="*/ 203775 h 222536"/>
                <a:gd name="connsiteX66" fmla="*/ 42910 w 203775"/>
                <a:gd name="connsiteY66" fmla="*/ 203775 h 222536"/>
                <a:gd name="connsiteX67" fmla="*/ 40248 w 203775"/>
                <a:gd name="connsiteY67" fmla="*/ 203775 h 222536"/>
                <a:gd name="connsiteX68" fmla="*/ 37522 w 203775"/>
                <a:gd name="connsiteY68" fmla="*/ 206437 h 222536"/>
                <a:gd name="connsiteX69" fmla="*/ 34860 w 203775"/>
                <a:gd name="connsiteY69" fmla="*/ 206437 h 222536"/>
                <a:gd name="connsiteX70" fmla="*/ 32198 w 203775"/>
                <a:gd name="connsiteY70" fmla="*/ 206437 h 222536"/>
                <a:gd name="connsiteX71" fmla="*/ 29473 w 203775"/>
                <a:gd name="connsiteY71" fmla="*/ 206437 h 222536"/>
                <a:gd name="connsiteX72" fmla="*/ 29473 w 203775"/>
                <a:gd name="connsiteY72" fmla="*/ 203775 h 222536"/>
                <a:gd name="connsiteX73" fmla="*/ 29473 w 203775"/>
                <a:gd name="connsiteY73" fmla="*/ 201113 h 222536"/>
                <a:gd name="connsiteX74" fmla="*/ 29473 w 203775"/>
                <a:gd name="connsiteY74" fmla="*/ 198388 h 222536"/>
                <a:gd name="connsiteX75" fmla="*/ 29473 w 203775"/>
                <a:gd name="connsiteY75" fmla="*/ 195726 h 222536"/>
                <a:gd name="connsiteX76" fmla="*/ 29473 w 203775"/>
                <a:gd name="connsiteY76" fmla="*/ 193064 h 222536"/>
                <a:gd name="connsiteX77" fmla="*/ 32198 w 203775"/>
                <a:gd name="connsiteY77" fmla="*/ 190338 h 222536"/>
                <a:gd name="connsiteX78" fmla="*/ 32198 w 203775"/>
                <a:gd name="connsiteY78" fmla="*/ 187676 h 222536"/>
                <a:gd name="connsiteX79" fmla="*/ 32198 w 203775"/>
                <a:gd name="connsiteY79" fmla="*/ 185014 h 222536"/>
                <a:gd name="connsiteX80" fmla="*/ 32198 w 203775"/>
                <a:gd name="connsiteY80" fmla="*/ 182288 h 222536"/>
                <a:gd name="connsiteX81" fmla="*/ 34860 w 203775"/>
                <a:gd name="connsiteY81" fmla="*/ 182288 h 222536"/>
                <a:gd name="connsiteX82" fmla="*/ 34860 w 203775"/>
                <a:gd name="connsiteY82" fmla="*/ 179626 h 222536"/>
                <a:gd name="connsiteX83" fmla="*/ 34860 w 203775"/>
                <a:gd name="connsiteY83" fmla="*/ 176964 h 222536"/>
                <a:gd name="connsiteX84" fmla="*/ 34860 w 203775"/>
                <a:gd name="connsiteY84" fmla="*/ 174302 h 222536"/>
                <a:gd name="connsiteX85" fmla="*/ 37522 w 203775"/>
                <a:gd name="connsiteY85" fmla="*/ 171577 h 222536"/>
                <a:gd name="connsiteX86" fmla="*/ 37522 w 203775"/>
                <a:gd name="connsiteY86" fmla="*/ 168914 h 222536"/>
                <a:gd name="connsiteX87" fmla="*/ 37522 w 203775"/>
                <a:gd name="connsiteY87" fmla="*/ 166253 h 222536"/>
                <a:gd name="connsiteX88" fmla="*/ 37522 w 203775"/>
                <a:gd name="connsiteY88" fmla="*/ 163527 h 222536"/>
                <a:gd name="connsiteX89" fmla="*/ 37522 w 203775"/>
                <a:gd name="connsiteY89" fmla="*/ 160865 h 222536"/>
                <a:gd name="connsiteX90" fmla="*/ 37522 w 203775"/>
                <a:gd name="connsiteY90" fmla="*/ 158203 h 222536"/>
                <a:gd name="connsiteX91" fmla="*/ 37522 w 203775"/>
                <a:gd name="connsiteY91" fmla="*/ 155477 h 222536"/>
                <a:gd name="connsiteX92" fmla="*/ 40248 w 203775"/>
                <a:gd name="connsiteY92" fmla="*/ 152815 h 222536"/>
                <a:gd name="connsiteX93" fmla="*/ 40248 w 203775"/>
                <a:gd name="connsiteY93" fmla="*/ 150153 h 222536"/>
                <a:gd name="connsiteX94" fmla="*/ 40248 w 203775"/>
                <a:gd name="connsiteY94" fmla="*/ 144766 h 222536"/>
                <a:gd name="connsiteX95" fmla="*/ 42910 w 203775"/>
                <a:gd name="connsiteY95" fmla="*/ 139442 h 222536"/>
                <a:gd name="connsiteX96" fmla="*/ 42910 w 203775"/>
                <a:gd name="connsiteY96" fmla="*/ 136716 h 222536"/>
                <a:gd name="connsiteX97" fmla="*/ 42910 w 203775"/>
                <a:gd name="connsiteY97" fmla="*/ 134054 h 222536"/>
                <a:gd name="connsiteX98" fmla="*/ 42910 w 203775"/>
                <a:gd name="connsiteY98" fmla="*/ 131392 h 222536"/>
                <a:gd name="connsiteX99" fmla="*/ 42910 w 203775"/>
                <a:gd name="connsiteY99" fmla="*/ 128667 h 222536"/>
                <a:gd name="connsiteX100" fmla="*/ 40248 w 203775"/>
                <a:gd name="connsiteY100" fmla="*/ 126005 h 222536"/>
                <a:gd name="connsiteX101" fmla="*/ 37522 w 203775"/>
                <a:gd name="connsiteY101" fmla="*/ 126005 h 222536"/>
                <a:gd name="connsiteX102" fmla="*/ 37522 w 203775"/>
                <a:gd name="connsiteY102" fmla="*/ 123343 h 222536"/>
                <a:gd name="connsiteX103" fmla="*/ 34860 w 203775"/>
                <a:gd name="connsiteY103" fmla="*/ 120617 h 222536"/>
                <a:gd name="connsiteX104" fmla="*/ 32198 w 203775"/>
                <a:gd name="connsiteY104" fmla="*/ 117955 h 222536"/>
                <a:gd name="connsiteX105" fmla="*/ 29473 w 203775"/>
                <a:gd name="connsiteY105" fmla="*/ 117955 h 222536"/>
                <a:gd name="connsiteX106" fmla="*/ 29473 w 203775"/>
                <a:gd name="connsiteY106" fmla="*/ 115293 h 222536"/>
                <a:gd name="connsiteX107" fmla="*/ 26811 w 203775"/>
                <a:gd name="connsiteY107" fmla="*/ 115293 h 222536"/>
                <a:gd name="connsiteX108" fmla="*/ 24149 w 203775"/>
                <a:gd name="connsiteY108" fmla="*/ 115293 h 222536"/>
                <a:gd name="connsiteX109" fmla="*/ 24149 w 203775"/>
                <a:gd name="connsiteY109" fmla="*/ 112631 h 222536"/>
                <a:gd name="connsiteX110" fmla="*/ 21423 w 203775"/>
                <a:gd name="connsiteY110" fmla="*/ 112631 h 222536"/>
                <a:gd name="connsiteX111" fmla="*/ 18761 w 203775"/>
                <a:gd name="connsiteY111" fmla="*/ 112631 h 222536"/>
                <a:gd name="connsiteX112" fmla="*/ 16099 w 203775"/>
                <a:gd name="connsiteY112" fmla="*/ 112631 h 222536"/>
                <a:gd name="connsiteX113" fmla="*/ 16099 w 203775"/>
                <a:gd name="connsiteY113" fmla="*/ 109905 h 222536"/>
                <a:gd name="connsiteX114" fmla="*/ 16099 w 203775"/>
                <a:gd name="connsiteY114" fmla="*/ 107243 h 222536"/>
                <a:gd name="connsiteX115" fmla="*/ 13374 w 203775"/>
                <a:gd name="connsiteY115" fmla="*/ 107243 h 222536"/>
                <a:gd name="connsiteX116" fmla="*/ 10712 w 203775"/>
                <a:gd name="connsiteY116" fmla="*/ 107243 h 222536"/>
                <a:gd name="connsiteX117" fmla="*/ 10712 w 203775"/>
                <a:gd name="connsiteY117" fmla="*/ 104581 h 222536"/>
                <a:gd name="connsiteX118" fmla="*/ 10712 w 203775"/>
                <a:gd name="connsiteY118" fmla="*/ 101856 h 222536"/>
                <a:gd name="connsiteX119" fmla="*/ 8050 w 203775"/>
                <a:gd name="connsiteY119" fmla="*/ 101856 h 222536"/>
                <a:gd name="connsiteX120" fmla="*/ 8050 w 203775"/>
                <a:gd name="connsiteY120" fmla="*/ 99194 h 222536"/>
                <a:gd name="connsiteX121" fmla="*/ 8050 w 203775"/>
                <a:gd name="connsiteY121" fmla="*/ 96532 h 222536"/>
                <a:gd name="connsiteX122" fmla="*/ 5388 w 203775"/>
                <a:gd name="connsiteY122" fmla="*/ 96532 h 222536"/>
                <a:gd name="connsiteX123" fmla="*/ 2662 w 203775"/>
                <a:gd name="connsiteY123" fmla="*/ 93806 h 222536"/>
                <a:gd name="connsiteX124" fmla="*/ 0 w 203775"/>
                <a:gd name="connsiteY124" fmla="*/ 91144 h 222536"/>
                <a:gd name="connsiteX125" fmla="*/ 0 w 203775"/>
                <a:gd name="connsiteY125" fmla="*/ 88482 h 222536"/>
                <a:gd name="connsiteX126" fmla="*/ 0 w 203775"/>
                <a:gd name="connsiteY126" fmla="*/ 85820 h 222536"/>
                <a:gd name="connsiteX127" fmla="*/ 0 w 203775"/>
                <a:gd name="connsiteY127" fmla="*/ 83095 h 222536"/>
                <a:gd name="connsiteX128" fmla="*/ 0 w 203775"/>
                <a:gd name="connsiteY128" fmla="*/ 80433 h 222536"/>
                <a:gd name="connsiteX129" fmla="*/ 2662 w 203775"/>
                <a:gd name="connsiteY129" fmla="*/ 80433 h 222536"/>
                <a:gd name="connsiteX130" fmla="*/ 2662 w 203775"/>
                <a:gd name="connsiteY130" fmla="*/ 83095 h 222536"/>
                <a:gd name="connsiteX131" fmla="*/ 5388 w 203775"/>
                <a:gd name="connsiteY131" fmla="*/ 83095 h 222536"/>
                <a:gd name="connsiteX132" fmla="*/ 5388 w 203775"/>
                <a:gd name="connsiteY132" fmla="*/ 80433 h 222536"/>
                <a:gd name="connsiteX133" fmla="*/ 8050 w 203775"/>
                <a:gd name="connsiteY133" fmla="*/ 80433 h 222536"/>
                <a:gd name="connsiteX134" fmla="*/ 10712 w 203775"/>
                <a:gd name="connsiteY134" fmla="*/ 80433 h 222536"/>
                <a:gd name="connsiteX135" fmla="*/ 10712 w 203775"/>
                <a:gd name="connsiteY135" fmla="*/ 77771 h 222536"/>
                <a:gd name="connsiteX136" fmla="*/ 13374 w 203775"/>
                <a:gd name="connsiteY136" fmla="*/ 77771 h 222536"/>
                <a:gd name="connsiteX137" fmla="*/ 13374 w 203775"/>
                <a:gd name="connsiteY137" fmla="*/ 80433 h 222536"/>
                <a:gd name="connsiteX138" fmla="*/ 13374 w 203775"/>
                <a:gd name="connsiteY138" fmla="*/ 83095 h 222536"/>
                <a:gd name="connsiteX139" fmla="*/ 16099 w 203775"/>
                <a:gd name="connsiteY139" fmla="*/ 83095 h 222536"/>
                <a:gd name="connsiteX140" fmla="*/ 18761 w 203775"/>
                <a:gd name="connsiteY140" fmla="*/ 80433 h 222536"/>
                <a:gd name="connsiteX141" fmla="*/ 18761 w 203775"/>
                <a:gd name="connsiteY141" fmla="*/ 77771 h 222536"/>
                <a:gd name="connsiteX142" fmla="*/ 18761 w 203775"/>
                <a:gd name="connsiteY142" fmla="*/ 75045 h 222536"/>
                <a:gd name="connsiteX143" fmla="*/ 21423 w 203775"/>
                <a:gd name="connsiteY143" fmla="*/ 75045 h 222536"/>
                <a:gd name="connsiteX144" fmla="*/ 21423 w 203775"/>
                <a:gd name="connsiteY144" fmla="*/ 72383 h 222536"/>
                <a:gd name="connsiteX145" fmla="*/ 24149 w 203775"/>
                <a:gd name="connsiteY145" fmla="*/ 72383 h 222536"/>
                <a:gd name="connsiteX146" fmla="*/ 24149 w 203775"/>
                <a:gd name="connsiteY146" fmla="*/ 69721 h 222536"/>
                <a:gd name="connsiteX147" fmla="*/ 24149 w 203775"/>
                <a:gd name="connsiteY147" fmla="*/ 66995 h 222536"/>
                <a:gd name="connsiteX148" fmla="*/ 26811 w 203775"/>
                <a:gd name="connsiteY148" fmla="*/ 64333 h 222536"/>
                <a:gd name="connsiteX149" fmla="*/ 29473 w 203775"/>
                <a:gd name="connsiteY149" fmla="*/ 61671 h 222536"/>
                <a:gd name="connsiteX150" fmla="*/ 32198 w 203775"/>
                <a:gd name="connsiteY150" fmla="*/ 59009 h 222536"/>
                <a:gd name="connsiteX151" fmla="*/ 34860 w 203775"/>
                <a:gd name="connsiteY151" fmla="*/ 59009 h 222536"/>
                <a:gd name="connsiteX152" fmla="*/ 37522 w 203775"/>
                <a:gd name="connsiteY152" fmla="*/ 59009 h 222536"/>
                <a:gd name="connsiteX153" fmla="*/ 40248 w 203775"/>
                <a:gd name="connsiteY153" fmla="*/ 59009 h 222536"/>
                <a:gd name="connsiteX154" fmla="*/ 42910 w 203775"/>
                <a:gd name="connsiteY154" fmla="*/ 59009 h 222536"/>
                <a:gd name="connsiteX155" fmla="*/ 42910 w 203775"/>
                <a:gd name="connsiteY155" fmla="*/ 56284 h 222536"/>
                <a:gd name="connsiteX156" fmla="*/ 42910 w 203775"/>
                <a:gd name="connsiteY156" fmla="*/ 53622 h 222536"/>
                <a:gd name="connsiteX157" fmla="*/ 42910 w 203775"/>
                <a:gd name="connsiteY157" fmla="*/ 50959 h 222536"/>
                <a:gd name="connsiteX158" fmla="*/ 45572 w 203775"/>
                <a:gd name="connsiteY158" fmla="*/ 50959 h 222536"/>
                <a:gd name="connsiteX159" fmla="*/ 48234 w 203775"/>
                <a:gd name="connsiteY159" fmla="*/ 50959 h 222536"/>
                <a:gd name="connsiteX160" fmla="*/ 48234 w 203775"/>
                <a:gd name="connsiteY160" fmla="*/ 48234 h 222536"/>
                <a:gd name="connsiteX161" fmla="*/ 48234 w 203775"/>
                <a:gd name="connsiteY161" fmla="*/ 45572 h 222536"/>
                <a:gd name="connsiteX162" fmla="*/ 50960 w 203775"/>
                <a:gd name="connsiteY162" fmla="*/ 45572 h 222536"/>
                <a:gd name="connsiteX163" fmla="*/ 53622 w 203775"/>
                <a:gd name="connsiteY163" fmla="*/ 45572 h 222536"/>
                <a:gd name="connsiteX164" fmla="*/ 53622 w 203775"/>
                <a:gd name="connsiteY164" fmla="*/ 42910 h 222536"/>
                <a:gd name="connsiteX165" fmla="*/ 56284 w 203775"/>
                <a:gd name="connsiteY165" fmla="*/ 42910 h 222536"/>
                <a:gd name="connsiteX166" fmla="*/ 56284 w 203775"/>
                <a:gd name="connsiteY166" fmla="*/ 40184 h 222536"/>
                <a:gd name="connsiteX167" fmla="*/ 56284 w 203775"/>
                <a:gd name="connsiteY167" fmla="*/ 37522 h 222536"/>
                <a:gd name="connsiteX168" fmla="*/ 56284 w 203775"/>
                <a:gd name="connsiteY168" fmla="*/ 34860 h 222536"/>
                <a:gd name="connsiteX169" fmla="*/ 59009 w 203775"/>
                <a:gd name="connsiteY169" fmla="*/ 34860 h 222536"/>
                <a:gd name="connsiteX170" fmla="*/ 59009 w 203775"/>
                <a:gd name="connsiteY170" fmla="*/ 32135 h 222536"/>
                <a:gd name="connsiteX171" fmla="*/ 61671 w 203775"/>
                <a:gd name="connsiteY171" fmla="*/ 29473 h 222536"/>
                <a:gd name="connsiteX172" fmla="*/ 61671 w 203775"/>
                <a:gd name="connsiteY172" fmla="*/ 26811 h 222536"/>
                <a:gd name="connsiteX173" fmla="*/ 61671 w 203775"/>
                <a:gd name="connsiteY173" fmla="*/ 24149 h 222536"/>
                <a:gd name="connsiteX174" fmla="*/ 64333 w 203775"/>
                <a:gd name="connsiteY174" fmla="*/ 24149 h 222536"/>
                <a:gd name="connsiteX175" fmla="*/ 67059 w 203775"/>
                <a:gd name="connsiteY175" fmla="*/ 24149 h 222536"/>
                <a:gd name="connsiteX176" fmla="*/ 69721 w 203775"/>
                <a:gd name="connsiteY176" fmla="*/ 21423 h 222536"/>
                <a:gd name="connsiteX177" fmla="*/ 69721 w 203775"/>
                <a:gd name="connsiteY177" fmla="*/ 18761 h 222536"/>
                <a:gd name="connsiteX178" fmla="*/ 72383 w 203775"/>
                <a:gd name="connsiteY178" fmla="*/ 18761 h 222536"/>
                <a:gd name="connsiteX179" fmla="*/ 72383 w 203775"/>
                <a:gd name="connsiteY179" fmla="*/ 16099 h 222536"/>
                <a:gd name="connsiteX180" fmla="*/ 72383 w 203775"/>
                <a:gd name="connsiteY180" fmla="*/ 13374 h 222536"/>
                <a:gd name="connsiteX181" fmla="*/ 72383 w 203775"/>
                <a:gd name="connsiteY181" fmla="*/ 10712 h 222536"/>
                <a:gd name="connsiteX182" fmla="*/ 75045 w 203775"/>
                <a:gd name="connsiteY182" fmla="*/ 10712 h 222536"/>
                <a:gd name="connsiteX183" fmla="*/ 75045 w 203775"/>
                <a:gd name="connsiteY183" fmla="*/ 8050 h 222536"/>
                <a:gd name="connsiteX184" fmla="*/ 77770 w 203775"/>
                <a:gd name="connsiteY184" fmla="*/ 5324 h 222536"/>
                <a:gd name="connsiteX185" fmla="*/ 77770 w 203775"/>
                <a:gd name="connsiteY185" fmla="*/ 8050 h 222536"/>
                <a:gd name="connsiteX186" fmla="*/ 80433 w 203775"/>
                <a:gd name="connsiteY186" fmla="*/ 8050 h 222536"/>
                <a:gd name="connsiteX187" fmla="*/ 83095 w 203775"/>
                <a:gd name="connsiteY187" fmla="*/ 8050 h 222536"/>
                <a:gd name="connsiteX188" fmla="*/ 83095 w 203775"/>
                <a:gd name="connsiteY188" fmla="*/ 5324 h 222536"/>
                <a:gd name="connsiteX189" fmla="*/ 83095 w 203775"/>
                <a:gd name="connsiteY189" fmla="*/ 2662 h 222536"/>
                <a:gd name="connsiteX190" fmla="*/ 85820 w 203775"/>
                <a:gd name="connsiteY190" fmla="*/ 2662 h 222536"/>
                <a:gd name="connsiteX191" fmla="*/ 85820 w 203775"/>
                <a:gd name="connsiteY191" fmla="*/ 0 h 222536"/>
                <a:gd name="connsiteX192" fmla="*/ 88482 w 203775"/>
                <a:gd name="connsiteY192" fmla="*/ 0 h 222536"/>
                <a:gd name="connsiteX193" fmla="*/ 88482 w 203775"/>
                <a:gd name="connsiteY193" fmla="*/ 2662 h 222536"/>
                <a:gd name="connsiteX194" fmla="*/ 91144 w 203775"/>
                <a:gd name="connsiteY194" fmla="*/ 2662 h 222536"/>
                <a:gd name="connsiteX195" fmla="*/ 91144 w 203775"/>
                <a:gd name="connsiteY195" fmla="*/ 0 h 222536"/>
                <a:gd name="connsiteX196" fmla="*/ 93870 w 203775"/>
                <a:gd name="connsiteY196" fmla="*/ 0 h 222536"/>
                <a:gd name="connsiteX197" fmla="*/ 93870 w 203775"/>
                <a:gd name="connsiteY197" fmla="*/ 2662 h 222536"/>
                <a:gd name="connsiteX198" fmla="*/ 96532 w 203775"/>
                <a:gd name="connsiteY198" fmla="*/ 2662 h 222536"/>
                <a:gd name="connsiteX199" fmla="*/ 96532 w 203775"/>
                <a:gd name="connsiteY199" fmla="*/ 5324 h 222536"/>
                <a:gd name="connsiteX200" fmla="*/ 99194 w 203775"/>
                <a:gd name="connsiteY200" fmla="*/ 5324 h 222536"/>
                <a:gd name="connsiteX201" fmla="*/ 99194 w 203775"/>
                <a:gd name="connsiteY201" fmla="*/ 8050 h 222536"/>
                <a:gd name="connsiteX202" fmla="*/ 99194 w 203775"/>
                <a:gd name="connsiteY202" fmla="*/ 10712 h 222536"/>
                <a:gd name="connsiteX203" fmla="*/ 101856 w 203775"/>
                <a:gd name="connsiteY203" fmla="*/ 10712 h 222536"/>
                <a:gd name="connsiteX204" fmla="*/ 101856 w 203775"/>
                <a:gd name="connsiteY204" fmla="*/ 13374 h 222536"/>
                <a:gd name="connsiteX205" fmla="*/ 104581 w 203775"/>
                <a:gd name="connsiteY205" fmla="*/ 13374 h 222536"/>
                <a:gd name="connsiteX206" fmla="*/ 104581 w 203775"/>
                <a:gd name="connsiteY206" fmla="*/ 16099 h 222536"/>
                <a:gd name="connsiteX207" fmla="*/ 107243 w 203775"/>
                <a:gd name="connsiteY207" fmla="*/ 13374 h 222536"/>
                <a:gd name="connsiteX208" fmla="*/ 109905 w 203775"/>
                <a:gd name="connsiteY208" fmla="*/ 13374 h 222536"/>
                <a:gd name="connsiteX209" fmla="*/ 112631 w 203775"/>
                <a:gd name="connsiteY209" fmla="*/ 13374 h 222536"/>
                <a:gd name="connsiteX210" fmla="*/ 115293 w 203775"/>
                <a:gd name="connsiteY210" fmla="*/ 13374 h 222536"/>
                <a:gd name="connsiteX211" fmla="*/ 115293 w 203775"/>
                <a:gd name="connsiteY211" fmla="*/ 16099 h 222536"/>
                <a:gd name="connsiteX212" fmla="*/ 117955 w 203775"/>
                <a:gd name="connsiteY212" fmla="*/ 16099 h 222536"/>
                <a:gd name="connsiteX213" fmla="*/ 117955 w 203775"/>
                <a:gd name="connsiteY213" fmla="*/ 18761 h 222536"/>
                <a:gd name="connsiteX214" fmla="*/ 117955 w 203775"/>
                <a:gd name="connsiteY214" fmla="*/ 21423 h 222536"/>
                <a:gd name="connsiteX215" fmla="*/ 120681 w 203775"/>
                <a:gd name="connsiteY215" fmla="*/ 21423 h 222536"/>
                <a:gd name="connsiteX216" fmla="*/ 123343 w 203775"/>
                <a:gd name="connsiteY216" fmla="*/ 21423 h 222536"/>
                <a:gd name="connsiteX217" fmla="*/ 123343 w 203775"/>
                <a:gd name="connsiteY217" fmla="*/ 24149 h 222536"/>
                <a:gd name="connsiteX218" fmla="*/ 126005 w 203775"/>
                <a:gd name="connsiteY218" fmla="*/ 26811 h 222536"/>
                <a:gd name="connsiteX219" fmla="*/ 126005 w 203775"/>
                <a:gd name="connsiteY219" fmla="*/ 29473 h 222536"/>
                <a:gd name="connsiteX220" fmla="*/ 128667 w 203775"/>
                <a:gd name="connsiteY220" fmla="*/ 32135 h 222536"/>
                <a:gd name="connsiteX221" fmla="*/ 128667 w 203775"/>
                <a:gd name="connsiteY221" fmla="*/ 34860 h 222536"/>
                <a:gd name="connsiteX222" fmla="*/ 131392 w 203775"/>
                <a:gd name="connsiteY222" fmla="*/ 34860 h 222536"/>
                <a:gd name="connsiteX223" fmla="*/ 131392 w 203775"/>
                <a:gd name="connsiteY223" fmla="*/ 37522 h 222536"/>
                <a:gd name="connsiteX224" fmla="*/ 134054 w 203775"/>
                <a:gd name="connsiteY224" fmla="*/ 37522 h 222536"/>
                <a:gd name="connsiteX225" fmla="*/ 134054 w 203775"/>
                <a:gd name="connsiteY225" fmla="*/ 40184 h 222536"/>
                <a:gd name="connsiteX226" fmla="*/ 136716 w 203775"/>
                <a:gd name="connsiteY226" fmla="*/ 40184 h 222536"/>
                <a:gd name="connsiteX227" fmla="*/ 136716 w 203775"/>
                <a:gd name="connsiteY227" fmla="*/ 42910 h 222536"/>
                <a:gd name="connsiteX228" fmla="*/ 139442 w 203775"/>
                <a:gd name="connsiteY228" fmla="*/ 42910 h 222536"/>
                <a:gd name="connsiteX229" fmla="*/ 139442 w 203775"/>
                <a:gd name="connsiteY229" fmla="*/ 45572 h 222536"/>
                <a:gd name="connsiteX230" fmla="*/ 142104 w 203775"/>
                <a:gd name="connsiteY230" fmla="*/ 45572 h 222536"/>
                <a:gd name="connsiteX231" fmla="*/ 144766 w 203775"/>
                <a:gd name="connsiteY231" fmla="*/ 45572 h 222536"/>
                <a:gd name="connsiteX232" fmla="*/ 147491 w 203775"/>
                <a:gd name="connsiteY232" fmla="*/ 45572 h 222536"/>
                <a:gd name="connsiteX233" fmla="*/ 150153 w 203775"/>
                <a:gd name="connsiteY233" fmla="*/ 45572 h 222536"/>
                <a:gd name="connsiteX234" fmla="*/ 152815 w 203775"/>
                <a:gd name="connsiteY234" fmla="*/ 45572 h 222536"/>
                <a:gd name="connsiteX235" fmla="*/ 152815 w 203775"/>
                <a:gd name="connsiteY235" fmla="*/ 42910 h 222536"/>
                <a:gd name="connsiteX236" fmla="*/ 152815 w 203775"/>
                <a:gd name="connsiteY236" fmla="*/ 40184 h 222536"/>
                <a:gd name="connsiteX237" fmla="*/ 155541 w 203775"/>
                <a:gd name="connsiteY237" fmla="*/ 40184 h 222536"/>
                <a:gd name="connsiteX238" fmla="*/ 155541 w 203775"/>
                <a:gd name="connsiteY238" fmla="*/ 37522 h 222536"/>
                <a:gd name="connsiteX239" fmla="*/ 158203 w 203775"/>
                <a:gd name="connsiteY239" fmla="*/ 34860 h 222536"/>
                <a:gd name="connsiteX240" fmla="*/ 160865 w 203775"/>
                <a:gd name="connsiteY240" fmla="*/ 34860 h 222536"/>
                <a:gd name="connsiteX241" fmla="*/ 163527 w 203775"/>
                <a:gd name="connsiteY241" fmla="*/ 34860 h 222536"/>
                <a:gd name="connsiteX242" fmla="*/ 166253 w 203775"/>
                <a:gd name="connsiteY242" fmla="*/ 34860 h 222536"/>
                <a:gd name="connsiteX243" fmla="*/ 168915 w 203775"/>
                <a:gd name="connsiteY243" fmla="*/ 34860 h 222536"/>
                <a:gd name="connsiteX244" fmla="*/ 168915 w 203775"/>
                <a:gd name="connsiteY244" fmla="*/ 37522 h 222536"/>
                <a:gd name="connsiteX245" fmla="*/ 171577 w 203775"/>
                <a:gd name="connsiteY245" fmla="*/ 37522 h 222536"/>
                <a:gd name="connsiteX246" fmla="*/ 171577 w 203775"/>
                <a:gd name="connsiteY246" fmla="*/ 40184 h 222536"/>
                <a:gd name="connsiteX247" fmla="*/ 174302 w 203775"/>
                <a:gd name="connsiteY247" fmla="*/ 40184 h 222536"/>
                <a:gd name="connsiteX248" fmla="*/ 174302 w 203775"/>
                <a:gd name="connsiteY248" fmla="*/ 42910 h 222536"/>
                <a:gd name="connsiteX249" fmla="*/ 176964 w 203775"/>
                <a:gd name="connsiteY249" fmla="*/ 42910 h 222536"/>
                <a:gd name="connsiteX250" fmla="*/ 176964 w 203775"/>
                <a:gd name="connsiteY250" fmla="*/ 45572 h 222536"/>
                <a:gd name="connsiteX251" fmla="*/ 179626 w 203775"/>
                <a:gd name="connsiteY251" fmla="*/ 48234 h 222536"/>
                <a:gd name="connsiteX252" fmla="*/ 179626 w 203775"/>
                <a:gd name="connsiteY252" fmla="*/ 50959 h 222536"/>
                <a:gd name="connsiteX253" fmla="*/ 182352 w 203775"/>
                <a:gd name="connsiteY253" fmla="*/ 50959 h 222536"/>
                <a:gd name="connsiteX254" fmla="*/ 182352 w 203775"/>
                <a:gd name="connsiteY254" fmla="*/ 53622 h 222536"/>
                <a:gd name="connsiteX255" fmla="*/ 185014 w 203775"/>
                <a:gd name="connsiteY255" fmla="*/ 53622 h 222536"/>
                <a:gd name="connsiteX256" fmla="*/ 185014 w 203775"/>
                <a:gd name="connsiteY256" fmla="*/ 56284 h 222536"/>
                <a:gd name="connsiteX257" fmla="*/ 185014 w 203775"/>
                <a:gd name="connsiteY257" fmla="*/ 59009 h 222536"/>
                <a:gd name="connsiteX258" fmla="*/ 185014 w 203775"/>
                <a:gd name="connsiteY258" fmla="*/ 61671 h 222536"/>
                <a:gd name="connsiteX259" fmla="*/ 185014 w 203775"/>
                <a:gd name="connsiteY259" fmla="*/ 64333 h 222536"/>
                <a:gd name="connsiteX260" fmla="*/ 182352 w 203775"/>
                <a:gd name="connsiteY260" fmla="*/ 66995 h 222536"/>
                <a:gd name="connsiteX261" fmla="*/ 185014 w 203775"/>
                <a:gd name="connsiteY261" fmla="*/ 66995 h 222536"/>
                <a:gd name="connsiteX262" fmla="*/ 185014 w 203775"/>
                <a:gd name="connsiteY262" fmla="*/ 69721 h 222536"/>
                <a:gd name="connsiteX263" fmla="*/ 187676 w 203775"/>
                <a:gd name="connsiteY263" fmla="*/ 69721 h 222536"/>
                <a:gd name="connsiteX264" fmla="*/ 187676 w 203775"/>
                <a:gd name="connsiteY264" fmla="*/ 72383 h 222536"/>
                <a:gd name="connsiteX265" fmla="*/ 190338 w 203775"/>
                <a:gd name="connsiteY265" fmla="*/ 72383 h 222536"/>
                <a:gd name="connsiteX266" fmla="*/ 193063 w 203775"/>
                <a:gd name="connsiteY266" fmla="*/ 75045 h 222536"/>
                <a:gd name="connsiteX267" fmla="*/ 193063 w 203775"/>
                <a:gd name="connsiteY267" fmla="*/ 77771 h 222536"/>
                <a:gd name="connsiteX268" fmla="*/ 195726 w 203775"/>
                <a:gd name="connsiteY268" fmla="*/ 77771 h 222536"/>
                <a:gd name="connsiteX269" fmla="*/ 195726 w 203775"/>
                <a:gd name="connsiteY269" fmla="*/ 80433 h 222536"/>
                <a:gd name="connsiteX270" fmla="*/ 195726 w 203775"/>
                <a:gd name="connsiteY270" fmla="*/ 83095 h 222536"/>
                <a:gd name="connsiteX271" fmla="*/ 195726 w 203775"/>
                <a:gd name="connsiteY271" fmla="*/ 85820 h 222536"/>
                <a:gd name="connsiteX272" fmla="*/ 195726 w 203775"/>
                <a:gd name="connsiteY272" fmla="*/ 88482 h 222536"/>
                <a:gd name="connsiteX273" fmla="*/ 195726 w 203775"/>
                <a:gd name="connsiteY273" fmla="*/ 91144 h 222536"/>
                <a:gd name="connsiteX274" fmla="*/ 195726 w 203775"/>
                <a:gd name="connsiteY274" fmla="*/ 93806 h 222536"/>
                <a:gd name="connsiteX275" fmla="*/ 198388 w 203775"/>
                <a:gd name="connsiteY275" fmla="*/ 93806 h 222536"/>
                <a:gd name="connsiteX276" fmla="*/ 201113 w 203775"/>
                <a:gd name="connsiteY276" fmla="*/ 93806 h 222536"/>
                <a:gd name="connsiteX277" fmla="*/ 201113 w 203775"/>
                <a:gd name="connsiteY277" fmla="*/ 96532 h 222536"/>
                <a:gd name="connsiteX278" fmla="*/ 198388 w 203775"/>
                <a:gd name="connsiteY278" fmla="*/ 96532 h 222536"/>
                <a:gd name="connsiteX279" fmla="*/ 198388 w 203775"/>
                <a:gd name="connsiteY279" fmla="*/ 99194 h 222536"/>
                <a:gd name="connsiteX280" fmla="*/ 201113 w 203775"/>
                <a:gd name="connsiteY280" fmla="*/ 101856 h 222536"/>
                <a:gd name="connsiteX281" fmla="*/ 201113 w 203775"/>
                <a:gd name="connsiteY281" fmla="*/ 104581 h 222536"/>
                <a:gd name="connsiteX282" fmla="*/ 203775 w 203775"/>
                <a:gd name="connsiteY282" fmla="*/ 104581 h 222536"/>
                <a:gd name="connsiteX283" fmla="*/ 203775 w 203775"/>
                <a:gd name="connsiteY283" fmla="*/ 107243 h 222536"/>
                <a:gd name="connsiteX284" fmla="*/ 201113 w 203775"/>
                <a:gd name="connsiteY284" fmla="*/ 107243 h 222536"/>
                <a:gd name="connsiteX285" fmla="*/ 201113 w 203775"/>
                <a:gd name="connsiteY285" fmla="*/ 109905 h 222536"/>
                <a:gd name="connsiteX286" fmla="*/ 201113 w 203775"/>
                <a:gd name="connsiteY286" fmla="*/ 112631 h 222536"/>
                <a:gd name="connsiteX287" fmla="*/ 198388 w 203775"/>
                <a:gd name="connsiteY287" fmla="*/ 112631 h 222536"/>
                <a:gd name="connsiteX288" fmla="*/ 198388 w 203775"/>
                <a:gd name="connsiteY288" fmla="*/ 115293 h 222536"/>
                <a:gd name="connsiteX289" fmla="*/ 198388 w 203775"/>
                <a:gd name="connsiteY289" fmla="*/ 117955 h 222536"/>
                <a:gd name="connsiteX290" fmla="*/ 195726 w 203775"/>
                <a:gd name="connsiteY290" fmla="*/ 117955 h 222536"/>
                <a:gd name="connsiteX291" fmla="*/ 193063 w 203775"/>
                <a:gd name="connsiteY291" fmla="*/ 120617 h 222536"/>
                <a:gd name="connsiteX292" fmla="*/ 190338 w 203775"/>
                <a:gd name="connsiteY292" fmla="*/ 120617 h 222536"/>
                <a:gd name="connsiteX293" fmla="*/ 190338 w 203775"/>
                <a:gd name="connsiteY293" fmla="*/ 123343 h 222536"/>
                <a:gd name="connsiteX294" fmla="*/ 187676 w 203775"/>
                <a:gd name="connsiteY294" fmla="*/ 123343 h 222536"/>
                <a:gd name="connsiteX295" fmla="*/ 187676 w 203775"/>
                <a:gd name="connsiteY295" fmla="*/ 126005 h 222536"/>
                <a:gd name="connsiteX296" fmla="*/ 185014 w 203775"/>
                <a:gd name="connsiteY296" fmla="*/ 128667 h 222536"/>
                <a:gd name="connsiteX297" fmla="*/ 185014 w 203775"/>
                <a:gd name="connsiteY297" fmla="*/ 131392 h 222536"/>
                <a:gd name="connsiteX298" fmla="*/ 182352 w 203775"/>
                <a:gd name="connsiteY298" fmla="*/ 134054 h 222536"/>
                <a:gd name="connsiteX299" fmla="*/ 179626 w 203775"/>
                <a:gd name="connsiteY299" fmla="*/ 136716 h 222536"/>
                <a:gd name="connsiteX300" fmla="*/ 179626 w 203775"/>
                <a:gd name="connsiteY300" fmla="*/ 139442 h 222536"/>
                <a:gd name="connsiteX301" fmla="*/ 176964 w 203775"/>
                <a:gd name="connsiteY301" fmla="*/ 139442 h 222536"/>
                <a:gd name="connsiteX302" fmla="*/ 176964 w 203775"/>
                <a:gd name="connsiteY302" fmla="*/ 142104 h 222536"/>
                <a:gd name="connsiteX303" fmla="*/ 174302 w 203775"/>
                <a:gd name="connsiteY303" fmla="*/ 142104 h 222536"/>
                <a:gd name="connsiteX304" fmla="*/ 174302 w 203775"/>
                <a:gd name="connsiteY304" fmla="*/ 144766 h 222536"/>
                <a:gd name="connsiteX305" fmla="*/ 171577 w 203775"/>
                <a:gd name="connsiteY305" fmla="*/ 147491 h 222536"/>
                <a:gd name="connsiteX306" fmla="*/ 168915 w 203775"/>
                <a:gd name="connsiteY306" fmla="*/ 150153 h 222536"/>
                <a:gd name="connsiteX307" fmla="*/ 166253 w 203775"/>
                <a:gd name="connsiteY307" fmla="*/ 152815 h 222536"/>
                <a:gd name="connsiteX308" fmla="*/ 166253 w 203775"/>
                <a:gd name="connsiteY308" fmla="*/ 155477 h 222536"/>
                <a:gd name="connsiteX309" fmla="*/ 163527 w 203775"/>
                <a:gd name="connsiteY309" fmla="*/ 155477 h 222536"/>
                <a:gd name="connsiteX310" fmla="*/ 163527 w 203775"/>
                <a:gd name="connsiteY310" fmla="*/ 158203 h 222536"/>
                <a:gd name="connsiteX311" fmla="*/ 160865 w 203775"/>
                <a:gd name="connsiteY311" fmla="*/ 158203 h 222536"/>
                <a:gd name="connsiteX312" fmla="*/ 160865 w 203775"/>
                <a:gd name="connsiteY312" fmla="*/ 160865 h 222536"/>
                <a:gd name="connsiteX313" fmla="*/ 158203 w 203775"/>
                <a:gd name="connsiteY313" fmla="*/ 163527 h 222536"/>
                <a:gd name="connsiteX314" fmla="*/ 158203 w 203775"/>
                <a:gd name="connsiteY314" fmla="*/ 166253 h 222536"/>
                <a:gd name="connsiteX315" fmla="*/ 155541 w 203775"/>
                <a:gd name="connsiteY315" fmla="*/ 166253 h 222536"/>
                <a:gd name="connsiteX316" fmla="*/ 155541 w 203775"/>
                <a:gd name="connsiteY316" fmla="*/ 168914 h 222536"/>
                <a:gd name="connsiteX317" fmla="*/ 155541 w 203775"/>
                <a:gd name="connsiteY317" fmla="*/ 171577 h 222536"/>
                <a:gd name="connsiteX318" fmla="*/ 155541 w 203775"/>
                <a:gd name="connsiteY318" fmla="*/ 176964 h 222536"/>
                <a:gd name="connsiteX319" fmla="*/ 158203 w 203775"/>
                <a:gd name="connsiteY319" fmla="*/ 176964 h 222536"/>
                <a:gd name="connsiteX320" fmla="*/ 158203 w 203775"/>
                <a:gd name="connsiteY320" fmla="*/ 179626 h 222536"/>
                <a:gd name="connsiteX321" fmla="*/ 160865 w 203775"/>
                <a:gd name="connsiteY321" fmla="*/ 179626 h 222536"/>
                <a:gd name="connsiteX322" fmla="*/ 160865 w 203775"/>
                <a:gd name="connsiteY322" fmla="*/ 182288 h 222536"/>
                <a:gd name="connsiteX323" fmla="*/ 163527 w 203775"/>
                <a:gd name="connsiteY323" fmla="*/ 182288 h 222536"/>
                <a:gd name="connsiteX324" fmla="*/ 163527 w 203775"/>
                <a:gd name="connsiteY324" fmla="*/ 185014 h 222536"/>
                <a:gd name="connsiteX325" fmla="*/ 166253 w 203775"/>
                <a:gd name="connsiteY325" fmla="*/ 185014 h 222536"/>
                <a:gd name="connsiteX326" fmla="*/ 166253 w 203775"/>
                <a:gd name="connsiteY326" fmla="*/ 187676 h 222536"/>
                <a:gd name="connsiteX327" fmla="*/ 168915 w 203775"/>
                <a:gd name="connsiteY327" fmla="*/ 187676 h 222536"/>
                <a:gd name="connsiteX328" fmla="*/ 168915 w 203775"/>
                <a:gd name="connsiteY328" fmla="*/ 190338 h 222536"/>
                <a:gd name="connsiteX329" fmla="*/ 168915 w 203775"/>
                <a:gd name="connsiteY329" fmla="*/ 193064 h 222536"/>
                <a:gd name="connsiteX330" fmla="*/ 166253 w 203775"/>
                <a:gd name="connsiteY330" fmla="*/ 195726 h 222536"/>
                <a:gd name="connsiteX331" fmla="*/ 166253 w 203775"/>
                <a:gd name="connsiteY331" fmla="*/ 198388 h 222536"/>
                <a:gd name="connsiteX332" fmla="*/ 168915 w 203775"/>
                <a:gd name="connsiteY332" fmla="*/ 201113 h 222536"/>
                <a:gd name="connsiteX333" fmla="*/ 168915 w 203775"/>
                <a:gd name="connsiteY333" fmla="*/ 203775 h 222536"/>
                <a:gd name="connsiteX334" fmla="*/ 166253 w 203775"/>
                <a:gd name="connsiteY334" fmla="*/ 203775 h 222536"/>
                <a:gd name="connsiteX335" fmla="*/ 166253 w 203775"/>
                <a:gd name="connsiteY335" fmla="*/ 206437 h 222536"/>
                <a:gd name="connsiteX336" fmla="*/ 166253 w 203775"/>
                <a:gd name="connsiteY336" fmla="*/ 206437 h 22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203775" h="222536">
                  <a:moveTo>
                    <a:pt x="166253" y="206437"/>
                  </a:moveTo>
                  <a:lnTo>
                    <a:pt x="163527" y="206437"/>
                  </a:lnTo>
                  <a:lnTo>
                    <a:pt x="160865" y="206437"/>
                  </a:lnTo>
                  <a:lnTo>
                    <a:pt x="158203" y="209163"/>
                  </a:lnTo>
                  <a:lnTo>
                    <a:pt x="158203" y="211825"/>
                  </a:lnTo>
                  <a:lnTo>
                    <a:pt x="155541" y="211825"/>
                  </a:lnTo>
                  <a:lnTo>
                    <a:pt x="152815" y="211825"/>
                  </a:lnTo>
                  <a:lnTo>
                    <a:pt x="150153" y="211825"/>
                  </a:lnTo>
                  <a:lnTo>
                    <a:pt x="147491" y="211825"/>
                  </a:lnTo>
                  <a:lnTo>
                    <a:pt x="147491" y="214487"/>
                  </a:lnTo>
                  <a:lnTo>
                    <a:pt x="144766" y="214487"/>
                  </a:lnTo>
                  <a:lnTo>
                    <a:pt x="142104" y="214487"/>
                  </a:lnTo>
                  <a:lnTo>
                    <a:pt x="139442" y="214487"/>
                  </a:lnTo>
                  <a:lnTo>
                    <a:pt x="136716" y="214487"/>
                  </a:lnTo>
                  <a:lnTo>
                    <a:pt x="136716" y="211825"/>
                  </a:lnTo>
                  <a:lnTo>
                    <a:pt x="134054" y="211825"/>
                  </a:lnTo>
                  <a:lnTo>
                    <a:pt x="131392" y="211825"/>
                  </a:lnTo>
                  <a:lnTo>
                    <a:pt x="131392" y="214487"/>
                  </a:lnTo>
                  <a:lnTo>
                    <a:pt x="128667" y="214487"/>
                  </a:lnTo>
                  <a:lnTo>
                    <a:pt x="126005" y="214487"/>
                  </a:lnTo>
                  <a:lnTo>
                    <a:pt x="126005" y="211825"/>
                  </a:lnTo>
                  <a:lnTo>
                    <a:pt x="123343" y="211825"/>
                  </a:lnTo>
                  <a:lnTo>
                    <a:pt x="123343" y="214487"/>
                  </a:lnTo>
                  <a:lnTo>
                    <a:pt x="120681" y="214487"/>
                  </a:lnTo>
                  <a:lnTo>
                    <a:pt x="120681" y="217149"/>
                  </a:lnTo>
                  <a:lnTo>
                    <a:pt x="117955" y="219874"/>
                  </a:lnTo>
                  <a:lnTo>
                    <a:pt x="115293" y="219874"/>
                  </a:lnTo>
                  <a:lnTo>
                    <a:pt x="112631" y="219874"/>
                  </a:lnTo>
                  <a:lnTo>
                    <a:pt x="109905" y="219874"/>
                  </a:lnTo>
                  <a:lnTo>
                    <a:pt x="109905" y="222536"/>
                  </a:lnTo>
                  <a:lnTo>
                    <a:pt x="107243" y="222536"/>
                  </a:lnTo>
                  <a:lnTo>
                    <a:pt x="104581" y="222536"/>
                  </a:lnTo>
                  <a:lnTo>
                    <a:pt x="101856" y="222536"/>
                  </a:lnTo>
                  <a:lnTo>
                    <a:pt x="101856" y="219874"/>
                  </a:lnTo>
                  <a:lnTo>
                    <a:pt x="99194" y="219874"/>
                  </a:lnTo>
                  <a:lnTo>
                    <a:pt x="96532" y="217149"/>
                  </a:lnTo>
                  <a:lnTo>
                    <a:pt x="96532" y="219874"/>
                  </a:lnTo>
                  <a:lnTo>
                    <a:pt x="93870" y="219874"/>
                  </a:lnTo>
                  <a:lnTo>
                    <a:pt x="91144" y="219874"/>
                  </a:lnTo>
                  <a:lnTo>
                    <a:pt x="88482" y="219874"/>
                  </a:lnTo>
                  <a:lnTo>
                    <a:pt x="88482" y="217149"/>
                  </a:lnTo>
                  <a:lnTo>
                    <a:pt x="85820" y="217149"/>
                  </a:lnTo>
                  <a:lnTo>
                    <a:pt x="85820" y="214487"/>
                  </a:lnTo>
                  <a:lnTo>
                    <a:pt x="83095" y="211825"/>
                  </a:lnTo>
                  <a:lnTo>
                    <a:pt x="83095" y="214487"/>
                  </a:lnTo>
                  <a:lnTo>
                    <a:pt x="80433" y="214487"/>
                  </a:lnTo>
                  <a:lnTo>
                    <a:pt x="77770" y="214487"/>
                  </a:lnTo>
                  <a:lnTo>
                    <a:pt x="80433" y="214487"/>
                  </a:lnTo>
                  <a:lnTo>
                    <a:pt x="80433" y="211825"/>
                  </a:lnTo>
                  <a:lnTo>
                    <a:pt x="77770" y="211825"/>
                  </a:lnTo>
                  <a:lnTo>
                    <a:pt x="75045" y="214487"/>
                  </a:lnTo>
                  <a:lnTo>
                    <a:pt x="72383" y="214487"/>
                  </a:lnTo>
                  <a:lnTo>
                    <a:pt x="69721" y="214487"/>
                  </a:lnTo>
                  <a:lnTo>
                    <a:pt x="67059" y="214487"/>
                  </a:lnTo>
                  <a:lnTo>
                    <a:pt x="64333" y="211825"/>
                  </a:lnTo>
                  <a:lnTo>
                    <a:pt x="61671" y="211825"/>
                  </a:lnTo>
                  <a:lnTo>
                    <a:pt x="59009" y="211825"/>
                  </a:lnTo>
                  <a:lnTo>
                    <a:pt x="59009" y="209163"/>
                  </a:lnTo>
                  <a:lnTo>
                    <a:pt x="56284" y="209163"/>
                  </a:lnTo>
                  <a:lnTo>
                    <a:pt x="53622" y="209163"/>
                  </a:lnTo>
                  <a:lnTo>
                    <a:pt x="56284" y="206437"/>
                  </a:lnTo>
                  <a:lnTo>
                    <a:pt x="56284" y="203775"/>
                  </a:lnTo>
                  <a:lnTo>
                    <a:pt x="53622" y="203775"/>
                  </a:lnTo>
                  <a:lnTo>
                    <a:pt x="50960" y="203775"/>
                  </a:lnTo>
                  <a:lnTo>
                    <a:pt x="48234" y="203775"/>
                  </a:lnTo>
                  <a:lnTo>
                    <a:pt x="45572" y="203775"/>
                  </a:lnTo>
                  <a:lnTo>
                    <a:pt x="42910" y="203775"/>
                  </a:lnTo>
                  <a:lnTo>
                    <a:pt x="40248" y="203775"/>
                  </a:lnTo>
                  <a:lnTo>
                    <a:pt x="37522" y="206437"/>
                  </a:lnTo>
                  <a:lnTo>
                    <a:pt x="34860" y="206437"/>
                  </a:lnTo>
                  <a:lnTo>
                    <a:pt x="32198" y="206437"/>
                  </a:lnTo>
                  <a:lnTo>
                    <a:pt x="29473" y="206437"/>
                  </a:lnTo>
                  <a:lnTo>
                    <a:pt x="29473" y="203775"/>
                  </a:lnTo>
                  <a:lnTo>
                    <a:pt x="29473" y="201113"/>
                  </a:lnTo>
                  <a:lnTo>
                    <a:pt x="29473" y="198388"/>
                  </a:lnTo>
                  <a:lnTo>
                    <a:pt x="29473" y="195726"/>
                  </a:lnTo>
                  <a:lnTo>
                    <a:pt x="29473" y="193064"/>
                  </a:lnTo>
                  <a:lnTo>
                    <a:pt x="32198" y="190338"/>
                  </a:lnTo>
                  <a:lnTo>
                    <a:pt x="32198" y="187676"/>
                  </a:lnTo>
                  <a:lnTo>
                    <a:pt x="32198" y="185014"/>
                  </a:lnTo>
                  <a:lnTo>
                    <a:pt x="32198" y="182288"/>
                  </a:lnTo>
                  <a:lnTo>
                    <a:pt x="34860" y="182288"/>
                  </a:lnTo>
                  <a:lnTo>
                    <a:pt x="34860" y="179626"/>
                  </a:lnTo>
                  <a:lnTo>
                    <a:pt x="34860" y="176964"/>
                  </a:lnTo>
                  <a:lnTo>
                    <a:pt x="34860" y="174302"/>
                  </a:lnTo>
                  <a:lnTo>
                    <a:pt x="37522" y="171577"/>
                  </a:lnTo>
                  <a:lnTo>
                    <a:pt x="37522" y="168914"/>
                  </a:lnTo>
                  <a:lnTo>
                    <a:pt x="37522" y="166253"/>
                  </a:lnTo>
                  <a:lnTo>
                    <a:pt x="37522" y="163527"/>
                  </a:lnTo>
                  <a:lnTo>
                    <a:pt x="37522" y="160865"/>
                  </a:lnTo>
                  <a:lnTo>
                    <a:pt x="37522" y="158203"/>
                  </a:lnTo>
                  <a:lnTo>
                    <a:pt x="37522" y="155477"/>
                  </a:lnTo>
                  <a:lnTo>
                    <a:pt x="40248" y="152815"/>
                  </a:lnTo>
                  <a:lnTo>
                    <a:pt x="40248" y="150153"/>
                  </a:lnTo>
                  <a:lnTo>
                    <a:pt x="40248" y="144766"/>
                  </a:lnTo>
                  <a:lnTo>
                    <a:pt x="42910" y="139442"/>
                  </a:lnTo>
                  <a:lnTo>
                    <a:pt x="42910" y="136716"/>
                  </a:lnTo>
                  <a:lnTo>
                    <a:pt x="42910" y="134054"/>
                  </a:lnTo>
                  <a:lnTo>
                    <a:pt x="42910" y="131392"/>
                  </a:lnTo>
                  <a:lnTo>
                    <a:pt x="42910" y="128667"/>
                  </a:lnTo>
                  <a:lnTo>
                    <a:pt x="40248" y="126005"/>
                  </a:lnTo>
                  <a:lnTo>
                    <a:pt x="37522" y="126005"/>
                  </a:lnTo>
                  <a:lnTo>
                    <a:pt x="37522" y="123343"/>
                  </a:lnTo>
                  <a:lnTo>
                    <a:pt x="34860" y="120617"/>
                  </a:lnTo>
                  <a:lnTo>
                    <a:pt x="32198" y="117955"/>
                  </a:lnTo>
                  <a:lnTo>
                    <a:pt x="29473" y="117955"/>
                  </a:lnTo>
                  <a:lnTo>
                    <a:pt x="29473" y="115293"/>
                  </a:lnTo>
                  <a:lnTo>
                    <a:pt x="26811" y="115293"/>
                  </a:lnTo>
                  <a:lnTo>
                    <a:pt x="24149" y="115293"/>
                  </a:lnTo>
                  <a:lnTo>
                    <a:pt x="24149" y="112631"/>
                  </a:lnTo>
                  <a:lnTo>
                    <a:pt x="21423" y="112631"/>
                  </a:lnTo>
                  <a:lnTo>
                    <a:pt x="18761" y="112631"/>
                  </a:lnTo>
                  <a:lnTo>
                    <a:pt x="16099" y="112631"/>
                  </a:lnTo>
                  <a:lnTo>
                    <a:pt x="16099" y="109905"/>
                  </a:lnTo>
                  <a:lnTo>
                    <a:pt x="16099" y="107243"/>
                  </a:lnTo>
                  <a:lnTo>
                    <a:pt x="13374" y="107243"/>
                  </a:lnTo>
                  <a:lnTo>
                    <a:pt x="10712" y="107243"/>
                  </a:lnTo>
                  <a:lnTo>
                    <a:pt x="10712" y="104581"/>
                  </a:lnTo>
                  <a:lnTo>
                    <a:pt x="10712" y="101856"/>
                  </a:lnTo>
                  <a:lnTo>
                    <a:pt x="8050" y="101856"/>
                  </a:lnTo>
                  <a:lnTo>
                    <a:pt x="8050" y="99194"/>
                  </a:lnTo>
                  <a:lnTo>
                    <a:pt x="8050" y="96532"/>
                  </a:lnTo>
                  <a:lnTo>
                    <a:pt x="5388" y="96532"/>
                  </a:lnTo>
                  <a:lnTo>
                    <a:pt x="2662" y="93806"/>
                  </a:lnTo>
                  <a:lnTo>
                    <a:pt x="0" y="91144"/>
                  </a:lnTo>
                  <a:lnTo>
                    <a:pt x="0" y="88482"/>
                  </a:lnTo>
                  <a:lnTo>
                    <a:pt x="0" y="85820"/>
                  </a:lnTo>
                  <a:lnTo>
                    <a:pt x="0" y="83095"/>
                  </a:lnTo>
                  <a:lnTo>
                    <a:pt x="0" y="80433"/>
                  </a:lnTo>
                  <a:lnTo>
                    <a:pt x="2662" y="80433"/>
                  </a:lnTo>
                  <a:lnTo>
                    <a:pt x="2662" y="83095"/>
                  </a:lnTo>
                  <a:lnTo>
                    <a:pt x="5388" y="83095"/>
                  </a:lnTo>
                  <a:lnTo>
                    <a:pt x="5388" y="80433"/>
                  </a:lnTo>
                  <a:lnTo>
                    <a:pt x="8050" y="80433"/>
                  </a:lnTo>
                  <a:lnTo>
                    <a:pt x="10712" y="80433"/>
                  </a:lnTo>
                  <a:lnTo>
                    <a:pt x="10712" y="77771"/>
                  </a:lnTo>
                  <a:lnTo>
                    <a:pt x="13374" y="77771"/>
                  </a:lnTo>
                  <a:lnTo>
                    <a:pt x="13374" y="80433"/>
                  </a:lnTo>
                  <a:lnTo>
                    <a:pt x="13374" y="83095"/>
                  </a:lnTo>
                  <a:lnTo>
                    <a:pt x="16099" y="83095"/>
                  </a:lnTo>
                  <a:lnTo>
                    <a:pt x="18761" y="80433"/>
                  </a:lnTo>
                  <a:lnTo>
                    <a:pt x="18761" y="77771"/>
                  </a:lnTo>
                  <a:lnTo>
                    <a:pt x="18761" y="75045"/>
                  </a:lnTo>
                  <a:lnTo>
                    <a:pt x="21423" y="75045"/>
                  </a:lnTo>
                  <a:lnTo>
                    <a:pt x="21423" y="72383"/>
                  </a:lnTo>
                  <a:lnTo>
                    <a:pt x="24149" y="72383"/>
                  </a:lnTo>
                  <a:lnTo>
                    <a:pt x="24149" y="69721"/>
                  </a:lnTo>
                  <a:lnTo>
                    <a:pt x="24149" y="66995"/>
                  </a:lnTo>
                  <a:lnTo>
                    <a:pt x="26811" y="64333"/>
                  </a:lnTo>
                  <a:lnTo>
                    <a:pt x="29473" y="61671"/>
                  </a:lnTo>
                  <a:lnTo>
                    <a:pt x="32198" y="59009"/>
                  </a:lnTo>
                  <a:lnTo>
                    <a:pt x="34860" y="59009"/>
                  </a:lnTo>
                  <a:lnTo>
                    <a:pt x="37522" y="59009"/>
                  </a:lnTo>
                  <a:lnTo>
                    <a:pt x="40248" y="59009"/>
                  </a:lnTo>
                  <a:lnTo>
                    <a:pt x="42910" y="59009"/>
                  </a:lnTo>
                  <a:lnTo>
                    <a:pt x="42910" y="56284"/>
                  </a:lnTo>
                  <a:lnTo>
                    <a:pt x="42910" y="53622"/>
                  </a:lnTo>
                  <a:lnTo>
                    <a:pt x="42910" y="50959"/>
                  </a:lnTo>
                  <a:lnTo>
                    <a:pt x="45572" y="50959"/>
                  </a:lnTo>
                  <a:lnTo>
                    <a:pt x="48234" y="50959"/>
                  </a:lnTo>
                  <a:lnTo>
                    <a:pt x="48234" y="48234"/>
                  </a:lnTo>
                  <a:lnTo>
                    <a:pt x="48234" y="45572"/>
                  </a:lnTo>
                  <a:lnTo>
                    <a:pt x="50960" y="45572"/>
                  </a:lnTo>
                  <a:lnTo>
                    <a:pt x="53622" y="45572"/>
                  </a:lnTo>
                  <a:lnTo>
                    <a:pt x="53622" y="42910"/>
                  </a:lnTo>
                  <a:lnTo>
                    <a:pt x="56284" y="42910"/>
                  </a:lnTo>
                  <a:lnTo>
                    <a:pt x="56284" y="40184"/>
                  </a:lnTo>
                  <a:lnTo>
                    <a:pt x="56284" y="37522"/>
                  </a:lnTo>
                  <a:lnTo>
                    <a:pt x="56284" y="34860"/>
                  </a:lnTo>
                  <a:lnTo>
                    <a:pt x="59009" y="34860"/>
                  </a:lnTo>
                  <a:lnTo>
                    <a:pt x="59009" y="32135"/>
                  </a:lnTo>
                  <a:lnTo>
                    <a:pt x="61671" y="29473"/>
                  </a:lnTo>
                  <a:lnTo>
                    <a:pt x="61671" y="26811"/>
                  </a:lnTo>
                  <a:lnTo>
                    <a:pt x="61671" y="24149"/>
                  </a:lnTo>
                  <a:lnTo>
                    <a:pt x="64333" y="24149"/>
                  </a:lnTo>
                  <a:lnTo>
                    <a:pt x="67059" y="24149"/>
                  </a:lnTo>
                  <a:lnTo>
                    <a:pt x="69721" y="21423"/>
                  </a:lnTo>
                  <a:lnTo>
                    <a:pt x="69721" y="18761"/>
                  </a:lnTo>
                  <a:lnTo>
                    <a:pt x="72383" y="18761"/>
                  </a:lnTo>
                  <a:lnTo>
                    <a:pt x="72383" y="16099"/>
                  </a:lnTo>
                  <a:lnTo>
                    <a:pt x="72383" y="13374"/>
                  </a:lnTo>
                  <a:lnTo>
                    <a:pt x="72383" y="10712"/>
                  </a:lnTo>
                  <a:lnTo>
                    <a:pt x="75045" y="10712"/>
                  </a:lnTo>
                  <a:lnTo>
                    <a:pt x="75045" y="8050"/>
                  </a:lnTo>
                  <a:lnTo>
                    <a:pt x="77770" y="5324"/>
                  </a:lnTo>
                  <a:lnTo>
                    <a:pt x="77770" y="8050"/>
                  </a:lnTo>
                  <a:lnTo>
                    <a:pt x="80433" y="8050"/>
                  </a:lnTo>
                  <a:lnTo>
                    <a:pt x="83095" y="8050"/>
                  </a:lnTo>
                  <a:lnTo>
                    <a:pt x="83095" y="5324"/>
                  </a:lnTo>
                  <a:lnTo>
                    <a:pt x="83095" y="2662"/>
                  </a:lnTo>
                  <a:lnTo>
                    <a:pt x="85820" y="2662"/>
                  </a:lnTo>
                  <a:lnTo>
                    <a:pt x="85820" y="0"/>
                  </a:lnTo>
                  <a:lnTo>
                    <a:pt x="88482" y="0"/>
                  </a:lnTo>
                  <a:lnTo>
                    <a:pt x="88482" y="2662"/>
                  </a:lnTo>
                  <a:lnTo>
                    <a:pt x="91144" y="2662"/>
                  </a:lnTo>
                  <a:lnTo>
                    <a:pt x="91144" y="0"/>
                  </a:lnTo>
                  <a:lnTo>
                    <a:pt x="93870" y="0"/>
                  </a:lnTo>
                  <a:lnTo>
                    <a:pt x="93870" y="2662"/>
                  </a:lnTo>
                  <a:lnTo>
                    <a:pt x="96532" y="2662"/>
                  </a:lnTo>
                  <a:lnTo>
                    <a:pt x="96532" y="5324"/>
                  </a:lnTo>
                  <a:lnTo>
                    <a:pt x="99194" y="5324"/>
                  </a:lnTo>
                  <a:lnTo>
                    <a:pt x="99194" y="8050"/>
                  </a:lnTo>
                  <a:lnTo>
                    <a:pt x="99194" y="10712"/>
                  </a:lnTo>
                  <a:lnTo>
                    <a:pt x="101856" y="10712"/>
                  </a:lnTo>
                  <a:lnTo>
                    <a:pt x="101856" y="13374"/>
                  </a:lnTo>
                  <a:lnTo>
                    <a:pt x="104581" y="13374"/>
                  </a:lnTo>
                  <a:lnTo>
                    <a:pt x="104581" y="16099"/>
                  </a:lnTo>
                  <a:lnTo>
                    <a:pt x="107243" y="13374"/>
                  </a:lnTo>
                  <a:lnTo>
                    <a:pt x="109905" y="13374"/>
                  </a:lnTo>
                  <a:lnTo>
                    <a:pt x="112631" y="13374"/>
                  </a:lnTo>
                  <a:lnTo>
                    <a:pt x="115293" y="13374"/>
                  </a:lnTo>
                  <a:lnTo>
                    <a:pt x="115293" y="16099"/>
                  </a:lnTo>
                  <a:lnTo>
                    <a:pt x="117955" y="16099"/>
                  </a:lnTo>
                  <a:lnTo>
                    <a:pt x="117955" y="18761"/>
                  </a:lnTo>
                  <a:lnTo>
                    <a:pt x="117955" y="21423"/>
                  </a:lnTo>
                  <a:lnTo>
                    <a:pt x="120681" y="21423"/>
                  </a:lnTo>
                  <a:lnTo>
                    <a:pt x="123343" y="21423"/>
                  </a:lnTo>
                  <a:lnTo>
                    <a:pt x="123343" y="24149"/>
                  </a:lnTo>
                  <a:lnTo>
                    <a:pt x="126005" y="26811"/>
                  </a:lnTo>
                  <a:lnTo>
                    <a:pt x="126005" y="29473"/>
                  </a:lnTo>
                  <a:lnTo>
                    <a:pt x="128667" y="32135"/>
                  </a:lnTo>
                  <a:lnTo>
                    <a:pt x="128667" y="34860"/>
                  </a:lnTo>
                  <a:lnTo>
                    <a:pt x="131392" y="34860"/>
                  </a:lnTo>
                  <a:lnTo>
                    <a:pt x="131392" y="37522"/>
                  </a:lnTo>
                  <a:lnTo>
                    <a:pt x="134054" y="37522"/>
                  </a:lnTo>
                  <a:lnTo>
                    <a:pt x="134054" y="40184"/>
                  </a:lnTo>
                  <a:lnTo>
                    <a:pt x="136716" y="40184"/>
                  </a:lnTo>
                  <a:lnTo>
                    <a:pt x="136716" y="42910"/>
                  </a:lnTo>
                  <a:lnTo>
                    <a:pt x="139442" y="42910"/>
                  </a:lnTo>
                  <a:lnTo>
                    <a:pt x="139442" y="45572"/>
                  </a:lnTo>
                  <a:lnTo>
                    <a:pt x="142104" y="45572"/>
                  </a:lnTo>
                  <a:lnTo>
                    <a:pt x="144766" y="45572"/>
                  </a:lnTo>
                  <a:lnTo>
                    <a:pt x="147491" y="45572"/>
                  </a:lnTo>
                  <a:lnTo>
                    <a:pt x="150153" y="45572"/>
                  </a:lnTo>
                  <a:lnTo>
                    <a:pt x="152815" y="45572"/>
                  </a:lnTo>
                  <a:lnTo>
                    <a:pt x="152815" y="42910"/>
                  </a:lnTo>
                  <a:lnTo>
                    <a:pt x="152815" y="40184"/>
                  </a:lnTo>
                  <a:lnTo>
                    <a:pt x="155541" y="40184"/>
                  </a:lnTo>
                  <a:lnTo>
                    <a:pt x="155541" y="37522"/>
                  </a:lnTo>
                  <a:lnTo>
                    <a:pt x="158203" y="34860"/>
                  </a:lnTo>
                  <a:lnTo>
                    <a:pt x="160865" y="34860"/>
                  </a:lnTo>
                  <a:lnTo>
                    <a:pt x="163527" y="34860"/>
                  </a:lnTo>
                  <a:lnTo>
                    <a:pt x="166253" y="34860"/>
                  </a:lnTo>
                  <a:lnTo>
                    <a:pt x="168915" y="34860"/>
                  </a:lnTo>
                  <a:lnTo>
                    <a:pt x="168915" y="37522"/>
                  </a:lnTo>
                  <a:lnTo>
                    <a:pt x="171577" y="37522"/>
                  </a:lnTo>
                  <a:lnTo>
                    <a:pt x="171577" y="40184"/>
                  </a:lnTo>
                  <a:lnTo>
                    <a:pt x="174302" y="40184"/>
                  </a:lnTo>
                  <a:lnTo>
                    <a:pt x="174302" y="42910"/>
                  </a:lnTo>
                  <a:lnTo>
                    <a:pt x="176964" y="42910"/>
                  </a:lnTo>
                  <a:lnTo>
                    <a:pt x="176964" y="45572"/>
                  </a:lnTo>
                  <a:lnTo>
                    <a:pt x="179626" y="48234"/>
                  </a:lnTo>
                  <a:lnTo>
                    <a:pt x="179626" y="50959"/>
                  </a:lnTo>
                  <a:lnTo>
                    <a:pt x="182352" y="50959"/>
                  </a:lnTo>
                  <a:lnTo>
                    <a:pt x="182352" y="53622"/>
                  </a:lnTo>
                  <a:lnTo>
                    <a:pt x="185014" y="53622"/>
                  </a:lnTo>
                  <a:lnTo>
                    <a:pt x="185014" y="56284"/>
                  </a:lnTo>
                  <a:lnTo>
                    <a:pt x="185014" y="59009"/>
                  </a:lnTo>
                  <a:lnTo>
                    <a:pt x="185014" y="61671"/>
                  </a:lnTo>
                  <a:lnTo>
                    <a:pt x="185014" y="64333"/>
                  </a:lnTo>
                  <a:lnTo>
                    <a:pt x="182352" y="66995"/>
                  </a:lnTo>
                  <a:lnTo>
                    <a:pt x="185014" y="66995"/>
                  </a:lnTo>
                  <a:lnTo>
                    <a:pt x="185014" y="69721"/>
                  </a:lnTo>
                  <a:lnTo>
                    <a:pt x="187676" y="69721"/>
                  </a:lnTo>
                  <a:lnTo>
                    <a:pt x="187676" y="72383"/>
                  </a:lnTo>
                  <a:lnTo>
                    <a:pt x="190338" y="72383"/>
                  </a:lnTo>
                  <a:lnTo>
                    <a:pt x="193063" y="75045"/>
                  </a:lnTo>
                  <a:lnTo>
                    <a:pt x="193063" y="77771"/>
                  </a:lnTo>
                  <a:lnTo>
                    <a:pt x="195726" y="77771"/>
                  </a:lnTo>
                  <a:lnTo>
                    <a:pt x="195726" y="80433"/>
                  </a:lnTo>
                  <a:lnTo>
                    <a:pt x="195726" y="83095"/>
                  </a:lnTo>
                  <a:lnTo>
                    <a:pt x="195726" y="85820"/>
                  </a:lnTo>
                  <a:lnTo>
                    <a:pt x="195726" y="88482"/>
                  </a:lnTo>
                  <a:lnTo>
                    <a:pt x="195726" y="91144"/>
                  </a:lnTo>
                  <a:lnTo>
                    <a:pt x="195726" y="93806"/>
                  </a:lnTo>
                  <a:lnTo>
                    <a:pt x="198388" y="93806"/>
                  </a:lnTo>
                  <a:lnTo>
                    <a:pt x="201113" y="93806"/>
                  </a:lnTo>
                  <a:lnTo>
                    <a:pt x="201113" y="96532"/>
                  </a:lnTo>
                  <a:lnTo>
                    <a:pt x="198388" y="96532"/>
                  </a:lnTo>
                  <a:lnTo>
                    <a:pt x="198388" y="99194"/>
                  </a:lnTo>
                  <a:lnTo>
                    <a:pt x="201113" y="101856"/>
                  </a:lnTo>
                  <a:lnTo>
                    <a:pt x="201113" y="104581"/>
                  </a:lnTo>
                  <a:lnTo>
                    <a:pt x="203775" y="104581"/>
                  </a:lnTo>
                  <a:lnTo>
                    <a:pt x="203775" y="107243"/>
                  </a:lnTo>
                  <a:lnTo>
                    <a:pt x="201113" y="107243"/>
                  </a:lnTo>
                  <a:lnTo>
                    <a:pt x="201113" y="109905"/>
                  </a:lnTo>
                  <a:lnTo>
                    <a:pt x="201113" y="112631"/>
                  </a:lnTo>
                  <a:lnTo>
                    <a:pt x="198388" y="112631"/>
                  </a:lnTo>
                  <a:lnTo>
                    <a:pt x="198388" y="115293"/>
                  </a:lnTo>
                  <a:lnTo>
                    <a:pt x="198388" y="117955"/>
                  </a:lnTo>
                  <a:lnTo>
                    <a:pt x="195726" y="117955"/>
                  </a:lnTo>
                  <a:lnTo>
                    <a:pt x="193063" y="120617"/>
                  </a:lnTo>
                  <a:lnTo>
                    <a:pt x="190338" y="120617"/>
                  </a:lnTo>
                  <a:lnTo>
                    <a:pt x="190338" y="123343"/>
                  </a:lnTo>
                  <a:lnTo>
                    <a:pt x="187676" y="123343"/>
                  </a:lnTo>
                  <a:lnTo>
                    <a:pt x="187676" y="126005"/>
                  </a:lnTo>
                  <a:lnTo>
                    <a:pt x="185014" y="128667"/>
                  </a:lnTo>
                  <a:lnTo>
                    <a:pt x="185014" y="131392"/>
                  </a:lnTo>
                  <a:lnTo>
                    <a:pt x="182352" y="134054"/>
                  </a:lnTo>
                  <a:lnTo>
                    <a:pt x="179626" y="136716"/>
                  </a:lnTo>
                  <a:lnTo>
                    <a:pt x="179626" y="139442"/>
                  </a:lnTo>
                  <a:lnTo>
                    <a:pt x="176964" y="139442"/>
                  </a:lnTo>
                  <a:lnTo>
                    <a:pt x="176964" y="142104"/>
                  </a:lnTo>
                  <a:lnTo>
                    <a:pt x="174302" y="142104"/>
                  </a:lnTo>
                  <a:lnTo>
                    <a:pt x="174302" y="144766"/>
                  </a:lnTo>
                  <a:lnTo>
                    <a:pt x="171577" y="147491"/>
                  </a:lnTo>
                  <a:lnTo>
                    <a:pt x="168915" y="150153"/>
                  </a:lnTo>
                  <a:lnTo>
                    <a:pt x="166253" y="152815"/>
                  </a:lnTo>
                  <a:lnTo>
                    <a:pt x="166253" y="155477"/>
                  </a:lnTo>
                  <a:lnTo>
                    <a:pt x="163527" y="155477"/>
                  </a:lnTo>
                  <a:lnTo>
                    <a:pt x="163527" y="158203"/>
                  </a:lnTo>
                  <a:lnTo>
                    <a:pt x="160865" y="158203"/>
                  </a:lnTo>
                  <a:lnTo>
                    <a:pt x="160865" y="160865"/>
                  </a:lnTo>
                  <a:lnTo>
                    <a:pt x="158203" y="163527"/>
                  </a:lnTo>
                  <a:lnTo>
                    <a:pt x="158203" y="166253"/>
                  </a:lnTo>
                  <a:lnTo>
                    <a:pt x="155541" y="166253"/>
                  </a:lnTo>
                  <a:lnTo>
                    <a:pt x="155541" y="168914"/>
                  </a:lnTo>
                  <a:lnTo>
                    <a:pt x="155541" y="171577"/>
                  </a:lnTo>
                  <a:lnTo>
                    <a:pt x="155541" y="176964"/>
                  </a:lnTo>
                  <a:lnTo>
                    <a:pt x="158203" y="176964"/>
                  </a:lnTo>
                  <a:lnTo>
                    <a:pt x="158203" y="179626"/>
                  </a:lnTo>
                  <a:lnTo>
                    <a:pt x="160865" y="179626"/>
                  </a:lnTo>
                  <a:lnTo>
                    <a:pt x="160865" y="182288"/>
                  </a:lnTo>
                  <a:lnTo>
                    <a:pt x="163527" y="182288"/>
                  </a:lnTo>
                  <a:lnTo>
                    <a:pt x="163527" y="185014"/>
                  </a:lnTo>
                  <a:lnTo>
                    <a:pt x="166253" y="185014"/>
                  </a:lnTo>
                  <a:lnTo>
                    <a:pt x="166253" y="187676"/>
                  </a:lnTo>
                  <a:lnTo>
                    <a:pt x="168915" y="187676"/>
                  </a:lnTo>
                  <a:lnTo>
                    <a:pt x="168915" y="190338"/>
                  </a:lnTo>
                  <a:lnTo>
                    <a:pt x="168915" y="193064"/>
                  </a:lnTo>
                  <a:lnTo>
                    <a:pt x="166253" y="195726"/>
                  </a:lnTo>
                  <a:lnTo>
                    <a:pt x="166253" y="198388"/>
                  </a:lnTo>
                  <a:lnTo>
                    <a:pt x="168915" y="201113"/>
                  </a:lnTo>
                  <a:lnTo>
                    <a:pt x="168915" y="203775"/>
                  </a:lnTo>
                  <a:lnTo>
                    <a:pt x="166253" y="203775"/>
                  </a:lnTo>
                  <a:lnTo>
                    <a:pt x="166253" y="206437"/>
                  </a:lnTo>
                  <a:lnTo>
                    <a:pt x="166253" y="20643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2" name="Freeform: Shape 201">
              <a:extLst>
                <a:ext uri="{FF2B5EF4-FFF2-40B4-BE49-F238E27FC236}">
                  <a16:creationId xmlns:a16="http://schemas.microsoft.com/office/drawing/2014/main" id="{644B3239-040B-ED44-AC20-CEBACBB9E182}"/>
                </a:ext>
              </a:extLst>
            </p:cNvPr>
            <p:cNvSpPr/>
            <p:nvPr/>
          </p:nvSpPr>
          <p:spPr>
            <a:xfrm>
              <a:off x="3548272" y="4374732"/>
              <a:ext cx="176964" cy="195725"/>
            </a:xfrm>
            <a:custGeom>
              <a:avLst/>
              <a:gdLst>
                <a:gd name="connsiteX0" fmla="*/ 0 w 176964"/>
                <a:gd name="connsiteY0" fmla="*/ 42910 h 195725"/>
                <a:gd name="connsiteX1" fmla="*/ 0 w 176964"/>
                <a:gd name="connsiteY1" fmla="*/ 40184 h 195725"/>
                <a:gd name="connsiteX2" fmla="*/ 0 w 176964"/>
                <a:gd name="connsiteY2" fmla="*/ 37522 h 195725"/>
                <a:gd name="connsiteX3" fmla="*/ 0 w 176964"/>
                <a:gd name="connsiteY3" fmla="*/ 34860 h 195725"/>
                <a:gd name="connsiteX4" fmla="*/ 2662 w 176964"/>
                <a:gd name="connsiteY4" fmla="*/ 32135 h 195725"/>
                <a:gd name="connsiteX5" fmla="*/ 5324 w 176964"/>
                <a:gd name="connsiteY5" fmla="*/ 32135 h 195725"/>
                <a:gd name="connsiteX6" fmla="*/ 5324 w 176964"/>
                <a:gd name="connsiteY6" fmla="*/ 29473 h 195725"/>
                <a:gd name="connsiteX7" fmla="*/ 2662 w 176964"/>
                <a:gd name="connsiteY7" fmla="*/ 29473 h 195725"/>
                <a:gd name="connsiteX8" fmla="*/ 5324 w 176964"/>
                <a:gd name="connsiteY8" fmla="*/ 26811 h 195725"/>
                <a:gd name="connsiteX9" fmla="*/ 5324 w 176964"/>
                <a:gd name="connsiteY9" fmla="*/ 24085 h 195725"/>
                <a:gd name="connsiteX10" fmla="*/ 5324 w 176964"/>
                <a:gd name="connsiteY10" fmla="*/ 21423 h 195725"/>
                <a:gd name="connsiteX11" fmla="*/ 5324 w 176964"/>
                <a:gd name="connsiteY11" fmla="*/ 18761 h 195725"/>
                <a:gd name="connsiteX12" fmla="*/ 5324 w 176964"/>
                <a:gd name="connsiteY12" fmla="*/ 16099 h 195725"/>
                <a:gd name="connsiteX13" fmla="*/ 5324 w 176964"/>
                <a:gd name="connsiteY13" fmla="*/ 13374 h 195725"/>
                <a:gd name="connsiteX14" fmla="*/ 5324 w 176964"/>
                <a:gd name="connsiteY14" fmla="*/ 10712 h 195725"/>
                <a:gd name="connsiteX15" fmla="*/ 5324 w 176964"/>
                <a:gd name="connsiteY15" fmla="*/ 8049 h 195725"/>
                <a:gd name="connsiteX16" fmla="*/ 8050 w 176964"/>
                <a:gd name="connsiteY16" fmla="*/ 8049 h 195725"/>
                <a:gd name="connsiteX17" fmla="*/ 10712 w 176964"/>
                <a:gd name="connsiteY17" fmla="*/ 8049 h 195725"/>
                <a:gd name="connsiteX18" fmla="*/ 10712 w 176964"/>
                <a:gd name="connsiteY18" fmla="*/ 5324 h 195725"/>
                <a:gd name="connsiteX19" fmla="*/ 13374 w 176964"/>
                <a:gd name="connsiteY19" fmla="*/ 5324 h 195725"/>
                <a:gd name="connsiteX20" fmla="*/ 13374 w 176964"/>
                <a:gd name="connsiteY20" fmla="*/ 2662 h 195725"/>
                <a:gd name="connsiteX21" fmla="*/ 13374 w 176964"/>
                <a:gd name="connsiteY21" fmla="*/ 5324 h 195725"/>
                <a:gd name="connsiteX22" fmla="*/ 16099 w 176964"/>
                <a:gd name="connsiteY22" fmla="*/ 8049 h 195725"/>
                <a:gd name="connsiteX23" fmla="*/ 18761 w 176964"/>
                <a:gd name="connsiteY23" fmla="*/ 5324 h 195725"/>
                <a:gd name="connsiteX24" fmla="*/ 21423 w 176964"/>
                <a:gd name="connsiteY24" fmla="*/ 5324 h 195725"/>
                <a:gd name="connsiteX25" fmla="*/ 21423 w 176964"/>
                <a:gd name="connsiteY25" fmla="*/ 2662 h 195725"/>
                <a:gd name="connsiteX26" fmla="*/ 24085 w 176964"/>
                <a:gd name="connsiteY26" fmla="*/ 2662 h 195725"/>
                <a:gd name="connsiteX27" fmla="*/ 26811 w 176964"/>
                <a:gd name="connsiteY27" fmla="*/ 0 h 195725"/>
                <a:gd name="connsiteX28" fmla="*/ 29473 w 176964"/>
                <a:gd name="connsiteY28" fmla="*/ 0 h 195725"/>
                <a:gd name="connsiteX29" fmla="*/ 32135 w 176964"/>
                <a:gd name="connsiteY29" fmla="*/ 0 h 195725"/>
                <a:gd name="connsiteX30" fmla="*/ 34860 w 176964"/>
                <a:gd name="connsiteY30" fmla="*/ 0 h 195725"/>
                <a:gd name="connsiteX31" fmla="*/ 37522 w 176964"/>
                <a:gd name="connsiteY31" fmla="*/ 0 h 195725"/>
                <a:gd name="connsiteX32" fmla="*/ 37522 w 176964"/>
                <a:gd name="connsiteY32" fmla="*/ 2662 h 195725"/>
                <a:gd name="connsiteX33" fmla="*/ 40185 w 176964"/>
                <a:gd name="connsiteY33" fmla="*/ 2662 h 195725"/>
                <a:gd name="connsiteX34" fmla="*/ 40185 w 176964"/>
                <a:gd name="connsiteY34" fmla="*/ 5324 h 195725"/>
                <a:gd name="connsiteX35" fmla="*/ 42910 w 176964"/>
                <a:gd name="connsiteY35" fmla="*/ 5324 h 195725"/>
                <a:gd name="connsiteX36" fmla="*/ 45572 w 176964"/>
                <a:gd name="connsiteY36" fmla="*/ 5324 h 195725"/>
                <a:gd name="connsiteX37" fmla="*/ 48234 w 176964"/>
                <a:gd name="connsiteY37" fmla="*/ 5324 h 195725"/>
                <a:gd name="connsiteX38" fmla="*/ 50896 w 176964"/>
                <a:gd name="connsiteY38" fmla="*/ 5324 h 195725"/>
                <a:gd name="connsiteX39" fmla="*/ 53622 w 176964"/>
                <a:gd name="connsiteY39" fmla="*/ 5324 h 195725"/>
                <a:gd name="connsiteX40" fmla="*/ 56284 w 176964"/>
                <a:gd name="connsiteY40" fmla="*/ 5324 h 195725"/>
                <a:gd name="connsiteX41" fmla="*/ 58946 w 176964"/>
                <a:gd name="connsiteY41" fmla="*/ 5324 h 195725"/>
                <a:gd name="connsiteX42" fmla="*/ 61671 w 176964"/>
                <a:gd name="connsiteY42" fmla="*/ 5324 h 195725"/>
                <a:gd name="connsiteX43" fmla="*/ 64333 w 176964"/>
                <a:gd name="connsiteY43" fmla="*/ 5324 h 195725"/>
                <a:gd name="connsiteX44" fmla="*/ 64333 w 176964"/>
                <a:gd name="connsiteY44" fmla="*/ 8049 h 195725"/>
                <a:gd name="connsiteX45" fmla="*/ 66995 w 176964"/>
                <a:gd name="connsiteY45" fmla="*/ 8049 h 195725"/>
                <a:gd name="connsiteX46" fmla="*/ 69721 w 176964"/>
                <a:gd name="connsiteY46" fmla="*/ 8049 h 195725"/>
                <a:gd name="connsiteX47" fmla="*/ 72383 w 176964"/>
                <a:gd name="connsiteY47" fmla="*/ 8049 h 195725"/>
                <a:gd name="connsiteX48" fmla="*/ 75045 w 176964"/>
                <a:gd name="connsiteY48" fmla="*/ 8049 h 195725"/>
                <a:gd name="connsiteX49" fmla="*/ 77707 w 176964"/>
                <a:gd name="connsiteY49" fmla="*/ 8049 h 195725"/>
                <a:gd name="connsiteX50" fmla="*/ 80433 w 176964"/>
                <a:gd name="connsiteY50" fmla="*/ 10712 h 195725"/>
                <a:gd name="connsiteX51" fmla="*/ 83095 w 176964"/>
                <a:gd name="connsiteY51" fmla="*/ 10712 h 195725"/>
                <a:gd name="connsiteX52" fmla="*/ 85757 w 176964"/>
                <a:gd name="connsiteY52" fmla="*/ 10712 h 195725"/>
                <a:gd name="connsiteX53" fmla="*/ 88482 w 176964"/>
                <a:gd name="connsiteY53" fmla="*/ 10712 h 195725"/>
                <a:gd name="connsiteX54" fmla="*/ 91144 w 176964"/>
                <a:gd name="connsiteY54" fmla="*/ 10712 h 195725"/>
                <a:gd name="connsiteX55" fmla="*/ 93806 w 176964"/>
                <a:gd name="connsiteY55" fmla="*/ 10712 h 195725"/>
                <a:gd name="connsiteX56" fmla="*/ 93806 w 176964"/>
                <a:gd name="connsiteY56" fmla="*/ 13374 h 195725"/>
                <a:gd name="connsiteX57" fmla="*/ 96532 w 176964"/>
                <a:gd name="connsiteY57" fmla="*/ 13374 h 195725"/>
                <a:gd name="connsiteX58" fmla="*/ 99194 w 176964"/>
                <a:gd name="connsiteY58" fmla="*/ 13374 h 195725"/>
                <a:gd name="connsiteX59" fmla="*/ 101856 w 176964"/>
                <a:gd name="connsiteY59" fmla="*/ 13374 h 195725"/>
                <a:gd name="connsiteX60" fmla="*/ 104518 w 176964"/>
                <a:gd name="connsiteY60" fmla="*/ 13374 h 195725"/>
                <a:gd name="connsiteX61" fmla="*/ 107243 w 176964"/>
                <a:gd name="connsiteY61" fmla="*/ 13374 h 195725"/>
                <a:gd name="connsiteX62" fmla="*/ 109905 w 176964"/>
                <a:gd name="connsiteY62" fmla="*/ 13374 h 195725"/>
                <a:gd name="connsiteX63" fmla="*/ 112567 w 176964"/>
                <a:gd name="connsiteY63" fmla="*/ 13374 h 195725"/>
                <a:gd name="connsiteX64" fmla="*/ 115293 w 176964"/>
                <a:gd name="connsiteY64" fmla="*/ 13374 h 195725"/>
                <a:gd name="connsiteX65" fmla="*/ 117955 w 176964"/>
                <a:gd name="connsiteY65" fmla="*/ 13374 h 195725"/>
                <a:gd name="connsiteX66" fmla="*/ 117955 w 176964"/>
                <a:gd name="connsiteY66" fmla="*/ 16099 h 195725"/>
                <a:gd name="connsiteX67" fmla="*/ 117955 w 176964"/>
                <a:gd name="connsiteY67" fmla="*/ 18761 h 195725"/>
                <a:gd name="connsiteX68" fmla="*/ 120617 w 176964"/>
                <a:gd name="connsiteY68" fmla="*/ 18761 h 195725"/>
                <a:gd name="connsiteX69" fmla="*/ 120617 w 176964"/>
                <a:gd name="connsiteY69" fmla="*/ 21423 h 195725"/>
                <a:gd name="connsiteX70" fmla="*/ 123343 w 176964"/>
                <a:gd name="connsiteY70" fmla="*/ 21423 h 195725"/>
                <a:gd name="connsiteX71" fmla="*/ 126005 w 176964"/>
                <a:gd name="connsiteY71" fmla="*/ 21423 h 195725"/>
                <a:gd name="connsiteX72" fmla="*/ 128667 w 176964"/>
                <a:gd name="connsiteY72" fmla="*/ 21423 h 195725"/>
                <a:gd name="connsiteX73" fmla="*/ 128667 w 176964"/>
                <a:gd name="connsiteY73" fmla="*/ 24085 h 195725"/>
                <a:gd name="connsiteX74" fmla="*/ 131392 w 176964"/>
                <a:gd name="connsiteY74" fmla="*/ 21423 h 195725"/>
                <a:gd name="connsiteX75" fmla="*/ 131392 w 176964"/>
                <a:gd name="connsiteY75" fmla="*/ 24085 h 195725"/>
                <a:gd name="connsiteX76" fmla="*/ 134054 w 176964"/>
                <a:gd name="connsiteY76" fmla="*/ 24085 h 195725"/>
                <a:gd name="connsiteX77" fmla="*/ 136716 w 176964"/>
                <a:gd name="connsiteY77" fmla="*/ 24085 h 195725"/>
                <a:gd name="connsiteX78" fmla="*/ 139378 w 176964"/>
                <a:gd name="connsiteY78" fmla="*/ 24085 h 195725"/>
                <a:gd name="connsiteX79" fmla="*/ 139378 w 176964"/>
                <a:gd name="connsiteY79" fmla="*/ 26811 h 195725"/>
                <a:gd name="connsiteX80" fmla="*/ 142104 w 176964"/>
                <a:gd name="connsiteY80" fmla="*/ 26811 h 195725"/>
                <a:gd name="connsiteX81" fmla="*/ 142104 w 176964"/>
                <a:gd name="connsiteY81" fmla="*/ 29473 h 195725"/>
                <a:gd name="connsiteX82" fmla="*/ 142104 w 176964"/>
                <a:gd name="connsiteY82" fmla="*/ 32135 h 195725"/>
                <a:gd name="connsiteX83" fmla="*/ 142104 w 176964"/>
                <a:gd name="connsiteY83" fmla="*/ 34860 h 195725"/>
                <a:gd name="connsiteX84" fmla="*/ 139378 w 176964"/>
                <a:gd name="connsiteY84" fmla="*/ 37522 h 195725"/>
                <a:gd name="connsiteX85" fmla="*/ 139378 w 176964"/>
                <a:gd name="connsiteY85" fmla="*/ 40184 h 195725"/>
                <a:gd name="connsiteX86" fmla="*/ 139378 w 176964"/>
                <a:gd name="connsiteY86" fmla="*/ 42910 h 195725"/>
                <a:gd name="connsiteX87" fmla="*/ 136716 w 176964"/>
                <a:gd name="connsiteY87" fmla="*/ 45572 h 195725"/>
                <a:gd name="connsiteX88" fmla="*/ 136716 w 176964"/>
                <a:gd name="connsiteY88" fmla="*/ 48234 h 195725"/>
                <a:gd name="connsiteX89" fmla="*/ 136716 w 176964"/>
                <a:gd name="connsiteY89" fmla="*/ 50896 h 195725"/>
                <a:gd name="connsiteX90" fmla="*/ 136716 w 176964"/>
                <a:gd name="connsiteY90" fmla="*/ 53621 h 195725"/>
                <a:gd name="connsiteX91" fmla="*/ 136716 w 176964"/>
                <a:gd name="connsiteY91" fmla="*/ 56284 h 195725"/>
                <a:gd name="connsiteX92" fmla="*/ 139378 w 176964"/>
                <a:gd name="connsiteY92" fmla="*/ 56284 h 195725"/>
                <a:gd name="connsiteX93" fmla="*/ 139378 w 176964"/>
                <a:gd name="connsiteY93" fmla="*/ 58946 h 195725"/>
                <a:gd name="connsiteX94" fmla="*/ 139378 w 176964"/>
                <a:gd name="connsiteY94" fmla="*/ 61671 h 195725"/>
                <a:gd name="connsiteX95" fmla="*/ 136716 w 176964"/>
                <a:gd name="connsiteY95" fmla="*/ 61671 h 195725"/>
                <a:gd name="connsiteX96" fmla="*/ 134054 w 176964"/>
                <a:gd name="connsiteY96" fmla="*/ 64333 h 195725"/>
                <a:gd name="connsiteX97" fmla="*/ 134054 w 176964"/>
                <a:gd name="connsiteY97" fmla="*/ 66995 h 195725"/>
                <a:gd name="connsiteX98" fmla="*/ 134054 w 176964"/>
                <a:gd name="connsiteY98" fmla="*/ 69721 h 195725"/>
                <a:gd name="connsiteX99" fmla="*/ 131392 w 176964"/>
                <a:gd name="connsiteY99" fmla="*/ 69721 h 195725"/>
                <a:gd name="connsiteX100" fmla="*/ 134054 w 176964"/>
                <a:gd name="connsiteY100" fmla="*/ 72383 h 195725"/>
                <a:gd name="connsiteX101" fmla="*/ 134054 w 176964"/>
                <a:gd name="connsiteY101" fmla="*/ 75045 h 195725"/>
                <a:gd name="connsiteX102" fmla="*/ 136716 w 176964"/>
                <a:gd name="connsiteY102" fmla="*/ 77770 h 195725"/>
                <a:gd name="connsiteX103" fmla="*/ 139378 w 176964"/>
                <a:gd name="connsiteY103" fmla="*/ 77770 h 195725"/>
                <a:gd name="connsiteX104" fmla="*/ 142104 w 176964"/>
                <a:gd name="connsiteY104" fmla="*/ 77770 h 195725"/>
                <a:gd name="connsiteX105" fmla="*/ 144766 w 176964"/>
                <a:gd name="connsiteY105" fmla="*/ 77770 h 195725"/>
                <a:gd name="connsiteX106" fmla="*/ 142104 w 176964"/>
                <a:gd name="connsiteY106" fmla="*/ 80433 h 195725"/>
                <a:gd name="connsiteX107" fmla="*/ 142104 w 176964"/>
                <a:gd name="connsiteY107" fmla="*/ 83095 h 195725"/>
                <a:gd name="connsiteX108" fmla="*/ 139378 w 176964"/>
                <a:gd name="connsiteY108" fmla="*/ 83095 h 195725"/>
                <a:gd name="connsiteX109" fmla="*/ 139378 w 176964"/>
                <a:gd name="connsiteY109" fmla="*/ 85756 h 195725"/>
                <a:gd name="connsiteX110" fmla="*/ 139378 w 176964"/>
                <a:gd name="connsiteY110" fmla="*/ 88482 h 195725"/>
                <a:gd name="connsiteX111" fmla="*/ 136716 w 176964"/>
                <a:gd name="connsiteY111" fmla="*/ 88482 h 195725"/>
                <a:gd name="connsiteX112" fmla="*/ 136716 w 176964"/>
                <a:gd name="connsiteY112" fmla="*/ 91144 h 195725"/>
                <a:gd name="connsiteX113" fmla="*/ 136716 w 176964"/>
                <a:gd name="connsiteY113" fmla="*/ 93806 h 195725"/>
                <a:gd name="connsiteX114" fmla="*/ 134054 w 176964"/>
                <a:gd name="connsiteY114" fmla="*/ 93806 h 195725"/>
                <a:gd name="connsiteX115" fmla="*/ 131392 w 176964"/>
                <a:gd name="connsiteY115" fmla="*/ 93806 h 195725"/>
                <a:gd name="connsiteX116" fmla="*/ 131392 w 176964"/>
                <a:gd name="connsiteY116" fmla="*/ 96532 h 195725"/>
                <a:gd name="connsiteX117" fmla="*/ 128667 w 176964"/>
                <a:gd name="connsiteY117" fmla="*/ 96532 h 195725"/>
                <a:gd name="connsiteX118" fmla="*/ 128667 w 176964"/>
                <a:gd name="connsiteY118" fmla="*/ 99194 h 195725"/>
                <a:gd name="connsiteX119" fmla="*/ 131392 w 176964"/>
                <a:gd name="connsiteY119" fmla="*/ 99194 h 195725"/>
                <a:gd name="connsiteX120" fmla="*/ 131392 w 176964"/>
                <a:gd name="connsiteY120" fmla="*/ 101856 h 195725"/>
                <a:gd name="connsiteX121" fmla="*/ 131392 w 176964"/>
                <a:gd name="connsiteY121" fmla="*/ 104581 h 195725"/>
                <a:gd name="connsiteX122" fmla="*/ 131392 w 176964"/>
                <a:gd name="connsiteY122" fmla="*/ 107243 h 195725"/>
                <a:gd name="connsiteX123" fmla="*/ 131392 w 176964"/>
                <a:gd name="connsiteY123" fmla="*/ 109905 h 195725"/>
                <a:gd name="connsiteX124" fmla="*/ 134054 w 176964"/>
                <a:gd name="connsiteY124" fmla="*/ 109905 h 195725"/>
                <a:gd name="connsiteX125" fmla="*/ 134054 w 176964"/>
                <a:gd name="connsiteY125" fmla="*/ 112567 h 195725"/>
                <a:gd name="connsiteX126" fmla="*/ 134054 w 176964"/>
                <a:gd name="connsiteY126" fmla="*/ 115293 h 195725"/>
                <a:gd name="connsiteX127" fmla="*/ 131392 w 176964"/>
                <a:gd name="connsiteY127" fmla="*/ 115293 h 195725"/>
                <a:gd name="connsiteX128" fmla="*/ 131392 w 176964"/>
                <a:gd name="connsiteY128" fmla="*/ 117955 h 195725"/>
                <a:gd name="connsiteX129" fmla="*/ 131392 w 176964"/>
                <a:gd name="connsiteY129" fmla="*/ 120617 h 195725"/>
                <a:gd name="connsiteX130" fmla="*/ 131392 w 176964"/>
                <a:gd name="connsiteY130" fmla="*/ 123342 h 195725"/>
                <a:gd name="connsiteX131" fmla="*/ 131392 w 176964"/>
                <a:gd name="connsiteY131" fmla="*/ 126005 h 195725"/>
                <a:gd name="connsiteX132" fmla="*/ 131392 w 176964"/>
                <a:gd name="connsiteY132" fmla="*/ 128667 h 195725"/>
                <a:gd name="connsiteX133" fmla="*/ 134054 w 176964"/>
                <a:gd name="connsiteY133" fmla="*/ 128667 h 195725"/>
                <a:gd name="connsiteX134" fmla="*/ 134054 w 176964"/>
                <a:gd name="connsiteY134" fmla="*/ 131392 h 195725"/>
                <a:gd name="connsiteX135" fmla="*/ 134054 w 176964"/>
                <a:gd name="connsiteY135" fmla="*/ 134054 h 195725"/>
                <a:gd name="connsiteX136" fmla="*/ 134054 w 176964"/>
                <a:gd name="connsiteY136" fmla="*/ 136716 h 195725"/>
                <a:gd name="connsiteX137" fmla="*/ 136716 w 176964"/>
                <a:gd name="connsiteY137" fmla="*/ 139378 h 195725"/>
                <a:gd name="connsiteX138" fmla="*/ 139378 w 176964"/>
                <a:gd name="connsiteY138" fmla="*/ 139378 h 195725"/>
                <a:gd name="connsiteX139" fmla="*/ 142104 w 176964"/>
                <a:gd name="connsiteY139" fmla="*/ 142104 h 195725"/>
                <a:gd name="connsiteX140" fmla="*/ 144766 w 176964"/>
                <a:gd name="connsiteY140" fmla="*/ 142104 h 195725"/>
                <a:gd name="connsiteX141" fmla="*/ 144766 w 176964"/>
                <a:gd name="connsiteY141" fmla="*/ 144766 h 195725"/>
                <a:gd name="connsiteX142" fmla="*/ 147428 w 176964"/>
                <a:gd name="connsiteY142" fmla="*/ 144766 h 195725"/>
                <a:gd name="connsiteX143" fmla="*/ 150153 w 176964"/>
                <a:gd name="connsiteY143" fmla="*/ 147428 h 195725"/>
                <a:gd name="connsiteX144" fmla="*/ 150153 w 176964"/>
                <a:gd name="connsiteY144" fmla="*/ 150153 h 195725"/>
                <a:gd name="connsiteX145" fmla="*/ 152815 w 176964"/>
                <a:gd name="connsiteY145" fmla="*/ 150153 h 195725"/>
                <a:gd name="connsiteX146" fmla="*/ 155478 w 176964"/>
                <a:gd name="connsiteY146" fmla="*/ 152815 h 195725"/>
                <a:gd name="connsiteX147" fmla="*/ 158203 w 176964"/>
                <a:gd name="connsiteY147" fmla="*/ 152815 h 195725"/>
                <a:gd name="connsiteX148" fmla="*/ 160865 w 176964"/>
                <a:gd name="connsiteY148" fmla="*/ 152815 h 195725"/>
                <a:gd name="connsiteX149" fmla="*/ 160865 w 176964"/>
                <a:gd name="connsiteY149" fmla="*/ 155477 h 195725"/>
                <a:gd name="connsiteX150" fmla="*/ 163527 w 176964"/>
                <a:gd name="connsiteY150" fmla="*/ 158203 h 195725"/>
                <a:gd name="connsiteX151" fmla="*/ 163527 w 176964"/>
                <a:gd name="connsiteY151" fmla="*/ 160865 h 195725"/>
                <a:gd name="connsiteX152" fmla="*/ 166189 w 176964"/>
                <a:gd name="connsiteY152" fmla="*/ 160865 h 195725"/>
                <a:gd name="connsiteX153" fmla="*/ 166189 w 176964"/>
                <a:gd name="connsiteY153" fmla="*/ 163527 h 195725"/>
                <a:gd name="connsiteX154" fmla="*/ 168915 w 176964"/>
                <a:gd name="connsiteY154" fmla="*/ 166253 h 195725"/>
                <a:gd name="connsiteX155" fmla="*/ 168915 w 176964"/>
                <a:gd name="connsiteY155" fmla="*/ 168914 h 195725"/>
                <a:gd name="connsiteX156" fmla="*/ 171577 w 176964"/>
                <a:gd name="connsiteY156" fmla="*/ 168914 h 195725"/>
                <a:gd name="connsiteX157" fmla="*/ 171577 w 176964"/>
                <a:gd name="connsiteY157" fmla="*/ 171577 h 195725"/>
                <a:gd name="connsiteX158" fmla="*/ 174239 w 176964"/>
                <a:gd name="connsiteY158" fmla="*/ 171577 h 195725"/>
                <a:gd name="connsiteX159" fmla="*/ 174239 w 176964"/>
                <a:gd name="connsiteY159" fmla="*/ 174239 h 195725"/>
                <a:gd name="connsiteX160" fmla="*/ 176964 w 176964"/>
                <a:gd name="connsiteY160" fmla="*/ 176964 h 195725"/>
                <a:gd name="connsiteX161" fmla="*/ 174239 w 176964"/>
                <a:gd name="connsiteY161" fmla="*/ 176964 h 195725"/>
                <a:gd name="connsiteX162" fmla="*/ 174239 w 176964"/>
                <a:gd name="connsiteY162" fmla="*/ 179626 h 195725"/>
                <a:gd name="connsiteX163" fmla="*/ 171577 w 176964"/>
                <a:gd name="connsiteY163" fmla="*/ 179626 h 195725"/>
                <a:gd name="connsiteX164" fmla="*/ 168915 w 176964"/>
                <a:gd name="connsiteY164" fmla="*/ 179626 h 195725"/>
                <a:gd name="connsiteX165" fmla="*/ 166189 w 176964"/>
                <a:gd name="connsiteY165" fmla="*/ 179626 h 195725"/>
                <a:gd name="connsiteX166" fmla="*/ 163527 w 176964"/>
                <a:gd name="connsiteY166" fmla="*/ 179626 h 195725"/>
                <a:gd name="connsiteX167" fmla="*/ 163527 w 176964"/>
                <a:gd name="connsiteY167" fmla="*/ 182288 h 195725"/>
                <a:gd name="connsiteX168" fmla="*/ 160865 w 176964"/>
                <a:gd name="connsiteY168" fmla="*/ 182288 h 195725"/>
                <a:gd name="connsiteX169" fmla="*/ 158203 w 176964"/>
                <a:gd name="connsiteY169" fmla="*/ 182288 h 195725"/>
                <a:gd name="connsiteX170" fmla="*/ 155478 w 176964"/>
                <a:gd name="connsiteY170" fmla="*/ 182288 h 195725"/>
                <a:gd name="connsiteX171" fmla="*/ 152815 w 176964"/>
                <a:gd name="connsiteY171" fmla="*/ 182288 h 195725"/>
                <a:gd name="connsiteX172" fmla="*/ 152815 w 176964"/>
                <a:gd name="connsiteY172" fmla="*/ 185014 h 195725"/>
                <a:gd name="connsiteX173" fmla="*/ 150153 w 176964"/>
                <a:gd name="connsiteY173" fmla="*/ 185014 h 195725"/>
                <a:gd name="connsiteX174" fmla="*/ 147428 w 176964"/>
                <a:gd name="connsiteY174" fmla="*/ 187676 h 195725"/>
                <a:gd name="connsiteX175" fmla="*/ 142104 w 176964"/>
                <a:gd name="connsiteY175" fmla="*/ 190338 h 195725"/>
                <a:gd name="connsiteX176" fmla="*/ 139378 w 176964"/>
                <a:gd name="connsiteY176" fmla="*/ 190338 h 195725"/>
                <a:gd name="connsiteX177" fmla="*/ 136716 w 176964"/>
                <a:gd name="connsiteY177" fmla="*/ 190338 h 195725"/>
                <a:gd name="connsiteX178" fmla="*/ 136716 w 176964"/>
                <a:gd name="connsiteY178" fmla="*/ 193063 h 195725"/>
                <a:gd name="connsiteX179" fmla="*/ 134054 w 176964"/>
                <a:gd name="connsiteY179" fmla="*/ 193063 h 195725"/>
                <a:gd name="connsiteX180" fmla="*/ 131392 w 176964"/>
                <a:gd name="connsiteY180" fmla="*/ 195726 h 195725"/>
                <a:gd name="connsiteX181" fmla="*/ 131392 w 176964"/>
                <a:gd name="connsiteY181" fmla="*/ 193063 h 195725"/>
                <a:gd name="connsiteX182" fmla="*/ 128667 w 176964"/>
                <a:gd name="connsiteY182" fmla="*/ 193063 h 195725"/>
                <a:gd name="connsiteX183" fmla="*/ 128667 w 176964"/>
                <a:gd name="connsiteY183" fmla="*/ 190338 h 195725"/>
                <a:gd name="connsiteX184" fmla="*/ 128667 w 176964"/>
                <a:gd name="connsiteY184" fmla="*/ 187676 h 195725"/>
                <a:gd name="connsiteX185" fmla="*/ 126005 w 176964"/>
                <a:gd name="connsiteY185" fmla="*/ 187676 h 195725"/>
                <a:gd name="connsiteX186" fmla="*/ 126005 w 176964"/>
                <a:gd name="connsiteY186" fmla="*/ 185014 h 195725"/>
                <a:gd name="connsiteX187" fmla="*/ 123343 w 176964"/>
                <a:gd name="connsiteY187" fmla="*/ 179626 h 195725"/>
                <a:gd name="connsiteX188" fmla="*/ 123343 w 176964"/>
                <a:gd name="connsiteY188" fmla="*/ 176964 h 195725"/>
                <a:gd name="connsiteX189" fmla="*/ 120617 w 176964"/>
                <a:gd name="connsiteY189" fmla="*/ 176964 h 195725"/>
                <a:gd name="connsiteX190" fmla="*/ 117955 w 176964"/>
                <a:gd name="connsiteY190" fmla="*/ 174239 h 195725"/>
                <a:gd name="connsiteX191" fmla="*/ 117955 w 176964"/>
                <a:gd name="connsiteY191" fmla="*/ 171577 h 195725"/>
                <a:gd name="connsiteX192" fmla="*/ 115293 w 176964"/>
                <a:gd name="connsiteY192" fmla="*/ 171577 h 195725"/>
                <a:gd name="connsiteX193" fmla="*/ 115293 w 176964"/>
                <a:gd name="connsiteY193" fmla="*/ 168914 h 195725"/>
                <a:gd name="connsiteX194" fmla="*/ 115293 w 176964"/>
                <a:gd name="connsiteY194" fmla="*/ 166253 h 195725"/>
                <a:gd name="connsiteX195" fmla="*/ 117955 w 176964"/>
                <a:gd name="connsiteY195" fmla="*/ 163527 h 195725"/>
                <a:gd name="connsiteX196" fmla="*/ 117955 w 176964"/>
                <a:gd name="connsiteY196" fmla="*/ 160865 h 195725"/>
                <a:gd name="connsiteX197" fmla="*/ 120617 w 176964"/>
                <a:gd name="connsiteY197" fmla="*/ 160865 h 195725"/>
                <a:gd name="connsiteX198" fmla="*/ 120617 w 176964"/>
                <a:gd name="connsiteY198" fmla="*/ 158203 h 195725"/>
                <a:gd name="connsiteX199" fmla="*/ 120617 w 176964"/>
                <a:gd name="connsiteY199" fmla="*/ 155477 h 195725"/>
                <a:gd name="connsiteX200" fmla="*/ 123343 w 176964"/>
                <a:gd name="connsiteY200" fmla="*/ 152815 h 195725"/>
                <a:gd name="connsiteX201" fmla="*/ 123343 w 176964"/>
                <a:gd name="connsiteY201" fmla="*/ 150153 h 195725"/>
                <a:gd name="connsiteX202" fmla="*/ 120617 w 176964"/>
                <a:gd name="connsiteY202" fmla="*/ 150153 h 195725"/>
                <a:gd name="connsiteX203" fmla="*/ 123343 w 176964"/>
                <a:gd name="connsiteY203" fmla="*/ 150153 h 195725"/>
                <a:gd name="connsiteX204" fmla="*/ 123343 w 176964"/>
                <a:gd name="connsiteY204" fmla="*/ 147428 h 195725"/>
                <a:gd name="connsiteX205" fmla="*/ 123343 w 176964"/>
                <a:gd name="connsiteY205" fmla="*/ 144766 h 195725"/>
                <a:gd name="connsiteX206" fmla="*/ 123343 w 176964"/>
                <a:gd name="connsiteY206" fmla="*/ 142104 h 195725"/>
                <a:gd name="connsiteX207" fmla="*/ 123343 w 176964"/>
                <a:gd name="connsiteY207" fmla="*/ 139378 h 195725"/>
                <a:gd name="connsiteX208" fmla="*/ 123343 w 176964"/>
                <a:gd name="connsiteY208" fmla="*/ 136716 h 195725"/>
                <a:gd name="connsiteX209" fmla="*/ 123343 w 176964"/>
                <a:gd name="connsiteY209" fmla="*/ 134054 h 195725"/>
                <a:gd name="connsiteX210" fmla="*/ 123343 w 176964"/>
                <a:gd name="connsiteY210" fmla="*/ 131392 h 195725"/>
                <a:gd name="connsiteX211" fmla="*/ 126005 w 176964"/>
                <a:gd name="connsiteY211" fmla="*/ 126005 h 195725"/>
                <a:gd name="connsiteX212" fmla="*/ 126005 w 176964"/>
                <a:gd name="connsiteY212" fmla="*/ 123342 h 195725"/>
                <a:gd name="connsiteX213" fmla="*/ 126005 w 176964"/>
                <a:gd name="connsiteY213" fmla="*/ 120617 h 195725"/>
                <a:gd name="connsiteX214" fmla="*/ 123343 w 176964"/>
                <a:gd name="connsiteY214" fmla="*/ 120617 h 195725"/>
                <a:gd name="connsiteX215" fmla="*/ 120617 w 176964"/>
                <a:gd name="connsiteY215" fmla="*/ 120617 h 195725"/>
                <a:gd name="connsiteX216" fmla="*/ 115293 w 176964"/>
                <a:gd name="connsiteY216" fmla="*/ 120617 h 195725"/>
                <a:gd name="connsiteX217" fmla="*/ 109905 w 176964"/>
                <a:gd name="connsiteY217" fmla="*/ 120617 h 195725"/>
                <a:gd name="connsiteX218" fmla="*/ 107243 w 176964"/>
                <a:gd name="connsiteY218" fmla="*/ 120617 h 195725"/>
                <a:gd name="connsiteX219" fmla="*/ 104518 w 176964"/>
                <a:gd name="connsiteY219" fmla="*/ 120617 h 195725"/>
                <a:gd name="connsiteX220" fmla="*/ 101856 w 176964"/>
                <a:gd name="connsiteY220" fmla="*/ 120617 h 195725"/>
                <a:gd name="connsiteX221" fmla="*/ 101856 w 176964"/>
                <a:gd name="connsiteY221" fmla="*/ 123342 h 195725"/>
                <a:gd name="connsiteX222" fmla="*/ 99194 w 176964"/>
                <a:gd name="connsiteY222" fmla="*/ 126005 h 195725"/>
                <a:gd name="connsiteX223" fmla="*/ 99194 w 176964"/>
                <a:gd name="connsiteY223" fmla="*/ 128667 h 195725"/>
                <a:gd name="connsiteX224" fmla="*/ 96532 w 176964"/>
                <a:gd name="connsiteY224" fmla="*/ 128667 h 195725"/>
                <a:gd name="connsiteX225" fmla="*/ 96532 w 176964"/>
                <a:gd name="connsiteY225" fmla="*/ 131392 h 195725"/>
                <a:gd name="connsiteX226" fmla="*/ 96532 w 176964"/>
                <a:gd name="connsiteY226" fmla="*/ 134054 h 195725"/>
                <a:gd name="connsiteX227" fmla="*/ 96532 w 176964"/>
                <a:gd name="connsiteY227" fmla="*/ 136716 h 195725"/>
                <a:gd name="connsiteX228" fmla="*/ 96532 w 176964"/>
                <a:gd name="connsiteY228" fmla="*/ 139378 h 195725"/>
                <a:gd name="connsiteX229" fmla="*/ 93806 w 176964"/>
                <a:gd name="connsiteY229" fmla="*/ 139378 h 195725"/>
                <a:gd name="connsiteX230" fmla="*/ 91144 w 176964"/>
                <a:gd name="connsiteY230" fmla="*/ 139378 h 195725"/>
                <a:gd name="connsiteX231" fmla="*/ 91144 w 176964"/>
                <a:gd name="connsiteY231" fmla="*/ 136716 h 195725"/>
                <a:gd name="connsiteX232" fmla="*/ 91144 w 176964"/>
                <a:gd name="connsiteY232" fmla="*/ 134054 h 195725"/>
                <a:gd name="connsiteX233" fmla="*/ 91144 w 176964"/>
                <a:gd name="connsiteY233" fmla="*/ 131392 h 195725"/>
                <a:gd name="connsiteX234" fmla="*/ 88482 w 176964"/>
                <a:gd name="connsiteY234" fmla="*/ 131392 h 195725"/>
                <a:gd name="connsiteX235" fmla="*/ 85757 w 176964"/>
                <a:gd name="connsiteY235" fmla="*/ 131392 h 195725"/>
                <a:gd name="connsiteX236" fmla="*/ 83095 w 176964"/>
                <a:gd name="connsiteY236" fmla="*/ 128667 h 195725"/>
                <a:gd name="connsiteX237" fmla="*/ 80433 w 176964"/>
                <a:gd name="connsiteY237" fmla="*/ 128667 h 195725"/>
                <a:gd name="connsiteX238" fmla="*/ 77707 w 176964"/>
                <a:gd name="connsiteY238" fmla="*/ 128667 h 195725"/>
                <a:gd name="connsiteX239" fmla="*/ 75045 w 176964"/>
                <a:gd name="connsiteY239" fmla="*/ 128667 h 195725"/>
                <a:gd name="connsiteX240" fmla="*/ 72383 w 176964"/>
                <a:gd name="connsiteY240" fmla="*/ 128667 h 195725"/>
                <a:gd name="connsiteX241" fmla="*/ 69721 w 176964"/>
                <a:gd name="connsiteY241" fmla="*/ 128667 h 195725"/>
                <a:gd name="connsiteX242" fmla="*/ 69721 w 176964"/>
                <a:gd name="connsiteY242" fmla="*/ 131392 h 195725"/>
                <a:gd name="connsiteX243" fmla="*/ 66995 w 176964"/>
                <a:gd name="connsiteY243" fmla="*/ 131392 h 195725"/>
                <a:gd name="connsiteX244" fmla="*/ 64333 w 176964"/>
                <a:gd name="connsiteY244" fmla="*/ 131392 h 195725"/>
                <a:gd name="connsiteX245" fmla="*/ 61671 w 176964"/>
                <a:gd name="connsiteY245" fmla="*/ 131392 h 195725"/>
                <a:gd name="connsiteX246" fmla="*/ 58946 w 176964"/>
                <a:gd name="connsiteY246" fmla="*/ 126005 h 195725"/>
                <a:gd name="connsiteX247" fmla="*/ 56284 w 176964"/>
                <a:gd name="connsiteY247" fmla="*/ 123342 h 195725"/>
                <a:gd name="connsiteX248" fmla="*/ 56284 w 176964"/>
                <a:gd name="connsiteY248" fmla="*/ 120617 h 195725"/>
                <a:gd name="connsiteX249" fmla="*/ 53622 w 176964"/>
                <a:gd name="connsiteY249" fmla="*/ 117955 h 195725"/>
                <a:gd name="connsiteX250" fmla="*/ 50896 w 176964"/>
                <a:gd name="connsiteY250" fmla="*/ 115293 h 195725"/>
                <a:gd name="connsiteX251" fmla="*/ 50896 w 176964"/>
                <a:gd name="connsiteY251" fmla="*/ 112567 h 195725"/>
                <a:gd name="connsiteX252" fmla="*/ 48234 w 176964"/>
                <a:gd name="connsiteY252" fmla="*/ 112567 h 195725"/>
                <a:gd name="connsiteX253" fmla="*/ 45572 w 176964"/>
                <a:gd name="connsiteY253" fmla="*/ 109905 h 195725"/>
                <a:gd name="connsiteX254" fmla="*/ 42910 w 176964"/>
                <a:gd name="connsiteY254" fmla="*/ 109905 h 195725"/>
                <a:gd name="connsiteX255" fmla="*/ 40185 w 176964"/>
                <a:gd name="connsiteY255" fmla="*/ 109905 h 195725"/>
                <a:gd name="connsiteX256" fmla="*/ 37522 w 176964"/>
                <a:gd name="connsiteY256" fmla="*/ 109905 h 195725"/>
                <a:gd name="connsiteX257" fmla="*/ 37522 w 176964"/>
                <a:gd name="connsiteY257" fmla="*/ 107243 h 195725"/>
                <a:gd name="connsiteX258" fmla="*/ 34860 w 176964"/>
                <a:gd name="connsiteY258" fmla="*/ 107243 h 195725"/>
                <a:gd name="connsiteX259" fmla="*/ 32135 w 176964"/>
                <a:gd name="connsiteY259" fmla="*/ 107243 h 195725"/>
                <a:gd name="connsiteX260" fmla="*/ 29473 w 176964"/>
                <a:gd name="connsiteY260" fmla="*/ 104581 h 195725"/>
                <a:gd name="connsiteX261" fmla="*/ 29473 w 176964"/>
                <a:gd name="connsiteY261" fmla="*/ 101856 h 195725"/>
                <a:gd name="connsiteX262" fmla="*/ 29473 w 176964"/>
                <a:gd name="connsiteY262" fmla="*/ 99194 h 195725"/>
                <a:gd name="connsiteX263" fmla="*/ 26811 w 176964"/>
                <a:gd name="connsiteY263" fmla="*/ 96532 h 195725"/>
                <a:gd name="connsiteX264" fmla="*/ 26811 w 176964"/>
                <a:gd name="connsiteY264" fmla="*/ 93806 h 195725"/>
                <a:gd name="connsiteX265" fmla="*/ 29473 w 176964"/>
                <a:gd name="connsiteY265" fmla="*/ 93806 h 195725"/>
                <a:gd name="connsiteX266" fmla="*/ 29473 w 176964"/>
                <a:gd name="connsiteY266" fmla="*/ 91144 h 195725"/>
                <a:gd name="connsiteX267" fmla="*/ 26811 w 176964"/>
                <a:gd name="connsiteY267" fmla="*/ 91144 h 195725"/>
                <a:gd name="connsiteX268" fmla="*/ 26811 w 176964"/>
                <a:gd name="connsiteY268" fmla="*/ 88482 h 195725"/>
                <a:gd name="connsiteX269" fmla="*/ 26811 w 176964"/>
                <a:gd name="connsiteY269" fmla="*/ 85756 h 195725"/>
                <a:gd name="connsiteX270" fmla="*/ 24085 w 176964"/>
                <a:gd name="connsiteY270" fmla="*/ 85756 h 195725"/>
                <a:gd name="connsiteX271" fmla="*/ 21423 w 176964"/>
                <a:gd name="connsiteY271" fmla="*/ 85756 h 195725"/>
                <a:gd name="connsiteX272" fmla="*/ 21423 w 176964"/>
                <a:gd name="connsiteY272" fmla="*/ 83095 h 195725"/>
                <a:gd name="connsiteX273" fmla="*/ 18761 w 176964"/>
                <a:gd name="connsiteY273" fmla="*/ 83095 h 195725"/>
                <a:gd name="connsiteX274" fmla="*/ 16099 w 176964"/>
                <a:gd name="connsiteY274" fmla="*/ 83095 h 195725"/>
                <a:gd name="connsiteX275" fmla="*/ 16099 w 176964"/>
                <a:gd name="connsiteY275" fmla="*/ 80433 h 195725"/>
                <a:gd name="connsiteX276" fmla="*/ 13374 w 176964"/>
                <a:gd name="connsiteY276" fmla="*/ 80433 h 195725"/>
                <a:gd name="connsiteX277" fmla="*/ 10712 w 176964"/>
                <a:gd name="connsiteY277" fmla="*/ 80433 h 195725"/>
                <a:gd name="connsiteX278" fmla="*/ 8050 w 176964"/>
                <a:gd name="connsiteY278" fmla="*/ 77770 h 195725"/>
                <a:gd name="connsiteX279" fmla="*/ 5324 w 176964"/>
                <a:gd name="connsiteY279" fmla="*/ 77770 h 195725"/>
                <a:gd name="connsiteX280" fmla="*/ 5324 w 176964"/>
                <a:gd name="connsiteY280" fmla="*/ 75045 h 195725"/>
                <a:gd name="connsiteX281" fmla="*/ 8050 w 176964"/>
                <a:gd name="connsiteY281" fmla="*/ 72383 h 195725"/>
                <a:gd name="connsiteX282" fmla="*/ 10712 w 176964"/>
                <a:gd name="connsiteY282" fmla="*/ 72383 h 195725"/>
                <a:gd name="connsiteX283" fmla="*/ 10712 w 176964"/>
                <a:gd name="connsiteY283" fmla="*/ 69721 h 195725"/>
                <a:gd name="connsiteX284" fmla="*/ 10712 w 176964"/>
                <a:gd name="connsiteY284" fmla="*/ 66995 h 195725"/>
                <a:gd name="connsiteX285" fmla="*/ 10712 w 176964"/>
                <a:gd name="connsiteY285" fmla="*/ 64333 h 195725"/>
                <a:gd name="connsiteX286" fmla="*/ 10712 w 176964"/>
                <a:gd name="connsiteY286" fmla="*/ 61671 h 195725"/>
                <a:gd name="connsiteX287" fmla="*/ 10712 w 176964"/>
                <a:gd name="connsiteY287" fmla="*/ 58946 h 195725"/>
                <a:gd name="connsiteX288" fmla="*/ 10712 w 176964"/>
                <a:gd name="connsiteY288" fmla="*/ 56284 h 195725"/>
                <a:gd name="connsiteX289" fmla="*/ 10712 w 176964"/>
                <a:gd name="connsiteY289" fmla="*/ 53621 h 195725"/>
                <a:gd name="connsiteX290" fmla="*/ 8050 w 176964"/>
                <a:gd name="connsiteY290" fmla="*/ 53621 h 195725"/>
                <a:gd name="connsiteX291" fmla="*/ 8050 w 176964"/>
                <a:gd name="connsiteY291" fmla="*/ 50896 h 195725"/>
                <a:gd name="connsiteX292" fmla="*/ 5324 w 176964"/>
                <a:gd name="connsiteY292" fmla="*/ 50896 h 195725"/>
                <a:gd name="connsiteX293" fmla="*/ 5324 w 176964"/>
                <a:gd name="connsiteY293" fmla="*/ 48234 h 195725"/>
                <a:gd name="connsiteX294" fmla="*/ 5324 w 176964"/>
                <a:gd name="connsiteY294" fmla="*/ 45572 h 195725"/>
                <a:gd name="connsiteX295" fmla="*/ 2662 w 176964"/>
                <a:gd name="connsiteY295" fmla="*/ 45572 h 195725"/>
                <a:gd name="connsiteX296" fmla="*/ 2662 w 176964"/>
                <a:gd name="connsiteY296" fmla="*/ 42910 h 195725"/>
                <a:gd name="connsiteX297" fmla="*/ 0 w 176964"/>
                <a:gd name="connsiteY297" fmla="*/ 42910 h 195725"/>
                <a:gd name="connsiteX298" fmla="*/ 0 w 176964"/>
                <a:gd name="connsiteY298" fmla="*/ 42910 h 19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176964" h="195725">
                  <a:moveTo>
                    <a:pt x="0" y="42910"/>
                  </a:moveTo>
                  <a:lnTo>
                    <a:pt x="0" y="40184"/>
                  </a:lnTo>
                  <a:lnTo>
                    <a:pt x="0" y="37522"/>
                  </a:lnTo>
                  <a:lnTo>
                    <a:pt x="0" y="34860"/>
                  </a:lnTo>
                  <a:lnTo>
                    <a:pt x="2662" y="32135"/>
                  </a:lnTo>
                  <a:lnTo>
                    <a:pt x="5324" y="32135"/>
                  </a:lnTo>
                  <a:lnTo>
                    <a:pt x="5324" y="29473"/>
                  </a:lnTo>
                  <a:lnTo>
                    <a:pt x="2662" y="29473"/>
                  </a:lnTo>
                  <a:lnTo>
                    <a:pt x="5324" y="26811"/>
                  </a:lnTo>
                  <a:lnTo>
                    <a:pt x="5324" y="24085"/>
                  </a:lnTo>
                  <a:lnTo>
                    <a:pt x="5324" y="21423"/>
                  </a:lnTo>
                  <a:lnTo>
                    <a:pt x="5324" y="18761"/>
                  </a:lnTo>
                  <a:lnTo>
                    <a:pt x="5324" y="16099"/>
                  </a:lnTo>
                  <a:lnTo>
                    <a:pt x="5324" y="13374"/>
                  </a:lnTo>
                  <a:lnTo>
                    <a:pt x="5324" y="10712"/>
                  </a:lnTo>
                  <a:lnTo>
                    <a:pt x="5324" y="8049"/>
                  </a:lnTo>
                  <a:lnTo>
                    <a:pt x="8050" y="8049"/>
                  </a:lnTo>
                  <a:lnTo>
                    <a:pt x="10712" y="8049"/>
                  </a:lnTo>
                  <a:lnTo>
                    <a:pt x="10712" y="5324"/>
                  </a:lnTo>
                  <a:lnTo>
                    <a:pt x="13374" y="5324"/>
                  </a:lnTo>
                  <a:lnTo>
                    <a:pt x="13374" y="2662"/>
                  </a:lnTo>
                  <a:lnTo>
                    <a:pt x="13374" y="5324"/>
                  </a:lnTo>
                  <a:lnTo>
                    <a:pt x="16099" y="8049"/>
                  </a:lnTo>
                  <a:lnTo>
                    <a:pt x="18761" y="5324"/>
                  </a:lnTo>
                  <a:lnTo>
                    <a:pt x="21423" y="5324"/>
                  </a:lnTo>
                  <a:lnTo>
                    <a:pt x="21423" y="2662"/>
                  </a:lnTo>
                  <a:lnTo>
                    <a:pt x="24085" y="2662"/>
                  </a:lnTo>
                  <a:lnTo>
                    <a:pt x="26811" y="0"/>
                  </a:lnTo>
                  <a:lnTo>
                    <a:pt x="29473" y="0"/>
                  </a:lnTo>
                  <a:lnTo>
                    <a:pt x="32135" y="0"/>
                  </a:lnTo>
                  <a:lnTo>
                    <a:pt x="34860" y="0"/>
                  </a:lnTo>
                  <a:lnTo>
                    <a:pt x="37522" y="0"/>
                  </a:lnTo>
                  <a:lnTo>
                    <a:pt x="37522" y="2662"/>
                  </a:lnTo>
                  <a:lnTo>
                    <a:pt x="40185" y="2662"/>
                  </a:lnTo>
                  <a:lnTo>
                    <a:pt x="40185" y="5324"/>
                  </a:lnTo>
                  <a:lnTo>
                    <a:pt x="42910" y="5324"/>
                  </a:lnTo>
                  <a:lnTo>
                    <a:pt x="45572" y="5324"/>
                  </a:lnTo>
                  <a:lnTo>
                    <a:pt x="48234" y="5324"/>
                  </a:lnTo>
                  <a:lnTo>
                    <a:pt x="50896" y="5324"/>
                  </a:lnTo>
                  <a:lnTo>
                    <a:pt x="53622" y="5324"/>
                  </a:lnTo>
                  <a:lnTo>
                    <a:pt x="56284" y="5324"/>
                  </a:lnTo>
                  <a:lnTo>
                    <a:pt x="58946" y="5324"/>
                  </a:lnTo>
                  <a:lnTo>
                    <a:pt x="61671" y="5324"/>
                  </a:lnTo>
                  <a:lnTo>
                    <a:pt x="64333" y="5324"/>
                  </a:lnTo>
                  <a:lnTo>
                    <a:pt x="64333" y="8049"/>
                  </a:lnTo>
                  <a:lnTo>
                    <a:pt x="66995" y="8049"/>
                  </a:lnTo>
                  <a:lnTo>
                    <a:pt x="69721" y="8049"/>
                  </a:lnTo>
                  <a:lnTo>
                    <a:pt x="72383" y="8049"/>
                  </a:lnTo>
                  <a:lnTo>
                    <a:pt x="75045" y="8049"/>
                  </a:lnTo>
                  <a:lnTo>
                    <a:pt x="77707" y="8049"/>
                  </a:lnTo>
                  <a:lnTo>
                    <a:pt x="80433" y="10712"/>
                  </a:lnTo>
                  <a:lnTo>
                    <a:pt x="83095" y="10712"/>
                  </a:lnTo>
                  <a:lnTo>
                    <a:pt x="85757" y="10712"/>
                  </a:lnTo>
                  <a:lnTo>
                    <a:pt x="88482" y="10712"/>
                  </a:lnTo>
                  <a:lnTo>
                    <a:pt x="91144" y="10712"/>
                  </a:lnTo>
                  <a:lnTo>
                    <a:pt x="93806" y="10712"/>
                  </a:lnTo>
                  <a:lnTo>
                    <a:pt x="93806" y="13374"/>
                  </a:lnTo>
                  <a:lnTo>
                    <a:pt x="96532" y="13374"/>
                  </a:lnTo>
                  <a:lnTo>
                    <a:pt x="99194" y="13374"/>
                  </a:lnTo>
                  <a:lnTo>
                    <a:pt x="101856" y="13374"/>
                  </a:lnTo>
                  <a:lnTo>
                    <a:pt x="104518" y="13374"/>
                  </a:lnTo>
                  <a:lnTo>
                    <a:pt x="107243" y="13374"/>
                  </a:lnTo>
                  <a:lnTo>
                    <a:pt x="109905" y="13374"/>
                  </a:lnTo>
                  <a:lnTo>
                    <a:pt x="112567" y="13374"/>
                  </a:lnTo>
                  <a:lnTo>
                    <a:pt x="115293" y="13374"/>
                  </a:lnTo>
                  <a:lnTo>
                    <a:pt x="117955" y="13374"/>
                  </a:lnTo>
                  <a:lnTo>
                    <a:pt x="117955" y="16099"/>
                  </a:lnTo>
                  <a:lnTo>
                    <a:pt x="117955" y="18761"/>
                  </a:lnTo>
                  <a:lnTo>
                    <a:pt x="120617" y="18761"/>
                  </a:lnTo>
                  <a:lnTo>
                    <a:pt x="120617" y="21423"/>
                  </a:lnTo>
                  <a:lnTo>
                    <a:pt x="123343" y="21423"/>
                  </a:lnTo>
                  <a:lnTo>
                    <a:pt x="126005" y="21423"/>
                  </a:lnTo>
                  <a:lnTo>
                    <a:pt x="128667" y="21423"/>
                  </a:lnTo>
                  <a:lnTo>
                    <a:pt x="128667" y="24085"/>
                  </a:lnTo>
                  <a:lnTo>
                    <a:pt x="131392" y="21423"/>
                  </a:lnTo>
                  <a:lnTo>
                    <a:pt x="131392" y="24085"/>
                  </a:lnTo>
                  <a:lnTo>
                    <a:pt x="134054" y="24085"/>
                  </a:lnTo>
                  <a:lnTo>
                    <a:pt x="136716" y="24085"/>
                  </a:lnTo>
                  <a:lnTo>
                    <a:pt x="139378" y="24085"/>
                  </a:lnTo>
                  <a:lnTo>
                    <a:pt x="139378" y="26811"/>
                  </a:lnTo>
                  <a:lnTo>
                    <a:pt x="142104" y="26811"/>
                  </a:lnTo>
                  <a:lnTo>
                    <a:pt x="142104" y="29473"/>
                  </a:lnTo>
                  <a:lnTo>
                    <a:pt x="142104" y="32135"/>
                  </a:lnTo>
                  <a:lnTo>
                    <a:pt x="142104" y="34860"/>
                  </a:lnTo>
                  <a:lnTo>
                    <a:pt x="139378" y="37522"/>
                  </a:lnTo>
                  <a:lnTo>
                    <a:pt x="139378" y="40184"/>
                  </a:lnTo>
                  <a:lnTo>
                    <a:pt x="139378" y="42910"/>
                  </a:lnTo>
                  <a:lnTo>
                    <a:pt x="136716" y="45572"/>
                  </a:lnTo>
                  <a:lnTo>
                    <a:pt x="136716" y="48234"/>
                  </a:lnTo>
                  <a:lnTo>
                    <a:pt x="136716" y="50896"/>
                  </a:lnTo>
                  <a:lnTo>
                    <a:pt x="136716" y="53621"/>
                  </a:lnTo>
                  <a:lnTo>
                    <a:pt x="136716" y="56284"/>
                  </a:lnTo>
                  <a:lnTo>
                    <a:pt x="139378" y="56284"/>
                  </a:lnTo>
                  <a:lnTo>
                    <a:pt x="139378" y="58946"/>
                  </a:lnTo>
                  <a:lnTo>
                    <a:pt x="139378" y="61671"/>
                  </a:lnTo>
                  <a:lnTo>
                    <a:pt x="136716" y="61671"/>
                  </a:lnTo>
                  <a:lnTo>
                    <a:pt x="134054" y="64333"/>
                  </a:lnTo>
                  <a:lnTo>
                    <a:pt x="134054" y="66995"/>
                  </a:lnTo>
                  <a:lnTo>
                    <a:pt x="134054" y="69721"/>
                  </a:lnTo>
                  <a:lnTo>
                    <a:pt x="131392" y="69721"/>
                  </a:lnTo>
                  <a:lnTo>
                    <a:pt x="134054" y="72383"/>
                  </a:lnTo>
                  <a:lnTo>
                    <a:pt x="134054" y="75045"/>
                  </a:lnTo>
                  <a:lnTo>
                    <a:pt x="136716" y="77770"/>
                  </a:lnTo>
                  <a:lnTo>
                    <a:pt x="139378" y="77770"/>
                  </a:lnTo>
                  <a:lnTo>
                    <a:pt x="142104" y="77770"/>
                  </a:lnTo>
                  <a:lnTo>
                    <a:pt x="144766" y="77770"/>
                  </a:lnTo>
                  <a:lnTo>
                    <a:pt x="142104" y="80433"/>
                  </a:lnTo>
                  <a:lnTo>
                    <a:pt x="142104" y="83095"/>
                  </a:lnTo>
                  <a:lnTo>
                    <a:pt x="139378" y="83095"/>
                  </a:lnTo>
                  <a:lnTo>
                    <a:pt x="139378" y="85756"/>
                  </a:lnTo>
                  <a:lnTo>
                    <a:pt x="139378" y="88482"/>
                  </a:lnTo>
                  <a:lnTo>
                    <a:pt x="136716" y="88482"/>
                  </a:lnTo>
                  <a:lnTo>
                    <a:pt x="136716" y="91144"/>
                  </a:lnTo>
                  <a:lnTo>
                    <a:pt x="136716" y="93806"/>
                  </a:lnTo>
                  <a:lnTo>
                    <a:pt x="134054" y="93806"/>
                  </a:lnTo>
                  <a:lnTo>
                    <a:pt x="131392" y="93806"/>
                  </a:lnTo>
                  <a:lnTo>
                    <a:pt x="131392" y="96532"/>
                  </a:lnTo>
                  <a:lnTo>
                    <a:pt x="128667" y="96532"/>
                  </a:lnTo>
                  <a:lnTo>
                    <a:pt x="128667" y="99194"/>
                  </a:lnTo>
                  <a:lnTo>
                    <a:pt x="131392" y="99194"/>
                  </a:lnTo>
                  <a:lnTo>
                    <a:pt x="131392" y="101856"/>
                  </a:lnTo>
                  <a:lnTo>
                    <a:pt x="131392" y="104581"/>
                  </a:lnTo>
                  <a:lnTo>
                    <a:pt x="131392" y="107243"/>
                  </a:lnTo>
                  <a:lnTo>
                    <a:pt x="131392" y="109905"/>
                  </a:lnTo>
                  <a:lnTo>
                    <a:pt x="134054" y="109905"/>
                  </a:lnTo>
                  <a:lnTo>
                    <a:pt x="134054" y="112567"/>
                  </a:lnTo>
                  <a:lnTo>
                    <a:pt x="134054" y="115293"/>
                  </a:lnTo>
                  <a:lnTo>
                    <a:pt x="131392" y="115293"/>
                  </a:lnTo>
                  <a:lnTo>
                    <a:pt x="131392" y="117955"/>
                  </a:lnTo>
                  <a:lnTo>
                    <a:pt x="131392" y="120617"/>
                  </a:lnTo>
                  <a:lnTo>
                    <a:pt x="131392" y="123342"/>
                  </a:lnTo>
                  <a:lnTo>
                    <a:pt x="131392" y="126005"/>
                  </a:lnTo>
                  <a:lnTo>
                    <a:pt x="131392" y="128667"/>
                  </a:lnTo>
                  <a:lnTo>
                    <a:pt x="134054" y="128667"/>
                  </a:lnTo>
                  <a:lnTo>
                    <a:pt x="134054" y="131392"/>
                  </a:lnTo>
                  <a:lnTo>
                    <a:pt x="134054" y="134054"/>
                  </a:lnTo>
                  <a:lnTo>
                    <a:pt x="134054" y="136716"/>
                  </a:lnTo>
                  <a:lnTo>
                    <a:pt x="136716" y="139378"/>
                  </a:lnTo>
                  <a:lnTo>
                    <a:pt x="139378" y="139378"/>
                  </a:lnTo>
                  <a:lnTo>
                    <a:pt x="142104" y="142104"/>
                  </a:lnTo>
                  <a:lnTo>
                    <a:pt x="144766" y="142104"/>
                  </a:lnTo>
                  <a:lnTo>
                    <a:pt x="144766" y="144766"/>
                  </a:lnTo>
                  <a:lnTo>
                    <a:pt x="147428" y="144766"/>
                  </a:lnTo>
                  <a:lnTo>
                    <a:pt x="150153" y="147428"/>
                  </a:lnTo>
                  <a:lnTo>
                    <a:pt x="150153" y="150153"/>
                  </a:lnTo>
                  <a:lnTo>
                    <a:pt x="152815" y="150153"/>
                  </a:lnTo>
                  <a:lnTo>
                    <a:pt x="155478" y="152815"/>
                  </a:lnTo>
                  <a:lnTo>
                    <a:pt x="158203" y="152815"/>
                  </a:lnTo>
                  <a:lnTo>
                    <a:pt x="160865" y="152815"/>
                  </a:lnTo>
                  <a:lnTo>
                    <a:pt x="160865" y="155477"/>
                  </a:lnTo>
                  <a:lnTo>
                    <a:pt x="163527" y="158203"/>
                  </a:lnTo>
                  <a:lnTo>
                    <a:pt x="163527" y="160865"/>
                  </a:lnTo>
                  <a:lnTo>
                    <a:pt x="166189" y="160865"/>
                  </a:lnTo>
                  <a:lnTo>
                    <a:pt x="166189" y="163527"/>
                  </a:lnTo>
                  <a:lnTo>
                    <a:pt x="168915" y="166253"/>
                  </a:lnTo>
                  <a:lnTo>
                    <a:pt x="168915" y="168914"/>
                  </a:lnTo>
                  <a:lnTo>
                    <a:pt x="171577" y="168914"/>
                  </a:lnTo>
                  <a:lnTo>
                    <a:pt x="171577" y="171577"/>
                  </a:lnTo>
                  <a:lnTo>
                    <a:pt x="174239" y="171577"/>
                  </a:lnTo>
                  <a:lnTo>
                    <a:pt x="174239" y="174239"/>
                  </a:lnTo>
                  <a:lnTo>
                    <a:pt x="176964" y="176964"/>
                  </a:lnTo>
                  <a:lnTo>
                    <a:pt x="174239" y="176964"/>
                  </a:lnTo>
                  <a:lnTo>
                    <a:pt x="174239" y="179626"/>
                  </a:lnTo>
                  <a:lnTo>
                    <a:pt x="171577" y="179626"/>
                  </a:lnTo>
                  <a:lnTo>
                    <a:pt x="168915" y="179626"/>
                  </a:lnTo>
                  <a:lnTo>
                    <a:pt x="166189" y="179626"/>
                  </a:lnTo>
                  <a:lnTo>
                    <a:pt x="163527" y="179626"/>
                  </a:lnTo>
                  <a:lnTo>
                    <a:pt x="163527" y="182288"/>
                  </a:lnTo>
                  <a:lnTo>
                    <a:pt x="160865" y="182288"/>
                  </a:lnTo>
                  <a:lnTo>
                    <a:pt x="158203" y="182288"/>
                  </a:lnTo>
                  <a:lnTo>
                    <a:pt x="155478" y="182288"/>
                  </a:lnTo>
                  <a:lnTo>
                    <a:pt x="152815" y="182288"/>
                  </a:lnTo>
                  <a:lnTo>
                    <a:pt x="152815" y="185014"/>
                  </a:lnTo>
                  <a:lnTo>
                    <a:pt x="150153" y="185014"/>
                  </a:lnTo>
                  <a:lnTo>
                    <a:pt x="147428" y="187676"/>
                  </a:lnTo>
                  <a:lnTo>
                    <a:pt x="142104" y="190338"/>
                  </a:lnTo>
                  <a:lnTo>
                    <a:pt x="139378" y="190338"/>
                  </a:lnTo>
                  <a:lnTo>
                    <a:pt x="136716" y="190338"/>
                  </a:lnTo>
                  <a:lnTo>
                    <a:pt x="136716" y="193063"/>
                  </a:lnTo>
                  <a:lnTo>
                    <a:pt x="134054" y="193063"/>
                  </a:lnTo>
                  <a:lnTo>
                    <a:pt x="131392" y="195726"/>
                  </a:lnTo>
                  <a:lnTo>
                    <a:pt x="131392" y="193063"/>
                  </a:lnTo>
                  <a:lnTo>
                    <a:pt x="128667" y="193063"/>
                  </a:lnTo>
                  <a:lnTo>
                    <a:pt x="128667" y="190338"/>
                  </a:lnTo>
                  <a:lnTo>
                    <a:pt x="128667" y="187676"/>
                  </a:lnTo>
                  <a:lnTo>
                    <a:pt x="126005" y="187676"/>
                  </a:lnTo>
                  <a:lnTo>
                    <a:pt x="126005" y="185014"/>
                  </a:lnTo>
                  <a:lnTo>
                    <a:pt x="123343" y="179626"/>
                  </a:lnTo>
                  <a:lnTo>
                    <a:pt x="123343" y="176964"/>
                  </a:lnTo>
                  <a:lnTo>
                    <a:pt x="120617" y="176964"/>
                  </a:lnTo>
                  <a:lnTo>
                    <a:pt x="117955" y="174239"/>
                  </a:lnTo>
                  <a:lnTo>
                    <a:pt x="117955" y="171577"/>
                  </a:lnTo>
                  <a:lnTo>
                    <a:pt x="115293" y="171577"/>
                  </a:lnTo>
                  <a:lnTo>
                    <a:pt x="115293" y="168914"/>
                  </a:lnTo>
                  <a:lnTo>
                    <a:pt x="115293" y="166253"/>
                  </a:lnTo>
                  <a:lnTo>
                    <a:pt x="117955" y="163527"/>
                  </a:lnTo>
                  <a:lnTo>
                    <a:pt x="117955" y="160865"/>
                  </a:lnTo>
                  <a:lnTo>
                    <a:pt x="120617" y="160865"/>
                  </a:lnTo>
                  <a:lnTo>
                    <a:pt x="120617" y="158203"/>
                  </a:lnTo>
                  <a:lnTo>
                    <a:pt x="120617" y="155477"/>
                  </a:lnTo>
                  <a:lnTo>
                    <a:pt x="123343" y="152815"/>
                  </a:lnTo>
                  <a:lnTo>
                    <a:pt x="123343" y="150153"/>
                  </a:lnTo>
                  <a:lnTo>
                    <a:pt x="120617" y="150153"/>
                  </a:lnTo>
                  <a:lnTo>
                    <a:pt x="123343" y="150153"/>
                  </a:lnTo>
                  <a:lnTo>
                    <a:pt x="123343" y="147428"/>
                  </a:lnTo>
                  <a:lnTo>
                    <a:pt x="123343" y="144766"/>
                  </a:lnTo>
                  <a:lnTo>
                    <a:pt x="123343" y="142104"/>
                  </a:lnTo>
                  <a:lnTo>
                    <a:pt x="123343" y="139378"/>
                  </a:lnTo>
                  <a:lnTo>
                    <a:pt x="123343" y="136716"/>
                  </a:lnTo>
                  <a:lnTo>
                    <a:pt x="123343" y="134054"/>
                  </a:lnTo>
                  <a:lnTo>
                    <a:pt x="123343" y="131392"/>
                  </a:lnTo>
                  <a:lnTo>
                    <a:pt x="126005" y="126005"/>
                  </a:lnTo>
                  <a:lnTo>
                    <a:pt x="126005" y="123342"/>
                  </a:lnTo>
                  <a:lnTo>
                    <a:pt x="126005" y="120617"/>
                  </a:lnTo>
                  <a:lnTo>
                    <a:pt x="123343" y="120617"/>
                  </a:lnTo>
                  <a:lnTo>
                    <a:pt x="120617" y="120617"/>
                  </a:lnTo>
                  <a:lnTo>
                    <a:pt x="115293" y="120617"/>
                  </a:lnTo>
                  <a:lnTo>
                    <a:pt x="109905" y="120617"/>
                  </a:lnTo>
                  <a:lnTo>
                    <a:pt x="107243" y="120617"/>
                  </a:lnTo>
                  <a:lnTo>
                    <a:pt x="104518" y="120617"/>
                  </a:lnTo>
                  <a:lnTo>
                    <a:pt x="101856" y="120617"/>
                  </a:lnTo>
                  <a:lnTo>
                    <a:pt x="101856" y="123342"/>
                  </a:lnTo>
                  <a:lnTo>
                    <a:pt x="99194" y="126005"/>
                  </a:lnTo>
                  <a:lnTo>
                    <a:pt x="99194" y="128667"/>
                  </a:lnTo>
                  <a:lnTo>
                    <a:pt x="96532" y="128667"/>
                  </a:lnTo>
                  <a:lnTo>
                    <a:pt x="96532" y="131392"/>
                  </a:lnTo>
                  <a:lnTo>
                    <a:pt x="96532" y="134054"/>
                  </a:lnTo>
                  <a:lnTo>
                    <a:pt x="96532" y="136716"/>
                  </a:lnTo>
                  <a:lnTo>
                    <a:pt x="96532" y="139378"/>
                  </a:lnTo>
                  <a:lnTo>
                    <a:pt x="93806" y="139378"/>
                  </a:lnTo>
                  <a:lnTo>
                    <a:pt x="91144" y="139378"/>
                  </a:lnTo>
                  <a:lnTo>
                    <a:pt x="91144" y="136716"/>
                  </a:lnTo>
                  <a:lnTo>
                    <a:pt x="91144" y="134054"/>
                  </a:lnTo>
                  <a:lnTo>
                    <a:pt x="91144" y="131392"/>
                  </a:lnTo>
                  <a:lnTo>
                    <a:pt x="88482" y="131392"/>
                  </a:lnTo>
                  <a:lnTo>
                    <a:pt x="85757" y="131392"/>
                  </a:lnTo>
                  <a:lnTo>
                    <a:pt x="83095" y="128667"/>
                  </a:lnTo>
                  <a:lnTo>
                    <a:pt x="80433" y="128667"/>
                  </a:lnTo>
                  <a:lnTo>
                    <a:pt x="77707" y="128667"/>
                  </a:lnTo>
                  <a:lnTo>
                    <a:pt x="75045" y="128667"/>
                  </a:lnTo>
                  <a:lnTo>
                    <a:pt x="72383" y="128667"/>
                  </a:lnTo>
                  <a:lnTo>
                    <a:pt x="69721" y="128667"/>
                  </a:lnTo>
                  <a:lnTo>
                    <a:pt x="69721" y="131392"/>
                  </a:lnTo>
                  <a:lnTo>
                    <a:pt x="66995" y="131392"/>
                  </a:lnTo>
                  <a:lnTo>
                    <a:pt x="64333" y="131392"/>
                  </a:lnTo>
                  <a:lnTo>
                    <a:pt x="61671" y="131392"/>
                  </a:lnTo>
                  <a:lnTo>
                    <a:pt x="58946" y="126005"/>
                  </a:lnTo>
                  <a:lnTo>
                    <a:pt x="56284" y="123342"/>
                  </a:lnTo>
                  <a:lnTo>
                    <a:pt x="56284" y="120617"/>
                  </a:lnTo>
                  <a:lnTo>
                    <a:pt x="53622" y="117955"/>
                  </a:lnTo>
                  <a:lnTo>
                    <a:pt x="50896" y="115293"/>
                  </a:lnTo>
                  <a:lnTo>
                    <a:pt x="50896" y="112567"/>
                  </a:lnTo>
                  <a:lnTo>
                    <a:pt x="48234" y="112567"/>
                  </a:lnTo>
                  <a:lnTo>
                    <a:pt x="45572" y="109905"/>
                  </a:lnTo>
                  <a:lnTo>
                    <a:pt x="42910" y="109905"/>
                  </a:lnTo>
                  <a:lnTo>
                    <a:pt x="40185" y="109905"/>
                  </a:lnTo>
                  <a:lnTo>
                    <a:pt x="37522" y="109905"/>
                  </a:lnTo>
                  <a:lnTo>
                    <a:pt x="37522" y="107243"/>
                  </a:lnTo>
                  <a:lnTo>
                    <a:pt x="34860" y="107243"/>
                  </a:lnTo>
                  <a:lnTo>
                    <a:pt x="32135" y="107243"/>
                  </a:lnTo>
                  <a:lnTo>
                    <a:pt x="29473" y="104581"/>
                  </a:lnTo>
                  <a:lnTo>
                    <a:pt x="29473" y="101856"/>
                  </a:lnTo>
                  <a:lnTo>
                    <a:pt x="29473" y="99194"/>
                  </a:lnTo>
                  <a:lnTo>
                    <a:pt x="26811" y="96532"/>
                  </a:lnTo>
                  <a:lnTo>
                    <a:pt x="26811" y="93806"/>
                  </a:lnTo>
                  <a:lnTo>
                    <a:pt x="29473" y="93806"/>
                  </a:lnTo>
                  <a:lnTo>
                    <a:pt x="29473" y="91144"/>
                  </a:lnTo>
                  <a:lnTo>
                    <a:pt x="26811" y="91144"/>
                  </a:lnTo>
                  <a:lnTo>
                    <a:pt x="26811" y="88482"/>
                  </a:lnTo>
                  <a:lnTo>
                    <a:pt x="26811" y="85756"/>
                  </a:lnTo>
                  <a:lnTo>
                    <a:pt x="24085" y="85756"/>
                  </a:lnTo>
                  <a:lnTo>
                    <a:pt x="21423" y="85756"/>
                  </a:lnTo>
                  <a:lnTo>
                    <a:pt x="21423" y="83095"/>
                  </a:lnTo>
                  <a:lnTo>
                    <a:pt x="18761" y="83095"/>
                  </a:lnTo>
                  <a:lnTo>
                    <a:pt x="16099" y="83095"/>
                  </a:lnTo>
                  <a:lnTo>
                    <a:pt x="16099" y="80433"/>
                  </a:lnTo>
                  <a:lnTo>
                    <a:pt x="13374" y="80433"/>
                  </a:lnTo>
                  <a:lnTo>
                    <a:pt x="10712" y="80433"/>
                  </a:lnTo>
                  <a:lnTo>
                    <a:pt x="8050" y="77770"/>
                  </a:lnTo>
                  <a:lnTo>
                    <a:pt x="5324" y="77770"/>
                  </a:lnTo>
                  <a:lnTo>
                    <a:pt x="5324" y="75045"/>
                  </a:lnTo>
                  <a:lnTo>
                    <a:pt x="8050" y="72383"/>
                  </a:lnTo>
                  <a:lnTo>
                    <a:pt x="10712" y="72383"/>
                  </a:lnTo>
                  <a:lnTo>
                    <a:pt x="10712" y="69721"/>
                  </a:lnTo>
                  <a:lnTo>
                    <a:pt x="10712" y="66995"/>
                  </a:lnTo>
                  <a:lnTo>
                    <a:pt x="10712" y="64333"/>
                  </a:lnTo>
                  <a:lnTo>
                    <a:pt x="10712" y="61671"/>
                  </a:lnTo>
                  <a:lnTo>
                    <a:pt x="10712" y="58946"/>
                  </a:lnTo>
                  <a:lnTo>
                    <a:pt x="10712" y="56284"/>
                  </a:lnTo>
                  <a:lnTo>
                    <a:pt x="10712" y="53621"/>
                  </a:lnTo>
                  <a:lnTo>
                    <a:pt x="8050" y="53621"/>
                  </a:lnTo>
                  <a:lnTo>
                    <a:pt x="8050" y="50896"/>
                  </a:lnTo>
                  <a:lnTo>
                    <a:pt x="5324" y="50896"/>
                  </a:lnTo>
                  <a:lnTo>
                    <a:pt x="5324" y="48234"/>
                  </a:lnTo>
                  <a:lnTo>
                    <a:pt x="5324" y="45572"/>
                  </a:lnTo>
                  <a:lnTo>
                    <a:pt x="2662" y="45572"/>
                  </a:lnTo>
                  <a:lnTo>
                    <a:pt x="2662" y="42910"/>
                  </a:lnTo>
                  <a:lnTo>
                    <a:pt x="0" y="42910"/>
                  </a:lnTo>
                  <a:lnTo>
                    <a:pt x="0" y="4291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3" name="Freeform: Shape 202">
              <a:extLst>
                <a:ext uri="{FF2B5EF4-FFF2-40B4-BE49-F238E27FC236}">
                  <a16:creationId xmlns:a16="http://schemas.microsoft.com/office/drawing/2014/main" id="{7DBFE7D3-53A5-AD59-9941-99B8D264DF2C}"/>
                </a:ext>
              </a:extLst>
            </p:cNvPr>
            <p:cNvSpPr/>
            <p:nvPr/>
          </p:nvSpPr>
          <p:spPr>
            <a:xfrm>
              <a:off x="3567033" y="4229902"/>
              <a:ext cx="235910" cy="222599"/>
            </a:xfrm>
            <a:custGeom>
              <a:avLst/>
              <a:gdLst>
                <a:gd name="connsiteX0" fmla="*/ 152815 w 235910"/>
                <a:gd name="connsiteY0" fmla="*/ 0 h 222599"/>
                <a:gd name="connsiteX1" fmla="*/ 155478 w 235910"/>
                <a:gd name="connsiteY1" fmla="*/ 2725 h 222599"/>
                <a:gd name="connsiteX2" fmla="*/ 155478 w 235910"/>
                <a:gd name="connsiteY2" fmla="*/ 5388 h 222599"/>
                <a:gd name="connsiteX3" fmla="*/ 158203 w 235910"/>
                <a:gd name="connsiteY3" fmla="*/ 5388 h 222599"/>
                <a:gd name="connsiteX4" fmla="*/ 160865 w 235910"/>
                <a:gd name="connsiteY4" fmla="*/ 8050 h 222599"/>
                <a:gd name="connsiteX5" fmla="*/ 160865 w 235910"/>
                <a:gd name="connsiteY5" fmla="*/ 10775 h 222599"/>
                <a:gd name="connsiteX6" fmla="*/ 160865 w 235910"/>
                <a:gd name="connsiteY6" fmla="*/ 13437 h 222599"/>
                <a:gd name="connsiteX7" fmla="*/ 163527 w 235910"/>
                <a:gd name="connsiteY7" fmla="*/ 13437 h 222599"/>
                <a:gd name="connsiteX8" fmla="*/ 166253 w 235910"/>
                <a:gd name="connsiteY8" fmla="*/ 16099 h 222599"/>
                <a:gd name="connsiteX9" fmla="*/ 166253 w 235910"/>
                <a:gd name="connsiteY9" fmla="*/ 18761 h 222599"/>
                <a:gd name="connsiteX10" fmla="*/ 166253 w 235910"/>
                <a:gd name="connsiteY10" fmla="*/ 21487 h 222599"/>
                <a:gd name="connsiteX11" fmla="*/ 166253 w 235910"/>
                <a:gd name="connsiteY11" fmla="*/ 24149 h 222599"/>
                <a:gd name="connsiteX12" fmla="*/ 166253 w 235910"/>
                <a:gd name="connsiteY12" fmla="*/ 26811 h 222599"/>
                <a:gd name="connsiteX13" fmla="*/ 168915 w 235910"/>
                <a:gd name="connsiteY13" fmla="*/ 26811 h 222599"/>
                <a:gd name="connsiteX14" fmla="*/ 168915 w 235910"/>
                <a:gd name="connsiteY14" fmla="*/ 29537 h 222599"/>
                <a:gd name="connsiteX15" fmla="*/ 171577 w 235910"/>
                <a:gd name="connsiteY15" fmla="*/ 29537 h 222599"/>
                <a:gd name="connsiteX16" fmla="*/ 171577 w 235910"/>
                <a:gd name="connsiteY16" fmla="*/ 32198 h 222599"/>
                <a:gd name="connsiteX17" fmla="*/ 171577 w 235910"/>
                <a:gd name="connsiteY17" fmla="*/ 34860 h 222599"/>
                <a:gd name="connsiteX18" fmla="*/ 174239 w 235910"/>
                <a:gd name="connsiteY18" fmla="*/ 34860 h 222599"/>
                <a:gd name="connsiteX19" fmla="*/ 174239 w 235910"/>
                <a:gd name="connsiteY19" fmla="*/ 37586 h 222599"/>
                <a:gd name="connsiteX20" fmla="*/ 174239 w 235910"/>
                <a:gd name="connsiteY20" fmla="*/ 40248 h 222599"/>
                <a:gd name="connsiteX21" fmla="*/ 174239 w 235910"/>
                <a:gd name="connsiteY21" fmla="*/ 42910 h 222599"/>
                <a:gd name="connsiteX22" fmla="*/ 176964 w 235910"/>
                <a:gd name="connsiteY22" fmla="*/ 42910 h 222599"/>
                <a:gd name="connsiteX23" fmla="*/ 176964 w 235910"/>
                <a:gd name="connsiteY23" fmla="*/ 45572 h 222599"/>
                <a:gd name="connsiteX24" fmla="*/ 179626 w 235910"/>
                <a:gd name="connsiteY24" fmla="*/ 45572 h 222599"/>
                <a:gd name="connsiteX25" fmla="*/ 182288 w 235910"/>
                <a:gd name="connsiteY25" fmla="*/ 45572 h 222599"/>
                <a:gd name="connsiteX26" fmla="*/ 182288 w 235910"/>
                <a:gd name="connsiteY26" fmla="*/ 42910 h 222599"/>
                <a:gd name="connsiteX27" fmla="*/ 185014 w 235910"/>
                <a:gd name="connsiteY27" fmla="*/ 42910 h 222599"/>
                <a:gd name="connsiteX28" fmla="*/ 185014 w 235910"/>
                <a:gd name="connsiteY28" fmla="*/ 45572 h 222599"/>
                <a:gd name="connsiteX29" fmla="*/ 187676 w 235910"/>
                <a:gd name="connsiteY29" fmla="*/ 45572 h 222599"/>
                <a:gd name="connsiteX30" fmla="*/ 190338 w 235910"/>
                <a:gd name="connsiteY30" fmla="*/ 45572 h 222599"/>
                <a:gd name="connsiteX31" fmla="*/ 193063 w 235910"/>
                <a:gd name="connsiteY31" fmla="*/ 45572 h 222599"/>
                <a:gd name="connsiteX32" fmla="*/ 195726 w 235910"/>
                <a:gd name="connsiteY32" fmla="*/ 42910 h 222599"/>
                <a:gd name="connsiteX33" fmla="*/ 198388 w 235910"/>
                <a:gd name="connsiteY33" fmla="*/ 42910 h 222599"/>
                <a:gd name="connsiteX34" fmla="*/ 201050 w 235910"/>
                <a:gd name="connsiteY34" fmla="*/ 42910 h 222599"/>
                <a:gd name="connsiteX35" fmla="*/ 203775 w 235910"/>
                <a:gd name="connsiteY35" fmla="*/ 42910 h 222599"/>
                <a:gd name="connsiteX36" fmla="*/ 206437 w 235910"/>
                <a:gd name="connsiteY36" fmla="*/ 42910 h 222599"/>
                <a:gd name="connsiteX37" fmla="*/ 209099 w 235910"/>
                <a:gd name="connsiteY37" fmla="*/ 42910 h 222599"/>
                <a:gd name="connsiteX38" fmla="*/ 211825 w 235910"/>
                <a:gd name="connsiteY38" fmla="*/ 42910 h 222599"/>
                <a:gd name="connsiteX39" fmla="*/ 211825 w 235910"/>
                <a:gd name="connsiteY39" fmla="*/ 45572 h 222599"/>
                <a:gd name="connsiteX40" fmla="*/ 214487 w 235910"/>
                <a:gd name="connsiteY40" fmla="*/ 45572 h 222599"/>
                <a:gd name="connsiteX41" fmla="*/ 217149 w 235910"/>
                <a:gd name="connsiteY41" fmla="*/ 45572 h 222599"/>
                <a:gd name="connsiteX42" fmla="*/ 217149 w 235910"/>
                <a:gd name="connsiteY42" fmla="*/ 48298 h 222599"/>
                <a:gd name="connsiteX43" fmla="*/ 219874 w 235910"/>
                <a:gd name="connsiteY43" fmla="*/ 48298 h 222599"/>
                <a:gd name="connsiteX44" fmla="*/ 222536 w 235910"/>
                <a:gd name="connsiteY44" fmla="*/ 48298 h 222599"/>
                <a:gd name="connsiteX45" fmla="*/ 225198 w 235910"/>
                <a:gd name="connsiteY45" fmla="*/ 48298 h 222599"/>
                <a:gd name="connsiteX46" fmla="*/ 227924 w 235910"/>
                <a:gd name="connsiteY46" fmla="*/ 48298 h 222599"/>
                <a:gd name="connsiteX47" fmla="*/ 230586 w 235910"/>
                <a:gd name="connsiteY47" fmla="*/ 48298 h 222599"/>
                <a:gd name="connsiteX48" fmla="*/ 233248 w 235910"/>
                <a:gd name="connsiteY48" fmla="*/ 48298 h 222599"/>
                <a:gd name="connsiteX49" fmla="*/ 235910 w 235910"/>
                <a:gd name="connsiteY49" fmla="*/ 48298 h 222599"/>
                <a:gd name="connsiteX50" fmla="*/ 235910 w 235910"/>
                <a:gd name="connsiteY50" fmla="*/ 50960 h 222599"/>
                <a:gd name="connsiteX51" fmla="*/ 233248 w 235910"/>
                <a:gd name="connsiteY51" fmla="*/ 53622 h 222599"/>
                <a:gd name="connsiteX52" fmla="*/ 233248 w 235910"/>
                <a:gd name="connsiteY52" fmla="*/ 56347 h 222599"/>
                <a:gd name="connsiteX53" fmla="*/ 230586 w 235910"/>
                <a:gd name="connsiteY53" fmla="*/ 59009 h 222599"/>
                <a:gd name="connsiteX54" fmla="*/ 230586 w 235910"/>
                <a:gd name="connsiteY54" fmla="*/ 61672 h 222599"/>
                <a:gd name="connsiteX55" fmla="*/ 227924 w 235910"/>
                <a:gd name="connsiteY55" fmla="*/ 64397 h 222599"/>
                <a:gd name="connsiteX56" fmla="*/ 227924 w 235910"/>
                <a:gd name="connsiteY56" fmla="*/ 67059 h 222599"/>
                <a:gd name="connsiteX57" fmla="*/ 225198 w 235910"/>
                <a:gd name="connsiteY57" fmla="*/ 69721 h 222599"/>
                <a:gd name="connsiteX58" fmla="*/ 222536 w 235910"/>
                <a:gd name="connsiteY58" fmla="*/ 72446 h 222599"/>
                <a:gd name="connsiteX59" fmla="*/ 222536 w 235910"/>
                <a:gd name="connsiteY59" fmla="*/ 75109 h 222599"/>
                <a:gd name="connsiteX60" fmla="*/ 222536 w 235910"/>
                <a:gd name="connsiteY60" fmla="*/ 77771 h 222599"/>
                <a:gd name="connsiteX61" fmla="*/ 219874 w 235910"/>
                <a:gd name="connsiteY61" fmla="*/ 77771 h 222599"/>
                <a:gd name="connsiteX62" fmla="*/ 219874 w 235910"/>
                <a:gd name="connsiteY62" fmla="*/ 80433 h 222599"/>
                <a:gd name="connsiteX63" fmla="*/ 219874 w 235910"/>
                <a:gd name="connsiteY63" fmla="*/ 83158 h 222599"/>
                <a:gd name="connsiteX64" fmla="*/ 217149 w 235910"/>
                <a:gd name="connsiteY64" fmla="*/ 85820 h 222599"/>
                <a:gd name="connsiteX65" fmla="*/ 217149 w 235910"/>
                <a:gd name="connsiteY65" fmla="*/ 88482 h 222599"/>
                <a:gd name="connsiteX66" fmla="*/ 214487 w 235910"/>
                <a:gd name="connsiteY66" fmla="*/ 88482 h 222599"/>
                <a:gd name="connsiteX67" fmla="*/ 214487 w 235910"/>
                <a:gd name="connsiteY67" fmla="*/ 91208 h 222599"/>
                <a:gd name="connsiteX68" fmla="*/ 211825 w 235910"/>
                <a:gd name="connsiteY68" fmla="*/ 91208 h 222599"/>
                <a:gd name="connsiteX69" fmla="*/ 211825 w 235910"/>
                <a:gd name="connsiteY69" fmla="*/ 93870 h 222599"/>
                <a:gd name="connsiteX70" fmla="*/ 209099 w 235910"/>
                <a:gd name="connsiteY70" fmla="*/ 93870 h 222599"/>
                <a:gd name="connsiteX71" fmla="*/ 209099 w 235910"/>
                <a:gd name="connsiteY71" fmla="*/ 96532 h 222599"/>
                <a:gd name="connsiteX72" fmla="*/ 206437 w 235910"/>
                <a:gd name="connsiteY72" fmla="*/ 99257 h 222599"/>
                <a:gd name="connsiteX73" fmla="*/ 203775 w 235910"/>
                <a:gd name="connsiteY73" fmla="*/ 101919 h 222599"/>
                <a:gd name="connsiteX74" fmla="*/ 203775 w 235910"/>
                <a:gd name="connsiteY74" fmla="*/ 104581 h 222599"/>
                <a:gd name="connsiteX75" fmla="*/ 201050 w 235910"/>
                <a:gd name="connsiteY75" fmla="*/ 104581 h 222599"/>
                <a:gd name="connsiteX76" fmla="*/ 201050 w 235910"/>
                <a:gd name="connsiteY76" fmla="*/ 107244 h 222599"/>
                <a:gd name="connsiteX77" fmla="*/ 198388 w 235910"/>
                <a:gd name="connsiteY77" fmla="*/ 109969 h 222599"/>
                <a:gd name="connsiteX78" fmla="*/ 195726 w 235910"/>
                <a:gd name="connsiteY78" fmla="*/ 112631 h 222599"/>
                <a:gd name="connsiteX79" fmla="*/ 193063 w 235910"/>
                <a:gd name="connsiteY79" fmla="*/ 115293 h 222599"/>
                <a:gd name="connsiteX80" fmla="*/ 193063 w 235910"/>
                <a:gd name="connsiteY80" fmla="*/ 118018 h 222599"/>
                <a:gd name="connsiteX81" fmla="*/ 190338 w 235910"/>
                <a:gd name="connsiteY81" fmla="*/ 118018 h 222599"/>
                <a:gd name="connsiteX82" fmla="*/ 187676 w 235910"/>
                <a:gd name="connsiteY82" fmla="*/ 120681 h 222599"/>
                <a:gd name="connsiteX83" fmla="*/ 185014 w 235910"/>
                <a:gd name="connsiteY83" fmla="*/ 120681 h 222599"/>
                <a:gd name="connsiteX84" fmla="*/ 182288 w 235910"/>
                <a:gd name="connsiteY84" fmla="*/ 120681 h 222599"/>
                <a:gd name="connsiteX85" fmla="*/ 182288 w 235910"/>
                <a:gd name="connsiteY85" fmla="*/ 123343 h 222599"/>
                <a:gd name="connsiteX86" fmla="*/ 179626 w 235910"/>
                <a:gd name="connsiteY86" fmla="*/ 123343 h 222599"/>
                <a:gd name="connsiteX87" fmla="*/ 179626 w 235910"/>
                <a:gd name="connsiteY87" fmla="*/ 126068 h 222599"/>
                <a:gd name="connsiteX88" fmla="*/ 176964 w 235910"/>
                <a:gd name="connsiteY88" fmla="*/ 126068 h 222599"/>
                <a:gd name="connsiteX89" fmla="*/ 174239 w 235910"/>
                <a:gd name="connsiteY89" fmla="*/ 128730 h 222599"/>
                <a:gd name="connsiteX90" fmla="*/ 171577 w 235910"/>
                <a:gd name="connsiteY90" fmla="*/ 128730 h 222599"/>
                <a:gd name="connsiteX91" fmla="*/ 171577 w 235910"/>
                <a:gd name="connsiteY91" fmla="*/ 131392 h 222599"/>
                <a:gd name="connsiteX92" fmla="*/ 171577 w 235910"/>
                <a:gd name="connsiteY92" fmla="*/ 134118 h 222599"/>
                <a:gd name="connsiteX93" fmla="*/ 171577 w 235910"/>
                <a:gd name="connsiteY93" fmla="*/ 136780 h 222599"/>
                <a:gd name="connsiteX94" fmla="*/ 168915 w 235910"/>
                <a:gd name="connsiteY94" fmla="*/ 136780 h 222599"/>
                <a:gd name="connsiteX95" fmla="*/ 168915 w 235910"/>
                <a:gd name="connsiteY95" fmla="*/ 139442 h 222599"/>
                <a:gd name="connsiteX96" fmla="*/ 166253 w 235910"/>
                <a:gd name="connsiteY96" fmla="*/ 139442 h 222599"/>
                <a:gd name="connsiteX97" fmla="*/ 166253 w 235910"/>
                <a:gd name="connsiteY97" fmla="*/ 142104 h 222599"/>
                <a:gd name="connsiteX98" fmla="*/ 163527 w 235910"/>
                <a:gd name="connsiteY98" fmla="*/ 142104 h 222599"/>
                <a:gd name="connsiteX99" fmla="*/ 163527 w 235910"/>
                <a:gd name="connsiteY99" fmla="*/ 144830 h 222599"/>
                <a:gd name="connsiteX100" fmla="*/ 160865 w 235910"/>
                <a:gd name="connsiteY100" fmla="*/ 144830 h 222599"/>
                <a:gd name="connsiteX101" fmla="*/ 160865 w 235910"/>
                <a:gd name="connsiteY101" fmla="*/ 147491 h 222599"/>
                <a:gd name="connsiteX102" fmla="*/ 160865 w 235910"/>
                <a:gd name="connsiteY102" fmla="*/ 150153 h 222599"/>
                <a:gd name="connsiteX103" fmla="*/ 158203 w 235910"/>
                <a:gd name="connsiteY103" fmla="*/ 150153 h 222599"/>
                <a:gd name="connsiteX104" fmla="*/ 158203 w 235910"/>
                <a:gd name="connsiteY104" fmla="*/ 152879 h 222599"/>
                <a:gd name="connsiteX105" fmla="*/ 158203 w 235910"/>
                <a:gd name="connsiteY105" fmla="*/ 155541 h 222599"/>
                <a:gd name="connsiteX106" fmla="*/ 155478 w 235910"/>
                <a:gd name="connsiteY106" fmla="*/ 158203 h 222599"/>
                <a:gd name="connsiteX107" fmla="*/ 152815 w 235910"/>
                <a:gd name="connsiteY107" fmla="*/ 158203 h 222599"/>
                <a:gd name="connsiteX108" fmla="*/ 152815 w 235910"/>
                <a:gd name="connsiteY108" fmla="*/ 160929 h 222599"/>
                <a:gd name="connsiteX109" fmla="*/ 150153 w 235910"/>
                <a:gd name="connsiteY109" fmla="*/ 160929 h 222599"/>
                <a:gd name="connsiteX110" fmla="*/ 150153 w 235910"/>
                <a:gd name="connsiteY110" fmla="*/ 163591 h 222599"/>
                <a:gd name="connsiteX111" fmla="*/ 147428 w 235910"/>
                <a:gd name="connsiteY111" fmla="*/ 163591 h 222599"/>
                <a:gd name="connsiteX112" fmla="*/ 147428 w 235910"/>
                <a:gd name="connsiteY112" fmla="*/ 166253 h 222599"/>
                <a:gd name="connsiteX113" fmla="*/ 144766 w 235910"/>
                <a:gd name="connsiteY113" fmla="*/ 166253 h 222599"/>
                <a:gd name="connsiteX114" fmla="*/ 142104 w 235910"/>
                <a:gd name="connsiteY114" fmla="*/ 168915 h 222599"/>
                <a:gd name="connsiteX115" fmla="*/ 139442 w 235910"/>
                <a:gd name="connsiteY115" fmla="*/ 168915 h 222599"/>
                <a:gd name="connsiteX116" fmla="*/ 139442 w 235910"/>
                <a:gd name="connsiteY116" fmla="*/ 166253 h 222599"/>
                <a:gd name="connsiteX117" fmla="*/ 136716 w 235910"/>
                <a:gd name="connsiteY117" fmla="*/ 168915 h 222599"/>
                <a:gd name="connsiteX118" fmla="*/ 134054 w 235910"/>
                <a:gd name="connsiteY118" fmla="*/ 168915 h 222599"/>
                <a:gd name="connsiteX119" fmla="*/ 131392 w 235910"/>
                <a:gd name="connsiteY119" fmla="*/ 168915 h 222599"/>
                <a:gd name="connsiteX120" fmla="*/ 131392 w 235910"/>
                <a:gd name="connsiteY120" fmla="*/ 171640 h 222599"/>
                <a:gd name="connsiteX121" fmla="*/ 128667 w 235910"/>
                <a:gd name="connsiteY121" fmla="*/ 171640 h 222599"/>
                <a:gd name="connsiteX122" fmla="*/ 128667 w 235910"/>
                <a:gd name="connsiteY122" fmla="*/ 174302 h 222599"/>
                <a:gd name="connsiteX123" fmla="*/ 131392 w 235910"/>
                <a:gd name="connsiteY123" fmla="*/ 174302 h 222599"/>
                <a:gd name="connsiteX124" fmla="*/ 131392 w 235910"/>
                <a:gd name="connsiteY124" fmla="*/ 176965 h 222599"/>
                <a:gd name="connsiteX125" fmla="*/ 128667 w 235910"/>
                <a:gd name="connsiteY125" fmla="*/ 176965 h 222599"/>
                <a:gd name="connsiteX126" fmla="*/ 131392 w 235910"/>
                <a:gd name="connsiteY126" fmla="*/ 179690 h 222599"/>
                <a:gd name="connsiteX127" fmla="*/ 134054 w 235910"/>
                <a:gd name="connsiteY127" fmla="*/ 179690 h 222599"/>
                <a:gd name="connsiteX128" fmla="*/ 136716 w 235910"/>
                <a:gd name="connsiteY128" fmla="*/ 179690 h 222599"/>
                <a:gd name="connsiteX129" fmla="*/ 136716 w 235910"/>
                <a:gd name="connsiteY129" fmla="*/ 182352 h 222599"/>
                <a:gd name="connsiteX130" fmla="*/ 136716 w 235910"/>
                <a:gd name="connsiteY130" fmla="*/ 185014 h 222599"/>
                <a:gd name="connsiteX131" fmla="*/ 136716 w 235910"/>
                <a:gd name="connsiteY131" fmla="*/ 187739 h 222599"/>
                <a:gd name="connsiteX132" fmla="*/ 136716 w 235910"/>
                <a:gd name="connsiteY132" fmla="*/ 190402 h 222599"/>
                <a:gd name="connsiteX133" fmla="*/ 134054 w 235910"/>
                <a:gd name="connsiteY133" fmla="*/ 193064 h 222599"/>
                <a:gd name="connsiteX134" fmla="*/ 134054 w 235910"/>
                <a:gd name="connsiteY134" fmla="*/ 195726 h 222599"/>
                <a:gd name="connsiteX135" fmla="*/ 134054 w 235910"/>
                <a:gd name="connsiteY135" fmla="*/ 198451 h 222599"/>
                <a:gd name="connsiteX136" fmla="*/ 134054 w 235910"/>
                <a:gd name="connsiteY136" fmla="*/ 201113 h 222599"/>
                <a:gd name="connsiteX137" fmla="*/ 131392 w 235910"/>
                <a:gd name="connsiteY137" fmla="*/ 201113 h 222599"/>
                <a:gd name="connsiteX138" fmla="*/ 131392 w 235910"/>
                <a:gd name="connsiteY138" fmla="*/ 203775 h 222599"/>
                <a:gd name="connsiteX139" fmla="*/ 128667 w 235910"/>
                <a:gd name="connsiteY139" fmla="*/ 203775 h 222599"/>
                <a:gd name="connsiteX140" fmla="*/ 128667 w 235910"/>
                <a:gd name="connsiteY140" fmla="*/ 206501 h 222599"/>
                <a:gd name="connsiteX141" fmla="*/ 131392 w 235910"/>
                <a:gd name="connsiteY141" fmla="*/ 206501 h 222599"/>
                <a:gd name="connsiteX142" fmla="*/ 131392 w 235910"/>
                <a:gd name="connsiteY142" fmla="*/ 209163 h 222599"/>
                <a:gd name="connsiteX143" fmla="*/ 131392 w 235910"/>
                <a:gd name="connsiteY143" fmla="*/ 211825 h 222599"/>
                <a:gd name="connsiteX144" fmla="*/ 134054 w 235910"/>
                <a:gd name="connsiteY144" fmla="*/ 214550 h 222599"/>
                <a:gd name="connsiteX145" fmla="*/ 134054 w 235910"/>
                <a:gd name="connsiteY145" fmla="*/ 217212 h 222599"/>
                <a:gd name="connsiteX146" fmla="*/ 131392 w 235910"/>
                <a:gd name="connsiteY146" fmla="*/ 217212 h 222599"/>
                <a:gd name="connsiteX147" fmla="*/ 131392 w 235910"/>
                <a:gd name="connsiteY147" fmla="*/ 219874 h 222599"/>
                <a:gd name="connsiteX148" fmla="*/ 128667 w 235910"/>
                <a:gd name="connsiteY148" fmla="*/ 219874 h 222599"/>
                <a:gd name="connsiteX149" fmla="*/ 126005 w 235910"/>
                <a:gd name="connsiteY149" fmla="*/ 222600 h 222599"/>
                <a:gd name="connsiteX150" fmla="*/ 123343 w 235910"/>
                <a:gd name="connsiteY150" fmla="*/ 222600 h 222599"/>
                <a:gd name="connsiteX151" fmla="*/ 120617 w 235910"/>
                <a:gd name="connsiteY151" fmla="*/ 222600 h 222599"/>
                <a:gd name="connsiteX152" fmla="*/ 117955 w 235910"/>
                <a:gd name="connsiteY152" fmla="*/ 222600 h 222599"/>
                <a:gd name="connsiteX153" fmla="*/ 115293 w 235910"/>
                <a:gd name="connsiteY153" fmla="*/ 219874 h 222599"/>
                <a:gd name="connsiteX154" fmla="*/ 115293 w 235910"/>
                <a:gd name="connsiteY154" fmla="*/ 217212 h 222599"/>
                <a:gd name="connsiteX155" fmla="*/ 112631 w 235910"/>
                <a:gd name="connsiteY155" fmla="*/ 214550 h 222599"/>
                <a:gd name="connsiteX156" fmla="*/ 115293 w 235910"/>
                <a:gd name="connsiteY156" fmla="*/ 214550 h 222599"/>
                <a:gd name="connsiteX157" fmla="*/ 115293 w 235910"/>
                <a:gd name="connsiteY157" fmla="*/ 211825 h 222599"/>
                <a:gd name="connsiteX158" fmla="*/ 115293 w 235910"/>
                <a:gd name="connsiteY158" fmla="*/ 209163 h 222599"/>
                <a:gd name="connsiteX159" fmla="*/ 117955 w 235910"/>
                <a:gd name="connsiteY159" fmla="*/ 206501 h 222599"/>
                <a:gd name="connsiteX160" fmla="*/ 120617 w 235910"/>
                <a:gd name="connsiteY160" fmla="*/ 206501 h 222599"/>
                <a:gd name="connsiteX161" fmla="*/ 120617 w 235910"/>
                <a:gd name="connsiteY161" fmla="*/ 203775 h 222599"/>
                <a:gd name="connsiteX162" fmla="*/ 120617 w 235910"/>
                <a:gd name="connsiteY162" fmla="*/ 201113 h 222599"/>
                <a:gd name="connsiteX163" fmla="*/ 117955 w 235910"/>
                <a:gd name="connsiteY163" fmla="*/ 201113 h 222599"/>
                <a:gd name="connsiteX164" fmla="*/ 117955 w 235910"/>
                <a:gd name="connsiteY164" fmla="*/ 198451 h 222599"/>
                <a:gd name="connsiteX165" fmla="*/ 117955 w 235910"/>
                <a:gd name="connsiteY165" fmla="*/ 195726 h 222599"/>
                <a:gd name="connsiteX166" fmla="*/ 117955 w 235910"/>
                <a:gd name="connsiteY166" fmla="*/ 193064 h 222599"/>
                <a:gd name="connsiteX167" fmla="*/ 117955 w 235910"/>
                <a:gd name="connsiteY167" fmla="*/ 190402 h 222599"/>
                <a:gd name="connsiteX168" fmla="*/ 120617 w 235910"/>
                <a:gd name="connsiteY168" fmla="*/ 187739 h 222599"/>
                <a:gd name="connsiteX169" fmla="*/ 120617 w 235910"/>
                <a:gd name="connsiteY169" fmla="*/ 185014 h 222599"/>
                <a:gd name="connsiteX170" fmla="*/ 120617 w 235910"/>
                <a:gd name="connsiteY170" fmla="*/ 182352 h 222599"/>
                <a:gd name="connsiteX171" fmla="*/ 123343 w 235910"/>
                <a:gd name="connsiteY171" fmla="*/ 179690 h 222599"/>
                <a:gd name="connsiteX172" fmla="*/ 123343 w 235910"/>
                <a:gd name="connsiteY172" fmla="*/ 176965 h 222599"/>
                <a:gd name="connsiteX173" fmla="*/ 123343 w 235910"/>
                <a:gd name="connsiteY173" fmla="*/ 174302 h 222599"/>
                <a:gd name="connsiteX174" fmla="*/ 123343 w 235910"/>
                <a:gd name="connsiteY174" fmla="*/ 171640 h 222599"/>
                <a:gd name="connsiteX175" fmla="*/ 120617 w 235910"/>
                <a:gd name="connsiteY175" fmla="*/ 171640 h 222599"/>
                <a:gd name="connsiteX176" fmla="*/ 120617 w 235910"/>
                <a:gd name="connsiteY176" fmla="*/ 168915 h 222599"/>
                <a:gd name="connsiteX177" fmla="*/ 117955 w 235910"/>
                <a:gd name="connsiteY177" fmla="*/ 168915 h 222599"/>
                <a:gd name="connsiteX178" fmla="*/ 115293 w 235910"/>
                <a:gd name="connsiteY178" fmla="*/ 168915 h 222599"/>
                <a:gd name="connsiteX179" fmla="*/ 112631 w 235910"/>
                <a:gd name="connsiteY179" fmla="*/ 168915 h 222599"/>
                <a:gd name="connsiteX180" fmla="*/ 112631 w 235910"/>
                <a:gd name="connsiteY180" fmla="*/ 166253 h 222599"/>
                <a:gd name="connsiteX181" fmla="*/ 109905 w 235910"/>
                <a:gd name="connsiteY181" fmla="*/ 168915 h 222599"/>
                <a:gd name="connsiteX182" fmla="*/ 109905 w 235910"/>
                <a:gd name="connsiteY182" fmla="*/ 166253 h 222599"/>
                <a:gd name="connsiteX183" fmla="*/ 107243 w 235910"/>
                <a:gd name="connsiteY183" fmla="*/ 166253 h 222599"/>
                <a:gd name="connsiteX184" fmla="*/ 104581 w 235910"/>
                <a:gd name="connsiteY184" fmla="*/ 166253 h 222599"/>
                <a:gd name="connsiteX185" fmla="*/ 101856 w 235910"/>
                <a:gd name="connsiteY185" fmla="*/ 166253 h 222599"/>
                <a:gd name="connsiteX186" fmla="*/ 101856 w 235910"/>
                <a:gd name="connsiteY186" fmla="*/ 163591 h 222599"/>
                <a:gd name="connsiteX187" fmla="*/ 99194 w 235910"/>
                <a:gd name="connsiteY187" fmla="*/ 163591 h 222599"/>
                <a:gd name="connsiteX188" fmla="*/ 99194 w 235910"/>
                <a:gd name="connsiteY188" fmla="*/ 160929 h 222599"/>
                <a:gd name="connsiteX189" fmla="*/ 99194 w 235910"/>
                <a:gd name="connsiteY189" fmla="*/ 158203 h 222599"/>
                <a:gd name="connsiteX190" fmla="*/ 96532 w 235910"/>
                <a:gd name="connsiteY190" fmla="*/ 158203 h 222599"/>
                <a:gd name="connsiteX191" fmla="*/ 93806 w 235910"/>
                <a:gd name="connsiteY191" fmla="*/ 158203 h 222599"/>
                <a:gd name="connsiteX192" fmla="*/ 91144 w 235910"/>
                <a:gd name="connsiteY192" fmla="*/ 158203 h 222599"/>
                <a:gd name="connsiteX193" fmla="*/ 88482 w 235910"/>
                <a:gd name="connsiteY193" fmla="*/ 158203 h 222599"/>
                <a:gd name="connsiteX194" fmla="*/ 85757 w 235910"/>
                <a:gd name="connsiteY194" fmla="*/ 158203 h 222599"/>
                <a:gd name="connsiteX195" fmla="*/ 83095 w 235910"/>
                <a:gd name="connsiteY195" fmla="*/ 158203 h 222599"/>
                <a:gd name="connsiteX196" fmla="*/ 80433 w 235910"/>
                <a:gd name="connsiteY196" fmla="*/ 158203 h 222599"/>
                <a:gd name="connsiteX197" fmla="*/ 77770 w 235910"/>
                <a:gd name="connsiteY197" fmla="*/ 158203 h 222599"/>
                <a:gd name="connsiteX198" fmla="*/ 75045 w 235910"/>
                <a:gd name="connsiteY198" fmla="*/ 158203 h 222599"/>
                <a:gd name="connsiteX199" fmla="*/ 75045 w 235910"/>
                <a:gd name="connsiteY199" fmla="*/ 155541 h 222599"/>
                <a:gd name="connsiteX200" fmla="*/ 72383 w 235910"/>
                <a:gd name="connsiteY200" fmla="*/ 155541 h 222599"/>
                <a:gd name="connsiteX201" fmla="*/ 69721 w 235910"/>
                <a:gd name="connsiteY201" fmla="*/ 155541 h 222599"/>
                <a:gd name="connsiteX202" fmla="*/ 66995 w 235910"/>
                <a:gd name="connsiteY202" fmla="*/ 155541 h 222599"/>
                <a:gd name="connsiteX203" fmla="*/ 64333 w 235910"/>
                <a:gd name="connsiteY203" fmla="*/ 155541 h 222599"/>
                <a:gd name="connsiteX204" fmla="*/ 61671 w 235910"/>
                <a:gd name="connsiteY204" fmla="*/ 155541 h 222599"/>
                <a:gd name="connsiteX205" fmla="*/ 58946 w 235910"/>
                <a:gd name="connsiteY205" fmla="*/ 152879 h 222599"/>
                <a:gd name="connsiteX206" fmla="*/ 56284 w 235910"/>
                <a:gd name="connsiteY206" fmla="*/ 152879 h 222599"/>
                <a:gd name="connsiteX207" fmla="*/ 53622 w 235910"/>
                <a:gd name="connsiteY207" fmla="*/ 152879 h 222599"/>
                <a:gd name="connsiteX208" fmla="*/ 50960 w 235910"/>
                <a:gd name="connsiteY208" fmla="*/ 152879 h 222599"/>
                <a:gd name="connsiteX209" fmla="*/ 48234 w 235910"/>
                <a:gd name="connsiteY209" fmla="*/ 152879 h 222599"/>
                <a:gd name="connsiteX210" fmla="*/ 45572 w 235910"/>
                <a:gd name="connsiteY210" fmla="*/ 152879 h 222599"/>
                <a:gd name="connsiteX211" fmla="*/ 45572 w 235910"/>
                <a:gd name="connsiteY211" fmla="*/ 150153 h 222599"/>
                <a:gd name="connsiteX212" fmla="*/ 42910 w 235910"/>
                <a:gd name="connsiteY212" fmla="*/ 150153 h 222599"/>
                <a:gd name="connsiteX213" fmla="*/ 40185 w 235910"/>
                <a:gd name="connsiteY213" fmla="*/ 150153 h 222599"/>
                <a:gd name="connsiteX214" fmla="*/ 37523 w 235910"/>
                <a:gd name="connsiteY214" fmla="*/ 150153 h 222599"/>
                <a:gd name="connsiteX215" fmla="*/ 34860 w 235910"/>
                <a:gd name="connsiteY215" fmla="*/ 150153 h 222599"/>
                <a:gd name="connsiteX216" fmla="*/ 32135 w 235910"/>
                <a:gd name="connsiteY216" fmla="*/ 150153 h 222599"/>
                <a:gd name="connsiteX217" fmla="*/ 29473 w 235910"/>
                <a:gd name="connsiteY217" fmla="*/ 150153 h 222599"/>
                <a:gd name="connsiteX218" fmla="*/ 26811 w 235910"/>
                <a:gd name="connsiteY218" fmla="*/ 150153 h 222599"/>
                <a:gd name="connsiteX219" fmla="*/ 24149 w 235910"/>
                <a:gd name="connsiteY219" fmla="*/ 150153 h 222599"/>
                <a:gd name="connsiteX220" fmla="*/ 21423 w 235910"/>
                <a:gd name="connsiteY220" fmla="*/ 150153 h 222599"/>
                <a:gd name="connsiteX221" fmla="*/ 21423 w 235910"/>
                <a:gd name="connsiteY221" fmla="*/ 147491 h 222599"/>
                <a:gd name="connsiteX222" fmla="*/ 18761 w 235910"/>
                <a:gd name="connsiteY222" fmla="*/ 147491 h 222599"/>
                <a:gd name="connsiteX223" fmla="*/ 18761 w 235910"/>
                <a:gd name="connsiteY223" fmla="*/ 144830 h 222599"/>
                <a:gd name="connsiteX224" fmla="*/ 16099 w 235910"/>
                <a:gd name="connsiteY224" fmla="*/ 144830 h 222599"/>
                <a:gd name="connsiteX225" fmla="*/ 13374 w 235910"/>
                <a:gd name="connsiteY225" fmla="*/ 144830 h 222599"/>
                <a:gd name="connsiteX226" fmla="*/ 13374 w 235910"/>
                <a:gd name="connsiteY226" fmla="*/ 142104 h 222599"/>
                <a:gd name="connsiteX227" fmla="*/ 10712 w 235910"/>
                <a:gd name="connsiteY227" fmla="*/ 142104 h 222599"/>
                <a:gd name="connsiteX228" fmla="*/ 8050 w 235910"/>
                <a:gd name="connsiteY228" fmla="*/ 142104 h 222599"/>
                <a:gd name="connsiteX229" fmla="*/ 10712 w 235910"/>
                <a:gd name="connsiteY229" fmla="*/ 139442 h 222599"/>
                <a:gd name="connsiteX230" fmla="*/ 13374 w 235910"/>
                <a:gd name="connsiteY230" fmla="*/ 139442 h 222599"/>
                <a:gd name="connsiteX231" fmla="*/ 13374 w 235910"/>
                <a:gd name="connsiteY231" fmla="*/ 136780 h 222599"/>
                <a:gd name="connsiteX232" fmla="*/ 10712 w 235910"/>
                <a:gd name="connsiteY232" fmla="*/ 136780 h 222599"/>
                <a:gd name="connsiteX233" fmla="*/ 13374 w 235910"/>
                <a:gd name="connsiteY233" fmla="*/ 134118 h 222599"/>
                <a:gd name="connsiteX234" fmla="*/ 13374 w 235910"/>
                <a:gd name="connsiteY234" fmla="*/ 131392 h 222599"/>
                <a:gd name="connsiteX235" fmla="*/ 10712 w 235910"/>
                <a:gd name="connsiteY235" fmla="*/ 131392 h 222599"/>
                <a:gd name="connsiteX236" fmla="*/ 10712 w 235910"/>
                <a:gd name="connsiteY236" fmla="*/ 128730 h 222599"/>
                <a:gd name="connsiteX237" fmla="*/ 13374 w 235910"/>
                <a:gd name="connsiteY237" fmla="*/ 128730 h 222599"/>
                <a:gd name="connsiteX238" fmla="*/ 13374 w 235910"/>
                <a:gd name="connsiteY238" fmla="*/ 126068 h 222599"/>
                <a:gd name="connsiteX239" fmla="*/ 16099 w 235910"/>
                <a:gd name="connsiteY239" fmla="*/ 123343 h 222599"/>
                <a:gd name="connsiteX240" fmla="*/ 16099 w 235910"/>
                <a:gd name="connsiteY240" fmla="*/ 120681 h 222599"/>
                <a:gd name="connsiteX241" fmla="*/ 16099 w 235910"/>
                <a:gd name="connsiteY241" fmla="*/ 118018 h 222599"/>
                <a:gd name="connsiteX242" fmla="*/ 13374 w 235910"/>
                <a:gd name="connsiteY242" fmla="*/ 118018 h 222599"/>
                <a:gd name="connsiteX243" fmla="*/ 13374 w 235910"/>
                <a:gd name="connsiteY243" fmla="*/ 115293 h 222599"/>
                <a:gd name="connsiteX244" fmla="*/ 10712 w 235910"/>
                <a:gd name="connsiteY244" fmla="*/ 115293 h 222599"/>
                <a:gd name="connsiteX245" fmla="*/ 10712 w 235910"/>
                <a:gd name="connsiteY245" fmla="*/ 112631 h 222599"/>
                <a:gd name="connsiteX246" fmla="*/ 8050 w 235910"/>
                <a:gd name="connsiteY246" fmla="*/ 112631 h 222599"/>
                <a:gd name="connsiteX247" fmla="*/ 5324 w 235910"/>
                <a:gd name="connsiteY247" fmla="*/ 112631 h 222599"/>
                <a:gd name="connsiteX248" fmla="*/ 5324 w 235910"/>
                <a:gd name="connsiteY248" fmla="*/ 109969 h 222599"/>
                <a:gd name="connsiteX249" fmla="*/ 5324 w 235910"/>
                <a:gd name="connsiteY249" fmla="*/ 107244 h 222599"/>
                <a:gd name="connsiteX250" fmla="*/ 5324 w 235910"/>
                <a:gd name="connsiteY250" fmla="*/ 104581 h 222599"/>
                <a:gd name="connsiteX251" fmla="*/ 8050 w 235910"/>
                <a:gd name="connsiteY251" fmla="*/ 104581 h 222599"/>
                <a:gd name="connsiteX252" fmla="*/ 8050 w 235910"/>
                <a:gd name="connsiteY252" fmla="*/ 101919 h 222599"/>
                <a:gd name="connsiteX253" fmla="*/ 10712 w 235910"/>
                <a:gd name="connsiteY253" fmla="*/ 101919 h 222599"/>
                <a:gd name="connsiteX254" fmla="*/ 8050 w 235910"/>
                <a:gd name="connsiteY254" fmla="*/ 101919 h 222599"/>
                <a:gd name="connsiteX255" fmla="*/ 8050 w 235910"/>
                <a:gd name="connsiteY255" fmla="*/ 99257 h 222599"/>
                <a:gd name="connsiteX256" fmla="*/ 8050 w 235910"/>
                <a:gd name="connsiteY256" fmla="*/ 96532 h 222599"/>
                <a:gd name="connsiteX257" fmla="*/ 5324 w 235910"/>
                <a:gd name="connsiteY257" fmla="*/ 96532 h 222599"/>
                <a:gd name="connsiteX258" fmla="*/ 5324 w 235910"/>
                <a:gd name="connsiteY258" fmla="*/ 93870 h 222599"/>
                <a:gd name="connsiteX259" fmla="*/ 5324 w 235910"/>
                <a:gd name="connsiteY259" fmla="*/ 91208 h 222599"/>
                <a:gd name="connsiteX260" fmla="*/ 8050 w 235910"/>
                <a:gd name="connsiteY260" fmla="*/ 91208 h 222599"/>
                <a:gd name="connsiteX261" fmla="*/ 8050 w 235910"/>
                <a:gd name="connsiteY261" fmla="*/ 88482 h 222599"/>
                <a:gd name="connsiteX262" fmla="*/ 5324 w 235910"/>
                <a:gd name="connsiteY262" fmla="*/ 88482 h 222599"/>
                <a:gd name="connsiteX263" fmla="*/ 2662 w 235910"/>
                <a:gd name="connsiteY263" fmla="*/ 88482 h 222599"/>
                <a:gd name="connsiteX264" fmla="*/ 0 w 235910"/>
                <a:gd name="connsiteY264" fmla="*/ 88482 h 222599"/>
                <a:gd name="connsiteX265" fmla="*/ 0 w 235910"/>
                <a:gd name="connsiteY265" fmla="*/ 85820 h 222599"/>
                <a:gd name="connsiteX266" fmla="*/ 2662 w 235910"/>
                <a:gd name="connsiteY266" fmla="*/ 85820 h 222599"/>
                <a:gd name="connsiteX267" fmla="*/ 2662 w 235910"/>
                <a:gd name="connsiteY267" fmla="*/ 83158 h 222599"/>
                <a:gd name="connsiteX268" fmla="*/ 5324 w 235910"/>
                <a:gd name="connsiteY268" fmla="*/ 83158 h 222599"/>
                <a:gd name="connsiteX269" fmla="*/ 8050 w 235910"/>
                <a:gd name="connsiteY269" fmla="*/ 83158 h 222599"/>
                <a:gd name="connsiteX270" fmla="*/ 8050 w 235910"/>
                <a:gd name="connsiteY270" fmla="*/ 80433 h 222599"/>
                <a:gd name="connsiteX271" fmla="*/ 8050 w 235910"/>
                <a:gd name="connsiteY271" fmla="*/ 77771 h 222599"/>
                <a:gd name="connsiteX272" fmla="*/ 8050 w 235910"/>
                <a:gd name="connsiteY272" fmla="*/ 75109 h 222599"/>
                <a:gd name="connsiteX273" fmla="*/ 10712 w 235910"/>
                <a:gd name="connsiteY273" fmla="*/ 75109 h 222599"/>
                <a:gd name="connsiteX274" fmla="*/ 10712 w 235910"/>
                <a:gd name="connsiteY274" fmla="*/ 77771 h 222599"/>
                <a:gd name="connsiteX275" fmla="*/ 10712 w 235910"/>
                <a:gd name="connsiteY275" fmla="*/ 75109 h 222599"/>
                <a:gd name="connsiteX276" fmla="*/ 10712 w 235910"/>
                <a:gd name="connsiteY276" fmla="*/ 72446 h 222599"/>
                <a:gd name="connsiteX277" fmla="*/ 8050 w 235910"/>
                <a:gd name="connsiteY277" fmla="*/ 72446 h 222599"/>
                <a:gd name="connsiteX278" fmla="*/ 8050 w 235910"/>
                <a:gd name="connsiteY278" fmla="*/ 69721 h 222599"/>
                <a:gd name="connsiteX279" fmla="*/ 8050 w 235910"/>
                <a:gd name="connsiteY279" fmla="*/ 67059 h 222599"/>
                <a:gd name="connsiteX280" fmla="*/ 10712 w 235910"/>
                <a:gd name="connsiteY280" fmla="*/ 67059 h 222599"/>
                <a:gd name="connsiteX281" fmla="*/ 10712 w 235910"/>
                <a:gd name="connsiteY281" fmla="*/ 64397 h 222599"/>
                <a:gd name="connsiteX282" fmla="*/ 8050 w 235910"/>
                <a:gd name="connsiteY282" fmla="*/ 64397 h 222599"/>
                <a:gd name="connsiteX283" fmla="*/ 8050 w 235910"/>
                <a:gd name="connsiteY283" fmla="*/ 61672 h 222599"/>
                <a:gd name="connsiteX284" fmla="*/ 8050 w 235910"/>
                <a:gd name="connsiteY284" fmla="*/ 59009 h 222599"/>
                <a:gd name="connsiteX285" fmla="*/ 8050 w 235910"/>
                <a:gd name="connsiteY285" fmla="*/ 53622 h 222599"/>
                <a:gd name="connsiteX286" fmla="*/ 10712 w 235910"/>
                <a:gd name="connsiteY286" fmla="*/ 53622 h 222599"/>
                <a:gd name="connsiteX287" fmla="*/ 10712 w 235910"/>
                <a:gd name="connsiteY287" fmla="*/ 56347 h 222599"/>
                <a:gd name="connsiteX288" fmla="*/ 13374 w 235910"/>
                <a:gd name="connsiteY288" fmla="*/ 56347 h 222599"/>
                <a:gd name="connsiteX289" fmla="*/ 16099 w 235910"/>
                <a:gd name="connsiteY289" fmla="*/ 56347 h 222599"/>
                <a:gd name="connsiteX290" fmla="*/ 18761 w 235910"/>
                <a:gd name="connsiteY290" fmla="*/ 56347 h 222599"/>
                <a:gd name="connsiteX291" fmla="*/ 21423 w 235910"/>
                <a:gd name="connsiteY291" fmla="*/ 56347 h 222599"/>
                <a:gd name="connsiteX292" fmla="*/ 21423 w 235910"/>
                <a:gd name="connsiteY292" fmla="*/ 59009 h 222599"/>
                <a:gd name="connsiteX293" fmla="*/ 21423 w 235910"/>
                <a:gd name="connsiteY293" fmla="*/ 61672 h 222599"/>
                <a:gd name="connsiteX294" fmla="*/ 24149 w 235910"/>
                <a:gd name="connsiteY294" fmla="*/ 61672 h 222599"/>
                <a:gd name="connsiteX295" fmla="*/ 26811 w 235910"/>
                <a:gd name="connsiteY295" fmla="*/ 61672 h 222599"/>
                <a:gd name="connsiteX296" fmla="*/ 29473 w 235910"/>
                <a:gd name="connsiteY296" fmla="*/ 61672 h 222599"/>
                <a:gd name="connsiteX297" fmla="*/ 32135 w 235910"/>
                <a:gd name="connsiteY297" fmla="*/ 61672 h 222599"/>
                <a:gd name="connsiteX298" fmla="*/ 34860 w 235910"/>
                <a:gd name="connsiteY298" fmla="*/ 61672 h 222599"/>
                <a:gd name="connsiteX299" fmla="*/ 34860 w 235910"/>
                <a:gd name="connsiteY299" fmla="*/ 64397 h 222599"/>
                <a:gd name="connsiteX300" fmla="*/ 37523 w 235910"/>
                <a:gd name="connsiteY300" fmla="*/ 64397 h 222599"/>
                <a:gd name="connsiteX301" fmla="*/ 40185 w 235910"/>
                <a:gd name="connsiteY301" fmla="*/ 61672 h 222599"/>
                <a:gd name="connsiteX302" fmla="*/ 40185 w 235910"/>
                <a:gd name="connsiteY302" fmla="*/ 64397 h 222599"/>
                <a:gd name="connsiteX303" fmla="*/ 42910 w 235910"/>
                <a:gd name="connsiteY303" fmla="*/ 64397 h 222599"/>
                <a:gd name="connsiteX304" fmla="*/ 45572 w 235910"/>
                <a:gd name="connsiteY304" fmla="*/ 64397 h 222599"/>
                <a:gd name="connsiteX305" fmla="*/ 45572 w 235910"/>
                <a:gd name="connsiteY305" fmla="*/ 61672 h 222599"/>
                <a:gd name="connsiteX306" fmla="*/ 48234 w 235910"/>
                <a:gd name="connsiteY306" fmla="*/ 61672 h 222599"/>
                <a:gd name="connsiteX307" fmla="*/ 50960 w 235910"/>
                <a:gd name="connsiteY307" fmla="*/ 61672 h 222599"/>
                <a:gd name="connsiteX308" fmla="*/ 53622 w 235910"/>
                <a:gd name="connsiteY308" fmla="*/ 61672 h 222599"/>
                <a:gd name="connsiteX309" fmla="*/ 53622 w 235910"/>
                <a:gd name="connsiteY309" fmla="*/ 64397 h 222599"/>
                <a:gd name="connsiteX310" fmla="*/ 56284 w 235910"/>
                <a:gd name="connsiteY310" fmla="*/ 64397 h 222599"/>
                <a:gd name="connsiteX311" fmla="*/ 58946 w 235910"/>
                <a:gd name="connsiteY311" fmla="*/ 64397 h 222599"/>
                <a:gd name="connsiteX312" fmla="*/ 61671 w 235910"/>
                <a:gd name="connsiteY312" fmla="*/ 64397 h 222599"/>
                <a:gd name="connsiteX313" fmla="*/ 64333 w 235910"/>
                <a:gd name="connsiteY313" fmla="*/ 64397 h 222599"/>
                <a:gd name="connsiteX314" fmla="*/ 66995 w 235910"/>
                <a:gd name="connsiteY314" fmla="*/ 64397 h 222599"/>
                <a:gd name="connsiteX315" fmla="*/ 66995 w 235910"/>
                <a:gd name="connsiteY315" fmla="*/ 61672 h 222599"/>
                <a:gd name="connsiteX316" fmla="*/ 69721 w 235910"/>
                <a:gd name="connsiteY316" fmla="*/ 61672 h 222599"/>
                <a:gd name="connsiteX317" fmla="*/ 72383 w 235910"/>
                <a:gd name="connsiteY317" fmla="*/ 59009 h 222599"/>
                <a:gd name="connsiteX318" fmla="*/ 75045 w 235910"/>
                <a:gd name="connsiteY318" fmla="*/ 59009 h 222599"/>
                <a:gd name="connsiteX319" fmla="*/ 77770 w 235910"/>
                <a:gd name="connsiteY319" fmla="*/ 56347 h 222599"/>
                <a:gd name="connsiteX320" fmla="*/ 80433 w 235910"/>
                <a:gd name="connsiteY320" fmla="*/ 53622 h 222599"/>
                <a:gd name="connsiteX321" fmla="*/ 80433 w 235910"/>
                <a:gd name="connsiteY321" fmla="*/ 50960 h 222599"/>
                <a:gd name="connsiteX322" fmla="*/ 83095 w 235910"/>
                <a:gd name="connsiteY322" fmla="*/ 50960 h 222599"/>
                <a:gd name="connsiteX323" fmla="*/ 83095 w 235910"/>
                <a:gd name="connsiteY323" fmla="*/ 48298 h 222599"/>
                <a:gd name="connsiteX324" fmla="*/ 85757 w 235910"/>
                <a:gd name="connsiteY324" fmla="*/ 48298 h 222599"/>
                <a:gd name="connsiteX325" fmla="*/ 85757 w 235910"/>
                <a:gd name="connsiteY325" fmla="*/ 45572 h 222599"/>
                <a:gd name="connsiteX326" fmla="*/ 88482 w 235910"/>
                <a:gd name="connsiteY326" fmla="*/ 45572 h 222599"/>
                <a:gd name="connsiteX327" fmla="*/ 91144 w 235910"/>
                <a:gd name="connsiteY327" fmla="*/ 45572 h 222599"/>
                <a:gd name="connsiteX328" fmla="*/ 93806 w 235910"/>
                <a:gd name="connsiteY328" fmla="*/ 45572 h 222599"/>
                <a:gd name="connsiteX329" fmla="*/ 93806 w 235910"/>
                <a:gd name="connsiteY329" fmla="*/ 42910 h 222599"/>
                <a:gd name="connsiteX330" fmla="*/ 96532 w 235910"/>
                <a:gd name="connsiteY330" fmla="*/ 42910 h 222599"/>
                <a:gd name="connsiteX331" fmla="*/ 99194 w 235910"/>
                <a:gd name="connsiteY331" fmla="*/ 40248 h 222599"/>
                <a:gd name="connsiteX332" fmla="*/ 101856 w 235910"/>
                <a:gd name="connsiteY332" fmla="*/ 40248 h 222599"/>
                <a:gd name="connsiteX333" fmla="*/ 101856 w 235910"/>
                <a:gd name="connsiteY333" fmla="*/ 37586 h 222599"/>
                <a:gd name="connsiteX334" fmla="*/ 104581 w 235910"/>
                <a:gd name="connsiteY334" fmla="*/ 37586 h 222599"/>
                <a:gd name="connsiteX335" fmla="*/ 107243 w 235910"/>
                <a:gd name="connsiteY335" fmla="*/ 34860 h 222599"/>
                <a:gd name="connsiteX336" fmla="*/ 109905 w 235910"/>
                <a:gd name="connsiteY336" fmla="*/ 32198 h 222599"/>
                <a:gd name="connsiteX337" fmla="*/ 112631 w 235910"/>
                <a:gd name="connsiteY337" fmla="*/ 32198 h 222599"/>
                <a:gd name="connsiteX338" fmla="*/ 112631 w 235910"/>
                <a:gd name="connsiteY338" fmla="*/ 29537 h 222599"/>
                <a:gd name="connsiteX339" fmla="*/ 115293 w 235910"/>
                <a:gd name="connsiteY339" fmla="*/ 29537 h 222599"/>
                <a:gd name="connsiteX340" fmla="*/ 117955 w 235910"/>
                <a:gd name="connsiteY340" fmla="*/ 29537 h 222599"/>
                <a:gd name="connsiteX341" fmla="*/ 117955 w 235910"/>
                <a:gd name="connsiteY341" fmla="*/ 26811 h 222599"/>
                <a:gd name="connsiteX342" fmla="*/ 120617 w 235910"/>
                <a:gd name="connsiteY342" fmla="*/ 26811 h 222599"/>
                <a:gd name="connsiteX343" fmla="*/ 123343 w 235910"/>
                <a:gd name="connsiteY343" fmla="*/ 26811 h 222599"/>
                <a:gd name="connsiteX344" fmla="*/ 123343 w 235910"/>
                <a:gd name="connsiteY344" fmla="*/ 24149 h 222599"/>
                <a:gd name="connsiteX345" fmla="*/ 126005 w 235910"/>
                <a:gd name="connsiteY345" fmla="*/ 24149 h 222599"/>
                <a:gd name="connsiteX346" fmla="*/ 128667 w 235910"/>
                <a:gd name="connsiteY346" fmla="*/ 24149 h 222599"/>
                <a:gd name="connsiteX347" fmla="*/ 128667 w 235910"/>
                <a:gd name="connsiteY347" fmla="*/ 21487 h 222599"/>
                <a:gd name="connsiteX348" fmla="*/ 131392 w 235910"/>
                <a:gd name="connsiteY348" fmla="*/ 21487 h 222599"/>
                <a:gd name="connsiteX349" fmla="*/ 131392 w 235910"/>
                <a:gd name="connsiteY349" fmla="*/ 18761 h 222599"/>
                <a:gd name="connsiteX350" fmla="*/ 134054 w 235910"/>
                <a:gd name="connsiteY350" fmla="*/ 18761 h 222599"/>
                <a:gd name="connsiteX351" fmla="*/ 134054 w 235910"/>
                <a:gd name="connsiteY351" fmla="*/ 16099 h 222599"/>
                <a:gd name="connsiteX352" fmla="*/ 136716 w 235910"/>
                <a:gd name="connsiteY352" fmla="*/ 16099 h 222599"/>
                <a:gd name="connsiteX353" fmla="*/ 136716 w 235910"/>
                <a:gd name="connsiteY353" fmla="*/ 13437 h 222599"/>
                <a:gd name="connsiteX354" fmla="*/ 136716 w 235910"/>
                <a:gd name="connsiteY354" fmla="*/ 10775 h 222599"/>
                <a:gd name="connsiteX355" fmla="*/ 139442 w 235910"/>
                <a:gd name="connsiteY355" fmla="*/ 8050 h 222599"/>
                <a:gd name="connsiteX356" fmla="*/ 142104 w 235910"/>
                <a:gd name="connsiteY356" fmla="*/ 8050 h 222599"/>
                <a:gd name="connsiteX357" fmla="*/ 142104 w 235910"/>
                <a:gd name="connsiteY357" fmla="*/ 5388 h 222599"/>
                <a:gd name="connsiteX358" fmla="*/ 144766 w 235910"/>
                <a:gd name="connsiteY358" fmla="*/ 5388 h 222599"/>
                <a:gd name="connsiteX359" fmla="*/ 147428 w 235910"/>
                <a:gd name="connsiteY359" fmla="*/ 2725 h 222599"/>
                <a:gd name="connsiteX360" fmla="*/ 147428 w 235910"/>
                <a:gd name="connsiteY360" fmla="*/ 0 h 222599"/>
                <a:gd name="connsiteX361" fmla="*/ 150153 w 235910"/>
                <a:gd name="connsiteY361" fmla="*/ 0 h 222599"/>
                <a:gd name="connsiteX362" fmla="*/ 152815 w 235910"/>
                <a:gd name="connsiteY362" fmla="*/ 0 h 222599"/>
                <a:gd name="connsiteX363" fmla="*/ 152815 w 235910"/>
                <a:gd name="connsiteY363" fmla="*/ 0 h 22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235910" h="222599">
                  <a:moveTo>
                    <a:pt x="152815" y="0"/>
                  </a:moveTo>
                  <a:lnTo>
                    <a:pt x="155478" y="2725"/>
                  </a:lnTo>
                  <a:lnTo>
                    <a:pt x="155478" y="5388"/>
                  </a:lnTo>
                  <a:lnTo>
                    <a:pt x="158203" y="5388"/>
                  </a:lnTo>
                  <a:lnTo>
                    <a:pt x="160865" y="8050"/>
                  </a:lnTo>
                  <a:lnTo>
                    <a:pt x="160865" y="10775"/>
                  </a:lnTo>
                  <a:lnTo>
                    <a:pt x="160865" y="13437"/>
                  </a:lnTo>
                  <a:lnTo>
                    <a:pt x="163527" y="13437"/>
                  </a:lnTo>
                  <a:lnTo>
                    <a:pt x="166253" y="16099"/>
                  </a:lnTo>
                  <a:lnTo>
                    <a:pt x="166253" y="18761"/>
                  </a:lnTo>
                  <a:lnTo>
                    <a:pt x="166253" y="21487"/>
                  </a:lnTo>
                  <a:lnTo>
                    <a:pt x="166253" y="24149"/>
                  </a:lnTo>
                  <a:lnTo>
                    <a:pt x="166253" y="26811"/>
                  </a:lnTo>
                  <a:lnTo>
                    <a:pt x="168915" y="26811"/>
                  </a:lnTo>
                  <a:lnTo>
                    <a:pt x="168915" y="29537"/>
                  </a:lnTo>
                  <a:lnTo>
                    <a:pt x="171577" y="29537"/>
                  </a:lnTo>
                  <a:lnTo>
                    <a:pt x="171577" y="32198"/>
                  </a:lnTo>
                  <a:lnTo>
                    <a:pt x="171577" y="34860"/>
                  </a:lnTo>
                  <a:lnTo>
                    <a:pt x="174239" y="34860"/>
                  </a:lnTo>
                  <a:lnTo>
                    <a:pt x="174239" y="37586"/>
                  </a:lnTo>
                  <a:lnTo>
                    <a:pt x="174239" y="40248"/>
                  </a:lnTo>
                  <a:lnTo>
                    <a:pt x="174239" y="42910"/>
                  </a:lnTo>
                  <a:lnTo>
                    <a:pt x="176964" y="42910"/>
                  </a:lnTo>
                  <a:lnTo>
                    <a:pt x="176964" y="45572"/>
                  </a:lnTo>
                  <a:lnTo>
                    <a:pt x="179626" y="45572"/>
                  </a:lnTo>
                  <a:lnTo>
                    <a:pt x="182288" y="45572"/>
                  </a:lnTo>
                  <a:lnTo>
                    <a:pt x="182288" y="42910"/>
                  </a:lnTo>
                  <a:lnTo>
                    <a:pt x="185014" y="42910"/>
                  </a:lnTo>
                  <a:lnTo>
                    <a:pt x="185014" y="45572"/>
                  </a:lnTo>
                  <a:lnTo>
                    <a:pt x="187676" y="45572"/>
                  </a:lnTo>
                  <a:lnTo>
                    <a:pt x="190338" y="45572"/>
                  </a:lnTo>
                  <a:lnTo>
                    <a:pt x="193063" y="45572"/>
                  </a:lnTo>
                  <a:lnTo>
                    <a:pt x="195726" y="42910"/>
                  </a:lnTo>
                  <a:lnTo>
                    <a:pt x="198388" y="42910"/>
                  </a:lnTo>
                  <a:lnTo>
                    <a:pt x="201050" y="42910"/>
                  </a:lnTo>
                  <a:lnTo>
                    <a:pt x="203775" y="42910"/>
                  </a:lnTo>
                  <a:lnTo>
                    <a:pt x="206437" y="42910"/>
                  </a:lnTo>
                  <a:lnTo>
                    <a:pt x="209099" y="42910"/>
                  </a:lnTo>
                  <a:lnTo>
                    <a:pt x="211825" y="42910"/>
                  </a:lnTo>
                  <a:lnTo>
                    <a:pt x="211825" y="45572"/>
                  </a:lnTo>
                  <a:lnTo>
                    <a:pt x="214487" y="45572"/>
                  </a:lnTo>
                  <a:lnTo>
                    <a:pt x="217149" y="45572"/>
                  </a:lnTo>
                  <a:lnTo>
                    <a:pt x="217149" y="48298"/>
                  </a:lnTo>
                  <a:lnTo>
                    <a:pt x="219874" y="48298"/>
                  </a:lnTo>
                  <a:lnTo>
                    <a:pt x="222536" y="48298"/>
                  </a:lnTo>
                  <a:lnTo>
                    <a:pt x="225198" y="48298"/>
                  </a:lnTo>
                  <a:lnTo>
                    <a:pt x="227924" y="48298"/>
                  </a:lnTo>
                  <a:lnTo>
                    <a:pt x="230586" y="48298"/>
                  </a:lnTo>
                  <a:lnTo>
                    <a:pt x="233248" y="48298"/>
                  </a:lnTo>
                  <a:lnTo>
                    <a:pt x="235910" y="48298"/>
                  </a:lnTo>
                  <a:lnTo>
                    <a:pt x="235910" y="50960"/>
                  </a:lnTo>
                  <a:lnTo>
                    <a:pt x="233248" y="53622"/>
                  </a:lnTo>
                  <a:lnTo>
                    <a:pt x="233248" y="56347"/>
                  </a:lnTo>
                  <a:lnTo>
                    <a:pt x="230586" y="59009"/>
                  </a:lnTo>
                  <a:lnTo>
                    <a:pt x="230586" y="61672"/>
                  </a:lnTo>
                  <a:lnTo>
                    <a:pt x="227924" y="64397"/>
                  </a:lnTo>
                  <a:lnTo>
                    <a:pt x="227924" y="67059"/>
                  </a:lnTo>
                  <a:lnTo>
                    <a:pt x="225198" y="69721"/>
                  </a:lnTo>
                  <a:lnTo>
                    <a:pt x="222536" y="72446"/>
                  </a:lnTo>
                  <a:lnTo>
                    <a:pt x="222536" y="75109"/>
                  </a:lnTo>
                  <a:lnTo>
                    <a:pt x="222536" y="77771"/>
                  </a:lnTo>
                  <a:lnTo>
                    <a:pt x="219874" y="77771"/>
                  </a:lnTo>
                  <a:lnTo>
                    <a:pt x="219874" y="80433"/>
                  </a:lnTo>
                  <a:lnTo>
                    <a:pt x="219874" y="83158"/>
                  </a:lnTo>
                  <a:lnTo>
                    <a:pt x="217149" y="85820"/>
                  </a:lnTo>
                  <a:lnTo>
                    <a:pt x="217149" y="88482"/>
                  </a:lnTo>
                  <a:lnTo>
                    <a:pt x="214487" y="88482"/>
                  </a:lnTo>
                  <a:lnTo>
                    <a:pt x="214487" y="91208"/>
                  </a:lnTo>
                  <a:lnTo>
                    <a:pt x="211825" y="91208"/>
                  </a:lnTo>
                  <a:lnTo>
                    <a:pt x="211825" y="93870"/>
                  </a:lnTo>
                  <a:lnTo>
                    <a:pt x="209099" y="93870"/>
                  </a:lnTo>
                  <a:lnTo>
                    <a:pt x="209099" y="96532"/>
                  </a:lnTo>
                  <a:lnTo>
                    <a:pt x="206437" y="99257"/>
                  </a:lnTo>
                  <a:lnTo>
                    <a:pt x="203775" y="101919"/>
                  </a:lnTo>
                  <a:lnTo>
                    <a:pt x="203775" y="104581"/>
                  </a:lnTo>
                  <a:lnTo>
                    <a:pt x="201050" y="104581"/>
                  </a:lnTo>
                  <a:lnTo>
                    <a:pt x="201050" y="107244"/>
                  </a:lnTo>
                  <a:lnTo>
                    <a:pt x="198388" y="109969"/>
                  </a:lnTo>
                  <a:lnTo>
                    <a:pt x="195726" y="112631"/>
                  </a:lnTo>
                  <a:lnTo>
                    <a:pt x="193063" y="115293"/>
                  </a:lnTo>
                  <a:lnTo>
                    <a:pt x="193063" y="118018"/>
                  </a:lnTo>
                  <a:lnTo>
                    <a:pt x="190338" y="118018"/>
                  </a:lnTo>
                  <a:lnTo>
                    <a:pt x="187676" y="120681"/>
                  </a:lnTo>
                  <a:lnTo>
                    <a:pt x="185014" y="120681"/>
                  </a:lnTo>
                  <a:lnTo>
                    <a:pt x="182288" y="120681"/>
                  </a:lnTo>
                  <a:lnTo>
                    <a:pt x="182288" y="123343"/>
                  </a:lnTo>
                  <a:lnTo>
                    <a:pt x="179626" y="123343"/>
                  </a:lnTo>
                  <a:lnTo>
                    <a:pt x="179626" y="126068"/>
                  </a:lnTo>
                  <a:lnTo>
                    <a:pt x="176964" y="126068"/>
                  </a:lnTo>
                  <a:lnTo>
                    <a:pt x="174239" y="128730"/>
                  </a:lnTo>
                  <a:lnTo>
                    <a:pt x="171577" y="128730"/>
                  </a:lnTo>
                  <a:lnTo>
                    <a:pt x="171577" y="131392"/>
                  </a:lnTo>
                  <a:lnTo>
                    <a:pt x="171577" y="134118"/>
                  </a:lnTo>
                  <a:lnTo>
                    <a:pt x="171577" y="136780"/>
                  </a:lnTo>
                  <a:lnTo>
                    <a:pt x="168915" y="136780"/>
                  </a:lnTo>
                  <a:lnTo>
                    <a:pt x="168915" y="139442"/>
                  </a:lnTo>
                  <a:lnTo>
                    <a:pt x="166253" y="139442"/>
                  </a:lnTo>
                  <a:lnTo>
                    <a:pt x="166253" y="142104"/>
                  </a:lnTo>
                  <a:lnTo>
                    <a:pt x="163527" y="142104"/>
                  </a:lnTo>
                  <a:lnTo>
                    <a:pt x="163527" y="144830"/>
                  </a:lnTo>
                  <a:lnTo>
                    <a:pt x="160865" y="144830"/>
                  </a:lnTo>
                  <a:lnTo>
                    <a:pt x="160865" y="147491"/>
                  </a:lnTo>
                  <a:lnTo>
                    <a:pt x="160865" y="150153"/>
                  </a:lnTo>
                  <a:lnTo>
                    <a:pt x="158203" y="150153"/>
                  </a:lnTo>
                  <a:lnTo>
                    <a:pt x="158203" y="152879"/>
                  </a:lnTo>
                  <a:lnTo>
                    <a:pt x="158203" y="155541"/>
                  </a:lnTo>
                  <a:lnTo>
                    <a:pt x="155478" y="158203"/>
                  </a:lnTo>
                  <a:lnTo>
                    <a:pt x="152815" y="158203"/>
                  </a:lnTo>
                  <a:lnTo>
                    <a:pt x="152815" y="160929"/>
                  </a:lnTo>
                  <a:lnTo>
                    <a:pt x="150153" y="160929"/>
                  </a:lnTo>
                  <a:lnTo>
                    <a:pt x="150153" y="163591"/>
                  </a:lnTo>
                  <a:lnTo>
                    <a:pt x="147428" y="163591"/>
                  </a:lnTo>
                  <a:lnTo>
                    <a:pt x="147428" y="166253"/>
                  </a:lnTo>
                  <a:lnTo>
                    <a:pt x="144766" y="166253"/>
                  </a:lnTo>
                  <a:lnTo>
                    <a:pt x="142104" y="168915"/>
                  </a:lnTo>
                  <a:lnTo>
                    <a:pt x="139442" y="168915"/>
                  </a:lnTo>
                  <a:lnTo>
                    <a:pt x="139442" y="166253"/>
                  </a:lnTo>
                  <a:lnTo>
                    <a:pt x="136716" y="168915"/>
                  </a:lnTo>
                  <a:lnTo>
                    <a:pt x="134054" y="168915"/>
                  </a:lnTo>
                  <a:lnTo>
                    <a:pt x="131392" y="168915"/>
                  </a:lnTo>
                  <a:lnTo>
                    <a:pt x="131392" y="171640"/>
                  </a:lnTo>
                  <a:lnTo>
                    <a:pt x="128667" y="171640"/>
                  </a:lnTo>
                  <a:lnTo>
                    <a:pt x="128667" y="174302"/>
                  </a:lnTo>
                  <a:lnTo>
                    <a:pt x="131392" y="174302"/>
                  </a:lnTo>
                  <a:lnTo>
                    <a:pt x="131392" y="176965"/>
                  </a:lnTo>
                  <a:lnTo>
                    <a:pt x="128667" y="176965"/>
                  </a:lnTo>
                  <a:lnTo>
                    <a:pt x="131392" y="179690"/>
                  </a:lnTo>
                  <a:lnTo>
                    <a:pt x="134054" y="179690"/>
                  </a:lnTo>
                  <a:lnTo>
                    <a:pt x="136716" y="179690"/>
                  </a:lnTo>
                  <a:lnTo>
                    <a:pt x="136716" y="182352"/>
                  </a:lnTo>
                  <a:lnTo>
                    <a:pt x="136716" y="185014"/>
                  </a:lnTo>
                  <a:lnTo>
                    <a:pt x="136716" y="187739"/>
                  </a:lnTo>
                  <a:lnTo>
                    <a:pt x="136716" y="190402"/>
                  </a:lnTo>
                  <a:lnTo>
                    <a:pt x="134054" y="193064"/>
                  </a:lnTo>
                  <a:lnTo>
                    <a:pt x="134054" y="195726"/>
                  </a:lnTo>
                  <a:lnTo>
                    <a:pt x="134054" y="198451"/>
                  </a:lnTo>
                  <a:lnTo>
                    <a:pt x="134054" y="201113"/>
                  </a:lnTo>
                  <a:lnTo>
                    <a:pt x="131392" y="201113"/>
                  </a:lnTo>
                  <a:lnTo>
                    <a:pt x="131392" y="203775"/>
                  </a:lnTo>
                  <a:lnTo>
                    <a:pt x="128667" y="203775"/>
                  </a:lnTo>
                  <a:lnTo>
                    <a:pt x="128667" y="206501"/>
                  </a:lnTo>
                  <a:lnTo>
                    <a:pt x="131392" y="206501"/>
                  </a:lnTo>
                  <a:lnTo>
                    <a:pt x="131392" y="209163"/>
                  </a:lnTo>
                  <a:lnTo>
                    <a:pt x="131392" y="211825"/>
                  </a:lnTo>
                  <a:lnTo>
                    <a:pt x="134054" y="214550"/>
                  </a:lnTo>
                  <a:lnTo>
                    <a:pt x="134054" y="217212"/>
                  </a:lnTo>
                  <a:lnTo>
                    <a:pt x="131392" y="217212"/>
                  </a:lnTo>
                  <a:lnTo>
                    <a:pt x="131392" y="219874"/>
                  </a:lnTo>
                  <a:lnTo>
                    <a:pt x="128667" y="219874"/>
                  </a:lnTo>
                  <a:lnTo>
                    <a:pt x="126005" y="222600"/>
                  </a:lnTo>
                  <a:lnTo>
                    <a:pt x="123343" y="222600"/>
                  </a:lnTo>
                  <a:lnTo>
                    <a:pt x="120617" y="222600"/>
                  </a:lnTo>
                  <a:lnTo>
                    <a:pt x="117955" y="222600"/>
                  </a:lnTo>
                  <a:lnTo>
                    <a:pt x="115293" y="219874"/>
                  </a:lnTo>
                  <a:lnTo>
                    <a:pt x="115293" y="217212"/>
                  </a:lnTo>
                  <a:lnTo>
                    <a:pt x="112631" y="214550"/>
                  </a:lnTo>
                  <a:lnTo>
                    <a:pt x="115293" y="214550"/>
                  </a:lnTo>
                  <a:lnTo>
                    <a:pt x="115293" y="211825"/>
                  </a:lnTo>
                  <a:lnTo>
                    <a:pt x="115293" y="209163"/>
                  </a:lnTo>
                  <a:lnTo>
                    <a:pt x="117955" y="206501"/>
                  </a:lnTo>
                  <a:lnTo>
                    <a:pt x="120617" y="206501"/>
                  </a:lnTo>
                  <a:lnTo>
                    <a:pt x="120617" y="203775"/>
                  </a:lnTo>
                  <a:lnTo>
                    <a:pt x="120617" y="201113"/>
                  </a:lnTo>
                  <a:lnTo>
                    <a:pt x="117955" y="201113"/>
                  </a:lnTo>
                  <a:lnTo>
                    <a:pt x="117955" y="198451"/>
                  </a:lnTo>
                  <a:lnTo>
                    <a:pt x="117955" y="195726"/>
                  </a:lnTo>
                  <a:lnTo>
                    <a:pt x="117955" y="193064"/>
                  </a:lnTo>
                  <a:lnTo>
                    <a:pt x="117955" y="190402"/>
                  </a:lnTo>
                  <a:lnTo>
                    <a:pt x="120617" y="187739"/>
                  </a:lnTo>
                  <a:lnTo>
                    <a:pt x="120617" y="185014"/>
                  </a:lnTo>
                  <a:lnTo>
                    <a:pt x="120617" y="182352"/>
                  </a:lnTo>
                  <a:lnTo>
                    <a:pt x="123343" y="179690"/>
                  </a:lnTo>
                  <a:lnTo>
                    <a:pt x="123343" y="176965"/>
                  </a:lnTo>
                  <a:lnTo>
                    <a:pt x="123343" y="174302"/>
                  </a:lnTo>
                  <a:lnTo>
                    <a:pt x="123343" y="171640"/>
                  </a:lnTo>
                  <a:lnTo>
                    <a:pt x="120617" y="171640"/>
                  </a:lnTo>
                  <a:lnTo>
                    <a:pt x="120617" y="168915"/>
                  </a:lnTo>
                  <a:lnTo>
                    <a:pt x="117955" y="168915"/>
                  </a:lnTo>
                  <a:lnTo>
                    <a:pt x="115293" y="168915"/>
                  </a:lnTo>
                  <a:lnTo>
                    <a:pt x="112631" y="168915"/>
                  </a:lnTo>
                  <a:lnTo>
                    <a:pt x="112631" y="166253"/>
                  </a:lnTo>
                  <a:lnTo>
                    <a:pt x="109905" y="168915"/>
                  </a:lnTo>
                  <a:lnTo>
                    <a:pt x="109905" y="166253"/>
                  </a:lnTo>
                  <a:lnTo>
                    <a:pt x="107243" y="166253"/>
                  </a:lnTo>
                  <a:lnTo>
                    <a:pt x="104581" y="166253"/>
                  </a:lnTo>
                  <a:lnTo>
                    <a:pt x="101856" y="166253"/>
                  </a:lnTo>
                  <a:lnTo>
                    <a:pt x="101856" y="163591"/>
                  </a:lnTo>
                  <a:lnTo>
                    <a:pt x="99194" y="163591"/>
                  </a:lnTo>
                  <a:lnTo>
                    <a:pt x="99194" y="160929"/>
                  </a:lnTo>
                  <a:lnTo>
                    <a:pt x="99194" y="158203"/>
                  </a:lnTo>
                  <a:lnTo>
                    <a:pt x="96532" y="158203"/>
                  </a:lnTo>
                  <a:lnTo>
                    <a:pt x="93806" y="158203"/>
                  </a:lnTo>
                  <a:lnTo>
                    <a:pt x="91144" y="158203"/>
                  </a:lnTo>
                  <a:lnTo>
                    <a:pt x="88482" y="158203"/>
                  </a:lnTo>
                  <a:lnTo>
                    <a:pt x="85757" y="158203"/>
                  </a:lnTo>
                  <a:lnTo>
                    <a:pt x="83095" y="158203"/>
                  </a:lnTo>
                  <a:lnTo>
                    <a:pt x="80433" y="158203"/>
                  </a:lnTo>
                  <a:lnTo>
                    <a:pt x="77770" y="158203"/>
                  </a:lnTo>
                  <a:lnTo>
                    <a:pt x="75045" y="158203"/>
                  </a:lnTo>
                  <a:lnTo>
                    <a:pt x="75045" y="155541"/>
                  </a:lnTo>
                  <a:lnTo>
                    <a:pt x="72383" y="155541"/>
                  </a:lnTo>
                  <a:lnTo>
                    <a:pt x="69721" y="155541"/>
                  </a:lnTo>
                  <a:lnTo>
                    <a:pt x="66995" y="155541"/>
                  </a:lnTo>
                  <a:lnTo>
                    <a:pt x="64333" y="155541"/>
                  </a:lnTo>
                  <a:lnTo>
                    <a:pt x="61671" y="155541"/>
                  </a:lnTo>
                  <a:lnTo>
                    <a:pt x="58946" y="152879"/>
                  </a:lnTo>
                  <a:lnTo>
                    <a:pt x="56284" y="152879"/>
                  </a:lnTo>
                  <a:lnTo>
                    <a:pt x="53622" y="152879"/>
                  </a:lnTo>
                  <a:lnTo>
                    <a:pt x="50960" y="152879"/>
                  </a:lnTo>
                  <a:lnTo>
                    <a:pt x="48234" y="152879"/>
                  </a:lnTo>
                  <a:lnTo>
                    <a:pt x="45572" y="152879"/>
                  </a:lnTo>
                  <a:lnTo>
                    <a:pt x="45572" y="150153"/>
                  </a:lnTo>
                  <a:lnTo>
                    <a:pt x="42910" y="150153"/>
                  </a:lnTo>
                  <a:lnTo>
                    <a:pt x="40185" y="150153"/>
                  </a:lnTo>
                  <a:lnTo>
                    <a:pt x="37523" y="150153"/>
                  </a:lnTo>
                  <a:lnTo>
                    <a:pt x="34860" y="150153"/>
                  </a:lnTo>
                  <a:lnTo>
                    <a:pt x="32135" y="150153"/>
                  </a:lnTo>
                  <a:lnTo>
                    <a:pt x="29473" y="150153"/>
                  </a:lnTo>
                  <a:lnTo>
                    <a:pt x="26811" y="150153"/>
                  </a:lnTo>
                  <a:lnTo>
                    <a:pt x="24149" y="150153"/>
                  </a:lnTo>
                  <a:lnTo>
                    <a:pt x="21423" y="150153"/>
                  </a:lnTo>
                  <a:lnTo>
                    <a:pt x="21423" y="147491"/>
                  </a:lnTo>
                  <a:lnTo>
                    <a:pt x="18761" y="147491"/>
                  </a:lnTo>
                  <a:lnTo>
                    <a:pt x="18761" y="144830"/>
                  </a:lnTo>
                  <a:lnTo>
                    <a:pt x="16099" y="144830"/>
                  </a:lnTo>
                  <a:lnTo>
                    <a:pt x="13374" y="144830"/>
                  </a:lnTo>
                  <a:lnTo>
                    <a:pt x="13374" y="142104"/>
                  </a:lnTo>
                  <a:lnTo>
                    <a:pt x="10712" y="142104"/>
                  </a:lnTo>
                  <a:lnTo>
                    <a:pt x="8050" y="142104"/>
                  </a:lnTo>
                  <a:lnTo>
                    <a:pt x="10712" y="139442"/>
                  </a:lnTo>
                  <a:lnTo>
                    <a:pt x="13374" y="139442"/>
                  </a:lnTo>
                  <a:lnTo>
                    <a:pt x="13374" y="136780"/>
                  </a:lnTo>
                  <a:lnTo>
                    <a:pt x="10712" y="136780"/>
                  </a:lnTo>
                  <a:lnTo>
                    <a:pt x="13374" y="134118"/>
                  </a:lnTo>
                  <a:lnTo>
                    <a:pt x="13374" y="131392"/>
                  </a:lnTo>
                  <a:lnTo>
                    <a:pt x="10712" y="131392"/>
                  </a:lnTo>
                  <a:lnTo>
                    <a:pt x="10712" y="128730"/>
                  </a:lnTo>
                  <a:lnTo>
                    <a:pt x="13374" y="128730"/>
                  </a:lnTo>
                  <a:lnTo>
                    <a:pt x="13374" y="126068"/>
                  </a:lnTo>
                  <a:lnTo>
                    <a:pt x="16099" y="123343"/>
                  </a:lnTo>
                  <a:lnTo>
                    <a:pt x="16099" y="120681"/>
                  </a:lnTo>
                  <a:lnTo>
                    <a:pt x="16099" y="118018"/>
                  </a:lnTo>
                  <a:lnTo>
                    <a:pt x="13374" y="118018"/>
                  </a:lnTo>
                  <a:lnTo>
                    <a:pt x="13374" y="115293"/>
                  </a:lnTo>
                  <a:lnTo>
                    <a:pt x="10712" y="115293"/>
                  </a:lnTo>
                  <a:lnTo>
                    <a:pt x="10712" y="112631"/>
                  </a:lnTo>
                  <a:lnTo>
                    <a:pt x="8050" y="112631"/>
                  </a:lnTo>
                  <a:lnTo>
                    <a:pt x="5324" y="112631"/>
                  </a:lnTo>
                  <a:lnTo>
                    <a:pt x="5324" y="109969"/>
                  </a:lnTo>
                  <a:lnTo>
                    <a:pt x="5324" y="107244"/>
                  </a:lnTo>
                  <a:lnTo>
                    <a:pt x="5324" y="104581"/>
                  </a:lnTo>
                  <a:lnTo>
                    <a:pt x="8050" y="104581"/>
                  </a:lnTo>
                  <a:lnTo>
                    <a:pt x="8050" y="101919"/>
                  </a:lnTo>
                  <a:lnTo>
                    <a:pt x="10712" y="101919"/>
                  </a:lnTo>
                  <a:lnTo>
                    <a:pt x="8050" y="101919"/>
                  </a:lnTo>
                  <a:lnTo>
                    <a:pt x="8050" y="99257"/>
                  </a:lnTo>
                  <a:lnTo>
                    <a:pt x="8050" y="96532"/>
                  </a:lnTo>
                  <a:lnTo>
                    <a:pt x="5324" y="96532"/>
                  </a:lnTo>
                  <a:lnTo>
                    <a:pt x="5324" y="93870"/>
                  </a:lnTo>
                  <a:lnTo>
                    <a:pt x="5324" y="91208"/>
                  </a:lnTo>
                  <a:lnTo>
                    <a:pt x="8050" y="91208"/>
                  </a:lnTo>
                  <a:lnTo>
                    <a:pt x="8050" y="88482"/>
                  </a:lnTo>
                  <a:lnTo>
                    <a:pt x="5324" y="88482"/>
                  </a:lnTo>
                  <a:lnTo>
                    <a:pt x="2662" y="88482"/>
                  </a:lnTo>
                  <a:lnTo>
                    <a:pt x="0" y="88482"/>
                  </a:lnTo>
                  <a:lnTo>
                    <a:pt x="0" y="85820"/>
                  </a:lnTo>
                  <a:lnTo>
                    <a:pt x="2662" y="85820"/>
                  </a:lnTo>
                  <a:lnTo>
                    <a:pt x="2662" y="83158"/>
                  </a:lnTo>
                  <a:lnTo>
                    <a:pt x="5324" y="83158"/>
                  </a:lnTo>
                  <a:lnTo>
                    <a:pt x="8050" y="83158"/>
                  </a:lnTo>
                  <a:lnTo>
                    <a:pt x="8050" y="80433"/>
                  </a:lnTo>
                  <a:lnTo>
                    <a:pt x="8050" y="77771"/>
                  </a:lnTo>
                  <a:lnTo>
                    <a:pt x="8050" y="75109"/>
                  </a:lnTo>
                  <a:lnTo>
                    <a:pt x="10712" y="75109"/>
                  </a:lnTo>
                  <a:lnTo>
                    <a:pt x="10712" y="77771"/>
                  </a:lnTo>
                  <a:lnTo>
                    <a:pt x="10712" y="75109"/>
                  </a:lnTo>
                  <a:lnTo>
                    <a:pt x="10712" y="72446"/>
                  </a:lnTo>
                  <a:lnTo>
                    <a:pt x="8050" y="72446"/>
                  </a:lnTo>
                  <a:lnTo>
                    <a:pt x="8050" y="69721"/>
                  </a:lnTo>
                  <a:lnTo>
                    <a:pt x="8050" y="67059"/>
                  </a:lnTo>
                  <a:lnTo>
                    <a:pt x="10712" y="67059"/>
                  </a:lnTo>
                  <a:lnTo>
                    <a:pt x="10712" y="64397"/>
                  </a:lnTo>
                  <a:lnTo>
                    <a:pt x="8050" y="64397"/>
                  </a:lnTo>
                  <a:lnTo>
                    <a:pt x="8050" y="61672"/>
                  </a:lnTo>
                  <a:lnTo>
                    <a:pt x="8050" y="59009"/>
                  </a:lnTo>
                  <a:lnTo>
                    <a:pt x="8050" y="53622"/>
                  </a:lnTo>
                  <a:lnTo>
                    <a:pt x="10712" y="53622"/>
                  </a:lnTo>
                  <a:lnTo>
                    <a:pt x="10712" y="56347"/>
                  </a:lnTo>
                  <a:lnTo>
                    <a:pt x="13374" y="56347"/>
                  </a:lnTo>
                  <a:lnTo>
                    <a:pt x="16099" y="56347"/>
                  </a:lnTo>
                  <a:lnTo>
                    <a:pt x="18761" y="56347"/>
                  </a:lnTo>
                  <a:lnTo>
                    <a:pt x="21423" y="56347"/>
                  </a:lnTo>
                  <a:lnTo>
                    <a:pt x="21423" y="59009"/>
                  </a:lnTo>
                  <a:lnTo>
                    <a:pt x="21423" y="61672"/>
                  </a:lnTo>
                  <a:lnTo>
                    <a:pt x="24149" y="61672"/>
                  </a:lnTo>
                  <a:lnTo>
                    <a:pt x="26811" y="61672"/>
                  </a:lnTo>
                  <a:lnTo>
                    <a:pt x="29473" y="61672"/>
                  </a:lnTo>
                  <a:lnTo>
                    <a:pt x="32135" y="61672"/>
                  </a:lnTo>
                  <a:lnTo>
                    <a:pt x="34860" y="61672"/>
                  </a:lnTo>
                  <a:lnTo>
                    <a:pt x="34860" y="64397"/>
                  </a:lnTo>
                  <a:lnTo>
                    <a:pt x="37523" y="64397"/>
                  </a:lnTo>
                  <a:lnTo>
                    <a:pt x="40185" y="61672"/>
                  </a:lnTo>
                  <a:lnTo>
                    <a:pt x="40185" y="64397"/>
                  </a:lnTo>
                  <a:lnTo>
                    <a:pt x="42910" y="64397"/>
                  </a:lnTo>
                  <a:lnTo>
                    <a:pt x="45572" y="64397"/>
                  </a:lnTo>
                  <a:lnTo>
                    <a:pt x="45572" y="61672"/>
                  </a:lnTo>
                  <a:lnTo>
                    <a:pt x="48234" y="61672"/>
                  </a:lnTo>
                  <a:lnTo>
                    <a:pt x="50960" y="61672"/>
                  </a:lnTo>
                  <a:lnTo>
                    <a:pt x="53622" y="61672"/>
                  </a:lnTo>
                  <a:lnTo>
                    <a:pt x="53622" y="64397"/>
                  </a:lnTo>
                  <a:lnTo>
                    <a:pt x="56284" y="64397"/>
                  </a:lnTo>
                  <a:lnTo>
                    <a:pt x="58946" y="64397"/>
                  </a:lnTo>
                  <a:lnTo>
                    <a:pt x="61671" y="64397"/>
                  </a:lnTo>
                  <a:lnTo>
                    <a:pt x="64333" y="64397"/>
                  </a:lnTo>
                  <a:lnTo>
                    <a:pt x="66995" y="64397"/>
                  </a:lnTo>
                  <a:lnTo>
                    <a:pt x="66995" y="61672"/>
                  </a:lnTo>
                  <a:lnTo>
                    <a:pt x="69721" y="61672"/>
                  </a:lnTo>
                  <a:lnTo>
                    <a:pt x="72383" y="59009"/>
                  </a:lnTo>
                  <a:lnTo>
                    <a:pt x="75045" y="59009"/>
                  </a:lnTo>
                  <a:lnTo>
                    <a:pt x="77770" y="56347"/>
                  </a:lnTo>
                  <a:lnTo>
                    <a:pt x="80433" y="53622"/>
                  </a:lnTo>
                  <a:lnTo>
                    <a:pt x="80433" y="50960"/>
                  </a:lnTo>
                  <a:lnTo>
                    <a:pt x="83095" y="50960"/>
                  </a:lnTo>
                  <a:lnTo>
                    <a:pt x="83095" y="48298"/>
                  </a:lnTo>
                  <a:lnTo>
                    <a:pt x="85757" y="48298"/>
                  </a:lnTo>
                  <a:lnTo>
                    <a:pt x="85757" y="45572"/>
                  </a:lnTo>
                  <a:lnTo>
                    <a:pt x="88482" y="45572"/>
                  </a:lnTo>
                  <a:lnTo>
                    <a:pt x="91144" y="45572"/>
                  </a:lnTo>
                  <a:lnTo>
                    <a:pt x="93806" y="45572"/>
                  </a:lnTo>
                  <a:lnTo>
                    <a:pt x="93806" y="42910"/>
                  </a:lnTo>
                  <a:lnTo>
                    <a:pt x="96532" y="42910"/>
                  </a:lnTo>
                  <a:lnTo>
                    <a:pt x="99194" y="40248"/>
                  </a:lnTo>
                  <a:lnTo>
                    <a:pt x="101856" y="40248"/>
                  </a:lnTo>
                  <a:lnTo>
                    <a:pt x="101856" y="37586"/>
                  </a:lnTo>
                  <a:lnTo>
                    <a:pt x="104581" y="37586"/>
                  </a:lnTo>
                  <a:lnTo>
                    <a:pt x="107243" y="34860"/>
                  </a:lnTo>
                  <a:lnTo>
                    <a:pt x="109905" y="32198"/>
                  </a:lnTo>
                  <a:lnTo>
                    <a:pt x="112631" y="32198"/>
                  </a:lnTo>
                  <a:lnTo>
                    <a:pt x="112631" y="29537"/>
                  </a:lnTo>
                  <a:lnTo>
                    <a:pt x="115293" y="29537"/>
                  </a:lnTo>
                  <a:lnTo>
                    <a:pt x="117955" y="29537"/>
                  </a:lnTo>
                  <a:lnTo>
                    <a:pt x="117955" y="26811"/>
                  </a:lnTo>
                  <a:lnTo>
                    <a:pt x="120617" y="26811"/>
                  </a:lnTo>
                  <a:lnTo>
                    <a:pt x="123343" y="26811"/>
                  </a:lnTo>
                  <a:lnTo>
                    <a:pt x="123343" y="24149"/>
                  </a:lnTo>
                  <a:lnTo>
                    <a:pt x="126005" y="24149"/>
                  </a:lnTo>
                  <a:lnTo>
                    <a:pt x="128667" y="24149"/>
                  </a:lnTo>
                  <a:lnTo>
                    <a:pt x="128667" y="21487"/>
                  </a:lnTo>
                  <a:lnTo>
                    <a:pt x="131392" y="21487"/>
                  </a:lnTo>
                  <a:lnTo>
                    <a:pt x="131392" y="18761"/>
                  </a:lnTo>
                  <a:lnTo>
                    <a:pt x="134054" y="18761"/>
                  </a:lnTo>
                  <a:lnTo>
                    <a:pt x="134054" y="16099"/>
                  </a:lnTo>
                  <a:lnTo>
                    <a:pt x="136716" y="16099"/>
                  </a:lnTo>
                  <a:lnTo>
                    <a:pt x="136716" y="13437"/>
                  </a:lnTo>
                  <a:lnTo>
                    <a:pt x="136716" y="10775"/>
                  </a:lnTo>
                  <a:lnTo>
                    <a:pt x="139442" y="8050"/>
                  </a:lnTo>
                  <a:lnTo>
                    <a:pt x="142104" y="8050"/>
                  </a:lnTo>
                  <a:lnTo>
                    <a:pt x="142104" y="5388"/>
                  </a:lnTo>
                  <a:lnTo>
                    <a:pt x="144766" y="5388"/>
                  </a:lnTo>
                  <a:lnTo>
                    <a:pt x="147428" y="2725"/>
                  </a:lnTo>
                  <a:lnTo>
                    <a:pt x="147428" y="0"/>
                  </a:lnTo>
                  <a:lnTo>
                    <a:pt x="150153" y="0"/>
                  </a:lnTo>
                  <a:lnTo>
                    <a:pt x="152815" y="0"/>
                  </a:lnTo>
                  <a:lnTo>
                    <a:pt x="152815"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4" name="Freeform: Shape 203">
              <a:extLst>
                <a:ext uri="{FF2B5EF4-FFF2-40B4-BE49-F238E27FC236}">
                  <a16:creationId xmlns:a16="http://schemas.microsoft.com/office/drawing/2014/main" id="{86F7DF77-7E3B-CE2C-1E1F-91FEF55CE537}"/>
                </a:ext>
              </a:extLst>
            </p:cNvPr>
            <p:cNvSpPr/>
            <p:nvPr/>
          </p:nvSpPr>
          <p:spPr>
            <a:xfrm>
              <a:off x="3269388" y="4581169"/>
              <a:ext cx="198450" cy="257396"/>
            </a:xfrm>
            <a:custGeom>
              <a:avLst/>
              <a:gdLst>
                <a:gd name="connsiteX0" fmla="*/ 88482 w 198450"/>
                <a:gd name="connsiteY0" fmla="*/ 252072 h 257396"/>
                <a:gd name="connsiteX1" fmla="*/ 85820 w 198450"/>
                <a:gd name="connsiteY1" fmla="*/ 252072 h 257396"/>
                <a:gd name="connsiteX2" fmla="*/ 83158 w 198450"/>
                <a:gd name="connsiteY2" fmla="*/ 254734 h 257396"/>
                <a:gd name="connsiteX3" fmla="*/ 83158 w 198450"/>
                <a:gd name="connsiteY3" fmla="*/ 252072 h 257396"/>
                <a:gd name="connsiteX4" fmla="*/ 80433 w 198450"/>
                <a:gd name="connsiteY4" fmla="*/ 252072 h 257396"/>
                <a:gd name="connsiteX5" fmla="*/ 80433 w 198450"/>
                <a:gd name="connsiteY5" fmla="*/ 254734 h 257396"/>
                <a:gd name="connsiteX6" fmla="*/ 77770 w 198450"/>
                <a:gd name="connsiteY6" fmla="*/ 254734 h 257396"/>
                <a:gd name="connsiteX7" fmla="*/ 77770 w 198450"/>
                <a:gd name="connsiteY7" fmla="*/ 257397 h 257396"/>
                <a:gd name="connsiteX8" fmla="*/ 75108 w 198450"/>
                <a:gd name="connsiteY8" fmla="*/ 257397 h 257396"/>
                <a:gd name="connsiteX9" fmla="*/ 75108 w 198450"/>
                <a:gd name="connsiteY9" fmla="*/ 254734 h 257396"/>
                <a:gd name="connsiteX10" fmla="*/ 77770 w 198450"/>
                <a:gd name="connsiteY10" fmla="*/ 254734 h 257396"/>
                <a:gd name="connsiteX11" fmla="*/ 77770 w 198450"/>
                <a:gd name="connsiteY11" fmla="*/ 252072 h 257396"/>
                <a:gd name="connsiteX12" fmla="*/ 75108 w 198450"/>
                <a:gd name="connsiteY12" fmla="*/ 249347 h 257396"/>
                <a:gd name="connsiteX13" fmla="*/ 75108 w 198450"/>
                <a:gd name="connsiteY13" fmla="*/ 246685 h 257396"/>
                <a:gd name="connsiteX14" fmla="*/ 77770 w 198450"/>
                <a:gd name="connsiteY14" fmla="*/ 244023 h 257396"/>
                <a:gd name="connsiteX15" fmla="*/ 77770 w 198450"/>
                <a:gd name="connsiteY15" fmla="*/ 241297 h 257396"/>
                <a:gd name="connsiteX16" fmla="*/ 77770 w 198450"/>
                <a:gd name="connsiteY16" fmla="*/ 238635 h 257396"/>
                <a:gd name="connsiteX17" fmla="*/ 75108 w 198450"/>
                <a:gd name="connsiteY17" fmla="*/ 238635 h 257396"/>
                <a:gd name="connsiteX18" fmla="*/ 75108 w 198450"/>
                <a:gd name="connsiteY18" fmla="*/ 235973 h 257396"/>
                <a:gd name="connsiteX19" fmla="*/ 72383 w 198450"/>
                <a:gd name="connsiteY19" fmla="*/ 235973 h 257396"/>
                <a:gd name="connsiteX20" fmla="*/ 72383 w 198450"/>
                <a:gd name="connsiteY20" fmla="*/ 233248 h 257396"/>
                <a:gd name="connsiteX21" fmla="*/ 69721 w 198450"/>
                <a:gd name="connsiteY21" fmla="*/ 233248 h 257396"/>
                <a:gd name="connsiteX22" fmla="*/ 69721 w 198450"/>
                <a:gd name="connsiteY22" fmla="*/ 230586 h 257396"/>
                <a:gd name="connsiteX23" fmla="*/ 67059 w 198450"/>
                <a:gd name="connsiteY23" fmla="*/ 230586 h 257396"/>
                <a:gd name="connsiteX24" fmla="*/ 67059 w 198450"/>
                <a:gd name="connsiteY24" fmla="*/ 227924 h 257396"/>
                <a:gd name="connsiteX25" fmla="*/ 64397 w 198450"/>
                <a:gd name="connsiteY25" fmla="*/ 227924 h 257396"/>
                <a:gd name="connsiteX26" fmla="*/ 64397 w 198450"/>
                <a:gd name="connsiteY26" fmla="*/ 222536 h 257396"/>
                <a:gd name="connsiteX27" fmla="*/ 64397 w 198450"/>
                <a:gd name="connsiteY27" fmla="*/ 219874 h 257396"/>
                <a:gd name="connsiteX28" fmla="*/ 64397 w 198450"/>
                <a:gd name="connsiteY28" fmla="*/ 217212 h 257396"/>
                <a:gd name="connsiteX29" fmla="*/ 67059 w 198450"/>
                <a:gd name="connsiteY29" fmla="*/ 217212 h 257396"/>
                <a:gd name="connsiteX30" fmla="*/ 67059 w 198450"/>
                <a:gd name="connsiteY30" fmla="*/ 214487 h 257396"/>
                <a:gd name="connsiteX31" fmla="*/ 69721 w 198450"/>
                <a:gd name="connsiteY31" fmla="*/ 211825 h 257396"/>
                <a:gd name="connsiteX32" fmla="*/ 69721 w 198450"/>
                <a:gd name="connsiteY32" fmla="*/ 209163 h 257396"/>
                <a:gd name="connsiteX33" fmla="*/ 72383 w 198450"/>
                <a:gd name="connsiteY33" fmla="*/ 209163 h 257396"/>
                <a:gd name="connsiteX34" fmla="*/ 72383 w 198450"/>
                <a:gd name="connsiteY34" fmla="*/ 206437 h 257396"/>
                <a:gd name="connsiteX35" fmla="*/ 75108 w 198450"/>
                <a:gd name="connsiteY35" fmla="*/ 206437 h 257396"/>
                <a:gd name="connsiteX36" fmla="*/ 75108 w 198450"/>
                <a:gd name="connsiteY36" fmla="*/ 203775 h 257396"/>
                <a:gd name="connsiteX37" fmla="*/ 77770 w 198450"/>
                <a:gd name="connsiteY37" fmla="*/ 201113 h 257396"/>
                <a:gd name="connsiteX38" fmla="*/ 80433 w 198450"/>
                <a:gd name="connsiteY38" fmla="*/ 198451 h 257396"/>
                <a:gd name="connsiteX39" fmla="*/ 83158 w 198450"/>
                <a:gd name="connsiteY39" fmla="*/ 195725 h 257396"/>
                <a:gd name="connsiteX40" fmla="*/ 83158 w 198450"/>
                <a:gd name="connsiteY40" fmla="*/ 193063 h 257396"/>
                <a:gd name="connsiteX41" fmla="*/ 85820 w 198450"/>
                <a:gd name="connsiteY41" fmla="*/ 193063 h 257396"/>
                <a:gd name="connsiteX42" fmla="*/ 85820 w 198450"/>
                <a:gd name="connsiteY42" fmla="*/ 190401 h 257396"/>
                <a:gd name="connsiteX43" fmla="*/ 88482 w 198450"/>
                <a:gd name="connsiteY43" fmla="*/ 190401 h 257396"/>
                <a:gd name="connsiteX44" fmla="*/ 88482 w 198450"/>
                <a:gd name="connsiteY44" fmla="*/ 187676 h 257396"/>
                <a:gd name="connsiteX45" fmla="*/ 91207 w 198450"/>
                <a:gd name="connsiteY45" fmla="*/ 185014 h 257396"/>
                <a:gd name="connsiteX46" fmla="*/ 93870 w 198450"/>
                <a:gd name="connsiteY46" fmla="*/ 182352 h 257396"/>
                <a:gd name="connsiteX47" fmla="*/ 93870 w 198450"/>
                <a:gd name="connsiteY47" fmla="*/ 179626 h 257396"/>
                <a:gd name="connsiteX48" fmla="*/ 96532 w 198450"/>
                <a:gd name="connsiteY48" fmla="*/ 176964 h 257396"/>
                <a:gd name="connsiteX49" fmla="*/ 96532 w 198450"/>
                <a:gd name="connsiteY49" fmla="*/ 174302 h 257396"/>
                <a:gd name="connsiteX50" fmla="*/ 99194 w 198450"/>
                <a:gd name="connsiteY50" fmla="*/ 174302 h 257396"/>
                <a:gd name="connsiteX51" fmla="*/ 99194 w 198450"/>
                <a:gd name="connsiteY51" fmla="*/ 171576 h 257396"/>
                <a:gd name="connsiteX52" fmla="*/ 101919 w 198450"/>
                <a:gd name="connsiteY52" fmla="*/ 171576 h 257396"/>
                <a:gd name="connsiteX53" fmla="*/ 104581 w 198450"/>
                <a:gd name="connsiteY53" fmla="*/ 168914 h 257396"/>
                <a:gd name="connsiteX54" fmla="*/ 107243 w 198450"/>
                <a:gd name="connsiteY54" fmla="*/ 168914 h 257396"/>
                <a:gd name="connsiteX55" fmla="*/ 107243 w 198450"/>
                <a:gd name="connsiteY55" fmla="*/ 166253 h 257396"/>
                <a:gd name="connsiteX56" fmla="*/ 107243 w 198450"/>
                <a:gd name="connsiteY56" fmla="*/ 163591 h 257396"/>
                <a:gd name="connsiteX57" fmla="*/ 109969 w 198450"/>
                <a:gd name="connsiteY57" fmla="*/ 163591 h 257396"/>
                <a:gd name="connsiteX58" fmla="*/ 109969 w 198450"/>
                <a:gd name="connsiteY58" fmla="*/ 160865 h 257396"/>
                <a:gd name="connsiteX59" fmla="*/ 109969 w 198450"/>
                <a:gd name="connsiteY59" fmla="*/ 158203 h 257396"/>
                <a:gd name="connsiteX60" fmla="*/ 112631 w 198450"/>
                <a:gd name="connsiteY60" fmla="*/ 158203 h 257396"/>
                <a:gd name="connsiteX61" fmla="*/ 112631 w 198450"/>
                <a:gd name="connsiteY61" fmla="*/ 155541 h 257396"/>
                <a:gd name="connsiteX62" fmla="*/ 109969 w 198450"/>
                <a:gd name="connsiteY62" fmla="*/ 155541 h 257396"/>
                <a:gd name="connsiteX63" fmla="*/ 109969 w 198450"/>
                <a:gd name="connsiteY63" fmla="*/ 152815 h 257396"/>
                <a:gd name="connsiteX64" fmla="*/ 107243 w 198450"/>
                <a:gd name="connsiteY64" fmla="*/ 150153 h 257396"/>
                <a:gd name="connsiteX65" fmla="*/ 107243 w 198450"/>
                <a:gd name="connsiteY65" fmla="*/ 147491 h 257396"/>
                <a:gd name="connsiteX66" fmla="*/ 109969 w 198450"/>
                <a:gd name="connsiteY66" fmla="*/ 147491 h 257396"/>
                <a:gd name="connsiteX67" fmla="*/ 109969 w 198450"/>
                <a:gd name="connsiteY67" fmla="*/ 144766 h 257396"/>
                <a:gd name="connsiteX68" fmla="*/ 107243 w 198450"/>
                <a:gd name="connsiteY68" fmla="*/ 144766 h 257396"/>
                <a:gd name="connsiteX69" fmla="*/ 104581 w 198450"/>
                <a:gd name="connsiteY69" fmla="*/ 144766 h 257396"/>
                <a:gd name="connsiteX70" fmla="*/ 104581 w 198450"/>
                <a:gd name="connsiteY70" fmla="*/ 142104 h 257396"/>
                <a:gd name="connsiteX71" fmla="*/ 104581 w 198450"/>
                <a:gd name="connsiteY71" fmla="*/ 139442 h 257396"/>
                <a:gd name="connsiteX72" fmla="*/ 104581 w 198450"/>
                <a:gd name="connsiteY72" fmla="*/ 136779 h 257396"/>
                <a:gd name="connsiteX73" fmla="*/ 104581 w 198450"/>
                <a:gd name="connsiteY73" fmla="*/ 134054 h 257396"/>
                <a:gd name="connsiteX74" fmla="*/ 104581 w 198450"/>
                <a:gd name="connsiteY74" fmla="*/ 131392 h 257396"/>
                <a:gd name="connsiteX75" fmla="*/ 104581 w 198450"/>
                <a:gd name="connsiteY75" fmla="*/ 128730 h 257396"/>
                <a:gd name="connsiteX76" fmla="*/ 101919 w 198450"/>
                <a:gd name="connsiteY76" fmla="*/ 128730 h 257396"/>
                <a:gd name="connsiteX77" fmla="*/ 101919 w 198450"/>
                <a:gd name="connsiteY77" fmla="*/ 126004 h 257396"/>
                <a:gd name="connsiteX78" fmla="*/ 99194 w 198450"/>
                <a:gd name="connsiteY78" fmla="*/ 123342 h 257396"/>
                <a:gd name="connsiteX79" fmla="*/ 96532 w 198450"/>
                <a:gd name="connsiteY79" fmla="*/ 123342 h 257396"/>
                <a:gd name="connsiteX80" fmla="*/ 96532 w 198450"/>
                <a:gd name="connsiteY80" fmla="*/ 120680 h 257396"/>
                <a:gd name="connsiteX81" fmla="*/ 93870 w 198450"/>
                <a:gd name="connsiteY81" fmla="*/ 120680 h 257396"/>
                <a:gd name="connsiteX82" fmla="*/ 93870 w 198450"/>
                <a:gd name="connsiteY82" fmla="*/ 117955 h 257396"/>
                <a:gd name="connsiteX83" fmla="*/ 91207 w 198450"/>
                <a:gd name="connsiteY83" fmla="*/ 117955 h 257396"/>
                <a:gd name="connsiteX84" fmla="*/ 93870 w 198450"/>
                <a:gd name="connsiteY84" fmla="*/ 115293 h 257396"/>
                <a:gd name="connsiteX85" fmla="*/ 93870 w 198450"/>
                <a:gd name="connsiteY85" fmla="*/ 112631 h 257396"/>
                <a:gd name="connsiteX86" fmla="*/ 93870 w 198450"/>
                <a:gd name="connsiteY86" fmla="*/ 109969 h 257396"/>
                <a:gd name="connsiteX87" fmla="*/ 93870 w 198450"/>
                <a:gd name="connsiteY87" fmla="*/ 107243 h 257396"/>
                <a:gd name="connsiteX88" fmla="*/ 93870 w 198450"/>
                <a:gd name="connsiteY88" fmla="*/ 104581 h 257396"/>
                <a:gd name="connsiteX89" fmla="*/ 91207 w 198450"/>
                <a:gd name="connsiteY89" fmla="*/ 104581 h 257396"/>
                <a:gd name="connsiteX90" fmla="*/ 91207 w 198450"/>
                <a:gd name="connsiteY90" fmla="*/ 101919 h 257396"/>
                <a:gd name="connsiteX91" fmla="*/ 88482 w 198450"/>
                <a:gd name="connsiteY91" fmla="*/ 101919 h 257396"/>
                <a:gd name="connsiteX92" fmla="*/ 88482 w 198450"/>
                <a:gd name="connsiteY92" fmla="*/ 99194 h 257396"/>
                <a:gd name="connsiteX93" fmla="*/ 85820 w 198450"/>
                <a:gd name="connsiteY93" fmla="*/ 96532 h 257396"/>
                <a:gd name="connsiteX94" fmla="*/ 85820 w 198450"/>
                <a:gd name="connsiteY94" fmla="*/ 93870 h 257396"/>
                <a:gd name="connsiteX95" fmla="*/ 83158 w 198450"/>
                <a:gd name="connsiteY95" fmla="*/ 93870 h 257396"/>
                <a:gd name="connsiteX96" fmla="*/ 83158 w 198450"/>
                <a:gd name="connsiteY96" fmla="*/ 91144 h 257396"/>
                <a:gd name="connsiteX97" fmla="*/ 80433 w 198450"/>
                <a:gd name="connsiteY97" fmla="*/ 91144 h 257396"/>
                <a:gd name="connsiteX98" fmla="*/ 80433 w 198450"/>
                <a:gd name="connsiteY98" fmla="*/ 88482 h 257396"/>
                <a:gd name="connsiteX99" fmla="*/ 77770 w 198450"/>
                <a:gd name="connsiteY99" fmla="*/ 88482 h 257396"/>
                <a:gd name="connsiteX100" fmla="*/ 77770 w 198450"/>
                <a:gd name="connsiteY100" fmla="*/ 85820 h 257396"/>
                <a:gd name="connsiteX101" fmla="*/ 75108 w 198450"/>
                <a:gd name="connsiteY101" fmla="*/ 85820 h 257396"/>
                <a:gd name="connsiteX102" fmla="*/ 72383 w 198450"/>
                <a:gd name="connsiteY102" fmla="*/ 85820 h 257396"/>
                <a:gd name="connsiteX103" fmla="*/ 69721 w 198450"/>
                <a:gd name="connsiteY103" fmla="*/ 85820 h 257396"/>
                <a:gd name="connsiteX104" fmla="*/ 67059 w 198450"/>
                <a:gd name="connsiteY104" fmla="*/ 85820 h 257396"/>
                <a:gd name="connsiteX105" fmla="*/ 64397 w 198450"/>
                <a:gd name="connsiteY105" fmla="*/ 88482 h 257396"/>
                <a:gd name="connsiteX106" fmla="*/ 64397 w 198450"/>
                <a:gd name="connsiteY106" fmla="*/ 91144 h 257396"/>
                <a:gd name="connsiteX107" fmla="*/ 61671 w 198450"/>
                <a:gd name="connsiteY107" fmla="*/ 91144 h 257396"/>
                <a:gd name="connsiteX108" fmla="*/ 61671 w 198450"/>
                <a:gd name="connsiteY108" fmla="*/ 93870 h 257396"/>
                <a:gd name="connsiteX109" fmla="*/ 61671 w 198450"/>
                <a:gd name="connsiteY109" fmla="*/ 96532 h 257396"/>
                <a:gd name="connsiteX110" fmla="*/ 59009 w 198450"/>
                <a:gd name="connsiteY110" fmla="*/ 96532 h 257396"/>
                <a:gd name="connsiteX111" fmla="*/ 56347 w 198450"/>
                <a:gd name="connsiteY111" fmla="*/ 96532 h 257396"/>
                <a:gd name="connsiteX112" fmla="*/ 53622 w 198450"/>
                <a:gd name="connsiteY112" fmla="*/ 96532 h 257396"/>
                <a:gd name="connsiteX113" fmla="*/ 50959 w 198450"/>
                <a:gd name="connsiteY113" fmla="*/ 96532 h 257396"/>
                <a:gd name="connsiteX114" fmla="*/ 48298 w 198450"/>
                <a:gd name="connsiteY114" fmla="*/ 96532 h 257396"/>
                <a:gd name="connsiteX115" fmla="*/ 48298 w 198450"/>
                <a:gd name="connsiteY115" fmla="*/ 93870 h 257396"/>
                <a:gd name="connsiteX116" fmla="*/ 45572 w 198450"/>
                <a:gd name="connsiteY116" fmla="*/ 93870 h 257396"/>
                <a:gd name="connsiteX117" fmla="*/ 45572 w 198450"/>
                <a:gd name="connsiteY117" fmla="*/ 91144 h 257396"/>
                <a:gd name="connsiteX118" fmla="*/ 42910 w 198450"/>
                <a:gd name="connsiteY118" fmla="*/ 91144 h 257396"/>
                <a:gd name="connsiteX119" fmla="*/ 42910 w 198450"/>
                <a:gd name="connsiteY119" fmla="*/ 88482 h 257396"/>
                <a:gd name="connsiteX120" fmla="*/ 40248 w 198450"/>
                <a:gd name="connsiteY120" fmla="*/ 88482 h 257396"/>
                <a:gd name="connsiteX121" fmla="*/ 40248 w 198450"/>
                <a:gd name="connsiteY121" fmla="*/ 85820 h 257396"/>
                <a:gd name="connsiteX122" fmla="*/ 37522 w 198450"/>
                <a:gd name="connsiteY122" fmla="*/ 85820 h 257396"/>
                <a:gd name="connsiteX123" fmla="*/ 37522 w 198450"/>
                <a:gd name="connsiteY123" fmla="*/ 83095 h 257396"/>
                <a:gd name="connsiteX124" fmla="*/ 34860 w 198450"/>
                <a:gd name="connsiteY124" fmla="*/ 80432 h 257396"/>
                <a:gd name="connsiteX125" fmla="*/ 34860 w 198450"/>
                <a:gd name="connsiteY125" fmla="*/ 77770 h 257396"/>
                <a:gd name="connsiteX126" fmla="*/ 32198 w 198450"/>
                <a:gd name="connsiteY126" fmla="*/ 75108 h 257396"/>
                <a:gd name="connsiteX127" fmla="*/ 32198 w 198450"/>
                <a:gd name="connsiteY127" fmla="*/ 72383 h 257396"/>
                <a:gd name="connsiteX128" fmla="*/ 29536 w 198450"/>
                <a:gd name="connsiteY128" fmla="*/ 72383 h 257396"/>
                <a:gd name="connsiteX129" fmla="*/ 26811 w 198450"/>
                <a:gd name="connsiteY129" fmla="*/ 72383 h 257396"/>
                <a:gd name="connsiteX130" fmla="*/ 26811 w 198450"/>
                <a:gd name="connsiteY130" fmla="*/ 69721 h 257396"/>
                <a:gd name="connsiteX131" fmla="*/ 26811 w 198450"/>
                <a:gd name="connsiteY131" fmla="*/ 67059 h 257396"/>
                <a:gd name="connsiteX132" fmla="*/ 24149 w 198450"/>
                <a:gd name="connsiteY132" fmla="*/ 67059 h 257396"/>
                <a:gd name="connsiteX133" fmla="*/ 24149 w 198450"/>
                <a:gd name="connsiteY133" fmla="*/ 64333 h 257396"/>
                <a:gd name="connsiteX134" fmla="*/ 21487 w 198450"/>
                <a:gd name="connsiteY134" fmla="*/ 64333 h 257396"/>
                <a:gd name="connsiteX135" fmla="*/ 18761 w 198450"/>
                <a:gd name="connsiteY135" fmla="*/ 64333 h 257396"/>
                <a:gd name="connsiteX136" fmla="*/ 16099 w 198450"/>
                <a:gd name="connsiteY136" fmla="*/ 64333 h 257396"/>
                <a:gd name="connsiteX137" fmla="*/ 13437 w 198450"/>
                <a:gd name="connsiteY137" fmla="*/ 67059 h 257396"/>
                <a:gd name="connsiteX138" fmla="*/ 13437 w 198450"/>
                <a:gd name="connsiteY138" fmla="*/ 64333 h 257396"/>
                <a:gd name="connsiteX139" fmla="*/ 10712 w 198450"/>
                <a:gd name="connsiteY139" fmla="*/ 64333 h 257396"/>
                <a:gd name="connsiteX140" fmla="*/ 10712 w 198450"/>
                <a:gd name="connsiteY140" fmla="*/ 61671 h 257396"/>
                <a:gd name="connsiteX141" fmla="*/ 8050 w 198450"/>
                <a:gd name="connsiteY141" fmla="*/ 61671 h 257396"/>
                <a:gd name="connsiteX142" fmla="*/ 8050 w 198450"/>
                <a:gd name="connsiteY142" fmla="*/ 59009 h 257396"/>
                <a:gd name="connsiteX143" fmla="*/ 8050 w 198450"/>
                <a:gd name="connsiteY143" fmla="*/ 56283 h 257396"/>
                <a:gd name="connsiteX144" fmla="*/ 5388 w 198450"/>
                <a:gd name="connsiteY144" fmla="*/ 56283 h 257396"/>
                <a:gd name="connsiteX145" fmla="*/ 5388 w 198450"/>
                <a:gd name="connsiteY145" fmla="*/ 53621 h 257396"/>
                <a:gd name="connsiteX146" fmla="*/ 2725 w 198450"/>
                <a:gd name="connsiteY146" fmla="*/ 53621 h 257396"/>
                <a:gd name="connsiteX147" fmla="*/ 2725 w 198450"/>
                <a:gd name="connsiteY147" fmla="*/ 50959 h 257396"/>
                <a:gd name="connsiteX148" fmla="*/ 0 w 198450"/>
                <a:gd name="connsiteY148" fmla="*/ 50959 h 257396"/>
                <a:gd name="connsiteX149" fmla="*/ 2725 w 198450"/>
                <a:gd name="connsiteY149" fmla="*/ 50959 h 257396"/>
                <a:gd name="connsiteX150" fmla="*/ 2725 w 198450"/>
                <a:gd name="connsiteY150" fmla="*/ 48298 h 257396"/>
                <a:gd name="connsiteX151" fmla="*/ 5388 w 198450"/>
                <a:gd name="connsiteY151" fmla="*/ 48298 h 257396"/>
                <a:gd name="connsiteX152" fmla="*/ 5388 w 198450"/>
                <a:gd name="connsiteY152" fmla="*/ 45572 h 257396"/>
                <a:gd name="connsiteX153" fmla="*/ 8050 w 198450"/>
                <a:gd name="connsiteY153" fmla="*/ 42910 h 257396"/>
                <a:gd name="connsiteX154" fmla="*/ 10712 w 198450"/>
                <a:gd name="connsiteY154" fmla="*/ 42910 h 257396"/>
                <a:gd name="connsiteX155" fmla="*/ 13437 w 198450"/>
                <a:gd name="connsiteY155" fmla="*/ 42910 h 257396"/>
                <a:gd name="connsiteX156" fmla="*/ 13437 w 198450"/>
                <a:gd name="connsiteY156" fmla="*/ 37522 h 257396"/>
                <a:gd name="connsiteX157" fmla="*/ 16099 w 198450"/>
                <a:gd name="connsiteY157" fmla="*/ 37522 h 257396"/>
                <a:gd name="connsiteX158" fmla="*/ 16099 w 198450"/>
                <a:gd name="connsiteY158" fmla="*/ 34860 h 257396"/>
                <a:gd name="connsiteX159" fmla="*/ 18761 w 198450"/>
                <a:gd name="connsiteY159" fmla="*/ 34860 h 257396"/>
                <a:gd name="connsiteX160" fmla="*/ 18761 w 198450"/>
                <a:gd name="connsiteY160" fmla="*/ 32198 h 257396"/>
                <a:gd name="connsiteX161" fmla="*/ 18761 w 198450"/>
                <a:gd name="connsiteY161" fmla="*/ 29473 h 257396"/>
                <a:gd name="connsiteX162" fmla="*/ 21487 w 198450"/>
                <a:gd name="connsiteY162" fmla="*/ 29473 h 257396"/>
                <a:gd name="connsiteX163" fmla="*/ 24149 w 198450"/>
                <a:gd name="connsiteY163" fmla="*/ 29473 h 257396"/>
                <a:gd name="connsiteX164" fmla="*/ 24149 w 198450"/>
                <a:gd name="connsiteY164" fmla="*/ 26811 h 257396"/>
                <a:gd name="connsiteX165" fmla="*/ 26811 w 198450"/>
                <a:gd name="connsiteY165" fmla="*/ 26811 h 257396"/>
                <a:gd name="connsiteX166" fmla="*/ 29536 w 198450"/>
                <a:gd name="connsiteY166" fmla="*/ 26811 h 257396"/>
                <a:gd name="connsiteX167" fmla="*/ 32198 w 198450"/>
                <a:gd name="connsiteY167" fmla="*/ 24149 h 257396"/>
                <a:gd name="connsiteX168" fmla="*/ 34860 w 198450"/>
                <a:gd name="connsiteY168" fmla="*/ 24149 h 257396"/>
                <a:gd name="connsiteX169" fmla="*/ 37522 w 198450"/>
                <a:gd name="connsiteY169" fmla="*/ 24149 h 257396"/>
                <a:gd name="connsiteX170" fmla="*/ 40248 w 198450"/>
                <a:gd name="connsiteY170" fmla="*/ 24149 h 257396"/>
                <a:gd name="connsiteX171" fmla="*/ 40248 w 198450"/>
                <a:gd name="connsiteY171" fmla="*/ 21486 h 257396"/>
                <a:gd name="connsiteX172" fmla="*/ 42910 w 198450"/>
                <a:gd name="connsiteY172" fmla="*/ 21486 h 257396"/>
                <a:gd name="connsiteX173" fmla="*/ 45572 w 198450"/>
                <a:gd name="connsiteY173" fmla="*/ 24149 h 257396"/>
                <a:gd name="connsiteX174" fmla="*/ 45572 w 198450"/>
                <a:gd name="connsiteY174" fmla="*/ 21486 h 257396"/>
                <a:gd name="connsiteX175" fmla="*/ 48298 w 198450"/>
                <a:gd name="connsiteY175" fmla="*/ 21486 h 257396"/>
                <a:gd name="connsiteX176" fmla="*/ 48298 w 198450"/>
                <a:gd name="connsiteY176" fmla="*/ 18761 h 257396"/>
                <a:gd name="connsiteX177" fmla="*/ 50959 w 198450"/>
                <a:gd name="connsiteY177" fmla="*/ 18761 h 257396"/>
                <a:gd name="connsiteX178" fmla="*/ 53622 w 198450"/>
                <a:gd name="connsiteY178" fmla="*/ 21486 h 257396"/>
                <a:gd name="connsiteX179" fmla="*/ 56347 w 198450"/>
                <a:gd name="connsiteY179" fmla="*/ 21486 h 257396"/>
                <a:gd name="connsiteX180" fmla="*/ 56347 w 198450"/>
                <a:gd name="connsiteY180" fmla="*/ 18761 h 257396"/>
                <a:gd name="connsiteX181" fmla="*/ 56347 w 198450"/>
                <a:gd name="connsiteY181" fmla="*/ 16099 h 257396"/>
                <a:gd name="connsiteX182" fmla="*/ 56347 w 198450"/>
                <a:gd name="connsiteY182" fmla="*/ 13437 h 257396"/>
                <a:gd name="connsiteX183" fmla="*/ 59009 w 198450"/>
                <a:gd name="connsiteY183" fmla="*/ 13437 h 257396"/>
                <a:gd name="connsiteX184" fmla="*/ 61671 w 198450"/>
                <a:gd name="connsiteY184" fmla="*/ 13437 h 257396"/>
                <a:gd name="connsiteX185" fmla="*/ 64397 w 198450"/>
                <a:gd name="connsiteY185" fmla="*/ 13437 h 257396"/>
                <a:gd name="connsiteX186" fmla="*/ 67059 w 198450"/>
                <a:gd name="connsiteY186" fmla="*/ 13437 h 257396"/>
                <a:gd name="connsiteX187" fmla="*/ 69721 w 198450"/>
                <a:gd name="connsiteY187" fmla="*/ 10711 h 257396"/>
                <a:gd name="connsiteX188" fmla="*/ 72383 w 198450"/>
                <a:gd name="connsiteY188" fmla="*/ 10711 h 257396"/>
                <a:gd name="connsiteX189" fmla="*/ 72383 w 198450"/>
                <a:gd name="connsiteY189" fmla="*/ 8049 h 257396"/>
                <a:gd name="connsiteX190" fmla="*/ 72383 w 198450"/>
                <a:gd name="connsiteY190" fmla="*/ 5387 h 257396"/>
                <a:gd name="connsiteX191" fmla="*/ 72383 w 198450"/>
                <a:gd name="connsiteY191" fmla="*/ 2662 h 257396"/>
                <a:gd name="connsiteX192" fmla="*/ 75108 w 198450"/>
                <a:gd name="connsiteY192" fmla="*/ 2662 h 257396"/>
                <a:gd name="connsiteX193" fmla="*/ 77770 w 198450"/>
                <a:gd name="connsiteY193" fmla="*/ 2662 h 257396"/>
                <a:gd name="connsiteX194" fmla="*/ 77770 w 198450"/>
                <a:gd name="connsiteY194" fmla="*/ 5387 h 257396"/>
                <a:gd name="connsiteX195" fmla="*/ 77770 w 198450"/>
                <a:gd name="connsiteY195" fmla="*/ 8049 h 257396"/>
                <a:gd name="connsiteX196" fmla="*/ 80433 w 198450"/>
                <a:gd name="connsiteY196" fmla="*/ 8049 h 257396"/>
                <a:gd name="connsiteX197" fmla="*/ 80433 w 198450"/>
                <a:gd name="connsiteY197" fmla="*/ 10711 h 257396"/>
                <a:gd name="connsiteX198" fmla="*/ 80433 w 198450"/>
                <a:gd name="connsiteY198" fmla="*/ 8049 h 257396"/>
                <a:gd name="connsiteX199" fmla="*/ 83158 w 198450"/>
                <a:gd name="connsiteY199" fmla="*/ 8049 h 257396"/>
                <a:gd name="connsiteX200" fmla="*/ 83158 w 198450"/>
                <a:gd name="connsiteY200" fmla="*/ 5387 h 257396"/>
                <a:gd name="connsiteX201" fmla="*/ 85820 w 198450"/>
                <a:gd name="connsiteY201" fmla="*/ 5387 h 257396"/>
                <a:gd name="connsiteX202" fmla="*/ 85820 w 198450"/>
                <a:gd name="connsiteY202" fmla="*/ 2662 h 257396"/>
                <a:gd name="connsiteX203" fmla="*/ 88482 w 198450"/>
                <a:gd name="connsiteY203" fmla="*/ 2662 h 257396"/>
                <a:gd name="connsiteX204" fmla="*/ 88482 w 198450"/>
                <a:gd name="connsiteY204" fmla="*/ 0 h 257396"/>
                <a:gd name="connsiteX205" fmla="*/ 91207 w 198450"/>
                <a:gd name="connsiteY205" fmla="*/ 0 h 257396"/>
                <a:gd name="connsiteX206" fmla="*/ 91207 w 198450"/>
                <a:gd name="connsiteY206" fmla="*/ 2662 h 257396"/>
                <a:gd name="connsiteX207" fmla="*/ 93870 w 198450"/>
                <a:gd name="connsiteY207" fmla="*/ 2662 h 257396"/>
                <a:gd name="connsiteX208" fmla="*/ 93870 w 198450"/>
                <a:gd name="connsiteY208" fmla="*/ 5387 h 257396"/>
                <a:gd name="connsiteX209" fmla="*/ 96532 w 198450"/>
                <a:gd name="connsiteY209" fmla="*/ 5387 h 257396"/>
                <a:gd name="connsiteX210" fmla="*/ 99194 w 198450"/>
                <a:gd name="connsiteY210" fmla="*/ 5387 h 257396"/>
                <a:gd name="connsiteX211" fmla="*/ 99194 w 198450"/>
                <a:gd name="connsiteY211" fmla="*/ 8049 h 257396"/>
                <a:gd name="connsiteX212" fmla="*/ 99194 w 198450"/>
                <a:gd name="connsiteY212" fmla="*/ 10711 h 257396"/>
                <a:gd name="connsiteX213" fmla="*/ 101919 w 198450"/>
                <a:gd name="connsiteY213" fmla="*/ 10711 h 257396"/>
                <a:gd name="connsiteX214" fmla="*/ 101919 w 198450"/>
                <a:gd name="connsiteY214" fmla="*/ 13437 h 257396"/>
                <a:gd name="connsiteX215" fmla="*/ 104581 w 198450"/>
                <a:gd name="connsiteY215" fmla="*/ 13437 h 257396"/>
                <a:gd name="connsiteX216" fmla="*/ 104581 w 198450"/>
                <a:gd name="connsiteY216" fmla="*/ 16099 h 257396"/>
                <a:gd name="connsiteX217" fmla="*/ 107243 w 198450"/>
                <a:gd name="connsiteY217" fmla="*/ 16099 h 257396"/>
                <a:gd name="connsiteX218" fmla="*/ 107243 w 198450"/>
                <a:gd name="connsiteY218" fmla="*/ 18761 h 257396"/>
                <a:gd name="connsiteX219" fmla="*/ 107243 w 198450"/>
                <a:gd name="connsiteY219" fmla="*/ 21486 h 257396"/>
                <a:gd name="connsiteX220" fmla="*/ 107243 w 198450"/>
                <a:gd name="connsiteY220" fmla="*/ 24149 h 257396"/>
                <a:gd name="connsiteX221" fmla="*/ 109969 w 198450"/>
                <a:gd name="connsiteY221" fmla="*/ 24149 h 257396"/>
                <a:gd name="connsiteX222" fmla="*/ 112631 w 198450"/>
                <a:gd name="connsiteY222" fmla="*/ 26811 h 257396"/>
                <a:gd name="connsiteX223" fmla="*/ 115293 w 198450"/>
                <a:gd name="connsiteY223" fmla="*/ 26811 h 257396"/>
                <a:gd name="connsiteX224" fmla="*/ 118018 w 198450"/>
                <a:gd name="connsiteY224" fmla="*/ 26811 h 257396"/>
                <a:gd name="connsiteX225" fmla="*/ 118018 w 198450"/>
                <a:gd name="connsiteY225" fmla="*/ 29473 h 257396"/>
                <a:gd name="connsiteX226" fmla="*/ 120680 w 198450"/>
                <a:gd name="connsiteY226" fmla="*/ 29473 h 257396"/>
                <a:gd name="connsiteX227" fmla="*/ 123343 w 198450"/>
                <a:gd name="connsiteY227" fmla="*/ 32198 h 257396"/>
                <a:gd name="connsiteX228" fmla="*/ 123343 w 198450"/>
                <a:gd name="connsiteY228" fmla="*/ 29473 h 257396"/>
                <a:gd name="connsiteX229" fmla="*/ 126005 w 198450"/>
                <a:gd name="connsiteY229" fmla="*/ 29473 h 257396"/>
                <a:gd name="connsiteX230" fmla="*/ 126005 w 198450"/>
                <a:gd name="connsiteY230" fmla="*/ 32198 h 257396"/>
                <a:gd name="connsiteX231" fmla="*/ 128730 w 198450"/>
                <a:gd name="connsiteY231" fmla="*/ 32198 h 257396"/>
                <a:gd name="connsiteX232" fmla="*/ 128730 w 198450"/>
                <a:gd name="connsiteY232" fmla="*/ 34860 h 257396"/>
                <a:gd name="connsiteX233" fmla="*/ 128730 w 198450"/>
                <a:gd name="connsiteY233" fmla="*/ 37522 h 257396"/>
                <a:gd name="connsiteX234" fmla="*/ 131392 w 198450"/>
                <a:gd name="connsiteY234" fmla="*/ 37522 h 257396"/>
                <a:gd name="connsiteX235" fmla="*/ 131392 w 198450"/>
                <a:gd name="connsiteY235" fmla="*/ 40248 h 257396"/>
                <a:gd name="connsiteX236" fmla="*/ 131392 w 198450"/>
                <a:gd name="connsiteY236" fmla="*/ 42910 h 257396"/>
                <a:gd name="connsiteX237" fmla="*/ 134054 w 198450"/>
                <a:gd name="connsiteY237" fmla="*/ 45572 h 257396"/>
                <a:gd name="connsiteX238" fmla="*/ 136780 w 198450"/>
                <a:gd name="connsiteY238" fmla="*/ 45572 h 257396"/>
                <a:gd name="connsiteX239" fmla="*/ 136780 w 198450"/>
                <a:gd name="connsiteY239" fmla="*/ 48298 h 257396"/>
                <a:gd name="connsiteX240" fmla="*/ 139442 w 198450"/>
                <a:gd name="connsiteY240" fmla="*/ 48298 h 257396"/>
                <a:gd name="connsiteX241" fmla="*/ 139442 w 198450"/>
                <a:gd name="connsiteY241" fmla="*/ 50959 h 257396"/>
                <a:gd name="connsiteX242" fmla="*/ 139442 w 198450"/>
                <a:gd name="connsiteY242" fmla="*/ 53621 h 257396"/>
                <a:gd name="connsiteX243" fmla="*/ 142104 w 198450"/>
                <a:gd name="connsiteY243" fmla="*/ 53621 h 257396"/>
                <a:gd name="connsiteX244" fmla="*/ 142104 w 198450"/>
                <a:gd name="connsiteY244" fmla="*/ 56283 h 257396"/>
                <a:gd name="connsiteX245" fmla="*/ 144829 w 198450"/>
                <a:gd name="connsiteY245" fmla="*/ 59009 h 257396"/>
                <a:gd name="connsiteX246" fmla="*/ 147491 w 198450"/>
                <a:gd name="connsiteY246" fmla="*/ 59009 h 257396"/>
                <a:gd name="connsiteX247" fmla="*/ 150153 w 198450"/>
                <a:gd name="connsiteY247" fmla="*/ 59009 h 257396"/>
                <a:gd name="connsiteX248" fmla="*/ 152815 w 198450"/>
                <a:gd name="connsiteY248" fmla="*/ 56283 h 257396"/>
                <a:gd name="connsiteX249" fmla="*/ 155541 w 198450"/>
                <a:gd name="connsiteY249" fmla="*/ 56283 h 257396"/>
                <a:gd name="connsiteX250" fmla="*/ 155541 w 198450"/>
                <a:gd name="connsiteY250" fmla="*/ 53621 h 257396"/>
                <a:gd name="connsiteX251" fmla="*/ 158203 w 198450"/>
                <a:gd name="connsiteY251" fmla="*/ 53621 h 257396"/>
                <a:gd name="connsiteX252" fmla="*/ 158203 w 198450"/>
                <a:gd name="connsiteY252" fmla="*/ 56283 h 257396"/>
                <a:gd name="connsiteX253" fmla="*/ 160865 w 198450"/>
                <a:gd name="connsiteY253" fmla="*/ 56283 h 257396"/>
                <a:gd name="connsiteX254" fmla="*/ 163591 w 198450"/>
                <a:gd name="connsiteY254" fmla="*/ 56283 h 257396"/>
                <a:gd name="connsiteX255" fmla="*/ 163591 w 198450"/>
                <a:gd name="connsiteY255" fmla="*/ 59009 h 257396"/>
                <a:gd name="connsiteX256" fmla="*/ 166253 w 198450"/>
                <a:gd name="connsiteY256" fmla="*/ 59009 h 257396"/>
                <a:gd name="connsiteX257" fmla="*/ 166253 w 198450"/>
                <a:gd name="connsiteY257" fmla="*/ 61671 h 257396"/>
                <a:gd name="connsiteX258" fmla="*/ 168915 w 198450"/>
                <a:gd name="connsiteY258" fmla="*/ 61671 h 257396"/>
                <a:gd name="connsiteX259" fmla="*/ 166253 w 198450"/>
                <a:gd name="connsiteY259" fmla="*/ 61671 h 257396"/>
                <a:gd name="connsiteX260" fmla="*/ 166253 w 198450"/>
                <a:gd name="connsiteY260" fmla="*/ 64333 h 257396"/>
                <a:gd name="connsiteX261" fmla="*/ 163591 w 198450"/>
                <a:gd name="connsiteY261" fmla="*/ 64333 h 257396"/>
                <a:gd name="connsiteX262" fmla="*/ 160865 w 198450"/>
                <a:gd name="connsiteY262" fmla="*/ 67059 h 257396"/>
                <a:gd name="connsiteX263" fmla="*/ 158203 w 198450"/>
                <a:gd name="connsiteY263" fmla="*/ 67059 h 257396"/>
                <a:gd name="connsiteX264" fmla="*/ 155541 w 198450"/>
                <a:gd name="connsiteY264" fmla="*/ 69721 h 257396"/>
                <a:gd name="connsiteX265" fmla="*/ 158203 w 198450"/>
                <a:gd name="connsiteY265" fmla="*/ 72383 h 257396"/>
                <a:gd name="connsiteX266" fmla="*/ 160865 w 198450"/>
                <a:gd name="connsiteY266" fmla="*/ 75108 h 257396"/>
                <a:gd name="connsiteX267" fmla="*/ 163591 w 198450"/>
                <a:gd name="connsiteY267" fmla="*/ 77770 h 257396"/>
                <a:gd name="connsiteX268" fmla="*/ 160865 w 198450"/>
                <a:gd name="connsiteY268" fmla="*/ 80432 h 257396"/>
                <a:gd name="connsiteX269" fmla="*/ 163591 w 198450"/>
                <a:gd name="connsiteY269" fmla="*/ 80432 h 257396"/>
                <a:gd name="connsiteX270" fmla="*/ 163591 w 198450"/>
                <a:gd name="connsiteY270" fmla="*/ 83095 h 257396"/>
                <a:gd name="connsiteX271" fmla="*/ 163591 w 198450"/>
                <a:gd name="connsiteY271" fmla="*/ 85820 h 257396"/>
                <a:gd name="connsiteX272" fmla="*/ 163591 w 198450"/>
                <a:gd name="connsiteY272" fmla="*/ 88482 h 257396"/>
                <a:gd name="connsiteX273" fmla="*/ 163591 w 198450"/>
                <a:gd name="connsiteY273" fmla="*/ 91144 h 257396"/>
                <a:gd name="connsiteX274" fmla="*/ 160865 w 198450"/>
                <a:gd name="connsiteY274" fmla="*/ 91144 h 257396"/>
                <a:gd name="connsiteX275" fmla="*/ 160865 w 198450"/>
                <a:gd name="connsiteY275" fmla="*/ 93870 h 257396"/>
                <a:gd name="connsiteX276" fmla="*/ 160865 w 198450"/>
                <a:gd name="connsiteY276" fmla="*/ 96532 h 257396"/>
                <a:gd name="connsiteX277" fmla="*/ 163591 w 198450"/>
                <a:gd name="connsiteY277" fmla="*/ 96532 h 257396"/>
                <a:gd name="connsiteX278" fmla="*/ 166253 w 198450"/>
                <a:gd name="connsiteY278" fmla="*/ 96532 h 257396"/>
                <a:gd name="connsiteX279" fmla="*/ 168915 w 198450"/>
                <a:gd name="connsiteY279" fmla="*/ 99194 h 257396"/>
                <a:gd name="connsiteX280" fmla="*/ 171640 w 198450"/>
                <a:gd name="connsiteY280" fmla="*/ 99194 h 257396"/>
                <a:gd name="connsiteX281" fmla="*/ 174302 w 198450"/>
                <a:gd name="connsiteY281" fmla="*/ 99194 h 257396"/>
                <a:gd name="connsiteX282" fmla="*/ 174302 w 198450"/>
                <a:gd name="connsiteY282" fmla="*/ 101919 h 257396"/>
                <a:gd name="connsiteX283" fmla="*/ 176964 w 198450"/>
                <a:gd name="connsiteY283" fmla="*/ 101919 h 257396"/>
                <a:gd name="connsiteX284" fmla="*/ 179690 w 198450"/>
                <a:gd name="connsiteY284" fmla="*/ 101919 h 257396"/>
                <a:gd name="connsiteX285" fmla="*/ 179690 w 198450"/>
                <a:gd name="connsiteY285" fmla="*/ 99194 h 257396"/>
                <a:gd name="connsiteX286" fmla="*/ 182352 w 198450"/>
                <a:gd name="connsiteY286" fmla="*/ 99194 h 257396"/>
                <a:gd name="connsiteX287" fmla="*/ 185014 w 198450"/>
                <a:gd name="connsiteY287" fmla="*/ 101919 h 257396"/>
                <a:gd name="connsiteX288" fmla="*/ 187676 w 198450"/>
                <a:gd name="connsiteY288" fmla="*/ 101919 h 257396"/>
                <a:gd name="connsiteX289" fmla="*/ 190401 w 198450"/>
                <a:gd name="connsiteY289" fmla="*/ 101919 h 257396"/>
                <a:gd name="connsiteX290" fmla="*/ 190401 w 198450"/>
                <a:gd name="connsiteY290" fmla="*/ 99194 h 257396"/>
                <a:gd name="connsiteX291" fmla="*/ 193063 w 198450"/>
                <a:gd name="connsiteY291" fmla="*/ 99194 h 257396"/>
                <a:gd name="connsiteX292" fmla="*/ 195726 w 198450"/>
                <a:gd name="connsiteY292" fmla="*/ 99194 h 257396"/>
                <a:gd name="connsiteX293" fmla="*/ 195726 w 198450"/>
                <a:gd name="connsiteY293" fmla="*/ 101919 h 257396"/>
                <a:gd name="connsiteX294" fmla="*/ 195726 w 198450"/>
                <a:gd name="connsiteY294" fmla="*/ 104581 h 257396"/>
                <a:gd name="connsiteX295" fmla="*/ 198451 w 198450"/>
                <a:gd name="connsiteY295" fmla="*/ 104581 h 257396"/>
                <a:gd name="connsiteX296" fmla="*/ 198451 w 198450"/>
                <a:gd name="connsiteY296" fmla="*/ 107243 h 257396"/>
                <a:gd name="connsiteX297" fmla="*/ 195726 w 198450"/>
                <a:gd name="connsiteY297" fmla="*/ 109969 h 257396"/>
                <a:gd name="connsiteX298" fmla="*/ 193063 w 198450"/>
                <a:gd name="connsiteY298" fmla="*/ 112631 h 257396"/>
                <a:gd name="connsiteX299" fmla="*/ 190401 w 198450"/>
                <a:gd name="connsiteY299" fmla="*/ 112631 h 257396"/>
                <a:gd name="connsiteX300" fmla="*/ 187676 w 198450"/>
                <a:gd name="connsiteY300" fmla="*/ 115293 h 257396"/>
                <a:gd name="connsiteX301" fmla="*/ 185014 w 198450"/>
                <a:gd name="connsiteY301" fmla="*/ 115293 h 257396"/>
                <a:gd name="connsiteX302" fmla="*/ 185014 w 198450"/>
                <a:gd name="connsiteY302" fmla="*/ 117955 h 257396"/>
                <a:gd name="connsiteX303" fmla="*/ 187676 w 198450"/>
                <a:gd name="connsiteY303" fmla="*/ 117955 h 257396"/>
                <a:gd name="connsiteX304" fmla="*/ 187676 w 198450"/>
                <a:gd name="connsiteY304" fmla="*/ 120680 h 257396"/>
                <a:gd name="connsiteX305" fmla="*/ 185014 w 198450"/>
                <a:gd name="connsiteY305" fmla="*/ 120680 h 257396"/>
                <a:gd name="connsiteX306" fmla="*/ 185014 w 198450"/>
                <a:gd name="connsiteY306" fmla="*/ 123342 h 257396"/>
                <a:gd name="connsiteX307" fmla="*/ 185014 w 198450"/>
                <a:gd name="connsiteY307" fmla="*/ 126004 h 257396"/>
                <a:gd name="connsiteX308" fmla="*/ 187676 w 198450"/>
                <a:gd name="connsiteY308" fmla="*/ 126004 h 257396"/>
                <a:gd name="connsiteX309" fmla="*/ 187676 w 198450"/>
                <a:gd name="connsiteY309" fmla="*/ 128730 h 257396"/>
                <a:gd name="connsiteX310" fmla="*/ 185014 w 198450"/>
                <a:gd name="connsiteY310" fmla="*/ 128730 h 257396"/>
                <a:gd name="connsiteX311" fmla="*/ 182352 w 198450"/>
                <a:gd name="connsiteY311" fmla="*/ 126004 h 257396"/>
                <a:gd name="connsiteX312" fmla="*/ 179690 w 198450"/>
                <a:gd name="connsiteY312" fmla="*/ 126004 h 257396"/>
                <a:gd name="connsiteX313" fmla="*/ 176964 w 198450"/>
                <a:gd name="connsiteY313" fmla="*/ 126004 h 257396"/>
                <a:gd name="connsiteX314" fmla="*/ 174302 w 198450"/>
                <a:gd name="connsiteY314" fmla="*/ 126004 h 257396"/>
                <a:gd name="connsiteX315" fmla="*/ 174302 w 198450"/>
                <a:gd name="connsiteY315" fmla="*/ 123342 h 257396"/>
                <a:gd name="connsiteX316" fmla="*/ 171640 w 198450"/>
                <a:gd name="connsiteY316" fmla="*/ 123342 h 257396"/>
                <a:gd name="connsiteX317" fmla="*/ 168915 w 198450"/>
                <a:gd name="connsiteY317" fmla="*/ 123342 h 257396"/>
                <a:gd name="connsiteX318" fmla="*/ 166253 w 198450"/>
                <a:gd name="connsiteY318" fmla="*/ 126004 h 257396"/>
                <a:gd name="connsiteX319" fmla="*/ 166253 w 198450"/>
                <a:gd name="connsiteY319" fmla="*/ 128730 h 257396"/>
                <a:gd name="connsiteX320" fmla="*/ 168915 w 198450"/>
                <a:gd name="connsiteY320" fmla="*/ 128730 h 257396"/>
                <a:gd name="connsiteX321" fmla="*/ 168915 w 198450"/>
                <a:gd name="connsiteY321" fmla="*/ 131392 h 257396"/>
                <a:gd name="connsiteX322" fmla="*/ 171640 w 198450"/>
                <a:gd name="connsiteY322" fmla="*/ 131392 h 257396"/>
                <a:gd name="connsiteX323" fmla="*/ 171640 w 198450"/>
                <a:gd name="connsiteY323" fmla="*/ 134054 h 257396"/>
                <a:gd name="connsiteX324" fmla="*/ 168915 w 198450"/>
                <a:gd name="connsiteY324" fmla="*/ 134054 h 257396"/>
                <a:gd name="connsiteX325" fmla="*/ 166253 w 198450"/>
                <a:gd name="connsiteY325" fmla="*/ 134054 h 257396"/>
                <a:gd name="connsiteX326" fmla="*/ 163591 w 198450"/>
                <a:gd name="connsiteY326" fmla="*/ 136779 h 257396"/>
                <a:gd name="connsiteX327" fmla="*/ 160865 w 198450"/>
                <a:gd name="connsiteY327" fmla="*/ 136779 h 257396"/>
                <a:gd name="connsiteX328" fmla="*/ 160865 w 198450"/>
                <a:gd name="connsiteY328" fmla="*/ 139442 h 257396"/>
                <a:gd name="connsiteX329" fmla="*/ 160865 w 198450"/>
                <a:gd name="connsiteY329" fmla="*/ 142104 h 257396"/>
                <a:gd name="connsiteX330" fmla="*/ 158203 w 198450"/>
                <a:gd name="connsiteY330" fmla="*/ 144766 h 257396"/>
                <a:gd name="connsiteX331" fmla="*/ 155541 w 198450"/>
                <a:gd name="connsiteY331" fmla="*/ 147491 h 257396"/>
                <a:gd name="connsiteX332" fmla="*/ 155541 w 198450"/>
                <a:gd name="connsiteY332" fmla="*/ 150153 h 257396"/>
                <a:gd name="connsiteX333" fmla="*/ 152815 w 198450"/>
                <a:gd name="connsiteY333" fmla="*/ 150153 h 257396"/>
                <a:gd name="connsiteX334" fmla="*/ 152815 w 198450"/>
                <a:gd name="connsiteY334" fmla="*/ 152815 h 257396"/>
                <a:gd name="connsiteX335" fmla="*/ 150153 w 198450"/>
                <a:gd name="connsiteY335" fmla="*/ 152815 h 257396"/>
                <a:gd name="connsiteX336" fmla="*/ 147491 w 198450"/>
                <a:gd name="connsiteY336" fmla="*/ 155541 h 257396"/>
                <a:gd name="connsiteX337" fmla="*/ 144829 w 198450"/>
                <a:gd name="connsiteY337" fmla="*/ 155541 h 257396"/>
                <a:gd name="connsiteX338" fmla="*/ 144829 w 198450"/>
                <a:gd name="connsiteY338" fmla="*/ 158203 h 257396"/>
                <a:gd name="connsiteX339" fmla="*/ 142104 w 198450"/>
                <a:gd name="connsiteY339" fmla="*/ 158203 h 257396"/>
                <a:gd name="connsiteX340" fmla="*/ 139442 w 198450"/>
                <a:gd name="connsiteY340" fmla="*/ 158203 h 257396"/>
                <a:gd name="connsiteX341" fmla="*/ 136780 w 198450"/>
                <a:gd name="connsiteY341" fmla="*/ 158203 h 257396"/>
                <a:gd name="connsiteX342" fmla="*/ 136780 w 198450"/>
                <a:gd name="connsiteY342" fmla="*/ 160865 h 257396"/>
                <a:gd name="connsiteX343" fmla="*/ 134054 w 198450"/>
                <a:gd name="connsiteY343" fmla="*/ 163591 h 257396"/>
                <a:gd name="connsiteX344" fmla="*/ 134054 w 198450"/>
                <a:gd name="connsiteY344" fmla="*/ 166253 h 257396"/>
                <a:gd name="connsiteX345" fmla="*/ 131392 w 198450"/>
                <a:gd name="connsiteY345" fmla="*/ 166253 h 257396"/>
                <a:gd name="connsiteX346" fmla="*/ 128730 w 198450"/>
                <a:gd name="connsiteY346" fmla="*/ 166253 h 257396"/>
                <a:gd name="connsiteX347" fmla="*/ 131392 w 198450"/>
                <a:gd name="connsiteY347" fmla="*/ 166253 h 257396"/>
                <a:gd name="connsiteX348" fmla="*/ 131392 w 198450"/>
                <a:gd name="connsiteY348" fmla="*/ 168914 h 257396"/>
                <a:gd name="connsiteX349" fmla="*/ 134054 w 198450"/>
                <a:gd name="connsiteY349" fmla="*/ 171576 h 257396"/>
                <a:gd name="connsiteX350" fmla="*/ 134054 w 198450"/>
                <a:gd name="connsiteY350" fmla="*/ 174302 h 257396"/>
                <a:gd name="connsiteX351" fmla="*/ 134054 w 198450"/>
                <a:gd name="connsiteY351" fmla="*/ 176964 h 257396"/>
                <a:gd name="connsiteX352" fmla="*/ 134054 w 198450"/>
                <a:gd name="connsiteY352" fmla="*/ 179626 h 257396"/>
                <a:gd name="connsiteX353" fmla="*/ 131392 w 198450"/>
                <a:gd name="connsiteY353" fmla="*/ 179626 h 257396"/>
                <a:gd name="connsiteX354" fmla="*/ 131392 w 198450"/>
                <a:gd name="connsiteY354" fmla="*/ 182352 h 257396"/>
                <a:gd name="connsiteX355" fmla="*/ 131392 w 198450"/>
                <a:gd name="connsiteY355" fmla="*/ 185014 h 257396"/>
                <a:gd name="connsiteX356" fmla="*/ 128730 w 198450"/>
                <a:gd name="connsiteY356" fmla="*/ 185014 h 257396"/>
                <a:gd name="connsiteX357" fmla="*/ 126005 w 198450"/>
                <a:gd name="connsiteY357" fmla="*/ 187676 h 257396"/>
                <a:gd name="connsiteX358" fmla="*/ 123343 w 198450"/>
                <a:gd name="connsiteY358" fmla="*/ 187676 h 257396"/>
                <a:gd name="connsiteX359" fmla="*/ 120680 w 198450"/>
                <a:gd name="connsiteY359" fmla="*/ 187676 h 257396"/>
                <a:gd name="connsiteX360" fmla="*/ 118018 w 198450"/>
                <a:gd name="connsiteY360" fmla="*/ 187676 h 257396"/>
                <a:gd name="connsiteX361" fmla="*/ 118018 w 198450"/>
                <a:gd name="connsiteY361" fmla="*/ 185014 h 257396"/>
                <a:gd name="connsiteX362" fmla="*/ 115293 w 198450"/>
                <a:gd name="connsiteY362" fmla="*/ 185014 h 257396"/>
                <a:gd name="connsiteX363" fmla="*/ 112631 w 198450"/>
                <a:gd name="connsiteY363" fmla="*/ 187676 h 257396"/>
                <a:gd name="connsiteX364" fmla="*/ 112631 w 198450"/>
                <a:gd name="connsiteY364" fmla="*/ 190401 h 257396"/>
                <a:gd name="connsiteX365" fmla="*/ 112631 w 198450"/>
                <a:gd name="connsiteY365" fmla="*/ 193063 h 257396"/>
                <a:gd name="connsiteX366" fmla="*/ 112631 w 198450"/>
                <a:gd name="connsiteY366" fmla="*/ 195725 h 257396"/>
                <a:gd name="connsiteX367" fmla="*/ 109969 w 198450"/>
                <a:gd name="connsiteY367" fmla="*/ 198451 h 257396"/>
                <a:gd name="connsiteX368" fmla="*/ 109969 w 198450"/>
                <a:gd name="connsiteY368" fmla="*/ 201113 h 257396"/>
                <a:gd name="connsiteX369" fmla="*/ 109969 w 198450"/>
                <a:gd name="connsiteY369" fmla="*/ 203775 h 257396"/>
                <a:gd name="connsiteX370" fmla="*/ 107243 w 198450"/>
                <a:gd name="connsiteY370" fmla="*/ 203775 h 257396"/>
                <a:gd name="connsiteX371" fmla="*/ 107243 w 198450"/>
                <a:gd name="connsiteY371" fmla="*/ 206437 h 257396"/>
                <a:gd name="connsiteX372" fmla="*/ 104581 w 198450"/>
                <a:gd name="connsiteY372" fmla="*/ 206437 h 257396"/>
                <a:gd name="connsiteX373" fmla="*/ 104581 w 198450"/>
                <a:gd name="connsiteY373" fmla="*/ 209163 h 257396"/>
                <a:gd name="connsiteX374" fmla="*/ 101919 w 198450"/>
                <a:gd name="connsiteY374" fmla="*/ 209163 h 257396"/>
                <a:gd name="connsiteX375" fmla="*/ 101919 w 198450"/>
                <a:gd name="connsiteY375" fmla="*/ 211825 h 257396"/>
                <a:gd name="connsiteX376" fmla="*/ 99194 w 198450"/>
                <a:gd name="connsiteY376" fmla="*/ 211825 h 257396"/>
                <a:gd name="connsiteX377" fmla="*/ 99194 w 198450"/>
                <a:gd name="connsiteY377" fmla="*/ 214487 h 257396"/>
                <a:gd name="connsiteX378" fmla="*/ 99194 w 198450"/>
                <a:gd name="connsiteY378" fmla="*/ 217212 h 257396"/>
                <a:gd name="connsiteX379" fmla="*/ 101919 w 198450"/>
                <a:gd name="connsiteY379" fmla="*/ 217212 h 257396"/>
                <a:gd name="connsiteX380" fmla="*/ 101919 w 198450"/>
                <a:gd name="connsiteY380" fmla="*/ 219874 h 257396"/>
                <a:gd name="connsiteX381" fmla="*/ 101919 w 198450"/>
                <a:gd name="connsiteY381" fmla="*/ 222536 h 257396"/>
                <a:gd name="connsiteX382" fmla="*/ 99194 w 198450"/>
                <a:gd name="connsiteY382" fmla="*/ 222536 h 257396"/>
                <a:gd name="connsiteX383" fmla="*/ 99194 w 198450"/>
                <a:gd name="connsiteY383" fmla="*/ 225262 h 257396"/>
                <a:gd name="connsiteX384" fmla="*/ 99194 w 198450"/>
                <a:gd name="connsiteY384" fmla="*/ 227924 h 257396"/>
                <a:gd name="connsiteX385" fmla="*/ 99194 w 198450"/>
                <a:gd name="connsiteY385" fmla="*/ 230586 h 257396"/>
                <a:gd name="connsiteX386" fmla="*/ 96532 w 198450"/>
                <a:gd name="connsiteY386" fmla="*/ 230586 h 257396"/>
                <a:gd name="connsiteX387" fmla="*/ 96532 w 198450"/>
                <a:gd name="connsiteY387" fmla="*/ 233248 h 257396"/>
                <a:gd name="connsiteX388" fmla="*/ 93870 w 198450"/>
                <a:gd name="connsiteY388" fmla="*/ 233248 h 257396"/>
                <a:gd name="connsiteX389" fmla="*/ 93870 w 198450"/>
                <a:gd name="connsiteY389" fmla="*/ 235973 h 257396"/>
                <a:gd name="connsiteX390" fmla="*/ 91207 w 198450"/>
                <a:gd name="connsiteY390" fmla="*/ 235973 h 257396"/>
                <a:gd name="connsiteX391" fmla="*/ 91207 w 198450"/>
                <a:gd name="connsiteY391" fmla="*/ 238635 h 257396"/>
                <a:gd name="connsiteX392" fmla="*/ 91207 w 198450"/>
                <a:gd name="connsiteY392" fmla="*/ 241297 h 257396"/>
                <a:gd name="connsiteX393" fmla="*/ 91207 w 198450"/>
                <a:gd name="connsiteY393" fmla="*/ 244023 h 257396"/>
                <a:gd name="connsiteX394" fmla="*/ 91207 w 198450"/>
                <a:gd name="connsiteY394" fmla="*/ 246685 h 257396"/>
                <a:gd name="connsiteX395" fmla="*/ 91207 w 198450"/>
                <a:gd name="connsiteY395" fmla="*/ 249347 h 257396"/>
                <a:gd name="connsiteX396" fmla="*/ 88482 w 198450"/>
                <a:gd name="connsiteY396" fmla="*/ 249347 h 257396"/>
                <a:gd name="connsiteX397" fmla="*/ 88482 w 198450"/>
                <a:gd name="connsiteY397" fmla="*/ 252072 h 257396"/>
                <a:gd name="connsiteX398" fmla="*/ 88482 w 198450"/>
                <a:gd name="connsiteY398" fmla="*/ 252072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Lst>
              <a:rect l="l" t="t" r="r" b="b"/>
              <a:pathLst>
                <a:path w="198450" h="257396">
                  <a:moveTo>
                    <a:pt x="88482" y="252072"/>
                  </a:moveTo>
                  <a:lnTo>
                    <a:pt x="85820" y="252072"/>
                  </a:lnTo>
                  <a:lnTo>
                    <a:pt x="83158" y="254734"/>
                  </a:lnTo>
                  <a:lnTo>
                    <a:pt x="83158" y="252072"/>
                  </a:lnTo>
                  <a:lnTo>
                    <a:pt x="80433" y="252072"/>
                  </a:lnTo>
                  <a:lnTo>
                    <a:pt x="80433" y="254734"/>
                  </a:lnTo>
                  <a:lnTo>
                    <a:pt x="77770" y="254734"/>
                  </a:lnTo>
                  <a:lnTo>
                    <a:pt x="77770" y="257397"/>
                  </a:lnTo>
                  <a:lnTo>
                    <a:pt x="75108" y="257397"/>
                  </a:lnTo>
                  <a:lnTo>
                    <a:pt x="75108" y="254734"/>
                  </a:lnTo>
                  <a:lnTo>
                    <a:pt x="77770" y="254734"/>
                  </a:lnTo>
                  <a:lnTo>
                    <a:pt x="77770" y="252072"/>
                  </a:lnTo>
                  <a:lnTo>
                    <a:pt x="75108" y="249347"/>
                  </a:lnTo>
                  <a:lnTo>
                    <a:pt x="75108" y="246685"/>
                  </a:lnTo>
                  <a:lnTo>
                    <a:pt x="77770" y="244023"/>
                  </a:lnTo>
                  <a:lnTo>
                    <a:pt x="77770" y="241297"/>
                  </a:lnTo>
                  <a:lnTo>
                    <a:pt x="77770" y="238635"/>
                  </a:lnTo>
                  <a:lnTo>
                    <a:pt x="75108" y="238635"/>
                  </a:lnTo>
                  <a:lnTo>
                    <a:pt x="75108" y="235973"/>
                  </a:lnTo>
                  <a:lnTo>
                    <a:pt x="72383" y="235973"/>
                  </a:lnTo>
                  <a:lnTo>
                    <a:pt x="72383" y="233248"/>
                  </a:lnTo>
                  <a:lnTo>
                    <a:pt x="69721" y="233248"/>
                  </a:lnTo>
                  <a:lnTo>
                    <a:pt x="69721" y="230586"/>
                  </a:lnTo>
                  <a:lnTo>
                    <a:pt x="67059" y="230586"/>
                  </a:lnTo>
                  <a:lnTo>
                    <a:pt x="67059" y="227924"/>
                  </a:lnTo>
                  <a:lnTo>
                    <a:pt x="64397" y="227924"/>
                  </a:lnTo>
                  <a:lnTo>
                    <a:pt x="64397" y="222536"/>
                  </a:lnTo>
                  <a:lnTo>
                    <a:pt x="64397" y="219874"/>
                  </a:lnTo>
                  <a:lnTo>
                    <a:pt x="64397" y="217212"/>
                  </a:lnTo>
                  <a:lnTo>
                    <a:pt x="67059" y="217212"/>
                  </a:lnTo>
                  <a:lnTo>
                    <a:pt x="67059" y="214487"/>
                  </a:lnTo>
                  <a:lnTo>
                    <a:pt x="69721" y="211825"/>
                  </a:lnTo>
                  <a:lnTo>
                    <a:pt x="69721" y="209163"/>
                  </a:lnTo>
                  <a:lnTo>
                    <a:pt x="72383" y="209163"/>
                  </a:lnTo>
                  <a:lnTo>
                    <a:pt x="72383" y="206437"/>
                  </a:lnTo>
                  <a:lnTo>
                    <a:pt x="75108" y="206437"/>
                  </a:lnTo>
                  <a:lnTo>
                    <a:pt x="75108" y="203775"/>
                  </a:lnTo>
                  <a:lnTo>
                    <a:pt x="77770" y="201113"/>
                  </a:lnTo>
                  <a:lnTo>
                    <a:pt x="80433" y="198451"/>
                  </a:lnTo>
                  <a:lnTo>
                    <a:pt x="83158" y="195725"/>
                  </a:lnTo>
                  <a:lnTo>
                    <a:pt x="83158" y="193063"/>
                  </a:lnTo>
                  <a:lnTo>
                    <a:pt x="85820" y="193063"/>
                  </a:lnTo>
                  <a:lnTo>
                    <a:pt x="85820" y="190401"/>
                  </a:lnTo>
                  <a:lnTo>
                    <a:pt x="88482" y="190401"/>
                  </a:lnTo>
                  <a:lnTo>
                    <a:pt x="88482" y="187676"/>
                  </a:lnTo>
                  <a:lnTo>
                    <a:pt x="91207" y="185014"/>
                  </a:lnTo>
                  <a:lnTo>
                    <a:pt x="93870" y="182352"/>
                  </a:lnTo>
                  <a:lnTo>
                    <a:pt x="93870" y="179626"/>
                  </a:lnTo>
                  <a:lnTo>
                    <a:pt x="96532" y="176964"/>
                  </a:lnTo>
                  <a:lnTo>
                    <a:pt x="96532" y="174302"/>
                  </a:lnTo>
                  <a:lnTo>
                    <a:pt x="99194" y="174302"/>
                  </a:lnTo>
                  <a:lnTo>
                    <a:pt x="99194" y="171576"/>
                  </a:lnTo>
                  <a:lnTo>
                    <a:pt x="101919" y="171576"/>
                  </a:lnTo>
                  <a:lnTo>
                    <a:pt x="104581" y="168914"/>
                  </a:lnTo>
                  <a:lnTo>
                    <a:pt x="107243" y="168914"/>
                  </a:lnTo>
                  <a:lnTo>
                    <a:pt x="107243" y="166253"/>
                  </a:lnTo>
                  <a:lnTo>
                    <a:pt x="107243" y="163591"/>
                  </a:lnTo>
                  <a:lnTo>
                    <a:pt x="109969" y="163591"/>
                  </a:lnTo>
                  <a:lnTo>
                    <a:pt x="109969" y="160865"/>
                  </a:lnTo>
                  <a:lnTo>
                    <a:pt x="109969" y="158203"/>
                  </a:lnTo>
                  <a:lnTo>
                    <a:pt x="112631" y="158203"/>
                  </a:lnTo>
                  <a:lnTo>
                    <a:pt x="112631" y="155541"/>
                  </a:lnTo>
                  <a:lnTo>
                    <a:pt x="109969" y="155541"/>
                  </a:lnTo>
                  <a:lnTo>
                    <a:pt x="109969" y="152815"/>
                  </a:lnTo>
                  <a:lnTo>
                    <a:pt x="107243" y="150153"/>
                  </a:lnTo>
                  <a:lnTo>
                    <a:pt x="107243" y="147491"/>
                  </a:lnTo>
                  <a:lnTo>
                    <a:pt x="109969" y="147491"/>
                  </a:lnTo>
                  <a:lnTo>
                    <a:pt x="109969" y="144766"/>
                  </a:lnTo>
                  <a:lnTo>
                    <a:pt x="107243" y="144766"/>
                  </a:lnTo>
                  <a:lnTo>
                    <a:pt x="104581" y="144766"/>
                  </a:lnTo>
                  <a:lnTo>
                    <a:pt x="104581" y="142104"/>
                  </a:lnTo>
                  <a:lnTo>
                    <a:pt x="104581" y="139442"/>
                  </a:lnTo>
                  <a:lnTo>
                    <a:pt x="104581" y="136779"/>
                  </a:lnTo>
                  <a:lnTo>
                    <a:pt x="104581" y="134054"/>
                  </a:lnTo>
                  <a:lnTo>
                    <a:pt x="104581" y="131392"/>
                  </a:lnTo>
                  <a:lnTo>
                    <a:pt x="104581" y="128730"/>
                  </a:lnTo>
                  <a:lnTo>
                    <a:pt x="101919" y="128730"/>
                  </a:lnTo>
                  <a:lnTo>
                    <a:pt x="101919" y="126004"/>
                  </a:lnTo>
                  <a:lnTo>
                    <a:pt x="99194" y="123342"/>
                  </a:lnTo>
                  <a:lnTo>
                    <a:pt x="96532" y="123342"/>
                  </a:lnTo>
                  <a:lnTo>
                    <a:pt x="96532" y="120680"/>
                  </a:lnTo>
                  <a:lnTo>
                    <a:pt x="93870" y="120680"/>
                  </a:lnTo>
                  <a:lnTo>
                    <a:pt x="93870" y="117955"/>
                  </a:lnTo>
                  <a:lnTo>
                    <a:pt x="91207" y="117955"/>
                  </a:lnTo>
                  <a:lnTo>
                    <a:pt x="93870" y="115293"/>
                  </a:lnTo>
                  <a:lnTo>
                    <a:pt x="93870" y="112631"/>
                  </a:lnTo>
                  <a:lnTo>
                    <a:pt x="93870" y="109969"/>
                  </a:lnTo>
                  <a:lnTo>
                    <a:pt x="93870" y="107243"/>
                  </a:lnTo>
                  <a:lnTo>
                    <a:pt x="93870" y="104581"/>
                  </a:lnTo>
                  <a:lnTo>
                    <a:pt x="91207" y="104581"/>
                  </a:lnTo>
                  <a:lnTo>
                    <a:pt x="91207" y="101919"/>
                  </a:lnTo>
                  <a:lnTo>
                    <a:pt x="88482" y="101919"/>
                  </a:lnTo>
                  <a:lnTo>
                    <a:pt x="88482" y="99194"/>
                  </a:lnTo>
                  <a:lnTo>
                    <a:pt x="85820" y="96532"/>
                  </a:lnTo>
                  <a:lnTo>
                    <a:pt x="85820" y="93870"/>
                  </a:lnTo>
                  <a:lnTo>
                    <a:pt x="83158" y="93870"/>
                  </a:lnTo>
                  <a:lnTo>
                    <a:pt x="83158" y="91144"/>
                  </a:lnTo>
                  <a:lnTo>
                    <a:pt x="80433" y="91144"/>
                  </a:lnTo>
                  <a:lnTo>
                    <a:pt x="80433" y="88482"/>
                  </a:lnTo>
                  <a:lnTo>
                    <a:pt x="77770" y="88482"/>
                  </a:lnTo>
                  <a:lnTo>
                    <a:pt x="77770" y="85820"/>
                  </a:lnTo>
                  <a:lnTo>
                    <a:pt x="75108" y="85820"/>
                  </a:lnTo>
                  <a:lnTo>
                    <a:pt x="72383" y="85820"/>
                  </a:lnTo>
                  <a:lnTo>
                    <a:pt x="69721" y="85820"/>
                  </a:lnTo>
                  <a:lnTo>
                    <a:pt x="67059" y="85820"/>
                  </a:lnTo>
                  <a:lnTo>
                    <a:pt x="64397" y="88482"/>
                  </a:lnTo>
                  <a:lnTo>
                    <a:pt x="64397" y="91144"/>
                  </a:lnTo>
                  <a:lnTo>
                    <a:pt x="61671" y="91144"/>
                  </a:lnTo>
                  <a:lnTo>
                    <a:pt x="61671" y="93870"/>
                  </a:lnTo>
                  <a:lnTo>
                    <a:pt x="61671" y="96532"/>
                  </a:lnTo>
                  <a:lnTo>
                    <a:pt x="59009" y="96532"/>
                  </a:lnTo>
                  <a:lnTo>
                    <a:pt x="56347" y="96532"/>
                  </a:lnTo>
                  <a:lnTo>
                    <a:pt x="53622" y="96532"/>
                  </a:lnTo>
                  <a:lnTo>
                    <a:pt x="50959" y="96532"/>
                  </a:lnTo>
                  <a:lnTo>
                    <a:pt x="48298" y="96532"/>
                  </a:lnTo>
                  <a:lnTo>
                    <a:pt x="48298" y="93870"/>
                  </a:lnTo>
                  <a:lnTo>
                    <a:pt x="45572" y="93870"/>
                  </a:lnTo>
                  <a:lnTo>
                    <a:pt x="45572" y="91144"/>
                  </a:lnTo>
                  <a:lnTo>
                    <a:pt x="42910" y="91144"/>
                  </a:lnTo>
                  <a:lnTo>
                    <a:pt x="42910" y="88482"/>
                  </a:lnTo>
                  <a:lnTo>
                    <a:pt x="40248" y="88482"/>
                  </a:lnTo>
                  <a:lnTo>
                    <a:pt x="40248" y="85820"/>
                  </a:lnTo>
                  <a:lnTo>
                    <a:pt x="37522" y="85820"/>
                  </a:lnTo>
                  <a:lnTo>
                    <a:pt x="37522" y="83095"/>
                  </a:lnTo>
                  <a:lnTo>
                    <a:pt x="34860" y="80432"/>
                  </a:lnTo>
                  <a:lnTo>
                    <a:pt x="34860" y="77770"/>
                  </a:lnTo>
                  <a:lnTo>
                    <a:pt x="32198" y="75108"/>
                  </a:lnTo>
                  <a:lnTo>
                    <a:pt x="32198" y="72383"/>
                  </a:lnTo>
                  <a:lnTo>
                    <a:pt x="29536" y="72383"/>
                  </a:lnTo>
                  <a:lnTo>
                    <a:pt x="26811" y="72383"/>
                  </a:lnTo>
                  <a:lnTo>
                    <a:pt x="26811" y="69721"/>
                  </a:lnTo>
                  <a:lnTo>
                    <a:pt x="26811" y="67059"/>
                  </a:lnTo>
                  <a:lnTo>
                    <a:pt x="24149" y="67059"/>
                  </a:lnTo>
                  <a:lnTo>
                    <a:pt x="24149" y="64333"/>
                  </a:lnTo>
                  <a:lnTo>
                    <a:pt x="21487" y="64333"/>
                  </a:lnTo>
                  <a:lnTo>
                    <a:pt x="18761" y="64333"/>
                  </a:lnTo>
                  <a:lnTo>
                    <a:pt x="16099" y="64333"/>
                  </a:lnTo>
                  <a:lnTo>
                    <a:pt x="13437" y="67059"/>
                  </a:lnTo>
                  <a:lnTo>
                    <a:pt x="13437" y="64333"/>
                  </a:lnTo>
                  <a:lnTo>
                    <a:pt x="10712" y="64333"/>
                  </a:lnTo>
                  <a:lnTo>
                    <a:pt x="10712" y="61671"/>
                  </a:lnTo>
                  <a:lnTo>
                    <a:pt x="8050" y="61671"/>
                  </a:lnTo>
                  <a:lnTo>
                    <a:pt x="8050" y="59009"/>
                  </a:lnTo>
                  <a:lnTo>
                    <a:pt x="8050" y="56283"/>
                  </a:lnTo>
                  <a:lnTo>
                    <a:pt x="5388" y="56283"/>
                  </a:lnTo>
                  <a:lnTo>
                    <a:pt x="5388" y="53621"/>
                  </a:lnTo>
                  <a:lnTo>
                    <a:pt x="2725" y="53621"/>
                  </a:lnTo>
                  <a:lnTo>
                    <a:pt x="2725" y="50959"/>
                  </a:lnTo>
                  <a:lnTo>
                    <a:pt x="0" y="50959"/>
                  </a:lnTo>
                  <a:lnTo>
                    <a:pt x="2725" y="50959"/>
                  </a:lnTo>
                  <a:lnTo>
                    <a:pt x="2725" y="48298"/>
                  </a:lnTo>
                  <a:lnTo>
                    <a:pt x="5388" y="48298"/>
                  </a:lnTo>
                  <a:lnTo>
                    <a:pt x="5388" y="45572"/>
                  </a:lnTo>
                  <a:lnTo>
                    <a:pt x="8050" y="42910"/>
                  </a:lnTo>
                  <a:lnTo>
                    <a:pt x="10712" y="42910"/>
                  </a:lnTo>
                  <a:lnTo>
                    <a:pt x="13437" y="42910"/>
                  </a:lnTo>
                  <a:lnTo>
                    <a:pt x="13437" y="37522"/>
                  </a:lnTo>
                  <a:lnTo>
                    <a:pt x="16099" y="37522"/>
                  </a:lnTo>
                  <a:lnTo>
                    <a:pt x="16099" y="34860"/>
                  </a:lnTo>
                  <a:lnTo>
                    <a:pt x="18761" y="34860"/>
                  </a:lnTo>
                  <a:lnTo>
                    <a:pt x="18761" y="32198"/>
                  </a:lnTo>
                  <a:lnTo>
                    <a:pt x="18761" y="29473"/>
                  </a:lnTo>
                  <a:lnTo>
                    <a:pt x="21487" y="29473"/>
                  </a:lnTo>
                  <a:lnTo>
                    <a:pt x="24149" y="29473"/>
                  </a:lnTo>
                  <a:lnTo>
                    <a:pt x="24149" y="26811"/>
                  </a:lnTo>
                  <a:lnTo>
                    <a:pt x="26811" y="26811"/>
                  </a:lnTo>
                  <a:lnTo>
                    <a:pt x="29536" y="26811"/>
                  </a:lnTo>
                  <a:lnTo>
                    <a:pt x="32198" y="24149"/>
                  </a:lnTo>
                  <a:lnTo>
                    <a:pt x="34860" y="24149"/>
                  </a:lnTo>
                  <a:lnTo>
                    <a:pt x="37522" y="24149"/>
                  </a:lnTo>
                  <a:lnTo>
                    <a:pt x="40248" y="24149"/>
                  </a:lnTo>
                  <a:lnTo>
                    <a:pt x="40248" y="21486"/>
                  </a:lnTo>
                  <a:lnTo>
                    <a:pt x="42910" y="21486"/>
                  </a:lnTo>
                  <a:lnTo>
                    <a:pt x="45572" y="24149"/>
                  </a:lnTo>
                  <a:lnTo>
                    <a:pt x="45572" y="21486"/>
                  </a:lnTo>
                  <a:lnTo>
                    <a:pt x="48298" y="21486"/>
                  </a:lnTo>
                  <a:lnTo>
                    <a:pt x="48298" y="18761"/>
                  </a:lnTo>
                  <a:lnTo>
                    <a:pt x="50959" y="18761"/>
                  </a:lnTo>
                  <a:lnTo>
                    <a:pt x="53622" y="21486"/>
                  </a:lnTo>
                  <a:lnTo>
                    <a:pt x="56347" y="21486"/>
                  </a:lnTo>
                  <a:lnTo>
                    <a:pt x="56347" y="18761"/>
                  </a:lnTo>
                  <a:lnTo>
                    <a:pt x="56347" y="16099"/>
                  </a:lnTo>
                  <a:lnTo>
                    <a:pt x="56347" y="13437"/>
                  </a:lnTo>
                  <a:lnTo>
                    <a:pt x="59009" y="13437"/>
                  </a:lnTo>
                  <a:lnTo>
                    <a:pt x="61671" y="13437"/>
                  </a:lnTo>
                  <a:lnTo>
                    <a:pt x="64397" y="13437"/>
                  </a:lnTo>
                  <a:lnTo>
                    <a:pt x="67059" y="13437"/>
                  </a:lnTo>
                  <a:lnTo>
                    <a:pt x="69721" y="10711"/>
                  </a:lnTo>
                  <a:lnTo>
                    <a:pt x="72383" y="10711"/>
                  </a:lnTo>
                  <a:lnTo>
                    <a:pt x="72383" y="8049"/>
                  </a:lnTo>
                  <a:lnTo>
                    <a:pt x="72383" y="5387"/>
                  </a:lnTo>
                  <a:lnTo>
                    <a:pt x="72383" y="2662"/>
                  </a:lnTo>
                  <a:lnTo>
                    <a:pt x="75108" y="2662"/>
                  </a:lnTo>
                  <a:lnTo>
                    <a:pt x="77770" y="2662"/>
                  </a:lnTo>
                  <a:lnTo>
                    <a:pt x="77770" y="5387"/>
                  </a:lnTo>
                  <a:lnTo>
                    <a:pt x="77770" y="8049"/>
                  </a:lnTo>
                  <a:lnTo>
                    <a:pt x="80433" y="8049"/>
                  </a:lnTo>
                  <a:lnTo>
                    <a:pt x="80433" y="10711"/>
                  </a:lnTo>
                  <a:lnTo>
                    <a:pt x="80433" y="8049"/>
                  </a:lnTo>
                  <a:lnTo>
                    <a:pt x="83158" y="8049"/>
                  </a:lnTo>
                  <a:lnTo>
                    <a:pt x="83158" y="5387"/>
                  </a:lnTo>
                  <a:lnTo>
                    <a:pt x="85820" y="5387"/>
                  </a:lnTo>
                  <a:lnTo>
                    <a:pt x="85820" y="2662"/>
                  </a:lnTo>
                  <a:lnTo>
                    <a:pt x="88482" y="2662"/>
                  </a:lnTo>
                  <a:lnTo>
                    <a:pt x="88482" y="0"/>
                  </a:lnTo>
                  <a:lnTo>
                    <a:pt x="91207" y="0"/>
                  </a:lnTo>
                  <a:lnTo>
                    <a:pt x="91207" y="2662"/>
                  </a:lnTo>
                  <a:lnTo>
                    <a:pt x="93870" y="2662"/>
                  </a:lnTo>
                  <a:lnTo>
                    <a:pt x="93870" y="5387"/>
                  </a:lnTo>
                  <a:lnTo>
                    <a:pt x="96532" y="5387"/>
                  </a:lnTo>
                  <a:lnTo>
                    <a:pt x="99194" y="5387"/>
                  </a:lnTo>
                  <a:lnTo>
                    <a:pt x="99194" y="8049"/>
                  </a:lnTo>
                  <a:lnTo>
                    <a:pt x="99194" y="10711"/>
                  </a:lnTo>
                  <a:lnTo>
                    <a:pt x="101919" y="10711"/>
                  </a:lnTo>
                  <a:lnTo>
                    <a:pt x="101919" y="13437"/>
                  </a:lnTo>
                  <a:lnTo>
                    <a:pt x="104581" y="13437"/>
                  </a:lnTo>
                  <a:lnTo>
                    <a:pt x="104581" y="16099"/>
                  </a:lnTo>
                  <a:lnTo>
                    <a:pt x="107243" y="16099"/>
                  </a:lnTo>
                  <a:lnTo>
                    <a:pt x="107243" y="18761"/>
                  </a:lnTo>
                  <a:lnTo>
                    <a:pt x="107243" y="21486"/>
                  </a:lnTo>
                  <a:lnTo>
                    <a:pt x="107243" y="24149"/>
                  </a:lnTo>
                  <a:lnTo>
                    <a:pt x="109969" y="24149"/>
                  </a:lnTo>
                  <a:lnTo>
                    <a:pt x="112631" y="26811"/>
                  </a:lnTo>
                  <a:lnTo>
                    <a:pt x="115293" y="26811"/>
                  </a:lnTo>
                  <a:lnTo>
                    <a:pt x="118018" y="26811"/>
                  </a:lnTo>
                  <a:lnTo>
                    <a:pt x="118018" y="29473"/>
                  </a:lnTo>
                  <a:lnTo>
                    <a:pt x="120680" y="29473"/>
                  </a:lnTo>
                  <a:lnTo>
                    <a:pt x="123343" y="32198"/>
                  </a:lnTo>
                  <a:lnTo>
                    <a:pt x="123343" y="29473"/>
                  </a:lnTo>
                  <a:lnTo>
                    <a:pt x="126005" y="29473"/>
                  </a:lnTo>
                  <a:lnTo>
                    <a:pt x="126005" y="32198"/>
                  </a:lnTo>
                  <a:lnTo>
                    <a:pt x="128730" y="32198"/>
                  </a:lnTo>
                  <a:lnTo>
                    <a:pt x="128730" y="34860"/>
                  </a:lnTo>
                  <a:lnTo>
                    <a:pt x="128730" y="37522"/>
                  </a:lnTo>
                  <a:lnTo>
                    <a:pt x="131392" y="37522"/>
                  </a:lnTo>
                  <a:lnTo>
                    <a:pt x="131392" y="40248"/>
                  </a:lnTo>
                  <a:lnTo>
                    <a:pt x="131392" y="42910"/>
                  </a:lnTo>
                  <a:lnTo>
                    <a:pt x="134054" y="45572"/>
                  </a:lnTo>
                  <a:lnTo>
                    <a:pt x="136780" y="45572"/>
                  </a:lnTo>
                  <a:lnTo>
                    <a:pt x="136780" y="48298"/>
                  </a:lnTo>
                  <a:lnTo>
                    <a:pt x="139442" y="48298"/>
                  </a:lnTo>
                  <a:lnTo>
                    <a:pt x="139442" y="50959"/>
                  </a:lnTo>
                  <a:lnTo>
                    <a:pt x="139442" y="53621"/>
                  </a:lnTo>
                  <a:lnTo>
                    <a:pt x="142104" y="53621"/>
                  </a:lnTo>
                  <a:lnTo>
                    <a:pt x="142104" y="56283"/>
                  </a:lnTo>
                  <a:lnTo>
                    <a:pt x="144829" y="59009"/>
                  </a:lnTo>
                  <a:lnTo>
                    <a:pt x="147491" y="59009"/>
                  </a:lnTo>
                  <a:lnTo>
                    <a:pt x="150153" y="59009"/>
                  </a:lnTo>
                  <a:lnTo>
                    <a:pt x="152815" y="56283"/>
                  </a:lnTo>
                  <a:lnTo>
                    <a:pt x="155541" y="56283"/>
                  </a:lnTo>
                  <a:lnTo>
                    <a:pt x="155541" y="53621"/>
                  </a:lnTo>
                  <a:lnTo>
                    <a:pt x="158203" y="53621"/>
                  </a:lnTo>
                  <a:lnTo>
                    <a:pt x="158203" y="56283"/>
                  </a:lnTo>
                  <a:lnTo>
                    <a:pt x="160865" y="56283"/>
                  </a:lnTo>
                  <a:lnTo>
                    <a:pt x="163591" y="56283"/>
                  </a:lnTo>
                  <a:lnTo>
                    <a:pt x="163591" y="59009"/>
                  </a:lnTo>
                  <a:lnTo>
                    <a:pt x="166253" y="59009"/>
                  </a:lnTo>
                  <a:lnTo>
                    <a:pt x="166253" y="61671"/>
                  </a:lnTo>
                  <a:lnTo>
                    <a:pt x="168915" y="61671"/>
                  </a:lnTo>
                  <a:lnTo>
                    <a:pt x="166253" y="61671"/>
                  </a:lnTo>
                  <a:lnTo>
                    <a:pt x="166253" y="64333"/>
                  </a:lnTo>
                  <a:lnTo>
                    <a:pt x="163591" y="64333"/>
                  </a:lnTo>
                  <a:lnTo>
                    <a:pt x="160865" y="67059"/>
                  </a:lnTo>
                  <a:lnTo>
                    <a:pt x="158203" y="67059"/>
                  </a:lnTo>
                  <a:lnTo>
                    <a:pt x="155541" y="69721"/>
                  </a:lnTo>
                  <a:lnTo>
                    <a:pt x="158203" y="72383"/>
                  </a:lnTo>
                  <a:lnTo>
                    <a:pt x="160865" y="75108"/>
                  </a:lnTo>
                  <a:lnTo>
                    <a:pt x="163591" y="77770"/>
                  </a:lnTo>
                  <a:lnTo>
                    <a:pt x="160865" y="80432"/>
                  </a:lnTo>
                  <a:lnTo>
                    <a:pt x="163591" y="80432"/>
                  </a:lnTo>
                  <a:lnTo>
                    <a:pt x="163591" y="83095"/>
                  </a:lnTo>
                  <a:lnTo>
                    <a:pt x="163591" y="85820"/>
                  </a:lnTo>
                  <a:lnTo>
                    <a:pt x="163591" y="88482"/>
                  </a:lnTo>
                  <a:lnTo>
                    <a:pt x="163591" y="91144"/>
                  </a:lnTo>
                  <a:lnTo>
                    <a:pt x="160865" y="91144"/>
                  </a:lnTo>
                  <a:lnTo>
                    <a:pt x="160865" y="93870"/>
                  </a:lnTo>
                  <a:lnTo>
                    <a:pt x="160865" y="96532"/>
                  </a:lnTo>
                  <a:lnTo>
                    <a:pt x="163591" y="96532"/>
                  </a:lnTo>
                  <a:lnTo>
                    <a:pt x="166253" y="96532"/>
                  </a:lnTo>
                  <a:lnTo>
                    <a:pt x="168915" y="99194"/>
                  </a:lnTo>
                  <a:lnTo>
                    <a:pt x="171640" y="99194"/>
                  </a:lnTo>
                  <a:lnTo>
                    <a:pt x="174302" y="99194"/>
                  </a:lnTo>
                  <a:lnTo>
                    <a:pt x="174302" y="101919"/>
                  </a:lnTo>
                  <a:lnTo>
                    <a:pt x="176964" y="101919"/>
                  </a:lnTo>
                  <a:lnTo>
                    <a:pt x="179690" y="101919"/>
                  </a:lnTo>
                  <a:lnTo>
                    <a:pt x="179690" y="99194"/>
                  </a:lnTo>
                  <a:lnTo>
                    <a:pt x="182352" y="99194"/>
                  </a:lnTo>
                  <a:lnTo>
                    <a:pt x="185014" y="101919"/>
                  </a:lnTo>
                  <a:lnTo>
                    <a:pt x="187676" y="101919"/>
                  </a:lnTo>
                  <a:lnTo>
                    <a:pt x="190401" y="101919"/>
                  </a:lnTo>
                  <a:lnTo>
                    <a:pt x="190401" y="99194"/>
                  </a:lnTo>
                  <a:lnTo>
                    <a:pt x="193063" y="99194"/>
                  </a:lnTo>
                  <a:lnTo>
                    <a:pt x="195726" y="99194"/>
                  </a:lnTo>
                  <a:lnTo>
                    <a:pt x="195726" y="101919"/>
                  </a:lnTo>
                  <a:lnTo>
                    <a:pt x="195726" y="104581"/>
                  </a:lnTo>
                  <a:lnTo>
                    <a:pt x="198451" y="104581"/>
                  </a:lnTo>
                  <a:lnTo>
                    <a:pt x="198451" y="107243"/>
                  </a:lnTo>
                  <a:lnTo>
                    <a:pt x="195726" y="109969"/>
                  </a:lnTo>
                  <a:lnTo>
                    <a:pt x="193063" y="112631"/>
                  </a:lnTo>
                  <a:lnTo>
                    <a:pt x="190401" y="112631"/>
                  </a:lnTo>
                  <a:lnTo>
                    <a:pt x="187676" y="115293"/>
                  </a:lnTo>
                  <a:lnTo>
                    <a:pt x="185014" y="115293"/>
                  </a:lnTo>
                  <a:lnTo>
                    <a:pt x="185014" y="117955"/>
                  </a:lnTo>
                  <a:lnTo>
                    <a:pt x="187676" y="117955"/>
                  </a:lnTo>
                  <a:lnTo>
                    <a:pt x="187676" y="120680"/>
                  </a:lnTo>
                  <a:lnTo>
                    <a:pt x="185014" y="120680"/>
                  </a:lnTo>
                  <a:lnTo>
                    <a:pt x="185014" y="123342"/>
                  </a:lnTo>
                  <a:lnTo>
                    <a:pt x="185014" y="126004"/>
                  </a:lnTo>
                  <a:lnTo>
                    <a:pt x="187676" y="126004"/>
                  </a:lnTo>
                  <a:lnTo>
                    <a:pt x="187676" y="128730"/>
                  </a:lnTo>
                  <a:lnTo>
                    <a:pt x="185014" y="128730"/>
                  </a:lnTo>
                  <a:lnTo>
                    <a:pt x="182352" y="126004"/>
                  </a:lnTo>
                  <a:lnTo>
                    <a:pt x="179690" y="126004"/>
                  </a:lnTo>
                  <a:lnTo>
                    <a:pt x="176964" y="126004"/>
                  </a:lnTo>
                  <a:lnTo>
                    <a:pt x="174302" y="126004"/>
                  </a:lnTo>
                  <a:lnTo>
                    <a:pt x="174302" y="123342"/>
                  </a:lnTo>
                  <a:lnTo>
                    <a:pt x="171640" y="123342"/>
                  </a:lnTo>
                  <a:lnTo>
                    <a:pt x="168915" y="123342"/>
                  </a:lnTo>
                  <a:lnTo>
                    <a:pt x="166253" y="126004"/>
                  </a:lnTo>
                  <a:lnTo>
                    <a:pt x="166253" y="128730"/>
                  </a:lnTo>
                  <a:lnTo>
                    <a:pt x="168915" y="128730"/>
                  </a:lnTo>
                  <a:lnTo>
                    <a:pt x="168915" y="131392"/>
                  </a:lnTo>
                  <a:lnTo>
                    <a:pt x="171640" y="131392"/>
                  </a:lnTo>
                  <a:lnTo>
                    <a:pt x="171640" y="134054"/>
                  </a:lnTo>
                  <a:lnTo>
                    <a:pt x="168915" y="134054"/>
                  </a:lnTo>
                  <a:lnTo>
                    <a:pt x="166253" y="134054"/>
                  </a:lnTo>
                  <a:lnTo>
                    <a:pt x="163591" y="136779"/>
                  </a:lnTo>
                  <a:lnTo>
                    <a:pt x="160865" y="136779"/>
                  </a:lnTo>
                  <a:lnTo>
                    <a:pt x="160865" y="139442"/>
                  </a:lnTo>
                  <a:lnTo>
                    <a:pt x="160865" y="142104"/>
                  </a:lnTo>
                  <a:lnTo>
                    <a:pt x="158203" y="144766"/>
                  </a:lnTo>
                  <a:lnTo>
                    <a:pt x="155541" y="147491"/>
                  </a:lnTo>
                  <a:lnTo>
                    <a:pt x="155541" y="150153"/>
                  </a:lnTo>
                  <a:lnTo>
                    <a:pt x="152815" y="150153"/>
                  </a:lnTo>
                  <a:lnTo>
                    <a:pt x="152815" y="152815"/>
                  </a:lnTo>
                  <a:lnTo>
                    <a:pt x="150153" y="152815"/>
                  </a:lnTo>
                  <a:lnTo>
                    <a:pt x="147491" y="155541"/>
                  </a:lnTo>
                  <a:lnTo>
                    <a:pt x="144829" y="155541"/>
                  </a:lnTo>
                  <a:lnTo>
                    <a:pt x="144829" y="158203"/>
                  </a:lnTo>
                  <a:lnTo>
                    <a:pt x="142104" y="158203"/>
                  </a:lnTo>
                  <a:lnTo>
                    <a:pt x="139442" y="158203"/>
                  </a:lnTo>
                  <a:lnTo>
                    <a:pt x="136780" y="158203"/>
                  </a:lnTo>
                  <a:lnTo>
                    <a:pt x="136780" y="160865"/>
                  </a:lnTo>
                  <a:lnTo>
                    <a:pt x="134054" y="163591"/>
                  </a:lnTo>
                  <a:lnTo>
                    <a:pt x="134054" y="166253"/>
                  </a:lnTo>
                  <a:lnTo>
                    <a:pt x="131392" y="166253"/>
                  </a:lnTo>
                  <a:lnTo>
                    <a:pt x="128730" y="166253"/>
                  </a:lnTo>
                  <a:lnTo>
                    <a:pt x="131392" y="166253"/>
                  </a:lnTo>
                  <a:lnTo>
                    <a:pt x="131392" y="168914"/>
                  </a:lnTo>
                  <a:lnTo>
                    <a:pt x="134054" y="171576"/>
                  </a:lnTo>
                  <a:lnTo>
                    <a:pt x="134054" y="174302"/>
                  </a:lnTo>
                  <a:lnTo>
                    <a:pt x="134054" y="176964"/>
                  </a:lnTo>
                  <a:lnTo>
                    <a:pt x="134054" y="179626"/>
                  </a:lnTo>
                  <a:lnTo>
                    <a:pt x="131392" y="179626"/>
                  </a:lnTo>
                  <a:lnTo>
                    <a:pt x="131392" y="182352"/>
                  </a:lnTo>
                  <a:lnTo>
                    <a:pt x="131392" y="185014"/>
                  </a:lnTo>
                  <a:lnTo>
                    <a:pt x="128730" y="185014"/>
                  </a:lnTo>
                  <a:lnTo>
                    <a:pt x="126005" y="187676"/>
                  </a:lnTo>
                  <a:lnTo>
                    <a:pt x="123343" y="187676"/>
                  </a:lnTo>
                  <a:lnTo>
                    <a:pt x="120680" y="187676"/>
                  </a:lnTo>
                  <a:lnTo>
                    <a:pt x="118018" y="187676"/>
                  </a:lnTo>
                  <a:lnTo>
                    <a:pt x="118018" y="185014"/>
                  </a:lnTo>
                  <a:lnTo>
                    <a:pt x="115293" y="185014"/>
                  </a:lnTo>
                  <a:lnTo>
                    <a:pt x="112631" y="187676"/>
                  </a:lnTo>
                  <a:lnTo>
                    <a:pt x="112631" y="190401"/>
                  </a:lnTo>
                  <a:lnTo>
                    <a:pt x="112631" y="193063"/>
                  </a:lnTo>
                  <a:lnTo>
                    <a:pt x="112631" y="195725"/>
                  </a:lnTo>
                  <a:lnTo>
                    <a:pt x="109969" y="198451"/>
                  </a:lnTo>
                  <a:lnTo>
                    <a:pt x="109969" y="201113"/>
                  </a:lnTo>
                  <a:lnTo>
                    <a:pt x="109969" y="203775"/>
                  </a:lnTo>
                  <a:lnTo>
                    <a:pt x="107243" y="203775"/>
                  </a:lnTo>
                  <a:lnTo>
                    <a:pt x="107243" y="206437"/>
                  </a:lnTo>
                  <a:lnTo>
                    <a:pt x="104581" y="206437"/>
                  </a:lnTo>
                  <a:lnTo>
                    <a:pt x="104581" y="209163"/>
                  </a:lnTo>
                  <a:lnTo>
                    <a:pt x="101919" y="209163"/>
                  </a:lnTo>
                  <a:lnTo>
                    <a:pt x="101919" y="211825"/>
                  </a:lnTo>
                  <a:lnTo>
                    <a:pt x="99194" y="211825"/>
                  </a:lnTo>
                  <a:lnTo>
                    <a:pt x="99194" y="214487"/>
                  </a:lnTo>
                  <a:lnTo>
                    <a:pt x="99194" y="217212"/>
                  </a:lnTo>
                  <a:lnTo>
                    <a:pt x="101919" y="217212"/>
                  </a:lnTo>
                  <a:lnTo>
                    <a:pt x="101919" y="219874"/>
                  </a:lnTo>
                  <a:lnTo>
                    <a:pt x="101919" y="222536"/>
                  </a:lnTo>
                  <a:lnTo>
                    <a:pt x="99194" y="222536"/>
                  </a:lnTo>
                  <a:lnTo>
                    <a:pt x="99194" y="225262"/>
                  </a:lnTo>
                  <a:lnTo>
                    <a:pt x="99194" y="227924"/>
                  </a:lnTo>
                  <a:lnTo>
                    <a:pt x="99194" y="230586"/>
                  </a:lnTo>
                  <a:lnTo>
                    <a:pt x="96532" y="230586"/>
                  </a:lnTo>
                  <a:lnTo>
                    <a:pt x="96532" y="233248"/>
                  </a:lnTo>
                  <a:lnTo>
                    <a:pt x="93870" y="233248"/>
                  </a:lnTo>
                  <a:lnTo>
                    <a:pt x="93870" y="235973"/>
                  </a:lnTo>
                  <a:lnTo>
                    <a:pt x="91207" y="235973"/>
                  </a:lnTo>
                  <a:lnTo>
                    <a:pt x="91207" y="238635"/>
                  </a:lnTo>
                  <a:lnTo>
                    <a:pt x="91207" y="241297"/>
                  </a:lnTo>
                  <a:lnTo>
                    <a:pt x="91207" y="244023"/>
                  </a:lnTo>
                  <a:lnTo>
                    <a:pt x="91207" y="246685"/>
                  </a:lnTo>
                  <a:lnTo>
                    <a:pt x="91207" y="249347"/>
                  </a:lnTo>
                  <a:lnTo>
                    <a:pt x="88482" y="249347"/>
                  </a:lnTo>
                  <a:lnTo>
                    <a:pt x="88482" y="252072"/>
                  </a:lnTo>
                  <a:lnTo>
                    <a:pt x="88482" y="25207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5" name="Freeform: Shape 204">
              <a:extLst>
                <a:ext uri="{FF2B5EF4-FFF2-40B4-BE49-F238E27FC236}">
                  <a16:creationId xmlns:a16="http://schemas.microsoft.com/office/drawing/2014/main" id="{D3FAA4A3-77D9-964F-F79C-9F978FA23B0B}"/>
                </a:ext>
              </a:extLst>
            </p:cNvPr>
            <p:cNvSpPr/>
            <p:nvPr/>
          </p:nvSpPr>
          <p:spPr>
            <a:xfrm>
              <a:off x="2754594" y="3999316"/>
              <a:ext cx="302968" cy="206500"/>
            </a:xfrm>
            <a:custGeom>
              <a:avLst/>
              <a:gdLst>
                <a:gd name="connsiteX0" fmla="*/ 300307 w 302968"/>
                <a:gd name="connsiteY0" fmla="*/ 32198 h 206500"/>
                <a:gd name="connsiteX1" fmla="*/ 302969 w 302968"/>
                <a:gd name="connsiteY1" fmla="*/ 34860 h 206500"/>
                <a:gd name="connsiteX2" fmla="*/ 302969 w 302968"/>
                <a:gd name="connsiteY2" fmla="*/ 37586 h 206500"/>
                <a:gd name="connsiteX3" fmla="*/ 300307 w 302968"/>
                <a:gd name="connsiteY3" fmla="*/ 40248 h 206500"/>
                <a:gd name="connsiteX4" fmla="*/ 300307 w 302968"/>
                <a:gd name="connsiteY4" fmla="*/ 42910 h 206500"/>
                <a:gd name="connsiteX5" fmla="*/ 297645 w 302968"/>
                <a:gd name="connsiteY5" fmla="*/ 45572 h 206500"/>
                <a:gd name="connsiteX6" fmla="*/ 297645 w 302968"/>
                <a:gd name="connsiteY6" fmla="*/ 48298 h 206500"/>
                <a:gd name="connsiteX7" fmla="*/ 294919 w 302968"/>
                <a:gd name="connsiteY7" fmla="*/ 50960 h 206500"/>
                <a:gd name="connsiteX8" fmla="*/ 294919 w 302968"/>
                <a:gd name="connsiteY8" fmla="*/ 53622 h 206500"/>
                <a:gd name="connsiteX9" fmla="*/ 292257 w 302968"/>
                <a:gd name="connsiteY9" fmla="*/ 56347 h 206500"/>
                <a:gd name="connsiteX10" fmla="*/ 289595 w 302968"/>
                <a:gd name="connsiteY10" fmla="*/ 59009 h 206500"/>
                <a:gd name="connsiteX11" fmla="*/ 286933 w 302968"/>
                <a:gd name="connsiteY11" fmla="*/ 61672 h 206500"/>
                <a:gd name="connsiteX12" fmla="*/ 284208 w 302968"/>
                <a:gd name="connsiteY12" fmla="*/ 64397 h 206500"/>
                <a:gd name="connsiteX13" fmla="*/ 284208 w 302968"/>
                <a:gd name="connsiteY13" fmla="*/ 67059 h 206500"/>
                <a:gd name="connsiteX14" fmla="*/ 281546 w 302968"/>
                <a:gd name="connsiteY14" fmla="*/ 67059 h 206500"/>
                <a:gd name="connsiteX15" fmla="*/ 281546 w 302968"/>
                <a:gd name="connsiteY15" fmla="*/ 69721 h 206500"/>
                <a:gd name="connsiteX16" fmla="*/ 278884 w 302968"/>
                <a:gd name="connsiteY16" fmla="*/ 72383 h 206500"/>
                <a:gd name="connsiteX17" fmla="*/ 278884 w 302968"/>
                <a:gd name="connsiteY17" fmla="*/ 75109 h 206500"/>
                <a:gd name="connsiteX18" fmla="*/ 276158 w 302968"/>
                <a:gd name="connsiteY18" fmla="*/ 75109 h 206500"/>
                <a:gd name="connsiteX19" fmla="*/ 273496 w 302968"/>
                <a:gd name="connsiteY19" fmla="*/ 77771 h 206500"/>
                <a:gd name="connsiteX20" fmla="*/ 273496 w 302968"/>
                <a:gd name="connsiteY20" fmla="*/ 80433 h 206500"/>
                <a:gd name="connsiteX21" fmla="*/ 270834 w 302968"/>
                <a:gd name="connsiteY21" fmla="*/ 83158 h 206500"/>
                <a:gd name="connsiteX22" fmla="*/ 268108 w 302968"/>
                <a:gd name="connsiteY22" fmla="*/ 85820 h 206500"/>
                <a:gd name="connsiteX23" fmla="*/ 268108 w 302968"/>
                <a:gd name="connsiteY23" fmla="*/ 88482 h 206500"/>
                <a:gd name="connsiteX24" fmla="*/ 268108 w 302968"/>
                <a:gd name="connsiteY24" fmla="*/ 91208 h 206500"/>
                <a:gd name="connsiteX25" fmla="*/ 268108 w 302968"/>
                <a:gd name="connsiteY25" fmla="*/ 93870 h 206500"/>
                <a:gd name="connsiteX26" fmla="*/ 268108 w 302968"/>
                <a:gd name="connsiteY26" fmla="*/ 96532 h 206500"/>
                <a:gd name="connsiteX27" fmla="*/ 270834 w 302968"/>
                <a:gd name="connsiteY27" fmla="*/ 96532 h 206500"/>
                <a:gd name="connsiteX28" fmla="*/ 270834 w 302968"/>
                <a:gd name="connsiteY28" fmla="*/ 99194 h 206500"/>
                <a:gd name="connsiteX29" fmla="*/ 273496 w 302968"/>
                <a:gd name="connsiteY29" fmla="*/ 101919 h 206500"/>
                <a:gd name="connsiteX30" fmla="*/ 273496 w 302968"/>
                <a:gd name="connsiteY30" fmla="*/ 104581 h 206500"/>
                <a:gd name="connsiteX31" fmla="*/ 273496 w 302968"/>
                <a:gd name="connsiteY31" fmla="*/ 107244 h 206500"/>
                <a:gd name="connsiteX32" fmla="*/ 273496 w 302968"/>
                <a:gd name="connsiteY32" fmla="*/ 109969 h 206500"/>
                <a:gd name="connsiteX33" fmla="*/ 273496 w 302968"/>
                <a:gd name="connsiteY33" fmla="*/ 112631 h 206500"/>
                <a:gd name="connsiteX34" fmla="*/ 273496 w 302968"/>
                <a:gd name="connsiteY34" fmla="*/ 115293 h 206500"/>
                <a:gd name="connsiteX35" fmla="*/ 273496 w 302968"/>
                <a:gd name="connsiteY35" fmla="*/ 118018 h 206500"/>
                <a:gd name="connsiteX36" fmla="*/ 270834 w 302968"/>
                <a:gd name="connsiteY36" fmla="*/ 120681 h 206500"/>
                <a:gd name="connsiteX37" fmla="*/ 270834 w 302968"/>
                <a:gd name="connsiteY37" fmla="*/ 123343 h 206500"/>
                <a:gd name="connsiteX38" fmla="*/ 270834 w 302968"/>
                <a:gd name="connsiteY38" fmla="*/ 126068 h 206500"/>
                <a:gd name="connsiteX39" fmla="*/ 268108 w 302968"/>
                <a:gd name="connsiteY39" fmla="*/ 126068 h 206500"/>
                <a:gd name="connsiteX40" fmla="*/ 265446 w 302968"/>
                <a:gd name="connsiteY40" fmla="*/ 128730 h 206500"/>
                <a:gd name="connsiteX41" fmla="*/ 265446 w 302968"/>
                <a:gd name="connsiteY41" fmla="*/ 131392 h 206500"/>
                <a:gd name="connsiteX42" fmla="*/ 262784 w 302968"/>
                <a:gd name="connsiteY42" fmla="*/ 131392 h 206500"/>
                <a:gd name="connsiteX43" fmla="*/ 260122 w 302968"/>
                <a:gd name="connsiteY43" fmla="*/ 131392 h 206500"/>
                <a:gd name="connsiteX44" fmla="*/ 260122 w 302968"/>
                <a:gd name="connsiteY44" fmla="*/ 134054 h 206500"/>
                <a:gd name="connsiteX45" fmla="*/ 257397 w 302968"/>
                <a:gd name="connsiteY45" fmla="*/ 136780 h 206500"/>
                <a:gd name="connsiteX46" fmla="*/ 254735 w 302968"/>
                <a:gd name="connsiteY46" fmla="*/ 136780 h 206500"/>
                <a:gd name="connsiteX47" fmla="*/ 254735 w 302968"/>
                <a:gd name="connsiteY47" fmla="*/ 139442 h 206500"/>
                <a:gd name="connsiteX48" fmla="*/ 252073 w 302968"/>
                <a:gd name="connsiteY48" fmla="*/ 139442 h 206500"/>
                <a:gd name="connsiteX49" fmla="*/ 249347 w 302968"/>
                <a:gd name="connsiteY49" fmla="*/ 142104 h 206500"/>
                <a:gd name="connsiteX50" fmla="*/ 246685 w 302968"/>
                <a:gd name="connsiteY50" fmla="*/ 142104 h 206500"/>
                <a:gd name="connsiteX51" fmla="*/ 246685 w 302968"/>
                <a:gd name="connsiteY51" fmla="*/ 144830 h 206500"/>
                <a:gd name="connsiteX52" fmla="*/ 244023 w 302968"/>
                <a:gd name="connsiteY52" fmla="*/ 144830 h 206500"/>
                <a:gd name="connsiteX53" fmla="*/ 241298 w 302968"/>
                <a:gd name="connsiteY53" fmla="*/ 150153 h 206500"/>
                <a:gd name="connsiteX54" fmla="*/ 238636 w 302968"/>
                <a:gd name="connsiteY54" fmla="*/ 150153 h 206500"/>
                <a:gd name="connsiteX55" fmla="*/ 238636 w 302968"/>
                <a:gd name="connsiteY55" fmla="*/ 152879 h 206500"/>
                <a:gd name="connsiteX56" fmla="*/ 235973 w 302968"/>
                <a:gd name="connsiteY56" fmla="*/ 152879 h 206500"/>
                <a:gd name="connsiteX57" fmla="*/ 233248 w 302968"/>
                <a:gd name="connsiteY57" fmla="*/ 155541 h 206500"/>
                <a:gd name="connsiteX58" fmla="*/ 233248 w 302968"/>
                <a:gd name="connsiteY58" fmla="*/ 158203 h 206500"/>
                <a:gd name="connsiteX59" fmla="*/ 230586 w 302968"/>
                <a:gd name="connsiteY59" fmla="*/ 158203 h 206500"/>
                <a:gd name="connsiteX60" fmla="*/ 230586 w 302968"/>
                <a:gd name="connsiteY60" fmla="*/ 160865 h 206500"/>
                <a:gd name="connsiteX61" fmla="*/ 227924 w 302968"/>
                <a:gd name="connsiteY61" fmla="*/ 160865 h 206500"/>
                <a:gd name="connsiteX62" fmla="*/ 225262 w 302968"/>
                <a:gd name="connsiteY62" fmla="*/ 160865 h 206500"/>
                <a:gd name="connsiteX63" fmla="*/ 225262 w 302968"/>
                <a:gd name="connsiteY63" fmla="*/ 163591 h 206500"/>
                <a:gd name="connsiteX64" fmla="*/ 222536 w 302968"/>
                <a:gd name="connsiteY64" fmla="*/ 163591 h 206500"/>
                <a:gd name="connsiteX65" fmla="*/ 219874 w 302968"/>
                <a:gd name="connsiteY65" fmla="*/ 163591 h 206500"/>
                <a:gd name="connsiteX66" fmla="*/ 217212 w 302968"/>
                <a:gd name="connsiteY66" fmla="*/ 166253 h 206500"/>
                <a:gd name="connsiteX67" fmla="*/ 214487 w 302968"/>
                <a:gd name="connsiteY67" fmla="*/ 166253 h 206500"/>
                <a:gd name="connsiteX68" fmla="*/ 211825 w 302968"/>
                <a:gd name="connsiteY68" fmla="*/ 166253 h 206500"/>
                <a:gd name="connsiteX69" fmla="*/ 209163 w 302968"/>
                <a:gd name="connsiteY69" fmla="*/ 166253 h 206500"/>
                <a:gd name="connsiteX70" fmla="*/ 206437 w 302968"/>
                <a:gd name="connsiteY70" fmla="*/ 166253 h 206500"/>
                <a:gd name="connsiteX71" fmla="*/ 203775 w 302968"/>
                <a:gd name="connsiteY71" fmla="*/ 166253 h 206500"/>
                <a:gd name="connsiteX72" fmla="*/ 198451 w 302968"/>
                <a:gd name="connsiteY72" fmla="*/ 166253 h 206500"/>
                <a:gd name="connsiteX73" fmla="*/ 187676 w 302968"/>
                <a:gd name="connsiteY73" fmla="*/ 166253 h 206500"/>
                <a:gd name="connsiteX74" fmla="*/ 185014 w 302968"/>
                <a:gd name="connsiteY74" fmla="*/ 166253 h 206500"/>
                <a:gd name="connsiteX75" fmla="*/ 182352 w 302968"/>
                <a:gd name="connsiteY75" fmla="*/ 166253 h 206500"/>
                <a:gd name="connsiteX76" fmla="*/ 179626 w 302968"/>
                <a:gd name="connsiteY76" fmla="*/ 166253 h 206500"/>
                <a:gd name="connsiteX77" fmla="*/ 176964 w 302968"/>
                <a:gd name="connsiteY77" fmla="*/ 166253 h 206500"/>
                <a:gd name="connsiteX78" fmla="*/ 174302 w 302968"/>
                <a:gd name="connsiteY78" fmla="*/ 166253 h 206500"/>
                <a:gd name="connsiteX79" fmla="*/ 171640 w 302968"/>
                <a:gd name="connsiteY79" fmla="*/ 166253 h 206500"/>
                <a:gd name="connsiteX80" fmla="*/ 168915 w 302968"/>
                <a:gd name="connsiteY80" fmla="*/ 166253 h 206500"/>
                <a:gd name="connsiteX81" fmla="*/ 166253 w 302968"/>
                <a:gd name="connsiteY81" fmla="*/ 166253 h 206500"/>
                <a:gd name="connsiteX82" fmla="*/ 163591 w 302968"/>
                <a:gd name="connsiteY82" fmla="*/ 166253 h 206500"/>
                <a:gd name="connsiteX83" fmla="*/ 160865 w 302968"/>
                <a:gd name="connsiteY83" fmla="*/ 168915 h 206500"/>
                <a:gd name="connsiteX84" fmla="*/ 158203 w 302968"/>
                <a:gd name="connsiteY84" fmla="*/ 168915 h 206500"/>
                <a:gd name="connsiteX85" fmla="*/ 155541 w 302968"/>
                <a:gd name="connsiteY85" fmla="*/ 168915 h 206500"/>
                <a:gd name="connsiteX86" fmla="*/ 152815 w 302968"/>
                <a:gd name="connsiteY86" fmla="*/ 168915 h 206500"/>
                <a:gd name="connsiteX87" fmla="*/ 150153 w 302968"/>
                <a:gd name="connsiteY87" fmla="*/ 168915 h 206500"/>
                <a:gd name="connsiteX88" fmla="*/ 147491 w 302968"/>
                <a:gd name="connsiteY88" fmla="*/ 168915 h 206500"/>
                <a:gd name="connsiteX89" fmla="*/ 144829 w 302968"/>
                <a:gd name="connsiteY89" fmla="*/ 166253 h 206500"/>
                <a:gd name="connsiteX90" fmla="*/ 142104 w 302968"/>
                <a:gd name="connsiteY90" fmla="*/ 166253 h 206500"/>
                <a:gd name="connsiteX91" fmla="*/ 139442 w 302968"/>
                <a:gd name="connsiteY91" fmla="*/ 163591 h 206500"/>
                <a:gd name="connsiteX92" fmla="*/ 136780 w 302968"/>
                <a:gd name="connsiteY92" fmla="*/ 163591 h 206500"/>
                <a:gd name="connsiteX93" fmla="*/ 134054 w 302968"/>
                <a:gd name="connsiteY93" fmla="*/ 160865 h 206500"/>
                <a:gd name="connsiteX94" fmla="*/ 131392 w 302968"/>
                <a:gd name="connsiteY94" fmla="*/ 160865 h 206500"/>
                <a:gd name="connsiteX95" fmla="*/ 128730 w 302968"/>
                <a:gd name="connsiteY95" fmla="*/ 158203 h 206500"/>
                <a:gd name="connsiteX96" fmla="*/ 126005 w 302968"/>
                <a:gd name="connsiteY96" fmla="*/ 158203 h 206500"/>
                <a:gd name="connsiteX97" fmla="*/ 123343 w 302968"/>
                <a:gd name="connsiteY97" fmla="*/ 160865 h 206500"/>
                <a:gd name="connsiteX98" fmla="*/ 120680 w 302968"/>
                <a:gd name="connsiteY98" fmla="*/ 160865 h 206500"/>
                <a:gd name="connsiteX99" fmla="*/ 117955 w 302968"/>
                <a:gd name="connsiteY99" fmla="*/ 160865 h 206500"/>
                <a:gd name="connsiteX100" fmla="*/ 115293 w 302968"/>
                <a:gd name="connsiteY100" fmla="*/ 160865 h 206500"/>
                <a:gd name="connsiteX101" fmla="*/ 112631 w 302968"/>
                <a:gd name="connsiteY101" fmla="*/ 163591 h 206500"/>
                <a:gd name="connsiteX102" fmla="*/ 109969 w 302968"/>
                <a:gd name="connsiteY102" fmla="*/ 163591 h 206500"/>
                <a:gd name="connsiteX103" fmla="*/ 107243 w 302968"/>
                <a:gd name="connsiteY103" fmla="*/ 163591 h 206500"/>
                <a:gd name="connsiteX104" fmla="*/ 104581 w 302968"/>
                <a:gd name="connsiteY104" fmla="*/ 166253 h 206500"/>
                <a:gd name="connsiteX105" fmla="*/ 101919 w 302968"/>
                <a:gd name="connsiteY105" fmla="*/ 166253 h 206500"/>
                <a:gd name="connsiteX106" fmla="*/ 99194 w 302968"/>
                <a:gd name="connsiteY106" fmla="*/ 166253 h 206500"/>
                <a:gd name="connsiteX107" fmla="*/ 96532 w 302968"/>
                <a:gd name="connsiteY107" fmla="*/ 166253 h 206500"/>
                <a:gd name="connsiteX108" fmla="*/ 96532 w 302968"/>
                <a:gd name="connsiteY108" fmla="*/ 168915 h 206500"/>
                <a:gd name="connsiteX109" fmla="*/ 93870 w 302968"/>
                <a:gd name="connsiteY109" fmla="*/ 168915 h 206500"/>
                <a:gd name="connsiteX110" fmla="*/ 91144 w 302968"/>
                <a:gd name="connsiteY110" fmla="*/ 171640 h 206500"/>
                <a:gd name="connsiteX111" fmla="*/ 88482 w 302968"/>
                <a:gd name="connsiteY111" fmla="*/ 171640 h 206500"/>
                <a:gd name="connsiteX112" fmla="*/ 85820 w 302968"/>
                <a:gd name="connsiteY112" fmla="*/ 174302 h 206500"/>
                <a:gd name="connsiteX113" fmla="*/ 83158 w 302968"/>
                <a:gd name="connsiteY113" fmla="*/ 174302 h 206500"/>
                <a:gd name="connsiteX114" fmla="*/ 83158 w 302968"/>
                <a:gd name="connsiteY114" fmla="*/ 176965 h 206500"/>
                <a:gd name="connsiteX115" fmla="*/ 80432 w 302968"/>
                <a:gd name="connsiteY115" fmla="*/ 176965 h 206500"/>
                <a:gd name="connsiteX116" fmla="*/ 77770 w 302968"/>
                <a:gd name="connsiteY116" fmla="*/ 176965 h 206500"/>
                <a:gd name="connsiteX117" fmla="*/ 77770 w 302968"/>
                <a:gd name="connsiteY117" fmla="*/ 179690 h 206500"/>
                <a:gd name="connsiteX118" fmla="*/ 75108 w 302968"/>
                <a:gd name="connsiteY118" fmla="*/ 179690 h 206500"/>
                <a:gd name="connsiteX119" fmla="*/ 72383 w 302968"/>
                <a:gd name="connsiteY119" fmla="*/ 182352 h 206500"/>
                <a:gd name="connsiteX120" fmla="*/ 69721 w 302968"/>
                <a:gd name="connsiteY120" fmla="*/ 185014 h 206500"/>
                <a:gd name="connsiteX121" fmla="*/ 67059 w 302968"/>
                <a:gd name="connsiteY121" fmla="*/ 185014 h 206500"/>
                <a:gd name="connsiteX122" fmla="*/ 64333 w 302968"/>
                <a:gd name="connsiteY122" fmla="*/ 187676 h 206500"/>
                <a:gd name="connsiteX123" fmla="*/ 61671 w 302968"/>
                <a:gd name="connsiteY123" fmla="*/ 187676 h 206500"/>
                <a:gd name="connsiteX124" fmla="*/ 61671 w 302968"/>
                <a:gd name="connsiteY124" fmla="*/ 190402 h 206500"/>
                <a:gd name="connsiteX125" fmla="*/ 59009 w 302968"/>
                <a:gd name="connsiteY125" fmla="*/ 190402 h 206500"/>
                <a:gd name="connsiteX126" fmla="*/ 56347 w 302968"/>
                <a:gd name="connsiteY126" fmla="*/ 190402 h 206500"/>
                <a:gd name="connsiteX127" fmla="*/ 53622 w 302968"/>
                <a:gd name="connsiteY127" fmla="*/ 193064 h 206500"/>
                <a:gd name="connsiteX128" fmla="*/ 56347 w 302968"/>
                <a:gd name="connsiteY128" fmla="*/ 195726 h 206500"/>
                <a:gd name="connsiteX129" fmla="*/ 56347 w 302968"/>
                <a:gd name="connsiteY129" fmla="*/ 198451 h 206500"/>
                <a:gd name="connsiteX130" fmla="*/ 59009 w 302968"/>
                <a:gd name="connsiteY130" fmla="*/ 198451 h 206500"/>
                <a:gd name="connsiteX131" fmla="*/ 59009 w 302968"/>
                <a:gd name="connsiteY131" fmla="*/ 201113 h 206500"/>
                <a:gd name="connsiteX132" fmla="*/ 59009 w 302968"/>
                <a:gd name="connsiteY132" fmla="*/ 203775 h 206500"/>
                <a:gd name="connsiteX133" fmla="*/ 59009 w 302968"/>
                <a:gd name="connsiteY133" fmla="*/ 206501 h 206500"/>
                <a:gd name="connsiteX134" fmla="*/ 56347 w 302968"/>
                <a:gd name="connsiteY134" fmla="*/ 206501 h 206500"/>
                <a:gd name="connsiteX135" fmla="*/ 53622 w 302968"/>
                <a:gd name="connsiteY135" fmla="*/ 206501 h 206500"/>
                <a:gd name="connsiteX136" fmla="*/ 56347 w 302968"/>
                <a:gd name="connsiteY136" fmla="*/ 206501 h 206500"/>
                <a:gd name="connsiteX137" fmla="*/ 53622 w 302968"/>
                <a:gd name="connsiteY137" fmla="*/ 203775 h 206500"/>
                <a:gd name="connsiteX138" fmla="*/ 56347 w 302968"/>
                <a:gd name="connsiteY138" fmla="*/ 203775 h 206500"/>
                <a:gd name="connsiteX139" fmla="*/ 56347 w 302968"/>
                <a:gd name="connsiteY139" fmla="*/ 201113 h 206500"/>
                <a:gd name="connsiteX140" fmla="*/ 53622 w 302968"/>
                <a:gd name="connsiteY140" fmla="*/ 198451 h 206500"/>
                <a:gd name="connsiteX141" fmla="*/ 50960 w 302968"/>
                <a:gd name="connsiteY141" fmla="*/ 198451 h 206500"/>
                <a:gd name="connsiteX142" fmla="*/ 48298 w 302968"/>
                <a:gd name="connsiteY142" fmla="*/ 198451 h 206500"/>
                <a:gd name="connsiteX143" fmla="*/ 48298 w 302968"/>
                <a:gd name="connsiteY143" fmla="*/ 195726 h 206500"/>
                <a:gd name="connsiteX144" fmla="*/ 50960 w 302968"/>
                <a:gd name="connsiteY144" fmla="*/ 195726 h 206500"/>
                <a:gd name="connsiteX145" fmla="*/ 50960 w 302968"/>
                <a:gd name="connsiteY145" fmla="*/ 193064 h 206500"/>
                <a:gd name="connsiteX146" fmla="*/ 50960 w 302968"/>
                <a:gd name="connsiteY146" fmla="*/ 190402 h 206500"/>
                <a:gd name="connsiteX147" fmla="*/ 48298 w 302968"/>
                <a:gd name="connsiteY147" fmla="*/ 190402 h 206500"/>
                <a:gd name="connsiteX148" fmla="*/ 48298 w 302968"/>
                <a:gd name="connsiteY148" fmla="*/ 187676 h 206500"/>
                <a:gd name="connsiteX149" fmla="*/ 48298 w 302968"/>
                <a:gd name="connsiteY149" fmla="*/ 185014 h 206500"/>
                <a:gd name="connsiteX150" fmla="*/ 45572 w 302968"/>
                <a:gd name="connsiteY150" fmla="*/ 185014 h 206500"/>
                <a:gd name="connsiteX151" fmla="*/ 42910 w 302968"/>
                <a:gd name="connsiteY151" fmla="*/ 182352 h 206500"/>
                <a:gd name="connsiteX152" fmla="*/ 42910 w 302968"/>
                <a:gd name="connsiteY152" fmla="*/ 179690 h 206500"/>
                <a:gd name="connsiteX153" fmla="*/ 40248 w 302968"/>
                <a:gd name="connsiteY153" fmla="*/ 182352 h 206500"/>
                <a:gd name="connsiteX154" fmla="*/ 40248 w 302968"/>
                <a:gd name="connsiteY154" fmla="*/ 179690 h 206500"/>
                <a:gd name="connsiteX155" fmla="*/ 40248 w 302968"/>
                <a:gd name="connsiteY155" fmla="*/ 176965 h 206500"/>
                <a:gd name="connsiteX156" fmla="*/ 37523 w 302968"/>
                <a:gd name="connsiteY156" fmla="*/ 174302 h 206500"/>
                <a:gd name="connsiteX157" fmla="*/ 34860 w 302968"/>
                <a:gd name="connsiteY157" fmla="*/ 174302 h 206500"/>
                <a:gd name="connsiteX158" fmla="*/ 34860 w 302968"/>
                <a:gd name="connsiteY158" fmla="*/ 171640 h 206500"/>
                <a:gd name="connsiteX159" fmla="*/ 34860 w 302968"/>
                <a:gd name="connsiteY159" fmla="*/ 168915 h 206500"/>
                <a:gd name="connsiteX160" fmla="*/ 32198 w 302968"/>
                <a:gd name="connsiteY160" fmla="*/ 166253 h 206500"/>
                <a:gd name="connsiteX161" fmla="*/ 34860 w 302968"/>
                <a:gd name="connsiteY161" fmla="*/ 166253 h 206500"/>
                <a:gd name="connsiteX162" fmla="*/ 34860 w 302968"/>
                <a:gd name="connsiteY162" fmla="*/ 163591 h 206500"/>
                <a:gd name="connsiteX163" fmla="*/ 37523 w 302968"/>
                <a:gd name="connsiteY163" fmla="*/ 160865 h 206500"/>
                <a:gd name="connsiteX164" fmla="*/ 34860 w 302968"/>
                <a:gd name="connsiteY164" fmla="*/ 160865 h 206500"/>
                <a:gd name="connsiteX165" fmla="*/ 37523 w 302968"/>
                <a:gd name="connsiteY165" fmla="*/ 160865 h 206500"/>
                <a:gd name="connsiteX166" fmla="*/ 37523 w 302968"/>
                <a:gd name="connsiteY166" fmla="*/ 158203 h 206500"/>
                <a:gd name="connsiteX167" fmla="*/ 40248 w 302968"/>
                <a:gd name="connsiteY167" fmla="*/ 158203 h 206500"/>
                <a:gd name="connsiteX168" fmla="*/ 40248 w 302968"/>
                <a:gd name="connsiteY168" fmla="*/ 155541 h 206500"/>
                <a:gd name="connsiteX169" fmla="*/ 37523 w 302968"/>
                <a:gd name="connsiteY169" fmla="*/ 155541 h 206500"/>
                <a:gd name="connsiteX170" fmla="*/ 40248 w 302968"/>
                <a:gd name="connsiteY170" fmla="*/ 152879 h 206500"/>
                <a:gd name="connsiteX171" fmla="*/ 40248 w 302968"/>
                <a:gd name="connsiteY171" fmla="*/ 150153 h 206500"/>
                <a:gd name="connsiteX172" fmla="*/ 37523 w 302968"/>
                <a:gd name="connsiteY172" fmla="*/ 150153 h 206500"/>
                <a:gd name="connsiteX173" fmla="*/ 37523 w 302968"/>
                <a:gd name="connsiteY173" fmla="*/ 147491 h 206500"/>
                <a:gd name="connsiteX174" fmla="*/ 37523 w 302968"/>
                <a:gd name="connsiteY174" fmla="*/ 144830 h 206500"/>
                <a:gd name="connsiteX175" fmla="*/ 34860 w 302968"/>
                <a:gd name="connsiteY175" fmla="*/ 144830 h 206500"/>
                <a:gd name="connsiteX176" fmla="*/ 34860 w 302968"/>
                <a:gd name="connsiteY176" fmla="*/ 142104 h 206500"/>
                <a:gd name="connsiteX177" fmla="*/ 32198 w 302968"/>
                <a:gd name="connsiteY177" fmla="*/ 142104 h 206500"/>
                <a:gd name="connsiteX178" fmla="*/ 29536 w 302968"/>
                <a:gd name="connsiteY178" fmla="*/ 142104 h 206500"/>
                <a:gd name="connsiteX179" fmla="*/ 26811 w 302968"/>
                <a:gd name="connsiteY179" fmla="*/ 142104 h 206500"/>
                <a:gd name="connsiteX180" fmla="*/ 26811 w 302968"/>
                <a:gd name="connsiteY180" fmla="*/ 139442 h 206500"/>
                <a:gd name="connsiteX181" fmla="*/ 26811 w 302968"/>
                <a:gd name="connsiteY181" fmla="*/ 136780 h 206500"/>
                <a:gd name="connsiteX182" fmla="*/ 24149 w 302968"/>
                <a:gd name="connsiteY182" fmla="*/ 136780 h 206500"/>
                <a:gd name="connsiteX183" fmla="*/ 24149 w 302968"/>
                <a:gd name="connsiteY183" fmla="*/ 134054 h 206500"/>
                <a:gd name="connsiteX184" fmla="*/ 21487 w 302968"/>
                <a:gd name="connsiteY184" fmla="*/ 134054 h 206500"/>
                <a:gd name="connsiteX185" fmla="*/ 21487 w 302968"/>
                <a:gd name="connsiteY185" fmla="*/ 131392 h 206500"/>
                <a:gd name="connsiteX186" fmla="*/ 21487 w 302968"/>
                <a:gd name="connsiteY186" fmla="*/ 128730 h 206500"/>
                <a:gd name="connsiteX187" fmla="*/ 18761 w 302968"/>
                <a:gd name="connsiteY187" fmla="*/ 128730 h 206500"/>
                <a:gd name="connsiteX188" fmla="*/ 16099 w 302968"/>
                <a:gd name="connsiteY188" fmla="*/ 126068 h 206500"/>
                <a:gd name="connsiteX189" fmla="*/ 16099 w 302968"/>
                <a:gd name="connsiteY189" fmla="*/ 123343 h 206500"/>
                <a:gd name="connsiteX190" fmla="*/ 16099 w 302968"/>
                <a:gd name="connsiteY190" fmla="*/ 120681 h 206500"/>
                <a:gd name="connsiteX191" fmla="*/ 16099 w 302968"/>
                <a:gd name="connsiteY191" fmla="*/ 118018 h 206500"/>
                <a:gd name="connsiteX192" fmla="*/ 13437 w 302968"/>
                <a:gd name="connsiteY192" fmla="*/ 118018 h 206500"/>
                <a:gd name="connsiteX193" fmla="*/ 10712 w 302968"/>
                <a:gd name="connsiteY193" fmla="*/ 118018 h 206500"/>
                <a:gd name="connsiteX194" fmla="*/ 13437 w 302968"/>
                <a:gd name="connsiteY194" fmla="*/ 118018 h 206500"/>
                <a:gd name="connsiteX195" fmla="*/ 13437 w 302968"/>
                <a:gd name="connsiteY195" fmla="*/ 115293 h 206500"/>
                <a:gd name="connsiteX196" fmla="*/ 13437 w 302968"/>
                <a:gd name="connsiteY196" fmla="*/ 112631 h 206500"/>
                <a:gd name="connsiteX197" fmla="*/ 10712 w 302968"/>
                <a:gd name="connsiteY197" fmla="*/ 112631 h 206500"/>
                <a:gd name="connsiteX198" fmla="*/ 10712 w 302968"/>
                <a:gd name="connsiteY198" fmla="*/ 109969 h 206500"/>
                <a:gd name="connsiteX199" fmla="*/ 10712 w 302968"/>
                <a:gd name="connsiteY199" fmla="*/ 107244 h 206500"/>
                <a:gd name="connsiteX200" fmla="*/ 10712 w 302968"/>
                <a:gd name="connsiteY200" fmla="*/ 104581 h 206500"/>
                <a:gd name="connsiteX201" fmla="*/ 10712 w 302968"/>
                <a:gd name="connsiteY201" fmla="*/ 101919 h 206500"/>
                <a:gd name="connsiteX202" fmla="*/ 8050 w 302968"/>
                <a:gd name="connsiteY202" fmla="*/ 101919 h 206500"/>
                <a:gd name="connsiteX203" fmla="*/ 8050 w 302968"/>
                <a:gd name="connsiteY203" fmla="*/ 99194 h 206500"/>
                <a:gd name="connsiteX204" fmla="*/ 8050 w 302968"/>
                <a:gd name="connsiteY204" fmla="*/ 96532 h 206500"/>
                <a:gd name="connsiteX205" fmla="*/ 8050 w 302968"/>
                <a:gd name="connsiteY205" fmla="*/ 93870 h 206500"/>
                <a:gd name="connsiteX206" fmla="*/ 5387 w 302968"/>
                <a:gd name="connsiteY206" fmla="*/ 93870 h 206500"/>
                <a:gd name="connsiteX207" fmla="*/ 5387 w 302968"/>
                <a:gd name="connsiteY207" fmla="*/ 91208 h 206500"/>
                <a:gd name="connsiteX208" fmla="*/ 2662 w 302968"/>
                <a:gd name="connsiteY208" fmla="*/ 91208 h 206500"/>
                <a:gd name="connsiteX209" fmla="*/ 2662 w 302968"/>
                <a:gd name="connsiteY209" fmla="*/ 88482 h 206500"/>
                <a:gd name="connsiteX210" fmla="*/ 5387 w 302968"/>
                <a:gd name="connsiteY210" fmla="*/ 88482 h 206500"/>
                <a:gd name="connsiteX211" fmla="*/ 2662 w 302968"/>
                <a:gd name="connsiteY211" fmla="*/ 85820 h 206500"/>
                <a:gd name="connsiteX212" fmla="*/ 2662 w 302968"/>
                <a:gd name="connsiteY212" fmla="*/ 83158 h 206500"/>
                <a:gd name="connsiteX213" fmla="*/ 0 w 302968"/>
                <a:gd name="connsiteY213" fmla="*/ 83158 h 206500"/>
                <a:gd name="connsiteX214" fmla="*/ 2662 w 302968"/>
                <a:gd name="connsiteY214" fmla="*/ 83158 h 206500"/>
                <a:gd name="connsiteX215" fmla="*/ 2662 w 302968"/>
                <a:gd name="connsiteY215" fmla="*/ 80433 h 206500"/>
                <a:gd name="connsiteX216" fmla="*/ 2662 w 302968"/>
                <a:gd name="connsiteY216" fmla="*/ 77771 h 206500"/>
                <a:gd name="connsiteX217" fmla="*/ 5387 w 302968"/>
                <a:gd name="connsiteY217" fmla="*/ 77771 h 206500"/>
                <a:gd name="connsiteX218" fmla="*/ 5387 w 302968"/>
                <a:gd name="connsiteY218" fmla="*/ 75109 h 206500"/>
                <a:gd name="connsiteX219" fmla="*/ 8050 w 302968"/>
                <a:gd name="connsiteY219" fmla="*/ 75109 h 206500"/>
                <a:gd name="connsiteX220" fmla="*/ 8050 w 302968"/>
                <a:gd name="connsiteY220" fmla="*/ 72383 h 206500"/>
                <a:gd name="connsiteX221" fmla="*/ 10712 w 302968"/>
                <a:gd name="connsiteY221" fmla="*/ 72383 h 206500"/>
                <a:gd name="connsiteX222" fmla="*/ 13437 w 302968"/>
                <a:gd name="connsiteY222" fmla="*/ 72383 h 206500"/>
                <a:gd name="connsiteX223" fmla="*/ 13437 w 302968"/>
                <a:gd name="connsiteY223" fmla="*/ 69721 h 206500"/>
                <a:gd name="connsiteX224" fmla="*/ 16099 w 302968"/>
                <a:gd name="connsiteY224" fmla="*/ 69721 h 206500"/>
                <a:gd name="connsiteX225" fmla="*/ 18761 w 302968"/>
                <a:gd name="connsiteY225" fmla="*/ 69721 h 206500"/>
                <a:gd name="connsiteX226" fmla="*/ 21487 w 302968"/>
                <a:gd name="connsiteY226" fmla="*/ 69721 h 206500"/>
                <a:gd name="connsiteX227" fmla="*/ 24149 w 302968"/>
                <a:gd name="connsiteY227" fmla="*/ 69721 h 206500"/>
                <a:gd name="connsiteX228" fmla="*/ 26811 w 302968"/>
                <a:gd name="connsiteY228" fmla="*/ 67059 h 206500"/>
                <a:gd name="connsiteX229" fmla="*/ 29536 w 302968"/>
                <a:gd name="connsiteY229" fmla="*/ 64397 h 206500"/>
                <a:gd name="connsiteX230" fmla="*/ 29536 w 302968"/>
                <a:gd name="connsiteY230" fmla="*/ 61672 h 206500"/>
                <a:gd name="connsiteX231" fmla="*/ 29536 w 302968"/>
                <a:gd name="connsiteY231" fmla="*/ 59009 h 206500"/>
                <a:gd name="connsiteX232" fmla="*/ 29536 w 302968"/>
                <a:gd name="connsiteY232" fmla="*/ 56347 h 206500"/>
                <a:gd name="connsiteX233" fmla="*/ 29536 w 302968"/>
                <a:gd name="connsiteY233" fmla="*/ 53622 h 206500"/>
                <a:gd name="connsiteX234" fmla="*/ 29536 w 302968"/>
                <a:gd name="connsiteY234" fmla="*/ 50960 h 206500"/>
                <a:gd name="connsiteX235" fmla="*/ 32198 w 302968"/>
                <a:gd name="connsiteY235" fmla="*/ 50960 h 206500"/>
                <a:gd name="connsiteX236" fmla="*/ 34860 w 302968"/>
                <a:gd name="connsiteY236" fmla="*/ 50960 h 206500"/>
                <a:gd name="connsiteX237" fmla="*/ 34860 w 302968"/>
                <a:gd name="connsiteY237" fmla="*/ 48298 h 206500"/>
                <a:gd name="connsiteX238" fmla="*/ 34860 w 302968"/>
                <a:gd name="connsiteY238" fmla="*/ 45572 h 206500"/>
                <a:gd name="connsiteX239" fmla="*/ 34860 w 302968"/>
                <a:gd name="connsiteY239" fmla="*/ 42910 h 206500"/>
                <a:gd name="connsiteX240" fmla="*/ 37523 w 302968"/>
                <a:gd name="connsiteY240" fmla="*/ 42910 h 206500"/>
                <a:gd name="connsiteX241" fmla="*/ 37523 w 302968"/>
                <a:gd name="connsiteY241" fmla="*/ 40248 h 206500"/>
                <a:gd name="connsiteX242" fmla="*/ 40248 w 302968"/>
                <a:gd name="connsiteY242" fmla="*/ 40248 h 206500"/>
                <a:gd name="connsiteX243" fmla="*/ 42910 w 302968"/>
                <a:gd name="connsiteY243" fmla="*/ 40248 h 206500"/>
                <a:gd name="connsiteX244" fmla="*/ 45572 w 302968"/>
                <a:gd name="connsiteY244" fmla="*/ 40248 h 206500"/>
                <a:gd name="connsiteX245" fmla="*/ 48298 w 302968"/>
                <a:gd name="connsiteY245" fmla="*/ 40248 h 206500"/>
                <a:gd name="connsiteX246" fmla="*/ 50960 w 302968"/>
                <a:gd name="connsiteY246" fmla="*/ 40248 h 206500"/>
                <a:gd name="connsiteX247" fmla="*/ 53622 w 302968"/>
                <a:gd name="connsiteY247" fmla="*/ 42910 h 206500"/>
                <a:gd name="connsiteX248" fmla="*/ 56347 w 302968"/>
                <a:gd name="connsiteY248" fmla="*/ 42910 h 206500"/>
                <a:gd name="connsiteX249" fmla="*/ 59009 w 302968"/>
                <a:gd name="connsiteY249" fmla="*/ 42910 h 206500"/>
                <a:gd name="connsiteX250" fmla="*/ 61671 w 302968"/>
                <a:gd name="connsiteY250" fmla="*/ 42910 h 206500"/>
                <a:gd name="connsiteX251" fmla="*/ 64333 w 302968"/>
                <a:gd name="connsiteY251" fmla="*/ 42910 h 206500"/>
                <a:gd name="connsiteX252" fmla="*/ 67059 w 302968"/>
                <a:gd name="connsiteY252" fmla="*/ 42910 h 206500"/>
                <a:gd name="connsiteX253" fmla="*/ 69721 w 302968"/>
                <a:gd name="connsiteY253" fmla="*/ 45572 h 206500"/>
                <a:gd name="connsiteX254" fmla="*/ 72383 w 302968"/>
                <a:gd name="connsiteY254" fmla="*/ 45572 h 206500"/>
                <a:gd name="connsiteX255" fmla="*/ 75108 w 302968"/>
                <a:gd name="connsiteY255" fmla="*/ 45572 h 206500"/>
                <a:gd name="connsiteX256" fmla="*/ 77770 w 302968"/>
                <a:gd name="connsiteY256" fmla="*/ 45572 h 206500"/>
                <a:gd name="connsiteX257" fmla="*/ 80432 w 302968"/>
                <a:gd name="connsiteY257" fmla="*/ 45572 h 206500"/>
                <a:gd name="connsiteX258" fmla="*/ 80432 w 302968"/>
                <a:gd name="connsiteY258" fmla="*/ 48298 h 206500"/>
                <a:gd name="connsiteX259" fmla="*/ 83158 w 302968"/>
                <a:gd name="connsiteY259" fmla="*/ 48298 h 206500"/>
                <a:gd name="connsiteX260" fmla="*/ 85820 w 302968"/>
                <a:gd name="connsiteY260" fmla="*/ 48298 h 206500"/>
                <a:gd name="connsiteX261" fmla="*/ 91144 w 302968"/>
                <a:gd name="connsiteY261" fmla="*/ 48298 h 206500"/>
                <a:gd name="connsiteX262" fmla="*/ 93870 w 302968"/>
                <a:gd name="connsiteY262" fmla="*/ 48298 h 206500"/>
                <a:gd name="connsiteX263" fmla="*/ 96532 w 302968"/>
                <a:gd name="connsiteY263" fmla="*/ 48298 h 206500"/>
                <a:gd name="connsiteX264" fmla="*/ 96532 w 302968"/>
                <a:gd name="connsiteY264" fmla="*/ 45572 h 206500"/>
                <a:gd name="connsiteX265" fmla="*/ 99194 w 302968"/>
                <a:gd name="connsiteY265" fmla="*/ 42910 h 206500"/>
                <a:gd name="connsiteX266" fmla="*/ 101919 w 302968"/>
                <a:gd name="connsiteY266" fmla="*/ 42910 h 206500"/>
                <a:gd name="connsiteX267" fmla="*/ 104581 w 302968"/>
                <a:gd name="connsiteY267" fmla="*/ 42910 h 206500"/>
                <a:gd name="connsiteX268" fmla="*/ 107243 w 302968"/>
                <a:gd name="connsiteY268" fmla="*/ 42910 h 206500"/>
                <a:gd name="connsiteX269" fmla="*/ 107243 w 302968"/>
                <a:gd name="connsiteY269" fmla="*/ 45572 h 206500"/>
                <a:gd name="connsiteX270" fmla="*/ 109969 w 302968"/>
                <a:gd name="connsiteY270" fmla="*/ 45572 h 206500"/>
                <a:gd name="connsiteX271" fmla="*/ 112631 w 302968"/>
                <a:gd name="connsiteY271" fmla="*/ 45572 h 206500"/>
                <a:gd name="connsiteX272" fmla="*/ 115293 w 302968"/>
                <a:gd name="connsiteY272" fmla="*/ 45572 h 206500"/>
                <a:gd name="connsiteX273" fmla="*/ 115293 w 302968"/>
                <a:gd name="connsiteY273" fmla="*/ 48298 h 206500"/>
                <a:gd name="connsiteX274" fmla="*/ 115293 w 302968"/>
                <a:gd name="connsiteY274" fmla="*/ 50960 h 206500"/>
                <a:gd name="connsiteX275" fmla="*/ 117955 w 302968"/>
                <a:gd name="connsiteY275" fmla="*/ 50960 h 206500"/>
                <a:gd name="connsiteX276" fmla="*/ 120680 w 302968"/>
                <a:gd name="connsiteY276" fmla="*/ 53622 h 206500"/>
                <a:gd name="connsiteX277" fmla="*/ 123343 w 302968"/>
                <a:gd name="connsiteY277" fmla="*/ 53622 h 206500"/>
                <a:gd name="connsiteX278" fmla="*/ 120680 w 302968"/>
                <a:gd name="connsiteY278" fmla="*/ 53622 h 206500"/>
                <a:gd name="connsiteX279" fmla="*/ 120680 w 302968"/>
                <a:gd name="connsiteY279" fmla="*/ 56347 h 206500"/>
                <a:gd name="connsiteX280" fmla="*/ 123343 w 302968"/>
                <a:gd name="connsiteY280" fmla="*/ 56347 h 206500"/>
                <a:gd name="connsiteX281" fmla="*/ 126005 w 302968"/>
                <a:gd name="connsiteY281" fmla="*/ 56347 h 206500"/>
                <a:gd name="connsiteX282" fmla="*/ 128730 w 302968"/>
                <a:gd name="connsiteY282" fmla="*/ 56347 h 206500"/>
                <a:gd name="connsiteX283" fmla="*/ 131392 w 302968"/>
                <a:gd name="connsiteY283" fmla="*/ 56347 h 206500"/>
                <a:gd name="connsiteX284" fmla="*/ 131392 w 302968"/>
                <a:gd name="connsiteY284" fmla="*/ 59009 h 206500"/>
                <a:gd name="connsiteX285" fmla="*/ 134054 w 302968"/>
                <a:gd name="connsiteY285" fmla="*/ 59009 h 206500"/>
                <a:gd name="connsiteX286" fmla="*/ 134054 w 302968"/>
                <a:gd name="connsiteY286" fmla="*/ 61672 h 206500"/>
                <a:gd name="connsiteX287" fmla="*/ 134054 w 302968"/>
                <a:gd name="connsiteY287" fmla="*/ 64397 h 206500"/>
                <a:gd name="connsiteX288" fmla="*/ 134054 w 302968"/>
                <a:gd name="connsiteY288" fmla="*/ 69721 h 206500"/>
                <a:gd name="connsiteX289" fmla="*/ 136780 w 302968"/>
                <a:gd name="connsiteY289" fmla="*/ 69721 h 206500"/>
                <a:gd name="connsiteX290" fmla="*/ 136780 w 302968"/>
                <a:gd name="connsiteY290" fmla="*/ 72383 h 206500"/>
                <a:gd name="connsiteX291" fmla="*/ 139442 w 302968"/>
                <a:gd name="connsiteY291" fmla="*/ 72383 h 206500"/>
                <a:gd name="connsiteX292" fmla="*/ 142104 w 302968"/>
                <a:gd name="connsiteY292" fmla="*/ 75109 h 206500"/>
                <a:gd name="connsiteX293" fmla="*/ 144829 w 302968"/>
                <a:gd name="connsiteY293" fmla="*/ 75109 h 206500"/>
                <a:gd name="connsiteX294" fmla="*/ 150153 w 302968"/>
                <a:gd name="connsiteY294" fmla="*/ 75109 h 206500"/>
                <a:gd name="connsiteX295" fmla="*/ 152815 w 302968"/>
                <a:gd name="connsiteY295" fmla="*/ 75109 h 206500"/>
                <a:gd name="connsiteX296" fmla="*/ 155541 w 302968"/>
                <a:gd name="connsiteY296" fmla="*/ 75109 h 206500"/>
                <a:gd name="connsiteX297" fmla="*/ 158203 w 302968"/>
                <a:gd name="connsiteY297" fmla="*/ 75109 h 206500"/>
                <a:gd name="connsiteX298" fmla="*/ 158203 w 302968"/>
                <a:gd name="connsiteY298" fmla="*/ 77771 h 206500"/>
                <a:gd name="connsiteX299" fmla="*/ 160865 w 302968"/>
                <a:gd name="connsiteY299" fmla="*/ 77771 h 206500"/>
                <a:gd name="connsiteX300" fmla="*/ 166253 w 302968"/>
                <a:gd name="connsiteY300" fmla="*/ 77771 h 206500"/>
                <a:gd name="connsiteX301" fmla="*/ 168915 w 302968"/>
                <a:gd name="connsiteY301" fmla="*/ 77771 h 206500"/>
                <a:gd name="connsiteX302" fmla="*/ 171640 w 302968"/>
                <a:gd name="connsiteY302" fmla="*/ 77771 h 206500"/>
                <a:gd name="connsiteX303" fmla="*/ 174302 w 302968"/>
                <a:gd name="connsiteY303" fmla="*/ 77771 h 206500"/>
                <a:gd name="connsiteX304" fmla="*/ 174302 w 302968"/>
                <a:gd name="connsiteY304" fmla="*/ 75109 h 206500"/>
                <a:gd name="connsiteX305" fmla="*/ 179626 w 302968"/>
                <a:gd name="connsiteY305" fmla="*/ 72383 h 206500"/>
                <a:gd name="connsiteX306" fmla="*/ 182352 w 302968"/>
                <a:gd name="connsiteY306" fmla="*/ 72383 h 206500"/>
                <a:gd name="connsiteX307" fmla="*/ 185014 w 302968"/>
                <a:gd name="connsiteY307" fmla="*/ 69721 h 206500"/>
                <a:gd name="connsiteX308" fmla="*/ 187676 w 302968"/>
                <a:gd name="connsiteY308" fmla="*/ 69721 h 206500"/>
                <a:gd name="connsiteX309" fmla="*/ 190401 w 302968"/>
                <a:gd name="connsiteY309" fmla="*/ 69721 h 206500"/>
                <a:gd name="connsiteX310" fmla="*/ 190401 w 302968"/>
                <a:gd name="connsiteY310" fmla="*/ 67059 h 206500"/>
                <a:gd name="connsiteX311" fmla="*/ 190401 w 302968"/>
                <a:gd name="connsiteY311" fmla="*/ 64397 h 206500"/>
                <a:gd name="connsiteX312" fmla="*/ 190401 w 302968"/>
                <a:gd name="connsiteY312" fmla="*/ 61672 h 206500"/>
                <a:gd name="connsiteX313" fmla="*/ 190401 w 302968"/>
                <a:gd name="connsiteY313" fmla="*/ 59009 h 206500"/>
                <a:gd name="connsiteX314" fmla="*/ 190401 w 302968"/>
                <a:gd name="connsiteY314" fmla="*/ 56347 h 206500"/>
                <a:gd name="connsiteX315" fmla="*/ 190401 w 302968"/>
                <a:gd name="connsiteY315" fmla="*/ 53622 h 206500"/>
                <a:gd name="connsiteX316" fmla="*/ 187676 w 302968"/>
                <a:gd name="connsiteY316" fmla="*/ 45572 h 206500"/>
                <a:gd name="connsiteX317" fmla="*/ 187676 w 302968"/>
                <a:gd name="connsiteY317" fmla="*/ 42910 h 206500"/>
                <a:gd name="connsiteX318" fmla="*/ 187676 w 302968"/>
                <a:gd name="connsiteY318" fmla="*/ 40248 h 206500"/>
                <a:gd name="connsiteX319" fmla="*/ 187676 w 302968"/>
                <a:gd name="connsiteY319" fmla="*/ 37586 h 206500"/>
                <a:gd name="connsiteX320" fmla="*/ 187676 w 302968"/>
                <a:gd name="connsiteY320" fmla="*/ 34860 h 206500"/>
                <a:gd name="connsiteX321" fmla="*/ 187676 w 302968"/>
                <a:gd name="connsiteY321" fmla="*/ 32198 h 206500"/>
                <a:gd name="connsiteX322" fmla="*/ 187676 w 302968"/>
                <a:gd name="connsiteY322" fmla="*/ 29537 h 206500"/>
                <a:gd name="connsiteX323" fmla="*/ 187676 w 302968"/>
                <a:gd name="connsiteY323" fmla="*/ 26811 h 206500"/>
                <a:gd name="connsiteX324" fmla="*/ 187676 w 302968"/>
                <a:gd name="connsiteY324" fmla="*/ 24149 h 206500"/>
                <a:gd name="connsiteX325" fmla="*/ 185014 w 302968"/>
                <a:gd name="connsiteY325" fmla="*/ 24149 h 206500"/>
                <a:gd name="connsiteX326" fmla="*/ 185014 w 302968"/>
                <a:gd name="connsiteY326" fmla="*/ 21487 h 206500"/>
                <a:gd name="connsiteX327" fmla="*/ 185014 w 302968"/>
                <a:gd name="connsiteY327" fmla="*/ 18761 h 206500"/>
                <a:gd name="connsiteX328" fmla="*/ 185014 w 302968"/>
                <a:gd name="connsiteY328" fmla="*/ 16099 h 206500"/>
                <a:gd name="connsiteX329" fmla="*/ 185014 w 302968"/>
                <a:gd name="connsiteY329" fmla="*/ 13437 h 206500"/>
                <a:gd name="connsiteX330" fmla="*/ 187676 w 302968"/>
                <a:gd name="connsiteY330" fmla="*/ 10712 h 206500"/>
                <a:gd name="connsiteX331" fmla="*/ 190401 w 302968"/>
                <a:gd name="connsiteY331" fmla="*/ 8050 h 206500"/>
                <a:gd name="connsiteX332" fmla="*/ 193063 w 302968"/>
                <a:gd name="connsiteY332" fmla="*/ 5388 h 206500"/>
                <a:gd name="connsiteX333" fmla="*/ 193063 w 302968"/>
                <a:gd name="connsiteY333" fmla="*/ 2725 h 206500"/>
                <a:gd name="connsiteX334" fmla="*/ 195725 w 302968"/>
                <a:gd name="connsiteY334" fmla="*/ 2725 h 206500"/>
                <a:gd name="connsiteX335" fmla="*/ 195725 w 302968"/>
                <a:gd name="connsiteY335" fmla="*/ 0 h 206500"/>
                <a:gd name="connsiteX336" fmla="*/ 198451 w 302968"/>
                <a:gd name="connsiteY336" fmla="*/ 0 h 206500"/>
                <a:gd name="connsiteX337" fmla="*/ 201113 w 302968"/>
                <a:gd name="connsiteY337" fmla="*/ 0 h 206500"/>
                <a:gd name="connsiteX338" fmla="*/ 201113 w 302968"/>
                <a:gd name="connsiteY338" fmla="*/ 2725 h 206500"/>
                <a:gd name="connsiteX339" fmla="*/ 203775 w 302968"/>
                <a:gd name="connsiteY339" fmla="*/ 2725 h 206500"/>
                <a:gd name="connsiteX340" fmla="*/ 206437 w 302968"/>
                <a:gd name="connsiteY340" fmla="*/ 2725 h 206500"/>
                <a:gd name="connsiteX341" fmla="*/ 209163 w 302968"/>
                <a:gd name="connsiteY341" fmla="*/ 2725 h 206500"/>
                <a:gd name="connsiteX342" fmla="*/ 209163 w 302968"/>
                <a:gd name="connsiteY342" fmla="*/ 5388 h 206500"/>
                <a:gd name="connsiteX343" fmla="*/ 209163 w 302968"/>
                <a:gd name="connsiteY343" fmla="*/ 8050 h 206500"/>
                <a:gd name="connsiteX344" fmla="*/ 211825 w 302968"/>
                <a:gd name="connsiteY344" fmla="*/ 8050 h 206500"/>
                <a:gd name="connsiteX345" fmla="*/ 214487 w 302968"/>
                <a:gd name="connsiteY345" fmla="*/ 8050 h 206500"/>
                <a:gd name="connsiteX346" fmla="*/ 214487 w 302968"/>
                <a:gd name="connsiteY346" fmla="*/ 10712 h 206500"/>
                <a:gd name="connsiteX347" fmla="*/ 217212 w 302968"/>
                <a:gd name="connsiteY347" fmla="*/ 10712 h 206500"/>
                <a:gd name="connsiteX348" fmla="*/ 217212 w 302968"/>
                <a:gd name="connsiteY348" fmla="*/ 8050 h 206500"/>
                <a:gd name="connsiteX349" fmla="*/ 219874 w 302968"/>
                <a:gd name="connsiteY349" fmla="*/ 8050 h 206500"/>
                <a:gd name="connsiteX350" fmla="*/ 222536 w 302968"/>
                <a:gd name="connsiteY350" fmla="*/ 8050 h 206500"/>
                <a:gd name="connsiteX351" fmla="*/ 225262 w 302968"/>
                <a:gd name="connsiteY351" fmla="*/ 8050 h 206500"/>
                <a:gd name="connsiteX352" fmla="*/ 227924 w 302968"/>
                <a:gd name="connsiteY352" fmla="*/ 5388 h 206500"/>
                <a:gd name="connsiteX353" fmla="*/ 230586 w 302968"/>
                <a:gd name="connsiteY353" fmla="*/ 5388 h 206500"/>
                <a:gd name="connsiteX354" fmla="*/ 233248 w 302968"/>
                <a:gd name="connsiteY354" fmla="*/ 5388 h 206500"/>
                <a:gd name="connsiteX355" fmla="*/ 235973 w 302968"/>
                <a:gd name="connsiteY355" fmla="*/ 5388 h 206500"/>
                <a:gd name="connsiteX356" fmla="*/ 238636 w 302968"/>
                <a:gd name="connsiteY356" fmla="*/ 5388 h 206500"/>
                <a:gd name="connsiteX357" fmla="*/ 241298 w 302968"/>
                <a:gd name="connsiteY357" fmla="*/ 5388 h 206500"/>
                <a:gd name="connsiteX358" fmla="*/ 244023 w 302968"/>
                <a:gd name="connsiteY358" fmla="*/ 5388 h 206500"/>
                <a:gd name="connsiteX359" fmla="*/ 246685 w 302968"/>
                <a:gd name="connsiteY359" fmla="*/ 5388 h 206500"/>
                <a:gd name="connsiteX360" fmla="*/ 249347 w 302968"/>
                <a:gd name="connsiteY360" fmla="*/ 5388 h 206500"/>
                <a:gd name="connsiteX361" fmla="*/ 249347 w 302968"/>
                <a:gd name="connsiteY361" fmla="*/ 8050 h 206500"/>
                <a:gd name="connsiteX362" fmla="*/ 252073 w 302968"/>
                <a:gd name="connsiteY362" fmla="*/ 8050 h 206500"/>
                <a:gd name="connsiteX363" fmla="*/ 254735 w 302968"/>
                <a:gd name="connsiteY363" fmla="*/ 8050 h 206500"/>
                <a:gd name="connsiteX364" fmla="*/ 257397 w 302968"/>
                <a:gd name="connsiteY364" fmla="*/ 8050 h 206500"/>
                <a:gd name="connsiteX365" fmla="*/ 260122 w 302968"/>
                <a:gd name="connsiteY365" fmla="*/ 10712 h 206500"/>
                <a:gd name="connsiteX366" fmla="*/ 265446 w 302968"/>
                <a:gd name="connsiteY366" fmla="*/ 13437 h 206500"/>
                <a:gd name="connsiteX367" fmla="*/ 268108 w 302968"/>
                <a:gd name="connsiteY367" fmla="*/ 13437 h 206500"/>
                <a:gd name="connsiteX368" fmla="*/ 270834 w 302968"/>
                <a:gd name="connsiteY368" fmla="*/ 16099 h 206500"/>
                <a:gd name="connsiteX369" fmla="*/ 273496 w 302968"/>
                <a:gd name="connsiteY369" fmla="*/ 18761 h 206500"/>
                <a:gd name="connsiteX370" fmla="*/ 276158 w 302968"/>
                <a:gd name="connsiteY370" fmla="*/ 18761 h 206500"/>
                <a:gd name="connsiteX371" fmla="*/ 278884 w 302968"/>
                <a:gd name="connsiteY371" fmla="*/ 21487 h 206500"/>
                <a:gd name="connsiteX372" fmla="*/ 281546 w 302968"/>
                <a:gd name="connsiteY372" fmla="*/ 21487 h 206500"/>
                <a:gd name="connsiteX373" fmla="*/ 284208 w 302968"/>
                <a:gd name="connsiteY373" fmla="*/ 24149 h 206500"/>
                <a:gd name="connsiteX374" fmla="*/ 286933 w 302968"/>
                <a:gd name="connsiteY374" fmla="*/ 24149 h 206500"/>
                <a:gd name="connsiteX375" fmla="*/ 286933 w 302968"/>
                <a:gd name="connsiteY375" fmla="*/ 26811 h 206500"/>
                <a:gd name="connsiteX376" fmla="*/ 289595 w 302968"/>
                <a:gd name="connsiteY376" fmla="*/ 26811 h 206500"/>
                <a:gd name="connsiteX377" fmla="*/ 292257 w 302968"/>
                <a:gd name="connsiteY377" fmla="*/ 26811 h 206500"/>
                <a:gd name="connsiteX378" fmla="*/ 292257 w 302968"/>
                <a:gd name="connsiteY378" fmla="*/ 29537 h 206500"/>
                <a:gd name="connsiteX379" fmla="*/ 294919 w 302968"/>
                <a:gd name="connsiteY379" fmla="*/ 29537 h 206500"/>
                <a:gd name="connsiteX380" fmla="*/ 297645 w 302968"/>
                <a:gd name="connsiteY380" fmla="*/ 29537 h 206500"/>
                <a:gd name="connsiteX381" fmla="*/ 300307 w 302968"/>
                <a:gd name="connsiteY381" fmla="*/ 32198 h 206500"/>
                <a:gd name="connsiteX382" fmla="*/ 300307 w 302968"/>
                <a:gd name="connsiteY382" fmla="*/ 32198 h 20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302968" h="206500">
                  <a:moveTo>
                    <a:pt x="300307" y="32198"/>
                  </a:moveTo>
                  <a:lnTo>
                    <a:pt x="302969" y="34860"/>
                  </a:lnTo>
                  <a:lnTo>
                    <a:pt x="302969" y="37586"/>
                  </a:lnTo>
                  <a:lnTo>
                    <a:pt x="300307" y="40248"/>
                  </a:lnTo>
                  <a:lnTo>
                    <a:pt x="300307" y="42910"/>
                  </a:lnTo>
                  <a:lnTo>
                    <a:pt x="297645" y="45572"/>
                  </a:lnTo>
                  <a:lnTo>
                    <a:pt x="297645" y="48298"/>
                  </a:lnTo>
                  <a:lnTo>
                    <a:pt x="294919" y="50960"/>
                  </a:lnTo>
                  <a:lnTo>
                    <a:pt x="294919" y="53622"/>
                  </a:lnTo>
                  <a:lnTo>
                    <a:pt x="292257" y="56347"/>
                  </a:lnTo>
                  <a:lnTo>
                    <a:pt x="289595" y="59009"/>
                  </a:lnTo>
                  <a:lnTo>
                    <a:pt x="286933" y="61672"/>
                  </a:lnTo>
                  <a:lnTo>
                    <a:pt x="284208" y="64397"/>
                  </a:lnTo>
                  <a:lnTo>
                    <a:pt x="284208" y="67059"/>
                  </a:lnTo>
                  <a:lnTo>
                    <a:pt x="281546" y="67059"/>
                  </a:lnTo>
                  <a:lnTo>
                    <a:pt x="281546" y="69721"/>
                  </a:lnTo>
                  <a:lnTo>
                    <a:pt x="278884" y="72383"/>
                  </a:lnTo>
                  <a:lnTo>
                    <a:pt x="278884" y="75109"/>
                  </a:lnTo>
                  <a:lnTo>
                    <a:pt x="276158" y="75109"/>
                  </a:lnTo>
                  <a:lnTo>
                    <a:pt x="273496" y="77771"/>
                  </a:lnTo>
                  <a:lnTo>
                    <a:pt x="273496" y="80433"/>
                  </a:lnTo>
                  <a:lnTo>
                    <a:pt x="270834" y="83158"/>
                  </a:lnTo>
                  <a:lnTo>
                    <a:pt x="268108" y="85820"/>
                  </a:lnTo>
                  <a:lnTo>
                    <a:pt x="268108" y="88482"/>
                  </a:lnTo>
                  <a:lnTo>
                    <a:pt x="268108" y="91208"/>
                  </a:lnTo>
                  <a:lnTo>
                    <a:pt x="268108" y="93870"/>
                  </a:lnTo>
                  <a:lnTo>
                    <a:pt x="268108" y="96532"/>
                  </a:lnTo>
                  <a:lnTo>
                    <a:pt x="270834" y="96532"/>
                  </a:lnTo>
                  <a:lnTo>
                    <a:pt x="270834" y="99194"/>
                  </a:lnTo>
                  <a:lnTo>
                    <a:pt x="273496" y="101919"/>
                  </a:lnTo>
                  <a:lnTo>
                    <a:pt x="273496" y="104581"/>
                  </a:lnTo>
                  <a:lnTo>
                    <a:pt x="273496" y="107244"/>
                  </a:lnTo>
                  <a:lnTo>
                    <a:pt x="273496" y="109969"/>
                  </a:lnTo>
                  <a:lnTo>
                    <a:pt x="273496" y="112631"/>
                  </a:lnTo>
                  <a:lnTo>
                    <a:pt x="273496" y="115293"/>
                  </a:lnTo>
                  <a:lnTo>
                    <a:pt x="273496" y="118018"/>
                  </a:lnTo>
                  <a:lnTo>
                    <a:pt x="270834" y="120681"/>
                  </a:lnTo>
                  <a:lnTo>
                    <a:pt x="270834" y="123343"/>
                  </a:lnTo>
                  <a:lnTo>
                    <a:pt x="270834" y="126068"/>
                  </a:lnTo>
                  <a:lnTo>
                    <a:pt x="268108" y="126068"/>
                  </a:lnTo>
                  <a:lnTo>
                    <a:pt x="265446" y="128730"/>
                  </a:lnTo>
                  <a:lnTo>
                    <a:pt x="265446" y="131392"/>
                  </a:lnTo>
                  <a:lnTo>
                    <a:pt x="262784" y="131392"/>
                  </a:lnTo>
                  <a:lnTo>
                    <a:pt x="260122" y="131392"/>
                  </a:lnTo>
                  <a:lnTo>
                    <a:pt x="260122" y="134054"/>
                  </a:lnTo>
                  <a:lnTo>
                    <a:pt x="257397" y="136780"/>
                  </a:lnTo>
                  <a:lnTo>
                    <a:pt x="254735" y="136780"/>
                  </a:lnTo>
                  <a:lnTo>
                    <a:pt x="254735" y="139442"/>
                  </a:lnTo>
                  <a:lnTo>
                    <a:pt x="252073" y="139442"/>
                  </a:lnTo>
                  <a:lnTo>
                    <a:pt x="249347" y="142104"/>
                  </a:lnTo>
                  <a:lnTo>
                    <a:pt x="246685" y="142104"/>
                  </a:lnTo>
                  <a:lnTo>
                    <a:pt x="246685" y="144830"/>
                  </a:lnTo>
                  <a:lnTo>
                    <a:pt x="244023" y="144830"/>
                  </a:lnTo>
                  <a:lnTo>
                    <a:pt x="241298" y="150153"/>
                  </a:lnTo>
                  <a:lnTo>
                    <a:pt x="238636" y="150153"/>
                  </a:lnTo>
                  <a:lnTo>
                    <a:pt x="238636" y="152879"/>
                  </a:lnTo>
                  <a:lnTo>
                    <a:pt x="235973" y="152879"/>
                  </a:lnTo>
                  <a:lnTo>
                    <a:pt x="233248" y="155541"/>
                  </a:lnTo>
                  <a:lnTo>
                    <a:pt x="233248" y="158203"/>
                  </a:lnTo>
                  <a:lnTo>
                    <a:pt x="230586" y="158203"/>
                  </a:lnTo>
                  <a:lnTo>
                    <a:pt x="230586" y="160865"/>
                  </a:lnTo>
                  <a:lnTo>
                    <a:pt x="227924" y="160865"/>
                  </a:lnTo>
                  <a:lnTo>
                    <a:pt x="225262" y="160865"/>
                  </a:lnTo>
                  <a:lnTo>
                    <a:pt x="225262" y="163591"/>
                  </a:lnTo>
                  <a:lnTo>
                    <a:pt x="222536" y="163591"/>
                  </a:lnTo>
                  <a:lnTo>
                    <a:pt x="219874" y="163591"/>
                  </a:lnTo>
                  <a:lnTo>
                    <a:pt x="217212" y="166253"/>
                  </a:lnTo>
                  <a:lnTo>
                    <a:pt x="214487" y="166253"/>
                  </a:lnTo>
                  <a:lnTo>
                    <a:pt x="211825" y="166253"/>
                  </a:lnTo>
                  <a:lnTo>
                    <a:pt x="209163" y="166253"/>
                  </a:lnTo>
                  <a:lnTo>
                    <a:pt x="206437" y="166253"/>
                  </a:lnTo>
                  <a:lnTo>
                    <a:pt x="203775" y="166253"/>
                  </a:lnTo>
                  <a:lnTo>
                    <a:pt x="198451" y="166253"/>
                  </a:lnTo>
                  <a:lnTo>
                    <a:pt x="187676" y="166253"/>
                  </a:lnTo>
                  <a:lnTo>
                    <a:pt x="185014" y="166253"/>
                  </a:lnTo>
                  <a:lnTo>
                    <a:pt x="182352" y="166253"/>
                  </a:lnTo>
                  <a:lnTo>
                    <a:pt x="179626" y="166253"/>
                  </a:lnTo>
                  <a:lnTo>
                    <a:pt x="176964" y="166253"/>
                  </a:lnTo>
                  <a:lnTo>
                    <a:pt x="174302" y="166253"/>
                  </a:lnTo>
                  <a:lnTo>
                    <a:pt x="171640" y="166253"/>
                  </a:lnTo>
                  <a:lnTo>
                    <a:pt x="168915" y="166253"/>
                  </a:lnTo>
                  <a:lnTo>
                    <a:pt x="166253" y="166253"/>
                  </a:lnTo>
                  <a:lnTo>
                    <a:pt x="163591" y="166253"/>
                  </a:lnTo>
                  <a:lnTo>
                    <a:pt x="160865" y="168915"/>
                  </a:lnTo>
                  <a:lnTo>
                    <a:pt x="158203" y="168915"/>
                  </a:lnTo>
                  <a:lnTo>
                    <a:pt x="155541" y="168915"/>
                  </a:lnTo>
                  <a:lnTo>
                    <a:pt x="152815" y="168915"/>
                  </a:lnTo>
                  <a:lnTo>
                    <a:pt x="150153" y="168915"/>
                  </a:lnTo>
                  <a:lnTo>
                    <a:pt x="147491" y="168915"/>
                  </a:lnTo>
                  <a:lnTo>
                    <a:pt x="144829" y="166253"/>
                  </a:lnTo>
                  <a:lnTo>
                    <a:pt x="142104" y="166253"/>
                  </a:lnTo>
                  <a:lnTo>
                    <a:pt x="139442" y="163591"/>
                  </a:lnTo>
                  <a:lnTo>
                    <a:pt x="136780" y="163591"/>
                  </a:lnTo>
                  <a:lnTo>
                    <a:pt x="134054" y="160865"/>
                  </a:lnTo>
                  <a:lnTo>
                    <a:pt x="131392" y="160865"/>
                  </a:lnTo>
                  <a:lnTo>
                    <a:pt x="128730" y="158203"/>
                  </a:lnTo>
                  <a:lnTo>
                    <a:pt x="126005" y="158203"/>
                  </a:lnTo>
                  <a:lnTo>
                    <a:pt x="123343" y="160865"/>
                  </a:lnTo>
                  <a:lnTo>
                    <a:pt x="120680" y="160865"/>
                  </a:lnTo>
                  <a:lnTo>
                    <a:pt x="117955" y="160865"/>
                  </a:lnTo>
                  <a:lnTo>
                    <a:pt x="115293" y="160865"/>
                  </a:lnTo>
                  <a:lnTo>
                    <a:pt x="112631" y="163591"/>
                  </a:lnTo>
                  <a:lnTo>
                    <a:pt x="109969" y="163591"/>
                  </a:lnTo>
                  <a:lnTo>
                    <a:pt x="107243" y="163591"/>
                  </a:lnTo>
                  <a:lnTo>
                    <a:pt x="104581" y="166253"/>
                  </a:lnTo>
                  <a:lnTo>
                    <a:pt x="101919" y="166253"/>
                  </a:lnTo>
                  <a:lnTo>
                    <a:pt x="99194" y="166253"/>
                  </a:lnTo>
                  <a:lnTo>
                    <a:pt x="96532" y="166253"/>
                  </a:lnTo>
                  <a:lnTo>
                    <a:pt x="96532" y="168915"/>
                  </a:lnTo>
                  <a:lnTo>
                    <a:pt x="93870" y="168915"/>
                  </a:lnTo>
                  <a:lnTo>
                    <a:pt x="91144" y="171640"/>
                  </a:lnTo>
                  <a:lnTo>
                    <a:pt x="88482" y="171640"/>
                  </a:lnTo>
                  <a:lnTo>
                    <a:pt x="85820" y="174302"/>
                  </a:lnTo>
                  <a:lnTo>
                    <a:pt x="83158" y="174302"/>
                  </a:lnTo>
                  <a:lnTo>
                    <a:pt x="83158" y="176965"/>
                  </a:lnTo>
                  <a:lnTo>
                    <a:pt x="80432" y="176965"/>
                  </a:lnTo>
                  <a:lnTo>
                    <a:pt x="77770" y="176965"/>
                  </a:lnTo>
                  <a:lnTo>
                    <a:pt x="77770" y="179690"/>
                  </a:lnTo>
                  <a:lnTo>
                    <a:pt x="75108" y="179690"/>
                  </a:lnTo>
                  <a:lnTo>
                    <a:pt x="72383" y="182352"/>
                  </a:lnTo>
                  <a:lnTo>
                    <a:pt x="69721" y="185014"/>
                  </a:lnTo>
                  <a:lnTo>
                    <a:pt x="67059" y="185014"/>
                  </a:lnTo>
                  <a:lnTo>
                    <a:pt x="64333" y="187676"/>
                  </a:lnTo>
                  <a:lnTo>
                    <a:pt x="61671" y="187676"/>
                  </a:lnTo>
                  <a:lnTo>
                    <a:pt x="61671" y="190402"/>
                  </a:lnTo>
                  <a:lnTo>
                    <a:pt x="59009" y="190402"/>
                  </a:lnTo>
                  <a:lnTo>
                    <a:pt x="56347" y="190402"/>
                  </a:lnTo>
                  <a:lnTo>
                    <a:pt x="53622" y="193064"/>
                  </a:lnTo>
                  <a:lnTo>
                    <a:pt x="56347" y="195726"/>
                  </a:lnTo>
                  <a:lnTo>
                    <a:pt x="56347" y="198451"/>
                  </a:lnTo>
                  <a:lnTo>
                    <a:pt x="59009" y="198451"/>
                  </a:lnTo>
                  <a:lnTo>
                    <a:pt x="59009" y="201113"/>
                  </a:lnTo>
                  <a:lnTo>
                    <a:pt x="59009" y="203775"/>
                  </a:lnTo>
                  <a:lnTo>
                    <a:pt x="59009" y="206501"/>
                  </a:lnTo>
                  <a:lnTo>
                    <a:pt x="56347" y="206501"/>
                  </a:lnTo>
                  <a:lnTo>
                    <a:pt x="53622" y="206501"/>
                  </a:lnTo>
                  <a:lnTo>
                    <a:pt x="56347" y="206501"/>
                  </a:lnTo>
                  <a:lnTo>
                    <a:pt x="53622" y="203775"/>
                  </a:lnTo>
                  <a:lnTo>
                    <a:pt x="56347" y="203775"/>
                  </a:lnTo>
                  <a:lnTo>
                    <a:pt x="56347" y="201113"/>
                  </a:lnTo>
                  <a:lnTo>
                    <a:pt x="53622" y="198451"/>
                  </a:lnTo>
                  <a:lnTo>
                    <a:pt x="50960" y="198451"/>
                  </a:lnTo>
                  <a:lnTo>
                    <a:pt x="48298" y="198451"/>
                  </a:lnTo>
                  <a:lnTo>
                    <a:pt x="48298" y="195726"/>
                  </a:lnTo>
                  <a:lnTo>
                    <a:pt x="50960" y="195726"/>
                  </a:lnTo>
                  <a:lnTo>
                    <a:pt x="50960" y="193064"/>
                  </a:lnTo>
                  <a:lnTo>
                    <a:pt x="50960" y="190402"/>
                  </a:lnTo>
                  <a:lnTo>
                    <a:pt x="48298" y="190402"/>
                  </a:lnTo>
                  <a:lnTo>
                    <a:pt x="48298" y="187676"/>
                  </a:lnTo>
                  <a:lnTo>
                    <a:pt x="48298" y="185014"/>
                  </a:lnTo>
                  <a:lnTo>
                    <a:pt x="45572" y="185014"/>
                  </a:lnTo>
                  <a:lnTo>
                    <a:pt x="42910" y="182352"/>
                  </a:lnTo>
                  <a:lnTo>
                    <a:pt x="42910" y="179690"/>
                  </a:lnTo>
                  <a:lnTo>
                    <a:pt x="40248" y="182352"/>
                  </a:lnTo>
                  <a:lnTo>
                    <a:pt x="40248" y="179690"/>
                  </a:lnTo>
                  <a:lnTo>
                    <a:pt x="40248" y="176965"/>
                  </a:lnTo>
                  <a:lnTo>
                    <a:pt x="37523" y="174302"/>
                  </a:lnTo>
                  <a:lnTo>
                    <a:pt x="34860" y="174302"/>
                  </a:lnTo>
                  <a:lnTo>
                    <a:pt x="34860" y="171640"/>
                  </a:lnTo>
                  <a:lnTo>
                    <a:pt x="34860" y="168915"/>
                  </a:lnTo>
                  <a:lnTo>
                    <a:pt x="32198" y="166253"/>
                  </a:lnTo>
                  <a:lnTo>
                    <a:pt x="34860" y="166253"/>
                  </a:lnTo>
                  <a:lnTo>
                    <a:pt x="34860" y="163591"/>
                  </a:lnTo>
                  <a:lnTo>
                    <a:pt x="37523" y="160865"/>
                  </a:lnTo>
                  <a:lnTo>
                    <a:pt x="34860" y="160865"/>
                  </a:lnTo>
                  <a:lnTo>
                    <a:pt x="37523" y="160865"/>
                  </a:lnTo>
                  <a:lnTo>
                    <a:pt x="37523" y="158203"/>
                  </a:lnTo>
                  <a:lnTo>
                    <a:pt x="40248" y="158203"/>
                  </a:lnTo>
                  <a:lnTo>
                    <a:pt x="40248" y="155541"/>
                  </a:lnTo>
                  <a:lnTo>
                    <a:pt x="37523" y="155541"/>
                  </a:lnTo>
                  <a:lnTo>
                    <a:pt x="40248" y="152879"/>
                  </a:lnTo>
                  <a:lnTo>
                    <a:pt x="40248" y="150153"/>
                  </a:lnTo>
                  <a:lnTo>
                    <a:pt x="37523" y="150153"/>
                  </a:lnTo>
                  <a:lnTo>
                    <a:pt x="37523" y="147491"/>
                  </a:lnTo>
                  <a:lnTo>
                    <a:pt x="37523" y="144830"/>
                  </a:lnTo>
                  <a:lnTo>
                    <a:pt x="34860" y="144830"/>
                  </a:lnTo>
                  <a:lnTo>
                    <a:pt x="34860" y="142104"/>
                  </a:lnTo>
                  <a:lnTo>
                    <a:pt x="32198" y="142104"/>
                  </a:lnTo>
                  <a:lnTo>
                    <a:pt x="29536" y="142104"/>
                  </a:lnTo>
                  <a:lnTo>
                    <a:pt x="26811" y="142104"/>
                  </a:lnTo>
                  <a:lnTo>
                    <a:pt x="26811" y="139442"/>
                  </a:lnTo>
                  <a:lnTo>
                    <a:pt x="26811" y="136780"/>
                  </a:lnTo>
                  <a:lnTo>
                    <a:pt x="24149" y="136780"/>
                  </a:lnTo>
                  <a:lnTo>
                    <a:pt x="24149" y="134054"/>
                  </a:lnTo>
                  <a:lnTo>
                    <a:pt x="21487" y="134054"/>
                  </a:lnTo>
                  <a:lnTo>
                    <a:pt x="21487" y="131392"/>
                  </a:lnTo>
                  <a:lnTo>
                    <a:pt x="21487" y="128730"/>
                  </a:lnTo>
                  <a:lnTo>
                    <a:pt x="18761" y="128730"/>
                  </a:lnTo>
                  <a:lnTo>
                    <a:pt x="16099" y="126068"/>
                  </a:lnTo>
                  <a:lnTo>
                    <a:pt x="16099" y="123343"/>
                  </a:lnTo>
                  <a:lnTo>
                    <a:pt x="16099" y="120681"/>
                  </a:lnTo>
                  <a:lnTo>
                    <a:pt x="16099" y="118018"/>
                  </a:lnTo>
                  <a:lnTo>
                    <a:pt x="13437" y="118018"/>
                  </a:lnTo>
                  <a:lnTo>
                    <a:pt x="10712" y="118018"/>
                  </a:lnTo>
                  <a:lnTo>
                    <a:pt x="13437" y="118018"/>
                  </a:lnTo>
                  <a:lnTo>
                    <a:pt x="13437" y="115293"/>
                  </a:lnTo>
                  <a:lnTo>
                    <a:pt x="13437" y="112631"/>
                  </a:lnTo>
                  <a:lnTo>
                    <a:pt x="10712" y="112631"/>
                  </a:lnTo>
                  <a:lnTo>
                    <a:pt x="10712" y="109969"/>
                  </a:lnTo>
                  <a:lnTo>
                    <a:pt x="10712" y="107244"/>
                  </a:lnTo>
                  <a:lnTo>
                    <a:pt x="10712" y="104581"/>
                  </a:lnTo>
                  <a:lnTo>
                    <a:pt x="10712" y="101919"/>
                  </a:lnTo>
                  <a:lnTo>
                    <a:pt x="8050" y="101919"/>
                  </a:lnTo>
                  <a:lnTo>
                    <a:pt x="8050" y="99194"/>
                  </a:lnTo>
                  <a:lnTo>
                    <a:pt x="8050" y="96532"/>
                  </a:lnTo>
                  <a:lnTo>
                    <a:pt x="8050" y="93870"/>
                  </a:lnTo>
                  <a:lnTo>
                    <a:pt x="5387" y="93870"/>
                  </a:lnTo>
                  <a:lnTo>
                    <a:pt x="5387" y="91208"/>
                  </a:lnTo>
                  <a:lnTo>
                    <a:pt x="2662" y="91208"/>
                  </a:lnTo>
                  <a:lnTo>
                    <a:pt x="2662" y="88482"/>
                  </a:lnTo>
                  <a:lnTo>
                    <a:pt x="5387" y="88482"/>
                  </a:lnTo>
                  <a:lnTo>
                    <a:pt x="2662" y="85820"/>
                  </a:lnTo>
                  <a:lnTo>
                    <a:pt x="2662" y="83158"/>
                  </a:lnTo>
                  <a:lnTo>
                    <a:pt x="0" y="83158"/>
                  </a:lnTo>
                  <a:lnTo>
                    <a:pt x="2662" y="83158"/>
                  </a:lnTo>
                  <a:lnTo>
                    <a:pt x="2662" y="80433"/>
                  </a:lnTo>
                  <a:lnTo>
                    <a:pt x="2662" y="77771"/>
                  </a:lnTo>
                  <a:lnTo>
                    <a:pt x="5387" y="77771"/>
                  </a:lnTo>
                  <a:lnTo>
                    <a:pt x="5387" y="75109"/>
                  </a:lnTo>
                  <a:lnTo>
                    <a:pt x="8050" y="75109"/>
                  </a:lnTo>
                  <a:lnTo>
                    <a:pt x="8050" y="72383"/>
                  </a:lnTo>
                  <a:lnTo>
                    <a:pt x="10712" y="72383"/>
                  </a:lnTo>
                  <a:lnTo>
                    <a:pt x="13437" y="72383"/>
                  </a:lnTo>
                  <a:lnTo>
                    <a:pt x="13437" y="69721"/>
                  </a:lnTo>
                  <a:lnTo>
                    <a:pt x="16099" y="69721"/>
                  </a:lnTo>
                  <a:lnTo>
                    <a:pt x="18761" y="69721"/>
                  </a:lnTo>
                  <a:lnTo>
                    <a:pt x="21487" y="69721"/>
                  </a:lnTo>
                  <a:lnTo>
                    <a:pt x="24149" y="69721"/>
                  </a:lnTo>
                  <a:lnTo>
                    <a:pt x="26811" y="67059"/>
                  </a:lnTo>
                  <a:lnTo>
                    <a:pt x="29536" y="64397"/>
                  </a:lnTo>
                  <a:lnTo>
                    <a:pt x="29536" y="61672"/>
                  </a:lnTo>
                  <a:lnTo>
                    <a:pt x="29536" y="59009"/>
                  </a:lnTo>
                  <a:lnTo>
                    <a:pt x="29536" y="56347"/>
                  </a:lnTo>
                  <a:lnTo>
                    <a:pt x="29536" y="53622"/>
                  </a:lnTo>
                  <a:lnTo>
                    <a:pt x="29536" y="50960"/>
                  </a:lnTo>
                  <a:lnTo>
                    <a:pt x="32198" y="50960"/>
                  </a:lnTo>
                  <a:lnTo>
                    <a:pt x="34860" y="50960"/>
                  </a:lnTo>
                  <a:lnTo>
                    <a:pt x="34860" y="48298"/>
                  </a:lnTo>
                  <a:lnTo>
                    <a:pt x="34860" y="45572"/>
                  </a:lnTo>
                  <a:lnTo>
                    <a:pt x="34860" y="42910"/>
                  </a:lnTo>
                  <a:lnTo>
                    <a:pt x="37523" y="42910"/>
                  </a:lnTo>
                  <a:lnTo>
                    <a:pt x="37523" y="40248"/>
                  </a:lnTo>
                  <a:lnTo>
                    <a:pt x="40248" y="40248"/>
                  </a:lnTo>
                  <a:lnTo>
                    <a:pt x="42910" y="40248"/>
                  </a:lnTo>
                  <a:lnTo>
                    <a:pt x="45572" y="40248"/>
                  </a:lnTo>
                  <a:lnTo>
                    <a:pt x="48298" y="40248"/>
                  </a:lnTo>
                  <a:lnTo>
                    <a:pt x="50960" y="40248"/>
                  </a:lnTo>
                  <a:lnTo>
                    <a:pt x="53622" y="42910"/>
                  </a:lnTo>
                  <a:lnTo>
                    <a:pt x="56347" y="42910"/>
                  </a:lnTo>
                  <a:lnTo>
                    <a:pt x="59009" y="42910"/>
                  </a:lnTo>
                  <a:lnTo>
                    <a:pt x="61671" y="42910"/>
                  </a:lnTo>
                  <a:lnTo>
                    <a:pt x="64333" y="42910"/>
                  </a:lnTo>
                  <a:lnTo>
                    <a:pt x="67059" y="42910"/>
                  </a:lnTo>
                  <a:lnTo>
                    <a:pt x="69721" y="45572"/>
                  </a:lnTo>
                  <a:lnTo>
                    <a:pt x="72383" y="45572"/>
                  </a:lnTo>
                  <a:lnTo>
                    <a:pt x="75108" y="45572"/>
                  </a:lnTo>
                  <a:lnTo>
                    <a:pt x="77770" y="45572"/>
                  </a:lnTo>
                  <a:lnTo>
                    <a:pt x="80432" y="45572"/>
                  </a:lnTo>
                  <a:lnTo>
                    <a:pt x="80432" y="48298"/>
                  </a:lnTo>
                  <a:lnTo>
                    <a:pt x="83158" y="48298"/>
                  </a:lnTo>
                  <a:lnTo>
                    <a:pt x="85820" y="48298"/>
                  </a:lnTo>
                  <a:lnTo>
                    <a:pt x="91144" y="48298"/>
                  </a:lnTo>
                  <a:lnTo>
                    <a:pt x="93870" y="48298"/>
                  </a:lnTo>
                  <a:lnTo>
                    <a:pt x="96532" y="48298"/>
                  </a:lnTo>
                  <a:lnTo>
                    <a:pt x="96532" y="45572"/>
                  </a:lnTo>
                  <a:lnTo>
                    <a:pt x="99194" y="42910"/>
                  </a:lnTo>
                  <a:lnTo>
                    <a:pt x="101919" y="42910"/>
                  </a:lnTo>
                  <a:lnTo>
                    <a:pt x="104581" y="42910"/>
                  </a:lnTo>
                  <a:lnTo>
                    <a:pt x="107243" y="42910"/>
                  </a:lnTo>
                  <a:lnTo>
                    <a:pt x="107243" y="45572"/>
                  </a:lnTo>
                  <a:lnTo>
                    <a:pt x="109969" y="45572"/>
                  </a:lnTo>
                  <a:lnTo>
                    <a:pt x="112631" y="45572"/>
                  </a:lnTo>
                  <a:lnTo>
                    <a:pt x="115293" y="45572"/>
                  </a:lnTo>
                  <a:lnTo>
                    <a:pt x="115293" y="48298"/>
                  </a:lnTo>
                  <a:lnTo>
                    <a:pt x="115293" y="50960"/>
                  </a:lnTo>
                  <a:lnTo>
                    <a:pt x="117955" y="50960"/>
                  </a:lnTo>
                  <a:lnTo>
                    <a:pt x="120680" y="53622"/>
                  </a:lnTo>
                  <a:lnTo>
                    <a:pt x="123343" y="53622"/>
                  </a:lnTo>
                  <a:lnTo>
                    <a:pt x="120680" y="53622"/>
                  </a:lnTo>
                  <a:lnTo>
                    <a:pt x="120680" y="56347"/>
                  </a:lnTo>
                  <a:lnTo>
                    <a:pt x="123343" y="56347"/>
                  </a:lnTo>
                  <a:lnTo>
                    <a:pt x="126005" y="56347"/>
                  </a:lnTo>
                  <a:lnTo>
                    <a:pt x="128730" y="56347"/>
                  </a:lnTo>
                  <a:lnTo>
                    <a:pt x="131392" y="56347"/>
                  </a:lnTo>
                  <a:lnTo>
                    <a:pt x="131392" y="59009"/>
                  </a:lnTo>
                  <a:lnTo>
                    <a:pt x="134054" y="59009"/>
                  </a:lnTo>
                  <a:lnTo>
                    <a:pt x="134054" y="61672"/>
                  </a:lnTo>
                  <a:lnTo>
                    <a:pt x="134054" y="64397"/>
                  </a:lnTo>
                  <a:lnTo>
                    <a:pt x="134054" y="69721"/>
                  </a:lnTo>
                  <a:lnTo>
                    <a:pt x="136780" y="69721"/>
                  </a:lnTo>
                  <a:lnTo>
                    <a:pt x="136780" y="72383"/>
                  </a:lnTo>
                  <a:lnTo>
                    <a:pt x="139442" y="72383"/>
                  </a:lnTo>
                  <a:lnTo>
                    <a:pt x="142104" y="75109"/>
                  </a:lnTo>
                  <a:lnTo>
                    <a:pt x="144829" y="75109"/>
                  </a:lnTo>
                  <a:lnTo>
                    <a:pt x="150153" y="75109"/>
                  </a:lnTo>
                  <a:lnTo>
                    <a:pt x="152815" y="75109"/>
                  </a:lnTo>
                  <a:lnTo>
                    <a:pt x="155541" y="75109"/>
                  </a:lnTo>
                  <a:lnTo>
                    <a:pt x="158203" y="75109"/>
                  </a:lnTo>
                  <a:lnTo>
                    <a:pt x="158203" y="77771"/>
                  </a:lnTo>
                  <a:lnTo>
                    <a:pt x="160865" y="77771"/>
                  </a:lnTo>
                  <a:lnTo>
                    <a:pt x="166253" y="77771"/>
                  </a:lnTo>
                  <a:lnTo>
                    <a:pt x="168915" y="77771"/>
                  </a:lnTo>
                  <a:lnTo>
                    <a:pt x="171640" y="77771"/>
                  </a:lnTo>
                  <a:lnTo>
                    <a:pt x="174302" y="77771"/>
                  </a:lnTo>
                  <a:lnTo>
                    <a:pt x="174302" y="75109"/>
                  </a:lnTo>
                  <a:lnTo>
                    <a:pt x="179626" y="72383"/>
                  </a:lnTo>
                  <a:lnTo>
                    <a:pt x="182352" y="72383"/>
                  </a:lnTo>
                  <a:lnTo>
                    <a:pt x="185014" y="69721"/>
                  </a:lnTo>
                  <a:lnTo>
                    <a:pt x="187676" y="69721"/>
                  </a:lnTo>
                  <a:lnTo>
                    <a:pt x="190401" y="69721"/>
                  </a:lnTo>
                  <a:lnTo>
                    <a:pt x="190401" y="67059"/>
                  </a:lnTo>
                  <a:lnTo>
                    <a:pt x="190401" y="64397"/>
                  </a:lnTo>
                  <a:lnTo>
                    <a:pt x="190401" y="61672"/>
                  </a:lnTo>
                  <a:lnTo>
                    <a:pt x="190401" y="59009"/>
                  </a:lnTo>
                  <a:lnTo>
                    <a:pt x="190401" y="56347"/>
                  </a:lnTo>
                  <a:lnTo>
                    <a:pt x="190401" y="53622"/>
                  </a:lnTo>
                  <a:lnTo>
                    <a:pt x="187676" y="45572"/>
                  </a:lnTo>
                  <a:lnTo>
                    <a:pt x="187676" y="42910"/>
                  </a:lnTo>
                  <a:lnTo>
                    <a:pt x="187676" y="40248"/>
                  </a:lnTo>
                  <a:lnTo>
                    <a:pt x="187676" y="37586"/>
                  </a:lnTo>
                  <a:lnTo>
                    <a:pt x="187676" y="34860"/>
                  </a:lnTo>
                  <a:lnTo>
                    <a:pt x="187676" y="32198"/>
                  </a:lnTo>
                  <a:lnTo>
                    <a:pt x="187676" y="29537"/>
                  </a:lnTo>
                  <a:lnTo>
                    <a:pt x="187676" y="26811"/>
                  </a:lnTo>
                  <a:lnTo>
                    <a:pt x="187676" y="24149"/>
                  </a:lnTo>
                  <a:lnTo>
                    <a:pt x="185014" y="24149"/>
                  </a:lnTo>
                  <a:lnTo>
                    <a:pt x="185014" y="21487"/>
                  </a:lnTo>
                  <a:lnTo>
                    <a:pt x="185014" y="18761"/>
                  </a:lnTo>
                  <a:lnTo>
                    <a:pt x="185014" y="16099"/>
                  </a:lnTo>
                  <a:lnTo>
                    <a:pt x="185014" y="13437"/>
                  </a:lnTo>
                  <a:lnTo>
                    <a:pt x="187676" y="10712"/>
                  </a:lnTo>
                  <a:lnTo>
                    <a:pt x="190401" y="8050"/>
                  </a:lnTo>
                  <a:lnTo>
                    <a:pt x="193063" y="5388"/>
                  </a:lnTo>
                  <a:lnTo>
                    <a:pt x="193063" y="2725"/>
                  </a:lnTo>
                  <a:lnTo>
                    <a:pt x="195725" y="2725"/>
                  </a:lnTo>
                  <a:lnTo>
                    <a:pt x="195725" y="0"/>
                  </a:lnTo>
                  <a:lnTo>
                    <a:pt x="198451" y="0"/>
                  </a:lnTo>
                  <a:lnTo>
                    <a:pt x="201113" y="0"/>
                  </a:lnTo>
                  <a:lnTo>
                    <a:pt x="201113" y="2725"/>
                  </a:lnTo>
                  <a:lnTo>
                    <a:pt x="203775" y="2725"/>
                  </a:lnTo>
                  <a:lnTo>
                    <a:pt x="206437" y="2725"/>
                  </a:lnTo>
                  <a:lnTo>
                    <a:pt x="209163" y="2725"/>
                  </a:lnTo>
                  <a:lnTo>
                    <a:pt x="209163" y="5388"/>
                  </a:lnTo>
                  <a:lnTo>
                    <a:pt x="209163" y="8050"/>
                  </a:lnTo>
                  <a:lnTo>
                    <a:pt x="211825" y="8050"/>
                  </a:lnTo>
                  <a:lnTo>
                    <a:pt x="214487" y="8050"/>
                  </a:lnTo>
                  <a:lnTo>
                    <a:pt x="214487" y="10712"/>
                  </a:lnTo>
                  <a:lnTo>
                    <a:pt x="217212" y="10712"/>
                  </a:lnTo>
                  <a:lnTo>
                    <a:pt x="217212" y="8050"/>
                  </a:lnTo>
                  <a:lnTo>
                    <a:pt x="219874" y="8050"/>
                  </a:lnTo>
                  <a:lnTo>
                    <a:pt x="222536" y="8050"/>
                  </a:lnTo>
                  <a:lnTo>
                    <a:pt x="225262" y="8050"/>
                  </a:lnTo>
                  <a:lnTo>
                    <a:pt x="227924" y="5388"/>
                  </a:lnTo>
                  <a:lnTo>
                    <a:pt x="230586" y="5388"/>
                  </a:lnTo>
                  <a:lnTo>
                    <a:pt x="233248" y="5388"/>
                  </a:lnTo>
                  <a:lnTo>
                    <a:pt x="235973" y="5388"/>
                  </a:lnTo>
                  <a:lnTo>
                    <a:pt x="238636" y="5388"/>
                  </a:lnTo>
                  <a:lnTo>
                    <a:pt x="241298" y="5388"/>
                  </a:lnTo>
                  <a:lnTo>
                    <a:pt x="244023" y="5388"/>
                  </a:lnTo>
                  <a:lnTo>
                    <a:pt x="246685" y="5388"/>
                  </a:lnTo>
                  <a:lnTo>
                    <a:pt x="249347" y="5388"/>
                  </a:lnTo>
                  <a:lnTo>
                    <a:pt x="249347" y="8050"/>
                  </a:lnTo>
                  <a:lnTo>
                    <a:pt x="252073" y="8050"/>
                  </a:lnTo>
                  <a:lnTo>
                    <a:pt x="254735" y="8050"/>
                  </a:lnTo>
                  <a:lnTo>
                    <a:pt x="257397" y="8050"/>
                  </a:lnTo>
                  <a:lnTo>
                    <a:pt x="260122" y="10712"/>
                  </a:lnTo>
                  <a:lnTo>
                    <a:pt x="265446" y="13437"/>
                  </a:lnTo>
                  <a:lnTo>
                    <a:pt x="268108" y="13437"/>
                  </a:lnTo>
                  <a:lnTo>
                    <a:pt x="270834" y="16099"/>
                  </a:lnTo>
                  <a:lnTo>
                    <a:pt x="273496" y="18761"/>
                  </a:lnTo>
                  <a:lnTo>
                    <a:pt x="276158" y="18761"/>
                  </a:lnTo>
                  <a:lnTo>
                    <a:pt x="278884" y="21487"/>
                  </a:lnTo>
                  <a:lnTo>
                    <a:pt x="281546" y="21487"/>
                  </a:lnTo>
                  <a:lnTo>
                    <a:pt x="284208" y="24149"/>
                  </a:lnTo>
                  <a:lnTo>
                    <a:pt x="286933" y="24149"/>
                  </a:lnTo>
                  <a:lnTo>
                    <a:pt x="286933" y="26811"/>
                  </a:lnTo>
                  <a:lnTo>
                    <a:pt x="289595" y="26811"/>
                  </a:lnTo>
                  <a:lnTo>
                    <a:pt x="292257" y="26811"/>
                  </a:lnTo>
                  <a:lnTo>
                    <a:pt x="292257" y="29537"/>
                  </a:lnTo>
                  <a:lnTo>
                    <a:pt x="294919" y="29537"/>
                  </a:lnTo>
                  <a:lnTo>
                    <a:pt x="297645" y="29537"/>
                  </a:lnTo>
                  <a:lnTo>
                    <a:pt x="300307" y="32198"/>
                  </a:lnTo>
                  <a:lnTo>
                    <a:pt x="300307" y="321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6" name="Freeform: Shape 205">
              <a:extLst>
                <a:ext uri="{FF2B5EF4-FFF2-40B4-BE49-F238E27FC236}">
                  <a16:creationId xmlns:a16="http://schemas.microsoft.com/office/drawing/2014/main" id="{78E9B0B1-A9D7-4211-8A97-D023362F568B}"/>
                </a:ext>
              </a:extLst>
            </p:cNvPr>
            <p:cNvSpPr/>
            <p:nvPr/>
          </p:nvSpPr>
          <p:spPr>
            <a:xfrm>
              <a:off x="2663450" y="4696462"/>
              <a:ext cx="115293" cy="115293"/>
            </a:xfrm>
            <a:custGeom>
              <a:avLst/>
              <a:gdLst>
                <a:gd name="connsiteX0" fmla="*/ 21423 w 115293"/>
                <a:gd name="connsiteY0" fmla="*/ 16099 h 115293"/>
                <a:gd name="connsiteX1" fmla="*/ 24149 w 115293"/>
                <a:gd name="connsiteY1" fmla="*/ 13437 h 115293"/>
                <a:gd name="connsiteX2" fmla="*/ 26811 w 115293"/>
                <a:gd name="connsiteY2" fmla="*/ 10712 h 115293"/>
                <a:gd name="connsiteX3" fmla="*/ 29473 w 115293"/>
                <a:gd name="connsiteY3" fmla="*/ 8050 h 115293"/>
                <a:gd name="connsiteX4" fmla="*/ 32198 w 115293"/>
                <a:gd name="connsiteY4" fmla="*/ 5388 h 115293"/>
                <a:gd name="connsiteX5" fmla="*/ 34860 w 115293"/>
                <a:gd name="connsiteY5" fmla="*/ 5388 h 115293"/>
                <a:gd name="connsiteX6" fmla="*/ 34860 w 115293"/>
                <a:gd name="connsiteY6" fmla="*/ 2662 h 115293"/>
                <a:gd name="connsiteX7" fmla="*/ 37523 w 115293"/>
                <a:gd name="connsiteY7" fmla="*/ 2662 h 115293"/>
                <a:gd name="connsiteX8" fmla="*/ 40185 w 115293"/>
                <a:gd name="connsiteY8" fmla="*/ 2662 h 115293"/>
                <a:gd name="connsiteX9" fmla="*/ 42910 w 115293"/>
                <a:gd name="connsiteY9" fmla="*/ 2662 h 115293"/>
                <a:gd name="connsiteX10" fmla="*/ 45572 w 115293"/>
                <a:gd name="connsiteY10" fmla="*/ 0 h 115293"/>
                <a:gd name="connsiteX11" fmla="*/ 48234 w 115293"/>
                <a:gd name="connsiteY11" fmla="*/ 0 h 115293"/>
                <a:gd name="connsiteX12" fmla="*/ 53622 w 115293"/>
                <a:gd name="connsiteY12" fmla="*/ 0 h 115293"/>
                <a:gd name="connsiteX13" fmla="*/ 56284 w 115293"/>
                <a:gd name="connsiteY13" fmla="*/ 0 h 115293"/>
                <a:gd name="connsiteX14" fmla="*/ 59009 w 115293"/>
                <a:gd name="connsiteY14" fmla="*/ 0 h 115293"/>
                <a:gd name="connsiteX15" fmla="*/ 61671 w 115293"/>
                <a:gd name="connsiteY15" fmla="*/ 0 h 115293"/>
                <a:gd name="connsiteX16" fmla="*/ 64333 w 115293"/>
                <a:gd name="connsiteY16" fmla="*/ 0 h 115293"/>
                <a:gd name="connsiteX17" fmla="*/ 66995 w 115293"/>
                <a:gd name="connsiteY17" fmla="*/ 2662 h 115293"/>
                <a:gd name="connsiteX18" fmla="*/ 69721 w 115293"/>
                <a:gd name="connsiteY18" fmla="*/ 5388 h 115293"/>
                <a:gd name="connsiteX19" fmla="*/ 75045 w 115293"/>
                <a:gd name="connsiteY19" fmla="*/ 8050 h 115293"/>
                <a:gd name="connsiteX20" fmla="*/ 77771 w 115293"/>
                <a:gd name="connsiteY20" fmla="*/ 10712 h 115293"/>
                <a:gd name="connsiteX21" fmla="*/ 80433 w 115293"/>
                <a:gd name="connsiteY21" fmla="*/ 13437 h 115293"/>
                <a:gd name="connsiteX22" fmla="*/ 85820 w 115293"/>
                <a:gd name="connsiteY22" fmla="*/ 16099 h 115293"/>
                <a:gd name="connsiteX23" fmla="*/ 85820 w 115293"/>
                <a:gd name="connsiteY23" fmla="*/ 18761 h 115293"/>
                <a:gd name="connsiteX24" fmla="*/ 88482 w 115293"/>
                <a:gd name="connsiteY24" fmla="*/ 21487 h 115293"/>
                <a:gd name="connsiteX25" fmla="*/ 93806 w 115293"/>
                <a:gd name="connsiteY25" fmla="*/ 24149 h 115293"/>
                <a:gd name="connsiteX26" fmla="*/ 96532 w 115293"/>
                <a:gd name="connsiteY26" fmla="*/ 26811 h 115293"/>
                <a:gd name="connsiteX27" fmla="*/ 99194 w 115293"/>
                <a:gd name="connsiteY27" fmla="*/ 29473 h 115293"/>
                <a:gd name="connsiteX28" fmla="*/ 99194 w 115293"/>
                <a:gd name="connsiteY28" fmla="*/ 32198 h 115293"/>
                <a:gd name="connsiteX29" fmla="*/ 99194 w 115293"/>
                <a:gd name="connsiteY29" fmla="*/ 34860 h 115293"/>
                <a:gd name="connsiteX30" fmla="*/ 101856 w 115293"/>
                <a:gd name="connsiteY30" fmla="*/ 34860 h 115293"/>
                <a:gd name="connsiteX31" fmla="*/ 104581 w 115293"/>
                <a:gd name="connsiteY31" fmla="*/ 34860 h 115293"/>
                <a:gd name="connsiteX32" fmla="*/ 107243 w 115293"/>
                <a:gd name="connsiteY32" fmla="*/ 37523 h 115293"/>
                <a:gd name="connsiteX33" fmla="*/ 107243 w 115293"/>
                <a:gd name="connsiteY33" fmla="*/ 40248 h 115293"/>
                <a:gd name="connsiteX34" fmla="*/ 107243 w 115293"/>
                <a:gd name="connsiteY34" fmla="*/ 42910 h 115293"/>
                <a:gd name="connsiteX35" fmla="*/ 104581 w 115293"/>
                <a:gd name="connsiteY35" fmla="*/ 42910 h 115293"/>
                <a:gd name="connsiteX36" fmla="*/ 104581 w 115293"/>
                <a:gd name="connsiteY36" fmla="*/ 45572 h 115293"/>
                <a:gd name="connsiteX37" fmla="*/ 104581 w 115293"/>
                <a:gd name="connsiteY37" fmla="*/ 48298 h 115293"/>
                <a:gd name="connsiteX38" fmla="*/ 107243 w 115293"/>
                <a:gd name="connsiteY38" fmla="*/ 50960 h 115293"/>
                <a:gd name="connsiteX39" fmla="*/ 107243 w 115293"/>
                <a:gd name="connsiteY39" fmla="*/ 53622 h 115293"/>
                <a:gd name="connsiteX40" fmla="*/ 109905 w 115293"/>
                <a:gd name="connsiteY40" fmla="*/ 53622 h 115293"/>
                <a:gd name="connsiteX41" fmla="*/ 109905 w 115293"/>
                <a:gd name="connsiteY41" fmla="*/ 56284 h 115293"/>
                <a:gd name="connsiteX42" fmla="*/ 112631 w 115293"/>
                <a:gd name="connsiteY42" fmla="*/ 56284 h 115293"/>
                <a:gd name="connsiteX43" fmla="*/ 112631 w 115293"/>
                <a:gd name="connsiteY43" fmla="*/ 59010 h 115293"/>
                <a:gd name="connsiteX44" fmla="*/ 112631 w 115293"/>
                <a:gd name="connsiteY44" fmla="*/ 61672 h 115293"/>
                <a:gd name="connsiteX45" fmla="*/ 112631 w 115293"/>
                <a:gd name="connsiteY45" fmla="*/ 64334 h 115293"/>
                <a:gd name="connsiteX46" fmla="*/ 112631 w 115293"/>
                <a:gd name="connsiteY46" fmla="*/ 67059 h 115293"/>
                <a:gd name="connsiteX47" fmla="*/ 115293 w 115293"/>
                <a:gd name="connsiteY47" fmla="*/ 69721 h 115293"/>
                <a:gd name="connsiteX48" fmla="*/ 115293 w 115293"/>
                <a:gd name="connsiteY48" fmla="*/ 72383 h 115293"/>
                <a:gd name="connsiteX49" fmla="*/ 112631 w 115293"/>
                <a:gd name="connsiteY49" fmla="*/ 72383 h 115293"/>
                <a:gd name="connsiteX50" fmla="*/ 109905 w 115293"/>
                <a:gd name="connsiteY50" fmla="*/ 75109 h 115293"/>
                <a:gd name="connsiteX51" fmla="*/ 109905 w 115293"/>
                <a:gd name="connsiteY51" fmla="*/ 77771 h 115293"/>
                <a:gd name="connsiteX52" fmla="*/ 107243 w 115293"/>
                <a:gd name="connsiteY52" fmla="*/ 77771 h 115293"/>
                <a:gd name="connsiteX53" fmla="*/ 107243 w 115293"/>
                <a:gd name="connsiteY53" fmla="*/ 80433 h 115293"/>
                <a:gd name="connsiteX54" fmla="*/ 107243 w 115293"/>
                <a:gd name="connsiteY54" fmla="*/ 83158 h 115293"/>
                <a:gd name="connsiteX55" fmla="*/ 107243 w 115293"/>
                <a:gd name="connsiteY55" fmla="*/ 85820 h 115293"/>
                <a:gd name="connsiteX56" fmla="*/ 107243 w 115293"/>
                <a:gd name="connsiteY56" fmla="*/ 88482 h 115293"/>
                <a:gd name="connsiteX57" fmla="*/ 107243 w 115293"/>
                <a:gd name="connsiteY57" fmla="*/ 91144 h 115293"/>
                <a:gd name="connsiteX58" fmla="*/ 109905 w 115293"/>
                <a:gd name="connsiteY58" fmla="*/ 91144 h 115293"/>
                <a:gd name="connsiteX59" fmla="*/ 109905 w 115293"/>
                <a:gd name="connsiteY59" fmla="*/ 93870 h 115293"/>
                <a:gd name="connsiteX60" fmla="*/ 112631 w 115293"/>
                <a:gd name="connsiteY60" fmla="*/ 96532 h 115293"/>
                <a:gd name="connsiteX61" fmla="*/ 109905 w 115293"/>
                <a:gd name="connsiteY61" fmla="*/ 96532 h 115293"/>
                <a:gd name="connsiteX62" fmla="*/ 109905 w 115293"/>
                <a:gd name="connsiteY62" fmla="*/ 99194 h 115293"/>
                <a:gd name="connsiteX63" fmla="*/ 107243 w 115293"/>
                <a:gd name="connsiteY63" fmla="*/ 99194 h 115293"/>
                <a:gd name="connsiteX64" fmla="*/ 107243 w 115293"/>
                <a:gd name="connsiteY64" fmla="*/ 101919 h 115293"/>
                <a:gd name="connsiteX65" fmla="*/ 109905 w 115293"/>
                <a:gd name="connsiteY65" fmla="*/ 101919 h 115293"/>
                <a:gd name="connsiteX66" fmla="*/ 112631 w 115293"/>
                <a:gd name="connsiteY66" fmla="*/ 101919 h 115293"/>
                <a:gd name="connsiteX67" fmla="*/ 115293 w 115293"/>
                <a:gd name="connsiteY67" fmla="*/ 101919 h 115293"/>
                <a:gd name="connsiteX68" fmla="*/ 112631 w 115293"/>
                <a:gd name="connsiteY68" fmla="*/ 104581 h 115293"/>
                <a:gd name="connsiteX69" fmla="*/ 112631 w 115293"/>
                <a:gd name="connsiteY69" fmla="*/ 107244 h 115293"/>
                <a:gd name="connsiteX70" fmla="*/ 109905 w 115293"/>
                <a:gd name="connsiteY70" fmla="*/ 107244 h 115293"/>
                <a:gd name="connsiteX71" fmla="*/ 109905 w 115293"/>
                <a:gd name="connsiteY71" fmla="*/ 109969 h 115293"/>
                <a:gd name="connsiteX72" fmla="*/ 107243 w 115293"/>
                <a:gd name="connsiteY72" fmla="*/ 109969 h 115293"/>
                <a:gd name="connsiteX73" fmla="*/ 109905 w 115293"/>
                <a:gd name="connsiteY73" fmla="*/ 112631 h 115293"/>
                <a:gd name="connsiteX74" fmla="*/ 112631 w 115293"/>
                <a:gd name="connsiteY74" fmla="*/ 115293 h 115293"/>
                <a:gd name="connsiteX75" fmla="*/ 109905 w 115293"/>
                <a:gd name="connsiteY75" fmla="*/ 115293 h 115293"/>
                <a:gd name="connsiteX76" fmla="*/ 109905 w 115293"/>
                <a:gd name="connsiteY76" fmla="*/ 112631 h 115293"/>
                <a:gd name="connsiteX77" fmla="*/ 107243 w 115293"/>
                <a:gd name="connsiteY77" fmla="*/ 112631 h 115293"/>
                <a:gd name="connsiteX78" fmla="*/ 104581 w 115293"/>
                <a:gd name="connsiteY78" fmla="*/ 112631 h 115293"/>
                <a:gd name="connsiteX79" fmla="*/ 101856 w 115293"/>
                <a:gd name="connsiteY79" fmla="*/ 109969 h 115293"/>
                <a:gd name="connsiteX80" fmla="*/ 99194 w 115293"/>
                <a:gd name="connsiteY80" fmla="*/ 109969 h 115293"/>
                <a:gd name="connsiteX81" fmla="*/ 96532 w 115293"/>
                <a:gd name="connsiteY81" fmla="*/ 109969 h 115293"/>
                <a:gd name="connsiteX82" fmla="*/ 96532 w 115293"/>
                <a:gd name="connsiteY82" fmla="*/ 107244 h 115293"/>
                <a:gd name="connsiteX83" fmla="*/ 93806 w 115293"/>
                <a:gd name="connsiteY83" fmla="*/ 107244 h 115293"/>
                <a:gd name="connsiteX84" fmla="*/ 91144 w 115293"/>
                <a:gd name="connsiteY84" fmla="*/ 104581 h 115293"/>
                <a:gd name="connsiteX85" fmla="*/ 88482 w 115293"/>
                <a:gd name="connsiteY85" fmla="*/ 104581 h 115293"/>
                <a:gd name="connsiteX86" fmla="*/ 85820 w 115293"/>
                <a:gd name="connsiteY86" fmla="*/ 104581 h 115293"/>
                <a:gd name="connsiteX87" fmla="*/ 83095 w 115293"/>
                <a:gd name="connsiteY87" fmla="*/ 101919 h 115293"/>
                <a:gd name="connsiteX88" fmla="*/ 80433 w 115293"/>
                <a:gd name="connsiteY88" fmla="*/ 101919 h 115293"/>
                <a:gd name="connsiteX89" fmla="*/ 77771 w 115293"/>
                <a:gd name="connsiteY89" fmla="*/ 99194 h 115293"/>
                <a:gd name="connsiteX90" fmla="*/ 75045 w 115293"/>
                <a:gd name="connsiteY90" fmla="*/ 99194 h 115293"/>
                <a:gd name="connsiteX91" fmla="*/ 72383 w 115293"/>
                <a:gd name="connsiteY91" fmla="*/ 99194 h 115293"/>
                <a:gd name="connsiteX92" fmla="*/ 69721 w 115293"/>
                <a:gd name="connsiteY92" fmla="*/ 99194 h 115293"/>
                <a:gd name="connsiteX93" fmla="*/ 66995 w 115293"/>
                <a:gd name="connsiteY93" fmla="*/ 99194 h 115293"/>
                <a:gd name="connsiteX94" fmla="*/ 64333 w 115293"/>
                <a:gd name="connsiteY94" fmla="*/ 99194 h 115293"/>
                <a:gd name="connsiteX95" fmla="*/ 61671 w 115293"/>
                <a:gd name="connsiteY95" fmla="*/ 96532 h 115293"/>
                <a:gd name="connsiteX96" fmla="*/ 59009 w 115293"/>
                <a:gd name="connsiteY96" fmla="*/ 96532 h 115293"/>
                <a:gd name="connsiteX97" fmla="*/ 56284 w 115293"/>
                <a:gd name="connsiteY97" fmla="*/ 96532 h 115293"/>
                <a:gd name="connsiteX98" fmla="*/ 53622 w 115293"/>
                <a:gd name="connsiteY98" fmla="*/ 96532 h 115293"/>
                <a:gd name="connsiteX99" fmla="*/ 53622 w 115293"/>
                <a:gd name="connsiteY99" fmla="*/ 93870 h 115293"/>
                <a:gd name="connsiteX100" fmla="*/ 48234 w 115293"/>
                <a:gd name="connsiteY100" fmla="*/ 93870 h 115293"/>
                <a:gd name="connsiteX101" fmla="*/ 45572 w 115293"/>
                <a:gd name="connsiteY101" fmla="*/ 93870 h 115293"/>
                <a:gd name="connsiteX102" fmla="*/ 42910 w 115293"/>
                <a:gd name="connsiteY102" fmla="*/ 91144 h 115293"/>
                <a:gd name="connsiteX103" fmla="*/ 37523 w 115293"/>
                <a:gd name="connsiteY103" fmla="*/ 91144 h 115293"/>
                <a:gd name="connsiteX104" fmla="*/ 34860 w 115293"/>
                <a:gd name="connsiteY104" fmla="*/ 91144 h 115293"/>
                <a:gd name="connsiteX105" fmla="*/ 32198 w 115293"/>
                <a:gd name="connsiteY105" fmla="*/ 88482 h 115293"/>
                <a:gd name="connsiteX106" fmla="*/ 29473 w 115293"/>
                <a:gd name="connsiteY106" fmla="*/ 88482 h 115293"/>
                <a:gd name="connsiteX107" fmla="*/ 24149 w 115293"/>
                <a:gd name="connsiteY107" fmla="*/ 85820 h 115293"/>
                <a:gd name="connsiteX108" fmla="*/ 21423 w 115293"/>
                <a:gd name="connsiteY108" fmla="*/ 85820 h 115293"/>
                <a:gd name="connsiteX109" fmla="*/ 18761 w 115293"/>
                <a:gd name="connsiteY109" fmla="*/ 85820 h 115293"/>
                <a:gd name="connsiteX110" fmla="*/ 16099 w 115293"/>
                <a:gd name="connsiteY110" fmla="*/ 85820 h 115293"/>
                <a:gd name="connsiteX111" fmla="*/ 13374 w 115293"/>
                <a:gd name="connsiteY111" fmla="*/ 85820 h 115293"/>
                <a:gd name="connsiteX112" fmla="*/ 10712 w 115293"/>
                <a:gd name="connsiteY112" fmla="*/ 85820 h 115293"/>
                <a:gd name="connsiteX113" fmla="*/ 8050 w 115293"/>
                <a:gd name="connsiteY113" fmla="*/ 83158 h 115293"/>
                <a:gd name="connsiteX114" fmla="*/ 8050 w 115293"/>
                <a:gd name="connsiteY114" fmla="*/ 80433 h 115293"/>
                <a:gd name="connsiteX115" fmla="*/ 5387 w 115293"/>
                <a:gd name="connsiteY115" fmla="*/ 77771 h 115293"/>
                <a:gd name="connsiteX116" fmla="*/ 5387 w 115293"/>
                <a:gd name="connsiteY116" fmla="*/ 75109 h 115293"/>
                <a:gd name="connsiteX117" fmla="*/ 5387 w 115293"/>
                <a:gd name="connsiteY117" fmla="*/ 72383 h 115293"/>
                <a:gd name="connsiteX118" fmla="*/ 5387 w 115293"/>
                <a:gd name="connsiteY118" fmla="*/ 69721 h 115293"/>
                <a:gd name="connsiteX119" fmla="*/ 2662 w 115293"/>
                <a:gd name="connsiteY119" fmla="*/ 67059 h 115293"/>
                <a:gd name="connsiteX120" fmla="*/ 2662 w 115293"/>
                <a:gd name="connsiteY120" fmla="*/ 64334 h 115293"/>
                <a:gd name="connsiteX121" fmla="*/ 2662 w 115293"/>
                <a:gd name="connsiteY121" fmla="*/ 61672 h 115293"/>
                <a:gd name="connsiteX122" fmla="*/ 2662 w 115293"/>
                <a:gd name="connsiteY122" fmla="*/ 59010 h 115293"/>
                <a:gd name="connsiteX123" fmla="*/ 2662 w 115293"/>
                <a:gd name="connsiteY123" fmla="*/ 56284 h 115293"/>
                <a:gd name="connsiteX124" fmla="*/ 0 w 115293"/>
                <a:gd name="connsiteY124" fmla="*/ 56284 h 115293"/>
                <a:gd name="connsiteX125" fmla="*/ 0 w 115293"/>
                <a:gd name="connsiteY125" fmla="*/ 53622 h 115293"/>
                <a:gd name="connsiteX126" fmla="*/ 0 w 115293"/>
                <a:gd name="connsiteY126" fmla="*/ 50960 h 115293"/>
                <a:gd name="connsiteX127" fmla="*/ 0 w 115293"/>
                <a:gd name="connsiteY127" fmla="*/ 48298 h 115293"/>
                <a:gd name="connsiteX128" fmla="*/ 2662 w 115293"/>
                <a:gd name="connsiteY128" fmla="*/ 45572 h 115293"/>
                <a:gd name="connsiteX129" fmla="*/ 2662 w 115293"/>
                <a:gd name="connsiteY129" fmla="*/ 42910 h 115293"/>
                <a:gd name="connsiteX130" fmla="*/ 5387 w 115293"/>
                <a:gd name="connsiteY130" fmla="*/ 40248 h 115293"/>
                <a:gd name="connsiteX131" fmla="*/ 5387 w 115293"/>
                <a:gd name="connsiteY131" fmla="*/ 37523 h 115293"/>
                <a:gd name="connsiteX132" fmla="*/ 8050 w 115293"/>
                <a:gd name="connsiteY132" fmla="*/ 34860 h 115293"/>
                <a:gd name="connsiteX133" fmla="*/ 10712 w 115293"/>
                <a:gd name="connsiteY133" fmla="*/ 34860 h 115293"/>
                <a:gd name="connsiteX134" fmla="*/ 10712 w 115293"/>
                <a:gd name="connsiteY134" fmla="*/ 32198 h 115293"/>
                <a:gd name="connsiteX135" fmla="*/ 13374 w 115293"/>
                <a:gd name="connsiteY135" fmla="*/ 29473 h 115293"/>
                <a:gd name="connsiteX136" fmla="*/ 13374 w 115293"/>
                <a:gd name="connsiteY136" fmla="*/ 26811 h 115293"/>
                <a:gd name="connsiteX137" fmla="*/ 13374 w 115293"/>
                <a:gd name="connsiteY137" fmla="*/ 24149 h 115293"/>
                <a:gd name="connsiteX138" fmla="*/ 16099 w 115293"/>
                <a:gd name="connsiteY138" fmla="*/ 24149 h 115293"/>
                <a:gd name="connsiteX139" fmla="*/ 16099 w 115293"/>
                <a:gd name="connsiteY139" fmla="*/ 21487 h 115293"/>
                <a:gd name="connsiteX140" fmla="*/ 18761 w 115293"/>
                <a:gd name="connsiteY140" fmla="*/ 21487 h 115293"/>
                <a:gd name="connsiteX141" fmla="*/ 18761 w 115293"/>
                <a:gd name="connsiteY141" fmla="*/ 18761 h 115293"/>
                <a:gd name="connsiteX142" fmla="*/ 21423 w 115293"/>
                <a:gd name="connsiteY142" fmla="*/ 18761 h 115293"/>
                <a:gd name="connsiteX143" fmla="*/ 21423 w 115293"/>
                <a:gd name="connsiteY143" fmla="*/ 16099 h 115293"/>
                <a:gd name="connsiteX144" fmla="*/ 21423 w 115293"/>
                <a:gd name="connsiteY144" fmla="*/ 16099 h 11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15293" h="115293">
                  <a:moveTo>
                    <a:pt x="21423" y="16099"/>
                  </a:moveTo>
                  <a:lnTo>
                    <a:pt x="24149" y="13437"/>
                  </a:lnTo>
                  <a:lnTo>
                    <a:pt x="26811" y="10712"/>
                  </a:lnTo>
                  <a:lnTo>
                    <a:pt x="29473" y="8050"/>
                  </a:lnTo>
                  <a:lnTo>
                    <a:pt x="32198" y="5388"/>
                  </a:lnTo>
                  <a:lnTo>
                    <a:pt x="34860" y="5388"/>
                  </a:lnTo>
                  <a:lnTo>
                    <a:pt x="34860" y="2662"/>
                  </a:lnTo>
                  <a:lnTo>
                    <a:pt x="37523" y="2662"/>
                  </a:lnTo>
                  <a:lnTo>
                    <a:pt x="40185" y="2662"/>
                  </a:lnTo>
                  <a:lnTo>
                    <a:pt x="42910" y="2662"/>
                  </a:lnTo>
                  <a:lnTo>
                    <a:pt x="45572" y="0"/>
                  </a:lnTo>
                  <a:lnTo>
                    <a:pt x="48234" y="0"/>
                  </a:lnTo>
                  <a:lnTo>
                    <a:pt x="53622" y="0"/>
                  </a:lnTo>
                  <a:lnTo>
                    <a:pt x="56284" y="0"/>
                  </a:lnTo>
                  <a:lnTo>
                    <a:pt x="59009" y="0"/>
                  </a:lnTo>
                  <a:lnTo>
                    <a:pt x="61671" y="0"/>
                  </a:lnTo>
                  <a:lnTo>
                    <a:pt x="64333" y="0"/>
                  </a:lnTo>
                  <a:lnTo>
                    <a:pt x="66995" y="2662"/>
                  </a:lnTo>
                  <a:lnTo>
                    <a:pt x="69721" y="5388"/>
                  </a:lnTo>
                  <a:lnTo>
                    <a:pt x="75045" y="8050"/>
                  </a:lnTo>
                  <a:lnTo>
                    <a:pt x="77771" y="10712"/>
                  </a:lnTo>
                  <a:lnTo>
                    <a:pt x="80433" y="13437"/>
                  </a:lnTo>
                  <a:lnTo>
                    <a:pt x="85820" y="16099"/>
                  </a:lnTo>
                  <a:lnTo>
                    <a:pt x="85820" y="18761"/>
                  </a:lnTo>
                  <a:lnTo>
                    <a:pt x="88482" y="21487"/>
                  </a:lnTo>
                  <a:lnTo>
                    <a:pt x="93806" y="24149"/>
                  </a:lnTo>
                  <a:lnTo>
                    <a:pt x="96532" y="26811"/>
                  </a:lnTo>
                  <a:lnTo>
                    <a:pt x="99194" y="29473"/>
                  </a:lnTo>
                  <a:lnTo>
                    <a:pt x="99194" y="32198"/>
                  </a:lnTo>
                  <a:lnTo>
                    <a:pt x="99194" y="34860"/>
                  </a:lnTo>
                  <a:lnTo>
                    <a:pt x="101856" y="34860"/>
                  </a:lnTo>
                  <a:lnTo>
                    <a:pt x="104581" y="34860"/>
                  </a:lnTo>
                  <a:lnTo>
                    <a:pt x="107243" y="37523"/>
                  </a:lnTo>
                  <a:lnTo>
                    <a:pt x="107243" y="40248"/>
                  </a:lnTo>
                  <a:lnTo>
                    <a:pt x="107243" y="42910"/>
                  </a:lnTo>
                  <a:lnTo>
                    <a:pt x="104581" y="42910"/>
                  </a:lnTo>
                  <a:lnTo>
                    <a:pt x="104581" y="45572"/>
                  </a:lnTo>
                  <a:lnTo>
                    <a:pt x="104581" y="48298"/>
                  </a:lnTo>
                  <a:lnTo>
                    <a:pt x="107243" y="50960"/>
                  </a:lnTo>
                  <a:lnTo>
                    <a:pt x="107243" y="53622"/>
                  </a:lnTo>
                  <a:lnTo>
                    <a:pt x="109905" y="53622"/>
                  </a:lnTo>
                  <a:lnTo>
                    <a:pt x="109905" y="56284"/>
                  </a:lnTo>
                  <a:lnTo>
                    <a:pt x="112631" y="56284"/>
                  </a:lnTo>
                  <a:lnTo>
                    <a:pt x="112631" y="59010"/>
                  </a:lnTo>
                  <a:lnTo>
                    <a:pt x="112631" y="61672"/>
                  </a:lnTo>
                  <a:lnTo>
                    <a:pt x="112631" y="64334"/>
                  </a:lnTo>
                  <a:lnTo>
                    <a:pt x="112631" y="67059"/>
                  </a:lnTo>
                  <a:lnTo>
                    <a:pt x="115293" y="69721"/>
                  </a:lnTo>
                  <a:lnTo>
                    <a:pt x="115293" y="72383"/>
                  </a:lnTo>
                  <a:lnTo>
                    <a:pt x="112631" y="72383"/>
                  </a:lnTo>
                  <a:lnTo>
                    <a:pt x="109905" y="75109"/>
                  </a:lnTo>
                  <a:lnTo>
                    <a:pt x="109905" y="77771"/>
                  </a:lnTo>
                  <a:lnTo>
                    <a:pt x="107243" y="77771"/>
                  </a:lnTo>
                  <a:lnTo>
                    <a:pt x="107243" y="80433"/>
                  </a:lnTo>
                  <a:lnTo>
                    <a:pt x="107243" y="83158"/>
                  </a:lnTo>
                  <a:lnTo>
                    <a:pt x="107243" y="85820"/>
                  </a:lnTo>
                  <a:lnTo>
                    <a:pt x="107243" y="88482"/>
                  </a:lnTo>
                  <a:lnTo>
                    <a:pt x="107243" y="91144"/>
                  </a:lnTo>
                  <a:lnTo>
                    <a:pt x="109905" y="91144"/>
                  </a:lnTo>
                  <a:lnTo>
                    <a:pt x="109905" y="93870"/>
                  </a:lnTo>
                  <a:lnTo>
                    <a:pt x="112631" y="96532"/>
                  </a:lnTo>
                  <a:lnTo>
                    <a:pt x="109905" y="96532"/>
                  </a:lnTo>
                  <a:lnTo>
                    <a:pt x="109905" y="99194"/>
                  </a:lnTo>
                  <a:lnTo>
                    <a:pt x="107243" y="99194"/>
                  </a:lnTo>
                  <a:lnTo>
                    <a:pt x="107243" y="101919"/>
                  </a:lnTo>
                  <a:lnTo>
                    <a:pt x="109905" y="101919"/>
                  </a:lnTo>
                  <a:lnTo>
                    <a:pt x="112631" y="101919"/>
                  </a:lnTo>
                  <a:lnTo>
                    <a:pt x="115293" y="101919"/>
                  </a:lnTo>
                  <a:lnTo>
                    <a:pt x="112631" y="104581"/>
                  </a:lnTo>
                  <a:lnTo>
                    <a:pt x="112631" y="107244"/>
                  </a:lnTo>
                  <a:lnTo>
                    <a:pt x="109905" y="107244"/>
                  </a:lnTo>
                  <a:lnTo>
                    <a:pt x="109905" y="109969"/>
                  </a:lnTo>
                  <a:lnTo>
                    <a:pt x="107243" y="109969"/>
                  </a:lnTo>
                  <a:lnTo>
                    <a:pt x="109905" y="112631"/>
                  </a:lnTo>
                  <a:lnTo>
                    <a:pt x="112631" y="115293"/>
                  </a:lnTo>
                  <a:lnTo>
                    <a:pt x="109905" y="115293"/>
                  </a:lnTo>
                  <a:lnTo>
                    <a:pt x="109905" y="112631"/>
                  </a:lnTo>
                  <a:lnTo>
                    <a:pt x="107243" y="112631"/>
                  </a:lnTo>
                  <a:lnTo>
                    <a:pt x="104581" y="112631"/>
                  </a:lnTo>
                  <a:lnTo>
                    <a:pt x="101856" y="109969"/>
                  </a:lnTo>
                  <a:lnTo>
                    <a:pt x="99194" y="109969"/>
                  </a:lnTo>
                  <a:lnTo>
                    <a:pt x="96532" y="109969"/>
                  </a:lnTo>
                  <a:lnTo>
                    <a:pt x="96532" y="107244"/>
                  </a:lnTo>
                  <a:lnTo>
                    <a:pt x="93806" y="107244"/>
                  </a:lnTo>
                  <a:lnTo>
                    <a:pt x="91144" y="104581"/>
                  </a:lnTo>
                  <a:lnTo>
                    <a:pt x="88482" y="104581"/>
                  </a:lnTo>
                  <a:lnTo>
                    <a:pt x="85820" y="104581"/>
                  </a:lnTo>
                  <a:lnTo>
                    <a:pt x="83095" y="101919"/>
                  </a:lnTo>
                  <a:lnTo>
                    <a:pt x="80433" y="101919"/>
                  </a:lnTo>
                  <a:lnTo>
                    <a:pt x="77771" y="99194"/>
                  </a:lnTo>
                  <a:lnTo>
                    <a:pt x="75045" y="99194"/>
                  </a:lnTo>
                  <a:lnTo>
                    <a:pt x="72383" y="99194"/>
                  </a:lnTo>
                  <a:lnTo>
                    <a:pt x="69721" y="99194"/>
                  </a:lnTo>
                  <a:lnTo>
                    <a:pt x="66995" y="99194"/>
                  </a:lnTo>
                  <a:lnTo>
                    <a:pt x="64333" y="99194"/>
                  </a:lnTo>
                  <a:lnTo>
                    <a:pt x="61671" y="96532"/>
                  </a:lnTo>
                  <a:lnTo>
                    <a:pt x="59009" y="96532"/>
                  </a:lnTo>
                  <a:lnTo>
                    <a:pt x="56284" y="96532"/>
                  </a:lnTo>
                  <a:lnTo>
                    <a:pt x="53622" y="96532"/>
                  </a:lnTo>
                  <a:lnTo>
                    <a:pt x="53622" y="93870"/>
                  </a:lnTo>
                  <a:lnTo>
                    <a:pt x="48234" y="93870"/>
                  </a:lnTo>
                  <a:lnTo>
                    <a:pt x="45572" y="93870"/>
                  </a:lnTo>
                  <a:lnTo>
                    <a:pt x="42910" y="91144"/>
                  </a:lnTo>
                  <a:lnTo>
                    <a:pt x="37523" y="91144"/>
                  </a:lnTo>
                  <a:lnTo>
                    <a:pt x="34860" y="91144"/>
                  </a:lnTo>
                  <a:lnTo>
                    <a:pt x="32198" y="88482"/>
                  </a:lnTo>
                  <a:lnTo>
                    <a:pt x="29473" y="88482"/>
                  </a:lnTo>
                  <a:lnTo>
                    <a:pt x="24149" y="85820"/>
                  </a:lnTo>
                  <a:lnTo>
                    <a:pt x="21423" y="85820"/>
                  </a:lnTo>
                  <a:lnTo>
                    <a:pt x="18761" y="85820"/>
                  </a:lnTo>
                  <a:lnTo>
                    <a:pt x="16099" y="85820"/>
                  </a:lnTo>
                  <a:lnTo>
                    <a:pt x="13374" y="85820"/>
                  </a:lnTo>
                  <a:lnTo>
                    <a:pt x="10712" y="85820"/>
                  </a:lnTo>
                  <a:lnTo>
                    <a:pt x="8050" y="83158"/>
                  </a:lnTo>
                  <a:lnTo>
                    <a:pt x="8050" y="80433"/>
                  </a:lnTo>
                  <a:lnTo>
                    <a:pt x="5387" y="77771"/>
                  </a:lnTo>
                  <a:lnTo>
                    <a:pt x="5387" y="75109"/>
                  </a:lnTo>
                  <a:lnTo>
                    <a:pt x="5387" y="72383"/>
                  </a:lnTo>
                  <a:lnTo>
                    <a:pt x="5387" y="69721"/>
                  </a:lnTo>
                  <a:lnTo>
                    <a:pt x="2662" y="67059"/>
                  </a:lnTo>
                  <a:lnTo>
                    <a:pt x="2662" y="64334"/>
                  </a:lnTo>
                  <a:lnTo>
                    <a:pt x="2662" y="61672"/>
                  </a:lnTo>
                  <a:lnTo>
                    <a:pt x="2662" y="59010"/>
                  </a:lnTo>
                  <a:lnTo>
                    <a:pt x="2662" y="56284"/>
                  </a:lnTo>
                  <a:lnTo>
                    <a:pt x="0" y="56284"/>
                  </a:lnTo>
                  <a:lnTo>
                    <a:pt x="0" y="53622"/>
                  </a:lnTo>
                  <a:lnTo>
                    <a:pt x="0" y="50960"/>
                  </a:lnTo>
                  <a:lnTo>
                    <a:pt x="0" y="48298"/>
                  </a:lnTo>
                  <a:lnTo>
                    <a:pt x="2662" y="45572"/>
                  </a:lnTo>
                  <a:lnTo>
                    <a:pt x="2662" y="42910"/>
                  </a:lnTo>
                  <a:lnTo>
                    <a:pt x="5387" y="40248"/>
                  </a:lnTo>
                  <a:lnTo>
                    <a:pt x="5387" y="37523"/>
                  </a:lnTo>
                  <a:lnTo>
                    <a:pt x="8050" y="34860"/>
                  </a:lnTo>
                  <a:lnTo>
                    <a:pt x="10712" y="34860"/>
                  </a:lnTo>
                  <a:lnTo>
                    <a:pt x="10712" y="32198"/>
                  </a:lnTo>
                  <a:lnTo>
                    <a:pt x="13374" y="29473"/>
                  </a:lnTo>
                  <a:lnTo>
                    <a:pt x="13374" y="26811"/>
                  </a:lnTo>
                  <a:lnTo>
                    <a:pt x="13374" y="24149"/>
                  </a:lnTo>
                  <a:lnTo>
                    <a:pt x="16099" y="24149"/>
                  </a:lnTo>
                  <a:lnTo>
                    <a:pt x="16099" y="21487"/>
                  </a:lnTo>
                  <a:lnTo>
                    <a:pt x="18761" y="21487"/>
                  </a:lnTo>
                  <a:lnTo>
                    <a:pt x="18761" y="18761"/>
                  </a:lnTo>
                  <a:lnTo>
                    <a:pt x="21423" y="18761"/>
                  </a:lnTo>
                  <a:lnTo>
                    <a:pt x="21423" y="16099"/>
                  </a:lnTo>
                  <a:lnTo>
                    <a:pt x="21423" y="1609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7" name="Freeform: Shape 206">
              <a:extLst>
                <a:ext uri="{FF2B5EF4-FFF2-40B4-BE49-F238E27FC236}">
                  <a16:creationId xmlns:a16="http://schemas.microsoft.com/office/drawing/2014/main" id="{99F464FD-945B-EEBA-1E12-C907DB65F044}"/>
                </a:ext>
              </a:extLst>
            </p:cNvPr>
            <p:cNvSpPr/>
            <p:nvPr/>
          </p:nvSpPr>
          <p:spPr>
            <a:xfrm>
              <a:off x="2129895" y="4256713"/>
              <a:ext cx="278820" cy="270833"/>
            </a:xfrm>
            <a:custGeom>
              <a:avLst/>
              <a:gdLst>
                <a:gd name="connsiteX0" fmla="*/ 26811 w 278820"/>
                <a:gd name="connsiteY0" fmla="*/ 270834 h 270833"/>
                <a:gd name="connsiteX1" fmla="*/ 13374 w 278820"/>
                <a:gd name="connsiteY1" fmla="*/ 262784 h 270833"/>
                <a:gd name="connsiteX2" fmla="*/ 13374 w 278820"/>
                <a:gd name="connsiteY2" fmla="*/ 260122 h 270833"/>
                <a:gd name="connsiteX3" fmla="*/ 16099 w 278820"/>
                <a:gd name="connsiteY3" fmla="*/ 257397 h 270833"/>
                <a:gd name="connsiteX4" fmla="*/ 16099 w 278820"/>
                <a:gd name="connsiteY4" fmla="*/ 254735 h 270833"/>
                <a:gd name="connsiteX5" fmla="*/ 18761 w 278820"/>
                <a:gd name="connsiteY5" fmla="*/ 254735 h 270833"/>
                <a:gd name="connsiteX6" fmla="*/ 18761 w 278820"/>
                <a:gd name="connsiteY6" fmla="*/ 252072 h 270833"/>
                <a:gd name="connsiteX7" fmla="*/ 18761 w 278820"/>
                <a:gd name="connsiteY7" fmla="*/ 249410 h 270833"/>
                <a:gd name="connsiteX8" fmla="*/ 18761 w 278820"/>
                <a:gd name="connsiteY8" fmla="*/ 246685 h 270833"/>
                <a:gd name="connsiteX9" fmla="*/ 18761 w 278820"/>
                <a:gd name="connsiteY9" fmla="*/ 244023 h 270833"/>
                <a:gd name="connsiteX10" fmla="*/ 18761 w 278820"/>
                <a:gd name="connsiteY10" fmla="*/ 241361 h 270833"/>
                <a:gd name="connsiteX11" fmla="*/ 16099 w 278820"/>
                <a:gd name="connsiteY11" fmla="*/ 241361 h 270833"/>
                <a:gd name="connsiteX12" fmla="*/ 16099 w 278820"/>
                <a:gd name="connsiteY12" fmla="*/ 238635 h 270833"/>
                <a:gd name="connsiteX13" fmla="*/ 16099 w 278820"/>
                <a:gd name="connsiteY13" fmla="*/ 235973 h 270833"/>
                <a:gd name="connsiteX14" fmla="*/ 16099 w 278820"/>
                <a:gd name="connsiteY14" fmla="*/ 233311 h 270833"/>
                <a:gd name="connsiteX15" fmla="*/ 16099 w 278820"/>
                <a:gd name="connsiteY15" fmla="*/ 230586 h 270833"/>
                <a:gd name="connsiteX16" fmla="*/ 16099 w 278820"/>
                <a:gd name="connsiteY16" fmla="*/ 227924 h 270833"/>
                <a:gd name="connsiteX17" fmla="*/ 13374 w 278820"/>
                <a:gd name="connsiteY17" fmla="*/ 225262 h 270833"/>
                <a:gd name="connsiteX18" fmla="*/ 13374 w 278820"/>
                <a:gd name="connsiteY18" fmla="*/ 222600 h 270833"/>
                <a:gd name="connsiteX19" fmla="*/ 13374 w 278820"/>
                <a:gd name="connsiteY19" fmla="*/ 219874 h 270833"/>
                <a:gd name="connsiteX20" fmla="*/ 13374 w 278820"/>
                <a:gd name="connsiteY20" fmla="*/ 217212 h 270833"/>
                <a:gd name="connsiteX21" fmla="*/ 10712 w 278820"/>
                <a:gd name="connsiteY21" fmla="*/ 214550 h 270833"/>
                <a:gd name="connsiteX22" fmla="*/ 10712 w 278820"/>
                <a:gd name="connsiteY22" fmla="*/ 211825 h 270833"/>
                <a:gd name="connsiteX23" fmla="*/ 10712 w 278820"/>
                <a:gd name="connsiteY23" fmla="*/ 209163 h 270833"/>
                <a:gd name="connsiteX24" fmla="*/ 13374 w 278820"/>
                <a:gd name="connsiteY24" fmla="*/ 206500 h 270833"/>
                <a:gd name="connsiteX25" fmla="*/ 16099 w 278820"/>
                <a:gd name="connsiteY25" fmla="*/ 203775 h 270833"/>
                <a:gd name="connsiteX26" fmla="*/ 16099 w 278820"/>
                <a:gd name="connsiteY26" fmla="*/ 201113 h 270833"/>
                <a:gd name="connsiteX27" fmla="*/ 16099 w 278820"/>
                <a:gd name="connsiteY27" fmla="*/ 198451 h 270833"/>
                <a:gd name="connsiteX28" fmla="*/ 16099 w 278820"/>
                <a:gd name="connsiteY28" fmla="*/ 195789 h 270833"/>
                <a:gd name="connsiteX29" fmla="*/ 18761 w 278820"/>
                <a:gd name="connsiteY29" fmla="*/ 195789 h 270833"/>
                <a:gd name="connsiteX30" fmla="*/ 21423 w 278820"/>
                <a:gd name="connsiteY30" fmla="*/ 193063 h 270833"/>
                <a:gd name="connsiteX31" fmla="*/ 21423 w 278820"/>
                <a:gd name="connsiteY31" fmla="*/ 190401 h 270833"/>
                <a:gd name="connsiteX32" fmla="*/ 18761 w 278820"/>
                <a:gd name="connsiteY32" fmla="*/ 187739 h 270833"/>
                <a:gd name="connsiteX33" fmla="*/ 18761 w 278820"/>
                <a:gd name="connsiteY33" fmla="*/ 185014 h 270833"/>
                <a:gd name="connsiteX34" fmla="*/ 18761 w 278820"/>
                <a:gd name="connsiteY34" fmla="*/ 182352 h 270833"/>
                <a:gd name="connsiteX35" fmla="*/ 16099 w 278820"/>
                <a:gd name="connsiteY35" fmla="*/ 182352 h 270833"/>
                <a:gd name="connsiteX36" fmla="*/ 13374 w 278820"/>
                <a:gd name="connsiteY36" fmla="*/ 179690 h 270833"/>
                <a:gd name="connsiteX37" fmla="*/ 16099 w 278820"/>
                <a:gd name="connsiteY37" fmla="*/ 179690 h 270833"/>
                <a:gd name="connsiteX38" fmla="*/ 13374 w 278820"/>
                <a:gd name="connsiteY38" fmla="*/ 176964 h 270833"/>
                <a:gd name="connsiteX39" fmla="*/ 10712 w 278820"/>
                <a:gd name="connsiteY39" fmla="*/ 176964 h 270833"/>
                <a:gd name="connsiteX40" fmla="*/ 10712 w 278820"/>
                <a:gd name="connsiteY40" fmla="*/ 174302 h 270833"/>
                <a:gd name="connsiteX41" fmla="*/ 10712 w 278820"/>
                <a:gd name="connsiteY41" fmla="*/ 171640 h 270833"/>
                <a:gd name="connsiteX42" fmla="*/ 8050 w 278820"/>
                <a:gd name="connsiteY42" fmla="*/ 168914 h 270833"/>
                <a:gd name="connsiteX43" fmla="*/ 8050 w 278820"/>
                <a:gd name="connsiteY43" fmla="*/ 166253 h 270833"/>
                <a:gd name="connsiteX44" fmla="*/ 8050 w 278820"/>
                <a:gd name="connsiteY44" fmla="*/ 163591 h 270833"/>
                <a:gd name="connsiteX45" fmla="*/ 5324 w 278820"/>
                <a:gd name="connsiteY45" fmla="*/ 160928 h 270833"/>
                <a:gd name="connsiteX46" fmla="*/ 2662 w 278820"/>
                <a:gd name="connsiteY46" fmla="*/ 158203 h 270833"/>
                <a:gd name="connsiteX47" fmla="*/ 0 w 278820"/>
                <a:gd name="connsiteY47" fmla="*/ 155541 h 270833"/>
                <a:gd name="connsiteX48" fmla="*/ 2662 w 278820"/>
                <a:gd name="connsiteY48" fmla="*/ 152879 h 270833"/>
                <a:gd name="connsiteX49" fmla="*/ 0 w 278820"/>
                <a:gd name="connsiteY49" fmla="*/ 152879 h 270833"/>
                <a:gd name="connsiteX50" fmla="*/ 0 w 278820"/>
                <a:gd name="connsiteY50" fmla="*/ 150153 h 270833"/>
                <a:gd name="connsiteX51" fmla="*/ 0 w 278820"/>
                <a:gd name="connsiteY51" fmla="*/ 147491 h 270833"/>
                <a:gd name="connsiteX52" fmla="*/ 2662 w 278820"/>
                <a:gd name="connsiteY52" fmla="*/ 147491 h 270833"/>
                <a:gd name="connsiteX53" fmla="*/ 5324 w 278820"/>
                <a:gd name="connsiteY53" fmla="*/ 147491 h 270833"/>
                <a:gd name="connsiteX54" fmla="*/ 8050 w 278820"/>
                <a:gd name="connsiteY54" fmla="*/ 147491 h 270833"/>
                <a:gd name="connsiteX55" fmla="*/ 10712 w 278820"/>
                <a:gd name="connsiteY55" fmla="*/ 147491 h 270833"/>
                <a:gd name="connsiteX56" fmla="*/ 13374 w 278820"/>
                <a:gd name="connsiteY56" fmla="*/ 147491 h 270833"/>
                <a:gd name="connsiteX57" fmla="*/ 16099 w 278820"/>
                <a:gd name="connsiteY57" fmla="*/ 147491 h 270833"/>
                <a:gd name="connsiteX58" fmla="*/ 18761 w 278820"/>
                <a:gd name="connsiteY58" fmla="*/ 144829 h 270833"/>
                <a:gd name="connsiteX59" fmla="*/ 21423 w 278820"/>
                <a:gd name="connsiteY59" fmla="*/ 142104 h 270833"/>
                <a:gd name="connsiteX60" fmla="*/ 24085 w 278820"/>
                <a:gd name="connsiteY60" fmla="*/ 139442 h 270833"/>
                <a:gd name="connsiteX61" fmla="*/ 26811 w 278820"/>
                <a:gd name="connsiteY61" fmla="*/ 136779 h 270833"/>
                <a:gd name="connsiteX62" fmla="*/ 29473 w 278820"/>
                <a:gd name="connsiteY62" fmla="*/ 136779 h 270833"/>
                <a:gd name="connsiteX63" fmla="*/ 29473 w 278820"/>
                <a:gd name="connsiteY63" fmla="*/ 134117 h 270833"/>
                <a:gd name="connsiteX64" fmla="*/ 32135 w 278820"/>
                <a:gd name="connsiteY64" fmla="*/ 134117 h 270833"/>
                <a:gd name="connsiteX65" fmla="*/ 34860 w 278820"/>
                <a:gd name="connsiteY65" fmla="*/ 134117 h 270833"/>
                <a:gd name="connsiteX66" fmla="*/ 37523 w 278820"/>
                <a:gd name="connsiteY66" fmla="*/ 131392 h 270833"/>
                <a:gd name="connsiteX67" fmla="*/ 37523 w 278820"/>
                <a:gd name="connsiteY67" fmla="*/ 128730 h 270833"/>
                <a:gd name="connsiteX68" fmla="*/ 34860 w 278820"/>
                <a:gd name="connsiteY68" fmla="*/ 128730 h 270833"/>
                <a:gd name="connsiteX69" fmla="*/ 32135 w 278820"/>
                <a:gd name="connsiteY69" fmla="*/ 128730 h 270833"/>
                <a:gd name="connsiteX70" fmla="*/ 32135 w 278820"/>
                <a:gd name="connsiteY70" fmla="*/ 126068 h 270833"/>
                <a:gd name="connsiteX71" fmla="*/ 34860 w 278820"/>
                <a:gd name="connsiteY71" fmla="*/ 126068 h 270833"/>
                <a:gd name="connsiteX72" fmla="*/ 34860 w 278820"/>
                <a:gd name="connsiteY72" fmla="*/ 123342 h 270833"/>
                <a:gd name="connsiteX73" fmla="*/ 37523 w 278820"/>
                <a:gd name="connsiteY73" fmla="*/ 123342 h 270833"/>
                <a:gd name="connsiteX74" fmla="*/ 37523 w 278820"/>
                <a:gd name="connsiteY74" fmla="*/ 120680 h 270833"/>
                <a:gd name="connsiteX75" fmla="*/ 40185 w 278820"/>
                <a:gd name="connsiteY75" fmla="*/ 120680 h 270833"/>
                <a:gd name="connsiteX76" fmla="*/ 42910 w 278820"/>
                <a:gd name="connsiteY76" fmla="*/ 120680 h 270833"/>
                <a:gd name="connsiteX77" fmla="*/ 40185 w 278820"/>
                <a:gd name="connsiteY77" fmla="*/ 118018 h 270833"/>
                <a:gd name="connsiteX78" fmla="*/ 40185 w 278820"/>
                <a:gd name="connsiteY78" fmla="*/ 115293 h 270833"/>
                <a:gd name="connsiteX79" fmla="*/ 42910 w 278820"/>
                <a:gd name="connsiteY79" fmla="*/ 115293 h 270833"/>
                <a:gd name="connsiteX80" fmla="*/ 42910 w 278820"/>
                <a:gd name="connsiteY80" fmla="*/ 112631 h 270833"/>
                <a:gd name="connsiteX81" fmla="*/ 42910 w 278820"/>
                <a:gd name="connsiteY81" fmla="*/ 109969 h 270833"/>
                <a:gd name="connsiteX82" fmla="*/ 45572 w 278820"/>
                <a:gd name="connsiteY82" fmla="*/ 109969 h 270833"/>
                <a:gd name="connsiteX83" fmla="*/ 45572 w 278820"/>
                <a:gd name="connsiteY83" fmla="*/ 107307 h 270833"/>
                <a:gd name="connsiteX84" fmla="*/ 48234 w 278820"/>
                <a:gd name="connsiteY84" fmla="*/ 107307 h 270833"/>
                <a:gd name="connsiteX85" fmla="*/ 45572 w 278820"/>
                <a:gd name="connsiteY85" fmla="*/ 104581 h 270833"/>
                <a:gd name="connsiteX86" fmla="*/ 45572 w 278820"/>
                <a:gd name="connsiteY86" fmla="*/ 101919 h 270833"/>
                <a:gd name="connsiteX87" fmla="*/ 45572 w 278820"/>
                <a:gd name="connsiteY87" fmla="*/ 99257 h 270833"/>
                <a:gd name="connsiteX88" fmla="*/ 45572 w 278820"/>
                <a:gd name="connsiteY88" fmla="*/ 96532 h 270833"/>
                <a:gd name="connsiteX89" fmla="*/ 45572 w 278820"/>
                <a:gd name="connsiteY89" fmla="*/ 93870 h 270833"/>
                <a:gd name="connsiteX90" fmla="*/ 48234 w 278820"/>
                <a:gd name="connsiteY90" fmla="*/ 93870 h 270833"/>
                <a:gd name="connsiteX91" fmla="*/ 50896 w 278820"/>
                <a:gd name="connsiteY91" fmla="*/ 91207 h 270833"/>
                <a:gd name="connsiteX92" fmla="*/ 53622 w 278820"/>
                <a:gd name="connsiteY92" fmla="*/ 91207 h 270833"/>
                <a:gd name="connsiteX93" fmla="*/ 56284 w 278820"/>
                <a:gd name="connsiteY93" fmla="*/ 91207 h 270833"/>
                <a:gd name="connsiteX94" fmla="*/ 58946 w 278820"/>
                <a:gd name="connsiteY94" fmla="*/ 91207 h 270833"/>
                <a:gd name="connsiteX95" fmla="*/ 61671 w 278820"/>
                <a:gd name="connsiteY95" fmla="*/ 91207 h 270833"/>
                <a:gd name="connsiteX96" fmla="*/ 64333 w 278820"/>
                <a:gd name="connsiteY96" fmla="*/ 91207 h 270833"/>
                <a:gd name="connsiteX97" fmla="*/ 66995 w 278820"/>
                <a:gd name="connsiteY97" fmla="*/ 91207 h 270833"/>
                <a:gd name="connsiteX98" fmla="*/ 69721 w 278820"/>
                <a:gd name="connsiteY98" fmla="*/ 88482 h 270833"/>
                <a:gd name="connsiteX99" fmla="*/ 72383 w 278820"/>
                <a:gd name="connsiteY99" fmla="*/ 91207 h 270833"/>
                <a:gd name="connsiteX100" fmla="*/ 75045 w 278820"/>
                <a:gd name="connsiteY100" fmla="*/ 91207 h 270833"/>
                <a:gd name="connsiteX101" fmla="*/ 77770 w 278820"/>
                <a:gd name="connsiteY101" fmla="*/ 91207 h 270833"/>
                <a:gd name="connsiteX102" fmla="*/ 80433 w 278820"/>
                <a:gd name="connsiteY102" fmla="*/ 91207 h 270833"/>
                <a:gd name="connsiteX103" fmla="*/ 83095 w 278820"/>
                <a:gd name="connsiteY103" fmla="*/ 91207 h 270833"/>
                <a:gd name="connsiteX104" fmla="*/ 85757 w 278820"/>
                <a:gd name="connsiteY104" fmla="*/ 91207 h 270833"/>
                <a:gd name="connsiteX105" fmla="*/ 85757 w 278820"/>
                <a:gd name="connsiteY105" fmla="*/ 88482 h 270833"/>
                <a:gd name="connsiteX106" fmla="*/ 88482 w 278820"/>
                <a:gd name="connsiteY106" fmla="*/ 88482 h 270833"/>
                <a:gd name="connsiteX107" fmla="*/ 91144 w 278820"/>
                <a:gd name="connsiteY107" fmla="*/ 88482 h 270833"/>
                <a:gd name="connsiteX108" fmla="*/ 93806 w 278820"/>
                <a:gd name="connsiteY108" fmla="*/ 88482 h 270833"/>
                <a:gd name="connsiteX109" fmla="*/ 96532 w 278820"/>
                <a:gd name="connsiteY109" fmla="*/ 88482 h 270833"/>
                <a:gd name="connsiteX110" fmla="*/ 99194 w 278820"/>
                <a:gd name="connsiteY110" fmla="*/ 88482 h 270833"/>
                <a:gd name="connsiteX111" fmla="*/ 99194 w 278820"/>
                <a:gd name="connsiteY111" fmla="*/ 85820 h 270833"/>
                <a:gd name="connsiteX112" fmla="*/ 101856 w 278820"/>
                <a:gd name="connsiteY112" fmla="*/ 85820 h 270833"/>
                <a:gd name="connsiteX113" fmla="*/ 104581 w 278820"/>
                <a:gd name="connsiteY113" fmla="*/ 85820 h 270833"/>
                <a:gd name="connsiteX114" fmla="*/ 107243 w 278820"/>
                <a:gd name="connsiteY114" fmla="*/ 85820 h 270833"/>
                <a:gd name="connsiteX115" fmla="*/ 109905 w 278820"/>
                <a:gd name="connsiteY115" fmla="*/ 83158 h 270833"/>
                <a:gd name="connsiteX116" fmla="*/ 109905 w 278820"/>
                <a:gd name="connsiteY116" fmla="*/ 80433 h 270833"/>
                <a:gd name="connsiteX117" fmla="*/ 112568 w 278820"/>
                <a:gd name="connsiteY117" fmla="*/ 80433 h 270833"/>
                <a:gd name="connsiteX118" fmla="*/ 115293 w 278820"/>
                <a:gd name="connsiteY118" fmla="*/ 80433 h 270833"/>
                <a:gd name="connsiteX119" fmla="*/ 117955 w 278820"/>
                <a:gd name="connsiteY119" fmla="*/ 77770 h 270833"/>
                <a:gd name="connsiteX120" fmla="*/ 120617 w 278820"/>
                <a:gd name="connsiteY120" fmla="*/ 77770 h 270833"/>
                <a:gd name="connsiteX121" fmla="*/ 123343 w 278820"/>
                <a:gd name="connsiteY121" fmla="*/ 75108 h 270833"/>
                <a:gd name="connsiteX122" fmla="*/ 126005 w 278820"/>
                <a:gd name="connsiteY122" fmla="*/ 75108 h 270833"/>
                <a:gd name="connsiteX123" fmla="*/ 128667 w 278820"/>
                <a:gd name="connsiteY123" fmla="*/ 75108 h 270833"/>
                <a:gd name="connsiteX124" fmla="*/ 131392 w 278820"/>
                <a:gd name="connsiteY124" fmla="*/ 75108 h 270833"/>
                <a:gd name="connsiteX125" fmla="*/ 134054 w 278820"/>
                <a:gd name="connsiteY125" fmla="*/ 72446 h 270833"/>
                <a:gd name="connsiteX126" fmla="*/ 136716 w 278820"/>
                <a:gd name="connsiteY126" fmla="*/ 69721 h 270833"/>
                <a:gd name="connsiteX127" fmla="*/ 139378 w 278820"/>
                <a:gd name="connsiteY127" fmla="*/ 67059 h 270833"/>
                <a:gd name="connsiteX128" fmla="*/ 139378 w 278820"/>
                <a:gd name="connsiteY128" fmla="*/ 64397 h 270833"/>
                <a:gd name="connsiteX129" fmla="*/ 142104 w 278820"/>
                <a:gd name="connsiteY129" fmla="*/ 61671 h 270833"/>
                <a:gd name="connsiteX130" fmla="*/ 142104 w 278820"/>
                <a:gd name="connsiteY130" fmla="*/ 59009 h 270833"/>
                <a:gd name="connsiteX131" fmla="*/ 142104 w 278820"/>
                <a:gd name="connsiteY131" fmla="*/ 56347 h 270833"/>
                <a:gd name="connsiteX132" fmla="*/ 144766 w 278820"/>
                <a:gd name="connsiteY132" fmla="*/ 56347 h 270833"/>
                <a:gd name="connsiteX133" fmla="*/ 144766 w 278820"/>
                <a:gd name="connsiteY133" fmla="*/ 53621 h 270833"/>
                <a:gd name="connsiteX134" fmla="*/ 147428 w 278820"/>
                <a:gd name="connsiteY134" fmla="*/ 50959 h 270833"/>
                <a:gd name="connsiteX135" fmla="*/ 147428 w 278820"/>
                <a:gd name="connsiteY135" fmla="*/ 48298 h 270833"/>
                <a:gd name="connsiteX136" fmla="*/ 147428 w 278820"/>
                <a:gd name="connsiteY136" fmla="*/ 42910 h 270833"/>
                <a:gd name="connsiteX137" fmla="*/ 147428 w 278820"/>
                <a:gd name="connsiteY137" fmla="*/ 34860 h 270833"/>
                <a:gd name="connsiteX138" fmla="*/ 147428 w 278820"/>
                <a:gd name="connsiteY138" fmla="*/ 5387 h 270833"/>
                <a:gd name="connsiteX139" fmla="*/ 147428 w 278820"/>
                <a:gd name="connsiteY139" fmla="*/ 2725 h 270833"/>
                <a:gd name="connsiteX140" fmla="*/ 147428 w 278820"/>
                <a:gd name="connsiteY140" fmla="*/ 0 h 270833"/>
                <a:gd name="connsiteX141" fmla="*/ 150153 w 278820"/>
                <a:gd name="connsiteY141" fmla="*/ 0 h 270833"/>
                <a:gd name="connsiteX142" fmla="*/ 152816 w 278820"/>
                <a:gd name="connsiteY142" fmla="*/ 0 h 270833"/>
                <a:gd name="connsiteX143" fmla="*/ 155478 w 278820"/>
                <a:gd name="connsiteY143" fmla="*/ 2725 h 270833"/>
                <a:gd name="connsiteX144" fmla="*/ 158203 w 278820"/>
                <a:gd name="connsiteY144" fmla="*/ 2725 h 270833"/>
                <a:gd name="connsiteX145" fmla="*/ 160865 w 278820"/>
                <a:gd name="connsiteY145" fmla="*/ 2725 h 270833"/>
                <a:gd name="connsiteX146" fmla="*/ 163527 w 278820"/>
                <a:gd name="connsiteY146" fmla="*/ 2725 h 270833"/>
                <a:gd name="connsiteX147" fmla="*/ 166189 w 278820"/>
                <a:gd name="connsiteY147" fmla="*/ 2725 h 270833"/>
                <a:gd name="connsiteX148" fmla="*/ 168915 w 278820"/>
                <a:gd name="connsiteY148" fmla="*/ 2725 h 270833"/>
                <a:gd name="connsiteX149" fmla="*/ 171577 w 278820"/>
                <a:gd name="connsiteY149" fmla="*/ 2725 h 270833"/>
                <a:gd name="connsiteX150" fmla="*/ 174239 w 278820"/>
                <a:gd name="connsiteY150" fmla="*/ 2725 h 270833"/>
                <a:gd name="connsiteX151" fmla="*/ 174239 w 278820"/>
                <a:gd name="connsiteY151" fmla="*/ 5387 h 270833"/>
                <a:gd name="connsiteX152" fmla="*/ 176964 w 278820"/>
                <a:gd name="connsiteY152" fmla="*/ 5387 h 270833"/>
                <a:gd name="connsiteX153" fmla="*/ 176964 w 278820"/>
                <a:gd name="connsiteY153" fmla="*/ 8049 h 270833"/>
                <a:gd name="connsiteX154" fmla="*/ 176964 w 278820"/>
                <a:gd name="connsiteY154" fmla="*/ 10775 h 270833"/>
                <a:gd name="connsiteX155" fmla="*/ 176964 w 278820"/>
                <a:gd name="connsiteY155" fmla="*/ 13437 h 270833"/>
                <a:gd name="connsiteX156" fmla="*/ 176964 w 278820"/>
                <a:gd name="connsiteY156" fmla="*/ 16099 h 270833"/>
                <a:gd name="connsiteX157" fmla="*/ 179626 w 278820"/>
                <a:gd name="connsiteY157" fmla="*/ 16099 h 270833"/>
                <a:gd name="connsiteX158" fmla="*/ 182288 w 278820"/>
                <a:gd name="connsiteY158" fmla="*/ 18761 h 270833"/>
                <a:gd name="connsiteX159" fmla="*/ 185014 w 278820"/>
                <a:gd name="connsiteY159" fmla="*/ 21486 h 270833"/>
                <a:gd name="connsiteX160" fmla="*/ 187676 w 278820"/>
                <a:gd name="connsiteY160" fmla="*/ 21486 h 270833"/>
                <a:gd name="connsiteX161" fmla="*/ 187676 w 278820"/>
                <a:gd name="connsiteY161" fmla="*/ 24149 h 270833"/>
                <a:gd name="connsiteX162" fmla="*/ 190338 w 278820"/>
                <a:gd name="connsiteY162" fmla="*/ 24149 h 270833"/>
                <a:gd name="connsiteX163" fmla="*/ 190338 w 278820"/>
                <a:gd name="connsiteY163" fmla="*/ 26811 h 270833"/>
                <a:gd name="connsiteX164" fmla="*/ 193063 w 278820"/>
                <a:gd name="connsiteY164" fmla="*/ 26811 h 270833"/>
                <a:gd name="connsiteX165" fmla="*/ 195726 w 278820"/>
                <a:gd name="connsiteY165" fmla="*/ 29536 h 270833"/>
                <a:gd name="connsiteX166" fmla="*/ 198388 w 278820"/>
                <a:gd name="connsiteY166" fmla="*/ 29536 h 270833"/>
                <a:gd name="connsiteX167" fmla="*/ 203775 w 278820"/>
                <a:gd name="connsiteY167" fmla="*/ 32198 h 270833"/>
                <a:gd name="connsiteX168" fmla="*/ 203775 w 278820"/>
                <a:gd name="connsiteY168" fmla="*/ 34860 h 270833"/>
                <a:gd name="connsiteX169" fmla="*/ 206437 w 278820"/>
                <a:gd name="connsiteY169" fmla="*/ 34860 h 270833"/>
                <a:gd name="connsiteX170" fmla="*/ 209099 w 278820"/>
                <a:gd name="connsiteY170" fmla="*/ 32198 h 270833"/>
                <a:gd name="connsiteX171" fmla="*/ 211825 w 278820"/>
                <a:gd name="connsiteY171" fmla="*/ 32198 h 270833"/>
                <a:gd name="connsiteX172" fmla="*/ 217149 w 278820"/>
                <a:gd name="connsiteY172" fmla="*/ 32198 h 270833"/>
                <a:gd name="connsiteX173" fmla="*/ 219874 w 278820"/>
                <a:gd name="connsiteY173" fmla="*/ 32198 h 270833"/>
                <a:gd name="connsiteX174" fmla="*/ 222536 w 278820"/>
                <a:gd name="connsiteY174" fmla="*/ 32198 h 270833"/>
                <a:gd name="connsiteX175" fmla="*/ 225198 w 278820"/>
                <a:gd name="connsiteY175" fmla="*/ 32198 h 270833"/>
                <a:gd name="connsiteX176" fmla="*/ 227861 w 278820"/>
                <a:gd name="connsiteY176" fmla="*/ 32198 h 270833"/>
                <a:gd name="connsiteX177" fmla="*/ 230586 w 278820"/>
                <a:gd name="connsiteY177" fmla="*/ 32198 h 270833"/>
                <a:gd name="connsiteX178" fmla="*/ 233248 w 278820"/>
                <a:gd name="connsiteY178" fmla="*/ 32198 h 270833"/>
                <a:gd name="connsiteX179" fmla="*/ 235910 w 278820"/>
                <a:gd name="connsiteY179" fmla="*/ 32198 h 270833"/>
                <a:gd name="connsiteX180" fmla="*/ 241298 w 278820"/>
                <a:gd name="connsiteY180" fmla="*/ 32198 h 270833"/>
                <a:gd name="connsiteX181" fmla="*/ 246685 w 278820"/>
                <a:gd name="connsiteY181" fmla="*/ 32198 h 270833"/>
                <a:gd name="connsiteX182" fmla="*/ 249347 w 278820"/>
                <a:gd name="connsiteY182" fmla="*/ 34860 h 270833"/>
                <a:gd name="connsiteX183" fmla="*/ 252009 w 278820"/>
                <a:gd name="connsiteY183" fmla="*/ 37586 h 270833"/>
                <a:gd name="connsiteX184" fmla="*/ 252009 w 278820"/>
                <a:gd name="connsiteY184" fmla="*/ 40248 h 270833"/>
                <a:gd name="connsiteX185" fmla="*/ 252009 w 278820"/>
                <a:gd name="connsiteY185" fmla="*/ 42910 h 270833"/>
                <a:gd name="connsiteX186" fmla="*/ 254671 w 278820"/>
                <a:gd name="connsiteY186" fmla="*/ 42910 h 270833"/>
                <a:gd name="connsiteX187" fmla="*/ 254671 w 278820"/>
                <a:gd name="connsiteY187" fmla="*/ 45635 h 270833"/>
                <a:gd name="connsiteX188" fmla="*/ 257397 w 278820"/>
                <a:gd name="connsiteY188" fmla="*/ 48298 h 270833"/>
                <a:gd name="connsiteX189" fmla="*/ 260059 w 278820"/>
                <a:gd name="connsiteY189" fmla="*/ 53621 h 270833"/>
                <a:gd name="connsiteX190" fmla="*/ 260059 w 278820"/>
                <a:gd name="connsiteY190" fmla="*/ 59009 h 270833"/>
                <a:gd name="connsiteX191" fmla="*/ 262721 w 278820"/>
                <a:gd name="connsiteY191" fmla="*/ 61671 h 270833"/>
                <a:gd name="connsiteX192" fmla="*/ 262721 w 278820"/>
                <a:gd name="connsiteY192" fmla="*/ 64397 h 270833"/>
                <a:gd name="connsiteX193" fmla="*/ 265446 w 278820"/>
                <a:gd name="connsiteY193" fmla="*/ 64397 h 270833"/>
                <a:gd name="connsiteX194" fmla="*/ 265446 w 278820"/>
                <a:gd name="connsiteY194" fmla="*/ 67059 h 270833"/>
                <a:gd name="connsiteX195" fmla="*/ 268108 w 278820"/>
                <a:gd name="connsiteY195" fmla="*/ 69721 h 270833"/>
                <a:gd name="connsiteX196" fmla="*/ 270771 w 278820"/>
                <a:gd name="connsiteY196" fmla="*/ 72446 h 270833"/>
                <a:gd name="connsiteX197" fmla="*/ 273496 w 278820"/>
                <a:gd name="connsiteY197" fmla="*/ 75108 h 270833"/>
                <a:gd name="connsiteX198" fmla="*/ 276158 w 278820"/>
                <a:gd name="connsiteY198" fmla="*/ 77770 h 270833"/>
                <a:gd name="connsiteX199" fmla="*/ 276158 w 278820"/>
                <a:gd name="connsiteY199" fmla="*/ 80433 h 270833"/>
                <a:gd name="connsiteX200" fmla="*/ 278820 w 278820"/>
                <a:gd name="connsiteY200" fmla="*/ 80433 h 270833"/>
                <a:gd name="connsiteX201" fmla="*/ 278820 w 278820"/>
                <a:gd name="connsiteY201" fmla="*/ 83158 h 270833"/>
                <a:gd name="connsiteX202" fmla="*/ 278820 w 278820"/>
                <a:gd name="connsiteY202" fmla="*/ 85820 h 270833"/>
                <a:gd name="connsiteX203" fmla="*/ 278820 w 278820"/>
                <a:gd name="connsiteY203" fmla="*/ 88482 h 270833"/>
                <a:gd name="connsiteX204" fmla="*/ 278820 w 278820"/>
                <a:gd name="connsiteY204" fmla="*/ 91207 h 270833"/>
                <a:gd name="connsiteX205" fmla="*/ 278820 w 278820"/>
                <a:gd name="connsiteY205" fmla="*/ 99257 h 270833"/>
                <a:gd name="connsiteX206" fmla="*/ 278820 w 278820"/>
                <a:gd name="connsiteY206" fmla="*/ 101919 h 270833"/>
                <a:gd name="connsiteX207" fmla="*/ 276158 w 278820"/>
                <a:gd name="connsiteY207" fmla="*/ 104581 h 270833"/>
                <a:gd name="connsiteX208" fmla="*/ 273496 w 278820"/>
                <a:gd name="connsiteY208" fmla="*/ 104581 h 270833"/>
                <a:gd name="connsiteX209" fmla="*/ 273496 w 278820"/>
                <a:gd name="connsiteY209" fmla="*/ 107307 h 270833"/>
                <a:gd name="connsiteX210" fmla="*/ 270771 w 278820"/>
                <a:gd name="connsiteY210" fmla="*/ 109969 h 270833"/>
                <a:gd name="connsiteX211" fmla="*/ 268108 w 278820"/>
                <a:gd name="connsiteY211" fmla="*/ 112631 h 270833"/>
                <a:gd name="connsiteX212" fmla="*/ 265446 w 278820"/>
                <a:gd name="connsiteY212" fmla="*/ 118018 h 270833"/>
                <a:gd name="connsiteX213" fmla="*/ 262721 w 278820"/>
                <a:gd name="connsiteY213" fmla="*/ 120680 h 270833"/>
                <a:gd name="connsiteX214" fmla="*/ 260059 w 278820"/>
                <a:gd name="connsiteY214" fmla="*/ 123342 h 270833"/>
                <a:gd name="connsiteX215" fmla="*/ 260059 w 278820"/>
                <a:gd name="connsiteY215" fmla="*/ 126068 h 270833"/>
                <a:gd name="connsiteX216" fmla="*/ 257397 w 278820"/>
                <a:gd name="connsiteY216" fmla="*/ 128730 h 270833"/>
                <a:gd name="connsiteX217" fmla="*/ 254671 w 278820"/>
                <a:gd name="connsiteY217" fmla="*/ 131392 h 270833"/>
                <a:gd name="connsiteX218" fmla="*/ 252009 w 278820"/>
                <a:gd name="connsiteY218" fmla="*/ 134117 h 270833"/>
                <a:gd name="connsiteX219" fmla="*/ 252009 w 278820"/>
                <a:gd name="connsiteY219" fmla="*/ 136779 h 270833"/>
                <a:gd name="connsiteX220" fmla="*/ 252009 w 278820"/>
                <a:gd name="connsiteY220" fmla="*/ 139442 h 270833"/>
                <a:gd name="connsiteX221" fmla="*/ 249347 w 278820"/>
                <a:gd name="connsiteY221" fmla="*/ 142104 h 270833"/>
                <a:gd name="connsiteX222" fmla="*/ 246685 w 278820"/>
                <a:gd name="connsiteY222" fmla="*/ 144829 h 270833"/>
                <a:gd name="connsiteX223" fmla="*/ 246685 w 278820"/>
                <a:gd name="connsiteY223" fmla="*/ 147491 h 270833"/>
                <a:gd name="connsiteX224" fmla="*/ 243960 w 278820"/>
                <a:gd name="connsiteY224" fmla="*/ 150153 h 270833"/>
                <a:gd name="connsiteX225" fmla="*/ 241298 w 278820"/>
                <a:gd name="connsiteY225" fmla="*/ 152879 h 270833"/>
                <a:gd name="connsiteX226" fmla="*/ 238636 w 278820"/>
                <a:gd name="connsiteY226" fmla="*/ 152879 h 270833"/>
                <a:gd name="connsiteX227" fmla="*/ 235910 w 278820"/>
                <a:gd name="connsiteY227" fmla="*/ 150153 h 270833"/>
                <a:gd name="connsiteX228" fmla="*/ 233248 w 278820"/>
                <a:gd name="connsiteY228" fmla="*/ 150153 h 270833"/>
                <a:gd name="connsiteX229" fmla="*/ 230586 w 278820"/>
                <a:gd name="connsiteY229" fmla="*/ 150153 h 270833"/>
                <a:gd name="connsiteX230" fmla="*/ 227861 w 278820"/>
                <a:gd name="connsiteY230" fmla="*/ 150153 h 270833"/>
                <a:gd name="connsiteX231" fmla="*/ 225198 w 278820"/>
                <a:gd name="connsiteY231" fmla="*/ 150153 h 270833"/>
                <a:gd name="connsiteX232" fmla="*/ 225198 w 278820"/>
                <a:gd name="connsiteY232" fmla="*/ 152879 h 270833"/>
                <a:gd name="connsiteX233" fmla="*/ 222536 w 278820"/>
                <a:gd name="connsiteY233" fmla="*/ 152879 h 270833"/>
                <a:gd name="connsiteX234" fmla="*/ 219874 w 278820"/>
                <a:gd name="connsiteY234" fmla="*/ 152879 h 270833"/>
                <a:gd name="connsiteX235" fmla="*/ 217149 w 278820"/>
                <a:gd name="connsiteY235" fmla="*/ 152879 h 270833"/>
                <a:gd name="connsiteX236" fmla="*/ 214487 w 278820"/>
                <a:gd name="connsiteY236" fmla="*/ 152879 h 270833"/>
                <a:gd name="connsiteX237" fmla="*/ 211825 w 278820"/>
                <a:gd name="connsiteY237" fmla="*/ 155541 h 270833"/>
                <a:gd name="connsiteX238" fmla="*/ 209099 w 278820"/>
                <a:gd name="connsiteY238" fmla="*/ 155541 h 270833"/>
                <a:gd name="connsiteX239" fmla="*/ 206437 w 278820"/>
                <a:gd name="connsiteY239" fmla="*/ 155541 h 270833"/>
                <a:gd name="connsiteX240" fmla="*/ 203775 w 278820"/>
                <a:gd name="connsiteY240" fmla="*/ 155541 h 270833"/>
                <a:gd name="connsiteX241" fmla="*/ 201050 w 278820"/>
                <a:gd name="connsiteY241" fmla="*/ 158203 h 270833"/>
                <a:gd name="connsiteX242" fmla="*/ 201050 w 278820"/>
                <a:gd name="connsiteY242" fmla="*/ 160928 h 270833"/>
                <a:gd name="connsiteX243" fmla="*/ 198388 w 278820"/>
                <a:gd name="connsiteY243" fmla="*/ 160928 h 270833"/>
                <a:gd name="connsiteX244" fmla="*/ 198388 w 278820"/>
                <a:gd name="connsiteY244" fmla="*/ 163591 h 270833"/>
                <a:gd name="connsiteX245" fmla="*/ 198388 w 278820"/>
                <a:gd name="connsiteY245" fmla="*/ 166253 h 270833"/>
                <a:gd name="connsiteX246" fmla="*/ 198388 w 278820"/>
                <a:gd name="connsiteY246" fmla="*/ 168914 h 270833"/>
                <a:gd name="connsiteX247" fmla="*/ 198388 w 278820"/>
                <a:gd name="connsiteY247" fmla="*/ 171640 h 270833"/>
                <a:gd name="connsiteX248" fmla="*/ 198388 w 278820"/>
                <a:gd name="connsiteY248" fmla="*/ 174302 h 270833"/>
                <a:gd name="connsiteX249" fmla="*/ 201050 w 278820"/>
                <a:gd name="connsiteY249" fmla="*/ 176964 h 270833"/>
                <a:gd name="connsiteX250" fmla="*/ 201050 w 278820"/>
                <a:gd name="connsiteY250" fmla="*/ 179690 h 270833"/>
                <a:gd name="connsiteX251" fmla="*/ 201050 w 278820"/>
                <a:gd name="connsiteY251" fmla="*/ 182352 h 270833"/>
                <a:gd name="connsiteX252" fmla="*/ 201050 w 278820"/>
                <a:gd name="connsiteY252" fmla="*/ 185014 h 270833"/>
                <a:gd name="connsiteX253" fmla="*/ 203775 w 278820"/>
                <a:gd name="connsiteY253" fmla="*/ 187739 h 270833"/>
                <a:gd name="connsiteX254" fmla="*/ 203775 w 278820"/>
                <a:gd name="connsiteY254" fmla="*/ 190401 h 270833"/>
                <a:gd name="connsiteX255" fmla="*/ 203775 w 278820"/>
                <a:gd name="connsiteY255" fmla="*/ 193063 h 270833"/>
                <a:gd name="connsiteX256" fmla="*/ 203775 w 278820"/>
                <a:gd name="connsiteY256" fmla="*/ 195789 h 270833"/>
                <a:gd name="connsiteX257" fmla="*/ 203775 w 278820"/>
                <a:gd name="connsiteY257" fmla="*/ 198451 h 270833"/>
                <a:gd name="connsiteX258" fmla="*/ 201050 w 278820"/>
                <a:gd name="connsiteY258" fmla="*/ 198451 h 270833"/>
                <a:gd name="connsiteX259" fmla="*/ 198388 w 278820"/>
                <a:gd name="connsiteY259" fmla="*/ 195789 h 270833"/>
                <a:gd name="connsiteX260" fmla="*/ 195726 w 278820"/>
                <a:gd name="connsiteY260" fmla="*/ 195789 h 270833"/>
                <a:gd name="connsiteX261" fmla="*/ 195726 w 278820"/>
                <a:gd name="connsiteY261" fmla="*/ 198451 h 270833"/>
                <a:gd name="connsiteX262" fmla="*/ 193063 w 278820"/>
                <a:gd name="connsiteY262" fmla="*/ 198451 h 270833"/>
                <a:gd name="connsiteX263" fmla="*/ 190338 w 278820"/>
                <a:gd name="connsiteY263" fmla="*/ 198451 h 270833"/>
                <a:gd name="connsiteX264" fmla="*/ 187676 w 278820"/>
                <a:gd name="connsiteY264" fmla="*/ 201113 h 270833"/>
                <a:gd name="connsiteX265" fmla="*/ 185014 w 278820"/>
                <a:gd name="connsiteY265" fmla="*/ 201113 h 270833"/>
                <a:gd name="connsiteX266" fmla="*/ 182288 w 278820"/>
                <a:gd name="connsiteY266" fmla="*/ 201113 h 270833"/>
                <a:gd name="connsiteX267" fmla="*/ 179626 w 278820"/>
                <a:gd name="connsiteY267" fmla="*/ 198451 h 270833"/>
                <a:gd name="connsiteX268" fmla="*/ 176964 w 278820"/>
                <a:gd name="connsiteY268" fmla="*/ 198451 h 270833"/>
                <a:gd name="connsiteX269" fmla="*/ 174239 w 278820"/>
                <a:gd name="connsiteY269" fmla="*/ 198451 h 270833"/>
                <a:gd name="connsiteX270" fmla="*/ 171577 w 278820"/>
                <a:gd name="connsiteY270" fmla="*/ 198451 h 270833"/>
                <a:gd name="connsiteX271" fmla="*/ 168915 w 278820"/>
                <a:gd name="connsiteY271" fmla="*/ 201113 h 270833"/>
                <a:gd name="connsiteX272" fmla="*/ 166189 w 278820"/>
                <a:gd name="connsiteY272" fmla="*/ 201113 h 270833"/>
                <a:gd name="connsiteX273" fmla="*/ 163527 w 278820"/>
                <a:gd name="connsiteY273" fmla="*/ 201113 h 270833"/>
                <a:gd name="connsiteX274" fmla="*/ 160865 w 278820"/>
                <a:gd name="connsiteY274" fmla="*/ 203775 h 270833"/>
                <a:gd name="connsiteX275" fmla="*/ 158203 w 278820"/>
                <a:gd name="connsiteY275" fmla="*/ 203775 h 270833"/>
                <a:gd name="connsiteX276" fmla="*/ 155478 w 278820"/>
                <a:gd name="connsiteY276" fmla="*/ 203775 h 270833"/>
                <a:gd name="connsiteX277" fmla="*/ 152816 w 278820"/>
                <a:gd name="connsiteY277" fmla="*/ 203775 h 270833"/>
                <a:gd name="connsiteX278" fmla="*/ 150153 w 278820"/>
                <a:gd name="connsiteY278" fmla="*/ 203775 h 270833"/>
                <a:gd name="connsiteX279" fmla="*/ 147428 w 278820"/>
                <a:gd name="connsiteY279" fmla="*/ 203775 h 270833"/>
                <a:gd name="connsiteX280" fmla="*/ 147428 w 278820"/>
                <a:gd name="connsiteY280" fmla="*/ 206500 h 270833"/>
                <a:gd name="connsiteX281" fmla="*/ 144766 w 278820"/>
                <a:gd name="connsiteY281" fmla="*/ 206500 h 270833"/>
                <a:gd name="connsiteX282" fmla="*/ 142104 w 278820"/>
                <a:gd name="connsiteY282" fmla="*/ 209163 h 270833"/>
                <a:gd name="connsiteX283" fmla="*/ 142104 w 278820"/>
                <a:gd name="connsiteY283" fmla="*/ 211825 h 270833"/>
                <a:gd name="connsiteX284" fmla="*/ 139378 w 278820"/>
                <a:gd name="connsiteY284" fmla="*/ 211825 h 270833"/>
                <a:gd name="connsiteX285" fmla="*/ 136716 w 278820"/>
                <a:gd name="connsiteY285" fmla="*/ 211825 h 270833"/>
                <a:gd name="connsiteX286" fmla="*/ 134054 w 278820"/>
                <a:gd name="connsiteY286" fmla="*/ 209163 h 270833"/>
                <a:gd name="connsiteX287" fmla="*/ 134054 w 278820"/>
                <a:gd name="connsiteY287" fmla="*/ 211825 h 270833"/>
                <a:gd name="connsiteX288" fmla="*/ 131392 w 278820"/>
                <a:gd name="connsiteY288" fmla="*/ 211825 h 270833"/>
                <a:gd name="connsiteX289" fmla="*/ 128667 w 278820"/>
                <a:gd name="connsiteY289" fmla="*/ 214550 h 270833"/>
                <a:gd name="connsiteX290" fmla="*/ 128667 w 278820"/>
                <a:gd name="connsiteY290" fmla="*/ 217212 h 270833"/>
                <a:gd name="connsiteX291" fmla="*/ 131392 w 278820"/>
                <a:gd name="connsiteY291" fmla="*/ 217212 h 270833"/>
                <a:gd name="connsiteX292" fmla="*/ 131392 w 278820"/>
                <a:gd name="connsiteY292" fmla="*/ 219874 h 270833"/>
                <a:gd name="connsiteX293" fmla="*/ 128667 w 278820"/>
                <a:gd name="connsiteY293" fmla="*/ 219874 h 270833"/>
                <a:gd name="connsiteX294" fmla="*/ 128667 w 278820"/>
                <a:gd name="connsiteY294" fmla="*/ 222600 h 270833"/>
                <a:gd name="connsiteX295" fmla="*/ 126005 w 278820"/>
                <a:gd name="connsiteY295" fmla="*/ 225262 h 270833"/>
                <a:gd name="connsiteX296" fmla="*/ 123343 w 278820"/>
                <a:gd name="connsiteY296" fmla="*/ 225262 h 270833"/>
                <a:gd name="connsiteX297" fmla="*/ 120617 w 278820"/>
                <a:gd name="connsiteY297" fmla="*/ 225262 h 270833"/>
                <a:gd name="connsiteX298" fmla="*/ 117955 w 278820"/>
                <a:gd name="connsiteY298" fmla="*/ 225262 h 270833"/>
                <a:gd name="connsiteX299" fmla="*/ 117955 w 278820"/>
                <a:gd name="connsiteY299" fmla="*/ 227924 h 270833"/>
                <a:gd name="connsiteX300" fmla="*/ 117955 w 278820"/>
                <a:gd name="connsiteY300" fmla="*/ 230586 h 270833"/>
                <a:gd name="connsiteX301" fmla="*/ 115293 w 278820"/>
                <a:gd name="connsiteY301" fmla="*/ 230586 h 270833"/>
                <a:gd name="connsiteX302" fmla="*/ 115293 w 278820"/>
                <a:gd name="connsiteY302" fmla="*/ 233311 h 270833"/>
                <a:gd name="connsiteX303" fmla="*/ 112568 w 278820"/>
                <a:gd name="connsiteY303" fmla="*/ 235973 h 270833"/>
                <a:gd name="connsiteX304" fmla="*/ 109905 w 278820"/>
                <a:gd name="connsiteY304" fmla="*/ 235973 h 270833"/>
                <a:gd name="connsiteX305" fmla="*/ 109905 w 278820"/>
                <a:gd name="connsiteY305" fmla="*/ 233311 h 270833"/>
                <a:gd name="connsiteX306" fmla="*/ 107243 w 278820"/>
                <a:gd name="connsiteY306" fmla="*/ 233311 h 270833"/>
                <a:gd name="connsiteX307" fmla="*/ 107243 w 278820"/>
                <a:gd name="connsiteY307" fmla="*/ 230586 h 270833"/>
                <a:gd name="connsiteX308" fmla="*/ 104581 w 278820"/>
                <a:gd name="connsiteY308" fmla="*/ 227924 h 270833"/>
                <a:gd name="connsiteX309" fmla="*/ 101856 w 278820"/>
                <a:gd name="connsiteY309" fmla="*/ 227924 h 270833"/>
                <a:gd name="connsiteX310" fmla="*/ 99194 w 278820"/>
                <a:gd name="connsiteY310" fmla="*/ 227924 h 270833"/>
                <a:gd name="connsiteX311" fmla="*/ 99194 w 278820"/>
                <a:gd name="connsiteY311" fmla="*/ 225262 h 270833"/>
                <a:gd name="connsiteX312" fmla="*/ 96532 w 278820"/>
                <a:gd name="connsiteY312" fmla="*/ 225262 h 270833"/>
                <a:gd name="connsiteX313" fmla="*/ 96532 w 278820"/>
                <a:gd name="connsiteY313" fmla="*/ 222600 h 270833"/>
                <a:gd name="connsiteX314" fmla="*/ 96532 w 278820"/>
                <a:gd name="connsiteY314" fmla="*/ 219874 h 270833"/>
                <a:gd name="connsiteX315" fmla="*/ 93806 w 278820"/>
                <a:gd name="connsiteY315" fmla="*/ 219874 h 270833"/>
                <a:gd name="connsiteX316" fmla="*/ 91144 w 278820"/>
                <a:gd name="connsiteY316" fmla="*/ 217212 h 270833"/>
                <a:gd name="connsiteX317" fmla="*/ 88482 w 278820"/>
                <a:gd name="connsiteY317" fmla="*/ 217212 h 270833"/>
                <a:gd name="connsiteX318" fmla="*/ 85757 w 278820"/>
                <a:gd name="connsiteY318" fmla="*/ 214550 h 270833"/>
                <a:gd name="connsiteX319" fmla="*/ 85757 w 278820"/>
                <a:gd name="connsiteY319" fmla="*/ 211825 h 270833"/>
                <a:gd name="connsiteX320" fmla="*/ 83095 w 278820"/>
                <a:gd name="connsiteY320" fmla="*/ 211825 h 270833"/>
                <a:gd name="connsiteX321" fmla="*/ 83095 w 278820"/>
                <a:gd name="connsiteY321" fmla="*/ 209163 h 270833"/>
                <a:gd name="connsiteX322" fmla="*/ 83095 w 278820"/>
                <a:gd name="connsiteY322" fmla="*/ 206500 h 270833"/>
                <a:gd name="connsiteX323" fmla="*/ 80433 w 278820"/>
                <a:gd name="connsiteY323" fmla="*/ 206500 h 270833"/>
                <a:gd name="connsiteX324" fmla="*/ 77770 w 278820"/>
                <a:gd name="connsiteY324" fmla="*/ 206500 h 270833"/>
                <a:gd name="connsiteX325" fmla="*/ 75045 w 278820"/>
                <a:gd name="connsiteY325" fmla="*/ 206500 h 270833"/>
                <a:gd name="connsiteX326" fmla="*/ 75045 w 278820"/>
                <a:gd name="connsiteY326" fmla="*/ 203775 h 270833"/>
                <a:gd name="connsiteX327" fmla="*/ 72383 w 278820"/>
                <a:gd name="connsiteY327" fmla="*/ 203775 h 270833"/>
                <a:gd name="connsiteX328" fmla="*/ 72383 w 278820"/>
                <a:gd name="connsiteY328" fmla="*/ 201113 h 270833"/>
                <a:gd name="connsiteX329" fmla="*/ 69721 w 278820"/>
                <a:gd name="connsiteY329" fmla="*/ 198451 h 270833"/>
                <a:gd name="connsiteX330" fmla="*/ 66995 w 278820"/>
                <a:gd name="connsiteY330" fmla="*/ 198451 h 270833"/>
                <a:gd name="connsiteX331" fmla="*/ 64333 w 278820"/>
                <a:gd name="connsiteY331" fmla="*/ 198451 h 270833"/>
                <a:gd name="connsiteX332" fmla="*/ 61671 w 278820"/>
                <a:gd name="connsiteY332" fmla="*/ 201113 h 270833"/>
                <a:gd name="connsiteX333" fmla="*/ 58946 w 278820"/>
                <a:gd name="connsiteY333" fmla="*/ 201113 h 270833"/>
                <a:gd name="connsiteX334" fmla="*/ 56284 w 278820"/>
                <a:gd name="connsiteY334" fmla="*/ 201113 h 270833"/>
                <a:gd name="connsiteX335" fmla="*/ 56284 w 278820"/>
                <a:gd name="connsiteY335" fmla="*/ 203775 h 270833"/>
                <a:gd name="connsiteX336" fmla="*/ 53622 w 278820"/>
                <a:gd name="connsiteY336" fmla="*/ 203775 h 270833"/>
                <a:gd name="connsiteX337" fmla="*/ 50896 w 278820"/>
                <a:gd name="connsiteY337" fmla="*/ 206500 h 270833"/>
                <a:gd name="connsiteX338" fmla="*/ 48234 w 278820"/>
                <a:gd name="connsiteY338" fmla="*/ 206500 h 270833"/>
                <a:gd name="connsiteX339" fmla="*/ 45572 w 278820"/>
                <a:gd name="connsiteY339" fmla="*/ 209163 h 270833"/>
                <a:gd name="connsiteX340" fmla="*/ 42910 w 278820"/>
                <a:gd name="connsiteY340" fmla="*/ 209163 h 270833"/>
                <a:gd name="connsiteX341" fmla="*/ 42910 w 278820"/>
                <a:gd name="connsiteY341" fmla="*/ 211825 h 270833"/>
                <a:gd name="connsiteX342" fmla="*/ 40185 w 278820"/>
                <a:gd name="connsiteY342" fmla="*/ 211825 h 270833"/>
                <a:gd name="connsiteX343" fmla="*/ 37523 w 278820"/>
                <a:gd name="connsiteY343" fmla="*/ 214550 h 270833"/>
                <a:gd name="connsiteX344" fmla="*/ 37523 w 278820"/>
                <a:gd name="connsiteY344" fmla="*/ 217212 h 270833"/>
                <a:gd name="connsiteX345" fmla="*/ 40185 w 278820"/>
                <a:gd name="connsiteY345" fmla="*/ 219874 h 270833"/>
                <a:gd name="connsiteX346" fmla="*/ 42910 w 278820"/>
                <a:gd name="connsiteY346" fmla="*/ 219874 h 270833"/>
                <a:gd name="connsiteX347" fmla="*/ 45572 w 278820"/>
                <a:gd name="connsiteY347" fmla="*/ 219874 h 270833"/>
                <a:gd name="connsiteX348" fmla="*/ 45572 w 278820"/>
                <a:gd name="connsiteY348" fmla="*/ 222600 h 270833"/>
                <a:gd name="connsiteX349" fmla="*/ 48234 w 278820"/>
                <a:gd name="connsiteY349" fmla="*/ 222600 h 270833"/>
                <a:gd name="connsiteX350" fmla="*/ 48234 w 278820"/>
                <a:gd name="connsiteY350" fmla="*/ 225262 h 270833"/>
                <a:gd name="connsiteX351" fmla="*/ 50896 w 278820"/>
                <a:gd name="connsiteY351" fmla="*/ 225262 h 270833"/>
                <a:gd name="connsiteX352" fmla="*/ 50896 w 278820"/>
                <a:gd name="connsiteY352" fmla="*/ 227924 h 270833"/>
                <a:gd name="connsiteX353" fmla="*/ 50896 w 278820"/>
                <a:gd name="connsiteY353" fmla="*/ 230586 h 270833"/>
                <a:gd name="connsiteX354" fmla="*/ 53622 w 278820"/>
                <a:gd name="connsiteY354" fmla="*/ 230586 h 270833"/>
                <a:gd name="connsiteX355" fmla="*/ 56284 w 278820"/>
                <a:gd name="connsiteY355" fmla="*/ 233311 h 270833"/>
                <a:gd name="connsiteX356" fmla="*/ 58946 w 278820"/>
                <a:gd name="connsiteY356" fmla="*/ 235973 h 270833"/>
                <a:gd name="connsiteX357" fmla="*/ 58946 w 278820"/>
                <a:gd name="connsiteY357" fmla="*/ 238635 h 270833"/>
                <a:gd name="connsiteX358" fmla="*/ 61671 w 278820"/>
                <a:gd name="connsiteY358" fmla="*/ 238635 h 270833"/>
                <a:gd name="connsiteX359" fmla="*/ 61671 w 278820"/>
                <a:gd name="connsiteY359" fmla="*/ 241361 h 270833"/>
                <a:gd name="connsiteX360" fmla="*/ 64333 w 278820"/>
                <a:gd name="connsiteY360" fmla="*/ 241361 h 270833"/>
                <a:gd name="connsiteX361" fmla="*/ 64333 w 278820"/>
                <a:gd name="connsiteY361" fmla="*/ 244023 h 270833"/>
                <a:gd name="connsiteX362" fmla="*/ 66995 w 278820"/>
                <a:gd name="connsiteY362" fmla="*/ 244023 h 270833"/>
                <a:gd name="connsiteX363" fmla="*/ 66995 w 278820"/>
                <a:gd name="connsiteY363" fmla="*/ 246685 h 270833"/>
                <a:gd name="connsiteX364" fmla="*/ 69721 w 278820"/>
                <a:gd name="connsiteY364" fmla="*/ 246685 h 270833"/>
                <a:gd name="connsiteX365" fmla="*/ 69721 w 278820"/>
                <a:gd name="connsiteY365" fmla="*/ 249410 h 270833"/>
                <a:gd name="connsiteX366" fmla="*/ 72383 w 278820"/>
                <a:gd name="connsiteY366" fmla="*/ 252072 h 270833"/>
                <a:gd name="connsiteX367" fmla="*/ 72383 w 278820"/>
                <a:gd name="connsiteY367" fmla="*/ 254735 h 270833"/>
                <a:gd name="connsiteX368" fmla="*/ 75045 w 278820"/>
                <a:gd name="connsiteY368" fmla="*/ 254735 h 270833"/>
                <a:gd name="connsiteX369" fmla="*/ 75045 w 278820"/>
                <a:gd name="connsiteY369" fmla="*/ 257397 h 270833"/>
                <a:gd name="connsiteX370" fmla="*/ 75045 w 278820"/>
                <a:gd name="connsiteY370" fmla="*/ 260122 h 270833"/>
                <a:gd name="connsiteX371" fmla="*/ 75045 w 278820"/>
                <a:gd name="connsiteY371" fmla="*/ 262784 h 270833"/>
                <a:gd name="connsiteX372" fmla="*/ 75045 w 278820"/>
                <a:gd name="connsiteY372" fmla="*/ 265446 h 270833"/>
                <a:gd name="connsiteX373" fmla="*/ 75045 w 278820"/>
                <a:gd name="connsiteY373" fmla="*/ 268172 h 270833"/>
                <a:gd name="connsiteX374" fmla="*/ 75045 w 278820"/>
                <a:gd name="connsiteY374" fmla="*/ 270834 h 270833"/>
                <a:gd name="connsiteX375" fmla="*/ 77770 w 278820"/>
                <a:gd name="connsiteY375" fmla="*/ 270834 h 270833"/>
                <a:gd name="connsiteX376" fmla="*/ 69721 w 278820"/>
                <a:gd name="connsiteY376" fmla="*/ 270834 h 270833"/>
                <a:gd name="connsiteX377" fmla="*/ 66995 w 278820"/>
                <a:gd name="connsiteY377" fmla="*/ 270834 h 270833"/>
                <a:gd name="connsiteX378" fmla="*/ 56284 w 278820"/>
                <a:gd name="connsiteY378" fmla="*/ 270834 h 270833"/>
                <a:gd name="connsiteX379" fmla="*/ 29473 w 278820"/>
                <a:gd name="connsiteY379" fmla="*/ 270834 h 270833"/>
                <a:gd name="connsiteX380" fmla="*/ 26811 w 278820"/>
                <a:gd name="connsiteY380" fmla="*/ 270834 h 270833"/>
                <a:gd name="connsiteX381" fmla="*/ 26811 w 278820"/>
                <a:gd name="connsiteY381" fmla="*/ 270834 h 2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278820" h="270833">
                  <a:moveTo>
                    <a:pt x="26811" y="270834"/>
                  </a:moveTo>
                  <a:lnTo>
                    <a:pt x="13374" y="262784"/>
                  </a:lnTo>
                  <a:lnTo>
                    <a:pt x="13374" y="260122"/>
                  </a:lnTo>
                  <a:lnTo>
                    <a:pt x="16099" y="257397"/>
                  </a:lnTo>
                  <a:lnTo>
                    <a:pt x="16099" y="254735"/>
                  </a:lnTo>
                  <a:lnTo>
                    <a:pt x="18761" y="254735"/>
                  </a:lnTo>
                  <a:lnTo>
                    <a:pt x="18761" y="252072"/>
                  </a:lnTo>
                  <a:lnTo>
                    <a:pt x="18761" y="249410"/>
                  </a:lnTo>
                  <a:lnTo>
                    <a:pt x="18761" y="246685"/>
                  </a:lnTo>
                  <a:lnTo>
                    <a:pt x="18761" y="244023"/>
                  </a:lnTo>
                  <a:lnTo>
                    <a:pt x="18761" y="241361"/>
                  </a:lnTo>
                  <a:lnTo>
                    <a:pt x="16099" y="241361"/>
                  </a:lnTo>
                  <a:lnTo>
                    <a:pt x="16099" y="238635"/>
                  </a:lnTo>
                  <a:lnTo>
                    <a:pt x="16099" y="235973"/>
                  </a:lnTo>
                  <a:lnTo>
                    <a:pt x="16099" y="233311"/>
                  </a:lnTo>
                  <a:lnTo>
                    <a:pt x="16099" y="230586"/>
                  </a:lnTo>
                  <a:lnTo>
                    <a:pt x="16099" y="227924"/>
                  </a:lnTo>
                  <a:lnTo>
                    <a:pt x="13374" y="225262"/>
                  </a:lnTo>
                  <a:lnTo>
                    <a:pt x="13374" y="222600"/>
                  </a:lnTo>
                  <a:lnTo>
                    <a:pt x="13374" y="219874"/>
                  </a:lnTo>
                  <a:lnTo>
                    <a:pt x="13374" y="217212"/>
                  </a:lnTo>
                  <a:lnTo>
                    <a:pt x="10712" y="214550"/>
                  </a:lnTo>
                  <a:lnTo>
                    <a:pt x="10712" y="211825"/>
                  </a:lnTo>
                  <a:lnTo>
                    <a:pt x="10712" y="209163"/>
                  </a:lnTo>
                  <a:lnTo>
                    <a:pt x="13374" y="206500"/>
                  </a:lnTo>
                  <a:lnTo>
                    <a:pt x="16099" y="203775"/>
                  </a:lnTo>
                  <a:lnTo>
                    <a:pt x="16099" y="201113"/>
                  </a:lnTo>
                  <a:lnTo>
                    <a:pt x="16099" y="198451"/>
                  </a:lnTo>
                  <a:lnTo>
                    <a:pt x="16099" y="195789"/>
                  </a:lnTo>
                  <a:lnTo>
                    <a:pt x="18761" y="195789"/>
                  </a:lnTo>
                  <a:lnTo>
                    <a:pt x="21423" y="193063"/>
                  </a:lnTo>
                  <a:lnTo>
                    <a:pt x="21423" y="190401"/>
                  </a:lnTo>
                  <a:lnTo>
                    <a:pt x="18761" y="187739"/>
                  </a:lnTo>
                  <a:lnTo>
                    <a:pt x="18761" y="185014"/>
                  </a:lnTo>
                  <a:lnTo>
                    <a:pt x="18761" y="182352"/>
                  </a:lnTo>
                  <a:lnTo>
                    <a:pt x="16099" y="182352"/>
                  </a:lnTo>
                  <a:lnTo>
                    <a:pt x="13374" y="179690"/>
                  </a:lnTo>
                  <a:lnTo>
                    <a:pt x="16099" y="179690"/>
                  </a:lnTo>
                  <a:lnTo>
                    <a:pt x="13374" y="176964"/>
                  </a:lnTo>
                  <a:lnTo>
                    <a:pt x="10712" y="176964"/>
                  </a:lnTo>
                  <a:lnTo>
                    <a:pt x="10712" y="174302"/>
                  </a:lnTo>
                  <a:lnTo>
                    <a:pt x="10712" y="171640"/>
                  </a:lnTo>
                  <a:lnTo>
                    <a:pt x="8050" y="168914"/>
                  </a:lnTo>
                  <a:lnTo>
                    <a:pt x="8050" y="166253"/>
                  </a:lnTo>
                  <a:lnTo>
                    <a:pt x="8050" y="163591"/>
                  </a:lnTo>
                  <a:lnTo>
                    <a:pt x="5324" y="160928"/>
                  </a:lnTo>
                  <a:lnTo>
                    <a:pt x="2662" y="158203"/>
                  </a:lnTo>
                  <a:lnTo>
                    <a:pt x="0" y="155541"/>
                  </a:lnTo>
                  <a:lnTo>
                    <a:pt x="2662" y="152879"/>
                  </a:lnTo>
                  <a:lnTo>
                    <a:pt x="0" y="152879"/>
                  </a:lnTo>
                  <a:lnTo>
                    <a:pt x="0" y="150153"/>
                  </a:lnTo>
                  <a:lnTo>
                    <a:pt x="0" y="147491"/>
                  </a:lnTo>
                  <a:lnTo>
                    <a:pt x="2662" y="147491"/>
                  </a:lnTo>
                  <a:lnTo>
                    <a:pt x="5324" y="147491"/>
                  </a:lnTo>
                  <a:lnTo>
                    <a:pt x="8050" y="147491"/>
                  </a:lnTo>
                  <a:lnTo>
                    <a:pt x="10712" y="147491"/>
                  </a:lnTo>
                  <a:lnTo>
                    <a:pt x="13374" y="147491"/>
                  </a:lnTo>
                  <a:lnTo>
                    <a:pt x="16099" y="147491"/>
                  </a:lnTo>
                  <a:lnTo>
                    <a:pt x="18761" y="144829"/>
                  </a:lnTo>
                  <a:lnTo>
                    <a:pt x="21423" y="142104"/>
                  </a:lnTo>
                  <a:lnTo>
                    <a:pt x="24085" y="139442"/>
                  </a:lnTo>
                  <a:lnTo>
                    <a:pt x="26811" y="136779"/>
                  </a:lnTo>
                  <a:lnTo>
                    <a:pt x="29473" y="136779"/>
                  </a:lnTo>
                  <a:lnTo>
                    <a:pt x="29473" y="134117"/>
                  </a:lnTo>
                  <a:lnTo>
                    <a:pt x="32135" y="134117"/>
                  </a:lnTo>
                  <a:lnTo>
                    <a:pt x="34860" y="134117"/>
                  </a:lnTo>
                  <a:lnTo>
                    <a:pt x="37523" y="131392"/>
                  </a:lnTo>
                  <a:lnTo>
                    <a:pt x="37523" y="128730"/>
                  </a:lnTo>
                  <a:lnTo>
                    <a:pt x="34860" y="128730"/>
                  </a:lnTo>
                  <a:lnTo>
                    <a:pt x="32135" y="128730"/>
                  </a:lnTo>
                  <a:lnTo>
                    <a:pt x="32135" y="126068"/>
                  </a:lnTo>
                  <a:lnTo>
                    <a:pt x="34860" y="126068"/>
                  </a:lnTo>
                  <a:lnTo>
                    <a:pt x="34860" y="123342"/>
                  </a:lnTo>
                  <a:lnTo>
                    <a:pt x="37523" y="123342"/>
                  </a:lnTo>
                  <a:lnTo>
                    <a:pt x="37523" y="120680"/>
                  </a:lnTo>
                  <a:lnTo>
                    <a:pt x="40185" y="120680"/>
                  </a:lnTo>
                  <a:lnTo>
                    <a:pt x="42910" y="120680"/>
                  </a:lnTo>
                  <a:lnTo>
                    <a:pt x="40185" y="118018"/>
                  </a:lnTo>
                  <a:lnTo>
                    <a:pt x="40185" y="115293"/>
                  </a:lnTo>
                  <a:lnTo>
                    <a:pt x="42910" y="115293"/>
                  </a:lnTo>
                  <a:lnTo>
                    <a:pt x="42910" y="112631"/>
                  </a:lnTo>
                  <a:lnTo>
                    <a:pt x="42910" y="109969"/>
                  </a:lnTo>
                  <a:lnTo>
                    <a:pt x="45572" y="109969"/>
                  </a:lnTo>
                  <a:lnTo>
                    <a:pt x="45572" y="107307"/>
                  </a:lnTo>
                  <a:lnTo>
                    <a:pt x="48234" y="107307"/>
                  </a:lnTo>
                  <a:lnTo>
                    <a:pt x="45572" y="104581"/>
                  </a:lnTo>
                  <a:lnTo>
                    <a:pt x="45572" y="101919"/>
                  </a:lnTo>
                  <a:lnTo>
                    <a:pt x="45572" y="99257"/>
                  </a:lnTo>
                  <a:lnTo>
                    <a:pt x="45572" y="96532"/>
                  </a:lnTo>
                  <a:lnTo>
                    <a:pt x="45572" y="93870"/>
                  </a:lnTo>
                  <a:lnTo>
                    <a:pt x="48234" y="93870"/>
                  </a:lnTo>
                  <a:lnTo>
                    <a:pt x="50896" y="91207"/>
                  </a:lnTo>
                  <a:lnTo>
                    <a:pt x="53622" y="91207"/>
                  </a:lnTo>
                  <a:lnTo>
                    <a:pt x="56284" y="91207"/>
                  </a:lnTo>
                  <a:lnTo>
                    <a:pt x="58946" y="91207"/>
                  </a:lnTo>
                  <a:lnTo>
                    <a:pt x="61671" y="91207"/>
                  </a:lnTo>
                  <a:lnTo>
                    <a:pt x="64333" y="91207"/>
                  </a:lnTo>
                  <a:lnTo>
                    <a:pt x="66995" y="91207"/>
                  </a:lnTo>
                  <a:lnTo>
                    <a:pt x="69721" y="88482"/>
                  </a:lnTo>
                  <a:lnTo>
                    <a:pt x="72383" y="91207"/>
                  </a:lnTo>
                  <a:lnTo>
                    <a:pt x="75045" y="91207"/>
                  </a:lnTo>
                  <a:lnTo>
                    <a:pt x="77770" y="91207"/>
                  </a:lnTo>
                  <a:lnTo>
                    <a:pt x="80433" y="91207"/>
                  </a:lnTo>
                  <a:lnTo>
                    <a:pt x="83095" y="91207"/>
                  </a:lnTo>
                  <a:lnTo>
                    <a:pt x="85757" y="91207"/>
                  </a:lnTo>
                  <a:lnTo>
                    <a:pt x="85757" y="88482"/>
                  </a:lnTo>
                  <a:lnTo>
                    <a:pt x="88482" y="88482"/>
                  </a:lnTo>
                  <a:lnTo>
                    <a:pt x="91144" y="88482"/>
                  </a:lnTo>
                  <a:lnTo>
                    <a:pt x="93806" y="88482"/>
                  </a:lnTo>
                  <a:lnTo>
                    <a:pt x="96532" y="88482"/>
                  </a:lnTo>
                  <a:lnTo>
                    <a:pt x="99194" y="88482"/>
                  </a:lnTo>
                  <a:lnTo>
                    <a:pt x="99194" y="85820"/>
                  </a:lnTo>
                  <a:lnTo>
                    <a:pt x="101856" y="85820"/>
                  </a:lnTo>
                  <a:lnTo>
                    <a:pt x="104581" y="85820"/>
                  </a:lnTo>
                  <a:lnTo>
                    <a:pt x="107243" y="85820"/>
                  </a:lnTo>
                  <a:lnTo>
                    <a:pt x="109905" y="83158"/>
                  </a:lnTo>
                  <a:lnTo>
                    <a:pt x="109905" y="80433"/>
                  </a:lnTo>
                  <a:lnTo>
                    <a:pt x="112568" y="80433"/>
                  </a:lnTo>
                  <a:lnTo>
                    <a:pt x="115293" y="80433"/>
                  </a:lnTo>
                  <a:lnTo>
                    <a:pt x="117955" y="77770"/>
                  </a:lnTo>
                  <a:lnTo>
                    <a:pt x="120617" y="77770"/>
                  </a:lnTo>
                  <a:lnTo>
                    <a:pt x="123343" y="75108"/>
                  </a:lnTo>
                  <a:lnTo>
                    <a:pt x="126005" y="75108"/>
                  </a:lnTo>
                  <a:lnTo>
                    <a:pt x="128667" y="75108"/>
                  </a:lnTo>
                  <a:lnTo>
                    <a:pt x="131392" y="75108"/>
                  </a:lnTo>
                  <a:lnTo>
                    <a:pt x="134054" y="72446"/>
                  </a:lnTo>
                  <a:lnTo>
                    <a:pt x="136716" y="69721"/>
                  </a:lnTo>
                  <a:lnTo>
                    <a:pt x="139378" y="67059"/>
                  </a:lnTo>
                  <a:lnTo>
                    <a:pt x="139378" y="64397"/>
                  </a:lnTo>
                  <a:lnTo>
                    <a:pt x="142104" y="61671"/>
                  </a:lnTo>
                  <a:lnTo>
                    <a:pt x="142104" y="59009"/>
                  </a:lnTo>
                  <a:lnTo>
                    <a:pt x="142104" y="56347"/>
                  </a:lnTo>
                  <a:lnTo>
                    <a:pt x="144766" y="56347"/>
                  </a:lnTo>
                  <a:lnTo>
                    <a:pt x="144766" y="53621"/>
                  </a:lnTo>
                  <a:lnTo>
                    <a:pt x="147428" y="50959"/>
                  </a:lnTo>
                  <a:lnTo>
                    <a:pt x="147428" y="48298"/>
                  </a:lnTo>
                  <a:lnTo>
                    <a:pt x="147428" y="42910"/>
                  </a:lnTo>
                  <a:lnTo>
                    <a:pt x="147428" y="34860"/>
                  </a:lnTo>
                  <a:lnTo>
                    <a:pt x="147428" y="5387"/>
                  </a:lnTo>
                  <a:lnTo>
                    <a:pt x="147428" y="2725"/>
                  </a:lnTo>
                  <a:lnTo>
                    <a:pt x="147428" y="0"/>
                  </a:lnTo>
                  <a:lnTo>
                    <a:pt x="150153" y="0"/>
                  </a:lnTo>
                  <a:lnTo>
                    <a:pt x="152816" y="0"/>
                  </a:lnTo>
                  <a:lnTo>
                    <a:pt x="155478" y="2725"/>
                  </a:lnTo>
                  <a:lnTo>
                    <a:pt x="158203" y="2725"/>
                  </a:lnTo>
                  <a:lnTo>
                    <a:pt x="160865" y="2725"/>
                  </a:lnTo>
                  <a:lnTo>
                    <a:pt x="163527" y="2725"/>
                  </a:lnTo>
                  <a:lnTo>
                    <a:pt x="166189" y="2725"/>
                  </a:lnTo>
                  <a:lnTo>
                    <a:pt x="168915" y="2725"/>
                  </a:lnTo>
                  <a:lnTo>
                    <a:pt x="171577" y="2725"/>
                  </a:lnTo>
                  <a:lnTo>
                    <a:pt x="174239" y="2725"/>
                  </a:lnTo>
                  <a:lnTo>
                    <a:pt x="174239" y="5387"/>
                  </a:lnTo>
                  <a:lnTo>
                    <a:pt x="176964" y="5387"/>
                  </a:lnTo>
                  <a:lnTo>
                    <a:pt x="176964" y="8049"/>
                  </a:lnTo>
                  <a:lnTo>
                    <a:pt x="176964" y="10775"/>
                  </a:lnTo>
                  <a:lnTo>
                    <a:pt x="176964" y="13437"/>
                  </a:lnTo>
                  <a:lnTo>
                    <a:pt x="176964" y="16099"/>
                  </a:lnTo>
                  <a:lnTo>
                    <a:pt x="179626" y="16099"/>
                  </a:lnTo>
                  <a:lnTo>
                    <a:pt x="182288" y="18761"/>
                  </a:lnTo>
                  <a:lnTo>
                    <a:pt x="185014" y="21486"/>
                  </a:lnTo>
                  <a:lnTo>
                    <a:pt x="187676" y="21486"/>
                  </a:lnTo>
                  <a:lnTo>
                    <a:pt x="187676" y="24149"/>
                  </a:lnTo>
                  <a:lnTo>
                    <a:pt x="190338" y="24149"/>
                  </a:lnTo>
                  <a:lnTo>
                    <a:pt x="190338" y="26811"/>
                  </a:lnTo>
                  <a:lnTo>
                    <a:pt x="193063" y="26811"/>
                  </a:lnTo>
                  <a:lnTo>
                    <a:pt x="195726" y="29536"/>
                  </a:lnTo>
                  <a:lnTo>
                    <a:pt x="198388" y="29536"/>
                  </a:lnTo>
                  <a:lnTo>
                    <a:pt x="203775" y="32198"/>
                  </a:lnTo>
                  <a:lnTo>
                    <a:pt x="203775" y="34860"/>
                  </a:lnTo>
                  <a:lnTo>
                    <a:pt x="206437" y="34860"/>
                  </a:lnTo>
                  <a:lnTo>
                    <a:pt x="209099" y="32198"/>
                  </a:lnTo>
                  <a:lnTo>
                    <a:pt x="211825" y="32198"/>
                  </a:lnTo>
                  <a:lnTo>
                    <a:pt x="217149" y="32198"/>
                  </a:lnTo>
                  <a:lnTo>
                    <a:pt x="219874" y="32198"/>
                  </a:lnTo>
                  <a:lnTo>
                    <a:pt x="222536" y="32198"/>
                  </a:lnTo>
                  <a:lnTo>
                    <a:pt x="225198" y="32198"/>
                  </a:lnTo>
                  <a:lnTo>
                    <a:pt x="227861" y="32198"/>
                  </a:lnTo>
                  <a:lnTo>
                    <a:pt x="230586" y="32198"/>
                  </a:lnTo>
                  <a:lnTo>
                    <a:pt x="233248" y="32198"/>
                  </a:lnTo>
                  <a:lnTo>
                    <a:pt x="235910" y="32198"/>
                  </a:lnTo>
                  <a:lnTo>
                    <a:pt x="241298" y="32198"/>
                  </a:lnTo>
                  <a:lnTo>
                    <a:pt x="246685" y="32198"/>
                  </a:lnTo>
                  <a:lnTo>
                    <a:pt x="249347" y="34860"/>
                  </a:lnTo>
                  <a:lnTo>
                    <a:pt x="252009" y="37586"/>
                  </a:lnTo>
                  <a:lnTo>
                    <a:pt x="252009" y="40248"/>
                  </a:lnTo>
                  <a:lnTo>
                    <a:pt x="252009" y="42910"/>
                  </a:lnTo>
                  <a:lnTo>
                    <a:pt x="254671" y="42910"/>
                  </a:lnTo>
                  <a:lnTo>
                    <a:pt x="254671" y="45635"/>
                  </a:lnTo>
                  <a:lnTo>
                    <a:pt x="257397" y="48298"/>
                  </a:lnTo>
                  <a:lnTo>
                    <a:pt x="260059" y="53621"/>
                  </a:lnTo>
                  <a:lnTo>
                    <a:pt x="260059" y="59009"/>
                  </a:lnTo>
                  <a:lnTo>
                    <a:pt x="262721" y="61671"/>
                  </a:lnTo>
                  <a:lnTo>
                    <a:pt x="262721" y="64397"/>
                  </a:lnTo>
                  <a:lnTo>
                    <a:pt x="265446" y="64397"/>
                  </a:lnTo>
                  <a:lnTo>
                    <a:pt x="265446" y="67059"/>
                  </a:lnTo>
                  <a:lnTo>
                    <a:pt x="268108" y="69721"/>
                  </a:lnTo>
                  <a:lnTo>
                    <a:pt x="270771" y="72446"/>
                  </a:lnTo>
                  <a:lnTo>
                    <a:pt x="273496" y="75108"/>
                  </a:lnTo>
                  <a:lnTo>
                    <a:pt x="276158" y="77770"/>
                  </a:lnTo>
                  <a:lnTo>
                    <a:pt x="276158" y="80433"/>
                  </a:lnTo>
                  <a:lnTo>
                    <a:pt x="278820" y="80433"/>
                  </a:lnTo>
                  <a:lnTo>
                    <a:pt x="278820" y="83158"/>
                  </a:lnTo>
                  <a:lnTo>
                    <a:pt x="278820" y="85820"/>
                  </a:lnTo>
                  <a:lnTo>
                    <a:pt x="278820" y="88482"/>
                  </a:lnTo>
                  <a:lnTo>
                    <a:pt x="278820" y="91207"/>
                  </a:lnTo>
                  <a:lnTo>
                    <a:pt x="278820" y="99257"/>
                  </a:lnTo>
                  <a:lnTo>
                    <a:pt x="278820" y="101919"/>
                  </a:lnTo>
                  <a:lnTo>
                    <a:pt x="276158" y="104581"/>
                  </a:lnTo>
                  <a:lnTo>
                    <a:pt x="273496" y="104581"/>
                  </a:lnTo>
                  <a:lnTo>
                    <a:pt x="273496" y="107307"/>
                  </a:lnTo>
                  <a:lnTo>
                    <a:pt x="270771" y="109969"/>
                  </a:lnTo>
                  <a:lnTo>
                    <a:pt x="268108" y="112631"/>
                  </a:lnTo>
                  <a:lnTo>
                    <a:pt x="265446" y="118018"/>
                  </a:lnTo>
                  <a:lnTo>
                    <a:pt x="262721" y="120680"/>
                  </a:lnTo>
                  <a:lnTo>
                    <a:pt x="260059" y="123342"/>
                  </a:lnTo>
                  <a:lnTo>
                    <a:pt x="260059" y="126068"/>
                  </a:lnTo>
                  <a:lnTo>
                    <a:pt x="257397" y="128730"/>
                  </a:lnTo>
                  <a:lnTo>
                    <a:pt x="254671" y="131392"/>
                  </a:lnTo>
                  <a:lnTo>
                    <a:pt x="252009" y="134117"/>
                  </a:lnTo>
                  <a:lnTo>
                    <a:pt x="252009" y="136779"/>
                  </a:lnTo>
                  <a:lnTo>
                    <a:pt x="252009" y="139442"/>
                  </a:lnTo>
                  <a:lnTo>
                    <a:pt x="249347" y="142104"/>
                  </a:lnTo>
                  <a:lnTo>
                    <a:pt x="246685" y="144829"/>
                  </a:lnTo>
                  <a:lnTo>
                    <a:pt x="246685" y="147491"/>
                  </a:lnTo>
                  <a:lnTo>
                    <a:pt x="243960" y="150153"/>
                  </a:lnTo>
                  <a:lnTo>
                    <a:pt x="241298" y="152879"/>
                  </a:lnTo>
                  <a:lnTo>
                    <a:pt x="238636" y="152879"/>
                  </a:lnTo>
                  <a:lnTo>
                    <a:pt x="235910" y="150153"/>
                  </a:lnTo>
                  <a:lnTo>
                    <a:pt x="233248" y="150153"/>
                  </a:lnTo>
                  <a:lnTo>
                    <a:pt x="230586" y="150153"/>
                  </a:lnTo>
                  <a:lnTo>
                    <a:pt x="227861" y="150153"/>
                  </a:lnTo>
                  <a:lnTo>
                    <a:pt x="225198" y="150153"/>
                  </a:lnTo>
                  <a:lnTo>
                    <a:pt x="225198" y="152879"/>
                  </a:lnTo>
                  <a:lnTo>
                    <a:pt x="222536" y="152879"/>
                  </a:lnTo>
                  <a:lnTo>
                    <a:pt x="219874" y="152879"/>
                  </a:lnTo>
                  <a:lnTo>
                    <a:pt x="217149" y="152879"/>
                  </a:lnTo>
                  <a:lnTo>
                    <a:pt x="214487" y="152879"/>
                  </a:lnTo>
                  <a:lnTo>
                    <a:pt x="211825" y="155541"/>
                  </a:lnTo>
                  <a:lnTo>
                    <a:pt x="209099" y="155541"/>
                  </a:lnTo>
                  <a:lnTo>
                    <a:pt x="206437" y="155541"/>
                  </a:lnTo>
                  <a:lnTo>
                    <a:pt x="203775" y="155541"/>
                  </a:lnTo>
                  <a:lnTo>
                    <a:pt x="201050" y="158203"/>
                  </a:lnTo>
                  <a:lnTo>
                    <a:pt x="201050" y="160928"/>
                  </a:lnTo>
                  <a:lnTo>
                    <a:pt x="198388" y="160928"/>
                  </a:lnTo>
                  <a:lnTo>
                    <a:pt x="198388" y="163591"/>
                  </a:lnTo>
                  <a:lnTo>
                    <a:pt x="198388" y="166253"/>
                  </a:lnTo>
                  <a:lnTo>
                    <a:pt x="198388" y="168914"/>
                  </a:lnTo>
                  <a:lnTo>
                    <a:pt x="198388" y="171640"/>
                  </a:lnTo>
                  <a:lnTo>
                    <a:pt x="198388" y="174302"/>
                  </a:lnTo>
                  <a:lnTo>
                    <a:pt x="201050" y="176964"/>
                  </a:lnTo>
                  <a:lnTo>
                    <a:pt x="201050" y="179690"/>
                  </a:lnTo>
                  <a:lnTo>
                    <a:pt x="201050" y="182352"/>
                  </a:lnTo>
                  <a:lnTo>
                    <a:pt x="201050" y="185014"/>
                  </a:lnTo>
                  <a:lnTo>
                    <a:pt x="203775" y="187739"/>
                  </a:lnTo>
                  <a:lnTo>
                    <a:pt x="203775" y="190401"/>
                  </a:lnTo>
                  <a:lnTo>
                    <a:pt x="203775" y="193063"/>
                  </a:lnTo>
                  <a:lnTo>
                    <a:pt x="203775" y="195789"/>
                  </a:lnTo>
                  <a:lnTo>
                    <a:pt x="203775" y="198451"/>
                  </a:lnTo>
                  <a:lnTo>
                    <a:pt x="201050" y="198451"/>
                  </a:lnTo>
                  <a:lnTo>
                    <a:pt x="198388" y="195789"/>
                  </a:lnTo>
                  <a:lnTo>
                    <a:pt x="195726" y="195789"/>
                  </a:lnTo>
                  <a:lnTo>
                    <a:pt x="195726" y="198451"/>
                  </a:lnTo>
                  <a:lnTo>
                    <a:pt x="193063" y="198451"/>
                  </a:lnTo>
                  <a:lnTo>
                    <a:pt x="190338" y="198451"/>
                  </a:lnTo>
                  <a:lnTo>
                    <a:pt x="187676" y="201113"/>
                  </a:lnTo>
                  <a:lnTo>
                    <a:pt x="185014" y="201113"/>
                  </a:lnTo>
                  <a:lnTo>
                    <a:pt x="182288" y="201113"/>
                  </a:lnTo>
                  <a:lnTo>
                    <a:pt x="179626" y="198451"/>
                  </a:lnTo>
                  <a:lnTo>
                    <a:pt x="176964" y="198451"/>
                  </a:lnTo>
                  <a:lnTo>
                    <a:pt x="174239" y="198451"/>
                  </a:lnTo>
                  <a:lnTo>
                    <a:pt x="171577" y="198451"/>
                  </a:lnTo>
                  <a:lnTo>
                    <a:pt x="168915" y="201113"/>
                  </a:lnTo>
                  <a:lnTo>
                    <a:pt x="166189" y="201113"/>
                  </a:lnTo>
                  <a:lnTo>
                    <a:pt x="163527" y="201113"/>
                  </a:lnTo>
                  <a:lnTo>
                    <a:pt x="160865" y="203775"/>
                  </a:lnTo>
                  <a:lnTo>
                    <a:pt x="158203" y="203775"/>
                  </a:lnTo>
                  <a:lnTo>
                    <a:pt x="155478" y="203775"/>
                  </a:lnTo>
                  <a:lnTo>
                    <a:pt x="152816" y="203775"/>
                  </a:lnTo>
                  <a:lnTo>
                    <a:pt x="150153" y="203775"/>
                  </a:lnTo>
                  <a:lnTo>
                    <a:pt x="147428" y="203775"/>
                  </a:lnTo>
                  <a:lnTo>
                    <a:pt x="147428" y="206500"/>
                  </a:lnTo>
                  <a:lnTo>
                    <a:pt x="144766" y="206500"/>
                  </a:lnTo>
                  <a:lnTo>
                    <a:pt x="142104" y="209163"/>
                  </a:lnTo>
                  <a:lnTo>
                    <a:pt x="142104" y="211825"/>
                  </a:lnTo>
                  <a:lnTo>
                    <a:pt x="139378" y="211825"/>
                  </a:lnTo>
                  <a:lnTo>
                    <a:pt x="136716" y="211825"/>
                  </a:lnTo>
                  <a:lnTo>
                    <a:pt x="134054" y="209163"/>
                  </a:lnTo>
                  <a:lnTo>
                    <a:pt x="134054" y="211825"/>
                  </a:lnTo>
                  <a:lnTo>
                    <a:pt x="131392" y="211825"/>
                  </a:lnTo>
                  <a:lnTo>
                    <a:pt x="128667" y="214550"/>
                  </a:lnTo>
                  <a:lnTo>
                    <a:pt x="128667" y="217212"/>
                  </a:lnTo>
                  <a:lnTo>
                    <a:pt x="131392" y="217212"/>
                  </a:lnTo>
                  <a:lnTo>
                    <a:pt x="131392" y="219874"/>
                  </a:lnTo>
                  <a:lnTo>
                    <a:pt x="128667" y="219874"/>
                  </a:lnTo>
                  <a:lnTo>
                    <a:pt x="128667" y="222600"/>
                  </a:lnTo>
                  <a:lnTo>
                    <a:pt x="126005" y="225262"/>
                  </a:lnTo>
                  <a:lnTo>
                    <a:pt x="123343" y="225262"/>
                  </a:lnTo>
                  <a:lnTo>
                    <a:pt x="120617" y="225262"/>
                  </a:lnTo>
                  <a:lnTo>
                    <a:pt x="117955" y="225262"/>
                  </a:lnTo>
                  <a:lnTo>
                    <a:pt x="117955" y="227924"/>
                  </a:lnTo>
                  <a:lnTo>
                    <a:pt x="117955" y="230586"/>
                  </a:lnTo>
                  <a:lnTo>
                    <a:pt x="115293" y="230586"/>
                  </a:lnTo>
                  <a:lnTo>
                    <a:pt x="115293" y="233311"/>
                  </a:lnTo>
                  <a:lnTo>
                    <a:pt x="112568" y="235973"/>
                  </a:lnTo>
                  <a:lnTo>
                    <a:pt x="109905" y="235973"/>
                  </a:lnTo>
                  <a:lnTo>
                    <a:pt x="109905" y="233311"/>
                  </a:lnTo>
                  <a:lnTo>
                    <a:pt x="107243" y="233311"/>
                  </a:lnTo>
                  <a:lnTo>
                    <a:pt x="107243" y="230586"/>
                  </a:lnTo>
                  <a:lnTo>
                    <a:pt x="104581" y="227924"/>
                  </a:lnTo>
                  <a:lnTo>
                    <a:pt x="101856" y="227924"/>
                  </a:lnTo>
                  <a:lnTo>
                    <a:pt x="99194" y="227924"/>
                  </a:lnTo>
                  <a:lnTo>
                    <a:pt x="99194" y="225262"/>
                  </a:lnTo>
                  <a:lnTo>
                    <a:pt x="96532" y="225262"/>
                  </a:lnTo>
                  <a:lnTo>
                    <a:pt x="96532" y="222600"/>
                  </a:lnTo>
                  <a:lnTo>
                    <a:pt x="96532" y="219874"/>
                  </a:lnTo>
                  <a:lnTo>
                    <a:pt x="93806" y="219874"/>
                  </a:lnTo>
                  <a:lnTo>
                    <a:pt x="91144" y="217212"/>
                  </a:lnTo>
                  <a:lnTo>
                    <a:pt x="88482" y="217212"/>
                  </a:lnTo>
                  <a:lnTo>
                    <a:pt x="85757" y="214550"/>
                  </a:lnTo>
                  <a:lnTo>
                    <a:pt x="85757" y="211825"/>
                  </a:lnTo>
                  <a:lnTo>
                    <a:pt x="83095" y="211825"/>
                  </a:lnTo>
                  <a:lnTo>
                    <a:pt x="83095" y="209163"/>
                  </a:lnTo>
                  <a:lnTo>
                    <a:pt x="83095" y="206500"/>
                  </a:lnTo>
                  <a:lnTo>
                    <a:pt x="80433" y="206500"/>
                  </a:lnTo>
                  <a:lnTo>
                    <a:pt x="77770" y="206500"/>
                  </a:lnTo>
                  <a:lnTo>
                    <a:pt x="75045" y="206500"/>
                  </a:lnTo>
                  <a:lnTo>
                    <a:pt x="75045" y="203775"/>
                  </a:lnTo>
                  <a:lnTo>
                    <a:pt x="72383" y="203775"/>
                  </a:lnTo>
                  <a:lnTo>
                    <a:pt x="72383" y="201113"/>
                  </a:lnTo>
                  <a:lnTo>
                    <a:pt x="69721" y="198451"/>
                  </a:lnTo>
                  <a:lnTo>
                    <a:pt x="66995" y="198451"/>
                  </a:lnTo>
                  <a:lnTo>
                    <a:pt x="64333" y="198451"/>
                  </a:lnTo>
                  <a:lnTo>
                    <a:pt x="61671" y="201113"/>
                  </a:lnTo>
                  <a:lnTo>
                    <a:pt x="58946" y="201113"/>
                  </a:lnTo>
                  <a:lnTo>
                    <a:pt x="56284" y="201113"/>
                  </a:lnTo>
                  <a:lnTo>
                    <a:pt x="56284" y="203775"/>
                  </a:lnTo>
                  <a:lnTo>
                    <a:pt x="53622" y="203775"/>
                  </a:lnTo>
                  <a:lnTo>
                    <a:pt x="50896" y="206500"/>
                  </a:lnTo>
                  <a:lnTo>
                    <a:pt x="48234" y="206500"/>
                  </a:lnTo>
                  <a:lnTo>
                    <a:pt x="45572" y="209163"/>
                  </a:lnTo>
                  <a:lnTo>
                    <a:pt x="42910" y="209163"/>
                  </a:lnTo>
                  <a:lnTo>
                    <a:pt x="42910" y="211825"/>
                  </a:lnTo>
                  <a:lnTo>
                    <a:pt x="40185" y="211825"/>
                  </a:lnTo>
                  <a:lnTo>
                    <a:pt x="37523" y="214550"/>
                  </a:lnTo>
                  <a:lnTo>
                    <a:pt x="37523" y="217212"/>
                  </a:lnTo>
                  <a:lnTo>
                    <a:pt x="40185" y="219874"/>
                  </a:lnTo>
                  <a:lnTo>
                    <a:pt x="42910" y="219874"/>
                  </a:lnTo>
                  <a:lnTo>
                    <a:pt x="45572" y="219874"/>
                  </a:lnTo>
                  <a:lnTo>
                    <a:pt x="45572" y="222600"/>
                  </a:lnTo>
                  <a:lnTo>
                    <a:pt x="48234" y="222600"/>
                  </a:lnTo>
                  <a:lnTo>
                    <a:pt x="48234" y="225262"/>
                  </a:lnTo>
                  <a:lnTo>
                    <a:pt x="50896" y="225262"/>
                  </a:lnTo>
                  <a:lnTo>
                    <a:pt x="50896" y="227924"/>
                  </a:lnTo>
                  <a:lnTo>
                    <a:pt x="50896" y="230586"/>
                  </a:lnTo>
                  <a:lnTo>
                    <a:pt x="53622" y="230586"/>
                  </a:lnTo>
                  <a:lnTo>
                    <a:pt x="56284" y="233311"/>
                  </a:lnTo>
                  <a:lnTo>
                    <a:pt x="58946" y="235973"/>
                  </a:lnTo>
                  <a:lnTo>
                    <a:pt x="58946" y="238635"/>
                  </a:lnTo>
                  <a:lnTo>
                    <a:pt x="61671" y="238635"/>
                  </a:lnTo>
                  <a:lnTo>
                    <a:pt x="61671" y="241361"/>
                  </a:lnTo>
                  <a:lnTo>
                    <a:pt x="64333" y="241361"/>
                  </a:lnTo>
                  <a:lnTo>
                    <a:pt x="64333" y="244023"/>
                  </a:lnTo>
                  <a:lnTo>
                    <a:pt x="66995" y="244023"/>
                  </a:lnTo>
                  <a:lnTo>
                    <a:pt x="66995" y="246685"/>
                  </a:lnTo>
                  <a:lnTo>
                    <a:pt x="69721" y="246685"/>
                  </a:lnTo>
                  <a:lnTo>
                    <a:pt x="69721" y="249410"/>
                  </a:lnTo>
                  <a:lnTo>
                    <a:pt x="72383" y="252072"/>
                  </a:lnTo>
                  <a:lnTo>
                    <a:pt x="72383" y="254735"/>
                  </a:lnTo>
                  <a:lnTo>
                    <a:pt x="75045" y="254735"/>
                  </a:lnTo>
                  <a:lnTo>
                    <a:pt x="75045" y="257397"/>
                  </a:lnTo>
                  <a:lnTo>
                    <a:pt x="75045" y="260122"/>
                  </a:lnTo>
                  <a:lnTo>
                    <a:pt x="75045" y="262784"/>
                  </a:lnTo>
                  <a:lnTo>
                    <a:pt x="75045" y="265446"/>
                  </a:lnTo>
                  <a:lnTo>
                    <a:pt x="75045" y="268172"/>
                  </a:lnTo>
                  <a:lnTo>
                    <a:pt x="75045" y="270834"/>
                  </a:lnTo>
                  <a:lnTo>
                    <a:pt x="77770" y="270834"/>
                  </a:lnTo>
                  <a:lnTo>
                    <a:pt x="69721" y="270834"/>
                  </a:lnTo>
                  <a:lnTo>
                    <a:pt x="66995" y="270834"/>
                  </a:lnTo>
                  <a:lnTo>
                    <a:pt x="56284" y="270834"/>
                  </a:lnTo>
                  <a:lnTo>
                    <a:pt x="29473" y="270834"/>
                  </a:lnTo>
                  <a:lnTo>
                    <a:pt x="26811" y="270834"/>
                  </a:lnTo>
                  <a:lnTo>
                    <a:pt x="26811" y="27083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8" name="Freeform: Shape 207">
              <a:extLst>
                <a:ext uri="{FF2B5EF4-FFF2-40B4-BE49-F238E27FC236}">
                  <a16:creationId xmlns:a16="http://schemas.microsoft.com/office/drawing/2014/main" id="{BBD1BD0E-C3C7-4A6C-84DC-FF0DA283814F}"/>
                </a:ext>
              </a:extLst>
            </p:cNvPr>
            <p:cNvSpPr/>
            <p:nvPr/>
          </p:nvSpPr>
          <p:spPr>
            <a:xfrm>
              <a:off x="2717072" y="4315723"/>
              <a:ext cx="327117" cy="343216"/>
            </a:xfrm>
            <a:custGeom>
              <a:avLst/>
              <a:gdLst>
                <a:gd name="connsiteX0" fmla="*/ 214487 w 327117"/>
                <a:gd name="connsiteY0" fmla="*/ 126005 h 343216"/>
                <a:gd name="connsiteX1" fmla="*/ 211825 w 327117"/>
                <a:gd name="connsiteY1" fmla="*/ 128730 h 343216"/>
                <a:gd name="connsiteX2" fmla="*/ 209163 w 327117"/>
                <a:gd name="connsiteY2" fmla="*/ 131392 h 343216"/>
                <a:gd name="connsiteX3" fmla="*/ 209163 w 327117"/>
                <a:gd name="connsiteY3" fmla="*/ 134054 h 343216"/>
                <a:gd name="connsiteX4" fmla="*/ 209163 w 327117"/>
                <a:gd name="connsiteY4" fmla="*/ 136779 h 343216"/>
                <a:gd name="connsiteX5" fmla="*/ 206437 w 327117"/>
                <a:gd name="connsiteY5" fmla="*/ 136779 h 343216"/>
                <a:gd name="connsiteX6" fmla="*/ 206437 w 327117"/>
                <a:gd name="connsiteY6" fmla="*/ 139442 h 343216"/>
                <a:gd name="connsiteX7" fmla="*/ 203775 w 327117"/>
                <a:gd name="connsiteY7" fmla="*/ 139442 h 343216"/>
                <a:gd name="connsiteX8" fmla="*/ 203775 w 327117"/>
                <a:gd name="connsiteY8" fmla="*/ 142104 h 343216"/>
                <a:gd name="connsiteX9" fmla="*/ 201113 w 327117"/>
                <a:gd name="connsiteY9" fmla="*/ 144766 h 343216"/>
                <a:gd name="connsiteX10" fmla="*/ 201113 w 327117"/>
                <a:gd name="connsiteY10" fmla="*/ 147491 h 343216"/>
                <a:gd name="connsiteX11" fmla="*/ 198388 w 327117"/>
                <a:gd name="connsiteY11" fmla="*/ 147491 h 343216"/>
                <a:gd name="connsiteX12" fmla="*/ 198388 w 327117"/>
                <a:gd name="connsiteY12" fmla="*/ 150153 h 343216"/>
                <a:gd name="connsiteX13" fmla="*/ 198388 w 327117"/>
                <a:gd name="connsiteY13" fmla="*/ 152815 h 343216"/>
                <a:gd name="connsiteX14" fmla="*/ 195726 w 327117"/>
                <a:gd name="connsiteY14" fmla="*/ 152815 h 343216"/>
                <a:gd name="connsiteX15" fmla="*/ 195726 w 327117"/>
                <a:gd name="connsiteY15" fmla="*/ 155541 h 343216"/>
                <a:gd name="connsiteX16" fmla="*/ 195726 w 327117"/>
                <a:gd name="connsiteY16" fmla="*/ 158203 h 343216"/>
                <a:gd name="connsiteX17" fmla="*/ 198388 w 327117"/>
                <a:gd name="connsiteY17" fmla="*/ 158203 h 343216"/>
                <a:gd name="connsiteX18" fmla="*/ 198388 w 327117"/>
                <a:gd name="connsiteY18" fmla="*/ 160865 h 343216"/>
                <a:gd name="connsiteX19" fmla="*/ 198388 w 327117"/>
                <a:gd name="connsiteY19" fmla="*/ 163591 h 343216"/>
                <a:gd name="connsiteX20" fmla="*/ 201113 w 327117"/>
                <a:gd name="connsiteY20" fmla="*/ 163591 h 343216"/>
                <a:gd name="connsiteX21" fmla="*/ 201113 w 327117"/>
                <a:gd name="connsiteY21" fmla="*/ 166253 h 343216"/>
                <a:gd name="connsiteX22" fmla="*/ 201113 w 327117"/>
                <a:gd name="connsiteY22" fmla="*/ 168914 h 343216"/>
                <a:gd name="connsiteX23" fmla="*/ 203775 w 327117"/>
                <a:gd name="connsiteY23" fmla="*/ 168914 h 343216"/>
                <a:gd name="connsiteX24" fmla="*/ 206437 w 327117"/>
                <a:gd name="connsiteY24" fmla="*/ 168914 h 343216"/>
                <a:gd name="connsiteX25" fmla="*/ 206437 w 327117"/>
                <a:gd name="connsiteY25" fmla="*/ 171576 h 343216"/>
                <a:gd name="connsiteX26" fmla="*/ 209163 w 327117"/>
                <a:gd name="connsiteY26" fmla="*/ 171576 h 343216"/>
                <a:gd name="connsiteX27" fmla="*/ 211825 w 327117"/>
                <a:gd name="connsiteY27" fmla="*/ 174302 h 343216"/>
                <a:gd name="connsiteX28" fmla="*/ 214487 w 327117"/>
                <a:gd name="connsiteY28" fmla="*/ 174302 h 343216"/>
                <a:gd name="connsiteX29" fmla="*/ 217149 w 327117"/>
                <a:gd name="connsiteY29" fmla="*/ 174302 h 343216"/>
                <a:gd name="connsiteX30" fmla="*/ 219874 w 327117"/>
                <a:gd name="connsiteY30" fmla="*/ 174302 h 343216"/>
                <a:gd name="connsiteX31" fmla="*/ 219874 w 327117"/>
                <a:gd name="connsiteY31" fmla="*/ 176964 h 343216"/>
                <a:gd name="connsiteX32" fmla="*/ 222536 w 327117"/>
                <a:gd name="connsiteY32" fmla="*/ 176964 h 343216"/>
                <a:gd name="connsiteX33" fmla="*/ 225198 w 327117"/>
                <a:gd name="connsiteY33" fmla="*/ 179626 h 343216"/>
                <a:gd name="connsiteX34" fmla="*/ 227924 w 327117"/>
                <a:gd name="connsiteY34" fmla="*/ 179626 h 343216"/>
                <a:gd name="connsiteX35" fmla="*/ 227924 w 327117"/>
                <a:gd name="connsiteY35" fmla="*/ 182352 h 343216"/>
                <a:gd name="connsiteX36" fmla="*/ 230586 w 327117"/>
                <a:gd name="connsiteY36" fmla="*/ 182352 h 343216"/>
                <a:gd name="connsiteX37" fmla="*/ 233248 w 327117"/>
                <a:gd name="connsiteY37" fmla="*/ 185014 h 343216"/>
                <a:gd name="connsiteX38" fmla="*/ 235974 w 327117"/>
                <a:gd name="connsiteY38" fmla="*/ 185014 h 343216"/>
                <a:gd name="connsiteX39" fmla="*/ 238636 w 327117"/>
                <a:gd name="connsiteY39" fmla="*/ 185014 h 343216"/>
                <a:gd name="connsiteX40" fmla="*/ 238636 w 327117"/>
                <a:gd name="connsiteY40" fmla="*/ 187676 h 343216"/>
                <a:gd name="connsiteX41" fmla="*/ 241298 w 327117"/>
                <a:gd name="connsiteY41" fmla="*/ 187676 h 343216"/>
                <a:gd name="connsiteX42" fmla="*/ 243960 w 327117"/>
                <a:gd name="connsiteY42" fmla="*/ 187676 h 343216"/>
                <a:gd name="connsiteX43" fmla="*/ 246685 w 327117"/>
                <a:gd name="connsiteY43" fmla="*/ 187676 h 343216"/>
                <a:gd name="connsiteX44" fmla="*/ 246685 w 327117"/>
                <a:gd name="connsiteY44" fmla="*/ 190401 h 343216"/>
                <a:gd name="connsiteX45" fmla="*/ 249347 w 327117"/>
                <a:gd name="connsiteY45" fmla="*/ 193063 h 343216"/>
                <a:gd name="connsiteX46" fmla="*/ 252009 w 327117"/>
                <a:gd name="connsiteY46" fmla="*/ 193063 h 343216"/>
                <a:gd name="connsiteX47" fmla="*/ 254735 w 327117"/>
                <a:gd name="connsiteY47" fmla="*/ 193063 h 343216"/>
                <a:gd name="connsiteX48" fmla="*/ 254735 w 327117"/>
                <a:gd name="connsiteY48" fmla="*/ 195726 h 343216"/>
                <a:gd name="connsiteX49" fmla="*/ 257397 w 327117"/>
                <a:gd name="connsiteY49" fmla="*/ 193063 h 343216"/>
                <a:gd name="connsiteX50" fmla="*/ 260059 w 327117"/>
                <a:gd name="connsiteY50" fmla="*/ 193063 h 343216"/>
                <a:gd name="connsiteX51" fmla="*/ 262784 w 327117"/>
                <a:gd name="connsiteY51" fmla="*/ 193063 h 343216"/>
                <a:gd name="connsiteX52" fmla="*/ 265446 w 327117"/>
                <a:gd name="connsiteY52" fmla="*/ 193063 h 343216"/>
                <a:gd name="connsiteX53" fmla="*/ 268109 w 327117"/>
                <a:gd name="connsiteY53" fmla="*/ 190401 h 343216"/>
                <a:gd name="connsiteX54" fmla="*/ 270771 w 327117"/>
                <a:gd name="connsiteY54" fmla="*/ 190401 h 343216"/>
                <a:gd name="connsiteX55" fmla="*/ 273496 w 327117"/>
                <a:gd name="connsiteY55" fmla="*/ 190401 h 343216"/>
                <a:gd name="connsiteX56" fmla="*/ 273496 w 327117"/>
                <a:gd name="connsiteY56" fmla="*/ 193063 h 343216"/>
                <a:gd name="connsiteX57" fmla="*/ 276158 w 327117"/>
                <a:gd name="connsiteY57" fmla="*/ 193063 h 343216"/>
                <a:gd name="connsiteX58" fmla="*/ 278820 w 327117"/>
                <a:gd name="connsiteY58" fmla="*/ 193063 h 343216"/>
                <a:gd name="connsiteX59" fmla="*/ 281546 w 327117"/>
                <a:gd name="connsiteY59" fmla="*/ 193063 h 343216"/>
                <a:gd name="connsiteX60" fmla="*/ 284208 w 327117"/>
                <a:gd name="connsiteY60" fmla="*/ 193063 h 343216"/>
                <a:gd name="connsiteX61" fmla="*/ 286870 w 327117"/>
                <a:gd name="connsiteY61" fmla="*/ 193063 h 343216"/>
                <a:gd name="connsiteX62" fmla="*/ 289595 w 327117"/>
                <a:gd name="connsiteY62" fmla="*/ 193063 h 343216"/>
                <a:gd name="connsiteX63" fmla="*/ 292257 w 327117"/>
                <a:gd name="connsiteY63" fmla="*/ 193063 h 343216"/>
                <a:gd name="connsiteX64" fmla="*/ 294919 w 327117"/>
                <a:gd name="connsiteY64" fmla="*/ 193063 h 343216"/>
                <a:gd name="connsiteX65" fmla="*/ 297645 w 327117"/>
                <a:gd name="connsiteY65" fmla="*/ 193063 h 343216"/>
                <a:gd name="connsiteX66" fmla="*/ 297645 w 327117"/>
                <a:gd name="connsiteY66" fmla="*/ 195726 h 343216"/>
                <a:gd name="connsiteX67" fmla="*/ 300307 w 327117"/>
                <a:gd name="connsiteY67" fmla="*/ 195726 h 343216"/>
                <a:gd name="connsiteX68" fmla="*/ 302969 w 327117"/>
                <a:gd name="connsiteY68" fmla="*/ 195726 h 343216"/>
                <a:gd name="connsiteX69" fmla="*/ 305631 w 327117"/>
                <a:gd name="connsiteY69" fmla="*/ 195726 h 343216"/>
                <a:gd name="connsiteX70" fmla="*/ 308357 w 327117"/>
                <a:gd name="connsiteY70" fmla="*/ 198388 h 343216"/>
                <a:gd name="connsiteX71" fmla="*/ 311019 w 327117"/>
                <a:gd name="connsiteY71" fmla="*/ 198388 h 343216"/>
                <a:gd name="connsiteX72" fmla="*/ 313681 w 327117"/>
                <a:gd name="connsiteY72" fmla="*/ 198388 h 343216"/>
                <a:gd name="connsiteX73" fmla="*/ 316406 w 327117"/>
                <a:gd name="connsiteY73" fmla="*/ 198388 h 343216"/>
                <a:gd name="connsiteX74" fmla="*/ 319068 w 327117"/>
                <a:gd name="connsiteY74" fmla="*/ 198388 h 343216"/>
                <a:gd name="connsiteX75" fmla="*/ 321730 w 327117"/>
                <a:gd name="connsiteY75" fmla="*/ 198388 h 343216"/>
                <a:gd name="connsiteX76" fmla="*/ 324456 w 327117"/>
                <a:gd name="connsiteY76" fmla="*/ 198388 h 343216"/>
                <a:gd name="connsiteX77" fmla="*/ 327118 w 327117"/>
                <a:gd name="connsiteY77" fmla="*/ 198388 h 343216"/>
                <a:gd name="connsiteX78" fmla="*/ 327118 w 327117"/>
                <a:gd name="connsiteY78" fmla="*/ 201113 h 343216"/>
                <a:gd name="connsiteX79" fmla="*/ 327118 w 327117"/>
                <a:gd name="connsiteY79" fmla="*/ 203775 h 343216"/>
                <a:gd name="connsiteX80" fmla="*/ 327118 w 327117"/>
                <a:gd name="connsiteY80" fmla="*/ 206437 h 343216"/>
                <a:gd name="connsiteX81" fmla="*/ 324456 w 327117"/>
                <a:gd name="connsiteY81" fmla="*/ 206437 h 343216"/>
                <a:gd name="connsiteX82" fmla="*/ 316406 w 327117"/>
                <a:gd name="connsiteY82" fmla="*/ 209163 h 343216"/>
                <a:gd name="connsiteX83" fmla="*/ 308357 w 327117"/>
                <a:gd name="connsiteY83" fmla="*/ 211825 h 343216"/>
                <a:gd name="connsiteX84" fmla="*/ 302969 w 327117"/>
                <a:gd name="connsiteY84" fmla="*/ 211825 h 343216"/>
                <a:gd name="connsiteX85" fmla="*/ 305631 w 327117"/>
                <a:gd name="connsiteY85" fmla="*/ 217212 h 343216"/>
                <a:gd name="connsiteX86" fmla="*/ 302969 w 327117"/>
                <a:gd name="connsiteY86" fmla="*/ 219874 h 343216"/>
                <a:gd name="connsiteX87" fmla="*/ 300307 w 327117"/>
                <a:gd name="connsiteY87" fmla="*/ 219874 h 343216"/>
                <a:gd name="connsiteX88" fmla="*/ 300307 w 327117"/>
                <a:gd name="connsiteY88" fmla="*/ 222536 h 343216"/>
                <a:gd name="connsiteX89" fmla="*/ 297645 w 327117"/>
                <a:gd name="connsiteY89" fmla="*/ 222536 h 343216"/>
                <a:gd name="connsiteX90" fmla="*/ 297645 w 327117"/>
                <a:gd name="connsiteY90" fmla="*/ 225262 h 343216"/>
                <a:gd name="connsiteX91" fmla="*/ 294919 w 327117"/>
                <a:gd name="connsiteY91" fmla="*/ 227924 h 343216"/>
                <a:gd name="connsiteX92" fmla="*/ 292257 w 327117"/>
                <a:gd name="connsiteY92" fmla="*/ 227924 h 343216"/>
                <a:gd name="connsiteX93" fmla="*/ 292257 w 327117"/>
                <a:gd name="connsiteY93" fmla="*/ 230586 h 343216"/>
                <a:gd name="connsiteX94" fmla="*/ 289595 w 327117"/>
                <a:gd name="connsiteY94" fmla="*/ 233248 h 343216"/>
                <a:gd name="connsiteX95" fmla="*/ 286870 w 327117"/>
                <a:gd name="connsiteY95" fmla="*/ 235973 h 343216"/>
                <a:gd name="connsiteX96" fmla="*/ 284208 w 327117"/>
                <a:gd name="connsiteY96" fmla="*/ 238635 h 343216"/>
                <a:gd name="connsiteX97" fmla="*/ 281546 w 327117"/>
                <a:gd name="connsiteY97" fmla="*/ 238635 h 343216"/>
                <a:gd name="connsiteX98" fmla="*/ 281546 w 327117"/>
                <a:gd name="connsiteY98" fmla="*/ 241297 h 343216"/>
                <a:gd name="connsiteX99" fmla="*/ 278820 w 327117"/>
                <a:gd name="connsiteY99" fmla="*/ 244023 h 343216"/>
                <a:gd name="connsiteX100" fmla="*/ 276158 w 327117"/>
                <a:gd name="connsiteY100" fmla="*/ 244023 h 343216"/>
                <a:gd name="connsiteX101" fmla="*/ 276158 w 327117"/>
                <a:gd name="connsiteY101" fmla="*/ 246685 h 343216"/>
                <a:gd name="connsiteX102" fmla="*/ 273496 w 327117"/>
                <a:gd name="connsiteY102" fmla="*/ 249347 h 343216"/>
                <a:gd name="connsiteX103" fmla="*/ 270771 w 327117"/>
                <a:gd name="connsiteY103" fmla="*/ 252072 h 343216"/>
                <a:gd name="connsiteX104" fmla="*/ 270771 w 327117"/>
                <a:gd name="connsiteY104" fmla="*/ 254735 h 343216"/>
                <a:gd name="connsiteX105" fmla="*/ 268109 w 327117"/>
                <a:gd name="connsiteY105" fmla="*/ 254735 h 343216"/>
                <a:gd name="connsiteX106" fmla="*/ 265446 w 327117"/>
                <a:gd name="connsiteY106" fmla="*/ 254735 h 343216"/>
                <a:gd name="connsiteX107" fmla="*/ 262784 w 327117"/>
                <a:gd name="connsiteY107" fmla="*/ 254735 h 343216"/>
                <a:gd name="connsiteX108" fmla="*/ 260059 w 327117"/>
                <a:gd name="connsiteY108" fmla="*/ 254735 h 343216"/>
                <a:gd name="connsiteX109" fmla="*/ 257397 w 327117"/>
                <a:gd name="connsiteY109" fmla="*/ 257397 h 343216"/>
                <a:gd name="connsiteX110" fmla="*/ 254735 w 327117"/>
                <a:gd name="connsiteY110" fmla="*/ 257397 h 343216"/>
                <a:gd name="connsiteX111" fmla="*/ 252009 w 327117"/>
                <a:gd name="connsiteY111" fmla="*/ 257397 h 343216"/>
                <a:gd name="connsiteX112" fmla="*/ 249347 w 327117"/>
                <a:gd name="connsiteY112" fmla="*/ 257397 h 343216"/>
                <a:gd name="connsiteX113" fmla="*/ 246685 w 327117"/>
                <a:gd name="connsiteY113" fmla="*/ 257397 h 343216"/>
                <a:gd name="connsiteX114" fmla="*/ 243960 w 327117"/>
                <a:gd name="connsiteY114" fmla="*/ 257397 h 343216"/>
                <a:gd name="connsiteX115" fmla="*/ 243960 w 327117"/>
                <a:gd name="connsiteY115" fmla="*/ 254735 h 343216"/>
                <a:gd name="connsiteX116" fmla="*/ 241298 w 327117"/>
                <a:gd name="connsiteY116" fmla="*/ 254735 h 343216"/>
                <a:gd name="connsiteX117" fmla="*/ 241298 w 327117"/>
                <a:gd name="connsiteY117" fmla="*/ 257397 h 343216"/>
                <a:gd name="connsiteX118" fmla="*/ 238636 w 327117"/>
                <a:gd name="connsiteY118" fmla="*/ 257397 h 343216"/>
                <a:gd name="connsiteX119" fmla="*/ 238636 w 327117"/>
                <a:gd name="connsiteY119" fmla="*/ 260059 h 343216"/>
                <a:gd name="connsiteX120" fmla="*/ 238636 w 327117"/>
                <a:gd name="connsiteY120" fmla="*/ 262784 h 343216"/>
                <a:gd name="connsiteX121" fmla="*/ 235974 w 327117"/>
                <a:gd name="connsiteY121" fmla="*/ 262784 h 343216"/>
                <a:gd name="connsiteX122" fmla="*/ 233248 w 327117"/>
                <a:gd name="connsiteY122" fmla="*/ 262784 h 343216"/>
                <a:gd name="connsiteX123" fmla="*/ 233248 w 327117"/>
                <a:gd name="connsiteY123" fmla="*/ 265446 h 343216"/>
                <a:gd name="connsiteX124" fmla="*/ 230586 w 327117"/>
                <a:gd name="connsiteY124" fmla="*/ 265446 h 343216"/>
                <a:gd name="connsiteX125" fmla="*/ 227924 w 327117"/>
                <a:gd name="connsiteY125" fmla="*/ 265446 h 343216"/>
                <a:gd name="connsiteX126" fmla="*/ 225198 w 327117"/>
                <a:gd name="connsiteY126" fmla="*/ 268108 h 343216"/>
                <a:gd name="connsiteX127" fmla="*/ 222536 w 327117"/>
                <a:gd name="connsiteY127" fmla="*/ 268108 h 343216"/>
                <a:gd name="connsiteX128" fmla="*/ 222536 w 327117"/>
                <a:gd name="connsiteY128" fmla="*/ 270834 h 343216"/>
                <a:gd name="connsiteX129" fmla="*/ 219874 w 327117"/>
                <a:gd name="connsiteY129" fmla="*/ 270834 h 343216"/>
                <a:gd name="connsiteX130" fmla="*/ 217149 w 327117"/>
                <a:gd name="connsiteY130" fmla="*/ 273496 h 343216"/>
                <a:gd name="connsiteX131" fmla="*/ 217149 w 327117"/>
                <a:gd name="connsiteY131" fmla="*/ 276158 h 343216"/>
                <a:gd name="connsiteX132" fmla="*/ 214487 w 327117"/>
                <a:gd name="connsiteY132" fmla="*/ 278884 h 343216"/>
                <a:gd name="connsiteX133" fmla="*/ 214487 w 327117"/>
                <a:gd name="connsiteY133" fmla="*/ 281546 h 343216"/>
                <a:gd name="connsiteX134" fmla="*/ 214487 w 327117"/>
                <a:gd name="connsiteY134" fmla="*/ 284207 h 343216"/>
                <a:gd name="connsiteX135" fmla="*/ 211825 w 327117"/>
                <a:gd name="connsiteY135" fmla="*/ 286933 h 343216"/>
                <a:gd name="connsiteX136" fmla="*/ 211825 w 327117"/>
                <a:gd name="connsiteY136" fmla="*/ 289595 h 343216"/>
                <a:gd name="connsiteX137" fmla="*/ 209163 w 327117"/>
                <a:gd name="connsiteY137" fmla="*/ 292257 h 343216"/>
                <a:gd name="connsiteX138" fmla="*/ 206437 w 327117"/>
                <a:gd name="connsiteY138" fmla="*/ 294919 h 343216"/>
                <a:gd name="connsiteX139" fmla="*/ 203775 w 327117"/>
                <a:gd name="connsiteY139" fmla="*/ 294919 h 343216"/>
                <a:gd name="connsiteX140" fmla="*/ 203775 w 327117"/>
                <a:gd name="connsiteY140" fmla="*/ 297645 h 343216"/>
                <a:gd name="connsiteX141" fmla="*/ 201113 w 327117"/>
                <a:gd name="connsiteY141" fmla="*/ 297645 h 343216"/>
                <a:gd name="connsiteX142" fmla="*/ 198388 w 327117"/>
                <a:gd name="connsiteY142" fmla="*/ 297645 h 343216"/>
                <a:gd name="connsiteX143" fmla="*/ 198388 w 327117"/>
                <a:gd name="connsiteY143" fmla="*/ 300307 h 343216"/>
                <a:gd name="connsiteX144" fmla="*/ 195726 w 327117"/>
                <a:gd name="connsiteY144" fmla="*/ 302969 h 343216"/>
                <a:gd name="connsiteX145" fmla="*/ 193064 w 327117"/>
                <a:gd name="connsiteY145" fmla="*/ 302969 h 343216"/>
                <a:gd name="connsiteX146" fmla="*/ 190338 w 327117"/>
                <a:gd name="connsiteY146" fmla="*/ 302969 h 343216"/>
                <a:gd name="connsiteX147" fmla="*/ 187676 w 327117"/>
                <a:gd name="connsiteY147" fmla="*/ 305694 h 343216"/>
                <a:gd name="connsiteX148" fmla="*/ 187676 w 327117"/>
                <a:gd name="connsiteY148" fmla="*/ 308356 h 343216"/>
                <a:gd name="connsiteX149" fmla="*/ 185014 w 327117"/>
                <a:gd name="connsiteY149" fmla="*/ 308356 h 343216"/>
                <a:gd name="connsiteX150" fmla="*/ 182352 w 327117"/>
                <a:gd name="connsiteY150" fmla="*/ 308356 h 343216"/>
                <a:gd name="connsiteX151" fmla="*/ 182352 w 327117"/>
                <a:gd name="connsiteY151" fmla="*/ 311018 h 343216"/>
                <a:gd name="connsiteX152" fmla="*/ 182352 w 327117"/>
                <a:gd name="connsiteY152" fmla="*/ 313744 h 343216"/>
                <a:gd name="connsiteX153" fmla="*/ 182352 w 327117"/>
                <a:gd name="connsiteY153" fmla="*/ 316406 h 343216"/>
                <a:gd name="connsiteX154" fmla="*/ 182352 w 327117"/>
                <a:gd name="connsiteY154" fmla="*/ 319068 h 343216"/>
                <a:gd name="connsiteX155" fmla="*/ 179626 w 327117"/>
                <a:gd name="connsiteY155" fmla="*/ 321730 h 343216"/>
                <a:gd name="connsiteX156" fmla="*/ 182352 w 327117"/>
                <a:gd name="connsiteY156" fmla="*/ 324456 h 343216"/>
                <a:gd name="connsiteX157" fmla="*/ 182352 w 327117"/>
                <a:gd name="connsiteY157" fmla="*/ 327118 h 343216"/>
                <a:gd name="connsiteX158" fmla="*/ 179626 w 327117"/>
                <a:gd name="connsiteY158" fmla="*/ 327118 h 343216"/>
                <a:gd name="connsiteX159" fmla="*/ 176964 w 327117"/>
                <a:gd name="connsiteY159" fmla="*/ 327118 h 343216"/>
                <a:gd name="connsiteX160" fmla="*/ 174302 w 327117"/>
                <a:gd name="connsiteY160" fmla="*/ 327118 h 343216"/>
                <a:gd name="connsiteX161" fmla="*/ 171577 w 327117"/>
                <a:gd name="connsiteY161" fmla="*/ 327118 h 343216"/>
                <a:gd name="connsiteX162" fmla="*/ 168915 w 327117"/>
                <a:gd name="connsiteY162" fmla="*/ 329780 h 343216"/>
                <a:gd name="connsiteX163" fmla="*/ 166253 w 327117"/>
                <a:gd name="connsiteY163" fmla="*/ 329780 h 343216"/>
                <a:gd name="connsiteX164" fmla="*/ 163527 w 327117"/>
                <a:gd name="connsiteY164" fmla="*/ 329780 h 343216"/>
                <a:gd name="connsiteX165" fmla="*/ 160865 w 327117"/>
                <a:gd name="connsiteY165" fmla="*/ 329780 h 343216"/>
                <a:gd name="connsiteX166" fmla="*/ 158203 w 327117"/>
                <a:gd name="connsiteY166" fmla="*/ 329780 h 343216"/>
                <a:gd name="connsiteX167" fmla="*/ 155478 w 327117"/>
                <a:gd name="connsiteY167" fmla="*/ 329780 h 343216"/>
                <a:gd name="connsiteX168" fmla="*/ 152816 w 327117"/>
                <a:gd name="connsiteY168" fmla="*/ 329780 h 343216"/>
                <a:gd name="connsiteX169" fmla="*/ 152816 w 327117"/>
                <a:gd name="connsiteY169" fmla="*/ 332505 h 343216"/>
                <a:gd name="connsiteX170" fmla="*/ 150153 w 327117"/>
                <a:gd name="connsiteY170" fmla="*/ 332505 h 343216"/>
                <a:gd name="connsiteX171" fmla="*/ 147491 w 327117"/>
                <a:gd name="connsiteY171" fmla="*/ 332505 h 343216"/>
                <a:gd name="connsiteX172" fmla="*/ 144766 w 327117"/>
                <a:gd name="connsiteY172" fmla="*/ 329780 h 343216"/>
                <a:gd name="connsiteX173" fmla="*/ 142104 w 327117"/>
                <a:gd name="connsiteY173" fmla="*/ 329780 h 343216"/>
                <a:gd name="connsiteX174" fmla="*/ 139442 w 327117"/>
                <a:gd name="connsiteY174" fmla="*/ 329780 h 343216"/>
                <a:gd name="connsiteX175" fmla="*/ 136716 w 327117"/>
                <a:gd name="connsiteY175" fmla="*/ 327118 h 343216"/>
                <a:gd name="connsiteX176" fmla="*/ 134054 w 327117"/>
                <a:gd name="connsiteY176" fmla="*/ 327118 h 343216"/>
                <a:gd name="connsiteX177" fmla="*/ 128667 w 327117"/>
                <a:gd name="connsiteY177" fmla="*/ 327118 h 343216"/>
                <a:gd name="connsiteX178" fmla="*/ 126005 w 327117"/>
                <a:gd name="connsiteY178" fmla="*/ 327118 h 343216"/>
                <a:gd name="connsiteX179" fmla="*/ 123343 w 327117"/>
                <a:gd name="connsiteY179" fmla="*/ 327118 h 343216"/>
                <a:gd name="connsiteX180" fmla="*/ 123343 w 327117"/>
                <a:gd name="connsiteY180" fmla="*/ 329780 h 343216"/>
                <a:gd name="connsiteX181" fmla="*/ 123343 w 327117"/>
                <a:gd name="connsiteY181" fmla="*/ 332505 h 343216"/>
                <a:gd name="connsiteX182" fmla="*/ 123343 w 327117"/>
                <a:gd name="connsiteY182" fmla="*/ 335167 h 343216"/>
                <a:gd name="connsiteX183" fmla="*/ 123343 w 327117"/>
                <a:gd name="connsiteY183" fmla="*/ 337829 h 343216"/>
                <a:gd name="connsiteX184" fmla="*/ 120681 w 327117"/>
                <a:gd name="connsiteY184" fmla="*/ 340555 h 343216"/>
                <a:gd name="connsiteX185" fmla="*/ 117955 w 327117"/>
                <a:gd name="connsiteY185" fmla="*/ 340555 h 343216"/>
                <a:gd name="connsiteX186" fmla="*/ 115293 w 327117"/>
                <a:gd name="connsiteY186" fmla="*/ 340555 h 343216"/>
                <a:gd name="connsiteX187" fmla="*/ 115293 w 327117"/>
                <a:gd name="connsiteY187" fmla="*/ 343217 h 343216"/>
                <a:gd name="connsiteX188" fmla="*/ 115293 w 327117"/>
                <a:gd name="connsiteY188" fmla="*/ 340555 h 343216"/>
                <a:gd name="connsiteX189" fmla="*/ 117955 w 327117"/>
                <a:gd name="connsiteY189" fmla="*/ 337829 h 343216"/>
                <a:gd name="connsiteX190" fmla="*/ 117955 w 327117"/>
                <a:gd name="connsiteY190" fmla="*/ 335167 h 343216"/>
                <a:gd name="connsiteX191" fmla="*/ 117955 w 327117"/>
                <a:gd name="connsiteY191" fmla="*/ 332505 h 343216"/>
                <a:gd name="connsiteX192" fmla="*/ 117955 w 327117"/>
                <a:gd name="connsiteY192" fmla="*/ 329780 h 343216"/>
                <a:gd name="connsiteX193" fmla="*/ 117955 w 327117"/>
                <a:gd name="connsiteY193" fmla="*/ 324456 h 343216"/>
                <a:gd name="connsiteX194" fmla="*/ 117955 w 327117"/>
                <a:gd name="connsiteY194" fmla="*/ 321730 h 343216"/>
                <a:gd name="connsiteX195" fmla="*/ 117955 w 327117"/>
                <a:gd name="connsiteY195" fmla="*/ 319068 h 343216"/>
                <a:gd name="connsiteX196" fmla="*/ 115293 w 327117"/>
                <a:gd name="connsiteY196" fmla="*/ 316406 h 343216"/>
                <a:gd name="connsiteX197" fmla="*/ 115293 w 327117"/>
                <a:gd name="connsiteY197" fmla="*/ 313744 h 343216"/>
                <a:gd name="connsiteX198" fmla="*/ 115293 w 327117"/>
                <a:gd name="connsiteY198" fmla="*/ 311018 h 343216"/>
                <a:gd name="connsiteX199" fmla="*/ 115293 w 327117"/>
                <a:gd name="connsiteY199" fmla="*/ 308356 h 343216"/>
                <a:gd name="connsiteX200" fmla="*/ 112631 w 327117"/>
                <a:gd name="connsiteY200" fmla="*/ 305694 h 343216"/>
                <a:gd name="connsiteX201" fmla="*/ 109906 w 327117"/>
                <a:gd name="connsiteY201" fmla="*/ 305694 h 343216"/>
                <a:gd name="connsiteX202" fmla="*/ 107243 w 327117"/>
                <a:gd name="connsiteY202" fmla="*/ 305694 h 343216"/>
                <a:gd name="connsiteX203" fmla="*/ 104581 w 327117"/>
                <a:gd name="connsiteY203" fmla="*/ 305694 h 343216"/>
                <a:gd name="connsiteX204" fmla="*/ 101856 w 327117"/>
                <a:gd name="connsiteY204" fmla="*/ 305694 h 343216"/>
                <a:gd name="connsiteX205" fmla="*/ 99194 w 327117"/>
                <a:gd name="connsiteY205" fmla="*/ 305694 h 343216"/>
                <a:gd name="connsiteX206" fmla="*/ 99194 w 327117"/>
                <a:gd name="connsiteY206" fmla="*/ 302969 h 343216"/>
                <a:gd name="connsiteX207" fmla="*/ 99194 w 327117"/>
                <a:gd name="connsiteY207" fmla="*/ 300307 h 343216"/>
                <a:gd name="connsiteX208" fmla="*/ 96532 w 327117"/>
                <a:gd name="connsiteY208" fmla="*/ 297645 h 343216"/>
                <a:gd name="connsiteX209" fmla="*/ 96532 w 327117"/>
                <a:gd name="connsiteY209" fmla="*/ 294919 h 343216"/>
                <a:gd name="connsiteX210" fmla="*/ 93870 w 327117"/>
                <a:gd name="connsiteY210" fmla="*/ 294919 h 343216"/>
                <a:gd name="connsiteX211" fmla="*/ 93870 w 327117"/>
                <a:gd name="connsiteY211" fmla="*/ 292257 h 343216"/>
                <a:gd name="connsiteX212" fmla="*/ 91144 w 327117"/>
                <a:gd name="connsiteY212" fmla="*/ 292257 h 343216"/>
                <a:gd name="connsiteX213" fmla="*/ 88482 w 327117"/>
                <a:gd name="connsiteY213" fmla="*/ 292257 h 343216"/>
                <a:gd name="connsiteX214" fmla="*/ 88482 w 327117"/>
                <a:gd name="connsiteY214" fmla="*/ 289595 h 343216"/>
                <a:gd name="connsiteX215" fmla="*/ 83095 w 327117"/>
                <a:gd name="connsiteY215" fmla="*/ 289595 h 343216"/>
                <a:gd name="connsiteX216" fmla="*/ 83095 w 327117"/>
                <a:gd name="connsiteY216" fmla="*/ 286933 h 343216"/>
                <a:gd name="connsiteX217" fmla="*/ 80433 w 327117"/>
                <a:gd name="connsiteY217" fmla="*/ 284207 h 343216"/>
                <a:gd name="connsiteX218" fmla="*/ 77771 w 327117"/>
                <a:gd name="connsiteY218" fmla="*/ 284207 h 343216"/>
                <a:gd name="connsiteX219" fmla="*/ 75045 w 327117"/>
                <a:gd name="connsiteY219" fmla="*/ 284207 h 343216"/>
                <a:gd name="connsiteX220" fmla="*/ 72383 w 327117"/>
                <a:gd name="connsiteY220" fmla="*/ 281546 h 343216"/>
                <a:gd name="connsiteX221" fmla="*/ 72383 w 327117"/>
                <a:gd name="connsiteY221" fmla="*/ 278884 h 343216"/>
                <a:gd name="connsiteX222" fmla="*/ 69721 w 327117"/>
                <a:gd name="connsiteY222" fmla="*/ 276158 h 343216"/>
                <a:gd name="connsiteX223" fmla="*/ 67059 w 327117"/>
                <a:gd name="connsiteY223" fmla="*/ 276158 h 343216"/>
                <a:gd name="connsiteX224" fmla="*/ 64333 w 327117"/>
                <a:gd name="connsiteY224" fmla="*/ 273496 h 343216"/>
                <a:gd name="connsiteX225" fmla="*/ 61671 w 327117"/>
                <a:gd name="connsiteY225" fmla="*/ 270834 h 343216"/>
                <a:gd name="connsiteX226" fmla="*/ 56284 w 327117"/>
                <a:gd name="connsiteY226" fmla="*/ 270834 h 343216"/>
                <a:gd name="connsiteX227" fmla="*/ 56284 w 327117"/>
                <a:gd name="connsiteY227" fmla="*/ 268108 h 343216"/>
                <a:gd name="connsiteX228" fmla="*/ 53622 w 327117"/>
                <a:gd name="connsiteY228" fmla="*/ 268108 h 343216"/>
                <a:gd name="connsiteX229" fmla="*/ 53622 w 327117"/>
                <a:gd name="connsiteY229" fmla="*/ 265446 h 343216"/>
                <a:gd name="connsiteX230" fmla="*/ 50960 w 327117"/>
                <a:gd name="connsiteY230" fmla="*/ 262784 h 343216"/>
                <a:gd name="connsiteX231" fmla="*/ 50960 w 327117"/>
                <a:gd name="connsiteY231" fmla="*/ 260059 h 343216"/>
                <a:gd name="connsiteX232" fmla="*/ 48234 w 327117"/>
                <a:gd name="connsiteY232" fmla="*/ 260059 h 343216"/>
                <a:gd name="connsiteX233" fmla="*/ 48234 w 327117"/>
                <a:gd name="connsiteY233" fmla="*/ 257397 h 343216"/>
                <a:gd name="connsiteX234" fmla="*/ 48234 w 327117"/>
                <a:gd name="connsiteY234" fmla="*/ 254735 h 343216"/>
                <a:gd name="connsiteX235" fmla="*/ 45572 w 327117"/>
                <a:gd name="connsiteY235" fmla="*/ 254735 h 343216"/>
                <a:gd name="connsiteX236" fmla="*/ 45572 w 327117"/>
                <a:gd name="connsiteY236" fmla="*/ 252072 h 343216"/>
                <a:gd name="connsiteX237" fmla="*/ 45572 w 327117"/>
                <a:gd name="connsiteY237" fmla="*/ 249347 h 343216"/>
                <a:gd name="connsiteX238" fmla="*/ 45572 w 327117"/>
                <a:gd name="connsiteY238" fmla="*/ 246685 h 343216"/>
                <a:gd name="connsiteX239" fmla="*/ 45572 w 327117"/>
                <a:gd name="connsiteY239" fmla="*/ 244023 h 343216"/>
                <a:gd name="connsiteX240" fmla="*/ 45572 w 327117"/>
                <a:gd name="connsiteY240" fmla="*/ 235973 h 343216"/>
                <a:gd name="connsiteX241" fmla="*/ 48234 w 327117"/>
                <a:gd name="connsiteY241" fmla="*/ 233248 h 343216"/>
                <a:gd name="connsiteX242" fmla="*/ 48234 w 327117"/>
                <a:gd name="connsiteY242" fmla="*/ 230586 h 343216"/>
                <a:gd name="connsiteX243" fmla="*/ 48234 w 327117"/>
                <a:gd name="connsiteY243" fmla="*/ 225262 h 343216"/>
                <a:gd name="connsiteX244" fmla="*/ 45572 w 327117"/>
                <a:gd name="connsiteY244" fmla="*/ 225262 h 343216"/>
                <a:gd name="connsiteX245" fmla="*/ 48234 w 327117"/>
                <a:gd name="connsiteY245" fmla="*/ 222536 h 343216"/>
                <a:gd name="connsiteX246" fmla="*/ 53622 w 327117"/>
                <a:gd name="connsiteY246" fmla="*/ 222536 h 343216"/>
                <a:gd name="connsiteX247" fmla="*/ 59009 w 327117"/>
                <a:gd name="connsiteY247" fmla="*/ 219874 h 343216"/>
                <a:gd name="connsiteX248" fmla="*/ 61671 w 327117"/>
                <a:gd name="connsiteY248" fmla="*/ 219874 h 343216"/>
                <a:gd name="connsiteX249" fmla="*/ 61671 w 327117"/>
                <a:gd name="connsiteY249" fmla="*/ 217212 h 343216"/>
                <a:gd name="connsiteX250" fmla="*/ 64333 w 327117"/>
                <a:gd name="connsiteY250" fmla="*/ 217212 h 343216"/>
                <a:gd name="connsiteX251" fmla="*/ 64333 w 327117"/>
                <a:gd name="connsiteY251" fmla="*/ 214487 h 343216"/>
                <a:gd name="connsiteX252" fmla="*/ 61671 w 327117"/>
                <a:gd name="connsiteY252" fmla="*/ 214487 h 343216"/>
                <a:gd name="connsiteX253" fmla="*/ 61671 w 327117"/>
                <a:gd name="connsiteY253" fmla="*/ 211825 h 343216"/>
                <a:gd name="connsiteX254" fmla="*/ 59009 w 327117"/>
                <a:gd name="connsiteY254" fmla="*/ 209163 h 343216"/>
                <a:gd name="connsiteX255" fmla="*/ 56284 w 327117"/>
                <a:gd name="connsiteY255" fmla="*/ 206437 h 343216"/>
                <a:gd name="connsiteX256" fmla="*/ 53622 w 327117"/>
                <a:gd name="connsiteY256" fmla="*/ 206437 h 343216"/>
                <a:gd name="connsiteX257" fmla="*/ 53622 w 327117"/>
                <a:gd name="connsiteY257" fmla="*/ 203775 h 343216"/>
                <a:gd name="connsiteX258" fmla="*/ 50960 w 327117"/>
                <a:gd name="connsiteY258" fmla="*/ 203775 h 343216"/>
                <a:gd name="connsiteX259" fmla="*/ 50960 w 327117"/>
                <a:gd name="connsiteY259" fmla="*/ 201113 h 343216"/>
                <a:gd name="connsiteX260" fmla="*/ 50960 w 327117"/>
                <a:gd name="connsiteY260" fmla="*/ 198388 h 343216"/>
                <a:gd name="connsiteX261" fmla="*/ 48234 w 327117"/>
                <a:gd name="connsiteY261" fmla="*/ 198388 h 343216"/>
                <a:gd name="connsiteX262" fmla="*/ 48234 w 327117"/>
                <a:gd name="connsiteY262" fmla="*/ 195726 h 343216"/>
                <a:gd name="connsiteX263" fmla="*/ 48234 w 327117"/>
                <a:gd name="connsiteY263" fmla="*/ 193063 h 343216"/>
                <a:gd name="connsiteX264" fmla="*/ 45572 w 327117"/>
                <a:gd name="connsiteY264" fmla="*/ 193063 h 343216"/>
                <a:gd name="connsiteX265" fmla="*/ 45572 w 327117"/>
                <a:gd name="connsiteY265" fmla="*/ 190401 h 343216"/>
                <a:gd name="connsiteX266" fmla="*/ 45572 w 327117"/>
                <a:gd name="connsiteY266" fmla="*/ 187676 h 343216"/>
                <a:gd name="connsiteX267" fmla="*/ 48234 w 327117"/>
                <a:gd name="connsiteY267" fmla="*/ 187676 h 343216"/>
                <a:gd name="connsiteX268" fmla="*/ 48234 w 327117"/>
                <a:gd name="connsiteY268" fmla="*/ 185014 h 343216"/>
                <a:gd name="connsiteX269" fmla="*/ 48234 w 327117"/>
                <a:gd name="connsiteY269" fmla="*/ 182352 h 343216"/>
                <a:gd name="connsiteX270" fmla="*/ 48234 w 327117"/>
                <a:gd name="connsiteY270" fmla="*/ 179626 h 343216"/>
                <a:gd name="connsiteX271" fmla="*/ 48234 w 327117"/>
                <a:gd name="connsiteY271" fmla="*/ 176964 h 343216"/>
                <a:gd name="connsiteX272" fmla="*/ 48234 w 327117"/>
                <a:gd name="connsiteY272" fmla="*/ 174302 h 343216"/>
                <a:gd name="connsiteX273" fmla="*/ 48234 w 327117"/>
                <a:gd name="connsiteY273" fmla="*/ 171576 h 343216"/>
                <a:gd name="connsiteX274" fmla="*/ 48234 w 327117"/>
                <a:gd name="connsiteY274" fmla="*/ 168914 h 343216"/>
                <a:gd name="connsiteX275" fmla="*/ 45572 w 327117"/>
                <a:gd name="connsiteY275" fmla="*/ 166253 h 343216"/>
                <a:gd name="connsiteX276" fmla="*/ 45572 w 327117"/>
                <a:gd name="connsiteY276" fmla="*/ 163591 h 343216"/>
                <a:gd name="connsiteX277" fmla="*/ 42910 w 327117"/>
                <a:gd name="connsiteY277" fmla="*/ 160865 h 343216"/>
                <a:gd name="connsiteX278" fmla="*/ 42910 w 327117"/>
                <a:gd name="connsiteY278" fmla="*/ 158203 h 343216"/>
                <a:gd name="connsiteX279" fmla="*/ 40185 w 327117"/>
                <a:gd name="connsiteY279" fmla="*/ 155541 h 343216"/>
                <a:gd name="connsiteX280" fmla="*/ 40185 w 327117"/>
                <a:gd name="connsiteY280" fmla="*/ 152815 h 343216"/>
                <a:gd name="connsiteX281" fmla="*/ 40185 w 327117"/>
                <a:gd name="connsiteY281" fmla="*/ 150153 h 343216"/>
                <a:gd name="connsiteX282" fmla="*/ 40185 w 327117"/>
                <a:gd name="connsiteY282" fmla="*/ 147491 h 343216"/>
                <a:gd name="connsiteX283" fmla="*/ 37523 w 327117"/>
                <a:gd name="connsiteY283" fmla="*/ 144766 h 343216"/>
                <a:gd name="connsiteX284" fmla="*/ 34860 w 327117"/>
                <a:gd name="connsiteY284" fmla="*/ 142104 h 343216"/>
                <a:gd name="connsiteX285" fmla="*/ 32198 w 327117"/>
                <a:gd name="connsiteY285" fmla="*/ 142104 h 343216"/>
                <a:gd name="connsiteX286" fmla="*/ 32198 w 327117"/>
                <a:gd name="connsiteY286" fmla="*/ 139442 h 343216"/>
                <a:gd name="connsiteX287" fmla="*/ 32198 w 327117"/>
                <a:gd name="connsiteY287" fmla="*/ 136779 h 343216"/>
                <a:gd name="connsiteX288" fmla="*/ 29473 w 327117"/>
                <a:gd name="connsiteY288" fmla="*/ 136779 h 343216"/>
                <a:gd name="connsiteX289" fmla="*/ 29473 w 327117"/>
                <a:gd name="connsiteY289" fmla="*/ 134054 h 343216"/>
                <a:gd name="connsiteX290" fmla="*/ 26811 w 327117"/>
                <a:gd name="connsiteY290" fmla="*/ 134054 h 343216"/>
                <a:gd name="connsiteX291" fmla="*/ 26811 w 327117"/>
                <a:gd name="connsiteY291" fmla="*/ 131392 h 343216"/>
                <a:gd name="connsiteX292" fmla="*/ 24149 w 327117"/>
                <a:gd name="connsiteY292" fmla="*/ 131392 h 343216"/>
                <a:gd name="connsiteX293" fmla="*/ 24149 w 327117"/>
                <a:gd name="connsiteY293" fmla="*/ 128730 h 343216"/>
                <a:gd name="connsiteX294" fmla="*/ 21423 w 327117"/>
                <a:gd name="connsiteY294" fmla="*/ 128730 h 343216"/>
                <a:gd name="connsiteX295" fmla="*/ 21423 w 327117"/>
                <a:gd name="connsiteY295" fmla="*/ 126005 h 343216"/>
                <a:gd name="connsiteX296" fmla="*/ 18761 w 327117"/>
                <a:gd name="connsiteY296" fmla="*/ 126005 h 343216"/>
                <a:gd name="connsiteX297" fmla="*/ 18761 w 327117"/>
                <a:gd name="connsiteY297" fmla="*/ 123342 h 343216"/>
                <a:gd name="connsiteX298" fmla="*/ 16099 w 327117"/>
                <a:gd name="connsiteY298" fmla="*/ 123342 h 343216"/>
                <a:gd name="connsiteX299" fmla="*/ 16099 w 327117"/>
                <a:gd name="connsiteY299" fmla="*/ 120680 h 343216"/>
                <a:gd name="connsiteX300" fmla="*/ 13374 w 327117"/>
                <a:gd name="connsiteY300" fmla="*/ 120680 h 343216"/>
                <a:gd name="connsiteX301" fmla="*/ 10712 w 327117"/>
                <a:gd name="connsiteY301" fmla="*/ 123342 h 343216"/>
                <a:gd name="connsiteX302" fmla="*/ 8050 w 327117"/>
                <a:gd name="connsiteY302" fmla="*/ 123342 h 343216"/>
                <a:gd name="connsiteX303" fmla="*/ 5388 w 327117"/>
                <a:gd name="connsiteY303" fmla="*/ 123342 h 343216"/>
                <a:gd name="connsiteX304" fmla="*/ 5388 w 327117"/>
                <a:gd name="connsiteY304" fmla="*/ 120680 h 343216"/>
                <a:gd name="connsiteX305" fmla="*/ 2662 w 327117"/>
                <a:gd name="connsiteY305" fmla="*/ 120680 h 343216"/>
                <a:gd name="connsiteX306" fmla="*/ 2662 w 327117"/>
                <a:gd name="connsiteY306" fmla="*/ 117955 h 343216"/>
                <a:gd name="connsiteX307" fmla="*/ 0 w 327117"/>
                <a:gd name="connsiteY307" fmla="*/ 117955 h 343216"/>
                <a:gd name="connsiteX308" fmla="*/ 2662 w 327117"/>
                <a:gd name="connsiteY308" fmla="*/ 117955 h 343216"/>
                <a:gd name="connsiteX309" fmla="*/ 5388 w 327117"/>
                <a:gd name="connsiteY309" fmla="*/ 115293 h 343216"/>
                <a:gd name="connsiteX310" fmla="*/ 8050 w 327117"/>
                <a:gd name="connsiteY310" fmla="*/ 115293 h 343216"/>
                <a:gd name="connsiteX311" fmla="*/ 8050 w 327117"/>
                <a:gd name="connsiteY311" fmla="*/ 112631 h 343216"/>
                <a:gd name="connsiteX312" fmla="*/ 10712 w 327117"/>
                <a:gd name="connsiteY312" fmla="*/ 112631 h 343216"/>
                <a:gd name="connsiteX313" fmla="*/ 10712 w 327117"/>
                <a:gd name="connsiteY313" fmla="*/ 109905 h 343216"/>
                <a:gd name="connsiteX314" fmla="*/ 13374 w 327117"/>
                <a:gd name="connsiteY314" fmla="*/ 109905 h 343216"/>
                <a:gd name="connsiteX315" fmla="*/ 16099 w 327117"/>
                <a:gd name="connsiteY315" fmla="*/ 109905 h 343216"/>
                <a:gd name="connsiteX316" fmla="*/ 18761 w 327117"/>
                <a:gd name="connsiteY316" fmla="*/ 107243 h 343216"/>
                <a:gd name="connsiteX317" fmla="*/ 18761 w 327117"/>
                <a:gd name="connsiteY317" fmla="*/ 104581 h 343216"/>
                <a:gd name="connsiteX318" fmla="*/ 21423 w 327117"/>
                <a:gd name="connsiteY318" fmla="*/ 104581 h 343216"/>
                <a:gd name="connsiteX319" fmla="*/ 21423 w 327117"/>
                <a:gd name="connsiteY319" fmla="*/ 101919 h 343216"/>
                <a:gd name="connsiteX320" fmla="*/ 24149 w 327117"/>
                <a:gd name="connsiteY320" fmla="*/ 101919 h 343216"/>
                <a:gd name="connsiteX321" fmla="*/ 26811 w 327117"/>
                <a:gd name="connsiteY321" fmla="*/ 99194 h 343216"/>
                <a:gd name="connsiteX322" fmla="*/ 29473 w 327117"/>
                <a:gd name="connsiteY322" fmla="*/ 99194 h 343216"/>
                <a:gd name="connsiteX323" fmla="*/ 32198 w 327117"/>
                <a:gd name="connsiteY323" fmla="*/ 99194 h 343216"/>
                <a:gd name="connsiteX324" fmla="*/ 32198 w 327117"/>
                <a:gd name="connsiteY324" fmla="*/ 101919 h 343216"/>
                <a:gd name="connsiteX325" fmla="*/ 37523 w 327117"/>
                <a:gd name="connsiteY325" fmla="*/ 101919 h 343216"/>
                <a:gd name="connsiteX326" fmla="*/ 40185 w 327117"/>
                <a:gd name="connsiteY326" fmla="*/ 104581 h 343216"/>
                <a:gd name="connsiteX327" fmla="*/ 42910 w 327117"/>
                <a:gd name="connsiteY327" fmla="*/ 104581 h 343216"/>
                <a:gd name="connsiteX328" fmla="*/ 45572 w 327117"/>
                <a:gd name="connsiteY328" fmla="*/ 104581 h 343216"/>
                <a:gd name="connsiteX329" fmla="*/ 48234 w 327117"/>
                <a:gd name="connsiteY329" fmla="*/ 104581 h 343216"/>
                <a:gd name="connsiteX330" fmla="*/ 50960 w 327117"/>
                <a:gd name="connsiteY330" fmla="*/ 101919 h 343216"/>
                <a:gd name="connsiteX331" fmla="*/ 53622 w 327117"/>
                <a:gd name="connsiteY331" fmla="*/ 101919 h 343216"/>
                <a:gd name="connsiteX332" fmla="*/ 56284 w 327117"/>
                <a:gd name="connsiteY332" fmla="*/ 101919 h 343216"/>
                <a:gd name="connsiteX333" fmla="*/ 59009 w 327117"/>
                <a:gd name="connsiteY333" fmla="*/ 101919 h 343216"/>
                <a:gd name="connsiteX334" fmla="*/ 59009 w 327117"/>
                <a:gd name="connsiteY334" fmla="*/ 99194 h 343216"/>
                <a:gd name="connsiteX335" fmla="*/ 61671 w 327117"/>
                <a:gd name="connsiteY335" fmla="*/ 99194 h 343216"/>
                <a:gd name="connsiteX336" fmla="*/ 64333 w 327117"/>
                <a:gd name="connsiteY336" fmla="*/ 99194 h 343216"/>
                <a:gd name="connsiteX337" fmla="*/ 64333 w 327117"/>
                <a:gd name="connsiteY337" fmla="*/ 96532 h 343216"/>
                <a:gd name="connsiteX338" fmla="*/ 67059 w 327117"/>
                <a:gd name="connsiteY338" fmla="*/ 96532 h 343216"/>
                <a:gd name="connsiteX339" fmla="*/ 67059 w 327117"/>
                <a:gd name="connsiteY339" fmla="*/ 93870 h 343216"/>
                <a:gd name="connsiteX340" fmla="*/ 69721 w 327117"/>
                <a:gd name="connsiteY340" fmla="*/ 93870 h 343216"/>
                <a:gd name="connsiteX341" fmla="*/ 72383 w 327117"/>
                <a:gd name="connsiteY341" fmla="*/ 93870 h 343216"/>
                <a:gd name="connsiteX342" fmla="*/ 75045 w 327117"/>
                <a:gd name="connsiteY342" fmla="*/ 93870 h 343216"/>
                <a:gd name="connsiteX343" fmla="*/ 75045 w 327117"/>
                <a:gd name="connsiteY343" fmla="*/ 96532 h 343216"/>
                <a:gd name="connsiteX344" fmla="*/ 77771 w 327117"/>
                <a:gd name="connsiteY344" fmla="*/ 96532 h 343216"/>
                <a:gd name="connsiteX345" fmla="*/ 77771 w 327117"/>
                <a:gd name="connsiteY345" fmla="*/ 99194 h 343216"/>
                <a:gd name="connsiteX346" fmla="*/ 77771 w 327117"/>
                <a:gd name="connsiteY346" fmla="*/ 101919 h 343216"/>
                <a:gd name="connsiteX347" fmla="*/ 80433 w 327117"/>
                <a:gd name="connsiteY347" fmla="*/ 101919 h 343216"/>
                <a:gd name="connsiteX348" fmla="*/ 83095 w 327117"/>
                <a:gd name="connsiteY348" fmla="*/ 101919 h 343216"/>
                <a:gd name="connsiteX349" fmla="*/ 85820 w 327117"/>
                <a:gd name="connsiteY349" fmla="*/ 101919 h 343216"/>
                <a:gd name="connsiteX350" fmla="*/ 88482 w 327117"/>
                <a:gd name="connsiteY350" fmla="*/ 99194 h 343216"/>
                <a:gd name="connsiteX351" fmla="*/ 88482 w 327117"/>
                <a:gd name="connsiteY351" fmla="*/ 96532 h 343216"/>
                <a:gd name="connsiteX352" fmla="*/ 91144 w 327117"/>
                <a:gd name="connsiteY352" fmla="*/ 96532 h 343216"/>
                <a:gd name="connsiteX353" fmla="*/ 91144 w 327117"/>
                <a:gd name="connsiteY353" fmla="*/ 93870 h 343216"/>
                <a:gd name="connsiteX354" fmla="*/ 91144 w 327117"/>
                <a:gd name="connsiteY354" fmla="*/ 91144 h 343216"/>
                <a:gd name="connsiteX355" fmla="*/ 91144 w 327117"/>
                <a:gd name="connsiteY355" fmla="*/ 88482 h 343216"/>
                <a:gd name="connsiteX356" fmla="*/ 93870 w 327117"/>
                <a:gd name="connsiteY356" fmla="*/ 85820 h 343216"/>
                <a:gd name="connsiteX357" fmla="*/ 93870 w 327117"/>
                <a:gd name="connsiteY357" fmla="*/ 83095 h 343216"/>
                <a:gd name="connsiteX358" fmla="*/ 96532 w 327117"/>
                <a:gd name="connsiteY358" fmla="*/ 80433 h 343216"/>
                <a:gd name="connsiteX359" fmla="*/ 96532 w 327117"/>
                <a:gd name="connsiteY359" fmla="*/ 77770 h 343216"/>
                <a:gd name="connsiteX360" fmla="*/ 99194 w 327117"/>
                <a:gd name="connsiteY360" fmla="*/ 75108 h 343216"/>
                <a:gd name="connsiteX361" fmla="*/ 99194 w 327117"/>
                <a:gd name="connsiteY361" fmla="*/ 72383 h 343216"/>
                <a:gd name="connsiteX362" fmla="*/ 101856 w 327117"/>
                <a:gd name="connsiteY362" fmla="*/ 69721 h 343216"/>
                <a:gd name="connsiteX363" fmla="*/ 101856 w 327117"/>
                <a:gd name="connsiteY363" fmla="*/ 67059 h 343216"/>
                <a:gd name="connsiteX364" fmla="*/ 101856 w 327117"/>
                <a:gd name="connsiteY364" fmla="*/ 64333 h 343216"/>
                <a:gd name="connsiteX365" fmla="*/ 104581 w 327117"/>
                <a:gd name="connsiteY365" fmla="*/ 61671 h 343216"/>
                <a:gd name="connsiteX366" fmla="*/ 104581 w 327117"/>
                <a:gd name="connsiteY366" fmla="*/ 59009 h 343216"/>
                <a:gd name="connsiteX367" fmla="*/ 107243 w 327117"/>
                <a:gd name="connsiteY367" fmla="*/ 53621 h 343216"/>
                <a:gd name="connsiteX368" fmla="*/ 107243 w 327117"/>
                <a:gd name="connsiteY368" fmla="*/ 50959 h 343216"/>
                <a:gd name="connsiteX369" fmla="*/ 109906 w 327117"/>
                <a:gd name="connsiteY369" fmla="*/ 48298 h 343216"/>
                <a:gd name="connsiteX370" fmla="*/ 109906 w 327117"/>
                <a:gd name="connsiteY370" fmla="*/ 45572 h 343216"/>
                <a:gd name="connsiteX371" fmla="*/ 112631 w 327117"/>
                <a:gd name="connsiteY371" fmla="*/ 42910 h 343216"/>
                <a:gd name="connsiteX372" fmla="*/ 112631 w 327117"/>
                <a:gd name="connsiteY372" fmla="*/ 40248 h 343216"/>
                <a:gd name="connsiteX373" fmla="*/ 112631 w 327117"/>
                <a:gd name="connsiteY373" fmla="*/ 37522 h 343216"/>
                <a:gd name="connsiteX374" fmla="*/ 115293 w 327117"/>
                <a:gd name="connsiteY374" fmla="*/ 37522 h 343216"/>
                <a:gd name="connsiteX375" fmla="*/ 115293 w 327117"/>
                <a:gd name="connsiteY375" fmla="*/ 34860 h 343216"/>
                <a:gd name="connsiteX376" fmla="*/ 117955 w 327117"/>
                <a:gd name="connsiteY376" fmla="*/ 37522 h 343216"/>
                <a:gd name="connsiteX377" fmla="*/ 120681 w 327117"/>
                <a:gd name="connsiteY377" fmla="*/ 34860 h 343216"/>
                <a:gd name="connsiteX378" fmla="*/ 123343 w 327117"/>
                <a:gd name="connsiteY378" fmla="*/ 34860 h 343216"/>
                <a:gd name="connsiteX379" fmla="*/ 123343 w 327117"/>
                <a:gd name="connsiteY379" fmla="*/ 32198 h 343216"/>
                <a:gd name="connsiteX380" fmla="*/ 126005 w 327117"/>
                <a:gd name="connsiteY380" fmla="*/ 29473 h 343216"/>
                <a:gd name="connsiteX381" fmla="*/ 128667 w 327117"/>
                <a:gd name="connsiteY381" fmla="*/ 26811 h 343216"/>
                <a:gd name="connsiteX382" fmla="*/ 131392 w 327117"/>
                <a:gd name="connsiteY382" fmla="*/ 26811 h 343216"/>
                <a:gd name="connsiteX383" fmla="*/ 134054 w 327117"/>
                <a:gd name="connsiteY383" fmla="*/ 26811 h 343216"/>
                <a:gd name="connsiteX384" fmla="*/ 136716 w 327117"/>
                <a:gd name="connsiteY384" fmla="*/ 24149 h 343216"/>
                <a:gd name="connsiteX385" fmla="*/ 136716 w 327117"/>
                <a:gd name="connsiteY385" fmla="*/ 21423 h 343216"/>
                <a:gd name="connsiteX386" fmla="*/ 142104 w 327117"/>
                <a:gd name="connsiteY386" fmla="*/ 21423 h 343216"/>
                <a:gd name="connsiteX387" fmla="*/ 144766 w 327117"/>
                <a:gd name="connsiteY387" fmla="*/ 21423 h 343216"/>
                <a:gd name="connsiteX388" fmla="*/ 144766 w 327117"/>
                <a:gd name="connsiteY388" fmla="*/ 18761 h 343216"/>
                <a:gd name="connsiteX389" fmla="*/ 147491 w 327117"/>
                <a:gd name="connsiteY389" fmla="*/ 16099 h 343216"/>
                <a:gd name="connsiteX390" fmla="*/ 150153 w 327117"/>
                <a:gd name="connsiteY390" fmla="*/ 16099 h 343216"/>
                <a:gd name="connsiteX391" fmla="*/ 150153 w 327117"/>
                <a:gd name="connsiteY391" fmla="*/ 13437 h 343216"/>
                <a:gd name="connsiteX392" fmla="*/ 152816 w 327117"/>
                <a:gd name="connsiteY392" fmla="*/ 13437 h 343216"/>
                <a:gd name="connsiteX393" fmla="*/ 155478 w 327117"/>
                <a:gd name="connsiteY393" fmla="*/ 13437 h 343216"/>
                <a:gd name="connsiteX394" fmla="*/ 158203 w 327117"/>
                <a:gd name="connsiteY394" fmla="*/ 13437 h 343216"/>
                <a:gd name="connsiteX395" fmla="*/ 158203 w 327117"/>
                <a:gd name="connsiteY395" fmla="*/ 10712 h 343216"/>
                <a:gd name="connsiteX396" fmla="*/ 160865 w 327117"/>
                <a:gd name="connsiteY396" fmla="*/ 10712 h 343216"/>
                <a:gd name="connsiteX397" fmla="*/ 160865 w 327117"/>
                <a:gd name="connsiteY397" fmla="*/ 8049 h 343216"/>
                <a:gd name="connsiteX398" fmla="*/ 163527 w 327117"/>
                <a:gd name="connsiteY398" fmla="*/ 5387 h 343216"/>
                <a:gd name="connsiteX399" fmla="*/ 166253 w 327117"/>
                <a:gd name="connsiteY399" fmla="*/ 5387 h 343216"/>
                <a:gd name="connsiteX400" fmla="*/ 166253 w 327117"/>
                <a:gd name="connsiteY400" fmla="*/ 2662 h 343216"/>
                <a:gd name="connsiteX401" fmla="*/ 168915 w 327117"/>
                <a:gd name="connsiteY401" fmla="*/ 2662 h 343216"/>
                <a:gd name="connsiteX402" fmla="*/ 171577 w 327117"/>
                <a:gd name="connsiteY402" fmla="*/ 0 h 343216"/>
                <a:gd name="connsiteX403" fmla="*/ 174302 w 327117"/>
                <a:gd name="connsiteY403" fmla="*/ 0 h 343216"/>
                <a:gd name="connsiteX404" fmla="*/ 176964 w 327117"/>
                <a:gd name="connsiteY404" fmla="*/ 0 h 343216"/>
                <a:gd name="connsiteX405" fmla="*/ 179626 w 327117"/>
                <a:gd name="connsiteY405" fmla="*/ 0 h 343216"/>
                <a:gd name="connsiteX406" fmla="*/ 182352 w 327117"/>
                <a:gd name="connsiteY406" fmla="*/ 0 h 343216"/>
                <a:gd name="connsiteX407" fmla="*/ 185014 w 327117"/>
                <a:gd name="connsiteY407" fmla="*/ 0 h 343216"/>
                <a:gd name="connsiteX408" fmla="*/ 185014 w 327117"/>
                <a:gd name="connsiteY408" fmla="*/ 2662 h 343216"/>
                <a:gd name="connsiteX409" fmla="*/ 187676 w 327117"/>
                <a:gd name="connsiteY409" fmla="*/ 2662 h 343216"/>
                <a:gd name="connsiteX410" fmla="*/ 190338 w 327117"/>
                <a:gd name="connsiteY410" fmla="*/ 2662 h 343216"/>
                <a:gd name="connsiteX411" fmla="*/ 193064 w 327117"/>
                <a:gd name="connsiteY411" fmla="*/ 5387 h 343216"/>
                <a:gd name="connsiteX412" fmla="*/ 195726 w 327117"/>
                <a:gd name="connsiteY412" fmla="*/ 8049 h 343216"/>
                <a:gd name="connsiteX413" fmla="*/ 195726 w 327117"/>
                <a:gd name="connsiteY413" fmla="*/ 10712 h 343216"/>
                <a:gd name="connsiteX414" fmla="*/ 195726 w 327117"/>
                <a:gd name="connsiteY414" fmla="*/ 13437 h 343216"/>
                <a:gd name="connsiteX415" fmla="*/ 195726 w 327117"/>
                <a:gd name="connsiteY415" fmla="*/ 16099 h 343216"/>
                <a:gd name="connsiteX416" fmla="*/ 195726 w 327117"/>
                <a:gd name="connsiteY416" fmla="*/ 18761 h 343216"/>
                <a:gd name="connsiteX417" fmla="*/ 195726 w 327117"/>
                <a:gd name="connsiteY417" fmla="*/ 21423 h 343216"/>
                <a:gd name="connsiteX418" fmla="*/ 198388 w 327117"/>
                <a:gd name="connsiteY418" fmla="*/ 21423 h 343216"/>
                <a:gd name="connsiteX419" fmla="*/ 198388 w 327117"/>
                <a:gd name="connsiteY419" fmla="*/ 24149 h 343216"/>
                <a:gd name="connsiteX420" fmla="*/ 198388 w 327117"/>
                <a:gd name="connsiteY420" fmla="*/ 26811 h 343216"/>
                <a:gd name="connsiteX421" fmla="*/ 198388 w 327117"/>
                <a:gd name="connsiteY421" fmla="*/ 29473 h 343216"/>
                <a:gd name="connsiteX422" fmla="*/ 201113 w 327117"/>
                <a:gd name="connsiteY422" fmla="*/ 29473 h 343216"/>
                <a:gd name="connsiteX423" fmla="*/ 201113 w 327117"/>
                <a:gd name="connsiteY423" fmla="*/ 32198 h 343216"/>
                <a:gd name="connsiteX424" fmla="*/ 201113 w 327117"/>
                <a:gd name="connsiteY424" fmla="*/ 34860 h 343216"/>
                <a:gd name="connsiteX425" fmla="*/ 201113 w 327117"/>
                <a:gd name="connsiteY425" fmla="*/ 37522 h 343216"/>
                <a:gd name="connsiteX426" fmla="*/ 203775 w 327117"/>
                <a:gd name="connsiteY426" fmla="*/ 37522 h 343216"/>
                <a:gd name="connsiteX427" fmla="*/ 203775 w 327117"/>
                <a:gd name="connsiteY427" fmla="*/ 40248 h 343216"/>
                <a:gd name="connsiteX428" fmla="*/ 203775 w 327117"/>
                <a:gd name="connsiteY428" fmla="*/ 42910 h 343216"/>
                <a:gd name="connsiteX429" fmla="*/ 203775 w 327117"/>
                <a:gd name="connsiteY429" fmla="*/ 45572 h 343216"/>
                <a:gd name="connsiteX430" fmla="*/ 206437 w 327117"/>
                <a:gd name="connsiteY430" fmla="*/ 45572 h 343216"/>
                <a:gd name="connsiteX431" fmla="*/ 206437 w 327117"/>
                <a:gd name="connsiteY431" fmla="*/ 48298 h 343216"/>
                <a:gd name="connsiteX432" fmla="*/ 206437 w 327117"/>
                <a:gd name="connsiteY432" fmla="*/ 50959 h 343216"/>
                <a:gd name="connsiteX433" fmla="*/ 206437 w 327117"/>
                <a:gd name="connsiteY433" fmla="*/ 53621 h 343216"/>
                <a:gd name="connsiteX434" fmla="*/ 209163 w 327117"/>
                <a:gd name="connsiteY434" fmla="*/ 59009 h 343216"/>
                <a:gd name="connsiteX435" fmla="*/ 209163 w 327117"/>
                <a:gd name="connsiteY435" fmla="*/ 61671 h 343216"/>
                <a:gd name="connsiteX436" fmla="*/ 209163 w 327117"/>
                <a:gd name="connsiteY436" fmla="*/ 64333 h 343216"/>
                <a:gd name="connsiteX437" fmla="*/ 209163 w 327117"/>
                <a:gd name="connsiteY437" fmla="*/ 67059 h 343216"/>
                <a:gd name="connsiteX438" fmla="*/ 211825 w 327117"/>
                <a:gd name="connsiteY438" fmla="*/ 69721 h 343216"/>
                <a:gd name="connsiteX439" fmla="*/ 211825 w 327117"/>
                <a:gd name="connsiteY439" fmla="*/ 72383 h 343216"/>
                <a:gd name="connsiteX440" fmla="*/ 211825 w 327117"/>
                <a:gd name="connsiteY440" fmla="*/ 75108 h 343216"/>
                <a:gd name="connsiteX441" fmla="*/ 211825 w 327117"/>
                <a:gd name="connsiteY441" fmla="*/ 77770 h 343216"/>
                <a:gd name="connsiteX442" fmla="*/ 211825 w 327117"/>
                <a:gd name="connsiteY442" fmla="*/ 80433 h 343216"/>
                <a:gd name="connsiteX443" fmla="*/ 211825 w 327117"/>
                <a:gd name="connsiteY443" fmla="*/ 83095 h 343216"/>
                <a:gd name="connsiteX444" fmla="*/ 211825 w 327117"/>
                <a:gd name="connsiteY444" fmla="*/ 85820 h 343216"/>
                <a:gd name="connsiteX445" fmla="*/ 211825 w 327117"/>
                <a:gd name="connsiteY445" fmla="*/ 88482 h 343216"/>
                <a:gd name="connsiteX446" fmla="*/ 214487 w 327117"/>
                <a:gd name="connsiteY446" fmla="*/ 96532 h 343216"/>
                <a:gd name="connsiteX447" fmla="*/ 214487 w 327117"/>
                <a:gd name="connsiteY447" fmla="*/ 99194 h 343216"/>
                <a:gd name="connsiteX448" fmla="*/ 214487 w 327117"/>
                <a:gd name="connsiteY448" fmla="*/ 101919 h 343216"/>
                <a:gd name="connsiteX449" fmla="*/ 214487 w 327117"/>
                <a:gd name="connsiteY449" fmla="*/ 104581 h 343216"/>
                <a:gd name="connsiteX450" fmla="*/ 217149 w 327117"/>
                <a:gd name="connsiteY450" fmla="*/ 107243 h 343216"/>
                <a:gd name="connsiteX451" fmla="*/ 217149 w 327117"/>
                <a:gd name="connsiteY451" fmla="*/ 109905 h 343216"/>
                <a:gd name="connsiteX452" fmla="*/ 217149 w 327117"/>
                <a:gd name="connsiteY452" fmla="*/ 112631 h 343216"/>
                <a:gd name="connsiteX453" fmla="*/ 217149 w 327117"/>
                <a:gd name="connsiteY453" fmla="*/ 115293 h 343216"/>
                <a:gd name="connsiteX454" fmla="*/ 217149 w 327117"/>
                <a:gd name="connsiteY454" fmla="*/ 117955 h 343216"/>
                <a:gd name="connsiteX455" fmla="*/ 217149 w 327117"/>
                <a:gd name="connsiteY455" fmla="*/ 120680 h 343216"/>
                <a:gd name="connsiteX456" fmla="*/ 217149 w 327117"/>
                <a:gd name="connsiteY456" fmla="*/ 123342 h 343216"/>
                <a:gd name="connsiteX457" fmla="*/ 214487 w 327117"/>
                <a:gd name="connsiteY457" fmla="*/ 123342 h 343216"/>
                <a:gd name="connsiteX458" fmla="*/ 214487 w 327117"/>
                <a:gd name="connsiteY458" fmla="*/ 126005 h 343216"/>
                <a:gd name="connsiteX459" fmla="*/ 214487 w 327117"/>
                <a:gd name="connsiteY459" fmla="*/ 126005 h 34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Lst>
              <a:rect l="l" t="t" r="r" b="b"/>
              <a:pathLst>
                <a:path w="327117" h="343216">
                  <a:moveTo>
                    <a:pt x="214487" y="126005"/>
                  </a:moveTo>
                  <a:lnTo>
                    <a:pt x="211825" y="128730"/>
                  </a:lnTo>
                  <a:lnTo>
                    <a:pt x="209163" y="131392"/>
                  </a:lnTo>
                  <a:lnTo>
                    <a:pt x="209163" y="134054"/>
                  </a:lnTo>
                  <a:lnTo>
                    <a:pt x="209163" y="136779"/>
                  </a:lnTo>
                  <a:lnTo>
                    <a:pt x="206437" y="136779"/>
                  </a:lnTo>
                  <a:lnTo>
                    <a:pt x="206437" y="139442"/>
                  </a:lnTo>
                  <a:lnTo>
                    <a:pt x="203775" y="139442"/>
                  </a:lnTo>
                  <a:lnTo>
                    <a:pt x="203775" y="142104"/>
                  </a:lnTo>
                  <a:lnTo>
                    <a:pt x="201113" y="144766"/>
                  </a:lnTo>
                  <a:lnTo>
                    <a:pt x="201113" y="147491"/>
                  </a:lnTo>
                  <a:lnTo>
                    <a:pt x="198388" y="147491"/>
                  </a:lnTo>
                  <a:lnTo>
                    <a:pt x="198388" y="150153"/>
                  </a:lnTo>
                  <a:lnTo>
                    <a:pt x="198388" y="152815"/>
                  </a:lnTo>
                  <a:lnTo>
                    <a:pt x="195726" y="152815"/>
                  </a:lnTo>
                  <a:lnTo>
                    <a:pt x="195726" y="155541"/>
                  </a:lnTo>
                  <a:lnTo>
                    <a:pt x="195726" y="158203"/>
                  </a:lnTo>
                  <a:lnTo>
                    <a:pt x="198388" y="158203"/>
                  </a:lnTo>
                  <a:lnTo>
                    <a:pt x="198388" y="160865"/>
                  </a:lnTo>
                  <a:lnTo>
                    <a:pt x="198388" y="163591"/>
                  </a:lnTo>
                  <a:lnTo>
                    <a:pt x="201113" y="163591"/>
                  </a:lnTo>
                  <a:lnTo>
                    <a:pt x="201113" y="166253"/>
                  </a:lnTo>
                  <a:lnTo>
                    <a:pt x="201113" y="168914"/>
                  </a:lnTo>
                  <a:lnTo>
                    <a:pt x="203775" y="168914"/>
                  </a:lnTo>
                  <a:lnTo>
                    <a:pt x="206437" y="168914"/>
                  </a:lnTo>
                  <a:lnTo>
                    <a:pt x="206437" y="171576"/>
                  </a:lnTo>
                  <a:lnTo>
                    <a:pt x="209163" y="171576"/>
                  </a:lnTo>
                  <a:lnTo>
                    <a:pt x="211825" y="174302"/>
                  </a:lnTo>
                  <a:lnTo>
                    <a:pt x="214487" y="174302"/>
                  </a:lnTo>
                  <a:lnTo>
                    <a:pt x="217149" y="174302"/>
                  </a:lnTo>
                  <a:lnTo>
                    <a:pt x="219874" y="174302"/>
                  </a:lnTo>
                  <a:lnTo>
                    <a:pt x="219874" y="176964"/>
                  </a:lnTo>
                  <a:lnTo>
                    <a:pt x="222536" y="176964"/>
                  </a:lnTo>
                  <a:lnTo>
                    <a:pt x="225198" y="179626"/>
                  </a:lnTo>
                  <a:lnTo>
                    <a:pt x="227924" y="179626"/>
                  </a:lnTo>
                  <a:lnTo>
                    <a:pt x="227924" y="182352"/>
                  </a:lnTo>
                  <a:lnTo>
                    <a:pt x="230586" y="182352"/>
                  </a:lnTo>
                  <a:lnTo>
                    <a:pt x="233248" y="185014"/>
                  </a:lnTo>
                  <a:lnTo>
                    <a:pt x="235974" y="185014"/>
                  </a:lnTo>
                  <a:lnTo>
                    <a:pt x="238636" y="185014"/>
                  </a:lnTo>
                  <a:lnTo>
                    <a:pt x="238636" y="187676"/>
                  </a:lnTo>
                  <a:lnTo>
                    <a:pt x="241298" y="187676"/>
                  </a:lnTo>
                  <a:lnTo>
                    <a:pt x="243960" y="187676"/>
                  </a:lnTo>
                  <a:lnTo>
                    <a:pt x="246685" y="187676"/>
                  </a:lnTo>
                  <a:lnTo>
                    <a:pt x="246685" y="190401"/>
                  </a:lnTo>
                  <a:lnTo>
                    <a:pt x="249347" y="193063"/>
                  </a:lnTo>
                  <a:lnTo>
                    <a:pt x="252009" y="193063"/>
                  </a:lnTo>
                  <a:lnTo>
                    <a:pt x="254735" y="193063"/>
                  </a:lnTo>
                  <a:lnTo>
                    <a:pt x="254735" y="195726"/>
                  </a:lnTo>
                  <a:lnTo>
                    <a:pt x="257397" y="193063"/>
                  </a:lnTo>
                  <a:lnTo>
                    <a:pt x="260059" y="193063"/>
                  </a:lnTo>
                  <a:lnTo>
                    <a:pt x="262784" y="193063"/>
                  </a:lnTo>
                  <a:lnTo>
                    <a:pt x="265446" y="193063"/>
                  </a:lnTo>
                  <a:lnTo>
                    <a:pt x="268109" y="190401"/>
                  </a:lnTo>
                  <a:lnTo>
                    <a:pt x="270771" y="190401"/>
                  </a:lnTo>
                  <a:lnTo>
                    <a:pt x="273496" y="190401"/>
                  </a:lnTo>
                  <a:lnTo>
                    <a:pt x="273496" y="193063"/>
                  </a:lnTo>
                  <a:lnTo>
                    <a:pt x="276158" y="193063"/>
                  </a:lnTo>
                  <a:lnTo>
                    <a:pt x="278820" y="193063"/>
                  </a:lnTo>
                  <a:lnTo>
                    <a:pt x="281546" y="193063"/>
                  </a:lnTo>
                  <a:lnTo>
                    <a:pt x="284208" y="193063"/>
                  </a:lnTo>
                  <a:lnTo>
                    <a:pt x="286870" y="193063"/>
                  </a:lnTo>
                  <a:lnTo>
                    <a:pt x="289595" y="193063"/>
                  </a:lnTo>
                  <a:lnTo>
                    <a:pt x="292257" y="193063"/>
                  </a:lnTo>
                  <a:lnTo>
                    <a:pt x="294919" y="193063"/>
                  </a:lnTo>
                  <a:lnTo>
                    <a:pt x="297645" y="193063"/>
                  </a:lnTo>
                  <a:lnTo>
                    <a:pt x="297645" y="195726"/>
                  </a:lnTo>
                  <a:lnTo>
                    <a:pt x="300307" y="195726"/>
                  </a:lnTo>
                  <a:lnTo>
                    <a:pt x="302969" y="195726"/>
                  </a:lnTo>
                  <a:lnTo>
                    <a:pt x="305631" y="195726"/>
                  </a:lnTo>
                  <a:lnTo>
                    <a:pt x="308357" y="198388"/>
                  </a:lnTo>
                  <a:lnTo>
                    <a:pt x="311019" y="198388"/>
                  </a:lnTo>
                  <a:lnTo>
                    <a:pt x="313681" y="198388"/>
                  </a:lnTo>
                  <a:lnTo>
                    <a:pt x="316406" y="198388"/>
                  </a:lnTo>
                  <a:lnTo>
                    <a:pt x="319068" y="198388"/>
                  </a:lnTo>
                  <a:lnTo>
                    <a:pt x="321730" y="198388"/>
                  </a:lnTo>
                  <a:lnTo>
                    <a:pt x="324456" y="198388"/>
                  </a:lnTo>
                  <a:lnTo>
                    <a:pt x="327118" y="198388"/>
                  </a:lnTo>
                  <a:lnTo>
                    <a:pt x="327118" y="201113"/>
                  </a:lnTo>
                  <a:lnTo>
                    <a:pt x="327118" y="203775"/>
                  </a:lnTo>
                  <a:lnTo>
                    <a:pt x="327118" y="206437"/>
                  </a:lnTo>
                  <a:lnTo>
                    <a:pt x="324456" y="206437"/>
                  </a:lnTo>
                  <a:lnTo>
                    <a:pt x="316406" y="209163"/>
                  </a:lnTo>
                  <a:lnTo>
                    <a:pt x="308357" y="211825"/>
                  </a:lnTo>
                  <a:lnTo>
                    <a:pt x="302969" y="211825"/>
                  </a:lnTo>
                  <a:lnTo>
                    <a:pt x="305631" y="217212"/>
                  </a:lnTo>
                  <a:lnTo>
                    <a:pt x="302969" y="219874"/>
                  </a:lnTo>
                  <a:lnTo>
                    <a:pt x="300307" y="219874"/>
                  </a:lnTo>
                  <a:lnTo>
                    <a:pt x="300307" y="222536"/>
                  </a:lnTo>
                  <a:lnTo>
                    <a:pt x="297645" y="222536"/>
                  </a:lnTo>
                  <a:lnTo>
                    <a:pt x="297645" y="225262"/>
                  </a:lnTo>
                  <a:lnTo>
                    <a:pt x="294919" y="227924"/>
                  </a:lnTo>
                  <a:lnTo>
                    <a:pt x="292257" y="227924"/>
                  </a:lnTo>
                  <a:lnTo>
                    <a:pt x="292257" y="230586"/>
                  </a:lnTo>
                  <a:lnTo>
                    <a:pt x="289595" y="233248"/>
                  </a:lnTo>
                  <a:lnTo>
                    <a:pt x="286870" y="235973"/>
                  </a:lnTo>
                  <a:lnTo>
                    <a:pt x="284208" y="238635"/>
                  </a:lnTo>
                  <a:lnTo>
                    <a:pt x="281546" y="238635"/>
                  </a:lnTo>
                  <a:lnTo>
                    <a:pt x="281546" y="241297"/>
                  </a:lnTo>
                  <a:lnTo>
                    <a:pt x="278820" y="244023"/>
                  </a:lnTo>
                  <a:lnTo>
                    <a:pt x="276158" y="244023"/>
                  </a:lnTo>
                  <a:lnTo>
                    <a:pt x="276158" y="246685"/>
                  </a:lnTo>
                  <a:lnTo>
                    <a:pt x="273496" y="249347"/>
                  </a:lnTo>
                  <a:lnTo>
                    <a:pt x="270771" y="252072"/>
                  </a:lnTo>
                  <a:lnTo>
                    <a:pt x="270771" y="254735"/>
                  </a:lnTo>
                  <a:lnTo>
                    <a:pt x="268109" y="254735"/>
                  </a:lnTo>
                  <a:lnTo>
                    <a:pt x="265446" y="254735"/>
                  </a:lnTo>
                  <a:lnTo>
                    <a:pt x="262784" y="254735"/>
                  </a:lnTo>
                  <a:lnTo>
                    <a:pt x="260059" y="254735"/>
                  </a:lnTo>
                  <a:lnTo>
                    <a:pt x="257397" y="257397"/>
                  </a:lnTo>
                  <a:lnTo>
                    <a:pt x="254735" y="257397"/>
                  </a:lnTo>
                  <a:lnTo>
                    <a:pt x="252009" y="257397"/>
                  </a:lnTo>
                  <a:lnTo>
                    <a:pt x="249347" y="257397"/>
                  </a:lnTo>
                  <a:lnTo>
                    <a:pt x="246685" y="257397"/>
                  </a:lnTo>
                  <a:lnTo>
                    <a:pt x="243960" y="257397"/>
                  </a:lnTo>
                  <a:lnTo>
                    <a:pt x="243960" y="254735"/>
                  </a:lnTo>
                  <a:lnTo>
                    <a:pt x="241298" y="254735"/>
                  </a:lnTo>
                  <a:lnTo>
                    <a:pt x="241298" y="257397"/>
                  </a:lnTo>
                  <a:lnTo>
                    <a:pt x="238636" y="257397"/>
                  </a:lnTo>
                  <a:lnTo>
                    <a:pt x="238636" y="260059"/>
                  </a:lnTo>
                  <a:lnTo>
                    <a:pt x="238636" y="262784"/>
                  </a:lnTo>
                  <a:lnTo>
                    <a:pt x="235974" y="262784"/>
                  </a:lnTo>
                  <a:lnTo>
                    <a:pt x="233248" y="262784"/>
                  </a:lnTo>
                  <a:lnTo>
                    <a:pt x="233248" y="265446"/>
                  </a:lnTo>
                  <a:lnTo>
                    <a:pt x="230586" y="265446"/>
                  </a:lnTo>
                  <a:lnTo>
                    <a:pt x="227924" y="265446"/>
                  </a:lnTo>
                  <a:lnTo>
                    <a:pt x="225198" y="268108"/>
                  </a:lnTo>
                  <a:lnTo>
                    <a:pt x="222536" y="268108"/>
                  </a:lnTo>
                  <a:lnTo>
                    <a:pt x="222536" y="270834"/>
                  </a:lnTo>
                  <a:lnTo>
                    <a:pt x="219874" y="270834"/>
                  </a:lnTo>
                  <a:lnTo>
                    <a:pt x="217149" y="273496"/>
                  </a:lnTo>
                  <a:lnTo>
                    <a:pt x="217149" y="276158"/>
                  </a:lnTo>
                  <a:lnTo>
                    <a:pt x="214487" y="278884"/>
                  </a:lnTo>
                  <a:lnTo>
                    <a:pt x="214487" y="281546"/>
                  </a:lnTo>
                  <a:lnTo>
                    <a:pt x="214487" y="284207"/>
                  </a:lnTo>
                  <a:lnTo>
                    <a:pt x="211825" y="286933"/>
                  </a:lnTo>
                  <a:lnTo>
                    <a:pt x="211825" y="289595"/>
                  </a:lnTo>
                  <a:lnTo>
                    <a:pt x="209163" y="292257"/>
                  </a:lnTo>
                  <a:lnTo>
                    <a:pt x="206437" y="294919"/>
                  </a:lnTo>
                  <a:lnTo>
                    <a:pt x="203775" y="294919"/>
                  </a:lnTo>
                  <a:lnTo>
                    <a:pt x="203775" y="297645"/>
                  </a:lnTo>
                  <a:lnTo>
                    <a:pt x="201113" y="297645"/>
                  </a:lnTo>
                  <a:lnTo>
                    <a:pt x="198388" y="297645"/>
                  </a:lnTo>
                  <a:lnTo>
                    <a:pt x="198388" y="300307"/>
                  </a:lnTo>
                  <a:lnTo>
                    <a:pt x="195726" y="302969"/>
                  </a:lnTo>
                  <a:lnTo>
                    <a:pt x="193064" y="302969"/>
                  </a:lnTo>
                  <a:lnTo>
                    <a:pt x="190338" y="302969"/>
                  </a:lnTo>
                  <a:lnTo>
                    <a:pt x="187676" y="305694"/>
                  </a:lnTo>
                  <a:lnTo>
                    <a:pt x="187676" y="308356"/>
                  </a:lnTo>
                  <a:lnTo>
                    <a:pt x="185014" y="308356"/>
                  </a:lnTo>
                  <a:lnTo>
                    <a:pt x="182352" y="308356"/>
                  </a:lnTo>
                  <a:lnTo>
                    <a:pt x="182352" y="311018"/>
                  </a:lnTo>
                  <a:lnTo>
                    <a:pt x="182352" y="313744"/>
                  </a:lnTo>
                  <a:lnTo>
                    <a:pt x="182352" y="316406"/>
                  </a:lnTo>
                  <a:lnTo>
                    <a:pt x="182352" y="319068"/>
                  </a:lnTo>
                  <a:lnTo>
                    <a:pt x="179626" y="321730"/>
                  </a:lnTo>
                  <a:lnTo>
                    <a:pt x="182352" y="324456"/>
                  </a:lnTo>
                  <a:lnTo>
                    <a:pt x="182352" y="327118"/>
                  </a:lnTo>
                  <a:lnTo>
                    <a:pt x="179626" y="327118"/>
                  </a:lnTo>
                  <a:lnTo>
                    <a:pt x="176964" y="327118"/>
                  </a:lnTo>
                  <a:lnTo>
                    <a:pt x="174302" y="327118"/>
                  </a:lnTo>
                  <a:lnTo>
                    <a:pt x="171577" y="327118"/>
                  </a:lnTo>
                  <a:lnTo>
                    <a:pt x="168915" y="329780"/>
                  </a:lnTo>
                  <a:lnTo>
                    <a:pt x="166253" y="329780"/>
                  </a:lnTo>
                  <a:lnTo>
                    <a:pt x="163527" y="329780"/>
                  </a:lnTo>
                  <a:lnTo>
                    <a:pt x="160865" y="329780"/>
                  </a:lnTo>
                  <a:lnTo>
                    <a:pt x="158203" y="329780"/>
                  </a:lnTo>
                  <a:lnTo>
                    <a:pt x="155478" y="329780"/>
                  </a:lnTo>
                  <a:lnTo>
                    <a:pt x="152816" y="329780"/>
                  </a:lnTo>
                  <a:lnTo>
                    <a:pt x="152816" y="332505"/>
                  </a:lnTo>
                  <a:lnTo>
                    <a:pt x="150153" y="332505"/>
                  </a:lnTo>
                  <a:lnTo>
                    <a:pt x="147491" y="332505"/>
                  </a:lnTo>
                  <a:lnTo>
                    <a:pt x="144766" y="329780"/>
                  </a:lnTo>
                  <a:lnTo>
                    <a:pt x="142104" y="329780"/>
                  </a:lnTo>
                  <a:lnTo>
                    <a:pt x="139442" y="329780"/>
                  </a:lnTo>
                  <a:lnTo>
                    <a:pt x="136716" y="327118"/>
                  </a:lnTo>
                  <a:lnTo>
                    <a:pt x="134054" y="327118"/>
                  </a:lnTo>
                  <a:lnTo>
                    <a:pt x="128667" y="327118"/>
                  </a:lnTo>
                  <a:lnTo>
                    <a:pt x="126005" y="327118"/>
                  </a:lnTo>
                  <a:lnTo>
                    <a:pt x="123343" y="327118"/>
                  </a:lnTo>
                  <a:lnTo>
                    <a:pt x="123343" y="329780"/>
                  </a:lnTo>
                  <a:lnTo>
                    <a:pt x="123343" y="332505"/>
                  </a:lnTo>
                  <a:lnTo>
                    <a:pt x="123343" y="335167"/>
                  </a:lnTo>
                  <a:lnTo>
                    <a:pt x="123343" y="337829"/>
                  </a:lnTo>
                  <a:lnTo>
                    <a:pt x="120681" y="340555"/>
                  </a:lnTo>
                  <a:lnTo>
                    <a:pt x="117955" y="340555"/>
                  </a:lnTo>
                  <a:lnTo>
                    <a:pt x="115293" y="340555"/>
                  </a:lnTo>
                  <a:lnTo>
                    <a:pt x="115293" y="343217"/>
                  </a:lnTo>
                  <a:lnTo>
                    <a:pt x="115293" y="340555"/>
                  </a:lnTo>
                  <a:lnTo>
                    <a:pt x="117955" y="337829"/>
                  </a:lnTo>
                  <a:lnTo>
                    <a:pt x="117955" y="335167"/>
                  </a:lnTo>
                  <a:lnTo>
                    <a:pt x="117955" y="332505"/>
                  </a:lnTo>
                  <a:lnTo>
                    <a:pt x="117955" y="329780"/>
                  </a:lnTo>
                  <a:lnTo>
                    <a:pt x="117955" y="324456"/>
                  </a:lnTo>
                  <a:lnTo>
                    <a:pt x="117955" y="321730"/>
                  </a:lnTo>
                  <a:lnTo>
                    <a:pt x="117955" y="319068"/>
                  </a:lnTo>
                  <a:lnTo>
                    <a:pt x="115293" y="316406"/>
                  </a:lnTo>
                  <a:lnTo>
                    <a:pt x="115293" y="313744"/>
                  </a:lnTo>
                  <a:lnTo>
                    <a:pt x="115293" y="311018"/>
                  </a:lnTo>
                  <a:lnTo>
                    <a:pt x="115293" y="308356"/>
                  </a:lnTo>
                  <a:lnTo>
                    <a:pt x="112631" y="305694"/>
                  </a:lnTo>
                  <a:lnTo>
                    <a:pt x="109906" y="305694"/>
                  </a:lnTo>
                  <a:lnTo>
                    <a:pt x="107243" y="305694"/>
                  </a:lnTo>
                  <a:lnTo>
                    <a:pt x="104581" y="305694"/>
                  </a:lnTo>
                  <a:lnTo>
                    <a:pt x="101856" y="305694"/>
                  </a:lnTo>
                  <a:lnTo>
                    <a:pt x="99194" y="305694"/>
                  </a:lnTo>
                  <a:lnTo>
                    <a:pt x="99194" y="302969"/>
                  </a:lnTo>
                  <a:lnTo>
                    <a:pt x="99194" y="300307"/>
                  </a:lnTo>
                  <a:lnTo>
                    <a:pt x="96532" y="297645"/>
                  </a:lnTo>
                  <a:lnTo>
                    <a:pt x="96532" y="294919"/>
                  </a:lnTo>
                  <a:lnTo>
                    <a:pt x="93870" y="294919"/>
                  </a:lnTo>
                  <a:lnTo>
                    <a:pt x="93870" y="292257"/>
                  </a:lnTo>
                  <a:lnTo>
                    <a:pt x="91144" y="292257"/>
                  </a:lnTo>
                  <a:lnTo>
                    <a:pt x="88482" y="292257"/>
                  </a:lnTo>
                  <a:lnTo>
                    <a:pt x="88482" y="289595"/>
                  </a:lnTo>
                  <a:lnTo>
                    <a:pt x="83095" y="289595"/>
                  </a:lnTo>
                  <a:lnTo>
                    <a:pt x="83095" y="286933"/>
                  </a:lnTo>
                  <a:lnTo>
                    <a:pt x="80433" y="284207"/>
                  </a:lnTo>
                  <a:lnTo>
                    <a:pt x="77771" y="284207"/>
                  </a:lnTo>
                  <a:lnTo>
                    <a:pt x="75045" y="284207"/>
                  </a:lnTo>
                  <a:lnTo>
                    <a:pt x="72383" y="281546"/>
                  </a:lnTo>
                  <a:lnTo>
                    <a:pt x="72383" y="278884"/>
                  </a:lnTo>
                  <a:lnTo>
                    <a:pt x="69721" y="276158"/>
                  </a:lnTo>
                  <a:lnTo>
                    <a:pt x="67059" y="276158"/>
                  </a:lnTo>
                  <a:lnTo>
                    <a:pt x="64333" y="273496"/>
                  </a:lnTo>
                  <a:lnTo>
                    <a:pt x="61671" y="270834"/>
                  </a:lnTo>
                  <a:lnTo>
                    <a:pt x="56284" y="270834"/>
                  </a:lnTo>
                  <a:lnTo>
                    <a:pt x="56284" y="268108"/>
                  </a:lnTo>
                  <a:lnTo>
                    <a:pt x="53622" y="268108"/>
                  </a:lnTo>
                  <a:lnTo>
                    <a:pt x="53622" y="265446"/>
                  </a:lnTo>
                  <a:lnTo>
                    <a:pt x="50960" y="262784"/>
                  </a:lnTo>
                  <a:lnTo>
                    <a:pt x="50960" y="260059"/>
                  </a:lnTo>
                  <a:lnTo>
                    <a:pt x="48234" y="260059"/>
                  </a:lnTo>
                  <a:lnTo>
                    <a:pt x="48234" y="257397"/>
                  </a:lnTo>
                  <a:lnTo>
                    <a:pt x="48234" y="254735"/>
                  </a:lnTo>
                  <a:lnTo>
                    <a:pt x="45572" y="254735"/>
                  </a:lnTo>
                  <a:lnTo>
                    <a:pt x="45572" y="252072"/>
                  </a:lnTo>
                  <a:lnTo>
                    <a:pt x="45572" y="249347"/>
                  </a:lnTo>
                  <a:lnTo>
                    <a:pt x="45572" y="246685"/>
                  </a:lnTo>
                  <a:lnTo>
                    <a:pt x="45572" y="244023"/>
                  </a:lnTo>
                  <a:lnTo>
                    <a:pt x="45572" y="235973"/>
                  </a:lnTo>
                  <a:lnTo>
                    <a:pt x="48234" y="233248"/>
                  </a:lnTo>
                  <a:lnTo>
                    <a:pt x="48234" y="230586"/>
                  </a:lnTo>
                  <a:lnTo>
                    <a:pt x="48234" y="225262"/>
                  </a:lnTo>
                  <a:lnTo>
                    <a:pt x="45572" y="225262"/>
                  </a:lnTo>
                  <a:lnTo>
                    <a:pt x="48234" y="222536"/>
                  </a:lnTo>
                  <a:lnTo>
                    <a:pt x="53622" y="222536"/>
                  </a:lnTo>
                  <a:lnTo>
                    <a:pt x="59009" y="219874"/>
                  </a:lnTo>
                  <a:lnTo>
                    <a:pt x="61671" y="219874"/>
                  </a:lnTo>
                  <a:lnTo>
                    <a:pt x="61671" y="217212"/>
                  </a:lnTo>
                  <a:lnTo>
                    <a:pt x="64333" y="217212"/>
                  </a:lnTo>
                  <a:lnTo>
                    <a:pt x="64333" y="214487"/>
                  </a:lnTo>
                  <a:lnTo>
                    <a:pt x="61671" y="214487"/>
                  </a:lnTo>
                  <a:lnTo>
                    <a:pt x="61671" y="211825"/>
                  </a:lnTo>
                  <a:lnTo>
                    <a:pt x="59009" y="209163"/>
                  </a:lnTo>
                  <a:lnTo>
                    <a:pt x="56284" y="206437"/>
                  </a:lnTo>
                  <a:lnTo>
                    <a:pt x="53622" y="206437"/>
                  </a:lnTo>
                  <a:lnTo>
                    <a:pt x="53622" y="203775"/>
                  </a:lnTo>
                  <a:lnTo>
                    <a:pt x="50960" y="203775"/>
                  </a:lnTo>
                  <a:lnTo>
                    <a:pt x="50960" y="201113"/>
                  </a:lnTo>
                  <a:lnTo>
                    <a:pt x="50960" y="198388"/>
                  </a:lnTo>
                  <a:lnTo>
                    <a:pt x="48234" y="198388"/>
                  </a:lnTo>
                  <a:lnTo>
                    <a:pt x="48234" y="195726"/>
                  </a:lnTo>
                  <a:lnTo>
                    <a:pt x="48234" y="193063"/>
                  </a:lnTo>
                  <a:lnTo>
                    <a:pt x="45572" y="193063"/>
                  </a:lnTo>
                  <a:lnTo>
                    <a:pt x="45572" y="190401"/>
                  </a:lnTo>
                  <a:lnTo>
                    <a:pt x="45572" y="187676"/>
                  </a:lnTo>
                  <a:lnTo>
                    <a:pt x="48234" y="187676"/>
                  </a:lnTo>
                  <a:lnTo>
                    <a:pt x="48234" y="185014"/>
                  </a:lnTo>
                  <a:lnTo>
                    <a:pt x="48234" y="182352"/>
                  </a:lnTo>
                  <a:lnTo>
                    <a:pt x="48234" y="179626"/>
                  </a:lnTo>
                  <a:lnTo>
                    <a:pt x="48234" y="176964"/>
                  </a:lnTo>
                  <a:lnTo>
                    <a:pt x="48234" y="174302"/>
                  </a:lnTo>
                  <a:lnTo>
                    <a:pt x="48234" y="171576"/>
                  </a:lnTo>
                  <a:lnTo>
                    <a:pt x="48234" y="168914"/>
                  </a:lnTo>
                  <a:lnTo>
                    <a:pt x="45572" y="166253"/>
                  </a:lnTo>
                  <a:lnTo>
                    <a:pt x="45572" y="163591"/>
                  </a:lnTo>
                  <a:lnTo>
                    <a:pt x="42910" y="160865"/>
                  </a:lnTo>
                  <a:lnTo>
                    <a:pt x="42910" y="158203"/>
                  </a:lnTo>
                  <a:lnTo>
                    <a:pt x="40185" y="155541"/>
                  </a:lnTo>
                  <a:lnTo>
                    <a:pt x="40185" y="152815"/>
                  </a:lnTo>
                  <a:lnTo>
                    <a:pt x="40185" y="150153"/>
                  </a:lnTo>
                  <a:lnTo>
                    <a:pt x="40185" y="147491"/>
                  </a:lnTo>
                  <a:lnTo>
                    <a:pt x="37523" y="144766"/>
                  </a:lnTo>
                  <a:lnTo>
                    <a:pt x="34860" y="142104"/>
                  </a:lnTo>
                  <a:lnTo>
                    <a:pt x="32198" y="142104"/>
                  </a:lnTo>
                  <a:lnTo>
                    <a:pt x="32198" y="139442"/>
                  </a:lnTo>
                  <a:lnTo>
                    <a:pt x="32198" y="136779"/>
                  </a:lnTo>
                  <a:lnTo>
                    <a:pt x="29473" y="136779"/>
                  </a:lnTo>
                  <a:lnTo>
                    <a:pt x="29473" y="134054"/>
                  </a:lnTo>
                  <a:lnTo>
                    <a:pt x="26811" y="134054"/>
                  </a:lnTo>
                  <a:lnTo>
                    <a:pt x="26811" y="131392"/>
                  </a:lnTo>
                  <a:lnTo>
                    <a:pt x="24149" y="131392"/>
                  </a:lnTo>
                  <a:lnTo>
                    <a:pt x="24149" y="128730"/>
                  </a:lnTo>
                  <a:lnTo>
                    <a:pt x="21423" y="128730"/>
                  </a:lnTo>
                  <a:lnTo>
                    <a:pt x="21423" y="126005"/>
                  </a:lnTo>
                  <a:lnTo>
                    <a:pt x="18761" y="126005"/>
                  </a:lnTo>
                  <a:lnTo>
                    <a:pt x="18761" y="123342"/>
                  </a:lnTo>
                  <a:lnTo>
                    <a:pt x="16099" y="123342"/>
                  </a:lnTo>
                  <a:lnTo>
                    <a:pt x="16099" y="120680"/>
                  </a:lnTo>
                  <a:lnTo>
                    <a:pt x="13374" y="120680"/>
                  </a:lnTo>
                  <a:lnTo>
                    <a:pt x="10712" y="123342"/>
                  </a:lnTo>
                  <a:lnTo>
                    <a:pt x="8050" y="123342"/>
                  </a:lnTo>
                  <a:lnTo>
                    <a:pt x="5388" y="123342"/>
                  </a:lnTo>
                  <a:lnTo>
                    <a:pt x="5388" y="120680"/>
                  </a:lnTo>
                  <a:lnTo>
                    <a:pt x="2662" y="120680"/>
                  </a:lnTo>
                  <a:lnTo>
                    <a:pt x="2662" y="117955"/>
                  </a:lnTo>
                  <a:lnTo>
                    <a:pt x="0" y="117955"/>
                  </a:lnTo>
                  <a:lnTo>
                    <a:pt x="2662" y="117955"/>
                  </a:lnTo>
                  <a:lnTo>
                    <a:pt x="5388" y="115293"/>
                  </a:lnTo>
                  <a:lnTo>
                    <a:pt x="8050" y="115293"/>
                  </a:lnTo>
                  <a:lnTo>
                    <a:pt x="8050" y="112631"/>
                  </a:lnTo>
                  <a:lnTo>
                    <a:pt x="10712" y="112631"/>
                  </a:lnTo>
                  <a:lnTo>
                    <a:pt x="10712" y="109905"/>
                  </a:lnTo>
                  <a:lnTo>
                    <a:pt x="13374" y="109905"/>
                  </a:lnTo>
                  <a:lnTo>
                    <a:pt x="16099" y="109905"/>
                  </a:lnTo>
                  <a:lnTo>
                    <a:pt x="18761" y="107243"/>
                  </a:lnTo>
                  <a:lnTo>
                    <a:pt x="18761" y="104581"/>
                  </a:lnTo>
                  <a:lnTo>
                    <a:pt x="21423" y="104581"/>
                  </a:lnTo>
                  <a:lnTo>
                    <a:pt x="21423" y="101919"/>
                  </a:lnTo>
                  <a:lnTo>
                    <a:pt x="24149" y="101919"/>
                  </a:lnTo>
                  <a:lnTo>
                    <a:pt x="26811" y="99194"/>
                  </a:lnTo>
                  <a:lnTo>
                    <a:pt x="29473" y="99194"/>
                  </a:lnTo>
                  <a:lnTo>
                    <a:pt x="32198" y="99194"/>
                  </a:lnTo>
                  <a:lnTo>
                    <a:pt x="32198" y="101919"/>
                  </a:lnTo>
                  <a:lnTo>
                    <a:pt x="37523" y="101919"/>
                  </a:lnTo>
                  <a:lnTo>
                    <a:pt x="40185" y="104581"/>
                  </a:lnTo>
                  <a:lnTo>
                    <a:pt x="42910" y="104581"/>
                  </a:lnTo>
                  <a:lnTo>
                    <a:pt x="45572" y="104581"/>
                  </a:lnTo>
                  <a:lnTo>
                    <a:pt x="48234" y="104581"/>
                  </a:lnTo>
                  <a:lnTo>
                    <a:pt x="50960" y="101919"/>
                  </a:lnTo>
                  <a:lnTo>
                    <a:pt x="53622" y="101919"/>
                  </a:lnTo>
                  <a:lnTo>
                    <a:pt x="56284" y="101919"/>
                  </a:lnTo>
                  <a:lnTo>
                    <a:pt x="59009" y="101919"/>
                  </a:lnTo>
                  <a:lnTo>
                    <a:pt x="59009" y="99194"/>
                  </a:lnTo>
                  <a:lnTo>
                    <a:pt x="61671" y="99194"/>
                  </a:lnTo>
                  <a:lnTo>
                    <a:pt x="64333" y="99194"/>
                  </a:lnTo>
                  <a:lnTo>
                    <a:pt x="64333" y="96532"/>
                  </a:lnTo>
                  <a:lnTo>
                    <a:pt x="67059" y="96532"/>
                  </a:lnTo>
                  <a:lnTo>
                    <a:pt x="67059" y="93870"/>
                  </a:lnTo>
                  <a:lnTo>
                    <a:pt x="69721" y="93870"/>
                  </a:lnTo>
                  <a:lnTo>
                    <a:pt x="72383" y="93870"/>
                  </a:lnTo>
                  <a:lnTo>
                    <a:pt x="75045" y="93870"/>
                  </a:lnTo>
                  <a:lnTo>
                    <a:pt x="75045" y="96532"/>
                  </a:lnTo>
                  <a:lnTo>
                    <a:pt x="77771" y="96532"/>
                  </a:lnTo>
                  <a:lnTo>
                    <a:pt x="77771" y="99194"/>
                  </a:lnTo>
                  <a:lnTo>
                    <a:pt x="77771" y="101919"/>
                  </a:lnTo>
                  <a:lnTo>
                    <a:pt x="80433" y="101919"/>
                  </a:lnTo>
                  <a:lnTo>
                    <a:pt x="83095" y="101919"/>
                  </a:lnTo>
                  <a:lnTo>
                    <a:pt x="85820" y="101919"/>
                  </a:lnTo>
                  <a:lnTo>
                    <a:pt x="88482" y="99194"/>
                  </a:lnTo>
                  <a:lnTo>
                    <a:pt x="88482" y="96532"/>
                  </a:lnTo>
                  <a:lnTo>
                    <a:pt x="91144" y="96532"/>
                  </a:lnTo>
                  <a:lnTo>
                    <a:pt x="91144" y="93870"/>
                  </a:lnTo>
                  <a:lnTo>
                    <a:pt x="91144" y="91144"/>
                  </a:lnTo>
                  <a:lnTo>
                    <a:pt x="91144" y="88482"/>
                  </a:lnTo>
                  <a:lnTo>
                    <a:pt x="93870" y="85820"/>
                  </a:lnTo>
                  <a:lnTo>
                    <a:pt x="93870" y="83095"/>
                  </a:lnTo>
                  <a:lnTo>
                    <a:pt x="96532" y="80433"/>
                  </a:lnTo>
                  <a:lnTo>
                    <a:pt x="96532" y="77770"/>
                  </a:lnTo>
                  <a:lnTo>
                    <a:pt x="99194" y="75108"/>
                  </a:lnTo>
                  <a:lnTo>
                    <a:pt x="99194" y="72383"/>
                  </a:lnTo>
                  <a:lnTo>
                    <a:pt x="101856" y="69721"/>
                  </a:lnTo>
                  <a:lnTo>
                    <a:pt x="101856" y="67059"/>
                  </a:lnTo>
                  <a:lnTo>
                    <a:pt x="101856" y="64333"/>
                  </a:lnTo>
                  <a:lnTo>
                    <a:pt x="104581" y="61671"/>
                  </a:lnTo>
                  <a:lnTo>
                    <a:pt x="104581" y="59009"/>
                  </a:lnTo>
                  <a:lnTo>
                    <a:pt x="107243" y="53621"/>
                  </a:lnTo>
                  <a:lnTo>
                    <a:pt x="107243" y="50959"/>
                  </a:lnTo>
                  <a:lnTo>
                    <a:pt x="109906" y="48298"/>
                  </a:lnTo>
                  <a:lnTo>
                    <a:pt x="109906" y="45572"/>
                  </a:lnTo>
                  <a:lnTo>
                    <a:pt x="112631" y="42910"/>
                  </a:lnTo>
                  <a:lnTo>
                    <a:pt x="112631" y="40248"/>
                  </a:lnTo>
                  <a:lnTo>
                    <a:pt x="112631" y="37522"/>
                  </a:lnTo>
                  <a:lnTo>
                    <a:pt x="115293" y="37522"/>
                  </a:lnTo>
                  <a:lnTo>
                    <a:pt x="115293" y="34860"/>
                  </a:lnTo>
                  <a:lnTo>
                    <a:pt x="117955" y="37522"/>
                  </a:lnTo>
                  <a:lnTo>
                    <a:pt x="120681" y="34860"/>
                  </a:lnTo>
                  <a:lnTo>
                    <a:pt x="123343" y="34860"/>
                  </a:lnTo>
                  <a:lnTo>
                    <a:pt x="123343" y="32198"/>
                  </a:lnTo>
                  <a:lnTo>
                    <a:pt x="126005" y="29473"/>
                  </a:lnTo>
                  <a:lnTo>
                    <a:pt x="128667" y="26811"/>
                  </a:lnTo>
                  <a:lnTo>
                    <a:pt x="131392" y="26811"/>
                  </a:lnTo>
                  <a:lnTo>
                    <a:pt x="134054" y="26811"/>
                  </a:lnTo>
                  <a:lnTo>
                    <a:pt x="136716" y="24149"/>
                  </a:lnTo>
                  <a:lnTo>
                    <a:pt x="136716" y="21423"/>
                  </a:lnTo>
                  <a:lnTo>
                    <a:pt x="142104" y="21423"/>
                  </a:lnTo>
                  <a:lnTo>
                    <a:pt x="144766" y="21423"/>
                  </a:lnTo>
                  <a:lnTo>
                    <a:pt x="144766" y="18761"/>
                  </a:lnTo>
                  <a:lnTo>
                    <a:pt x="147491" y="16099"/>
                  </a:lnTo>
                  <a:lnTo>
                    <a:pt x="150153" y="16099"/>
                  </a:lnTo>
                  <a:lnTo>
                    <a:pt x="150153" y="13437"/>
                  </a:lnTo>
                  <a:lnTo>
                    <a:pt x="152816" y="13437"/>
                  </a:lnTo>
                  <a:lnTo>
                    <a:pt x="155478" y="13437"/>
                  </a:lnTo>
                  <a:lnTo>
                    <a:pt x="158203" y="13437"/>
                  </a:lnTo>
                  <a:lnTo>
                    <a:pt x="158203" y="10712"/>
                  </a:lnTo>
                  <a:lnTo>
                    <a:pt x="160865" y="10712"/>
                  </a:lnTo>
                  <a:lnTo>
                    <a:pt x="160865" y="8049"/>
                  </a:lnTo>
                  <a:lnTo>
                    <a:pt x="163527" y="5387"/>
                  </a:lnTo>
                  <a:lnTo>
                    <a:pt x="166253" y="5387"/>
                  </a:lnTo>
                  <a:lnTo>
                    <a:pt x="166253" y="2662"/>
                  </a:lnTo>
                  <a:lnTo>
                    <a:pt x="168915" y="2662"/>
                  </a:lnTo>
                  <a:lnTo>
                    <a:pt x="171577" y="0"/>
                  </a:lnTo>
                  <a:lnTo>
                    <a:pt x="174302" y="0"/>
                  </a:lnTo>
                  <a:lnTo>
                    <a:pt x="176964" y="0"/>
                  </a:lnTo>
                  <a:lnTo>
                    <a:pt x="179626" y="0"/>
                  </a:lnTo>
                  <a:lnTo>
                    <a:pt x="182352" y="0"/>
                  </a:lnTo>
                  <a:lnTo>
                    <a:pt x="185014" y="0"/>
                  </a:lnTo>
                  <a:lnTo>
                    <a:pt x="185014" y="2662"/>
                  </a:lnTo>
                  <a:lnTo>
                    <a:pt x="187676" y="2662"/>
                  </a:lnTo>
                  <a:lnTo>
                    <a:pt x="190338" y="2662"/>
                  </a:lnTo>
                  <a:lnTo>
                    <a:pt x="193064" y="5387"/>
                  </a:lnTo>
                  <a:lnTo>
                    <a:pt x="195726" y="8049"/>
                  </a:lnTo>
                  <a:lnTo>
                    <a:pt x="195726" y="10712"/>
                  </a:lnTo>
                  <a:lnTo>
                    <a:pt x="195726" y="13437"/>
                  </a:lnTo>
                  <a:lnTo>
                    <a:pt x="195726" y="16099"/>
                  </a:lnTo>
                  <a:lnTo>
                    <a:pt x="195726" y="18761"/>
                  </a:lnTo>
                  <a:lnTo>
                    <a:pt x="195726" y="21423"/>
                  </a:lnTo>
                  <a:lnTo>
                    <a:pt x="198388" y="21423"/>
                  </a:lnTo>
                  <a:lnTo>
                    <a:pt x="198388" y="24149"/>
                  </a:lnTo>
                  <a:lnTo>
                    <a:pt x="198388" y="26811"/>
                  </a:lnTo>
                  <a:lnTo>
                    <a:pt x="198388" y="29473"/>
                  </a:lnTo>
                  <a:lnTo>
                    <a:pt x="201113" y="29473"/>
                  </a:lnTo>
                  <a:lnTo>
                    <a:pt x="201113" y="32198"/>
                  </a:lnTo>
                  <a:lnTo>
                    <a:pt x="201113" y="34860"/>
                  </a:lnTo>
                  <a:lnTo>
                    <a:pt x="201113" y="37522"/>
                  </a:lnTo>
                  <a:lnTo>
                    <a:pt x="203775" y="37522"/>
                  </a:lnTo>
                  <a:lnTo>
                    <a:pt x="203775" y="40248"/>
                  </a:lnTo>
                  <a:lnTo>
                    <a:pt x="203775" y="42910"/>
                  </a:lnTo>
                  <a:lnTo>
                    <a:pt x="203775" y="45572"/>
                  </a:lnTo>
                  <a:lnTo>
                    <a:pt x="206437" y="45572"/>
                  </a:lnTo>
                  <a:lnTo>
                    <a:pt x="206437" y="48298"/>
                  </a:lnTo>
                  <a:lnTo>
                    <a:pt x="206437" y="50959"/>
                  </a:lnTo>
                  <a:lnTo>
                    <a:pt x="206437" y="53621"/>
                  </a:lnTo>
                  <a:lnTo>
                    <a:pt x="209163" y="59009"/>
                  </a:lnTo>
                  <a:lnTo>
                    <a:pt x="209163" y="61671"/>
                  </a:lnTo>
                  <a:lnTo>
                    <a:pt x="209163" y="64333"/>
                  </a:lnTo>
                  <a:lnTo>
                    <a:pt x="209163" y="67059"/>
                  </a:lnTo>
                  <a:lnTo>
                    <a:pt x="211825" y="69721"/>
                  </a:lnTo>
                  <a:lnTo>
                    <a:pt x="211825" y="72383"/>
                  </a:lnTo>
                  <a:lnTo>
                    <a:pt x="211825" y="75108"/>
                  </a:lnTo>
                  <a:lnTo>
                    <a:pt x="211825" y="77770"/>
                  </a:lnTo>
                  <a:lnTo>
                    <a:pt x="211825" y="80433"/>
                  </a:lnTo>
                  <a:lnTo>
                    <a:pt x="211825" y="83095"/>
                  </a:lnTo>
                  <a:lnTo>
                    <a:pt x="211825" y="85820"/>
                  </a:lnTo>
                  <a:lnTo>
                    <a:pt x="211825" y="88482"/>
                  </a:lnTo>
                  <a:lnTo>
                    <a:pt x="214487" y="96532"/>
                  </a:lnTo>
                  <a:lnTo>
                    <a:pt x="214487" y="99194"/>
                  </a:lnTo>
                  <a:lnTo>
                    <a:pt x="214487" y="101919"/>
                  </a:lnTo>
                  <a:lnTo>
                    <a:pt x="214487" y="104581"/>
                  </a:lnTo>
                  <a:lnTo>
                    <a:pt x="217149" y="107243"/>
                  </a:lnTo>
                  <a:lnTo>
                    <a:pt x="217149" y="109905"/>
                  </a:lnTo>
                  <a:lnTo>
                    <a:pt x="217149" y="112631"/>
                  </a:lnTo>
                  <a:lnTo>
                    <a:pt x="217149" y="115293"/>
                  </a:lnTo>
                  <a:lnTo>
                    <a:pt x="217149" y="117955"/>
                  </a:lnTo>
                  <a:lnTo>
                    <a:pt x="217149" y="120680"/>
                  </a:lnTo>
                  <a:lnTo>
                    <a:pt x="217149" y="123342"/>
                  </a:lnTo>
                  <a:lnTo>
                    <a:pt x="214487" y="123342"/>
                  </a:lnTo>
                  <a:lnTo>
                    <a:pt x="214487" y="126005"/>
                  </a:lnTo>
                  <a:lnTo>
                    <a:pt x="214487" y="12600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09" name="Freeform: Shape 208">
              <a:extLst>
                <a:ext uri="{FF2B5EF4-FFF2-40B4-BE49-F238E27FC236}">
                  <a16:creationId xmlns:a16="http://schemas.microsoft.com/office/drawing/2014/main" id="{3B567646-0A79-E6AB-32C8-9DEDEA4B06A9}"/>
                </a:ext>
              </a:extLst>
            </p:cNvPr>
            <p:cNvSpPr/>
            <p:nvPr/>
          </p:nvSpPr>
          <p:spPr>
            <a:xfrm>
              <a:off x="2416765" y="3784830"/>
              <a:ext cx="399500" cy="329779"/>
            </a:xfrm>
            <a:custGeom>
              <a:avLst/>
              <a:gdLst>
                <a:gd name="connsiteX0" fmla="*/ 0 w 399500"/>
                <a:gd name="connsiteY0" fmla="*/ 276158 h 329779"/>
                <a:gd name="connsiteX1" fmla="*/ 2662 w 399500"/>
                <a:gd name="connsiteY1" fmla="*/ 273496 h 329779"/>
                <a:gd name="connsiteX2" fmla="*/ 2662 w 399500"/>
                <a:gd name="connsiteY2" fmla="*/ 270834 h 329779"/>
                <a:gd name="connsiteX3" fmla="*/ 2662 w 399500"/>
                <a:gd name="connsiteY3" fmla="*/ 268108 h 329779"/>
                <a:gd name="connsiteX4" fmla="*/ 5387 w 399500"/>
                <a:gd name="connsiteY4" fmla="*/ 265446 h 329779"/>
                <a:gd name="connsiteX5" fmla="*/ 5387 w 399500"/>
                <a:gd name="connsiteY5" fmla="*/ 262784 h 329779"/>
                <a:gd name="connsiteX6" fmla="*/ 5387 w 399500"/>
                <a:gd name="connsiteY6" fmla="*/ 260059 h 329779"/>
                <a:gd name="connsiteX7" fmla="*/ 5387 w 399500"/>
                <a:gd name="connsiteY7" fmla="*/ 257397 h 329779"/>
                <a:gd name="connsiteX8" fmla="*/ 8050 w 399500"/>
                <a:gd name="connsiteY8" fmla="*/ 254735 h 329779"/>
                <a:gd name="connsiteX9" fmla="*/ 8050 w 399500"/>
                <a:gd name="connsiteY9" fmla="*/ 252072 h 329779"/>
                <a:gd name="connsiteX10" fmla="*/ 8050 w 399500"/>
                <a:gd name="connsiteY10" fmla="*/ 249347 h 329779"/>
                <a:gd name="connsiteX11" fmla="*/ 10712 w 399500"/>
                <a:gd name="connsiteY11" fmla="*/ 244023 h 329779"/>
                <a:gd name="connsiteX12" fmla="*/ 10712 w 399500"/>
                <a:gd name="connsiteY12" fmla="*/ 241298 h 329779"/>
                <a:gd name="connsiteX13" fmla="*/ 13437 w 399500"/>
                <a:gd name="connsiteY13" fmla="*/ 241298 h 329779"/>
                <a:gd name="connsiteX14" fmla="*/ 16099 w 399500"/>
                <a:gd name="connsiteY14" fmla="*/ 233248 h 329779"/>
                <a:gd name="connsiteX15" fmla="*/ 29473 w 399500"/>
                <a:gd name="connsiteY15" fmla="*/ 211825 h 329779"/>
                <a:gd name="connsiteX16" fmla="*/ 32198 w 399500"/>
                <a:gd name="connsiteY16" fmla="*/ 211825 h 329779"/>
                <a:gd name="connsiteX17" fmla="*/ 34860 w 399500"/>
                <a:gd name="connsiteY17" fmla="*/ 211825 h 329779"/>
                <a:gd name="connsiteX18" fmla="*/ 37523 w 399500"/>
                <a:gd name="connsiteY18" fmla="*/ 211825 h 329779"/>
                <a:gd name="connsiteX19" fmla="*/ 37523 w 399500"/>
                <a:gd name="connsiteY19" fmla="*/ 209163 h 329779"/>
                <a:gd name="connsiteX20" fmla="*/ 40248 w 399500"/>
                <a:gd name="connsiteY20" fmla="*/ 209163 h 329779"/>
                <a:gd name="connsiteX21" fmla="*/ 40248 w 399500"/>
                <a:gd name="connsiteY21" fmla="*/ 206437 h 329779"/>
                <a:gd name="connsiteX22" fmla="*/ 42910 w 399500"/>
                <a:gd name="connsiteY22" fmla="*/ 206437 h 329779"/>
                <a:gd name="connsiteX23" fmla="*/ 45572 w 399500"/>
                <a:gd name="connsiteY23" fmla="*/ 203775 h 329779"/>
                <a:gd name="connsiteX24" fmla="*/ 48298 w 399500"/>
                <a:gd name="connsiteY24" fmla="*/ 201113 h 329779"/>
                <a:gd name="connsiteX25" fmla="*/ 50960 w 399500"/>
                <a:gd name="connsiteY25" fmla="*/ 198388 h 329779"/>
                <a:gd name="connsiteX26" fmla="*/ 53622 w 399500"/>
                <a:gd name="connsiteY26" fmla="*/ 195726 h 329779"/>
                <a:gd name="connsiteX27" fmla="*/ 56284 w 399500"/>
                <a:gd name="connsiteY27" fmla="*/ 195726 h 329779"/>
                <a:gd name="connsiteX28" fmla="*/ 59009 w 399500"/>
                <a:gd name="connsiteY28" fmla="*/ 193063 h 329779"/>
                <a:gd name="connsiteX29" fmla="*/ 64333 w 399500"/>
                <a:gd name="connsiteY29" fmla="*/ 187676 h 329779"/>
                <a:gd name="connsiteX30" fmla="*/ 61671 w 399500"/>
                <a:gd name="connsiteY30" fmla="*/ 187676 h 329779"/>
                <a:gd name="connsiteX31" fmla="*/ 64333 w 399500"/>
                <a:gd name="connsiteY31" fmla="*/ 187676 h 329779"/>
                <a:gd name="connsiteX32" fmla="*/ 77770 w 399500"/>
                <a:gd name="connsiteY32" fmla="*/ 187676 h 329779"/>
                <a:gd name="connsiteX33" fmla="*/ 80433 w 399500"/>
                <a:gd name="connsiteY33" fmla="*/ 187676 h 329779"/>
                <a:gd name="connsiteX34" fmla="*/ 83095 w 399500"/>
                <a:gd name="connsiteY34" fmla="*/ 187676 h 329779"/>
                <a:gd name="connsiteX35" fmla="*/ 85820 w 399500"/>
                <a:gd name="connsiteY35" fmla="*/ 187676 h 329779"/>
                <a:gd name="connsiteX36" fmla="*/ 91144 w 399500"/>
                <a:gd name="connsiteY36" fmla="*/ 187676 h 329779"/>
                <a:gd name="connsiteX37" fmla="*/ 93870 w 399500"/>
                <a:gd name="connsiteY37" fmla="*/ 187676 h 329779"/>
                <a:gd name="connsiteX38" fmla="*/ 96532 w 399500"/>
                <a:gd name="connsiteY38" fmla="*/ 187676 h 329779"/>
                <a:gd name="connsiteX39" fmla="*/ 96532 w 399500"/>
                <a:gd name="connsiteY39" fmla="*/ 185014 h 329779"/>
                <a:gd name="connsiteX40" fmla="*/ 99194 w 399500"/>
                <a:gd name="connsiteY40" fmla="*/ 182352 h 329779"/>
                <a:gd name="connsiteX41" fmla="*/ 101919 w 399500"/>
                <a:gd name="connsiteY41" fmla="*/ 179626 h 329779"/>
                <a:gd name="connsiteX42" fmla="*/ 101919 w 399500"/>
                <a:gd name="connsiteY42" fmla="*/ 176964 h 329779"/>
                <a:gd name="connsiteX43" fmla="*/ 104581 w 399500"/>
                <a:gd name="connsiteY43" fmla="*/ 174302 h 329779"/>
                <a:gd name="connsiteX44" fmla="*/ 104581 w 399500"/>
                <a:gd name="connsiteY44" fmla="*/ 171577 h 329779"/>
                <a:gd name="connsiteX45" fmla="*/ 104581 w 399500"/>
                <a:gd name="connsiteY45" fmla="*/ 168914 h 329779"/>
                <a:gd name="connsiteX46" fmla="*/ 104581 w 399500"/>
                <a:gd name="connsiteY46" fmla="*/ 166253 h 329779"/>
                <a:gd name="connsiteX47" fmla="*/ 107243 w 399500"/>
                <a:gd name="connsiteY47" fmla="*/ 166253 h 329779"/>
                <a:gd name="connsiteX48" fmla="*/ 107243 w 399500"/>
                <a:gd name="connsiteY48" fmla="*/ 163527 h 329779"/>
                <a:gd name="connsiteX49" fmla="*/ 107243 w 399500"/>
                <a:gd name="connsiteY49" fmla="*/ 160865 h 329779"/>
                <a:gd name="connsiteX50" fmla="*/ 107243 w 399500"/>
                <a:gd name="connsiteY50" fmla="*/ 158203 h 329779"/>
                <a:gd name="connsiteX51" fmla="*/ 107243 w 399500"/>
                <a:gd name="connsiteY51" fmla="*/ 155541 h 329779"/>
                <a:gd name="connsiteX52" fmla="*/ 109905 w 399500"/>
                <a:gd name="connsiteY52" fmla="*/ 152815 h 329779"/>
                <a:gd name="connsiteX53" fmla="*/ 112631 w 399500"/>
                <a:gd name="connsiteY53" fmla="*/ 152815 h 329779"/>
                <a:gd name="connsiteX54" fmla="*/ 115293 w 399500"/>
                <a:gd name="connsiteY54" fmla="*/ 150153 h 329779"/>
                <a:gd name="connsiteX55" fmla="*/ 117955 w 399500"/>
                <a:gd name="connsiteY55" fmla="*/ 150153 h 329779"/>
                <a:gd name="connsiteX56" fmla="*/ 120680 w 399500"/>
                <a:gd name="connsiteY56" fmla="*/ 150153 h 329779"/>
                <a:gd name="connsiteX57" fmla="*/ 123343 w 399500"/>
                <a:gd name="connsiteY57" fmla="*/ 147491 h 329779"/>
                <a:gd name="connsiteX58" fmla="*/ 126005 w 399500"/>
                <a:gd name="connsiteY58" fmla="*/ 144766 h 329779"/>
                <a:gd name="connsiteX59" fmla="*/ 128730 w 399500"/>
                <a:gd name="connsiteY59" fmla="*/ 142104 h 329779"/>
                <a:gd name="connsiteX60" fmla="*/ 131392 w 399500"/>
                <a:gd name="connsiteY60" fmla="*/ 139442 h 329779"/>
                <a:gd name="connsiteX61" fmla="*/ 134054 w 399500"/>
                <a:gd name="connsiteY61" fmla="*/ 136716 h 329779"/>
                <a:gd name="connsiteX62" fmla="*/ 136780 w 399500"/>
                <a:gd name="connsiteY62" fmla="*/ 136716 h 329779"/>
                <a:gd name="connsiteX63" fmla="*/ 136780 w 399500"/>
                <a:gd name="connsiteY63" fmla="*/ 134054 h 329779"/>
                <a:gd name="connsiteX64" fmla="*/ 139442 w 399500"/>
                <a:gd name="connsiteY64" fmla="*/ 131392 h 329779"/>
                <a:gd name="connsiteX65" fmla="*/ 142104 w 399500"/>
                <a:gd name="connsiteY65" fmla="*/ 131392 h 329779"/>
                <a:gd name="connsiteX66" fmla="*/ 142104 w 399500"/>
                <a:gd name="connsiteY66" fmla="*/ 128730 h 329779"/>
                <a:gd name="connsiteX67" fmla="*/ 144766 w 399500"/>
                <a:gd name="connsiteY67" fmla="*/ 128730 h 329779"/>
                <a:gd name="connsiteX68" fmla="*/ 147491 w 399500"/>
                <a:gd name="connsiteY68" fmla="*/ 126005 h 329779"/>
                <a:gd name="connsiteX69" fmla="*/ 150153 w 399500"/>
                <a:gd name="connsiteY69" fmla="*/ 126005 h 329779"/>
                <a:gd name="connsiteX70" fmla="*/ 152816 w 399500"/>
                <a:gd name="connsiteY70" fmla="*/ 126005 h 329779"/>
                <a:gd name="connsiteX71" fmla="*/ 155541 w 399500"/>
                <a:gd name="connsiteY71" fmla="*/ 126005 h 329779"/>
                <a:gd name="connsiteX72" fmla="*/ 158203 w 399500"/>
                <a:gd name="connsiteY72" fmla="*/ 126005 h 329779"/>
                <a:gd name="connsiteX73" fmla="*/ 160865 w 399500"/>
                <a:gd name="connsiteY73" fmla="*/ 126005 h 329779"/>
                <a:gd name="connsiteX74" fmla="*/ 163591 w 399500"/>
                <a:gd name="connsiteY74" fmla="*/ 126005 h 329779"/>
                <a:gd name="connsiteX75" fmla="*/ 166253 w 399500"/>
                <a:gd name="connsiteY75" fmla="*/ 128730 h 329779"/>
                <a:gd name="connsiteX76" fmla="*/ 168915 w 399500"/>
                <a:gd name="connsiteY76" fmla="*/ 128730 h 329779"/>
                <a:gd name="connsiteX77" fmla="*/ 171577 w 399500"/>
                <a:gd name="connsiteY77" fmla="*/ 128730 h 329779"/>
                <a:gd name="connsiteX78" fmla="*/ 174302 w 399500"/>
                <a:gd name="connsiteY78" fmla="*/ 128730 h 329779"/>
                <a:gd name="connsiteX79" fmla="*/ 174302 w 399500"/>
                <a:gd name="connsiteY79" fmla="*/ 126005 h 329779"/>
                <a:gd name="connsiteX80" fmla="*/ 176964 w 399500"/>
                <a:gd name="connsiteY80" fmla="*/ 126005 h 329779"/>
                <a:gd name="connsiteX81" fmla="*/ 179626 w 399500"/>
                <a:gd name="connsiteY81" fmla="*/ 126005 h 329779"/>
                <a:gd name="connsiteX82" fmla="*/ 182352 w 399500"/>
                <a:gd name="connsiteY82" fmla="*/ 126005 h 329779"/>
                <a:gd name="connsiteX83" fmla="*/ 182352 w 399500"/>
                <a:gd name="connsiteY83" fmla="*/ 128730 h 329779"/>
                <a:gd name="connsiteX84" fmla="*/ 185014 w 399500"/>
                <a:gd name="connsiteY84" fmla="*/ 128730 h 329779"/>
                <a:gd name="connsiteX85" fmla="*/ 187676 w 399500"/>
                <a:gd name="connsiteY85" fmla="*/ 128730 h 329779"/>
                <a:gd name="connsiteX86" fmla="*/ 190401 w 399500"/>
                <a:gd name="connsiteY86" fmla="*/ 128730 h 329779"/>
                <a:gd name="connsiteX87" fmla="*/ 193063 w 399500"/>
                <a:gd name="connsiteY87" fmla="*/ 126005 h 329779"/>
                <a:gd name="connsiteX88" fmla="*/ 195725 w 399500"/>
                <a:gd name="connsiteY88" fmla="*/ 126005 h 329779"/>
                <a:gd name="connsiteX89" fmla="*/ 198388 w 399500"/>
                <a:gd name="connsiteY89" fmla="*/ 123342 h 329779"/>
                <a:gd name="connsiteX90" fmla="*/ 198388 w 399500"/>
                <a:gd name="connsiteY90" fmla="*/ 120680 h 329779"/>
                <a:gd name="connsiteX91" fmla="*/ 201113 w 399500"/>
                <a:gd name="connsiteY91" fmla="*/ 120680 h 329779"/>
                <a:gd name="connsiteX92" fmla="*/ 203775 w 399500"/>
                <a:gd name="connsiteY92" fmla="*/ 120680 h 329779"/>
                <a:gd name="connsiteX93" fmla="*/ 203775 w 399500"/>
                <a:gd name="connsiteY93" fmla="*/ 117955 h 329779"/>
                <a:gd name="connsiteX94" fmla="*/ 203775 w 399500"/>
                <a:gd name="connsiteY94" fmla="*/ 115293 h 329779"/>
                <a:gd name="connsiteX95" fmla="*/ 206437 w 399500"/>
                <a:gd name="connsiteY95" fmla="*/ 112631 h 329779"/>
                <a:gd name="connsiteX96" fmla="*/ 209163 w 399500"/>
                <a:gd name="connsiteY96" fmla="*/ 112631 h 329779"/>
                <a:gd name="connsiteX97" fmla="*/ 209163 w 399500"/>
                <a:gd name="connsiteY97" fmla="*/ 109905 h 329779"/>
                <a:gd name="connsiteX98" fmla="*/ 211825 w 399500"/>
                <a:gd name="connsiteY98" fmla="*/ 107243 h 329779"/>
                <a:gd name="connsiteX99" fmla="*/ 214487 w 399500"/>
                <a:gd name="connsiteY99" fmla="*/ 107243 h 329779"/>
                <a:gd name="connsiteX100" fmla="*/ 217212 w 399500"/>
                <a:gd name="connsiteY100" fmla="*/ 107243 h 329779"/>
                <a:gd name="connsiteX101" fmla="*/ 219874 w 399500"/>
                <a:gd name="connsiteY101" fmla="*/ 107243 h 329779"/>
                <a:gd name="connsiteX102" fmla="*/ 222536 w 399500"/>
                <a:gd name="connsiteY102" fmla="*/ 107243 h 329779"/>
                <a:gd name="connsiteX103" fmla="*/ 225198 w 399500"/>
                <a:gd name="connsiteY103" fmla="*/ 104581 h 329779"/>
                <a:gd name="connsiteX104" fmla="*/ 227924 w 399500"/>
                <a:gd name="connsiteY104" fmla="*/ 101919 h 329779"/>
                <a:gd name="connsiteX105" fmla="*/ 227924 w 399500"/>
                <a:gd name="connsiteY105" fmla="*/ 99194 h 329779"/>
                <a:gd name="connsiteX106" fmla="*/ 227924 w 399500"/>
                <a:gd name="connsiteY106" fmla="*/ 96532 h 329779"/>
                <a:gd name="connsiteX107" fmla="*/ 227924 w 399500"/>
                <a:gd name="connsiteY107" fmla="*/ 93870 h 329779"/>
                <a:gd name="connsiteX108" fmla="*/ 225198 w 399500"/>
                <a:gd name="connsiteY108" fmla="*/ 93870 h 329779"/>
                <a:gd name="connsiteX109" fmla="*/ 225198 w 399500"/>
                <a:gd name="connsiteY109" fmla="*/ 91144 h 329779"/>
                <a:gd name="connsiteX110" fmla="*/ 225198 w 399500"/>
                <a:gd name="connsiteY110" fmla="*/ 88482 h 329779"/>
                <a:gd name="connsiteX111" fmla="*/ 222536 w 399500"/>
                <a:gd name="connsiteY111" fmla="*/ 88482 h 329779"/>
                <a:gd name="connsiteX112" fmla="*/ 222536 w 399500"/>
                <a:gd name="connsiteY112" fmla="*/ 85820 h 329779"/>
                <a:gd name="connsiteX113" fmla="*/ 219874 w 399500"/>
                <a:gd name="connsiteY113" fmla="*/ 85820 h 329779"/>
                <a:gd name="connsiteX114" fmla="*/ 219874 w 399500"/>
                <a:gd name="connsiteY114" fmla="*/ 83095 h 329779"/>
                <a:gd name="connsiteX115" fmla="*/ 217212 w 399500"/>
                <a:gd name="connsiteY115" fmla="*/ 80433 h 329779"/>
                <a:gd name="connsiteX116" fmla="*/ 217212 w 399500"/>
                <a:gd name="connsiteY116" fmla="*/ 77770 h 329779"/>
                <a:gd name="connsiteX117" fmla="*/ 219874 w 399500"/>
                <a:gd name="connsiteY117" fmla="*/ 77770 h 329779"/>
                <a:gd name="connsiteX118" fmla="*/ 219874 w 399500"/>
                <a:gd name="connsiteY118" fmla="*/ 80433 h 329779"/>
                <a:gd name="connsiteX119" fmla="*/ 222536 w 399500"/>
                <a:gd name="connsiteY119" fmla="*/ 80433 h 329779"/>
                <a:gd name="connsiteX120" fmla="*/ 225198 w 399500"/>
                <a:gd name="connsiteY120" fmla="*/ 83095 h 329779"/>
                <a:gd name="connsiteX121" fmla="*/ 227924 w 399500"/>
                <a:gd name="connsiteY121" fmla="*/ 83095 h 329779"/>
                <a:gd name="connsiteX122" fmla="*/ 230586 w 399500"/>
                <a:gd name="connsiteY122" fmla="*/ 80433 h 329779"/>
                <a:gd name="connsiteX123" fmla="*/ 233248 w 399500"/>
                <a:gd name="connsiteY123" fmla="*/ 77770 h 329779"/>
                <a:gd name="connsiteX124" fmla="*/ 230586 w 399500"/>
                <a:gd name="connsiteY124" fmla="*/ 77770 h 329779"/>
                <a:gd name="connsiteX125" fmla="*/ 230586 w 399500"/>
                <a:gd name="connsiteY125" fmla="*/ 75045 h 329779"/>
                <a:gd name="connsiteX126" fmla="*/ 227924 w 399500"/>
                <a:gd name="connsiteY126" fmla="*/ 72383 h 329779"/>
                <a:gd name="connsiteX127" fmla="*/ 227924 w 399500"/>
                <a:gd name="connsiteY127" fmla="*/ 69721 h 329779"/>
                <a:gd name="connsiteX128" fmla="*/ 225198 w 399500"/>
                <a:gd name="connsiteY128" fmla="*/ 69721 h 329779"/>
                <a:gd name="connsiteX129" fmla="*/ 222536 w 399500"/>
                <a:gd name="connsiteY129" fmla="*/ 67059 h 329779"/>
                <a:gd name="connsiteX130" fmla="*/ 219874 w 399500"/>
                <a:gd name="connsiteY130" fmla="*/ 67059 h 329779"/>
                <a:gd name="connsiteX131" fmla="*/ 217212 w 399500"/>
                <a:gd name="connsiteY131" fmla="*/ 69721 h 329779"/>
                <a:gd name="connsiteX132" fmla="*/ 214487 w 399500"/>
                <a:gd name="connsiteY132" fmla="*/ 67059 h 329779"/>
                <a:gd name="connsiteX133" fmla="*/ 214487 w 399500"/>
                <a:gd name="connsiteY133" fmla="*/ 64333 h 329779"/>
                <a:gd name="connsiteX134" fmla="*/ 214487 w 399500"/>
                <a:gd name="connsiteY134" fmla="*/ 61671 h 329779"/>
                <a:gd name="connsiteX135" fmla="*/ 211825 w 399500"/>
                <a:gd name="connsiteY135" fmla="*/ 61671 h 329779"/>
                <a:gd name="connsiteX136" fmla="*/ 214487 w 399500"/>
                <a:gd name="connsiteY136" fmla="*/ 59009 h 329779"/>
                <a:gd name="connsiteX137" fmla="*/ 217212 w 399500"/>
                <a:gd name="connsiteY137" fmla="*/ 59009 h 329779"/>
                <a:gd name="connsiteX138" fmla="*/ 219874 w 399500"/>
                <a:gd name="connsiteY138" fmla="*/ 56284 h 329779"/>
                <a:gd name="connsiteX139" fmla="*/ 219874 w 399500"/>
                <a:gd name="connsiteY139" fmla="*/ 53621 h 329779"/>
                <a:gd name="connsiteX140" fmla="*/ 222536 w 399500"/>
                <a:gd name="connsiteY140" fmla="*/ 53621 h 329779"/>
                <a:gd name="connsiteX141" fmla="*/ 225198 w 399500"/>
                <a:gd name="connsiteY141" fmla="*/ 53621 h 329779"/>
                <a:gd name="connsiteX142" fmla="*/ 225198 w 399500"/>
                <a:gd name="connsiteY142" fmla="*/ 50959 h 329779"/>
                <a:gd name="connsiteX143" fmla="*/ 227924 w 399500"/>
                <a:gd name="connsiteY143" fmla="*/ 50959 h 329779"/>
                <a:gd name="connsiteX144" fmla="*/ 230586 w 399500"/>
                <a:gd name="connsiteY144" fmla="*/ 50959 h 329779"/>
                <a:gd name="connsiteX145" fmla="*/ 233248 w 399500"/>
                <a:gd name="connsiteY145" fmla="*/ 50959 h 329779"/>
                <a:gd name="connsiteX146" fmla="*/ 235973 w 399500"/>
                <a:gd name="connsiteY146" fmla="*/ 50959 h 329779"/>
                <a:gd name="connsiteX147" fmla="*/ 235973 w 399500"/>
                <a:gd name="connsiteY147" fmla="*/ 48234 h 329779"/>
                <a:gd name="connsiteX148" fmla="*/ 238636 w 399500"/>
                <a:gd name="connsiteY148" fmla="*/ 45572 h 329779"/>
                <a:gd name="connsiteX149" fmla="*/ 238636 w 399500"/>
                <a:gd name="connsiteY149" fmla="*/ 42910 h 329779"/>
                <a:gd name="connsiteX150" fmla="*/ 241298 w 399500"/>
                <a:gd name="connsiteY150" fmla="*/ 42910 h 329779"/>
                <a:gd name="connsiteX151" fmla="*/ 244023 w 399500"/>
                <a:gd name="connsiteY151" fmla="*/ 42910 h 329779"/>
                <a:gd name="connsiteX152" fmla="*/ 244023 w 399500"/>
                <a:gd name="connsiteY152" fmla="*/ 40248 h 329779"/>
                <a:gd name="connsiteX153" fmla="*/ 246685 w 399500"/>
                <a:gd name="connsiteY153" fmla="*/ 40248 h 329779"/>
                <a:gd name="connsiteX154" fmla="*/ 246685 w 399500"/>
                <a:gd name="connsiteY154" fmla="*/ 37522 h 329779"/>
                <a:gd name="connsiteX155" fmla="*/ 249347 w 399500"/>
                <a:gd name="connsiteY155" fmla="*/ 37522 h 329779"/>
                <a:gd name="connsiteX156" fmla="*/ 249347 w 399500"/>
                <a:gd name="connsiteY156" fmla="*/ 34860 h 329779"/>
                <a:gd name="connsiteX157" fmla="*/ 252073 w 399500"/>
                <a:gd name="connsiteY157" fmla="*/ 34860 h 329779"/>
                <a:gd name="connsiteX158" fmla="*/ 254735 w 399500"/>
                <a:gd name="connsiteY158" fmla="*/ 34860 h 329779"/>
                <a:gd name="connsiteX159" fmla="*/ 257397 w 399500"/>
                <a:gd name="connsiteY159" fmla="*/ 34860 h 329779"/>
                <a:gd name="connsiteX160" fmla="*/ 260059 w 399500"/>
                <a:gd name="connsiteY160" fmla="*/ 34860 h 329779"/>
                <a:gd name="connsiteX161" fmla="*/ 260059 w 399500"/>
                <a:gd name="connsiteY161" fmla="*/ 32198 h 329779"/>
                <a:gd name="connsiteX162" fmla="*/ 262784 w 399500"/>
                <a:gd name="connsiteY162" fmla="*/ 32198 h 329779"/>
                <a:gd name="connsiteX163" fmla="*/ 265446 w 399500"/>
                <a:gd name="connsiteY163" fmla="*/ 34860 h 329779"/>
                <a:gd name="connsiteX164" fmla="*/ 268109 w 399500"/>
                <a:gd name="connsiteY164" fmla="*/ 34860 h 329779"/>
                <a:gd name="connsiteX165" fmla="*/ 270834 w 399500"/>
                <a:gd name="connsiteY165" fmla="*/ 34860 h 329779"/>
                <a:gd name="connsiteX166" fmla="*/ 273496 w 399500"/>
                <a:gd name="connsiteY166" fmla="*/ 34860 h 329779"/>
                <a:gd name="connsiteX167" fmla="*/ 276158 w 399500"/>
                <a:gd name="connsiteY167" fmla="*/ 34860 h 329779"/>
                <a:gd name="connsiteX168" fmla="*/ 278884 w 399500"/>
                <a:gd name="connsiteY168" fmla="*/ 34860 h 329779"/>
                <a:gd name="connsiteX169" fmla="*/ 281546 w 399500"/>
                <a:gd name="connsiteY169" fmla="*/ 34860 h 329779"/>
                <a:gd name="connsiteX170" fmla="*/ 284208 w 399500"/>
                <a:gd name="connsiteY170" fmla="*/ 34860 h 329779"/>
                <a:gd name="connsiteX171" fmla="*/ 284208 w 399500"/>
                <a:gd name="connsiteY171" fmla="*/ 32198 h 329779"/>
                <a:gd name="connsiteX172" fmla="*/ 286870 w 399500"/>
                <a:gd name="connsiteY172" fmla="*/ 32198 h 329779"/>
                <a:gd name="connsiteX173" fmla="*/ 289595 w 399500"/>
                <a:gd name="connsiteY173" fmla="*/ 29473 h 329779"/>
                <a:gd name="connsiteX174" fmla="*/ 292257 w 399500"/>
                <a:gd name="connsiteY174" fmla="*/ 26811 h 329779"/>
                <a:gd name="connsiteX175" fmla="*/ 297645 w 399500"/>
                <a:gd name="connsiteY175" fmla="*/ 24149 h 329779"/>
                <a:gd name="connsiteX176" fmla="*/ 300307 w 399500"/>
                <a:gd name="connsiteY176" fmla="*/ 21423 h 329779"/>
                <a:gd name="connsiteX177" fmla="*/ 302969 w 399500"/>
                <a:gd name="connsiteY177" fmla="*/ 21423 h 329779"/>
                <a:gd name="connsiteX178" fmla="*/ 305694 w 399500"/>
                <a:gd name="connsiteY178" fmla="*/ 18761 h 329779"/>
                <a:gd name="connsiteX179" fmla="*/ 305694 w 399500"/>
                <a:gd name="connsiteY179" fmla="*/ 16099 h 329779"/>
                <a:gd name="connsiteX180" fmla="*/ 308356 w 399500"/>
                <a:gd name="connsiteY180" fmla="*/ 16099 h 329779"/>
                <a:gd name="connsiteX181" fmla="*/ 311018 w 399500"/>
                <a:gd name="connsiteY181" fmla="*/ 13437 h 329779"/>
                <a:gd name="connsiteX182" fmla="*/ 313681 w 399500"/>
                <a:gd name="connsiteY182" fmla="*/ 10712 h 329779"/>
                <a:gd name="connsiteX183" fmla="*/ 316406 w 399500"/>
                <a:gd name="connsiteY183" fmla="*/ 10712 h 329779"/>
                <a:gd name="connsiteX184" fmla="*/ 319068 w 399500"/>
                <a:gd name="connsiteY184" fmla="*/ 8049 h 329779"/>
                <a:gd name="connsiteX185" fmla="*/ 321730 w 399500"/>
                <a:gd name="connsiteY185" fmla="*/ 5387 h 329779"/>
                <a:gd name="connsiteX186" fmla="*/ 327118 w 399500"/>
                <a:gd name="connsiteY186" fmla="*/ 2662 h 329779"/>
                <a:gd name="connsiteX187" fmla="*/ 340491 w 399500"/>
                <a:gd name="connsiteY187" fmla="*/ 2662 h 329779"/>
                <a:gd name="connsiteX188" fmla="*/ 351267 w 399500"/>
                <a:gd name="connsiteY188" fmla="*/ 2662 h 329779"/>
                <a:gd name="connsiteX189" fmla="*/ 356591 w 399500"/>
                <a:gd name="connsiteY189" fmla="*/ 0 h 329779"/>
                <a:gd name="connsiteX190" fmla="*/ 359316 w 399500"/>
                <a:gd name="connsiteY190" fmla="*/ 0 h 329779"/>
                <a:gd name="connsiteX191" fmla="*/ 361978 w 399500"/>
                <a:gd name="connsiteY191" fmla="*/ 0 h 329779"/>
                <a:gd name="connsiteX192" fmla="*/ 364640 w 399500"/>
                <a:gd name="connsiteY192" fmla="*/ 0 h 329779"/>
                <a:gd name="connsiteX193" fmla="*/ 370028 w 399500"/>
                <a:gd name="connsiteY193" fmla="*/ 0 h 329779"/>
                <a:gd name="connsiteX194" fmla="*/ 372690 w 399500"/>
                <a:gd name="connsiteY194" fmla="*/ 0 h 329779"/>
                <a:gd name="connsiteX195" fmla="*/ 378077 w 399500"/>
                <a:gd name="connsiteY195" fmla="*/ 0 h 329779"/>
                <a:gd name="connsiteX196" fmla="*/ 380739 w 399500"/>
                <a:gd name="connsiteY196" fmla="*/ 0 h 329779"/>
                <a:gd name="connsiteX197" fmla="*/ 383401 w 399500"/>
                <a:gd name="connsiteY197" fmla="*/ 0 h 329779"/>
                <a:gd name="connsiteX198" fmla="*/ 386127 w 399500"/>
                <a:gd name="connsiteY198" fmla="*/ 0 h 329779"/>
                <a:gd name="connsiteX199" fmla="*/ 388789 w 399500"/>
                <a:gd name="connsiteY199" fmla="*/ 0 h 329779"/>
                <a:gd name="connsiteX200" fmla="*/ 391451 w 399500"/>
                <a:gd name="connsiteY200" fmla="*/ 0 h 329779"/>
                <a:gd name="connsiteX201" fmla="*/ 394177 w 399500"/>
                <a:gd name="connsiteY201" fmla="*/ 0 h 329779"/>
                <a:gd name="connsiteX202" fmla="*/ 396839 w 399500"/>
                <a:gd name="connsiteY202" fmla="*/ 0 h 329779"/>
                <a:gd name="connsiteX203" fmla="*/ 399501 w 399500"/>
                <a:gd name="connsiteY203" fmla="*/ 0 h 329779"/>
                <a:gd name="connsiteX204" fmla="*/ 399501 w 399500"/>
                <a:gd name="connsiteY204" fmla="*/ 5387 h 329779"/>
                <a:gd name="connsiteX205" fmla="*/ 399501 w 399500"/>
                <a:gd name="connsiteY205" fmla="*/ 16099 h 329779"/>
                <a:gd name="connsiteX206" fmla="*/ 399501 w 399500"/>
                <a:gd name="connsiteY206" fmla="*/ 26811 h 329779"/>
                <a:gd name="connsiteX207" fmla="*/ 399501 w 399500"/>
                <a:gd name="connsiteY207" fmla="*/ 40248 h 329779"/>
                <a:gd name="connsiteX208" fmla="*/ 399501 w 399500"/>
                <a:gd name="connsiteY208" fmla="*/ 45572 h 329779"/>
                <a:gd name="connsiteX209" fmla="*/ 391451 w 399500"/>
                <a:gd name="connsiteY209" fmla="*/ 48234 h 329779"/>
                <a:gd name="connsiteX210" fmla="*/ 386127 w 399500"/>
                <a:gd name="connsiteY210" fmla="*/ 48234 h 329779"/>
                <a:gd name="connsiteX211" fmla="*/ 378077 w 399500"/>
                <a:gd name="connsiteY211" fmla="*/ 50959 h 329779"/>
                <a:gd name="connsiteX212" fmla="*/ 375352 w 399500"/>
                <a:gd name="connsiteY212" fmla="*/ 50959 h 329779"/>
                <a:gd name="connsiteX213" fmla="*/ 372690 w 399500"/>
                <a:gd name="connsiteY213" fmla="*/ 50959 h 329779"/>
                <a:gd name="connsiteX214" fmla="*/ 370028 w 399500"/>
                <a:gd name="connsiteY214" fmla="*/ 53621 h 329779"/>
                <a:gd name="connsiteX215" fmla="*/ 367366 w 399500"/>
                <a:gd name="connsiteY215" fmla="*/ 53621 h 329779"/>
                <a:gd name="connsiteX216" fmla="*/ 364640 w 399500"/>
                <a:gd name="connsiteY216" fmla="*/ 53621 h 329779"/>
                <a:gd name="connsiteX217" fmla="*/ 361978 w 399500"/>
                <a:gd name="connsiteY217" fmla="*/ 53621 h 329779"/>
                <a:gd name="connsiteX218" fmla="*/ 359316 w 399500"/>
                <a:gd name="connsiteY218" fmla="*/ 56284 h 329779"/>
                <a:gd name="connsiteX219" fmla="*/ 356591 w 399500"/>
                <a:gd name="connsiteY219" fmla="*/ 56284 h 329779"/>
                <a:gd name="connsiteX220" fmla="*/ 348541 w 399500"/>
                <a:gd name="connsiteY220" fmla="*/ 67059 h 329779"/>
                <a:gd name="connsiteX221" fmla="*/ 345879 w 399500"/>
                <a:gd name="connsiteY221" fmla="*/ 72383 h 329779"/>
                <a:gd name="connsiteX222" fmla="*/ 343217 w 399500"/>
                <a:gd name="connsiteY222" fmla="*/ 75045 h 329779"/>
                <a:gd name="connsiteX223" fmla="*/ 343217 w 399500"/>
                <a:gd name="connsiteY223" fmla="*/ 77770 h 329779"/>
                <a:gd name="connsiteX224" fmla="*/ 340491 w 399500"/>
                <a:gd name="connsiteY224" fmla="*/ 77770 h 329779"/>
                <a:gd name="connsiteX225" fmla="*/ 340491 w 399500"/>
                <a:gd name="connsiteY225" fmla="*/ 80433 h 329779"/>
                <a:gd name="connsiteX226" fmla="*/ 337829 w 399500"/>
                <a:gd name="connsiteY226" fmla="*/ 80433 h 329779"/>
                <a:gd name="connsiteX227" fmla="*/ 337829 w 399500"/>
                <a:gd name="connsiteY227" fmla="*/ 83095 h 329779"/>
                <a:gd name="connsiteX228" fmla="*/ 335167 w 399500"/>
                <a:gd name="connsiteY228" fmla="*/ 83095 h 329779"/>
                <a:gd name="connsiteX229" fmla="*/ 335167 w 399500"/>
                <a:gd name="connsiteY229" fmla="*/ 85820 h 329779"/>
                <a:gd name="connsiteX230" fmla="*/ 337829 w 399500"/>
                <a:gd name="connsiteY230" fmla="*/ 93870 h 329779"/>
                <a:gd name="connsiteX231" fmla="*/ 340491 w 399500"/>
                <a:gd name="connsiteY231" fmla="*/ 99194 h 329779"/>
                <a:gd name="connsiteX232" fmla="*/ 340491 w 399500"/>
                <a:gd name="connsiteY232" fmla="*/ 101919 h 329779"/>
                <a:gd name="connsiteX233" fmla="*/ 343217 w 399500"/>
                <a:gd name="connsiteY233" fmla="*/ 107243 h 329779"/>
                <a:gd name="connsiteX234" fmla="*/ 343217 w 399500"/>
                <a:gd name="connsiteY234" fmla="*/ 109905 h 329779"/>
                <a:gd name="connsiteX235" fmla="*/ 345879 w 399500"/>
                <a:gd name="connsiteY235" fmla="*/ 112631 h 329779"/>
                <a:gd name="connsiteX236" fmla="*/ 345879 w 399500"/>
                <a:gd name="connsiteY236" fmla="*/ 115293 h 329779"/>
                <a:gd name="connsiteX237" fmla="*/ 348541 w 399500"/>
                <a:gd name="connsiteY237" fmla="*/ 117955 h 329779"/>
                <a:gd name="connsiteX238" fmla="*/ 348541 w 399500"/>
                <a:gd name="connsiteY238" fmla="*/ 120680 h 329779"/>
                <a:gd name="connsiteX239" fmla="*/ 351267 w 399500"/>
                <a:gd name="connsiteY239" fmla="*/ 123342 h 329779"/>
                <a:gd name="connsiteX240" fmla="*/ 351267 w 399500"/>
                <a:gd name="connsiteY240" fmla="*/ 126005 h 329779"/>
                <a:gd name="connsiteX241" fmla="*/ 353929 w 399500"/>
                <a:gd name="connsiteY241" fmla="*/ 128730 h 329779"/>
                <a:gd name="connsiteX242" fmla="*/ 353929 w 399500"/>
                <a:gd name="connsiteY242" fmla="*/ 131392 h 329779"/>
                <a:gd name="connsiteX243" fmla="*/ 353929 w 399500"/>
                <a:gd name="connsiteY243" fmla="*/ 134054 h 329779"/>
                <a:gd name="connsiteX244" fmla="*/ 353929 w 399500"/>
                <a:gd name="connsiteY244" fmla="*/ 136716 h 329779"/>
                <a:gd name="connsiteX245" fmla="*/ 356591 w 399500"/>
                <a:gd name="connsiteY245" fmla="*/ 136716 h 329779"/>
                <a:gd name="connsiteX246" fmla="*/ 356591 w 399500"/>
                <a:gd name="connsiteY246" fmla="*/ 139442 h 329779"/>
                <a:gd name="connsiteX247" fmla="*/ 356591 w 399500"/>
                <a:gd name="connsiteY247" fmla="*/ 142104 h 329779"/>
                <a:gd name="connsiteX248" fmla="*/ 353929 w 399500"/>
                <a:gd name="connsiteY248" fmla="*/ 142104 h 329779"/>
                <a:gd name="connsiteX249" fmla="*/ 353929 w 399500"/>
                <a:gd name="connsiteY249" fmla="*/ 144766 h 329779"/>
                <a:gd name="connsiteX250" fmla="*/ 351267 w 399500"/>
                <a:gd name="connsiteY250" fmla="*/ 147491 h 329779"/>
                <a:gd name="connsiteX251" fmla="*/ 351267 w 399500"/>
                <a:gd name="connsiteY251" fmla="*/ 150153 h 329779"/>
                <a:gd name="connsiteX252" fmla="*/ 351267 w 399500"/>
                <a:gd name="connsiteY252" fmla="*/ 152815 h 329779"/>
                <a:gd name="connsiteX253" fmla="*/ 353929 w 399500"/>
                <a:gd name="connsiteY253" fmla="*/ 152815 h 329779"/>
                <a:gd name="connsiteX254" fmla="*/ 353929 w 399500"/>
                <a:gd name="connsiteY254" fmla="*/ 155541 h 329779"/>
                <a:gd name="connsiteX255" fmla="*/ 353929 w 399500"/>
                <a:gd name="connsiteY255" fmla="*/ 158203 h 329779"/>
                <a:gd name="connsiteX256" fmla="*/ 353929 w 399500"/>
                <a:gd name="connsiteY256" fmla="*/ 160865 h 329779"/>
                <a:gd name="connsiteX257" fmla="*/ 356591 w 399500"/>
                <a:gd name="connsiteY257" fmla="*/ 160865 h 329779"/>
                <a:gd name="connsiteX258" fmla="*/ 356591 w 399500"/>
                <a:gd name="connsiteY258" fmla="*/ 163527 h 329779"/>
                <a:gd name="connsiteX259" fmla="*/ 356591 w 399500"/>
                <a:gd name="connsiteY259" fmla="*/ 166253 h 329779"/>
                <a:gd name="connsiteX260" fmla="*/ 359316 w 399500"/>
                <a:gd name="connsiteY260" fmla="*/ 166253 h 329779"/>
                <a:gd name="connsiteX261" fmla="*/ 361978 w 399500"/>
                <a:gd name="connsiteY261" fmla="*/ 168914 h 329779"/>
                <a:gd name="connsiteX262" fmla="*/ 361978 w 399500"/>
                <a:gd name="connsiteY262" fmla="*/ 171577 h 329779"/>
                <a:gd name="connsiteX263" fmla="*/ 364640 w 399500"/>
                <a:gd name="connsiteY263" fmla="*/ 171577 h 329779"/>
                <a:gd name="connsiteX264" fmla="*/ 364640 w 399500"/>
                <a:gd name="connsiteY264" fmla="*/ 174302 h 329779"/>
                <a:gd name="connsiteX265" fmla="*/ 364640 w 399500"/>
                <a:gd name="connsiteY265" fmla="*/ 176964 h 329779"/>
                <a:gd name="connsiteX266" fmla="*/ 364640 w 399500"/>
                <a:gd name="connsiteY266" fmla="*/ 179626 h 329779"/>
                <a:gd name="connsiteX267" fmla="*/ 361978 w 399500"/>
                <a:gd name="connsiteY267" fmla="*/ 179626 h 329779"/>
                <a:gd name="connsiteX268" fmla="*/ 359316 w 399500"/>
                <a:gd name="connsiteY268" fmla="*/ 182352 h 329779"/>
                <a:gd name="connsiteX269" fmla="*/ 356591 w 399500"/>
                <a:gd name="connsiteY269" fmla="*/ 182352 h 329779"/>
                <a:gd name="connsiteX270" fmla="*/ 353929 w 399500"/>
                <a:gd name="connsiteY270" fmla="*/ 182352 h 329779"/>
                <a:gd name="connsiteX271" fmla="*/ 353929 w 399500"/>
                <a:gd name="connsiteY271" fmla="*/ 185014 h 329779"/>
                <a:gd name="connsiteX272" fmla="*/ 353929 w 399500"/>
                <a:gd name="connsiteY272" fmla="*/ 187676 h 329779"/>
                <a:gd name="connsiteX273" fmla="*/ 351267 w 399500"/>
                <a:gd name="connsiteY273" fmla="*/ 190401 h 329779"/>
                <a:gd name="connsiteX274" fmla="*/ 348541 w 399500"/>
                <a:gd name="connsiteY274" fmla="*/ 193063 h 329779"/>
                <a:gd name="connsiteX275" fmla="*/ 348541 w 399500"/>
                <a:gd name="connsiteY275" fmla="*/ 195726 h 329779"/>
                <a:gd name="connsiteX276" fmla="*/ 345879 w 399500"/>
                <a:gd name="connsiteY276" fmla="*/ 198388 h 329779"/>
                <a:gd name="connsiteX277" fmla="*/ 345879 w 399500"/>
                <a:gd name="connsiteY277" fmla="*/ 201113 h 329779"/>
                <a:gd name="connsiteX278" fmla="*/ 343217 w 399500"/>
                <a:gd name="connsiteY278" fmla="*/ 203775 h 329779"/>
                <a:gd name="connsiteX279" fmla="*/ 340491 w 399500"/>
                <a:gd name="connsiteY279" fmla="*/ 206437 h 329779"/>
                <a:gd name="connsiteX280" fmla="*/ 340491 w 399500"/>
                <a:gd name="connsiteY280" fmla="*/ 209163 h 329779"/>
                <a:gd name="connsiteX281" fmla="*/ 340491 w 399500"/>
                <a:gd name="connsiteY281" fmla="*/ 211825 h 329779"/>
                <a:gd name="connsiteX282" fmla="*/ 343217 w 399500"/>
                <a:gd name="connsiteY282" fmla="*/ 214487 h 329779"/>
                <a:gd name="connsiteX283" fmla="*/ 343217 w 399500"/>
                <a:gd name="connsiteY283" fmla="*/ 217212 h 329779"/>
                <a:gd name="connsiteX284" fmla="*/ 343217 w 399500"/>
                <a:gd name="connsiteY284" fmla="*/ 219874 h 329779"/>
                <a:gd name="connsiteX285" fmla="*/ 343217 w 399500"/>
                <a:gd name="connsiteY285" fmla="*/ 222536 h 329779"/>
                <a:gd name="connsiteX286" fmla="*/ 345879 w 399500"/>
                <a:gd name="connsiteY286" fmla="*/ 222536 h 329779"/>
                <a:gd name="connsiteX287" fmla="*/ 345879 w 399500"/>
                <a:gd name="connsiteY287" fmla="*/ 225198 h 329779"/>
                <a:gd name="connsiteX288" fmla="*/ 348541 w 399500"/>
                <a:gd name="connsiteY288" fmla="*/ 225198 h 329779"/>
                <a:gd name="connsiteX289" fmla="*/ 351267 w 399500"/>
                <a:gd name="connsiteY289" fmla="*/ 225198 h 329779"/>
                <a:gd name="connsiteX290" fmla="*/ 351267 w 399500"/>
                <a:gd name="connsiteY290" fmla="*/ 227924 h 329779"/>
                <a:gd name="connsiteX291" fmla="*/ 353929 w 399500"/>
                <a:gd name="connsiteY291" fmla="*/ 227924 h 329779"/>
                <a:gd name="connsiteX292" fmla="*/ 353929 w 399500"/>
                <a:gd name="connsiteY292" fmla="*/ 230586 h 329779"/>
                <a:gd name="connsiteX293" fmla="*/ 356591 w 399500"/>
                <a:gd name="connsiteY293" fmla="*/ 233248 h 329779"/>
                <a:gd name="connsiteX294" fmla="*/ 359316 w 399500"/>
                <a:gd name="connsiteY294" fmla="*/ 233248 h 329779"/>
                <a:gd name="connsiteX295" fmla="*/ 361978 w 399500"/>
                <a:gd name="connsiteY295" fmla="*/ 233248 h 329779"/>
                <a:gd name="connsiteX296" fmla="*/ 361978 w 399500"/>
                <a:gd name="connsiteY296" fmla="*/ 235973 h 329779"/>
                <a:gd name="connsiteX297" fmla="*/ 361978 w 399500"/>
                <a:gd name="connsiteY297" fmla="*/ 238635 h 329779"/>
                <a:gd name="connsiteX298" fmla="*/ 361978 w 399500"/>
                <a:gd name="connsiteY298" fmla="*/ 241298 h 329779"/>
                <a:gd name="connsiteX299" fmla="*/ 361978 w 399500"/>
                <a:gd name="connsiteY299" fmla="*/ 244023 h 329779"/>
                <a:gd name="connsiteX300" fmla="*/ 359316 w 399500"/>
                <a:gd name="connsiteY300" fmla="*/ 244023 h 329779"/>
                <a:gd name="connsiteX301" fmla="*/ 356591 w 399500"/>
                <a:gd name="connsiteY301" fmla="*/ 246685 h 329779"/>
                <a:gd name="connsiteX302" fmla="*/ 356591 w 399500"/>
                <a:gd name="connsiteY302" fmla="*/ 249347 h 329779"/>
                <a:gd name="connsiteX303" fmla="*/ 359316 w 399500"/>
                <a:gd name="connsiteY303" fmla="*/ 249347 h 329779"/>
                <a:gd name="connsiteX304" fmla="*/ 359316 w 399500"/>
                <a:gd name="connsiteY304" fmla="*/ 246685 h 329779"/>
                <a:gd name="connsiteX305" fmla="*/ 361978 w 399500"/>
                <a:gd name="connsiteY305" fmla="*/ 246685 h 329779"/>
                <a:gd name="connsiteX306" fmla="*/ 364640 w 399500"/>
                <a:gd name="connsiteY306" fmla="*/ 246685 h 329779"/>
                <a:gd name="connsiteX307" fmla="*/ 367366 w 399500"/>
                <a:gd name="connsiteY307" fmla="*/ 249347 h 329779"/>
                <a:gd name="connsiteX308" fmla="*/ 372690 w 399500"/>
                <a:gd name="connsiteY308" fmla="*/ 249347 h 329779"/>
                <a:gd name="connsiteX309" fmla="*/ 372690 w 399500"/>
                <a:gd name="connsiteY309" fmla="*/ 252072 h 329779"/>
                <a:gd name="connsiteX310" fmla="*/ 375352 w 399500"/>
                <a:gd name="connsiteY310" fmla="*/ 252072 h 329779"/>
                <a:gd name="connsiteX311" fmla="*/ 375352 w 399500"/>
                <a:gd name="connsiteY311" fmla="*/ 254735 h 329779"/>
                <a:gd name="connsiteX312" fmla="*/ 375352 w 399500"/>
                <a:gd name="connsiteY312" fmla="*/ 257397 h 329779"/>
                <a:gd name="connsiteX313" fmla="*/ 372690 w 399500"/>
                <a:gd name="connsiteY313" fmla="*/ 257397 h 329779"/>
                <a:gd name="connsiteX314" fmla="*/ 372690 w 399500"/>
                <a:gd name="connsiteY314" fmla="*/ 260059 h 329779"/>
                <a:gd name="connsiteX315" fmla="*/ 372690 w 399500"/>
                <a:gd name="connsiteY315" fmla="*/ 262784 h 329779"/>
                <a:gd name="connsiteX316" fmla="*/ 372690 w 399500"/>
                <a:gd name="connsiteY316" fmla="*/ 265446 h 329779"/>
                <a:gd name="connsiteX317" fmla="*/ 370028 w 399500"/>
                <a:gd name="connsiteY317" fmla="*/ 265446 h 329779"/>
                <a:gd name="connsiteX318" fmla="*/ 367366 w 399500"/>
                <a:gd name="connsiteY318" fmla="*/ 265446 h 329779"/>
                <a:gd name="connsiteX319" fmla="*/ 367366 w 399500"/>
                <a:gd name="connsiteY319" fmla="*/ 268108 h 329779"/>
                <a:gd name="connsiteX320" fmla="*/ 367366 w 399500"/>
                <a:gd name="connsiteY320" fmla="*/ 270834 h 329779"/>
                <a:gd name="connsiteX321" fmla="*/ 367366 w 399500"/>
                <a:gd name="connsiteY321" fmla="*/ 273496 h 329779"/>
                <a:gd name="connsiteX322" fmla="*/ 367366 w 399500"/>
                <a:gd name="connsiteY322" fmla="*/ 276158 h 329779"/>
                <a:gd name="connsiteX323" fmla="*/ 367366 w 399500"/>
                <a:gd name="connsiteY323" fmla="*/ 278884 h 329779"/>
                <a:gd name="connsiteX324" fmla="*/ 364640 w 399500"/>
                <a:gd name="connsiteY324" fmla="*/ 281546 h 329779"/>
                <a:gd name="connsiteX325" fmla="*/ 361978 w 399500"/>
                <a:gd name="connsiteY325" fmla="*/ 284207 h 329779"/>
                <a:gd name="connsiteX326" fmla="*/ 359316 w 399500"/>
                <a:gd name="connsiteY326" fmla="*/ 284207 h 329779"/>
                <a:gd name="connsiteX327" fmla="*/ 356591 w 399500"/>
                <a:gd name="connsiteY327" fmla="*/ 284207 h 329779"/>
                <a:gd name="connsiteX328" fmla="*/ 353929 w 399500"/>
                <a:gd name="connsiteY328" fmla="*/ 284207 h 329779"/>
                <a:gd name="connsiteX329" fmla="*/ 351267 w 399500"/>
                <a:gd name="connsiteY329" fmla="*/ 284207 h 329779"/>
                <a:gd name="connsiteX330" fmla="*/ 351267 w 399500"/>
                <a:gd name="connsiteY330" fmla="*/ 286870 h 329779"/>
                <a:gd name="connsiteX331" fmla="*/ 348541 w 399500"/>
                <a:gd name="connsiteY331" fmla="*/ 286870 h 329779"/>
                <a:gd name="connsiteX332" fmla="*/ 345879 w 399500"/>
                <a:gd name="connsiteY332" fmla="*/ 286870 h 329779"/>
                <a:gd name="connsiteX333" fmla="*/ 345879 w 399500"/>
                <a:gd name="connsiteY333" fmla="*/ 289595 h 329779"/>
                <a:gd name="connsiteX334" fmla="*/ 343217 w 399500"/>
                <a:gd name="connsiteY334" fmla="*/ 289595 h 329779"/>
                <a:gd name="connsiteX335" fmla="*/ 343217 w 399500"/>
                <a:gd name="connsiteY335" fmla="*/ 292257 h 329779"/>
                <a:gd name="connsiteX336" fmla="*/ 340491 w 399500"/>
                <a:gd name="connsiteY336" fmla="*/ 292257 h 329779"/>
                <a:gd name="connsiteX337" fmla="*/ 340491 w 399500"/>
                <a:gd name="connsiteY337" fmla="*/ 294919 h 329779"/>
                <a:gd name="connsiteX338" fmla="*/ 340491 w 399500"/>
                <a:gd name="connsiteY338" fmla="*/ 297645 h 329779"/>
                <a:gd name="connsiteX339" fmla="*/ 337829 w 399500"/>
                <a:gd name="connsiteY339" fmla="*/ 297645 h 329779"/>
                <a:gd name="connsiteX340" fmla="*/ 337829 w 399500"/>
                <a:gd name="connsiteY340" fmla="*/ 300307 h 329779"/>
                <a:gd name="connsiteX341" fmla="*/ 337829 w 399500"/>
                <a:gd name="connsiteY341" fmla="*/ 302969 h 329779"/>
                <a:gd name="connsiteX342" fmla="*/ 337829 w 399500"/>
                <a:gd name="connsiteY342" fmla="*/ 305694 h 329779"/>
                <a:gd name="connsiteX343" fmla="*/ 337829 w 399500"/>
                <a:gd name="connsiteY343" fmla="*/ 308356 h 329779"/>
                <a:gd name="connsiteX344" fmla="*/ 335167 w 399500"/>
                <a:gd name="connsiteY344" fmla="*/ 308356 h 329779"/>
                <a:gd name="connsiteX345" fmla="*/ 332505 w 399500"/>
                <a:gd name="connsiteY345" fmla="*/ 308356 h 329779"/>
                <a:gd name="connsiteX346" fmla="*/ 329780 w 399500"/>
                <a:gd name="connsiteY346" fmla="*/ 308356 h 329779"/>
                <a:gd name="connsiteX347" fmla="*/ 329780 w 399500"/>
                <a:gd name="connsiteY347" fmla="*/ 311019 h 329779"/>
                <a:gd name="connsiteX348" fmla="*/ 327118 w 399500"/>
                <a:gd name="connsiteY348" fmla="*/ 311019 h 329779"/>
                <a:gd name="connsiteX349" fmla="*/ 324456 w 399500"/>
                <a:gd name="connsiteY349" fmla="*/ 311019 h 329779"/>
                <a:gd name="connsiteX350" fmla="*/ 321730 w 399500"/>
                <a:gd name="connsiteY350" fmla="*/ 311019 h 329779"/>
                <a:gd name="connsiteX351" fmla="*/ 319068 w 399500"/>
                <a:gd name="connsiteY351" fmla="*/ 311019 h 329779"/>
                <a:gd name="connsiteX352" fmla="*/ 316406 w 399500"/>
                <a:gd name="connsiteY352" fmla="*/ 313681 h 329779"/>
                <a:gd name="connsiteX353" fmla="*/ 313681 w 399500"/>
                <a:gd name="connsiteY353" fmla="*/ 313681 h 329779"/>
                <a:gd name="connsiteX354" fmla="*/ 313681 w 399500"/>
                <a:gd name="connsiteY354" fmla="*/ 316406 h 329779"/>
                <a:gd name="connsiteX355" fmla="*/ 311018 w 399500"/>
                <a:gd name="connsiteY355" fmla="*/ 316406 h 329779"/>
                <a:gd name="connsiteX356" fmla="*/ 311018 w 399500"/>
                <a:gd name="connsiteY356" fmla="*/ 319068 h 329779"/>
                <a:gd name="connsiteX357" fmla="*/ 311018 w 399500"/>
                <a:gd name="connsiteY357" fmla="*/ 321730 h 329779"/>
                <a:gd name="connsiteX358" fmla="*/ 308356 w 399500"/>
                <a:gd name="connsiteY358" fmla="*/ 321730 h 329779"/>
                <a:gd name="connsiteX359" fmla="*/ 305694 w 399500"/>
                <a:gd name="connsiteY359" fmla="*/ 321730 h 329779"/>
                <a:gd name="connsiteX360" fmla="*/ 305694 w 399500"/>
                <a:gd name="connsiteY360" fmla="*/ 324456 h 329779"/>
                <a:gd name="connsiteX361" fmla="*/ 302969 w 399500"/>
                <a:gd name="connsiteY361" fmla="*/ 324456 h 329779"/>
                <a:gd name="connsiteX362" fmla="*/ 302969 w 399500"/>
                <a:gd name="connsiteY362" fmla="*/ 327118 h 329779"/>
                <a:gd name="connsiteX363" fmla="*/ 300307 w 399500"/>
                <a:gd name="connsiteY363" fmla="*/ 327118 h 329779"/>
                <a:gd name="connsiteX364" fmla="*/ 297645 w 399500"/>
                <a:gd name="connsiteY364" fmla="*/ 327118 h 329779"/>
                <a:gd name="connsiteX365" fmla="*/ 294919 w 399500"/>
                <a:gd name="connsiteY365" fmla="*/ 327118 h 329779"/>
                <a:gd name="connsiteX366" fmla="*/ 292257 w 399500"/>
                <a:gd name="connsiteY366" fmla="*/ 327118 h 329779"/>
                <a:gd name="connsiteX367" fmla="*/ 289595 w 399500"/>
                <a:gd name="connsiteY367" fmla="*/ 327118 h 329779"/>
                <a:gd name="connsiteX368" fmla="*/ 289595 w 399500"/>
                <a:gd name="connsiteY368" fmla="*/ 324456 h 329779"/>
                <a:gd name="connsiteX369" fmla="*/ 286870 w 399500"/>
                <a:gd name="connsiteY369" fmla="*/ 324456 h 329779"/>
                <a:gd name="connsiteX370" fmla="*/ 286870 w 399500"/>
                <a:gd name="connsiteY370" fmla="*/ 321730 h 329779"/>
                <a:gd name="connsiteX371" fmla="*/ 284208 w 399500"/>
                <a:gd name="connsiteY371" fmla="*/ 321730 h 329779"/>
                <a:gd name="connsiteX372" fmla="*/ 281546 w 399500"/>
                <a:gd name="connsiteY372" fmla="*/ 321730 h 329779"/>
                <a:gd name="connsiteX373" fmla="*/ 278884 w 399500"/>
                <a:gd name="connsiteY373" fmla="*/ 321730 h 329779"/>
                <a:gd name="connsiteX374" fmla="*/ 276158 w 399500"/>
                <a:gd name="connsiteY374" fmla="*/ 321730 h 329779"/>
                <a:gd name="connsiteX375" fmla="*/ 273496 w 399500"/>
                <a:gd name="connsiteY375" fmla="*/ 321730 h 329779"/>
                <a:gd name="connsiteX376" fmla="*/ 270834 w 399500"/>
                <a:gd name="connsiteY376" fmla="*/ 321730 h 329779"/>
                <a:gd name="connsiteX377" fmla="*/ 268109 w 399500"/>
                <a:gd name="connsiteY377" fmla="*/ 321730 h 329779"/>
                <a:gd name="connsiteX378" fmla="*/ 268109 w 399500"/>
                <a:gd name="connsiteY378" fmla="*/ 319068 h 329779"/>
                <a:gd name="connsiteX379" fmla="*/ 265446 w 399500"/>
                <a:gd name="connsiteY379" fmla="*/ 319068 h 329779"/>
                <a:gd name="connsiteX380" fmla="*/ 265446 w 399500"/>
                <a:gd name="connsiteY380" fmla="*/ 316406 h 329779"/>
                <a:gd name="connsiteX381" fmla="*/ 262784 w 399500"/>
                <a:gd name="connsiteY381" fmla="*/ 316406 h 329779"/>
                <a:gd name="connsiteX382" fmla="*/ 260059 w 399500"/>
                <a:gd name="connsiteY382" fmla="*/ 319068 h 329779"/>
                <a:gd name="connsiteX383" fmla="*/ 257397 w 399500"/>
                <a:gd name="connsiteY383" fmla="*/ 319068 h 329779"/>
                <a:gd name="connsiteX384" fmla="*/ 254735 w 399500"/>
                <a:gd name="connsiteY384" fmla="*/ 319068 h 329779"/>
                <a:gd name="connsiteX385" fmla="*/ 252073 w 399500"/>
                <a:gd name="connsiteY385" fmla="*/ 319068 h 329779"/>
                <a:gd name="connsiteX386" fmla="*/ 249347 w 399500"/>
                <a:gd name="connsiteY386" fmla="*/ 319068 h 329779"/>
                <a:gd name="connsiteX387" fmla="*/ 246685 w 399500"/>
                <a:gd name="connsiteY387" fmla="*/ 319068 h 329779"/>
                <a:gd name="connsiteX388" fmla="*/ 244023 w 399500"/>
                <a:gd name="connsiteY388" fmla="*/ 319068 h 329779"/>
                <a:gd name="connsiteX389" fmla="*/ 241298 w 399500"/>
                <a:gd name="connsiteY389" fmla="*/ 319068 h 329779"/>
                <a:gd name="connsiteX390" fmla="*/ 238636 w 399500"/>
                <a:gd name="connsiteY390" fmla="*/ 319068 h 329779"/>
                <a:gd name="connsiteX391" fmla="*/ 233248 w 399500"/>
                <a:gd name="connsiteY391" fmla="*/ 319068 h 329779"/>
                <a:gd name="connsiteX392" fmla="*/ 230586 w 399500"/>
                <a:gd name="connsiteY392" fmla="*/ 319068 h 329779"/>
                <a:gd name="connsiteX393" fmla="*/ 227924 w 399500"/>
                <a:gd name="connsiteY393" fmla="*/ 316406 h 329779"/>
                <a:gd name="connsiteX394" fmla="*/ 225198 w 399500"/>
                <a:gd name="connsiteY394" fmla="*/ 316406 h 329779"/>
                <a:gd name="connsiteX395" fmla="*/ 222536 w 399500"/>
                <a:gd name="connsiteY395" fmla="*/ 316406 h 329779"/>
                <a:gd name="connsiteX396" fmla="*/ 219874 w 399500"/>
                <a:gd name="connsiteY396" fmla="*/ 316406 h 329779"/>
                <a:gd name="connsiteX397" fmla="*/ 217212 w 399500"/>
                <a:gd name="connsiteY397" fmla="*/ 319068 h 329779"/>
                <a:gd name="connsiteX398" fmla="*/ 214487 w 399500"/>
                <a:gd name="connsiteY398" fmla="*/ 319068 h 329779"/>
                <a:gd name="connsiteX399" fmla="*/ 209163 w 399500"/>
                <a:gd name="connsiteY399" fmla="*/ 321730 h 329779"/>
                <a:gd name="connsiteX400" fmla="*/ 206437 w 399500"/>
                <a:gd name="connsiteY400" fmla="*/ 321730 h 329779"/>
                <a:gd name="connsiteX401" fmla="*/ 206437 w 399500"/>
                <a:gd name="connsiteY401" fmla="*/ 324456 h 329779"/>
                <a:gd name="connsiteX402" fmla="*/ 206437 w 399500"/>
                <a:gd name="connsiteY402" fmla="*/ 327118 h 329779"/>
                <a:gd name="connsiteX403" fmla="*/ 203775 w 399500"/>
                <a:gd name="connsiteY403" fmla="*/ 327118 h 329779"/>
                <a:gd name="connsiteX404" fmla="*/ 201113 w 399500"/>
                <a:gd name="connsiteY404" fmla="*/ 327118 h 329779"/>
                <a:gd name="connsiteX405" fmla="*/ 198388 w 399500"/>
                <a:gd name="connsiteY405" fmla="*/ 327118 h 329779"/>
                <a:gd name="connsiteX406" fmla="*/ 195725 w 399500"/>
                <a:gd name="connsiteY406" fmla="*/ 327118 h 329779"/>
                <a:gd name="connsiteX407" fmla="*/ 193063 w 399500"/>
                <a:gd name="connsiteY407" fmla="*/ 327118 h 329779"/>
                <a:gd name="connsiteX408" fmla="*/ 190401 w 399500"/>
                <a:gd name="connsiteY408" fmla="*/ 327118 h 329779"/>
                <a:gd name="connsiteX409" fmla="*/ 187676 w 399500"/>
                <a:gd name="connsiteY409" fmla="*/ 327118 h 329779"/>
                <a:gd name="connsiteX410" fmla="*/ 185014 w 399500"/>
                <a:gd name="connsiteY410" fmla="*/ 329780 h 329779"/>
                <a:gd name="connsiteX411" fmla="*/ 182352 w 399500"/>
                <a:gd name="connsiteY411" fmla="*/ 329780 h 329779"/>
                <a:gd name="connsiteX412" fmla="*/ 179626 w 399500"/>
                <a:gd name="connsiteY412" fmla="*/ 327118 h 329779"/>
                <a:gd name="connsiteX413" fmla="*/ 176964 w 399500"/>
                <a:gd name="connsiteY413" fmla="*/ 327118 h 329779"/>
                <a:gd name="connsiteX414" fmla="*/ 174302 w 399500"/>
                <a:gd name="connsiteY414" fmla="*/ 327118 h 329779"/>
                <a:gd name="connsiteX415" fmla="*/ 171577 w 399500"/>
                <a:gd name="connsiteY415" fmla="*/ 327118 h 329779"/>
                <a:gd name="connsiteX416" fmla="*/ 168915 w 399500"/>
                <a:gd name="connsiteY416" fmla="*/ 327118 h 329779"/>
                <a:gd name="connsiteX417" fmla="*/ 168915 w 399500"/>
                <a:gd name="connsiteY417" fmla="*/ 324456 h 329779"/>
                <a:gd name="connsiteX418" fmla="*/ 166253 w 399500"/>
                <a:gd name="connsiteY418" fmla="*/ 324456 h 329779"/>
                <a:gd name="connsiteX419" fmla="*/ 166253 w 399500"/>
                <a:gd name="connsiteY419" fmla="*/ 327118 h 329779"/>
                <a:gd name="connsiteX420" fmla="*/ 163591 w 399500"/>
                <a:gd name="connsiteY420" fmla="*/ 327118 h 329779"/>
                <a:gd name="connsiteX421" fmla="*/ 160865 w 399500"/>
                <a:gd name="connsiteY421" fmla="*/ 327118 h 329779"/>
                <a:gd name="connsiteX422" fmla="*/ 158203 w 399500"/>
                <a:gd name="connsiteY422" fmla="*/ 327118 h 329779"/>
                <a:gd name="connsiteX423" fmla="*/ 155541 w 399500"/>
                <a:gd name="connsiteY423" fmla="*/ 324456 h 329779"/>
                <a:gd name="connsiteX424" fmla="*/ 152816 w 399500"/>
                <a:gd name="connsiteY424" fmla="*/ 324456 h 329779"/>
                <a:gd name="connsiteX425" fmla="*/ 152816 w 399500"/>
                <a:gd name="connsiteY425" fmla="*/ 321730 h 329779"/>
                <a:gd name="connsiteX426" fmla="*/ 150153 w 399500"/>
                <a:gd name="connsiteY426" fmla="*/ 321730 h 329779"/>
                <a:gd name="connsiteX427" fmla="*/ 147491 w 399500"/>
                <a:gd name="connsiteY427" fmla="*/ 321730 h 329779"/>
                <a:gd name="connsiteX428" fmla="*/ 144766 w 399500"/>
                <a:gd name="connsiteY428" fmla="*/ 321730 h 329779"/>
                <a:gd name="connsiteX429" fmla="*/ 142104 w 399500"/>
                <a:gd name="connsiteY429" fmla="*/ 321730 h 329779"/>
                <a:gd name="connsiteX430" fmla="*/ 139442 w 399500"/>
                <a:gd name="connsiteY430" fmla="*/ 319068 h 329779"/>
                <a:gd name="connsiteX431" fmla="*/ 136780 w 399500"/>
                <a:gd name="connsiteY431" fmla="*/ 319068 h 329779"/>
                <a:gd name="connsiteX432" fmla="*/ 134054 w 399500"/>
                <a:gd name="connsiteY432" fmla="*/ 319068 h 329779"/>
                <a:gd name="connsiteX433" fmla="*/ 131392 w 399500"/>
                <a:gd name="connsiteY433" fmla="*/ 316406 h 329779"/>
                <a:gd name="connsiteX434" fmla="*/ 128730 w 399500"/>
                <a:gd name="connsiteY434" fmla="*/ 313681 h 329779"/>
                <a:gd name="connsiteX435" fmla="*/ 126005 w 399500"/>
                <a:gd name="connsiteY435" fmla="*/ 313681 h 329779"/>
                <a:gd name="connsiteX436" fmla="*/ 123343 w 399500"/>
                <a:gd name="connsiteY436" fmla="*/ 313681 h 329779"/>
                <a:gd name="connsiteX437" fmla="*/ 120680 w 399500"/>
                <a:gd name="connsiteY437" fmla="*/ 313681 h 329779"/>
                <a:gd name="connsiteX438" fmla="*/ 117955 w 399500"/>
                <a:gd name="connsiteY438" fmla="*/ 313681 h 329779"/>
                <a:gd name="connsiteX439" fmla="*/ 115293 w 399500"/>
                <a:gd name="connsiteY439" fmla="*/ 313681 h 329779"/>
                <a:gd name="connsiteX440" fmla="*/ 112631 w 399500"/>
                <a:gd name="connsiteY440" fmla="*/ 316406 h 329779"/>
                <a:gd name="connsiteX441" fmla="*/ 109905 w 399500"/>
                <a:gd name="connsiteY441" fmla="*/ 316406 h 329779"/>
                <a:gd name="connsiteX442" fmla="*/ 107243 w 399500"/>
                <a:gd name="connsiteY442" fmla="*/ 316406 h 329779"/>
                <a:gd name="connsiteX443" fmla="*/ 104581 w 399500"/>
                <a:gd name="connsiteY443" fmla="*/ 316406 h 329779"/>
                <a:gd name="connsiteX444" fmla="*/ 101919 w 399500"/>
                <a:gd name="connsiteY444" fmla="*/ 316406 h 329779"/>
                <a:gd name="connsiteX445" fmla="*/ 99194 w 399500"/>
                <a:gd name="connsiteY445" fmla="*/ 316406 h 329779"/>
                <a:gd name="connsiteX446" fmla="*/ 96532 w 399500"/>
                <a:gd name="connsiteY446" fmla="*/ 316406 h 329779"/>
                <a:gd name="connsiteX447" fmla="*/ 93870 w 399500"/>
                <a:gd name="connsiteY447" fmla="*/ 316406 h 329779"/>
                <a:gd name="connsiteX448" fmla="*/ 91144 w 399500"/>
                <a:gd name="connsiteY448" fmla="*/ 316406 h 329779"/>
                <a:gd name="connsiteX449" fmla="*/ 88482 w 399500"/>
                <a:gd name="connsiteY449" fmla="*/ 316406 h 329779"/>
                <a:gd name="connsiteX450" fmla="*/ 85820 w 399500"/>
                <a:gd name="connsiteY450" fmla="*/ 316406 h 329779"/>
                <a:gd name="connsiteX451" fmla="*/ 85820 w 399500"/>
                <a:gd name="connsiteY451" fmla="*/ 319068 h 329779"/>
                <a:gd name="connsiteX452" fmla="*/ 85820 w 399500"/>
                <a:gd name="connsiteY452" fmla="*/ 316406 h 329779"/>
                <a:gd name="connsiteX453" fmla="*/ 83095 w 399500"/>
                <a:gd name="connsiteY453" fmla="*/ 313681 h 329779"/>
                <a:gd name="connsiteX454" fmla="*/ 85820 w 399500"/>
                <a:gd name="connsiteY454" fmla="*/ 311019 h 329779"/>
                <a:gd name="connsiteX455" fmla="*/ 85820 w 399500"/>
                <a:gd name="connsiteY455" fmla="*/ 308356 h 329779"/>
                <a:gd name="connsiteX456" fmla="*/ 88482 w 399500"/>
                <a:gd name="connsiteY456" fmla="*/ 308356 h 329779"/>
                <a:gd name="connsiteX457" fmla="*/ 88482 w 399500"/>
                <a:gd name="connsiteY457" fmla="*/ 305694 h 329779"/>
                <a:gd name="connsiteX458" fmla="*/ 88482 w 399500"/>
                <a:gd name="connsiteY458" fmla="*/ 302969 h 329779"/>
                <a:gd name="connsiteX459" fmla="*/ 88482 w 399500"/>
                <a:gd name="connsiteY459" fmla="*/ 300307 h 329779"/>
                <a:gd name="connsiteX460" fmla="*/ 88482 w 399500"/>
                <a:gd name="connsiteY460" fmla="*/ 297645 h 329779"/>
                <a:gd name="connsiteX461" fmla="*/ 88482 w 399500"/>
                <a:gd name="connsiteY461" fmla="*/ 294919 h 329779"/>
                <a:gd name="connsiteX462" fmla="*/ 88482 w 399500"/>
                <a:gd name="connsiteY462" fmla="*/ 292257 h 329779"/>
                <a:gd name="connsiteX463" fmla="*/ 85820 w 399500"/>
                <a:gd name="connsiteY463" fmla="*/ 292257 h 329779"/>
                <a:gd name="connsiteX464" fmla="*/ 83095 w 399500"/>
                <a:gd name="connsiteY464" fmla="*/ 286870 h 329779"/>
                <a:gd name="connsiteX465" fmla="*/ 80433 w 399500"/>
                <a:gd name="connsiteY465" fmla="*/ 286870 h 329779"/>
                <a:gd name="connsiteX466" fmla="*/ 80433 w 399500"/>
                <a:gd name="connsiteY466" fmla="*/ 284207 h 329779"/>
                <a:gd name="connsiteX467" fmla="*/ 77770 w 399500"/>
                <a:gd name="connsiteY467" fmla="*/ 284207 h 329779"/>
                <a:gd name="connsiteX468" fmla="*/ 77770 w 399500"/>
                <a:gd name="connsiteY468" fmla="*/ 281546 h 329779"/>
                <a:gd name="connsiteX469" fmla="*/ 75108 w 399500"/>
                <a:gd name="connsiteY469" fmla="*/ 281546 h 329779"/>
                <a:gd name="connsiteX470" fmla="*/ 72383 w 399500"/>
                <a:gd name="connsiteY470" fmla="*/ 281546 h 329779"/>
                <a:gd name="connsiteX471" fmla="*/ 69721 w 399500"/>
                <a:gd name="connsiteY471" fmla="*/ 281546 h 329779"/>
                <a:gd name="connsiteX472" fmla="*/ 67059 w 399500"/>
                <a:gd name="connsiteY472" fmla="*/ 281546 h 329779"/>
                <a:gd name="connsiteX473" fmla="*/ 64333 w 399500"/>
                <a:gd name="connsiteY473" fmla="*/ 281546 h 329779"/>
                <a:gd name="connsiteX474" fmla="*/ 61671 w 399500"/>
                <a:gd name="connsiteY474" fmla="*/ 281546 h 329779"/>
                <a:gd name="connsiteX475" fmla="*/ 59009 w 399500"/>
                <a:gd name="connsiteY475" fmla="*/ 281546 h 329779"/>
                <a:gd name="connsiteX476" fmla="*/ 56284 w 399500"/>
                <a:gd name="connsiteY476" fmla="*/ 281546 h 329779"/>
                <a:gd name="connsiteX477" fmla="*/ 50960 w 399500"/>
                <a:gd name="connsiteY477" fmla="*/ 281546 h 329779"/>
                <a:gd name="connsiteX478" fmla="*/ 48298 w 399500"/>
                <a:gd name="connsiteY478" fmla="*/ 281546 h 329779"/>
                <a:gd name="connsiteX479" fmla="*/ 45572 w 399500"/>
                <a:gd name="connsiteY479" fmla="*/ 284207 h 329779"/>
                <a:gd name="connsiteX480" fmla="*/ 42910 w 399500"/>
                <a:gd name="connsiteY480" fmla="*/ 284207 h 329779"/>
                <a:gd name="connsiteX481" fmla="*/ 40248 w 399500"/>
                <a:gd name="connsiteY481" fmla="*/ 286870 h 329779"/>
                <a:gd name="connsiteX482" fmla="*/ 37523 w 399500"/>
                <a:gd name="connsiteY482" fmla="*/ 286870 h 329779"/>
                <a:gd name="connsiteX483" fmla="*/ 34860 w 399500"/>
                <a:gd name="connsiteY483" fmla="*/ 286870 h 329779"/>
                <a:gd name="connsiteX484" fmla="*/ 32198 w 399500"/>
                <a:gd name="connsiteY484" fmla="*/ 286870 h 329779"/>
                <a:gd name="connsiteX485" fmla="*/ 29473 w 399500"/>
                <a:gd name="connsiteY485" fmla="*/ 286870 h 329779"/>
                <a:gd name="connsiteX486" fmla="*/ 26811 w 399500"/>
                <a:gd name="connsiteY486" fmla="*/ 284207 h 329779"/>
                <a:gd name="connsiteX487" fmla="*/ 24149 w 399500"/>
                <a:gd name="connsiteY487" fmla="*/ 284207 h 329779"/>
                <a:gd name="connsiteX488" fmla="*/ 21487 w 399500"/>
                <a:gd name="connsiteY488" fmla="*/ 284207 h 329779"/>
                <a:gd name="connsiteX489" fmla="*/ 18761 w 399500"/>
                <a:gd name="connsiteY489" fmla="*/ 284207 h 329779"/>
                <a:gd name="connsiteX490" fmla="*/ 16099 w 399500"/>
                <a:gd name="connsiteY490" fmla="*/ 281546 h 329779"/>
                <a:gd name="connsiteX491" fmla="*/ 13437 w 399500"/>
                <a:gd name="connsiteY491" fmla="*/ 281546 h 329779"/>
                <a:gd name="connsiteX492" fmla="*/ 13437 w 399500"/>
                <a:gd name="connsiteY492" fmla="*/ 278884 h 329779"/>
                <a:gd name="connsiteX493" fmla="*/ 10712 w 399500"/>
                <a:gd name="connsiteY493" fmla="*/ 278884 h 329779"/>
                <a:gd name="connsiteX494" fmla="*/ 8050 w 399500"/>
                <a:gd name="connsiteY494" fmla="*/ 276158 h 329779"/>
                <a:gd name="connsiteX495" fmla="*/ 5387 w 399500"/>
                <a:gd name="connsiteY495" fmla="*/ 276158 h 329779"/>
                <a:gd name="connsiteX496" fmla="*/ 0 w 399500"/>
                <a:gd name="connsiteY496" fmla="*/ 276158 h 329779"/>
                <a:gd name="connsiteX497" fmla="*/ 0 w 399500"/>
                <a:gd name="connsiteY497" fmla="*/ 276158 h 32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Lst>
              <a:rect l="l" t="t" r="r" b="b"/>
              <a:pathLst>
                <a:path w="399500" h="329779">
                  <a:moveTo>
                    <a:pt x="0" y="276158"/>
                  </a:moveTo>
                  <a:lnTo>
                    <a:pt x="2662" y="273496"/>
                  </a:lnTo>
                  <a:lnTo>
                    <a:pt x="2662" y="270834"/>
                  </a:lnTo>
                  <a:lnTo>
                    <a:pt x="2662" y="268108"/>
                  </a:lnTo>
                  <a:lnTo>
                    <a:pt x="5387" y="265446"/>
                  </a:lnTo>
                  <a:lnTo>
                    <a:pt x="5387" y="262784"/>
                  </a:lnTo>
                  <a:lnTo>
                    <a:pt x="5387" y="260059"/>
                  </a:lnTo>
                  <a:lnTo>
                    <a:pt x="5387" y="257397"/>
                  </a:lnTo>
                  <a:lnTo>
                    <a:pt x="8050" y="254735"/>
                  </a:lnTo>
                  <a:lnTo>
                    <a:pt x="8050" y="252072"/>
                  </a:lnTo>
                  <a:lnTo>
                    <a:pt x="8050" y="249347"/>
                  </a:lnTo>
                  <a:lnTo>
                    <a:pt x="10712" y="244023"/>
                  </a:lnTo>
                  <a:lnTo>
                    <a:pt x="10712" y="241298"/>
                  </a:lnTo>
                  <a:lnTo>
                    <a:pt x="13437" y="241298"/>
                  </a:lnTo>
                  <a:lnTo>
                    <a:pt x="16099" y="233248"/>
                  </a:lnTo>
                  <a:lnTo>
                    <a:pt x="29473" y="211825"/>
                  </a:lnTo>
                  <a:lnTo>
                    <a:pt x="32198" y="211825"/>
                  </a:lnTo>
                  <a:lnTo>
                    <a:pt x="34860" y="211825"/>
                  </a:lnTo>
                  <a:lnTo>
                    <a:pt x="37523" y="211825"/>
                  </a:lnTo>
                  <a:lnTo>
                    <a:pt x="37523" y="209163"/>
                  </a:lnTo>
                  <a:lnTo>
                    <a:pt x="40248" y="209163"/>
                  </a:lnTo>
                  <a:lnTo>
                    <a:pt x="40248" y="206437"/>
                  </a:lnTo>
                  <a:lnTo>
                    <a:pt x="42910" y="206437"/>
                  </a:lnTo>
                  <a:lnTo>
                    <a:pt x="45572" y="203775"/>
                  </a:lnTo>
                  <a:lnTo>
                    <a:pt x="48298" y="201113"/>
                  </a:lnTo>
                  <a:lnTo>
                    <a:pt x="50960" y="198388"/>
                  </a:lnTo>
                  <a:lnTo>
                    <a:pt x="53622" y="195726"/>
                  </a:lnTo>
                  <a:lnTo>
                    <a:pt x="56284" y="195726"/>
                  </a:lnTo>
                  <a:lnTo>
                    <a:pt x="59009" y="193063"/>
                  </a:lnTo>
                  <a:lnTo>
                    <a:pt x="64333" y="187676"/>
                  </a:lnTo>
                  <a:lnTo>
                    <a:pt x="61671" y="187676"/>
                  </a:lnTo>
                  <a:lnTo>
                    <a:pt x="64333" y="187676"/>
                  </a:lnTo>
                  <a:lnTo>
                    <a:pt x="77770" y="187676"/>
                  </a:lnTo>
                  <a:lnTo>
                    <a:pt x="80433" y="187676"/>
                  </a:lnTo>
                  <a:lnTo>
                    <a:pt x="83095" y="187676"/>
                  </a:lnTo>
                  <a:lnTo>
                    <a:pt x="85820" y="187676"/>
                  </a:lnTo>
                  <a:lnTo>
                    <a:pt x="91144" y="187676"/>
                  </a:lnTo>
                  <a:lnTo>
                    <a:pt x="93870" y="187676"/>
                  </a:lnTo>
                  <a:lnTo>
                    <a:pt x="96532" y="187676"/>
                  </a:lnTo>
                  <a:lnTo>
                    <a:pt x="96532" y="185014"/>
                  </a:lnTo>
                  <a:lnTo>
                    <a:pt x="99194" y="182352"/>
                  </a:lnTo>
                  <a:lnTo>
                    <a:pt x="101919" y="179626"/>
                  </a:lnTo>
                  <a:lnTo>
                    <a:pt x="101919" y="176964"/>
                  </a:lnTo>
                  <a:lnTo>
                    <a:pt x="104581" y="174302"/>
                  </a:lnTo>
                  <a:lnTo>
                    <a:pt x="104581" y="171577"/>
                  </a:lnTo>
                  <a:lnTo>
                    <a:pt x="104581" y="168914"/>
                  </a:lnTo>
                  <a:lnTo>
                    <a:pt x="104581" y="166253"/>
                  </a:lnTo>
                  <a:lnTo>
                    <a:pt x="107243" y="166253"/>
                  </a:lnTo>
                  <a:lnTo>
                    <a:pt x="107243" y="163527"/>
                  </a:lnTo>
                  <a:lnTo>
                    <a:pt x="107243" y="160865"/>
                  </a:lnTo>
                  <a:lnTo>
                    <a:pt x="107243" y="158203"/>
                  </a:lnTo>
                  <a:lnTo>
                    <a:pt x="107243" y="155541"/>
                  </a:lnTo>
                  <a:lnTo>
                    <a:pt x="109905" y="152815"/>
                  </a:lnTo>
                  <a:lnTo>
                    <a:pt x="112631" y="152815"/>
                  </a:lnTo>
                  <a:lnTo>
                    <a:pt x="115293" y="150153"/>
                  </a:lnTo>
                  <a:lnTo>
                    <a:pt x="117955" y="150153"/>
                  </a:lnTo>
                  <a:lnTo>
                    <a:pt x="120680" y="150153"/>
                  </a:lnTo>
                  <a:lnTo>
                    <a:pt x="123343" y="147491"/>
                  </a:lnTo>
                  <a:lnTo>
                    <a:pt x="126005" y="144766"/>
                  </a:lnTo>
                  <a:lnTo>
                    <a:pt x="128730" y="142104"/>
                  </a:lnTo>
                  <a:lnTo>
                    <a:pt x="131392" y="139442"/>
                  </a:lnTo>
                  <a:lnTo>
                    <a:pt x="134054" y="136716"/>
                  </a:lnTo>
                  <a:lnTo>
                    <a:pt x="136780" y="136716"/>
                  </a:lnTo>
                  <a:lnTo>
                    <a:pt x="136780" y="134054"/>
                  </a:lnTo>
                  <a:lnTo>
                    <a:pt x="139442" y="131392"/>
                  </a:lnTo>
                  <a:lnTo>
                    <a:pt x="142104" y="131392"/>
                  </a:lnTo>
                  <a:lnTo>
                    <a:pt x="142104" y="128730"/>
                  </a:lnTo>
                  <a:lnTo>
                    <a:pt x="144766" y="128730"/>
                  </a:lnTo>
                  <a:lnTo>
                    <a:pt x="147491" y="126005"/>
                  </a:lnTo>
                  <a:lnTo>
                    <a:pt x="150153" y="126005"/>
                  </a:lnTo>
                  <a:lnTo>
                    <a:pt x="152816" y="126005"/>
                  </a:lnTo>
                  <a:lnTo>
                    <a:pt x="155541" y="126005"/>
                  </a:lnTo>
                  <a:lnTo>
                    <a:pt x="158203" y="126005"/>
                  </a:lnTo>
                  <a:lnTo>
                    <a:pt x="160865" y="126005"/>
                  </a:lnTo>
                  <a:lnTo>
                    <a:pt x="163591" y="126005"/>
                  </a:lnTo>
                  <a:lnTo>
                    <a:pt x="166253" y="128730"/>
                  </a:lnTo>
                  <a:lnTo>
                    <a:pt x="168915" y="128730"/>
                  </a:lnTo>
                  <a:lnTo>
                    <a:pt x="171577" y="128730"/>
                  </a:lnTo>
                  <a:lnTo>
                    <a:pt x="174302" y="128730"/>
                  </a:lnTo>
                  <a:lnTo>
                    <a:pt x="174302" y="126005"/>
                  </a:lnTo>
                  <a:lnTo>
                    <a:pt x="176964" y="126005"/>
                  </a:lnTo>
                  <a:lnTo>
                    <a:pt x="179626" y="126005"/>
                  </a:lnTo>
                  <a:lnTo>
                    <a:pt x="182352" y="126005"/>
                  </a:lnTo>
                  <a:lnTo>
                    <a:pt x="182352" y="128730"/>
                  </a:lnTo>
                  <a:lnTo>
                    <a:pt x="185014" y="128730"/>
                  </a:lnTo>
                  <a:lnTo>
                    <a:pt x="187676" y="128730"/>
                  </a:lnTo>
                  <a:lnTo>
                    <a:pt x="190401" y="128730"/>
                  </a:lnTo>
                  <a:lnTo>
                    <a:pt x="193063" y="126005"/>
                  </a:lnTo>
                  <a:lnTo>
                    <a:pt x="195725" y="126005"/>
                  </a:lnTo>
                  <a:lnTo>
                    <a:pt x="198388" y="123342"/>
                  </a:lnTo>
                  <a:lnTo>
                    <a:pt x="198388" y="120680"/>
                  </a:lnTo>
                  <a:lnTo>
                    <a:pt x="201113" y="120680"/>
                  </a:lnTo>
                  <a:lnTo>
                    <a:pt x="203775" y="120680"/>
                  </a:lnTo>
                  <a:lnTo>
                    <a:pt x="203775" y="117955"/>
                  </a:lnTo>
                  <a:lnTo>
                    <a:pt x="203775" y="115293"/>
                  </a:lnTo>
                  <a:lnTo>
                    <a:pt x="206437" y="112631"/>
                  </a:lnTo>
                  <a:lnTo>
                    <a:pt x="209163" y="112631"/>
                  </a:lnTo>
                  <a:lnTo>
                    <a:pt x="209163" y="109905"/>
                  </a:lnTo>
                  <a:lnTo>
                    <a:pt x="211825" y="107243"/>
                  </a:lnTo>
                  <a:lnTo>
                    <a:pt x="214487" y="107243"/>
                  </a:lnTo>
                  <a:lnTo>
                    <a:pt x="217212" y="107243"/>
                  </a:lnTo>
                  <a:lnTo>
                    <a:pt x="219874" y="107243"/>
                  </a:lnTo>
                  <a:lnTo>
                    <a:pt x="222536" y="107243"/>
                  </a:lnTo>
                  <a:lnTo>
                    <a:pt x="225198" y="104581"/>
                  </a:lnTo>
                  <a:lnTo>
                    <a:pt x="227924" y="101919"/>
                  </a:lnTo>
                  <a:lnTo>
                    <a:pt x="227924" y="99194"/>
                  </a:lnTo>
                  <a:lnTo>
                    <a:pt x="227924" y="96532"/>
                  </a:lnTo>
                  <a:lnTo>
                    <a:pt x="227924" y="93870"/>
                  </a:lnTo>
                  <a:lnTo>
                    <a:pt x="225198" y="93870"/>
                  </a:lnTo>
                  <a:lnTo>
                    <a:pt x="225198" y="91144"/>
                  </a:lnTo>
                  <a:lnTo>
                    <a:pt x="225198" y="88482"/>
                  </a:lnTo>
                  <a:lnTo>
                    <a:pt x="222536" y="88482"/>
                  </a:lnTo>
                  <a:lnTo>
                    <a:pt x="222536" y="85820"/>
                  </a:lnTo>
                  <a:lnTo>
                    <a:pt x="219874" y="85820"/>
                  </a:lnTo>
                  <a:lnTo>
                    <a:pt x="219874" y="83095"/>
                  </a:lnTo>
                  <a:lnTo>
                    <a:pt x="217212" y="80433"/>
                  </a:lnTo>
                  <a:lnTo>
                    <a:pt x="217212" y="77770"/>
                  </a:lnTo>
                  <a:lnTo>
                    <a:pt x="219874" y="77770"/>
                  </a:lnTo>
                  <a:lnTo>
                    <a:pt x="219874" y="80433"/>
                  </a:lnTo>
                  <a:lnTo>
                    <a:pt x="222536" y="80433"/>
                  </a:lnTo>
                  <a:lnTo>
                    <a:pt x="225198" y="83095"/>
                  </a:lnTo>
                  <a:lnTo>
                    <a:pt x="227924" y="83095"/>
                  </a:lnTo>
                  <a:lnTo>
                    <a:pt x="230586" y="80433"/>
                  </a:lnTo>
                  <a:lnTo>
                    <a:pt x="233248" y="77770"/>
                  </a:lnTo>
                  <a:lnTo>
                    <a:pt x="230586" y="77770"/>
                  </a:lnTo>
                  <a:lnTo>
                    <a:pt x="230586" y="75045"/>
                  </a:lnTo>
                  <a:lnTo>
                    <a:pt x="227924" y="72383"/>
                  </a:lnTo>
                  <a:lnTo>
                    <a:pt x="227924" y="69721"/>
                  </a:lnTo>
                  <a:lnTo>
                    <a:pt x="225198" y="69721"/>
                  </a:lnTo>
                  <a:lnTo>
                    <a:pt x="222536" y="67059"/>
                  </a:lnTo>
                  <a:lnTo>
                    <a:pt x="219874" y="67059"/>
                  </a:lnTo>
                  <a:lnTo>
                    <a:pt x="217212" y="69721"/>
                  </a:lnTo>
                  <a:lnTo>
                    <a:pt x="214487" y="67059"/>
                  </a:lnTo>
                  <a:lnTo>
                    <a:pt x="214487" y="64333"/>
                  </a:lnTo>
                  <a:lnTo>
                    <a:pt x="214487" y="61671"/>
                  </a:lnTo>
                  <a:lnTo>
                    <a:pt x="211825" y="61671"/>
                  </a:lnTo>
                  <a:lnTo>
                    <a:pt x="214487" y="59009"/>
                  </a:lnTo>
                  <a:lnTo>
                    <a:pt x="217212" y="59009"/>
                  </a:lnTo>
                  <a:lnTo>
                    <a:pt x="219874" y="56284"/>
                  </a:lnTo>
                  <a:lnTo>
                    <a:pt x="219874" y="53621"/>
                  </a:lnTo>
                  <a:lnTo>
                    <a:pt x="222536" y="53621"/>
                  </a:lnTo>
                  <a:lnTo>
                    <a:pt x="225198" y="53621"/>
                  </a:lnTo>
                  <a:lnTo>
                    <a:pt x="225198" y="50959"/>
                  </a:lnTo>
                  <a:lnTo>
                    <a:pt x="227924" y="50959"/>
                  </a:lnTo>
                  <a:lnTo>
                    <a:pt x="230586" y="50959"/>
                  </a:lnTo>
                  <a:lnTo>
                    <a:pt x="233248" y="50959"/>
                  </a:lnTo>
                  <a:lnTo>
                    <a:pt x="235973" y="50959"/>
                  </a:lnTo>
                  <a:lnTo>
                    <a:pt x="235973" y="48234"/>
                  </a:lnTo>
                  <a:lnTo>
                    <a:pt x="238636" y="45572"/>
                  </a:lnTo>
                  <a:lnTo>
                    <a:pt x="238636" y="42910"/>
                  </a:lnTo>
                  <a:lnTo>
                    <a:pt x="241298" y="42910"/>
                  </a:lnTo>
                  <a:lnTo>
                    <a:pt x="244023" y="42910"/>
                  </a:lnTo>
                  <a:lnTo>
                    <a:pt x="244023" y="40248"/>
                  </a:lnTo>
                  <a:lnTo>
                    <a:pt x="246685" y="40248"/>
                  </a:lnTo>
                  <a:lnTo>
                    <a:pt x="246685" y="37522"/>
                  </a:lnTo>
                  <a:lnTo>
                    <a:pt x="249347" y="37522"/>
                  </a:lnTo>
                  <a:lnTo>
                    <a:pt x="249347" y="34860"/>
                  </a:lnTo>
                  <a:lnTo>
                    <a:pt x="252073" y="34860"/>
                  </a:lnTo>
                  <a:lnTo>
                    <a:pt x="254735" y="34860"/>
                  </a:lnTo>
                  <a:lnTo>
                    <a:pt x="257397" y="34860"/>
                  </a:lnTo>
                  <a:lnTo>
                    <a:pt x="260059" y="34860"/>
                  </a:lnTo>
                  <a:lnTo>
                    <a:pt x="260059" y="32198"/>
                  </a:lnTo>
                  <a:lnTo>
                    <a:pt x="262784" y="32198"/>
                  </a:lnTo>
                  <a:lnTo>
                    <a:pt x="265446" y="34860"/>
                  </a:lnTo>
                  <a:lnTo>
                    <a:pt x="268109" y="34860"/>
                  </a:lnTo>
                  <a:lnTo>
                    <a:pt x="270834" y="34860"/>
                  </a:lnTo>
                  <a:lnTo>
                    <a:pt x="273496" y="34860"/>
                  </a:lnTo>
                  <a:lnTo>
                    <a:pt x="276158" y="34860"/>
                  </a:lnTo>
                  <a:lnTo>
                    <a:pt x="278884" y="34860"/>
                  </a:lnTo>
                  <a:lnTo>
                    <a:pt x="281546" y="34860"/>
                  </a:lnTo>
                  <a:lnTo>
                    <a:pt x="284208" y="34860"/>
                  </a:lnTo>
                  <a:lnTo>
                    <a:pt x="284208" y="32198"/>
                  </a:lnTo>
                  <a:lnTo>
                    <a:pt x="286870" y="32198"/>
                  </a:lnTo>
                  <a:lnTo>
                    <a:pt x="289595" y="29473"/>
                  </a:lnTo>
                  <a:lnTo>
                    <a:pt x="292257" y="26811"/>
                  </a:lnTo>
                  <a:lnTo>
                    <a:pt x="297645" y="24149"/>
                  </a:lnTo>
                  <a:lnTo>
                    <a:pt x="300307" y="21423"/>
                  </a:lnTo>
                  <a:lnTo>
                    <a:pt x="302969" y="21423"/>
                  </a:lnTo>
                  <a:lnTo>
                    <a:pt x="305694" y="18761"/>
                  </a:lnTo>
                  <a:lnTo>
                    <a:pt x="305694" y="16099"/>
                  </a:lnTo>
                  <a:lnTo>
                    <a:pt x="308356" y="16099"/>
                  </a:lnTo>
                  <a:lnTo>
                    <a:pt x="311018" y="13437"/>
                  </a:lnTo>
                  <a:lnTo>
                    <a:pt x="313681" y="10712"/>
                  </a:lnTo>
                  <a:lnTo>
                    <a:pt x="316406" y="10712"/>
                  </a:lnTo>
                  <a:lnTo>
                    <a:pt x="319068" y="8049"/>
                  </a:lnTo>
                  <a:lnTo>
                    <a:pt x="321730" y="5387"/>
                  </a:lnTo>
                  <a:lnTo>
                    <a:pt x="327118" y="2662"/>
                  </a:lnTo>
                  <a:lnTo>
                    <a:pt x="340491" y="2662"/>
                  </a:lnTo>
                  <a:lnTo>
                    <a:pt x="351267" y="2662"/>
                  </a:lnTo>
                  <a:lnTo>
                    <a:pt x="356591" y="0"/>
                  </a:lnTo>
                  <a:lnTo>
                    <a:pt x="359316" y="0"/>
                  </a:lnTo>
                  <a:lnTo>
                    <a:pt x="361978" y="0"/>
                  </a:lnTo>
                  <a:lnTo>
                    <a:pt x="364640" y="0"/>
                  </a:lnTo>
                  <a:lnTo>
                    <a:pt x="370028" y="0"/>
                  </a:lnTo>
                  <a:lnTo>
                    <a:pt x="372690" y="0"/>
                  </a:lnTo>
                  <a:lnTo>
                    <a:pt x="378077" y="0"/>
                  </a:lnTo>
                  <a:lnTo>
                    <a:pt x="380739" y="0"/>
                  </a:lnTo>
                  <a:lnTo>
                    <a:pt x="383401" y="0"/>
                  </a:lnTo>
                  <a:lnTo>
                    <a:pt x="386127" y="0"/>
                  </a:lnTo>
                  <a:lnTo>
                    <a:pt x="388789" y="0"/>
                  </a:lnTo>
                  <a:lnTo>
                    <a:pt x="391451" y="0"/>
                  </a:lnTo>
                  <a:lnTo>
                    <a:pt x="394177" y="0"/>
                  </a:lnTo>
                  <a:lnTo>
                    <a:pt x="396839" y="0"/>
                  </a:lnTo>
                  <a:lnTo>
                    <a:pt x="399501" y="0"/>
                  </a:lnTo>
                  <a:lnTo>
                    <a:pt x="399501" y="5387"/>
                  </a:lnTo>
                  <a:lnTo>
                    <a:pt x="399501" y="16099"/>
                  </a:lnTo>
                  <a:lnTo>
                    <a:pt x="399501" y="26811"/>
                  </a:lnTo>
                  <a:lnTo>
                    <a:pt x="399501" y="40248"/>
                  </a:lnTo>
                  <a:lnTo>
                    <a:pt x="399501" y="45572"/>
                  </a:lnTo>
                  <a:lnTo>
                    <a:pt x="391451" y="48234"/>
                  </a:lnTo>
                  <a:lnTo>
                    <a:pt x="386127" y="48234"/>
                  </a:lnTo>
                  <a:lnTo>
                    <a:pt x="378077" y="50959"/>
                  </a:lnTo>
                  <a:lnTo>
                    <a:pt x="375352" y="50959"/>
                  </a:lnTo>
                  <a:lnTo>
                    <a:pt x="372690" y="50959"/>
                  </a:lnTo>
                  <a:lnTo>
                    <a:pt x="370028" y="53621"/>
                  </a:lnTo>
                  <a:lnTo>
                    <a:pt x="367366" y="53621"/>
                  </a:lnTo>
                  <a:lnTo>
                    <a:pt x="364640" y="53621"/>
                  </a:lnTo>
                  <a:lnTo>
                    <a:pt x="361978" y="53621"/>
                  </a:lnTo>
                  <a:lnTo>
                    <a:pt x="359316" y="56284"/>
                  </a:lnTo>
                  <a:lnTo>
                    <a:pt x="356591" y="56284"/>
                  </a:lnTo>
                  <a:lnTo>
                    <a:pt x="348541" y="67059"/>
                  </a:lnTo>
                  <a:lnTo>
                    <a:pt x="345879" y="72383"/>
                  </a:lnTo>
                  <a:lnTo>
                    <a:pt x="343217" y="75045"/>
                  </a:lnTo>
                  <a:lnTo>
                    <a:pt x="343217" y="77770"/>
                  </a:lnTo>
                  <a:lnTo>
                    <a:pt x="340491" y="77770"/>
                  </a:lnTo>
                  <a:lnTo>
                    <a:pt x="340491" y="80433"/>
                  </a:lnTo>
                  <a:lnTo>
                    <a:pt x="337829" y="80433"/>
                  </a:lnTo>
                  <a:lnTo>
                    <a:pt x="337829" y="83095"/>
                  </a:lnTo>
                  <a:lnTo>
                    <a:pt x="335167" y="83095"/>
                  </a:lnTo>
                  <a:lnTo>
                    <a:pt x="335167" y="85820"/>
                  </a:lnTo>
                  <a:lnTo>
                    <a:pt x="337829" y="93870"/>
                  </a:lnTo>
                  <a:lnTo>
                    <a:pt x="340491" y="99194"/>
                  </a:lnTo>
                  <a:lnTo>
                    <a:pt x="340491" y="101919"/>
                  </a:lnTo>
                  <a:lnTo>
                    <a:pt x="343217" y="107243"/>
                  </a:lnTo>
                  <a:lnTo>
                    <a:pt x="343217" y="109905"/>
                  </a:lnTo>
                  <a:lnTo>
                    <a:pt x="345879" y="112631"/>
                  </a:lnTo>
                  <a:lnTo>
                    <a:pt x="345879" y="115293"/>
                  </a:lnTo>
                  <a:lnTo>
                    <a:pt x="348541" y="117955"/>
                  </a:lnTo>
                  <a:lnTo>
                    <a:pt x="348541" y="120680"/>
                  </a:lnTo>
                  <a:lnTo>
                    <a:pt x="351267" y="123342"/>
                  </a:lnTo>
                  <a:lnTo>
                    <a:pt x="351267" y="126005"/>
                  </a:lnTo>
                  <a:lnTo>
                    <a:pt x="353929" y="128730"/>
                  </a:lnTo>
                  <a:lnTo>
                    <a:pt x="353929" y="131392"/>
                  </a:lnTo>
                  <a:lnTo>
                    <a:pt x="353929" y="134054"/>
                  </a:lnTo>
                  <a:lnTo>
                    <a:pt x="353929" y="136716"/>
                  </a:lnTo>
                  <a:lnTo>
                    <a:pt x="356591" y="136716"/>
                  </a:lnTo>
                  <a:lnTo>
                    <a:pt x="356591" y="139442"/>
                  </a:lnTo>
                  <a:lnTo>
                    <a:pt x="356591" y="142104"/>
                  </a:lnTo>
                  <a:lnTo>
                    <a:pt x="353929" y="142104"/>
                  </a:lnTo>
                  <a:lnTo>
                    <a:pt x="353929" y="144766"/>
                  </a:lnTo>
                  <a:lnTo>
                    <a:pt x="351267" y="147491"/>
                  </a:lnTo>
                  <a:lnTo>
                    <a:pt x="351267" y="150153"/>
                  </a:lnTo>
                  <a:lnTo>
                    <a:pt x="351267" y="152815"/>
                  </a:lnTo>
                  <a:lnTo>
                    <a:pt x="353929" y="152815"/>
                  </a:lnTo>
                  <a:lnTo>
                    <a:pt x="353929" y="155541"/>
                  </a:lnTo>
                  <a:lnTo>
                    <a:pt x="353929" y="158203"/>
                  </a:lnTo>
                  <a:lnTo>
                    <a:pt x="353929" y="160865"/>
                  </a:lnTo>
                  <a:lnTo>
                    <a:pt x="356591" y="160865"/>
                  </a:lnTo>
                  <a:lnTo>
                    <a:pt x="356591" y="163527"/>
                  </a:lnTo>
                  <a:lnTo>
                    <a:pt x="356591" y="166253"/>
                  </a:lnTo>
                  <a:lnTo>
                    <a:pt x="359316" y="166253"/>
                  </a:lnTo>
                  <a:lnTo>
                    <a:pt x="361978" y="168914"/>
                  </a:lnTo>
                  <a:lnTo>
                    <a:pt x="361978" y="171577"/>
                  </a:lnTo>
                  <a:lnTo>
                    <a:pt x="364640" y="171577"/>
                  </a:lnTo>
                  <a:lnTo>
                    <a:pt x="364640" y="174302"/>
                  </a:lnTo>
                  <a:lnTo>
                    <a:pt x="364640" y="176964"/>
                  </a:lnTo>
                  <a:lnTo>
                    <a:pt x="364640" y="179626"/>
                  </a:lnTo>
                  <a:lnTo>
                    <a:pt x="361978" y="179626"/>
                  </a:lnTo>
                  <a:lnTo>
                    <a:pt x="359316" y="182352"/>
                  </a:lnTo>
                  <a:lnTo>
                    <a:pt x="356591" y="182352"/>
                  </a:lnTo>
                  <a:lnTo>
                    <a:pt x="353929" y="182352"/>
                  </a:lnTo>
                  <a:lnTo>
                    <a:pt x="353929" y="185014"/>
                  </a:lnTo>
                  <a:lnTo>
                    <a:pt x="353929" y="187676"/>
                  </a:lnTo>
                  <a:lnTo>
                    <a:pt x="351267" y="190401"/>
                  </a:lnTo>
                  <a:lnTo>
                    <a:pt x="348541" y="193063"/>
                  </a:lnTo>
                  <a:lnTo>
                    <a:pt x="348541" y="195726"/>
                  </a:lnTo>
                  <a:lnTo>
                    <a:pt x="345879" y="198388"/>
                  </a:lnTo>
                  <a:lnTo>
                    <a:pt x="345879" y="201113"/>
                  </a:lnTo>
                  <a:lnTo>
                    <a:pt x="343217" y="203775"/>
                  </a:lnTo>
                  <a:lnTo>
                    <a:pt x="340491" y="206437"/>
                  </a:lnTo>
                  <a:lnTo>
                    <a:pt x="340491" y="209163"/>
                  </a:lnTo>
                  <a:lnTo>
                    <a:pt x="340491" y="211825"/>
                  </a:lnTo>
                  <a:lnTo>
                    <a:pt x="343217" y="214487"/>
                  </a:lnTo>
                  <a:lnTo>
                    <a:pt x="343217" y="217212"/>
                  </a:lnTo>
                  <a:lnTo>
                    <a:pt x="343217" y="219874"/>
                  </a:lnTo>
                  <a:lnTo>
                    <a:pt x="343217" y="222536"/>
                  </a:lnTo>
                  <a:lnTo>
                    <a:pt x="345879" y="222536"/>
                  </a:lnTo>
                  <a:lnTo>
                    <a:pt x="345879" y="225198"/>
                  </a:lnTo>
                  <a:lnTo>
                    <a:pt x="348541" y="225198"/>
                  </a:lnTo>
                  <a:lnTo>
                    <a:pt x="351267" y="225198"/>
                  </a:lnTo>
                  <a:lnTo>
                    <a:pt x="351267" y="227924"/>
                  </a:lnTo>
                  <a:lnTo>
                    <a:pt x="353929" y="227924"/>
                  </a:lnTo>
                  <a:lnTo>
                    <a:pt x="353929" y="230586"/>
                  </a:lnTo>
                  <a:lnTo>
                    <a:pt x="356591" y="233248"/>
                  </a:lnTo>
                  <a:lnTo>
                    <a:pt x="359316" y="233248"/>
                  </a:lnTo>
                  <a:lnTo>
                    <a:pt x="361978" y="233248"/>
                  </a:lnTo>
                  <a:lnTo>
                    <a:pt x="361978" y="235973"/>
                  </a:lnTo>
                  <a:lnTo>
                    <a:pt x="361978" y="238635"/>
                  </a:lnTo>
                  <a:lnTo>
                    <a:pt x="361978" y="241298"/>
                  </a:lnTo>
                  <a:lnTo>
                    <a:pt x="361978" y="244023"/>
                  </a:lnTo>
                  <a:lnTo>
                    <a:pt x="359316" y="244023"/>
                  </a:lnTo>
                  <a:lnTo>
                    <a:pt x="356591" y="246685"/>
                  </a:lnTo>
                  <a:lnTo>
                    <a:pt x="356591" y="249347"/>
                  </a:lnTo>
                  <a:lnTo>
                    <a:pt x="359316" y="249347"/>
                  </a:lnTo>
                  <a:lnTo>
                    <a:pt x="359316" y="246685"/>
                  </a:lnTo>
                  <a:lnTo>
                    <a:pt x="361978" y="246685"/>
                  </a:lnTo>
                  <a:lnTo>
                    <a:pt x="364640" y="246685"/>
                  </a:lnTo>
                  <a:lnTo>
                    <a:pt x="367366" y="249347"/>
                  </a:lnTo>
                  <a:lnTo>
                    <a:pt x="372690" y="249347"/>
                  </a:lnTo>
                  <a:lnTo>
                    <a:pt x="372690" y="252072"/>
                  </a:lnTo>
                  <a:lnTo>
                    <a:pt x="375352" y="252072"/>
                  </a:lnTo>
                  <a:lnTo>
                    <a:pt x="375352" y="254735"/>
                  </a:lnTo>
                  <a:lnTo>
                    <a:pt x="375352" y="257397"/>
                  </a:lnTo>
                  <a:lnTo>
                    <a:pt x="372690" y="257397"/>
                  </a:lnTo>
                  <a:lnTo>
                    <a:pt x="372690" y="260059"/>
                  </a:lnTo>
                  <a:lnTo>
                    <a:pt x="372690" y="262784"/>
                  </a:lnTo>
                  <a:lnTo>
                    <a:pt x="372690" y="265446"/>
                  </a:lnTo>
                  <a:lnTo>
                    <a:pt x="370028" y="265446"/>
                  </a:lnTo>
                  <a:lnTo>
                    <a:pt x="367366" y="265446"/>
                  </a:lnTo>
                  <a:lnTo>
                    <a:pt x="367366" y="268108"/>
                  </a:lnTo>
                  <a:lnTo>
                    <a:pt x="367366" y="270834"/>
                  </a:lnTo>
                  <a:lnTo>
                    <a:pt x="367366" y="273496"/>
                  </a:lnTo>
                  <a:lnTo>
                    <a:pt x="367366" y="276158"/>
                  </a:lnTo>
                  <a:lnTo>
                    <a:pt x="367366" y="278884"/>
                  </a:lnTo>
                  <a:lnTo>
                    <a:pt x="364640" y="281546"/>
                  </a:lnTo>
                  <a:lnTo>
                    <a:pt x="361978" y="284207"/>
                  </a:lnTo>
                  <a:lnTo>
                    <a:pt x="359316" y="284207"/>
                  </a:lnTo>
                  <a:lnTo>
                    <a:pt x="356591" y="284207"/>
                  </a:lnTo>
                  <a:lnTo>
                    <a:pt x="353929" y="284207"/>
                  </a:lnTo>
                  <a:lnTo>
                    <a:pt x="351267" y="284207"/>
                  </a:lnTo>
                  <a:lnTo>
                    <a:pt x="351267" y="286870"/>
                  </a:lnTo>
                  <a:lnTo>
                    <a:pt x="348541" y="286870"/>
                  </a:lnTo>
                  <a:lnTo>
                    <a:pt x="345879" y="286870"/>
                  </a:lnTo>
                  <a:lnTo>
                    <a:pt x="345879" y="289595"/>
                  </a:lnTo>
                  <a:lnTo>
                    <a:pt x="343217" y="289595"/>
                  </a:lnTo>
                  <a:lnTo>
                    <a:pt x="343217" y="292257"/>
                  </a:lnTo>
                  <a:lnTo>
                    <a:pt x="340491" y="292257"/>
                  </a:lnTo>
                  <a:lnTo>
                    <a:pt x="340491" y="294919"/>
                  </a:lnTo>
                  <a:lnTo>
                    <a:pt x="340491" y="297645"/>
                  </a:lnTo>
                  <a:lnTo>
                    <a:pt x="337829" y="297645"/>
                  </a:lnTo>
                  <a:lnTo>
                    <a:pt x="337829" y="300307"/>
                  </a:lnTo>
                  <a:lnTo>
                    <a:pt x="337829" y="302969"/>
                  </a:lnTo>
                  <a:lnTo>
                    <a:pt x="337829" y="305694"/>
                  </a:lnTo>
                  <a:lnTo>
                    <a:pt x="337829" y="308356"/>
                  </a:lnTo>
                  <a:lnTo>
                    <a:pt x="335167" y="308356"/>
                  </a:lnTo>
                  <a:lnTo>
                    <a:pt x="332505" y="308356"/>
                  </a:lnTo>
                  <a:lnTo>
                    <a:pt x="329780" y="308356"/>
                  </a:lnTo>
                  <a:lnTo>
                    <a:pt x="329780" y="311019"/>
                  </a:lnTo>
                  <a:lnTo>
                    <a:pt x="327118" y="311019"/>
                  </a:lnTo>
                  <a:lnTo>
                    <a:pt x="324456" y="311019"/>
                  </a:lnTo>
                  <a:lnTo>
                    <a:pt x="321730" y="311019"/>
                  </a:lnTo>
                  <a:lnTo>
                    <a:pt x="319068" y="311019"/>
                  </a:lnTo>
                  <a:lnTo>
                    <a:pt x="316406" y="313681"/>
                  </a:lnTo>
                  <a:lnTo>
                    <a:pt x="313681" y="313681"/>
                  </a:lnTo>
                  <a:lnTo>
                    <a:pt x="313681" y="316406"/>
                  </a:lnTo>
                  <a:lnTo>
                    <a:pt x="311018" y="316406"/>
                  </a:lnTo>
                  <a:lnTo>
                    <a:pt x="311018" y="319068"/>
                  </a:lnTo>
                  <a:lnTo>
                    <a:pt x="311018" y="321730"/>
                  </a:lnTo>
                  <a:lnTo>
                    <a:pt x="308356" y="321730"/>
                  </a:lnTo>
                  <a:lnTo>
                    <a:pt x="305694" y="321730"/>
                  </a:lnTo>
                  <a:lnTo>
                    <a:pt x="305694" y="324456"/>
                  </a:lnTo>
                  <a:lnTo>
                    <a:pt x="302969" y="324456"/>
                  </a:lnTo>
                  <a:lnTo>
                    <a:pt x="302969" y="327118"/>
                  </a:lnTo>
                  <a:lnTo>
                    <a:pt x="300307" y="327118"/>
                  </a:lnTo>
                  <a:lnTo>
                    <a:pt x="297645" y="327118"/>
                  </a:lnTo>
                  <a:lnTo>
                    <a:pt x="294919" y="327118"/>
                  </a:lnTo>
                  <a:lnTo>
                    <a:pt x="292257" y="327118"/>
                  </a:lnTo>
                  <a:lnTo>
                    <a:pt x="289595" y="327118"/>
                  </a:lnTo>
                  <a:lnTo>
                    <a:pt x="289595" y="324456"/>
                  </a:lnTo>
                  <a:lnTo>
                    <a:pt x="286870" y="324456"/>
                  </a:lnTo>
                  <a:lnTo>
                    <a:pt x="286870" y="321730"/>
                  </a:lnTo>
                  <a:lnTo>
                    <a:pt x="284208" y="321730"/>
                  </a:lnTo>
                  <a:lnTo>
                    <a:pt x="281546" y="321730"/>
                  </a:lnTo>
                  <a:lnTo>
                    <a:pt x="278884" y="321730"/>
                  </a:lnTo>
                  <a:lnTo>
                    <a:pt x="276158" y="321730"/>
                  </a:lnTo>
                  <a:lnTo>
                    <a:pt x="273496" y="321730"/>
                  </a:lnTo>
                  <a:lnTo>
                    <a:pt x="270834" y="321730"/>
                  </a:lnTo>
                  <a:lnTo>
                    <a:pt x="268109" y="321730"/>
                  </a:lnTo>
                  <a:lnTo>
                    <a:pt x="268109" y="319068"/>
                  </a:lnTo>
                  <a:lnTo>
                    <a:pt x="265446" y="319068"/>
                  </a:lnTo>
                  <a:lnTo>
                    <a:pt x="265446" y="316406"/>
                  </a:lnTo>
                  <a:lnTo>
                    <a:pt x="262784" y="316406"/>
                  </a:lnTo>
                  <a:lnTo>
                    <a:pt x="260059" y="319068"/>
                  </a:lnTo>
                  <a:lnTo>
                    <a:pt x="257397" y="319068"/>
                  </a:lnTo>
                  <a:lnTo>
                    <a:pt x="254735" y="319068"/>
                  </a:lnTo>
                  <a:lnTo>
                    <a:pt x="252073" y="319068"/>
                  </a:lnTo>
                  <a:lnTo>
                    <a:pt x="249347" y="319068"/>
                  </a:lnTo>
                  <a:lnTo>
                    <a:pt x="246685" y="319068"/>
                  </a:lnTo>
                  <a:lnTo>
                    <a:pt x="244023" y="319068"/>
                  </a:lnTo>
                  <a:lnTo>
                    <a:pt x="241298" y="319068"/>
                  </a:lnTo>
                  <a:lnTo>
                    <a:pt x="238636" y="319068"/>
                  </a:lnTo>
                  <a:lnTo>
                    <a:pt x="233248" y="319068"/>
                  </a:lnTo>
                  <a:lnTo>
                    <a:pt x="230586" y="319068"/>
                  </a:lnTo>
                  <a:lnTo>
                    <a:pt x="227924" y="316406"/>
                  </a:lnTo>
                  <a:lnTo>
                    <a:pt x="225198" y="316406"/>
                  </a:lnTo>
                  <a:lnTo>
                    <a:pt x="222536" y="316406"/>
                  </a:lnTo>
                  <a:lnTo>
                    <a:pt x="219874" y="316406"/>
                  </a:lnTo>
                  <a:lnTo>
                    <a:pt x="217212" y="319068"/>
                  </a:lnTo>
                  <a:lnTo>
                    <a:pt x="214487" y="319068"/>
                  </a:lnTo>
                  <a:lnTo>
                    <a:pt x="209163" y="321730"/>
                  </a:lnTo>
                  <a:lnTo>
                    <a:pt x="206437" y="321730"/>
                  </a:lnTo>
                  <a:lnTo>
                    <a:pt x="206437" y="324456"/>
                  </a:lnTo>
                  <a:lnTo>
                    <a:pt x="206437" y="327118"/>
                  </a:lnTo>
                  <a:lnTo>
                    <a:pt x="203775" y="327118"/>
                  </a:lnTo>
                  <a:lnTo>
                    <a:pt x="201113" y="327118"/>
                  </a:lnTo>
                  <a:lnTo>
                    <a:pt x="198388" y="327118"/>
                  </a:lnTo>
                  <a:lnTo>
                    <a:pt x="195725" y="327118"/>
                  </a:lnTo>
                  <a:lnTo>
                    <a:pt x="193063" y="327118"/>
                  </a:lnTo>
                  <a:lnTo>
                    <a:pt x="190401" y="327118"/>
                  </a:lnTo>
                  <a:lnTo>
                    <a:pt x="187676" y="327118"/>
                  </a:lnTo>
                  <a:lnTo>
                    <a:pt x="185014" y="329780"/>
                  </a:lnTo>
                  <a:lnTo>
                    <a:pt x="182352" y="329780"/>
                  </a:lnTo>
                  <a:lnTo>
                    <a:pt x="179626" y="327118"/>
                  </a:lnTo>
                  <a:lnTo>
                    <a:pt x="176964" y="327118"/>
                  </a:lnTo>
                  <a:lnTo>
                    <a:pt x="174302" y="327118"/>
                  </a:lnTo>
                  <a:lnTo>
                    <a:pt x="171577" y="327118"/>
                  </a:lnTo>
                  <a:lnTo>
                    <a:pt x="168915" y="327118"/>
                  </a:lnTo>
                  <a:lnTo>
                    <a:pt x="168915" y="324456"/>
                  </a:lnTo>
                  <a:lnTo>
                    <a:pt x="166253" y="324456"/>
                  </a:lnTo>
                  <a:lnTo>
                    <a:pt x="166253" y="327118"/>
                  </a:lnTo>
                  <a:lnTo>
                    <a:pt x="163591" y="327118"/>
                  </a:lnTo>
                  <a:lnTo>
                    <a:pt x="160865" y="327118"/>
                  </a:lnTo>
                  <a:lnTo>
                    <a:pt x="158203" y="327118"/>
                  </a:lnTo>
                  <a:lnTo>
                    <a:pt x="155541" y="324456"/>
                  </a:lnTo>
                  <a:lnTo>
                    <a:pt x="152816" y="324456"/>
                  </a:lnTo>
                  <a:lnTo>
                    <a:pt x="152816" y="321730"/>
                  </a:lnTo>
                  <a:lnTo>
                    <a:pt x="150153" y="321730"/>
                  </a:lnTo>
                  <a:lnTo>
                    <a:pt x="147491" y="321730"/>
                  </a:lnTo>
                  <a:lnTo>
                    <a:pt x="144766" y="321730"/>
                  </a:lnTo>
                  <a:lnTo>
                    <a:pt x="142104" y="321730"/>
                  </a:lnTo>
                  <a:lnTo>
                    <a:pt x="139442" y="319068"/>
                  </a:lnTo>
                  <a:lnTo>
                    <a:pt x="136780" y="319068"/>
                  </a:lnTo>
                  <a:lnTo>
                    <a:pt x="134054" y="319068"/>
                  </a:lnTo>
                  <a:lnTo>
                    <a:pt x="131392" y="316406"/>
                  </a:lnTo>
                  <a:lnTo>
                    <a:pt x="128730" y="313681"/>
                  </a:lnTo>
                  <a:lnTo>
                    <a:pt x="126005" y="313681"/>
                  </a:lnTo>
                  <a:lnTo>
                    <a:pt x="123343" y="313681"/>
                  </a:lnTo>
                  <a:lnTo>
                    <a:pt x="120680" y="313681"/>
                  </a:lnTo>
                  <a:lnTo>
                    <a:pt x="117955" y="313681"/>
                  </a:lnTo>
                  <a:lnTo>
                    <a:pt x="115293" y="313681"/>
                  </a:lnTo>
                  <a:lnTo>
                    <a:pt x="112631" y="316406"/>
                  </a:lnTo>
                  <a:lnTo>
                    <a:pt x="109905" y="316406"/>
                  </a:lnTo>
                  <a:lnTo>
                    <a:pt x="107243" y="316406"/>
                  </a:lnTo>
                  <a:lnTo>
                    <a:pt x="104581" y="316406"/>
                  </a:lnTo>
                  <a:lnTo>
                    <a:pt x="101919" y="316406"/>
                  </a:lnTo>
                  <a:lnTo>
                    <a:pt x="99194" y="316406"/>
                  </a:lnTo>
                  <a:lnTo>
                    <a:pt x="96532" y="316406"/>
                  </a:lnTo>
                  <a:lnTo>
                    <a:pt x="93870" y="316406"/>
                  </a:lnTo>
                  <a:lnTo>
                    <a:pt x="91144" y="316406"/>
                  </a:lnTo>
                  <a:lnTo>
                    <a:pt x="88482" y="316406"/>
                  </a:lnTo>
                  <a:lnTo>
                    <a:pt x="85820" y="316406"/>
                  </a:lnTo>
                  <a:lnTo>
                    <a:pt x="85820" y="319068"/>
                  </a:lnTo>
                  <a:lnTo>
                    <a:pt x="85820" y="316406"/>
                  </a:lnTo>
                  <a:lnTo>
                    <a:pt x="83095" y="313681"/>
                  </a:lnTo>
                  <a:lnTo>
                    <a:pt x="85820" y="311019"/>
                  </a:lnTo>
                  <a:lnTo>
                    <a:pt x="85820" y="308356"/>
                  </a:lnTo>
                  <a:lnTo>
                    <a:pt x="88482" y="308356"/>
                  </a:lnTo>
                  <a:lnTo>
                    <a:pt x="88482" y="305694"/>
                  </a:lnTo>
                  <a:lnTo>
                    <a:pt x="88482" y="302969"/>
                  </a:lnTo>
                  <a:lnTo>
                    <a:pt x="88482" y="300307"/>
                  </a:lnTo>
                  <a:lnTo>
                    <a:pt x="88482" y="297645"/>
                  </a:lnTo>
                  <a:lnTo>
                    <a:pt x="88482" y="294919"/>
                  </a:lnTo>
                  <a:lnTo>
                    <a:pt x="88482" y="292257"/>
                  </a:lnTo>
                  <a:lnTo>
                    <a:pt x="85820" y="292257"/>
                  </a:lnTo>
                  <a:lnTo>
                    <a:pt x="83095" y="286870"/>
                  </a:lnTo>
                  <a:lnTo>
                    <a:pt x="80433" y="286870"/>
                  </a:lnTo>
                  <a:lnTo>
                    <a:pt x="80433" y="284207"/>
                  </a:lnTo>
                  <a:lnTo>
                    <a:pt x="77770" y="284207"/>
                  </a:lnTo>
                  <a:lnTo>
                    <a:pt x="77770" y="281546"/>
                  </a:lnTo>
                  <a:lnTo>
                    <a:pt x="75108" y="281546"/>
                  </a:lnTo>
                  <a:lnTo>
                    <a:pt x="72383" y="281546"/>
                  </a:lnTo>
                  <a:lnTo>
                    <a:pt x="69721" y="281546"/>
                  </a:lnTo>
                  <a:lnTo>
                    <a:pt x="67059" y="281546"/>
                  </a:lnTo>
                  <a:lnTo>
                    <a:pt x="64333" y="281546"/>
                  </a:lnTo>
                  <a:lnTo>
                    <a:pt x="61671" y="281546"/>
                  </a:lnTo>
                  <a:lnTo>
                    <a:pt x="59009" y="281546"/>
                  </a:lnTo>
                  <a:lnTo>
                    <a:pt x="56284" y="281546"/>
                  </a:lnTo>
                  <a:lnTo>
                    <a:pt x="50960" y="281546"/>
                  </a:lnTo>
                  <a:lnTo>
                    <a:pt x="48298" y="281546"/>
                  </a:lnTo>
                  <a:lnTo>
                    <a:pt x="45572" y="284207"/>
                  </a:lnTo>
                  <a:lnTo>
                    <a:pt x="42910" y="284207"/>
                  </a:lnTo>
                  <a:lnTo>
                    <a:pt x="40248" y="286870"/>
                  </a:lnTo>
                  <a:lnTo>
                    <a:pt x="37523" y="286870"/>
                  </a:lnTo>
                  <a:lnTo>
                    <a:pt x="34860" y="286870"/>
                  </a:lnTo>
                  <a:lnTo>
                    <a:pt x="32198" y="286870"/>
                  </a:lnTo>
                  <a:lnTo>
                    <a:pt x="29473" y="286870"/>
                  </a:lnTo>
                  <a:lnTo>
                    <a:pt x="26811" y="284207"/>
                  </a:lnTo>
                  <a:lnTo>
                    <a:pt x="24149" y="284207"/>
                  </a:lnTo>
                  <a:lnTo>
                    <a:pt x="21487" y="284207"/>
                  </a:lnTo>
                  <a:lnTo>
                    <a:pt x="18761" y="284207"/>
                  </a:lnTo>
                  <a:lnTo>
                    <a:pt x="16099" y="281546"/>
                  </a:lnTo>
                  <a:lnTo>
                    <a:pt x="13437" y="281546"/>
                  </a:lnTo>
                  <a:lnTo>
                    <a:pt x="13437" y="278884"/>
                  </a:lnTo>
                  <a:lnTo>
                    <a:pt x="10712" y="278884"/>
                  </a:lnTo>
                  <a:lnTo>
                    <a:pt x="8050" y="276158"/>
                  </a:lnTo>
                  <a:lnTo>
                    <a:pt x="5387" y="276158"/>
                  </a:lnTo>
                  <a:lnTo>
                    <a:pt x="0" y="276158"/>
                  </a:lnTo>
                  <a:lnTo>
                    <a:pt x="0" y="27615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0" name="Freeform: Shape 209">
              <a:extLst>
                <a:ext uri="{FF2B5EF4-FFF2-40B4-BE49-F238E27FC236}">
                  <a16:creationId xmlns:a16="http://schemas.microsoft.com/office/drawing/2014/main" id="{E062C1AF-46CF-036A-168D-C6E74BB28768}"/>
                </a:ext>
              </a:extLst>
            </p:cNvPr>
            <p:cNvSpPr/>
            <p:nvPr/>
          </p:nvSpPr>
          <p:spPr>
            <a:xfrm>
              <a:off x="2574968" y="4540984"/>
              <a:ext cx="260058" cy="193000"/>
            </a:xfrm>
            <a:custGeom>
              <a:avLst/>
              <a:gdLst>
                <a:gd name="connsiteX0" fmla="*/ 187676 w 260058"/>
                <a:gd name="connsiteY0" fmla="*/ 184950 h 193000"/>
                <a:gd name="connsiteX1" fmla="*/ 185014 w 260058"/>
                <a:gd name="connsiteY1" fmla="*/ 182288 h 193000"/>
                <a:gd name="connsiteX2" fmla="*/ 182288 w 260058"/>
                <a:gd name="connsiteY2" fmla="*/ 179627 h 193000"/>
                <a:gd name="connsiteX3" fmla="*/ 176964 w 260058"/>
                <a:gd name="connsiteY3" fmla="*/ 176964 h 193000"/>
                <a:gd name="connsiteX4" fmla="*/ 174302 w 260058"/>
                <a:gd name="connsiteY4" fmla="*/ 174239 h 193000"/>
                <a:gd name="connsiteX5" fmla="*/ 174302 w 260058"/>
                <a:gd name="connsiteY5" fmla="*/ 171577 h 193000"/>
                <a:gd name="connsiteX6" fmla="*/ 168915 w 260058"/>
                <a:gd name="connsiteY6" fmla="*/ 168915 h 193000"/>
                <a:gd name="connsiteX7" fmla="*/ 166253 w 260058"/>
                <a:gd name="connsiteY7" fmla="*/ 166189 h 193000"/>
                <a:gd name="connsiteX8" fmla="*/ 163527 w 260058"/>
                <a:gd name="connsiteY8" fmla="*/ 163527 h 193000"/>
                <a:gd name="connsiteX9" fmla="*/ 158203 w 260058"/>
                <a:gd name="connsiteY9" fmla="*/ 160865 h 193000"/>
                <a:gd name="connsiteX10" fmla="*/ 155478 w 260058"/>
                <a:gd name="connsiteY10" fmla="*/ 158140 h 193000"/>
                <a:gd name="connsiteX11" fmla="*/ 152816 w 260058"/>
                <a:gd name="connsiteY11" fmla="*/ 155477 h 193000"/>
                <a:gd name="connsiteX12" fmla="*/ 150153 w 260058"/>
                <a:gd name="connsiteY12" fmla="*/ 155477 h 193000"/>
                <a:gd name="connsiteX13" fmla="*/ 147491 w 260058"/>
                <a:gd name="connsiteY13" fmla="*/ 155477 h 193000"/>
                <a:gd name="connsiteX14" fmla="*/ 144766 w 260058"/>
                <a:gd name="connsiteY14" fmla="*/ 155477 h 193000"/>
                <a:gd name="connsiteX15" fmla="*/ 142104 w 260058"/>
                <a:gd name="connsiteY15" fmla="*/ 155477 h 193000"/>
                <a:gd name="connsiteX16" fmla="*/ 136716 w 260058"/>
                <a:gd name="connsiteY16" fmla="*/ 155477 h 193000"/>
                <a:gd name="connsiteX17" fmla="*/ 134054 w 260058"/>
                <a:gd name="connsiteY17" fmla="*/ 155477 h 193000"/>
                <a:gd name="connsiteX18" fmla="*/ 131392 w 260058"/>
                <a:gd name="connsiteY18" fmla="*/ 158140 h 193000"/>
                <a:gd name="connsiteX19" fmla="*/ 128667 w 260058"/>
                <a:gd name="connsiteY19" fmla="*/ 158140 h 193000"/>
                <a:gd name="connsiteX20" fmla="*/ 126005 w 260058"/>
                <a:gd name="connsiteY20" fmla="*/ 158140 h 193000"/>
                <a:gd name="connsiteX21" fmla="*/ 123343 w 260058"/>
                <a:gd name="connsiteY21" fmla="*/ 158140 h 193000"/>
                <a:gd name="connsiteX22" fmla="*/ 123343 w 260058"/>
                <a:gd name="connsiteY22" fmla="*/ 160865 h 193000"/>
                <a:gd name="connsiteX23" fmla="*/ 120681 w 260058"/>
                <a:gd name="connsiteY23" fmla="*/ 160865 h 193000"/>
                <a:gd name="connsiteX24" fmla="*/ 117955 w 260058"/>
                <a:gd name="connsiteY24" fmla="*/ 163527 h 193000"/>
                <a:gd name="connsiteX25" fmla="*/ 115293 w 260058"/>
                <a:gd name="connsiteY25" fmla="*/ 166189 h 193000"/>
                <a:gd name="connsiteX26" fmla="*/ 112631 w 260058"/>
                <a:gd name="connsiteY26" fmla="*/ 168915 h 193000"/>
                <a:gd name="connsiteX27" fmla="*/ 109906 w 260058"/>
                <a:gd name="connsiteY27" fmla="*/ 171577 h 193000"/>
                <a:gd name="connsiteX28" fmla="*/ 107243 w 260058"/>
                <a:gd name="connsiteY28" fmla="*/ 171577 h 193000"/>
                <a:gd name="connsiteX29" fmla="*/ 104581 w 260058"/>
                <a:gd name="connsiteY29" fmla="*/ 168915 h 193000"/>
                <a:gd name="connsiteX30" fmla="*/ 101856 w 260058"/>
                <a:gd name="connsiteY30" fmla="*/ 171577 h 193000"/>
                <a:gd name="connsiteX31" fmla="*/ 99194 w 260058"/>
                <a:gd name="connsiteY31" fmla="*/ 171577 h 193000"/>
                <a:gd name="connsiteX32" fmla="*/ 96532 w 260058"/>
                <a:gd name="connsiteY32" fmla="*/ 171577 h 193000"/>
                <a:gd name="connsiteX33" fmla="*/ 96532 w 260058"/>
                <a:gd name="connsiteY33" fmla="*/ 174239 h 193000"/>
                <a:gd name="connsiteX34" fmla="*/ 93870 w 260058"/>
                <a:gd name="connsiteY34" fmla="*/ 174239 h 193000"/>
                <a:gd name="connsiteX35" fmla="*/ 91144 w 260058"/>
                <a:gd name="connsiteY35" fmla="*/ 174239 h 193000"/>
                <a:gd name="connsiteX36" fmla="*/ 91144 w 260058"/>
                <a:gd name="connsiteY36" fmla="*/ 176964 h 193000"/>
                <a:gd name="connsiteX37" fmla="*/ 88482 w 260058"/>
                <a:gd name="connsiteY37" fmla="*/ 176964 h 193000"/>
                <a:gd name="connsiteX38" fmla="*/ 85820 w 260058"/>
                <a:gd name="connsiteY38" fmla="*/ 179627 h 193000"/>
                <a:gd name="connsiteX39" fmla="*/ 85820 w 260058"/>
                <a:gd name="connsiteY39" fmla="*/ 182288 h 193000"/>
                <a:gd name="connsiteX40" fmla="*/ 83095 w 260058"/>
                <a:gd name="connsiteY40" fmla="*/ 182288 h 193000"/>
                <a:gd name="connsiteX41" fmla="*/ 80433 w 260058"/>
                <a:gd name="connsiteY41" fmla="*/ 182288 h 193000"/>
                <a:gd name="connsiteX42" fmla="*/ 80433 w 260058"/>
                <a:gd name="connsiteY42" fmla="*/ 184950 h 193000"/>
                <a:gd name="connsiteX43" fmla="*/ 77771 w 260058"/>
                <a:gd name="connsiteY43" fmla="*/ 184950 h 193000"/>
                <a:gd name="connsiteX44" fmla="*/ 75045 w 260058"/>
                <a:gd name="connsiteY44" fmla="*/ 187676 h 193000"/>
                <a:gd name="connsiteX45" fmla="*/ 72383 w 260058"/>
                <a:gd name="connsiteY45" fmla="*/ 187676 h 193000"/>
                <a:gd name="connsiteX46" fmla="*/ 69721 w 260058"/>
                <a:gd name="connsiteY46" fmla="*/ 187676 h 193000"/>
                <a:gd name="connsiteX47" fmla="*/ 66995 w 260058"/>
                <a:gd name="connsiteY47" fmla="*/ 187676 h 193000"/>
                <a:gd name="connsiteX48" fmla="*/ 66995 w 260058"/>
                <a:gd name="connsiteY48" fmla="*/ 190338 h 193000"/>
                <a:gd name="connsiteX49" fmla="*/ 64333 w 260058"/>
                <a:gd name="connsiteY49" fmla="*/ 190338 h 193000"/>
                <a:gd name="connsiteX50" fmla="*/ 61671 w 260058"/>
                <a:gd name="connsiteY50" fmla="*/ 187676 h 193000"/>
                <a:gd name="connsiteX51" fmla="*/ 61671 w 260058"/>
                <a:gd name="connsiteY51" fmla="*/ 190338 h 193000"/>
                <a:gd name="connsiteX52" fmla="*/ 61671 w 260058"/>
                <a:gd name="connsiteY52" fmla="*/ 193000 h 193000"/>
                <a:gd name="connsiteX53" fmla="*/ 59009 w 260058"/>
                <a:gd name="connsiteY53" fmla="*/ 193000 h 193000"/>
                <a:gd name="connsiteX54" fmla="*/ 56284 w 260058"/>
                <a:gd name="connsiteY54" fmla="*/ 193000 h 193000"/>
                <a:gd name="connsiteX55" fmla="*/ 53622 w 260058"/>
                <a:gd name="connsiteY55" fmla="*/ 193000 h 193000"/>
                <a:gd name="connsiteX56" fmla="*/ 50960 w 260058"/>
                <a:gd name="connsiteY56" fmla="*/ 193000 h 193000"/>
                <a:gd name="connsiteX57" fmla="*/ 50960 w 260058"/>
                <a:gd name="connsiteY57" fmla="*/ 190338 h 193000"/>
                <a:gd name="connsiteX58" fmla="*/ 48234 w 260058"/>
                <a:gd name="connsiteY58" fmla="*/ 190338 h 193000"/>
                <a:gd name="connsiteX59" fmla="*/ 45572 w 260058"/>
                <a:gd name="connsiteY59" fmla="*/ 190338 h 193000"/>
                <a:gd name="connsiteX60" fmla="*/ 45572 w 260058"/>
                <a:gd name="connsiteY60" fmla="*/ 187676 h 193000"/>
                <a:gd name="connsiteX61" fmla="*/ 42910 w 260058"/>
                <a:gd name="connsiteY61" fmla="*/ 187676 h 193000"/>
                <a:gd name="connsiteX62" fmla="*/ 40185 w 260058"/>
                <a:gd name="connsiteY62" fmla="*/ 187676 h 193000"/>
                <a:gd name="connsiteX63" fmla="*/ 40185 w 260058"/>
                <a:gd name="connsiteY63" fmla="*/ 190338 h 193000"/>
                <a:gd name="connsiteX64" fmla="*/ 40185 w 260058"/>
                <a:gd name="connsiteY64" fmla="*/ 187676 h 193000"/>
                <a:gd name="connsiteX65" fmla="*/ 37523 w 260058"/>
                <a:gd name="connsiteY65" fmla="*/ 187676 h 193000"/>
                <a:gd name="connsiteX66" fmla="*/ 37523 w 260058"/>
                <a:gd name="connsiteY66" fmla="*/ 184950 h 193000"/>
                <a:gd name="connsiteX67" fmla="*/ 34860 w 260058"/>
                <a:gd name="connsiteY67" fmla="*/ 184950 h 193000"/>
                <a:gd name="connsiteX68" fmla="*/ 34860 w 260058"/>
                <a:gd name="connsiteY68" fmla="*/ 182288 h 193000"/>
                <a:gd name="connsiteX69" fmla="*/ 32198 w 260058"/>
                <a:gd name="connsiteY69" fmla="*/ 182288 h 193000"/>
                <a:gd name="connsiteX70" fmla="*/ 29473 w 260058"/>
                <a:gd name="connsiteY70" fmla="*/ 182288 h 193000"/>
                <a:gd name="connsiteX71" fmla="*/ 26811 w 260058"/>
                <a:gd name="connsiteY71" fmla="*/ 179627 h 193000"/>
                <a:gd name="connsiteX72" fmla="*/ 24149 w 260058"/>
                <a:gd name="connsiteY72" fmla="*/ 179627 h 193000"/>
                <a:gd name="connsiteX73" fmla="*/ 21423 w 260058"/>
                <a:gd name="connsiteY73" fmla="*/ 179627 h 193000"/>
                <a:gd name="connsiteX74" fmla="*/ 18761 w 260058"/>
                <a:gd name="connsiteY74" fmla="*/ 176964 h 193000"/>
                <a:gd name="connsiteX75" fmla="*/ 18761 w 260058"/>
                <a:gd name="connsiteY75" fmla="*/ 174239 h 193000"/>
                <a:gd name="connsiteX76" fmla="*/ 16099 w 260058"/>
                <a:gd name="connsiteY76" fmla="*/ 174239 h 193000"/>
                <a:gd name="connsiteX77" fmla="*/ 16099 w 260058"/>
                <a:gd name="connsiteY77" fmla="*/ 171577 h 193000"/>
                <a:gd name="connsiteX78" fmla="*/ 16099 w 260058"/>
                <a:gd name="connsiteY78" fmla="*/ 168915 h 193000"/>
                <a:gd name="connsiteX79" fmla="*/ 16099 w 260058"/>
                <a:gd name="connsiteY79" fmla="*/ 166189 h 193000"/>
                <a:gd name="connsiteX80" fmla="*/ 16099 w 260058"/>
                <a:gd name="connsiteY80" fmla="*/ 163527 h 193000"/>
                <a:gd name="connsiteX81" fmla="*/ 16099 w 260058"/>
                <a:gd name="connsiteY81" fmla="*/ 160865 h 193000"/>
                <a:gd name="connsiteX82" fmla="*/ 13374 w 260058"/>
                <a:gd name="connsiteY82" fmla="*/ 158140 h 193000"/>
                <a:gd name="connsiteX83" fmla="*/ 10712 w 260058"/>
                <a:gd name="connsiteY83" fmla="*/ 158140 h 193000"/>
                <a:gd name="connsiteX84" fmla="*/ 8050 w 260058"/>
                <a:gd name="connsiteY84" fmla="*/ 158140 h 193000"/>
                <a:gd name="connsiteX85" fmla="*/ 8050 w 260058"/>
                <a:gd name="connsiteY85" fmla="*/ 155477 h 193000"/>
                <a:gd name="connsiteX86" fmla="*/ 8050 w 260058"/>
                <a:gd name="connsiteY86" fmla="*/ 152815 h 193000"/>
                <a:gd name="connsiteX87" fmla="*/ 8050 w 260058"/>
                <a:gd name="connsiteY87" fmla="*/ 150153 h 193000"/>
                <a:gd name="connsiteX88" fmla="*/ 5388 w 260058"/>
                <a:gd name="connsiteY88" fmla="*/ 150153 h 193000"/>
                <a:gd name="connsiteX89" fmla="*/ 5388 w 260058"/>
                <a:gd name="connsiteY89" fmla="*/ 147428 h 193000"/>
                <a:gd name="connsiteX90" fmla="*/ 5388 w 260058"/>
                <a:gd name="connsiteY90" fmla="*/ 142104 h 193000"/>
                <a:gd name="connsiteX91" fmla="*/ 5388 w 260058"/>
                <a:gd name="connsiteY91" fmla="*/ 139378 h 193000"/>
                <a:gd name="connsiteX92" fmla="*/ 5388 w 260058"/>
                <a:gd name="connsiteY92" fmla="*/ 136716 h 193000"/>
                <a:gd name="connsiteX93" fmla="*/ 5388 w 260058"/>
                <a:gd name="connsiteY93" fmla="*/ 134054 h 193000"/>
                <a:gd name="connsiteX94" fmla="*/ 8050 w 260058"/>
                <a:gd name="connsiteY94" fmla="*/ 131329 h 193000"/>
                <a:gd name="connsiteX95" fmla="*/ 8050 w 260058"/>
                <a:gd name="connsiteY95" fmla="*/ 128667 h 193000"/>
                <a:gd name="connsiteX96" fmla="*/ 8050 w 260058"/>
                <a:gd name="connsiteY96" fmla="*/ 126005 h 193000"/>
                <a:gd name="connsiteX97" fmla="*/ 5388 w 260058"/>
                <a:gd name="connsiteY97" fmla="*/ 126005 h 193000"/>
                <a:gd name="connsiteX98" fmla="*/ 2662 w 260058"/>
                <a:gd name="connsiteY98" fmla="*/ 123279 h 193000"/>
                <a:gd name="connsiteX99" fmla="*/ 2662 w 260058"/>
                <a:gd name="connsiteY99" fmla="*/ 120617 h 193000"/>
                <a:gd name="connsiteX100" fmla="*/ 2662 w 260058"/>
                <a:gd name="connsiteY100" fmla="*/ 117955 h 193000"/>
                <a:gd name="connsiteX101" fmla="*/ 0 w 260058"/>
                <a:gd name="connsiteY101" fmla="*/ 117955 h 193000"/>
                <a:gd name="connsiteX102" fmla="*/ 0 w 260058"/>
                <a:gd name="connsiteY102" fmla="*/ 115293 h 193000"/>
                <a:gd name="connsiteX103" fmla="*/ 0 w 260058"/>
                <a:gd name="connsiteY103" fmla="*/ 112568 h 193000"/>
                <a:gd name="connsiteX104" fmla="*/ 0 w 260058"/>
                <a:gd name="connsiteY104" fmla="*/ 109906 h 193000"/>
                <a:gd name="connsiteX105" fmla="*/ 2662 w 260058"/>
                <a:gd name="connsiteY105" fmla="*/ 109906 h 193000"/>
                <a:gd name="connsiteX106" fmla="*/ 5388 w 260058"/>
                <a:gd name="connsiteY106" fmla="*/ 107243 h 193000"/>
                <a:gd name="connsiteX107" fmla="*/ 2662 w 260058"/>
                <a:gd name="connsiteY107" fmla="*/ 104518 h 193000"/>
                <a:gd name="connsiteX108" fmla="*/ 5388 w 260058"/>
                <a:gd name="connsiteY108" fmla="*/ 104518 h 193000"/>
                <a:gd name="connsiteX109" fmla="*/ 8050 w 260058"/>
                <a:gd name="connsiteY109" fmla="*/ 104518 h 193000"/>
                <a:gd name="connsiteX110" fmla="*/ 8050 w 260058"/>
                <a:gd name="connsiteY110" fmla="*/ 101856 h 193000"/>
                <a:gd name="connsiteX111" fmla="*/ 8050 w 260058"/>
                <a:gd name="connsiteY111" fmla="*/ 99194 h 193000"/>
                <a:gd name="connsiteX112" fmla="*/ 5388 w 260058"/>
                <a:gd name="connsiteY112" fmla="*/ 99194 h 193000"/>
                <a:gd name="connsiteX113" fmla="*/ 5388 w 260058"/>
                <a:gd name="connsiteY113" fmla="*/ 96468 h 193000"/>
                <a:gd name="connsiteX114" fmla="*/ 5388 w 260058"/>
                <a:gd name="connsiteY114" fmla="*/ 93806 h 193000"/>
                <a:gd name="connsiteX115" fmla="*/ 8050 w 260058"/>
                <a:gd name="connsiteY115" fmla="*/ 93806 h 193000"/>
                <a:gd name="connsiteX116" fmla="*/ 10712 w 260058"/>
                <a:gd name="connsiteY116" fmla="*/ 91144 h 193000"/>
                <a:gd name="connsiteX117" fmla="*/ 13374 w 260058"/>
                <a:gd name="connsiteY117" fmla="*/ 91144 h 193000"/>
                <a:gd name="connsiteX118" fmla="*/ 13374 w 260058"/>
                <a:gd name="connsiteY118" fmla="*/ 88482 h 193000"/>
                <a:gd name="connsiteX119" fmla="*/ 16099 w 260058"/>
                <a:gd name="connsiteY119" fmla="*/ 88482 h 193000"/>
                <a:gd name="connsiteX120" fmla="*/ 18761 w 260058"/>
                <a:gd name="connsiteY120" fmla="*/ 91144 h 193000"/>
                <a:gd name="connsiteX121" fmla="*/ 21423 w 260058"/>
                <a:gd name="connsiteY121" fmla="*/ 91144 h 193000"/>
                <a:gd name="connsiteX122" fmla="*/ 21423 w 260058"/>
                <a:gd name="connsiteY122" fmla="*/ 88482 h 193000"/>
                <a:gd name="connsiteX123" fmla="*/ 24149 w 260058"/>
                <a:gd name="connsiteY123" fmla="*/ 88482 h 193000"/>
                <a:gd name="connsiteX124" fmla="*/ 24149 w 260058"/>
                <a:gd name="connsiteY124" fmla="*/ 85756 h 193000"/>
                <a:gd name="connsiteX125" fmla="*/ 24149 w 260058"/>
                <a:gd name="connsiteY125" fmla="*/ 83095 h 193000"/>
                <a:gd name="connsiteX126" fmla="*/ 26811 w 260058"/>
                <a:gd name="connsiteY126" fmla="*/ 83095 h 193000"/>
                <a:gd name="connsiteX127" fmla="*/ 29473 w 260058"/>
                <a:gd name="connsiteY127" fmla="*/ 80433 h 193000"/>
                <a:gd name="connsiteX128" fmla="*/ 29473 w 260058"/>
                <a:gd name="connsiteY128" fmla="*/ 77707 h 193000"/>
                <a:gd name="connsiteX129" fmla="*/ 32198 w 260058"/>
                <a:gd name="connsiteY129" fmla="*/ 77707 h 193000"/>
                <a:gd name="connsiteX130" fmla="*/ 34860 w 260058"/>
                <a:gd name="connsiteY130" fmla="*/ 75045 h 193000"/>
                <a:gd name="connsiteX131" fmla="*/ 37523 w 260058"/>
                <a:gd name="connsiteY131" fmla="*/ 75045 h 193000"/>
                <a:gd name="connsiteX132" fmla="*/ 40185 w 260058"/>
                <a:gd name="connsiteY132" fmla="*/ 75045 h 193000"/>
                <a:gd name="connsiteX133" fmla="*/ 45572 w 260058"/>
                <a:gd name="connsiteY133" fmla="*/ 75045 h 193000"/>
                <a:gd name="connsiteX134" fmla="*/ 45572 w 260058"/>
                <a:gd name="connsiteY134" fmla="*/ 77707 h 193000"/>
                <a:gd name="connsiteX135" fmla="*/ 48234 w 260058"/>
                <a:gd name="connsiteY135" fmla="*/ 77707 h 193000"/>
                <a:gd name="connsiteX136" fmla="*/ 50960 w 260058"/>
                <a:gd name="connsiteY136" fmla="*/ 77707 h 193000"/>
                <a:gd name="connsiteX137" fmla="*/ 53622 w 260058"/>
                <a:gd name="connsiteY137" fmla="*/ 77707 h 193000"/>
                <a:gd name="connsiteX138" fmla="*/ 56284 w 260058"/>
                <a:gd name="connsiteY138" fmla="*/ 77707 h 193000"/>
                <a:gd name="connsiteX139" fmla="*/ 59009 w 260058"/>
                <a:gd name="connsiteY139" fmla="*/ 77707 h 193000"/>
                <a:gd name="connsiteX140" fmla="*/ 61671 w 260058"/>
                <a:gd name="connsiteY140" fmla="*/ 77707 h 193000"/>
                <a:gd name="connsiteX141" fmla="*/ 64333 w 260058"/>
                <a:gd name="connsiteY141" fmla="*/ 77707 h 193000"/>
                <a:gd name="connsiteX142" fmla="*/ 66995 w 260058"/>
                <a:gd name="connsiteY142" fmla="*/ 80433 h 193000"/>
                <a:gd name="connsiteX143" fmla="*/ 69721 w 260058"/>
                <a:gd name="connsiteY143" fmla="*/ 80433 h 193000"/>
                <a:gd name="connsiteX144" fmla="*/ 72383 w 260058"/>
                <a:gd name="connsiteY144" fmla="*/ 80433 h 193000"/>
                <a:gd name="connsiteX145" fmla="*/ 75045 w 260058"/>
                <a:gd name="connsiteY145" fmla="*/ 83095 h 193000"/>
                <a:gd name="connsiteX146" fmla="*/ 77771 w 260058"/>
                <a:gd name="connsiteY146" fmla="*/ 83095 h 193000"/>
                <a:gd name="connsiteX147" fmla="*/ 80433 w 260058"/>
                <a:gd name="connsiteY147" fmla="*/ 83095 h 193000"/>
                <a:gd name="connsiteX148" fmla="*/ 83095 w 260058"/>
                <a:gd name="connsiteY148" fmla="*/ 83095 h 193000"/>
                <a:gd name="connsiteX149" fmla="*/ 85820 w 260058"/>
                <a:gd name="connsiteY149" fmla="*/ 83095 h 193000"/>
                <a:gd name="connsiteX150" fmla="*/ 88482 w 260058"/>
                <a:gd name="connsiteY150" fmla="*/ 83095 h 193000"/>
                <a:gd name="connsiteX151" fmla="*/ 91144 w 260058"/>
                <a:gd name="connsiteY151" fmla="*/ 80433 h 193000"/>
                <a:gd name="connsiteX152" fmla="*/ 93870 w 260058"/>
                <a:gd name="connsiteY152" fmla="*/ 77707 h 193000"/>
                <a:gd name="connsiteX153" fmla="*/ 93870 w 260058"/>
                <a:gd name="connsiteY153" fmla="*/ 75045 h 193000"/>
                <a:gd name="connsiteX154" fmla="*/ 93870 w 260058"/>
                <a:gd name="connsiteY154" fmla="*/ 72383 h 193000"/>
                <a:gd name="connsiteX155" fmla="*/ 96532 w 260058"/>
                <a:gd name="connsiteY155" fmla="*/ 72383 h 193000"/>
                <a:gd name="connsiteX156" fmla="*/ 96532 w 260058"/>
                <a:gd name="connsiteY156" fmla="*/ 69657 h 193000"/>
                <a:gd name="connsiteX157" fmla="*/ 99194 w 260058"/>
                <a:gd name="connsiteY157" fmla="*/ 69657 h 193000"/>
                <a:gd name="connsiteX158" fmla="*/ 101856 w 260058"/>
                <a:gd name="connsiteY158" fmla="*/ 66995 h 193000"/>
                <a:gd name="connsiteX159" fmla="*/ 104581 w 260058"/>
                <a:gd name="connsiteY159" fmla="*/ 66995 h 193000"/>
                <a:gd name="connsiteX160" fmla="*/ 104581 w 260058"/>
                <a:gd name="connsiteY160" fmla="*/ 64334 h 193000"/>
                <a:gd name="connsiteX161" fmla="*/ 107243 w 260058"/>
                <a:gd name="connsiteY161" fmla="*/ 64334 h 193000"/>
                <a:gd name="connsiteX162" fmla="*/ 109906 w 260058"/>
                <a:gd name="connsiteY162" fmla="*/ 64334 h 193000"/>
                <a:gd name="connsiteX163" fmla="*/ 112631 w 260058"/>
                <a:gd name="connsiteY163" fmla="*/ 64334 h 193000"/>
                <a:gd name="connsiteX164" fmla="*/ 112631 w 260058"/>
                <a:gd name="connsiteY164" fmla="*/ 61671 h 193000"/>
                <a:gd name="connsiteX165" fmla="*/ 112631 w 260058"/>
                <a:gd name="connsiteY165" fmla="*/ 58946 h 193000"/>
                <a:gd name="connsiteX166" fmla="*/ 115293 w 260058"/>
                <a:gd name="connsiteY166" fmla="*/ 56284 h 193000"/>
                <a:gd name="connsiteX167" fmla="*/ 117955 w 260058"/>
                <a:gd name="connsiteY167" fmla="*/ 53622 h 193000"/>
                <a:gd name="connsiteX168" fmla="*/ 120681 w 260058"/>
                <a:gd name="connsiteY168" fmla="*/ 53622 h 193000"/>
                <a:gd name="connsiteX169" fmla="*/ 120681 w 260058"/>
                <a:gd name="connsiteY169" fmla="*/ 50896 h 193000"/>
                <a:gd name="connsiteX170" fmla="*/ 123343 w 260058"/>
                <a:gd name="connsiteY170" fmla="*/ 50896 h 193000"/>
                <a:gd name="connsiteX171" fmla="*/ 123343 w 260058"/>
                <a:gd name="connsiteY171" fmla="*/ 48234 h 193000"/>
                <a:gd name="connsiteX172" fmla="*/ 126005 w 260058"/>
                <a:gd name="connsiteY172" fmla="*/ 48234 h 193000"/>
                <a:gd name="connsiteX173" fmla="*/ 126005 w 260058"/>
                <a:gd name="connsiteY173" fmla="*/ 45572 h 193000"/>
                <a:gd name="connsiteX174" fmla="*/ 128667 w 260058"/>
                <a:gd name="connsiteY174" fmla="*/ 45572 h 193000"/>
                <a:gd name="connsiteX175" fmla="*/ 131392 w 260058"/>
                <a:gd name="connsiteY175" fmla="*/ 45572 h 193000"/>
                <a:gd name="connsiteX176" fmla="*/ 134054 w 260058"/>
                <a:gd name="connsiteY176" fmla="*/ 45572 h 193000"/>
                <a:gd name="connsiteX177" fmla="*/ 136716 w 260058"/>
                <a:gd name="connsiteY177" fmla="*/ 45572 h 193000"/>
                <a:gd name="connsiteX178" fmla="*/ 136716 w 260058"/>
                <a:gd name="connsiteY178" fmla="*/ 42847 h 193000"/>
                <a:gd name="connsiteX179" fmla="*/ 139442 w 260058"/>
                <a:gd name="connsiteY179" fmla="*/ 42847 h 193000"/>
                <a:gd name="connsiteX180" fmla="*/ 142104 w 260058"/>
                <a:gd name="connsiteY180" fmla="*/ 42847 h 193000"/>
                <a:gd name="connsiteX181" fmla="*/ 144766 w 260058"/>
                <a:gd name="connsiteY181" fmla="*/ 42847 h 193000"/>
                <a:gd name="connsiteX182" fmla="*/ 147491 w 260058"/>
                <a:gd name="connsiteY182" fmla="*/ 42847 h 193000"/>
                <a:gd name="connsiteX183" fmla="*/ 150153 w 260058"/>
                <a:gd name="connsiteY183" fmla="*/ 42847 h 193000"/>
                <a:gd name="connsiteX184" fmla="*/ 152816 w 260058"/>
                <a:gd name="connsiteY184" fmla="*/ 42847 h 193000"/>
                <a:gd name="connsiteX185" fmla="*/ 152816 w 260058"/>
                <a:gd name="connsiteY185" fmla="*/ 40185 h 193000"/>
                <a:gd name="connsiteX186" fmla="*/ 155478 w 260058"/>
                <a:gd name="connsiteY186" fmla="*/ 34797 h 193000"/>
                <a:gd name="connsiteX187" fmla="*/ 155478 w 260058"/>
                <a:gd name="connsiteY187" fmla="*/ 32135 h 193000"/>
                <a:gd name="connsiteX188" fmla="*/ 155478 w 260058"/>
                <a:gd name="connsiteY188" fmla="*/ 29473 h 193000"/>
                <a:gd name="connsiteX189" fmla="*/ 155478 w 260058"/>
                <a:gd name="connsiteY189" fmla="*/ 26811 h 193000"/>
                <a:gd name="connsiteX190" fmla="*/ 155478 w 260058"/>
                <a:gd name="connsiteY190" fmla="*/ 24085 h 193000"/>
                <a:gd name="connsiteX191" fmla="*/ 155478 w 260058"/>
                <a:gd name="connsiteY191" fmla="*/ 21423 h 193000"/>
                <a:gd name="connsiteX192" fmla="*/ 152816 w 260058"/>
                <a:gd name="connsiteY192" fmla="*/ 18761 h 193000"/>
                <a:gd name="connsiteX193" fmla="*/ 160865 w 260058"/>
                <a:gd name="connsiteY193" fmla="*/ 18761 h 193000"/>
                <a:gd name="connsiteX194" fmla="*/ 163527 w 260058"/>
                <a:gd name="connsiteY194" fmla="*/ 16036 h 193000"/>
                <a:gd name="connsiteX195" fmla="*/ 166253 w 260058"/>
                <a:gd name="connsiteY195" fmla="*/ 16036 h 193000"/>
                <a:gd name="connsiteX196" fmla="*/ 168915 w 260058"/>
                <a:gd name="connsiteY196" fmla="*/ 16036 h 193000"/>
                <a:gd name="connsiteX197" fmla="*/ 171577 w 260058"/>
                <a:gd name="connsiteY197" fmla="*/ 13374 h 193000"/>
                <a:gd name="connsiteX198" fmla="*/ 176964 w 260058"/>
                <a:gd name="connsiteY198" fmla="*/ 10712 h 193000"/>
                <a:gd name="connsiteX199" fmla="*/ 176964 w 260058"/>
                <a:gd name="connsiteY199" fmla="*/ 7986 h 193000"/>
                <a:gd name="connsiteX200" fmla="*/ 179626 w 260058"/>
                <a:gd name="connsiteY200" fmla="*/ 7986 h 193000"/>
                <a:gd name="connsiteX201" fmla="*/ 179626 w 260058"/>
                <a:gd name="connsiteY201" fmla="*/ 5324 h 193000"/>
                <a:gd name="connsiteX202" fmla="*/ 185014 w 260058"/>
                <a:gd name="connsiteY202" fmla="*/ 2662 h 193000"/>
                <a:gd name="connsiteX203" fmla="*/ 187676 w 260058"/>
                <a:gd name="connsiteY203" fmla="*/ 0 h 193000"/>
                <a:gd name="connsiteX204" fmla="*/ 190338 w 260058"/>
                <a:gd name="connsiteY204" fmla="*/ 0 h 193000"/>
                <a:gd name="connsiteX205" fmla="*/ 190338 w 260058"/>
                <a:gd name="connsiteY205" fmla="*/ 5324 h 193000"/>
                <a:gd name="connsiteX206" fmla="*/ 190338 w 260058"/>
                <a:gd name="connsiteY206" fmla="*/ 7986 h 193000"/>
                <a:gd name="connsiteX207" fmla="*/ 187676 w 260058"/>
                <a:gd name="connsiteY207" fmla="*/ 10712 h 193000"/>
                <a:gd name="connsiteX208" fmla="*/ 187676 w 260058"/>
                <a:gd name="connsiteY208" fmla="*/ 18761 h 193000"/>
                <a:gd name="connsiteX209" fmla="*/ 187676 w 260058"/>
                <a:gd name="connsiteY209" fmla="*/ 21423 h 193000"/>
                <a:gd name="connsiteX210" fmla="*/ 187676 w 260058"/>
                <a:gd name="connsiteY210" fmla="*/ 24085 h 193000"/>
                <a:gd name="connsiteX211" fmla="*/ 187676 w 260058"/>
                <a:gd name="connsiteY211" fmla="*/ 26811 h 193000"/>
                <a:gd name="connsiteX212" fmla="*/ 187676 w 260058"/>
                <a:gd name="connsiteY212" fmla="*/ 29473 h 193000"/>
                <a:gd name="connsiteX213" fmla="*/ 190338 w 260058"/>
                <a:gd name="connsiteY213" fmla="*/ 29473 h 193000"/>
                <a:gd name="connsiteX214" fmla="*/ 190338 w 260058"/>
                <a:gd name="connsiteY214" fmla="*/ 32135 h 193000"/>
                <a:gd name="connsiteX215" fmla="*/ 190338 w 260058"/>
                <a:gd name="connsiteY215" fmla="*/ 34797 h 193000"/>
                <a:gd name="connsiteX216" fmla="*/ 193064 w 260058"/>
                <a:gd name="connsiteY216" fmla="*/ 34797 h 193000"/>
                <a:gd name="connsiteX217" fmla="*/ 193064 w 260058"/>
                <a:gd name="connsiteY217" fmla="*/ 37522 h 193000"/>
                <a:gd name="connsiteX218" fmla="*/ 195726 w 260058"/>
                <a:gd name="connsiteY218" fmla="*/ 40185 h 193000"/>
                <a:gd name="connsiteX219" fmla="*/ 195726 w 260058"/>
                <a:gd name="connsiteY219" fmla="*/ 42847 h 193000"/>
                <a:gd name="connsiteX220" fmla="*/ 198388 w 260058"/>
                <a:gd name="connsiteY220" fmla="*/ 42847 h 193000"/>
                <a:gd name="connsiteX221" fmla="*/ 198388 w 260058"/>
                <a:gd name="connsiteY221" fmla="*/ 45572 h 193000"/>
                <a:gd name="connsiteX222" fmla="*/ 203775 w 260058"/>
                <a:gd name="connsiteY222" fmla="*/ 45572 h 193000"/>
                <a:gd name="connsiteX223" fmla="*/ 206437 w 260058"/>
                <a:gd name="connsiteY223" fmla="*/ 48234 h 193000"/>
                <a:gd name="connsiteX224" fmla="*/ 209163 w 260058"/>
                <a:gd name="connsiteY224" fmla="*/ 50896 h 193000"/>
                <a:gd name="connsiteX225" fmla="*/ 211825 w 260058"/>
                <a:gd name="connsiteY225" fmla="*/ 50896 h 193000"/>
                <a:gd name="connsiteX226" fmla="*/ 214487 w 260058"/>
                <a:gd name="connsiteY226" fmla="*/ 53622 h 193000"/>
                <a:gd name="connsiteX227" fmla="*/ 214487 w 260058"/>
                <a:gd name="connsiteY227" fmla="*/ 56284 h 193000"/>
                <a:gd name="connsiteX228" fmla="*/ 217149 w 260058"/>
                <a:gd name="connsiteY228" fmla="*/ 58946 h 193000"/>
                <a:gd name="connsiteX229" fmla="*/ 219874 w 260058"/>
                <a:gd name="connsiteY229" fmla="*/ 58946 h 193000"/>
                <a:gd name="connsiteX230" fmla="*/ 222536 w 260058"/>
                <a:gd name="connsiteY230" fmla="*/ 58946 h 193000"/>
                <a:gd name="connsiteX231" fmla="*/ 225198 w 260058"/>
                <a:gd name="connsiteY231" fmla="*/ 61671 h 193000"/>
                <a:gd name="connsiteX232" fmla="*/ 225198 w 260058"/>
                <a:gd name="connsiteY232" fmla="*/ 64334 h 193000"/>
                <a:gd name="connsiteX233" fmla="*/ 230586 w 260058"/>
                <a:gd name="connsiteY233" fmla="*/ 64334 h 193000"/>
                <a:gd name="connsiteX234" fmla="*/ 230586 w 260058"/>
                <a:gd name="connsiteY234" fmla="*/ 66995 h 193000"/>
                <a:gd name="connsiteX235" fmla="*/ 233248 w 260058"/>
                <a:gd name="connsiteY235" fmla="*/ 66995 h 193000"/>
                <a:gd name="connsiteX236" fmla="*/ 235974 w 260058"/>
                <a:gd name="connsiteY236" fmla="*/ 66995 h 193000"/>
                <a:gd name="connsiteX237" fmla="*/ 235974 w 260058"/>
                <a:gd name="connsiteY237" fmla="*/ 69657 h 193000"/>
                <a:gd name="connsiteX238" fmla="*/ 238636 w 260058"/>
                <a:gd name="connsiteY238" fmla="*/ 69657 h 193000"/>
                <a:gd name="connsiteX239" fmla="*/ 238636 w 260058"/>
                <a:gd name="connsiteY239" fmla="*/ 72383 h 193000"/>
                <a:gd name="connsiteX240" fmla="*/ 241298 w 260058"/>
                <a:gd name="connsiteY240" fmla="*/ 75045 h 193000"/>
                <a:gd name="connsiteX241" fmla="*/ 241298 w 260058"/>
                <a:gd name="connsiteY241" fmla="*/ 77707 h 193000"/>
                <a:gd name="connsiteX242" fmla="*/ 241298 w 260058"/>
                <a:gd name="connsiteY242" fmla="*/ 80433 h 193000"/>
                <a:gd name="connsiteX243" fmla="*/ 243960 w 260058"/>
                <a:gd name="connsiteY243" fmla="*/ 80433 h 193000"/>
                <a:gd name="connsiteX244" fmla="*/ 246685 w 260058"/>
                <a:gd name="connsiteY244" fmla="*/ 80433 h 193000"/>
                <a:gd name="connsiteX245" fmla="*/ 249347 w 260058"/>
                <a:gd name="connsiteY245" fmla="*/ 80433 h 193000"/>
                <a:gd name="connsiteX246" fmla="*/ 252009 w 260058"/>
                <a:gd name="connsiteY246" fmla="*/ 80433 h 193000"/>
                <a:gd name="connsiteX247" fmla="*/ 254735 w 260058"/>
                <a:gd name="connsiteY247" fmla="*/ 80433 h 193000"/>
                <a:gd name="connsiteX248" fmla="*/ 257397 w 260058"/>
                <a:gd name="connsiteY248" fmla="*/ 83095 h 193000"/>
                <a:gd name="connsiteX249" fmla="*/ 257397 w 260058"/>
                <a:gd name="connsiteY249" fmla="*/ 85756 h 193000"/>
                <a:gd name="connsiteX250" fmla="*/ 257397 w 260058"/>
                <a:gd name="connsiteY250" fmla="*/ 88482 h 193000"/>
                <a:gd name="connsiteX251" fmla="*/ 257397 w 260058"/>
                <a:gd name="connsiteY251" fmla="*/ 91144 h 193000"/>
                <a:gd name="connsiteX252" fmla="*/ 260059 w 260058"/>
                <a:gd name="connsiteY252" fmla="*/ 93806 h 193000"/>
                <a:gd name="connsiteX253" fmla="*/ 260059 w 260058"/>
                <a:gd name="connsiteY253" fmla="*/ 96468 h 193000"/>
                <a:gd name="connsiteX254" fmla="*/ 260059 w 260058"/>
                <a:gd name="connsiteY254" fmla="*/ 99194 h 193000"/>
                <a:gd name="connsiteX255" fmla="*/ 260059 w 260058"/>
                <a:gd name="connsiteY255" fmla="*/ 104518 h 193000"/>
                <a:gd name="connsiteX256" fmla="*/ 260059 w 260058"/>
                <a:gd name="connsiteY256" fmla="*/ 107243 h 193000"/>
                <a:gd name="connsiteX257" fmla="*/ 260059 w 260058"/>
                <a:gd name="connsiteY257" fmla="*/ 109906 h 193000"/>
                <a:gd name="connsiteX258" fmla="*/ 260059 w 260058"/>
                <a:gd name="connsiteY258" fmla="*/ 112568 h 193000"/>
                <a:gd name="connsiteX259" fmla="*/ 257397 w 260058"/>
                <a:gd name="connsiteY259" fmla="*/ 115293 h 193000"/>
                <a:gd name="connsiteX260" fmla="*/ 257397 w 260058"/>
                <a:gd name="connsiteY260" fmla="*/ 117955 h 193000"/>
                <a:gd name="connsiteX261" fmla="*/ 257397 w 260058"/>
                <a:gd name="connsiteY261" fmla="*/ 120617 h 193000"/>
                <a:gd name="connsiteX262" fmla="*/ 257397 w 260058"/>
                <a:gd name="connsiteY262" fmla="*/ 123279 h 193000"/>
                <a:gd name="connsiteX263" fmla="*/ 257397 w 260058"/>
                <a:gd name="connsiteY263" fmla="*/ 126005 h 193000"/>
                <a:gd name="connsiteX264" fmla="*/ 257397 w 260058"/>
                <a:gd name="connsiteY264" fmla="*/ 128667 h 193000"/>
                <a:gd name="connsiteX265" fmla="*/ 257397 w 260058"/>
                <a:gd name="connsiteY265" fmla="*/ 131329 h 193000"/>
                <a:gd name="connsiteX266" fmla="*/ 257397 w 260058"/>
                <a:gd name="connsiteY266" fmla="*/ 134054 h 193000"/>
                <a:gd name="connsiteX267" fmla="*/ 257397 w 260058"/>
                <a:gd name="connsiteY267" fmla="*/ 136716 h 193000"/>
                <a:gd name="connsiteX268" fmla="*/ 254735 w 260058"/>
                <a:gd name="connsiteY268" fmla="*/ 139378 h 193000"/>
                <a:gd name="connsiteX269" fmla="*/ 254735 w 260058"/>
                <a:gd name="connsiteY269" fmla="*/ 142104 h 193000"/>
                <a:gd name="connsiteX270" fmla="*/ 254735 w 260058"/>
                <a:gd name="connsiteY270" fmla="*/ 144766 h 193000"/>
                <a:gd name="connsiteX271" fmla="*/ 252009 w 260058"/>
                <a:gd name="connsiteY271" fmla="*/ 147428 h 193000"/>
                <a:gd name="connsiteX272" fmla="*/ 249347 w 260058"/>
                <a:gd name="connsiteY272" fmla="*/ 147428 h 193000"/>
                <a:gd name="connsiteX273" fmla="*/ 249347 w 260058"/>
                <a:gd name="connsiteY273" fmla="*/ 150153 h 193000"/>
                <a:gd name="connsiteX274" fmla="*/ 246685 w 260058"/>
                <a:gd name="connsiteY274" fmla="*/ 150153 h 193000"/>
                <a:gd name="connsiteX275" fmla="*/ 243960 w 260058"/>
                <a:gd name="connsiteY275" fmla="*/ 150153 h 193000"/>
                <a:gd name="connsiteX276" fmla="*/ 241298 w 260058"/>
                <a:gd name="connsiteY276" fmla="*/ 150153 h 193000"/>
                <a:gd name="connsiteX277" fmla="*/ 238636 w 260058"/>
                <a:gd name="connsiteY277" fmla="*/ 152815 h 193000"/>
                <a:gd name="connsiteX278" fmla="*/ 233248 w 260058"/>
                <a:gd name="connsiteY278" fmla="*/ 152815 h 193000"/>
                <a:gd name="connsiteX279" fmla="*/ 230586 w 260058"/>
                <a:gd name="connsiteY279" fmla="*/ 152815 h 193000"/>
                <a:gd name="connsiteX280" fmla="*/ 227924 w 260058"/>
                <a:gd name="connsiteY280" fmla="*/ 152815 h 193000"/>
                <a:gd name="connsiteX281" fmla="*/ 225198 w 260058"/>
                <a:gd name="connsiteY281" fmla="*/ 152815 h 193000"/>
                <a:gd name="connsiteX282" fmla="*/ 222536 w 260058"/>
                <a:gd name="connsiteY282" fmla="*/ 152815 h 193000"/>
                <a:gd name="connsiteX283" fmla="*/ 219874 w 260058"/>
                <a:gd name="connsiteY283" fmla="*/ 155477 h 193000"/>
                <a:gd name="connsiteX284" fmla="*/ 217149 w 260058"/>
                <a:gd name="connsiteY284" fmla="*/ 155477 h 193000"/>
                <a:gd name="connsiteX285" fmla="*/ 214487 w 260058"/>
                <a:gd name="connsiteY285" fmla="*/ 155477 h 193000"/>
                <a:gd name="connsiteX286" fmla="*/ 211825 w 260058"/>
                <a:gd name="connsiteY286" fmla="*/ 155477 h 193000"/>
                <a:gd name="connsiteX287" fmla="*/ 211825 w 260058"/>
                <a:gd name="connsiteY287" fmla="*/ 152815 h 193000"/>
                <a:gd name="connsiteX288" fmla="*/ 209163 w 260058"/>
                <a:gd name="connsiteY288" fmla="*/ 152815 h 193000"/>
                <a:gd name="connsiteX289" fmla="*/ 206437 w 260058"/>
                <a:gd name="connsiteY289" fmla="*/ 152815 h 193000"/>
                <a:gd name="connsiteX290" fmla="*/ 203775 w 260058"/>
                <a:gd name="connsiteY290" fmla="*/ 152815 h 193000"/>
                <a:gd name="connsiteX291" fmla="*/ 201113 w 260058"/>
                <a:gd name="connsiteY291" fmla="*/ 155477 h 193000"/>
                <a:gd name="connsiteX292" fmla="*/ 198388 w 260058"/>
                <a:gd name="connsiteY292" fmla="*/ 155477 h 193000"/>
                <a:gd name="connsiteX293" fmla="*/ 198388 w 260058"/>
                <a:gd name="connsiteY293" fmla="*/ 158140 h 193000"/>
                <a:gd name="connsiteX294" fmla="*/ 195726 w 260058"/>
                <a:gd name="connsiteY294" fmla="*/ 160865 h 193000"/>
                <a:gd name="connsiteX295" fmla="*/ 195726 w 260058"/>
                <a:gd name="connsiteY295" fmla="*/ 163527 h 193000"/>
                <a:gd name="connsiteX296" fmla="*/ 193064 w 260058"/>
                <a:gd name="connsiteY296" fmla="*/ 163527 h 193000"/>
                <a:gd name="connsiteX297" fmla="*/ 190338 w 260058"/>
                <a:gd name="connsiteY297" fmla="*/ 163527 h 193000"/>
                <a:gd name="connsiteX298" fmla="*/ 190338 w 260058"/>
                <a:gd name="connsiteY298" fmla="*/ 166189 h 193000"/>
                <a:gd name="connsiteX299" fmla="*/ 190338 w 260058"/>
                <a:gd name="connsiteY299" fmla="*/ 168915 h 193000"/>
                <a:gd name="connsiteX300" fmla="*/ 190338 w 260058"/>
                <a:gd name="connsiteY300" fmla="*/ 171577 h 193000"/>
                <a:gd name="connsiteX301" fmla="*/ 187676 w 260058"/>
                <a:gd name="connsiteY301" fmla="*/ 171577 h 193000"/>
                <a:gd name="connsiteX302" fmla="*/ 190338 w 260058"/>
                <a:gd name="connsiteY302" fmla="*/ 174239 h 193000"/>
                <a:gd name="connsiteX303" fmla="*/ 190338 w 260058"/>
                <a:gd name="connsiteY303" fmla="*/ 176964 h 193000"/>
                <a:gd name="connsiteX304" fmla="*/ 193064 w 260058"/>
                <a:gd name="connsiteY304" fmla="*/ 176964 h 193000"/>
                <a:gd name="connsiteX305" fmla="*/ 193064 w 260058"/>
                <a:gd name="connsiteY305" fmla="*/ 179627 h 193000"/>
                <a:gd name="connsiteX306" fmla="*/ 193064 w 260058"/>
                <a:gd name="connsiteY306" fmla="*/ 182288 h 193000"/>
                <a:gd name="connsiteX307" fmla="*/ 193064 w 260058"/>
                <a:gd name="connsiteY307" fmla="*/ 184950 h 193000"/>
                <a:gd name="connsiteX308" fmla="*/ 190338 w 260058"/>
                <a:gd name="connsiteY308" fmla="*/ 184950 h 193000"/>
                <a:gd name="connsiteX309" fmla="*/ 187676 w 260058"/>
                <a:gd name="connsiteY309" fmla="*/ 184950 h 193000"/>
                <a:gd name="connsiteX310" fmla="*/ 187676 w 260058"/>
                <a:gd name="connsiteY310" fmla="*/ 184950 h 19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260058" h="193000">
                  <a:moveTo>
                    <a:pt x="187676" y="184950"/>
                  </a:moveTo>
                  <a:lnTo>
                    <a:pt x="185014" y="182288"/>
                  </a:lnTo>
                  <a:lnTo>
                    <a:pt x="182288" y="179627"/>
                  </a:lnTo>
                  <a:lnTo>
                    <a:pt x="176964" y="176964"/>
                  </a:lnTo>
                  <a:lnTo>
                    <a:pt x="174302" y="174239"/>
                  </a:lnTo>
                  <a:lnTo>
                    <a:pt x="174302" y="171577"/>
                  </a:lnTo>
                  <a:lnTo>
                    <a:pt x="168915" y="168915"/>
                  </a:lnTo>
                  <a:lnTo>
                    <a:pt x="166253" y="166189"/>
                  </a:lnTo>
                  <a:lnTo>
                    <a:pt x="163527" y="163527"/>
                  </a:lnTo>
                  <a:lnTo>
                    <a:pt x="158203" y="160865"/>
                  </a:lnTo>
                  <a:lnTo>
                    <a:pt x="155478" y="158140"/>
                  </a:lnTo>
                  <a:lnTo>
                    <a:pt x="152816" y="155477"/>
                  </a:lnTo>
                  <a:lnTo>
                    <a:pt x="150153" y="155477"/>
                  </a:lnTo>
                  <a:lnTo>
                    <a:pt x="147491" y="155477"/>
                  </a:lnTo>
                  <a:lnTo>
                    <a:pt x="144766" y="155477"/>
                  </a:lnTo>
                  <a:lnTo>
                    <a:pt x="142104" y="155477"/>
                  </a:lnTo>
                  <a:lnTo>
                    <a:pt x="136716" y="155477"/>
                  </a:lnTo>
                  <a:lnTo>
                    <a:pt x="134054" y="155477"/>
                  </a:lnTo>
                  <a:lnTo>
                    <a:pt x="131392" y="158140"/>
                  </a:lnTo>
                  <a:lnTo>
                    <a:pt x="128667" y="158140"/>
                  </a:lnTo>
                  <a:lnTo>
                    <a:pt x="126005" y="158140"/>
                  </a:lnTo>
                  <a:lnTo>
                    <a:pt x="123343" y="158140"/>
                  </a:lnTo>
                  <a:lnTo>
                    <a:pt x="123343" y="160865"/>
                  </a:lnTo>
                  <a:lnTo>
                    <a:pt x="120681" y="160865"/>
                  </a:lnTo>
                  <a:lnTo>
                    <a:pt x="117955" y="163527"/>
                  </a:lnTo>
                  <a:lnTo>
                    <a:pt x="115293" y="166189"/>
                  </a:lnTo>
                  <a:lnTo>
                    <a:pt x="112631" y="168915"/>
                  </a:lnTo>
                  <a:lnTo>
                    <a:pt x="109906" y="171577"/>
                  </a:lnTo>
                  <a:lnTo>
                    <a:pt x="107243" y="171577"/>
                  </a:lnTo>
                  <a:lnTo>
                    <a:pt x="104581" y="168915"/>
                  </a:lnTo>
                  <a:lnTo>
                    <a:pt x="101856" y="171577"/>
                  </a:lnTo>
                  <a:lnTo>
                    <a:pt x="99194" y="171577"/>
                  </a:lnTo>
                  <a:lnTo>
                    <a:pt x="96532" y="171577"/>
                  </a:lnTo>
                  <a:lnTo>
                    <a:pt x="96532" y="174239"/>
                  </a:lnTo>
                  <a:lnTo>
                    <a:pt x="93870" y="174239"/>
                  </a:lnTo>
                  <a:lnTo>
                    <a:pt x="91144" y="174239"/>
                  </a:lnTo>
                  <a:lnTo>
                    <a:pt x="91144" y="176964"/>
                  </a:lnTo>
                  <a:lnTo>
                    <a:pt x="88482" y="176964"/>
                  </a:lnTo>
                  <a:lnTo>
                    <a:pt x="85820" y="179627"/>
                  </a:lnTo>
                  <a:lnTo>
                    <a:pt x="85820" y="182288"/>
                  </a:lnTo>
                  <a:lnTo>
                    <a:pt x="83095" y="182288"/>
                  </a:lnTo>
                  <a:lnTo>
                    <a:pt x="80433" y="182288"/>
                  </a:lnTo>
                  <a:lnTo>
                    <a:pt x="80433" y="184950"/>
                  </a:lnTo>
                  <a:lnTo>
                    <a:pt x="77771" y="184950"/>
                  </a:lnTo>
                  <a:lnTo>
                    <a:pt x="75045" y="187676"/>
                  </a:lnTo>
                  <a:lnTo>
                    <a:pt x="72383" y="187676"/>
                  </a:lnTo>
                  <a:lnTo>
                    <a:pt x="69721" y="187676"/>
                  </a:lnTo>
                  <a:lnTo>
                    <a:pt x="66995" y="187676"/>
                  </a:lnTo>
                  <a:lnTo>
                    <a:pt x="66995" y="190338"/>
                  </a:lnTo>
                  <a:lnTo>
                    <a:pt x="64333" y="190338"/>
                  </a:lnTo>
                  <a:lnTo>
                    <a:pt x="61671" y="187676"/>
                  </a:lnTo>
                  <a:lnTo>
                    <a:pt x="61671" y="190338"/>
                  </a:lnTo>
                  <a:lnTo>
                    <a:pt x="61671" y="193000"/>
                  </a:lnTo>
                  <a:lnTo>
                    <a:pt x="59009" y="193000"/>
                  </a:lnTo>
                  <a:lnTo>
                    <a:pt x="56284" y="193000"/>
                  </a:lnTo>
                  <a:lnTo>
                    <a:pt x="53622" y="193000"/>
                  </a:lnTo>
                  <a:lnTo>
                    <a:pt x="50960" y="193000"/>
                  </a:lnTo>
                  <a:lnTo>
                    <a:pt x="50960" y="190338"/>
                  </a:lnTo>
                  <a:lnTo>
                    <a:pt x="48234" y="190338"/>
                  </a:lnTo>
                  <a:lnTo>
                    <a:pt x="45572" y="190338"/>
                  </a:lnTo>
                  <a:lnTo>
                    <a:pt x="45572" y="187676"/>
                  </a:lnTo>
                  <a:lnTo>
                    <a:pt x="42910" y="187676"/>
                  </a:lnTo>
                  <a:lnTo>
                    <a:pt x="40185" y="187676"/>
                  </a:lnTo>
                  <a:lnTo>
                    <a:pt x="40185" y="190338"/>
                  </a:lnTo>
                  <a:lnTo>
                    <a:pt x="40185" y="187676"/>
                  </a:lnTo>
                  <a:lnTo>
                    <a:pt x="37523" y="187676"/>
                  </a:lnTo>
                  <a:lnTo>
                    <a:pt x="37523" y="184950"/>
                  </a:lnTo>
                  <a:lnTo>
                    <a:pt x="34860" y="184950"/>
                  </a:lnTo>
                  <a:lnTo>
                    <a:pt x="34860" y="182288"/>
                  </a:lnTo>
                  <a:lnTo>
                    <a:pt x="32198" y="182288"/>
                  </a:lnTo>
                  <a:lnTo>
                    <a:pt x="29473" y="182288"/>
                  </a:lnTo>
                  <a:lnTo>
                    <a:pt x="26811" y="179627"/>
                  </a:lnTo>
                  <a:lnTo>
                    <a:pt x="24149" y="179627"/>
                  </a:lnTo>
                  <a:lnTo>
                    <a:pt x="21423" y="179627"/>
                  </a:lnTo>
                  <a:lnTo>
                    <a:pt x="18761" y="176964"/>
                  </a:lnTo>
                  <a:lnTo>
                    <a:pt x="18761" y="174239"/>
                  </a:lnTo>
                  <a:lnTo>
                    <a:pt x="16099" y="174239"/>
                  </a:lnTo>
                  <a:lnTo>
                    <a:pt x="16099" y="171577"/>
                  </a:lnTo>
                  <a:lnTo>
                    <a:pt x="16099" y="168915"/>
                  </a:lnTo>
                  <a:lnTo>
                    <a:pt x="16099" y="166189"/>
                  </a:lnTo>
                  <a:lnTo>
                    <a:pt x="16099" y="163527"/>
                  </a:lnTo>
                  <a:lnTo>
                    <a:pt x="16099" y="160865"/>
                  </a:lnTo>
                  <a:lnTo>
                    <a:pt x="13374" y="158140"/>
                  </a:lnTo>
                  <a:lnTo>
                    <a:pt x="10712" y="158140"/>
                  </a:lnTo>
                  <a:lnTo>
                    <a:pt x="8050" y="158140"/>
                  </a:lnTo>
                  <a:lnTo>
                    <a:pt x="8050" y="155477"/>
                  </a:lnTo>
                  <a:lnTo>
                    <a:pt x="8050" y="152815"/>
                  </a:lnTo>
                  <a:lnTo>
                    <a:pt x="8050" y="150153"/>
                  </a:lnTo>
                  <a:lnTo>
                    <a:pt x="5388" y="150153"/>
                  </a:lnTo>
                  <a:lnTo>
                    <a:pt x="5388" y="147428"/>
                  </a:lnTo>
                  <a:lnTo>
                    <a:pt x="5388" y="142104"/>
                  </a:lnTo>
                  <a:lnTo>
                    <a:pt x="5388" y="139378"/>
                  </a:lnTo>
                  <a:lnTo>
                    <a:pt x="5388" y="136716"/>
                  </a:lnTo>
                  <a:lnTo>
                    <a:pt x="5388" y="134054"/>
                  </a:lnTo>
                  <a:lnTo>
                    <a:pt x="8050" y="131329"/>
                  </a:lnTo>
                  <a:lnTo>
                    <a:pt x="8050" y="128667"/>
                  </a:lnTo>
                  <a:lnTo>
                    <a:pt x="8050" y="126005"/>
                  </a:lnTo>
                  <a:lnTo>
                    <a:pt x="5388" y="126005"/>
                  </a:lnTo>
                  <a:lnTo>
                    <a:pt x="2662" y="123279"/>
                  </a:lnTo>
                  <a:lnTo>
                    <a:pt x="2662" y="120617"/>
                  </a:lnTo>
                  <a:lnTo>
                    <a:pt x="2662" y="117955"/>
                  </a:lnTo>
                  <a:lnTo>
                    <a:pt x="0" y="117955"/>
                  </a:lnTo>
                  <a:lnTo>
                    <a:pt x="0" y="115293"/>
                  </a:lnTo>
                  <a:lnTo>
                    <a:pt x="0" y="112568"/>
                  </a:lnTo>
                  <a:lnTo>
                    <a:pt x="0" y="109906"/>
                  </a:lnTo>
                  <a:lnTo>
                    <a:pt x="2662" y="109906"/>
                  </a:lnTo>
                  <a:lnTo>
                    <a:pt x="5388" y="107243"/>
                  </a:lnTo>
                  <a:lnTo>
                    <a:pt x="2662" y="104518"/>
                  </a:lnTo>
                  <a:lnTo>
                    <a:pt x="5388" y="104518"/>
                  </a:lnTo>
                  <a:lnTo>
                    <a:pt x="8050" y="104518"/>
                  </a:lnTo>
                  <a:lnTo>
                    <a:pt x="8050" y="101856"/>
                  </a:lnTo>
                  <a:lnTo>
                    <a:pt x="8050" y="99194"/>
                  </a:lnTo>
                  <a:lnTo>
                    <a:pt x="5388" y="99194"/>
                  </a:lnTo>
                  <a:lnTo>
                    <a:pt x="5388" y="96468"/>
                  </a:lnTo>
                  <a:lnTo>
                    <a:pt x="5388" y="93806"/>
                  </a:lnTo>
                  <a:lnTo>
                    <a:pt x="8050" y="93806"/>
                  </a:lnTo>
                  <a:lnTo>
                    <a:pt x="10712" y="91144"/>
                  </a:lnTo>
                  <a:lnTo>
                    <a:pt x="13374" y="91144"/>
                  </a:lnTo>
                  <a:lnTo>
                    <a:pt x="13374" y="88482"/>
                  </a:lnTo>
                  <a:lnTo>
                    <a:pt x="16099" y="88482"/>
                  </a:lnTo>
                  <a:lnTo>
                    <a:pt x="18761" y="91144"/>
                  </a:lnTo>
                  <a:lnTo>
                    <a:pt x="21423" y="91144"/>
                  </a:lnTo>
                  <a:lnTo>
                    <a:pt x="21423" y="88482"/>
                  </a:lnTo>
                  <a:lnTo>
                    <a:pt x="24149" y="88482"/>
                  </a:lnTo>
                  <a:lnTo>
                    <a:pt x="24149" y="85756"/>
                  </a:lnTo>
                  <a:lnTo>
                    <a:pt x="24149" y="83095"/>
                  </a:lnTo>
                  <a:lnTo>
                    <a:pt x="26811" y="83095"/>
                  </a:lnTo>
                  <a:lnTo>
                    <a:pt x="29473" y="80433"/>
                  </a:lnTo>
                  <a:lnTo>
                    <a:pt x="29473" y="77707"/>
                  </a:lnTo>
                  <a:lnTo>
                    <a:pt x="32198" y="77707"/>
                  </a:lnTo>
                  <a:lnTo>
                    <a:pt x="34860" y="75045"/>
                  </a:lnTo>
                  <a:lnTo>
                    <a:pt x="37523" y="75045"/>
                  </a:lnTo>
                  <a:lnTo>
                    <a:pt x="40185" y="75045"/>
                  </a:lnTo>
                  <a:lnTo>
                    <a:pt x="45572" y="75045"/>
                  </a:lnTo>
                  <a:lnTo>
                    <a:pt x="45572" y="77707"/>
                  </a:lnTo>
                  <a:lnTo>
                    <a:pt x="48234" y="77707"/>
                  </a:lnTo>
                  <a:lnTo>
                    <a:pt x="50960" y="77707"/>
                  </a:lnTo>
                  <a:lnTo>
                    <a:pt x="53622" y="77707"/>
                  </a:lnTo>
                  <a:lnTo>
                    <a:pt x="56284" y="77707"/>
                  </a:lnTo>
                  <a:lnTo>
                    <a:pt x="59009" y="77707"/>
                  </a:lnTo>
                  <a:lnTo>
                    <a:pt x="61671" y="77707"/>
                  </a:lnTo>
                  <a:lnTo>
                    <a:pt x="64333" y="77707"/>
                  </a:lnTo>
                  <a:lnTo>
                    <a:pt x="66995" y="80433"/>
                  </a:lnTo>
                  <a:lnTo>
                    <a:pt x="69721" y="80433"/>
                  </a:lnTo>
                  <a:lnTo>
                    <a:pt x="72383" y="80433"/>
                  </a:lnTo>
                  <a:lnTo>
                    <a:pt x="75045" y="83095"/>
                  </a:lnTo>
                  <a:lnTo>
                    <a:pt x="77771" y="83095"/>
                  </a:lnTo>
                  <a:lnTo>
                    <a:pt x="80433" y="83095"/>
                  </a:lnTo>
                  <a:lnTo>
                    <a:pt x="83095" y="83095"/>
                  </a:lnTo>
                  <a:lnTo>
                    <a:pt x="85820" y="83095"/>
                  </a:lnTo>
                  <a:lnTo>
                    <a:pt x="88482" y="83095"/>
                  </a:lnTo>
                  <a:lnTo>
                    <a:pt x="91144" y="80433"/>
                  </a:lnTo>
                  <a:lnTo>
                    <a:pt x="93870" y="77707"/>
                  </a:lnTo>
                  <a:lnTo>
                    <a:pt x="93870" y="75045"/>
                  </a:lnTo>
                  <a:lnTo>
                    <a:pt x="93870" y="72383"/>
                  </a:lnTo>
                  <a:lnTo>
                    <a:pt x="96532" y="72383"/>
                  </a:lnTo>
                  <a:lnTo>
                    <a:pt x="96532" y="69657"/>
                  </a:lnTo>
                  <a:lnTo>
                    <a:pt x="99194" y="69657"/>
                  </a:lnTo>
                  <a:lnTo>
                    <a:pt x="101856" y="66995"/>
                  </a:lnTo>
                  <a:lnTo>
                    <a:pt x="104581" y="66995"/>
                  </a:lnTo>
                  <a:lnTo>
                    <a:pt x="104581" y="64334"/>
                  </a:lnTo>
                  <a:lnTo>
                    <a:pt x="107243" y="64334"/>
                  </a:lnTo>
                  <a:lnTo>
                    <a:pt x="109906" y="64334"/>
                  </a:lnTo>
                  <a:lnTo>
                    <a:pt x="112631" y="64334"/>
                  </a:lnTo>
                  <a:lnTo>
                    <a:pt x="112631" y="61671"/>
                  </a:lnTo>
                  <a:lnTo>
                    <a:pt x="112631" y="58946"/>
                  </a:lnTo>
                  <a:lnTo>
                    <a:pt x="115293" y="56284"/>
                  </a:lnTo>
                  <a:lnTo>
                    <a:pt x="117955" y="53622"/>
                  </a:lnTo>
                  <a:lnTo>
                    <a:pt x="120681" y="53622"/>
                  </a:lnTo>
                  <a:lnTo>
                    <a:pt x="120681" y="50896"/>
                  </a:lnTo>
                  <a:lnTo>
                    <a:pt x="123343" y="50896"/>
                  </a:lnTo>
                  <a:lnTo>
                    <a:pt x="123343" y="48234"/>
                  </a:lnTo>
                  <a:lnTo>
                    <a:pt x="126005" y="48234"/>
                  </a:lnTo>
                  <a:lnTo>
                    <a:pt x="126005" y="45572"/>
                  </a:lnTo>
                  <a:lnTo>
                    <a:pt x="128667" y="45572"/>
                  </a:lnTo>
                  <a:lnTo>
                    <a:pt x="131392" y="45572"/>
                  </a:lnTo>
                  <a:lnTo>
                    <a:pt x="134054" y="45572"/>
                  </a:lnTo>
                  <a:lnTo>
                    <a:pt x="136716" y="45572"/>
                  </a:lnTo>
                  <a:lnTo>
                    <a:pt x="136716" y="42847"/>
                  </a:lnTo>
                  <a:lnTo>
                    <a:pt x="139442" y="42847"/>
                  </a:lnTo>
                  <a:lnTo>
                    <a:pt x="142104" y="42847"/>
                  </a:lnTo>
                  <a:lnTo>
                    <a:pt x="144766" y="42847"/>
                  </a:lnTo>
                  <a:lnTo>
                    <a:pt x="147491" y="42847"/>
                  </a:lnTo>
                  <a:lnTo>
                    <a:pt x="150153" y="42847"/>
                  </a:lnTo>
                  <a:lnTo>
                    <a:pt x="152816" y="42847"/>
                  </a:lnTo>
                  <a:lnTo>
                    <a:pt x="152816" y="40185"/>
                  </a:lnTo>
                  <a:lnTo>
                    <a:pt x="155478" y="34797"/>
                  </a:lnTo>
                  <a:lnTo>
                    <a:pt x="155478" y="32135"/>
                  </a:lnTo>
                  <a:lnTo>
                    <a:pt x="155478" y="29473"/>
                  </a:lnTo>
                  <a:lnTo>
                    <a:pt x="155478" y="26811"/>
                  </a:lnTo>
                  <a:lnTo>
                    <a:pt x="155478" y="24085"/>
                  </a:lnTo>
                  <a:lnTo>
                    <a:pt x="155478" y="21423"/>
                  </a:lnTo>
                  <a:lnTo>
                    <a:pt x="152816" y="18761"/>
                  </a:lnTo>
                  <a:lnTo>
                    <a:pt x="160865" y="18761"/>
                  </a:lnTo>
                  <a:lnTo>
                    <a:pt x="163527" y="16036"/>
                  </a:lnTo>
                  <a:lnTo>
                    <a:pt x="166253" y="16036"/>
                  </a:lnTo>
                  <a:lnTo>
                    <a:pt x="168915" y="16036"/>
                  </a:lnTo>
                  <a:lnTo>
                    <a:pt x="171577" y="13374"/>
                  </a:lnTo>
                  <a:lnTo>
                    <a:pt x="176964" y="10712"/>
                  </a:lnTo>
                  <a:lnTo>
                    <a:pt x="176964" y="7986"/>
                  </a:lnTo>
                  <a:lnTo>
                    <a:pt x="179626" y="7986"/>
                  </a:lnTo>
                  <a:lnTo>
                    <a:pt x="179626" y="5324"/>
                  </a:lnTo>
                  <a:lnTo>
                    <a:pt x="185014" y="2662"/>
                  </a:lnTo>
                  <a:lnTo>
                    <a:pt x="187676" y="0"/>
                  </a:lnTo>
                  <a:lnTo>
                    <a:pt x="190338" y="0"/>
                  </a:lnTo>
                  <a:lnTo>
                    <a:pt x="190338" y="5324"/>
                  </a:lnTo>
                  <a:lnTo>
                    <a:pt x="190338" y="7986"/>
                  </a:lnTo>
                  <a:lnTo>
                    <a:pt x="187676" y="10712"/>
                  </a:lnTo>
                  <a:lnTo>
                    <a:pt x="187676" y="18761"/>
                  </a:lnTo>
                  <a:lnTo>
                    <a:pt x="187676" y="21423"/>
                  </a:lnTo>
                  <a:lnTo>
                    <a:pt x="187676" y="24085"/>
                  </a:lnTo>
                  <a:lnTo>
                    <a:pt x="187676" y="26811"/>
                  </a:lnTo>
                  <a:lnTo>
                    <a:pt x="187676" y="29473"/>
                  </a:lnTo>
                  <a:lnTo>
                    <a:pt x="190338" y="29473"/>
                  </a:lnTo>
                  <a:lnTo>
                    <a:pt x="190338" y="32135"/>
                  </a:lnTo>
                  <a:lnTo>
                    <a:pt x="190338" y="34797"/>
                  </a:lnTo>
                  <a:lnTo>
                    <a:pt x="193064" y="34797"/>
                  </a:lnTo>
                  <a:lnTo>
                    <a:pt x="193064" y="37522"/>
                  </a:lnTo>
                  <a:lnTo>
                    <a:pt x="195726" y="40185"/>
                  </a:lnTo>
                  <a:lnTo>
                    <a:pt x="195726" y="42847"/>
                  </a:lnTo>
                  <a:lnTo>
                    <a:pt x="198388" y="42847"/>
                  </a:lnTo>
                  <a:lnTo>
                    <a:pt x="198388" y="45572"/>
                  </a:lnTo>
                  <a:lnTo>
                    <a:pt x="203775" y="45572"/>
                  </a:lnTo>
                  <a:lnTo>
                    <a:pt x="206437" y="48234"/>
                  </a:lnTo>
                  <a:lnTo>
                    <a:pt x="209163" y="50896"/>
                  </a:lnTo>
                  <a:lnTo>
                    <a:pt x="211825" y="50896"/>
                  </a:lnTo>
                  <a:lnTo>
                    <a:pt x="214487" y="53622"/>
                  </a:lnTo>
                  <a:lnTo>
                    <a:pt x="214487" y="56284"/>
                  </a:lnTo>
                  <a:lnTo>
                    <a:pt x="217149" y="58946"/>
                  </a:lnTo>
                  <a:lnTo>
                    <a:pt x="219874" y="58946"/>
                  </a:lnTo>
                  <a:lnTo>
                    <a:pt x="222536" y="58946"/>
                  </a:lnTo>
                  <a:lnTo>
                    <a:pt x="225198" y="61671"/>
                  </a:lnTo>
                  <a:lnTo>
                    <a:pt x="225198" y="64334"/>
                  </a:lnTo>
                  <a:lnTo>
                    <a:pt x="230586" y="64334"/>
                  </a:lnTo>
                  <a:lnTo>
                    <a:pt x="230586" y="66995"/>
                  </a:lnTo>
                  <a:lnTo>
                    <a:pt x="233248" y="66995"/>
                  </a:lnTo>
                  <a:lnTo>
                    <a:pt x="235974" y="66995"/>
                  </a:lnTo>
                  <a:lnTo>
                    <a:pt x="235974" y="69657"/>
                  </a:lnTo>
                  <a:lnTo>
                    <a:pt x="238636" y="69657"/>
                  </a:lnTo>
                  <a:lnTo>
                    <a:pt x="238636" y="72383"/>
                  </a:lnTo>
                  <a:lnTo>
                    <a:pt x="241298" y="75045"/>
                  </a:lnTo>
                  <a:lnTo>
                    <a:pt x="241298" y="77707"/>
                  </a:lnTo>
                  <a:lnTo>
                    <a:pt x="241298" y="80433"/>
                  </a:lnTo>
                  <a:lnTo>
                    <a:pt x="243960" y="80433"/>
                  </a:lnTo>
                  <a:lnTo>
                    <a:pt x="246685" y="80433"/>
                  </a:lnTo>
                  <a:lnTo>
                    <a:pt x="249347" y="80433"/>
                  </a:lnTo>
                  <a:lnTo>
                    <a:pt x="252009" y="80433"/>
                  </a:lnTo>
                  <a:lnTo>
                    <a:pt x="254735" y="80433"/>
                  </a:lnTo>
                  <a:lnTo>
                    <a:pt x="257397" y="83095"/>
                  </a:lnTo>
                  <a:lnTo>
                    <a:pt x="257397" y="85756"/>
                  </a:lnTo>
                  <a:lnTo>
                    <a:pt x="257397" y="88482"/>
                  </a:lnTo>
                  <a:lnTo>
                    <a:pt x="257397" y="91144"/>
                  </a:lnTo>
                  <a:lnTo>
                    <a:pt x="260059" y="93806"/>
                  </a:lnTo>
                  <a:lnTo>
                    <a:pt x="260059" y="96468"/>
                  </a:lnTo>
                  <a:lnTo>
                    <a:pt x="260059" y="99194"/>
                  </a:lnTo>
                  <a:lnTo>
                    <a:pt x="260059" y="104518"/>
                  </a:lnTo>
                  <a:lnTo>
                    <a:pt x="260059" y="107243"/>
                  </a:lnTo>
                  <a:lnTo>
                    <a:pt x="260059" y="109906"/>
                  </a:lnTo>
                  <a:lnTo>
                    <a:pt x="260059" y="112568"/>
                  </a:lnTo>
                  <a:lnTo>
                    <a:pt x="257397" y="115293"/>
                  </a:lnTo>
                  <a:lnTo>
                    <a:pt x="257397" y="117955"/>
                  </a:lnTo>
                  <a:lnTo>
                    <a:pt x="257397" y="120617"/>
                  </a:lnTo>
                  <a:lnTo>
                    <a:pt x="257397" y="123279"/>
                  </a:lnTo>
                  <a:lnTo>
                    <a:pt x="257397" y="126005"/>
                  </a:lnTo>
                  <a:lnTo>
                    <a:pt x="257397" y="128667"/>
                  </a:lnTo>
                  <a:lnTo>
                    <a:pt x="257397" y="131329"/>
                  </a:lnTo>
                  <a:lnTo>
                    <a:pt x="257397" y="134054"/>
                  </a:lnTo>
                  <a:lnTo>
                    <a:pt x="257397" y="136716"/>
                  </a:lnTo>
                  <a:lnTo>
                    <a:pt x="254735" y="139378"/>
                  </a:lnTo>
                  <a:lnTo>
                    <a:pt x="254735" y="142104"/>
                  </a:lnTo>
                  <a:lnTo>
                    <a:pt x="254735" y="144766"/>
                  </a:lnTo>
                  <a:lnTo>
                    <a:pt x="252009" y="147428"/>
                  </a:lnTo>
                  <a:lnTo>
                    <a:pt x="249347" y="147428"/>
                  </a:lnTo>
                  <a:lnTo>
                    <a:pt x="249347" y="150153"/>
                  </a:lnTo>
                  <a:lnTo>
                    <a:pt x="246685" y="150153"/>
                  </a:lnTo>
                  <a:lnTo>
                    <a:pt x="243960" y="150153"/>
                  </a:lnTo>
                  <a:lnTo>
                    <a:pt x="241298" y="150153"/>
                  </a:lnTo>
                  <a:lnTo>
                    <a:pt x="238636" y="152815"/>
                  </a:lnTo>
                  <a:lnTo>
                    <a:pt x="233248" y="152815"/>
                  </a:lnTo>
                  <a:lnTo>
                    <a:pt x="230586" y="152815"/>
                  </a:lnTo>
                  <a:lnTo>
                    <a:pt x="227924" y="152815"/>
                  </a:lnTo>
                  <a:lnTo>
                    <a:pt x="225198" y="152815"/>
                  </a:lnTo>
                  <a:lnTo>
                    <a:pt x="222536" y="152815"/>
                  </a:lnTo>
                  <a:lnTo>
                    <a:pt x="219874" y="155477"/>
                  </a:lnTo>
                  <a:lnTo>
                    <a:pt x="217149" y="155477"/>
                  </a:lnTo>
                  <a:lnTo>
                    <a:pt x="214487" y="155477"/>
                  </a:lnTo>
                  <a:lnTo>
                    <a:pt x="211825" y="155477"/>
                  </a:lnTo>
                  <a:lnTo>
                    <a:pt x="211825" y="152815"/>
                  </a:lnTo>
                  <a:lnTo>
                    <a:pt x="209163" y="152815"/>
                  </a:lnTo>
                  <a:lnTo>
                    <a:pt x="206437" y="152815"/>
                  </a:lnTo>
                  <a:lnTo>
                    <a:pt x="203775" y="152815"/>
                  </a:lnTo>
                  <a:lnTo>
                    <a:pt x="201113" y="155477"/>
                  </a:lnTo>
                  <a:lnTo>
                    <a:pt x="198388" y="155477"/>
                  </a:lnTo>
                  <a:lnTo>
                    <a:pt x="198388" y="158140"/>
                  </a:lnTo>
                  <a:lnTo>
                    <a:pt x="195726" y="160865"/>
                  </a:lnTo>
                  <a:lnTo>
                    <a:pt x="195726" y="163527"/>
                  </a:lnTo>
                  <a:lnTo>
                    <a:pt x="193064" y="163527"/>
                  </a:lnTo>
                  <a:lnTo>
                    <a:pt x="190338" y="163527"/>
                  </a:lnTo>
                  <a:lnTo>
                    <a:pt x="190338" y="166189"/>
                  </a:lnTo>
                  <a:lnTo>
                    <a:pt x="190338" y="168915"/>
                  </a:lnTo>
                  <a:lnTo>
                    <a:pt x="190338" y="171577"/>
                  </a:lnTo>
                  <a:lnTo>
                    <a:pt x="187676" y="171577"/>
                  </a:lnTo>
                  <a:lnTo>
                    <a:pt x="190338" y="174239"/>
                  </a:lnTo>
                  <a:lnTo>
                    <a:pt x="190338" y="176964"/>
                  </a:lnTo>
                  <a:lnTo>
                    <a:pt x="193064" y="176964"/>
                  </a:lnTo>
                  <a:lnTo>
                    <a:pt x="193064" y="179627"/>
                  </a:lnTo>
                  <a:lnTo>
                    <a:pt x="193064" y="182288"/>
                  </a:lnTo>
                  <a:lnTo>
                    <a:pt x="193064" y="184950"/>
                  </a:lnTo>
                  <a:lnTo>
                    <a:pt x="190338" y="184950"/>
                  </a:lnTo>
                  <a:lnTo>
                    <a:pt x="187676" y="184950"/>
                  </a:lnTo>
                  <a:lnTo>
                    <a:pt x="187676" y="18495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1" name="Freeform: Shape 210">
              <a:extLst>
                <a:ext uri="{FF2B5EF4-FFF2-40B4-BE49-F238E27FC236}">
                  <a16:creationId xmlns:a16="http://schemas.microsoft.com/office/drawing/2014/main" id="{F237334C-F57A-9353-4351-0F6CFA7AD922}"/>
                </a:ext>
              </a:extLst>
            </p:cNvPr>
            <p:cNvSpPr/>
            <p:nvPr/>
          </p:nvSpPr>
          <p:spPr>
            <a:xfrm>
              <a:off x="2167418" y="4406867"/>
              <a:ext cx="294919" cy="297644"/>
            </a:xfrm>
            <a:custGeom>
              <a:avLst/>
              <a:gdLst>
                <a:gd name="connsiteX0" fmla="*/ 107243 w 294919"/>
                <a:gd name="connsiteY0" fmla="*/ 150153 h 297644"/>
                <a:gd name="connsiteX1" fmla="*/ 93870 w 294919"/>
                <a:gd name="connsiteY1" fmla="*/ 144829 h 297644"/>
                <a:gd name="connsiteX2" fmla="*/ 72383 w 294919"/>
                <a:gd name="connsiteY2" fmla="*/ 136779 h 297644"/>
                <a:gd name="connsiteX3" fmla="*/ 59009 w 294919"/>
                <a:gd name="connsiteY3" fmla="*/ 120680 h 297644"/>
                <a:gd name="connsiteX4" fmla="*/ 40248 w 294919"/>
                <a:gd name="connsiteY4" fmla="*/ 120680 h 297644"/>
                <a:gd name="connsiteX5" fmla="*/ 37523 w 294919"/>
                <a:gd name="connsiteY5" fmla="*/ 120680 h 297644"/>
                <a:gd name="connsiteX6" fmla="*/ 37523 w 294919"/>
                <a:gd name="connsiteY6" fmla="*/ 118018 h 297644"/>
                <a:gd name="connsiteX7" fmla="*/ 37523 w 294919"/>
                <a:gd name="connsiteY7" fmla="*/ 115293 h 297644"/>
                <a:gd name="connsiteX8" fmla="*/ 37523 w 294919"/>
                <a:gd name="connsiteY8" fmla="*/ 112631 h 297644"/>
                <a:gd name="connsiteX9" fmla="*/ 37523 w 294919"/>
                <a:gd name="connsiteY9" fmla="*/ 109969 h 297644"/>
                <a:gd name="connsiteX10" fmla="*/ 37523 w 294919"/>
                <a:gd name="connsiteY10" fmla="*/ 107243 h 297644"/>
                <a:gd name="connsiteX11" fmla="*/ 37523 w 294919"/>
                <a:gd name="connsiteY11" fmla="*/ 104581 h 297644"/>
                <a:gd name="connsiteX12" fmla="*/ 34860 w 294919"/>
                <a:gd name="connsiteY12" fmla="*/ 104581 h 297644"/>
                <a:gd name="connsiteX13" fmla="*/ 34860 w 294919"/>
                <a:gd name="connsiteY13" fmla="*/ 101919 h 297644"/>
                <a:gd name="connsiteX14" fmla="*/ 32198 w 294919"/>
                <a:gd name="connsiteY14" fmla="*/ 99257 h 297644"/>
                <a:gd name="connsiteX15" fmla="*/ 32198 w 294919"/>
                <a:gd name="connsiteY15" fmla="*/ 96532 h 297644"/>
                <a:gd name="connsiteX16" fmla="*/ 29473 w 294919"/>
                <a:gd name="connsiteY16" fmla="*/ 96532 h 297644"/>
                <a:gd name="connsiteX17" fmla="*/ 29473 w 294919"/>
                <a:gd name="connsiteY17" fmla="*/ 93870 h 297644"/>
                <a:gd name="connsiteX18" fmla="*/ 26811 w 294919"/>
                <a:gd name="connsiteY18" fmla="*/ 93870 h 297644"/>
                <a:gd name="connsiteX19" fmla="*/ 26811 w 294919"/>
                <a:gd name="connsiteY19" fmla="*/ 91207 h 297644"/>
                <a:gd name="connsiteX20" fmla="*/ 24149 w 294919"/>
                <a:gd name="connsiteY20" fmla="*/ 91207 h 297644"/>
                <a:gd name="connsiteX21" fmla="*/ 24149 w 294919"/>
                <a:gd name="connsiteY21" fmla="*/ 88482 h 297644"/>
                <a:gd name="connsiteX22" fmla="*/ 21423 w 294919"/>
                <a:gd name="connsiteY22" fmla="*/ 88482 h 297644"/>
                <a:gd name="connsiteX23" fmla="*/ 21423 w 294919"/>
                <a:gd name="connsiteY23" fmla="*/ 85820 h 297644"/>
                <a:gd name="connsiteX24" fmla="*/ 18761 w 294919"/>
                <a:gd name="connsiteY24" fmla="*/ 83158 h 297644"/>
                <a:gd name="connsiteX25" fmla="*/ 16099 w 294919"/>
                <a:gd name="connsiteY25" fmla="*/ 80432 h 297644"/>
                <a:gd name="connsiteX26" fmla="*/ 13374 w 294919"/>
                <a:gd name="connsiteY26" fmla="*/ 80432 h 297644"/>
                <a:gd name="connsiteX27" fmla="*/ 13374 w 294919"/>
                <a:gd name="connsiteY27" fmla="*/ 77770 h 297644"/>
                <a:gd name="connsiteX28" fmla="*/ 13374 w 294919"/>
                <a:gd name="connsiteY28" fmla="*/ 75108 h 297644"/>
                <a:gd name="connsiteX29" fmla="*/ 10712 w 294919"/>
                <a:gd name="connsiteY29" fmla="*/ 75108 h 297644"/>
                <a:gd name="connsiteX30" fmla="*/ 10712 w 294919"/>
                <a:gd name="connsiteY30" fmla="*/ 72446 h 297644"/>
                <a:gd name="connsiteX31" fmla="*/ 8050 w 294919"/>
                <a:gd name="connsiteY31" fmla="*/ 72446 h 297644"/>
                <a:gd name="connsiteX32" fmla="*/ 8050 w 294919"/>
                <a:gd name="connsiteY32" fmla="*/ 69721 h 297644"/>
                <a:gd name="connsiteX33" fmla="*/ 5388 w 294919"/>
                <a:gd name="connsiteY33" fmla="*/ 69721 h 297644"/>
                <a:gd name="connsiteX34" fmla="*/ 2662 w 294919"/>
                <a:gd name="connsiteY34" fmla="*/ 69721 h 297644"/>
                <a:gd name="connsiteX35" fmla="*/ 0 w 294919"/>
                <a:gd name="connsiteY35" fmla="*/ 67059 h 297644"/>
                <a:gd name="connsiteX36" fmla="*/ 0 w 294919"/>
                <a:gd name="connsiteY36" fmla="*/ 64397 h 297644"/>
                <a:gd name="connsiteX37" fmla="*/ 2662 w 294919"/>
                <a:gd name="connsiteY37" fmla="*/ 61671 h 297644"/>
                <a:gd name="connsiteX38" fmla="*/ 5388 w 294919"/>
                <a:gd name="connsiteY38" fmla="*/ 61671 h 297644"/>
                <a:gd name="connsiteX39" fmla="*/ 5388 w 294919"/>
                <a:gd name="connsiteY39" fmla="*/ 59009 h 297644"/>
                <a:gd name="connsiteX40" fmla="*/ 8050 w 294919"/>
                <a:gd name="connsiteY40" fmla="*/ 59009 h 297644"/>
                <a:gd name="connsiteX41" fmla="*/ 10712 w 294919"/>
                <a:gd name="connsiteY41" fmla="*/ 56347 h 297644"/>
                <a:gd name="connsiteX42" fmla="*/ 13374 w 294919"/>
                <a:gd name="connsiteY42" fmla="*/ 56347 h 297644"/>
                <a:gd name="connsiteX43" fmla="*/ 16099 w 294919"/>
                <a:gd name="connsiteY43" fmla="*/ 53621 h 297644"/>
                <a:gd name="connsiteX44" fmla="*/ 18761 w 294919"/>
                <a:gd name="connsiteY44" fmla="*/ 53621 h 297644"/>
                <a:gd name="connsiteX45" fmla="*/ 18761 w 294919"/>
                <a:gd name="connsiteY45" fmla="*/ 50959 h 297644"/>
                <a:gd name="connsiteX46" fmla="*/ 21423 w 294919"/>
                <a:gd name="connsiteY46" fmla="*/ 50959 h 297644"/>
                <a:gd name="connsiteX47" fmla="*/ 24149 w 294919"/>
                <a:gd name="connsiteY47" fmla="*/ 50959 h 297644"/>
                <a:gd name="connsiteX48" fmla="*/ 26811 w 294919"/>
                <a:gd name="connsiteY48" fmla="*/ 48298 h 297644"/>
                <a:gd name="connsiteX49" fmla="*/ 29473 w 294919"/>
                <a:gd name="connsiteY49" fmla="*/ 48298 h 297644"/>
                <a:gd name="connsiteX50" fmla="*/ 32198 w 294919"/>
                <a:gd name="connsiteY50" fmla="*/ 48298 h 297644"/>
                <a:gd name="connsiteX51" fmla="*/ 34860 w 294919"/>
                <a:gd name="connsiteY51" fmla="*/ 50959 h 297644"/>
                <a:gd name="connsiteX52" fmla="*/ 34860 w 294919"/>
                <a:gd name="connsiteY52" fmla="*/ 53621 h 297644"/>
                <a:gd name="connsiteX53" fmla="*/ 37523 w 294919"/>
                <a:gd name="connsiteY53" fmla="*/ 53621 h 297644"/>
                <a:gd name="connsiteX54" fmla="*/ 37523 w 294919"/>
                <a:gd name="connsiteY54" fmla="*/ 56347 h 297644"/>
                <a:gd name="connsiteX55" fmla="*/ 40248 w 294919"/>
                <a:gd name="connsiteY55" fmla="*/ 56347 h 297644"/>
                <a:gd name="connsiteX56" fmla="*/ 42910 w 294919"/>
                <a:gd name="connsiteY56" fmla="*/ 56347 h 297644"/>
                <a:gd name="connsiteX57" fmla="*/ 45572 w 294919"/>
                <a:gd name="connsiteY57" fmla="*/ 56347 h 297644"/>
                <a:gd name="connsiteX58" fmla="*/ 45572 w 294919"/>
                <a:gd name="connsiteY58" fmla="*/ 59009 h 297644"/>
                <a:gd name="connsiteX59" fmla="*/ 45572 w 294919"/>
                <a:gd name="connsiteY59" fmla="*/ 61671 h 297644"/>
                <a:gd name="connsiteX60" fmla="*/ 48234 w 294919"/>
                <a:gd name="connsiteY60" fmla="*/ 61671 h 297644"/>
                <a:gd name="connsiteX61" fmla="*/ 48234 w 294919"/>
                <a:gd name="connsiteY61" fmla="*/ 64397 h 297644"/>
                <a:gd name="connsiteX62" fmla="*/ 50960 w 294919"/>
                <a:gd name="connsiteY62" fmla="*/ 67059 h 297644"/>
                <a:gd name="connsiteX63" fmla="*/ 53622 w 294919"/>
                <a:gd name="connsiteY63" fmla="*/ 67059 h 297644"/>
                <a:gd name="connsiteX64" fmla="*/ 56284 w 294919"/>
                <a:gd name="connsiteY64" fmla="*/ 69721 h 297644"/>
                <a:gd name="connsiteX65" fmla="*/ 59009 w 294919"/>
                <a:gd name="connsiteY65" fmla="*/ 69721 h 297644"/>
                <a:gd name="connsiteX66" fmla="*/ 59009 w 294919"/>
                <a:gd name="connsiteY66" fmla="*/ 72446 h 297644"/>
                <a:gd name="connsiteX67" fmla="*/ 59009 w 294919"/>
                <a:gd name="connsiteY67" fmla="*/ 75108 h 297644"/>
                <a:gd name="connsiteX68" fmla="*/ 61671 w 294919"/>
                <a:gd name="connsiteY68" fmla="*/ 75108 h 297644"/>
                <a:gd name="connsiteX69" fmla="*/ 61671 w 294919"/>
                <a:gd name="connsiteY69" fmla="*/ 77770 h 297644"/>
                <a:gd name="connsiteX70" fmla="*/ 64333 w 294919"/>
                <a:gd name="connsiteY70" fmla="*/ 77770 h 297644"/>
                <a:gd name="connsiteX71" fmla="*/ 67059 w 294919"/>
                <a:gd name="connsiteY71" fmla="*/ 77770 h 297644"/>
                <a:gd name="connsiteX72" fmla="*/ 69721 w 294919"/>
                <a:gd name="connsiteY72" fmla="*/ 80432 h 297644"/>
                <a:gd name="connsiteX73" fmla="*/ 69721 w 294919"/>
                <a:gd name="connsiteY73" fmla="*/ 83158 h 297644"/>
                <a:gd name="connsiteX74" fmla="*/ 72383 w 294919"/>
                <a:gd name="connsiteY74" fmla="*/ 83158 h 297644"/>
                <a:gd name="connsiteX75" fmla="*/ 72383 w 294919"/>
                <a:gd name="connsiteY75" fmla="*/ 85820 h 297644"/>
                <a:gd name="connsiteX76" fmla="*/ 75045 w 294919"/>
                <a:gd name="connsiteY76" fmla="*/ 85820 h 297644"/>
                <a:gd name="connsiteX77" fmla="*/ 77770 w 294919"/>
                <a:gd name="connsiteY77" fmla="*/ 83158 h 297644"/>
                <a:gd name="connsiteX78" fmla="*/ 77770 w 294919"/>
                <a:gd name="connsiteY78" fmla="*/ 80432 h 297644"/>
                <a:gd name="connsiteX79" fmla="*/ 80433 w 294919"/>
                <a:gd name="connsiteY79" fmla="*/ 80432 h 297644"/>
                <a:gd name="connsiteX80" fmla="*/ 80433 w 294919"/>
                <a:gd name="connsiteY80" fmla="*/ 77770 h 297644"/>
                <a:gd name="connsiteX81" fmla="*/ 80433 w 294919"/>
                <a:gd name="connsiteY81" fmla="*/ 75108 h 297644"/>
                <a:gd name="connsiteX82" fmla="*/ 83095 w 294919"/>
                <a:gd name="connsiteY82" fmla="*/ 75108 h 297644"/>
                <a:gd name="connsiteX83" fmla="*/ 85820 w 294919"/>
                <a:gd name="connsiteY83" fmla="*/ 75108 h 297644"/>
                <a:gd name="connsiteX84" fmla="*/ 88482 w 294919"/>
                <a:gd name="connsiteY84" fmla="*/ 75108 h 297644"/>
                <a:gd name="connsiteX85" fmla="*/ 91144 w 294919"/>
                <a:gd name="connsiteY85" fmla="*/ 72446 h 297644"/>
                <a:gd name="connsiteX86" fmla="*/ 91144 w 294919"/>
                <a:gd name="connsiteY86" fmla="*/ 69721 h 297644"/>
                <a:gd name="connsiteX87" fmla="*/ 93870 w 294919"/>
                <a:gd name="connsiteY87" fmla="*/ 69721 h 297644"/>
                <a:gd name="connsiteX88" fmla="*/ 93870 w 294919"/>
                <a:gd name="connsiteY88" fmla="*/ 67059 h 297644"/>
                <a:gd name="connsiteX89" fmla="*/ 91144 w 294919"/>
                <a:gd name="connsiteY89" fmla="*/ 67059 h 297644"/>
                <a:gd name="connsiteX90" fmla="*/ 91144 w 294919"/>
                <a:gd name="connsiteY90" fmla="*/ 64397 h 297644"/>
                <a:gd name="connsiteX91" fmla="*/ 93870 w 294919"/>
                <a:gd name="connsiteY91" fmla="*/ 61671 h 297644"/>
                <a:gd name="connsiteX92" fmla="*/ 96532 w 294919"/>
                <a:gd name="connsiteY92" fmla="*/ 61671 h 297644"/>
                <a:gd name="connsiteX93" fmla="*/ 96532 w 294919"/>
                <a:gd name="connsiteY93" fmla="*/ 59009 h 297644"/>
                <a:gd name="connsiteX94" fmla="*/ 99194 w 294919"/>
                <a:gd name="connsiteY94" fmla="*/ 61671 h 297644"/>
                <a:gd name="connsiteX95" fmla="*/ 101856 w 294919"/>
                <a:gd name="connsiteY95" fmla="*/ 61671 h 297644"/>
                <a:gd name="connsiteX96" fmla="*/ 104581 w 294919"/>
                <a:gd name="connsiteY96" fmla="*/ 61671 h 297644"/>
                <a:gd name="connsiteX97" fmla="*/ 104581 w 294919"/>
                <a:gd name="connsiteY97" fmla="*/ 59009 h 297644"/>
                <a:gd name="connsiteX98" fmla="*/ 107243 w 294919"/>
                <a:gd name="connsiteY98" fmla="*/ 56347 h 297644"/>
                <a:gd name="connsiteX99" fmla="*/ 109905 w 294919"/>
                <a:gd name="connsiteY99" fmla="*/ 56347 h 297644"/>
                <a:gd name="connsiteX100" fmla="*/ 109905 w 294919"/>
                <a:gd name="connsiteY100" fmla="*/ 53621 h 297644"/>
                <a:gd name="connsiteX101" fmla="*/ 112631 w 294919"/>
                <a:gd name="connsiteY101" fmla="*/ 53621 h 297644"/>
                <a:gd name="connsiteX102" fmla="*/ 115293 w 294919"/>
                <a:gd name="connsiteY102" fmla="*/ 53621 h 297644"/>
                <a:gd name="connsiteX103" fmla="*/ 117955 w 294919"/>
                <a:gd name="connsiteY103" fmla="*/ 53621 h 297644"/>
                <a:gd name="connsiteX104" fmla="*/ 120681 w 294919"/>
                <a:gd name="connsiteY104" fmla="*/ 53621 h 297644"/>
                <a:gd name="connsiteX105" fmla="*/ 123343 w 294919"/>
                <a:gd name="connsiteY105" fmla="*/ 53621 h 297644"/>
                <a:gd name="connsiteX106" fmla="*/ 126005 w 294919"/>
                <a:gd name="connsiteY106" fmla="*/ 50959 h 297644"/>
                <a:gd name="connsiteX107" fmla="*/ 128667 w 294919"/>
                <a:gd name="connsiteY107" fmla="*/ 50959 h 297644"/>
                <a:gd name="connsiteX108" fmla="*/ 131392 w 294919"/>
                <a:gd name="connsiteY108" fmla="*/ 50959 h 297644"/>
                <a:gd name="connsiteX109" fmla="*/ 134054 w 294919"/>
                <a:gd name="connsiteY109" fmla="*/ 48298 h 297644"/>
                <a:gd name="connsiteX110" fmla="*/ 136716 w 294919"/>
                <a:gd name="connsiteY110" fmla="*/ 48298 h 297644"/>
                <a:gd name="connsiteX111" fmla="*/ 139442 w 294919"/>
                <a:gd name="connsiteY111" fmla="*/ 48298 h 297644"/>
                <a:gd name="connsiteX112" fmla="*/ 142104 w 294919"/>
                <a:gd name="connsiteY112" fmla="*/ 48298 h 297644"/>
                <a:gd name="connsiteX113" fmla="*/ 144766 w 294919"/>
                <a:gd name="connsiteY113" fmla="*/ 50959 h 297644"/>
                <a:gd name="connsiteX114" fmla="*/ 147491 w 294919"/>
                <a:gd name="connsiteY114" fmla="*/ 50959 h 297644"/>
                <a:gd name="connsiteX115" fmla="*/ 150153 w 294919"/>
                <a:gd name="connsiteY115" fmla="*/ 50959 h 297644"/>
                <a:gd name="connsiteX116" fmla="*/ 152816 w 294919"/>
                <a:gd name="connsiteY116" fmla="*/ 48298 h 297644"/>
                <a:gd name="connsiteX117" fmla="*/ 155541 w 294919"/>
                <a:gd name="connsiteY117" fmla="*/ 48298 h 297644"/>
                <a:gd name="connsiteX118" fmla="*/ 158203 w 294919"/>
                <a:gd name="connsiteY118" fmla="*/ 48298 h 297644"/>
                <a:gd name="connsiteX119" fmla="*/ 158203 w 294919"/>
                <a:gd name="connsiteY119" fmla="*/ 45635 h 297644"/>
                <a:gd name="connsiteX120" fmla="*/ 160865 w 294919"/>
                <a:gd name="connsiteY120" fmla="*/ 45635 h 297644"/>
                <a:gd name="connsiteX121" fmla="*/ 163527 w 294919"/>
                <a:gd name="connsiteY121" fmla="*/ 48298 h 297644"/>
                <a:gd name="connsiteX122" fmla="*/ 166253 w 294919"/>
                <a:gd name="connsiteY122" fmla="*/ 48298 h 297644"/>
                <a:gd name="connsiteX123" fmla="*/ 166253 w 294919"/>
                <a:gd name="connsiteY123" fmla="*/ 45635 h 297644"/>
                <a:gd name="connsiteX124" fmla="*/ 166253 w 294919"/>
                <a:gd name="connsiteY124" fmla="*/ 42910 h 297644"/>
                <a:gd name="connsiteX125" fmla="*/ 166253 w 294919"/>
                <a:gd name="connsiteY125" fmla="*/ 40248 h 297644"/>
                <a:gd name="connsiteX126" fmla="*/ 166253 w 294919"/>
                <a:gd name="connsiteY126" fmla="*/ 37586 h 297644"/>
                <a:gd name="connsiteX127" fmla="*/ 163527 w 294919"/>
                <a:gd name="connsiteY127" fmla="*/ 34860 h 297644"/>
                <a:gd name="connsiteX128" fmla="*/ 163527 w 294919"/>
                <a:gd name="connsiteY128" fmla="*/ 32198 h 297644"/>
                <a:gd name="connsiteX129" fmla="*/ 163527 w 294919"/>
                <a:gd name="connsiteY129" fmla="*/ 29536 h 297644"/>
                <a:gd name="connsiteX130" fmla="*/ 163527 w 294919"/>
                <a:gd name="connsiteY130" fmla="*/ 26811 h 297644"/>
                <a:gd name="connsiteX131" fmla="*/ 160865 w 294919"/>
                <a:gd name="connsiteY131" fmla="*/ 24149 h 297644"/>
                <a:gd name="connsiteX132" fmla="*/ 160865 w 294919"/>
                <a:gd name="connsiteY132" fmla="*/ 21486 h 297644"/>
                <a:gd name="connsiteX133" fmla="*/ 160865 w 294919"/>
                <a:gd name="connsiteY133" fmla="*/ 18761 h 297644"/>
                <a:gd name="connsiteX134" fmla="*/ 160865 w 294919"/>
                <a:gd name="connsiteY134" fmla="*/ 16099 h 297644"/>
                <a:gd name="connsiteX135" fmla="*/ 160865 w 294919"/>
                <a:gd name="connsiteY135" fmla="*/ 13437 h 297644"/>
                <a:gd name="connsiteX136" fmla="*/ 160865 w 294919"/>
                <a:gd name="connsiteY136" fmla="*/ 10775 h 297644"/>
                <a:gd name="connsiteX137" fmla="*/ 163527 w 294919"/>
                <a:gd name="connsiteY137" fmla="*/ 10775 h 297644"/>
                <a:gd name="connsiteX138" fmla="*/ 163527 w 294919"/>
                <a:gd name="connsiteY138" fmla="*/ 8049 h 297644"/>
                <a:gd name="connsiteX139" fmla="*/ 166253 w 294919"/>
                <a:gd name="connsiteY139" fmla="*/ 5387 h 297644"/>
                <a:gd name="connsiteX140" fmla="*/ 168915 w 294919"/>
                <a:gd name="connsiteY140" fmla="*/ 5387 h 297644"/>
                <a:gd name="connsiteX141" fmla="*/ 171577 w 294919"/>
                <a:gd name="connsiteY141" fmla="*/ 5387 h 297644"/>
                <a:gd name="connsiteX142" fmla="*/ 174302 w 294919"/>
                <a:gd name="connsiteY142" fmla="*/ 5387 h 297644"/>
                <a:gd name="connsiteX143" fmla="*/ 176964 w 294919"/>
                <a:gd name="connsiteY143" fmla="*/ 2725 h 297644"/>
                <a:gd name="connsiteX144" fmla="*/ 179626 w 294919"/>
                <a:gd name="connsiteY144" fmla="*/ 2725 h 297644"/>
                <a:gd name="connsiteX145" fmla="*/ 182352 w 294919"/>
                <a:gd name="connsiteY145" fmla="*/ 2725 h 297644"/>
                <a:gd name="connsiteX146" fmla="*/ 185014 w 294919"/>
                <a:gd name="connsiteY146" fmla="*/ 2725 h 297644"/>
                <a:gd name="connsiteX147" fmla="*/ 187676 w 294919"/>
                <a:gd name="connsiteY147" fmla="*/ 2725 h 297644"/>
                <a:gd name="connsiteX148" fmla="*/ 187676 w 294919"/>
                <a:gd name="connsiteY148" fmla="*/ 0 h 297644"/>
                <a:gd name="connsiteX149" fmla="*/ 190338 w 294919"/>
                <a:gd name="connsiteY149" fmla="*/ 0 h 297644"/>
                <a:gd name="connsiteX150" fmla="*/ 193063 w 294919"/>
                <a:gd name="connsiteY150" fmla="*/ 0 h 297644"/>
                <a:gd name="connsiteX151" fmla="*/ 195726 w 294919"/>
                <a:gd name="connsiteY151" fmla="*/ 0 h 297644"/>
                <a:gd name="connsiteX152" fmla="*/ 198388 w 294919"/>
                <a:gd name="connsiteY152" fmla="*/ 0 h 297644"/>
                <a:gd name="connsiteX153" fmla="*/ 201113 w 294919"/>
                <a:gd name="connsiteY153" fmla="*/ 2725 h 297644"/>
                <a:gd name="connsiteX154" fmla="*/ 203775 w 294919"/>
                <a:gd name="connsiteY154" fmla="*/ 2725 h 297644"/>
                <a:gd name="connsiteX155" fmla="*/ 206437 w 294919"/>
                <a:gd name="connsiteY155" fmla="*/ 2725 h 297644"/>
                <a:gd name="connsiteX156" fmla="*/ 209163 w 294919"/>
                <a:gd name="connsiteY156" fmla="*/ 5387 h 297644"/>
                <a:gd name="connsiteX157" fmla="*/ 211825 w 294919"/>
                <a:gd name="connsiteY157" fmla="*/ 5387 h 297644"/>
                <a:gd name="connsiteX158" fmla="*/ 214487 w 294919"/>
                <a:gd name="connsiteY158" fmla="*/ 8049 h 297644"/>
                <a:gd name="connsiteX159" fmla="*/ 217149 w 294919"/>
                <a:gd name="connsiteY159" fmla="*/ 8049 h 297644"/>
                <a:gd name="connsiteX160" fmla="*/ 217149 w 294919"/>
                <a:gd name="connsiteY160" fmla="*/ 10775 h 297644"/>
                <a:gd name="connsiteX161" fmla="*/ 219874 w 294919"/>
                <a:gd name="connsiteY161" fmla="*/ 10775 h 297644"/>
                <a:gd name="connsiteX162" fmla="*/ 222536 w 294919"/>
                <a:gd name="connsiteY162" fmla="*/ 10775 h 297644"/>
                <a:gd name="connsiteX163" fmla="*/ 225199 w 294919"/>
                <a:gd name="connsiteY163" fmla="*/ 13437 h 297644"/>
                <a:gd name="connsiteX164" fmla="*/ 225199 w 294919"/>
                <a:gd name="connsiteY164" fmla="*/ 16099 h 297644"/>
                <a:gd name="connsiteX165" fmla="*/ 227924 w 294919"/>
                <a:gd name="connsiteY165" fmla="*/ 16099 h 297644"/>
                <a:gd name="connsiteX166" fmla="*/ 227924 w 294919"/>
                <a:gd name="connsiteY166" fmla="*/ 18761 h 297644"/>
                <a:gd name="connsiteX167" fmla="*/ 227924 w 294919"/>
                <a:gd name="connsiteY167" fmla="*/ 21486 h 297644"/>
                <a:gd name="connsiteX168" fmla="*/ 230586 w 294919"/>
                <a:gd name="connsiteY168" fmla="*/ 21486 h 297644"/>
                <a:gd name="connsiteX169" fmla="*/ 230586 w 294919"/>
                <a:gd name="connsiteY169" fmla="*/ 24149 h 297644"/>
                <a:gd name="connsiteX170" fmla="*/ 230586 w 294919"/>
                <a:gd name="connsiteY170" fmla="*/ 26811 h 297644"/>
                <a:gd name="connsiteX171" fmla="*/ 233248 w 294919"/>
                <a:gd name="connsiteY171" fmla="*/ 29536 h 297644"/>
                <a:gd name="connsiteX172" fmla="*/ 233248 w 294919"/>
                <a:gd name="connsiteY172" fmla="*/ 32198 h 297644"/>
                <a:gd name="connsiteX173" fmla="*/ 235974 w 294919"/>
                <a:gd name="connsiteY173" fmla="*/ 32198 h 297644"/>
                <a:gd name="connsiteX174" fmla="*/ 238636 w 294919"/>
                <a:gd name="connsiteY174" fmla="*/ 32198 h 297644"/>
                <a:gd name="connsiteX175" fmla="*/ 238636 w 294919"/>
                <a:gd name="connsiteY175" fmla="*/ 34860 h 297644"/>
                <a:gd name="connsiteX176" fmla="*/ 235974 w 294919"/>
                <a:gd name="connsiteY176" fmla="*/ 37586 h 297644"/>
                <a:gd name="connsiteX177" fmla="*/ 233248 w 294919"/>
                <a:gd name="connsiteY177" fmla="*/ 40248 h 297644"/>
                <a:gd name="connsiteX178" fmla="*/ 230586 w 294919"/>
                <a:gd name="connsiteY178" fmla="*/ 40248 h 297644"/>
                <a:gd name="connsiteX179" fmla="*/ 230586 w 294919"/>
                <a:gd name="connsiteY179" fmla="*/ 42910 h 297644"/>
                <a:gd name="connsiteX180" fmla="*/ 227924 w 294919"/>
                <a:gd name="connsiteY180" fmla="*/ 42910 h 297644"/>
                <a:gd name="connsiteX181" fmla="*/ 225199 w 294919"/>
                <a:gd name="connsiteY181" fmla="*/ 45635 h 297644"/>
                <a:gd name="connsiteX182" fmla="*/ 222536 w 294919"/>
                <a:gd name="connsiteY182" fmla="*/ 48298 h 297644"/>
                <a:gd name="connsiteX183" fmla="*/ 222536 w 294919"/>
                <a:gd name="connsiteY183" fmla="*/ 50959 h 297644"/>
                <a:gd name="connsiteX184" fmla="*/ 219874 w 294919"/>
                <a:gd name="connsiteY184" fmla="*/ 50959 h 297644"/>
                <a:gd name="connsiteX185" fmla="*/ 219874 w 294919"/>
                <a:gd name="connsiteY185" fmla="*/ 53621 h 297644"/>
                <a:gd name="connsiteX186" fmla="*/ 217149 w 294919"/>
                <a:gd name="connsiteY186" fmla="*/ 53621 h 297644"/>
                <a:gd name="connsiteX187" fmla="*/ 214487 w 294919"/>
                <a:gd name="connsiteY187" fmla="*/ 53621 h 297644"/>
                <a:gd name="connsiteX188" fmla="*/ 211825 w 294919"/>
                <a:gd name="connsiteY188" fmla="*/ 53621 h 297644"/>
                <a:gd name="connsiteX189" fmla="*/ 209163 w 294919"/>
                <a:gd name="connsiteY189" fmla="*/ 56347 h 297644"/>
                <a:gd name="connsiteX190" fmla="*/ 206437 w 294919"/>
                <a:gd name="connsiteY190" fmla="*/ 56347 h 297644"/>
                <a:gd name="connsiteX191" fmla="*/ 203775 w 294919"/>
                <a:gd name="connsiteY191" fmla="*/ 56347 h 297644"/>
                <a:gd name="connsiteX192" fmla="*/ 203775 w 294919"/>
                <a:gd name="connsiteY192" fmla="*/ 59009 h 297644"/>
                <a:gd name="connsiteX193" fmla="*/ 201113 w 294919"/>
                <a:gd name="connsiteY193" fmla="*/ 59009 h 297644"/>
                <a:gd name="connsiteX194" fmla="*/ 201113 w 294919"/>
                <a:gd name="connsiteY194" fmla="*/ 61671 h 297644"/>
                <a:gd name="connsiteX195" fmla="*/ 198388 w 294919"/>
                <a:gd name="connsiteY195" fmla="*/ 61671 h 297644"/>
                <a:gd name="connsiteX196" fmla="*/ 195726 w 294919"/>
                <a:gd name="connsiteY196" fmla="*/ 64397 h 297644"/>
                <a:gd name="connsiteX197" fmla="*/ 193063 w 294919"/>
                <a:gd name="connsiteY197" fmla="*/ 64397 h 297644"/>
                <a:gd name="connsiteX198" fmla="*/ 193063 w 294919"/>
                <a:gd name="connsiteY198" fmla="*/ 67059 h 297644"/>
                <a:gd name="connsiteX199" fmla="*/ 193063 w 294919"/>
                <a:gd name="connsiteY199" fmla="*/ 72446 h 297644"/>
                <a:gd name="connsiteX200" fmla="*/ 193063 w 294919"/>
                <a:gd name="connsiteY200" fmla="*/ 75108 h 297644"/>
                <a:gd name="connsiteX201" fmla="*/ 195726 w 294919"/>
                <a:gd name="connsiteY201" fmla="*/ 75108 h 297644"/>
                <a:gd name="connsiteX202" fmla="*/ 195726 w 294919"/>
                <a:gd name="connsiteY202" fmla="*/ 77770 h 297644"/>
                <a:gd name="connsiteX203" fmla="*/ 195726 w 294919"/>
                <a:gd name="connsiteY203" fmla="*/ 80432 h 297644"/>
                <a:gd name="connsiteX204" fmla="*/ 195726 w 294919"/>
                <a:gd name="connsiteY204" fmla="*/ 83158 h 297644"/>
                <a:gd name="connsiteX205" fmla="*/ 198388 w 294919"/>
                <a:gd name="connsiteY205" fmla="*/ 85820 h 297644"/>
                <a:gd name="connsiteX206" fmla="*/ 198388 w 294919"/>
                <a:gd name="connsiteY206" fmla="*/ 88482 h 297644"/>
                <a:gd name="connsiteX207" fmla="*/ 198388 w 294919"/>
                <a:gd name="connsiteY207" fmla="*/ 91207 h 297644"/>
                <a:gd name="connsiteX208" fmla="*/ 198388 w 294919"/>
                <a:gd name="connsiteY208" fmla="*/ 93870 h 297644"/>
                <a:gd name="connsiteX209" fmla="*/ 195726 w 294919"/>
                <a:gd name="connsiteY209" fmla="*/ 93870 h 297644"/>
                <a:gd name="connsiteX210" fmla="*/ 193063 w 294919"/>
                <a:gd name="connsiteY210" fmla="*/ 93870 h 297644"/>
                <a:gd name="connsiteX211" fmla="*/ 190338 w 294919"/>
                <a:gd name="connsiteY211" fmla="*/ 93870 h 297644"/>
                <a:gd name="connsiteX212" fmla="*/ 187676 w 294919"/>
                <a:gd name="connsiteY212" fmla="*/ 96532 h 297644"/>
                <a:gd name="connsiteX213" fmla="*/ 185014 w 294919"/>
                <a:gd name="connsiteY213" fmla="*/ 96532 h 297644"/>
                <a:gd name="connsiteX214" fmla="*/ 185014 w 294919"/>
                <a:gd name="connsiteY214" fmla="*/ 99257 h 297644"/>
                <a:gd name="connsiteX215" fmla="*/ 182352 w 294919"/>
                <a:gd name="connsiteY215" fmla="*/ 99257 h 297644"/>
                <a:gd name="connsiteX216" fmla="*/ 182352 w 294919"/>
                <a:gd name="connsiteY216" fmla="*/ 101919 h 297644"/>
                <a:gd name="connsiteX217" fmla="*/ 179626 w 294919"/>
                <a:gd name="connsiteY217" fmla="*/ 104581 h 297644"/>
                <a:gd name="connsiteX218" fmla="*/ 179626 w 294919"/>
                <a:gd name="connsiteY218" fmla="*/ 107243 h 297644"/>
                <a:gd name="connsiteX219" fmla="*/ 179626 w 294919"/>
                <a:gd name="connsiteY219" fmla="*/ 109969 h 297644"/>
                <a:gd name="connsiteX220" fmla="*/ 179626 w 294919"/>
                <a:gd name="connsiteY220" fmla="*/ 112631 h 297644"/>
                <a:gd name="connsiteX221" fmla="*/ 182352 w 294919"/>
                <a:gd name="connsiteY221" fmla="*/ 112631 h 297644"/>
                <a:gd name="connsiteX222" fmla="*/ 185014 w 294919"/>
                <a:gd name="connsiteY222" fmla="*/ 112631 h 297644"/>
                <a:gd name="connsiteX223" fmla="*/ 187676 w 294919"/>
                <a:gd name="connsiteY223" fmla="*/ 112631 h 297644"/>
                <a:gd name="connsiteX224" fmla="*/ 190338 w 294919"/>
                <a:gd name="connsiteY224" fmla="*/ 115293 h 297644"/>
                <a:gd name="connsiteX225" fmla="*/ 193063 w 294919"/>
                <a:gd name="connsiteY225" fmla="*/ 115293 h 297644"/>
                <a:gd name="connsiteX226" fmla="*/ 195726 w 294919"/>
                <a:gd name="connsiteY226" fmla="*/ 115293 h 297644"/>
                <a:gd name="connsiteX227" fmla="*/ 198388 w 294919"/>
                <a:gd name="connsiteY227" fmla="*/ 115293 h 297644"/>
                <a:gd name="connsiteX228" fmla="*/ 198388 w 294919"/>
                <a:gd name="connsiteY228" fmla="*/ 118018 h 297644"/>
                <a:gd name="connsiteX229" fmla="*/ 201113 w 294919"/>
                <a:gd name="connsiteY229" fmla="*/ 118018 h 297644"/>
                <a:gd name="connsiteX230" fmla="*/ 203775 w 294919"/>
                <a:gd name="connsiteY230" fmla="*/ 118018 h 297644"/>
                <a:gd name="connsiteX231" fmla="*/ 206437 w 294919"/>
                <a:gd name="connsiteY231" fmla="*/ 118018 h 297644"/>
                <a:gd name="connsiteX232" fmla="*/ 206437 w 294919"/>
                <a:gd name="connsiteY232" fmla="*/ 120680 h 297644"/>
                <a:gd name="connsiteX233" fmla="*/ 209163 w 294919"/>
                <a:gd name="connsiteY233" fmla="*/ 120680 h 297644"/>
                <a:gd name="connsiteX234" fmla="*/ 211825 w 294919"/>
                <a:gd name="connsiteY234" fmla="*/ 120680 h 297644"/>
                <a:gd name="connsiteX235" fmla="*/ 211825 w 294919"/>
                <a:gd name="connsiteY235" fmla="*/ 123342 h 297644"/>
                <a:gd name="connsiteX236" fmla="*/ 214487 w 294919"/>
                <a:gd name="connsiteY236" fmla="*/ 123342 h 297644"/>
                <a:gd name="connsiteX237" fmla="*/ 217149 w 294919"/>
                <a:gd name="connsiteY237" fmla="*/ 123342 h 297644"/>
                <a:gd name="connsiteX238" fmla="*/ 219874 w 294919"/>
                <a:gd name="connsiteY238" fmla="*/ 123342 h 297644"/>
                <a:gd name="connsiteX239" fmla="*/ 219874 w 294919"/>
                <a:gd name="connsiteY239" fmla="*/ 126068 h 297644"/>
                <a:gd name="connsiteX240" fmla="*/ 222536 w 294919"/>
                <a:gd name="connsiteY240" fmla="*/ 126068 h 297644"/>
                <a:gd name="connsiteX241" fmla="*/ 222536 w 294919"/>
                <a:gd name="connsiteY241" fmla="*/ 128730 h 297644"/>
                <a:gd name="connsiteX242" fmla="*/ 225199 w 294919"/>
                <a:gd name="connsiteY242" fmla="*/ 128730 h 297644"/>
                <a:gd name="connsiteX243" fmla="*/ 225199 w 294919"/>
                <a:gd name="connsiteY243" fmla="*/ 131392 h 297644"/>
                <a:gd name="connsiteX244" fmla="*/ 227924 w 294919"/>
                <a:gd name="connsiteY244" fmla="*/ 134117 h 297644"/>
                <a:gd name="connsiteX245" fmla="*/ 227924 w 294919"/>
                <a:gd name="connsiteY245" fmla="*/ 136779 h 297644"/>
                <a:gd name="connsiteX246" fmla="*/ 227924 w 294919"/>
                <a:gd name="connsiteY246" fmla="*/ 139442 h 297644"/>
                <a:gd name="connsiteX247" fmla="*/ 230586 w 294919"/>
                <a:gd name="connsiteY247" fmla="*/ 139442 h 297644"/>
                <a:gd name="connsiteX248" fmla="*/ 233248 w 294919"/>
                <a:gd name="connsiteY248" fmla="*/ 139442 h 297644"/>
                <a:gd name="connsiteX249" fmla="*/ 235974 w 294919"/>
                <a:gd name="connsiteY249" fmla="*/ 139442 h 297644"/>
                <a:gd name="connsiteX250" fmla="*/ 243960 w 294919"/>
                <a:gd name="connsiteY250" fmla="*/ 139442 h 297644"/>
                <a:gd name="connsiteX251" fmla="*/ 246685 w 294919"/>
                <a:gd name="connsiteY251" fmla="*/ 139442 h 297644"/>
                <a:gd name="connsiteX252" fmla="*/ 249347 w 294919"/>
                <a:gd name="connsiteY252" fmla="*/ 139442 h 297644"/>
                <a:gd name="connsiteX253" fmla="*/ 252009 w 294919"/>
                <a:gd name="connsiteY253" fmla="*/ 139442 h 297644"/>
                <a:gd name="connsiteX254" fmla="*/ 254735 w 294919"/>
                <a:gd name="connsiteY254" fmla="*/ 139442 h 297644"/>
                <a:gd name="connsiteX255" fmla="*/ 257397 w 294919"/>
                <a:gd name="connsiteY255" fmla="*/ 139442 h 297644"/>
                <a:gd name="connsiteX256" fmla="*/ 260059 w 294919"/>
                <a:gd name="connsiteY256" fmla="*/ 139442 h 297644"/>
                <a:gd name="connsiteX257" fmla="*/ 262784 w 294919"/>
                <a:gd name="connsiteY257" fmla="*/ 139442 h 297644"/>
                <a:gd name="connsiteX258" fmla="*/ 265446 w 294919"/>
                <a:gd name="connsiteY258" fmla="*/ 139442 h 297644"/>
                <a:gd name="connsiteX259" fmla="*/ 268108 w 294919"/>
                <a:gd name="connsiteY259" fmla="*/ 142104 h 297644"/>
                <a:gd name="connsiteX260" fmla="*/ 268108 w 294919"/>
                <a:gd name="connsiteY260" fmla="*/ 144829 h 297644"/>
                <a:gd name="connsiteX261" fmla="*/ 270834 w 294919"/>
                <a:gd name="connsiteY261" fmla="*/ 144829 h 297644"/>
                <a:gd name="connsiteX262" fmla="*/ 273496 w 294919"/>
                <a:gd name="connsiteY262" fmla="*/ 144829 h 297644"/>
                <a:gd name="connsiteX263" fmla="*/ 273496 w 294919"/>
                <a:gd name="connsiteY263" fmla="*/ 147491 h 297644"/>
                <a:gd name="connsiteX264" fmla="*/ 276158 w 294919"/>
                <a:gd name="connsiteY264" fmla="*/ 147491 h 297644"/>
                <a:gd name="connsiteX265" fmla="*/ 278820 w 294919"/>
                <a:gd name="connsiteY265" fmla="*/ 150153 h 297644"/>
                <a:gd name="connsiteX266" fmla="*/ 281546 w 294919"/>
                <a:gd name="connsiteY266" fmla="*/ 150153 h 297644"/>
                <a:gd name="connsiteX267" fmla="*/ 281546 w 294919"/>
                <a:gd name="connsiteY267" fmla="*/ 152879 h 297644"/>
                <a:gd name="connsiteX268" fmla="*/ 284208 w 294919"/>
                <a:gd name="connsiteY268" fmla="*/ 152879 h 297644"/>
                <a:gd name="connsiteX269" fmla="*/ 284208 w 294919"/>
                <a:gd name="connsiteY269" fmla="*/ 155541 h 297644"/>
                <a:gd name="connsiteX270" fmla="*/ 286870 w 294919"/>
                <a:gd name="connsiteY270" fmla="*/ 155541 h 297644"/>
                <a:gd name="connsiteX271" fmla="*/ 289595 w 294919"/>
                <a:gd name="connsiteY271" fmla="*/ 155541 h 297644"/>
                <a:gd name="connsiteX272" fmla="*/ 289595 w 294919"/>
                <a:gd name="connsiteY272" fmla="*/ 158203 h 297644"/>
                <a:gd name="connsiteX273" fmla="*/ 292257 w 294919"/>
                <a:gd name="connsiteY273" fmla="*/ 158203 h 297644"/>
                <a:gd name="connsiteX274" fmla="*/ 292257 w 294919"/>
                <a:gd name="connsiteY274" fmla="*/ 160928 h 297644"/>
                <a:gd name="connsiteX275" fmla="*/ 294919 w 294919"/>
                <a:gd name="connsiteY275" fmla="*/ 160928 h 297644"/>
                <a:gd name="connsiteX276" fmla="*/ 294919 w 294919"/>
                <a:gd name="connsiteY276" fmla="*/ 163591 h 297644"/>
                <a:gd name="connsiteX277" fmla="*/ 292257 w 294919"/>
                <a:gd name="connsiteY277" fmla="*/ 166253 h 297644"/>
                <a:gd name="connsiteX278" fmla="*/ 292257 w 294919"/>
                <a:gd name="connsiteY278" fmla="*/ 168914 h 297644"/>
                <a:gd name="connsiteX279" fmla="*/ 292257 w 294919"/>
                <a:gd name="connsiteY279" fmla="*/ 171640 h 297644"/>
                <a:gd name="connsiteX280" fmla="*/ 292257 w 294919"/>
                <a:gd name="connsiteY280" fmla="*/ 174302 h 297644"/>
                <a:gd name="connsiteX281" fmla="*/ 292257 w 294919"/>
                <a:gd name="connsiteY281" fmla="*/ 176964 h 297644"/>
                <a:gd name="connsiteX282" fmla="*/ 292257 w 294919"/>
                <a:gd name="connsiteY282" fmla="*/ 179690 h 297644"/>
                <a:gd name="connsiteX283" fmla="*/ 292257 w 294919"/>
                <a:gd name="connsiteY283" fmla="*/ 182352 h 297644"/>
                <a:gd name="connsiteX284" fmla="*/ 292257 w 294919"/>
                <a:gd name="connsiteY284" fmla="*/ 187739 h 297644"/>
                <a:gd name="connsiteX285" fmla="*/ 292257 w 294919"/>
                <a:gd name="connsiteY285" fmla="*/ 190401 h 297644"/>
                <a:gd name="connsiteX286" fmla="*/ 292257 w 294919"/>
                <a:gd name="connsiteY286" fmla="*/ 193063 h 297644"/>
                <a:gd name="connsiteX287" fmla="*/ 292257 w 294919"/>
                <a:gd name="connsiteY287" fmla="*/ 198451 h 297644"/>
                <a:gd name="connsiteX288" fmla="*/ 292257 w 294919"/>
                <a:gd name="connsiteY288" fmla="*/ 201113 h 297644"/>
                <a:gd name="connsiteX289" fmla="*/ 292257 w 294919"/>
                <a:gd name="connsiteY289" fmla="*/ 203775 h 297644"/>
                <a:gd name="connsiteX290" fmla="*/ 292257 w 294919"/>
                <a:gd name="connsiteY290" fmla="*/ 206500 h 297644"/>
                <a:gd name="connsiteX291" fmla="*/ 292257 w 294919"/>
                <a:gd name="connsiteY291" fmla="*/ 209163 h 297644"/>
                <a:gd name="connsiteX292" fmla="*/ 289595 w 294919"/>
                <a:gd name="connsiteY292" fmla="*/ 211825 h 297644"/>
                <a:gd name="connsiteX293" fmla="*/ 289595 w 294919"/>
                <a:gd name="connsiteY293" fmla="*/ 214550 h 297644"/>
                <a:gd name="connsiteX294" fmla="*/ 289595 w 294919"/>
                <a:gd name="connsiteY294" fmla="*/ 217212 h 297644"/>
                <a:gd name="connsiteX295" fmla="*/ 289595 w 294919"/>
                <a:gd name="connsiteY295" fmla="*/ 219874 h 297644"/>
                <a:gd name="connsiteX296" fmla="*/ 286870 w 294919"/>
                <a:gd name="connsiteY296" fmla="*/ 219874 h 297644"/>
                <a:gd name="connsiteX297" fmla="*/ 286870 w 294919"/>
                <a:gd name="connsiteY297" fmla="*/ 217212 h 297644"/>
                <a:gd name="connsiteX298" fmla="*/ 284208 w 294919"/>
                <a:gd name="connsiteY298" fmla="*/ 217212 h 297644"/>
                <a:gd name="connsiteX299" fmla="*/ 281546 w 294919"/>
                <a:gd name="connsiteY299" fmla="*/ 214550 h 297644"/>
                <a:gd name="connsiteX300" fmla="*/ 278820 w 294919"/>
                <a:gd name="connsiteY300" fmla="*/ 211825 h 297644"/>
                <a:gd name="connsiteX301" fmla="*/ 278820 w 294919"/>
                <a:gd name="connsiteY301" fmla="*/ 209163 h 297644"/>
                <a:gd name="connsiteX302" fmla="*/ 278820 w 294919"/>
                <a:gd name="connsiteY302" fmla="*/ 206500 h 297644"/>
                <a:gd name="connsiteX303" fmla="*/ 276158 w 294919"/>
                <a:gd name="connsiteY303" fmla="*/ 206500 h 297644"/>
                <a:gd name="connsiteX304" fmla="*/ 276158 w 294919"/>
                <a:gd name="connsiteY304" fmla="*/ 203775 h 297644"/>
                <a:gd name="connsiteX305" fmla="*/ 276158 w 294919"/>
                <a:gd name="connsiteY305" fmla="*/ 195789 h 297644"/>
                <a:gd name="connsiteX306" fmla="*/ 276158 w 294919"/>
                <a:gd name="connsiteY306" fmla="*/ 190401 h 297644"/>
                <a:gd name="connsiteX307" fmla="*/ 276158 w 294919"/>
                <a:gd name="connsiteY307" fmla="*/ 185014 h 297644"/>
                <a:gd name="connsiteX308" fmla="*/ 276158 w 294919"/>
                <a:gd name="connsiteY308" fmla="*/ 176964 h 297644"/>
                <a:gd name="connsiteX309" fmla="*/ 276158 w 294919"/>
                <a:gd name="connsiteY309" fmla="*/ 171640 h 297644"/>
                <a:gd name="connsiteX310" fmla="*/ 276158 w 294919"/>
                <a:gd name="connsiteY310" fmla="*/ 168914 h 297644"/>
                <a:gd name="connsiteX311" fmla="*/ 276158 w 294919"/>
                <a:gd name="connsiteY311" fmla="*/ 163591 h 297644"/>
                <a:gd name="connsiteX312" fmla="*/ 276158 w 294919"/>
                <a:gd name="connsiteY312" fmla="*/ 160928 h 297644"/>
                <a:gd name="connsiteX313" fmla="*/ 273496 w 294919"/>
                <a:gd name="connsiteY313" fmla="*/ 158203 h 297644"/>
                <a:gd name="connsiteX314" fmla="*/ 273496 w 294919"/>
                <a:gd name="connsiteY314" fmla="*/ 155541 h 297644"/>
                <a:gd name="connsiteX315" fmla="*/ 273496 w 294919"/>
                <a:gd name="connsiteY315" fmla="*/ 152879 h 297644"/>
                <a:gd name="connsiteX316" fmla="*/ 273496 w 294919"/>
                <a:gd name="connsiteY316" fmla="*/ 150153 h 297644"/>
                <a:gd name="connsiteX317" fmla="*/ 270834 w 294919"/>
                <a:gd name="connsiteY317" fmla="*/ 150153 h 297644"/>
                <a:gd name="connsiteX318" fmla="*/ 270834 w 294919"/>
                <a:gd name="connsiteY318" fmla="*/ 152879 h 297644"/>
                <a:gd name="connsiteX319" fmla="*/ 270834 w 294919"/>
                <a:gd name="connsiteY319" fmla="*/ 155541 h 297644"/>
                <a:gd name="connsiteX320" fmla="*/ 270834 w 294919"/>
                <a:gd name="connsiteY320" fmla="*/ 158203 h 297644"/>
                <a:gd name="connsiteX321" fmla="*/ 270834 w 294919"/>
                <a:gd name="connsiteY321" fmla="*/ 160928 h 297644"/>
                <a:gd name="connsiteX322" fmla="*/ 270834 w 294919"/>
                <a:gd name="connsiteY322" fmla="*/ 163591 h 297644"/>
                <a:gd name="connsiteX323" fmla="*/ 268108 w 294919"/>
                <a:gd name="connsiteY323" fmla="*/ 163591 h 297644"/>
                <a:gd name="connsiteX324" fmla="*/ 265446 w 294919"/>
                <a:gd name="connsiteY324" fmla="*/ 163591 h 297644"/>
                <a:gd name="connsiteX325" fmla="*/ 262784 w 294919"/>
                <a:gd name="connsiteY325" fmla="*/ 163591 h 297644"/>
                <a:gd name="connsiteX326" fmla="*/ 260059 w 294919"/>
                <a:gd name="connsiteY326" fmla="*/ 163591 h 297644"/>
                <a:gd name="connsiteX327" fmla="*/ 260059 w 294919"/>
                <a:gd name="connsiteY327" fmla="*/ 160928 h 297644"/>
                <a:gd name="connsiteX328" fmla="*/ 257397 w 294919"/>
                <a:gd name="connsiteY328" fmla="*/ 160928 h 297644"/>
                <a:gd name="connsiteX329" fmla="*/ 254735 w 294919"/>
                <a:gd name="connsiteY329" fmla="*/ 160928 h 297644"/>
                <a:gd name="connsiteX330" fmla="*/ 252009 w 294919"/>
                <a:gd name="connsiteY330" fmla="*/ 160928 h 297644"/>
                <a:gd name="connsiteX331" fmla="*/ 249347 w 294919"/>
                <a:gd name="connsiteY331" fmla="*/ 158203 h 297644"/>
                <a:gd name="connsiteX332" fmla="*/ 249347 w 294919"/>
                <a:gd name="connsiteY332" fmla="*/ 160928 h 297644"/>
                <a:gd name="connsiteX333" fmla="*/ 249347 w 294919"/>
                <a:gd name="connsiteY333" fmla="*/ 163591 h 297644"/>
                <a:gd name="connsiteX334" fmla="*/ 246685 w 294919"/>
                <a:gd name="connsiteY334" fmla="*/ 163591 h 297644"/>
                <a:gd name="connsiteX335" fmla="*/ 246685 w 294919"/>
                <a:gd name="connsiteY335" fmla="*/ 166253 h 297644"/>
                <a:gd name="connsiteX336" fmla="*/ 246685 w 294919"/>
                <a:gd name="connsiteY336" fmla="*/ 168914 h 297644"/>
                <a:gd name="connsiteX337" fmla="*/ 246685 w 294919"/>
                <a:gd name="connsiteY337" fmla="*/ 171640 h 297644"/>
                <a:gd name="connsiteX338" fmla="*/ 243960 w 294919"/>
                <a:gd name="connsiteY338" fmla="*/ 171640 h 297644"/>
                <a:gd name="connsiteX339" fmla="*/ 243960 w 294919"/>
                <a:gd name="connsiteY339" fmla="*/ 174302 h 297644"/>
                <a:gd name="connsiteX340" fmla="*/ 241298 w 294919"/>
                <a:gd name="connsiteY340" fmla="*/ 174302 h 297644"/>
                <a:gd name="connsiteX341" fmla="*/ 241298 w 294919"/>
                <a:gd name="connsiteY341" fmla="*/ 171640 h 297644"/>
                <a:gd name="connsiteX342" fmla="*/ 238636 w 294919"/>
                <a:gd name="connsiteY342" fmla="*/ 171640 h 297644"/>
                <a:gd name="connsiteX343" fmla="*/ 235974 w 294919"/>
                <a:gd name="connsiteY343" fmla="*/ 171640 h 297644"/>
                <a:gd name="connsiteX344" fmla="*/ 233248 w 294919"/>
                <a:gd name="connsiteY344" fmla="*/ 171640 h 297644"/>
                <a:gd name="connsiteX345" fmla="*/ 233248 w 294919"/>
                <a:gd name="connsiteY345" fmla="*/ 168914 h 297644"/>
                <a:gd name="connsiteX346" fmla="*/ 230586 w 294919"/>
                <a:gd name="connsiteY346" fmla="*/ 168914 h 297644"/>
                <a:gd name="connsiteX347" fmla="*/ 230586 w 294919"/>
                <a:gd name="connsiteY347" fmla="*/ 171640 h 297644"/>
                <a:gd name="connsiteX348" fmla="*/ 230586 w 294919"/>
                <a:gd name="connsiteY348" fmla="*/ 168914 h 297644"/>
                <a:gd name="connsiteX349" fmla="*/ 230586 w 294919"/>
                <a:gd name="connsiteY349" fmla="*/ 166253 h 297644"/>
                <a:gd name="connsiteX350" fmla="*/ 227924 w 294919"/>
                <a:gd name="connsiteY350" fmla="*/ 166253 h 297644"/>
                <a:gd name="connsiteX351" fmla="*/ 227924 w 294919"/>
                <a:gd name="connsiteY351" fmla="*/ 163591 h 297644"/>
                <a:gd name="connsiteX352" fmla="*/ 225199 w 294919"/>
                <a:gd name="connsiteY352" fmla="*/ 163591 h 297644"/>
                <a:gd name="connsiteX353" fmla="*/ 222536 w 294919"/>
                <a:gd name="connsiteY353" fmla="*/ 166253 h 297644"/>
                <a:gd name="connsiteX354" fmla="*/ 219874 w 294919"/>
                <a:gd name="connsiteY354" fmla="*/ 166253 h 297644"/>
                <a:gd name="connsiteX355" fmla="*/ 217149 w 294919"/>
                <a:gd name="connsiteY355" fmla="*/ 168914 h 297644"/>
                <a:gd name="connsiteX356" fmla="*/ 214487 w 294919"/>
                <a:gd name="connsiteY356" fmla="*/ 168914 h 297644"/>
                <a:gd name="connsiteX357" fmla="*/ 211825 w 294919"/>
                <a:gd name="connsiteY357" fmla="*/ 168914 h 297644"/>
                <a:gd name="connsiteX358" fmla="*/ 209163 w 294919"/>
                <a:gd name="connsiteY358" fmla="*/ 171640 h 297644"/>
                <a:gd name="connsiteX359" fmla="*/ 206437 w 294919"/>
                <a:gd name="connsiteY359" fmla="*/ 171640 h 297644"/>
                <a:gd name="connsiteX360" fmla="*/ 206437 w 294919"/>
                <a:gd name="connsiteY360" fmla="*/ 174302 h 297644"/>
                <a:gd name="connsiteX361" fmla="*/ 203775 w 294919"/>
                <a:gd name="connsiteY361" fmla="*/ 174302 h 297644"/>
                <a:gd name="connsiteX362" fmla="*/ 201113 w 294919"/>
                <a:gd name="connsiteY362" fmla="*/ 174302 h 297644"/>
                <a:gd name="connsiteX363" fmla="*/ 198388 w 294919"/>
                <a:gd name="connsiteY363" fmla="*/ 174302 h 297644"/>
                <a:gd name="connsiteX364" fmla="*/ 198388 w 294919"/>
                <a:gd name="connsiteY364" fmla="*/ 176964 h 297644"/>
                <a:gd name="connsiteX365" fmla="*/ 195726 w 294919"/>
                <a:gd name="connsiteY365" fmla="*/ 176964 h 297644"/>
                <a:gd name="connsiteX366" fmla="*/ 193063 w 294919"/>
                <a:gd name="connsiteY366" fmla="*/ 176964 h 297644"/>
                <a:gd name="connsiteX367" fmla="*/ 193063 w 294919"/>
                <a:gd name="connsiteY367" fmla="*/ 179690 h 297644"/>
                <a:gd name="connsiteX368" fmla="*/ 190338 w 294919"/>
                <a:gd name="connsiteY368" fmla="*/ 182352 h 297644"/>
                <a:gd name="connsiteX369" fmla="*/ 187676 w 294919"/>
                <a:gd name="connsiteY369" fmla="*/ 182352 h 297644"/>
                <a:gd name="connsiteX370" fmla="*/ 187676 w 294919"/>
                <a:gd name="connsiteY370" fmla="*/ 179690 h 297644"/>
                <a:gd name="connsiteX371" fmla="*/ 185014 w 294919"/>
                <a:gd name="connsiteY371" fmla="*/ 176964 h 297644"/>
                <a:gd name="connsiteX372" fmla="*/ 185014 w 294919"/>
                <a:gd name="connsiteY372" fmla="*/ 174302 h 297644"/>
                <a:gd name="connsiteX373" fmla="*/ 182352 w 294919"/>
                <a:gd name="connsiteY373" fmla="*/ 171640 h 297644"/>
                <a:gd name="connsiteX374" fmla="*/ 182352 w 294919"/>
                <a:gd name="connsiteY374" fmla="*/ 168914 h 297644"/>
                <a:gd name="connsiteX375" fmla="*/ 182352 w 294919"/>
                <a:gd name="connsiteY375" fmla="*/ 166253 h 297644"/>
                <a:gd name="connsiteX376" fmla="*/ 182352 w 294919"/>
                <a:gd name="connsiteY376" fmla="*/ 163591 h 297644"/>
                <a:gd name="connsiteX377" fmla="*/ 185014 w 294919"/>
                <a:gd name="connsiteY377" fmla="*/ 163591 h 297644"/>
                <a:gd name="connsiteX378" fmla="*/ 185014 w 294919"/>
                <a:gd name="connsiteY378" fmla="*/ 160928 h 297644"/>
                <a:gd name="connsiteX379" fmla="*/ 187676 w 294919"/>
                <a:gd name="connsiteY379" fmla="*/ 160928 h 297644"/>
                <a:gd name="connsiteX380" fmla="*/ 187676 w 294919"/>
                <a:gd name="connsiteY380" fmla="*/ 158203 h 297644"/>
                <a:gd name="connsiteX381" fmla="*/ 187676 w 294919"/>
                <a:gd name="connsiteY381" fmla="*/ 155541 h 297644"/>
                <a:gd name="connsiteX382" fmla="*/ 185014 w 294919"/>
                <a:gd name="connsiteY382" fmla="*/ 155541 h 297644"/>
                <a:gd name="connsiteX383" fmla="*/ 176964 w 294919"/>
                <a:gd name="connsiteY383" fmla="*/ 155541 h 297644"/>
                <a:gd name="connsiteX384" fmla="*/ 176964 w 294919"/>
                <a:gd name="connsiteY384" fmla="*/ 158203 h 297644"/>
                <a:gd name="connsiteX385" fmla="*/ 176964 w 294919"/>
                <a:gd name="connsiteY385" fmla="*/ 160928 h 297644"/>
                <a:gd name="connsiteX386" fmla="*/ 176964 w 294919"/>
                <a:gd name="connsiteY386" fmla="*/ 163591 h 297644"/>
                <a:gd name="connsiteX387" fmla="*/ 176964 w 294919"/>
                <a:gd name="connsiteY387" fmla="*/ 166253 h 297644"/>
                <a:gd name="connsiteX388" fmla="*/ 176964 w 294919"/>
                <a:gd name="connsiteY388" fmla="*/ 168914 h 297644"/>
                <a:gd name="connsiteX389" fmla="*/ 176964 w 294919"/>
                <a:gd name="connsiteY389" fmla="*/ 171640 h 297644"/>
                <a:gd name="connsiteX390" fmla="*/ 176964 w 294919"/>
                <a:gd name="connsiteY390" fmla="*/ 174302 h 297644"/>
                <a:gd name="connsiteX391" fmla="*/ 176964 w 294919"/>
                <a:gd name="connsiteY391" fmla="*/ 176964 h 297644"/>
                <a:gd name="connsiteX392" fmla="*/ 176964 w 294919"/>
                <a:gd name="connsiteY392" fmla="*/ 179690 h 297644"/>
                <a:gd name="connsiteX393" fmla="*/ 179626 w 294919"/>
                <a:gd name="connsiteY393" fmla="*/ 182352 h 297644"/>
                <a:gd name="connsiteX394" fmla="*/ 179626 w 294919"/>
                <a:gd name="connsiteY394" fmla="*/ 185014 h 297644"/>
                <a:gd name="connsiteX395" fmla="*/ 179626 w 294919"/>
                <a:gd name="connsiteY395" fmla="*/ 187739 h 297644"/>
                <a:gd name="connsiteX396" fmla="*/ 179626 w 294919"/>
                <a:gd name="connsiteY396" fmla="*/ 190401 h 297644"/>
                <a:gd name="connsiteX397" fmla="*/ 179626 w 294919"/>
                <a:gd name="connsiteY397" fmla="*/ 193063 h 297644"/>
                <a:gd name="connsiteX398" fmla="*/ 182352 w 294919"/>
                <a:gd name="connsiteY398" fmla="*/ 195789 h 297644"/>
                <a:gd name="connsiteX399" fmla="*/ 182352 w 294919"/>
                <a:gd name="connsiteY399" fmla="*/ 201113 h 297644"/>
                <a:gd name="connsiteX400" fmla="*/ 187676 w 294919"/>
                <a:gd name="connsiteY400" fmla="*/ 206500 h 297644"/>
                <a:gd name="connsiteX401" fmla="*/ 190338 w 294919"/>
                <a:gd name="connsiteY401" fmla="*/ 214550 h 297644"/>
                <a:gd name="connsiteX402" fmla="*/ 190338 w 294919"/>
                <a:gd name="connsiteY402" fmla="*/ 219874 h 297644"/>
                <a:gd name="connsiteX403" fmla="*/ 193063 w 294919"/>
                <a:gd name="connsiteY403" fmla="*/ 219874 h 297644"/>
                <a:gd name="connsiteX404" fmla="*/ 195726 w 294919"/>
                <a:gd name="connsiteY404" fmla="*/ 219874 h 297644"/>
                <a:gd name="connsiteX405" fmla="*/ 195726 w 294919"/>
                <a:gd name="connsiteY405" fmla="*/ 217212 h 297644"/>
                <a:gd name="connsiteX406" fmla="*/ 198388 w 294919"/>
                <a:gd name="connsiteY406" fmla="*/ 217212 h 297644"/>
                <a:gd name="connsiteX407" fmla="*/ 201113 w 294919"/>
                <a:gd name="connsiteY407" fmla="*/ 217212 h 297644"/>
                <a:gd name="connsiteX408" fmla="*/ 203775 w 294919"/>
                <a:gd name="connsiteY408" fmla="*/ 214550 h 297644"/>
                <a:gd name="connsiteX409" fmla="*/ 206437 w 294919"/>
                <a:gd name="connsiteY409" fmla="*/ 214550 h 297644"/>
                <a:gd name="connsiteX410" fmla="*/ 209163 w 294919"/>
                <a:gd name="connsiteY410" fmla="*/ 214550 h 297644"/>
                <a:gd name="connsiteX411" fmla="*/ 209163 w 294919"/>
                <a:gd name="connsiteY411" fmla="*/ 217212 h 297644"/>
                <a:gd name="connsiteX412" fmla="*/ 211825 w 294919"/>
                <a:gd name="connsiteY412" fmla="*/ 217212 h 297644"/>
                <a:gd name="connsiteX413" fmla="*/ 214487 w 294919"/>
                <a:gd name="connsiteY413" fmla="*/ 217212 h 297644"/>
                <a:gd name="connsiteX414" fmla="*/ 217149 w 294919"/>
                <a:gd name="connsiteY414" fmla="*/ 217212 h 297644"/>
                <a:gd name="connsiteX415" fmla="*/ 217149 w 294919"/>
                <a:gd name="connsiteY415" fmla="*/ 219874 h 297644"/>
                <a:gd name="connsiteX416" fmla="*/ 219874 w 294919"/>
                <a:gd name="connsiteY416" fmla="*/ 219874 h 297644"/>
                <a:gd name="connsiteX417" fmla="*/ 222536 w 294919"/>
                <a:gd name="connsiteY417" fmla="*/ 219874 h 297644"/>
                <a:gd name="connsiteX418" fmla="*/ 225199 w 294919"/>
                <a:gd name="connsiteY418" fmla="*/ 219874 h 297644"/>
                <a:gd name="connsiteX419" fmla="*/ 225199 w 294919"/>
                <a:gd name="connsiteY419" fmla="*/ 217212 h 297644"/>
                <a:gd name="connsiteX420" fmla="*/ 227924 w 294919"/>
                <a:gd name="connsiteY420" fmla="*/ 217212 h 297644"/>
                <a:gd name="connsiteX421" fmla="*/ 227924 w 294919"/>
                <a:gd name="connsiteY421" fmla="*/ 214550 h 297644"/>
                <a:gd name="connsiteX422" fmla="*/ 230586 w 294919"/>
                <a:gd name="connsiteY422" fmla="*/ 214550 h 297644"/>
                <a:gd name="connsiteX423" fmla="*/ 233248 w 294919"/>
                <a:gd name="connsiteY423" fmla="*/ 214550 h 297644"/>
                <a:gd name="connsiteX424" fmla="*/ 233248 w 294919"/>
                <a:gd name="connsiteY424" fmla="*/ 217212 h 297644"/>
                <a:gd name="connsiteX425" fmla="*/ 230586 w 294919"/>
                <a:gd name="connsiteY425" fmla="*/ 217212 h 297644"/>
                <a:gd name="connsiteX426" fmla="*/ 230586 w 294919"/>
                <a:gd name="connsiteY426" fmla="*/ 219874 h 297644"/>
                <a:gd name="connsiteX427" fmla="*/ 230586 w 294919"/>
                <a:gd name="connsiteY427" fmla="*/ 222600 h 297644"/>
                <a:gd name="connsiteX428" fmla="*/ 230586 w 294919"/>
                <a:gd name="connsiteY428" fmla="*/ 225262 h 297644"/>
                <a:gd name="connsiteX429" fmla="*/ 230586 w 294919"/>
                <a:gd name="connsiteY429" fmla="*/ 227924 h 297644"/>
                <a:gd name="connsiteX430" fmla="*/ 230586 w 294919"/>
                <a:gd name="connsiteY430" fmla="*/ 230586 h 297644"/>
                <a:gd name="connsiteX431" fmla="*/ 233248 w 294919"/>
                <a:gd name="connsiteY431" fmla="*/ 233311 h 297644"/>
                <a:gd name="connsiteX432" fmla="*/ 233248 w 294919"/>
                <a:gd name="connsiteY432" fmla="*/ 235973 h 297644"/>
                <a:gd name="connsiteX433" fmla="*/ 233248 w 294919"/>
                <a:gd name="connsiteY433" fmla="*/ 238635 h 297644"/>
                <a:gd name="connsiteX434" fmla="*/ 233248 w 294919"/>
                <a:gd name="connsiteY434" fmla="*/ 241361 h 297644"/>
                <a:gd name="connsiteX435" fmla="*/ 230586 w 294919"/>
                <a:gd name="connsiteY435" fmla="*/ 241361 h 297644"/>
                <a:gd name="connsiteX436" fmla="*/ 230586 w 294919"/>
                <a:gd name="connsiteY436" fmla="*/ 244023 h 297644"/>
                <a:gd name="connsiteX437" fmla="*/ 227924 w 294919"/>
                <a:gd name="connsiteY437" fmla="*/ 246685 h 297644"/>
                <a:gd name="connsiteX438" fmla="*/ 225199 w 294919"/>
                <a:gd name="connsiteY438" fmla="*/ 246685 h 297644"/>
                <a:gd name="connsiteX439" fmla="*/ 222536 w 294919"/>
                <a:gd name="connsiteY439" fmla="*/ 249410 h 297644"/>
                <a:gd name="connsiteX440" fmla="*/ 222536 w 294919"/>
                <a:gd name="connsiteY440" fmla="*/ 252072 h 297644"/>
                <a:gd name="connsiteX441" fmla="*/ 219874 w 294919"/>
                <a:gd name="connsiteY441" fmla="*/ 252072 h 297644"/>
                <a:gd name="connsiteX442" fmla="*/ 219874 w 294919"/>
                <a:gd name="connsiteY442" fmla="*/ 254734 h 297644"/>
                <a:gd name="connsiteX443" fmla="*/ 219874 w 294919"/>
                <a:gd name="connsiteY443" fmla="*/ 257397 h 297644"/>
                <a:gd name="connsiteX444" fmla="*/ 219874 w 294919"/>
                <a:gd name="connsiteY444" fmla="*/ 260122 h 297644"/>
                <a:gd name="connsiteX445" fmla="*/ 219874 w 294919"/>
                <a:gd name="connsiteY445" fmla="*/ 262784 h 297644"/>
                <a:gd name="connsiteX446" fmla="*/ 222536 w 294919"/>
                <a:gd name="connsiteY446" fmla="*/ 265446 h 297644"/>
                <a:gd name="connsiteX447" fmla="*/ 222536 w 294919"/>
                <a:gd name="connsiteY447" fmla="*/ 268172 h 297644"/>
                <a:gd name="connsiteX448" fmla="*/ 222536 w 294919"/>
                <a:gd name="connsiteY448" fmla="*/ 270834 h 297644"/>
                <a:gd name="connsiteX449" fmla="*/ 222536 w 294919"/>
                <a:gd name="connsiteY449" fmla="*/ 273496 h 297644"/>
                <a:gd name="connsiteX450" fmla="*/ 225199 w 294919"/>
                <a:gd name="connsiteY450" fmla="*/ 273496 h 297644"/>
                <a:gd name="connsiteX451" fmla="*/ 225199 w 294919"/>
                <a:gd name="connsiteY451" fmla="*/ 294983 h 297644"/>
                <a:gd name="connsiteX452" fmla="*/ 217149 w 294919"/>
                <a:gd name="connsiteY452" fmla="*/ 297645 h 297644"/>
                <a:gd name="connsiteX453" fmla="*/ 206437 w 294919"/>
                <a:gd name="connsiteY453" fmla="*/ 297645 h 297644"/>
                <a:gd name="connsiteX454" fmla="*/ 198388 w 294919"/>
                <a:gd name="connsiteY454" fmla="*/ 297645 h 297644"/>
                <a:gd name="connsiteX455" fmla="*/ 195726 w 294919"/>
                <a:gd name="connsiteY455" fmla="*/ 294983 h 297644"/>
                <a:gd name="connsiteX456" fmla="*/ 187676 w 294919"/>
                <a:gd name="connsiteY456" fmla="*/ 292257 h 297644"/>
                <a:gd name="connsiteX457" fmla="*/ 182352 w 294919"/>
                <a:gd name="connsiteY457" fmla="*/ 289595 h 297644"/>
                <a:gd name="connsiteX458" fmla="*/ 174302 w 294919"/>
                <a:gd name="connsiteY458" fmla="*/ 273496 h 297644"/>
                <a:gd name="connsiteX459" fmla="*/ 171577 w 294919"/>
                <a:gd name="connsiteY459" fmla="*/ 265446 h 297644"/>
                <a:gd name="connsiteX460" fmla="*/ 171577 w 294919"/>
                <a:gd name="connsiteY460" fmla="*/ 262784 h 297644"/>
                <a:gd name="connsiteX461" fmla="*/ 168915 w 294919"/>
                <a:gd name="connsiteY461" fmla="*/ 257397 h 297644"/>
                <a:gd name="connsiteX462" fmla="*/ 155541 w 294919"/>
                <a:gd name="connsiteY462" fmla="*/ 230586 h 297644"/>
                <a:gd name="connsiteX463" fmla="*/ 136716 w 294919"/>
                <a:gd name="connsiteY463" fmla="*/ 198451 h 297644"/>
                <a:gd name="connsiteX464" fmla="*/ 120681 w 294919"/>
                <a:gd name="connsiteY464" fmla="*/ 155541 h 297644"/>
                <a:gd name="connsiteX465" fmla="*/ 112631 w 294919"/>
                <a:gd name="connsiteY465" fmla="*/ 150153 h 297644"/>
                <a:gd name="connsiteX466" fmla="*/ 107243 w 294919"/>
                <a:gd name="connsiteY466" fmla="*/ 150153 h 297644"/>
                <a:gd name="connsiteX467" fmla="*/ 107243 w 294919"/>
                <a:gd name="connsiteY467" fmla="*/ 150153 h 2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Lst>
              <a:rect l="l" t="t" r="r" b="b"/>
              <a:pathLst>
                <a:path w="294919" h="297644">
                  <a:moveTo>
                    <a:pt x="107243" y="150153"/>
                  </a:moveTo>
                  <a:lnTo>
                    <a:pt x="93870" y="144829"/>
                  </a:lnTo>
                  <a:lnTo>
                    <a:pt x="72383" y="136779"/>
                  </a:lnTo>
                  <a:lnTo>
                    <a:pt x="59009" y="120680"/>
                  </a:lnTo>
                  <a:lnTo>
                    <a:pt x="40248" y="120680"/>
                  </a:lnTo>
                  <a:lnTo>
                    <a:pt x="37523" y="120680"/>
                  </a:lnTo>
                  <a:lnTo>
                    <a:pt x="37523" y="118018"/>
                  </a:lnTo>
                  <a:lnTo>
                    <a:pt x="37523" y="115293"/>
                  </a:lnTo>
                  <a:lnTo>
                    <a:pt x="37523" y="112631"/>
                  </a:lnTo>
                  <a:lnTo>
                    <a:pt x="37523" y="109969"/>
                  </a:lnTo>
                  <a:lnTo>
                    <a:pt x="37523" y="107243"/>
                  </a:lnTo>
                  <a:lnTo>
                    <a:pt x="37523" y="104581"/>
                  </a:lnTo>
                  <a:lnTo>
                    <a:pt x="34860" y="104581"/>
                  </a:lnTo>
                  <a:lnTo>
                    <a:pt x="34860" y="101919"/>
                  </a:lnTo>
                  <a:lnTo>
                    <a:pt x="32198" y="99257"/>
                  </a:lnTo>
                  <a:lnTo>
                    <a:pt x="32198" y="96532"/>
                  </a:lnTo>
                  <a:lnTo>
                    <a:pt x="29473" y="96532"/>
                  </a:lnTo>
                  <a:lnTo>
                    <a:pt x="29473" y="93870"/>
                  </a:lnTo>
                  <a:lnTo>
                    <a:pt x="26811" y="93870"/>
                  </a:lnTo>
                  <a:lnTo>
                    <a:pt x="26811" y="91207"/>
                  </a:lnTo>
                  <a:lnTo>
                    <a:pt x="24149" y="91207"/>
                  </a:lnTo>
                  <a:lnTo>
                    <a:pt x="24149" y="88482"/>
                  </a:lnTo>
                  <a:lnTo>
                    <a:pt x="21423" y="88482"/>
                  </a:lnTo>
                  <a:lnTo>
                    <a:pt x="21423" y="85820"/>
                  </a:lnTo>
                  <a:lnTo>
                    <a:pt x="18761" y="83158"/>
                  </a:lnTo>
                  <a:lnTo>
                    <a:pt x="16099" y="80432"/>
                  </a:lnTo>
                  <a:lnTo>
                    <a:pt x="13374" y="80432"/>
                  </a:lnTo>
                  <a:lnTo>
                    <a:pt x="13374" y="77770"/>
                  </a:lnTo>
                  <a:lnTo>
                    <a:pt x="13374" y="75108"/>
                  </a:lnTo>
                  <a:lnTo>
                    <a:pt x="10712" y="75108"/>
                  </a:lnTo>
                  <a:lnTo>
                    <a:pt x="10712" y="72446"/>
                  </a:lnTo>
                  <a:lnTo>
                    <a:pt x="8050" y="72446"/>
                  </a:lnTo>
                  <a:lnTo>
                    <a:pt x="8050" y="69721"/>
                  </a:lnTo>
                  <a:lnTo>
                    <a:pt x="5388" y="69721"/>
                  </a:lnTo>
                  <a:lnTo>
                    <a:pt x="2662" y="69721"/>
                  </a:lnTo>
                  <a:lnTo>
                    <a:pt x="0" y="67059"/>
                  </a:lnTo>
                  <a:lnTo>
                    <a:pt x="0" y="64397"/>
                  </a:lnTo>
                  <a:lnTo>
                    <a:pt x="2662" y="61671"/>
                  </a:lnTo>
                  <a:lnTo>
                    <a:pt x="5388" y="61671"/>
                  </a:lnTo>
                  <a:lnTo>
                    <a:pt x="5388" y="59009"/>
                  </a:lnTo>
                  <a:lnTo>
                    <a:pt x="8050" y="59009"/>
                  </a:lnTo>
                  <a:lnTo>
                    <a:pt x="10712" y="56347"/>
                  </a:lnTo>
                  <a:lnTo>
                    <a:pt x="13374" y="56347"/>
                  </a:lnTo>
                  <a:lnTo>
                    <a:pt x="16099" y="53621"/>
                  </a:lnTo>
                  <a:lnTo>
                    <a:pt x="18761" y="53621"/>
                  </a:lnTo>
                  <a:lnTo>
                    <a:pt x="18761" y="50959"/>
                  </a:lnTo>
                  <a:lnTo>
                    <a:pt x="21423" y="50959"/>
                  </a:lnTo>
                  <a:lnTo>
                    <a:pt x="24149" y="50959"/>
                  </a:lnTo>
                  <a:lnTo>
                    <a:pt x="26811" y="48298"/>
                  </a:lnTo>
                  <a:lnTo>
                    <a:pt x="29473" y="48298"/>
                  </a:lnTo>
                  <a:lnTo>
                    <a:pt x="32198" y="48298"/>
                  </a:lnTo>
                  <a:lnTo>
                    <a:pt x="34860" y="50959"/>
                  </a:lnTo>
                  <a:lnTo>
                    <a:pt x="34860" y="53621"/>
                  </a:lnTo>
                  <a:lnTo>
                    <a:pt x="37523" y="53621"/>
                  </a:lnTo>
                  <a:lnTo>
                    <a:pt x="37523" y="56347"/>
                  </a:lnTo>
                  <a:lnTo>
                    <a:pt x="40248" y="56347"/>
                  </a:lnTo>
                  <a:lnTo>
                    <a:pt x="42910" y="56347"/>
                  </a:lnTo>
                  <a:lnTo>
                    <a:pt x="45572" y="56347"/>
                  </a:lnTo>
                  <a:lnTo>
                    <a:pt x="45572" y="59009"/>
                  </a:lnTo>
                  <a:lnTo>
                    <a:pt x="45572" y="61671"/>
                  </a:lnTo>
                  <a:lnTo>
                    <a:pt x="48234" y="61671"/>
                  </a:lnTo>
                  <a:lnTo>
                    <a:pt x="48234" y="64397"/>
                  </a:lnTo>
                  <a:lnTo>
                    <a:pt x="50960" y="67059"/>
                  </a:lnTo>
                  <a:lnTo>
                    <a:pt x="53622" y="67059"/>
                  </a:lnTo>
                  <a:lnTo>
                    <a:pt x="56284" y="69721"/>
                  </a:lnTo>
                  <a:lnTo>
                    <a:pt x="59009" y="69721"/>
                  </a:lnTo>
                  <a:lnTo>
                    <a:pt x="59009" y="72446"/>
                  </a:lnTo>
                  <a:lnTo>
                    <a:pt x="59009" y="75108"/>
                  </a:lnTo>
                  <a:lnTo>
                    <a:pt x="61671" y="75108"/>
                  </a:lnTo>
                  <a:lnTo>
                    <a:pt x="61671" y="77770"/>
                  </a:lnTo>
                  <a:lnTo>
                    <a:pt x="64333" y="77770"/>
                  </a:lnTo>
                  <a:lnTo>
                    <a:pt x="67059" y="77770"/>
                  </a:lnTo>
                  <a:lnTo>
                    <a:pt x="69721" y="80432"/>
                  </a:lnTo>
                  <a:lnTo>
                    <a:pt x="69721" y="83158"/>
                  </a:lnTo>
                  <a:lnTo>
                    <a:pt x="72383" y="83158"/>
                  </a:lnTo>
                  <a:lnTo>
                    <a:pt x="72383" y="85820"/>
                  </a:lnTo>
                  <a:lnTo>
                    <a:pt x="75045" y="85820"/>
                  </a:lnTo>
                  <a:lnTo>
                    <a:pt x="77770" y="83158"/>
                  </a:lnTo>
                  <a:lnTo>
                    <a:pt x="77770" y="80432"/>
                  </a:lnTo>
                  <a:lnTo>
                    <a:pt x="80433" y="80432"/>
                  </a:lnTo>
                  <a:lnTo>
                    <a:pt x="80433" y="77770"/>
                  </a:lnTo>
                  <a:lnTo>
                    <a:pt x="80433" y="75108"/>
                  </a:lnTo>
                  <a:lnTo>
                    <a:pt x="83095" y="75108"/>
                  </a:lnTo>
                  <a:lnTo>
                    <a:pt x="85820" y="75108"/>
                  </a:lnTo>
                  <a:lnTo>
                    <a:pt x="88482" y="75108"/>
                  </a:lnTo>
                  <a:lnTo>
                    <a:pt x="91144" y="72446"/>
                  </a:lnTo>
                  <a:lnTo>
                    <a:pt x="91144" y="69721"/>
                  </a:lnTo>
                  <a:lnTo>
                    <a:pt x="93870" y="69721"/>
                  </a:lnTo>
                  <a:lnTo>
                    <a:pt x="93870" y="67059"/>
                  </a:lnTo>
                  <a:lnTo>
                    <a:pt x="91144" y="67059"/>
                  </a:lnTo>
                  <a:lnTo>
                    <a:pt x="91144" y="64397"/>
                  </a:lnTo>
                  <a:lnTo>
                    <a:pt x="93870" y="61671"/>
                  </a:lnTo>
                  <a:lnTo>
                    <a:pt x="96532" y="61671"/>
                  </a:lnTo>
                  <a:lnTo>
                    <a:pt x="96532" y="59009"/>
                  </a:lnTo>
                  <a:lnTo>
                    <a:pt x="99194" y="61671"/>
                  </a:lnTo>
                  <a:lnTo>
                    <a:pt x="101856" y="61671"/>
                  </a:lnTo>
                  <a:lnTo>
                    <a:pt x="104581" y="61671"/>
                  </a:lnTo>
                  <a:lnTo>
                    <a:pt x="104581" y="59009"/>
                  </a:lnTo>
                  <a:lnTo>
                    <a:pt x="107243" y="56347"/>
                  </a:lnTo>
                  <a:lnTo>
                    <a:pt x="109905" y="56347"/>
                  </a:lnTo>
                  <a:lnTo>
                    <a:pt x="109905" y="53621"/>
                  </a:lnTo>
                  <a:lnTo>
                    <a:pt x="112631" y="53621"/>
                  </a:lnTo>
                  <a:lnTo>
                    <a:pt x="115293" y="53621"/>
                  </a:lnTo>
                  <a:lnTo>
                    <a:pt x="117955" y="53621"/>
                  </a:lnTo>
                  <a:lnTo>
                    <a:pt x="120681" y="53621"/>
                  </a:lnTo>
                  <a:lnTo>
                    <a:pt x="123343" y="53621"/>
                  </a:lnTo>
                  <a:lnTo>
                    <a:pt x="126005" y="50959"/>
                  </a:lnTo>
                  <a:lnTo>
                    <a:pt x="128667" y="50959"/>
                  </a:lnTo>
                  <a:lnTo>
                    <a:pt x="131392" y="50959"/>
                  </a:lnTo>
                  <a:lnTo>
                    <a:pt x="134054" y="48298"/>
                  </a:lnTo>
                  <a:lnTo>
                    <a:pt x="136716" y="48298"/>
                  </a:lnTo>
                  <a:lnTo>
                    <a:pt x="139442" y="48298"/>
                  </a:lnTo>
                  <a:lnTo>
                    <a:pt x="142104" y="48298"/>
                  </a:lnTo>
                  <a:lnTo>
                    <a:pt x="144766" y="50959"/>
                  </a:lnTo>
                  <a:lnTo>
                    <a:pt x="147491" y="50959"/>
                  </a:lnTo>
                  <a:lnTo>
                    <a:pt x="150153" y="50959"/>
                  </a:lnTo>
                  <a:lnTo>
                    <a:pt x="152816" y="48298"/>
                  </a:lnTo>
                  <a:lnTo>
                    <a:pt x="155541" y="48298"/>
                  </a:lnTo>
                  <a:lnTo>
                    <a:pt x="158203" y="48298"/>
                  </a:lnTo>
                  <a:lnTo>
                    <a:pt x="158203" y="45635"/>
                  </a:lnTo>
                  <a:lnTo>
                    <a:pt x="160865" y="45635"/>
                  </a:lnTo>
                  <a:lnTo>
                    <a:pt x="163527" y="48298"/>
                  </a:lnTo>
                  <a:lnTo>
                    <a:pt x="166253" y="48298"/>
                  </a:lnTo>
                  <a:lnTo>
                    <a:pt x="166253" y="45635"/>
                  </a:lnTo>
                  <a:lnTo>
                    <a:pt x="166253" y="42910"/>
                  </a:lnTo>
                  <a:lnTo>
                    <a:pt x="166253" y="40248"/>
                  </a:lnTo>
                  <a:lnTo>
                    <a:pt x="166253" y="37586"/>
                  </a:lnTo>
                  <a:lnTo>
                    <a:pt x="163527" y="34860"/>
                  </a:lnTo>
                  <a:lnTo>
                    <a:pt x="163527" y="32198"/>
                  </a:lnTo>
                  <a:lnTo>
                    <a:pt x="163527" y="29536"/>
                  </a:lnTo>
                  <a:lnTo>
                    <a:pt x="163527" y="26811"/>
                  </a:lnTo>
                  <a:lnTo>
                    <a:pt x="160865" y="24149"/>
                  </a:lnTo>
                  <a:lnTo>
                    <a:pt x="160865" y="21486"/>
                  </a:lnTo>
                  <a:lnTo>
                    <a:pt x="160865" y="18761"/>
                  </a:lnTo>
                  <a:lnTo>
                    <a:pt x="160865" y="16099"/>
                  </a:lnTo>
                  <a:lnTo>
                    <a:pt x="160865" y="13437"/>
                  </a:lnTo>
                  <a:lnTo>
                    <a:pt x="160865" y="10775"/>
                  </a:lnTo>
                  <a:lnTo>
                    <a:pt x="163527" y="10775"/>
                  </a:lnTo>
                  <a:lnTo>
                    <a:pt x="163527" y="8049"/>
                  </a:lnTo>
                  <a:lnTo>
                    <a:pt x="166253" y="5387"/>
                  </a:lnTo>
                  <a:lnTo>
                    <a:pt x="168915" y="5387"/>
                  </a:lnTo>
                  <a:lnTo>
                    <a:pt x="171577" y="5387"/>
                  </a:lnTo>
                  <a:lnTo>
                    <a:pt x="174302" y="5387"/>
                  </a:lnTo>
                  <a:lnTo>
                    <a:pt x="176964" y="2725"/>
                  </a:lnTo>
                  <a:lnTo>
                    <a:pt x="179626" y="2725"/>
                  </a:lnTo>
                  <a:lnTo>
                    <a:pt x="182352" y="2725"/>
                  </a:lnTo>
                  <a:lnTo>
                    <a:pt x="185014" y="2725"/>
                  </a:lnTo>
                  <a:lnTo>
                    <a:pt x="187676" y="2725"/>
                  </a:lnTo>
                  <a:lnTo>
                    <a:pt x="187676" y="0"/>
                  </a:lnTo>
                  <a:lnTo>
                    <a:pt x="190338" y="0"/>
                  </a:lnTo>
                  <a:lnTo>
                    <a:pt x="193063" y="0"/>
                  </a:lnTo>
                  <a:lnTo>
                    <a:pt x="195726" y="0"/>
                  </a:lnTo>
                  <a:lnTo>
                    <a:pt x="198388" y="0"/>
                  </a:lnTo>
                  <a:lnTo>
                    <a:pt x="201113" y="2725"/>
                  </a:lnTo>
                  <a:lnTo>
                    <a:pt x="203775" y="2725"/>
                  </a:lnTo>
                  <a:lnTo>
                    <a:pt x="206437" y="2725"/>
                  </a:lnTo>
                  <a:lnTo>
                    <a:pt x="209163" y="5387"/>
                  </a:lnTo>
                  <a:lnTo>
                    <a:pt x="211825" y="5387"/>
                  </a:lnTo>
                  <a:lnTo>
                    <a:pt x="214487" y="8049"/>
                  </a:lnTo>
                  <a:lnTo>
                    <a:pt x="217149" y="8049"/>
                  </a:lnTo>
                  <a:lnTo>
                    <a:pt x="217149" y="10775"/>
                  </a:lnTo>
                  <a:lnTo>
                    <a:pt x="219874" y="10775"/>
                  </a:lnTo>
                  <a:lnTo>
                    <a:pt x="222536" y="10775"/>
                  </a:lnTo>
                  <a:lnTo>
                    <a:pt x="225199" y="13437"/>
                  </a:lnTo>
                  <a:lnTo>
                    <a:pt x="225199" y="16099"/>
                  </a:lnTo>
                  <a:lnTo>
                    <a:pt x="227924" y="16099"/>
                  </a:lnTo>
                  <a:lnTo>
                    <a:pt x="227924" y="18761"/>
                  </a:lnTo>
                  <a:lnTo>
                    <a:pt x="227924" y="21486"/>
                  </a:lnTo>
                  <a:lnTo>
                    <a:pt x="230586" y="21486"/>
                  </a:lnTo>
                  <a:lnTo>
                    <a:pt x="230586" y="24149"/>
                  </a:lnTo>
                  <a:lnTo>
                    <a:pt x="230586" y="26811"/>
                  </a:lnTo>
                  <a:lnTo>
                    <a:pt x="233248" y="29536"/>
                  </a:lnTo>
                  <a:lnTo>
                    <a:pt x="233248" y="32198"/>
                  </a:lnTo>
                  <a:lnTo>
                    <a:pt x="235974" y="32198"/>
                  </a:lnTo>
                  <a:lnTo>
                    <a:pt x="238636" y="32198"/>
                  </a:lnTo>
                  <a:lnTo>
                    <a:pt x="238636" y="34860"/>
                  </a:lnTo>
                  <a:lnTo>
                    <a:pt x="235974" y="37586"/>
                  </a:lnTo>
                  <a:lnTo>
                    <a:pt x="233248" y="40248"/>
                  </a:lnTo>
                  <a:lnTo>
                    <a:pt x="230586" y="40248"/>
                  </a:lnTo>
                  <a:lnTo>
                    <a:pt x="230586" y="42910"/>
                  </a:lnTo>
                  <a:lnTo>
                    <a:pt x="227924" y="42910"/>
                  </a:lnTo>
                  <a:lnTo>
                    <a:pt x="225199" y="45635"/>
                  </a:lnTo>
                  <a:lnTo>
                    <a:pt x="222536" y="48298"/>
                  </a:lnTo>
                  <a:lnTo>
                    <a:pt x="222536" y="50959"/>
                  </a:lnTo>
                  <a:lnTo>
                    <a:pt x="219874" y="50959"/>
                  </a:lnTo>
                  <a:lnTo>
                    <a:pt x="219874" y="53621"/>
                  </a:lnTo>
                  <a:lnTo>
                    <a:pt x="217149" y="53621"/>
                  </a:lnTo>
                  <a:lnTo>
                    <a:pt x="214487" y="53621"/>
                  </a:lnTo>
                  <a:lnTo>
                    <a:pt x="211825" y="53621"/>
                  </a:lnTo>
                  <a:lnTo>
                    <a:pt x="209163" y="56347"/>
                  </a:lnTo>
                  <a:lnTo>
                    <a:pt x="206437" y="56347"/>
                  </a:lnTo>
                  <a:lnTo>
                    <a:pt x="203775" y="56347"/>
                  </a:lnTo>
                  <a:lnTo>
                    <a:pt x="203775" y="59009"/>
                  </a:lnTo>
                  <a:lnTo>
                    <a:pt x="201113" y="59009"/>
                  </a:lnTo>
                  <a:lnTo>
                    <a:pt x="201113" y="61671"/>
                  </a:lnTo>
                  <a:lnTo>
                    <a:pt x="198388" y="61671"/>
                  </a:lnTo>
                  <a:lnTo>
                    <a:pt x="195726" y="64397"/>
                  </a:lnTo>
                  <a:lnTo>
                    <a:pt x="193063" y="64397"/>
                  </a:lnTo>
                  <a:lnTo>
                    <a:pt x="193063" y="67059"/>
                  </a:lnTo>
                  <a:lnTo>
                    <a:pt x="193063" y="72446"/>
                  </a:lnTo>
                  <a:lnTo>
                    <a:pt x="193063" y="75108"/>
                  </a:lnTo>
                  <a:lnTo>
                    <a:pt x="195726" y="75108"/>
                  </a:lnTo>
                  <a:lnTo>
                    <a:pt x="195726" y="77770"/>
                  </a:lnTo>
                  <a:lnTo>
                    <a:pt x="195726" y="80432"/>
                  </a:lnTo>
                  <a:lnTo>
                    <a:pt x="195726" y="83158"/>
                  </a:lnTo>
                  <a:lnTo>
                    <a:pt x="198388" y="85820"/>
                  </a:lnTo>
                  <a:lnTo>
                    <a:pt x="198388" y="88482"/>
                  </a:lnTo>
                  <a:lnTo>
                    <a:pt x="198388" y="91207"/>
                  </a:lnTo>
                  <a:lnTo>
                    <a:pt x="198388" y="93870"/>
                  </a:lnTo>
                  <a:lnTo>
                    <a:pt x="195726" y="93870"/>
                  </a:lnTo>
                  <a:lnTo>
                    <a:pt x="193063" y="93870"/>
                  </a:lnTo>
                  <a:lnTo>
                    <a:pt x="190338" y="93870"/>
                  </a:lnTo>
                  <a:lnTo>
                    <a:pt x="187676" y="96532"/>
                  </a:lnTo>
                  <a:lnTo>
                    <a:pt x="185014" y="96532"/>
                  </a:lnTo>
                  <a:lnTo>
                    <a:pt x="185014" y="99257"/>
                  </a:lnTo>
                  <a:lnTo>
                    <a:pt x="182352" y="99257"/>
                  </a:lnTo>
                  <a:lnTo>
                    <a:pt x="182352" y="101919"/>
                  </a:lnTo>
                  <a:lnTo>
                    <a:pt x="179626" y="104581"/>
                  </a:lnTo>
                  <a:lnTo>
                    <a:pt x="179626" y="107243"/>
                  </a:lnTo>
                  <a:lnTo>
                    <a:pt x="179626" y="109969"/>
                  </a:lnTo>
                  <a:lnTo>
                    <a:pt x="179626" y="112631"/>
                  </a:lnTo>
                  <a:lnTo>
                    <a:pt x="182352" y="112631"/>
                  </a:lnTo>
                  <a:lnTo>
                    <a:pt x="185014" y="112631"/>
                  </a:lnTo>
                  <a:lnTo>
                    <a:pt x="187676" y="112631"/>
                  </a:lnTo>
                  <a:lnTo>
                    <a:pt x="190338" y="115293"/>
                  </a:lnTo>
                  <a:lnTo>
                    <a:pt x="193063" y="115293"/>
                  </a:lnTo>
                  <a:lnTo>
                    <a:pt x="195726" y="115293"/>
                  </a:lnTo>
                  <a:lnTo>
                    <a:pt x="198388" y="115293"/>
                  </a:lnTo>
                  <a:lnTo>
                    <a:pt x="198388" y="118018"/>
                  </a:lnTo>
                  <a:lnTo>
                    <a:pt x="201113" y="118018"/>
                  </a:lnTo>
                  <a:lnTo>
                    <a:pt x="203775" y="118018"/>
                  </a:lnTo>
                  <a:lnTo>
                    <a:pt x="206437" y="118018"/>
                  </a:lnTo>
                  <a:lnTo>
                    <a:pt x="206437" y="120680"/>
                  </a:lnTo>
                  <a:lnTo>
                    <a:pt x="209163" y="120680"/>
                  </a:lnTo>
                  <a:lnTo>
                    <a:pt x="211825" y="120680"/>
                  </a:lnTo>
                  <a:lnTo>
                    <a:pt x="211825" y="123342"/>
                  </a:lnTo>
                  <a:lnTo>
                    <a:pt x="214487" y="123342"/>
                  </a:lnTo>
                  <a:lnTo>
                    <a:pt x="217149" y="123342"/>
                  </a:lnTo>
                  <a:lnTo>
                    <a:pt x="219874" y="123342"/>
                  </a:lnTo>
                  <a:lnTo>
                    <a:pt x="219874" y="126068"/>
                  </a:lnTo>
                  <a:lnTo>
                    <a:pt x="222536" y="126068"/>
                  </a:lnTo>
                  <a:lnTo>
                    <a:pt x="222536" y="128730"/>
                  </a:lnTo>
                  <a:lnTo>
                    <a:pt x="225199" y="128730"/>
                  </a:lnTo>
                  <a:lnTo>
                    <a:pt x="225199" y="131392"/>
                  </a:lnTo>
                  <a:lnTo>
                    <a:pt x="227924" y="134117"/>
                  </a:lnTo>
                  <a:lnTo>
                    <a:pt x="227924" y="136779"/>
                  </a:lnTo>
                  <a:lnTo>
                    <a:pt x="227924" y="139442"/>
                  </a:lnTo>
                  <a:lnTo>
                    <a:pt x="230586" y="139442"/>
                  </a:lnTo>
                  <a:lnTo>
                    <a:pt x="233248" y="139442"/>
                  </a:lnTo>
                  <a:lnTo>
                    <a:pt x="235974" y="139442"/>
                  </a:lnTo>
                  <a:lnTo>
                    <a:pt x="243960" y="139442"/>
                  </a:lnTo>
                  <a:lnTo>
                    <a:pt x="246685" y="139442"/>
                  </a:lnTo>
                  <a:lnTo>
                    <a:pt x="249347" y="139442"/>
                  </a:lnTo>
                  <a:lnTo>
                    <a:pt x="252009" y="139442"/>
                  </a:lnTo>
                  <a:lnTo>
                    <a:pt x="254735" y="139442"/>
                  </a:lnTo>
                  <a:lnTo>
                    <a:pt x="257397" y="139442"/>
                  </a:lnTo>
                  <a:lnTo>
                    <a:pt x="260059" y="139442"/>
                  </a:lnTo>
                  <a:lnTo>
                    <a:pt x="262784" y="139442"/>
                  </a:lnTo>
                  <a:lnTo>
                    <a:pt x="265446" y="139442"/>
                  </a:lnTo>
                  <a:lnTo>
                    <a:pt x="268108" y="142104"/>
                  </a:lnTo>
                  <a:lnTo>
                    <a:pt x="268108" y="144829"/>
                  </a:lnTo>
                  <a:lnTo>
                    <a:pt x="270834" y="144829"/>
                  </a:lnTo>
                  <a:lnTo>
                    <a:pt x="273496" y="144829"/>
                  </a:lnTo>
                  <a:lnTo>
                    <a:pt x="273496" y="147491"/>
                  </a:lnTo>
                  <a:lnTo>
                    <a:pt x="276158" y="147491"/>
                  </a:lnTo>
                  <a:lnTo>
                    <a:pt x="278820" y="150153"/>
                  </a:lnTo>
                  <a:lnTo>
                    <a:pt x="281546" y="150153"/>
                  </a:lnTo>
                  <a:lnTo>
                    <a:pt x="281546" y="152879"/>
                  </a:lnTo>
                  <a:lnTo>
                    <a:pt x="284208" y="152879"/>
                  </a:lnTo>
                  <a:lnTo>
                    <a:pt x="284208" y="155541"/>
                  </a:lnTo>
                  <a:lnTo>
                    <a:pt x="286870" y="155541"/>
                  </a:lnTo>
                  <a:lnTo>
                    <a:pt x="289595" y="155541"/>
                  </a:lnTo>
                  <a:lnTo>
                    <a:pt x="289595" y="158203"/>
                  </a:lnTo>
                  <a:lnTo>
                    <a:pt x="292257" y="158203"/>
                  </a:lnTo>
                  <a:lnTo>
                    <a:pt x="292257" y="160928"/>
                  </a:lnTo>
                  <a:lnTo>
                    <a:pt x="294919" y="160928"/>
                  </a:lnTo>
                  <a:lnTo>
                    <a:pt x="294919" y="163591"/>
                  </a:lnTo>
                  <a:lnTo>
                    <a:pt x="292257" y="166253"/>
                  </a:lnTo>
                  <a:lnTo>
                    <a:pt x="292257" y="168914"/>
                  </a:lnTo>
                  <a:lnTo>
                    <a:pt x="292257" y="171640"/>
                  </a:lnTo>
                  <a:lnTo>
                    <a:pt x="292257" y="174302"/>
                  </a:lnTo>
                  <a:lnTo>
                    <a:pt x="292257" y="176964"/>
                  </a:lnTo>
                  <a:lnTo>
                    <a:pt x="292257" y="179690"/>
                  </a:lnTo>
                  <a:lnTo>
                    <a:pt x="292257" y="182352"/>
                  </a:lnTo>
                  <a:lnTo>
                    <a:pt x="292257" y="187739"/>
                  </a:lnTo>
                  <a:lnTo>
                    <a:pt x="292257" y="190401"/>
                  </a:lnTo>
                  <a:lnTo>
                    <a:pt x="292257" y="193063"/>
                  </a:lnTo>
                  <a:lnTo>
                    <a:pt x="292257" y="198451"/>
                  </a:lnTo>
                  <a:lnTo>
                    <a:pt x="292257" y="201113"/>
                  </a:lnTo>
                  <a:lnTo>
                    <a:pt x="292257" y="203775"/>
                  </a:lnTo>
                  <a:lnTo>
                    <a:pt x="292257" y="206500"/>
                  </a:lnTo>
                  <a:lnTo>
                    <a:pt x="292257" y="209163"/>
                  </a:lnTo>
                  <a:lnTo>
                    <a:pt x="289595" y="211825"/>
                  </a:lnTo>
                  <a:lnTo>
                    <a:pt x="289595" y="214550"/>
                  </a:lnTo>
                  <a:lnTo>
                    <a:pt x="289595" y="217212"/>
                  </a:lnTo>
                  <a:lnTo>
                    <a:pt x="289595" y="219874"/>
                  </a:lnTo>
                  <a:lnTo>
                    <a:pt x="286870" y="219874"/>
                  </a:lnTo>
                  <a:lnTo>
                    <a:pt x="286870" y="217212"/>
                  </a:lnTo>
                  <a:lnTo>
                    <a:pt x="284208" y="217212"/>
                  </a:lnTo>
                  <a:lnTo>
                    <a:pt x="281546" y="214550"/>
                  </a:lnTo>
                  <a:lnTo>
                    <a:pt x="278820" y="211825"/>
                  </a:lnTo>
                  <a:lnTo>
                    <a:pt x="278820" y="209163"/>
                  </a:lnTo>
                  <a:lnTo>
                    <a:pt x="278820" y="206500"/>
                  </a:lnTo>
                  <a:lnTo>
                    <a:pt x="276158" y="206500"/>
                  </a:lnTo>
                  <a:lnTo>
                    <a:pt x="276158" y="203775"/>
                  </a:lnTo>
                  <a:lnTo>
                    <a:pt x="276158" y="195789"/>
                  </a:lnTo>
                  <a:lnTo>
                    <a:pt x="276158" y="190401"/>
                  </a:lnTo>
                  <a:lnTo>
                    <a:pt x="276158" y="185014"/>
                  </a:lnTo>
                  <a:lnTo>
                    <a:pt x="276158" y="176964"/>
                  </a:lnTo>
                  <a:lnTo>
                    <a:pt x="276158" y="171640"/>
                  </a:lnTo>
                  <a:lnTo>
                    <a:pt x="276158" y="168914"/>
                  </a:lnTo>
                  <a:lnTo>
                    <a:pt x="276158" y="163591"/>
                  </a:lnTo>
                  <a:lnTo>
                    <a:pt x="276158" y="160928"/>
                  </a:lnTo>
                  <a:lnTo>
                    <a:pt x="273496" y="158203"/>
                  </a:lnTo>
                  <a:lnTo>
                    <a:pt x="273496" y="155541"/>
                  </a:lnTo>
                  <a:lnTo>
                    <a:pt x="273496" y="152879"/>
                  </a:lnTo>
                  <a:lnTo>
                    <a:pt x="273496" y="150153"/>
                  </a:lnTo>
                  <a:lnTo>
                    <a:pt x="270834" y="150153"/>
                  </a:lnTo>
                  <a:lnTo>
                    <a:pt x="270834" y="152879"/>
                  </a:lnTo>
                  <a:lnTo>
                    <a:pt x="270834" y="155541"/>
                  </a:lnTo>
                  <a:lnTo>
                    <a:pt x="270834" y="158203"/>
                  </a:lnTo>
                  <a:lnTo>
                    <a:pt x="270834" y="160928"/>
                  </a:lnTo>
                  <a:lnTo>
                    <a:pt x="270834" y="163591"/>
                  </a:lnTo>
                  <a:lnTo>
                    <a:pt x="268108" y="163591"/>
                  </a:lnTo>
                  <a:lnTo>
                    <a:pt x="265446" y="163591"/>
                  </a:lnTo>
                  <a:lnTo>
                    <a:pt x="262784" y="163591"/>
                  </a:lnTo>
                  <a:lnTo>
                    <a:pt x="260059" y="163591"/>
                  </a:lnTo>
                  <a:lnTo>
                    <a:pt x="260059" y="160928"/>
                  </a:lnTo>
                  <a:lnTo>
                    <a:pt x="257397" y="160928"/>
                  </a:lnTo>
                  <a:lnTo>
                    <a:pt x="254735" y="160928"/>
                  </a:lnTo>
                  <a:lnTo>
                    <a:pt x="252009" y="160928"/>
                  </a:lnTo>
                  <a:lnTo>
                    <a:pt x="249347" y="158203"/>
                  </a:lnTo>
                  <a:lnTo>
                    <a:pt x="249347" y="160928"/>
                  </a:lnTo>
                  <a:lnTo>
                    <a:pt x="249347" y="163591"/>
                  </a:lnTo>
                  <a:lnTo>
                    <a:pt x="246685" y="163591"/>
                  </a:lnTo>
                  <a:lnTo>
                    <a:pt x="246685" y="166253"/>
                  </a:lnTo>
                  <a:lnTo>
                    <a:pt x="246685" y="168914"/>
                  </a:lnTo>
                  <a:lnTo>
                    <a:pt x="246685" y="171640"/>
                  </a:lnTo>
                  <a:lnTo>
                    <a:pt x="243960" y="171640"/>
                  </a:lnTo>
                  <a:lnTo>
                    <a:pt x="243960" y="174302"/>
                  </a:lnTo>
                  <a:lnTo>
                    <a:pt x="241298" y="174302"/>
                  </a:lnTo>
                  <a:lnTo>
                    <a:pt x="241298" y="171640"/>
                  </a:lnTo>
                  <a:lnTo>
                    <a:pt x="238636" y="171640"/>
                  </a:lnTo>
                  <a:lnTo>
                    <a:pt x="235974" y="171640"/>
                  </a:lnTo>
                  <a:lnTo>
                    <a:pt x="233248" y="171640"/>
                  </a:lnTo>
                  <a:lnTo>
                    <a:pt x="233248" y="168914"/>
                  </a:lnTo>
                  <a:lnTo>
                    <a:pt x="230586" y="168914"/>
                  </a:lnTo>
                  <a:lnTo>
                    <a:pt x="230586" y="171640"/>
                  </a:lnTo>
                  <a:lnTo>
                    <a:pt x="230586" y="168914"/>
                  </a:lnTo>
                  <a:lnTo>
                    <a:pt x="230586" y="166253"/>
                  </a:lnTo>
                  <a:lnTo>
                    <a:pt x="227924" y="166253"/>
                  </a:lnTo>
                  <a:lnTo>
                    <a:pt x="227924" y="163591"/>
                  </a:lnTo>
                  <a:lnTo>
                    <a:pt x="225199" y="163591"/>
                  </a:lnTo>
                  <a:lnTo>
                    <a:pt x="222536" y="166253"/>
                  </a:lnTo>
                  <a:lnTo>
                    <a:pt x="219874" y="166253"/>
                  </a:lnTo>
                  <a:lnTo>
                    <a:pt x="217149" y="168914"/>
                  </a:lnTo>
                  <a:lnTo>
                    <a:pt x="214487" y="168914"/>
                  </a:lnTo>
                  <a:lnTo>
                    <a:pt x="211825" y="168914"/>
                  </a:lnTo>
                  <a:lnTo>
                    <a:pt x="209163" y="171640"/>
                  </a:lnTo>
                  <a:lnTo>
                    <a:pt x="206437" y="171640"/>
                  </a:lnTo>
                  <a:lnTo>
                    <a:pt x="206437" y="174302"/>
                  </a:lnTo>
                  <a:lnTo>
                    <a:pt x="203775" y="174302"/>
                  </a:lnTo>
                  <a:lnTo>
                    <a:pt x="201113" y="174302"/>
                  </a:lnTo>
                  <a:lnTo>
                    <a:pt x="198388" y="174302"/>
                  </a:lnTo>
                  <a:lnTo>
                    <a:pt x="198388" y="176964"/>
                  </a:lnTo>
                  <a:lnTo>
                    <a:pt x="195726" y="176964"/>
                  </a:lnTo>
                  <a:lnTo>
                    <a:pt x="193063" y="176964"/>
                  </a:lnTo>
                  <a:lnTo>
                    <a:pt x="193063" y="179690"/>
                  </a:lnTo>
                  <a:lnTo>
                    <a:pt x="190338" y="182352"/>
                  </a:lnTo>
                  <a:lnTo>
                    <a:pt x="187676" y="182352"/>
                  </a:lnTo>
                  <a:lnTo>
                    <a:pt x="187676" y="179690"/>
                  </a:lnTo>
                  <a:lnTo>
                    <a:pt x="185014" y="176964"/>
                  </a:lnTo>
                  <a:lnTo>
                    <a:pt x="185014" y="174302"/>
                  </a:lnTo>
                  <a:lnTo>
                    <a:pt x="182352" y="171640"/>
                  </a:lnTo>
                  <a:lnTo>
                    <a:pt x="182352" y="168914"/>
                  </a:lnTo>
                  <a:lnTo>
                    <a:pt x="182352" y="166253"/>
                  </a:lnTo>
                  <a:lnTo>
                    <a:pt x="182352" y="163591"/>
                  </a:lnTo>
                  <a:lnTo>
                    <a:pt x="185014" y="163591"/>
                  </a:lnTo>
                  <a:lnTo>
                    <a:pt x="185014" y="160928"/>
                  </a:lnTo>
                  <a:lnTo>
                    <a:pt x="187676" y="160928"/>
                  </a:lnTo>
                  <a:lnTo>
                    <a:pt x="187676" y="158203"/>
                  </a:lnTo>
                  <a:lnTo>
                    <a:pt x="187676" y="155541"/>
                  </a:lnTo>
                  <a:lnTo>
                    <a:pt x="185014" y="155541"/>
                  </a:lnTo>
                  <a:lnTo>
                    <a:pt x="176964" y="155541"/>
                  </a:lnTo>
                  <a:lnTo>
                    <a:pt x="176964" y="158203"/>
                  </a:lnTo>
                  <a:lnTo>
                    <a:pt x="176964" y="160928"/>
                  </a:lnTo>
                  <a:lnTo>
                    <a:pt x="176964" y="163591"/>
                  </a:lnTo>
                  <a:lnTo>
                    <a:pt x="176964" y="166253"/>
                  </a:lnTo>
                  <a:lnTo>
                    <a:pt x="176964" y="168914"/>
                  </a:lnTo>
                  <a:lnTo>
                    <a:pt x="176964" y="171640"/>
                  </a:lnTo>
                  <a:lnTo>
                    <a:pt x="176964" y="174302"/>
                  </a:lnTo>
                  <a:lnTo>
                    <a:pt x="176964" y="176964"/>
                  </a:lnTo>
                  <a:lnTo>
                    <a:pt x="176964" y="179690"/>
                  </a:lnTo>
                  <a:lnTo>
                    <a:pt x="179626" y="182352"/>
                  </a:lnTo>
                  <a:lnTo>
                    <a:pt x="179626" y="185014"/>
                  </a:lnTo>
                  <a:lnTo>
                    <a:pt x="179626" y="187739"/>
                  </a:lnTo>
                  <a:lnTo>
                    <a:pt x="179626" y="190401"/>
                  </a:lnTo>
                  <a:lnTo>
                    <a:pt x="179626" y="193063"/>
                  </a:lnTo>
                  <a:lnTo>
                    <a:pt x="182352" y="195789"/>
                  </a:lnTo>
                  <a:lnTo>
                    <a:pt x="182352" y="201113"/>
                  </a:lnTo>
                  <a:lnTo>
                    <a:pt x="187676" y="206500"/>
                  </a:lnTo>
                  <a:lnTo>
                    <a:pt x="190338" y="214550"/>
                  </a:lnTo>
                  <a:lnTo>
                    <a:pt x="190338" y="219874"/>
                  </a:lnTo>
                  <a:lnTo>
                    <a:pt x="193063" y="219874"/>
                  </a:lnTo>
                  <a:lnTo>
                    <a:pt x="195726" y="219874"/>
                  </a:lnTo>
                  <a:lnTo>
                    <a:pt x="195726" y="217212"/>
                  </a:lnTo>
                  <a:lnTo>
                    <a:pt x="198388" y="217212"/>
                  </a:lnTo>
                  <a:lnTo>
                    <a:pt x="201113" y="217212"/>
                  </a:lnTo>
                  <a:lnTo>
                    <a:pt x="203775" y="214550"/>
                  </a:lnTo>
                  <a:lnTo>
                    <a:pt x="206437" y="214550"/>
                  </a:lnTo>
                  <a:lnTo>
                    <a:pt x="209163" y="214550"/>
                  </a:lnTo>
                  <a:lnTo>
                    <a:pt x="209163" y="217212"/>
                  </a:lnTo>
                  <a:lnTo>
                    <a:pt x="211825" y="217212"/>
                  </a:lnTo>
                  <a:lnTo>
                    <a:pt x="214487" y="217212"/>
                  </a:lnTo>
                  <a:lnTo>
                    <a:pt x="217149" y="217212"/>
                  </a:lnTo>
                  <a:lnTo>
                    <a:pt x="217149" y="219874"/>
                  </a:lnTo>
                  <a:lnTo>
                    <a:pt x="219874" y="219874"/>
                  </a:lnTo>
                  <a:lnTo>
                    <a:pt x="222536" y="219874"/>
                  </a:lnTo>
                  <a:lnTo>
                    <a:pt x="225199" y="219874"/>
                  </a:lnTo>
                  <a:lnTo>
                    <a:pt x="225199" y="217212"/>
                  </a:lnTo>
                  <a:lnTo>
                    <a:pt x="227924" y="217212"/>
                  </a:lnTo>
                  <a:lnTo>
                    <a:pt x="227924" y="214550"/>
                  </a:lnTo>
                  <a:lnTo>
                    <a:pt x="230586" y="214550"/>
                  </a:lnTo>
                  <a:lnTo>
                    <a:pt x="233248" y="214550"/>
                  </a:lnTo>
                  <a:lnTo>
                    <a:pt x="233248" y="217212"/>
                  </a:lnTo>
                  <a:lnTo>
                    <a:pt x="230586" y="217212"/>
                  </a:lnTo>
                  <a:lnTo>
                    <a:pt x="230586" y="219874"/>
                  </a:lnTo>
                  <a:lnTo>
                    <a:pt x="230586" y="222600"/>
                  </a:lnTo>
                  <a:lnTo>
                    <a:pt x="230586" y="225262"/>
                  </a:lnTo>
                  <a:lnTo>
                    <a:pt x="230586" y="227924"/>
                  </a:lnTo>
                  <a:lnTo>
                    <a:pt x="230586" y="230586"/>
                  </a:lnTo>
                  <a:lnTo>
                    <a:pt x="233248" y="233311"/>
                  </a:lnTo>
                  <a:lnTo>
                    <a:pt x="233248" y="235973"/>
                  </a:lnTo>
                  <a:lnTo>
                    <a:pt x="233248" y="238635"/>
                  </a:lnTo>
                  <a:lnTo>
                    <a:pt x="233248" y="241361"/>
                  </a:lnTo>
                  <a:lnTo>
                    <a:pt x="230586" y="241361"/>
                  </a:lnTo>
                  <a:lnTo>
                    <a:pt x="230586" y="244023"/>
                  </a:lnTo>
                  <a:lnTo>
                    <a:pt x="227924" y="246685"/>
                  </a:lnTo>
                  <a:lnTo>
                    <a:pt x="225199" y="246685"/>
                  </a:lnTo>
                  <a:lnTo>
                    <a:pt x="222536" y="249410"/>
                  </a:lnTo>
                  <a:lnTo>
                    <a:pt x="222536" y="252072"/>
                  </a:lnTo>
                  <a:lnTo>
                    <a:pt x="219874" y="252072"/>
                  </a:lnTo>
                  <a:lnTo>
                    <a:pt x="219874" y="254734"/>
                  </a:lnTo>
                  <a:lnTo>
                    <a:pt x="219874" y="257397"/>
                  </a:lnTo>
                  <a:lnTo>
                    <a:pt x="219874" y="260122"/>
                  </a:lnTo>
                  <a:lnTo>
                    <a:pt x="219874" y="262784"/>
                  </a:lnTo>
                  <a:lnTo>
                    <a:pt x="222536" y="265446"/>
                  </a:lnTo>
                  <a:lnTo>
                    <a:pt x="222536" y="268172"/>
                  </a:lnTo>
                  <a:lnTo>
                    <a:pt x="222536" y="270834"/>
                  </a:lnTo>
                  <a:lnTo>
                    <a:pt x="222536" y="273496"/>
                  </a:lnTo>
                  <a:lnTo>
                    <a:pt x="225199" y="273496"/>
                  </a:lnTo>
                  <a:lnTo>
                    <a:pt x="225199" y="294983"/>
                  </a:lnTo>
                  <a:lnTo>
                    <a:pt x="217149" y="297645"/>
                  </a:lnTo>
                  <a:lnTo>
                    <a:pt x="206437" y="297645"/>
                  </a:lnTo>
                  <a:lnTo>
                    <a:pt x="198388" y="297645"/>
                  </a:lnTo>
                  <a:lnTo>
                    <a:pt x="195726" y="294983"/>
                  </a:lnTo>
                  <a:lnTo>
                    <a:pt x="187676" y="292257"/>
                  </a:lnTo>
                  <a:lnTo>
                    <a:pt x="182352" y="289595"/>
                  </a:lnTo>
                  <a:lnTo>
                    <a:pt x="174302" y="273496"/>
                  </a:lnTo>
                  <a:lnTo>
                    <a:pt x="171577" y="265446"/>
                  </a:lnTo>
                  <a:lnTo>
                    <a:pt x="171577" y="262784"/>
                  </a:lnTo>
                  <a:lnTo>
                    <a:pt x="168915" y="257397"/>
                  </a:lnTo>
                  <a:lnTo>
                    <a:pt x="155541" y="230586"/>
                  </a:lnTo>
                  <a:lnTo>
                    <a:pt x="136716" y="198451"/>
                  </a:lnTo>
                  <a:lnTo>
                    <a:pt x="120681" y="155541"/>
                  </a:lnTo>
                  <a:lnTo>
                    <a:pt x="112631" y="150153"/>
                  </a:lnTo>
                  <a:lnTo>
                    <a:pt x="107243" y="150153"/>
                  </a:lnTo>
                  <a:lnTo>
                    <a:pt x="107243" y="1501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2" name="Freeform: Shape 211">
              <a:extLst>
                <a:ext uri="{FF2B5EF4-FFF2-40B4-BE49-F238E27FC236}">
                  <a16:creationId xmlns:a16="http://schemas.microsoft.com/office/drawing/2014/main" id="{85D1CFFD-9406-D160-3B32-E8243132050F}"/>
                </a:ext>
              </a:extLst>
            </p:cNvPr>
            <p:cNvSpPr/>
            <p:nvPr/>
          </p:nvSpPr>
          <p:spPr>
            <a:xfrm>
              <a:off x="2617878" y="4082474"/>
              <a:ext cx="193063" cy="190338"/>
            </a:xfrm>
            <a:custGeom>
              <a:avLst/>
              <a:gdLst>
                <a:gd name="connsiteX0" fmla="*/ 136716 w 193063"/>
                <a:gd name="connsiteY0" fmla="*/ 0 h 190338"/>
                <a:gd name="connsiteX1" fmla="*/ 139378 w 193063"/>
                <a:gd name="connsiteY1" fmla="*/ 0 h 190338"/>
                <a:gd name="connsiteX2" fmla="*/ 139378 w 193063"/>
                <a:gd name="connsiteY2" fmla="*/ 2662 h 190338"/>
                <a:gd name="connsiteX3" fmla="*/ 142104 w 193063"/>
                <a:gd name="connsiteY3" fmla="*/ 5324 h 190338"/>
                <a:gd name="connsiteX4" fmla="*/ 139378 w 193063"/>
                <a:gd name="connsiteY4" fmla="*/ 5324 h 190338"/>
                <a:gd name="connsiteX5" fmla="*/ 139378 w 193063"/>
                <a:gd name="connsiteY5" fmla="*/ 8050 h 190338"/>
                <a:gd name="connsiteX6" fmla="*/ 142104 w 193063"/>
                <a:gd name="connsiteY6" fmla="*/ 8050 h 190338"/>
                <a:gd name="connsiteX7" fmla="*/ 142104 w 193063"/>
                <a:gd name="connsiteY7" fmla="*/ 10712 h 190338"/>
                <a:gd name="connsiteX8" fmla="*/ 144766 w 193063"/>
                <a:gd name="connsiteY8" fmla="*/ 10712 h 190338"/>
                <a:gd name="connsiteX9" fmla="*/ 144766 w 193063"/>
                <a:gd name="connsiteY9" fmla="*/ 13374 h 190338"/>
                <a:gd name="connsiteX10" fmla="*/ 144766 w 193063"/>
                <a:gd name="connsiteY10" fmla="*/ 16036 h 190338"/>
                <a:gd name="connsiteX11" fmla="*/ 144766 w 193063"/>
                <a:gd name="connsiteY11" fmla="*/ 18761 h 190338"/>
                <a:gd name="connsiteX12" fmla="*/ 147428 w 193063"/>
                <a:gd name="connsiteY12" fmla="*/ 18761 h 190338"/>
                <a:gd name="connsiteX13" fmla="*/ 147428 w 193063"/>
                <a:gd name="connsiteY13" fmla="*/ 21423 h 190338"/>
                <a:gd name="connsiteX14" fmla="*/ 147428 w 193063"/>
                <a:gd name="connsiteY14" fmla="*/ 24086 h 190338"/>
                <a:gd name="connsiteX15" fmla="*/ 147428 w 193063"/>
                <a:gd name="connsiteY15" fmla="*/ 26811 h 190338"/>
                <a:gd name="connsiteX16" fmla="*/ 147428 w 193063"/>
                <a:gd name="connsiteY16" fmla="*/ 29473 h 190338"/>
                <a:gd name="connsiteX17" fmla="*/ 150153 w 193063"/>
                <a:gd name="connsiteY17" fmla="*/ 29473 h 190338"/>
                <a:gd name="connsiteX18" fmla="*/ 150153 w 193063"/>
                <a:gd name="connsiteY18" fmla="*/ 32135 h 190338"/>
                <a:gd name="connsiteX19" fmla="*/ 150153 w 193063"/>
                <a:gd name="connsiteY19" fmla="*/ 34860 h 190338"/>
                <a:gd name="connsiteX20" fmla="*/ 147428 w 193063"/>
                <a:gd name="connsiteY20" fmla="*/ 34860 h 190338"/>
                <a:gd name="connsiteX21" fmla="*/ 150153 w 193063"/>
                <a:gd name="connsiteY21" fmla="*/ 34860 h 190338"/>
                <a:gd name="connsiteX22" fmla="*/ 152816 w 193063"/>
                <a:gd name="connsiteY22" fmla="*/ 34860 h 190338"/>
                <a:gd name="connsiteX23" fmla="*/ 152816 w 193063"/>
                <a:gd name="connsiteY23" fmla="*/ 37523 h 190338"/>
                <a:gd name="connsiteX24" fmla="*/ 152816 w 193063"/>
                <a:gd name="connsiteY24" fmla="*/ 40185 h 190338"/>
                <a:gd name="connsiteX25" fmla="*/ 152816 w 193063"/>
                <a:gd name="connsiteY25" fmla="*/ 42910 h 190338"/>
                <a:gd name="connsiteX26" fmla="*/ 155478 w 193063"/>
                <a:gd name="connsiteY26" fmla="*/ 45572 h 190338"/>
                <a:gd name="connsiteX27" fmla="*/ 158203 w 193063"/>
                <a:gd name="connsiteY27" fmla="*/ 45572 h 190338"/>
                <a:gd name="connsiteX28" fmla="*/ 158203 w 193063"/>
                <a:gd name="connsiteY28" fmla="*/ 48234 h 190338"/>
                <a:gd name="connsiteX29" fmla="*/ 158203 w 193063"/>
                <a:gd name="connsiteY29" fmla="*/ 50896 h 190338"/>
                <a:gd name="connsiteX30" fmla="*/ 160865 w 193063"/>
                <a:gd name="connsiteY30" fmla="*/ 50896 h 190338"/>
                <a:gd name="connsiteX31" fmla="*/ 160865 w 193063"/>
                <a:gd name="connsiteY31" fmla="*/ 53622 h 190338"/>
                <a:gd name="connsiteX32" fmla="*/ 163527 w 193063"/>
                <a:gd name="connsiteY32" fmla="*/ 53622 h 190338"/>
                <a:gd name="connsiteX33" fmla="*/ 163527 w 193063"/>
                <a:gd name="connsiteY33" fmla="*/ 56284 h 190338"/>
                <a:gd name="connsiteX34" fmla="*/ 163527 w 193063"/>
                <a:gd name="connsiteY34" fmla="*/ 58946 h 190338"/>
                <a:gd name="connsiteX35" fmla="*/ 166253 w 193063"/>
                <a:gd name="connsiteY35" fmla="*/ 58946 h 190338"/>
                <a:gd name="connsiteX36" fmla="*/ 168915 w 193063"/>
                <a:gd name="connsiteY36" fmla="*/ 58946 h 190338"/>
                <a:gd name="connsiteX37" fmla="*/ 171577 w 193063"/>
                <a:gd name="connsiteY37" fmla="*/ 58946 h 190338"/>
                <a:gd name="connsiteX38" fmla="*/ 171577 w 193063"/>
                <a:gd name="connsiteY38" fmla="*/ 61672 h 190338"/>
                <a:gd name="connsiteX39" fmla="*/ 174239 w 193063"/>
                <a:gd name="connsiteY39" fmla="*/ 61672 h 190338"/>
                <a:gd name="connsiteX40" fmla="*/ 174239 w 193063"/>
                <a:gd name="connsiteY40" fmla="*/ 64334 h 190338"/>
                <a:gd name="connsiteX41" fmla="*/ 174239 w 193063"/>
                <a:gd name="connsiteY41" fmla="*/ 66995 h 190338"/>
                <a:gd name="connsiteX42" fmla="*/ 176964 w 193063"/>
                <a:gd name="connsiteY42" fmla="*/ 66995 h 190338"/>
                <a:gd name="connsiteX43" fmla="*/ 176964 w 193063"/>
                <a:gd name="connsiteY43" fmla="*/ 69721 h 190338"/>
                <a:gd name="connsiteX44" fmla="*/ 174239 w 193063"/>
                <a:gd name="connsiteY44" fmla="*/ 72383 h 190338"/>
                <a:gd name="connsiteX45" fmla="*/ 176964 w 193063"/>
                <a:gd name="connsiteY45" fmla="*/ 72383 h 190338"/>
                <a:gd name="connsiteX46" fmla="*/ 176964 w 193063"/>
                <a:gd name="connsiteY46" fmla="*/ 75045 h 190338"/>
                <a:gd name="connsiteX47" fmla="*/ 174239 w 193063"/>
                <a:gd name="connsiteY47" fmla="*/ 75045 h 190338"/>
                <a:gd name="connsiteX48" fmla="*/ 174239 w 193063"/>
                <a:gd name="connsiteY48" fmla="*/ 77707 h 190338"/>
                <a:gd name="connsiteX49" fmla="*/ 171577 w 193063"/>
                <a:gd name="connsiteY49" fmla="*/ 77707 h 190338"/>
                <a:gd name="connsiteX50" fmla="*/ 174239 w 193063"/>
                <a:gd name="connsiteY50" fmla="*/ 77707 h 190338"/>
                <a:gd name="connsiteX51" fmla="*/ 171577 w 193063"/>
                <a:gd name="connsiteY51" fmla="*/ 80433 h 190338"/>
                <a:gd name="connsiteX52" fmla="*/ 171577 w 193063"/>
                <a:gd name="connsiteY52" fmla="*/ 83095 h 190338"/>
                <a:gd name="connsiteX53" fmla="*/ 168915 w 193063"/>
                <a:gd name="connsiteY53" fmla="*/ 83095 h 190338"/>
                <a:gd name="connsiteX54" fmla="*/ 171577 w 193063"/>
                <a:gd name="connsiteY54" fmla="*/ 85757 h 190338"/>
                <a:gd name="connsiteX55" fmla="*/ 171577 w 193063"/>
                <a:gd name="connsiteY55" fmla="*/ 88482 h 190338"/>
                <a:gd name="connsiteX56" fmla="*/ 171577 w 193063"/>
                <a:gd name="connsiteY56" fmla="*/ 91144 h 190338"/>
                <a:gd name="connsiteX57" fmla="*/ 174239 w 193063"/>
                <a:gd name="connsiteY57" fmla="*/ 91144 h 190338"/>
                <a:gd name="connsiteX58" fmla="*/ 176964 w 193063"/>
                <a:gd name="connsiteY58" fmla="*/ 93807 h 190338"/>
                <a:gd name="connsiteX59" fmla="*/ 176964 w 193063"/>
                <a:gd name="connsiteY59" fmla="*/ 96532 h 190338"/>
                <a:gd name="connsiteX60" fmla="*/ 176964 w 193063"/>
                <a:gd name="connsiteY60" fmla="*/ 99194 h 190338"/>
                <a:gd name="connsiteX61" fmla="*/ 179626 w 193063"/>
                <a:gd name="connsiteY61" fmla="*/ 96532 h 190338"/>
                <a:gd name="connsiteX62" fmla="*/ 179626 w 193063"/>
                <a:gd name="connsiteY62" fmla="*/ 99194 h 190338"/>
                <a:gd name="connsiteX63" fmla="*/ 182288 w 193063"/>
                <a:gd name="connsiteY63" fmla="*/ 101856 h 190338"/>
                <a:gd name="connsiteX64" fmla="*/ 185014 w 193063"/>
                <a:gd name="connsiteY64" fmla="*/ 101856 h 190338"/>
                <a:gd name="connsiteX65" fmla="*/ 185014 w 193063"/>
                <a:gd name="connsiteY65" fmla="*/ 104518 h 190338"/>
                <a:gd name="connsiteX66" fmla="*/ 185014 w 193063"/>
                <a:gd name="connsiteY66" fmla="*/ 107244 h 190338"/>
                <a:gd name="connsiteX67" fmla="*/ 187676 w 193063"/>
                <a:gd name="connsiteY67" fmla="*/ 107244 h 190338"/>
                <a:gd name="connsiteX68" fmla="*/ 187676 w 193063"/>
                <a:gd name="connsiteY68" fmla="*/ 109906 h 190338"/>
                <a:gd name="connsiteX69" fmla="*/ 187676 w 193063"/>
                <a:gd name="connsiteY69" fmla="*/ 112568 h 190338"/>
                <a:gd name="connsiteX70" fmla="*/ 185014 w 193063"/>
                <a:gd name="connsiteY70" fmla="*/ 112568 h 190338"/>
                <a:gd name="connsiteX71" fmla="*/ 185014 w 193063"/>
                <a:gd name="connsiteY71" fmla="*/ 115293 h 190338"/>
                <a:gd name="connsiteX72" fmla="*/ 187676 w 193063"/>
                <a:gd name="connsiteY72" fmla="*/ 115293 h 190338"/>
                <a:gd name="connsiteX73" fmla="*/ 190338 w 193063"/>
                <a:gd name="connsiteY73" fmla="*/ 115293 h 190338"/>
                <a:gd name="connsiteX74" fmla="*/ 193064 w 193063"/>
                <a:gd name="connsiteY74" fmla="*/ 117955 h 190338"/>
                <a:gd name="connsiteX75" fmla="*/ 193064 w 193063"/>
                <a:gd name="connsiteY75" fmla="*/ 120617 h 190338"/>
                <a:gd name="connsiteX76" fmla="*/ 190338 w 193063"/>
                <a:gd name="connsiteY76" fmla="*/ 120617 h 190338"/>
                <a:gd name="connsiteX77" fmla="*/ 193064 w 193063"/>
                <a:gd name="connsiteY77" fmla="*/ 123343 h 190338"/>
                <a:gd name="connsiteX78" fmla="*/ 190338 w 193063"/>
                <a:gd name="connsiteY78" fmla="*/ 123343 h 190338"/>
                <a:gd name="connsiteX79" fmla="*/ 190338 w 193063"/>
                <a:gd name="connsiteY79" fmla="*/ 126005 h 190338"/>
                <a:gd name="connsiteX80" fmla="*/ 187676 w 193063"/>
                <a:gd name="connsiteY80" fmla="*/ 126005 h 190338"/>
                <a:gd name="connsiteX81" fmla="*/ 187676 w 193063"/>
                <a:gd name="connsiteY81" fmla="*/ 128667 h 190338"/>
                <a:gd name="connsiteX82" fmla="*/ 187676 w 193063"/>
                <a:gd name="connsiteY82" fmla="*/ 131392 h 190338"/>
                <a:gd name="connsiteX83" fmla="*/ 185014 w 193063"/>
                <a:gd name="connsiteY83" fmla="*/ 134054 h 190338"/>
                <a:gd name="connsiteX84" fmla="*/ 185014 w 193063"/>
                <a:gd name="connsiteY84" fmla="*/ 136716 h 190338"/>
                <a:gd name="connsiteX85" fmla="*/ 182288 w 193063"/>
                <a:gd name="connsiteY85" fmla="*/ 136716 h 190338"/>
                <a:gd name="connsiteX86" fmla="*/ 182288 w 193063"/>
                <a:gd name="connsiteY86" fmla="*/ 139379 h 190338"/>
                <a:gd name="connsiteX87" fmla="*/ 179626 w 193063"/>
                <a:gd name="connsiteY87" fmla="*/ 139379 h 190338"/>
                <a:gd name="connsiteX88" fmla="*/ 176964 w 193063"/>
                <a:gd name="connsiteY88" fmla="*/ 139379 h 190338"/>
                <a:gd name="connsiteX89" fmla="*/ 176964 w 193063"/>
                <a:gd name="connsiteY89" fmla="*/ 142104 h 190338"/>
                <a:gd name="connsiteX90" fmla="*/ 174239 w 193063"/>
                <a:gd name="connsiteY90" fmla="*/ 142104 h 190338"/>
                <a:gd name="connsiteX91" fmla="*/ 171577 w 193063"/>
                <a:gd name="connsiteY91" fmla="*/ 142104 h 190338"/>
                <a:gd name="connsiteX92" fmla="*/ 171577 w 193063"/>
                <a:gd name="connsiteY92" fmla="*/ 144766 h 190338"/>
                <a:gd name="connsiteX93" fmla="*/ 174239 w 193063"/>
                <a:gd name="connsiteY93" fmla="*/ 144766 h 190338"/>
                <a:gd name="connsiteX94" fmla="*/ 171577 w 193063"/>
                <a:gd name="connsiteY94" fmla="*/ 144766 h 190338"/>
                <a:gd name="connsiteX95" fmla="*/ 168915 w 193063"/>
                <a:gd name="connsiteY95" fmla="*/ 144766 h 190338"/>
                <a:gd name="connsiteX96" fmla="*/ 168915 w 193063"/>
                <a:gd name="connsiteY96" fmla="*/ 147428 h 190338"/>
                <a:gd name="connsiteX97" fmla="*/ 168915 w 193063"/>
                <a:gd name="connsiteY97" fmla="*/ 150153 h 190338"/>
                <a:gd name="connsiteX98" fmla="*/ 166253 w 193063"/>
                <a:gd name="connsiteY98" fmla="*/ 150153 h 190338"/>
                <a:gd name="connsiteX99" fmla="*/ 163527 w 193063"/>
                <a:gd name="connsiteY99" fmla="*/ 152816 h 190338"/>
                <a:gd name="connsiteX100" fmla="*/ 160865 w 193063"/>
                <a:gd name="connsiteY100" fmla="*/ 152816 h 190338"/>
                <a:gd name="connsiteX101" fmla="*/ 158203 w 193063"/>
                <a:gd name="connsiteY101" fmla="*/ 152816 h 190338"/>
                <a:gd name="connsiteX102" fmla="*/ 155478 w 193063"/>
                <a:gd name="connsiteY102" fmla="*/ 152816 h 190338"/>
                <a:gd name="connsiteX103" fmla="*/ 155478 w 193063"/>
                <a:gd name="connsiteY103" fmla="*/ 155478 h 190338"/>
                <a:gd name="connsiteX104" fmla="*/ 152816 w 193063"/>
                <a:gd name="connsiteY104" fmla="*/ 158203 h 190338"/>
                <a:gd name="connsiteX105" fmla="*/ 150153 w 193063"/>
                <a:gd name="connsiteY105" fmla="*/ 163527 h 190338"/>
                <a:gd name="connsiteX106" fmla="*/ 150153 w 193063"/>
                <a:gd name="connsiteY106" fmla="*/ 166189 h 190338"/>
                <a:gd name="connsiteX107" fmla="*/ 150153 w 193063"/>
                <a:gd name="connsiteY107" fmla="*/ 168915 h 190338"/>
                <a:gd name="connsiteX108" fmla="*/ 147428 w 193063"/>
                <a:gd name="connsiteY108" fmla="*/ 168915 h 190338"/>
                <a:gd name="connsiteX109" fmla="*/ 147428 w 193063"/>
                <a:gd name="connsiteY109" fmla="*/ 171577 h 190338"/>
                <a:gd name="connsiteX110" fmla="*/ 147428 w 193063"/>
                <a:gd name="connsiteY110" fmla="*/ 174239 h 190338"/>
                <a:gd name="connsiteX111" fmla="*/ 144766 w 193063"/>
                <a:gd name="connsiteY111" fmla="*/ 176965 h 190338"/>
                <a:gd name="connsiteX112" fmla="*/ 144766 w 193063"/>
                <a:gd name="connsiteY112" fmla="*/ 179627 h 190338"/>
                <a:gd name="connsiteX113" fmla="*/ 144766 w 193063"/>
                <a:gd name="connsiteY113" fmla="*/ 182288 h 190338"/>
                <a:gd name="connsiteX114" fmla="*/ 142104 w 193063"/>
                <a:gd name="connsiteY114" fmla="*/ 185014 h 190338"/>
                <a:gd name="connsiteX115" fmla="*/ 142104 w 193063"/>
                <a:gd name="connsiteY115" fmla="*/ 187676 h 190338"/>
                <a:gd name="connsiteX116" fmla="*/ 142104 w 193063"/>
                <a:gd name="connsiteY116" fmla="*/ 190338 h 190338"/>
                <a:gd name="connsiteX117" fmla="*/ 134054 w 193063"/>
                <a:gd name="connsiteY117" fmla="*/ 185014 h 190338"/>
                <a:gd name="connsiteX118" fmla="*/ 128667 w 193063"/>
                <a:gd name="connsiteY118" fmla="*/ 182288 h 190338"/>
                <a:gd name="connsiteX119" fmla="*/ 120617 w 193063"/>
                <a:gd name="connsiteY119" fmla="*/ 176965 h 190338"/>
                <a:gd name="connsiteX120" fmla="*/ 115293 w 193063"/>
                <a:gd name="connsiteY120" fmla="*/ 174239 h 190338"/>
                <a:gd name="connsiteX121" fmla="*/ 109905 w 193063"/>
                <a:gd name="connsiteY121" fmla="*/ 168915 h 190338"/>
                <a:gd name="connsiteX122" fmla="*/ 107243 w 193063"/>
                <a:gd name="connsiteY122" fmla="*/ 168915 h 190338"/>
                <a:gd name="connsiteX123" fmla="*/ 101856 w 193063"/>
                <a:gd name="connsiteY123" fmla="*/ 166189 h 190338"/>
                <a:gd name="connsiteX124" fmla="*/ 83095 w 193063"/>
                <a:gd name="connsiteY124" fmla="*/ 152816 h 190338"/>
                <a:gd name="connsiteX125" fmla="*/ 75045 w 193063"/>
                <a:gd name="connsiteY125" fmla="*/ 144766 h 190338"/>
                <a:gd name="connsiteX126" fmla="*/ 66995 w 193063"/>
                <a:gd name="connsiteY126" fmla="*/ 142104 h 190338"/>
                <a:gd name="connsiteX127" fmla="*/ 58946 w 193063"/>
                <a:gd name="connsiteY127" fmla="*/ 139379 h 190338"/>
                <a:gd name="connsiteX128" fmla="*/ 56284 w 193063"/>
                <a:gd name="connsiteY128" fmla="*/ 136716 h 190338"/>
                <a:gd name="connsiteX129" fmla="*/ 48234 w 193063"/>
                <a:gd name="connsiteY129" fmla="*/ 131392 h 190338"/>
                <a:gd name="connsiteX130" fmla="*/ 42910 w 193063"/>
                <a:gd name="connsiteY130" fmla="*/ 126005 h 190338"/>
                <a:gd name="connsiteX131" fmla="*/ 34860 w 193063"/>
                <a:gd name="connsiteY131" fmla="*/ 123343 h 190338"/>
                <a:gd name="connsiteX132" fmla="*/ 32135 w 193063"/>
                <a:gd name="connsiteY132" fmla="*/ 123343 h 190338"/>
                <a:gd name="connsiteX133" fmla="*/ 26811 w 193063"/>
                <a:gd name="connsiteY133" fmla="*/ 101856 h 190338"/>
                <a:gd name="connsiteX134" fmla="*/ 21423 w 193063"/>
                <a:gd name="connsiteY134" fmla="*/ 88482 h 190338"/>
                <a:gd name="connsiteX135" fmla="*/ 21423 w 193063"/>
                <a:gd name="connsiteY135" fmla="*/ 85757 h 190338"/>
                <a:gd name="connsiteX136" fmla="*/ 21423 w 193063"/>
                <a:gd name="connsiteY136" fmla="*/ 83095 h 190338"/>
                <a:gd name="connsiteX137" fmla="*/ 18761 w 193063"/>
                <a:gd name="connsiteY137" fmla="*/ 83095 h 190338"/>
                <a:gd name="connsiteX138" fmla="*/ 16099 w 193063"/>
                <a:gd name="connsiteY138" fmla="*/ 85757 h 190338"/>
                <a:gd name="connsiteX139" fmla="*/ 13374 w 193063"/>
                <a:gd name="connsiteY139" fmla="*/ 85757 h 190338"/>
                <a:gd name="connsiteX140" fmla="*/ 13374 w 193063"/>
                <a:gd name="connsiteY140" fmla="*/ 83095 h 190338"/>
                <a:gd name="connsiteX141" fmla="*/ 13374 w 193063"/>
                <a:gd name="connsiteY141" fmla="*/ 80433 h 190338"/>
                <a:gd name="connsiteX142" fmla="*/ 13374 w 193063"/>
                <a:gd name="connsiteY142" fmla="*/ 77707 h 190338"/>
                <a:gd name="connsiteX143" fmla="*/ 10712 w 193063"/>
                <a:gd name="connsiteY143" fmla="*/ 77707 h 190338"/>
                <a:gd name="connsiteX144" fmla="*/ 8050 w 193063"/>
                <a:gd name="connsiteY144" fmla="*/ 77707 h 190338"/>
                <a:gd name="connsiteX145" fmla="*/ 5324 w 193063"/>
                <a:gd name="connsiteY145" fmla="*/ 77707 h 190338"/>
                <a:gd name="connsiteX146" fmla="*/ 5324 w 193063"/>
                <a:gd name="connsiteY146" fmla="*/ 75045 h 190338"/>
                <a:gd name="connsiteX147" fmla="*/ 5324 w 193063"/>
                <a:gd name="connsiteY147" fmla="*/ 72383 h 190338"/>
                <a:gd name="connsiteX148" fmla="*/ 2662 w 193063"/>
                <a:gd name="connsiteY148" fmla="*/ 69721 h 190338"/>
                <a:gd name="connsiteX149" fmla="*/ 2662 w 193063"/>
                <a:gd name="connsiteY149" fmla="*/ 66995 h 190338"/>
                <a:gd name="connsiteX150" fmla="*/ 0 w 193063"/>
                <a:gd name="connsiteY150" fmla="*/ 64334 h 190338"/>
                <a:gd name="connsiteX151" fmla="*/ 0 w 193063"/>
                <a:gd name="connsiteY151" fmla="*/ 61672 h 190338"/>
                <a:gd name="connsiteX152" fmla="*/ 0 w 193063"/>
                <a:gd name="connsiteY152" fmla="*/ 58946 h 190338"/>
                <a:gd name="connsiteX153" fmla="*/ 2662 w 193063"/>
                <a:gd name="connsiteY153" fmla="*/ 58946 h 190338"/>
                <a:gd name="connsiteX154" fmla="*/ 5324 w 193063"/>
                <a:gd name="connsiteY154" fmla="*/ 58946 h 190338"/>
                <a:gd name="connsiteX155" fmla="*/ 8050 w 193063"/>
                <a:gd name="connsiteY155" fmla="*/ 58946 h 190338"/>
                <a:gd name="connsiteX156" fmla="*/ 10712 w 193063"/>
                <a:gd name="connsiteY156" fmla="*/ 58946 h 190338"/>
                <a:gd name="connsiteX157" fmla="*/ 13374 w 193063"/>
                <a:gd name="connsiteY157" fmla="*/ 61672 h 190338"/>
                <a:gd name="connsiteX158" fmla="*/ 16099 w 193063"/>
                <a:gd name="connsiteY158" fmla="*/ 64334 h 190338"/>
                <a:gd name="connsiteX159" fmla="*/ 18761 w 193063"/>
                <a:gd name="connsiteY159" fmla="*/ 64334 h 190338"/>
                <a:gd name="connsiteX160" fmla="*/ 21423 w 193063"/>
                <a:gd name="connsiteY160" fmla="*/ 64334 h 190338"/>
                <a:gd name="connsiteX161" fmla="*/ 24085 w 193063"/>
                <a:gd name="connsiteY161" fmla="*/ 64334 h 190338"/>
                <a:gd name="connsiteX162" fmla="*/ 26811 w 193063"/>
                <a:gd name="connsiteY162" fmla="*/ 64334 h 190338"/>
                <a:gd name="connsiteX163" fmla="*/ 32135 w 193063"/>
                <a:gd name="connsiteY163" fmla="*/ 64334 h 190338"/>
                <a:gd name="connsiteX164" fmla="*/ 34860 w 193063"/>
                <a:gd name="connsiteY164" fmla="*/ 64334 h 190338"/>
                <a:gd name="connsiteX165" fmla="*/ 34860 w 193063"/>
                <a:gd name="connsiteY165" fmla="*/ 61672 h 190338"/>
                <a:gd name="connsiteX166" fmla="*/ 34860 w 193063"/>
                <a:gd name="connsiteY166" fmla="*/ 58946 h 190338"/>
                <a:gd name="connsiteX167" fmla="*/ 37523 w 193063"/>
                <a:gd name="connsiteY167" fmla="*/ 58946 h 190338"/>
                <a:gd name="connsiteX168" fmla="*/ 37523 w 193063"/>
                <a:gd name="connsiteY168" fmla="*/ 56284 h 190338"/>
                <a:gd name="connsiteX169" fmla="*/ 37523 w 193063"/>
                <a:gd name="connsiteY169" fmla="*/ 53622 h 190338"/>
                <a:gd name="connsiteX170" fmla="*/ 37523 w 193063"/>
                <a:gd name="connsiteY170" fmla="*/ 50896 h 190338"/>
                <a:gd name="connsiteX171" fmla="*/ 40185 w 193063"/>
                <a:gd name="connsiteY171" fmla="*/ 48234 h 190338"/>
                <a:gd name="connsiteX172" fmla="*/ 40185 w 193063"/>
                <a:gd name="connsiteY172" fmla="*/ 45572 h 190338"/>
                <a:gd name="connsiteX173" fmla="*/ 42910 w 193063"/>
                <a:gd name="connsiteY173" fmla="*/ 45572 h 190338"/>
                <a:gd name="connsiteX174" fmla="*/ 45572 w 193063"/>
                <a:gd name="connsiteY174" fmla="*/ 42910 h 190338"/>
                <a:gd name="connsiteX175" fmla="*/ 42910 w 193063"/>
                <a:gd name="connsiteY175" fmla="*/ 42910 h 190338"/>
                <a:gd name="connsiteX176" fmla="*/ 40185 w 193063"/>
                <a:gd name="connsiteY176" fmla="*/ 45572 h 190338"/>
                <a:gd name="connsiteX177" fmla="*/ 40185 w 193063"/>
                <a:gd name="connsiteY177" fmla="*/ 42910 h 190338"/>
                <a:gd name="connsiteX178" fmla="*/ 40185 w 193063"/>
                <a:gd name="connsiteY178" fmla="*/ 40185 h 190338"/>
                <a:gd name="connsiteX179" fmla="*/ 40185 w 193063"/>
                <a:gd name="connsiteY179" fmla="*/ 37523 h 190338"/>
                <a:gd name="connsiteX180" fmla="*/ 42910 w 193063"/>
                <a:gd name="connsiteY180" fmla="*/ 34860 h 190338"/>
                <a:gd name="connsiteX181" fmla="*/ 40185 w 193063"/>
                <a:gd name="connsiteY181" fmla="*/ 34860 h 190338"/>
                <a:gd name="connsiteX182" fmla="*/ 40185 w 193063"/>
                <a:gd name="connsiteY182" fmla="*/ 32135 h 190338"/>
                <a:gd name="connsiteX183" fmla="*/ 42910 w 193063"/>
                <a:gd name="connsiteY183" fmla="*/ 32135 h 190338"/>
                <a:gd name="connsiteX184" fmla="*/ 42910 w 193063"/>
                <a:gd name="connsiteY184" fmla="*/ 29473 h 190338"/>
                <a:gd name="connsiteX185" fmla="*/ 42910 w 193063"/>
                <a:gd name="connsiteY185" fmla="*/ 26811 h 190338"/>
                <a:gd name="connsiteX186" fmla="*/ 42910 w 193063"/>
                <a:gd name="connsiteY186" fmla="*/ 24086 h 190338"/>
                <a:gd name="connsiteX187" fmla="*/ 42910 w 193063"/>
                <a:gd name="connsiteY187" fmla="*/ 21423 h 190338"/>
                <a:gd name="connsiteX188" fmla="*/ 45572 w 193063"/>
                <a:gd name="connsiteY188" fmla="*/ 21423 h 190338"/>
                <a:gd name="connsiteX189" fmla="*/ 48234 w 193063"/>
                <a:gd name="connsiteY189" fmla="*/ 21423 h 190338"/>
                <a:gd name="connsiteX190" fmla="*/ 50960 w 193063"/>
                <a:gd name="connsiteY190" fmla="*/ 21423 h 190338"/>
                <a:gd name="connsiteX191" fmla="*/ 53622 w 193063"/>
                <a:gd name="connsiteY191" fmla="*/ 21423 h 190338"/>
                <a:gd name="connsiteX192" fmla="*/ 56284 w 193063"/>
                <a:gd name="connsiteY192" fmla="*/ 21423 h 190338"/>
                <a:gd name="connsiteX193" fmla="*/ 58946 w 193063"/>
                <a:gd name="connsiteY193" fmla="*/ 21423 h 190338"/>
                <a:gd name="connsiteX194" fmla="*/ 61671 w 193063"/>
                <a:gd name="connsiteY194" fmla="*/ 18761 h 190338"/>
                <a:gd name="connsiteX195" fmla="*/ 64333 w 193063"/>
                <a:gd name="connsiteY195" fmla="*/ 18761 h 190338"/>
                <a:gd name="connsiteX196" fmla="*/ 64333 w 193063"/>
                <a:gd name="connsiteY196" fmla="*/ 21423 h 190338"/>
                <a:gd name="connsiteX197" fmla="*/ 66995 w 193063"/>
                <a:gd name="connsiteY197" fmla="*/ 21423 h 190338"/>
                <a:gd name="connsiteX198" fmla="*/ 66995 w 193063"/>
                <a:gd name="connsiteY198" fmla="*/ 24086 h 190338"/>
                <a:gd name="connsiteX199" fmla="*/ 69721 w 193063"/>
                <a:gd name="connsiteY199" fmla="*/ 24086 h 190338"/>
                <a:gd name="connsiteX200" fmla="*/ 72383 w 193063"/>
                <a:gd name="connsiteY200" fmla="*/ 24086 h 190338"/>
                <a:gd name="connsiteX201" fmla="*/ 75045 w 193063"/>
                <a:gd name="connsiteY201" fmla="*/ 24086 h 190338"/>
                <a:gd name="connsiteX202" fmla="*/ 77771 w 193063"/>
                <a:gd name="connsiteY202" fmla="*/ 24086 h 190338"/>
                <a:gd name="connsiteX203" fmla="*/ 80433 w 193063"/>
                <a:gd name="connsiteY203" fmla="*/ 24086 h 190338"/>
                <a:gd name="connsiteX204" fmla="*/ 83095 w 193063"/>
                <a:gd name="connsiteY204" fmla="*/ 24086 h 190338"/>
                <a:gd name="connsiteX205" fmla="*/ 85757 w 193063"/>
                <a:gd name="connsiteY205" fmla="*/ 24086 h 190338"/>
                <a:gd name="connsiteX206" fmla="*/ 85757 w 193063"/>
                <a:gd name="connsiteY206" fmla="*/ 26811 h 190338"/>
                <a:gd name="connsiteX207" fmla="*/ 88482 w 193063"/>
                <a:gd name="connsiteY207" fmla="*/ 26811 h 190338"/>
                <a:gd name="connsiteX208" fmla="*/ 88482 w 193063"/>
                <a:gd name="connsiteY208" fmla="*/ 29473 h 190338"/>
                <a:gd name="connsiteX209" fmla="*/ 91144 w 193063"/>
                <a:gd name="connsiteY209" fmla="*/ 29473 h 190338"/>
                <a:gd name="connsiteX210" fmla="*/ 93806 w 193063"/>
                <a:gd name="connsiteY210" fmla="*/ 29473 h 190338"/>
                <a:gd name="connsiteX211" fmla="*/ 96532 w 193063"/>
                <a:gd name="connsiteY211" fmla="*/ 29473 h 190338"/>
                <a:gd name="connsiteX212" fmla="*/ 99194 w 193063"/>
                <a:gd name="connsiteY212" fmla="*/ 29473 h 190338"/>
                <a:gd name="connsiteX213" fmla="*/ 101856 w 193063"/>
                <a:gd name="connsiteY213" fmla="*/ 29473 h 190338"/>
                <a:gd name="connsiteX214" fmla="*/ 101856 w 193063"/>
                <a:gd name="connsiteY214" fmla="*/ 26811 h 190338"/>
                <a:gd name="connsiteX215" fmla="*/ 104581 w 193063"/>
                <a:gd name="connsiteY215" fmla="*/ 26811 h 190338"/>
                <a:gd name="connsiteX216" fmla="*/ 104581 w 193063"/>
                <a:gd name="connsiteY216" fmla="*/ 24086 h 190338"/>
                <a:gd name="connsiteX217" fmla="*/ 107243 w 193063"/>
                <a:gd name="connsiteY217" fmla="*/ 24086 h 190338"/>
                <a:gd name="connsiteX218" fmla="*/ 109905 w 193063"/>
                <a:gd name="connsiteY218" fmla="*/ 24086 h 190338"/>
                <a:gd name="connsiteX219" fmla="*/ 109905 w 193063"/>
                <a:gd name="connsiteY219" fmla="*/ 21423 h 190338"/>
                <a:gd name="connsiteX220" fmla="*/ 109905 w 193063"/>
                <a:gd name="connsiteY220" fmla="*/ 18761 h 190338"/>
                <a:gd name="connsiteX221" fmla="*/ 112568 w 193063"/>
                <a:gd name="connsiteY221" fmla="*/ 18761 h 190338"/>
                <a:gd name="connsiteX222" fmla="*/ 112568 w 193063"/>
                <a:gd name="connsiteY222" fmla="*/ 16036 h 190338"/>
                <a:gd name="connsiteX223" fmla="*/ 115293 w 193063"/>
                <a:gd name="connsiteY223" fmla="*/ 16036 h 190338"/>
                <a:gd name="connsiteX224" fmla="*/ 117955 w 193063"/>
                <a:gd name="connsiteY224" fmla="*/ 13374 h 190338"/>
                <a:gd name="connsiteX225" fmla="*/ 120617 w 193063"/>
                <a:gd name="connsiteY225" fmla="*/ 13374 h 190338"/>
                <a:gd name="connsiteX226" fmla="*/ 123343 w 193063"/>
                <a:gd name="connsiteY226" fmla="*/ 13374 h 190338"/>
                <a:gd name="connsiteX227" fmla="*/ 126005 w 193063"/>
                <a:gd name="connsiteY227" fmla="*/ 13374 h 190338"/>
                <a:gd name="connsiteX228" fmla="*/ 128667 w 193063"/>
                <a:gd name="connsiteY228" fmla="*/ 13374 h 190338"/>
                <a:gd name="connsiteX229" fmla="*/ 128667 w 193063"/>
                <a:gd name="connsiteY229" fmla="*/ 10712 h 190338"/>
                <a:gd name="connsiteX230" fmla="*/ 131392 w 193063"/>
                <a:gd name="connsiteY230" fmla="*/ 10712 h 190338"/>
                <a:gd name="connsiteX231" fmla="*/ 134054 w 193063"/>
                <a:gd name="connsiteY231" fmla="*/ 10712 h 190338"/>
                <a:gd name="connsiteX232" fmla="*/ 136716 w 193063"/>
                <a:gd name="connsiteY232" fmla="*/ 10712 h 190338"/>
                <a:gd name="connsiteX233" fmla="*/ 136716 w 193063"/>
                <a:gd name="connsiteY233" fmla="*/ 8050 h 190338"/>
                <a:gd name="connsiteX234" fmla="*/ 136716 w 193063"/>
                <a:gd name="connsiteY234" fmla="*/ 5324 h 190338"/>
                <a:gd name="connsiteX235" fmla="*/ 136716 w 193063"/>
                <a:gd name="connsiteY235" fmla="*/ 2662 h 190338"/>
                <a:gd name="connsiteX236" fmla="*/ 136716 w 193063"/>
                <a:gd name="connsiteY236" fmla="*/ 0 h 190338"/>
                <a:gd name="connsiteX237" fmla="*/ 136716 w 193063"/>
                <a:gd name="connsiteY237" fmla="*/ 0 h 1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93063" h="190338">
                  <a:moveTo>
                    <a:pt x="136716" y="0"/>
                  </a:moveTo>
                  <a:lnTo>
                    <a:pt x="139378" y="0"/>
                  </a:lnTo>
                  <a:lnTo>
                    <a:pt x="139378" y="2662"/>
                  </a:lnTo>
                  <a:lnTo>
                    <a:pt x="142104" y="5324"/>
                  </a:lnTo>
                  <a:lnTo>
                    <a:pt x="139378" y="5324"/>
                  </a:lnTo>
                  <a:lnTo>
                    <a:pt x="139378" y="8050"/>
                  </a:lnTo>
                  <a:lnTo>
                    <a:pt x="142104" y="8050"/>
                  </a:lnTo>
                  <a:lnTo>
                    <a:pt x="142104" y="10712"/>
                  </a:lnTo>
                  <a:lnTo>
                    <a:pt x="144766" y="10712"/>
                  </a:lnTo>
                  <a:lnTo>
                    <a:pt x="144766" y="13374"/>
                  </a:lnTo>
                  <a:lnTo>
                    <a:pt x="144766" y="16036"/>
                  </a:lnTo>
                  <a:lnTo>
                    <a:pt x="144766" y="18761"/>
                  </a:lnTo>
                  <a:lnTo>
                    <a:pt x="147428" y="18761"/>
                  </a:lnTo>
                  <a:lnTo>
                    <a:pt x="147428" y="21423"/>
                  </a:lnTo>
                  <a:lnTo>
                    <a:pt x="147428" y="24086"/>
                  </a:lnTo>
                  <a:lnTo>
                    <a:pt x="147428" y="26811"/>
                  </a:lnTo>
                  <a:lnTo>
                    <a:pt x="147428" y="29473"/>
                  </a:lnTo>
                  <a:lnTo>
                    <a:pt x="150153" y="29473"/>
                  </a:lnTo>
                  <a:lnTo>
                    <a:pt x="150153" y="32135"/>
                  </a:lnTo>
                  <a:lnTo>
                    <a:pt x="150153" y="34860"/>
                  </a:lnTo>
                  <a:lnTo>
                    <a:pt x="147428" y="34860"/>
                  </a:lnTo>
                  <a:lnTo>
                    <a:pt x="150153" y="34860"/>
                  </a:lnTo>
                  <a:lnTo>
                    <a:pt x="152816" y="34860"/>
                  </a:lnTo>
                  <a:lnTo>
                    <a:pt x="152816" y="37523"/>
                  </a:lnTo>
                  <a:lnTo>
                    <a:pt x="152816" y="40185"/>
                  </a:lnTo>
                  <a:lnTo>
                    <a:pt x="152816" y="42910"/>
                  </a:lnTo>
                  <a:lnTo>
                    <a:pt x="155478" y="45572"/>
                  </a:lnTo>
                  <a:lnTo>
                    <a:pt x="158203" y="45572"/>
                  </a:lnTo>
                  <a:lnTo>
                    <a:pt x="158203" y="48234"/>
                  </a:lnTo>
                  <a:lnTo>
                    <a:pt x="158203" y="50896"/>
                  </a:lnTo>
                  <a:lnTo>
                    <a:pt x="160865" y="50896"/>
                  </a:lnTo>
                  <a:lnTo>
                    <a:pt x="160865" y="53622"/>
                  </a:lnTo>
                  <a:lnTo>
                    <a:pt x="163527" y="53622"/>
                  </a:lnTo>
                  <a:lnTo>
                    <a:pt x="163527" y="56284"/>
                  </a:lnTo>
                  <a:lnTo>
                    <a:pt x="163527" y="58946"/>
                  </a:lnTo>
                  <a:lnTo>
                    <a:pt x="166253" y="58946"/>
                  </a:lnTo>
                  <a:lnTo>
                    <a:pt x="168915" y="58946"/>
                  </a:lnTo>
                  <a:lnTo>
                    <a:pt x="171577" y="58946"/>
                  </a:lnTo>
                  <a:lnTo>
                    <a:pt x="171577" y="61672"/>
                  </a:lnTo>
                  <a:lnTo>
                    <a:pt x="174239" y="61672"/>
                  </a:lnTo>
                  <a:lnTo>
                    <a:pt x="174239" y="64334"/>
                  </a:lnTo>
                  <a:lnTo>
                    <a:pt x="174239" y="66995"/>
                  </a:lnTo>
                  <a:lnTo>
                    <a:pt x="176964" y="66995"/>
                  </a:lnTo>
                  <a:lnTo>
                    <a:pt x="176964" y="69721"/>
                  </a:lnTo>
                  <a:lnTo>
                    <a:pt x="174239" y="72383"/>
                  </a:lnTo>
                  <a:lnTo>
                    <a:pt x="176964" y="72383"/>
                  </a:lnTo>
                  <a:lnTo>
                    <a:pt x="176964" y="75045"/>
                  </a:lnTo>
                  <a:lnTo>
                    <a:pt x="174239" y="75045"/>
                  </a:lnTo>
                  <a:lnTo>
                    <a:pt x="174239" y="77707"/>
                  </a:lnTo>
                  <a:lnTo>
                    <a:pt x="171577" y="77707"/>
                  </a:lnTo>
                  <a:lnTo>
                    <a:pt x="174239" y="77707"/>
                  </a:lnTo>
                  <a:lnTo>
                    <a:pt x="171577" y="80433"/>
                  </a:lnTo>
                  <a:lnTo>
                    <a:pt x="171577" y="83095"/>
                  </a:lnTo>
                  <a:lnTo>
                    <a:pt x="168915" y="83095"/>
                  </a:lnTo>
                  <a:lnTo>
                    <a:pt x="171577" y="85757"/>
                  </a:lnTo>
                  <a:lnTo>
                    <a:pt x="171577" y="88482"/>
                  </a:lnTo>
                  <a:lnTo>
                    <a:pt x="171577" y="91144"/>
                  </a:lnTo>
                  <a:lnTo>
                    <a:pt x="174239" y="91144"/>
                  </a:lnTo>
                  <a:lnTo>
                    <a:pt x="176964" y="93807"/>
                  </a:lnTo>
                  <a:lnTo>
                    <a:pt x="176964" y="96532"/>
                  </a:lnTo>
                  <a:lnTo>
                    <a:pt x="176964" y="99194"/>
                  </a:lnTo>
                  <a:lnTo>
                    <a:pt x="179626" y="96532"/>
                  </a:lnTo>
                  <a:lnTo>
                    <a:pt x="179626" y="99194"/>
                  </a:lnTo>
                  <a:lnTo>
                    <a:pt x="182288" y="101856"/>
                  </a:lnTo>
                  <a:lnTo>
                    <a:pt x="185014" y="101856"/>
                  </a:lnTo>
                  <a:lnTo>
                    <a:pt x="185014" y="104518"/>
                  </a:lnTo>
                  <a:lnTo>
                    <a:pt x="185014" y="107244"/>
                  </a:lnTo>
                  <a:lnTo>
                    <a:pt x="187676" y="107244"/>
                  </a:lnTo>
                  <a:lnTo>
                    <a:pt x="187676" y="109906"/>
                  </a:lnTo>
                  <a:lnTo>
                    <a:pt x="187676" y="112568"/>
                  </a:lnTo>
                  <a:lnTo>
                    <a:pt x="185014" y="112568"/>
                  </a:lnTo>
                  <a:lnTo>
                    <a:pt x="185014" y="115293"/>
                  </a:lnTo>
                  <a:lnTo>
                    <a:pt x="187676" y="115293"/>
                  </a:lnTo>
                  <a:lnTo>
                    <a:pt x="190338" y="115293"/>
                  </a:lnTo>
                  <a:lnTo>
                    <a:pt x="193064" y="117955"/>
                  </a:lnTo>
                  <a:lnTo>
                    <a:pt x="193064" y="120617"/>
                  </a:lnTo>
                  <a:lnTo>
                    <a:pt x="190338" y="120617"/>
                  </a:lnTo>
                  <a:lnTo>
                    <a:pt x="193064" y="123343"/>
                  </a:lnTo>
                  <a:lnTo>
                    <a:pt x="190338" y="123343"/>
                  </a:lnTo>
                  <a:lnTo>
                    <a:pt x="190338" y="126005"/>
                  </a:lnTo>
                  <a:lnTo>
                    <a:pt x="187676" y="126005"/>
                  </a:lnTo>
                  <a:lnTo>
                    <a:pt x="187676" y="128667"/>
                  </a:lnTo>
                  <a:lnTo>
                    <a:pt x="187676" y="131392"/>
                  </a:lnTo>
                  <a:lnTo>
                    <a:pt x="185014" y="134054"/>
                  </a:lnTo>
                  <a:lnTo>
                    <a:pt x="185014" y="136716"/>
                  </a:lnTo>
                  <a:lnTo>
                    <a:pt x="182288" y="136716"/>
                  </a:lnTo>
                  <a:lnTo>
                    <a:pt x="182288" y="139379"/>
                  </a:lnTo>
                  <a:lnTo>
                    <a:pt x="179626" y="139379"/>
                  </a:lnTo>
                  <a:lnTo>
                    <a:pt x="176964" y="139379"/>
                  </a:lnTo>
                  <a:lnTo>
                    <a:pt x="176964" y="142104"/>
                  </a:lnTo>
                  <a:lnTo>
                    <a:pt x="174239" y="142104"/>
                  </a:lnTo>
                  <a:lnTo>
                    <a:pt x="171577" y="142104"/>
                  </a:lnTo>
                  <a:lnTo>
                    <a:pt x="171577" y="144766"/>
                  </a:lnTo>
                  <a:lnTo>
                    <a:pt x="174239" y="144766"/>
                  </a:lnTo>
                  <a:lnTo>
                    <a:pt x="171577" y="144766"/>
                  </a:lnTo>
                  <a:lnTo>
                    <a:pt x="168915" y="144766"/>
                  </a:lnTo>
                  <a:lnTo>
                    <a:pt x="168915" y="147428"/>
                  </a:lnTo>
                  <a:lnTo>
                    <a:pt x="168915" y="150153"/>
                  </a:lnTo>
                  <a:lnTo>
                    <a:pt x="166253" y="150153"/>
                  </a:lnTo>
                  <a:lnTo>
                    <a:pt x="163527" y="152816"/>
                  </a:lnTo>
                  <a:lnTo>
                    <a:pt x="160865" y="152816"/>
                  </a:lnTo>
                  <a:lnTo>
                    <a:pt x="158203" y="152816"/>
                  </a:lnTo>
                  <a:lnTo>
                    <a:pt x="155478" y="152816"/>
                  </a:lnTo>
                  <a:lnTo>
                    <a:pt x="155478" y="155478"/>
                  </a:lnTo>
                  <a:lnTo>
                    <a:pt x="152816" y="158203"/>
                  </a:lnTo>
                  <a:lnTo>
                    <a:pt x="150153" y="163527"/>
                  </a:lnTo>
                  <a:lnTo>
                    <a:pt x="150153" y="166189"/>
                  </a:lnTo>
                  <a:lnTo>
                    <a:pt x="150153" y="168915"/>
                  </a:lnTo>
                  <a:lnTo>
                    <a:pt x="147428" y="168915"/>
                  </a:lnTo>
                  <a:lnTo>
                    <a:pt x="147428" y="171577"/>
                  </a:lnTo>
                  <a:lnTo>
                    <a:pt x="147428" y="174239"/>
                  </a:lnTo>
                  <a:lnTo>
                    <a:pt x="144766" y="176965"/>
                  </a:lnTo>
                  <a:lnTo>
                    <a:pt x="144766" y="179627"/>
                  </a:lnTo>
                  <a:lnTo>
                    <a:pt x="144766" y="182288"/>
                  </a:lnTo>
                  <a:lnTo>
                    <a:pt x="142104" y="185014"/>
                  </a:lnTo>
                  <a:lnTo>
                    <a:pt x="142104" y="187676"/>
                  </a:lnTo>
                  <a:lnTo>
                    <a:pt x="142104" y="190338"/>
                  </a:lnTo>
                  <a:lnTo>
                    <a:pt x="134054" y="185014"/>
                  </a:lnTo>
                  <a:lnTo>
                    <a:pt x="128667" y="182288"/>
                  </a:lnTo>
                  <a:lnTo>
                    <a:pt x="120617" y="176965"/>
                  </a:lnTo>
                  <a:lnTo>
                    <a:pt x="115293" y="174239"/>
                  </a:lnTo>
                  <a:lnTo>
                    <a:pt x="109905" y="168915"/>
                  </a:lnTo>
                  <a:lnTo>
                    <a:pt x="107243" y="168915"/>
                  </a:lnTo>
                  <a:lnTo>
                    <a:pt x="101856" y="166189"/>
                  </a:lnTo>
                  <a:lnTo>
                    <a:pt x="83095" y="152816"/>
                  </a:lnTo>
                  <a:lnTo>
                    <a:pt x="75045" y="144766"/>
                  </a:lnTo>
                  <a:lnTo>
                    <a:pt x="66995" y="142104"/>
                  </a:lnTo>
                  <a:lnTo>
                    <a:pt x="58946" y="139379"/>
                  </a:lnTo>
                  <a:lnTo>
                    <a:pt x="56284" y="136716"/>
                  </a:lnTo>
                  <a:lnTo>
                    <a:pt x="48234" y="131392"/>
                  </a:lnTo>
                  <a:lnTo>
                    <a:pt x="42910" y="126005"/>
                  </a:lnTo>
                  <a:lnTo>
                    <a:pt x="34860" y="123343"/>
                  </a:lnTo>
                  <a:lnTo>
                    <a:pt x="32135" y="123343"/>
                  </a:lnTo>
                  <a:lnTo>
                    <a:pt x="26811" y="101856"/>
                  </a:lnTo>
                  <a:lnTo>
                    <a:pt x="21423" y="88482"/>
                  </a:lnTo>
                  <a:lnTo>
                    <a:pt x="21423" y="85757"/>
                  </a:lnTo>
                  <a:lnTo>
                    <a:pt x="21423" y="83095"/>
                  </a:lnTo>
                  <a:lnTo>
                    <a:pt x="18761" y="83095"/>
                  </a:lnTo>
                  <a:lnTo>
                    <a:pt x="16099" y="85757"/>
                  </a:lnTo>
                  <a:lnTo>
                    <a:pt x="13374" y="85757"/>
                  </a:lnTo>
                  <a:lnTo>
                    <a:pt x="13374" y="83095"/>
                  </a:lnTo>
                  <a:lnTo>
                    <a:pt x="13374" y="80433"/>
                  </a:lnTo>
                  <a:lnTo>
                    <a:pt x="13374" y="77707"/>
                  </a:lnTo>
                  <a:lnTo>
                    <a:pt x="10712" y="77707"/>
                  </a:lnTo>
                  <a:lnTo>
                    <a:pt x="8050" y="77707"/>
                  </a:lnTo>
                  <a:lnTo>
                    <a:pt x="5324" y="77707"/>
                  </a:lnTo>
                  <a:lnTo>
                    <a:pt x="5324" y="75045"/>
                  </a:lnTo>
                  <a:lnTo>
                    <a:pt x="5324" y="72383"/>
                  </a:lnTo>
                  <a:lnTo>
                    <a:pt x="2662" y="69721"/>
                  </a:lnTo>
                  <a:lnTo>
                    <a:pt x="2662" y="66995"/>
                  </a:lnTo>
                  <a:lnTo>
                    <a:pt x="0" y="64334"/>
                  </a:lnTo>
                  <a:lnTo>
                    <a:pt x="0" y="61672"/>
                  </a:lnTo>
                  <a:lnTo>
                    <a:pt x="0" y="58946"/>
                  </a:lnTo>
                  <a:lnTo>
                    <a:pt x="2662" y="58946"/>
                  </a:lnTo>
                  <a:lnTo>
                    <a:pt x="5324" y="58946"/>
                  </a:lnTo>
                  <a:lnTo>
                    <a:pt x="8050" y="58946"/>
                  </a:lnTo>
                  <a:lnTo>
                    <a:pt x="10712" y="58946"/>
                  </a:lnTo>
                  <a:lnTo>
                    <a:pt x="13374" y="61672"/>
                  </a:lnTo>
                  <a:lnTo>
                    <a:pt x="16099" y="64334"/>
                  </a:lnTo>
                  <a:lnTo>
                    <a:pt x="18761" y="64334"/>
                  </a:lnTo>
                  <a:lnTo>
                    <a:pt x="21423" y="64334"/>
                  </a:lnTo>
                  <a:lnTo>
                    <a:pt x="24085" y="64334"/>
                  </a:lnTo>
                  <a:lnTo>
                    <a:pt x="26811" y="64334"/>
                  </a:lnTo>
                  <a:lnTo>
                    <a:pt x="32135" y="64334"/>
                  </a:lnTo>
                  <a:lnTo>
                    <a:pt x="34860" y="64334"/>
                  </a:lnTo>
                  <a:lnTo>
                    <a:pt x="34860" y="61672"/>
                  </a:lnTo>
                  <a:lnTo>
                    <a:pt x="34860" y="58946"/>
                  </a:lnTo>
                  <a:lnTo>
                    <a:pt x="37523" y="58946"/>
                  </a:lnTo>
                  <a:lnTo>
                    <a:pt x="37523" y="56284"/>
                  </a:lnTo>
                  <a:lnTo>
                    <a:pt x="37523" y="53622"/>
                  </a:lnTo>
                  <a:lnTo>
                    <a:pt x="37523" y="50896"/>
                  </a:lnTo>
                  <a:lnTo>
                    <a:pt x="40185" y="48234"/>
                  </a:lnTo>
                  <a:lnTo>
                    <a:pt x="40185" y="45572"/>
                  </a:lnTo>
                  <a:lnTo>
                    <a:pt x="42910" y="45572"/>
                  </a:lnTo>
                  <a:lnTo>
                    <a:pt x="45572" y="42910"/>
                  </a:lnTo>
                  <a:lnTo>
                    <a:pt x="42910" y="42910"/>
                  </a:lnTo>
                  <a:lnTo>
                    <a:pt x="40185" y="45572"/>
                  </a:lnTo>
                  <a:lnTo>
                    <a:pt x="40185" y="42910"/>
                  </a:lnTo>
                  <a:lnTo>
                    <a:pt x="40185" y="40185"/>
                  </a:lnTo>
                  <a:lnTo>
                    <a:pt x="40185" y="37523"/>
                  </a:lnTo>
                  <a:lnTo>
                    <a:pt x="42910" y="34860"/>
                  </a:lnTo>
                  <a:lnTo>
                    <a:pt x="40185" y="34860"/>
                  </a:lnTo>
                  <a:lnTo>
                    <a:pt x="40185" y="32135"/>
                  </a:lnTo>
                  <a:lnTo>
                    <a:pt x="42910" y="32135"/>
                  </a:lnTo>
                  <a:lnTo>
                    <a:pt x="42910" y="29473"/>
                  </a:lnTo>
                  <a:lnTo>
                    <a:pt x="42910" y="26811"/>
                  </a:lnTo>
                  <a:lnTo>
                    <a:pt x="42910" y="24086"/>
                  </a:lnTo>
                  <a:lnTo>
                    <a:pt x="42910" y="21423"/>
                  </a:lnTo>
                  <a:lnTo>
                    <a:pt x="45572" y="21423"/>
                  </a:lnTo>
                  <a:lnTo>
                    <a:pt x="48234" y="21423"/>
                  </a:lnTo>
                  <a:lnTo>
                    <a:pt x="50960" y="21423"/>
                  </a:lnTo>
                  <a:lnTo>
                    <a:pt x="53622" y="21423"/>
                  </a:lnTo>
                  <a:lnTo>
                    <a:pt x="56284" y="21423"/>
                  </a:lnTo>
                  <a:lnTo>
                    <a:pt x="58946" y="21423"/>
                  </a:lnTo>
                  <a:lnTo>
                    <a:pt x="61671" y="18761"/>
                  </a:lnTo>
                  <a:lnTo>
                    <a:pt x="64333" y="18761"/>
                  </a:lnTo>
                  <a:lnTo>
                    <a:pt x="64333" y="21423"/>
                  </a:lnTo>
                  <a:lnTo>
                    <a:pt x="66995" y="21423"/>
                  </a:lnTo>
                  <a:lnTo>
                    <a:pt x="66995" y="24086"/>
                  </a:lnTo>
                  <a:lnTo>
                    <a:pt x="69721" y="24086"/>
                  </a:lnTo>
                  <a:lnTo>
                    <a:pt x="72383" y="24086"/>
                  </a:lnTo>
                  <a:lnTo>
                    <a:pt x="75045" y="24086"/>
                  </a:lnTo>
                  <a:lnTo>
                    <a:pt x="77771" y="24086"/>
                  </a:lnTo>
                  <a:lnTo>
                    <a:pt x="80433" y="24086"/>
                  </a:lnTo>
                  <a:lnTo>
                    <a:pt x="83095" y="24086"/>
                  </a:lnTo>
                  <a:lnTo>
                    <a:pt x="85757" y="24086"/>
                  </a:lnTo>
                  <a:lnTo>
                    <a:pt x="85757" y="26811"/>
                  </a:lnTo>
                  <a:lnTo>
                    <a:pt x="88482" y="26811"/>
                  </a:lnTo>
                  <a:lnTo>
                    <a:pt x="88482" y="29473"/>
                  </a:lnTo>
                  <a:lnTo>
                    <a:pt x="91144" y="29473"/>
                  </a:lnTo>
                  <a:lnTo>
                    <a:pt x="93806" y="29473"/>
                  </a:lnTo>
                  <a:lnTo>
                    <a:pt x="96532" y="29473"/>
                  </a:lnTo>
                  <a:lnTo>
                    <a:pt x="99194" y="29473"/>
                  </a:lnTo>
                  <a:lnTo>
                    <a:pt x="101856" y="29473"/>
                  </a:lnTo>
                  <a:lnTo>
                    <a:pt x="101856" y="26811"/>
                  </a:lnTo>
                  <a:lnTo>
                    <a:pt x="104581" y="26811"/>
                  </a:lnTo>
                  <a:lnTo>
                    <a:pt x="104581" y="24086"/>
                  </a:lnTo>
                  <a:lnTo>
                    <a:pt x="107243" y="24086"/>
                  </a:lnTo>
                  <a:lnTo>
                    <a:pt x="109905" y="24086"/>
                  </a:lnTo>
                  <a:lnTo>
                    <a:pt x="109905" y="21423"/>
                  </a:lnTo>
                  <a:lnTo>
                    <a:pt x="109905" y="18761"/>
                  </a:lnTo>
                  <a:lnTo>
                    <a:pt x="112568" y="18761"/>
                  </a:lnTo>
                  <a:lnTo>
                    <a:pt x="112568" y="16036"/>
                  </a:lnTo>
                  <a:lnTo>
                    <a:pt x="115293" y="16036"/>
                  </a:lnTo>
                  <a:lnTo>
                    <a:pt x="117955" y="13374"/>
                  </a:lnTo>
                  <a:lnTo>
                    <a:pt x="120617" y="13374"/>
                  </a:lnTo>
                  <a:lnTo>
                    <a:pt x="123343" y="13374"/>
                  </a:lnTo>
                  <a:lnTo>
                    <a:pt x="126005" y="13374"/>
                  </a:lnTo>
                  <a:lnTo>
                    <a:pt x="128667" y="13374"/>
                  </a:lnTo>
                  <a:lnTo>
                    <a:pt x="128667" y="10712"/>
                  </a:lnTo>
                  <a:lnTo>
                    <a:pt x="131392" y="10712"/>
                  </a:lnTo>
                  <a:lnTo>
                    <a:pt x="134054" y="10712"/>
                  </a:lnTo>
                  <a:lnTo>
                    <a:pt x="136716" y="10712"/>
                  </a:lnTo>
                  <a:lnTo>
                    <a:pt x="136716" y="8050"/>
                  </a:lnTo>
                  <a:lnTo>
                    <a:pt x="136716" y="5324"/>
                  </a:lnTo>
                  <a:lnTo>
                    <a:pt x="136716" y="2662"/>
                  </a:lnTo>
                  <a:lnTo>
                    <a:pt x="136716" y="0"/>
                  </a:lnTo>
                  <a:lnTo>
                    <a:pt x="13671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3" name="Freeform: Shape 212">
              <a:extLst>
                <a:ext uri="{FF2B5EF4-FFF2-40B4-BE49-F238E27FC236}">
                  <a16:creationId xmlns:a16="http://schemas.microsoft.com/office/drawing/2014/main" id="{A4E08384-3829-F4A7-5EA6-03B44BEC08BD}"/>
                </a:ext>
              </a:extLst>
            </p:cNvPr>
            <p:cNvSpPr/>
            <p:nvPr/>
          </p:nvSpPr>
          <p:spPr>
            <a:xfrm>
              <a:off x="2743883" y="3688298"/>
              <a:ext cx="311018" cy="388789"/>
            </a:xfrm>
            <a:custGeom>
              <a:avLst/>
              <a:gdLst>
                <a:gd name="connsiteX0" fmla="*/ 278820 w 311018"/>
                <a:gd name="connsiteY0" fmla="*/ 227924 h 388789"/>
                <a:gd name="connsiteX1" fmla="*/ 278820 w 311018"/>
                <a:gd name="connsiteY1" fmla="*/ 230586 h 388789"/>
                <a:gd name="connsiteX2" fmla="*/ 281546 w 311018"/>
                <a:gd name="connsiteY2" fmla="*/ 230586 h 388789"/>
                <a:gd name="connsiteX3" fmla="*/ 281546 w 311018"/>
                <a:gd name="connsiteY3" fmla="*/ 233248 h 388789"/>
                <a:gd name="connsiteX4" fmla="*/ 284208 w 311018"/>
                <a:gd name="connsiteY4" fmla="*/ 235974 h 388789"/>
                <a:gd name="connsiteX5" fmla="*/ 284208 w 311018"/>
                <a:gd name="connsiteY5" fmla="*/ 238636 h 388789"/>
                <a:gd name="connsiteX6" fmla="*/ 286870 w 311018"/>
                <a:gd name="connsiteY6" fmla="*/ 241298 h 388789"/>
                <a:gd name="connsiteX7" fmla="*/ 286870 w 311018"/>
                <a:gd name="connsiteY7" fmla="*/ 244023 h 388789"/>
                <a:gd name="connsiteX8" fmla="*/ 289595 w 311018"/>
                <a:gd name="connsiteY8" fmla="*/ 246685 h 388789"/>
                <a:gd name="connsiteX9" fmla="*/ 289595 w 311018"/>
                <a:gd name="connsiteY9" fmla="*/ 249347 h 388789"/>
                <a:gd name="connsiteX10" fmla="*/ 292257 w 311018"/>
                <a:gd name="connsiteY10" fmla="*/ 252073 h 388789"/>
                <a:gd name="connsiteX11" fmla="*/ 292257 w 311018"/>
                <a:gd name="connsiteY11" fmla="*/ 254735 h 388789"/>
                <a:gd name="connsiteX12" fmla="*/ 294919 w 311018"/>
                <a:gd name="connsiteY12" fmla="*/ 257397 h 388789"/>
                <a:gd name="connsiteX13" fmla="*/ 294919 w 311018"/>
                <a:gd name="connsiteY13" fmla="*/ 260059 h 388789"/>
                <a:gd name="connsiteX14" fmla="*/ 297645 w 311018"/>
                <a:gd name="connsiteY14" fmla="*/ 262785 h 388789"/>
                <a:gd name="connsiteX15" fmla="*/ 297645 w 311018"/>
                <a:gd name="connsiteY15" fmla="*/ 265446 h 388789"/>
                <a:gd name="connsiteX16" fmla="*/ 300307 w 311018"/>
                <a:gd name="connsiteY16" fmla="*/ 265446 h 388789"/>
                <a:gd name="connsiteX17" fmla="*/ 300307 w 311018"/>
                <a:gd name="connsiteY17" fmla="*/ 268109 h 388789"/>
                <a:gd name="connsiteX18" fmla="*/ 300307 w 311018"/>
                <a:gd name="connsiteY18" fmla="*/ 270834 h 388789"/>
                <a:gd name="connsiteX19" fmla="*/ 302969 w 311018"/>
                <a:gd name="connsiteY19" fmla="*/ 270834 h 388789"/>
                <a:gd name="connsiteX20" fmla="*/ 302969 w 311018"/>
                <a:gd name="connsiteY20" fmla="*/ 273496 h 388789"/>
                <a:gd name="connsiteX21" fmla="*/ 302969 w 311018"/>
                <a:gd name="connsiteY21" fmla="*/ 276158 h 388789"/>
                <a:gd name="connsiteX22" fmla="*/ 305631 w 311018"/>
                <a:gd name="connsiteY22" fmla="*/ 281546 h 388789"/>
                <a:gd name="connsiteX23" fmla="*/ 305631 w 311018"/>
                <a:gd name="connsiteY23" fmla="*/ 284208 h 388789"/>
                <a:gd name="connsiteX24" fmla="*/ 305631 w 311018"/>
                <a:gd name="connsiteY24" fmla="*/ 286933 h 388789"/>
                <a:gd name="connsiteX25" fmla="*/ 305631 w 311018"/>
                <a:gd name="connsiteY25" fmla="*/ 289595 h 388789"/>
                <a:gd name="connsiteX26" fmla="*/ 305631 w 311018"/>
                <a:gd name="connsiteY26" fmla="*/ 292258 h 388789"/>
                <a:gd name="connsiteX27" fmla="*/ 308356 w 311018"/>
                <a:gd name="connsiteY27" fmla="*/ 294920 h 388789"/>
                <a:gd name="connsiteX28" fmla="*/ 308356 w 311018"/>
                <a:gd name="connsiteY28" fmla="*/ 297645 h 388789"/>
                <a:gd name="connsiteX29" fmla="*/ 308356 w 311018"/>
                <a:gd name="connsiteY29" fmla="*/ 302969 h 388789"/>
                <a:gd name="connsiteX30" fmla="*/ 308356 w 311018"/>
                <a:gd name="connsiteY30" fmla="*/ 305695 h 388789"/>
                <a:gd name="connsiteX31" fmla="*/ 308356 w 311018"/>
                <a:gd name="connsiteY31" fmla="*/ 308357 h 388789"/>
                <a:gd name="connsiteX32" fmla="*/ 308356 w 311018"/>
                <a:gd name="connsiteY32" fmla="*/ 311019 h 388789"/>
                <a:gd name="connsiteX33" fmla="*/ 308356 w 311018"/>
                <a:gd name="connsiteY33" fmla="*/ 313744 h 388789"/>
                <a:gd name="connsiteX34" fmla="*/ 308356 w 311018"/>
                <a:gd name="connsiteY34" fmla="*/ 316406 h 388789"/>
                <a:gd name="connsiteX35" fmla="*/ 311018 w 311018"/>
                <a:gd name="connsiteY35" fmla="*/ 319068 h 388789"/>
                <a:gd name="connsiteX36" fmla="*/ 311018 w 311018"/>
                <a:gd name="connsiteY36" fmla="*/ 321730 h 388789"/>
                <a:gd name="connsiteX37" fmla="*/ 311018 w 311018"/>
                <a:gd name="connsiteY37" fmla="*/ 324456 h 388789"/>
                <a:gd name="connsiteX38" fmla="*/ 311018 w 311018"/>
                <a:gd name="connsiteY38" fmla="*/ 327118 h 388789"/>
                <a:gd name="connsiteX39" fmla="*/ 311018 w 311018"/>
                <a:gd name="connsiteY39" fmla="*/ 329780 h 388789"/>
                <a:gd name="connsiteX40" fmla="*/ 311018 w 311018"/>
                <a:gd name="connsiteY40" fmla="*/ 332505 h 388789"/>
                <a:gd name="connsiteX41" fmla="*/ 311018 w 311018"/>
                <a:gd name="connsiteY41" fmla="*/ 335167 h 388789"/>
                <a:gd name="connsiteX42" fmla="*/ 311018 w 311018"/>
                <a:gd name="connsiteY42" fmla="*/ 337830 h 388789"/>
                <a:gd name="connsiteX43" fmla="*/ 311018 w 311018"/>
                <a:gd name="connsiteY43" fmla="*/ 340555 h 388789"/>
                <a:gd name="connsiteX44" fmla="*/ 311018 w 311018"/>
                <a:gd name="connsiteY44" fmla="*/ 343217 h 388789"/>
                <a:gd name="connsiteX45" fmla="*/ 308356 w 311018"/>
                <a:gd name="connsiteY45" fmla="*/ 340555 h 388789"/>
                <a:gd name="connsiteX46" fmla="*/ 305631 w 311018"/>
                <a:gd name="connsiteY46" fmla="*/ 340555 h 388789"/>
                <a:gd name="connsiteX47" fmla="*/ 302969 w 311018"/>
                <a:gd name="connsiteY47" fmla="*/ 340555 h 388789"/>
                <a:gd name="connsiteX48" fmla="*/ 302969 w 311018"/>
                <a:gd name="connsiteY48" fmla="*/ 337830 h 388789"/>
                <a:gd name="connsiteX49" fmla="*/ 300307 w 311018"/>
                <a:gd name="connsiteY49" fmla="*/ 337830 h 388789"/>
                <a:gd name="connsiteX50" fmla="*/ 297645 w 311018"/>
                <a:gd name="connsiteY50" fmla="*/ 337830 h 388789"/>
                <a:gd name="connsiteX51" fmla="*/ 297645 w 311018"/>
                <a:gd name="connsiteY51" fmla="*/ 335167 h 388789"/>
                <a:gd name="connsiteX52" fmla="*/ 294919 w 311018"/>
                <a:gd name="connsiteY52" fmla="*/ 335167 h 388789"/>
                <a:gd name="connsiteX53" fmla="*/ 292257 w 311018"/>
                <a:gd name="connsiteY53" fmla="*/ 332505 h 388789"/>
                <a:gd name="connsiteX54" fmla="*/ 289595 w 311018"/>
                <a:gd name="connsiteY54" fmla="*/ 332505 h 388789"/>
                <a:gd name="connsiteX55" fmla="*/ 286870 w 311018"/>
                <a:gd name="connsiteY55" fmla="*/ 329780 h 388789"/>
                <a:gd name="connsiteX56" fmla="*/ 284208 w 311018"/>
                <a:gd name="connsiteY56" fmla="*/ 329780 h 388789"/>
                <a:gd name="connsiteX57" fmla="*/ 281546 w 311018"/>
                <a:gd name="connsiteY57" fmla="*/ 327118 h 388789"/>
                <a:gd name="connsiteX58" fmla="*/ 278820 w 311018"/>
                <a:gd name="connsiteY58" fmla="*/ 324456 h 388789"/>
                <a:gd name="connsiteX59" fmla="*/ 276158 w 311018"/>
                <a:gd name="connsiteY59" fmla="*/ 324456 h 388789"/>
                <a:gd name="connsiteX60" fmla="*/ 270834 w 311018"/>
                <a:gd name="connsiteY60" fmla="*/ 321730 h 388789"/>
                <a:gd name="connsiteX61" fmla="*/ 268108 w 311018"/>
                <a:gd name="connsiteY61" fmla="*/ 319068 h 388789"/>
                <a:gd name="connsiteX62" fmla="*/ 265446 w 311018"/>
                <a:gd name="connsiteY62" fmla="*/ 319068 h 388789"/>
                <a:gd name="connsiteX63" fmla="*/ 262784 w 311018"/>
                <a:gd name="connsiteY63" fmla="*/ 319068 h 388789"/>
                <a:gd name="connsiteX64" fmla="*/ 260059 w 311018"/>
                <a:gd name="connsiteY64" fmla="*/ 319068 h 388789"/>
                <a:gd name="connsiteX65" fmla="*/ 260059 w 311018"/>
                <a:gd name="connsiteY65" fmla="*/ 316406 h 388789"/>
                <a:gd name="connsiteX66" fmla="*/ 257397 w 311018"/>
                <a:gd name="connsiteY66" fmla="*/ 316406 h 388789"/>
                <a:gd name="connsiteX67" fmla="*/ 254735 w 311018"/>
                <a:gd name="connsiteY67" fmla="*/ 316406 h 388789"/>
                <a:gd name="connsiteX68" fmla="*/ 252009 w 311018"/>
                <a:gd name="connsiteY68" fmla="*/ 316406 h 388789"/>
                <a:gd name="connsiteX69" fmla="*/ 249347 w 311018"/>
                <a:gd name="connsiteY69" fmla="*/ 316406 h 388789"/>
                <a:gd name="connsiteX70" fmla="*/ 246685 w 311018"/>
                <a:gd name="connsiteY70" fmla="*/ 316406 h 388789"/>
                <a:gd name="connsiteX71" fmla="*/ 243960 w 311018"/>
                <a:gd name="connsiteY71" fmla="*/ 316406 h 388789"/>
                <a:gd name="connsiteX72" fmla="*/ 241298 w 311018"/>
                <a:gd name="connsiteY72" fmla="*/ 316406 h 388789"/>
                <a:gd name="connsiteX73" fmla="*/ 238636 w 311018"/>
                <a:gd name="connsiteY73" fmla="*/ 316406 h 388789"/>
                <a:gd name="connsiteX74" fmla="*/ 235973 w 311018"/>
                <a:gd name="connsiteY74" fmla="*/ 319068 h 388789"/>
                <a:gd name="connsiteX75" fmla="*/ 233248 w 311018"/>
                <a:gd name="connsiteY75" fmla="*/ 319068 h 388789"/>
                <a:gd name="connsiteX76" fmla="*/ 230586 w 311018"/>
                <a:gd name="connsiteY76" fmla="*/ 319068 h 388789"/>
                <a:gd name="connsiteX77" fmla="*/ 227924 w 311018"/>
                <a:gd name="connsiteY77" fmla="*/ 319068 h 388789"/>
                <a:gd name="connsiteX78" fmla="*/ 227924 w 311018"/>
                <a:gd name="connsiteY78" fmla="*/ 321730 h 388789"/>
                <a:gd name="connsiteX79" fmla="*/ 225198 w 311018"/>
                <a:gd name="connsiteY79" fmla="*/ 321730 h 388789"/>
                <a:gd name="connsiteX80" fmla="*/ 225198 w 311018"/>
                <a:gd name="connsiteY80" fmla="*/ 319068 h 388789"/>
                <a:gd name="connsiteX81" fmla="*/ 222536 w 311018"/>
                <a:gd name="connsiteY81" fmla="*/ 319068 h 388789"/>
                <a:gd name="connsiteX82" fmla="*/ 219874 w 311018"/>
                <a:gd name="connsiteY82" fmla="*/ 319068 h 388789"/>
                <a:gd name="connsiteX83" fmla="*/ 219874 w 311018"/>
                <a:gd name="connsiteY83" fmla="*/ 316406 h 388789"/>
                <a:gd name="connsiteX84" fmla="*/ 219874 w 311018"/>
                <a:gd name="connsiteY84" fmla="*/ 313744 h 388789"/>
                <a:gd name="connsiteX85" fmla="*/ 217149 w 311018"/>
                <a:gd name="connsiteY85" fmla="*/ 313744 h 388789"/>
                <a:gd name="connsiteX86" fmla="*/ 214487 w 311018"/>
                <a:gd name="connsiteY86" fmla="*/ 313744 h 388789"/>
                <a:gd name="connsiteX87" fmla="*/ 211825 w 311018"/>
                <a:gd name="connsiteY87" fmla="*/ 313744 h 388789"/>
                <a:gd name="connsiteX88" fmla="*/ 211825 w 311018"/>
                <a:gd name="connsiteY88" fmla="*/ 311019 h 388789"/>
                <a:gd name="connsiteX89" fmla="*/ 209163 w 311018"/>
                <a:gd name="connsiteY89" fmla="*/ 311019 h 388789"/>
                <a:gd name="connsiteX90" fmla="*/ 206437 w 311018"/>
                <a:gd name="connsiteY90" fmla="*/ 311019 h 388789"/>
                <a:gd name="connsiteX91" fmla="*/ 206437 w 311018"/>
                <a:gd name="connsiteY91" fmla="*/ 313744 h 388789"/>
                <a:gd name="connsiteX92" fmla="*/ 203775 w 311018"/>
                <a:gd name="connsiteY92" fmla="*/ 313744 h 388789"/>
                <a:gd name="connsiteX93" fmla="*/ 203775 w 311018"/>
                <a:gd name="connsiteY93" fmla="*/ 316406 h 388789"/>
                <a:gd name="connsiteX94" fmla="*/ 201113 w 311018"/>
                <a:gd name="connsiteY94" fmla="*/ 319068 h 388789"/>
                <a:gd name="connsiteX95" fmla="*/ 198388 w 311018"/>
                <a:gd name="connsiteY95" fmla="*/ 321730 h 388789"/>
                <a:gd name="connsiteX96" fmla="*/ 195725 w 311018"/>
                <a:gd name="connsiteY96" fmla="*/ 324456 h 388789"/>
                <a:gd name="connsiteX97" fmla="*/ 195725 w 311018"/>
                <a:gd name="connsiteY97" fmla="*/ 327118 h 388789"/>
                <a:gd name="connsiteX98" fmla="*/ 195725 w 311018"/>
                <a:gd name="connsiteY98" fmla="*/ 329780 h 388789"/>
                <a:gd name="connsiteX99" fmla="*/ 195725 w 311018"/>
                <a:gd name="connsiteY99" fmla="*/ 332505 h 388789"/>
                <a:gd name="connsiteX100" fmla="*/ 195725 w 311018"/>
                <a:gd name="connsiteY100" fmla="*/ 335167 h 388789"/>
                <a:gd name="connsiteX101" fmla="*/ 198388 w 311018"/>
                <a:gd name="connsiteY101" fmla="*/ 335167 h 388789"/>
                <a:gd name="connsiteX102" fmla="*/ 198388 w 311018"/>
                <a:gd name="connsiteY102" fmla="*/ 337830 h 388789"/>
                <a:gd name="connsiteX103" fmla="*/ 198388 w 311018"/>
                <a:gd name="connsiteY103" fmla="*/ 340555 h 388789"/>
                <a:gd name="connsiteX104" fmla="*/ 198388 w 311018"/>
                <a:gd name="connsiteY104" fmla="*/ 343217 h 388789"/>
                <a:gd name="connsiteX105" fmla="*/ 198388 w 311018"/>
                <a:gd name="connsiteY105" fmla="*/ 345879 h 388789"/>
                <a:gd name="connsiteX106" fmla="*/ 198388 w 311018"/>
                <a:gd name="connsiteY106" fmla="*/ 348604 h 388789"/>
                <a:gd name="connsiteX107" fmla="*/ 198388 w 311018"/>
                <a:gd name="connsiteY107" fmla="*/ 351267 h 388789"/>
                <a:gd name="connsiteX108" fmla="*/ 198388 w 311018"/>
                <a:gd name="connsiteY108" fmla="*/ 353929 h 388789"/>
                <a:gd name="connsiteX109" fmla="*/ 198388 w 311018"/>
                <a:gd name="connsiteY109" fmla="*/ 356591 h 388789"/>
                <a:gd name="connsiteX110" fmla="*/ 201113 w 311018"/>
                <a:gd name="connsiteY110" fmla="*/ 364640 h 388789"/>
                <a:gd name="connsiteX111" fmla="*/ 201113 w 311018"/>
                <a:gd name="connsiteY111" fmla="*/ 367366 h 388789"/>
                <a:gd name="connsiteX112" fmla="*/ 201113 w 311018"/>
                <a:gd name="connsiteY112" fmla="*/ 370028 h 388789"/>
                <a:gd name="connsiteX113" fmla="*/ 201113 w 311018"/>
                <a:gd name="connsiteY113" fmla="*/ 372690 h 388789"/>
                <a:gd name="connsiteX114" fmla="*/ 201113 w 311018"/>
                <a:gd name="connsiteY114" fmla="*/ 375416 h 388789"/>
                <a:gd name="connsiteX115" fmla="*/ 201113 w 311018"/>
                <a:gd name="connsiteY115" fmla="*/ 378078 h 388789"/>
                <a:gd name="connsiteX116" fmla="*/ 201113 w 311018"/>
                <a:gd name="connsiteY116" fmla="*/ 380739 h 388789"/>
                <a:gd name="connsiteX117" fmla="*/ 198388 w 311018"/>
                <a:gd name="connsiteY117" fmla="*/ 380739 h 388789"/>
                <a:gd name="connsiteX118" fmla="*/ 195725 w 311018"/>
                <a:gd name="connsiteY118" fmla="*/ 380739 h 388789"/>
                <a:gd name="connsiteX119" fmla="*/ 193063 w 311018"/>
                <a:gd name="connsiteY119" fmla="*/ 383402 h 388789"/>
                <a:gd name="connsiteX120" fmla="*/ 190338 w 311018"/>
                <a:gd name="connsiteY120" fmla="*/ 383402 h 388789"/>
                <a:gd name="connsiteX121" fmla="*/ 185014 w 311018"/>
                <a:gd name="connsiteY121" fmla="*/ 386127 h 388789"/>
                <a:gd name="connsiteX122" fmla="*/ 185014 w 311018"/>
                <a:gd name="connsiteY122" fmla="*/ 388789 h 388789"/>
                <a:gd name="connsiteX123" fmla="*/ 182352 w 311018"/>
                <a:gd name="connsiteY123" fmla="*/ 388789 h 388789"/>
                <a:gd name="connsiteX124" fmla="*/ 179626 w 311018"/>
                <a:gd name="connsiteY124" fmla="*/ 388789 h 388789"/>
                <a:gd name="connsiteX125" fmla="*/ 176964 w 311018"/>
                <a:gd name="connsiteY125" fmla="*/ 388789 h 388789"/>
                <a:gd name="connsiteX126" fmla="*/ 171577 w 311018"/>
                <a:gd name="connsiteY126" fmla="*/ 388789 h 388789"/>
                <a:gd name="connsiteX127" fmla="*/ 168915 w 311018"/>
                <a:gd name="connsiteY127" fmla="*/ 388789 h 388789"/>
                <a:gd name="connsiteX128" fmla="*/ 168915 w 311018"/>
                <a:gd name="connsiteY128" fmla="*/ 386127 h 388789"/>
                <a:gd name="connsiteX129" fmla="*/ 166253 w 311018"/>
                <a:gd name="connsiteY129" fmla="*/ 386127 h 388789"/>
                <a:gd name="connsiteX130" fmla="*/ 163527 w 311018"/>
                <a:gd name="connsiteY130" fmla="*/ 386127 h 388789"/>
                <a:gd name="connsiteX131" fmla="*/ 160865 w 311018"/>
                <a:gd name="connsiteY131" fmla="*/ 386127 h 388789"/>
                <a:gd name="connsiteX132" fmla="*/ 155541 w 311018"/>
                <a:gd name="connsiteY132" fmla="*/ 386127 h 388789"/>
                <a:gd name="connsiteX133" fmla="*/ 152816 w 311018"/>
                <a:gd name="connsiteY133" fmla="*/ 386127 h 388789"/>
                <a:gd name="connsiteX134" fmla="*/ 150153 w 311018"/>
                <a:gd name="connsiteY134" fmla="*/ 383402 h 388789"/>
                <a:gd name="connsiteX135" fmla="*/ 147491 w 311018"/>
                <a:gd name="connsiteY135" fmla="*/ 383402 h 388789"/>
                <a:gd name="connsiteX136" fmla="*/ 147491 w 311018"/>
                <a:gd name="connsiteY136" fmla="*/ 380739 h 388789"/>
                <a:gd name="connsiteX137" fmla="*/ 144766 w 311018"/>
                <a:gd name="connsiteY137" fmla="*/ 380739 h 388789"/>
                <a:gd name="connsiteX138" fmla="*/ 144766 w 311018"/>
                <a:gd name="connsiteY138" fmla="*/ 375416 h 388789"/>
                <a:gd name="connsiteX139" fmla="*/ 144766 w 311018"/>
                <a:gd name="connsiteY139" fmla="*/ 372690 h 388789"/>
                <a:gd name="connsiteX140" fmla="*/ 144766 w 311018"/>
                <a:gd name="connsiteY140" fmla="*/ 370028 h 388789"/>
                <a:gd name="connsiteX141" fmla="*/ 142104 w 311018"/>
                <a:gd name="connsiteY141" fmla="*/ 370028 h 388789"/>
                <a:gd name="connsiteX142" fmla="*/ 142104 w 311018"/>
                <a:gd name="connsiteY142" fmla="*/ 367366 h 388789"/>
                <a:gd name="connsiteX143" fmla="*/ 139442 w 311018"/>
                <a:gd name="connsiteY143" fmla="*/ 367366 h 388789"/>
                <a:gd name="connsiteX144" fmla="*/ 136716 w 311018"/>
                <a:gd name="connsiteY144" fmla="*/ 367366 h 388789"/>
                <a:gd name="connsiteX145" fmla="*/ 134054 w 311018"/>
                <a:gd name="connsiteY145" fmla="*/ 367366 h 388789"/>
                <a:gd name="connsiteX146" fmla="*/ 131392 w 311018"/>
                <a:gd name="connsiteY146" fmla="*/ 367366 h 388789"/>
                <a:gd name="connsiteX147" fmla="*/ 131392 w 311018"/>
                <a:gd name="connsiteY147" fmla="*/ 364640 h 388789"/>
                <a:gd name="connsiteX148" fmla="*/ 134054 w 311018"/>
                <a:gd name="connsiteY148" fmla="*/ 364640 h 388789"/>
                <a:gd name="connsiteX149" fmla="*/ 131392 w 311018"/>
                <a:gd name="connsiteY149" fmla="*/ 364640 h 388789"/>
                <a:gd name="connsiteX150" fmla="*/ 128667 w 311018"/>
                <a:gd name="connsiteY150" fmla="*/ 361978 h 388789"/>
                <a:gd name="connsiteX151" fmla="*/ 126005 w 311018"/>
                <a:gd name="connsiteY151" fmla="*/ 361978 h 388789"/>
                <a:gd name="connsiteX152" fmla="*/ 126005 w 311018"/>
                <a:gd name="connsiteY152" fmla="*/ 359316 h 388789"/>
                <a:gd name="connsiteX153" fmla="*/ 126005 w 311018"/>
                <a:gd name="connsiteY153" fmla="*/ 356591 h 388789"/>
                <a:gd name="connsiteX154" fmla="*/ 123343 w 311018"/>
                <a:gd name="connsiteY154" fmla="*/ 356591 h 388789"/>
                <a:gd name="connsiteX155" fmla="*/ 120680 w 311018"/>
                <a:gd name="connsiteY155" fmla="*/ 356591 h 388789"/>
                <a:gd name="connsiteX156" fmla="*/ 117955 w 311018"/>
                <a:gd name="connsiteY156" fmla="*/ 356591 h 388789"/>
                <a:gd name="connsiteX157" fmla="*/ 117955 w 311018"/>
                <a:gd name="connsiteY157" fmla="*/ 353929 h 388789"/>
                <a:gd name="connsiteX158" fmla="*/ 115293 w 311018"/>
                <a:gd name="connsiteY158" fmla="*/ 353929 h 388789"/>
                <a:gd name="connsiteX159" fmla="*/ 112631 w 311018"/>
                <a:gd name="connsiteY159" fmla="*/ 353929 h 388789"/>
                <a:gd name="connsiteX160" fmla="*/ 109905 w 311018"/>
                <a:gd name="connsiteY160" fmla="*/ 353929 h 388789"/>
                <a:gd name="connsiteX161" fmla="*/ 107243 w 311018"/>
                <a:gd name="connsiteY161" fmla="*/ 356591 h 388789"/>
                <a:gd name="connsiteX162" fmla="*/ 107243 w 311018"/>
                <a:gd name="connsiteY162" fmla="*/ 359316 h 388789"/>
                <a:gd name="connsiteX163" fmla="*/ 104581 w 311018"/>
                <a:gd name="connsiteY163" fmla="*/ 359316 h 388789"/>
                <a:gd name="connsiteX164" fmla="*/ 101856 w 311018"/>
                <a:gd name="connsiteY164" fmla="*/ 359316 h 388789"/>
                <a:gd name="connsiteX165" fmla="*/ 96532 w 311018"/>
                <a:gd name="connsiteY165" fmla="*/ 359316 h 388789"/>
                <a:gd name="connsiteX166" fmla="*/ 93870 w 311018"/>
                <a:gd name="connsiteY166" fmla="*/ 359316 h 388789"/>
                <a:gd name="connsiteX167" fmla="*/ 91144 w 311018"/>
                <a:gd name="connsiteY167" fmla="*/ 359316 h 388789"/>
                <a:gd name="connsiteX168" fmla="*/ 91144 w 311018"/>
                <a:gd name="connsiteY168" fmla="*/ 356591 h 388789"/>
                <a:gd name="connsiteX169" fmla="*/ 88482 w 311018"/>
                <a:gd name="connsiteY169" fmla="*/ 356591 h 388789"/>
                <a:gd name="connsiteX170" fmla="*/ 85820 w 311018"/>
                <a:gd name="connsiteY170" fmla="*/ 356591 h 388789"/>
                <a:gd name="connsiteX171" fmla="*/ 83095 w 311018"/>
                <a:gd name="connsiteY171" fmla="*/ 356591 h 388789"/>
                <a:gd name="connsiteX172" fmla="*/ 80433 w 311018"/>
                <a:gd name="connsiteY172" fmla="*/ 356591 h 388789"/>
                <a:gd name="connsiteX173" fmla="*/ 77770 w 311018"/>
                <a:gd name="connsiteY173" fmla="*/ 353929 h 388789"/>
                <a:gd name="connsiteX174" fmla="*/ 75045 w 311018"/>
                <a:gd name="connsiteY174" fmla="*/ 353929 h 388789"/>
                <a:gd name="connsiteX175" fmla="*/ 72383 w 311018"/>
                <a:gd name="connsiteY175" fmla="*/ 353929 h 388789"/>
                <a:gd name="connsiteX176" fmla="*/ 69721 w 311018"/>
                <a:gd name="connsiteY176" fmla="*/ 353929 h 388789"/>
                <a:gd name="connsiteX177" fmla="*/ 67059 w 311018"/>
                <a:gd name="connsiteY177" fmla="*/ 353929 h 388789"/>
                <a:gd name="connsiteX178" fmla="*/ 64333 w 311018"/>
                <a:gd name="connsiteY178" fmla="*/ 353929 h 388789"/>
                <a:gd name="connsiteX179" fmla="*/ 61671 w 311018"/>
                <a:gd name="connsiteY179" fmla="*/ 351267 h 388789"/>
                <a:gd name="connsiteX180" fmla="*/ 59009 w 311018"/>
                <a:gd name="connsiteY180" fmla="*/ 351267 h 388789"/>
                <a:gd name="connsiteX181" fmla="*/ 56284 w 311018"/>
                <a:gd name="connsiteY181" fmla="*/ 351267 h 388789"/>
                <a:gd name="connsiteX182" fmla="*/ 53622 w 311018"/>
                <a:gd name="connsiteY182" fmla="*/ 351267 h 388789"/>
                <a:gd name="connsiteX183" fmla="*/ 50960 w 311018"/>
                <a:gd name="connsiteY183" fmla="*/ 351267 h 388789"/>
                <a:gd name="connsiteX184" fmla="*/ 48234 w 311018"/>
                <a:gd name="connsiteY184" fmla="*/ 351267 h 388789"/>
                <a:gd name="connsiteX185" fmla="*/ 48234 w 311018"/>
                <a:gd name="connsiteY185" fmla="*/ 348604 h 388789"/>
                <a:gd name="connsiteX186" fmla="*/ 45572 w 311018"/>
                <a:gd name="connsiteY186" fmla="*/ 348604 h 388789"/>
                <a:gd name="connsiteX187" fmla="*/ 45572 w 311018"/>
                <a:gd name="connsiteY187" fmla="*/ 345879 h 388789"/>
                <a:gd name="connsiteX188" fmla="*/ 40248 w 311018"/>
                <a:gd name="connsiteY188" fmla="*/ 345879 h 388789"/>
                <a:gd name="connsiteX189" fmla="*/ 37523 w 311018"/>
                <a:gd name="connsiteY189" fmla="*/ 343217 h 388789"/>
                <a:gd name="connsiteX190" fmla="*/ 34860 w 311018"/>
                <a:gd name="connsiteY190" fmla="*/ 343217 h 388789"/>
                <a:gd name="connsiteX191" fmla="*/ 32198 w 311018"/>
                <a:gd name="connsiteY191" fmla="*/ 343217 h 388789"/>
                <a:gd name="connsiteX192" fmla="*/ 32198 w 311018"/>
                <a:gd name="connsiteY192" fmla="*/ 345879 h 388789"/>
                <a:gd name="connsiteX193" fmla="*/ 29473 w 311018"/>
                <a:gd name="connsiteY193" fmla="*/ 345879 h 388789"/>
                <a:gd name="connsiteX194" fmla="*/ 29473 w 311018"/>
                <a:gd name="connsiteY194" fmla="*/ 343217 h 388789"/>
                <a:gd name="connsiteX195" fmla="*/ 32198 w 311018"/>
                <a:gd name="connsiteY195" fmla="*/ 340555 h 388789"/>
                <a:gd name="connsiteX196" fmla="*/ 34860 w 311018"/>
                <a:gd name="connsiteY196" fmla="*/ 340555 h 388789"/>
                <a:gd name="connsiteX197" fmla="*/ 34860 w 311018"/>
                <a:gd name="connsiteY197" fmla="*/ 337830 h 388789"/>
                <a:gd name="connsiteX198" fmla="*/ 34860 w 311018"/>
                <a:gd name="connsiteY198" fmla="*/ 335167 h 388789"/>
                <a:gd name="connsiteX199" fmla="*/ 34860 w 311018"/>
                <a:gd name="connsiteY199" fmla="*/ 332505 h 388789"/>
                <a:gd name="connsiteX200" fmla="*/ 34860 w 311018"/>
                <a:gd name="connsiteY200" fmla="*/ 329780 h 388789"/>
                <a:gd name="connsiteX201" fmla="*/ 32198 w 311018"/>
                <a:gd name="connsiteY201" fmla="*/ 329780 h 388789"/>
                <a:gd name="connsiteX202" fmla="*/ 29473 w 311018"/>
                <a:gd name="connsiteY202" fmla="*/ 329780 h 388789"/>
                <a:gd name="connsiteX203" fmla="*/ 26811 w 311018"/>
                <a:gd name="connsiteY203" fmla="*/ 327118 h 388789"/>
                <a:gd name="connsiteX204" fmla="*/ 26811 w 311018"/>
                <a:gd name="connsiteY204" fmla="*/ 324456 h 388789"/>
                <a:gd name="connsiteX205" fmla="*/ 24149 w 311018"/>
                <a:gd name="connsiteY205" fmla="*/ 324456 h 388789"/>
                <a:gd name="connsiteX206" fmla="*/ 24149 w 311018"/>
                <a:gd name="connsiteY206" fmla="*/ 321730 h 388789"/>
                <a:gd name="connsiteX207" fmla="*/ 21423 w 311018"/>
                <a:gd name="connsiteY207" fmla="*/ 321730 h 388789"/>
                <a:gd name="connsiteX208" fmla="*/ 18761 w 311018"/>
                <a:gd name="connsiteY208" fmla="*/ 321730 h 388789"/>
                <a:gd name="connsiteX209" fmla="*/ 18761 w 311018"/>
                <a:gd name="connsiteY209" fmla="*/ 319068 h 388789"/>
                <a:gd name="connsiteX210" fmla="*/ 16099 w 311018"/>
                <a:gd name="connsiteY210" fmla="*/ 319068 h 388789"/>
                <a:gd name="connsiteX211" fmla="*/ 16099 w 311018"/>
                <a:gd name="connsiteY211" fmla="*/ 316406 h 388789"/>
                <a:gd name="connsiteX212" fmla="*/ 16099 w 311018"/>
                <a:gd name="connsiteY212" fmla="*/ 313744 h 388789"/>
                <a:gd name="connsiteX213" fmla="*/ 16099 w 311018"/>
                <a:gd name="connsiteY213" fmla="*/ 311019 h 388789"/>
                <a:gd name="connsiteX214" fmla="*/ 13374 w 311018"/>
                <a:gd name="connsiteY214" fmla="*/ 308357 h 388789"/>
                <a:gd name="connsiteX215" fmla="*/ 13374 w 311018"/>
                <a:gd name="connsiteY215" fmla="*/ 305695 h 388789"/>
                <a:gd name="connsiteX216" fmla="*/ 13374 w 311018"/>
                <a:gd name="connsiteY216" fmla="*/ 302969 h 388789"/>
                <a:gd name="connsiteX217" fmla="*/ 16099 w 311018"/>
                <a:gd name="connsiteY217" fmla="*/ 300307 h 388789"/>
                <a:gd name="connsiteX218" fmla="*/ 18761 w 311018"/>
                <a:gd name="connsiteY218" fmla="*/ 297645 h 388789"/>
                <a:gd name="connsiteX219" fmla="*/ 18761 w 311018"/>
                <a:gd name="connsiteY219" fmla="*/ 294920 h 388789"/>
                <a:gd name="connsiteX220" fmla="*/ 21423 w 311018"/>
                <a:gd name="connsiteY220" fmla="*/ 292258 h 388789"/>
                <a:gd name="connsiteX221" fmla="*/ 21423 w 311018"/>
                <a:gd name="connsiteY221" fmla="*/ 289595 h 388789"/>
                <a:gd name="connsiteX222" fmla="*/ 24149 w 311018"/>
                <a:gd name="connsiteY222" fmla="*/ 286933 h 388789"/>
                <a:gd name="connsiteX223" fmla="*/ 26811 w 311018"/>
                <a:gd name="connsiteY223" fmla="*/ 284208 h 388789"/>
                <a:gd name="connsiteX224" fmla="*/ 26811 w 311018"/>
                <a:gd name="connsiteY224" fmla="*/ 281546 h 388789"/>
                <a:gd name="connsiteX225" fmla="*/ 26811 w 311018"/>
                <a:gd name="connsiteY225" fmla="*/ 278884 h 388789"/>
                <a:gd name="connsiteX226" fmla="*/ 29473 w 311018"/>
                <a:gd name="connsiteY226" fmla="*/ 278884 h 388789"/>
                <a:gd name="connsiteX227" fmla="*/ 32198 w 311018"/>
                <a:gd name="connsiteY227" fmla="*/ 278884 h 388789"/>
                <a:gd name="connsiteX228" fmla="*/ 34860 w 311018"/>
                <a:gd name="connsiteY228" fmla="*/ 276158 h 388789"/>
                <a:gd name="connsiteX229" fmla="*/ 37523 w 311018"/>
                <a:gd name="connsiteY229" fmla="*/ 276158 h 388789"/>
                <a:gd name="connsiteX230" fmla="*/ 37523 w 311018"/>
                <a:gd name="connsiteY230" fmla="*/ 273496 h 388789"/>
                <a:gd name="connsiteX231" fmla="*/ 37523 w 311018"/>
                <a:gd name="connsiteY231" fmla="*/ 270834 h 388789"/>
                <a:gd name="connsiteX232" fmla="*/ 37523 w 311018"/>
                <a:gd name="connsiteY232" fmla="*/ 268109 h 388789"/>
                <a:gd name="connsiteX233" fmla="*/ 34860 w 311018"/>
                <a:gd name="connsiteY233" fmla="*/ 268109 h 388789"/>
                <a:gd name="connsiteX234" fmla="*/ 34860 w 311018"/>
                <a:gd name="connsiteY234" fmla="*/ 265446 h 388789"/>
                <a:gd name="connsiteX235" fmla="*/ 32198 w 311018"/>
                <a:gd name="connsiteY235" fmla="*/ 262785 h 388789"/>
                <a:gd name="connsiteX236" fmla="*/ 29473 w 311018"/>
                <a:gd name="connsiteY236" fmla="*/ 262785 h 388789"/>
                <a:gd name="connsiteX237" fmla="*/ 29473 w 311018"/>
                <a:gd name="connsiteY237" fmla="*/ 260059 h 388789"/>
                <a:gd name="connsiteX238" fmla="*/ 29473 w 311018"/>
                <a:gd name="connsiteY238" fmla="*/ 257397 h 388789"/>
                <a:gd name="connsiteX239" fmla="*/ 26811 w 311018"/>
                <a:gd name="connsiteY239" fmla="*/ 257397 h 388789"/>
                <a:gd name="connsiteX240" fmla="*/ 26811 w 311018"/>
                <a:gd name="connsiteY240" fmla="*/ 254735 h 388789"/>
                <a:gd name="connsiteX241" fmla="*/ 26811 w 311018"/>
                <a:gd name="connsiteY241" fmla="*/ 252073 h 388789"/>
                <a:gd name="connsiteX242" fmla="*/ 26811 w 311018"/>
                <a:gd name="connsiteY242" fmla="*/ 249347 h 388789"/>
                <a:gd name="connsiteX243" fmla="*/ 24149 w 311018"/>
                <a:gd name="connsiteY243" fmla="*/ 249347 h 388789"/>
                <a:gd name="connsiteX244" fmla="*/ 24149 w 311018"/>
                <a:gd name="connsiteY244" fmla="*/ 246685 h 388789"/>
                <a:gd name="connsiteX245" fmla="*/ 24149 w 311018"/>
                <a:gd name="connsiteY245" fmla="*/ 244023 h 388789"/>
                <a:gd name="connsiteX246" fmla="*/ 26811 w 311018"/>
                <a:gd name="connsiteY246" fmla="*/ 241298 h 388789"/>
                <a:gd name="connsiteX247" fmla="*/ 26811 w 311018"/>
                <a:gd name="connsiteY247" fmla="*/ 238636 h 388789"/>
                <a:gd name="connsiteX248" fmla="*/ 29473 w 311018"/>
                <a:gd name="connsiteY248" fmla="*/ 238636 h 388789"/>
                <a:gd name="connsiteX249" fmla="*/ 29473 w 311018"/>
                <a:gd name="connsiteY249" fmla="*/ 235974 h 388789"/>
                <a:gd name="connsiteX250" fmla="*/ 29473 w 311018"/>
                <a:gd name="connsiteY250" fmla="*/ 233248 h 388789"/>
                <a:gd name="connsiteX251" fmla="*/ 26811 w 311018"/>
                <a:gd name="connsiteY251" fmla="*/ 233248 h 388789"/>
                <a:gd name="connsiteX252" fmla="*/ 26811 w 311018"/>
                <a:gd name="connsiteY252" fmla="*/ 230586 h 388789"/>
                <a:gd name="connsiteX253" fmla="*/ 26811 w 311018"/>
                <a:gd name="connsiteY253" fmla="*/ 227924 h 388789"/>
                <a:gd name="connsiteX254" fmla="*/ 26811 w 311018"/>
                <a:gd name="connsiteY254" fmla="*/ 225262 h 388789"/>
                <a:gd name="connsiteX255" fmla="*/ 24149 w 311018"/>
                <a:gd name="connsiteY255" fmla="*/ 222537 h 388789"/>
                <a:gd name="connsiteX256" fmla="*/ 24149 w 311018"/>
                <a:gd name="connsiteY256" fmla="*/ 219874 h 388789"/>
                <a:gd name="connsiteX257" fmla="*/ 21423 w 311018"/>
                <a:gd name="connsiteY257" fmla="*/ 217212 h 388789"/>
                <a:gd name="connsiteX258" fmla="*/ 21423 w 311018"/>
                <a:gd name="connsiteY258" fmla="*/ 214487 h 388789"/>
                <a:gd name="connsiteX259" fmla="*/ 18761 w 311018"/>
                <a:gd name="connsiteY259" fmla="*/ 211825 h 388789"/>
                <a:gd name="connsiteX260" fmla="*/ 18761 w 311018"/>
                <a:gd name="connsiteY260" fmla="*/ 209163 h 388789"/>
                <a:gd name="connsiteX261" fmla="*/ 16099 w 311018"/>
                <a:gd name="connsiteY261" fmla="*/ 206437 h 388789"/>
                <a:gd name="connsiteX262" fmla="*/ 16099 w 311018"/>
                <a:gd name="connsiteY262" fmla="*/ 203775 h 388789"/>
                <a:gd name="connsiteX263" fmla="*/ 13374 w 311018"/>
                <a:gd name="connsiteY263" fmla="*/ 198451 h 388789"/>
                <a:gd name="connsiteX264" fmla="*/ 13374 w 311018"/>
                <a:gd name="connsiteY264" fmla="*/ 195726 h 388789"/>
                <a:gd name="connsiteX265" fmla="*/ 10712 w 311018"/>
                <a:gd name="connsiteY265" fmla="*/ 190402 h 388789"/>
                <a:gd name="connsiteX266" fmla="*/ 8050 w 311018"/>
                <a:gd name="connsiteY266" fmla="*/ 182352 h 388789"/>
                <a:gd name="connsiteX267" fmla="*/ 8050 w 311018"/>
                <a:gd name="connsiteY267" fmla="*/ 179627 h 388789"/>
                <a:gd name="connsiteX268" fmla="*/ 10712 w 311018"/>
                <a:gd name="connsiteY268" fmla="*/ 179627 h 388789"/>
                <a:gd name="connsiteX269" fmla="*/ 10712 w 311018"/>
                <a:gd name="connsiteY269" fmla="*/ 176965 h 388789"/>
                <a:gd name="connsiteX270" fmla="*/ 13374 w 311018"/>
                <a:gd name="connsiteY270" fmla="*/ 176965 h 388789"/>
                <a:gd name="connsiteX271" fmla="*/ 13374 w 311018"/>
                <a:gd name="connsiteY271" fmla="*/ 174302 h 388789"/>
                <a:gd name="connsiteX272" fmla="*/ 16099 w 311018"/>
                <a:gd name="connsiteY272" fmla="*/ 174302 h 388789"/>
                <a:gd name="connsiteX273" fmla="*/ 16099 w 311018"/>
                <a:gd name="connsiteY273" fmla="*/ 171577 h 388789"/>
                <a:gd name="connsiteX274" fmla="*/ 18761 w 311018"/>
                <a:gd name="connsiteY274" fmla="*/ 168915 h 388789"/>
                <a:gd name="connsiteX275" fmla="*/ 21423 w 311018"/>
                <a:gd name="connsiteY275" fmla="*/ 163591 h 388789"/>
                <a:gd name="connsiteX276" fmla="*/ 29473 w 311018"/>
                <a:gd name="connsiteY276" fmla="*/ 152816 h 388789"/>
                <a:gd name="connsiteX277" fmla="*/ 32198 w 311018"/>
                <a:gd name="connsiteY277" fmla="*/ 152816 h 388789"/>
                <a:gd name="connsiteX278" fmla="*/ 34860 w 311018"/>
                <a:gd name="connsiteY278" fmla="*/ 150153 h 388789"/>
                <a:gd name="connsiteX279" fmla="*/ 37523 w 311018"/>
                <a:gd name="connsiteY279" fmla="*/ 150153 h 388789"/>
                <a:gd name="connsiteX280" fmla="*/ 40248 w 311018"/>
                <a:gd name="connsiteY280" fmla="*/ 150153 h 388789"/>
                <a:gd name="connsiteX281" fmla="*/ 42910 w 311018"/>
                <a:gd name="connsiteY281" fmla="*/ 150153 h 388789"/>
                <a:gd name="connsiteX282" fmla="*/ 45572 w 311018"/>
                <a:gd name="connsiteY282" fmla="*/ 147491 h 388789"/>
                <a:gd name="connsiteX283" fmla="*/ 48234 w 311018"/>
                <a:gd name="connsiteY283" fmla="*/ 147491 h 388789"/>
                <a:gd name="connsiteX284" fmla="*/ 50960 w 311018"/>
                <a:gd name="connsiteY284" fmla="*/ 147491 h 388789"/>
                <a:gd name="connsiteX285" fmla="*/ 59009 w 311018"/>
                <a:gd name="connsiteY285" fmla="*/ 144766 h 388789"/>
                <a:gd name="connsiteX286" fmla="*/ 64333 w 311018"/>
                <a:gd name="connsiteY286" fmla="*/ 144766 h 388789"/>
                <a:gd name="connsiteX287" fmla="*/ 72383 w 311018"/>
                <a:gd name="connsiteY287" fmla="*/ 142104 h 388789"/>
                <a:gd name="connsiteX288" fmla="*/ 72383 w 311018"/>
                <a:gd name="connsiteY288" fmla="*/ 136780 h 388789"/>
                <a:gd name="connsiteX289" fmla="*/ 72383 w 311018"/>
                <a:gd name="connsiteY289" fmla="*/ 123343 h 388789"/>
                <a:gd name="connsiteX290" fmla="*/ 72383 w 311018"/>
                <a:gd name="connsiteY290" fmla="*/ 112631 h 388789"/>
                <a:gd name="connsiteX291" fmla="*/ 72383 w 311018"/>
                <a:gd name="connsiteY291" fmla="*/ 101919 h 388789"/>
                <a:gd name="connsiteX292" fmla="*/ 72383 w 311018"/>
                <a:gd name="connsiteY292" fmla="*/ 96532 h 388789"/>
                <a:gd name="connsiteX293" fmla="*/ 69721 w 311018"/>
                <a:gd name="connsiteY293" fmla="*/ 96532 h 388789"/>
                <a:gd name="connsiteX294" fmla="*/ 67059 w 311018"/>
                <a:gd name="connsiteY294" fmla="*/ 96532 h 388789"/>
                <a:gd name="connsiteX295" fmla="*/ 64333 w 311018"/>
                <a:gd name="connsiteY295" fmla="*/ 96532 h 388789"/>
                <a:gd name="connsiteX296" fmla="*/ 61671 w 311018"/>
                <a:gd name="connsiteY296" fmla="*/ 96532 h 388789"/>
                <a:gd name="connsiteX297" fmla="*/ 59009 w 311018"/>
                <a:gd name="connsiteY297" fmla="*/ 96532 h 388789"/>
                <a:gd name="connsiteX298" fmla="*/ 56284 w 311018"/>
                <a:gd name="connsiteY298" fmla="*/ 96532 h 388789"/>
                <a:gd name="connsiteX299" fmla="*/ 53622 w 311018"/>
                <a:gd name="connsiteY299" fmla="*/ 96532 h 388789"/>
                <a:gd name="connsiteX300" fmla="*/ 50960 w 311018"/>
                <a:gd name="connsiteY300" fmla="*/ 96532 h 388789"/>
                <a:gd name="connsiteX301" fmla="*/ 45572 w 311018"/>
                <a:gd name="connsiteY301" fmla="*/ 96532 h 388789"/>
                <a:gd name="connsiteX302" fmla="*/ 42910 w 311018"/>
                <a:gd name="connsiteY302" fmla="*/ 96532 h 388789"/>
                <a:gd name="connsiteX303" fmla="*/ 37523 w 311018"/>
                <a:gd name="connsiteY303" fmla="*/ 96532 h 388789"/>
                <a:gd name="connsiteX304" fmla="*/ 34860 w 311018"/>
                <a:gd name="connsiteY304" fmla="*/ 96532 h 388789"/>
                <a:gd name="connsiteX305" fmla="*/ 32198 w 311018"/>
                <a:gd name="connsiteY305" fmla="*/ 96532 h 388789"/>
                <a:gd name="connsiteX306" fmla="*/ 29473 w 311018"/>
                <a:gd name="connsiteY306" fmla="*/ 96532 h 388789"/>
                <a:gd name="connsiteX307" fmla="*/ 24149 w 311018"/>
                <a:gd name="connsiteY307" fmla="*/ 99194 h 388789"/>
                <a:gd name="connsiteX308" fmla="*/ 13374 w 311018"/>
                <a:gd name="connsiteY308" fmla="*/ 99194 h 388789"/>
                <a:gd name="connsiteX309" fmla="*/ 0 w 311018"/>
                <a:gd name="connsiteY309" fmla="*/ 99194 h 388789"/>
                <a:gd name="connsiteX310" fmla="*/ 2662 w 311018"/>
                <a:gd name="connsiteY310" fmla="*/ 93870 h 388789"/>
                <a:gd name="connsiteX311" fmla="*/ 2662 w 311018"/>
                <a:gd name="connsiteY311" fmla="*/ 91144 h 388789"/>
                <a:gd name="connsiteX312" fmla="*/ 5387 w 311018"/>
                <a:gd name="connsiteY312" fmla="*/ 85820 h 388789"/>
                <a:gd name="connsiteX313" fmla="*/ 8050 w 311018"/>
                <a:gd name="connsiteY313" fmla="*/ 83095 h 388789"/>
                <a:gd name="connsiteX314" fmla="*/ 10712 w 311018"/>
                <a:gd name="connsiteY314" fmla="*/ 75109 h 388789"/>
                <a:gd name="connsiteX315" fmla="*/ 13374 w 311018"/>
                <a:gd name="connsiteY315" fmla="*/ 72383 h 388789"/>
                <a:gd name="connsiteX316" fmla="*/ 13374 w 311018"/>
                <a:gd name="connsiteY316" fmla="*/ 69721 h 388789"/>
                <a:gd name="connsiteX317" fmla="*/ 16099 w 311018"/>
                <a:gd name="connsiteY317" fmla="*/ 64334 h 388789"/>
                <a:gd name="connsiteX318" fmla="*/ 18761 w 311018"/>
                <a:gd name="connsiteY318" fmla="*/ 61672 h 388789"/>
                <a:gd name="connsiteX319" fmla="*/ 21423 w 311018"/>
                <a:gd name="connsiteY319" fmla="*/ 59009 h 388789"/>
                <a:gd name="connsiteX320" fmla="*/ 21423 w 311018"/>
                <a:gd name="connsiteY320" fmla="*/ 56284 h 388789"/>
                <a:gd name="connsiteX321" fmla="*/ 24149 w 311018"/>
                <a:gd name="connsiteY321" fmla="*/ 53622 h 388789"/>
                <a:gd name="connsiteX322" fmla="*/ 24149 w 311018"/>
                <a:gd name="connsiteY322" fmla="*/ 50960 h 388789"/>
                <a:gd name="connsiteX323" fmla="*/ 26811 w 311018"/>
                <a:gd name="connsiteY323" fmla="*/ 45572 h 388789"/>
                <a:gd name="connsiteX324" fmla="*/ 26811 w 311018"/>
                <a:gd name="connsiteY324" fmla="*/ 42910 h 388789"/>
                <a:gd name="connsiteX325" fmla="*/ 29473 w 311018"/>
                <a:gd name="connsiteY325" fmla="*/ 42910 h 388789"/>
                <a:gd name="connsiteX326" fmla="*/ 29473 w 311018"/>
                <a:gd name="connsiteY326" fmla="*/ 40248 h 388789"/>
                <a:gd name="connsiteX327" fmla="*/ 29473 w 311018"/>
                <a:gd name="connsiteY327" fmla="*/ 37523 h 388789"/>
                <a:gd name="connsiteX328" fmla="*/ 32198 w 311018"/>
                <a:gd name="connsiteY328" fmla="*/ 34860 h 388789"/>
                <a:gd name="connsiteX329" fmla="*/ 32198 w 311018"/>
                <a:gd name="connsiteY329" fmla="*/ 32198 h 388789"/>
                <a:gd name="connsiteX330" fmla="*/ 34860 w 311018"/>
                <a:gd name="connsiteY330" fmla="*/ 32198 h 388789"/>
                <a:gd name="connsiteX331" fmla="*/ 34860 w 311018"/>
                <a:gd name="connsiteY331" fmla="*/ 29473 h 388789"/>
                <a:gd name="connsiteX332" fmla="*/ 34860 w 311018"/>
                <a:gd name="connsiteY332" fmla="*/ 26811 h 388789"/>
                <a:gd name="connsiteX333" fmla="*/ 37523 w 311018"/>
                <a:gd name="connsiteY333" fmla="*/ 24149 h 388789"/>
                <a:gd name="connsiteX334" fmla="*/ 37523 w 311018"/>
                <a:gd name="connsiteY334" fmla="*/ 21487 h 388789"/>
                <a:gd name="connsiteX335" fmla="*/ 40248 w 311018"/>
                <a:gd name="connsiteY335" fmla="*/ 21487 h 388789"/>
                <a:gd name="connsiteX336" fmla="*/ 42910 w 311018"/>
                <a:gd name="connsiteY336" fmla="*/ 21487 h 388789"/>
                <a:gd name="connsiteX337" fmla="*/ 42910 w 311018"/>
                <a:gd name="connsiteY337" fmla="*/ 24149 h 388789"/>
                <a:gd name="connsiteX338" fmla="*/ 45572 w 311018"/>
                <a:gd name="connsiteY338" fmla="*/ 24149 h 388789"/>
                <a:gd name="connsiteX339" fmla="*/ 45572 w 311018"/>
                <a:gd name="connsiteY339" fmla="*/ 21487 h 388789"/>
                <a:gd name="connsiteX340" fmla="*/ 45572 w 311018"/>
                <a:gd name="connsiteY340" fmla="*/ 18761 h 388789"/>
                <a:gd name="connsiteX341" fmla="*/ 45572 w 311018"/>
                <a:gd name="connsiteY341" fmla="*/ 16099 h 388789"/>
                <a:gd name="connsiteX342" fmla="*/ 45572 w 311018"/>
                <a:gd name="connsiteY342" fmla="*/ 13437 h 388789"/>
                <a:gd name="connsiteX343" fmla="*/ 45572 w 311018"/>
                <a:gd name="connsiteY343" fmla="*/ 10712 h 388789"/>
                <a:gd name="connsiteX344" fmla="*/ 45572 w 311018"/>
                <a:gd name="connsiteY344" fmla="*/ 8050 h 388789"/>
                <a:gd name="connsiteX345" fmla="*/ 45572 w 311018"/>
                <a:gd name="connsiteY345" fmla="*/ 5388 h 388789"/>
                <a:gd name="connsiteX346" fmla="*/ 48234 w 311018"/>
                <a:gd name="connsiteY346" fmla="*/ 5388 h 388789"/>
                <a:gd name="connsiteX347" fmla="*/ 50960 w 311018"/>
                <a:gd name="connsiteY347" fmla="*/ 2662 h 388789"/>
                <a:gd name="connsiteX348" fmla="*/ 53622 w 311018"/>
                <a:gd name="connsiteY348" fmla="*/ 2662 h 388789"/>
                <a:gd name="connsiteX349" fmla="*/ 56284 w 311018"/>
                <a:gd name="connsiteY349" fmla="*/ 0 h 388789"/>
                <a:gd name="connsiteX350" fmla="*/ 59009 w 311018"/>
                <a:gd name="connsiteY350" fmla="*/ 0 h 388789"/>
                <a:gd name="connsiteX351" fmla="*/ 61671 w 311018"/>
                <a:gd name="connsiteY351" fmla="*/ 2662 h 388789"/>
                <a:gd name="connsiteX352" fmla="*/ 64333 w 311018"/>
                <a:gd name="connsiteY352" fmla="*/ 5388 h 388789"/>
                <a:gd name="connsiteX353" fmla="*/ 67059 w 311018"/>
                <a:gd name="connsiteY353" fmla="*/ 5388 h 388789"/>
                <a:gd name="connsiteX354" fmla="*/ 69721 w 311018"/>
                <a:gd name="connsiteY354" fmla="*/ 5388 h 388789"/>
                <a:gd name="connsiteX355" fmla="*/ 72383 w 311018"/>
                <a:gd name="connsiteY355" fmla="*/ 5388 h 388789"/>
                <a:gd name="connsiteX356" fmla="*/ 75045 w 311018"/>
                <a:gd name="connsiteY356" fmla="*/ 5388 h 388789"/>
                <a:gd name="connsiteX357" fmla="*/ 77770 w 311018"/>
                <a:gd name="connsiteY357" fmla="*/ 5388 h 388789"/>
                <a:gd name="connsiteX358" fmla="*/ 80433 w 311018"/>
                <a:gd name="connsiteY358" fmla="*/ 2662 h 388789"/>
                <a:gd name="connsiteX359" fmla="*/ 83095 w 311018"/>
                <a:gd name="connsiteY359" fmla="*/ 8050 h 388789"/>
                <a:gd name="connsiteX360" fmla="*/ 83095 w 311018"/>
                <a:gd name="connsiteY360" fmla="*/ 5388 h 388789"/>
                <a:gd name="connsiteX361" fmla="*/ 85820 w 311018"/>
                <a:gd name="connsiteY361" fmla="*/ 8050 h 388789"/>
                <a:gd name="connsiteX362" fmla="*/ 85820 w 311018"/>
                <a:gd name="connsiteY362" fmla="*/ 10712 h 388789"/>
                <a:gd name="connsiteX363" fmla="*/ 85820 w 311018"/>
                <a:gd name="connsiteY363" fmla="*/ 13437 h 388789"/>
                <a:gd name="connsiteX364" fmla="*/ 88482 w 311018"/>
                <a:gd name="connsiteY364" fmla="*/ 16099 h 388789"/>
                <a:gd name="connsiteX365" fmla="*/ 91144 w 311018"/>
                <a:gd name="connsiteY365" fmla="*/ 16099 h 388789"/>
                <a:gd name="connsiteX366" fmla="*/ 93870 w 311018"/>
                <a:gd name="connsiteY366" fmla="*/ 18761 h 388789"/>
                <a:gd name="connsiteX367" fmla="*/ 96532 w 311018"/>
                <a:gd name="connsiteY367" fmla="*/ 18761 h 388789"/>
                <a:gd name="connsiteX368" fmla="*/ 99194 w 311018"/>
                <a:gd name="connsiteY368" fmla="*/ 21487 h 388789"/>
                <a:gd name="connsiteX369" fmla="*/ 104581 w 311018"/>
                <a:gd name="connsiteY369" fmla="*/ 24149 h 388789"/>
                <a:gd name="connsiteX370" fmla="*/ 107243 w 311018"/>
                <a:gd name="connsiteY370" fmla="*/ 24149 h 388789"/>
                <a:gd name="connsiteX371" fmla="*/ 109905 w 311018"/>
                <a:gd name="connsiteY371" fmla="*/ 26811 h 388789"/>
                <a:gd name="connsiteX372" fmla="*/ 112631 w 311018"/>
                <a:gd name="connsiteY372" fmla="*/ 29473 h 388789"/>
                <a:gd name="connsiteX373" fmla="*/ 112631 w 311018"/>
                <a:gd name="connsiteY373" fmla="*/ 32198 h 388789"/>
                <a:gd name="connsiteX374" fmla="*/ 112631 w 311018"/>
                <a:gd name="connsiteY374" fmla="*/ 34860 h 388789"/>
                <a:gd name="connsiteX375" fmla="*/ 112631 w 311018"/>
                <a:gd name="connsiteY375" fmla="*/ 40248 h 388789"/>
                <a:gd name="connsiteX376" fmla="*/ 115293 w 311018"/>
                <a:gd name="connsiteY376" fmla="*/ 40248 h 388789"/>
                <a:gd name="connsiteX377" fmla="*/ 115293 w 311018"/>
                <a:gd name="connsiteY377" fmla="*/ 42910 h 388789"/>
                <a:gd name="connsiteX378" fmla="*/ 115293 w 311018"/>
                <a:gd name="connsiteY378" fmla="*/ 45572 h 388789"/>
                <a:gd name="connsiteX379" fmla="*/ 115293 w 311018"/>
                <a:gd name="connsiteY379" fmla="*/ 48298 h 388789"/>
                <a:gd name="connsiteX380" fmla="*/ 117955 w 311018"/>
                <a:gd name="connsiteY380" fmla="*/ 48298 h 388789"/>
                <a:gd name="connsiteX381" fmla="*/ 117955 w 311018"/>
                <a:gd name="connsiteY381" fmla="*/ 50960 h 388789"/>
                <a:gd name="connsiteX382" fmla="*/ 117955 w 311018"/>
                <a:gd name="connsiteY382" fmla="*/ 53622 h 388789"/>
                <a:gd name="connsiteX383" fmla="*/ 120680 w 311018"/>
                <a:gd name="connsiteY383" fmla="*/ 53622 h 388789"/>
                <a:gd name="connsiteX384" fmla="*/ 123343 w 311018"/>
                <a:gd name="connsiteY384" fmla="*/ 53622 h 388789"/>
                <a:gd name="connsiteX385" fmla="*/ 126005 w 311018"/>
                <a:gd name="connsiteY385" fmla="*/ 53622 h 388789"/>
                <a:gd name="connsiteX386" fmla="*/ 131392 w 311018"/>
                <a:gd name="connsiteY386" fmla="*/ 53622 h 388789"/>
                <a:gd name="connsiteX387" fmla="*/ 134054 w 311018"/>
                <a:gd name="connsiteY387" fmla="*/ 56284 h 388789"/>
                <a:gd name="connsiteX388" fmla="*/ 136716 w 311018"/>
                <a:gd name="connsiteY388" fmla="*/ 56284 h 388789"/>
                <a:gd name="connsiteX389" fmla="*/ 136716 w 311018"/>
                <a:gd name="connsiteY389" fmla="*/ 59009 h 388789"/>
                <a:gd name="connsiteX390" fmla="*/ 139442 w 311018"/>
                <a:gd name="connsiteY390" fmla="*/ 61672 h 388789"/>
                <a:gd name="connsiteX391" fmla="*/ 139442 w 311018"/>
                <a:gd name="connsiteY391" fmla="*/ 64334 h 388789"/>
                <a:gd name="connsiteX392" fmla="*/ 139442 w 311018"/>
                <a:gd name="connsiteY392" fmla="*/ 67059 h 388789"/>
                <a:gd name="connsiteX393" fmla="*/ 142104 w 311018"/>
                <a:gd name="connsiteY393" fmla="*/ 67059 h 388789"/>
                <a:gd name="connsiteX394" fmla="*/ 142104 w 311018"/>
                <a:gd name="connsiteY394" fmla="*/ 69721 h 388789"/>
                <a:gd name="connsiteX395" fmla="*/ 144766 w 311018"/>
                <a:gd name="connsiteY395" fmla="*/ 69721 h 388789"/>
                <a:gd name="connsiteX396" fmla="*/ 147491 w 311018"/>
                <a:gd name="connsiteY396" fmla="*/ 72383 h 388789"/>
                <a:gd name="connsiteX397" fmla="*/ 150153 w 311018"/>
                <a:gd name="connsiteY397" fmla="*/ 72383 h 388789"/>
                <a:gd name="connsiteX398" fmla="*/ 152816 w 311018"/>
                <a:gd name="connsiteY398" fmla="*/ 72383 h 388789"/>
                <a:gd name="connsiteX399" fmla="*/ 155541 w 311018"/>
                <a:gd name="connsiteY399" fmla="*/ 72383 h 388789"/>
                <a:gd name="connsiteX400" fmla="*/ 158203 w 311018"/>
                <a:gd name="connsiteY400" fmla="*/ 72383 h 388789"/>
                <a:gd name="connsiteX401" fmla="*/ 160865 w 311018"/>
                <a:gd name="connsiteY401" fmla="*/ 69721 h 388789"/>
                <a:gd name="connsiteX402" fmla="*/ 163527 w 311018"/>
                <a:gd name="connsiteY402" fmla="*/ 69721 h 388789"/>
                <a:gd name="connsiteX403" fmla="*/ 166253 w 311018"/>
                <a:gd name="connsiteY403" fmla="*/ 69721 h 388789"/>
                <a:gd name="connsiteX404" fmla="*/ 168915 w 311018"/>
                <a:gd name="connsiteY404" fmla="*/ 69721 h 388789"/>
                <a:gd name="connsiteX405" fmla="*/ 166253 w 311018"/>
                <a:gd name="connsiteY405" fmla="*/ 69721 h 388789"/>
                <a:gd name="connsiteX406" fmla="*/ 166253 w 311018"/>
                <a:gd name="connsiteY406" fmla="*/ 72383 h 388789"/>
                <a:gd name="connsiteX407" fmla="*/ 163527 w 311018"/>
                <a:gd name="connsiteY407" fmla="*/ 75109 h 388789"/>
                <a:gd name="connsiteX408" fmla="*/ 160865 w 311018"/>
                <a:gd name="connsiteY408" fmla="*/ 75109 h 388789"/>
                <a:gd name="connsiteX409" fmla="*/ 160865 w 311018"/>
                <a:gd name="connsiteY409" fmla="*/ 77771 h 388789"/>
                <a:gd name="connsiteX410" fmla="*/ 158203 w 311018"/>
                <a:gd name="connsiteY410" fmla="*/ 77771 h 388789"/>
                <a:gd name="connsiteX411" fmla="*/ 155541 w 311018"/>
                <a:gd name="connsiteY411" fmla="*/ 80433 h 388789"/>
                <a:gd name="connsiteX412" fmla="*/ 152816 w 311018"/>
                <a:gd name="connsiteY412" fmla="*/ 80433 h 388789"/>
                <a:gd name="connsiteX413" fmla="*/ 152816 w 311018"/>
                <a:gd name="connsiteY413" fmla="*/ 83095 h 388789"/>
                <a:gd name="connsiteX414" fmla="*/ 150153 w 311018"/>
                <a:gd name="connsiteY414" fmla="*/ 83095 h 388789"/>
                <a:gd name="connsiteX415" fmla="*/ 147491 w 311018"/>
                <a:gd name="connsiteY415" fmla="*/ 83095 h 388789"/>
                <a:gd name="connsiteX416" fmla="*/ 144766 w 311018"/>
                <a:gd name="connsiteY416" fmla="*/ 85820 h 388789"/>
                <a:gd name="connsiteX417" fmla="*/ 144766 w 311018"/>
                <a:gd name="connsiteY417" fmla="*/ 88482 h 388789"/>
                <a:gd name="connsiteX418" fmla="*/ 142104 w 311018"/>
                <a:gd name="connsiteY418" fmla="*/ 88482 h 388789"/>
                <a:gd name="connsiteX419" fmla="*/ 142104 w 311018"/>
                <a:gd name="connsiteY419" fmla="*/ 85820 h 388789"/>
                <a:gd name="connsiteX420" fmla="*/ 139442 w 311018"/>
                <a:gd name="connsiteY420" fmla="*/ 88482 h 388789"/>
                <a:gd name="connsiteX421" fmla="*/ 139442 w 311018"/>
                <a:gd name="connsiteY421" fmla="*/ 91144 h 388789"/>
                <a:gd name="connsiteX422" fmla="*/ 136716 w 311018"/>
                <a:gd name="connsiteY422" fmla="*/ 91144 h 388789"/>
                <a:gd name="connsiteX423" fmla="*/ 136716 w 311018"/>
                <a:gd name="connsiteY423" fmla="*/ 93870 h 388789"/>
                <a:gd name="connsiteX424" fmla="*/ 134054 w 311018"/>
                <a:gd name="connsiteY424" fmla="*/ 93870 h 388789"/>
                <a:gd name="connsiteX425" fmla="*/ 131392 w 311018"/>
                <a:gd name="connsiteY425" fmla="*/ 93870 h 388789"/>
                <a:gd name="connsiteX426" fmla="*/ 134054 w 311018"/>
                <a:gd name="connsiteY426" fmla="*/ 96532 h 388789"/>
                <a:gd name="connsiteX427" fmla="*/ 134054 w 311018"/>
                <a:gd name="connsiteY427" fmla="*/ 99194 h 388789"/>
                <a:gd name="connsiteX428" fmla="*/ 136716 w 311018"/>
                <a:gd name="connsiteY428" fmla="*/ 99194 h 388789"/>
                <a:gd name="connsiteX429" fmla="*/ 136716 w 311018"/>
                <a:gd name="connsiteY429" fmla="*/ 101919 h 388789"/>
                <a:gd name="connsiteX430" fmla="*/ 139442 w 311018"/>
                <a:gd name="connsiteY430" fmla="*/ 101919 h 388789"/>
                <a:gd name="connsiteX431" fmla="*/ 139442 w 311018"/>
                <a:gd name="connsiteY431" fmla="*/ 104581 h 388789"/>
                <a:gd name="connsiteX432" fmla="*/ 139442 w 311018"/>
                <a:gd name="connsiteY432" fmla="*/ 107244 h 388789"/>
                <a:gd name="connsiteX433" fmla="*/ 139442 w 311018"/>
                <a:gd name="connsiteY433" fmla="*/ 109969 h 388789"/>
                <a:gd name="connsiteX434" fmla="*/ 139442 w 311018"/>
                <a:gd name="connsiteY434" fmla="*/ 112631 h 388789"/>
                <a:gd name="connsiteX435" fmla="*/ 139442 w 311018"/>
                <a:gd name="connsiteY435" fmla="*/ 115293 h 388789"/>
                <a:gd name="connsiteX436" fmla="*/ 139442 w 311018"/>
                <a:gd name="connsiteY436" fmla="*/ 117955 h 388789"/>
                <a:gd name="connsiteX437" fmla="*/ 139442 w 311018"/>
                <a:gd name="connsiteY437" fmla="*/ 120681 h 388789"/>
                <a:gd name="connsiteX438" fmla="*/ 139442 w 311018"/>
                <a:gd name="connsiteY438" fmla="*/ 123343 h 388789"/>
                <a:gd name="connsiteX439" fmla="*/ 142104 w 311018"/>
                <a:gd name="connsiteY439" fmla="*/ 123343 h 388789"/>
                <a:gd name="connsiteX440" fmla="*/ 142104 w 311018"/>
                <a:gd name="connsiteY440" fmla="*/ 126005 h 388789"/>
                <a:gd name="connsiteX441" fmla="*/ 144766 w 311018"/>
                <a:gd name="connsiteY441" fmla="*/ 126005 h 388789"/>
                <a:gd name="connsiteX442" fmla="*/ 147491 w 311018"/>
                <a:gd name="connsiteY442" fmla="*/ 126005 h 388789"/>
                <a:gd name="connsiteX443" fmla="*/ 150153 w 311018"/>
                <a:gd name="connsiteY443" fmla="*/ 128730 h 388789"/>
                <a:gd name="connsiteX444" fmla="*/ 152816 w 311018"/>
                <a:gd name="connsiteY444" fmla="*/ 128730 h 388789"/>
                <a:gd name="connsiteX445" fmla="*/ 155541 w 311018"/>
                <a:gd name="connsiteY445" fmla="*/ 128730 h 388789"/>
                <a:gd name="connsiteX446" fmla="*/ 158203 w 311018"/>
                <a:gd name="connsiteY446" fmla="*/ 131392 h 388789"/>
                <a:gd name="connsiteX447" fmla="*/ 160865 w 311018"/>
                <a:gd name="connsiteY447" fmla="*/ 131392 h 388789"/>
                <a:gd name="connsiteX448" fmla="*/ 163527 w 311018"/>
                <a:gd name="connsiteY448" fmla="*/ 131392 h 388789"/>
                <a:gd name="connsiteX449" fmla="*/ 163527 w 311018"/>
                <a:gd name="connsiteY449" fmla="*/ 128730 h 388789"/>
                <a:gd name="connsiteX450" fmla="*/ 166253 w 311018"/>
                <a:gd name="connsiteY450" fmla="*/ 128730 h 388789"/>
                <a:gd name="connsiteX451" fmla="*/ 168915 w 311018"/>
                <a:gd name="connsiteY451" fmla="*/ 131392 h 388789"/>
                <a:gd name="connsiteX452" fmla="*/ 171577 w 311018"/>
                <a:gd name="connsiteY452" fmla="*/ 131392 h 388789"/>
                <a:gd name="connsiteX453" fmla="*/ 174302 w 311018"/>
                <a:gd name="connsiteY453" fmla="*/ 131392 h 388789"/>
                <a:gd name="connsiteX454" fmla="*/ 174302 w 311018"/>
                <a:gd name="connsiteY454" fmla="*/ 134054 h 388789"/>
                <a:gd name="connsiteX455" fmla="*/ 176964 w 311018"/>
                <a:gd name="connsiteY455" fmla="*/ 134054 h 388789"/>
                <a:gd name="connsiteX456" fmla="*/ 179626 w 311018"/>
                <a:gd name="connsiteY456" fmla="*/ 134054 h 388789"/>
                <a:gd name="connsiteX457" fmla="*/ 182352 w 311018"/>
                <a:gd name="connsiteY457" fmla="*/ 134054 h 388789"/>
                <a:gd name="connsiteX458" fmla="*/ 182352 w 311018"/>
                <a:gd name="connsiteY458" fmla="*/ 136780 h 388789"/>
                <a:gd name="connsiteX459" fmla="*/ 185014 w 311018"/>
                <a:gd name="connsiteY459" fmla="*/ 136780 h 388789"/>
                <a:gd name="connsiteX460" fmla="*/ 185014 w 311018"/>
                <a:gd name="connsiteY460" fmla="*/ 139442 h 388789"/>
                <a:gd name="connsiteX461" fmla="*/ 187676 w 311018"/>
                <a:gd name="connsiteY461" fmla="*/ 139442 h 388789"/>
                <a:gd name="connsiteX462" fmla="*/ 187676 w 311018"/>
                <a:gd name="connsiteY462" fmla="*/ 142104 h 388789"/>
                <a:gd name="connsiteX463" fmla="*/ 190338 w 311018"/>
                <a:gd name="connsiteY463" fmla="*/ 142104 h 388789"/>
                <a:gd name="connsiteX464" fmla="*/ 190338 w 311018"/>
                <a:gd name="connsiteY464" fmla="*/ 144766 h 388789"/>
                <a:gd name="connsiteX465" fmla="*/ 193063 w 311018"/>
                <a:gd name="connsiteY465" fmla="*/ 144766 h 388789"/>
                <a:gd name="connsiteX466" fmla="*/ 195725 w 311018"/>
                <a:gd name="connsiteY466" fmla="*/ 147491 h 388789"/>
                <a:gd name="connsiteX467" fmla="*/ 198388 w 311018"/>
                <a:gd name="connsiteY467" fmla="*/ 147491 h 388789"/>
                <a:gd name="connsiteX468" fmla="*/ 201113 w 311018"/>
                <a:gd name="connsiteY468" fmla="*/ 147491 h 388789"/>
                <a:gd name="connsiteX469" fmla="*/ 198388 w 311018"/>
                <a:gd name="connsiteY469" fmla="*/ 150153 h 388789"/>
                <a:gd name="connsiteX470" fmla="*/ 195725 w 311018"/>
                <a:gd name="connsiteY470" fmla="*/ 150153 h 388789"/>
                <a:gd name="connsiteX471" fmla="*/ 195725 w 311018"/>
                <a:gd name="connsiteY471" fmla="*/ 152816 h 388789"/>
                <a:gd name="connsiteX472" fmla="*/ 193063 w 311018"/>
                <a:gd name="connsiteY472" fmla="*/ 152816 h 388789"/>
                <a:gd name="connsiteX473" fmla="*/ 193063 w 311018"/>
                <a:gd name="connsiteY473" fmla="*/ 155541 h 388789"/>
                <a:gd name="connsiteX474" fmla="*/ 193063 w 311018"/>
                <a:gd name="connsiteY474" fmla="*/ 158203 h 388789"/>
                <a:gd name="connsiteX475" fmla="*/ 190338 w 311018"/>
                <a:gd name="connsiteY475" fmla="*/ 160865 h 388789"/>
                <a:gd name="connsiteX476" fmla="*/ 190338 w 311018"/>
                <a:gd name="connsiteY476" fmla="*/ 163591 h 388789"/>
                <a:gd name="connsiteX477" fmla="*/ 187676 w 311018"/>
                <a:gd name="connsiteY477" fmla="*/ 163591 h 388789"/>
                <a:gd name="connsiteX478" fmla="*/ 187676 w 311018"/>
                <a:gd name="connsiteY478" fmla="*/ 166253 h 388789"/>
                <a:gd name="connsiteX479" fmla="*/ 187676 w 311018"/>
                <a:gd name="connsiteY479" fmla="*/ 168915 h 388789"/>
                <a:gd name="connsiteX480" fmla="*/ 187676 w 311018"/>
                <a:gd name="connsiteY480" fmla="*/ 176965 h 388789"/>
                <a:gd name="connsiteX481" fmla="*/ 187676 w 311018"/>
                <a:gd name="connsiteY481" fmla="*/ 179627 h 388789"/>
                <a:gd name="connsiteX482" fmla="*/ 187676 w 311018"/>
                <a:gd name="connsiteY482" fmla="*/ 182352 h 388789"/>
                <a:gd name="connsiteX483" fmla="*/ 187676 w 311018"/>
                <a:gd name="connsiteY483" fmla="*/ 185014 h 388789"/>
                <a:gd name="connsiteX484" fmla="*/ 187676 w 311018"/>
                <a:gd name="connsiteY484" fmla="*/ 187676 h 388789"/>
                <a:gd name="connsiteX485" fmla="*/ 187676 w 311018"/>
                <a:gd name="connsiteY485" fmla="*/ 190402 h 388789"/>
                <a:gd name="connsiteX486" fmla="*/ 190338 w 311018"/>
                <a:gd name="connsiteY486" fmla="*/ 190402 h 388789"/>
                <a:gd name="connsiteX487" fmla="*/ 190338 w 311018"/>
                <a:gd name="connsiteY487" fmla="*/ 195726 h 388789"/>
                <a:gd name="connsiteX488" fmla="*/ 190338 w 311018"/>
                <a:gd name="connsiteY488" fmla="*/ 201113 h 388789"/>
                <a:gd name="connsiteX489" fmla="*/ 193063 w 311018"/>
                <a:gd name="connsiteY489" fmla="*/ 201113 h 388789"/>
                <a:gd name="connsiteX490" fmla="*/ 193063 w 311018"/>
                <a:gd name="connsiteY490" fmla="*/ 203775 h 388789"/>
                <a:gd name="connsiteX491" fmla="*/ 195725 w 311018"/>
                <a:gd name="connsiteY491" fmla="*/ 203775 h 388789"/>
                <a:gd name="connsiteX492" fmla="*/ 201113 w 311018"/>
                <a:gd name="connsiteY492" fmla="*/ 206437 h 388789"/>
                <a:gd name="connsiteX493" fmla="*/ 203775 w 311018"/>
                <a:gd name="connsiteY493" fmla="*/ 209163 h 388789"/>
                <a:gd name="connsiteX494" fmla="*/ 209163 w 311018"/>
                <a:gd name="connsiteY494" fmla="*/ 211825 h 388789"/>
                <a:gd name="connsiteX495" fmla="*/ 211825 w 311018"/>
                <a:gd name="connsiteY495" fmla="*/ 214487 h 388789"/>
                <a:gd name="connsiteX496" fmla="*/ 214487 w 311018"/>
                <a:gd name="connsiteY496" fmla="*/ 214487 h 388789"/>
                <a:gd name="connsiteX497" fmla="*/ 217149 w 311018"/>
                <a:gd name="connsiteY497" fmla="*/ 217212 h 388789"/>
                <a:gd name="connsiteX498" fmla="*/ 219874 w 311018"/>
                <a:gd name="connsiteY498" fmla="*/ 217212 h 388789"/>
                <a:gd name="connsiteX499" fmla="*/ 222536 w 311018"/>
                <a:gd name="connsiteY499" fmla="*/ 217212 h 388789"/>
                <a:gd name="connsiteX500" fmla="*/ 225198 w 311018"/>
                <a:gd name="connsiteY500" fmla="*/ 219874 h 388789"/>
                <a:gd name="connsiteX501" fmla="*/ 227924 w 311018"/>
                <a:gd name="connsiteY501" fmla="*/ 219874 h 388789"/>
                <a:gd name="connsiteX502" fmla="*/ 230586 w 311018"/>
                <a:gd name="connsiteY502" fmla="*/ 219874 h 388789"/>
                <a:gd name="connsiteX503" fmla="*/ 233248 w 311018"/>
                <a:gd name="connsiteY503" fmla="*/ 219874 h 388789"/>
                <a:gd name="connsiteX504" fmla="*/ 235973 w 311018"/>
                <a:gd name="connsiteY504" fmla="*/ 219874 h 388789"/>
                <a:gd name="connsiteX505" fmla="*/ 238636 w 311018"/>
                <a:gd name="connsiteY505" fmla="*/ 219874 h 388789"/>
                <a:gd name="connsiteX506" fmla="*/ 241298 w 311018"/>
                <a:gd name="connsiteY506" fmla="*/ 222537 h 388789"/>
                <a:gd name="connsiteX507" fmla="*/ 243960 w 311018"/>
                <a:gd name="connsiteY507" fmla="*/ 222537 h 388789"/>
                <a:gd name="connsiteX508" fmla="*/ 249347 w 311018"/>
                <a:gd name="connsiteY508" fmla="*/ 222537 h 388789"/>
                <a:gd name="connsiteX509" fmla="*/ 252009 w 311018"/>
                <a:gd name="connsiteY509" fmla="*/ 222537 h 388789"/>
                <a:gd name="connsiteX510" fmla="*/ 257397 w 311018"/>
                <a:gd name="connsiteY510" fmla="*/ 225262 h 388789"/>
                <a:gd name="connsiteX511" fmla="*/ 262784 w 311018"/>
                <a:gd name="connsiteY511" fmla="*/ 225262 h 388789"/>
                <a:gd name="connsiteX512" fmla="*/ 265446 w 311018"/>
                <a:gd name="connsiteY512" fmla="*/ 225262 h 388789"/>
                <a:gd name="connsiteX513" fmla="*/ 268108 w 311018"/>
                <a:gd name="connsiteY513" fmla="*/ 227924 h 388789"/>
                <a:gd name="connsiteX514" fmla="*/ 273496 w 311018"/>
                <a:gd name="connsiteY514" fmla="*/ 227924 h 388789"/>
                <a:gd name="connsiteX515" fmla="*/ 276158 w 311018"/>
                <a:gd name="connsiteY515" fmla="*/ 227924 h 388789"/>
                <a:gd name="connsiteX516" fmla="*/ 278820 w 311018"/>
                <a:gd name="connsiteY516" fmla="*/ 227924 h 388789"/>
                <a:gd name="connsiteX517" fmla="*/ 278820 w 311018"/>
                <a:gd name="connsiteY517" fmla="*/ 227924 h 38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Lst>
              <a:rect l="l" t="t" r="r" b="b"/>
              <a:pathLst>
                <a:path w="311018" h="388789">
                  <a:moveTo>
                    <a:pt x="278820" y="227924"/>
                  </a:moveTo>
                  <a:lnTo>
                    <a:pt x="278820" y="230586"/>
                  </a:lnTo>
                  <a:lnTo>
                    <a:pt x="281546" y="230586"/>
                  </a:lnTo>
                  <a:lnTo>
                    <a:pt x="281546" y="233248"/>
                  </a:lnTo>
                  <a:lnTo>
                    <a:pt x="284208" y="235974"/>
                  </a:lnTo>
                  <a:lnTo>
                    <a:pt x="284208" y="238636"/>
                  </a:lnTo>
                  <a:lnTo>
                    <a:pt x="286870" y="241298"/>
                  </a:lnTo>
                  <a:lnTo>
                    <a:pt x="286870" y="244023"/>
                  </a:lnTo>
                  <a:lnTo>
                    <a:pt x="289595" y="246685"/>
                  </a:lnTo>
                  <a:lnTo>
                    <a:pt x="289595" y="249347"/>
                  </a:lnTo>
                  <a:lnTo>
                    <a:pt x="292257" y="252073"/>
                  </a:lnTo>
                  <a:lnTo>
                    <a:pt x="292257" y="254735"/>
                  </a:lnTo>
                  <a:lnTo>
                    <a:pt x="294919" y="257397"/>
                  </a:lnTo>
                  <a:lnTo>
                    <a:pt x="294919" y="260059"/>
                  </a:lnTo>
                  <a:lnTo>
                    <a:pt x="297645" y="262785"/>
                  </a:lnTo>
                  <a:lnTo>
                    <a:pt x="297645" y="265446"/>
                  </a:lnTo>
                  <a:lnTo>
                    <a:pt x="300307" y="265446"/>
                  </a:lnTo>
                  <a:lnTo>
                    <a:pt x="300307" y="268109"/>
                  </a:lnTo>
                  <a:lnTo>
                    <a:pt x="300307" y="270834"/>
                  </a:lnTo>
                  <a:lnTo>
                    <a:pt x="302969" y="270834"/>
                  </a:lnTo>
                  <a:lnTo>
                    <a:pt x="302969" y="273496"/>
                  </a:lnTo>
                  <a:lnTo>
                    <a:pt x="302969" y="276158"/>
                  </a:lnTo>
                  <a:lnTo>
                    <a:pt x="305631" y="281546"/>
                  </a:lnTo>
                  <a:lnTo>
                    <a:pt x="305631" y="284208"/>
                  </a:lnTo>
                  <a:lnTo>
                    <a:pt x="305631" y="286933"/>
                  </a:lnTo>
                  <a:lnTo>
                    <a:pt x="305631" y="289595"/>
                  </a:lnTo>
                  <a:lnTo>
                    <a:pt x="305631" y="292258"/>
                  </a:lnTo>
                  <a:lnTo>
                    <a:pt x="308356" y="294920"/>
                  </a:lnTo>
                  <a:lnTo>
                    <a:pt x="308356" y="297645"/>
                  </a:lnTo>
                  <a:lnTo>
                    <a:pt x="308356" y="302969"/>
                  </a:lnTo>
                  <a:lnTo>
                    <a:pt x="308356" y="305695"/>
                  </a:lnTo>
                  <a:lnTo>
                    <a:pt x="308356" y="308357"/>
                  </a:lnTo>
                  <a:lnTo>
                    <a:pt x="308356" y="311019"/>
                  </a:lnTo>
                  <a:lnTo>
                    <a:pt x="308356" y="313744"/>
                  </a:lnTo>
                  <a:lnTo>
                    <a:pt x="308356" y="316406"/>
                  </a:lnTo>
                  <a:lnTo>
                    <a:pt x="311018" y="319068"/>
                  </a:lnTo>
                  <a:lnTo>
                    <a:pt x="311018" y="321730"/>
                  </a:lnTo>
                  <a:lnTo>
                    <a:pt x="311018" y="324456"/>
                  </a:lnTo>
                  <a:lnTo>
                    <a:pt x="311018" y="327118"/>
                  </a:lnTo>
                  <a:lnTo>
                    <a:pt x="311018" y="329780"/>
                  </a:lnTo>
                  <a:lnTo>
                    <a:pt x="311018" y="332505"/>
                  </a:lnTo>
                  <a:lnTo>
                    <a:pt x="311018" y="335167"/>
                  </a:lnTo>
                  <a:lnTo>
                    <a:pt x="311018" y="337830"/>
                  </a:lnTo>
                  <a:lnTo>
                    <a:pt x="311018" y="340555"/>
                  </a:lnTo>
                  <a:lnTo>
                    <a:pt x="311018" y="343217"/>
                  </a:lnTo>
                  <a:lnTo>
                    <a:pt x="308356" y="340555"/>
                  </a:lnTo>
                  <a:lnTo>
                    <a:pt x="305631" y="340555"/>
                  </a:lnTo>
                  <a:lnTo>
                    <a:pt x="302969" y="340555"/>
                  </a:lnTo>
                  <a:lnTo>
                    <a:pt x="302969" y="337830"/>
                  </a:lnTo>
                  <a:lnTo>
                    <a:pt x="300307" y="337830"/>
                  </a:lnTo>
                  <a:lnTo>
                    <a:pt x="297645" y="337830"/>
                  </a:lnTo>
                  <a:lnTo>
                    <a:pt x="297645" y="335167"/>
                  </a:lnTo>
                  <a:lnTo>
                    <a:pt x="294919" y="335167"/>
                  </a:lnTo>
                  <a:lnTo>
                    <a:pt x="292257" y="332505"/>
                  </a:lnTo>
                  <a:lnTo>
                    <a:pt x="289595" y="332505"/>
                  </a:lnTo>
                  <a:lnTo>
                    <a:pt x="286870" y="329780"/>
                  </a:lnTo>
                  <a:lnTo>
                    <a:pt x="284208" y="329780"/>
                  </a:lnTo>
                  <a:lnTo>
                    <a:pt x="281546" y="327118"/>
                  </a:lnTo>
                  <a:lnTo>
                    <a:pt x="278820" y="324456"/>
                  </a:lnTo>
                  <a:lnTo>
                    <a:pt x="276158" y="324456"/>
                  </a:lnTo>
                  <a:lnTo>
                    <a:pt x="270834" y="321730"/>
                  </a:lnTo>
                  <a:lnTo>
                    <a:pt x="268108" y="319068"/>
                  </a:lnTo>
                  <a:lnTo>
                    <a:pt x="265446" y="319068"/>
                  </a:lnTo>
                  <a:lnTo>
                    <a:pt x="262784" y="319068"/>
                  </a:lnTo>
                  <a:lnTo>
                    <a:pt x="260059" y="319068"/>
                  </a:lnTo>
                  <a:lnTo>
                    <a:pt x="260059" y="316406"/>
                  </a:lnTo>
                  <a:lnTo>
                    <a:pt x="257397" y="316406"/>
                  </a:lnTo>
                  <a:lnTo>
                    <a:pt x="254735" y="316406"/>
                  </a:lnTo>
                  <a:lnTo>
                    <a:pt x="252009" y="316406"/>
                  </a:lnTo>
                  <a:lnTo>
                    <a:pt x="249347" y="316406"/>
                  </a:lnTo>
                  <a:lnTo>
                    <a:pt x="246685" y="316406"/>
                  </a:lnTo>
                  <a:lnTo>
                    <a:pt x="243960" y="316406"/>
                  </a:lnTo>
                  <a:lnTo>
                    <a:pt x="241298" y="316406"/>
                  </a:lnTo>
                  <a:lnTo>
                    <a:pt x="238636" y="316406"/>
                  </a:lnTo>
                  <a:lnTo>
                    <a:pt x="235973" y="319068"/>
                  </a:lnTo>
                  <a:lnTo>
                    <a:pt x="233248" y="319068"/>
                  </a:lnTo>
                  <a:lnTo>
                    <a:pt x="230586" y="319068"/>
                  </a:lnTo>
                  <a:lnTo>
                    <a:pt x="227924" y="319068"/>
                  </a:lnTo>
                  <a:lnTo>
                    <a:pt x="227924" y="321730"/>
                  </a:lnTo>
                  <a:lnTo>
                    <a:pt x="225198" y="321730"/>
                  </a:lnTo>
                  <a:lnTo>
                    <a:pt x="225198" y="319068"/>
                  </a:lnTo>
                  <a:lnTo>
                    <a:pt x="222536" y="319068"/>
                  </a:lnTo>
                  <a:lnTo>
                    <a:pt x="219874" y="319068"/>
                  </a:lnTo>
                  <a:lnTo>
                    <a:pt x="219874" y="316406"/>
                  </a:lnTo>
                  <a:lnTo>
                    <a:pt x="219874" y="313744"/>
                  </a:lnTo>
                  <a:lnTo>
                    <a:pt x="217149" y="313744"/>
                  </a:lnTo>
                  <a:lnTo>
                    <a:pt x="214487" y="313744"/>
                  </a:lnTo>
                  <a:lnTo>
                    <a:pt x="211825" y="313744"/>
                  </a:lnTo>
                  <a:lnTo>
                    <a:pt x="211825" y="311019"/>
                  </a:lnTo>
                  <a:lnTo>
                    <a:pt x="209163" y="311019"/>
                  </a:lnTo>
                  <a:lnTo>
                    <a:pt x="206437" y="311019"/>
                  </a:lnTo>
                  <a:lnTo>
                    <a:pt x="206437" y="313744"/>
                  </a:lnTo>
                  <a:lnTo>
                    <a:pt x="203775" y="313744"/>
                  </a:lnTo>
                  <a:lnTo>
                    <a:pt x="203775" y="316406"/>
                  </a:lnTo>
                  <a:lnTo>
                    <a:pt x="201113" y="319068"/>
                  </a:lnTo>
                  <a:lnTo>
                    <a:pt x="198388" y="321730"/>
                  </a:lnTo>
                  <a:lnTo>
                    <a:pt x="195725" y="324456"/>
                  </a:lnTo>
                  <a:lnTo>
                    <a:pt x="195725" y="327118"/>
                  </a:lnTo>
                  <a:lnTo>
                    <a:pt x="195725" y="329780"/>
                  </a:lnTo>
                  <a:lnTo>
                    <a:pt x="195725" y="332505"/>
                  </a:lnTo>
                  <a:lnTo>
                    <a:pt x="195725" y="335167"/>
                  </a:lnTo>
                  <a:lnTo>
                    <a:pt x="198388" y="335167"/>
                  </a:lnTo>
                  <a:lnTo>
                    <a:pt x="198388" y="337830"/>
                  </a:lnTo>
                  <a:lnTo>
                    <a:pt x="198388" y="340555"/>
                  </a:lnTo>
                  <a:lnTo>
                    <a:pt x="198388" y="343217"/>
                  </a:lnTo>
                  <a:lnTo>
                    <a:pt x="198388" y="345879"/>
                  </a:lnTo>
                  <a:lnTo>
                    <a:pt x="198388" y="348604"/>
                  </a:lnTo>
                  <a:lnTo>
                    <a:pt x="198388" y="351267"/>
                  </a:lnTo>
                  <a:lnTo>
                    <a:pt x="198388" y="353929"/>
                  </a:lnTo>
                  <a:lnTo>
                    <a:pt x="198388" y="356591"/>
                  </a:lnTo>
                  <a:lnTo>
                    <a:pt x="201113" y="364640"/>
                  </a:lnTo>
                  <a:lnTo>
                    <a:pt x="201113" y="367366"/>
                  </a:lnTo>
                  <a:lnTo>
                    <a:pt x="201113" y="370028"/>
                  </a:lnTo>
                  <a:lnTo>
                    <a:pt x="201113" y="372690"/>
                  </a:lnTo>
                  <a:lnTo>
                    <a:pt x="201113" y="375416"/>
                  </a:lnTo>
                  <a:lnTo>
                    <a:pt x="201113" y="378078"/>
                  </a:lnTo>
                  <a:lnTo>
                    <a:pt x="201113" y="380739"/>
                  </a:lnTo>
                  <a:lnTo>
                    <a:pt x="198388" y="380739"/>
                  </a:lnTo>
                  <a:lnTo>
                    <a:pt x="195725" y="380739"/>
                  </a:lnTo>
                  <a:lnTo>
                    <a:pt x="193063" y="383402"/>
                  </a:lnTo>
                  <a:lnTo>
                    <a:pt x="190338" y="383402"/>
                  </a:lnTo>
                  <a:lnTo>
                    <a:pt x="185014" y="386127"/>
                  </a:lnTo>
                  <a:lnTo>
                    <a:pt x="185014" y="388789"/>
                  </a:lnTo>
                  <a:lnTo>
                    <a:pt x="182352" y="388789"/>
                  </a:lnTo>
                  <a:lnTo>
                    <a:pt x="179626" y="388789"/>
                  </a:lnTo>
                  <a:lnTo>
                    <a:pt x="176964" y="388789"/>
                  </a:lnTo>
                  <a:lnTo>
                    <a:pt x="171577" y="388789"/>
                  </a:lnTo>
                  <a:lnTo>
                    <a:pt x="168915" y="388789"/>
                  </a:lnTo>
                  <a:lnTo>
                    <a:pt x="168915" y="386127"/>
                  </a:lnTo>
                  <a:lnTo>
                    <a:pt x="166253" y="386127"/>
                  </a:lnTo>
                  <a:lnTo>
                    <a:pt x="163527" y="386127"/>
                  </a:lnTo>
                  <a:lnTo>
                    <a:pt x="160865" y="386127"/>
                  </a:lnTo>
                  <a:lnTo>
                    <a:pt x="155541" y="386127"/>
                  </a:lnTo>
                  <a:lnTo>
                    <a:pt x="152816" y="386127"/>
                  </a:lnTo>
                  <a:lnTo>
                    <a:pt x="150153" y="383402"/>
                  </a:lnTo>
                  <a:lnTo>
                    <a:pt x="147491" y="383402"/>
                  </a:lnTo>
                  <a:lnTo>
                    <a:pt x="147491" y="380739"/>
                  </a:lnTo>
                  <a:lnTo>
                    <a:pt x="144766" y="380739"/>
                  </a:lnTo>
                  <a:lnTo>
                    <a:pt x="144766" y="375416"/>
                  </a:lnTo>
                  <a:lnTo>
                    <a:pt x="144766" y="372690"/>
                  </a:lnTo>
                  <a:lnTo>
                    <a:pt x="144766" y="370028"/>
                  </a:lnTo>
                  <a:lnTo>
                    <a:pt x="142104" y="370028"/>
                  </a:lnTo>
                  <a:lnTo>
                    <a:pt x="142104" y="367366"/>
                  </a:lnTo>
                  <a:lnTo>
                    <a:pt x="139442" y="367366"/>
                  </a:lnTo>
                  <a:lnTo>
                    <a:pt x="136716" y="367366"/>
                  </a:lnTo>
                  <a:lnTo>
                    <a:pt x="134054" y="367366"/>
                  </a:lnTo>
                  <a:lnTo>
                    <a:pt x="131392" y="367366"/>
                  </a:lnTo>
                  <a:lnTo>
                    <a:pt x="131392" y="364640"/>
                  </a:lnTo>
                  <a:lnTo>
                    <a:pt x="134054" y="364640"/>
                  </a:lnTo>
                  <a:lnTo>
                    <a:pt x="131392" y="364640"/>
                  </a:lnTo>
                  <a:lnTo>
                    <a:pt x="128667" y="361978"/>
                  </a:lnTo>
                  <a:lnTo>
                    <a:pt x="126005" y="361978"/>
                  </a:lnTo>
                  <a:lnTo>
                    <a:pt x="126005" y="359316"/>
                  </a:lnTo>
                  <a:lnTo>
                    <a:pt x="126005" y="356591"/>
                  </a:lnTo>
                  <a:lnTo>
                    <a:pt x="123343" y="356591"/>
                  </a:lnTo>
                  <a:lnTo>
                    <a:pt x="120680" y="356591"/>
                  </a:lnTo>
                  <a:lnTo>
                    <a:pt x="117955" y="356591"/>
                  </a:lnTo>
                  <a:lnTo>
                    <a:pt x="117955" y="353929"/>
                  </a:lnTo>
                  <a:lnTo>
                    <a:pt x="115293" y="353929"/>
                  </a:lnTo>
                  <a:lnTo>
                    <a:pt x="112631" y="353929"/>
                  </a:lnTo>
                  <a:lnTo>
                    <a:pt x="109905" y="353929"/>
                  </a:lnTo>
                  <a:lnTo>
                    <a:pt x="107243" y="356591"/>
                  </a:lnTo>
                  <a:lnTo>
                    <a:pt x="107243" y="359316"/>
                  </a:lnTo>
                  <a:lnTo>
                    <a:pt x="104581" y="359316"/>
                  </a:lnTo>
                  <a:lnTo>
                    <a:pt x="101856" y="359316"/>
                  </a:lnTo>
                  <a:lnTo>
                    <a:pt x="96532" y="359316"/>
                  </a:lnTo>
                  <a:lnTo>
                    <a:pt x="93870" y="359316"/>
                  </a:lnTo>
                  <a:lnTo>
                    <a:pt x="91144" y="359316"/>
                  </a:lnTo>
                  <a:lnTo>
                    <a:pt x="91144" y="356591"/>
                  </a:lnTo>
                  <a:lnTo>
                    <a:pt x="88482" y="356591"/>
                  </a:lnTo>
                  <a:lnTo>
                    <a:pt x="85820" y="356591"/>
                  </a:lnTo>
                  <a:lnTo>
                    <a:pt x="83095" y="356591"/>
                  </a:lnTo>
                  <a:lnTo>
                    <a:pt x="80433" y="356591"/>
                  </a:lnTo>
                  <a:lnTo>
                    <a:pt x="77770" y="353929"/>
                  </a:lnTo>
                  <a:lnTo>
                    <a:pt x="75045" y="353929"/>
                  </a:lnTo>
                  <a:lnTo>
                    <a:pt x="72383" y="353929"/>
                  </a:lnTo>
                  <a:lnTo>
                    <a:pt x="69721" y="353929"/>
                  </a:lnTo>
                  <a:lnTo>
                    <a:pt x="67059" y="353929"/>
                  </a:lnTo>
                  <a:lnTo>
                    <a:pt x="64333" y="353929"/>
                  </a:lnTo>
                  <a:lnTo>
                    <a:pt x="61671" y="351267"/>
                  </a:lnTo>
                  <a:lnTo>
                    <a:pt x="59009" y="351267"/>
                  </a:lnTo>
                  <a:lnTo>
                    <a:pt x="56284" y="351267"/>
                  </a:lnTo>
                  <a:lnTo>
                    <a:pt x="53622" y="351267"/>
                  </a:lnTo>
                  <a:lnTo>
                    <a:pt x="50960" y="351267"/>
                  </a:lnTo>
                  <a:lnTo>
                    <a:pt x="48234" y="351267"/>
                  </a:lnTo>
                  <a:lnTo>
                    <a:pt x="48234" y="348604"/>
                  </a:lnTo>
                  <a:lnTo>
                    <a:pt x="45572" y="348604"/>
                  </a:lnTo>
                  <a:lnTo>
                    <a:pt x="45572" y="345879"/>
                  </a:lnTo>
                  <a:lnTo>
                    <a:pt x="40248" y="345879"/>
                  </a:lnTo>
                  <a:lnTo>
                    <a:pt x="37523" y="343217"/>
                  </a:lnTo>
                  <a:lnTo>
                    <a:pt x="34860" y="343217"/>
                  </a:lnTo>
                  <a:lnTo>
                    <a:pt x="32198" y="343217"/>
                  </a:lnTo>
                  <a:lnTo>
                    <a:pt x="32198" y="345879"/>
                  </a:lnTo>
                  <a:lnTo>
                    <a:pt x="29473" y="345879"/>
                  </a:lnTo>
                  <a:lnTo>
                    <a:pt x="29473" y="343217"/>
                  </a:lnTo>
                  <a:lnTo>
                    <a:pt x="32198" y="340555"/>
                  </a:lnTo>
                  <a:lnTo>
                    <a:pt x="34860" y="340555"/>
                  </a:lnTo>
                  <a:lnTo>
                    <a:pt x="34860" y="337830"/>
                  </a:lnTo>
                  <a:lnTo>
                    <a:pt x="34860" y="335167"/>
                  </a:lnTo>
                  <a:lnTo>
                    <a:pt x="34860" y="332505"/>
                  </a:lnTo>
                  <a:lnTo>
                    <a:pt x="34860" y="329780"/>
                  </a:lnTo>
                  <a:lnTo>
                    <a:pt x="32198" y="329780"/>
                  </a:lnTo>
                  <a:lnTo>
                    <a:pt x="29473" y="329780"/>
                  </a:lnTo>
                  <a:lnTo>
                    <a:pt x="26811" y="327118"/>
                  </a:lnTo>
                  <a:lnTo>
                    <a:pt x="26811" y="324456"/>
                  </a:lnTo>
                  <a:lnTo>
                    <a:pt x="24149" y="324456"/>
                  </a:lnTo>
                  <a:lnTo>
                    <a:pt x="24149" y="321730"/>
                  </a:lnTo>
                  <a:lnTo>
                    <a:pt x="21423" y="321730"/>
                  </a:lnTo>
                  <a:lnTo>
                    <a:pt x="18761" y="321730"/>
                  </a:lnTo>
                  <a:lnTo>
                    <a:pt x="18761" y="319068"/>
                  </a:lnTo>
                  <a:lnTo>
                    <a:pt x="16099" y="319068"/>
                  </a:lnTo>
                  <a:lnTo>
                    <a:pt x="16099" y="316406"/>
                  </a:lnTo>
                  <a:lnTo>
                    <a:pt x="16099" y="313744"/>
                  </a:lnTo>
                  <a:lnTo>
                    <a:pt x="16099" y="311019"/>
                  </a:lnTo>
                  <a:lnTo>
                    <a:pt x="13374" y="308357"/>
                  </a:lnTo>
                  <a:lnTo>
                    <a:pt x="13374" y="305695"/>
                  </a:lnTo>
                  <a:lnTo>
                    <a:pt x="13374" y="302969"/>
                  </a:lnTo>
                  <a:lnTo>
                    <a:pt x="16099" y="300307"/>
                  </a:lnTo>
                  <a:lnTo>
                    <a:pt x="18761" y="297645"/>
                  </a:lnTo>
                  <a:lnTo>
                    <a:pt x="18761" y="294920"/>
                  </a:lnTo>
                  <a:lnTo>
                    <a:pt x="21423" y="292258"/>
                  </a:lnTo>
                  <a:lnTo>
                    <a:pt x="21423" y="289595"/>
                  </a:lnTo>
                  <a:lnTo>
                    <a:pt x="24149" y="286933"/>
                  </a:lnTo>
                  <a:lnTo>
                    <a:pt x="26811" y="284208"/>
                  </a:lnTo>
                  <a:lnTo>
                    <a:pt x="26811" y="281546"/>
                  </a:lnTo>
                  <a:lnTo>
                    <a:pt x="26811" y="278884"/>
                  </a:lnTo>
                  <a:lnTo>
                    <a:pt x="29473" y="278884"/>
                  </a:lnTo>
                  <a:lnTo>
                    <a:pt x="32198" y="278884"/>
                  </a:lnTo>
                  <a:lnTo>
                    <a:pt x="34860" y="276158"/>
                  </a:lnTo>
                  <a:lnTo>
                    <a:pt x="37523" y="276158"/>
                  </a:lnTo>
                  <a:lnTo>
                    <a:pt x="37523" y="273496"/>
                  </a:lnTo>
                  <a:lnTo>
                    <a:pt x="37523" y="270834"/>
                  </a:lnTo>
                  <a:lnTo>
                    <a:pt x="37523" y="268109"/>
                  </a:lnTo>
                  <a:lnTo>
                    <a:pt x="34860" y="268109"/>
                  </a:lnTo>
                  <a:lnTo>
                    <a:pt x="34860" y="265446"/>
                  </a:lnTo>
                  <a:lnTo>
                    <a:pt x="32198" y="262785"/>
                  </a:lnTo>
                  <a:lnTo>
                    <a:pt x="29473" y="262785"/>
                  </a:lnTo>
                  <a:lnTo>
                    <a:pt x="29473" y="260059"/>
                  </a:lnTo>
                  <a:lnTo>
                    <a:pt x="29473" y="257397"/>
                  </a:lnTo>
                  <a:lnTo>
                    <a:pt x="26811" y="257397"/>
                  </a:lnTo>
                  <a:lnTo>
                    <a:pt x="26811" y="254735"/>
                  </a:lnTo>
                  <a:lnTo>
                    <a:pt x="26811" y="252073"/>
                  </a:lnTo>
                  <a:lnTo>
                    <a:pt x="26811" y="249347"/>
                  </a:lnTo>
                  <a:lnTo>
                    <a:pt x="24149" y="249347"/>
                  </a:lnTo>
                  <a:lnTo>
                    <a:pt x="24149" y="246685"/>
                  </a:lnTo>
                  <a:lnTo>
                    <a:pt x="24149" y="244023"/>
                  </a:lnTo>
                  <a:lnTo>
                    <a:pt x="26811" y="241298"/>
                  </a:lnTo>
                  <a:lnTo>
                    <a:pt x="26811" y="238636"/>
                  </a:lnTo>
                  <a:lnTo>
                    <a:pt x="29473" y="238636"/>
                  </a:lnTo>
                  <a:lnTo>
                    <a:pt x="29473" y="235974"/>
                  </a:lnTo>
                  <a:lnTo>
                    <a:pt x="29473" y="233248"/>
                  </a:lnTo>
                  <a:lnTo>
                    <a:pt x="26811" y="233248"/>
                  </a:lnTo>
                  <a:lnTo>
                    <a:pt x="26811" y="230586"/>
                  </a:lnTo>
                  <a:lnTo>
                    <a:pt x="26811" y="227924"/>
                  </a:lnTo>
                  <a:lnTo>
                    <a:pt x="26811" y="225262"/>
                  </a:lnTo>
                  <a:lnTo>
                    <a:pt x="24149" y="222537"/>
                  </a:lnTo>
                  <a:lnTo>
                    <a:pt x="24149" y="219874"/>
                  </a:lnTo>
                  <a:lnTo>
                    <a:pt x="21423" y="217212"/>
                  </a:lnTo>
                  <a:lnTo>
                    <a:pt x="21423" y="214487"/>
                  </a:lnTo>
                  <a:lnTo>
                    <a:pt x="18761" y="211825"/>
                  </a:lnTo>
                  <a:lnTo>
                    <a:pt x="18761" y="209163"/>
                  </a:lnTo>
                  <a:lnTo>
                    <a:pt x="16099" y="206437"/>
                  </a:lnTo>
                  <a:lnTo>
                    <a:pt x="16099" y="203775"/>
                  </a:lnTo>
                  <a:lnTo>
                    <a:pt x="13374" y="198451"/>
                  </a:lnTo>
                  <a:lnTo>
                    <a:pt x="13374" y="195726"/>
                  </a:lnTo>
                  <a:lnTo>
                    <a:pt x="10712" y="190402"/>
                  </a:lnTo>
                  <a:lnTo>
                    <a:pt x="8050" y="182352"/>
                  </a:lnTo>
                  <a:lnTo>
                    <a:pt x="8050" y="179627"/>
                  </a:lnTo>
                  <a:lnTo>
                    <a:pt x="10712" y="179627"/>
                  </a:lnTo>
                  <a:lnTo>
                    <a:pt x="10712" y="176965"/>
                  </a:lnTo>
                  <a:lnTo>
                    <a:pt x="13374" y="176965"/>
                  </a:lnTo>
                  <a:lnTo>
                    <a:pt x="13374" y="174302"/>
                  </a:lnTo>
                  <a:lnTo>
                    <a:pt x="16099" y="174302"/>
                  </a:lnTo>
                  <a:lnTo>
                    <a:pt x="16099" y="171577"/>
                  </a:lnTo>
                  <a:lnTo>
                    <a:pt x="18761" y="168915"/>
                  </a:lnTo>
                  <a:lnTo>
                    <a:pt x="21423" y="163591"/>
                  </a:lnTo>
                  <a:lnTo>
                    <a:pt x="29473" y="152816"/>
                  </a:lnTo>
                  <a:lnTo>
                    <a:pt x="32198" y="152816"/>
                  </a:lnTo>
                  <a:lnTo>
                    <a:pt x="34860" y="150153"/>
                  </a:lnTo>
                  <a:lnTo>
                    <a:pt x="37523" y="150153"/>
                  </a:lnTo>
                  <a:lnTo>
                    <a:pt x="40248" y="150153"/>
                  </a:lnTo>
                  <a:lnTo>
                    <a:pt x="42910" y="150153"/>
                  </a:lnTo>
                  <a:lnTo>
                    <a:pt x="45572" y="147491"/>
                  </a:lnTo>
                  <a:lnTo>
                    <a:pt x="48234" y="147491"/>
                  </a:lnTo>
                  <a:lnTo>
                    <a:pt x="50960" y="147491"/>
                  </a:lnTo>
                  <a:lnTo>
                    <a:pt x="59009" y="144766"/>
                  </a:lnTo>
                  <a:lnTo>
                    <a:pt x="64333" y="144766"/>
                  </a:lnTo>
                  <a:lnTo>
                    <a:pt x="72383" y="142104"/>
                  </a:lnTo>
                  <a:lnTo>
                    <a:pt x="72383" y="136780"/>
                  </a:lnTo>
                  <a:lnTo>
                    <a:pt x="72383" y="123343"/>
                  </a:lnTo>
                  <a:lnTo>
                    <a:pt x="72383" y="112631"/>
                  </a:lnTo>
                  <a:lnTo>
                    <a:pt x="72383" y="101919"/>
                  </a:lnTo>
                  <a:lnTo>
                    <a:pt x="72383" y="96532"/>
                  </a:lnTo>
                  <a:lnTo>
                    <a:pt x="69721" y="96532"/>
                  </a:lnTo>
                  <a:lnTo>
                    <a:pt x="67059" y="96532"/>
                  </a:lnTo>
                  <a:lnTo>
                    <a:pt x="64333" y="96532"/>
                  </a:lnTo>
                  <a:lnTo>
                    <a:pt x="61671" y="96532"/>
                  </a:lnTo>
                  <a:lnTo>
                    <a:pt x="59009" y="96532"/>
                  </a:lnTo>
                  <a:lnTo>
                    <a:pt x="56284" y="96532"/>
                  </a:lnTo>
                  <a:lnTo>
                    <a:pt x="53622" y="96532"/>
                  </a:lnTo>
                  <a:lnTo>
                    <a:pt x="50960" y="96532"/>
                  </a:lnTo>
                  <a:lnTo>
                    <a:pt x="45572" y="96532"/>
                  </a:lnTo>
                  <a:lnTo>
                    <a:pt x="42910" y="96532"/>
                  </a:lnTo>
                  <a:lnTo>
                    <a:pt x="37523" y="96532"/>
                  </a:lnTo>
                  <a:lnTo>
                    <a:pt x="34860" y="96532"/>
                  </a:lnTo>
                  <a:lnTo>
                    <a:pt x="32198" y="96532"/>
                  </a:lnTo>
                  <a:lnTo>
                    <a:pt x="29473" y="96532"/>
                  </a:lnTo>
                  <a:lnTo>
                    <a:pt x="24149" y="99194"/>
                  </a:lnTo>
                  <a:lnTo>
                    <a:pt x="13374" y="99194"/>
                  </a:lnTo>
                  <a:lnTo>
                    <a:pt x="0" y="99194"/>
                  </a:lnTo>
                  <a:lnTo>
                    <a:pt x="2662" y="93870"/>
                  </a:lnTo>
                  <a:lnTo>
                    <a:pt x="2662" y="91144"/>
                  </a:lnTo>
                  <a:lnTo>
                    <a:pt x="5387" y="85820"/>
                  </a:lnTo>
                  <a:lnTo>
                    <a:pt x="8050" y="83095"/>
                  </a:lnTo>
                  <a:lnTo>
                    <a:pt x="10712" y="75109"/>
                  </a:lnTo>
                  <a:lnTo>
                    <a:pt x="13374" y="72383"/>
                  </a:lnTo>
                  <a:lnTo>
                    <a:pt x="13374" y="69721"/>
                  </a:lnTo>
                  <a:lnTo>
                    <a:pt x="16099" y="64334"/>
                  </a:lnTo>
                  <a:lnTo>
                    <a:pt x="18761" y="61672"/>
                  </a:lnTo>
                  <a:lnTo>
                    <a:pt x="21423" y="59009"/>
                  </a:lnTo>
                  <a:lnTo>
                    <a:pt x="21423" y="56284"/>
                  </a:lnTo>
                  <a:lnTo>
                    <a:pt x="24149" y="53622"/>
                  </a:lnTo>
                  <a:lnTo>
                    <a:pt x="24149" y="50960"/>
                  </a:lnTo>
                  <a:lnTo>
                    <a:pt x="26811" y="45572"/>
                  </a:lnTo>
                  <a:lnTo>
                    <a:pt x="26811" y="42910"/>
                  </a:lnTo>
                  <a:lnTo>
                    <a:pt x="29473" y="42910"/>
                  </a:lnTo>
                  <a:lnTo>
                    <a:pt x="29473" y="40248"/>
                  </a:lnTo>
                  <a:lnTo>
                    <a:pt x="29473" y="37523"/>
                  </a:lnTo>
                  <a:lnTo>
                    <a:pt x="32198" y="34860"/>
                  </a:lnTo>
                  <a:lnTo>
                    <a:pt x="32198" y="32198"/>
                  </a:lnTo>
                  <a:lnTo>
                    <a:pt x="34860" y="32198"/>
                  </a:lnTo>
                  <a:lnTo>
                    <a:pt x="34860" y="29473"/>
                  </a:lnTo>
                  <a:lnTo>
                    <a:pt x="34860" y="26811"/>
                  </a:lnTo>
                  <a:lnTo>
                    <a:pt x="37523" y="24149"/>
                  </a:lnTo>
                  <a:lnTo>
                    <a:pt x="37523" y="21487"/>
                  </a:lnTo>
                  <a:lnTo>
                    <a:pt x="40248" y="21487"/>
                  </a:lnTo>
                  <a:lnTo>
                    <a:pt x="42910" y="21487"/>
                  </a:lnTo>
                  <a:lnTo>
                    <a:pt x="42910" y="24149"/>
                  </a:lnTo>
                  <a:lnTo>
                    <a:pt x="45572" y="24149"/>
                  </a:lnTo>
                  <a:lnTo>
                    <a:pt x="45572" y="21487"/>
                  </a:lnTo>
                  <a:lnTo>
                    <a:pt x="45572" y="18761"/>
                  </a:lnTo>
                  <a:lnTo>
                    <a:pt x="45572" y="16099"/>
                  </a:lnTo>
                  <a:lnTo>
                    <a:pt x="45572" y="13437"/>
                  </a:lnTo>
                  <a:lnTo>
                    <a:pt x="45572" y="10712"/>
                  </a:lnTo>
                  <a:lnTo>
                    <a:pt x="45572" y="8050"/>
                  </a:lnTo>
                  <a:lnTo>
                    <a:pt x="45572" y="5388"/>
                  </a:lnTo>
                  <a:lnTo>
                    <a:pt x="48234" y="5388"/>
                  </a:lnTo>
                  <a:lnTo>
                    <a:pt x="50960" y="2662"/>
                  </a:lnTo>
                  <a:lnTo>
                    <a:pt x="53622" y="2662"/>
                  </a:lnTo>
                  <a:lnTo>
                    <a:pt x="56284" y="0"/>
                  </a:lnTo>
                  <a:lnTo>
                    <a:pt x="59009" y="0"/>
                  </a:lnTo>
                  <a:lnTo>
                    <a:pt x="61671" y="2662"/>
                  </a:lnTo>
                  <a:lnTo>
                    <a:pt x="64333" y="5388"/>
                  </a:lnTo>
                  <a:lnTo>
                    <a:pt x="67059" y="5388"/>
                  </a:lnTo>
                  <a:lnTo>
                    <a:pt x="69721" y="5388"/>
                  </a:lnTo>
                  <a:lnTo>
                    <a:pt x="72383" y="5388"/>
                  </a:lnTo>
                  <a:lnTo>
                    <a:pt x="75045" y="5388"/>
                  </a:lnTo>
                  <a:lnTo>
                    <a:pt x="77770" y="5388"/>
                  </a:lnTo>
                  <a:lnTo>
                    <a:pt x="80433" y="2662"/>
                  </a:lnTo>
                  <a:lnTo>
                    <a:pt x="83095" y="8050"/>
                  </a:lnTo>
                  <a:lnTo>
                    <a:pt x="83095" y="5388"/>
                  </a:lnTo>
                  <a:lnTo>
                    <a:pt x="85820" y="8050"/>
                  </a:lnTo>
                  <a:lnTo>
                    <a:pt x="85820" y="10712"/>
                  </a:lnTo>
                  <a:lnTo>
                    <a:pt x="85820" y="13437"/>
                  </a:lnTo>
                  <a:lnTo>
                    <a:pt x="88482" y="16099"/>
                  </a:lnTo>
                  <a:lnTo>
                    <a:pt x="91144" y="16099"/>
                  </a:lnTo>
                  <a:lnTo>
                    <a:pt x="93870" y="18761"/>
                  </a:lnTo>
                  <a:lnTo>
                    <a:pt x="96532" y="18761"/>
                  </a:lnTo>
                  <a:lnTo>
                    <a:pt x="99194" y="21487"/>
                  </a:lnTo>
                  <a:lnTo>
                    <a:pt x="104581" y="24149"/>
                  </a:lnTo>
                  <a:lnTo>
                    <a:pt x="107243" y="24149"/>
                  </a:lnTo>
                  <a:lnTo>
                    <a:pt x="109905" y="26811"/>
                  </a:lnTo>
                  <a:lnTo>
                    <a:pt x="112631" y="29473"/>
                  </a:lnTo>
                  <a:lnTo>
                    <a:pt x="112631" y="32198"/>
                  </a:lnTo>
                  <a:lnTo>
                    <a:pt x="112631" y="34860"/>
                  </a:lnTo>
                  <a:lnTo>
                    <a:pt x="112631" y="40248"/>
                  </a:lnTo>
                  <a:lnTo>
                    <a:pt x="115293" y="40248"/>
                  </a:lnTo>
                  <a:lnTo>
                    <a:pt x="115293" y="42910"/>
                  </a:lnTo>
                  <a:lnTo>
                    <a:pt x="115293" y="45572"/>
                  </a:lnTo>
                  <a:lnTo>
                    <a:pt x="115293" y="48298"/>
                  </a:lnTo>
                  <a:lnTo>
                    <a:pt x="117955" y="48298"/>
                  </a:lnTo>
                  <a:lnTo>
                    <a:pt x="117955" y="50960"/>
                  </a:lnTo>
                  <a:lnTo>
                    <a:pt x="117955" y="53622"/>
                  </a:lnTo>
                  <a:lnTo>
                    <a:pt x="120680" y="53622"/>
                  </a:lnTo>
                  <a:lnTo>
                    <a:pt x="123343" y="53622"/>
                  </a:lnTo>
                  <a:lnTo>
                    <a:pt x="126005" y="53622"/>
                  </a:lnTo>
                  <a:lnTo>
                    <a:pt x="131392" y="53622"/>
                  </a:lnTo>
                  <a:lnTo>
                    <a:pt x="134054" y="56284"/>
                  </a:lnTo>
                  <a:lnTo>
                    <a:pt x="136716" y="56284"/>
                  </a:lnTo>
                  <a:lnTo>
                    <a:pt x="136716" y="59009"/>
                  </a:lnTo>
                  <a:lnTo>
                    <a:pt x="139442" y="61672"/>
                  </a:lnTo>
                  <a:lnTo>
                    <a:pt x="139442" y="64334"/>
                  </a:lnTo>
                  <a:lnTo>
                    <a:pt x="139442" y="67059"/>
                  </a:lnTo>
                  <a:lnTo>
                    <a:pt x="142104" y="67059"/>
                  </a:lnTo>
                  <a:lnTo>
                    <a:pt x="142104" y="69721"/>
                  </a:lnTo>
                  <a:lnTo>
                    <a:pt x="144766" y="69721"/>
                  </a:lnTo>
                  <a:lnTo>
                    <a:pt x="147491" y="72383"/>
                  </a:lnTo>
                  <a:lnTo>
                    <a:pt x="150153" y="72383"/>
                  </a:lnTo>
                  <a:lnTo>
                    <a:pt x="152816" y="72383"/>
                  </a:lnTo>
                  <a:lnTo>
                    <a:pt x="155541" y="72383"/>
                  </a:lnTo>
                  <a:lnTo>
                    <a:pt x="158203" y="72383"/>
                  </a:lnTo>
                  <a:lnTo>
                    <a:pt x="160865" y="69721"/>
                  </a:lnTo>
                  <a:lnTo>
                    <a:pt x="163527" y="69721"/>
                  </a:lnTo>
                  <a:lnTo>
                    <a:pt x="166253" y="69721"/>
                  </a:lnTo>
                  <a:lnTo>
                    <a:pt x="168915" y="69721"/>
                  </a:lnTo>
                  <a:lnTo>
                    <a:pt x="166253" y="69721"/>
                  </a:lnTo>
                  <a:lnTo>
                    <a:pt x="166253" y="72383"/>
                  </a:lnTo>
                  <a:lnTo>
                    <a:pt x="163527" y="75109"/>
                  </a:lnTo>
                  <a:lnTo>
                    <a:pt x="160865" y="75109"/>
                  </a:lnTo>
                  <a:lnTo>
                    <a:pt x="160865" y="77771"/>
                  </a:lnTo>
                  <a:lnTo>
                    <a:pt x="158203" y="77771"/>
                  </a:lnTo>
                  <a:lnTo>
                    <a:pt x="155541" y="80433"/>
                  </a:lnTo>
                  <a:lnTo>
                    <a:pt x="152816" y="80433"/>
                  </a:lnTo>
                  <a:lnTo>
                    <a:pt x="152816" y="83095"/>
                  </a:lnTo>
                  <a:lnTo>
                    <a:pt x="150153" y="83095"/>
                  </a:lnTo>
                  <a:lnTo>
                    <a:pt x="147491" y="83095"/>
                  </a:lnTo>
                  <a:lnTo>
                    <a:pt x="144766" y="85820"/>
                  </a:lnTo>
                  <a:lnTo>
                    <a:pt x="144766" y="88482"/>
                  </a:lnTo>
                  <a:lnTo>
                    <a:pt x="142104" y="88482"/>
                  </a:lnTo>
                  <a:lnTo>
                    <a:pt x="142104" y="85820"/>
                  </a:lnTo>
                  <a:lnTo>
                    <a:pt x="139442" y="88482"/>
                  </a:lnTo>
                  <a:lnTo>
                    <a:pt x="139442" y="91144"/>
                  </a:lnTo>
                  <a:lnTo>
                    <a:pt x="136716" y="91144"/>
                  </a:lnTo>
                  <a:lnTo>
                    <a:pt x="136716" y="93870"/>
                  </a:lnTo>
                  <a:lnTo>
                    <a:pt x="134054" y="93870"/>
                  </a:lnTo>
                  <a:lnTo>
                    <a:pt x="131392" y="93870"/>
                  </a:lnTo>
                  <a:lnTo>
                    <a:pt x="134054" y="96532"/>
                  </a:lnTo>
                  <a:lnTo>
                    <a:pt x="134054" y="99194"/>
                  </a:lnTo>
                  <a:lnTo>
                    <a:pt x="136716" y="99194"/>
                  </a:lnTo>
                  <a:lnTo>
                    <a:pt x="136716" y="101919"/>
                  </a:lnTo>
                  <a:lnTo>
                    <a:pt x="139442" y="101919"/>
                  </a:lnTo>
                  <a:lnTo>
                    <a:pt x="139442" y="104581"/>
                  </a:lnTo>
                  <a:lnTo>
                    <a:pt x="139442" y="107244"/>
                  </a:lnTo>
                  <a:lnTo>
                    <a:pt x="139442" y="109969"/>
                  </a:lnTo>
                  <a:lnTo>
                    <a:pt x="139442" y="112631"/>
                  </a:lnTo>
                  <a:lnTo>
                    <a:pt x="139442" y="115293"/>
                  </a:lnTo>
                  <a:lnTo>
                    <a:pt x="139442" y="117955"/>
                  </a:lnTo>
                  <a:lnTo>
                    <a:pt x="139442" y="120681"/>
                  </a:lnTo>
                  <a:lnTo>
                    <a:pt x="139442" y="123343"/>
                  </a:lnTo>
                  <a:lnTo>
                    <a:pt x="142104" y="123343"/>
                  </a:lnTo>
                  <a:lnTo>
                    <a:pt x="142104" y="126005"/>
                  </a:lnTo>
                  <a:lnTo>
                    <a:pt x="144766" y="126005"/>
                  </a:lnTo>
                  <a:lnTo>
                    <a:pt x="147491" y="126005"/>
                  </a:lnTo>
                  <a:lnTo>
                    <a:pt x="150153" y="128730"/>
                  </a:lnTo>
                  <a:lnTo>
                    <a:pt x="152816" y="128730"/>
                  </a:lnTo>
                  <a:lnTo>
                    <a:pt x="155541" y="128730"/>
                  </a:lnTo>
                  <a:lnTo>
                    <a:pt x="158203" y="131392"/>
                  </a:lnTo>
                  <a:lnTo>
                    <a:pt x="160865" y="131392"/>
                  </a:lnTo>
                  <a:lnTo>
                    <a:pt x="163527" y="131392"/>
                  </a:lnTo>
                  <a:lnTo>
                    <a:pt x="163527" y="128730"/>
                  </a:lnTo>
                  <a:lnTo>
                    <a:pt x="166253" y="128730"/>
                  </a:lnTo>
                  <a:lnTo>
                    <a:pt x="168915" y="131392"/>
                  </a:lnTo>
                  <a:lnTo>
                    <a:pt x="171577" y="131392"/>
                  </a:lnTo>
                  <a:lnTo>
                    <a:pt x="174302" y="131392"/>
                  </a:lnTo>
                  <a:lnTo>
                    <a:pt x="174302" y="134054"/>
                  </a:lnTo>
                  <a:lnTo>
                    <a:pt x="176964" y="134054"/>
                  </a:lnTo>
                  <a:lnTo>
                    <a:pt x="179626" y="134054"/>
                  </a:lnTo>
                  <a:lnTo>
                    <a:pt x="182352" y="134054"/>
                  </a:lnTo>
                  <a:lnTo>
                    <a:pt x="182352" y="136780"/>
                  </a:lnTo>
                  <a:lnTo>
                    <a:pt x="185014" y="136780"/>
                  </a:lnTo>
                  <a:lnTo>
                    <a:pt x="185014" y="139442"/>
                  </a:lnTo>
                  <a:lnTo>
                    <a:pt x="187676" y="139442"/>
                  </a:lnTo>
                  <a:lnTo>
                    <a:pt x="187676" y="142104"/>
                  </a:lnTo>
                  <a:lnTo>
                    <a:pt x="190338" y="142104"/>
                  </a:lnTo>
                  <a:lnTo>
                    <a:pt x="190338" y="144766"/>
                  </a:lnTo>
                  <a:lnTo>
                    <a:pt x="193063" y="144766"/>
                  </a:lnTo>
                  <a:lnTo>
                    <a:pt x="195725" y="147491"/>
                  </a:lnTo>
                  <a:lnTo>
                    <a:pt x="198388" y="147491"/>
                  </a:lnTo>
                  <a:lnTo>
                    <a:pt x="201113" y="147491"/>
                  </a:lnTo>
                  <a:lnTo>
                    <a:pt x="198388" y="150153"/>
                  </a:lnTo>
                  <a:lnTo>
                    <a:pt x="195725" y="150153"/>
                  </a:lnTo>
                  <a:lnTo>
                    <a:pt x="195725" y="152816"/>
                  </a:lnTo>
                  <a:lnTo>
                    <a:pt x="193063" y="152816"/>
                  </a:lnTo>
                  <a:lnTo>
                    <a:pt x="193063" y="155541"/>
                  </a:lnTo>
                  <a:lnTo>
                    <a:pt x="193063" y="158203"/>
                  </a:lnTo>
                  <a:lnTo>
                    <a:pt x="190338" y="160865"/>
                  </a:lnTo>
                  <a:lnTo>
                    <a:pt x="190338" y="163591"/>
                  </a:lnTo>
                  <a:lnTo>
                    <a:pt x="187676" y="163591"/>
                  </a:lnTo>
                  <a:lnTo>
                    <a:pt x="187676" y="166253"/>
                  </a:lnTo>
                  <a:lnTo>
                    <a:pt x="187676" y="168915"/>
                  </a:lnTo>
                  <a:lnTo>
                    <a:pt x="187676" y="176965"/>
                  </a:lnTo>
                  <a:lnTo>
                    <a:pt x="187676" y="179627"/>
                  </a:lnTo>
                  <a:lnTo>
                    <a:pt x="187676" y="182352"/>
                  </a:lnTo>
                  <a:lnTo>
                    <a:pt x="187676" y="185014"/>
                  </a:lnTo>
                  <a:lnTo>
                    <a:pt x="187676" y="187676"/>
                  </a:lnTo>
                  <a:lnTo>
                    <a:pt x="187676" y="190402"/>
                  </a:lnTo>
                  <a:lnTo>
                    <a:pt x="190338" y="190402"/>
                  </a:lnTo>
                  <a:lnTo>
                    <a:pt x="190338" y="195726"/>
                  </a:lnTo>
                  <a:lnTo>
                    <a:pt x="190338" y="201113"/>
                  </a:lnTo>
                  <a:lnTo>
                    <a:pt x="193063" y="201113"/>
                  </a:lnTo>
                  <a:lnTo>
                    <a:pt x="193063" y="203775"/>
                  </a:lnTo>
                  <a:lnTo>
                    <a:pt x="195725" y="203775"/>
                  </a:lnTo>
                  <a:lnTo>
                    <a:pt x="201113" y="206437"/>
                  </a:lnTo>
                  <a:lnTo>
                    <a:pt x="203775" y="209163"/>
                  </a:lnTo>
                  <a:lnTo>
                    <a:pt x="209163" y="211825"/>
                  </a:lnTo>
                  <a:lnTo>
                    <a:pt x="211825" y="214487"/>
                  </a:lnTo>
                  <a:lnTo>
                    <a:pt x="214487" y="214487"/>
                  </a:lnTo>
                  <a:lnTo>
                    <a:pt x="217149" y="217212"/>
                  </a:lnTo>
                  <a:lnTo>
                    <a:pt x="219874" y="217212"/>
                  </a:lnTo>
                  <a:lnTo>
                    <a:pt x="222536" y="217212"/>
                  </a:lnTo>
                  <a:lnTo>
                    <a:pt x="225198" y="219874"/>
                  </a:lnTo>
                  <a:lnTo>
                    <a:pt x="227924" y="219874"/>
                  </a:lnTo>
                  <a:lnTo>
                    <a:pt x="230586" y="219874"/>
                  </a:lnTo>
                  <a:lnTo>
                    <a:pt x="233248" y="219874"/>
                  </a:lnTo>
                  <a:lnTo>
                    <a:pt x="235973" y="219874"/>
                  </a:lnTo>
                  <a:lnTo>
                    <a:pt x="238636" y="219874"/>
                  </a:lnTo>
                  <a:lnTo>
                    <a:pt x="241298" y="222537"/>
                  </a:lnTo>
                  <a:lnTo>
                    <a:pt x="243960" y="222537"/>
                  </a:lnTo>
                  <a:lnTo>
                    <a:pt x="249347" y="222537"/>
                  </a:lnTo>
                  <a:lnTo>
                    <a:pt x="252009" y="222537"/>
                  </a:lnTo>
                  <a:lnTo>
                    <a:pt x="257397" y="225262"/>
                  </a:lnTo>
                  <a:lnTo>
                    <a:pt x="262784" y="225262"/>
                  </a:lnTo>
                  <a:lnTo>
                    <a:pt x="265446" y="225262"/>
                  </a:lnTo>
                  <a:lnTo>
                    <a:pt x="268108" y="227924"/>
                  </a:lnTo>
                  <a:lnTo>
                    <a:pt x="273496" y="227924"/>
                  </a:lnTo>
                  <a:lnTo>
                    <a:pt x="276158" y="227924"/>
                  </a:lnTo>
                  <a:lnTo>
                    <a:pt x="278820" y="227924"/>
                  </a:lnTo>
                  <a:lnTo>
                    <a:pt x="278820" y="22792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4" name="Freeform: Shape 213">
              <a:extLst>
                <a:ext uri="{FF2B5EF4-FFF2-40B4-BE49-F238E27FC236}">
                  <a16:creationId xmlns:a16="http://schemas.microsoft.com/office/drawing/2014/main" id="{905D6EF0-67DF-5C8B-0568-69E3A51A3EF0}"/>
                </a:ext>
              </a:extLst>
            </p:cNvPr>
            <p:cNvSpPr/>
            <p:nvPr/>
          </p:nvSpPr>
          <p:spPr>
            <a:xfrm>
              <a:off x="2826977" y="3629288"/>
              <a:ext cx="176964" cy="150153"/>
            </a:xfrm>
            <a:custGeom>
              <a:avLst/>
              <a:gdLst>
                <a:gd name="connsiteX0" fmla="*/ 85820 w 176964"/>
                <a:gd name="connsiteY0" fmla="*/ 128730 h 150153"/>
                <a:gd name="connsiteX1" fmla="*/ 83158 w 176964"/>
                <a:gd name="connsiteY1" fmla="*/ 128730 h 150153"/>
                <a:gd name="connsiteX2" fmla="*/ 80432 w 176964"/>
                <a:gd name="connsiteY2" fmla="*/ 128730 h 150153"/>
                <a:gd name="connsiteX3" fmla="*/ 77770 w 176964"/>
                <a:gd name="connsiteY3" fmla="*/ 128730 h 150153"/>
                <a:gd name="connsiteX4" fmla="*/ 75108 w 176964"/>
                <a:gd name="connsiteY4" fmla="*/ 131392 h 150153"/>
                <a:gd name="connsiteX5" fmla="*/ 72446 w 176964"/>
                <a:gd name="connsiteY5" fmla="*/ 131392 h 150153"/>
                <a:gd name="connsiteX6" fmla="*/ 69721 w 176964"/>
                <a:gd name="connsiteY6" fmla="*/ 131392 h 150153"/>
                <a:gd name="connsiteX7" fmla="*/ 67059 w 176964"/>
                <a:gd name="connsiteY7" fmla="*/ 131392 h 150153"/>
                <a:gd name="connsiteX8" fmla="*/ 64397 w 176964"/>
                <a:gd name="connsiteY8" fmla="*/ 131392 h 150153"/>
                <a:gd name="connsiteX9" fmla="*/ 61671 w 176964"/>
                <a:gd name="connsiteY9" fmla="*/ 128730 h 150153"/>
                <a:gd name="connsiteX10" fmla="*/ 59009 w 176964"/>
                <a:gd name="connsiteY10" fmla="*/ 128730 h 150153"/>
                <a:gd name="connsiteX11" fmla="*/ 59009 w 176964"/>
                <a:gd name="connsiteY11" fmla="*/ 126068 h 150153"/>
                <a:gd name="connsiteX12" fmla="*/ 56347 w 176964"/>
                <a:gd name="connsiteY12" fmla="*/ 126068 h 150153"/>
                <a:gd name="connsiteX13" fmla="*/ 56347 w 176964"/>
                <a:gd name="connsiteY13" fmla="*/ 123343 h 150153"/>
                <a:gd name="connsiteX14" fmla="*/ 56347 w 176964"/>
                <a:gd name="connsiteY14" fmla="*/ 120681 h 150153"/>
                <a:gd name="connsiteX15" fmla="*/ 53622 w 176964"/>
                <a:gd name="connsiteY15" fmla="*/ 118018 h 150153"/>
                <a:gd name="connsiteX16" fmla="*/ 53622 w 176964"/>
                <a:gd name="connsiteY16" fmla="*/ 115293 h 150153"/>
                <a:gd name="connsiteX17" fmla="*/ 50960 w 176964"/>
                <a:gd name="connsiteY17" fmla="*/ 115293 h 150153"/>
                <a:gd name="connsiteX18" fmla="*/ 48298 w 176964"/>
                <a:gd name="connsiteY18" fmla="*/ 112631 h 150153"/>
                <a:gd name="connsiteX19" fmla="*/ 42910 w 176964"/>
                <a:gd name="connsiteY19" fmla="*/ 112631 h 150153"/>
                <a:gd name="connsiteX20" fmla="*/ 40248 w 176964"/>
                <a:gd name="connsiteY20" fmla="*/ 112631 h 150153"/>
                <a:gd name="connsiteX21" fmla="*/ 37586 w 176964"/>
                <a:gd name="connsiteY21" fmla="*/ 112631 h 150153"/>
                <a:gd name="connsiteX22" fmla="*/ 34860 w 176964"/>
                <a:gd name="connsiteY22" fmla="*/ 112631 h 150153"/>
                <a:gd name="connsiteX23" fmla="*/ 34860 w 176964"/>
                <a:gd name="connsiteY23" fmla="*/ 109969 h 150153"/>
                <a:gd name="connsiteX24" fmla="*/ 34860 w 176964"/>
                <a:gd name="connsiteY24" fmla="*/ 107307 h 150153"/>
                <a:gd name="connsiteX25" fmla="*/ 32198 w 176964"/>
                <a:gd name="connsiteY25" fmla="*/ 107307 h 150153"/>
                <a:gd name="connsiteX26" fmla="*/ 32198 w 176964"/>
                <a:gd name="connsiteY26" fmla="*/ 104581 h 150153"/>
                <a:gd name="connsiteX27" fmla="*/ 32198 w 176964"/>
                <a:gd name="connsiteY27" fmla="*/ 101919 h 150153"/>
                <a:gd name="connsiteX28" fmla="*/ 32198 w 176964"/>
                <a:gd name="connsiteY28" fmla="*/ 99257 h 150153"/>
                <a:gd name="connsiteX29" fmla="*/ 29536 w 176964"/>
                <a:gd name="connsiteY29" fmla="*/ 99257 h 150153"/>
                <a:gd name="connsiteX30" fmla="*/ 29536 w 176964"/>
                <a:gd name="connsiteY30" fmla="*/ 93870 h 150153"/>
                <a:gd name="connsiteX31" fmla="*/ 29536 w 176964"/>
                <a:gd name="connsiteY31" fmla="*/ 91208 h 150153"/>
                <a:gd name="connsiteX32" fmla="*/ 29536 w 176964"/>
                <a:gd name="connsiteY32" fmla="*/ 88482 h 150153"/>
                <a:gd name="connsiteX33" fmla="*/ 26811 w 176964"/>
                <a:gd name="connsiteY33" fmla="*/ 85820 h 150153"/>
                <a:gd name="connsiteX34" fmla="*/ 24149 w 176964"/>
                <a:gd name="connsiteY34" fmla="*/ 83158 h 150153"/>
                <a:gd name="connsiteX35" fmla="*/ 21487 w 176964"/>
                <a:gd name="connsiteY35" fmla="*/ 83158 h 150153"/>
                <a:gd name="connsiteX36" fmla="*/ 16099 w 176964"/>
                <a:gd name="connsiteY36" fmla="*/ 80496 h 150153"/>
                <a:gd name="connsiteX37" fmla="*/ 13437 w 176964"/>
                <a:gd name="connsiteY37" fmla="*/ 77771 h 150153"/>
                <a:gd name="connsiteX38" fmla="*/ 10775 w 176964"/>
                <a:gd name="connsiteY38" fmla="*/ 77771 h 150153"/>
                <a:gd name="connsiteX39" fmla="*/ 8050 w 176964"/>
                <a:gd name="connsiteY39" fmla="*/ 75109 h 150153"/>
                <a:gd name="connsiteX40" fmla="*/ 5387 w 176964"/>
                <a:gd name="connsiteY40" fmla="*/ 75109 h 150153"/>
                <a:gd name="connsiteX41" fmla="*/ 2725 w 176964"/>
                <a:gd name="connsiteY41" fmla="*/ 72447 h 150153"/>
                <a:gd name="connsiteX42" fmla="*/ 2725 w 176964"/>
                <a:gd name="connsiteY42" fmla="*/ 69721 h 150153"/>
                <a:gd name="connsiteX43" fmla="*/ 2725 w 176964"/>
                <a:gd name="connsiteY43" fmla="*/ 67059 h 150153"/>
                <a:gd name="connsiteX44" fmla="*/ 0 w 176964"/>
                <a:gd name="connsiteY44" fmla="*/ 64397 h 150153"/>
                <a:gd name="connsiteX45" fmla="*/ 10775 w 176964"/>
                <a:gd name="connsiteY45" fmla="*/ 61672 h 150153"/>
                <a:gd name="connsiteX46" fmla="*/ 24149 w 176964"/>
                <a:gd name="connsiteY46" fmla="*/ 56347 h 150153"/>
                <a:gd name="connsiteX47" fmla="*/ 29536 w 176964"/>
                <a:gd name="connsiteY47" fmla="*/ 45636 h 150153"/>
                <a:gd name="connsiteX48" fmla="*/ 34860 w 176964"/>
                <a:gd name="connsiteY48" fmla="*/ 32198 h 150153"/>
                <a:gd name="connsiteX49" fmla="*/ 40248 w 176964"/>
                <a:gd name="connsiteY49" fmla="*/ 21487 h 150153"/>
                <a:gd name="connsiteX50" fmla="*/ 40248 w 176964"/>
                <a:gd name="connsiteY50" fmla="*/ 18825 h 150153"/>
                <a:gd name="connsiteX51" fmla="*/ 42910 w 176964"/>
                <a:gd name="connsiteY51" fmla="*/ 16099 h 150153"/>
                <a:gd name="connsiteX52" fmla="*/ 42910 w 176964"/>
                <a:gd name="connsiteY52" fmla="*/ 13437 h 150153"/>
                <a:gd name="connsiteX53" fmla="*/ 42910 w 176964"/>
                <a:gd name="connsiteY53" fmla="*/ 10775 h 150153"/>
                <a:gd name="connsiteX54" fmla="*/ 45572 w 176964"/>
                <a:gd name="connsiteY54" fmla="*/ 10775 h 150153"/>
                <a:gd name="connsiteX55" fmla="*/ 45572 w 176964"/>
                <a:gd name="connsiteY55" fmla="*/ 8050 h 150153"/>
                <a:gd name="connsiteX56" fmla="*/ 48298 w 176964"/>
                <a:gd name="connsiteY56" fmla="*/ 8050 h 150153"/>
                <a:gd name="connsiteX57" fmla="*/ 48298 w 176964"/>
                <a:gd name="connsiteY57" fmla="*/ 5388 h 150153"/>
                <a:gd name="connsiteX58" fmla="*/ 53622 w 176964"/>
                <a:gd name="connsiteY58" fmla="*/ 5388 h 150153"/>
                <a:gd name="connsiteX59" fmla="*/ 56347 w 176964"/>
                <a:gd name="connsiteY59" fmla="*/ 2726 h 150153"/>
                <a:gd name="connsiteX60" fmla="*/ 59009 w 176964"/>
                <a:gd name="connsiteY60" fmla="*/ 0 h 150153"/>
                <a:gd name="connsiteX61" fmla="*/ 61671 w 176964"/>
                <a:gd name="connsiteY61" fmla="*/ 0 h 150153"/>
                <a:gd name="connsiteX62" fmla="*/ 64397 w 176964"/>
                <a:gd name="connsiteY62" fmla="*/ 0 h 150153"/>
                <a:gd name="connsiteX63" fmla="*/ 69721 w 176964"/>
                <a:gd name="connsiteY63" fmla="*/ 2726 h 150153"/>
                <a:gd name="connsiteX64" fmla="*/ 75108 w 176964"/>
                <a:gd name="connsiteY64" fmla="*/ 2726 h 150153"/>
                <a:gd name="connsiteX65" fmla="*/ 77770 w 176964"/>
                <a:gd name="connsiteY65" fmla="*/ 2726 h 150153"/>
                <a:gd name="connsiteX66" fmla="*/ 80432 w 176964"/>
                <a:gd name="connsiteY66" fmla="*/ 5388 h 150153"/>
                <a:gd name="connsiteX67" fmla="*/ 83158 w 176964"/>
                <a:gd name="connsiteY67" fmla="*/ 5388 h 150153"/>
                <a:gd name="connsiteX68" fmla="*/ 85820 w 176964"/>
                <a:gd name="connsiteY68" fmla="*/ 5388 h 150153"/>
                <a:gd name="connsiteX69" fmla="*/ 88482 w 176964"/>
                <a:gd name="connsiteY69" fmla="*/ 8050 h 150153"/>
                <a:gd name="connsiteX70" fmla="*/ 91208 w 176964"/>
                <a:gd name="connsiteY70" fmla="*/ 8050 h 150153"/>
                <a:gd name="connsiteX71" fmla="*/ 91208 w 176964"/>
                <a:gd name="connsiteY71" fmla="*/ 10775 h 150153"/>
                <a:gd name="connsiteX72" fmla="*/ 93870 w 176964"/>
                <a:gd name="connsiteY72" fmla="*/ 10775 h 150153"/>
                <a:gd name="connsiteX73" fmla="*/ 93870 w 176964"/>
                <a:gd name="connsiteY73" fmla="*/ 13437 h 150153"/>
                <a:gd name="connsiteX74" fmla="*/ 96532 w 176964"/>
                <a:gd name="connsiteY74" fmla="*/ 10775 h 150153"/>
                <a:gd name="connsiteX75" fmla="*/ 96532 w 176964"/>
                <a:gd name="connsiteY75" fmla="*/ 13437 h 150153"/>
                <a:gd name="connsiteX76" fmla="*/ 99257 w 176964"/>
                <a:gd name="connsiteY76" fmla="*/ 13437 h 150153"/>
                <a:gd name="connsiteX77" fmla="*/ 99257 w 176964"/>
                <a:gd name="connsiteY77" fmla="*/ 16099 h 150153"/>
                <a:gd name="connsiteX78" fmla="*/ 101919 w 176964"/>
                <a:gd name="connsiteY78" fmla="*/ 18825 h 150153"/>
                <a:gd name="connsiteX79" fmla="*/ 101919 w 176964"/>
                <a:gd name="connsiteY79" fmla="*/ 21487 h 150153"/>
                <a:gd name="connsiteX80" fmla="*/ 104581 w 176964"/>
                <a:gd name="connsiteY80" fmla="*/ 24149 h 150153"/>
                <a:gd name="connsiteX81" fmla="*/ 107243 w 176964"/>
                <a:gd name="connsiteY81" fmla="*/ 26811 h 150153"/>
                <a:gd name="connsiteX82" fmla="*/ 107243 w 176964"/>
                <a:gd name="connsiteY82" fmla="*/ 29537 h 150153"/>
                <a:gd name="connsiteX83" fmla="*/ 109969 w 176964"/>
                <a:gd name="connsiteY83" fmla="*/ 32198 h 150153"/>
                <a:gd name="connsiteX84" fmla="*/ 112631 w 176964"/>
                <a:gd name="connsiteY84" fmla="*/ 32198 h 150153"/>
                <a:gd name="connsiteX85" fmla="*/ 115293 w 176964"/>
                <a:gd name="connsiteY85" fmla="*/ 32198 h 150153"/>
                <a:gd name="connsiteX86" fmla="*/ 118018 w 176964"/>
                <a:gd name="connsiteY86" fmla="*/ 32198 h 150153"/>
                <a:gd name="connsiteX87" fmla="*/ 120680 w 176964"/>
                <a:gd name="connsiteY87" fmla="*/ 32198 h 150153"/>
                <a:gd name="connsiteX88" fmla="*/ 120680 w 176964"/>
                <a:gd name="connsiteY88" fmla="*/ 29537 h 150153"/>
                <a:gd name="connsiteX89" fmla="*/ 123343 w 176964"/>
                <a:gd name="connsiteY89" fmla="*/ 29537 h 150153"/>
                <a:gd name="connsiteX90" fmla="*/ 126068 w 176964"/>
                <a:gd name="connsiteY90" fmla="*/ 26811 h 150153"/>
                <a:gd name="connsiteX91" fmla="*/ 128730 w 176964"/>
                <a:gd name="connsiteY91" fmla="*/ 26811 h 150153"/>
                <a:gd name="connsiteX92" fmla="*/ 131392 w 176964"/>
                <a:gd name="connsiteY92" fmla="*/ 26811 h 150153"/>
                <a:gd name="connsiteX93" fmla="*/ 134054 w 176964"/>
                <a:gd name="connsiteY93" fmla="*/ 26811 h 150153"/>
                <a:gd name="connsiteX94" fmla="*/ 136780 w 176964"/>
                <a:gd name="connsiteY94" fmla="*/ 26811 h 150153"/>
                <a:gd name="connsiteX95" fmla="*/ 139442 w 176964"/>
                <a:gd name="connsiteY95" fmla="*/ 29537 h 150153"/>
                <a:gd name="connsiteX96" fmla="*/ 142104 w 176964"/>
                <a:gd name="connsiteY96" fmla="*/ 29537 h 150153"/>
                <a:gd name="connsiteX97" fmla="*/ 147491 w 176964"/>
                <a:gd name="connsiteY97" fmla="*/ 29537 h 150153"/>
                <a:gd name="connsiteX98" fmla="*/ 150153 w 176964"/>
                <a:gd name="connsiteY98" fmla="*/ 29537 h 150153"/>
                <a:gd name="connsiteX99" fmla="*/ 152879 w 176964"/>
                <a:gd name="connsiteY99" fmla="*/ 29537 h 150153"/>
                <a:gd name="connsiteX100" fmla="*/ 155541 w 176964"/>
                <a:gd name="connsiteY100" fmla="*/ 29537 h 150153"/>
                <a:gd name="connsiteX101" fmla="*/ 158203 w 176964"/>
                <a:gd name="connsiteY101" fmla="*/ 32198 h 150153"/>
                <a:gd name="connsiteX102" fmla="*/ 158203 w 176964"/>
                <a:gd name="connsiteY102" fmla="*/ 34860 h 150153"/>
                <a:gd name="connsiteX103" fmla="*/ 160865 w 176964"/>
                <a:gd name="connsiteY103" fmla="*/ 37586 h 150153"/>
                <a:gd name="connsiteX104" fmla="*/ 163591 w 176964"/>
                <a:gd name="connsiteY104" fmla="*/ 40248 h 150153"/>
                <a:gd name="connsiteX105" fmla="*/ 166253 w 176964"/>
                <a:gd name="connsiteY105" fmla="*/ 40248 h 150153"/>
                <a:gd name="connsiteX106" fmla="*/ 168915 w 176964"/>
                <a:gd name="connsiteY106" fmla="*/ 42910 h 150153"/>
                <a:gd name="connsiteX107" fmla="*/ 171640 w 176964"/>
                <a:gd name="connsiteY107" fmla="*/ 45636 h 150153"/>
                <a:gd name="connsiteX108" fmla="*/ 174302 w 176964"/>
                <a:gd name="connsiteY108" fmla="*/ 48298 h 150153"/>
                <a:gd name="connsiteX109" fmla="*/ 176964 w 176964"/>
                <a:gd name="connsiteY109" fmla="*/ 48298 h 150153"/>
                <a:gd name="connsiteX110" fmla="*/ 176964 w 176964"/>
                <a:gd name="connsiteY110" fmla="*/ 53622 h 150153"/>
                <a:gd name="connsiteX111" fmla="*/ 174302 w 176964"/>
                <a:gd name="connsiteY111" fmla="*/ 56347 h 150153"/>
                <a:gd name="connsiteX112" fmla="*/ 171640 w 176964"/>
                <a:gd name="connsiteY112" fmla="*/ 61672 h 150153"/>
                <a:gd name="connsiteX113" fmla="*/ 171640 w 176964"/>
                <a:gd name="connsiteY113" fmla="*/ 64397 h 150153"/>
                <a:gd name="connsiteX114" fmla="*/ 168915 w 176964"/>
                <a:gd name="connsiteY114" fmla="*/ 69721 h 150153"/>
                <a:gd name="connsiteX115" fmla="*/ 168915 w 176964"/>
                <a:gd name="connsiteY115" fmla="*/ 72447 h 150153"/>
                <a:gd name="connsiteX116" fmla="*/ 166253 w 176964"/>
                <a:gd name="connsiteY116" fmla="*/ 75109 h 150153"/>
                <a:gd name="connsiteX117" fmla="*/ 166253 w 176964"/>
                <a:gd name="connsiteY117" fmla="*/ 77771 h 150153"/>
                <a:gd name="connsiteX118" fmla="*/ 163591 w 176964"/>
                <a:gd name="connsiteY118" fmla="*/ 83158 h 150153"/>
                <a:gd name="connsiteX119" fmla="*/ 163591 w 176964"/>
                <a:gd name="connsiteY119" fmla="*/ 85820 h 150153"/>
                <a:gd name="connsiteX120" fmla="*/ 160865 w 176964"/>
                <a:gd name="connsiteY120" fmla="*/ 88482 h 150153"/>
                <a:gd name="connsiteX121" fmla="*/ 158203 w 176964"/>
                <a:gd name="connsiteY121" fmla="*/ 93870 h 150153"/>
                <a:gd name="connsiteX122" fmla="*/ 155541 w 176964"/>
                <a:gd name="connsiteY122" fmla="*/ 99257 h 150153"/>
                <a:gd name="connsiteX123" fmla="*/ 152879 w 176964"/>
                <a:gd name="connsiteY123" fmla="*/ 104581 h 150153"/>
                <a:gd name="connsiteX124" fmla="*/ 150153 w 176964"/>
                <a:gd name="connsiteY124" fmla="*/ 107307 h 150153"/>
                <a:gd name="connsiteX125" fmla="*/ 150153 w 176964"/>
                <a:gd name="connsiteY125" fmla="*/ 109969 h 150153"/>
                <a:gd name="connsiteX126" fmla="*/ 147491 w 176964"/>
                <a:gd name="connsiteY126" fmla="*/ 109969 h 150153"/>
                <a:gd name="connsiteX127" fmla="*/ 147491 w 176964"/>
                <a:gd name="connsiteY127" fmla="*/ 115293 h 150153"/>
                <a:gd name="connsiteX128" fmla="*/ 144829 w 176964"/>
                <a:gd name="connsiteY128" fmla="*/ 118018 h 150153"/>
                <a:gd name="connsiteX129" fmla="*/ 142104 w 176964"/>
                <a:gd name="connsiteY129" fmla="*/ 120681 h 150153"/>
                <a:gd name="connsiteX130" fmla="*/ 142104 w 176964"/>
                <a:gd name="connsiteY130" fmla="*/ 123343 h 150153"/>
                <a:gd name="connsiteX131" fmla="*/ 136780 w 176964"/>
                <a:gd name="connsiteY131" fmla="*/ 126068 h 150153"/>
                <a:gd name="connsiteX132" fmla="*/ 134054 w 176964"/>
                <a:gd name="connsiteY132" fmla="*/ 126068 h 150153"/>
                <a:gd name="connsiteX133" fmla="*/ 131392 w 176964"/>
                <a:gd name="connsiteY133" fmla="*/ 126068 h 150153"/>
                <a:gd name="connsiteX134" fmla="*/ 128730 w 176964"/>
                <a:gd name="connsiteY134" fmla="*/ 128730 h 150153"/>
                <a:gd name="connsiteX135" fmla="*/ 126068 w 176964"/>
                <a:gd name="connsiteY135" fmla="*/ 131392 h 150153"/>
                <a:gd name="connsiteX136" fmla="*/ 123343 w 176964"/>
                <a:gd name="connsiteY136" fmla="*/ 136780 h 150153"/>
                <a:gd name="connsiteX137" fmla="*/ 123343 w 176964"/>
                <a:gd name="connsiteY137" fmla="*/ 139442 h 150153"/>
                <a:gd name="connsiteX138" fmla="*/ 120680 w 176964"/>
                <a:gd name="connsiteY138" fmla="*/ 142104 h 150153"/>
                <a:gd name="connsiteX139" fmla="*/ 120680 w 176964"/>
                <a:gd name="connsiteY139" fmla="*/ 144830 h 150153"/>
                <a:gd name="connsiteX140" fmla="*/ 118018 w 176964"/>
                <a:gd name="connsiteY140" fmla="*/ 144830 h 150153"/>
                <a:gd name="connsiteX141" fmla="*/ 118018 w 176964"/>
                <a:gd name="connsiteY141" fmla="*/ 147491 h 150153"/>
                <a:gd name="connsiteX142" fmla="*/ 118018 w 176964"/>
                <a:gd name="connsiteY142" fmla="*/ 150153 h 150153"/>
                <a:gd name="connsiteX143" fmla="*/ 115293 w 176964"/>
                <a:gd name="connsiteY143" fmla="*/ 147491 h 150153"/>
                <a:gd name="connsiteX144" fmla="*/ 115293 w 176964"/>
                <a:gd name="connsiteY144" fmla="*/ 144830 h 150153"/>
                <a:gd name="connsiteX145" fmla="*/ 112631 w 176964"/>
                <a:gd name="connsiteY145" fmla="*/ 144830 h 150153"/>
                <a:gd name="connsiteX146" fmla="*/ 109969 w 176964"/>
                <a:gd name="connsiteY146" fmla="*/ 144830 h 150153"/>
                <a:gd name="connsiteX147" fmla="*/ 107243 w 176964"/>
                <a:gd name="connsiteY147" fmla="*/ 144830 h 150153"/>
                <a:gd name="connsiteX148" fmla="*/ 104581 w 176964"/>
                <a:gd name="connsiteY148" fmla="*/ 142104 h 150153"/>
                <a:gd name="connsiteX149" fmla="*/ 101919 w 176964"/>
                <a:gd name="connsiteY149" fmla="*/ 142104 h 150153"/>
                <a:gd name="connsiteX150" fmla="*/ 99257 w 176964"/>
                <a:gd name="connsiteY150" fmla="*/ 136780 h 150153"/>
                <a:gd name="connsiteX151" fmla="*/ 96532 w 176964"/>
                <a:gd name="connsiteY151" fmla="*/ 136780 h 150153"/>
                <a:gd name="connsiteX152" fmla="*/ 96532 w 176964"/>
                <a:gd name="connsiteY152" fmla="*/ 134118 h 150153"/>
                <a:gd name="connsiteX153" fmla="*/ 93870 w 176964"/>
                <a:gd name="connsiteY153" fmla="*/ 134118 h 150153"/>
                <a:gd name="connsiteX154" fmla="*/ 91208 w 176964"/>
                <a:gd name="connsiteY154" fmla="*/ 134118 h 150153"/>
                <a:gd name="connsiteX155" fmla="*/ 88482 w 176964"/>
                <a:gd name="connsiteY155" fmla="*/ 134118 h 150153"/>
                <a:gd name="connsiteX156" fmla="*/ 88482 w 176964"/>
                <a:gd name="connsiteY156" fmla="*/ 131392 h 150153"/>
                <a:gd name="connsiteX157" fmla="*/ 85820 w 176964"/>
                <a:gd name="connsiteY157" fmla="*/ 131392 h 150153"/>
                <a:gd name="connsiteX158" fmla="*/ 85820 w 176964"/>
                <a:gd name="connsiteY158" fmla="*/ 128730 h 150153"/>
                <a:gd name="connsiteX159" fmla="*/ 85820 w 176964"/>
                <a:gd name="connsiteY159" fmla="*/ 128730 h 15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76964" h="150153">
                  <a:moveTo>
                    <a:pt x="85820" y="128730"/>
                  </a:moveTo>
                  <a:lnTo>
                    <a:pt x="83158" y="128730"/>
                  </a:lnTo>
                  <a:lnTo>
                    <a:pt x="80432" y="128730"/>
                  </a:lnTo>
                  <a:lnTo>
                    <a:pt x="77770" y="128730"/>
                  </a:lnTo>
                  <a:lnTo>
                    <a:pt x="75108" y="131392"/>
                  </a:lnTo>
                  <a:lnTo>
                    <a:pt x="72446" y="131392"/>
                  </a:lnTo>
                  <a:lnTo>
                    <a:pt x="69721" y="131392"/>
                  </a:lnTo>
                  <a:lnTo>
                    <a:pt x="67059" y="131392"/>
                  </a:lnTo>
                  <a:lnTo>
                    <a:pt x="64397" y="131392"/>
                  </a:lnTo>
                  <a:lnTo>
                    <a:pt x="61671" y="128730"/>
                  </a:lnTo>
                  <a:lnTo>
                    <a:pt x="59009" y="128730"/>
                  </a:lnTo>
                  <a:lnTo>
                    <a:pt x="59009" y="126068"/>
                  </a:lnTo>
                  <a:lnTo>
                    <a:pt x="56347" y="126068"/>
                  </a:lnTo>
                  <a:lnTo>
                    <a:pt x="56347" y="123343"/>
                  </a:lnTo>
                  <a:lnTo>
                    <a:pt x="56347" y="120681"/>
                  </a:lnTo>
                  <a:lnTo>
                    <a:pt x="53622" y="118018"/>
                  </a:lnTo>
                  <a:lnTo>
                    <a:pt x="53622" y="115293"/>
                  </a:lnTo>
                  <a:lnTo>
                    <a:pt x="50960" y="115293"/>
                  </a:lnTo>
                  <a:lnTo>
                    <a:pt x="48298" y="112631"/>
                  </a:lnTo>
                  <a:lnTo>
                    <a:pt x="42910" y="112631"/>
                  </a:lnTo>
                  <a:lnTo>
                    <a:pt x="40248" y="112631"/>
                  </a:lnTo>
                  <a:lnTo>
                    <a:pt x="37586" y="112631"/>
                  </a:lnTo>
                  <a:lnTo>
                    <a:pt x="34860" y="112631"/>
                  </a:lnTo>
                  <a:lnTo>
                    <a:pt x="34860" y="109969"/>
                  </a:lnTo>
                  <a:lnTo>
                    <a:pt x="34860" y="107307"/>
                  </a:lnTo>
                  <a:lnTo>
                    <a:pt x="32198" y="107307"/>
                  </a:lnTo>
                  <a:lnTo>
                    <a:pt x="32198" y="104581"/>
                  </a:lnTo>
                  <a:lnTo>
                    <a:pt x="32198" y="101919"/>
                  </a:lnTo>
                  <a:lnTo>
                    <a:pt x="32198" y="99257"/>
                  </a:lnTo>
                  <a:lnTo>
                    <a:pt x="29536" y="99257"/>
                  </a:lnTo>
                  <a:lnTo>
                    <a:pt x="29536" y="93870"/>
                  </a:lnTo>
                  <a:lnTo>
                    <a:pt x="29536" y="91208"/>
                  </a:lnTo>
                  <a:lnTo>
                    <a:pt x="29536" y="88482"/>
                  </a:lnTo>
                  <a:lnTo>
                    <a:pt x="26811" y="85820"/>
                  </a:lnTo>
                  <a:lnTo>
                    <a:pt x="24149" y="83158"/>
                  </a:lnTo>
                  <a:lnTo>
                    <a:pt x="21487" y="83158"/>
                  </a:lnTo>
                  <a:lnTo>
                    <a:pt x="16099" y="80496"/>
                  </a:lnTo>
                  <a:lnTo>
                    <a:pt x="13437" y="77771"/>
                  </a:lnTo>
                  <a:lnTo>
                    <a:pt x="10775" y="77771"/>
                  </a:lnTo>
                  <a:lnTo>
                    <a:pt x="8050" y="75109"/>
                  </a:lnTo>
                  <a:lnTo>
                    <a:pt x="5387" y="75109"/>
                  </a:lnTo>
                  <a:lnTo>
                    <a:pt x="2725" y="72447"/>
                  </a:lnTo>
                  <a:lnTo>
                    <a:pt x="2725" y="69721"/>
                  </a:lnTo>
                  <a:lnTo>
                    <a:pt x="2725" y="67059"/>
                  </a:lnTo>
                  <a:lnTo>
                    <a:pt x="0" y="64397"/>
                  </a:lnTo>
                  <a:lnTo>
                    <a:pt x="10775" y="61672"/>
                  </a:lnTo>
                  <a:lnTo>
                    <a:pt x="24149" y="56347"/>
                  </a:lnTo>
                  <a:lnTo>
                    <a:pt x="29536" y="45636"/>
                  </a:lnTo>
                  <a:lnTo>
                    <a:pt x="34860" y="32198"/>
                  </a:lnTo>
                  <a:lnTo>
                    <a:pt x="40248" y="21487"/>
                  </a:lnTo>
                  <a:lnTo>
                    <a:pt x="40248" y="18825"/>
                  </a:lnTo>
                  <a:lnTo>
                    <a:pt x="42910" y="16099"/>
                  </a:lnTo>
                  <a:lnTo>
                    <a:pt x="42910" y="13437"/>
                  </a:lnTo>
                  <a:lnTo>
                    <a:pt x="42910" y="10775"/>
                  </a:lnTo>
                  <a:lnTo>
                    <a:pt x="45572" y="10775"/>
                  </a:lnTo>
                  <a:lnTo>
                    <a:pt x="45572" y="8050"/>
                  </a:lnTo>
                  <a:lnTo>
                    <a:pt x="48298" y="8050"/>
                  </a:lnTo>
                  <a:lnTo>
                    <a:pt x="48298" y="5388"/>
                  </a:lnTo>
                  <a:lnTo>
                    <a:pt x="53622" y="5388"/>
                  </a:lnTo>
                  <a:lnTo>
                    <a:pt x="56347" y="2726"/>
                  </a:lnTo>
                  <a:lnTo>
                    <a:pt x="59009" y="0"/>
                  </a:lnTo>
                  <a:lnTo>
                    <a:pt x="61671" y="0"/>
                  </a:lnTo>
                  <a:lnTo>
                    <a:pt x="64397" y="0"/>
                  </a:lnTo>
                  <a:lnTo>
                    <a:pt x="69721" y="2726"/>
                  </a:lnTo>
                  <a:lnTo>
                    <a:pt x="75108" y="2726"/>
                  </a:lnTo>
                  <a:lnTo>
                    <a:pt x="77770" y="2726"/>
                  </a:lnTo>
                  <a:lnTo>
                    <a:pt x="80432" y="5388"/>
                  </a:lnTo>
                  <a:lnTo>
                    <a:pt x="83158" y="5388"/>
                  </a:lnTo>
                  <a:lnTo>
                    <a:pt x="85820" y="5388"/>
                  </a:lnTo>
                  <a:lnTo>
                    <a:pt x="88482" y="8050"/>
                  </a:lnTo>
                  <a:lnTo>
                    <a:pt x="91208" y="8050"/>
                  </a:lnTo>
                  <a:lnTo>
                    <a:pt x="91208" y="10775"/>
                  </a:lnTo>
                  <a:lnTo>
                    <a:pt x="93870" y="10775"/>
                  </a:lnTo>
                  <a:lnTo>
                    <a:pt x="93870" y="13437"/>
                  </a:lnTo>
                  <a:lnTo>
                    <a:pt x="96532" y="10775"/>
                  </a:lnTo>
                  <a:lnTo>
                    <a:pt x="96532" y="13437"/>
                  </a:lnTo>
                  <a:lnTo>
                    <a:pt x="99257" y="13437"/>
                  </a:lnTo>
                  <a:lnTo>
                    <a:pt x="99257" y="16099"/>
                  </a:lnTo>
                  <a:lnTo>
                    <a:pt x="101919" y="18825"/>
                  </a:lnTo>
                  <a:lnTo>
                    <a:pt x="101919" y="21487"/>
                  </a:lnTo>
                  <a:lnTo>
                    <a:pt x="104581" y="24149"/>
                  </a:lnTo>
                  <a:lnTo>
                    <a:pt x="107243" y="26811"/>
                  </a:lnTo>
                  <a:lnTo>
                    <a:pt x="107243" y="29537"/>
                  </a:lnTo>
                  <a:lnTo>
                    <a:pt x="109969" y="32198"/>
                  </a:lnTo>
                  <a:lnTo>
                    <a:pt x="112631" y="32198"/>
                  </a:lnTo>
                  <a:lnTo>
                    <a:pt x="115293" y="32198"/>
                  </a:lnTo>
                  <a:lnTo>
                    <a:pt x="118018" y="32198"/>
                  </a:lnTo>
                  <a:lnTo>
                    <a:pt x="120680" y="32198"/>
                  </a:lnTo>
                  <a:lnTo>
                    <a:pt x="120680" y="29537"/>
                  </a:lnTo>
                  <a:lnTo>
                    <a:pt x="123343" y="29537"/>
                  </a:lnTo>
                  <a:lnTo>
                    <a:pt x="126068" y="26811"/>
                  </a:lnTo>
                  <a:lnTo>
                    <a:pt x="128730" y="26811"/>
                  </a:lnTo>
                  <a:lnTo>
                    <a:pt x="131392" y="26811"/>
                  </a:lnTo>
                  <a:lnTo>
                    <a:pt x="134054" y="26811"/>
                  </a:lnTo>
                  <a:lnTo>
                    <a:pt x="136780" y="26811"/>
                  </a:lnTo>
                  <a:lnTo>
                    <a:pt x="139442" y="29537"/>
                  </a:lnTo>
                  <a:lnTo>
                    <a:pt x="142104" y="29537"/>
                  </a:lnTo>
                  <a:lnTo>
                    <a:pt x="147491" y="29537"/>
                  </a:lnTo>
                  <a:lnTo>
                    <a:pt x="150153" y="29537"/>
                  </a:lnTo>
                  <a:lnTo>
                    <a:pt x="152879" y="29537"/>
                  </a:lnTo>
                  <a:lnTo>
                    <a:pt x="155541" y="29537"/>
                  </a:lnTo>
                  <a:lnTo>
                    <a:pt x="158203" y="32198"/>
                  </a:lnTo>
                  <a:lnTo>
                    <a:pt x="158203" y="34860"/>
                  </a:lnTo>
                  <a:lnTo>
                    <a:pt x="160865" y="37586"/>
                  </a:lnTo>
                  <a:lnTo>
                    <a:pt x="163591" y="40248"/>
                  </a:lnTo>
                  <a:lnTo>
                    <a:pt x="166253" y="40248"/>
                  </a:lnTo>
                  <a:lnTo>
                    <a:pt x="168915" y="42910"/>
                  </a:lnTo>
                  <a:lnTo>
                    <a:pt x="171640" y="45636"/>
                  </a:lnTo>
                  <a:lnTo>
                    <a:pt x="174302" y="48298"/>
                  </a:lnTo>
                  <a:lnTo>
                    <a:pt x="176964" y="48298"/>
                  </a:lnTo>
                  <a:lnTo>
                    <a:pt x="176964" y="53622"/>
                  </a:lnTo>
                  <a:lnTo>
                    <a:pt x="174302" y="56347"/>
                  </a:lnTo>
                  <a:lnTo>
                    <a:pt x="171640" y="61672"/>
                  </a:lnTo>
                  <a:lnTo>
                    <a:pt x="171640" y="64397"/>
                  </a:lnTo>
                  <a:lnTo>
                    <a:pt x="168915" y="69721"/>
                  </a:lnTo>
                  <a:lnTo>
                    <a:pt x="168915" y="72447"/>
                  </a:lnTo>
                  <a:lnTo>
                    <a:pt x="166253" y="75109"/>
                  </a:lnTo>
                  <a:lnTo>
                    <a:pt x="166253" y="77771"/>
                  </a:lnTo>
                  <a:lnTo>
                    <a:pt x="163591" y="83158"/>
                  </a:lnTo>
                  <a:lnTo>
                    <a:pt x="163591" y="85820"/>
                  </a:lnTo>
                  <a:lnTo>
                    <a:pt x="160865" y="88482"/>
                  </a:lnTo>
                  <a:lnTo>
                    <a:pt x="158203" y="93870"/>
                  </a:lnTo>
                  <a:lnTo>
                    <a:pt x="155541" y="99257"/>
                  </a:lnTo>
                  <a:lnTo>
                    <a:pt x="152879" y="104581"/>
                  </a:lnTo>
                  <a:lnTo>
                    <a:pt x="150153" y="107307"/>
                  </a:lnTo>
                  <a:lnTo>
                    <a:pt x="150153" y="109969"/>
                  </a:lnTo>
                  <a:lnTo>
                    <a:pt x="147491" y="109969"/>
                  </a:lnTo>
                  <a:lnTo>
                    <a:pt x="147491" y="115293"/>
                  </a:lnTo>
                  <a:lnTo>
                    <a:pt x="144829" y="118018"/>
                  </a:lnTo>
                  <a:lnTo>
                    <a:pt x="142104" y="120681"/>
                  </a:lnTo>
                  <a:lnTo>
                    <a:pt x="142104" y="123343"/>
                  </a:lnTo>
                  <a:lnTo>
                    <a:pt x="136780" y="126068"/>
                  </a:lnTo>
                  <a:lnTo>
                    <a:pt x="134054" y="126068"/>
                  </a:lnTo>
                  <a:lnTo>
                    <a:pt x="131392" y="126068"/>
                  </a:lnTo>
                  <a:lnTo>
                    <a:pt x="128730" y="128730"/>
                  </a:lnTo>
                  <a:lnTo>
                    <a:pt x="126068" y="131392"/>
                  </a:lnTo>
                  <a:lnTo>
                    <a:pt x="123343" y="136780"/>
                  </a:lnTo>
                  <a:lnTo>
                    <a:pt x="123343" y="139442"/>
                  </a:lnTo>
                  <a:lnTo>
                    <a:pt x="120680" y="142104"/>
                  </a:lnTo>
                  <a:lnTo>
                    <a:pt x="120680" y="144830"/>
                  </a:lnTo>
                  <a:lnTo>
                    <a:pt x="118018" y="144830"/>
                  </a:lnTo>
                  <a:lnTo>
                    <a:pt x="118018" y="147491"/>
                  </a:lnTo>
                  <a:lnTo>
                    <a:pt x="118018" y="150153"/>
                  </a:lnTo>
                  <a:lnTo>
                    <a:pt x="115293" y="147491"/>
                  </a:lnTo>
                  <a:lnTo>
                    <a:pt x="115293" y="144830"/>
                  </a:lnTo>
                  <a:lnTo>
                    <a:pt x="112631" y="144830"/>
                  </a:lnTo>
                  <a:lnTo>
                    <a:pt x="109969" y="144830"/>
                  </a:lnTo>
                  <a:lnTo>
                    <a:pt x="107243" y="144830"/>
                  </a:lnTo>
                  <a:lnTo>
                    <a:pt x="104581" y="142104"/>
                  </a:lnTo>
                  <a:lnTo>
                    <a:pt x="101919" y="142104"/>
                  </a:lnTo>
                  <a:lnTo>
                    <a:pt x="99257" y="136780"/>
                  </a:lnTo>
                  <a:lnTo>
                    <a:pt x="96532" y="136780"/>
                  </a:lnTo>
                  <a:lnTo>
                    <a:pt x="96532" y="134118"/>
                  </a:lnTo>
                  <a:lnTo>
                    <a:pt x="93870" y="134118"/>
                  </a:lnTo>
                  <a:lnTo>
                    <a:pt x="91208" y="134118"/>
                  </a:lnTo>
                  <a:lnTo>
                    <a:pt x="88482" y="134118"/>
                  </a:lnTo>
                  <a:lnTo>
                    <a:pt x="88482" y="131392"/>
                  </a:lnTo>
                  <a:lnTo>
                    <a:pt x="85820" y="131392"/>
                  </a:lnTo>
                  <a:lnTo>
                    <a:pt x="85820" y="128730"/>
                  </a:lnTo>
                  <a:lnTo>
                    <a:pt x="85820" y="12873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5" name="Freeform: Shape 214">
              <a:extLst>
                <a:ext uri="{FF2B5EF4-FFF2-40B4-BE49-F238E27FC236}">
                  <a16:creationId xmlns:a16="http://schemas.microsoft.com/office/drawing/2014/main" id="{71168E90-7A37-E590-4480-9514E1B0306B}"/>
                </a:ext>
              </a:extLst>
            </p:cNvPr>
            <p:cNvSpPr/>
            <p:nvPr/>
          </p:nvSpPr>
          <p:spPr>
            <a:xfrm>
              <a:off x="2459675" y="4634790"/>
              <a:ext cx="152815" cy="166252"/>
            </a:xfrm>
            <a:custGeom>
              <a:avLst/>
              <a:gdLst>
                <a:gd name="connsiteX0" fmla="*/ 144766 w 152815"/>
                <a:gd name="connsiteY0" fmla="*/ 158203 h 166252"/>
                <a:gd name="connsiteX1" fmla="*/ 131392 w 152815"/>
                <a:gd name="connsiteY1" fmla="*/ 155541 h 166252"/>
                <a:gd name="connsiteX2" fmla="*/ 126005 w 152815"/>
                <a:gd name="connsiteY2" fmla="*/ 160865 h 166252"/>
                <a:gd name="connsiteX3" fmla="*/ 112631 w 152815"/>
                <a:gd name="connsiteY3" fmla="*/ 158203 h 166252"/>
                <a:gd name="connsiteX4" fmla="*/ 99194 w 152815"/>
                <a:gd name="connsiteY4" fmla="*/ 166253 h 166252"/>
                <a:gd name="connsiteX5" fmla="*/ 96532 w 152815"/>
                <a:gd name="connsiteY5" fmla="*/ 166253 h 166252"/>
                <a:gd name="connsiteX6" fmla="*/ 88482 w 152815"/>
                <a:gd name="connsiteY6" fmla="*/ 163591 h 166252"/>
                <a:gd name="connsiteX7" fmla="*/ 85820 w 152815"/>
                <a:gd name="connsiteY7" fmla="*/ 163591 h 166252"/>
                <a:gd name="connsiteX8" fmla="*/ 85820 w 152815"/>
                <a:gd name="connsiteY8" fmla="*/ 160865 h 166252"/>
                <a:gd name="connsiteX9" fmla="*/ 77771 w 152815"/>
                <a:gd name="connsiteY9" fmla="*/ 158203 h 166252"/>
                <a:gd name="connsiteX10" fmla="*/ 77771 w 152815"/>
                <a:gd name="connsiteY10" fmla="*/ 155541 h 166252"/>
                <a:gd name="connsiteX11" fmla="*/ 75045 w 152815"/>
                <a:gd name="connsiteY11" fmla="*/ 155541 h 166252"/>
                <a:gd name="connsiteX12" fmla="*/ 42910 w 152815"/>
                <a:gd name="connsiteY12" fmla="*/ 126005 h 166252"/>
                <a:gd name="connsiteX13" fmla="*/ 34860 w 152815"/>
                <a:gd name="connsiteY13" fmla="*/ 115293 h 166252"/>
                <a:gd name="connsiteX14" fmla="*/ 32198 w 152815"/>
                <a:gd name="connsiteY14" fmla="*/ 112631 h 166252"/>
                <a:gd name="connsiteX15" fmla="*/ 18761 w 152815"/>
                <a:gd name="connsiteY15" fmla="*/ 88482 h 166252"/>
                <a:gd name="connsiteX16" fmla="*/ 13374 w 152815"/>
                <a:gd name="connsiteY16" fmla="*/ 80433 h 166252"/>
                <a:gd name="connsiteX17" fmla="*/ 8050 w 152815"/>
                <a:gd name="connsiteY17" fmla="*/ 75109 h 166252"/>
                <a:gd name="connsiteX18" fmla="*/ 2662 w 152815"/>
                <a:gd name="connsiteY18" fmla="*/ 72383 h 166252"/>
                <a:gd name="connsiteX19" fmla="*/ 0 w 152815"/>
                <a:gd name="connsiteY19" fmla="*/ 67059 h 166252"/>
                <a:gd name="connsiteX20" fmla="*/ 24149 w 152815"/>
                <a:gd name="connsiteY20" fmla="*/ 50960 h 166252"/>
                <a:gd name="connsiteX21" fmla="*/ 26811 w 152815"/>
                <a:gd name="connsiteY21" fmla="*/ 48298 h 166252"/>
                <a:gd name="connsiteX22" fmla="*/ 29473 w 152815"/>
                <a:gd name="connsiteY22" fmla="*/ 48298 h 166252"/>
                <a:gd name="connsiteX23" fmla="*/ 32198 w 152815"/>
                <a:gd name="connsiteY23" fmla="*/ 45572 h 166252"/>
                <a:gd name="connsiteX24" fmla="*/ 34860 w 152815"/>
                <a:gd name="connsiteY24" fmla="*/ 45572 h 166252"/>
                <a:gd name="connsiteX25" fmla="*/ 37523 w 152815"/>
                <a:gd name="connsiteY25" fmla="*/ 45572 h 166252"/>
                <a:gd name="connsiteX26" fmla="*/ 40185 w 152815"/>
                <a:gd name="connsiteY26" fmla="*/ 42910 h 166252"/>
                <a:gd name="connsiteX27" fmla="*/ 42910 w 152815"/>
                <a:gd name="connsiteY27" fmla="*/ 40248 h 166252"/>
                <a:gd name="connsiteX28" fmla="*/ 45572 w 152815"/>
                <a:gd name="connsiteY28" fmla="*/ 40248 h 166252"/>
                <a:gd name="connsiteX29" fmla="*/ 48234 w 152815"/>
                <a:gd name="connsiteY29" fmla="*/ 40248 h 166252"/>
                <a:gd name="connsiteX30" fmla="*/ 48234 w 152815"/>
                <a:gd name="connsiteY30" fmla="*/ 37522 h 166252"/>
                <a:gd name="connsiteX31" fmla="*/ 50960 w 152815"/>
                <a:gd name="connsiteY31" fmla="*/ 37522 h 166252"/>
                <a:gd name="connsiteX32" fmla="*/ 53622 w 152815"/>
                <a:gd name="connsiteY32" fmla="*/ 37522 h 166252"/>
                <a:gd name="connsiteX33" fmla="*/ 56284 w 152815"/>
                <a:gd name="connsiteY33" fmla="*/ 37522 h 166252"/>
                <a:gd name="connsiteX34" fmla="*/ 59009 w 152815"/>
                <a:gd name="connsiteY34" fmla="*/ 37522 h 166252"/>
                <a:gd name="connsiteX35" fmla="*/ 59009 w 152815"/>
                <a:gd name="connsiteY35" fmla="*/ 34860 h 166252"/>
                <a:gd name="connsiteX36" fmla="*/ 61671 w 152815"/>
                <a:gd name="connsiteY36" fmla="*/ 32198 h 166252"/>
                <a:gd name="connsiteX37" fmla="*/ 64333 w 152815"/>
                <a:gd name="connsiteY37" fmla="*/ 29473 h 166252"/>
                <a:gd name="connsiteX38" fmla="*/ 66995 w 152815"/>
                <a:gd name="connsiteY38" fmla="*/ 29473 h 166252"/>
                <a:gd name="connsiteX39" fmla="*/ 69721 w 152815"/>
                <a:gd name="connsiteY39" fmla="*/ 29473 h 166252"/>
                <a:gd name="connsiteX40" fmla="*/ 72383 w 152815"/>
                <a:gd name="connsiteY40" fmla="*/ 29473 h 166252"/>
                <a:gd name="connsiteX41" fmla="*/ 75045 w 152815"/>
                <a:gd name="connsiteY41" fmla="*/ 29473 h 166252"/>
                <a:gd name="connsiteX42" fmla="*/ 77771 w 152815"/>
                <a:gd name="connsiteY42" fmla="*/ 29473 h 166252"/>
                <a:gd name="connsiteX43" fmla="*/ 80433 w 152815"/>
                <a:gd name="connsiteY43" fmla="*/ 32198 h 166252"/>
                <a:gd name="connsiteX44" fmla="*/ 80433 w 152815"/>
                <a:gd name="connsiteY44" fmla="*/ 29473 h 166252"/>
                <a:gd name="connsiteX45" fmla="*/ 80433 w 152815"/>
                <a:gd name="connsiteY45" fmla="*/ 26811 h 166252"/>
                <a:gd name="connsiteX46" fmla="*/ 77771 w 152815"/>
                <a:gd name="connsiteY46" fmla="*/ 26811 h 166252"/>
                <a:gd name="connsiteX47" fmla="*/ 75045 w 152815"/>
                <a:gd name="connsiteY47" fmla="*/ 26811 h 166252"/>
                <a:gd name="connsiteX48" fmla="*/ 75045 w 152815"/>
                <a:gd name="connsiteY48" fmla="*/ 24149 h 166252"/>
                <a:gd name="connsiteX49" fmla="*/ 77771 w 152815"/>
                <a:gd name="connsiteY49" fmla="*/ 21487 h 166252"/>
                <a:gd name="connsiteX50" fmla="*/ 77771 w 152815"/>
                <a:gd name="connsiteY50" fmla="*/ 18761 h 166252"/>
                <a:gd name="connsiteX51" fmla="*/ 83095 w 152815"/>
                <a:gd name="connsiteY51" fmla="*/ 18761 h 166252"/>
                <a:gd name="connsiteX52" fmla="*/ 85820 w 152815"/>
                <a:gd name="connsiteY52" fmla="*/ 16099 h 166252"/>
                <a:gd name="connsiteX53" fmla="*/ 88482 w 152815"/>
                <a:gd name="connsiteY53" fmla="*/ 16099 h 166252"/>
                <a:gd name="connsiteX54" fmla="*/ 91144 w 152815"/>
                <a:gd name="connsiteY54" fmla="*/ 13437 h 166252"/>
                <a:gd name="connsiteX55" fmla="*/ 93870 w 152815"/>
                <a:gd name="connsiteY55" fmla="*/ 10712 h 166252"/>
                <a:gd name="connsiteX56" fmla="*/ 96532 w 152815"/>
                <a:gd name="connsiteY56" fmla="*/ 10712 h 166252"/>
                <a:gd name="connsiteX57" fmla="*/ 99194 w 152815"/>
                <a:gd name="connsiteY57" fmla="*/ 8050 h 166252"/>
                <a:gd name="connsiteX58" fmla="*/ 101856 w 152815"/>
                <a:gd name="connsiteY58" fmla="*/ 8050 h 166252"/>
                <a:gd name="connsiteX59" fmla="*/ 104581 w 152815"/>
                <a:gd name="connsiteY59" fmla="*/ 8050 h 166252"/>
                <a:gd name="connsiteX60" fmla="*/ 107243 w 152815"/>
                <a:gd name="connsiteY60" fmla="*/ 5388 h 166252"/>
                <a:gd name="connsiteX61" fmla="*/ 109906 w 152815"/>
                <a:gd name="connsiteY61" fmla="*/ 5388 h 166252"/>
                <a:gd name="connsiteX62" fmla="*/ 112631 w 152815"/>
                <a:gd name="connsiteY62" fmla="*/ 2662 h 166252"/>
                <a:gd name="connsiteX63" fmla="*/ 115293 w 152815"/>
                <a:gd name="connsiteY63" fmla="*/ 2662 h 166252"/>
                <a:gd name="connsiteX64" fmla="*/ 117955 w 152815"/>
                <a:gd name="connsiteY64" fmla="*/ 0 h 166252"/>
                <a:gd name="connsiteX65" fmla="*/ 120681 w 152815"/>
                <a:gd name="connsiteY65" fmla="*/ 0 h 166252"/>
                <a:gd name="connsiteX66" fmla="*/ 120681 w 152815"/>
                <a:gd name="connsiteY66" fmla="*/ 2662 h 166252"/>
                <a:gd name="connsiteX67" fmla="*/ 120681 w 152815"/>
                <a:gd name="connsiteY67" fmla="*/ 5388 h 166252"/>
                <a:gd name="connsiteX68" fmla="*/ 123343 w 152815"/>
                <a:gd name="connsiteY68" fmla="*/ 5388 h 166252"/>
                <a:gd name="connsiteX69" fmla="*/ 123343 w 152815"/>
                <a:gd name="connsiteY69" fmla="*/ 8050 h 166252"/>
                <a:gd name="connsiteX70" fmla="*/ 123343 w 152815"/>
                <a:gd name="connsiteY70" fmla="*/ 10712 h 166252"/>
                <a:gd name="connsiteX71" fmla="*/ 120681 w 152815"/>
                <a:gd name="connsiteY71" fmla="*/ 10712 h 166252"/>
                <a:gd name="connsiteX72" fmla="*/ 117955 w 152815"/>
                <a:gd name="connsiteY72" fmla="*/ 10712 h 166252"/>
                <a:gd name="connsiteX73" fmla="*/ 120681 w 152815"/>
                <a:gd name="connsiteY73" fmla="*/ 13437 h 166252"/>
                <a:gd name="connsiteX74" fmla="*/ 117955 w 152815"/>
                <a:gd name="connsiteY74" fmla="*/ 16099 h 166252"/>
                <a:gd name="connsiteX75" fmla="*/ 115293 w 152815"/>
                <a:gd name="connsiteY75" fmla="*/ 16099 h 166252"/>
                <a:gd name="connsiteX76" fmla="*/ 115293 w 152815"/>
                <a:gd name="connsiteY76" fmla="*/ 18761 h 166252"/>
                <a:gd name="connsiteX77" fmla="*/ 115293 w 152815"/>
                <a:gd name="connsiteY77" fmla="*/ 21487 h 166252"/>
                <a:gd name="connsiteX78" fmla="*/ 115293 w 152815"/>
                <a:gd name="connsiteY78" fmla="*/ 24149 h 166252"/>
                <a:gd name="connsiteX79" fmla="*/ 117955 w 152815"/>
                <a:gd name="connsiteY79" fmla="*/ 24149 h 166252"/>
                <a:gd name="connsiteX80" fmla="*/ 117955 w 152815"/>
                <a:gd name="connsiteY80" fmla="*/ 26811 h 166252"/>
                <a:gd name="connsiteX81" fmla="*/ 117955 w 152815"/>
                <a:gd name="connsiteY81" fmla="*/ 29473 h 166252"/>
                <a:gd name="connsiteX82" fmla="*/ 120681 w 152815"/>
                <a:gd name="connsiteY82" fmla="*/ 32198 h 166252"/>
                <a:gd name="connsiteX83" fmla="*/ 123343 w 152815"/>
                <a:gd name="connsiteY83" fmla="*/ 32198 h 166252"/>
                <a:gd name="connsiteX84" fmla="*/ 123343 w 152815"/>
                <a:gd name="connsiteY84" fmla="*/ 34860 h 166252"/>
                <a:gd name="connsiteX85" fmla="*/ 123343 w 152815"/>
                <a:gd name="connsiteY85" fmla="*/ 37522 h 166252"/>
                <a:gd name="connsiteX86" fmla="*/ 120681 w 152815"/>
                <a:gd name="connsiteY86" fmla="*/ 40248 h 166252"/>
                <a:gd name="connsiteX87" fmla="*/ 120681 w 152815"/>
                <a:gd name="connsiteY87" fmla="*/ 42910 h 166252"/>
                <a:gd name="connsiteX88" fmla="*/ 120681 w 152815"/>
                <a:gd name="connsiteY88" fmla="*/ 45572 h 166252"/>
                <a:gd name="connsiteX89" fmla="*/ 120681 w 152815"/>
                <a:gd name="connsiteY89" fmla="*/ 48298 h 166252"/>
                <a:gd name="connsiteX90" fmla="*/ 120681 w 152815"/>
                <a:gd name="connsiteY90" fmla="*/ 53622 h 166252"/>
                <a:gd name="connsiteX91" fmla="*/ 120681 w 152815"/>
                <a:gd name="connsiteY91" fmla="*/ 56347 h 166252"/>
                <a:gd name="connsiteX92" fmla="*/ 123343 w 152815"/>
                <a:gd name="connsiteY92" fmla="*/ 56347 h 166252"/>
                <a:gd name="connsiteX93" fmla="*/ 123343 w 152815"/>
                <a:gd name="connsiteY93" fmla="*/ 59009 h 166252"/>
                <a:gd name="connsiteX94" fmla="*/ 123343 w 152815"/>
                <a:gd name="connsiteY94" fmla="*/ 61671 h 166252"/>
                <a:gd name="connsiteX95" fmla="*/ 123343 w 152815"/>
                <a:gd name="connsiteY95" fmla="*/ 64334 h 166252"/>
                <a:gd name="connsiteX96" fmla="*/ 126005 w 152815"/>
                <a:gd name="connsiteY96" fmla="*/ 64334 h 166252"/>
                <a:gd name="connsiteX97" fmla="*/ 128667 w 152815"/>
                <a:gd name="connsiteY97" fmla="*/ 64334 h 166252"/>
                <a:gd name="connsiteX98" fmla="*/ 131392 w 152815"/>
                <a:gd name="connsiteY98" fmla="*/ 67059 h 166252"/>
                <a:gd name="connsiteX99" fmla="*/ 131392 w 152815"/>
                <a:gd name="connsiteY99" fmla="*/ 69721 h 166252"/>
                <a:gd name="connsiteX100" fmla="*/ 131392 w 152815"/>
                <a:gd name="connsiteY100" fmla="*/ 72383 h 166252"/>
                <a:gd name="connsiteX101" fmla="*/ 131392 w 152815"/>
                <a:gd name="connsiteY101" fmla="*/ 75109 h 166252"/>
                <a:gd name="connsiteX102" fmla="*/ 131392 w 152815"/>
                <a:gd name="connsiteY102" fmla="*/ 77771 h 166252"/>
                <a:gd name="connsiteX103" fmla="*/ 131392 w 152815"/>
                <a:gd name="connsiteY103" fmla="*/ 80433 h 166252"/>
                <a:gd name="connsiteX104" fmla="*/ 134054 w 152815"/>
                <a:gd name="connsiteY104" fmla="*/ 80433 h 166252"/>
                <a:gd name="connsiteX105" fmla="*/ 134054 w 152815"/>
                <a:gd name="connsiteY105" fmla="*/ 83158 h 166252"/>
                <a:gd name="connsiteX106" fmla="*/ 136716 w 152815"/>
                <a:gd name="connsiteY106" fmla="*/ 85820 h 166252"/>
                <a:gd name="connsiteX107" fmla="*/ 139442 w 152815"/>
                <a:gd name="connsiteY107" fmla="*/ 85820 h 166252"/>
                <a:gd name="connsiteX108" fmla="*/ 142104 w 152815"/>
                <a:gd name="connsiteY108" fmla="*/ 85820 h 166252"/>
                <a:gd name="connsiteX109" fmla="*/ 144766 w 152815"/>
                <a:gd name="connsiteY109" fmla="*/ 88482 h 166252"/>
                <a:gd name="connsiteX110" fmla="*/ 147491 w 152815"/>
                <a:gd name="connsiteY110" fmla="*/ 88482 h 166252"/>
                <a:gd name="connsiteX111" fmla="*/ 150153 w 152815"/>
                <a:gd name="connsiteY111" fmla="*/ 88482 h 166252"/>
                <a:gd name="connsiteX112" fmla="*/ 150153 w 152815"/>
                <a:gd name="connsiteY112" fmla="*/ 91144 h 166252"/>
                <a:gd name="connsiteX113" fmla="*/ 152816 w 152815"/>
                <a:gd name="connsiteY113" fmla="*/ 91144 h 166252"/>
                <a:gd name="connsiteX114" fmla="*/ 152816 w 152815"/>
                <a:gd name="connsiteY114" fmla="*/ 93870 h 166252"/>
                <a:gd name="connsiteX115" fmla="*/ 150153 w 152815"/>
                <a:gd name="connsiteY115" fmla="*/ 93870 h 166252"/>
                <a:gd name="connsiteX116" fmla="*/ 147491 w 152815"/>
                <a:gd name="connsiteY116" fmla="*/ 93870 h 166252"/>
                <a:gd name="connsiteX117" fmla="*/ 144766 w 152815"/>
                <a:gd name="connsiteY117" fmla="*/ 93870 h 166252"/>
                <a:gd name="connsiteX118" fmla="*/ 142104 w 152815"/>
                <a:gd name="connsiteY118" fmla="*/ 93870 h 166252"/>
                <a:gd name="connsiteX119" fmla="*/ 142104 w 152815"/>
                <a:gd name="connsiteY119" fmla="*/ 96532 h 166252"/>
                <a:gd name="connsiteX120" fmla="*/ 142104 w 152815"/>
                <a:gd name="connsiteY120" fmla="*/ 99194 h 166252"/>
                <a:gd name="connsiteX121" fmla="*/ 142104 w 152815"/>
                <a:gd name="connsiteY121" fmla="*/ 101919 h 166252"/>
                <a:gd name="connsiteX122" fmla="*/ 142104 w 152815"/>
                <a:gd name="connsiteY122" fmla="*/ 104581 h 166252"/>
                <a:gd name="connsiteX123" fmla="*/ 142104 w 152815"/>
                <a:gd name="connsiteY123" fmla="*/ 107243 h 166252"/>
                <a:gd name="connsiteX124" fmla="*/ 142104 w 152815"/>
                <a:gd name="connsiteY124" fmla="*/ 109969 h 166252"/>
                <a:gd name="connsiteX125" fmla="*/ 139442 w 152815"/>
                <a:gd name="connsiteY125" fmla="*/ 109969 h 166252"/>
                <a:gd name="connsiteX126" fmla="*/ 136716 w 152815"/>
                <a:gd name="connsiteY126" fmla="*/ 109969 h 166252"/>
                <a:gd name="connsiteX127" fmla="*/ 134054 w 152815"/>
                <a:gd name="connsiteY127" fmla="*/ 109969 h 166252"/>
                <a:gd name="connsiteX128" fmla="*/ 131392 w 152815"/>
                <a:gd name="connsiteY128" fmla="*/ 109969 h 166252"/>
                <a:gd name="connsiteX129" fmla="*/ 128667 w 152815"/>
                <a:gd name="connsiteY129" fmla="*/ 109969 h 166252"/>
                <a:gd name="connsiteX130" fmla="*/ 128667 w 152815"/>
                <a:gd name="connsiteY130" fmla="*/ 112631 h 166252"/>
                <a:gd name="connsiteX131" fmla="*/ 126005 w 152815"/>
                <a:gd name="connsiteY131" fmla="*/ 115293 h 166252"/>
                <a:gd name="connsiteX132" fmla="*/ 126005 w 152815"/>
                <a:gd name="connsiteY132" fmla="*/ 117955 h 166252"/>
                <a:gd name="connsiteX133" fmla="*/ 128667 w 152815"/>
                <a:gd name="connsiteY133" fmla="*/ 117955 h 166252"/>
                <a:gd name="connsiteX134" fmla="*/ 128667 w 152815"/>
                <a:gd name="connsiteY134" fmla="*/ 120681 h 166252"/>
                <a:gd name="connsiteX135" fmla="*/ 126005 w 152815"/>
                <a:gd name="connsiteY135" fmla="*/ 123343 h 166252"/>
                <a:gd name="connsiteX136" fmla="*/ 126005 w 152815"/>
                <a:gd name="connsiteY136" fmla="*/ 126005 h 166252"/>
                <a:gd name="connsiteX137" fmla="*/ 126005 w 152815"/>
                <a:gd name="connsiteY137" fmla="*/ 128730 h 166252"/>
                <a:gd name="connsiteX138" fmla="*/ 126005 w 152815"/>
                <a:gd name="connsiteY138" fmla="*/ 131392 h 166252"/>
                <a:gd name="connsiteX139" fmla="*/ 126005 w 152815"/>
                <a:gd name="connsiteY139" fmla="*/ 134054 h 166252"/>
                <a:gd name="connsiteX140" fmla="*/ 128667 w 152815"/>
                <a:gd name="connsiteY140" fmla="*/ 136780 h 166252"/>
                <a:gd name="connsiteX141" fmla="*/ 128667 w 152815"/>
                <a:gd name="connsiteY141" fmla="*/ 139442 h 166252"/>
                <a:gd name="connsiteX142" fmla="*/ 131392 w 152815"/>
                <a:gd name="connsiteY142" fmla="*/ 139442 h 166252"/>
                <a:gd name="connsiteX143" fmla="*/ 134054 w 152815"/>
                <a:gd name="connsiteY143" fmla="*/ 139442 h 166252"/>
                <a:gd name="connsiteX144" fmla="*/ 136716 w 152815"/>
                <a:gd name="connsiteY144" fmla="*/ 142104 h 166252"/>
                <a:gd name="connsiteX145" fmla="*/ 136716 w 152815"/>
                <a:gd name="connsiteY145" fmla="*/ 144830 h 166252"/>
                <a:gd name="connsiteX146" fmla="*/ 139442 w 152815"/>
                <a:gd name="connsiteY146" fmla="*/ 144830 h 166252"/>
                <a:gd name="connsiteX147" fmla="*/ 139442 w 152815"/>
                <a:gd name="connsiteY147" fmla="*/ 147491 h 166252"/>
                <a:gd name="connsiteX148" fmla="*/ 142104 w 152815"/>
                <a:gd name="connsiteY148" fmla="*/ 150153 h 166252"/>
                <a:gd name="connsiteX149" fmla="*/ 142104 w 152815"/>
                <a:gd name="connsiteY149" fmla="*/ 152815 h 166252"/>
                <a:gd name="connsiteX150" fmla="*/ 144766 w 152815"/>
                <a:gd name="connsiteY150" fmla="*/ 155541 h 166252"/>
                <a:gd name="connsiteX151" fmla="*/ 144766 w 152815"/>
                <a:gd name="connsiteY151" fmla="*/ 158203 h 166252"/>
                <a:gd name="connsiteX152" fmla="*/ 144766 w 152815"/>
                <a:gd name="connsiteY152" fmla="*/ 158203 h 166252"/>
                <a:gd name="connsiteX153" fmla="*/ 144766 w 152815"/>
                <a:gd name="connsiteY153" fmla="*/ 158203 h 16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52815" h="166252">
                  <a:moveTo>
                    <a:pt x="144766" y="158203"/>
                  </a:moveTo>
                  <a:lnTo>
                    <a:pt x="131392" y="155541"/>
                  </a:lnTo>
                  <a:lnTo>
                    <a:pt x="126005" y="160865"/>
                  </a:lnTo>
                  <a:lnTo>
                    <a:pt x="112631" y="158203"/>
                  </a:lnTo>
                  <a:lnTo>
                    <a:pt x="99194" y="166253"/>
                  </a:lnTo>
                  <a:lnTo>
                    <a:pt x="96532" y="166253"/>
                  </a:lnTo>
                  <a:lnTo>
                    <a:pt x="88482" y="163591"/>
                  </a:lnTo>
                  <a:lnTo>
                    <a:pt x="85820" y="163591"/>
                  </a:lnTo>
                  <a:lnTo>
                    <a:pt x="85820" y="160865"/>
                  </a:lnTo>
                  <a:lnTo>
                    <a:pt x="77771" y="158203"/>
                  </a:lnTo>
                  <a:lnTo>
                    <a:pt x="77771" y="155541"/>
                  </a:lnTo>
                  <a:lnTo>
                    <a:pt x="75045" y="155541"/>
                  </a:lnTo>
                  <a:lnTo>
                    <a:pt x="42910" y="126005"/>
                  </a:lnTo>
                  <a:lnTo>
                    <a:pt x="34860" y="115293"/>
                  </a:lnTo>
                  <a:lnTo>
                    <a:pt x="32198" y="112631"/>
                  </a:lnTo>
                  <a:lnTo>
                    <a:pt x="18761" y="88482"/>
                  </a:lnTo>
                  <a:lnTo>
                    <a:pt x="13374" y="80433"/>
                  </a:lnTo>
                  <a:lnTo>
                    <a:pt x="8050" y="75109"/>
                  </a:lnTo>
                  <a:lnTo>
                    <a:pt x="2662" y="72383"/>
                  </a:lnTo>
                  <a:lnTo>
                    <a:pt x="0" y="67059"/>
                  </a:lnTo>
                  <a:lnTo>
                    <a:pt x="24149" y="50960"/>
                  </a:lnTo>
                  <a:lnTo>
                    <a:pt x="26811" y="48298"/>
                  </a:lnTo>
                  <a:lnTo>
                    <a:pt x="29473" y="48298"/>
                  </a:lnTo>
                  <a:lnTo>
                    <a:pt x="32198" y="45572"/>
                  </a:lnTo>
                  <a:lnTo>
                    <a:pt x="34860" y="45572"/>
                  </a:lnTo>
                  <a:lnTo>
                    <a:pt x="37523" y="45572"/>
                  </a:lnTo>
                  <a:lnTo>
                    <a:pt x="40185" y="42910"/>
                  </a:lnTo>
                  <a:lnTo>
                    <a:pt x="42910" y="40248"/>
                  </a:lnTo>
                  <a:lnTo>
                    <a:pt x="45572" y="40248"/>
                  </a:lnTo>
                  <a:lnTo>
                    <a:pt x="48234" y="40248"/>
                  </a:lnTo>
                  <a:lnTo>
                    <a:pt x="48234" y="37522"/>
                  </a:lnTo>
                  <a:lnTo>
                    <a:pt x="50960" y="37522"/>
                  </a:lnTo>
                  <a:lnTo>
                    <a:pt x="53622" y="37522"/>
                  </a:lnTo>
                  <a:lnTo>
                    <a:pt x="56284" y="37522"/>
                  </a:lnTo>
                  <a:lnTo>
                    <a:pt x="59009" y="37522"/>
                  </a:lnTo>
                  <a:lnTo>
                    <a:pt x="59009" y="34860"/>
                  </a:lnTo>
                  <a:lnTo>
                    <a:pt x="61671" y="32198"/>
                  </a:lnTo>
                  <a:lnTo>
                    <a:pt x="64333" y="29473"/>
                  </a:lnTo>
                  <a:lnTo>
                    <a:pt x="66995" y="29473"/>
                  </a:lnTo>
                  <a:lnTo>
                    <a:pt x="69721" y="29473"/>
                  </a:lnTo>
                  <a:lnTo>
                    <a:pt x="72383" y="29473"/>
                  </a:lnTo>
                  <a:lnTo>
                    <a:pt x="75045" y="29473"/>
                  </a:lnTo>
                  <a:lnTo>
                    <a:pt x="77771" y="29473"/>
                  </a:lnTo>
                  <a:lnTo>
                    <a:pt x="80433" y="32198"/>
                  </a:lnTo>
                  <a:lnTo>
                    <a:pt x="80433" y="29473"/>
                  </a:lnTo>
                  <a:lnTo>
                    <a:pt x="80433" y="26811"/>
                  </a:lnTo>
                  <a:lnTo>
                    <a:pt x="77771" y="26811"/>
                  </a:lnTo>
                  <a:lnTo>
                    <a:pt x="75045" y="26811"/>
                  </a:lnTo>
                  <a:lnTo>
                    <a:pt x="75045" y="24149"/>
                  </a:lnTo>
                  <a:lnTo>
                    <a:pt x="77771" y="21487"/>
                  </a:lnTo>
                  <a:lnTo>
                    <a:pt x="77771" y="18761"/>
                  </a:lnTo>
                  <a:lnTo>
                    <a:pt x="83095" y="18761"/>
                  </a:lnTo>
                  <a:lnTo>
                    <a:pt x="85820" y="16099"/>
                  </a:lnTo>
                  <a:lnTo>
                    <a:pt x="88482" y="16099"/>
                  </a:lnTo>
                  <a:lnTo>
                    <a:pt x="91144" y="13437"/>
                  </a:lnTo>
                  <a:lnTo>
                    <a:pt x="93870" y="10712"/>
                  </a:lnTo>
                  <a:lnTo>
                    <a:pt x="96532" y="10712"/>
                  </a:lnTo>
                  <a:lnTo>
                    <a:pt x="99194" y="8050"/>
                  </a:lnTo>
                  <a:lnTo>
                    <a:pt x="101856" y="8050"/>
                  </a:lnTo>
                  <a:lnTo>
                    <a:pt x="104581" y="8050"/>
                  </a:lnTo>
                  <a:lnTo>
                    <a:pt x="107243" y="5388"/>
                  </a:lnTo>
                  <a:lnTo>
                    <a:pt x="109906" y="5388"/>
                  </a:lnTo>
                  <a:lnTo>
                    <a:pt x="112631" y="2662"/>
                  </a:lnTo>
                  <a:lnTo>
                    <a:pt x="115293" y="2662"/>
                  </a:lnTo>
                  <a:lnTo>
                    <a:pt x="117955" y="0"/>
                  </a:lnTo>
                  <a:lnTo>
                    <a:pt x="120681" y="0"/>
                  </a:lnTo>
                  <a:lnTo>
                    <a:pt x="120681" y="2662"/>
                  </a:lnTo>
                  <a:lnTo>
                    <a:pt x="120681" y="5388"/>
                  </a:lnTo>
                  <a:lnTo>
                    <a:pt x="123343" y="5388"/>
                  </a:lnTo>
                  <a:lnTo>
                    <a:pt x="123343" y="8050"/>
                  </a:lnTo>
                  <a:lnTo>
                    <a:pt x="123343" y="10712"/>
                  </a:lnTo>
                  <a:lnTo>
                    <a:pt x="120681" y="10712"/>
                  </a:lnTo>
                  <a:lnTo>
                    <a:pt x="117955" y="10712"/>
                  </a:lnTo>
                  <a:lnTo>
                    <a:pt x="120681" y="13437"/>
                  </a:lnTo>
                  <a:lnTo>
                    <a:pt x="117955" y="16099"/>
                  </a:lnTo>
                  <a:lnTo>
                    <a:pt x="115293" y="16099"/>
                  </a:lnTo>
                  <a:lnTo>
                    <a:pt x="115293" y="18761"/>
                  </a:lnTo>
                  <a:lnTo>
                    <a:pt x="115293" y="21487"/>
                  </a:lnTo>
                  <a:lnTo>
                    <a:pt x="115293" y="24149"/>
                  </a:lnTo>
                  <a:lnTo>
                    <a:pt x="117955" y="24149"/>
                  </a:lnTo>
                  <a:lnTo>
                    <a:pt x="117955" y="26811"/>
                  </a:lnTo>
                  <a:lnTo>
                    <a:pt x="117955" y="29473"/>
                  </a:lnTo>
                  <a:lnTo>
                    <a:pt x="120681" y="32198"/>
                  </a:lnTo>
                  <a:lnTo>
                    <a:pt x="123343" y="32198"/>
                  </a:lnTo>
                  <a:lnTo>
                    <a:pt x="123343" y="34860"/>
                  </a:lnTo>
                  <a:lnTo>
                    <a:pt x="123343" y="37522"/>
                  </a:lnTo>
                  <a:lnTo>
                    <a:pt x="120681" y="40248"/>
                  </a:lnTo>
                  <a:lnTo>
                    <a:pt x="120681" y="42910"/>
                  </a:lnTo>
                  <a:lnTo>
                    <a:pt x="120681" y="45572"/>
                  </a:lnTo>
                  <a:lnTo>
                    <a:pt x="120681" y="48298"/>
                  </a:lnTo>
                  <a:lnTo>
                    <a:pt x="120681" y="53622"/>
                  </a:lnTo>
                  <a:lnTo>
                    <a:pt x="120681" y="56347"/>
                  </a:lnTo>
                  <a:lnTo>
                    <a:pt x="123343" y="56347"/>
                  </a:lnTo>
                  <a:lnTo>
                    <a:pt x="123343" y="59009"/>
                  </a:lnTo>
                  <a:lnTo>
                    <a:pt x="123343" y="61671"/>
                  </a:lnTo>
                  <a:lnTo>
                    <a:pt x="123343" y="64334"/>
                  </a:lnTo>
                  <a:lnTo>
                    <a:pt x="126005" y="64334"/>
                  </a:lnTo>
                  <a:lnTo>
                    <a:pt x="128667" y="64334"/>
                  </a:lnTo>
                  <a:lnTo>
                    <a:pt x="131392" y="67059"/>
                  </a:lnTo>
                  <a:lnTo>
                    <a:pt x="131392" y="69721"/>
                  </a:lnTo>
                  <a:lnTo>
                    <a:pt x="131392" y="72383"/>
                  </a:lnTo>
                  <a:lnTo>
                    <a:pt x="131392" y="75109"/>
                  </a:lnTo>
                  <a:lnTo>
                    <a:pt x="131392" y="77771"/>
                  </a:lnTo>
                  <a:lnTo>
                    <a:pt x="131392" y="80433"/>
                  </a:lnTo>
                  <a:lnTo>
                    <a:pt x="134054" y="80433"/>
                  </a:lnTo>
                  <a:lnTo>
                    <a:pt x="134054" y="83158"/>
                  </a:lnTo>
                  <a:lnTo>
                    <a:pt x="136716" y="85820"/>
                  </a:lnTo>
                  <a:lnTo>
                    <a:pt x="139442" y="85820"/>
                  </a:lnTo>
                  <a:lnTo>
                    <a:pt x="142104" y="85820"/>
                  </a:lnTo>
                  <a:lnTo>
                    <a:pt x="144766" y="88482"/>
                  </a:lnTo>
                  <a:lnTo>
                    <a:pt x="147491" y="88482"/>
                  </a:lnTo>
                  <a:lnTo>
                    <a:pt x="150153" y="88482"/>
                  </a:lnTo>
                  <a:lnTo>
                    <a:pt x="150153" y="91144"/>
                  </a:lnTo>
                  <a:lnTo>
                    <a:pt x="152816" y="91144"/>
                  </a:lnTo>
                  <a:lnTo>
                    <a:pt x="152816" y="93870"/>
                  </a:lnTo>
                  <a:lnTo>
                    <a:pt x="150153" y="93870"/>
                  </a:lnTo>
                  <a:lnTo>
                    <a:pt x="147491" y="93870"/>
                  </a:lnTo>
                  <a:lnTo>
                    <a:pt x="144766" y="93870"/>
                  </a:lnTo>
                  <a:lnTo>
                    <a:pt x="142104" y="93870"/>
                  </a:lnTo>
                  <a:lnTo>
                    <a:pt x="142104" y="96532"/>
                  </a:lnTo>
                  <a:lnTo>
                    <a:pt x="142104" y="99194"/>
                  </a:lnTo>
                  <a:lnTo>
                    <a:pt x="142104" y="101919"/>
                  </a:lnTo>
                  <a:lnTo>
                    <a:pt x="142104" y="104581"/>
                  </a:lnTo>
                  <a:lnTo>
                    <a:pt x="142104" y="107243"/>
                  </a:lnTo>
                  <a:lnTo>
                    <a:pt x="142104" y="109969"/>
                  </a:lnTo>
                  <a:lnTo>
                    <a:pt x="139442" y="109969"/>
                  </a:lnTo>
                  <a:lnTo>
                    <a:pt x="136716" y="109969"/>
                  </a:lnTo>
                  <a:lnTo>
                    <a:pt x="134054" y="109969"/>
                  </a:lnTo>
                  <a:lnTo>
                    <a:pt x="131392" y="109969"/>
                  </a:lnTo>
                  <a:lnTo>
                    <a:pt x="128667" y="109969"/>
                  </a:lnTo>
                  <a:lnTo>
                    <a:pt x="128667" y="112631"/>
                  </a:lnTo>
                  <a:lnTo>
                    <a:pt x="126005" y="115293"/>
                  </a:lnTo>
                  <a:lnTo>
                    <a:pt x="126005" y="117955"/>
                  </a:lnTo>
                  <a:lnTo>
                    <a:pt x="128667" y="117955"/>
                  </a:lnTo>
                  <a:lnTo>
                    <a:pt x="128667" y="120681"/>
                  </a:lnTo>
                  <a:lnTo>
                    <a:pt x="126005" y="123343"/>
                  </a:lnTo>
                  <a:lnTo>
                    <a:pt x="126005" y="126005"/>
                  </a:lnTo>
                  <a:lnTo>
                    <a:pt x="126005" y="128730"/>
                  </a:lnTo>
                  <a:lnTo>
                    <a:pt x="126005" y="131392"/>
                  </a:lnTo>
                  <a:lnTo>
                    <a:pt x="126005" y="134054"/>
                  </a:lnTo>
                  <a:lnTo>
                    <a:pt x="128667" y="136780"/>
                  </a:lnTo>
                  <a:lnTo>
                    <a:pt x="128667" y="139442"/>
                  </a:lnTo>
                  <a:lnTo>
                    <a:pt x="131392" y="139442"/>
                  </a:lnTo>
                  <a:lnTo>
                    <a:pt x="134054" y="139442"/>
                  </a:lnTo>
                  <a:lnTo>
                    <a:pt x="136716" y="142104"/>
                  </a:lnTo>
                  <a:lnTo>
                    <a:pt x="136716" y="144830"/>
                  </a:lnTo>
                  <a:lnTo>
                    <a:pt x="139442" y="144830"/>
                  </a:lnTo>
                  <a:lnTo>
                    <a:pt x="139442" y="147491"/>
                  </a:lnTo>
                  <a:lnTo>
                    <a:pt x="142104" y="150153"/>
                  </a:lnTo>
                  <a:lnTo>
                    <a:pt x="142104" y="152815"/>
                  </a:lnTo>
                  <a:lnTo>
                    <a:pt x="144766" y="155541"/>
                  </a:lnTo>
                  <a:lnTo>
                    <a:pt x="144766" y="158203"/>
                  </a:lnTo>
                  <a:lnTo>
                    <a:pt x="144766" y="158203"/>
                  </a:lnTo>
                  <a:lnTo>
                    <a:pt x="144766" y="15820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6" name="Freeform: Shape 215">
              <a:extLst>
                <a:ext uri="{FF2B5EF4-FFF2-40B4-BE49-F238E27FC236}">
                  <a16:creationId xmlns:a16="http://schemas.microsoft.com/office/drawing/2014/main" id="{2DAA0199-BFDD-E560-475A-2B07D238E48C}"/>
                </a:ext>
              </a:extLst>
            </p:cNvPr>
            <p:cNvSpPr/>
            <p:nvPr/>
          </p:nvSpPr>
          <p:spPr>
            <a:xfrm>
              <a:off x="2451625" y="3798267"/>
              <a:ext cx="225198" cy="174238"/>
            </a:xfrm>
            <a:custGeom>
              <a:avLst/>
              <a:gdLst>
                <a:gd name="connsiteX0" fmla="*/ 26811 w 225198"/>
                <a:gd name="connsiteY0" fmla="*/ 174239 h 174238"/>
                <a:gd name="connsiteX1" fmla="*/ 26811 w 225198"/>
                <a:gd name="connsiteY1" fmla="*/ 171577 h 174238"/>
                <a:gd name="connsiteX2" fmla="*/ 24149 w 225198"/>
                <a:gd name="connsiteY2" fmla="*/ 168914 h 174238"/>
                <a:gd name="connsiteX3" fmla="*/ 21423 w 225198"/>
                <a:gd name="connsiteY3" fmla="*/ 166189 h 174238"/>
                <a:gd name="connsiteX4" fmla="*/ 21423 w 225198"/>
                <a:gd name="connsiteY4" fmla="*/ 163527 h 174238"/>
                <a:gd name="connsiteX5" fmla="*/ 18761 w 225198"/>
                <a:gd name="connsiteY5" fmla="*/ 160865 h 174238"/>
                <a:gd name="connsiteX6" fmla="*/ 18761 w 225198"/>
                <a:gd name="connsiteY6" fmla="*/ 158140 h 174238"/>
                <a:gd name="connsiteX7" fmla="*/ 16099 w 225198"/>
                <a:gd name="connsiteY7" fmla="*/ 155477 h 174238"/>
                <a:gd name="connsiteX8" fmla="*/ 13437 w 225198"/>
                <a:gd name="connsiteY8" fmla="*/ 152815 h 174238"/>
                <a:gd name="connsiteX9" fmla="*/ 13437 w 225198"/>
                <a:gd name="connsiteY9" fmla="*/ 150090 h 174238"/>
                <a:gd name="connsiteX10" fmla="*/ 10712 w 225198"/>
                <a:gd name="connsiteY10" fmla="*/ 147428 h 174238"/>
                <a:gd name="connsiteX11" fmla="*/ 10712 w 225198"/>
                <a:gd name="connsiteY11" fmla="*/ 144766 h 174238"/>
                <a:gd name="connsiteX12" fmla="*/ 8050 w 225198"/>
                <a:gd name="connsiteY12" fmla="*/ 144766 h 174238"/>
                <a:gd name="connsiteX13" fmla="*/ 8050 w 225198"/>
                <a:gd name="connsiteY13" fmla="*/ 142104 h 174238"/>
                <a:gd name="connsiteX14" fmla="*/ 8050 w 225198"/>
                <a:gd name="connsiteY14" fmla="*/ 139378 h 174238"/>
                <a:gd name="connsiteX15" fmla="*/ 5387 w 225198"/>
                <a:gd name="connsiteY15" fmla="*/ 139378 h 174238"/>
                <a:gd name="connsiteX16" fmla="*/ 5387 w 225198"/>
                <a:gd name="connsiteY16" fmla="*/ 136716 h 174238"/>
                <a:gd name="connsiteX17" fmla="*/ 2662 w 225198"/>
                <a:gd name="connsiteY17" fmla="*/ 134054 h 174238"/>
                <a:gd name="connsiteX18" fmla="*/ 0 w 225198"/>
                <a:gd name="connsiteY18" fmla="*/ 131329 h 174238"/>
                <a:gd name="connsiteX19" fmla="*/ 2662 w 225198"/>
                <a:gd name="connsiteY19" fmla="*/ 128667 h 174238"/>
                <a:gd name="connsiteX20" fmla="*/ 2662 w 225198"/>
                <a:gd name="connsiteY20" fmla="*/ 126005 h 174238"/>
                <a:gd name="connsiteX21" fmla="*/ 5387 w 225198"/>
                <a:gd name="connsiteY21" fmla="*/ 126005 h 174238"/>
                <a:gd name="connsiteX22" fmla="*/ 8050 w 225198"/>
                <a:gd name="connsiteY22" fmla="*/ 126005 h 174238"/>
                <a:gd name="connsiteX23" fmla="*/ 8050 w 225198"/>
                <a:gd name="connsiteY23" fmla="*/ 123279 h 174238"/>
                <a:gd name="connsiteX24" fmla="*/ 10712 w 225198"/>
                <a:gd name="connsiteY24" fmla="*/ 123279 h 174238"/>
                <a:gd name="connsiteX25" fmla="*/ 13437 w 225198"/>
                <a:gd name="connsiteY25" fmla="*/ 123279 h 174238"/>
                <a:gd name="connsiteX26" fmla="*/ 16099 w 225198"/>
                <a:gd name="connsiteY26" fmla="*/ 120617 h 174238"/>
                <a:gd name="connsiteX27" fmla="*/ 18761 w 225198"/>
                <a:gd name="connsiteY27" fmla="*/ 120617 h 174238"/>
                <a:gd name="connsiteX28" fmla="*/ 21423 w 225198"/>
                <a:gd name="connsiteY28" fmla="*/ 117955 h 174238"/>
                <a:gd name="connsiteX29" fmla="*/ 24149 w 225198"/>
                <a:gd name="connsiteY29" fmla="*/ 117955 h 174238"/>
                <a:gd name="connsiteX30" fmla="*/ 26811 w 225198"/>
                <a:gd name="connsiteY30" fmla="*/ 117955 h 174238"/>
                <a:gd name="connsiteX31" fmla="*/ 29473 w 225198"/>
                <a:gd name="connsiteY31" fmla="*/ 117955 h 174238"/>
                <a:gd name="connsiteX32" fmla="*/ 32198 w 225198"/>
                <a:gd name="connsiteY32" fmla="*/ 120617 h 174238"/>
                <a:gd name="connsiteX33" fmla="*/ 34860 w 225198"/>
                <a:gd name="connsiteY33" fmla="*/ 123279 h 174238"/>
                <a:gd name="connsiteX34" fmla="*/ 37523 w 225198"/>
                <a:gd name="connsiteY34" fmla="*/ 123279 h 174238"/>
                <a:gd name="connsiteX35" fmla="*/ 40248 w 225198"/>
                <a:gd name="connsiteY35" fmla="*/ 120617 h 174238"/>
                <a:gd name="connsiteX36" fmla="*/ 42910 w 225198"/>
                <a:gd name="connsiteY36" fmla="*/ 120617 h 174238"/>
                <a:gd name="connsiteX37" fmla="*/ 45572 w 225198"/>
                <a:gd name="connsiteY37" fmla="*/ 120617 h 174238"/>
                <a:gd name="connsiteX38" fmla="*/ 48234 w 225198"/>
                <a:gd name="connsiteY38" fmla="*/ 120617 h 174238"/>
                <a:gd name="connsiteX39" fmla="*/ 50960 w 225198"/>
                <a:gd name="connsiteY39" fmla="*/ 120617 h 174238"/>
                <a:gd name="connsiteX40" fmla="*/ 53622 w 225198"/>
                <a:gd name="connsiteY40" fmla="*/ 120617 h 174238"/>
                <a:gd name="connsiteX41" fmla="*/ 53622 w 225198"/>
                <a:gd name="connsiteY41" fmla="*/ 117955 h 174238"/>
                <a:gd name="connsiteX42" fmla="*/ 56284 w 225198"/>
                <a:gd name="connsiteY42" fmla="*/ 117955 h 174238"/>
                <a:gd name="connsiteX43" fmla="*/ 56284 w 225198"/>
                <a:gd name="connsiteY43" fmla="*/ 115293 h 174238"/>
                <a:gd name="connsiteX44" fmla="*/ 59009 w 225198"/>
                <a:gd name="connsiteY44" fmla="*/ 115293 h 174238"/>
                <a:gd name="connsiteX45" fmla="*/ 61671 w 225198"/>
                <a:gd name="connsiteY45" fmla="*/ 115293 h 174238"/>
                <a:gd name="connsiteX46" fmla="*/ 64333 w 225198"/>
                <a:gd name="connsiteY46" fmla="*/ 115293 h 174238"/>
                <a:gd name="connsiteX47" fmla="*/ 67059 w 225198"/>
                <a:gd name="connsiteY47" fmla="*/ 115293 h 174238"/>
                <a:gd name="connsiteX48" fmla="*/ 69721 w 225198"/>
                <a:gd name="connsiteY48" fmla="*/ 115293 h 174238"/>
                <a:gd name="connsiteX49" fmla="*/ 75045 w 225198"/>
                <a:gd name="connsiteY49" fmla="*/ 117955 h 174238"/>
                <a:gd name="connsiteX50" fmla="*/ 77770 w 225198"/>
                <a:gd name="connsiteY50" fmla="*/ 117955 h 174238"/>
                <a:gd name="connsiteX51" fmla="*/ 80433 w 225198"/>
                <a:gd name="connsiteY51" fmla="*/ 117955 h 174238"/>
                <a:gd name="connsiteX52" fmla="*/ 80433 w 225198"/>
                <a:gd name="connsiteY52" fmla="*/ 115293 h 174238"/>
                <a:gd name="connsiteX53" fmla="*/ 83095 w 225198"/>
                <a:gd name="connsiteY53" fmla="*/ 112568 h 174238"/>
                <a:gd name="connsiteX54" fmla="*/ 83095 w 225198"/>
                <a:gd name="connsiteY54" fmla="*/ 109905 h 174238"/>
                <a:gd name="connsiteX55" fmla="*/ 85820 w 225198"/>
                <a:gd name="connsiteY55" fmla="*/ 107243 h 174238"/>
                <a:gd name="connsiteX56" fmla="*/ 85820 w 225198"/>
                <a:gd name="connsiteY56" fmla="*/ 104518 h 174238"/>
                <a:gd name="connsiteX57" fmla="*/ 88482 w 225198"/>
                <a:gd name="connsiteY57" fmla="*/ 101856 h 174238"/>
                <a:gd name="connsiteX58" fmla="*/ 88482 w 225198"/>
                <a:gd name="connsiteY58" fmla="*/ 99194 h 174238"/>
                <a:gd name="connsiteX59" fmla="*/ 91144 w 225198"/>
                <a:gd name="connsiteY59" fmla="*/ 96468 h 174238"/>
                <a:gd name="connsiteX60" fmla="*/ 93870 w 225198"/>
                <a:gd name="connsiteY60" fmla="*/ 91144 h 174238"/>
                <a:gd name="connsiteX61" fmla="*/ 93870 w 225198"/>
                <a:gd name="connsiteY61" fmla="*/ 88482 h 174238"/>
                <a:gd name="connsiteX62" fmla="*/ 96532 w 225198"/>
                <a:gd name="connsiteY62" fmla="*/ 85756 h 174238"/>
                <a:gd name="connsiteX63" fmla="*/ 96532 w 225198"/>
                <a:gd name="connsiteY63" fmla="*/ 83095 h 174238"/>
                <a:gd name="connsiteX64" fmla="*/ 99194 w 225198"/>
                <a:gd name="connsiteY64" fmla="*/ 83095 h 174238"/>
                <a:gd name="connsiteX65" fmla="*/ 99194 w 225198"/>
                <a:gd name="connsiteY65" fmla="*/ 80433 h 174238"/>
                <a:gd name="connsiteX66" fmla="*/ 101919 w 225198"/>
                <a:gd name="connsiteY66" fmla="*/ 80433 h 174238"/>
                <a:gd name="connsiteX67" fmla="*/ 101919 w 225198"/>
                <a:gd name="connsiteY67" fmla="*/ 77707 h 174238"/>
                <a:gd name="connsiteX68" fmla="*/ 101919 w 225198"/>
                <a:gd name="connsiteY68" fmla="*/ 75045 h 174238"/>
                <a:gd name="connsiteX69" fmla="*/ 104581 w 225198"/>
                <a:gd name="connsiteY69" fmla="*/ 75045 h 174238"/>
                <a:gd name="connsiteX70" fmla="*/ 107243 w 225198"/>
                <a:gd name="connsiteY70" fmla="*/ 75045 h 174238"/>
                <a:gd name="connsiteX71" fmla="*/ 107243 w 225198"/>
                <a:gd name="connsiteY71" fmla="*/ 72383 h 174238"/>
                <a:gd name="connsiteX72" fmla="*/ 109905 w 225198"/>
                <a:gd name="connsiteY72" fmla="*/ 72383 h 174238"/>
                <a:gd name="connsiteX73" fmla="*/ 109905 w 225198"/>
                <a:gd name="connsiteY73" fmla="*/ 69657 h 174238"/>
                <a:gd name="connsiteX74" fmla="*/ 112631 w 225198"/>
                <a:gd name="connsiteY74" fmla="*/ 69657 h 174238"/>
                <a:gd name="connsiteX75" fmla="*/ 115293 w 225198"/>
                <a:gd name="connsiteY75" fmla="*/ 69657 h 174238"/>
                <a:gd name="connsiteX76" fmla="*/ 115293 w 225198"/>
                <a:gd name="connsiteY76" fmla="*/ 66995 h 174238"/>
                <a:gd name="connsiteX77" fmla="*/ 117955 w 225198"/>
                <a:gd name="connsiteY77" fmla="*/ 66995 h 174238"/>
                <a:gd name="connsiteX78" fmla="*/ 120680 w 225198"/>
                <a:gd name="connsiteY78" fmla="*/ 64333 h 174238"/>
                <a:gd name="connsiteX79" fmla="*/ 123343 w 225198"/>
                <a:gd name="connsiteY79" fmla="*/ 61608 h 174238"/>
                <a:gd name="connsiteX80" fmla="*/ 123343 w 225198"/>
                <a:gd name="connsiteY80" fmla="*/ 58946 h 174238"/>
                <a:gd name="connsiteX81" fmla="*/ 123343 w 225198"/>
                <a:gd name="connsiteY81" fmla="*/ 56284 h 174238"/>
                <a:gd name="connsiteX82" fmla="*/ 120680 w 225198"/>
                <a:gd name="connsiteY82" fmla="*/ 56284 h 174238"/>
                <a:gd name="connsiteX83" fmla="*/ 120680 w 225198"/>
                <a:gd name="connsiteY83" fmla="*/ 53621 h 174238"/>
                <a:gd name="connsiteX84" fmla="*/ 120680 w 225198"/>
                <a:gd name="connsiteY84" fmla="*/ 50896 h 174238"/>
                <a:gd name="connsiteX85" fmla="*/ 120680 w 225198"/>
                <a:gd name="connsiteY85" fmla="*/ 48234 h 174238"/>
                <a:gd name="connsiteX86" fmla="*/ 120680 w 225198"/>
                <a:gd name="connsiteY86" fmla="*/ 45572 h 174238"/>
                <a:gd name="connsiteX87" fmla="*/ 120680 w 225198"/>
                <a:gd name="connsiteY87" fmla="*/ 42847 h 174238"/>
                <a:gd name="connsiteX88" fmla="*/ 117955 w 225198"/>
                <a:gd name="connsiteY88" fmla="*/ 40184 h 174238"/>
                <a:gd name="connsiteX89" fmla="*/ 117955 w 225198"/>
                <a:gd name="connsiteY89" fmla="*/ 37522 h 174238"/>
                <a:gd name="connsiteX90" fmla="*/ 120680 w 225198"/>
                <a:gd name="connsiteY90" fmla="*/ 37522 h 174238"/>
                <a:gd name="connsiteX91" fmla="*/ 120680 w 225198"/>
                <a:gd name="connsiteY91" fmla="*/ 34797 h 174238"/>
                <a:gd name="connsiteX92" fmla="*/ 123343 w 225198"/>
                <a:gd name="connsiteY92" fmla="*/ 32135 h 174238"/>
                <a:gd name="connsiteX93" fmla="*/ 126005 w 225198"/>
                <a:gd name="connsiteY93" fmla="*/ 32135 h 174238"/>
                <a:gd name="connsiteX94" fmla="*/ 126005 w 225198"/>
                <a:gd name="connsiteY94" fmla="*/ 34797 h 174238"/>
                <a:gd name="connsiteX95" fmla="*/ 128730 w 225198"/>
                <a:gd name="connsiteY95" fmla="*/ 34797 h 174238"/>
                <a:gd name="connsiteX96" fmla="*/ 128730 w 225198"/>
                <a:gd name="connsiteY96" fmla="*/ 32135 h 174238"/>
                <a:gd name="connsiteX97" fmla="*/ 131392 w 225198"/>
                <a:gd name="connsiteY97" fmla="*/ 32135 h 174238"/>
                <a:gd name="connsiteX98" fmla="*/ 134054 w 225198"/>
                <a:gd name="connsiteY98" fmla="*/ 32135 h 174238"/>
                <a:gd name="connsiteX99" fmla="*/ 134054 w 225198"/>
                <a:gd name="connsiteY99" fmla="*/ 29473 h 174238"/>
                <a:gd name="connsiteX100" fmla="*/ 136716 w 225198"/>
                <a:gd name="connsiteY100" fmla="*/ 29473 h 174238"/>
                <a:gd name="connsiteX101" fmla="*/ 139442 w 225198"/>
                <a:gd name="connsiteY101" fmla="*/ 29473 h 174238"/>
                <a:gd name="connsiteX102" fmla="*/ 142104 w 225198"/>
                <a:gd name="connsiteY102" fmla="*/ 29473 h 174238"/>
                <a:gd name="connsiteX103" fmla="*/ 142104 w 225198"/>
                <a:gd name="connsiteY103" fmla="*/ 26811 h 174238"/>
                <a:gd name="connsiteX104" fmla="*/ 142104 w 225198"/>
                <a:gd name="connsiteY104" fmla="*/ 24085 h 174238"/>
                <a:gd name="connsiteX105" fmla="*/ 142104 w 225198"/>
                <a:gd name="connsiteY105" fmla="*/ 21423 h 174238"/>
                <a:gd name="connsiteX106" fmla="*/ 142104 w 225198"/>
                <a:gd name="connsiteY106" fmla="*/ 18761 h 174238"/>
                <a:gd name="connsiteX107" fmla="*/ 142104 w 225198"/>
                <a:gd name="connsiteY107" fmla="*/ 16036 h 174238"/>
                <a:gd name="connsiteX108" fmla="*/ 144766 w 225198"/>
                <a:gd name="connsiteY108" fmla="*/ 16036 h 174238"/>
                <a:gd name="connsiteX109" fmla="*/ 144766 w 225198"/>
                <a:gd name="connsiteY109" fmla="*/ 13374 h 174238"/>
                <a:gd name="connsiteX110" fmla="*/ 142104 w 225198"/>
                <a:gd name="connsiteY110" fmla="*/ 10712 h 174238"/>
                <a:gd name="connsiteX111" fmla="*/ 139442 w 225198"/>
                <a:gd name="connsiteY111" fmla="*/ 7986 h 174238"/>
                <a:gd name="connsiteX112" fmla="*/ 136716 w 225198"/>
                <a:gd name="connsiteY112" fmla="*/ 7986 h 174238"/>
                <a:gd name="connsiteX113" fmla="*/ 139442 w 225198"/>
                <a:gd name="connsiteY113" fmla="*/ 5324 h 174238"/>
                <a:gd name="connsiteX114" fmla="*/ 139442 w 225198"/>
                <a:gd name="connsiteY114" fmla="*/ 2662 h 174238"/>
                <a:gd name="connsiteX115" fmla="*/ 136716 w 225198"/>
                <a:gd name="connsiteY115" fmla="*/ 0 h 174238"/>
                <a:gd name="connsiteX116" fmla="*/ 139442 w 225198"/>
                <a:gd name="connsiteY116" fmla="*/ 2662 h 174238"/>
                <a:gd name="connsiteX117" fmla="*/ 142104 w 225198"/>
                <a:gd name="connsiteY117" fmla="*/ 2662 h 174238"/>
                <a:gd name="connsiteX118" fmla="*/ 144766 w 225198"/>
                <a:gd name="connsiteY118" fmla="*/ 5324 h 174238"/>
                <a:gd name="connsiteX119" fmla="*/ 147491 w 225198"/>
                <a:gd name="connsiteY119" fmla="*/ 2662 h 174238"/>
                <a:gd name="connsiteX120" fmla="*/ 150153 w 225198"/>
                <a:gd name="connsiteY120" fmla="*/ 2662 h 174238"/>
                <a:gd name="connsiteX121" fmla="*/ 152816 w 225198"/>
                <a:gd name="connsiteY121" fmla="*/ 2662 h 174238"/>
                <a:gd name="connsiteX122" fmla="*/ 155541 w 225198"/>
                <a:gd name="connsiteY122" fmla="*/ 2662 h 174238"/>
                <a:gd name="connsiteX123" fmla="*/ 158203 w 225198"/>
                <a:gd name="connsiteY123" fmla="*/ 2662 h 174238"/>
                <a:gd name="connsiteX124" fmla="*/ 163527 w 225198"/>
                <a:gd name="connsiteY124" fmla="*/ 5324 h 174238"/>
                <a:gd name="connsiteX125" fmla="*/ 168915 w 225198"/>
                <a:gd name="connsiteY125" fmla="*/ 7986 h 174238"/>
                <a:gd name="connsiteX126" fmla="*/ 171577 w 225198"/>
                <a:gd name="connsiteY126" fmla="*/ 7986 h 174238"/>
                <a:gd name="connsiteX127" fmla="*/ 176964 w 225198"/>
                <a:gd name="connsiteY127" fmla="*/ 7986 h 174238"/>
                <a:gd name="connsiteX128" fmla="*/ 179626 w 225198"/>
                <a:gd name="connsiteY128" fmla="*/ 10712 h 174238"/>
                <a:gd name="connsiteX129" fmla="*/ 185014 w 225198"/>
                <a:gd name="connsiteY129" fmla="*/ 10712 h 174238"/>
                <a:gd name="connsiteX130" fmla="*/ 190338 w 225198"/>
                <a:gd name="connsiteY130" fmla="*/ 10712 h 174238"/>
                <a:gd name="connsiteX131" fmla="*/ 193063 w 225198"/>
                <a:gd name="connsiteY131" fmla="*/ 10712 h 174238"/>
                <a:gd name="connsiteX132" fmla="*/ 198388 w 225198"/>
                <a:gd name="connsiteY132" fmla="*/ 13374 h 174238"/>
                <a:gd name="connsiteX133" fmla="*/ 203775 w 225198"/>
                <a:gd name="connsiteY133" fmla="*/ 16036 h 174238"/>
                <a:gd name="connsiteX134" fmla="*/ 206437 w 225198"/>
                <a:gd name="connsiteY134" fmla="*/ 16036 h 174238"/>
                <a:gd name="connsiteX135" fmla="*/ 209163 w 225198"/>
                <a:gd name="connsiteY135" fmla="*/ 16036 h 174238"/>
                <a:gd name="connsiteX136" fmla="*/ 214487 w 225198"/>
                <a:gd name="connsiteY136" fmla="*/ 18761 h 174238"/>
                <a:gd name="connsiteX137" fmla="*/ 217212 w 225198"/>
                <a:gd name="connsiteY137" fmla="*/ 18761 h 174238"/>
                <a:gd name="connsiteX138" fmla="*/ 219874 w 225198"/>
                <a:gd name="connsiteY138" fmla="*/ 18761 h 174238"/>
                <a:gd name="connsiteX139" fmla="*/ 222536 w 225198"/>
                <a:gd name="connsiteY139" fmla="*/ 18761 h 174238"/>
                <a:gd name="connsiteX140" fmla="*/ 225198 w 225198"/>
                <a:gd name="connsiteY140" fmla="*/ 21423 h 174238"/>
                <a:gd name="connsiteX141" fmla="*/ 222536 w 225198"/>
                <a:gd name="connsiteY141" fmla="*/ 21423 h 174238"/>
                <a:gd name="connsiteX142" fmla="*/ 219874 w 225198"/>
                <a:gd name="connsiteY142" fmla="*/ 21423 h 174238"/>
                <a:gd name="connsiteX143" fmla="*/ 217212 w 225198"/>
                <a:gd name="connsiteY143" fmla="*/ 21423 h 174238"/>
                <a:gd name="connsiteX144" fmla="*/ 214487 w 225198"/>
                <a:gd name="connsiteY144" fmla="*/ 21423 h 174238"/>
                <a:gd name="connsiteX145" fmla="*/ 214487 w 225198"/>
                <a:gd name="connsiteY145" fmla="*/ 24085 h 174238"/>
                <a:gd name="connsiteX146" fmla="*/ 211825 w 225198"/>
                <a:gd name="connsiteY146" fmla="*/ 24085 h 174238"/>
                <a:gd name="connsiteX147" fmla="*/ 211825 w 225198"/>
                <a:gd name="connsiteY147" fmla="*/ 26811 h 174238"/>
                <a:gd name="connsiteX148" fmla="*/ 209163 w 225198"/>
                <a:gd name="connsiteY148" fmla="*/ 26811 h 174238"/>
                <a:gd name="connsiteX149" fmla="*/ 209163 w 225198"/>
                <a:gd name="connsiteY149" fmla="*/ 29473 h 174238"/>
                <a:gd name="connsiteX150" fmla="*/ 206437 w 225198"/>
                <a:gd name="connsiteY150" fmla="*/ 29473 h 174238"/>
                <a:gd name="connsiteX151" fmla="*/ 203775 w 225198"/>
                <a:gd name="connsiteY151" fmla="*/ 29473 h 174238"/>
                <a:gd name="connsiteX152" fmla="*/ 203775 w 225198"/>
                <a:gd name="connsiteY152" fmla="*/ 32135 h 174238"/>
                <a:gd name="connsiteX153" fmla="*/ 201113 w 225198"/>
                <a:gd name="connsiteY153" fmla="*/ 34797 h 174238"/>
                <a:gd name="connsiteX154" fmla="*/ 201113 w 225198"/>
                <a:gd name="connsiteY154" fmla="*/ 37522 h 174238"/>
                <a:gd name="connsiteX155" fmla="*/ 198388 w 225198"/>
                <a:gd name="connsiteY155" fmla="*/ 37522 h 174238"/>
                <a:gd name="connsiteX156" fmla="*/ 195725 w 225198"/>
                <a:gd name="connsiteY156" fmla="*/ 37522 h 174238"/>
                <a:gd name="connsiteX157" fmla="*/ 193063 w 225198"/>
                <a:gd name="connsiteY157" fmla="*/ 37522 h 174238"/>
                <a:gd name="connsiteX158" fmla="*/ 190338 w 225198"/>
                <a:gd name="connsiteY158" fmla="*/ 37522 h 174238"/>
                <a:gd name="connsiteX159" fmla="*/ 190338 w 225198"/>
                <a:gd name="connsiteY159" fmla="*/ 40184 h 174238"/>
                <a:gd name="connsiteX160" fmla="*/ 187676 w 225198"/>
                <a:gd name="connsiteY160" fmla="*/ 40184 h 174238"/>
                <a:gd name="connsiteX161" fmla="*/ 185014 w 225198"/>
                <a:gd name="connsiteY161" fmla="*/ 40184 h 174238"/>
                <a:gd name="connsiteX162" fmla="*/ 185014 w 225198"/>
                <a:gd name="connsiteY162" fmla="*/ 42847 h 174238"/>
                <a:gd name="connsiteX163" fmla="*/ 182352 w 225198"/>
                <a:gd name="connsiteY163" fmla="*/ 45572 h 174238"/>
                <a:gd name="connsiteX164" fmla="*/ 179626 w 225198"/>
                <a:gd name="connsiteY164" fmla="*/ 45572 h 174238"/>
                <a:gd name="connsiteX165" fmla="*/ 176964 w 225198"/>
                <a:gd name="connsiteY165" fmla="*/ 48234 h 174238"/>
                <a:gd name="connsiteX166" fmla="*/ 179626 w 225198"/>
                <a:gd name="connsiteY166" fmla="*/ 48234 h 174238"/>
                <a:gd name="connsiteX167" fmla="*/ 179626 w 225198"/>
                <a:gd name="connsiteY167" fmla="*/ 50896 h 174238"/>
                <a:gd name="connsiteX168" fmla="*/ 179626 w 225198"/>
                <a:gd name="connsiteY168" fmla="*/ 53621 h 174238"/>
                <a:gd name="connsiteX169" fmla="*/ 182352 w 225198"/>
                <a:gd name="connsiteY169" fmla="*/ 56284 h 174238"/>
                <a:gd name="connsiteX170" fmla="*/ 185014 w 225198"/>
                <a:gd name="connsiteY170" fmla="*/ 53621 h 174238"/>
                <a:gd name="connsiteX171" fmla="*/ 187676 w 225198"/>
                <a:gd name="connsiteY171" fmla="*/ 53621 h 174238"/>
                <a:gd name="connsiteX172" fmla="*/ 190338 w 225198"/>
                <a:gd name="connsiteY172" fmla="*/ 56284 h 174238"/>
                <a:gd name="connsiteX173" fmla="*/ 193063 w 225198"/>
                <a:gd name="connsiteY173" fmla="*/ 56284 h 174238"/>
                <a:gd name="connsiteX174" fmla="*/ 193063 w 225198"/>
                <a:gd name="connsiteY174" fmla="*/ 58946 h 174238"/>
                <a:gd name="connsiteX175" fmla="*/ 195725 w 225198"/>
                <a:gd name="connsiteY175" fmla="*/ 61608 h 174238"/>
                <a:gd name="connsiteX176" fmla="*/ 195725 w 225198"/>
                <a:gd name="connsiteY176" fmla="*/ 64333 h 174238"/>
                <a:gd name="connsiteX177" fmla="*/ 198388 w 225198"/>
                <a:gd name="connsiteY177" fmla="*/ 64333 h 174238"/>
                <a:gd name="connsiteX178" fmla="*/ 195725 w 225198"/>
                <a:gd name="connsiteY178" fmla="*/ 66995 h 174238"/>
                <a:gd name="connsiteX179" fmla="*/ 193063 w 225198"/>
                <a:gd name="connsiteY179" fmla="*/ 69657 h 174238"/>
                <a:gd name="connsiteX180" fmla="*/ 190338 w 225198"/>
                <a:gd name="connsiteY180" fmla="*/ 69657 h 174238"/>
                <a:gd name="connsiteX181" fmla="*/ 187676 w 225198"/>
                <a:gd name="connsiteY181" fmla="*/ 66995 h 174238"/>
                <a:gd name="connsiteX182" fmla="*/ 185014 w 225198"/>
                <a:gd name="connsiteY182" fmla="*/ 66995 h 174238"/>
                <a:gd name="connsiteX183" fmla="*/ 185014 w 225198"/>
                <a:gd name="connsiteY183" fmla="*/ 64333 h 174238"/>
                <a:gd name="connsiteX184" fmla="*/ 182352 w 225198"/>
                <a:gd name="connsiteY184" fmla="*/ 64333 h 174238"/>
                <a:gd name="connsiteX185" fmla="*/ 182352 w 225198"/>
                <a:gd name="connsiteY185" fmla="*/ 66995 h 174238"/>
                <a:gd name="connsiteX186" fmla="*/ 185014 w 225198"/>
                <a:gd name="connsiteY186" fmla="*/ 69657 h 174238"/>
                <a:gd name="connsiteX187" fmla="*/ 185014 w 225198"/>
                <a:gd name="connsiteY187" fmla="*/ 72383 h 174238"/>
                <a:gd name="connsiteX188" fmla="*/ 187676 w 225198"/>
                <a:gd name="connsiteY188" fmla="*/ 72383 h 174238"/>
                <a:gd name="connsiteX189" fmla="*/ 187676 w 225198"/>
                <a:gd name="connsiteY189" fmla="*/ 75045 h 174238"/>
                <a:gd name="connsiteX190" fmla="*/ 190338 w 225198"/>
                <a:gd name="connsiteY190" fmla="*/ 75045 h 174238"/>
                <a:gd name="connsiteX191" fmla="*/ 190338 w 225198"/>
                <a:gd name="connsiteY191" fmla="*/ 77707 h 174238"/>
                <a:gd name="connsiteX192" fmla="*/ 190338 w 225198"/>
                <a:gd name="connsiteY192" fmla="*/ 80433 h 174238"/>
                <a:gd name="connsiteX193" fmla="*/ 193063 w 225198"/>
                <a:gd name="connsiteY193" fmla="*/ 80433 h 174238"/>
                <a:gd name="connsiteX194" fmla="*/ 193063 w 225198"/>
                <a:gd name="connsiteY194" fmla="*/ 83095 h 174238"/>
                <a:gd name="connsiteX195" fmla="*/ 193063 w 225198"/>
                <a:gd name="connsiteY195" fmla="*/ 85756 h 174238"/>
                <a:gd name="connsiteX196" fmla="*/ 193063 w 225198"/>
                <a:gd name="connsiteY196" fmla="*/ 88482 h 174238"/>
                <a:gd name="connsiteX197" fmla="*/ 190338 w 225198"/>
                <a:gd name="connsiteY197" fmla="*/ 91144 h 174238"/>
                <a:gd name="connsiteX198" fmla="*/ 187676 w 225198"/>
                <a:gd name="connsiteY198" fmla="*/ 93806 h 174238"/>
                <a:gd name="connsiteX199" fmla="*/ 185014 w 225198"/>
                <a:gd name="connsiteY199" fmla="*/ 93806 h 174238"/>
                <a:gd name="connsiteX200" fmla="*/ 182352 w 225198"/>
                <a:gd name="connsiteY200" fmla="*/ 93806 h 174238"/>
                <a:gd name="connsiteX201" fmla="*/ 179626 w 225198"/>
                <a:gd name="connsiteY201" fmla="*/ 93806 h 174238"/>
                <a:gd name="connsiteX202" fmla="*/ 176964 w 225198"/>
                <a:gd name="connsiteY202" fmla="*/ 93806 h 174238"/>
                <a:gd name="connsiteX203" fmla="*/ 174302 w 225198"/>
                <a:gd name="connsiteY203" fmla="*/ 96468 h 174238"/>
                <a:gd name="connsiteX204" fmla="*/ 174302 w 225198"/>
                <a:gd name="connsiteY204" fmla="*/ 99194 h 174238"/>
                <a:gd name="connsiteX205" fmla="*/ 171577 w 225198"/>
                <a:gd name="connsiteY205" fmla="*/ 99194 h 174238"/>
                <a:gd name="connsiteX206" fmla="*/ 168915 w 225198"/>
                <a:gd name="connsiteY206" fmla="*/ 101856 h 174238"/>
                <a:gd name="connsiteX207" fmla="*/ 168915 w 225198"/>
                <a:gd name="connsiteY207" fmla="*/ 104518 h 174238"/>
                <a:gd name="connsiteX208" fmla="*/ 168915 w 225198"/>
                <a:gd name="connsiteY208" fmla="*/ 107243 h 174238"/>
                <a:gd name="connsiteX209" fmla="*/ 166253 w 225198"/>
                <a:gd name="connsiteY209" fmla="*/ 107243 h 174238"/>
                <a:gd name="connsiteX210" fmla="*/ 163527 w 225198"/>
                <a:gd name="connsiteY210" fmla="*/ 107243 h 174238"/>
                <a:gd name="connsiteX211" fmla="*/ 163527 w 225198"/>
                <a:gd name="connsiteY211" fmla="*/ 109905 h 174238"/>
                <a:gd name="connsiteX212" fmla="*/ 160865 w 225198"/>
                <a:gd name="connsiteY212" fmla="*/ 112568 h 174238"/>
                <a:gd name="connsiteX213" fmla="*/ 158203 w 225198"/>
                <a:gd name="connsiteY213" fmla="*/ 112568 h 174238"/>
                <a:gd name="connsiteX214" fmla="*/ 155541 w 225198"/>
                <a:gd name="connsiteY214" fmla="*/ 115293 h 174238"/>
                <a:gd name="connsiteX215" fmla="*/ 152816 w 225198"/>
                <a:gd name="connsiteY215" fmla="*/ 115293 h 174238"/>
                <a:gd name="connsiteX216" fmla="*/ 150153 w 225198"/>
                <a:gd name="connsiteY216" fmla="*/ 115293 h 174238"/>
                <a:gd name="connsiteX217" fmla="*/ 147491 w 225198"/>
                <a:gd name="connsiteY217" fmla="*/ 115293 h 174238"/>
                <a:gd name="connsiteX218" fmla="*/ 147491 w 225198"/>
                <a:gd name="connsiteY218" fmla="*/ 112568 h 174238"/>
                <a:gd name="connsiteX219" fmla="*/ 144766 w 225198"/>
                <a:gd name="connsiteY219" fmla="*/ 112568 h 174238"/>
                <a:gd name="connsiteX220" fmla="*/ 142104 w 225198"/>
                <a:gd name="connsiteY220" fmla="*/ 112568 h 174238"/>
                <a:gd name="connsiteX221" fmla="*/ 139442 w 225198"/>
                <a:gd name="connsiteY221" fmla="*/ 112568 h 174238"/>
                <a:gd name="connsiteX222" fmla="*/ 139442 w 225198"/>
                <a:gd name="connsiteY222" fmla="*/ 115293 h 174238"/>
                <a:gd name="connsiteX223" fmla="*/ 136716 w 225198"/>
                <a:gd name="connsiteY223" fmla="*/ 115293 h 174238"/>
                <a:gd name="connsiteX224" fmla="*/ 134054 w 225198"/>
                <a:gd name="connsiteY224" fmla="*/ 115293 h 174238"/>
                <a:gd name="connsiteX225" fmla="*/ 131392 w 225198"/>
                <a:gd name="connsiteY225" fmla="*/ 115293 h 174238"/>
                <a:gd name="connsiteX226" fmla="*/ 128730 w 225198"/>
                <a:gd name="connsiteY226" fmla="*/ 112568 h 174238"/>
                <a:gd name="connsiteX227" fmla="*/ 126005 w 225198"/>
                <a:gd name="connsiteY227" fmla="*/ 112568 h 174238"/>
                <a:gd name="connsiteX228" fmla="*/ 123343 w 225198"/>
                <a:gd name="connsiteY228" fmla="*/ 112568 h 174238"/>
                <a:gd name="connsiteX229" fmla="*/ 120680 w 225198"/>
                <a:gd name="connsiteY229" fmla="*/ 112568 h 174238"/>
                <a:gd name="connsiteX230" fmla="*/ 117955 w 225198"/>
                <a:gd name="connsiteY230" fmla="*/ 112568 h 174238"/>
                <a:gd name="connsiteX231" fmla="*/ 115293 w 225198"/>
                <a:gd name="connsiteY231" fmla="*/ 112568 h 174238"/>
                <a:gd name="connsiteX232" fmla="*/ 112631 w 225198"/>
                <a:gd name="connsiteY232" fmla="*/ 112568 h 174238"/>
                <a:gd name="connsiteX233" fmla="*/ 109905 w 225198"/>
                <a:gd name="connsiteY233" fmla="*/ 115293 h 174238"/>
                <a:gd name="connsiteX234" fmla="*/ 107243 w 225198"/>
                <a:gd name="connsiteY234" fmla="*/ 115293 h 174238"/>
                <a:gd name="connsiteX235" fmla="*/ 107243 w 225198"/>
                <a:gd name="connsiteY235" fmla="*/ 117955 h 174238"/>
                <a:gd name="connsiteX236" fmla="*/ 104581 w 225198"/>
                <a:gd name="connsiteY236" fmla="*/ 117955 h 174238"/>
                <a:gd name="connsiteX237" fmla="*/ 101919 w 225198"/>
                <a:gd name="connsiteY237" fmla="*/ 120617 h 174238"/>
                <a:gd name="connsiteX238" fmla="*/ 101919 w 225198"/>
                <a:gd name="connsiteY238" fmla="*/ 123279 h 174238"/>
                <a:gd name="connsiteX239" fmla="*/ 99194 w 225198"/>
                <a:gd name="connsiteY239" fmla="*/ 123279 h 174238"/>
                <a:gd name="connsiteX240" fmla="*/ 96532 w 225198"/>
                <a:gd name="connsiteY240" fmla="*/ 126005 h 174238"/>
                <a:gd name="connsiteX241" fmla="*/ 93870 w 225198"/>
                <a:gd name="connsiteY241" fmla="*/ 128667 h 174238"/>
                <a:gd name="connsiteX242" fmla="*/ 91144 w 225198"/>
                <a:gd name="connsiteY242" fmla="*/ 131329 h 174238"/>
                <a:gd name="connsiteX243" fmla="*/ 88482 w 225198"/>
                <a:gd name="connsiteY243" fmla="*/ 134054 h 174238"/>
                <a:gd name="connsiteX244" fmla="*/ 85820 w 225198"/>
                <a:gd name="connsiteY244" fmla="*/ 136716 h 174238"/>
                <a:gd name="connsiteX245" fmla="*/ 83095 w 225198"/>
                <a:gd name="connsiteY245" fmla="*/ 136716 h 174238"/>
                <a:gd name="connsiteX246" fmla="*/ 80433 w 225198"/>
                <a:gd name="connsiteY246" fmla="*/ 136716 h 174238"/>
                <a:gd name="connsiteX247" fmla="*/ 77770 w 225198"/>
                <a:gd name="connsiteY247" fmla="*/ 139378 h 174238"/>
                <a:gd name="connsiteX248" fmla="*/ 75045 w 225198"/>
                <a:gd name="connsiteY248" fmla="*/ 139378 h 174238"/>
                <a:gd name="connsiteX249" fmla="*/ 72383 w 225198"/>
                <a:gd name="connsiteY249" fmla="*/ 142104 h 174238"/>
                <a:gd name="connsiteX250" fmla="*/ 72383 w 225198"/>
                <a:gd name="connsiteY250" fmla="*/ 144766 h 174238"/>
                <a:gd name="connsiteX251" fmla="*/ 72383 w 225198"/>
                <a:gd name="connsiteY251" fmla="*/ 147428 h 174238"/>
                <a:gd name="connsiteX252" fmla="*/ 72383 w 225198"/>
                <a:gd name="connsiteY252" fmla="*/ 150090 h 174238"/>
                <a:gd name="connsiteX253" fmla="*/ 72383 w 225198"/>
                <a:gd name="connsiteY253" fmla="*/ 152815 h 174238"/>
                <a:gd name="connsiteX254" fmla="*/ 69721 w 225198"/>
                <a:gd name="connsiteY254" fmla="*/ 152815 h 174238"/>
                <a:gd name="connsiteX255" fmla="*/ 69721 w 225198"/>
                <a:gd name="connsiteY255" fmla="*/ 155477 h 174238"/>
                <a:gd name="connsiteX256" fmla="*/ 69721 w 225198"/>
                <a:gd name="connsiteY256" fmla="*/ 158140 h 174238"/>
                <a:gd name="connsiteX257" fmla="*/ 69721 w 225198"/>
                <a:gd name="connsiteY257" fmla="*/ 160865 h 174238"/>
                <a:gd name="connsiteX258" fmla="*/ 67059 w 225198"/>
                <a:gd name="connsiteY258" fmla="*/ 163527 h 174238"/>
                <a:gd name="connsiteX259" fmla="*/ 67059 w 225198"/>
                <a:gd name="connsiteY259" fmla="*/ 166189 h 174238"/>
                <a:gd name="connsiteX260" fmla="*/ 64333 w 225198"/>
                <a:gd name="connsiteY260" fmla="*/ 168914 h 174238"/>
                <a:gd name="connsiteX261" fmla="*/ 61671 w 225198"/>
                <a:gd name="connsiteY261" fmla="*/ 171577 h 174238"/>
                <a:gd name="connsiteX262" fmla="*/ 61671 w 225198"/>
                <a:gd name="connsiteY262" fmla="*/ 174239 h 174238"/>
                <a:gd name="connsiteX263" fmla="*/ 59009 w 225198"/>
                <a:gd name="connsiteY263" fmla="*/ 174239 h 174238"/>
                <a:gd name="connsiteX264" fmla="*/ 56284 w 225198"/>
                <a:gd name="connsiteY264" fmla="*/ 174239 h 174238"/>
                <a:gd name="connsiteX265" fmla="*/ 50960 w 225198"/>
                <a:gd name="connsiteY265" fmla="*/ 174239 h 174238"/>
                <a:gd name="connsiteX266" fmla="*/ 48234 w 225198"/>
                <a:gd name="connsiteY266" fmla="*/ 174239 h 174238"/>
                <a:gd name="connsiteX267" fmla="*/ 45572 w 225198"/>
                <a:gd name="connsiteY267" fmla="*/ 174239 h 174238"/>
                <a:gd name="connsiteX268" fmla="*/ 42910 w 225198"/>
                <a:gd name="connsiteY268" fmla="*/ 174239 h 174238"/>
                <a:gd name="connsiteX269" fmla="*/ 29473 w 225198"/>
                <a:gd name="connsiteY269" fmla="*/ 174239 h 174238"/>
                <a:gd name="connsiteX270" fmla="*/ 26811 w 225198"/>
                <a:gd name="connsiteY270" fmla="*/ 174239 h 174238"/>
                <a:gd name="connsiteX271" fmla="*/ 26811 w 225198"/>
                <a:gd name="connsiteY271" fmla="*/ 174239 h 17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225198" h="174238">
                  <a:moveTo>
                    <a:pt x="26811" y="174239"/>
                  </a:moveTo>
                  <a:lnTo>
                    <a:pt x="26811" y="171577"/>
                  </a:lnTo>
                  <a:lnTo>
                    <a:pt x="24149" y="168914"/>
                  </a:lnTo>
                  <a:lnTo>
                    <a:pt x="21423" y="166189"/>
                  </a:lnTo>
                  <a:lnTo>
                    <a:pt x="21423" y="163527"/>
                  </a:lnTo>
                  <a:lnTo>
                    <a:pt x="18761" y="160865"/>
                  </a:lnTo>
                  <a:lnTo>
                    <a:pt x="18761" y="158140"/>
                  </a:lnTo>
                  <a:lnTo>
                    <a:pt x="16099" y="155477"/>
                  </a:lnTo>
                  <a:lnTo>
                    <a:pt x="13437" y="152815"/>
                  </a:lnTo>
                  <a:lnTo>
                    <a:pt x="13437" y="150090"/>
                  </a:lnTo>
                  <a:lnTo>
                    <a:pt x="10712" y="147428"/>
                  </a:lnTo>
                  <a:lnTo>
                    <a:pt x="10712" y="144766"/>
                  </a:lnTo>
                  <a:lnTo>
                    <a:pt x="8050" y="144766"/>
                  </a:lnTo>
                  <a:lnTo>
                    <a:pt x="8050" y="142104"/>
                  </a:lnTo>
                  <a:lnTo>
                    <a:pt x="8050" y="139378"/>
                  </a:lnTo>
                  <a:lnTo>
                    <a:pt x="5387" y="139378"/>
                  </a:lnTo>
                  <a:lnTo>
                    <a:pt x="5387" y="136716"/>
                  </a:lnTo>
                  <a:lnTo>
                    <a:pt x="2662" y="134054"/>
                  </a:lnTo>
                  <a:lnTo>
                    <a:pt x="0" y="131329"/>
                  </a:lnTo>
                  <a:lnTo>
                    <a:pt x="2662" y="128667"/>
                  </a:lnTo>
                  <a:lnTo>
                    <a:pt x="2662" y="126005"/>
                  </a:lnTo>
                  <a:lnTo>
                    <a:pt x="5387" y="126005"/>
                  </a:lnTo>
                  <a:lnTo>
                    <a:pt x="8050" y="126005"/>
                  </a:lnTo>
                  <a:lnTo>
                    <a:pt x="8050" y="123279"/>
                  </a:lnTo>
                  <a:lnTo>
                    <a:pt x="10712" y="123279"/>
                  </a:lnTo>
                  <a:lnTo>
                    <a:pt x="13437" y="123279"/>
                  </a:lnTo>
                  <a:lnTo>
                    <a:pt x="16099" y="120617"/>
                  </a:lnTo>
                  <a:lnTo>
                    <a:pt x="18761" y="120617"/>
                  </a:lnTo>
                  <a:lnTo>
                    <a:pt x="21423" y="117955"/>
                  </a:lnTo>
                  <a:lnTo>
                    <a:pt x="24149" y="117955"/>
                  </a:lnTo>
                  <a:lnTo>
                    <a:pt x="26811" y="117955"/>
                  </a:lnTo>
                  <a:lnTo>
                    <a:pt x="29473" y="117955"/>
                  </a:lnTo>
                  <a:lnTo>
                    <a:pt x="32198" y="120617"/>
                  </a:lnTo>
                  <a:lnTo>
                    <a:pt x="34860" y="123279"/>
                  </a:lnTo>
                  <a:lnTo>
                    <a:pt x="37523" y="123279"/>
                  </a:lnTo>
                  <a:lnTo>
                    <a:pt x="40248" y="120617"/>
                  </a:lnTo>
                  <a:lnTo>
                    <a:pt x="42910" y="120617"/>
                  </a:lnTo>
                  <a:lnTo>
                    <a:pt x="45572" y="120617"/>
                  </a:lnTo>
                  <a:lnTo>
                    <a:pt x="48234" y="120617"/>
                  </a:lnTo>
                  <a:lnTo>
                    <a:pt x="50960" y="120617"/>
                  </a:lnTo>
                  <a:lnTo>
                    <a:pt x="53622" y="120617"/>
                  </a:lnTo>
                  <a:lnTo>
                    <a:pt x="53622" y="117955"/>
                  </a:lnTo>
                  <a:lnTo>
                    <a:pt x="56284" y="117955"/>
                  </a:lnTo>
                  <a:lnTo>
                    <a:pt x="56284" y="115293"/>
                  </a:lnTo>
                  <a:lnTo>
                    <a:pt x="59009" y="115293"/>
                  </a:lnTo>
                  <a:lnTo>
                    <a:pt x="61671" y="115293"/>
                  </a:lnTo>
                  <a:lnTo>
                    <a:pt x="64333" y="115293"/>
                  </a:lnTo>
                  <a:lnTo>
                    <a:pt x="67059" y="115293"/>
                  </a:lnTo>
                  <a:lnTo>
                    <a:pt x="69721" y="115293"/>
                  </a:lnTo>
                  <a:lnTo>
                    <a:pt x="75045" y="117955"/>
                  </a:lnTo>
                  <a:lnTo>
                    <a:pt x="77770" y="117955"/>
                  </a:lnTo>
                  <a:lnTo>
                    <a:pt x="80433" y="117955"/>
                  </a:lnTo>
                  <a:lnTo>
                    <a:pt x="80433" y="115293"/>
                  </a:lnTo>
                  <a:lnTo>
                    <a:pt x="83095" y="112568"/>
                  </a:lnTo>
                  <a:lnTo>
                    <a:pt x="83095" y="109905"/>
                  </a:lnTo>
                  <a:lnTo>
                    <a:pt x="85820" y="107243"/>
                  </a:lnTo>
                  <a:lnTo>
                    <a:pt x="85820" y="104518"/>
                  </a:lnTo>
                  <a:lnTo>
                    <a:pt x="88482" y="101856"/>
                  </a:lnTo>
                  <a:lnTo>
                    <a:pt x="88482" y="99194"/>
                  </a:lnTo>
                  <a:lnTo>
                    <a:pt x="91144" y="96468"/>
                  </a:lnTo>
                  <a:lnTo>
                    <a:pt x="93870" y="91144"/>
                  </a:lnTo>
                  <a:lnTo>
                    <a:pt x="93870" y="88482"/>
                  </a:lnTo>
                  <a:lnTo>
                    <a:pt x="96532" y="85756"/>
                  </a:lnTo>
                  <a:lnTo>
                    <a:pt x="96532" y="83095"/>
                  </a:lnTo>
                  <a:lnTo>
                    <a:pt x="99194" y="83095"/>
                  </a:lnTo>
                  <a:lnTo>
                    <a:pt x="99194" y="80433"/>
                  </a:lnTo>
                  <a:lnTo>
                    <a:pt x="101919" y="80433"/>
                  </a:lnTo>
                  <a:lnTo>
                    <a:pt x="101919" y="77707"/>
                  </a:lnTo>
                  <a:lnTo>
                    <a:pt x="101919" y="75045"/>
                  </a:lnTo>
                  <a:lnTo>
                    <a:pt x="104581" y="75045"/>
                  </a:lnTo>
                  <a:lnTo>
                    <a:pt x="107243" y="75045"/>
                  </a:lnTo>
                  <a:lnTo>
                    <a:pt x="107243" y="72383"/>
                  </a:lnTo>
                  <a:lnTo>
                    <a:pt x="109905" y="72383"/>
                  </a:lnTo>
                  <a:lnTo>
                    <a:pt x="109905" y="69657"/>
                  </a:lnTo>
                  <a:lnTo>
                    <a:pt x="112631" y="69657"/>
                  </a:lnTo>
                  <a:lnTo>
                    <a:pt x="115293" y="69657"/>
                  </a:lnTo>
                  <a:lnTo>
                    <a:pt x="115293" y="66995"/>
                  </a:lnTo>
                  <a:lnTo>
                    <a:pt x="117955" y="66995"/>
                  </a:lnTo>
                  <a:lnTo>
                    <a:pt x="120680" y="64333"/>
                  </a:lnTo>
                  <a:lnTo>
                    <a:pt x="123343" y="61608"/>
                  </a:lnTo>
                  <a:lnTo>
                    <a:pt x="123343" y="58946"/>
                  </a:lnTo>
                  <a:lnTo>
                    <a:pt x="123343" y="56284"/>
                  </a:lnTo>
                  <a:lnTo>
                    <a:pt x="120680" y="56284"/>
                  </a:lnTo>
                  <a:lnTo>
                    <a:pt x="120680" y="53621"/>
                  </a:lnTo>
                  <a:lnTo>
                    <a:pt x="120680" y="50896"/>
                  </a:lnTo>
                  <a:lnTo>
                    <a:pt x="120680" y="48234"/>
                  </a:lnTo>
                  <a:lnTo>
                    <a:pt x="120680" y="45572"/>
                  </a:lnTo>
                  <a:lnTo>
                    <a:pt x="120680" y="42847"/>
                  </a:lnTo>
                  <a:lnTo>
                    <a:pt x="117955" y="40184"/>
                  </a:lnTo>
                  <a:lnTo>
                    <a:pt x="117955" y="37522"/>
                  </a:lnTo>
                  <a:lnTo>
                    <a:pt x="120680" y="37522"/>
                  </a:lnTo>
                  <a:lnTo>
                    <a:pt x="120680" y="34797"/>
                  </a:lnTo>
                  <a:lnTo>
                    <a:pt x="123343" y="32135"/>
                  </a:lnTo>
                  <a:lnTo>
                    <a:pt x="126005" y="32135"/>
                  </a:lnTo>
                  <a:lnTo>
                    <a:pt x="126005" y="34797"/>
                  </a:lnTo>
                  <a:lnTo>
                    <a:pt x="128730" y="34797"/>
                  </a:lnTo>
                  <a:lnTo>
                    <a:pt x="128730" y="32135"/>
                  </a:lnTo>
                  <a:lnTo>
                    <a:pt x="131392" y="32135"/>
                  </a:lnTo>
                  <a:lnTo>
                    <a:pt x="134054" y="32135"/>
                  </a:lnTo>
                  <a:lnTo>
                    <a:pt x="134054" y="29473"/>
                  </a:lnTo>
                  <a:lnTo>
                    <a:pt x="136716" y="29473"/>
                  </a:lnTo>
                  <a:lnTo>
                    <a:pt x="139442" y="29473"/>
                  </a:lnTo>
                  <a:lnTo>
                    <a:pt x="142104" y="29473"/>
                  </a:lnTo>
                  <a:lnTo>
                    <a:pt x="142104" y="26811"/>
                  </a:lnTo>
                  <a:lnTo>
                    <a:pt x="142104" y="24085"/>
                  </a:lnTo>
                  <a:lnTo>
                    <a:pt x="142104" y="21423"/>
                  </a:lnTo>
                  <a:lnTo>
                    <a:pt x="142104" y="18761"/>
                  </a:lnTo>
                  <a:lnTo>
                    <a:pt x="142104" y="16036"/>
                  </a:lnTo>
                  <a:lnTo>
                    <a:pt x="144766" y="16036"/>
                  </a:lnTo>
                  <a:lnTo>
                    <a:pt x="144766" y="13374"/>
                  </a:lnTo>
                  <a:lnTo>
                    <a:pt x="142104" y="10712"/>
                  </a:lnTo>
                  <a:lnTo>
                    <a:pt x="139442" y="7986"/>
                  </a:lnTo>
                  <a:lnTo>
                    <a:pt x="136716" y="7986"/>
                  </a:lnTo>
                  <a:lnTo>
                    <a:pt x="139442" y="5324"/>
                  </a:lnTo>
                  <a:lnTo>
                    <a:pt x="139442" y="2662"/>
                  </a:lnTo>
                  <a:lnTo>
                    <a:pt x="136716" y="0"/>
                  </a:lnTo>
                  <a:lnTo>
                    <a:pt x="139442" y="2662"/>
                  </a:lnTo>
                  <a:lnTo>
                    <a:pt x="142104" y="2662"/>
                  </a:lnTo>
                  <a:lnTo>
                    <a:pt x="144766" y="5324"/>
                  </a:lnTo>
                  <a:lnTo>
                    <a:pt x="147491" y="2662"/>
                  </a:lnTo>
                  <a:lnTo>
                    <a:pt x="150153" y="2662"/>
                  </a:lnTo>
                  <a:lnTo>
                    <a:pt x="152816" y="2662"/>
                  </a:lnTo>
                  <a:lnTo>
                    <a:pt x="155541" y="2662"/>
                  </a:lnTo>
                  <a:lnTo>
                    <a:pt x="158203" y="2662"/>
                  </a:lnTo>
                  <a:lnTo>
                    <a:pt x="163527" y="5324"/>
                  </a:lnTo>
                  <a:lnTo>
                    <a:pt x="168915" y="7986"/>
                  </a:lnTo>
                  <a:lnTo>
                    <a:pt x="171577" y="7986"/>
                  </a:lnTo>
                  <a:lnTo>
                    <a:pt x="176964" y="7986"/>
                  </a:lnTo>
                  <a:lnTo>
                    <a:pt x="179626" y="10712"/>
                  </a:lnTo>
                  <a:lnTo>
                    <a:pt x="185014" y="10712"/>
                  </a:lnTo>
                  <a:lnTo>
                    <a:pt x="190338" y="10712"/>
                  </a:lnTo>
                  <a:lnTo>
                    <a:pt x="193063" y="10712"/>
                  </a:lnTo>
                  <a:lnTo>
                    <a:pt x="198388" y="13374"/>
                  </a:lnTo>
                  <a:lnTo>
                    <a:pt x="203775" y="16036"/>
                  </a:lnTo>
                  <a:lnTo>
                    <a:pt x="206437" y="16036"/>
                  </a:lnTo>
                  <a:lnTo>
                    <a:pt x="209163" y="16036"/>
                  </a:lnTo>
                  <a:lnTo>
                    <a:pt x="214487" y="18761"/>
                  </a:lnTo>
                  <a:lnTo>
                    <a:pt x="217212" y="18761"/>
                  </a:lnTo>
                  <a:lnTo>
                    <a:pt x="219874" y="18761"/>
                  </a:lnTo>
                  <a:lnTo>
                    <a:pt x="222536" y="18761"/>
                  </a:lnTo>
                  <a:lnTo>
                    <a:pt x="225198" y="21423"/>
                  </a:lnTo>
                  <a:lnTo>
                    <a:pt x="222536" y="21423"/>
                  </a:lnTo>
                  <a:lnTo>
                    <a:pt x="219874" y="21423"/>
                  </a:lnTo>
                  <a:lnTo>
                    <a:pt x="217212" y="21423"/>
                  </a:lnTo>
                  <a:lnTo>
                    <a:pt x="214487" y="21423"/>
                  </a:lnTo>
                  <a:lnTo>
                    <a:pt x="214487" y="24085"/>
                  </a:lnTo>
                  <a:lnTo>
                    <a:pt x="211825" y="24085"/>
                  </a:lnTo>
                  <a:lnTo>
                    <a:pt x="211825" y="26811"/>
                  </a:lnTo>
                  <a:lnTo>
                    <a:pt x="209163" y="26811"/>
                  </a:lnTo>
                  <a:lnTo>
                    <a:pt x="209163" y="29473"/>
                  </a:lnTo>
                  <a:lnTo>
                    <a:pt x="206437" y="29473"/>
                  </a:lnTo>
                  <a:lnTo>
                    <a:pt x="203775" y="29473"/>
                  </a:lnTo>
                  <a:lnTo>
                    <a:pt x="203775" y="32135"/>
                  </a:lnTo>
                  <a:lnTo>
                    <a:pt x="201113" y="34797"/>
                  </a:lnTo>
                  <a:lnTo>
                    <a:pt x="201113" y="37522"/>
                  </a:lnTo>
                  <a:lnTo>
                    <a:pt x="198388" y="37522"/>
                  </a:lnTo>
                  <a:lnTo>
                    <a:pt x="195725" y="37522"/>
                  </a:lnTo>
                  <a:lnTo>
                    <a:pt x="193063" y="37522"/>
                  </a:lnTo>
                  <a:lnTo>
                    <a:pt x="190338" y="37522"/>
                  </a:lnTo>
                  <a:lnTo>
                    <a:pt x="190338" y="40184"/>
                  </a:lnTo>
                  <a:lnTo>
                    <a:pt x="187676" y="40184"/>
                  </a:lnTo>
                  <a:lnTo>
                    <a:pt x="185014" y="40184"/>
                  </a:lnTo>
                  <a:lnTo>
                    <a:pt x="185014" y="42847"/>
                  </a:lnTo>
                  <a:lnTo>
                    <a:pt x="182352" y="45572"/>
                  </a:lnTo>
                  <a:lnTo>
                    <a:pt x="179626" y="45572"/>
                  </a:lnTo>
                  <a:lnTo>
                    <a:pt x="176964" y="48234"/>
                  </a:lnTo>
                  <a:lnTo>
                    <a:pt x="179626" y="48234"/>
                  </a:lnTo>
                  <a:lnTo>
                    <a:pt x="179626" y="50896"/>
                  </a:lnTo>
                  <a:lnTo>
                    <a:pt x="179626" y="53621"/>
                  </a:lnTo>
                  <a:lnTo>
                    <a:pt x="182352" y="56284"/>
                  </a:lnTo>
                  <a:lnTo>
                    <a:pt x="185014" y="53621"/>
                  </a:lnTo>
                  <a:lnTo>
                    <a:pt x="187676" y="53621"/>
                  </a:lnTo>
                  <a:lnTo>
                    <a:pt x="190338" y="56284"/>
                  </a:lnTo>
                  <a:lnTo>
                    <a:pt x="193063" y="56284"/>
                  </a:lnTo>
                  <a:lnTo>
                    <a:pt x="193063" y="58946"/>
                  </a:lnTo>
                  <a:lnTo>
                    <a:pt x="195725" y="61608"/>
                  </a:lnTo>
                  <a:lnTo>
                    <a:pt x="195725" y="64333"/>
                  </a:lnTo>
                  <a:lnTo>
                    <a:pt x="198388" y="64333"/>
                  </a:lnTo>
                  <a:lnTo>
                    <a:pt x="195725" y="66995"/>
                  </a:lnTo>
                  <a:lnTo>
                    <a:pt x="193063" y="69657"/>
                  </a:lnTo>
                  <a:lnTo>
                    <a:pt x="190338" y="69657"/>
                  </a:lnTo>
                  <a:lnTo>
                    <a:pt x="187676" y="66995"/>
                  </a:lnTo>
                  <a:lnTo>
                    <a:pt x="185014" y="66995"/>
                  </a:lnTo>
                  <a:lnTo>
                    <a:pt x="185014" y="64333"/>
                  </a:lnTo>
                  <a:lnTo>
                    <a:pt x="182352" y="64333"/>
                  </a:lnTo>
                  <a:lnTo>
                    <a:pt x="182352" y="66995"/>
                  </a:lnTo>
                  <a:lnTo>
                    <a:pt x="185014" y="69657"/>
                  </a:lnTo>
                  <a:lnTo>
                    <a:pt x="185014" y="72383"/>
                  </a:lnTo>
                  <a:lnTo>
                    <a:pt x="187676" y="72383"/>
                  </a:lnTo>
                  <a:lnTo>
                    <a:pt x="187676" y="75045"/>
                  </a:lnTo>
                  <a:lnTo>
                    <a:pt x="190338" y="75045"/>
                  </a:lnTo>
                  <a:lnTo>
                    <a:pt x="190338" y="77707"/>
                  </a:lnTo>
                  <a:lnTo>
                    <a:pt x="190338" y="80433"/>
                  </a:lnTo>
                  <a:lnTo>
                    <a:pt x="193063" y="80433"/>
                  </a:lnTo>
                  <a:lnTo>
                    <a:pt x="193063" y="83095"/>
                  </a:lnTo>
                  <a:lnTo>
                    <a:pt x="193063" y="85756"/>
                  </a:lnTo>
                  <a:lnTo>
                    <a:pt x="193063" y="88482"/>
                  </a:lnTo>
                  <a:lnTo>
                    <a:pt x="190338" y="91144"/>
                  </a:lnTo>
                  <a:lnTo>
                    <a:pt x="187676" y="93806"/>
                  </a:lnTo>
                  <a:lnTo>
                    <a:pt x="185014" y="93806"/>
                  </a:lnTo>
                  <a:lnTo>
                    <a:pt x="182352" y="93806"/>
                  </a:lnTo>
                  <a:lnTo>
                    <a:pt x="179626" y="93806"/>
                  </a:lnTo>
                  <a:lnTo>
                    <a:pt x="176964" y="93806"/>
                  </a:lnTo>
                  <a:lnTo>
                    <a:pt x="174302" y="96468"/>
                  </a:lnTo>
                  <a:lnTo>
                    <a:pt x="174302" y="99194"/>
                  </a:lnTo>
                  <a:lnTo>
                    <a:pt x="171577" y="99194"/>
                  </a:lnTo>
                  <a:lnTo>
                    <a:pt x="168915" y="101856"/>
                  </a:lnTo>
                  <a:lnTo>
                    <a:pt x="168915" y="104518"/>
                  </a:lnTo>
                  <a:lnTo>
                    <a:pt x="168915" y="107243"/>
                  </a:lnTo>
                  <a:lnTo>
                    <a:pt x="166253" y="107243"/>
                  </a:lnTo>
                  <a:lnTo>
                    <a:pt x="163527" y="107243"/>
                  </a:lnTo>
                  <a:lnTo>
                    <a:pt x="163527" y="109905"/>
                  </a:lnTo>
                  <a:lnTo>
                    <a:pt x="160865" y="112568"/>
                  </a:lnTo>
                  <a:lnTo>
                    <a:pt x="158203" y="112568"/>
                  </a:lnTo>
                  <a:lnTo>
                    <a:pt x="155541" y="115293"/>
                  </a:lnTo>
                  <a:lnTo>
                    <a:pt x="152816" y="115293"/>
                  </a:lnTo>
                  <a:lnTo>
                    <a:pt x="150153" y="115293"/>
                  </a:lnTo>
                  <a:lnTo>
                    <a:pt x="147491" y="115293"/>
                  </a:lnTo>
                  <a:lnTo>
                    <a:pt x="147491" y="112568"/>
                  </a:lnTo>
                  <a:lnTo>
                    <a:pt x="144766" y="112568"/>
                  </a:lnTo>
                  <a:lnTo>
                    <a:pt x="142104" y="112568"/>
                  </a:lnTo>
                  <a:lnTo>
                    <a:pt x="139442" y="112568"/>
                  </a:lnTo>
                  <a:lnTo>
                    <a:pt x="139442" y="115293"/>
                  </a:lnTo>
                  <a:lnTo>
                    <a:pt x="136716" y="115293"/>
                  </a:lnTo>
                  <a:lnTo>
                    <a:pt x="134054" y="115293"/>
                  </a:lnTo>
                  <a:lnTo>
                    <a:pt x="131392" y="115293"/>
                  </a:lnTo>
                  <a:lnTo>
                    <a:pt x="128730" y="112568"/>
                  </a:lnTo>
                  <a:lnTo>
                    <a:pt x="126005" y="112568"/>
                  </a:lnTo>
                  <a:lnTo>
                    <a:pt x="123343" y="112568"/>
                  </a:lnTo>
                  <a:lnTo>
                    <a:pt x="120680" y="112568"/>
                  </a:lnTo>
                  <a:lnTo>
                    <a:pt x="117955" y="112568"/>
                  </a:lnTo>
                  <a:lnTo>
                    <a:pt x="115293" y="112568"/>
                  </a:lnTo>
                  <a:lnTo>
                    <a:pt x="112631" y="112568"/>
                  </a:lnTo>
                  <a:lnTo>
                    <a:pt x="109905" y="115293"/>
                  </a:lnTo>
                  <a:lnTo>
                    <a:pt x="107243" y="115293"/>
                  </a:lnTo>
                  <a:lnTo>
                    <a:pt x="107243" y="117955"/>
                  </a:lnTo>
                  <a:lnTo>
                    <a:pt x="104581" y="117955"/>
                  </a:lnTo>
                  <a:lnTo>
                    <a:pt x="101919" y="120617"/>
                  </a:lnTo>
                  <a:lnTo>
                    <a:pt x="101919" y="123279"/>
                  </a:lnTo>
                  <a:lnTo>
                    <a:pt x="99194" y="123279"/>
                  </a:lnTo>
                  <a:lnTo>
                    <a:pt x="96532" y="126005"/>
                  </a:lnTo>
                  <a:lnTo>
                    <a:pt x="93870" y="128667"/>
                  </a:lnTo>
                  <a:lnTo>
                    <a:pt x="91144" y="131329"/>
                  </a:lnTo>
                  <a:lnTo>
                    <a:pt x="88482" y="134054"/>
                  </a:lnTo>
                  <a:lnTo>
                    <a:pt x="85820" y="136716"/>
                  </a:lnTo>
                  <a:lnTo>
                    <a:pt x="83095" y="136716"/>
                  </a:lnTo>
                  <a:lnTo>
                    <a:pt x="80433" y="136716"/>
                  </a:lnTo>
                  <a:lnTo>
                    <a:pt x="77770" y="139378"/>
                  </a:lnTo>
                  <a:lnTo>
                    <a:pt x="75045" y="139378"/>
                  </a:lnTo>
                  <a:lnTo>
                    <a:pt x="72383" y="142104"/>
                  </a:lnTo>
                  <a:lnTo>
                    <a:pt x="72383" y="144766"/>
                  </a:lnTo>
                  <a:lnTo>
                    <a:pt x="72383" y="147428"/>
                  </a:lnTo>
                  <a:lnTo>
                    <a:pt x="72383" y="150090"/>
                  </a:lnTo>
                  <a:lnTo>
                    <a:pt x="72383" y="152815"/>
                  </a:lnTo>
                  <a:lnTo>
                    <a:pt x="69721" y="152815"/>
                  </a:lnTo>
                  <a:lnTo>
                    <a:pt x="69721" y="155477"/>
                  </a:lnTo>
                  <a:lnTo>
                    <a:pt x="69721" y="158140"/>
                  </a:lnTo>
                  <a:lnTo>
                    <a:pt x="69721" y="160865"/>
                  </a:lnTo>
                  <a:lnTo>
                    <a:pt x="67059" y="163527"/>
                  </a:lnTo>
                  <a:lnTo>
                    <a:pt x="67059" y="166189"/>
                  </a:lnTo>
                  <a:lnTo>
                    <a:pt x="64333" y="168914"/>
                  </a:lnTo>
                  <a:lnTo>
                    <a:pt x="61671" y="171577"/>
                  </a:lnTo>
                  <a:lnTo>
                    <a:pt x="61671" y="174239"/>
                  </a:lnTo>
                  <a:lnTo>
                    <a:pt x="59009" y="174239"/>
                  </a:lnTo>
                  <a:lnTo>
                    <a:pt x="56284" y="174239"/>
                  </a:lnTo>
                  <a:lnTo>
                    <a:pt x="50960" y="174239"/>
                  </a:lnTo>
                  <a:lnTo>
                    <a:pt x="48234" y="174239"/>
                  </a:lnTo>
                  <a:lnTo>
                    <a:pt x="45572" y="174239"/>
                  </a:lnTo>
                  <a:lnTo>
                    <a:pt x="42910" y="174239"/>
                  </a:lnTo>
                  <a:lnTo>
                    <a:pt x="29473" y="174239"/>
                  </a:lnTo>
                  <a:lnTo>
                    <a:pt x="26811" y="174239"/>
                  </a:lnTo>
                  <a:lnTo>
                    <a:pt x="26811" y="17423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7" name="Freeform: Shape 216">
              <a:extLst>
                <a:ext uri="{FF2B5EF4-FFF2-40B4-BE49-F238E27FC236}">
                  <a16:creationId xmlns:a16="http://schemas.microsoft.com/office/drawing/2014/main" id="{A8C4B478-8E5A-D97B-1101-96FBF0FD8755}"/>
                </a:ext>
              </a:extLst>
            </p:cNvPr>
            <p:cNvSpPr/>
            <p:nvPr/>
          </p:nvSpPr>
          <p:spPr>
            <a:xfrm>
              <a:off x="2556207" y="3503284"/>
              <a:ext cx="268108" cy="316406"/>
            </a:xfrm>
            <a:custGeom>
              <a:avLst/>
              <a:gdLst>
                <a:gd name="connsiteX0" fmla="*/ 58946 w 268108"/>
                <a:gd name="connsiteY0" fmla="*/ 69721 h 316406"/>
                <a:gd name="connsiteX1" fmla="*/ 58946 w 268108"/>
                <a:gd name="connsiteY1" fmla="*/ 67059 h 316406"/>
                <a:gd name="connsiteX2" fmla="*/ 58946 w 268108"/>
                <a:gd name="connsiteY2" fmla="*/ 64334 h 316406"/>
                <a:gd name="connsiteX3" fmla="*/ 56284 w 268108"/>
                <a:gd name="connsiteY3" fmla="*/ 64334 h 316406"/>
                <a:gd name="connsiteX4" fmla="*/ 56284 w 268108"/>
                <a:gd name="connsiteY4" fmla="*/ 61672 h 316406"/>
                <a:gd name="connsiteX5" fmla="*/ 56284 w 268108"/>
                <a:gd name="connsiteY5" fmla="*/ 59010 h 316406"/>
                <a:gd name="connsiteX6" fmla="*/ 53622 w 268108"/>
                <a:gd name="connsiteY6" fmla="*/ 56347 h 316406"/>
                <a:gd name="connsiteX7" fmla="*/ 53622 w 268108"/>
                <a:gd name="connsiteY7" fmla="*/ 53622 h 316406"/>
                <a:gd name="connsiteX8" fmla="*/ 53622 w 268108"/>
                <a:gd name="connsiteY8" fmla="*/ 50960 h 316406"/>
                <a:gd name="connsiteX9" fmla="*/ 53622 w 268108"/>
                <a:gd name="connsiteY9" fmla="*/ 48298 h 316406"/>
                <a:gd name="connsiteX10" fmla="*/ 50960 w 268108"/>
                <a:gd name="connsiteY10" fmla="*/ 48298 h 316406"/>
                <a:gd name="connsiteX11" fmla="*/ 50960 w 268108"/>
                <a:gd name="connsiteY11" fmla="*/ 45572 h 316406"/>
                <a:gd name="connsiteX12" fmla="*/ 50960 w 268108"/>
                <a:gd name="connsiteY12" fmla="*/ 42910 h 316406"/>
                <a:gd name="connsiteX13" fmla="*/ 50960 w 268108"/>
                <a:gd name="connsiteY13" fmla="*/ 40248 h 316406"/>
                <a:gd name="connsiteX14" fmla="*/ 53622 w 268108"/>
                <a:gd name="connsiteY14" fmla="*/ 40248 h 316406"/>
                <a:gd name="connsiteX15" fmla="*/ 56284 w 268108"/>
                <a:gd name="connsiteY15" fmla="*/ 40248 h 316406"/>
                <a:gd name="connsiteX16" fmla="*/ 58946 w 268108"/>
                <a:gd name="connsiteY16" fmla="*/ 40248 h 316406"/>
                <a:gd name="connsiteX17" fmla="*/ 61671 w 268108"/>
                <a:gd name="connsiteY17" fmla="*/ 40248 h 316406"/>
                <a:gd name="connsiteX18" fmla="*/ 64333 w 268108"/>
                <a:gd name="connsiteY18" fmla="*/ 42910 h 316406"/>
                <a:gd name="connsiteX19" fmla="*/ 66995 w 268108"/>
                <a:gd name="connsiteY19" fmla="*/ 42910 h 316406"/>
                <a:gd name="connsiteX20" fmla="*/ 69721 w 268108"/>
                <a:gd name="connsiteY20" fmla="*/ 42910 h 316406"/>
                <a:gd name="connsiteX21" fmla="*/ 72383 w 268108"/>
                <a:gd name="connsiteY21" fmla="*/ 42910 h 316406"/>
                <a:gd name="connsiteX22" fmla="*/ 75045 w 268108"/>
                <a:gd name="connsiteY22" fmla="*/ 42910 h 316406"/>
                <a:gd name="connsiteX23" fmla="*/ 77770 w 268108"/>
                <a:gd name="connsiteY23" fmla="*/ 42910 h 316406"/>
                <a:gd name="connsiteX24" fmla="*/ 80433 w 268108"/>
                <a:gd name="connsiteY24" fmla="*/ 42910 h 316406"/>
                <a:gd name="connsiteX25" fmla="*/ 83095 w 268108"/>
                <a:gd name="connsiteY25" fmla="*/ 42910 h 316406"/>
                <a:gd name="connsiteX26" fmla="*/ 83095 w 268108"/>
                <a:gd name="connsiteY26" fmla="*/ 40248 h 316406"/>
                <a:gd name="connsiteX27" fmla="*/ 85757 w 268108"/>
                <a:gd name="connsiteY27" fmla="*/ 40248 h 316406"/>
                <a:gd name="connsiteX28" fmla="*/ 85757 w 268108"/>
                <a:gd name="connsiteY28" fmla="*/ 37523 h 316406"/>
                <a:gd name="connsiteX29" fmla="*/ 88482 w 268108"/>
                <a:gd name="connsiteY29" fmla="*/ 37523 h 316406"/>
                <a:gd name="connsiteX30" fmla="*/ 91144 w 268108"/>
                <a:gd name="connsiteY30" fmla="*/ 34860 h 316406"/>
                <a:gd name="connsiteX31" fmla="*/ 93806 w 268108"/>
                <a:gd name="connsiteY31" fmla="*/ 32198 h 316406"/>
                <a:gd name="connsiteX32" fmla="*/ 96532 w 268108"/>
                <a:gd name="connsiteY32" fmla="*/ 32198 h 316406"/>
                <a:gd name="connsiteX33" fmla="*/ 96532 w 268108"/>
                <a:gd name="connsiteY33" fmla="*/ 29473 h 316406"/>
                <a:gd name="connsiteX34" fmla="*/ 99194 w 268108"/>
                <a:gd name="connsiteY34" fmla="*/ 26811 h 316406"/>
                <a:gd name="connsiteX35" fmla="*/ 96532 w 268108"/>
                <a:gd name="connsiteY35" fmla="*/ 24149 h 316406"/>
                <a:gd name="connsiteX36" fmla="*/ 93806 w 268108"/>
                <a:gd name="connsiteY36" fmla="*/ 21487 h 316406"/>
                <a:gd name="connsiteX37" fmla="*/ 93806 w 268108"/>
                <a:gd name="connsiteY37" fmla="*/ 18761 h 316406"/>
                <a:gd name="connsiteX38" fmla="*/ 93806 w 268108"/>
                <a:gd name="connsiteY38" fmla="*/ 16099 h 316406"/>
                <a:gd name="connsiteX39" fmla="*/ 96532 w 268108"/>
                <a:gd name="connsiteY39" fmla="*/ 16099 h 316406"/>
                <a:gd name="connsiteX40" fmla="*/ 96532 w 268108"/>
                <a:gd name="connsiteY40" fmla="*/ 13437 h 316406"/>
                <a:gd name="connsiteX41" fmla="*/ 99194 w 268108"/>
                <a:gd name="connsiteY41" fmla="*/ 10712 h 316406"/>
                <a:gd name="connsiteX42" fmla="*/ 99194 w 268108"/>
                <a:gd name="connsiteY42" fmla="*/ 8050 h 316406"/>
                <a:gd name="connsiteX43" fmla="*/ 99194 w 268108"/>
                <a:gd name="connsiteY43" fmla="*/ 5388 h 316406"/>
                <a:gd name="connsiteX44" fmla="*/ 99194 w 268108"/>
                <a:gd name="connsiteY44" fmla="*/ 2662 h 316406"/>
                <a:gd name="connsiteX45" fmla="*/ 101856 w 268108"/>
                <a:gd name="connsiteY45" fmla="*/ 0 h 316406"/>
                <a:gd name="connsiteX46" fmla="*/ 104581 w 268108"/>
                <a:gd name="connsiteY46" fmla="*/ 0 h 316406"/>
                <a:gd name="connsiteX47" fmla="*/ 107243 w 268108"/>
                <a:gd name="connsiteY47" fmla="*/ 0 h 316406"/>
                <a:gd name="connsiteX48" fmla="*/ 109905 w 268108"/>
                <a:gd name="connsiteY48" fmla="*/ 2662 h 316406"/>
                <a:gd name="connsiteX49" fmla="*/ 112631 w 268108"/>
                <a:gd name="connsiteY49" fmla="*/ 2662 h 316406"/>
                <a:gd name="connsiteX50" fmla="*/ 115293 w 268108"/>
                <a:gd name="connsiteY50" fmla="*/ 5388 h 316406"/>
                <a:gd name="connsiteX51" fmla="*/ 117955 w 268108"/>
                <a:gd name="connsiteY51" fmla="*/ 8050 h 316406"/>
                <a:gd name="connsiteX52" fmla="*/ 120617 w 268108"/>
                <a:gd name="connsiteY52" fmla="*/ 8050 h 316406"/>
                <a:gd name="connsiteX53" fmla="*/ 123343 w 268108"/>
                <a:gd name="connsiteY53" fmla="*/ 10712 h 316406"/>
                <a:gd name="connsiteX54" fmla="*/ 126005 w 268108"/>
                <a:gd name="connsiteY54" fmla="*/ 10712 h 316406"/>
                <a:gd name="connsiteX55" fmla="*/ 128667 w 268108"/>
                <a:gd name="connsiteY55" fmla="*/ 10712 h 316406"/>
                <a:gd name="connsiteX56" fmla="*/ 134054 w 268108"/>
                <a:gd name="connsiteY56" fmla="*/ 13437 h 316406"/>
                <a:gd name="connsiteX57" fmla="*/ 136716 w 268108"/>
                <a:gd name="connsiteY57" fmla="*/ 16099 h 316406"/>
                <a:gd name="connsiteX58" fmla="*/ 142104 w 268108"/>
                <a:gd name="connsiteY58" fmla="*/ 16099 h 316406"/>
                <a:gd name="connsiteX59" fmla="*/ 144766 w 268108"/>
                <a:gd name="connsiteY59" fmla="*/ 16099 h 316406"/>
                <a:gd name="connsiteX60" fmla="*/ 147428 w 268108"/>
                <a:gd name="connsiteY60" fmla="*/ 16099 h 316406"/>
                <a:gd name="connsiteX61" fmla="*/ 152816 w 268108"/>
                <a:gd name="connsiteY61" fmla="*/ 16099 h 316406"/>
                <a:gd name="connsiteX62" fmla="*/ 155478 w 268108"/>
                <a:gd name="connsiteY62" fmla="*/ 18761 h 316406"/>
                <a:gd name="connsiteX63" fmla="*/ 158203 w 268108"/>
                <a:gd name="connsiteY63" fmla="*/ 18761 h 316406"/>
                <a:gd name="connsiteX64" fmla="*/ 160865 w 268108"/>
                <a:gd name="connsiteY64" fmla="*/ 18761 h 316406"/>
                <a:gd name="connsiteX65" fmla="*/ 163527 w 268108"/>
                <a:gd name="connsiteY65" fmla="*/ 18761 h 316406"/>
                <a:gd name="connsiteX66" fmla="*/ 166253 w 268108"/>
                <a:gd name="connsiteY66" fmla="*/ 21487 h 316406"/>
                <a:gd name="connsiteX67" fmla="*/ 168915 w 268108"/>
                <a:gd name="connsiteY67" fmla="*/ 21487 h 316406"/>
                <a:gd name="connsiteX68" fmla="*/ 171577 w 268108"/>
                <a:gd name="connsiteY68" fmla="*/ 21487 h 316406"/>
                <a:gd name="connsiteX69" fmla="*/ 174239 w 268108"/>
                <a:gd name="connsiteY69" fmla="*/ 21487 h 316406"/>
                <a:gd name="connsiteX70" fmla="*/ 174239 w 268108"/>
                <a:gd name="connsiteY70" fmla="*/ 18761 h 316406"/>
                <a:gd name="connsiteX71" fmla="*/ 176964 w 268108"/>
                <a:gd name="connsiteY71" fmla="*/ 18761 h 316406"/>
                <a:gd name="connsiteX72" fmla="*/ 176964 w 268108"/>
                <a:gd name="connsiteY72" fmla="*/ 21487 h 316406"/>
                <a:gd name="connsiteX73" fmla="*/ 176964 w 268108"/>
                <a:gd name="connsiteY73" fmla="*/ 24149 h 316406"/>
                <a:gd name="connsiteX74" fmla="*/ 179626 w 268108"/>
                <a:gd name="connsiteY74" fmla="*/ 26811 h 316406"/>
                <a:gd name="connsiteX75" fmla="*/ 182288 w 268108"/>
                <a:gd name="connsiteY75" fmla="*/ 32198 h 316406"/>
                <a:gd name="connsiteX76" fmla="*/ 182288 w 268108"/>
                <a:gd name="connsiteY76" fmla="*/ 37523 h 316406"/>
                <a:gd name="connsiteX77" fmla="*/ 185014 w 268108"/>
                <a:gd name="connsiteY77" fmla="*/ 40248 h 316406"/>
                <a:gd name="connsiteX78" fmla="*/ 185014 w 268108"/>
                <a:gd name="connsiteY78" fmla="*/ 42910 h 316406"/>
                <a:gd name="connsiteX79" fmla="*/ 187676 w 268108"/>
                <a:gd name="connsiteY79" fmla="*/ 48298 h 316406"/>
                <a:gd name="connsiteX80" fmla="*/ 187676 w 268108"/>
                <a:gd name="connsiteY80" fmla="*/ 50960 h 316406"/>
                <a:gd name="connsiteX81" fmla="*/ 190338 w 268108"/>
                <a:gd name="connsiteY81" fmla="*/ 56347 h 316406"/>
                <a:gd name="connsiteX82" fmla="*/ 193063 w 268108"/>
                <a:gd name="connsiteY82" fmla="*/ 61672 h 316406"/>
                <a:gd name="connsiteX83" fmla="*/ 195725 w 268108"/>
                <a:gd name="connsiteY83" fmla="*/ 75109 h 316406"/>
                <a:gd name="connsiteX84" fmla="*/ 206437 w 268108"/>
                <a:gd name="connsiteY84" fmla="*/ 104581 h 316406"/>
                <a:gd name="connsiteX85" fmla="*/ 209099 w 268108"/>
                <a:gd name="connsiteY85" fmla="*/ 107244 h 316406"/>
                <a:gd name="connsiteX86" fmla="*/ 211825 w 268108"/>
                <a:gd name="connsiteY86" fmla="*/ 109969 h 316406"/>
                <a:gd name="connsiteX87" fmla="*/ 214487 w 268108"/>
                <a:gd name="connsiteY87" fmla="*/ 115293 h 316406"/>
                <a:gd name="connsiteX88" fmla="*/ 217149 w 268108"/>
                <a:gd name="connsiteY88" fmla="*/ 120681 h 316406"/>
                <a:gd name="connsiteX89" fmla="*/ 219874 w 268108"/>
                <a:gd name="connsiteY89" fmla="*/ 123343 h 316406"/>
                <a:gd name="connsiteX90" fmla="*/ 222536 w 268108"/>
                <a:gd name="connsiteY90" fmla="*/ 128730 h 316406"/>
                <a:gd name="connsiteX91" fmla="*/ 225198 w 268108"/>
                <a:gd name="connsiteY91" fmla="*/ 131392 h 316406"/>
                <a:gd name="connsiteX92" fmla="*/ 230586 w 268108"/>
                <a:gd name="connsiteY92" fmla="*/ 139442 h 316406"/>
                <a:gd name="connsiteX93" fmla="*/ 235910 w 268108"/>
                <a:gd name="connsiteY93" fmla="*/ 144830 h 316406"/>
                <a:gd name="connsiteX94" fmla="*/ 243960 w 268108"/>
                <a:gd name="connsiteY94" fmla="*/ 158203 h 316406"/>
                <a:gd name="connsiteX95" fmla="*/ 262721 w 268108"/>
                <a:gd name="connsiteY95" fmla="*/ 182352 h 316406"/>
                <a:gd name="connsiteX96" fmla="*/ 268109 w 268108"/>
                <a:gd name="connsiteY96" fmla="*/ 187676 h 316406"/>
                <a:gd name="connsiteX97" fmla="*/ 265446 w 268108"/>
                <a:gd name="connsiteY97" fmla="*/ 190402 h 316406"/>
                <a:gd name="connsiteX98" fmla="*/ 262721 w 268108"/>
                <a:gd name="connsiteY98" fmla="*/ 190402 h 316406"/>
                <a:gd name="connsiteX99" fmla="*/ 260059 w 268108"/>
                <a:gd name="connsiteY99" fmla="*/ 190402 h 316406"/>
                <a:gd name="connsiteX100" fmla="*/ 257397 w 268108"/>
                <a:gd name="connsiteY100" fmla="*/ 190402 h 316406"/>
                <a:gd name="connsiteX101" fmla="*/ 254735 w 268108"/>
                <a:gd name="connsiteY101" fmla="*/ 190402 h 316406"/>
                <a:gd name="connsiteX102" fmla="*/ 252009 w 268108"/>
                <a:gd name="connsiteY102" fmla="*/ 190402 h 316406"/>
                <a:gd name="connsiteX103" fmla="*/ 249347 w 268108"/>
                <a:gd name="connsiteY103" fmla="*/ 187676 h 316406"/>
                <a:gd name="connsiteX104" fmla="*/ 246685 w 268108"/>
                <a:gd name="connsiteY104" fmla="*/ 185014 h 316406"/>
                <a:gd name="connsiteX105" fmla="*/ 243960 w 268108"/>
                <a:gd name="connsiteY105" fmla="*/ 185014 h 316406"/>
                <a:gd name="connsiteX106" fmla="*/ 241298 w 268108"/>
                <a:gd name="connsiteY106" fmla="*/ 187676 h 316406"/>
                <a:gd name="connsiteX107" fmla="*/ 238636 w 268108"/>
                <a:gd name="connsiteY107" fmla="*/ 187676 h 316406"/>
                <a:gd name="connsiteX108" fmla="*/ 235910 w 268108"/>
                <a:gd name="connsiteY108" fmla="*/ 190402 h 316406"/>
                <a:gd name="connsiteX109" fmla="*/ 233248 w 268108"/>
                <a:gd name="connsiteY109" fmla="*/ 190402 h 316406"/>
                <a:gd name="connsiteX110" fmla="*/ 233248 w 268108"/>
                <a:gd name="connsiteY110" fmla="*/ 193064 h 316406"/>
                <a:gd name="connsiteX111" fmla="*/ 233248 w 268108"/>
                <a:gd name="connsiteY111" fmla="*/ 195726 h 316406"/>
                <a:gd name="connsiteX112" fmla="*/ 233248 w 268108"/>
                <a:gd name="connsiteY112" fmla="*/ 198451 h 316406"/>
                <a:gd name="connsiteX113" fmla="*/ 233248 w 268108"/>
                <a:gd name="connsiteY113" fmla="*/ 201113 h 316406"/>
                <a:gd name="connsiteX114" fmla="*/ 233248 w 268108"/>
                <a:gd name="connsiteY114" fmla="*/ 203775 h 316406"/>
                <a:gd name="connsiteX115" fmla="*/ 233248 w 268108"/>
                <a:gd name="connsiteY115" fmla="*/ 206501 h 316406"/>
                <a:gd name="connsiteX116" fmla="*/ 233248 w 268108"/>
                <a:gd name="connsiteY116" fmla="*/ 209163 h 316406"/>
                <a:gd name="connsiteX117" fmla="*/ 230586 w 268108"/>
                <a:gd name="connsiteY117" fmla="*/ 209163 h 316406"/>
                <a:gd name="connsiteX118" fmla="*/ 230586 w 268108"/>
                <a:gd name="connsiteY118" fmla="*/ 206501 h 316406"/>
                <a:gd name="connsiteX119" fmla="*/ 227924 w 268108"/>
                <a:gd name="connsiteY119" fmla="*/ 206501 h 316406"/>
                <a:gd name="connsiteX120" fmla="*/ 225198 w 268108"/>
                <a:gd name="connsiteY120" fmla="*/ 206501 h 316406"/>
                <a:gd name="connsiteX121" fmla="*/ 225198 w 268108"/>
                <a:gd name="connsiteY121" fmla="*/ 209163 h 316406"/>
                <a:gd name="connsiteX122" fmla="*/ 222536 w 268108"/>
                <a:gd name="connsiteY122" fmla="*/ 211825 h 316406"/>
                <a:gd name="connsiteX123" fmla="*/ 222536 w 268108"/>
                <a:gd name="connsiteY123" fmla="*/ 214487 h 316406"/>
                <a:gd name="connsiteX124" fmla="*/ 222536 w 268108"/>
                <a:gd name="connsiteY124" fmla="*/ 217212 h 316406"/>
                <a:gd name="connsiteX125" fmla="*/ 219874 w 268108"/>
                <a:gd name="connsiteY125" fmla="*/ 217212 h 316406"/>
                <a:gd name="connsiteX126" fmla="*/ 219874 w 268108"/>
                <a:gd name="connsiteY126" fmla="*/ 219874 h 316406"/>
                <a:gd name="connsiteX127" fmla="*/ 217149 w 268108"/>
                <a:gd name="connsiteY127" fmla="*/ 222537 h 316406"/>
                <a:gd name="connsiteX128" fmla="*/ 217149 w 268108"/>
                <a:gd name="connsiteY128" fmla="*/ 225262 h 316406"/>
                <a:gd name="connsiteX129" fmla="*/ 217149 w 268108"/>
                <a:gd name="connsiteY129" fmla="*/ 227924 h 316406"/>
                <a:gd name="connsiteX130" fmla="*/ 214487 w 268108"/>
                <a:gd name="connsiteY130" fmla="*/ 227924 h 316406"/>
                <a:gd name="connsiteX131" fmla="*/ 214487 w 268108"/>
                <a:gd name="connsiteY131" fmla="*/ 230586 h 316406"/>
                <a:gd name="connsiteX132" fmla="*/ 211825 w 268108"/>
                <a:gd name="connsiteY132" fmla="*/ 235974 h 316406"/>
                <a:gd name="connsiteX133" fmla="*/ 211825 w 268108"/>
                <a:gd name="connsiteY133" fmla="*/ 238636 h 316406"/>
                <a:gd name="connsiteX134" fmla="*/ 209099 w 268108"/>
                <a:gd name="connsiteY134" fmla="*/ 241298 h 316406"/>
                <a:gd name="connsiteX135" fmla="*/ 209099 w 268108"/>
                <a:gd name="connsiteY135" fmla="*/ 244023 h 316406"/>
                <a:gd name="connsiteX136" fmla="*/ 206437 w 268108"/>
                <a:gd name="connsiteY136" fmla="*/ 246685 h 316406"/>
                <a:gd name="connsiteX137" fmla="*/ 203775 w 268108"/>
                <a:gd name="connsiteY137" fmla="*/ 249347 h 316406"/>
                <a:gd name="connsiteX138" fmla="*/ 201050 w 268108"/>
                <a:gd name="connsiteY138" fmla="*/ 254735 h 316406"/>
                <a:gd name="connsiteX139" fmla="*/ 201050 w 268108"/>
                <a:gd name="connsiteY139" fmla="*/ 257397 h 316406"/>
                <a:gd name="connsiteX140" fmla="*/ 198388 w 268108"/>
                <a:gd name="connsiteY140" fmla="*/ 260123 h 316406"/>
                <a:gd name="connsiteX141" fmla="*/ 195725 w 268108"/>
                <a:gd name="connsiteY141" fmla="*/ 268109 h 316406"/>
                <a:gd name="connsiteX142" fmla="*/ 193063 w 268108"/>
                <a:gd name="connsiteY142" fmla="*/ 270834 h 316406"/>
                <a:gd name="connsiteX143" fmla="*/ 190338 w 268108"/>
                <a:gd name="connsiteY143" fmla="*/ 276158 h 316406"/>
                <a:gd name="connsiteX144" fmla="*/ 190338 w 268108"/>
                <a:gd name="connsiteY144" fmla="*/ 278884 h 316406"/>
                <a:gd name="connsiteX145" fmla="*/ 187676 w 268108"/>
                <a:gd name="connsiteY145" fmla="*/ 284208 h 316406"/>
                <a:gd name="connsiteX146" fmla="*/ 182288 w 268108"/>
                <a:gd name="connsiteY146" fmla="*/ 286933 h 316406"/>
                <a:gd name="connsiteX147" fmla="*/ 179626 w 268108"/>
                <a:gd name="connsiteY147" fmla="*/ 289595 h 316406"/>
                <a:gd name="connsiteX148" fmla="*/ 176964 w 268108"/>
                <a:gd name="connsiteY148" fmla="*/ 292258 h 316406"/>
                <a:gd name="connsiteX149" fmla="*/ 174239 w 268108"/>
                <a:gd name="connsiteY149" fmla="*/ 292258 h 316406"/>
                <a:gd name="connsiteX150" fmla="*/ 171577 w 268108"/>
                <a:gd name="connsiteY150" fmla="*/ 294983 h 316406"/>
                <a:gd name="connsiteX151" fmla="*/ 168915 w 268108"/>
                <a:gd name="connsiteY151" fmla="*/ 297645 h 316406"/>
                <a:gd name="connsiteX152" fmla="*/ 166253 w 268108"/>
                <a:gd name="connsiteY152" fmla="*/ 297645 h 316406"/>
                <a:gd name="connsiteX153" fmla="*/ 166253 w 268108"/>
                <a:gd name="connsiteY153" fmla="*/ 300307 h 316406"/>
                <a:gd name="connsiteX154" fmla="*/ 163527 w 268108"/>
                <a:gd name="connsiteY154" fmla="*/ 302969 h 316406"/>
                <a:gd name="connsiteX155" fmla="*/ 160865 w 268108"/>
                <a:gd name="connsiteY155" fmla="*/ 302969 h 316406"/>
                <a:gd name="connsiteX156" fmla="*/ 158203 w 268108"/>
                <a:gd name="connsiteY156" fmla="*/ 305695 h 316406"/>
                <a:gd name="connsiteX157" fmla="*/ 152816 w 268108"/>
                <a:gd name="connsiteY157" fmla="*/ 308357 h 316406"/>
                <a:gd name="connsiteX158" fmla="*/ 150153 w 268108"/>
                <a:gd name="connsiteY158" fmla="*/ 311019 h 316406"/>
                <a:gd name="connsiteX159" fmla="*/ 147428 w 268108"/>
                <a:gd name="connsiteY159" fmla="*/ 313744 h 316406"/>
                <a:gd name="connsiteX160" fmla="*/ 144766 w 268108"/>
                <a:gd name="connsiteY160" fmla="*/ 313744 h 316406"/>
                <a:gd name="connsiteX161" fmla="*/ 144766 w 268108"/>
                <a:gd name="connsiteY161" fmla="*/ 316406 h 316406"/>
                <a:gd name="connsiteX162" fmla="*/ 142104 w 268108"/>
                <a:gd name="connsiteY162" fmla="*/ 316406 h 316406"/>
                <a:gd name="connsiteX163" fmla="*/ 139442 w 268108"/>
                <a:gd name="connsiteY163" fmla="*/ 316406 h 316406"/>
                <a:gd name="connsiteX164" fmla="*/ 136716 w 268108"/>
                <a:gd name="connsiteY164" fmla="*/ 316406 h 316406"/>
                <a:gd name="connsiteX165" fmla="*/ 134054 w 268108"/>
                <a:gd name="connsiteY165" fmla="*/ 316406 h 316406"/>
                <a:gd name="connsiteX166" fmla="*/ 131392 w 268108"/>
                <a:gd name="connsiteY166" fmla="*/ 316406 h 316406"/>
                <a:gd name="connsiteX167" fmla="*/ 128667 w 268108"/>
                <a:gd name="connsiteY167" fmla="*/ 316406 h 316406"/>
                <a:gd name="connsiteX168" fmla="*/ 126005 w 268108"/>
                <a:gd name="connsiteY168" fmla="*/ 316406 h 316406"/>
                <a:gd name="connsiteX169" fmla="*/ 123343 w 268108"/>
                <a:gd name="connsiteY169" fmla="*/ 313744 h 316406"/>
                <a:gd name="connsiteX170" fmla="*/ 120617 w 268108"/>
                <a:gd name="connsiteY170" fmla="*/ 313744 h 316406"/>
                <a:gd name="connsiteX171" fmla="*/ 120617 w 268108"/>
                <a:gd name="connsiteY171" fmla="*/ 316406 h 316406"/>
                <a:gd name="connsiteX172" fmla="*/ 117955 w 268108"/>
                <a:gd name="connsiteY172" fmla="*/ 313744 h 316406"/>
                <a:gd name="connsiteX173" fmla="*/ 115293 w 268108"/>
                <a:gd name="connsiteY173" fmla="*/ 313744 h 316406"/>
                <a:gd name="connsiteX174" fmla="*/ 112631 w 268108"/>
                <a:gd name="connsiteY174" fmla="*/ 313744 h 316406"/>
                <a:gd name="connsiteX175" fmla="*/ 109905 w 268108"/>
                <a:gd name="connsiteY175" fmla="*/ 313744 h 316406"/>
                <a:gd name="connsiteX176" fmla="*/ 104581 w 268108"/>
                <a:gd name="connsiteY176" fmla="*/ 311019 h 316406"/>
                <a:gd name="connsiteX177" fmla="*/ 101856 w 268108"/>
                <a:gd name="connsiteY177" fmla="*/ 311019 h 316406"/>
                <a:gd name="connsiteX178" fmla="*/ 99194 w 268108"/>
                <a:gd name="connsiteY178" fmla="*/ 311019 h 316406"/>
                <a:gd name="connsiteX179" fmla="*/ 93806 w 268108"/>
                <a:gd name="connsiteY179" fmla="*/ 308357 h 316406"/>
                <a:gd name="connsiteX180" fmla="*/ 88482 w 268108"/>
                <a:gd name="connsiteY180" fmla="*/ 305695 h 316406"/>
                <a:gd name="connsiteX181" fmla="*/ 85757 w 268108"/>
                <a:gd name="connsiteY181" fmla="*/ 305695 h 316406"/>
                <a:gd name="connsiteX182" fmla="*/ 80433 w 268108"/>
                <a:gd name="connsiteY182" fmla="*/ 305695 h 316406"/>
                <a:gd name="connsiteX183" fmla="*/ 75045 w 268108"/>
                <a:gd name="connsiteY183" fmla="*/ 305695 h 316406"/>
                <a:gd name="connsiteX184" fmla="*/ 72383 w 268108"/>
                <a:gd name="connsiteY184" fmla="*/ 302969 h 316406"/>
                <a:gd name="connsiteX185" fmla="*/ 66995 w 268108"/>
                <a:gd name="connsiteY185" fmla="*/ 302969 h 316406"/>
                <a:gd name="connsiteX186" fmla="*/ 64333 w 268108"/>
                <a:gd name="connsiteY186" fmla="*/ 302969 h 316406"/>
                <a:gd name="connsiteX187" fmla="*/ 58946 w 268108"/>
                <a:gd name="connsiteY187" fmla="*/ 300307 h 316406"/>
                <a:gd name="connsiteX188" fmla="*/ 53622 w 268108"/>
                <a:gd name="connsiteY188" fmla="*/ 297645 h 316406"/>
                <a:gd name="connsiteX189" fmla="*/ 50960 w 268108"/>
                <a:gd name="connsiteY189" fmla="*/ 297645 h 316406"/>
                <a:gd name="connsiteX190" fmla="*/ 48234 w 268108"/>
                <a:gd name="connsiteY190" fmla="*/ 297645 h 316406"/>
                <a:gd name="connsiteX191" fmla="*/ 45572 w 268108"/>
                <a:gd name="connsiteY191" fmla="*/ 297645 h 316406"/>
                <a:gd name="connsiteX192" fmla="*/ 42910 w 268108"/>
                <a:gd name="connsiteY192" fmla="*/ 297645 h 316406"/>
                <a:gd name="connsiteX193" fmla="*/ 40185 w 268108"/>
                <a:gd name="connsiteY193" fmla="*/ 300307 h 316406"/>
                <a:gd name="connsiteX194" fmla="*/ 37523 w 268108"/>
                <a:gd name="connsiteY194" fmla="*/ 297645 h 316406"/>
                <a:gd name="connsiteX195" fmla="*/ 34860 w 268108"/>
                <a:gd name="connsiteY195" fmla="*/ 297645 h 316406"/>
                <a:gd name="connsiteX196" fmla="*/ 32135 w 268108"/>
                <a:gd name="connsiteY196" fmla="*/ 294983 h 316406"/>
                <a:gd name="connsiteX197" fmla="*/ 29473 w 268108"/>
                <a:gd name="connsiteY197" fmla="*/ 294983 h 316406"/>
                <a:gd name="connsiteX198" fmla="*/ 29473 w 268108"/>
                <a:gd name="connsiteY198" fmla="*/ 292258 h 316406"/>
                <a:gd name="connsiteX199" fmla="*/ 29473 w 268108"/>
                <a:gd name="connsiteY199" fmla="*/ 289595 h 316406"/>
                <a:gd name="connsiteX200" fmla="*/ 26811 w 268108"/>
                <a:gd name="connsiteY200" fmla="*/ 289595 h 316406"/>
                <a:gd name="connsiteX201" fmla="*/ 26811 w 268108"/>
                <a:gd name="connsiteY201" fmla="*/ 286933 h 316406"/>
                <a:gd name="connsiteX202" fmla="*/ 24149 w 268108"/>
                <a:gd name="connsiteY202" fmla="*/ 286933 h 316406"/>
                <a:gd name="connsiteX203" fmla="*/ 24149 w 268108"/>
                <a:gd name="connsiteY203" fmla="*/ 284208 h 316406"/>
                <a:gd name="connsiteX204" fmla="*/ 26811 w 268108"/>
                <a:gd name="connsiteY204" fmla="*/ 281546 h 316406"/>
                <a:gd name="connsiteX205" fmla="*/ 29473 w 268108"/>
                <a:gd name="connsiteY205" fmla="*/ 278884 h 316406"/>
                <a:gd name="connsiteX206" fmla="*/ 29473 w 268108"/>
                <a:gd name="connsiteY206" fmla="*/ 276158 h 316406"/>
                <a:gd name="connsiteX207" fmla="*/ 29473 w 268108"/>
                <a:gd name="connsiteY207" fmla="*/ 273496 h 316406"/>
                <a:gd name="connsiteX208" fmla="*/ 26811 w 268108"/>
                <a:gd name="connsiteY208" fmla="*/ 273496 h 316406"/>
                <a:gd name="connsiteX209" fmla="*/ 24149 w 268108"/>
                <a:gd name="connsiteY209" fmla="*/ 270834 h 316406"/>
                <a:gd name="connsiteX210" fmla="*/ 21423 w 268108"/>
                <a:gd name="connsiteY210" fmla="*/ 270834 h 316406"/>
                <a:gd name="connsiteX211" fmla="*/ 21423 w 268108"/>
                <a:gd name="connsiteY211" fmla="*/ 268109 h 316406"/>
                <a:gd name="connsiteX212" fmla="*/ 21423 w 268108"/>
                <a:gd name="connsiteY212" fmla="*/ 265446 h 316406"/>
                <a:gd name="connsiteX213" fmla="*/ 21423 w 268108"/>
                <a:gd name="connsiteY213" fmla="*/ 262785 h 316406"/>
                <a:gd name="connsiteX214" fmla="*/ 21423 w 268108"/>
                <a:gd name="connsiteY214" fmla="*/ 260123 h 316406"/>
                <a:gd name="connsiteX215" fmla="*/ 21423 w 268108"/>
                <a:gd name="connsiteY215" fmla="*/ 257397 h 316406"/>
                <a:gd name="connsiteX216" fmla="*/ 21423 w 268108"/>
                <a:gd name="connsiteY216" fmla="*/ 254735 h 316406"/>
                <a:gd name="connsiteX217" fmla="*/ 21423 w 268108"/>
                <a:gd name="connsiteY217" fmla="*/ 252073 h 316406"/>
                <a:gd name="connsiteX218" fmla="*/ 21423 w 268108"/>
                <a:gd name="connsiteY218" fmla="*/ 249347 h 316406"/>
                <a:gd name="connsiteX219" fmla="*/ 18761 w 268108"/>
                <a:gd name="connsiteY219" fmla="*/ 249347 h 316406"/>
                <a:gd name="connsiteX220" fmla="*/ 18761 w 268108"/>
                <a:gd name="connsiteY220" fmla="*/ 246685 h 316406"/>
                <a:gd name="connsiteX221" fmla="*/ 16099 w 268108"/>
                <a:gd name="connsiteY221" fmla="*/ 246685 h 316406"/>
                <a:gd name="connsiteX222" fmla="*/ 16099 w 268108"/>
                <a:gd name="connsiteY222" fmla="*/ 244023 h 316406"/>
                <a:gd name="connsiteX223" fmla="*/ 16099 w 268108"/>
                <a:gd name="connsiteY223" fmla="*/ 241298 h 316406"/>
                <a:gd name="connsiteX224" fmla="*/ 18761 w 268108"/>
                <a:gd name="connsiteY224" fmla="*/ 241298 h 316406"/>
                <a:gd name="connsiteX225" fmla="*/ 18761 w 268108"/>
                <a:gd name="connsiteY225" fmla="*/ 238636 h 316406"/>
                <a:gd name="connsiteX226" fmla="*/ 16099 w 268108"/>
                <a:gd name="connsiteY226" fmla="*/ 238636 h 316406"/>
                <a:gd name="connsiteX227" fmla="*/ 13374 w 268108"/>
                <a:gd name="connsiteY227" fmla="*/ 235974 h 316406"/>
                <a:gd name="connsiteX228" fmla="*/ 10712 w 268108"/>
                <a:gd name="connsiteY228" fmla="*/ 235974 h 316406"/>
                <a:gd name="connsiteX229" fmla="*/ 8050 w 268108"/>
                <a:gd name="connsiteY229" fmla="*/ 235974 h 316406"/>
                <a:gd name="connsiteX230" fmla="*/ 8050 w 268108"/>
                <a:gd name="connsiteY230" fmla="*/ 233312 h 316406"/>
                <a:gd name="connsiteX231" fmla="*/ 5324 w 268108"/>
                <a:gd name="connsiteY231" fmla="*/ 233312 h 316406"/>
                <a:gd name="connsiteX232" fmla="*/ 2662 w 268108"/>
                <a:gd name="connsiteY232" fmla="*/ 233312 h 316406"/>
                <a:gd name="connsiteX233" fmla="*/ 0 w 268108"/>
                <a:gd name="connsiteY233" fmla="*/ 230586 h 316406"/>
                <a:gd name="connsiteX234" fmla="*/ 0 w 268108"/>
                <a:gd name="connsiteY234" fmla="*/ 227924 h 316406"/>
                <a:gd name="connsiteX235" fmla="*/ 0 w 268108"/>
                <a:gd name="connsiteY235" fmla="*/ 225262 h 316406"/>
                <a:gd name="connsiteX236" fmla="*/ 0 w 268108"/>
                <a:gd name="connsiteY236" fmla="*/ 222537 h 316406"/>
                <a:gd name="connsiteX237" fmla="*/ 2662 w 268108"/>
                <a:gd name="connsiteY237" fmla="*/ 219874 h 316406"/>
                <a:gd name="connsiteX238" fmla="*/ 2662 w 268108"/>
                <a:gd name="connsiteY238" fmla="*/ 217212 h 316406"/>
                <a:gd name="connsiteX239" fmla="*/ 2662 w 268108"/>
                <a:gd name="connsiteY239" fmla="*/ 214487 h 316406"/>
                <a:gd name="connsiteX240" fmla="*/ 2662 w 268108"/>
                <a:gd name="connsiteY240" fmla="*/ 211825 h 316406"/>
                <a:gd name="connsiteX241" fmla="*/ 2662 w 268108"/>
                <a:gd name="connsiteY241" fmla="*/ 209163 h 316406"/>
                <a:gd name="connsiteX242" fmla="*/ 2662 w 268108"/>
                <a:gd name="connsiteY242" fmla="*/ 206501 h 316406"/>
                <a:gd name="connsiteX243" fmla="*/ 2662 w 268108"/>
                <a:gd name="connsiteY243" fmla="*/ 203775 h 316406"/>
                <a:gd name="connsiteX244" fmla="*/ 5324 w 268108"/>
                <a:gd name="connsiteY244" fmla="*/ 203775 h 316406"/>
                <a:gd name="connsiteX245" fmla="*/ 5324 w 268108"/>
                <a:gd name="connsiteY245" fmla="*/ 201113 h 316406"/>
                <a:gd name="connsiteX246" fmla="*/ 5324 w 268108"/>
                <a:gd name="connsiteY246" fmla="*/ 198451 h 316406"/>
                <a:gd name="connsiteX247" fmla="*/ 5324 w 268108"/>
                <a:gd name="connsiteY247" fmla="*/ 195726 h 316406"/>
                <a:gd name="connsiteX248" fmla="*/ 2662 w 268108"/>
                <a:gd name="connsiteY248" fmla="*/ 193064 h 316406"/>
                <a:gd name="connsiteX249" fmla="*/ 2662 w 268108"/>
                <a:gd name="connsiteY249" fmla="*/ 190402 h 316406"/>
                <a:gd name="connsiteX250" fmla="*/ 2662 w 268108"/>
                <a:gd name="connsiteY250" fmla="*/ 187676 h 316406"/>
                <a:gd name="connsiteX251" fmla="*/ 2662 w 268108"/>
                <a:gd name="connsiteY251" fmla="*/ 185014 h 316406"/>
                <a:gd name="connsiteX252" fmla="*/ 2662 w 268108"/>
                <a:gd name="connsiteY252" fmla="*/ 182352 h 316406"/>
                <a:gd name="connsiteX253" fmla="*/ 5324 w 268108"/>
                <a:gd name="connsiteY253" fmla="*/ 182352 h 316406"/>
                <a:gd name="connsiteX254" fmla="*/ 5324 w 268108"/>
                <a:gd name="connsiteY254" fmla="*/ 179627 h 316406"/>
                <a:gd name="connsiteX255" fmla="*/ 5324 w 268108"/>
                <a:gd name="connsiteY255" fmla="*/ 176965 h 316406"/>
                <a:gd name="connsiteX256" fmla="*/ 8050 w 268108"/>
                <a:gd name="connsiteY256" fmla="*/ 174302 h 316406"/>
                <a:gd name="connsiteX257" fmla="*/ 10712 w 268108"/>
                <a:gd name="connsiteY257" fmla="*/ 171640 h 316406"/>
                <a:gd name="connsiteX258" fmla="*/ 10712 w 268108"/>
                <a:gd name="connsiteY258" fmla="*/ 168915 h 316406"/>
                <a:gd name="connsiteX259" fmla="*/ 10712 w 268108"/>
                <a:gd name="connsiteY259" fmla="*/ 166253 h 316406"/>
                <a:gd name="connsiteX260" fmla="*/ 13374 w 268108"/>
                <a:gd name="connsiteY260" fmla="*/ 163591 h 316406"/>
                <a:gd name="connsiteX261" fmla="*/ 13374 w 268108"/>
                <a:gd name="connsiteY261" fmla="*/ 160865 h 316406"/>
                <a:gd name="connsiteX262" fmla="*/ 13374 w 268108"/>
                <a:gd name="connsiteY262" fmla="*/ 158203 h 316406"/>
                <a:gd name="connsiteX263" fmla="*/ 16099 w 268108"/>
                <a:gd name="connsiteY263" fmla="*/ 158203 h 316406"/>
                <a:gd name="connsiteX264" fmla="*/ 16099 w 268108"/>
                <a:gd name="connsiteY264" fmla="*/ 155541 h 316406"/>
                <a:gd name="connsiteX265" fmla="*/ 18761 w 268108"/>
                <a:gd name="connsiteY265" fmla="*/ 155541 h 316406"/>
                <a:gd name="connsiteX266" fmla="*/ 21423 w 268108"/>
                <a:gd name="connsiteY266" fmla="*/ 155541 h 316406"/>
                <a:gd name="connsiteX267" fmla="*/ 24149 w 268108"/>
                <a:gd name="connsiteY267" fmla="*/ 155541 h 316406"/>
                <a:gd name="connsiteX268" fmla="*/ 24149 w 268108"/>
                <a:gd name="connsiteY268" fmla="*/ 152816 h 316406"/>
                <a:gd name="connsiteX269" fmla="*/ 26811 w 268108"/>
                <a:gd name="connsiteY269" fmla="*/ 152816 h 316406"/>
                <a:gd name="connsiteX270" fmla="*/ 26811 w 268108"/>
                <a:gd name="connsiteY270" fmla="*/ 150153 h 316406"/>
                <a:gd name="connsiteX271" fmla="*/ 29473 w 268108"/>
                <a:gd name="connsiteY271" fmla="*/ 150153 h 316406"/>
                <a:gd name="connsiteX272" fmla="*/ 32135 w 268108"/>
                <a:gd name="connsiteY272" fmla="*/ 150153 h 316406"/>
                <a:gd name="connsiteX273" fmla="*/ 32135 w 268108"/>
                <a:gd name="connsiteY273" fmla="*/ 147491 h 316406"/>
                <a:gd name="connsiteX274" fmla="*/ 34860 w 268108"/>
                <a:gd name="connsiteY274" fmla="*/ 147491 h 316406"/>
                <a:gd name="connsiteX275" fmla="*/ 37523 w 268108"/>
                <a:gd name="connsiteY275" fmla="*/ 144830 h 316406"/>
                <a:gd name="connsiteX276" fmla="*/ 40185 w 268108"/>
                <a:gd name="connsiteY276" fmla="*/ 142104 h 316406"/>
                <a:gd name="connsiteX277" fmla="*/ 40185 w 268108"/>
                <a:gd name="connsiteY277" fmla="*/ 139442 h 316406"/>
                <a:gd name="connsiteX278" fmla="*/ 40185 w 268108"/>
                <a:gd name="connsiteY278" fmla="*/ 136780 h 316406"/>
                <a:gd name="connsiteX279" fmla="*/ 37523 w 268108"/>
                <a:gd name="connsiteY279" fmla="*/ 134054 h 316406"/>
                <a:gd name="connsiteX280" fmla="*/ 37523 w 268108"/>
                <a:gd name="connsiteY280" fmla="*/ 131392 h 316406"/>
                <a:gd name="connsiteX281" fmla="*/ 37523 w 268108"/>
                <a:gd name="connsiteY281" fmla="*/ 128730 h 316406"/>
                <a:gd name="connsiteX282" fmla="*/ 34860 w 268108"/>
                <a:gd name="connsiteY282" fmla="*/ 128730 h 316406"/>
                <a:gd name="connsiteX283" fmla="*/ 34860 w 268108"/>
                <a:gd name="connsiteY283" fmla="*/ 126005 h 316406"/>
                <a:gd name="connsiteX284" fmla="*/ 34860 w 268108"/>
                <a:gd name="connsiteY284" fmla="*/ 123343 h 316406"/>
                <a:gd name="connsiteX285" fmla="*/ 34860 w 268108"/>
                <a:gd name="connsiteY285" fmla="*/ 120681 h 316406"/>
                <a:gd name="connsiteX286" fmla="*/ 34860 w 268108"/>
                <a:gd name="connsiteY286" fmla="*/ 117955 h 316406"/>
                <a:gd name="connsiteX287" fmla="*/ 37523 w 268108"/>
                <a:gd name="connsiteY287" fmla="*/ 117955 h 316406"/>
                <a:gd name="connsiteX288" fmla="*/ 37523 w 268108"/>
                <a:gd name="connsiteY288" fmla="*/ 115293 h 316406"/>
                <a:gd name="connsiteX289" fmla="*/ 37523 w 268108"/>
                <a:gd name="connsiteY289" fmla="*/ 112631 h 316406"/>
                <a:gd name="connsiteX290" fmla="*/ 40185 w 268108"/>
                <a:gd name="connsiteY290" fmla="*/ 112631 h 316406"/>
                <a:gd name="connsiteX291" fmla="*/ 42910 w 268108"/>
                <a:gd name="connsiteY291" fmla="*/ 112631 h 316406"/>
                <a:gd name="connsiteX292" fmla="*/ 45572 w 268108"/>
                <a:gd name="connsiteY292" fmla="*/ 112631 h 316406"/>
                <a:gd name="connsiteX293" fmla="*/ 45572 w 268108"/>
                <a:gd name="connsiteY293" fmla="*/ 115293 h 316406"/>
                <a:gd name="connsiteX294" fmla="*/ 48234 w 268108"/>
                <a:gd name="connsiteY294" fmla="*/ 115293 h 316406"/>
                <a:gd name="connsiteX295" fmla="*/ 50960 w 268108"/>
                <a:gd name="connsiteY295" fmla="*/ 115293 h 316406"/>
                <a:gd name="connsiteX296" fmla="*/ 53622 w 268108"/>
                <a:gd name="connsiteY296" fmla="*/ 115293 h 316406"/>
                <a:gd name="connsiteX297" fmla="*/ 53622 w 268108"/>
                <a:gd name="connsiteY297" fmla="*/ 112631 h 316406"/>
                <a:gd name="connsiteX298" fmla="*/ 50960 w 268108"/>
                <a:gd name="connsiteY298" fmla="*/ 112631 h 316406"/>
                <a:gd name="connsiteX299" fmla="*/ 50960 w 268108"/>
                <a:gd name="connsiteY299" fmla="*/ 109969 h 316406"/>
                <a:gd name="connsiteX300" fmla="*/ 50960 w 268108"/>
                <a:gd name="connsiteY300" fmla="*/ 107244 h 316406"/>
                <a:gd name="connsiteX301" fmla="*/ 48234 w 268108"/>
                <a:gd name="connsiteY301" fmla="*/ 107244 h 316406"/>
                <a:gd name="connsiteX302" fmla="*/ 45572 w 268108"/>
                <a:gd name="connsiteY302" fmla="*/ 104581 h 316406"/>
                <a:gd name="connsiteX303" fmla="*/ 45572 w 268108"/>
                <a:gd name="connsiteY303" fmla="*/ 101919 h 316406"/>
                <a:gd name="connsiteX304" fmla="*/ 45572 w 268108"/>
                <a:gd name="connsiteY304" fmla="*/ 99194 h 316406"/>
                <a:gd name="connsiteX305" fmla="*/ 45572 w 268108"/>
                <a:gd name="connsiteY305" fmla="*/ 96532 h 316406"/>
                <a:gd name="connsiteX306" fmla="*/ 45572 w 268108"/>
                <a:gd name="connsiteY306" fmla="*/ 93870 h 316406"/>
                <a:gd name="connsiteX307" fmla="*/ 45572 w 268108"/>
                <a:gd name="connsiteY307" fmla="*/ 91144 h 316406"/>
                <a:gd name="connsiteX308" fmla="*/ 42910 w 268108"/>
                <a:gd name="connsiteY308" fmla="*/ 91144 h 316406"/>
                <a:gd name="connsiteX309" fmla="*/ 45572 w 268108"/>
                <a:gd name="connsiteY309" fmla="*/ 88482 h 316406"/>
                <a:gd name="connsiteX310" fmla="*/ 45572 w 268108"/>
                <a:gd name="connsiteY310" fmla="*/ 85820 h 316406"/>
                <a:gd name="connsiteX311" fmla="*/ 48234 w 268108"/>
                <a:gd name="connsiteY311" fmla="*/ 85820 h 316406"/>
                <a:gd name="connsiteX312" fmla="*/ 48234 w 268108"/>
                <a:gd name="connsiteY312" fmla="*/ 83158 h 316406"/>
                <a:gd name="connsiteX313" fmla="*/ 50960 w 268108"/>
                <a:gd name="connsiteY313" fmla="*/ 83158 h 316406"/>
                <a:gd name="connsiteX314" fmla="*/ 50960 w 268108"/>
                <a:gd name="connsiteY314" fmla="*/ 80433 h 316406"/>
                <a:gd name="connsiteX315" fmla="*/ 53622 w 268108"/>
                <a:gd name="connsiteY315" fmla="*/ 77771 h 316406"/>
                <a:gd name="connsiteX316" fmla="*/ 56284 w 268108"/>
                <a:gd name="connsiteY316" fmla="*/ 75109 h 316406"/>
                <a:gd name="connsiteX317" fmla="*/ 56284 w 268108"/>
                <a:gd name="connsiteY317" fmla="*/ 72383 h 316406"/>
                <a:gd name="connsiteX318" fmla="*/ 58946 w 268108"/>
                <a:gd name="connsiteY318" fmla="*/ 69721 h 316406"/>
                <a:gd name="connsiteX319" fmla="*/ 58946 w 268108"/>
                <a:gd name="connsiteY319" fmla="*/ 69721 h 31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268108" h="316406">
                  <a:moveTo>
                    <a:pt x="58946" y="69721"/>
                  </a:moveTo>
                  <a:lnTo>
                    <a:pt x="58946" y="67059"/>
                  </a:lnTo>
                  <a:lnTo>
                    <a:pt x="58946" y="64334"/>
                  </a:lnTo>
                  <a:lnTo>
                    <a:pt x="56284" y="64334"/>
                  </a:lnTo>
                  <a:lnTo>
                    <a:pt x="56284" y="61672"/>
                  </a:lnTo>
                  <a:lnTo>
                    <a:pt x="56284" y="59010"/>
                  </a:lnTo>
                  <a:lnTo>
                    <a:pt x="53622" y="56347"/>
                  </a:lnTo>
                  <a:lnTo>
                    <a:pt x="53622" y="53622"/>
                  </a:lnTo>
                  <a:lnTo>
                    <a:pt x="53622" y="50960"/>
                  </a:lnTo>
                  <a:lnTo>
                    <a:pt x="53622" y="48298"/>
                  </a:lnTo>
                  <a:lnTo>
                    <a:pt x="50960" y="48298"/>
                  </a:lnTo>
                  <a:lnTo>
                    <a:pt x="50960" y="45572"/>
                  </a:lnTo>
                  <a:lnTo>
                    <a:pt x="50960" y="42910"/>
                  </a:lnTo>
                  <a:lnTo>
                    <a:pt x="50960" y="40248"/>
                  </a:lnTo>
                  <a:lnTo>
                    <a:pt x="53622" y="40248"/>
                  </a:lnTo>
                  <a:lnTo>
                    <a:pt x="56284" y="40248"/>
                  </a:lnTo>
                  <a:lnTo>
                    <a:pt x="58946" y="40248"/>
                  </a:lnTo>
                  <a:lnTo>
                    <a:pt x="61671" y="40248"/>
                  </a:lnTo>
                  <a:lnTo>
                    <a:pt x="64333" y="42910"/>
                  </a:lnTo>
                  <a:lnTo>
                    <a:pt x="66995" y="42910"/>
                  </a:lnTo>
                  <a:lnTo>
                    <a:pt x="69721" y="42910"/>
                  </a:lnTo>
                  <a:lnTo>
                    <a:pt x="72383" y="42910"/>
                  </a:lnTo>
                  <a:lnTo>
                    <a:pt x="75045" y="42910"/>
                  </a:lnTo>
                  <a:lnTo>
                    <a:pt x="77770" y="42910"/>
                  </a:lnTo>
                  <a:lnTo>
                    <a:pt x="80433" y="42910"/>
                  </a:lnTo>
                  <a:lnTo>
                    <a:pt x="83095" y="42910"/>
                  </a:lnTo>
                  <a:lnTo>
                    <a:pt x="83095" y="40248"/>
                  </a:lnTo>
                  <a:lnTo>
                    <a:pt x="85757" y="40248"/>
                  </a:lnTo>
                  <a:lnTo>
                    <a:pt x="85757" y="37523"/>
                  </a:lnTo>
                  <a:lnTo>
                    <a:pt x="88482" y="37523"/>
                  </a:lnTo>
                  <a:lnTo>
                    <a:pt x="91144" y="34860"/>
                  </a:lnTo>
                  <a:lnTo>
                    <a:pt x="93806" y="32198"/>
                  </a:lnTo>
                  <a:lnTo>
                    <a:pt x="96532" y="32198"/>
                  </a:lnTo>
                  <a:lnTo>
                    <a:pt x="96532" y="29473"/>
                  </a:lnTo>
                  <a:lnTo>
                    <a:pt x="99194" y="26811"/>
                  </a:lnTo>
                  <a:lnTo>
                    <a:pt x="96532" y="24149"/>
                  </a:lnTo>
                  <a:lnTo>
                    <a:pt x="93806" y="21487"/>
                  </a:lnTo>
                  <a:lnTo>
                    <a:pt x="93806" y="18761"/>
                  </a:lnTo>
                  <a:lnTo>
                    <a:pt x="93806" y="16099"/>
                  </a:lnTo>
                  <a:lnTo>
                    <a:pt x="96532" y="16099"/>
                  </a:lnTo>
                  <a:lnTo>
                    <a:pt x="96532" y="13437"/>
                  </a:lnTo>
                  <a:lnTo>
                    <a:pt x="99194" y="10712"/>
                  </a:lnTo>
                  <a:lnTo>
                    <a:pt x="99194" y="8050"/>
                  </a:lnTo>
                  <a:lnTo>
                    <a:pt x="99194" y="5388"/>
                  </a:lnTo>
                  <a:lnTo>
                    <a:pt x="99194" y="2662"/>
                  </a:lnTo>
                  <a:lnTo>
                    <a:pt x="101856" y="0"/>
                  </a:lnTo>
                  <a:lnTo>
                    <a:pt x="104581" y="0"/>
                  </a:lnTo>
                  <a:lnTo>
                    <a:pt x="107243" y="0"/>
                  </a:lnTo>
                  <a:lnTo>
                    <a:pt x="109905" y="2662"/>
                  </a:lnTo>
                  <a:lnTo>
                    <a:pt x="112631" y="2662"/>
                  </a:lnTo>
                  <a:lnTo>
                    <a:pt x="115293" y="5388"/>
                  </a:lnTo>
                  <a:lnTo>
                    <a:pt x="117955" y="8050"/>
                  </a:lnTo>
                  <a:lnTo>
                    <a:pt x="120617" y="8050"/>
                  </a:lnTo>
                  <a:lnTo>
                    <a:pt x="123343" y="10712"/>
                  </a:lnTo>
                  <a:lnTo>
                    <a:pt x="126005" y="10712"/>
                  </a:lnTo>
                  <a:lnTo>
                    <a:pt x="128667" y="10712"/>
                  </a:lnTo>
                  <a:lnTo>
                    <a:pt x="134054" y="13437"/>
                  </a:lnTo>
                  <a:lnTo>
                    <a:pt x="136716" y="16099"/>
                  </a:lnTo>
                  <a:lnTo>
                    <a:pt x="142104" y="16099"/>
                  </a:lnTo>
                  <a:lnTo>
                    <a:pt x="144766" y="16099"/>
                  </a:lnTo>
                  <a:lnTo>
                    <a:pt x="147428" y="16099"/>
                  </a:lnTo>
                  <a:lnTo>
                    <a:pt x="152816" y="16099"/>
                  </a:lnTo>
                  <a:lnTo>
                    <a:pt x="155478" y="18761"/>
                  </a:lnTo>
                  <a:lnTo>
                    <a:pt x="158203" y="18761"/>
                  </a:lnTo>
                  <a:lnTo>
                    <a:pt x="160865" y="18761"/>
                  </a:lnTo>
                  <a:lnTo>
                    <a:pt x="163527" y="18761"/>
                  </a:lnTo>
                  <a:lnTo>
                    <a:pt x="166253" y="21487"/>
                  </a:lnTo>
                  <a:lnTo>
                    <a:pt x="168915" y="21487"/>
                  </a:lnTo>
                  <a:lnTo>
                    <a:pt x="171577" y="21487"/>
                  </a:lnTo>
                  <a:lnTo>
                    <a:pt x="174239" y="21487"/>
                  </a:lnTo>
                  <a:lnTo>
                    <a:pt x="174239" y="18761"/>
                  </a:lnTo>
                  <a:lnTo>
                    <a:pt x="176964" y="18761"/>
                  </a:lnTo>
                  <a:lnTo>
                    <a:pt x="176964" y="21487"/>
                  </a:lnTo>
                  <a:lnTo>
                    <a:pt x="176964" y="24149"/>
                  </a:lnTo>
                  <a:lnTo>
                    <a:pt x="179626" y="26811"/>
                  </a:lnTo>
                  <a:lnTo>
                    <a:pt x="182288" y="32198"/>
                  </a:lnTo>
                  <a:lnTo>
                    <a:pt x="182288" y="37523"/>
                  </a:lnTo>
                  <a:lnTo>
                    <a:pt x="185014" y="40248"/>
                  </a:lnTo>
                  <a:lnTo>
                    <a:pt x="185014" y="42910"/>
                  </a:lnTo>
                  <a:lnTo>
                    <a:pt x="187676" y="48298"/>
                  </a:lnTo>
                  <a:lnTo>
                    <a:pt x="187676" y="50960"/>
                  </a:lnTo>
                  <a:lnTo>
                    <a:pt x="190338" y="56347"/>
                  </a:lnTo>
                  <a:lnTo>
                    <a:pt x="193063" y="61672"/>
                  </a:lnTo>
                  <a:lnTo>
                    <a:pt x="195725" y="75109"/>
                  </a:lnTo>
                  <a:lnTo>
                    <a:pt x="206437" y="104581"/>
                  </a:lnTo>
                  <a:lnTo>
                    <a:pt x="209099" y="107244"/>
                  </a:lnTo>
                  <a:lnTo>
                    <a:pt x="211825" y="109969"/>
                  </a:lnTo>
                  <a:lnTo>
                    <a:pt x="214487" y="115293"/>
                  </a:lnTo>
                  <a:lnTo>
                    <a:pt x="217149" y="120681"/>
                  </a:lnTo>
                  <a:lnTo>
                    <a:pt x="219874" y="123343"/>
                  </a:lnTo>
                  <a:lnTo>
                    <a:pt x="222536" y="128730"/>
                  </a:lnTo>
                  <a:lnTo>
                    <a:pt x="225198" y="131392"/>
                  </a:lnTo>
                  <a:lnTo>
                    <a:pt x="230586" y="139442"/>
                  </a:lnTo>
                  <a:lnTo>
                    <a:pt x="235910" y="144830"/>
                  </a:lnTo>
                  <a:lnTo>
                    <a:pt x="243960" y="158203"/>
                  </a:lnTo>
                  <a:lnTo>
                    <a:pt x="262721" y="182352"/>
                  </a:lnTo>
                  <a:lnTo>
                    <a:pt x="268109" y="187676"/>
                  </a:lnTo>
                  <a:lnTo>
                    <a:pt x="265446" y="190402"/>
                  </a:lnTo>
                  <a:lnTo>
                    <a:pt x="262721" y="190402"/>
                  </a:lnTo>
                  <a:lnTo>
                    <a:pt x="260059" y="190402"/>
                  </a:lnTo>
                  <a:lnTo>
                    <a:pt x="257397" y="190402"/>
                  </a:lnTo>
                  <a:lnTo>
                    <a:pt x="254735" y="190402"/>
                  </a:lnTo>
                  <a:lnTo>
                    <a:pt x="252009" y="190402"/>
                  </a:lnTo>
                  <a:lnTo>
                    <a:pt x="249347" y="187676"/>
                  </a:lnTo>
                  <a:lnTo>
                    <a:pt x="246685" y="185014"/>
                  </a:lnTo>
                  <a:lnTo>
                    <a:pt x="243960" y="185014"/>
                  </a:lnTo>
                  <a:lnTo>
                    <a:pt x="241298" y="187676"/>
                  </a:lnTo>
                  <a:lnTo>
                    <a:pt x="238636" y="187676"/>
                  </a:lnTo>
                  <a:lnTo>
                    <a:pt x="235910" y="190402"/>
                  </a:lnTo>
                  <a:lnTo>
                    <a:pt x="233248" y="190402"/>
                  </a:lnTo>
                  <a:lnTo>
                    <a:pt x="233248" y="193064"/>
                  </a:lnTo>
                  <a:lnTo>
                    <a:pt x="233248" y="195726"/>
                  </a:lnTo>
                  <a:lnTo>
                    <a:pt x="233248" y="198451"/>
                  </a:lnTo>
                  <a:lnTo>
                    <a:pt x="233248" y="201113"/>
                  </a:lnTo>
                  <a:lnTo>
                    <a:pt x="233248" y="203775"/>
                  </a:lnTo>
                  <a:lnTo>
                    <a:pt x="233248" y="206501"/>
                  </a:lnTo>
                  <a:lnTo>
                    <a:pt x="233248" y="209163"/>
                  </a:lnTo>
                  <a:lnTo>
                    <a:pt x="230586" y="209163"/>
                  </a:lnTo>
                  <a:lnTo>
                    <a:pt x="230586" y="206501"/>
                  </a:lnTo>
                  <a:lnTo>
                    <a:pt x="227924" y="206501"/>
                  </a:lnTo>
                  <a:lnTo>
                    <a:pt x="225198" y="206501"/>
                  </a:lnTo>
                  <a:lnTo>
                    <a:pt x="225198" y="209163"/>
                  </a:lnTo>
                  <a:lnTo>
                    <a:pt x="222536" y="211825"/>
                  </a:lnTo>
                  <a:lnTo>
                    <a:pt x="222536" y="214487"/>
                  </a:lnTo>
                  <a:lnTo>
                    <a:pt x="222536" y="217212"/>
                  </a:lnTo>
                  <a:lnTo>
                    <a:pt x="219874" y="217212"/>
                  </a:lnTo>
                  <a:lnTo>
                    <a:pt x="219874" y="219874"/>
                  </a:lnTo>
                  <a:lnTo>
                    <a:pt x="217149" y="222537"/>
                  </a:lnTo>
                  <a:lnTo>
                    <a:pt x="217149" y="225262"/>
                  </a:lnTo>
                  <a:lnTo>
                    <a:pt x="217149" y="227924"/>
                  </a:lnTo>
                  <a:lnTo>
                    <a:pt x="214487" y="227924"/>
                  </a:lnTo>
                  <a:lnTo>
                    <a:pt x="214487" y="230586"/>
                  </a:lnTo>
                  <a:lnTo>
                    <a:pt x="211825" y="235974"/>
                  </a:lnTo>
                  <a:lnTo>
                    <a:pt x="211825" y="238636"/>
                  </a:lnTo>
                  <a:lnTo>
                    <a:pt x="209099" y="241298"/>
                  </a:lnTo>
                  <a:lnTo>
                    <a:pt x="209099" y="244023"/>
                  </a:lnTo>
                  <a:lnTo>
                    <a:pt x="206437" y="246685"/>
                  </a:lnTo>
                  <a:lnTo>
                    <a:pt x="203775" y="249347"/>
                  </a:lnTo>
                  <a:lnTo>
                    <a:pt x="201050" y="254735"/>
                  </a:lnTo>
                  <a:lnTo>
                    <a:pt x="201050" y="257397"/>
                  </a:lnTo>
                  <a:lnTo>
                    <a:pt x="198388" y="260123"/>
                  </a:lnTo>
                  <a:lnTo>
                    <a:pt x="195725" y="268109"/>
                  </a:lnTo>
                  <a:lnTo>
                    <a:pt x="193063" y="270834"/>
                  </a:lnTo>
                  <a:lnTo>
                    <a:pt x="190338" y="276158"/>
                  </a:lnTo>
                  <a:lnTo>
                    <a:pt x="190338" y="278884"/>
                  </a:lnTo>
                  <a:lnTo>
                    <a:pt x="187676" y="284208"/>
                  </a:lnTo>
                  <a:lnTo>
                    <a:pt x="182288" y="286933"/>
                  </a:lnTo>
                  <a:lnTo>
                    <a:pt x="179626" y="289595"/>
                  </a:lnTo>
                  <a:lnTo>
                    <a:pt x="176964" y="292258"/>
                  </a:lnTo>
                  <a:lnTo>
                    <a:pt x="174239" y="292258"/>
                  </a:lnTo>
                  <a:lnTo>
                    <a:pt x="171577" y="294983"/>
                  </a:lnTo>
                  <a:lnTo>
                    <a:pt x="168915" y="297645"/>
                  </a:lnTo>
                  <a:lnTo>
                    <a:pt x="166253" y="297645"/>
                  </a:lnTo>
                  <a:lnTo>
                    <a:pt x="166253" y="300307"/>
                  </a:lnTo>
                  <a:lnTo>
                    <a:pt x="163527" y="302969"/>
                  </a:lnTo>
                  <a:lnTo>
                    <a:pt x="160865" y="302969"/>
                  </a:lnTo>
                  <a:lnTo>
                    <a:pt x="158203" y="305695"/>
                  </a:lnTo>
                  <a:lnTo>
                    <a:pt x="152816" y="308357"/>
                  </a:lnTo>
                  <a:lnTo>
                    <a:pt x="150153" y="311019"/>
                  </a:lnTo>
                  <a:lnTo>
                    <a:pt x="147428" y="313744"/>
                  </a:lnTo>
                  <a:lnTo>
                    <a:pt x="144766" y="313744"/>
                  </a:lnTo>
                  <a:lnTo>
                    <a:pt x="144766" y="316406"/>
                  </a:lnTo>
                  <a:lnTo>
                    <a:pt x="142104" y="316406"/>
                  </a:lnTo>
                  <a:lnTo>
                    <a:pt x="139442" y="316406"/>
                  </a:lnTo>
                  <a:lnTo>
                    <a:pt x="136716" y="316406"/>
                  </a:lnTo>
                  <a:lnTo>
                    <a:pt x="134054" y="316406"/>
                  </a:lnTo>
                  <a:lnTo>
                    <a:pt x="131392" y="316406"/>
                  </a:lnTo>
                  <a:lnTo>
                    <a:pt x="128667" y="316406"/>
                  </a:lnTo>
                  <a:lnTo>
                    <a:pt x="126005" y="316406"/>
                  </a:lnTo>
                  <a:lnTo>
                    <a:pt x="123343" y="313744"/>
                  </a:lnTo>
                  <a:lnTo>
                    <a:pt x="120617" y="313744"/>
                  </a:lnTo>
                  <a:lnTo>
                    <a:pt x="120617" y="316406"/>
                  </a:lnTo>
                  <a:lnTo>
                    <a:pt x="117955" y="313744"/>
                  </a:lnTo>
                  <a:lnTo>
                    <a:pt x="115293" y="313744"/>
                  </a:lnTo>
                  <a:lnTo>
                    <a:pt x="112631" y="313744"/>
                  </a:lnTo>
                  <a:lnTo>
                    <a:pt x="109905" y="313744"/>
                  </a:lnTo>
                  <a:lnTo>
                    <a:pt x="104581" y="311019"/>
                  </a:lnTo>
                  <a:lnTo>
                    <a:pt x="101856" y="311019"/>
                  </a:lnTo>
                  <a:lnTo>
                    <a:pt x="99194" y="311019"/>
                  </a:lnTo>
                  <a:lnTo>
                    <a:pt x="93806" y="308357"/>
                  </a:lnTo>
                  <a:lnTo>
                    <a:pt x="88482" y="305695"/>
                  </a:lnTo>
                  <a:lnTo>
                    <a:pt x="85757" y="305695"/>
                  </a:lnTo>
                  <a:lnTo>
                    <a:pt x="80433" y="305695"/>
                  </a:lnTo>
                  <a:lnTo>
                    <a:pt x="75045" y="305695"/>
                  </a:lnTo>
                  <a:lnTo>
                    <a:pt x="72383" y="302969"/>
                  </a:lnTo>
                  <a:lnTo>
                    <a:pt x="66995" y="302969"/>
                  </a:lnTo>
                  <a:lnTo>
                    <a:pt x="64333" y="302969"/>
                  </a:lnTo>
                  <a:lnTo>
                    <a:pt x="58946" y="300307"/>
                  </a:lnTo>
                  <a:lnTo>
                    <a:pt x="53622" y="297645"/>
                  </a:lnTo>
                  <a:lnTo>
                    <a:pt x="50960" y="297645"/>
                  </a:lnTo>
                  <a:lnTo>
                    <a:pt x="48234" y="297645"/>
                  </a:lnTo>
                  <a:lnTo>
                    <a:pt x="45572" y="297645"/>
                  </a:lnTo>
                  <a:lnTo>
                    <a:pt x="42910" y="297645"/>
                  </a:lnTo>
                  <a:lnTo>
                    <a:pt x="40185" y="300307"/>
                  </a:lnTo>
                  <a:lnTo>
                    <a:pt x="37523" y="297645"/>
                  </a:lnTo>
                  <a:lnTo>
                    <a:pt x="34860" y="297645"/>
                  </a:lnTo>
                  <a:lnTo>
                    <a:pt x="32135" y="294983"/>
                  </a:lnTo>
                  <a:lnTo>
                    <a:pt x="29473" y="294983"/>
                  </a:lnTo>
                  <a:lnTo>
                    <a:pt x="29473" y="292258"/>
                  </a:lnTo>
                  <a:lnTo>
                    <a:pt x="29473" y="289595"/>
                  </a:lnTo>
                  <a:lnTo>
                    <a:pt x="26811" y="289595"/>
                  </a:lnTo>
                  <a:lnTo>
                    <a:pt x="26811" y="286933"/>
                  </a:lnTo>
                  <a:lnTo>
                    <a:pt x="24149" y="286933"/>
                  </a:lnTo>
                  <a:lnTo>
                    <a:pt x="24149" y="284208"/>
                  </a:lnTo>
                  <a:lnTo>
                    <a:pt x="26811" y="281546"/>
                  </a:lnTo>
                  <a:lnTo>
                    <a:pt x="29473" y="278884"/>
                  </a:lnTo>
                  <a:lnTo>
                    <a:pt x="29473" y="276158"/>
                  </a:lnTo>
                  <a:lnTo>
                    <a:pt x="29473" y="273496"/>
                  </a:lnTo>
                  <a:lnTo>
                    <a:pt x="26811" y="273496"/>
                  </a:lnTo>
                  <a:lnTo>
                    <a:pt x="24149" y="270834"/>
                  </a:lnTo>
                  <a:lnTo>
                    <a:pt x="21423" y="270834"/>
                  </a:lnTo>
                  <a:lnTo>
                    <a:pt x="21423" y="268109"/>
                  </a:lnTo>
                  <a:lnTo>
                    <a:pt x="21423" y="265446"/>
                  </a:lnTo>
                  <a:lnTo>
                    <a:pt x="21423" y="262785"/>
                  </a:lnTo>
                  <a:lnTo>
                    <a:pt x="21423" y="260123"/>
                  </a:lnTo>
                  <a:lnTo>
                    <a:pt x="21423" y="257397"/>
                  </a:lnTo>
                  <a:lnTo>
                    <a:pt x="21423" y="254735"/>
                  </a:lnTo>
                  <a:lnTo>
                    <a:pt x="21423" y="252073"/>
                  </a:lnTo>
                  <a:lnTo>
                    <a:pt x="21423" y="249347"/>
                  </a:lnTo>
                  <a:lnTo>
                    <a:pt x="18761" y="249347"/>
                  </a:lnTo>
                  <a:lnTo>
                    <a:pt x="18761" y="246685"/>
                  </a:lnTo>
                  <a:lnTo>
                    <a:pt x="16099" y="246685"/>
                  </a:lnTo>
                  <a:lnTo>
                    <a:pt x="16099" y="244023"/>
                  </a:lnTo>
                  <a:lnTo>
                    <a:pt x="16099" y="241298"/>
                  </a:lnTo>
                  <a:lnTo>
                    <a:pt x="18761" y="241298"/>
                  </a:lnTo>
                  <a:lnTo>
                    <a:pt x="18761" y="238636"/>
                  </a:lnTo>
                  <a:lnTo>
                    <a:pt x="16099" y="238636"/>
                  </a:lnTo>
                  <a:lnTo>
                    <a:pt x="13374" y="235974"/>
                  </a:lnTo>
                  <a:lnTo>
                    <a:pt x="10712" y="235974"/>
                  </a:lnTo>
                  <a:lnTo>
                    <a:pt x="8050" y="235974"/>
                  </a:lnTo>
                  <a:lnTo>
                    <a:pt x="8050" y="233312"/>
                  </a:lnTo>
                  <a:lnTo>
                    <a:pt x="5324" y="233312"/>
                  </a:lnTo>
                  <a:lnTo>
                    <a:pt x="2662" y="233312"/>
                  </a:lnTo>
                  <a:lnTo>
                    <a:pt x="0" y="230586"/>
                  </a:lnTo>
                  <a:lnTo>
                    <a:pt x="0" y="227924"/>
                  </a:lnTo>
                  <a:lnTo>
                    <a:pt x="0" y="225262"/>
                  </a:lnTo>
                  <a:lnTo>
                    <a:pt x="0" y="222537"/>
                  </a:lnTo>
                  <a:lnTo>
                    <a:pt x="2662" y="219874"/>
                  </a:lnTo>
                  <a:lnTo>
                    <a:pt x="2662" y="217212"/>
                  </a:lnTo>
                  <a:lnTo>
                    <a:pt x="2662" y="214487"/>
                  </a:lnTo>
                  <a:lnTo>
                    <a:pt x="2662" y="211825"/>
                  </a:lnTo>
                  <a:lnTo>
                    <a:pt x="2662" y="209163"/>
                  </a:lnTo>
                  <a:lnTo>
                    <a:pt x="2662" y="206501"/>
                  </a:lnTo>
                  <a:lnTo>
                    <a:pt x="2662" y="203775"/>
                  </a:lnTo>
                  <a:lnTo>
                    <a:pt x="5324" y="203775"/>
                  </a:lnTo>
                  <a:lnTo>
                    <a:pt x="5324" y="201113"/>
                  </a:lnTo>
                  <a:lnTo>
                    <a:pt x="5324" y="198451"/>
                  </a:lnTo>
                  <a:lnTo>
                    <a:pt x="5324" y="195726"/>
                  </a:lnTo>
                  <a:lnTo>
                    <a:pt x="2662" y="193064"/>
                  </a:lnTo>
                  <a:lnTo>
                    <a:pt x="2662" y="190402"/>
                  </a:lnTo>
                  <a:lnTo>
                    <a:pt x="2662" y="187676"/>
                  </a:lnTo>
                  <a:lnTo>
                    <a:pt x="2662" y="185014"/>
                  </a:lnTo>
                  <a:lnTo>
                    <a:pt x="2662" y="182352"/>
                  </a:lnTo>
                  <a:lnTo>
                    <a:pt x="5324" y="182352"/>
                  </a:lnTo>
                  <a:lnTo>
                    <a:pt x="5324" y="179627"/>
                  </a:lnTo>
                  <a:lnTo>
                    <a:pt x="5324" y="176965"/>
                  </a:lnTo>
                  <a:lnTo>
                    <a:pt x="8050" y="174302"/>
                  </a:lnTo>
                  <a:lnTo>
                    <a:pt x="10712" y="171640"/>
                  </a:lnTo>
                  <a:lnTo>
                    <a:pt x="10712" y="168915"/>
                  </a:lnTo>
                  <a:lnTo>
                    <a:pt x="10712" y="166253"/>
                  </a:lnTo>
                  <a:lnTo>
                    <a:pt x="13374" y="163591"/>
                  </a:lnTo>
                  <a:lnTo>
                    <a:pt x="13374" y="160865"/>
                  </a:lnTo>
                  <a:lnTo>
                    <a:pt x="13374" y="158203"/>
                  </a:lnTo>
                  <a:lnTo>
                    <a:pt x="16099" y="158203"/>
                  </a:lnTo>
                  <a:lnTo>
                    <a:pt x="16099" y="155541"/>
                  </a:lnTo>
                  <a:lnTo>
                    <a:pt x="18761" y="155541"/>
                  </a:lnTo>
                  <a:lnTo>
                    <a:pt x="21423" y="155541"/>
                  </a:lnTo>
                  <a:lnTo>
                    <a:pt x="24149" y="155541"/>
                  </a:lnTo>
                  <a:lnTo>
                    <a:pt x="24149" y="152816"/>
                  </a:lnTo>
                  <a:lnTo>
                    <a:pt x="26811" y="152816"/>
                  </a:lnTo>
                  <a:lnTo>
                    <a:pt x="26811" y="150153"/>
                  </a:lnTo>
                  <a:lnTo>
                    <a:pt x="29473" y="150153"/>
                  </a:lnTo>
                  <a:lnTo>
                    <a:pt x="32135" y="150153"/>
                  </a:lnTo>
                  <a:lnTo>
                    <a:pt x="32135" y="147491"/>
                  </a:lnTo>
                  <a:lnTo>
                    <a:pt x="34860" y="147491"/>
                  </a:lnTo>
                  <a:lnTo>
                    <a:pt x="37523" y="144830"/>
                  </a:lnTo>
                  <a:lnTo>
                    <a:pt x="40185" y="142104"/>
                  </a:lnTo>
                  <a:lnTo>
                    <a:pt x="40185" y="139442"/>
                  </a:lnTo>
                  <a:lnTo>
                    <a:pt x="40185" y="136780"/>
                  </a:lnTo>
                  <a:lnTo>
                    <a:pt x="37523" y="134054"/>
                  </a:lnTo>
                  <a:lnTo>
                    <a:pt x="37523" y="131392"/>
                  </a:lnTo>
                  <a:lnTo>
                    <a:pt x="37523" y="128730"/>
                  </a:lnTo>
                  <a:lnTo>
                    <a:pt x="34860" y="128730"/>
                  </a:lnTo>
                  <a:lnTo>
                    <a:pt x="34860" y="126005"/>
                  </a:lnTo>
                  <a:lnTo>
                    <a:pt x="34860" y="123343"/>
                  </a:lnTo>
                  <a:lnTo>
                    <a:pt x="34860" y="120681"/>
                  </a:lnTo>
                  <a:lnTo>
                    <a:pt x="34860" y="117955"/>
                  </a:lnTo>
                  <a:lnTo>
                    <a:pt x="37523" y="117955"/>
                  </a:lnTo>
                  <a:lnTo>
                    <a:pt x="37523" y="115293"/>
                  </a:lnTo>
                  <a:lnTo>
                    <a:pt x="37523" y="112631"/>
                  </a:lnTo>
                  <a:lnTo>
                    <a:pt x="40185" y="112631"/>
                  </a:lnTo>
                  <a:lnTo>
                    <a:pt x="42910" y="112631"/>
                  </a:lnTo>
                  <a:lnTo>
                    <a:pt x="45572" y="112631"/>
                  </a:lnTo>
                  <a:lnTo>
                    <a:pt x="45572" y="115293"/>
                  </a:lnTo>
                  <a:lnTo>
                    <a:pt x="48234" y="115293"/>
                  </a:lnTo>
                  <a:lnTo>
                    <a:pt x="50960" y="115293"/>
                  </a:lnTo>
                  <a:lnTo>
                    <a:pt x="53622" y="115293"/>
                  </a:lnTo>
                  <a:lnTo>
                    <a:pt x="53622" y="112631"/>
                  </a:lnTo>
                  <a:lnTo>
                    <a:pt x="50960" y="112631"/>
                  </a:lnTo>
                  <a:lnTo>
                    <a:pt x="50960" y="109969"/>
                  </a:lnTo>
                  <a:lnTo>
                    <a:pt x="50960" y="107244"/>
                  </a:lnTo>
                  <a:lnTo>
                    <a:pt x="48234" y="107244"/>
                  </a:lnTo>
                  <a:lnTo>
                    <a:pt x="45572" y="104581"/>
                  </a:lnTo>
                  <a:lnTo>
                    <a:pt x="45572" y="101919"/>
                  </a:lnTo>
                  <a:lnTo>
                    <a:pt x="45572" y="99194"/>
                  </a:lnTo>
                  <a:lnTo>
                    <a:pt x="45572" y="96532"/>
                  </a:lnTo>
                  <a:lnTo>
                    <a:pt x="45572" y="93870"/>
                  </a:lnTo>
                  <a:lnTo>
                    <a:pt x="45572" y="91144"/>
                  </a:lnTo>
                  <a:lnTo>
                    <a:pt x="42910" y="91144"/>
                  </a:lnTo>
                  <a:lnTo>
                    <a:pt x="45572" y="88482"/>
                  </a:lnTo>
                  <a:lnTo>
                    <a:pt x="45572" y="85820"/>
                  </a:lnTo>
                  <a:lnTo>
                    <a:pt x="48234" y="85820"/>
                  </a:lnTo>
                  <a:lnTo>
                    <a:pt x="48234" y="83158"/>
                  </a:lnTo>
                  <a:lnTo>
                    <a:pt x="50960" y="83158"/>
                  </a:lnTo>
                  <a:lnTo>
                    <a:pt x="50960" y="80433"/>
                  </a:lnTo>
                  <a:lnTo>
                    <a:pt x="53622" y="77771"/>
                  </a:lnTo>
                  <a:lnTo>
                    <a:pt x="56284" y="75109"/>
                  </a:lnTo>
                  <a:lnTo>
                    <a:pt x="56284" y="72383"/>
                  </a:lnTo>
                  <a:lnTo>
                    <a:pt x="58946" y="69721"/>
                  </a:lnTo>
                  <a:lnTo>
                    <a:pt x="58946"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8" name="Freeform: Shape 217">
              <a:extLst>
                <a:ext uri="{FF2B5EF4-FFF2-40B4-BE49-F238E27FC236}">
                  <a16:creationId xmlns:a16="http://schemas.microsoft.com/office/drawing/2014/main" id="{29A846A9-7F5B-8E42-6C9D-7AFB61D46E7B}"/>
                </a:ext>
              </a:extLst>
            </p:cNvPr>
            <p:cNvSpPr/>
            <p:nvPr/>
          </p:nvSpPr>
          <p:spPr>
            <a:xfrm>
              <a:off x="2585680" y="4709899"/>
              <a:ext cx="99193" cy="93806"/>
            </a:xfrm>
            <a:custGeom>
              <a:avLst/>
              <a:gdLst>
                <a:gd name="connsiteX0" fmla="*/ 56284 w 99193"/>
                <a:gd name="connsiteY0" fmla="*/ 93806 h 93806"/>
                <a:gd name="connsiteX1" fmla="*/ 34860 w 99193"/>
                <a:gd name="connsiteY1" fmla="*/ 77707 h 93806"/>
                <a:gd name="connsiteX2" fmla="*/ 24149 w 99193"/>
                <a:gd name="connsiteY2" fmla="*/ 77707 h 93806"/>
                <a:gd name="connsiteX3" fmla="*/ 18761 w 99193"/>
                <a:gd name="connsiteY3" fmla="*/ 83095 h 93806"/>
                <a:gd name="connsiteX4" fmla="*/ 18761 w 99193"/>
                <a:gd name="connsiteY4" fmla="*/ 80433 h 93806"/>
                <a:gd name="connsiteX5" fmla="*/ 16099 w 99193"/>
                <a:gd name="connsiteY5" fmla="*/ 77707 h 93806"/>
                <a:gd name="connsiteX6" fmla="*/ 16099 w 99193"/>
                <a:gd name="connsiteY6" fmla="*/ 75045 h 93806"/>
                <a:gd name="connsiteX7" fmla="*/ 13437 w 99193"/>
                <a:gd name="connsiteY7" fmla="*/ 72383 h 93806"/>
                <a:gd name="connsiteX8" fmla="*/ 13437 w 99193"/>
                <a:gd name="connsiteY8" fmla="*/ 69721 h 93806"/>
                <a:gd name="connsiteX9" fmla="*/ 10712 w 99193"/>
                <a:gd name="connsiteY9" fmla="*/ 69721 h 93806"/>
                <a:gd name="connsiteX10" fmla="*/ 10712 w 99193"/>
                <a:gd name="connsiteY10" fmla="*/ 66995 h 93806"/>
                <a:gd name="connsiteX11" fmla="*/ 8050 w 99193"/>
                <a:gd name="connsiteY11" fmla="*/ 64333 h 93806"/>
                <a:gd name="connsiteX12" fmla="*/ 5388 w 99193"/>
                <a:gd name="connsiteY12" fmla="*/ 64333 h 93806"/>
                <a:gd name="connsiteX13" fmla="*/ 2662 w 99193"/>
                <a:gd name="connsiteY13" fmla="*/ 64333 h 93806"/>
                <a:gd name="connsiteX14" fmla="*/ 2662 w 99193"/>
                <a:gd name="connsiteY14" fmla="*/ 61671 h 93806"/>
                <a:gd name="connsiteX15" fmla="*/ 0 w 99193"/>
                <a:gd name="connsiteY15" fmla="*/ 58946 h 93806"/>
                <a:gd name="connsiteX16" fmla="*/ 0 w 99193"/>
                <a:gd name="connsiteY16" fmla="*/ 56283 h 93806"/>
                <a:gd name="connsiteX17" fmla="*/ 0 w 99193"/>
                <a:gd name="connsiteY17" fmla="*/ 53621 h 93806"/>
                <a:gd name="connsiteX18" fmla="*/ 0 w 99193"/>
                <a:gd name="connsiteY18" fmla="*/ 50896 h 93806"/>
                <a:gd name="connsiteX19" fmla="*/ 0 w 99193"/>
                <a:gd name="connsiteY19" fmla="*/ 48234 h 93806"/>
                <a:gd name="connsiteX20" fmla="*/ 2662 w 99193"/>
                <a:gd name="connsiteY20" fmla="*/ 45572 h 93806"/>
                <a:gd name="connsiteX21" fmla="*/ 2662 w 99193"/>
                <a:gd name="connsiteY21" fmla="*/ 42846 h 93806"/>
                <a:gd name="connsiteX22" fmla="*/ 0 w 99193"/>
                <a:gd name="connsiteY22" fmla="*/ 42846 h 93806"/>
                <a:gd name="connsiteX23" fmla="*/ 0 w 99193"/>
                <a:gd name="connsiteY23" fmla="*/ 40184 h 93806"/>
                <a:gd name="connsiteX24" fmla="*/ 2662 w 99193"/>
                <a:gd name="connsiteY24" fmla="*/ 37522 h 93806"/>
                <a:gd name="connsiteX25" fmla="*/ 2662 w 99193"/>
                <a:gd name="connsiteY25" fmla="*/ 34860 h 93806"/>
                <a:gd name="connsiteX26" fmla="*/ 5388 w 99193"/>
                <a:gd name="connsiteY26" fmla="*/ 34860 h 93806"/>
                <a:gd name="connsiteX27" fmla="*/ 8050 w 99193"/>
                <a:gd name="connsiteY27" fmla="*/ 34860 h 93806"/>
                <a:gd name="connsiteX28" fmla="*/ 10712 w 99193"/>
                <a:gd name="connsiteY28" fmla="*/ 34860 h 93806"/>
                <a:gd name="connsiteX29" fmla="*/ 13437 w 99193"/>
                <a:gd name="connsiteY29" fmla="*/ 34860 h 93806"/>
                <a:gd name="connsiteX30" fmla="*/ 16099 w 99193"/>
                <a:gd name="connsiteY30" fmla="*/ 34860 h 93806"/>
                <a:gd name="connsiteX31" fmla="*/ 16099 w 99193"/>
                <a:gd name="connsiteY31" fmla="*/ 32135 h 93806"/>
                <a:gd name="connsiteX32" fmla="*/ 16099 w 99193"/>
                <a:gd name="connsiteY32" fmla="*/ 29473 h 93806"/>
                <a:gd name="connsiteX33" fmla="*/ 16099 w 99193"/>
                <a:gd name="connsiteY33" fmla="*/ 26811 h 93806"/>
                <a:gd name="connsiteX34" fmla="*/ 16099 w 99193"/>
                <a:gd name="connsiteY34" fmla="*/ 24085 h 93806"/>
                <a:gd name="connsiteX35" fmla="*/ 16099 w 99193"/>
                <a:gd name="connsiteY35" fmla="*/ 21423 h 93806"/>
                <a:gd name="connsiteX36" fmla="*/ 16099 w 99193"/>
                <a:gd name="connsiteY36" fmla="*/ 18761 h 93806"/>
                <a:gd name="connsiteX37" fmla="*/ 18761 w 99193"/>
                <a:gd name="connsiteY37" fmla="*/ 18761 h 93806"/>
                <a:gd name="connsiteX38" fmla="*/ 21487 w 99193"/>
                <a:gd name="connsiteY38" fmla="*/ 18761 h 93806"/>
                <a:gd name="connsiteX39" fmla="*/ 24149 w 99193"/>
                <a:gd name="connsiteY39" fmla="*/ 18761 h 93806"/>
                <a:gd name="connsiteX40" fmla="*/ 26811 w 99193"/>
                <a:gd name="connsiteY40" fmla="*/ 18761 h 93806"/>
                <a:gd name="connsiteX41" fmla="*/ 26811 w 99193"/>
                <a:gd name="connsiteY41" fmla="*/ 16036 h 93806"/>
                <a:gd name="connsiteX42" fmla="*/ 26811 w 99193"/>
                <a:gd name="connsiteY42" fmla="*/ 18761 h 93806"/>
                <a:gd name="connsiteX43" fmla="*/ 29473 w 99193"/>
                <a:gd name="connsiteY43" fmla="*/ 18761 h 93806"/>
                <a:gd name="connsiteX44" fmla="*/ 29473 w 99193"/>
                <a:gd name="connsiteY44" fmla="*/ 21423 h 93806"/>
                <a:gd name="connsiteX45" fmla="*/ 29473 w 99193"/>
                <a:gd name="connsiteY45" fmla="*/ 18761 h 93806"/>
                <a:gd name="connsiteX46" fmla="*/ 32198 w 99193"/>
                <a:gd name="connsiteY46" fmla="*/ 18761 h 93806"/>
                <a:gd name="connsiteX47" fmla="*/ 34860 w 99193"/>
                <a:gd name="connsiteY47" fmla="*/ 18761 h 93806"/>
                <a:gd name="connsiteX48" fmla="*/ 34860 w 99193"/>
                <a:gd name="connsiteY48" fmla="*/ 21423 h 93806"/>
                <a:gd name="connsiteX49" fmla="*/ 37523 w 99193"/>
                <a:gd name="connsiteY49" fmla="*/ 21423 h 93806"/>
                <a:gd name="connsiteX50" fmla="*/ 40248 w 99193"/>
                <a:gd name="connsiteY50" fmla="*/ 21423 h 93806"/>
                <a:gd name="connsiteX51" fmla="*/ 40248 w 99193"/>
                <a:gd name="connsiteY51" fmla="*/ 24085 h 93806"/>
                <a:gd name="connsiteX52" fmla="*/ 42910 w 99193"/>
                <a:gd name="connsiteY52" fmla="*/ 24085 h 93806"/>
                <a:gd name="connsiteX53" fmla="*/ 45572 w 99193"/>
                <a:gd name="connsiteY53" fmla="*/ 24085 h 93806"/>
                <a:gd name="connsiteX54" fmla="*/ 48298 w 99193"/>
                <a:gd name="connsiteY54" fmla="*/ 24085 h 93806"/>
                <a:gd name="connsiteX55" fmla="*/ 50960 w 99193"/>
                <a:gd name="connsiteY55" fmla="*/ 24085 h 93806"/>
                <a:gd name="connsiteX56" fmla="*/ 50960 w 99193"/>
                <a:gd name="connsiteY56" fmla="*/ 21423 h 93806"/>
                <a:gd name="connsiteX57" fmla="*/ 50960 w 99193"/>
                <a:gd name="connsiteY57" fmla="*/ 18761 h 93806"/>
                <a:gd name="connsiteX58" fmla="*/ 53622 w 99193"/>
                <a:gd name="connsiteY58" fmla="*/ 21423 h 93806"/>
                <a:gd name="connsiteX59" fmla="*/ 56284 w 99193"/>
                <a:gd name="connsiteY59" fmla="*/ 21423 h 93806"/>
                <a:gd name="connsiteX60" fmla="*/ 56284 w 99193"/>
                <a:gd name="connsiteY60" fmla="*/ 18761 h 93806"/>
                <a:gd name="connsiteX61" fmla="*/ 59009 w 99193"/>
                <a:gd name="connsiteY61" fmla="*/ 18761 h 93806"/>
                <a:gd name="connsiteX62" fmla="*/ 61671 w 99193"/>
                <a:gd name="connsiteY62" fmla="*/ 18761 h 93806"/>
                <a:gd name="connsiteX63" fmla="*/ 64333 w 99193"/>
                <a:gd name="connsiteY63" fmla="*/ 18761 h 93806"/>
                <a:gd name="connsiteX64" fmla="*/ 67059 w 99193"/>
                <a:gd name="connsiteY64" fmla="*/ 16036 h 93806"/>
                <a:gd name="connsiteX65" fmla="*/ 69721 w 99193"/>
                <a:gd name="connsiteY65" fmla="*/ 16036 h 93806"/>
                <a:gd name="connsiteX66" fmla="*/ 69721 w 99193"/>
                <a:gd name="connsiteY66" fmla="*/ 13374 h 93806"/>
                <a:gd name="connsiteX67" fmla="*/ 72383 w 99193"/>
                <a:gd name="connsiteY67" fmla="*/ 13374 h 93806"/>
                <a:gd name="connsiteX68" fmla="*/ 75108 w 99193"/>
                <a:gd name="connsiteY68" fmla="*/ 13374 h 93806"/>
                <a:gd name="connsiteX69" fmla="*/ 75108 w 99193"/>
                <a:gd name="connsiteY69" fmla="*/ 10712 h 93806"/>
                <a:gd name="connsiteX70" fmla="*/ 77771 w 99193"/>
                <a:gd name="connsiteY70" fmla="*/ 8049 h 93806"/>
                <a:gd name="connsiteX71" fmla="*/ 80433 w 99193"/>
                <a:gd name="connsiteY71" fmla="*/ 8049 h 93806"/>
                <a:gd name="connsiteX72" fmla="*/ 80433 w 99193"/>
                <a:gd name="connsiteY72" fmla="*/ 5324 h 93806"/>
                <a:gd name="connsiteX73" fmla="*/ 83158 w 99193"/>
                <a:gd name="connsiteY73" fmla="*/ 5324 h 93806"/>
                <a:gd name="connsiteX74" fmla="*/ 85820 w 99193"/>
                <a:gd name="connsiteY74" fmla="*/ 5324 h 93806"/>
                <a:gd name="connsiteX75" fmla="*/ 85820 w 99193"/>
                <a:gd name="connsiteY75" fmla="*/ 2662 h 93806"/>
                <a:gd name="connsiteX76" fmla="*/ 88482 w 99193"/>
                <a:gd name="connsiteY76" fmla="*/ 2662 h 93806"/>
                <a:gd name="connsiteX77" fmla="*/ 91144 w 99193"/>
                <a:gd name="connsiteY77" fmla="*/ 2662 h 93806"/>
                <a:gd name="connsiteX78" fmla="*/ 93870 w 99193"/>
                <a:gd name="connsiteY78" fmla="*/ 0 h 93806"/>
                <a:gd name="connsiteX79" fmla="*/ 96532 w 99193"/>
                <a:gd name="connsiteY79" fmla="*/ 2662 h 93806"/>
                <a:gd name="connsiteX80" fmla="*/ 99194 w 99193"/>
                <a:gd name="connsiteY80" fmla="*/ 2662 h 93806"/>
                <a:gd name="connsiteX81" fmla="*/ 99194 w 99193"/>
                <a:gd name="connsiteY81" fmla="*/ 5324 h 93806"/>
                <a:gd name="connsiteX82" fmla="*/ 96532 w 99193"/>
                <a:gd name="connsiteY82" fmla="*/ 5324 h 93806"/>
                <a:gd name="connsiteX83" fmla="*/ 96532 w 99193"/>
                <a:gd name="connsiteY83" fmla="*/ 8049 h 93806"/>
                <a:gd name="connsiteX84" fmla="*/ 93870 w 99193"/>
                <a:gd name="connsiteY84" fmla="*/ 8049 h 93806"/>
                <a:gd name="connsiteX85" fmla="*/ 93870 w 99193"/>
                <a:gd name="connsiteY85" fmla="*/ 10712 h 93806"/>
                <a:gd name="connsiteX86" fmla="*/ 91144 w 99193"/>
                <a:gd name="connsiteY86" fmla="*/ 10712 h 93806"/>
                <a:gd name="connsiteX87" fmla="*/ 91144 w 99193"/>
                <a:gd name="connsiteY87" fmla="*/ 13374 h 93806"/>
                <a:gd name="connsiteX88" fmla="*/ 91144 w 99193"/>
                <a:gd name="connsiteY88" fmla="*/ 16036 h 93806"/>
                <a:gd name="connsiteX89" fmla="*/ 88482 w 99193"/>
                <a:gd name="connsiteY89" fmla="*/ 18761 h 93806"/>
                <a:gd name="connsiteX90" fmla="*/ 88482 w 99193"/>
                <a:gd name="connsiteY90" fmla="*/ 21423 h 93806"/>
                <a:gd name="connsiteX91" fmla="*/ 85820 w 99193"/>
                <a:gd name="connsiteY91" fmla="*/ 21423 h 93806"/>
                <a:gd name="connsiteX92" fmla="*/ 83158 w 99193"/>
                <a:gd name="connsiteY92" fmla="*/ 24085 h 93806"/>
                <a:gd name="connsiteX93" fmla="*/ 83158 w 99193"/>
                <a:gd name="connsiteY93" fmla="*/ 26811 h 93806"/>
                <a:gd name="connsiteX94" fmla="*/ 80433 w 99193"/>
                <a:gd name="connsiteY94" fmla="*/ 29473 h 93806"/>
                <a:gd name="connsiteX95" fmla="*/ 80433 w 99193"/>
                <a:gd name="connsiteY95" fmla="*/ 32135 h 93806"/>
                <a:gd name="connsiteX96" fmla="*/ 77771 w 99193"/>
                <a:gd name="connsiteY96" fmla="*/ 34860 h 93806"/>
                <a:gd name="connsiteX97" fmla="*/ 77771 w 99193"/>
                <a:gd name="connsiteY97" fmla="*/ 37522 h 93806"/>
                <a:gd name="connsiteX98" fmla="*/ 77771 w 99193"/>
                <a:gd name="connsiteY98" fmla="*/ 40184 h 93806"/>
                <a:gd name="connsiteX99" fmla="*/ 77771 w 99193"/>
                <a:gd name="connsiteY99" fmla="*/ 42846 h 93806"/>
                <a:gd name="connsiteX100" fmla="*/ 80433 w 99193"/>
                <a:gd name="connsiteY100" fmla="*/ 42846 h 93806"/>
                <a:gd name="connsiteX101" fmla="*/ 80433 w 99193"/>
                <a:gd name="connsiteY101" fmla="*/ 45572 h 93806"/>
                <a:gd name="connsiteX102" fmla="*/ 80433 w 99193"/>
                <a:gd name="connsiteY102" fmla="*/ 48234 h 93806"/>
                <a:gd name="connsiteX103" fmla="*/ 80433 w 99193"/>
                <a:gd name="connsiteY103" fmla="*/ 50896 h 93806"/>
                <a:gd name="connsiteX104" fmla="*/ 80433 w 99193"/>
                <a:gd name="connsiteY104" fmla="*/ 53621 h 93806"/>
                <a:gd name="connsiteX105" fmla="*/ 83158 w 99193"/>
                <a:gd name="connsiteY105" fmla="*/ 56283 h 93806"/>
                <a:gd name="connsiteX106" fmla="*/ 83158 w 99193"/>
                <a:gd name="connsiteY106" fmla="*/ 58946 h 93806"/>
                <a:gd name="connsiteX107" fmla="*/ 83158 w 99193"/>
                <a:gd name="connsiteY107" fmla="*/ 61671 h 93806"/>
                <a:gd name="connsiteX108" fmla="*/ 83158 w 99193"/>
                <a:gd name="connsiteY108" fmla="*/ 64333 h 93806"/>
                <a:gd name="connsiteX109" fmla="*/ 85820 w 99193"/>
                <a:gd name="connsiteY109" fmla="*/ 66995 h 93806"/>
                <a:gd name="connsiteX110" fmla="*/ 83158 w 99193"/>
                <a:gd name="connsiteY110" fmla="*/ 66995 h 93806"/>
                <a:gd name="connsiteX111" fmla="*/ 83158 w 99193"/>
                <a:gd name="connsiteY111" fmla="*/ 69721 h 93806"/>
                <a:gd name="connsiteX112" fmla="*/ 80433 w 99193"/>
                <a:gd name="connsiteY112" fmla="*/ 69721 h 93806"/>
                <a:gd name="connsiteX113" fmla="*/ 80433 w 99193"/>
                <a:gd name="connsiteY113" fmla="*/ 72383 h 93806"/>
                <a:gd name="connsiteX114" fmla="*/ 77771 w 99193"/>
                <a:gd name="connsiteY114" fmla="*/ 72383 h 93806"/>
                <a:gd name="connsiteX115" fmla="*/ 75108 w 99193"/>
                <a:gd name="connsiteY115" fmla="*/ 75045 h 93806"/>
                <a:gd name="connsiteX116" fmla="*/ 72383 w 99193"/>
                <a:gd name="connsiteY116" fmla="*/ 77707 h 93806"/>
                <a:gd name="connsiteX117" fmla="*/ 69721 w 99193"/>
                <a:gd name="connsiteY117" fmla="*/ 80433 h 93806"/>
                <a:gd name="connsiteX118" fmla="*/ 67059 w 99193"/>
                <a:gd name="connsiteY118" fmla="*/ 83095 h 93806"/>
                <a:gd name="connsiteX119" fmla="*/ 64333 w 99193"/>
                <a:gd name="connsiteY119" fmla="*/ 85756 h 93806"/>
                <a:gd name="connsiteX120" fmla="*/ 61671 w 99193"/>
                <a:gd name="connsiteY120" fmla="*/ 85756 h 93806"/>
                <a:gd name="connsiteX121" fmla="*/ 61671 w 99193"/>
                <a:gd name="connsiteY121" fmla="*/ 88482 h 93806"/>
                <a:gd name="connsiteX122" fmla="*/ 59009 w 99193"/>
                <a:gd name="connsiteY122" fmla="*/ 88482 h 93806"/>
                <a:gd name="connsiteX123" fmla="*/ 56284 w 99193"/>
                <a:gd name="connsiteY123" fmla="*/ 93806 h 93806"/>
                <a:gd name="connsiteX124" fmla="*/ 56284 w 99193"/>
                <a:gd name="connsiteY124" fmla="*/ 93806 h 93806"/>
                <a:gd name="connsiteX125" fmla="*/ 56284 w 99193"/>
                <a:gd name="connsiteY125" fmla="*/ 93806 h 9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99193" h="93806">
                  <a:moveTo>
                    <a:pt x="56284" y="93806"/>
                  </a:moveTo>
                  <a:lnTo>
                    <a:pt x="34860" y="77707"/>
                  </a:lnTo>
                  <a:lnTo>
                    <a:pt x="24149" y="77707"/>
                  </a:lnTo>
                  <a:lnTo>
                    <a:pt x="18761" y="83095"/>
                  </a:lnTo>
                  <a:lnTo>
                    <a:pt x="18761" y="80433"/>
                  </a:lnTo>
                  <a:lnTo>
                    <a:pt x="16099" y="77707"/>
                  </a:lnTo>
                  <a:lnTo>
                    <a:pt x="16099" y="75045"/>
                  </a:lnTo>
                  <a:lnTo>
                    <a:pt x="13437" y="72383"/>
                  </a:lnTo>
                  <a:lnTo>
                    <a:pt x="13437" y="69721"/>
                  </a:lnTo>
                  <a:lnTo>
                    <a:pt x="10712" y="69721"/>
                  </a:lnTo>
                  <a:lnTo>
                    <a:pt x="10712" y="66995"/>
                  </a:lnTo>
                  <a:lnTo>
                    <a:pt x="8050" y="64333"/>
                  </a:lnTo>
                  <a:lnTo>
                    <a:pt x="5388" y="64333"/>
                  </a:lnTo>
                  <a:lnTo>
                    <a:pt x="2662" y="64333"/>
                  </a:lnTo>
                  <a:lnTo>
                    <a:pt x="2662" y="61671"/>
                  </a:lnTo>
                  <a:lnTo>
                    <a:pt x="0" y="58946"/>
                  </a:lnTo>
                  <a:lnTo>
                    <a:pt x="0" y="56283"/>
                  </a:lnTo>
                  <a:lnTo>
                    <a:pt x="0" y="53621"/>
                  </a:lnTo>
                  <a:lnTo>
                    <a:pt x="0" y="50896"/>
                  </a:lnTo>
                  <a:lnTo>
                    <a:pt x="0" y="48234"/>
                  </a:lnTo>
                  <a:lnTo>
                    <a:pt x="2662" y="45572"/>
                  </a:lnTo>
                  <a:lnTo>
                    <a:pt x="2662" y="42846"/>
                  </a:lnTo>
                  <a:lnTo>
                    <a:pt x="0" y="42846"/>
                  </a:lnTo>
                  <a:lnTo>
                    <a:pt x="0" y="40184"/>
                  </a:lnTo>
                  <a:lnTo>
                    <a:pt x="2662" y="37522"/>
                  </a:lnTo>
                  <a:lnTo>
                    <a:pt x="2662" y="34860"/>
                  </a:lnTo>
                  <a:lnTo>
                    <a:pt x="5388" y="34860"/>
                  </a:lnTo>
                  <a:lnTo>
                    <a:pt x="8050" y="34860"/>
                  </a:lnTo>
                  <a:lnTo>
                    <a:pt x="10712" y="34860"/>
                  </a:lnTo>
                  <a:lnTo>
                    <a:pt x="13437" y="34860"/>
                  </a:lnTo>
                  <a:lnTo>
                    <a:pt x="16099" y="34860"/>
                  </a:lnTo>
                  <a:lnTo>
                    <a:pt x="16099" y="32135"/>
                  </a:lnTo>
                  <a:lnTo>
                    <a:pt x="16099" y="29473"/>
                  </a:lnTo>
                  <a:lnTo>
                    <a:pt x="16099" y="26811"/>
                  </a:lnTo>
                  <a:lnTo>
                    <a:pt x="16099" y="24085"/>
                  </a:lnTo>
                  <a:lnTo>
                    <a:pt x="16099" y="21423"/>
                  </a:lnTo>
                  <a:lnTo>
                    <a:pt x="16099" y="18761"/>
                  </a:lnTo>
                  <a:lnTo>
                    <a:pt x="18761" y="18761"/>
                  </a:lnTo>
                  <a:lnTo>
                    <a:pt x="21487" y="18761"/>
                  </a:lnTo>
                  <a:lnTo>
                    <a:pt x="24149" y="18761"/>
                  </a:lnTo>
                  <a:lnTo>
                    <a:pt x="26811" y="18761"/>
                  </a:lnTo>
                  <a:lnTo>
                    <a:pt x="26811" y="16036"/>
                  </a:lnTo>
                  <a:lnTo>
                    <a:pt x="26811" y="18761"/>
                  </a:lnTo>
                  <a:lnTo>
                    <a:pt x="29473" y="18761"/>
                  </a:lnTo>
                  <a:lnTo>
                    <a:pt x="29473" y="21423"/>
                  </a:lnTo>
                  <a:lnTo>
                    <a:pt x="29473" y="18761"/>
                  </a:lnTo>
                  <a:lnTo>
                    <a:pt x="32198" y="18761"/>
                  </a:lnTo>
                  <a:lnTo>
                    <a:pt x="34860" y="18761"/>
                  </a:lnTo>
                  <a:lnTo>
                    <a:pt x="34860" y="21423"/>
                  </a:lnTo>
                  <a:lnTo>
                    <a:pt x="37523" y="21423"/>
                  </a:lnTo>
                  <a:lnTo>
                    <a:pt x="40248" y="21423"/>
                  </a:lnTo>
                  <a:lnTo>
                    <a:pt x="40248" y="24085"/>
                  </a:lnTo>
                  <a:lnTo>
                    <a:pt x="42910" y="24085"/>
                  </a:lnTo>
                  <a:lnTo>
                    <a:pt x="45572" y="24085"/>
                  </a:lnTo>
                  <a:lnTo>
                    <a:pt x="48298" y="24085"/>
                  </a:lnTo>
                  <a:lnTo>
                    <a:pt x="50960" y="24085"/>
                  </a:lnTo>
                  <a:lnTo>
                    <a:pt x="50960" y="21423"/>
                  </a:lnTo>
                  <a:lnTo>
                    <a:pt x="50960" y="18761"/>
                  </a:lnTo>
                  <a:lnTo>
                    <a:pt x="53622" y="21423"/>
                  </a:lnTo>
                  <a:lnTo>
                    <a:pt x="56284" y="21423"/>
                  </a:lnTo>
                  <a:lnTo>
                    <a:pt x="56284" y="18761"/>
                  </a:lnTo>
                  <a:lnTo>
                    <a:pt x="59009" y="18761"/>
                  </a:lnTo>
                  <a:lnTo>
                    <a:pt x="61671" y="18761"/>
                  </a:lnTo>
                  <a:lnTo>
                    <a:pt x="64333" y="18761"/>
                  </a:lnTo>
                  <a:lnTo>
                    <a:pt x="67059" y="16036"/>
                  </a:lnTo>
                  <a:lnTo>
                    <a:pt x="69721" y="16036"/>
                  </a:lnTo>
                  <a:lnTo>
                    <a:pt x="69721" y="13374"/>
                  </a:lnTo>
                  <a:lnTo>
                    <a:pt x="72383" y="13374"/>
                  </a:lnTo>
                  <a:lnTo>
                    <a:pt x="75108" y="13374"/>
                  </a:lnTo>
                  <a:lnTo>
                    <a:pt x="75108" y="10712"/>
                  </a:lnTo>
                  <a:lnTo>
                    <a:pt x="77771" y="8049"/>
                  </a:lnTo>
                  <a:lnTo>
                    <a:pt x="80433" y="8049"/>
                  </a:lnTo>
                  <a:lnTo>
                    <a:pt x="80433" y="5324"/>
                  </a:lnTo>
                  <a:lnTo>
                    <a:pt x="83158" y="5324"/>
                  </a:lnTo>
                  <a:lnTo>
                    <a:pt x="85820" y="5324"/>
                  </a:lnTo>
                  <a:lnTo>
                    <a:pt x="85820" y="2662"/>
                  </a:lnTo>
                  <a:lnTo>
                    <a:pt x="88482" y="2662"/>
                  </a:lnTo>
                  <a:lnTo>
                    <a:pt x="91144" y="2662"/>
                  </a:lnTo>
                  <a:lnTo>
                    <a:pt x="93870" y="0"/>
                  </a:lnTo>
                  <a:lnTo>
                    <a:pt x="96532" y="2662"/>
                  </a:lnTo>
                  <a:lnTo>
                    <a:pt x="99194" y="2662"/>
                  </a:lnTo>
                  <a:lnTo>
                    <a:pt x="99194" y="5324"/>
                  </a:lnTo>
                  <a:lnTo>
                    <a:pt x="96532" y="5324"/>
                  </a:lnTo>
                  <a:lnTo>
                    <a:pt x="96532" y="8049"/>
                  </a:lnTo>
                  <a:lnTo>
                    <a:pt x="93870" y="8049"/>
                  </a:lnTo>
                  <a:lnTo>
                    <a:pt x="93870" y="10712"/>
                  </a:lnTo>
                  <a:lnTo>
                    <a:pt x="91144" y="10712"/>
                  </a:lnTo>
                  <a:lnTo>
                    <a:pt x="91144" y="13374"/>
                  </a:lnTo>
                  <a:lnTo>
                    <a:pt x="91144" y="16036"/>
                  </a:lnTo>
                  <a:lnTo>
                    <a:pt x="88482" y="18761"/>
                  </a:lnTo>
                  <a:lnTo>
                    <a:pt x="88482" y="21423"/>
                  </a:lnTo>
                  <a:lnTo>
                    <a:pt x="85820" y="21423"/>
                  </a:lnTo>
                  <a:lnTo>
                    <a:pt x="83158" y="24085"/>
                  </a:lnTo>
                  <a:lnTo>
                    <a:pt x="83158" y="26811"/>
                  </a:lnTo>
                  <a:lnTo>
                    <a:pt x="80433" y="29473"/>
                  </a:lnTo>
                  <a:lnTo>
                    <a:pt x="80433" y="32135"/>
                  </a:lnTo>
                  <a:lnTo>
                    <a:pt x="77771" y="34860"/>
                  </a:lnTo>
                  <a:lnTo>
                    <a:pt x="77771" y="37522"/>
                  </a:lnTo>
                  <a:lnTo>
                    <a:pt x="77771" y="40184"/>
                  </a:lnTo>
                  <a:lnTo>
                    <a:pt x="77771" y="42846"/>
                  </a:lnTo>
                  <a:lnTo>
                    <a:pt x="80433" y="42846"/>
                  </a:lnTo>
                  <a:lnTo>
                    <a:pt x="80433" y="45572"/>
                  </a:lnTo>
                  <a:lnTo>
                    <a:pt x="80433" y="48234"/>
                  </a:lnTo>
                  <a:lnTo>
                    <a:pt x="80433" y="50896"/>
                  </a:lnTo>
                  <a:lnTo>
                    <a:pt x="80433" y="53621"/>
                  </a:lnTo>
                  <a:lnTo>
                    <a:pt x="83158" y="56283"/>
                  </a:lnTo>
                  <a:lnTo>
                    <a:pt x="83158" y="58946"/>
                  </a:lnTo>
                  <a:lnTo>
                    <a:pt x="83158" y="61671"/>
                  </a:lnTo>
                  <a:lnTo>
                    <a:pt x="83158" y="64333"/>
                  </a:lnTo>
                  <a:lnTo>
                    <a:pt x="85820" y="66995"/>
                  </a:lnTo>
                  <a:lnTo>
                    <a:pt x="83158" y="66995"/>
                  </a:lnTo>
                  <a:lnTo>
                    <a:pt x="83158" y="69721"/>
                  </a:lnTo>
                  <a:lnTo>
                    <a:pt x="80433" y="69721"/>
                  </a:lnTo>
                  <a:lnTo>
                    <a:pt x="80433" y="72383"/>
                  </a:lnTo>
                  <a:lnTo>
                    <a:pt x="77771" y="72383"/>
                  </a:lnTo>
                  <a:lnTo>
                    <a:pt x="75108" y="75045"/>
                  </a:lnTo>
                  <a:lnTo>
                    <a:pt x="72383" y="77707"/>
                  </a:lnTo>
                  <a:lnTo>
                    <a:pt x="69721" y="80433"/>
                  </a:lnTo>
                  <a:lnTo>
                    <a:pt x="67059" y="83095"/>
                  </a:lnTo>
                  <a:lnTo>
                    <a:pt x="64333" y="85756"/>
                  </a:lnTo>
                  <a:lnTo>
                    <a:pt x="61671" y="85756"/>
                  </a:lnTo>
                  <a:lnTo>
                    <a:pt x="61671" y="88482"/>
                  </a:lnTo>
                  <a:lnTo>
                    <a:pt x="59009" y="88482"/>
                  </a:lnTo>
                  <a:lnTo>
                    <a:pt x="56284" y="93806"/>
                  </a:lnTo>
                  <a:lnTo>
                    <a:pt x="56284" y="93806"/>
                  </a:lnTo>
                  <a:lnTo>
                    <a:pt x="56284" y="9380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19" name="Freeform: Shape 218">
              <a:extLst>
                <a:ext uri="{FF2B5EF4-FFF2-40B4-BE49-F238E27FC236}">
                  <a16:creationId xmlns:a16="http://schemas.microsoft.com/office/drawing/2014/main" id="{8170FB49-651F-1B66-572C-38D0480293C7}"/>
                </a:ext>
              </a:extLst>
            </p:cNvPr>
            <p:cNvSpPr/>
            <p:nvPr/>
          </p:nvSpPr>
          <p:spPr>
            <a:xfrm>
              <a:off x="2762644" y="4642840"/>
              <a:ext cx="214486" cy="257396"/>
            </a:xfrm>
            <a:custGeom>
              <a:avLst/>
              <a:gdLst>
                <a:gd name="connsiteX0" fmla="*/ 26811 w 214486"/>
                <a:gd name="connsiteY0" fmla="*/ 257397 h 257396"/>
                <a:gd name="connsiteX1" fmla="*/ 26811 w 214486"/>
                <a:gd name="connsiteY1" fmla="*/ 254735 h 257396"/>
                <a:gd name="connsiteX2" fmla="*/ 32198 w 214486"/>
                <a:gd name="connsiteY2" fmla="*/ 249347 h 257396"/>
                <a:gd name="connsiteX3" fmla="*/ 42910 w 214486"/>
                <a:gd name="connsiteY3" fmla="*/ 233248 h 257396"/>
                <a:gd name="connsiteX4" fmla="*/ 42910 w 214486"/>
                <a:gd name="connsiteY4" fmla="*/ 230586 h 257396"/>
                <a:gd name="connsiteX5" fmla="*/ 40248 w 214486"/>
                <a:gd name="connsiteY5" fmla="*/ 225262 h 257396"/>
                <a:gd name="connsiteX6" fmla="*/ 26811 w 214486"/>
                <a:gd name="connsiteY6" fmla="*/ 209163 h 257396"/>
                <a:gd name="connsiteX7" fmla="*/ 5388 w 214486"/>
                <a:gd name="connsiteY7" fmla="*/ 198451 h 257396"/>
                <a:gd name="connsiteX8" fmla="*/ 2662 w 214486"/>
                <a:gd name="connsiteY8" fmla="*/ 195726 h 257396"/>
                <a:gd name="connsiteX9" fmla="*/ 5388 w 214486"/>
                <a:gd name="connsiteY9" fmla="*/ 193063 h 257396"/>
                <a:gd name="connsiteX10" fmla="*/ 5388 w 214486"/>
                <a:gd name="connsiteY10" fmla="*/ 190401 h 257396"/>
                <a:gd name="connsiteX11" fmla="*/ 8050 w 214486"/>
                <a:gd name="connsiteY11" fmla="*/ 187676 h 257396"/>
                <a:gd name="connsiteX12" fmla="*/ 5388 w 214486"/>
                <a:gd name="connsiteY12" fmla="*/ 187676 h 257396"/>
                <a:gd name="connsiteX13" fmla="*/ 5388 w 214486"/>
                <a:gd name="connsiteY13" fmla="*/ 185014 h 257396"/>
                <a:gd name="connsiteX14" fmla="*/ 8050 w 214486"/>
                <a:gd name="connsiteY14" fmla="*/ 185014 h 257396"/>
                <a:gd name="connsiteX15" fmla="*/ 8050 w 214486"/>
                <a:gd name="connsiteY15" fmla="*/ 182352 h 257396"/>
                <a:gd name="connsiteX16" fmla="*/ 8050 w 214486"/>
                <a:gd name="connsiteY16" fmla="*/ 179626 h 257396"/>
                <a:gd name="connsiteX17" fmla="*/ 8050 w 214486"/>
                <a:gd name="connsiteY17" fmla="*/ 176964 h 257396"/>
                <a:gd name="connsiteX18" fmla="*/ 10712 w 214486"/>
                <a:gd name="connsiteY18" fmla="*/ 176964 h 257396"/>
                <a:gd name="connsiteX19" fmla="*/ 10712 w 214486"/>
                <a:gd name="connsiteY19" fmla="*/ 174302 h 257396"/>
                <a:gd name="connsiteX20" fmla="*/ 10712 w 214486"/>
                <a:gd name="connsiteY20" fmla="*/ 171577 h 257396"/>
                <a:gd name="connsiteX21" fmla="*/ 10712 w 214486"/>
                <a:gd name="connsiteY21" fmla="*/ 168914 h 257396"/>
                <a:gd name="connsiteX22" fmla="*/ 13437 w 214486"/>
                <a:gd name="connsiteY22" fmla="*/ 168914 h 257396"/>
                <a:gd name="connsiteX23" fmla="*/ 10712 w 214486"/>
                <a:gd name="connsiteY23" fmla="*/ 166253 h 257396"/>
                <a:gd name="connsiteX24" fmla="*/ 8050 w 214486"/>
                <a:gd name="connsiteY24" fmla="*/ 163591 h 257396"/>
                <a:gd name="connsiteX25" fmla="*/ 10712 w 214486"/>
                <a:gd name="connsiteY25" fmla="*/ 163591 h 257396"/>
                <a:gd name="connsiteX26" fmla="*/ 10712 w 214486"/>
                <a:gd name="connsiteY26" fmla="*/ 160865 h 257396"/>
                <a:gd name="connsiteX27" fmla="*/ 13437 w 214486"/>
                <a:gd name="connsiteY27" fmla="*/ 160865 h 257396"/>
                <a:gd name="connsiteX28" fmla="*/ 13437 w 214486"/>
                <a:gd name="connsiteY28" fmla="*/ 158203 h 257396"/>
                <a:gd name="connsiteX29" fmla="*/ 16099 w 214486"/>
                <a:gd name="connsiteY29" fmla="*/ 155541 h 257396"/>
                <a:gd name="connsiteX30" fmla="*/ 13437 w 214486"/>
                <a:gd name="connsiteY30" fmla="*/ 155541 h 257396"/>
                <a:gd name="connsiteX31" fmla="*/ 10712 w 214486"/>
                <a:gd name="connsiteY31" fmla="*/ 155541 h 257396"/>
                <a:gd name="connsiteX32" fmla="*/ 8050 w 214486"/>
                <a:gd name="connsiteY32" fmla="*/ 155541 h 257396"/>
                <a:gd name="connsiteX33" fmla="*/ 8050 w 214486"/>
                <a:gd name="connsiteY33" fmla="*/ 152815 h 257396"/>
                <a:gd name="connsiteX34" fmla="*/ 10712 w 214486"/>
                <a:gd name="connsiteY34" fmla="*/ 152815 h 257396"/>
                <a:gd name="connsiteX35" fmla="*/ 10712 w 214486"/>
                <a:gd name="connsiteY35" fmla="*/ 150153 h 257396"/>
                <a:gd name="connsiteX36" fmla="*/ 13437 w 214486"/>
                <a:gd name="connsiteY36" fmla="*/ 150153 h 257396"/>
                <a:gd name="connsiteX37" fmla="*/ 10712 w 214486"/>
                <a:gd name="connsiteY37" fmla="*/ 147491 h 257396"/>
                <a:gd name="connsiteX38" fmla="*/ 10712 w 214486"/>
                <a:gd name="connsiteY38" fmla="*/ 144766 h 257396"/>
                <a:gd name="connsiteX39" fmla="*/ 8050 w 214486"/>
                <a:gd name="connsiteY39" fmla="*/ 144766 h 257396"/>
                <a:gd name="connsiteX40" fmla="*/ 8050 w 214486"/>
                <a:gd name="connsiteY40" fmla="*/ 142104 h 257396"/>
                <a:gd name="connsiteX41" fmla="*/ 8050 w 214486"/>
                <a:gd name="connsiteY41" fmla="*/ 139442 h 257396"/>
                <a:gd name="connsiteX42" fmla="*/ 8050 w 214486"/>
                <a:gd name="connsiteY42" fmla="*/ 136780 h 257396"/>
                <a:gd name="connsiteX43" fmla="*/ 8050 w 214486"/>
                <a:gd name="connsiteY43" fmla="*/ 134054 h 257396"/>
                <a:gd name="connsiteX44" fmla="*/ 8050 w 214486"/>
                <a:gd name="connsiteY44" fmla="*/ 131392 h 257396"/>
                <a:gd name="connsiteX45" fmla="*/ 10712 w 214486"/>
                <a:gd name="connsiteY45" fmla="*/ 131392 h 257396"/>
                <a:gd name="connsiteX46" fmla="*/ 10712 w 214486"/>
                <a:gd name="connsiteY46" fmla="*/ 128730 h 257396"/>
                <a:gd name="connsiteX47" fmla="*/ 13437 w 214486"/>
                <a:gd name="connsiteY47" fmla="*/ 126005 h 257396"/>
                <a:gd name="connsiteX48" fmla="*/ 16099 w 214486"/>
                <a:gd name="connsiteY48" fmla="*/ 126005 h 257396"/>
                <a:gd name="connsiteX49" fmla="*/ 16099 w 214486"/>
                <a:gd name="connsiteY49" fmla="*/ 123342 h 257396"/>
                <a:gd name="connsiteX50" fmla="*/ 13437 w 214486"/>
                <a:gd name="connsiteY50" fmla="*/ 120680 h 257396"/>
                <a:gd name="connsiteX51" fmla="*/ 13437 w 214486"/>
                <a:gd name="connsiteY51" fmla="*/ 117955 h 257396"/>
                <a:gd name="connsiteX52" fmla="*/ 13437 w 214486"/>
                <a:gd name="connsiteY52" fmla="*/ 115293 h 257396"/>
                <a:gd name="connsiteX53" fmla="*/ 13437 w 214486"/>
                <a:gd name="connsiteY53" fmla="*/ 112631 h 257396"/>
                <a:gd name="connsiteX54" fmla="*/ 13437 w 214486"/>
                <a:gd name="connsiteY54" fmla="*/ 109905 h 257396"/>
                <a:gd name="connsiteX55" fmla="*/ 10712 w 214486"/>
                <a:gd name="connsiteY55" fmla="*/ 109905 h 257396"/>
                <a:gd name="connsiteX56" fmla="*/ 10712 w 214486"/>
                <a:gd name="connsiteY56" fmla="*/ 107243 h 257396"/>
                <a:gd name="connsiteX57" fmla="*/ 8050 w 214486"/>
                <a:gd name="connsiteY57" fmla="*/ 107243 h 257396"/>
                <a:gd name="connsiteX58" fmla="*/ 8050 w 214486"/>
                <a:gd name="connsiteY58" fmla="*/ 104581 h 257396"/>
                <a:gd name="connsiteX59" fmla="*/ 5388 w 214486"/>
                <a:gd name="connsiteY59" fmla="*/ 101919 h 257396"/>
                <a:gd name="connsiteX60" fmla="*/ 5388 w 214486"/>
                <a:gd name="connsiteY60" fmla="*/ 99194 h 257396"/>
                <a:gd name="connsiteX61" fmla="*/ 5388 w 214486"/>
                <a:gd name="connsiteY61" fmla="*/ 96532 h 257396"/>
                <a:gd name="connsiteX62" fmla="*/ 8050 w 214486"/>
                <a:gd name="connsiteY62" fmla="*/ 96532 h 257396"/>
                <a:gd name="connsiteX63" fmla="*/ 8050 w 214486"/>
                <a:gd name="connsiteY63" fmla="*/ 93870 h 257396"/>
                <a:gd name="connsiteX64" fmla="*/ 8050 w 214486"/>
                <a:gd name="connsiteY64" fmla="*/ 91144 h 257396"/>
                <a:gd name="connsiteX65" fmla="*/ 5388 w 214486"/>
                <a:gd name="connsiteY65" fmla="*/ 88482 h 257396"/>
                <a:gd name="connsiteX66" fmla="*/ 2662 w 214486"/>
                <a:gd name="connsiteY66" fmla="*/ 88482 h 257396"/>
                <a:gd name="connsiteX67" fmla="*/ 0 w 214486"/>
                <a:gd name="connsiteY67" fmla="*/ 88482 h 257396"/>
                <a:gd name="connsiteX68" fmla="*/ 0 w 214486"/>
                <a:gd name="connsiteY68" fmla="*/ 85820 h 257396"/>
                <a:gd name="connsiteX69" fmla="*/ 0 w 214486"/>
                <a:gd name="connsiteY69" fmla="*/ 83095 h 257396"/>
                <a:gd name="connsiteX70" fmla="*/ 2662 w 214486"/>
                <a:gd name="connsiteY70" fmla="*/ 83095 h 257396"/>
                <a:gd name="connsiteX71" fmla="*/ 5388 w 214486"/>
                <a:gd name="connsiteY71" fmla="*/ 83095 h 257396"/>
                <a:gd name="connsiteX72" fmla="*/ 5388 w 214486"/>
                <a:gd name="connsiteY72" fmla="*/ 80433 h 257396"/>
                <a:gd name="connsiteX73" fmla="*/ 5388 w 214486"/>
                <a:gd name="connsiteY73" fmla="*/ 77771 h 257396"/>
                <a:gd name="connsiteX74" fmla="*/ 5388 w 214486"/>
                <a:gd name="connsiteY74" fmla="*/ 75108 h 257396"/>
                <a:gd name="connsiteX75" fmla="*/ 2662 w 214486"/>
                <a:gd name="connsiteY75" fmla="*/ 75108 h 257396"/>
                <a:gd name="connsiteX76" fmla="*/ 2662 w 214486"/>
                <a:gd name="connsiteY76" fmla="*/ 72383 h 257396"/>
                <a:gd name="connsiteX77" fmla="*/ 0 w 214486"/>
                <a:gd name="connsiteY77" fmla="*/ 69721 h 257396"/>
                <a:gd name="connsiteX78" fmla="*/ 2662 w 214486"/>
                <a:gd name="connsiteY78" fmla="*/ 69721 h 257396"/>
                <a:gd name="connsiteX79" fmla="*/ 2662 w 214486"/>
                <a:gd name="connsiteY79" fmla="*/ 67059 h 257396"/>
                <a:gd name="connsiteX80" fmla="*/ 2662 w 214486"/>
                <a:gd name="connsiteY80" fmla="*/ 64333 h 257396"/>
                <a:gd name="connsiteX81" fmla="*/ 2662 w 214486"/>
                <a:gd name="connsiteY81" fmla="*/ 61671 h 257396"/>
                <a:gd name="connsiteX82" fmla="*/ 5388 w 214486"/>
                <a:gd name="connsiteY82" fmla="*/ 61671 h 257396"/>
                <a:gd name="connsiteX83" fmla="*/ 8050 w 214486"/>
                <a:gd name="connsiteY83" fmla="*/ 61671 h 257396"/>
                <a:gd name="connsiteX84" fmla="*/ 8050 w 214486"/>
                <a:gd name="connsiteY84" fmla="*/ 59009 h 257396"/>
                <a:gd name="connsiteX85" fmla="*/ 10712 w 214486"/>
                <a:gd name="connsiteY85" fmla="*/ 56284 h 257396"/>
                <a:gd name="connsiteX86" fmla="*/ 10712 w 214486"/>
                <a:gd name="connsiteY86" fmla="*/ 53621 h 257396"/>
                <a:gd name="connsiteX87" fmla="*/ 13437 w 214486"/>
                <a:gd name="connsiteY87" fmla="*/ 53621 h 257396"/>
                <a:gd name="connsiteX88" fmla="*/ 16099 w 214486"/>
                <a:gd name="connsiteY88" fmla="*/ 50959 h 257396"/>
                <a:gd name="connsiteX89" fmla="*/ 18761 w 214486"/>
                <a:gd name="connsiteY89" fmla="*/ 50959 h 257396"/>
                <a:gd name="connsiteX90" fmla="*/ 21487 w 214486"/>
                <a:gd name="connsiteY90" fmla="*/ 50959 h 257396"/>
                <a:gd name="connsiteX91" fmla="*/ 24149 w 214486"/>
                <a:gd name="connsiteY91" fmla="*/ 50959 h 257396"/>
                <a:gd name="connsiteX92" fmla="*/ 24149 w 214486"/>
                <a:gd name="connsiteY92" fmla="*/ 53621 h 257396"/>
                <a:gd name="connsiteX93" fmla="*/ 26811 w 214486"/>
                <a:gd name="connsiteY93" fmla="*/ 53621 h 257396"/>
                <a:gd name="connsiteX94" fmla="*/ 29473 w 214486"/>
                <a:gd name="connsiteY94" fmla="*/ 53621 h 257396"/>
                <a:gd name="connsiteX95" fmla="*/ 32198 w 214486"/>
                <a:gd name="connsiteY95" fmla="*/ 53621 h 257396"/>
                <a:gd name="connsiteX96" fmla="*/ 34860 w 214486"/>
                <a:gd name="connsiteY96" fmla="*/ 50959 h 257396"/>
                <a:gd name="connsiteX97" fmla="*/ 37523 w 214486"/>
                <a:gd name="connsiteY97" fmla="*/ 50959 h 257396"/>
                <a:gd name="connsiteX98" fmla="*/ 40248 w 214486"/>
                <a:gd name="connsiteY98" fmla="*/ 50959 h 257396"/>
                <a:gd name="connsiteX99" fmla="*/ 42910 w 214486"/>
                <a:gd name="connsiteY99" fmla="*/ 50959 h 257396"/>
                <a:gd name="connsiteX100" fmla="*/ 45572 w 214486"/>
                <a:gd name="connsiteY100" fmla="*/ 50959 h 257396"/>
                <a:gd name="connsiteX101" fmla="*/ 50960 w 214486"/>
                <a:gd name="connsiteY101" fmla="*/ 50959 h 257396"/>
                <a:gd name="connsiteX102" fmla="*/ 53622 w 214486"/>
                <a:gd name="connsiteY102" fmla="*/ 48298 h 257396"/>
                <a:gd name="connsiteX103" fmla="*/ 56284 w 214486"/>
                <a:gd name="connsiteY103" fmla="*/ 48298 h 257396"/>
                <a:gd name="connsiteX104" fmla="*/ 59009 w 214486"/>
                <a:gd name="connsiteY104" fmla="*/ 48298 h 257396"/>
                <a:gd name="connsiteX105" fmla="*/ 61671 w 214486"/>
                <a:gd name="connsiteY105" fmla="*/ 48298 h 257396"/>
                <a:gd name="connsiteX106" fmla="*/ 61671 w 214486"/>
                <a:gd name="connsiteY106" fmla="*/ 45572 h 257396"/>
                <a:gd name="connsiteX107" fmla="*/ 64333 w 214486"/>
                <a:gd name="connsiteY107" fmla="*/ 45572 h 257396"/>
                <a:gd name="connsiteX108" fmla="*/ 67059 w 214486"/>
                <a:gd name="connsiteY108" fmla="*/ 42910 h 257396"/>
                <a:gd name="connsiteX109" fmla="*/ 67059 w 214486"/>
                <a:gd name="connsiteY109" fmla="*/ 40248 h 257396"/>
                <a:gd name="connsiteX110" fmla="*/ 67059 w 214486"/>
                <a:gd name="connsiteY110" fmla="*/ 37522 h 257396"/>
                <a:gd name="connsiteX111" fmla="*/ 69721 w 214486"/>
                <a:gd name="connsiteY111" fmla="*/ 34860 h 257396"/>
                <a:gd name="connsiteX112" fmla="*/ 69721 w 214486"/>
                <a:gd name="connsiteY112" fmla="*/ 32198 h 257396"/>
                <a:gd name="connsiteX113" fmla="*/ 69721 w 214486"/>
                <a:gd name="connsiteY113" fmla="*/ 29473 h 257396"/>
                <a:gd name="connsiteX114" fmla="*/ 69721 w 214486"/>
                <a:gd name="connsiteY114" fmla="*/ 26811 h 257396"/>
                <a:gd name="connsiteX115" fmla="*/ 69721 w 214486"/>
                <a:gd name="connsiteY115" fmla="*/ 24149 h 257396"/>
                <a:gd name="connsiteX116" fmla="*/ 69721 w 214486"/>
                <a:gd name="connsiteY116" fmla="*/ 21423 h 257396"/>
                <a:gd name="connsiteX117" fmla="*/ 69721 w 214486"/>
                <a:gd name="connsiteY117" fmla="*/ 18761 h 257396"/>
                <a:gd name="connsiteX118" fmla="*/ 69721 w 214486"/>
                <a:gd name="connsiteY118" fmla="*/ 16099 h 257396"/>
                <a:gd name="connsiteX119" fmla="*/ 69721 w 214486"/>
                <a:gd name="connsiteY119" fmla="*/ 13437 h 257396"/>
                <a:gd name="connsiteX120" fmla="*/ 72383 w 214486"/>
                <a:gd name="connsiteY120" fmla="*/ 13437 h 257396"/>
                <a:gd name="connsiteX121" fmla="*/ 75108 w 214486"/>
                <a:gd name="connsiteY121" fmla="*/ 13437 h 257396"/>
                <a:gd name="connsiteX122" fmla="*/ 77771 w 214486"/>
                <a:gd name="connsiteY122" fmla="*/ 10712 h 257396"/>
                <a:gd name="connsiteX123" fmla="*/ 77771 w 214486"/>
                <a:gd name="connsiteY123" fmla="*/ 8050 h 257396"/>
                <a:gd name="connsiteX124" fmla="*/ 77771 w 214486"/>
                <a:gd name="connsiteY124" fmla="*/ 5387 h 257396"/>
                <a:gd name="connsiteX125" fmla="*/ 77771 w 214486"/>
                <a:gd name="connsiteY125" fmla="*/ 2662 h 257396"/>
                <a:gd name="connsiteX126" fmla="*/ 77771 w 214486"/>
                <a:gd name="connsiteY126" fmla="*/ 0 h 257396"/>
                <a:gd name="connsiteX127" fmla="*/ 80433 w 214486"/>
                <a:gd name="connsiteY127" fmla="*/ 0 h 257396"/>
                <a:gd name="connsiteX128" fmla="*/ 83095 w 214486"/>
                <a:gd name="connsiteY128" fmla="*/ 0 h 257396"/>
                <a:gd name="connsiteX129" fmla="*/ 88482 w 214486"/>
                <a:gd name="connsiteY129" fmla="*/ 0 h 257396"/>
                <a:gd name="connsiteX130" fmla="*/ 91144 w 214486"/>
                <a:gd name="connsiteY130" fmla="*/ 0 h 257396"/>
                <a:gd name="connsiteX131" fmla="*/ 93870 w 214486"/>
                <a:gd name="connsiteY131" fmla="*/ 2662 h 257396"/>
                <a:gd name="connsiteX132" fmla="*/ 96532 w 214486"/>
                <a:gd name="connsiteY132" fmla="*/ 2662 h 257396"/>
                <a:gd name="connsiteX133" fmla="*/ 99194 w 214486"/>
                <a:gd name="connsiteY133" fmla="*/ 2662 h 257396"/>
                <a:gd name="connsiteX134" fmla="*/ 101919 w 214486"/>
                <a:gd name="connsiteY134" fmla="*/ 5387 h 257396"/>
                <a:gd name="connsiteX135" fmla="*/ 104581 w 214486"/>
                <a:gd name="connsiteY135" fmla="*/ 5387 h 257396"/>
                <a:gd name="connsiteX136" fmla="*/ 107243 w 214486"/>
                <a:gd name="connsiteY136" fmla="*/ 5387 h 257396"/>
                <a:gd name="connsiteX137" fmla="*/ 107243 w 214486"/>
                <a:gd name="connsiteY137" fmla="*/ 2662 h 257396"/>
                <a:gd name="connsiteX138" fmla="*/ 109905 w 214486"/>
                <a:gd name="connsiteY138" fmla="*/ 2662 h 257396"/>
                <a:gd name="connsiteX139" fmla="*/ 112631 w 214486"/>
                <a:gd name="connsiteY139" fmla="*/ 2662 h 257396"/>
                <a:gd name="connsiteX140" fmla="*/ 115293 w 214486"/>
                <a:gd name="connsiteY140" fmla="*/ 2662 h 257396"/>
                <a:gd name="connsiteX141" fmla="*/ 117955 w 214486"/>
                <a:gd name="connsiteY141" fmla="*/ 2662 h 257396"/>
                <a:gd name="connsiteX142" fmla="*/ 120681 w 214486"/>
                <a:gd name="connsiteY142" fmla="*/ 2662 h 257396"/>
                <a:gd name="connsiteX143" fmla="*/ 123343 w 214486"/>
                <a:gd name="connsiteY143" fmla="*/ 2662 h 257396"/>
                <a:gd name="connsiteX144" fmla="*/ 126005 w 214486"/>
                <a:gd name="connsiteY144" fmla="*/ 0 h 257396"/>
                <a:gd name="connsiteX145" fmla="*/ 128730 w 214486"/>
                <a:gd name="connsiteY145" fmla="*/ 0 h 257396"/>
                <a:gd name="connsiteX146" fmla="*/ 131392 w 214486"/>
                <a:gd name="connsiteY146" fmla="*/ 0 h 257396"/>
                <a:gd name="connsiteX147" fmla="*/ 134054 w 214486"/>
                <a:gd name="connsiteY147" fmla="*/ 0 h 257396"/>
                <a:gd name="connsiteX148" fmla="*/ 136780 w 214486"/>
                <a:gd name="connsiteY148" fmla="*/ 0 h 257396"/>
                <a:gd name="connsiteX149" fmla="*/ 136780 w 214486"/>
                <a:gd name="connsiteY149" fmla="*/ 2662 h 257396"/>
                <a:gd name="connsiteX150" fmla="*/ 139442 w 214486"/>
                <a:gd name="connsiteY150" fmla="*/ 2662 h 257396"/>
                <a:gd name="connsiteX151" fmla="*/ 139442 w 214486"/>
                <a:gd name="connsiteY151" fmla="*/ 5387 h 257396"/>
                <a:gd name="connsiteX152" fmla="*/ 139442 w 214486"/>
                <a:gd name="connsiteY152" fmla="*/ 8050 h 257396"/>
                <a:gd name="connsiteX153" fmla="*/ 136780 w 214486"/>
                <a:gd name="connsiteY153" fmla="*/ 8050 h 257396"/>
                <a:gd name="connsiteX154" fmla="*/ 136780 w 214486"/>
                <a:gd name="connsiteY154" fmla="*/ 10712 h 257396"/>
                <a:gd name="connsiteX155" fmla="*/ 139442 w 214486"/>
                <a:gd name="connsiteY155" fmla="*/ 10712 h 257396"/>
                <a:gd name="connsiteX156" fmla="*/ 139442 w 214486"/>
                <a:gd name="connsiteY156" fmla="*/ 13437 h 257396"/>
                <a:gd name="connsiteX157" fmla="*/ 139442 w 214486"/>
                <a:gd name="connsiteY157" fmla="*/ 16099 h 257396"/>
                <a:gd name="connsiteX158" fmla="*/ 142104 w 214486"/>
                <a:gd name="connsiteY158" fmla="*/ 16099 h 257396"/>
                <a:gd name="connsiteX159" fmla="*/ 144766 w 214486"/>
                <a:gd name="connsiteY159" fmla="*/ 16099 h 257396"/>
                <a:gd name="connsiteX160" fmla="*/ 144766 w 214486"/>
                <a:gd name="connsiteY160" fmla="*/ 18761 h 257396"/>
                <a:gd name="connsiteX161" fmla="*/ 147491 w 214486"/>
                <a:gd name="connsiteY161" fmla="*/ 18761 h 257396"/>
                <a:gd name="connsiteX162" fmla="*/ 150153 w 214486"/>
                <a:gd name="connsiteY162" fmla="*/ 18761 h 257396"/>
                <a:gd name="connsiteX163" fmla="*/ 150153 w 214486"/>
                <a:gd name="connsiteY163" fmla="*/ 21423 h 257396"/>
                <a:gd name="connsiteX164" fmla="*/ 152816 w 214486"/>
                <a:gd name="connsiteY164" fmla="*/ 21423 h 257396"/>
                <a:gd name="connsiteX165" fmla="*/ 152816 w 214486"/>
                <a:gd name="connsiteY165" fmla="*/ 24149 h 257396"/>
                <a:gd name="connsiteX166" fmla="*/ 152816 w 214486"/>
                <a:gd name="connsiteY166" fmla="*/ 26811 h 257396"/>
                <a:gd name="connsiteX167" fmla="*/ 152816 w 214486"/>
                <a:gd name="connsiteY167" fmla="*/ 29473 h 257396"/>
                <a:gd name="connsiteX168" fmla="*/ 152816 w 214486"/>
                <a:gd name="connsiteY168" fmla="*/ 32198 h 257396"/>
                <a:gd name="connsiteX169" fmla="*/ 155541 w 214486"/>
                <a:gd name="connsiteY169" fmla="*/ 32198 h 257396"/>
                <a:gd name="connsiteX170" fmla="*/ 155541 w 214486"/>
                <a:gd name="connsiteY170" fmla="*/ 34860 h 257396"/>
                <a:gd name="connsiteX171" fmla="*/ 155541 w 214486"/>
                <a:gd name="connsiteY171" fmla="*/ 37522 h 257396"/>
                <a:gd name="connsiteX172" fmla="*/ 158203 w 214486"/>
                <a:gd name="connsiteY172" fmla="*/ 37522 h 257396"/>
                <a:gd name="connsiteX173" fmla="*/ 160865 w 214486"/>
                <a:gd name="connsiteY173" fmla="*/ 40248 h 257396"/>
                <a:gd name="connsiteX174" fmla="*/ 160865 w 214486"/>
                <a:gd name="connsiteY174" fmla="*/ 42910 h 257396"/>
                <a:gd name="connsiteX175" fmla="*/ 163591 w 214486"/>
                <a:gd name="connsiteY175" fmla="*/ 45572 h 257396"/>
                <a:gd name="connsiteX176" fmla="*/ 163591 w 214486"/>
                <a:gd name="connsiteY176" fmla="*/ 48298 h 257396"/>
                <a:gd name="connsiteX177" fmla="*/ 163591 w 214486"/>
                <a:gd name="connsiteY177" fmla="*/ 50959 h 257396"/>
                <a:gd name="connsiteX178" fmla="*/ 163591 w 214486"/>
                <a:gd name="connsiteY178" fmla="*/ 53621 h 257396"/>
                <a:gd name="connsiteX179" fmla="*/ 166253 w 214486"/>
                <a:gd name="connsiteY179" fmla="*/ 56284 h 257396"/>
                <a:gd name="connsiteX180" fmla="*/ 168915 w 214486"/>
                <a:gd name="connsiteY180" fmla="*/ 56284 h 257396"/>
                <a:gd name="connsiteX181" fmla="*/ 166253 w 214486"/>
                <a:gd name="connsiteY181" fmla="*/ 56284 h 257396"/>
                <a:gd name="connsiteX182" fmla="*/ 168915 w 214486"/>
                <a:gd name="connsiteY182" fmla="*/ 59009 h 257396"/>
                <a:gd name="connsiteX183" fmla="*/ 171577 w 214486"/>
                <a:gd name="connsiteY183" fmla="*/ 61671 h 257396"/>
                <a:gd name="connsiteX184" fmla="*/ 171577 w 214486"/>
                <a:gd name="connsiteY184" fmla="*/ 64333 h 257396"/>
                <a:gd name="connsiteX185" fmla="*/ 171577 w 214486"/>
                <a:gd name="connsiteY185" fmla="*/ 67059 h 257396"/>
                <a:gd name="connsiteX186" fmla="*/ 171577 w 214486"/>
                <a:gd name="connsiteY186" fmla="*/ 69721 h 257396"/>
                <a:gd name="connsiteX187" fmla="*/ 171577 w 214486"/>
                <a:gd name="connsiteY187" fmla="*/ 72383 h 257396"/>
                <a:gd name="connsiteX188" fmla="*/ 174302 w 214486"/>
                <a:gd name="connsiteY188" fmla="*/ 75108 h 257396"/>
                <a:gd name="connsiteX189" fmla="*/ 176964 w 214486"/>
                <a:gd name="connsiteY189" fmla="*/ 75108 h 257396"/>
                <a:gd name="connsiteX190" fmla="*/ 179626 w 214486"/>
                <a:gd name="connsiteY190" fmla="*/ 77771 h 257396"/>
                <a:gd name="connsiteX191" fmla="*/ 182352 w 214486"/>
                <a:gd name="connsiteY191" fmla="*/ 80433 h 257396"/>
                <a:gd name="connsiteX192" fmla="*/ 182352 w 214486"/>
                <a:gd name="connsiteY192" fmla="*/ 83095 h 257396"/>
                <a:gd name="connsiteX193" fmla="*/ 185014 w 214486"/>
                <a:gd name="connsiteY193" fmla="*/ 83095 h 257396"/>
                <a:gd name="connsiteX194" fmla="*/ 187676 w 214486"/>
                <a:gd name="connsiteY194" fmla="*/ 83095 h 257396"/>
                <a:gd name="connsiteX195" fmla="*/ 187676 w 214486"/>
                <a:gd name="connsiteY195" fmla="*/ 85820 h 257396"/>
                <a:gd name="connsiteX196" fmla="*/ 190401 w 214486"/>
                <a:gd name="connsiteY196" fmla="*/ 85820 h 257396"/>
                <a:gd name="connsiteX197" fmla="*/ 190401 w 214486"/>
                <a:gd name="connsiteY197" fmla="*/ 88482 h 257396"/>
                <a:gd name="connsiteX198" fmla="*/ 193064 w 214486"/>
                <a:gd name="connsiteY198" fmla="*/ 88482 h 257396"/>
                <a:gd name="connsiteX199" fmla="*/ 195726 w 214486"/>
                <a:gd name="connsiteY199" fmla="*/ 85820 h 257396"/>
                <a:gd name="connsiteX200" fmla="*/ 198388 w 214486"/>
                <a:gd name="connsiteY200" fmla="*/ 85820 h 257396"/>
                <a:gd name="connsiteX201" fmla="*/ 201113 w 214486"/>
                <a:gd name="connsiteY201" fmla="*/ 85820 h 257396"/>
                <a:gd name="connsiteX202" fmla="*/ 201113 w 214486"/>
                <a:gd name="connsiteY202" fmla="*/ 88482 h 257396"/>
                <a:gd name="connsiteX203" fmla="*/ 201113 w 214486"/>
                <a:gd name="connsiteY203" fmla="*/ 91144 h 257396"/>
                <a:gd name="connsiteX204" fmla="*/ 203775 w 214486"/>
                <a:gd name="connsiteY204" fmla="*/ 91144 h 257396"/>
                <a:gd name="connsiteX205" fmla="*/ 203775 w 214486"/>
                <a:gd name="connsiteY205" fmla="*/ 93870 h 257396"/>
                <a:gd name="connsiteX206" fmla="*/ 206437 w 214486"/>
                <a:gd name="connsiteY206" fmla="*/ 96532 h 257396"/>
                <a:gd name="connsiteX207" fmla="*/ 206437 w 214486"/>
                <a:gd name="connsiteY207" fmla="*/ 99194 h 257396"/>
                <a:gd name="connsiteX208" fmla="*/ 209163 w 214486"/>
                <a:gd name="connsiteY208" fmla="*/ 101919 h 257396"/>
                <a:gd name="connsiteX209" fmla="*/ 211825 w 214486"/>
                <a:gd name="connsiteY209" fmla="*/ 101919 h 257396"/>
                <a:gd name="connsiteX210" fmla="*/ 214487 w 214486"/>
                <a:gd name="connsiteY210" fmla="*/ 101919 h 257396"/>
                <a:gd name="connsiteX211" fmla="*/ 214487 w 214486"/>
                <a:gd name="connsiteY211" fmla="*/ 104581 h 257396"/>
                <a:gd name="connsiteX212" fmla="*/ 214487 w 214486"/>
                <a:gd name="connsiteY212" fmla="*/ 107243 h 257396"/>
                <a:gd name="connsiteX213" fmla="*/ 214487 w 214486"/>
                <a:gd name="connsiteY213" fmla="*/ 109905 h 257396"/>
                <a:gd name="connsiteX214" fmla="*/ 214487 w 214486"/>
                <a:gd name="connsiteY214" fmla="*/ 112631 h 257396"/>
                <a:gd name="connsiteX215" fmla="*/ 214487 w 214486"/>
                <a:gd name="connsiteY215" fmla="*/ 115293 h 257396"/>
                <a:gd name="connsiteX216" fmla="*/ 211825 w 214486"/>
                <a:gd name="connsiteY216" fmla="*/ 115293 h 257396"/>
                <a:gd name="connsiteX217" fmla="*/ 209163 w 214486"/>
                <a:gd name="connsiteY217" fmla="*/ 117955 h 257396"/>
                <a:gd name="connsiteX218" fmla="*/ 209163 w 214486"/>
                <a:gd name="connsiteY218" fmla="*/ 120680 h 257396"/>
                <a:gd name="connsiteX219" fmla="*/ 209163 w 214486"/>
                <a:gd name="connsiteY219" fmla="*/ 123342 h 257396"/>
                <a:gd name="connsiteX220" fmla="*/ 206437 w 214486"/>
                <a:gd name="connsiteY220" fmla="*/ 123342 h 257396"/>
                <a:gd name="connsiteX221" fmla="*/ 206437 w 214486"/>
                <a:gd name="connsiteY221" fmla="*/ 126005 h 257396"/>
                <a:gd name="connsiteX222" fmla="*/ 206437 w 214486"/>
                <a:gd name="connsiteY222" fmla="*/ 128730 h 257396"/>
                <a:gd name="connsiteX223" fmla="*/ 206437 w 214486"/>
                <a:gd name="connsiteY223" fmla="*/ 131392 h 257396"/>
                <a:gd name="connsiteX224" fmla="*/ 206437 w 214486"/>
                <a:gd name="connsiteY224" fmla="*/ 134054 h 257396"/>
                <a:gd name="connsiteX225" fmla="*/ 206437 w 214486"/>
                <a:gd name="connsiteY225" fmla="*/ 136780 h 257396"/>
                <a:gd name="connsiteX226" fmla="*/ 203775 w 214486"/>
                <a:gd name="connsiteY226" fmla="*/ 136780 h 257396"/>
                <a:gd name="connsiteX227" fmla="*/ 201113 w 214486"/>
                <a:gd name="connsiteY227" fmla="*/ 136780 h 257396"/>
                <a:gd name="connsiteX228" fmla="*/ 198388 w 214486"/>
                <a:gd name="connsiteY228" fmla="*/ 136780 h 257396"/>
                <a:gd name="connsiteX229" fmla="*/ 195726 w 214486"/>
                <a:gd name="connsiteY229" fmla="*/ 136780 h 257396"/>
                <a:gd name="connsiteX230" fmla="*/ 193064 w 214486"/>
                <a:gd name="connsiteY230" fmla="*/ 136780 h 257396"/>
                <a:gd name="connsiteX231" fmla="*/ 190401 w 214486"/>
                <a:gd name="connsiteY231" fmla="*/ 136780 h 257396"/>
                <a:gd name="connsiteX232" fmla="*/ 190401 w 214486"/>
                <a:gd name="connsiteY232" fmla="*/ 139442 h 257396"/>
                <a:gd name="connsiteX233" fmla="*/ 187676 w 214486"/>
                <a:gd name="connsiteY233" fmla="*/ 139442 h 257396"/>
                <a:gd name="connsiteX234" fmla="*/ 185014 w 214486"/>
                <a:gd name="connsiteY234" fmla="*/ 142104 h 257396"/>
                <a:gd name="connsiteX235" fmla="*/ 182352 w 214486"/>
                <a:gd name="connsiteY235" fmla="*/ 142104 h 257396"/>
                <a:gd name="connsiteX236" fmla="*/ 179626 w 214486"/>
                <a:gd name="connsiteY236" fmla="*/ 142104 h 257396"/>
                <a:gd name="connsiteX237" fmla="*/ 176964 w 214486"/>
                <a:gd name="connsiteY237" fmla="*/ 142104 h 257396"/>
                <a:gd name="connsiteX238" fmla="*/ 176964 w 214486"/>
                <a:gd name="connsiteY238" fmla="*/ 144766 h 257396"/>
                <a:gd name="connsiteX239" fmla="*/ 174302 w 214486"/>
                <a:gd name="connsiteY239" fmla="*/ 144766 h 257396"/>
                <a:gd name="connsiteX240" fmla="*/ 174302 w 214486"/>
                <a:gd name="connsiteY240" fmla="*/ 147491 h 257396"/>
                <a:gd name="connsiteX241" fmla="*/ 171577 w 214486"/>
                <a:gd name="connsiteY241" fmla="*/ 147491 h 257396"/>
                <a:gd name="connsiteX242" fmla="*/ 171577 w 214486"/>
                <a:gd name="connsiteY242" fmla="*/ 150153 h 257396"/>
                <a:gd name="connsiteX243" fmla="*/ 168915 w 214486"/>
                <a:gd name="connsiteY243" fmla="*/ 150153 h 257396"/>
                <a:gd name="connsiteX244" fmla="*/ 166253 w 214486"/>
                <a:gd name="connsiteY244" fmla="*/ 152815 h 257396"/>
                <a:gd name="connsiteX245" fmla="*/ 163591 w 214486"/>
                <a:gd name="connsiteY245" fmla="*/ 152815 h 257396"/>
                <a:gd name="connsiteX246" fmla="*/ 160865 w 214486"/>
                <a:gd name="connsiteY246" fmla="*/ 152815 h 257396"/>
                <a:gd name="connsiteX247" fmla="*/ 158203 w 214486"/>
                <a:gd name="connsiteY247" fmla="*/ 152815 h 257396"/>
                <a:gd name="connsiteX248" fmla="*/ 155541 w 214486"/>
                <a:gd name="connsiteY248" fmla="*/ 155541 h 257396"/>
                <a:gd name="connsiteX249" fmla="*/ 155541 w 214486"/>
                <a:gd name="connsiteY249" fmla="*/ 158203 h 257396"/>
                <a:gd name="connsiteX250" fmla="*/ 152816 w 214486"/>
                <a:gd name="connsiteY250" fmla="*/ 158203 h 257396"/>
                <a:gd name="connsiteX251" fmla="*/ 150153 w 214486"/>
                <a:gd name="connsiteY251" fmla="*/ 160865 h 257396"/>
                <a:gd name="connsiteX252" fmla="*/ 147491 w 214486"/>
                <a:gd name="connsiteY252" fmla="*/ 163591 h 257396"/>
                <a:gd name="connsiteX253" fmla="*/ 144766 w 214486"/>
                <a:gd name="connsiteY253" fmla="*/ 163591 h 257396"/>
                <a:gd name="connsiteX254" fmla="*/ 142104 w 214486"/>
                <a:gd name="connsiteY254" fmla="*/ 163591 h 257396"/>
                <a:gd name="connsiteX255" fmla="*/ 139442 w 214486"/>
                <a:gd name="connsiteY255" fmla="*/ 163591 h 257396"/>
                <a:gd name="connsiteX256" fmla="*/ 136780 w 214486"/>
                <a:gd name="connsiteY256" fmla="*/ 163591 h 257396"/>
                <a:gd name="connsiteX257" fmla="*/ 134054 w 214486"/>
                <a:gd name="connsiteY257" fmla="*/ 163591 h 257396"/>
                <a:gd name="connsiteX258" fmla="*/ 131392 w 214486"/>
                <a:gd name="connsiteY258" fmla="*/ 163591 h 257396"/>
                <a:gd name="connsiteX259" fmla="*/ 128730 w 214486"/>
                <a:gd name="connsiteY259" fmla="*/ 166253 h 257396"/>
                <a:gd name="connsiteX260" fmla="*/ 126005 w 214486"/>
                <a:gd name="connsiteY260" fmla="*/ 166253 h 257396"/>
                <a:gd name="connsiteX261" fmla="*/ 123343 w 214486"/>
                <a:gd name="connsiteY261" fmla="*/ 168914 h 257396"/>
                <a:gd name="connsiteX262" fmla="*/ 123343 w 214486"/>
                <a:gd name="connsiteY262" fmla="*/ 171577 h 257396"/>
                <a:gd name="connsiteX263" fmla="*/ 123343 w 214486"/>
                <a:gd name="connsiteY263" fmla="*/ 174302 h 257396"/>
                <a:gd name="connsiteX264" fmla="*/ 120681 w 214486"/>
                <a:gd name="connsiteY264" fmla="*/ 174302 h 257396"/>
                <a:gd name="connsiteX265" fmla="*/ 120681 w 214486"/>
                <a:gd name="connsiteY265" fmla="*/ 176964 h 257396"/>
                <a:gd name="connsiteX266" fmla="*/ 117955 w 214486"/>
                <a:gd name="connsiteY266" fmla="*/ 176964 h 257396"/>
                <a:gd name="connsiteX267" fmla="*/ 115293 w 214486"/>
                <a:gd name="connsiteY267" fmla="*/ 176964 h 257396"/>
                <a:gd name="connsiteX268" fmla="*/ 112631 w 214486"/>
                <a:gd name="connsiteY268" fmla="*/ 176964 h 257396"/>
                <a:gd name="connsiteX269" fmla="*/ 109905 w 214486"/>
                <a:gd name="connsiteY269" fmla="*/ 176964 h 257396"/>
                <a:gd name="connsiteX270" fmla="*/ 107243 w 214486"/>
                <a:gd name="connsiteY270" fmla="*/ 176964 h 257396"/>
                <a:gd name="connsiteX271" fmla="*/ 104581 w 214486"/>
                <a:gd name="connsiteY271" fmla="*/ 176964 h 257396"/>
                <a:gd name="connsiteX272" fmla="*/ 101919 w 214486"/>
                <a:gd name="connsiteY272" fmla="*/ 179626 h 257396"/>
                <a:gd name="connsiteX273" fmla="*/ 99194 w 214486"/>
                <a:gd name="connsiteY273" fmla="*/ 179626 h 257396"/>
                <a:gd name="connsiteX274" fmla="*/ 99194 w 214486"/>
                <a:gd name="connsiteY274" fmla="*/ 176964 h 257396"/>
                <a:gd name="connsiteX275" fmla="*/ 96532 w 214486"/>
                <a:gd name="connsiteY275" fmla="*/ 176964 h 257396"/>
                <a:gd name="connsiteX276" fmla="*/ 93870 w 214486"/>
                <a:gd name="connsiteY276" fmla="*/ 179626 h 257396"/>
                <a:gd name="connsiteX277" fmla="*/ 91144 w 214486"/>
                <a:gd name="connsiteY277" fmla="*/ 179626 h 257396"/>
                <a:gd name="connsiteX278" fmla="*/ 91144 w 214486"/>
                <a:gd name="connsiteY278" fmla="*/ 182352 h 257396"/>
                <a:gd name="connsiteX279" fmla="*/ 88482 w 214486"/>
                <a:gd name="connsiteY279" fmla="*/ 185014 h 257396"/>
                <a:gd name="connsiteX280" fmla="*/ 88482 w 214486"/>
                <a:gd name="connsiteY280" fmla="*/ 187676 h 257396"/>
                <a:gd name="connsiteX281" fmla="*/ 88482 w 214486"/>
                <a:gd name="connsiteY281" fmla="*/ 190401 h 257396"/>
                <a:gd name="connsiteX282" fmla="*/ 88482 w 214486"/>
                <a:gd name="connsiteY282" fmla="*/ 193063 h 257396"/>
                <a:gd name="connsiteX283" fmla="*/ 85820 w 214486"/>
                <a:gd name="connsiteY283" fmla="*/ 193063 h 257396"/>
                <a:gd name="connsiteX284" fmla="*/ 85820 w 214486"/>
                <a:gd name="connsiteY284" fmla="*/ 195726 h 257396"/>
                <a:gd name="connsiteX285" fmla="*/ 85820 w 214486"/>
                <a:gd name="connsiteY285" fmla="*/ 198451 h 257396"/>
                <a:gd name="connsiteX286" fmla="*/ 83095 w 214486"/>
                <a:gd name="connsiteY286" fmla="*/ 198451 h 257396"/>
                <a:gd name="connsiteX287" fmla="*/ 80433 w 214486"/>
                <a:gd name="connsiteY287" fmla="*/ 198451 h 257396"/>
                <a:gd name="connsiteX288" fmla="*/ 80433 w 214486"/>
                <a:gd name="connsiteY288" fmla="*/ 201113 h 257396"/>
                <a:gd name="connsiteX289" fmla="*/ 77771 w 214486"/>
                <a:gd name="connsiteY289" fmla="*/ 201113 h 257396"/>
                <a:gd name="connsiteX290" fmla="*/ 75108 w 214486"/>
                <a:gd name="connsiteY290" fmla="*/ 201113 h 257396"/>
                <a:gd name="connsiteX291" fmla="*/ 72383 w 214486"/>
                <a:gd name="connsiteY291" fmla="*/ 201113 h 257396"/>
                <a:gd name="connsiteX292" fmla="*/ 69721 w 214486"/>
                <a:gd name="connsiteY292" fmla="*/ 201113 h 257396"/>
                <a:gd name="connsiteX293" fmla="*/ 67059 w 214486"/>
                <a:gd name="connsiteY293" fmla="*/ 201113 h 257396"/>
                <a:gd name="connsiteX294" fmla="*/ 67059 w 214486"/>
                <a:gd name="connsiteY294" fmla="*/ 203775 h 257396"/>
                <a:gd name="connsiteX295" fmla="*/ 69721 w 214486"/>
                <a:gd name="connsiteY295" fmla="*/ 203775 h 257396"/>
                <a:gd name="connsiteX296" fmla="*/ 69721 w 214486"/>
                <a:gd name="connsiteY296" fmla="*/ 206437 h 257396"/>
                <a:gd name="connsiteX297" fmla="*/ 72383 w 214486"/>
                <a:gd name="connsiteY297" fmla="*/ 206437 h 257396"/>
                <a:gd name="connsiteX298" fmla="*/ 72383 w 214486"/>
                <a:gd name="connsiteY298" fmla="*/ 209163 h 257396"/>
                <a:gd name="connsiteX299" fmla="*/ 72383 w 214486"/>
                <a:gd name="connsiteY299" fmla="*/ 211825 h 257396"/>
                <a:gd name="connsiteX300" fmla="*/ 72383 w 214486"/>
                <a:gd name="connsiteY300" fmla="*/ 214487 h 257396"/>
                <a:gd name="connsiteX301" fmla="*/ 72383 w 214486"/>
                <a:gd name="connsiteY301" fmla="*/ 217212 h 257396"/>
                <a:gd name="connsiteX302" fmla="*/ 72383 w 214486"/>
                <a:gd name="connsiteY302" fmla="*/ 219874 h 257396"/>
                <a:gd name="connsiteX303" fmla="*/ 69721 w 214486"/>
                <a:gd name="connsiteY303" fmla="*/ 219874 h 257396"/>
                <a:gd name="connsiteX304" fmla="*/ 69721 w 214486"/>
                <a:gd name="connsiteY304" fmla="*/ 222536 h 257396"/>
                <a:gd name="connsiteX305" fmla="*/ 67059 w 214486"/>
                <a:gd name="connsiteY305" fmla="*/ 222536 h 257396"/>
                <a:gd name="connsiteX306" fmla="*/ 67059 w 214486"/>
                <a:gd name="connsiteY306" fmla="*/ 225262 h 257396"/>
                <a:gd name="connsiteX307" fmla="*/ 64333 w 214486"/>
                <a:gd name="connsiteY307" fmla="*/ 225262 h 257396"/>
                <a:gd name="connsiteX308" fmla="*/ 59009 w 214486"/>
                <a:gd name="connsiteY308" fmla="*/ 225262 h 257396"/>
                <a:gd name="connsiteX309" fmla="*/ 56284 w 214486"/>
                <a:gd name="connsiteY309" fmla="*/ 225262 h 257396"/>
                <a:gd name="connsiteX310" fmla="*/ 56284 w 214486"/>
                <a:gd name="connsiteY310" fmla="*/ 227924 h 257396"/>
                <a:gd name="connsiteX311" fmla="*/ 53622 w 214486"/>
                <a:gd name="connsiteY311" fmla="*/ 227924 h 257396"/>
                <a:gd name="connsiteX312" fmla="*/ 53622 w 214486"/>
                <a:gd name="connsiteY312" fmla="*/ 230586 h 257396"/>
                <a:gd name="connsiteX313" fmla="*/ 53622 w 214486"/>
                <a:gd name="connsiteY313" fmla="*/ 233248 h 257396"/>
                <a:gd name="connsiteX314" fmla="*/ 53622 w 214486"/>
                <a:gd name="connsiteY314" fmla="*/ 235973 h 257396"/>
                <a:gd name="connsiteX315" fmla="*/ 53622 w 214486"/>
                <a:gd name="connsiteY315" fmla="*/ 238635 h 257396"/>
                <a:gd name="connsiteX316" fmla="*/ 53622 w 214486"/>
                <a:gd name="connsiteY316" fmla="*/ 241298 h 257396"/>
                <a:gd name="connsiteX317" fmla="*/ 50960 w 214486"/>
                <a:gd name="connsiteY317" fmla="*/ 241298 h 257396"/>
                <a:gd name="connsiteX318" fmla="*/ 48298 w 214486"/>
                <a:gd name="connsiteY318" fmla="*/ 241298 h 257396"/>
                <a:gd name="connsiteX319" fmla="*/ 48298 w 214486"/>
                <a:gd name="connsiteY319" fmla="*/ 238635 h 257396"/>
                <a:gd name="connsiteX320" fmla="*/ 45572 w 214486"/>
                <a:gd name="connsiteY320" fmla="*/ 238635 h 257396"/>
                <a:gd name="connsiteX321" fmla="*/ 42910 w 214486"/>
                <a:gd name="connsiteY321" fmla="*/ 238635 h 257396"/>
                <a:gd name="connsiteX322" fmla="*/ 40248 w 214486"/>
                <a:gd name="connsiteY322" fmla="*/ 238635 h 257396"/>
                <a:gd name="connsiteX323" fmla="*/ 40248 w 214486"/>
                <a:gd name="connsiteY323" fmla="*/ 241298 h 257396"/>
                <a:gd name="connsiteX324" fmla="*/ 40248 w 214486"/>
                <a:gd name="connsiteY324" fmla="*/ 244023 h 257396"/>
                <a:gd name="connsiteX325" fmla="*/ 40248 w 214486"/>
                <a:gd name="connsiteY325" fmla="*/ 246685 h 257396"/>
                <a:gd name="connsiteX326" fmla="*/ 42910 w 214486"/>
                <a:gd name="connsiteY326" fmla="*/ 249347 h 257396"/>
                <a:gd name="connsiteX327" fmla="*/ 42910 w 214486"/>
                <a:gd name="connsiteY327" fmla="*/ 252073 h 257396"/>
                <a:gd name="connsiteX328" fmla="*/ 42910 w 214486"/>
                <a:gd name="connsiteY328" fmla="*/ 254735 h 257396"/>
                <a:gd name="connsiteX329" fmla="*/ 26811 w 214486"/>
                <a:gd name="connsiteY329" fmla="*/ 257397 h 257396"/>
                <a:gd name="connsiteX330" fmla="*/ 26811 w 214486"/>
                <a:gd name="connsiteY330" fmla="*/ 257397 h 2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214486" h="257396">
                  <a:moveTo>
                    <a:pt x="26811" y="257397"/>
                  </a:moveTo>
                  <a:lnTo>
                    <a:pt x="26811" y="254735"/>
                  </a:lnTo>
                  <a:lnTo>
                    <a:pt x="32198" y="249347"/>
                  </a:lnTo>
                  <a:lnTo>
                    <a:pt x="42910" y="233248"/>
                  </a:lnTo>
                  <a:lnTo>
                    <a:pt x="42910" y="230586"/>
                  </a:lnTo>
                  <a:lnTo>
                    <a:pt x="40248" y="225262"/>
                  </a:lnTo>
                  <a:lnTo>
                    <a:pt x="26811" y="209163"/>
                  </a:lnTo>
                  <a:lnTo>
                    <a:pt x="5388" y="198451"/>
                  </a:lnTo>
                  <a:lnTo>
                    <a:pt x="2662" y="195726"/>
                  </a:lnTo>
                  <a:lnTo>
                    <a:pt x="5388" y="193063"/>
                  </a:lnTo>
                  <a:lnTo>
                    <a:pt x="5388" y="190401"/>
                  </a:lnTo>
                  <a:lnTo>
                    <a:pt x="8050" y="187676"/>
                  </a:lnTo>
                  <a:lnTo>
                    <a:pt x="5388" y="187676"/>
                  </a:lnTo>
                  <a:lnTo>
                    <a:pt x="5388" y="185014"/>
                  </a:lnTo>
                  <a:lnTo>
                    <a:pt x="8050" y="185014"/>
                  </a:lnTo>
                  <a:lnTo>
                    <a:pt x="8050" y="182352"/>
                  </a:lnTo>
                  <a:lnTo>
                    <a:pt x="8050" y="179626"/>
                  </a:lnTo>
                  <a:lnTo>
                    <a:pt x="8050" y="176964"/>
                  </a:lnTo>
                  <a:lnTo>
                    <a:pt x="10712" y="176964"/>
                  </a:lnTo>
                  <a:lnTo>
                    <a:pt x="10712" y="174302"/>
                  </a:lnTo>
                  <a:lnTo>
                    <a:pt x="10712" y="171577"/>
                  </a:lnTo>
                  <a:lnTo>
                    <a:pt x="10712" y="168914"/>
                  </a:lnTo>
                  <a:lnTo>
                    <a:pt x="13437" y="168914"/>
                  </a:lnTo>
                  <a:lnTo>
                    <a:pt x="10712" y="166253"/>
                  </a:lnTo>
                  <a:lnTo>
                    <a:pt x="8050" y="163591"/>
                  </a:lnTo>
                  <a:lnTo>
                    <a:pt x="10712" y="163591"/>
                  </a:lnTo>
                  <a:lnTo>
                    <a:pt x="10712" y="160865"/>
                  </a:lnTo>
                  <a:lnTo>
                    <a:pt x="13437" y="160865"/>
                  </a:lnTo>
                  <a:lnTo>
                    <a:pt x="13437" y="158203"/>
                  </a:lnTo>
                  <a:lnTo>
                    <a:pt x="16099" y="155541"/>
                  </a:lnTo>
                  <a:lnTo>
                    <a:pt x="13437" y="155541"/>
                  </a:lnTo>
                  <a:lnTo>
                    <a:pt x="10712" y="155541"/>
                  </a:lnTo>
                  <a:lnTo>
                    <a:pt x="8050" y="155541"/>
                  </a:lnTo>
                  <a:lnTo>
                    <a:pt x="8050" y="152815"/>
                  </a:lnTo>
                  <a:lnTo>
                    <a:pt x="10712" y="152815"/>
                  </a:lnTo>
                  <a:lnTo>
                    <a:pt x="10712" y="150153"/>
                  </a:lnTo>
                  <a:lnTo>
                    <a:pt x="13437" y="150153"/>
                  </a:lnTo>
                  <a:lnTo>
                    <a:pt x="10712" y="147491"/>
                  </a:lnTo>
                  <a:lnTo>
                    <a:pt x="10712" y="144766"/>
                  </a:lnTo>
                  <a:lnTo>
                    <a:pt x="8050" y="144766"/>
                  </a:lnTo>
                  <a:lnTo>
                    <a:pt x="8050" y="142104"/>
                  </a:lnTo>
                  <a:lnTo>
                    <a:pt x="8050" y="139442"/>
                  </a:lnTo>
                  <a:lnTo>
                    <a:pt x="8050" y="136780"/>
                  </a:lnTo>
                  <a:lnTo>
                    <a:pt x="8050" y="134054"/>
                  </a:lnTo>
                  <a:lnTo>
                    <a:pt x="8050" y="131392"/>
                  </a:lnTo>
                  <a:lnTo>
                    <a:pt x="10712" y="131392"/>
                  </a:lnTo>
                  <a:lnTo>
                    <a:pt x="10712" y="128730"/>
                  </a:lnTo>
                  <a:lnTo>
                    <a:pt x="13437" y="126005"/>
                  </a:lnTo>
                  <a:lnTo>
                    <a:pt x="16099" y="126005"/>
                  </a:lnTo>
                  <a:lnTo>
                    <a:pt x="16099" y="123342"/>
                  </a:lnTo>
                  <a:lnTo>
                    <a:pt x="13437" y="120680"/>
                  </a:lnTo>
                  <a:lnTo>
                    <a:pt x="13437" y="117955"/>
                  </a:lnTo>
                  <a:lnTo>
                    <a:pt x="13437" y="115293"/>
                  </a:lnTo>
                  <a:lnTo>
                    <a:pt x="13437" y="112631"/>
                  </a:lnTo>
                  <a:lnTo>
                    <a:pt x="13437" y="109905"/>
                  </a:lnTo>
                  <a:lnTo>
                    <a:pt x="10712" y="109905"/>
                  </a:lnTo>
                  <a:lnTo>
                    <a:pt x="10712" y="107243"/>
                  </a:lnTo>
                  <a:lnTo>
                    <a:pt x="8050" y="107243"/>
                  </a:lnTo>
                  <a:lnTo>
                    <a:pt x="8050" y="104581"/>
                  </a:lnTo>
                  <a:lnTo>
                    <a:pt x="5388" y="101919"/>
                  </a:lnTo>
                  <a:lnTo>
                    <a:pt x="5388" y="99194"/>
                  </a:lnTo>
                  <a:lnTo>
                    <a:pt x="5388" y="96532"/>
                  </a:lnTo>
                  <a:lnTo>
                    <a:pt x="8050" y="96532"/>
                  </a:lnTo>
                  <a:lnTo>
                    <a:pt x="8050" y="93870"/>
                  </a:lnTo>
                  <a:lnTo>
                    <a:pt x="8050" y="91144"/>
                  </a:lnTo>
                  <a:lnTo>
                    <a:pt x="5388" y="88482"/>
                  </a:lnTo>
                  <a:lnTo>
                    <a:pt x="2662" y="88482"/>
                  </a:lnTo>
                  <a:lnTo>
                    <a:pt x="0" y="88482"/>
                  </a:lnTo>
                  <a:lnTo>
                    <a:pt x="0" y="85820"/>
                  </a:lnTo>
                  <a:lnTo>
                    <a:pt x="0" y="83095"/>
                  </a:lnTo>
                  <a:lnTo>
                    <a:pt x="2662" y="83095"/>
                  </a:lnTo>
                  <a:lnTo>
                    <a:pt x="5388" y="83095"/>
                  </a:lnTo>
                  <a:lnTo>
                    <a:pt x="5388" y="80433"/>
                  </a:lnTo>
                  <a:lnTo>
                    <a:pt x="5388" y="77771"/>
                  </a:lnTo>
                  <a:lnTo>
                    <a:pt x="5388" y="75108"/>
                  </a:lnTo>
                  <a:lnTo>
                    <a:pt x="2662" y="75108"/>
                  </a:lnTo>
                  <a:lnTo>
                    <a:pt x="2662" y="72383"/>
                  </a:lnTo>
                  <a:lnTo>
                    <a:pt x="0" y="69721"/>
                  </a:lnTo>
                  <a:lnTo>
                    <a:pt x="2662" y="69721"/>
                  </a:lnTo>
                  <a:lnTo>
                    <a:pt x="2662" y="67059"/>
                  </a:lnTo>
                  <a:lnTo>
                    <a:pt x="2662" y="64333"/>
                  </a:lnTo>
                  <a:lnTo>
                    <a:pt x="2662" y="61671"/>
                  </a:lnTo>
                  <a:lnTo>
                    <a:pt x="5388" y="61671"/>
                  </a:lnTo>
                  <a:lnTo>
                    <a:pt x="8050" y="61671"/>
                  </a:lnTo>
                  <a:lnTo>
                    <a:pt x="8050" y="59009"/>
                  </a:lnTo>
                  <a:lnTo>
                    <a:pt x="10712" y="56284"/>
                  </a:lnTo>
                  <a:lnTo>
                    <a:pt x="10712" y="53621"/>
                  </a:lnTo>
                  <a:lnTo>
                    <a:pt x="13437" y="53621"/>
                  </a:lnTo>
                  <a:lnTo>
                    <a:pt x="16099" y="50959"/>
                  </a:lnTo>
                  <a:lnTo>
                    <a:pt x="18761" y="50959"/>
                  </a:lnTo>
                  <a:lnTo>
                    <a:pt x="21487" y="50959"/>
                  </a:lnTo>
                  <a:lnTo>
                    <a:pt x="24149" y="50959"/>
                  </a:lnTo>
                  <a:lnTo>
                    <a:pt x="24149" y="53621"/>
                  </a:lnTo>
                  <a:lnTo>
                    <a:pt x="26811" y="53621"/>
                  </a:lnTo>
                  <a:lnTo>
                    <a:pt x="29473" y="53621"/>
                  </a:lnTo>
                  <a:lnTo>
                    <a:pt x="32198" y="53621"/>
                  </a:lnTo>
                  <a:lnTo>
                    <a:pt x="34860" y="50959"/>
                  </a:lnTo>
                  <a:lnTo>
                    <a:pt x="37523" y="50959"/>
                  </a:lnTo>
                  <a:lnTo>
                    <a:pt x="40248" y="50959"/>
                  </a:lnTo>
                  <a:lnTo>
                    <a:pt x="42910" y="50959"/>
                  </a:lnTo>
                  <a:lnTo>
                    <a:pt x="45572" y="50959"/>
                  </a:lnTo>
                  <a:lnTo>
                    <a:pt x="50960" y="50959"/>
                  </a:lnTo>
                  <a:lnTo>
                    <a:pt x="53622" y="48298"/>
                  </a:lnTo>
                  <a:lnTo>
                    <a:pt x="56284" y="48298"/>
                  </a:lnTo>
                  <a:lnTo>
                    <a:pt x="59009" y="48298"/>
                  </a:lnTo>
                  <a:lnTo>
                    <a:pt x="61671" y="48298"/>
                  </a:lnTo>
                  <a:lnTo>
                    <a:pt x="61671" y="45572"/>
                  </a:lnTo>
                  <a:lnTo>
                    <a:pt x="64333" y="45572"/>
                  </a:lnTo>
                  <a:lnTo>
                    <a:pt x="67059" y="42910"/>
                  </a:lnTo>
                  <a:lnTo>
                    <a:pt x="67059" y="40248"/>
                  </a:lnTo>
                  <a:lnTo>
                    <a:pt x="67059" y="37522"/>
                  </a:lnTo>
                  <a:lnTo>
                    <a:pt x="69721" y="34860"/>
                  </a:lnTo>
                  <a:lnTo>
                    <a:pt x="69721" y="32198"/>
                  </a:lnTo>
                  <a:lnTo>
                    <a:pt x="69721" y="29473"/>
                  </a:lnTo>
                  <a:lnTo>
                    <a:pt x="69721" y="26811"/>
                  </a:lnTo>
                  <a:lnTo>
                    <a:pt x="69721" y="24149"/>
                  </a:lnTo>
                  <a:lnTo>
                    <a:pt x="69721" y="21423"/>
                  </a:lnTo>
                  <a:lnTo>
                    <a:pt x="69721" y="18761"/>
                  </a:lnTo>
                  <a:lnTo>
                    <a:pt x="69721" y="16099"/>
                  </a:lnTo>
                  <a:lnTo>
                    <a:pt x="69721" y="13437"/>
                  </a:lnTo>
                  <a:lnTo>
                    <a:pt x="72383" y="13437"/>
                  </a:lnTo>
                  <a:lnTo>
                    <a:pt x="75108" y="13437"/>
                  </a:lnTo>
                  <a:lnTo>
                    <a:pt x="77771" y="10712"/>
                  </a:lnTo>
                  <a:lnTo>
                    <a:pt x="77771" y="8050"/>
                  </a:lnTo>
                  <a:lnTo>
                    <a:pt x="77771" y="5387"/>
                  </a:lnTo>
                  <a:lnTo>
                    <a:pt x="77771" y="2662"/>
                  </a:lnTo>
                  <a:lnTo>
                    <a:pt x="77771" y="0"/>
                  </a:lnTo>
                  <a:lnTo>
                    <a:pt x="80433" y="0"/>
                  </a:lnTo>
                  <a:lnTo>
                    <a:pt x="83095" y="0"/>
                  </a:lnTo>
                  <a:lnTo>
                    <a:pt x="88482" y="0"/>
                  </a:lnTo>
                  <a:lnTo>
                    <a:pt x="91144" y="0"/>
                  </a:lnTo>
                  <a:lnTo>
                    <a:pt x="93870" y="2662"/>
                  </a:lnTo>
                  <a:lnTo>
                    <a:pt x="96532" y="2662"/>
                  </a:lnTo>
                  <a:lnTo>
                    <a:pt x="99194" y="2662"/>
                  </a:lnTo>
                  <a:lnTo>
                    <a:pt x="101919" y="5387"/>
                  </a:lnTo>
                  <a:lnTo>
                    <a:pt x="104581" y="5387"/>
                  </a:lnTo>
                  <a:lnTo>
                    <a:pt x="107243" y="5387"/>
                  </a:lnTo>
                  <a:lnTo>
                    <a:pt x="107243" y="2662"/>
                  </a:lnTo>
                  <a:lnTo>
                    <a:pt x="109905" y="2662"/>
                  </a:lnTo>
                  <a:lnTo>
                    <a:pt x="112631" y="2662"/>
                  </a:lnTo>
                  <a:lnTo>
                    <a:pt x="115293" y="2662"/>
                  </a:lnTo>
                  <a:lnTo>
                    <a:pt x="117955" y="2662"/>
                  </a:lnTo>
                  <a:lnTo>
                    <a:pt x="120681" y="2662"/>
                  </a:lnTo>
                  <a:lnTo>
                    <a:pt x="123343" y="2662"/>
                  </a:lnTo>
                  <a:lnTo>
                    <a:pt x="126005" y="0"/>
                  </a:lnTo>
                  <a:lnTo>
                    <a:pt x="128730" y="0"/>
                  </a:lnTo>
                  <a:lnTo>
                    <a:pt x="131392" y="0"/>
                  </a:lnTo>
                  <a:lnTo>
                    <a:pt x="134054" y="0"/>
                  </a:lnTo>
                  <a:lnTo>
                    <a:pt x="136780" y="0"/>
                  </a:lnTo>
                  <a:lnTo>
                    <a:pt x="136780" y="2662"/>
                  </a:lnTo>
                  <a:lnTo>
                    <a:pt x="139442" y="2662"/>
                  </a:lnTo>
                  <a:lnTo>
                    <a:pt x="139442" y="5387"/>
                  </a:lnTo>
                  <a:lnTo>
                    <a:pt x="139442" y="8050"/>
                  </a:lnTo>
                  <a:lnTo>
                    <a:pt x="136780" y="8050"/>
                  </a:lnTo>
                  <a:lnTo>
                    <a:pt x="136780" y="10712"/>
                  </a:lnTo>
                  <a:lnTo>
                    <a:pt x="139442" y="10712"/>
                  </a:lnTo>
                  <a:lnTo>
                    <a:pt x="139442" y="13437"/>
                  </a:lnTo>
                  <a:lnTo>
                    <a:pt x="139442" y="16099"/>
                  </a:lnTo>
                  <a:lnTo>
                    <a:pt x="142104" y="16099"/>
                  </a:lnTo>
                  <a:lnTo>
                    <a:pt x="144766" y="16099"/>
                  </a:lnTo>
                  <a:lnTo>
                    <a:pt x="144766" y="18761"/>
                  </a:lnTo>
                  <a:lnTo>
                    <a:pt x="147491" y="18761"/>
                  </a:lnTo>
                  <a:lnTo>
                    <a:pt x="150153" y="18761"/>
                  </a:lnTo>
                  <a:lnTo>
                    <a:pt x="150153" y="21423"/>
                  </a:lnTo>
                  <a:lnTo>
                    <a:pt x="152816" y="21423"/>
                  </a:lnTo>
                  <a:lnTo>
                    <a:pt x="152816" y="24149"/>
                  </a:lnTo>
                  <a:lnTo>
                    <a:pt x="152816" y="26811"/>
                  </a:lnTo>
                  <a:lnTo>
                    <a:pt x="152816" y="29473"/>
                  </a:lnTo>
                  <a:lnTo>
                    <a:pt x="152816" y="32198"/>
                  </a:lnTo>
                  <a:lnTo>
                    <a:pt x="155541" y="32198"/>
                  </a:lnTo>
                  <a:lnTo>
                    <a:pt x="155541" y="34860"/>
                  </a:lnTo>
                  <a:lnTo>
                    <a:pt x="155541" y="37522"/>
                  </a:lnTo>
                  <a:lnTo>
                    <a:pt x="158203" y="37522"/>
                  </a:lnTo>
                  <a:lnTo>
                    <a:pt x="160865" y="40248"/>
                  </a:lnTo>
                  <a:lnTo>
                    <a:pt x="160865" y="42910"/>
                  </a:lnTo>
                  <a:lnTo>
                    <a:pt x="163591" y="45572"/>
                  </a:lnTo>
                  <a:lnTo>
                    <a:pt x="163591" y="48298"/>
                  </a:lnTo>
                  <a:lnTo>
                    <a:pt x="163591" y="50959"/>
                  </a:lnTo>
                  <a:lnTo>
                    <a:pt x="163591" y="53621"/>
                  </a:lnTo>
                  <a:lnTo>
                    <a:pt x="166253" y="56284"/>
                  </a:lnTo>
                  <a:lnTo>
                    <a:pt x="168915" y="56284"/>
                  </a:lnTo>
                  <a:lnTo>
                    <a:pt x="166253" y="56284"/>
                  </a:lnTo>
                  <a:lnTo>
                    <a:pt x="168915" y="59009"/>
                  </a:lnTo>
                  <a:lnTo>
                    <a:pt x="171577" y="61671"/>
                  </a:lnTo>
                  <a:lnTo>
                    <a:pt x="171577" y="64333"/>
                  </a:lnTo>
                  <a:lnTo>
                    <a:pt x="171577" y="67059"/>
                  </a:lnTo>
                  <a:lnTo>
                    <a:pt x="171577" y="69721"/>
                  </a:lnTo>
                  <a:lnTo>
                    <a:pt x="171577" y="72383"/>
                  </a:lnTo>
                  <a:lnTo>
                    <a:pt x="174302" y="75108"/>
                  </a:lnTo>
                  <a:lnTo>
                    <a:pt x="176964" y="75108"/>
                  </a:lnTo>
                  <a:lnTo>
                    <a:pt x="179626" y="77771"/>
                  </a:lnTo>
                  <a:lnTo>
                    <a:pt x="182352" y="80433"/>
                  </a:lnTo>
                  <a:lnTo>
                    <a:pt x="182352" y="83095"/>
                  </a:lnTo>
                  <a:lnTo>
                    <a:pt x="185014" y="83095"/>
                  </a:lnTo>
                  <a:lnTo>
                    <a:pt x="187676" y="83095"/>
                  </a:lnTo>
                  <a:lnTo>
                    <a:pt x="187676" y="85820"/>
                  </a:lnTo>
                  <a:lnTo>
                    <a:pt x="190401" y="85820"/>
                  </a:lnTo>
                  <a:lnTo>
                    <a:pt x="190401" y="88482"/>
                  </a:lnTo>
                  <a:lnTo>
                    <a:pt x="193064" y="88482"/>
                  </a:lnTo>
                  <a:lnTo>
                    <a:pt x="195726" y="85820"/>
                  </a:lnTo>
                  <a:lnTo>
                    <a:pt x="198388" y="85820"/>
                  </a:lnTo>
                  <a:lnTo>
                    <a:pt x="201113" y="85820"/>
                  </a:lnTo>
                  <a:lnTo>
                    <a:pt x="201113" y="88482"/>
                  </a:lnTo>
                  <a:lnTo>
                    <a:pt x="201113" y="91144"/>
                  </a:lnTo>
                  <a:lnTo>
                    <a:pt x="203775" y="91144"/>
                  </a:lnTo>
                  <a:lnTo>
                    <a:pt x="203775" y="93870"/>
                  </a:lnTo>
                  <a:lnTo>
                    <a:pt x="206437" y="96532"/>
                  </a:lnTo>
                  <a:lnTo>
                    <a:pt x="206437" y="99194"/>
                  </a:lnTo>
                  <a:lnTo>
                    <a:pt x="209163" y="101919"/>
                  </a:lnTo>
                  <a:lnTo>
                    <a:pt x="211825" y="101919"/>
                  </a:lnTo>
                  <a:lnTo>
                    <a:pt x="214487" y="101919"/>
                  </a:lnTo>
                  <a:lnTo>
                    <a:pt x="214487" y="104581"/>
                  </a:lnTo>
                  <a:lnTo>
                    <a:pt x="214487" y="107243"/>
                  </a:lnTo>
                  <a:lnTo>
                    <a:pt x="214487" y="109905"/>
                  </a:lnTo>
                  <a:lnTo>
                    <a:pt x="214487" y="112631"/>
                  </a:lnTo>
                  <a:lnTo>
                    <a:pt x="214487" y="115293"/>
                  </a:lnTo>
                  <a:lnTo>
                    <a:pt x="211825" y="115293"/>
                  </a:lnTo>
                  <a:lnTo>
                    <a:pt x="209163" y="117955"/>
                  </a:lnTo>
                  <a:lnTo>
                    <a:pt x="209163" y="120680"/>
                  </a:lnTo>
                  <a:lnTo>
                    <a:pt x="209163" y="123342"/>
                  </a:lnTo>
                  <a:lnTo>
                    <a:pt x="206437" y="123342"/>
                  </a:lnTo>
                  <a:lnTo>
                    <a:pt x="206437" y="126005"/>
                  </a:lnTo>
                  <a:lnTo>
                    <a:pt x="206437" y="128730"/>
                  </a:lnTo>
                  <a:lnTo>
                    <a:pt x="206437" y="131392"/>
                  </a:lnTo>
                  <a:lnTo>
                    <a:pt x="206437" y="134054"/>
                  </a:lnTo>
                  <a:lnTo>
                    <a:pt x="206437" y="136780"/>
                  </a:lnTo>
                  <a:lnTo>
                    <a:pt x="203775" y="136780"/>
                  </a:lnTo>
                  <a:lnTo>
                    <a:pt x="201113" y="136780"/>
                  </a:lnTo>
                  <a:lnTo>
                    <a:pt x="198388" y="136780"/>
                  </a:lnTo>
                  <a:lnTo>
                    <a:pt x="195726" y="136780"/>
                  </a:lnTo>
                  <a:lnTo>
                    <a:pt x="193064" y="136780"/>
                  </a:lnTo>
                  <a:lnTo>
                    <a:pt x="190401" y="136780"/>
                  </a:lnTo>
                  <a:lnTo>
                    <a:pt x="190401" y="139442"/>
                  </a:lnTo>
                  <a:lnTo>
                    <a:pt x="187676" y="139442"/>
                  </a:lnTo>
                  <a:lnTo>
                    <a:pt x="185014" y="142104"/>
                  </a:lnTo>
                  <a:lnTo>
                    <a:pt x="182352" y="142104"/>
                  </a:lnTo>
                  <a:lnTo>
                    <a:pt x="179626" y="142104"/>
                  </a:lnTo>
                  <a:lnTo>
                    <a:pt x="176964" y="142104"/>
                  </a:lnTo>
                  <a:lnTo>
                    <a:pt x="176964" y="144766"/>
                  </a:lnTo>
                  <a:lnTo>
                    <a:pt x="174302" y="144766"/>
                  </a:lnTo>
                  <a:lnTo>
                    <a:pt x="174302" y="147491"/>
                  </a:lnTo>
                  <a:lnTo>
                    <a:pt x="171577" y="147491"/>
                  </a:lnTo>
                  <a:lnTo>
                    <a:pt x="171577" y="150153"/>
                  </a:lnTo>
                  <a:lnTo>
                    <a:pt x="168915" y="150153"/>
                  </a:lnTo>
                  <a:lnTo>
                    <a:pt x="166253" y="152815"/>
                  </a:lnTo>
                  <a:lnTo>
                    <a:pt x="163591" y="152815"/>
                  </a:lnTo>
                  <a:lnTo>
                    <a:pt x="160865" y="152815"/>
                  </a:lnTo>
                  <a:lnTo>
                    <a:pt x="158203" y="152815"/>
                  </a:lnTo>
                  <a:lnTo>
                    <a:pt x="155541" y="155541"/>
                  </a:lnTo>
                  <a:lnTo>
                    <a:pt x="155541" y="158203"/>
                  </a:lnTo>
                  <a:lnTo>
                    <a:pt x="152816" y="158203"/>
                  </a:lnTo>
                  <a:lnTo>
                    <a:pt x="150153" y="160865"/>
                  </a:lnTo>
                  <a:lnTo>
                    <a:pt x="147491" y="163591"/>
                  </a:lnTo>
                  <a:lnTo>
                    <a:pt x="144766" y="163591"/>
                  </a:lnTo>
                  <a:lnTo>
                    <a:pt x="142104" y="163591"/>
                  </a:lnTo>
                  <a:lnTo>
                    <a:pt x="139442" y="163591"/>
                  </a:lnTo>
                  <a:lnTo>
                    <a:pt x="136780" y="163591"/>
                  </a:lnTo>
                  <a:lnTo>
                    <a:pt x="134054" y="163591"/>
                  </a:lnTo>
                  <a:lnTo>
                    <a:pt x="131392" y="163591"/>
                  </a:lnTo>
                  <a:lnTo>
                    <a:pt x="128730" y="166253"/>
                  </a:lnTo>
                  <a:lnTo>
                    <a:pt x="126005" y="166253"/>
                  </a:lnTo>
                  <a:lnTo>
                    <a:pt x="123343" y="168914"/>
                  </a:lnTo>
                  <a:lnTo>
                    <a:pt x="123343" y="171577"/>
                  </a:lnTo>
                  <a:lnTo>
                    <a:pt x="123343" y="174302"/>
                  </a:lnTo>
                  <a:lnTo>
                    <a:pt x="120681" y="174302"/>
                  </a:lnTo>
                  <a:lnTo>
                    <a:pt x="120681" y="176964"/>
                  </a:lnTo>
                  <a:lnTo>
                    <a:pt x="117955" y="176964"/>
                  </a:lnTo>
                  <a:lnTo>
                    <a:pt x="115293" y="176964"/>
                  </a:lnTo>
                  <a:lnTo>
                    <a:pt x="112631" y="176964"/>
                  </a:lnTo>
                  <a:lnTo>
                    <a:pt x="109905" y="176964"/>
                  </a:lnTo>
                  <a:lnTo>
                    <a:pt x="107243" y="176964"/>
                  </a:lnTo>
                  <a:lnTo>
                    <a:pt x="104581" y="176964"/>
                  </a:lnTo>
                  <a:lnTo>
                    <a:pt x="101919" y="179626"/>
                  </a:lnTo>
                  <a:lnTo>
                    <a:pt x="99194" y="179626"/>
                  </a:lnTo>
                  <a:lnTo>
                    <a:pt x="99194" y="176964"/>
                  </a:lnTo>
                  <a:lnTo>
                    <a:pt x="96532" y="176964"/>
                  </a:lnTo>
                  <a:lnTo>
                    <a:pt x="93870" y="179626"/>
                  </a:lnTo>
                  <a:lnTo>
                    <a:pt x="91144" y="179626"/>
                  </a:lnTo>
                  <a:lnTo>
                    <a:pt x="91144" y="182352"/>
                  </a:lnTo>
                  <a:lnTo>
                    <a:pt x="88482" y="185014"/>
                  </a:lnTo>
                  <a:lnTo>
                    <a:pt x="88482" y="187676"/>
                  </a:lnTo>
                  <a:lnTo>
                    <a:pt x="88482" y="190401"/>
                  </a:lnTo>
                  <a:lnTo>
                    <a:pt x="88482" y="193063"/>
                  </a:lnTo>
                  <a:lnTo>
                    <a:pt x="85820" y="193063"/>
                  </a:lnTo>
                  <a:lnTo>
                    <a:pt x="85820" y="195726"/>
                  </a:lnTo>
                  <a:lnTo>
                    <a:pt x="85820" y="198451"/>
                  </a:lnTo>
                  <a:lnTo>
                    <a:pt x="83095" y="198451"/>
                  </a:lnTo>
                  <a:lnTo>
                    <a:pt x="80433" y="198451"/>
                  </a:lnTo>
                  <a:lnTo>
                    <a:pt x="80433" y="201113"/>
                  </a:lnTo>
                  <a:lnTo>
                    <a:pt x="77771" y="201113"/>
                  </a:lnTo>
                  <a:lnTo>
                    <a:pt x="75108" y="201113"/>
                  </a:lnTo>
                  <a:lnTo>
                    <a:pt x="72383" y="201113"/>
                  </a:lnTo>
                  <a:lnTo>
                    <a:pt x="69721" y="201113"/>
                  </a:lnTo>
                  <a:lnTo>
                    <a:pt x="67059" y="201113"/>
                  </a:lnTo>
                  <a:lnTo>
                    <a:pt x="67059" y="203775"/>
                  </a:lnTo>
                  <a:lnTo>
                    <a:pt x="69721" y="203775"/>
                  </a:lnTo>
                  <a:lnTo>
                    <a:pt x="69721" y="206437"/>
                  </a:lnTo>
                  <a:lnTo>
                    <a:pt x="72383" y="206437"/>
                  </a:lnTo>
                  <a:lnTo>
                    <a:pt x="72383" y="209163"/>
                  </a:lnTo>
                  <a:lnTo>
                    <a:pt x="72383" y="211825"/>
                  </a:lnTo>
                  <a:lnTo>
                    <a:pt x="72383" y="214487"/>
                  </a:lnTo>
                  <a:lnTo>
                    <a:pt x="72383" y="217212"/>
                  </a:lnTo>
                  <a:lnTo>
                    <a:pt x="72383" y="219874"/>
                  </a:lnTo>
                  <a:lnTo>
                    <a:pt x="69721" y="219874"/>
                  </a:lnTo>
                  <a:lnTo>
                    <a:pt x="69721" y="222536"/>
                  </a:lnTo>
                  <a:lnTo>
                    <a:pt x="67059" y="222536"/>
                  </a:lnTo>
                  <a:lnTo>
                    <a:pt x="67059" y="225262"/>
                  </a:lnTo>
                  <a:lnTo>
                    <a:pt x="64333" y="225262"/>
                  </a:lnTo>
                  <a:lnTo>
                    <a:pt x="59009" y="225262"/>
                  </a:lnTo>
                  <a:lnTo>
                    <a:pt x="56284" y="225262"/>
                  </a:lnTo>
                  <a:lnTo>
                    <a:pt x="56284" y="227924"/>
                  </a:lnTo>
                  <a:lnTo>
                    <a:pt x="53622" y="227924"/>
                  </a:lnTo>
                  <a:lnTo>
                    <a:pt x="53622" y="230586"/>
                  </a:lnTo>
                  <a:lnTo>
                    <a:pt x="53622" y="233248"/>
                  </a:lnTo>
                  <a:lnTo>
                    <a:pt x="53622" y="235973"/>
                  </a:lnTo>
                  <a:lnTo>
                    <a:pt x="53622" y="238635"/>
                  </a:lnTo>
                  <a:lnTo>
                    <a:pt x="53622" y="241298"/>
                  </a:lnTo>
                  <a:lnTo>
                    <a:pt x="50960" y="241298"/>
                  </a:lnTo>
                  <a:lnTo>
                    <a:pt x="48298" y="241298"/>
                  </a:lnTo>
                  <a:lnTo>
                    <a:pt x="48298" y="238635"/>
                  </a:lnTo>
                  <a:lnTo>
                    <a:pt x="45572" y="238635"/>
                  </a:lnTo>
                  <a:lnTo>
                    <a:pt x="42910" y="238635"/>
                  </a:lnTo>
                  <a:lnTo>
                    <a:pt x="40248" y="238635"/>
                  </a:lnTo>
                  <a:lnTo>
                    <a:pt x="40248" y="241298"/>
                  </a:lnTo>
                  <a:lnTo>
                    <a:pt x="40248" y="244023"/>
                  </a:lnTo>
                  <a:lnTo>
                    <a:pt x="40248" y="246685"/>
                  </a:lnTo>
                  <a:lnTo>
                    <a:pt x="42910" y="249347"/>
                  </a:lnTo>
                  <a:lnTo>
                    <a:pt x="42910" y="252073"/>
                  </a:lnTo>
                  <a:lnTo>
                    <a:pt x="42910" y="254735"/>
                  </a:lnTo>
                  <a:lnTo>
                    <a:pt x="26811" y="257397"/>
                  </a:lnTo>
                  <a:lnTo>
                    <a:pt x="26811" y="25739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0" name="Freeform: Shape 219">
              <a:extLst>
                <a:ext uri="{FF2B5EF4-FFF2-40B4-BE49-F238E27FC236}">
                  <a16:creationId xmlns:a16="http://schemas.microsoft.com/office/drawing/2014/main" id="{4A046B50-3598-63F6-8E64-B338A675F9AA}"/>
                </a:ext>
              </a:extLst>
            </p:cNvPr>
            <p:cNvSpPr/>
            <p:nvPr/>
          </p:nvSpPr>
          <p:spPr>
            <a:xfrm>
              <a:off x="2532058" y="4361295"/>
              <a:ext cx="249347" cy="276157"/>
            </a:xfrm>
            <a:custGeom>
              <a:avLst/>
              <a:gdLst>
                <a:gd name="connsiteX0" fmla="*/ 185014 w 249347"/>
                <a:gd name="connsiteY0" fmla="*/ 72383 h 276157"/>
                <a:gd name="connsiteX1" fmla="*/ 187676 w 249347"/>
                <a:gd name="connsiteY1" fmla="*/ 72383 h 276157"/>
                <a:gd name="connsiteX2" fmla="*/ 187676 w 249347"/>
                <a:gd name="connsiteY2" fmla="*/ 75108 h 276157"/>
                <a:gd name="connsiteX3" fmla="*/ 190401 w 249347"/>
                <a:gd name="connsiteY3" fmla="*/ 75108 h 276157"/>
                <a:gd name="connsiteX4" fmla="*/ 190401 w 249347"/>
                <a:gd name="connsiteY4" fmla="*/ 77770 h 276157"/>
                <a:gd name="connsiteX5" fmla="*/ 193063 w 249347"/>
                <a:gd name="connsiteY5" fmla="*/ 77770 h 276157"/>
                <a:gd name="connsiteX6" fmla="*/ 195725 w 249347"/>
                <a:gd name="connsiteY6" fmla="*/ 77770 h 276157"/>
                <a:gd name="connsiteX7" fmla="*/ 198388 w 249347"/>
                <a:gd name="connsiteY7" fmla="*/ 75108 h 276157"/>
                <a:gd name="connsiteX8" fmla="*/ 201113 w 249347"/>
                <a:gd name="connsiteY8" fmla="*/ 75108 h 276157"/>
                <a:gd name="connsiteX9" fmla="*/ 201113 w 249347"/>
                <a:gd name="connsiteY9" fmla="*/ 77770 h 276157"/>
                <a:gd name="connsiteX10" fmla="*/ 203775 w 249347"/>
                <a:gd name="connsiteY10" fmla="*/ 77770 h 276157"/>
                <a:gd name="connsiteX11" fmla="*/ 203775 w 249347"/>
                <a:gd name="connsiteY11" fmla="*/ 80433 h 276157"/>
                <a:gd name="connsiteX12" fmla="*/ 206437 w 249347"/>
                <a:gd name="connsiteY12" fmla="*/ 80433 h 276157"/>
                <a:gd name="connsiteX13" fmla="*/ 206437 w 249347"/>
                <a:gd name="connsiteY13" fmla="*/ 83158 h 276157"/>
                <a:gd name="connsiteX14" fmla="*/ 209163 w 249347"/>
                <a:gd name="connsiteY14" fmla="*/ 83158 h 276157"/>
                <a:gd name="connsiteX15" fmla="*/ 209163 w 249347"/>
                <a:gd name="connsiteY15" fmla="*/ 85820 h 276157"/>
                <a:gd name="connsiteX16" fmla="*/ 211825 w 249347"/>
                <a:gd name="connsiteY16" fmla="*/ 85820 h 276157"/>
                <a:gd name="connsiteX17" fmla="*/ 211825 w 249347"/>
                <a:gd name="connsiteY17" fmla="*/ 88482 h 276157"/>
                <a:gd name="connsiteX18" fmla="*/ 214487 w 249347"/>
                <a:gd name="connsiteY18" fmla="*/ 88482 h 276157"/>
                <a:gd name="connsiteX19" fmla="*/ 214487 w 249347"/>
                <a:gd name="connsiteY19" fmla="*/ 91207 h 276157"/>
                <a:gd name="connsiteX20" fmla="*/ 217212 w 249347"/>
                <a:gd name="connsiteY20" fmla="*/ 91207 h 276157"/>
                <a:gd name="connsiteX21" fmla="*/ 217212 w 249347"/>
                <a:gd name="connsiteY21" fmla="*/ 93870 h 276157"/>
                <a:gd name="connsiteX22" fmla="*/ 217212 w 249347"/>
                <a:gd name="connsiteY22" fmla="*/ 96532 h 276157"/>
                <a:gd name="connsiteX23" fmla="*/ 219874 w 249347"/>
                <a:gd name="connsiteY23" fmla="*/ 96532 h 276157"/>
                <a:gd name="connsiteX24" fmla="*/ 222536 w 249347"/>
                <a:gd name="connsiteY24" fmla="*/ 99194 h 276157"/>
                <a:gd name="connsiteX25" fmla="*/ 225198 w 249347"/>
                <a:gd name="connsiteY25" fmla="*/ 101919 h 276157"/>
                <a:gd name="connsiteX26" fmla="*/ 225198 w 249347"/>
                <a:gd name="connsiteY26" fmla="*/ 104581 h 276157"/>
                <a:gd name="connsiteX27" fmla="*/ 225198 w 249347"/>
                <a:gd name="connsiteY27" fmla="*/ 107243 h 276157"/>
                <a:gd name="connsiteX28" fmla="*/ 225198 w 249347"/>
                <a:gd name="connsiteY28" fmla="*/ 109969 h 276157"/>
                <a:gd name="connsiteX29" fmla="*/ 227924 w 249347"/>
                <a:gd name="connsiteY29" fmla="*/ 112631 h 276157"/>
                <a:gd name="connsiteX30" fmla="*/ 227924 w 249347"/>
                <a:gd name="connsiteY30" fmla="*/ 115293 h 276157"/>
                <a:gd name="connsiteX31" fmla="*/ 230586 w 249347"/>
                <a:gd name="connsiteY31" fmla="*/ 118018 h 276157"/>
                <a:gd name="connsiteX32" fmla="*/ 230586 w 249347"/>
                <a:gd name="connsiteY32" fmla="*/ 120680 h 276157"/>
                <a:gd name="connsiteX33" fmla="*/ 233248 w 249347"/>
                <a:gd name="connsiteY33" fmla="*/ 123342 h 276157"/>
                <a:gd name="connsiteX34" fmla="*/ 233248 w 249347"/>
                <a:gd name="connsiteY34" fmla="*/ 126004 h 276157"/>
                <a:gd name="connsiteX35" fmla="*/ 233248 w 249347"/>
                <a:gd name="connsiteY35" fmla="*/ 128730 h 276157"/>
                <a:gd name="connsiteX36" fmla="*/ 233248 w 249347"/>
                <a:gd name="connsiteY36" fmla="*/ 131392 h 276157"/>
                <a:gd name="connsiteX37" fmla="*/ 233248 w 249347"/>
                <a:gd name="connsiteY37" fmla="*/ 134054 h 276157"/>
                <a:gd name="connsiteX38" fmla="*/ 233248 w 249347"/>
                <a:gd name="connsiteY38" fmla="*/ 136779 h 276157"/>
                <a:gd name="connsiteX39" fmla="*/ 233248 w 249347"/>
                <a:gd name="connsiteY39" fmla="*/ 139442 h 276157"/>
                <a:gd name="connsiteX40" fmla="*/ 233248 w 249347"/>
                <a:gd name="connsiteY40" fmla="*/ 142104 h 276157"/>
                <a:gd name="connsiteX41" fmla="*/ 230586 w 249347"/>
                <a:gd name="connsiteY41" fmla="*/ 142104 h 276157"/>
                <a:gd name="connsiteX42" fmla="*/ 230586 w 249347"/>
                <a:gd name="connsiteY42" fmla="*/ 144829 h 276157"/>
                <a:gd name="connsiteX43" fmla="*/ 230586 w 249347"/>
                <a:gd name="connsiteY43" fmla="*/ 147491 h 276157"/>
                <a:gd name="connsiteX44" fmla="*/ 233248 w 249347"/>
                <a:gd name="connsiteY44" fmla="*/ 147491 h 276157"/>
                <a:gd name="connsiteX45" fmla="*/ 233248 w 249347"/>
                <a:gd name="connsiteY45" fmla="*/ 150153 h 276157"/>
                <a:gd name="connsiteX46" fmla="*/ 233248 w 249347"/>
                <a:gd name="connsiteY46" fmla="*/ 152815 h 276157"/>
                <a:gd name="connsiteX47" fmla="*/ 235973 w 249347"/>
                <a:gd name="connsiteY47" fmla="*/ 152815 h 276157"/>
                <a:gd name="connsiteX48" fmla="*/ 235973 w 249347"/>
                <a:gd name="connsiteY48" fmla="*/ 155541 h 276157"/>
                <a:gd name="connsiteX49" fmla="*/ 235973 w 249347"/>
                <a:gd name="connsiteY49" fmla="*/ 158203 h 276157"/>
                <a:gd name="connsiteX50" fmla="*/ 238636 w 249347"/>
                <a:gd name="connsiteY50" fmla="*/ 158203 h 276157"/>
                <a:gd name="connsiteX51" fmla="*/ 238636 w 249347"/>
                <a:gd name="connsiteY51" fmla="*/ 160865 h 276157"/>
                <a:gd name="connsiteX52" fmla="*/ 241298 w 249347"/>
                <a:gd name="connsiteY52" fmla="*/ 160865 h 276157"/>
                <a:gd name="connsiteX53" fmla="*/ 244023 w 249347"/>
                <a:gd name="connsiteY53" fmla="*/ 163591 h 276157"/>
                <a:gd name="connsiteX54" fmla="*/ 246685 w 249347"/>
                <a:gd name="connsiteY54" fmla="*/ 166253 h 276157"/>
                <a:gd name="connsiteX55" fmla="*/ 246685 w 249347"/>
                <a:gd name="connsiteY55" fmla="*/ 168914 h 276157"/>
                <a:gd name="connsiteX56" fmla="*/ 249347 w 249347"/>
                <a:gd name="connsiteY56" fmla="*/ 168914 h 276157"/>
                <a:gd name="connsiteX57" fmla="*/ 249347 w 249347"/>
                <a:gd name="connsiteY57" fmla="*/ 171640 h 276157"/>
                <a:gd name="connsiteX58" fmla="*/ 246685 w 249347"/>
                <a:gd name="connsiteY58" fmla="*/ 171640 h 276157"/>
                <a:gd name="connsiteX59" fmla="*/ 246685 w 249347"/>
                <a:gd name="connsiteY59" fmla="*/ 174302 h 276157"/>
                <a:gd name="connsiteX60" fmla="*/ 244023 w 249347"/>
                <a:gd name="connsiteY60" fmla="*/ 174302 h 276157"/>
                <a:gd name="connsiteX61" fmla="*/ 238636 w 249347"/>
                <a:gd name="connsiteY61" fmla="*/ 176964 h 276157"/>
                <a:gd name="connsiteX62" fmla="*/ 233248 w 249347"/>
                <a:gd name="connsiteY62" fmla="*/ 176964 h 276157"/>
                <a:gd name="connsiteX63" fmla="*/ 230586 w 249347"/>
                <a:gd name="connsiteY63" fmla="*/ 179690 h 276157"/>
                <a:gd name="connsiteX64" fmla="*/ 227924 w 249347"/>
                <a:gd name="connsiteY64" fmla="*/ 182352 h 276157"/>
                <a:gd name="connsiteX65" fmla="*/ 222536 w 249347"/>
                <a:gd name="connsiteY65" fmla="*/ 185014 h 276157"/>
                <a:gd name="connsiteX66" fmla="*/ 222536 w 249347"/>
                <a:gd name="connsiteY66" fmla="*/ 187676 h 276157"/>
                <a:gd name="connsiteX67" fmla="*/ 219874 w 249347"/>
                <a:gd name="connsiteY67" fmla="*/ 187676 h 276157"/>
                <a:gd name="connsiteX68" fmla="*/ 219874 w 249347"/>
                <a:gd name="connsiteY68" fmla="*/ 190401 h 276157"/>
                <a:gd name="connsiteX69" fmla="*/ 214487 w 249347"/>
                <a:gd name="connsiteY69" fmla="*/ 193063 h 276157"/>
                <a:gd name="connsiteX70" fmla="*/ 211825 w 249347"/>
                <a:gd name="connsiteY70" fmla="*/ 195725 h 276157"/>
                <a:gd name="connsiteX71" fmla="*/ 209163 w 249347"/>
                <a:gd name="connsiteY71" fmla="*/ 195725 h 276157"/>
                <a:gd name="connsiteX72" fmla="*/ 206437 w 249347"/>
                <a:gd name="connsiteY72" fmla="*/ 195725 h 276157"/>
                <a:gd name="connsiteX73" fmla="*/ 203775 w 249347"/>
                <a:gd name="connsiteY73" fmla="*/ 198451 h 276157"/>
                <a:gd name="connsiteX74" fmla="*/ 195725 w 249347"/>
                <a:gd name="connsiteY74" fmla="*/ 198451 h 276157"/>
                <a:gd name="connsiteX75" fmla="*/ 198388 w 249347"/>
                <a:gd name="connsiteY75" fmla="*/ 201113 h 276157"/>
                <a:gd name="connsiteX76" fmla="*/ 198388 w 249347"/>
                <a:gd name="connsiteY76" fmla="*/ 203775 h 276157"/>
                <a:gd name="connsiteX77" fmla="*/ 198388 w 249347"/>
                <a:gd name="connsiteY77" fmla="*/ 206500 h 276157"/>
                <a:gd name="connsiteX78" fmla="*/ 198388 w 249347"/>
                <a:gd name="connsiteY78" fmla="*/ 209163 h 276157"/>
                <a:gd name="connsiteX79" fmla="*/ 198388 w 249347"/>
                <a:gd name="connsiteY79" fmla="*/ 211825 h 276157"/>
                <a:gd name="connsiteX80" fmla="*/ 198388 w 249347"/>
                <a:gd name="connsiteY80" fmla="*/ 214487 h 276157"/>
                <a:gd name="connsiteX81" fmla="*/ 195725 w 249347"/>
                <a:gd name="connsiteY81" fmla="*/ 219874 h 276157"/>
                <a:gd name="connsiteX82" fmla="*/ 195725 w 249347"/>
                <a:gd name="connsiteY82" fmla="*/ 222536 h 276157"/>
                <a:gd name="connsiteX83" fmla="*/ 193063 w 249347"/>
                <a:gd name="connsiteY83" fmla="*/ 222536 h 276157"/>
                <a:gd name="connsiteX84" fmla="*/ 190401 w 249347"/>
                <a:gd name="connsiteY84" fmla="*/ 222536 h 276157"/>
                <a:gd name="connsiteX85" fmla="*/ 187676 w 249347"/>
                <a:gd name="connsiteY85" fmla="*/ 222536 h 276157"/>
                <a:gd name="connsiteX86" fmla="*/ 185014 w 249347"/>
                <a:gd name="connsiteY86" fmla="*/ 222536 h 276157"/>
                <a:gd name="connsiteX87" fmla="*/ 182352 w 249347"/>
                <a:gd name="connsiteY87" fmla="*/ 222536 h 276157"/>
                <a:gd name="connsiteX88" fmla="*/ 179626 w 249347"/>
                <a:gd name="connsiteY88" fmla="*/ 222536 h 276157"/>
                <a:gd name="connsiteX89" fmla="*/ 179626 w 249347"/>
                <a:gd name="connsiteY89" fmla="*/ 225262 h 276157"/>
                <a:gd name="connsiteX90" fmla="*/ 176964 w 249347"/>
                <a:gd name="connsiteY90" fmla="*/ 225262 h 276157"/>
                <a:gd name="connsiteX91" fmla="*/ 174302 w 249347"/>
                <a:gd name="connsiteY91" fmla="*/ 225262 h 276157"/>
                <a:gd name="connsiteX92" fmla="*/ 171577 w 249347"/>
                <a:gd name="connsiteY92" fmla="*/ 225262 h 276157"/>
                <a:gd name="connsiteX93" fmla="*/ 168915 w 249347"/>
                <a:gd name="connsiteY93" fmla="*/ 225262 h 276157"/>
                <a:gd name="connsiteX94" fmla="*/ 168915 w 249347"/>
                <a:gd name="connsiteY94" fmla="*/ 227924 h 276157"/>
                <a:gd name="connsiteX95" fmla="*/ 166253 w 249347"/>
                <a:gd name="connsiteY95" fmla="*/ 227924 h 276157"/>
                <a:gd name="connsiteX96" fmla="*/ 166253 w 249347"/>
                <a:gd name="connsiteY96" fmla="*/ 230586 h 276157"/>
                <a:gd name="connsiteX97" fmla="*/ 163591 w 249347"/>
                <a:gd name="connsiteY97" fmla="*/ 230586 h 276157"/>
                <a:gd name="connsiteX98" fmla="*/ 163591 w 249347"/>
                <a:gd name="connsiteY98" fmla="*/ 233311 h 276157"/>
                <a:gd name="connsiteX99" fmla="*/ 160865 w 249347"/>
                <a:gd name="connsiteY99" fmla="*/ 233311 h 276157"/>
                <a:gd name="connsiteX100" fmla="*/ 158203 w 249347"/>
                <a:gd name="connsiteY100" fmla="*/ 235973 h 276157"/>
                <a:gd name="connsiteX101" fmla="*/ 155541 w 249347"/>
                <a:gd name="connsiteY101" fmla="*/ 238635 h 276157"/>
                <a:gd name="connsiteX102" fmla="*/ 155541 w 249347"/>
                <a:gd name="connsiteY102" fmla="*/ 241361 h 276157"/>
                <a:gd name="connsiteX103" fmla="*/ 155541 w 249347"/>
                <a:gd name="connsiteY103" fmla="*/ 244023 h 276157"/>
                <a:gd name="connsiteX104" fmla="*/ 152816 w 249347"/>
                <a:gd name="connsiteY104" fmla="*/ 244023 h 276157"/>
                <a:gd name="connsiteX105" fmla="*/ 150153 w 249347"/>
                <a:gd name="connsiteY105" fmla="*/ 244023 h 276157"/>
                <a:gd name="connsiteX106" fmla="*/ 147491 w 249347"/>
                <a:gd name="connsiteY106" fmla="*/ 244023 h 276157"/>
                <a:gd name="connsiteX107" fmla="*/ 147491 w 249347"/>
                <a:gd name="connsiteY107" fmla="*/ 246685 h 276157"/>
                <a:gd name="connsiteX108" fmla="*/ 144766 w 249347"/>
                <a:gd name="connsiteY108" fmla="*/ 246685 h 276157"/>
                <a:gd name="connsiteX109" fmla="*/ 142104 w 249347"/>
                <a:gd name="connsiteY109" fmla="*/ 249347 h 276157"/>
                <a:gd name="connsiteX110" fmla="*/ 139442 w 249347"/>
                <a:gd name="connsiteY110" fmla="*/ 249347 h 276157"/>
                <a:gd name="connsiteX111" fmla="*/ 139442 w 249347"/>
                <a:gd name="connsiteY111" fmla="*/ 252072 h 276157"/>
                <a:gd name="connsiteX112" fmla="*/ 136780 w 249347"/>
                <a:gd name="connsiteY112" fmla="*/ 252072 h 276157"/>
                <a:gd name="connsiteX113" fmla="*/ 136780 w 249347"/>
                <a:gd name="connsiteY113" fmla="*/ 254735 h 276157"/>
                <a:gd name="connsiteX114" fmla="*/ 136780 w 249347"/>
                <a:gd name="connsiteY114" fmla="*/ 257397 h 276157"/>
                <a:gd name="connsiteX115" fmla="*/ 134054 w 249347"/>
                <a:gd name="connsiteY115" fmla="*/ 260122 h 276157"/>
                <a:gd name="connsiteX116" fmla="*/ 131392 w 249347"/>
                <a:gd name="connsiteY116" fmla="*/ 262784 h 276157"/>
                <a:gd name="connsiteX117" fmla="*/ 128730 w 249347"/>
                <a:gd name="connsiteY117" fmla="*/ 262784 h 276157"/>
                <a:gd name="connsiteX118" fmla="*/ 126005 w 249347"/>
                <a:gd name="connsiteY118" fmla="*/ 262784 h 276157"/>
                <a:gd name="connsiteX119" fmla="*/ 123343 w 249347"/>
                <a:gd name="connsiteY119" fmla="*/ 262784 h 276157"/>
                <a:gd name="connsiteX120" fmla="*/ 120680 w 249347"/>
                <a:gd name="connsiteY120" fmla="*/ 262784 h 276157"/>
                <a:gd name="connsiteX121" fmla="*/ 117955 w 249347"/>
                <a:gd name="connsiteY121" fmla="*/ 262784 h 276157"/>
                <a:gd name="connsiteX122" fmla="*/ 115293 w 249347"/>
                <a:gd name="connsiteY122" fmla="*/ 260122 h 276157"/>
                <a:gd name="connsiteX123" fmla="*/ 112631 w 249347"/>
                <a:gd name="connsiteY123" fmla="*/ 260122 h 276157"/>
                <a:gd name="connsiteX124" fmla="*/ 109905 w 249347"/>
                <a:gd name="connsiteY124" fmla="*/ 260122 h 276157"/>
                <a:gd name="connsiteX125" fmla="*/ 107243 w 249347"/>
                <a:gd name="connsiteY125" fmla="*/ 257397 h 276157"/>
                <a:gd name="connsiteX126" fmla="*/ 104581 w 249347"/>
                <a:gd name="connsiteY126" fmla="*/ 257397 h 276157"/>
                <a:gd name="connsiteX127" fmla="*/ 101919 w 249347"/>
                <a:gd name="connsiteY127" fmla="*/ 257397 h 276157"/>
                <a:gd name="connsiteX128" fmla="*/ 99194 w 249347"/>
                <a:gd name="connsiteY128" fmla="*/ 257397 h 276157"/>
                <a:gd name="connsiteX129" fmla="*/ 96532 w 249347"/>
                <a:gd name="connsiteY129" fmla="*/ 257397 h 276157"/>
                <a:gd name="connsiteX130" fmla="*/ 93870 w 249347"/>
                <a:gd name="connsiteY130" fmla="*/ 257397 h 276157"/>
                <a:gd name="connsiteX131" fmla="*/ 91144 w 249347"/>
                <a:gd name="connsiteY131" fmla="*/ 257397 h 276157"/>
                <a:gd name="connsiteX132" fmla="*/ 88482 w 249347"/>
                <a:gd name="connsiteY132" fmla="*/ 257397 h 276157"/>
                <a:gd name="connsiteX133" fmla="*/ 88482 w 249347"/>
                <a:gd name="connsiteY133" fmla="*/ 254735 h 276157"/>
                <a:gd name="connsiteX134" fmla="*/ 83095 w 249347"/>
                <a:gd name="connsiteY134" fmla="*/ 254735 h 276157"/>
                <a:gd name="connsiteX135" fmla="*/ 80432 w 249347"/>
                <a:gd name="connsiteY135" fmla="*/ 254735 h 276157"/>
                <a:gd name="connsiteX136" fmla="*/ 77770 w 249347"/>
                <a:gd name="connsiteY136" fmla="*/ 254735 h 276157"/>
                <a:gd name="connsiteX137" fmla="*/ 75108 w 249347"/>
                <a:gd name="connsiteY137" fmla="*/ 257397 h 276157"/>
                <a:gd name="connsiteX138" fmla="*/ 72383 w 249347"/>
                <a:gd name="connsiteY138" fmla="*/ 257397 h 276157"/>
                <a:gd name="connsiteX139" fmla="*/ 72383 w 249347"/>
                <a:gd name="connsiteY139" fmla="*/ 260122 h 276157"/>
                <a:gd name="connsiteX140" fmla="*/ 69721 w 249347"/>
                <a:gd name="connsiteY140" fmla="*/ 262784 h 276157"/>
                <a:gd name="connsiteX141" fmla="*/ 67059 w 249347"/>
                <a:gd name="connsiteY141" fmla="*/ 262784 h 276157"/>
                <a:gd name="connsiteX142" fmla="*/ 67059 w 249347"/>
                <a:gd name="connsiteY142" fmla="*/ 265446 h 276157"/>
                <a:gd name="connsiteX143" fmla="*/ 67059 w 249347"/>
                <a:gd name="connsiteY143" fmla="*/ 268172 h 276157"/>
                <a:gd name="connsiteX144" fmla="*/ 64333 w 249347"/>
                <a:gd name="connsiteY144" fmla="*/ 268172 h 276157"/>
                <a:gd name="connsiteX145" fmla="*/ 64333 w 249347"/>
                <a:gd name="connsiteY145" fmla="*/ 270834 h 276157"/>
                <a:gd name="connsiteX146" fmla="*/ 61671 w 249347"/>
                <a:gd name="connsiteY146" fmla="*/ 270834 h 276157"/>
                <a:gd name="connsiteX147" fmla="*/ 59009 w 249347"/>
                <a:gd name="connsiteY147" fmla="*/ 268172 h 276157"/>
                <a:gd name="connsiteX148" fmla="*/ 56284 w 249347"/>
                <a:gd name="connsiteY148" fmla="*/ 268172 h 276157"/>
                <a:gd name="connsiteX149" fmla="*/ 56284 w 249347"/>
                <a:gd name="connsiteY149" fmla="*/ 270834 h 276157"/>
                <a:gd name="connsiteX150" fmla="*/ 53622 w 249347"/>
                <a:gd name="connsiteY150" fmla="*/ 270834 h 276157"/>
                <a:gd name="connsiteX151" fmla="*/ 50960 w 249347"/>
                <a:gd name="connsiteY151" fmla="*/ 273496 h 276157"/>
                <a:gd name="connsiteX152" fmla="*/ 48298 w 249347"/>
                <a:gd name="connsiteY152" fmla="*/ 273496 h 276157"/>
                <a:gd name="connsiteX153" fmla="*/ 48298 w 249347"/>
                <a:gd name="connsiteY153" fmla="*/ 276158 h 276157"/>
                <a:gd name="connsiteX154" fmla="*/ 48298 w 249347"/>
                <a:gd name="connsiteY154" fmla="*/ 273496 h 276157"/>
                <a:gd name="connsiteX155" fmla="*/ 48298 w 249347"/>
                <a:gd name="connsiteY155" fmla="*/ 270834 h 276157"/>
                <a:gd name="connsiteX156" fmla="*/ 48298 w 249347"/>
                <a:gd name="connsiteY156" fmla="*/ 268172 h 276157"/>
                <a:gd name="connsiteX157" fmla="*/ 48298 w 249347"/>
                <a:gd name="connsiteY157" fmla="*/ 265446 h 276157"/>
                <a:gd name="connsiteX158" fmla="*/ 45572 w 249347"/>
                <a:gd name="connsiteY158" fmla="*/ 265446 h 276157"/>
                <a:gd name="connsiteX159" fmla="*/ 45572 w 249347"/>
                <a:gd name="connsiteY159" fmla="*/ 262784 h 276157"/>
                <a:gd name="connsiteX160" fmla="*/ 42910 w 249347"/>
                <a:gd name="connsiteY160" fmla="*/ 260122 h 276157"/>
                <a:gd name="connsiteX161" fmla="*/ 42910 w 249347"/>
                <a:gd name="connsiteY161" fmla="*/ 257397 h 276157"/>
                <a:gd name="connsiteX162" fmla="*/ 42910 w 249347"/>
                <a:gd name="connsiteY162" fmla="*/ 254735 h 276157"/>
                <a:gd name="connsiteX163" fmla="*/ 40248 w 249347"/>
                <a:gd name="connsiteY163" fmla="*/ 252072 h 276157"/>
                <a:gd name="connsiteX164" fmla="*/ 40248 w 249347"/>
                <a:gd name="connsiteY164" fmla="*/ 249347 h 276157"/>
                <a:gd name="connsiteX165" fmla="*/ 37523 w 249347"/>
                <a:gd name="connsiteY165" fmla="*/ 249347 h 276157"/>
                <a:gd name="connsiteX166" fmla="*/ 37523 w 249347"/>
                <a:gd name="connsiteY166" fmla="*/ 246685 h 276157"/>
                <a:gd name="connsiteX167" fmla="*/ 34860 w 249347"/>
                <a:gd name="connsiteY167" fmla="*/ 246685 h 276157"/>
                <a:gd name="connsiteX168" fmla="*/ 34860 w 249347"/>
                <a:gd name="connsiteY168" fmla="*/ 244023 h 276157"/>
                <a:gd name="connsiteX169" fmla="*/ 34860 w 249347"/>
                <a:gd name="connsiteY169" fmla="*/ 241361 h 276157"/>
                <a:gd name="connsiteX170" fmla="*/ 32198 w 249347"/>
                <a:gd name="connsiteY170" fmla="*/ 238635 h 276157"/>
                <a:gd name="connsiteX171" fmla="*/ 34860 w 249347"/>
                <a:gd name="connsiteY171" fmla="*/ 238635 h 276157"/>
                <a:gd name="connsiteX172" fmla="*/ 37523 w 249347"/>
                <a:gd name="connsiteY172" fmla="*/ 238635 h 276157"/>
                <a:gd name="connsiteX173" fmla="*/ 37523 w 249347"/>
                <a:gd name="connsiteY173" fmla="*/ 235973 h 276157"/>
                <a:gd name="connsiteX174" fmla="*/ 40248 w 249347"/>
                <a:gd name="connsiteY174" fmla="*/ 235973 h 276157"/>
                <a:gd name="connsiteX175" fmla="*/ 40248 w 249347"/>
                <a:gd name="connsiteY175" fmla="*/ 233311 h 276157"/>
                <a:gd name="connsiteX176" fmla="*/ 37523 w 249347"/>
                <a:gd name="connsiteY176" fmla="*/ 233311 h 276157"/>
                <a:gd name="connsiteX177" fmla="*/ 34860 w 249347"/>
                <a:gd name="connsiteY177" fmla="*/ 233311 h 276157"/>
                <a:gd name="connsiteX178" fmla="*/ 32198 w 249347"/>
                <a:gd name="connsiteY178" fmla="*/ 233311 h 276157"/>
                <a:gd name="connsiteX179" fmla="*/ 32198 w 249347"/>
                <a:gd name="connsiteY179" fmla="*/ 230586 h 276157"/>
                <a:gd name="connsiteX180" fmla="*/ 29473 w 249347"/>
                <a:gd name="connsiteY180" fmla="*/ 227924 h 276157"/>
                <a:gd name="connsiteX181" fmla="*/ 26811 w 249347"/>
                <a:gd name="connsiteY181" fmla="*/ 225262 h 276157"/>
                <a:gd name="connsiteX182" fmla="*/ 24149 w 249347"/>
                <a:gd name="connsiteY182" fmla="*/ 225262 h 276157"/>
                <a:gd name="connsiteX183" fmla="*/ 24149 w 249347"/>
                <a:gd name="connsiteY183" fmla="*/ 222536 h 276157"/>
                <a:gd name="connsiteX184" fmla="*/ 21487 w 249347"/>
                <a:gd name="connsiteY184" fmla="*/ 222536 h 276157"/>
                <a:gd name="connsiteX185" fmla="*/ 18761 w 249347"/>
                <a:gd name="connsiteY185" fmla="*/ 222536 h 276157"/>
                <a:gd name="connsiteX186" fmla="*/ 18761 w 249347"/>
                <a:gd name="connsiteY186" fmla="*/ 219874 h 276157"/>
                <a:gd name="connsiteX187" fmla="*/ 21487 w 249347"/>
                <a:gd name="connsiteY187" fmla="*/ 219874 h 276157"/>
                <a:gd name="connsiteX188" fmla="*/ 21487 w 249347"/>
                <a:gd name="connsiteY188" fmla="*/ 217212 h 276157"/>
                <a:gd name="connsiteX189" fmla="*/ 24149 w 249347"/>
                <a:gd name="connsiteY189" fmla="*/ 214487 h 276157"/>
                <a:gd name="connsiteX190" fmla="*/ 21487 w 249347"/>
                <a:gd name="connsiteY190" fmla="*/ 211825 h 276157"/>
                <a:gd name="connsiteX191" fmla="*/ 21487 w 249347"/>
                <a:gd name="connsiteY191" fmla="*/ 209163 h 276157"/>
                <a:gd name="connsiteX192" fmla="*/ 24149 w 249347"/>
                <a:gd name="connsiteY192" fmla="*/ 209163 h 276157"/>
                <a:gd name="connsiteX193" fmla="*/ 24149 w 249347"/>
                <a:gd name="connsiteY193" fmla="*/ 206500 h 276157"/>
                <a:gd name="connsiteX194" fmla="*/ 24149 w 249347"/>
                <a:gd name="connsiteY194" fmla="*/ 203775 h 276157"/>
                <a:gd name="connsiteX195" fmla="*/ 21487 w 249347"/>
                <a:gd name="connsiteY195" fmla="*/ 203775 h 276157"/>
                <a:gd name="connsiteX196" fmla="*/ 18761 w 249347"/>
                <a:gd name="connsiteY196" fmla="*/ 203775 h 276157"/>
                <a:gd name="connsiteX197" fmla="*/ 16099 w 249347"/>
                <a:gd name="connsiteY197" fmla="*/ 203775 h 276157"/>
                <a:gd name="connsiteX198" fmla="*/ 13437 w 249347"/>
                <a:gd name="connsiteY198" fmla="*/ 201113 h 276157"/>
                <a:gd name="connsiteX199" fmla="*/ 10712 w 249347"/>
                <a:gd name="connsiteY199" fmla="*/ 201113 h 276157"/>
                <a:gd name="connsiteX200" fmla="*/ 8050 w 249347"/>
                <a:gd name="connsiteY200" fmla="*/ 198451 h 276157"/>
                <a:gd name="connsiteX201" fmla="*/ 10712 w 249347"/>
                <a:gd name="connsiteY201" fmla="*/ 198451 h 276157"/>
                <a:gd name="connsiteX202" fmla="*/ 10712 w 249347"/>
                <a:gd name="connsiteY202" fmla="*/ 195725 h 276157"/>
                <a:gd name="connsiteX203" fmla="*/ 13437 w 249347"/>
                <a:gd name="connsiteY203" fmla="*/ 195725 h 276157"/>
                <a:gd name="connsiteX204" fmla="*/ 13437 w 249347"/>
                <a:gd name="connsiteY204" fmla="*/ 193063 h 276157"/>
                <a:gd name="connsiteX205" fmla="*/ 13437 w 249347"/>
                <a:gd name="connsiteY205" fmla="*/ 190401 h 276157"/>
                <a:gd name="connsiteX206" fmla="*/ 10712 w 249347"/>
                <a:gd name="connsiteY206" fmla="*/ 190401 h 276157"/>
                <a:gd name="connsiteX207" fmla="*/ 10712 w 249347"/>
                <a:gd name="connsiteY207" fmla="*/ 187676 h 276157"/>
                <a:gd name="connsiteX208" fmla="*/ 10712 w 249347"/>
                <a:gd name="connsiteY208" fmla="*/ 185014 h 276157"/>
                <a:gd name="connsiteX209" fmla="*/ 13437 w 249347"/>
                <a:gd name="connsiteY209" fmla="*/ 185014 h 276157"/>
                <a:gd name="connsiteX210" fmla="*/ 13437 w 249347"/>
                <a:gd name="connsiteY210" fmla="*/ 182352 h 276157"/>
                <a:gd name="connsiteX211" fmla="*/ 13437 w 249347"/>
                <a:gd name="connsiteY211" fmla="*/ 179690 h 276157"/>
                <a:gd name="connsiteX212" fmla="*/ 10712 w 249347"/>
                <a:gd name="connsiteY212" fmla="*/ 179690 h 276157"/>
                <a:gd name="connsiteX213" fmla="*/ 8050 w 249347"/>
                <a:gd name="connsiteY213" fmla="*/ 179690 h 276157"/>
                <a:gd name="connsiteX214" fmla="*/ 5387 w 249347"/>
                <a:gd name="connsiteY214" fmla="*/ 179690 h 276157"/>
                <a:gd name="connsiteX215" fmla="*/ 8050 w 249347"/>
                <a:gd name="connsiteY215" fmla="*/ 179690 h 276157"/>
                <a:gd name="connsiteX216" fmla="*/ 8050 w 249347"/>
                <a:gd name="connsiteY216" fmla="*/ 176964 h 276157"/>
                <a:gd name="connsiteX217" fmla="*/ 5387 w 249347"/>
                <a:gd name="connsiteY217" fmla="*/ 176964 h 276157"/>
                <a:gd name="connsiteX218" fmla="*/ 5387 w 249347"/>
                <a:gd name="connsiteY218" fmla="*/ 174302 h 276157"/>
                <a:gd name="connsiteX219" fmla="*/ 5387 w 249347"/>
                <a:gd name="connsiteY219" fmla="*/ 171640 h 276157"/>
                <a:gd name="connsiteX220" fmla="*/ 2662 w 249347"/>
                <a:gd name="connsiteY220" fmla="*/ 171640 h 276157"/>
                <a:gd name="connsiteX221" fmla="*/ 5387 w 249347"/>
                <a:gd name="connsiteY221" fmla="*/ 171640 h 276157"/>
                <a:gd name="connsiteX222" fmla="*/ 5387 w 249347"/>
                <a:gd name="connsiteY222" fmla="*/ 168914 h 276157"/>
                <a:gd name="connsiteX223" fmla="*/ 10712 w 249347"/>
                <a:gd name="connsiteY223" fmla="*/ 168914 h 276157"/>
                <a:gd name="connsiteX224" fmla="*/ 8050 w 249347"/>
                <a:gd name="connsiteY224" fmla="*/ 166253 h 276157"/>
                <a:gd name="connsiteX225" fmla="*/ 8050 w 249347"/>
                <a:gd name="connsiteY225" fmla="*/ 163591 h 276157"/>
                <a:gd name="connsiteX226" fmla="*/ 5387 w 249347"/>
                <a:gd name="connsiteY226" fmla="*/ 160865 h 276157"/>
                <a:gd name="connsiteX227" fmla="*/ 8050 w 249347"/>
                <a:gd name="connsiteY227" fmla="*/ 160865 h 276157"/>
                <a:gd name="connsiteX228" fmla="*/ 8050 w 249347"/>
                <a:gd name="connsiteY228" fmla="*/ 158203 h 276157"/>
                <a:gd name="connsiteX229" fmla="*/ 8050 w 249347"/>
                <a:gd name="connsiteY229" fmla="*/ 155541 h 276157"/>
                <a:gd name="connsiteX230" fmla="*/ 8050 w 249347"/>
                <a:gd name="connsiteY230" fmla="*/ 152815 h 276157"/>
                <a:gd name="connsiteX231" fmla="*/ 8050 w 249347"/>
                <a:gd name="connsiteY231" fmla="*/ 150153 h 276157"/>
                <a:gd name="connsiteX232" fmla="*/ 5387 w 249347"/>
                <a:gd name="connsiteY232" fmla="*/ 150153 h 276157"/>
                <a:gd name="connsiteX233" fmla="*/ 5387 w 249347"/>
                <a:gd name="connsiteY233" fmla="*/ 147491 h 276157"/>
                <a:gd name="connsiteX234" fmla="*/ 5387 w 249347"/>
                <a:gd name="connsiteY234" fmla="*/ 144829 h 276157"/>
                <a:gd name="connsiteX235" fmla="*/ 2662 w 249347"/>
                <a:gd name="connsiteY235" fmla="*/ 142104 h 276157"/>
                <a:gd name="connsiteX236" fmla="*/ 2662 w 249347"/>
                <a:gd name="connsiteY236" fmla="*/ 139442 h 276157"/>
                <a:gd name="connsiteX237" fmla="*/ 0 w 249347"/>
                <a:gd name="connsiteY237" fmla="*/ 136779 h 276157"/>
                <a:gd name="connsiteX238" fmla="*/ 0 w 249347"/>
                <a:gd name="connsiteY238" fmla="*/ 134054 h 276157"/>
                <a:gd name="connsiteX239" fmla="*/ 0 w 249347"/>
                <a:gd name="connsiteY239" fmla="*/ 131392 h 276157"/>
                <a:gd name="connsiteX240" fmla="*/ 0 w 249347"/>
                <a:gd name="connsiteY240" fmla="*/ 128730 h 276157"/>
                <a:gd name="connsiteX241" fmla="*/ 0 w 249347"/>
                <a:gd name="connsiteY241" fmla="*/ 126004 h 276157"/>
                <a:gd name="connsiteX242" fmla="*/ 0 w 249347"/>
                <a:gd name="connsiteY242" fmla="*/ 123342 h 276157"/>
                <a:gd name="connsiteX243" fmla="*/ 2662 w 249347"/>
                <a:gd name="connsiteY243" fmla="*/ 123342 h 276157"/>
                <a:gd name="connsiteX244" fmla="*/ 5387 w 249347"/>
                <a:gd name="connsiteY244" fmla="*/ 123342 h 276157"/>
                <a:gd name="connsiteX245" fmla="*/ 5387 w 249347"/>
                <a:gd name="connsiteY245" fmla="*/ 120680 h 276157"/>
                <a:gd name="connsiteX246" fmla="*/ 5387 w 249347"/>
                <a:gd name="connsiteY246" fmla="*/ 118018 h 276157"/>
                <a:gd name="connsiteX247" fmla="*/ 8050 w 249347"/>
                <a:gd name="connsiteY247" fmla="*/ 118018 h 276157"/>
                <a:gd name="connsiteX248" fmla="*/ 5387 w 249347"/>
                <a:gd name="connsiteY248" fmla="*/ 115293 h 276157"/>
                <a:gd name="connsiteX249" fmla="*/ 5387 w 249347"/>
                <a:gd name="connsiteY249" fmla="*/ 112631 h 276157"/>
                <a:gd name="connsiteX250" fmla="*/ 5387 w 249347"/>
                <a:gd name="connsiteY250" fmla="*/ 109969 h 276157"/>
                <a:gd name="connsiteX251" fmla="*/ 8050 w 249347"/>
                <a:gd name="connsiteY251" fmla="*/ 109969 h 276157"/>
                <a:gd name="connsiteX252" fmla="*/ 10712 w 249347"/>
                <a:gd name="connsiteY252" fmla="*/ 109969 h 276157"/>
                <a:gd name="connsiteX253" fmla="*/ 13437 w 249347"/>
                <a:gd name="connsiteY253" fmla="*/ 107243 h 276157"/>
                <a:gd name="connsiteX254" fmla="*/ 10712 w 249347"/>
                <a:gd name="connsiteY254" fmla="*/ 107243 h 276157"/>
                <a:gd name="connsiteX255" fmla="*/ 13437 w 249347"/>
                <a:gd name="connsiteY255" fmla="*/ 104581 h 276157"/>
                <a:gd name="connsiteX256" fmla="*/ 13437 w 249347"/>
                <a:gd name="connsiteY256" fmla="*/ 101919 h 276157"/>
                <a:gd name="connsiteX257" fmla="*/ 13437 w 249347"/>
                <a:gd name="connsiteY257" fmla="*/ 99194 h 276157"/>
                <a:gd name="connsiteX258" fmla="*/ 16099 w 249347"/>
                <a:gd name="connsiteY258" fmla="*/ 96532 h 276157"/>
                <a:gd name="connsiteX259" fmla="*/ 16099 w 249347"/>
                <a:gd name="connsiteY259" fmla="*/ 93870 h 276157"/>
                <a:gd name="connsiteX260" fmla="*/ 18761 w 249347"/>
                <a:gd name="connsiteY260" fmla="*/ 91207 h 276157"/>
                <a:gd name="connsiteX261" fmla="*/ 21487 w 249347"/>
                <a:gd name="connsiteY261" fmla="*/ 91207 h 276157"/>
                <a:gd name="connsiteX262" fmla="*/ 24149 w 249347"/>
                <a:gd name="connsiteY262" fmla="*/ 91207 h 276157"/>
                <a:gd name="connsiteX263" fmla="*/ 24149 w 249347"/>
                <a:gd name="connsiteY263" fmla="*/ 88482 h 276157"/>
                <a:gd name="connsiteX264" fmla="*/ 26811 w 249347"/>
                <a:gd name="connsiteY264" fmla="*/ 88482 h 276157"/>
                <a:gd name="connsiteX265" fmla="*/ 26811 w 249347"/>
                <a:gd name="connsiteY265" fmla="*/ 91207 h 276157"/>
                <a:gd name="connsiteX266" fmla="*/ 29473 w 249347"/>
                <a:gd name="connsiteY266" fmla="*/ 91207 h 276157"/>
                <a:gd name="connsiteX267" fmla="*/ 29473 w 249347"/>
                <a:gd name="connsiteY267" fmla="*/ 93870 h 276157"/>
                <a:gd name="connsiteX268" fmla="*/ 32198 w 249347"/>
                <a:gd name="connsiteY268" fmla="*/ 93870 h 276157"/>
                <a:gd name="connsiteX269" fmla="*/ 32198 w 249347"/>
                <a:gd name="connsiteY269" fmla="*/ 91207 h 276157"/>
                <a:gd name="connsiteX270" fmla="*/ 34860 w 249347"/>
                <a:gd name="connsiteY270" fmla="*/ 91207 h 276157"/>
                <a:gd name="connsiteX271" fmla="*/ 34860 w 249347"/>
                <a:gd name="connsiteY271" fmla="*/ 88482 h 276157"/>
                <a:gd name="connsiteX272" fmla="*/ 37523 w 249347"/>
                <a:gd name="connsiteY272" fmla="*/ 88482 h 276157"/>
                <a:gd name="connsiteX273" fmla="*/ 40248 w 249347"/>
                <a:gd name="connsiteY273" fmla="*/ 88482 h 276157"/>
                <a:gd name="connsiteX274" fmla="*/ 40248 w 249347"/>
                <a:gd name="connsiteY274" fmla="*/ 85820 h 276157"/>
                <a:gd name="connsiteX275" fmla="*/ 42910 w 249347"/>
                <a:gd name="connsiteY275" fmla="*/ 85820 h 276157"/>
                <a:gd name="connsiteX276" fmla="*/ 42910 w 249347"/>
                <a:gd name="connsiteY276" fmla="*/ 83158 h 276157"/>
                <a:gd name="connsiteX277" fmla="*/ 42910 w 249347"/>
                <a:gd name="connsiteY277" fmla="*/ 80433 h 276157"/>
                <a:gd name="connsiteX278" fmla="*/ 42910 w 249347"/>
                <a:gd name="connsiteY278" fmla="*/ 77770 h 276157"/>
                <a:gd name="connsiteX279" fmla="*/ 45572 w 249347"/>
                <a:gd name="connsiteY279" fmla="*/ 77770 h 276157"/>
                <a:gd name="connsiteX280" fmla="*/ 45572 w 249347"/>
                <a:gd name="connsiteY280" fmla="*/ 75108 h 276157"/>
                <a:gd name="connsiteX281" fmla="*/ 45572 w 249347"/>
                <a:gd name="connsiteY281" fmla="*/ 72383 h 276157"/>
                <a:gd name="connsiteX282" fmla="*/ 48298 w 249347"/>
                <a:gd name="connsiteY282" fmla="*/ 72383 h 276157"/>
                <a:gd name="connsiteX283" fmla="*/ 48298 w 249347"/>
                <a:gd name="connsiteY283" fmla="*/ 75108 h 276157"/>
                <a:gd name="connsiteX284" fmla="*/ 48298 w 249347"/>
                <a:gd name="connsiteY284" fmla="*/ 72383 h 276157"/>
                <a:gd name="connsiteX285" fmla="*/ 50960 w 249347"/>
                <a:gd name="connsiteY285" fmla="*/ 69721 h 276157"/>
                <a:gd name="connsiteX286" fmla="*/ 53622 w 249347"/>
                <a:gd name="connsiteY286" fmla="*/ 67059 h 276157"/>
                <a:gd name="connsiteX287" fmla="*/ 56284 w 249347"/>
                <a:gd name="connsiteY287" fmla="*/ 64333 h 276157"/>
                <a:gd name="connsiteX288" fmla="*/ 56284 w 249347"/>
                <a:gd name="connsiteY288" fmla="*/ 61671 h 276157"/>
                <a:gd name="connsiteX289" fmla="*/ 59009 w 249347"/>
                <a:gd name="connsiteY289" fmla="*/ 61671 h 276157"/>
                <a:gd name="connsiteX290" fmla="*/ 61671 w 249347"/>
                <a:gd name="connsiteY290" fmla="*/ 59009 h 276157"/>
                <a:gd name="connsiteX291" fmla="*/ 61671 w 249347"/>
                <a:gd name="connsiteY291" fmla="*/ 56347 h 276157"/>
                <a:gd name="connsiteX292" fmla="*/ 61671 w 249347"/>
                <a:gd name="connsiteY292" fmla="*/ 53621 h 276157"/>
                <a:gd name="connsiteX293" fmla="*/ 64333 w 249347"/>
                <a:gd name="connsiteY293" fmla="*/ 53621 h 276157"/>
                <a:gd name="connsiteX294" fmla="*/ 67059 w 249347"/>
                <a:gd name="connsiteY294" fmla="*/ 53621 h 276157"/>
                <a:gd name="connsiteX295" fmla="*/ 67059 w 249347"/>
                <a:gd name="connsiteY295" fmla="*/ 50959 h 276157"/>
                <a:gd name="connsiteX296" fmla="*/ 67059 w 249347"/>
                <a:gd name="connsiteY296" fmla="*/ 48298 h 276157"/>
                <a:gd name="connsiteX297" fmla="*/ 67059 w 249347"/>
                <a:gd name="connsiteY297" fmla="*/ 45572 h 276157"/>
                <a:gd name="connsiteX298" fmla="*/ 67059 w 249347"/>
                <a:gd name="connsiteY298" fmla="*/ 42910 h 276157"/>
                <a:gd name="connsiteX299" fmla="*/ 64333 w 249347"/>
                <a:gd name="connsiteY299" fmla="*/ 42910 h 276157"/>
                <a:gd name="connsiteX300" fmla="*/ 64333 w 249347"/>
                <a:gd name="connsiteY300" fmla="*/ 40248 h 276157"/>
                <a:gd name="connsiteX301" fmla="*/ 61671 w 249347"/>
                <a:gd name="connsiteY301" fmla="*/ 40248 h 276157"/>
                <a:gd name="connsiteX302" fmla="*/ 61671 w 249347"/>
                <a:gd name="connsiteY302" fmla="*/ 37522 h 276157"/>
                <a:gd name="connsiteX303" fmla="*/ 61671 w 249347"/>
                <a:gd name="connsiteY303" fmla="*/ 34860 h 276157"/>
                <a:gd name="connsiteX304" fmla="*/ 59009 w 249347"/>
                <a:gd name="connsiteY304" fmla="*/ 34860 h 276157"/>
                <a:gd name="connsiteX305" fmla="*/ 59009 w 249347"/>
                <a:gd name="connsiteY305" fmla="*/ 32198 h 276157"/>
                <a:gd name="connsiteX306" fmla="*/ 59009 w 249347"/>
                <a:gd name="connsiteY306" fmla="*/ 29536 h 276157"/>
                <a:gd name="connsiteX307" fmla="*/ 59009 w 249347"/>
                <a:gd name="connsiteY307" fmla="*/ 26811 h 276157"/>
                <a:gd name="connsiteX308" fmla="*/ 61671 w 249347"/>
                <a:gd name="connsiteY308" fmla="*/ 26811 h 276157"/>
                <a:gd name="connsiteX309" fmla="*/ 61671 w 249347"/>
                <a:gd name="connsiteY309" fmla="*/ 24149 h 276157"/>
                <a:gd name="connsiteX310" fmla="*/ 64333 w 249347"/>
                <a:gd name="connsiteY310" fmla="*/ 24149 h 276157"/>
                <a:gd name="connsiteX311" fmla="*/ 64333 w 249347"/>
                <a:gd name="connsiteY311" fmla="*/ 21486 h 276157"/>
                <a:gd name="connsiteX312" fmla="*/ 67059 w 249347"/>
                <a:gd name="connsiteY312" fmla="*/ 21486 h 276157"/>
                <a:gd name="connsiteX313" fmla="*/ 67059 w 249347"/>
                <a:gd name="connsiteY313" fmla="*/ 18761 h 276157"/>
                <a:gd name="connsiteX314" fmla="*/ 69721 w 249347"/>
                <a:gd name="connsiteY314" fmla="*/ 18761 h 276157"/>
                <a:gd name="connsiteX315" fmla="*/ 69721 w 249347"/>
                <a:gd name="connsiteY315" fmla="*/ 16099 h 276157"/>
                <a:gd name="connsiteX316" fmla="*/ 72383 w 249347"/>
                <a:gd name="connsiteY316" fmla="*/ 16099 h 276157"/>
                <a:gd name="connsiteX317" fmla="*/ 72383 w 249347"/>
                <a:gd name="connsiteY317" fmla="*/ 13437 h 276157"/>
                <a:gd name="connsiteX318" fmla="*/ 72383 w 249347"/>
                <a:gd name="connsiteY318" fmla="*/ 10712 h 276157"/>
                <a:gd name="connsiteX319" fmla="*/ 72383 w 249347"/>
                <a:gd name="connsiteY319" fmla="*/ 8049 h 276157"/>
                <a:gd name="connsiteX320" fmla="*/ 72383 w 249347"/>
                <a:gd name="connsiteY320" fmla="*/ 5387 h 276157"/>
                <a:gd name="connsiteX321" fmla="*/ 72383 w 249347"/>
                <a:gd name="connsiteY321" fmla="*/ 2725 h 276157"/>
                <a:gd name="connsiteX322" fmla="*/ 72383 w 249347"/>
                <a:gd name="connsiteY322" fmla="*/ 0 h 276157"/>
                <a:gd name="connsiteX323" fmla="*/ 75108 w 249347"/>
                <a:gd name="connsiteY323" fmla="*/ 0 h 276157"/>
                <a:gd name="connsiteX324" fmla="*/ 77770 w 249347"/>
                <a:gd name="connsiteY324" fmla="*/ 0 h 276157"/>
                <a:gd name="connsiteX325" fmla="*/ 80432 w 249347"/>
                <a:gd name="connsiteY325" fmla="*/ 0 h 276157"/>
                <a:gd name="connsiteX326" fmla="*/ 80432 w 249347"/>
                <a:gd name="connsiteY326" fmla="*/ 2725 h 276157"/>
                <a:gd name="connsiteX327" fmla="*/ 83095 w 249347"/>
                <a:gd name="connsiteY327" fmla="*/ 2725 h 276157"/>
                <a:gd name="connsiteX328" fmla="*/ 85820 w 249347"/>
                <a:gd name="connsiteY328" fmla="*/ 2725 h 276157"/>
                <a:gd name="connsiteX329" fmla="*/ 85820 w 249347"/>
                <a:gd name="connsiteY329" fmla="*/ 0 h 276157"/>
                <a:gd name="connsiteX330" fmla="*/ 88482 w 249347"/>
                <a:gd name="connsiteY330" fmla="*/ 0 h 276157"/>
                <a:gd name="connsiteX331" fmla="*/ 91144 w 249347"/>
                <a:gd name="connsiteY331" fmla="*/ 0 h 276157"/>
                <a:gd name="connsiteX332" fmla="*/ 93870 w 249347"/>
                <a:gd name="connsiteY332" fmla="*/ 0 h 276157"/>
                <a:gd name="connsiteX333" fmla="*/ 93870 w 249347"/>
                <a:gd name="connsiteY333" fmla="*/ 2725 h 276157"/>
                <a:gd name="connsiteX334" fmla="*/ 96532 w 249347"/>
                <a:gd name="connsiteY334" fmla="*/ 2725 h 276157"/>
                <a:gd name="connsiteX335" fmla="*/ 96532 w 249347"/>
                <a:gd name="connsiteY335" fmla="*/ 5387 h 276157"/>
                <a:gd name="connsiteX336" fmla="*/ 96532 w 249347"/>
                <a:gd name="connsiteY336" fmla="*/ 8049 h 276157"/>
                <a:gd name="connsiteX337" fmla="*/ 96532 w 249347"/>
                <a:gd name="connsiteY337" fmla="*/ 10712 h 276157"/>
                <a:gd name="connsiteX338" fmla="*/ 96532 w 249347"/>
                <a:gd name="connsiteY338" fmla="*/ 13437 h 276157"/>
                <a:gd name="connsiteX339" fmla="*/ 96532 w 249347"/>
                <a:gd name="connsiteY339" fmla="*/ 16099 h 276157"/>
                <a:gd name="connsiteX340" fmla="*/ 99194 w 249347"/>
                <a:gd name="connsiteY340" fmla="*/ 16099 h 276157"/>
                <a:gd name="connsiteX341" fmla="*/ 101919 w 249347"/>
                <a:gd name="connsiteY341" fmla="*/ 16099 h 276157"/>
                <a:gd name="connsiteX342" fmla="*/ 104581 w 249347"/>
                <a:gd name="connsiteY342" fmla="*/ 18761 h 276157"/>
                <a:gd name="connsiteX343" fmla="*/ 107243 w 249347"/>
                <a:gd name="connsiteY343" fmla="*/ 18761 h 276157"/>
                <a:gd name="connsiteX344" fmla="*/ 109905 w 249347"/>
                <a:gd name="connsiteY344" fmla="*/ 18761 h 276157"/>
                <a:gd name="connsiteX345" fmla="*/ 109905 w 249347"/>
                <a:gd name="connsiteY345" fmla="*/ 21486 h 276157"/>
                <a:gd name="connsiteX346" fmla="*/ 107243 w 249347"/>
                <a:gd name="connsiteY346" fmla="*/ 21486 h 276157"/>
                <a:gd name="connsiteX347" fmla="*/ 107243 w 249347"/>
                <a:gd name="connsiteY347" fmla="*/ 24149 h 276157"/>
                <a:gd name="connsiteX348" fmla="*/ 109905 w 249347"/>
                <a:gd name="connsiteY348" fmla="*/ 26811 h 276157"/>
                <a:gd name="connsiteX349" fmla="*/ 112631 w 249347"/>
                <a:gd name="connsiteY349" fmla="*/ 26811 h 276157"/>
                <a:gd name="connsiteX350" fmla="*/ 112631 w 249347"/>
                <a:gd name="connsiteY350" fmla="*/ 29536 h 276157"/>
                <a:gd name="connsiteX351" fmla="*/ 109905 w 249347"/>
                <a:gd name="connsiteY351" fmla="*/ 29536 h 276157"/>
                <a:gd name="connsiteX352" fmla="*/ 112631 w 249347"/>
                <a:gd name="connsiteY352" fmla="*/ 32198 h 276157"/>
                <a:gd name="connsiteX353" fmla="*/ 112631 w 249347"/>
                <a:gd name="connsiteY353" fmla="*/ 34860 h 276157"/>
                <a:gd name="connsiteX354" fmla="*/ 112631 w 249347"/>
                <a:gd name="connsiteY354" fmla="*/ 37522 h 276157"/>
                <a:gd name="connsiteX355" fmla="*/ 109905 w 249347"/>
                <a:gd name="connsiteY355" fmla="*/ 37522 h 276157"/>
                <a:gd name="connsiteX356" fmla="*/ 109905 w 249347"/>
                <a:gd name="connsiteY356" fmla="*/ 40248 h 276157"/>
                <a:gd name="connsiteX357" fmla="*/ 112631 w 249347"/>
                <a:gd name="connsiteY357" fmla="*/ 40248 h 276157"/>
                <a:gd name="connsiteX358" fmla="*/ 115293 w 249347"/>
                <a:gd name="connsiteY358" fmla="*/ 40248 h 276157"/>
                <a:gd name="connsiteX359" fmla="*/ 117955 w 249347"/>
                <a:gd name="connsiteY359" fmla="*/ 40248 h 276157"/>
                <a:gd name="connsiteX360" fmla="*/ 120680 w 249347"/>
                <a:gd name="connsiteY360" fmla="*/ 40248 h 276157"/>
                <a:gd name="connsiteX361" fmla="*/ 120680 w 249347"/>
                <a:gd name="connsiteY361" fmla="*/ 37522 h 276157"/>
                <a:gd name="connsiteX362" fmla="*/ 123343 w 249347"/>
                <a:gd name="connsiteY362" fmla="*/ 37522 h 276157"/>
                <a:gd name="connsiteX363" fmla="*/ 123343 w 249347"/>
                <a:gd name="connsiteY363" fmla="*/ 40248 h 276157"/>
                <a:gd name="connsiteX364" fmla="*/ 126005 w 249347"/>
                <a:gd name="connsiteY364" fmla="*/ 40248 h 276157"/>
                <a:gd name="connsiteX365" fmla="*/ 128730 w 249347"/>
                <a:gd name="connsiteY365" fmla="*/ 37522 h 276157"/>
                <a:gd name="connsiteX366" fmla="*/ 131392 w 249347"/>
                <a:gd name="connsiteY366" fmla="*/ 37522 h 276157"/>
                <a:gd name="connsiteX367" fmla="*/ 134054 w 249347"/>
                <a:gd name="connsiteY367" fmla="*/ 37522 h 276157"/>
                <a:gd name="connsiteX368" fmla="*/ 134054 w 249347"/>
                <a:gd name="connsiteY368" fmla="*/ 40248 h 276157"/>
                <a:gd name="connsiteX369" fmla="*/ 136780 w 249347"/>
                <a:gd name="connsiteY369" fmla="*/ 40248 h 276157"/>
                <a:gd name="connsiteX370" fmla="*/ 136780 w 249347"/>
                <a:gd name="connsiteY370" fmla="*/ 42910 h 276157"/>
                <a:gd name="connsiteX371" fmla="*/ 139442 w 249347"/>
                <a:gd name="connsiteY371" fmla="*/ 42910 h 276157"/>
                <a:gd name="connsiteX372" fmla="*/ 144766 w 249347"/>
                <a:gd name="connsiteY372" fmla="*/ 42910 h 276157"/>
                <a:gd name="connsiteX373" fmla="*/ 147491 w 249347"/>
                <a:gd name="connsiteY373" fmla="*/ 42910 h 276157"/>
                <a:gd name="connsiteX374" fmla="*/ 150153 w 249347"/>
                <a:gd name="connsiteY374" fmla="*/ 42910 h 276157"/>
                <a:gd name="connsiteX375" fmla="*/ 150153 w 249347"/>
                <a:gd name="connsiteY375" fmla="*/ 45572 h 276157"/>
                <a:gd name="connsiteX376" fmla="*/ 152816 w 249347"/>
                <a:gd name="connsiteY376" fmla="*/ 45572 h 276157"/>
                <a:gd name="connsiteX377" fmla="*/ 152816 w 249347"/>
                <a:gd name="connsiteY377" fmla="*/ 48298 h 276157"/>
                <a:gd name="connsiteX378" fmla="*/ 155541 w 249347"/>
                <a:gd name="connsiteY378" fmla="*/ 48298 h 276157"/>
                <a:gd name="connsiteX379" fmla="*/ 158203 w 249347"/>
                <a:gd name="connsiteY379" fmla="*/ 48298 h 276157"/>
                <a:gd name="connsiteX380" fmla="*/ 160865 w 249347"/>
                <a:gd name="connsiteY380" fmla="*/ 50959 h 276157"/>
                <a:gd name="connsiteX381" fmla="*/ 163591 w 249347"/>
                <a:gd name="connsiteY381" fmla="*/ 50959 h 276157"/>
                <a:gd name="connsiteX382" fmla="*/ 163591 w 249347"/>
                <a:gd name="connsiteY382" fmla="*/ 53621 h 276157"/>
                <a:gd name="connsiteX383" fmla="*/ 166253 w 249347"/>
                <a:gd name="connsiteY383" fmla="*/ 53621 h 276157"/>
                <a:gd name="connsiteX384" fmla="*/ 166253 w 249347"/>
                <a:gd name="connsiteY384" fmla="*/ 56347 h 276157"/>
                <a:gd name="connsiteX385" fmla="*/ 166253 w 249347"/>
                <a:gd name="connsiteY385" fmla="*/ 59009 h 276157"/>
                <a:gd name="connsiteX386" fmla="*/ 168915 w 249347"/>
                <a:gd name="connsiteY386" fmla="*/ 59009 h 276157"/>
                <a:gd name="connsiteX387" fmla="*/ 171577 w 249347"/>
                <a:gd name="connsiteY387" fmla="*/ 59009 h 276157"/>
                <a:gd name="connsiteX388" fmla="*/ 174302 w 249347"/>
                <a:gd name="connsiteY388" fmla="*/ 59009 h 276157"/>
                <a:gd name="connsiteX389" fmla="*/ 176964 w 249347"/>
                <a:gd name="connsiteY389" fmla="*/ 59009 h 276157"/>
                <a:gd name="connsiteX390" fmla="*/ 179626 w 249347"/>
                <a:gd name="connsiteY390" fmla="*/ 59009 h 276157"/>
                <a:gd name="connsiteX391" fmla="*/ 179626 w 249347"/>
                <a:gd name="connsiteY391" fmla="*/ 61671 h 276157"/>
                <a:gd name="connsiteX392" fmla="*/ 182352 w 249347"/>
                <a:gd name="connsiteY392" fmla="*/ 64333 h 276157"/>
                <a:gd name="connsiteX393" fmla="*/ 182352 w 249347"/>
                <a:gd name="connsiteY393" fmla="*/ 67059 h 276157"/>
                <a:gd name="connsiteX394" fmla="*/ 179626 w 249347"/>
                <a:gd name="connsiteY394" fmla="*/ 67059 h 276157"/>
                <a:gd name="connsiteX395" fmla="*/ 182352 w 249347"/>
                <a:gd name="connsiteY395" fmla="*/ 67059 h 276157"/>
                <a:gd name="connsiteX396" fmla="*/ 182352 w 249347"/>
                <a:gd name="connsiteY396" fmla="*/ 69721 h 276157"/>
                <a:gd name="connsiteX397" fmla="*/ 185014 w 249347"/>
                <a:gd name="connsiteY397" fmla="*/ 69721 h 276157"/>
                <a:gd name="connsiteX398" fmla="*/ 185014 w 249347"/>
                <a:gd name="connsiteY398" fmla="*/ 72383 h 276157"/>
                <a:gd name="connsiteX399" fmla="*/ 185014 w 249347"/>
                <a:gd name="connsiteY399" fmla="*/ 72383 h 27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249347" h="276157">
                  <a:moveTo>
                    <a:pt x="185014" y="72383"/>
                  </a:moveTo>
                  <a:lnTo>
                    <a:pt x="187676" y="72383"/>
                  </a:lnTo>
                  <a:lnTo>
                    <a:pt x="187676" y="75108"/>
                  </a:lnTo>
                  <a:lnTo>
                    <a:pt x="190401" y="75108"/>
                  </a:lnTo>
                  <a:lnTo>
                    <a:pt x="190401" y="77770"/>
                  </a:lnTo>
                  <a:lnTo>
                    <a:pt x="193063" y="77770"/>
                  </a:lnTo>
                  <a:lnTo>
                    <a:pt x="195725" y="77770"/>
                  </a:lnTo>
                  <a:lnTo>
                    <a:pt x="198388" y="75108"/>
                  </a:lnTo>
                  <a:lnTo>
                    <a:pt x="201113" y="75108"/>
                  </a:lnTo>
                  <a:lnTo>
                    <a:pt x="201113" y="77770"/>
                  </a:lnTo>
                  <a:lnTo>
                    <a:pt x="203775" y="77770"/>
                  </a:lnTo>
                  <a:lnTo>
                    <a:pt x="203775" y="80433"/>
                  </a:lnTo>
                  <a:lnTo>
                    <a:pt x="206437" y="80433"/>
                  </a:lnTo>
                  <a:lnTo>
                    <a:pt x="206437" y="83158"/>
                  </a:lnTo>
                  <a:lnTo>
                    <a:pt x="209163" y="83158"/>
                  </a:lnTo>
                  <a:lnTo>
                    <a:pt x="209163" y="85820"/>
                  </a:lnTo>
                  <a:lnTo>
                    <a:pt x="211825" y="85820"/>
                  </a:lnTo>
                  <a:lnTo>
                    <a:pt x="211825" y="88482"/>
                  </a:lnTo>
                  <a:lnTo>
                    <a:pt x="214487" y="88482"/>
                  </a:lnTo>
                  <a:lnTo>
                    <a:pt x="214487" y="91207"/>
                  </a:lnTo>
                  <a:lnTo>
                    <a:pt x="217212" y="91207"/>
                  </a:lnTo>
                  <a:lnTo>
                    <a:pt x="217212" y="93870"/>
                  </a:lnTo>
                  <a:lnTo>
                    <a:pt x="217212" y="96532"/>
                  </a:lnTo>
                  <a:lnTo>
                    <a:pt x="219874" y="96532"/>
                  </a:lnTo>
                  <a:lnTo>
                    <a:pt x="222536" y="99194"/>
                  </a:lnTo>
                  <a:lnTo>
                    <a:pt x="225198" y="101919"/>
                  </a:lnTo>
                  <a:lnTo>
                    <a:pt x="225198" y="104581"/>
                  </a:lnTo>
                  <a:lnTo>
                    <a:pt x="225198" y="107243"/>
                  </a:lnTo>
                  <a:lnTo>
                    <a:pt x="225198" y="109969"/>
                  </a:lnTo>
                  <a:lnTo>
                    <a:pt x="227924" y="112631"/>
                  </a:lnTo>
                  <a:lnTo>
                    <a:pt x="227924" y="115293"/>
                  </a:lnTo>
                  <a:lnTo>
                    <a:pt x="230586" y="118018"/>
                  </a:lnTo>
                  <a:lnTo>
                    <a:pt x="230586" y="120680"/>
                  </a:lnTo>
                  <a:lnTo>
                    <a:pt x="233248" y="123342"/>
                  </a:lnTo>
                  <a:lnTo>
                    <a:pt x="233248" y="126004"/>
                  </a:lnTo>
                  <a:lnTo>
                    <a:pt x="233248" y="128730"/>
                  </a:lnTo>
                  <a:lnTo>
                    <a:pt x="233248" y="131392"/>
                  </a:lnTo>
                  <a:lnTo>
                    <a:pt x="233248" y="134054"/>
                  </a:lnTo>
                  <a:lnTo>
                    <a:pt x="233248" y="136779"/>
                  </a:lnTo>
                  <a:lnTo>
                    <a:pt x="233248" y="139442"/>
                  </a:lnTo>
                  <a:lnTo>
                    <a:pt x="233248" y="142104"/>
                  </a:lnTo>
                  <a:lnTo>
                    <a:pt x="230586" y="142104"/>
                  </a:lnTo>
                  <a:lnTo>
                    <a:pt x="230586" y="144829"/>
                  </a:lnTo>
                  <a:lnTo>
                    <a:pt x="230586" y="147491"/>
                  </a:lnTo>
                  <a:lnTo>
                    <a:pt x="233248" y="147491"/>
                  </a:lnTo>
                  <a:lnTo>
                    <a:pt x="233248" y="150153"/>
                  </a:lnTo>
                  <a:lnTo>
                    <a:pt x="233248" y="152815"/>
                  </a:lnTo>
                  <a:lnTo>
                    <a:pt x="235973" y="152815"/>
                  </a:lnTo>
                  <a:lnTo>
                    <a:pt x="235973" y="155541"/>
                  </a:lnTo>
                  <a:lnTo>
                    <a:pt x="235973" y="158203"/>
                  </a:lnTo>
                  <a:lnTo>
                    <a:pt x="238636" y="158203"/>
                  </a:lnTo>
                  <a:lnTo>
                    <a:pt x="238636" y="160865"/>
                  </a:lnTo>
                  <a:lnTo>
                    <a:pt x="241298" y="160865"/>
                  </a:lnTo>
                  <a:lnTo>
                    <a:pt x="244023" y="163591"/>
                  </a:lnTo>
                  <a:lnTo>
                    <a:pt x="246685" y="166253"/>
                  </a:lnTo>
                  <a:lnTo>
                    <a:pt x="246685" y="168914"/>
                  </a:lnTo>
                  <a:lnTo>
                    <a:pt x="249347" y="168914"/>
                  </a:lnTo>
                  <a:lnTo>
                    <a:pt x="249347" y="171640"/>
                  </a:lnTo>
                  <a:lnTo>
                    <a:pt x="246685" y="171640"/>
                  </a:lnTo>
                  <a:lnTo>
                    <a:pt x="246685" y="174302"/>
                  </a:lnTo>
                  <a:lnTo>
                    <a:pt x="244023" y="174302"/>
                  </a:lnTo>
                  <a:lnTo>
                    <a:pt x="238636" y="176964"/>
                  </a:lnTo>
                  <a:lnTo>
                    <a:pt x="233248" y="176964"/>
                  </a:lnTo>
                  <a:lnTo>
                    <a:pt x="230586" y="179690"/>
                  </a:lnTo>
                  <a:lnTo>
                    <a:pt x="227924" y="182352"/>
                  </a:lnTo>
                  <a:lnTo>
                    <a:pt x="222536" y="185014"/>
                  </a:lnTo>
                  <a:lnTo>
                    <a:pt x="222536" y="187676"/>
                  </a:lnTo>
                  <a:lnTo>
                    <a:pt x="219874" y="187676"/>
                  </a:lnTo>
                  <a:lnTo>
                    <a:pt x="219874" y="190401"/>
                  </a:lnTo>
                  <a:lnTo>
                    <a:pt x="214487" y="193063"/>
                  </a:lnTo>
                  <a:lnTo>
                    <a:pt x="211825" y="195725"/>
                  </a:lnTo>
                  <a:lnTo>
                    <a:pt x="209163" y="195725"/>
                  </a:lnTo>
                  <a:lnTo>
                    <a:pt x="206437" y="195725"/>
                  </a:lnTo>
                  <a:lnTo>
                    <a:pt x="203775" y="198451"/>
                  </a:lnTo>
                  <a:lnTo>
                    <a:pt x="195725" y="198451"/>
                  </a:lnTo>
                  <a:lnTo>
                    <a:pt x="198388" y="201113"/>
                  </a:lnTo>
                  <a:lnTo>
                    <a:pt x="198388" y="203775"/>
                  </a:lnTo>
                  <a:lnTo>
                    <a:pt x="198388" y="206500"/>
                  </a:lnTo>
                  <a:lnTo>
                    <a:pt x="198388" y="209163"/>
                  </a:lnTo>
                  <a:lnTo>
                    <a:pt x="198388" y="211825"/>
                  </a:lnTo>
                  <a:lnTo>
                    <a:pt x="198388" y="214487"/>
                  </a:lnTo>
                  <a:lnTo>
                    <a:pt x="195725" y="219874"/>
                  </a:lnTo>
                  <a:lnTo>
                    <a:pt x="195725" y="222536"/>
                  </a:lnTo>
                  <a:lnTo>
                    <a:pt x="193063" y="222536"/>
                  </a:lnTo>
                  <a:lnTo>
                    <a:pt x="190401" y="222536"/>
                  </a:lnTo>
                  <a:lnTo>
                    <a:pt x="187676" y="222536"/>
                  </a:lnTo>
                  <a:lnTo>
                    <a:pt x="185014" y="222536"/>
                  </a:lnTo>
                  <a:lnTo>
                    <a:pt x="182352" y="222536"/>
                  </a:lnTo>
                  <a:lnTo>
                    <a:pt x="179626" y="222536"/>
                  </a:lnTo>
                  <a:lnTo>
                    <a:pt x="179626" y="225262"/>
                  </a:lnTo>
                  <a:lnTo>
                    <a:pt x="176964" y="225262"/>
                  </a:lnTo>
                  <a:lnTo>
                    <a:pt x="174302" y="225262"/>
                  </a:lnTo>
                  <a:lnTo>
                    <a:pt x="171577" y="225262"/>
                  </a:lnTo>
                  <a:lnTo>
                    <a:pt x="168915" y="225262"/>
                  </a:lnTo>
                  <a:lnTo>
                    <a:pt x="168915" y="227924"/>
                  </a:lnTo>
                  <a:lnTo>
                    <a:pt x="166253" y="227924"/>
                  </a:lnTo>
                  <a:lnTo>
                    <a:pt x="166253" y="230586"/>
                  </a:lnTo>
                  <a:lnTo>
                    <a:pt x="163591" y="230586"/>
                  </a:lnTo>
                  <a:lnTo>
                    <a:pt x="163591" y="233311"/>
                  </a:lnTo>
                  <a:lnTo>
                    <a:pt x="160865" y="233311"/>
                  </a:lnTo>
                  <a:lnTo>
                    <a:pt x="158203" y="235973"/>
                  </a:lnTo>
                  <a:lnTo>
                    <a:pt x="155541" y="238635"/>
                  </a:lnTo>
                  <a:lnTo>
                    <a:pt x="155541" y="241361"/>
                  </a:lnTo>
                  <a:lnTo>
                    <a:pt x="155541" y="244023"/>
                  </a:lnTo>
                  <a:lnTo>
                    <a:pt x="152816" y="244023"/>
                  </a:lnTo>
                  <a:lnTo>
                    <a:pt x="150153" y="244023"/>
                  </a:lnTo>
                  <a:lnTo>
                    <a:pt x="147491" y="244023"/>
                  </a:lnTo>
                  <a:lnTo>
                    <a:pt x="147491" y="246685"/>
                  </a:lnTo>
                  <a:lnTo>
                    <a:pt x="144766" y="246685"/>
                  </a:lnTo>
                  <a:lnTo>
                    <a:pt x="142104" y="249347"/>
                  </a:lnTo>
                  <a:lnTo>
                    <a:pt x="139442" y="249347"/>
                  </a:lnTo>
                  <a:lnTo>
                    <a:pt x="139442" y="252072"/>
                  </a:lnTo>
                  <a:lnTo>
                    <a:pt x="136780" y="252072"/>
                  </a:lnTo>
                  <a:lnTo>
                    <a:pt x="136780" y="254735"/>
                  </a:lnTo>
                  <a:lnTo>
                    <a:pt x="136780" y="257397"/>
                  </a:lnTo>
                  <a:lnTo>
                    <a:pt x="134054" y="260122"/>
                  </a:lnTo>
                  <a:lnTo>
                    <a:pt x="131392" y="262784"/>
                  </a:lnTo>
                  <a:lnTo>
                    <a:pt x="128730" y="262784"/>
                  </a:lnTo>
                  <a:lnTo>
                    <a:pt x="126005" y="262784"/>
                  </a:lnTo>
                  <a:lnTo>
                    <a:pt x="123343" y="262784"/>
                  </a:lnTo>
                  <a:lnTo>
                    <a:pt x="120680" y="262784"/>
                  </a:lnTo>
                  <a:lnTo>
                    <a:pt x="117955" y="262784"/>
                  </a:lnTo>
                  <a:lnTo>
                    <a:pt x="115293" y="260122"/>
                  </a:lnTo>
                  <a:lnTo>
                    <a:pt x="112631" y="260122"/>
                  </a:lnTo>
                  <a:lnTo>
                    <a:pt x="109905" y="260122"/>
                  </a:lnTo>
                  <a:lnTo>
                    <a:pt x="107243" y="257397"/>
                  </a:lnTo>
                  <a:lnTo>
                    <a:pt x="104581" y="257397"/>
                  </a:lnTo>
                  <a:lnTo>
                    <a:pt x="101919" y="257397"/>
                  </a:lnTo>
                  <a:lnTo>
                    <a:pt x="99194" y="257397"/>
                  </a:lnTo>
                  <a:lnTo>
                    <a:pt x="96532" y="257397"/>
                  </a:lnTo>
                  <a:lnTo>
                    <a:pt x="93870" y="257397"/>
                  </a:lnTo>
                  <a:lnTo>
                    <a:pt x="91144" y="257397"/>
                  </a:lnTo>
                  <a:lnTo>
                    <a:pt x="88482" y="257397"/>
                  </a:lnTo>
                  <a:lnTo>
                    <a:pt x="88482" y="254735"/>
                  </a:lnTo>
                  <a:lnTo>
                    <a:pt x="83095" y="254735"/>
                  </a:lnTo>
                  <a:lnTo>
                    <a:pt x="80432" y="254735"/>
                  </a:lnTo>
                  <a:lnTo>
                    <a:pt x="77770" y="254735"/>
                  </a:lnTo>
                  <a:lnTo>
                    <a:pt x="75108" y="257397"/>
                  </a:lnTo>
                  <a:lnTo>
                    <a:pt x="72383" y="257397"/>
                  </a:lnTo>
                  <a:lnTo>
                    <a:pt x="72383" y="260122"/>
                  </a:lnTo>
                  <a:lnTo>
                    <a:pt x="69721" y="262784"/>
                  </a:lnTo>
                  <a:lnTo>
                    <a:pt x="67059" y="262784"/>
                  </a:lnTo>
                  <a:lnTo>
                    <a:pt x="67059" y="265446"/>
                  </a:lnTo>
                  <a:lnTo>
                    <a:pt x="67059" y="268172"/>
                  </a:lnTo>
                  <a:lnTo>
                    <a:pt x="64333" y="268172"/>
                  </a:lnTo>
                  <a:lnTo>
                    <a:pt x="64333" y="270834"/>
                  </a:lnTo>
                  <a:lnTo>
                    <a:pt x="61671" y="270834"/>
                  </a:lnTo>
                  <a:lnTo>
                    <a:pt x="59009" y="268172"/>
                  </a:lnTo>
                  <a:lnTo>
                    <a:pt x="56284" y="268172"/>
                  </a:lnTo>
                  <a:lnTo>
                    <a:pt x="56284" y="270834"/>
                  </a:lnTo>
                  <a:lnTo>
                    <a:pt x="53622" y="270834"/>
                  </a:lnTo>
                  <a:lnTo>
                    <a:pt x="50960" y="273496"/>
                  </a:lnTo>
                  <a:lnTo>
                    <a:pt x="48298" y="273496"/>
                  </a:lnTo>
                  <a:lnTo>
                    <a:pt x="48298" y="276158"/>
                  </a:lnTo>
                  <a:lnTo>
                    <a:pt x="48298" y="273496"/>
                  </a:lnTo>
                  <a:lnTo>
                    <a:pt x="48298" y="270834"/>
                  </a:lnTo>
                  <a:lnTo>
                    <a:pt x="48298" y="268172"/>
                  </a:lnTo>
                  <a:lnTo>
                    <a:pt x="48298" y="265446"/>
                  </a:lnTo>
                  <a:lnTo>
                    <a:pt x="45572" y="265446"/>
                  </a:lnTo>
                  <a:lnTo>
                    <a:pt x="45572" y="262784"/>
                  </a:lnTo>
                  <a:lnTo>
                    <a:pt x="42910" y="260122"/>
                  </a:lnTo>
                  <a:lnTo>
                    <a:pt x="42910" y="257397"/>
                  </a:lnTo>
                  <a:lnTo>
                    <a:pt x="42910" y="254735"/>
                  </a:lnTo>
                  <a:lnTo>
                    <a:pt x="40248" y="252072"/>
                  </a:lnTo>
                  <a:lnTo>
                    <a:pt x="40248" y="249347"/>
                  </a:lnTo>
                  <a:lnTo>
                    <a:pt x="37523" y="249347"/>
                  </a:lnTo>
                  <a:lnTo>
                    <a:pt x="37523" y="246685"/>
                  </a:lnTo>
                  <a:lnTo>
                    <a:pt x="34860" y="246685"/>
                  </a:lnTo>
                  <a:lnTo>
                    <a:pt x="34860" y="244023"/>
                  </a:lnTo>
                  <a:lnTo>
                    <a:pt x="34860" y="241361"/>
                  </a:lnTo>
                  <a:lnTo>
                    <a:pt x="32198" y="238635"/>
                  </a:lnTo>
                  <a:lnTo>
                    <a:pt x="34860" y="238635"/>
                  </a:lnTo>
                  <a:lnTo>
                    <a:pt x="37523" y="238635"/>
                  </a:lnTo>
                  <a:lnTo>
                    <a:pt x="37523" y="235973"/>
                  </a:lnTo>
                  <a:lnTo>
                    <a:pt x="40248" y="235973"/>
                  </a:lnTo>
                  <a:lnTo>
                    <a:pt x="40248" y="233311"/>
                  </a:lnTo>
                  <a:lnTo>
                    <a:pt x="37523" y="233311"/>
                  </a:lnTo>
                  <a:lnTo>
                    <a:pt x="34860" y="233311"/>
                  </a:lnTo>
                  <a:lnTo>
                    <a:pt x="32198" y="233311"/>
                  </a:lnTo>
                  <a:lnTo>
                    <a:pt x="32198" y="230586"/>
                  </a:lnTo>
                  <a:lnTo>
                    <a:pt x="29473" y="227924"/>
                  </a:lnTo>
                  <a:lnTo>
                    <a:pt x="26811" y="225262"/>
                  </a:lnTo>
                  <a:lnTo>
                    <a:pt x="24149" y="225262"/>
                  </a:lnTo>
                  <a:lnTo>
                    <a:pt x="24149" y="222536"/>
                  </a:lnTo>
                  <a:lnTo>
                    <a:pt x="21487" y="222536"/>
                  </a:lnTo>
                  <a:lnTo>
                    <a:pt x="18761" y="222536"/>
                  </a:lnTo>
                  <a:lnTo>
                    <a:pt x="18761" y="219874"/>
                  </a:lnTo>
                  <a:lnTo>
                    <a:pt x="21487" y="219874"/>
                  </a:lnTo>
                  <a:lnTo>
                    <a:pt x="21487" y="217212"/>
                  </a:lnTo>
                  <a:lnTo>
                    <a:pt x="24149" y="214487"/>
                  </a:lnTo>
                  <a:lnTo>
                    <a:pt x="21487" y="211825"/>
                  </a:lnTo>
                  <a:lnTo>
                    <a:pt x="21487" y="209163"/>
                  </a:lnTo>
                  <a:lnTo>
                    <a:pt x="24149" y="209163"/>
                  </a:lnTo>
                  <a:lnTo>
                    <a:pt x="24149" y="206500"/>
                  </a:lnTo>
                  <a:lnTo>
                    <a:pt x="24149" y="203775"/>
                  </a:lnTo>
                  <a:lnTo>
                    <a:pt x="21487" y="203775"/>
                  </a:lnTo>
                  <a:lnTo>
                    <a:pt x="18761" y="203775"/>
                  </a:lnTo>
                  <a:lnTo>
                    <a:pt x="16099" y="203775"/>
                  </a:lnTo>
                  <a:lnTo>
                    <a:pt x="13437" y="201113"/>
                  </a:lnTo>
                  <a:lnTo>
                    <a:pt x="10712" y="201113"/>
                  </a:lnTo>
                  <a:lnTo>
                    <a:pt x="8050" y="198451"/>
                  </a:lnTo>
                  <a:lnTo>
                    <a:pt x="10712" y="198451"/>
                  </a:lnTo>
                  <a:lnTo>
                    <a:pt x="10712" y="195725"/>
                  </a:lnTo>
                  <a:lnTo>
                    <a:pt x="13437" y="195725"/>
                  </a:lnTo>
                  <a:lnTo>
                    <a:pt x="13437" y="193063"/>
                  </a:lnTo>
                  <a:lnTo>
                    <a:pt x="13437" y="190401"/>
                  </a:lnTo>
                  <a:lnTo>
                    <a:pt x="10712" y="190401"/>
                  </a:lnTo>
                  <a:lnTo>
                    <a:pt x="10712" y="187676"/>
                  </a:lnTo>
                  <a:lnTo>
                    <a:pt x="10712" y="185014"/>
                  </a:lnTo>
                  <a:lnTo>
                    <a:pt x="13437" y="185014"/>
                  </a:lnTo>
                  <a:lnTo>
                    <a:pt x="13437" y="182352"/>
                  </a:lnTo>
                  <a:lnTo>
                    <a:pt x="13437" y="179690"/>
                  </a:lnTo>
                  <a:lnTo>
                    <a:pt x="10712" y="179690"/>
                  </a:lnTo>
                  <a:lnTo>
                    <a:pt x="8050" y="179690"/>
                  </a:lnTo>
                  <a:lnTo>
                    <a:pt x="5387" y="179690"/>
                  </a:lnTo>
                  <a:lnTo>
                    <a:pt x="8050" y="179690"/>
                  </a:lnTo>
                  <a:lnTo>
                    <a:pt x="8050" y="176964"/>
                  </a:lnTo>
                  <a:lnTo>
                    <a:pt x="5387" y="176964"/>
                  </a:lnTo>
                  <a:lnTo>
                    <a:pt x="5387" y="174302"/>
                  </a:lnTo>
                  <a:lnTo>
                    <a:pt x="5387" y="171640"/>
                  </a:lnTo>
                  <a:lnTo>
                    <a:pt x="2662" y="171640"/>
                  </a:lnTo>
                  <a:lnTo>
                    <a:pt x="5387" y="171640"/>
                  </a:lnTo>
                  <a:lnTo>
                    <a:pt x="5387" y="168914"/>
                  </a:lnTo>
                  <a:lnTo>
                    <a:pt x="10712" y="168914"/>
                  </a:lnTo>
                  <a:lnTo>
                    <a:pt x="8050" y="166253"/>
                  </a:lnTo>
                  <a:lnTo>
                    <a:pt x="8050" y="163591"/>
                  </a:lnTo>
                  <a:lnTo>
                    <a:pt x="5387" y="160865"/>
                  </a:lnTo>
                  <a:lnTo>
                    <a:pt x="8050" y="160865"/>
                  </a:lnTo>
                  <a:lnTo>
                    <a:pt x="8050" y="158203"/>
                  </a:lnTo>
                  <a:lnTo>
                    <a:pt x="8050" y="155541"/>
                  </a:lnTo>
                  <a:lnTo>
                    <a:pt x="8050" y="152815"/>
                  </a:lnTo>
                  <a:lnTo>
                    <a:pt x="8050" y="150153"/>
                  </a:lnTo>
                  <a:lnTo>
                    <a:pt x="5387" y="150153"/>
                  </a:lnTo>
                  <a:lnTo>
                    <a:pt x="5387" y="147491"/>
                  </a:lnTo>
                  <a:lnTo>
                    <a:pt x="5387" y="144829"/>
                  </a:lnTo>
                  <a:lnTo>
                    <a:pt x="2662" y="142104"/>
                  </a:lnTo>
                  <a:lnTo>
                    <a:pt x="2662" y="139442"/>
                  </a:lnTo>
                  <a:lnTo>
                    <a:pt x="0" y="136779"/>
                  </a:lnTo>
                  <a:lnTo>
                    <a:pt x="0" y="134054"/>
                  </a:lnTo>
                  <a:lnTo>
                    <a:pt x="0" y="131392"/>
                  </a:lnTo>
                  <a:lnTo>
                    <a:pt x="0" y="128730"/>
                  </a:lnTo>
                  <a:lnTo>
                    <a:pt x="0" y="126004"/>
                  </a:lnTo>
                  <a:lnTo>
                    <a:pt x="0" y="123342"/>
                  </a:lnTo>
                  <a:lnTo>
                    <a:pt x="2662" y="123342"/>
                  </a:lnTo>
                  <a:lnTo>
                    <a:pt x="5387" y="123342"/>
                  </a:lnTo>
                  <a:lnTo>
                    <a:pt x="5387" y="120680"/>
                  </a:lnTo>
                  <a:lnTo>
                    <a:pt x="5387" y="118018"/>
                  </a:lnTo>
                  <a:lnTo>
                    <a:pt x="8050" y="118018"/>
                  </a:lnTo>
                  <a:lnTo>
                    <a:pt x="5387" y="115293"/>
                  </a:lnTo>
                  <a:lnTo>
                    <a:pt x="5387" y="112631"/>
                  </a:lnTo>
                  <a:lnTo>
                    <a:pt x="5387" y="109969"/>
                  </a:lnTo>
                  <a:lnTo>
                    <a:pt x="8050" y="109969"/>
                  </a:lnTo>
                  <a:lnTo>
                    <a:pt x="10712" y="109969"/>
                  </a:lnTo>
                  <a:lnTo>
                    <a:pt x="13437" y="107243"/>
                  </a:lnTo>
                  <a:lnTo>
                    <a:pt x="10712" y="107243"/>
                  </a:lnTo>
                  <a:lnTo>
                    <a:pt x="13437" y="104581"/>
                  </a:lnTo>
                  <a:lnTo>
                    <a:pt x="13437" y="101919"/>
                  </a:lnTo>
                  <a:lnTo>
                    <a:pt x="13437" y="99194"/>
                  </a:lnTo>
                  <a:lnTo>
                    <a:pt x="16099" y="96532"/>
                  </a:lnTo>
                  <a:lnTo>
                    <a:pt x="16099" y="93870"/>
                  </a:lnTo>
                  <a:lnTo>
                    <a:pt x="18761" y="91207"/>
                  </a:lnTo>
                  <a:lnTo>
                    <a:pt x="21487" y="91207"/>
                  </a:lnTo>
                  <a:lnTo>
                    <a:pt x="24149" y="91207"/>
                  </a:lnTo>
                  <a:lnTo>
                    <a:pt x="24149" y="88482"/>
                  </a:lnTo>
                  <a:lnTo>
                    <a:pt x="26811" y="88482"/>
                  </a:lnTo>
                  <a:lnTo>
                    <a:pt x="26811" y="91207"/>
                  </a:lnTo>
                  <a:lnTo>
                    <a:pt x="29473" y="91207"/>
                  </a:lnTo>
                  <a:lnTo>
                    <a:pt x="29473" y="93870"/>
                  </a:lnTo>
                  <a:lnTo>
                    <a:pt x="32198" y="93870"/>
                  </a:lnTo>
                  <a:lnTo>
                    <a:pt x="32198" y="91207"/>
                  </a:lnTo>
                  <a:lnTo>
                    <a:pt x="34860" y="91207"/>
                  </a:lnTo>
                  <a:lnTo>
                    <a:pt x="34860" y="88482"/>
                  </a:lnTo>
                  <a:lnTo>
                    <a:pt x="37523" y="88482"/>
                  </a:lnTo>
                  <a:lnTo>
                    <a:pt x="40248" y="88482"/>
                  </a:lnTo>
                  <a:lnTo>
                    <a:pt x="40248" y="85820"/>
                  </a:lnTo>
                  <a:lnTo>
                    <a:pt x="42910" y="85820"/>
                  </a:lnTo>
                  <a:lnTo>
                    <a:pt x="42910" y="83158"/>
                  </a:lnTo>
                  <a:lnTo>
                    <a:pt x="42910" y="80433"/>
                  </a:lnTo>
                  <a:lnTo>
                    <a:pt x="42910" y="77770"/>
                  </a:lnTo>
                  <a:lnTo>
                    <a:pt x="45572" y="77770"/>
                  </a:lnTo>
                  <a:lnTo>
                    <a:pt x="45572" y="75108"/>
                  </a:lnTo>
                  <a:lnTo>
                    <a:pt x="45572" y="72383"/>
                  </a:lnTo>
                  <a:lnTo>
                    <a:pt x="48298" y="72383"/>
                  </a:lnTo>
                  <a:lnTo>
                    <a:pt x="48298" y="75108"/>
                  </a:lnTo>
                  <a:lnTo>
                    <a:pt x="48298" y="72383"/>
                  </a:lnTo>
                  <a:lnTo>
                    <a:pt x="50960" y="69721"/>
                  </a:lnTo>
                  <a:lnTo>
                    <a:pt x="53622" y="67059"/>
                  </a:lnTo>
                  <a:lnTo>
                    <a:pt x="56284" y="64333"/>
                  </a:lnTo>
                  <a:lnTo>
                    <a:pt x="56284" y="61671"/>
                  </a:lnTo>
                  <a:lnTo>
                    <a:pt x="59009" y="61671"/>
                  </a:lnTo>
                  <a:lnTo>
                    <a:pt x="61671" y="59009"/>
                  </a:lnTo>
                  <a:lnTo>
                    <a:pt x="61671" y="56347"/>
                  </a:lnTo>
                  <a:lnTo>
                    <a:pt x="61671" y="53621"/>
                  </a:lnTo>
                  <a:lnTo>
                    <a:pt x="64333" y="53621"/>
                  </a:lnTo>
                  <a:lnTo>
                    <a:pt x="67059" y="53621"/>
                  </a:lnTo>
                  <a:lnTo>
                    <a:pt x="67059" y="50959"/>
                  </a:lnTo>
                  <a:lnTo>
                    <a:pt x="67059" y="48298"/>
                  </a:lnTo>
                  <a:lnTo>
                    <a:pt x="67059" y="45572"/>
                  </a:lnTo>
                  <a:lnTo>
                    <a:pt x="67059" y="42910"/>
                  </a:lnTo>
                  <a:lnTo>
                    <a:pt x="64333" y="42910"/>
                  </a:lnTo>
                  <a:lnTo>
                    <a:pt x="64333" y="40248"/>
                  </a:lnTo>
                  <a:lnTo>
                    <a:pt x="61671" y="40248"/>
                  </a:lnTo>
                  <a:lnTo>
                    <a:pt x="61671" y="37522"/>
                  </a:lnTo>
                  <a:lnTo>
                    <a:pt x="61671" y="34860"/>
                  </a:lnTo>
                  <a:lnTo>
                    <a:pt x="59009" y="34860"/>
                  </a:lnTo>
                  <a:lnTo>
                    <a:pt x="59009" y="32198"/>
                  </a:lnTo>
                  <a:lnTo>
                    <a:pt x="59009" y="29536"/>
                  </a:lnTo>
                  <a:lnTo>
                    <a:pt x="59009" y="26811"/>
                  </a:lnTo>
                  <a:lnTo>
                    <a:pt x="61671" y="26811"/>
                  </a:lnTo>
                  <a:lnTo>
                    <a:pt x="61671" y="24149"/>
                  </a:lnTo>
                  <a:lnTo>
                    <a:pt x="64333" y="24149"/>
                  </a:lnTo>
                  <a:lnTo>
                    <a:pt x="64333" y="21486"/>
                  </a:lnTo>
                  <a:lnTo>
                    <a:pt x="67059" y="21486"/>
                  </a:lnTo>
                  <a:lnTo>
                    <a:pt x="67059" y="18761"/>
                  </a:lnTo>
                  <a:lnTo>
                    <a:pt x="69721" y="18761"/>
                  </a:lnTo>
                  <a:lnTo>
                    <a:pt x="69721" y="16099"/>
                  </a:lnTo>
                  <a:lnTo>
                    <a:pt x="72383" y="16099"/>
                  </a:lnTo>
                  <a:lnTo>
                    <a:pt x="72383" y="13437"/>
                  </a:lnTo>
                  <a:lnTo>
                    <a:pt x="72383" y="10712"/>
                  </a:lnTo>
                  <a:lnTo>
                    <a:pt x="72383" y="8049"/>
                  </a:lnTo>
                  <a:lnTo>
                    <a:pt x="72383" y="5387"/>
                  </a:lnTo>
                  <a:lnTo>
                    <a:pt x="72383" y="2725"/>
                  </a:lnTo>
                  <a:lnTo>
                    <a:pt x="72383" y="0"/>
                  </a:lnTo>
                  <a:lnTo>
                    <a:pt x="75108" y="0"/>
                  </a:lnTo>
                  <a:lnTo>
                    <a:pt x="77770" y="0"/>
                  </a:lnTo>
                  <a:lnTo>
                    <a:pt x="80432" y="0"/>
                  </a:lnTo>
                  <a:lnTo>
                    <a:pt x="80432" y="2725"/>
                  </a:lnTo>
                  <a:lnTo>
                    <a:pt x="83095" y="2725"/>
                  </a:lnTo>
                  <a:lnTo>
                    <a:pt x="85820" y="2725"/>
                  </a:lnTo>
                  <a:lnTo>
                    <a:pt x="85820" y="0"/>
                  </a:lnTo>
                  <a:lnTo>
                    <a:pt x="88482" y="0"/>
                  </a:lnTo>
                  <a:lnTo>
                    <a:pt x="91144" y="0"/>
                  </a:lnTo>
                  <a:lnTo>
                    <a:pt x="93870" y="0"/>
                  </a:lnTo>
                  <a:lnTo>
                    <a:pt x="93870" y="2725"/>
                  </a:lnTo>
                  <a:lnTo>
                    <a:pt x="96532" y="2725"/>
                  </a:lnTo>
                  <a:lnTo>
                    <a:pt x="96532" y="5387"/>
                  </a:lnTo>
                  <a:lnTo>
                    <a:pt x="96532" y="8049"/>
                  </a:lnTo>
                  <a:lnTo>
                    <a:pt x="96532" y="10712"/>
                  </a:lnTo>
                  <a:lnTo>
                    <a:pt x="96532" y="13437"/>
                  </a:lnTo>
                  <a:lnTo>
                    <a:pt x="96532" y="16099"/>
                  </a:lnTo>
                  <a:lnTo>
                    <a:pt x="99194" y="16099"/>
                  </a:lnTo>
                  <a:lnTo>
                    <a:pt x="101919" y="16099"/>
                  </a:lnTo>
                  <a:lnTo>
                    <a:pt x="104581" y="18761"/>
                  </a:lnTo>
                  <a:lnTo>
                    <a:pt x="107243" y="18761"/>
                  </a:lnTo>
                  <a:lnTo>
                    <a:pt x="109905" y="18761"/>
                  </a:lnTo>
                  <a:lnTo>
                    <a:pt x="109905" y="21486"/>
                  </a:lnTo>
                  <a:lnTo>
                    <a:pt x="107243" y="21486"/>
                  </a:lnTo>
                  <a:lnTo>
                    <a:pt x="107243" y="24149"/>
                  </a:lnTo>
                  <a:lnTo>
                    <a:pt x="109905" y="26811"/>
                  </a:lnTo>
                  <a:lnTo>
                    <a:pt x="112631" y="26811"/>
                  </a:lnTo>
                  <a:lnTo>
                    <a:pt x="112631" y="29536"/>
                  </a:lnTo>
                  <a:lnTo>
                    <a:pt x="109905" y="29536"/>
                  </a:lnTo>
                  <a:lnTo>
                    <a:pt x="112631" y="32198"/>
                  </a:lnTo>
                  <a:lnTo>
                    <a:pt x="112631" y="34860"/>
                  </a:lnTo>
                  <a:lnTo>
                    <a:pt x="112631" y="37522"/>
                  </a:lnTo>
                  <a:lnTo>
                    <a:pt x="109905" y="37522"/>
                  </a:lnTo>
                  <a:lnTo>
                    <a:pt x="109905" y="40248"/>
                  </a:lnTo>
                  <a:lnTo>
                    <a:pt x="112631" y="40248"/>
                  </a:lnTo>
                  <a:lnTo>
                    <a:pt x="115293" y="40248"/>
                  </a:lnTo>
                  <a:lnTo>
                    <a:pt x="117955" y="40248"/>
                  </a:lnTo>
                  <a:lnTo>
                    <a:pt x="120680" y="40248"/>
                  </a:lnTo>
                  <a:lnTo>
                    <a:pt x="120680" y="37522"/>
                  </a:lnTo>
                  <a:lnTo>
                    <a:pt x="123343" y="37522"/>
                  </a:lnTo>
                  <a:lnTo>
                    <a:pt x="123343" y="40248"/>
                  </a:lnTo>
                  <a:lnTo>
                    <a:pt x="126005" y="40248"/>
                  </a:lnTo>
                  <a:lnTo>
                    <a:pt x="128730" y="37522"/>
                  </a:lnTo>
                  <a:lnTo>
                    <a:pt x="131392" y="37522"/>
                  </a:lnTo>
                  <a:lnTo>
                    <a:pt x="134054" y="37522"/>
                  </a:lnTo>
                  <a:lnTo>
                    <a:pt x="134054" y="40248"/>
                  </a:lnTo>
                  <a:lnTo>
                    <a:pt x="136780" y="40248"/>
                  </a:lnTo>
                  <a:lnTo>
                    <a:pt x="136780" y="42910"/>
                  </a:lnTo>
                  <a:lnTo>
                    <a:pt x="139442" y="42910"/>
                  </a:lnTo>
                  <a:lnTo>
                    <a:pt x="144766" y="42910"/>
                  </a:lnTo>
                  <a:lnTo>
                    <a:pt x="147491" y="42910"/>
                  </a:lnTo>
                  <a:lnTo>
                    <a:pt x="150153" y="42910"/>
                  </a:lnTo>
                  <a:lnTo>
                    <a:pt x="150153" y="45572"/>
                  </a:lnTo>
                  <a:lnTo>
                    <a:pt x="152816" y="45572"/>
                  </a:lnTo>
                  <a:lnTo>
                    <a:pt x="152816" y="48298"/>
                  </a:lnTo>
                  <a:lnTo>
                    <a:pt x="155541" y="48298"/>
                  </a:lnTo>
                  <a:lnTo>
                    <a:pt x="158203" y="48298"/>
                  </a:lnTo>
                  <a:lnTo>
                    <a:pt x="160865" y="50959"/>
                  </a:lnTo>
                  <a:lnTo>
                    <a:pt x="163591" y="50959"/>
                  </a:lnTo>
                  <a:lnTo>
                    <a:pt x="163591" y="53621"/>
                  </a:lnTo>
                  <a:lnTo>
                    <a:pt x="166253" y="53621"/>
                  </a:lnTo>
                  <a:lnTo>
                    <a:pt x="166253" y="56347"/>
                  </a:lnTo>
                  <a:lnTo>
                    <a:pt x="166253" y="59009"/>
                  </a:lnTo>
                  <a:lnTo>
                    <a:pt x="168915" y="59009"/>
                  </a:lnTo>
                  <a:lnTo>
                    <a:pt x="171577" y="59009"/>
                  </a:lnTo>
                  <a:lnTo>
                    <a:pt x="174302" y="59009"/>
                  </a:lnTo>
                  <a:lnTo>
                    <a:pt x="176964" y="59009"/>
                  </a:lnTo>
                  <a:lnTo>
                    <a:pt x="179626" y="59009"/>
                  </a:lnTo>
                  <a:lnTo>
                    <a:pt x="179626" y="61671"/>
                  </a:lnTo>
                  <a:lnTo>
                    <a:pt x="182352" y="64333"/>
                  </a:lnTo>
                  <a:lnTo>
                    <a:pt x="182352" y="67059"/>
                  </a:lnTo>
                  <a:lnTo>
                    <a:pt x="179626" y="67059"/>
                  </a:lnTo>
                  <a:lnTo>
                    <a:pt x="182352" y="67059"/>
                  </a:lnTo>
                  <a:lnTo>
                    <a:pt x="182352" y="69721"/>
                  </a:lnTo>
                  <a:lnTo>
                    <a:pt x="185014" y="69721"/>
                  </a:lnTo>
                  <a:lnTo>
                    <a:pt x="185014" y="72383"/>
                  </a:lnTo>
                  <a:lnTo>
                    <a:pt x="185014" y="7238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1" name="Freeform: Shape 220">
              <a:extLst>
                <a:ext uri="{FF2B5EF4-FFF2-40B4-BE49-F238E27FC236}">
                  <a16:creationId xmlns:a16="http://schemas.microsoft.com/office/drawing/2014/main" id="{1E8526C4-B7E5-7771-5A98-DF815C562349}"/>
                </a:ext>
              </a:extLst>
            </p:cNvPr>
            <p:cNvSpPr/>
            <p:nvPr/>
          </p:nvSpPr>
          <p:spPr>
            <a:xfrm>
              <a:off x="2896698" y="4522159"/>
              <a:ext cx="168914" cy="249410"/>
            </a:xfrm>
            <a:custGeom>
              <a:avLst/>
              <a:gdLst>
                <a:gd name="connsiteX0" fmla="*/ 80432 w 168914"/>
                <a:gd name="connsiteY0" fmla="*/ 249411 h 249410"/>
                <a:gd name="connsiteX1" fmla="*/ 77770 w 168914"/>
                <a:gd name="connsiteY1" fmla="*/ 249411 h 249410"/>
                <a:gd name="connsiteX2" fmla="*/ 75108 w 168914"/>
                <a:gd name="connsiteY2" fmla="*/ 249411 h 249410"/>
                <a:gd name="connsiteX3" fmla="*/ 72383 w 168914"/>
                <a:gd name="connsiteY3" fmla="*/ 249411 h 249410"/>
                <a:gd name="connsiteX4" fmla="*/ 72383 w 168914"/>
                <a:gd name="connsiteY4" fmla="*/ 246685 h 249410"/>
                <a:gd name="connsiteX5" fmla="*/ 72383 w 168914"/>
                <a:gd name="connsiteY5" fmla="*/ 244023 h 249410"/>
                <a:gd name="connsiteX6" fmla="*/ 75108 w 168914"/>
                <a:gd name="connsiteY6" fmla="*/ 244023 h 249410"/>
                <a:gd name="connsiteX7" fmla="*/ 75108 w 168914"/>
                <a:gd name="connsiteY7" fmla="*/ 241361 h 249410"/>
                <a:gd name="connsiteX8" fmla="*/ 75108 w 168914"/>
                <a:gd name="connsiteY8" fmla="*/ 238636 h 249410"/>
                <a:gd name="connsiteX9" fmla="*/ 77770 w 168914"/>
                <a:gd name="connsiteY9" fmla="*/ 235974 h 249410"/>
                <a:gd name="connsiteX10" fmla="*/ 80432 w 168914"/>
                <a:gd name="connsiteY10" fmla="*/ 235974 h 249410"/>
                <a:gd name="connsiteX11" fmla="*/ 80432 w 168914"/>
                <a:gd name="connsiteY11" fmla="*/ 233312 h 249410"/>
                <a:gd name="connsiteX12" fmla="*/ 80432 w 168914"/>
                <a:gd name="connsiteY12" fmla="*/ 230586 h 249410"/>
                <a:gd name="connsiteX13" fmla="*/ 80432 w 168914"/>
                <a:gd name="connsiteY13" fmla="*/ 227924 h 249410"/>
                <a:gd name="connsiteX14" fmla="*/ 80432 w 168914"/>
                <a:gd name="connsiteY14" fmla="*/ 225262 h 249410"/>
                <a:gd name="connsiteX15" fmla="*/ 80432 w 168914"/>
                <a:gd name="connsiteY15" fmla="*/ 222600 h 249410"/>
                <a:gd name="connsiteX16" fmla="*/ 77770 w 168914"/>
                <a:gd name="connsiteY16" fmla="*/ 222600 h 249410"/>
                <a:gd name="connsiteX17" fmla="*/ 75108 w 168914"/>
                <a:gd name="connsiteY17" fmla="*/ 222600 h 249410"/>
                <a:gd name="connsiteX18" fmla="*/ 72383 w 168914"/>
                <a:gd name="connsiteY18" fmla="*/ 219874 h 249410"/>
                <a:gd name="connsiteX19" fmla="*/ 72383 w 168914"/>
                <a:gd name="connsiteY19" fmla="*/ 217212 h 249410"/>
                <a:gd name="connsiteX20" fmla="*/ 69721 w 168914"/>
                <a:gd name="connsiteY20" fmla="*/ 214550 h 249410"/>
                <a:gd name="connsiteX21" fmla="*/ 69721 w 168914"/>
                <a:gd name="connsiteY21" fmla="*/ 211825 h 249410"/>
                <a:gd name="connsiteX22" fmla="*/ 67059 w 168914"/>
                <a:gd name="connsiteY22" fmla="*/ 211825 h 249410"/>
                <a:gd name="connsiteX23" fmla="*/ 67059 w 168914"/>
                <a:gd name="connsiteY23" fmla="*/ 209163 h 249410"/>
                <a:gd name="connsiteX24" fmla="*/ 67059 w 168914"/>
                <a:gd name="connsiteY24" fmla="*/ 206501 h 249410"/>
                <a:gd name="connsiteX25" fmla="*/ 64333 w 168914"/>
                <a:gd name="connsiteY25" fmla="*/ 206501 h 249410"/>
                <a:gd name="connsiteX26" fmla="*/ 61671 w 168914"/>
                <a:gd name="connsiteY26" fmla="*/ 206501 h 249410"/>
                <a:gd name="connsiteX27" fmla="*/ 59009 w 168914"/>
                <a:gd name="connsiteY27" fmla="*/ 209163 h 249410"/>
                <a:gd name="connsiteX28" fmla="*/ 56347 w 168914"/>
                <a:gd name="connsiteY28" fmla="*/ 209163 h 249410"/>
                <a:gd name="connsiteX29" fmla="*/ 56347 w 168914"/>
                <a:gd name="connsiteY29" fmla="*/ 206501 h 249410"/>
                <a:gd name="connsiteX30" fmla="*/ 53622 w 168914"/>
                <a:gd name="connsiteY30" fmla="*/ 206501 h 249410"/>
                <a:gd name="connsiteX31" fmla="*/ 53622 w 168914"/>
                <a:gd name="connsiteY31" fmla="*/ 203775 h 249410"/>
                <a:gd name="connsiteX32" fmla="*/ 50960 w 168914"/>
                <a:gd name="connsiteY32" fmla="*/ 203775 h 249410"/>
                <a:gd name="connsiteX33" fmla="*/ 48298 w 168914"/>
                <a:gd name="connsiteY33" fmla="*/ 203775 h 249410"/>
                <a:gd name="connsiteX34" fmla="*/ 48298 w 168914"/>
                <a:gd name="connsiteY34" fmla="*/ 201113 h 249410"/>
                <a:gd name="connsiteX35" fmla="*/ 45572 w 168914"/>
                <a:gd name="connsiteY35" fmla="*/ 198451 h 249410"/>
                <a:gd name="connsiteX36" fmla="*/ 42910 w 168914"/>
                <a:gd name="connsiteY36" fmla="*/ 195789 h 249410"/>
                <a:gd name="connsiteX37" fmla="*/ 40248 w 168914"/>
                <a:gd name="connsiteY37" fmla="*/ 195789 h 249410"/>
                <a:gd name="connsiteX38" fmla="*/ 37523 w 168914"/>
                <a:gd name="connsiteY38" fmla="*/ 193064 h 249410"/>
                <a:gd name="connsiteX39" fmla="*/ 37523 w 168914"/>
                <a:gd name="connsiteY39" fmla="*/ 190402 h 249410"/>
                <a:gd name="connsiteX40" fmla="*/ 37523 w 168914"/>
                <a:gd name="connsiteY40" fmla="*/ 187740 h 249410"/>
                <a:gd name="connsiteX41" fmla="*/ 37523 w 168914"/>
                <a:gd name="connsiteY41" fmla="*/ 185014 h 249410"/>
                <a:gd name="connsiteX42" fmla="*/ 37523 w 168914"/>
                <a:gd name="connsiteY42" fmla="*/ 182352 h 249410"/>
                <a:gd name="connsiteX43" fmla="*/ 34860 w 168914"/>
                <a:gd name="connsiteY43" fmla="*/ 179690 h 249410"/>
                <a:gd name="connsiteX44" fmla="*/ 32198 w 168914"/>
                <a:gd name="connsiteY44" fmla="*/ 176965 h 249410"/>
                <a:gd name="connsiteX45" fmla="*/ 34860 w 168914"/>
                <a:gd name="connsiteY45" fmla="*/ 176965 h 249410"/>
                <a:gd name="connsiteX46" fmla="*/ 32198 w 168914"/>
                <a:gd name="connsiteY46" fmla="*/ 176965 h 249410"/>
                <a:gd name="connsiteX47" fmla="*/ 29536 w 168914"/>
                <a:gd name="connsiteY47" fmla="*/ 174302 h 249410"/>
                <a:gd name="connsiteX48" fmla="*/ 29536 w 168914"/>
                <a:gd name="connsiteY48" fmla="*/ 171640 h 249410"/>
                <a:gd name="connsiteX49" fmla="*/ 29536 w 168914"/>
                <a:gd name="connsiteY49" fmla="*/ 168978 h 249410"/>
                <a:gd name="connsiteX50" fmla="*/ 29536 w 168914"/>
                <a:gd name="connsiteY50" fmla="*/ 166253 h 249410"/>
                <a:gd name="connsiteX51" fmla="*/ 26811 w 168914"/>
                <a:gd name="connsiteY51" fmla="*/ 163591 h 249410"/>
                <a:gd name="connsiteX52" fmla="*/ 26811 w 168914"/>
                <a:gd name="connsiteY52" fmla="*/ 160929 h 249410"/>
                <a:gd name="connsiteX53" fmla="*/ 24149 w 168914"/>
                <a:gd name="connsiteY53" fmla="*/ 158203 h 249410"/>
                <a:gd name="connsiteX54" fmla="*/ 21487 w 168914"/>
                <a:gd name="connsiteY54" fmla="*/ 158203 h 249410"/>
                <a:gd name="connsiteX55" fmla="*/ 21487 w 168914"/>
                <a:gd name="connsiteY55" fmla="*/ 155541 h 249410"/>
                <a:gd name="connsiteX56" fmla="*/ 21487 w 168914"/>
                <a:gd name="connsiteY56" fmla="*/ 152879 h 249410"/>
                <a:gd name="connsiteX57" fmla="*/ 18761 w 168914"/>
                <a:gd name="connsiteY57" fmla="*/ 152879 h 249410"/>
                <a:gd name="connsiteX58" fmla="*/ 18761 w 168914"/>
                <a:gd name="connsiteY58" fmla="*/ 150153 h 249410"/>
                <a:gd name="connsiteX59" fmla="*/ 18761 w 168914"/>
                <a:gd name="connsiteY59" fmla="*/ 147491 h 249410"/>
                <a:gd name="connsiteX60" fmla="*/ 18761 w 168914"/>
                <a:gd name="connsiteY60" fmla="*/ 144830 h 249410"/>
                <a:gd name="connsiteX61" fmla="*/ 18761 w 168914"/>
                <a:gd name="connsiteY61" fmla="*/ 142104 h 249410"/>
                <a:gd name="connsiteX62" fmla="*/ 16099 w 168914"/>
                <a:gd name="connsiteY62" fmla="*/ 142104 h 249410"/>
                <a:gd name="connsiteX63" fmla="*/ 16099 w 168914"/>
                <a:gd name="connsiteY63" fmla="*/ 139442 h 249410"/>
                <a:gd name="connsiteX64" fmla="*/ 13437 w 168914"/>
                <a:gd name="connsiteY64" fmla="*/ 139442 h 249410"/>
                <a:gd name="connsiteX65" fmla="*/ 10712 w 168914"/>
                <a:gd name="connsiteY65" fmla="*/ 139442 h 249410"/>
                <a:gd name="connsiteX66" fmla="*/ 10712 w 168914"/>
                <a:gd name="connsiteY66" fmla="*/ 136780 h 249410"/>
                <a:gd name="connsiteX67" fmla="*/ 8050 w 168914"/>
                <a:gd name="connsiteY67" fmla="*/ 136780 h 249410"/>
                <a:gd name="connsiteX68" fmla="*/ 5387 w 168914"/>
                <a:gd name="connsiteY68" fmla="*/ 136780 h 249410"/>
                <a:gd name="connsiteX69" fmla="*/ 5387 w 168914"/>
                <a:gd name="connsiteY69" fmla="*/ 134118 h 249410"/>
                <a:gd name="connsiteX70" fmla="*/ 5387 w 168914"/>
                <a:gd name="connsiteY70" fmla="*/ 131392 h 249410"/>
                <a:gd name="connsiteX71" fmla="*/ 2725 w 168914"/>
                <a:gd name="connsiteY71" fmla="*/ 131392 h 249410"/>
                <a:gd name="connsiteX72" fmla="*/ 2725 w 168914"/>
                <a:gd name="connsiteY72" fmla="*/ 128730 h 249410"/>
                <a:gd name="connsiteX73" fmla="*/ 5387 w 168914"/>
                <a:gd name="connsiteY73" fmla="*/ 128730 h 249410"/>
                <a:gd name="connsiteX74" fmla="*/ 5387 w 168914"/>
                <a:gd name="connsiteY74" fmla="*/ 126068 h 249410"/>
                <a:gd name="connsiteX75" fmla="*/ 5387 w 168914"/>
                <a:gd name="connsiteY75" fmla="*/ 123343 h 249410"/>
                <a:gd name="connsiteX76" fmla="*/ 2725 w 168914"/>
                <a:gd name="connsiteY76" fmla="*/ 123343 h 249410"/>
                <a:gd name="connsiteX77" fmla="*/ 2725 w 168914"/>
                <a:gd name="connsiteY77" fmla="*/ 120681 h 249410"/>
                <a:gd name="connsiteX78" fmla="*/ 2725 w 168914"/>
                <a:gd name="connsiteY78" fmla="*/ 118019 h 249410"/>
                <a:gd name="connsiteX79" fmla="*/ 0 w 168914"/>
                <a:gd name="connsiteY79" fmla="*/ 115293 h 249410"/>
                <a:gd name="connsiteX80" fmla="*/ 2725 w 168914"/>
                <a:gd name="connsiteY80" fmla="*/ 112631 h 249410"/>
                <a:gd name="connsiteX81" fmla="*/ 2725 w 168914"/>
                <a:gd name="connsiteY81" fmla="*/ 109969 h 249410"/>
                <a:gd name="connsiteX82" fmla="*/ 2725 w 168914"/>
                <a:gd name="connsiteY82" fmla="*/ 107307 h 249410"/>
                <a:gd name="connsiteX83" fmla="*/ 2725 w 168914"/>
                <a:gd name="connsiteY83" fmla="*/ 104581 h 249410"/>
                <a:gd name="connsiteX84" fmla="*/ 2725 w 168914"/>
                <a:gd name="connsiteY84" fmla="*/ 101919 h 249410"/>
                <a:gd name="connsiteX85" fmla="*/ 5387 w 168914"/>
                <a:gd name="connsiteY85" fmla="*/ 101919 h 249410"/>
                <a:gd name="connsiteX86" fmla="*/ 8050 w 168914"/>
                <a:gd name="connsiteY86" fmla="*/ 101919 h 249410"/>
                <a:gd name="connsiteX87" fmla="*/ 8050 w 168914"/>
                <a:gd name="connsiteY87" fmla="*/ 99257 h 249410"/>
                <a:gd name="connsiteX88" fmla="*/ 10712 w 168914"/>
                <a:gd name="connsiteY88" fmla="*/ 96532 h 249410"/>
                <a:gd name="connsiteX89" fmla="*/ 13437 w 168914"/>
                <a:gd name="connsiteY89" fmla="*/ 96532 h 249410"/>
                <a:gd name="connsiteX90" fmla="*/ 16099 w 168914"/>
                <a:gd name="connsiteY90" fmla="*/ 96532 h 249410"/>
                <a:gd name="connsiteX91" fmla="*/ 18761 w 168914"/>
                <a:gd name="connsiteY91" fmla="*/ 93870 h 249410"/>
                <a:gd name="connsiteX92" fmla="*/ 18761 w 168914"/>
                <a:gd name="connsiteY92" fmla="*/ 91208 h 249410"/>
                <a:gd name="connsiteX93" fmla="*/ 21487 w 168914"/>
                <a:gd name="connsiteY93" fmla="*/ 91208 h 249410"/>
                <a:gd name="connsiteX94" fmla="*/ 24149 w 168914"/>
                <a:gd name="connsiteY94" fmla="*/ 91208 h 249410"/>
                <a:gd name="connsiteX95" fmla="*/ 24149 w 168914"/>
                <a:gd name="connsiteY95" fmla="*/ 88482 h 249410"/>
                <a:gd name="connsiteX96" fmla="*/ 26811 w 168914"/>
                <a:gd name="connsiteY96" fmla="*/ 88482 h 249410"/>
                <a:gd name="connsiteX97" fmla="*/ 29536 w 168914"/>
                <a:gd name="connsiteY97" fmla="*/ 85820 h 249410"/>
                <a:gd name="connsiteX98" fmla="*/ 32198 w 168914"/>
                <a:gd name="connsiteY98" fmla="*/ 83158 h 249410"/>
                <a:gd name="connsiteX99" fmla="*/ 32198 w 168914"/>
                <a:gd name="connsiteY99" fmla="*/ 80496 h 249410"/>
                <a:gd name="connsiteX100" fmla="*/ 34860 w 168914"/>
                <a:gd name="connsiteY100" fmla="*/ 77771 h 249410"/>
                <a:gd name="connsiteX101" fmla="*/ 34860 w 168914"/>
                <a:gd name="connsiteY101" fmla="*/ 75109 h 249410"/>
                <a:gd name="connsiteX102" fmla="*/ 34860 w 168914"/>
                <a:gd name="connsiteY102" fmla="*/ 72447 h 249410"/>
                <a:gd name="connsiteX103" fmla="*/ 37523 w 168914"/>
                <a:gd name="connsiteY103" fmla="*/ 69721 h 249410"/>
                <a:gd name="connsiteX104" fmla="*/ 37523 w 168914"/>
                <a:gd name="connsiteY104" fmla="*/ 67059 h 249410"/>
                <a:gd name="connsiteX105" fmla="*/ 40248 w 168914"/>
                <a:gd name="connsiteY105" fmla="*/ 64397 h 249410"/>
                <a:gd name="connsiteX106" fmla="*/ 42910 w 168914"/>
                <a:gd name="connsiteY106" fmla="*/ 64397 h 249410"/>
                <a:gd name="connsiteX107" fmla="*/ 42910 w 168914"/>
                <a:gd name="connsiteY107" fmla="*/ 61672 h 249410"/>
                <a:gd name="connsiteX108" fmla="*/ 45572 w 168914"/>
                <a:gd name="connsiteY108" fmla="*/ 61672 h 249410"/>
                <a:gd name="connsiteX109" fmla="*/ 48298 w 168914"/>
                <a:gd name="connsiteY109" fmla="*/ 59010 h 249410"/>
                <a:gd name="connsiteX110" fmla="*/ 50960 w 168914"/>
                <a:gd name="connsiteY110" fmla="*/ 59010 h 249410"/>
                <a:gd name="connsiteX111" fmla="*/ 53622 w 168914"/>
                <a:gd name="connsiteY111" fmla="*/ 59010 h 249410"/>
                <a:gd name="connsiteX112" fmla="*/ 53622 w 168914"/>
                <a:gd name="connsiteY112" fmla="*/ 56347 h 249410"/>
                <a:gd name="connsiteX113" fmla="*/ 56347 w 168914"/>
                <a:gd name="connsiteY113" fmla="*/ 56347 h 249410"/>
                <a:gd name="connsiteX114" fmla="*/ 59009 w 168914"/>
                <a:gd name="connsiteY114" fmla="*/ 56347 h 249410"/>
                <a:gd name="connsiteX115" fmla="*/ 59009 w 168914"/>
                <a:gd name="connsiteY115" fmla="*/ 53622 h 249410"/>
                <a:gd name="connsiteX116" fmla="*/ 59009 w 168914"/>
                <a:gd name="connsiteY116" fmla="*/ 50960 h 249410"/>
                <a:gd name="connsiteX117" fmla="*/ 61671 w 168914"/>
                <a:gd name="connsiteY117" fmla="*/ 50960 h 249410"/>
                <a:gd name="connsiteX118" fmla="*/ 61671 w 168914"/>
                <a:gd name="connsiteY118" fmla="*/ 48298 h 249410"/>
                <a:gd name="connsiteX119" fmla="*/ 64333 w 168914"/>
                <a:gd name="connsiteY119" fmla="*/ 48298 h 249410"/>
                <a:gd name="connsiteX120" fmla="*/ 64333 w 168914"/>
                <a:gd name="connsiteY120" fmla="*/ 50960 h 249410"/>
                <a:gd name="connsiteX121" fmla="*/ 67059 w 168914"/>
                <a:gd name="connsiteY121" fmla="*/ 50960 h 249410"/>
                <a:gd name="connsiteX122" fmla="*/ 69721 w 168914"/>
                <a:gd name="connsiteY122" fmla="*/ 50960 h 249410"/>
                <a:gd name="connsiteX123" fmla="*/ 72383 w 168914"/>
                <a:gd name="connsiteY123" fmla="*/ 50960 h 249410"/>
                <a:gd name="connsiteX124" fmla="*/ 75108 w 168914"/>
                <a:gd name="connsiteY124" fmla="*/ 50960 h 249410"/>
                <a:gd name="connsiteX125" fmla="*/ 77770 w 168914"/>
                <a:gd name="connsiteY125" fmla="*/ 50960 h 249410"/>
                <a:gd name="connsiteX126" fmla="*/ 80432 w 168914"/>
                <a:gd name="connsiteY126" fmla="*/ 48298 h 249410"/>
                <a:gd name="connsiteX127" fmla="*/ 83158 w 168914"/>
                <a:gd name="connsiteY127" fmla="*/ 48298 h 249410"/>
                <a:gd name="connsiteX128" fmla="*/ 85820 w 168914"/>
                <a:gd name="connsiteY128" fmla="*/ 48298 h 249410"/>
                <a:gd name="connsiteX129" fmla="*/ 88482 w 168914"/>
                <a:gd name="connsiteY129" fmla="*/ 48298 h 249410"/>
                <a:gd name="connsiteX130" fmla="*/ 91144 w 168914"/>
                <a:gd name="connsiteY130" fmla="*/ 48298 h 249410"/>
                <a:gd name="connsiteX131" fmla="*/ 91144 w 168914"/>
                <a:gd name="connsiteY131" fmla="*/ 45636 h 249410"/>
                <a:gd name="connsiteX132" fmla="*/ 93870 w 168914"/>
                <a:gd name="connsiteY132" fmla="*/ 42910 h 249410"/>
                <a:gd name="connsiteX133" fmla="*/ 96532 w 168914"/>
                <a:gd name="connsiteY133" fmla="*/ 40248 h 249410"/>
                <a:gd name="connsiteX134" fmla="*/ 96532 w 168914"/>
                <a:gd name="connsiteY134" fmla="*/ 37586 h 249410"/>
                <a:gd name="connsiteX135" fmla="*/ 99194 w 168914"/>
                <a:gd name="connsiteY135" fmla="*/ 37586 h 249410"/>
                <a:gd name="connsiteX136" fmla="*/ 101919 w 168914"/>
                <a:gd name="connsiteY136" fmla="*/ 34860 h 249410"/>
                <a:gd name="connsiteX137" fmla="*/ 101919 w 168914"/>
                <a:gd name="connsiteY137" fmla="*/ 32198 h 249410"/>
                <a:gd name="connsiteX138" fmla="*/ 104581 w 168914"/>
                <a:gd name="connsiteY138" fmla="*/ 32198 h 249410"/>
                <a:gd name="connsiteX139" fmla="*/ 107243 w 168914"/>
                <a:gd name="connsiteY139" fmla="*/ 29537 h 249410"/>
                <a:gd name="connsiteX140" fmla="*/ 109969 w 168914"/>
                <a:gd name="connsiteY140" fmla="*/ 26811 h 249410"/>
                <a:gd name="connsiteX141" fmla="*/ 112631 w 168914"/>
                <a:gd name="connsiteY141" fmla="*/ 24149 h 249410"/>
                <a:gd name="connsiteX142" fmla="*/ 112631 w 168914"/>
                <a:gd name="connsiteY142" fmla="*/ 21487 h 249410"/>
                <a:gd name="connsiteX143" fmla="*/ 115293 w 168914"/>
                <a:gd name="connsiteY143" fmla="*/ 21487 h 249410"/>
                <a:gd name="connsiteX144" fmla="*/ 118018 w 168914"/>
                <a:gd name="connsiteY144" fmla="*/ 18825 h 249410"/>
                <a:gd name="connsiteX145" fmla="*/ 118018 w 168914"/>
                <a:gd name="connsiteY145" fmla="*/ 16099 h 249410"/>
                <a:gd name="connsiteX146" fmla="*/ 120680 w 168914"/>
                <a:gd name="connsiteY146" fmla="*/ 16099 h 249410"/>
                <a:gd name="connsiteX147" fmla="*/ 120680 w 168914"/>
                <a:gd name="connsiteY147" fmla="*/ 13437 h 249410"/>
                <a:gd name="connsiteX148" fmla="*/ 123343 w 168914"/>
                <a:gd name="connsiteY148" fmla="*/ 13437 h 249410"/>
                <a:gd name="connsiteX149" fmla="*/ 126005 w 168914"/>
                <a:gd name="connsiteY149" fmla="*/ 10775 h 249410"/>
                <a:gd name="connsiteX150" fmla="*/ 123343 w 168914"/>
                <a:gd name="connsiteY150" fmla="*/ 5388 h 249410"/>
                <a:gd name="connsiteX151" fmla="*/ 128730 w 168914"/>
                <a:gd name="connsiteY151" fmla="*/ 5388 h 249410"/>
                <a:gd name="connsiteX152" fmla="*/ 136780 w 168914"/>
                <a:gd name="connsiteY152" fmla="*/ 2726 h 249410"/>
                <a:gd name="connsiteX153" fmla="*/ 144829 w 168914"/>
                <a:gd name="connsiteY153" fmla="*/ 0 h 249410"/>
                <a:gd name="connsiteX154" fmla="*/ 147491 w 168914"/>
                <a:gd name="connsiteY154" fmla="*/ 0 h 249410"/>
                <a:gd name="connsiteX155" fmla="*/ 150153 w 168914"/>
                <a:gd name="connsiteY155" fmla="*/ 0 h 249410"/>
                <a:gd name="connsiteX156" fmla="*/ 150153 w 168914"/>
                <a:gd name="connsiteY156" fmla="*/ 2726 h 249410"/>
                <a:gd name="connsiteX157" fmla="*/ 152816 w 168914"/>
                <a:gd name="connsiteY157" fmla="*/ 2726 h 249410"/>
                <a:gd name="connsiteX158" fmla="*/ 152816 w 168914"/>
                <a:gd name="connsiteY158" fmla="*/ 5388 h 249410"/>
                <a:gd name="connsiteX159" fmla="*/ 155541 w 168914"/>
                <a:gd name="connsiteY159" fmla="*/ 5388 h 249410"/>
                <a:gd name="connsiteX160" fmla="*/ 158203 w 168914"/>
                <a:gd name="connsiteY160" fmla="*/ 5388 h 249410"/>
                <a:gd name="connsiteX161" fmla="*/ 158203 w 168914"/>
                <a:gd name="connsiteY161" fmla="*/ 8050 h 249410"/>
                <a:gd name="connsiteX162" fmla="*/ 160865 w 168914"/>
                <a:gd name="connsiteY162" fmla="*/ 8050 h 249410"/>
                <a:gd name="connsiteX163" fmla="*/ 163591 w 168914"/>
                <a:gd name="connsiteY163" fmla="*/ 10775 h 249410"/>
                <a:gd name="connsiteX164" fmla="*/ 163591 w 168914"/>
                <a:gd name="connsiteY164" fmla="*/ 13437 h 249410"/>
                <a:gd name="connsiteX165" fmla="*/ 163591 w 168914"/>
                <a:gd name="connsiteY165" fmla="*/ 16099 h 249410"/>
                <a:gd name="connsiteX166" fmla="*/ 163591 w 168914"/>
                <a:gd name="connsiteY166" fmla="*/ 18825 h 249410"/>
                <a:gd name="connsiteX167" fmla="*/ 163591 w 168914"/>
                <a:gd name="connsiteY167" fmla="*/ 21487 h 249410"/>
                <a:gd name="connsiteX168" fmla="*/ 160865 w 168914"/>
                <a:gd name="connsiteY168" fmla="*/ 21487 h 249410"/>
                <a:gd name="connsiteX169" fmla="*/ 160865 w 168914"/>
                <a:gd name="connsiteY169" fmla="*/ 24149 h 249410"/>
                <a:gd name="connsiteX170" fmla="*/ 158203 w 168914"/>
                <a:gd name="connsiteY170" fmla="*/ 26811 h 249410"/>
                <a:gd name="connsiteX171" fmla="*/ 155541 w 168914"/>
                <a:gd name="connsiteY171" fmla="*/ 26811 h 249410"/>
                <a:gd name="connsiteX172" fmla="*/ 155541 w 168914"/>
                <a:gd name="connsiteY172" fmla="*/ 29537 h 249410"/>
                <a:gd name="connsiteX173" fmla="*/ 155541 w 168914"/>
                <a:gd name="connsiteY173" fmla="*/ 32198 h 249410"/>
                <a:gd name="connsiteX174" fmla="*/ 155541 w 168914"/>
                <a:gd name="connsiteY174" fmla="*/ 34860 h 249410"/>
                <a:gd name="connsiteX175" fmla="*/ 155541 w 168914"/>
                <a:gd name="connsiteY175" fmla="*/ 37586 h 249410"/>
                <a:gd name="connsiteX176" fmla="*/ 155541 w 168914"/>
                <a:gd name="connsiteY176" fmla="*/ 40248 h 249410"/>
                <a:gd name="connsiteX177" fmla="*/ 155541 w 168914"/>
                <a:gd name="connsiteY177" fmla="*/ 42910 h 249410"/>
                <a:gd name="connsiteX178" fmla="*/ 155541 w 168914"/>
                <a:gd name="connsiteY178" fmla="*/ 45636 h 249410"/>
                <a:gd name="connsiteX179" fmla="*/ 152816 w 168914"/>
                <a:gd name="connsiteY179" fmla="*/ 48298 h 249410"/>
                <a:gd name="connsiteX180" fmla="*/ 152816 w 168914"/>
                <a:gd name="connsiteY180" fmla="*/ 50960 h 249410"/>
                <a:gd name="connsiteX181" fmla="*/ 150153 w 168914"/>
                <a:gd name="connsiteY181" fmla="*/ 50960 h 249410"/>
                <a:gd name="connsiteX182" fmla="*/ 150153 w 168914"/>
                <a:gd name="connsiteY182" fmla="*/ 53622 h 249410"/>
                <a:gd name="connsiteX183" fmla="*/ 150153 w 168914"/>
                <a:gd name="connsiteY183" fmla="*/ 56347 h 249410"/>
                <a:gd name="connsiteX184" fmla="*/ 150153 w 168914"/>
                <a:gd name="connsiteY184" fmla="*/ 59010 h 249410"/>
                <a:gd name="connsiteX185" fmla="*/ 150153 w 168914"/>
                <a:gd name="connsiteY185" fmla="*/ 61672 h 249410"/>
                <a:gd name="connsiteX186" fmla="*/ 150153 w 168914"/>
                <a:gd name="connsiteY186" fmla="*/ 64397 h 249410"/>
                <a:gd name="connsiteX187" fmla="*/ 150153 w 168914"/>
                <a:gd name="connsiteY187" fmla="*/ 69721 h 249410"/>
                <a:gd name="connsiteX188" fmla="*/ 150153 w 168914"/>
                <a:gd name="connsiteY188" fmla="*/ 72447 h 249410"/>
                <a:gd name="connsiteX189" fmla="*/ 150153 w 168914"/>
                <a:gd name="connsiteY189" fmla="*/ 75109 h 249410"/>
                <a:gd name="connsiteX190" fmla="*/ 150153 w 168914"/>
                <a:gd name="connsiteY190" fmla="*/ 77771 h 249410"/>
                <a:gd name="connsiteX191" fmla="*/ 150153 w 168914"/>
                <a:gd name="connsiteY191" fmla="*/ 80496 h 249410"/>
                <a:gd name="connsiteX192" fmla="*/ 152816 w 168914"/>
                <a:gd name="connsiteY192" fmla="*/ 83158 h 249410"/>
                <a:gd name="connsiteX193" fmla="*/ 155541 w 168914"/>
                <a:gd name="connsiteY193" fmla="*/ 83158 h 249410"/>
                <a:gd name="connsiteX194" fmla="*/ 158203 w 168914"/>
                <a:gd name="connsiteY194" fmla="*/ 83158 h 249410"/>
                <a:gd name="connsiteX195" fmla="*/ 158203 w 168914"/>
                <a:gd name="connsiteY195" fmla="*/ 85820 h 249410"/>
                <a:gd name="connsiteX196" fmla="*/ 160865 w 168914"/>
                <a:gd name="connsiteY196" fmla="*/ 88482 h 249410"/>
                <a:gd name="connsiteX197" fmla="*/ 160865 w 168914"/>
                <a:gd name="connsiteY197" fmla="*/ 91208 h 249410"/>
                <a:gd name="connsiteX198" fmla="*/ 163591 w 168914"/>
                <a:gd name="connsiteY198" fmla="*/ 91208 h 249410"/>
                <a:gd name="connsiteX199" fmla="*/ 163591 w 168914"/>
                <a:gd name="connsiteY199" fmla="*/ 93870 h 249410"/>
                <a:gd name="connsiteX200" fmla="*/ 163591 w 168914"/>
                <a:gd name="connsiteY200" fmla="*/ 96532 h 249410"/>
                <a:gd name="connsiteX201" fmla="*/ 163591 w 168914"/>
                <a:gd name="connsiteY201" fmla="*/ 99257 h 249410"/>
                <a:gd name="connsiteX202" fmla="*/ 163591 w 168914"/>
                <a:gd name="connsiteY202" fmla="*/ 101919 h 249410"/>
                <a:gd name="connsiteX203" fmla="*/ 163591 w 168914"/>
                <a:gd name="connsiteY203" fmla="*/ 104581 h 249410"/>
                <a:gd name="connsiteX204" fmla="*/ 163591 w 168914"/>
                <a:gd name="connsiteY204" fmla="*/ 107307 h 249410"/>
                <a:gd name="connsiteX205" fmla="*/ 163591 w 168914"/>
                <a:gd name="connsiteY205" fmla="*/ 109969 h 249410"/>
                <a:gd name="connsiteX206" fmla="*/ 160865 w 168914"/>
                <a:gd name="connsiteY206" fmla="*/ 109969 h 249410"/>
                <a:gd name="connsiteX207" fmla="*/ 160865 w 168914"/>
                <a:gd name="connsiteY207" fmla="*/ 112631 h 249410"/>
                <a:gd name="connsiteX208" fmla="*/ 158203 w 168914"/>
                <a:gd name="connsiteY208" fmla="*/ 115293 h 249410"/>
                <a:gd name="connsiteX209" fmla="*/ 158203 w 168914"/>
                <a:gd name="connsiteY209" fmla="*/ 118019 h 249410"/>
                <a:gd name="connsiteX210" fmla="*/ 158203 w 168914"/>
                <a:gd name="connsiteY210" fmla="*/ 120681 h 249410"/>
                <a:gd name="connsiteX211" fmla="*/ 158203 w 168914"/>
                <a:gd name="connsiteY211" fmla="*/ 123343 h 249410"/>
                <a:gd name="connsiteX212" fmla="*/ 158203 w 168914"/>
                <a:gd name="connsiteY212" fmla="*/ 126068 h 249410"/>
                <a:gd name="connsiteX213" fmla="*/ 160865 w 168914"/>
                <a:gd name="connsiteY213" fmla="*/ 126068 h 249410"/>
                <a:gd name="connsiteX214" fmla="*/ 160865 w 168914"/>
                <a:gd name="connsiteY214" fmla="*/ 128730 h 249410"/>
                <a:gd name="connsiteX215" fmla="*/ 160865 w 168914"/>
                <a:gd name="connsiteY215" fmla="*/ 131392 h 249410"/>
                <a:gd name="connsiteX216" fmla="*/ 160865 w 168914"/>
                <a:gd name="connsiteY216" fmla="*/ 134118 h 249410"/>
                <a:gd name="connsiteX217" fmla="*/ 160865 w 168914"/>
                <a:gd name="connsiteY217" fmla="*/ 136780 h 249410"/>
                <a:gd name="connsiteX218" fmla="*/ 160865 w 168914"/>
                <a:gd name="connsiteY218" fmla="*/ 139442 h 249410"/>
                <a:gd name="connsiteX219" fmla="*/ 160865 w 168914"/>
                <a:gd name="connsiteY219" fmla="*/ 142104 h 249410"/>
                <a:gd name="connsiteX220" fmla="*/ 163591 w 168914"/>
                <a:gd name="connsiteY220" fmla="*/ 142104 h 249410"/>
                <a:gd name="connsiteX221" fmla="*/ 166253 w 168914"/>
                <a:gd name="connsiteY221" fmla="*/ 144830 h 249410"/>
                <a:gd name="connsiteX222" fmla="*/ 166253 w 168914"/>
                <a:gd name="connsiteY222" fmla="*/ 147491 h 249410"/>
                <a:gd name="connsiteX223" fmla="*/ 166253 w 168914"/>
                <a:gd name="connsiteY223" fmla="*/ 150153 h 249410"/>
                <a:gd name="connsiteX224" fmla="*/ 166253 w 168914"/>
                <a:gd name="connsiteY224" fmla="*/ 152879 h 249410"/>
                <a:gd name="connsiteX225" fmla="*/ 166253 w 168914"/>
                <a:gd name="connsiteY225" fmla="*/ 155541 h 249410"/>
                <a:gd name="connsiteX226" fmla="*/ 168915 w 168914"/>
                <a:gd name="connsiteY226" fmla="*/ 158203 h 249410"/>
                <a:gd name="connsiteX227" fmla="*/ 168915 w 168914"/>
                <a:gd name="connsiteY227" fmla="*/ 160929 h 249410"/>
                <a:gd name="connsiteX228" fmla="*/ 166253 w 168914"/>
                <a:gd name="connsiteY228" fmla="*/ 160929 h 249410"/>
                <a:gd name="connsiteX229" fmla="*/ 166253 w 168914"/>
                <a:gd name="connsiteY229" fmla="*/ 163591 h 249410"/>
                <a:gd name="connsiteX230" fmla="*/ 163591 w 168914"/>
                <a:gd name="connsiteY230" fmla="*/ 163591 h 249410"/>
                <a:gd name="connsiteX231" fmla="*/ 160865 w 168914"/>
                <a:gd name="connsiteY231" fmla="*/ 163591 h 249410"/>
                <a:gd name="connsiteX232" fmla="*/ 158203 w 168914"/>
                <a:gd name="connsiteY232" fmla="*/ 163591 h 249410"/>
                <a:gd name="connsiteX233" fmla="*/ 155541 w 168914"/>
                <a:gd name="connsiteY233" fmla="*/ 163591 h 249410"/>
                <a:gd name="connsiteX234" fmla="*/ 152816 w 168914"/>
                <a:gd name="connsiteY234" fmla="*/ 166253 h 249410"/>
                <a:gd name="connsiteX235" fmla="*/ 150153 w 168914"/>
                <a:gd name="connsiteY235" fmla="*/ 166253 h 249410"/>
                <a:gd name="connsiteX236" fmla="*/ 150153 w 168914"/>
                <a:gd name="connsiteY236" fmla="*/ 168978 h 249410"/>
                <a:gd name="connsiteX237" fmla="*/ 150153 w 168914"/>
                <a:gd name="connsiteY237" fmla="*/ 171640 h 249410"/>
                <a:gd name="connsiteX238" fmla="*/ 147491 w 168914"/>
                <a:gd name="connsiteY238" fmla="*/ 174302 h 249410"/>
                <a:gd name="connsiteX239" fmla="*/ 144829 w 168914"/>
                <a:gd name="connsiteY239" fmla="*/ 176965 h 249410"/>
                <a:gd name="connsiteX240" fmla="*/ 142104 w 168914"/>
                <a:gd name="connsiteY240" fmla="*/ 179690 h 249410"/>
                <a:gd name="connsiteX241" fmla="*/ 142104 w 168914"/>
                <a:gd name="connsiteY241" fmla="*/ 182352 h 249410"/>
                <a:gd name="connsiteX242" fmla="*/ 142104 w 168914"/>
                <a:gd name="connsiteY242" fmla="*/ 185014 h 249410"/>
                <a:gd name="connsiteX243" fmla="*/ 144829 w 168914"/>
                <a:gd name="connsiteY243" fmla="*/ 185014 h 249410"/>
                <a:gd name="connsiteX244" fmla="*/ 144829 w 168914"/>
                <a:gd name="connsiteY244" fmla="*/ 187740 h 249410"/>
                <a:gd name="connsiteX245" fmla="*/ 144829 w 168914"/>
                <a:gd name="connsiteY245" fmla="*/ 190402 h 249410"/>
                <a:gd name="connsiteX246" fmla="*/ 147491 w 168914"/>
                <a:gd name="connsiteY246" fmla="*/ 190402 h 249410"/>
                <a:gd name="connsiteX247" fmla="*/ 147491 w 168914"/>
                <a:gd name="connsiteY247" fmla="*/ 193064 h 249410"/>
                <a:gd name="connsiteX248" fmla="*/ 147491 w 168914"/>
                <a:gd name="connsiteY248" fmla="*/ 195789 h 249410"/>
                <a:gd name="connsiteX249" fmla="*/ 150153 w 168914"/>
                <a:gd name="connsiteY249" fmla="*/ 198451 h 249410"/>
                <a:gd name="connsiteX250" fmla="*/ 150153 w 168914"/>
                <a:gd name="connsiteY250" fmla="*/ 201113 h 249410"/>
                <a:gd name="connsiteX251" fmla="*/ 150153 w 168914"/>
                <a:gd name="connsiteY251" fmla="*/ 203775 h 249410"/>
                <a:gd name="connsiteX252" fmla="*/ 147491 w 168914"/>
                <a:gd name="connsiteY252" fmla="*/ 203775 h 249410"/>
                <a:gd name="connsiteX253" fmla="*/ 147491 w 168914"/>
                <a:gd name="connsiteY253" fmla="*/ 206501 h 249410"/>
                <a:gd name="connsiteX254" fmla="*/ 144829 w 168914"/>
                <a:gd name="connsiteY254" fmla="*/ 206501 h 249410"/>
                <a:gd name="connsiteX255" fmla="*/ 142104 w 168914"/>
                <a:gd name="connsiteY255" fmla="*/ 206501 h 249410"/>
                <a:gd name="connsiteX256" fmla="*/ 139442 w 168914"/>
                <a:gd name="connsiteY256" fmla="*/ 203775 h 249410"/>
                <a:gd name="connsiteX257" fmla="*/ 136780 w 168914"/>
                <a:gd name="connsiteY257" fmla="*/ 203775 h 249410"/>
                <a:gd name="connsiteX258" fmla="*/ 134054 w 168914"/>
                <a:gd name="connsiteY258" fmla="*/ 203775 h 249410"/>
                <a:gd name="connsiteX259" fmla="*/ 131392 w 168914"/>
                <a:gd name="connsiteY259" fmla="*/ 203775 h 249410"/>
                <a:gd name="connsiteX260" fmla="*/ 131392 w 168914"/>
                <a:gd name="connsiteY260" fmla="*/ 206501 h 249410"/>
                <a:gd name="connsiteX261" fmla="*/ 128730 w 168914"/>
                <a:gd name="connsiteY261" fmla="*/ 206501 h 249410"/>
                <a:gd name="connsiteX262" fmla="*/ 126005 w 168914"/>
                <a:gd name="connsiteY262" fmla="*/ 209163 h 249410"/>
                <a:gd name="connsiteX263" fmla="*/ 123343 w 168914"/>
                <a:gd name="connsiteY263" fmla="*/ 209163 h 249410"/>
                <a:gd name="connsiteX264" fmla="*/ 120680 w 168914"/>
                <a:gd name="connsiteY264" fmla="*/ 206501 h 249410"/>
                <a:gd name="connsiteX265" fmla="*/ 118018 w 168914"/>
                <a:gd name="connsiteY265" fmla="*/ 206501 h 249410"/>
                <a:gd name="connsiteX266" fmla="*/ 118018 w 168914"/>
                <a:gd name="connsiteY266" fmla="*/ 209163 h 249410"/>
                <a:gd name="connsiteX267" fmla="*/ 115293 w 168914"/>
                <a:gd name="connsiteY267" fmla="*/ 209163 h 249410"/>
                <a:gd name="connsiteX268" fmla="*/ 115293 w 168914"/>
                <a:gd name="connsiteY268" fmla="*/ 211825 h 249410"/>
                <a:gd name="connsiteX269" fmla="*/ 112631 w 168914"/>
                <a:gd name="connsiteY269" fmla="*/ 214550 h 249410"/>
                <a:gd name="connsiteX270" fmla="*/ 109969 w 168914"/>
                <a:gd name="connsiteY270" fmla="*/ 214550 h 249410"/>
                <a:gd name="connsiteX271" fmla="*/ 109969 w 168914"/>
                <a:gd name="connsiteY271" fmla="*/ 217212 h 249410"/>
                <a:gd name="connsiteX272" fmla="*/ 107243 w 168914"/>
                <a:gd name="connsiteY272" fmla="*/ 219874 h 249410"/>
                <a:gd name="connsiteX273" fmla="*/ 107243 w 168914"/>
                <a:gd name="connsiteY273" fmla="*/ 222600 h 249410"/>
                <a:gd name="connsiteX274" fmla="*/ 104581 w 168914"/>
                <a:gd name="connsiteY274" fmla="*/ 225262 h 249410"/>
                <a:gd name="connsiteX275" fmla="*/ 104581 w 168914"/>
                <a:gd name="connsiteY275" fmla="*/ 227924 h 249410"/>
                <a:gd name="connsiteX276" fmla="*/ 101919 w 168914"/>
                <a:gd name="connsiteY276" fmla="*/ 230586 h 249410"/>
                <a:gd name="connsiteX277" fmla="*/ 101919 w 168914"/>
                <a:gd name="connsiteY277" fmla="*/ 233312 h 249410"/>
                <a:gd name="connsiteX278" fmla="*/ 99194 w 168914"/>
                <a:gd name="connsiteY278" fmla="*/ 233312 h 249410"/>
                <a:gd name="connsiteX279" fmla="*/ 99194 w 168914"/>
                <a:gd name="connsiteY279" fmla="*/ 235974 h 249410"/>
                <a:gd name="connsiteX280" fmla="*/ 96532 w 168914"/>
                <a:gd name="connsiteY280" fmla="*/ 238636 h 249410"/>
                <a:gd name="connsiteX281" fmla="*/ 93870 w 168914"/>
                <a:gd name="connsiteY281" fmla="*/ 238636 h 249410"/>
                <a:gd name="connsiteX282" fmla="*/ 91144 w 168914"/>
                <a:gd name="connsiteY282" fmla="*/ 238636 h 249410"/>
                <a:gd name="connsiteX283" fmla="*/ 88482 w 168914"/>
                <a:gd name="connsiteY283" fmla="*/ 238636 h 249410"/>
                <a:gd name="connsiteX284" fmla="*/ 88482 w 168914"/>
                <a:gd name="connsiteY284" fmla="*/ 241361 h 249410"/>
                <a:gd name="connsiteX285" fmla="*/ 85820 w 168914"/>
                <a:gd name="connsiteY285" fmla="*/ 241361 h 249410"/>
                <a:gd name="connsiteX286" fmla="*/ 85820 w 168914"/>
                <a:gd name="connsiteY286" fmla="*/ 244023 h 249410"/>
                <a:gd name="connsiteX287" fmla="*/ 85820 w 168914"/>
                <a:gd name="connsiteY287" fmla="*/ 246685 h 249410"/>
                <a:gd name="connsiteX288" fmla="*/ 83158 w 168914"/>
                <a:gd name="connsiteY288" fmla="*/ 246685 h 249410"/>
                <a:gd name="connsiteX289" fmla="*/ 83158 w 168914"/>
                <a:gd name="connsiteY289" fmla="*/ 249411 h 249410"/>
                <a:gd name="connsiteX290" fmla="*/ 80432 w 168914"/>
                <a:gd name="connsiteY290" fmla="*/ 249411 h 249410"/>
                <a:gd name="connsiteX291" fmla="*/ 80432 w 168914"/>
                <a:gd name="connsiteY291" fmla="*/ 249411 h 24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168914" h="249410">
                  <a:moveTo>
                    <a:pt x="80432" y="249411"/>
                  </a:moveTo>
                  <a:lnTo>
                    <a:pt x="77770" y="249411"/>
                  </a:lnTo>
                  <a:lnTo>
                    <a:pt x="75108" y="249411"/>
                  </a:lnTo>
                  <a:lnTo>
                    <a:pt x="72383" y="249411"/>
                  </a:lnTo>
                  <a:lnTo>
                    <a:pt x="72383" y="246685"/>
                  </a:lnTo>
                  <a:lnTo>
                    <a:pt x="72383" y="244023"/>
                  </a:lnTo>
                  <a:lnTo>
                    <a:pt x="75108" y="244023"/>
                  </a:lnTo>
                  <a:lnTo>
                    <a:pt x="75108" y="241361"/>
                  </a:lnTo>
                  <a:lnTo>
                    <a:pt x="75108" y="238636"/>
                  </a:lnTo>
                  <a:lnTo>
                    <a:pt x="77770" y="235974"/>
                  </a:lnTo>
                  <a:lnTo>
                    <a:pt x="80432" y="235974"/>
                  </a:lnTo>
                  <a:lnTo>
                    <a:pt x="80432" y="233312"/>
                  </a:lnTo>
                  <a:lnTo>
                    <a:pt x="80432" y="230586"/>
                  </a:lnTo>
                  <a:lnTo>
                    <a:pt x="80432" y="227924"/>
                  </a:lnTo>
                  <a:lnTo>
                    <a:pt x="80432" y="225262"/>
                  </a:lnTo>
                  <a:lnTo>
                    <a:pt x="80432" y="222600"/>
                  </a:lnTo>
                  <a:lnTo>
                    <a:pt x="77770" y="222600"/>
                  </a:lnTo>
                  <a:lnTo>
                    <a:pt x="75108" y="222600"/>
                  </a:lnTo>
                  <a:lnTo>
                    <a:pt x="72383" y="219874"/>
                  </a:lnTo>
                  <a:lnTo>
                    <a:pt x="72383" y="217212"/>
                  </a:lnTo>
                  <a:lnTo>
                    <a:pt x="69721" y="214550"/>
                  </a:lnTo>
                  <a:lnTo>
                    <a:pt x="69721" y="211825"/>
                  </a:lnTo>
                  <a:lnTo>
                    <a:pt x="67059" y="211825"/>
                  </a:lnTo>
                  <a:lnTo>
                    <a:pt x="67059" y="209163"/>
                  </a:lnTo>
                  <a:lnTo>
                    <a:pt x="67059" y="206501"/>
                  </a:lnTo>
                  <a:lnTo>
                    <a:pt x="64333" y="206501"/>
                  </a:lnTo>
                  <a:lnTo>
                    <a:pt x="61671" y="206501"/>
                  </a:lnTo>
                  <a:lnTo>
                    <a:pt x="59009" y="209163"/>
                  </a:lnTo>
                  <a:lnTo>
                    <a:pt x="56347" y="209163"/>
                  </a:lnTo>
                  <a:lnTo>
                    <a:pt x="56347" y="206501"/>
                  </a:lnTo>
                  <a:lnTo>
                    <a:pt x="53622" y="206501"/>
                  </a:lnTo>
                  <a:lnTo>
                    <a:pt x="53622" y="203775"/>
                  </a:lnTo>
                  <a:lnTo>
                    <a:pt x="50960" y="203775"/>
                  </a:lnTo>
                  <a:lnTo>
                    <a:pt x="48298" y="203775"/>
                  </a:lnTo>
                  <a:lnTo>
                    <a:pt x="48298" y="201113"/>
                  </a:lnTo>
                  <a:lnTo>
                    <a:pt x="45572" y="198451"/>
                  </a:lnTo>
                  <a:lnTo>
                    <a:pt x="42910" y="195789"/>
                  </a:lnTo>
                  <a:lnTo>
                    <a:pt x="40248" y="195789"/>
                  </a:lnTo>
                  <a:lnTo>
                    <a:pt x="37523" y="193064"/>
                  </a:lnTo>
                  <a:lnTo>
                    <a:pt x="37523" y="190402"/>
                  </a:lnTo>
                  <a:lnTo>
                    <a:pt x="37523" y="187740"/>
                  </a:lnTo>
                  <a:lnTo>
                    <a:pt x="37523" y="185014"/>
                  </a:lnTo>
                  <a:lnTo>
                    <a:pt x="37523" y="182352"/>
                  </a:lnTo>
                  <a:lnTo>
                    <a:pt x="34860" y="179690"/>
                  </a:lnTo>
                  <a:lnTo>
                    <a:pt x="32198" y="176965"/>
                  </a:lnTo>
                  <a:lnTo>
                    <a:pt x="34860" y="176965"/>
                  </a:lnTo>
                  <a:lnTo>
                    <a:pt x="32198" y="176965"/>
                  </a:lnTo>
                  <a:lnTo>
                    <a:pt x="29536" y="174302"/>
                  </a:lnTo>
                  <a:lnTo>
                    <a:pt x="29536" y="171640"/>
                  </a:lnTo>
                  <a:lnTo>
                    <a:pt x="29536" y="168978"/>
                  </a:lnTo>
                  <a:lnTo>
                    <a:pt x="29536" y="166253"/>
                  </a:lnTo>
                  <a:lnTo>
                    <a:pt x="26811" y="163591"/>
                  </a:lnTo>
                  <a:lnTo>
                    <a:pt x="26811" y="160929"/>
                  </a:lnTo>
                  <a:lnTo>
                    <a:pt x="24149" y="158203"/>
                  </a:lnTo>
                  <a:lnTo>
                    <a:pt x="21487" y="158203"/>
                  </a:lnTo>
                  <a:lnTo>
                    <a:pt x="21487" y="155541"/>
                  </a:lnTo>
                  <a:lnTo>
                    <a:pt x="21487" y="152879"/>
                  </a:lnTo>
                  <a:lnTo>
                    <a:pt x="18761" y="152879"/>
                  </a:lnTo>
                  <a:lnTo>
                    <a:pt x="18761" y="150153"/>
                  </a:lnTo>
                  <a:lnTo>
                    <a:pt x="18761" y="147491"/>
                  </a:lnTo>
                  <a:lnTo>
                    <a:pt x="18761" y="144830"/>
                  </a:lnTo>
                  <a:lnTo>
                    <a:pt x="18761" y="142104"/>
                  </a:lnTo>
                  <a:lnTo>
                    <a:pt x="16099" y="142104"/>
                  </a:lnTo>
                  <a:lnTo>
                    <a:pt x="16099" y="139442"/>
                  </a:lnTo>
                  <a:lnTo>
                    <a:pt x="13437" y="139442"/>
                  </a:lnTo>
                  <a:lnTo>
                    <a:pt x="10712" y="139442"/>
                  </a:lnTo>
                  <a:lnTo>
                    <a:pt x="10712" y="136780"/>
                  </a:lnTo>
                  <a:lnTo>
                    <a:pt x="8050" y="136780"/>
                  </a:lnTo>
                  <a:lnTo>
                    <a:pt x="5387" y="136780"/>
                  </a:lnTo>
                  <a:lnTo>
                    <a:pt x="5387" y="134118"/>
                  </a:lnTo>
                  <a:lnTo>
                    <a:pt x="5387" y="131392"/>
                  </a:lnTo>
                  <a:lnTo>
                    <a:pt x="2725" y="131392"/>
                  </a:lnTo>
                  <a:lnTo>
                    <a:pt x="2725" y="128730"/>
                  </a:lnTo>
                  <a:lnTo>
                    <a:pt x="5387" y="128730"/>
                  </a:lnTo>
                  <a:lnTo>
                    <a:pt x="5387" y="126068"/>
                  </a:lnTo>
                  <a:lnTo>
                    <a:pt x="5387" y="123343"/>
                  </a:lnTo>
                  <a:lnTo>
                    <a:pt x="2725" y="123343"/>
                  </a:lnTo>
                  <a:lnTo>
                    <a:pt x="2725" y="120681"/>
                  </a:lnTo>
                  <a:lnTo>
                    <a:pt x="2725" y="118019"/>
                  </a:lnTo>
                  <a:lnTo>
                    <a:pt x="0" y="115293"/>
                  </a:lnTo>
                  <a:lnTo>
                    <a:pt x="2725" y="112631"/>
                  </a:lnTo>
                  <a:lnTo>
                    <a:pt x="2725" y="109969"/>
                  </a:lnTo>
                  <a:lnTo>
                    <a:pt x="2725" y="107307"/>
                  </a:lnTo>
                  <a:lnTo>
                    <a:pt x="2725" y="104581"/>
                  </a:lnTo>
                  <a:lnTo>
                    <a:pt x="2725" y="101919"/>
                  </a:lnTo>
                  <a:lnTo>
                    <a:pt x="5387" y="101919"/>
                  </a:lnTo>
                  <a:lnTo>
                    <a:pt x="8050" y="101919"/>
                  </a:lnTo>
                  <a:lnTo>
                    <a:pt x="8050" y="99257"/>
                  </a:lnTo>
                  <a:lnTo>
                    <a:pt x="10712" y="96532"/>
                  </a:lnTo>
                  <a:lnTo>
                    <a:pt x="13437" y="96532"/>
                  </a:lnTo>
                  <a:lnTo>
                    <a:pt x="16099" y="96532"/>
                  </a:lnTo>
                  <a:lnTo>
                    <a:pt x="18761" y="93870"/>
                  </a:lnTo>
                  <a:lnTo>
                    <a:pt x="18761" y="91208"/>
                  </a:lnTo>
                  <a:lnTo>
                    <a:pt x="21487" y="91208"/>
                  </a:lnTo>
                  <a:lnTo>
                    <a:pt x="24149" y="91208"/>
                  </a:lnTo>
                  <a:lnTo>
                    <a:pt x="24149" y="88482"/>
                  </a:lnTo>
                  <a:lnTo>
                    <a:pt x="26811" y="88482"/>
                  </a:lnTo>
                  <a:lnTo>
                    <a:pt x="29536" y="85820"/>
                  </a:lnTo>
                  <a:lnTo>
                    <a:pt x="32198" y="83158"/>
                  </a:lnTo>
                  <a:lnTo>
                    <a:pt x="32198" y="80496"/>
                  </a:lnTo>
                  <a:lnTo>
                    <a:pt x="34860" y="77771"/>
                  </a:lnTo>
                  <a:lnTo>
                    <a:pt x="34860" y="75109"/>
                  </a:lnTo>
                  <a:lnTo>
                    <a:pt x="34860" y="72447"/>
                  </a:lnTo>
                  <a:lnTo>
                    <a:pt x="37523" y="69721"/>
                  </a:lnTo>
                  <a:lnTo>
                    <a:pt x="37523" y="67059"/>
                  </a:lnTo>
                  <a:lnTo>
                    <a:pt x="40248" y="64397"/>
                  </a:lnTo>
                  <a:lnTo>
                    <a:pt x="42910" y="64397"/>
                  </a:lnTo>
                  <a:lnTo>
                    <a:pt x="42910" y="61672"/>
                  </a:lnTo>
                  <a:lnTo>
                    <a:pt x="45572" y="61672"/>
                  </a:lnTo>
                  <a:lnTo>
                    <a:pt x="48298" y="59010"/>
                  </a:lnTo>
                  <a:lnTo>
                    <a:pt x="50960" y="59010"/>
                  </a:lnTo>
                  <a:lnTo>
                    <a:pt x="53622" y="59010"/>
                  </a:lnTo>
                  <a:lnTo>
                    <a:pt x="53622" y="56347"/>
                  </a:lnTo>
                  <a:lnTo>
                    <a:pt x="56347" y="56347"/>
                  </a:lnTo>
                  <a:lnTo>
                    <a:pt x="59009" y="56347"/>
                  </a:lnTo>
                  <a:lnTo>
                    <a:pt x="59009" y="53622"/>
                  </a:lnTo>
                  <a:lnTo>
                    <a:pt x="59009" y="50960"/>
                  </a:lnTo>
                  <a:lnTo>
                    <a:pt x="61671" y="50960"/>
                  </a:lnTo>
                  <a:lnTo>
                    <a:pt x="61671" y="48298"/>
                  </a:lnTo>
                  <a:lnTo>
                    <a:pt x="64333" y="48298"/>
                  </a:lnTo>
                  <a:lnTo>
                    <a:pt x="64333" y="50960"/>
                  </a:lnTo>
                  <a:lnTo>
                    <a:pt x="67059" y="50960"/>
                  </a:lnTo>
                  <a:lnTo>
                    <a:pt x="69721" y="50960"/>
                  </a:lnTo>
                  <a:lnTo>
                    <a:pt x="72383" y="50960"/>
                  </a:lnTo>
                  <a:lnTo>
                    <a:pt x="75108" y="50960"/>
                  </a:lnTo>
                  <a:lnTo>
                    <a:pt x="77770" y="50960"/>
                  </a:lnTo>
                  <a:lnTo>
                    <a:pt x="80432" y="48298"/>
                  </a:lnTo>
                  <a:lnTo>
                    <a:pt x="83158" y="48298"/>
                  </a:lnTo>
                  <a:lnTo>
                    <a:pt x="85820" y="48298"/>
                  </a:lnTo>
                  <a:lnTo>
                    <a:pt x="88482" y="48298"/>
                  </a:lnTo>
                  <a:lnTo>
                    <a:pt x="91144" y="48298"/>
                  </a:lnTo>
                  <a:lnTo>
                    <a:pt x="91144" y="45636"/>
                  </a:lnTo>
                  <a:lnTo>
                    <a:pt x="93870" y="42910"/>
                  </a:lnTo>
                  <a:lnTo>
                    <a:pt x="96532" y="40248"/>
                  </a:lnTo>
                  <a:lnTo>
                    <a:pt x="96532" y="37586"/>
                  </a:lnTo>
                  <a:lnTo>
                    <a:pt x="99194" y="37586"/>
                  </a:lnTo>
                  <a:lnTo>
                    <a:pt x="101919" y="34860"/>
                  </a:lnTo>
                  <a:lnTo>
                    <a:pt x="101919" y="32198"/>
                  </a:lnTo>
                  <a:lnTo>
                    <a:pt x="104581" y="32198"/>
                  </a:lnTo>
                  <a:lnTo>
                    <a:pt x="107243" y="29537"/>
                  </a:lnTo>
                  <a:lnTo>
                    <a:pt x="109969" y="26811"/>
                  </a:lnTo>
                  <a:lnTo>
                    <a:pt x="112631" y="24149"/>
                  </a:lnTo>
                  <a:lnTo>
                    <a:pt x="112631" y="21487"/>
                  </a:lnTo>
                  <a:lnTo>
                    <a:pt x="115293" y="21487"/>
                  </a:lnTo>
                  <a:lnTo>
                    <a:pt x="118018" y="18825"/>
                  </a:lnTo>
                  <a:lnTo>
                    <a:pt x="118018" y="16099"/>
                  </a:lnTo>
                  <a:lnTo>
                    <a:pt x="120680" y="16099"/>
                  </a:lnTo>
                  <a:lnTo>
                    <a:pt x="120680" y="13437"/>
                  </a:lnTo>
                  <a:lnTo>
                    <a:pt x="123343" y="13437"/>
                  </a:lnTo>
                  <a:lnTo>
                    <a:pt x="126005" y="10775"/>
                  </a:lnTo>
                  <a:lnTo>
                    <a:pt x="123343" y="5388"/>
                  </a:lnTo>
                  <a:lnTo>
                    <a:pt x="128730" y="5388"/>
                  </a:lnTo>
                  <a:lnTo>
                    <a:pt x="136780" y="2726"/>
                  </a:lnTo>
                  <a:lnTo>
                    <a:pt x="144829" y="0"/>
                  </a:lnTo>
                  <a:lnTo>
                    <a:pt x="147491" y="0"/>
                  </a:lnTo>
                  <a:lnTo>
                    <a:pt x="150153" y="0"/>
                  </a:lnTo>
                  <a:lnTo>
                    <a:pt x="150153" y="2726"/>
                  </a:lnTo>
                  <a:lnTo>
                    <a:pt x="152816" y="2726"/>
                  </a:lnTo>
                  <a:lnTo>
                    <a:pt x="152816" y="5388"/>
                  </a:lnTo>
                  <a:lnTo>
                    <a:pt x="155541" y="5388"/>
                  </a:lnTo>
                  <a:lnTo>
                    <a:pt x="158203" y="5388"/>
                  </a:lnTo>
                  <a:lnTo>
                    <a:pt x="158203" y="8050"/>
                  </a:lnTo>
                  <a:lnTo>
                    <a:pt x="160865" y="8050"/>
                  </a:lnTo>
                  <a:lnTo>
                    <a:pt x="163591" y="10775"/>
                  </a:lnTo>
                  <a:lnTo>
                    <a:pt x="163591" y="13437"/>
                  </a:lnTo>
                  <a:lnTo>
                    <a:pt x="163591" y="16099"/>
                  </a:lnTo>
                  <a:lnTo>
                    <a:pt x="163591" y="18825"/>
                  </a:lnTo>
                  <a:lnTo>
                    <a:pt x="163591" y="21487"/>
                  </a:lnTo>
                  <a:lnTo>
                    <a:pt x="160865" y="21487"/>
                  </a:lnTo>
                  <a:lnTo>
                    <a:pt x="160865" y="24149"/>
                  </a:lnTo>
                  <a:lnTo>
                    <a:pt x="158203" y="26811"/>
                  </a:lnTo>
                  <a:lnTo>
                    <a:pt x="155541" y="26811"/>
                  </a:lnTo>
                  <a:lnTo>
                    <a:pt x="155541" y="29537"/>
                  </a:lnTo>
                  <a:lnTo>
                    <a:pt x="155541" y="32198"/>
                  </a:lnTo>
                  <a:lnTo>
                    <a:pt x="155541" y="34860"/>
                  </a:lnTo>
                  <a:lnTo>
                    <a:pt x="155541" y="37586"/>
                  </a:lnTo>
                  <a:lnTo>
                    <a:pt x="155541" y="40248"/>
                  </a:lnTo>
                  <a:lnTo>
                    <a:pt x="155541" y="42910"/>
                  </a:lnTo>
                  <a:lnTo>
                    <a:pt x="155541" y="45636"/>
                  </a:lnTo>
                  <a:lnTo>
                    <a:pt x="152816" y="48298"/>
                  </a:lnTo>
                  <a:lnTo>
                    <a:pt x="152816" y="50960"/>
                  </a:lnTo>
                  <a:lnTo>
                    <a:pt x="150153" y="50960"/>
                  </a:lnTo>
                  <a:lnTo>
                    <a:pt x="150153" y="53622"/>
                  </a:lnTo>
                  <a:lnTo>
                    <a:pt x="150153" y="56347"/>
                  </a:lnTo>
                  <a:lnTo>
                    <a:pt x="150153" y="59010"/>
                  </a:lnTo>
                  <a:lnTo>
                    <a:pt x="150153" y="61672"/>
                  </a:lnTo>
                  <a:lnTo>
                    <a:pt x="150153" y="64397"/>
                  </a:lnTo>
                  <a:lnTo>
                    <a:pt x="150153" y="69721"/>
                  </a:lnTo>
                  <a:lnTo>
                    <a:pt x="150153" y="72447"/>
                  </a:lnTo>
                  <a:lnTo>
                    <a:pt x="150153" y="75109"/>
                  </a:lnTo>
                  <a:lnTo>
                    <a:pt x="150153" y="77771"/>
                  </a:lnTo>
                  <a:lnTo>
                    <a:pt x="150153" y="80496"/>
                  </a:lnTo>
                  <a:lnTo>
                    <a:pt x="152816" y="83158"/>
                  </a:lnTo>
                  <a:lnTo>
                    <a:pt x="155541" y="83158"/>
                  </a:lnTo>
                  <a:lnTo>
                    <a:pt x="158203" y="83158"/>
                  </a:lnTo>
                  <a:lnTo>
                    <a:pt x="158203" y="85820"/>
                  </a:lnTo>
                  <a:lnTo>
                    <a:pt x="160865" y="88482"/>
                  </a:lnTo>
                  <a:lnTo>
                    <a:pt x="160865" y="91208"/>
                  </a:lnTo>
                  <a:lnTo>
                    <a:pt x="163591" y="91208"/>
                  </a:lnTo>
                  <a:lnTo>
                    <a:pt x="163591" y="93870"/>
                  </a:lnTo>
                  <a:lnTo>
                    <a:pt x="163591" y="96532"/>
                  </a:lnTo>
                  <a:lnTo>
                    <a:pt x="163591" y="99257"/>
                  </a:lnTo>
                  <a:lnTo>
                    <a:pt x="163591" y="101919"/>
                  </a:lnTo>
                  <a:lnTo>
                    <a:pt x="163591" y="104581"/>
                  </a:lnTo>
                  <a:lnTo>
                    <a:pt x="163591" y="107307"/>
                  </a:lnTo>
                  <a:lnTo>
                    <a:pt x="163591" y="109969"/>
                  </a:lnTo>
                  <a:lnTo>
                    <a:pt x="160865" y="109969"/>
                  </a:lnTo>
                  <a:lnTo>
                    <a:pt x="160865" y="112631"/>
                  </a:lnTo>
                  <a:lnTo>
                    <a:pt x="158203" y="115293"/>
                  </a:lnTo>
                  <a:lnTo>
                    <a:pt x="158203" y="118019"/>
                  </a:lnTo>
                  <a:lnTo>
                    <a:pt x="158203" y="120681"/>
                  </a:lnTo>
                  <a:lnTo>
                    <a:pt x="158203" y="123343"/>
                  </a:lnTo>
                  <a:lnTo>
                    <a:pt x="158203" y="126068"/>
                  </a:lnTo>
                  <a:lnTo>
                    <a:pt x="160865" y="126068"/>
                  </a:lnTo>
                  <a:lnTo>
                    <a:pt x="160865" y="128730"/>
                  </a:lnTo>
                  <a:lnTo>
                    <a:pt x="160865" y="131392"/>
                  </a:lnTo>
                  <a:lnTo>
                    <a:pt x="160865" y="134118"/>
                  </a:lnTo>
                  <a:lnTo>
                    <a:pt x="160865" y="136780"/>
                  </a:lnTo>
                  <a:lnTo>
                    <a:pt x="160865" y="139442"/>
                  </a:lnTo>
                  <a:lnTo>
                    <a:pt x="160865" y="142104"/>
                  </a:lnTo>
                  <a:lnTo>
                    <a:pt x="163591" y="142104"/>
                  </a:lnTo>
                  <a:lnTo>
                    <a:pt x="166253" y="144830"/>
                  </a:lnTo>
                  <a:lnTo>
                    <a:pt x="166253" y="147491"/>
                  </a:lnTo>
                  <a:lnTo>
                    <a:pt x="166253" y="150153"/>
                  </a:lnTo>
                  <a:lnTo>
                    <a:pt x="166253" y="152879"/>
                  </a:lnTo>
                  <a:lnTo>
                    <a:pt x="166253" y="155541"/>
                  </a:lnTo>
                  <a:lnTo>
                    <a:pt x="168915" y="158203"/>
                  </a:lnTo>
                  <a:lnTo>
                    <a:pt x="168915" y="160929"/>
                  </a:lnTo>
                  <a:lnTo>
                    <a:pt x="166253" y="160929"/>
                  </a:lnTo>
                  <a:lnTo>
                    <a:pt x="166253" y="163591"/>
                  </a:lnTo>
                  <a:lnTo>
                    <a:pt x="163591" y="163591"/>
                  </a:lnTo>
                  <a:lnTo>
                    <a:pt x="160865" y="163591"/>
                  </a:lnTo>
                  <a:lnTo>
                    <a:pt x="158203" y="163591"/>
                  </a:lnTo>
                  <a:lnTo>
                    <a:pt x="155541" y="163591"/>
                  </a:lnTo>
                  <a:lnTo>
                    <a:pt x="152816" y="166253"/>
                  </a:lnTo>
                  <a:lnTo>
                    <a:pt x="150153" y="166253"/>
                  </a:lnTo>
                  <a:lnTo>
                    <a:pt x="150153" y="168978"/>
                  </a:lnTo>
                  <a:lnTo>
                    <a:pt x="150153" y="171640"/>
                  </a:lnTo>
                  <a:lnTo>
                    <a:pt x="147491" y="174302"/>
                  </a:lnTo>
                  <a:lnTo>
                    <a:pt x="144829" y="176965"/>
                  </a:lnTo>
                  <a:lnTo>
                    <a:pt x="142104" y="179690"/>
                  </a:lnTo>
                  <a:lnTo>
                    <a:pt x="142104" y="182352"/>
                  </a:lnTo>
                  <a:lnTo>
                    <a:pt x="142104" y="185014"/>
                  </a:lnTo>
                  <a:lnTo>
                    <a:pt x="144829" y="185014"/>
                  </a:lnTo>
                  <a:lnTo>
                    <a:pt x="144829" y="187740"/>
                  </a:lnTo>
                  <a:lnTo>
                    <a:pt x="144829" y="190402"/>
                  </a:lnTo>
                  <a:lnTo>
                    <a:pt x="147491" y="190402"/>
                  </a:lnTo>
                  <a:lnTo>
                    <a:pt x="147491" y="193064"/>
                  </a:lnTo>
                  <a:lnTo>
                    <a:pt x="147491" y="195789"/>
                  </a:lnTo>
                  <a:lnTo>
                    <a:pt x="150153" y="198451"/>
                  </a:lnTo>
                  <a:lnTo>
                    <a:pt x="150153" y="201113"/>
                  </a:lnTo>
                  <a:lnTo>
                    <a:pt x="150153" y="203775"/>
                  </a:lnTo>
                  <a:lnTo>
                    <a:pt x="147491" y="203775"/>
                  </a:lnTo>
                  <a:lnTo>
                    <a:pt x="147491" y="206501"/>
                  </a:lnTo>
                  <a:lnTo>
                    <a:pt x="144829" y="206501"/>
                  </a:lnTo>
                  <a:lnTo>
                    <a:pt x="142104" y="206501"/>
                  </a:lnTo>
                  <a:lnTo>
                    <a:pt x="139442" y="203775"/>
                  </a:lnTo>
                  <a:lnTo>
                    <a:pt x="136780" y="203775"/>
                  </a:lnTo>
                  <a:lnTo>
                    <a:pt x="134054" y="203775"/>
                  </a:lnTo>
                  <a:lnTo>
                    <a:pt x="131392" y="203775"/>
                  </a:lnTo>
                  <a:lnTo>
                    <a:pt x="131392" y="206501"/>
                  </a:lnTo>
                  <a:lnTo>
                    <a:pt x="128730" y="206501"/>
                  </a:lnTo>
                  <a:lnTo>
                    <a:pt x="126005" y="209163"/>
                  </a:lnTo>
                  <a:lnTo>
                    <a:pt x="123343" y="209163"/>
                  </a:lnTo>
                  <a:lnTo>
                    <a:pt x="120680" y="206501"/>
                  </a:lnTo>
                  <a:lnTo>
                    <a:pt x="118018" y="206501"/>
                  </a:lnTo>
                  <a:lnTo>
                    <a:pt x="118018" y="209163"/>
                  </a:lnTo>
                  <a:lnTo>
                    <a:pt x="115293" y="209163"/>
                  </a:lnTo>
                  <a:lnTo>
                    <a:pt x="115293" y="211825"/>
                  </a:lnTo>
                  <a:lnTo>
                    <a:pt x="112631" y="214550"/>
                  </a:lnTo>
                  <a:lnTo>
                    <a:pt x="109969" y="214550"/>
                  </a:lnTo>
                  <a:lnTo>
                    <a:pt x="109969" y="217212"/>
                  </a:lnTo>
                  <a:lnTo>
                    <a:pt x="107243" y="219874"/>
                  </a:lnTo>
                  <a:lnTo>
                    <a:pt x="107243" y="222600"/>
                  </a:lnTo>
                  <a:lnTo>
                    <a:pt x="104581" y="225262"/>
                  </a:lnTo>
                  <a:lnTo>
                    <a:pt x="104581" y="227924"/>
                  </a:lnTo>
                  <a:lnTo>
                    <a:pt x="101919" y="230586"/>
                  </a:lnTo>
                  <a:lnTo>
                    <a:pt x="101919" y="233312"/>
                  </a:lnTo>
                  <a:lnTo>
                    <a:pt x="99194" y="233312"/>
                  </a:lnTo>
                  <a:lnTo>
                    <a:pt x="99194" y="235974"/>
                  </a:lnTo>
                  <a:lnTo>
                    <a:pt x="96532" y="238636"/>
                  </a:lnTo>
                  <a:lnTo>
                    <a:pt x="93870" y="238636"/>
                  </a:lnTo>
                  <a:lnTo>
                    <a:pt x="91144" y="238636"/>
                  </a:lnTo>
                  <a:lnTo>
                    <a:pt x="88482" y="238636"/>
                  </a:lnTo>
                  <a:lnTo>
                    <a:pt x="88482" y="241361"/>
                  </a:lnTo>
                  <a:lnTo>
                    <a:pt x="85820" y="241361"/>
                  </a:lnTo>
                  <a:lnTo>
                    <a:pt x="85820" y="244023"/>
                  </a:lnTo>
                  <a:lnTo>
                    <a:pt x="85820" y="246685"/>
                  </a:lnTo>
                  <a:lnTo>
                    <a:pt x="83158" y="246685"/>
                  </a:lnTo>
                  <a:lnTo>
                    <a:pt x="83158" y="249411"/>
                  </a:lnTo>
                  <a:lnTo>
                    <a:pt x="80432" y="249411"/>
                  </a:lnTo>
                  <a:lnTo>
                    <a:pt x="80432" y="24941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2" name="Freeform: Shape 221">
              <a:extLst>
                <a:ext uri="{FF2B5EF4-FFF2-40B4-BE49-F238E27FC236}">
                  <a16:creationId xmlns:a16="http://schemas.microsoft.com/office/drawing/2014/main" id="{758C5725-9ABA-7BB8-AEDC-6CDEA526095E}"/>
                </a:ext>
              </a:extLst>
            </p:cNvPr>
            <p:cNvSpPr/>
            <p:nvPr/>
          </p:nvSpPr>
          <p:spPr>
            <a:xfrm>
              <a:off x="2344382" y="4557020"/>
              <a:ext cx="104581" cy="144829"/>
            </a:xfrm>
            <a:custGeom>
              <a:avLst/>
              <a:gdLst>
                <a:gd name="connsiteX0" fmla="*/ 88482 w 104581"/>
                <a:gd name="connsiteY0" fmla="*/ 136780 h 144829"/>
                <a:gd name="connsiteX1" fmla="*/ 88482 w 104581"/>
                <a:gd name="connsiteY1" fmla="*/ 139442 h 144829"/>
                <a:gd name="connsiteX2" fmla="*/ 83095 w 104581"/>
                <a:gd name="connsiteY2" fmla="*/ 139442 h 144829"/>
                <a:gd name="connsiteX3" fmla="*/ 69721 w 104581"/>
                <a:gd name="connsiteY3" fmla="*/ 142104 h 144829"/>
                <a:gd name="connsiteX4" fmla="*/ 64333 w 104581"/>
                <a:gd name="connsiteY4" fmla="*/ 142104 h 144829"/>
                <a:gd name="connsiteX5" fmla="*/ 56284 w 104581"/>
                <a:gd name="connsiteY5" fmla="*/ 144830 h 144829"/>
                <a:gd name="connsiteX6" fmla="*/ 48234 w 104581"/>
                <a:gd name="connsiteY6" fmla="*/ 144830 h 144829"/>
                <a:gd name="connsiteX7" fmla="*/ 48234 w 104581"/>
                <a:gd name="connsiteY7" fmla="*/ 123343 h 144829"/>
                <a:gd name="connsiteX8" fmla="*/ 45572 w 104581"/>
                <a:gd name="connsiteY8" fmla="*/ 123343 h 144829"/>
                <a:gd name="connsiteX9" fmla="*/ 45572 w 104581"/>
                <a:gd name="connsiteY9" fmla="*/ 120681 h 144829"/>
                <a:gd name="connsiteX10" fmla="*/ 45572 w 104581"/>
                <a:gd name="connsiteY10" fmla="*/ 118019 h 144829"/>
                <a:gd name="connsiteX11" fmla="*/ 45572 w 104581"/>
                <a:gd name="connsiteY11" fmla="*/ 115293 h 144829"/>
                <a:gd name="connsiteX12" fmla="*/ 42910 w 104581"/>
                <a:gd name="connsiteY12" fmla="*/ 112631 h 144829"/>
                <a:gd name="connsiteX13" fmla="*/ 42910 w 104581"/>
                <a:gd name="connsiteY13" fmla="*/ 109969 h 144829"/>
                <a:gd name="connsiteX14" fmla="*/ 42910 w 104581"/>
                <a:gd name="connsiteY14" fmla="*/ 107244 h 144829"/>
                <a:gd name="connsiteX15" fmla="*/ 42910 w 104581"/>
                <a:gd name="connsiteY15" fmla="*/ 104581 h 144829"/>
                <a:gd name="connsiteX16" fmla="*/ 42910 w 104581"/>
                <a:gd name="connsiteY16" fmla="*/ 101919 h 144829"/>
                <a:gd name="connsiteX17" fmla="*/ 45572 w 104581"/>
                <a:gd name="connsiteY17" fmla="*/ 101919 h 144829"/>
                <a:gd name="connsiteX18" fmla="*/ 45572 w 104581"/>
                <a:gd name="connsiteY18" fmla="*/ 99257 h 144829"/>
                <a:gd name="connsiteX19" fmla="*/ 48234 w 104581"/>
                <a:gd name="connsiteY19" fmla="*/ 96532 h 144829"/>
                <a:gd name="connsiteX20" fmla="*/ 50960 w 104581"/>
                <a:gd name="connsiteY20" fmla="*/ 96532 h 144829"/>
                <a:gd name="connsiteX21" fmla="*/ 53622 w 104581"/>
                <a:gd name="connsiteY21" fmla="*/ 93870 h 144829"/>
                <a:gd name="connsiteX22" fmla="*/ 53622 w 104581"/>
                <a:gd name="connsiteY22" fmla="*/ 91208 h 144829"/>
                <a:gd name="connsiteX23" fmla="*/ 56284 w 104581"/>
                <a:gd name="connsiteY23" fmla="*/ 91208 h 144829"/>
                <a:gd name="connsiteX24" fmla="*/ 56284 w 104581"/>
                <a:gd name="connsiteY24" fmla="*/ 88482 h 144829"/>
                <a:gd name="connsiteX25" fmla="*/ 56284 w 104581"/>
                <a:gd name="connsiteY25" fmla="*/ 85820 h 144829"/>
                <a:gd name="connsiteX26" fmla="*/ 56284 w 104581"/>
                <a:gd name="connsiteY26" fmla="*/ 83158 h 144829"/>
                <a:gd name="connsiteX27" fmla="*/ 53622 w 104581"/>
                <a:gd name="connsiteY27" fmla="*/ 80433 h 144829"/>
                <a:gd name="connsiteX28" fmla="*/ 53622 w 104581"/>
                <a:gd name="connsiteY28" fmla="*/ 77771 h 144829"/>
                <a:gd name="connsiteX29" fmla="*/ 53622 w 104581"/>
                <a:gd name="connsiteY29" fmla="*/ 75109 h 144829"/>
                <a:gd name="connsiteX30" fmla="*/ 53622 w 104581"/>
                <a:gd name="connsiteY30" fmla="*/ 72447 h 144829"/>
                <a:gd name="connsiteX31" fmla="*/ 53622 w 104581"/>
                <a:gd name="connsiteY31" fmla="*/ 69721 h 144829"/>
                <a:gd name="connsiteX32" fmla="*/ 53622 w 104581"/>
                <a:gd name="connsiteY32" fmla="*/ 67059 h 144829"/>
                <a:gd name="connsiteX33" fmla="*/ 56284 w 104581"/>
                <a:gd name="connsiteY33" fmla="*/ 67059 h 144829"/>
                <a:gd name="connsiteX34" fmla="*/ 56284 w 104581"/>
                <a:gd name="connsiteY34" fmla="*/ 64397 h 144829"/>
                <a:gd name="connsiteX35" fmla="*/ 53622 w 104581"/>
                <a:gd name="connsiteY35" fmla="*/ 64397 h 144829"/>
                <a:gd name="connsiteX36" fmla="*/ 50960 w 104581"/>
                <a:gd name="connsiteY36" fmla="*/ 64397 h 144829"/>
                <a:gd name="connsiteX37" fmla="*/ 50960 w 104581"/>
                <a:gd name="connsiteY37" fmla="*/ 67059 h 144829"/>
                <a:gd name="connsiteX38" fmla="*/ 48234 w 104581"/>
                <a:gd name="connsiteY38" fmla="*/ 67059 h 144829"/>
                <a:gd name="connsiteX39" fmla="*/ 48234 w 104581"/>
                <a:gd name="connsiteY39" fmla="*/ 69721 h 144829"/>
                <a:gd name="connsiteX40" fmla="*/ 45572 w 104581"/>
                <a:gd name="connsiteY40" fmla="*/ 69721 h 144829"/>
                <a:gd name="connsiteX41" fmla="*/ 42910 w 104581"/>
                <a:gd name="connsiteY41" fmla="*/ 69721 h 144829"/>
                <a:gd name="connsiteX42" fmla="*/ 40185 w 104581"/>
                <a:gd name="connsiteY42" fmla="*/ 69721 h 144829"/>
                <a:gd name="connsiteX43" fmla="*/ 40185 w 104581"/>
                <a:gd name="connsiteY43" fmla="*/ 67059 h 144829"/>
                <a:gd name="connsiteX44" fmla="*/ 37523 w 104581"/>
                <a:gd name="connsiteY44" fmla="*/ 67059 h 144829"/>
                <a:gd name="connsiteX45" fmla="*/ 34860 w 104581"/>
                <a:gd name="connsiteY45" fmla="*/ 67059 h 144829"/>
                <a:gd name="connsiteX46" fmla="*/ 32198 w 104581"/>
                <a:gd name="connsiteY46" fmla="*/ 67059 h 144829"/>
                <a:gd name="connsiteX47" fmla="*/ 32198 w 104581"/>
                <a:gd name="connsiteY47" fmla="*/ 64397 h 144829"/>
                <a:gd name="connsiteX48" fmla="*/ 29473 w 104581"/>
                <a:gd name="connsiteY48" fmla="*/ 64397 h 144829"/>
                <a:gd name="connsiteX49" fmla="*/ 26811 w 104581"/>
                <a:gd name="connsiteY49" fmla="*/ 64397 h 144829"/>
                <a:gd name="connsiteX50" fmla="*/ 24149 w 104581"/>
                <a:gd name="connsiteY50" fmla="*/ 67059 h 144829"/>
                <a:gd name="connsiteX51" fmla="*/ 21423 w 104581"/>
                <a:gd name="connsiteY51" fmla="*/ 67059 h 144829"/>
                <a:gd name="connsiteX52" fmla="*/ 18761 w 104581"/>
                <a:gd name="connsiteY52" fmla="*/ 67059 h 144829"/>
                <a:gd name="connsiteX53" fmla="*/ 18761 w 104581"/>
                <a:gd name="connsiteY53" fmla="*/ 69721 h 144829"/>
                <a:gd name="connsiteX54" fmla="*/ 16099 w 104581"/>
                <a:gd name="connsiteY54" fmla="*/ 69721 h 144829"/>
                <a:gd name="connsiteX55" fmla="*/ 13374 w 104581"/>
                <a:gd name="connsiteY55" fmla="*/ 69721 h 144829"/>
                <a:gd name="connsiteX56" fmla="*/ 13374 w 104581"/>
                <a:gd name="connsiteY56" fmla="*/ 64397 h 144829"/>
                <a:gd name="connsiteX57" fmla="*/ 10712 w 104581"/>
                <a:gd name="connsiteY57" fmla="*/ 56347 h 144829"/>
                <a:gd name="connsiteX58" fmla="*/ 5387 w 104581"/>
                <a:gd name="connsiteY58" fmla="*/ 50960 h 144829"/>
                <a:gd name="connsiteX59" fmla="*/ 5387 w 104581"/>
                <a:gd name="connsiteY59" fmla="*/ 45636 h 144829"/>
                <a:gd name="connsiteX60" fmla="*/ 2662 w 104581"/>
                <a:gd name="connsiteY60" fmla="*/ 42910 h 144829"/>
                <a:gd name="connsiteX61" fmla="*/ 2662 w 104581"/>
                <a:gd name="connsiteY61" fmla="*/ 40248 h 144829"/>
                <a:gd name="connsiteX62" fmla="*/ 2662 w 104581"/>
                <a:gd name="connsiteY62" fmla="*/ 37586 h 144829"/>
                <a:gd name="connsiteX63" fmla="*/ 2662 w 104581"/>
                <a:gd name="connsiteY63" fmla="*/ 34860 h 144829"/>
                <a:gd name="connsiteX64" fmla="*/ 2662 w 104581"/>
                <a:gd name="connsiteY64" fmla="*/ 32198 h 144829"/>
                <a:gd name="connsiteX65" fmla="*/ 0 w 104581"/>
                <a:gd name="connsiteY65" fmla="*/ 29537 h 144829"/>
                <a:gd name="connsiteX66" fmla="*/ 0 w 104581"/>
                <a:gd name="connsiteY66" fmla="*/ 26811 h 144829"/>
                <a:gd name="connsiteX67" fmla="*/ 0 w 104581"/>
                <a:gd name="connsiteY67" fmla="*/ 24149 h 144829"/>
                <a:gd name="connsiteX68" fmla="*/ 0 w 104581"/>
                <a:gd name="connsiteY68" fmla="*/ 21487 h 144829"/>
                <a:gd name="connsiteX69" fmla="*/ 0 w 104581"/>
                <a:gd name="connsiteY69" fmla="*/ 18761 h 144829"/>
                <a:gd name="connsiteX70" fmla="*/ 0 w 104581"/>
                <a:gd name="connsiteY70" fmla="*/ 16099 h 144829"/>
                <a:gd name="connsiteX71" fmla="*/ 0 w 104581"/>
                <a:gd name="connsiteY71" fmla="*/ 13437 h 144829"/>
                <a:gd name="connsiteX72" fmla="*/ 0 w 104581"/>
                <a:gd name="connsiteY72" fmla="*/ 10775 h 144829"/>
                <a:gd name="connsiteX73" fmla="*/ 0 w 104581"/>
                <a:gd name="connsiteY73" fmla="*/ 8050 h 144829"/>
                <a:gd name="connsiteX74" fmla="*/ 0 w 104581"/>
                <a:gd name="connsiteY74" fmla="*/ 5388 h 144829"/>
                <a:gd name="connsiteX75" fmla="*/ 8050 w 104581"/>
                <a:gd name="connsiteY75" fmla="*/ 5388 h 144829"/>
                <a:gd name="connsiteX76" fmla="*/ 10712 w 104581"/>
                <a:gd name="connsiteY76" fmla="*/ 5388 h 144829"/>
                <a:gd name="connsiteX77" fmla="*/ 10712 w 104581"/>
                <a:gd name="connsiteY77" fmla="*/ 8050 h 144829"/>
                <a:gd name="connsiteX78" fmla="*/ 10712 w 104581"/>
                <a:gd name="connsiteY78" fmla="*/ 10775 h 144829"/>
                <a:gd name="connsiteX79" fmla="*/ 8050 w 104581"/>
                <a:gd name="connsiteY79" fmla="*/ 10775 h 144829"/>
                <a:gd name="connsiteX80" fmla="*/ 8050 w 104581"/>
                <a:gd name="connsiteY80" fmla="*/ 13437 h 144829"/>
                <a:gd name="connsiteX81" fmla="*/ 5387 w 104581"/>
                <a:gd name="connsiteY81" fmla="*/ 13437 h 144829"/>
                <a:gd name="connsiteX82" fmla="*/ 5387 w 104581"/>
                <a:gd name="connsiteY82" fmla="*/ 16099 h 144829"/>
                <a:gd name="connsiteX83" fmla="*/ 5387 w 104581"/>
                <a:gd name="connsiteY83" fmla="*/ 18761 h 144829"/>
                <a:gd name="connsiteX84" fmla="*/ 5387 w 104581"/>
                <a:gd name="connsiteY84" fmla="*/ 21487 h 144829"/>
                <a:gd name="connsiteX85" fmla="*/ 8050 w 104581"/>
                <a:gd name="connsiteY85" fmla="*/ 24149 h 144829"/>
                <a:gd name="connsiteX86" fmla="*/ 8050 w 104581"/>
                <a:gd name="connsiteY86" fmla="*/ 26811 h 144829"/>
                <a:gd name="connsiteX87" fmla="*/ 10712 w 104581"/>
                <a:gd name="connsiteY87" fmla="*/ 29537 h 144829"/>
                <a:gd name="connsiteX88" fmla="*/ 10712 w 104581"/>
                <a:gd name="connsiteY88" fmla="*/ 32198 h 144829"/>
                <a:gd name="connsiteX89" fmla="*/ 13374 w 104581"/>
                <a:gd name="connsiteY89" fmla="*/ 32198 h 144829"/>
                <a:gd name="connsiteX90" fmla="*/ 16099 w 104581"/>
                <a:gd name="connsiteY90" fmla="*/ 29537 h 144829"/>
                <a:gd name="connsiteX91" fmla="*/ 16099 w 104581"/>
                <a:gd name="connsiteY91" fmla="*/ 26811 h 144829"/>
                <a:gd name="connsiteX92" fmla="*/ 18761 w 104581"/>
                <a:gd name="connsiteY92" fmla="*/ 26811 h 144829"/>
                <a:gd name="connsiteX93" fmla="*/ 21423 w 104581"/>
                <a:gd name="connsiteY93" fmla="*/ 26811 h 144829"/>
                <a:gd name="connsiteX94" fmla="*/ 21423 w 104581"/>
                <a:gd name="connsiteY94" fmla="*/ 24149 h 144829"/>
                <a:gd name="connsiteX95" fmla="*/ 24149 w 104581"/>
                <a:gd name="connsiteY95" fmla="*/ 24149 h 144829"/>
                <a:gd name="connsiteX96" fmla="*/ 26811 w 104581"/>
                <a:gd name="connsiteY96" fmla="*/ 24149 h 144829"/>
                <a:gd name="connsiteX97" fmla="*/ 29473 w 104581"/>
                <a:gd name="connsiteY97" fmla="*/ 24149 h 144829"/>
                <a:gd name="connsiteX98" fmla="*/ 29473 w 104581"/>
                <a:gd name="connsiteY98" fmla="*/ 21487 h 144829"/>
                <a:gd name="connsiteX99" fmla="*/ 32198 w 104581"/>
                <a:gd name="connsiteY99" fmla="*/ 21487 h 144829"/>
                <a:gd name="connsiteX100" fmla="*/ 34860 w 104581"/>
                <a:gd name="connsiteY100" fmla="*/ 18761 h 144829"/>
                <a:gd name="connsiteX101" fmla="*/ 37523 w 104581"/>
                <a:gd name="connsiteY101" fmla="*/ 18761 h 144829"/>
                <a:gd name="connsiteX102" fmla="*/ 40185 w 104581"/>
                <a:gd name="connsiteY102" fmla="*/ 18761 h 144829"/>
                <a:gd name="connsiteX103" fmla="*/ 42910 w 104581"/>
                <a:gd name="connsiteY103" fmla="*/ 16099 h 144829"/>
                <a:gd name="connsiteX104" fmla="*/ 45572 w 104581"/>
                <a:gd name="connsiteY104" fmla="*/ 16099 h 144829"/>
                <a:gd name="connsiteX105" fmla="*/ 48234 w 104581"/>
                <a:gd name="connsiteY105" fmla="*/ 13437 h 144829"/>
                <a:gd name="connsiteX106" fmla="*/ 50960 w 104581"/>
                <a:gd name="connsiteY106" fmla="*/ 13437 h 144829"/>
                <a:gd name="connsiteX107" fmla="*/ 50960 w 104581"/>
                <a:gd name="connsiteY107" fmla="*/ 16099 h 144829"/>
                <a:gd name="connsiteX108" fmla="*/ 53622 w 104581"/>
                <a:gd name="connsiteY108" fmla="*/ 16099 h 144829"/>
                <a:gd name="connsiteX109" fmla="*/ 53622 w 104581"/>
                <a:gd name="connsiteY109" fmla="*/ 18761 h 144829"/>
                <a:gd name="connsiteX110" fmla="*/ 53622 w 104581"/>
                <a:gd name="connsiteY110" fmla="*/ 21487 h 144829"/>
                <a:gd name="connsiteX111" fmla="*/ 53622 w 104581"/>
                <a:gd name="connsiteY111" fmla="*/ 18761 h 144829"/>
                <a:gd name="connsiteX112" fmla="*/ 56284 w 104581"/>
                <a:gd name="connsiteY112" fmla="*/ 18761 h 144829"/>
                <a:gd name="connsiteX113" fmla="*/ 56284 w 104581"/>
                <a:gd name="connsiteY113" fmla="*/ 21487 h 144829"/>
                <a:gd name="connsiteX114" fmla="*/ 59009 w 104581"/>
                <a:gd name="connsiteY114" fmla="*/ 21487 h 144829"/>
                <a:gd name="connsiteX115" fmla="*/ 61671 w 104581"/>
                <a:gd name="connsiteY115" fmla="*/ 21487 h 144829"/>
                <a:gd name="connsiteX116" fmla="*/ 64333 w 104581"/>
                <a:gd name="connsiteY116" fmla="*/ 21487 h 144829"/>
                <a:gd name="connsiteX117" fmla="*/ 64333 w 104581"/>
                <a:gd name="connsiteY117" fmla="*/ 24149 h 144829"/>
                <a:gd name="connsiteX118" fmla="*/ 66995 w 104581"/>
                <a:gd name="connsiteY118" fmla="*/ 24149 h 144829"/>
                <a:gd name="connsiteX119" fmla="*/ 66995 w 104581"/>
                <a:gd name="connsiteY119" fmla="*/ 21487 h 144829"/>
                <a:gd name="connsiteX120" fmla="*/ 69721 w 104581"/>
                <a:gd name="connsiteY120" fmla="*/ 21487 h 144829"/>
                <a:gd name="connsiteX121" fmla="*/ 69721 w 104581"/>
                <a:gd name="connsiteY121" fmla="*/ 18761 h 144829"/>
                <a:gd name="connsiteX122" fmla="*/ 69721 w 104581"/>
                <a:gd name="connsiteY122" fmla="*/ 16099 h 144829"/>
                <a:gd name="connsiteX123" fmla="*/ 69721 w 104581"/>
                <a:gd name="connsiteY123" fmla="*/ 13437 h 144829"/>
                <a:gd name="connsiteX124" fmla="*/ 72383 w 104581"/>
                <a:gd name="connsiteY124" fmla="*/ 13437 h 144829"/>
                <a:gd name="connsiteX125" fmla="*/ 72383 w 104581"/>
                <a:gd name="connsiteY125" fmla="*/ 10775 h 144829"/>
                <a:gd name="connsiteX126" fmla="*/ 72383 w 104581"/>
                <a:gd name="connsiteY126" fmla="*/ 8050 h 144829"/>
                <a:gd name="connsiteX127" fmla="*/ 75045 w 104581"/>
                <a:gd name="connsiteY127" fmla="*/ 10775 h 144829"/>
                <a:gd name="connsiteX128" fmla="*/ 77770 w 104581"/>
                <a:gd name="connsiteY128" fmla="*/ 10775 h 144829"/>
                <a:gd name="connsiteX129" fmla="*/ 80432 w 104581"/>
                <a:gd name="connsiteY129" fmla="*/ 10775 h 144829"/>
                <a:gd name="connsiteX130" fmla="*/ 83095 w 104581"/>
                <a:gd name="connsiteY130" fmla="*/ 10775 h 144829"/>
                <a:gd name="connsiteX131" fmla="*/ 83095 w 104581"/>
                <a:gd name="connsiteY131" fmla="*/ 13437 h 144829"/>
                <a:gd name="connsiteX132" fmla="*/ 85820 w 104581"/>
                <a:gd name="connsiteY132" fmla="*/ 13437 h 144829"/>
                <a:gd name="connsiteX133" fmla="*/ 88482 w 104581"/>
                <a:gd name="connsiteY133" fmla="*/ 13437 h 144829"/>
                <a:gd name="connsiteX134" fmla="*/ 91144 w 104581"/>
                <a:gd name="connsiteY134" fmla="*/ 13437 h 144829"/>
                <a:gd name="connsiteX135" fmla="*/ 93870 w 104581"/>
                <a:gd name="connsiteY135" fmla="*/ 13437 h 144829"/>
                <a:gd name="connsiteX136" fmla="*/ 93870 w 104581"/>
                <a:gd name="connsiteY136" fmla="*/ 10775 h 144829"/>
                <a:gd name="connsiteX137" fmla="*/ 93870 w 104581"/>
                <a:gd name="connsiteY137" fmla="*/ 8050 h 144829"/>
                <a:gd name="connsiteX138" fmla="*/ 93870 w 104581"/>
                <a:gd name="connsiteY138" fmla="*/ 5388 h 144829"/>
                <a:gd name="connsiteX139" fmla="*/ 93870 w 104581"/>
                <a:gd name="connsiteY139" fmla="*/ 2726 h 144829"/>
                <a:gd name="connsiteX140" fmla="*/ 93870 w 104581"/>
                <a:gd name="connsiteY140" fmla="*/ 0 h 144829"/>
                <a:gd name="connsiteX141" fmla="*/ 96532 w 104581"/>
                <a:gd name="connsiteY141" fmla="*/ 0 h 144829"/>
                <a:gd name="connsiteX142" fmla="*/ 96532 w 104581"/>
                <a:gd name="connsiteY142" fmla="*/ 2726 h 144829"/>
                <a:gd name="connsiteX143" fmla="*/ 96532 w 104581"/>
                <a:gd name="connsiteY143" fmla="*/ 5388 h 144829"/>
                <a:gd name="connsiteX144" fmla="*/ 96532 w 104581"/>
                <a:gd name="connsiteY144" fmla="*/ 8050 h 144829"/>
                <a:gd name="connsiteX145" fmla="*/ 99194 w 104581"/>
                <a:gd name="connsiteY145" fmla="*/ 10775 h 144829"/>
                <a:gd name="connsiteX146" fmla="*/ 99194 w 104581"/>
                <a:gd name="connsiteY146" fmla="*/ 13437 h 144829"/>
                <a:gd name="connsiteX147" fmla="*/ 99194 w 104581"/>
                <a:gd name="connsiteY147" fmla="*/ 18761 h 144829"/>
                <a:gd name="connsiteX148" fmla="*/ 99194 w 104581"/>
                <a:gd name="connsiteY148" fmla="*/ 21487 h 144829"/>
                <a:gd name="connsiteX149" fmla="*/ 99194 w 104581"/>
                <a:gd name="connsiteY149" fmla="*/ 26811 h 144829"/>
                <a:gd name="connsiteX150" fmla="*/ 99194 w 104581"/>
                <a:gd name="connsiteY150" fmla="*/ 34860 h 144829"/>
                <a:gd name="connsiteX151" fmla="*/ 99194 w 104581"/>
                <a:gd name="connsiteY151" fmla="*/ 40248 h 144829"/>
                <a:gd name="connsiteX152" fmla="*/ 99194 w 104581"/>
                <a:gd name="connsiteY152" fmla="*/ 45636 h 144829"/>
                <a:gd name="connsiteX153" fmla="*/ 99194 w 104581"/>
                <a:gd name="connsiteY153" fmla="*/ 53622 h 144829"/>
                <a:gd name="connsiteX154" fmla="*/ 99194 w 104581"/>
                <a:gd name="connsiteY154" fmla="*/ 56347 h 144829"/>
                <a:gd name="connsiteX155" fmla="*/ 101856 w 104581"/>
                <a:gd name="connsiteY155" fmla="*/ 56347 h 144829"/>
                <a:gd name="connsiteX156" fmla="*/ 101856 w 104581"/>
                <a:gd name="connsiteY156" fmla="*/ 59010 h 144829"/>
                <a:gd name="connsiteX157" fmla="*/ 101856 w 104581"/>
                <a:gd name="connsiteY157" fmla="*/ 61672 h 144829"/>
                <a:gd name="connsiteX158" fmla="*/ 101856 w 104581"/>
                <a:gd name="connsiteY158" fmla="*/ 72447 h 144829"/>
                <a:gd name="connsiteX159" fmla="*/ 101856 w 104581"/>
                <a:gd name="connsiteY159" fmla="*/ 80433 h 144829"/>
                <a:gd name="connsiteX160" fmla="*/ 101856 w 104581"/>
                <a:gd name="connsiteY160" fmla="*/ 83158 h 144829"/>
                <a:gd name="connsiteX161" fmla="*/ 101856 w 104581"/>
                <a:gd name="connsiteY161" fmla="*/ 85820 h 144829"/>
                <a:gd name="connsiteX162" fmla="*/ 101856 w 104581"/>
                <a:gd name="connsiteY162" fmla="*/ 88482 h 144829"/>
                <a:gd name="connsiteX163" fmla="*/ 101856 w 104581"/>
                <a:gd name="connsiteY163" fmla="*/ 91208 h 144829"/>
                <a:gd name="connsiteX164" fmla="*/ 101856 w 104581"/>
                <a:gd name="connsiteY164" fmla="*/ 93870 h 144829"/>
                <a:gd name="connsiteX165" fmla="*/ 101856 w 104581"/>
                <a:gd name="connsiteY165" fmla="*/ 96532 h 144829"/>
                <a:gd name="connsiteX166" fmla="*/ 101856 w 104581"/>
                <a:gd name="connsiteY166" fmla="*/ 99257 h 144829"/>
                <a:gd name="connsiteX167" fmla="*/ 101856 w 104581"/>
                <a:gd name="connsiteY167" fmla="*/ 101919 h 144829"/>
                <a:gd name="connsiteX168" fmla="*/ 104581 w 104581"/>
                <a:gd name="connsiteY168" fmla="*/ 104581 h 144829"/>
                <a:gd name="connsiteX169" fmla="*/ 104581 w 104581"/>
                <a:gd name="connsiteY169" fmla="*/ 107244 h 144829"/>
                <a:gd name="connsiteX170" fmla="*/ 104581 w 104581"/>
                <a:gd name="connsiteY170" fmla="*/ 109969 h 144829"/>
                <a:gd name="connsiteX171" fmla="*/ 101856 w 104581"/>
                <a:gd name="connsiteY171" fmla="*/ 109969 h 144829"/>
                <a:gd name="connsiteX172" fmla="*/ 101856 w 104581"/>
                <a:gd name="connsiteY172" fmla="*/ 112631 h 144829"/>
                <a:gd name="connsiteX173" fmla="*/ 101856 w 104581"/>
                <a:gd name="connsiteY173" fmla="*/ 115293 h 144829"/>
                <a:gd name="connsiteX174" fmla="*/ 99194 w 104581"/>
                <a:gd name="connsiteY174" fmla="*/ 115293 h 144829"/>
                <a:gd name="connsiteX175" fmla="*/ 96532 w 104581"/>
                <a:gd name="connsiteY175" fmla="*/ 115293 h 144829"/>
                <a:gd name="connsiteX176" fmla="*/ 96532 w 104581"/>
                <a:gd name="connsiteY176" fmla="*/ 118019 h 144829"/>
                <a:gd name="connsiteX177" fmla="*/ 88482 w 104581"/>
                <a:gd name="connsiteY177" fmla="*/ 136780 h 144829"/>
                <a:gd name="connsiteX178" fmla="*/ 88482 w 104581"/>
                <a:gd name="connsiteY178" fmla="*/ 136780 h 14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04581" h="144829">
                  <a:moveTo>
                    <a:pt x="88482" y="136780"/>
                  </a:moveTo>
                  <a:lnTo>
                    <a:pt x="88482" y="139442"/>
                  </a:lnTo>
                  <a:lnTo>
                    <a:pt x="83095" y="139442"/>
                  </a:lnTo>
                  <a:lnTo>
                    <a:pt x="69721" y="142104"/>
                  </a:lnTo>
                  <a:lnTo>
                    <a:pt x="64333" y="142104"/>
                  </a:lnTo>
                  <a:lnTo>
                    <a:pt x="56284" y="144830"/>
                  </a:lnTo>
                  <a:lnTo>
                    <a:pt x="48234" y="144830"/>
                  </a:lnTo>
                  <a:lnTo>
                    <a:pt x="48234" y="123343"/>
                  </a:lnTo>
                  <a:lnTo>
                    <a:pt x="45572" y="123343"/>
                  </a:lnTo>
                  <a:lnTo>
                    <a:pt x="45572" y="120681"/>
                  </a:lnTo>
                  <a:lnTo>
                    <a:pt x="45572" y="118019"/>
                  </a:lnTo>
                  <a:lnTo>
                    <a:pt x="45572" y="115293"/>
                  </a:lnTo>
                  <a:lnTo>
                    <a:pt x="42910" y="112631"/>
                  </a:lnTo>
                  <a:lnTo>
                    <a:pt x="42910" y="109969"/>
                  </a:lnTo>
                  <a:lnTo>
                    <a:pt x="42910" y="107244"/>
                  </a:lnTo>
                  <a:lnTo>
                    <a:pt x="42910" y="104581"/>
                  </a:lnTo>
                  <a:lnTo>
                    <a:pt x="42910" y="101919"/>
                  </a:lnTo>
                  <a:lnTo>
                    <a:pt x="45572" y="101919"/>
                  </a:lnTo>
                  <a:lnTo>
                    <a:pt x="45572" y="99257"/>
                  </a:lnTo>
                  <a:lnTo>
                    <a:pt x="48234" y="96532"/>
                  </a:lnTo>
                  <a:lnTo>
                    <a:pt x="50960" y="96532"/>
                  </a:lnTo>
                  <a:lnTo>
                    <a:pt x="53622" y="93870"/>
                  </a:lnTo>
                  <a:lnTo>
                    <a:pt x="53622" y="91208"/>
                  </a:lnTo>
                  <a:lnTo>
                    <a:pt x="56284" y="91208"/>
                  </a:lnTo>
                  <a:lnTo>
                    <a:pt x="56284" y="88482"/>
                  </a:lnTo>
                  <a:lnTo>
                    <a:pt x="56284" y="85820"/>
                  </a:lnTo>
                  <a:lnTo>
                    <a:pt x="56284" y="83158"/>
                  </a:lnTo>
                  <a:lnTo>
                    <a:pt x="53622" y="80433"/>
                  </a:lnTo>
                  <a:lnTo>
                    <a:pt x="53622" y="77771"/>
                  </a:lnTo>
                  <a:lnTo>
                    <a:pt x="53622" y="75109"/>
                  </a:lnTo>
                  <a:lnTo>
                    <a:pt x="53622" y="72447"/>
                  </a:lnTo>
                  <a:lnTo>
                    <a:pt x="53622" y="69721"/>
                  </a:lnTo>
                  <a:lnTo>
                    <a:pt x="53622" y="67059"/>
                  </a:lnTo>
                  <a:lnTo>
                    <a:pt x="56284" y="67059"/>
                  </a:lnTo>
                  <a:lnTo>
                    <a:pt x="56284" y="64397"/>
                  </a:lnTo>
                  <a:lnTo>
                    <a:pt x="53622" y="64397"/>
                  </a:lnTo>
                  <a:lnTo>
                    <a:pt x="50960" y="64397"/>
                  </a:lnTo>
                  <a:lnTo>
                    <a:pt x="50960" y="67059"/>
                  </a:lnTo>
                  <a:lnTo>
                    <a:pt x="48234" y="67059"/>
                  </a:lnTo>
                  <a:lnTo>
                    <a:pt x="48234" y="69721"/>
                  </a:lnTo>
                  <a:lnTo>
                    <a:pt x="45572" y="69721"/>
                  </a:lnTo>
                  <a:lnTo>
                    <a:pt x="42910" y="69721"/>
                  </a:lnTo>
                  <a:lnTo>
                    <a:pt x="40185" y="69721"/>
                  </a:lnTo>
                  <a:lnTo>
                    <a:pt x="40185" y="67059"/>
                  </a:lnTo>
                  <a:lnTo>
                    <a:pt x="37523" y="67059"/>
                  </a:lnTo>
                  <a:lnTo>
                    <a:pt x="34860" y="67059"/>
                  </a:lnTo>
                  <a:lnTo>
                    <a:pt x="32198" y="67059"/>
                  </a:lnTo>
                  <a:lnTo>
                    <a:pt x="32198" y="64397"/>
                  </a:lnTo>
                  <a:lnTo>
                    <a:pt x="29473" y="64397"/>
                  </a:lnTo>
                  <a:lnTo>
                    <a:pt x="26811" y="64397"/>
                  </a:lnTo>
                  <a:lnTo>
                    <a:pt x="24149" y="67059"/>
                  </a:lnTo>
                  <a:lnTo>
                    <a:pt x="21423" y="67059"/>
                  </a:lnTo>
                  <a:lnTo>
                    <a:pt x="18761" y="67059"/>
                  </a:lnTo>
                  <a:lnTo>
                    <a:pt x="18761" y="69721"/>
                  </a:lnTo>
                  <a:lnTo>
                    <a:pt x="16099" y="69721"/>
                  </a:lnTo>
                  <a:lnTo>
                    <a:pt x="13374" y="69721"/>
                  </a:lnTo>
                  <a:lnTo>
                    <a:pt x="13374" y="64397"/>
                  </a:lnTo>
                  <a:lnTo>
                    <a:pt x="10712" y="56347"/>
                  </a:lnTo>
                  <a:lnTo>
                    <a:pt x="5387" y="50960"/>
                  </a:lnTo>
                  <a:lnTo>
                    <a:pt x="5387" y="45636"/>
                  </a:lnTo>
                  <a:lnTo>
                    <a:pt x="2662" y="42910"/>
                  </a:lnTo>
                  <a:lnTo>
                    <a:pt x="2662" y="40248"/>
                  </a:lnTo>
                  <a:lnTo>
                    <a:pt x="2662" y="37586"/>
                  </a:lnTo>
                  <a:lnTo>
                    <a:pt x="2662" y="34860"/>
                  </a:lnTo>
                  <a:lnTo>
                    <a:pt x="2662" y="32198"/>
                  </a:lnTo>
                  <a:lnTo>
                    <a:pt x="0" y="29537"/>
                  </a:lnTo>
                  <a:lnTo>
                    <a:pt x="0" y="26811"/>
                  </a:lnTo>
                  <a:lnTo>
                    <a:pt x="0" y="24149"/>
                  </a:lnTo>
                  <a:lnTo>
                    <a:pt x="0" y="21487"/>
                  </a:lnTo>
                  <a:lnTo>
                    <a:pt x="0" y="18761"/>
                  </a:lnTo>
                  <a:lnTo>
                    <a:pt x="0" y="16099"/>
                  </a:lnTo>
                  <a:lnTo>
                    <a:pt x="0" y="13437"/>
                  </a:lnTo>
                  <a:lnTo>
                    <a:pt x="0" y="10775"/>
                  </a:lnTo>
                  <a:lnTo>
                    <a:pt x="0" y="8050"/>
                  </a:lnTo>
                  <a:lnTo>
                    <a:pt x="0" y="5388"/>
                  </a:lnTo>
                  <a:lnTo>
                    <a:pt x="8050" y="5388"/>
                  </a:lnTo>
                  <a:lnTo>
                    <a:pt x="10712" y="5388"/>
                  </a:lnTo>
                  <a:lnTo>
                    <a:pt x="10712" y="8050"/>
                  </a:lnTo>
                  <a:lnTo>
                    <a:pt x="10712" y="10775"/>
                  </a:lnTo>
                  <a:lnTo>
                    <a:pt x="8050" y="10775"/>
                  </a:lnTo>
                  <a:lnTo>
                    <a:pt x="8050" y="13437"/>
                  </a:lnTo>
                  <a:lnTo>
                    <a:pt x="5387" y="13437"/>
                  </a:lnTo>
                  <a:lnTo>
                    <a:pt x="5387" y="16099"/>
                  </a:lnTo>
                  <a:lnTo>
                    <a:pt x="5387" y="18761"/>
                  </a:lnTo>
                  <a:lnTo>
                    <a:pt x="5387" y="21487"/>
                  </a:lnTo>
                  <a:lnTo>
                    <a:pt x="8050" y="24149"/>
                  </a:lnTo>
                  <a:lnTo>
                    <a:pt x="8050" y="26811"/>
                  </a:lnTo>
                  <a:lnTo>
                    <a:pt x="10712" y="29537"/>
                  </a:lnTo>
                  <a:lnTo>
                    <a:pt x="10712" y="32198"/>
                  </a:lnTo>
                  <a:lnTo>
                    <a:pt x="13374" y="32198"/>
                  </a:lnTo>
                  <a:lnTo>
                    <a:pt x="16099" y="29537"/>
                  </a:lnTo>
                  <a:lnTo>
                    <a:pt x="16099" y="26811"/>
                  </a:lnTo>
                  <a:lnTo>
                    <a:pt x="18761" y="26811"/>
                  </a:lnTo>
                  <a:lnTo>
                    <a:pt x="21423" y="26811"/>
                  </a:lnTo>
                  <a:lnTo>
                    <a:pt x="21423" y="24149"/>
                  </a:lnTo>
                  <a:lnTo>
                    <a:pt x="24149" y="24149"/>
                  </a:lnTo>
                  <a:lnTo>
                    <a:pt x="26811" y="24149"/>
                  </a:lnTo>
                  <a:lnTo>
                    <a:pt x="29473" y="24149"/>
                  </a:lnTo>
                  <a:lnTo>
                    <a:pt x="29473" y="21487"/>
                  </a:lnTo>
                  <a:lnTo>
                    <a:pt x="32198" y="21487"/>
                  </a:lnTo>
                  <a:lnTo>
                    <a:pt x="34860" y="18761"/>
                  </a:lnTo>
                  <a:lnTo>
                    <a:pt x="37523" y="18761"/>
                  </a:lnTo>
                  <a:lnTo>
                    <a:pt x="40185" y="18761"/>
                  </a:lnTo>
                  <a:lnTo>
                    <a:pt x="42910" y="16099"/>
                  </a:lnTo>
                  <a:lnTo>
                    <a:pt x="45572" y="16099"/>
                  </a:lnTo>
                  <a:lnTo>
                    <a:pt x="48234" y="13437"/>
                  </a:lnTo>
                  <a:lnTo>
                    <a:pt x="50960" y="13437"/>
                  </a:lnTo>
                  <a:lnTo>
                    <a:pt x="50960" y="16099"/>
                  </a:lnTo>
                  <a:lnTo>
                    <a:pt x="53622" y="16099"/>
                  </a:lnTo>
                  <a:lnTo>
                    <a:pt x="53622" y="18761"/>
                  </a:lnTo>
                  <a:lnTo>
                    <a:pt x="53622" y="21487"/>
                  </a:lnTo>
                  <a:lnTo>
                    <a:pt x="53622" y="18761"/>
                  </a:lnTo>
                  <a:lnTo>
                    <a:pt x="56284" y="18761"/>
                  </a:lnTo>
                  <a:lnTo>
                    <a:pt x="56284" y="21487"/>
                  </a:lnTo>
                  <a:lnTo>
                    <a:pt x="59009" y="21487"/>
                  </a:lnTo>
                  <a:lnTo>
                    <a:pt x="61671" y="21487"/>
                  </a:lnTo>
                  <a:lnTo>
                    <a:pt x="64333" y="21487"/>
                  </a:lnTo>
                  <a:lnTo>
                    <a:pt x="64333" y="24149"/>
                  </a:lnTo>
                  <a:lnTo>
                    <a:pt x="66995" y="24149"/>
                  </a:lnTo>
                  <a:lnTo>
                    <a:pt x="66995" y="21487"/>
                  </a:lnTo>
                  <a:lnTo>
                    <a:pt x="69721" y="21487"/>
                  </a:lnTo>
                  <a:lnTo>
                    <a:pt x="69721" y="18761"/>
                  </a:lnTo>
                  <a:lnTo>
                    <a:pt x="69721" y="16099"/>
                  </a:lnTo>
                  <a:lnTo>
                    <a:pt x="69721" y="13437"/>
                  </a:lnTo>
                  <a:lnTo>
                    <a:pt x="72383" y="13437"/>
                  </a:lnTo>
                  <a:lnTo>
                    <a:pt x="72383" y="10775"/>
                  </a:lnTo>
                  <a:lnTo>
                    <a:pt x="72383" y="8050"/>
                  </a:lnTo>
                  <a:lnTo>
                    <a:pt x="75045" y="10775"/>
                  </a:lnTo>
                  <a:lnTo>
                    <a:pt x="77770" y="10775"/>
                  </a:lnTo>
                  <a:lnTo>
                    <a:pt x="80432" y="10775"/>
                  </a:lnTo>
                  <a:lnTo>
                    <a:pt x="83095" y="10775"/>
                  </a:lnTo>
                  <a:lnTo>
                    <a:pt x="83095" y="13437"/>
                  </a:lnTo>
                  <a:lnTo>
                    <a:pt x="85820" y="13437"/>
                  </a:lnTo>
                  <a:lnTo>
                    <a:pt x="88482" y="13437"/>
                  </a:lnTo>
                  <a:lnTo>
                    <a:pt x="91144" y="13437"/>
                  </a:lnTo>
                  <a:lnTo>
                    <a:pt x="93870" y="13437"/>
                  </a:lnTo>
                  <a:lnTo>
                    <a:pt x="93870" y="10775"/>
                  </a:lnTo>
                  <a:lnTo>
                    <a:pt x="93870" y="8050"/>
                  </a:lnTo>
                  <a:lnTo>
                    <a:pt x="93870" y="5388"/>
                  </a:lnTo>
                  <a:lnTo>
                    <a:pt x="93870" y="2726"/>
                  </a:lnTo>
                  <a:lnTo>
                    <a:pt x="93870" y="0"/>
                  </a:lnTo>
                  <a:lnTo>
                    <a:pt x="96532" y="0"/>
                  </a:lnTo>
                  <a:lnTo>
                    <a:pt x="96532" y="2726"/>
                  </a:lnTo>
                  <a:lnTo>
                    <a:pt x="96532" y="5388"/>
                  </a:lnTo>
                  <a:lnTo>
                    <a:pt x="96532" y="8050"/>
                  </a:lnTo>
                  <a:lnTo>
                    <a:pt x="99194" y="10775"/>
                  </a:lnTo>
                  <a:lnTo>
                    <a:pt x="99194" y="13437"/>
                  </a:lnTo>
                  <a:lnTo>
                    <a:pt x="99194" y="18761"/>
                  </a:lnTo>
                  <a:lnTo>
                    <a:pt x="99194" y="21487"/>
                  </a:lnTo>
                  <a:lnTo>
                    <a:pt x="99194" y="26811"/>
                  </a:lnTo>
                  <a:lnTo>
                    <a:pt x="99194" y="34860"/>
                  </a:lnTo>
                  <a:lnTo>
                    <a:pt x="99194" y="40248"/>
                  </a:lnTo>
                  <a:lnTo>
                    <a:pt x="99194" y="45636"/>
                  </a:lnTo>
                  <a:lnTo>
                    <a:pt x="99194" y="53622"/>
                  </a:lnTo>
                  <a:lnTo>
                    <a:pt x="99194" y="56347"/>
                  </a:lnTo>
                  <a:lnTo>
                    <a:pt x="101856" y="56347"/>
                  </a:lnTo>
                  <a:lnTo>
                    <a:pt x="101856" y="59010"/>
                  </a:lnTo>
                  <a:lnTo>
                    <a:pt x="101856" y="61672"/>
                  </a:lnTo>
                  <a:lnTo>
                    <a:pt x="101856" y="72447"/>
                  </a:lnTo>
                  <a:lnTo>
                    <a:pt x="101856" y="80433"/>
                  </a:lnTo>
                  <a:lnTo>
                    <a:pt x="101856" y="83158"/>
                  </a:lnTo>
                  <a:lnTo>
                    <a:pt x="101856" y="85820"/>
                  </a:lnTo>
                  <a:lnTo>
                    <a:pt x="101856" y="88482"/>
                  </a:lnTo>
                  <a:lnTo>
                    <a:pt x="101856" y="91208"/>
                  </a:lnTo>
                  <a:lnTo>
                    <a:pt x="101856" y="93870"/>
                  </a:lnTo>
                  <a:lnTo>
                    <a:pt x="101856" y="96532"/>
                  </a:lnTo>
                  <a:lnTo>
                    <a:pt x="101856" y="99257"/>
                  </a:lnTo>
                  <a:lnTo>
                    <a:pt x="101856" y="101919"/>
                  </a:lnTo>
                  <a:lnTo>
                    <a:pt x="104581" y="104581"/>
                  </a:lnTo>
                  <a:lnTo>
                    <a:pt x="104581" y="107244"/>
                  </a:lnTo>
                  <a:lnTo>
                    <a:pt x="104581" y="109969"/>
                  </a:lnTo>
                  <a:lnTo>
                    <a:pt x="101856" y="109969"/>
                  </a:lnTo>
                  <a:lnTo>
                    <a:pt x="101856" y="112631"/>
                  </a:lnTo>
                  <a:lnTo>
                    <a:pt x="101856" y="115293"/>
                  </a:lnTo>
                  <a:lnTo>
                    <a:pt x="99194" y="115293"/>
                  </a:lnTo>
                  <a:lnTo>
                    <a:pt x="96532" y="115293"/>
                  </a:lnTo>
                  <a:lnTo>
                    <a:pt x="96532" y="118019"/>
                  </a:lnTo>
                  <a:lnTo>
                    <a:pt x="88482" y="136780"/>
                  </a:lnTo>
                  <a:lnTo>
                    <a:pt x="88482" y="13678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A9251B1E-E3CB-7EB1-CDAB-B9079CB3D535}"/>
                </a:ext>
              </a:extLst>
            </p:cNvPr>
            <p:cNvSpPr/>
            <p:nvPr/>
          </p:nvSpPr>
          <p:spPr>
            <a:xfrm>
              <a:off x="2470387" y="4098510"/>
              <a:ext cx="193063" cy="217212"/>
            </a:xfrm>
            <a:custGeom>
              <a:avLst/>
              <a:gdLst>
                <a:gd name="connsiteX0" fmla="*/ 32198 w 193063"/>
                <a:gd name="connsiteY0" fmla="*/ 5387 h 217212"/>
                <a:gd name="connsiteX1" fmla="*/ 32198 w 193063"/>
                <a:gd name="connsiteY1" fmla="*/ 2725 h 217212"/>
                <a:gd name="connsiteX2" fmla="*/ 34860 w 193063"/>
                <a:gd name="connsiteY2" fmla="*/ 2725 h 217212"/>
                <a:gd name="connsiteX3" fmla="*/ 37523 w 193063"/>
                <a:gd name="connsiteY3" fmla="*/ 2725 h 217212"/>
                <a:gd name="connsiteX4" fmla="*/ 40248 w 193063"/>
                <a:gd name="connsiteY4" fmla="*/ 2725 h 217212"/>
                <a:gd name="connsiteX5" fmla="*/ 42910 w 193063"/>
                <a:gd name="connsiteY5" fmla="*/ 2725 h 217212"/>
                <a:gd name="connsiteX6" fmla="*/ 45572 w 193063"/>
                <a:gd name="connsiteY6" fmla="*/ 2725 h 217212"/>
                <a:gd name="connsiteX7" fmla="*/ 48298 w 193063"/>
                <a:gd name="connsiteY7" fmla="*/ 2725 h 217212"/>
                <a:gd name="connsiteX8" fmla="*/ 50960 w 193063"/>
                <a:gd name="connsiteY8" fmla="*/ 2725 h 217212"/>
                <a:gd name="connsiteX9" fmla="*/ 53622 w 193063"/>
                <a:gd name="connsiteY9" fmla="*/ 2725 h 217212"/>
                <a:gd name="connsiteX10" fmla="*/ 56284 w 193063"/>
                <a:gd name="connsiteY10" fmla="*/ 2725 h 217212"/>
                <a:gd name="connsiteX11" fmla="*/ 59009 w 193063"/>
                <a:gd name="connsiteY11" fmla="*/ 2725 h 217212"/>
                <a:gd name="connsiteX12" fmla="*/ 61671 w 193063"/>
                <a:gd name="connsiteY12" fmla="*/ 0 h 217212"/>
                <a:gd name="connsiteX13" fmla="*/ 64333 w 193063"/>
                <a:gd name="connsiteY13" fmla="*/ 0 h 217212"/>
                <a:gd name="connsiteX14" fmla="*/ 67059 w 193063"/>
                <a:gd name="connsiteY14" fmla="*/ 0 h 217212"/>
                <a:gd name="connsiteX15" fmla="*/ 69721 w 193063"/>
                <a:gd name="connsiteY15" fmla="*/ 0 h 217212"/>
                <a:gd name="connsiteX16" fmla="*/ 72383 w 193063"/>
                <a:gd name="connsiteY16" fmla="*/ 0 h 217212"/>
                <a:gd name="connsiteX17" fmla="*/ 75108 w 193063"/>
                <a:gd name="connsiteY17" fmla="*/ 0 h 217212"/>
                <a:gd name="connsiteX18" fmla="*/ 77771 w 193063"/>
                <a:gd name="connsiteY18" fmla="*/ 2725 h 217212"/>
                <a:gd name="connsiteX19" fmla="*/ 80433 w 193063"/>
                <a:gd name="connsiteY19" fmla="*/ 5387 h 217212"/>
                <a:gd name="connsiteX20" fmla="*/ 83158 w 193063"/>
                <a:gd name="connsiteY20" fmla="*/ 5387 h 217212"/>
                <a:gd name="connsiteX21" fmla="*/ 85820 w 193063"/>
                <a:gd name="connsiteY21" fmla="*/ 5387 h 217212"/>
                <a:gd name="connsiteX22" fmla="*/ 88482 w 193063"/>
                <a:gd name="connsiteY22" fmla="*/ 8050 h 217212"/>
                <a:gd name="connsiteX23" fmla="*/ 91144 w 193063"/>
                <a:gd name="connsiteY23" fmla="*/ 8050 h 217212"/>
                <a:gd name="connsiteX24" fmla="*/ 93870 w 193063"/>
                <a:gd name="connsiteY24" fmla="*/ 8050 h 217212"/>
                <a:gd name="connsiteX25" fmla="*/ 96532 w 193063"/>
                <a:gd name="connsiteY25" fmla="*/ 8050 h 217212"/>
                <a:gd name="connsiteX26" fmla="*/ 99194 w 193063"/>
                <a:gd name="connsiteY26" fmla="*/ 8050 h 217212"/>
                <a:gd name="connsiteX27" fmla="*/ 99194 w 193063"/>
                <a:gd name="connsiteY27" fmla="*/ 10775 h 217212"/>
                <a:gd name="connsiteX28" fmla="*/ 101919 w 193063"/>
                <a:gd name="connsiteY28" fmla="*/ 10775 h 217212"/>
                <a:gd name="connsiteX29" fmla="*/ 104581 w 193063"/>
                <a:gd name="connsiteY29" fmla="*/ 13437 h 217212"/>
                <a:gd name="connsiteX30" fmla="*/ 107243 w 193063"/>
                <a:gd name="connsiteY30" fmla="*/ 13437 h 217212"/>
                <a:gd name="connsiteX31" fmla="*/ 109969 w 193063"/>
                <a:gd name="connsiteY31" fmla="*/ 13437 h 217212"/>
                <a:gd name="connsiteX32" fmla="*/ 112631 w 193063"/>
                <a:gd name="connsiteY32" fmla="*/ 13437 h 217212"/>
                <a:gd name="connsiteX33" fmla="*/ 112631 w 193063"/>
                <a:gd name="connsiteY33" fmla="*/ 10775 h 217212"/>
                <a:gd name="connsiteX34" fmla="*/ 115293 w 193063"/>
                <a:gd name="connsiteY34" fmla="*/ 10775 h 217212"/>
                <a:gd name="connsiteX35" fmla="*/ 115293 w 193063"/>
                <a:gd name="connsiteY35" fmla="*/ 13437 h 217212"/>
                <a:gd name="connsiteX36" fmla="*/ 117955 w 193063"/>
                <a:gd name="connsiteY36" fmla="*/ 13437 h 217212"/>
                <a:gd name="connsiteX37" fmla="*/ 120681 w 193063"/>
                <a:gd name="connsiteY37" fmla="*/ 13437 h 217212"/>
                <a:gd name="connsiteX38" fmla="*/ 123343 w 193063"/>
                <a:gd name="connsiteY38" fmla="*/ 13437 h 217212"/>
                <a:gd name="connsiteX39" fmla="*/ 126005 w 193063"/>
                <a:gd name="connsiteY39" fmla="*/ 13437 h 217212"/>
                <a:gd name="connsiteX40" fmla="*/ 128730 w 193063"/>
                <a:gd name="connsiteY40" fmla="*/ 16099 h 217212"/>
                <a:gd name="connsiteX41" fmla="*/ 131392 w 193063"/>
                <a:gd name="connsiteY41" fmla="*/ 16099 h 217212"/>
                <a:gd name="connsiteX42" fmla="*/ 134054 w 193063"/>
                <a:gd name="connsiteY42" fmla="*/ 13437 h 217212"/>
                <a:gd name="connsiteX43" fmla="*/ 136780 w 193063"/>
                <a:gd name="connsiteY43" fmla="*/ 13437 h 217212"/>
                <a:gd name="connsiteX44" fmla="*/ 139442 w 193063"/>
                <a:gd name="connsiteY44" fmla="*/ 13437 h 217212"/>
                <a:gd name="connsiteX45" fmla="*/ 142104 w 193063"/>
                <a:gd name="connsiteY45" fmla="*/ 13437 h 217212"/>
                <a:gd name="connsiteX46" fmla="*/ 144766 w 193063"/>
                <a:gd name="connsiteY46" fmla="*/ 13437 h 217212"/>
                <a:gd name="connsiteX47" fmla="*/ 147491 w 193063"/>
                <a:gd name="connsiteY47" fmla="*/ 13437 h 217212"/>
                <a:gd name="connsiteX48" fmla="*/ 150153 w 193063"/>
                <a:gd name="connsiteY48" fmla="*/ 13437 h 217212"/>
                <a:gd name="connsiteX49" fmla="*/ 152816 w 193063"/>
                <a:gd name="connsiteY49" fmla="*/ 13437 h 217212"/>
                <a:gd name="connsiteX50" fmla="*/ 152816 w 193063"/>
                <a:gd name="connsiteY50" fmla="*/ 10775 h 217212"/>
                <a:gd name="connsiteX51" fmla="*/ 152816 w 193063"/>
                <a:gd name="connsiteY51" fmla="*/ 8050 h 217212"/>
                <a:gd name="connsiteX52" fmla="*/ 155541 w 193063"/>
                <a:gd name="connsiteY52" fmla="*/ 8050 h 217212"/>
                <a:gd name="connsiteX53" fmla="*/ 160865 w 193063"/>
                <a:gd name="connsiteY53" fmla="*/ 5387 h 217212"/>
                <a:gd name="connsiteX54" fmla="*/ 163591 w 193063"/>
                <a:gd name="connsiteY54" fmla="*/ 5387 h 217212"/>
                <a:gd name="connsiteX55" fmla="*/ 166253 w 193063"/>
                <a:gd name="connsiteY55" fmla="*/ 2725 h 217212"/>
                <a:gd name="connsiteX56" fmla="*/ 168915 w 193063"/>
                <a:gd name="connsiteY56" fmla="*/ 2725 h 217212"/>
                <a:gd name="connsiteX57" fmla="*/ 171577 w 193063"/>
                <a:gd name="connsiteY57" fmla="*/ 2725 h 217212"/>
                <a:gd name="connsiteX58" fmla="*/ 174302 w 193063"/>
                <a:gd name="connsiteY58" fmla="*/ 2725 h 217212"/>
                <a:gd name="connsiteX59" fmla="*/ 176964 w 193063"/>
                <a:gd name="connsiteY59" fmla="*/ 5387 h 217212"/>
                <a:gd name="connsiteX60" fmla="*/ 179626 w 193063"/>
                <a:gd name="connsiteY60" fmla="*/ 5387 h 217212"/>
                <a:gd name="connsiteX61" fmla="*/ 185014 w 193063"/>
                <a:gd name="connsiteY61" fmla="*/ 5387 h 217212"/>
                <a:gd name="connsiteX62" fmla="*/ 187676 w 193063"/>
                <a:gd name="connsiteY62" fmla="*/ 5387 h 217212"/>
                <a:gd name="connsiteX63" fmla="*/ 190401 w 193063"/>
                <a:gd name="connsiteY63" fmla="*/ 5387 h 217212"/>
                <a:gd name="connsiteX64" fmla="*/ 190401 w 193063"/>
                <a:gd name="connsiteY64" fmla="*/ 8050 h 217212"/>
                <a:gd name="connsiteX65" fmla="*/ 190401 w 193063"/>
                <a:gd name="connsiteY65" fmla="*/ 10775 h 217212"/>
                <a:gd name="connsiteX66" fmla="*/ 190401 w 193063"/>
                <a:gd name="connsiteY66" fmla="*/ 13437 h 217212"/>
                <a:gd name="connsiteX67" fmla="*/ 190401 w 193063"/>
                <a:gd name="connsiteY67" fmla="*/ 16099 h 217212"/>
                <a:gd name="connsiteX68" fmla="*/ 187676 w 193063"/>
                <a:gd name="connsiteY68" fmla="*/ 16099 h 217212"/>
                <a:gd name="connsiteX69" fmla="*/ 187676 w 193063"/>
                <a:gd name="connsiteY69" fmla="*/ 18824 h 217212"/>
                <a:gd name="connsiteX70" fmla="*/ 190401 w 193063"/>
                <a:gd name="connsiteY70" fmla="*/ 18824 h 217212"/>
                <a:gd name="connsiteX71" fmla="*/ 187676 w 193063"/>
                <a:gd name="connsiteY71" fmla="*/ 21487 h 217212"/>
                <a:gd name="connsiteX72" fmla="*/ 187676 w 193063"/>
                <a:gd name="connsiteY72" fmla="*/ 24149 h 217212"/>
                <a:gd name="connsiteX73" fmla="*/ 187676 w 193063"/>
                <a:gd name="connsiteY73" fmla="*/ 26874 h 217212"/>
                <a:gd name="connsiteX74" fmla="*/ 187676 w 193063"/>
                <a:gd name="connsiteY74" fmla="*/ 29536 h 217212"/>
                <a:gd name="connsiteX75" fmla="*/ 190401 w 193063"/>
                <a:gd name="connsiteY75" fmla="*/ 26874 h 217212"/>
                <a:gd name="connsiteX76" fmla="*/ 193064 w 193063"/>
                <a:gd name="connsiteY76" fmla="*/ 26874 h 217212"/>
                <a:gd name="connsiteX77" fmla="*/ 190401 w 193063"/>
                <a:gd name="connsiteY77" fmla="*/ 29536 h 217212"/>
                <a:gd name="connsiteX78" fmla="*/ 187676 w 193063"/>
                <a:gd name="connsiteY78" fmla="*/ 29536 h 217212"/>
                <a:gd name="connsiteX79" fmla="*/ 187676 w 193063"/>
                <a:gd name="connsiteY79" fmla="*/ 32198 h 217212"/>
                <a:gd name="connsiteX80" fmla="*/ 185014 w 193063"/>
                <a:gd name="connsiteY80" fmla="*/ 34860 h 217212"/>
                <a:gd name="connsiteX81" fmla="*/ 185014 w 193063"/>
                <a:gd name="connsiteY81" fmla="*/ 37586 h 217212"/>
                <a:gd name="connsiteX82" fmla="*/ 185014 w 193063"/>
                <a:gd name="connsiteY82" fmla="*/ 40248 h 217212"/>
                <a:gd name="connsiteX83" fmla="*/ 185014 w 193063"/>
                <a:gd name="connsiteY83" fmla="*/ 42910 h 217212"/>
                <a:gd name="connsiteX84" fmla="*/ 182352 w 193063"/>
                <a:gd name="connsiteY84" fmla="*/ 42910 h 217212"/>
                <a:gd name="connsiteX85" fmla="*/ 182352 w 193063"/>
                <a:gd name="connsiteY85" fmla="*/ 45636 h 217212"/>
                <a:gd name="connsiteX86" fmla="*/ 182352 w 193063"/>
                <a:gd name="connsiteY86" fmla="*/ 48298 h 217212"/>
                <a:gd name="connsiteX87" fmla="*/ 179626 w 193063"/>
                <a:gd name="connsiteY87" fmla="*/ 48298 h 217212"/>
                <a:gd name="connsiteX88" fmla="*/ 174302 w 193063"/>
                <a:gd name="connsiteY88" fmla="*/ 48298 h 217212"/>
                <a:gd name="connsiteX89" fmla="*/ 171577 w 193063"/>
                <a:gd name="connsiteY89" fmla="*/ 48298 h 217212"/>
                <a:gd name="connsiteX90" fmla="*/ 168915 w 193063"/>
                <a:gd name="connsiteY90" fmla="*/ 48298 h 217212"/>
                <a:gd name="connsiteX91" fmla="*/ 166253 w 193063"/>
                <a:gd name="connsiteY91" fmla="*/ 48298 h 217212"/>
                <a:gd name="connsiteX92" fmla="*/ 163591 w 193063"/>
                <a:gd name="connsiteY92" fmla="*/ 48298 h 217212"/>
                <a:gd name="connsiteX93" fmla="*/ 160865 w 193063"/>
                <a:gd name="connsiteY93" fmla="*/ 45636 h 217212"/>
                <a:gd name="connsiteX94" fmla="*/ 158203 w 193063"/>
                <a:gd name="connsiteY94" fmla="*/ 42910 h 217212"/>
                <a:gd name="connsiteX95" fmla="*/ 155541 w 193063"/>
                <a:gd name="connsiteY95" fmla="*/ 42910 h 217212"/>
                <a:gd name="connsiteX96" fmla="*/ 152816 w 193063"/>
                <a:gd name="connsiteY96" fmla="*/ 42910 h 217212"/>
                <a:gd name="connsiteX97" fmla="*/ 150153 w 193063"/>
                <a:gd name="connsiteY97" fmla="*/ 42910 h 217212"/>
                <a:gd name="connsiteX98" fmla="*/ 147491 w 193063"/>
                <a:gd name="connsiteY98" fmla="*/ 42910 h 217212"/>
                <a:gd name="connsiteX99" fmla="*/ 147491 w 193063"/>
                <a:gd name="connsiteY99" fmla="*/ 45636 h 217212"/>
                <a:gd name="connsiteX100" fmla="*/ 147491 w 193063"/>
                <a:gd name="connsiteY100" fmla="*/ 48298 h 217212"/>
                <a:gd name="connsiteX101" fmla="*/ 150153 w 193063"/>
                <a:gd name="connsiteY101" fmla="*/ 50959 h 217212"/>
                <a:gd name="connsiteX102" fmla="*/ 150153 w 193063"/>
                <a:gd name="connsiteY102" fmla="*/ 53685 h 217212"/>
                <a:gd name="connsiteX103" fmla="*/ 152816 w 193063"/>
                <a:gd name="connsiteY103" fmla="*/ 56347 h 217212"/>
                <a:gd name="connsiteX104" fmla="*/ 152816 w 193063"/>
                <a:gd name="connsiteY104" fmla="*/ 59009 h 217212"/>
                <a:gd name="connsiteX105" fmla="*/ 152816 w 193063"/>
                <a:gd name="connsiteY105" fmla="*/ 61671 h 217212"/>
                <a:gd name="connsiteX106" fmla="*/ 155541 w 193063"/>
                <a:gd name="connsiteY106" fmla="*/ 61671 h 217212"/>
                <a:gd name="connsiteX107" fmla="*/ 158203 w 193063"/>
                <a:gd name="connsiteY107" fmla="*/ 61671 h 217212"/>
                <a:gd name="connsiteX108" fmla="*/ 160865 w 193063"/>
                <a:gd name="connsiteY108" fmla="*/ 61671 h 217212"/>
                <a:gd name="connsiteX109" fmla="*/ 160865 w 193063"/>
                <a:gd name="connsiteY109" fmla="*/ 64397 h 217212"/>
                <a:gd name="connsiteX110" fmla="*/ 160865 w 193063"/>
                <a:gd name="connsiteY110" fmla="*/ 67059 h 217212"/>
                <a:gd name="connsiteX111" fmla="*/ 160865 w 193063"/>
                <a:gd name="connsiteY111" fmla="*/ 69721 h 217212"/>
                <a:gd name="connsiteX112" fmla="*/ 163591 w 193063"/>
                <a:gd name="connsiteY112" fmla="*/ 69721 h 217212"/>
                <a:gd name="connsiteX113" fmla="*/ 166253 w 193063"/>
                <a:gd name="connsiteY113" fmla="*/ 67059 h 217212"/>
                <a:gd name="connsiteX114" fmla="*/ 168915 w 193063"/>
                <a:gd name="connsiteY114" fmla="*/ 67059 h 217212"/>
                <a:gd name="connsiteX115" fmla="*/ 168915 w 193063"/>
                <a:gd name="connsiteY115" fmla="*/ 69721 h 217212"/>
                <a:gd name="connsiteX116" fmla="*/ 168915 w 193063"/>
                <a:gd name="connsiteY116" fmla="*/ 72446 h 217212"/>
                <a:gd name="connsiteX117" fmla="*/ 174302 w 193063"/>
                <a:gd name="connsiteY117" fmla="*/ 85820 h 217212"/>
                <a:gd name="connsiteX118" fmla="*/ 179626 w 193063"/>
                <a:gd name="connsiteY118" fmla="*/ 107307 h 217212"/>
                <a:gd name="connsiteX119" fmla="*/ 179626 w 193063"/>
                <a:gd name="connsiteY119" fmla="*/ 109969 h 217212"/>
                <a:gd name="connsiteX120" fmla="*/ 176964 w 193063"/>
                <a:gd name="connsiteY120" fmla="*/ 109969 h 217212"/>
                <a:gd name="connsiteX121" fmla="*/ 176964 w 193063"/>
                <a:gd name="connsiteY121" fmla="*/ 112631 h 217212"/>
                <a:gd name="connsiteX122" fmla="*/ 174302 w 193063"/>
                <a:gd name="connsiteY122" fmla="*/ 118018 h 217212"/>
                <a:gd name="connsiteX123" fmla="*/ 171577 w 193063"/>
                <a:gd name="connsiteY123" fmla="*/ 120680 h 217212"/>
                <a:gd name="connsiteX124" fmla="*/ 168915 w 193063"/>
                <a:gd name="connsiteY124" fmla="*/ 123343 h 217212"/>
                <a:gd name="connsiteX125" fmla="*/ 166253 w 193063"/>
                <a:gd name="connsiteY125" fmla="*/ 126068 h 217212"/>
                <a:gd name="connsiteX126" fmla="*/ 166253 w 193063"/>
                <a:gd name="connsiteY126" fmla="*/ 128730 h 217212"/>
                <a:gd name="connsiteX127" fmla="*/ 163591 w 193063"/>
                <a:gd name="connsiteY127" fmla="*/ 128730 h 217212"/>
                <a:gd name="connsiteX128" fmla="*/ 163591 w 193063"/>
                <a:gd name="connsiteY128" fmla="*/ 131392 h 217212"/>
                <a:gd name="connsiteX129" fmla="*/ 163591 w 193063"/>
                <a:gd name="connsiteY129" fmla="*/ 134117 h 217212"/>
                <a:gd name="connsiteX130" fmla="*/ 160865 w 193063"/>
                <a:gd name="connsiteY130" fmla="*/ 136780 h 217212"/>
                <a:gd name="connsiteX131" fmla="*/ 160865 w 193063"/>
                <a:gd name="connsiteY131" fmla="*/ 139442 h 217212"/>
                <a:gd name="connsiteX132" fmla="*/ 158203 w 193063"/>
                <a:gd name="connsiteY132" fmla="*/ 142167 h 217212"/>
                <a:gd name="connsiteX133" fmla="*/ 155541 w 193063"/>
                <a:gd name="connsiteY133" fmla="*/ 142167 h 217212"/>
                <a:gd name="connsiteX134" fmla="*/ 155541 w 193063"/>
                <a:gd name="connsiteY134" fmla="*/ 147491 h 217212"/>
                <a:gd name="connsiteX135" fmla="*/ 152816 w 193063"/>
                <a:gd name="connsiteY135" fmla="*/ 150153 h 217212"/>
                <a:gd name="connsiteX136" fmla="*/ 155541 w 193063"/>
                <a:gd name="connsiteY136" fmla="*/ 150153 h 217212"/>
                <a:gd name="connsiteX137" fmla="*/ 155541 w 193063"/>
                <a:gd name="connsiteY137" fmla="*/ 152879 h 217212"/>
                <a:gd name="connsiteX138" fmla="*/ 158203 w 193063"/>
                <a:gd name="connsiteY138" fmla="*/ 155541 h 217212"/>
                <a:gd name="connsiteX139" fmla="*/ 160865 w 193063"/>
                <a:gd name="connsiteY139" fmla="*/ 155541 h 217212"/>
                <a:gd name="connsiteX140" fmla="*/ 160865 w 193063"/>
                <a:gd name="connsiteY140" fmla="*/ 158203 h 217212"/>
                <a:gd name="connsiteX141" fmla="*/ 163591 w 193063"/>
                <a:gd name="connsiteY141" fmla="*/ 158203 h 217212"/>
                <a:gd name="connsiteX142" fmla="*/ 163591 w 193063"/>
                <a:gd name="connsiteY142" fmla="*/ 160929 h 217212"/>
                <a:gd name="connsiteX143" fmla="*/ 160865 w 193063"/>
                <a:gd name="connsiteY143" fmla="*/ 160929 h 217212"/>
                <a:gd name="connsiteX144" fmla="*/ 160865 w 193063"/>
                <a:gd name="connsiteY144" fmla="*/ 163591 h 217212"/>
                <a:gd name="connsiteX145" fmla="*/ 160865 w 193063"/>
                <a:gd name="connsiteY145" fmla="*/ 166253 h 217212"/>
                <a:gd name="connsiteX146" fmla="*/ 163591 w 193063"/>
                <a:gd name="connsiteY146" fmla="*/ 168978 h 217212"/>
                <a:gd name="connsiteX147" fmla="*/ 166253 w 193063"/>
                <a:gd name="connsiteY147" fmla="*/ 171640 h 217212"/>
                <a:gd name="connsiteX148" fmla="*/ 168915 w 193063"/>
                <a:gd name="connsiteY148" fmla="*/ 171640 h 217212"/>
                <a:gd name="connsiteX149" fmla="*/ 168915 w 193063"/>
                <a:gd name="connsiteY149" fmla="*/ 174302 h 217212"/>
                <a:gd name="connsiteX150" fmla="*/ 168915 w 193063"/>
                <a:gd name="connsiteY150" fmla="*/ 176964 h 217212"/>
                <a:gd name="connsiteX151" fmla="*/ 168915 w 193063"/>
                <a:gd name="connsiteY151" fmla="*/ 179690 h 217212"/>
                <a:gd name="connsiteX152" fmla="*/ 166253 w 193063"/>
                <a:gd name="connsiteY152" fmla="*/ 179690 h 217212"/>
                <a:gd name="connsiteX153" fmla="*/ 166253 w 193063"/>
                <a:gd name="connsiteY153" fmla="*/ 182352 h 217212"/>
                <a:gd name="connsiteX154" fmla="*/ 163591 w 193063"/>
                <a:gd name="connsiteY154" fmla="*/ 182352 h 217212"/>
                <a:gd name="connsiteX155" fmla="*/ 163591 w 193063"/>
                <a:gd name="connsiteY155" fmla="*/ 185014 h 217212"/>
                <a:gd name="connsiteX156" fmla="*/ 163591 w 193063"/>
                <a:gd name="connsiteY156" fmla="*/ 187739 h 217212"/>
                <a:gd name="connsiteX157" fmla="*/ 166253 w 193063"/>
                <a:gd name="connsiteY157" fmla="*/ 187739 h 217212"/>
                <a:gd name="connsiteX158" fmla="*/ 166253 w 193063"/>
                <a:gd name="connsiteY158" fmla="*/ 190401 h 217212"/>
                <a:gd name="connsiteX159" fmla="*/ 168915 w 193063"/>
                <a:gd name="connsiteY159" fmla="*/ 190401 h 217212"/>
                <a:gd name="connsiteX160" fmla="*/ 168915 w 193063"/>
                <a:gd name="connsiteY160" fmla="*/ 193064 h 217212"/>
                <a:gd name="connsiteX161" fmla="*/ 168915 w 193063"/>
                <a:gd name="connsiteY161" fmla="*/ 195789 h 217212"/>
                <a:gd name="connsiteX162" fmla="*/ 171577 w 193063"/>
                <a:gd name="connsiteY162" fmla="*/ 195789 h 217212"/>
                <a:gd name="connsiteX163" fmla="*/ 171577 w 193063"/>
                <a:gd name="connsiteY163" fmla="*/ 198451 h 217212"/>
                <a:gd name="connsiteX164" fmla="*/ 171577 w 193063"/>
                <a:gd name="connsiteY164" fmla="*/ 201113 h 217212"/>
                <a:gd name="connsiteX165" fmla="*/ 168915 w 193063"/>
                <a:gd name="connsiteY165" fmla="*/ 203838 h 217212"/>
                <a:gd name="connsiteX166" fmla="*/ 166253 w 193063"/>
                <a:gd name="connsiteY166" fmla="*/ 206501 h 217212"/>
                <a:gd name="connsiteX167" fmla="*/ 163591 w 193063"/>
                <a:gd name="connsiteY167" fmla="*/ 206501 h 217212"/>
                <a:gd name="connsiteX168" fmla="*/ 160865 w 193063"/>
                <a:gd name="connsiteY168" fmla="*/ 206501 h 217212"/>
                <a:gd name="connsiteX169" fmla="*/ 158203 w 193063"/>
                <a:gd name="connsiteY169" fmla="*/ 206501 h 217212"/>
                <a:gd name="connsiteX170" fmla="*/ 155541 w 193063"/>
                <a:gd name="connsiteY170" fmla="*/ 206501 h 217212"/>
                <a:gd name="connsiteX171" fmla="*/ 150153 w 193063"/>
                <a:gd name="connsiteY171" fmla="*/ 206501 h 217212"/>
                <a:gd name="connsiteX172" fmla="*/ 144766 w 193063"/>
                <a:gd name="connsiteY172" fmla="*/ 203838 h 217212"/>
                <a:gd name="connsiteX173" fmla="*/ 142104 w 193063"/>
                <a:gd name="connsiteY173" fmla="*/ 203838 h 217212"/>
                <a:gd name="connsiteX174" fmla="*/ 139442 w 193063"/>
                <a:gd name="connsiteY174" fmla="*/ 203838 h 217212"/>
                <a:gd name="connsiteX175" fmla="*/ 136780 w 193063"/>
                <a:gd name="connsiteY175" fmla="*/ 203838 h 217212"/>
                <a:gd name="connsiteX176" fmla="*/ 134054 w 193063"/>
                <a:gd name="connsiteY176" fmla="*/ 206501 h 217212"/>
                <a:gd name="connsiteX177" fmla="*/ 136780 w 193063"/>
                <a:gd name="connsiteY177" fmla="*/ 206501 h 217212"/>
                <a:gd name="connsiteX178" fmla="*/ 136780 w 193063"/>
                <a:gd name="connsiteY178" fmla="*/ 209163 h 217212"/>
                <a:gd name="connsiteX179" fmla="*/ 136780 w 193063"/>
                <a:gd name="connsiteY179" fmla="*/ 211825 h 217212"/>
                <a:gd name="connsiteX180" fmla="*/ 134054 w 193063"/>
                <a:gd name="connsiteY180" fmla="*/ 211825 h 217212"/>
                <a:gd name="connsiteX181" fmla="*/ 131392 w 193063"/>
                <a:gd name="connsiteY181" fmla="*/ 211825 h 217212"/>
                <a:gd name="connsiteX182" fmla="*/ 126005 w 193063"/>
                <a:gd name="connsiteY182" fmla="*/ 211825 h 217212"/>
                <a:gd name="connsiteX183" fmla="*/ 123343 w 193063"/>
                <a:gd name="connsiteY183" fmla="*/ 211825 h 217212"/>
                <a:gd name="connsiteX184" fmla="*/ 120681 w 193063"/>
                <a:gd name="connsiteY184" fmla="*/ 211825 h 217212"/>
                <a:gd name="connsiteX185" fmla="*/ 117955 w 193063"/>
                <a:gd name="connsiteY185" fmla="*/ 209163 h 217212"/>
                <a:gd name="connsiteX186" fmla="*/ 115293 w 193063"/>
                <a:gd name="connsiteY186" fmla="*/ 209163 h 217212"/>
                <a:gd name="connsiteX187" fmla="*/ 112631 w 193063"/>
                <a:gd name="connsiteY187" fmla="*/ 206501 h 217212"/>
                <a:gd name="connsiteX188" fmla="*/ 109969 w 193063"/>
                <a:gd name="connsiteY188" fmla="*/ 206501 h 217212"/>
                <a:gd name="connsiteX189" fmla="*/ 107243 w 193063"/>
                <a:gd name="connsiteY189" fmla="*/ 206501 h 217212"/>
                <a:gd name="connsiteX190" fmla="*/ 107243 w 193063"/>
                <a:gd name="connsiteY190" fmla="*/ 203838 h 217212"/>
                <a:gd name="connsiteX191" fmla="*/ 104581 w 193063"/>
                <a:gd name="connsiteY191" fmla="*/ 203838 h 217212"/>
                <a:gd name="connsiteX192" fmla="*/ 101919 w 193063"/>
                <a:gd name="connsiteY192" fmla="*/ 203838 h 217212"/>
                <a:gd name="connsiteX193" fmla="*/ 101919 w 193063"/>
                <a:gd name="connsiteY193" fmla="*/ 206501 h 217212"/>
                <a:gd name="connsiteX194" fmla="*/ 99194 w 193063"/>
                <a:gd name="connsiteY194" fmla="*/ 206501 h 217212"/>
                <a:gd name="connsiteX195" fmla="*/ 96532 w 193063"/>
                <a:gd name="connsiteY195" fmla="*/ 206501 h 217212"/>
                <a:gd name="connsiteX196" fmla="*/ 93870 w 193063"/>
                <a:gd name="connsiteY196" fmla="*/ 209163 h 217212"/>
                <a:gd name="connsiteX197" fmla="*/ 91144 w 193063"/>
                <a:gd name="connsiteY197" fmla="*/ 209163 h 217212"/>
                <a:gd name="connsiteX198" fmla="*/ 88482 w 193063"/>
                <a:gd name="connsiteY198" fmla="*/ 209163 h 217212"/>
                <a:gd name="connsiteX199" fmla="*/ 85820 w 193063"/>
                <a:gd name="connsiteY199" fmla="*/ 211825 h 217212"/>
                <a:gd name="connsiteX200" fmla="*/ 80433 w 193063"/>
                <a:gd name="connsiteY200" fmla="*/ 214550 h 217212"/>
                <a:gd name="connsiteX201" fmla="*/ 77771 w 193063"/>
                <a:gd name="connsiteY201" fmla="*/ 214550 h 217212"/>
                <a:gd name="connsiteX202" fmla="*/ 75108 w 193063"/>
                <a:gd name="connsiteY202" fmla="*/ 214550 h 217212"/>
                <a:gd name="connsiteX203" fmla="*/ 72383 w 193063"/>
                <a:gd name="connsiteY203" fmla="*/ 217212 h 217212"/>
                <a:gd name="connsiteX204" fmla="*/ 69721 w 193063"/>
                <a:gd name="connsiteY204" fmla="*/ 217212 h 217212"/>
                <a:gd name="connsiteX205" fmla="*/ 67059 w 193063"/>
                <a:gd name="connsiteY205" fmla="*/ 217212 h 217212"/>
                <a:gd name="connsiteX206" fmla="*/ 67059 w 193063"/>
                <a:gd name="connsiteY206" fmla="*/ 214550 h 217212"/>
                <a:gd name="connsiteX207" fmla="*/ 67059 w 193063"/>
                <a:gd name="connsiteY207" fmla="*/ 211825 h 217212"/>
                <a:gd name="connsiteX208" fmla="*/ 67059 w 193063"/>
                <a:gd name="connsiteY208" fmla="*/ 209163 h 217212"/>
                <a:gd name="connsiteX209" fmla="*/ 64333 w 193063"/>
                <a:gd name="connsiteY209" fmla="*/ 209163 h 217212"/>
                <a:gd name="connsiteX210" fmla="*/ 64333 w 193063"/>
                <a:gd name="connsiteY210" fmla="*/ 206501 h 217212"/>
                <a:gd name="connsiteX211" fmla="*/ 64333 w 193063"/>
                <a:gd name="connsiteY211" fmla="*/ 203838 h 217212"/>
                <a:gd name="connsiteX212" fmla="*/ 61671 w 193063"/>
                <a:gd name="connsiteY212" fmla="*/ 203838 h 217212"/>
                <a:gd name="connsiteX213" fmla="*/ 61671 w 193063"/>
                <a:gd name="connsiteY213" fmla="*/ 201113 h 217212"/>
                <a:gd name="connsiteX214" fmla="*/ 61671 w 193063"/>
                <a:gd name="connsiteY214" fmla="*/ 198451 h 217212"/>
                <a:gd name="connsiteX215" fmla="*/ 61671 w 193063"/>
                <a:gd name="connsiteY215" fmla="*/ 195789 h 217212"/>
                <a:gd name="connsiteX216" fmla="*/ 61671 w 193063"/>
                <a:gd name="connsiteY216" fmla="*/ 193064 h 217212"/>
                <a:gd name="connsiteX217" fmla="*/ 59009 w 193063"/>
                <a:gd name="connsiteY217" fmla="*/ 193064 h 217212"/>
                <a:gd name="connsiteX218" fmla="*/ 59009 w 193063"/>
                <a:gd name="connsiteY218" fmla="*/ 190401 h 217212"/>
                <a:gd name="connsiteX219" fmla="*/ 59009 w 193063"/>
                <a:gd name="connsiteY219" fmla="*/ 187739 h 217212"/>
                <a:gd name="connsiteX220" fmla="*/ 56284 w 193063"/>
                <a:gd name="connsiteY220" fmla="*/ 185014 h 217212"/>
                <a:gd name="connsiteX221" fmla="*/ 56284 w 193063"/>
                <a:gd name="connsiteY221" fmla="*/ 182352 h 217212"/>
                <a:gd name="connsiteX222" fmla="*/ 56284 w 193063"/>
                <a:gd name="connsiteY222" fmla="*/ 179690 h 217212"/>
                <a:gd name="connsiteX223" fmla="*/ 53622 w 193063"/>
                <a:gd name="connsiteY223" fmla="*/ 179690 h 217212"/>
                <a:gd name="connsiteX224" fmla="*/ 50960 w 193063"/>
                <a:gd name="connsiteY224" fmla="*/ 179690 h 217212"/>
                <a:gd name="connsiteX225" fmla="*/ 50960 w 193063"/>
                <a:gd name="connsiteY225" fmla="*/ 176964 h 217212"/>
                <a:gd name="connsiteX226" fmla="*/ 50960 w 193063"/>
                <a:gd name="connsiteY226" fmla="*/ 174302 h 217212"/>
                <a:gd name="connsiteX227" fmla="*/ 48298 w 193063"/>
                <a:gd name="connsiteY227" fmla="*/ 174302 h 217212"/>
                <a:gd name="connsiteX228" fmla="*/ 48298 w 193063"/>
                <a:gd name="connsiteY228" fmla="*/ 171640 h 217212"/>
                <a:gd name="connsiteX229" fmla="*/ 45572 w 193063"/>
                <a:gd name="connsiteY229" fmla="*/ 168978 h 217212"/>
                <a:gd name="connsiteX230" fmla="*/ 42910 w 193063"/>
                <a:gd name="connsiteY230" fmla="*/ 168978 h 217212"/>
                <a:gd name="connsiteX231" fmla="*/ 42910 w 193063"/>
                <a:gd name="connsiteY231" fmla="*/ 166253 h 217212"/>
                <a:gd name="connsiteX232" fmla="*/ 42910 w 193063"/>
                <a:gd name="connsiteY232" fmla="*/ 163591 h 217212"/>
                <a:gd name="connsiteX233" fmla="*/ 42910 w 193063"/>
                <a:gd name="connsiteY233" fmla="*/ 160929 h 217212"/>
                <a:gd name="connsiteX234" fmla="*/ 42910 w 193063"/>
                <a:gd name="connsiteY234" fmla="*/ 158203 h 217212"/>
                <a:gd name="connsiteX235" fmla="*/ 42910 w 193063"/>
                <a:gd name="connsiteY235" fmla="*/ 155541 h 217212"/>
                <a:gd name="connsiteX236" fmla="*/ 42910 w 193063"/>
                <a:gd name="connsiteY236" fmla="*/ 152879 h 217212"/>
                <a:gd name="connsiteX237" fmla="*/ 42910 w 193063"/>
                <a:gd name="connsiteY237" fmla="*/ 150153 h 217212"/>
                <a:gd name="connsiteX238" fmla="*/ 40248 w 193063"/>
                <a:gd name="connsiteY238" fmla="*/ 147491 h 217212"/>
                <a:gd name="connsiteX239" fmla="*/ 40248 w 193063"/>
                <a:gd name="connsiteY239" fmla="*/ 144829 h 217212"/>
                <a:gd name="connsiteX240" fmla="*/ 37523 w 193063"/>
                <a:gd name="connsiteY240" fmla="*/ 144829 h 217212"/>
                <a:gd name="connsiteX241" fmla="*/ 37523 w 193063"/>
                <a:gd name="connsiteY241" fmla="*/ 142167 h 217212"/>
                <a:gd name="connsiteX242" fmla="*/ 34860 w 193063"/>
                <a:gd name="connsiteY242" fmla="*/ 142167 h 217212"/>
                <a:gd name="connsiteX243" fmla="*/ 32198 w 193063"/>
                <a:gd name="connsiteY243" fmla="*/ 139442 h 217212"/>
                <a:gd name="connsiteX244" fmla="*/ 29473 w 193063"/>
                <a:gd name="connsiteY244" fmla="*/ 136780 h 217212"/>
                <a:gd name="connsiteX245" fmla="*/ 29473 w 193063"/>
                <a:gd name="connsiteY245" fmla="*/ 134117 h 217212"/>
                <a:gd name="connsiteX246" fmla="*/ 26811 w 193063"/>
                <a:gd name="connsiteY246" fmla="*/ 134117 h 217212"/>
                <a:gd name="connsiteX247" fmla="*/ 24149 w 193063"/>
                <a:gd name="connsiteY247" fmla="*/ 134117 h 217212"/>
                <a:gd name="connsiteX248" fmla="*/ 21487 w 193063"/>
                <a:gd name="connsiteY248" fmla="*/ 134117 h 217212"/>
                <a:gd name="connsiteX249" fmla="*/ 21487 w 193063"/>
                <a:gd name="connsiteY249" fmla="*/ 131392 h 217212"/>
                <a:gd name="connsiteX250" fmla="*/ 21487 w 193063"/>
                <a:gd name="connsiteY250" fmla="*/ 128730 h 217212"/>
                <a:gd name="connsiteX251" fmla="*/ 21487 w 193063"/>
                <a:gd name="connsiteY251" fmla="*/ 126068 h 217212"/>
                <a:gd name="connsiteX252" fmla="*/ 18761 w 193063"/>
                <a:gd name="connsiteY252" fmla="*/ 126068 h 217212"/>
                <a:gd name="connsiteX253" fmla="*/ 18761 w 193063"/>
                <a:gd name="connsiteY253" fmla="*/ 123343 h 217212"/>
                <a:gd name="connsiteX254" fmla="*/ 16099 w 193063"/>
                <a:gd name="connsiteY254" fmla="*/ 120680 h 217212"/>
                <a:gd name="connsiteX255" fmla="*/ 16099 w 193063"/>
                <a:gd name="connsiteY255" fmla="*/ 118018 h 217212"/>
                <a:gd name="connsiteX256" fmla="*/ 13437 w 193063"/>
                <a:gd name="connsiteY256" fmla="*/ 118018 h 217212"/>
                <a:gd name="connsiteX257" fmla="*/ 10712 w 193063"/>
                <a:gd name="connsiteY257" fmla="*/ 118018 h 217212"/>
                <a:gd name="connsiteX258" fmla="*/ 8050 w 193063"/>
                <a:gd name="connsiteY258" fmla="*/ 115356 h 217212"/>
                <a:gd name="connsiteX259" fmla="*/ 5388 w 193063"/>
                <a:gd name="connsiteY259" fmla="*/ 115356 h 217212"/>
                <a:gd name="connsiteX260" fmla="*/ 5388 w 193063"/>
                <a:gd name="connsiteY260" fmla="*/ 112631 h 217212"/>
                <a:gd name="connsiteX261" fmla="*/ 2662 w 193063"/>
                <a:gd name="connsiteY261" fmla="*/ 109969 h 217212"/>
                <a:gd name="connsiteX262" fmla="*/ 2662 w 193063"/>
                <a:gd name="connsiteY262" fmla="*/ 107307 h 217212"/>
                <a:gd name="connsiteX263" fmla="*/ 2662 w 193063"/>
                <a:gd name="connsiteY263" fmla="*/ 104581 h 217212"/>
                <a:gd name="connsiteX264" fmla="*/ 2662 w 193063"/>
                <a:gd name="connsiteY264" fmla="*/ 101919 h 217212"/>
                <a:gd name="connsiteX265" fmla="*/ 0 w 193063"/>
                <a:gd name="connsiteY265" fmla="*/ 99257 h 217212"/>
                <a:gd name="connsiteX266" fmla="*/ 2662 w 193063"/>
                <a:gd name="connsiteY266" fmla="*/ 99257 h 217212"/>
                <a:gd name="connsiteX267" fmla="*/ 2662 w 193063"/>
                <a:gd name="connsiteY267" fmla="*/ 96532 h 217212"/>
                <a:gd name="connsiteX268" fmla="*/ 2662 w 193063"/>
                <a:gd name="connsiteY268" fmla="*/ 93870 h 217212"/>
                <a:gd name="connsiteX269" fmla="*/ 2662 w 193063"/>
                <a:gd name="connsiteY269" fmla="*/ 91208 h 217212"/>
                <a:gd name="connsiteX270" fmla="*/ 5388 w 193063"/>
                <a:gd name="connsiteY270" fmla="*/ 88482 h 217212"/>
                <a:gd name="connsiteX271" fmla="*/ 8050 w 193063"/>
                <a:gd name="connsiteY271" fmla="*/ 88482 h 217212"/>
                <a:gd name="connsiteX272" fmla="*/ 10712 w 193063"/>
                <a:gd name="connsiteY272" fmla="*/ 88482 h 217212"/>
                <a:gd name="connsiteX273" fmla="*/ 10712 w 193063"/>
                <a:gd name="connsiteY273" fmla="*/ 85820 h 217212"/>
                <a:gd name="connsiteX274" fmla="*/ 10712 w 193063"/>
                <a:gd name="connsiteY274" fmla="*/ 83158 h 217212"/>
                <a:gd name="connsiteX275" fmla="*/ 10712 w 193063"/>
                <a:gd name="connsiteY275" fmla="*/ 80496 h 217212"/>
                <a:gd name="connsiteX276" fmla="*/ 13437 w 193063"/>
                <a:gd name="connsiteY276" fmla="*/ 77771 h 217212"/>
                <a:gd name="connsiteX277" fmla="*/ 10712 w 193063"/>
                <a:gd name="connsiteY277" fmla="*/ 75108 h 217212"/>
                <a:gd name="connsiteX278" fmla="*/ 10712 w 193063"/>
                <a:gd name="connsiteY278" fmla="*/ 72446 h 217212"/>
                <a:gd name="connsiteX279" fmla="*/ 8050 w 193063"/>
                <a:gd name="connsiteY279" fmla="*/ 69721 h 217212"/>
                <a:gd name="connsiteX280" fmla="*/ 8050 w 193063"/>
                <a:gd name="connsiteY280" fmla="*/ 67059 h 217212"/>
                <a:gd name="connsiteX281" fmla="*/ 10712 w 193063"/>
                <a:gd name="connsiteY281" fmla="*/ 67059 h 217212"/>
                <a:gd name="connsiteX282" fmla="*/ 10712 w 193063"/>
                <a:gd name="connsiteY282" fmla="*/ 64397 h 217212"/>
                <a:gd name="connsiteX283" fmla="*/ 13437 w 193063"/>
                <a:gd name="connsiteY283" fmla="*/ 61671 h 217212"/>
                <a:gd name="connsiteX284" fmla="*/ 13437 w 193063"/>
                <a:gd name="connsiteY284" fmla="*/ 59009 h 217212"/>
                <a:gd name="connsiteX285" fmla="*/ 16099 w 193063"/>
                <a:gd name="connsiteY285" fmla="*/ 59009 h 217212"/>
                <a:gd name="connsiteX286" fmla="*/ 16099 w 193063"/>
                <a:gd name="connsiteY286" fmla="*/ 56347 h 217212"/>
                <a:gd name="connsiteX287" fmla="*/ 16099 w 193063"/>
                <a:gd name="connsiteY287" fmla="*/ 53685 h 217212"/>
                <a:gd name="connsiteX288" fmla="*/ 16099 w 193063"/>
                <a:gd name="connsiteY288" fmla="*/ 50959 h 217212"/>
                <a:gd name="connsiteX289" fmla="*/ 18761 w 193063"/>
                <a:gd name="connsiteY289" fmla="*/ 48298 h 217212"/>
                <a:gd name="connsiteX290" fmla="*/ 21487 w 193063"/>
                <a:gd name="connsiteY290" fmla="*/ 48298 h 217212"/>
                <a:gd name="connsiteX291" fmla="*/ 21487 w 193063"/>
                <a:gd name="connsiteY291" fmla="*/ 45636 h 217212"/>
                <a:gd name="connsiteX292" fmla="*/ 21487 w 193063"/>
                <a:gd name="connsiteY292" fmla="*/ 42910 h 217212"/>
                <a:gd name="connsiteX293" fmla="*/ 21487 w 193063"/>
                <a:gd name="connsiteY293" fmla="*/ 40248 h 217212"/>
                <a:gd name="connsiteX294" fmla="*/ 21487 w 193063"/>
                <a:gd name="connsiteY294" fmla="*/ 37586 h 217212"/>
                <a:gd name="connsiteX295" fmla="*/ 24149 w 193063"/>
                <a:gd name="connsiteY295" fmla="*/ 34860 h 217212"/>
                <a:gd name="connsiteX296" fmla="*/ 24149 w 193063"/>
                <a:gd name="connsiteY296" fmla="*/ 32198 h 217212"/>
                <a:gd name="connsiteX297" fmla="*/ 24149 w 193063"/>
                <a:gd name="connsiteY297" fmla="*/ 29536 h 217212"/>
                <a:gd name="connsiteX298" fmla="*/ 24149 w 193063"/>
                <a:gd name="connsiteY298" fmla="*/ 26874 h 217212"/>
                <a:gd name="connsiteX299" fmla="*/ 26811 w 193063"/>
                <a:gd name="connsiteY299" fmla="*/ 24149 h 217212"/>
                <a:gd name="connsiteX300" fmla="*/ 29473 w 193063"/>
                <a:gd name="connsiteY300" fmla="*/ 21487 h 217212"/>
                <a:gd name="connsiteX301" fmla="*/ 29473 w 193063"/>
                <a:gd name="connsiteY301" fmla="*/ 18824 h 217212"/>
                <a:gd name="connsiteX302" fmla="*/ 32198 w 193063"/>
                <a:gd name="connsiteY302" fmla="*/ 16099 h 217212"/>
                <a:gd name="connsiteX303" fmla="*/ 32198 w 193063"/>
                <a:gd name="connsiteY303" fmla="*/ 13437 h 217212"/>
                <a:gd name="connsiteX304" fmla="*/ 32198 w 193063"/>
                <a:gd name="connsiteY304" fmla="*/ 10775 h 217212"/>
                <a:gd name="connsiteX305" fmla="*/ 32198 w 193063"/>
                <a:gd name="connsiteY305" fmla="*/ 8050 h 217212"/>
                <a:gd name="connsiteX306" fmla="*/ 32198 w 193063"/>
                <a:gd name="connsiteY306" fmla="*/ 5387 h 217212"/>
                <a:gd name="connsiteX307" fmla="*/ 32198 w 193063"/>
                <a:gd name="connsiteY307" fmla="*/ 5387 h 2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93063" h="217212">
                  <a:moveTo>
                    <a:pt x="32198" y="5387"/>
                  </a:moveTo>
                  <a:lnTo>
                    <a:pt x="32198" y="2725"/>
                  </a:lnTo>
                  <a:lnTo>
                    <a:pt x="34860" y="2725"/>
                  </a:lnTo>
                  <a:lnTo>
                    <a:pt x="37523" y="2725"/>
                  </a:lnTo>
                  <a:lnTo>
                    <a:pt x="40248" y="2725"/>
                  </a:lnTo>
                  <a:lnTo>
                    <a:pt x="42910" y="2725"/>
                  </a:lnTo>
                  <a:lnTo>
                    <a:pt x="45572" y="2725"/>
                  </a:lnTo>
                  <a:lnTo>
                    <a:pt x="48298" y="2725"/>
                  </a:lnTo>
                  <a:lnTo>
                    <a:pt x="50960" y="2725"/>
                  </a:lnTo>
                  <a:lnTo>
                    <a:pt x="53622" y="2725"/>
                  </a:lnTo>
                  <a:lnTo>
                    <a:pt x="56284" y="2725"/>
                  </a:lnTo>
                  <a:lnTo>
                    <a:pt x="59009" y="2725"/>
                  </a:lnTo>
                  <a:lnTo>
                    <a:pt x="61671" y="0"/>
                  </a:lnTo>
                  <a:lnTo>
                    <a:pt x="64333" y="0"/>
                  </a:lnTo>
                  <a:lnTo>
                    <a:pt x="67059" y="0"/>
                  </a:lnTo>
                  <a:lnTo>
                    <a:pt x="69721" y="0"/>
                  </a:lnTo>
                  <a:lnTo>
                    <a:pt x="72383" y="0"/>
                  </a:lnTo>
                  <a:lnTo>
                    <a:pt x="75108" y="0"/>
                  </a:lnTo>
                  <a:lnTo>
                    <a:pt x="77771" y="2725"/>
                  </a:lnTo>
                  <a:lnTo>
                    <a:pt x="80433" y="5387"/>
                  </a:lnTo>
                  <a:lnTo>
                    <a:pt x="83158" y="5387"/>
                  </a:lnTo>
                  <a:lnTo>
                    <a:pt x="85820" y="5387"/>
                  </a:lnTo>
                  <a:lnTo>
                    <a:pt x="88482" y="8050"/>
                  </a:lnTo>
                  <a:lnTo>
                    <a:pt x="91144" y="8050"/>
                  </a:lnTo>
                  <a:lnTo>
                    <a:pt x="93870" y="8050"/>
                  </a:lnTo>
                  <a:lnTo>
                    <a:pt x="96532" y="8050"/>
                  </a:lnTo>
                  <a:lnTo>
                    <a:pt x="99194" y="8050"/>
                  </a:lnTo>
                  <a:lnTo>
                    <a:pt x="99194" y="10775"/>
                  </a:lnTo>
                  <a:lnTo>
                    <a:pt x="101919" y="10775"/>
                  </a:lnTo>
                  <a:lnTo>
                    <a:pt x="104581" y="13437"/>
                  </a:lnTo>
                  <a:lnTo>
                    <a:pt x="107243" y="13437"/>
                  </a:lnTo>
                  <a:lnTo>
                    <a:pt x="109969" y="13437"/>
                  </a:lnTo>
                  <a:lnTo>
                    <a:pt x="112631" y="13437"/>
                  </a:lnTo>
                  <a:lnTo>
                    <a:pt x="112631" y="10775"/>
                  </a:lnTo>
                  <a:lnTo>
                    <a:pt x="115293" y="10775"/>
                  </a:lnTo>
                  <a:lnTo>
                    <a:pt x="115293" y="13437"/>
                  </a:lnTo>
                  <a:lnTo>
                    <a:pt x="117955" y="13437"/>
                  </a:lnTo>
                  <a:lnTo>
                    <a:pt x="120681" y="13437"/>
                  </a:lnTo>
                  <a:lnTo>
                    <a:pt x="123343" y="13437"/>
                  </a:lnTo>
                  <a:lnTo>
                    <a:pt x="126005" y="13437"/>
                  </a:lnTo>
                  <a:lnTo>
                    <a:pt x="128730" y="16099"/>
                  </a:lnTo>
                  <a:lnTo>
                    <a:pt x="131392" y="16099"/>
                  </a:lnTo>
                  <a:lnTo>
                    <a:pt x="134054" y="13437"/>
                  </a:lnTo>
                  <a:lnTo>
                    <a:pt x="136780" y="13437"/>
                  </a:lnTo>
                  <a:lnTo>
                    <a:pt x="139442" y="13437"/>
                  </a:lnTo>
                  <a:lnTo>
                    <a:pt x="142104" y="13437"/>
                  </a:lnTo>
                  <a:lnTo>
                    <a:pt x="144766" y="13437"/>
                  </a:lnTo>
                  <a:lnTo>
                    <a:pt x="147491" y="13437"/>
                  </a:lnTo>
                  <a:lnTo>
                    <a:pt x="150153" y="13437"/>
                  </a:lnTo>
                  <a:lnTo>
                    <a:pt x="152816" y="13437"/>
                  </a:lnTo>
                  <a:lnTo>
                    <a:pt x="152816" y="10775"/>
                  </a:lnTo>
                  <a:lnTo>
                    <a:pt x="152816" y="8050"/>
                  </a:lnTo>
                  <a:lnTo>
                    <a:pt x="155541" y="8050"/>
                  </a:lnTo>
                  <a:lnTo>
                    <a:pt x="160865" y="5387"/>
                  </a:lnTo>
                  <a:lnTo>
                    <a:pt x="163591" y="5387"/>
                  </a:lnTo>
                  <a:lnTo>
                    <a:pt x="166253" y="2725"/>
                  </a:lnTo>
                  <a:lnTo>
                    <a:pt x="168915" y="2725"/>
                  </a:lnTo>
                  <a:lnTo>
                    <a:pt x="171577" y="2725"/>
                  </a:lnTo>
                  <a:lnTo>
                    <a:pt x="174302" y="2725"/>
                  </a:lnTo>
                  <a:lnTo>
                    <a:pt x="176964" y="5387"/>
                  </a:lnTo>
                  <a:lnTo>
                    <a:pt x="179626" y="5387"/>
                  </a:lnTo>
                  <a:lnTo>
                    <a:pt x="185014" y="5387"/>
                  </a:lnTo>
                  <a:lnTo>
                    <a:pt x="187676" y="5387"/>
                  </a:lnTo>
                  <a:lnTo>
                    <a:pt x="190401" y="5387"/>
                  </a:lnTo>
                  <a:lnTo>
                    <a:pt x="190401" y="8050"/>
                  </a:lnTo>
                  <a:lnTo>
                    <a:pt x="190401" y="10775"/>
                  </a:lnTo>
                  <a:lnTo>
                    <a:pt x="190401" y="13437"/>
                  </a:lnTo>
                  <a:lnTo>
                    <a:pt x="190401" y="16099"/>
                  </a:lnTo>
                  <a:lnTo>
                    <a:pt x="187676" y="16099"/>
                  </a:lnTo>
                  <a:lnTo>
                    <a:pt x="187676" y="18824"/>
                  </a:lnTo>
                  <a:lnTo>
                    <a:pt x="190401" y="18824"/>
                  </a:lnTo>
                  <a:lnTo>
                    <a:pt x="187676" y="21487"/>
                  </a:lnTo>
                  <a:lnTo>
                    <a:pt x="187676" y="24149"/>
                  </a:lnTo>
                  <a:lnTo>
                    <a:pt x="187676" y="26874"/>
                  </a:lnTo>
                  <a:lnTo>
                    <a:pt x="187676" y="29536"/>
                  </a:lnTo>
                  <a:lnTo>
                    <a:pt x="190401" y="26874"/>
                  </a:lnTo>
                  <a:lnTo>
                    <a:pt x="193064" y="26874"/>
                  </a:lnTo>
                  <a:lnTo>
                    <a:pt x="190401" y="29536"/>
                  </a:lnTo>
                  <a:lnTo>
                    <a:pt x="187676" y="29536"/>
                  </a:lnTo>
                  <a:lnTo>
                    <a:pt x="187676" y="32198"/>
                  </a:lnTo>
                  <a:lnTo>
                    <a:pt x="185014" y="34860"/>
                  </a:lnTo>
                  <a:lnTo>
                    <a:pt x="185014" y="37586"/>
                  </a:lnTo>
                  <a:lnTo>
                    <a:pt x="185014" y="40248"/>
                  </a:lnTo>
                  <a:lnTo>
                    <a:pt x="185014" y="42910"/>
                  </a:lnTo>
                  <a:lnTo>
                    <a:pt x="182352" y="42910"/>
                  </a:lnTo>
                  <a:lnTo>
                    <a:pt x="182352" y="45636"/>
                  </a:lnTo>
                  <a:lnTo>
                    <a:pt x="182352" y="48298"/>
                  </a:lnTo>
                  <a:lnTo>
                    <a:pt x="179626" y="48298"/>
                  </a:lnTo>
                  <a:lnTo>
                    <a:pt x="174302" y="48298"/>
                  </a:lnTo>
                  <a:lnTo>
                    <a:pt x="171577" y="48298"/>
                  </a:lnTo>
                  <a:lnTo>
                    <a:pt x="168915" y="48298"/>
                  </a:lnTo>
                  <a:lnTo>
                    <a:pt x="166253" y="48298"/>
                  </a:lnTo>
                  <a:lnTo>
                    <a:pt x="163591" y="48298"/>
                  </a:lnTo>
                  <a:lnTo>
                    <a:pt x="160865" y="45636"/>
                  </a:lnTo>
                  <a:lnTo>
                    <a:pt x="158203" y="42910"/>
                  </a:lnTo>
                  <a:lnTo>
                    <a:pt x="155541" y="42910"/>
                  </a:lnTo>
                  <a:lnTo>
                    <a:pt x="152816" y="42910"/>
                  </a:lnTo>
                  <a:lnTo>
                    <a:pt x="150153" y="42910"/>
                  </a:lnTo>
                  <a:lnTo>
                    <a:pt x="147491" y="42910"/>
                  </a:lnTo>
                  <a:lnTo>
                    <a:pt x="147491" y="45636"/>
                  </a:lnTo>
                  <a:lnTo>
                    <a:pt x="147491" y="48298"/>
                  </a:lnTo>
                  <a:lnTo>
                    <a:pt x="150153" y="50959"/>
                  </a:lnTo>
                  <a:lnTo>
                    <a:pt x="150153" y="53685"/>
                  </a:lnTo>
                  <a:lnTo>
                    <a:pt x="152816" y="56347"/>
                  </a:lnTo>
                  <a:lnTo>
                    <a:pt x="152816" y="59009"/>
                  </a:lnTo>
                  <a:lnTo>
                    <a:pt x="152816" y="61671"/>
                  </a:lnTo>
                  <a:lnTo>
                    <a:pt x="155541" y="61671"/>
                  </a:lnTo>
                  <a:lnTo>
                    <a:pt x="158203" y="61671"/>
                  </a:lnTo>
                  <a:lnTo>
                    <a:pt x="160865" y="61671"/>
                  </a:lnTo>
                  <a:lnTo>
                    <a:pt x="160865" y="64397"/>
                  </a:lnTo>
                  <a:lnTo>
                    <a:pt x="160865" y="67059"/>
                  </a:lnTo>
                  <a:lnTo>
                    <a:pt x="160865" y="69721"/>
                  </a:lnTo>
                  <a:lnTo>
                    <a:pt x="163591" y="69721"/>
                  </a:lnTo>
                  <a:lnTo>
                    <a:pt x="166253" y="67059"/>
                  </a:lnTo>
                  <a:lnTo>
                    <a:pt x="168915" y="67059"/>
                  </a:lnTo>
                  <a:lnTo>
                    <a:pt x="168915" y="69721"/>
                  </a:lnTo>
                  <a:lnTo>
                    <a:pt x="168915" y="72446"/>
                  </a:lnTo>
                  <a:lnTo>
                    <a:pt x="174302" y="85820"/>
                  </a:lnTo>
                  <a:lnTo>
                    <a:pt x="179626" y="107307"/>
                  </a:lnTo>
                  <a:lnTo>
                    <a:pt x="179626" y="109969"/>
                  </a:lnTo>
                  <a:lnTo>
                    <a:pt x="176964" y="109969"/>
                  </a:lnTo>
                  <a:lnTo>
                    <a:pt x="176964" y="112631"/>
                  </a:lnTo>
                  <a:lnTo>
                    <a:pt x="174302" y="118018"/>
                  </a:lnTo>
                  <a:lnTo>
                    <a:pt x="171577" y="120680"/>
                  </a:lnTo>
                  <a:lnTo>
                    <a:pt x="168915" y="123343"/>
                  </a:lnTo>
                  <a:lnTo>
                    <a:pt x="166253" y="126068"/>
                  </a:lnTo>
                  <a:lnTo>
                    <a:pt x="166253" y="128730"/>
                  </a:lnTo>
                  <a:lnTo>
                    <a:pt x="163591" y="128730"/>
                  </a:lnTo>
                  <a:lnTo>
                    <a:pt x="163591" y="131392"/>
                  </a:lnTo>
                  <a:lnTo>
                    <a:pt x="163591" y="134117"/>
                  </a:lnTo>
                  <a:lnTo>
                    <a:pt x="160865" y="136780"/>
                  </a:lnTo>
                  <a:lnTo>
                    <a:pt x="160865" y="139442"/>
                  </a:lnTo>
                  <a:lnTo>
                    <a:pt x="158203" y="142167"/>
                  </a:lnTo>
                  <a:lnTo>
                    <a:pt x="155541" y="142167"/>
                  </a:lnTo>
                  <a:lnTo>
                    <a:pt x="155541" y="147491"/>
                  </a:lnTo>
                  <a:lnTo>
                    <a:pt x="152816" y="150153"/>
                  </a:lnTo>
                  <a:lnTo>
                    <a:pt x="155541" y="150153"/>
                  </a:lnTo>
                  <a:lnTo>
                    <a:pt x="155541" y="152879"/>
                  </a:lnTo>
                  <a:lnTo>
                    <a:pt x="158203" y="155541"/>
                  </a:lnTo>
                  <a:lnTo>
                    <a:pt x="160865" y="155541"/>
                  </a:lnTo>
                  <a:lnTo>
                    <a:pt x="160865" y="158203"/>
                  </a:lnTo>
                  <a:lnTo>
                    <a:pt x="163591" y="158203"/>
                  </a:lnTo>
                  <a:lnTo>
                    <a:pt x="163591" y="160929"/>
                  </a:lnTo>
                  <a:lnTo>
                    <a:pt x="160865" y="160929"/>
                  </a:lnTo>
                  <a:lnTo>
                    <a:pt x="160865" y="163591"/>
                  </a:lnTo>
                  <a:lnTo>
                    <a:pt x="160865" y="166253"/>
                  </a:lnTo>
                  <a:lnTo>
                    <a:pt x="163591" y="168978"/>
                  </a:lnTo>
                  <a:lnTo>
                    <a:pt x="166253" y="171640"/>
                  </a:lnTo>
                  <a:lnTo>
                    <a:pt x="168915" y="171640"/>
                  </a:lnTo>
                  <a:lnTo>
                    <a:pt x="168915" y="174302"/>
                  </a:lnTo>
                  <a:lnTo>
                    <a:pt x="168915" y="176964"/>
                  </a:lnTo>
                  <a:lnTo>
                    <a:pt x="168915" y="179690"/>
                  </a:lnTo>
                  <a:lnTo>
                    <a:pt x="166253" y="179690"/>
                  </a:lnTo>
                  <a:lnTo>
                    <a:pt x="166253" y="182352"/>
                  </a:lnTo>
                  <a:lnTo>
                    <a:pt x="163591" y="182352"/>
                  </a:lnTo>
                  <a:lnTo>
                    <a:pt x="163591" y="185014"/>
                  </a:lnTo>
                  <a:lnTo>
                    <a:pt x="163591" y="187739"/>
                  </a:lnTo>
                  <a:lnTo>
                    <a:pt x="166253" y="187739"/>
                  </a:lnTo>
                  <a:lnTo>
                    <a:pt x="166253" y="190401"/>
                  </a:lnTo>
                  <a:lnTo>
                    <a:pt x="168915" y="190401"/>
                  </a:lnTo>
                  <a:lnTo>
                    <a:pt x="168915" y="193064"/>
                  </a:lnTo>
                  <a:lnTo>
                    <a:pt x="168915" y="195789"/>
                  </a:lnTo>
                  <a:lnTo>
                    <a:pt x="171577" y="195789"/>
                  </a:lnTo>
                  <a:lnTo>
                    <a:pt x="171577" y="198451"/>
                  </a:lnTo>
                  <a:lnTo>
                    <a:pt x="171577" y="201113"/>
                  </a:lnTo>
                  <a:lnTo>
                    <a:pt x="168915" y="203838"/>
                  </a:lnTo>
                  <a:lnTo>
                    <a:pt x="166253" y="206501"/>
                  </a:lnTo>
                  <a:lnTo>
                    <a:pt x="163591" y="206501"/>
                  </a:lnTo>
                  <a:lnTo>
                    <a:pt x="160865" y="206501"/>
                  </a:lnTo>
                  <a:lnTo>
                    <a:pt x="158203" y="206501"/>
                  </a:lnTo>
                  <a:lnTo>
                    <a:pt x="155541" y="206501"/>
                  </a:lnTo>
                  <a:lnTo>
                    <a:pt x="150153" y="206501"/>
                  </a:lnTo>
                  <a:lnTo>
                    <a:pt x="144766" y="203838"/>
                  </a:lnTo>
                  <a:lnTo>
                    <a:pt x="142104" y="203838"/>
                  </a:lnTo>
                  <a:lnTo>
                    <a:pt x="139442" y="203838"/>
                  </a:lnTo>
                  <a:lnTo>
                    <a:pt x="136780" y="203838"/>
                  </a:lnTo>
                  <a:lnTo>
                    <a:pt x="134054" y="206501"/>
                  </a:lnTo>
                  <a:lnTo>
                    <a:pt x="136780" y="206501"/>
                  </a:lnTo>
                  <a:lnTo>
                    <a:pt x="136780" y="209163"/>
                  </a:lnTo>
                  <a:lnTo>
                    <a:pt x="136780" y="211825"/>
                  </a:lnTo>
                  <a:lnTo>
                    <a:pt x="134054" y="211825"/>
                  </a:lnTo>
                  <a:lnTo>
                    <a:pt x="131392" y="211825"/>
                  </a:lnTo>
                  <a:lnTo>
                    <a:pt x="126005" y="211825"/>
                  </a:lnTo>
                  <a:lnTo>
                    <a:pt x="123343" y="211825"/>
                  </a:lnTo>
                  <a:lnTo>
                    <a:pt x="120681" y="211825"/>
                  </a:lnTo>
                  <a:lnTo>
                    <a:pt x="117955" y="209163"/>
                  </a:lnTo>
                  <a:lnTo>
                    <a:pt x="115293" y="209163"/>
                  </a:lnTo>
                  <a:lnTo>
                    <a:pt x="112631" y="206501"/>
                  </a:lnTo>
                  <a:lnTo>
                    <a:pt x="109969" y="206501"/>
                  </a:lnTo>
                  <a:lnTo>
                    <a:pt x="107243" y="206501"/>
                  </a:lnTo>
                  <a:lnTo>
                    <a:pt x="107243" y="203838"/>
                  </a:lnTo>
                  <a:lnTo>
                    <a:pt x="104581" y="203838"/>
                  </a:lnTo>
                  <a:lnTo>
                    <a:pt x="101919" y="203838"/>
                  </a:lnTo>
                  <a:lnTo>
                    <a:pt x="101919" y="206501"/>
                  </a:lnTo>
                  <a:lnTo>
                    <a:pt x="99194" y="206501"/>
                  </a:lnTo>
                  <a:lnTo>
                    <a:pt x="96532" y="206501"/>
                  </a:lnTo>
                  <a:lnTo>
                    <a:pt x="93870" y="209163"/>
                  </a:lnTo>
                  <a:lnTo>
                    <a:pt x="91144" y="209163"/>
                  </a:lnTo>
                  <a:lnTo>
                    <a:pt x="88482" y="209163"/>
                  </a:lnTo>
                  <a:lnTo>
                    <a:pt x="85820" y="211825"/>
                  </a:lnTo>
                  <a:lnTo>
                    <a:pt x="80433" y="214550"/>
                  </a:lnTo>
                  <a:lnTo>
                    <a:pt x="77771" y="214550"/>
                  </a:lnTo>
                  <a:lnTo>
                    <a:pt x="75108" y="214550"/>
                  </a:lnTo>
                  <a:lnTo>
                    <a:pt x="72383" y="217212"/>
                  </a:lnTo>
                  <a:lnTo>
                    <a:pt x="69721" y="217212"/>
                  </a:lnTo>
                  <a:lnTo>
                    <a:pt x="67059" y="217212"/>
                  </a:lnTo>
                  <a:lnTo>
                    <a:pt x="67059" y="214550"/>
                  </a:lnTo>
                  <a:lnTo>
                    <a:pt x="67059" y="211825"/>
                  </a:lnTo>
                  <a:lnTo>
                    <a:pt x="67059" y="209163"/>
                  </a:lnTo>
                  <a:lnTo>
                    <a:pt x="64333" y="209163"/>
                  </a:lnTo>
                  <a:lnTo>
                    <a:pt x="64333" y="206501"/>
                  </a:lnTo>
                  <a:lnTo>
                    <a:pt x="64333" y="203838"/>
                  </a:lnTo>
                  <a:lnTo>
                    <a:pt x="61671" y="203838"/>
                  </a:lnTo>
                  <a:lnTo>
                    <a:pt x="61671" y="201113"/>
                  </a:lnTo>
                  <a:lnTo>
                    <a:pt x="61671" y="198451"/>
                  </a:lnTo>
                  <a:lnTo>
                    <a:pt x="61671" y="195789"/>
                  </a:lnTo>
                  <a:lnTo>
                    <a:pt x="61671" y="193064"/>
                  </a:lnTo>
                  <a:lnTo>
                    <a:pt x="59009" y="193064"/>
                  </a:lnTo>
                  <a:lnTo>
                    <a:pt x="59009" y="190401"/>
                  </a:lnTo>
                  <a:lnTo>
                    <a:pt x="59009" y="187739"/>
                  </a:lnTo>
                  <a:lnTo>
                    <a:pt x="56284" y="185014"/>
                  </a:lnTo>
                  <a:lnTo>
                    <a:pt x="56284" y="182352"/>
                  </a:lnTo>
                  <a:lnTo>
                    <a:pt x="56284" y="179690"/>
                  </a:lnTo>
                  <a:lnTo>
                    <a:pt x="53622" y="179690"/>
                  </a:lnTo>
                  <a:lnTo>
                    <a:pt x="50960" y="179690"/>
                  </a:lnTo>
                  <a:lnTo>
                    <a:pt x="50960" y="176964"/>
                  </a:lnTo>
                  <a:lnTo>
                    <a:pt x="50960" y="174302"/>
                  </a:lnTo>
                  <a:lnTo>
                    <a:pt x="48298" y="174302"/>
                  </a:lnTo>
                  <a:lnTo>
                    <a:pt x="48298" y="171640"/>
                  </a:lnTo>
                  <a:lnTo>
                    <a:pt x="45572" y="168978"/>
                  </a:lnTo>
                  <a:lnTo>
                    <a:pt x="42910" y="168978"/>
                  </a:lnTo>
                  <a:lnTo>
                    <a:pt x="42910" y="166253"/>
                  </a:lnTo>
                  <a:lnTo>
                    <a:pt x="42910" y="163591"/>
                  </a:lnTo>
                  <a:lnTo>
                    <a:pt x="42910" y="160929"/>
                  </a:lnTo>
                  <a:lnTo>
                    <a:pt x="42910" y="158203"/>
                  </a:lnTo>
                  <a:lnTo>
                    <a:pt x="42910" y="155541"/>
                  </a:lnTo>
                  <a:lnTo>
                    <a:pt x="42910" y="152879"/>
                  </a:lnTo>
                  <a:lnTo>
                    <a:pt x="42910" y="150153"/>
                  </a:lnTo>
                  <a:lnTo>
                    <a:pt x="40248" y="147491"/>
                  </a:lnTo>
                  <a:lnTo>
                    <a:pt x="40248" y="144829"/>
                  </a:lnTo>
                  <a:lnTo>
                    <a:pt x="37523" y="144829"/>
                  </a:lnTo>
                  <a:lnTo>
                    <a:pt x="37523" y="142167"/>
                  </a:lnTo>
                  <a:lnTo>
                    <a:pt x="34860" y="142167"/>
                  </a:lnTo>
                  <a:lnTo>
                    <a:pt x="32198" y="139442"/>
                  </a:lnTo>
                  <a:lnTo>
                    <a:pt x="29473" y="136780"/>
                  </a:lnTo>
                  <a:lnTo>
                    <a:pt x="29473" y="134117"/>
                  </a:lnTo>
                  <a:lnTo>
                    <a:pt x="26811" y="134117"/>
                  </a:lnTo>
                  <a:lnTo>
                    <a:pt x="24149" y="134117"/>
                  </a:lnTo>
                  <a:lnTo>
                    <a:pt x="21487" y="134117"/>
                  </a:lnTo>
                  <a:lnTo>
                    <a:pt x="21487" y="131392"/>
                  </a:lnTo>
                  <a:lnTo>
                    <a:pt x="21487" y="128730"/>
                  </a:lnTo>
                  <a:lnTo>
                    <a:pt x="21487" y="126068"/>
                  </a:lnTo>
                  <a:lnTo>
                    <a:pt x="18761" y="126068"/>
                  </a:lnTo>
                  <a:lnTo>
                    <a:pt x="18761" y="123343"/>
                  </a:lnTo>
                  <a:lnTo>
                    <a:pt x="16099" y="120680"/>
                  </a:lnTo>
                  <a:lnTo>
                    <a:pt x="16099" y="118018"/>
                  </a:lnTo>
                  <a:lnTo>
                    <a:pt x="13437" y="118018"/>
                  </a:lnTo>
                  <a:lnTo>
                    <a:pt x="10712" y="118018"/>
                  </a:lnTo>
                  <a:lnTo>
                    <a:pt x="8050" y="115356"/>
                  </a:lnTo>
                  <a:lnTo>
                    <a:pt x="5388" y="115356"/>
                  </a:lnTo>
                  <a:lnTo>
                    <a:pt x="5388" y="112631"/>
                  </a:lnTo>
                  <a:lnTo>
                    <a:pt x="2662" y="109969"/>
                  </a:lnTo>
                  <a:lnTo>
                    <a:pt x="2662" y="107307"/>
                  </a:lnTo>
                  <a:lnTo>
                    <a:pt x="2662" y="104581"/>
                  </a:lnTo>
                  <a:lnTo>
                    <a:pt x="2662" y="101919"/>
                  </a:lnTo>
                  <a:lnTo>
                    <a:pt x="0" y="99257"/>
                  </a:lnTo>
                  <a:lnTo>
                    <a:pt x="2662" y="99257"/>
                  </a:lnTo>
                  <a:lnTo>
                    <a:pt x="2662" y="96532"/>
                  </a:lnTo>
                  <a:lnTo>
                    <a:pt x="2662" y="93870"/>
                  </a:lnTo>
                  <a:lnTo>
                    <a:pt x="2662" y="91208"/>
                  </a:lnTo>
                  <a:lnTo>
                    <a:pt x="5388" y="88482"/>
                  </a:lnTo>
                  <a:lnTo>
                    <a:pt x="8050" y="88482"/>
                  </a:lnTo>
                  <a:lnTo>
                    <a:pt x="10712" y="88482"/>
                  </a:lnTo>
                  <a:lnTo>
                    <a:pt x="10712" y="85820"/>
                  </a:lnTo>
                  <a:lnTo>
                    <a:pt x="10712" y="83158"/>
                  </a:lnTo>
                  <a:lnTo>
                    <a:pt x="10712" y="80496"/>
                  </a:lnTo>
                  <a:lnTo>
                    <a:pt x="13437" y="77771"/>
                  </a:lnTo>
                  <a:lnTo>
                    <a:pt x="10712" y="75108"/>
                  </a:lnTo>
                  <a:lnTo>
                    <a:pt x="10712" y="72446"/>
                  </a:lnTo>
                  <a:lnTo>
                    <a:pt x="8050" y="69721"/>
                  </a:lnTo>
                  <a:lnTo>
                    <a:pt x="8050" y="67059"/>
                  </a:lnTo>
                  <a:lnTo>
                    <a:pt x="10712" y="67059"/>
                  </a:lnTo>
                  <a:lnTo>
                    <a:pt x="10712" y="64397"/>
                  </a:lnTo>
                  <a:lnTo>
                    <a:pt x="13437" y="61671"/>
                  </a:lnTo>
                  <a:lnTo>
                    <a:pt x="13437" y="59009"/>
                  </a:lnTo>
                  <a:lnTo>
                    <a:pt x="16099" y="59009"/>
                  </a:lnTo>
                  <a:lnTo>
                    <a:pt x="16099" y="56347"/>
                  </a:lnTo>
                  <a:lnTo>
                    <a:pt x="16099" y="53685"/>
                  </a:lnTo>
                  <a:lnTo>
                    <a:pt x="16099" y="50959"/>
                  </a:lnTo>
                  <a:lnTo>
                    <a:pt x="18761" y="48298"/>
                  </a:lnTo>
                  <a:lnTo>
                    <a:pt x="21487" y="48298"/>
                  </a:lnTo>
                  <a:lnTo>
                    <a:pt x="21487" y="45636"/>
                  </a:lnTo>
                  <a:lnTo>
                    <a:pt x="21487" y="42910"/>
                  </a:lnTo>
                  <a:lnTo>
                    <a:pt x="21487" y="40248"/>
                  </a:lnTo>
                  <a:lnTo>
                    <a:pt x="21487" y="37586"/>
                  </a:lnTo>
                  <a:lnTo>
                    <a:pt x="24149" y="34860"/>
                  </a:lnTo>
                  <a:lnTo>
                    <a:pt x="24149" y="32198"/>
                  </a:lnTo>
                  <a:lnTo>
                    <a:pt x="24149" y="29536"/>
                  </a:lnTo>
                  <a:lnTo>
                    <a:pt x="24149" y="26874"/>
                  </a:lnTo>
                  <a:lnTo>
                    <a:pt x="26811" y="24149"/>
                  </a:lnTo>
                  <a:lnTo>
                    <a:pt x="29473" y="21487"/>
                  </a:lnTo>
                  <a:lnTo>
                    <a:pt x="29473" y="18824"/>
                  </a:lnTo>
                  <a:lnTo>
                    <a:pt x="32198" y="16099"/>
                  </a:lnTo>
                  <a:lnTo>
                    <a:pt x="32198" y="13437"/>
                  </a:lnTo>
                  <a:lnTo>
                    <a:pt x="32198" y="10775"/>
                  </a:lnTo>
                  <a:lnTo>
                    <a:pt x="32198" y="8050"/>
                  </a:lnTo>
                  <a:lnTo>
                    <a:pt x="32198" y="5387"/>
                  </a:lnTo>
                  <a:lnTo>
                    <a:pt x="32198" y="538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4" name="Freeform: Shape 223">
              <a:extLst>
                <a:ext uri="{FF2B5EF4-FFF2-40B4-BE49-F238E27FC236}">
                  <a16:creationId xmlns:a16="http://schemas.microsoft.com/office/drawing/2014/main" id="{A7030740-C8A6-343F-8323-7F3FC0E53B5E}"/>
                </a:ext>
              </a:extLst>
            </p:cNvPr>
            <p:cNvSpPr/>
            <p:nvPr/>
          </p:nvSpPr>
          <p:spPr>
            <a:xfrm>
              <a:off x="2540108" y="4205817"/>
              <a:ext cx="219874" cy="155477"/>
            </a:xfrm>
            <a:custGeom>
              <a:avLst/>
              <a:gdLst>
                <a:gd name="connsiteX0" fmla="*/ 109906 w 219874"/>
                <a:gd name="connsiteY0" fmla="*/ 0 h 155477"/>
                <a:gd name="connsiteX1" fmla="*/ 112631 w 219874"/>
                <a:gd name="connsiteY1" fmla="*/ 0 h 155477"/>
                <a:gd name="connsiteX2" fmla="*/ 120681 w 219874"/>
                <a:gd name="connsiteY2" fmla="*/ 2662 h 155477"/>
                <a:gd name="connsiteX3" fmla="*/ 126005 w 219874"/>
                <a:gd name="connsiteY3" fmla="*/ 8050 h 155477"/>
                <a:gd name="connsiteX4" fmla="*/ 134054 w 219874"/>
                <a:gd name="connsiteY4" fmla="*/ 13374 h 155477"/>
                <a:gd name="connsiteX5" fmla="*/ 136716 w 219874"/>
                <a:gd name="connsiteY5" fmla="*/ 16036 h 155477"/>
                <a:gd name="connsiteX6" fmla="*/ 144766 w 219874"/>
                <a:gd name="connsiteY6" fmla="*/ 18761 h 155477"/>
                <a:gd name="connsiteX7" fmla="*/ 152816 w 219874"/>
                <a:gd name="connsiteY7" fmla="*/ 21423 h 155477"/>
                <a:gd name="connsiteX8" fmla="*/ 160865 w 219874"/>
                <a:gd name="connsiteY8" fmla="*/ 29473 h 155477"/>
                <a:gd name="connsiteX9" fmla="*/ 179626 w 219874"/>
                <a:gd name="connsiteY9" fmla="*/ 42847 h 155477"/>
                <a:gd name="connsiteX10" fmla="*/ 185014 w 219874"/>
                <a:gd name="connsiteY10" fmla="*/ 45572 h 155477"/>
                <a:gd name="connsiteX11" fmla="*/ 187676 w 219874"/>
                <a:gd name="connsiteY11" fmla="*/ 45572 h 155477"/>
                <a:gd name="connsiteX12" fmla="*/ 193064 w 219874"/>
                <a:gd name="connsiteY12" fmla="*/ 50896 h 155477"/>
                <a:gd name="connsiteX13" fmla="*/ 198388 w 219874"/>
                <a:gd name="connsiteY13" fmla="*/ 53622 h 155477"/>
                <a:gd name="connsiteX14" fmla="*/ 206437 w 219874"/>
                <a:gd name="connsiteY14" fmla="*/ 58946 h 155477"/>
                <a:gd name="connsiteX15" fmla="*/ 211825 w 219874"/>
                <a:gd name="connsiteY15" fmla="*/ 61671 h 155477"/>
                <a:gd name="connsiteX16" fmla="*/ 219874 w 219874"/>
                <a:gd name="connsiteY16" fmla="*/ 66995 h 155477"/>
                <a:gd name="connsiteX17" fmla="*/ 219874 w 219874"/>
                <a:gd name="connsiteY17" fmla="*/ 69657 h 155477"/>
                <a:gd name="connsiteX18" fmla="*/ 219874 w 219874"/>
                <a:gd name="connsiteY18" fmla="*/ 75045 h 155477"/>
                <a:gd name="connsiteX19" fmla="*/ 219874 w 219874"/>
                <a:gd name="connsiteY19" fmla="*/ 77707 h 155477"/>
                <a:gd name="connsiteX20" fmla="*/ 219874 w 219874"/>
                <a:gd name="connsiteY20" fmla="*/ 80433 h 155477"/>
                <a:gd name="connsiteX21" fmla="*/ 219874 w 219874"/>
                <a:gd name="connsiteY21" fmla="*/ 83095 h 155477"/>
                <a:gd name="connsiteX22" fmla="*/ 219874 w 219874"/>
                <a:gd name="connsiteY22" fmla="*/ 85757 h 155477"/>
                <a:gd name="connsiteX23" fmla="*/ 219874 w 219874"/>
                <a:gd name="connsiteY23" fmla="*/ 88482 h 155477"/>
                <a:gd name="connsiteX24" fmla="*/ 217149 w 219874"/>
                <a:gd name="connsiteY24" fmla="*/ 88482 h 155477"/>
                <a:gd name="connsiteX25" fmla="*/ 214487 w 219874"/>
                <a:gd name="connsiteY25" fmla="*/ 88482 h 155477"/>
                <a:gd name="connsiteX26" fmla="*/ 211825 w 219874"/>
                <a:gd name="connsiteY26" fmla="*/ 88482 h 155477"/>
                <a:gd name="connsiteX27" fmla="*/ 209163 w 219874"/>
                <a:gd name="connsiteY27" fmla="*/ 88482 h 155477"/>
                <a:gd name="connsiteX28" fmla="*/ 206437 w 219874"/>
                <a:gd name="connsiteY28" fmla="*/ 85757 h 155477"/>
                <a:gd name="connsiteX29" fmla="*/ 203775 w 219874"/>
                <a:gd name="connsiteY29" fmla="*/ 85757 h 155477"/>
                <a:gd name="connsiteX30" fmla="*/ 203775 w 219874"/>
                <a:gd name="connsiteY30" fmla="*/ 88482 h 155477"/>
                <a:gd name="connsiteX31" fmla="*/ 201113 w 219874"/>
                <a:gd name="connsiteY31" fmla="*/ 88482 h 155477"/>
                <a:gd name="connsiteX32" fmla="*/ 198388 w 219874"/>
                <a:gd name="connsiteY32" fmla="*/ 91144 h 155477"/>
                <a:gd name="connsiteX33" fmla="*/ 195726 w 219874"/>
                <a:gd name="connsiteY33" fmla="*/ 93806 h 155477"/>
                <a:gd name="connsiteX34" fmla="*/ 195726 w 219874"/>
                <a:gd name="connsiteY34" fmla="*/ 96532 h 155477"/>
                <a:gd name="connsiteX35" fmla="*/ 193064 w 219874"/>
                <a:gd name="connsiteY35" fmla="*/ 99194 h 155477"/>
                <a:gd name="connsiteX36" fmla="*/ 190338 w 219874"/>
                <a:gd name="connsiteY36" fmla="*/ 99194 h 155477"/>
                <a:gd name="connsiteX37" fmla="*/ 190338 w 219874"/>
                <a:gd name="connsiteY37" fmla="*/ 101856 h 155477"/>
                <a:gd name="connsiteX38" fmla="*/ 187676 w 219874"/>
                <a:gd name="connsiteY38" fmla="*/ 104518 h 155477"/>
                <a:gd name="connsiteX39" fmla="*/ 185014 w 219874"/>
                <a:gd name="connsiteY39" fmla="*/ 104518 h 155477"/>
                <a:gd name="connsiteX40" fmla="*/ 185014 w 219874"/>
                <a:gd name="connsiteY40" fmla="*/ 107243 h 155477"/>
                <a:gd name="connsiteX41" fmla="*/ 182352 w 219874"/>
                <a:gd name="connsiteY41" fmla="*/ 109906 h 155477"/>
                <a:gd name="connsiteX42" fmla="*/ 179626 w 219874"/>
                <a:gd name="connsiteY42" fmla="*/ 112568 h 155477"/>
                <a:gd name="connsiteX43" fmla="*/ 179626 w 219874"/>
                <a:gd name="connsiteY43" fmla="*/ 115293 h 155477"/>
                <a:gd name="connsiteX44" fmla="*/ 179626 w 219874"/>
                <a:gd name="connsiteY44" fmla="*/ 117955 h 155477"/>
                <a:gd name="connsiteX45" fmla="*/ 176964 w 219874"/>
                <a:gd name="connsiteY45" fmla="*/ 117955 h 155477"/>
                <a:gd name="connsiteX46" fmla="*/ 174302 w 219874"/>
                <a:gd name="connsiteY46" fmla="*/ 117955 h 155477"/>
                <a:gd name="connsiteX47" fmla="*/ 174302 w 219874"/>
                <a:gd name="connsiteY47" fmla="*/ 115293 h 155477"/>
                <a:gd name="connsiteX48" fmla="*/ 171577 w 219874"/>
                <a:gd name="connsiteY48" fmla="*/ 115293 h 155477"/>
                <a:gd name="connsiteX49" fmla="*/ 168915 w 219874"/>
                <a:gd name="connsiteY49" fmla="*/ 115293 h 155477"/>
                <a:gd name="connsiteX50" fmla="*/ 166253 w 219874"/>
                <a:gd name="connsiteY50" fmla="*/ 115293 h 155477"/>
                <a:gd name="connsiteX51" fmla="*/ 166253 w 219874"/>
                <a:gd name="connsiteY51" fmla="*/ 117955 h 155477"/>
                <a:gd name="connsiteX52" fmla="*/ 163527 w 219874"/>
                <a:gd name="connsiteY52" fmla="*/ 117955 h 155477"/>
                <a:gd name="connsiteX53" fmla="*/ 160865 w 219874"/>
                <a:gd name="connsiteY53" fmla="*/ 120617 h 155477"/>
                <a:gd name="connsiteX54" fmla="*/ 158203 w 219874"/>
                <a:gd name="connsiteY54" fmla="*/ 120617 h 155477"/>
                <a:gd name="connsiteX55" fmla="*/ 155541 w 219874"/>
                <a:gd name="connsiteY55" fmla="*/ 120617 h 155477"/>
                <a:gd name="connsiteX56" fmla="*/ 152816 w 219874"/>
                <a:gd name="connsiteY56" fmla="*/ 120617 h 155477"/>
                <a:gd name="connsiteX57" fmla="*/ 150153 w 219874"/>
                <a:gd name="connsiteY57" fmla="*/ 120617 h 155477"/>
                <a:gd name="connsiteX58" fmla="*/ 147491 w 219874"/>
                <a:gd name="connsiteY58" fmla="*/ 123343 h 155477"/>
                <a:gd name="connsiteX59" fmla="*/ 144766 w 219874"/>
                <a:gd name="connsiteY59" fmla="*/ 123343 h 155477"/>
                <a:gd name="connsiteX60" fmla="*/ 142104 w 219874"/>
                <a:gd name="connsiteY60" fmla="*/ 126005 h 155477"/>
                <a:gd name="connsiteX61" fmla="*/ 139442 w 219874"/>
                <a:gd name="connsiteY61" fmla="*/ 126005 h 155477"/>
                <a:gd name="connsiteX62" fmla="*/ 139442 w 219874"/>
                <a:gd name="connsiteY62" fmla="*/ 128667 h 155477"/>
                <a:gd name="connsiteX63" fmla="*/ 136716 w 219874"/>
                <a:gd name="connsiteY63" fmla="*/ 128667 h 155477"/>
                <a:gd name="connsiteX64" fmla="*/ 134054 w 219874"/>
                <a:gd name="connsiteY64" fmla="*/ 131329 h 155477"/>
                <a:gd name="connsiteX65" fmla="*/ 131392 w 219874"/>
                <a:gd name="connsiteY65" fmla="*/ 131329 h 155477"/>
                <a:gd name="connsiteX66" fmla="*/ 128730 w 219874"/>
                <a:gd name="connsiteY66" fmla="*/ 131329 h 155477"/>
                <a:gd name="connsiteX67" fmla="*/ 126005 w 219874"/>
                <a:gd name="connsiteY67" fmla="*/ 131329 h 155477"/>
                <a:gd name="connsiteX68" fmla="*/ 123343 w 219874"/>
                <a:gd name="connsiteY68" fmla="*/ 134054 h 155477"/>
                <a:gd name="connsiteX69" fmla="*/ 120681 w 219874"/>
                <a:gd name="connsiteY69" fmla="*/ 136716 h 155477"/>
                <a:gd name="connsiteX70" fmla="*/ 120681 w 219874"/>
                <a:gd name="connsiteY70" fmla="*/ 134054 h 155477"/>
                <a:gd name="connsiteX71" fmla="*/ 117955 w 219874"/>
                <a:gd name="connsiteY71" fmla="*/ 134054 h 155477"/>
                <a:gd name="connsiteX72" fmla="*/ 115293 w 219874"/>
                <a:gd name="connsiteY72" fmla="*/ 131329 h 155477"/>
                <a:gd name="connsiteX73" fmla="*/ 115293 w 219874"/>
                <a:gd name="connsiteY73" fmla="*/ 134054 h 155477"/>
                <a:gd name="connsiteX74" fmla="*/ 112631 w 219874"/>
                <a:gd name="connsiteY74" fmla="*/ 134054 h 155477"/>
                <a:gd name="connsiteX75" fmla="*/ 109906 w 219874"/>
                <a:gd name="connsiteY75" fmla="*/ 136716 h 155477"/>
                <a:gd name="connsiteX76" fmla="*/ 107243 w 219874"/>
                <a:gd name="connsiteY76" fmla="*/ 136716 h 155477"/>
                <a:gd name="connsiteX77" fmla="*/ 104581 w 219874"/>
                <a:gd name="connsiteY77" fmla="*/ 136716 h 155477"/>
                <a:gd name="connsiteX78" fmla="*/ 104581 w 219874"/>
                <a:gd name="connsiteY78" fmla="*/ 139378 h 155477"/>
                <a:gd name="connsiteX79" fmla="*/ 101856 w 219874"/>
                <a:gd name="connsiteY79" fmla="*/ 139378 h 155477"/>
                <a:gd name="connsiteX80" fmla="*/ 99194 w 219874"/>
                <a:gd name="connsiteY80" fmla="*/ 139378 h 155477"/>
                <a:gd name="connsiteX81" fmla="*/ 99194 w 219874"/>
                <a:gd name="connsiteY81" fmla="*/ 142104 h 155477"/>
                <a:gd name="connsiteX82" fmla="*/ 96532 w 219874"/>
                <a:gd name="connsiteY82" fmla="*/ 142104 h 155477"/>
                <a:gd name="connsiteX83" fmla="*/ 93870 w 219874"/>
                <a:gd name="connsiteY83" fmla="*/ 139378 h 155477"/>
                <a:gd name="connsiteX84" fmla="*/ 91144 w 219874"/>
                <a:gd name="connsiteY84" fmla="*/ 139378 h 155477"/>
                <a:gd name="connsiteX85" fmla="*/ 88482 w 219874"/>
                <a:gd name="connsiteY85" fmla="*/ 142104 h 155477"/>
                <a:gd name="connsiteX86" fmla="*/ 85820 w 219874"/>
                <a:gd name="connsiteY86" fmla="*/ 142104 h 155477"/>
                <a:gd name="connsiteX87" fmla="*/ 80433 w 219874"/>
                <a:gd name="connsiteY87" fmla="*/ 142104 h 155477"/>
                <a:gd name="connsiteX88" fmla="*/ 77771 w 219874"/>
                <a:gd name="connsiteY88" fmla="*/ 142104 h 155477"/>
                <a:gd name="connsiteX89" fmla="*/ 75045 w 219874"/>
                <a:gd name="connsiteY89" fmla="*/ 144766 h 155477"/>
                <a:gd name="connsiteX90" fmla="*/ 72383 w 219874"/>
                <a:gd name="connsiteY90" fmla="*/ 144766 h 155477"/>
                <a:gd name="connsiteX91" fmla="*/ 72383 w 219874"/>
                <a:gd name="connsiteY91" fmla="*/ 147428 h 155477"/>
                <a:gd name="connsiteX92" fmla="*/ 72383 w 219874"/>
                <a:gd name="connsiteY92" fmla="*/ 150153 h 155477"/>
                <a:gd name="connsiteX93" fmla="*/ 72383 w 219874"/>
                <a:gd name="connsiteY93" fmla="*/ 152815 h 155477"/>
                <a:gd name="connsiteX94" fmla="*/ 69721 w 219874"/>
                <a:gd name="connsiteY94" fmla="*/ 152815 h 155477"/>
                <a:gd name="connsiteX95" fmla="*/ 67059 w 219874"/>
                <a:gd name="connsiteY95" fmla="*/ 155478 h 155477"/>
                <a:gd name="connsiteX96" fmla="*/ 67059 w 219874"/>
                <a:gd name="connsiteY96" fmla="*/ 152815 h 155477"/>
                <a:gd name="connsiteX97" fmla="*/ 67059 w 219874"/>
                <a:gd name="connsiteY97" fmla="*/ 150153 h 155477"/>
                <a:gd name="connsiteX98" fmla="*/ 64333 w 219874"/>
                <a:gd name="connsiteY98" fmla="*/ 150153 h 155477"/>
                <a:gd name="connsiteX99" fmla="*/ 64333 w 219874"/>
                <a:gd name="connsiteY99" fmla="*/ 147428 h 155477"/>
                <a:gd name="connsiteX100" fmla="*/ 61671 w 219874"/>
                <a:gd name="connsiteY100" fmla="*/ 147428 h 155477"/>
                <a:gd name="connsiteX101" fmla="*/ 59009 w 219874"/>
                <a:gd name="connsiteY101" fmla="*/ 147428 h 155477"/>
                <a:gd name="connsiteX102" fmla="*/ 56284 w 219874"/>
                <a:gd name="connsiteY102" fmla="*/ 147428 h 155477"/>
                <a:gd name="connsiteX103" fmla="*/ 56284 w 219874"/>
                <a:gd name="connsiteY103" fmla="*/ 144766 h 155477"/>
                <a:gd name="connsiteX104" fmla="*/ 53622 w 219874"/>
                <a:gd name="connsiteY104" fmla="*/ 144766 h 155477"/>
                <a:gd name="connsiteX105" fmla="*/ 53622 w 219874"/>
                <a:gd name="connsiteY105" fmla="*/ 142104 h 155477"/>
                <a:gd name="connsiteX106" fmla="*/ 50960 w 219874"/>
                <a:gd name="connsiteY106" fmla="*/ 142104 h 155477"/>
                <a:gd name="connsiteX107" fmla="*/ 48234 w 219874"/>
                <a:gd name="connsiteY107" fmla="*/ 144766 h 155477"/>
                <a:gd name="connsiteX108" fmla="*/ 45572 w 219874"/>
                <a:gd name="connsiteY108" fmla="*/ 144766 h 155477"/>
                <a:gd name="connsiteX109" fmla="*/ 42910 w 219874"/>
                <a:gd name="connsiteY109" fmla="*/ 144766 h 155477"/>
                <a:gd name="connsiteX110" fmla="*/ 40248 w 219874"/>
                <a:gd name="connsiteY110" fmla="*/ 144766 h 155477"/>
                <a:gd name="connsiteX111" fmla="*/ 40248 w 219874"/>
                <a:gd name="connsiteY111" fmla="*/ 147428 h 155477"/>
                <a:gd name="connsiteX112" fmla="*/ 37523 w 219874"/>
                <a:gd name="connsiteY112" fmla="*/ 147428 h 155477"/>
                <a:gd name="connsiteX113" fmla="*/ 34860 w 219874"/>
                <a:gd name="connsiteY113" fmla="*/ 150153 h 155477"/>
                <a:gd name="connsiteX114" fmla="*/ 32198 w 219874"/>
                <a:gd name="connsiteY114" fmla="*/ 150153 h 155477"/>
                <a:gd name="connsiteX115" fmla="*/ 29473 w 219874"/>
                <a:gd name="connsiteY115" fmla="*/ 150153 h 155477"/>
                <a:gd name="connsiteX116" fmla="*/ 26811 w 219874"/>
                <a:gd name="connsiteY116" fmla="*/ 147428 h 155477"/>
                <a:gd name="connsiteX117" fmla="*/ 24149 w 219874"/>
                <a:gd name="connsiteY117" fmla="*/ 144766 h 155477"/>
                <a:gd name="connsiteX118" fmla="*/ 24149 w 219874"/>
                <a:gd name="connsiteY118" fmla="*/ 142104 h 155477"/>
                <a:gd name="connsiteX119" fmla="*/ 24149 w 219874"/>
                <a:gd name="connsiteY119" fmla="*/ 139378 h 155477"/>
                <a:gd name="connsiteX120" fmla="*/ 24149 w 219874"/>
                <a:gd name="connsiteY120" fmla="*/ 136716 h 155477"/>
                <a:gd name="connsiteX121" fmla="*/ 21423 w 219874"/>
                <a:gd name="connsiteY121" fmla="*/ 136716 h 155477"/>
                <a:gd name="connsiteX122" fmla="*/ 21423 w 219874"/>
                <a:gd name="connsiteY122" fmla="*/ 134054 h 155477"/>
                <a:gd name="connsiteX123" fmla="*/ 18761 w 219874"/>
                <a:gd name="connsiteY123" fmla="*/ 134054 h 155477"/>
                <a:gd name="connsiteX124" fmla="*/ 18761 w 219874"/>
                <a:gd name="connsiteY124" fmla="*/ 131329 h 155477"/>
                <a:gd name="connsiteX125" fmla="*/ 18761 w 219874"/>
                <a:gd name="connsiteY125" fmla="*/ 128667 h 155477"/>
                <a:gd name="connsiteX126" fmla="*/ 16099 w 219874"/>
                <a:gd name="connsiteY126" fmla="*/ 126005 h 155477"/>
                <a:gd name="connsiteX127" fmla="*/ 13437 w 219874"/>
                <a:gd name="connsiteY127" fmla="*/ 123343 h 155477"/>
                <a:gd name="connsiteX128" fmla="*/ 10712 w 219874"/>
                <a:gd name="connsiteY128" fmla="*/ 120617 h 155477"/>
                <a:gd name="connsiteX129" fmla="*/ 10712 w 219874"/>
                <a:gd name="connsiteY129" fmla="*/ 117955 h 155477"/>
                <a:gd name="connsiteX130" fmla="*/ 8050 w 219874"/>
                <a:gd name="connsiteY130" fmla="*/ 115293 h 155477"/>
                <a:gd name="connsiteX131" fmla="*/ 5388 w 219874"/>
                <a:gd name="connsiteY131" fmla="*/ 115293 h 155477"/>
                <a:gd name="connsiteX132" fmla="*/ 2662 w 219874"/>
                <a:gd name="connsiteY132" fmla="*/ 115293 h 155477"/>
                <a:gd name="connsiteX133" fmla="*/ 2662 w 219874"/>
                <a:gd name="connsiteY133" fmla="*/ 112568 h 155477"/>
                <a:gd name="connsiteX134" fmla="*/ 0 w 219874"/>
                <a:gd name="connsiteY134" fmla="*/ 109906 h 155477"/>
                <a:gd name="connsiteX135" fmla="*/ 2662 w 219874"/>
                <a:gd name="connsiteY135" fmla="*/ 109906 h 155477"/>
                <a:gd name="connsiteX136" fmla="*/ 5388 w 219874"/>
                <a:gd name="connsiteY136" fmla="*/ 107243 h 155477"/>
                <a:gd name="connsiteX137" fmla="*/ 8050 w 219874"/>
                <a:gd name="connsiteY137" fmla="*/ 107243 h 155477"/>
                <a:gd name="connsiteX138" fmla="*/ 10712 w 219874"/>
                <a:gd name="connsiteY138" fmla="*/ 107243 h 155477"/>
                <a:gd name="connsiteX139" fmla="*/ 16099 w 219874"/>
                <a:gd name="connsiteY139" fmla="*/ 104518 h 155477"/>
                <a:gd name="connsiteX140" fmla="*/ 18761 w 219874"/>
                <a:gd name="connsiteY140" fmla="*/ 101856 h 155477"/>
                <a:gd name="connsiteX141" fmla="*/ 21423 w 219874"/>
                <a:gd name="connsiteY141" fmla="*/ 101856 h 155477"/>
                <a:gd name="connsiteX142" fmla="*/ 24149 w 219874"/>
                <a:gd name="connsiteY142" fmla="*/ 101856 h 155477"/>
                <a:gd name="connsiteX143" fmla="*/ 26811 w 219874"/>
                <a:gd name="connsiteY143" fmla="*/ 99194 h 155477"/>
                <a:gd name="connsiteX144" fmla="*/ 29473 w 219874"/>
                <a:gd name="connsiteY144" fmla="*/ 99194 h 155477"/>
                <a:gd name="connsiteX145" fmla="*/ 32198 w 219874"/>
                <a:gd name="connsiteY145" fmla="*/ 99194 h 155477"/>
                <a:gd name="connsiteX146" fmla="*/ 32198 w 219874"/>
                <a:gd name="connsiteY146" fmla="*/ 96532 h 155477"/>
                <a:gd name="connsiteX147" fmla="*/ 34860 w 219874"/>
                <a:gd name="connsiteY147" fmla="*/ 96532 h 155477"/>
                <a:gd name="connsiteX148" fmla="*/ 37523 w 219874"/>
                <a:gd name="connsiteY148" fmla="*/ 96532 h 155477"/>
                <a:gd name="connsiteX149" fmla="*/ 37523 w 219874"/>
                <a:gd name="connsiteY149" fmla="*/ 99194 h 155477"/>
                <a:gd name="connsiteX150" fmla="*/ 40248 w 219874"/>
                <a:gd name="connsiteY150" fmla="*/ 99194 h 155477"/>
                <a:gd name="connsiteX151" fmla="*/ 42910 w 219874"/>
                <a:gd name="connsiteY151" fmla="*/ 99194 h 155477"/>
                <a:gd name="connsiteX152" fmla="*/ 45572 w 219874"/>
                <a:gd name="connsiteY152" fmla="*/ 101856 h 155477"/>
                <a:gd name="connsiteX153" fmla="*/ 48234 w 219874"/>
                <a:gd name="connsiteY153" fmla="*/ 101856 h 155477"/>
                <a:gd name="connsiteX154" fmla="*/ 50960 w 219874"/>
                <a:gd name="connsiteY154" fmla="*/ 104518 h 155477"/>
                <a:gd name="connsiteX155" fmla="*/ 53622 w 219874"/>
                <a:gd name="connsiteY155" fmla="*/ 104518 h 155477"/>
                <a:gd name="connsiteX156" fmla="*/ 56284 w 219874"/>
                <a:gd name="connsiteY156" fmla="*/ 104518 h 155477"/>
                <a:gd name="connsiteX157" fmla="*/ 61671 w 219874"/>
                <a:gd name="connsiteY157" fmla="*/ 104518 h 155477"/>
                <a:gd name="connsiteX158" fmla="*/ 64333 w 219874"/>
                <a:gd name="connsiteY158" fmla="*/ 104518 h 155477"/>
                <a:gd name="connsiteX159" fmla="*/ 67059 w 219874"/>
                <a:gd name="connsiteY159" fmla="*/ 104518 h 155477"/>
                <a:gd name="connsiteX160" fmla="*/ 67059 w 219874"/>
                <a:gd name="connsiteY160" fmla="*/ 101856 h 155477"/>
                <a:gd name="connsiteX161" fmla="*/ 67059 w 219874"/>
                <a:gd name="connsiteY161" fmla="*/ 99194 h 155477"/>
                <a:gd name="connsiteX162" fmla="*/ 64333 w 219874"/>
                <a:gd name="connsiteY162" fmla="*/ 99194 h 155477"/>
                <a:gd name="connsiteX163" fmla="*/ 67059 w 219874"/>
                <a:gd name="connsiteY163" fmla="*/ 96532 h 155477"/>
                <a:gd name="connsiteX164" fmla="*/ 69721 w 219874"/>
                <a:gd name="connsiteY164" fmla="*/ 96532 h 155477"/>
                <a:gd name="connsiteX165" fmla="*/ 72383 w 219874"/>
                <a:gd name="connsiteY165" fmla="*/ 96532 h 155477"/>
                <a:gd name="connsiteX166" fmla="*/ 75045 w 219874"/>
                <a:gd name="connsiteY166" fmla="*/ 96532 h 155477"/>
                <a:gd name="connsiteX167" fmla="*/ 80433 w 219874"/>
                <a:gd name="connsiteY167" fmla="*/ 99194 h 155477"/>
                <a:gd name="connsiteX168" fmla="*/ 85820 w 219874"/>
                <a:gd name="connsiteY168" fmla="*/ 99194 h 155477"/>
                <a:gd name="connsiteX169" fmla="*/ 88482 w 219874"/>
                <a:gd name="connsiteY169" fmla="*/ 99194 h 155477"/>
                <a:gd name="connsiteX170" fmla="*/ 91144 w 219874"/>
                <a:gd name="connsiteY170" fmla="*/ 99194 h 155477"/>
                <a:gd name="connsiteX171" fmla="*/ 93870 w 219874"/>
                <a:gd name="connsiteY171" fmla="*/ 99194 h 155477"/>
                <a:gd name="connsiteX172" fmla="*/ 96532 w 219874"/>
                <a:gd name="connsiteY172" fmla="*/ 99194 h 155477"/>
                <a:gd name="connsiteX173" fmla="*/ 99194 w 219874"/>
                <a:gd name="connsiteY173" fmla="*/ 96532 h 155477"/>
                <a:gd name="connsiteX174" fmla="*/ 101856 w 219874"/>
                <a:gd name="connsiteY174" fmla="*/ 93806 h 155477"/>
                <a:gd name="connsiteX175" fmla="*/ 101856 w 219874"/>
                <a:gd name="connsiteY175" fmla="*/ 91144 h 155477"/>
                <a:gd name="connsiteX176" fmla="*/ 101856 w 219874"/>
                <a:gd name="connsiteY176" fmla="*/ 88482 h 155477"/>
                <a:gd name="connsiteX177" fmla="*/ 99194 w 219874"/>
                <a:gd name="connsiteY177" fmla="*/ 88482 h 155477"/>
                <a:gd name="connsiteX178" fmla="*/ 99194 w 219874"/>
                <a:gd name="connsiteY178" fmla="*/ 85757 h 155477"/>
                <a:gd name="connsiteX179" fmla="*/ 99194 w 219874"/>
                <a:gd name="connsiteY179" fmla="*/ 83095 h 155477"/>
                <a:gd name="connsiteX180" fmla="*/ 96532 w 219874"/>
                <a:gd name="connsiteY180" fmla="*/ 83095 h 155477"/>
                <a:gd name="connsiteX181" fmla="*/ 96532 w 219874"/>
                <a:gd name="connsiteY181" fmla="*/ 80433 h 155477"/>
                <a:gd name="connsiteX182" fmla="*/ 93870 w 219874"/>
                <a:gd name="connsiteY182" fmla="*/ 80433 h 155477"/>
                <a:gd name="connsiteX183" fmla="*/ 93870 w 219874"/>
                <a:gd name="connsiteY183" fmla="*/ 77707 h 155477"/>
                <a:gd name="connsiteX184" fmla="*/ 93870 w 219874"/>
                <a:gd name="connsiteY184" fmla="*/ 75045 h 155477"/>
                <a:gd name="connsiteX185" fmla="*/ 96532 w 219874"/>
                <a:gd name="connsiteY185" fmla="*/ 75045 h 155477"/>
                <a:gd name="connsiteX186" fmla="*/ 96532 w 219874"/>
                <a:gd name="connsiteY186" fmla="*/ 72383 h 155477"/>
                <a:gd name="connsiteX187" fmla="*/ 99194 w 219874"/>
                <a:gd name="connsiteY187" fmla="*/ 72383 h 155477"/>
                <a:gd name="connsiteX188" fmla="*/ 99194 w 219874"/>
                <a:gd name="connsiteY188" fmla="*/ 69657 h 155477"/>
                <a:gd name="connsiteX189" fmla="*/ 99194 w 219874"/>
                <a:gd name="connsiteY189" fmla="*/ 66995 h 155477"/>
                <a:gd name="connsiteX190" fmla="*/ 99194 w 219874"/>
                <a:gd name="connsiteY190" fmla="*/ 64334 h 155477"/>
                <a:gd name="connsiteX191" fmla="*/ 96532 w 219874"/>
                <a:gd name="connsiteY191" fmla="*/ 64334 h 155477"/>
                <a:gd name="connsiteX192" fmla="*/ 93870 w 219874"/>
                <a:gd name="connsiteY192" fmla="*/ 61671 h 155477"/>
                <a:gd name="connsiteX193" fmla="*/ 91144 w 219874"/>
                <a:gd name="connsiteY193" fmla="*/ 58946 h 155477"/>
                <a:gd name="connsiteX194" fmla="*/ 91144 w 219874"/>
                <a:gd name="connsiteY194" fmla="*/ 56284 h 155477"/>
                <a:gd name="connsiteX195" fmla="*/ 91144 w 219874"/>
                <a:gd name="connsiteY195" fmla="*/ 53622 h 155477"/>
                <a:gd name="connsiteX196" fmla="*/ 93870 w 219874"/>
                <a:gd name="connsiteY196" fmla="*/ 53622 h 155477"/>
                <a:gd name="connsiteX197" fmla="*/ 93870 w 219874"/>
                <a:gd name="connsiteY197" fmla="*/ 50896 h 155477"/>
                <a:gd name="connsiteX198" fmla="*/ 91144 w 219874"/>
                <a:gd name="connsiteY198" fmla="*/ 50896 h 155477"/>
                <a:gd name="connsiteX199" fmla="*/ 91144 w 219874"/>
                <a:gd name="connsiteY199" fmla="*/ 48234 h 155477"/>
                <a:gd name="connsiteX200" fmla="*/ 88482 w 219874"/>
                <a:gd name="connsiteY200" fmla="*/ 48234 h 155477"/>
                <a:gd name="connsiteX201" fmla="*/ 85820 w 219874"/>
                <a:gd name="connsiteY201" fmla="*/ 45572 h 155477"/>
                <a:gd name="connsiteX202" fmla="*/ 85820 w 219874"/>
                <a:gd name="connsiteY202" fmla="*/ 42847 h 155477"/>
                <a:gd name="connsiteX203" fmla="*/ 83095 w 219874"/>
                <a:gd name="connsiteY203" fmla="*/ 42847 h 155477"/>
                <a:gd name="connsiteX204" fmla="*/ 85820 w 219874"/>
                <a:gd name="connsiteY204" fmla="*/ 40185 h 155477"/>
                <a:gd name="connsiteX205" fmla="*/ 85820 w 219874"/>
                <a:gd name="connsiteY205" fmla="*/ 34860 h 155477"/>
                <a:gd name="connsiteX206" fmla="*/ 88482 w 219874"/>
                <a:gd name="connsiteY206" fmla="*/ 34860 h 155477"/>
                <a:gd name="connsiteX207" fmla="*/ 91144 w 219874"/>
                <a:gd name="connsiteY207" fmla="*/ 32135 h 155477"/>
                <a:gd name="connsiteX208" fmla="*/ 91144 w 219874"/>
                <a:gd name="connsiteY208" fmla="*/ 29473 h 155477"/>
                <a:gd name="connsiteX209" fmla="*/ 93870 w 219874"/>
                <a:gd name="connsiteY209" fmla="*/ 26811 h 155477"/>
                <a:gd name="connsiteX210" fmla="*/ 93870 w 219874"/>
                <a:gd name="connsiteY210" fmla="*/ 24085 h 155477"/>
                <a:gd name="connsiteX211" fmla="*/ 93870 w 219874"/>
                <a:gd name="connsiteY211" fmla="*/ 21423 h 155477"/>
                <a:gd name="connsiteX212" fmla="*/ 96532 w 219874"/>
                <a:gd name="connsiteY212" fmla="*/ 21423 h 155477"/>
                <a:gd name="connsiteX213" fmla="*/ 96532 w 219874"/>
                <a:gd name="connsiteY213" fmla="*/ 18761 h 155477"/>
                <a:gd name="connsiteX214" fmla="*/ 99194 w 219874"/>
                <a:gd name="connsiteY214" fmla="*/ 16036 h 155477"/>
                <a:gd name="connsiteX215" fmla="*/ 101856 w 219874"/>
                <a:gd name="connsiteY215" fmla="*/ 13374 h 155477"/>
                <a:gd name="connsiteX216" fmla="*/ 104581 w 219874"/>
                <a:gd name="connsiteY216" fmla="*/ 10712 h 155477"/>
                <a:gd name="connsiteX217" fmla="*/ 107243 w 219874"/>
                <a:gd name="connsiteY217" fmla="*/ 5324 h 155477"/>
                <a:gd name="connsiteX218" fmla="*/ 107243 w 219874"/>
                <a:gd name="connsiteY218" fmla="*/ 2662 h 155477"/>
                <a:gd name="connsiteX219" fmla="*/ 109906 w 219874"/>
                <a:gd name="connsiteY219" fmla="*/ 2662 h 155477"/>
                <a:gd name="connsiteX220" fmla="*/ 109906 w 219874"/>
                <a:gd name="connsiteY220" fmla="*/ 0 h 155477"/>
                <a:gd name="connsiteX221" fmla="*/ 109906 w 219874"/>
                <a:gd name="connsiteY221" fmla="*/ 0 h 155477"/>
                <a:gd name="connsiteX222" fmla="*/ 109906 w 219874"/>
                <a:gd name="connsiteY222" fmla="*/ 0 h 15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219874" h="155477">
                  <a:moveTo>
                    <a:pt x="109906" y="0"/>
                  </a:moveTo>
                  <a:lnTo>
                    <a:pt x="112631" y="0"/>
                  </a:lnTo>
                  <a:lnTo>
                    <a:pt x="120681" y="2662"/>
                  </a:lnTo>
                  <a:lnTo>
                    <a:pt x="126005" y="8050"/>
                  </a:lnTo>
                  <a:lnTo>
                    <a:pt x="134054" y="13374"/>
                  </a:lnTo>
                  <a:lnTo>
                    <a:pt x="136716" y="16036"/>
                  </a:lnTo>
                  <a:lnTo>
                    <a:pt x="144766" y="18761"/>
                  </a:lnTo>
                  <a:lnTo>
                    <a:pt x="152816" y="21423"/>
                  </a:lnTo>
                  <a:lnTo>
                    <a:pt x="160865" y="29473"/>
                  </a:lnTo>
                  <a:lnTo>
                    <a:pt x="179626" y="42847"/>
                  </a:lnTo>
                  <a:lnTo>
                    <a:pt x="185014" y="45572"/>
                  </a:lnTo>
                  <a:lnTo>
                    <a:pt x="187676" y="45572"/>
                  </a:lnTo>
                  <a:lnTo>
                    <a:pt x="193064" y="50896"/>
                  </a:lnTo>
                  <a:lnTo>
                    <a:pt x="198388" y="53622"/>
                  </a:lnTo>
                  <a:lnTo>
                    <a:pt x="206437" y="58946"/>
                  </a:lnTo>
                  <a:lnTo>
                    <a:pt x="211825" y="61671"/>
                  </a:lnTo>
                  <a:lnTo>
                    <a:pt x="219874" y="66995"/>
                  </a:lnTo>
                  <a:lnTo>
                    <a:pt x="219874" y="69657"/>
                  </a:lnTo>
                  <a:lnTo>
                    <a:pt x="219874" y="75045"/>
                  </a:lnTo>
                  <a:lnTo>
                    <a:pt x="219874" y="77707"/>
                  </a:lnTo>
                  <a:lnTo>
                    <a:pt x="219874" y="80433"/>
                  </a:lnTo>
                  <a:lnTo>
                    <a:pt x="219874" y="83095"/>
                  </a:lnTo>
                  <a:lnTo>
                    <a:pt x="219874" y="85757"/>
                  </a:lnTo>
                  <a:lnTo>
                    <a:pt x="219874" y="88482"/>
                  </a:lnTo>
                  <a:lnTo>
                    <a:pt x="217149" y="88482"/>
                  </a:lnTo>
                  <a:lnTo>
                    <a:pt x="214487" y="88482"/>
                  </a:lnTo>
                  <a:lnTo>
                    <a:pt x="211825" y="88482"/>
                  </a:lnTo>
                  <a:lnTo>
                    <a:pt x="209163" y="88482"/>
                  </a:lnTo>
                  <a:lnTo>
                    <a:pt x="206437" y="85757"/>
                  </a:lnTo>
                  <a:lnTo>
                    <a:pt x="203775" y="85757"/>
                  </a:lnTo>
                  <a:lnTo>
                    <a:pt x="203775" y="88482"/>
                  </a:lnTo>
                  <a:lnTo>
                    <a:pt x="201113" y="88482"/>
                  </a:lnTo>
                  <a:lnTo>
                    <a:pt x="198388" y="91144"/>
                  </a:lnTo>
                  <a:lnTo>
                    <a:pt x="195726" y="93806"/>
                  </a:lnTo>
                  <a:lnTo>
                    <a:pt x="195726" y="96532"/>
                  </a:lnTo>
                  <a:lnTo>
                    <a:pt x="193064" y="99194"/>
                  </a:lnTo>
                  <a:lnTo>
                    <a:pt x="190338" y="99194"/>
                  </a:lnTo>
                  <a:lnTo>
                    <a:pt x="190338" y="101856"/>
                  </a:lnTo>
                  <a:lnTo>
                    <a:pt x="187676" y="104518"/>
                  </a:lnTo>
                  <a:lnTo>
                    <a:pt x="185014" y="104518"/>
                  </a:lnTo>
                  <a:lnTo>
                    <a:pt x="185014" y="107243"/>
                  </a:lnTo>
                  <a:lnTo>
                    <a:pt x="182352" y="109906"/>
                  </a:lnTo>
                  <a:lnTo>
                    <a:pt x="179626" y="112568"/>
                  </a:lnTo>
                  <a:lnTo>
                    <a:pt x="179626" y="115293"/>
                  </a:lnTo>
                  <a:lnTo>
                    <a:pt x="179626" y="117955"/>
                  </a:lnTo>
                  <a:lnTo>
                    <a:pt x="176964" y="117955"/>
                  </a:lnTo>
                  <a:lnTo>
                    <a:pt x="174302" y="117955"/>
                  </a:lnTo>
                  <a:lnTo>
                    <a:pt x="174302" y="115293"/>
                  </a:lnTo>
                  <a:lnTo>
                    <a:pt x="171577" y="115293"/>
                  </a:lnTo>
                  <a:lnTo>
                    <a:pt x="168915" y="115293"/>
                  </a:lnTo>
                  <a:lnTo>
                    <a:pt x="166253" y="115293"/>
                  </a:lnTo>
                  <a:lnTo>
                    <a:pt x="166253" y="117955"/>
                  </a:lnTo>
                  <a:lnTo>
                    <a:pt x="163527" y="117955"/>
                  </a:lnTo>
                  <a:lnTo>
                    <a:pt x="160865" y="120617"/>
                  </a:lnTo>
                  <a:lnTo>
                    <a:pt x="158203" y="120617"/>
                  </a:lnTo>
                  <a:lnTo>
                    <a:pt x="155541" y="120617"/>
                  </a:lnTo>
                  <a:lnTo>
                    <a:pt x="152816" y="120617"/>
                  </a:lnTo>
                  <a:lnTo>
                    <a:pt x="150153" y="120617"/>
                  </a:lnTo>
                  <a:lnTo>
                    <a:pt x="147491" y="123343"/>
                  </a:lnTo>
                  <a:lnTo>
                    <a:pt x="144766" y="123343"/>
                  </a:lnTo>
                  <a:lnTo>
                    <a:pt x="142104" y="126005"/>
                  </a:lnTo>
                  <a:lnTo>
                    <a:pt x="139442" y="126005"/>
                  </a:lnTo>
                  <a:lnTo>
                    <a:pt x="139442" y="128667"/>
                  </a:lnTo>
                  <a:lnTo>
                    <a:pt x="136716" y="128667"/>
                  </a:lnTo>
                  <a:lnTo>
                    <a:pt x="134054" y="131329"/>
                  </a:lnTo>
                  <a:lnTo>
                    <a:pt x="131392" y="131329"/>
                  </a:lnTo>
                  <a:lnTo>
                    <a:pt x="128730" y="131329"/>
                  </a:lnTo>
                  <a:lnTo>
                    <a:pt x="126005" y="131329"/>
                  </a:lnTo>
                  <a:lnTo>
                    <a:pt x="123343" y="134054"/>
                  </a:lnTo>
                  <a:lnTo>
                    <a:pt x="120681" y="136716"/>
                  </a:lnTo>
                  <a:lnTo>
                    <a:pt x="120681" y="134054"/>
                  </a:lnTo>
                  <a:lnTo>
                    <a:pt x="117955" y="134054"/>
                  </a:lnTo>
                  <a:lnTo>
                    <a:pt x="115293" y="131329"/>
                  </a:lnTo>
                  <a:lnTo>
                    <a:pt x="115293" y="134054"/>
                  </a:lnTo>
                  <a:lnTo>
                    <a:pt x="112631" y="134054"/>
                  </a:lnTo>
                  <a:lnTo>
                    <a:pt x="109906" y="136716"/>
                  </a:lnTo>
                  <a:lnTo>
                    <a:pt x="107243" y="136716"/>
                  </a:lnTo>
                  <a:lnTo>
                    <a:pt x="104581" y="136716"/>
                  </a:lnTo>
                  <a:lnTo>
                    <a:pt x="104581" y="139378"/>
                  </a:lnTo>
                  <a:lnTo>
                    <a:pt x="101856" y="139378"/>
                  </a:lnTo>
                  <a:lnTo>
                    <a:pt x="99194" y="139378"/>
                  </a:lnTo>
                  <a:lnTo>
                    <a:pt x="99194" y="142104"/>
                  </a:lnTo>
                  <a:lnTo>
                    <a:pt x="96532" y="142104"/>
                  </a:lnTo>
                  <a:lnTo>
                    <a:pt x="93870" y="139378"/>
                  </a:lnTo>
                  <a:lnTo>
                    <a:pt x="91144" y="139378"/>
                  </a:lnTo>
                  <a:lnTo>
                    <a:pt x="88482" y="142104"/>
                  </a:lnTo>
                  <a:lnTo>
                    <a:pt x="85820" y="142104"/>
                  </a:lnTo>
                  <a:lnTo>
                    <a:pt x="80433" y="142104"/>
                  </a:lnTo>
                  <a:lnTo>
                    <a:pt x="77771" y="142104"/>
                  </a:lnTo>
                  <a:lnTo>
                    <a:pt x="75045" y="144766"/>
                  </a:lnTo>
                  <a:lnTo>
                    <a:pt x="72383" y="144766"/>
                  </a:lnTo>
                  <a:lnTo>
                    <a:pt x="72383" y="147428"/>
                  </a:lnTo>
                  <a:lnTo>
                    <a:pt x="72383" y="150153"/>
                  </a:lnTo>
                  <a:lnTo>
                    <a:pt x="72383" y="152815"/>
                  </a:lnTo>
                  <a:lnTo>
                    <a:pt x="69721" y="152815"/>
                  </a:lnTo>
                  <a:lnTo>
                    <a:pt x="67059" y="155478"/>
                  </a:lnTo>
                  <a:lnTo>
                    <a:pt x="67059" y="152815"/>
                  </a:lnTo>
                  <a:lnTo>
                    <a:pt x="67059" y="150153"/>
                  </a:lnTo>
                  <a:lnTo>
                    <a:pt x="64333" y="150153"/>
                  </a:lnTo>
                  <a:lnTo>
                    <a:pt x="64333" y="147428"/>
                  </a:lnTo>
                  <a:lnTo>
                    <a:pt x="61671" y="147428"/>
                  </a:lnTo>
                  <a:lnTo>
                    <a:pt x="59009" y="147428"/>
                  </a:lnTo>
                  <a:lnTo>
                    <a:pt x="56284" y="147428"/>
                  </a:lnTo>
                  <a:lnTo>
                    <a:pt x="56284" y="144766"/>
                  </a:lnTo>
                  <a:lnTo>
                    <a:pt x="53622" y="144766"/>
                  </a:lnTo>
                  <a:lnTo>
                    <a:pt x="53622" y="142104"/>
                  </a:lnTo>
                  <a:lnTo>
                    <a:pt x="50960" y="142104"/>
                  </a:lnTo>
                  <a:lnTo>
                    <a:pt x="48234" y="144766"/>
                  </a:lnTo>
                  <a:lnTo>
                    <a:pt x="45572" y="144766"/>
                  </a:lnTo>
                  <a:lnTo>
                    <a:pt x="42910" y="144766"/>
                  </a:lnTo>
                  <a:lnTo>
                    <a:pt x="40248" y="144766"/>
                  </a:lnTo>
                  <a:lnTo>
                    <a:pt x="40248" y="147428"/>
                  </a:lnTo>
                  <a:lnTo>
                    <a:pt x="37523" y="147428"/>
                  </a:lnTo>
                  <a:lnTo>
                    <a:pt x="34860" y="150153"/>
                  </a:lnTo>
                  <a:lnTo>
                    <a:pt x="32198" y="150153"/>
                  </a:lnTo>
                  <a:lnTo>
                    <a:pt x="29473" y="150153"/>
                  </a:lnTo>
                  <a:lnTo>
                    <a:pt x="26811" y="147428"/>
                  </a:lnTo>
                  <a:lnTo>
                    <a:pt x="24149" y="144766"/>
                  </a:lnTo>
                  <a:lnTo>
                    <a:pt x="24149" y="142104"/>
                  </a:lnTo>
                  <a:lnTo>
                    <a:pt x="24149" y="139378"/>
                  </a:lnTo>
                  <a:lnTo>
                    <a:pt x="24149" y="136716"/>
                  </a:lnTo>
                  <a:lnTo>
                    <a:pt x="21423" y="136716"/>
                  </a:lnTo>
                  <a:lnTo>
                    <a:pt x="21423" y="134054"/>
                  </a:lnTo>
                  <a:lnTo>
                    <a:pt x="18761" y="134054"/>
                  </a:lnTo>
                  <a:lnTo>
                    <a:pt x="18761" y="131329"/>
                  </a:lnTo>
                  <a:lnTo>
                    <a:pt x="18761" y="128667"/>
                  </a:lnTo>
                  <a:lnTo>
                    <a:pt x="16099" y="126005"/>
                  </a:lnTo>
                  <a:lnTo>
                    <a:pt x="13437" y="123343"/>
                  </a:lnTo>
                  <a:lnTo>
                    <a:pt x="10712" y="120617"/>
                  </a:lnTo>
                  <a:lnTo>
                    <a:pt x="10712" y="117955"/>
                  </a:lnTo>
                  <a:lnTo>
                    <a:pt x="8050" y="115293"/>
                  </a:lnTo>
                  <a:lnTo>
                    <a:pt x="5388" y="115293"/>
                  </a:lnTo>
                  <a:lnTo>
                    <a:pt x="2662" y="115293"/>
                  </a:lnTo>
                  <a:lnTo>
                    <a:pt x="2662" y="112568"/>
                  </a:lnTo>
                  <a:lnTo>
                    <a:pt x="0" y="109906"/>
                  </a:lnTo>
                  <a:lnTo>
                    <a:pt x="2662" y="109906"/>
                  </a:lnTo>
                  <a:lnTo>
                    <a:pt x="5388" y="107243"/>
                  </a:lnTo>
                  <a:lnTo>
                    <a:pt x="8050" y="107243"/>
                  </a:lnTo>
                  <a:lnTo>
                    <a:pt x="10712" y="107243"/>
                  </a:lnTo>
                  <a:lnTo>
                    <a:pt x="16099" y="104518"/>
                  </a:lnTo>
                  <a:lnTo>
                    <a:pt x="18761" y="101856"/>
                  </a:lnTo>
                  <a:lnTo>
                    <a:pt x="21423" y="101856"/>
                  </a:lnTo>
                  <a:lnTo>
                    <a:pt x="24149" y="101856"/>
                  </a:lnTo>
                  <a:lnTo>
                    <a:pt x="26811" y="99194"/>
                  </a:lnTo>
                  <a:lnTo>
                    <a:pt x="29473" y="99194"/>
                  </a:lnTo>
                  <a:lnTo>
                    <a:pt x="32198" y="99194"/>
                  </a:lnTo>
                  <a:lnTo>
                    <a:pt x="32198" y="96532"/>
                  </a:lnTo>
                  <a:lnTo>
                    <a:pt x="34860" y="96532"/>
                  </a:lnTo>
                  <a:lnTo>
                    <a:pt x="37523" y="96532"/>
                  </a:lnTo>
                  <a:lnTo>
                    <a:pt x="37523" y="99194"/>
                  </a:lnTo>
                  <a:lnTo>
                    <a:pt x="40248" y="99194"/>
                  </a:lnTo>
                  <a:lnTo>
                    <a:pt x="42910" y="99194"/>
                  </a:lnTo>
                  <a:lnTo>
                    <a:pt x="45572" y="101856"/>
                  </a:lnTo>
                  <a:lnTo>
                    <a:pt x="48234" y="101856"/>
                  </a:lnTo>
                  <a:lnTo>
                    <a:pt x="50960" y="104518"/>
                  </a:lnTo>
                  <a:lnTo>
                    <a:pt x="53622" y="104518"/>
                  </a:lnTo>
                  <a:lnTo>
                    <a:pt x="56284" y="104518"/>
                  </a:lnTo>
                  <a:lnTo>
                    <a:pt x="61671" y="104518"/>
                  </a:lnTo>
                  <a:lnTo>
                    <a:pt x="64333" y="104518"/>
                  </a:lnTo>
                  <a:lnTo>
                    <a:pt x="67059" y="104518"/>
                  </a:lnTo>
                  <a:lnTo>
                    <a:pt x="67059" y="101856"/>
                  </a:lnTo>
                  <a:lnTo>
                    <a:pt x="67059" y="99194"/>
                  </a:lnTo>
                  <a:lnTo>
                    <a:pt x="64333" y="99194"/>
                  </a:lnTo>
                  <a:lnTo>
                    <a:pt x="67059" y="96532"/>
                  </a:lnTo>
                  <a:lnTo>
                    <a:pt x="69721" y="96532"/>
                  </a:lnTo>
                  <a:lnTo>
                    <a:pt x="72383" y="96532"/>
                  </a:lnTo>
                  <a:lnTo>
                    <a:pt x="75045" y="96532"/>
                  </a:lnTo>
                  <a:lnTo>
                    <a:pt x="80433" y="99194"/>
                  </a:lnTo>
                  <a:lnTo>
                    <a:pt x="85820" y="99194"/>
                  </a:lnTo>
                  <a:lnTo>
                    <a:pt x="88482" y="99194"/>
                  </a:lnTo>
                  <a:lnTo>
                    <a:pt x="91144" y="99194"/>
                  </a:lnTo>
                  <a:lnTo>
                    <a:pt x="93870" y="99194"/>
                  </a:lnTo>
                  <a:lnTo>
                    <a:pt x="96532" y="99194"/>
                  </a:lnTo>
                  <a:lnTo>
                    <a:pt x="99194" y="96532"/>
                  </a:lnTo>
                  <a:lnTo>
                    <a:pt x="101856" y="93806"/>
                  </a:lnTo>
                  <a:lnTo>
                    <a:pt x="101856" y="91144"/>
                  </a:lnTo>
                  <a:lnTo>
                    <a:pt x="101856" y="88482"/>
                  </a:lnTo>
                  <a:lnTo>
                    <a:pt x="99194" y="88482"/>
                  </a:lnTo>
                  <a:lnTo>
                    <a:pt x="99194" y="85757"/>
                  </a:lnTo>
                  <a:lnTo>
                    <a:pt x="99194" y="83095"/>
                  </a:lnTo>
                  <a:lnTo>
                    <a:pt x="96532" y="83095"/>
                  </a:lnTo>
                  <a:lnTo>
                    <a:pt x="96532" y="80433"/>
                  </a:lnTo>
                  <a:lnTo>
                    <a:pt x="93870" y="80433"/>
                  </a:lnTo>
                  <a:lnTo>
                    <a:pt x="93870" y="77707"/>
                  </a:lnTo>
                  <a:lnTo>
                    <a:pt x="93870" y="75045"/>
                  </a:lnTo>
                  <a:lnTo>
                    <a:pt x="96532" y="75045"/>
                  </a:lnTo>
                  <a:lnTo>
                    <a:pt x="96532" y="72383"/>
                  </a:lnTo>
                  <a:lnTo>
                    <a:pt x="99194" y="72383"/>
                  </a:lnTo>
                  <a:lnTo>
                    <a:pt x="99194" y="69657"/>
                  </a:lnTo>
                  <a:lnTo>
                    <a:pt x="99194" y="66995"/>
                  </a:lnTo>
                  <a:lnTo>
                    <a:pt x="99194" y="64334"/>
                  </a:lnTo>
                  <a:lnTo>
                    <a:pt x="96532" y="64334"/>
                  </a:lnTo>
                  <a:lnTo>
                    <a:pt x="93870" y="61671"/>
                  </a:lnTo>
                  <a:lnTo>
                    <a:pt x="91144" y="58946"/>
                  </a:lnTo>
                  <a:lnTo>
                    <a:pt x="91144" y="56284"/>
                  </a:lnTo>
                  <a:lnTo>
                    <a:pt x="91144" y="53622"/>
                  </a:lnTo>
                  <a:lnTo>
                    <a:pt x="93870" y="53622"/>
                  </a:lnTo>
                  <a:lnTo>
                    <a:pt x="93870" y="50896"/>
                  </a:lnTo>
                  <a:lnTo>
                    <a:pt x="91144" y="50896"/>
                  </a:lnTo>
                  <a:lnTo>
                    <a:pt x="91144" y="48234"/>
                  </a:lnTo>
                  <a:lnTo>
                    <a:pt x="88482" y="48234"/>
                  </a:lnTo>
                  <a:lnTo>
                    <a:pt x="85820" y="45572"/>
                  </a:lnTo>
                  <a:lnTo>
                    <a:pt x="85820" y="42847"/>
                  </a:lnTo>
                  <a:lnTo>
                    <a:pt x="83095" y="42847"/>
                  </a:lnTo>
                  <a:lnTo>
                    <a:pt x="85820" y="40185"/>
                  </a:lnTo>
                  <a:lnTo>
                    <a:pt x="85820" y="34860"/>
                  </a:lnTo>
                  <a:lnTo>
                    <a:pt x="88482" y="34860"/>
                  </a:lnTo>
                  <a:lnTo>
                    <a:pt x="91144" y="32135"/>
                  </a:lnTo>
                  <a:lnTo>
                    <a:pt x="91144" y="29473"/>
                  </a:lnTo>
                  <a:lnTo>
                    <a:pt x="93870" y="26811"/>
                  </a:lnTo>
                  <a:lnTo>
                    <a:pt x="93870" y="24085"/>
                  </a:lnTo>
                  <a:lnTo>
                    <a:pt x="93870" y="21423"/>
                  </a:lnTo>
                  <a:lnTo>
                    <a:pt x="96532" y="21423"/>
                  </a:lnTo>
                  <a:lnTo>
                    <a:pt x="96532" y="18761"/>
                  </a:lnTo>
                  <a:lnTo>
                    <a:pt x="99194" y="16036"/>
                  </a:lnTo>
                  <a:lnTo>
                    <a:pt x="101856" y="13374"/>
                  </a:lnTo>
                  <a:lnTo>
                    <a:pt x="104581" y="10712"/>
                  </a:lnTo>
                  <a:lnTo>
                    <a:pt x="107243" y="5324"/>
                  </a:lnTo>
                  <a:lnTo>
                    <a:pt x="107243" y="2662"/>
                  </a:lnTo>
                  <a:lnTo>
                    <a:pt x="109906" y="2662"/>
                  </a:lnTo>
                  <a:lnTo>
                    <a:pt x="109906" y="0"/>
                  </a:lnTo>
                  <a:lnTo>
                    <a:pt x="109906" y="0"/>
                  </a:lnTo>
                  <a:lnTo>
                    <a:pt x="10990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5" name="Freeform: Shape 224">
              <a:extLst>
                <a:ext uri="{FF2B5EF4-FFF2-40B4-BE49-F238E27FC236}">
                  <a16:creationId xmlns:a16="http://schemas.microsoft.com/office/drawing/2014/main" id="{A45F729B-E2B2-4C0C-B710-4FF186F8452B}"/>
                </a:ext>
              </a:extLst>
            </p:cNvPr>
            <p:cNvSpPr/>
            <p:nvPr/>
          </p:nvSpPr>
          <p:spPr>
            <a:xfrm>
              <a:off x="2875275" y="3752631"/>
              <a:ext cx="193063" cy="163590"/>
            </a:xfrm>
            <a:custGeom>
              <a:avLst/>
              <a:gdLst>
                <a:gd name="connsiteX0" fmla="*/ 152816 w 193063"/>
                <a:gd name="connsiteY0" fmla="*/ 160929 h 163590"/>
                <a:gd name="connsiteX1" fmla="*/ 147428 w 193063"/>
                <a:gd name="connsiteY1" fmla="*/ 163591 h 163590"/>
                <a:gd name="connsiteX2" fmla="*/ 144766 w 193063"/>
                <a:gd name="connsiteY2" fmla="*/ 163591 h 163590"/>
                <a:gd name="connsiteX3" fmla="*/ 142104 w 193063"/>
                <a:gd name="connsiteY3" fmla="*/ 163591 h 163590"/>
                <a:gd name="connsiteX4" fmla="*/ 136716 w 193063"/>
                <a:gd name="connsiteY4" fmla="*/ 163591 h 163590"/>
                <a:gd name="connsiteX5" fmla="*/ 134054 w 193063"/>
                <a:gd name="connsiteY5" fmla="*/ 160929 h 163590"/>
                <a:gd name="connsiteX6" fmla="*/ 131392 w 193063"/>
                <a:gd name="connsiteY6" fmla="*/ 160929 h 163590"/>
                <a:gd name="connsiteX7" fmla="*/ 126005 w 193063"/>
                <a:gd name="connsiteY7" fmla="*/ 160929 h 163590"/>
                <a:gd name="connsiteX8" fmla="*/ 120617 w 193063"/>
                <a:gd name="connsiteY8" fmla="*/ 158203 h 163590"/>
                <a:gd name="connsiteX9" fmla="*/ 117955 w 193063"/>
                <a:gd name="connsiteY9" fmla="*/ 158203 h 163590"/>
                <a:gd name="connsiteX10" fmla="*/ 112568 w 193063"/>
                <a:gd name="connsiteY10" fmla="*/ 158203 h 163590"/>
                <a:gd name="connsiteX11" fmla="*/ 109905 w 193063"/>
                <a:gd name="connsiteY11" fmla="*/ 158203 h 163590"/>
                <a:gd name="connsiteX12" fmla="*/ 107243 w 193063"/>
                <a:gd name="connsiteY12" fmla="*/ 155541 h 163590"/>
                <a:gd name="connsiteX13" fmla="*/ 104581 w 193063"/>
                <a:gd name="connsiteY13" fmla="*/ 155541 h 163590"/>
                <a:gd name="connsiteX14" fmla="*/ 101856 w 193063"/>
                <a:gd name="connsiteY14" fmla="*/ 155541 h 163590"/>
                <a:gd name="connsiteX15" fmla="*/ 99194 w 193063"/>
                <a:gd name="connsiteY15" fmla="*/ 155541 h 163590"/>
                <a:gd name="connsiteX16" fmla="*/ 96532 w 193063"/>
                <a:gd name="connsiteY16" fmla="*/ 155541 h 163590"/>
                <a:gd name="connsiteX17" fmla="*/ 93806 w 193063"/>
                <a:gd name="connsiteY17" fmla="*/ 155541 h 163590"/>
                <a:gd name="connsiteX18" fmla="*/ 91144 w 193063"/>
                <a:gd name="connsiteY18" fmla="*/ 152879 h 163590"/>
                <a:gd name="connsiteX19" fmla="*/ 88482 w 193063"/>
                <a:gd name="connsiteY19" fmla="*/ 152879 h 163590"/>
                <a:gd name="connsiteX20" fmla="*/ 85757 w 193063"/>
                <a:gd name="connsiteY20" fmla="*/ 152879 h 163590"/>
                <a:gd name="connsiteX21" fmla="*/ 83095 w 193063"/>
                <a:gd name="connsiteY21" fmla="*/ 150153 h 163590"/>
                <a:gd name="connsiteX22" fmla="*/ 80433 w 193063"/>
                <a:gd name="connsiteY22" fmla="*/ 150153 h 163590"/>
                <a:gd name="connsiteX23" fmla="*/ 77771 w 193063"/>
                <a:gd name="connsiteY23" fmla="*/ 147491 h 163590"/>
                <a:gd name="connsiteX24" fmla="*/ 72383 w 193063"/>
                <a:gd name="connsiteY24" fmla="*/ 144829 h 163590"/>
                <a:gd name="connsiteX25" fmla="*/ 69721 w 193063"/>
                <a:gd name="connsiteY25" fmla="*/ 142104 h 163590"/>
                <a:gd name="connsiteX26" fmla="*/ 64333 w 193063"/>
                <a:gd name="connsiteY26" fmla="*/ 139442 h 163590"/>
                <a:gd name="connsiteX27" fmla="*/ 61671 w 193063"/>
                <a:gd name="connsiteY27" fmla="*/ 139442 h 163590"/>
                <a:gd name="connsiteX28" fmla="*/ 61671 w 193063"/>
                <a:gd name="connsiteY28" fmla="*/ 136780 h 163590"/>
                <a:gd name="connsiteX29" fmla="*/ 58946 w 193063"/>
                <a:gd name="connsiteY29" fmla="*/ 136780 h 163590"/>
                <a:gd name="connsiteX30" fmla="*/ 58946 w 193063"/>
                <a:gd name="connsiteY30" fmla="*/ 131392 h 163590"/>
                <a:gd name="connsiteX31" fmla="*/ 58946 w 193063"/>
                <a:gd name="connsiteY31" fmla="*/ 126068 h 163590"/>
                <a:gd name="connsiteX32" fmla="*/ 56284 w 193063"/>
                <a:gd name="connsiteY32" fmla="*/ 126068 h 163590"/>
                <a:gd name="connsiteX33" fmla="*/ 56284 w 193063"/>
                <a:gd name="connsiteY33" fmla="*/ 123343 h 163590"/>
                <a:gd name="connsiteX34" fmla="*/ 56284 w 193063"/>
                <a:gd name="connsiteY34" fmla="*/ 120680 h 163590"/>
                <a:gd name="connsiteX35" fmla="*/ 56284 w 193063"/>
                <a:gd name="connsiteY35" fmla="*/ 118018 h 163590"/>
                <a:gd name="connsiteX36" fmla="*/ 56284 w 193063"/>
                <a:gd name="connsiteY36" fmla="*/ 115293 h 163590"/>
                <a:gd name="connsiteX37" fmla="*/ 56284 w 193063"/>
                <a:gd name="connsiteY37" fmla="*/ 112631 h 163590"/>
                <a:gd name="connsiteX38" fmla="*/ 56284 w 193063"/>
                <a:gd name="connsiteY38" fmla="*/ 104581 h 163590"/>
                <a:gd name="connsiteX39" fmla="*/ 56284 w 193063"/>
                <a:gd name="connsiteY39" fmla="*/ 101919 h 163590"/>
                <a:gd name="connsiteX40" fmla="*/ 56284 w 193063"/>
                <a:gd name="connsiteY40" fmla="*/ 99257 h 163590"/>
                <a:gd name="connsiteX41" fmla="*/ 58946 w 193063"/>
                <a:gd name="connsiteY41" fmla="*/ 99257 h 163590"/>
                <a:gd name="connsiteX42" fmla="*/ 58946 w 193063"/>
                <a:gd name="connsiteY42" fmla="*/ 96532 h 163590"/>
                <a:gd name="connsiteX43" fmla="*/ 61671 w 193063"/>
                <a:gd name="connsiteY43" fmla="*/ 93870 h 163590"/>
                <a:gd name="connsiteX44" fmla="*/ 61671 w 193063"/>
                <a:gd name="connsiteY44" fmla="*/ 91208 h 163590"/>
                <a:gd name="connsiteX45" fmla="*/ 61671 w 193063"/>
                <a:gd name="connsiteY45" fmla="*/ 88482 h 163590"/>
                <a:gd name="connsiteX46" fmla="*/ 64333 w 193063"/>
                <a:gd name="connsiteY46" fmla="*/ 88482 h 163590"/>
                <a:gd name="connsiteX47" fmla="*/ 64333 w 193063"/>
                <a:gd name="connsiteY47" fmla="*/ 85820 h 163590"/>
                <a:gd name="connsiteX48" fmla="*/ 66995 w 193063"/>
                <a:gd name="connsiteY48" fmla="*/ 85820 h 163590"/>
                <a:gd name="connsiteX49" fmla="*/ 69721 w 193063"/>
                <a:gd name="connsiteY49" fmla="*/ 83158 h 163590"/>
                <a:gd name="connsiteX50" fmla="*/ 66995 w 193063"/>
                <a:gd name="connsiteY50" fmla="*/ 83158 h 163590"/>
                <a:gd name="connsiteX51" fmla="*/ 64333 w 193063"/>
                <a:gd name="connsiteY51" fmla="*/ 83158 h 163590"/>
                <a:gd name="connsiteX52" fmla="*/ 61671 w 193063"/>
                <a:gd name="connsiteY52" fmla="*/ 80433 h 163590"/>
                <a:gd name="connsiteX53" fmla="*/ 58946 w 193063"/>
                <a:gd name="connsiteY53" fmla="*/ 80433 h 163590"/>
                <a:gd name="connsiteX54" fmla="*/ 58946 w 193063"/>
                <a:gd name="connsiteY54" fmla="*/ 77771 h 163590"/>
                <a:gd name="connsiteX55" fmla="*/ 56284 w 193063"/>
                <a:gd name="connsiteY55" fmla="*/ 77771 h 163590"/>
                <a:gd name="connsiteX56" fmla="*/ 56284 w 193063"/>
                <a:gd name="connsiteY56" fmla="*/ 75108 h 163590"/>
                <a:gd name="connsiteX57" fmla="*/ 53622 w 193063"/>
                <a:gd name="connsiteY57" fmla="*/ 75108 h 163590"/>
                <a:gd name="connsiteX58" fmla="*/ 53622 w 193063"/>
                <a:gd name="connsiteY58" fmla="*/ 72446 h 163590"/>
                <a:gd name="connsiteX59" fmla="*/ 50960 w 193063"/>
                <a:gd name="connsiteY59" fmla="*/ 72446 h 163590"/>
                <a:gd name="connsiteX60" fmla="*/ 50960 w 193063"/>
                <a:gd name="connsiteY60" fmla="*/ 69721 h 163590"/>
                <a:gd name="connsiteX61" fmla="*/ 48234 w 193063"/>
                <a:gd name="connsiteY61" fmla="*/ 69721 h 163590"/>
                <a:gd name="connsiteX62" fmla="*/ 45572 w 193063"/>
                <a:gd name="connsiteY62" fmla="*/ 69721 h 163590"/>
                <a:gd name="connsiteX63" fmla="*/ 42910 w 193063"/>
                <a:gd name="connsiteY63" fmla="*/ 69721 h 163590"/>
                <a:gd name="connsiteX64" fmla="*/ 42910 w 193063"/>
                <a:gd name="connsiteY64" fmla="*/ 67059 h 163590"/>
                <a:gd name="connsiteX65" fmla="*/ 40185 w 193063"/>
                <a:gd name="connsiteY65" fmla="*/ 67059 h 163590"/>
                <a:gd name="connsiteX66" fmla="*/ 37523 w 193063"/>
                <a:gd name="connsiteY66" fmla="*/ 67059 h 163590"/>
                <a:gd name="connsiteX67" fmla="*/ 34860 w 193063"/>
                <a:gd name="connsiteY67" fmla="*/ 64397 h 163590"/>
                <a:gd name="connsiteX68" fmla="*/ 32135 w 193063"/>
                <a:gd name="connsiteY68" fmla="*/ 64397 h 163590"/>
                <a:gd name="connsiteX69" fmla="*/ 32135 w 193063"/>
                <a:gd name="connsiteY69" fmla="*/ 67059 h 163590"/>
                <a:gd name="connsiteX70" fmla="*/ 29473 w 193063"/>
                <a:gd name="connsiteY70" fmla="*/ 67059 h 163590"/>
                <a:gd name="connsiteX71" fmla="*/ 26811 w 193063"/>
                <a:gd name="connsiteY71" fmla="*/ 67059 h 163590"/>
                <a:gd name="connsiteX72" fmla="*/ 24149 w 193063"/>
                <a:gd name="connsiteY72" fmla="*/ 64397 h 163590"/>
                <a:gd name="connsiteX73" fmla="*/ 21423 w 193063"/>
                <a:gd name="connsiteY73" fmla="*/ 64397 h 163590"/>
                <a:gd name="connsiteX74" fmla="*/ 18761 w 193063"/>
                <a:gd name="connsiteY74" fmla="*/ 64397 h 163590"/>
                <a:gd name="connsiteX75" fmla="*/ 16099 w 193063"/>
                <a:gd name="connsiteY75" fmla="*/ 61671 h 163590"/>
                <a:gd name="connsiteX76" fmla="*/ 13374 w 193063"/>
                <a:gd name="connsiteY76" fmla="*/ 61671 h 163590"/>
                <a:gd name="connsiteX77" fmla="*/ 10712 w 193063"/>
                <a:gd name="connsiteY77" fmla="*/ 61671 h 163590"/>
                <a:gd name="connsiteX78" fmla="*/ 10712 w 193063"/>
                <a:gd name="connsiteY78" fmla="*/ 59009 h 163590"/>
                <a:gd name="connsiteX79" fmla="*/ 8050 w 193063"/>
                <a:gd name="connsiteY79" fmla="*/ 59009 h 163590"/>
                <a:gd name="connsiteX80" fmla="*/ 8050 w 193063"/>
                <a:gd name="connsiteY80" fmla="*/ 56347 h 163590"/>
                <a:gd name="connsiteX81" fmla="*/ 8050 w 193063"/>
                <a:gd name="connsiteY81" fmla="*/ 53622 h 163590"/>
                <a:gd name="connsiteX82" fmla="*/ 8050 w 193063"/>
                <a:gd name="connsiteY82" fmla="*/ 50959 h 163590"/>
                <a:gd name="connsiteX83" fmla="*/ 8050 w 193063"/>
                <a:gd name="connsiteY83" fmla="*/ 48298 h 163590"/>
                <a:gd name="connsiteX84" fmla="*/ 8050 w 193063"/>
                <a:gd name="connsiteY84" fmla="*/ 45636 h 163590"/>
                <a:gd name="connsiteX85" fmla="*/ 8050 w 193063"/>
                <a:gd name="connsiteY85" fmla="*/ 42910 h 163590"/>
                <a:gd name="connsiteX86" fmla="*/ 8050 w 193063"/>
                <a:gd name="connsiteY86" fmla="*/ 40248 h 163590"/>
                <a:gd name="connsiteX87" fmla="*/ 8050 w 193063"/>
                <a:gd name="connsiteY87" fmla="*/ 37586 h 163590"/>
                <a:gd name="connsiteX88" fmla="*/ 5324 w 193063"/>
                <a:gd name="connsiteY88" fmla="*/ 37586 h 163590"/>
                <a:gd name="connsiteX89" fmla="*/ 5324 w 193063"/>
                <a:gd name="connsiteY89" fmla="*/ 34860 h 163590"/>
                <a:gd name="connsiteX90" fmla="*/ 2662 w 193063"/>
                <a:gd name="connsiteY90" fmla="*/ 34860 h 163590"/>
                <a:gd name="connsiteX91" fmla="*/ 2662 w 193063"/>
                <a:gd name="connsiteY91" fmla="*/ 32198 h 163590"/>
                <a:gd name="connsiteX92" fmla="*/ 0 w 193063"/>
                <a:gd name="connsiteY92" fmla="*/ 29536 h 163590"/>
                <a:gd name="connsiteX93" fmla="*/ 2662 w 193063"/>
                <a:gd name="connsiteY93" fmla="*/ 29536 h 163590"/>
                <a:gd name="connsiteX94" fmla="*/ 5324 w 193063"/>
                <a:gd name="connsiteY94" fmla="*/ 29536 h 163590"/>
                <a:gd name="connsiteX95" fmla="*/ 5324 w 193063"/>
                <a:gd name="connsiteY95" fmla="*/ 26811 h 163590"/>
                <a:gd name="connsiteX96" fmla="*/ 8050 w 193063"/>
                <a:gd name="connsiteY96" fmla="*/ 26811 h 163590"/>
                <a:gd name="connsiteX97" fmla="*/ 8050 w 193063"/>
                <a:gd name="connsiteY97" fmla="*/ 24149 h 163590"/>
                <a:gd name="connsiteX98" fmla="*/ 10712 w 193063"/>
                <a:gd name="connsiteY98" fmla="*/ 21487 h 163590"/>
                <a:gd name="connsiteX99" fmla="*/ 10712 w 193063"/>
                <a:gd name="connsiteY99" fmla="*/ 24149 h 163590"/>
                <a:gd name="connsiteX100" fmla="*/ 13374 w 193063"/>
                <a:gd name="connsiteY100" fmla="*/ 24149 h 163590"/>
                <a:gd name="connsiteX101" fmla="*/ 13374 w 193063"/>
                <a:gd name="connsiteY101" fmla="*/ 21487 h 163590"/>
                <a:gd name="connsiteX102" fmla="*/ 16099 w 193063"/>
                <a:gd name="connsiteY102" fmla="*/ 18761 h 163590"/>
                <a:gd name="connsiteX103" fmla="*/ 18761 w 193063"/>
                <a:gd name="connsiteY103" fmla="*/ 18761 h 163590"/>
                <a:gd name="connsiteX104" fmla="*/ 21423 w 193063"/>
                <a:gd name="connsiteY104" fmla="*/ 18761 h 163590"/>
                <a:gd name="connsiteX105" fmla="*/ 21423 w 193063"/>
                <a:gd name="connsiteY105" fmla="*/ 16099 h 163590"/>
                <a:gd name="connsiteX106" fmla="*/ 24149 w 193063"/>
                <a:gd name="connsiteY106" fmla="*/ 16099 h 163590"/>
                <a:gd name="connsiteX107" fmla="*/ 26811 w 193063"/>
                <a:gd name="connsiteY107" fmla="*/ 13437 h 163590"/>
                <a:gd name="connsiteX108" fmla="*/ 29473 w 193063"/>
                <a:gd name="connsiteY108" fmla="*/ 13437 h 163590"/>
                <a:gd name="connsiteX109" fmla="*/ 29473 w 193063"/>
                <a:gd name="connsiteY109" fmla="*/ 10775 h 163590"/>
                <a:gd name="connsiteX110" fmla="*/ 32135 w 193063"/>
                <a:gd name="connsiteY110" fmla="*/ 10775 h 163590"/>
                <a:gd name="connsiteX111" fmla="*/ 34860 w 193063"/>
                <a:gd name="connsiteY111" fmla="*/ 8050 h 163590"/>
                <a:gd name="connsiteX112" fmla="*/ 34860 w 193063"/>
                <a:gd name="connsiteY112" fmla="*/ 5387 h 163590"/>
                <a:gd name="connsiteX113" fmla="*/ 37523 w 193063"/>
                <a:gd name="connsiteY113" fmla="*/ 5387 h 163590"/>
                <a:gd name="connsiteX114" fmla="*/ 37523 w 193063"/>
                <a:gd name="connsiteY114" fmla="*/ 8050 h 163590"/>
                <a:gd name="connsiteX115" fmla="*/ 40185 w 193063"/>
                <a:gd name="connsiteY115" fmla="*/ 8050 h 163590"/>
                <a:gd name="connsiteX116" fmla="*/ 40185 w 193063"/>
                <a:gd name="connsiteY116" fmla="*/ 10775 h 163590"/>
                <a:gd name="connsiteX117" fmla="*/ 42910 w 193063"/>
                <a:gd name="connsiteY117" fmla="*/ 10775 h 163590"/>
                <a:gd name="connsiteX118" fmla="*/ 45572 w 193063"/>
                <a:gd name="connsiteY118" fmla="*/ 10775 h 163590"/>
                <a:gd name="connsiteX119" fmla="*/ 48234 w 193063"/>
                <a:gd name="connsiteY119" fmla="*/ 10775 h 163590"/>
                <a:gd name="connsiteX120" fmla="*/ 48234 w 193063"/>
                <a:gd name="connsiteY120" fmla="*/ 13437 h 163590"/>
                <a:gd name="connsiteX121" fmla="*/ 50960 w 193063"/>
                <a:gd name="connsiteY121" fmla="*/ 13437 h 163590"/>
                <a:gd name="connsiteX122" fmla="*/ 53622 w 193063"/>
                <a:gd name="connsiteY122" fmla="*/ 18761 h 163590"/>
                <a:gd name="connsiteX123" fmla="*/ 56284 w 193063"/>
                <a:gd name="connsiteY123" fmla="*/ 18761 h 163590"/>
                <a:gd name="connsiteX124" fmla="*/ 58946 w 193063"/>
                <a:gd name="connsiteY124" fmla="*/ 21487 h 163590"/>
                <a:gd name="connsiteX125" fmla="*/ 61671 w 193063"/>
                <a:gd name="connsiteY125" fmla="*/ 21487 h 163590"/>
                <a:gd name="connsiteX126" fmla="*/ 64333 w 193063"/>
                <a:gd name="connsiteY126" fmla="*/ 21487 h 163590"/>
                <a:gd name="connsiteX127" fmla="*/ 66995 w 193063"/>
                <a:gd name="connsiteY127" fmla="*/ 21487 h 163590"/>
                <a:gd name="connsiteX128" fmla="*/ 66995 w 193063"/>
                <a:gd name="connsiteY128" fmla="*/ 24149 h 163590"/>
                <a:gd name="connsiteX129" fmla="*/ 69721 w 193063"/>
                <a:gd name="connsiteY129" fmla="*/ 26811 h 163590"/>
                <a:gd name="connsiteX130" fmla="*/ 69721 w 193063"/>
                <a:gd name="connsiteY130" fmla="*/ 24149 h 163590"/>
                <a:gd name="connsiteX131" fmla="*/ 69721 w 193063"/>
                <a:gd name="connsiteY131" fmla="*/ 21487 h 163590"/>
                <a:gd name="connsiteX132" fmla="*/ 72383 w 193063"/>
                <a:gd name="connsiteY132" fmla="*/ 21487 h 163590"/>
                <a:gd name="connsiteX133" fmla="*/ 72383 w 193063"/>
                <a:gd name="connsiteY133" fmla="*/ 18761 h 163590"/>
                <a:gd name="connsiteX134" fmla="*/ 75045 w 193063"/>
                <a:gd name="connsiteY134" fmla="*/ 16099 h 163590"/>
                <a:gd name="connsiteX135" fmla="*/ 75045 w 193063"/>
                <a:gd name="connsiteY135" fmla="*/ 13437 h 163590"/>
                <a:gd name="connsiteX136" fmla="*/ 77771 w 193063"/>
                <a:gd name="connsiteY136" fmla="*/ 8050 h 163590"/>
                <a:gd name="connsiteX137" fmla="*/ 80433 w 193063"/>
                <a:gd name="connsiteY137" fmla="*/ 5387 h 163590"/>
                <a:gd name="connsiteX138" fmla="*/ 83095 w 193063"/>
                <a:gd name="connsiteY138" fmla="*/ 2725 h 163590"/>
                <a:gd name="connsiteX139" fmla="*/ 85757 w 193063"/>
                <a:gd name="connsiteY139" fmla="*/ 2725 h 163590"/>
                <a:gd name="connsiteX140" fmla="*/ 88482 w 193063"/>
                <a:gd name="connsiteY140" fmla="*/ 2725 h 163590"/>
                <a:gd name="connsiteX141" fmla="*/ 93806 w 193063"/>
                <a:gd name="connsiteY141" fmla="*/ 0 h 163590"/>
                <a:gd name="connsiteX142" fmla="*/ 93806 w 193063"/>
                <a:gd name="connsiteY142" fmla="*/ 2725 h 163590"/>
                <a:gd name="connsiteX143" fmla="*/ 96532 w 193063"/>
                <a:gd name="connsiteY143" fmla="*/ 8050 h 163590"/>
                <a:gd name="connsiteX144" fmla="*/ 99194 w 193063"/>
                <a:gd name="connsiteY144" fmla="*/ 10775 h 163590"/>
                <a:gd name="connsiteX145" fmla="*/ 101856 w 193063"/>
                <a:gd name="connsiteY145" fmla="*/ 13437 h 163590"/>
                <a:gd name="connsiteX146" fmla="*/ 101856 w 193063"/>
                <a:gd name="connsiteY146" fmla="*/ 16099 h 163590"/>
                <a:gd name="connsiteX147" fmla="*/ 104581 w 193063"/>
                <a:gd name="connsiteY147" fmla="*/ 18761 h 163590"/>
                <a:gd name="connsiteX148" fmla="*/ 107243 w 193063"/>
                <a:gd name="connsiteY148" fmla="*/ 18761 h 163590"/>
                <a:gd name="connsiteX149" fmla="*/ 107243 w 193063"/>
                <a:gd name="connsiteY149" fmla="*/ 21487 h 163590"/>
                <a:gd name="connsiteX150" fmla="*/ 109905 w 193063"/>
                <a:gd name="connsiteY150" fmla="*/ 24149 h 163590"/>
                <a:gd name="connsiteX151" fmla="*/ 109905 w 193063"/>
                <a:gd name="connsiteY151" fmla="*/ 26811 h 163590"/>
                <a:gd name="connsiteX152" fmla="*/ 109905 w 193063"/>
                <a:gd name="connsiteY152" fmla="*/ 29536 h 163590"/>
                <a:gd name="connsiteX153" fmla="*/ 112568 w 193063"/>
                <a:gd name="connsiteY153" fmla="*/ 34860 h 163590"/>
                <a:gd name="connsiteX154" fmla="*/ 112568 w 193063"/>
                <a:gd name="connsiteY154" fmla="*/ 37586 h 163590"/>
                <a:gd name="connsiteX155" fmla="*/ 112568 w 193063"/>
                <a:gd name="connsiteY155" fmla="*/ 42910 h 163590"/>
                <a:gd name="connsiteX156" fmla="*/ 115293 w 193063"/>
                <a:gd name="connsiteY156" fmla="*/ 45636 h 163590"/>
                <a:gd name="connsiteX157" fmla="*/ 115293 w 193063"/>
                <a:gd name="connsiteY157" fmla="*/ 48298 h 163590"/>
                <a:gd name="connsiteX158" fmla="*/ 117955 w 193063"/>
                <a:gd name="connsiteY158" fmla="*/ 50959 h 163590"/>
                <a:gd name="connsiteX159" fmla="*/ 120617 w 193063"/>
                <a:gd name="connsiteY159" fmla="*/ 53622 h 163590"/>
                <a:gd name="connsiteX160" fmla="*/ 123343 w 193063"/>
                <a:gd name="connsiteY160" fmla="*/ 56347 h 163590"/>
                <a:gd name="connsiteX161" fmla="*/ 128667 w 193063"/>
                <a:gd name="connsiteY161" fmla="*/ 59009 h 163590"/>
                <a:gd name="connsiteX162" fmla="*/ 131392 w 193063"/>
                <a:gd name="connsiteY162" fmla="*/ 61671 h 163590"/>
                <a:gd name="connsiteX163" fmla="*/ 136716 w 193063"/>
                <a:gd name="connsiteY163" fmla="*/ 64397 h 163590"/>
                <a:gd name="connsiteX164" fmla="*/ 139442 w 193063"/>
                <a:gd name="connsiteY164" fmla="*/ 64397 h 163590"/>
                <a:gd name="connsiteX165" fmla="*/ 139442 w 193063"/>
                <a:gd name="connsiteY165" fmla="*/ 67059 h 163590"/>
                <a:gd name="connsiteX166" fmla="*/ 142104 w 193063"/>
                <a:gd name="connsiteY166" fmla="*/ 67059 h 163590"/>
                <a:gd name="connsiteX167" fmla="*/ 142104 w 193063"/>
                <a:gd name="connsiteY167" fmla="*/ 69721 h 163590"/>
                <a:gd name="connsiteX168" fmla="*/ 179626 w 193063"/>
                <a:gd name="connsiteY168" fmla="*/ 56347 h 163590"/>
                <a:gd name="connsiteX169" fmla="*/ 193064 w 193063"/>
                <a:gd name="connsiteY169" fmla="*/ 48298 h 163590"/>
                <a:gd name="connsiteX170" fmla="*/ 193064 w 193063"/>
                <a:gd name="connsiteY170" fmla="*/ 69721 h 163590"/>
                <a:gd name="connsiteX171" fmla="*/ 193064 w 193063"/>
                <a:gd name="connsiteY171" fmla="*/ 77771 h 163590"/>
                <a:gd name="connsiteX172" fmla="*/ 190338 w 193063"/>
                <a:gd name="connsiteY172" fmla="*/ 93870 h 163590"/>
                <a:gd name="connsiteX173" fmla="*/ 190338 w 193063"/>
                <a:gd name="connsiteY173" fmla="*/ 107243 h 163590"/>
                <a:gd name="connsiteX174" fmla="*/ 190338 w 193063"/>
                <a:gd name="connsiteY174" fmla="*/ 109969 h 163590"/>
                <a:gd name="connsiteX175" fmla="*/ 190338 w 193063"/>
                <a:gd name="connsiteY175" fmla="*/ 115293 h 163590"/>
                <a:gd name="connsiteX176" fmla="*/ 190338 w 193063"/>
                <a:gd name="connsiteY176" fmla="*/ 118018 h 163590"/>
                <a:gd name="connsiteX177" fmla="*/ 187676 w 193063"/>
                <a:gd name="connsiteY177" fmla="*/ 120680 h 163590"/>
                <a:gd name="connsiteX178" fmla="*/ 182288 w 193063"/>
                <a:gd name="connsiteY178" fmla="*/ 128730 h 163590"/>
                <a:gd name="connsiteX179" fmla="*/ 179626 w 193063"/>
                <a:gd name="connsiteY179" fmla="*/ 131392 h 163590"/>
                <a:gd name="connsiteX180" fmla="*/ 174239 w 193063"/>
                <a:gd name="connsiteY180" fmla="*/ 136780 h 163590"/>
                <a:gd name="connsiteX181" fmla="*/ 174239 w 193063"/>
                <a:gd name="connsiteY181" fmla="*/ 139442 h 163590"/>
                <a:gd name="connsiteX182" fmla="*/ 171577 w 193063"/>
                <a:gd name="connsiteY182" fmla="*/ 142104 h 163590"/>
                <a:gd name="connsiteX183" fmla="*/ 168915 w 193063"/>
                <a:gd name="connsiteY183" fmla="*/ 144829 h 163590"/>
                <a:gd name="connsiteX184" fmla="*/ 166253 w 193063"/>
                <a:gd name="connsiteY184" fmla="*/ 147491 h 163590"/>
                <a:gd name="connsiteX185" fmla="*/ 163527 w 193063"/>
                <a:gd name="connsiteY185" fmla="*/ 150153 h 163590"/>
                <a:gd name="connsiteX186" fmla="*/ 160865 w 193063"/>
                <a:gd name="connsiteY186" fmla="*/ 150153 h 163590"/>
                <a:gd name="connsiteX187" fmla="*/ 158203 w 193063"/>
                <a:gd name="connsiteY187" fmla="*/ 152879 h 163590"/>
                <a:gd name="connsiteX188" fmla="*/ 155478 w 193063"/>
                <a:gd name="connsiteY188" fmla="*/ 155541 h 163590"/>
                <a:gd name="connsiteX189" fmla="*/ 155478 w 193063"/>
                <a:gd name="connsiteY189" fmla="*/ 158203 h 163590"/>
                <a:gd name="connsiteX190" fmla="*/ 152816 w 193063"/>
                <a:gd name="connsiteY190" fmla="*/ 158203 h 163590"/>
                <a:gd name="connsiteX191" fmla="*/ 152816 w 193063"/>
                <a:gd name="connsiteY191" fmla="*/ 160929 h 163590"/>
                <a:gd name="connsiteX192" fmla="*/ 152816 w 193063"/>
                <a:gd name="connsiteY192" fmla="*/ 160929 h 163590"/>
                <a:gd name="connsiteX193" fmla="*/ 152816 w 193063"/>
                <a:gd name="connsiteY193" fmla="*/ 160929 h 16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93063" h="163590">
                  <a:moveTo>
                    <a:pt x="152816" y="160929"/>
                  </a:moveTo>
                  <a:lnTo>
                    <a:pt x="147428" y="163591"/>
                  </a:lnTo>
                  <a:lnTo>
                    <a:pt x="144766" y="163591"/>
                  </a:lnTo>
                  <a:lnTo>
                    <a:pt x="142104" y="163591"/>
                  </a:lnTo>
                  <a:lnTo>
                    <a:pt x="136716" y="163591"/>
                  </a:lnTo>
                  <a:lnTo>
                    <a:pt x="134054" y="160929"/>
                  </a:lnTo>
                  <a:lnTo>
                    <a:pt x="131392" y="160929"/>
                  </a:lnTo>
                  <a:lnTo>
                    <a:pt x="126005" y="160929"/>
                  </a:lnTo>
                  <a:lnTo>
                    <a:pt x="120617" y="158203"/>
                  </a:lnTo>
                  <a:lnTo>
                    <a:pt x="117955" y="158203"/>
                  </a:lnTo>
                  <a:lnTo>
                    <a:pt x="112568" y="158203"/>
                  </a:lnTo>
                  <a:lnTo>
                    <a:pt x="109905" y="158203"/>
                  </a:lnTo>
                  <a:lnTo>
                    <a:pt x="107243" y="155541"/>
                  </a:lnTo>
                  <a:lnTo>
                    <a:pt x="104581" y="155541"/>
                  </a:lnTo>
                  <a:lnTo>
                    <a:pt x="101856" y="155541"/>
                  </a:lnTo>
                  <a:lnTo>
                    <a:pt x="99194" y="155541"/>
                  </a:lnTo>
                  <a:lnTo>
                    <a:pt x="96532" y="155541"/>
                  </a:lnTo>
                  <a:lnTo>
                    <a:pt x="93806" y="155541"/>
                  </a:lnTo>
                  <a:lnTo>
                    <a:pt x="91144" y="152879"/>
                  </a:lnTo>
                  <a:lnTo>
                    <a:pt x="88482" y="152879"/>
                  </a:lnTo>
                  <a:lnTo>
                    <a:pt x="85757" y="152879"/>
                  </a:lnTo>
                  <a:lnTo>
                    <a:pt x="83095" y="150153"/>
                  </a:lnTo>
                  <a:lnTo>
                    <a:pt x="80433" y="150153"/>
                  </a:lnTo>
                  <a:lnTo>
                    <a:pt x="77771" y="147491"/>
                  </a:lnTo>
                  <a:lnTo>
                    <a:pt x="72383" y="144829"/>
                  </a:lnTo>
                  <a:lnTo>
                    <a:pt x="69721" y="142104"/>
                  </a:lnTo>
                  <a:lnTo>
                    <a:pt x="64333" y="139442"/>
                  </a:lnTo>
                  <a:lnTo>
                    <a:pt x="61671" y="139442"/>
                  </a:lnTo>
                  <a:lnTo>
                    <a:pt x="61671" y="136780"/>
                  </a:lnTo>
                  <a:lnTo>
                    <a:pt x="58946" y="136780"/>
                  </a:lnTo>
                  <a:lnTo>
                    <a:pt x="58946" y="131392"/>
                  </a:lnTo>
                  <a:lnTo>
                    <a:pt x="58946" y="126068"/>
                  </a:lnTo>
                  <a:lnTo>
                    <a:pt x="56284" y="126068"/>
                  </a:lnTo>
                  <a:lnTo>
                    <a:pt x="56284" y="123343"/>
                  </a:lnTo>
                  <a:lnTo>
                    <a:pt x="56284" y="120680"/>
                  </a:lnTo>
                  <a:lnTo>
                    <a:pt x="56284" y="118018"/>
                  </a:lnTo>
                  <a:lnTo>
                    <a:pt x="56284" y="115293"/>
                  </a:lnTo>
                  <a:lnTo>
                    <a:pt x="56284" y="112631"/>
                  </a:lnTo>
                  <a:lnTo>
                    <a:pt x="56284" y="104581"/>
                  </a:lnTo>
                  <a:lnTo>
                    <a:pt x="56284" y="101919"/>
                  </a:lnTo>
                  <a:lnTo>
                    <a:pt x="56284" y="99257"/>
                  </a:lnTo>
                  <a:lnTo>
                    <a:pt x="58946" y="99257"/>
                  </a:lnTo>
                  <a:lnTo>
                    <a:pt x="58946" y="96532"/>
                  </a:lnTo>
                  <a:lnTo>
                    <a:pt x="61671" y="93870"/>
                  </a:lnTo>
                  <a:lnTo>
                    <a:pt x="61671" y="91208"/>
                  </a:lnTo>
                  <a:lnTo>
                    <a:pt x="61671" y="88482"/>
                  </a:lnTo>
                  <a:lnTo>
                    <a:pt x="64333" y="88482"/>
                  </a:lnTo>
                  <a:lnTo>
                    <a:pt x="64333" y="85820"/>
                  </a:lnTo>
                  <a:lnTo>
                    <a:pt x="66995" y="85820"/>
                  </a:lnTo>
                  <a:lnTo>
                    <a:pt x="69721" y="83158"/>
                  </a:lnTo>
                  <a:lnTo>
                    <a:pt x="66995" y="83158"/>
                  </a:lnTo>
                  <a:lnTo>
                    <a:pt x="64333" y="83158"/>
                  </a:lnTo>
                  <a:lnTo>
                    <a:pt x="61671" y="80433"/>
                  </a:lnTo>
                  <a:lnTo>
                    <a:pt x="58946" y="80433"/>
                  </a:lnTo>
                  <a:lnTo>
                    <a:pt x="58946" y="77771"/>
                  </a:lnTo>
                  <a:lnTo>
                    <a:pt x="56284" y="77771"/>
                  </a:lnTo>
                  <a:lnTo>
                    <a:pt x="56284" y="75108"/>
                  </a:lnTo>
                  <a:lnTo>
                    <a:pt x="53622" y="75108"/>
                  </a:lnTo>
                  <a:lnTo>
                    <a:pt x="53622" y="72446"/>
                  </a:lnTo>
                  <a:lnTo>
                    <a:pt x="50960" y="72446"/>
                  </a:lnTo>
                  <a:lnTo>
                    <a:pt x="50960" y="69721"/>
                  </a:lnTo>
                  <a:lnTo>
                    <a:pt x="48234" y="69721"/>
                  </a:lnTo>
                  <a:lnTo>
                    <a:pt x="45572" y="69721"/>
                  </a:lnTo>
                  <a:lnTo>
                    <a:pt x="42910" y="69721"/>
                  </a:lnTo>
                  <a:lnTo>
                    <a:pt x="42910" y="67059"/>
                  </a:lnTo>
                  <a:lnTo>
                    <a:pt x="40185" y="67059"/>
                  </a:lnTo>
                  <a:lnTo>
                    <a:pt x="37523" y="67059"/>
                  </a:lnTo>
                  <a:lnTo>
                    <a:pt x="34860" y="64397"/>
                  </a:lnTo>
                  <a:lnTo>
                    <a:pt x="32135" y="64397"/>
                  </a:lnTo>
                  <a:lnTo>
                    <a:pt x="32135" y="67059"/>
                  </a:lnTo>
                  <a:lnTo>
                    <a:pt x="29473" y="67059"/>
                  </a:lnTo>
                  <a:lnTo>
                    <a:pt x="26811" y="67059"/>
                  </a:lnTo>
                  <a:lnTo>
                    <a:pt x="24149" y="64397"/>
                  </a:lnTo>
                  <a:lnTo>
                    <a:pt x="21423" y="64397"/>
                  </a:lnTo>
                  <a:lnTo>
                    <a:pt x="18761" y="64397"/>
                  </a:lnTo>
                  <a:lnTo>
                    <a:pt x="16099" y="61671"/>
                  </a:lnTo>
                  <a:lnTo>
                    <a:pt x="13374" y="61671"/>
                  </a:lnTo>
                  <a:lnTo>
                    <a:pt x="10712" y="61671"/>
                  </a:lnTo>
                  <a:lnTo>
                    <a:pt x="10712" y="59009"/>
                  </a:lnTo>
                  <a:lnTo>
                    <a:pt x="8050" y="59009"/>
                  </a:lnTo>
                  <a:lnTo>
                    <a:pt x="8050" y="56347"/>
                  </a:lnTo>
                  <a:lnTo>
                    <a:pt x="8050" y="53622"/>
                  </a:lnTo>
                  <a:lnTo>
                    <a:pt x="8050" y="50959"/>
                  </a:lnTo>
                  <a:lnTo>
                    <a:pt x="8050" y="48298"/>
                  </a:lnTo>
                  <a:lnTo>
                    <a:pt x="8050" y="45636"/>
                  </a:lnTo>
                  <a:lnTo>
                    <a:pt x="8050" y="42910"/>
                  </a:lnTo>
                  <a:lnTo>
                    <a:pt x="8050" y="40248"/>
                  </a:lnTo>
                  <a:lnTo>
                    <a:pt x="8050" y="37586"/>
                  </a:lnTo>
                  <a:lnTo>
                    <a:pt x="5324" y="37586"/>
                  </a:lnTo>
                  <a:lnTo>
                    <a:pt x="5324" y="34860"/>
                  </a:lnTo>
                  <a:lnTo>
                    <a:pt x="2662" y="34860"/>
                  </a:lnTo>
                  <a:lnTo>
                    <a:pt x="2662" y="32198"/>
                  </a:lnTo>
                  <a:lnTo>
                    <a:pt x="0" y="29536"/>
                  </a:lnTo>
                  <a:lnTo>
                    <a:pt x="2662" y="29536"/>
                  </a:lnTo>
                  <a:lnTo>
                    <a:pt x="5324" y="29536"/>
                  </a:lnTo>
                  <a:lnTo>
                    <a:pt x="5324" y="26811"/>
                  </a:lnTo>
                  <a:lnTo>
                    <a:pt x="8050" y="26811"/>
                  </a:lnTo>
                  <a:lnTo>
                    <a:pt x="8050" y="24149"/>
                  </a:lnTo>
                  <a:lnTo>
                    <a:pt x="10712" y="21487"/>
                  </a:lnTo>
                  <a:lnTo>
                    <a:pt x="10712" y="24149"/>
                  </a:lnTo>
                  <a:lnTo>
                    <a:pt x="13374" y="24149"/>
                  </a:lnTo>
                  <a:lnTo>
                    <a:pt x="13374" y="21487"/>
                  </a:lnTo>
                  <a:lnTo>
                    <a:pt x="16099" y="18761"/>
                  </a:lnTo>
                  <a:lnTo>
                    <a:pt x="18761" y="18761"/>
                  </a:lnTo>
                  <a:lnTo>
                    <a:pt x="21423" y="18761"/>
                  </a:lnTo>
                  <a:lnTo>
                    <a:pt x="21423" y="16099"/>
                  </a:lnTo>
                  <a:lnTo>
                    <a:pt x="24149" y="16099"/>
                  </a:lnTo>
                  <a:lnTo>
                    <a:pt x="26811" y="13437"/>
                  </a:lnTo>
                  <a:lnTo>
                    <a:pt x="29473" y="13437"/>
                  </a:lnTo>
                  <a:lnTo>
                    <a:pt x="29473" y="10775"/>
                  </a:lnTo>
                  <a:lnTo>
                    <a:pt x="32135" y="10775"/>
                  </a:lnTo>
                  <a:lnTo>
                    <a:pt x="34860" y="8050"/>
                  </a:lnTo>
                  <a:lnTo>
                    <a:pt x="34860" y="5387"/>
                  </a:lnTo>
                  <a:lnTo>
                    <a:pt x="37523" y="5387"/>
                  </a:lnTo>
                  <a:lnTo>
                    <a:pt x="37523" y="8050"/>
                  </a:lnTo>
                  <a:lnTo>
                    <a:pt x="40185" y="8050"/>
                  </a:lnTo>
                  <a:lnTo>
                    <a:pt x="40185" y="10775"/>
                  </a:lnTo>
                  <a:lnTo>
                    <a:pt x="42910" y="10775"/>
                  </a:lnTo>
                  <a:lnTo>
                    <a:pt x="45572" y="10775"/>
                  </a:lnTo>
                  <a:lnTo>
                    <a:pt x="48234" y="10775"/>
                  </a:lnTo>
                  <a:lnTo>
                    <a:pt x="48234" y="13437"/>
                  </a:lnTo>
                  <a:lnTo>
                    <a:pt x="50960" y="13437"/>
                  </a:lnTo>
                  <a:lnTo>
                    <a:pt x="53622" y="18761"/>
                  </a:lnTo>
                  <a:lnTo>
                    <a:pt x="56284" y="18761"/>
                  </a:lnTo>
                  <a:lnTo>
                    <a:pt x="58946" y="21487"/>
                  </a:lnTo>
                  <a:lnTo>
                    <a:pt x="61671" y="21487"/>
                  </a:lnTo>
                  <a:lnTo>
                    <a:pt x="64333" y="21487"/>
                  </a:lnTo>
                  <a:lnTo>
                    <a:pt x="66995" y="21487"/>
                  </a:lnTo>
                  <a:lnTo>
                    <a:pt x="66995" y="24149"/>
                  </a:lnTo>
                  <a:lnTo>
                    <a:pt x="69721" y="26811"/>
                  </a:lnTo>
                  <a:lnTo>
                    <a:pt x="69721" y="24149"/>
                  </a:lnTo>
                  <a:lnTo>
                    <a:pt x="69721" y="21487"/>
                  </a:lnTo>
                  <a:lnTo>
                    <a:pt x="72383" y="21487"/>
                  </a:lnTo>
                  <a:lnTo>
                    <a:pt x="72383" y="18761"/>
                  </a:lnTo>
                  <a:lnTo>
                    <a:pt x="75045" y="16099"/>
                  </a:lnTo>
                  <a:lnTo>
                    <a:pt x="75045" y="13437"/>
                  </a:lnTo>
                  <a:lnTo>
                    <a:pt x="77771" y="8050"/>
                  </a:lnTo>
                  <a:lnTo>
                    <a:pt x="80433" y="5387"/>
                  </a:lnTo>
                  <a:lnTo>
                    <a:pt x="83095" y="2725"/>
                  </a:lnTo>
                  <a:lnTo>
                    <a:pt x="85757" y="2725"/>
                  </a:lnTo>
                  <a:lnTo>
                    <a:pt x="88482" y="2725"/>
                  </a:lnTo>
                  <a:lnTo>
                    <a:pt x="93806" y="0"/>
                  </a:lnTo>
                  <a:lnTo>
                    <a:pt x="93806" y="2725"/>
                  </a:lnTo>
                  <a:lnTo>
                    <a:pt x="96532" y="8050"/>
                  </a:lnTo>
                  <a:lnTo>
                    <a:pt x="99194" y="10775"/>
                  </a:lnTo>
                  <a:lnTo>
                    <a:pt x="101856" y="13437"/>
                  </a:lnTo>
                  <a:lnTo>
                    <a:pt x="101856" y="16099"/>
                  </a:lnTo>
                  <a:lnTo>
                    <a:pt x="104581" y="18761"/>
                  </a:lnTo>
                  <a:lnTo>
                    <a:pt x="107243" y="18761"/>
                  </a:lnTo>
                  <a:lnTo>
                    <a:pt x="107243" y="21487"/>
                  </a:lnTo>
                  <a:lnTo>
                    <a:pt x="109905" y="24149"/>
                  </a:lnTo>
                  <a:lnTo>
                    <a:pt x="109905" y="26811"/>
                  </a:lnTo>
                  <a:lnTo>
                    <a:pt x="109905" y="29536"/>
                  </a:lnTo>
                  <a:lnTo>
                    <a:pt x="112568" y="34860"/>
                  </a:lnTo>
                  <a:lnTo>
                    <a:pt x="112568" y="37586"/>
                  </a:lnTo>
                  <a:lnTo>
                    <a:pt x="112568" y="42910"/>
                  </a:lnTo>
                  <a:lnTo>
                    <a:pt x="115293" y="45636"/>
                  </a:lnTo>
                  <a:lnTo>
                    <a:pt x="115293" y="48298"/>
                  </a:lnTo>
                  <a:lnTo>
                    <a:pt x="117955" y="50959"/>
                  </a:lnTo>
                  <a:lnTo>
                    <a:pt x="120617" y="53622"/>
                  </a:lnTo>
                  <a:lnTo>
                    <a:pt x="123343" y="56347"/>
                  </a:lnTo>
                  <a:lnTo>
                    <a:pt x="128667" y="59009"/>
                  </a:lnTo>
                  <a:lnTo>
                    <a:pt x="131392" y="61671"/>
                  </a:lnTo>
                  <a:lnTo>
                    <a:pt x="136716" y="64397"/>
                  </a:lnTo>
                  <a:lnTo>
                    <a:pt x="139442" y="64397"/>
                  </a:lnTo>
                  <a:lnTo>
                    <a:pt x="139442" y="67059"/>
                  </a:lnTo>
                  <a:lnTo>
                    <a:pt x="142104" y="67059"/>
                  </a:lnTo>
                  <a:lnTo>
                    <a:pt x="142104" y="69721"/>
                  </a:lnTo>
                  <a:lnTo>
                    <a:pt x="179626" y="56347"/>
                  </a:lnTo>
                  <a:lnTo>
                    <a:pt x="193064" y="48298"/>
                  </a:lnTo>
                  <a:lnTo>
                    <a:pt x="193064" y="69721"/>
                  </a:lnTo>
                  <a:lnTo>
                    <a:pt x="193064" y="77771"/>
                  </a:lnTo>
                  <a:lnTo>
                    <a:pt x="190338" y="93870"/>
                  </a:lnTo>
                  <a:lnTo>
                    <a:pt x="190338" y="107243"/>
                  </a:lnTo>
                  <a:lnTo>
                    <a:pt x="190338" y="109969"/>
                  </a:lnTo>
                  <a:lnTo>
                    <a:pt x="190338" y="115293"/>
                  </a:lnTo>
                  <a:lnTo>
                    <a:pt x="190338" y="118018"/>
                  </a:lnTo>
                  <a:lnTo>
                    <a:pt x="187676" y="120680"/>
                  </a:lnTo>
                  <a:lnTo>
                    <a:pt x="182288" y="128730"/>
                  </a:lnTo>
                  <a:lnTo>
                    <a:pt x="179626" y="131392"/>
                  </a:lnTo>
                  <a:lnTo>
                    <a:pt x="174239" y="136780"/>
                  </a:lnTo>
                  <a:lnTo>
                    <a:pt x="174239" y="139442"/>
                  </a:lnTo>
                  <a:lnTo>
                    <a:pt x="171577" y="142104"/>
                  </a:lnTo>
                  <a:lnTo>
                    <a:pt x="168915" y="144829"/>
                  </a:lnTo>
                  <a:lnTo>
                    <a:pt x="166253" y="147491"/>
                  </a:lnTo>
                  <a:lnTo>
                    <a:pt x="163527" y="150153"/>
                  </a:lnTo>
                  <a:lnTo>
                    <a:pt x="160865" y="150153"/>
                  </a:lnTo>
                  <a:lnTo>
                    <a:pt x="158203" y="152879"/>
                  </a:lnTo>
                  <a:lnTo>
                    <a:pt x="155478" y="155541"/>
                  </a:lnTo>
                  <a:lnTo>
                    <a:pt x="155478" y="158203"/>
                  </a:lnTo>
                  <a:lnTo>
                    <a:pt x="152816" y="158203"/>
                  </a:lnTo>
                  <a:lnTo>
                    <a:pt x="152816" y="160929"/>
                  </a:lnTo>
                  <a:lnTo>
                    <a:pt x="152816" y="160929"/>
                  </a:lnTo>
                  <a:lnTo>
                    <a:pt x="152816" y="16092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6" name="Freeform: Shape 225">
              <a:extLst>
                <a:ext uri="{FF2B5EF4-FFF2-40B4-BE49-F238E27FC236}">
                  <a16:creationId xmlns:a16="http://schemas.microsoft.com/office/drawing/2014/main" id="{59257E95-C182-9529-3298-F17B6F0DF318}"/>
                </a:ext>
              </a:extLst>
            </p:cNvPr>
            <p:cNvSpPr/>
            <p:nvPr/>
          </p:nvSpPr>
          <p:spPr>
            <a:xfrm>
              <a:off x="2349770" y="4211141"/>
              <a:ext cx="257396" cy="252072"/>
            </a:xfrm>
            <a:custGeom>
              <a:avLst/>
              <a:gdLst>
                <a:gd name="connsiteX0" fmla="*/ 21423 w 257396"/>
                <a:gd name="connsiteY0" fmla="*/ 198451 h 252072"/>
                <a:gd name="connsiteX1" fmla="*/ 24085 w 257396"/>
                <a:gd name="connsiteY1" fmla="*/ 195726 h 252072"/>
                <a:gd name="connsiteX2" fmla="*/ 26811 w 257396"/>
                <a:gd name="connsiteY2" fmla="*/ 193063 h 252072"/>
                <a:gd name="connsiteX3" fmla="*/ 26811 w 257396"/>
                <a:gd name="connsiteY3" fmla="*/ 190401 h 252072"/>
                <a:gd name="connsiteX4" fmla="*/ 29473 w 257396"/>
                <a:gd name="connsiteY4" fmla="*/ 187676 h 252072"/>
                <a:gd name="connsiteX5" fmla="*/ 32135 w 257396"/>
                <a:gd name="connsiteY5" fmla="*/ 185014 h 252072"/>
                <a:gd name="connsiteX6" fmla="*/ 32135 w 257396"/>
                <a:gd name="connsiteY6" fmla="*/ 182352 h 252072"/>
                <a:gd name="connsiteX7" fmla="*/ 32135 w 257396"/>
                <a:gd name="connsiteY7" fmla="*/ 179690 h 252072"/>
                <a:gd name="connsiteX8" fmla="*/ 34797 w 257396"/>
                <a:gd name="connsiteY8" fmla="*/ 176964 h 252072"/>
                <a:gd name="connsiteX9" fmla="*/ 37523 w 257396"/>
                <a:gd name="connsiteY9" fmla="*/ 174302 h 252072"/>
                <a:gd name="connsiteX10" fmla="*/ 40185 w 257396"/>
                <a:gd name="connsiteY10" fmla="*/ 171640 h 252072"/>
                <a:gd name="connsiteX11" fmla="*/ 40185 w 257396"/>
                <a:gd name="connsiteY11" fmla="*/ 168914 h 252072"/>
                <a:gd name="connsiteX12" fmla="*/ 42847 w 257396"/>
                <a:gd name="connsiteY12" fmla="*/ 166253 h 252072"/>
                <a:gd name="connsiteX13" fmla="*/ 45572 w 257396"/>
                <a:gd name="connsiteY13" fmla="*/ 163591 h 252072"/>
                <a:gd name="connsiteX14" fmla="*/ 48234 w 257396"/>
                <a:gd name="connsiteY14" fmla="*/ 158203 h 252072"/>
                <a:gd name="connsiteX15" fmla="*/ 50896 w 257396"/>
                <a:gd name="connsiteY15" fmla="*/ 155541 h 252072"/>
                <a:gd name="connsiteX16" fmla="*/ 53622 w 257396"/>
                <a:gd name="connsiteY16" fmla="*/ 152879 h 252072"/>
                <a:gd name="connsiteX17" fmla="*/ 53622 w 257396"/>
                <a:gd name="connsiteY17" fmla="*/ 150153 h 252072"/>
                <a:gd name="connsiteX18" fmla="*/ 56284 w 257396"/>
                <a:gd name="connsiteY18" fmla="*/ 150153 h 252072"/>
                <a:gd name="connsiteX19" fmla="*/ 58946 w 257396"/>
                <a:gd name="connsiteY19" fmla="*/ 147491 h 252072"/>
                <a:gd name="connsiteX20" fmla="*/ 58946 w 257396"/>
                <a:gd name="connsiteY20" fmla="*/ 144829 h 252072"/>
                <a:gd name="connsiteX21" fmla="*/ 58946 w 257396"/>
                <a:gd name="connsiteY21" fmla="*/ 136779 h 252072"/>
                <a:gd name="connsiteX22" fmla="*/ 58946 w 257396"/>
                <a:gd name="connsiteY22" fmla="*/ 134054 h 252072"/>
                <a:gd name="connsiteX23" fmla="*/ 58946 w 257396"/>
                <a:gd name="connsiteY23" fmla="*/ 131392 h 252072"/>
                <a:gd name="connsiteX24" fmla="*/ 58946 w 257396"/>
                <a:gd name="connsiteY24" fmla="*/ 128730 h 252072"/>
                <a:gd name="connsiteX25" fmla="*/ 58946 w 257396"/>
                <a:gd name="connsiteY25" fmla="*/ 126005 h 252072"/>
                <a:gd name="connsiteX26" fmla="*/ 56284 w 257396"/>
                <a:gd name="connsiteY26" fmla="*/ 126005 h 252072"/>
                <a:gd name="connsiteX27" fmla="*/ 56284 w 257396"/>
                <a:gd name="connsiteY27" fmla="*/ 123342 h 252072"/>
                <a:gd name="connsiteX28" fmla="*/ 53622 w 257396"/>
                <a:gd name="connsiteY28" fmla="*/ 120680 h 252072"/>
                <a:gd name="connsiteX29" fmla="*/ 50896 w 257396"/>
                <a:gd name="connsiteY29" fmla="*/ 118018 h 252072"/>
                <a:gd name="connsiteX30" fmla="*/ 48234 w 257396"/>
                <a:gd name="connsiteY30" fmla="*/ 115293 h 252072"/>
                <a:gd name="connsiteX31" fmla="*/ 45572 w 257396"/>
                <a:gd name="connsiteY31" fmla="*/ 112631 h 252072"/>
                <a:gd name="connsiteX32" fmla="*/ 45572 w 257396"/>
                <a:gd name="connsiteY32" fmla="*/ 109969 h 252072"/>
                <a:gd name="connsiteX33" fmla="*/ 42847 w 257396"/>
                <a:gd name="connsiteY33" fmla="*/ 109969 h 252072"/>
                <a:gd name="connsiteX34" fmla="*/ 42847 w 257396"/>
                <a:gd name="connsiteY34" fmla="*/ 107243 h 252072"/>
                <a:gd name="connsiteX35" fmla="*/ 40185 w 257396"/>
                <a:gd name="connsiteY35" fmla="*/ 104581 h 252072"/>
                <a:gd name="connsiteX36" fmla="*/ 40185 w 257396"/>
                <a:gd name="connsiteY36" fmla="*/ 99194 h 252072"/>
                <a:gd name="connsiteX37" fmla="*/ 37523 w 257396"/>
                <a:gd name="connsiteY37" fmla="*/ 93870 h 252072"/>
                <a:gd name="connsiteX38" fmla="*/ 34797 w 257396"/>
                <a:gd name="connsiteY38" fmla="*/ 91207 h 252072"/>
                <a:gd name="connsiteX39" fmla="*/ 34797 w 257396"/>
                <a:gd name="connsiteY39" fmla="*/ 88482 h 252072"/>
                <a:gd name="connsiteX40" fmla="*/ 32135 w 257396"/>
                <a:gd name="connsiteY40" fmla="*/ 88482 h 252072"/>
                <a:gd name="connsiteX41" fmla="*/ 32135 w 257396"/>
                <a:gd name="connsiteY41" fmla="*/ 85820 h 252072"/>
                <a:gd name="connsiteX42" fmla="*/ 32135 w 257396"/>
                <a:gd name="connsiteY42" fmla="*/ 83158 h 252072"/>
                <a:gd name="connsiteX43" fmla="*/ 29473 w 257396"/>
                <a:gd name="connsiteY43" fmla="*/ 80433 h 252072"/>
                <a:gd name="connsiteX44" fmla="*/ 26811 w 257396"/>
                <a:gd name="connsiteY44" fmla="*/ 77770 h 252072"/>
                <a:gd name="connsiteX45" fmla="*/ 24085 w 257396"/>
                <a:gd name="connsiteY45" fmla="*/ 75108 h 252072"/>
                <a:gd name="connsiteX46" fmla="*/ 21423 w 257396"/>
                <a:gd name="connsiteY46" fmla="*/ 72383 h 252072"/>
                <a:gd name="connsiteX47" fmla="*/ 18761 w 257396"/>
                <a:gd name="connsiteY47" fmla="*/ 69721 h 252072"/>
                <a:gd name="connsiteX48" fmla="*/ 16036 w 257396"/>
                <a:gd name="connsiteY48" fmla="*/ 69721 h 252072"/>
                <a:gd name="connsiteX49" fmla="*/ 16036 w 257396"/>
                <a:gd name="connsiteY49" fmla="*/ 67059 h 252072"/>
                <a:gd name="connsiteX50" fmla="*/ 13374 w 257396"/>
                <a:gd name="connsiteY50" fmla="*/ 67059 h 252072"/>
                <a:gd name="connsiteX51" fmla="*/ 10712 w 257396"/>
                <a:gd name="connsiteY51" fmla="*/ 64333 h 252072"/>
                <a:gd name="connsiteX52" fmla="*/ 7986 w 257396"/>
                <a:gd name="connsiteY52" fmla="*/ 61671 h 252072"/>
                <a:gd name="connsiteX53" fmla="*/ 5324 w 257396"/>
                <a:gd name="connsiteY53" fmla="*/ 59009 h 252072"/>
                <a:gd name="connsiteX54" fmla="*/ 2662 w 257396"/>
                <a:gd name="connsiteY54" fmla="*/ 56347 h 252072"/>
                <a:gd name="connsiteX55" fmla="*/ 0 w 257396"/>
                <a:gd name="connsiteY55" fmla="*/ 53621 h 252072"/>
                <a:gd name="connsiteX56" fmla="*/ 2662 w 257396"/>
                <a:gd name="connsiteY56" fmla="*/ 50959 h 252072"/>
                <a:gd name="connsiteX57" fmla="*/ 2662 w 257396"/>
                <a:gd name="connsiteY57" fmla="*/ 48298 h 252072"/>
                <a:gd name="connsiteX58" fmla="*/ 5324 w 257396"/>
                <a:gd name="connsiteY58" fmla="*/ 48298 h 252072"/>
                <a:gd name="connsiteX59" fmla="*/ 5324 w 257396"/>
                <a:gd name="connsiteY59" fmla="*/ 45572 h 252072"/>
                <a:gd name="connsiteX60" fmla="*/ 5324 w 257396"/>
                <a:gd name="connsiteY60" fmla="*/ 42910 h 252072"/>
                <a:gd name="connsiteX61" fmla="*/ 5324 w 257396"/>
                <a:gd name="connsiteY61" fmla="*/ 40248 h 252072"/>
                <a:gd name="connsiteX62" fmla="*/ 7986 w 257396"/>
                <a:gd name="connsiteY62" fmla="*/ 37522 h 252072"/>
                <a:gd name="connsiteX63" fmla="*/ 7986 w 257396"/>
                <a:gd name="connsiteY63" fmla="*/ 34860 h 252072"/>
                <a:gd name="connsiteX64" fmla="*/ 7986 w 257396"/>
                <a:gd name="connsiteY64" fmla="*/ 29536 h 252072"/>
                <a:gd name="connsiteX65" fmla="*/ 7986 w 257396"/>
                <a:gd name="connsiteY65" fmla="*/ 26811 h 252072"/>
                <a:gd name="connsiteX66" fmla="*/ 7986 w 257396"/>
                <a:gd name="connsiteY66" fmla="*/ 24149 h 252072"/>
                <a:gd name="connsiteX67" fmla="*/ 7986 w 257396"/>
                <a:gd name="connsiteY67" fmla="*/ 21486 h 252072"/>
                <a:gd name="connsiteX68" fmla="*/ 10712 w 257396"/>
                <a:gd name="connsiteY68" fmla="*/ 18761 h 252072"/>
                <a:gd name="connsiteX69" fmla="*/ 13374 w 257396"/>
                <a:gd name="connsiteY69" fmla="*/ 21486 h 252072"/>
                <a:gd name="connsiteX70" fmla="*/ 16036 w 257396"/>
                <a:gd name="connsiteY70" fmla="*/ 21486 h 252072"/>
                <a:gd name="connsiteX71" fmla="*/ 16036 w 257396"/>
                <a:gd name="connsiteY71" fmla="*/ 24149 h 252072"/>
                <a:gd name="connsiteX72" fmla="*/ 18761 w 257396"/>
                <a:gd name="connsiteY72" fmla="*/ 24149 h 252072"/>
                <a:gd name="connsiteX73" fmla="*/ 21423 w 257396"/>
                <a:gd name="connsiteY73" fmla="*/ 26811 h 252072"/>
                <a:gd name="connsiteX74" fmla="*/ 24085 w 257396"/>
                <a:gd name="connsiteY74" fmla="*/ 26811 h 252072"/>
                <a:gd name="connsiteX75" fmla="*/ 24085 w 257396"/>
                <a:gd name="connsiteY75" fmla="*/ 29536 h 252072"/>
                <a:gd name="connsiteX76" fmla="*/ 26811 w 257396"/>
                <a:gd name="connsiteY76" fmla="*/ 29536 h 252072"/>
                <a:gd name="connsiteX77" fmla="*/ 29473 w 257396"/>
                <a:gd name="connsiteY77" fmla="*/ 32198 h 252072"/>
                <a:gd name="connsiteX78" fmla="*/ 32135 w 257396"/>
                <a:gd name="connsiteY78" fmla="*/ 32198 h 252072"/>
                <a:gd name="connsiteX79" fmla="*/ 32135 w 257396"/>
                <a:gd name="connsiteY79" fmla="*/ 34860 h 252072"/>
                <a:gd name="connsiteX80" fmla="*/ 34797 w 257396"/>
                <a:gd name="connsiteY80" fmla="*/ 34860 h 252072"/>
                <a:gd name="connsiteX81" fmla="*/ 37523 w 257396"/>
                <a:gd name="connsiteY81" fmla="*/ 37522 h 252072"/>
                <a:gd name="connsiteX82" fmla="*/ 42847 w 257396"/>
                <a:gd name="connsiteY82" fmla="*/ 37522 h 252072"/>
                <a:gd name="connsiteX83" fmla="*/ 45572 w 257396"/>
                <a:gd name="connsiteY83" fmla="*/ 37522 h 252072"/>
                <a:gd name="connsiteX84" fmla="*/ 48234 w 257396"/>
                <a:gd name="connsiteY84" fmla="*/ 37522 h 252072"/>
                <a:gd name="connsiteX85" fmla="*/ 50896 w 257396"/>
                <a:gd name="connsiteY85" fmla="*/ 34860 h 252072"/>
                <a:gd name="connsiteX86" fmla="*/ 53622 w 257396"/>
                <a:gd name="connsiteY86" fmla="*/ 34860 h 252072"/>
                <a:gd name="connsiteX87" fmla="*/ 56284 w 257396"/>
                <a:gd name="connsiteY87" fmla="*/ 34860 h 252072"/>
                <a:gd name="connsiteX88" fmla="*/ 58946 w 257396"/>
                <a:gd name="connsiteY88" fmla="*/ 34860 h 252072"/>
                <a:gd name="connsiteX89" fmla="*/ 58946 w 257396"/>
                <a:gd name="connsiteY89" fmla="*/ 32198 h 252072"/>
                <a:gd name="connsiteX90" fmla="*/ 61608 w 257396"/>
                <a:gd name="connsiteY90" fmla="*/ 32198 h 252072"/>
                <a:gd name="connsiteX91" fmla="*/ 64333 w 257396"/>
                <a:gd name="connsiteY91" fmla="*/ 29536 h 252072"/>
                <a:gd name="connsiteX92" fmla="*/ 66995 w 257396"/>
                <a:gd name="connsiteY92" fmla="*/ 29536 h 252072"/>
                <a:gd name="connsiteX93" fmla="*/ 69658 w 257396"/>
                <a:gd name="connsiteY93" fmla="*/ 29536 h 252072"/>
                <a:gd name="connsiteX94" fmla="*/ 72383 w 257396"/>
                <a:gd name="connsiteY94" fmla="*/ 26811 h 252072"/>
                <a:gd name="connsiteX95" fmla="*/ 75045 w 257396"/>
                <a:gd name="connsiteY95" fmla="*/ 26811 h 252072"/>
                <a:gd name="connsiteX96" fmla="*/ 77707 w 257396"/>
                <a:gd name="connsiteY96" fmla="*/ 26811 h 252072"/>
                <a:gd name="connsiteX97" fmla="*/ 80433 w 257396"/>
                <a:gd name="connsiteY97" fmla="*/ 24149 h 252072"/>
                <a:gd name="connsiteX98" fmla="*/ 83095 w 257396"/>
                <a:gd name="connsiteY98" fmla="*/ 24149 h 252072"/>
                <a:gd name="connsiteX99" fmla="*/ 85757 w 257396"/>
                <a:gd name="connsiteY99" fmla="*/ 24149 h 252072"/>
                <a:gd name="connsiteX100" fmla="*/ 88482 w 257396"/>
                <a:gd name="connsiteY100" fmla="*/ 21486 h 252072"/>
                <a:gd name="connsiteX101" fmla="*/ 91144 w 257396"/>
                <a:gd name="connsiteY101" fmla="*/ 21486 h 252072"/>
                <a:gd name="connsiteX102" fmla="*/ 93806 w 257396"/>
                <a:gd name="connsiteY102" fmla="*/ 21486 h 252072"/>
                <a:gd name="connsiteX103" fmla="*/ 96468 w 257396"/>
                <a:gd name="connsiteY103" fmla="*/ 18761 h 252072"/>
                <a:gd name="connsiteX104" fmla="*/ 99194 w 257396"/>
                <a:gd name="connsiteY104" fmla="*/ 18761 h 252072"/>
                <a:gd name="connsiteX105" fmla="*/ 101856 w 257396"/>
                <a:gd name="connsiteY105" fmla="*/ 16099 h 252072"/>
                <a:gd name="connsiteX106" fmla="*/ 101856 w 257396"/>
                <a:gd name="connsiteY106" fmla="*/ 13437 h 252072"/>
                <a:gd name="connsiteX107" fmla="*/ 104518 w 257396"/>
                <a:gd name="connsiteY107" fmla="*/ 13437 h 252072"/>
                <a:gd name="connsiteX108" fmla="*/ 107243 w 257396"/>
                <a:gd name="connsiteY108" fmla="*/ 13437 h 252072"/>
                <a:gd name="connsiteX109" fmla="*/ 109905 w 257396"/>
                <a:gd name="connsiteY109" fmla="*/ 13437 h 252072"/>
                <a:gd name="connsiteX110" fmla="*/ 109905 w 257396"/>
                <a:gd name="connsiteY110" fmla="*/ 10712 h 252072"/>
                <a:gd name="connsiteX111" fmla="*/ 112568 w 257396"/>
                <a:gd name="connsiteY111" fmla="*/ 8049 h 252072"/>
                <a:gd name="connsiteX112" fmla="*/ 112568 w 257396"/>
                <a:gd name="connsiteY112" fmla="*/ 5387 h 252072"/>
                <a:gd name="connsiteX113" fmla="*/ 112568 w 257396"/>
                <a:gd name="connsiteY113" fmla="*/ 2725 h 252072"/>
                <a:gd name="connsiteX114" fmla="*/ 115293 w 257396"/>
                <a:gd name="connsiteY114" fmla="*/ 2725 h 252072"/>
                <a:gd name="connsiteX115" fmla="*/ 117955 w 257396"/>
                <a:gd name="connsiteY115" fmla="*/ 0 h 252072"/>
                <a:gd name="connsiteX116" fmla="*/ 120617 w 257396"/>
                <a:gd name="connsiteY116" fmla="*/ 0 h 252072"/>
                <a:gd name="connsiteX117" fmla="*/ 120617 w 257396"/>
                <a:gd name="connsiteY117" fmla="*/ 2725 h 252072"/>
                <a:gd name="connsiteX118" fmla="*/ 123279 w 257396"/>
                <a:gd name="connsiteY118" fmla="*/ 2725 h 252072"/>
                <a:gd name="connsiteX119" fmla="*/ 126005 w 257396"/>
                <a:gd name="connsiteY119" fmla="*/ 2725 h 252072"/>
                <a:gd name="connsiteX120" fmla="*/ 128667 w 257396"/>
                <a:gd name="connsiteY120" fmla="*/ 2725 h 252072"/>
                <a:gd name="connsiteX121" fmla="*/ 131329 w 257396"/>
                <a:gd name="connsiteY121" fmla="*/ 5387 h 252072"/>
                <a:gd name="connsiteX122" fmla="*/ 134054 w 257396"/>
                <a:gd name="connsiteY122" fmla="*/ 5387 h 252072"/>
                <a:gd name="connsiteX123" fmla="*/ 136716 w 257396"/>
                <a:gd name="connsiteY123" fmla="*/ 5387 h 252072"/>
                <a:gd name="connsiteX124" fmla="*/ 136716 w 257396"/>
                <a:gd name="connsiteY124" fmla="*/ 8049 h 252072"/>
                <a:gd name="connsiteX125" fmla="*/ 139378 w 257396"/>
                <a:gd name="connsiteY125" fmla="*/ 10712 h 252072"/>
                <a:gd name="connsiteX126" fmla="*/ 139378 w 257396"/>
                <a:gd name="connsiteY126" fmla="*/ 13437 h 252072"/>
                <a:gd name="connsiteX127" fmla="*/ 142104 w 257396"/>
                <a:gd name="connsiteY127" fmla="*/ 13437 h 252072"/>
                <a:gd name="connsiteX128" fmla="*/ 142104 w 257396"/>
                <a:gd name="connsiteY128" fmla="*/ 16099 h 252072"/>
                <a:gd name="connsiteX129" fmla="*/ 142104 w 257396"/>
                <a:gd name="connsiteY129" fmla="*/ 18761 h 252072"/>
                <a:gd name="connsiteX130" fmla="*/ 142104 w 257396"/>
                <a:gd name="connsiteY130" fmla="*/ 21486 h 252072"/>
                <a:gd name="connsiteX131" fmla="*/ 144766 w 257396"/>
                <a:gd name="connsiteY131" fmla="*/ 21486 h 252072"/>
                <a:gd name="connsiteX132" fmla="*/ 147428 w 257396"/>
                <a:gd name="connsiteY132" fmla="*/ 21486 h 252072"/>
                <a:gd name="connsiteX133" fmla="*/ 150090 w 257396"/>
                <a:gd name="connsiteY133" fmla="*/ 21486 h 252072"/>
                <a:gd name="connsiteX134" fmla="*/ 150090 w 257396"/>
                <a:gd name="connsiteY134" fmla="*/ 24149 h 252072"/>
                <a:gd name="connsiteX135" fmla="*/ 152816 w 257396"/>
                <a:gd name="connsiteY135" fmla="*/ 26811 h 252072"/>
                <a:gd name="connsiteX136" fmla="*/ 155478 w 257396"/>
                <a:gd name="connsiteY136" fmla="*/ 29536 h 252072"/>
                <a:gd name="connsiteX137" fmla="*/ 158140 w 257396"/>
                <a:gd name="connsiteY137" fmla="*/ 29536 h 252072"/>
                <a:gd name="connsiteX138" fmla="*/ 158140 w 257396"/>
                <a:gd name="connsiteY138" fmla="*/ 32198 h 252072"/>
                <a:gd name="connsiteX139" fmla="*/ 160865 w 257396"/>
                <a:gd name="connsiteY139" fmla="*/ 32198 h 252072"/>
                <a:gd name="connsiteX140" fmla="*/ 160865 w 257396"/>
                <a:gd name="connsiteY140" fmla="*/ 34860 h 252072"/>
                <a:gd name="connsiteX141" fmla="*/ 163527 w 257396"/>
                <a:gd name="connsiteY141" fmla="*/ 37522 h 252072"/>
                <a:gd name="connsiteX142" fmla="*/ 163527 w 257396"/>
                <a:gd name="connsiteY142" fmla="*/ 40248 h 252072"/>
                <a:gd name="connsiteX143" fmla="*/ 163527 w 257396"/>
                <a:gd name="connsiteY143" fmla="*/ 42910 h 252072"/>
                <a:gd name="connsiteX144" fmla="*/ 163527 w 257396"/>
                <a:gd name="connsiteY144" fmla="*/ 45572 h 252072"/>
                <a:gd name="connsiteX145" fmla="*/ 163527 w 257396"/>
                <a:gd name="connsiteY145" fmla="*/ 48298 h 252072"/>
                <a:gd name="connsiteX146" fmla="*/ 163527 w 257396"/>
                <a:gd name="connsiteY146" fmla="*/ 50959 h 252072"/>
                <a:gd name="connsiteX147" fmla="*/ 163527 w 257396"/>
                <a:gd name="connsiteY147" fmla="*/ 53621 h 252072"/>
                <a:gd name="connsiteX148" fmla="*/ 163527 w 257396"/>
                <a:gd name="connsiteY148" fmla="*/ 56347 h 252072"/>
                <a:gd name="connsiteX149" fmla="*/ 166189 w 257396"/>
                <a:gd name="connsiteY149" fmla="*/ 56347 h 252072"/>
                <a:gd name="connsiteX150" fmla="*/ 168915 w 257396"/>
                <a:gd name="connsiteY150" fmla="*/ 59009 h 252072"/>
                <a:gd name="connsiteX151" fmla="*/ 168915 w 257396"/>
                <a:gd name="connsiteY151" fmla="*/ 61671 h 252072"/>
                <a:gd name="connsiteX152" fmla="*/ 171577 w 257396"/>
                <a:gd name="connsiteY152" fmla="*/ 61671 h 252072"/>
                <a:gd name="connsiteX153" fmla="*/ 171577 w 257396"/>
                <a:gd name="connsiteY153" fmla="*/ 64333 h 252072"/>
                <a:gd name="connsiteX154" fmla="*/ 171577 w 257396"/>
                <a:gd name="connsiteY154" fmla="*/ 67059 h 252072"/>
                <a:gd name="connsiteX155" fmla="*/ 174239 w 257396"/>
                <a:gd name="connsiteY155" fmla="*/ 67059 h 252072"/>
                <a:gd name="connsiteX156" fmla="*/ 176901 w 257396"/>
                <a:gd name="connsiteY156" fmla="*/ 67059 h 252072"/>
                <a:gd name="connsiteX157" fmla="*/ 176901 w 257396"/>
                <a:gd name="connsiteY157" fmla="*/ 69721 h 252072"/>
                <a:gd name="connsiteX158" fmla="*/ 176901 w 257396"/>
                <a:gd name="connsiteY158" fmla="*/ 72383 h 252072"/>
                <a:gd name="connsiteX159" fmla="*/ 179626 w 257396"/>
                <a:gd name="connsiteY159" fmla="*/ 75108 h 252072"/>
                <a:gd name="connsiteX160" fmla="*/ 179626 w 257396"/>
                <a:gd name="connsiteY160" fmla="*/ 77770 h 252072"/>
                <a:gd name="connsiteX161" fmla="*/ 179626 w 257396"/>
                <a:gd name="connsiteY161" fmla="*/ 80433 h 252072"/>
                <a:gd name="connsiteX162" fmla="*/ 182288 w 257396"/>
                <a:gd name="connsiteY162" fmla="*/ 80433 h 252072"/>
                <a:gd name="connsiteX163" fmla="*/ 182288 w 257396"/>
                <a:gd name="connsiteY163" fmla="*/ 83158 h 252072"/>
                <a:gd name="connsiteX164" fmla="*/ 182288 w 257396"/>
                <a:gd name="connsiteY164" fmla="*/ 85820 h 252072"/>
                <a:gd name="connsiteX165" fmla="*/ 182288 w 257396"/>
                <a:gd name="connsiteY165" fmla="*/ 88482 h 252072"/>
                <a:gd name="connsiteX166" fmla="*/ 182288 w 257396"/>
                <a:gd name="connsiteY166" fmla="*/ 91207 h 252072"/>
                <a:gd name="connsiteX167" fmla="*/ 184951 w 257396"/>
                <a:gd name="connsiteY167" fmla="*/ 91207 h 252072"/>
                <a:gd name="connsiteX168" fmla="*/ 184951 w 257396"/>
                <a:gd name="connsiteY168" fmla="*/ 93870 h 252072"/>
                <a:gd name="connsiteX169" fmla="*/ 184951 w 257396"/>
                <a:gd name="connsiteY169" fmla="*/ 96532 h 252072"/>
                <a:gd name="connsiteX170" fmla="*/ 187676 w 257396"/>
                <a:gd name="connsiteY170" fmla="*/ 96532 h 252072"/>
                <a:gd name="connsiteX171" fmla="*/ 187676 w 257396"/>
                <a:gd name="connsiteY171" fmla="*/ 99194 h 252072"/>
                <a:gd name="connsiteX172" fmla="*/ 187676 w 257396"/>
                <a:gd name="connsiteY172" fmla="*/ 101919 h 252072"/>
                <a:gd name="connsiteX173" fmla="*/ 187676 w 257396"/>
                <a:gd name="connsiteY173" fmla="*/ 104581 h 252072"/>
                <a:gd name="connsiteX174" fmla="*/ 190338 w 257396"/>
                <a:gd name="connsiteY174" fmla="*/ 104581 h 252072"/>
                <a:gd name="connsiteX175" fmla="*/ 193000 w 257396"/>
                <a:gd name="connsiteY175" fmla="*/ 107243 h 252072"/>
                <a:gd name="connsiteX176" fmla="*/ 193000 w 257396"/>
                <a:gd name="connsiteY176" fmla="*/ 109969 h 252072"/>
                <a:gd name="connsiteX177" fmla="*/ 195726 w 257396"/>
                <a:gd name="connsiteY177" fmla="*/ 109969 h 252072"/>
                <a:gd name="connsiteX178" fmla="*/ 198388 w 257396"/>
                <a:gd name="connsiteY178" fmla="*/ 109969 h 252072"/>
                <a:gd name="connsiteX179" fmla="*/ 201050 w 257396"/>
                <a:gd name="connsiteY179" fmla="*/ 112631 h 252072"/>
                <a:gd name="connsiteX180" fmla="*/ 201050 w 257396"/>
                <a:gd name="connsiteY180" fmla="*/ 115293 h 252072"/>
                <a:gd name="connsiteX181" fmla="*/ 203775 w 257396"/>
                <a:gd name="connsiteY181" fmla="*/ 118018 h 252072"/>
                <a:gd name="connsiteX182" fmla="*/ 206437 w 257396"/>
                <a:gd name="connsiteY182" fmla="*/ 120680 h 252072"/>
                <a:gd name="connsiteX183" fmla="*/ 209099 w 257396"/>
                <a:gd name="connsiteY183" fmla="*/ 123342 h 252072"/>
                <a:gd name="connsiteX184" fmla="*/ 209099 w 257396"/>
                <a:gd name="connsiteY184" fmla="*/ 126005 h 252072"/>
                <a:gd name="connsiteX185" fmla="*/ 209099 w 257396"/>
                <a:gd name="connsiteY185" fmla="*/ 128730 h 252072"/>
                <a:gd name="connsiteX186" fmla="*/ 211761 w 257396"/>
                <a:gd name="connsiteY186" fmla="*/ 128730 h 252072"/>
                <a:gd name="connsiteX187" fmla="*/ 211761 w 257396"/>
                <a:gd name="connsiteY187" fmla="*/ 131392 h 252072"/>
                <a:gd name="connsiteX188" fmla="*/ 214487 w 257396"/>
                <a:gd name="connsiteY188" fmla="*/ 131392 h 252072"/>
                <a:gd name="connsiteX189" fmla="*/ 214487 w 257396"/>
                <a:gd name="connsiteY189" fmla="*/ 134054 h 252072"/>
                <a:gd name="connsiteX190" fmla="*/ 214487 w 257396"/>
                <a:gd name="connsiteY190" fmla="*/ 136779 h 252072"/>
                <a:gd name="connsiteX191" fmla="*/ 214487 w 257396"/>
                <a:gd name="connsiteY191" fmla="*/ 139442 h 252072"/>
                <a:gd name="connsiteX192" fmla="*/ 217149 w 257396"/>
                <a:gd name="connsiteY192" fmla="*/ 142104 h 252072"/>
                <a:gd name="connsiteX193" fmla="*/ 219811 w 257396"/>
                <a:gd name="connsiteY193" fmla="*/ 144829 h 252072"/>
                <a:gd name="connsiteX194" fmla="*/ 222536 w 257396"/>
                <a:gd name="connsiteY194" fmla="*/ 144829 h 252072"/>
                <a:gd name="connsiteX195" fmla="*/ 225198 w 257396"/>
                <a:gd name="connsiteY195" fmla="*/ 144829 h 252072"/>
                <a:gd name="connsiteX196" fmla="*/ 227861 w 257396"/>
                <a:gd name="connsiteY196" fmla="*/ 142104 h 252072"/>
                <a:gd name="connsiteX197" fmla="*/ 230586 w 257396"/>
                <a:gd name="connsiteY197" fmla="*/ 142104 h 252072"/>
                <a:gd name="connsiteX198" fmla="*/ 230586 w 257396"/>
                <a:gd name="connsiteY198" fmla="*/ 139442 h 252072"/>
                <a:gd name="connsiteX199" fmla="*/ 233248 w 257396"/>
                <a:gd name="connsiteY199" fmla="*/ 139442 h 252072"/>
                <a:gd name="connsiteX200" fmla="*/ 235910 w 257396"/>
                <a:gd name="connsiteY200" fmla="*/ 139442 h 252072"/>
                <a:gd name="connsiteX201" fmla="*/ 238572 w 257396"/>
                <a:gd name="connsiteY201" fmla="*/ 139442 h 252072"/>
                <a:gd name="connsiteX202" fmla="*/ 241298 w 257396"/>
                <a:gd name="connsiteY202" fmla="*/ 136779 h 252072"/>
                <a:gd name="connsiteX203" fmla="*/ 243960 w 257396"/>
                <a:gd name="connsiteY203" fmla="*/ 136779 h 252072"/>
                <a:gd name="connsiteX204" fmla="*/ 243960 w 257396"/>
                <a:gd name="connsiteY204" fmla="*/ 139442 h 252072"/>
                <a:gd name="connsiteX205" fmla="*/ 246622 w 257396"/>
                <a:gd name="connsiteY205" fmla="*/ 139442 h 252072"/>
                <a:gd name="connsiteX206" fmla="*/ 246622 w 257396"/>
                <a:gd name="connsiteY206" fmla="*/ 142104 h 252072"/>
                <a:gd name="connsiteX207" fmla="*/ 249347 w 257396"/>
                <a:gd name="connsiteY207" fmla="*/ 142104 h 252072"/>
                <a:gd name="connsiteX208" fmla="*/ 252009 w 257396"/>
                <a:gd name="connsiteY208" fmla="*/ 142104 h 252072"/>
                <a:gd name="connsiteX209" fmla="*/ 254671 w 257396"/>
                <a:gd name="connsiteY209" fmla="*/ 142104 h 252072"/>
                <a:gd name="connsiteX210" fmla="*/ 254671 w 257396"/>
                <a:gd name="connsiteY210" fmla="*/ 144829 h 252072"/>
                <a:gd name="connsiteX211" fmla="*/ 257397 w 257396"/>
                <a:gd name="connsiteY211" fmla="*/ 144829 h 252072"/>
                <a:gd name="connsiteX212" fmla="*/ 257397 w 257396"/>
                <a:gd name="connsiteY212" fmla="*/ 147491 h 252072"/>
                <a:gd name="connsiteX213" fmla="*/ 257397 w 257396"/>
                <a:gd name="connsiteY213" fmla="*/ 150153 h 252072"/>
                <a:gd name="connsiteX214" fmla="*/ 254671 w 257396"/>
                <a:gd name="connsiteY214" fmla="*/ 150153 h 252072"/>
                <a:gd name="connsiteX215" fmla="*/ 254671 w 257396"/>
                <a:gd name="connsiteY215" fmla="*/ 152879 h 252072"/>
                <a:gd name="connsiteX216" fmla="*/ 254671 w 257396"/>
                <a:gd name="connsiteY216" fmla="*/ 155541 h 252072"/>
                <a:gd name="connsiteX217" fmla="*/ 254671 w 257396"/>
                <a:gd name="connsiteY217" fmla="*/ 158203 h 252072"/>
                <a:gd name="connsiteX218" fmla="*/ 254671 w 257396"/>
                <a:gd name="connsiteY218" fmla="*/ 160865 h 252072"/>
                <a:gd name="connsiteX219" fmla="*/ 254671 w 257396"/>
                <a:gd name="connsiteY219" fmla="*/ 163591 h 252072"/>
                <a:gd name="connsiteX220" fmla="*/ 254671 w 257396"/>
                <a:gd name="connsiteY220" fmla="*/ 166253 h 252072"/>
                <a:gd name="connsiteX221" fmla="*/ 252009 w 257396"/>
                <a:gd name="connsiteY221" fmla="*/ 166253 h 252072"/>
                <a:gd name="connsiteX222" fmla="*/ 252009 w 257396"/>
                <a:gd name="connsiteY222" fmla="*/ 168914 h 252072"/>
                <a:gd name="connsiteX223" fmla="*/ 249347 w 257396"/>
                <a:gd name="connsiteY223" fmla="*/ 168914 h 252072"/>
                <a:gd name="connsiteX224" fmla="*/ 249347 w 257396"/>
                <a:gd name="connsiteY224" fmla="*/ 171640 h 252072"/>
                <a:gd name="connsiteX225" fmla="*/ 246622 w 257396"/>
                <a:gd name="connsiteY225" fmla="*/ 171640 h 252072"/>
                <a:gd name="connsiteX226" fmla="*/ 246622 w 257396"/>
                <a:gd name="connsiteY226" fmla="*/ 174302 h 252072"/>
                <a:gd name="connsiteX227" fmla="*/ 243960 w 257396"/>
                <a:gd name="connsiteY227" fmla="*/ 174302 h 252072"/>
                <a:gd name="connsiteX228" fmla="*/ 243960 w 257396"/>
                <a:gd name="connsiteY228" fmla="*/ 176964 h 252072"/>
                <a:gd name="connsiteX229" fmla="*/ 241298 w 257396"/>
                <a:gd name="connsiteY229" fmla="*/ 176964 h 252072"/>
                <a:gd name="connsiteX230" fmla="*/ 241298 w 257396"/>
                <a:gd name="connsiteY230" fmla="*/ 179690 h 252072"/>
                <a:gd name="connsiteX231" fmla="*/ 241298 w 257396"/>
                <a:gd name="connsiteY231" fmla="*/ 182352 h 252072"/>
                <a:gd name="connsiteX232" fmla="*/ 241298 w 257396"/>
                <a:gd name="connsiteY232" fmla="*/ 185014 h 252072"/>
                <a:gd name="connsiteX233" fmla="*/ 243960 w 257396"/>
                <a:gd name="connsiteY233" fmla="*/ 185014 h 252072"/>
                <a:gd name="connsiteX234" fmla="*/ 243960 w 257396"/>
                <a:gd name="connsiteY234" fmla="*/ 187676 h 252072"/>
                <a:gd name="connsiteX235" fmla="*/ 243960 w 257396"/>
                <a:gd name="connsiteY235" fmla="*/ 190401 h 252072"/>
                <a:gd name="connsiteX236" fmla="*/ 246622 w 257396"/>
                <a:gd name="connsiteY236" fmla="*/ 190401 h 252072"/>
                <a:gd name="connsiteX237" fmla="*/ 246622 w 257396"/>
                <a:gd name="connsiteY237" fmla="*/ 193063 h 252072"/>
                <a:gd name="connsiteX238" fmla="*/ 249347 w 257396"/>
                <a:gd name="connsiteY238" fmla="*/ 193063 h 252072"/>
                <a:gd name="connsiteX239" fmla="*/ 249347 w 257396"/>
                <a:gd name="connsiteY239" fmla="*/ 195726 h 252072"/>
                <a:gd name="connsiteX240" fmla="*/ 249347 w 257396"/>
                <a:gd name="connsiteY240" fmla="*/ 198451 h 252072"/>
                <a:gd name="connsiteX241" fmla="*/ 249347 w 257396"/>
                <a:gd name="connsiteY241" fmla="*/ 201113 h 252072"/>
                <a:gd name="connsiteX242" fmla="*/ 249347 w 257396"/>
                <a:gd name="connsiteY242" fmla="*/ 203775 h 252072"/>
                <a:gd name="connsiteX243" fmla="*/ 246622 w 257396"/>
                <a:gd name="connsiteY243" fmla="*/ 203775 h 252072"/>
                <a:gd name="connsiteX244" fmla="*/ 243960 w 257396"/>
                <a:gd name="connsiteY244" fmla="*/ 203775 h 252072"/>
                <a:gd name="connsiteX245" fmla="*/ 243960 w 257396"/>
                <a:gd name="connsiteY245" fmla="*/ 206500 h 252072"/>
                <a:gd name="connsiteX246" fmla="*/ 243960 w 257396"/>
                <a:gd name="connsiteY246" fmla="*/ 209163 h 252072"/>
                <a:gd name="connsiteX247" fmla="*/ 241298 w 257396"/>
                <a:gd name="connsiteY247" fmla="*/ 211825 h 252072"/>
                <a:gd name="connsiteX248" fmla="*/ 238572 w 257396"/>
                <a:gd name="connsiteY248" fmla="*/ 211825 h 252072"/>
                <a:gd name="connsiteX249" fmla="*/ 238572 w 257396"/>
                <a:gd name="connsiteY249" fmla="*/ 214487 h 252072"/>
                <a:gd name="connsiteX250" fmla="*/ 235910 w 257396"/>
                <a:gd name="connsiteY250" fmla="*/ 217212 h 252072"/>
                <a:gd name="connsiteX251" fmla="*/ 233248 w 257396"/>
                <a:gd name="connsiteY251" fmla="*/ 219874 h 252072"/>
                <a:gd name="connsiteX252" fmla="*/ 230586 w 257396"/>
                <a:gd name="connsiteY252" fmla="*/ 222536 h 252072"/>
                <a:gd name="connsiteX253" fmla="*/ 230586 w 257396"/>
                <a:gd name="connsiteY253" fmla="*/ 225262 h 252072"/>
                <a:gd name="connsiteX254" fmla="*/ 230586 w 257396"/>
                <a:gd name="connsiteY254" fmla="*/ 222536 h 252072"/>
                <a:gd name="connsiteX255" fmla="*/ 227861 w 257396"/>
                <a:gd name="connsiteY255" fmla="*/ 222536 h 252072"/>
                <a:gd name="connsiteX256" fmla="*/ 227861 w 257396"/>
                <a:gd name="connsiteY256" fmla="*/ 225262 h 252072"/>
                <a:gd name="connsiteX257" fmla="*/ 227861 w 257396"/>
                <a:gd name="connsiteY257" fmla="*/ 227924 h 252072"/>
                <a:gd name="connsiteX258" fmla="*/ 225198 w 257396"/>
                <a:gd name="connsiteY258" fmla="*/ 227924 h 252072"/>
                <a:gd name="connsiteX259" fmla="*/ 225198 w 257396"/>
                <a:gd name="connsiteY259" fmla="*/ 230586 h 252072"/>
                <a:gd name="connsiteX260" fmla="*/ 225198 w 257396"/>
                <a:gd name="connsiteY260" fmla="*/ 233311 h 252072"/>
                <a:gd name="connsiteX261" fmla="*/ 225198 w 257396"/>
                <a:gd name="connsiteY261" fmla="*/ 235973 h 252072"/>
                <a:gd name="connsiteX262" fmla="*/ 222536 w 257396"/>
                <a:gd name="connsiteY262" fmla="*/ 235973 h 252072"/>
                <a:gd name="connsiteX263" fmla="*/ 222536 w 257396"/>
                <a:gd name="connsiteY263" fmla="*/ 238635 h 252072"/>
                <a:gd name="connsiteX264" fmla="*/ 219811 w 257396"/>
                <a:gd name="connsiteY264" fmla="*/ 238635 h 252072"/>
                <a:gd name="connsiteX265" fmla="*/ 217149 w 257396"/>
                <a:gd name="connsiteY265" fmla="*/ 238635 h 252072"/>
                <a:gd name="connsiteX266" fmla="*/ 217149 w 257396"/>
                <a:gd name="connsiteY266" fmla="*/ 241361 h 252072"/>
                <a:gd name="connsiteX267" fmla="*/ 214487 w 257396"/>
                <a:gd name="connsiteY267" fmla="*/ 241361 h 252072"/>
                <a:gd name="connsiteX268" fmla="*/ 214487 w 257396"/>
                <a:gd name="connsiteY268" fmla="*/ 244023 h 252072"/>
                <a:gd name="connsiteX269" fmla="*/ 211761 w 257396"/>
                <a:gd name="connsiteY269" fmla="*/ 244023 h 252072"/>
                <a:gd name="connsiteX270" fmla="*/ 211761 w 257396"/>
                <a:gd name="connsiteY270" fmla="*/ 241361 h 252072"/>
                <a:gd name="connsiteX271" fmla="*/ 209099 w 257396"/>
                <a:gd name="connsiteY271" fmla="*/ 241361 h 252072"/>
                <a:gd name="connsiteX272" fmla="*/ 209099 w 257396"/>
                <a:gd name="connsiteY272" fmla="*/ 238635 h 252072"/>
                <a:gd name="connsiteX273" fmla="*/ 206437 w 257396"/>
                <a:gd name="connsiteY273" fmla="*/ 238635 h 252072"/>
                <a:gd name="connsiteX274" fmla="*/ 206437 w 257396"/>
                <a:gd name="connsiteY274" fmla="*/ 241361 h 252072"/>
                <a:gd name="connsiteX275" fmla="*/ 203775 w 257396"/>
                <a:gd name="connsiteY275" fmla="*/ 241361 h 252072"/>
                <a:gd name="connsiteX276" fmla="*/ 201050 w 257396"/>
                <a:gd name="connsiteY276" fmla="*/ 241361 h 252072"/>
                <a:gd name="connsiteX277" fmla="*/ 198388 w 257396"/>
                <a:gd name="connsiteY277" fmla="*/ 244023 h 252072"/>
                <a:gd name="connsiteX278" fmla="*/ 198388 w 257396"/>
                <a:gd name="connsiteY278" fmla="*/ 246685 h 252072"/>
                <a:gd name="connsiteX279" fmla="*/ 195726 w 257396"/>
                <a:gd name="connsiteY279" fmla="*/ 249347 h 252072"/>
                <a:gd name="connsiteX280" fmla="*/ 195726 w 257396"/>
                <a:gd name="connsiteY280" fmla="*/ 252072 h 252072"/>
                <a:gd name="connsiteX281" fmla="*/ 193000 w 257396"/>
                <a:gd name="connsiteY281" fmla="*/ 252072 h 252072"/>
                <a:gd name="connsiteX282" fmla="*/ 190338 w 257396"/>
                <a:gd name="connsiteY282" fmla="*/ 252072 h 252072"/>
                <a:gd name="connsiteX283" fmla="*/ 187676 w 257396"/>
                <a:gd name="connsiteY283" fmla="*/ 252072 h 252072"/>
                <a:gd name="connsiteX284" fmla="*/ 184951 w 257396"/>
                <a:gd name="connsiteY284" fmla="*/ 252072 h 252072"/>
                <a:gd name="connsiteX285" fmla="*/ 182288 w 257396"/>
                <a:gd name="connsiteY285" fmla="*/ 252072 h 252072"/>
                <a:gd name="connsiteX286" fmla="*/ 179626 w 257396"/>
                <a:gd name="connsiteY286" fmla="*/ 252072 h 252072"/>
                <a:gd name="connsiteX287" fmla="*/ 176901 w 257396"/>
                <a:gd name="connsiteY287" fmla="*/ 252072 h 252072"/>
                <a:gd name="connsiteX288" fmla="*/ 174239 w 257396"/>
                <a:gd name="connsiteY288" fmla="*/ 252072 h 252072"/>
                <a:gd name="connsiteX289" fmla="*/ 171577 w 257396"/>
                <a:gd name="connsiteY289" fmla="*/ 252072 h 252072"/>
                <a:gd name="connsiteX290" fmla="*/ 168915 w 257396"/>
                <a:gd name="connsiteY290" fmla="*/ 252072 h 252072"/>
                <a:gd name="connsiteX291" fmla="*/ 166189 w 257396"/>
                <a:gd name="connsiteY291" fmla="*/ 252072 h 252072"/>
                <a:gd name="connsiteX292" fmla="*/ 163527 w 257396"/>
                <a:gd name="connsiteY292" fmla="*/ 252072 h 252072"/>
                <a:gd name="connsiteX293" fmla="*/ 160865 w 257396"/>
                <a:gd name="connsiteY293" fmla="*/ 252072 h 252072"/>
                <a:gd name="connsiteX294" fmla="*/ 152816 w 257396"/>
                <a:gd name="connsiteY294" fmla="*/ 252072 h 252072"/>
                <a:gd name="connsiteX295" fmla="*/ 150090 w 257396"/>
                <a:gd name="connsiteY295" fmla="*/ 252072 h 252072"/>
                <a:gd name="connsiteX296" fmla="*/ 147428 w 257396"/>
                <a:gd name="connsiteY296" fmla="*/ 252072 h 252072"/>
                <a:gd name="connsiteX297" fmla="*/ 144766 w 257396"/>
                <a:gd name="connsiteY297" fmla="*/ 249347 h 252072"/>
                <a:gd name="connsiteX298" fmla="*/ 139378 w 257396"/>
                <a:gd name="connsiteY298" fmla="*/ 252072 h 252072"/>
                <a:gd name="connsiteX299" fmla="*/ 136716 w 257396"/>
                <a:gd name="connsiteY299" fmla="*/ 252072 h 252072"/>
                <a:gd name="connsiteX300" fmla="*/ 134054 w 257396"/>
                <a:gd name="connsiteY300" fmla="*/ 249347 h 252072"/>
                <a:gd name="connsiteX301" fmla="*/ 131329 w 257396"/>
                <a:gd name="connsiteY301" fmla="*/ 249347 h 252072"/>
                <a:gd name="connsiteX302" fmla="*/ 128667 w 257396"/>
                <a:gd name="connsiteY302" fmla="*/ 246685 h 252072"/>
                <a:gd name="connsiteX303" fmla="*/ 126005 w 257396"/>
                <a:gd name="connsiteY303" fmla="*/ 246685 h 252072"/>
                <a:gd name="connsiteX304" fmla="*/ 123279 w 257396"/>
                <a:gd name="connsiteY304" fmla="*/ 244023 h 252072"/>
                <a:gd name="connsiteX305" fmla="*/ 120617 w 257396"/>
                <a:gd name="connsiteY305" fmla="*/ 244023 h 252072"/>
                <a:gd name="connsiteX306" fmla="*/ 112568 w 257396"/>
                <a:gd name="connsiteY306" fmla="*/ 238635 h 252072"/>
                <a:gd name="connsiteX307" fmla="*/ 109905 w 257396"/>
                <a:gd name="connsiteY307" fmla="*/ 238635 h 252072"/>
                <a:gd name="connsiteX308" fmla="*/ 104518 w 257396"/>
                <a:gd name="connsiteY308" fmla="*/ 235973 h 252072"/>
                <a:gd name="connsiteX309" fmla="*/ 99194 w 257396"/>
                <a:gd name="connsiteY309" fmla="*/ 233311 h 252072"/>
                <a:gd name="connsiteX310" fmla="*/ 96468 w 257396"/>
                <a:gd name="connsiteY310" fmla="*/ 233311 h 252072"/>
                <a:gd name="connsiteX311" fmla="*/ 93806 w 257396"/>
                <a:gd name="connsiteY311" fmla="*/ 230586 h 252072"/>
                <a:gd name="connsiteX312" fmla="*/ 91144 w 257396"/>
                <a:gd name="connsiteY312" fmla="*/ 230586 h 252072"/>
                <a:gd name="connsiteX313" fmla="*/ 88482 w 257396"/>
                <a:gd name="connsiteY313" fmla="*/ 227924 h 252072"/>
                <a:gd name="connsiteX314" fmla="*/ 83095 w 257396"/>
                <a:gd name="connsiteY314" fmla="*/ 225262 h 252072"/>
                <a:gd name="connsiteX315" fmla="*/ 80433 w 257396"/>
                <a:gd name="connsiteY315" fmla="*/ 225262 h 252072"/>
                <a:gd name="connsiteX316" fmla="*/ 80433 w 257396"/>
                <a:gd name="connsiteY316" fmla="*/ 222536 h 252072"/>
                <a:gd name="connsiteX317" fmla="*/ 77707 w 257396"/>
                <a:gd name="connsiteY317" fmla="*/ 222536 h 252072"/>
                <a:gd name="connsiteX318" fmla="*/ 75045 w 257396"/>
                <a:gd name="connsiteY318" fmla="*/ 222536 h 252072"/>
                <a:gd name="connsiteX319" fmla="*/ 72383 w 257396"/>
                <a:gd name="connsiteY319" fmla="*/ 222536 h 252072"/>
                <a:gd name="connsiteX320" fmla="*/ 69658 w 257396"/>
                <a:gd name="connsiteY320" fmla="*/ 222536 h 252072"/>
                <a:gd name="connsiteX321" fmla="*/ 66995 w 257396"/>
                <a:gd name="connsiteY321" fmla="*/ 222536 h 252072"/>
                <a:gd name="connsiteX322" fmla="*/ 64333 w 257396"/>
                <a:gd name="connsiteY322" fmla="*/ 222536 h 252072"/>
                <a:gd name="connsiteX323" fmla="*/ 64333 w 257396"/>
                <a:gd name="connsiteY323" fmla="*/ 225262 h 252072"/>
                <a:gd name="connsiteX324" fmla="*/ 61608 w 257396"/>
                <a:gd name="connsiteY324" fmla="*/ 225262 h 252072"/>
                <a:gd name="connsiteX325" fmla="*/ 58946 w 257396"/>
                <a:gd name="connsiteY325" fmla="*/ 227924 h 252072"/>
                <a:gd name="connsiteX326" fmla="*/ 56284 w 257396"/>
                <a:gd name="connsiteY326" fmla="*/ 230586 h 252072"/>
                <a:gd name="connsiteX327" fmla="*/ 56284 w 257396"/>
                <a:gd name="connsiteY327" fmla="*/ 227924 h 252072"/>
                <a:gd name="connsiteX328" fmla="*/ 53622 w 257396"/>
                <a:gd name="connsiteY328" fmla="*/ 227924 h 252072"/>
                <a:gd name="connsiteX329" fmla="*/ 50896 w 257396"/>
                <a:gd name="connsiteY329" fmla="*/ 227924 h 252072"/>
                <a:gd name="connsiteX330" fmla="*/ 50896 w 257396"/>
                <a:gd name="connsiteY330" fmla="*/ 225262 h 252072"/>
                <a:gd name="connsiteX331" fmla="*/ 48234 w 257396"/>
                <a:gd name="connsiteY331" fmla="*/ 222536 h 252072"/>
                <a:gd name="connsiteX332" fmla="*/ 48234 w 257396"/>
                <a:gd name="connsiteY332" fmla="*/ 219874 h 252072"/>
                <a:gd name="connsiteX333" fmla="*/ 48234 w 257396"/>
                <a:gd name="connsiteY333" fmla="*/ 217212 h 252072"/>
                <a:gd name="connsiteX334" fmla="*/ 45572 w 257396"/>
                <a:gd name="connsiteY334" fmla="*/ 217212 h 252072"/>
                <a:gd name="connsiteX335" fmla="*/ 45572 w 257396"/>
                <a:gd name="connsiteY335" fmla="*/ 214487 h 252072"/>
                <a:gd name="connsiteX336" fmla="*/ 45572 w 257396"/>
                <a:gd name="connsiteY336" fmla="*/ 211825 h 252072"/>
                <a:gd name="connsiteX337" fmla="*/ 42847 w 257396"/>
                <a:gd name="connsiteY337" fmla="*/ 211825 h 252072"/>
                <a:gd name="connsiteX338" fmla="*/ 42847 w 257396"/>
                <a:gd name="connsiteY338" fmla="*/ 209163 h 252072"/>
                <a:gd name="connsiteX339" fmla="*/ 40185 w 257396"/>
                <a:gd name="connsiteY339" fmla="*/ 206500 h 252072"/>
                <a:gd name="connsiteX340" fmla="*/ 37523 w 257396"/>
                <a:gd name="connsiteY340" fmla="*/ 206500 h 252072"/>
                <a:gd name="connsiteX341" fmla="*/ 34797 w 257396"/>
                <a:gd name="connsiteY341" fmla="*/ 206500 h 252072"/>
                <a:gd name="connsiteX342" fmla="*/ 34797 w 257396"/>
                <a:gd name="connsiteY342" fmla="*/ 203775 h 252072"/>
                <a:gd name="connsiteX343" fmla="*/ 32135 w 257396"/>
                <a:gd name="connsiteY343" fmla="*/ 203775 h 252072"/>
                <a:gd name="connsiteX344" fmla="*/ 29473 w 257396"/>
                <a:gd name="connsiteY344" fmla="*/ 201113 h 252072"/>
                <a:gd name="connsiteX345" fmla="*/ 26811 w 257396"/>
                <a:gd name="connsiteY345" fmla="*/ 201113 h 252072"/>
                <a:gd name="connsiteX346" fmla="*/ 24085 w 257396"/>
                <a:gd name="connsiteY346" fmla="*/ 198451 h 252072"/>
                <a:gd name="connsiteX347" fmla="*/ 21423 w 257396"/>
                <a:gd name="connsiteY347" fmla="*/ 198451 h 252072"/>
                <a:gd name="connsiteX348" fmla="*/ 21423 w 257396"/>
                <a:gd name="connsiteY348" fmla="*/ 198451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257396" h="252072">
                  <a:moveTo>
                    <a:pt x="21423" y="198451"/>
                  </a:moveTo>
                  <a:lnTo>
                    <a:pt x="24085" y="195726"/>
                  </a:lnTo>
                  <a:lnTo>
                    <a:pt x="26811" y="193063"/>
                  </a:lnTo>
                  <a:lnTo>
                    <a:pt x="26811" y="190401"/>
                  </a:lnTo>
                  <a:lnTo>
                    <a:pt x="29473" y="187676"/>
                  </a:lnTo>
                  <a:lnTo>
                    <a:pt x="32135" y="185014"/>
                  </a:lnTo>
                  <a:lnTo>
                    <a:pt x="32135" y="182352"/>
                  </a:lnTo>
                  <a:lnTo>
                    <a:pt x="32135" y="179690"/>
                  </a:lnTo>
                  <a:lnTo>
                    <a:pt x="34797" y="176964"/>
                  </a:lnTo>
                  <a:lnTo>
                    <a:pt x="37523" y="174302"/>
                  </a:lnTo>
                  <a:lnTo>
                    <a:pt x="40185" y="171640"/>
                  </a:lnTo>
                  <a:lnTo>
                    <a:pt x="40185" y="168914"/>
                  </a:lnTo>
                  <a:lnTo>
                    <a:pt x="42847" y="166253"/>
                  </a:lnTo>
                  <a:lnTo>
                    <a:pt x="45572" y="163591"/>
                  </a:lnTo>
                  <a:lnTo>
                    <a:pt x="48234" y="158203"/>
                  </a:lnTo>
                  <a:lnTo>
                    <a:pt x="50896" y="155541"/>
                  </a:lnTo>
                  <a:lnTo>
                    <a:pt x="53622" y="152879"/>
                  </a:lnTo>
                  <a:lnTo>
                    <a:pt x="53622" y="150153"/>
                  </a:lnTo>
                  <a:lnTo>
                    <a:pt x="56284" y="150153"/>
                  </a:lnTo>
                  <a:lnTo>
                    <a:pt x="58946" y="147491"/>
                  </a:lnTo>
                  <a:lnTo>
                    <a:pt x="58946" y="144829"/>
                  </a:lnTo>
                  <a:lnTo>
                    <a:pt x="58946" y="136779"/>
                  </a:lnTo>
                  <a:lnTo>
                    <a:pt x="58946" y="134054"/>
                  </a:lnTo>
                  <a:lnTo>
                    <a:pt x="58946" y="131392"/>
                  </a:lnTo>
                  <a:lnTo>
                    <a:pt x="58946" y="128730"/>
                  </a:lnTo>
                  <a:lnTo>
                    <a:pt x="58946" y="126005"/>
                  </a:lnTo>
                  <a:lnTo>
                    <a:pt x="56284" y="126005"/>
                  </a:lnTo>
                  <a:lnTo>
                    <a:pt x="56284" y="123342"/>
                  </a:lnTo>
                  <a:lnTo>
                    <a:pt x="53622" y="120680"/>
                  </a:lnTo>
                  <a:lnTo>
                    <a:pt x="50896" y="118018"/>
                  </a:lnTo>
                  <a:lnTo>
                    <a:pt x="48234" y="115293"/>
                  </a:lnTo>
                  <a:lnTo>
                    <a:pt x="45572" y="112631"/>
                  </a:lnTo>
                  <a:lnTo>
                    <a:pt x="45572" y="109969"/>
                  </a:lnTo>
                  <a:lnTo>
                    <a:pt x="42847" y="109969"/>
                  </a:lnTo>
                  <a:lnTo>
                    <a:pt x="42847" y="107243"/>
                  </a:lnTo>
                  <a:lnTo>
                    <a:pt x="40185" y="104581"/>
                  </a:lnTo>
                  <a:lnTo>
                    <a:pt x="40185" y="99194"/>
                  </a:lnTo>
                  <a:lnTo>
                    <a:pt x="37523" y="93870"/>
                  </a:lnTo>
                  <a:lnTo>
                    <a:pt x="34797" y="91207"/>
                  </a:lnTo>
                  <a:lnTo>
                    <a:pt x="34797" y="88482"/>
                  </a:lnTo>
                  <a:lnTo>
                    <a:pt x="32135" y="88482"/>
                  </a:lnTo>
                  <a:lnTo>
                    <a:pt x="32135" y="85820"/>
                  </a:lnTo>
                  <a:lnTo>
                    <a:pt x="32135" y="83158"/>
                  </a:lnTo>
                  <a:lnTo>
                    <a:pt x="29473" y="80433"/>
                  </a:lnTo>
                  <a:lnTo>
                    <a:pt x="26811" y="77770"/>
                  </a:lnTo>
                  <a:lnTo>
                    <a:pt x="24085" y="75108"/>
                  </a:lnTo>
                  <a:lnTo>
                    <a:pt x="21423" y="72383"/>
                  </a:lnTo>
                  <a:lnTo>
                    <a:pt x="18761" y="69721"/>
                  </a:lnTo>
                  <a:lnTo>
                    <a:pt x="16036" y="69721"/>
                  </a:lnTo>
                  <a:lnTo>
                    <a:pt x="16036" y="67059"/>
                  </a:lnTo>
                  <a:lnTo>
                    <a:pt x="13374" y="67059"/>
                  </a:lnTo>
                  <a:lnTo>
                    <a:pt x="10712" y="64333"/>
                  </a:lnTo>
                  <a:lnTo>
                    <a:pt x="7986" y="61671"/>
                  </a:lnTo>
                  <a:lnTo>
                    <a:pt x="5324" y="59009"/>
                  </a:lnTo>
                  <a:lnTo>
                    <a:pt x="2662" y="56347"/>
                  </a:lnTo>
                  <a:lnTo>
                    <a:pt x="0" y="53621"/>
                  </a:lnTo>
                  <a:lnTo>
                    <a:pt x="2662" y="50959"/>
                  </a:lnTo>
                  <a:lnTo>
                    <a:pt x="2662" y="48298"/>
                  </a:lnTo>
                  <a:lnTo>
                    <a:pt x="5324" y="48298"/>
                  </a:lnTo>
                  <a:lnTo>
                    <a:pt x="5324" y="45572"/>
                  </a:lnTo>
                  <a:lnTo>
                    <a:pt x="5324" y="42910"/>
                  </a:lnTo>
                  <a:lnTo>
                    <a:pt x="5324" y="40248"/>
                  </a:lnTo>
                  <a:lnTo>
                    <a:pt x="7986" y="37522"/>
                  </a:lnTo>
                  <a:lnTo>
                    <a:pt x="7986" y="34860"/>
                  </a:lnTo>
                  <a:lnTo>
                    <a:pt x="7986" y="29536"/>
                  </a:lnTo>
                  <a:lnTo>
                    <a:pt x="7986" y="26811"/>
                  </a:lnTo>
                  <a:lnTo>
                    <a:pt x="7986" y="24149"/>
                  </a:lnTo>
                  <a:lnTo>
                    <a:pt x="7986" y="21486"/>
                  </a:lnTo>
                  <a:lnTo>
                    <a:pt x="10712" y="18761"/>
                  </a:lnTo>
                  <a:lnTo>
                    <a:pt x="13374" y="21486"/>
                  </a:lnTo>
                  <a:lnTo>
                    <a:pt x="16036" y="21486"/>
                  </a:lnTo>
                  <a:lnTo>
                    <a:pt x="16036" y="24149"/>
                  </a:lnTo>
                  <a:lnTo>
                    <a:pt x="18761" y="24149"/>
                  </a:lnTo>
                  <a:lnTo>
                    <a:pt x="21423" y="26811"/>
                  </a:lnTo>
                  <a:lnTo>
                    <a:pt x="24085" y="26811"/>
                  </a:lnTo>
                  <a:lnTo>
                    <a:pt x="24085" y="29536"/>
                  </a:lnTo>
                  <a:lnTo>
                    <a:pt x="26811" y="29536"/>
                  </a:lnTo>
                  <a:lnTo>
                    <a:pt x="29473" y="32198"/>
                  </a:lnTo>
                  <a:lnTo>
                    <a:pt x="32135" y="32198"/>
                  </a:lnTo>
                  <a:lnTo>
                    <a:pt x="32135" y="34860"/>
                  </a:lnTo>
                  <a:lnTo>
                    <a:pt x="34797" y="34860"/>
                  </a:lnTo>
                  <a:lnTo>
                    <a:pt x="37523" y="37522"/>
                  </a:lnTo>
                  <a:lnTo>
                    <a:pt x="42847" y="37522"/>
                  </a:lnTo>
                  <a:lnTo>
                    <a:pt x="45572" y="37522"/>
                  </a:lnTo>
                  <a:lnTo>
                    <a:pt x="48234" y="37522"/>
                  </a:lnTo>
                  <a:lnTo>
                    <a:pt x="50896" y="34860"/>
                  </a:lnTo>
                  <a:lnTo>
                    <a:pt x="53622" y="34860"/>
                  </a:lnTo>
                  <a:lnTo>
                    <a:pt x="56284" y="34860"/>
                  </a:lnTo>
                  <a:lnTo>
                    <a:pt x="58946" y="34860"/>
                  </a:lnTo>
                  <a:lnTo>
                    <a:pt x="58946" y="32198"/>
                  </a:lnTo>
                  <a:lnTo>
                    <a:pt x="61608" y="32198"/>
                  </a:lnTo>
                  <a:lnTo>
                    <a:pt x="64333" y="29536"/>
                  </a:lnTo>
                  <a:lnTo>
                    <a:pt x="66995" y="29536"/>
                  </a:lnTo>
                  <a:lnTo>
                    <a:pt x="69658" y="29536"/>
                  </a:lnTo>
                  <a:lnTo>
                    <a:pt x="72383" y="26811"/>
                  </a:lnTo>
                  <a:lnTo>
                    <a:pt x="75045" y="26811"/>
                  </a:lnTo>
                  <a:lnTo>
                    <a:pt x="77707" y="26811"/>
                  </a:lnTo>
                  <a:lnTo>
                    <a:pt x="80433" y="24149"/>
                  </a:lnTo>
                  <a:lnTo>
                    <a:pt x="83095" y="24149"/>
                  </a:lnTo>
                  <a:lnTo>
                    <a:pt x="85757" y="24149"/>
                  </a:lnTo>
                  <a:lnTo>
                    <a:pt x="88482" y="21486"/>
                  </a:lnTo>
                  <a:lnTo>
                    <a:pt x="91144" y="21486"/>
                  </a:lnTo>
                  <a:lnTo>
                    <a:pt x="93806" y="21486"/>
                  </a:lnTo>
                  <a:lnTo>
                    <a:pt x="96468" y="18761"/>
                  </a:lnTo>
                  <a:lnTo>
                    <a:pt x="99194" y="18761"/>
                  </a:lnTo>
                  <a:lnTo>
                    <a:pt x="101856" y="16099"/>
                  </a:lnTo>
                  <a:lnTo>
                    <a:pt x="101856" y="13437"/>
                  </a:lnTo>
                  <a:lnTo>
                    <a:pt x="104518" y="13437"/>
                  </a:lnTo>
                  <a:lnTo>
                    <a:pt x="107243" y="13437"/>
                  </a:lnTo>
                  <a:lnTo>
                    <a:pt x="109905" y="13437"/>
                  </a:lnTo>
                  <a:lnTo>
                    <a:pt x="109905" y="10712"/>
                  </a:lnTo>
                  <a:lnTo>
                    <a:pt x="112568" y="8049"/>
                  </a:lnTo>
                  <a:lnTo>
                    <a:pt x="112568" y="5387"/>
                  </a:lnTo>
                  <a:lnTo>
                    <a:pt x="112568" y="2725"/>
                  </a:lnTo>
                  <a:lnTo>
                    <a:pt x="115293" y="2725"/>
                  </a:lnTo>
                  <a:lnTo>
                    <a:pt x="117955" y="0"/>
                  </a:lnTo>
                  <a:lnTo>
                    <a:pt x="120617" y="0"/>
                  </a:lnTo>
                  <a:lnTo>
                    <a:pt x="120617" y="2725"/>
                  </a:lnTo>
                  <a:lnTo>
                    <a:pt x="123279" y="2725"/>
                  </a:lnTo>
                  <a:lnTo>
                    <a:pt x="126005" y="2725"/>
                  </a:lnTo>
                  <a:lnTo>
                    <a:pt x="128667" y="2725"/>
                  </a:lnTo>
                  <a:lnTo>
                    <a:pt x="131329" y="5387"/>
                  </a:lnTo>
                  <a:lnTo>
                    <a:pt x="134054" y="5387"/>
                  </a:lnTo>
                  <a:lnTo>
                    <a:pt x="136716" y="5387"/>
                  </a:lnTo>
                  <a:lnTo>
                    <a:pt x="136716" y="8049"/>
                  </a:lnTo>
                  <a:lnTo>
                    <a:pt x="139378" y="10712"/>
                  </a:lnTo>
                  <a:lnTo>
                    <a:pt x="139378" y="13437"/>
                  </a:lnTo>
                  <a:lnTo>
                    <a:pt x="142104" y="13437"/>
                  </a:lnTo>
                  <a:lnTo>
                    <a:pt x="142104" y="16099"/>
                  </a:lnTo>
                  <a:lnTo>
                    <a:pt x="142104" y="18761"/>
                  </a:lnTo>
                  <a:lnTo>
                    <a:pt x="142104" y="21486"/>
                  </a:lnTo>
                  <a:lnTo>
                    <a:pt x="144766" y="21486"/>
                  </a:lnTo>
                  <a:lnTo>
                    <a:pt x="147428" y="21486"/>
                  </a:lnTo>
                  <a:lnTo>
                    <a:pt x="150090" y="21486"/>
                  </a:lnTo>
                  <a:lnTo>
                    <a:pt x="150090" y="24149"/>
                  </a:lnTo>
                  <a:lnTo>
                    <a:pt x="152816" y="26811"/>
                  </a:lnTo>
                  <a:lnTo>
                    <a:pt x="155478" y="29536"/>
                  </a:lnTo>
                  <a:lnTo>
                    <a:pt x="158140" y="29536"/>
                  </a:lnTo>
                  <a:lnTo>
                    <a:pt x="158140" y="32198"/>
                  </a:lnTo>
                  <a:lnTo>
                    <a:pt x="160865" y="32198"/>
                  </a:lnTo>
                  <a:lnTo>
                    <a:pt x="160865" y="34860"/>
                  </a:lnTo>
                  <a:lnTo>
                    <a:pt x="163527" y="37522"/>
                  </a:lnTo>
                  <a:lnTo>
                    <a:pt x="163527" y="40248"/>
                  </a:lnTo>
                  <a:lnTo>
                    <a:pt x="163527" y="42910"/>
                  </a:lnTo>
                  <a:lnTo>
                    <a:pt x="163527" y="45572"/>
                  </a:lnTo>
                  <a:lnTo>
                    <a:pt x="163527" y="48298"/>
                  </a:lnTo>
                  <a:lnTo>
                    <a:pt x="163527" y="50959"/>
                  </a:lnTo>
                  <a:lnTo>
                    <a:pt x="163527" y="53621"/>
                  </a:lnTo>
                  <a:lnTo>
                    <a:pt x="163527" y="56347"/>
                  </a:lnTo>
                  <a:lnTo>
                    <a:pt x="166189" y="56347"/>
                  </a:lnTo>
                  <a:lnTo>
                    <a:pt x="168915" y="59009"/>
                  </a:lnTo>
                  <a:lnTo>
                    <a:pt x="168915" y="61671"/>
                  </a:lnTo>
                  <a:lnTo>
                    <a:pt x="171577" y="61671"/>
                  </a:lnTo>
                  <a:lnTo>
                    <a:pt x="171577" y="64333"/>
                  </a:lnTo>
                  <a:lnTo>
                    <a:pt x="171577" y="67059"/>
                  </a:lnTo>
                  <a:lnTo>
                    <a:pt x="174239" y="67059"/>
                  </a:lnTo>
                  <a:lnTo>
                    <a:pt x="176901" y="67059"/>
                  </a:lnTo>
                  <a:lnTo>
                    <a:pt x="176901" y="69721"/>
                  </a:lnTo>
                  <a:lnTo>
                    <a:pt x="176901" y="72383"/>
                  </a:lnTo>
                  <a:lnTo>
                    <a:pt x="179626" y="75108"/>
                  </a:lnTo>
                  <a:lnTo>
                    <a:pt x="179626" y="77770"/>
                  </a:lnTo>
                  <a:lnTo>
                    <a:pt x="179626" y="80433"/>
                  </a:lnTo>
                  <a:lnTo>
                    <a:pt x="182288" y="80433"/>
                  </a:lnTo>
                  <a:lnTo>
                    <a:pt x="182288" y="83158"/>
                  </a:lnTo>
                  <a:lnTo>
                    <a:pt x="182288" y="85820"/>
                  </a:lnTo>
                  <a:lnTo>
                    <a:pt x="182288" y="88482"/>
                  </a:lnTo>
                  <a:lnTo>
                    <a:pt x="182288" y="91207"/>
                  </a:lnTo>
                  <a:lnTo>
                    <a:pt x="184951" y="91207"/>
                  </a:lnTo>
                  <a:lnTo>
                    <a:pt x="184951" y="93870"/>
                  </a:lnTo>
                  <a:lnTo>
                    <a:pt x="184951" y="96532"/>
                  </a:lnTo>
                  <a:lnTo>
                    <a:pt x="187676" y="96532"/>
                  </a:lnTo>
                  <a:lnTo>
                    <a:pt x="187676" y="99194"/>
                  </a:lnTo>
                  <a:lnTo>
                    <a:pt x="187676" y="101919"/>
                  </a:lnTo>
                  <a:lnTo>
                    <a:pt x="187676" y="104581"/>
                  </a:lnTo>
                  <a:lnTo>
                    <a:pt x="190338" y="104581"/>
                  </a:lnTo>
                  <a:lnTo>
                    <a:pt x="193000" y="107243"/>
                  </a:lnTo>
                  <a:lnTo>
                    <a:pt x="193000" y="109969"/>
                  </a:lnTo>
                  <a:lnTo>
                    <a:pt x="195726" y="109969"/>
                  </a:lnTo>
                  <a:lnTo>
                    <a:pt x="198388" y="109969"/>
                  </a:lnTo>
                  <a:lnTo>
                    <a:pt x="201050" y="112631"/>
                  </a:lnTo>
                  <a:lnTo>
                    <a:pt x="201050" y="115293"/>
                  </a:lnTo>
                  <a:lnTo>
                    <a:pt x="203775" y="118018"/>
                  </a:lnTo>
                  <a:lnTo>
                    <a:pt x="206437" y="120680"/>
                  </a:lnTo>
                  <a:lnTo>
                    <a:pt x="209099" y="123342"/>
                  </a:lnTo>
                  <a:lnTo>
                    <a:pt x="209099" y="126005"/>
                  </a:lnTo>
                  <a:lnTo>
                    <a:pt x="209099" y="128730"/>
                  </a:lnTo>
                  <a:lnTo>
                    <a:pt x="211761" y="128730"/>
                  </a:lnTo>
                  <a:lnTo>
                    <a:pt x="211761" y="131392"/>
                  </a:lnTo>
                  <a:lnTo>
                    <a:pt x="214487" y="131392"/>
                  </a:lnTo>
                  <a:lnTo>
                    <a:pt x="214487" y="134054"/>
                  </a:lnTo>
                  <a:lnTo>
                    <a:pt x="214487" y="136779"/>
                  </a:lnTo>
                  <a:lnTo>
                    <a:pt x="214487" y="139442"/>
                  </a:lnTo>
                  <a:lnTo>
                    <a:pt x="217149" y="142104"/>
                  </a:lnTo>
                  <a:lnTo>
                    <a:pt x="219811" y="144829"/>
                  </a:lnTo>
                  <a:lnTo>
                    <a:pt x="222536" y="144829"/>
                  </a:lnTo>
                  <a:lnTo>
                    <a:pt x="225198" y="144829"/>
                  </a:lnTo>
                  <a:lnTo>
                    <a:pt x="227861" y="142104"/>
                  </a:lnTo>
                  <a:lnTo>
                    <a:pt x="230586" y="142104"/>
                  </a:lnTo>
                  <a:lnTo>
                    <a:pt x="230586" y="139442"/>
                  </a:lnTo>
                  <a:lnTo>
                    <a:pt x="233248" y="139442"/>
                  </a:lnTo>
                  <a:lnTo>
                    <a:pt x="235910" y="139442"/>
                  </a:lnTo>
                  <a:lnTo>
                    <a:pt x="238572" y="139442"/>
                  </a:lnTo>
                  <a:lnTo>
                    <a:pt x="241298" y="136779"/>
                  </a:lnTo>
                  <a:lnTo>
                    <a:pt x="243960" y="136779"/>
                  </a:lnTo>
                  <a:lnTo>
                    <a:pt x="243960" y="139442"/>
                  </a:lnTo>
                  <a:lnTo>
                    <a:pt x="246622" y="139442"/>
                  </a:lnTo>
                  <a:lnTo>
                    <a:pt x="246622" y="142104"/>
                  </a:lnTo>
                  <a:lnTo>
                    <a:pt x="249347" y="142104"/>
                  </a:lnTo>
                  <a:lnTo>
                    <a:pt x="252009" y="142104"/>
                  </a:lnTo>
                  <a:lnTo>
                    <a:pt x="254671" y="142104"/>
                  </a:lnTo>
                  <a:lnTo>
                    <a:pt x="254671" y="144829"/>
                  </a:lnTo>
                  <a:lnTo>
                    <a:pt x="257397" y="144829"/>
                  </a:lnTo>
                  <a:lnTo>
                    <a:pt x="257397" y="147491"/>
                  </a:lnTo>
                  <a:lnTo>
                    <a:pt x="257397" y="150153"/>
                  </a:lnTo>
                  <a:lnTo>
                    <a:pt x="254671" y="150153"/>
                  </a:lnTo>
                  <a:lnTo>
                    <a:pt x="254671" y="152879"/>
                  </a:lnTo>
                  <a:lnTo>
                    <a:pt x="254671" y="155541"/>
                  </a:lnTo>
                  <a:lnTo>
                    <a:pt x="254671" y="158203"/>
                  </a:lnTo>
                  <a:lnTo>
                    <a:pt x="254671" y="160865"/>
                  </a:lnTo>
                  <a:lnTo>
                    <a:pt x="254671" y="163591"/>
                  </a:lnTo>
                  <a:lnTo>
                    <a:pt x="254671" y="166253"/>
                  </a:lnTo>
                  <a:lnTo>
                    <a:pt x="252009" y="166253"/>
                  </a:lnTo>
                  <a:lnTo>
                    <a:pt x="252009" y="168914"/>
                  </a:lnTo>
                  <a:lnTo>
                    <a:pt x="249347" y="168914"/>
                  </a:lnTo>
                  <a:lnTo>
                    <a:pt x="249347" y="171640"/>
                  </a:lnTo>
                  <a:lnTo>
                    <a:pt x="246622" y="171640"/>
                  </a:lnTo>
                  <a:lnTo>
                    <a:pt x="246622" y="174302"/>
                  </a:lnTo>
                  <a:lnTo>
                    <a:pt x="243960" y="174302"/>
                  </a:lnTo>
                  <a:lnTo>
                    <a:pt x="243960" y="176964"/>
                  </a:lnTo>
                  <a:lnTo>
                    <a:pt x="241298" y="176964"/>
                  </a:lnTo>
                  <a:lnTo>
                    <a:pt x="241298" y="179690"/>
                  </a:lnTo>
                  <a:lnTo>
                    <a:pt x="241298" y="182352"/>
                  </a:lnTo>
                  <a:lnTo>
                    <a:pt x="241298" y="185014"/>
                  </a:lnTo>
                  <a:lnTo>
                    <a:pt x="243960" y="185014"/>
                  </a:lnTo>
                  <a:lnTo>
                    <a:pt x="243960" y="187676"/>
                  </a:lnTo>
                  <a:lnTo>
                    <a:pt x="243960" y="190401"/>
                  </a:lnTo>
                  <a:lnTo>
                    <a:pt x="246622" y="190401"/>
                  </a:lnTo>
                  <a:lnTo>
                    <a:pt x="246622" y="193063"/>
                  </a:lnTo>
                  <a:lnTo>
                    <a:pt x="249347" y="193063"/>
                  </a:lnTo>
                  <a:lnTo>
                    <a:pt x="249347" y="195726"/>
                  </a:lnTo>
                  <a:lnTo>
                    <a:pt x="249347" y="198451"/>
                  </a:lnTo>
                  <a:lnTo>
                    <a:pt x="249347" y="201113"/>
                  </a:lnTo>
                  <a:lnTo>
                    <a:pt x="249347" y="203775"/>
                  </a:lnTo>
                  <a:lnTo>
                    <a:pt x="246622" y="203775"/>
                  </a:lnTo>
                  <a:lnTo>
                    <a:pt x="243960" y="203775"/>
                  </a:lnTo>
                  <a:lnTo>
                    <a:pt x="243960" y="206500"/>
                  </a:lnTo>
                  <a:lnTo>
                    <a:pt x="243960" y="209163"/>
                  </a:lnTo>
                  <a:lnTo>
                    <a:pt x="241298" y="211825"/>
                  </a:lnTo>
                  <a:lnTo>
                    <a:pt x="238572" y="211825"/>
                  </a:lnTo>
                  <a:lnTo>
                    <a:pt x="238572" y="214487"/>
                  </a:lnTo>
                  <a:lnTo>
                    <a:pt x="235910" y="217212"/>
                  </a:lnTo>
                  <a:lnTo>
                    <a:pt x="233248" y="219874"/>
                  </a:lnTo>
                  <a:lnTo>
                    <a:pt x="230586" y="222536"/>
                  </a:lnTo>
                  <a:lnTo>
                    <a:pt x="230586" y="225262"/>
                  </a:lnTo>
                  <a:lnTo>
                    <a:pt x="230586" y="222536"/>
                  </a:lnTo>
                  <a:lnTo>
                    <a:pt x="227861" y="222536"/>
                  </a:lnTo>
                  <a:lnTo>
                    <a:pt x="227861" y="225262"/>
                  </a:lnTo>
                  <a:lnTo>
                    <a:pt x="227861" y="227924"/>
                  </a:lnTo>
                  <a:lnTo>
                    <a:pt x="225198" y="227924"/>
                  </a:lnTo>
                  <a:lnTo>
                    <a:pt x="225198" y="230586"/>
                  </a:lnTo>
                  <a:lnTo>
                    <a:pt x="225198" y="233311"/>
                  </a:lnTo>
                  <a:lnTo>
                    <a:pt x="225198" y="235973"/>
                  </a:lnTo>
                  <a:lnTo>
                    <a:pt x="222536" y="235973"/>
                  </a:lnTo>
                  <a:lnTo>
                    <a:pt x="222536" y="238635"/>
                  </a:lnTo>
                  <a:lnTo>
                    <a:pt x="219811" y="238635"/>
                  </a:lnTo>
                  <a:lnTo>
                    <a:pt x="217149" y="238635"/>
                  </a:lnTo>
                  <a:lnTo>
                    <a:pt x="217149" y="241361"/>
                  </a:lnTo>
                  <a:lnTo>
                    <a:pt x="214487" y="241361"/>
                  </a:lnTo>
                  <a:lnTo>
                    <a:pt x="214487" y="244023"/>
                  </a:lnTo>
                  <a:lnTo>
                    <a:pt x="211761" y="244023"/>
                  </a:lnTo>
                  <a:lnTo>
                    <a:pt x="211761" y="241361"/>
                  </a:lnTo>
                  <a:lnTo>
                    <a:pt x="209099" y="241361"/>
                  </a:lnTo>
                  <a:lnTo>
                    <a:pt x="209099" y="238635"/>
                  </a:lnTo>
                  <a:lnTo>
                    <a:pt x="206437" y="238635"/>
                  </a:lnTo>
                  <a:lnTo>
                    <a:pt x="206437" y="241361"/>
                  </a:lnTo>
                  <a:lnTo>
                    <a:pt x="203775" y="241361"/>
                  </a:lnTo>
                  <a:lnTo>
                    <a:pt x="201050" y="241361"/>
                  </a:lnTo>
                  <a:lnTo>
                    <a:pt x="198388" y="244023"/>
                  </a:lnTo>
                  <a:lnTo>
                    <a:pt x="198388" y="246685"/>
                  </a:lnTo>
                  <a:lnTo>
                    <a:pt x="195726" y="249347"/>
                  </a:lnTo>
                  <a:lnTo>
                    <a:pt x="195726" y="252072"/>
                  </a:lnTo>
                  <a:lnTo>
                    <a:pt x="193000" y="252072"/>
                  </a:lnTo>
                  <a:lnTo>
                    <a:pt x="190338" y="252072"/>
                  </a:lnTo>
                  <a:lnTo>
                    <a:pt x="187676" y="252072"/>
                  </a:lnTo>
                  <a:lnTo>
                    <a:pt x="184951" y="252072"/>
                  </a:lnTo>
                  <a:lnTo>
                    <a:pt x="182288" y="252072"/>
                  </a:lnTo>
                  <a:lnTo>
                    <a:pt x="179626" y="252072"/>
                  </a:lnTo>
                  <a:lnTo>
                    <a:pt x="176901" y="252072"/>
                  </a:lnTo>
                  <a:lnTo>
                    <a:pt x="174239" y="252072"/>
                  </a:lnTo>
                  <a:lnTo>
                    <a:pt x="171577" y="252072"/>
                  </a:lnTo>
                  <a:lnTo>
                    <a:pt x="168915" y="252072"/>
                  </a:lnTo>
                  <a:lnTo>
                    <a:pt x="166189" y="252072"/>
                  </a:lnTo>
                  <a:lnTo>
                    <a:pt x="163527" y="252072"/>
                  </a:lnTo>
                  <a:lnTo>
                    <a:pt x="160865" y="252072"/>
                  </a:lnTo>
                  <a:lnTo>
                    <a:pt x="152816" y="252072"/>
                  </a:lnTo>
                  <a:lnTo>
                    <a:pt x="150090" y="252072"/>
                  </a:lnTo>
                  <a:lnTo>
                    <a:pt x="147428" y="252072"/>
                  </a:lnTo>
                  <a:lnTo>
                    <a:pt x="144766" y="249347"/>
                  </a:lnTo>
                  <a:lnTo>
                    <a:pt x="139378" y="252072"/>
                  </a:lnTo>
                  <a:lnTo>
                    <a:pt x="136716" y="252072"/>
                  </a:lnTo>
                  <a:lnTo>
                    <a:pt x="134054" y="249347"/>
                  </a:lnTo>
                  <a:lnTo>
                    <a:pt x="131329" y="249347"/>
                  </a:lnTo>
                  <a:lnTo>
                    <a:pt x="128667" y="246685"/>
                  </a:lnTo>
                  <a:lnTo>
                    <a:pt x="126005" y="246685"/>
                  </a:lnTo>
                  <a:lnTo>
                    <a:pt x="123279" y="244023"/>
                  </a:lnTo>
                  <a:lnTo>
                    <a:pt x="120617" y="244023"/>
                  </a:lnTo>
                  <a:lnTo>
                    <a:pt x="112568" y="238635"/>
                  </a:lnTo>
                  <a:lnTo>
                    <a:pt x="109905" y="238635"/>
                  </a:lnTo>
                  <a:lnTo>
                    <a:pt x="104518" y="235973"/>
                  </a:lnTo>
                  <a:lnTo>
                    <a:pt x="99194" y="233311"/>
                  </a:lnTo>
                  <a:lnTo>
                    <a:pt x="96468" y="233311"/>
                  </a:lnTo>
                  <a:lnTo>
                    <a:pt x="93806" y="230586"/>
                  </a:lnTo>
                  <a:lnTo>
                    <a:pt x="91144" y="230586"/>
                  </a:lnTo>
                  <a:lnTo>
                    <a:pt x="88482" y="227924"/>
                  </a:lnTo>
                  <a:lnTo>
                    <a:pt x="83095" y="225262"/>
                  </a:lnTo>
                  <a:lnTo>
                    <a:pt x="80433" y="225262"/>
                  </a:lnTo>
                  <a:lnTo>
                    <a:pt x="80433" y="222536"/>
                  </a:lnTo>
                  <a:lnTo>
                    <a:pt x="77707" y="222536"/>
                  </a:lnTo>
                  <a:lnTo>
                    <a:pt x="75045" y="222536"/>
                  </a:lnTo>
                  <a:lnTo>
                    <a:pt x="72383" y="222536"/>
                  </a:lnTo>
                  <a:lnTo>
                    <a:pt x="69658" y="222536"/>
                  </a:lnTo>
                  <a:lnTo>
                    <a:pt x="66995" y="222536"/>
                  </a:lnTo>
                  <a:lnTo>
                    <a:pt x="64333" y="222536"/>
                  </a:lnTo>
                  <a:lnTo>
                    <a:pt x="64333" y="225262"/>
                  </a:lnTo>
                  <a:lnTo>
                    <a:pt x="61608" y="225262"/>
                  </a:lnTo>
                  <a:lnTo>
                    <a:pt x="58946" y="227924"/>
                  </a:lnTo>
                  <a:lnTo>
                    <a:pt x="56284" y="230586"/>
                  </a:lnTo>
                  <a:lnTo>
                    <a:pt x="56284" y="227924"/>
                  </a:lnTo>
                  <a:lnTo>
                    <a:pt x="53622" y="227924"/>
                  </a:lnTo>
                  <a:lnTo>
                    <a:pt x="50896" y="227924"/>
                  </a:lnTo>
                  <a:lnTo>
                    <a:pt x="50896" y="225262"/>
                  </a:lnTo>
                  <a:lnTo>
                    <a:pt x="48234" y="222536"/>
                  </a:lnTo>
                  <a:lnTo>
                    <a:pt x="48234" y="219874"/>
                  </a:lnTo>
                  <a:lnTo>
                    <a:pt x="48234" y="217212"/>
                  </a:lnTo>
                  <a:lnTo>
                    <a:pt x="45572" y="217212"/>
                  </a:lnTo>
                  <a:lnTo>
                    <a:pt x="45572" y="214487"/>
                  </a:lnTo>
                  <a:lnTo>
                    <a:pt x="45572" y="211825"/>
                  </a:lnTo>
                  <a:lnTo>
                    <a:pt x="42847" y="211825"/>
                  </a:lnTo>
                  <a:lnTo>
                    <a:pt x="42847" y="209163"/>
                  </a:lnTo>
                  <a:lnTo>
                    <a:pt x="40185" y="206500"/>
                  </a:lnTo>
                  <a:lnTo>
                    <a:pt x="37523" y="206500"/>
                  </a:lnTo>
                  <a:lnTo>
                    <a:pt x="34797" y="206500"/>
                  </a:lnTo>
                  <a:lnTo>
                    <a:pt x="34797" y="203775"/>
                  </a:lnTo>
                  <a:lnTo>
                    <a:pt x="32135" y="203775"/>
                  </a:lnTo>
                  <a:lnTo>
                    <a:pt x="29473" y="201113"/>
                  </a:lnTo>
                  <a:lnTo>
                    <a:pt x="26811" y="201113"/>
                  </a:lnTo>
                  <a:lnTo>
                    <a:pt x="24085" y="198451"/>
                  </a:lnTo>
                  <a:lnTo>
                    <a:pt x="21423" y="198451"/>
                  </a:lnTo>
                  <a:lnTo>
                    <a:pt x="21423" y="19845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7" name="Freeform: Shape 226">
              <a:extLst>
                <a:ext uri="{FF2B5EF4-FFF2-40B4-BE49-F238E27FC236}">
                  <a16:creationId xmlns:a16="http://schemas.microsoft.com/office/drawing/2014/main" id="{79538431-6113-35EE-C0DA-E921E974D627}"/>
                </a:ext>
              </a:extLst>
            </p:cNvPr>
            <p:cNvSpPr/>
            <p:nvPr/>
          </p:nvSpPr>
          <p:spPr>
            <a:xfrm>
              <a:off x="2607166" y="4205817"/>
              <a:ext cx="273432" cy="227860"/>
            </a:xfrm>
            <a:custGeom>
              <a:avLst/>
              <a:gdLst>
                <a:gd name="connsiteX0" fmla="*/ 206437 w 273432"/>
                <a:gd name="connsiteY0" fmla="*/ 0 h 227860"/>
                <a:gd name="connsiteX1" fmla="*/ 203775 w 273432"/>
                <a:gd name="connsiteY1" fmla="*/ 2662 h 227860"/>
                <a:gd name="connsiteX2" fmla="*/ 203775 w 273432"/>
                <a:gd name="connsiteY2" fmla="*/ 5324 h 227860"/>
                <a:gd name="connsiteX3" fmla="*/ 203775 w 273432"/>
                <a:gd name="connsiteY3" fmla="*/ 8050 h 227860"/>
                <a:gd name="connsiteX4" fmla="*/ 201050 w 273432"/>
                <a:gd name="connsiteY4" fmla="*/ 10712 h 227860"/>
                <a:gd name="connsiteX5" fmla="*/ 201050 w 273432"/>
                <a:gd name="connsiteY5" fmla="*/ 13374 h 227860"/>
                <a:gd name="connsiteX6" fmla="*/ 201050 w 273432"/>
                <a:gd name="connsiteY6" fmla="*/ 16036 h 227860"/>
                <a:gd name="connsiteX7" fmla="*/ 201050 w 273432"/>
                <a:gd name="connsiteY7" fmla="*/ 18761 h 227860"/>
                <a:gd name="connsiteX8" fmla="*/ 203775 w 273432"/>
                <a:gd name="connsiteY8" fmla="*/ 21423 h 227860"/>
                <a:gd name="connsiteX9" fmla="*/ 203775 w 273432"/>
                <a:gd name="connsiteY9" fmla="*/ 24085 h 227860"/>
                <a:gd name="connsiteX10" fmla="*/ 203775 w 273432"/>
                <a:gd name="connsiteY10" fmla="*/ 26811 h 227860"/>
                <a:gd name="connsiteX11" fmla="*/ 203775 w 273432"/>
                <a:gd name="connsiteY11" fmla="*/ 29473 h 227860"/>
                <a:gd name="connsiteX12" fmla="*/ 203775 w 273432"/>
                <a:gd name="connsiteY12" fmla="*/ 32135 h 227860"/>
                <a:gd name="connsiteX13" fmla="*/ 206437 w 273432"/>
                <a:gd name="connsiteY13" fmla="*/ 34860 h 227860"/>
                <a:gd name="connsiteX14" fmla="*/ 206437 w 273432"/>
                <a:gd name="connsiteY14" fmla="*/ 37522 h 227860"/>
                <a:gd name="connsiteX15" fmla="*/ 206437 w 273432"/>
                <a:gd name="connsiteY15" fmla="*/ 40185 h 227860"/>
                <a:gd name="connsiteX16" fmla="*/ 206437 w 273432"/>
                <a:gd name="connsiteY16" fmla="*/ 42847 h 227860"/>
                <a:gd name="connsiteX17" fmla="*/ 209099 w 273432"/>
                <a:gd name="connsiteY17" fmla="*/ 45572 h 227860"/>
                <a:gd name="connsiteX18" fmla="*/ 209099 w 273432"/>
                <a:gd name="connsiteY18" fmla="*/ 48234 h 227860"/>
                <a:gd name="connsiteX19" fmla="*/ 209099 w 273432"/>
                <a:gd name="connsiteY19" fmla="*/ 50896 h 227860"/>
                <a:gd name="connsiteX20" fmla="*/ 206437 w 273432"/>
                <a:gd name="connsiteY20" fmla="*/ 53622 h 227860"/>
                <a:gd name="connsiteX21" fmla="*/ 203775 w 273432"/>
                <a:gd name="connsiteY21" fmla="*/ 53622 h 227860"/>
                <a:gd name="connsiteX22" fmla="*/ 201050 w 273432"/>
                <a:gd name="connsiteY22" fmla="*/ 56284 h 227860"/>
                <a:gd name="connsiteX23" fmla="*/ 203775 w 273432"/>
                <a:gd name="connsiteY23" fmla="*/ 56284 h 227860"/>
                <a:gd name="connsiteX24" fmla="*/ 203775 w 273432"/>
                <a:gd name="connsiteY24" fmla="*/ 58946 h 227860"/>
                <a:gd name="connsiteX25" fmla="*/ 206437 w 273432"/>
                <a:gd name="connsiteY25" fmla="*/ 61671 h 227860"/>
                <a:gd name="connsiteX26" fmla="*/ 206437 w 273432"/>
                <a:gd name="connsiteY26" fmla="*/ 64334 h 227860"/>
                <a:gd name="connsiteX27" fmla="*/ 209099 w 273432"/>
                <a:gd name="connsiteY27" fmla="*/ 66995 h 227860"/>
                <a:gd name="connsiteX28" fmla="*/ 209099 w 273432"/>
                <a:gd name="connsiteY28" fmla="*/ 69657 h 227860"/>
                <a:gd name="connsiteX29" fmla="*/ 211761 w 273432"/>
                <a:gd name="connsiteY29" fmla="*/ 72383 h 227860"/>
                <a:gd name="connsiteX30" fmla="*/ 214487 w 273432"/>
                <a:gd name="connsiteY30" fmla="*/ 72383 h 227860"/>
                <a:gd name="connsiteX31" fmla="*/ 214487 w 273432"/>
                <a:gd name="connsiteY31" fmla="*/ 75045 h 227860"/>
                <a:gd name="connsiteX32" fmla="*/ 217149 w 273432"/>
                <a:gd name="connsiteY32" fmla="*/ 77707 h 227860"/>
                <a:gd name="connsiteX33" fmla="*/ 219811 w 273432"/>
                <a:gd name="connsiteY33" fmla="*/ 77707 h 227860"/>
                <a:gd name="connsiteX34" fmla="*/ 219811 w 273432"/>
                <a:gd name="connsiteY34" fmla="*/ 80433 h 227860"/>
                <a:gd name="connsiteX35" fmla="*/ 222536 w 273432"/>
                <a:gd name="connsiteY35" fmla="*/ 83095 h 227860"/>
                <a:gd name="connsiteX36" fmla="*/ 225198 w 273432"/>
                <a:gd name="connsiteY36" fmla="*/ 83095 h 227860"/>
                <a:gd name="connsiteX37" fmla="*/ 227861 w 273432"/>
                <a:gd name="connsiteY37" fmla="*/ 85757 h 227860"/>
                <a:gd name="connsiteX38" fmla="*/ 230586 w 273432"/>
                <a:gd name="connsiteY38" fmla="*/ 88482 h 227860"/>
                <a:gd name="connsiteX39" fmla="*/ 233248 w 273432"/>
                <a:gd name="connsiteY39" fmla="*/ 91144 h 227860"/>
                <a:gd name="connsiteX40" fmla="*/ 235910 w 273432"/>
                <a:gd name="connsiteY40" fmla="*/ 91144 h 227860"/>
                <a:gd name="connsiteX41" fmla="*/ 235910 w 273432"/>
                <a:gd name="connsiteY41" fmla="*/ 93806 h 227860"/>
                <a:gd name="connsiteX42" fmla="*/ 238572 w 273432"/>
                <a:gd name="connsiteY42" fmla="*/ 96532 h 227860"/>
                <a:gd name="connsiteX43" fmla="*/ 241298 w 273432"/>
                <a:gd name="connsiteY43" fmla="*/ 96532 h 227860"/>
                <a:gd name="connsiteX44" fmla="*/ 243960 w 273432"/>
                <a:gd name="connsiteY44" fmla="*/ 99194 h 227860"/>
                <a:gd name="connsiteX45" fmla="*/ 246622 w 273432"/>
                <a:gd name="connsiteY45" fmla="*/ 101856 h 227860"/>
                <a:gd name="connsiteX46" fmla="*/ 249347 w 273432"/>
                <a:gd name="connsiteY46" fmla="*/ 101856 h 227860"/>
                <a:gd name="connsiteX47" fmla="*/ 249347 w 273432"/>
                <a:gd name="connsiteY47" fmla="*/ 104518 h 227860"/>
                <a:gd name="connsiteX48" fmla="*/ 252009 w 273432"/>
                <a:gd name="connsiteY48" fmla="*/ 107243 h 227860"/>
                <a:gd name="connsiteX49" fmla="*/ 254671 w 273432"/>
                <a:gd name="connsiteY49" fmla="*/ 107243 h 227860"/>
                <a:gd name="connsiteX50" fmla="*/ 257397 w 273432"/>
                <a:gd name="connsiteY50" fmla="*/ 109906 h 227860"/>
                <a:gd name="connsiteX51" fmla="*/ 260059 w 273432"/>
                <a:gd name="connsiteY51" fmla="*/ 109906 h 227860"/>
                <a:gd name="connsiteX52" fmla="*/ 262721 w 273432"/>
                <a:gd name="connsiteY52" fmla="*/ 112568 h 227860"/>
                <a:gd name="connsiteX53" fmla="*/ 262721 w 273432"/>
                <a:gd name="connsiteY53" fmla="*/ 115293 h 227860"/>
                <a:gd name="connsiteX54" fmla="*/ 265383 w 273432"/>
                <a:gd name="connsiteY54" fmla="*/ 115293 h 227860"/>
                <a:gd name="connsiteX55" fmla="*/ 268109 w 273432"/>
                <a:gd name="connsiteY55" fmla="*/ 117955 h 227860"/>
                <a:gd name="connsiteX56" fmla="*/ 270771 w 273432"/>
                <a:gd name="connsiteY56" fmla="*/ 117955 h 227860"/>
                <a:gd name="connsiteX57" fmla="*/ 273433 w 273432"/>
                <a:gd name="connsiteY57" fmla="*/ 115293 h 227860"/>
                <a:gd name="connsiteX58" fmla="*/ 270771 w 273432"/>
                <a:gd name="connsiteY58" fmla="*/ 117955 h 227860"/>
                <a:gd name="connsiteX59" fmla="*/ 270771 w 273432"/>
                <a:gd name="connsiteY59" fmla="*/ 120617 h 227860"/>
                <a:gd name="connsiteX60" fmla="*/ 268109 w 273432"/>
                <a:gd name="connsiteY60" fmla="*/ 120617 h 227860"/>
                <a:gd name="connsiteX61" fmla="*/ 268109 w 273432"/>
                <a:gd name="connsiteY61" fmla="*/ 123343 h 227860"/>
                <a:gd name="connsiteX62" fmla="*/ 265383 w 273432"/>
                <a:gd name="connsiteY62" fmla="*/ 123343 h 227860"/>
                <a:gd name="connsiteX63" fmla="*/ 262721 w 273432"/>
                <a:gd name="connsiteY63" fmla="*/ 123343 h 227860"/>
                <a:gd name="connsiteX64" fmla="*/ 260059 w 273432"/>
                <a:gd name="connsiteY64" fmla="*/ 123343 h 227860"/>
                <a:gd name="connsiteX65" fmla="*/ 260059 w 273432"/>
                <a:gd name="connsiteY65" fmla="*/ 126005 h 227860"/>
                <a:gd name="connsiteX66" fmla="*/ 257397 w 273432"/>
                <a:gd name="connsiteY66" fmla="*/ 126005 h 227860"/>
                <a:gd name="connsiteX67" fmla="*/ 254671 w 273432"/>
                <a:gd name="connsiteY67" fmla="*/ 128667 h 227860"/>
                <a:gd name="connsiteX68" fmla="*/ 254671 w 273432"/>
                <a:gd name="connsiteY68" fmla="*/ 131329 h 227860"/>
                <a:gd name="connsiteX69" fmla="*/ 252009 w 273432"/>
                <a:gd name="connsiteY69" fmla="*/ 131329 h 227860"/>
                <a:gd name="connsiteX70" fmla="*/ 246622 w 273432"/>
                <a:gd name="connsiteY70" fmla="*/ 131329 h 227860"/>
                <a:gd name="connsiteX71" fmla="*/ 246622 w 273432"/>
                <a:gd name="connsiteY71" fmla="*/ 134054 h 227860"/>
                <a:gd name="connsiteX72" fmla="*/ 243960 w 273432"/>
                <a:gd name="connsiteY72" fmla="*/ 136716 h 227860"/>
                <a:gd name="connsiteX73" fmla="*/ 241298 w 273432"/>
                <a:gd name="connsiteY73" fmla="*/ 136716 h 227860"/>
                <a:gd name="connsiteX74" fmla="*/ 238572 w 273432"/>
                <a:gd name="connsiteY74" fmla="*/ 136716 h 227860"/>
                <a:gd name="connsiteX75" fmla="*/ 235910 w 273432"/>
                <a:gd name="connsiteY75" fmla="*/ 139378 h 227860"/>
                <a:gd name="connsiteX76" fmla="*/ 233248 w 273432"/>
                <a:gd name="connsiteY76" fmla="*/ 142104 h 227860"/>
                <a:gd name="connsiteX77" fmla="*/ 233248 w 273432"/>
                <a:gd name="connsiteY77" fmla="*/ 144766 h 227860"/>
                <a:gd name="connsiteX78" fmla="*/ 230586 w 273432"/>
                <a:gd name="connsiteY78" fmla="*/ 144766 h 227860"/>
                <a:gd name="connsiteX79" fmla="*/ 227861 w 273432"/>
                <a:gd name="connsiteY79" fmla="*/ 147428 h 227860"/>
                <a:gd name="connsiteX80" fmla="*/ 225198 w 273432"/>
                <a:gd name="connsiteY80" fmla="*/ 144766 h 227860"/>
                <a:gd name="connsiteX81" fmla="*/ 225198 w 273432"/>
                <a:gd name="connsiteY81" fmla="*/ 147428 h 227860"/>
                <a:gd name="connsiteX82" fmla="*/ 222536 w 273432"/>
                <a:gd name="connsiteY82" fmla="*/ 147428 h 227860"/>
                <a:gd name="connsiteX83" fmla="*/ 222536 w 273432"/>
                <a:gd name="connsiteY83" fmla="*/ 150153 h 227860"/>
                <a:gd name="connsiteX84" fmla="*/ 222536 w 273432"/>
                <a:gd name="connsiteY84" fmla="*/ 152815 h 227860"/>
                <a:gd name="connsiteX85" fmla="*/ 219811 w 273432"/>
                <a:gd name="connsiteY85" fmla="*/ 155478 h 227860"/>
                <a:gd name="connsiteX86" fmla="*/ 219811 w 273432"/>
                <a:gd name="connsiteY86" fmla="*/ 158203 h 227860"/>
                <a:gd name="connsiteX87" fmla="*/ 217149 w 273432"/>
                <a:gd name="connsiteY87" fmla="*/ 160865 h 227860"/>
                <a:gd name="connsiteX88" fmla="*/ 217149 w 273432"/>
                <a:gd name="connsiteY88" fmla="*/ 163527 h 227860"/>
                <a:gd name="connsiteX89" fmla="*/ 214487 w 273432"/>
                <a:gd name="connsiteY89" fmla="*/ 168915 h 227860"/>
                <a:gd name="connsiteX90" fmla="*/ 214487 w 273432"/>
                <a:gd name="connsiteY90" fmla="*/ 171577 h 227860"/>
                <a:gd name="connsiteX91" fmla="*/ 211761 w 273432"/>
                <a:gd name="connsiteY91" fmla="*/ 174239 h 227860"/>
                <a:gd name="connsiteX92" fmla="*/ 211761 w 273432"/>
                <a:gd name="connsiteY92" fmla="*/ 176964 h 227860"/>
                <a:gd name="connsiteX93" fmla="*/ 211761 w 273432"/>
                <a:gd name="connsiteY93" fmla="*/ 179627 h 227860"/>
                <a:gd name="connsiteX94" fmla="*/ 209099 w 273432"/>
                <a:gd name="connsiteY94" fmla="*/ 182288 h 227860"/>
                <a:gd name="connsiteX95" fmla="*/ 209099 w 273432"/>
                <a:gd name="connsiteY95" fmla="*/ 185014 h 227860"/>
                <a:gd name="connsiteX96" fmla="*/ 206437 w 273432"/>
                <a:gd name="connsiteY96" fmla="*/ 187676 h 227860"/>
                <a:gd name="connsiteX97" fmla="*/ 206437 w 273432"/>
                <a:gd name="connsiteY97" fmla="*/ 190338 h 227860"/>
                <a:gd name="connsiteX98" fmla="*/ 203775 w 273432"/>
                <a:gd name="connsiteY98" fmla="*/ 193000 h 227860"/>
                <a:gd name="connsiteX99" fmla="*/ 203775 w 273432"/>
                <a:gd name="connsiteY99" fmla="*/ 195726 h 227860"/>
                <a:gd name="connsiteX100" fmla="*/ 201050 w 273432"/>
                <a:gd name="connsiteY100" fmla="*/ 198388 h 227860"/>
                <a:gd name="connsiteX101" fmla="*/ 201050 w 273432"/>
                <a:gd name="connsiteY101" fmla="*/ 201050 h 227860"/>
                <a:gd name="connsiteX102" fmla="*/ 201050 w 273432"/>
                <a:gd name="connsiteY102" fmla="*/ 203775 h 227860"/>
                <a:gd name="connsiteX103" fmla="*/ 201050 w 273432"/>
                <a:gd name="connsiteY103" fmla="*/ 206437 h 227860"/>
                <a:gd name="connsiteX104" fmla="*/ 198388 w 273432"/>
                <a:gd name="connsiteY104" fmla="*/ 206437 h 227860"/>
                <a:gd name="connsiteX105" fmla="*/ 198388 w 273432"/>
                <a:gd name="connsiteY105" fmla="*/ 209099 h 227860"/>
                <a:gd name="connsiteX106" fmla="*/ 195726 w 273432"/>
                <a:gd name="connsiteY106" fmla="*/ 211825 h 227860"/>
                <a:gd name="connsiteX107" fmla="*/ 193000 w 273432"/>
                <a:gd name="connsiteY107" fmla="*/ 211825 h 227860"/>
                <a:gd name="connsiteX108" fmla="*/ 190338 w 273432"/>
                <a:gd name="connsiteY108" fmla="*/ 211825 h 227860"/>
                <a:gd name="connsiteX109" fmla="*/ 187676 w 273432"/>
                <a:gd name="connsiteY109" fmla="*/ 211825 h 227860"/>
                <a:gd name="connsiteX110" fmla="*/ 187676 w 273432"/>
                <a:gd name="connsiteY110" fmla="*/ 209099 h 227860"/>
                <a:gd name="connsiteX111" fmla="*/ 187676 w 273432"/>
                <a:gd name="connsiteY111" fmla="*/ 206437 h 227860"/>
                <a:gd name="connsiteX112" fmla="*/ 184951 w 273432"/>
                <a:gd name="connsiteY112" fmla="*/ 206437 h 227860"/>
                <a:gd name="connsiteX113" fmla="*/ 184951 w 273432"/>
                <a:gd name="connsiteY113" fmla="*/ 203775 h 227860"/>
                <a:gd name="connsiteX114" fmla="*/ 182288 w 273432"/>
                <a:gd name="connsiteY114" fmla="*/ 203775 h 227860"/>
                <a:gd name="connsiteX115" fmla="*/ 179626 w 273432"/>
                <a:gd name="connsiteY115" fmla="*/ 203775 h 227860"/>
                <a:gd name="connsiteX116" fmla="*/ 176964 w 273432"/>
                <a:gd name="connsiteY116" fmla="*/ 203775 h 227860"/>
                <a:gd name="connsiteX117" fmla="*/ 176964 w 273432"/>
                <a:gd name="connsiteY117" fmla="*/ 206437 h 227860"/>
                <a:gd name="connsiteX118" fmla="*/ 174239 w 273432"/>
                <a:gd name="connsiteY118" fmla="*/ 206437 h 227860"/>
                <a:gd name="connsiteX119" fmla="*/ 174239 w 273432"/>
                <a:gd name="connsiteY119" fmla="*/ 209099 h 227860"/>
                <a:gd name="connsiteX120" fmla="*/ 171577 w 273432"/>
                <a:gd name="connsiteY120" fmla="*/ 209099 h 227860"/>
                <a:gd name="connsiteX121" fmla="*/ 168915 w 273432"/>
                <a:gd name="connsiteY121" fmla="*/ 209099 h 227860"/>
                <a:gd name="connsiteX122" fmla="*/ 168915 w 273432"/>
                <a:gd name="connsiteY122" fmla="*/ 211825 h 227860"/>
                <a:gd name="connsiteX123" fmla="*/ 166189 w 273432"/>
                <a:gd name="connsiteY123" fmla="*/ 211825 h 227860"/>
                <a:gd name="connsiteX124" fmla="*/ 163527 w 273432"/>
                <a:gd name="connsiteY124" fmla="*/ 211825 h 227860"/>
                <a:gd name="connsiteX125" fmla="*/ 160865 w 273432"/>
                <a:gd name="connsiteY125" fmla="*/ 211825 h 227860"/>
                <a:gd name="connsiteX126" fmla="*/ 158140 w 273432"/>
                <a:gd name="connsiteY126" fmla="*/ 214487 h 227860"/>
                <a:gd name="connsiteX127" fmla="*/ 155478 w 273432"/>
                <a:gd name="connsiteY127" fmla="*/ 214487 h 227860"/>
                <a:gd name="connsiteX128" fmla="*/ 152816 w 273432"/>
                <a:gd name="connsiteY128" fmla="*/ 214487 h 227860"/>
                <a:gd name="connsiteX129" fmla="*/ 150090 w 273432"/>
                <a:gd name="connsiteY129" fmla="*/ 214487 h 227860"/>
                <a:gd name="connsiteX130" fmla="*/ 147428 w 273432"/>
                <a:gd name="connsiteY130" fmla="*/ 211825 h 227860"/>
                <a:gd name="connsiteX131" fmla="*/ 142104 w 273432"/>
                <a:gd name="connsiteY131" fmla="*/ 211825 h 227860"/>
                <a:gd name="connsiteX132" fmla="*/ 142104 w 273432"/>
                <a:gd name="connsiteY132" fmla="*/ 209099 h 227860"/>
                <a:gd name="connsiteX133" fmla="*/ 139378 w 273432"/>
                <a:gd name="connsiteY133" fmla="*/ 209099 h 227860"/>
                <a:gd name="connsiteX134" fmla="*/ 136716 w 273432"/>
                <a:gd name="connsiteY134" fmla="*/ 209099 h 227860"/>
                <a:gd name="connsiteX135" fmla="*/ 134054 w 273432"/>
                <a:gd name="connsiteY135" fmla="*/ 211825 h 227860"/>
                <a:gd name="connsiteX136" fmla="*/ 131329 w 273432"/>
                <a:gd name="connsiteY136" fmla="*/ 211825 h 227860"/>
                <a:gd name="connsiteX137" fmla="*/ 131329 w 273432"/>
                <a:gd name="connsiteY137" fmla="*/ 214487 h 227860"/>
                <a:gd name="connsiteX138" fmla="*/ 128667 w 273432"/>
                <a:gd name="connsiteY138" fmla="*/ 214487 h 227860"/>
                <a:gd name="connsiteX139" fmla="*/ 128667 w 273432"/>
                <a:gd name="connsiteY139" fmla="*/ 217149 h 227860"/>
                <a:gd name="connsiteX140" fmla="*/ 126005 w 273432"/>
                <a:gd name="connsiteY140" fmla="*/ 219811 h 227860"/>
                <a:gd name="connsiteX141" fmla="*/ 123279 w 273432"/>
                <a:gd name="connsiteY141" fmla="*/ 219811 h 227860"/>
                <a:gd name="connsiteX142" fmla="*/ 120617 w 273432"/>
                <a:gd name="connsiteY142" fmla="*/ 219811 h 227860"/>
                <a:gd name="connsiteX143" fmla="*/ 120617 w 273432"/>
                <a:gd name="connsiteY143" fmla="*/ 222536 h 227860"/>
                <a:gd name="connsiteX144" fmla="*/ 117955 w 273432"/>
                <a:gd name="connsiteY144" fmla="*/ 222536 h 227860"/>
                <a:gd name="connsiteX145" fmla="*/ 117955 w 273432"/>
                <a:gd name="connsiteY145" fmla="*/ 225199 h 227860"/>
                <a:gd name="connsiteX146" fmla="*/ 115293 w 273432"/>
                <a:gd name="connsiteY146" fmla="*/ 225199 h 227860"/>
                <a:gd name="connsiteX147" fmla="*/ 112568 w 273432"/>
                <a:gd name="connsiteY147" fmla="*/ 227861 h 227860"/>
                <a:gd name="connsiteX148" fmla="*/ 109905 w 273432"/>
                <a:gd name="connsiteY148" fmla="*/ 227861 h 227860"/>
                <a:gd name="connsiteX149" fmla="*/ 109905 w 273432"/>
                <a:gd name="connsiteY149" fmla="*/ 225199 h 227860"/>
                <a:gd name="connsiteX150" fmla="*/ 107243 w 273432"/>
                <a:gd name="connsiteY150" fmla="*/ 225199 h 227860"/>
                <a:gd name="connsiteX151" fmla="*/ 107243 w 273432"/>
                <a:gd name="connsiteY151" fmla="*/ 222536 h 227860"/>
                <a:gd name="connsiteX152" fmla="*/ 104518 w 273432"/>
                <a:gd name="connsiteY152" fmla="*/ 222536 h 227860"/>
                <a:gd name="connsiteX153" fmla="*/ 107243 w 273432"/>
                <a:gd name="connsiteY153" fmla="*/ 222536 h 227860"/>
                <a:gd name="connsiteX154" fmla="*/ 107243 w 273432"/>
                <a:gd name="connsiteY154" fmla="*/ 219811 h 227860"/>
                <a:gd name="connsiteX155" fmla="*/ 104518 w 273432"/>
                <a:gd name="connsiteY155" fmla="*/ 217149 h 227860"/>
                <a:gd name="connsiteX156" fmla="*/ 104518 w 273432"/>
                <a:gd name="connsiteY156" fmla="*/ 214487 h 227860"/>
                <a:gd name="connsiteX157" fmla="*/ 101856 w 273432"/>
                <a:gd name="connsiteY157" fmla="*/ 214487 h 227860"/>
                <a:gd name="connsiteX158" fmla="*/ 99194 w 273432"/>
                <a:gd name="connsiteY158" fmla="*/ 214487 h 227860"/>
                <a:gd name="connsiteX159" fmla="*/ 96468 w 273432"/>
                <a:gd name="connsiteY159" fmla="*/ 214487 h 227860"/>
                <a:gd name="connsiteX160" fmla="*/ 93806 w 273432"/>
                <a:gd name="connsiteY160" fmla="*/ 214487 h 227860"/>
                <a:gd name="connsiteX161" fmla="*/ 91144 w 273432"/>
                <a:gd name="connsiteY161" fmla="*/ 214487 h 227860"/>
                <a:gd name="connsiteX162" fmla="*/ 91144 w 273432"/>
                <a:gd name="connsiteY162" fmla="*/ 211825 h 227860"/>
                <a:gd name="connsiteX163" fmla="*/ 91144 w 273432"/>
                <a:gd name="connsiteY163" fmla="*/ 209099 h 227860"/>
                <a:gd name="connsiteX164" fmla="*/ 88482 w 273432"/>
                <a:gd name="connsiteY164" fmla="*/ 209099 h 227860"/>
                <a:gd name="connsiteX165" fmla="*/ 88482 w 273432"/>
                <a:gd name="connsiteY165" fmla="*/ 206437 h 227860"/>
                <a:gd name="connsiteX166" fmla="*/ 85757 w 273432"/>
                <a:gd name="connsiteY166" fmla="*/ 206437 h 227860"/>
                <a:gd name="connsiteX167" fmla="*/ 83095 w 273432"/>
                <a:gd name="connsiteY167" fmla="*/ 203775 h 227860"/>
                <a:gd name="connsiteX168" fmla="*/ 80433 w 273432"/>
                <a:gd name="connsiteY168" fmla="*/ 203775 h 227860"/>
                <a:gd name="connsiteX169" fmla="*/ 77707 w 273432"/>
                <a:gd name="connsiteY169" fmla="*/ 203775 h 227860"/>
                <a:gd name="connsiteX170" fmla="*/ 77707 w 273432"/>
                <a:gd name="connsiteY170" fmla="*/ 201050 h 227860"/>
                <a:gd name="connsiteX171" fmla="*/ 75045 w 273432"/>
                <a:gd name="connsiteY171" fmla="*/ 201050 h 227860"/>
                <a:gd name="connsiteX172" fmla="*/ 75045 w 273432"/>
                <a:gd name="connsiteY172" fmla="*/ 198388 h 227860"/>
                <a:gd name="connsiteX173" fmla="*/ 72383 w 273432"/>
                <a:gd name="connsiteY173" fmla="*/ 198388 h 227860"/>
                <a:gd name="connsiteX174" fmla="*/ 69658 w 273432"/>
                <a:gd name="connsiteY174" fmla="*/ 198388 h 227860"/>
                <a:gd name="connsiteX175" fmla="*/ 64333 w 273432"/>
                <a:gd name="connsiteY175" fmla="*/ 198388 h 227860"/>
                <a:gd name="connsiteX176" fmla="*/ 61671 w 273432"/>
                <a:gd name="connsiteY176" fmla="*/ 198388 h 227860"/>
                <a:gd name="connsiteX177" fmla="*/ 61671 w 273432"/>
                <a:gd name="connsiteY177" fmla="*/ 195726 h 227860"/>
                <a:gd name="connsiteX178" fmla="*/ 58946 w 273432"/>
                <a:gd name="connsiteY178" fmla="*/ 195726 h 227860"/>
                <a:gd name="connsiteX179" fmla="*/ 58946 w 273432"/>
                <a:gd name="connsiteY179" fmla="*/ 193000 h 227860"/>
                <a:gd name="connsiteX180" fmla="*/ 56284 w 273432"/>
                <a:gd name="connsiteY180" fmla="*/ 193000 h 227860"/>
                <a:gd name="connsiteX181" fmla="*/ 53622 w 273432"/>
                <a:gd name="connsiteY181" fmla="*/ 193000 h 227860"/>
                <a:gd name="connsiteX182" fmla="*/ 50896 w 273432"/>
                <a:gd name="connsiteY182" fmla="*/ 195726 h 227860"/>
                <a:gd name="connsiteX183" fmla="*/ 48234 w 273432"/>
                <a:gd name="connsiteY183" fmla="*/ 195726 h 227860"/>
                <a:gd name="connsiteX184" fmla="*/ 48234 w 273432"/>
                <a:gd name="connsiteY184" fmla="*/ 193000 h 227860"/>
                <a:gd name="connsiteX185" fmla="*/ 45572 w 273432"/>
                <a:gd name="connsiteY185" fmla="*/ 193000 h 227860"/>
                <a:gd name="connsiteX186" fmla="*/ 45572 w 273432"/>
                <a:gd name="connsiteY186" fmla="*/ 195726 h 227860"/>
                <a:gd name="connsiteX187" fmla="*/ 42847 w 273432"/>
                <a:gd name="connsiteY187" fmla="*/ 195726 h 227860"/>
                <a:gd name="connsiteX188" fmla="*/ 40185 w 273432"/>
                <a:gd name="connsiteY188" fmla="*/ 195726 h 227860"/>
                <a:gd name="connsiteX189" fmla="*/ 37523 w 273432"/>
                <a:gd name="connsiteY189" fmla="*/ 195726 h 227860"/>
                <a:gd name="connsiteX190" fmla="*/ 34797 w 273432"/>
                <a:gd name="connsiteY190" fmla="*/ 195726 h 227860"/>
                <a:gd name="connsiteX191" fmla="*/ 34797 w 273432"/>
                <a:gd name="connsiteY191" fmla="*/ 193000 h 227860"/>
                <a:gd name="connsiteX192" fmla="*/ 37523 w 273432"/>
                <a:gd name="connsiteY192" fmla="*/ 193000 h 227860"/>
                <a:gd name="connsiteX193" fmla="*/ 37523 w 273432"/>
                <a:gd name="connsiteY193" fmla="*/ 190338 h 227860"/>
                <a:gd name="connsiteX194" fmla="*/ 37523 w 273432"/>
                <a:gd name="connsiteY194" fmla="*/ 187676 h 227860"/>
                <a:gd name="connsiteX195" fmla="*/ 34797 w 273432"/>
                <a:gd name="connsiteY195" fmla="*/ 185014 h 227860"/>
                <a:gd name="connsiteX196" fmla="*/ 37523 w 273432"/>
                <a:gd name="connsiteY196" fmla="*/ 185014 h 227860"/>
                <a:gd name="connsiteX197" fmla="*/ 37523 w 273432"/>
                <a:gd name="connsiteY197" fmla="*/ 182288 h 227860"/>
                <a:gd name="connsiteX198" fmla="*/ 34797 w 273432"/>
                <a:gd name="connsiteY198" fmla="*/ 182288 h 227860"/>
                <a:gd name="connsiteX199" fmla="*/ 32135 w 273432"/>
                <a:gd name="connsiteY199" fmla="*/ 179627 h 227860"/>
                <a:gd name="connsiteX200" fmla="*/ 32135 w 273432"/>
                <a:gd name="connsiteY200" fmla="*/ 176964 h 227860"/>
                <a:gd name="connsiteX201" fmla="*/ 34797 w 273432"/>
                <a:gd name="connsiteY201" fmla="*/ 176964 h 227860"/>
                <a:gd name="connsiteX202" fmla="*/ 34797 w 273432"/>
                <a:gd name="connsiteY202" fmla="*/ 174239 h 227860"/>
                <a:gd name="connsiteX203" fmla="*/ 32135 w 273432"/>
                <a:gd name="connsiteY203" fmla="*/ 174239 h 227860"/>
                <a:gd name="connsiteX204" fmla="*/ 29473 w 273432"/>
                <a:gd name="connsiteY204" fmla="*/ 174239 h 227860"/>
                <a:gd name="connsiteX205" fmla="*/ 26811 w 273432"/>
                <a:gd name="connsiteY205" fmla="*/ 171577 h 227860"/>
                <a:gd name="connsiteX206" fmla="*/ 24085 w 273432"/>
                <a:gd name="connsiteY206" fmla="*/ 171577 h 227860"/>
                <a:gd name="connsiteX207" fmla="*/ 21423 w 273432"/>
                <a:gd name="connsiteY207" fmla="*/ 171577 h 227860"/>
                <a:gd name="connsiteX208" fmla="*/ 21423 w 273432"/>
                <a:gd name="connsiteY208" fmla="*/ 168915 h 227860"/>
                <a:gd name="connsiteX209" fmla="*/ 21423 w 273432"/>
                <a:gd name="connsiteY209" fmla="*/ 166189 h 227860"/>
                <a:gd name="connsiteX210" fmla="*/ 21423 w 273432"/>
                <a:gd name="connsiteY210" fmla="*/ 163527 h 227860"/>
                <a:gd name="connsiteX211" fmla="*/ 21423 w 273432"/>
                <a:gd name="connsiteY211" fmla="*/ 160865 h 227860"/>
                <a:gd name="connsiteX212" fmla="*/ 21423 w 273432"/>
                <a:gd name="connsiteY212" fmla="*/ 158203 h 227860"/>
                <a:gd name="connsiteX213" fmla="*/ 18761 w 273432"/>
                <a:gd name="connsiteY213" fmla="*/ 158203 h 227860"/>
                <a:gd name="connsiteX214" fmla="*/ 18761 w 273432"/>
                <a:gd name="connsiteY214" fmla="*/ 155478 h 227860"/>
                <a:gd name="connsiteX215" fmla="*/ 16036 w 273432"/>
                <a:gd name="connsiteY215" fmla="*/ 155478 h 227860"/>
                <a:gd name="connsiteX216" fmla="*/ 13374 w 273432"/>
                <a:gd name="connsiteY216" fmla="*/ 155478 h 227860"/>
                <a:gd name="connsiteX217" fmla="*/ 10712 w 273432"/>
                <a:gd name="connsiteY217" fmla="*/ 155478 h 227860"/>
                <a:gd name="connsiteX218" fmla="*/ 10712 w 273432"/>
                <a:gd name="connsiteY218" fmla="*/ 158203 h 227860"/>
                <a:gd name="connsiteX219" fmla="*/ 7986 w 273432"/>
                <a:gd name="connsiteY219" fmla="*/ 158203 h 227860"/>
                <a:gd name="connsiteX220" fmla="*/ 5324 w 273432"/>
                <a:gd name="connsiteY220" fmla="*/ 158203 h 227860"/>
                <a:gd name="connsiteX221" fmla="*/ 5324 w 273432"/>
                <a:gd name="connsiteY221" fmla="*/ 155478 h 227860"/>
                <a:gd name="connsiteX222" fmla="*/ 2662 w 273432"/>
                <a:gd name="connsiteY222" fmla="*/ 155478 h 227860"/>
                <a:gd name="connsiteX223" fmla="*/ 0 w 273432"/>
                <a:gd name="connsiteY223" fmla="*/ 155478 h 227860"/>
                <a:gd name="connsiteX224" fmla="*/ 2662 w 273432"/>
                <a:gd name="connsiteY224" fmla="*/ 152815 h 227860"/>
                <a:gd name="connsiteX225" fmla="*/ 5324 w 273432"/>
                <a:gd name="connsiteY225" fmla="*/ 152815 h 227860"/>
                <a:gd name="connsiteX226" fmla="*/ 5324 w 273432"/>
                <a:gd name="connsiteY226" fmla="*/ 150153 h 227860"/>
                <a:gd name="connsiteX227" fmla="*/ 5324 w 273432"/>
                <a:gd name="connsiteY227" fmla="*/ 147428 h 227860"/>
                <a:gd name="connsiteX228" fmla="*/ 5324 w 273432"/>
                <a:gd name="connsiteY228" fmla="*/ 144766 h 227860"/>
                <a:gd name="connsiteX229" fmla="*/ 7986 w 273432"/>
                <a:gd name="connsiteY229" fmla="*/ 144766 h 227860"/>
                <a:gd name="connsiteX230" fmla="*/ 10712 w 273432"/>
                <a:gd name="connsiteY230" fmla="*/ 142104 h 227860"/>
                <a:gd name="connsiteX231" fmla="*/ 13374 w 273432"/>
                <a:gd name="connsiteY231" fmla="*/ 142104 h 227860"/>
                <a:gd name="connsiteX232" fmla="*/ 18761 w 273432"/>
                <a:gd name="connsiteY232" fmla="*/ 142104 h 227860"/>
                <a:gd name="connsiteX233" fmla="*/ 21423 w 273432"/>
                <a:gd name="connsiteY233" fmla="*/ 142104 h 227860"/>
                <a:gd name="connsiteX234" fmla="*/ 24085 w 273432"/>
                <a:gd name="connsiteY234" fmla="*/ 139378 h 227860"/>
                <a:gd name="connsiteX235" fmla="*/ 26811 w 273432"/>
                <a:gd name="connsiteY235" fmla="*/ 139378 h 227860"/>
                <a:gd name="connsiteX236" fmla="*/ 29473 w 273432"/>
                <a:gd name="connsiteY236" fmla="*/ 142104 h 227860"/>
                <a:gd name="connsiteX237" fmla="*/ 32135 w 273432"/>
                <a:gd name="connsiteY237" fmla="*/ 142104 h 227860"/>
                <a:gd name="connsiteX238" fmla="*/ 32135 w 273432"/>
                <a:gd name="connsiteY238" fmla="*/ 139378 h 227860"/>
                <a:gd name="connsiteX239" fmla="*/ 34797 w 273432"/>
                <a:gd name="connsiteY239" fmla="*/ 139378 h 227860"/>
                <a:gd name="connsiteX240" fmla="*/ 37523 w 273432"/>
                <a:gd name="connsiteY240" fmla="*/ 139378 h 227860"/>
                <a:gd name="connsiteX241" fmla="*/ 37523 w 273432"/>
                <a:gd name="connsiteY241" fmla="*/ 136716 h 227860"/>
                <a:gd name="connsiteX242" fmla="*/ 40185 w 273432"/>
                <a:gd name="connsiteY242" fmla="*/ 136716 h 227860"/>
                <a:gd name="connsiteX243" fmla="*/ 42847 w 273432"/>
                <a:gd name="connsiteY243" fmla="*/ 136716 h 227860"/>
                <a:gd name="connsiteX244" fmla="*/ 45572 w 273432"/>
                <a:gd name="connsiteY244" fmla="*/ 134054 h 227860"/>
                <a:gd name="connsiteX245" fmla="*/ 48234 w 273432"/>
                <a:gd name="connsiteY245" fmla="*/ 134054 h 227860"/>
                <a:gd name="connsiteX246" fmla="*/ 48234 w 273432"/>
                <a:gd name="connsiteY246" fmla="*/ 131329 h 227860"/>
                <a:gd name="connsiteX247" fmla="*/ 50896 w 273432"/>
                <a:gd name="connsiteY247" fmla="*/ 134054 h 227860"/>
                <a:gd name="connsiteX248" fmla="*/ 53622 w 273432"/>
                <a:gd name="connsiteY248" fmla="*/ 134054 h 227860"/>
                <a:gd name="connsiteX249" fmla="*/ 53622 w 273432"/>
                <a:gd name="connsiteY249" fmla="*/ 136716 h 227860"/>
                <a:gd name="connsiteX250" fmla="*/ 56284 w 273432"/>
                <a:gd name="connsiteY250" fmla="*/ 134054 h 227860"/>
                <a:gd name="connsiteX251" fmla="*/ 58946 w 273432"/>
                <a:gd name="connsiteY251" fmla="*/ 131329 h 227860"/>
                <a:gd name="connsiteX252" fmla="*/ 61671 w 273432"/>
                <a:gd name="connsiteY252" fmla="*/ 131329 h 227860"/>
                <a:gd name="connsiteX253" fmla="*/ 64333 w 273432"/>
                <a:gd name="connsiteY253" fmla="*/ 131329 h 227860"/>
                <a:gd name="connsiteX254" fmla="*/ 66995 w 273432"/>
                <a:gd name="connsiteY254" fmla="*/ 131329 h 227860"/>
                <a:gd name="connsiteX255" fmla="*/ 69658 w 273432"/>
                <a:gd name="connsiteY255" fmla="*/ 128667 h 227860"/>
                <a:gd name="connsiteX256" fmla="*/ 72383 w 273432"/>
                <a:gd name="connsiteY256" fmla="*/ 128667 h 227860"/>
                <a:gd name="connsiteX257" fmla="*/ 72383 w 273432"/>
                <a:gd name="connsiteY257" fmla="*/ 126005 h 227860"/>
                <a:gd name="connsiteX258" fmla="*/ 75045 w 273432"/>
                <a:gd name="connsiteY258" fmla="*/ 126005 h 227860"/>
                <a:gd name="connsiteX259" fmla="*/ 77707 w 273432"/>
                <a:gd name="connsiteY259" fmla="*/ 123343 h 227860"/>
                <a:gd name="connsiteX260" fmla="*/ 80433 w 273432"/>
                <a:gd name="connsiteY260" fmla="*/ 123343 h 227860"/>
                <a:gd name="connsiteX261" fmla="*/ 83095 w 273432"/>
                <a:gd name="connsiteY261" fmla="*/ 120617 h 227860"/>
                <a:gd name="connsiteX262" fmla="*/ 85757 w 273432"/>
                <a:gd name="connsiteY262" fmla="*/ 120617 h 227860"/>
                <a:gd name="connsiteX263" fmla="*/ 88482 w 273432"/>
                <a:gd name="connsiteY263" fmla="*/ 120617 h 227860"/>
                <a:gd name="connsiteX264" fmla="*/ 91144 w 273432"/>
                <a:gd name="connsiteY264" fmla="*/ 120617 h 227860"/>
                <a:gd name="connsiteX265" fmla="*/ 93806 w 273432"/>
                <a:gd name="connsiteY265" fmla="*/ 120617 h 227860"/>
                <a:gd name="connsiteX266" fmla="*/ 96468 w 273432"/>
                <a:gd name="connsiteY266" fmla="*/ 117955 h 227860"/>
                <a:gd name="connsiteX267" fmla="*/ 99194 w 273432"/>
                <a:gd name="connsiteY267" fmla="*/ 117955 h 227860"/>
                <a:gd name="connsiteX268" fmla="*/ 99194 w 273432"/>
                <a:gd name="connsiteY268" fmla="*/ 115293 h 227860"/>
                <a:gd name="connsiteX269" fmla="*/ 101856 w 273432"/>
                <a:gd name="connsiteY269" fmla="*/ 115293 h 227860"/>
                <a:gd name="connsiteX270" fmla="*/ 104518 w 273432"/>
                <a:gd name="connsiteY270" fmla="*/ 115293 h 227860"/>
                <a:gd name="connsiteX271" fmla="*/ 107243 w 273432"/>
                <a:gd name="connsiteY271" fmla="*/ 115293 h 227860"/>
                <a:gd name="connsiteX272" fmla="*/ 107243 w 273432"/>
                <a:gd name="connsiteY272" fmla="*/ 117955 h 227860"/>
                <a:gd name="connsiteX273" fmla="*/ 109905 w 273432"/>
                <a:gd name="connsiteY273" fmla="*/ 117955 h 227860"/>
                <a:gd name="connsiteX274" fmla="*/ 112568 w 273432"/>
                <a:gd name="connsiteY274" fmla="*/ 117955 h 227860"/>
                <a:gd name="connsiteX275" fmla="*/ 112568 w 273432"/>
                <a:gd name="connsiteY275" fmla="*/ 115293 h 227860"/>
                <a:gd name="connsiteX276" fmla="*/ 112568 w 273432"/>
                <a:gd name="connsiteY276" fmla="*/ 112568 h 227860"/>
                <a:gd name="connsiteX277" fmla="*/ 115293 w 273432"/>
                <a:gd name="connsiteY277" fmla="*/ 109906 h 227860"/>
                <a:gd name="connsiteX278" fmla="*/ 117955 w 273432"/>
                <a:gd name="connsiteY278" fmla="*/ 107243 h 227860"/>
                <a:gd name="connsiteX279" fmla="*/ 117955 w 273432"/>
                <a:gd name="connsiteY279" fmla="*/ 104518 h 227860"/>
                <a:gd name="connsiteX280" fmla="*/ 120617 w 273432"/>
                <a:gd name="connsiteY280" fmla="*/ 104518 h 227860"/>
                <a:gd name="connsiteX281" fmla="*/ 123279 w 273432"/>
                <a:gd name="connsiteY281" fmla="*/ 101856 h 227860"/>
                <a:gd name="connsiteX282" fmla="*/ 123279 w 273432"/>
                <a:gd name="connsiteY282" fmla="*/ 99194 h 227860"/>
                <a:gd name="connsiteX283" fmla="*/ 126005 w 273432"/>
                <a:gd name="connsiteY283" fmla="*/ 99194 h 227860"/>
                <a:gd name="connsiteX284" fmla="*/ 128667 w 273432"/>
                <a:gd name="connsiteY284" fmla="*/ 96532 h 227860"/>
                <a:gd name="connsiteX285" fmla="*/ 128667 w 273432"/>
                <a:gd name="connsiteY285" fmla="*/ 93806 h 227860"/>
                <a:gd name="connsiteX286" fmla="*/ 131329 w 273432"/>
                <a:gd name="connsiteY286" fmla="*/ 91144 h 227860"/>
                <a:gd name="connsiteX287" fmla="*/ 134054 w 273432"/>
                <a:gd name="connsiteY287" fmla="*/ 88482 h 227860"/>
                <a:gd name="connsiteX288" fmla="*/ 136716 w 273432"/>
                <a:gd name="connsiteY288" fmla="*/ 88482 h 227860"/>
                <a:gd name="connsiteX289" fmla="*/ 136716 w 273432"/>
                <a:gd name="connsiteY289" fmla="*/ 85757 h 227860"/>
                <a:gd name="connsiteX290" fmla="*/ 139378 w 273432"/>
                <a:gd name="connsiteY290" fmla="*/ 85757 h 227860"/>
                <a:gd name="connsiteX291" fmla="*/ 142104 w 273432"/>
                <a:gd name="connsiteY291" fmla="*/ 88482 h 227860"/>
                <a:gd name="connsiteX292" fmla="*/ 144766 w 273432"/>
                <a:gd name="connsiteY292" fmla="*/ 88482 h 227860"/>
                <a:gd name="connsiteX293" fmla="*/ 147428 w 273432"/>
                <a:gd name="connsiteY293" fmla="*/ 88482 h 227860"/>
                <a:gd name="connsiteX294" fmla="*/ 150090 w 273432"/>
                <a:gd name="connsiteY294" fmla="*/ 88482 h 227860"/>
                <a:gd name="connsiteX295" fmla="*/ 152816 w 273432"/>
                <a:gd name="connsiteY295" fmla="*/ 88482 h 227860"/>
                <a:gd name="connsiteX296" fmla="*/ 152816 w 273432"/>
                <a:gd name="connsiteY296" fmla="*/ 85757 h 227860"/>
                <a:gd name="connsiteX297" fmla="*/ 152816 w 273432"/>
                <a:gd name="connsiteY297" fmla="*/ 83095 h 227860"/>
                <a:gd name="connsiteX298" fmla="*/ 152816 w 273432"/>
                <a:gd name="connsiteY298" fmla="*/ 80433 h 227860"/>
                <a:gd name="connsiteX299" fmla="*/ 152816 w 273432"/>
                <a:gd name="connsiteY299" fmla="*/ 77707 h 227860"/>
                <a:gd name="connsiteX300" fmla="*/ 152816 w 273432"/>
                <a:gd name="connsiteY300" fmla="*/ 75045 h 227860"/>
                <a:gd name="connsiteX301" fmla="*/ 152816 w 273432"/>
                <a:gd name="connsiteY301" fmla="*/ 69657 h 227860"/>
                <a:gd name="connsiteX302" fmla="*/ 152816 w 273432"/>
                <a:gd name="connsiteY302" fmla="*/ 66995 h 227860"/>
                <a:gd name="connsiteX303" fmla="*/ 152816 w 273432"/>
                <a:gd name="connsiteY303" fmla="*/ 64334 h 227860"/>
                <a:gd name="connsiteX304" fmla="*/ 152816 w 273432"/>
                <a:gd name="connsiteY304" fmla="*/ 61671 h 227860"/>
                <a:gd name="connsiteX305" fmla="*/ 155478 w 273432"/>
                <a:gd name="connsiteY305" fmla="*/ 58946 h 227860"/>
                <a:gd name="connsiteX306" fmla="*/ 155478 w 273432"/>
                <a:gd name="connsiteY306" fmla="*/ 56284 h 227860"/>
                <a:gd name="connsiteX307" fmla="*/ 155478 w 273432"/>
                <a:gd name="connsiteY307" fmla="*/ 53622 h 227860"/>
                <a:gd name="connsiteX308" fmla="*/ 158140 w 273432"/>
                <a:gd name="connsiteY308" fmla="*/ 50896 h 227860"/>
                <a:gd name="connsiteX309" fmla="*/ 158140 w 273432"/>
                <a:gd name="connsiteY309" fmla="*/ 48234 h 227860"/>
                <a:gd name="connsiteX310" fmla="*/ 158140 w 273432"/>
                <a:gd name="connsiteY310" fmla="*/ 45572 h 227860"/>
                <a:gd name="connsiteX311" fmla="*/ 160865 w 273432"/>
                <a:gd name="connsiteY311" fmla="*/ 45572 h 227860"/>
                <a:gd name="connsiteX312" fmla="*/ 160865 w 273432"/>
                <a:gd name="connsiteY312" fmla="*/ 42847 h 227860"/>
                <a:gd name="connsiteX313" fmla="*/ 160865 w 273432"/>
                <a:gd name="connsiteY313" fmla="*/ 40185 h 227860"/>
                <a:gd name="connsiteX314" fmla="*/ 163527 w 273432"/>
                <a:gd name="connsiteY314" fmla="*/ 34860 h 227860"/>
                <a:gd name="connsiteX315" fmla="*/ 166189 w 273432"/>
                <a:gd name="connsiteY315" fmla="*/ 32135 h 227860"/>
                <a:gd name="connsiteX316" fmla="*/ 166189 w 273432"/>
                <a:gd name="connsiteY316" fmla="*/ 29473 h 227860"/>
                <a:gd name="connsiteX317" fmla="*/ 168915 w 273432"/>
                <a:gd name="connsiteY317" fmla="*/ 29473 h 227860"/>
                <a:gd name="connsiteX318" fmla="*/ 171577 w 273432"/>
                <a:gd name="connsiteY318" fmla="*/ 29473 h 227860"/>
                <a:gd name="connsiteX319" fmla="*/ 174239 w 273432"/>
                <a:gd name="connsiteY319" fmla="*/ 29473 h 227860"/>
                <a:gd name="connsiteX320" fmla="*/ 176964 w 273432"/>
                <a:gd name="connsiteY320" fmla="*/ 26811 h 227860"/>
                <a:gd name="connsiteX321" fmla="*/ 179626 w 273432"/>
                <a:gd name="connsiteY321" fmla="*/ 26811 h 227860"/>
                <a:gd name="connsiteX322" fmla="*/ 179626 w 273432"/>
                <a:gd name="connsiteY322" fmla="*/ 24085 h 227860"/>
                <a:gd name="connsiteX323" fmla="*/ 179626 w 273432"/>
                <a:gd name="connsiteY323" fmla="*/ 21423 h 227860"/>
                <a:gd name="connsiteX324" fmla="*/ 182288 w 273432"/>
                <a:gd name="connsiteY324" fmla="*/ 21423 h 227860"/>
                <a:gd name="connsiteX325" fmla="*/ 184951 w 273432"/>
                <a:gd name="connsiteY325" fmla="*/ 21423 h 227860"/>
                <a:gd name="connsiteX326" fmla="*/ 182288 w 273432"/>
                <a:gd name="connsiteY326" fmla="*/ 21423 h 227860"/>
                <a:gd name="connsiteX327" fmla="*/ 182288 w 273432"/>
                <a:gd name="connsiteY327" fmla="*/ 18761 h 227860"/>
                <a:gd name="connsiteX328" fmla="*/ 184951 w 273432"/>
                <a:gd name="connsiteY328" fmla="*/ 18761 h 227860"/>
                <a:gd name="connsiteX329" fmla="*/ 187676 w 273432"/>
                <a:gd name="connsiteY329" fmla="*/ 18761 h 227860"/>
                <a:gd name="connsiteX330" fmla="*/ 187676 w 273432"/>
                <a:gd name="connsiteY330" fmla="*/ 16036 h 227860"/>
                <a:gd name="connsiteX331" fmla="*/ 190338 w 273432"/>
                <a:gd name="connsiteY331" fmla="*/ 16036 h 227860"/>
                <a:gd name="connsiteX332" fmla="*/ 193000 w 273432"/>
                <a:gd name="connsiteY332" fmla="*/ 16036 h 227860"/>
                <a:gd name="connsiteX333" fmla="*/ 193000 w 273432"/>
                <a:gd name="connsiteY333" fmla="*/ 13374 h 227860"/>
                <a:gd name="connsiteX334" fmla="*/ 195726 w 273432"/>
                <a:gd name="connsiteY334" fmla="*/ 13374 h 227860"/>
                <a:gd name="connsiteX335" fmla="*/ 195726 w 273432"/>
                <a:gd name="connsiteY335" fmla="*/ 10712 h 227860"/>
                <a:gd name="connsiteX336" fmla="*/ 198388 w 273432"/>
                <a:gd name="connsiteY336" fmla="*/ 8050 h 227860"/>
                <a:gd name="connsiteX337" fmla="*/ 198388 w 273432"/>
                <a:gd name="connsiteY337" fmla="*/ 5324 h 227860"/>
                <a:gd name="connsiteX338" fmla="*/ 198388 w 273432"/>
                <a:gd name="connsiteY338" fmla="*/ 2662 h 227860"/>
                <a:gd name="connsiteX339" fmla="*/ 201050 w 273432"/>
                <a:gd name="connsiteY339" fmla="*/ 2662 h 227860"/>
                <a:gd name="connsiteX340" fmla="*/ 201050 w 273432"/>
                <a:gd name="connsiteY340" fmla="*/ 0 h 227860"/>
                <a:gd name="connsiteX341" fmla="*/ 203775 w 273432"/>
                <a:gd name="connsiteY341" fmla="*/ 0 h 227860"/>
                <a:gd name="connsiteX342" fmla="*/ 206437 w 273432"/>
                <a:gd name="connsiteY342" fmla="*/ 0 h 227860"/>
                <a:gd name="connsiteX343" fmla="*/ 206437 w 273432"/>
                <a:gd name="connsiteY343" fmla="*/ 0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273432" h="227860">
                  <a:moveTo>
                    <a:pt x="206437" y="0"/>
                  </a:moveTo>
                  <a:lnTo>
                    <a:pt x="203775" y="2662"/>
                  </a:lnTo>
                  <a:lnTo>
                    <a:pt x="203775" y="5324"/>
                  </a:lnTo>
                  <a:lnTo>
                    <a:pt x="203775" y="8050"/>
                  </a:lnTo>
                  <a:lnTo>
                    <a:pt x="201050" y="10712"/>
                  </a:lnTo>
                  <a:lnTo>
                    <a:pt x="201050" y="13374"/>
                  </a:lnTo>
                  <a:lnTo>
                    <a:pt x="201050" y="16036"/>
                  </a:lnTo>
                  <a:lnTo>
                    <a:pt x="201050" y="18761"/>
                  </a:lnTo>
                  <a:lnTo>
                    <a:pt x="203775" y="21423"/>
                  </a:lnTo>
                  <a:lnTo>
                    <a:pt x="203775" y="24085"/>
                  </a:lnTo>
                  <a:lnTo>
                    <a:pt x="203775" y="26811"/>
                  </a:lnTo>
                  <a:lnTo>
                    <a:pt x="203775" y="29473"/>
                  </a:lnTo>
                  <a:lnTo>
                    <a:pt x="203775" y="32135"/>
                  </a:lnTo>
                  <a:lnTo>
                    <a:pt x="206437" y="34860"/>
                  </a:lnTo>
                  <a:lnTo>
                    <a:pt x="206437" y="37522"/>
                  </a:lnTo>
                  <a:lnTo>
                    <a:pt x="206437" y="40185"/>
                  </a:lnTo>
                  <a:lnTo>
                    <a:pt x="206437" y="42847"/>
                  </a:lnTo>
                  <a:lnTo>
                    <a:pt x="209099" y="45572"/>
                  </a:lnTo>
                  <a:lnTo>
                    <a:pt x="209099" y="48234"/>
                  </a:lnTo>
                  <a:lnTo>
                    <a:pt x="209099" y="50896"/>
                  </a:lnTo>
                  <a:lnTo>
                    <a:pt x="206437" y="53622"/>
                  </a:lnTo>
                  <a:lnTo>
                    <a:pt x="203775" y="53622"/>
                  </a:lnTo>
                  <a:lnTo>
                    <a:pt x="201050" y="56284"/>
                  </a:lnTo>
                  <a:lnTo>
                    <a:pt x="203775" y="56284"/>
                  </a:lnTo>
                  <a:lnTo>
                    <a:pt x="203775" y="58946"/>
                  </a:lnTo>
                  <a:lnTo>
                    <a:pt x="206437" y="61671"/>
                  </a:lnTo>
                  <a:lnTo>
                    <a:pt x="206437" y="64334"/>
                  </a:lnTo>
                  <a:lnTo>
                    <a:pt x="209099" y="66995"/>
                  </a:lnTo>
                  <a:lnTo>
                    <a:pt x="209099" y="69657"/>
                  </a:lnTo>
                  <a:lnTo>
                    <a:pt x="211761" y="72383"/>
                  </a:lnTo>
                  <a:lnTo>
                    <a:pt x="214487" y="72383"/>
                  </a:lnTo>
                  <a:lnTo>
                    <a:pt x="214487" y="75045"/>
                  </a:lnTo>
                  <a:lnTo>
                    <a:pt x="217149" y="77707"/>
                  </a:lnTo>
                  <a:lnTo>
                    <a:pt x="219811" y="77707"/>
                  </a:lnTo>
                  <a:lnTo>
                    <a:pt x="219811" y="80433"/>
                  </a:lnTo>
                  <a:lnTo>
                    <a:pt x="222536" y="83095"/>
                  </a:lnTo>
                  <a:lnTo>
                    <a:pt x="225198" y="83095"/>
                  </a:lnTo>
                  <a:lnTo>
                    <a:pt x="227861" y="85757"/>
                  </a:lnTo>
                  <a:lnTo>
                    <a:pt x="230586" y="88482"/>
                  </a:lnTo>
                  <a:lnTo>
                    <a:pt x="233248" y="91144"/>
                  </a:lnTo>
                  <a:lnTo>
                    <a:pt x="235910" y="91144"/>
                  </a:lnTo>
                  <a:lnTo>
                    <a:pt x="235910" y="93806"/>
                  </a:lnTo>
                  <a:lnTo>
                    <a:pt x="238572" y="96532"/>
                  </a:lnTo>
                  <a:lnTo>
                    <a:pt x="241298" y="96532"/>
                  </a:lnTo>
                  <a:lnTo>
                    <a:pt x="243960" y="99194"/>
                  </a:lnTo>
                  <a:lnTo>
                    <a:pt x="246622" y="101856"/>
                  </a:lnTo>
                  <a:lnTo>
                    <a:pt x="249347" y="101856"/>
                  </a:lnTo>
                  <a:lnTo>
                    <a:pt x="249347" y="104518"/>
                  </a:lnTo>
                  <a:lnTo>
                    <a:pt x="252009" y="107243"/>
                  </a:lnTo>
                  <a:lnTo>
                    <a:pt x="254671" y="107243"/>
                  </a:lnTo>
                  <a:lnTo>
                    <a:pt x="257397" y="109906"/>
                  </a:lnTo>
                  <a:lnTo>
                    <a:pt x="260059" y="109906"/>
                  </a:lnTo>
                  <a:lnTo>
                    <a:pt x="262721" y="112568"/>
                  </a:lnTo>
                  <a:lnTo>
                    <a:pt x="262721" y="115293"/>
                  </a:lnTo>
                  <a:lnTo>
                    <a:pt x="265383" y="115293"/>
                  </a:lnTo>
                  <a:lnTo>
                    <a:pt x="268109" y="117955"/>
                  </a:lnTo>
                  <a:lnTo>
                    <a:pt x="270771" y="117955"/>
                  </a:lnTo>
                  <a:lnTo>
                    <a:pt x="273433" y="115293"/>
                  </a:lnTo>
                  <a:lnTo>
                    <a:pt x="270771" y="117955"/>
                  </a:lnTo>
                  <a:lnTo>
                    <a:pt x="270771" y="120617"/>
                  </a:lnTo>
                  <a:lnTo>
                    <a:pt x="268109" y="120617"/>
                  </a:lnTo>
                  <a:lnTo>
                    <a:pt x="268109" y="123343"/>
                  </a:lnTo>
                  <a:lnTo>
                    <a:pt x="265383" y="123343"/>
                  </a:lnTo>
                  <a:lnTo>
                    <a:pt x="262721" y="123343"/>
                  </a:lnTo>
                  <a:lnTo>
                    <a:pt x="260059" y="123343"/>
                  </a:lnTo>
                  <a:lnTo>
                    <a:pt x="260059" y="126005"/>
                  </a:lnTo>
                  <a:lnTo>
                    <a:pt x="257397" y="126005"/>
                  </a:lnTo>
                  <a:lnTo>
                    <a:pt x="254671" y="128667"/>
                  </a:lnTo>
                  <a:lnTo>
                    <a:pt x="254671" y="131329"/>
                  </a:lnTo>
                  <a:lnTo>
                    <a:pt x="252009" y="131329"/>
                  </a:lnTo>
                  <a:lnTo>
                    <a:pt x="246622" y="131329"/>
                  </a:lnTo>
                  <a:lnTo>
                    <a:pt x="246622" y="134054"/>
                  </a:lnTo>
                  <a:lnTo>
                    <a:pt x="243960" y="136716"/>
                  </a:lnTo>
                  <a:lnTo>
                    <a:pt x="241298" y="136716"/>
                  </a:lnTo>
                  <a:lnTo>
                    <a:pt x="238572" y="136716"/>
                  </a:lnTo>
                  <a:lnTo>
                    <a:pt x="235910" y="139378"/>
                  </a:lnTo>
                  <a:lnTo>
                    <a:pt x="233248" y="142104"/>
                  </a:lnTo>
                  <a:lnTo>
                    <a:pt x="233248" y="144766"/>
                  </a:lnTo>
                  <a:lnTo>
                    <a:pt x="230586" y="144766"/>
                  </a:lnTo>
                  <a:lnTo>
                    <a:pt x="227861" y="147428"/>
                  </a:lnTo>
                  <a:lnTo>
                    <a:pt x="225198" y="144766"/>
                  </a:lnTo>
                  <a:lnTo>
                    <a:pt x="225198" y="147428"/>
                  </a:lnTo>
                  <a:lnTo>
                    <a:pt x="222536" y="147428"/>
                  </a:lnTo>
                  <a:lnTo>
                    <a:pt x="222536" y="150153"/>
                  </a:lnTo>
                  <a:lnTo>
                    <a:pt x="222536" y="152815"/>
                  </a:lnTo>
                  <a:lnTo>
                    <a:pt x="219811" y="155478"/>
                  </a:lnTo>
                  <a:lnTo>
                    <a:pt x="219811" y="158203"/>
                  </a:lnTo>
                  <a:lnTo>
                    <a:pt x="217149" y="160865"/>
                  </a:lnTo>
                  <a:lnTo>
                    <a:pt x="217149" y="163527"/>
                  </a:lnTo>
                  <a:lnTo>
                    <a:pt x="214487" y="168915"/>
                  </a:lnTo>
                  <a:lnTo>
                    <a:pt x="214487" y="171577"/>
                  </a:lnTo>
                  <a:lnTo>
                    <a:pt x="211761" y="174239"/>
                  </a:lnTo>
                  <a:lnTo>
                    <a:pt x="211761" y="176964"/>
                  </a:lnTo>
                  <a:lnTo>
                    <a:pt x="211761" y="179627"/>
                  </a:lnTo>
                  <a:lnTo>
                    <a:pt x="209099" y="182288"/>
                  </a:lnTo>
                  <a:lnTo>
                    <a:pt x="209099" y="185014"/>
                  </a:lnTo>
                  <a:lnTo>
                    <a:pt x="206437" y="187676"/>
                  </a:lnTo>
                  <a:lnTo>
                    <a:pt x="206437" y="190338"/>
                  </a:lnTo>
                  <a:lnTo>
                    <a:pt x="203775" y="193000"/>
                  </a:lnTo>
                  <a:lnTo>
                    <a:pt x="203775" y="195726"/>
                  </a:lnTo>
                  <a:lnTo>
                    <a:pt x="201050" y="198388"/>
                  </a:lnTo>
                  <a:lnTo>
                    <a:pt x="201050" y="201050"/>
                  </a:lnTo>
                  <a:lnTo>
                    <a:pt x="201050" y="203775"/>
                  </a:lnTo>
                  <a:lnTo>
                    <a:pt x="201050" y="206437"/>
                  </a:lnTo>
                  <a:lnTo>
                    <a:pt x="198388" y="206437"/>
                  </a:lnTo>
                  <a:lnTo>
                    <a:pt x="198388" y="209099"/>
                  </a:lnTo>
                  <a:lnTo>
                    <a:pt x="195726" y="211825"/>
                  </a:lnTo>
                  <a:lnTo>
                    <a:pt x="193000" y="211825"/>
                  </a:lnTo>
                  <a:lnTo>
                    <a:pt x="190338" y="211825"/>
                  </a:lnTo>
                  <a:lnTo>
                    <a:pt x="187676" y="211825"/>
                  </a:lnTo>
                  <a:lnTo>
                    <a:pt x="187676" y="209099"/>
                  </a:lnTo>
                  <a:lnTo>
                    <a:pt x="187676" y="206437"/>
                  </a:lnTo>
                  <a:lnTo>
                    <a:pt x="184951" y="206437"/>
                  </a:lnTo>
                  <a:lnTo>
                    <a:pt x="184951" y="203775"/>
                  </a:lnTo>
                  <a:lnTo>
                    <a:pt x="182288" y="203775"/>
                  </a:lnTo>
                  <a:lnTo>
                    <a:pt x="179626" y="203775"/>
                  </a:lnTo>
                  <a:lnTo>
                    <a:pt x="176964" y="203775"/>
                  </a:lnTo>
                  <a:lnTo>
                    <a:pt x="176964" y="206437"/>
                  </a:lnTo>
                  <a:lnTo>
                    <a:pt x="174239" y="206437"/>
                  </a:lnTo>
                  <a:lnTo>
                    <a:pt x="174239" y="209099"/>
                  </a:lnTo>
                  <a:lnTo>
                    <a:pt x="171577" y="209099"/>
                  </a:lnTo>
                  <a:lnTo>
                    <a:pt x="168915" y="209099"/>
                  </a:lnTo>
                  <a:lnTo>
                    <a:pt x="168915" y="211825"/>
                  </a:lnTo>
                  <a:lnTo>
                    <a:pt x="166189" y="211825"/>
                  </a:lnTo>
                  <a:lnTo>
                    <a:pt x="163527" y="211825"/>
                  </a:lnTo>
                  <a:lnTo>
                    <a:pt x="160865" y="211825"/>
                  </a:lnTo>
                  <a:lnTo>
                    <a:pt x="158140" y="214487"/>
                  </a:lnTo>
                  <a:lnTo>
                    <a:pt x="155478" y="214487"/>
                  </a:lnTo>
                  <a:lnTo>
                    <a:pt x="152816" y="214487"/>
                  </a:lnTo>
                  <a:lnTo>
                    <a:pt x="150090" y="214487"/>
                  </a:lnTo>
                  <a:lnTo>
                    <a:pt x="147428" y="211825"/>
                  </a:lnTo>
                  <a:lnTo>
                    <a:pt x="142104" y="211825"/>
                  </a:lnTo>
                  <a:lnTo>
                    <a:pt x="142104" y="209099"/>
                  </a:lnTo>
                  <a:lnTo>
                    <a:pt x="139378" y="209099"/>
                  </a:lnTo>
                  <a:lnTo>
                    <a:pt x="136716" y="209099"/>
                  </a:lnTo>
                  <a:lnTo>
                    <a:pt x="134054" y="211825"/>
                  </a:lnTo>
                  <a:lnTo>
                    <a:pt x="131329" y="211825"/>
                  </a:lnTo>
                  <a:lnTo>
                    <a:pt x="131329" y="214487"/>
                  </a:lnTo>
                  <a:lnTo>
                    <a:pt x="128667" y="214487"/>
                  </a:lnTo>
                  <a:lnTo>
                    <a:pt x="128667" y="217149"/>
                  </a:lnTo>
                  <a:lnTo>
                    <a:pt x="126005" y="219811"/>
                  </a:lnTo>
                  <a:lnTo>
                    <a:pt x="123279" y="219811"/>
                  </a:lnTo>
                  <a:lnTo>
                    <a:pt x="120617" y="219811"/>
                  </a:lnTo>
                  <a:lnTo>
                    <a:pt x="120617" y="222536"/>
                  </a:lnTo>
                  <a:lnTo>
                    <a:pt x="117955" y="222536"/>
                  </a:lnTo>
                  <a:lnTo>
                    <a:pt x="117955" y="225199"/>
                  </a:lnTo>
                  <a:lnTo>
                    <a:pt x="115293" y="225199"/>
                  </a:lnTo>
                  <a:lnTo>
                    <a:pt x="112568" y="227861"/>
                  </a:lnTo>
                  <a:lnTo>
                    <a:pt x="109905" y="227861"/>
                  </a:lnTo>
                  <a:lnTo>
                    <a:pt x="109905" y="225199"/>
                  </a:lnTo>
                  <a:lnTo>
                    <a:pt x="107243" y="225199"/>
                  </a:lnTo>
                  <a:lnTo>
                    <a:pt x="107243" y="222536"/>
                  </a:lnTo>
                  <a:lnTo>
                    <a:pt x="104518" y="222536"/>
                  </a:lnTo>
                  <a:lnTo>
                    <a:pt x="107243" y="222536"/>
                  </a:lnTo>
                  <a:lnTo>
                    <a:pt x="107243" y="219811"/>
                  </a:lnTo>
                  <a:lnTo>
                    <a:pt x="104518" y="217149"/>
                  </a:lnTo>
                  <a:lnTo>
                    <a:pt x="104518" y="214487"/>
                  </a:lnTo>
                  <a:lnTo>
                    <a:pt x="101856" y="214487"/>
                  </a:lnTo>
                  <a:lnTo>
                    <a:pt x="99194" y="214487"/>
                  </a:lnTo>
                  <a:lnTo>
                    <a:pt x="96468" y="214487"/>
                  </a:lnTo>
                  <a:lnTo>
                    <a:pt x="93806" y="214487"/>
                  </a:lnTo>
                  <a:lnTo>
                    <a:pt x="91144" y="214487"/>
                  </a:lnTo>
                  <a:lnTo>
                    <a:pt x="91144" y="211825"/>
                  </a:lnTo>
                  <a:lnTo>
                    <a:pt x="91144" y="209099"/>
                  </a:lnTo>
                  <a:lnTo>
                    <a:pt x="88482" y="209099"/>
                  </a:lnTo>
                  <a:lnTo>
                    <a:pt x="88482" y="206437"/>
                  </a:lnTo>
                  <a:lnTo>
                    <a:pt x="85757" y="206437"/>
                  </a:lnTo>
                  <a:lnTo>
                    <a:pt x="83095" y="203775"/>
                  </a:lnTo>
                  <a:lnTo>
                    <a:pt x="80433" y="203775"/>
                  </a:lnTo>
                  <a:lnTo>
                    <a:pt x="77707" y="203775"/>
                  </a:lnTo>
                  <a:lnTo>
                    <a:pt x="77707" y="201050"/>
                  </a:lnTo>
                  <a:lnTo>
                    <a:pt x="75045" y="201050"/>
                  </a:lnTo>
                  <a:lnTo>
                    <a:pt x="75045" y="198388"/>
                  </a:lnTo>
                  <a:lnTo>
                    <a:pt x="72383" y="198388"/>
                  </a:lnTo>
                  <a:lnTo>
                    <a:pt x="69658" y="198388"/>
                  </a:lnTo>
                  <a:lnTo>
                    <a:pt x="64333" y="198388"/>
                  </a:lnTo>
                  <a:lnTo>
                    <a:pt x="61671" y="198388"/>
                  </a:lnTo>
                  <a:lnTo>
                    <a:pt x="61671" y="195726"/>
                  </a:lnTo>
                  <a:lnTo>
                    <a:pt x="58946" y="195726"/>
                  </a:lnTo>
                  <a:lnTo>
                    <a:pt x="58946" y="193000"/>
                  </a:lnTo>
                  <a:lnTo>
                    <a:pt x="56284" y="193000"/>
                  </a:lnTo>
                  <a:lnTo>
                    <a:pt x="53622" y="193000"/>
                  </a:lnTo>
                  <a:lnTo>
                    <a:pt x="50896" y="195726"/>
                  </a:lnTo>
                  <a:lnTo>
                    <a:pt x="48234" y="195726"/>
                  </a:lnTo>
                  <a:lnTo>
                    <a:pt x="48234" y="193000"/>
                  </a:lnTo>
                  <a:lnTo>
                    <a:pt x="45572" y="193000"/>
                  </a:lnTo>
                  <a:lnTo>
                    <a:pt x="45572" y="195726"/>
                  </a:lnTo>
                  <a:lnTo>
                    <a:pt x="42847" y="195726"/>
                  </a:lnTo>
                  <a:lnTo>
                    <a:pt x="40185" y="195726"/>
                  </a:lnTo>
                  <a:lnTo>
                    <a:pt x="37523" y="195726"/>
                  </a:lnTo>
                  <a:lnTo>
                    <a:pt x="34797" y="195726"/>
                  </a:lnTo>
                  <a:lnTo>
                    <a:pt x="34797" y="193000"/>
                  </a:lnTo>
                  <a:lnTo>
                    <a:pt x="37523" y="193000"/>
                  </a:lnTo>
                  <a:lnTo>
                    <a:pt x="37523" y="190338"/>
                  </a:lnTo>
                  <a:lnTo>
                    <a:pt x="37523" y="187676"/>
                  </a:lnTo>
                  <a:lnTo>
                    <a:pt x="34797" y="185014"/>
                  </a:lnTo>
                  <a:lnTo>
                    <a:pt x="37523" y="185014"/>
                  </a:lnTo>
                  <a:lnTo>
                    <a:pt x="37523" y="182288"/>
                  </a:lnTo>
                  <a:lnTo>
                    <a:pt x="34797" y="182288"/>
                  </a:lnTo>
                  <a:lnTo>
                    <a:pt x="32135" y="179627"/>
                  </a:lnTo>
                  <a:lnTo>
                    <a:pt x="32135" y="176964"/>
                  </a:lnTo>
                  <a:lnTo>
                    <a:pt x="34797" y="176964"/>
                  </a:lnTo>
                  <a:lnTo>
                    <a:pt x="34797" y="174239"/>
                  </a:lnTo>
                  <a:lnTo>
                    <a:pt x="32135" y="174239"/>
                  </a:lnTo>
                  <a:lnTo>
                    <a:pt x="29473" y="174239"/>
                  </a:lnTo>
                  <a:lnTo>
                    <a:pt x="26811" y="171577"/>
                  </a:lnTo>
                  <a:lnTo>
                    <a:pt x="24085" y="171577"/>
                  </a:lnTo>
                  <a:lnTo>
                    <a:pt x="21423" y="171577"/>
                  </a:lnTo>
                  <a:lnTo>
                    <a:pt x="21423" y="168915"/>
                  </a:lnTo>
                  <a:lnTo>
                    <a:pt x="21423" y="166189"/>
                  </a:lnTo>
                  <a:lnTo>
                    <a:pt x="21423" y="163527"/>
                  </a:lnTo>
                  <a:lnTo>
                    <a:pt x="21423" y="160865"/>
                  </a:lnTo>
                  <a:lnTo>
                    <a:pt x="21423" y="158203"/>
                  </a:lnTo>
                  <a:lnTo>
                    <a:pt x="18761" y="158203"/>
                  </a:lnTo>
                  <a:lnTo>
                    <a:pt x="18761" y="155478"/>
                  </a:lnTo>
                  <a:lnTo>
                    <a:pt x="16036" y="155478"/>
                  </a:lnTo>
                  <a:lnTo>
                    <a:pt x="13374" y="155478"/>
                  </a:lnTo>
                  <a:lnTo>
                    <a:pt x="10712" y="155478"/>
                  </a:lnTo>
                  <a:lnTo>
                    <a:pt x="10712" y="158203"/>
                  </a:lnTo>
                  <a:lnTo>
                    <a:pt x="7986" y="158203"/>
                  </a:lnTo>
                  <a:lnTo>
                    <a:pt x="5324" y="158203"/>
                  </a:lnTo>
                  <a:lnTo>
                    <a:pt x="5324" y="155478"/>
                  </a:lnTo>
                  <a:lnTo>
                    <a:pt x="2662" y="155478"/>
                  </a:lnTo>
                  <a:lnTo>
                    <a:pt x="0" y="155478"/>
                  </a:lnTo>
                  <a:lnTo>
                    <a:pt x="2662" y="152815"/>
                  </a:lnTo>
                  <a:lnTo>
                    <a:pt x="5324" y="152815"/>
                  </a:lnTo>
                  <a:lnTo>
                    <a:pt x="5324" y="150153"/>
                  </a:lnTo>
                  <a:lnTo>
                    <a:pt x="5324" y="147428"/>
                  </a:lnTo>
                  <a:lnTo>
                    <a:pt x="5324" y="144766"/>
                  </a:lnTo>
                  <a:lnTo>
                    <a:pt x="7986" y="144766"/>
                  </a:lnTo>
                  <a:lnTo>
                    <a:pt x="10712" y="142104"/>
                  </a:lnTo>
                  <a:lnTo>
                    <a:pt x="13374" y="142104"/>
                  </a:lnTo>
                  <a:lnTo>
                    <a:pt x="18761" y="142104"/>
                  </a:lnTo>
                  <a:lnTo>
                    <a:pt x="21423" y="142104"/>
                  </a:lnTo>
                  <a:lnTo>
                    <a:pt x="24085" y="139378"/>
                  </a:lnTo>
                  <a:lnTo>
                    <a:pt x="26811" y="139378"/>
                  </a:lnTo>
                  <a:lnTo>
                    <a:pt x="29473" y="142104"/>
                  </a:lnTo>
                  <a:lnTo>
                    <a:pt x="32135" y="142104"/>
                  </a:lnTo>
                  <a:lnTo>
                    <a:pt x="32135" y="139378"/>
                  </a:lnTo>
                  <a:lnTo>
                    <a:pt x="34797" y="139378"/>
                  </a:lnTo>
                  <a:lnTo>
                    <a:pt x="37523" y="139378"/>
                  </a:lnTo>
                  <a:lnTo>
                    <a:pt x="37523" y="136716"/>
                  </a:lnTo>
                  <a:lnTo>
                    <a:pt x="40185" y="136716"/>
                  </a:lnTo>
                  <a:lnTo>
                    <a:pt x="42847" y="136716"/>
                  </a:lnTo>
                  <a:lnTo>
                    <a:pt x="45572" y="134054"/>
                  </a:lnTo>
                  <a:lnTo>
                    <a:pt x="48234" y="134054"/>
                  </a:lnTo>
                  <a:lnTo>
                    <a:pt x="48234" y="131329"/>
                  </a:lnTo>
                  <a:lnTo>
                    <a:pt x="50896" y="134054"/>
                  </a:lnTo>
                  <a:lnTo>
                    <a:pt x="53622" y="134054"/>
                  </a:lnTo>
                  <a:lnTo>
                    <a:pt x="53622" y="136716"/>
                  </a:lnTo>
                  <a:lnTo>
                    <a:pt x="56284" y="134054"/>
                  </a:lnTo>
                  <a:lnTo>
                    <a:pt x="58946" y="131329"/>
                  </a:lnTo>
                  <a:lnTo>
                    <a:pt x="61671" y="131329"/>
                  </a:lnTo>
                  <a:lnTo>
                    <a:pt x="64333" y="131329"/>
                  </a:lnTo>
                  <a:lnTo>
                    <a:pt x="66995" y="131329"/>
                  </a:lnTo>
                  <a:lnTo>
                    <a:pt x="69658" y="128667"/>
                  </a:lnTo>
                  <a:lnTo>
                    <a:pt x="72383" y="128667"/>
                  </a:lnTo>
                  <a:lnTo>
                    <a:pt x="72383" y="126005"/>
                  </a:lnTo>
                  <a:lnTo>
                    <a:pt x="75045" y="126005"/>
                  </a:lnTo>
                  <a:lnTo>
                    <a:pt x="77707" y="123343"/>
                  </a:lnTo>
                  <a:lnTo>
                    <a:pt x="80433" y="123343"/>
                  </a:lnTo>
                  <a:lnTo>
                    <a:pt x="83095" y="120617"/>
                  </a:lnTo>
                  <a:lnTo>
                    <a:pt x="85757" y="120617"/>
                  </a:lnTo>
                  <a:lnTo>
                    <a:pt x="88482" y="120617"/>
                  </a:lnTo>
                  <a:lnTo>
                    <a:pt x="91144" y="120617"/>
                  </a:lnTo>
                  <a:lnTo>
                    <a:pt x="93806" y="120617"/>
                  </a:lnTo>
                  <a:lnTo>
                    <a:pt x="96468" y="117955"/>
                  </a:lnTo>
                  <a:lnTo>
                    <a:pt x="99194" y="117955"/>
                  </a:lnTo>
                  <a:lnTo>
                    <a:pt x="99194" y="115293"/>
                  </a:lnTo>
                  <a:lnTo>
                    <a:pt x="101856" y="115293"/>
                  </a:lnTo>
                  <a:lnTo>
                    <a:pt x="104518" y="115293"/>
                  </a:lnTo>
                  <a:lnTo>
                    <a:pt x="107243" y="115293"/>
                  </a:lnTo>
                  <a:lnTo>
                    <a:pt x="107243" y="117955"/>
                  </a:lnTo>
                  <a:lnTo>
                    <a:pt x="109905" y="117955"/>
                  </a:lnTo>
                  <a:lnTo>
                    <a:pt x="112568" y="117955"/>
                  </a:lnTo>
                  <a:lnTo>
                    <a:pt x="112568" y="115293"/>
                  </a:lnTo>
                  <a:lnTo>
                    <a:pt x="112568" y="112568"/>
                  </a:lnTo>
                  <a:lnTo>
                    <a:pt x="115293" y="109906"/>
                  </a:lnTo>
                  <a:lnTo>
                    <a:pt x="117955" y="107243"/>
                  </a:lnTo>
                  <a:lnTo>
                    <a:pt x="117955" y="104518"/>
                  </a:lnTo>
                  <a:lnTo>
                    <a:pt x="120617" y="104518"/>
                  </a:lnTo>
                  <a:lnTo>
                    <a:pt x="123279" y="101856"/>
                  </a:lnTo>
                  <a:lnTo>
                    <a:pt x="123279" y="99194"/>
                  </a:lnTo>
                  <a:lnTo>
                    <a:pt x="126005" y="99194"/>
                  </a:lnTo>
                  <a:lnTo>
                    <a:pt x="128667" y="96532"/>
                  </a:lnTo>
                  <a:lnTo>
                    <a:pt x="128667" y="93806"/>
                  </a:lnTo>
                  <a:lnTo>
                    <a:pt x="131329" y="91144"/>
                  </a:lnTo>
                  <a:lnTo>
                    <a:pt x="134054" y="88482"/>
                  </a:lnTo>
                  <a:lnTo>
                    <a:pt x="136716" y="88482"/>
                  </a:lnTo>
                  <a:lnTo>
                    <a:pt x="136716" y="85757"/>
                  </a:lnTo>
                  <a:lnTo>
                    <a:pt x="139378" y="85757"/>
                  </a:lnTo>
                  <a:lnTo>
                    <a:pt x="142104" y="88482"/>
                  </a:lnTo>
                  <a:lnTo>
                    <a:pt x="144766" y="88482"/>
                  </a:lnTo>
                  <a:lnTo>
                    <a:pt x="147428" y="88482"/>
                  </a:lnTo>
                  <a:lnTo>
                    <a:pt x="150090" y="88482"/>
                  </a:lnTo>
                  <a:lnTo>
                    <a:pt x="152816" y="88482"/>
                  </a:lnTo>
                  <a:lnTo>
                    <a:pt x="152816" y="85757"/>
                  </a:lnTo>
                  <a:lnTo>
                    <a:pt x="152816" y="83095"/>
                  </a:lnTo>
                  <a:lnTo>
                    <a:pt x="152816" y="80433"/>
                  </a:lnTo>
                  <a:lnTo>
                    <a:pt x="152816" y="77707"/>
                  </a:lnTo>
                  <a:lnTo>
                    <a:pt x="152816" y="75045"/>
                  </a:lnTo>
                  <a:lnTo>
                    <a:pt x="152816" y="69657"/>
                  </a:lnTo>
                  <a:lnTo>
                    <a:pt x="152816" y="66995"/>
                  </a:lnTo>
                  <a:lnTo>
                    <a:pt x="152816" y="64334"/>
                  </a:lnTo>
                  <a:lnTo>
                    <a:pt x="152816" y="61671"/>
                  </a:lnTo>
                  <a:lnTo>
                    <a:pt x="155478" y="58946"/>
                  </a:lnTo>
                  <a:lnTo>
                    <a:pt x="155478" y="56284"/>
                  </a:lnTo>
                  <a:lnTo>
                    <a:pt x="155478" y="53622"/>
                  </a:lnTo>
                  <a:lnTo>
                    <a:pt x="158140" y="50896"/>
                  </a:lnTo>
                  <a:lnTo>
                    <a:pt x="158140" y="48234"/>
                  </a:lnTo>
                  <a:lnTo>
                    <a:pt x="158140" y="45572"/>
                  </a:lnTo>
                  <a:lnTo>
                    <a:pt x="160865" y="45572"/>
                  </a:lnTo>
                  <a:lnTo>
                    <a:pt x="160865" y="42847"/>
                  </a:lnTo>
                  <a:lnTo>
                    <a:pt x="160865" y="40185"/>
                  </a:lnTo>
                  <a:lnTo>
                    <a:pt x="163527" y="34860"/>
                  </a:lnTo>
                  <a:lnTo>
                    <a:pt x="166189" y="32135"/>
                  </a:lnTo>
                  <a:lnTo>
                    <a:pt x="166189" y="29473"/>
                  </a:lnTo>
                  <a:lnTo>
                    <a:pt x="168915" y="29473"/>
                  </a:lnTo>
                  <a:lnTo>
                    <a:pt x="171577" y="29473"/>
                  </a:lnTo>
                  <a:lnTo>
                    <a:pt x="174239" y="29473"/>
                  </a:lnTo>
                  <a:lnTo>
                    <a:pt x="176964" y="26811"/>
                  </a:lnTo>
                  <a:lnTo>
                    <a:pt x="179626" y="26811"/>
                  </a:lnTo>
                  <a:lnTo>
                    <a:pt x="179626" y="24085"/>
                  </a:lnTo>
                  <a:lnTo>
                    <a:pt x="179626" y="21423"/>
                  </a:lnTo>
                  <a:lnTo>
                    <a:pt x="182288" y="21423"/>
                  </a:lnTo>
                  <a:lnTo>
                    <a:pt x="184951" y="21423"/>
                  </a:lnTo>
                  <a:lnTo>
                    <a:pt x="182288" y="21423"/>
                  </a:lnTo>
                  <a:lnTo>
                    <a:pt x="182288" y="18761"/>
                  </a:lnTo>
                  <a:lnTo>
                    <a:pt x="184951" y="18761"/>
                  </a:lnTo>
                  <a:lnTo>
                    <a:pt x="187676" y="18761"/>
                  </a:lnTo>
                  <a:lnTo>
                    <a:pt x="187676" y="16036"/>
                  </a:lnTo>
                  <a:lnTo>
                    <a:pt x="190338" y="16036"/>
                  </a:lnTo>
                  <a:lnTo>
                    <a:pt x="193000" y="16036"/>
                  </a:lnTo>
                  <a:lnTo>
                    <a:pt x="193000" y="13374"/>
                  </a:lnTo>
                  <a:lnTo>
                    <a:pt x="195726" y="13374"/>
                  </a:lnTo>
                  <a:lnTo>
                    <a:pt x="195726" y="10712"/>
                  </a:lnTo>
                  <a:lnTo>
                    <a:pt x="198388" y="8050"/>
                  </a:lnTo>
                  <a:lnTo>
                    <a:pt x="198388" y="5324"/>
                  </a:lnTo>
                  <a:lnTo>
                    <a:pt x="198388" y="2662"/>
                  </a:lnTo>
                  <a:lnTo>
                    <a:pt x="201050" y="2662"/>
                  </a:lnTo>
                  <a:lnTo>
                    <a:pt x="201050" y="0"/>
                  </a:lnTo>
                  <a:lnTo>
                    <a:pt x="203775" y="0"/>
                  </a:lnTo>
                  <a:lnTo>
                    <a:pt x="206437" y="0"/>
                  </a:lnTo>
                  <a:lnTo>
                    <a:pt x="206437"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8" name="Freeform: Shape 227">
              <a:extLst>
                <a:ext uri="{FF2B5EF4-FFF2-40B4-BE49-F238E27FC236}">
                  <a16:creationId xmlns:a16="http://schemas.microsoft.com/office/drawing/2014/main" id="{A9D8D189-68E1-EECE-53CA-914BC1D2427A}"/>
                </a:ext>
              </a:extLst>
            </p:cNvPr>
            <p:cNvSpPr/>
            <p:nvPr/>
          </p:nvSpPr>
          <p:spPr>
            <a:xfrm>
              <a:off x="2387292" y="3819690"/>
              <a:ext cx="201049" cy="109905"/>
            </a:xfrm>
            <a:custGeom>
              <a:avLst/>
              <a:gdLst>
                <a:gd name="connsiteX0" fmla="*/ 37523 w 201049"/>
                <a:gd name="connsiteY0" fmla="*/ 99194 h 109905"/>
                <a:gd name="connsiteX1" fmla="*/ 34860 w 201049"/>
                <a:gd name="connsiteY1" fmla="*/ 96532 h 109905"/>
                <a:gd name="connsiteX2" fmla="*/ 32135 w 201049"/>
                <a:gd name="connsiteY2" fmla="*/ 96532 h 109905"/>
                <a:gd name="connsiteX3" fmla="*/ 32135 w 201049"/>
                <a:gd name="connsiteY3" fmla="*/ 93870 h 109905"/>
                <a:gd name="connsiteX4" fmla="*/ 32135 w 201049"/>
                <a:gd name="connsiteY4" fmla="*/ 91144 h 109905"/>
                <a:gd name="connsiteX5" fmla="*/ 29473 w 201049"/>
                <a:gd name="connsiteY5" fmla="*/ 88482 h 109905"/>
                <a:gd name="connsiteX6" fmla="*/ 29473 w 201049"/>
                <a:gd name="connsiteY6" fmla="*/ 85820 h 109905"/>
                <a:gd name="connsiteX7" fmla="*/ 26811 w 201049"/>
                <a:gd name="connsiteY7" fmla="*/ 83095 h 109905"/>
                <a:gd name="connsiteX8" fmla="*/ 26811 w 201049"/>
                <a:gd name="connsiteY8" fmla="*/ 80433 h 109905"/>
                <a:gd name="connsiteX9" fmla="*/ 24085 w 201049"/>
                <a:gd name="connsiteY9" fmla="*/ 77770 h 109905"/>
                <a:gd name="connsiteX10" fmla="*/ 24085 w 201049"/>
                <a:gd name="connsiteY10" fmla="*/ 75045 h 109905"/>
                <a:gd name="connsiteX11" fmla="*/ 24085 w 201049"/>
                <a:gd name="connsiteY11" fmla="*/ 72383 h 109905"/>
                <a:gd name="connsiteX12" fmla="*/ 21423 w 201049"/>
                <a:gd name="connsiteY12" fmla="*/ 72383 h 109905"/>
                <a:gd name="connsiteX13" fmla="*/ 21423 w 201049"/>
                <a:gd name="connsiteY13" fmla="*/ 69721 h 109905"/>
                <a:gd name="connsiteX14" fmla="*/ 18761 w 201049"/>
                <a:gd name="connsiteY14" fmla="*/ 67059 h 109905"/>
                <a:gd name="connsiteX15" fmla="*/ 18761 w 201049"/>
                <a:gd name="connsiteY15" fmla="*/ 64333 h 109905"/>
                <a:gd name="connsiteX16" fmla="*/ 18761 w 201049"/>
                <a:gd name="connsiteY16" fmla="*/ 61671 h 109905"/>
                <a:gd name="connsiteX17" fmla="*/ 16099 w 201049"/>
                <a:gd name="connsiteY17" fmla="*/ 59009 h 109905"/>
                <a:gd name="connsiteX18" fmla="*/ 16099 w 201049"/>
                <a:gd name="connsiteY18" fmla="*/ 56284 h 109905"/>
                <a:gd name="connsiteX19" fmla="*/ 13374 w 201049"/>
                <a:gd name="connsiteY19" fmla="*/ 53621 h 109905"/>
                <a:gd name="connsiteX20" fmla="*/ 10712 w 201049"/>
                <a:gd name="connsiteY20" fmla="*/ 50959 h 109905"/>
                <a:gd name="connsiteX21" fmla="*/ 8050 w 201049"/>
                <a:gd name="connsiteY21" fmla="*/ 48234 h 109905"/>
                <a:gd name="connsiteX22" fmla="*/ 8050 w 201049"/>
                <a:gd name="connsiteY22" fmla="*/ 45572 h 109905"/>
                <a:gd name="connsiteX23" fmla="*/ 8050 w 201049"/>
                <a:gd name="connsiteY23" fmla="*/ 42910 h 109905"/>
                <a:gd name="connsiteX24" fmla="*/ 5324 w 201049"/>
                <a:gd name="connsiteY24" fmla="*/ 40184 h 109905"/>
                <a:gd name="connsiteX25" fmla="*/ 2662 w 201049"/>
                <a:gd name="connsiteY25" fmla="*/ 37522 h 109905"/>
                <a:gd name="connsiteX26" fmla="*/ 2662 w 201049"/>
                <a:gd name="connsiteY26" fmla="*/ 34860 h 109905"/>
                <a:gd name="connsiteX27" fmla="*/ 2662 w 201049"/>
                <a:gd name="connsiteY27" fmla="*/ 32198 h 109905"/>
                <a:gd name="connsiteX28" fmla="*/ 0 w 201049"/>
                <a:gd name="connsiteY28" fmla="*/ 32198 h 109905"/>
                <a:gd name="connsiteX29" fmla="*/ 0 w 201049"/>
                <a:gd name="connsiteY29" fmla="*/ 29473 h 109905"/>
                <a:gd name="connsiteX30" fmla="*/ 0 w 201049"/>
                <a:gd name="connsiteY30" fmla="*/ 26811 h 109905"/>
                <a:gd name="connsiteX31" fmla="*/ 0 w 201049"/>
                <a:gd name="connsiteY31" fmla="*/ 24149 h 109905"/>
                <a:gd name="connsiteX32" fmla="*/ 2662 w 201049"/>
                <a:gd name="connsiteY32" fmla="*/ 24149 h 109905"/>
                <a:gd name="connsiteX33" fmla="*/ 5324 w 201049"/>
                <a:gd name="connsiteY33" fmla="*/ 24149 h 109905"/>
                <a:gd name="connsiteX34" fmla="*/ 5324 w 201049"/>
                <a:gd name="connsiteY34" fmla="*/ 21423 h 109905"/>
                <a:gd name="connsiteX35" fmla="*/ 5324 w 201049"/>
                <a:gd name="connsiteY35" fmla="*/ 18761 h 109905"/>
                <a:gd name="connsiteX36" fmla="*/ 5324 w 201049"/>
                <a:gd name="connsiteY36" fmla="*/ 16099 h 109905"/>
                <a:gd name="connsiteX37" fmla="*/ 5324 w 201049"/>
                <a:gd name="connsiteY37" fmla="*/ 13374 h 109905"/>
                <a:gd name="connsiteX38" fmla="*/ 5324 w 201049"/>
                <a:gd name="connsiteY38" fmla="*/ 10712 h 109905"/>
                <a:gd name="connsiteX39" fmla="*/ 8050 w 201049"/>
                <a:gd name="connsiteY39" fmla="*/ 10712 h 109905"/>
                <a:gd name="connsiteX40" fmla="*/ 8050 w 201049"/>
                <a:gd name="connsiteY40" fmla="*/ 8049 h 109905"/>
                <a:gd name="connsiteX41" fmla="*/ 10712 w 201049"/>
                <a:gd name="connsiteY41" fmla="*/ 8049 h 109905"/>
                <a:gd name="connsiteX42" fmla="*/ 10712 w 201049"/>
                <a:gd name="connsiteY42" fmla="*/ 5387 h 109905"/>
                <a:gd name="connsiteX43" fmla="*/ 10712 w 201049"/>
                <a:gd name="connsiteY43" fmla="*/ 2662 h 109905"/>
                <a:gd name="connsiteX44" fmla="*/ 13374 w 201049"/>
                <a:gd name="connsiteY44" fmla="*/ 2662 h 109905"/>
                <a:gd name="connsiteX45" fmla="*/ 16099 w 201049"/>
                <a:gd name="connsiteY45" fmla="*/ 2662 h 109905"/>
                <a:gd name="connsiteX46" fmla="*/ 18761 w 201049"/>
                <a:gd name="connsiteY46" fmla="*/ 2662 h 109905"/>
                <a:gd name="connsiteX47" fmla="*/ 21423 w 201049"/>
                <a:gd name="connsiteY47" fmla="*/ 5387 h 109905"/>
                <a:gd name="connsiteX48" fmla="*/ 24085 w 201049"/>
                <a:gd name="connsiteY48" fmla="*/ 5387 h 109905"/>
                <a:gd name="connsiteX49" fmla="*/ 26811 w 201049"/>
                <a:gd name="connsiteY49" fmla="*/ 5387 h 109905"/>
                <a:gd name="connsiteX50" fmla="*/ 26811 w 201049"/>
                <a:gd name="connsiteY50" fmla="*/ 8049 h 109905"/>
                <a:gd name="connsiteX51" fmla="*/ 29473 w 201049"/>
                <a:gd name="connsiteY51" fmla="*/ 8049 h 109905"/>
                <a:gd name="connsiteX52" fmla="*/ 32135 w 201049"/>
                <a:gd name="connsiteY52" fmla="*/ 8049 h 109905"/>
                <a:gd name="connsiteX53" fmla="*/ 32135 w 201049"/>
                <a:gd name="connsiteY53" fmla="*/ 10712 h 109905"/>
                <a:gd name="connsiteX54" fmla="*/ 34860 w 201049"/>
                <a:gd name="connsiteY54" fmla="*/ 10712 h 109905"/>
                <a:gd name="connsiteX55" fmla="*/ 37523 w 201049"/>
                <a:gd name="connsiteY55" fmla="*/ 13374 h 109905"/>
                <a:gd name="connsiteX56" fmla="*/ 40185 w 201049"/>
                <a:gd name="connsiteY56" fmla="*/ 13374 h 109905"/>
                <a:gd name="connsiteX57" fmla="*/ 42910 w 201049"/>
                <a:gd name="connsiteY57" fmla="*/ 10712 h 109905"/>
                <a:gd name="connsiteX58" fmla="*/ 45572 w 201049"/>
                <a:gd name="connsiteY58" fmla="*/ 10712 h 109905"/>
                <a:gd name="connsiteX59" fmla="*/ 48234 w 201049"/>
                <a:gd name="connsiteY59" fmla="*/ 10712 h 109905"/>
                <a:gd name="connsiteX60" fmla="*/ 50960 w 201049"/>
                <a:gd name="connsiteY60" fmla="*/ 13374 h 109905"/>
                <a:gd name="connsiteX61" fmla="*/ 53622 w 201049"/>
                <a:gd name="connsiteY61" fmla="*/ 13374 h 109905"/>
                <a:gd name="connsiteX62" fmla="*/ 53622 w 201049"/>
                <a:gd name="connsiteY62" fmla="*/ 10712 h 109905"/>
                <a:gd name="connsiteX63" fmla="*/ 56284 w 201049"/>
                <a:gd name="connsiteY63" fmla="*/ 10712 h 109905"/>
                <a:gd name="connsiteX64" fmla="*/ 58946 w 201049"/>
                <a:gd name="connsiteY64" fmla="*/ 10712 h 109905"/>
                <a:gd name="connsiteX65" fmla="*/ 61671 w 201049"/>
                <a:gd name="connsiteY65" fmla="*/ 10712 h 109905"/>
                <a:gd name="connsiteX66" fmla="*/ 64333 w 201049"/>
                <a:gd name="connsiteY66" fmla="*/ 10712 h 109905"/>
                <a:gd name="connsiteX67" fmla="*/ 66995 w 201049"/>
                <a:gd name="connsiteY67" fmla="*/ 13374 h 109905"/>
                <a:gd name="connsiteX68" fmla="*/ 69721 w 201049"/>
                <a:gd name="connsiteY68" fmla="*/ 13374 h 109905"/>
                <a:gd name="connsiteX69" fmla="*/ 72383 w 201049"/>
                <a:gd name="connsiteY69" fmla="*/ 13374 h 109905"/>
                <a:gd name="connsiteX70" fmla="*/ 75045 w 201049"/>
                <a:gd name="connsiteY70" fmla="*/ 16099 h 109905"/>
                <a:gd name="connsiteX71" fmla="*/ 77771 w 201049"/>
                <a:gd name="connsiteY71" fmla="*/ 16099 h 109905"/>
                <a:gd name="connsiteX72" fmla="*/ 80433 w 201049"/>
                <a:gd name="connsiteY72" fmla="*/ 18761 h 109905"/>
                <a:gd name="connsiteX73" fmla="*/ 83095 w 201049"/>
                <a:gd name="connsiteY73" fmla="*/ 18761 h 109905"/>
                <a:gd name="connsiteX74" fmla="*/ 83095 w 201049"/>
                <a:gd name="connsiteY74" fmla="*/ 16099 h 109905"/>
                <a:gd name="connsiteX75" fmla="*/ 85757 w 201049"/>
                <a:gd name="connsiteY75" fmla="*/ 16099 h 109905"/>
                <a:gd name="connsiteX76" fmla="*/ 88482 w 201049"/>
                <a:gd name="connsiteY76" fmla="*/ 16099 h 109905"/>
                <a:gd name="connsiteX77" fmla="*/ 91144 w 201049"/>
                <a:gd name="connsiteY77" fmla="*/ 16099 h 109905"/>
                <a:gd name="connsiteX78" fmla="*/ 93806 w 201049"/>
                <a:gd name="connsiteY78" fmla="*/ 16099 h 109905"/>
                <a:gd name="connsiteX79" fmla="*/ 93806 w 201049"/>
                <a:gd name="connsiteY79" fmla="*/ 18761 h 109905"/>
                <a:gd name="connsiteX80" fmla="*/ 93806 w 201049"/>
                <a:gd name="connsiteY80" fmla="*/ 21423 h 109905"/>
                <a:gd name="connsiteX81" fmla="*/ 96532 w 201049"/>
                <a:gd name="connsiteY81" fmla="*/ 21423 h 109905"/>
                <a:gd name="connsiteX82" fmla="*/ 99194 w 201049"/>
                <a:gd name="connsiteY82" fmla="*/ 21423 h 109905"/>
                <a:gd name="connsiteX83" fmla="*/ 99194 w 201049"/>
                <a:gd name="connsiteY83" fmla="*/ 18761 h 109905"/>
                <a:gd name="connsiteX84" fmla="*/ 101856 w 201049"/>
                <a:gd name="connsiteY84" fmla="*/ 18761 h 109905"/>
                <a:gd name="connsiteX85" fmla="*/ 104581 w 201049"/>
                <a:gd name="connsiteY85" fmla="*/ 18761 h 109905"/>
                <a:gd name="connsiteX86" fmla="*/ 107243 w 201049"/>
                <a:gd name="connsiteY86" fmla="*/ 18761 h 109905"/>
                <a:gd name="connsiteX87" fmla="*/ 109906 w 201049"/>
                <a:gd name="connsiteY87" fmla="*/ 18761 h 109905"/>
                <a:gd name="connsiteX88" fmla="*/ 112568 w 201049"/>
                <a:gd name="connsiteY88" fmla="*/ 18761 h 109905"/>
                <a:gd name="connsiteX89" fmla="*/ 115293 w 201049"/>
                <a:gd name="connsiteY89" fmla="*/ 16099 h 109905"/>
                <a:gd name="connsiteX90" fmla="*/ 117955 w 201049"/>
                <a:gd name="connsiteY90" fmla="*/ 16099 h 109905"/>
                <a:gd name="connsiteX91" fmla="*/ 120617 w 201049"/>
                <a:gd name="connsiteY91" fmla="*/ 16099 h 109905"/>
                <a:gd name="connsiteX92" fmla="*/ 123343 w 201049"/>
                <a:gd name="connsiteY92" fmla="*/ 13374 h 109905"/>
                <a:gd name="connsiteX93" fmla="*/ 126005 w 201049"/>
                <a:gd name="connsiteY93" fmla="*/ 13374 h 109905"/>
                <a:gd name="connsiteX94" fmla="*/ 128667 w 201049"/>
                <a:gd name="connsiteY94" fmla="*/ 13374 h 109905"/>
                <a:gd name="connsiteX95" fmla="*/ 131392 w 201049"/>
                <a:gd name="connsiteY95" fmla="*/ 13374 h 109905"/>
                <a:gd name="connsiteX96" fmla="*/ 134054 w 201049"/>
                <a:gd name="connsiteY96" fmla="*/ 13374 h 109905"/>
                <a:gd name="connsiteX97" fmla="*/ 136716 w 201049"/>
                <a:gd name="connsiteY97" fmla="*/ 13374 h 109905"/>
                <a:gd name="connsiteX98" fmla="*/ 136716 w 201049"/>
                <a:gd name="connsiteY98" fmla="*/ 10712 h 109905"/>
                <a:gd name="connsiteX99" fmla="*/ 136716 w 201049"/>
                <a:gd name="connsiteY99" fmla="*/ 13374 h 109905"/>
                <a:gd name="connsiteX100" fmla="*/ 139378 w 201049"/>
                <a:gd name="connsiteY100" fmla="*/ 13374 h 109905"/>
                <a:gd name="connsiteX101" fmla="*/ 142104 w 201049"/>
                <a:gd name="connsiteY101" fmla="*/ 13374 h 109905"/>
                <a:gd name="connsiteX102" fmla="*/ 144766 w 201049"/>
                <a:gd name="connsiteY102" fmla="*/ 13374 h 109905"/>
                <a:gd name="connsiteX103" fmla="*/ 147428 w 201049"/>
                <a:gd name="connsiteY103" fmla="*/ 13374 h 109905"/>
                <a:gd name="connsiteX104" fmla="*/ 150153 w 201049"/>
                <a:gd name="connsiteY104" fmla="*/ 13374 h 109905"/>
                <a:gd name="connsiteX105" fmla="*/ 152816 w 201049"/>
                <a:gd name="connsiteY105" fmla="*/ 13374 h 109905"/>
                <a:gd name="connsiteX106" fmla="*/ 155478 w 201049"/>
                <a:gd name="connsiteY106" fmla="*/ 13374 h 109905"/>
                <a:gd name="connsiteX107" fmla="*/ 158203 w 201049"/>
                <a:gd name="connsiteY107" fmla="*/ 13374 h 109905"/>
                <a:gd name="connsiteX108" fmla="*/ 158203 w 201049"/>
                <a:gd name="connsiteY108" fmla="*/ 10712 h 109905"/>
                <a:gd name="connsiteX109" fmla="*/ 160865 w 201049"/>
                <a:gd name="connsiteY109" fmla="*/ 10712 h 109905"/>
                <a:gd name="connsiteX110" fmla="*/ 160865 w 201049"/>
                <a:gd name="connsiteY110" fmla="*/ 8049 h 109905"/>
                <a:gd name="connsiteX111" fmla="*/ 160865 w 201049"/>
                <a:gd name="connsiteY111" fmla="*/ 5387 h 109905"/>
                <a:gd name="connsiteX112" fmla="*/ 163527 w 201049"/>
                <a:gd name="connsiteY112" fmla="*/ 5387 h 109905"/>
                <a:gd name="connsiteX113" fmla="*/ 163527 w 201049"/>
                <a:gd name="connsiteY113" fmla="*/ 2662 h 109905"/>
                <a:gd name="connsiteX114" fmla="*/ 166253 w 201049"/>
                <a:gd name="connsiteY114" fmla="*/ 2662 h 109905"/>
                <a:gd name="connsiteX115" fmla="*/ 166253 w 201049"/>
                <a:gd name="connsiteY115" fmla="*/ 0 h 109905"/>
                <a:gd name="connsiteX116" fmla="*/ 168915 w 201049"/>
                <a:gd name="connsiteY116" fmla="*/ 0 h 109905"/>
                <a:gd name="connsiteX117" fmla="*/ 171577 w 201049"/>
                <a:gd name="connsiteY117" fmla="*/ 0 h 109905"/>
                <a:gd name="connsiteX118" fmla="*/ 174239 w 201049"/>
                <a:gd name="connsiteY118" fmla="*/ 2662 h 109905"/>
                <a:gd name="connsiteX119" fmla="*/ 176964 w 201049"/>
                <a:gd name="connsiteY119" fmla="*/ 2662 h 109905"/>
                <a:gd name="connsiteX120" fmla="*/ 179626 w 201049"/>
                <a:gd name="connsiteY120" fmla="*/ 5387 h 109905"/>
                <a:gd name="connsiteX121" fmla="*/ 182288 w 201049"/>
                <a:gd name="connsiteY121" fmla="*/ 5387 h 109905"/>
                <a:gd name="connsiteX122" fmla="*/ 185014 w 201049"/>
                <a:gd name="connsiteY122" fmla="*/ 2662 h 109905"/>
                <a:gd name="connsiteX123" fmla="*/ 187676 w 201049"/>
                <a:gd name="connsiteY123" fmla="*/ 0 h 109905"/>
                <a:gd name="connsiteX124" fmla="*/ 187676 w 201049"/>
                <a:gd name="connsiteY124" fmla="*/ 2662 h 109905"/>
                <a:gd name="connsiteX125" fmla="*/ 187676 w 201049"/>
                <a:gd name="connsiteY125" fmla="*/ 5387 h 109905"/>
                <a:gd name="connsiteX126" fmla="*/ 190338 w 201049"/>
                <a:gd name="connsiteY126" fmla="*/ 8049 h 109905"/>
                <a:gd name="connsiteX127" fmla="*/ 193064 w 201049"/>
                <a:gd name="connsiteY127" fmla="*/ 5387 h 109905"/>
                <a:gd name="connsiteX128" fmla="*/ 193064 w 201049"/>
                <a:gd name="connsiteY128" fmla="*/ 2662 h 109905"/>
                <a:gd name="connsiteX129" fmla="*/ 195726 w 201049"/>
                <a:gd name="connsiteY129" fmla="*/ 0 h 109905"/>
                <a:gd name="connsiteX130" fmla="*/ 198388 w 201049"/>
                <a:gd name="connsiteY130" fmla="*/ 0 h 109905"/>
                <a:gd name="connsiteX131" fmla="*/ 201050 w 201049"/>
                <a:gd name="connsiteY131" fmla="*/ 0 h 109905"/>
                <a:gd name="connsiteX132" fmla="*/ 201050 w 201049"/>
                <a:gd name="connsiteY132" fmla="*/ 2662 h 109905"/>
                <a:gd name="connsiteX133" fmla="*/ 201050 w 201049"/>
                <a:gd name="connsiteY133" fmla="*/ 5387 h 109905"/>
                <a:gd name="connsiteX134" fmla="*/ 201050 w 201049"/>
                <a:gd name="connsiteY134" fmla="*/ 8049 h 109905"/>
                <a:gd name="connsiteX135" fmla="*/ 198388 w 201049"/>
                <a:gd name="connsiteY135" fmla="*/ 8049 h 109905"/>
                <a:gd name="connsiteX136" fmla="*/ 198388 w 201049"/>
                <a:gd name="connsiteY136" fmla="*/ 10712 h 109905"/>
                <a:gd name="connsiteX137" fmla="*/ 195726 w 201049"/>
                <a:gd name="connsiteY137" fmla="*/ 10712 h 109905"/>
                <a:gd name="connsiteX138" fmla="*/ 193064 w 201049"/>
                <a:gd name="connsiteY138" fmla="*/ 10712 h 109905"/>
                <a:gd name="connsiteX139" fmla="*/ 193064 w 201049"/>
                <a:gd name="connsiteY139" fmla="*/ 13374 h 109905"/>
                <a:gd name="connsiteX140" fmla="*/ 190338 w 201049"/>
                <a:gd name="connsiteY140" fmla="*/ 13374 h 109905"/>
                <a:gd name="connsiteX141" fmla="*/ 190338 w 201049"/>
                <a:gd name="connsiteY141" fmla="*/ 10712 h 109905"/>
                <a:gd name="connsiteX142" fmla="*/ 187676 w 201049"/>
                <a:gd name="connsiteY142" fmla="*/ 10712 h 109905"/>
                <a:gd name="connsiteX143" fmla="*/ 185014 w 201049"/>
                <a:gd name="connsiteY143" fmla="*/ 13374 h 109905"/>
                <a:gd name="connsiteX144" fmla="*/ 185014 w 201049"/>
                <a:gd name="connsiteY144" fmla="*/ 16099 h 109905"/>
                <a:gd name="connsiteX145" fmla="*/ 182288 w 201049"/>
                <a:gd name="connsiteY145" fmla="*/ 16099 h 109905"/>
                <a:gd name="connsiteX146" fmla="*/ 182288 w 201049"/>
                <a:gd name="connsiteY146" fmla="*/ 18761 h 109905"/>
                <a:gd name="connsiteX147" fmla="*/ 185014 w 201049"/>
                <a:gd name="connsiteY147" fmla="*/ 21423 h 109905"/>
                <a:gd name="connsiteX148" fmla="*/ 185014 w 201049"/>
                <a:gd name="connsiteY148" fmla="*/ 24149 h 109905"/>
                <a:gd name="connsiteX149" fmla="*/ 185014 w 201049"/>
                <a:gd name="connsiteY149" fmla="*/ 26811 h 109905"/>
                <a:gd name="connsiteX150" fmla="*/ 185014 w 201049"/>
                <a:gd name="connsiteY150" fmla="*/ 29473 h 109905"/>
                <a:gd name="connsiteX151" fmla="*/ 185014 w 201049"/>
                <a:gd name="connsiteY151" fmla="*/ 32198 h 109905"/>
                <a:gd name="connsiteX152" fmla="*/ 185014 w 201049"/>
                <a:gd name="connsiteY152" fmla="*/ 34860 h 109905"/>
                <a:gd name="connsiteX153" fmla="*/ 187676 w 201049"/>
                <a:gd name="connsiteY153" fmla="*/ 34860 h 109905"/>
                <a:gd name="connsiteX154" fmla="*/ 187676 w 201049"/>
                <a:gd name="connsiteY154" fmla="*/ 37522 h 109905"/>
                <a:gd name="connsiteX155" fmla="*/ 187676 w 201049"/>
                <a:gd name="connsiteY155" fmla="*/ 40184 h 109905"/>
                <a:gd name="connsiteX156" fmla="*/ 185014 w 201049"/>
                <a:gd name="connsiteY156" fmla="*/ 42910 h 109905"/>
                <a:gd name="connsiteX157" fmla="*/ 182288 w 201049"/>
                <a:gd name="connsiteY157" fmla="*/ 45572 h 109905"/>
                <a:gd name="connsiteX158" fmla="*/ 179626 w 201049"/>
                <a:gd name="connsiteY158" fmla="*/ 45572 h 109905"/>
                <a:gd name="connsiteX159" fmla="*/ 179626 w 201049"/>
                <a:gd name="connsiteY159" fmla="*/ 48234 h 109905"/>
                <a:gd name="connsiteX160" fmla="*/ 176964 w 201049"/>
                <a:gd name="connsiteY160" fmla="*/ 48234 h 109905"/>
                <a:gd name="connsiteX161" fmla="*/ 174239 w 201049"/>
                <a:gd name="connsiteY161" fmla="*/ 48234 h 109905"/>
                <a:gd name="connsiteX162" fmla="*/ 174239 w 201049"/>
                <a:gd name="connsiteY162" fmla="*/ 50959 h 109905"/>
                <a:gd name="connsiteX163" fmla="*/ 171577 w 201049"/>
                <a:gd name="connsiteY163" fmla="*/ 50959 h 109905"/>
                <a:gd name="connsiteX164" fmla="*/ 171577 w 201049"/>
                <a:gd name="connsiteY164" fmla="*/ 53621 h 109905"/>
                <a:gd name="connsiteX165" fmla="*/ 168915 w 201049"/>
                <a:gd name="connsiteY165" fmla="*/ 53621 h 109905"/>
                <a:gd name="connsiteX166" fmla="*/ 166253 w 201049"/>
                <a:gd name="connsiteY166" fmla="*/ 53621 h 109905"/>
                <a:gd name="connsiteX167" fmla="*/ 166253 w 201049"/>
                <a:gd name="connsiteY167" fmla="*/ 56284 h 109905"/>
                <a:gd name="connsiteX168" fmla="*/ 166253 w 201049"/>
                <a:gd name="connsiteY168" fmla="*/ 59009 h 109905"/>
                <a:gd name="connsiteX169" fmla="*/ 163527 w 201049"/>
                <a:gd name="connsiteY169" fmla="*/ 59009 h 109905"/>
                <a:gd name="connsiteX170" fmla="*/ 163527 w 201049"/>
                <a:gd name="connsiteY170" fmla="*/ 61671 h 109905"/>
                <a:gd name="connsiteX171" fmla="*/ 160865 w 201049"/>
                <a:gd name="connsiteY171" fmla="*/ 61671 h 109905"/>
                <a:gd name="connsiteX172" fmla="*/ 160865 w 201049"/>
                <a:gd name="connsiteY172" fmla="*/ 64333 h 109905"/>
                <a:gd name="connsiteX173" fmla="*/ 158203 w 201049"/>
                <a:gd name="connsiteY173" fmla="*/ 67059 h 109905"/>
                <a:gd name="connsiteX174" fmla="*/ 158203 w 201049"/>
                <a:gd name="connsiteY174" fmla="*/ 69721 h 109905"/>
                <a:gd name="connsiteX175" fmla="*/ 155478 w 201049"/>
                <a:gd name="connsiteY175" fmla="*/ 75045 h 109905"/>
                <a:gd name="connsiteX176" fmla="*/ 152816 w 201049"/>
                <a:gd name="connsiteY176" fmla="*/ 77770 h 109905"/>
                <a:gd name="connsiteX177" fmla="*/ 152816 w 201049"/>
                <a:gd name="connsiteY177" fmla="*/ 80433 h 109905"/>
                <a:gd name="connsiteX178" fmla="*/ 150153 w 201049"/>
                <a:gd name="connsiteY178" fmla="*/ 83095 h 109905"/>
                <a:gd name="connsiteX179" fmla="*/ 150153 w 201049"/>
                <a:gd name="connsiteY179" fmla="*/ 85820 h 109905"/>
                <a:gd name="connsiteX180" fmla="*/ 147428 w 201049"/>
                <a:gd name="connsiteY180" fmla="*/ 88482 h 109905"/>
                <a:gd name="connsiteX181" fmla="*/ 147428 w 201049"/>
                <a:gd name="connsiteY181" fmla="*/ 91144 h 109905"/>
                <a:gd name="connsiteX182" fmla="*/ 144766 w 201049"/>
                <a:gd name="connsiteY182" fmla="*/ 93870 h 109905"/>
                <a:gd name="connsiteX183" fmla="*/ 144766 w 201049"/>
                <a:gd name="connsiteY183" fmla="*/ 96532 h 109905"/>
                <a:gd name="connsiteX184" fmla="*/ 142104 w 201049"/>
                <a:gd name="connsiteY184" fmla="*/ 96532 h 109905"/>
                <a:gd name="connsiteX185" fmla="*/ 139378 w 201049"/>
                <a:gd name="connsiteY185" fmla="*/ 96532 h 109905"/>
                <a:gd name="connsiteX186" fmla="*/ 134054 w 201049"/>
                <a:gd name="connsiteY186" fmla="*/ 93870 h 109905"/>
                <a:gd name="connsiteX187" fmla="*/ 131392 w 201049"/>
                <a:gd name="connsiteY187" fmla="*/ 93870 h 109905"/>
                <a:gd name="connsiteX188" fmla="*/ 128667 w 201049"/>
                <a:gd name="connsiteY188" fmla="*/ 93870 h 109905"/>
                <a:gd name="connsiteX189" fmla="*/ 126005 w 201049"/>
                <a:gd name="connsiteY189" fmla="*/ 93870 h 109905"/>
                <a:gd name="connsiteX190" fmla="*/ 123343 w 201049"/>
                <a:gd name="connsiteY190" fmla="*/ 93870 h 109905"/>
                <a:gd name="connsiteX191" fmla="*/ 120617 w 201049"/>
                <a:gd name="connsiteY191" fmla="*/ 93870 h 109905"/>
                <a:gd name="connsiteX192" fmla="*/ 120617 w 201049"/>
                <a:gd name="connsiteY192" fmla="*/ 96532 h 109905"/>
                <a:gd name="connsiteX193" fmla="*/ 117955 w 201049"/>
                <a:gd name="connsiteY193" fmla="*/ 96532 h 109905"/>
                <a:gd name="connsiteX194" fmla="*/ 117955 w 201049"/>
                <a:gd name="connsiteY194" fmla="*/ 99194 h 109905"/>
                <a:gd name="connsiteX195" fmla="*/ 115293 w 201049"/>
                <a:gd name="connsiteY195" fmla="*/ 99194 h 109905"/>
                <a:gd name="connsiteX196" fmla="*/ 112568 w 201049"/>
                <a:gd name="connsiteY196" fmla="*/ 99194 h 109905"/>
                <a:gd name="connsiteX197" fmla="*/ 109906 w 201049"/>
                <a:gd name="connsiteY197" fmla="*/ 99194 h 109905"/>
                <a:gd name="connsiteX198" fmla="*/ 107243 w 201049"/>
                <a:gd name="connsiteY198" fmla="*/ 99194 h 109905"/>
                <a:gd name="connsiteX199" fmla="*/ 104581 w 201049"/>
                <a:gd name="connsiteY199" fmla="*/ 99194 h 109905"/>
                <a:gd name="connsiteX200" fmla="*/ 101856 w 201049"/>
                <a:gd name="connsiteY200" fmla="*/ 101856 h 109905"/>
                <a:gd name="connsiteX201" fmla="*/ 99194 w 201049"/>
                <a:gd name="connsiteY201" fmla="*/ 101856 h 109905"/>
                <a:gd name="connsiteX202" fmla="*/ 96532 w 201049"/>
                <a:gd name="connsiteY202" fmla="*/ 99194 h 109905"/>
                <a:gd name="connsiteX203" fmla="*/ 93806 w 201049"/>
                <a:gd name="connsiteY203" fmla="*/ 96532 h 109905"/>
                <a:gd name="connsiteX204" fmla="*/ 91144 w 201049"/>
                <a:gd name="connsiteY204" fmla="*/ 96532 h 109905"/>
                <a:gd name="connsiteX205" fmla="*/ 88482 w 201049"/>
                <a:gd name="connsiteY205" fmla="*/ 96532 h 109905"/>
                <a:gd name="connsiteX206" fmla="*/ 85757 w 201049"/>
                <a:gd name="connsiteY206" fmla="*/ 96532 h 109905"/>
                <a:gd name="connsiteX207" fmla="*/ 83095 w 201049"/>
                <a:gd name="connsiteY207" fmla="*/ 99194 h 109905"/>
                <a:gd name="connsiteX208" fmla="*/ 80433 w 201049"/>
                <a:gd name="connsiteY208" fmla="*/ 99194 h 109905"/>
                <a:gd name="connsiteX209" fmla="*/ 77771 w 201049"/>
                <a:gd name="connsiteY209" fmla="*/ 101856 h 109905"/>
                <a:gd name="connsiteX210" fmla="*/ 75045 w 201049"/>
                <a:gd name="connsiteY210" fmla="*/ 101856 h 109905"/>
                <a:gd name="connsiteX211" fmla="*/ 72383 w 201049"/>
                <a:gd name="connsiteY211" fmla="*/ 101856 h 109905"/>
                <a:gd name="connsiteX212" fmla="*/ 72383 w 201049"/>
                <a:gd name="connsiteY212" fmla="*/ 104581 h 109905"/>
                <a:gd name="connsiteX213" fmla="*/ 69721 w 201049"/>
                <a:gd name="connsiteY213" fmla="*/ 104581 h 109905"/>
                <a:gd name="connsiteX214" fmla="*/ 66995 w 201049"/>
                <a:gd name="connsiteY214" fmla="*/ 104581 h 109905"/>
                <a:gd name="connsiteX215" fmla="*/ 66995 w 201049"/>
                <a:gd name="connsiteY215" fmla="*/ 107243 h 109905"/>
                <a:gd name="connsiteX216" fmla="*/ 64333 w 201049"/>
                <a:gd name="connsiteY216" fmla="*/ 109905 h 109905"/>
                <a:gd name="connsiteX217" fmla="*/ 64333 w 201049"/>
                <a:gd name="connsiteY217" fmla="*/ 107243 h 109905"/>
                <a:gd name="connsiteX218" fmla="*/ 61671 w 201049"/>
                <a:gd name="connsiteY218" fmla="*/ 107243 h 109905"/>
                <a:gd name="connsiteX219" fmla="*/ 58946 w 201049"/>
                <a:gd name="connsiteY219" fmla="*/ 104581 h 109905"/>
                <a:gd name="connsiteX220" fmla="*/ 56284 w 201049"/>
                <a:gd name="connsiteY220" fmla="*/ 104581 h 109905"/>
                <a:gd name="connsiteX221" fmla="*/ 56284 w 201049"/>
                <a:gd name="connsiteY221" fmla="*/ 101856 h 109905"/>
                <a:gd name="connsiteX222" fmla="*/ 53622 w 201049"/>
                <a:gd name="connsiteY222" fmla="*/ 101856 h 109905"/>
                <a:gd name="connsiteX223" fmla="*/ 53622 w 201049"/>
                <a:gd name="connsiteY223" fmla="*/ 99194 h 109905"/>
                <a:gd name="connsiteX224" fmla="*/ 50960 w 201049"/>
                <a:gd name="connsiteY224" fmla="*/ 99194 h 109905"/>
                <a:gd name="connsiteX225" fmla="*/ 48234 w 201049"/>
                <a:gd name="connsiteY225" fmla="*/ 99194 h 109905"/>
                <a:gd name="connsiteX226" fmla="*/ 45572 w 201049"/>
                <a:gd name="connsiteY226" fmla="*/ 99194 h 109905"/>
                <a:gd name="connsiteX227" fmla="*/ 42910 w 201049"/>
                <a:gd name="connsiteY227" fmla="*/ 99194 h 109905"/>
                <a:gd name="connsiteX228" fmla="*/ 40185 w 201049"/>
                <a:gd name="connsiteY228" fmla="*/ 99194 h 109905"/>
                <a:gd name="connsiteX229" fmla="*/ 37523 w 201049"/>
                <a:gd name="connsiteY229" fmla="*/ 99194 h 109905"/>
                <a:gd name="connsiteX230" fmla="*/ 37523 w 201049"/>
                <a:gd name="connsiteY230" fmla="*/ 99194 h 10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201049" h="109905">
                  <a:moveTo>
                    <a:pt x="37523" y="99194"/>
                  </a:moveTo>
                  <a:lnTo>
                    <a:pt x="34860" y="96532"/>
                  </a:lnTo>
                  <a:lnTo>
                    <a:pt x="32135" y="96532"/>
                  </a:lnTo>
                  <a:lnTo>
                    <a:pt x="32135" y="93870"/>
                  </a:lnTo>
                  <a:lnTo>
                    <a:pt x="32135" y="91144"/>
                  </a:lnTo>
                  <a:lnTo>
                    <a:pt x="29473" y="88482"/>
                  </a:lnTo>
                  <a:lnTo>
                    <a:pt x="29473" y="85820"/>
                  </a:lnTo>
                  <a:lnTo>
                    <a:pt x="26811" y="83095"/>
                  </a:lnTo>
                  <a:lnTo>
                    <a:pt x="26811" y="80433"/>
                  </a:lnTo>
                  <a:lnTo>
                    <a:pt x="24085" y="77770"/>
                  </a:lnTo>
                  <a:lnTo>
                    <a:pt x="24085" y="75045"/>
                  </a:lnTo>
                  <a:lnTo>
                    <a:pt x="24085" y="72383"/>
                  </a:lnTo>
                  <a:lnTo>
                    <a:pt x="21423" y="72383"/>
                  </a:lnTo>
                  <a:lnTo>
                    <a:pt x="21423" y="69721"/>
                  </a:lnTo>
                  <a:lnTo>
                    <a:pt x="18761" y="67059"/>
                  </a:lnTo>
                  <a:lnTo>
                    <a:pt x="18761" y="64333"/>
                  </a:lnTo>
                  <a:lnTo>
                    <a:pt x="18761" y="61671"/>
                  </a:lnTo>
                  <a:lnTo>
                    <a:pt x="16099" y="59009"/>
                  </a:lnTo>
                  <a:lnTo>
                    <a:pt x="16099" y="56284"/>
                  </a:lnTo>
                  <a:lnTo>
                    <a:pt x="13374" y="53621"/>
                  </a:lnTo>
                  <a:lnTo>
                    <a:pt x="10712" y="50959"/>
                  </a:lnTo>
                  <a:lnTo>
                    <a:pt x="8050" y="48234"/>
                  </a:lnTo>
                  <a:lnTo>
                    <a:pt x="8050" y="45572"/>
                  </a:lnTo>
                  <a:lnTo>
                    <a:pt x="8050" y="42910"/>
                  </a:lnTo>
                  <a:lnTo>
                    <a:pt x="5324" y="40184"/>
                  </a:lnTo>
                  <a:lnTo>
                    <a:pt x="2662" y="37522"/>
                  </a:lnTo>
                  <a:lnTo>
                    <a:pt x="2662" y="34860"/>
                  </a:lnTo>
                  <a:lnTo>
                    <a:pt x="2662" y="32198"/>
                  </a:lnTo>
                  <a:lnTo>
                    <a:pt x="0" y="32198"/>
                  </a:lnTo>
                  <a:lnTo>
                    <a:pt x="0" y="29473"/>
                  </a:lnTo>
                  <a:lnTo>
                    <a:pt x="0" y="26811"/>
                  </a:lnTo>
                  <a:lnTo>
                    <a:pt x="0" y="24149"/>
                  </a:lnTo>
                  <a:lnTo>
                    <a:pt x="2662" y="24149"/>
                  </a:lnTo>
                  <a:lnTo>
                    <a:pt x="5324" y="24149"/>
                  </a:lnTo>
                  <a:lnTo>
                    <a:pt x="5324" y="21423"/>
                  </a:lnTo>
                  <a:lnTo>
                    <a:pt x="5324" y="18761"/>
                  </a:lnTo>
                  <a:lnTo>
                    <a:pt x="5324" y="16099"/>
                  </a:lnTo>
                  <a:lnTo>
                    <a:pt x="5324" y="13374"/>
                  </a:lnTo>
                  <a:lnTo>
                    <a:pt x="5324" y="10712"/>
                  </a:lnTo>
                  <a:lnTo>
                    <a:pt x="8050" y="10712"/>
                  </a:lnTo>
                  <a:lnTo>
                    <a:pt x="8050" y="8049"/>
                  </a:lnTo>
                  <a:lnTo>
                    <a:pt x="10712" y="8049"/>
                  </a:lnTo>
                  <a:lnTo>
                    <a:pt x="10712" y="5387"/>
                  </a:lnTo>
                  <a:lnTo>
                    <a:pt x="10712" y="2662"/>
                  </a:lnTo>
                  <a:lnTo>
                    <a:pt x="13374" y="2662"/>
                  </a:lnTo>
                  <a:lnTo>
                    <a:pt x="16099" y="2662"/>
                  </a:lnTo>
                  <a:lnTo>
                    <a:pt x="18761" y="2662"/>
                  </a:lnTo>
                  <a:lnTo>
                    <a:pt x="21423" y="5387"/>
                  </a:lnTo>
                  <a:lnTo>
                    <a:pt x="24085" y="5387"/>
                  </a:lnTo>
                  <a:lnTo>
                    <a:pt x="26811" y="5387"/>
                  </a:lnTo>
                  <a:lnTo>
                    <a:pt x="26811" y="8049"/>
                  </a:lnTo>
                  <a:lnTo>
                    <a:pt x="29473" y="8049"/>
                  </a:lnTo>
                  <a:lnTo>
                    <a:pt x="32135" y="8049"/>
                  </a:lnTo>
                  <a:lnTo>
                    <a:pt x="32135" y="10712"/>
                  </a:lnTo>
                  <a:lnTo>
                    <a:pt x="34860" y="10712"/>
                  </a:lnTo>
                  <a:lnTo>
                    <a:pt x="37523" y="13374"/>
                  </a:lnTo>
                  <a:lnTo>
                    <a:pt x="40185" y="13374"/>
                  </a:lnTo>
                  <a:lnTo>
                    <a:pt x="42910" y="10712"/>
                  </a:lnTo>
                  <a:lnTo>
                    <a:pt x="45572" y="10712"/>
                  </a:lnTo>
                  <a:lnTo>
                    <a:pt x="48234" y="10712"/>
                  </a:lnTo>
                  <a:lnTo>
                    <a:pt x="50960" y="13374"/>
                  </a:lnTo>
                  <a:lnTo>
                    <a:pt x="53622" y="13374"/>
                  </a:lnTo>
                  <a:lnTo>
                    <a:pt x="53622" y="10712"/>
                  </a:lnTo>
                  <a:lnTo>
                    <a:pt x="56284" y="10712"/>
                  </a:lnTo>
                  <a:lnTo>
                    <a:pt x="58946" y="10712"/>
                  </a:lnTo>
                  <a:lnTo>
                    <a:pt x="61671" y="10712"/>
                  </a:lnTo>
                  <a:lnTo>
                    <a:pt x="64333" y="10712"/>
                  </a:lnTo>
                  <a:lnTo>
                    <a:pt x="66995" y="13374"/>
                  </a:lnTo>
                  <a:lnTo>
                    <a:pt x="69721" y="13374"/>
                  </a:lnTo>
                  <a:lnTo>
                    <a:pt x="72383" y="13374"/>
                  </a:lnTo>
                  <a:lnTo>
                    <a:pt x="75045" y="16099"/>
                  </a:lnTo>
                  <a:lnTo>
                    <a:pt x="77771" y="16099"/>
                  </a:lnTo>
                  <a:lnTo>
                    <a:pt x="80433" y="18761"/>
                  </a:lnTo>
                  <a:lnTo>
                    <a:pt x="83095" y="18761"/>
                  </a:lnTo>
                  <a:lnTo>
                    <a:pt x="83095" y="16099"/>
                  </a:lnTo>
                  <a:lnTo>
                    <a:pt x="85757" y="16099"/>
                  </a:lnTo>
                  <a:lnTo>
                    <a:pt x="88482" y="16099"/>
                  </a:lnTo>
                  <a:lnTo>
                    <a:pt x="91144" y="16099"/>
                  </a:lnTo>
                  <a:lnTo>
                    <a:pt x="93806" y="16099"/>
                  </a:lnTo>
                  <a:lnTo>
                    <a:pt x="93806" y="18761"/>
                  </a:lnTo>
                  <a:lnTo>
                    <a:pt x="93806" y="21423"/>
                  </a:lnTo>
                  <a:lnTo>
                    <a:pt x="96532" y="21423"/>
                  </a:lnTo>
                  <a:lnTo>
                    <a:pt x="99194" y="21423"/>
                  </a:lnTo>
                  <a:lnTo>
                    <a:pt x="99194" y="18761"/>
                  </a:lnTo>
                  <a:lnTo>
                    <a:pt x="101856" y="18761"/>
                  </a:lnTo>
                  <a:lnTo>
                    <a:pt x="104581" y="18761"/>
                  </a:lnTo>
                  <a:lnTo>
                    <a:pt x="107243" y="18761"/>
                  </a:lnTo>
                  <a:lnTo>
                    <a:pt x="109906" y="18761"/>
                  </a:lnTo>
                  <a:lnTo>
                    <a:pt x="112568" y="18761"/>
                  </a:lnTo>
                  <a:lnTo>
                    <a:pt x="115293" y="16099"/>
                  </a:lnTo>
                  <a:lnTo>
                    <a:pt x="117955" y="16099"/>
                  </a:lnTo>
                  <a:lnTo>
                    <a:pt x="120617" y="16099"/>
                  </a:lnTo>
                  <a:lnTo>
                    <a:pt x="123343" y="13374"/>
                  </a:lnTo>
                  <a:lnTo>
                    <a:pt x="126005" y="13374"/>
                  </a:lnTo>
                  <a:lnTo>
                    <a:pt x="128667" y="13374"/>
                  </a:lnTo>
                  <a:lnTo>
                    <a:pt x="131392" y="13374"/>
                  </a:lnTo>
                  <a:lnTo>
                    <a:pt x="134054" y="13374"/>
                  </a:lnTo>
                  <a:lnTo>
                    <a:pt x="136716" y="13374"/>
                  </a:lnTo>
                  <a:lnTo>
                    <a:pt x="136716" y="10712"/>
                  </a:lnTo>
                  <a:lnTo>
                    <a:pt x="136716" y="13374"/>
                  </a:lnTo>
                  <a:lnTo>
                    <a:pt x="139378" y="13374"/>
                  </a:lnTo>
                  <a:lnTo>
                    <a:pt x="142104" y="13374"/>
                  </a:lnTo>
                  <a:lnTo>
                    <a:pt x="144766" y="13374"/>
                  </a:lnTo>
                  <a:lnTo>
                    <a:pt x="147428" y="13374"/>
                  </a:lnTo>
                  <a:lnTo>
                    <a:pt x="150153" y="13374"/>
                  </a:lnTo>
                  <a:lnTo>
                    <a:pt x="152816" y="13374"/>
                  </a:lnTo>
                  <a:lnTo>
                    <a:pt x="155478" y="13374"/>
                  </a:lnTo>
                  <a:lnTo>
                    <a:pt x="158203" y="13374"/>
                  </a:lnTo>
                  <a:lnTo>
                    <a:pt x="158203" y="10712"/>
                  </a:lnTo>
                  <a:lnTo>
                    <a:pt x="160865" y="10712"/>
                  </a:lnTo>
                  <a:lnTo>
                    <a:pt x="160865" y="8049"/>
                  </a:lnTo>
                  <a:lnTo>
                    <a:pt x="160865" y="5387"/>
                  </a:lnTo>
                  <a:lnTo>
                    <a:pt x="163527" y="5387"/>
                  </a:lnTo>
                  <a:lnTo>
                    <a:pt x="163527" y="2662"/>
                  </a:lnTo>
                  <a:lnTo>
                    <a:pt x="166253" y="2662"/>
                  </a:lnTo>
                  <a:lnTo>
                    <a:pt x="166253" y="0"/>
                  </a:lnTo>
                  <a:lnTo>
                    <a:pt x="168915" y="0"/>
                  </a:lnTo>
                  <a:lnTo>
                    <a:pt x="171577" y="0"/>
                  </a:lnTo>
                  <a:lnTo>
                    <a:pt x="174239" y="2662"/>
                  </a:lnTo>
                  <a:lnTo>
                    <a:pt x="176964" y="2662"/>
                  </a:lnTo>
                  <a:lnTo>
                    <a:pt x="179626" y="5387"/>
                  </a:lnTo>
                  <a:lnTo>
                    <a:pt x="182288" y="5387"/>
                  </a:lnTo>
                  <a:lnTo>
                    <a:pt x="185014" y="2662"/>
                  </a:lnTo>
                  <a:lnTo>
                    <a:pt x="187676" y="0"/>
                  </a:lnTo>
                  <a:lnTo>
                    <a:pt x="187676" y="2662"/>
                  </a:lnTo>
                  <a:lnTo>
                    <a:pt x="187676" y="5387"/>
                  </a:lnTo>
                  <a:lnTo>
                    <a:pt x="190338" y="8049"/>
                  </a:lnTo>
                  <a:lnTo>
                    <a:pt x="193064" y="5387"/>
                  </a:lnTo>
                  <a:lnTo>
                    <a:pt x="193064" y="2662"/>
                  </a:lnTo>
                  <a:lnTo>
                    <a:pt x="195726" y="0"/>
                  </a:lnTo>
                  <a:lnTo>
                    <a:pt x="198388" y="0"/>
                  </a:lnTo>
                  <a:lnTo>
                    <a:pt x="201050" y="0"/>
                  </a:lnTo>
                  <a:lnTo>
                    <a:pt x="201050" y="2662"/>
                  </a:lnTo>
                  <a:lnTo>
                    <a:pt x="201050" y="5387"/>
                  </a:lnTo>
                  <a:lnTo>
                    <a:pt x="201050" y="8049"/>
                  </a:lnTo>
                  <a:lnTo>
                    <a:pt x="198388" y="8049"/>
                  </a:lnTo>
                  <a:lnTo>
                    <a:pt x="198388" y="10712"/>
                  </a:lnTo>
                  <a:lnTo>
                    <a:pt x="195726" y="10712"/>
                  </a:lnTo>
                  <a:lnTo>
                    <a:pt x="193064" y="10712"/>
                  </a:lnTo>
                  <a:lnTo>
                    <a:pt x="193064" y="13374"/>
                  </a:lnTo>
                  <a:lnTo>
                    <a:pt x="190338" y="13374"/>
                  </a:lnTo>
                  <a:lnTo>
                    <a:pt x="190338" y="10712"/>
                  </a:lnTo>
                  <a:lnTo>
                    <a:pt x="187676" y="10712"/>
                  </a:lnTo>
                  <a:lnTo>
                    <a:pt x="185014" y="13374"/>
                  </a:lnTo>
                  <a:lnTo>
                    <a:pt x="185014" y="16099"/>
                  </a:lnTo>
                  <a:lnTo>
                    <a:pt x="182288" y="16099"/>
                  </a:lnTo>
                  <a:lnTo>
                    <a:pt x="182288" y="18761"/>
                  </a:lnTo>
                  <a:lnTo>
                    <a:pt x="185014" y="21423"/>
                  </a:lnTo>
                  <a:lnTo>
                    <a:pt x="185014" y="24149"/>
                  </a:lnTo>
                  <a:lnTo>
                    <a:pt x="185014" y="26811"/>
                  </a:lnTo>
                  <a:lnTo>
                    <a:pt x="185014" y="29473"/>
                  </a:lnTo>
                  <a:lnTo>
                    <a:pt x="185014" y="32198"/>
                  </a:lnTo>
                  <a:lnTo>
                    <a:pt x="185014" y="34860"/>
                  </a:lnTo>
                  <a:lnTo>
                    <a:pt x="187676" y="34860"/>
                  </a:lnTo>
                  <a:lnTo>
                    <a:pt x="187676" y="37522"/>
                  </a:lnTo>
                  <a:lnTo>
                    <a:pt x="187676" y="40184"/>
                  </a:lnTo>
                  <a:lnTo>
                    <a:pt x="185014" y="42910"/>
                  </a:lnTo>
                  <a:lnTo>
                    <a:pt x="182288" y="45572"/>
                  </a:lnTo>
                  <a:lnTo>
                    <a:pt x="179626" y="45572"/>
                  </a:lnTo>
                  <a:lnTo>
                    <a:pt x="179626" y="48234"/>
                  </a:lnTo>
                  <a:lnTo>
                    <a:pt x="176964" y="48234"/>
                  </a:lnTo>
                  <a:lnTo>
                    <a:pt x="174239" y="48234"/>
                  </a:lnTo>
                  <a:lnTo>
                    <a:pt x="174239" y="50959"/>
                  </a:lnTo>
                  <a:lnTo>
                    <a:pt x="171577" y="50959"/>
                  </a:lnTo>
                  <a:lnTo>
                    <a:pt x="171577" y="53621"/>
                  </a:lnTo>
                  <a:lnTo>
                    <a:pt x="168915" y="53621"/>
                  </a:lnTo>
                  <a:lnTo>
                    <a:pt x="166253" y="53621"/>
                  </a:lnTo>
                  <a:lnTo>
                    <a:pt x="166253" y="56284"/>
                  </a:lnTo>
                  <a:lnTo>
                    <a:pt x="166253" y="59009"/>
                  </a:lnTo>
                  <a:lnTo>
                    <a:pt x="163527" y="59009"/>
                  </a:lnTo>
                  <a:lnTo>
                    <a:pt x="163527" y="61671"/>
                  </a:lnTo>
                  <a:lnTo>
                    <a:pt x="160865" y="61671"/>
                  </a:lnTo>
                  <a:lnTo>
                    <a:pt x="160865" y="64333"/>
                  </a:lnTo>
                  <a:lnTo>
                    <a:pt x="158203" y="67059"/>
                  </a:lnTo>
                  <a:lnTo>
                    <a:pt x="158203" y="69721"/>
                  </a:lnTo>
                  <a:lnTo>
                    <a:pt x="155478" y="75045"/>
                  </a:lnTo>
                  <a:lnTo>
                    <a:pt x="152816" y="77770"/>
                  </a:lnTo>
                  <a:lnTo>
                    <a:pt x="152816" y="80433"/>
                  </a:lnTo>
                  <a:lnTo>
                    <a:pt x="150153" y="83095"/>
                  </a:lnTo>
                  <a:lnTo>
                    <a:pt x="150153" y="85820"/>
                  </a:lnTo>
                  <a:lnTo>
                    <a:pt x="147428" y="88482"/>
                  </a:lnTo>
                  <a:lnTo>
                    <a:pt x="147428" y="91144"/>
                  </a:lnTo>
                  <a:lnTo>
                    <a:pt x="144766" y="93870"/>
                  </a:lnTo>
                  <a:lnTo>
                    <a:pt x="144766" y="96532"/>
                  </a:lnTo>
                  <a:lnTo>
                    <a:pt x="142104" y="96532"/>
                  </a:lnTo>
                  <a:lnTo>
                    <a:pt x="139378" y="96532"/>
                  </a:lnTo>
                  <a:lnTo>
                    <a:pt x="134054" y="93870"/>
                  </a:lnTo>
                  <a:lnTo>
                    <a:pt x="131392" y="93870"/>
                  </a:lnTo>
                  <a:lnTo>
                    <a:pt x="128667" y="93870"/>
                  </a:lnTo>
                  <a:lnTo>
                    <a:pt x="126005" y="93870"/>
                  </a:lnTo>
                  <a:lnTo>
                    <a:pt x="123343" y="93870"/>
                  </a:lnTo>
                  <a:lnTo>
                    <a:pt x="120617" y="93870"/>
                  </a:lnTo>
                  <a:lnTo>
                    <a:pt x="120617" y="96532"/>
                  </a:lnTo>
                  <a:lnTo>
                    <a:pt x="117955" y="96532"/>
                  </a:lnTo>
                  <a:lnTo>
                    <a:pt x="117955" y="99194"/>
                  </a:lnTo>
                  <a:lnTo>
                    <a:pt x="115293" y="99194"/>
                  </a:lnTo>
                  <a:lnTo>
                    <a:pt x="112568" y="99194"/>
                  </a:lnTo>
                  <a:lnTo>
                    <a:pt x="109906" y="99194"/>
                  </a:lnTo>
                  <a:lnTo>
                    <a:pt x="107243" y="99194"/>
                  </a:lnTo>
                  <a:lnTo>
                    <a:pt x="104581" y="99194"/>
                  </a:lnTo>
                  <a:lnTo>
                    <a:pt x="101856" y="101856"/>
                  </a:lnTo>
                  <a:lnTo>
                    <a:pt x="99194" y="101856"/>
                  </a:lnTo>
                  <a:lnTo>
                    <a:pt x="96532" y="99194"/>
                  </a:lnTo>
                  <a:lnTo>
                    <a:pt x="93806" y="96532"/>
                  </a:lnTo>
                  <a:lnTo>
                    <a:pt x="91144" y="96532"/>
                  </a:lnTo>
                  <a:lnTo>
                    <a:pt x="88482" y="96532"/>
                  </a:lnTo>
                  <a:lnTo>
                    <a:pt x="85757" y="96532"/>
                  </a:lnTo>
                  <a:lnTo>
                    <a:pt x="83095" y="99194"/>
                  </a:lnTo>
                  <a:lnTo>
                    <a:pt x="80433" y="99194"/>
                  </a:lnTo>
                  <a:lnTo>
                    <a:pt x="77771" y="101856"/>
                  </a:lnTo>
                  <a:lnTo>
                    <a:pt x="75045" y="101856"/>
                  </a:lnTo>
                  <a:lnTo>
                    <a:pt x="72383" y="101856"/>
                  </a:lnTo>
                  <a:lnTo>
                    <a:pt x="72383" y="104581"/>
                  </a:lnTo>
                  <a:lnTo>
                    <a:pt x="69721" y="104581"/>
                  </a:lnTo>
                  <a:lnTo>
                    <a:pt x="66995" y="104581"/>
                  </a:lnTo>
                  <a:lnTo>
                    <a:pt x="66995" y="107243"/>
                  </a:lnTo>
                  <a:lnTo>
                    <a:pt x="64333" y="109905"/>
                  </a:lnTo>
                  <a:lnTo>
                    <a:pt x="64333" y="107243"/>
                  </a:lnTo>
                  <a:lnTo>
                    <a:pt x="61671" y="107243"/>
                  </a:lnTo>
                  <a:lnTo>
                    <a:pt x="58946" y="104581"/>
                  </a:lnTo>
                  <a:lnTo>
                    <a:pt x="56284" y="104581"/>
                  </a:lnTo>
                  <a:lnTo>
                    <a:pt x="56284" y="101856"/>
                  </a:lnTo>
                  <a:lnTo>
                    <a:pt x="53622" y="101856"/>
                  </a:lnTo>
                  <a:lnTo>
                    <a:pt x="53622" y="99194"/>
                  </a:lnTo>
                  <a:lnTo>
                    <a:pt x="50960" y="99194"/>
                  </a:lnTo>
                  <a:lnTo>
                    <a:pt x="48234" y="99194"/>
                  </a:lnTo>
                  <a:lnTo>
                    <a:pt x="45572" y="99194"/>
                  </a:lnTo>
                  <a:lnTo>
                    <a:pt x="42910" y="99194"/>
                  </a:lnTo>
                  <a:lnTo>
                    <a:pt x="40185" y="99194"/>
                  </a:lnTo>
                  <a:lnTo>
                    <a:pt x="37523" y="99194"/>
                  </a:lnTo>
                  <a:lnTo>
                    <a:pt x="37523" y="9919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29" name="Freeform: Shape 228">
              <a:extLst>
                <a:ext uri="{FF2B5EF4-FFF2-40B4-BE49-F238E27FC236}">
                  <a16:creationId xmlns:a16="http://schemas.microsoft.com/office/drawing/2014/main" id="{FDFDE3CF-CF94-FA6A-34C9-4BD7E69E173B}"/>
                </a:ext>
              </a:extLst>
            </p:cNvPr>
            <p:cNvSpPr/>
            <p:nvPr/>
          </p:nvSpPr>
          <p:spPr>
            <a:xfrm>
              <a:off x="2347044" y="4441727"/>
              <a:ext cx="198450" cy="128730"/>
            </a:xfrm>
            <a:custGeom>
              <a:avLst/>
              <a:gdLst>
                <a:gd name="connsiteX0" fmla="*/ 115293 w 198450"/>
                <a:gd name="connsiteY0" fmla="*/ 128730 h 128730"/>
                <a:gd name="connsiteX1" fmla="*/ 115293 w 198450"/>
                <a:gd name="connsiteY1" fmla="*/ 126068 h 128730"/>
                <a:gd name="connsiteX2" fmla="*/ 112631 w 198450"/>
                <a:gd name="connsiteY2" fmla="*/ 126068 h 128730"/>
                <a:gd name="connsiteX3" fmla="*/ 112631 w 198450"/>
                <a:gd name="connsiteY3" fmla="*/ 123342 h 128730"/>
                <a:gd name="connsiteX4" fmla="*/ 109969 w 198450"/>
                <a:gd name="connsiteY4" fmla="*/ 123342 h 128730"/>
                <a:gd name="connsiteX5" fmla="*/ 109969 w 198450"/>
                <a:gd name="connsiteY5" fmla="*/ 120680 h 128730"/>
                <a:gd name="connsiteX6" fmla="*/ 107243 w 198450"/>
                <a:gd name="connsiteY6" fmla="*/ 120680 h 128730"/>
                <a:gd name="connsiteX7" fmla="*/ 104581 w 198450"/>
                <a:gd name="connsiteY7" fmla="*/ 120680 h 128730"/>
                <a:gd name="connsiteX8" fmla="*/ 104581 w 198450"/>
                <a:gd name="connsiteY8" fmla="*/ 118018 h 128730"/>
                <a:gd name="connsiteX9" fmla="*/ 101919 w 198450"/>
                <a:gd name="connsiteY9" fmla="*/ 118018 h 128730"/>
                <a:gd name="connsiteX10" fmla="*/ 101919 w 198450"/>
                <a:gd name="connsiteY10" fmla="*/ 115293 h 128730"/>
                <a:gd name="connsiteX11" fmla="*/ 99194 w 198450"/>
                <a:gd name="connsiteY11" fmla="*/ 115293 h 128730"/>
                <a:gd name="connsiteX12" fmla="*/ 96532 w 198450"/>
                <a:gd name="connsiteY12" fmla="*/ 112631 h 128730"/>
                <a:gd name="connsiteX13" fmla="*/ 93870 w 198450"/>
                <a:gd name="connsiteY13" fmla="*/ 112631 h 128730"/>
                <a:gd name="connsiteX14" fmla="*/ 93870 w 198450"/>
                <a:gd name="connsiteY14" fmla="*/ 109969 h 128730"/>
                <a:gd name="connsiteX15" fmla="*/ 91208 w 198450"/>
                <a:gd name="connsiteY15" fmla="*/ 109969 h 128730"/>
                <a:gd name="connsiteX16" fmla="*/ 88482 w 198450"/>
                <a:gd name="connsiteY16" fmla="*/ 109969 h 128730"/>
                <a:gd name="connsiteX17" fmla="*/ 88482 w 198450"/>
                <a:gd name="connsiteY17" fmla="*/ 107243 h 128730"/>
                <a:gd name="connsiteX18" fmla="*/ 85820 w 198450"/>
                <a:gd name="connsiteY18" fmla="*/ 104581 h 128730"/>
                <a:gd name="connsiteX19" fmla="*/ 83158 w 198450"/>
                <a:gd name="connsiteY19" fmla="*/ 104581 h 128730"/>
                <a:gd name="connsiteX20" fmla="*/ 80433 w 198450"/>
                <a:gd name="connsiteY20" fmla="*/ 104581 h 128730"/>
                <a:gd name="connsiteX21" fmla="*/ 77770 w 198450"/>
                <a:gd name="connsiteY21" fmla="*/ 104581 h 128730"/>
                <a:gd name="connsiteX22" fmla="*/ 75108 w 198450"/>
                <a:gd name="connsiteY22" fmla="*/ 104581 h 128730"/>
                <a:gd name="connsiteX23" fmla="*/ 72383 w 198450"/>
                <a:gd name="connsiteY23" fmla="*/ 104581 h 128730"/>
                <a:gd name="connsiteX24" fmla="*/ 69721 w 198450"/>
                <a:gd name="connsiteY24" fmla="*/ 104581 h 128730"/>
                <a:gd name="connsiteX25" fmla="*/ 67059 w 198450"/>
                <a:gd name="connsiteY25" fmla="*/ 104581 h 128730"/>
                <a:gd name="connsiteX26" fmla="*/ 64333 w 198450"/>
                <a:gd name="connsiteY26" fmla="*/ 104581 h 128730"/>
                <a:gd name="connsiteX27" fmla="*/ 56347 w 198450"/>
                <a:gd name="connsiteY27" fmla="*/ 104581 h 128730"/>
                <a:gd name="connsiteX28" fmla="*/ 53622 w 198450"/>
                <a:gd name="connsiteY28" fmla="*/ 104581 h 128730"/>
                <a:gd name="connsiteX29" fmla="*/ 50960 w 198450"/>
                <a:gd name="connsiteY29" fmla="*/ 104581 h 128730"/>
                <a:gd name="connsiteX30" fmla="*/ 48298 w 198450"/>
                <a:gd name="connsiteY30" fmla="*/ 104581 h 128730"/>
                <a:gd name="connsiteX31" fmla="*/ 48298 w 198450"/>
                <a:gd name="connsiteY31" fmla="*/ 101919 h 128730"/>
                <a:gd name="connsiteX32" fmla="*/ 48298 w 198450"/>
                <a:gd name="connsiteY32" fmla="*/ 99257 h 128730"/>
                <a:gd name="connsiteX33" fmla="*/ 45572 w 198450"/>
                <a:gd name="connsiteY33" fmla="*/ 96532 h 128730"/>
                <a:gd name="connsiteX34" fmla="*/ 45572 w 198450"/>
                <a:gd name="connsiteY34" fmla="*/ 93870 h 128730"/>
                <a:gd name="connsiteX35" fmla="*/ 42910 w 198450"/>
                <a:gd name="connsiteY35" fmla="*/ 93870 h 128730"/>
                <a:gd name="connsiteX36" fmla="*/ 42910 w 198450"/>
                <a:gd name="connsiteY36" fmla="*/ 91207 h 128730"/>
                <a:gd name="connsiteX37" fmla="*/ 40248 w 198450"/>
                <a:gd name="connsiteY37" fmla="*/ 91207 h 128730"/>
                <a:gd name="connsiteX38" fmla="*/ 40248 w 198450"/>
                <a:gd name="connsiteY38" fmla="*/ 88482 h 128730"/>
                <a:gd name="connsiteX39" fmla="*/ 37523 w 198450"/>
                <a:gd name="connsiteY39" fmla="*/ 88482 h 128730"/>
                <a:gd name="connsiteX40" fmla="*/ 34860 w 198450"/>
                <a:gd name="connsiteY40" fmla="*/ 88482 h 128730"/>
                <a:gd name="connsiteX41" fmla="*/ 32198 w 198450"/>
                <a:gd name="connsiteY41" fmla="*/ 88482 h 128730"/>
                <a:gd name="connsiteX42" fmla="*/ 32198 w 198450"/>
                <a:gd name="connsiteY42" fmla="*/ 85820 h 128730"/>
                <a:gd name="connsiteX43" fmla="*/ 29536 w 198450"/>
                <a:gd name="connsiteY43" fmla="*/ 85820 h 128730"/>
                <a:gd name="connsiteX44" fmla="*/ 26811 w 198450"/>
                <a:gd name="connsiteY44" fmla="*/ 85820 h 128730"/>
                <a:gd name="connsiteX45" fmla="*/ 26811 w 198450"/>
                <a:gd name="connsiteY45" fmla="*/ 83158 h 128730"/>
                <a:gd name="connsiteX46" fmla="*/ 24149 w 198450"/>
                <a:gd name="connsiteY46" fmla="*/ 83158 h 128730"/>
                <a:gd name="connsiteX47" fmla="*/ 21487 w 198450"/>
                <a:gd name="connsiteY47" fmla="*/ 83158 h 128730"/>
                <a:gd name="connsiteX48" fmla="*/ 18761 w 198450"/>
                <a:gd name="connsiteY48" fmla="*/ 83158 h 128730"/>
                <a:gd name="connsiteX49" fmla="*/ 18761 w 198450"/>
                <a:gd name="connsiteY49" fmla="*/ 80432 h 128730"/>
                <a:gd name="connsiteX50" fmla="*/ 16099 w 198450"/>
                <a:gd name="connsiteY50" fmla="*/ 80432 h 128730"/>
                <a:gd name="connsiteX51" fmla="*/ 13437 w 198450"/>
                <a:gd name="connsiteY51" fmla="*/ 80432 h 128730"/>
                <a:gd name="connsiteX52" fmla="*/ 10712 w 198450"/>
                <a:gd name="connsiteY52" fmla="*/ 80432 h 128730"/>
                <a:gd name="connsiteX53" fmla="*/ 8050 w 198450"/>
                <a:gd name="connsiteY53" fmla="*/ 77770 h 128730"/>
                <a:gd name="connsiteX54" fmla="*/ 5387 w 198450"/>
                <a:gd name="connsiteY54" fmla="*/ 77770 h 128730"/>
                <a:gd name="connsiteX55" fmla="*/ 2725 w 198450"/>
                <a:gd name="connsiteY55" fmla="*/ 77770 h 128730"/>
                <a:gd name="connsiteX56" fmla="*/ 0 w 198450"/>
                <a:gd name="connsiteY56" fmla="*/ 77770 h 128730"/>
                <a:gd name="connsiteX57" fmla="*/ 0 w 198450"/>
                <a:gd name="connsiteY57" fmla="*/ 75108 h 128730"/>
                <a:gd name="connsiteX58" fmla="*/ 0 w 198450"/>
                <a:gd name="connsiteY58" fmla="*/ 72383 h 128730"/>
                <a:gd name="connsiteX59" fmla="*/ 0 w 198450"/>
                <a:gd name="connsiteY59" fmla="*/ 69721 h 128730"/>
                <a:gd name="connsiteX60" fmla="*/ 2725 w 198450"/>
                <a:gd name="connsiteY60" fmla="*/ 67059 h 128730"/>
                <a:gd name="connsiteX61" fmla="*/ 2725 w 198450"/>
                <a:gd name="connsiteY61" fmla="*/ 64397 h 128730"/>
                <a:gd name="connsiteX62" fmla="*/ 5387 w 198450"/>
                <a:gd name="connsiteY62" fmla="*/ 64397 h 128730"/>
                <a:gd name="connsiteX63" fmla="*/ 5387 w 198450"/>
                <a:gd name="connsiteY63" fmla="*/ 61671 h 128730"/>
                <a:gd name="connsiteX64" fmla="*/ 8050 w 198450"/>
                <a:gd name="connsiteY64" fmla="*/ 61671 h 128730"/>
                <a:gd name="connsiteX65" fmla="*/ 10712 w 198450"/>
                <a:gd name="connsiteY65" fmla="*/ 59009 h 128730"/>
                <a:gd name="connsiteX66" fmla="*/ 13437 w 198450"/>
                <a:gd name="connsiteY66" fmla="*/ 59009 h 128730"/>
                <a:gd name="connsiteX67" fmla="*/ 16099 w 198450"/>
                <a:gd name="connsiteY67" fmla="*/ 59009 h 128730"/>
                <a:gd name="connsiteX68" fmla="*/ 18761 w 198450"/>
                <a:gd name="connsiteY68" fmla="*/ 59009 h 128730"/>
                <a:gd name="connsiteX69" fmla="*/ 18761 w 198450"/>
                <a:gd name="connsiteY69" fmla="*/ 56347 h 128730"/>
                <a:gd name="connsiteX70" fmla="*/ 18761 w 198450"/>
                <a:gd name="connsiteY70" fmla="*/ 53621 h 128730"/>
                <a:gd name="connsiteX71" fmla="*/ 18761 w 198450"/>
                <a:gd name="connsiteY71" fmla="*/ 50959 h 128730"/>
                <a:gd name="connsiteX72" fmla="*/ 16099 w 198450"/>
                <a:gd name="connsiteY72" fmla="*/ 48298 h 128730"/>
                <a:gd name="connsiteX73" fmla="*/ 16099 w 198450"/>
                <a:gd name="connsiteY73" fmla="*/ 45572 h 128730"/>
                <a:gd name="connsiteX74" fmla="*/ 16099 w 198450"/>
                <a:gd name="connsiteY74" fmla="*/ 42910 h 128730"/>
                <a:gd name="connsiteX75" fmla="*/ 16099 w 198450"/>
                <a:gd name="connsiteY75" fmla="*/ 40248 h 128730"/>
                <a:gd name="connsiteX76" fmla="*/ 13437 w 198450"/>
                <a:gd name="connsiteY76" fmla="*/ 40248 h 128730"/>
                <a:gd name="connsiteX77" fmla="*/ 13437 w 198450"/>
                <a:gd name="connsiteY77" fmla="*/ 37586 h 128730"/>
                <a:gd name="connsiteX78" fmla="*/ 13437 w 198450"/>
                <a:gd name="connsiteY78" fmla="*/ 32198 h 128730"/>
                <a:gd name="connsiteX79" fmla="*/ 13437 w 198450"/>
                <a:gd name="connsiteY79" fmla="*/ 29536 h 128730"/>
                <a:gd name="connsiteX80" fmla="*/ 16099 w 198450"/>
                <a:gd name="connsiteY80" fmla="*/ 29536 h 128730"/>
                <a:gd name="connsiteX81" fmla="*/ 18761 w 198450"/>
                <a:gd name="connsiteY81" fmla="*/ 26811 h 128730"/>
                <a:gd name="connsiteX82" fmla="*/ 21487 w 198450"/>
                <a:gd name="connsiteY82" fmla="*/ 26811 h 128730"/>
                <a:gd name="connsiteX83" fmla="*/ 21487 w 198450"/>
                <a:gd name="connsiteY83" fmla="*/ 24149 h 128730"/>
                <a:gd name="connsiteX84" fmla="*/ 24149 w 198450"/>
                <a:gd name="connsiteY84" fmla="*/ 24149 h 128730"/>
                <a:gd name="connsiteX85" fmla="*/ 24149 w 198450"/>
                <a:gd name="connsiteY85" fmla="*/ 21486 h 128730"/>
                <a:gd name="connsiteX86" fmla="*/ 26811 w 198450"/>
                <a:gd name="connsiteY86" fmla="*/ 21486 h 128730"/>
                <a:gd name="connsiteX87" fmla="*/ 29536 w 198450"/>
                <a:gd name="connsiteY87" fmla="*/ 21486 h 128730"/>
                <a:gd name="connsiteX88" fmla="*/ 32198 w 198450"/>
                <a:gd name="connsiteY88" fmla="*/ 18761 h 128730"/>
                <a:gd name="connsiteX89" fmla="*/ 34860 w 198450"/>
                <a:gd name="connsiteY89" fmla="*/ 18761 h 128730"/>
                <a:gd name="connsiteX90" fmla="*/ 37523 w 198450"/>
                <a:gd name="connsiteY90" fmla="*/ 18761 h 128730"/>
                <a:gd name="connsiteX91" fmla="*/ 40248 w 198450"/>
                <a:gd name="connsiteY91" fmla="*/ 18761 h 128730"/>
                <a:gd name="connsiteX92" fmla="*/ 40248 w 198450"/>
                <a:gd name="connsiteY92" fmla="*/ 16099 h 128730"/>
                <a:gd name="connsiteX93" fmla="*/ 42910 w 198450"/>
                <a:gd name="connsiteY93" fmla="*/ 16099 h 128730"/>
                <a:gd name="connsiteX94" fmla="*/ 42910 w 198450"/>
                <a:gd name="connsiteY94" fmla="*/ 13437 h 128730"/>
                <a:gd name="connsiteX95" fmla="*/ 45572 w 198450"/>
                <a:gd name="connsiteY95" fmla="*/ 10775 h 128730"/>
                <a:gd name="connsiteX96" fmla="*/ 48298 w 198450"/>
                <a:gd name="connsiteY96" fmla="*/ 8049 h 128730"/>
                <a:gd name="connsiteX97" fmla="*/ 50960 w 198450"/>
                <a:gd name="connsiteY97" fmla="*/ 8049 h 128730"/>
                <a:gd name="connsiteX98" fmla="*/ 50960 w 198450"/>
                <a:gd name="connsiteY98" fmla="*/ 5387 h 128730"/>
                <a:gd name="connsiteX99" fmla="*/ 53622 w 198450"/>
                <a:gd name="connsiteY99" fmla="*/ 5387 h 128730"/>
                <a:gd name="connsiteX100" fmla="*/ 56347 w 198450"/>
                <a:gd name="connsiteY100" fmla="*/ 2725 h 128730"/>
                <a:gd name="connsiteX101" fmla="*/ 59009 w 198450"/>
                <a:gd name="connsiteY101" fmla="*/ 0 h 128730"/>
                <a:gd name="connsiteX102" fmla="*/ 61671 w 198450"/>
                <a:gd name="connsiteY102" fmla="*/ 2725 h 128730"/>
                <a:gd name="connsiteX103" fmla="*/ 61671 w 198450"/>
                <a:gd name="connsiteY103" fmla="*/ 5387 h 128730"/>
                <a:gd name="connsiteX104" fmla="*/ 64333 w 198450"/>
                <a:gd name="connsiteY104" fmla="*/ 5387 h 128730"/>
                <a:gd name="connsiteX105" fmla="*/ 67059 w 198450"/>
                <a:gd name="connsiteY105" fmla="*/ 5387 h 128730"/>
                <a:gd name="connsiteX106" fmla="*/ 69721 w 198450"/>
                <a:gd name="connsiteY106" fmla="*/ 8049 h 128730"/>
                <a:gd name="connsiteX107" fmla="*/ 72383 w 198450"/>
                <a:gd name="connsiteY107" fmla="*/ 10775 h 128730"/>
                <a:gd name="connsiteX108" fmla="*/ 72383 w 198450"/>
                <a:gd name="connsiteY108" fmla="*/ 13437 h 128730"/>
                <a:gd name="connsiteX109" fmla="*/ 72383 w 198450"/>
                <a:gd name="connsiteY109" fmla="*/ 16099 h 128730"/>
                <a:gd name="connsiteX110" fmla="*/ 75108 w 198450"/>
                <a:gd name="connsiteY110" fmla="*/ 16099 h 128730"/>
                <a:gd name="connsiteX111" fmla="*/ 77770 w 198450"/>
                <a:gd name="connsiteY111" fmla="*/ 18761 h 128730"/>
                <a:gd name="connsiteX112" fmla="*/ 80433 w 198450"/>
                <a:gd name="connsiteY112" fmla="*/ 18761 h 128730"/>
                <a:gd name="connsiteX113" fmla="*/ 80433 w 198450"/>
                <a:gd name="connsiteY113" fmla="*/ 21486 h 128730"/>
                <a:gd name="connsiteX114" fmla="*/ 80433 w 198450"/>
                <a:gd name="connsiteY114" fmla="*/ 24149 h 128730"/>
                <a:gd name="connsiteX115" fmla="*/ 83158 w 198450"/>
                <a:gd name="connsiteY115" fmla="*/ 24149 h 128730"/>
                <a:gd name="connsiteX116" fmla="*/ 83158 w 198450"/>
                <a:gd name="connsiteY116" fmla="*/ 26811 h 128730"/>
                <a:gd name="connsiteX117" fmla="*/ 85820 w 198450"/>
                <a:gd name="connsiteY117" fmla="*/ 26811 h 128730"/>
                <a:gd name="connsiteX118" fmla="*/ 88482 w 198450"/>
                <a:gd name="connsiteY118" fmla="*/ 26811 h 128730"/>
                <a:gd name="connsiteX119" fmla="*/ 88482 w 198450"/>
                <a:gd name="connsiteY119" fmla="*/ 29536 h 128730"/>
                <a:gd name="connsiteX120" fmla="*/ 91208 w 198450"/>
                <a:gd name="connsiteY120" fmla="*/ 29536 h 128730"/>
                <a:gd name="connsiteX121" fmla="*/ 91208 w 198450"/>
                <a:gd name="connsiteY121" fmla="*/ 32198 h 128730"/>
                <a:gd name="connsiteX122" fmla="*/ 91208 w 198450"/>
                <a:gd name="connsiteY122" fmla="*/ 34860 h 128730"/>
                <a:gd name="connsiteX123" fmla="*/ 91208 w 198450"/>
                <a:gd name="connsiteY123" fmla="*/ 37586 h 128730"/>
                <a:gd name="connsiteX124" fmla="*/ 91208 w 198450"/>
                <a:gd name="connsiteY124" fmla="*/ 40248 h 128730"/>
                <a:gd name="connsiteX125" fmla="*/ 88482 w 198450"/>
                <a:gd name="connsiteY125" fmla="*/ 40248 h 128730"/>
                <a:gd name="connsiteX126" fmla="*/ 88482 w 198450"/>
                <a:gd name="connsiteY126" fmla="*/ 42910 h 128730"/>
                <a:gd name="connsiteX127" fmla="*/ 88482 w 198450"/>
                <a:gd name="connsiteY127" fmla="*/ 45572 h 128730"/>
                <a:gd name="connsiteX128" fmla="*/ 85820 w 198450"/>
                <a:gd name="connsiteY128" fmla="*/ 48298 h 128730"/>
                <a:gd name="connsiteX129" fmla="*/ 83158 w 198450"/>
                <a:gd name="connsiteY129" fmla="*/ 48298 h 128730"/>
                <a:gd name="connsiteX130" fmla="*/ 80433 w 198450"/>
                <a:gd name="connsiteY130" fmla="*/ 50959 h 128730"/>
                <a:gd name="connsiteX131" fmla="*/ 77770 w 198450"/>
                <a:gd name="connsiteY131" fmla="*/ 50959 h 128730"/>
                <a:gd name="connsiteX132" fmla="*/ 75108 w 198450"/>
                <a:gd name="connsiteY132" fmla="*/ 50959 h 128730"/>
                <a:gd name="connsiteX133" fmla="*/ 75108 w 198450"/>
                <a:gd name="connsiteY133" fmla="*/ 53621 h 128730"/>
                <a:gd name="connsiteX134" fmla="*/ 72383 w 198450"/>
                <a:gd name="connsiteY134" fmla="*/ 53621 h 128730"/>
                <a:gd name="connsiteX135" fmla="*/ 69721 w 198450"/>
                <a:gd name="connsiteY135" fmla="*/ 56347 h 128730"/>
                <a:gd name="connsiteX136" fmla="*/ 67059 w 198450"/>
                <a:gd name="connsiteY136" fmla="*/ 56347 h 128730"/>
                <a:gd name="connsiteX137" fmla="*/ 64333 w 198450"/>
                <a:gd name="connsiteY137" fmla="*/ 59009 h 128730"/>
                <a:gd name="connsiteX138" fmla="*/ 61671 w 198450"/>
                <a:gd name="connsiteY138" fmla="*/ 59009 h 128730"/>
                <a:gd name="connsiteX139" fmla="*/ 59009 w 198450"/>
                <a:gd name="connsiteY139" fmla="*/ 61671 h 128730"/>
                <a:gd name="connsiteX140" fmla="*/ 56347 w 198450"/>
                <a:gd name="connsiteY140" fmla="*/ 61671 h 128730"/>
                <a:gd name="connsiteX141" fmla="*/ 53622 w 198450"/>
                <a:gd name="connsiteY141" fmla="*/ 61671 h 128730"/>
                <a:gd name="connsiteX142" fmla="*/ 50960 w 198450"/>
                <a:gd name="connsiteY142" fmla="*/ 64397 h 128730"/>
                <a:gd name="connsiteX143" fmla="*/ 50960 w 198450"/>
                <a:gd name="connsiteY143" fmla="*/ 67059 h 128730"/>
                <a:gd name="connsiteX144" fmla="*/ 53622 w 198450"/>
                <a:gd name="connsiteY144" fmla="*/ 67059 h 128730"/>
                <a:gd name="connsiteX145" fmla="*/ 53622 w 198450"/>
                <a:gd name="connsiteY145" fmla="*/ 69721 h 128730"/>
                <a:gd name="connsiteX146" fmla="*/ 56347 w 198450"/>
                <a:gd name="connsiteY146" fmla="*/ 72383 h 128730"/>
                <a:gd name="connsiteX147" fmla="*/ 59009 w 198450"/>
                <a:gd name="connsiteY147" fmla="*/ 72383 h 128730"/>
                <a:gd name="connsiteX148" fmla="*/ 59009 w 198450"/>
                <a:gd name="connsiteY148" fmla="*/ 75108 h 128730"/>
                <a:gd name="connsiteX149" fmla="*/ 61671 w 198450"/>
                <a:gd name="connsiteY149" fmla="*/ 75108 h 128730"/>
                <a:gd name="connsiteX150" fmla="*/ 64333 w 198450"/>
                <a:gd name="connsiteY150" fmla="*/ 75108 h 128730"/>
                <a:gd name="connsiteX151" fmla="*/ 67059 w 198450"/>
                <a:gd name="connsiteY151" fmla="*/ 75108 h 128730"/>
                <a:gd name="connsiteX152" fmla="*/ 69721 w 198450"/>
                <a:gd name="connsiteY152" fmla="*/ 75108 h 128730"/>
                <a:gd name="connsiteX153" fmla="*/ 72383 w 198450"/>
                <a:gd name="connsiteY153" fmla="*/ 75108 h 128730"/>
                <a:gd name="connsiteX154" fmla="*/ 75108 w 198450"/>
                <a:gd name="connsiteY154" fmla="*/ 75108 h 128730"/>
                <a:gd name="connsiteX155" fmla="*/ 77770 w 198450"/>
                <a:gd name="connsiteY155" fmla="*/ 75108 h 128730"/>
                <a:gd name="connsiteX156" fmla="*/ 77770 w 198450"/>
                <a:gd name="connsiteY156" fmla="*/ 72383 h 128730"/>
                <a:gd name="connsiteX157" fmla="*/ 80433 w 198450"/>
                <a:gd name="connsiteY157" fmla="*/ 72383 h 128730"/>
                <a:gd name="connsiteX158" fmla="*/ 80433 w 198450"/>
                <a:gd name="connsiteY158" fmla="*/ 75108 h 128730"/>
                <a:gd name="connsiteX159" fmla="*/ 83158 w 198450"/>
                <a:gd name="connsiteY159" fmla="*/ 75108 h 128730"/>
                <a:gd name="connsiteX160" fmla="*/ 85820 w 198450"/>
                <a:gd name="connsiteY160" fmla="*/ 77770 h 128730"/>
                <a:gd name="connsiteX161" fmla="*/ 91208 w 198450"/>
                <a:gd name="connsiteY161" fmla="*/ 77770 h 128730"/>
                <a:gd name="connsiteX162" fmla="*/ 93870 w 198450"/>
                <a:gd name="connsiteY162" fmla="*/ 75108 h 128730"/>
                <a:gd name="connsiteX163" fmla="*/ 96532 w 198450"/>
                <a:gd name="connsiteY163" fmla="*/ 75108 h 128730"/>
                <a:gd name="connsiteX164" fmla="*/ 99194 w 198450"/>
                <a:gd name="connsiteY164" fmla="*/ 75108 h 128730"/>
                <a:gd name="connsiteX165" fmla="*/ 101919 w 198450"/>
                <a:gd name="connsiteY165" fmla="*/ 75108 h 128730"/>
                <a:gd name="connsiteX166" fmla="*/ 104581 w 198450"/>
                <a:gd name="connsiteY166" fmla="*/ 72383 h 128730"/>
                <a:gd name="connsiteX167" fmla="*/ 107243 w 198450"/>
                <a:gd name="connsiteY167" fmla="*/ 72383 h 128730"/>
                <a:gd name="connsiteX168" fmla="*/ 107243 w 198450"/>
                <a:gd name="connsiteY168" fmla="*/ 69721 h 128730"/>
                <a:gd name="connsiteX169" fmla="*/ 109969 w 198450"/>
                <a:gd name="connsiteY169" fmla="*/ 69721 h 128730"/>
                <a:gd name="connsiteX170" fmla="*/ 112631 w 198450"/>
                <a:gd name="connsiteY170" fmla="*/ 69721 h 128730"/>
                <a:gd name="connsiteX171" fmla="*/ 112631 w 198450"/>
                <a:gd name="connsiteY171" fmla="*/ 67059 h 128730"/>
                <a:gd name="connsiteX172" fmla="*/ 115293 w 198450"/>
                <a:gd name="connsiteY172" fmla="*/ 67059 h 128730"/>
                <a:gd name="connsiteX173" fmla="*/ 115293 w 198450"/>
                <a:gd name="connsiteY173" fmla="*/ 69721 h 128730"/>
                <a:gd name="connsiteX174" fmla="*/ 118018 w 198450"/>
                <a:gd name="connsiteY174" fmla="*/ 69721 h 128730"/>
                <a:gd name="connsiteX175" fmla="*/ 120680 w 198450"/>
                <a:gd name="connsiteY175" fmla="*/ 69721 h 128730"/>
                <a:gd name="connsiteX176" fmla="*/ 123343 w 198450"/>
                <a:gd name="connsiteY176" fmla="*/ 69721 h 128730"/>
                <a:gd name="connsiteX177" fmla="*/ 123343 w 198450"/>
                <a:gd name="connsiteY177" fmla="*/ 72383 h 128730"/>
                <a:gd name="connsiteX178" fmla="*/ 126005 w 198450"/>
                <a:gd name="connsiteY178" fmla="*/ 72383 h 128730"/>
                <a:gd name="connsiteX179" fmla="*/ 126005 w 198450"/>
                <a:gd name="connsiteY179" fmla="*/ 75108 h 128730"/>
                <a:gd name="connsiteX180" fmla="*/ 126005 w 198450"/>
                <a:gd name="connsiteY180" fmla="*/ 77770 h 128730"/>
                <a:gd name="connsiteX181" fmla="*/ 131392 w 198450"/>
                <a:gd name="connsiteY181" fmla="*/ 77770 h 128730"/>
                <a:gd name="connsiteX182" fmla="*/ 134054 w 198450"/>
                <a:gd name="connsiteY182" fmla="*/ 77770 h 128730"/>
                <a:gd name="connsiteX183" fmla="*/ 139442 w 198450"/>
                <a:gd name="connsiteY183" fmla="*/ 77770 h 128730"/>
                <a:gd name="connsiteX184" fmla="*/ 144829 w 198450"/>
                <a:gd name="connsiteY184" fmla="*/ 77770 h 128730"/>
                <a:gd name="connsiteX185" fmla="*/ 147491 w 198450"/>
                <a:gd name="connsiteY185" fmla="*/ 75108 h 128730"/>
                <a:gd name="connsiteX186" fmla="*/ 150153 w 198450"/>
                <a:gd name="connsiteY186" fmla="*/ 75108 h 128730"/>
                <a:gd name="connsiteX187" fmla="*/ 152816 w 198450"/>
                <a:gd name="connsiteY187" fmla="*/ 75108 h 128730"/>
                <a:gd name="connsiteX188" fmla="*/ 155541 w 198450"/>
                <a:gd name="connsiteY188" fmla="*/ 72383 h 128730"/>
                <a:gd name="connsiteX189" fmla="*/ 158203 w 198450"/>
                <a:gd name="connsiteY189" fmla="*/ 69721 h 128730"/>
                <a:gd name="connsiteX190" fmla="*/ 160865 w 198450"/>
                <a:gd name="connsiteY190" fmla="*/ 69721 h 128730"/>
                <a:gd name="connsiteX191" fmla="*/ 163591 w 198450"/>
                <a:gd name="connsiteY191" fmla="*/ 67059 h 128730"/>
                <a:gd name="connsiteX192" fmla="*/ 166253 w 198450"/>
                <a:gd name="connsiteY192" fmla="*/ 67059 h 128730"/>
                <a:gd name="connsiteX193" fmla="*/ 168915 w 198450"/>
                <a:gd name="connsiteY193" fmla="*/ 67059 h 128730"/>
                <a:gd name="connsiteX194" fmla="*/ 168915 w 198450"/>
                <a:gd name="connsiteY194" fmla="*/ 69721 h 128730"/>
                <a:gd name="connsiteX195" fmla="*/ 171640 w 198450"/>
                <a:gd name="connsiteY195" fmla="*/ 69721 h 128730"/>
                <a:gd name="connsiteX196" fmla="*/ 174302 w 198450"/>
                <a:gd name="connsiteY196" fmla="*/ 69721 h 128730"/>
                <a:gd name="connsiteX197" fmla="*/ 174302 w 198450"/>
                <a:gd name="connsiteY197" fmla="*/ 72383 h 128730"/>
                <a:gd name="connsiteX198" fmla="*/ 176964 w 198450"/>
                <a:gd name="connsiteY198" fmla="*/ 72383 h 128730"/>
                <a:gd name="connsiteX199" fmla="*/ 179626 w 198450"/>
                <a:gd name="connsiteY199" fmla="*/ 75108 h 128730"/>
                <a:gd name="connsiteX200" fmla="*/ 182352 w 198450"/>
                <a:gd name="connsiteY200" fmla="*/ 75108 h 128730"/>
                <a:gd name="connsiteX201" fmla="*/ 185014 w 198450"/>
                <a:gd name="connsiteY201" fmla="*/ 75108 h 128730"/>
                <a:gd name="connsiteX202" fmla="*/ 185014 w 198450"/>
                <a:gd name="connsiteY202" fmla="*/ 77770 h 128730"/>
                <a:gd name="connsiteX203" fmla="*/ 187676 w 198450"/>
                <a:gd name="connsiteY203" fmla="*/ 77770 h 128730"/>
                <a:gd name="connsiteX204" fmla="*/ 190401 w 198450"/>
                <a:gd name="connsiteY204" fmla="*/ 80432 h 128730"/>
                <a:gd name="connsiteX205" fmla="*/ 193063 w 198450"/>
                <a:gd name="connsiteY205" fmla="*/ 80432 h 128730"/>
                <a:gd name="connsiteX206" fmla="*/ 190401 w 198450"/>
                <a:gd name="connsiteY206" fmla="*/ 80432 h 128730"/>
                <a:gd name="connsiteX207" fmla="*/ 193063 w 198450"/>
                <a:gd name="connsiteY207" fmla="*/ 83158 h 128730"/>
                <a:gd name="connsiteX208" fmla="*/ 193063 w 198450"/>
                <a:gd name="connsiteY208" fmla="*/ 85820 h 128730"/>
                <a:gd name="connsiteX209" fmla="*/ 195725 w 198450"/>
                <a:gd name="connsiteY209" fmla="*/ 88482 h 128730"/>
                <a:gd name="connsiteX210" fmla="*/ 190401 w 198450"/>
                <a:gd name="connsiteY210" fmla="*/ 88482 h 128730"/>
                <a:gd name="connsiteX211" fmla="*/ 190401 w 198450"/>
                <a:gd name="connsiteY211" fmla="*/ 91207 h 128730"/>
                <a:gd name="connsiteX212" fmla="*/ 187676 w 198450"/>
                <a:gd name="connsiteY212" fmla="*/ 91207 h 128730"/>
                <a:gd name="connsiteX213" fmla="*/ 190401 w 198450"/>
                <a:gd name="connsiteY213" fmla="*/ 91207 h 128730"/>
                <a:gd name="connsiteX214" fmla="*/ 190401 w 198450"/>
                <a:gd name="connsiteY214" fmla="*/ 93870 h 128730"/>
                <a:gd name="connsiteX215" fmla="*/ 190401 w 198450"/>
                <a:gd name="connsiteY215" fmla="*/ 96532 h 128730"/>
                <a:gd name="connsiteX216" fmla="*/ 193063 w 198450"/>
                <a:gd name="connsiteY216" fmla="*/ 96532 h 128730"/>
                <a:gd name="connsiteX217" fmla="*/ 193063 w 198450"/>
                <a:gd name="connsiteY217" fmla="*/ 99257 h 128730"/>
                <a:gd name="connsiteX218" fmla="*/ 190401 w 198450"/>
                <a:gd name="connsiteY218" fmla="*/ 99257 h 128730"/>
                <a:gd name="connsiteX219" fmla="*/ 193063 w 198450"/>
                <a:gd name="connsiteY219" fmla="*/ 99257 h 128730"/>
                <a:gd name="connsiteX220" fmla="*/ 195725 w 198450"/>
                <a:gd name="connsiteY220" fmla="*/ 99257 h 128730"/>
                <a:gd name="connsiteX221" fmla="*/ 198451 w 198450"/>
                <a:gd name="connsiteY221" fmla="*/ 99257 h 128730"/>
                <a:gd name="connsiteX222" fmla="*/ 198451 w 198450"/>
                <a:gd name="connsiteY222" fmla="*/ 101919 h 128730"/>
                <a:gd name="connsiteX223" fmla="*/ 198451 w 198450"/>
                <a:gd name="connsiteY223" fmla="*/ 104581 h 128730"/>
                <a:gd name="connsiteX224" fmla="*/ 195725 w 198450"/>
                <a:gd name="connsiteY224" fmla="*/ 104581 h 128730"/>
                <a:gd name="connsiteX225" fmla="*/ 195725 w 198450"/>
                <a:gd name="connsiteY225" fmla="*/ 107243 h 128730"/>
                <a:gd name="connsiteX226" fmla="*/ 195725 w 198450"/>
                <a:gd name="connsiteY226" fmla="*/ 109969 h 128730"/>
                <a:gd name="connsiteX227" fmla="*/ 198451 w 198450"/>
                <a:gd name="connsiteY227" fmla="*/ 109969 h 128730"/>
                <a:gd name="connsiteX228" fmla="*/ 198451 w 198450"/>
                <a:gd name="connsiteY228" fmla="*/ 112631 h 128730"/>
                <a:gd name="connsiteX229" fmla="*/ 198451 w 198450"/>
                <a:gd name="connsiteY229" fmla="*/ 115293 h 128730"/>
                <a:gd name="connsiteX230" fmla="*/ 195725 w 198450"/>
                <a:gd name="connsiteY230" fmla="*/ 115293 h 128730"/>
                <a:gd name="connsiteX231" fmla="*/ 195725 w 198450"/>
                <a:gd name="connsiteY231" fmla="*/ 118018 h 128730"/>
                <a:gd name="connsiteX232" fmla="*/ 193063 w 198450"/>
                <a:gd name="connsiteY232" fmla="*/ 118018 h 128730"/>
                <a:gd name="connsiteX233" fmla="*/ 193063 w 198450"/>
                <a:gd name="connsiteY233" fmla="*/ 115293 h 128730"/>
                <a:gd name="connsiteX234" fmla="*/ 190401 w 198450"/>
                <a:gd name="connsiteY234" fmla="*/ 115293 h 128730"/>
                <a:gd name="connsiteX235" fmla="*/ 187676 w 198450"/>
                <a:gd name="connsiteY235" fmla="*/ 112631 h 128730"/>
                <a:gd name="connsiteX236" fmla="*/ 185014 w 198450"/>
                <a:gd name="connsiteY236" fmla="*/ 112631 h 128730"/>
                <a:gd name="connsiteX237" fmla="*/ 182352 w 198450"/>
                <a:gd name="connsiteY237" fmla="*/ 112631 h 128730"/>
                <a:gd name="connsiteX238" fmla="*/ 182352 w 198450"/>
                <a:gd name="connsiteY238" fmla="*/ 109969 h 128730"/>
                <a:gd name="connsiteX239" fmla="*/ 179626 w 198450"/>
                <a:gd name="connsiteY239" fmla="*/ 109969 h 128730"/>
                <a:gd name="connsiteX240" fmla="*/ 174302 w 198450"/>
                <a:gd name="connsiteY240" fmla="*/ 109969 h 128730"/>
                <a:gd name="connsiteX241" fmla="*/ 171640 w 198450"/>
                <a:gd name="connsiteY241" fmla="*/ 109969 h 128730"/>
                <a:gd name="connsiteX242" fmla="*/ 171640 w 198450"/>
                <a:gd name="connsiteY242" fmla="*/ 107243 h 128730"/>
                <a:gd name="connsiteX243" fmla="*/ 168915 w 198450"/>
                <a:gd name="connsiteY243" fmla="*/ 107243 h 128730"/>
                <a:gd name="connsiteX244" fmla="*/ 166253 w 198450"/>
                <a:gd name="connsiteY244" fmla="*/ 104581 h 128730"/>
                <a:gd name="connsiteX245" fmla="*/ 163591 w 198450"/>
                <a:gd name="connsiteY245" fmla="*/ 104581 h 128730"/>
                <a:gd name="connsiteX246" fmla="*/ 160865 w 198450"/>
                <a:gd name="connsiteY246" fmla="*/ 104581 h 128730"/>
                <a:gd name="connsiteX247" fmla="*/ 158203 w 198450"/>
                <a:gd name="connsiteY247" fmla="*/ 107243 h 128730"/>
                <a:gd name="connsiteX248" fmla="*/ 158203 w 198450"/>
                <a:gd name="connsiteY248" fmla="*/ 109969 h 128730"/>
                <a:gd name="connsiteX249" fmla="*/ 158203 w 198450"/>
                <a:gd name="connsiteY249" fmla="*/ 112631 h 128730"/>
                <a:gd name="connsiteX250" fmla="*/ 158203 w 198450"/>
                <a:gd name="connsiteY250" fmla="*/ 115293 h 128730"/>
                <a:gd name="connsiteX251" fmla="*/ 155541 w 198450"/>
                <a:gd name="connsiteY251" fmla="*/ 115293 h 128730"/>
                <a:gd name="connsiteX252" fmla="*/ 155541 w 198450"/>
                <a:gd name="connsiteY252" fmla="*/ 118018 h 128730"/>
                <a:gd name="connsiteX253" fmla="*/ 155541 w 198450"/>
                <a:gd name="connsiteY253" fmla="*/ 120680 h 128730"/>
                <a:gd name="connsiteX254" fmla="*/ 155541 w 198450"/>
                <a:gd name="connsiteY254" fmla="*/ 123342 h 128730"/>
                <a:gd name="connsiteX255" fmla="*/ 152816 w 198450"/>
                <a:gd name="connsiteY255" fmla="*/ 123342 h 128730"/>
                <a:gd name="connsiteX256" fmla="*/ 150153 w 198450"/>
                <a:gd name="connsiteY256" fmla="*/ 126068 h 128730"/>
                <a:gd name="connsiteX257" fmla="*/ 150153 w 198450"/>
                <a:gd name="connsiteY257" fmla="*/ 128730 h 128730"/>
                <a:gd name="connsiteX258" fmla="*/ 147491 w 198450"/>
                <a:gd name="connsiteY258" fmla="*/ 128730 h 128730"/>
                <a:gd name="connsiteX259" fmla="*/ 144829 w 198450"/>
                <a:gd name="connsiteY259" fmla="*/ 128730 h 128730"/>
                <a:gd name="connsiteX260" fmla="*/ 142104 w 198450"/>
                <a:gd name="connsiteY260" fmla="*/ 128730 h 128730"/>
                <a:gd name="connsiteX261" fmla="*/ 139442 w 198450"/>
                <a:gd name="connsiteY261" fmla="*/ 128730 h 128730"/>
                <a:gd name="connsiteX262" fmla="*/ 136780 w 198450"/>
                <a:gd name="connsiteY262" fmla="*/ 128730 h 128730"/>
                <a:gd name="connsiteX263" fmla="*/ 134054 w 198450"/>
                <a:gd name="connsiteY263" fmla="*/ 128730 h 128730"/>
                <a:gd name="connsiteX264" fmla="*/ 131392 w 198450"/>
                <a:gd name="connsiteY264" fmla="*/ 128730 h 128730"/>
                <a:gd name="connsiteX265" fmla="*/ 126005 w 198450"/>
                <a:gd name="connsiteY265" fmla="*/ 128730 h 128730"/>
                <a:gd name="connsiteX266" fmla="*/ 123343 w 198450"/>
                <a:gd name="connsiteY266" fmla="*/ 128730 h 128730"/>
                <a:gd name="connsiteX267" fmla="*/ 120680 w 198450"/>
                <a:gd name="connsiteY267" fmla="*/ 128730 h 128730"/>
                <a:gd name="connsiteX268" fmla="*/ 118018 w 198450"/>
                <a:gd name="connsiteY268" fmla="*/ 128730 h 128730"/>
                <a:gd name="connsiteX269" fmla="*/ 115293 w 198450"/>
                <a:gd name="connsiteY269" fmla="*/ 128730 h 128730"/>
                <a:gd name="connsiteX270" fmla="*/ 115293 w 198450"/>
                <a:gd name="connsiteY270" fmla="*/ 128730 h 12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98450" h="128730">
                  <a:moveTo>
                    <a:pt x="115293" y="128730"/>
                  </a:moveTo>
                  <a:lnTo>
                    <a:pt x="115293" y="126068"/>
                  </a:lnTo>
                  <a:lnTo>
                    <a:pt x="112631" y="126068"/>
                  </a:lnTo>
                  <a:lnTo>
                    <a:pt x="112631" y="123342"/>
                  </a:lnTo>
                  <a:lnTo>
                    <a:pt x="109969" y="123342"/>
                  </a:lnTo>
                  <a:lnTo>
                    <a:pt x="109969" y="120680"/>
                  </a:lnTo>
                  <a:lnTo>
                    <a:pt x="107243" y="120680"/>
                  </a:lnTo>
                  <a:lnTo>
                    <a:pt x="104581" y="120680"/>
                  </a:lnTo>
                  <a:lnTo>
                    <a:pt x="104581" y="118018"/>
                  </a:lnTo>
                  <a:lnTo>
                    <a:pt x="101919" y="118018"/>
                  </a:lnTo>
                  <a:lnTo>
                    <a:pt x="101919" y="115293"/>
                  </a:lnTo>
                  <a:lnTo>
                    <a:pt x="99194" y="115293"/>
                  </a:lnTo>
                  <a:lnTo>
                    <a:pt x="96532" y="112631"/>
                  </a:lnTo>
                  <a:lnTo>
                    <a:pt x="93870" y="112631"/>
                  </a:lnTo>
                  <a:lnTo>
                    <a:pt x="93870" y="109969"/>
                  </a:lnTo>
                  <a:lnTo>
                    <a:pt x="91208" y="109969"/>
                  </a:lnTo>
                  <a:lnTo>
                    <a:pt x="88482" y="109969"/>
                  </a:lnTo>
                  <a:lnTo>
                    <a:pt x="88482" y="107243"/>
                  </a:lnTo>
                  <a:lnTo>
                    <a:pt x="85820" y="104581"/>
                  </a:lnTo>
                  <a:lnTo>
                    <a:pt x="83158" y="104581"/>
                  </a:lnTo>
                  <a:lnTo>
                    <a:pt x="80433" y="104581"/>
                  </a:lnTo>
                  <a:lnTo>
                    <a:pt x="77770" y="104581"/>
                  </a:lnTo>
                  <a:lnTo>
                    <a:pt x="75108" y="104581"/>
                  </a:lnTo>
                  <a:lnTo>
                    <a:pt x="72383" y="104581"/>
                  </a:lnTo>
                  <a:lnTo>
                    <a:pt x="69721" y="104581"/>
                  </a:lnTo>
                  <a:lnTo>
                    <a:pt x="67059" y="104581"/>
                  </a:lnTo>
                  <a:lnTo>
                    <a:pt x="64333" y="104581"/>
                  </a:lnTo>
                  <a:lnTo>
                    <a:pt x="56347" y="104581"/>
                  </a:lnTo>
                  <a:lnTo>
                    <a:pt x="53622" y="104581"/>
                  </a:lnTo>
                  <a:lnTo>
                    <a:pt x="50960" y="104581"/>
                  </a:lnTo>
                  <a:lnTo>
                    <a:pt x="48298" y="104581"/>
                  </a:lnTo>
                  <a:lnTo>
                    <a:pt x="48298" y="101919"/>
                  </a:lnTo>
                  <a:lnTo>
                    <a:pt x="48298" y="99257"/>
                  </a:lnTo>
                  <a:lnTo>
                    <a:pt x="45572" y="96532"/>
                  </a:lnTo>
                  <a:lnTo>
                    <a:pt x="45572" y="93870"/>
                  </a:lnTo>
                  <a:lnTo>
                    <a:pt x="42910" y="93870"/>
                  </a:lnTo>
                  <a:lnTo>
                    <a:pt x="42910" y="91207"/>
                  </a:lnTo>
                  <a:lnTo>
                    <a:pt x="40248" y="91207"/>
                  </a:lnTo>
                  <a:lnTo>
                    <a:pt x="40248" y="88482"/>
                  </a:lnTo>
                  <a:lnTo>
                    <a:pt x="37523" y="88482"/>
                  </a:lnTo>
                  <a:lnTo>
                    <a:pt x="34860" y="88482"/>
                  </a:lnTo>
                  <a:lnTo>
                    <a:pt x="32198" y="88482"/>
                  </a:lnTo>
                  <a:lnTo>
                    <a:pt x="32198" y="85820"/>
                  </a:lnTo>
                  <a:lnTo>
                    <a:pt x="29536" y="85820"/>
                  </a:lnTo>
                  <a:lnTo>
                    <a:pt x="26811" y="85820"/>
                  </a:lnTo>
                  <a:lnTo>
                    <a:pt x="26811" y="83158"/>
                  </a:lnTo>
                  <a:lnTo>
                    <a:pt x="24149" y="83158"/>
                  </a:lnTo>
                  <a:lnTo>
                    <a:pt x="21487" y="83158"/>
                  </a:lnTo>
                  <a:lnTo>
                    <a:pt x="18761" y="83158"/>
                  </a:lnTo>
                  <a:lnTo>
                    <a:pt x="18761" y="80432"/>
                  </a:lnTo>
                  <a:lnTo>
                    <a:pt x="16099" y="80432"/>
                  </a:lnTo>
                  <a:lnTo>
                    <a:pt x="13437" y="80432"/>
                  </a:lnTo>
                  <a:lnTo>
                    <a:pt x="10712" y="80432"/>
                  </a:lnTo>
                  <a:lnTo>
                    <a:pt x="8050" y="77770"/>
                  </a:lnTo>
                  <a:lnTo>
                    <a:pt x="5387" y="77770"/>
                  </a:lnTo>
                  <a:lnTo>
                    <a:pt x="2725" y="77770"/>
                  </a:lnTo>
                  <a:lnTo>
                    <a:pt x="0" y="77770"/>
                  </a:lnTo>
                  <a:lnTo>
                    <a:pt x="0" y="75108"/>
                  </a:lnTo>
                  <a:lnTo>
                    <a:pt x="0" y="72383"/>
                  </a:lnTo>
                  <a:lnTo>
                    <a:pt x="0" y="69721"/>
                  </a:lnTo>
                  <a:lnTo>
                    <a:pt x="2725" y="67059"/>
                  </a:lnTo>
                  <a:lnTo>
                    <a:pt x="2725" y="64397"/>
                  </a:lnTo>
                  <a:lnTo>
                    <a:pt x="5387" y="64397"/>
                  </a:lnTo>
                  <a:lnTo>
                    <a:pt x="5387" y="61671"/>
                  </a:lnTo>
                  <a:lnTo>
                    <a:pt x="8050" y="61671"/>
                  </a:lnTo>
                  <a:lnTo>
                    <a:pt x="10712" y="59009"/>
                  </a:lnTo>
                  <a:lnTo>
                    <a:pt x="13437" y="59009"/>
                  </a:lnTo>
                  <a:lnTo>
                    <a:pt x="16099" y="59009"/>
                  </a:lnTo>
                  <a:lnTo>
                    <a:pt x="18761" y="59009"/>
                  </a:lnTo>
                  <a:lnTo>
                    <a:pt x="18761" y="56347"/>
                  </a:lnTo>
                  <a:lnTo>
                    <a:pt x="18761" y="53621"/>
                  </a:lnTo>
                  <a:lnTo>
                    <a:pt x="18761" y="50959"/>
                  </a:lnTo>
                  <a:lnTo>
                    <a:pt x="16099" y="48298"/>
                  </a:lnTo>
                  <a:lnTo>
                    <a:pt x="16099" y="45572"/>
                  </a:lnTo>
                  <a:lnTo>
                    <a:pt x="16099" y="42910"/>
                  </a:lnTo>
                  <a:lnTo>
                    <a:pt x="16099" y="40248"/>
                  </a:lnTo>
                  <a:lnTo>
                    <a:pt x="13437" y="40248"/>
                  </a:lnTo>
                  <a:lnTo>
                    <a:pt x="13437" y="37586"/>
                  </a:lnTo>
                  <a:lnTo>
                    <a:pt x="13437" y="32198"/>
                  </a:lnTo>
                  <a:lnTo>
                    <a:pt x="13437" y="29536"/>
                  </a:lnTo>
                  <a:lnTo>
                    <a:pt x="16099" y="29536"/>
                  </a:lnTo>
                  <a:lnTo>
                    <a:pt x="18761" y="26811"/>
                  </a:lnTo>
                  <a:lnTo>
                    <a:pt x="21487" y="26811"/>
                  </a:lnTo>
                  <a:lnTo>
                    <a:pt x="21487" y="24149"/>
                  </a:lnTo>
                  <a:lnTo>
                    <a:pt x="24149" y="24149"/>
                  </a:lnTo>
                  <a:lnTo>
                    <a:pt x="24149" y="21486"/>
                  </a:lnTo>
                  <a:lnTo>
                    <a:pt x="26811" y="21486"/>
                  </a:lnTo>
                  <a:lnTo>
                    <a:pt x="29536" y="21486"/>
                  </a:lnTo>
                  <a:lnTo>
                    <a:pt x="32198" y="18761"/>
                  </a:lnTo>
                  <a:lnTo>
                    <a:pt x="34860" y="18761"/>
                  </a:lnTo>
                  <a:lnTo>
                    <a:pt x="37523" y="18761"/>
                  </a:lnTo>
                  <a:lnTo>
                    <a:pt x="40248" y="18761"/>
                  </a:lnTo>
                  <a:lnTo>
                    <a:pt x="40248" y="16099"/>
                  </a:lnTo>
                  <a:lnTo>
                    <a:pt x="42910" y="16099"/>
                  </a:lnTo>
                  <a:lnTo>
                    <a:pt x="42910" y="13437"/>
                  </a:lnTo>
                  <a:lnTo>
                    <a:pt x="45572" y="10775"/>
                  </a:lnTo>
                  <a:lnTo>
                    <a:pt x="48298" y="8049"/>
                  </a:lnTo>
                  <a:lnTo>
                    <a:pt x="50960" y="8049"/>
                  </a:lnTo>
                  <a:lnTo>
                    <a:pt x="50960" y="5387"/>
                  </a:lnTo>
                  <a:lnTo>
                    <a:pt x="53622" y="5387"/>
                  </a:lnTo>
                  <a:lnTo>
                    <a:pt x="56347" y="2725"/>
                  </a:lnTo>
                  <a:lnTo>
                    <a:pt x="59009" y="0"/>
                  </a:lnTo>
                  <a:lnTo>
                    <a:pt x="61671" y="2725"/>
                  </a:lnTo>
                  <a:lnTo>
                    <a:pt x="61671" y="5387"/>
                  </a:lnTo>
                  <a:lnTo>
                    <a:pt x="64333" y="5387"/>
                  </a:lnTo>
                  <a:lnTo>
                    <a:pt x="67059" y="5387"/>
                  </a:lnTo>
                  <a:lnTo>
                    <a:pt x="69721" y="8049"/>
                  </a:lnTo>
                  <a:lnTo>
                    <a:pt x="72383" y="10775"/>
                  </a:lnTo>
                  <a:lnTo>
                    <a:pt x="72383" y="13437"/>
                  </a:lnTo>
                  <a:lnTo>
                    <a:pt x="72383" y="16099"/>
                  </a:lnTo>
                  <a:lnTo>
                    <a:pt x="75108" y="16099"/>
                  </a:lnTo>
                  <a:lnTo>
                    <a:pt x="77770" y="18761"/>
                  </a:lnTo>
                  <a:lnTo>
                    <a:pt x="80433" y="18761"/>
                  </a:lnTo>
                  <a:lnTo>
                    <a:pt x="80433" y="21486"/>
                  </a:lnTo>
                  <a:lnTo>
                    <a:pt x="80433" y="24149"/>
                  </a:lnTo>
                  <a:lnTo>
                    <a:pt x="83158" y="24149"/>
                  </a:lnTo>
                  <a:lnTo>
                    <a:pt x="83158" y="26811"/>
                  </a:lnTo>
                  <a:lnTo>
                    <a:pt x="85820" y="26811"/>
                  </a:lnTo>
                  <a:lnTo>
                    <a:pt x="88482" y="26811"/>
                  </a:lnTo>
                  <a:lnTo>
                    <a:pt x="88482" y="29536"/>
                  </a:lnTo>
                  <a:lnTo>
                    <a:pt x="91208" y="29536"/>
                  </a:lnTo>
                  <a:lnTo>
                    <a:pt x="91208" y="32198"/>
                  </a:lnTo>
                  <a:lnTo>
                    <a:pt x="91208" y="34860"/>
                  </a:lnTo>
                  <a:lnTo>
                    <a:pt x="91208" y="37586"/>
                  </a:lnTo>
                  <a:lnTo>
                    <a:pt x="91208" y="40248"/>
                  </a:lnTo>
                  <a:lnTo>
                    <a:pt x="88482" y="40248"/>
                  </a:lnTo>
                  <a:lnTo>
                    <a:pt x="88482" y="42910"/>
                  </a:lnTo>
                  <a:lnTo>
                    <a:pt x="88482" y="45572"/>
                  </a:lnTo>
                  <a:lnTo>
                    <a:pt x="85820" y="48298"/>
                  </a:lnTo>
                  <a:lnTo>
                    <a:pt x="83158" y="48298"/>
                  </a:lnTo>
                  <a:lnTo>
                    <a:pt x="80433" y="50959"/>
                  </a:lnTo>
                  <a:lnTo>
                    <a:pt x="77770" y="50959"/>
                  </a:lnTo>
                  <a:lnTo>
                    <a:pt x="75108" y="50959"/>
                  </a:lnTo>
                  <a:lnTo>
                    <a:pt x="75108" y="53621"/>
                  </a:lnTo>
                  <a:lnTo>
                    <a:pt x="72383" y="53621"/>
                  </a:lnTo>
                  <a:lnTo>
                    <a:pt x="69721" y="56347"/>
                  </a:lnTo>
                  <a:lnTo>
                    <a:pt x="67059" y="56347"/>
                  </a:lnTo>
                  <a:lnTo>
                    <a:pt x="64333" y="59009"/>
                  </a:lnTo>
                  <a:lnTo>
                    <a:pt x="61671" y="59009"/>
                  </a:lnTo>
                  <a:lnTo>
                    <a:pt x="59009" y="61671"/>
                  </a:lnTo>
                  <a:lnTo>
                    <a:pt x="56347" y="61671"/>
                  </a:lnTo>
                  <a:lnTo>
                    <a:pt x="53622" y="61671"/>
                  </a:lnTo>
                  <a:lnTo>
                    <a:pt x="50960" y="64397"/>
                  </a:lnTo>
                  <a:lnTo>
                    <a:pt x="50960" y="67059"/>
                  </a:lnTo>
                  <a:lnTo>
                    <a:pt x="53622" y="67059"/>
                  </a:lnTo>
                  <a:lnTo>
                    <a:pt x="53622" y="69721"/>
                  </a:lnTo>
                  <a:lnTo>
                    <a:pt x="56347" y="72383"/>
                  </a:lnTo>
                  <a:lnTo>
                    <a:pt x="59009" y="72383"/>
                  </a:lnTo>
                  <a:lnTo>
                    <a:pt x="59009" y="75108"/>
                  </a:lnTo>
                  <a:lnTo>
                    <a:pt x="61671" y="75108"/>
                  </a:lnTo>
                  <a:lnTo>
                    <a:pt x="64333" y="75108"/>
                  </a:lnTo>
                  <a:lnTo>
                    <a:pt x="67059" y="75108"/>
                  </a:lnTo>
                  <a:lnTo>
                    <a:pt x="69721" y="75108"/>
                  </a:lnTo>
                  <a:lnTo>
                    <a:pt x="72383" y="75108"/>
                  </a:lnTo>
                  <a:lnTo>
                    <a:pt x="75108" y="75108"/>
                  </a:lnTo>
                  <a:lnTo>
                    <a:pt x="77770" y="75108"/>
                  </a:lnTo>
                  <a:lnTo>
                    <a:pt x="77770" y="72383"/>
                  </a:lnTo>
                  <a:lnTo>
                    <a:pt x="80433" y="72383"/>
                  </a:lnTo>
                  <a:lnTo>
                    <a:pt x="80433" y="75108"/>
                  </a:lnTo>
                  <a:lnTo>
                    <a:pt x="83158" y="75108"/>
                  </a:lnTo>
                  <a:lnTo>
                    <a:pt x="85820" y="77770"/>
                  </a:lnTo>
                  <a:lnTo>
                    <a:pt x="91208" y="77770"/>
                  </a:lnTo>
                  <a:lnTo>
                    <a:pt x="93870" y="75108"/>
                  </a:lnTo>
                  <a:lnTo>
                    <a:pt x="96532" y="75108"/>
                  </a:lnTo>
                  <a:lnTo>
                    <a:pt x="99194" y="75108"/>
                  </a:lnTo>
                  <a:lnTo>
                    <a:pt x="101919" y="75108"/>
                  </a:lnTo>
                  <a:lnTo>
                    <a:pt x="104581" y="72383"/>
                  </a:lnTo>
                  <a:lnTo>
                    <a:pt x="107243" y="72383"/>
                  </a:lnTo>
                  <a:lnTo>
                    <a:pt x="107243" y="69721"/>
                  </a:lnTo>
                  <a:lnTo>
                    <a:pt x="109969" y="69721"/>
                  </a:lnTo>
                  <a:lnTo>
                    <a:pt x="112631" y="69721"/>
                  </a:lnTo>
                  <a:lnTo>
                    <a:pt x="112631" y="67059"/>
                  </a:lnTo>
                  <a:lnTo>
                    <a:pt x="115293" y="67059"/>
                  </a:lnTo>
                  <a:lnTo>
                    <a:pt x="115293" y="69721"/>
                  </a:lnTo>
                  <a:lnTo>
                    <a:pt x="118018" y="69721"/>
                  </a:lnTo>
                  <a:lnTo>
                    <a:pt x="120680" y="69721"/>
                  </a:lnTo>
                  <a:lnTo>
                    <a:pt x="123343" y="69721"/>
                  </a:lnTo>
                  <a:lnTo>
                    <a:pt x="123343" y="72383"/>
                  </a:lnTo>
                  <a:lnTo>
                    <a:pt x="126005" y="72383"/>
                  </a:lnTo>
                  <a:lnTo>
                    <a:pt x="126005" y="75108"/>
                  </a:lnTo>
                  <a:lnTo>
                    <a:pt x="126005" y="77770"/>
                  </a:lnTo>
                  <a:lnTo>
                    <a:pt x="131392" y="77770"/>
                  </a:lnTo>
                  <a:lnTo>
                    <a:pt x="134054" y="77770"/>
                  </a:lnTo>
                  <a:lnTo>
                    <a:pt x="139442" y="77770"/>
                  </a:lnTo>
                  <a:lnTo>
                    <a:pt x="144829" y="77770"/>
                  </a:lnTo>
                  <a:lnTo>
                    <a:pt x="147491" y="75108"/>
                  </a:lnTo>
                  <a:lnTo>
                    <a:pt x="150153" y="75108"/>
                  </a:lnTo>
                  <a:lnTo>
                    <a:pt x="152816" y="75108"/>
                  </a:lnTo>
                  <a:lnTo>
                    <a:pt x="155541" y="72383"/>
                  </a:lnTo>
                  <a:lnTo>
                    <a:pt x="158203" y="69721"/>
                  </a:lnTo>
                  <a:lnTo>
                    <a:pt x="160865" y="69721"/>
                  </a:lnTo>
                  <a:lnTo>
                    <a:pt x="163591" y="67059"/>
                  </a:lnTo>
                  <a:lnTo>
                    <a:pt x="166253" y="67059"/>
                  </a:lnTo>
                  <a:lnTo>
                    <a:pt x="168915" y="67059"/>
                  </a:lnTo>
                  <a:lnTo>
                    <a:pt x="168915" y="69721"/>
                  </a:lnTo>
                  <a:lnTo>
                    <a:pt x="171640" y="69721"/>
                  </a:lnTo>
                  <a:lnTo>
                    <a:pt x="174302" y="69721"/>
                  </a:lnTo>
                  <a:lnTo>
                    <a:pt x="174302" y="72383"/>
                  </a:lnTo>
                  <a:lnTo>
                    <a:pt x="176964" y="72383"/>
                  </a:lnTo>
                  <a:lnTo>
                    <a:pt x="179626" y="75108"/>
                  </a:lnTo>
                  <a:lnTo>
                    <a:pt x="182352" y="75108"/>
                  </a:lnTo>
                  <a:lnTo>
                    <a:pt x="185014" y="75108"/>
                  </a:lnTo>
                  <a:lnTo>
                    <a:pt x="185014" y="77770"/>
                  </a:lnTo>
                  <a:lnTo>
                    <a:pt x="187676" y="77770"/>
                  </a:lnTo>
                  <a:lnTo>
                    <a:pt x="190401" y="80432"/>
                  </a:lnTo>
                  <a:lnTo>
                    <a:pt x="193063" y="80432"/>
                  </a:lnTo>
                  <a:lnTo>
                    <a:pt x="190401" y="80432"/>
                  </a:lnTo>
                  <a:lnTo>
                    <a:pt x="193063" y="83158"/>
                  </a:lnTo>
                  <a:lnTo>
                    <a:pt x="193063" y="85820"/>
                  </a:lnTo>
                  <a:lnTo>
                    <a:pt x="195725" y="88482"/>
                  </a:lnTo>
                  <a:lnTo>
                    <a:pt x="190401" y="88482"/>
                  </a:lnTo>
                  <a:lnTo>
                    <a:pt x="190401" y="91207"/>
                  </a:lnTo>
                  <a:lnTo>
                    <a:pt x="187676" y="91207"/>
                  </a:lnTo>
                  <a:lnTo>
                    <a:pt x="190401" y="91207"/>
                  </a:lnTo>
                  <a:lnTo>
                    <a:pt x="190401" y="93870"/>
                  </a:lnTo>
                  <a:lnTo>
                    <a:pt x="190401" y="96532"/>
                  </a:lnTo>
                  <a:lnTo>
                    <a:pt x="193063" y="96532"/>
                  </a:lnTo>
                  <a:lnTo>
                    <a:pt x="193063" y="99257"/>
                  </a:lnTo>
                  <a:lnTo>
                    <a:pt x="190401" y="99257"/>
                  </a:lnTo>
                  <a:lnTo>
                    <a:pt x="193063" y="99257"/>
                  </a:lnTo>
                  <a:lnTo>
                    <a:pt x="195725" y="99257"/>
                  </a:lnTo>
                  <a:lnTo>
                    <a:pt x="198451" y="99257"/>
                  </a:lnTo>
                  <a:lnTo>
                    <a:pt x="198451" y="101919"/>
                  </a:lnTo>
                  <a:lnTo>
                    <a:pt x="198451" y="104581"/>
                  </a:lnTo>
                  <a:lnTo>
                    <a:pt x="195725" y="104581"/>
                  </a:lnTo>
                  <a:lnTo>
                    <a:pt x="195725" y="107243"/>
                  </a:lnTo>
                  <a:lnTo>
                    <a:pt x="195725" y="109969"/>
                  </a:lnTo>
                  <a:lnTo>
                    <a:pt x="198451" y="109969"/>
                  </a:lnTo>
                  <a:lnTo>
                    <a:pt x="198451" y="112631"/>
                  </a:lnTo>
                  <a:lnTo>
                    <a:pt x="198451" y="115293"/>
                  </a:lnTo>
                  <a:lnTo>
                    <a:pt x="195725" y="115293"/>
                  </a:lnTo>
                  <a:lnTo>
                    <a:pt x="195725" y="118018"/>
                  </a:lnTo>
                  <a:lnTo>
                    <a:pt x="193063" y="118018"/>
                  </a:lnTo>
                  <a:lnTo>
                    <a:pt x="193063" y="115293"/>
                  </a:lnTo>
                  <a:lnTo>
                    <a:pt x="190401" y="115293"/>
                  </a:lnTo>
                  <a:lnTo>
                    <a:pt x="187676" y="112631"/>
                  </a:lnTo>
                  <a:lnTo>
                    <a:pt x="185014" y="112631"/>
                  </a:lnTo>
                  <a:lnTo>
                    <a:pt x="182352" y="112631"/>
                  </a:lnTo>
                  <a:lnTo>
                    <a:pt x="182352" y="109969"/>
                  </a:lnTo>
                  <a:lnTo>
                    <a:pt x="179626" y="109969"/>
                  </a:lnTo>
                  <a:lnTo>
                    <a:pt x="174302" y="109969"/>
                  </a:lnTo>
                  <a:lnTo>
                    <a:pt x="171640" y="109969"/>
                  </a:lnTo>
                  <a:lnTo>
                    <a:pt x="171640" y="107243"/>
                  </a:lnTo>
                  <a:lnTo>
                    <a:pt x="168915" y="107243"/>
                  </a:lnTo>
                  <a:lnTo>
                    <a:pt x="166253" y="104581"/>
                  </a:lnTo>
                  <a:lnTo>
                    <a:pt x="163591" y="104581"/>
                  </a:lnTo>
                  <a:lnTo>
                    <a:pt x="160865" y="104581"/>
                  </a:lnTo>
                  <a:lnTo>
                    <a:pt x="158203" y="107243"/>
                  </a:lnTo>
                  <a:lnTo>
                    <a:pt x="158203" y="109969"/>
                  </a:lnTo>
                  <a:lnTo>
                    <a:pt x="158203" y="112631"/>
                  </a:lnTo>
                  <a:lnTo>
                    <a:pt x="158203" y="115293"/>
                  </a:lnTo>
                  <a:lnTo>
                    <a:pt x="155541" y="115293"/>
                  </a:lnTo>
                  <a:lnTo>
                    <a:pt x="155541" y="118018"/>
                  </a:lnTo>
                  <a:lnTo>
                    <a:pt x="155541" y="120680"/>
                  </a:lnTo>
                  <a:lnTo>
                    <a:pt x="155541" y="123342"/>
                  </a:lnTo>
                  <a:lnTo>
                    <a:pt x="152816" y="123342"/>
                  </a:lnTo>
                  <a:lnTo>
                    <a:pt x="150153" y="126068"/>
                  </a:lnTo>
                  <a:lnTo>
                    <a:pt x="150153" y="128730"/>
                  </a:lnTo>
                  <a:lnTo>
                    <a:pt x="147491" y="128730"/>
                  </a:lnTo>
                  <a:lnTo>
                    <a:pt x="144829" y="128730"/>
                  </a:lnTo>
                  <a:lnTo>
                    <a:pt x="142104" y="128730"/>
                  </a:lnTo>
                  <a:lnTo>
                    <a:pt x="139442" y="128730"/>
                  </a:lnTo>
                  <a:lnTo>
                    <a:pt x="136780" y="128730"/>
                  </a:lnTo>
                  <a:lnTo>
                    <a:pt x="134054" y="128730"/>
                  </a:lnTo>
                  <a:lnTo>
                    <a:pt x="131392" y="128730"/>
                  </a:lnTo>
                  <a:lnTo>
                    <a:pt x="126005" y="128730"/>
                  </a:lnTo>
                  <a:lnTo>
                    <a:pt x="123343" y="128730"/>
                  </a:lnTo>
                  <a:lnTo>
                    <a:pt x="120680" y="128730"/>
                  </a:lnTo>
                  <a:lnTo>
                    <a:pt x="118018" y="128730"/>
                  </a:lnTo>
                  <a:lnTo>
                    <a:pt x="115293" y="128730"/>
                  </a:lnTo>
                  <a:lnTo>
                    <a:pt x="115293" y="12873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0" name="Freeform: Shape 229">
              <a:extLst>
                <a:ext uri="{FF2B5EF4-FFF2-40B4-BE49-F238E27FC236}">
                  <a16:creationId xmlns:a16="http://schemas.microsoft.com/office/drawing/2014/main" id="{75B5B201-3847-FBDB-2616-60E974C51DA7}"/>
                </a:ext>
              </a:extLst>
            </p:cNvPr>
            <p:cNvSpPr/>
            <p:nvPr/>
          </p:nvSpPr>
          <p:spPr>
            <a:xfrm>
              <a:off x="2398004" y="4433678"/>
              <a:ext cx="147491" cy="88481"/>
            </a:xfrm>
            <a:custGeom>
              <a:avLst/>
              <a:gdLst>
                <a:gd name="connsiteX0" fmla="*/ 147491 w 147491"/>
                <a:gd name="connsiteY0" fmla="*/ 29536 h 88481"/>
                <a:gd name="connsiteX1" fmla="*/ 147491 w 147491"/>
                <a:gd name="connsiteY1" fmla="*/ 32198 h 88481"/>
                <a:gd name="connsiteX2" fmla="*/ 144766 w 147491"/>
                <a:gd name="connsiteY2" fmla="*/ 34860 h 88481"/>
                <a:gd name="connsiteX3" fmla="*/ 147491 w 147491"/>
                <a:gd name="connsiteY3" fmla="*/ 34860 h 88481"/>
                <a:gd name="connsiteX4" fmla="*/ 144766 w 147491"/>
                <a:gd name="connsiteY4" fmla="*/ 37586 h 88481"/>
                <a:gd name="connsiteX5" fmla="*/ 142104 w 147491"/>
                <a:gd name="connsiteY5" fmla="*/ 37586 h 88481"/>
                <a:gd name="connsiteX6" fmla="*/ 139442 w 147491"/>
                <a:gd name="connsiteY6" fmla="*/ 37586 h 88481"/>
                <a:gd name="connsiteX7" fmla="*/ 139442 w 147491"/>
                <a:gd name="connsiteY7" fmla="*/ 40248 h 88481"/>
                <a:gd name="connsiteX8" fmla="*/ 139442 w 147491"/>
                <a:gd name="connsiteY8" fmla="*/ 42910 h 88481"/>
                <a:gd name="connsiteX9" fmla="*/ 142104 w 147491"/>
                <a:gd name="connsiteY9" fmla="*/ 45636 h 88481"/>
                <a:gd name="connsiteX10" fmla="*/ 139442 w 147491"/>
                <a:gd name="connsiteY10" fmla="*/ 45636 h 88481"/>
                <a:gd name="connsiteX11" fmla="*/ 139442 w 147491"/>
                <a:gd name="connsiteY11" fmla="*/ 48298 h 88481"/>
                <a:gd name="connsiteX12" fmla="*/ 139442 w 147491"/>
                <a:gd name="connsiteY12" fmla="*/ 50959 h 88481"/>
                <a:gd name="connsiteX13" fmla="*/ 136716 w 147491"/>
                <a:gd name="connsiteY13" fmla="*/ 50959 h 88481"/>
                <a:gd name="connsiteX14" fmla="*/ 134054 w 147491"/>
                <a:gd name="connsiteY14" fmla="*/ 50959 h 88481"/>
                <a:gd name="connsiteX15" fmla="*/ 134054 w 147491"/>
                <a:gd name="connsiteY15" fmla="*/ 53621 h 88481"/>
                <a:gd name="connsiteX16" fmla="*/ 134054 w 147491"/>
                <a:gd name="connsiteY16" fmla="*/ 56347 h 88481"/>
                <a:gd name="connsiteX17" fmla="*/ 134054 w 147491"/>
                <a:gd name="connsiteY17" fmla="*/ 59009 h 88481"/>
                <a:gd name="connsiteX18" fmla="*/ 134054 w 147491"/>
                <a:gd name="connsiteY18" fmla="*/ 61671 h 88481"/>
                <a:gd name="connsiteX19" fmla="*/ 134054 w 147491"/>
                <a:gd name="connsiteY19" fmla="*/ 64397 h 88481"/>
                <a:gd name="connsiteX20" fmla="*/ 136716 w 147491"/>
                <a:gd name="connsiteY20" fmla="*/ 67059 h 88481"/>
                <a:gd name="connsiteX21" fmla="*/ 136716 w 147491"/>
                <a:gd name="connsiteY21" fmla="*/ 69721 h 88481"/>
                <a:gd name="connsiteX22" fmla="*/ 139442 w 147491"/>
                <a:gd name="connsiteY22" fmla="*/ 72446 h 88481"/>
                <a:gd name="connsiteX23" fmla="*/ 139442 w 147491"/>
                <a:gd name="connsiteY23" fmla="*/ 75108 h 88481"/>
                <a:gd name="connsiteX24" fmla="*/ 139442 w 147491"/>
                <a:gd name="connsiteY24" fmla="*/ 77771 h 88481"/>
                <a:gd name="connsiteX25" fmla="*/ 142104 w 147491"/>
                <a:gd name="connsiteY25" fmla="*/ 77771 h 88481"/>
                <a:gd name="connsiteX26" fmla="*/ 142104 w 147491"/>
                <a:gd name="connsiteY26" fmla="*/ 80433 h 88481"/>
                <a:gd name="connsiteX27" fmla="*/ 142104 w 147491"/>
                <a:gd name="connsiteY27" fmla="*/ 83158 h 88481"/>
                <a:gd name="connsiteX28" fmla="*/ 142104 w 147491"/>
                <a:gd name="connsiteY28" fmla="*/ 85820 h 88481"/>
                <a:gd name="connsiteX29" fmla="*/ 142104 w 147491"/>
                <a:gd name="connsiteY29" fmla="*/ 88482 h 88481"/>
                <a:gd name="connsiteX30" fmla="*/ 139442 w 147491"/>
                <a:gd name="connsiteY30" fmla="*/ 88482 h 88481"/>
                <a:gd name="connsiteX31" fmla="*/ 136716 w 147491"/>
                <a:gd name="connsiteY31" fmla="*/ 85820 h 88481"/>
                <a:gd name="connsiteX32" fmla="*/ 134054 w 147491"/>
                <a:gd name="connsiteY32" fmla="*/ 85820 h 88481"/>
                <a:gd name="connsiteX33" fmla="*/ 134054 w 147491"/>
                <a:gd name="connsiteY33" fmla="*/ 83158 h 88481"/>
                <a:gd name="connsiteX34" fmla="*/ 131392 w 147491"/>
                <a:gd name="connsiteY34" fmla="*/ 83158 h 88481"/>
                <a:gd name="connsiteX35" fmla="*/ 128667 w 147491"/>
                <a:gd name="connsiteY35" fmla="*/ 83158 h 88481"/>
                <a:gd name="connsiteX36" fmla="*/ 126005 w 147491"/>
                <a:gd name="connsiteY36" fmla="*/ 80433 h 88481"/>
                <a:gd name="connsiteX37" fmla="*/ 123343 w 147491"/>
                <a:gd name="connsiteY37" fmla="*/ 80433 h 88481"/>
                <a:gd name="connsiteX38" fmla="*/ 123343 w 147491"/>
                <a:gd name="connsiteY38" fmla="*/ 77771 h 88481"/>
                <a:gd name="connsiteX39" fmla="*/ 120681 w 147491"/>
                <a:gd name="connsiteY39" fmla="*/ 77771 h 88481"/>
                <a:gd name="connsiteX40" fmla="*/ 117955 w 147491"/>
                <a:gd name="connsiteY40" fmla="*/ 77771 h 88481"/>
                <a:gd name="connsiteX41" fmla="*/ 117955 w 147491"/>
                <a:gd name="connsiteY41" fmla="*/ 75108 h 88481"/>
                <a:gd name="connsiteX42" fmla="*/ 115293 w 147491"/>
                <a:gd name="connsiteY42" fmla="*/ 75108 h 88481"/>
                <a:gd name="connsiteX43" fmla="*/ 112631 w 147491"/>
                <a:gd name="connsiteY43" fmla="*/ 75108 h 88481"/>
                <a:gd name="connsiteX44" fmla="*/ 109905 w 147491"/>
                <a:gd name="connsiteY44" fmla="*/ 77771 h 88481"/>
                <a:gd name="connsiteX45" fmla="*/ 107243 w 147491"/>
                <a:gd name="connsiteY45" fmla="*/ 77771 h 88481"/>
                <a:gd name="connsiteX46" fmla="*/ 104581 w 147491"/>
                <a:gd name="connsiteY46" fmla="*/ 80433 h 88481"/>
                <a:gd name="connsiteX47" fmla="*/ 101856 w 147491"/>
                <a:gd name="connsiteY47" fmla="*/ 83158 h 88481"/>
                <a:gd name="connsiteX48" fmla="*/ 99194 w 147491"/>
                <a:gd name="connsiteY48" fmla="*/ 83158 h 88481"/>
                <a:gd name="connsiteX49" fmla="*/ 96532 w 147491"/>
                <a:gd name="connsiteY49" fmla="*/ 83158 h 88481"/>
                <a:gd name="connsiteX50" fmla="*/ 93870 w 147491"/>
                <a:gd name="connsiteY50" fmla="*/ 85820 h 88481"/>
                <a:gd name="connsiteX51" fmla="*/ 88482 w 147491"/>
                <a:gd name="connsiteY51" fmla="*/ 85820 h 88481"/>
                <a:gd name="connsiteX52" fmla="*/ 83095 w 147491"/>
                <a:gd name="connsiteY52" fmla="*/ 85820 h 88481"/>
                <a:gd name="connsiteX53" fmla="*/ 80433 w 147491"/>
                <a:gd name="connsiteY53" fmla="*/ 85820 h 88481"/>
                <a:gd name="connsiteX54" fmla="*/ 75045 w 147491"/>
                <a:gd name="connsiteY54" fmla="*/ 85820 h 88481"/>
                <a:gd name="connsiteX55" fmla="*/ 75045 w 147491"/>
                <a:gd name="connsiteY55" fmla="*/ 83158 h 88481"/>
                <a:gd name="connsiteX56" fmla="*/ 75045 w 147491"/>
                <a:gd name="connsiteY56" fmla="*/ 80433 h 88481"/>
                <a:gd name="connsiteX57" fmla="*/ 72383 w 147491"/>
                <a:gd name="connsiteY57" fmla="*/ 80433 h 88481"/>
                <a:gd name="connsiteX58" fmla="*/ 72383 w 147491"/>
                <a:gd name="connsiteY58" fmla="*/ 77771 h 88481"/>
                <a:gd name="connsiteX59" fmla="*/ 69721 w 147491"/>
                <a:gd name="connsiteY59" fmla="*/ 77771 h 88481"/>
                <a:gd name="connsiteX60" fmla="*/ 67059 w 147491"/>
                <a:gd name="connsiteY60" fmla="*/ 77771 h 88481"/>
                <a:gd name="connsiteX61" fmla="*/ 64333 w 147491"/>
                <a:gd name="connsiteY61" fmla="*/ 77771 h 88481"/>
                <a:gd name="connsiteX62" fmla="*/ 64333 w 147491"/>
                <a:gd name="connsiteY62" fmla="*/ 75108 h 88481"/>
                <a:gd name="connsiteX63" fmla="*/ 61671 w 147491"/>
                <a:gd name="connsiteY63" fmla="*/ 75108 h 88481"/>
                <a:gd name="connsiteX64" fmla="*/ 61671 w 147491"/>
                <a:gd name="connsiteY64" fmla="*/ 77771 h 88481"/>
                <a:gd name="connsiteX65" fmla="*/ 59009 w 147491"/>
                <a:gd name="connsiteY65" fmla="*/ 77771 h 88481"/>
                <a:gd name="connsiteX66" fmla="*/ 56284 w 147491"/>
                <a:gd name="connsiteY66" fmla="*/ 77771 h 88481"/>
                <a:gd name="connsiteX67" fmla="*/ 56284 w 147491"/>
                <a:gd name="connsiteY67" fmla="*/ 80433 h 88481"/>
                <a:gd name="connsiteX68" fmla="*/ 53622 w 147491"/>
                <a:gd name="connsiteY68" fmla="*/ 80433 h 88481"/>
                <a:gd name="connsiteX69" fmla="*/ 50960 w 147491"/>
                <a:gd name="connsiteY69" fmla="*/ 83158 h 88481"/>
                <a:gd name="connsiteX70" fmla="*/ 48234 w 147491"/>
                <a:gd name="connsiteY70" fmla="*/ 83158 h 88481"/>
                <a:gd name="connsiteX71" fmla="*/ 45572 w 147491"/>
                <a:gd name="connsiteY71" fmla="*/ 83158 h 88481"/>
                <a:gd name="connsiteX72" fmla="*/ 42910 w 147491"/>
                <a:gd name="connsiteY72" fmla="*/ 83158 h 88481"/>
                <a:gd name="connsiteX73" fmla="*/ 40248 w 147491"/>
                <a:gd name="connsiteY73" fmla="*/ 85820 h 88481"/>
                <a:gd name="connsiteX74" fmla="*/ 34860 w 147491"/>
                <a:gd name="connsiteY74" fmla="*/ 85820 h 88481"/>
                <a:gd name="connsiteX75" fmla="*/ 32198 w 147491"/>
                <a:gd name="connsiteY75" fmla="*/ 83158 h 88481"/>
                <a:gd name="connsiteX76" fmla="*/ 29473 w 147491"/>
                <a:gd name="connsiteY76" fmla="*/ 83158 h 88481"/>
                <a:gd name="connsiteX77" fmla="*/ 29473 w 147491"/>
                <a:gd name="connsiteY77" fmla="*/ 80433 h 88481"/>
                <a:gd name="connsiteX78" fmla="*/ 26811 w 147491"/>
                <a:gd name="connsiteY78" fmla="*/ 80433 h 88481"/>
                <a:gd name="connsiteX79" fmla="*/ 26811 w 147491"/>
                <a:gd name="connsiteY79" fmla="*/ 83158 h 88481"/>
                <a:gd name="connsiteX80" fmla="*/ 24149 w 147491"/>
                <a:gd name="connsiteY80" fmla="*/ 83158 h 88481"/>
                <a:gd name="connsiteX81" fmla="*/ 21423 w 147491"/>
                <a:gd name="connsiteY81" fmla="*/ 83158 h 88481"/>
                <a:gd name="connsiteX82" fmla="*/ 18761 w 147491"/>
                <a:gd name="connsiteY82" fmla="*/ 83158 h 88481"/>
                <a:gd name="connsiteX83" fmla="*/ 16099 w 147491"/>
                <a:gd name="connsiteY83" fmla="*/ 83158 h 88481"/>
                <a:gd name="connsiteX84" fmla="*/ 13374 w 147491"/>
                <a:gd name="connsiteY84" fmla="*/ 83158 h 88481"/>
                <a:gd name="connsiteX85" fmla="*/ 10712 w 147491"/>
                <a:gd name="connsiteY85" fmla="*/ 83158 h 88481"/>
                <a:gd name="connsiteX86" fmla="*/ 8050 w 147491"/>
                <a:gd name="connsiteY86" fmla="*/ 83158 h 88481"/>
                <a:gd name="connsiteX87" fmla="*/ 8050 w 147491"/>
                <a:gd name="connsiteY87" fmla="*/ 80433 h 88481"/>
                <a:gd name="connsiteX88" fmla="*/ 5388 w 147491"/>
                <a:gd name="connsiteY88" fmla="*/ 80433 h 88481"/>
                <a:gd name="connsiteX89" fmla="*/ 2662 w 147491"/>
                <a:gd name="connsiteY89" fmla="*/ 77771 h 88481"/>
                <a:gd name="connsiteX90" fmla="*/ 2662 w 147491"/>
                <a:gd name="connsiteY90" fmla="*/ 75108 h 88481"/>
                <a:gd name="connsiteX91" fmla="*/ 0 w 147491"/>
                <a:gd name="connsiteY91" fmla="*/ 75108 h 88481"/>
                <a:gd name="connsiteX92" fmla="*/ 0 w 147491"/>
                <a:gd name="connsiteY92" fmla="*/ 72446 h 88481"/>
                <a:gd name="connsiteX93" fmla="*/ 2662 w 147491"/>
                <a:gd name="connsiteY93" fmla="*/ 69721 h 88481"/>
                <a:gd name="connsiteX94" fmla="*/ 5388 w 147491"/>
                <a:gd name="connsiteY94" fmla="*/ 69721 h 88481"/>
                <a:gd name="connsiteX95" fmla="*/ 8050 w 147491"/>
                <a:gd name="connsiteY95" fmla="*/ 69721 h 88481"/>
                <a:gd name="connsiteX96" fmla="*/ 10712 w 147491"/>
                <a:gd name="connsiteY96" fmla="*/ 67059 h 88481"/>
                <a:gd name="connsiteX97" fmla="*/ 13374 w 147491"/>
                <a:gd name="connsiteY97" fmla="*/ 67059 h 88481"/>
                <a:gd name="connsiteX98" fmla="*/ 16099 w 147491"/>
                <a:gd name="connsiteY98" fmla="*/ 64397 h 88481"/>
                <a:gd name="connsiteX99" fmla="*/ 18761 w 147491"/>
                <a:gd name="connsiteY99" fmla="*/ 64397 h 88481"/>
                <a:gd name="connsiteX100" fmla="*/ 21423 w 147491"/>
                <a:gd name="connsiteY100" fmla="*/ 61671 h 88481"/>
                <a:gd name="connsiteX101" fmla="*/ 24149 w 147491"/>
                <a:gd name="connsiteY101" fmla="*/ 61671 h 88481"/>
                <a:gd name="connsiteX102" fmla="*/ 24149 w 147491"/>
                <a:gd name="connsiteY102" fmla="*/ 59009 h 88481"/>
                <a:gd name="connsiteX103" fmla="*/ 26811 w 147491"/>
                <a:gd name="connsiteY103" fmla="*/ 59009 h 88481"/>
                <a:gd name="connsiteX104" fmla="*/ 29473 w 147491"/>
                <a:gd name="connsiteY104" fmla="*/ 59009 h 88481"/>
                <a:gd name="connsiteX105" fmla="*/ 32198 w 147491"/>
                <a:gd name="connsiteY105" fmla="*/ 56347 h 88481"/>
                <a:gd name="connsiteX106" fmla="*/ 34860 w 147491"/>
                <a:gd name="connsiteY106" fmla="*/ 56347 h 88481"/>
                <a:gd name="connsiteX107" fmla="*/ 37523 w 147491"/>
                <a:gd name="connsiteY107" fmla="*/ 53621 h 88481"/>
                <a:gd name="connsiteX108" fmla="*/ 37523 w 147491"/>
                <a:gd name="connsiteY108" fmla="*/ 50959 h 88481"/>
                <a:gd name="connsiteX109" fmla="*/ 37523 w 147491"/>
                <a:gd name="connsiteY109" fmla="*/ 48298 h 88481"/>
                <a:gd name="connsiteX110" fmla="*/ 40248 w 147491"/>
                <a:gd name="connsiteY110" fmla="*/ 48298 h 88481"/>
                <a:gd name="connsiteX111" fmla="*/ 40248 w 147491"/>
                <a:gd name="connsiteY111" fmla="*/ 45636 h 88481"/>
                <a:gd name="connsiteX112" fmla="*/ 40248 w 147491"/>
                <a:gd name="connsiteY112" fmla="*/ 42910 h 88481"/>
                <a:gd name="connsiteX113" fmla="*/ 40248 w 147491"/>
                <a:gd name="connsiteY113" fmla="*/ 40248 h 88481"/>
                <a:gd name="connsiteX114" fmla="*/ 40248 w 147491"/>
                <a:gd name="connsiteY114" fmla="*/ 37586 h 88481"/>
                <a:gd name="connsiteX115" fmla="*/ 37523 w 147491"/>
                <a:gd name="connsiteY115" fmla="*/ 37586 h 88481"/>
                <a:gd name="connsiteX116" fmla="*/ 37523 w 147491"/>
                <a:gd name="connsiteY116" fmla="*/ 34860 h 88481"/>
                <a:gd name="connsiteX117" fmla="*/ 34860 w 147491"/>
                <a:gd name="connsiteY117" fmla="*/ 34860 h 88481"/>
                <a:gd name="connsiteX118" fmla="*/ 32198 w 147491"/>
                <a:gd name="connsiteY118" fmla="*/ 34860 h 88481"/>
                <a:gd name="connsiteX119" fmla="*/ 32198 w 147491"/>
                <a:gd name="connsiteY119" fmla="*/ 32198 h 88481"/>
                <a:gd name="connsiteX120" fmla="*/ 29473 w 147491"/>
                <a:gd name="connsiteY120" fmla="*/ 32198 h 88481"/>
                <a:gd name="connsiteX121" fmla="*/ 29473 w 147491"/>
                <a:gd name="connsiteY121" fmla="*/ 29536 h 88481"/>
                <a:gd name="connsiteX122" fmla="*/ 29473 w 147491"/>
                <a:gd name="connsiteY122" fmla="*/ 26811 h 88481"/>
                <a:gd name="connsiteX123" fmla="*/ 26811 w 147491"/>
                <a:gd name="connsiteY123" fmla="*/ 26811 h 88481"/>
                <a:gd name="connsiteX124" fmla="*/ 24149 w 147491"/>
                <a:gd name="connsiteY124" fmla="*/ 24149 h 88481"/>
                <a:gd name="connsiteX125" fmla="*/ 21423 w 147491"/>
                <a:gd name="connsiteY125" fmla="*/ 24149 h 88481"/>
                <a:gd name="connsiteX126" fmla="*/ 21423 w 147491"/>
                <a:gd name="connsiteY126" fmla="*/ 21487 h 88481"/>
                <a:gd name="connsiteX127" fmla="*/ 21423 w 147491"/>
                <a:gd name="connsiteY127" fmla="*/ 18824 h 88481"/>
                <a:gd name="connsiteX128" fmla="*/ 18761 w 147491"/>
                <a:gd name="connsiteY128" fmla="*/ 16099 h 88481"/>
                <a:gd name="connsiteX129" fmla="*/ 16099 w 147491"/>
                <a:gd name="connsiteY129" fmla="*/ 13437 h 88481"/>
                <a:gd name="connsiteX130" fmla="*/ 13374 w 147491"/>
                <a:gd name="connsiteY130" fmla="*/ 13437 h 88481"/>
                <a:gd name="connsiteX131" fmla="*/ 10712 w 147491"/>
                <a:gd name="connsiteY131" fmla="*/ 13437 h 88481"/>
                <a:gd name="connsiteX132" fmla="*/ 10712 w 147491"/>
                <a:gd name="connsiteY132" fmla="*/ 10775 h 88481"/>
                <a:gd name="connsiteX133" fmla="*/ 8050 w 147491"/>
                <a:gd name="connsiteY133" fmla="*/ 8050 h 88481"/>
                <a:gd name="connsiteX134" fmla="*/ 10712 w 147491"/>
                <a:gd name="connsiteY134" fmla="*/ 5387 h 88481"/>
                <a:gd name="connsiteX135" fmla="*/ 13374 w 147491"/>
                <a:gd name="connsiteY135" fmla="*/ 2725 h 88481"/>
                <a:gd name="connsiteX136" fmla="*/ 16099 w 147491"/>
                <a:gd name="connsiteY136" fmla="*/ 2725 h 88481"/>
                <a:gd name="connsiteX137" fmla="*/ 16099 w 147491"/>
                <a:gd name="connsiteY137" fmla="*/ 0 h 88481"/>
                <a:gd name="connsiteX138" fmla="*/ 18761 w 147491"/>
                <a:gd name="connsiteY138" fmla="*/ 0 h 88481"/>
                <a:gd name="connsiteX139" fmla="*/ 21423 w 147491"/>
                <a:gd name="connsiteY139" fmla="*/ 0 h 88481"/>
                <a:gd name="connsiteX140" fmla="*/ 24149 w 147491"/>
                <a:gd name="connsiteY140" fmla="*/ 0 h 88481"/>
                <a:gd name="connsiteX141" fmla="*/ 26811 w 147491"/>
                <a:gd name="connsiteY141" fmla="*/ 0 h 88481"/>
                <a:gd name="connsiteX142" fmla="*/ 29473 w 147491"/>
                <a:gd name="connsiteY142" fmla="*/ 0 h 88481"/>
                <a:gd name="connsiteX143" fmla="*/ 32198 w 147491"/>
                <a:gd name="connsiteY143" fmla="*/ 0 h 88481"/>
                <a:gd name="connsiteX144" fmla="*/ 32198 w 147491"/>
                <a:gd name="connsiteY144" fmla="*/ 2725 h 88481"/>
                <a:gd name="connsiteX145" fmla="*/ 34860 w 147491"/>
                <a:gd name="connsiteY145" fmla="*/ 2725 h 88481"/>
                <a:gd name="connsiteX146" fmla="*/ 40248 w 147491"/>
                <a:gd name="connsiteY146" fmla="*/ 5387 h 88481"/>
                <a:gd name="connsiteX147" fmla="*/ 42910 w 147491"/>
                <a:gd name="connsiteY147" fmla="*/ 8050 h 88481"/>
                <a:gd name="connsiteX148" fmla="*/ 45572 w 147491"/>
                <a:gd name="connsiteY148" fmla="*/ 8050 h 88481"/>
                <a:gd name="connsiteX149" fmla="*/ 48234 w 147491"/>
                <a:gd name="connsiteY149" fmla="*/ 10775 h 88481"/>
                <a:gd name="connsiteX150" fmla="*/ 50960 w 147491"/>
                <a:gd name="connsiteY150" fmla="*/ 10775 h 88481"/>
                <a:gd name="connsiteX151" fmla="*/ 56284 w 147491"/>
                <a:gd name="connsiteY151" fmla="*/ 13437 h 88481"/>
                <a:gd name="connsiteX152" fmla="*/ 61671 w 147491"/>
                <a:gd name="connsiteY152" fmla="*/ 16099 h 88481"/>
                <a:gd name="connsiteX153" fmla="*/ 64333 w 147491"/>
                <a:gd name="connsiteY153" fmla="*/ 16099 h 88481"/>
                <a:gd name="connsiteX154" fmla="*/ 72383 w 147491"/>
                <a:gd name="connsiteY154" fmla="*/ 21487 h 88481"/>
                <a:gd name="connsiteX155" fmla="*/ 75045 w 147491"/>
                <a:gd name="connsiteY155" fmla="*/ 21487 h 88481"/>
                <a:gd name="connsiteX156" fmla="*/ 77771 w 147491"/>
                <a:gd name="connsiteY156" fmla="*/ 24149 h 88481"/>
                <a:gd name="connsiteX157" fmla="*/ 80433 w 147491"/>
                <a:gd name="connsiteY157" fmla="*/ 24149 h 88481"/>
                <a:gd name="connsiteX158" fmla="*/ 83095 w 147491"/>
                <a:gd name="connsiteY158" fmla="*/ 26811 h 88481"/>
                <a:gd name="connsiteX159" fmla="*/ 85820 w 147491"/>
                <a:gd name="connsiteY159" fmla="*/ 26811 h 88481"/>
                <a:gd name="connsiteX160" fmla="*/ 88482 w 147491"/>
                <a:gd name="connsiteY160" fmla="*/ 29536 h 88481"/>
                <a:gd name="connsiteX161" fmla="*/ 91144 w 147491"/>
                <a:gd name="connsiteY161" fmla="*/ 29536 h 88481"/>
                <a:gd name="connsiteX162" fmla="*/ 96532 w 147491"/>
                <a:gd name="connsiteY162" fmla="*/ 26811 h 88481"/>
                <a:gd name="connsiteX163" fmla="*/ 99194 w 147491"/>
                <a:gd name="connsiteY163" fmla="*/ 29536 h 88481"/>
                <a:gd name="connsiteX164" fmla="*/ 101856 w 147491"/>
                <a:gd name="connsiteY164" fmla="*/ 29536 h 88481"/>
                <a:gd name="connsiteX165" fmla="*/ 104581 w 147491"/>
                <a:gd name="connsiteY165" fmla="*/ 29536 h 88481"/>
                <a:gd name="connsiteX166" fmla="*/ 112631 w 147491"/>
                <a:gd name="connsiteY166" fmla="*/ 29536 h 88481"/>
                <a:gd name="connsiteX167" fmla="*/ 115293 w 147491"/>
                <a:gd name="connsiteY167" fmla="*/ 29536 h 88481"/>
                <a:gd name="connsiteX168" fmla="*/ 117955 w 147491"/>
                <a:gd name="connsiteY168" fmla="*/ 29536 h 88481"/>
                <a:gd name="connsiteX169" fmla="*/ 120681 w 147491"/>
                <a:gd name="connsiteY169" fmla="*/ 29536 h 88481"/>
                <a:gd name="connsiteX170" fmla="*/ 123343 w 147491"/>
                <a:gd name="connsiteY170" fmla="*/ 29536 h 88481"/>
                <a:gd name="connsiteX171" fmla="*/ 126005 w 147491"/>
                <a:gd name="connsiteY171" fmla="*/ 29536 h 88481"/>
                <a:gd name="connsiteX172" fmla="*/ 128667 w 147491"/>
                <a:gd name="connsiteY172" fmla="*/ 29536 h 88481"/>
                <a:gd name="connsiteX173" fmla="*/ 131392 w 147491"/>
                <a:gd name="connsiteY173" fmla="*/ 29536 h 88481"/>
                <a:gd name="connsiteX174" fmla="*/ 134054 w 147491"/>
                <a:gd name="connsiteY174" fmla="*/ 29536 h 88481"/>
                <a:gd name="connsiteX175" fmla="*/ 136716 w 147491"/>
                <a:gd name="connsiteY175" fmla="*/ 29536 h 88481"/>
                <a:gd name="connsiteX176" fmla="*/ 139442 w 147491"/>
                <a:gd name="connsiteY176" fmla="*/ 29536 h 88481"/>
                <a:gd name="connsiteX177" fmla="*/ 142104 w 147491"/>
                <a:gd name="connsiteY177" fmla="*/ 29536 h 88481"/>
                <a:gd name="connsiteX178" fmla="*/ 144766 w 147491"/>
                <a:gd name="connsiteY178" fmla="*/ 29536 h 88481"/>
                <a:gd name="connsiteX179" fmla="*/ 147491 w 147491"/>
                <a:gd name="connsiteY179" fmla="*/ 29536 h 88481"/>
                <a:gd name="connsiteX180" fmla="*/ 147491 w 147491"/>
                <a:gd name="connsiteY180" fmla="*/ 29536 h 88481"/>
                <a:gd name="connsiteX181" fmla="*/ 147491 w 147491"/>
                <a:gd name="connsiteY181" fmla="*/ 29536 h 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47491" h="88481">
                  <a:moveTo>
                    <a:pt x="147491" y="29536"/>
                  </a:moveTo>
                  <a:lnTo>
                    <a:pt x="147491" y="32198"/>
                  </a:lnTo>
                  <a:lnTo>
                    <a:pt x="144766" y="34860"/>
                  </a:lnTo>
                  <a:lnTo>
                    <a:pt x="147491" y="34860"/>
                  </a:lnTo>
                  <a:lnTo>
                    <a:pt x="144766" y="37586"/>
                  </a:lnTo>
                  <a:lnTo>
                    <a:pt x="142104" y="37586"/>
                  </a:lnTo>
                  <a:lnTo>
                    <a:pt x="139442" y="37586"/>
                  </a:lnTo>
                  <a:lnTo>
                    <a:pt x="139442" y="40248"/>
                  </a:lnTo>
                  <a:lnTo>
                    <a:pt x="139442" y="42910"/>
                  </a:lnTo>
                  <a:lnTo>
                    <a:pt x="142104" y="45636"/>
                  </a:lnTo>
                  <a:lnTo>
                    <a:pt x="139442" y="45636"/>
                  </a:lnTo>
                  <a:lnTo>
                    <a:pt x="139442" y="48298"/>
                  </a:lnTo>
                  <a:lnTo>
                    <a:pt x="139442" y="50959"/>
                  </a:lnTo>
                  <a:lnTo>
                    <a:pt x="136716" y="50959"/>
                  </a:lnTo>
                  <a:lnTo>
                    <a:pt x="134054" y="50959"/>
                  </a:lnTo>
                  <a:lnTo>
                    <a:pt x="134054" y="53621"/>
                  </a:lnTo>
                  <a:lnTo>
                    <a:pt x="134054" y="56347"/>
                  </a:lnTo>
                  <a:lnTo>
                    <a:pt x="134054" y="59009"/>
                  </a:lnTo>
                  <a:lnTo>
                    <a:pt x="134054" y="61671"/>
                  </a:lnTo>
                  <a:lnTo>
                    <a:pt x="134054" y="64397"/>
                  </a:lnTo>
                  <a:lnTo>
                    <a:pt x="136716" y="67059"/>
                  </a:lnTo>
                  <a:lnTo>
                    <a:pt x="136716" y="69721"/>
                  </a:lnTo>
                  <a:lnTo>
                    <a:pt x="139442" y="72446"/>
                  </a:lnTo>
                  <a:lnTo>
                    <a:pt x="139442" y="75108"/>
                  </a:lnTo>
                  <a:lnTo>
                    <a:pt x="139442" y="77771"/>
                  </a:lnTo>
                  <a:lnTo>
                    <a:pt x="142104" y="77771"/>
                  </a:lnTo>
                  <a:lnTo>
                    <a:pt x="142104" y="80433"/>
                  </a:lnTo>
                  <a:lnTo>
                    <a:pt x="142104" y="83158"/>
                  </a:lnTo>
                  <a:lnTo>
                    <a:pt x="142104" y="85820"/>
                  </a:lnTo>
                  <a:lnTo>
                    <a:pt x="142104" y="88482"/>
                  </a:lnTo>
                  <a:lnTo>
                    <a:pt x="139442" y="88482"/>
                  </a:lnTo>
                  <a:lnTo>
                    <a:pt x="136716" y="85820"/>
                  </a:lnTo>
                  <a:lnTo>
                    <a:pt x="134054" y="85820"/>
                  </a:lnTo>
                  <a:lnTo>
                    <a:pt x="134054" y="83158"/>
                  </a:lnTo>
                  <a:lnTo>
                    <a:pt x="131392" y="83158"/>
                  </a:lnTo>
                  <a:lnTo>
                    <a:pt x="128667" y="83158"/>
                  </a:lnTo>
                  <a:lnTo>
                    <a:pt x="126005" y="80433"/>
                  </a:lnTo>
                  <a:lnTo>
                    <a:pt x="123343" y="80433"/>
                  </a:lnTo>
                  <a:lnTo>
                    <a:pt x="123343" y="77771"/>
                  </a:lnTo>
                  <a:lnTo>
                    <a:pt x="120681" y="77771"/>
                  </a:lnTo>
                  <a:lnTo>
                    <a:pt x="117955" y="77771"/>
                  </a:lnTo>
                  <a:lnTo>
                    <a:pt x="117955" y="75108"/>
                  </a:lnTo>
                  <a:lnTo>
                    <a:pt x="115293" y="75108"/>
                  </a:lnTo>
                  <a:lnTo>
                    <a:pt x="112631" y="75108"/>
                  </a:lnTo>
                  <a:lnTo>
                    <a:pt x="109905" y="77771"/>
                  </a:lnTo>
                  <a:lnTo>
                    <a:pt x="107243" y="77771"/>
                  </a:lnTo>
                  <a:lnTo>
                    <a:pt x="104581" y="80433"/>
                  </a:lnTo>
                  <a:lnTo>
                    <a:pt x="101856" y="83158"/>
                  </a:lnTo>
                  <a:lnTo>
                    <a:pt x="99194" y="83158"/>
                  </a:lnTo>
                  <a:lnTo>
                    <a:pt x="96532" y="83158"/>
                  </a:lnTo>
                  <a:lnTo>
                    <a:pt x="93870" y="85820"/>
                  </a:lnTo>
                  <a:lnTo>
                    <a:pt x="88482" y="85820"/>
                  </a:lnTo>
                  <a:lnTo>
                    <a:pt x="83095" y="85820"/>
                  </a:lnTo>
                  <a:lnTo>
                    <a:pt x="80433" y="85820"/>
                  </a:lnTo>
                  <a:lnTo>
                    <a:pt x="75045" y="85820"/>
                  </a:lnTo>
                  <a:lnTo>
                    <a:pt x="75045" y="83158"/>
                  </a:lnTo>
                  <a:lnTo>
                    <a:pt x="75045" y="80433"/>
                  </a:lnTo>
                  <a:lnTo>
                    <a:pt x="72383" y="80433"/>
                  </a:lnTo>
                  <a:lnTo>
                    <a:pt x="72383" y="77771"/>
                  </a:lnTo>
                  <a:lnTo>
                    <a:pt x="69721" y="77771"/>
                  </a:lnTo>
                  <a:lnTo>
                    <a:pt x="67059" y="77771"/>
                  </a:lnTo>
                  <a:lnTo>
                    <a:pt x="64333" y="77771"/>
                  </a:lnTo>
                  <a:lnTo>
                    <a:pt x="64333" y="75108"/>
                  </a:lnTo>
                  <a:lnTo>
                    <a:pt x="61671" y="75108"/>
                  </a:lnTo>
                  <a:lnTo>
                    <a:pt x="61671" y="77771"/>
                  </a:lnTo>
                  <a:lnTo>
                    <a:pt x="59009" y="77771"/>
                  </a:lnTo>
                  <a:lnTo>
                    <a:pt x="56284" y="77771"/>
                  </a:lnTo>
                  <a:lnTo>
                    <a:pt x="56284" y="80433"/>
                  </a:lnTo>
                  <a:lnTo>
                    <a:pt x="53622" y="80433"/>
                  </a:lnTo>
                  <a:lnTo>
                    <a:pt x="50960" y="83158"/>
                  </a:lnTo>
                  <a:lnTo>
                    <a:pt x="48234" y="83158"/>
                  </a:lnTo>
                  <a:lnTo>
                    <a:pt x="45572" y="83158"/>
                  </a:lnTo>
                  <a:lnTo>
                    <a:pt x="42910" y="83158"/>
                  </a:lnTo>
                  <a:lnTo>
                    <a:pt x="40248" y="85820"/>
                  </a:lnTo>
                  <a:lnTo>
                    <a:pt x="34860" y="85820"/>
                  </a:lnTo>
                  <a:lnTo>
                    <a:pt x="32198" y="83158"/>
                  </a:lnTo>
                  <a:lnTo>
                    <a:pt x="29473" y="83158"/>
                  </a:lnTo>
                  <a:lnTo>
                    <a:pt x="29473" y="80433"/>
                  </a:lnTo>
                  <a:lnTo>
                    <a:pt x="26811" y="80433"/>
                  </a:lnTo>
                  <a:lnTo>
                    <a:pt x="26811" y="83158"/>
                  </a:lnTo>
                  <a:lnTo>
                    <a:pt x="24149" y="83158"/>
                  </a:lnTo>
                  <a:lnTo>
                    <a:pt x="21423" y="83158"/>
                  </a:lnTo>
                  <a:lnTo>
                    <a:pt x="18761" y="83158"/>
                  </a:lnTo>
                  <a:lnTo>
                    <a:pt x="16099" y="83158"/>
                  </a:lnTo>
                  <a:lnTo>
                    <a:pt x="13374" y="83158"/>
                  </a:lnTo>
                  <a:lnTo>
                    <a:pt x="10712" y="83158"/>
                  </a:lnTo>
                  <a:lnTo>
                    <a:pt x="8050" y="83158"/>
                  </a:lnTo>
                  <a:lnTo>
                    <a:pt x="8050" y="80433"/>
                  </a:lnTo>
                  <a:lnTo>
                    <a:pt x="5388" y="80433"/>
                  </a:lnTo>
                  <a:lnTo>
                    <a:pt x="2662" y="77771"/>
                  </a:lnTo>
                  <a:lnTo>
                    <a:pt x="2662" y="75108"/>
                  </a:lnTo>
                  <a:lnTo>
                    <a:pt x="0" y="75108"/>
                  </a:lnTo>
                  <a:lnTo>
                    <a:pt x="0" y="72446"/>
                  </a:lnTo>
                  <a:lnTo>
                    <a:pt x="2662" y="69721"/>
                  </a:lnTo>
                  <a:lnTo>
                    <a:pt x="5388" y="69721"/>
                  </a:lnTo>
                  <a:lnTo>
                    <a:pt x="8050" y="69721"/>
                  </a:lnTo>
                  <a:lnTo>
                    <a:pt x="10712" y="67059"/>
                  </a:lnTo>
                  <a:lnTo>
                    <a:pt x="13374" y="67059"/>
                  </a:lnTo>
                  <a:lnTo>
                    <a:pt x="16099" y="64397"/>
                  </a:lnTo>
                  <a:lnTo>
                    <a:pt x="18761" y="64397"/>
                  </a:lnTo>
                  <a:lnTo>
                    <a:pt x="21423" y="61671"/>
                  </a:lnTo>
                  <a:lnTo>
                    <a:pt x="24149" y="61671"/>
                  </a:lnTo>
                  <a:lnTo>
                    <a:pt x="24149" y="59009"/>
                  </a:lnTo>
                  <a:lnTo>
                    <a:pt x="26811" y="59009"/>
                  </a:lnTo>
                  <a:lnTo>
                    <a:pt x="29473" y="59009"/>
                  </a:lnTo>
                  <a:lnTo>
                    <a:pt x="32198" y="56347"/>
                  </a:lnTo>
                  <a:lnTo>
                    <a:pt x="34860" y="56347"/>
                  </a:lnTo>
                  <a:lnTo>
                    <a:pt x="37523" y="53621"/>
                  </a:lnTo>
                  <a:lnTo>
                    <a:pt x="37523" y="50959"/>
                  </a:lnTo>
                  <a:lnTo>
                    <a:pt x="37523" y="48298"/>
                  </a:lnTo>
                  <a:lnTo>
                    <a:pt x="40248" y="48298"/>
                  </a:lnTo>
                  <a:lnTo>
                    <a:pt x="40248" y="45636"/>
                  </a:lnTo>
                  <a:lnTo>
                    <a:pt x="40248" y="42910"/>
                  </a:lnTo>
                  <a:lnTo>
                    <a:pt x="40248" y="40248"/>
                  </a:lnTo>
                  <a:lnTo>
                    <a:pt x="40248" y="37586"/>
                  </a:lnTo>
                  <a:lnTo>
                    <a:pt x="37523" y="37586"/>
                  </a:lnTo>
                  <a:lnTo>
                    <a:pt x="37523" y="34860"/>
                  </a:lnTo>
                  <a:lnTo>
                    <a:pt x="34860" y="34860"/>
                  </a:lnTo>
                  <a:lnTo>
                    <a:pt x="32198" y="34860"/>
                  </a:lnTo>
                  <a:lnTo>
                    <a:pt x="32198" y="32198"/>
                  </a:lnTo>
                  <a:lnTo>
                    <a:pt x="29473" y="32198"/>
                  </a:lnTo>
                  <a:lnTo>
                    <a:pt x="29473" y="29536"/>
                  </a:lnTo>
                  <a:lnTo>
                    <a:pt x="29473" y="26811"/>
                  </a:lnTo>
                  <a:lnTo>
                    <a:pt x="26811" y="26811"/>
                  </a:lnTo>
                  <a:lnTo>
                    <a:pt x="24149" y="24149"/>
                  </a:lnTo>
                  <a:lnTo>
                    <a:pt x="21423" y="24149"/>
                  </a:lnTo>
                  <a:lnTo>
                    <a:pt x="21423" y="21487"/>
                  </a:lnTo>
                  <a:lnTo>
                    <a:pt x="21423" y="18824"/>
                  </a:lnTo>
                  <a:lnTo>
                    <a:pt x="18761" y="16099"/>
                  </a:lnTo>
                  <a:lnTo>
                    <a:pt x="16099" y="13437"/>
                  </a:lnTo>
                  <a:lnTo>
                    <a:pt x="13374" y="13437"/>
                  </a:lnTo>
                  <a:lnTo>
                    <a:pt x="10712" y="13437"/>
                  </a:lnTo>
                  <a:lnTo>
                    <a:pt x="10712" y="10775"/>
                  </a:lnTo>
                  <a:lnTo>
                    <a:pt x="8050" y="8050"/>
                  </a:lnTo>
                  <a:lnTo>
                    <a:pt x="10712" y="5387"/>
                  </a:lnTo>
                  <a:lnTo>
                    <a:pt x="13374" y="2725"/>
                  </a:lnTo>
                  <a:lnTo>
                    <a:pt x="16099" y="2725"/>
                  </a:lnTo>
                  <a:lnTo>
                    <a:pt x="16099" y="0"/>
                  </a:lnTo>
                  <a:lnTo>
                    <a:pt x="18761" y="0"/>
                  </a:lnTo>
                  <a:lnTo>
                    <a:pt x="21423" y="0"/>
                  </a:lnTo>
                  <a:lnTo>
                    <a:pt x="24149" y="0"/>
                  </a:lnTo>
                  <a:lnTo>
                    <a:pt x="26811" y="0"/>
                  </a:lnTo>
                  <a:lnTo>
                    <a:pt x="29473" y="0"/>
                  </a:lnTo>
                  <a:lnTo>
                    <a:pt x="32198" y="0"/>
                  </a:lnTo>
                  <a:lnTo>
                    <a:pt x="32198" y="2725"/>
                  </a:lnTo>
                  <a:lnTo>
                    <a:pt x="34860" y="2725"/>
                  </a:lnTo>
                  <a:lnTo>
                    <a:pt x="40248" y="5387"/>
                  </a:lnTo>
                  <a:lnTo>
                    <a:pt x="42910" y="8050"/>
                  </a:lnTo>
                  <a:lnTo>
                    <a:pt x="45572" y="8050"/>
                  </a:lnTo>
                  <a:lnTo>
                    <a:pt x="48234" y="10775"/>
                  </a:lnTo>
                  <a:lnTo>
                    <a:pt x="50960" y="10775"/>
                  </a:lnTo>
                  <a:lnTo>
                    <a:pt x="56284" y="13437"/>
                  </a:lnTo>
                  <a:lnTo>
                    <a:pt x="61671" y="16099"/>
                  </a:lnTo>
                  <a:lnTo>
                    <a:pt x="64333" y="16099"/>
                  </a:lnTo>
                  <a:lnTo>
                    <a:pt x="72383" y="21487"/>
                  </a:lnTo>
                  <a:lnTo>
                    <a:pt x="75045" y="21487"/>
                  </a:lnTo>
                  <a:lnTo>
                    <a:pt x="77771" y="24149"/>
                  </a:lnTo>
                  <a:lnTo>
                    <a:pt x="80433" y="24149"/>
                  </a:lnTo>
                  <a:lnTo>
                    <a:pt x="83095" y="26811"/>
                  </a:lnTo>
                  <a:lnTo>
                    <a:pt x="85820" y="26811"/>
                  </a:lnTo>
                  <a:lnTo>
                    <a:pt x="88482" y="29536"/>
                  </a:lnTo>
                  <a:lnTo>
                    <a:pt x="91144" y="29536"/>
                  </a:lnTo>
                  <a:lnTo>
                    <a:pt x="96532" y="26811"/>
                  </a:lnTo>
                  <a:lnTo>
                    <a:pt x="99194" y="29536"/>
                  </a:lnTo>
                  <a:lnTo>
                    <a:pt x="101856" y="29536"/>
                  </a:lnTo>
                  <a:lnTo>
                    <a:pt x="104581" y="29536"/>
                  </a:lnTo>
                  <a:lnTo>
                    <a:pt x="112631" y="29536"/>
                  </a:lnTo>
                  <a:lnTo>
                    <a:pt x="115293" y="29536"/>
                  </a:lnTo>
                  <a:lnTo>
                    <a:pt x="117955" y="29536"/>
                  </a:lnTo>
                  <a:lnTo>
                    <a:pt x="120681" y="29536"/>
                  </a:lnTo>
                  <a:lnTo>
                    <a:pt x="123343" y="29536"/>
                  </a:lnTo>
                  <a:lnTo>
                    <a:pt x="126005" y="29536"/>
                  </a:lnTo>
                  <a:lnTo>
                    <a:pt x="128667" y="29536"/>
                  </a:lnTo>
                  <a:lnTo>
                    <a:pt x="131392" y="29536"/>
                  </a:lnTo>
                  <a:lnTo>
                    <a:pt x="134054" y="29536"/>
                  </a:lnTo>
                  <a:lnTo>
                    <a:pt x="136716" y="29536"/>
                  </a:lnTo>
                  <a:lnTo>
                    <a:pt x="139442" y="29536"/>
                  </a:lnTo>
                  <a:lnTo>
                    <a:pt x="142104" y="29536"/>
                  </a:lnTo>
                  <a:lnTo>
                    <a:pt x="144766" y="29536"/>
                  </a:lnTo>
                  <a:lnTo>
                    <a:pt x="147491" y="29536"/>
                  </a:lnTo>
                  <a:lnTo>
                    <a:pt x="147491" y="29536"/>
                  </a:lnTo>
                  <a:lnTo>
                    <a:pt x="147491" y="2953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1" name="Freeform: Shape 230">
              <a:extLst>
                <a:ext uri="{FF2B5EF4-FFF2-40B4-BE49-F238E27FC236}">
                  <a16:creationId xmlns:a16="http://schemas.microsoft.com/office/drawing/2014/main" id="{4698EF1D-14A2-36A3-9D3B-C30DA978E861}"/>
                </a:ext>
              </a:extLst>
            </p:cNvPr>
            <p:cNvSpPr/>
            <p:nvPr/>
          </p:nvSpPr>
          <p:spPr>
            <a:xfrm>
              <a:off x="2432864" y="4546309"/>
              <a:ext cx="147491" cy="155540"/>
            </a:xfrm>
            <a:custGeom>
              <a:avLst/>
              <a:gdLst>
                <a:gd name="connsiteX0" fmla="*/ 26811 w 147491"/>
                <a:gd name="connsiteY0" fmla="*/ 155541 h 155540"/>
                <a:gd name="connsiteX1" fmla="*/ 18761 w 147491"/>
                <a:gd name="connsiteY1" fmla="*/ 150153 h 155540"/>
                <a:gd name="connsiteX2" fmla="*/ 13374 w 147491"/>
                <a:gd name="connsiteY2" fmla="*/ 147491 h 155540"/>
                <a:gd name="connsiteX3" fmla="*/ 10712 w 147491"/>
                <a:gd name="connsiteY3" fmla="*/ 147491 h 155540"/>
                <a:gd name="connsiteX4" fmla="*/ 8050 w 147491"/>
                <a:gd name="connsiteY4" fmla="*/ 147491 h 155540"/>
                <a:gd name="connsiteX5" fmla="*/ 2662 w 147491"/>
                <a:gd name="connsiteY5" fmla="*/ 147491 h 155540"/>
                <a:gd name="connsiteX6" fmla="*/ 0 w 147491"/>
                <a:gd name="connsiteY6" fmla="*/ 147491 h 155540"/>
                <a:gd name="connsiteX7" fmla="*/ 8050 w 147491"/>
                <a:gd name="connsiteY7" fmla="*/ 128730 h 155540"/>
                <a:gd name="connsiteX8" fmla="*/ 8050 w 147491"/>
                <a:gd name="connsiteY8" fmla="*/ 126004 h 155540"/>
                <a:gd name="connsiteX9" fmla="*/ 10712 w 147491"/>
                <a:gd name="connsiteY9" fmla="*/ 126004 h 155540"/>
                <a:gd name="connsiteX10" fmla="*/ 13374 w 147491"/>
                <a:gd name="connsiteY10" fmla="*/ 126004 h 155540"/>
                <a:gd name="connsiteX11" fmla="*/ 13374 w 147491"/>
                <a:gd name="connsiteY11" fmla="*/ 123342 h 155540"/>
                <a:gd name="connsiteX12" fmla="*/ 13374 w 147491"/>
                <a:gd name="connsiteY12" fmla="*/ 120680 h 155540"/>
                <a:gd name="connsiteX13" fmla="*/ 16099 w 147491"/>
                <a:gd name="connsiteY13" fmla="*/ 120680 h 155540"/>
                <a:gd name="connsiteX14" fmla="*/ 16099 w 147491"/>
                <a:gd name="connsiteY14" fmla="*/ 117955 h 155540"/>
                <a:gd name="connsiteX15" fmla="*/ 16099 w 147491"/>
                <a:gd name="connsiteY15" fmla="*/ 115293 h 155540"/>
                <a:gd name="connsiteX16" fmla="*/ 13374 w 147491"/>
                <a:gd name="connsiteY16" fmla="*/ 112631 h 155540"/>
                <a:gd name="connsiteX17" fmla="*/ 13374 w 147491"/>
                <a:gd name="connsiteY17" fmla="*/ 109969 h 155540"/>
                <a:gd name="connsiteX18" fmla="*/ 13374 w 147491"/>
                <a:gd name="connsiteY18" fmla="*/ 107243 h 155540"/>
                <a:gd name="connsiteX19" fmla="*/ 13374 w 147491"/>
                <a:gd name="connsiteY19" fmla="*/ 104581 h 155540"/>
                <a:gd name="connsiteX20" fmla="*/ 13374 w 147491"/>
                <a:gd name="connsiteY20" fmla="*/ 101919 h 155540"/>
                <a:gd name="connsiteX21" fmla="*/ 13374 w 147491"/>
                <a:gd name="connsiteY21" fmla="*/ 99194 h 155540"/>
                <a:gd name="connsiteX22" fmla="*/ 13374 w 147491"/>
                <a:gd name="connsiteY22" fmla="*/ 96532 h 155540"/>
                <a:gd name="connsiteX23" fmla="*/ 13374 w 147491"/>
                <a:gd name="connsiteY23" fmla="*/ 93870 h 155540"/>
                <a:gd name="connsiteX24" fmla="*/ 13374 w 147491"/>
                <a:gd name="connsiteY24" fmla="*/ 91144 h 155540"/>
                <a:gd name="connsiteX25" fmla="*/ 13374 w 147491"/>
                <a:gd name="connsiteY25" fmla="*/ 83158 h 155540"/>
                <a:gd name="connsiteX26" fmla="*/ 13374 w 147491"/>
                <a:gd name="connsiteY26" fmla="*/ 72383 h 155540"/>
                <a:gd name="connsiteX27" fmla="*/ 16099 w 147491"/>
                <a:gd name="connsiteY27" fmla="*/ 75108 h 155540"/>
                <a:gd name="connsiteX28" fmla="*/ 18761 w 147491"/>
                <a:gd name="connsiteY28" fmla="*/ 77770 h 155540"/>
                <a:gd name="connsiteX29" fmla="*/ 21423 w 147491"/>
                <a:gd name="connsiteY29" fmla="*/ 77770 h 155540"/>
                <a:gd name="connsiteX30" fmla="*/ 21423 w 147491"/>
                <a:gd name="connsiteY30" fmla="*/ 80432 h 155540"/>
                <a:gd name="connsiteX31" fmla="*/ 24149 w 147491"/>
                <a:gd name="connsiteY31" fmla="*/ 80432 h 155540"/>
                <a:gd name="connsiteX32" fmla="*/ 24149 w 147491"/>
                <a:gd name="connsiteY32" fmla="*/ 77770 h 155540"/>
                <a:gd name="connsiteX33" fmla="*/ 24149 w 147491"/>
                <a:gd name="connsiteY33" fmla="*/ 75108 h 155540"/>
                <a:gd name="connsiteX34" fmla="*/ 24149 w 147491"/>
                <a:gd name="connsiteY34" fmla="*/ 72383 h 155540"/>
                <a:gd name="connsiteX35" fmla="*/ 26811 w 147491"/>
                <a:gd name="connsiteY35" fmla="*/ 69721 h 155540"/>
                <a:gd name="connsiteX36" fmla="*/ 26811 w 147491"/>
                <a:gd name="connsiteY36" fmla="*/ 67059 h 155540"/>
                <a:gd name="connsiteX37" fmla="*/ 26811 w 147491"/>
                <a:gd name="connsiteY37" fmla="*/ 64333 h 155540"/>
                <a:gd name="connsiteX38" fmla="*/ 26811 w 147491"/>
                <a:gd name="connsiteY38" fmla="*/ 61671 h 155540"/>
                <a:gd name="connsiteX39" fmla="*/ 26811 w 147491"/>
                <a:gd name="connsiteY39" fmla="*/ 59009 h 155540"/>
                <a:gd name="connsiteX40" fmla="*/ 26811 w 147491"/>
                <a:gd name="connsiteY40" fmla="*/ 53621 h 155540"/>
                <a:gd name="connsiteX41" fmla="*/ 26811 w 147491"/>
                <a:gd name="connsiteY41" fmla="*/ 50959 h 155540"/>
                <a:gd name="connsiteX42" fmla="*/ 26811 w 147491"/>
                <a:gd name="connsiteY42" fmla="*/ 48298 h 155540"/>
                <a:gd name="connsiteX43" fmla="*/ 26811 w 147491"/>
                <a:gd name="connsiteY43" fmla="*/ 42910 h 155540"/>
                <a:gd name="connsiteX44" fmla="*/ 26811 w 147491"/>
                <a:gd name="connsiteY44" fmla="*/ 40248 h 155540"/>
                <a:gd name="connsiteX45" fmla="*/ 26811 w 147491"/>
                <a:gd name="connsiteY45" fmla="*/ 37522 h 155540"/>
                <a:gd name="connsiteX46" fmla="*/ 26811 w 147491"/>
                <a:gd name="connsiteY46" fmla="*/ 34860 h 155540"/>
                <a:gd name="connsiteX47" fmla="*/ 26811 w 147491"/>
                <a:gd name="connsiteY47" fmla="*/ 32198 h 155540"/>
                <a:gd name="connsiteX48" fmla="*/ 26811 w 147491"/>
                <a:gd name="connsiteY48" fmla="*/ 29473 h 155540"/>
                <a:gd name="connsiteX49" fmla="*/ 26811 w 147491"/>
                <a:gd name="connsiteY49" fmla="*/ 26811 h 155540"/>
                <a:gd name="connsiteX50" fmla="*/ 29473 w 147491"/>
                <a:gd name="connsiteY50" fmla="*/ 24149 h 155540"/>
                <a:gd name="connsiteX51" fmla="*/ 32198 w 147491"/>
                <a:gd name="connsiteY51" fmla="*/ 24149 h 155540"/>
                <a:gd name="connsiteX52" fmla="*/ 34860 w 147491"/>
                <a:gd name="connsiteY52" fmla="*/ 24149 h 155540"/>
                <a:gd name="connsiteX53" fmla="*/ 37523 w 147491"/>
                <a:gd name="connsiteY53" fmla="*/ 24149 h 155540"/>
                <a:gd name="connsiteX54" fmla="*/ 40185 w 147491"/>
                <a:gd name="connsiteY54" fmla="*/ 24149 h 155540"/>
                <a:gd name="connsiteX55" fmla="*/ 45572 w 147491"/>
                <a:gd name="connsiteY55" fmla="*/ 24149 h 155540"/>
                <a:gd name="connsiteX56" fmla="*/ 48234 w 147491"/>
                <a:gd name="connsiteY56" fmla="*/ 24149 h 155540"/>
                <a:gd name="connsiteX57" fmla="*/ 50960 w 147491"/>
                <a:gd name="connsiteY57" fmla="*/ 24149 h 155540"/>
                <a:gd name="connsiteX58" fmla="*/ 53622 w 147491"/>
                <a:gd name="connsiteY58" fmla="*/ 24149 h 155540"/>
                <a:gd name="connsiteX59" fmla="*/ 56284 w 147491"/>
                <a:gd name="connsiteY59" fmla="*/ 24149 h 155540"/>
                <a:gd name="connsiteX60" fmla="*/ 59009 w 147491"/>
                <a:gd name="connsiteY60" fmla="*/ 24149 h 155540"/>
                <a:gd name="connsiteX61" fmla="*/ 61671 w 147491"/>
                <a:gd name="connsiteY61" fmla="*/ 24149 h 155540"/>
                <a:gd name="connsiteX62" fmla="*/ 64333 w 147491"/>
                <a:gd name="connsiteY62" fmla="*/ 24149 h 155540"/>
                <a:gd name="connsiteX63" fmla="*/ 64333 w 147491"/>
                <a:gd name="connsiteY63" fmla="*/ 21486 h 155540"/>
                <a:gd name="connsiteX64" fmla="*/ 66995 w 147491"/>
                <a:gd name="connsiteY64" fmla="*/ 18761 h 155540"/>
                <a:gd name="connsiteX65" fmla="*/ 69721 w 147491"/>
                <a:gd name="connsiteY65" fmla="*/ 18761 h 155540"/>
                <a:gd name="connsiteX66" fmla="*/ 69721 w 147491"/>
                <a:gd name="connsiteY66" fmla="*/ 16099 h 155540"/>
                <a:gd name="connsiteX67" fmla="*/ 69721 w 147491"/>
                <a:gd name="connsiteY67" fmla="*/ 13437 h 155540"/>
                <a:gd name="connsiteX68" fmla="*/ 69721 w 147491"/>
                <a:gd name="connsiteY68" fmla="*/ 10711 h 155540"/>
                <a:gd name="connsiteX69" fmla="*/ 72383 w 147491"/>
                <a:gd name="connsiteY69" fmla="*/ 10711 h 155540"/>
                <a:gd name="connsiteX70" fmla="*/ 72383 w 147491"/>
                <a:gd name="connsiteY70" fmla="*/ 8049 h 155540"/>
                <a:gd name="connsiteX71" fmla="*/ 72383 w 147491"/>
                <a:gd name="connsiteY71" fmla="*/ 5387 h 155540"/>
                <a:gd name="connsiteX72" fmla="*/ 72383 w 147491"/>
                <a:gd name="connsiteY72" fmla="*/ 2662 h 155540"/>
                <a:gd name="connsiteX73" fmla="*/ 75045 w 147491"/>
                <a:gd name="connsiteY73" fmla="*/ 0 h 155540"/>
                <a:gd name="connsiteX74" fmla="*/ 77771 w 147491"/>
                <a:gd name="connsiteY74" fmla="*/ 0 h 155540"/>
                <a:gd name="connsiteX75" fmla="*/ 80433 w 147491"/>
                <a:gd name="connsiteY75" fmla="*/ 0 h 155540"/>
                <a:gd name="connsiteX76" fmla="*/ 83095 w 147491"/>
                <a:gd name="connsiteY76" fmla="*/ 2662 h 155540"/>
                <a:gd name="connsiteX77" fmla="*/ 85820 w 147491"/>
                <a:gd name="connsiteY77" fmla="*/ 2662 h 155540"/>
                <a:gd name="connsiteX78" fmla="*/ 85820 w 147491"/>
                <a:gd name="connsiteY78" fmla="*/ 5387 h 155540"/>
                <a:gd name="connsiteX79" fmla="*/ 88482 w 147491"/>
                <a:gd name="connsiteY79" fmla="*/ 5387 h 155540"/>
                <a:gd name="connsiteX80" fmla="*/ 93806 w 147491"/>
                <a:gd name="connsiteY80" fmla="*/ 5387 h 155540"/>
                <a:gd name="connsiteX81" fmla="*/ 96532 w 147491"/>
                <a:gd name="connsiteY81" fmla="*/ 5387 h 155540"/>
                <a:gd name="connsiteX82" fmla="*/ 96532 w 147491"/>
                <a:gd name="connsiteY82" fmla="*/ 8049 h 155540"/>
                <a:gd name="connsiteX83" fmla="*/ 99194 w 147491"/>
                <a:gd name="connsiteY83" fmla="*/ 8049 h 155540"/>
                <a:gd name="connsiteX84" fmla="*/ 101856 w 147491"/>
                <a:gd name="connsiteY84" fmla="*/ 8049 h 155540"/>
                <a:gd name="connsiteX85" fmla="*/ 104581 w 147491"/>
                <a:gd name="connsiteY85" fmla="*/ 10711 h 155540"/>
                <a:gd name="connsiteX86" fmla="*/ 107243 w 147491"/>
                <a:gd name="connsiteY86" fmla="*/ 10711 h 155540"/>
                <a:gd name="connsiteX87" fmla="*/ 107243 w 147491"/>
                <a:gd name="connsiteY87" fmla="*/ 13437 h 155540"/>
                <a:gd name="connsiteX88" fmla="*/ 109905 w 147491"/>
                <a:gd name="connsiteY88" fmla="*/ 16099 h 155540"/>
                <a:gd name="connsiteX89" fmla="*/ 112631 w 147491"/>
                <a:gd name="connsiteY89" fmla="*/ 16099 h 155540"/>
                <a:gd name="connsiteX90" fmla="*/ 115293 w 147491"/>
                <a:gd name="connsiteY90" fmla="*/ 18761 h 155540"/>
                <a:gd name="connsiteX91" fmla="*/ 117955 w 147491"/>
                <a:gd name="connsiteY91" fmla="*/ 18761 h 155540"/>
                <a:gd name="connsiteX92" fmla="*/ 120681 w 147491"/>
                <a:gd name="connsiteY92" fmla="*/ 18761 h 155540"/>
                <a:gd name="connsiteX93" fmla="*/ 123343 w 147491"/>
                <a:gd name="connsiteY93" fmla="*/ 18761 h 155540"/>
                <a:gd name="connsiteX94" fmla="*/ 123343 w 147491"/>
                <a:gd name="connsiteY94" fmla="*/ 21486 h 155540"/>
                <a:gd name="connsiteX95" fmla="*/ 123343 w 147491"/>
                <a:gd name="connsiteY95" fmla="*/ 24149 h 155540"/>
                <a:gd name="connsiteX96" fmla="*/ 120681 w 147491"/>
                <a:gd name="connsiteY96" fmla="*/ 24149 h 155540"/>
                <a:gd name="connsiteX97" fmla="*/ 120681 w 147491"/>
                <a:gd name="connsiteY97" fmla="*/ 26811 h 155540"/>
                <a:gd name="connsiteX98" fmla="*/ 123343 w 147491"/>
                <a:gd name="connsiteY98" fmla="*/ 29473 h 155540"/>
                <a:gd name="connsiteX99" fmla="*/ 120681 w 147491"/>
                <a:gd name="connsiteY99" fmla="*/ 32198 h 155540"/>
                <a:gd name="connsiteX100" fmla="*/ 120681 w 147491"/>
                <a:gd name="connsiteY100" fmla="*/ 34860 h 155540"/>
                <a:gd name="connsiteX101" fmla="*/ 117955 w 147491"/>
                <a:gd name="connsiteY101" fmla="*/ 34860 h 155540"/>
                <a:gd name="connsiteX102" fmla="*/ 117955 w 147491"/>
                <a:gd name="connsiteY102" fmla="*/ 37522 h 155540"/>
                <a:gd name="connsiteX103" fmla="*/ 120681 w 147491"/>
                <a:gd name="connsiteY103" fmla="*/ 37522 h 155540"/>
                <a:gd name="connsiteX104" fmla="*/ 123343 w 147491"/>
                <a:gd name="connsiteY104" fmla="*/ 37522 h 155540"/>
                <a:gd name="connsiteX105" fmla="*/ 123343 w 147491"/>
                <a:gd name="connsiteY105" fmla="*/ 40248 h 155540"/>
                <a:gd name="connsiteX106" fmla="*/ 126005 w 147491"/>
                <a:gd name="connsiteY106" fmla="*/ 40248 h 155540"/>
                <a:gd name="connsiteX107" fmla="*/ 128667 w 147491"/>
                <a:gd name="connsiteY107" fmla="*/ 42910 h 155540"/>
                <a:gd name="connsiteX108" fmla="*/ 131392 w 147491"/>
                <a:gd name="connsiteY108" fmla="*/ 45572 h 155540"/>
                <a:gd name="connsiteX109" fmla="*/ 131392 w 147491"/>
                <a:gd name="connsiteY109" fmla="*/ 48298 h 155540"/>
                <a:gd name="connsiteX110" fmla="*/ 134054 w 147491"/>
                <a:gd name="connsiteY110" fmla="*/ 48298 h 155540"/>
                <a:gd name="connsiteX111" fmla="*/ 136716 w 147491"/>
                <a:gd name="connsiteY111" fmla="*/ 48298 h 155540"/>
                <a:gd name="connsiteX112" fmla="*/ 139442 w 147491"/>
                <a:gd name="connsiteY112" fmla="*/ 48298 h 155540"/>
                <a:gd name="connsiteX113" fmla="*/ 139442 w 147491"/>
                <a:gd name="connsiteY113" fmla="*/ 50959 h 155540"/>
                <a:gd name="connsiteX114" fmla="*/ 136716 w 147491"/>
                <a:gd name="connsiteY114" fmla="*/ 50959 h 155540"/>
                <a:gd name="connsiteX115" fmla="*/ 136716 w 147491"/>
                <a:gd name="connsiteY115" fmla="*/ 53621 h 155540"/>
                <a:gd name="connsiteX116" fmla="*/ 134054 w 147491"/>
                <a:gd name="connsiteY116" fmla="*/ 53621 h 155540"/>
                <a:gd name="connsiteX117" fmla="*/ 131392 w 147491"/>
                <a:gd name="connsiteY117" fmla="*/ 53621 h 155540"/>
                <a:gd name="connsiteX118" fmla="*/ 134054 w 147491"/>
                <a:gd name="connsiteY118" fmla="*/ 56347 h 155540"/>
                <a:gd name="connsiteX119" fmla="*/ 134054 w 147491"/>
                <a:gd name="connsiteY119" fmla="*/ 59009 h 155540"/>
                <a:gd name="connsiteX120" fmla="*/ 134054 w 147491"/>
                <a:gd name="connsiteY120" fmla="*/ 61671 h 155540"/>
                <a:gd name="connsiteX121" fmla="*/ 136716 w 147491"/>
                <a:gd name="connsiteY121" fmla="*/ 61671 h 155540"/>
                <a:gd name="connsiteX122" fmla="*/ 136716 w 147491"/>
                <a:gd name="connsiteY122" fmla="*/ 64333 h 155540"/>
                <a:gd name="connsiteX123" fmla="*/ 139442 w 147491"/>
                <a:gd name="connsiteY123" fmla="*/ 64333 h 155540"/>
                <a:gd name="connsiteX124" fmla="*/ 139442 w 147491"/>
                <a:gd name="connsiteY124" fmla="*/ 67059 h 155540"/>
                <a:gd name="connsiteX125" fmla="*/ 142104 w 147491"/>
                <a:gd name="connsiteY125" fmla="*/ 69721 h 155540"/>
                <a:gd name="connsiteX126" fmla="*/ 142104 w 147491"/>
                <a:gd name="connsiteY126" fmla="*/ 72383 h 155540"/>
                <a:gd name="connsiteX127" fmla="*/ 142104 w 147491"/>
                <a:gd name="connsiteY127" fmla="*/ 75108 h 155540"/>
                <a:gd name="connsiteX128" fmla="*/ 144766 w 147491"/>
                <a:gd name="connsiteY128" fmla="*/ 77770 h 155540"/>
                <a:gd name="connsiteX129" fmla="*/ 144766 w 147491"/>
                <a:gd name="connsiteY129" fmla="*/ 80432 h 155540"/>
                <a:gd name="connsiteX130" fmla="*/ 147491 w 147491"/>
                <a:gd name="connsiteY130" fmla="*/ 80432 h 155540"/>
                <a:gd name="connsiteX131" fmla="*/ 147491 w 147491"/>
                <a:gd name="connsiteY131" fmla="*/ 83158 h 155540"/>
                <a:gd name="connsiteX132" fmla="*/ 147491 w 147491"/>
                <a:gd name="connsiteY132" fmla="*/ 85820 h 155540"/>
                <a:gd name="connsiteX133" fmla="*/ 147491 w 147491"/>
                <a:gd name="connsiteY133" fmla="*/ 88482 h 155540"/>
                <a:gd name="connsiteX134" fmla="*/ 144766 w 147491"/>
                <a:gd name="connsiteY134" fmla="*/ 88482 h 155540"/>
                <a:gd name="connsiteX135" fmla="*/ 142104 w 147491"/>
                <a:gd name="connsiteY135" fmla="*/ 91144 h 155540"/>
                <a:gd name="connsiteX136" fmla="*/ 139442 w 147491"/>
                <a:gd name="connsiteY136" fmla="*/ 91144 h 155540"/>
                <a:gd name="connsiteX137" fmla="*/ 136716 w 147491"/>
                <a:gd name="connsiteY137" fmla="*/ 93870 h 155540"/>
                <a:gd name="connsiteX138" fmla="*/ 134054 w 147491"/>
                <a:gd name="connsiteY138" fmla="*/ 93870 h 155540"/>
                <a:gd name="connsiteX139" fmla="*/ 131392 w 147491"/>
                <a:gd name="connsiteY139" fmla="*/ 96532 h 155540"/>
                <a:gd name="connsiteX140" fmla="*/ 128667 w 147491"/>
                <a:gd name="connsiteY140" fmla="*/ 96532 h 155540"/>
                <a:gd name="connsiteX141" fmla="*/ 126005 w 147491"/>
                <a:gd name="connsiteY141" fmla="*/ 96532 h 155540"/>
                <a:gd name="connsiteX142" fmla="*/ 123343 w 147491"/>
                <a:gd name="connsiteY142" fmla="*/ 99194 h 155540"/>
                <a:gd name="connsiteX143" fmla="*/ 120681 w 147491"/>
                <a:gd name="connsiteY143" fmla="*/ 99194 h 155540"/>
                <a:gd name="connsiteX144" fmla="*/ 117955 w 147491"/>
                <a:gd name="connsiteY144" fmla="*/ 101919 h 155540"/>
                <a:gd name="connsiteX145" fmla="*/ 115293 w 147491"/>
                <a:gd name="connsiteY145" fmla="*/ 104581 h 155540"/>
                <a:gd name="connsiteX146" fmla="*/ 112631 w 147491"/>
                <a:gd name="connsiteY146" fmla="*/ 104581 h 155540"/>
                <a:gd name="connsiteX147" fmla="*/ 109905 w 147491"/>
                <a:gd name="connsiteY147" fmla="*/ 107243 h 155540"/>
                <a:gd name="connsiteX148" fmla="*/ 104581 w 147491"/>
                <a:gd name="connsiteY148" fmla="*/ 107243 h 155540"/>
                <a:gd name="connsiteX149" fmla="*/ 104581 w 147491"/>
                <a:gd name="connsiteY149" fmla="*/ 109969 h 155540"/>
                <a:gd name="connsiteX150" fmla="*/ 101856 w 147491"/>
                <a:gd name="connsiteY150" fmla="*/ 112631 h 155540"/>
                <a:gd name="connsiteX151" fmla="*/ 101856 w 147491"/>
                <a:gd name="connsiteY151" fmla="*/ 115293 h 155540"/>
                <a:gd name="connsiteX152" fmla="*/ 104581 w 147491"/>
                <a:gd name="connsiteY152" fmla="*/ 115293 h 155540"/>
                <a:gd name="connsiteX153" fmla="*/ 107243 w 147491"/>
                <a:gd name="connsiteY153" fmla="*/ 115293 h 155540"/>
                <a:gd name="connsiteX154" fmla="*/ 107243 w 147491"/>
                <a:gd name="connsiteY154" fmla="*/ 117955 h 155540"/>
                <a:gd name="connsiteX155" fmla="*/ 107243 w 147491"/>
                <a:gd name="connsiteY155" fmla="*/ 120680 h 155540"/>
                <a:gd name="connsiteX156" fmla="*/ 104581 w 147491"/>
                <a:gd name="connsiteY156" fmla="*/ 117955 h 155540"/>
                <a:gd name="connsiteX157" fmla="*/ 101856 w 147491"/>
                <a:gd name="connsiteY157" fmla="*/ 117955 h 155540"/>
                <a:gd name="connsiteX158" fmla="*/ 99194 w 147491"/>
                <a:gd name="connsiteY158" fmla="*/ 117955 h 155540"/>
                <a:gd name="connsiteX159" fmla="*/ 96532 w 147491"/>
                <a:gd name="connsiteY159" fmla="*/ 117955 h 155540"/>
                <a:gd name="connsiteX160" fmla="*/ 93806 w 147491"/>
                <a:gd name="connsiteY160" fmla="*/ 117955 h 155540"/>
                <a:gd name="connsiteX161" fmla="*/ 91144 w 147491"/>
                <a:gd name="connsiteY161" fmla="*/ 117955 h 155540"/>
                <a:gd name="connsiteX162" fmla="*/ 88482 w 147491"/>
                <a:gd name="connsiteY162" fmla="*/ 120680 h 155540"/>
                <a:gd name="connsiteX163" fmla="*/ 85820 w 147491"/>
                <a:gd name="connsiteY163" fmla="*/ 123342 h 155540"/>
                <a:gd name="connsiteX164" fmla="*/ 85820 w 147491"/>
                <a:gd name="connsiteY164" fmla="*/ 126004 h 155540"/>
                <a:gd name="connsiteX165" fmla="*/ 83095 w 147491"/>
                <a:gd name="connsiteY165" fmla="*/ 126004 h 155540"/>
                <a:gd name="connsiteX166" fmla="*/ 80433 w 147491"/>
                <a:gd name="connsiteY166" fmla="*/ 126004 h 155540"/>
                <a:gd name="connsiteX167" fmla="*/ 77771 w 147491"/>
                <a:gd name="connsiteY167" fmla="*/ 126004 h 155540"/>
                <a:gd name="connsiteX168" fmla="*/ 75045 w 147491"/>
                <a:gd name="connsiteY168" fmla="*/ 126004 h 155540"/>
                <a:gd name="connsiteX169" fmla="*/ 75045 w 147491"/>
                <a:gd name="connsiteY169" fmla="*/ 128730 h 155540"/>
                <a:gd name="connsiteX170" fmla="*/ 72383 w 147491"/>
                <a:gd name="connsiteY170" fmla="*/ 128730 h 155540"/>
                <a:gd name="connsiteX171" fmla="*/ 69721 w 147491"/>
                <a:gd name="connsiteY171" fmla="*/ 128730 h 155540"/>
                <a:gd name="connsiteX172" fmla="*/ 66995 w 147491"/>
                <a:gd name="connsiteY172" fmla="*/ 131392 h 155540"/>
                <a:gd name="connsiteX173" fmla="*/ 64333 w 147491"/>
                <a:gd name="connsiteY173" fmla="*/ 134054 h 155540"/>
                <a:gd name="connsiteX174" fmla="*/ 61671 w 147491"/>
                <a:gd name="connsiteY174" fmla="*/ 134054 h 155540"/>
                <a:gd name="connsiteX175" fmla="*/ 59009 w 147491"/>
                <a:gd name="connsiteY175" fmla="*/ 134054 h 155540"/>
                <a:gd name="connsiteX176" fmla="*/ 56284 w 147491"/>
                <a:gd name="connsiteY176" fmla="*/ 136779 h 155540"/>
                <a:gd name="connsiteX177" fmla="*/ 53622 w 147491"/>
                <a:gd name="connsiteY177" fmla="*/ 136779 h 155540"/>
                <a:gd name="connsiteX178" fmla="*/ 50960 w 147491"/>
                <a:gd name="connsiteY178" fmla="*/ 139442 h 155540"/>
                <a:gd name="connsiteX179" fmla="*/ 26811 w 147491"/>
                <a:gd name="connsiteY179" fmla="*/ 155541 h 155540"/>
                <a:gd name="connsiteX180" fmla="*/ 26811 w 147491"/>
                <a:gd name="connsiteY180" fmla="*/ 155541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47491" h="155540">
                  <a:moveTo>
                    <a:pt x="26811" y="155541"/>
                  </a:moveTo>
                  <a:lnTo>
                    <a:pt x="18761" y="150153"/>
                  </a:lnTo>
                  <a:lnTo>
                    <a:pt x="13374" y="147491"/>
                  </a:lnTo>
                  <a:lnTo>
                    <a:pt x="10712" y="147491"/>
                  </a:lnTo>
                  <a:lnTo>
                    <a:pt x="8050" y="147491"/>
                  </a:lnTo>
                  <a:lnTo>
                    <a:pt x="2662" y="147491"/>
                  </a:lnTo>
                  <a:lnTo>
                    <a:pt x="0" y="147491"/>
                  </a:lnTo>
                  <a:lnTo>
                    <a:pt x="8050" y="128730"/>
                  </a:lnTo>
                  <a:lnTo>
                    <a:pt x="8050" y="126004"/>
                  </a:lnTo>
                  <a:lnTo>
                    <a:pt x="10712" y="126004"/>
                  </a:lnTo>
                  <a:lnTo>
                    <a:pt x="13374" y="126004"/>
                  </a:lnTo>
                  <a:lnTo>
                    <a:pt x="13374" y="123342"/>
                  </a:lnTo>
                  <a:lnTo>
                    <a:pt x="13374" y="120680"/>
                  </a:lnTo>
                  <a:lnTo>
                    <a:pt x="16099" y="120680"/>
                  </a:lnTo>
                  <a:lnTo>
                    <a:pt x="16099" y="117955"/>
                  </a:lnTo>
                  <a:lnTo>
                    <a:pt x="16099" y="115293"/>
                  </a:lnTo>
                  <a:lnTo>
                    <a:pt x="13374" y="112631"/>
                  </a:lnTo>
                  <a:lnTo>
                    <a:pt x="13374" y="109969"/>
                  </a:lnTo>
                  <a:lnTo>
                    <a:pt x="13374" y="107243"/>
                  </a:lnTo>
                  <a:lnTo>
                    <a:pt x="13374" y="104581"/>
                  </a:lnTo>
                  <a:lnTo>
                    <a:pt x="13374" y="101919"/>
                  </a:lnTo>
                  <a:lnTo>
                    <a:pt x="13374" y="99194"/>
                  </a:lnTo>
                  <a:lnTo>
                    <a:pt x="13374" y="96532"/>
                  </a:lnTo>
                  <a:lnTo>
                    <a:pt x="13374" y="93870"/>
                  </a:lnTo>
                  <a:lnTo>
                    <a:pt x="13374" y="91144"/>
                  </a:lnTo>
                  <a:lnTo>
                    <a:pt x="13374" y="83158"/>
                  </a:lnTo>
                  <a:lnTo>
                    <a:pt x="13374" y="72383"/>
                  </a:lnTo>
                  <a:lnTo>
                    <a:pt x="16099" y="75108"/>
                  </a:lnTo>
                  <a:lnTo>
                    <a:pt x="18761" y="77770"/>
                  </a:lnTo>
                  <a:lnTo>
                    <a:pt x="21423" y="77770"/>
                  </a:lnTo>
                  <a:lnTo>
                    <a:pt x="21423" y="80432"/>
                  </a:lnTo>
                  <a:lnTo>
                    <a:pt x="24149" y="80432"/>
                  </a:lnTo>
                  <a:lnTo>
                    <a:pt x="24149" y="77770"/>
                  </a:lnTo>
                  <a:lnTo>
                    <a:pt x="24149" y="75108"/>
                  </a:lnTo>
                  <a:lnTo>
                    <a:pt x="24149" y="72383"/>
                  </a:lnTo>
                  <a:lnTo>
                    <a:pt x="26811" y="69721"/>
                  </a:lnTo>
                  <a:lnTo>
                    <a:pt x="26811" y="67059"/>
                  </a:lnTo>
                  <a:lnTo>
                    <a:pt x="26811" y="64333"/>
                  </a:lnTo>
                  <a:lnTo>
                    <a:pt x="26811" y="61671"/>
                  </a:lnTo>
                  <a:lnTo>
                    <a:pt x="26811" y="59009"/>
                  </a:lnTo>
                  <a:lnTo>
                    <a:pt x="26811" y="53621"/>
                  </a:lnTo>
                  <a:lnTo>
                    <a:pt x="26811" y="50959"/>
                  </a:lnTo>
                  <a:lnTo>
                    <a:pt x="26811" y="48298"/>
                  </a:lnTo>
                  <a:lnTo>
                    <a:pt x="26811" y="42910"/>
                  </a:lnTo>
                  <a:lnTo>
                    <a:pt x="26811" y="40248"/>
                  </a:lnTo>
                  <a:lnTo>
                    <a:pt x="26811" y="37522"/>
                  </a:lnTo>
                  <a:lnTo>
                    <a:pt x="26811" y="34860"/>
                  </a:lnTo>
                  <a:lnTo>
                    <a:pt x="26811" y="32198"/>
                  </a:lnTo>
                  <a:lnTo>
                    <a:pt x="26811" y="29473"/>
                  </a:lnTo>
                  <a:lnTo>
                    <a:pt x="26811" y="26811"/>
                  </a:lnTo>
                  <a:lnTo>
                    <a:pt x="29473" y="24149"/>
                  </a:lnTo>
                  <a:lnTo>
                    <a:pt x="32198" y="24149"/>
                  </a:lnTo>
                  <a:lnTo>
                    <a:pt x="34860" y="24149"/>
                  </a:lnTo>
                  <a:lnTo>
                    <a:pt x="37523" y="24149"/>
                  </a:lnTo>
                  <a:lnTo>
                    <a:pt x="40185" y="24149"/>
                  </a:lnTo>
                  <a:lnTo>
                    <a:pt x="45572" y="24149"/>
                  </a:lnTo>
                  <a:lnTo>
                    <a:pt x="48234" y="24149"/>
                  </a:lnTo>
                  <a:lnTo>
                    <a:pt x="50960" y="24149"/>
                  </a:lnTo>
                  <a:lnTo>
                    <a:pt x="53622" y="24149"/>
                  </a:lnTo>
                  <a:lnTo>
                    <a:pt x="56284" y="24149"/>
                  </a:lnTo>
                  <a:lnTo>
                    <a:pt x="59009" y="24149"/>
                  </a:lnTo>
                  <a:lnTo>
                    <a:pt x="61671" y="24149"/>
                  </a:lnTo>
                  <a:lnTo>
                    <a:pt x="64333" y="24149"/>
                  </a:lnTo>
                  <a:lnTo>
                    <a:pt x="64333" y="21486"/>
                  </a:lnTo>
                  <a:lnTo>
                    <a:pt x="66995" y="18761"/>
                  </a:lnTo>
                  <a:lnTo>
                    <a:pt x="69721" y="18761"/>
                  </a:lnTo>
                  <a:lnTo>
                    <a:pt x="69721" y="16099"/>
                  </a:lnTo>
                  <a:lnTo>
                    <a:pt x="69721" y="13437"/>
                  </a:lnTo>
                  <a:lnTo>
                    <a:pt x="69721" y="10711"/>
                  </a:lnTo>
                  <a:lnTo>
                    <a:pt x="72383" y="10711"/>
                  </a:lnTo>
                  <a:lnTo>
                    <a:pt x="72383" y="8049"/>
                  </a:lnTo>
                  <a:lnTo>
                    <a:pt x="72383" y="5387"/>
                  </a:lnTo>
                  <a:lnTo>
                    <a:pt x="72383" y="2662"/>
                  </a:lnTo>
                  <a:lnTo>
                    <a:pt x="75045" y="0"/>
                  </a:lnTo>
                  <a:lnTo>
                    <a:pt x="77771" y="0"/>
                  </a:lnTo>
                  <a:lnTo>
                    <a:pt x="80433" y="0"/>
                  </a:lnTo>
                  <a:lnTo>
                    <a:pt x="83095" y="2662"/>
                  </a:lnTo>
                  <a:lnTo>
                    <a:pt x="85820" y="2662"/>
                  </a:lnTo>
                  <a:lnTo>
                    <a:pt x="85820" y="5387"/>
                  </a:lnTo>
                  <a:lnTo>
                    <a:pt x="88482" y="5387"/>
                  </a:lnTo>
                  <a:lnTo>
                    <a:pt x="93806" y="5387"/>
                  </a:lnTo>
                  <a:lnTo>
                    <a:pt x="96532" y="5387"/>
                  </a:lnTo>
                  <a:lnTo>
                    <a:pt x="96532" y="8049"/>
                  </a:lnTo>
                  <a:lnTo>
                    <a:pt x="99194" y="8049"/>
                  </a:lnTo>
                  <a:lnTo>
                    <a:pt x="101856" y="8049"/>
                  </a:lnTo>
                  <a:lnTo>
                    <a:pt x="104581" y="10711"/>
                  </a:lnTo>
                  <a:lnTo>
                    <a:pt x="107243" y="10711"/>
                  </a:lnTo>
                  <a:lnTo>
                    <a:pt x="107243" y="13437"/>
                  </a:lnTo>
                  <a:lnTo>
                    <a:pt x="109905" y="16099"/>
                  </a:lnTo>
                  <a:lnTo>
                    <a:pt x="112631" y="16099"/>
                  </a:lnTo>
                  <a:lnTo>
                    <a:pt x="115293" y="18761"/>
                  </a:lnTo>
                  <a:lnTo>
                    <a:pt x="117955" y="18761"/>
                  </a:lnTo>
                  <a:lnTo>
                    <a:pt x="120681" y="18761"/>
                  </a:lnTo>
                  <a:lnTo>
                    <a:pt x="123343" y="18761"/>
                  </a:lnTo>
                  <a:lnTo>
                    <a:pt x="123343" y="21486"/>
                  </a:lnTo>
                  <a:lnTo>
                    <a:pt x="123343" y="24149"/>
                  </a:lnTo>
                  <a:lnTo>
                    <a:pt x="120681" y="24149"/>
                  </a:lnTo>
                  <a:lnTo>
                    <a:pt x="120681" y="26811"/>
                  </a:lnTo>
                  <a:lnTo>
                    <a:pt x="123343" y="29473"/>
                  </a:lnTo>
                  <a:lnTo>
                    <a:pt x="120681" y="32198"/>
                  </a:lnTo>
                  <a:lnTo>
                    <a:pt x="120681" y="34860"/>
                  </a:lnTo>
                  <a:lnTo>
                    <a:pt x="117955" y="34860"/>
                  </a:lnTo>
                  <a:lnTo>
                    <a:pt x="117955" y="37522"/>
                  </a:lnTo>
                  <a:lnTo>
                    <a:pt x="120681" y="37522"/>
                  </a:lnTo>
                  <a:lnTo>
                    <a:pt x="123343" y="37522"/>
                  </a:lnTo>
                  <a:lnTo>
                    <a:pt x="123343" y="40248"/>
                  </a:lnTo>
                  <a:lnTo>
                    <a:pt x="126005" y="40248"/>
                  </a:lnTo>
                  <a:lnTo>
                    <a:pt x="128667" y="42910"/>
                  </a:lnTo>
                  <a:lnTo>
                    <a:pt x="131392" y="45572"/>
                  </a:lnTo>
                  <a:lnTo>
                    <a:pt x="131392" y="48298"/>
                  </a:lnTo>
                  <a:lnTo>
                    <a:pt x="134054" y="48298"/>
                  </a:lnTo>
                  <a:lnTo>
                    <a:pt x="136716" y="48298"/>
                  </a:lnTo>
                  <a:lnTo>
                    <a:pt x="139442" y="48298"/>
                  </a:lnTo>
                  <a:lnTo>
                    <a:pt x="139442" y="50959"/>
                  </a:lnTo>
                  <a:lnTo>
                    <a:pt x="136716" y="50959"/>
                  </a:lnTo>
                  <a:lnTo>
                    <a:pt x="136716" y="53621"/>
                  </a:lnTo>
                  <a:lnTo>
                    <a:pt x="134054" y="53621"/>
                  </a:lnTo>
                  <a:lnTo>
                    <a:pt x="131392" y="53621"/>
                  </a:lnTo>
                  <a:lnTo>
                    <a:pt x="134054" y="56347"/>
                  </a:lnTo>
                  <a:lnTo>
                    <a:pt x="134054" y="59009"/>
                  </a:lnTo>
                  <a:lnTo>
                    <a:pt x="134054" y="61671"/>
                  </a:lnTo>
                  <a:lnTo>
                    <a:pt x="136716" y="61671"/>
                  </a:lnTo>
                  <a:lnTo>
                    <a:pt x="136716" y="64333"/>
                  </a:lnTo>
                  <a:lnTo>
                    <a:pt x="139442" y="64333"/>
                  </a:lnTo>
                  <a:lnTo>
                    <a:pt x="139442" y="67059"/>
                  </a:lnTo>
                  <a:lnTo>
                    <a:pt x="142104" y="69721"/>
                  </a:lnTo>
                  <a:lnTo>
                    <a:pt x="142104" y="72383"/>
                  </a:lnTo>
                  <a:lnTo>
                    <a:pt x="142104" y="75108"/>
                  </a:lnTo>
                  <a:lnTo>
                    <a:pt x="144766" y="77770"/>
                  </a:lnTo>
                  <a:lnTo>
                    <a:pt x="144766" y="80432"/>
                  </a:lnTo>
                  <a:lnTo>
                    <a:pt x="147491" y="80432"/>
                  </a:lnTo>
                  <a:lnTo>
                    <a:pt x="147491" y="83158"/>
                  </a:lnTo>
                  <a:lnTo>
                    <a:pt x="147491" y="85820"/>
                  </a:lnTo>
                  <a:lnTo>
                    <a:pt x="147491" y="88482"/>
                  </a:lnTo>
                  <a:lnTo>
                    <a:pt x="144766" y="88482"/>
                  </a:lnTo>
                  <a:lnTo>
                    <a:pt x="142104" y="91144"/>
                  </a:lnTo>
                  <a:lnTo>
                    <a:pt x="139442" y="91144"/>
                  </a:lnTo>
                  <a:lnTo>
                    <a:pt x="136716" y="93870"/>
                  </a:lnTo>
                  <a:lnTo>
                    <a:pt x="134054" y="93870"/>
                  </a:lnTo>
                  <a:lnTo>
                    <a:pt x="131392" y="96532"/>
                  </a:lnTo>
                  <a:lnTo>
                    <a:pt x="128667" y="96532"/>
                  </a:lnTo>
                  <a:lnTo>
                    <a:pt x="126005" y="96532"/>
                  </a:lnTo>
                  <a:lnTo>
                    <a:pt x="123343" y="99194"/>
                  </a:lnTo>
                  <a:lnTo>
                    <a:pt x="120681" y="99194"/>
                  </a:lnTo>
                  <a:lnTo>
                    <a:pt x="117955" y="101919"/>
                  </a:lnTo>
                  <a:lnTo>
                    <a:pt x="115293" y="104581"/>
                  </a:lnTo>
                  <a:lnTo>
                    <a:pt x="112631" y="104581"/>
                  </a:lnTo>
                  <a:lnTo>
                    <a:pt x="109905" y="107243"/>
                  </a:lnTo>
                  <a:lnTo>
                    <a:pt x="104581" y="107243"/>
                  </a:lnTo>
                  <a:lnTo>
                    <a:pt x="104581" y="109969"/>
                  </a:lnTo>
                  <a:lnTo>
                    <a:pt x="101856" y="112631"/>
                  </a:lnTo>
                  <a:lnTo>
                    <a:pt x="101856" y="115293"/>
                  </a:lnTo>
                  <a:lnTo>
                    <a:pt x="104581" y="115293"/>
                  </a:lnTo>
                  <a:lnTo>
                    <a:pt x="107243" y="115293"/>
                  </a:lnTo>
                  <a:lnTo>
                    <a:pt x="107243" y="117955"/>
                  </a:lnTo>
                  <a:lnTo>
                    <a:pt x="107243" y="120680"/>
                  </a:lnTo>
                  <a:lnTo>
                    <a:pt x="104581" y="117955"/>
                  </a:lnTo>
                  <a:lnTo>
                    <a:pt x="101856" y="117955"/>
                  </a:lnTo>
                  <a:lnTo>
                    <a:pt x="99194" y="117955"/>
                  </a:lnTo>
                  <a:lnTo>
                    <a:pt x="96532" y="117955"/>
                  </a:lnTo>
                  <a:lnTo>
                    <a:pt x="93806" y="117955"/>
                  </a:lnTo>
                  <a:lnTo>
                    <a:pt x="91144" y="117955"/>
                  </a:lnTo>
                  <a:lnTo>
                    <a:pt x="88482" y="120680"/>
                  </a:lnTo>
                  <a:lnTo>
                    <a:pt x="85820" y="123342"/>
                  </a:lnTo>
                  <a:lnTo>
                    <a:pt x="85820" y="126004"/>
                  </a:lnTo>
                  <a:lnTo>
                    <a:pt x="83095" y="126004"/>
                  </a:lnTo>
                  <a:lnTo>
                    <a:pt x="80433" y="126004"/>
                  </a:lnTo>
                  <a:lnTo>
                    <a:pt x="77771" y="126004"/>
                  </a:lnTo>
                  <a:lnTo>
                    <a:pt x="75045" y="126004"/>
                  </a:lnTo>
                  <a:lnTo>
                    <a:pt x="75045" y="128730"/>
                  </a:lnTo>
                  <a:lnTo>
                    <a:pt x="72383" y="128730"/>
                  </a:lnTo>
                  <a:lnTo>
                    <a:pt x="69721" y="128730"/>
                  </a:lnTo>
                  <a:lnTo>
                    <a:pt x="66995" y="131392"/>
                  </a:lnTo>
                  <a:lnTo>
                    <a:pt x="64333" y="134054"/>
                  </a:lnTo>
                  <a:lnTo>
                    <a:pt x="61671" y="134054"/>
                  </a:lnTo>
                  <a:lnTo>
                    <a:pt x="59009" y="134054"/>
                  </a:lnTo>
                  <a:lnTo>
                    <a:pt x="56284" y="136779"/>
                  </a:lnTo>
                  <a:lnTo>
                    <a:pt x="53622" y="136779"/>
                  </a:lnTo>
                  <a:lnTo>
                    <a:pt x="50960" y="139442"/>
                  </a:lnTo>
                  <a:lnTo>
                    <a:pt x="26811" y="155541"/>
                  </a:lnTo>
                  <a:lnTo>
                    <a:pt x="26811" y="15554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2" name="Freeform: Shape 231">
              <a:extLst>
                <a:ext uri="{FF2B5EF4-FFF2-40B4-BE49-F238E27FC236}">
                  <a16:creationId xmlns:a16="http://schemas.microsoft.com/office/drawing/2014/main" id="{42DECE06-E49B-B8DC-BC5A-28B169080749}"/>
                </a:ext>
              </a:extLst>
            </p:cNvPr>
            <p:cNvSpPr/>
            <p:nvPr/>
          </p:nvSpPr>
          <p:spPr>
            <a:xfrm>
              <a:off x="2641963" y="4776894"/>
              <a:ext cx="131392" cy="67058"/>
            </a:xfrm>
            <a:custGeom>
              <a:avLst/>
              <a:gdLst>
                <a:gd name="connsiteX0" fmla="*/ 126068 w 131392"/>
                <a:gd name="connsiteY0" fmla="*/ 64397 h 67058"/>
                <a:gd name="connsiteX1" fmla="*/ 120680 w 131392"/>
                <a:gd name="connsiteY1" fmla="*/ 61672 h 67058"/>
                <a:gd name="connsiteX2" fmla="*/ 107307 w 131392"/>
                <a:gd name="connsiteY2" fmla="*/ 61672 h 67058"/>
                <a:gd name="connsiteX3" fmla="*/ 67059 w 131392"/>
                <a:gd name="connsiteY3" fmla="*/ 67059 h 67058"/>
                <a:gd name="connsiteX4" fmla="*/ 64397 w 131392"/>
                <a:gd name="connsiteY4" fmla="*/ 64397 h 67058"/>
                <a:gd name="connsiteX5" fmla="*/ 61671 w 131392"/>
                <a:gd name="connsiteY5" fmla="*/ 64397 h 67058"/>
                <a:gd name="connsiteX6" fmla="*/ 48298 w 131392"/>
                <a:gd name="connsiteY6" fmla="*/ 42910 h 67058"/>
                <a:gd name="connsiteX7" fmla="*/ 37586 w 131392"/>
                <a:gd name="connsiteY7" fmla="*/ 32198 h 67058"/>
                <a:gd name="connsiteX8" fmla="*/ 34860 w 131392"/>
                <a:gd name="connsiteY8" fmla="*/ 26811 h 67058"/>
                <a:gd name="connsiteX9" fmla="*/ 24149 w 131392"/>
                <a:gd name="connsiteY9" fmla="*/ 26811 h 67058"/>
                <a:gd name="connsiteX10" fmla="*/ 21487 w 131392"/>
                <a:gd name="connsiteY10" fmla="*/ 26811 h 67058"/>
                <a:gd name="connsiteX11" fmla="*/ 16099 w 131392"/>
                <a:gd name="connsiteY11" fmla="*/ 32198 h 67058"/>
                <a:gd name="connsiteX12" fmla="*/ 8050 w 131392"/>
                <a:gd name="connsiteY12" fmla="*/ 32198 h 67058"/>
                <a:gd name="connsiteX13" fmla="*/ 0 w 131392"/>
                <a:gd name="connsiteY13" fmla="*/ 26811 h 67058"/>
                <a:gd name="connsiteX14" fmla="*/ 2725 w 131392"/>
                <a:gd name="connsiteY14" fmla="*/ 21487 h 67058"/>
                <a:gd name="connsiteX15" fmla="*/ 5387 w 131392"/>
                <a:gd name="connsiteY15" fmla="*/ 21487 h 67058"/>
                <a:gd name="connsiteX16" fmla="*/ 5387 w 131392"/>
                <a:gd name="connsiteY16" fmla="*/ 18761 h 67058"/>
                <a:gd name="connsiteX17" fmla="*/ 8050 w 131392"/>
                <a:gd name="connsiteY17" fmla="*/ 18761 h 67058"/>
                <a:gd name="connsiteX18" fmla="*/ 10775 w 131392"/>
                <a:gd name="connsiteY18" fmla="*/ 16099 h 67058"/>
                <a:gd name="connsiteX19" fmla="*/ 13437 w 131392"/>
                <a:gd name="connsiteY19" fmla="*/ 13437 h 67058"/>
                <a:gd name="connsiteX20" fmla="*/ 16099 w 131392"/>
                <a:gd name="connsiteY20" fmla="*/ 10712 h 67058"/>
                <a:gd name="connsiteX21" fmla="*/ 18825 w 131392"/>
                <a:gd name="connsiteY21" fmla="*/ 8050 h 67058"/>
                <a:gd name="connsiteX22" fmla="*/ 21487 w 131392"/>
                <a:gd name="connsiteY22" fmla="*/ 5388 h 67058"/>
                <a:gd name="connsiteX23" fmla="*/ 24149 w 131392"/>
                <a:gd name="connsiteY23" fmla="*/ 5388 h 67058"/>
                <a:gd name="connsiteX24" fmla="*/ 24149 w 131392"/>
                <a:gd name="connsiteY24" fmla="*/ 2726 h 67058"/>
                <a:gd name="connsiteX25" fmla="*/ 26874 w 131392"/>
                <a:gd name="connsiteY25" fmla="*/ 2726 h 67058"/>
                <a:gd name="connsiteX26" fmla="*/ 26874 w 131392"/>
                <a:gd name="connsiteY26" fmla="*/ 0 h 67058"/>
                <a:gd name="connsiteX27" fmla="*/ 29536 w 131392"/>
                <a:gd name="connsiteY27" fmla="*/ 0 h 67058"/>
                <a:gd name="connsiteX28" fmla="*/ 29536 w 131392"/>
                <a:gd name="connsiteY28" fmla="*/ 2726 h 67058"/>
                <a:gd name="connsiteX29" fmla="*/ 32198 w 131392"/>
                <a:gd name="connsiteY29" fmla="*/ 5388 h 67058"/>
                <a:gd name="connsiteX30" fmla="*/ 34860 w 131392"/>
                <a:gd name="connsiteY30" fmla="*/ 5388 h 67058"/>
                <a:gd name="connsiteX31" fmla="*/ 37586 w 131392"/>
                <a:gd name="connsiteY31" fmla="*/ 5388 h 67058"/>
                <a:gd name="connsiteX32" fmla="*/ 40248 w 131392"/>
                <a:gd name="connsiteY32" fmla="*/ 5388 h 67058"/>
                <a:gd name="connsiteX33" fmla="*/ 42910 w 131392"/>
                <a:gd name="connsiteY33" fmla="*/ 5388 h 67058"/>
                <a:gd name="connsiteX34" fmla="*/ 45635 w 131392"/>
                <a:gd name="connsiteY34" fmla="*/ 5388 h 67058"/>
                <a:gd name="connsiteX35" fmla="*/ 50960 w 131392"/>
                <a:gd name="connsiteY35" fmla="*/ 8050 h 67058"/>
                <a:gd name="connsiteX36" fmla="*/ 53685 w 131392"/>
                <a:gd name="connsiteY36" fmla="*/ 8050 h 67058"/>
                <a:gd name="connsiteX37" fmla="*/ 56347 w 131392"/>
                <a:gd name="connsiteY37" fmla="*/ 10712 h 67058"/>
                <a:gd name="connsiteX38" fmla="*/ 59009 w 131392"/>
                <a:gd name="connsiteY38" fmla="*/ 10712 h 67058"/>
                <a:gd name="connsiteX39" fmla="*/ 64397 w 131392"/>
                <a:gd name="connsiteY39" fmla="*/ 10712 h 67058"/>
                <a:gd name="connsiteX40" fmla="*/ 67059 w 131392"/>
                <a:gd name="connsiteY40" fmla="*/ 13437 h 67058"/>
                <a:gd name="connsiteX41" fmla="*/ 69721 w 131392"/>
                <a:gd name="connsiteY41" fmla="*/ 13437 h 67058"/>
                <a:gd name="connsiteX42" fmla="*/ 75108 w 131392"/>
                <a:gd name="connsiteY42" fmla="*/ 13437 h 67058"/>
                <a:gd name="connsiteX43" fmla="*/ 75108 w 131392"/>
                <a:gd name="connsiteY43" fmla="*/ 16099 h 67058"/>
                <a:gd name="connsiteX44" fmla="*/ 77771 w 131392"/>
                <a:gd name="connsiteY44" fmla="*/ 16099 h 67058"/>
                <a:gd name="connsiteX45" fmla="*/ 80496 w 131392"/>
                <a:gd name="connsiteY45" fmla="*/ 16099 h 67058"/>
                <a:gd name="connsiteX46" fmla="*/ 83158 w 131392"/>
                <a:gd name="connsiteY46" fmla="*/ 16099 h 67058"/>
                <a:gd name="connsiteX47" fmla="*/ 85820 w 131392"/>
                <a:gd name="connsiteY47" fmla="*/ 18761 h 67058"/>
                <a:gd name="connsiteX48" fmla="*/ 88482 w 131392"/>
                <a:gd name="connsiteY48" fmla="*/ 18761 h 67058"/>
                <a:gd name="connsiteX49" fmla="*/ 91208 w 131392"/>
                <a:gd name="connsiteY49" fmla="*/ 18761 h 67058"/>
                <a:gd name="connsiteX50" fmla="*/ 93870 w 131392"/>
                <a:gd name="connsiteY50" fmla="*/ 18761 h 67058"/>
                <a:gd name="connsiteX51" fmla="*/ 96532 w 131392"/>
                <a:gd name="connsiteY51" fmla="*/ 18761 h 67058"/>
                <a:gd name="connsiteX52" fmla="*/ 99257 w 131392"/>
                <a:gd name="connsiteY52" fmla="*/ 18761 h 67058"/>
                <a:gd name="connsiteX53" fmla="*/ 101919 w 131392"/>
                <a:gd name="connsiteY53" fmla="*/ 21487 h 67058"/>
                <a:gd name="connsiteX54" fmla="*/ 104581 w 131392"/>
                <a:gd name="connsiteY54" fmla="*/ 21487 h 67058"/>
                <a:gd name="connsiteX55" fmla="*/ 107307 w 131392"/>
                <a:gd name="connsiteY55" fmla="*/ 24149 h 67058"/>
                <a:gd name="connsiteX56" fmla="*/ 109969 w 131392"/>
                <a:gd name="connsiteY56" fmla="*/ 24149 h 67058"/>
                <a:gd name="connsiteX57" fmla="*/ 112631 w 131392"/>
                <a:gd name="connsiteY57" fmla="*/ 24149 h 67058"/>
                <a:gd name="connsiteX58" fmla="*/ 115293 w 131392"/>
                <a:gd name="connsiteY58" fmla="*/ 26811 h 67058"/>
                <a:gd name="connsiteX59" fmla="*/ 118018 w 131392"/>
                <a:gd name="connsiteY59" fmla="*/ 26811 h 67058"/>
                <a:gd name="connsiteX60" fmla="*/ 118018 w 131392"/>
                <a:gd name="connsiteY60" fmla="*/ 29537 h 67058"/>
                <a:gd name="connsiteX61" fmla="*/ 120680 w 131392"/>
                <a:gd name="connsiteY61" fmla="*/ 29537 h 67058"/>
                <a:gd name="connsiteX62" fmla="*/ 123343 w 131392"/>
                <a:gd name="connsiteY62" fmla="*/ 29537 h 67058"/>
                <a:gd name="connsiteX63" fmla="*/ 126068 w 131392"/>
                <a:gd name="connsiteY63" fmla="*/ 32198 h 67058"/>
                <a:gd name="connsiteX64" fmla="*/ 128730 w 131392"/>
                <a:gd name="connsiteY64" fmla="*/ 32198 h 67058"/>
                <a:gd name="connsiteX65" fmla="*/ 131392 w 131392"/>
                <a:gd name="connsiteY65" fmla="*/ 32198 h 67058"/>
                <a:gd name="connsiteX66" fmla="*/ 131392 w 131392"/>
                <a:gd name="connsiteY66" fmla="*/ 34860 h 67058"/>
                <a:gd name="connsiteX67" fmla="*/ 131392 w 131392"/>
                <a:gd name="connsiteY67" fmla="*/ 37523 h 67058"/>
                <a:gd name="connsiteX68" fmla="*/ 131392 w 131392"/>
                <a:gd name="connsiteY68" fmla="*/ 40248 h 67058"/>
                <a:gd name="connsiteX69" fmla="*/ 131392 w 131392"/>
                <a:gd name="connsiteY69" fmla="*/ 42910 h 67058"/>
                <a:gd name="connsiteX70" fmla="*/ 128730 w 131392"/>
                <a:gd name="connsiteY70" fmla="*/ 42910 h 67058"/>
                <a:gd name="connsiteX71" fmla="*/ 128730 w 131392"/>
                <a:gd name="connsiteY71" fmla="*/ 45572 h 67058"/>
                <a:gd name="connsiteX72" fmla="*/ 128730 w 131392"/>
                <a:gd name="connsiteY72" fmla="*/ 48298 h 67058"/>
                <a:gd name="connsiteX73" fmla="*/ 128730 w 131392"/>
                <a:gd name="connsiteY73" fmla="*/ 50960 h 67058"/>
                <a:gd name="connsiteX74" fmla="*/ 126068 w 131392"/>
                <a:gd name="connsiteY74" fmla="*/ 50960 h 67058"/>
                <a:gd name="connsiteX75" fmla="*/ 126068 w 131392"/>
                <a:gd name="connsiteY75" fmla="*/ 53622 h 67058"/>
                <a:gd name="connsiteX76" fmla="*/ 128730 w 131392"/>
                <a:gd name="connsiteY76" fmla="*/ 53622 h 67058"/>
                <a:gd name="connsiteX77" fmla="*/ 126068 w 131392"/>
                <a:gd name="connsiteY77" fmla="*/ 56347 h 67058"/>
                <a:gd name="connsiteX78" fmla="*/ 126068 w 131392"/>
                <a:gd name="connsiteY78" fmla="*/ 59009 h 67058"/>
                <a:gd name="connsiteX79" fmla="*/ 123343 w 131392"/>
                <a:gd name="connsiteY79" fmla="*/ 61672 h 67058"/>
                <a:gd name="connsiteX80" fmla="*/ 126068 w 131392"/>
                <a:gd name="connsiteY80" fmla="*/ 64397 h 67058"/>
                <a:gd name="connsiteX81" fmla="*/ 126068 w 131392"/>
                <a:gd name="connsiteY81" fmla="*/ 64397 h 6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31392" h="67058">
                  <a:moveTo>
                    <a:pt x="126068" y="64397"/>
                  </a:moveTo>
                  <a:lnTo>
                    <a:pt x="120680" y="61672"/>
                  </a:lnTo>
                  <a:lnTo>
                    <a:pt x="107307" y="61672"/>
                  </a:lnTo>
                  <a:lnTo>
                    <a:pt x="67059" y="67059"/>
                  </a:lnTo>
                  <a:lnTo>
                    <a:pt x="64397" y="64397"/>
                  </a:lnTo>
                  <a:lnTo>
                    <a:pt x="61671" y="64397"/>
                  </a:lnTo>
                  <a:lnTo>
                    <a:pt x="48298" y="42910"/>
                  </a:lnTo>
                  <a:lnTo>
                    <a:pt x="37586" y="32198"/>
                  </a:lnTo>
                  <a:lnTo>
                    <a:pt x="34860" y="26811"/>
                  </a:lnTo>
                  <a:lnTo>
                    <a:pt x="24149" y="26811"/>
                  </a:lnTo>
                  <a:lnTo>
                    <a:pt x="21487" y="26811"/>
                  </a:lnTo>
                  <a:lnTo>
                    <a:pt x="16099" y="32198"/>
                  </a:lnTo>
                  <a:lnTo>
                    <a:pt x="8050" y="32198"/>
                  </a:lnTo>
                  <a:lnTo>
                    <a:pt x="0" y="26811"/>
                  </a:lnTo>
                  <a:lnTo>
                    <a:pt x="2725" y="21487"/>
                  </a:lnTo>
                  <a:lnTo>
                    <a:pt x="5387" y="21487"/>
                  </a:lnTo>
                  <a:lnTo>
                    <a:pt x="5387" y="18761"/>
                  </a:lnTo>
                  <a:lnTo>
                    <a:pt x="8050" y="18761"/>
                  </a:lnTo>
                  <a:lnTo>
                    <a:pt x="10775" y="16099"/>
                  </a:lnTo>
                  <a:lnTo>
                    <a:pt x="13437" y="13437"/>
                  </a:lnTo>
                  <a:lnTo>
                    <a:pt x="16099" y="10712"/>
                  </a:lnTo>
                  <a:lnTo>
                    <a:pt x="18825" y="8050"/>
                  </a:lnTo>
                  <a:lnTo>
                    <a:pt x="21487" y="5388"/>
                  </a:lnTo>
                  <a:lnTo>
                    <a:pt x="24149" y="5388"/>
                  </a:lnTo>
                  <a:lnTo>
                    <a:pt x="24149" y="2726"/>
                  </a:lnTo>
                  <a:lnTo>
                    <a:pt x="26874" y="2726"/>
                  </a:lnTo>
                  <a:lnTo>
                    <a:pt x="26874" y="0"/>
                  </a:lnTo>
                  <a:lnTo>
                    <a:pt x="29536" y="0"/>
                  </a:lnTo>
                  <a:lnTo>
                    <a:pt x="29536" y="2726"/>
                  </a:lnTo>
                  <a:lnTo>
                    <a:pt x="32198" y="5388"/>
                  </a:lnTo>
                  <a:lnTo>
                    <a:pt x="34860" y="5388"/>
                  </a:lnTo>
                  <a:lnTo>
                    <a:pt x="37586" y="5388"/>
                  </a:lnTo>
                  <a:lnTo>
                    <a:pt x="40248" y="5388"/>
                  </a:lnTo>
                  <a:lnTo>
                    <a:pt x="42910" y="5388"/>
                  </a:lnTo>
                  <a:lnTo>
                    <a:pt x="45635" y="5388"/>
                  </a:lnTo>
                  <a:lnTo>
                    <a:pt x="50960" y="8050"/>
                  </a:lnTo>
                  <a:lnTo>
                    <a:pt x="53685" y="8050"/>
                  </a:lnTo>
                  <a:lnTo>
                    <a:pt x="56347" y="10712"/>
                  </a:lnTo>
                  <a:lnTo>
                    <a:pt x="59009" y="10712"/>
                  </a:lnTo>
                  <a:lnTo>
                    <a:pt x="64397" y="10712"/>
                  </a:lnTo>
                  <a:lnTo>
                    <a:pt x="67059" y="13437"/>
                  </a:lnTo>
                  <a:lnTo>
                    <a:pt x="69721" y="13437"/>
                  </a:lnTo>
                  <a:lnTo>
                    <a:pt x="75108" y="13437"/>
                  </a:lnTo>
                  <a:lnTo>
                    <a:pt x="75108" y="16099"/>
                  </a:lnTo>
                  <a:lnTo>
                    <a:pt x="77771" y="16099"/>
                  </a:lnTo>
                  <a:lnTo>
                    <a:pt x="80496" y="16099"/>
                  </a:lnTo>
                  <a:lnTo>
                    <a:pt x="83158" y="16099"/>
                  </a:lnTo>
                  <a:lnTo>
                    <a:pt x="85820" y="18761"/>
                  </a:lnTo>
                  <a:lnTo>
                    <a:pt x="88482" y="18761"/>
                  </a:lnTo>
                  <a:lnTo>
                    <a:pt x="91208" y="18761"/>
                  </a:lnTo>
                  <a:lnTo>
                    <a:pt x="93870" y="18761"/>
                  </a:lnTo>
                  <a:lnTo>
                    <a:pt x="96532" y="18761"/>
                  </a:lnTo>
                  <a:lnTo>
                    <a:pt x="99257" y="18761"/>
                  </a:lnTo>
                  <a:lnTo>
                    <a:pt x="101919" y="21487"/>
                  </a:lnTo>
                  <a:lnTo>
                    <a:pt x="104581" y="21487"/>
                  </a:lnTo>
                  <a:lnTo>
                    <a:pt x="107307" y="24149"/>
                  </a:lnTo>
                  <a:lnTo>
                    <a:pt x="109969" y="24149"/>
                  </a:lnTo>
                  <a:lnTo>
                    <a:pt x="112631" y="24149"/>
                  </a:lnTo>
                  <a:lnTo>
                    <a:pt x="115293" y="26811"/>
                  </a:lnTo>
                  <a:lnTo>
                    <a:pt x="118018" y="26811"/>
                  </a:lnTo>
                  <a:lnTo>
                    <a:pt x="118018" y="29537"/>
                  </a:lnTo>
                  <a:lnTo>
                    <a:pt x="120680" y="29537"/>
                  </a:lnTo>
                  <a:lnTo>
                    <a:pt x="123343" y="29537"/>
                  </a:lnTo>
                  <a:lnTo>
                    <a:pt x="126068" y="32198"/>
                  </a:lnTo>
                  <a:lnTo>
                    <a:pt x="128730" y="32198"/>
                  </a:lnTo>
                  <a:lnTo>
                    <a:pt x="131392" y="32198"/>
                  </a:lnTo>
                  <a:lnTo>
                    <a:pt x="131392" y="34860"/>
                  </a:lnTo>
                  <a:lnTo>
                    <a:pt x="131392" y="37523"/>
                  </a:lnTo>
                  <a:lnTo>
                    <a:pt x="131392" y="40248"/>
                  </a:lnTo>
                  <a:lnTo>
                    <a:pt x="131392" y="42910"/>
                  </a:lnTo>
                  <a:lnTo>
                    <a:pt x="128730" y="42910"/>
                  </a:lnTo>
                  <a:lnTo>
                    <a:pt x="128730" y="45572"/>
                  </a:lnTo>
                  <a:lnTo>
                    <a:pt x="128730" y="48298"/>
                  </a:lnTo>
                  <a:lnTo>
                    <a:pt x="128730" y="50960"/>
                  </a:lnTo>
                  <a:lnTo>
                    <a:pt x="126068" y="50960"/>
                  </a:lnTo>
                  <a:lnTo>
                    <a:pt x="126068" y="53622"/>
                  </a:lnTo>
                  <a:lnTo>
                    <a:pt x="128730" y="53622"/>
                  </a:lnTo>
                  <a:lnTo>
                    <a:pt x="126068" y="56347"/>
                  </a:lnTo>
                  <a:lnTo>
                    <a:pt x="126068" y="59009"/>
                  </a:lnTo>
                  <a:lnTo>
                    <a:pt x="123343" y="61672"/>
                  </a:lnTo>
                  <a:lnTo>
                    <a:pt x="126068" y="64397"/>
                  </a:lnTo>
                  <a:lnTo>
                    <a:pt x="126068" y="6439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3" name="Freeform: Shape 232">
              <a:extLst>
                <a:ext uri="{FF2B5EF4-FFF2-40B4-BE49-F238E27FC236}">
                  <a16:creationId xmlns:a16="http://schemas.microsoft.com/office/drawing/2014/main" id="{8BA5FF21-5EDA-3BD9-BB01-50D271E0393F}"/>
                </a:ext>
              </a:extLst>
            </p:cNvPr>
            <p:cNvSpPr/>
            <p:nvPr/>
          </p:nvSpPr>
          <p:spPr>
            <a:xfrm>
              <a:off x="2301472" y="4060988"/>
              <a:ext cx="203775" cy="187675"/>
            </a:xfrm>
            <a:custGeom>
              <a:avLst/>
              <a:gdLst>
                <a:gd name="connsiteX0" fmla="*/ 10712 w 203775"/>
                <a:gd name="connsiteY0" fmla="*/ 67059 h 187675"/>
                <a:gd name="connsiteX1" fmla="*/ 13437 w 203775"/>
                <a:gd name="connsiteY1" fmla="*/ 69721 h 187675"/>
                <a:gd name="connsiteX2" fmla="*/ 13437 w 203775"/>
                <a:gd name="connsiteY2" fmla="*/ 72383 h 187675"/>
                <a:gd name="connsiteX3" fmla="*/ 16099 w 203775"/>
                <a:gd name="connsiteY3" fmla="*/ 75108 h 187675"/>
                <a:gd name="connsiteX4" fmla="*/ 18761 w 203775"/>
                <a:gd name="connsiteY4" fmla="*/ 75108 h 187675"/>
                <a:gd name="connsiteX5" fmla="*/ 21487 w 203775"/>
                <a:gd name="connsiteY5" fmla="*/ 75108 h 187675"/>
                <a:gd name="connsiteX6" fmla="*/ 24149 w 203775"/>
                <a:gd name="connsiteY6" fmla="*/ 75108 h 187675"/>
                <a:gd name="connsiteX7" fmla="*/ 26811 w 203775"/>
                <a:gd name="connsiteY7" fmla="*/ 72383 h 187675"/>
                <a:gd name="connsiteX8" fmla="*/ 29473 w 203775"/>
                <a:gd name="connsiteY8" fmla="*/ 72383 h 187675"/>
                <a:gd name="connsiteX9" fmla="*/ 29473 w 203775"/>
                <a:gd name="connsiteY9" fmla="*/ 69721 h 187675"/>
                <a:gd name="connsiteX10" fmla="*/ 32198 w 203775"/>
                <a:gd name="connsiteY10" fmla="*/ 69721 h 187675"/>
                <a:gd name="connsiteX11" fmla="*/ 34860 w 203775"/>
                <a:gd name="connsiteY11" fmla="*/ 69721 h 187675"/>
                <a:gd name="connsiteX12" fmla="*/ 37523 w 203775"/>
                <a:gd name="connsiteY12" fmla="*/ 69721 h 187675"/>
                <a:gd name="connsiteX13" fmla="*/ 40248 w 203775"/>
                <a:gd name="connsiteY13" fmla="*/ 69721 h 187675"/>
                <a:gd name="connsiteX14" fmla="*/ 42910 w 203775"/>
                <a:gd name="connsiteY14" fmla="*/ 67059 h 187675"/>
                <a:gd name="connsiteX15" fmla="*/ 45572 w 203775"/>
                <a:gd name="connsiteY15" fmla="*/ 67059 h 187675"/>
                <a:gd name="connsiteX16" fmla="*/ 45572 w 203775"/>
                <a:gd name="connsiteY16" fmla="*/ 64397 h 187675"/>
                <a:gd name="connsiteX17" fmla="*/ 45572 w 203775"/>
                <a:gd name="connsiteY17" fmla="*/ 61671 h 187675"/>
                <a:gd name="connsiteX18" fmla="*/ 42910 w 203775"/>
                <a:gd name="connsiteY18" fmla="*/ 59009 h 187675"/>
                <a:gd name="connsiteX19" fmla="*/ 40248 w 203775"/>
                <a:gd name="connsiteY19" fmla="*/ 56347 h 187675"/>
                <a:gd name="connsiteX20" fmla="*/ 40248 w 203775"/>
                <a:gd name="connsiteY20" fmla="*/ 53621 h 187675"/>
                <a:gd name="connsiteX21" fmla="*/ 37523 w 203775"/>
                <a:gd name="connsiteY21" fmla="*/ 53621 h 187675"/>
                <a:gd name="connsiteX22" fmla="*/ 37523 w 203775"/>
                <a:gd name="connsiteY22" fmla="*/ 50959 h 187675"/>
                <a:gd name="connsiteX23" fmla="*/ 40248 w 203775"/>
                <a:gd name="connsiteY23" fmla="*/ 50959 h 187675"/>
                <a:gd name="connsiteX24" fmla="*/ 42910 w 203775"/>
                <a:gd name="connsiteY24" fmla="*/ 45572 h 187675"/>
                <a:gd name="connsiteX25" fmla="*/ 42910 w 203775"/>
                <a:gd name="connsiteY25" fmla="*/ 42910 h 187675"/>
                <a:gd name="connsiteX26" fmla="*/ 42910 w 203775"/>
                <a:gd name="connsiteY26" fmla="*/ 40248 h 187675"/>
                <a:gd name="connsiteX27" fmla="*/ 42910 w 203775"/>
                <a:gd name="connsiteY27" fmla="*/ 37522 h 187675"/>
                <a:gd name="connsiteX28" fmla="*/ 40248 w 203775"/>
                <a:gd name="connsiteY28" fmla="*/ 37522 h 187675"/>
                <a:gd name="connsiteX29" fmla="*/ 40248 w 203775"/>
                <a:gd name="connsiteY29" fmla="*/ 34860 h 187675"/>
                <a:gd name="connsiteX30" fmla="*/ 37523 w 203775"/>
                <a:gd name="connsiteY30" fmla="*/ 32198 h 187675"/>
                <a:gd name="connsiteX31" fmla="*/ 37523 w 203775"/>
                <a:gd name="connsiteY31" fmla="*/ 29536 h 187675"/>
                <a:gd name="connsiteX32" fmla="*/ 37523 w 203775"/>
                <a:gd name="connsiteY32" fmla="*/ 26811 h 187675"/>
                <a:gd name="connsiteX33" fmla="*/ 34860 w 203775"/>
                <a:gd name="connsiteY33" fmla="*/ 24149 h 187675"/>
                <a:gd name="connsiteX34" fmla="*/ 34860 w 203775"/>
                <a:gd name="connsiteY34" fmla="*/ 21486 h 187675"/>
                <a:gd name="connsiteX35" fmla="*/ 37523 w 203775"/>
                <a:gd name="connsiteY35" fmla="*/ 18761 h 187675"/>
                <a:gd name="connsiteX36" fmla="*/ 40248 w 203775"/>
                <a:gd name="connsiteY36" fmla="*/ 18761 h 187675"/>
                <a:gd name="connsiteX37" fmla="*/ 42910 w 203775"/>
                <a:gd name="connsiteY37" fmla="*/ 16099 h 187675"/>
                <a:gd name="connsiteX38" fmla="*/ 45572 w 203775"/>
                <a:gd name="connsiteY38" fmla="*/ 16099 h 187675"/>
                <a:gd name="connsiteX39" fmla="*/ 48298 w 203775"/>
                <a:gd name="connsiteY39" fmla="*/ 16099 h 187675"/>
                <a:gd name="connsiteX40" fmla="*/ 48298 w 203775"/>
                <a:gd name="connsiteY40" fmla="*/ 18761 h 187675"/>
                <a:gd name="connsiteX41" fmla="*/ 50960 w 203775"/>
                <a:gd name="connsiteY41" fmla="*/ 18761 h 187675"/>
                <a:gd name="connsiteX42" fmla="*/ 53622 w 203775"/>
                <a:gd name="connsiteY42" fmla="*/ 21486 h 187675"/>
                <a:gd name="connsiteX43" fmla="*/ 56284 w 203775"/>
                <a:gd name="connsiteY43" fmla="*/ 21486 h 187675"/>
                <a:gd name="connsiteX44" fmla="*/ 59009 w 203775"/>
                <a:gd name="connsiteY44" fmla="*/ 21486 h 187675"/>
                <a:gd name="connsiteX45" fmla="*/ 61671 w 203775"/>
                <a:gd name="connsiteY45" fmla="*/ 21486 h 187675"/>
                <a:gd name="connsiteX46" fmla="*/ 64333 w 203775"/>
                <a:gd name="connsiteY46" fmla="*/ 21486 h 187675"/>
                <a:gd name="connsiteX47" fmla="*/ 67059 w 203775"/>
                <a:gd name="connsiteY47" fmla="*/ 21486 h 187675"/>
                <a:gd name="connsiteX48" fmla="*/ 69721 w 203775"/>
                <a:gd name="connsiteY48" fmla="*/ 18761 h 187675"/>
                <a:gd name="connsiteX49" fmla="*/ 72383 w 203775"/>
                <a:gd name="connsiteY49" fmla="*/ 18761 h 187675"/>
                <a:gd name="connsiteX50" fmla="*/ 72383 w 203775"/>
                <a:gd name="connsiteY50" fmla="*/ 16099 h 187675"/>
                <a:gd name="connsiteX51" fmla="*/ 80433 w 203775"/>
                <a:gd name="connsiteY51" fmla="*/ 10712 h 187675"/>
                <a:gd name="connsiteX52" fmla="*/ 83095 w 203775"/>
                <a:gd name="connsiteY52" fmla="*/ 8049 h 187675"/>
                <a:gd name="connsiteX53" fmla="*/ 85820 w 203775"/>
                <a:gd name="connsiteY53" fmla="*/ 8049 h 187675"/>
                <a:gd name="connsiteX54" fmla="*/ 88482 w 203775"/>
                <a:gd name="connsiteY54" fmla="*/ 8049 h 187675"/>
                <a:gd name="connsiteX55" fmla="*/ 88482 w 203775"/>
                <a:gd name="connsiteY55" fmla="*/ 5387 h 187675"/>
                <a:gd name="connsiteX56" fmla="*/ 91144 w 203775"/>
                <a:gd name="connsiteY56" fmla="*/ 5387 h 187675"/>
                <a:gd name="connsiteX57" fmla="*/ 93870 w 203775"/>
                <a:gd name="connsiteY57" fmla="*/ 5387 h 187675"/>
                <a:gd name="connsiteX58" fmla="*/ 96532 w 203775"/>
                <a:gd name="connsiteY58" fmla="*/ 5387 h 187675"/>
                <a:gd name="connsiteX59" fmla="*/ 99194 w 203775"/>
                <a:gd name="connsiteY59" fmla="*/ 2725 h 187675"/>
                <a:gd name="connsiteX60" fmla="*/ 101919 w 203775"/>
                <a:gd name="connsiteY60" fmla="*/ 2725 h 187675"/>
                <a:gd name="connsiteX61" fmla="*/ 104581 w 203775"/>
                <a:gd name="connsiteY61" fmla="*/ 2725 h 187675"/>
                <a:gd name="connsiteX62" fmla="*/ 107243 w 203775"/>
                <a:gd name="connsiteY62" fmla="*/ 0 h 187675"/>
                <a:gd name="connsiteX63" fmla="*/ 109905 w 203775"/>
                <a:gd name="connsiteY63" fmla="*/ 0 h 187675"/>
                <a:gd name="connsiteX64" fmla="*/ 112631 w 203775"/>
                <a:gd name="connsiteY64" fmla="*/ 0 h 187675"/>
                <a:gd name="connsiteX65" fmla="*/ 115293 w 203775"/>
                <a:gd name="connsiteY65" fmla="*/ 0 h 187675"/>
                <a:gd name="connsiteX66" fmla="*/ 120680 w 203775"/>
                <a:gd name="connsiteY66" fmla="*/ 0 h 187675"/>
                <a:gd name="connsiteX67" fmla="*/ 123343 w 203775"/>
                <a:gd name="connsiteY67" fmla="*/ 0 h 187675"/>
                <a:gd name="connsiteX68" fmla="*/ 126005 w 203775"/>
                <a:gd name="connsiteY68" fmla="*/ 2725 h 187675"/>
                <a:gd name="connsiteX69" fmla="*/ 128730 w 203775"/>
                <a:gd name="connsiteY69" fmla="*/ 2725 h 187675"/>
                <a:gd name="connsiteX70" fmla="*/ 128730 w 203775"/>
                <a:gd name="connsiteY70" fmla="*/ 5387 h 187675"/>
                <a:gd name="connsiteX71" fmla="*/ 131392 w 203775"/>
                <a:gd name="connsiteY71" fmla="*/ 5387 h 187675"/>
                <a:gd name="connsiteX72" fmla="*/ 134054 w 203775"/>
                <a:gd name="connsiteY72" fmla="*/ 8049 h 187675"/>
                <a:gd name="connsiteX73" fmla="*/ 136780 w 203775"/>
                <a:gd name="connsiteY73" fmla="*/ 8049 h 187675"/>
                <a:gd name="connsiteX74" fmla="*/ 139442 w 203775"/>
                <a:gd name="connsiteY74" fmla="*/ 8049 h 187675"/>
                <a:gd name="connsiteX75" fmla="*/ 142104 w 203775"/>
                <a:gd name="connsiteY75" fmla="*/ 8049 h 187675"/>
                <a:gd name="connsiteX76" fmla="*/ 144766 w 203775"/>
                <a:gd name="connsiteY76" fmla="*/ 10712 h 187675"/>
                <a:gd name="connsiteX77" fmla="*/ 147491 w 203775"/>
                <a:gd name="connsiteY77" fmla="*/ 10712 h 187675"/>
                <a:gd name="connsiteX78" fmla="*/ 150153 w 203775"/>
                <a:gd name="connsiteY78" fmla="*/ 10712 h 187675"/>
                <a:gd name="connsiteX79" fmla="*/ 152816 w 203775"/>
                <a:gd name="connsiteY79" fmla="*/ 10712 h 187675"/>
                <a:gd name="connsiteX80" fmla="*/ 155541 w 203775"/>
                <a:gd name="connsiteY80" fmla="*/ 10712 h 187675"/>
                <a:gd name="connsiteX81" fmla="*/ 158203 w 203775"/>
                <a:gd name="connsiteY81" fmla="*/ 8049 h 187675"/>
                <a:gd name="connsiteX82" fmla="*/ 160865 w 203775"/>
                <a:gd name="connsiteY82" fmla="*/ 8049 h 187675"/>
                <a:gd name="connsiteX83" fmla="*/ 163591 w 203775"/>
                <a:gd name="connsiteY83" fmla="*/ 5387 h 187675"/>
                <a:gd name="connsiteX84" fmla="*/ 166253 w 203775"/>
                <a:gd name="connsiteY84" fmla="*/ 5387 h 187675"/>
                <a:gd name="connsiteX85" fmla="*/ 171577 w 203775"/>
                <a:gd name="connsiteY85" fmla="*/ 5387 h 187675"/>
                <a:gd name="connsiteX86" fmla="*/ 174302 w 203775"/>
                <a:gd name="connsiteY86" fmla="*/ 5387 h 187675"/>
                <a:gd name="connsiteX87" fmla="*/ 176964 w 203775"/>
                <a:gd name="connsiteY87" fmla="*/ 5387 h 187675"/>
                <a:gd name="connsiteX88" fmla="*/ 179626 w 203775"/>
                <a:gd name="connsiteY88" fmla="*/ 5387 h 187675"/>
                <a:gd name="connsiteX89" fmla="*/ 182352 w 203775"/>
                <a:gd name="connsiteY89" fmla="*/ 5387 h 187675"/>
                <a:gd name="connsiteX90" fmla="*/ 185014 w 203775"/>
                <a:gd name="connsiteY90" fmla="*/ 5387 h 187675"/>
                <a:gd name="connsiteX91" fmla="*/ 187676 w 203775"/>
                <a:gd name="connsiteY91" fmla="*/ 5387 h 187675"/>
                <a:gd name="connsiteX92" fmla="*/ 190401 w 203775"/>
                <a:gd name="connsiteY92" fmla="*/ 5387 h 187675"/>
                <a:gd name="connsiteX93" fmla="*/ 193063 w 203775"/>
                <a:gd name="connsiteY93" fmla="*/ 5387 h 187675"/>
                <a:gd name="connsiteX94" fmla="*/ 193063 w 203775"/>
                <a:gd name="connsiteY94" fmla="*/ 8049 h 187675"/>
                <a:gd name="connsiteX95" fmla="*/ 195726 w 203775"/>
                <a:gd name="connsiteY95" fmla="*/ 8049 h 187675"/>
                <a:gd name="connsiteX96" fmla="*/ 195726 w 203775"/>
                <a:gd name="connsiteY96" fmla="*/ 10712 h 187675"/>
                <a:gd name="connsiteX97" fmla="*/ 198388 w 203775"/>
                <a:gd name="connsiteY97" fmla="*/ 10712 h 187675"/>
                <a:gd name="connsiteX98" fmla="*/ 201113 w 203775"/>
                <a:gd name="connsiteY98" fmla="*/ 16099 h 187675"/>
                <a:gd name="connsiteX99" fmla="*/ 203775 w 203775"/>
                <a:gd name="connsiteY99" fmla="*/ 16099 h 187675"/>
                <a:gd name="connsiteX100" fmla="*/ 203775 w 203775"/>
                <a:gd name="connsiteY100" fmla="*/ 18761 h 187675"/>
                <a:gd name="connsiteX101" fmla="*/ 203775 w 203775"/>
                <a:gd name="connsiteY101" fmla="*/ 21486 h 187675"/>
                <a:gd name="connsiteX102" fmla="*/ 203775 w 203775"/>
                <a:gd name="connsiteY102" fmla="*/ 24149 h 187675"/>
                <a:gd name="connsiteX103" fmla="*/ 203775 w 203775"/>
                <a:gd name="connsiteY103" fmla="*/ 26811 h 187675"/>
                <a:gd name="connsiteX104" fmla="*/ 203775 w 203775"/>
                <a:gd name="connsiteY104" fmla="*/ 29536 h 187675"/>
                <a:gd name="connsiteX105" fmla="*/ 203775 w 203775"/>
                <a:gd name="connsiteY105" fmla="*/ 32198 h 187675"/>
                <a:gd name="connsiteX106" fmla="*/ 201113 w 203775"/>
                <a:gd name="connsiteY106" fmla="*/ 32198 h 187675"/>
                <a:gd name="connsiteX107" fmla="*/ 201113 w 203775"/>
                <a:gd name="connsiteY107" fmla="*/ 34860 h 187675"/>
                <a:gd name="connsiteX108" fmla="*/ 198388 w 203775"/>
                <a:gd name="connsiteY108" fmla="*/ 37522 h 187675"/>
                <a:gd name="connsiteX109" fmla="*/ 201113 w 203775"/>
                <a:gd name="connsiteY109" fmla="*/ 40248 h 187675"/>
                <a:gd name="connsiteX110" fmla="*/ 201113 w 203775"/>
                <a:gd name="connsiteY110" fmla="*/ 42910 h 187675"/>
                <a:gd name="connsiteX111" fmla="*/ 201113 w 203775"/>
                <a:gd name="connsiteY111" fmla="*/ 45572 h 187675"/>
                <a:gd name="connsiteX112" fmla="*/ 201113 w 203775"/>
                <a:gd name="connsiteY112" fmla="*/ 48298 h 187675"/>
                <a:gd name="connsiteX113" fmla="*/ 201113 w 203775"/>
                <a:gd name="connsiteY113" fmla="*/ 50959 h 187675"/>
                <a:gd name="connsiteX114" fmla="*/ 201113 w 203775"/>
                <a:gd name="connsiteY114" fmla="*/ 53621 h 187675"/>
                <a:gd name="connsiteX115" fmla="*/ 198388 w 203775"/>
                <a:gd name="connsiteY115" fmla="*/ 56347 h 187675"/>
                <a:gd name="connsiteX116" fmla="*/ 198388 w 203775"/>
                <a:gd name="connsiteY116" fmla="*/ 59009 h 187675"/>
                <a:gd name="connsiteX117" fmla="*/ 195726 w 203775"/>
                <a:gd name="connsiteY117" fmla="*/ 61671 h 187675"/>
                <a:gd name="connsiteX118" fmla="*/ 193063 w 203775"/>
                <a:gd name="connsiteY118" fmla="*/ 64397 h 187675"/>
                <a:gd name="connsiteX119" fmla="*/ 193063 w 203775"/>
                <a:gd name="connsiteY119" fmla="*/ 67059 h 187675"/>
                <a:gd name="connsiteX120" fmla="*/ 193063 w 203775"/>
                <a:gd name="connsiteY120" fmla="*/ 69721 h 187675"/>
                <a:gd name="connsiteX121" fmla="*/ 193063 w 203775"/>
                <a:gd name="connsiteY121" fmla="*/ 72383 h 187675"/>
                <a:gd name="connsiteX122" fmla="*/ 190401 w 203775"/>
                <a:gd name="connsiteY122" fmla="*/ 75108 h 187675"/>
                <a:gd name="connsiteX123" fmla="*/ 190401 w 203775"/>
                <a:gd name="connsiteY123" fmla="*/ 77770 h 187675"/>
                <a:gd name="connsiteX124" fmla="*/ 190401 w 203775"/>
                <a:gd name="connsiteY124" fmla="*/ 80433 h 187675"/>
                <a:gd name="connsiteX125" fmla="*/ 190401 w 203775"/>
                <a:gd name="connsiteY125" fmla="*/ 83158 h 187675"/>
                <a:gd name="connsiteX126" fmla="*/ 190401 w 203775"/>
                <a:gd name="connsiteY126" fmla="*/ 85820 h 187675"/>
                <a:gd name="connsiteX127" fmla="*/ 187676 w 203775"/>
                <a:gd name="connsiteY127" fmla="*/ 85820 h 187675"/>
                <a:gd name="connsiteX128" fmla="*/ 185014 w 203775"/>
                <a:gd name="connsiteY128" fmla="*/ 88482 h 187675"/>
                <a:gd name="connsiteX129" fmla="*/ 185014 w 203775"/>
                <a:gd name="connsiteY129" fmla="*/ 91207 h 187675"/>
                <a:gd name="connsiteX130" fmla="*/ 185014 w 203775"/>
                <a:gd name="connsiteY130" fmla="*/ 93870 h 187675"/>
                <a:gd name="connsiteX131" fmla="*/ 185014 w 203775"/>
                <a:gd name="connsiteY131" fmla="*/ 96532 h 187675"/>
                <a:gd name="connsiteX132" fmla="*/ 182352 w 203775"/>
                <a:gd name="connsiteY132" fmla="*/ 96532 h 187675"/>
                <a:gd name="connsiteX133" fmla="*/ 182352 w 203775"/>
                <a:gd name="connsiteY133" fmla="*/ 99194 h 187675"/>
                <a:gd name="connsiteX134" fmla="*/ 179626 w 203775"/>
                <a:gd name="connsiteY134" fmla="*/ 101919 h 187675"/>
                <a:gd name="connsiteX135" fmla="*/ 179626 w 203775"/>
                <a:gd name="connsiteY135" fmla="*/ 104581 h 187675"/>
                <a:gd name="connsiteX136" fmla="*/ 176964 w 203775"/>
                <a:gd name="connsiteY136" fmla="*/ 104581 h 187675"/>
                <a:gd name="connsiteX137" fmla="*/ 176964 w 203775"/>
                <a:gd name="connsiteY137" fmla="*/ 107243 h 187675"/>
                <a:gd name="connsiteX138" fmla="*/ 179626 w 203775"/>
                <a:gd name="connsiteY138" fmla="*/ 109969 h 187675"/>
                <a:gd name="connsiteX139" fmla="*/ 179626 w 203775"/>
                <a:gd name="connsiteY139" fmla="*/ 112631 h 187675"/>
                <a:gd name="connsiteX140" fmla="*/ 182352 w 203775"/>
                <a:gd name="connsiteY140" fmla="*/ 115293 h 187675"/>
                <a:gd name="connsiteX141" fmla="*/ 179626 w 203775"/>
                <a:gd name="connsiteY141" fmla="*/ 118018 h 187675"/>
                <a:gd name="connsiteX142" fmla="*/ 179626 w 203775"/>
                <a:gd name="connsiteY142" fmla="*/ 120680 h 187675"/>
                <a:gd name="connsiteX143" fmla="*/ 179626 w 203775"/>
                <a:gd name="connsiteY143" fmla="*/ 123342 h 187675"/>
                <a:gd name="connsiteX144" fmla="*/ 179626 w 203775"/>
                <a:gd name="connsiteY144" fmla="*/ 126005 h 187675"/>
                <a:gd name="connsiteX145" fmla="*/ 176964 w 203775"/>
                <a:gd name="connsiteY145" fmla="*/ 126005 h 187675"/>
                <a:gd name="connsiteX146" fmla="*/ 174302 w 203775"/>
                <a:gd name="connsiteY146" fmla="*/ 126005 h 187675"/>
                <a:gd name="connsiteX147" fmla="*/ 171577 w 203775"/>
                <a:gd name="connsiteY147" fmla="*/ 128730 h 187675"/>
                <a:gd name="connsiteX148" fmla="*/ 171577 w 203775"/>
                <a:gd name="connsiteY148" fmla="*/ 131392 h 187675"/>
                <a:gd name="connsiteX149" fmla="*/ 171577 w 203775"/>
                <a:gd name="connsiteY149" fmla="*/ 134054 h 187675"/>
                <a:gd name="connsiteX150" fmla="*/ 171577 w 203775"/>
                <a:gd name="connsiteY150" fmla="*/ 136779 h 187675"/>
                <a:gd name="connsiteX151" fmla="*/ 168915 w 203775"/>
                <a:gd name="connsiteY151" fmla="*/ 136779 h 187675"/>
                <a:gd name="connsiteX152" fmla="*/ 171577 w 203775"/>
                <a:gd name="connsiteY152" fmla="*/ 139442 h 187675"/>
                <a:gd name="connsiteX153" fmla="*/ 171577 w 203775"/>
                <a:gd name="connsiteY153" fmla="*/ 142104 h 187675"/>
                <a:gd name="connsiteX154" fmla="*/ 171577 w 203775"/>
                <a:gd name="connsiteY154" fmla="*/ 144829 h 187675"/>
                <a:gd name="connsiteX155" fmla="*/ 171577 w 203775"/>
                <a:gd name="connsiteY155" fmla="*/ 147491 h 187675"/>
                <a:gd name="connsiteX156" fmla="*/ 174302 w 203775"/>
                <a:gd name="connsiteY156" fmla="*/ 150153 h 187675"/>
                <a:gd name="connsiteX157" fmla="*/ 174302 w 203775"/>
                <a:gd name="connsiteY157" fmla="*/ 152879 h 187675"/>
                <a:gd name="connsiteX158" fmla="*/ 171577 w 203775"/>
                <a:gd name="connsiteY158" fmla="*/ 152879 h 187675"/>
                <a:gd name="connsiteX159" fmla="*/ 168915 w 203775"/>
                <a:gd name="connsiteY159" fmla="*/ 152879 h 187675"/>
                <a:gd name="connsiteX160" fmla="*/ 168915 w 203775"/>
                <a:gd name="connsiteY160" fmla="*/ 150153 h 187675"/>
                <a:gd name="connsiteX161" fmla="*/ 166253 w 203775"/>
                <a:gd name="connsiteY161" fmla="*/ 150153 h 187675"/>
                <a:gd name="connsiteX162" fmla="*/ 163591 w 203775"/>
                <a:gd name="connsiteY162" fmla="*/ 152879 h 187675"/>
                <a:gd name="connsiteX163" fmla="*/ 160865 w 203775"/>
                <a:gd name="connsiteY163" fmla="*/ 152879 h 187675"/>
                <a:gd name="connsiteX164" fmla="*/ 160865 w 203775"/>
                <a:gd name="connsiteY164" fmla="*/ 155541 h 187675"/>
                <a:gd name="connsiteX165" fmla="*/ 160865 w 203775"/>
                <a:gd name="connsiteY165" fmla="*/ 158203 h 187675"/>
                <a:gd name="connsiteX166" fmla="*/ 158203 w 203775"/>
                <a:gd name="connsiteY166" fmla="*/ 160865 h 187675"/>
                <a:gd name="connsiteX167" fmla="*/ 158203 w 203775"/>
                <a:gd name="connsiteY167" fmla="*/ 163591 h 187675"/>
                <a:gd name="connsiteX168" fmla="*/ 155541 w 203775"/>
                <a:gd name="connsiteY168" fmla="*/ 163591 h 187675"/>
                <a:gd name="connsiteX169" fmla="*/ 152816 w 203775"/>
                <a:gd name="connsiteY169" fmla="*/ 163591 h 187675"/>
                <a:gd name="connsiteX170" fmla="*/ 150153 w 203775"/>
                <a:gd name="connsiteY170" fmla="*/ 163591 h 187675"/>
                <a:gd name="connsiteX171" fmla="*/ 150153 w 203775"/>
                <a:gd name="connsiteY171" fmla="*/ 166253 h 187675"/>
                <a:gd name="connsiteX172" fmla="*/ 147491 w 203775"/>
                <a:gd name="connsiteY172" fmla="*/ 168914 h 187675"/>
                <a:gd name="connsiteX173" fmla="*/ 144766 w 203775"/>
                <a:gd name="connsiteY173" fmla="*/ 168914 h 187675"/>
                <a:gd name="connsiteX174" fmla="*/ 142104 w 203775"/>
                <a:gd name="connsiteY174" fmla="*/ 171640 h 187675"/>
                <a:gd name="connsiteX175" fmla="*/ 139442 w 203775"/>
                <a:gd name="connsiteY175" fmla="*/ 171640 h 187675"/>
                <a:gd name="connsiteX176" fmla="*/ 136780 w 203775"/>
                <a:gd name="connsiteY176" fmla="*/ 171640 h 187675"/>
                <a:gd name="connsiteX177" fmla="*/ 134054 w 203775"/>
                <a:gd name="connsiteY177" fmla="*/ 174302 h 187675"/>
                <a:gd name="connsiteX178" fmla="*/ 131392 w 203775"/>
                <a:gd name="connsiteY178" fmla="*/ 174302 h 187675"/>
                <a:gd name="connsiteX179" fmla="*/ 128730 w 203775"/>
                <a:gd name="connsiteY179" fmla="*/ 174302 h 187675"/>
                <a:gd name="connsiteX180" fmla="*/ 126005 w 203775"/>
                <a:gd name="connsiteY180" fmla="*/ 176964 h 187675"/>
                <a:gd name="connsiteX181" fmla="*/ 123343 w 203775"/>
                <a:gd name="connsiteY181" fmla="*/ 176964 h 187675"/>
                <a:gd name="connsiteX182" fmla="*/ 120680 w 203775"/>
                <a:gd name="connsiteY182" fmla="*/ 176964 h 187675"/>
                <a:gd name="connsiteX183" fmla="*/ 117955 w 203775"/>
                <a:gd name="connsiteY183" fmla="*/ 179690 h 187675"/>
                <a:gd name="connsiteX184" fmla="*/ 115293 w 203775"/>
                <a:gd name="connsiteY184" fmla="*/ 179690 h 187675"/>
                <a:gd name="connsiteX185" fmla="*/ 112631 w 203775"/>
                <a:gd name="connsiteY185" fmla="*/ 179690 h 187675"/>
                <a:gd name="connsiteX186" fmla="*/ 109905 w 203775"/>
                <a:gd name="connsiteY186" fmla="*/ 182352 h 187675"/>
                <a:gd name="connsiteX187" fmla="*/ 107243 w 203775"/>
                <a:gd name="connsiteY187" fmla="*/ 182352 h 187675"/>
                <a:gd name="connsiteX188" fmla="*/ 107243 w 203775"/>
                <a:gd name="connsiteY188" fmla="*/ 185014 h 187675"/>
                <a:gd name="connsiteX189" fmla="*/ 104581 w 203775"/>
                <a:gd name="connsiteY189" fmla="*/ 185014 h 187675"/>
                <a:gd name="connsiteX190" fmla="*/ 101919 w 203775"/>
                <a:gd name="connsiteY190" fmla="*/ 185014 h 187675"/>
                <a:gd name="connsiteX191" fmla="*/ 99194 w 203775"/>
                <a:gd name="connsiteY191" fmla="*/ 185014 h 187675"/>
                <a:gd name="connsiteX192" fmla="*/ 96532 w 203775"/>
                <a:gd name="connsiteY192" fmla="*/ 187676 h 187675"/>
                <a:gd name="connsiteX193" fmla="*/ 93870 w 203775"/>
                <a:gd name="connsiteY193" fmla="*/ 187676 h 187675"/>
                <a:gd name="connsiteX194" fmla="*/ 91144 w 203775"/>
                <a:gd name="connsiteY194" fmla="*/ 187676 h 187675"/>
                <a:gd name="connsiteX195" fmla="*/ 85820 w 203775"/>
                <a:gd name="connsiteY195" fmla="*/ 187676 h 187675"/>
                <a:gd name="connsiteX196" fmla="*/ 83095 w 203775"/>
                <a:gd name="connsiteY196" fmla="*/ 185014 h 187675"/>
                <a:gd name="connsiteX197" fmla="*/ 80433 w 203775"/>
                <a:gd name="connsiteY197" fmla="*/ 185014 h 187675"/>
                <a:gd name="connsiteX198" fmla="*/ 80433 w 203775"/>
                <a:gd name="connsiteY198" fmla="*/ 182352 h 187675"/>
                <a:gd name="connsiteX199" fmla="*/ 77771 w 203775"/>
                <a:gd name="connsiteY199" fmla="*/ 182352 h 187675"/>
                <a:gd name="connsiteX200" fmla="*/ 75108 w 203775"/>
                <a:gd name="connsiteY200" fmla="*/ 179690 h 187675"/>
                <a:gd name="connsiteX201" fmla="*/ 72383 w 203775"/>
                <a:gd name="connsiteY201" fmla="*/ 179690 h 187675"/>
                <a:gd name="connsiteX202" fmla="*/ 72383 w 203775"/>
                <a:gd name="connsiteY202" fmla="*/ 176964 h 187675"/>
                <a:gd name="connsiteX203" fmla="*/ 69721 w 203775"/>
                <a:gd name="connsiteY203" fmla="*/ 176964 h 187675"/>
                <a:gd name="connsiteX204" fmla="*/ 67059 w 203775"/>
                <a:gd name="connsiteY204" fmla="*/ 174302 h 187675"/>
                <a:gd name="connsiteX205" fmla="*/ 64333 w 203775"/>
                <a:gd name="connsiteY205" fmla="*/ 174302 h 187675"/>
                <a:gd name="connsiteX206" fmla="*/ 64333 w 203775"/>
                <a:gd name="connsiteY206" fmla="*/ 171640 h 187675"/>
                <a:gd name="connsiteX207" fmla="*/ 61671 w 203775"/>
                <a:gd name="connsiteY207" fmla="*/ 171640 h 187675"/>
                <a:gd name="connsiteX208" fmla="*/ 59009 w 203775"/>
                <a:gd name="connsiteY208" fmla="*/ 168914 h 187675"/>
                <a:gd name="connsiteX209" fmla="*/ 56284 w 203775"/>
                <a:gd name="connsiteY209" fmla="*/ 171640 h 187675"/>
                <a:gd name="connsiteX210" fmla="*/ 56284 w 203775"/>
                <a:gd name="connsiteY210" fmla="*/ 174302 h 187675"/>
                <a:gd name="connsiteX211" fmla="*/ 53622 w 203775"/>
                <a:gd name="connsiteY211" fmla="*/ 171640 h 187675"/>
                <a:gd name="connsiteX212" fmla="*/ 50960 w 203775"/>
                <a:gd name="connsiteY212" fmla="*/ 171640 h 187675"/>
                <a:gd name="connsiteX213" fmla="*/ 48298 w 203775"/>
                <a:gd name="connsiteY213" fmla="*/ 171640 h 187675"/>
                <a:gd name="connsiteX214" fmla="*/ 45572 w 203775"/>
                <a:gd name="connsiteY214" fmla="*/ 171640 h 187675"/>
                <a:gd name="connsiteX215" fmla="*/ 42910 w 203775"/>
                <a:gd name="connsiteY215" fmla="*/ 171640 h 187675"/>
                <a:gd name="connsiteX216" fmla="*/ 42910 w 203775"/>
                <a:gd name="connsiteY216" fmla="*/ 168914 h 187675"/>
                <a:gd name="connsiteX217" fmla="*/ 40248 w 203775"/>
                <a:gd name="connsiteY217" fmla="*/ 168914 h 187675"/>
                <a:gd name="connsiteX218" fmla="*/ 37523 w 203775"/>
                <a:gd name="connsiteY218" fmla="*/ 168914 h 187675"/>
                <a:gd name="connsiteX219" fmla="*/ 34860 w 203775"/>
                <a:gd name="connsiteY219" fmla="*/ 168914 h 187675"/>
                <a:gd name="connsiteX220" fmla="*/ 32198 w 203775"/>
                <a:gd name="connsiteY220" fmla="*/ 168914 h 187675"/>
                <a:gd name="connsiteX221" fmla="*/ 29473 w 203775"/>
                <a:gd name="connsiteY221" fmla="*/ 168914 h 187675"/>
                <a:gd name="connsiteX222" fmla="*/ 26811 w 203775"/>
                <a:gd name="connsiteY222" fmla="*/ 166253 h 187675"/>
                <a:gd name="connsiteX223" fmla="*/ 26811 w 203775"/>
                <a:gd name="connsiteY223" fmla="*/ 163591 h 187675"/>
                <a:gd name="connsiteX224" fmla="*/ 26811 w 203775"/>
                <a:gd name="connsiteY224" fmla="*/ 160865 h 187675"/>
                <a:gd name="connsiteX225" fmla="*/ 24149 w 203775"/>
                <a:gd name="connsiteY225" fmla="*/ 158203 h 187675"/>
                <a:gd name="connsiteX226" fmla="*/ 24149 w 203775"/>
                <a:gd name="connsiteY226" fmla="*/ 155541 h 187675"/>
                <a:gd name="connsiteX227" fmla="*/ 24149 w 203775"/>
                <a:gd name="connsiteY227" fmla="*/ 152879 h 187675"/>
                <a:gd name="connsiteX228" fmla="*/ 21487 w 203775"/>
                <a:gd name="connsiteY228" fmla="*/ 150153 h 187675"/>
                <a:gd name="connsiteX229" fmla="*/ 21487 w 203775"/>
                <a:gd name="connsiteY229" fmla="*/ 147491 h 187675"/>
                <a:gd name="connsiteX230" fmla="*/ 21487 w 203775"/>
                <a:gd name="connsiteY230" fmla="*/ 144829 h 187675"/>
                <a:gd name="connsiteX231" fmla="*/ 24149 w 203775"/>
                <a:gd name="connsiteY231" fmla="*/ 142104 h 187675"/>
                <a:gd name="connsiteX232" fmla="*/ 24149 w 203775"/>
                <a:gd name="connsiteY232" fmla="*/ 134054 h 187675"/>
                <a:gd name="connsiteX233" fmla="*/ 26811 w 203775"/>
                <a:gd name="connsiteY233" fmla="*/ 126005 h 187675"/>
                <a:gd name="connsiteX234" fmla="*/ 21487 w 203775"/>
                <a:gd name="connsiteY234" fmla="*/ 123342 h 187675"/>
                <a:gd name="connsiteX235" fmla="*/ 16099 w 203775"/>
                <a:gd name="connsiteY235" fmla="*/ 120680 h 187675"/>
                <a:gd name="connsiteX236" fmla="*/ 16099 w 203775"/>
                <a:gd name="connsiteY236" fmla="*/ 118018 h 187675"/>
                <a:gd name="connsiteX237" fmla="*/ 13437 w 203775"/>
                <a:gd name="connsiteY237" fmla="*/ 115293 h 187675"/>
                <a:gd name="connsiteX238" fmla="*/ 13437 w 203775"/>
                <a:gd name="connsiteY238" fmla="*/ 112631 h 187675"/>
                <a:gd name="connsiteX239" fmla="*/ 13437 w 203775"/>
                <a:gd name="connsiteY239" fmla="*/ 109969 h 187675"/>
                <a:gd name="connsiteX240" fmla="*/ 10712 w 203775"/>
                <a:gd name="connsiteY240" fmla="*/ 107243 h 187675"/>
                <a:gd name="connsiteX241" fmla="*/ 10712 w 203775"/>
                <a:gd name="connsiteY241" fmla="*/ 104581 h 187675"/>
                <a:gd name="connsiteX242" fmla="*/ 10712 w 203775"/>
                <a:gd name="connsiteY242" fmla="*/ 101919 h 187675"/>
                <a:gd name="connsiteX243" fmla="*/ 8050 w 203775"/>
                <a:gd name="connsiteY243" fmla="*/ 99194 h 187675"/>
                <a:gd name="connsiteX244" fmla="*/ 8050 w 203775"/>
                <a:gd name="connsiteY244" fmla="*/ 96532 h 187675"/>
                <a:gd name="connsiteX245" fmla="*/ 8050 w 203775"/>
                <a:gd name="connsiteY245" fmla="*/ 93870 h 187675"/>
                <a:gd name="connsiteX246" fmla="*/ 5388 w 203775"/>
                <a:gd name="connsiteY246" fmla="*/ 88482 h 187675"/>
                <a:gd name="connsiteX247" fmla="*/ 2662 w 203775"/>
                <a:gd name="connsiteY247" fmla="*/ 85820 h 187675"/>
                <a:gd name="connsiteX248" fmla="*/ 2662 w 203775"/>
                <a:gd name="connsiteY248" fmla="*/ 80433 h 187675"/>
                <a:gd name="connsiteX249" fmla="*/ 0 w 203775"/>
                <a:gd name="connsiteY249" fmla="*/ 77770 h 187675"/>
                <a:gd name="connsiteX250" fmla="*/ 2662 w 203775"/>
                <a:gd name="connsiteY250" fmla="*/ 75108 h 187675"/>
                <a:gd name="connsiteX251" fmla="*/ 5388 w 203775"/>
                <a:gd name="connsiteY251" fmla="*/ 75108 h 187675"/>
                <a:gd name="connsiteX252" fmla="*/ 8050 w 203775"/>
                <a:gd name="connsiteY252" fmla="*/ 72383 h 187675"/>
                <a:gd name="connsiteX253" fmla="*/ 8050 w 203775"/>
                <a:gd name="connsiteY253" fmla="*/ 69721 h 187675"/>
                <a:gd name="connsiteX254" fmla="*/ 10712 w 203775"/>
                <a:gd name="connsiteY254" fmla="*/ 67059 h 187675"/>
                <a:gd name="connsiteX255" fmla="*/ 10712 w 203775"/>
                <a:gd name="connsiteY255" fmla="*/ 67059 h 18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203775" h="187675">
                  <a:moveTo>
                    <a:pt x="10712" y="67059"/>
                  </a:moveTo>
                  <a:lnTo>
                    <a:pt x="13437" y="69721"/>
                  </a:lnTo>
                  <a:lnTo>
                    <a:pt x="13437" y="72383"/>
                  </a:lnTo>
                  <a:lnTo>
                    <a:pt x="16099" y="75108"/>
                  </a:lnTo>
                  <a:lnTo>
                    <a:pt x="18761" y="75108"/>
                  </a:lnTo>
                  <a:lnTo>
                    <a:pt x="21487" y="75108"/>
                  </a:lnTo>
                  <a:lnTo>
                    <a:pt x="24149" y="75108"/>
                  </a:lnTo>
                  <a:lnTo>
                    <a:pt x="26811" y="72383"/>
                  </a:lnTo>
                  <a:lnTo>
                    <a:pt x="29473" y="72383"/>
                  </a:lnTo>
                  <a:lnTo>
                    <a:pt x="29473" y="69721"/>
                  </a:lnTo>
                  <a:lnTo>
                    <a:pt x="32198" y="69721"/>
                  </a:lnTo>
                  <a:lnTo>
                    <a:pt x="34860" y="69721"/>
                  </a:lnTo>
                  <a:lnTo>
                    <a:pt x="37523" y="69721"/>
                  </a:lnTo>
                  <a:lnTo>
                    <a:pt x="40248" y="69721"/>
                  </a:lnTo>
                  <a:lnTo>
                    <a:pt x="42910" y="67059"/>
                  </a:lnTo>
                  <a:lnTo>
                    <a:pt x="45572" y="67059"/>
                  </a:lnTo>
                  <a:lnTo>
                    <a:pt x="45572" y="64397"/>
                  </a:lnTo>
                  <a:lnTo>
                    <a:pt x="45572" y="61671"/>
                  </a:lnTo>
                  <a:lnTo>
                    <a:pt x="42910" y="59009"/>
                  </a:lnTo>
                  <a:lnTo>
                    <a:pt x="40248" y="56347"/>
                  </a:lnTo>
                  <a:lnTo>
                    <a:pt x="40248" y="53621"/>
                  </a:lnTo>
                  <a:lnTo>
                    <a:pt x="37523" y="53621"/>
                  </a:lnTo>
                  <a:lnTo>
                    <a:pt x="37523" y="50959"/>
                  </a:lnTo>
                  <a:lnTo>
                    <a:pt x="40248" y="50959"/>
                  </a:lnTo>
                  <a:lnTo>
                    <a:pt x="42910" y="45572"/>
                  </a:lnTo>
                  <a:lnTo>
                    <a:pt x="42910" y="42910"/>
                  </a:lnTo>
                  <a:lnTo>
                    <a:pt x="42910" y="40248"/>
                  </a:lnTo>
                  <a:lnTo>
                    <a:pt x="42910" y="37522"/>
                  </a:lnTo>
                  <a:lnTo>
                    <a:pt x="40248" y="37522"/>
                  </a:lnTo>
                  <a:lnTo>
                    <a:pt x="40248" y="34860"/>
                  </a:lnTo>
                  <a:lnTo>
                    <a:pt x="37523" y="32198"/>
                  </a:lnTo>
                  <a:lnTo>
                    <a:pt x="37523" y="29536"/>
                  </a:lnTo>
                  <a:lnTo>
                    <a:pt x="37523" y="26811"/>
                  </a:lnTo>
                  <a:lnTo>
                    <a:pt x="34860" y="24149"/>
                  </a:lnTo>
                  <a:lnTo>
                    <a:pt x="34860" y="21486"/>
                  </a:lnTo>
                  <a:lnTo>
                    <a:pt x="37523" y="18761"/>
                  </a:lnTo>
                  <a:lnTo>
                    <a:pt x="40248" y="18761"/>
                  </a:lnTo>
                  <a:lnTo>
                    <a:pt x="42910" y="16099"/>
                  </a:lnTo>
                  <a:lnTo>
                    <a:pt x="45572" y="16099"/>
                  </a:lnTo>
                  <a:lnTo>
                    <a:pt x="48298" y="16099"/>
                  </a:lnTo>
                  <a:lnTo>
                    <a:pt x="48298" y="18761"/>
                  </a:lnTo>
                  <a:lnTo>
                    <a:pt x="50960" y="18761"/>
                  </a:lnTo>
                  <a:lnTo>
                    <a:pt x="53622" y="21486"/>
                  </a:lnTo>
                  <a:lnTo>
                    <a:pt x="56284" y="21486"/>
                  </a:lnTo>
                  <a:lnTo>
                    <a:pt x="59009" y="21486"/>
                  </a:lnTo>
                  <a:lnTo>
                    <a:pt x="61671" y="21486"/>
                  </a:lnTo>
                  <a:lnTo>
                    <a:pt x="64333" y="21486"/>
                  </a:lnTo>
                  <a:lnTo>
                    <a:pt x="67059" y="21486"/>
                  </a:lnTo>
                  <a:lnTo>
                    <a:pt x="69721" y="18761"/>
                  </a:lnTo>
                  <a:lnTo>
                    <a:pt x="72383" y="18761"/>
                  </a:lnTo>
                  <a:lnTo>
                    <a:pt x="72383" y="16099"/>
                  </a:lnTo>
                  <a:lnTo>
                    <a:pt x="80433" y="10712"/>
                  </a:lnTo>
                  <a:lnTo>
                    <a:pt x="83095" y="8049"/>
                  </a:lnTo>
                  <a:lnTo>
                    <a:pt x="85820" y="8049"/>
                  </a:lnTo>
                  <a:lnTo>
                    <a:pt x="88482" y="8049"/>
                  </a:lnTo>
                  <a:lnTo>
                    <a:pt x="88482" y="5387"/>
                  </a:lnTo>
                  <a:lnTo>
                    <a:pt x="91144" y="5387"/>
                  </a:lnTo>
                  <a:lnTo>
                    <a:pt x="93870" y="5387"/>
                  </a:lnTo>
                  <a:lnTo>
                    <a:pt x="96532" y="5387"/>
                  </a:lnTo>
                  <a:lnTo>
                    <a:pt x="99194" y="2725"/>
                  </a:lnTo>
                  <a:lnTo>
                    <a:pt x="101919" y="2725"/>
                  </a:lnTo>
                  <a:lnTo>
                    <a:pt x="104581" y="2725"/>
                  </a:lnTo>
                  <a:lnTo>
                    <a:pt x="107243" y="0"/>
                  </a:lnTo>
                  <a:lnTo>
                    <a:pt x="109905" y="0"/>
                  </a:lnTo>
                  <a:lnTo>
                    <a:pt x="112631" y="0"/>
                  </a:lnTo>
                  <a:lnTo>
                    <a:pt x="115293" y="0"/>
                  </a:lnTo>
                  <a:lnTo>
                    <a:pt x="120680" y="0"/>
                  </a:lnTo>
                  <a:lnTo>
                    <a:pt x="123343" y="0"/>
                  </a:lnTo>
                  <a:lnTo>
                    <a:pt x="126005" y="2725"/>
                  </a:lnTo>
                  <a:lnTo>
                    <a:pt x="128730" y="2725"/>
                  </a:lnTo>
                  <a:lnTo>
                    <a:pt x="128730" y="5387"/>
                  </a:lnTo>
                  <a:lnTo>
                    <a:pt x="131392" y="5387"/>
                  </a:lnTo>
                  <a:lnTo>
                    <a:pt x="134054" y="8049"/>
                  </a:lnTo>
                  <a:lnTo>
                    <a:pt x="136780" y="8049"/>
                  </a:lnTo>
                  <a:lnTo>
                    <a:pt x="139442" y="8049"/>
                  </a:lnTo>
                  <a:lnTo>
                    <a:pt x="142104" y="8049"/>
                  </a:lnTo>
                  <a:lnTo>
                    <a:pt x="144766" y="10712"/>
                  </a:lnTo>
                  <a:lnTo>
                    <a:pt x="147491" y="10712"/>
                  </a:lnTo>
                  <a:lnTo>
                    <a:pt x="150153" y="10712"/>
                  </a:lnTo>
                  <a:lnTo>
                    <a:pt x="152816" y="10712"/>
                  </a:lnTo>
                  <a:lnTo>
                    <a:pt x="155541" y="10712"/>
                  </a:lnTo>
                  <a:lnTo>
                    <a:pt x="158203" y="8049"/>
                  </a:lnTo>
                  <a:lnTo>
                    <a:pt x="160865" y="8049"/>
                  </a:lnTo>
                  <a:lnTo>
                    <a:pt x="163591" y="5387"/>
                  </a:lnTo>
                  <a:lnTo>
                    <a:pt x="166253" y="5387"/>
                  </a:lnTo>
                  <a:lnTo>
                    <a:pt x="171577" y="5387"/>
                  </a:lnTo>
                  <a:lnTo>
                    <a:pt x="174302" y="5387"/>
                  </a:lnTo>
                  <a:lnTo>
                    <a:pt x="176964" y="5387"/>
                  </a:lnTo>
                  <a:lnTo>
                    <a:pt x="179626" y="5387"/>
                  </a:lnTo>
                  <a:lnTo>
                    <a:pt x="182352" y="5387"/>
                  </a:lnTo>
                  <a:lnTo>
                    <a:pt x="185014" y="5387"/>
                  </a:lnTo>
                  <a:lnTo>
                    <a:pt x="187676" y="5387"/>
                  </a:lnTo>
                  <a:lnTo>
                    <a:pt x="190401" y="5387"/>
                  </a:lnTo>
                  <a:lnTo>
                    <a:pt x="193063" y="5387"/>
                  </a:lnTo>
                  <a:lnTo>
                    <a:pt x="193063" y="8049"/>
                  </a:lnTo>
                  <a:lnTo>
                    <a:pt x="195726" y="8049"/>
                  </a:lnTo>
                  <a:lnTo>
                    <a:pt x="195726" y="10712"/>
                  </a:lnTo>
                  <a:lnTo>
                    <a:pt x="198388" y="10712"/>
                  </a:lnTo>
                  <a:lnTo>
                    <a:pt x="201113" y="16099"/>
                  </a:lnTo>
                  <a:lnTo>
                    <a:pt x="203775" y="16099"/>
                  </a:lnTo>
                  <a:lnTo>
                    <a:pt x="203775" y="18761"/>
                  </a:lnTo>
                  <a:lnTo>
                    <a:pt x="203775" y="21486"/>
                  </a:lnTo>
                  <a:lnTo>
                    <a:pt x="203775" y="24149"/>
                  </a:lnTo>
                  <a:lnTo>
                    <a:pt x="203775" y="26811"/>
                  </a:lnTo>
                  <a:lnTo>
                    <a:pt x="203775" y="29536"/>
                  </a:lnTo>
                  <a:lnTo>
                    <a:pt x="203775" y="32198"/>
                  </a:lnTo>
                  <a:lnTo>
                    <a:pt x="201113" y="32198"/>
                  </a:lnTo>
                  <a:lnTo>
                    <a:pt x="201113" y="34860"/>
                  </a:lnTo>
                  <a:lnTo>
                    <a:pt x="198388" y="37522"/>
                  </a:lnTo>
                  <a:lnTo>
                    <a:pt x="201113" y="40248"/>
                  </a:lnTo>
                  <a:lnTo>
                    <a:pt x="201113" y="42910"/>
                  </a:lnTo>
                  <a:lnTo>
                    <a:pt x="201113" y="45572"/>
                  </a:lnTo>
                  <a:lnTo>
                    <a:pt x="201113" y="48298"/>
                  </a:lnTo>
                  <a:lnTo>
                    <a:pt x="201113" y="50959"/>
                  </a:lnTo>
                  <a:lnTo>
                    <a:pt x="201113" y="53621"/>
                  </a:lnTo>
                  <a:lnTo>
                    <a:pt x="198388" y="56347"/>
                  </a:lnTo>
                  <a:lnTo>
                    <a:pt x="198388" y="59009"/>
                  </a:lnTo>
                  <a:lnTo>
                    <a:pt x="195726" y="61671"/>
                  </a:lnTo>
                  <a:lnTo>
                    <a:pt x="193063" y="64397"/>
                  </a:lnTo>
                  <a:lnTo>
                    <a:pt x="193063" y="67059"/>
                  </a:lnTo>
                  <a:lnTo>
                    <a:pt x="193063" y="69721"/>
                  </a:lnTo>
                  <a:lnTo>
                    <a:pt x="193063" y="72383"/>
                  </a:lnTo>
                  <a:lnTo>
                    <a:pt x="190401" y="75108"/>
                  </a:lnTo>
                  <a:lnTo>
                    <a:pt x="190401" y="77770"/>
                  </a:lnTo>
                  <a:lnTo>
                    <a:pt x="190401" y="80433"/>
                  </a:lnTo>
                  <a:lnTo>
                    <a:pt x="190401" y="83158"/>
                  </a:lnTo>
                  <a:lnTo>
                    <a:pt x="190401" y="85820"/>
                  </a:lnTo>
                  <a:lnTo>
                    <a:pt x="187676" y="85820"/>
                  </a:lnTo>
                  <a:lnTo>
                    <a:pt x="185014" y="88482"/>
                  </a:lnTo>
                  <a:lnTo>
                    <a:pt x="185014" y="91207"/>
                  </a:lnTo>
                  <a:lnTo>
                    <a:pt x="185014" y="93870"/>
                  </a:lnTo>
                  <a:lnTo>
                    <a:pt x="185014" y="96532"/>
                  </a:lnTo>
                  <a:lnTo>
                    <a:pt x="182352" y="96532"/>
                  </a:lnTo>
                  <a:lnTo>
                    <a:pt x="182352" y="99194"/>
                  </a:lnTo>
                  <a:lnTo>
                    <a:pt x="179626" y="101919"/>
                  </a:lnTo>
                  <a:lnTo>
                    <a:pt x="179626" y="104581"/>
                  </a:lnTo>
                  <a:lnTo>
                    <a:pt x="176964" y="104581"/>
                  </a:lnTo>
                  <a:lnTo>
                    <a:pt x="176964" y="107243"/>
                  </a:lnTo>
                  <a:lnTo>
                    <a:pt x="179626" y="109969"/>
                  </a:lnTo>
                  <a:lnTo>
                    <a:pt x="179626" y="112631"/>
                  </a:lnTo>
                  <a:lnTo>
                    <a:pt x="182352" y="115293"/>
                  </a:lnTo>
                  <a:lnTo>
                    <a:pt x="179626" y="118018"/>
                  </a:lnTo>
                  <a:lnTo>
                    <a:pt x="179626" y="120680"/>
                  </a:lnTo>
                  <a:lnTo>
                    <a:pt x="179626" y="123342"/>
                  </a:lnTo>
                  <a:lnTo>
                    <a:pt x="179626" y="126005"/>
                  </a:lnTo>
                  <a:lnTo>
                    <a:pt x="176964" y="126005"/>
                  </a:lnTo>
                  <a:lnTo>
                    <a:pt x="174302" y="126005"/>
                  </a:lnTo>
                  <a:lnTo>
                    <a:pt x="171577" y="128730"/>
                  </a:lnTo>
                  <a:lnTo>
                    <a:pt x="171577" y="131392"/>
                  </a:lnTo>
                  <a:lnTo>
                    <a:pt x="171577" y="134054"/>
                  </a:lnTo>
                  <a:lnTo>
                    <a:pt x="171577" y="136779"/>
                  </a:lnTo>
                  <a:lnTo>
                    <a:pt x="168915" y="136779"/>
                  </a:lnTo>
                  <a:lnTo>
                    <a:pt x="171577" y="139442"/>
                  </a:lnTo>
                  <a:lnTo>
                    <a:pt x="171577" y="142104"/>
                  </a:lnTo>
                  <a:lnTo>
                    <a:pt x="171577" y="144829"/>
                  </a:lnTo>
                  <a:lnTo>
                    <a:pt x="171577" y="147491"/>
                  </a:lnTo>
                  <a:lnTo>
                    <a:pt x="174302" y="150153"/>
                  </a:lnTo>
                  <a:lnTo>
                    <a:pt x="174302" y="152879"/>
                  </a:lnTo>
                  <a:lnTo>
                    <a:pt x="171577" y="152879"/>
                  </a:lnTo>
                  <a:lnTo>
                    <a:pt x="168915" y="152879"/>
                  </a:lnTo>
                  <a:lnTo>
                    <a:pt x="168915" y="150153"/>
                  </a:lnTo>
                  <a:lnTo>
                    <a:pt x="166253" y="150153"/>
                  </a:lnTo>
                  <a:lnTo>
                    <a:pt x="163591" y="152879"/>
                  </a:lnTo>
                  <a:lnTo>
                    <a:pt x="160865" y="152879"/>
                  </a:lnTo>
                  <a:lnTo>
                    <a:pt x="160865" y="155541"/>
                  </a:lnTo>
                  <a:lnTo>
                    <a:pt x="160865" y="158203"/>
                  </a:lnTo>
                  <a:lnTo>
                    <a:pt x="158203" y="160865"/>
                  </a:lnTo>
                  <a:lnTo>
                    <a:pt x="158203" y="163591"/>
                  </a:lnTo>
                  <a:lnTo>
                    <a:pt x="155541" y="163591"/>
                  </a:lnTo>
                  <a:lnTo>
                    <a:pt x="152816" y="163591"/>
                  </a:lnTo>
                  <a:lnTo>
                    <a:pt x="150153" y="163591"/>
                  </a:lnTo>
                  <a:lnTo>
                    <a:pt x="150153" y="166253"/>
                  </a:lnTo>
                  <a:lnTo>
                    <a:pt x="147491" y="168914"/>
                  </a:lnTo>
                  <a:lnTo>
                    <a:pt x="144766" y="168914"/>
                  </a:lnTo>
                  <a:lnTo>
                    <a:pt x="142104" y="171640"/>
                  </a:lnTo>
                  <a:lnTo>
                    <a:pt x="139442" y="171640"/>
                  </a:lnTo>
                  <a:lnTo>
                    <a:pt x="136780" y="171640"/>
                  </a:lnTo>
                  <a:lnTo>
                    <a:pt x="134054" y="174302"/>
                  </a:lnTo>
                  <a:lnTo>
                    <a:pt x="131392" y="174302"/>
                  </a:lnTo>
                  <a:lnTo>
                    <a:pt x="128730" y="174302"/>
                  </a:lnTo>
                  <a:lnTo>
                    <a:pt x="126005" y="176964"/>
                  </a:lnTo>
                  <a:lnTo>
                    <a:pt x="123343" y="176964"/>
                  </a:lnTo>
                  <a:lnTo>
                    <a:pt x="120680" y="176964"/>
                  </a:lnTo>
                  <a:lnTo>
                    <a:pt x="117955" y="179690"/>
                  </a:lnTo>
                  <a:lnTo>
                    <a:pt x="115293" y="179690"/>
                  </a:lnTo>
                  <a:lnTo>
                    <a:pt x="112631" y="179690"/>
                  </a:lnTo>
                  <a:lnTo>
                    <a:pt x="109905" y="182352"/>
                  </a:lnTo>
                  <a:lnTo>
                    <a:pt x="107243" y="182352"/>
                  </a:lnTo>
                  <a:lnTo>
                    <a:pt x="107243" y="185014"/>
                  </a:lnTo>
                  <a:lnTo>
                    <a:pt x="104581" y="185014"/>
                  </a:lnTo>
                  <a:lnTo>
                    <a:pt x="101919" y="185014"/>
                  </a:lnTo>
                  <a:lnTo>
                    <a:pt x="99194" y="185014"/>
                  </a:lnTo>
                  <a:lnTo>
                    <a:pt x="96532" y="187676"/>
                  </a:lnTo>
                  <a:lnTo>
                    <a:pt x="93870" y="187676"/>
                  </a:lnTo>
                  <a:lnTo>
                    <a:pt x="91144" y="187676"/>
                  </a:lnTo>
                  <a:lnTo>
                    <a:pt x="85820" y="187676"/>
                  </a:lnTo>
                  <a:lnTo>
                    <a:pt x="83095" y="185014"/>
                  </a:lnTo>
                  <a:lnTo>
                    <a:pt x="80433" y="185014"/>
                  </a:lnTo>
                  <a:lnTo>
                    <a:pt x="80433" y="182352"/>
                  </a:lnTo>
                  <a:lnTo>
                    <a:pt x="77771" y="182352"/>
                  </a:lnTo>
                  <a:lnTo>
                    <a:pt x="75108" y="179690"/>
                  </a:lnTo>
                  <a:lnTo>
                    <a:pt x="72383" y="179690"/>
                  </a:lnTo>
                  <a:lnTo>
                    <a:pt x="72383" y="176964"/>
                  </a:lnTo>
                  <a:lnTo>
                    <a:pt x="69721" y="176964"/>
                  </a:lnTo>
                  <a:lnTo>
                    <a:pt x="67059" y="174302"/>
                  </a:lnTo>
                  <a:lnTo>
                    <a:pt x="64333" y="174302"/>
                  </a:lnTo>
                  <a:lnTo>
                    <a:pt x="64333" y="171640"/>
                  </a:lnTo>
                  <a:lnTo>
                    <a:pt x="61671" y="171640"/>
                  </a:lnTo>
                  <a:lnTo>
                    <a:pt x="59009" y="168914"/>
                  </a:lnTo>
                  <a:lnTo>
                    <a:pt x="56284" y="171640"/>
                  </a:lnTo>
                  <a:lnTo>
                    <a:pt x="56284" y="174302"/>
                  </a:lnTo>
                  <a:lnTo>
                    <a:pt x="53622" y="171640"/>
                  </a:lnTo>
                  <a:lnTo>
                    <a:pt x="50960" y="171640"/>
                  </a:lnTo>
                  <a:lnTo>
                    <a:pt x="48298" y="171640"/>
                  </a:lnTo>
                  <a:lnTo>
                    <a:pt x="45572" y="171640"/>
                  </a:lnTo>
                  <a:lnTo>
                    <a:pt x="42910" y="171640"/>
                  </a:lnTo>
                  <a:lnTo>
                    <a:pt x="42910" y="168914"/>
                  </a:lnTo>
                  <a:lnTo>
                    <a:pt x="40248" y="168914"/>
                  </a:lnTo>
                  <a:lnTo>
                    <a:pt x="37523" y="168914"/>
                  </a:lnTo>
                  <a:lnTo>
                    <a:pt x="34860" y="168914"/>
                  </a:lnTo>
                  <a:lnTo>
                    <a:pt x="32198" y="168914"/>
                  </a:lnTo>
                  <a:lnTo>
                    <a:pt x="29473" y="168914"/>
                  </a:lnTo>
                  <a:lnTo>
                    <a:pt x="26811" y="166253"/>
                  </a:lnTo>
                  <a:lnTo>
                    <a:pt x="26811" y="163591"/>
                  </a:lnTo>
                  <a:lnTo>
                    <a:pt x="26811" y="160865"/>
                  </a:lnTo>
                  <a:lnTo>
                    <a:pt x="24149" y="158203"/>
                  </a:lnTo>
                  <a:lnTo>
                    <a:pt x="24149" y="155541"/>
                  </a:lnTo>
                  <a:lnTo>
                    <a:pt x="24149" y="152879"/>
                  </a:lnTo>
                  <a:lnTo>
                    <a:pt x="21487" y="150153"/>
                  </a:lnTo>
                  <a:lnTo>
                    <a:pt x="21487" y="147491"/>
                  </a:lnTo>
                  <a:lnTo>
                    <a:pt x="21487" y="144829"/>
                  </a:lnTo>
                  <a:lnTo>
                    <a:pt x="24149" y="142104"/>
                  </a:lnTo>
                  <a:lnTo>
                    <a:pt x="24149" y="134054"/>
                  </a:lnTo>
                  <a:lnTo>
                    <a:pt x="26811" y="126005"/>
                  </a:lnTo>
                  <a:lnTo>
                    <a:pt x="21487" y="123342"/>
                  </a:lnTo>
                  <a:lnTo>
                    <a:pt x="16099" y="120680"/>
                  </a:lnTo>
                  <a:lnTo>
                    <a:pt x="16099" y="118018"/>
                  </a:lnTo>
                  <a:lnTo>
                    <a:pt x="13437" y="115293"/>
                  </a:lnTo>
                  <a:lnTo>
                    <a:pt x="13437" y="112631"/>
                  </a:lnTo>
                  <a:lnTo>
                    <a:pt x="13437" y="109969"/>
                  </a:lnTo>
                  <a:lnTo>
                    <a:pt x="10712" y="107243"/>
                  </a:lnTo>
                  <a:lnTo>
                    <a:pt x="10712" y="104581"/>
                  </a:lnTo>
                  <a:lnTo>
                    <a:pt x="10712" y="101919"/>
                  </a:lnTo>
                  <a:lnTo>
                    <a:pt x="8050" y="99194"/>
                  </a:lnTo>
                  <a:lnTo>
                    <a:pt x="8050" y="96532"/>
                  </a:lnTo>
                  <a:lnTo>
                    <a:pt x="8050" y="93870"/>
                  </a:lnTo>
                  <a:lnTo>
                    <a:pt x="5388" y="88482"/>
                  </a:lnTo>
                  <a:lnTo>
                    <a:pt x="2662" y="85820"/>
                  </a:lnTo>
                  <a:lnTo>
                    <a:pt x="2662" y="80433"/>
                  </a:lnTo>
                  <a:lnTo>
                    <a:pt x="0" y="77770"/>
                  </a:lnTo>
                  <a:lnTo>
                    <a:pt x="2662" y="75108"/>
                  </a:lnTo>
                  <a:lnTo>
                    <a:pt x="5388" y="75108"/>
                  </a:lnTo>
                  <a:lnTo>
                    <a:pt x="8050" y="72383"/>
                  </a:lnTo>
                  <a:lnTo>
                    <a:pt x="8050" y="69721"/>
                  </a:lnTo>
                  <a:lnTo>
                    <a:pt x="10712" y="67059"/>
                  </a:lnTo>
                  <a:lnTo>
                    <a:pt x="10712" y="6705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4" name="Freeform: Shape 233">
              <a:extLst>
                <a:ext uri="{FF2B5EF4-FFF2-40B4-BE49-F238E27FC236}">
                  <a16:creationId xmlns:a16="http://schemas.microsoft.com/office/drawing/2014/main" id="{ECB46CB4-345F-A0F1-3C4F-4E891C4486C1}"/>
                </a:ext>
              </a:extLst>
            </p:cNvPr>
            <p:cNvSpPr/>
            <p:nvPr/>
          </p:nvSpPr>
          <p:spPr>
            <a:xfrm>
              <a:off x="1714295" y="3991267"/>
              <a:ext cx="211824" cy="195725"/>
            </a:xfrm>
            <a:custGeom>
              <a:avLst/>
              <a:gdLst>
                <a:gd name="connsiteX0" fmla="*/ 0 w 211824"/>
                <a:gd name="connsiteY0" fmla="*/ 64397 h 195725"/>
                <a:gd name="connsiteX1" fmla="*/ 16099 w 211824"/>
                <a:gd name="connsiteY1" fmla="*/ 50959 h 195725"/>
                <a:gd name="connsiteX2" fmla="*/ 18761 w 211824"/>
                <a:gd name="connsiteY2" fmla="*/ 50959 h 195725"/>
                <a:gd name="connsiteX3" fmla="*/ 21423 w 211824"/>
                <a:gd name="connsiteY3" fmla="*/ 48298 h 195725"/>
                <a:gd name="connsiteX4" fmla="*/ 24149 w 211824"/>
                <a:gd name="connsiteY4" fmla="*/ 45635 h 195725"/>
                <a:gd name="connsiteX5" fmla="*/ 26811 w 211824"/>
                <a:gd name="connsiteY5" fmla="*/ 37586 h 195725"/>
                <a:gd name="connsiteX6" fmla="*/ 32135 w 211824"/>
                <a:gd name="connsiteY6" fmla="*/ 21486 h 195725"/>
                <a:gd name="connsiteX7" fmla="*/ 34860 w 211824"/>
                <a:gd name="connsiteY7" fmla="*/ 21486 h 195725"/>
                <a:gd name="connsiteX8" fmla="*/ 45572 w 211824"/>
                <a:gd name="connsiteY8" fmla="*/ 10775 h 195725"/>
                <a:gd name="connsiteX9" fmla="*/ 48234 w 211824"/>
                <a:gd name="connsiteY9" fmla="*/ 8049 h 195725"/>
                <a:gd name="connsiteX10" fmla="*/ 61671 w 211824"/>
                <a:gd name="connsiteY10" fmla="*/ 2725 h 195725"/>
                <a:gd name="connsiteX11" fmla="*/ 69721 w 211824"/>
                <a:gd name="connsiteY11" fmla="*/ 0 h 195725"/>
                <a:gd name="connsiteX12" fmla="*/ 75045 w 211824"/>
                <a:gd name="connsiteY12" fmla="*/ 0 h 195725"/>
                <a:gd name="connsiteX13" fmla="*/ 80433 w 211824"/>
                <a:gd name="connsiteY13" fmla="*/ 2725 h 195725"/>
                <a:gd name="connsiteX14" fmla="*/ 131392 w 211824"/>
                <a:gd name="connsiteY14" fmla="*/ 18761 h 195725"/>
                <a:gd name="connsiteX15" fmla="*/ 144766 w 211824"/>
                <a:gd name="connsiteY15" fmla="*/ 21486 h 195725"/>
                <a:gd name="connsiteX16" fmla="*/ 160865 w 211824"/>
                <a:gd name="connsiteY16" fmla="*/ 16099 h 195725"/>
                <a:gd name="connsiteX17" fmla="*/ 160865 w 211824"/>
                <a:gd name="connsiteY17" fmla="*/ 24149 h 195725"/>
                <a:gd name="connsiteX18" fmla="*/ 160865 w 211824"/>
                <a:gd name="connsiteY18" fmla="*/ 37586 h 195725"/>
                <a:gd name="connsiteX19" fmla="*/ 160865 w 211824"/>
                <a:gd name="connsiteY19" fmla="*/ 40248 h 195725"/>
                <a:gd name="connsiteX20" fmla="*/ 160865 w 211824"/>
                <a:gd name="connsiteY20" fmla="*/ 42910 h 195725"/>
                <a:gd name="connsiteX21" fmla="*/ 160865 w 211824"/>
                <a:gd name="connsiteY21" fmla="*/ 48298 h 195725"/>
                <a:gd name="connsiteX22" fmla="*/ 160865 w 211824"/>
                <a:gd name="connsiteY22" fmla="*/ 50959 h 195725"/>
                <a:gd name="connsiteX23" fmla="*/ 163527 w 211824"/>
                <a:gd name="connsiteY23" fmla="*/ 50959 h 195725"/>
                <a:gd name="connsiteX24" fmla="*/ 166253 w 211824"/>
                <a:gd name="connsiteY24" fmla="*/ 50959 h 195725"/>
                <a:gd name="connsiteX25" fmla="*/ 168915 w 211824"/>
                <a:gd name="connsiteY25" fmla="*/ 50959 h 195725"/>
                <a:gd name="connsiteX26" fmla="*/ 168915 w 211824"/>
                <a:gd name="connsiteY26" fmla="*/ 53621 h 195725"/>
                <a:gd name="connsiteX27" fmla="*/ 168915 w 211824"/>
                <a:gd name="connsiteY27" fmla="*/ 56347 h 195725"/>
                <a:gd name="connsiteX28" fmla="*/ 168915 w 211824"/>
                <a:gd name="connsiteY28" fmla="*/ 59009 h 195725"/>
                <a:gd name="connsiteX29" fmla="*/ 168915 w 211824"/>
                <a:gd name="connsiteY29" fmla="*/ 61671 h 195725"/>
                <a:gd name="connsiteX30" fmla="*/ 168915 w 211824"/>
                <a:gd name="connsiteY30" fmla="*/ 64397 h 195725"/>
                <a:gd name="connsiteX31" fmla="*/ 171577 w 211824"/>
                <a:gd name="connsiteY31" fmla="*/ 67059 h 195725"/>
                <a:gd name="connsiteX32" fmla="*/ 174302 w 211824"/>
                <a:gd name="connsiteY32" fmla="*/ 67059 h 195725"/>
                <a:gd name="connsiteX33" fmla="*/ 176964 w 211824"/>
                <a:gd name="connsiteY33" fmla="*/ 64397 h 195725"/>
                <a:gd name="connsiteX34" fmla="*/ 179626 w 211824"/>
                <a:gd name="connsiteY34" fmla="*/ 64397 h 195725"/>
                <a:gd name="connsiteX35" fmla="*/ 182288 w 211824"/>
                <a:gd name="connsiteY35" fmla="*/ 67059 h 195725"/>
                <a:gd name="connsiteX36" fmla="*/ 182288 w 211824"/>
                <a:gd name="connsiteY36" fmla="*/ 69721 h 195725"/>
                <a:gd name="connsiteX37" fmla="*/ 182288 w 211824"/>
                <a:gd name="connsiteY37" fmla="*/ 72446 h 195725"/>
                <a:gd name="connsiteX38" fmla="*/ 185014 w 211824"/>
                <a:gd name="connsiteY38" fmla="*/ 72446 h 195725"/>
                <a:gd name="connsiteX39" fmla="*/ 185014 w 211824"/>
                <a:gd name="connsiteY39" fmla="*/ 75108 h 195725"/>
                <a:gd name="connsiteX40" fmla="*/ 182288 w 211824"/>
                <a:gd name="connsiteY40" fmla="*/ 75108 h 195725"/>
                <a:gd name="connsiteX41" fmla="*/ 179626 w 211824"/>
                <a:gd name="connsiteY41" fmla="*/ 77770 h 195725"/>
                <a:gd name="connsiteX42" fmla="*/ 176964 w 211824"/>
                <a:gd name="connsiteY42" fmla="*/ 77770 h 195725"/>
                <a:gd name="connsiteX43" fmla="*/ 174302 w 211824"/>
                <a:gd name="connsiteY43" fmla="*/ 77770 h 195725"/>
                <a:gd name="connsiteX44" fmla="*/ 174302 w 211824"/>
                <a:gd name="connsiteY44" fmla="*/ 80433 h 195725"/>
                <a:gd name="connsiteX45" fmla="*/ 171577 w 211824"/>
                <a:gd name="connsiteY45" fmla="*/ 80433 h 195725"/>
                <a:gd name="connsiteX46" fmla="*/ 168915 w 211824"/>
                <a:gd name="connsiteY46" fmla="*/ 83158 h 195725"/>
                <a:gd name="connsiteX47" fmla="*/ 166253 w 211824"/>
                <a:gd name="connsiteY47" fmla="*/ 83158 h 195725"/>
                <a:gd name="connsiteX48" fmla="*/ 166253 w 211824"/>
                <a:gd name="connsiteY48" fmla="*/ 85820 h 195725"/>
                <a:gd name="connsiteX49" fmla="*/ 163527 w 211824"/>
                <a:gd name="connsiteY49" fmla="*/ 88482 h 195725"/>
                <a:gd name="connsiteX50" fmla="*/ 163527 w 211824"/>
                <a:gd name="connsiteY50" fmla="*/ 91207 h 195725"/>
                <a:gd name="connsiteX51" fmla="*/ 160865 w 211824"/>
                <a:gd name="connsiteY51" fmla="*/ 91207 h 195725"/>
                <a:gd name="connsiteX52" fmla="*/ 158203 w 211824"/>
                <a:gd name="connsiteY52" fmla="*/ 91207 h 195725"/>
                <a:gd name="connsiteX53" fmla="*/ 158203 w 211824"/>
                <a:gd name="connsiteY53" fmla="*/ 93870 h 195725"/>
                <a:gd name="connsiteX54" fmla="*/ 155478 w 211824"/>
                <a:gd name="connsiteY54" fmla="*/ 93870 h 195725"/>
                <a:gd name="connsiteX55" fmla="*/ 155478 w 211824"/>
                <a:gd name="connsiteY55" fmla="*/ 96532 h 195725"/>
                <a:gd name="connsiteX56" fmla="*/ 152816 w 211824"/>
                <a:gd name="connsiteY56" fmla="*/ 96532 h 195725"/>
                <a:gd name="connsiteX57" fmla="*/ 155478 w 211824"/>
                <a:gd name="connsiteY57" fmla="*/ 99257 h 195725"/>
                <a:gd name="connsiteX58" fmla="*/ 152816 w 211824"/>
                <a:gd name="connsiteY58" fmla="*/ 99257 h 195725"/>
                <a:gd name="connsiteX59" fmla="*/ 152816 w 211824"/>
                <a:gd name="connsiteY59" fmla="*/ 101919 h 195725"/>
                <a:gd name="connsiteX60" fmla="*/ 152816 w 211824"/>
                <a:gd name="connsiteY60" fmla="*/ 104581 h 195725"/>
                <a:gd name="connsiteX61" fmla="*/ 155478 w 211824"/>
                <a:gd name="connsiteY61" fmla="*/ 104581 h 195725"/>
                <a:gd name="connsiteX62" fmla="*/ 155478 w 211824"/>
                <a:gd name="connsiteY62" fmla="*/ 101919 h 195725"/>
                <a:gd name="connsiteX63" fmla="*/ 158203 w 211824"/>
                <a:gd name="connsiteY63" fmla="*/ 101919 h 195725"/>
                <a:gd name="connsiteX64" fmla="*/ 158203 w 211824"/>
                <a:gd name="connsiteY64" fmla="*/ 104581 h 195725"/>
                <a:gd name="connsiteX65" fmla="*/ 160865 w 211824"/>
                <a:gd name="connsiteY65" fmla="*/ 104581 h 195725"/>
                <a:gd name="connsiteX66" fmla="*/ 160865 w 211824"/>
                <a:gd name="connsiteY66" fmla="*/ 107243 h 195725"/>
                <a:gd name="connsiteX67" fmla="*/ 163527 w 211824"/>
                <a:gd name="connsiteY67" fmla="*/ 107243 h 195725"/>
                <a:gd name="connsiteX68" fmla="*/ 166253 w 211824"/>
                <a:gd name="connsiteY68" fmla="*/ 107243 h 195725"/>
                <a:gd name="connsiteX69" fmla="*/ 168915 w 211824"/>
                <a:gd name="connsiteY69" fmla="*/ 107243 h 195725"/>
                <a:gd name="connsiteX70" fmla="*/ 171577 w 211824"/>
                <a:gd name="connsiteY70" fmla="*/ 107243 h 195725"/>
                <a:gd name="connsiteX71" fmla="*/ 174302 w 211824"/>
                <a:gd name="connsiteY71" fmla="*/ 107243 h 195725"/>
                <a:gd name="connsiteX72" fmla="*/ 176964 w 211824"/>
                <a:gd name="connsiteY72" fmla="*/ 107243 h 195725"/>
                <a:gd name="connsiteX73" fmla="*/ 176964 w 211824"/>
                <a:gd name="connsiteY73" fmla="*/ 109969 h 195725"/>
                <a:gd name="connsiteX74" fmla="*/ 179626 w 211824"/>
                <a:gd name="connsiteY74" fmla="*/ 109969 h 195725"/>
                <a:gd name="connsiteX75" fmla="*/ 182288 w 211824"/>
                <a:gd name="connsiteY75" fmla="*/ 109969 h 195725"/>
                <a:gd name="connsiteX76" fmla="*/ 185014 w 211824"/>
                <a:gd name="connsiteY76" fmla="*/ 109969 h 195725"/>
                <a:gd name="connsiteX77" fmla="*/ 187676 w 211824"/>
                <a:gd name="connsiteY77" fmla="*/ 107243 h 195725"/>
                <a:gd name="connsiteX78" fmla="*/ 190338 w 211824"/>
                <a:gd name="connsiteY78" fmla="*/ 107243 h 195725"/>
                <a:gd name="connsiteX79" fmla="*/ 193063 w 211824"/>
                <a:gd name="connsiteY79" fmla="*/ 109969 h 195725"/>
                <a:gd name="connsiteX80" fmla="*/ 195726 w 211824"/>
                <a:gd name="connsiteY80" fmla="*/ 109969 h 195725"/>
                <a:gd name="connsiteX81" fmla="*/ 198388 w 211824"/>
                <a:gd name="connsiteY81" fmla="*/ 109969 h 195725"/>
                <a:gd name="connsiteX82" fmla="*/ 201113 w 211824"/>
                <a:gd name="connsiteY82" fmla="*/ 109969 h 195725"/>
                <a:gd name="connsiteX83" fmla="*/ 203775 w 211824"/>
                <a:gd name="connsiteY83" fmla="*/ 109969 h 195725"/>
                <a:gd name="connsiteX84" fmla="*/ 206437 w 211824"/>
                <a:gd name="connsiteY84" fmla="*/ 109969 h 195725"/>
                <a:gd name="connsiteX85" fmla="*/ 209099 w 211824"/>
                <a:gd name="connsiteY85" fmla="*/ 109969 h 195725"/>
                <a:gd name="connsiteX86" fmla="*/ 211825 w 211824"/>
                <a:gd name="connsiteY86" fmla="*/ 109969 h 195725"/>
                <a:gd name="connsiteX87" fmla="*/ 209099 w 211824"/>
                <a:gd name="connsiteY87" fmla="*/ 109969 h 195725"/>
                <a:gd name="connsiteX88" fmla="*/ 206437 w 211824"/>
                <a:gd name="connsiteY88" fmla="*/ 109969 h 195725"/>
                <a:gd name="connsiteX89" fmla="*/ 203775 w 211824"/>
                <a:gd name="connsiteY89" fmla="*/ 109969 h 195725"/>
                <a:gd name="connsiteX90" fmla="*/ 203775 w 211824"/>
                <a:gd name="connsiteY90" fmla="*/ 112631 h 195725"/>
                <a:gd name="connsiteX91" fmla="*/ 201113 w 211824"/>
                <a:gd name="connsiteY91" fmla="*/ 112631 h 195725"/>
                <a:gd name="connsiteX92" fmla="*/ 201113 w 211824"/>
                <a:gd name="connsiteY92" fmla="*/ 115293 h 195725"/>
                <a:gd name="connsiteX93" fmla="*/ 198388 w 211824"/>
                <a:gd name="connsiteY93" fmla="*/ 115293 h 195725"/>
                <a:gd name="connsiteX94" fmla="*/ 195726 w 211824"/>
                <a:gd name="connsiteY94" fmla="*/ 115293 h 195725"/>
                <a:gd name="connsiteX95" fmla="*/ 195726 w 211824"/>
                <a:gd name="connsiteY95" fmla="*/ 118018 h 195725"/>
                <a:gd name="connsiteX96" fmla="*/ 195726 w 211824"/>
                <a:gd name="connsiteY96" fmla="*/ 120680 h 195725"/>
                <a:gd name="connsiteX97" fmla="*/ 193063 w 211824"/>
                <a:gd name="connsiteY97" fmla="*/ 120680 h 195725"/>
                <a:gd name="connsiteX98" fmla="*/ 193063 w 211824"/>
                <a:gd name="connsiteY98" fmla="*/ 123342 h 195725"/>
                <a:gd name="connsiteX99" fmla="*/ 193063 w 211824"/>
                <a:gd name="connsiteY99" fmla="*/ 126068 h 195725"/>
                <a:gd name="connsiteX100" fmla="*/ 193063 w 211824"/>
                <a:gd name="connsiteY100" fmla="*/ 128730 h 195725"/>
                <a:gd name="connsiteX101" fmla="*/ 193063 w 211824"/>
                <a:gd name="connsiteY101" fmla="*/ 131392 h 195725"/>
                <a:gd name="connsiteX102" fmla="*/ 193063 w 211824"/>
                <a:gd name="connsiteY102" fmla="*/ 134117 h 195725"/>
                <a:gd name="connsiteX103" fmla="*/ 193063 w 211824"/>
                <a:gd name="connsiteY103" fmla="*/ 136779 h 195725"/>
                <a:gd name="connsiteX104" fmla="*/ 190338 w 211824"/>
                <a:gd name="connsiteY104" fmla="*/ 139442 h 195725"/>
                <a:gd name="connsiteX105" fmla="*/ 190338 w 211824"/>
                <a:gd name="connsiteY105" fmla="*/ 142104 h 195725"/>
                <a:gd name="connsiteX106" fmla="*/ 187676 w 211824"/>
                <a:gd name="connsiteY106" fmla="*/ 144829 h 195725"/>
                <a:gd name="connsiteX107" fmla="*/ 185014 w 211824"/>
                <a:gd name="connsiteY107" fmla="*/ 144829 h 195725"/>
                <a:gd name="connsiteX108" fmla="*/ 182288 w 211824"/>
                <a:gd name="connsiteY108" fmla="*/ 144829 h 195725"/>
                <a:gd name="connsiteX109" fmla="*/ 179626 w 211824"/>
                <a:gd name="connsiteY109" fmla="*/ 147491 h 195725"/>
                <a:gd name="connsiteX110" fmla="*/ 176964 w 211824"/>
                <a:gd name="connsiteY110" fmla="*/ 147491 h 195725"/>
                <a:gd name="connsiteX111" fmla="*/ 174302 w 211824"/>
                <a:gd name="connsiteY111" fmla="*/ 150153 h 195725"/>
                <a:gd name="connsiteX112" fmla="*/ 171577 w 211824"/>
                <a:gd name="connsiteY112" fmla="*/ 150153 h 195725"/>
                <a:gd name="connsiteX113" fmla="*/ 168915 w 211824"/>
                <a:gd name="connsiteY113" fmla="*/ 150153 h 195725"/>
                <a:gd name="connsiteX114" fmla="*/ 166253 w 211824"/>
                <a:gd name="connsiteY114" fmla="*/ 152879 h 195725"/>
                <a:gd name="connsiteX115" fmla="*/ 163527 w 211824"/>
                <a:gd name="connsiteY115" fmla="*/ 152879 h 195725"/>
                <a:gd name="connsiteX116" fmla="*/ 160865 w 211824"/>
                <a:gd name="connsiteY116" fmla="*/ 152879 h 195725"/>
                <a:gd name="connsiteX117" fmla="*/ 158203 w 211824"/>
                <a:gd name="connsiteY117" fmla="*/ 152879 h 195725"/>
                <a:gd name="connsiteX118" fmla="*/ 155478 w 211824"/>
                <a:gd name="connsiteY118" fmla="*/ 152879 h 195725"/>
                <a:gd name="connsiteX119" fmla="*/ 155478 w 211824"/>
                <a:gd name="connsiteY119" fmla="*/ 155541 h 195725"/>
                <a:gd name="connsiteX120" fmla="*/ 152816 w 211824"/>
                <a:gd name="connsiteY120" fmla="*/ 155541 h 195725"/>
                <a:gd name="connsiteX121" fmla="*/ 150153 w 211824"/>
                <a:gd name="connsiteY121" fmla="*/ 155541 h 195725"/>
                <a:gd name="connsiteX122" fmla="*/ 147428 w 211824"/>
                <a:gd name="connsiteY122" fmla="*/ 158203 h 195725"/>
                <a:gd name="connsiteX123" fmla="*/ 144766 w 211824"/>
                <a:gd name="connsiteY123" fmla="*/ 158203 h 195725"/>
                <a:gd name="connsiteX124" fmla="*/ 142104 w 211824"/>
                <a:gd name="connsiteY124" fmla="*/ 158203 h 195725"/>
                <a:gd name="connsiteX125" fmla="*/ 139442 w 211824"/>
                <a:gd name="connsiteY125" fmla="*/ 155541 h 195725"/>
                <a:gd name="connsiteX126" fmla="*/ 136716 w 211824"/>
                <a:gd name="connsiteY126" fmla="*/ 155541 h 195725"/>
                <a:gd name="connsiteX127" fmla="*/ 136716 w 211824"/>
                <a:gd name="connsiteY127" fmla="*/ 152879 h 195725"/>
                <a:gd name="connsiteX128" fmla="*/ 134054 w 211824"/>
                <a:gd name="connsiteY128" fmla="*/ 152879 h 195725"/>
                <a:gd name="connsiteX129" fmla="*/ 131392 w 211824"/>
                <a:gd name="connsiteY129" fmla="*/ 155541 h 195725"/>
                <a:gd name="connsiteX130" fmla="*/ 131392 w 211824"/>
                <a:gd name="connsiteY130" fmla="*/ 158203 h 195725"/>
                <a:gd name="connsiteX131" fmla="*/ 131392 w 211824"/>
                <a:gd name="connsiteY131" fmla="*/ 160928 h 195725"/>
                <a:gd name="connsiteX132" fmla="*/ 131392 w 211824"/>
                <a:gd name="connsiteY132" fmla="*/ 163591 h 195725"/>
                <a:gd name="connsiteX133" fmla="*/ 128667 w 211824"/>
                <a:gd name="connsiteY133" fmla="*/ 163591 h 195725"/>
                <a:gd name="connsiteX134" fmla="*/ 128667 w 211824"/>
                <a:gd name="connsiteY134" fmla="*/ 166253 h 195725"/>
                <a:gd name="connsiteX135" fmla="*/ 128667 w 211824"/>
                <a:gd name="connsiteY135" fmla="*/ 168914 h 195725"/>
                <a:gd name="connsiteX136" fmla="*/ 128667 w 211824"/>
                <a:gd name="connsiteY136" fmla="*/ 171640 h 195725"/>
                <a:gd name="connsiteX137" fmla="*/ 126005 w 211824"/>
                <a:gd name="connsiteY137" fmla="*/ 171640 h 195725"/>
                <a:gd name="connsiteX138" fmla="*/ 123343 w 211824"/>
                <a:gd name="connsiteY138" fmla="*/ 174302 h 195725"/>
                <a:gd name="connsiteX139" fmla="*/ 120617 w 211824"/>
                <a:gd name="connsiteY139" fmla="*/ 174302 h 195725"/>
                <a:gd name="connsiteX140" fmla="*/ 117955 w 211824"/>
                <a:gd name="connsiteY140" fmla="*/ 174302 h 195725"/>
                <a:gd name="connsiteX141" fmla="*/ 115293 w 211824"/>
                <a:gd name="connsiteY141" fmla="*/ 174302 h 195725"/>
                <a:gd name="connsiteX142" fmla="*/ 115293 w 211824"/>
                <a:gd name="connsiteY142" fmla="*/ 171640 h 195725"/>
                <a:gd name="connsiteX143" fmla="*/ 112631 w 211824"/>
                <a:gd name="connsiteY143" fmla="*/ 171640 h 195725"/>
                <a:gd name="connsiteX144" fmla="*/ 112631 w 211824"/>
                <a:gd name="connsiteY144" fmla="*/ 174302 h 195725"/>
                <a:gd name="connsiteX145" fmla="*/ 109905 w 211824"/>
                <a:gd name="connsiteY145" fmla="*/ 174302 h 195725"/>
                <a:gd name="connsiteX146" fmla="*/ 109905 w 211824"/>
                <a:gd name="connsiteY146" fmla="*/ 176964 h 195725"/>
                <a:gd name="connsiteX147" fmla="*/ 107243 w 211824"/>
                <a:gd name="connsiteY147" fmla="*/ 179690 h 195725"/>
                <a:gd name="connsiteX148" fmla="*/ 107243 w 211824"/>
                <a:gd name="connsiteY148" fmla="*/ 182352 h 195725"/>
                <a:gd name="connsiteX149" fmla="*/ 107243 w 211824"/>
                <a:gd name="connsiteY149" fmla="*/ 185014 h 195725"/>
                <a:gd name="connsiteX150" fmla="*/ 107243 w 211824"/>
                <a:gd name="connsiteY150" fmla="*/ 187739 h 195725"/>
                <a:gd name="connsiteX151" fmla="*/ 104581 w 211824"/>
                <a:gd name="connsiteY151" fmla="*/ 187739 h 195725"/>
                <a:gd name="connsiteX152" fmla="*/ 104581 w 211824"/>
                <a:gd name="connsiteY152" fmla="*/ 190401 h 195725"/>
                <a:gd name="connsiteX153" fmla="*/ 101856 w 211824"/>
                <a:gd name="connsiteY153" fmla="*/ 190401 h 195725"/>
                <a:gd name="connsiteX154" fmla="*/ 101856 w 211824"/>
                <a:gd name="connsiteY154" fmla="*/ 193063 h 195725"/>
                <a:gd name="connsiteX155" fmla="*/ 101856 w 211824"/>
                <a:gd name="connsiteY155" fmla="*/ 195726 h 195725"/>
                <a:gd name="connsiteX156" fmla="*/ 99194 w 211824"/>
                <a:gd name="connsiteY156" fmla="*/ 193063 h 195725"/>
                <a:gd name="connsiteX157" fmla="*/ 96532 w 211824"/>
                <a:gd name="connsiteY157" fmla="*/ 193063 h 195725"/>
                <a:gd name="connsiteX158" fmla="*/ 93806 w 211824"/>
                <a:gd name="connsiteY158" fmla="*/ 193063 h 195725"/>
                <a:gd name="connsiteX159" fmla="*/ 93806 w 211824"/>
                <a:gd name="connsiteY159" fmla="*/ 190401 h 195725"/>
                <a:gd name="connsiteX160" fmla="*/ 93806 w 211824"/>
                <a:gd name="connsiteY160" fmla="*/ 187739 h 195725"/>
                <a:gd name="connsiteX161" fmla="*/ 91144 w 211824"/>
                <a:gd name="connsiteY161" fmla="*/ 187739 h 195725"/>
                <a:gd name="connsiteX162" fmla="*/ 91144 w 211824"/>
                <a:gd name="connsiteY162" fmla="*/ 185014 h 195725"/>
                <a:gd name="connsiteX163" fmla="*/ 88482 w 211824"/>
                <a:gd name="connsiteY163" fmla="*/ 185014 h 195725"/>
                <a:gd name="connsiteX164" fmla="*/ 85820 w 211824"/>
                <a:gd name="connsiteY164" fmla="*/ 185014 h 195725"/>
                <a:gd name="connsiteX165" fmla="*/ 83095 w 211824"/>
                <a:gd name="connsiteY165" fmla="*/ 185014 h 195725"/>
                <a:gd name="connsiteX166" fmla="*/ 80433 w 211824"/>
                <a:gd name="connsiteY166" fmla="*/ 185014 h 195725"/>
                <a:gd name="connsiteX167" fmla="*/ 77770 w 211824"/>
                <a:gd name="connsiteY167" fmla="*/ 185014 h 195725"/>
                <a:gd name="connsiteX168" fmla="*/ 75045 w 211824"/>
                <a:gd name="connsiteY168" fmla="*/ 187739 h 195725"/>
                <a:gd name="connsiteX169" fmla="*/ 72383 w 211824"/>
                <a:gd name="connsiteY169" fmla="*/ 187739 h 195725"/>
                <a:gd name="connsiteX170" fmla="*/ 72383 w 211824"/>
                <a:gd name="connsiteY170" fmla="*/ 190401 h 195725"/>
                <a:gd name="connsiteX171" fmla="*/ 69721 w 211824"/>
                <a:gd name="connsiteY171" fmla="*/ 190401 h 195725"/>
                <a:gd name="connsiteX172" fmla="*/ 66995 w 211824"/>
                <a:gd name="connsiteY172" fmla="*/ 193063 h 195725"/>
                <a:gd name="connsiteX173" fmla="*/ 64333 w 211824"/>
                <a:gd name="connsiteY173" fmla="*/ 193063 h 195725"/>
                <a:gd name="connsiteX174" fmla="*/ 61671 w 211824"/>
                <a:gd name="connsiteY174" fmla="*/ 193063 h 195725"/>
                <a:gd name="connsiteX175" fmla="*/ 53622 w 211824"/>
                <a:gd name="connsiteY175" fmla="*/ 193063 h 195725"/>
                <a:gd name="connsiteX176" fmla="*/ 50960 w 211824"/>
                <a:gd name="connsiteY176" fmla="*/ 193063 h 195725"/>
                <a:gd name="connsiteX177" fmla="*/ 45572 w 211824"/>
                <a:gd name="connsiteY177" fmla="*/ 193063 h 195725"/>
                <a:gd name="connsiteX178" fmla="*/ 42910 w 211824"/>
                <a:gd name="connsiteY178" fmla="*/ 193063 h 195725"/>
                <a:gd name="connsiteX179" fmla="*/ 40185 w 211824"/>
                <a:gd name="connsiteY179" fmla="*/ 190401 h 195725"/>
                <a:gd name="connsiteX180" fmla="*/ 40185 w 211824"/>
                <a:gd name="connsiteY180" fmla="*/ 187739 h 195725"/>
                <a:gd name="connsiteX181" fmla="*/ 37523 w 211824"/>
                <a:gd name="connsiteY181" fmla="*/ 187739 h 195725"/>
                <a:gd name="connsiteX182" fmla="*/ 34860 w 211824"/>
                <a:gd name="connsiteY182" fmla="*/ 187739 h 195725"/>
                <a:gd name="connsiteX183" fmla="*/ 32135 w 211824"/>
                <a:gd name="connsiteY183" fmla="*/ 187739 h 195725"/>
                <a:gd name="connsiteX184" fmla="*/ 29473 w 211824"/>
                <a:gd name="connsiteY184" fmla="*/ 185014 h 195725"/>
                <a:gd name="connsiteX185" fmla="*/ 26811 w 211824"/>
                <a:gd name="connsiteY185" fmla="*/ 185014 h 195725"/>
                <a:gd name="connsiteX186" fmla="*/ 26811 w 211824"/>
                <a:gd name="connsiteY186" fmla="*/ 182352 h 195725"/>
                <a:gd name="connsiteX187" fmla="*/ 24149 w 211824"/>
                <a:gd name="connsiteY187" fmla="*/ 182352 h 195725"/>
                <a:gd name="connsiteX188" fmla="*/ 21423 w 211824"/>
                <a:gd name="connsiteY188" fmla="*/ 182352 h 195725"/>
                <a:gd name="connsiteX189" fmla="*/ 21423 w 211824"/>
                <a:gd name="connsiteY189" fmla="*/ 179690 h 195725"/>
                <a:gd name="connsiteX190" fmla="*/ 21423 w 211824"/>
                <a:gd name="connsiteY190" fmla="*/ 176964 h 195725"/>
                <a:gd name="connsiteX191" fmla="*/ 21423 w 211824"/>
                <a:gd name="connsiteY191" fmla="*/ 174302 h 195725"/>
                <a:gd name="connsiteX192" fmla="*/ 24149 w 211824"/>
                <a:gd name="connsiteY192" fmla="*/ 171640 h 195725"/>
                <a:gd name="connsiteX193" fmla="*/ 24149 w 211824"/>
                <a:gd name="connsiteY193" fmla="*/ 168914 h 195725"/>
                <a:gd name="connsiteX194" fmla="*/ 26811 w 211824"/>
                <a:gd name="connsiteY194" fmla="*/ 166253 h 195725"/>
                <a:gd name="connsiteX195" fmla="*/ 26811 w 211824"/>
                <a:gd name="connsiteY195" fmla="*/ 163591 h 195725"/>
                <a:gd name="connsiteX196" fmla="*/ 29473 w 211824"/>
                <a:gd name="connsiteY196" fmla="*/ 163591 h 195725"/>
                <a:gd name="connsiteX197" fmla="*/ 32135 w 211824"/>
                <a:gd name="connsiteY197" fmla="*/ 163591 h 195725"/>
                <a:gd name="connsiteX198" fmla="*/ 32135 w 211824"/>
                <a:gd name="connsiteY198" fmla="*/ 160928 h 195725"/>
                <a:gd name="connsiteX199" fmla="*/ 34860 w 211824"/>
                <a:gd name="connsiteY199" fmla="*/ 160928 h 195725"/>
                <a:gd name="connsiteX200" fmla="*/ 34860 w 211824"/>
                <a:gd name="connsiteY200" fmla="*/ 158203 h 195725"/>
                <a:gd name="connsiteX201" fmla="*/ 37523 w 211824"/>
                <a:gd name="connsiteY201" fmla="*/ 158203 h 195725"/>
                <a:gd name="connsiteX202" fmla="*/ 37523 w 211824"/>
                <a:gd name="connsiteY202" fmla="*/ 155541 h 195725"/>
                <a:gd name="connsiteX203" fmla="*/ 37523 w 211824"/>
                <a:gd name="connsiteY203" fmla="*/ 152879 h 195725"/>
                <a:gd name="connsiteX204" fmla="*/ 37523 w 211824"/>
                <a:gd name="connsiteY204" fmla="*/ 150153 h 195725"/>
                <a:gd name="connsiteX205" fmla="*/ 37523 w 211824"/>
                <a:gd name="connsiteY205" fmla="*/ 147491 h 195725"/>
                <a:gd name="connsiteX206" fmla="*/ 40185 w 211824"/>
                <a:gd name="connsiteY206" fmla="*/ 144829 h 195725"/>
                <a:gd name="connsiteX207" fmla="*/ 42910 w 211824"/>
                <a:gd name="connsiteY207" fmla="*/ 144829 h 195725"/>
                <a:gd name="connsiteX208" fmla="*/ 45572 w 211824"/>
                <a:gd name="connsiteY208" fmla="*/ 144829 h 195725"/>
                <a:gd name="connsiteX209" fmla="*/ 45572 w 211824"/>
                <a:gd name="connsiteY209" fmla="*/ 147491 h 195725"/>
                <a:gd name="connsiteX210" fmla="*/ 48234 w 211824"/>
                <a:gd name="connsiteY210" fmla="*/ 147491 h 195725"/>
                <a:gd name="connsiteX211" fmla="*/ 50960 w 211824"/>
                <a:gd name="connsiteY211" fmla="*/ 147491 h 195725"/>
                <a:gd name="connsiteX212" fmla="*/ 53622 w 211824"/>
                <a:gd name="connsiteY212" fmla="*/ 147491 h 195725"/>
                <a:gd name="connsiteX213" fmla="*/ 56284 w 211824"/>
                <a:gd name="connsiteY213" fmla="*/ 147491 h 195725"/>
                <a:gd name="connsiteX214" fmla="*/ 59009 w 211824"/>
                <a:gd name="connsiteY214" fmla="*/ 147491 h 195725"/>
                <a:gd name="connsiteX215" fmla="*/ 59009 w 211824"/>
                <a:gd name="connsiteY215" fmla="*/ 150153 h 195725"/>
                <a:gd name="connsiteX216" fmla="*/ 61671 w 211824"/>
                <a:gd name="connsiteY216" fmla="*/ 150153 h 195725"/>
                <a:gd name="connsiteX217" fmla="*/ 64333 w 211824"/>
                <a:gd name="connsiteY217" fmla="*/ 152879 h 195725"/>
                <a:gd name="connsiteX218" fmla="*/ 66995 w 211824"/>
                <a:gd name="connsiteY218" fmla="*/ 152879 h 195725"/>
                <a:gd name="connsiteX219" fmla="*/ 69721 w 211824"/>
                <a:gd name="connsiteY219" fmla="*/ 152879 h 195725"/>
                <a:gd name="connsiteX220" fmla="*/ 72383 w 211824"/>
                <a:gd name="connsiteY220" fmla="*/ 150153 h 195725"/>
                <a:gd name="connsiteX221" fmla="*/ 77770 w 211824"/>
                <a:gd name="connsiteY221" fmla="*/ 150153 h 195725"/>
                <a:gd name="connsiteX222" fmla="*/ 80433 w 211824"/>
                <a:gd name="connsiteY222" fmla="*/ 150153 h 195725"/>
                <a:gd name="connsiteX223" fmla="*/ 80433 w 211824"/>
                <a:gd name="connsiteY223" fmla="*/ 147491 h 195725"/>
                <a:gd name="connsiteX224" fmla="*/ 83095 w 211824"/>
                <a:gd name="connsiteY224" fmla="*/ 144829 h 195725"/>
                <a:gd name="connsiteX225" fmla="*/ 85820 w 211824"/>
                <a:gd name="connsiteY225" fmla="*/ 144829 h 195725"/>
                <a:gd name="connsiteX226" fmla="*/ 85820 w 211824"/>
                <a:gd name="connsiteY226" fmla="*/ 142104 h 195725"/>
                <a:gd name="connsiteX227" fmla="*/ 85820 w 211824"/>
                <a:gd name="connsiteY227" fmla="*/ 139442 h 195725"/>
                <a:gd name="connsiteX228" fmla="*/ 83095 w 211824"/>
                <a:gd name="connsiteY228" fmla="*/ 139442 h 195725"/>
                <a:gd name="connsiteX229" fmla="*/ 83095 w 211824"/>
                <a:gd name="connsiteY229" fmla="*/ 136779 h 195725"/>
                <a:gd name="connsiteX230" fmla="*/ 80433 w 211824"/>
                <a:gd name="connsiteY230" fmla="*/ 134117 h 195725"/>
                <a:gd name="connsiteX231" fmla="*/ 77770 w 211824"/>
                <a:gd name="connsiteY231" fmla="*/ 134117 h 195725"/>
                <a:gd name="connsiteX232" fmla="*/ 75045 w 211824"/>
                <a:gd name="connsiteY232" fmla="*/ 131392 h 195725"/>
                <a:gd name="connsiteX233" fmla="*/ 72383 w 211824"/>
                <a:gd name="connsiteY233" fmla="*/ 131392 h 195725"/>
                <a:gd name="connsiteX234" fmla="*/ 69721 w 211824"/>
                <a:gd name="connsiteY234" fmla="*/ 128730 h 195725"/>
                <a:gd name="connsiteX235" fmla="*/ 72383 w 211824"/>
                <a:gd name="connsiteY235" fmla="*/ 128730 h 195725"/>
                <a:gd name="connsiteX236" fmla="*/ 75045 w 211824"/>
                <a:gd name="connsiteY236" fmla="*/ 128730 h 195725"/>
                <a:gd name="connsiteX237" fmla="*/ 77770 w 211824"/>
                <a:gd name="connsiteY237" fmla="*/ 128730 h 195725"/>
                <a:gd name="connsiteX238" fmla="*/ 80433 w 211824"/>
                <a:gd name="connsiteY238" fmla="*/ 126068 h 195725"/>
                <a:gd name="connsiteX239" fmla="*/ 77770 w 211824"/>
                <a:gd name="connsiteY239" fmla="*/ 123342 h 195725"/>
                <a:gd name="connsiteX240" fmla="*/ 75045 w 211824"/>
                <a:gd name="connsiteY240" fmla="*/ 123342 h 195725"/>
                <a:gd name="connsiteX241" fmla="*/ 75045 w 211824"/>
                <a:gd name="connsiteY241" fmla="*/ 120680 h 195725"/>
                <a:gd name="connsiteX242" fmla="*/ 75045 w 211824"/>
                <a:gd name="connsiteY242" fmla="*/ 118018 h 195725"/>
                <a:gd name="connsiteX243" fmla="*/ 75045 w 211824"/>
                <a:gd name="connsiteY243" fmla="*/ 115293 h 195725"/>
                <a:gd name="connsiteX244" fmla="*/ 72383 w 211824"/>
                <a:gd name="connsiteY244" fmla="*/ 115293 h 195725"/>
                <a:gd name="connsiteX245" fmla="*/ 69721 w 211824"/>
                <a:gd name="connsiteY245" fmla="*/ 115293 h 195725"/>
                <a:gd name="connsiteX246" fmla="*/ 66995 w 211824"/>
                <a:gd name="connsiteY246" fmla="*/ 115293 h 195725"/>
                <a:gd name="connsiteX247" fmla="*/ 66995 w 211824"/>
                <a:gd name="connsiteY247" fmla="*/ 112631 h 195725"/>
                <a:gd name="connsiteX248" fmla="*/ 64333 w 211824"/>
                <a:gd name="connsiteY248" fmla="*/ 112631 h 195725"/>
                <a:gd name="connsiteX249" fmla="*/ 64333 w 211824"/>
                <a:gd name="connsiteY249" fmla="*/ 109969 h 195725"/>
                <a:gd name="connsiteX250" fmla="*/ 61671 w 211824"/>
                <a:gd name="connsiteY250" fmla="*/ 109969 h 195725"/>
                <a:gd name="connsiteX251" fmla="*/ 61671 w 211824"/>
                <a:gd name="connsiteY251" fmla="*/ 107243 h 195725"/>
                <a:gd name="connsiteX252" fmla="*/ 61671 w 211824"/>
                <a:gd name="connsiteY252" fmla="*/ 109969 h 195725"/>
                <a:gd name="connsiteX253" fmla="*/ 59009 w 211824"/>
                <a:gd name="connsiteY253" fmla="*/ 109969 h 195725"/>
                <a:gd name="connsiteX254" fmla="*/ 59009 w 211824"/>
                <a:gd name="connsiteY254" fmla="*/ 107243 h 195725"/>
                <a:gd name="connsiteX255" fmla="*/ 56284 w 211824"/>
                <a:gd name="connsiteY255" fmla="*/ 107243 h 195725"/>
                <a:gd name="connsiteX256" fmla="*/ 53622 w 211824"/>
                <a:gd name="connsiteY256" fmla="*/ 107243 h 195725"/>
                <a:gd name="connsiteX257" fmla="*/ 50960 w 211824"/>
                <a:gd name="connsiteY257" fmla="*/ 107243 h 195725"/>
                <a:gd name="connsiteX258" fmla="*/ 50960 w 211824"/>
                <a:gd name="connsiteY258" fmla="*/ 104581 h 195725"/>
                <a:gd name="connsiteX259" fmla="*/ 53622 w 211824"/>
                <a:gd name="connsiteY259" fmla="*/ 104581 h 195725"/>
                <a:gd name="connsiteX260" fmla="*/ 56284 w 211824"/>
                <a:gd name="connsiteY260" fmla="*/ 104581 h 195725"/>
                <a:gd name="connsiteX261" fmla="*/ 59009 w 211824"/>
                <a:gd name="connsiteY261" fmla="*/ 104581 h 195725"/>
                <a:gd name="connsiteX262" fmla="*/ 59009 w 211824"/>
                <a:gd name="connsiteY262" fmla="*/ 101919 h 195725"/>
                <a:gd name="connsiteX263" fmla="*/ 61671 w 211824"/>
                <a:gd name="connsiteY263" fmla="*/ 101919 h 195725"/>
                <a:gd name="connsiteX264" fmla="*/ 61671 w 211824"/>
                <a:gd name="connsiteY264" fmla="*/ 99257 h 195725"/>
                <a:gd name="connsiteX265" fmla="*/ 59009 w 211824"/>
                <a:gd name="connsiteY265" fmla="*/ 99257 h 195725"/>
                <a:gd name="connsiteX266" fmla="*/ 56284 w 211824"/>
                <a:gd name="connsiteY266" fmla="*/ 99257 h 195725"/>
                <a:gd name="connsiteX267" fmla="*/ 53622 w 211824"/>
                <a:gd name="connsiteY267" fmla="*/ 99257 h 195725"/>
                <a:gd name="connsiteX268" fmla="*/ 50960 w 211824"/>
                <a:gd name="connsiteY268" fmla="*/ 99257 h 195725"/>
                <a:gd name="connsiteX269" fmla="*/ 48234 w 211824"/>
                <a:gd name="connsiteY269" fmla="*/ 96532 h 195725"/>
                <a:gd name="connsiteX270" fmla="*/ 50960 w 211824"/>
                <a:gd name="connsiteY270" fmla="*/ 93870 h 195725"/>
                <a:gd name="connsiteX271" fmla="*/ 50960 w 211824"/>
                <a:gd name="connsiteY271" fmla="*/ 91207 h 195725"/>
                <a:gd name="connsiteX272" fmla="*/ 50960 w 211824"/>
                <a:gd name="connsiteY272" fmla="*/ 88482 h 195725"/>
                <a:gd name="connsiteX273" fmla="*/ 48234 w 211824"/>
                <a:gd name="connsiteY273" fmla="*/ 88482 h 195725"/>
                <a:gd name="connsiteX274" fmla="*/ 48234 w 211824"/>
                <a:gd name="connsiteY274" fmla="*/ 91207 h 195725"/>
                <a:gd name="connsiteX275" fmla="*/ 45572 w 211824"/>
                <a:gd name="connsiteY275" fmla="*/ 91207 h 195725"/>
                <a:gd name="connsiteX276" fmla="*/ 45572 w 211824"/>
                <a:gd name="connsiteY276" fmla="*/ 88482 h 195725"/>
                <a:gd name="connsiteX277" fmla="*/ 45572 w 211824"/>
                <a:gd name="connsiteY277" fmla="*/ 85820 h 195725"/>
                <a:gd name="connsiteX278" fmla="*/ 42910 w 211824"/>
                <a:gd name="connsiteY278" fmla="*/ 85820 h 195725"/>
                <a:gd name="connsiteX279" fmla="*/ 40185 w 211824"/>
                <a:gd name="connsiteY279" fmla="*/ 88482 h 195725"/>
                <a:gd name="connsiteX280" fmla="*/ 37523 w 211824"/>
                <a:gd name="connsiteY280" fmla="*/ 88482 h 195725"/>
                <a:gd name="connsiteX281" fmla="*/ 37523 w 211824"/>
                <a:gd name="connsiteY281" fmla="*/ 85820 h 195725"/>
                <a:gd name="connsiteX282" fmla="*/ 37523 w 211824"/>
                <a:gd name="connsiteY282" fmla="*/ 83158 h 195725"/>
                <a:gd name="connsiteX283" fmla="*/ 34860 w 211824"/>
                <a:gd name="connsiteY283" fmla="*/ 83158 h 195725"/>
                <a:gd name="connsiteX284" fmla="*/ 32135 w 211824"/>
                <a:gd name="connsiteY284" fmla="*/ 83158 h 195725"/>
                <a:gd name="connsiteX285" fmla="*/ 32135 w 211824"/>
                <a:gd name="connsiteY285" fmla="*/ 80433 h 195725"/>
                <a:gd name="connsiteX286" fmla="*/ 34860 w 211824"/>
                <a:gd name="connsiteY286" fmla="*/ 80433 h 195725"/>
                <a:gd name="connsiteX287" fmla="*/ 34860 w 211824"/>
                <a:gd name="connsiteY287" fmla="*/ 77770 h 195725"/>
                <a:gd name="connsiteX288" fmla="*/ 34860 w 211824"/>
                <a:gd name="connsiteY288" fmla="*/ 75108 h 195725"/>
                <a:gd name="connsiteX289" fmla="*/ 32135 w 211824"/>
                <a:gd name="connsiteY289" fmla="*/ 75108 h 195725"/>
                <a:gd name="connsiteX290" fmla="*/ 29473 w 211824"/>
                <a:gd name="connsiteY290" fmla="*/ 77770 h 195725"/>
                <a:gd name="connsiteX291" fmla="*/ 29473 w 211824"/>
                <a:gd name="connsiteY291" fmla="*/ 80433 h 195725"/>
                <a:gd name="connsiteX292" fmla="*/ 26811 w 211824"/>
                <a:gd name="connsiteY292" fmla="*/ 80433 h 195725"/>
                <a:gd name="connsiteX293" fmla="*/ 26811 w 211824"/>
                <a:gd name="connsiteY293" fmla="*/ 77770 h 195725"/>
                <a:gd name="connsiteX294" fmla="*/ 26811 w 211824"/>
                <a:gd name="connsiteY294" fmla="*/ 75108 h 195725"/>
                <a:gd name="connsiteX295" fmla="*/ 24149 w 211824"/>
                <a:gd name="connsiteY295" fmla="*/ 75108 h 195725"/>
                <a:gd name="connsiteX296" fmla="*/ 24149 w 211824"/>
                <a:gd name="connsiteY296" fmla="*/ 72446 h 195725"/>
                <a:gd name="connsiteX297" fmla="*/ 24149 w 211824"/>
                <a:gd name="connsiteY297" fmla="*/ 69721 h 195725"/>
                <a:gd name="connsiteX298" fmla="*/ 21423 w 211824"/>
                <a:gd name="connsiteY298" fmla="*/ 69721 h 195725"/>
                <a:gd name="connsiteX299" fmla="*/ 21423 w 211824"/>
                <a:gd name="connsiteY299" fmla="*/ 67059 h 195725"/>
                <a:gd name="connsiteX300" fmla="*/ 18761 w 211824"/>
                <a:gd name="connsiteY300" fmla="*/ 67059 h 195725"/>
                <a:gd name="connsiteX301" fmla="*/ 0 w 211824"/>
                <a:gd name="connsiteY301" fmla="*/ 64397 h 195725"/>
                <a:gd name="connsiteX302" fmla="*/ 0 w 211824"/>
                <a:gd name="connsiteY302" fmla="*/ 64397 h 19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211824" h="195725">
                  <a:moveTo>
                    <a:pt x="0" y="64397"/>
                  </a:moveTo>
                  <a:lnTo>
                    <a:pt x="16099" y="50959"/>
                  </a:lnTo>
                  <a:lnTo>
                    <a:pt x="18761" y="50959"/>
                  </a:lnTo>
                  <a:lnTo>
                    <a:pt x="21423" y="48298"/>
                  </a:lnTo>
                  <a:lnTo>
                    <a:pt x="24149" y="45635"/>
                  </a:lnTo>
                  <a:lnTo>
                    <a:pt x="26811" y="37586"/>
                  </a:lnTo>
                  <a:lnTo>
                    <a:pt x="32135" y="21486"/>
                  </a:lnTo>
                  <a:lnTo>
                    <a:pt x="34860" y="21486"/>
                  </a:lnTo>
                  <a:lnTo>
                    <a:pt x="45572" y="10775"/>
                  </a:lnTo>
                  <a:lnTo>
                    <a:pt x="48234" y="8049"/>
                  </a:lnTo>
                  <a:lnTo>
                    <a:pt x="61671" y="2725"/>
                  </a:lnTo>
                  <a:lnTo>
                    <a:pt x="69721" y="0"/>
                  </a:lnTo>
                  <a:lnTo>
                    <a:pt x="75045" y="0"/>
                  </a:lnTo>
                  <a:lnTo>
                    <a:pt x="80433" y="2725"/>
                  </a:lnTo>
                  <a:lnTo>
                    <a:pt x="131392" y="18761"/>
                  </a:lnTo>
                  <a:lnTo>
                    <a:pt x="144766" y="21486"/>
                  </a:lnTo>
                  <a:lnTo>
                    <a:pt x="160865" y="16099"/>
                  </a:lnTo>
                  <a:lnTo>
                    <a:pt x="160865" y="24149"/>
                  </a:lnTo>
                  <a:lnTo>
                    <a:pt x="160865" y="37586"/>
                  </a:lnTo>
                  <a:lnTo>
                    <a:pt x="160865" y="40248"/>
                  </a:lnTo>
                  <a:lnTo>
                    <a:pt x="160865" y="42910"/>
                  </a:lnTo>
                  <a:lnTo>
                    <a:pt x="160865" y="48298"/>
                  </a:lnTo>
                  <a:lnTo>
                    <a:pt x="160865" y="50959"/>
                  </a:lnTo>
                  <a:lnTo>
                    <a:pt x="163527" y="50959"/>
                  </a:lnTo>
                  <a:lnTo>
                    <a:pt x="166253" y="50959"/>
                  </a:lnTo>
                  <a:lnTo>
                    <a:pt x="168915" y="50959"/>
                  </a:lnTo>
                  <a:lnTo>
                    <a:pt x="168915" y="53621"/>
                  </a:lnTo>
                  <a:lnTo>
                    <a:pt x="168915" y="56347"/>
                  </a:lnTo>
                  <a:lnTo>
                    <a:pt x="168915" y="59009"/>
                  </a:lnTo>
                  <a:lnTo>
                    <a:pt x="168915" y="61671"/>
                  </a:lnTo>
                  <a:lnTo>
                    <a:pt x="168915" y="64397"/>
                  </a:lnTo>
                  <a:lnTo>
                    <a:pt x="171577" y="67059"/>
                  </a:lnTo>
                  <a:lnTo>
                    <a:pt x="174302" y="67059"/>
                  </a:lnTo>
                  <a:lnTo>
                    <a:pt x="176964" y="64397"/>
                  </a:lnTo>
                  <a:lnTo>
                    <a:pt x="179626" y="64397"/>
                  </a:lnTo>
                  <a:lnTo>
                    <a:pt x="182288" y="67059"/>
                  </a:lnTo>
                  <a:lnTo>
                    <a:pt x="182288" y="69721"/>
                  </a:lnTo>
                  <a:lnTo>
                    <a:pt x="182288" y="72446"/>
                  </a:lnTo>
                  <a:lnTo>
                    <a:pt x="185014" y="72446"/>
                  </a:lnTo>
                  <a:lnTo>
                    <a:pt x="185014" y="75108"/>
                  </a:lnTo>
                  <a:lnTo>
                    <a:pt x="182288" y="75108"/>
                  </a:lnTo>
                  <a:lnTo>
                    <a:pt x="179626" y="77770"/>
                  </a:lnTo>
                  <a:lnTo>
                    <a:pt x="176964" y="77770"/>
                  </a:lnTo>
                  <a:lnTo>
                    <a:pt x="174302" y="77770"/>
                  </a:lnTo>
                  <a:lnTo>
                    <a:pt x="174302" y="80433"/>
                  </a:lnTo>
                  <a:lnTo>
                    <a:pt x="171577" y="80433"/>
                  </a:lnTo>
                  <a:lnTo>
                    <a:pt x="168915" y="83158"/>
                  </a:lnTo>
                  <a:lnTo>
                    <a:pt x="166253" y="83158"/>
                  </a:lnTo>
                  <a:lnTo>
                    <a:pt x="166253" y="85820"/>
                  </a:lnTo>
                  <a:lnTo>
                    <a:pt x="163527" y="88482"/>
                  </a:lnTo>
                  <a:lnTo>
                    <a:pt x="163527" y="91207"/>
                  </a:lnTo>
                  <a:lnTo>
                    <a:pt x="160865" y="91207"/>
                  </a:lnTo>
                  <a:lnTo>
                    <a:pt x="158203" y="91207"/>
                  </a:lnTo>
                  <a:lnTo>
                    <a:pt x="158203" y="93870"/>
                  </a:lnTo>
                  <a:lnTo>
                    <a:pt x="155478" y="93870"/>
                  </a:lnTo>
                  <a:lnTo>
                    <a:pt x="155478" y="96532"/>
                  </a:lnTo>
                  <a:lnTo>
                    <a:pt x="152816" y="96532"/>
                  </a:lnTo>
                  <a:lnTo>
                    <a:pt x="155478" y="99257"/>
                  </a:lnTo>
                  <a:lnTo>
                    <a:pt x="152816" y="99257"/>
                  </a:lnTo>
                  <a:lnTo>
                    <a:pt x="152816" y="101919"/>
                  </a:lnTo>
                  <a:lnTo>
                    <a:pt x="152816" y="104581"/>
                  </a:lnTo>
                  <a:lnTo>
                    <a:pt x="155478" y="104581"/>
                  </a:lnTo>
                  <a:lnTo>
                    <a:pt x="155478" y="101919"/>
                  </a:lnTo>
                  <a:lnTo>
                    <a:pt x="158203" y="101919"/>
                  </a:lnTo>
                  <a:lnTo>
                    <a:pt x="158203" y="104581"/>
                  </a:lnTo>
                  <a:lnTo>
                    <a:pt x="160865" y="104581"/>
                  </a:lnTo>
                  <a:lnTo>
                    <a:pt x="160865" y="107243"/>
                  </a:lnTo>
                  <a:lnTo>
                    <a:pt x="163527" y="107243"/>
                  </a:lnTo>
                  <a:lnTo>
                    <a:pt x="166253" y="107243"/>
                  </a:lnTo>
                  <a:lnTo>
                    <a:pt x="168915" y="107243"/>
                  </a:lnTo>
                  <a:lnTo>
                    <a:pt x="171577" y="107243"/>
                  </a:lnTo>
                  <a:lnTo>
                    <a:pt x="174302" y="107243"/>
                  </a:lnTo>
                  <a:lnTo>
                    <a:pt x="176964" y="107243"/>
                  </a:lnTo>
                  <a:lnTo>
                    <a:pt x="176964" y="109969"/>
                  </a:lnTo>
                  <a:lnTo>
                    <a:pt x="179626" y="109969"/>
                  </a:lnTo>
                  <a:lnTo>
                    <a:pt x="182288" y="109969"/>
                  </a:lnTo>
                  <a:lnTo>
                    <a:pt x="185014" y="109969"/>
                  </a:lnTo>
                  <a:lnTo>
                    <a:pt x="187676" y="107243"/>
                  </a:lnTo>
                  <a:lnTo>
                    <a:pt x="190338" y="107243"/>
                  </a:lnTo>
                  <a:lnTo>
                    <a:pt x="193063" y="109969"/>
                  </a:lnTo>
                  <a:lnTo>
                    <a:pt x="195726" y="109969"/>
                  </a:lnTo>
                  <a:lnTo>
                    <a:pt x="198388" y="109969"/>
                  </a:lnTo>
                  <a:lnTo>
                    <a:pt x="201113" y="109969"/>
                  </a:lnTo>
                  <a:lnTo>
                    <a:pt x="203775" y="109969"/>
                  </a:lnTo>
                  <a:lnTo>
                    <a:pt x="206437" y="109969"/>
                  </a:lnTo>
                  <a:lnTo>
                    <a:pt x="209099" y="109969"/>
                  </a:lnTo>
                  <a:lnTo>
                    <a:pt x="211825" y="109969"/>
                  </a:lnTo>
                  <a:lnTo>
                    <a:pt x="209099" y="109969"/>
                  </a:lnTo>
                  <a:lnTo>
                    <a:pt x="206437" y="109969"/>
                  </a:lnTo>
                  <a:lnTo>
                    <a:pt x="203775" y="109969"/>
                  </a:lnTo>
                  <a:lnTo>
                    <a:pt x="203775" y="112631"/>
                  </a:lnTo>
                  <a:lnTo>
                    <a:pt x="201113" y="112631"/>
                  </a:lnTo>
                  <a:lnTo>
                    <a:pt x="201113" y="115293"/>
                  </a:lnTo>
                  <a:lnTo>
                    <a:pt x="198388" y="115293"/>
                  </a:lnTo>
                  <a:lnTo>
                    <a:pt x="195726" y="115293"/>
                  </a:lnTo>
                  <a:lnTo>
                    <a:pt x="195726" y="118018"/>
                  </a:lnTo>
                  <a:lnTo>
                    <a:pt x="195726" y="120680"/>
                  </a:lnTo>
                  <a:lnTo>
                    <a:pt x="193063" y="120680"/>
                  </a:lnTo>
                  <a:lnTo>
                    <a:pt x="193063" y="123342"/>
                  </a:lnTo>
                  <a:lnTo>
                    <a:pt x="193063" y="126068"/>
                  </a:lnTo>
                  <a:lnTo>
                    <a:pt x="193063" y="128730"/>
                  </a:lnTo>
                  <a:lnTo>
                    <a:pt x="193063" y="131392"/>
                  </a:lnTo>
                  <a:lnTo>
                    <a:pt x="193063" y="134117"/>
                  </a:lnTo>
                  <a:lnTo>
                    <a:pt x="193063" y="136779"/>
                  </a:lnTo>
                  <a:lnTo>
                    <a:pt x="190338" y="139442"/>
                  </a:lnTo>
                  <a:lnTo>
                    <a:pt x="190338" y="142104"/>
                  </a:lnTo>
                  <a:lnTo>
                    <a:pt x="187676" y="144829"/>
                  </a:lnTo>
                  <a:lnTo>
                    <a:pt x="185014" y="144829"/>
                  </a:lnTo>
                  <a:lnTo>
                    <a:pt x="182288" y="144829"/>
                  </a:lnTo>
                  <a:lnTo>
                    <a:pt x="179626" y="147491"/>
                  </a:lnTo>
                  <a:lnTo>
                    <a:pt x="176964" y="147491"/>
                  </a:lnTo>
                  <a:lnTo>
                    <a:pt x="174302" y="150153"/>
                  </a:lnTo>
                  <a:lnTo>
                    <a:pt x="171577" y="150153"/>
                  </a:lnTo>
                  <a:lnTo>
                    <a:pt x="168915" y="150153"/>
                  </a:lnTo>
                  <a:lnTo>
                    <a:pt x="166253" y="152879"/>
                  </a:lnTo>
                  <a:lnTo>
                    <a:pt x="163527" y="152879"/>
                  </a:lnTo>
                  <a:lnTo>
                    <a:pt x="160865" y="152879"/>
                  </a:lnTo>
                  <a:lnTo>
                    <a:pt x="158203" y="152879"/>
                  </a:lnTo>
                  <a:lnTo>
                    <a:pt x="155478" y="152879"/>
                  </a:lnTo>
                  <a:lnTo>
                    <a:pt x="155478" y="155541"/>
                  </a:lnTo>
                  <a:lnTo>
                    <a:pt x="152816" y="155541"/>
                  </a:lnTo>
                  <a:lnTo>
                    <a:pt x="150153" y="155541"/>
                  </a:lnTo>
                  <a:lnTo>
                    <a:pt x="147428" y="158203"/>
                  </a:lnTo>
                  <a:lnTo>
                    <a:pt x="144766" y="158203"/>
                  </a:lnTo>
                  <a:lnTo>
                    <a:pt x="142104" y="158203"/>
                  </a:lnTo>
                  <a:lnTo>
                    <a:pt x="139442" y="155541"/>
                  </a:lnTo>
                  <a:lnTo>
                    <a:pt x="136716" y="155541"/>
                  </a:lnTo>
                  <a:lnTo>
                    <a:pt x="136716" y="152879"/>
                  </a:lnTo>
                  <a:lnTo>
                    <a:pt x="134054" y="152879"/>
                  </a:lnTo>
                  <a:lnTo>
                    <a:pt x="131392" y="155541"/>
                  </a:lnTo>
                  <a:lnTo>
                    <a:pt x="131392" y="158203"/>
                  </a:lnTo>
                  <a:lnTo>
                    <a:pt x="131392" y="160928"/>
                  </a:lnTo>
                  <a:lnTo>
                    <a:pt x="131392" y="163591"/>
                  </a:lnTo>
                  <a:lnTo>
                    <a:pt x="128667" y="163591"/>
                  </a:lnTo>
                  <a:lnTo>
                    <a:pt x="128667" y="166253"/>
                  </a:lnTo>
                  <a:lnTo>
                    <a:pt x="128667" y="168914"/>
                  </a:lnTo>
                  <a:lnTo>
                    <a:pt x="128667" y="171640"/>
                  </a:lnTo>
                  <a:lnTo>
                    <a:pt x="126005" y="171640"/>
                  </a:lnTo>
                  <a:lnTo>
                    <a:pt x="123343" y="174302"/>
                  </a:lnTo>
                  <a:lnTo>
                    <a:pt x="120617" y="174302"/>
                  </a:lnTo>
                  <a:lnTo>
                    <a:pt x="117955" y="174302"/>
                  </a:lnTo>
                  <a:lnTo>
                    <a:pt x="115293" y="174302"/>
                  </a:lnTo>
                  <a:lnTo>
                    <a:pt x="115293" y="171640"/>
                  </a:lnTo>
                  <a:lnTo>
                    <a:pt x="112631" y="171640"/>
                  </a:lnTo>
                  <a:lnTo>
                    <a:pt x="112631" y="174302"/>
                  </a:lnTo>
                  <a:lnTo>
                    <a:pt x="109905" y="174302"/>
                  </a:lnTo>
                  <a:lnTo>
                    <a:pt x="109905" y="176964"/>
                  </a:lnTo>
                  <a:lnTo>
                    <a:pt x="107243" y="179690"/>
                  </a:lnTo>
                  <a:lnTo>
                    <a:pt x="107243" y="182352"/>
                  </a:lnTo>
                  <a:lnTo>
                    <a:pt x="107243" y="185014"/>
                  </a:lnTo>
                  <a:lnTo>
                    <a:pt x="107243" y="187739"/>
                  </a:lnTo>
                  <a:lnTo>
                    <a:pt x="104581" y="187739"/>
                  </a:lnTo>
                  <a:lnTo>
                    <a:pt x="104581" y="190401"/>
                  </a:lnTo>
                  <a:lnTo>
                    <a:pt x="101856" y="190401"/>
                  </a:lnTo>
                  <a:lnTo>
                    <a:pt x="101856" y="193063"/>
                  </a:lnTo>
                  <a:lnTo>
                    <a:pt x="101856" y="195726"/>
                  </a:lnTo>
                  <a:lnTo>
                    <a:pt x="99194" y="193063"/>
                  </a:lnTo>
                  <a:lnTo>
                    <a:pt x="96532" y="193063"/>
                  </a:lnTo>
                  <a:lnTo>
                    <a:pt x="93806" y="193063"/>
                  </a:lnTo>
                  <a:lnTo>
                    <a:pt x="93806" y="190401"/>
                  </a:lnTo>
                  <a:lnTo>
                    <a:pt x="93806" y="187739"/>
                  </a:lnTo>
                  <a:lnTo>
                    <a:pt x="91144" y="187739"/>
                  </a:lnTo>
                  <a:lnTo>
                    <a:pt x="91144" y="185014"/>
                  </a:lnTo>
                  <a:lnTo>
                    <a:pt x="88482" y="185014"/>
                  </a:lnTo>
                  <a:lnTo>
                    <a:pt x="85820" y="185014"/>
                  </a:lnTo>
                  <a:lnTo>
                    <a:pt x="83095" y="185014"/>
                  </a:lnTo>
                  <a:lnTo>
                    <a:pt x="80433" y="185014"/>
                  </a:lnTo>
                  <a:lnTo>
                    <a:pt x="77770" y="185014"/>
                  </a:lnTo>
                  <a:lnTo>
                    <a:pt x="75045" y="187739"/>
                  </a:lnTo>
                  <a:lnTo>
                    <a:pt x="72383" y="187739"/>
                  </a:lnTo>
                  <a:lnTo>
                    <a:pt x="72383" y="190401"/>
                  </a:lnTo>
                  <a:lnTo>
                    <a:pt x="69721" y="190401"/>
                  </a:lnTo>
                  <a:lnTo>
                    <a:pt x="66995" y="193063"/>
                  </a:lnTo>
                  <a:lnTo>
                    <a:pt x="64333" y="193063"/>
                  </a:lnTo>
                  <a:lnTo>
                    <a:pt x="61671" y="193063"/>
                  </a:lnTo>
                  <a:lnTo>
                    <a:pt x="53622" y="193063"/>
                  </a:lnTo>
                  <a:lnTo>
                    <a:pt x="50960" y="193063"/>
                  </a:lnTo>
                  <a:lnTo>
                    <a:pt x="45572" y="193063"/>
                  </a:lnTo>
                  <a:lnTo>
                    <a:pt x="42910" y="193063"/>
                  </a:lnTo>
                  <a:lnTo>
                    <a:pt x="40185" y="190401"/>
                  </a:lnTo>
                  <a:lnTo>
                    <a:pt x="40185" y="187739"/>
                  </a:lnTo>
                  <a:lnTo>
                    <a:pt x="37523" y="187739"/>
                  </a:lnTo>
                  <a:lnTo>
                    <a:pt x="34860" y="187739"/>
                  </a:lnTo>
                  <a:lnTo>
                    <a:pt x="32135" y="187739"/>
                  </a:lnTo>
                  <a:lnTo>
                    <a:pt x="29473" y="185014"/>
                  </a:lnTo>
                  <a:lnTo>
                    <a:pt x="26811" y="185014"/>
                  </a:lnTo>
                  <a:lnTo>
                    <a:pt x="26811" y="182352"/>
                  </a:lnTo>
                  <a:lnTo>
                    <a:pt x="24149" y="182352"/>
                  </a:lnTo>
                  <a:lnTo>
                    <a:pt x="21423" y="182352"/>
                  </a:lnTo>
                  <a:lnTo>
                    <a:pt x="21423" y="179690"/>
                  </a:lnTo>
                  <a:lnTo>
                    <a:pt x="21423" y="176964"/>
                  </a:lnTo>
                  <a:lnTo>
                    <a:pt x="21423" y="174302"/>
                  </a:lnTo>
                  <a:lnTo>
                    <a:pt x="24149" y="171640"/>
                  </a:lnTo>
                  <a:lnTo>
                    <a:pt x="24149" y="168914"/>
                  </a:lnTo>
                  <a:lnTo>
                    <a:pt x="26811" y="166253"/>
                  </a:lnTo>
                  <a:lnTo>
                    <a:pt x="26811" y="163591"/>
                  </a:lnTo>
                  <a:lnTo>
                    <a:pt x="29473" y="163591"/>
                  </a:lnTo>
                  <a:lnTo>
                    <a:pt x="32135" y="163591"/>
                  </a:lnTo>
                  <a:lnTo>
                    <a:pt x="32135" y="160928"/>
                  </a:lnTo>
                  <a:lnTo>
                    <a:pt x="34860" y="160928"/>
                  </a:lnTo>
                  <a:lnTo>
                    <a:pt x="34860" y="158203"/>
                  </a:lnTo>
                  <a:lnTo>
                    <a:pt x="37523" y="158203"/>
                  </a:lnTo>
                  <a:lnTo>
                    <a:pt x="37523" y="155541"/>
                  </a:lnTo>
                  <a:lnTo>
                    <a:pt x="37523" y="152879"/>
                  </a:lnTo>
                  <a:lnTo>
                    <a:pt x="37523" y="150153"/>
                  </a:lnTo>
                  <a:lnTo>
                    <a:pt x="37523" y="147491"/>
                  </a:lnTo>
                  <a:lnTo>
                    <a:pt x="40185" y="144829"/>
                  </a:lnTo>
                  <a:lnTo>
                    <a:pt x="42910" y="144829"/>
                  </a:lnTo>
                  <a:lnTo>
                    <a:pt x="45572" y="144829"/>
                  </a:lnTo>
                  <a:lnTo>
                    <a:pt x="45572" y="147491"/>
                  </a:lnTo>
                  <a:lnTo>
                    <a:pt x="48234" y="147491"/>
                  </a:lnTo>
                  <a:lnTo>
                    <a:pt x="50960" y="147491"/>
                  </a:lnTo>
                  <a:lnTo>
                    <a:pt x="53622" y="147491"/>
                  </a:lnTo>
                  <a:lnTo>
                    <a:pt x="56284" y="147491"/>
                  </a:lnTo>
                  <a:lnTo>
                    <a:pt x="59009" y="147491"/>
                  </a:lnTo>
                  <a:lnTo>
                    <a:pt x="59009" y="150153"/>
                  </a:lnTo>
                  <a:lnTo>
                    <a:pt x="61671" y="150153"/>
                  </a:lnTo>
                  <a:lnTo>
                    <a:pt x="64333" y="152879"/>
                  </a:lnTo>
                  <a:lnTo>
                    <a:pt x="66995" y="152879"/>
                  </a:lnTo>
                  <a:lnTo>
                    <a:pt x="69721" y="152879"/>
                  </a:lnTo>
                  <a:lnTo>
                    <a:pt x="72383" y="150153"/>
                  </a:lnTo>
                  <a:lnTo>
                    <a:pt x="77770" y="150153"/>
                  </a:lnTo>
                  <a:lnTo>
                    <a:pt x="80433" y="150153"/>
                  </a:lnTo>
                  <a:lnTo>
                    <a:pt x="80433" y="147491"/>
                  </a:lnTo>
                  <a:lnTo>
                    <a:pt x="83095" y="144829"/>
                  </a:lnTo>
                  <a:lnTo>
                    <a:pt x="85820" y="144829"/>
                  </a:lnTo>
                  <a:lnTo>
                    <a:pt x="85820" y="142104"/>
                  </a:lnTo>
                  <a:lnTo>
                    <a:pt x="85820" y="139442"/>
                  </a:lnTo>
                  <a:lnTo>
                    <a:pt x="83095" y="139442"/>
                  </a:lnTo>
                  <a:lnTo>
                    <a:pt x="83095" y="136779"/>
                  </a:lnTo>
                  <a:lnTo>
                    <a:pt x="80433" y="134117"/>
                  </a:lnTo>
                  <a:lnTo>
                    <a:pt x="77770" y="134117"/>
                  </a:lnTo>
                  <a:lnTo>
                    <a:pt x="75045" y="131392"/>
                  </a:lnTo>
                  <a:lnTo>
                    <a:pt x="72383" y="131392"/>
                  </a:lnTo>
                  <a:lnTo>
                    <a:pt x="69721" y="128730"/>
                  </a:lnTo>
                  <a:lnTo>
                    <a:pt x="72383" y="128730"/>
                  </a:lnTo>
                  <a:lnTo>
                    <a:pt x="75045" y="128730"/>
                  </a:lnTo>
                  <a:lnTo>
                    <a:pt x="77770" y="128730"/>
                  </a:lnTo>
                  <a:lnTo>
                    <a:pt x="80433" y="126068"/>
                  </a:lnTo>
                  <a:lnTo>
                    <a:pt x="77770" y="123342"/>
                  </a:lnTo>
                  <a:lnTo>
                    <a:pt x="75045" y="123342"/>
                  </a:lnTo>
                  <a:lnTo>
                    <a:pt x="75045" y="120680"/>
                  </a:lnTo>
                  <a:lnTo>
                    <a:pt x="75045" y="118018"/>
                  </a:lnTo>
                  <a:lnTo>
                    <a:pt x="75045" y="115293"/>
                  </a:lnTo>
                  <a:lnTo>
                    <a:pt x="72383" y="115293"/>
                  </a:lnTo>
                  <a:lnTo>
                    <a:pt x="69721" y="115293"/>
                  </a:lnTo>
                  <a:lnTo>
                    <a:pt x="66995" y="115293"/>
                  </a:lnTo>
                  <a:lnTo>
                    <a:pt x="66995" y="112631"/>
                  </a:lnTo>
                  <a:lnTo>
                    <a:pt x="64333" y="112631"/>
                  </a:lnTo>
                  <a:lnTo>
                    <a:pt x="64333" y="109969"/>
                  </a:lnTo>
                  <a:lnTo>
                    <a:pt x="61671" y="109969"/>
                  </a:lnTo>
                  <a:lnTo>
                    <a:pt x="61671" y="107243"/>
                  </a:lnTo>
                  <a:lnTo>
                    <a:pt x="61671" y="109969"/>
                  </a:lnTo>
                  <a:lnTo>
                    <a:pt x="59009" y="109969"/>
                  </a:lnTo>
                  <a:lnTo>
                    <a:pt x="59009" y="107243"/>
                  </a:lnTo>
                  <a:lnTo>
                    <a:pt x="56284" y="107243"/>
                  </a:lnTo>
                  <a:lnTo>
                    <a:pt x="53622" y="107243"/>
                  </a:lnTo>
                  <a:lnTo>
                    <a:pt x="50960" y="107243"/>
                  </a:lnTo>
                  <a:lnTo>
                    <a:pt x="50960" y="104581"/>
                  </a:lnTo>
                  <a:lnTo>
                    <a:pt x="53622" y="104581"/>
                  </a:lnTo>
                  <a:lnTo>
                    <a:pt x="56284" y="104581"/>
                  </a:lnTo>
                  <a:lnTo>
                    <a:pt x="59009" y="104581"/>
                  </a:lnTo>
                  <a:lnTo>
                    <a:pt x="59009" y="101919"/>
                  </a:lnTo>
                  <a:lnTo>
                    <a:pt x="61671" y="101919"/>
                  </a:lnTo>
                  <a:lnTo>
                    <a:pt x="61671" y="99257"/>
                  </a:lnTo>
                  <a:lnTo>
                    <a:pt x="59009" y="99257"/>
                  </a:lnTo>
                  <a:lnTo>
                    <a:pt x="56284" y="99257"/>
                  </a:lnTo>
                  <a:lnTo>
                    <a:pt x="53622" y="99257"/>
                  </a:lnTo>
                  <a:lnTo>
                    <a:pt x="50960" y="99257"/>
                  </a:lnTo>
                  <a:lnTo>
                    <a:pt x="48234" y="96532"/>
                  </a:lnTo>
                  <a:lnTo>
                    <a:pt x="50960" y="93870"/>
                  </a:lnTo>
                  <a:lnTo>
                    <a:pt x="50960" y="91207"/>
                  </a:lnTo>
                  <a:lnTo>
                    <a:pt x="50960" y="88482"/>
                  </a:lnTo>
                  <a:lnTo>
                    <a:pt x="48234" y="88482"/>
                  </a:lnTo>
                  <a:lnTo>
                    <a:pt x="48234" y="91207"/>
                  </a:lnTo>
                  <a:lnTo>
                    <a:pt x="45572" y="91207"/>
                  </a:lnTo>
                  <a:lnTo>
                    <a:pt x="45572" y="88482"/>
                  </a:lnTo>
                  <a:lnTo>
                    <a:pt x="45572" y="85820"/>
                  </a:lnTo>
                  <a:lnTo>
                    <a:pt x="42910" y="85820"/>
                  </a:lnTo>
                  <a:lnTo>
                    <a:pt x="40185" y="88482"/>
                  </a:lnTo>
                  <a:lnTo>
                    <a:pt x="37523" y="88482"/>
                  </a:lnTo>
                  <a:lnTo>
                    <a:pt x="37523" y="85820"/>
                  </a:lnTo>
                  <a:lnTo>
                    <a:pt x="37523" y="83158"/>
                  </a:lnTo>
                  <a:lnTo>
                    <a:pt x="34860" y="83158"/>
                  </a:lnTo>
                  <a:lnTo>
                    <a:pt x="32135" y="83158"/>
                  </a:lnTo>
                  <a:lnTo>
                    <a:pt x="32135" y="80433"/>
                  </a:lnTo>
                  <a:lnTo>
                    <a:pt x="34860" y="80433"/>
                  </a:lnTo>
                  <a:lnTo>
                    <a:pt x="34860" y="77770"/>
                  </a:lnTo>
                  <a:lnTo>
                    <a:pt x="34860" y="75108"/>
                  </a:lnTo>
                  <a:lnTo>
                    <a:pt x="32135" y="75108"/>
                  </a:lnTo>
                  <a:lnTo>
                    <a:pt x="29473" y="77770"/>
                  </a:lnTo>
                  <a:lnTo>
                    <a:pt x="29473" y="80433"/>
                  </a:lnTo>
                  <a:lnTo>
                    <a:pt x="26811" y="80433"/>
                  </a:lnTo>
                  <a:lnTo>
                    <a:pt x="26811" y="77770"/>
                  </a:lnTo>
                  <a:lnTo>
                    <a:pt x="26811" y="75108"/>
                  </a:lnTo>
                  <a:lnTo>
                    <a:pt x="24149" y="75108"/>
                  </a:lnTo>
                  <a:lnTo>
                    <a:pt x="24149" y="72446"/>
                  </a:lnTo>
                  <a:lnTo>
                    <a:pt x="24149" y="69721"/>
                  </a:lnTo>
                  <a:lnTo>
                    <a:pt x="21423" y="69721"/>
                  </a:lnTo>
                  <a:lnTo>
                    <a:pt x="21423" y="67059"/>
                  </a:lnTo>
                  <a:lnTo>
                    <a:pt x="18761" y="67059"/>
                  </a:lnTo>
                  <a:lnTo>
                    <a:pt x="0" y="64397"/>
                  </a:lnTo>
                  <a:lnTo>
                    <a:pt x="0" y="6439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5" name="Freeform: Shape 234">
              <a:extLst>
                <a:ext uri="{FF2B5EF4-FFF2-40B4-BE49-F238E27FC236}">
                  <a16:creationId xmlns:a16="http://schemas.microsoft.com/office/drawing/2014/main" id="{38E78968-7896-A9B3-1742-7C70B78ED850}"/>
                </a:ext>
              </a:extLst>
            </p:cNvPr>
            <p:cNvSpPr/>
            <p:nvPr/>
          </p:nvSpPr>
          <p:spPr>
            <a:xfrm>
              <a:off x="1867111" y="3969844"/>
              <a:ext cx="93869" cy="131392"/>
            </a:xfrm>
            <a:custGeom>
              <a:avLst/>
              <a:gdLst>
                <a:gd name="connsiteX0" fmla="*/ 59009 w 93869"/>
                <a:gd name="connsiteY0" fmla="*/ 131392 h 131392"/>
                <a:gd name="connsiteX1" fmla="*/ 56284 w 93869"/>
                <a:gd name="connsiteY1" fmla="*/ 131392 h 131392"/>
                <a:gd name="connsiteX2" fmla="*/ 53622 w 93869"/>
                <a:gd name="connsiteY2" fmla="*/ 131392 h 131392"/>
                <a:gd name="connsiteX3" fmla="*/ 50960 w 93869"/>
                <a:gd name="connsiteY3" fmla="*/ 131392 h 131392"/>
                <a:gd name="connsiteX4" fmla="*/ 48298 w 93869"/>
                <a:gd name="connsiteY4" fmla="*/ 131392 h 131392"/>
                <a:gd name="connsiteX5" fmla="*/ 45572 w 93869"/>
                <a:gd name="connsiteY5" fmla="*/ 131392 h 131392"/>
                <a:gd name="connsiteX6" fmla="*/ 42910 w 93869"/>
                <a:gd name="connsiteY6" fmla="*/ 131392 h 131392"/>
                <a:gd name="connsiteX7" fmla="*/ 40248 w 93869"/>
                <a:gd name="connsiteY7" fmla="*/ 131392 h 131392"/>
                <a:gd name="connsiteX8" fmla="*/ 37523 w 93869"/>
                <a:gd name="connsiteY8" fmla="*/ 128667 h 131392"/>
                <a:gd name="connsiteX9" fmla="*/ 34860 w 93869"/>
                <a:gd name="connsiteY9" fmla="*/ 128667 h 131392"/>
                <a:gd name="connsiteX10" fmla="*/ 32198 w 93869"/>
                <a:gd name="connsiteY10" fmla="*/ 131392 h 131392"/>
                <a:gd name="connsiteX11" fmla="*/ 29473 w 93869"/>
                <a:gd name="connsiteY11" fmla="*/ 131392 h 131392"/>
                <a:gd name="connsiteX12" fmla="*/ 26811 w 93869"/>
                <a:gd name="connsiteY12" fmla="*/ 131392 h 131392"/>
                <a:gd name="connsiteX13" fmla="*/ 24149 w 93869"/>
                <a:gd name="connsiteY13" fmla="*/ 131392 h 131392"/>
                <a:gd name="connsiteX14" fmla="*/ 24149 w 93869"/>
                <a:gd name="connsiteY14" fmla="*/ 128667 h 131392"/>
                <a:gd name="connsiteX15" fmla="*/ 21487 w 93869"/>
                <a:gd name="connsiteY15" fmla="*/ 128667 h 131392"/>
                <a:gd name="connsiteX16" fmla="*/ 18761 w 93869"/>
                <a:gd name="connsiteY16" fmla="*/ 128667 h 131392"/>
                <a:gd name="connsiteX17" fmla="*/ 16099 w 93869"/>
                <a:gd name="connsiteY17" fmla="*/ 128667 h 131392"/>
                <a:gd name="connsiteX18" fmla="*/ 13437 w 93869"/>
                <a:gd name="connsiteY18" fmla="*/ 128667 h 131392"/>
                <a:gd name="connsiteX19" fmla="*/ 10712 w 93869"/>
                <a:gd name="connsiteY19" fmla="*/ 128667 h 131392"/>
                <a:gd name="connsiteX20" fmla="*/ 8050 w 93869"/>
                <a:gd name="connsiteY20" fmla="*/ 128667 h 131392"/>
                <a:gd name="connsiteX21" fmla="*/ 8050 w 93869"/>
                <a:gd name="connsiteY21" fmla="*/ 126005 h 131392"/>
                <a:gd name="connsiteX22" fmla="*/ 5388 w 93869"/>
                <a:gd name="connsiteY22" fmla="*/ 126005 h 131392"/>
                <a:gd name="connsiteX23" fmla="*/ 5388 w 93869"/>
                <a:gd name="connsiteY23" fmla="*/ 123342 h 131392"/>
                <a:gd name="connsiteX24" fmla="*/ 2662 w 93869"/>
                <a:gd name="connsiteY24" fmla="*/ 123342 h 131392"/>
                <a:gd name="connsiteX25" fmla="*/ 2662 w 93869"/>
                <a:gd name="connsiteY25" fmla="*/ 126005 h 131392"/>
                <a:gd name="connsiteX26" fmla="*/ 0 w 93869"/>
                <a:gd name="connsiteY26" fmla="*/ 126005 h 131392"/>
                <a:gd name="connsiteX27" fmla="*/ 0 w 93869"/>
                <a:gd name="connsiteY27" fmla="*/ 123342 h 131392"/>
                <a:gd name="connsiteX28" fmla="*/ 0 w 93869"/>
                <a:gd name="connsiteY28" fmla="*/ 120680 h 131392"/>
                <a:gd name="connsiteX29" fmla="*/ 2662 w 93869"/>
                <a:gd name="connsiteY29" fmla="*/ 120680 h 131392"/>
                <a:gd name="connsiteX30" fmla="*/ 0 w 93869"/>
                <a:gd name="connsiteY30" fmla="*/ 117955 h 131392"/>
                <a:gd name="connsiteX31" fmla="*/ 2662 w 93869"/>
                <a:gd name="connsiteY31" fmla="*/ 117955 h 131392"/>
                <a:gd name="connsiteX32" fmla="*/ 2662 w 93869"/>
                <a:gd name="connsiteY32" fmla="*/ 115293 h 131392"/>
                <a:gd name="connsiteX33" fmla="*/ 5388 w 93869"/>
                <a:gd name="connsiteY33" fmla="*/ 115293 h 131392"/>
                <a:gd name="connsiteX34" fmla="*/ 5388 w 93869"/>
                <a:gd name="connsiteY34" fmla="*/ 112631 h 131392"/>
                <a:gd name="connsiteX35" fmla="*/ 8050 w 93869"/>
                <a:gd name="connsiteY35" fmla="*/ 112631 h 131392"/>
                <a:gd name="connsiteX36" fmla="*/ 10712 w 93869"/>
                <a:gd name="connsiteY36" fmla="*/ 112631 h 131392"/>
                <a:gd name="connsiteX37" fmla="*/ 10712 w 93869"/>
                <a:gd name="connsiteY37" fmla="*/ 109905 h 131392"/>
                <a:gd name="connsiteX38" fmla="*/ 13437 w 93869"/>
                <a:gd name="connsiteY38" fmla="*/ 107243 h 131392"/>
                <a:gd name="connsiteX39" fmla="*/ 13437 w 93869"/>
                <a:gd name="connsiteY39" fmla="*/ 104581 h 131392"/>
                <a:gd name="connsiteX40" fmla="*/ 16099 w 93869"/>
                <a:gd name="connsiteY40" fmla="*/ 104581 h 131392"/>
                <a:gd name="connsiteX41" fmla="*/ 18761 w 93869"/>
                <a:gd name="connsiteY41" fmla="*/ 101856 h 131392"/>
                <a:gd name="connsiteX42" fmla="*/ 21487 w 93869"/>
                <a:gd name="connsiteY42" fmla="*/ 101856 h 131392"/>
                <a:gd name="connsiteX43" fmla="*/ 21487 w 93869"/>
                <a:gd name="connsiteY43" fmla="*/ 99194 h 131392"/>
                <a:gd name="connsiteX44" fmla="*/ 24149 w 93869"/>
                <a:gd name="connsiteY44" fmla="*/ 99194 h 131392"/>
                <a:gd name="connsiteX45" fmla="*/ 26811 w 93869"/>
                <a:gd name="connsiteY45" fmla="*/ 99194 h 131392"/>
                <a:gd name="connsiteX46" fmla="*/ 29473 w 93869"/>
                <a:gd name="connsiteY46" fmla="*/ 96532 h 131392"/>
                <a:gd name="connsiteX47" fmla="*/ 32198 w 93869"/>
                <a:gd name="connsiteY47" fmla="*/ 96532 h 131392"/>
                <a:gd name="connsiteX48" fmla="*/ 32198 w 93869"/>
                <a:gd name="connsiteY48" fmla="*/ 93870 h 131392"/>
                <a:gd name="connsiteX49" fmla="*/ 29473 w 93869"/>
                <a:gd name="connsiteY49" fmla="*/ 93870 h 131392"/>
                <a:gd name="connsiteX50" fmla="*/ 29473 w 93869"/>
                <a:gd name="connsiteY50" fmla="*/ 91144 h 131392"/>
                <a:gd name="connsiteX51" fmla="*/ 29473 w 93869"/>
                <a:gd name="connsiteY51" fmla="*/ 88482 h 131392"/>
                <a:gd name="connsiteX52" fmla="*/ 26811 w 93869"/>
                <a:gd name="connsiteY52" fmla="*/ 85820 h 131392"/>
                <a:gd name="connsiteX53" fmla="*/ 24149 w 93869"/>
                <a:gd name="connsiteY53" fmla="*/ 85820 h 131392"/>
                <a:gd name="connsiteX54" fmla="*/ 21487 w 93869"/>
                <a:gd name="connsiteY54" fmla="*/ 88482 h 131392"/>
                <a:gd name="connsiteX55" fmla="*/ 18761 w 93869"/>
                <a:gd name="connsiteY55" fmla="*/ 88482 h 131392"/>
                <a:gd name="connsiteX56" fmla="*/ 16099 w 93869"/>
                <a:gd name="connsiteY56" fmla="*/ 85820 h 131392"/>
                <a:gd name="connsiteX57" fmla="*/ 16099 w 93869"/>
                <a:gd name="connsiteY57" fmla="*/ 83095 h 131392"/>
                <a:gd name="connsiteX58" fmla="*/ 16099 w 93869"/>
                <a:gd name="connsiteY58" fmla="*/ 80433 h 131392"/>
                <a:gd name="connsiteX59" fmla="*/ 16099 w 93869"/>
                <a:gd name="connsiteY59" fmla="*/ 77770 h 131392"/>
                <a:gd name="connsiteX60" fmla="*/ 16099 w 93869"/>
                <a:gd name="connsiteY60" fmla="*/ 75045 h 131392"/>
                <a:gd name="connsiteX61" fmla="*/ 16099 w 93869"/>
                <a:gd name="connsiteY61" fmla="*/ 72383 h 131392"/>
                <a:gd name="connsiteX62" fmla="*/ 13437 w 93869"/>
                <a:gd name="connsiteY62" fmla="*/ 72383 h 131392"/>
                <a:gd name="connsiteX63" fmla="*/ 10712 w 93869"/>
                <a:gd name="connsiteY63" fmla="*/ 72383 h 131392"/>
                <a:gd name="connsiteX64" fmla="*/ 8050 w 93869"/>
                <a:gd name="connsiteY64" fmla="*/ 72383 h 131392"/>
                <a:gd name="connsiteX65" fmla="*/ 8050 w 93869"/>
                <a:gd name="connsiteY65" fmla="*/ 69721 h 131392"/>
                <a:gd name="connsiteX66" fmla="*/ 8050 w 93869"/>
                <a:gd name="connsiteY66" fmla="*/ 64333 h 131392"/>
                <a:gd name="connsiteX67" fmla="*/ 8050 w 93869"/>
                <a:gd name="connsiteY67" fmla="*/ 61671 h 131392"/>
                <a:gd name="connsiteX68" fmla="*/ 8050 w 93869"/>
                <a:gd name="connsiteY68" fmla="*/ 59009 h 131392"/>
                <a:gd name="connsiteX69" fmla="*/ 8050 w 93869"/>
                <a:gd name="connsiteY69" fmla="*/ 45572 h 131392"/>
                <a:gd name="connsiteX70" fmla="*/ 26811 w 93869"/>
                <a:gd name="connsiteY70" fmla="*/ 42910 h 131392"/>
                <a:gd name="connsiteX71" fmla="*/ 26811 w 93869"/>
                <a:gd name="connsiteY71" fmla="*/ 40184 h 131392"/>
                <a:gd name="connsiteX72" fmla="*/ 29473 w 93869"/>
                <a:gd name="connsiteY72" fmla="*/ 40184 h 131392"/>
                <a:gd name="connsiteX73" fmla="*/ 32198 w 93869"/>
                <a:gd name="connsiteY73" fmla="*/ 40184 h 131392"/>
                <a:gd name="connsiteX74" fmla="*/ 34860 w 93869"/>
                <a:gd name="connsiteY74" fmla="*/ 40184 h 131392"/>
                <a:gd name="connsiteX75" fmla="*/ 34860 w 93869"/>
                <a:gd name="connsiteY75" fmla="*/ 37522 h 131392"/>
                <a:gd name="connsiteX76" fmla="*/ 37523 w 93869"/>
                <a:gd name="connsiteY76" fmla="*/ 37522 h 131392"/>
                <a:gd name="connsiteX77" fmla="*/ 40248 w 93869"/>
                <a:gd name="connsiteY77" fmla="*/ 37522 h 131392"/>
                <a:gd name="connsiteX78" fmla="*/ 42910 w 93869"/>
                <a:gd name="connsiteY78" fmla="*/ 37522 h 131392"/>
                <a:gd name="connsiteX79" fmla="*/ 45572 w 93869"/>
                <a:gd name="connsiteY79" fmla="*/ 34860 h 131392"/>
                <a:gd name="connsiteX80" fmla="*/ 48298 w 93869"/>
                <a:gd name="connsiteY80" fmla="*/ 34860 h 131392"/>
                <a:gd name="connsiteX81" fmla="*/ 48298 w 93869"/>
                <a:gd name="connsiteY81" fmla="*/ 32198 h 131392"/>
                <a:gd name="connsiteX82" fmla="*/ 50960 w 93869"/>
                <a:gd name="connsiteY82" fmla="*/ 29473 h 131392"/>
                <a:gd name="connsiteX83" fmla="*/ 50960 w 93869"/>
                <a:gd name="connsiteY83" fmla="*/ 26811 h 131392"/>
                <a:gd name="connsiteX84" fmla="*/ 50960 w 93869"/>
                <a:gd name="connsiteY84" fmla="*/ 24149 h 131392"/>
                <a:gd name="connsiteX85" fmla="*/ 50960 w 93869"/>
                <a:gd name="connsiteY85" fmla="*/ 21423 h 131392"/>
                <a:gd name="connsiteX86" fmla="*/ 50960 w 93869"/>
                <a:gd name="connsiteY86" fmla="*/ 18761 h 131392"/>
                <a:gd name="connsiteX87" fmla="*/ 50960 w 93869"/>
                <a:gd name="connsiteY87" fmla="*/ 16099 h 131392"/>
                <a:gd name="connsiteX88" fmla="*/ 48298 w 93869"/>
                <a:gd name="connsiteY88" fmla="*/ 16099 h 131392"/>
                <a:gd name="connsiteX89" fmla="*/ 48298 w 93869"/>
                <a:gd name="connsiteY89" fmla="*/ 13374 h 131392"/>
                <a:gd name="connsiteX90" fmla="*/ 50960 w 93869"/>
                <a:gd name="connsiteY90" fmla="*/ 10712 h 131392"/>
                <a:gd name="connsiteX91" fmla="*/ 50960 w 93869"/>
                <a:gd name="connsiteY91" fmla="*/ 8049 h 131392"/>
                <a:gd name="connsiteX92" fmla="*/ 53622 w 93869"/>
                <a:gd name="connsiteY92" fmla="*/ 8049 h 131392"/>
                <a:gd name="connsiteX93" fmla="*/ 56284 w 93869"/>
                <a:gd name="connsiteY93" fmla="*/ 8049 h 131392"/>
                <a:gd name="connsiteX94" fmla="*/ 56284 w 93869"/>
                <a:gd name="connsiteY94" fmla="*/ 5387 h 131392"/>
                <a:gd name="connsiteX95" fmla="*/ 59009 w 93869"/>
                <a:gd name="connsiteY95" fmla="*/ 5387 h 131392"/>
                <a:gd name="connsiteX96" fmla="*/ 59009 w 93869"/>
                <a:gd name="connsiteY96" fmla="*/ 2662 h 131392"/>
                <a:gd name="connsiteX97" fmla="*/ 61671 w 93869"/>
                <a:gd name="connsiteY97" fmla="*/ 2662 h 131392"/>
                <a:gd name="connsiteX98" fmla="*/ 64333 w 93869"/>
                <a:gd name="connsiteY98" fmla="*/ 2662 h 131392"/>
                <a:gd name="connsiteX99" fmla="*/ 67059 w 93869"/>
                <a:gd name="connsiteY99" fmla="*/ 2662 h 131392"/>
                <a:gd name="connsiteX100" fmla="*/ 69721 w 93869"/>
                <a:gd name="connsiteY100" fmla="*/ 2662 h 131392"/>
                <a:gd name="connsiteX101" fmla="*/ 72383 w 93869"/>
                <a:gd name="connsiteY101" fmla="*/ 2662 h 131392"/>
                <a:gd name="connsiteX102" fmla="*/ 75108 w 93869"/>
                <a:gd name="connsiteY102" fmla="*/ 2662 h 131392"/>
                <a:gd name="connsiteX103" fmla="*/ 77770 w 93869"/>
                <a:gd name="connsiteY103" fmla="*/ 2662 h 131392"/>
                <a:gd name="connsiteX104" fmla="*/ 80433 w 93869"/>
                <a:gd name="connsiteY104" fmla="*/ 2662 h 131392"/>
                <a:gd name="connsiteX105" fmla="*/ 83095 w 93869"/>
                <a:gd name="connsiteY105" fmla="*/ 2662 h 131392"/>
                <a:gd name="connsiteX106" fmla="*/ 83095 w 93869"/>
                <a:gd name="connsiteY106" fmla="*/ 0 h 131392"/>
                <a:gd name="connsiteX107" fmla="*/ 83095 w 93869"/>
                <a:gd name="connsiteY107" fmla="*/ 2662 h 131392"/>
                <a:gd name="connsiteX108" fmla="*/ 85820 w 93869"/>
                <a:gd name="connsiteY108" fmla="*/ 2662 h 131392"/>
                <a:gd name="connsiteX109" fmla="*/ 85820 w 93869"/>
                <a:gd name="connsiteY109" fmla="*/ 5387 h 131392"/>
                <a:gd name="connsiteX110" fmla="*/ 85820 w 93869"/>
                <a:gd name="connsiteY110" fmla="*/ 8049 h 131392"/>
                <a:gd name="connsiteX111" fmla="*/ 85820 w 93869"/>
                <a:gd name="connsiteY111" fmla="*/ 10712 h 131392"/>
                <a:gd name="connsiteX112" fmla="*/ 85820 w 93869"/>
                <a:gd name="connsiteY112" fmla="*/ 13374 h 131392"/>
                <a:gd name="connsiteX113" fmla="*/ 83095 w 93869"/>
                <a:gd name="connsiteY113" fmla="*/ 13374 h 131392"/>
                <a:gd name="connsiteX114" fmla="*/ 80433 w 93869"/>
                <a:gd name="connsiteY114" fmla="*/ 16099 h 131392"/>
                <a:gd name="connsiteX115" fmla="*/ 77770 w 93869"/>
                <a:gd name="connsiteY115" fmla="*/ 16099 h 131392"/>
                <a:gd name="connsiteX116" fmla="*/ 75108 w 93869"/>
                <a:gd name="connsiteY116" fmla="*/ 18761 h 131392"/>
                <a:gd name="connsiteX117" fmla="*/ 75108 w 93869"/>
                <a:gd name="connsiteY117" fmla="*/ 21423 h 131392"/>
                <a:gd name="connsiteX118" fmla="*/ 72383 w 93869"/>
                <a:gd name="connsiteY118" fmla="*/ 24149 h 131392"/>
                <a:gd name="connsiteX119" fmla="*/ 72383 w 93869"/>
                <a:gd name="connsiteY119" fmla="*/ 26811 h 131392"/>
                <a:gd name="connsiteX120" fmla="*/ 72383 w 93869"/>
                <a:gd name="connsiteY120" fmla="*/ 29473 h 131392"/>
                <a:gd name="connsiteX121" fmla="*/ 72383 w 93869"/>
                <a:gd name="connsiteY121" fmla="*/ 32198 h 131392"/>
                <a:gd name="connsiteX122" fmla="*/ 72383 w 93869"/>
                <a:gd name="connsiteY122" fmla="*/ 34860 h 131392"/>
                <a:gd name="connsiteX123" fmla="*/ 69721 w 93869"/>
                <a:gd name="connsiteY123" fmla="*/ 37522 h 131392"/>
                <a:gd name="connsiteX124" fmla="*/ 69721 w 93869"/>
                <a:gd name="connsiteY124" fmla="*/ 40184 h 131392"/>
                <a:gd name="connsiteX125" fmla="*/ 69721 w 93869"/>
                <a:gd name="connsiteY125" fmla="*/ 42910 h 131392"/>
                <a:gd name="connsiteX126" fmla="*/ 67059 w 93869"/>
                <a:gd name="connsiteY126" fmla="*/ 45572 h 131392"/>
                <a:gd name="connsiteX127" fmla="*/ 67059 w 93869"/>
                <a:gd name="connsiteY127" fmla="*/ 48234 h 131392"/>
                <a:gd name="connsiteX128" fmla="*/ 67059 w 93869"/>
                <a:gd name="connsiteY128" fmla="*/ 50959 h 131392"/>
                <a:gd name="connsiteX129" fmla="*/ 67059 w 93869"/>
                <a:gd name="connsiteY129" fmla="*/ 53621 h 131392"/>
                <a:gd name="connsiteX130" fmla="*/ 67059 w 93869"/>
                <a:gd name="connsiteY130" fmla="*/ 56284 h 131392"/>
                <a:gd name="connsiteX131" fmla="*/ 67059 w 93869"/>
                <a:gd name="connsiteY131" fmla="*/ 59009 h 131392"/>
                <a:gd name="connsiteX132" fmla="*/ 64333 w 93869"/>
                <a:gd name="connsiteY132" fmla="*/ 59009 h 131392"/>
                <a:gd name="connsiteX133" fmla="*/ 64333 w 93869"/>
                <a:gd name="connsiteY133" fmla="*/ 61671 h 131392"/>
                <a:gd name="connsiteX134" fmla="*/ 64333 w 93869"/>
                <a:gd name="connsiteY134" fmla="*/ 64333 h 131392"/>
                <a:gd name="connsiteX135" fmla="*/ 67059 w 93869"/>
                <a:gd name="connsiteY135" fmla="*/ 64333 h 131392"/>
                <a:gd name="connsiteX136" fmla="*/ 67059 w 93869"/>
                <a:gd name="connsiteY136" fmla="*/ 67059 h 131392"/>
                <a:gd name="connsiteX137" fmla="*/ 67059 w 93869"/>
                <a:gd name="connsiteY137" fmla="*/ 69721 h 131392"/>
                <a:gd name="connsiteX138" fmla="*/ 69721 w 93869"/>
                <a:gd name="connsiteY138" fmla="*/ 69721 h 131392"/>
                <a:gd name="connsiteX139" fmla="*/ 69721 w 93869"/>
                <a:gd name="connsiteY139" fmla="*/ 72383 h 131392"/>
                <a:gd name="connsiteX140" fmla="*/ 69721 w 93869"/>
                <a:gd name="connsiteY140" fmla="*/ 75045 h 131392"/>
                <a:gd name="connsiteX141" fmla="*/ 72383 w 93869"/>
                <a:gd name="connsiteY141" fmla="*/ 75045 h 131392"/>
                <a:gd name="connsiteX142" fmla="*/ 75108 w 93869"/>
                <a:gd name="connsiteY142" fmla="*/ 77770 h 131392"/>
                <a:gd name="connsiteX143" fmla="*/ 77770 w 93869"/>
                <a:gd name="connsiteY143" fmla="*/ 77770 h 131392"/>
                <a:gd name="connsiteX144" fmla="*/ 80433 w 93869"/>
                <a:gd name="connsiteY144" fmla="*/ 80433 h 131392"/>
                <a:gd name="connsiteX145" fmla="*/ 83095 w 93869"/>
                <a:gd name="connsiteY145" fmla="*/ 80433 h 131392"/>
                <a:gd name="connsiteX146" fmla="*/ 83095 w 93869"/>
                <a:gd name="connsiteY146" fmla="*/ 83095 h 131392"/>
                <a:gd name="connsiteX147" fmla="*/ 85820 w 93869"/>
                <a:gd name="connsiteY147" fmla="*/ 83095 h 131392"/>
                <a:gd name="connsiteX148" fmla="*/ 88482 w 93869"/>
                <a:gd name="connsiteY148" fmla="*/ 85820 h 131392"/>
                <a:gd name="connsiteX149" fmla="*/ 91144 w 93869"/>
                <a:gd name="connsiteY149" fmla="*/ 85820 h 131392"/>
                <a:gd name="connsiteX150" fmla="*/ 91144 w 93869"/>
                <a:gd name="connsiteY150" fmla="*/ 88482 h 131392"/>
                <a:gd name="connsiteX151" fmla="*/ 91144 w 93869"/>
                <a:gd name="connsiteY151" fmla="*/ 93870 h 131392"/>
                <a:gd name="connsiteX152" fmla="*/ 91144 w 93869"/>
                <a:gd name="connsiteY152" fmla="*/ 96532 h 131392"/>
                <a:gd name="connsiteX153" fmla="*/ 91144 w 93869"/>
                <a:gd name="connsiteY153" fmla="*/ 99194 h 131392"/>
                <a:gd name="connsiteX154" fmla="*/ 91144 w 93869"/>
                <a:gd name="connsiteY154" fmla="*/ 101856 h 131392"/>
                <a:gd name="connsiteX155" fmla="*/ 91144 w 93869"/>
                <a:gd name="connsiteY155" fmla="*/ 104581 h 131392"/>
                <a:gd name="connsiteX156" fmla="*/ 88482 w 93869"/>
                <a:gd name="connsiteY156" fmla="*/ 107243 h 131392"/>
                <a:gd name="connsiteX157" fmla="*/ 88482 w 93869"/>
                <a:gd name="connsiteY157" fmla="*/ 109905 h 131392"/>
                <a:gd name="connsiteX158" fmla="*/ 91144 w 93869"/>
                <a:gd name="connsiteY158" fmla="*/ 112631 h 131392"/>
                <a:gd name="connsiteX159" fmla="*/ 91144 w 93869"/>
                <a:gd name="connsiteY159" fmla="*/ 115293 h 131392"/>
                <a:gd name="connsiteX160" fmla="*/ 93870 w 93869"/>
                <a:gd name="connsiteY160" fmla="*/ 115293 h 131392"/>
                <a:gd name="connsiteX161" fmla="*/ 93870 w 93869"/>
                <a:gd name="connsiteY161" fmla="*/ 117955 h 131392"/>
                <a:gd name="connsiteX162" fmla="*/ 91144 w 93869"/>
                <a:gd name="connsiteY162" fmla="*/ 117955 h 131392"/>
                <a:gd name="connsiteX163" fmla="*/ 91144 w 93869"/>
                <a:gd name="connsiteY163" fmla="*/ 120680 h 131392"/>
                <a:gd name="connsiteX164" fmla="*/ 88482 w 93869"/>
                <a:gd name="connsiteY164" fmla="*/ 120680 h 131392"/>
                <a:gd name="connsiteX165" fmla="*/ 85820 w 93869"/>
                <a:gd name="connsiteY165" fmla="*/ 120680 h 131392"/>
                <a:gd name="connsiteX166" fmla="*/ 83095 w 93869"/>
                <a:gd name="connsiteY166" fmla="*/ 120680 h 131392"/>
                <a:gd name="connsiteX167" fmla="*/ 83095 w 93869"/>
                <a:gd name="connsiteY167" fmla="*/ 123342 h 131392"/>
                <a:gd name="connsiteX168" fmla="*/ 83095 w 93869"/>
                <a:gd name="connsiteY168" fmla="*/ 126005 h 131392"/>
                <a:gd name="connsiteX169" fmla="*/ 80433 w 93869"/>
                <a:gd name="connsiteY169" fmla="*/ 126005 h 131392"/>
                <a:gd name="connsiteX170" fmla="*/ 77770 w 93869"/>
                <a:gd name="connsiteY170" fmla="*/ 126005 h 131392"/>
                <a:gd name="connsiteX171" fmla="*/ 75108 w 93869"/>
                <a:gd name="connsiteY171" fmla="*/ 126005 h 131392"/>
                <a:gd name="connsiteX172" fmla="*/ 72383 w 93869"/>
                <a:gd name="connsiteY172" fmla="*/ 126005 h 131392"/>
                <a:gd name="connsiteX173" fmla="*/ 72383 w 93869"/>
                <a:gd name="connsiteY173" fmla="*/ 128667 h 131392"/>
                <a:gd name="connsiteX174" fmla="*/ 69721 w 93869"/>
                <a:gd name="connsiteY174" fmla="*/ 128667 h 131392"/>
                <a:gd name="connsiteX175" fmla="*/ 69721 w 93869"/>
                <a:gd name="connsiteY175" fmla="*/ 126005 h 131392"/>
                <a:gd name="connsiteX176" fmla="*/ 67059 w 93869"/>
                <a:gd name="connsiteY176" fmla="*/ 128667 h 131392"/>
                <a:gd name="connsiteX177" fmla="*/ 64333 w 93869"/>
                <a:gd name="connsiteY177" fmla="*/ 128667 h 131392"/>
                <a:gd name="connsiteX178" fmla="*/ 64333 w 93869"/>
                <a:gd name="connsiteY178" fmla="*/ 126005 h 131392"/>
                <a:gd name="connsiteX179" fmla="*/ 61671 w 93869"/>
                <a:gd name="connsiteY179" fmla="*/ 126005 h 131392"/>
                <a:gd name="connsiteX180" fmla="*/ 61671 w 93869"/>
                <a:gd name="connsiteY180" fmla="*/ 128667 h 131392"/>
                <a:gd name="connsiteX181" fmla="*/ 59009 w 93869"/>
                <a:gd name="connsiteY181" fmla="*/ 128667 h 131392"/>
                <a:gd name="connsiteX182" fmla="*/ 59009 w 93869"/>
                <a:gd name="connsiteY182" fmla="*/ 131392 h 131392"/>
                <a:gd name="connsiteX183" fmla="*/ 59009 w 93869"/>
                <a:gd name="connsiteY183" fmla="*/ 131392 h 13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3869" h="131392">
                  <a:moveTo>
                    <a:pt x="59009" y="131392"/>
                  </a:moveTo>
                  <a:lnTo>
                    <a:pt x="56284" y="131392"/>
                  </a:lnTo>
                  <a:lnTo>
                    <a:pt x="53622" y="131392"/>
                  </a:lnTo>
                  <a:lnTo>
                    <a:pt x="50960" y="131392"/>
                  </a:lnTo>
                  <a:lnTo>
                    <a:pt x="48298" y="131392"/>
                  </a:lnTo>
                  <a:lnTo>
                    <a:pt x="45572" y="131392"/>
                  </a:lnTo>
                  <a:lnTo>
                    <a:pt x="42910" y="131392"/>
                  </a:lnTo>
                  <a:lnTo>
                    <a:pt x="40248" y="131392"/>
                  </a:lnTo>
                  <a:lnTo>
                    <a:pt x="37523" y="128667"/>
                  </a:lnTo>
                  <a:lnTo>
                    <a:pt x="34860" y="128667"/>
                  </a:lnTo>
                  <a:lnTo>
                    <a:pt x="32198" y="131392"/>
                  </a:lnTo>
                  <a:lnTo>
                    <a:pt x="29473" y="131392"/>
                  </a:lnTo>
                  <a:lnTo>
                    <a:pt x="26811" y="131392"/>
                  </a:lnTo>
                  <a:lnTo>
                    <a:pt x="24149" y="131392"/>
                  </a:lnTo>
                  <a:lnTo>
                    <a:pt x="24149" y="128667"/>
                  </a:lnTo>
                  <a:lnTo>
                    <a:pt x="21487" y="128667"/>
                  </a:lnTo>
                  <a:lnTo>
                    <a:pt x="18761" y="128667"/>
                  </a:lnTo>
                  <a:lnTo>
                    <a:pt x="16099" y="128667"/>
                  </a:lnTo>
                  <a:lnTo>
                    <a:pt x="13437" y="128667"/>
                  </a:lnTo>
                  <a:lnTo>
                    <a:pt x="10712" y="128667"/>
                  </a:lnTo>
                  <a:lnTo>
                    <a:pt x="8050" y="128667"/>
                  </a:lnTo>
                  <a:lnTo>
                    <a:pt x="8050" y="126005"/>
                  </a:lnTo>
                  <a:lnTo>
                    <a:pt x="5388" y="126005"/>
                  </a:lnTo>
                  <a:lnTo>
                    <a:pt x="5388" y="123342"/>
                  </a:lnTo>
                  <a:lnTo>
                    <a:pt x="2662" y="123342"/>
                  </a:lnTo>
                  <a:lnTo>
                    <a:pt x="2662" y="126005"/>
                  </a:lnTo>
                  <a:lnTo>
                    <a:pt x="0" y="126005"/>
                  </a:lnTo>
                  <a:lnTo>
                    <a:pt x="0" y="123342"/>
                  </a:lnTo>
                  <a:lnTo>
                    <a:pt x="0" y="120680"/>
                  </a:lnTo>
                  <a:lnTo>
                    <a:pt x="2662" y="120680"/>
                  </a:lnTo>
                  <a:lnTo>
                    <a:pt x="0" y="117955"/>
                  </a:lnTo>
                  <a:lnTo>
                    <a:pt x="2662" y="117955"/>
                  </a:lnTo>
                  <a:lnTo>
                    <a:pt x="2662" y="115293"/>
                  </a:lnTo>
                  <a:lnTo>
                    <a:pt x="5388" y="115293"/>
                  </a:lnTo>
                  <a:lnTo>
                    <a:pt x="5388" y="112631"/>
                  </a:lnTo>
                  <a:lnTo>
                    <a:pt x="8050" y="112631"/>
                  </a:lnTo>
                  <a:lnTo>
                    <a:pt x="10712" y="112631"/>
                  </a:lnTo>
                  <a:lnTo>
                    <a:pt x="10712" y="109905"/>
                  </a:lnTo>
                  <a:lnTo>
                    <a:pt x="13437" y="107243"/>
                  </a:lnTo>
                  <a:lnTo>
                    <a:pt x="13437" y="104581"/>
                  </a:lnTo>
                  <a:lnTo>
                    <a:pt x="16099" y="104581"/>
                  </a:lnTo>
                  <a:lnTo>
                    <a:pt x="18761" y="101856"/>
                  </a:lnTo>
                  <a:lnTo>
                    <a:pt x="21487" y="101856"/>
                  </a:lnTo>
                  <a:lnTo>
                    <a:pt x="21487" y="99194"/>
                  </a:lnTo>
                  <a:lnTo>
                    <a:pt x="24149" y="99194"/>
                  </a:lnTo>
                  <a:lnTo>
                    <a:pt x="26811" y="99194"/>
                  </a:lnTo>
                  <a:lnTo>
                    <a:pt x="29473" y="96532"/>
                  </a:lnTo>
                  <a:lnTo>
                    <a:pt x="32198" y="96532"/>
                  </a:lnTo>
                  <a:lnTo>
                    <a:pt x="32198" y="93870"/>
                  </a:lnTo>
                  <a:lnTo>
                    <a:pt x="29473" y="93870"/>
                  </a:lnTo>
                  <a:lnTo>
                    <a:pt x="29473" y="91144"/>
                  </a:lnTo>
                  <a:lnTo>
                    <a:pt x="29473" y="88482"/>
                  </a:lnTo>
                  <a:lnTo>
                    <a:pt x="26811" y="85820"/>
                  </a:lnTo>
                  <a:lnTo>
                    <a:pt x="24149" y="85820"/>
                  </a:lnTo>
                  <a:lnTo>
                    <a:pt x="21487" y="88482"/>
                  </a:lnTo>
                  <a:lnTo>
                    <a:pt x="18761" y="88482"/>
                  </a:lnTo>
                  <a:lnTo>
                    <a:pt x="16099" y="85820"/>
                  </a:lnTo>
                  <a:lnTo>
                    <a:pt x="16099" y="83095"/>
                  </a:lnTo>
                  <a:lnTo>
                    <a:pt x="16099" y="80433"/>
                  </a:lnTo>
                  <a:lnTo>
                    <a:pt x="16099" y="77770"/>
                  </a:lnTo>
                  <a:lnTo>
                    <a:pt x="16099" y="75045"/>
                  </a:lnTo>
                  <a:lnTo>
                    <a:pt x="16099" y="72383"/>
                  </a:lnTo>
                  <a:lnTo>
                    <a:pt x="13437" y="72383"/>
                  </a:lnTo>
                  <a:lnTo>
                    <a:pt x="10712" y="72383"/>
                  </a:lnTo>
                  <a:lnTo>
                    <a:pt x="8050" y="72383"/>
                  </a:lnTo>
                  <a:lnTo>
                    <a:pt x="8050" y="69721"/>
                  </a:lnTo>
                  <a:lnTo>
                    <a:pt x="8050" y="64333"/>
                  </a:lnTo>
                  <a:lnTo>
                    <a:pt x="8050" y="61671"/>
                  </a:lnTo>
                  <a:lnTo>
                    <a:pt x="8050" y="59009"/>
                  </a:lnTo>
                  <a:lnTo>
                    <a:pt x="8050" y="45572"/>
                  </a:lnTo>
                  <a:lnTo>
                    <a:pt x="26811" y="42910"/>
                  </a:lnTo>
                  <a:lnTo>
                    <a:pt x="26811" y="40184"/>
                  </a:lnTo>
                  <a:lnTo>
                    <a:pt x="29473" y="40184"/>
                  </a:lnTo>
                  <a:lnTo>
                    <a:pt x="32198" y="40184"/>
                  </a:lnTo>
                  <a:lnTo>
                    <a:pt x="34860" y="40184"/>
                  </a:lnTo>
                  <a:lnTo>
                    <a:pt x="34860" y="37522"/>
                  </a:lnTo>
                  <a:lnTo>
                    <a:pt x="37523" y="37522"/>
                  </a:lnTo>
                  <a:lnTo>
                    <a:pt x="40248" y="37522"/>
                  </a:lnTo>
                  <a:lnTo>
                    <a:pt x="42910" y="37522"/>
                  </a:lnTo>
                  <a:lnTo>
                    <a:pt x="45572" y="34860"/>
                  </a:lnTo>
                  <a:lnTo>
                    <a:pt x="48298" y="34860"/>
                  </a:lnTo>
                  <a:lnTo>
                    <a:pt x="48298" y="32198"/>
                  </a:lnTo>
                  <a:lnTo>
                    <a:pt x="50960" y="29473"/>
                  </a:lnTo>
                  <a:lnTo>
                    <a:pt x="50960" y="26811"/>
                  </a:lnTo>
                  <a:lnTo>
                    <a:pt x="50960" y="24149"/>
                  </a:lnTo>
                  <a:lnTo>
                    <a:pt x="50960" y="21423"/>
                  </a:lnTo>
                  <a:lnTo>
                    <a:pt x="50960" y="18761"/>
                  </a:lnTo>
                  <a:lnTo>
                    <a:pt x="50960" y="16099"/>
                  </a:lnTo>
                  <a:lnTo>
                    <a:pt x="48298" y="16099"/>
                  </a:lnTo>
                  <a:lnTo>
                    <a:pt x="48298" y="13374"/>
                  </a:lnTo>
                  <a:lnTo>
                    <a:pt x="50960" y="10712"/>
                  </a:lnTo>
                  <a:lnTo>
                    <a:pt x="50960" y="8049"/>
                  </a:lnTo>
                  <a:lnTo>
                    <a:pt x="53622" y="8049"/>
                  </a:lnTo>
                  <a:lnTo>
                    <a:pt x="56284" y="8049"/>
                  </a:lnTo>
                  <a:lnTo>
                    <a:pt x="56284" y="5387"/>
                  </a:lnTo>
                  <a:lnTo>
                    <a:pt x="59009" y="5387"/>
                  </a:lnTo>
                  <a:lnTo>
                    <a:pt x="59009" y="2662"/>
                  </a:lnTo>
                  <a:lnTo>
                    <a:pt x="61671" y="2662"/>
                  </a:lnTo>
                  <a:lnTo>
                    <a:pt x="64333" y="2662"/>
                  </a:lnTo>
                  <a:lnTo>
                    <a:pt x="67059" y="2662"/>
                  </a:lnTo>
                  <a:lnTo>
                    <a:pt x="69721" y="2662"/>
                  </a:lnTo>
                  <a:lnTo>
                    <a:pt x="72383" y="2662"/>
                  </a:lnTo>
                  <a:lnTo>
                    <a:pt x="75108" y="2662"/>
                  </a:lnTo>
                  <a:lnTo>
                    <a:pt x="77770" y="2662"/>
                  </a:lnTo>
                  <a:lnTo>
                    <a:pt x="80433" y="2662"/>
                  </a:lnTo>
                  <a:lnTo>
                    <a:pt x="83095" y="2662"/>
                  </a:lnTo>
                  <a:lnTo>
                    <a:pt x="83095" y="0"/>
                  </a:lnTo>
                  <a:lnTo>
                    <a:pt x="83095" y="2662"/>
                  </a:lnTo>
                  <a:lnTo>
                    <a:pt x="85820" y="2662"/>
                  </a:lnTo>
                  <a:lnTo>
                    <a:pt x="85820" y="5387"/>
                  </a:lnTo>
                  <a:lnTo>
                    <a:pt x="85820" y="8049"/>
                  </a:lnTo>
                  <a:lnTo>
                    <a:pt x="85820" y="10712"/>
                  </a:lnTo>
                  <a:lnTo>
                    <a:pt x="85820" y="13374"/>
                  </a:lnTo>
                  <a:lnTo>
                    <a:pt x="83095" y="13374"/>
                  </a:lnTo>
                  <a:lnTo>
                    <a:pt x="80433" y="16099"/>
                  </a:lnTo>
                  <a:lnTo>
                    <a:pt x="77770" y="16099"/>
                  </a:lnTo>
                  <a:lnTo>
                    <a:pt x="75108" y="18761"/>
                  </a:lnTo>
                  <a:lnTo>
                    <a:pt x="75108" y="21423"/>
                  </a:lnTo>
                  <a:lnTo>
                    <a:pt x="72383" y="24149"/>
                  </a:lnTo>
                  <a:lnTo>
                    <a:pt x="72383" y="26811"/>
                  </a:lnTo>
                  <a:lnTo>
                    <a:pt x="72383" y="29473"/>
                  </a:lnTo>
                  <a:lnTo>
                    <a:pt x="72383" y="32198"/>
                  </a:lnTo>
                  <a:lnTo>
                    <a:pt x="72383" y="34860"/>
                  </a:lnTo>
                  <a:lnTo>
                    <a:pt x="69721" y="37522"/>
                  </a:lnTo>
                  <a:lnTo>
                    <a:pt x="69721" y="40184"/>
                  </a:lnTo>
                  <a:lnTo>
                    <a:pt x="69721" y="42910"/>
                  </a:lnTo>
                  <a:lnTo>
                    <a:pt x="67059" y="45572"/>
                  </a:lnTo>
                  <a:lnTo>
                    <a:pt x="67059" y="48234"/>
                  </a:lnTo>
                  <a:lnTo>
                    <a:pt x="67059" y="50959"/>
                  </a:lnTo>
                  <a:lnTo>
                    <a:pt x="67059" y="53621"/>
                  </a:lnTo>
                  <a:lnTo>
                    <a:pt x="67059" y="56284"/>
                  </a:lnTo>
                  <a:lnTo>
                    <a:pt x="67059" y="59009"/>
                  </a:lnTo>
                  <a:lnTo>
                    <a:pt x="64333" y="59009"/>
                  </a:lnTo>
                  <a:lnTo>
                    <a:pt x="64333" y="61671"/>
                  </a:lnTo>
                  <a:lnTo>
                    <a:pt x="64333" y="64333"/>
                  </a:lnTo>
                  <a:lnTo>
                    <a:pt x="67059" y="64333"/>
                  </a:lnTo>
                  <a:lnTo>
                    <a:pt x="67059" y="67059"/>
                  </a:lnTo>
                  <a:lnTo>
                    <a:pt x="67059" y="69721"/>
                  </a:lnTo>
                  <a:lnTo>
                    <a:pt x="69721" y="69721"/>
                  </a:lnTo>
                  <a:lnTo>
                    <a:pt x="69721" y="72383"/>
                  </a:lnTo>
                  <a:lnTo>
                    <a:pt x="69721" y="75045"/>
                  </a:lnTo>
                  <a:lnTo>
                    <a:pt x="72383" y="75045"/>
                  </a:lnTo>
                  <a:lnTo>
                    <a:pt x="75108" y="77770"/>
                  </a:lnTo>
                  <a:lnTo>
                    <a:pt x="77770" y="77770"/>
                  </a:lnTo>
                  <a:lnTo>
                    <a:pt x="80433" y="80433"/>
                  </a:lnTo>
                  <a:lnTo>
                    <a:pt x="83095" y="80433"/>
                  </a:lnTo>
                  <a:lnTo>
                    <a:pt x="83095" y="83095"/>
                  </a:lnTo>
                  <a:lnTo>
                    <a:pt x="85820" y="83095"/>
                  </a:lnTo>
                  <a:lnTo>
                    <a:pt x="88482" y="85820"/>
                  </a:lnTo>
                  <a:lnTo>
                    <a:pt x="91144" y="85820"/>
                  </a:lnTo>
                  <a:lnTo>
                    <a:pt x="91144" y="88482"/>
                  </a:lnTo>
                  <a:lnTo>
                    <a:pt x="91144" y="93870"/>
                  </a:lnTo>
                  <a:lnTo>
                    <a:pt x="91144" y="96532"/>
                  </a:lnTo>
                  <a:lnTo>
                    <a:pt x="91144" y="99194"/>
                  </a:lnTo>
                  <a:lnTo>
                    <a:pt x="91144" y="101856"/>
                  </a:lnTo>
                  <a:lnTo>
                    <a:pt x="91144" y="104581"/>
                  </a:lnTo>
                  <a:lnTo>
                    <a:pt x="88482" y="107243"/>
                  </a:lnTo>
                  <a:lnTo>
                    <a:pt x="88482" y="109905"/>
                  </a:lnTo>
                  <a:lnTo>
                    <a:pt x="91144" y="112631"/>
                  </a:lnTo>
                  <a:lnTo>
                    <a:pt x="91144" y="115293"/>
                  </a:lnTo>
                  <a:lnTo>
                    <a:pt x="93870" y="115293"/>
                  </a:lnTo>
                  <a:lnTo>
                    <a:pt x="93870" y="117955"/>
                  </a:lnTo>
                  <a:lnTo>
                    <a:pt x="91144" y="117955"/>
                  </a:lnTo>
                  <a:lnTo>
                    <a:pt x="91144" y="120680"/>
                  </a:lnTo>
                  <a:lnTo>
                    <a:pt x="88482" y="120680"/>
                  </a:lnTo>
                  <a:lnTo>
                    <a:pt x="85820" y="120680"/>
                  </a:lnTo>
                  <a:lnTo>
                    <a:pt x="83095" y="120680"/>
                  </a:lnTo>
                  <a:lnTo>
                    <a:pt x="83095" y="123342"/>
                  </a:lnTo>
                  <a:lnTo>
                    <a:pt x="83095" y="126005"/>
                  </a:lnTo>
                  <a:lnTo>
                    <a:pt x="80433" y="126005"/>
                  </a:lnTo>
                  <a:lnTo>
                    <a:pt x="77770" y="126005"/>
                  </a:lnTo>
                  <a:lnTo>
                    <a:pt x="75108" y="126005"/>
                  </a:lnTo>
                  <a:lnTo>
                    <a:pt x="72383" y="126005"/>
                  </a:lnTo>
                  <a:lnTo>
                    <a:pt x="72383" y="128667"/>
                  </a:lnTo>
                  <a:lnTo>
                    <a:pt x="69721" y="128667"/>
                  </a:lnTo>
                  <a:lnTo>
                    <a:pt x="69721" y="126005"/>
                  </a:lnTo>
                  <a:lnTo>
                    <a:pt x="67059" y="128667"/>
                  </a:lnTo>
                  <a:lnTo>
                    <a:pt x="64333" y="128667"/>
                  </a:lnTo>
                  <a:lnTo>
                    <a:pt x="64333" y="126005"/>
                  </a:lnTo>
                  <a:lnTo>
                    <a:pt x="61671" y="126005"/>
                  </a:lnTo>
                  <a:lnTo>
                    <a:pt x="61671" y="128667"/>
                  </a:lnTo>
                  <a:lnTo>
                    <a:pt x="59009" y="128667"/>
                  </a:lnTo>
                  <a:lnTo>
                    <a:pt x="59009" y="131392"/>
                  </a:lnTo>
                  <a:lnTo>
                    <a:pt x="59009" y="13139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6" name="Freeform: Shape 235">
              <a:extLst>
                <a:ext uri="{FF2B5EF4-FFF2-40B4-BE49-F238E27FC236}">
                  <a16:creationId xmlns:a16="http://schemas.microsoft.com/office/drawing/2014/main" id="{C7E397B6-417B-BEC4-A571-E68A2730F7BB}"/>
                </a:ext>
              </a:extLst>
            </p:cNvPr>
            <p:cNvSpPr/>
            <p:nvPr/>
          </p:nvSpPr>
          <p:spPr>
            <a:xfrm>
              <a:off x="1931444" y="3918884"/>
              <a:ext cx="144829" cy="182351"/>
            </a:xfrm>
            <a:custGeom>
              <a:avLst/>
              <a:gdLst>
                <a:gd name="connsiteX0" fmla="*/ 29536 w 144829"/>
                <a:gd name="connsiteY0" fmla="*/ 166253 h 182351"/>
                <a:gd name="connsiteX1" fmla="*/ 26811 w 144829"/>
                <a:gd name="connsiteY1" fmla="*/ 166253 h 182351"/>
                <a:gd name="connsiteX2" fmla="*/ 26811 w 144829"/>
                <a:gd name="connsiteY2" fmla="*/ 163591 h 182351"/>
                <a:gd name="connsiteX3" fmla="*/ 24149 w 144829"/>
                <a:gd name="connsiteY3" fmla="*/ 160865 h 182351"/>
                <a:gd name="connsiteX4" fmla="*/ 24149 w 144829"/>
                <a:gd name="connsiteY4" fmla="*/ 158203 h 182351"/>
                <a:gd name="connsiteX5" fmla="*/ 26811 w 144829"/>
                <a:gd name="connsiteY5" fmla="*/ 155541 h 182351"/>
                <a:gd name="connsiteX6" fmla="*/ 26811 w 144829"/>
                <a:gd name="connsiteY6" fmla="*/ 152816 h 182351"/>
                <a:gd name="connsiteX7" fmla="*/ 26811 w 144829"/>
                <a:gd name="connsiteY7" fmla="*/ 150153 h 182351"/>
                <a:gd name="connsiteX8" fmla="*/ 26811 w 144829"/>
                <a:gd name="connsiteY8" fmla="*/ 147491 h 182351"/>
                <a:gd name="connsiteX9" fmla="*/ 26811 w 144829"/>
                <a:gd name="connsiteY9" fmla="*/ 144830 h 182351"/>
                <a:gd name="connsiteX10" fmla="*/ 26811 w 144829"/>
                <a:gd name="connsiteY10" fmla="*/ 139442 h 182351"/>
                <a:gd name="connsiteX11" fmla="*/ 26811 w 144829"/>
                <a:gd name="connsiteY11" fmla="*/ 136780 h 182351"/>
                <a:gd name="connsiteX12" fmla="*/ 24149 w 144829"/>
                <a:gd name="connsiteY12" fmla="*/ 136780 h 182351"/>
                <a:gd name="connsiteX13" fmla="*/ 21487 w 144829"/>
                <a:gd name="connsiteY13" fmla="*/ 134054 h 182351"/>
                <a:gd name="connsiteX14" fmla="*/ 18761 w 144829"/>
                <a:gd name="connsiteY14" fmla="*/ 134054 h 182351"/>
                <a:gd name="connsiteX15" fmla="*/ 18761 w 144829"/>
                <a:gd name="connsiteY15" fmla="*/ 131392 h 182351"/>
                <a:gd name="connsiteX16" fmla="*/ 16099 w 144829"/>
                <a:gd name="connsiteY16" fmla="*/ 131392 h 182351"/>
                <a:gd name="connsiteX17" fmla="*/ 13437 w 144829"/>
                <a:gd name="connsiteY17" fmla="*/ 128730 h 182351"/>
                <a:gd name="connsiteX18" fmla="*/ 10775 w 144829"/>
                <a:gd name="connsiteY18" fmla="*/ 128730 h 182351"/>
                <a:gd name="connsiteX19" fmla="*/ 8050 w 144829"/>
                <a:gd name="connsiteY19" fmla="*/ 126005 h 182351"/>
                <a:gd name="connsiteX20" fmla="*/ 5388 w 144829"/>
                <a:gd name="connsiteY20" fmla="*/ 126005 h 182351"/>
                <a:gd name="connsiteX21" fmla="*/ 5388 w 144829"/>
                <a:gd name="connsiteY21" fmla="*/ 123343 h 182351"/>
                <a:gd name="connsiteX22" fmla="*/ 5388 w 144829"/>
                <a:gd name="connsiteY22" fmla="*/ 120681 h 182351"/>
                <a:gd name="connsiteX23" fmla="*/ 2725 w 144829"/>
                <a:gd name="connsiteY23" fmla="*/ 120681 h 182351"/>
                <a:gd name="connsiteX24" fmla="*/ 2725 w 144829"/>
                <a:gd name="connsiteY24" fmla="*/ 118018 h 182351"/>
                <a:gd name="connsiteX25" fmla="*/ 2725 w 144829"/>
                <a:gd name="connsiteY25" fmla="*/ 115293 h 182351"/>
                <a:gd name="connsiteX26" fmla="*/ 0 w 144829"/>
                <a:gd name="connsiteY26" fmla="*/ 115293 h 182351"/>
                <a:gd name="connsiteX27" fmla="*/ 0 w 144829"/>
                <a:gd name="connsiteY27" fmla="*/ 112631 h 182351"/>
                <a:gd name="connsiteX28" fmla="*/ 0 w 144829"/>
                <a:gd name="connsiteY28" fmla="*/ 109969 h 182351"/>
                <a:gd name="connsiteX29" fmla="*/ 2725 w 144829"/>
                <a:gd name="connsiteY29" fmla="*/ 109969 h 182351"/>
                <a:gd name="connsiteX30" fmla="*/ 2725 w 144829"/>
                <a:gd name="connsiteY30" fmla="*/ 107244 h 182351"/>
                <a:gd name="connsiteX31" fmla="*/ 2725 w 144829"/>
                <a:gd name="connsiteY31" fmla="*/ 104581 h 182351"/>
                <a:gd name="connsiteX32" fmla="*/ 2725 w 144829"/>
                <a:gd name="connsiteY32" fmla="*/ 101919 h 182351"/>
                <a:gd name="connsiteX33" fmla="*/ 2725 w 144829"/>
                <a:gd name="connsiteY33" fmla="*/ 99194 h 182351"/>
                <a:gd name="connsiteX34" fmla="*/ 2725 w 144829"/>
                <a:gd name="connsiteY34" fmla="*/ 96532 h 182351"/>
                <a:gd name="connsiteX35" fmla="*/ 5388 w 144829"/>
                <a:gd name="connsiteY35" fmla="*/ 93870 h 182351"/>
                <a:gd name="connsiteX36" fmla="*/ 5388 w 144829"/>
                <a:gd name="connsiteY36" fmla="*/ 91144 h 182351"/>
                <a:gd name="connsiteX37" fmla="*/ 5388 w 144829"/>
                <a:gd name="connsiteY37" fmla="*/ 88482 h 182351"/>
                <a:gd name="connsiteX38" fmla="*/ 8050 w 144829"/>
                <a:gd name="connsiteY38" fmla="*/ 85820 h 182351"/>
                <a:gd name="connsiteX39" fmla="*/ 8050 w 144829"/>
                <a:gd name="connsiteY39" fmla="*/ 83158 h 182351"/>
                <a:gd name="connsiteX40" fmla="*/ 8050 w 144829"/>
                <a:gd name="connsiteY40" fmla="*/ 80433 h 182351"/>
                <a:gd name="connsiteX41" fmla="*/ 8050 w 144829"/>
                <a:gd name="connsiteY41" fmla="*/ 77771 h 182351"/>
                <a:gd name="connsiteX42" fmla="*/ 8050 w 144829"/>
                <a:gd name="connsiteY42" fmla="*/ 75109 h 182351"/>
                <a:gd name="connsiteX43" fmla="*/ 10775 w 144829"/>
                <a:gd name="connsiteY43" fmla="*/ 72383 h 182351"/>
                <a:gd name="connsiteX44" fmla="*/ 10775 w 144829"/>
                <a:gd name="connsiteY44" fmla="*/ 69721 h 182351"/>
                <a:gd name="connsiteX45" fmla="*/ 13437 w 144829"/>
                <a:gd name="connsiteY45" fmla="*/ 67059 h 182351"/>
                <a:gd name="connsiteX46" fmla="*/ 16099 w 144829"/>
                <a:gd name="connsiteY46" fmla="*/ 67059 h 182351"/>
                <a:gd name="connsiteX47" fmla="*/ 18761 w 144829"/>
                <a:gd name="connsiteY47" fmla="*/ 64334 h 182351"/>
                <a:gd name="connsiteX48" fmla="*/ 21487 w 144829"/>
                <a:gd name="connsiteY48" fmla="*/ 64334 h 182351"/>
                <a:gd name="connsiteX49" fmla="*/ 21487 w 144829"/>
                <a:gd name="connsiteY49" fmla="*/ 61672 h 182351"/>
                <a:gd name="connsiteX50" fmla="*/ 21487 w 144829"/>
                <a:gd name="connsiteY50" fmla="*/ 59009 h 182351"/>
                <a:gd name="connsiteX51" fmla="*/ 21487 w 144829"/>
                <a:gd name="connsiteY51" fmla="*/ 56347 h 182351"/>
                <a:gd name="connsiteX52" fmla="*/ 21487 w 144829"/>
                <a:gd name="connsiteY52" fmla="*/ 53622 h 182351"/>
                <a:gd name="connsiteX53" fmla="*/ 18761 w 144829"/>
                <a:gd name="connsiteY53" fmla="*/ 53622 h 182351"/>
                <a:gd name="connsiteX54" fmla="*/ 18761 w 144829"/>
                <a:gd name="connsiteY54" fmla="*/ 50960 h 182351"/>
                <a:gd name="connsiteX55" fmla="*/ 21487 w 144829"/>
                <a:gd name="connsiteY55" fmla="*/ 50960 h 182351"/>
                <a:gd name="connsiteX56" fmla="*/ 24149 w 144829"/>
                <a:gd name="connsiteY56" fmla="*/ 50960 h 182351"/>
                <a:gd name="connsiteX57" fmla="*/ 26811 w 144829"/>
                <a:gd name="connsiteY57" fmla="*/ 50960 h 182351"/>
                <a:gd name="connsiteX58" fmla="*/ 29536 w 144829"/>
                <a:gd name="connsiteY58" fmla="*/ 50960 h 182351"/>
                <a:gd name="connsiteX59" fmla="*/ 34860 w 144829"/>
                <a:gd name="connsiteY59" fmla="*/ 48298 h 182351"/>
                <a:gd name="connsiteX60" fmla="*/ 37586 w 144829"/>
                <a:gd name="connsiteY60" fmla="*/ 48298 h 182351"/>
                <a:gd name="connsiteX61" fmla="*/ 40248 w 144829"/>
                <a:gd name="connsiteY61" fmla="*/ 48298 h 182351"/>
                <a:gd name="connsiteX62" fmla="*/ 42910 w 144829"/>
                <a:gd name="connsiteY62" fmla="*/ 48298 h 182351"/>
                <a:gd name="connsiteX63" fmla="*/ 45572 w 144829"/>
                <a:gd name="connsiteY63" fmla="*/ 48298 h 182351"/>
                <a:gd name="connsiteX64" fmla="*/ 48298 w 144829"/>
                <a:gd name="connsiteY64" fmla="*/ 45572 h 182351"/>
                <a:gd name="connsiteX65" fmla="*/ 50960 w 144829"/>
                <a:gd name="connsiteY65" fmla="*/ 45572 h 182351"/>
                <a:gd name="connsiteX66" fmla="*/ 53622 w 144829"/>
                <a:gd name="connsiteY66" fmla="*/ 42910 h 182351"/>
                <a:gd name="connsiteX67" fmla="*/ 56347 w 144829"/>
                <a:gd name="connsiteY67" fmla="*/ 42910 h 182351"/>
                <a:gd name="connsiteX68" fmla="*/ 61671 w 144829"/>
                <a:gd name="connsiteY68" fmla="*/ 40248 h 182351"/>
                <a:gd name="connsiteX69" fmla="*/ 69721 w 144829"/>
                <a:gd name="connsiteY69" fmla="*/ 37523 h 182351"/>
                <a:gd name="connsiteX70" fmla="*/ 67059 w 144829"/>
                <a:gd name="connsiteY70" fmla="*/ 34860 h 182351"/>
                <a:gd name="connsiteX71" fmla="*/ 67059 w 144829"/>
                <a:gd name="connsiteY71" fmla="*/ 32198 h 182351"/>
                <a:gd name="connsiteX72" fmla="*/ 64397 w 144829"/>
                <a:gd name="connsiteY72" fmla="*/ 32198 h 182351"/>
                <a:gd name="connsiteX73" fmla="*/ 64397 w 144829"/>
                <a:gd name="connsiteY73" fmla="*/ 29473 h 182351"/>
                <a:gd name="connsiteX74" fmla="*/ 61671 w 144829"/>
                <a:gd name="connsiteY74" fmla="*/ 29473 h 182351"/>
                <a:gd name="connsiteX75" fmla="*/ 61671 w 144829"/>
                <a:gd name="connsiteY75" fmla="*/ 26811 h 182351"/>
                <a:gd name="connsiteX76" fmla="*/ 59009 w 144829"/>
                <a:gd name="connsiteY76" fmla="*/ 24149 h 182351"/>
                <a:gd name="connsiteX77" fmla="*/ 59009 w 144829"/>
                <a:gd name="connsiteY77" fmla="*/ 21487 h 182351"/>
                <a:gd name="connsiteX78" fmla="*/ 61671 w 144829"/>
                <a:gd name="connsiteY78" fmla="*/ 18761 h 182351"/>
                <a:gd name="connsiteX79" fmla="*/ 64397 w 144829"/>
                <a:gd name="connsiteY79" fmla="*/ 18761 h 182351"/>
                <a:gd name="connsiteX80" fmla="*/ 67059 w 144829"/>
                <a:gd name="connsiteY80" fmla="*/ 18761 h 182351"/>
                <a:gd name="connsiteX81" fmla="*/ 69721 w 144829"/>
                <a:gd name="connsiteY81" fmla="*/ 18761 h 182351"/>
                <a:gd name="connsiteX82" fmla="*/ 75108 w 144829"/>
                <a:gd name="connsiteY82" fmla="*/ 18761 h 182351"/>
                <a:gd name="connsiteX83" fmla="*/ 75108 w 144829"/>
                <a:gd name="connsiteY83" fmla="*/ 16099 h 182351"/>
                <a:gd name="connsiteX84" fmla="*/ 77770 w 144829"/>
                <a:gd name="connsiteY84" fmla="*/ 16099 h 182351"/>
                <a:gd name="connsiteX85" fmla="*/ 77770 w 144829"/>
                <a:gd name="connsiteY85" fmla="*/ 13437 h 182351"/>
                <a:gd name="connsiteX86" fmla="*/ 77770 w 144829"/>
                <a:gd name="connsiteY86" fmla="*/ 10712 h 182351"/>
                <a:gd name="connsiteX87" fmla="*/ 80433 w 144829"/>
                <a:gd name="connsiteY87" fmla="*/ 10712 h 182351"/>
                <a:gd name="connsiteX88" fmla="*/ 80433 w 144829"/>
                <a:gd name="connsiteY88" fmla="*/ 8050 h 182351"/>
                <a:gd name="connsiteX89" fmla="*/ 83158 w 144829"/>
                <a:gd name="connsiteY89" fmla="*/ 8050 h 182351"/>
                <a:gd name="connsiteX90" fmla="*/ 85820 w 144829"/>
                <a:gd name="connsiteY90" fmla="*/ 5388 h 182351"/>
                <a:gd name="connsiteX91" fmla="*/ 88482 w 144829"/>
                <a:gd name="connsiteY91" fmla="*/ 5388 h 182351"/>
                <a:gd name="connsiteX92" fmla="*/ 88482 w 144829"/>
                <a:gd name="connsiteY92" fmla="*/ 2662 h 182351"/>
                <a:gd name="connsiteX93" fmla="*/ 91208 w 144829"/>
                <a:gd name="connsiteY93" fmla="*/ 2662 h 182351"/>
                <a:gd name="connsiteX94" fmla="*/ 91208 w 144829"/>
                <a:gd name="connsiteY94" fmla="*/ 0 h 182351"/>
                <a:gd name="connsiteX95" fmla="*/ 93870 w 144829"/>
                <a:gd name="connsiteY95" fmla="*/ 2662 h 182351"/>
                <a:gd name="connsiteX96" fmla="*/ 96532 w 144829"/>
                <a:gd name="connsiteY96" fmla="*/ 5388 h 182351"/>
                <a:gd name="connsiteX97" fmla="*/ 96532 w 144829"/>
                <a:gd name="connsiteY97" fmla="*/ 8050 h 182351"/>
                <a:gd name="connsiteX98" fmla="*/ 99257 w 144829"/>
                <a:gd name="connsiteY98" fmla="*/ 10712 h 182351"/>
                <a:gd name="connsiteX99" fmla="*/ 101919 w 144829"/>
                <a:gd name="connsiteY99" fmla="*/ 10712 h 182351"/>
                <a:gd name="connsiteX100" fmla="*/ 101919 w 144829"/>
                <a:gd name="connsiteY100" fmla="*/ 13437 h 182351"/>
                <a:gd name="connsiteX101" fmla="*/ 104581 w 144829"/>
                <a:gd name="connsiteY101" fmla="*/ 16099 h 182351"/>
                <a:gd name="connsiteX102" fmla="*/ 107243 w 144829"/>
                <a:gd name="connsiteY102" fmla="*/ 16099 h 182351"/>
                <a:gd name="connsiteX103" fmla="*/ 107243 w 144829"/>
                <a:gd name="connsiteY103" fmla="*/ 18761 h 182351"/>
                <a:gd name="connsiteX104" fmla="*/ 109969 w 144829"/>
                <a:gd name="connsiteY104" fmla="*/ 21487 h 182351"/>
                <a:gd name="connsiteX105" fmla="*/ 112631 w 144829"/>
                <a:gd name="connsiteY105" fmla="*/ 24149 h 182351"/>
                <a:gd name="connsiteX106" fmla="*/ 115293 w 144829"/>
                <a:gd name="connsiteY106" fmla="*/ 26811 h 182351"/>
                <a:gd name="connsiteX107" fmla="*/ 118018 w 144829"/>
                <a:gd name="connsiteY107" fmla="*/ 29473 h 182351"/>
                <a:gd name="connsiteX108" fmla="*/ 118018 w 144829"/>
                <a:gd name="connsiteY108" fmla="*/ 26811 h 182351"/>
                <a:gd name="connsiteX109" fmla="*/ 120681 w 144829"/>
                <a:gd name="connsiteY109" fmla="*/ 26811 h 182351"/>
                <a:gd name="connsiteX110" fmla="*/ 123343 w 144829"/>
                <a:gd name="connsiteY110" fmla="*/ 26811 h 182351"/>
                <a:gd name="connsiteX111" fmla="*/ 126068 w 144829"/>
                <a:gd name="connsiteY111" fmla="*/ 24149 h 182351"/>
                <a:gd name="connsiteX112" fmla="*/ 128730 w 144829"/>
                <a:gd name="connsiteY112" fmla="*/ 21487 h 182351"/>
                <a:gd name="connsiteX113" fmla="*/ 128730 w 144829"/>
                <a:gd name="connsiteY113" fmla="*/ 18761 h 182351"/>
                <a:gd name="connsiteX114" fmla="*/ 131392 w 144829"/>
                <a:gd name="connsiteY114" fmla="*/ 18761 h 182351"/>
                <a:gd name="connsiteX115" fmla="*/ 131392 w 144829"/>
                <a:gd name="connsiteY115" fmla="*/ 21487 h 182351"/>
                <a:gd name="connsiteX116" fmla="*/ 131392 w 144829"/>
                <a:gd name="connsiteY116" fmla="*/ 24149 h 182351"/>
                <a:gd name="connsiteX117" fmla="*/ 131392 w 144829"/>
                <a:gd name="connsiteY117" fmla="*/ 26811 h 182351"/>
                <a:gd name="connsiteX118" fmla="*/ 131392 w 144829"/>
                <a:gd name="connsiteY118" fmla="*/ 29473 h 182351"/>
                <a:gd name="connsiteX119" fmla="*/ 131392 w 144829"/>
                <a:gd name="connsiteY119" fmla="*/ 34860 h 182351"/>
                <a:gd name="connsiteX120" fmla="*/ 131392 w 144829"/>
                <a:gd name="connsiteY120" fmla="*/ 37523 h 182351"/>
                <a:gd name="connsiteX121" fmla="*/ 131392 w 144829"/>
                <a:gd name="connsiteY121" fmla="*/ 40248 h 182351"/>
                <a:gd name="connsiteX122" fmla="*/ 131392 w 144829"/>
                <a:gd name="connsiteY122" fmla="*/ 45572 h 182351"/>
                <a:gd name="connsiteX123" fmla="*/ 131392 w 144829"/>
                <a:gd name="connsiteY123" fmla="*/ 48298 h 182351"/>
                <a:gd name="connsiteX124" fmla="*/ 131392 w 144829"/>
                <a:gd name="connsiteY124" fmla="*/ 50960 h 182351"/>
                <a:gd name="connsiteX125" fmla="*/ 136780 w 144829"/>
                <a:gd name="connsiteY125" fmla="*/ 53622 h 182351"/>
                <a:gd name="connsiteX126" fmla="*/ 139442 w 144829"/>
                <a:gd name="connsiteY126" fmla="*/ 56347 h 182351"/>
                <a:gd name="connsiteX127" fmla="*/ 142104 w 144829"/>
                <a:gd name="connsiteY127" fmla="*/ 59009 h 182351"/>
                <a:gd name="connsiteX128" fmla="*/ 144829 w 144829"/>
                <a:gd name="connsiteY128" fmla="*/ 59009 h 182351"/>
                <a:gd name="connsiteX129" fmla="*/ 144829 w 144829"/>
                <a:gd name="connsiteY129" fmla="*/ 61672 h 182351"/>
                <a:gd name="connsiteX130" fmla="*/ 144829 w 144829"/>
                <a:gd name="connsiteY130" fmla="*/ 64334 h 182351"/>
                <a:gd name="connsiteX131" fmla="*/ 144829 w 144829"/>
                <a:gd name="connsiteY131" fmla="*/ 67059 h 182351"/>
                <a:gd name="connsiteX132" fmla="*/ 142104 w 144829"/>
                <a:gd name="connsiteY132" fmla="*/ 67059 h 182351"/>
                <a:gd name="connsiteX133" fmla="*/ 142104 w 144829"/>
                <a:gd name="connsiteY133" fmla="*/ 69721 h 182351"/>
                <a:gd name="connsiteX134" fmla="*/ 142104 w 144829"/>
                <a:gd name="connsiteY134" fmla="*/ 72383 h 182351"/>
                <a:gd name="connsiteX135" fmla="*/ 142104 w 144829"/>
                <a:gd name="connsiteY135" fmla="*/ 75109 h 182351"/>
                <a:gd name="connsiteX136" fmla="*/ 142104 w 144829"/>
                <a:gd name="connsiteY136" fmla="*/ 77771 h 182351"/>
                <a:gd name="connsiteX137" fmla="*/ 142104 w 144829"/>
                <a:gd name="connsiteY137" fmla="*/ 80433 h 182351"/>
                <a:gd name="connsiteX138" fmla="*/ 139442 w 144829"/>
                <a:gd name="connsiteY138" fmla="*/ 80433 h 182351"/>
                <a:gd name="connsiteX139" fmla="*/ 136780 w 144829"/>
                <a:gd name="connsiteY139" fmla="*/ 80433 h 182351"/>
                <a:gd name="connsiteX140" fmla="*/ 136780 w 144829"/>
                <a:gd name="connsiteY140" fmla="*/ 83158 h 182351"/>
                <a:gd name="connsiteX141" fmla="*/ 136780 w 144829"/>
                <a:gd name="connsiteY141" fmla="*/ 85820 h 182351"/>
                <a:gd name="connsiteX142" fmla="*/ 139442 w 144829"/>
                <a:gd name="connsiteY142" fmla="*/ 85820 h 182351"/>
                <a:gd name="connsiteX143" fmla="*/ 136780 w 144829"/>
                <a:gd name="connsiteY143" fmla="*/ 85820 h 182351"/>
                <a:gd name="connsiteX144" fmla="*/ 134054 w 144829"/>
                <a:gd name="connsiteY144" fmla="*/ 85820 h 182351"/>
                <a:gd name="connsiteX145" fmla="*/ 134054 w 144829"/>
                <a:gd name="connsiteY145" fmla="*/ 88482 h 182351"/>
                <a:gd name="connsiteX146" fmla="*/ 131392 w 144829"/>
                <a:gd name="connsiteY146" fmla="*/ 88482 h 182351"/>
                <a:gd name="connsiteX147" fmla="*/ 131392 w 144829"/>
                <a:gd name="connsiteY147" fmla="*/ 91144 h 182351"/>
                <a:gd name="connsiteX148" fmla="*/ 128730 w 144829"/>
                <a:gd name="connsiteY148" fmla="*/ 91144 h 182351"/>
                <a:gd name="connsiteX149" fmla="*/ 128730 w 144829"/>
                <a:gd name="connsiteY149" fmla="*/ 93870 h 182351"/>
                <a:gd name="connsiteX150" fmla="*/ 126068 w 144829"/>
                <a:gd name="connsiteY150" fmla="*/ 93870 h 182351"/>
                <a:gd name="connsiteX151" fmla="*/ 126068 w 144829"/>
                <a:gd name="connsiteY151" fmla="*/ 96532 h 182351"/>
                <a:gd name="connsiteX152" fmla="*/ 123343 w 144829"/>
                <a:gd name="connsiteY152" fmla="*/ 96532 h 182351"/>
                <a:gd name="connsiteX153" fmla="*/ 123343 w 144829"/>
                <a:gd name="connsiteY153" fmla="*/ 99194 h 182351"/>
                <a:gd name="connsiteX154" fmla="*/ 120681 w 144829"/>
                <a:gd name="connsiteY154" fmla="*/ 99194 h 182351"/>
                <a:gd name="connsiteX155" fmla="*/ 120681 w 144829"/>
                <a:gd name="connsiteY155" fmla="*/ 101919 h 182351"/>
                <a:gd name="connsiteX156" fmla="*/ 118018 w 144829"/>
                <a:gd name="connsiteY156" fmla="*/ 99194 h 182351"/>
                <a:gd name="connsiteX157" fmla="*/ 118018 w 144829"/>
                <a:gd name="connsiteY157" fmla="*/ 101919 h 182351"/>
                <a:gd name="connsiteX158" fmla="*/ 118018 w 144829"/>
                <a:gd name="connsiteY158" fmla="*/ 104581 h 182351"/>
                <a:gd name="connsiteX159" fmla="*/ 115293 w 144829"/>
                <a:gd name="connsiteY159" fmla="*/ 104581 h 182351"/>
                <a:gd name="connsiteX160" fmla="*/ 112631 w 144829"/>
                <a:gd name="connsiteY160" fmla="*/ 104581 h 182351"/>
                <a:gd name="connsiteX161" fmla="*/ 112631 w 144829"/>
                <a:gd name="connsiteY161" fmla="*/ 107244 h 182351"/>
                <a:gd name="connsiteX162" fmla="*/ 109969 w 144829"/>
                <a:gd name="connsiteY162" fmla="*/ 107244 h 182351"/>
                <a:gd name="connsiteX163" fmla="*/ 109969 w 144829"/>
                <a:gd name="connsiteY163" fmla="*/ 104581 h 182351"/>
                <a:gd name="connsiteX164" fmla="*/ 109969 w 144829"/>
                <a:gd name="connsiteY164" fmla="*/ 107244 h 182351"/>
                <a:gd name="connsiteX165" fmla="*/ 107243 w 144829"/>
                <a:gd name="connsiteY165" fmla="*/ 107244 h 182351"/>
                <a:gd name="connsiteX166" fmla="*/ 107243 w 144829"/>
                <a:gd name="connsiteY166" fmla="*/ 109969 h 182351"/>
                <a:gd name="connsiteX167" fmla="*/ 107243 w 144829"/>
                <a:gd name="connsiteY167" fmla="*/ 107244 h 182351"/>
                <a:gd name="connsiteX168" fmla="*/ 104581 w 144829"/>
                <a:gd name="connsiteY168" fmla="*/ 107244 h 182351"/>
                <a:gd name="connsiteX169" fmla="*/ 104581 w 144829"/>
                <a:gd name="connsiteY169" fmla="*/ 109969 h 182351"/>
                <a:gd name="connsiteX170" fmla="*/ 101919 w 144829"/>
                <a:gd name="connsiteY170" fmla="*/ 109969 h 182351"/>
                <a:gd name="connsiteX171" fmla="*/ 99257 w 144829"/>
                <a:gd name="connsiteY171" fmla="*/ 112631 h 182351"/>
                <a:gd name="connsiteX172" fmla="*/ 101919 w 144829"/>
                <a:gd name="connsiteY172" fmla="*/ 115293 h 182351"/>
                <a:gd name="connsiteX173" fmla="*/ 101919 w 144829"/>
                <a:gd name="connsiteY173" fmla="*/ 118018 h 182351"/>
                <a:gd name="connsiteX174" fmla="*/ 101919 w 144829"/>
                <a:gd name="connsiteY174" fmla="*/ 120681 h 182351"/>
                <a:gd name="connsiteX175" fmla="*/ 104581 w 144829"/>
                <a:gd name="connsiteY175" fmla="*/ 120681 h 182351"/>
                <a:gd name="connsiteX176" fmla="*/ 104581 w 144829"/>
                <a:gd name="connsiteY176" fmla="*/ 123343 h 182351"/>
                <a:gd name="connsiteX177" fmla="*/ 107243 w 144829"/>
                <a:gd name="connsiteY177" fmla="*/ 123343 h 182351"/>
                <a:gd name="connsiteX178" fmla="*/ 104581 w 144829"/>
                <a:gd name="connsiteY178" fmla="*/ 123343 h 182351"/>
                <a:gd name="connsiteX179" fmla="*/ 104581 w 144829"/>
                <a:gd name="connsiteY179" fmla="*/ 126005 h 182351"/>
                <a:gd name="connsiteX180" fmla="*/ 107243 w 144829"/>
                <a:gd name="connsiteY180" fmla="*/ 126005 h 182351"/>
                <a:gd name="connsiteX181" fmla="*/ 104581 w 144829"/>
                <a:gd name="connsiteY181" fmla="*/ 128730 h 182351"/>
                <a:gd name="connsiteX182" fmla="*/ 101919 w 144829"/>
                <a:gd name="connsiteY182" fmla="*/ 128730 h 182351"/>
                <a:gd name="connsiteX183" fmla="*/ 101919 w 144829"/>
                <a:gd name="connsiteY183" fmla="*/ 131392 h 182351"/>
                <a:gd name="connsiteX184" fmla="*/ 104581 w 144829"/>
                <a:gd name="connsiteY184" fmla="*/ 131392 h 182351"/>
                <a:gd name="connsiteX185" fmla="*/ 107243 w 144829"/>
                <a:gd name="connsiteY185" fmla="*/ 131392 h 182351"/>
                <a:gd name="connsiteX186" fmla="*/ 109969 w 144829"/>
                <a:gd name="connsiteY186" fmla="*/ 131392 h 182351"/>
                <a:gd name="connsiteX187" fmla="*/ 112631 w 144829"/>
                <a:gd name="connsiteY187" fmla="*/ 131392 h 182351"/>
                <a:gd name="connsiteX188" fmla="*/ 112631 w 144829"/>
                <a:gd name="connsiteY188" fmla="*/ 134054 h 182351"/>
                <a:gd name="connsiteX189" fmla="*/ 112631 w 144829"/>
                <a:gd name="connsiteY189" fmla="*/ 136780 h 182351"/>
                <a:gd name="connsiteX190" fmla="*/ 112631 w 144829"/>
                <a:gd name="connsiteY190" fmla="*/ 139442 h 182351"/>
                <a:gd name="connsiteX191" fmla="*/ 109969 w 144829"/>
                <a:gd name="connsiteY191" fmla="*/ 139442 h 182351"/>
                <a:gd name="connsiteX192" fmla="*/ 109969 w 144829"/>
                <a:gd name="connsiteY192" fmla="*/ 142104 h 182351"/>
                <a:gd name="connsiteX193" fmla="*/ 107243 w 144829"/>
                <a:gd name="connsiteY193" fmla="*/ 142104 h 182351"/>
                <a:gd name="connsiteX194" fmla="*/ 107243 w 144829"/>
                <a:gd name="connsiteY194" fmla="*/ 144830 h 182351"/>
                <a:gd name="connsiteX195" fmla="*/ 107243 w 144829"/>
                <a:gd name="connsiteY195" fmla="*/ 142104 h 182351"/>
                <a:gd name="connsiteX196" fmla="*/ 104581 w 144829"/>
                <a:gd name="connsiteY196" fmla="*/ 142104 h 182351"/>
                <a:gd name="connsiteX197" fmla="*/ 104581 w 144829"/>
                <a:gd name="connsiteY197" fmla="*/ 144830 h 182351"/>
                <a:gd name="connsiteX198" fmla="*/ 101919 w 144829"/>
                <a:gd name="connsiteY198" fmla="*/ 144830 h 182351"/>
                <a:gd name="connsiteX199" fmla="*/ 99257 w 144829"/>
                <a:gd name="connsiteY199" fmla="*/ 142104 h 182351"/>
                <a:gd name="connsiteX200" fmla="*/ 99257 w 144829"/>
                <a:gd name="connsiteY200" fmla="*/ 144830 h 182351"/>
                <a:gd name="connsiteX201" fmla="*/ 96532 w 144829"/>
                <a:gd name="connsiteY201" fmla="*/ 144830 h 182351"/>
                <a:gd name="connsiteX202" fmla="*/ 93870 w 144829"/>
                <a:gd name="connsiteY202" fmla="*/ 144830 h 182351"/>
                <a:gd name="connsiteX203" fmla="*/ 93870 w 144829"/>
                <a:gd name="connsiteY203" fmla="*/ 147491 h 182351"/>
                <a:gd name="connsiteX204" fmla="*/ 91208 w 144829"/>
                <a:gd name="connsiteY204" fmla="*/ 147491 h 182351"/>
                <a:gd name="connsiteX205" fmla="*/ 88482 w 144829"/>
                <a:gd name="connsiteY205" fmla="*/ 147491 h 182351"/>
                <a:gd name="connsiteX206" fmla="*/ 85820 w 144829"/>
                <a:gd name="connsiteY206" fmla="*/ 144830 h 182351"/>
                <a:gd name="connsiteX207" fmla="*/ 83158 w 144829"/>
                <a:gd name="connsiteY207" fmla="*/ 147491 h 182351"/>
                <a:gd name="connsiteX208" fmla="*/ 83158 w 144829"/>
                <a:gd name="connsiteY208" fmla="*/ 144830 h 182351"/>
                <a:gd name="connsiteX209" fmla="*/ 80433 w 144829"/>
                <a:gd name="connsiteY209" fmla="*/ 144830 h 182351"/>
                <a:gd name="connsiteX210" fmla="*/ 80433 w 144829"/>
                <a:gd name="connsiteY210" fmla="*/ 147491 h 182351"/>
                <a:gd name="connsiteX211" fmla="*/ 77770 w 144829"/>
                <a:gd name="connsiteY211" fmla="*/ 147491 h 182351"/>
                <a:gd name="connsiteX212" fmla="*/ 77770 w 144829"/>
                <a:gd name="connsiteY212" fmla="*/ 150153 h 182351"/>
                <a:gd name="connsiteX213" fmla="*/ 75108 w 144829"/>
                <a:gd name="connsiteY213" fmla="*/ 150153 h 182351"/>
                <a:gd name="connsiteX214" fmla="*/ 72446 w 144829"/>
                <a:gd name="connsiteY214" fmla="*/ 152816 h 182351"/>
                <a:gd name="connsiteX215" fmla="*/ 72446 w 144829"/>
                <a:gd name="connsiteY215" fmla="*/ 155541 h 182351"/>
                <a:gd name="connsiteX216" fmla="*/ 72446 w 144829"/>
                <a:gd name="connsiteY216" fmla="*/ 158203 h 182351"/>
                <a:gd name="connsiteX217" fmla="*/ 69721 w 144829"/>
                <a:gd name="connsiteY217" fmla="*/ 158203 h 182351"/>
                <a:gd name="connsiteX218" fmla="*/ 69721 w 144829"/>
                <a:gd name="connsiteY218" fmla="*/ 160865 h 182351"/>
                <a:gd name="connsiteX219" fmla="*/ 67059 w 144829"/>
                <a:gd name="connsiteY219" fmla="*/ 160865 h 182351"/>
                <a:gd name="connsiteX220" fmla="*/ 67059 w 144829"/>
                <a:gd name="connsiteY220" fmla="*/ 163591 h 182351"/>
                <a:gd name="connsiteX221" fmla="*/ 64397 w 144829"/>
                <a:gd name="connsiteY221" fmla="*/ 163591 h 182351"/>
                <a:gd name="connsiteX222" fmla="*/ 61671 w 144829"/>
                <a:gd name="connsiteY222" fmla="*/ 166253 h 182351"/>
                <a:gd name="connsiteX223" fmla="*/ 61671 w 144829"/>
                <a:gd name="connsiteY223" fmla="*/ 163591 h 182351"/>
                <a:gd name="connsiteX224" fmla="*/ 59009 w 144829"/>
                <a:gd name="connsiteY224" fmla="*/ 166253 h 182351"/>
                <a:gd name="connsiteX225" fmla="*/ 59009 w 144829"/>
                <a:gd name="connsiteY225" fmla="*/ 168915 h 182351"/>
                <a:gd name="connsiteX226" fmla="*/ 59009 w 144829"/>
                <a:gd name="connsiteY226" fmla="*/ 171640 h 182351"/>
                <a:gd name="connsiteX227" fmla="*/ 56347 w 144829"/>
                <a:gd name="connsiteY227" fmla="*/ 171640 h 182351"/>
                <a:gd name="connsiteX228" fmla="*/ 56347 w 144829"/>
                <a:gd name="connsiteY228" fmla="*/ 174302 h 182351"/>
                <a:gd name="connsiteX229" fmla="*/ 53622 w 144829"/>
                <a:gd name="connsiteY229" fmla="*/ 174302 h 182351"/>
                <a:gd name="connsiteX230" fmla="*/ 50960 w 144829"/>
                <a:gd name="connsiteY230" fmla="*/ 174302 h 182351"/>
                <a:gd name="connsiteX231" fmla="*/ 48298 w 144829"/>
                <a:gd name="connsiteY231" fmla="*/ 174302 h 182351"/>
                <a:gd name="connsiteX232" fmla="*/ 45572 w 144829"/>
                <a:gd name="connsiteY232" fmla="*/ 176965 h 182351"/>
                <a:gd name="connsiteX233" fmla="*/ 42910 w 144829"/>
                <a:gd name="connsiteY233" fmla="*/ 176965 h 182351"/>
                <a:gd name="connsiteX234" fmla="*/ 42910 w 144829"/>
                <a:gd name="connsiteY234" fmla="*/ 179627 h 182351"/>
                <a:gd name="connsiteX235" fmla="*/ 40248 w 144829"/>
                <a:gd name="connsiteY235" fmla="*/ 179627 h 182351"/>
                <a:gd name="connsiteX236" fmla="*/ 40248 w 144829"/>
                <a:gd name="connsiteY236" fmla="*/ 182352 h 182351"/>
                <a:gd name="connsiteX237" fmla="*/ 37586 w 144829"/>
                <a:gd name="connsiteY237" fmla="*/ 182352 h 182351"/>
                <a:gd name="connsiteX238" fmla="*/ 37586 w 144829"/>
                <a:gd name="connsiteY238" fmla="*/ 179627 h 182351"/>
                <a:gd name="connsiteX239" fmla="*/ 34860 w 144829"/>
                <a:gd name="connsiteY239" fmla="*/ 179627 h 182351"/>
                <a:gd name="connsiteX240" fmla="*/ 34860 w 144829"/>
                <a:gd name="connsiteY240" fmla="*/ 176965 h 182351"/>
                <a:gd name="connsiteX241" fmla="*/ 34860 w 144829"/>
                <a:gd name="connsiteY241" fmla="*/ 174302 h 182351"/>
                <a:gd name="connsiteX242" fmla="*/ 32198 w 144829"/>
                <a:gd name="connsiteY242" fmla="*/ 171640 h 182351"/>
                <a:gd name="connsiteX243" fmla="*/ 29536 w 144829"/>
                <a:gd name="connsiteY243" fmla="*/ 171640 h 182351"/>
                <a:gd name="connsiteX244" fmla="*/ 29536 w 144829"/>
                <a:gd name="connsiteY244" fmla="*/ 168915 h 182351"/>
                <a:gd name="connsiteX245" fmla="*/ 29536 w 144829"/>
                <a:gd name="connsiteY245" fmla="*/ 166253 h 182351"/>
                <a:gd name="connsiteX246" fmla="*/ 29536 w 144829"/>
                <a:gd name="connsiteY246" fmla="*/ 166253 h 18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44829" h="182351">
                  <a:moveTo>
                    <a:pt x="29536" y="166253"/>
                  </a:moveTo>
                  <a:lnTo>
                    <a:pt x="26811" y="166253"/>
                  </a:lnTo>
                  <a:lnTo>
                    <a:pt x="26811" y="163591"/>
                  </a:lnTo>
                  <a:lnTo>
                    <a:pt x="24149" y="160865"/>
                  </a:lnTo>
                  <a:lnTo>
                    <a:pt x="24149" y="158203"/>
                  </a:lnTo>
                  <a:lnTo>
                    <a:pt x="26811" y="155541"/>
                  </a:lnTo>
                  <a:lnTo>
                    <a:pt x="26811" y="152816"/>
                  </a:lnTo>
                  <a:lnTo>
                    <a:pt x="26811" y="150153"/>
                  </a:lnTo>
                  <a:lnTo>
                    <a:pt x="26811" y="147491"/>
                  </a:lnTo>
                  <a:lnTo>
                    <a:pt x="26811" y="144830"/>
                  </a:lnTo>
                  <a:lnTo>
                    <a:pt x="26811" y="139442"/>
                  </a:lnTo>
                  <a:lnTo>
                    <a:pt x="26811" y="136780"/>
                  </a:lnTo>
                  <a:lnTo>
                    <a:pt x="24149" y="136780"/>
                  </a:lnTo>
                  <a:lnTo>
                    <a:pt x="21487" y="134054"/>
                  </a:lnTo>
                  <a:lnTo>
                    <a:pt x="18761" y="134054"/>
                  </a:lnTo>
                  <a:lnTo>
                    <a:pt x="18761" y="131392"/>
                  </a:lnTo>
                  <a:lnTo>
                    <a:pt x="16099" y="131392"/>
                  </a:lnTo>
                  <a:lnTo>
                    <a:pt x="13437" y="128730"/>
                  </a:lnTo>
                  <a:lnTo>
                    <a:pt x="10775" y="128730"/>
                  </a:lnTo>
                  <a:lnTo>
                    <a:pt x="8050" y="126005"/>
                  </a:lnTo>
                  <a:lnTo>
                    <a:pt x="5388" y="126005"/>
                  </a:lnTo>
                  <a:lnTo>
                    <a:pt x="5388" y="123343"/>
                  </a:lnTo>
                  <a:lnTo>
                    <a:pt x="5388" y="120681"/>
                  </a:lnTo>
                  <a:lnTo>
                    <a:pt x="2725" y="120681"/>
                  </a:lnTo>
                  <a:lnTo>
                    <a:pt x="2725" y="118018"/>
                  </a:lnTo>
                  <a:lnTo>
                    <a:pt x="2725" y="115293"/>
                  </a:lnTo>
                  <a:lnTo>
                    <a:pt x="0" y="115293"/>
                  </a:lnTo>
                  <a:lnTo>
                    <a:pt x="0" y="112631"/>
                  </a:lnTo>
                  <a:lnTo>
                    <a:pt x="0" y="109969"/>
                  </a:lnTo>
                  <a:lnTo>
                    <a:pt x="2725" y="109969"/>
                  </a:lnTo>
                  <a:lnTo>
                    <a:pt x="2725" y="107244"/>
                  </a:lnTo>
                  <a:lnTo>
                    <a:pt x="2725" y="104581"/>
                  </a:lnTo>
                  <a:lnTo>
                    <a:pt x="2725" y="101919"/>
                  </a:lnTo>
                  <a:lnTo>
                    <a:pt x="2725" y="99194"/>
                  </a:lnTo>
                  <a:lnTo>
                    <a:pt x="2725" y="96532"/>
                  </a:lnTo>
                  <a:lnTo>
                    <a:pt x="5388" y="93870"/>
                  </a:lnTo>
                  <a:lnTo>
                    <a:pt x="5388" y="91144"/>
                  </a:lnTo>
                  <a:lnTo>
                    <a:pt x="5388" y="88482"/>
                  </a:lnTo>
                  <a:lnTo>
                    <a:pt x="8050" y="85820"/>
                  </a:lnTo>
                  <a:lnTo>
                    <a:pt x="8050" y="83158"/>
                  </a:lnTo>
                  <a:lnTo>
                    <a:pt x="8050" y="80433"/>
                  </a:lnTo>
                  <a:lnTo>
                    <a:pt x="8050" y="77771"/>
                  </a:lnTo>
                  <a:lnTo>
                    <a:pt x="8050" y="75109"/>
                  </a:lnTo>
                  <a:lnTo>
                    <a:pt x="10775" y="72383"/>
                  </a:lnTo>
                  <a:lnTo>
                    <a:pt x="10775" y="69721"/>
                  </a:lnTo>
                  <a:lnTo>
                    <a:pt x="13437" y="67059"/>
                  </a:lnTo>
                  <a:lnTo>
                    <a:pt x="16099" y="67059"/>
                  </a:lnTo>
                  <a:lnTo>
                    <a:pt x="18761" y="64334"/>
                  </a:lnTo>
                  <a:lnTo>
                    <a:pt x="21487" y="64334"/>
                  </a:lnTo>
                  <a:lnTo>
                    <a:pt x="21487" y="61672"/>
                  </a:lnTo>
                  <a:lnTo>
                    <a:pt x="21487" y="59009"/>
                  </a:lnTo>
                  <a:lnTo>
                    <a:pt x="21487" y="56347"/>
                  </a:lnTo>
                  <a:lnTo>
                    <a:pt x="21487" y="53622"/>
                  </a:lnTo>
                  <a:lnTo>
                    <a:pt x="18761" y="53622"/>
                  </a:lnTo>
                  <a:lnTo>
                    <a:pt x="18761" y="50960"/>
                  </a:lnTo>
                  <a:lnTo>
                    <a:pt x="21487" y="50960"/>
                  </a:lnTo>
                  <a:lnTo>
                    <a:pt x="24149" y="50960"/>
                  </a:lnTo>
                  <a:lnTo>
                    <a:pt x="26811" y="50960"/>
                  </a:lnTo>
                  <a:lnTo>
                    <a:pt x="29536" y="50960"/>
                  </a:lnTo>
                  <a:lnTo>
                    <a:pt x="34860" y="48298"/>
                  </a:lnTo>
                  <a:lnTo>
                    <a:pt x="37586" y="48298"/>
                  </a:lnTo>
                  <a:lnTo>
                    <a:pt x="40248" y="48298"/>
                  </a:lnTo>
                  <a:lnTo>
                    <a:pt x="42910" y="48298"/>
                  </a:lnTo>
                  <a:lnTo>
                    <a:pt x="45572" y="48298"/>
                  </a:lnTo>
                  <a:lnTo>
                    <a:pt x="48298" y="45572"/>
                  </a:lnTo>
                  <a:lnTo>
                    <a:pt x="50960" y="45572"/>
                  </a:lnTo>
                  <a:lnTo>
                    <a:pt x="53622" y="42910"/>
                  </a:lnTo>
                  <a:lnTo>
                    <a:pt x="56347" y="42910"/>
                  </a:lnTo>
                  <a:lnTo>
                    <a:pt x="61671" y="40248"/>
                  </a:lnTo>
                  <a:lnTo>
                    <a:pt x="69721" y="37523"/>
                  </a:lnTo>
                  <a:lnTo>
                    <a:pt x="67059" y="34860"/>
                  </a:lnTo>
                  <a:lnTo>
                    <a:pt x="67059" y="32198"/>
                  </a:lnTo>
                  <a:lnTo>
                    <a:pt x="64397" y="32198"/>
                  </a:lnTo>
                  <a:lnTo>
                    <a:pt x="64397" y="29473"/>
                  </a:lnTo>
                  <a:lnTo>
                    <a:pt x="61671" y="29473"/>
                  </a:lnTo>
                  <a:lnTo>
                    <a:pt x="61671" y="26811"/>
                  </a:lnTo>
                  <a:lnTo>
                    <a:pt x="59009" y="24149"/>
                  </a:lnTo>
                  <a:lnTo>
                    <a:pt x="59009" y="21487"/>
                  </a:lnTo>
                  <a:lnTo>
                    <a:pt x="61671" y="18761"/>
                  </a:lnTo>
                  <a:lnTo>
                    <a:pt x="64397" y="18761"/>
                  </a:lnTo>
                  <a:lnTo>
                    <a:pt x="67059" y="18761"/>
                  </a:lnTo>
                  <a:lnTo>
                    <a:pt x="69721" y="18761"/>
                  </a:lnTo>
                  <a:lnTo>
                    <a:pt x="75108" y="18761"/>
                  </a:lnTo>
                  <a:lnTo>
                    <a:pt x="75108" y="16099"/>
                  </a:lnTo>
                  <a:lnTo>
                    <a:pt x="77770" y="16099"/>
                  </a:lnTo>
                  <a:lnTo>
                    <a:pt x="77770" y="13437"/>
                  </a:lnTo>
                  <a:lnTo>
                    <a:pt x="77770" y="10712"/>
                  </a:lnTo>
                  <a:lnTo>
                    <a:pt x="80433" y="10712"/>
                  </a:lnTo>
                  <a:lnTo>
                    <a:pt x="80433" y="8050"/>
                  </a:lnTo>
                  <a:lnTo>
                    <a:pt x="83158" y="8050"/>
                  </a:lnTo>
                  <a:lnTo>
                    <a:pt x="85820" y="5388"/>
                  </a:lnTo>
                  <a:lnTo>
                    <a:pt x="88482" y="5388"/>
                  </a:lnTo>
                  <a:lnTo>
                    <a:pt x="88482" y="2662"/>
                  </a:lnTo>
                  <a:lnTo>
                    <a:pt x="91208" y="2662"/>
                  </a:lnTo>
                  <a:lnTo>
                    <a:pt x="91208" y="0"/>
                  </a:lnTo>
                  <a:lnTo>
                    <a:pt x="93870" y="2662"/>
                  </a:lnTo>
                  <a:lnTo>
                    <a:pt x="96532" y="5388"/>
                  </a:lnTo>
                  <a:lnTo>
                    <a:pt x="96532" y="8050"/>
                  </a:lnTo>
                  <a:lnTo>
                    <a:pt x="99257" y="10712"/>
                  </a:lnTo>
                  <a:lnTo>
                    <a:pt x="101919" y="10712"/>
                  </a:lnTo>
                  <a:lnTo>
                    <a:pt x="101919" y="13437"/>
                  </a:lnTo>
                  <a:lnTo>
                    <a:pt x="104581" y="16099"/>
                  </a:lnTo>
                  <a:lnTo>
                    <a:pt x="107243" y="16099"/>
                  </a:lnTo>
                  <a:lnTo>
                    <a:pt x="107243" y="18761"/>
                  </a:lnTo>
                  <a:lnTo>
                    <a:pt x="109969" y="21487"/>
                  </a:lnTo>
                  <a:lnTo>
                    <a:pt x="112631" y="24149"/>
                  </a:lnTo>
                  <a:lnTo>
                    <a:pt x="115293" y="26811"/>
                  </a:lnTo>
                  <a:lnTo>
                    <a:pt x="118018" y="29473"/>
                  </a:lnTo>
                  <a:lnTo>
                    <a:pt x="118018" y="26811"/>
                  </a:lnTo>
                  <a:lnTo>
                    <a:pt x="120681" y="26811"/>
                  </a:lnTo>
                  <a:lnTo>
                    <a:pt x="123343" y="26811"/>
                  </a:lnTo>
                  <a:lnTo>
                    <a:pt x="126068" y="24149"/>
                  </a:lnTo>
                  <a:lnTo>
                    <a:pt x="128730" y="21487"/>
                  </a:lnTo>
                  <a:lnTo>
                    <a:pt x="128730" y="18761"/>
                  </a:lnTo>
                  <a:lnTo>
                    <a:pt x="131392" y="18761"/>
                  </a:lnTo>
                  <a:lnTo>
                    <a:pt x="131392" y="21487"/>
                  </a:lnTo>
                  <a:lnTo>
                    <a:pt x="131392" y="24149"/>
                  </a:lnTo>
                  <a:lnTo>
                    <a:pt x="131392" y="26811"/>
                  </a:lnTo>
                  <a:lnTo>
                    <a:pt x="131392" y="29473"/>
                  </a:lnTo>
                  <a:lnTo>
                    <a:pt x="131392" y="34860"/>
                  </a:lnTo>
                  <a:lnTo>
                    <a:pt x="131392" y="37523"/>
                  </a:lnTo>
                  <a:lnTo>
                    <a:pt x="131392" y="40248"/>
                  </a:lnTo>
                  <a:lnTo>
                    <a:pt x="131392" y="45572"/>
                  </a:lnTo>
                  <a:lnTo>
                    <a:pt x="131392" y="48298"/>
                  </a:lnTo>
                  <a:lnTo>
                    <a:pt x="131392" y="50960"/>
                  </a:lnTo>
                  <a:lnTo>
                    <a:pt x="136780" y="53622"/>
                  </a:lnTo>
                  <a:lnTo>
                    <a:pt x="139442" y="56347"/>
                  </a:lnTo>
                  <a:lnTo>
                    <a:pt x="142104" y="59009"/>
                  </a:lnTo>
                  <a:lnTo>
                    <a:pt x="144829" y="59009"/>
                  </a:lnTo>
                  <a:lnTo>
                    <a:pt x="144829" y="61672"/>
                  </a:lnTo>
                  <a:lnTo>
                    <a:pt x="144829" y="64334"/>
                  </a:lnTo>
                  <a:lnTo>
                    <a:pt x="144829" y="67059"/>
                  </a:lnTo>
                  <a:lnTo>
                    <a:pt x="142104" y="67059"/>
                  </a:lnTo>
                  <a:lnTo>
                    <a:pt x="142104" y="69721"/>
                  </a:lnTo>
                  <a:lnTo>
                    <a:pt x="142104" y="72383"/>
                  </a:lnTo>
                  <a:lnTo>
                    <a:pt x="142104" y="75109"/>
                  </a:lnTo>
                  <a:lnTo>
                    <a:pt x="142104" y="77771"/>
                  </a:lnTo>
                  <a:lnTo>
                    <a:pt x="142104" y="80433"/>
                  </a:lnTo>
                  <a:lnTo>
                    <a:pt x="139442" y="80433"/>
                  </a:lnTo>
                  <a:lnTo>
                    <a:pt x="136780" y="80433"/>
                  </a:lnTo>
                  <a:lnTo>
                    <a:pt x="136780" y="83158"/>
                  </a:lnTo>
                  <a:lnTo>
                    <a:pt x="136780" y="85820"/>
                  </a:lnTo>
                  <a:lnTo>
                    <a:pt x="139442" y="85820"/>
                  </a:lnTo>
                  <a:lnTo>
                    <a:pt x="136780" y="85820"/>
                  </a:lnTo>
                  <a:lnTo>
                    <a:pt x="134054" y="85820"/>
                  </a:lnTo>
                  <a:lnTo>
                    <a:pt x="134054" y="88482"/>
                  </a:lnTo>
                  <a:lnTo>
                    <a:pt x="131392" y="88482"/>
                  </a:lnTo>
                  <a:lnTo>
                    <a:pt x="131392" y="91144"/>
                  </a:lnTo>
                  <a:lnTo>
                    <a:pt x="128730" y="91144"/>
                  </a:lnTo>
                  <a:lnTo>
                    <a:pt x="128730" y="93870"/>
                  </a:lnTo>
                  <a:lnTo>
                    <a:pt x="126068" y="93870"/>
                  </a:lnTo>
                  <a:lnTo>
                    <a:pt x="126068" y="96532"/>
                  </a:lnTo>
                  <a:lnTo>
                    <a:pt x="123343" y="96532"/>
                  </a:lnTo>
                  <a:lnTo>
                    <a:pt x="123343" y="99194"/>
                  </a:lnTo>
                  <a:lnTo>
                    <a:pt x="120681" y="99194"/>
                  </a:lnTo>
                  <a:lnTo>
                    <a:pt x="120681" y="101919"/>
                  </a:lnTo>
                  <a:lnTo>
                    <a:pt x="118018" y="99194"/>
                  </a:lnTo>
                  <a:lnTo>
                    <a:pt x="118018" y="101919"/>
                  </a:lnTo>
                  <a:lnTo>
                    <a:pt x="118018" y="104581"/>
                  </a:lnTo>
                  <a:lnTo>
                    <a:pt x="115293" y="104581"/>
                  </a:lnTo>
                  <a:lnTo>
                    <a:pt x="112631" y="104581"/>
                  </a:lnTo>
                  <a:lnTo>
                    <a:pt x="112631" y="107244"/>
                  </a:lnTo>
                  <a:lnTo>
                    <a:pt x="109969" y="107244"/>
                  </a:lnTo>
                  <a:lnTo>
                    <a:pt x="109969" y="104581"/>
                  </a:lnTo>
                  <a:lnTo>
                    <a:pt x="109969" y="107244"/>
                  </a:lnTo>
                  <a:lnTo>
                    <a:pt x="107243" y="107244"/>
                  </a:lnTo>
                  <a:lnTo>
                    <a:pt x="107243" y="109969"/>
                  </a:lnTo>
                  <a:lnTo>
                    <a:pt x="107243" y="107244"/>
                  </a:lnTo>
                  <a:lnTo>
                    <a:pt x="104581" y="107244"/>
                  </a:lnTo>
                  <a:lnTo>
                    <a:pt x="104581" y="109969"/>
                  </a:lnTo>
                  <a:lnTo>
                    <a:pt x="101919" y="109969"/>
                  </a:lnTo>
                  <a:lnTo>
                    <a:pt x="99257" y="112631"/>
                  </a:lnTo>
                  <a:lnTo>
                    <a:pt x="101919" y="115293"/>
                  </a:lnTo>
                  <a:lnTo>
                    <a:pt x="101919" y="118018"/>
                  </a:lnTo>
                  <a:lnTo>
                    <a:pt x="101919" y="120681"/>
                  </a:lnTo>
                  <a:lnTo>
                    <a:pt x="104581" y="120681"/>
                  </a:lnTo>
                  <a:lnTo>
                    <a:pt x="104581" y="123343"/>
                  </a:lnTo>
                  <a:lnTo>
                    <a:pt x="107243" y="123343"/>
                  </a:lnTo>
                  <a:lnTo>
                    <a:pt x="104581" y="123343"/>
                  </a:lnTo>
                  <a:lnTo>
                    <a:pt x="104581" y="126005"/>
                  </a:lnTo>
                  <a:lnTo>
                    <a:pt x="107243" y="126005"/>
                  </a:lnTo>
                  <a:lnTo>
                    <a:pt x="104581" y="128730"/>
                  </a:lnTo>
                  <a:lnTo>
                    <a:pt x="101919" y="128730"/>
                  </a:lnTo>
                  <a:lnTo>
                    <a:pt x="101919" y="131392"/>
                  </a:lnTo>
                  <a:lnTo>
                    <a:pt x="104581" y="131392"/>
                  </a:lnTo>
                  <a:lnTo>
                    <a:pt x="107243" y="131392"/>
                  </a:lnTo>
                  <a:lnTo>
                    <a:pt x="109969" y="131392"/>
                  </a:lnTo>
                  <a:lnTo>
                    <a:pt x="112631" y="131392"/>
                  </a:lnTo>
                  <a:lnTo>
                    <a:pt x="112631" y="134054"/>
                  </a:lnTo>
                  <a:lnTo>
                    <a:pt x="112631" y="136780"/>
                  </a:lnTo>
                  <a:lnTo>
                    <a:pt x="112631" y="139442"/>
                  </a:lnTo>
                  <a:lnTo>
                    <a:pt x="109969" y="139442"/>
                  </a:lnTo>
                  <a:lnTo>
                    <a:pt x="109969" y="142104"/>
                  </a:lnTo>
                  <a:lnTo>
                    <a:pt x="107243" y="142104"/>
                  </a:lnTo>
                  <a:lnTo>
                    <a:pt x="107243" y="144830"/>
                  </a:lnTo>
                  <a:lnTo>
                    <a:pt x="107243" y="142104"/>
                  </a:lnTo>
                  <a:lnTo>
                    <a:pt x="104581" y="142104"/>
                  </a:lnTo>
                  <a:lnTo>
                    <a:pt x="104581" y="144830"/>
                  </a:lnTo>
                  <a:lnTo>
                    <a:pt x="101919" y="144830"/>
                  </a:lnTo>
                  <a:lnTo>
                    <a:pt x="99257" y="142104"/>
                  </a:lnTo>
                  <a:lnTo>
                    <a:pt x="99257" y="144830"/>
                  </a:lnTo>
                  <a:lnTo>
                    <a:pt x="96532" y="144830"/>
                  </a:lnTo>
                  <a:lnTo>
                    <a:pt x="93870" y="144830"/>
                  </a:lnTo>
                  <a:lnTo>
                    <a:pt x="93870" y="147491"/>
                  </a:lnTo>
                  <a:lnTo>
                    <a:pt x="91208" y="147491"/>
                  </a:lnTo>
                  <a:lnTo>
                    <a:pt x="88482" y="147491"/>
                  </a:lnTo>
                  <a:lnTo>
                    <a:pt x="85820" y="144830"/>
                  </a:lnTo>
                  <a:lnTo>
                    <a:pt x="83158" y="147491"/>
                  </a:lnTo>
                  <a:lnTo>
                    <a:pt x="83158" y="144830"/>
                  </a:lnTo>
                  <a:lnTo>
                    <a:pt x="80433" y="144830"/>
                  </a:lnTo>
                  <a:lnTo>
                    <a:pt x="80433" y="147491"/>
                  </a:lnTo>
                  <a:lnTo>
                    <a:pt x="77770" y="147491"/>
                  </a:lnTo>
                  <a:lnTo>
                    <a:pt x="77770" y="150153"/>
                  </a:lnTo>
                  <a:lnTo>
                    <a:pt x="75108" y="150153"/>
                  </a:lnTo>
                  <a:lnTo>
                    <a:pt x="72446" y="152816"/>
                  </a:lnTo>
                  <a:lnTo>
                    <a:pt x="72446" y="155541"/>
                  </a:lnTo>
                  <a:lnTo>
                    <a:pt x="72446" y="158203"/>
                  </a:lnTo>
                  <a:lnTo>
                    <a:pt x="69721" y="158203"/>
                  </a:lnTo>
                  <a:lnTo>
                    <a:pt x="69721" y="160865"/>
                  </a:lnTo>
                  <a:lnTo>
                    <a:pt x="67059" y="160865"/>
                  </a:lnTo>
                  <a:lnTo>
                    <a:pt x="67059" y="163591"/>
                  </a:lnTo>
                  <a:lnTo>
                    <a:pt x="64397" y="163591"/>
                  </a:lnTo>
                  <a:lnTo>
                    <a:pt x="61671" y="166253"/>
                  </a:lnTo>
                  <a:lnTo>
                    <a:pt x="61671" y="163591"/>
                  </a:lnTo>
                  <a:lnTo>
                    <a:pt x="59009" y="166253"/>
                  </a:lnTo>
                  <a:lnTo>
                    <a:pt x="59009" y="168915"/>
                  </a:lnTo>
                  <a:lnTo>
                    <a:pt x="59009" y="171640"/>
                  </a:lnTo>
                  <a:lnTo>
                    <a:pt x="56347" y="171640"/>
                  </a:lnTo>
                  <a:lnTo>
                    <a:pt x="56347" y="174302"/>
                  </a:lnTo>
                  <a:lnTo>
                    <a:pt x="53622" y="174302"/>
                  </a:lnTo>
                  <a:lnTo>
                    <a:pt x="50960" y="174302"/>
                  </a:lnTo>
                  <a:lnTo>
                    <a:pt x="48298" y="174302"/>
                  </a:lnTo>
                  <a:lnTo>
                    <a:pt x="45572" y="176965"/>
                  </a:lnTo>
                  <a:lnTo>
                    <a:pt x="42910" y="176965"/>
                  </a:lnTo>
                  <a:lnTo>
                    <a:pt x="42910" y="179627"/>
                  </a:lnTo>
                  <a:lnTo>
                    <a:pt x="40248" y="179627"/>
                  </a:lnTo>
                  <a:lnTo>
                    <a:pt x="40248" y="182352"/>
                  </a:lnTo>
                  <a:lnTo>
                    <a:pt x="37586" y="182352"/>
                  </a:lnTo>
                  <a:lnTo>
                    <a:pt x="37586" y="179627"/>
                  </a:lnTo>
                  <a:lnTo>
                    <a:pt x="34860" y="179627"/>
                  </a:lnTo>
                  <a:lnTo>
                    <a:pt x="34860" y="176965"/>
                  </a:lnTo>
                  <a:lnTo>
                    <a:pt x="34860" y="174302"/>
                  </a:lnTo>
                  <a:lnTo>
                    <a:pt x="32198" y="171640"/>
                  </a:lnTo>
                  <a:lnTo>
                    <a:pt x="29536" y="171640"/>
                  </a:lnTo>
                  <a:lnTo>
                    <a:pt x="29536" y="168915"/>
                  </a:lnTo>
                  <a:lnTo>
                    <a:pt x="29536" y="166253"/>
                  </a:lnTo>
                  <a:lnTo>
                    <a:pt x="29536" y="16625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7" name="Freeform: Shape 236">
              <a:extLst>
                <a:ext uri="{FF2B5EF4-FFF2-40B4-BE49-F238E27FC236}">
                  <a16:creationId xmlns:a16="http://schemas.microsoft.com/office/drawing/2014/main" id="{7551D5D8-F0D5-C0CA-9D55-16DC7945ECDE}"/>
                </a:ext>
              </a:extLst>
            </p:cNvPr>
            <p:cNvSpPr/>
            <p:nvPr/>
          </p:nvSpPr>
          <p:spPr>
            <a:xfrm>
              <a:off x="1958255" y="3857212"/>
              <a:ext cx="158203" cy="85819"/>
            </a:xfrm>
            <a:custGeom>
              <a:avLst/>
              <a:gdLst>
                <a:gd name="connsiteX0" fmla="*/ 134118 w 158203"/>
                <a:gd name="connsiteY0" fmla="*/ 2662 h 85819"/>
                <a:gd name="connsiteX1" fmla="*/ 134118 w 158203"/>
                <a:gd name="connsiteY1" fmla="*/ 5387 h 85819"/>
                <a:gd name="connsiteX2" fmla="*/ 136780 w 158203"/>
                <a:gd name="connsiteY2" fmla="*/ 5387 h 85819"/>
                <a:gd name="connsiteX3" fmla="*/ 136780 w 158203"/>
                <a:gd name="connsiteY3" fmla="*/ 8050 h 85819"/>
                <a:gd name="connsiteX4" fmla="*/ 136780 w 158203"/>
                <a:gd name="connsiteY4" fmla="*/ 10712 h 85819"/>
                <a:gd name="connsiteX5" fmla="*/ 139442 w 158203"/>
                <a:gd name="connsiteY5" fmla="*/ 10712 h 85819"/>
                <a:gd name="connsiteX6" fmla="*/ 139442 w 158203"/>
                <a:gd name="connsiteY6" fmla="*/ 13437 h 85819"/>
                <a:gd name="connsiteX7" fmla="*/ 142104 w 158203"/>
                <a:gd name="connsiteY7" fmla="*/ 13437 h 85819"/>
                <a:gd name="connsiteX8" fmla="*/ 142104 w 158203"/>
                <a:gd name="connsiteY8" fmla="*/ 16099 h 85819"/>
                <a:gd name="connsiteX9" fmla="*/ 142104 w 158203"/>
                <a:gd name="connsiteY9" fmla="*/ 18761 h 85819"/>
                <a:gd name="connsiteX10" fmla="*/ 142104 w 158203"/>
                <a:gd name="connsiteY10" fmla="*/ 21487 h 85819"/>
                <a:gd name="connsiteX11" fmla="*/ 144829 w 158203"/>
                <a:gd name="connsiteY11" fmla="*/ 21487 h 85819"/>
                <a:gd name="connsiteX12" fmla="*/ 144829 w 158203"/>
                <a:gd name="connsiteY12" fmla="*/ 24149 h 85819"/>
                <a:gd name="connsiteX13" fmla="*/ 144829 w 158203"/>
                <a:gd name="connsiteY13" fmla="*/ 26811 h 85819"/>
                <a:gd name="connsiteX14" fmla="*/ 144829 w 158203"/>
                <a:gd name="connsiteY14" fmla="*/ 29536 h 85819"/>
                <a:gd name="connsiteX15" fmla="*/ 142104 w 158203"/>
                <a:gd name="connsiteY15" fmla="*/ 32198 h 85819"/>
                <a:gd name="connsiteX16" fmla="*/ 142104 w 158203"/>
                <a:gd name="connsiteY16" fmla="*/ 34860 h 85819"/>
                <a:gd name="connsiteX17" fmla="*/ 142104 w 158203"/>
                <a:gd name="connsiteY17" fmla="*/ 37522 h 85819"/>
                <a:gd name="connsiteX18" fmla="*/ 144829 w 158203"/>
                <a:gd name="connsiteY18" fmla="*/ 40248 h 85819"/>
                <a:gd name="connsiteX19" fmla="*/ 144829 w 158203"/>
                <a:gd name="connsiteY19" fmla="*/ 42910 h 85819"/>
                <a:gd name="connsiteX20" fmla="*/ 147491 w 158203"/>
                <a:gd name="connsiteY20" fmla="*/ 45572 h 85819"/>
                <a:gd name="connsiteX21" fmla="*/ 150153 w 158203"/>
                <a:gd name="connsiteY21" fmla="*/ 48298 h 85819"/>
                <a:gd name="connsiteX22" fmla="*/ 150153 w 158203"/>
                <a:gd name="connsiteY22" fmla="*/ 50959 h 85819"/>
                <a:gd name="connsiteX23" fmla="*/ 152879 w 158203"/>
                <a:gd name="connsiteY23" fmla="*/ 53622 h 85819"/>
                <a:gd name="connsiteX24" fmla="*/ 155541 w 158203"/>
                <a:gd name="connsiteY24" fmla="*/ 56347 h 85819"/>
                <a:gd name="connsiteX25" fmla="*/ 158203 w 158203"/>
                <a:gd name="connsiteY25" fmla="*/ 59009 h 85819"/>
                <a:gd name="connsiteX26" fmla="*/ 155541 w 158203"/>
                <a:gd name="connsiteY26" fmla="*/ 59009 h 85819"/>
                <a:gd name="connsiteX27" fmla="*/ 152879 w 158203"/>
                <a:gd name="connsiteY27" fmla="*/ 56347 h 85819"/>
                <a:gd name="connsiteX28" fmla="*/ 150153 w 158203"/>
                <a:gd name="connsiteY28" fmla="*/ 56347 h 85819"/>
                <a:gd name="connsiteX29" fmla="*/ 144829 w 158203"/>
                <a:gd name="connsiteY29" fmla="*/ 53622 h 85819"/>
                <a:gd name="connsiteX30" fmla="*/ 139442 w 158203"/>
                <a:gd name="connsiteY30" fmla="*/ 53622 h 85819"/>
                <a:gd name="connsiteX31" fmla="*/ 134118 w 158203"/>
                <a:gd name="connsiteY31" fmla="*/ 50959 h 85819"/>
                <a:gd name="connsiteX32" fmla="*/ 131392 w 158203"/>
                <a:gd name="connsiteY32" fmla="*/ 50959 h 85819"/>
                <a:gd name="connsiteX33" fmla="*/ 128730 w 158203"/>
                <a:gd name="connsiteY33" fmla="*/ 50959 h 85819"/>
                <a:gd name="connsiteX34" fmla="*/ 123343 w 158203"/>
                <a:gd name="connsiteY34" fmla="*/ 50959 h 85819"/>
                <a:gd name="connsiteX35" fmla="*/ 115293 w 158203"/>
                <a:gd name="connsiteY35" fmla="*/ 53622 h 85819"/>
                <a:gd name="connsiteX36" fmla="*/ 112631 w 158203"/>
                <a:gd name="connsiteY36" fmla="*/ 53622 h 85819"/>
                <a:gd name="connsiteX37" fmla="*/ 109969 w 158203"/>
                <a:gd name="connsiteY37" fmla="*/ 53622 h 85819"/>
                <a:gd name="connsiteX38" fmla="*/ 107243 w 158203"/>
                <a:gd name="connsiteY38" fmla="*/ 53622 h 85819"/>
                <a:gd name="connsiteX39" fmla="*/ 104581 w 158203"/>
                <a:gd name="connsiteY39" fmla="*/ 53622 h 85819"/>
                <a:gd name="connsiteX40" fmla="*/ 104581 w 158203"/>
                <a:gd name="connsiteY40" fmla="*/ 56347 h 85819"/>
                <a:gd name="connsiteX41" fmla="*/ 101919 w 158203"/>
                <a:gd name="connsiteY41" fmla="*/ 56347 h 85819"/>
                <a:gd name="connsiteX42" fmla="*/ 99257 w 158203"/>
                <a:gd name="connsiteY42" fmla="*/ 59009 h 85819"/>
                <a:gd name="connsiteX43" fmla="*/ 96532 w 158203"/>
                <a:gd name="connsiteY43" fmla="*/ 59009 h 85819"/>
                <a:gd name="connsiteX44" fmla="*/ 96532 w 158203"/>
                <a:gd name="connsiteY44" fmla="*/ 61671 h 85819"/>
                <a:gd name="connsiteX45" fmla="*/ 93870 w 158203"/>
                <a:gd name="connsiteY45" fmla="*/ 61671 h 85819"/>
                <a:gd name="connsiteX46" fmla="*/ 91208 w 158203"/>
                <a:gd name="connsiteY46" fmla="*/ 61671 h 85819"/>
                <a:gd name="connsiteX47" fmla="*/ 91208 w 158203"/>
                <a:gd name="connsiteY47" fmla="*/ 64334 h 85819"/>
                <a:gd name="connsiteX48" fmla="*/ 88482 w 158203"/>
                <a:gd name="connsiteY48" fmla="*/ 64334 h 85819"/>
                <a:gd name="connsiteX49" fmla="*/ 85820 w 158203"/>
                <a:gd name="connsiteY49" fmla="*/ 61671 h 85819"/>
                <a:gd name="connsiteX50" fmla="*/ 83158 w 158203"/>
                <a:gd name="connsiteY50" fmla="*/ 61671 h 85819"/>
                <a:gd name="connsiteX51" fmla="*/ 80433 w 158203"/>
                <a:gd name="connsiteY51" fmla="*/ 59009 h 85819"/>
                <a:gd name="connsiteX52" fmla="*/ 77770 w 158203"/>
                <a:gd name="connsiteY52" fmla="*/ 56347 h 85819"/>
                <a:gd name="connsiteX53" fmla="*/ 75108 w 158203"/>
                <a:gd name="connsiteY53" fmla="*/ 56347 h 85819"/>
                <a:gd name="connsiteX54" fmla="*/ 75108 w 158203"/>
                <a:gd name="connsiteY54" fmla="*/ 53622 h 85819"/>
                <a:gd name="connsiteX55" fmla="*/ 72446 w 158203"/>
                <a:gd name="connsiteY55" fmla="*/ 53622 h 85819"/>
                <a:gd name="connsiteX56" fmla="*/ 72446 w 158203"/>
                <a:gd name="connsiteY56" fmla="*/ 50959 h 85819"/>
                <a:gd name="connsiteX57" fmla="*/ 72446 w 158203"/>
                <a:gd name="connsiteY57" fmla="*/ 48298 h 85819"/>
                <a:gd name="connsiteX58" fmla="*/ 69721 w 158203"/>
                <a:gd name="connsiteY58" fmla="*/ 48298 h 85819"/>
                <a:gd name="connsiteX59" fmla="*/ 69721 w 158203"/>
                <a:gd name="connsiteY59" fmla="*/ 50959 h 85819"/>
                <a:gd name="connsiteX60" fmla="*/ 69721 w 158203"/>
                <a:gd name="connsiteY60" fmla="*/ 53622 h 85819"/>
                <a:gd name="connsiteX61" fmla="*/ 67059 w 158203"/>
                <a:gd name="connsiteY61" fmla="*/ 53622 h 85819"/>
                <a:gd name="connsiteX62" fmla="*/ 67059 w 158203"/>
                <a:gd name="connsiteY62" fmla="*/ 56347 h 85819"/>
                <a:gd name="connsiteX63" fmla="*/ 64397 w 158203"/>
                <a:gd name="connsiteY63" fmla="*/ 59009 h 85819"/>
                <a:gd name="connsiteX64" fmla="*/ 64397 w 158203"/>
                <a:gd name="connsiteY64" fmla="*/ 61671 h 85819"/>
                <a:gd name="connsiteX65" fmla="*/ 64397 w 158203"/>
                <a:gd name="connsiteY65" fmla="*/ 64334 h 85819"/>
                <a:gd name="connsiteX66" fmla="*/ 61671 w 158203"/>
                <a:gd name="connsiteY66" fmla="*/ 64334 h 85819"/>
                <a:gd name="connsiteX67" fmla="*/ 61671 w 158203"/>
                <a:gd name="connsiteY67" fmla="*/ 67059 h 85819"/>
                <a:gd name="connsiteX68" fmla="*/ 59009 w 158203"/>
                <a:gd name="connsiteY68" fmla="*/ 67059 h 85819"/>
                <a:gd name="connsiteX69" fmla="*/ 56347 w 158203"/>
                <a:gd name="connsiteY69" fmla="*/ 69721 h 85819"/>
                <a:gd name="connsiteX70" fmla="*/ 53622 w 158203"/>
                <a:gd name="connsiteY70" fmla="*/ 69721 h 85819"/>
                <a:gd name="connsiteX71" fmla="*/ 53622 w 158203"/>
                <a:gd name="connsiteY71" fmla="*/ 72383 h 85819"/>
                <a:gd name="connsiteX72" fmla="*/ 50960 w 158203"/>
                <a:gd name="connsiteY72" fmla="*/ 72383 h 85819"/>
                <a:gd name="connsiteX73" fmla="*/ 50960 w 158203"/>
                <a:gd name="connsiteY73" fmla="*/ 75108 h 85819"/>
                <a:gd name="connsiteX74" fmla="*/ 50960 w 158203"/>
                <a:gd name="connsiteY74" fmla="*/ 77771 h 85819"/>
                <a:gd name="connsiteX75" fmla="*/ 48298 w 158203"/>
                <a:gd name="connsiteY75" fmla="*/ 77771 h 85819"/>
                <a:gd name="connsiteX76" fmla="*/ 48298 w 158203"/>
                <a:gd name="connsiteY76" fmla="*/ 80433 h 85819"/>
                <a:gd name="connsiteX77" fmla="*/ 42910 w 158203"/>
                <a:gd name="connsiteY77" fmla="*/ 80433 h 85819"/>
                <a:gd name="connsiteX78" fmla="*/ 40248 w 158203"/>
                <a:gd name="connsiteY78" fmla="*/ 80433 h 85819"/>
                <a:gd name="connsiteX79" fmla="*/ 37586 w 158203"/>
                <a:gd name="connsiteY79" fmla="*/ 80433 h 85819"/>
                <a:gd name="connsiteX80" fmla="*/ 34860 w 158203"/>
                <a:gd name="connsiteY80" fmla="*/ 80433 h 85819"/>
                <a:gd name="connsiteX81" fmla="*/ 32198 w 158203"/>
                <a:gd name="connsiteY81" fmla="*/ 83158 h 85819"/>
                <a:gd name="connsiteX82" fmla="*/ 32198 w 158203"/>
                <a:gd name="connsiteY82" fmla="*/ 85820 h 85819"/>
                <a:gd name="connsiteX83" fmla="*/ 29536 w 158203"/>
                <a:gd name="connsiteY83" fmla="*/ 83158 h 85819"/>
                <a:gd name="connsiteX84" fmla="*/ 26811 w 158203"/>
                <a:gd name="connsiteY84" fmla="*/ 80433 h 85819"/>
                <a:gd name="connsiteX85" fmla="*/ 26811 w 158203"/>
                <a:gd name="connsiteY85" fmla="*/ 77771 h 85819"/>
                <a:gd name="connsiteX86" fmla="*/ 24149 w 158203"/>
                <a:gd name="connsiteY86" fmla="*/ 75108 h 85819"/>
                <a:gd name="connsiteX87" fmla="*/ 21487 w 158203"/>
                <a:gd name="connsiteY87" fmla="*/ 69721 h 85819"/>
                <a:gd name="connsiteX88" fmla="*/ 18761 w 158203"/>
                <a:gd name="connsiteY88" fmla="*/ 67059 h 85819"/>
                <a:gd name="connsiteX89" fmla="*/ 16099 w 158203"/>
                <a:gd name="connsiteY89" fmla="*/ 64334 h 85819"/>
                <a:gd name="connsiteX90" fmla="*/ 13437 w 158203"/>
                <a:gd name="connsiteY90" fmla="*/ 61671 h 85819"/>
                <a:gd name="connsiteX91" fmla="*/ 13437 w 158203"/>
                <a:gd name="connsiteY91" fmla="*/ 59009 h 85819"/>
                <a:gd name="connsiteX92" fmla="*/ 10775 w 158203"/>
                <a:gd name="connsiteY92" fmla="*/ 56347 h 85819"/>
                <a:gd name="connsiteX93" fmla="*/ 8050 w 158203"/>
                <a:gd name="connsiteY93" fmla="*/ 53622 h 85819"/>
                <a:gd name="connsiteX94" fmla="*/ 5388 w 158203"/>
                <a:gd name="connsiteY94" fmla="*/ 48298 h 85819"/>
                <a:gd name="connsiteX95" fmla="*/ 2725 w 158203"/>
                <a:gd name="connsiteY95" fmla="*/ 48298 h 85819"/>
                <a:gd name="connsiteX96" fmla="*/ 0 w 158203"/>
                <a:gd name="connsiteY96" fmla="*/ 45572 h 85819"/>
                <a:gd name="connsiteX97" fmla="*/ 0 w 158203"/>
                <a:gd name="connsiteY97" fmla="*/ 42910 h 85819"/>
                <a:gd name="connsiteX98" fmla="*/ 2725 w 158203"/>
                <a:gd name="connsiteY98" fmla="*/ 42910 h 85819"/>
                <a:gd name="connsiteX99" fmla="*/ 5388 w 158203"/>
                <a:gd name="connsiteY99" fmla="*/ 42910 h 85819"/>
                <a:gd name="connsiteX100" fmla="*/ 5388 w 158203"/>
                <a:gd name="connsiteY100" fmla="*/ 40248 h 85819"/>
                <a:gd name="connsiteX101" fmla="*/ 8050 w 158203"/>
                <a:gd name="connsiteY101" fmla="*/ 40248 h 85819"/>
                <a:gd name="connsiteX102" fmla="*/ 10775 w 158203"/>
                <a:gd name="connsiteY102" fmla="*/ 40248 h 85819"/>
                <a:gd name="connsiteX103" fmla="*/ 10775 w 158203"/>
                <a:gd name="connsiteY103" fmla="*/ 37522 h 85819"/>
                <a:gd name="connsiteX104" fmla="*/ 10775 w 158203"/>
                <a:gd name="connsiteY104" fmla="*/ 34860 h 85819"/>
                <a:gd name="connsiteX105" fmla="*/ 13437 w 158203"/>
                <a:gd name="connsiteY105" fmla="*/ 34860 h 85819"/>
                <a:gd name="connsiteX106" fmla="*/ 16099 w 158203"/>
                <a:gd name="connsiteY106" fmla="*/ 34860 h 85819"/>
                <a:gd name="connsiteX107" fmla="*/ 18761 w 158203"/>
                <a:gd name="connsiteY107" fmla="*/ 34860 h 85819"/>
                <a:gd name="connsiteX108" fmla="*/ 21487 w 158203"/>
                <a:gd name="connsiteY108" fmla="*/ 34860 h 85819"/>
                <a:gd name="connsiteX109" fmla="*/ 21487 w 158203"/>
                <a:gd name="connsiteY109" fmla="*/ 32198 h 85819"/>
                <a:gd name="connsiteX110" fmla="*/ 24149 w 158203"/>
                <a:gd name="connsiteY110" fmla="*/ 32198 h 85819"/>
                <a:gd name="connsiteX111" fmla="*/ 26811 w 158203"/>
                <a:gd name="connsiteY111" fmla="*/ 32198 h 85819"/>
                <a:gd name="connsiteX112" fmla="*/ 26811 w 158203"/>
                <a:gd name="connsiteY112" fmla="*/ 29536 h 85819"/>
                <a:gd name="connsiteX113" fmla="*/ 29536 w 158203"/>
                <a:gd name="connsiteY113" fmla="*/ 29536 h 85819"/>
                <a:gd name="connsiteX114" fmla="*/ 32198 w 158203"/>
                <a:gd name="connsiteY114" fmla="*/ 29536 h 85819"/>
                <a:gd name="connsiteX115" fmla="*/ 34860 w 158203"/>
                <a:gd name="connsiteY115" fmla="*/ 29536 h 85819"/>
                <a:gd name="connsiteX116" fmla="*/ 37586 w 158203"/>
                <a:gd name="connsiteY116" fmla="*/ 26811 h 85819"/>
                <a:gd name="connsiteX117" fmla="*/ 40248 w 158203"/>
                <a:gd name="connsiteY117" fmla="*/ 26811 h 85819"/>
                <a:gd name="connsiteX118" fmla="*/ 42910 w 158203"/>
                <a:gd name="connsiteY118" fmla="*/ 26811 h 85819"/>
                <a:gd name="connsiteX119" fmla="*/ 42910 w 158203"/>
                <a:gd name="connsiteY119" fmla="*/ 29536 h 85819"/>
                <a:gd name="connsiteX120" fmla="*/ 45635 w 158203"/>
                <a:gd name="connsiteY120" fmla="*/ 29536 h 85819"/>
                <a:gd name="connsiteX121" fmla="*/ 45635 w 158203"/>
                <a:gd name="connsiteY121" fmla="*/ 26811 h 85819"/>
                <a:gd name="connsiteX122" fmla="*/ 48298 w 158203"/>
                <a:gd name="connsiteY122" fmla="*/ 26811 h 85819"/>
                <a:gd name="connsiteX123" fmla="*/ 48298 w 158203"/>
                <a:gd name="connsiteY123" fmla="*/ 24149 h 85819"/>
                <a:gd name="connsiteX124" fmla="*/ 50960 w 158203"/>
                <a:gd name="connsiteY124" fmla="*/ 24149 h 85819"/>
                <a:gd name="connsiteX125" fmla="*/ 53622 w 158203"/>
                <a:gd name="connsiteY125" fmla="*/ 24149 h 85819"/>
                <a:gd name="connsiteX126" fmla="*/ 56347 w 158203"/>
                <a:gd name="connsiteY126" fmla="*/ 21487 h 85819"/>
                <a:gd name="connsiteX127" fmla="*/ 56347 w 158203"/>
                <a:gd name="connsiteY127" fmla="*/ 24149 h 85819"/>
                <a:gd name="connsiteX128" fmla="*/ 59009 w 158203"/>
                <a:gd name="connsiteY128" fmla="*/ 24149 h 85819"/>
                <a:gd name="connsiteX129" fmla="*/ 61671 w 158203"/>
                <a:gd name="connsiteY129" fmla="*/ 21487 h 85819"/>
                <a:gd name="connsiteX130" fmla="*/ 61671 w 158203"/>
                <a:gd name="connsiteY130" fmla="*/ 18761 h 85819"/>
                <a:gd name="connsiteX131" fmla="*/ 64397 w 158203"/>
                <a:gd name="connsiteY131" fmla="*/ 18761 h 85819"/>
                <a:gd name="connsiteX132" fmla="*/ 67059 w 158203"/>
                <a:gd name="connsiteY132" fmla="*/ 18761 h 85819"/>
                <a:gd name="connsiteX133" fmla="*/ 69721 w 158203"/>
                <a:gd name="connsiteY133" fmla="*/ 18761 h 85819"/>
                <a:gd name="connsiteX134" fmla="*/ 69721 w 158203"/>
                <a:gd name="connsiteY134" fmla="*/ 16099 h 85819"/>
                <a:gd name="connsiteX135" fmla="*/ 72446 w 158203"/>
                <a:gd name="connsiteY135" fmla="*/ 16099 h 85819"/>
                <a:gd name="connsiteX136" fmla="*/ 75108 w 158203"/>
                <a:gd name="connsiteY136" fmla="*/ 16099 h 85819"/>
                <a:gd name="connsiteX137" fmla="*/ 77770 w 158203"/>
                <a:gd name="connsiteY137" fmla="*/ 16099 h 85819"/>
                <a:gd name="connsiteX138" fmla="*/ 80433 w 158203"/>
                <a:gd name="connsiteY138" fmla="*/ 16099 h 85819"/>
                <a:gd name="connsiteX139" fmla="*/ 83158 w 158203"/>
                <a:gd name="connsiteY139" fmla="*/ 16099 h 85819"/>
                <a:gd name="connsiteX140" fmla="*/ 85820 w 158203"/>
                <a:gd name="connsiteY140" fmla="*/ 16099 h 85819"/>
                <a:gd name="connsiteX141" fmla="*/ 85820 w 158203"/>
                <a:gd name="connsiteY141" fmla="*/ 13437 h 85819"/>
                <a:gd name="connsiteX142" fmla="*/ 88482 w 158203"/>
                <a:gd name="connsiteY142" fmla="*/ 13437 h 85819"/>
                <a:gd name="connsiteX143" fmla="*/ 91208 w 158203"/>
                <a:gd name="connsiteY143" fmla="*/ 13437 h 85819"/>
                <a:gd name="connsiteX144" fmla="*/ 93870 w 158203"/>
                <a:gd name="connsiteY144" fmla="*/ 13437 h 85819"/>
                <a:gd name="connsiteX145" fmla="*/ 96532 w 158203"/>
                <a:gd name="connsiteY145" fmla="*/ 13437 h 85819"/>
                <a:gd name="connsiteX146" fmla="*/ 96532 w 158203"/>
                <a:gd name="connsiteY146" fmla="*/ 10712 h 85819"/>
                <a:gd name="connsiteX147" fmla="*/ 99257 w 158203"/>
                <a:gd name="connsiteY147" fmla="*/ 10712 h 85819"/>
                <a:gd name="connsiteX148" fmla="*/ 101919 w 158203"/>
                <a:gd name="connsiteY148" fmla="*/ 13437 h 85819"/>
                <a:gd name="connsiteX149" fmla="*/ 104581 w 158203"/>
                <a:gd name="connsiteY149" fmla="*/ 13437 h 85819"/>
                <a:gd name="connsiteX150" fmla="*/ 104581 w 158203"/>
                <a:gd name="connsiteY150" fmla="*/ 10712 h 85819"/>
                <a:gd name="connsiteX151" fmla="*/ 107243 w 158203"/>
                <a:gd name="connsiteY151" fmla="*/ 10712 h 85819"/>
                <a:gd name="connsiteX152" fmla="*/ 109969 w 158203"/>
                <a:gd name="connsiteY152" fmla="*/ 10712 h 85819"/>
                <a:gd name="connsiteX153" fmla="*/ 112631 w 158203"/>
                <a:gd name="connsiteY153" fmla="*/ 8050 h 85819"/>
                <a:gd name="connsiteX154" fmla="*/ 115293 w 158203"/>
                <a:gd name="connsiteY154" fmla="*/ 8050 h 85819"/>
                <a:gd name="connsiteX155" fmla="*/ 115293 w 158203"/>
                <a:gd name="connsiteY155" fmla="*/ 5387 h 85819"/>
                <a:gd name="connsiteX156" fmla="*/ 118018 w 158203"/>
                <a:gd name="connsiteY156" fmla="*/ 2662 h 85819"/>
                <a:gd name="connsiteX157" fmla="*/ 120681 w 158203"/>
                <a:gd name="connsiteY157" fmla="*/ 2662 h 85819"/>
                <a:gd name="connsiteX158" fmla="*/ 120681 w 158203"/>
                <a:gd name="connsiteY158" fmla="*/ 0 h 85819"/>
                <a:gd name="connsiteX159" fmla="*/ 123343 w 158203"/>
                <a:gd name="connsiteY159" fmla="*/ 0 h 85819"/>
                <a:gd name="connsiteX160" fmla="*/ 126068 w 158203"/>
                <a:gd name="connsiteY160" fmla="*/ 2662 h 85819"/>
                <a:gd name="connsiteX161" fmla="*/ 128730 w 158203"/>
                <a:gd name="connsiteY161" fmla="*/ 2662 h 85819"/>
                <a:gd name="connsiteX162" fmla="*/ 131392 w 158203"/>
                <a:gd name="connsiteY162" fmla="*/ 2662 h 85819"/>
                <a:gd name="connsiteX163" fmla="*/ 131392 w 158203"/>
                <a:gd name="connsiteY163" fmla="*/ 0 h 85819"/>
                <a:gd name="connsiteX164" fmla="*/ 131392 w 158203"/>
                <a:gd name="connsiteY164" fmla="*/ 2662 h 85819"/>
                <a:gd name="connsiteX165" fmla="*/ 134118 w 158203"/>
                <a:gd name="connsiteY165" fmla="*/ 2662 h 85819"/>
                <a:gd name="connsiteX166" fmla="*/ 134118 w 158203"/>
                <a:gd name="connsiteY166" fmla="*/ 2662 h 85819"/>
                <a:gd name="connsiteX167" fmla="*/ 134118 w 158203"/>
                <a:gd name="connsiteY167" fmla="*/ 2662 h 8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58203" h="85819">
                  <a:moveTo>
                    <a:pt x="134118" y="2662"/>
                  </a:moveTo>
                  <a:lnTo>
                    <a:pt x="134118" y="5387"/>
                  </a:lnTo>
                  <a:lnTo>
                    <a:pt x="136780" y="5387"/>
                  </a:lnTo>
                  <a:lnTo>
                    <a:pt x="136780" y="8050"/>
                  </a:lnTo>
                  <a:lnTo>
                    <a:pt x="136780" y="10712"/>
                  </a:lnTo>
                  <a:lnTo>
                    <a:pt x="139442" y="10712"/>
                  </a:lnTo>
                  <a:lnTo>
                    <a:pt x="139442" y="13437"/>
                  </a:lnTo>
                  <a:lnTo>
                    <a:pt x="142104" y="13437"/>
                  </a:lnTo>
                  <a:lnTo>
                    <a:pt x="142104" y="16099"/>
                  </a:lnTo>
                  <a:lnTo>
                    <a:pt x="142104" y="18761"/>
                  </a:lnTo>
                  <a:lnTo>
                    <a:pt x="142104" y="21487"/>
                  </a:lnTo>
                  <a:lnTo>
                    <a:pt x="144829" y="21487"/>
                  </a:lnTo>
                  <a:lnTo>
                    <a:pt x="144829" y="24149"/>
                  </a:lnTo>
                  <a:lnTo>
                    <a:pt x="144829" y="26811"/>
                  </a:lnTo>
                  <a:lnTo>
                    <a:pt x="144829" y="29536"/>
                  </a:lnTo>
                  <a:lnTo>
                    <a:pt x="142104" y="32198"/>
                  </a:lnTo>
                  <a:lnTo>
                    <a:pt x="142104" y="34860"/>
                  </a:lnTo>
                  <a:lnTo>
                    <a:pt x="142104" y="37522"/>
                  </a:lnTo>
                  <a:lnTo>
                    <a:pt x="144829" y="40248"/>
                  </a:lnTo>
                  <a:lnTo>
                    <a:pt x="144829" y="42910"/>
                  </a:lnTo>
                  <a:lnTo>
                    <a:pt x="147491" y="45572"/>
                  </a:lnTo>
                  <a:lnTo>
                    <a:pt x="150153" y="48298"/>
                  </a:lnTo>
                  <a:lnTo>
                    <a:pt x="150153" y="50959"/>
                  </a:lnTo>
                  <a:lnTo>
                    <a:pt x="152879" y="53622"/>
                  </a:lnTo>
                  <a:lnTo>
                    <a:pt x="155541" y="56347"/>
                  </a:lnTo>
                  <a:lnTo>
                    <a:pt x="158203" y="59009"/>
                  </a:lnTo>
                  <a:lnTo>
                    <a:pt x="155541" y="59009"/>
                  </a:lnTo>
                  <a:lnTo>
                    <a:pt x="152879" y="56347"/>
                  </a:lnTo>
                  <a:lnTo>
                    <a:pt x="150153" y="56347"/>
                  </a:lnTo>
                  <a:lnTo>
                    <a:pt x="144829" y="53622"/>
                  </a:lnTo>
                  <a:lnTo>
                    <a:pt x="139442" y="53622"/>
                  </a:lnTo>
                  <a:lnTo>
                    <a:pt x="134118" y="50959"/>
                  </a:lnTo>
                  <a:lnTo>
                    <a:pt x="131392" y="50959"/>
                  </a:lnTo>
                  <a:lnTo>
                    <a:pt x="128730" y="50959"/>
                  </a:lnTo>
                  <a:lnTo>
                    <a:pt x="123343" y="50959"/>
                  </a:lnTo>
                  <a:lnTo>
                    <a:pt x="115293" y="53622"/>
                  </a:lnTo>
                  <a:lnTo>
                    <a:pt x="112631" y="53622"/>
                  </a:lnTo>
                  <a:lnTo>
                    <a:pt x="109969" y="53622"/>
                  </a:lnTo>
                  <a:lnTo>
                    <a:pt x="107243" y="53622"/>
                  </a:lnTo>
                  <a:lnTo>
                    <a:pt x="104581" y="53622"/>
                  </a:lnTo>
                  <a:lnTo>
                    <a:pt x="104581" y="56347"/>
                  </a:lnTo>
                  <a:lnTo>
                    <a:pt x="101919" y="56347"/>
                  </a:lnTo>
                  <a:lnTo>
                    <a:pt x="99257" y="59009"/>
                  </a:lnTo>
                  <a:lnTo>
                    <a:pt x="96532" y="59009"/>
                  </a:lnTo>
                  <a:lnTo>
                    <a:pt x="96532" y="61671"/>
                  </a:lnTo>
                  <a:lnTo>
                    <a:pt x="93870" y="61671"/>
                  </a:lnTo>
                  <a:lnTo>
                    <a:pt x="91208" y="61671"/>
                  </a:lnTo>
                  <a:lnTo>
                    <a:pt x="91208" y="64334"/>
                  </a:lnTo>
                  <a:lnTo>
                    <a:pt x="88482" y="64334"/>
                  </a:lnTo>
                  <a:lnTo>
                    <a:pt x="85820" y="61671"/>
                  </a:lnTo>
                  <a:lnTo>
                    <a:pt x="83158" y="61671"/>
                  </a:lnTo>
                  <a:lnTo>
                    <a:pt x="80433" y="59009"/>
                  </a:lnTo>
                  <a:lnTo>
                    <a:pt x="77770" y="56347"/>
                  </a:lnTo>
                  <a:lnTo>
                    <a:pt x="75108" y="56347"/>
                  </a:lnTo>
                  <a:lnTo>
                    <a:pt x="75108" y="53622"/>
                  </a:lnTo>
                  <a:lnTo>
                    <a:pt x="72446" y="53622"/>
                  </a:lnTo>
                  <a:lnTo>
                    <a:pt x="72446" y="50959"/>
                  </a:lnTo>
                  <a:lnTo>
                    <a:pt x="72446" y="48298"/>
                  </a:lnTo>
                  <a:lnTo>
                    <a:pt x="69721" y="48298"/>
                  </a:lnTo>
                  <a:lnTo>
                    <a:pt x="69721" y="50959"/>
                  </a:lnTo>
                  <a:lnTo>
                    <a:pt x="69721" y="53622"/>
                  </a:lnTo>
                  <a:lnTo>
                    <a:pt x="67059" y="53622"/>
                  </a:lnTo>
                  <a:lnTo>
                    <a:pt x="67059" y="56347"/>
                  </a:lnTo>
                  <a:lnTo>
                    <a:pt x="64397" y="59009"/>
                  </a:lnTo>
                  <a:lnTo>
                    <a:pt x="64397" y="61671"/>
                  </a:lnTo>
                  <a:lnTo>
                    <a:pt x="64397" y="64334"/>
                  </a:lnTo>
                  <a:lnTo>
                    <a:pt x="61671" y="64334"/>
                  </a:lnTo>
                  <a:lnTo>
                    <a:pt x="61671" y="67059"/>
                  </a:lnTo>
                  <a:lnTo>
                    <a:pt x="59009" y="67059"/>
                  </a:lnTo>
                  <a:lnTo>
                    <a:pt x="56347" y="69721"/>
                  </a:lnTo>
                  <a:lnTo>
                    <a:pt x="53622" y="69721"/>
                  </a:lnTo>
                  <a:lnTo>
                    <a:pt x="53622" y="72383"/>
                  </a:lnTo>
                  <a:lnTo>
                    <a:pt x="50960" y="72383"/>
                  </a:lnTo>
                  <a:lnTo>
                    <a:pt x="50960" y="75108"/>
                  </a:lnTo>
                  <a:lnTo>
                    <a:pt x="50960" y="77771"/>
                  </a:lnTo>
                  <a:lnTo>
                    <a:pt x="48298" y="77771"/>
                  </a:lnTo>
                  <a:lnTo>
                    <a:pt x="48298" y="80433"/>
                  </a:lnTo>
                  <a:lnTo>
                    <a:pt x="42910" y="80433"/>
                  </a:lnTo>
                  <a:lnTo>
                    <a:pt x="40248" y="80433"/>
                  </a:lnTo>
                  <a:lnTo>
                    <a:pt x="37586" y="80433"/>
                  </a:lnTo>
                  <a:lnTo>
                    <a:pt x="34860" y="80433"/>
                  </a:lnTo>
                  <a:lnTo>
                    <a:pt x="32198" y="83158"/>
                  </a:lnTo>
                  <a:lnTo>
                    <a:pt x="32198" y="85820"/>
                  </a:lnTo>
                  <a:lnTo>
                    <a:pt x="29536" y="83158"/>
                  </a:lnTo>
                  <a:lnTo>
                    <a:pt x="26811" y="80433"/>
                  </a:lnTo>
                  <a:lnTo>
                    <a:pt x="26811" y="77771"/>
                  </a:lnTo>
                  <a:lnTo>
                    <a:pt x="24149" y="75108"/>
                  </a:lnTo>
                  <a:lnTo>
                    <a:pt x="21487" y="69721"/>
                  </a:lnTo>
                  <a:lnTo>
                    <a:pt x="18761" y="67059"/>
                  </a:lnTo>
                  <a:lnTo>
                    <a:pt x="16099" y="64334"/>
                  </a:lnTo>
                  <a:lnTo>
                    <a:pt x="13437" y="61671"/>
                  </a:lnTo>
                  <a:lnTo>
                    <a:pt x="13437" y="59009"/>
                  </a:lnTo>
                  <a:lnTo>
                    <a:pt x="10775" y="56347"/>
                  </a:lnTo>
                  <a:lnTo>
                    <a:pt x="8050" y="53622"/>
                  </a:lnTo>
                  <a:lnTo>
                    <a:pt x="5388" y="48298"/>
                  </a:lnTo>
                  <a:lnTo>
                    <a:pt x="2725" y="48298"/>
                  </a:lnTo>
                  <a:lnTo>
                    <a:pt x="0" y="45572"/>
                  </a:lnTo>
                  <a:lnTo>
                    <a:pt x="0" y="42910"/>
                  </a:lnTo>
                  <a:lnTo>
                    <a:pt x="2725" y="42910"/>
                  </a:lnTo>
                  <a:lnTo>
                    <a:pt x="5388" y="42910"/>
                  </a:lnTo>
                  <a:lnTo>
                    <a:pt x="5388" y="40248"/>
                  </a:lnTo>
                  <a:lnTo>
                    <a:pt x="8050" y="40248"/>
                  </a:lnTo>
                  <a:lnTo>
                    <a:pt x="10775" y="40248"/>
                  </a:lnTo>
                  <a:lnTo>
                    <a:pt x="10775" y="37522"/>
                  </a:lnTo>
                  <a:lnTo>
                    <a:pt x="10775" y="34860"/>
                  </a:lnTo>
                  <a:lnTo>
                    <a:pt x="13437" y="34860"/>
                  </a:lnTo>
                  <a:lnTo>
                    <a:pt x="16099" y="34860"/>
                  </a:lnTo>
                  <a:lnTo>
                    <a:pt x="18761" y="34860"/>
                  </a:lnTo>
                  <a:lnTo>
                    <a:pt x="21487" y="34860"/>
                  </a:lnTo>
                  <a:lnTo>
                    <a:pt x="21487" y="32198"/>
                  </a:lnTo>
                  <a:lnTo>
                    <a:pt x="24149" y="32198"/>
                  </a:lnTo>
                  <a:lnTo>
                    <a:pt x="26811" y="32198"/>
                  </a:lnTo>
                  <a:lnTo>
                    <a:pt x="26811" y="29536"/>
                  </a:lnTo>
                  <a:lnTo>
                    <a:pt x="29536" y="29536"/>
                  </a:lnTo>
                  <a:lnTo>
                    <a:pt x="32198" y="29536"/>
                  </a:lnTo>
                  <a:lnTo>
                    <a:pt x="34860" y="29536"/>
                  </a:lnTo>
                  <a:lnTo>
                    <a:pt x="37586" y="26811"/>
                  </a:lnTo>
                  <a:lnTo>
                    <a:pt x="40248" y="26811"/>
                  </a:lnTo>
                  <a:lnTo>
                    <a:pt x="42910" y="26811"/>
                  </a:lnTo>
                  <a:lnTo>
                    <a:pt x="42910" y="29536"/>
                  </a:lnTo>
                  <a:lnTo>
                    <a:pt x="45635" y="29536"/>
                  </a:lnTo>
                  <a:lnTo>
                    <a:pt x="45635" y="26811"/>
                  </a:lnTo>
                  <a:lnTo>
                    <a:pt x="48298" y="26811"/>
                  </a:lnTo>
                  <a:lnTo>
                    <a:pt x="48298" y="24149"/>
                  </a:lnTo>
                  <a:lnTo>
                    <a:pt x="50960" y="24149"/>
                  </a:lnTo>
                  <a:lnTo>
                    <a:pt x="53622" y="24149"/>
                  </a:lnTo>
                  <a:lnTo>
                    <a:pt x="56347" y="21487"/>
                  </a:lnTo>
                  <a:lnTo>
                    <a:pt x="56347" y="24149"/>
                  </a:lnTo>
                  <a:lnTo>
                    <a:pt x="59009" y="24149"/>
                  </a:lnTo>
                  <a:lnTo>
                    <a:pt x="61671" y="21487"/>
                  </a:lnTo>
                  <a:lnTo>
                    <a:pt x="61671" y="18761"/>
                  </a:lnTo>
                  <a:lnTo>
                    <a:pt x="64397" y="18761"/>
                  </a:lnTo>
                  <a:lnTo>
                    <a:pt x="67059" y="18761"/>
                  </a:lnTo>
                  <a:lnTo>
                    <a:pt x="69721" y="18761"/>
                  </a:lnTo>
                  <a:lnTo>
                    <a:pt x="69721" y="16099"/>
                  </a:lnTo>
                  <a:lnTo>
                    <a:pt x="72446" y="16099"/>
                  </a:lnTo>
                  <a:lnTo>
                    <a:pt x="75108" y="16099"/>
                  </a:lnTo>
                  <a:lnTo>
                    <a:pt x="77770" y="16099"/>
                  </a:lnTo>
                  <a:lnTo>
                    <a:pt x="80433" y="16099"/>
                  </a:lnTo>
                  <a:lnTo>
                    <a:pt x="83158" y="16099"/>
                  </a:lnTo>
                  <a:lnTo>
                    <a:pt x="85820" y="16099"/>
                  </a:lnTo>
                  <a:lnTo>
                    <a:pt x="85820" y="13437"/>
                  </a:lnTo>
                  <a:lnTo>
                    <a:pt x="88482" y="13437"/>
                  </a:lnTo>
                  <a:lnTo>
                    <a:pt x="91208" y="13437"/>
                  </a:lnTo>
                  <a:lnTo>
                    <a:pt x="93870" y="13437"/>
                  </a:lnTo>
                  <a:lnTo>
                    <a:pt x="96532" y="13437"/>
                  </a:lnTo>
                  <a:lnTo>
                    <a:pt x="96532" y="10712"/>
                  </a:lnTo>
                  <a:lnTo>
                    <a:pt x="99257" y="10712"/>
                  </a:lnTo>
                  <a:lnTo>
                    <a:pt x="101919" y="13437"/>
                  </a:lnTo>
                  <a:lnTo>
                    <a:pt x="104581" y="13437"/>
                  </a:lnTo>
                  <a:lnTo>
                    <a:pt x="104581" y="10712"/>
                  </a:lnTo>
                  <a:lnTo>
                    <a:pt x="107243" y="10712"/>
                  </a:lnTo>
                  <a:lnTo>
                    <a:pt x="109969" y="10712"/>
                  </a:lnTo>
                  <a:lnTo>
                    <a:pt x="112631" y="8050"/>
                  </a:lnTo>
                  <a:lnTo>
                    <a:pt x="115293" y="8050"/>
                  </a:lnTo>
                  <a:lnTo>
                    <a:pt x="115293" y="5387"/>
                  </a:lnTo>
                  <a:lnTo>
                    <a:pt x="118018" y="2662"/>
                  </a:lnTo>
                  <a:lnTo>
                    <a:pt x="120681" y="2662"/>
                  </a:lnTo>
                  <a:lnTo>
                    <a:pt x="120681" y="0"/>
                  </a:lnTo>
                  <a:lnTo>
                    <a:pt x="123343" y="0"/>
                  </a:lnTo>
                  <a:lnTo>
                    <a:pt x="126068" y="2662"/>
                  </a:lnTo>
                  <a:lnTo>
                    <a:pt x="128730" y="2662"/>
                  </a:lnTo>
                  <a:lnTo>
                    <a:pt x="131392" y="2662"/>
                  </a:lnTo>
                  <a:lnTo>
                    <a:pt x="131392" y="0"/>
                  </a:lnTo>
                  <a:lnTo>
                    <a:pt x="131392" y="2662"/>
                  </a:lnTo>
                  <a:lnTo>
                    <a:pt x="134118" y="2662"/>
                  </a:lnTo>
                  <a:lnTo>
                    <a:pt x="134118" y="2662"/>
                  </a:lnTo>
                  <a:lnTo>
                    <a:pt x="134118" y="26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8" name="Freeform: Shape 237">
              <a:extLst>
                <a:ext uri="{FF2B5EF4-FFF2-40B4-BE49-F238E27FC236}">
                  <a16:creationId xmlns:a16="http://schemas.microsoft.com/office/drawing/2014/main" id="{9A54F892-B0EF-404B-C342-B9F46991232D}"/>
                </a:ext>
              </a:extLst>
            </p:cNvPr>
            <p:cNvSpPr/>
            <p:nvPr/>
          </p:nvSpPr>
          <p:spPr>
            <a:xfrm>
              <a:off x="1982404" y="4050276"/>
              <a:ext cx="163590" cy="174302"/>
            </a:xfrm>
            <a:custGeom>
              <a:avLst/>
              <a:gdLst>
                <a:gd name="connsiteX0" fmla="*/ 5388 w 163590"/>
                <a:gd name="connsiteY0" fmla="*/ 42910 h 174302"/>
                <a:gd name="connsiteX1" fmla="*/ 5388 w 163590"/>
                <a:gd name="connsiteY1" fmla="*/ 40248 h 174302"/>
                <a:gd name="connsiteX2" fmla="*/ 8050 w 163590"/>
                <a:gd name="connsiteY2" fmla="*/ 40248 h 174302"/>
                <a:gd name="connsiteX3" fmla="*/ 8050 w 163590"/>
                <a:gd name="connsiteY3" fmla="*/ 37522 h 174302"/>
                <a:gd name="connsiteX4" fmla="*/ 8050 w 163590"/>
                <a:gd name="connsiteY4" fmla="*/ 34860 h 174302"/>
                <a:gd name="connsiteX5" fmla="*/ 10712 w 163590"/>
                <a:gd name="connsiteY5" fmla="*/ 32198 h 174302"/>
                <a:gd name="connsiteX6" fmla="*/ 10712 w 163590"/>
                <a:gd name="connsiteY6" fmla="*/ 34860 h 174302"/>
                <a:gd name="connsiteX7" fmla="*/ 13437 w 163590"/>
                <a:gd name="connsiteY7" fmla="*/ 32198 h 174302"/>
                <a:gd name="connsiteX8" fmla="*/ 16099 w 163590"/>
                <a:gd name="connsiteY8" fmla="*/ 32198 h 174302"/>
                <a:gd name="connsiteX9" fmla="*/ 16099 w 163590"/>
                <a:gd name="connsiteY9" fmla="*/ 29473 h 174302"/>
                <a:gd name="connsiteX10" fmla="*/ 18761 w 163590"/>
                <a:gd name="connsiteY10" fmla="*/ 29473 h 174302"/>
                <a:gd name="connsiteX11" fmla="*/ 18761 w 163590"/>
                <a:gd name="connsiteY11" fmla="*/ 26811 h 174302"/>
                <a:gd name="connsiteX12" fmla="*/ 21487 w 163590"/>
                <a:gd name="connsiteY12" fmla="*/ 26811 h 174302"/>
                <a:gd name="connsiteX13" fmla="*/ 21487 w 163590"/>
                <a:gd name="connsiteY13" fmla="*/ 24149 h 174302"/>
                <a:gd name="connsiteX14" fmla="*/ 21487 w 163590"/>
                <a:gd name="connsiteY14" fmla="*/ 21423 h 174302"/>
                <a:gd name="connsiteX15" fmla="*/ 24149 w 163590"/>
                <a:gd name="connsiteY15" fmla="*/ 18761 h 174302"/>
                <a:gd name="connsiteX16" fmla="*/ 26811 w 163590"/>
                <a:gd name="connsiteY16" fmla="*/ 18761 h 174302"/>
                <a:gd name="connsiteX17" fmla="*/ 26811 w 163590"/>
                <a:gd name="connsiteY17" fmla="*/ 16099 h 174302"/>
                <a:gd name="connsiteX18" fmla="*/ 29473 w 163590"/>
                <a:gd name="connsiteY18" fmla="*/ 16099 h 174302"/>
                <a:gd name="connsiteX19" fmla="*/ 29473 w 163590"/>
                <a:gd name="connsiteY19" fmla="*/ 13437 h 174302"/>
                <a:gd name="connsiteX20" fmla="*/ 32198 w 163590"/>
                <a:gd name="connsiteY20" fmla="*/ 13437 h 174302"/>
                <a:gd name="connsiteX21" fmla="*/ 32198 w 163590"/>
                <a:gd name="connsiteY21" fmla="*/ 16099 h 174302"/>
                <a:gd name="connsiteX22" fmla="*/ 34860 w 163590"/>
                <a:gd name="connsiteY22" fmla="*/ 13437 h 174302"/>
                <a:gd name="connsiteX23" fmla="*/ 37523 w 163590"/>
                <a:gd name="connsiteY23" fmla="*/ 16099 h 174302"/>
                <a:gd name="connsiteX24" fmla="*/ 40248 w 163590"/>
                <a:gd name="connsiteY24" fmla="*/ 16099 h 174302"/>
                <a:gd name="connsiteX25" fmla="*/ 42910 w 163590"/>
                <a:gd name="connsiteY25" fmla="*/ 16099 h 174302"/>
                <a:gd name="connsiteX26" fmla="*/ 42910 w 163590"/>
                <a:gd name="connsiteY26" fmla="*/ 13437 h 174302"/>
                <a:gd name="connsiteX27" fmla="*/ 45572 w 163590"/>
                <a:gd name="connsiteY27" fmla="*/ 13437 h 174302"/>
                <a:gd name="connsiteX28" fmla="*/ 48298 w 163590"/>
                <a:gd name="connsiteY28" fmla="*/ 13437 h 174302"/>
                <a:gd name="connsiteX29" fmla="*/ 48298 w 163590"/>
                <a:gd name="connsiteY29" fmla="*/ 10712 h 174302"/>
                <a:gd name="connsiteX30" fmla="*/ 50960 w 163590"/>
                <a:gd name="connsiteY30" fmla="*/ 13437 h 174302"/>
                <a:gd name="connsiteX31" fmla="*/ 53622 w 163590"/>
                <a:gd name="connsiteY31" fmla="*/ 13437 h 174302"/>
                <a:gd name="connsiteX32" fmla="*/ 53622 w 163590"/>
                <a:gd name="connsiteY32" fmla="*/ 10712 h 174302"/>
                <a:gd name="connsiteX33" fmla="*/ 56284 w 163590"/>
                <a:gd name="connsiteY33" fmla="*/ 10712 h 174302"/>
                <a:gd name="connsiteX34" fmla="*/ 56284 w 163590"/>
                <a:gd name="connsiteY34" fmla="*/ 13437 h 174302"/>
                <a:gd name="connsiteX35" fmla="*/ 56284 w 163590"/>
                <a:gd name="connsiteY35" fmla="*/ 10712 h 174302"/>
                <a:gd name="connsiteX36" fmla="*/ 59009 w 163590"/>
                <a:gd name="connsiteY36" fmla="*/ 10712 h 174302"/>
                <a:gd name="connsiteX37" fmla="*/ 59009 w 163590"/>
                <a:gd name="connsiteY37" fmla="*/ 8049 h 174302"/>
                <a:gd name="connsiteX38" fmla="*/ 61671 w 163590"/>
                <a:gd name="connsiteY38" fmla="*/ 8049 h 174302"/>
                <a:gd name="connsiteX39" fmla="*/ 61671 w 163590"/>
                <a:gd name="connsiteY39" fmla="*/ 5387 h 174302"/>
                <a:gd name="connsiteX40" fmla="*/ 61671 w 163590"/>
                <a:gd name="connsiteY40" fmla="*/ 2662 h 174302"/>
                <a:gd name="connsiteX41" fmla="*/ 61671 w 163590"/>
                <a:gd name="connsiteY41" fmla="*/ 0 h 174302"/>
                <a:gd name="connsiteX42" fmla="*/ 64333 w 163590"/>
                <a:gd name="connsiteY42" fmla="*/ 0 h 174302"/>
                <a:gd name="connsiteX43" fmla="*/ 67059 w 163590"/>
                <a:gd name="connsiteY43" fmla="*/ 0 h 174302"/>
                <a:gd name="connsiteX44" fmla="*/ 67059 w 163590"/>
                <a:gd name="connsiteY44" fmla="*/ 2662 h 174302"/>
                <a:gd name="connsiteX45" fmla="*/ 69721 w 163590"/>
                <a:gd name="connsiteY45" fmla="*/ 2662 h 174302"/>
                <a:gd name="connsiteX46" fmla="*/ 69721 w 163590"/>
                <a:gd name="connsiteY46" fmla="*/ 5387 h 174302"/>
                <a:gd name="connsiteX47" fmla="*/ 72383 w 163590"/>
                <a:gd name="connsiteY47" fmla="*/ 5387 h 174302"/>
                <a:gd name="connsiteX48" fmla="*/ 75108 w 163590"/>
                <a:gd name="connsiteY48" fmla="*/ 5387 h 174302"/>
                <a:gd name="connsiteX49" fmla="*/ 72383 w 163590"/>
                <a:gd name="connsiteY49" fmla="*/ 5387 h 174302"/>
                <a:gd name="connsiteX50" fmla="*/ 75108 w 163590"/>
                <a:gd name="connsiteY50" fmla="*/ 2662 h 174302"/>
                <a:gd name="connsiteX51" fmla="*/ 77771 w 163590"/>
                <a:gd name="connsiteY51" fmla="*/ 5387 h 174302"/>
                <a:gd name="connsiteX52" fmla="*/ 77771 w 163590"/>
                <a:gd name="connsiteY52" fmla="*/ 2662 h 174302"/>
                <a:gd name="connsiteX53" fmla="*/ 80433 w 163590"/>
                <a:gd name="connsiteY53" fmla="*/ 2662 h 174302"/>
                <a:gd name="connsiteX54" fmla="*/ 83095 w 163590"/>
                <a:gd name="connsiteY54" fmla="*/ 2662 h 174302"/>
                <a:gd name="connsiteX55" fmla="*/ 85820 w 163590"/>
                <a:gd name="connsiteY55" fmla="*/ 2662 h 174302"/>
                <a:gd name="connsiteX56" fmla="*/ 88482 w 163590"/>
                <a:gd name="connsiteY56" fmla="*/ 2662 h 174302"/>
                <a:gd name="connsiteX57" fmla="*/ 88482 w 163590"/>
                <a:gd name="connsiteY57" fmla="*/ 5387 h 174302"/>
                <a:gd name="connsiteX58" fmla="*/ 91144 w 163590"/>
                <a:gd name="connsiteY58" fmla="*/ 5387 h 174302"/>
                <a:gd name="connsiteX59" fmla="*/ 93870 w 163590"/>
                <a:gd name="connsiteY59" fmla="*/ 5387 h 174302"/>
                <a:gd name="connsiteX60" fmla="*/ 96532 w 163590"/>
                <a:gd name="connsiteY60" fmla="*/ 5387 h 174302"/>
                <a:gd name="connsiteX61" fmla="*/ 96532 w 163590"/>
                <a:gd name="connsiteY61" fmla="*/ 8049 h 174302"/>
                <a:gd name="connsiteX62" fmla="*/ 99194 w 163590"/>
                <a:gd name="connsiteY62" fmla="*/ 8049 h 174302"/>
                <a:gd name="connsiteX63" fmla="*/ 99194 w 163590"/>
                <a:gd name="connsiteY63" fmla="*/ 10712 h 174302"/>
                <a:gd name="connsiteX64" fmla="*/ 99194 w 163590"/>
                <a:gd name="connsiteY64" fmla="*/ 13437 h 174302"/>
                <a:gd name="connsiteX65" fmla="*/ 101919 w 163590"/>
                <a:gd name="connsiteY65" fmla="*/ 13437 h 174302"/>
                <a:gd name="connsiteX66" fmla="*/ 104581 w 163590"/>
                <a:gd name="connsiteY66" fmla="*/ 13437 h 174302"/>
                <a:gd name="connsiteX67" fmla="*/ 104581 w 163590"/>
                <a:gd name="connsiteY67" fmla="*/ 16099 h 174302"/>
                <a:gd name="connsiteX68" fmla="*/ 107243 w 163590"/>
                <a:gd name="connsiteY68" fmla="*/ 16099 h 174302"/>
                <a:gd name="connsiteX69" fmla="*/ 107243 w 163590"/>
                <a:gd name="connsiteY69" fmla="*/ 18761 h 174302"/>
                <a:gd name="connsiteX70" fmla="*/ 109969 w 163590"/>
                <a:gd name="connsiteY70" fmla="*/ 18761 h 174302"/>
                <a:gd name="connsiteX71" fmla="*/ 112631 w 163590"/>
                <a:gd name="connsiteY71" fmla="*/ 18761 h 174302"/>
                <a:gd name="connsiteX72" fmla="*/ 115293 w 163590"/>
                <a:gd name="connsiteY72" fmla="*/ 18761 h 174302"/>
                <a:gd name="connsiteX73" fmla="*/ 115293 w 163590"/>
                <a:gd name="connsiteY73" fmla="*/ 21423 h 174302"/>
                <a:gd name="connsiteX74" fmla="*/ 117955 w 163590"/>
                <a:gd name="connsiteY74" fmla="*/ 21423 h 174302"/>
                <a:gd name="connsiteX75" fmla="*/ 117955 w 163590"/>
                <a:gd name="connsiteY75" fmla="*/ 24149 h 174302"/>
                <a:gd name="connsiteX76" fmla="*/ 120681 w 163590"/>
                <a:gd name="connsiteY76" fmla="*/ 24149 h 174302"/>
                <a:gd name="connsiteX77" fmla="*/ 120681 w 163590"/>
                <a:gd name="connsiteY77" fmla="*/ 21423 h 174302"/>
                <a:gd name="connsiteX78" fmla="*/ 120681 w 163590"/>
                <a:gd name="connsiteY78" fmla="*/ 24149 h 174302"/>
                <a:gd name="connsiteX79" fmla="*/ 120681 w 163590"/>
                <a:gd name="connsiteY79" fmla="*/ 26811 h 174302"/>
                <a:gd name="connsiteX80" fmla="*/ 123343 w 163590"/>
                <a:gd name="connsiteY80" fmla="*/ 26811 h 174302"/>
                <a:gd name="connsiteX81" fmla="*/ 123343 w 163590"/>
                <a:gd name="connsiteY81" fmla="*/ 24149 h 174302"/>
                <a:gd name="connsiteX82" fmla="*/ 126005 w 163590"/>
                <a:gd name="connsiteY82" fmla="*/ 24149 h 174302"/>
                <a:gd name="connsiteX83" fmla="*/ 128730 w 163590"/>
                <a:gd name="connsiteY83" fmla="*/ 24149 h 174302"/>
                <a:gd name="connsiteX84" fmla="*/ 131392 w 163590"/>
                <a:gd name="connsiteY84" fmla="*/ 26811 h 174302"/>
                <a:gd name="connsiteX85" fmla="*/ 131392 w 163590"/>
                <a:gd name="connsiteY85" fmla="*/ 29473 h 174302"/>
                <a:gd name="connsiteX86" fmla="*/ 131392 w 163590"/>
                <a:gd name="connsiteY86" fmla="*/ 32198 h 174302"/>
                <a:gd name="connsiteX87" fmla="*/ 128730 w 163590"/>
                <a:gd name="connsiteY87" fmla="*/ 32198 h 174302"/>
                <a:gd name="connsiteX88" fmla="*/ 126005 w 163590"/>
                <a:gd name="connsiteY88" fmla="*/ 32198 h 174302"/>
                <a:gd name="connsiteX89" fmla="*/ 126005 w 163590"/>
                <a:gd name="connsiteY89" fmla="*/ 34860 h 174302"/>
                <a:gd name="connsiteX90" fmla="*/ 128730 w 163590"/>
                <a:gd name="connsiteY90" fmla="*/ 34860 h 174302"/>
                <a:gd name="connsiteX91" fmla="*/ 128730 w 163590"/>
                <a:gd name="connsiteY91" fmla="*/ 37522 h 174302"/>
                <a:gd name="connsiteX92" fmla="*/ 126005 w 163590"/>
                <a:gd name="connsiteY92" fmla="*/ 37522 h 174302"/>
                <a:gd name="connsiteX93" fmla="*/ 126005 w 163590"/>
                <a:gd name="connsiteY93" fmla="*/ 40248 h 174302"/>
                <a:gd name="connsiteX94" fmla="*/ 126005 w 163590"/>
                <a:gd name="connsiteY94" fmla="*/ 42910 h 174302"/>
                <a:gd name="connsiteX95" fmla="*/ 126005 w 163590"/>
                <a:gd name="connsiteY95" fmla="*/ 45572 h 174302"/>
                <a:gd name="connsiteX96" fmla="*/ 123343 w 163590"/>
                <a:gd name="connsiteY96" fmla="*/ 48234 h 174302"/>
                <a:gd name="connsiteX97" fmla="*/ 123343 w 163590"/>
                <a:gd name="connsiteY97" fmla="*/ 50959 h 174302"/>
                <a:gd name="connsiteX98" fmla="*/ 123343 w 163590"/>
                <a:gd name="connsiteY98" fmla="*/ 53621 h 174302"/>
                <a:gd name="connsiteX99" fmla="*/ 123343 w 163590"/>
                <a:gd name="connsiteY99" fmla="*/ 56284 h 174302"/>
                <a:gd name="connsiteX100" fmla="*/ 120681 w 163590"/>
                <a:gd name="connsiteY100" fmla="*/ 56284 h 174302"/>
                <a:gd name="connsiteX101" fmla="*/ 120681 w 163590"/>
                <a:gd name="connsiteY101" fmla="*/ 59009 h 174302"/>
                <a:gd name="connsiteX102" fmla="*/ 142104 w 163590"/>
                <a:gd name="connsiteY102" fmla="*/ 85820 h 174302"/>
                <a:gd name="connsiteX103" fmla="*/ 147491 w 163590"/>
                <a:gd name="connsiteY103" fmla="*/ 93870 h 174302"/>
                <a:gd name="connsiteX104" fmla="*/ 150153 w 163590"/>
                <a:gd name="connsiteY104" fmla="*/ 93870 h 174302"/>
                <a:gd name="connsiteX105" fmla="*/ 150153 w 163590"/>
                <a:gd name="connsiteY105" fmla="*/ 96532 h 174302"/>
                <a:gd name="connsiteX106" fmla="*/ 150153 w 163590"/>
                <a:gd name="connsiteY106" fmla="*/ 99194 h 174302"/>
                <a:gd name="connsiteX107" fmla="*/ 147491 w 163590"/>
                <a:gd name="connsiteY107" fmla="*/ 101919 h 174302"/>
                <a:gd name="connsiteX108" fmla="*/ 144766 w 163590"/>
                <a:gd name="connsiteY108" fmla="*/ 104581 h 174302"/>
                <a:gd name="connsiteX109" fmla="*/ 144766 w 163590"/>
                <a:gd name="connsiteY109" fmla="*/ 107243 h 174302"/>
                <a:gd name="connsiteX110" fmla="*/ 147491 w 163590"/>
                <a:gd name="connsiteY110" fmla="*/ 107243 h 174302"/>
                <a:gd name="connsiteX111" fmla="*/ 150153 w 163590"/>
                <a:gd name="connsiteY111" fmla="*/ 107243 h 174302"/>
                <a:gd name="connsiteX112" fmla="*/ 152816 w 163590"/>
                <a:gd name="connsiteY112" fmla="*/ 107243 h 174302"/>
                <a:gd name="connsiteX113" fmla="*/ 155541 w 163590"/>
                <a:gd name="connsiteY113" fmla="*/ 109905 h 174302"/>
                <a:gd name="connsiteX114" fmla="*/ 158203 w 163590"/>
                <a:gd name="connsiteY114" fmla="*/ 109905 h 174302"/>
                <a:gd name="connsiteX115" fmla="*/ 158203 w 163590"/>
                <a:gd name="connsiteY115" fmla="*/ 107243 h 174302"/>
                <a:gd name="connsiteX116" fmla="*/ 158203 w 163590"/>
                <a:gd name="connsiteY116" fmla="*/ 109905 h 174302"/>
                <a:gd name="connsiteX117" fmla="*/ 160865 w 163590"/>
                <a:gd name="connsiteY117" fmla="*/ 109905 h 174302"/>
                <a:gd name="connsiteX118" fmla="*/ 163591 w 163590"/>
                <a:gd name="connsiteY118" fmla="*/ 112631 h 174302"/>
                <a:gd name="connsiteX119" fmla="*/ 163591 w 163590"/>
                <a:gd name="connsiteY119" fmla="*/ 115293 h 174302"/>
                <a:gd name="connsiteX120" fmla="*/ 160865 w 163590"/>
                <a:gd name="connsiteY120" fmla="*/ 115293 h 174302"/>
                <a:gd name="connsiteX121" fmla="*/ 158203 w 163590"/>
                <a:gd name="connsiteY121" fmla="*/ 115293 h 174302"/>
                <a:gd name="connsiteX122" fmla="*/ 155541 w 163590"/>
                <a:gd name="connsiteY122" fmla="*/ 117955 h 174302"/>
                <a:gd name="connsiteX123" fmla="*/ 155541 w 163590"/>
                <a:gd name="connsiteY123" fmla="*/ 120680 h 174302"/>
                <a:gd name="connsiteX124" fmla="*/ 152816 w 163590"/>
                <a:gd name="connsiteY124" fmla="*/ 120680 h 174302"/>
                <a:gd name="connsiteX125" fmla="*/ 152816 w 163590"/>
                <a:gd name="connsiteY125" fmla="*/ 117955 h 174302"/>
                <a:gd name="connsiteX126" fmla="*/ 150153 w 163590"/>
                <a:gd name="connsiteY126" fmla="*/ 120680 h 174302"/>
                <a:gd name="connsiteX127" fmla="*/ 147491 w 163590"/>
                <a:gd name="connsiteY127" fmla="*/ 120680 h 174302"/>
                <a:gd name="connsiteX128" fmla="*/ 144766 w 163590"/>
                <a:gd name="connsiteY128" fmla="*/ 123342 h 174302"/>
                <a:gd name="connsiteX129" fmla="*/ 142104 w 163590"/>
                <a:gd name="connsiteY129" fmla="*/ 123342 h 174302"/>
                <a:gd name="connsiteX130" fmla="*/ 139442 w 163590"/>
                <a:gd name="connsiteY130" fmla="*/ 123342 h 174302"/>
                <a:gd name="connsiteX131" fmla="*/ 136780 w 163590"/>
                <a:gd name="connsiteY131" fmla="*/ 126005 h 174302"/>
                <a:gd name="connsiteX132" fmla="*/ 134054 w 163590"/>
                <a:gd name="connsiteY132" fmla="*/ 126005 h 174302"/>
                <a:gd name="connsiteX133" fmla="*/ 134054 w 163590"/>
                <a:gd name="connsiteY133" fmla="*/ 128730 h 174302"/>
                <a:gd name="connsiteX134" fmla="*/ 131392 w 163590"/>
                <a:gd name="connsiteY134" fmla="*/ 128730 h 174302"/>
                <a:gd name="connsiteX135" fmla="*/ 126005 w 163590"/>
                <a:gd name="connsiteY135" fmla="*/ 131392 h 174302"/>
                <a:gd name="connsiteX136" fmla="*/ 123343 w 163590"/>
                <a:gd name="connsiteY136" fmla="*/ 131392 h 174302"/>
                <a:gd name="connsiteX137" fmla="*/ 123343 w 163590"/>
                <a:gd name="connsiteY137" fmla="*/ 134054 h 174302"/>
                <a:gd name="connsiteX138" fmla="*/ 120681 w 163590"/>
                <a:gd name="connsiteY138" fmla="*/ 134054 h 174302"/>
                <a:gd name="connsiteX139" fmla="*/ 117955 w 163590"/>
                <a:gd name="connsiteY139" fmla="*/ 136716 h 174302"/>
                <a:gd name="connsiteX140" fmla="*/ 115293 w 163590"/>
                <a:gd name="connsiteY140" fmla="*/ 136716 h 174302"/>
                <a:gd name="connsiteX141" fmla="*/ 112631 w 163590"/>
                <a:gd name="connsiteY141" fmla="*/ 139442 h 174302"/>
                <a:gd name="connsiteX142" fmla="*/ 109969 w 163590"/>
                <a:gd name="connsiteY142" fmla="*/ 139442 h 174302"/>
                <a:gd name="connsiteX143" fmla="*/ 107243 w 163590"/>
                <a:gd name="connsiteY143" fmla="*/ 139442 h 174302"/>
                <a:gd name="connsiteX144" fmla="*/ 104581 w 163590"/>
                <a:gd name="connsiteY144" fmla="*/ 139442 h 174302"/>
                <a:gd name="connsiteX145" fmla="*/ 101919 w 163590"/>
                <a:gd name="connsiteY145" fmla="*/ 139442 h 174302"/>
                <a:gd name="connsiteX146" fmla="*/ 99194 w 163590"/>
                <a:gd name="connsiteY146" fmla="*/ 139442 h 174302"/>
                <a:gd name="connsiteX147" fmla="*/ 99194 w 163590"/>
                <a:gd name="connsiteY147" fmla="*/ 142104 h 174302"/>
                <a:gd name="connsiteX148" fmla="*/ 96532 w 163590"/>
                <a:gd name="connsiteY148" fmla="*/ 142104 h 174302"/>
                <a:gd name="connsiteX149" fmla="*/ 96532 w 163590"/>
                <a:gd name="connsiteY149" fmla="*/ 144766 h 174302"/>
                <a:gd name="connsiteX150" fmla="*/ 93870 w 163590"/>
                <a:gd name="connsiteY150" fmla="*/ 147491 h 174302"/>
                <a:gd name="connsiteX151" fmla="*/ 91144 w 163590"/>
                <a:gd name="connsiteY151" fmla="*/ 150153 h 174302"/>
                <a:gd name="connsiteX152" fmla="*/ 88482 w 163590"/>
                <a:gd name="connsiteY152" fmla="*/ 152815 h 174302"/>
                <a:gd name="connsiteX153" fmla="*/ 88482 w 163590"/>
                <a:gd name="connsiteY153" fmla="*/ 158203 h 174302"/>
                <a:gd name="connsiteX154" fmla="*/ 85820 w 163590"/>
                <a:gd name="connsiteY154" fmla="*/ 160865 h 174302"/>
                <a:gd name="connsiteX155" fmla="*/ 83095 w 163590"/>
                <a:gd name="connsiteY155" fmla="*/ 163591 h 174302"/>
                <a:gd name="connsiteX156" fmla="*/ 80433 w 163590"/>
                <a:gd name="connsiteY156" fmla="*/ 168914 h 174302"/>
                <a:gd name="connsiteX157" fmla="*/ 80433 w 163590"/>
                <a:gd name="connsiteY157" fmla="*/ 171577 h 174302"/>
                <a:gd name="connsiteX158" fmla="*/ 77771 w 163590"/>
                <a:gd name="connsiteY158" fmla="*/ 171577 h 174302"/>
                <a:gd name="connsiteX159" fmla="*/ 77771 w 163590"/>
                <a:gd name="connsiteY159" fmla="*/ 174302 h 174302"/>
                <a:gd name="connsiteX160" fmla="*/ 75108 w 163590"/>
                <a:gd name="connsiteY160" fmla="*/ 174302 h 174302"/>
                <a:gd name="connsiteX161" fmla="*/ 72383 w 163590"/>
                <a:gd name="connsiteY161" fmla="*/ 174302 h 174302"/>
                <a:gd name="connsiteX162" fmla="*/ 69721 w 163590"/>
                <a:gd name="connsiteY162" fmla="*/ 174302 h 174302"/>
                <a:gd name="connsiteX163" fmla="*/ 67059 w 163590"/>
                <a:gd name="connsiteY163" fmla="*/ 174302 h 174302"/>
                <a:gd name="connsiteX164" fmla="*/ 64333 w 163590"/>
                <a:gd name="connsiteY164" fmla="*/ 174302 h 174302"/>
                <a:gd name="connsiteX165" fmla="*/ 61671 w 163590"/>
                <a:gd name="connsiteY165" fmla="*/ 171577 h 174302"/>
                <a:gd name="connsiteX166" fmla="*/ 59009 w 163590"/>
                <a:gd name="connsiteY166" fmla="*/ 171577 h 174302"/>
                <a:gd name="connsiteX167" fmla="*/ 56284 w 163590"/>
                <a:gd name="connsiteY167" fmla="*/ 174302 h 174302"/>
                <a:gd name="connsiteX168" fmla="*/ 53622 w 163590"/>
                <a:gd name="connsiteY168" fmla="*/ 174302 h 174302"/>
                <a:gd name="connsiteX169" fmla="*/ 50960 w 163590"/>
                <a:gd name="connsiteY169" fmla="*/ 171577 h 174302"/>
                <a:gd name="connsiteX170" fmla="*/ 45572 w 163590"/>
                <a:gd name="connsiteY170" fmla="*/ 171577 h 174302"/>
                <a:gd name="connsiteX171" fmla="*/ 42910 w 163590"/>
                <a:gd name="connsiteY171" fmla="*/ 171577 h 174302"/>
                <a:gd name="connsiteX172" fmla="*/ 42910 w 163590"/>
                <a:gd name="connsiteY172" fmla="*/ 168914 h 174302"/>
                <a:gd name="connsiteX173" fmla="*/ 40248 w 163590"/>
                <a:gd name="connsiteY173" fmla="*/ 168914 h 174302"/>
                <a:gd name="connsiteX174" fmla="*/ 37523 w 163590"/>
                <a:gd name="connsiteY174" fmla="*/ 168914 h 174302"/>
                <a:gd name="connsiteX175" fmla="*/ 34860 w 163590"/>
                <a:gd name="connsiteY175" fmla="*/ 168914 h 174302"/>
                <a:gd name="connsiteX176" fmla="*/ 32198 w 163590"/>
                <a:gd name="connsiteY176" fmla="*/ 168914 h 174302"/>
                <a:gd name="connsiteX177" fmla="*/ 26811 w 163590"/>
                <a:gd name="connsiteY177" fmla="*/ 166253 h 174302"/>
                <a:gd name="connsiteX178" fmla="*/ 26811 w 163590"/>
                <a:gd name="connsiteY178" fmla="*/ 163591 h 174302"/>
                <a:gd name="connsiteX179" fmla="*/ 24149 w 163590"/>
                <a:gd name="connsiteY179" fmla="*/ 163591 h 174302"/>
                <a:gd name="connsiteX180" fmla="*/ 24149 w 163590"/>
                <a:gd name="connsiteY180" fmla="*/ 160865 h 174302"/>
                <a:gd name="connsiteX181" fmla="*/ 24149 w 163590"/>
                <a:gd name="connsiteY181" fmla="*/ 158203 h 174302"/>
                <a:gd name="connsiteX182" fmla="*/ 24149 w 163590"/>
                <a:gd name="connsiteY182" fmla="*/ 155541 h 174302"/>
                <a:gd name="connsiteX183" fmla="*/ 24149 w 163590"/>
                <a:gd name="connsiteY183" fmla="*/ 152815 h 174302"/>
                <a:gd name="connsiteX184" fmla="*/ 24149 w 163590"/>
                <a:gd name="connsiteY184" fmla="*/ 147491 h 174302"/>
                <a:gd name="connsiteX185" fmla="*/ 24149 w 163590"/>
                <a:gd name="connsiteY185" fmla="*/ 142104 h 174302"/>
                <a:gd name="connsiteX186" fmla="*/ 24149 w 163590"/>
                <a:gd name="connsiteY186" fmla="*/ 139442 h 174302"/>
                <a:gd name="connsiteX187" fmla="*/ 24149 w 163590"/>
                <a:gd name="connsiteY187" fmla="*/ 136716 h 174302"/>
                <a:gd name="connsiteX188" fmla="*/ 21487 w 163590"/>
                <a:gd name="connsiteY188" fmla="*/ 134054 h 174302"/>
                <a:gd name="connsiteX189" fmla="*/ 21487 w 163590"/>
                <a:gd name="connsiteY189" fmla="*/ 131392 h 174302"/>
                <a:gd name="connsiteX190" fmla="*/ 18761 w 163590"/>
                <a:gd name="connsiteY190" fmla="*/ 128730 h 174302"/>
                <a:gd name="connsiteX191" fmla="*/ 18761 w 163590"/>
                <a:gd name="connsiteY191" fmla="*/ 126005 h 174302"/>
                <a:gd name="connsiteX192" fmla="*/ 18761 w 163590"/>
                <a:gd name="connsiteY192" fmla="*/ 123342 h 174302"/>
                <a:gd name="connsiteX193" fmla="*/ 16099 w 163590"/>
                <a:gd name="connsiteY193" fmla="*/ 120680 h 174302"/>
                <a:gd name="connsiteX194" fmla="*/ 16099 w 163590"/>
                <a:gd name="connsiteY194" fmla="*/ 117955 h 174302"/>
                <a:gd name="connsiteX195" fmla="*/ 16099 w 163590"/>
                <a:gd name="connsiteY195" fmla="*/ 115293 h 174302"/>
                <a:gd name="connsiteX196" fmla="*/ 13437 w 163590"/>
                <a:gd name="connsiteY196" fmla="*/ 112631 h 174302"/>
                <a:gd name="connsiteX197" fmla="*/ 13437 w 163590"/>
                <a:gd name="connsiteY197" fmla="*/ 109905 h 174302"/>
                <a:gd name="connsiteX198" fmla="*/ 13437 w 163590"/>
                <a:gd name="connsiteY198" fmla="*/ 107243 h 174302"/>
                <a:gd name="connsiteX199" fmla="*/ 13437 w 163590"/>
                <a:gd name="connsiteY199" fmla="*/ 104581 h 174302"/>
                <a:gd name="connsiteX200" fmla="*/ 10712 w 163590"/>
                <a:gd name="connsiteY200" fmla="*/ 104581 h 174302"/>
                <a:gd name="connsiteX201" fmla="*/ 10712 w 163590"/>
                <a:gd name="connsiteY201" fmla="*/ 101919 h 174302"/>
                <a:gd name="connsiteX202" fmla="*/ 10712 w 163590"/>
                <a:gd name="connsiteY202" fmla="*/ 99194 h 174302"/>
                <a:gd name="connsiteX203" fmla="*/ 8050 w 163590"/>
                <a:gd name="connsiteY203" fmla="*/ 96532 h 174302"/>
                <a:gd name="connsiteX204" fmla="*/ 8050 w 163590"/>
                <a:gd name="connsiteY204" fmla="*/ 93870 h 174302"/>
                <a:gd name="connsiteX205" fmla="*/ 8050 w 163590"/>
                <a:gd name="connsiteY205" fmla="*/ 91144 h 174302"/>
                <a:gd name="connsiteX206" fmla="*/ 5388 w 163590"/>
                <a:gd name="connsiteY206" fmla="*/ 88482 h 174302"/>
                <a:gd name="connsiteX207" fmla="*/ 5388 w 163590"/>
                <a:gd name="connsiteY207" fmla="*/ 85820 h 174302"/>
                <a:gd name="connsiteX208" fmla="*/ 2662 w 163590"/>
                <a:gd name="connsiteY208" fmla="*/ 80433 h 174302"/>
                <a:gd name="connsiteX209" fmla="*/ 2662 w 163590"/>
                <a:gd name="connsiteY209" fmla="*/ 75108 h 174302"/>
                <a:gd name="connsiteX210" fmla="*/ 0 w 163590"/>
                <a:gd name="connsiteY210" fmla="*/ 69721 h 174302"/>
                <a:gd name="connsiteX211" fmla="*/ 0 w 163590"/>
                <a:gd name="connsiteY211" fmla="*/ 67059 h 174302"/>
                <a:gd name="connsiteX212" fmla="*/ 0 w 163590"/>
                <a:gd name="connsiteY212" fmla="*/ 64333 h 174302"/>
                <a:gd name="connsiteX213" fmla="*/ 0 w 163590"/>
                <a:gd name="connsiteY213" fmla="*/ 61671 h 174302"/>
                <a:gd name="connsiteX214" fmla="*/ 0 w 163590"/>
                <a:gd name="connsiteY214" fmla="*/ 59009 h 174302"/>
                <a:gd name="connsiteX215" fmla="*/ 0 w 163590"/>
                <a:gd name="connsiteY215" fmla="*/ 56284 h 174302"/>
                <a:gd name="connsiteX216" fmla="*/ 0 w 163590"/>
                <a:gd name="connsiteY216" fmla="*/ 53621 h 174302"/>
                <a:gd name="connsiteX217" fmla="*/ 2662 w 163590"/>
                <a:gd name="connsiteY217" fmla="*/ 53621 h 174302"/>
                <a:gd name="connsiteX218" fmla="*/ 2662 w 163590"/>
                <a:gd name="connsiteY218" fmla="*/ 50959 h 174302"/>
                <a:gd name="connsiteX219" fmla="*/ 0 w 163590"/>
                <a:gd name="connsiteY219" fmla="*/ 50959 h 174302"/>
                <a:gd name="connsiteX220" fmla="*/ 0 w 163590"/>
                <a:gd name="connsiteY220" fmla="*/ 48234 h 174302"/>
                <a:gd name="connsiteX221" fmla="*/ 2662 w 163590"/>
                <a:gd name="connsiteY221" fmla="*/ 48234 h 174302"/>
                <a:gd name="connsiteX222" fmla="*/ 2662 w 163590"/>
                <a:gd name="connsiteY222" fmla="*/ 45572 h 174302"/>
                <a:gd name="connsiteX223" fmla="*/ 0 w 163590"/>
                <a:gd name="connsiteY223" fmla="*/ 45572 h 174302"/>
                <a:gd name="connsiteX224" fmla="*/ 2662 w 163590"/>
                <a:gd name="connsiteY224" fmla="*/ 45572 h 174302"/>
                <a:gd name="connsiteX225" fmla="*/ 2662 w 163590"/>
                <a:gd name="connsiteY225" fmla="*/ 42910 h 174302"/>
                <a:gd name="connsiteX226" fmla="*/ 5388 w 163590"/>
                <a:gd name="connsiteY226" fmla="*/ 42910 h 174302"/>
                <a:gd name="connsiteX227" fmla="*/ 5388 w 163590"/>
                <a:gd name="connsiteY227" fmla="*/ 42910 h 17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163590" h="174302">
                  <a:moveTo>
                    <a:pt x="5388" y="42910"/>
                  </a:moveTo>
                  <a:lnTo>
                    <a:pt x="5388" y="40248"/>
                  </a:lnTo>
                  <a:lnTo>
                    <a:pt x="8050" y="40248"/>
                  </a:lnTo>
                  <a:lnTo>
                    <a:pt x="8050" y="37522"/>
                  </a:lnTo>
                  <a:lnTo>
                    <a:pt x="8050" y="34860"/>
                  </a:lnTo>
                  <a:lnTo>
                    <a:pt x="10712" y="32198"/>
                  </a:lnTo>
                  <a:lnTo>
                    <a:pt x="10712" y="34860"/>
                  </a:lnTo>
                  <a:lnTo>
                    <a:pt x="13437" y="32198"/>
                  </a:lnTo>
                  <a:lnTo>
                    <a:pt x="16099" y="32198"/>
                  </a:lnTo>
                  <a:lnTo>
                    <a:pt x="16099" y="29473"/>
                  </a:lnTo>
                  <a:lnTo>
                    <a:pt x="18761" y="29473"/>
                  </a:lnTo>
                  <a:lnTo>
                    <a:pt x="18761" y="26811"/>
                  </a:lnTo>
                  <a:lnTo>
                    <a:pt x="21487" y="26811"/>
                  </a:lnTo>
                  <a:lnTo>
                    <a:pt x="21487" y="24149"/>
                  </a:lnTo>
                  <a:lnTo>
                    <a:pt x="21487" y="21423"/>
                  </a:lnTo>
                  <a:lnTo>
                    <a:pt x="24149" y="18761"/>
                  </a:lnTo>
                  <a:lnTo>
                    <a:pt x="26811" y="18761"/>
                  </a:lnTo>
                  <a:lnTo>
                    <a:pt x="26811" y="16099"/>
                  </a:lnTo>
                  <a:lnTo>
                    <a:pt x="29473" y="16099"/>
                  </a:lnTo>
                  <a:lnTo>
                    <a:pt x="29473" y="13437"/>
                  </a:lnTo>
                  <a:lnTo>
                    <a:pt x="32198" y="13437"/>
                  </a:lnTo>
                  <a:lnTo>
                    <a:pt x="32198" y="16099"/>
                  </a:lnTo>
                  <a:lnTo>
                    <a:pt x="34860" y="13437"/>
                  </a:lnTo>
                  <a:lnTo>
                    <a:pt x="37523" y="16099"/>
                  </a:lnTo>
                  <a:lnTo>
                    <a:pt x="40248" y="16099"/>
                  </a:lnTo>
                  <a:lnTo>
                    <a:pt x="42910" y="16099"/>
                  </a:lnTo>
                  <a:lnTo>
                    <a:pt x="42910" y="13437"/>
                  </a:lnTo>
                  <a:lnTo>
                    <a:pt x="45572" y="13437"/>
                  </a:lnTo>
                  <a:lnTo>
                    <a:pt x="48298" y="13437"/>
                  </a:lnTo>
                  <a:lnTo>
                    <a:pt x="48298" y="10712"/>
                  </a:lnTo>
                  <a:lnTo>
                    <a:pt x="50960" y="13437"/>
                  </a:lnTo>
                  <a:lnTo>
                    <a:pt x="53622" y="13437"/>
                  </a:lnTo>
                  <a:lnTo>
                    <a:pt x="53622" y="10712"/>
                  </a:lnTo>
                  <a:lnTo>
                    <a:pt x="56284" y="10712"/>
                  </a:lnTo>
                  <a:lnTo>
                    <a:pt x="56284" y="13437"/>
                  </a:lnTo>
                  <a:lnTo>
                    <a:pt x="56284" y="10712"/>
                  </a:lnTo>
                  <a:lnTo>
                    <a:pt x="59009" y="10712"/>
                  </a:lnTo>
                  <a:lnTo>
                    <a:pt x="59009" y="8049"/>
                  </a:lnTo>
                  <a:lnTo>
                    <a:pt x="61671" y="8049"/>
                  </a:lnTo>
                  <a:lnTo>
                    <a:pt x="61671" y="5387"/>
                  </a:lnTo>
                  <a:lnTo>
                    <a:pt x="61671" y="2662"/>
                  </a:lnTo>
                  <a:lnTo>
                    <a:pt x="61671" y="0"/>
                  </a:lnTo>
                  <a:lnTo>
                    <a:pt x="64333" y="0"/>
                  </a:lnTo>
                  <a:lnTo>
                    <a:pt x="67059" y="0"/>
                  </a:lnTo>
                  <a:lnTo>
                    <a:pt x="67059" y="2662"/>
                  </a:lnTo>
                  <a:lnTo>
                    <a:pt x="69721" y="2662"/>
                  </a:lnTo>
                  <a:lnTo>
                    <a:pt x="69721" y="5387"/>
                  </a:lnTo>
                  <a:lnTo>
                    <a:pt x="72383" y="5387"/>
                  </a:lnTo>
                  <a:lnTo>
                    <a:pt x="75108" y="5387"/>
                  </a:lnTo>
                  <a:lnTo>
                    <a:pt x="72383" y="5387"/>
                  </a:lnTo>
                  <a:lnTo>
                    <a:pt x="75108" y="2662"/>
                  </a:lnTo>
                  <a:lnTo>
                    <a:pt x="77771" y="5387"/>
                  </a:lnTo>
                  <a:lnTo>
                    <a:pt x="77771" y="2662"/>
                  </a:lnTo>
                  <a:lnTo>
                    <a:pt x="80433" y="2662"/>
                  </a:lnTo>
                  <a:lnTo>
                    <a:pt x="83095" y="2662"/>
                  </a:lnTo>
                  <a:lnTo>
                    <a:pt x="85820" y="2662"/>
                  </a:lnTo>
                  <a:lnTo>
                    <a:pt x="88482" y="2662"/>
                  </a:lnTo>
                  <a:lnTo>
                    <a:pt x="88482" y="5387"/>
                  </a:lnTo>
                  <a:lnTo>
                    <a:pt x="91144" y="5387"/>
                  </a:lnTo>
                  <a:lnTo>
                    <a:pt x="93870" y="5387"/>
                  </a:lnTo>
                  <a:lnTo>
                    <a:pt x="96532" y="5387"/>
                  </a:lnTo>
                  <a:lnTo>
                    <a:pt x="96532" y="8049"/>
                  </a:lnTo>
                  <a:lnTo>
                    <a:pt x="99194" y="8049"/>
                  </a:lnTo>
                  <a:lnTo>
                    <a:pt x="99194" y="10712"/>
                  </a:lnTo>
                  <a:lnTo>
                    <a:pt x="99194" y="13437"/>
                  </a:lnTo>
                  <a:lnTo>
                    <a:pt x="101919" y="13437"/>
                  </a:lnTo>
                  <a:lnTo>
                    <a:pt x="104581" y="13437"/>
                  </a:lnTo>
                  <a:lnTo>
                    <a:pt x="104581" y="16099"/>
                  </a:lnTo>
                  <a:lnTo>
                    <a:pt x="107243" y="16099"/>
                  </a:lnTo>
                  <a:lnTo>
                    <a:pt x="107243" y="18761"/>
                  </a:lnTo>
                  <a:lnTo>
                    <a:pt x="109969" y="18761"/>
                  </a:lnTo>
                  <a:lnTo>
                    <a:pt x="112631" y="18761"/>
                  </a:lnTo>
                  <a:lnTo>
                    <a:pt x="115293" y="18761"/>
                  </a:lnTo>
                  <a:lnTo>
                    <a:pt x="115293" y="21423"/>
                  </a:lnTo>
                  <a:lnTo>
                    <a:pt x="117955" y="21423"/>
                  </a:lnTo>
                  <a:lnTo>
                    <a:pt x="117955" y="24149"/>
                  </a:lnTo>
                  <a:lnTo>
                    <a:pt x="120681" y="24149"/>
                  </a:lnTo>
                  <a:lnTo>
                    <a:pt x="120681" y="21423"/>
                  </a:lnTo>
                  <a:lnTo>
                    <a:pt x="120681" y="24149"/>
                  </a:lnTo>
                  <a:lnTo>
                    <a:pt x="120681" y="26811"/>
                  </a:lnTo>
                  <a:lnTo>
                    <a:pt x="123343" y="26811"/>
                  </a:lnTo>
                  <a:lnTo>
                    <a:pt x="123343" y="24149"/>
                  </a:lnTo>
                  <a:lnTo>
                    <a:pt x="126005" y="24149"/>
                  </a:lnTo>
                  <a:lnTo>
                    <a:pt x="128730" y="24149"/>
                  </a:lnTo>
                  <a:lnTo>
                    <a:pt x="131392" y="26811"/>
                  </a:lnTo>
                  <a:lnTo>
                    <a:pt x="131392" y="29473"/>
                  </a:lnTo>
                  <a:lnTo>
                    <a:pt x="131392" y="32198"/>
                  </a:lnTo>
                  <a:lnTo>
                    <a:pt x="128730" y="32198"/>
                  </a:lnTo>
                  <a:lnTo>
                    <a:pt x="126005" y="32198"/>
                  </a:lnTo>
                  <a:lnTo>
                    <a:pt x="126005" y="34860"/>
                  </a:lnTo>
                  <a:lnTo>
                    <a:pt x="128730" y="34860"/>
                  </a:lnTo>
                  <a:lnTo>
                    <a:pt x="128730" y="37522"/>
                  </a:lnTo>
                  <a:lnTo>
                    <a:pt x="126005" y="37522"/>
                  </a:lnTo>
                  <a:lnTo>
                    <a:pt x="126005" y="40248"/>
                  </a:lnTo>
                  <a:lnTo>
                    <a:pt x="126005" y="42910"/>
                  </a:lnTo>
                  <a:lnTo>
                    <a:pt x="126005" y="45572"/>
                  </a:lnTo>
                  <a:lnTo>
                    <a:pt x="123343" y="48234"/>
                  </a:lnTo>
                  <a:lnTo>
                    <a:pt x="123343" y="50959"/>
                  </a:lnTo>
                  <a:lnTo>
                    <a:pt x="123343" y="53621"/>
                  </a:lnTo>
                  <a:lnTo>
                    <a:pt x="123343" y="56284"/>
                  </a:lnTo>
                  <a:lnTo>
                    <a:pt x="120681" y="56284"/>
                  </a:lnTo>
                  <a:lnTo>
                    <a:pt x="120681" y="59009"/>
                  </a:lnTo>
                  <a:lnTo>
                    <a:pt x="142104" y="85820"/>
                  </a:lnTo>
                  <a:lnTo>
                    <a:pt x="147491" y="93870"/>
                  </a:lnTo>
                  <a:lnTo>
                    <a:pt x="150153" y="93870"/>
                  </a:lnTo>
                  <a:lnTo>
                    <a:pt x="150153" y="96532"/>
                  </a:lnTo>
                  <a:lnTo>
                    <a:pt x="150153" y="99194"/>
                  </a:lnTo>
                  <a:lnTo>
                    <a:pt x="147491" y="101919"/>
                  </a:lnTo>
                  <a:lnTo>
                    <a:pt x="144766" y="104581"/>
                  </a:lnTo>
                  <a:lnTo>
                    <a:pt x="144766" y="107243"/>
                  </a:lnTo>
                  <a:lnTo>
                    <a:pt x="147491" y="107243"/>
                  </a:lnTo>
                  <a:lnTo>
                    <a:pt x="150153" y="107243"/>
                  </a:lnTo>
                  <a:lnTo>
                    <a:pt x="152816" y="107243"/>
                  </a:lnTo>
                  <a:lnTo>
                    <a:pt x="155541" y="109905"/>
                  </a:lnTo>
                  <a:lnTo>
                    <a:pt x="158203" y="109905"/>
                  </a:lnTo>
                  <a:lnTo>
                    <a:pt x="158203" y="107243"/>
                  </a:lnTo>
                  <a:lnTo>
                    <a:pt x="158203" y="109905"/>
                  </a:lnTo>
                  <a:lnTo>
                    <a:pt x="160865" y="109905"/>
                  </a:lnTo>
                  <a:lnTo>
                    <a:pt x="163591" y="112631"/>
                  </a:lnTo>
                  <a:lnTo>
                    <a:pt x="163591" y="115293"/>
                  </a:lnTo>
                  <a:lnTo>
                    <a:pt x="160865" y="115293"/>
                  </a:lnTo>
                  <a:lnTo>
                    <a:pt x="158203" y="115293"/>
                  </a:lnTo>
                  <a:lnTo>
                    <a:pt x="155541" y="117955"/>
                  </a:lnTo>
                  <a:lnTo>
                    <a:pt x="155541" y="120680"/>
                  </a:lnTo>
                  <a:lnTo>
                    <a:pt x="152816" y="120680"/>
                  </a:lnTo>
                  <a:lnTo>
                    <a:pt x="152816" y="117955"/>
                  </a:lnTo>
                  <a:lnTo>
                    <a:pt x="150153" y="120680"/>
                  </a:lnTo>
                  <a:lnTo>
                    <a:pt x="147491" y="120680"/>
                  </a:lnTo>
                  <a:lnTo>
                    <a:pt x="144766" y="123342"/>
                  </a:lnTo>
                  <a:lnTo>
                    <a:pt x="142104" y="123342"/>
                  </a:lnTo>
                  <a:lnTo>
                    <a:pt x="139442" y="123342"/>
                  </a:lnTo>
                  <a:lnTo>
                    <a:pt x="136780" y="126005"/>
                  </a:lnTo>
                  <a:lnTo>
                    <a:pt x="134054" y="126005"/>
                  </a:lnTo>
                  <a:lnTo>
                    <a:pt x="134054" y="128730"/>
                  </a:lnTo>
                  <a:lnTo>
                    <a:pt x="131392" y="128730"/>
                  </a:lnTo>
                  <a:lnTo>
                    <a:pt x="126005" y="131392"/>
                  </a:lnTo>
                  <a:lnTo>
                    <a:pt x="123343" y="131392"/>
                  </a:lnTo>
                  <a:lnTo>
                    <a:pt x="123343" y="134054"/>
                  </a:lnTo>
                  <a:lnTo>
                    <a:pt x="120681" y="134054"/>
                  </a:lnTo>
                  <a:lnTo>
                    <a:pt x="117955" y="136716"/>
                  </a:lnTo>
                  <a:lnTo>
                    <a:pt x="115293" y="136716"/>
                  </a:lnTo>
                  <a:lnTo>
                    <a:pt x="112631" y="139442"/>
                  </a:lnTo>
                  <a:lnTo>
                    <a:pt x="109969" y="139442"/>
                  </a:lnTo>
                  <a:lnTo>
                    <a:pt x="107243" y="139442"/>
                  </a:lnTo>
                  <a:lnTo>
                    <a:pt x="104581" y="139442"/>
                  </a:lnTo>
                  <a:lnTo>
                    <a:pt x="101919" y="139442"/>
                  </a:lnTo>
                  <a:lnTo>
                    <a:pt x="99194" y="139442"/>
                  </a:lnTo>
                  <a:lnTo>
                    <a:pt x="99194" y="142104"/>
                  </a:lnTo>
                  <a:lnTo>
                    <a:pt x="96532" y="142104"/>
                  </a:lnTo>
                  <a:lnTo>
                    <a:pt x="96532" y="144766"/>
                  </a:lnTo>
                  <a:lnTo>
                    <a:pt x="93870" y="147491"/>
                  </a:lnTo>
                  <a:lnTo>
                    <a:pt x="91144" y="150153"/>
                  </a:lnTo>
                  <a:lnTo>
                    <a:pt x="88482" y="152815"/>
                  </a:lnTo>
                  <a:lnTo>
                    <a:pt x="88482" y="158203"/>
                  </a:lnTo>
                  <a:lnTo>
                    <a:pt x="85820" y="160865"/>
                  </a:lnTo>
                  <a:lnTo>
                    <a:pt x="83095" y="163591"/>
                  </a:lnTo>
                  <a:lnTo>
                    <a:pt x="80433" y="168914"/>
                  </a:lnTo>
                  <a:lnTo>
                    <a:pt x="80433" y="171577"/>
                  </a:lnTo>
                  <a:lnTo>
                    <a:pt x="77771" y="171577"/>
                  </a:lnTo>
                  <a:lnTo>
                    <a:pt x="77771" y="174302"/>
                  </a:lnTo>
                  <a:lnTo>
                    <a:pt x="75108" y="174302"/>
                  </a:lnTo>
                  <a:lnTo>
                    <a:pt x="72383" y="174302"/>
                  </a:lnTo>
                  <a:lnTo>
                    <a:pt x="69721" y="174302"/>
                  </a:lnTo>
                  <a:lnTo>
                    <a:pt x="67059" y="174302"/>
                  </a:lnTo>
                  <a:lnTo>
                    <a:pt x="64333" y="174302"/>
                  </a:lnTo>
                  <a:lnTo>
                    <a:pt x="61671" y="171577"/>
                  </a:lnTo>
                  <a:lnTo>
                    <a:pt x="59009" y="171577"/>
                  </a:lnTo>
                  <a:lnTo>
                    <a:pt x="56284" y="174302"/>
                  </a:lnTo>
                  <a:lnTo>
                    <a:pt x="53622" y="174302"/>
                  </a:lnTo>
                  <a:lnTo>
                    <a:pt x="50960" y="171577"/>
                  </a:lnTo>
                  <a:lnTo>
                    <a:pt x="45572" y="171577"/>
                  </a:lnTo>
                  <a:lnTo>
                    <a:pt x="42910" y="171577"/>
                  </a:lnTo>
                  <a:lnTo>
                    <a:pt x="42910" y="168914"/>
                  </a:lnTo>
                  <a:lnTo>
                    <a:pt x="40248" y="168914"/>
                  </a:lnTo>
                  <a:lnTo>
                    <a:pt x="37523" y="168914"/>
                  </a:lnTo>
                  <a:lnTo>
                    <a:pt x="34860" y="168914"/>
                  </a:lnTo>
                  <a:lnTo>
                    <a:pt x="32198" y="168914"/>
                  </a:lnTo>
                  <a:lnTo>
                    <a:pt x="26811" y="166253"/>
                  </a:lnTo>
                  <a:lnTo>
                    <a:pt x="26811" y="163591"/>
                  </a:lnTo>
                  <a:lnTo>
                    <a:pt x="24149" y="163591"/>
                  </a:lnTo>
                  <a:lnTo>
                    <a:pt x="24149" y="160865"/>
                  </a:lnTo>
                  <a:lnTo>
                    <a:pt x="24149" y="158203"/>
                  </a:lnTo>
                  <a:lnTo>
                    <a:pt x="24149" y="155541"/>
                  </a:lnTo>
                  <a:lnTo>
                    <a:pt x="24149" y="152815"/>
                  </a:lnTo>
                  <a:lnTo>
                    <a:pt x="24149" y="147491"/>
                  </a:lnTo>
                  <a:lnTo>
                    <a:pt x="24149" y="142104"/>
                  </a:lnTo>
                  <a:lnTo>
                    <a:pt x="24149" y="139442"/>
                  </a:lnTo>
                  <a:lnTo>
                    <a:pt x="24149" y="136716"/>
                  </a:lnTo>
                  <a:lnTo>
                    <a:pt x="21487" y="134054"/>
                  </a:lnTo>
                  <a:lnTo>
                    <a:pt x="21487" y="131392"/>
                  </a:lnTo>
                  <a:lnTo>
                    <a:pt x="18761" y="128730"/>
                  </a:lnTo>
                  <a:lnTo>
                    <a:pt x="18761" y="126005"/>
                  </a:lnTo>
                  <a:lnTo>
                    <a:pt x="18761" y="123342"/>
                  </a:lnTo>
                  <a:lnTo>
                    <a:pt x="16099" y="120680"/>
                  </a:lnTo>
                  <a:lnTo>
                    <a:pt x="16099" y="117955"/>
                  </a:lnTo>
                  <a:lnTo>
                    <a:pt x="16099" y="115293"/>
                  </a:lnTo>
                  <a:lnTo>
                    <a:pt x="13437" y="112631"/>
                  </a:lnTo>
                  <a:lnTo>
                    <a:pt x="13437" y="109905"/>
                  </a:lnTo>
                  <a:lnTo>
                    <a:pt x="13437" y="107243"/>
                  </a:lnTo>
                  <a:lnTo>
                    <a:pt x="13437" y="104581"/>
                  </a:lnTo>
                  <a:lnTo>
                    <a:pt x="10712" y="104581"/>
                  </a:lnTo>
                  <a:lnTo>
                    <a:pt x="10712" y="101919"/>
                  </a:lnTo>
                  <a:lnTo>
                    <a:pt x="10712" y="99194"/>
                  </a:lnTo>
                  <a:lnTo>
                    <a:pt x="8050" y="96532"/>
                  </a:lnTo>
                  <a:lnTo>
                    <a:pt x="8050" y="93870"/>
                  </a:lnTo>
                  <a:lnTo>
                    <a:pt x="8050" y="91144"/>
                  </a:lnTo>
                  <a:lnTo>
                    <a:pt x="5388" y="88482"/>
                  </a:lnTo>
                  <a:lnTo>
                    <a:pt x="5388" y="85820"/>
                  </a:lnTo>
                  <a:lnTo>
                    <a:pt x="2662" y="80433"/>
                  </a:lnTo>
                  <a:lnTo>
                    <a:pt x="2662" y="75108"/>
                  </a:lnTo>
                  <a:lnTo>
                    <a:pt x="0" y="69721"/>
                  </a:lnTo>
                  <a:lnTo>
                    <a:pt x="0" y="67059"/>
                  </a:lnTo>
                  <a:lnTo>
                    <a:pt x="0" y="64333"/>
                  </a:lnTo>
                  <a:lnTo>
                    <a:pt x="0" y="61671"/>
                  </a:lnTo>
                  <a:lnTo>
                    <a:pt x="0" y="59009"/>
                  </a:lnTo>
                  <a:lnTo>
                    <a:pt x="0" y="56284"/>
                  </a:lnTo>
                  <a:lnTo>
                    <a:pt x="0" y="53621"/>
                  </a:lnTo>
                  <a:lnTo>
                    <a:pt x="2662" y="53621"/>
                  </a:lnTo>
                  <a:lnTo>
                    <a:pt x="2662" y="50959"/>
                  </a:lnTo>
                  <a:lnTo>
                    <a:pt x="0" y="50959"/>
                  </a:lnTo>
                  <a:lnTo>
                    <a:pt x="0" y="48234"/>
                  </a:lnTo>
                  <a:lnTo>
                    <a:pt x="2662" y="48234"/>
                  </a:lnTo>
                  <a:lnTo>
                    <a:pt x="2662" y="45572"/>
                  </a:lnTo>
                  <a:lnTo>
                    <a:pt x="0" y="45572"/>
                  </a:lnTo>
                  <a:lnTo>
                    <a:pt x="2662" y="45572"/>
                  </a:lnTo>
                  <a:lnTo>
                    <a:pt x="2662" y="42910"/>
                  </a:lnTo>
                  <a:lnTo>
                    <a:pt x="5388" y="42910"/>
                  </a:lnTo>
                  <a:lnTo>
                    <a:pt x="5388" y="4291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39" name="Freeform: Shape 238">
              <a:extLst>
                <a:ext uri="{FF2B5EF4-FFF2-40B4-BE49-F238E27FC236}">
                  <a16:creationId xmlns:a16="http://schemas.microsoft.com/office/drawing/2014/main" id="{BFC9D96F-DF69-E846-F304-11E8624C752A}"/>
                </a:ext>
              </a:extLst>
            </p:cNvPr>
            <p:cNvSpPr/>
            <p:nvPr/>
          </p:nvSpPr>
          <p:spPr>
            <a:xfrm>
              <a:off x="2022652" y="3905510"/>
              <a:ext cx="209099" cy="179626"/>
            </a:xfrm>
            <a:custGeom>
              <a:avLst/>
              <a:gdLst>
                <a:gd name="connsiteX0" fmla="*/ 190338 w 209099"/>
                <a:gd name="connsiteY0" fmla="*/ 88482 h 179626"/>
                <a:gd name="connsiteX1" fmla="*/ 190338 w 209099"/>
                <a:gd name="connsiteY1" fmla="*/ 91144 h 179626"/>
                <a:gd name="connsiteX2" fmla="*/ 190338 w 209099"/>
                <a:gd name="connsiteY2" fmla="*/ 93806 h 179626"/>
                <a:gd name="connsiteX3" fmla="*/ 190338 w 209099"/>
                <a:gd name="connsiteY3" fmla="*/ 96532 h 179626"/>
                <a:gd name="connsiteX4" fmla="*/ 187676 w 209099"/>
                <a:gd name="connsiteY4" fmla="*/ 96532 h 179626"/>
                <a:gd name="connsiteX5" fmla="*/ 185014 w 209099"/>
                <a:gd name="connsiteY5" fmla="*/ 96532 h 179626"/>
                <a:gd name="connsiteX6" fmla="*/ 185014 w 209099"/>
                <a:gd name="connsiteY6" fmla="*/ 99194 h 179626"/>
                <a:gd name="connsiteX7" fmla="*/ 185014 w 209099"/>
                <a:gd name="connsiteY7" fmla="*/ 101856 h 179626"/>
                <a:gd name="connsiteX8" fmla="*/ 185014 w 209099"/>
                <a:gd name="connsiteY8" fmla="*/ 104518 h 179626"/>
                <a:gd name="connsiteX9" fmla="*/ 187676 w 209099"/>
                <a:gd name="connsiteY9" fmla="*/ 104518 h 179626"/>
                <a:gd name="connsiteX10" fmla="*/ 187676 w 209099"/>
                <a:gd name="connsiteY10" fmla="*/ 107243 h 179626"/>
                <a:gd name="connsiteX11" fmla="*/ 185014 w 209099"/>
                <a:gd name="connsiteY11" fmla="*/ 107243 h 179626"/>
                <a:gd name="connsiteX12" fmla="*/ 185014 w 209099"/>
                <a:gd name="connsiteY12" fmla="*/ 109906 h 179626"/>
                <a:gd name="connsiteX13" fmla="*/ 182288 w 209099"/>
                <a:gd name="connsiteY13" fmla="*/ 109906 h 179626"/>
                <a:gd name="connsiteX14" fmla="*/ 182288 w 209099"/>
                <a:gd name="connsiteY14" fmla="*/ 112568 h 179626"/>
                <a:gd name="connsiteX15" fmla="*/ 182288 w 209099"/>
                <a:gd name="connsiteY15" fmla="*/ 115293 h 179626"/>
                <a:gd name="connsiteX16" fmla="*/ 179626 w 209099"/>
                <a:gd name="connsiteY16" fmla="*/ 115293 h 179626"/>
                <a:gd name="connsiteX17" fmla="*/ 179626 w 209099"/>
                <a:gd name="connsiteY17" fmla="*/ 117955 h 179626"/>
                <a:gd name="connsiteX18" fmla="*/ 179626 w 209099"/>
                <a:gd name="connsiteY18" fmla="*/ 120617 h 179626"/>
                <a:gd name="connsiteX19" fmla="*/ 179626 w 209099"/>
                <a:gd name="connsiteY19" fmla="*/ 123343 h 179626"/>
                <a:gd name="connsiteX20" fmla="*/ 182288 w 209099"/>
                <a:gd name="connsiteY20" fmla="*/ 126005 h 179626"/>
                <a:gd name="connsiteX21" fmla="*/ 182288 w 209099"/>
                <a:gd name="connsiteY21" fmla="*/ 128667 h 179626"/>
                <a:gd name="connsiteX22" fmla="*/ 182288 w 209099"/>
                <a:gd name="connsiteY22" fmla="*/ 131392 h 179626"/>
                <a:gd name="connsiteX23" fmla="*/ 182288 w 209099"/>
                <a:gd name="connsiteY23" fmla="*/ 134054 h 179626"/>
                <a:gd name="connsiteX24" fmla="*/ 179626 w 209099"/>
                <a:gd name="connsiteY24" fmla="*/ 134054 h 179626"/>
                <a:gd name="connsiteX25" fmla="*/ 176964 w 209099"/>
                <a:gd name="connsiteY25" fmla="*/ 134054 h 179626"/>
                <a:gd name="connsiteX26" fmla="*/ 174239 w 209099"/>
                <a:gd name="connsiteY26" fmla="*/ 136716 h 179626"/>
                <a:gd name="connsiteX27" fmla="*/ 176964 w 209099"/>
                <a:gd name="connsiteY27" fmla="*/ 136716 h 179626"/>
                <a:gd name="connsiteX28" fmla="*/ 176964 w 209099"/>
                <a:gd name="connsiteY28" fmla="*/ 139378 h 179626"/>
                <a:gd name="connsiteX29" fmla="*/ 179626 w 209099"/>
                <a:gd name="connsiteY29" fmla="*/ 139378 h 179626"/>
                <a:gd name="connsiteX30" fmla="*/ 179626 w 209099"/>
                <a:gd name="connsiteY30" fmla="*/ 142104 h 179626"/>
                <a:gd name="connsiteX31" fmla="*/ 182288 w 209099"/>
                <a:gd name="connsiteY31" fmla="*/ 142104 h 179626"/>
                <a:gd name="connsiteX32" fmla="*/ 182288 w 209099"/>
                <a:gd name="connsiteY32" fmla="*/ 144766 h 179626"/>
                <a:gd name="connsiteX33" fmla="*/ 185014 w 209099"/>
                <a:gd name="connsiteY33" fmla="*/ 144766 h 179626"/>
                <a:gd name="connsiteX34" fmla="*/ 187676 w 209099"/>
                <a:gd name="connsiteY34" fmla="*/ 144766 h 179626"/>
                <a:gd name="connsiteX35" fmla="*/ 190338 w 209099"/>
                <a:gd name="connsiteY35" fmla="*/ 144766 h 179626"/>
                <a:gd name="connsiteX36" fmla="*/ 193000 w 209099"/>
                <a:gd name="connsiteY36" fmla="*/ 144766 h 179626"/>
                <a:gd name="connsiteX37" fmla="*/ 195726 w 209099"/>
                <a:gd name="connsiteY37" fmla="*/ 144766 h 179626"/>
                <a:gd name="connsiteX38" fmla="*/ 198388 w 209099"/>
                <a:gd name="connsiteY38" fmla="*/ 144766 h 179626"/>
                <a:gd name="connsiteX39" fmla="*/ 201050 w 209099"/>
                <a:gd name="connsiteY39" fmla="*/ 144766 h 179626"/>
                <a:gd name="connsiteX40" fmla="*/ 201050 w 209099"/>
                <a:gd name="connsiteY40" fmla="*/ 147428 h 179626"/>
                <a:gd name="connsiteX41" fmla="*/ 201050 w 209099"/>
                <a:gd name="connsiteY41" fmla="*/ 150153 h 179626"/>
                <a:gd name="connsiteX42" fmla="*/ 201050 w 209099"/>
                <a:gd name="connsiteY42" fmla="*/ 152815 h 179626"/>
                <a:gd name="connsiteX43" fmla="*/ 198388 w 209099"/>
                <a:gd name="connsiteY43" fmla="*/ 155478 h 179626"/>
                <a:gd name="connsiteX44" fmla="*/ 198388 w 209099"/>
                <a:gd name="connsiteY44" fmla="*/ 158203 h 179626"/>
                <a:gd name="connsiteX45" fmla="*/ 198388 w 209099"/>
                <a:gd name="connsiteY45" fmla="*/ 160865 h 179626"/>
                <a:gd name="connsiteX46" fmla="*/ 198388 w 209099"/>
                <a:gd name="connsiteY46" fmla="*/ 163527 h 179626"/>
                <a:gd name="connsiteX47" fmla="*/ 198388 w 209099"/>
                <a:gd name="connsiteY47" fmla="*/ 166189 h 179626"/>
                <a:gd name="connsiteX48" fmla="*/ 206437 w 209099"/>
                <a:gd name="connsiteY48" fmla="*/ 174239 h 179626"/>
                <a:gd name="connsiteX49" fmla="*/ 209099 w 209099"/>
                <a:gd name="connsiteY49" fmla="*/ 179627 h 179626"/>
                <a:gd name="connsiteX50" fmla="*/ 206437 w 209099"/>
                <a:gd name="connsiteY50" fmla="*/ 179627 h 179626"/>
                <a:gd name="connsiteX51" fmla="*/ 203775 w 209099"/>
                <a:gd name="connsiteY51" fmla="*/ 179627 h 179626"/>
                <a:gd name="connsiteX52" fmla="*/ 198388 w 209099"/>
                <a:gd name="connsiteY52" fmla="*/ 179627 h 179626"/>
                <a:gd name="connsiteX53" fmla="*/ 195726 w 209099"/>
                <a:gd name="connsiteY53" fmla="*/ 179627 h 179626"/>
                <a:gd name="connsiteX54" fmla="*/ 193000 w 209099"/>
                <a:gd name="connsiteY54" fmla="*/ 179627 h 179626"/>
                <a:gd name="connsiteX55" fmla="*/ 190338 w 209099"/>
                <a:gd name="connsiteY55" fmla="*/ 179627 h 179626"/>
                <a:gd name="connsiteX56" fmla="*/ 187676 w 209099"/>
                <a:gd name="connsiteY56" fmla="*/ 179627 h 179626"/>
                <a:gd name="connsiteX57" fmla="*/ 185014 w 209099"/>
                <a:gd name="connsiteY57" fmla="*/ 179627 h 179626"/>
                <a:gd name="connsiteX58" fmla="*/ 182288 w 209099"/>
                <a:gd name="connsiteY58" fmla="*/ 179627 h 179626"/>
                <a:gd name="connsiteX59" fmla="*/ 179626 w 209099"/>
                <a:gd name="connsiteY59" fmla="*/ 179627 h 179626"/>
                <a:gd name="connsiteX60" fmla="*/ 179626 w 209099"/>
                <a:gd name="connsiteY60" fmla="*/ 176964 h 179626"/>
                <a:gd name="connsiteX61" fmla="*/ 176964 w 209099"/>
                <a:gd name="connsiteY61" fmla="*/ 176964 h 179626"/>
                <a:gd name="connsiteX62" fmla="*/ 174239 w 209099"/>
                <a:gd name="connsiteY62" fmla="*/ 179627 h 179626"/>
                <a:gd name="connsiteX63" fmla="*/ 171577 w 209099"/>
                <a:gd name="connsiteY63" fmla="*/ 179627 h 179626"/>
                <a:gd name="connsiteX64" fmla="*/ 171577 w 209099"/>
                <a:gd name="connsiteY64" fmla="*/ 176964 h 179626"/>
                <a:gd name="connsiteX65" fmla="*/ 168915 w 209099"/>
                <a:gd name="connsiteY65" fmla="*/ 176964 h 179626"/>
                <a:gd name="connsiteX66" fmla="*/ 168915 w 209099"/>
                <a:gd name="connsiteY66" fmla="*/ 179627 h 179626"/>
                <a:gd name="connsiteX67" fmla="*/ 166189 w 209099"/>
                <a:gd name="connsiteY67" fmla="*/ 179627 h 179626"/>
                <a:gd name="connsiteX68" fmla="*/ 166189 w 209099"/>
                <a:gd name="connsiteY68" fmla="*/ 176964 h 179626"/>
                <a:gd name="connsiteX69" fmla="*/ 168915 w 209099"/>
                <a:gd name="connsiteY69" fmla="*/ 176964 h 179626"/>
                <a:gd name="connsiteX70" fmla="*/ 168915 w 209099"/>
                <a:gd name="connsiteY70" fmla="*/ 174239 h 179626"/>
                <a:gd name="connsiteX71" fmla="*/ 166189 w 209099"/>
                <a:gd name="connsiteY71" fmla="*/ 174239 h 179626"/>
                <a:gd name="connsiteX72" fmla="*/ 166189 w 209099"/>
                <a:gd name="connsiteY72" fmla="*/ 171577 h 179626"/>
                <a:gd name="connsiteX73" fmla="*/ 163527 w 209099"/>
                <a:gd name="connsiteY73" fmla="*/ 171577 h 179626"/>
                <a:gd name="connsiteX74" fmla="*/ 158140 w 209099"/>
                <a:gd name="connsiteY74" fmla="*/ 171577 h 179626"/>
                <a:gd name="connsiteX75" fmla="*/ 155478 w 209099"/>
                <a:gd name="connsiteY75" fmla="*/ 171577 h 179626"/>
                <a:gd name="connsiteX76" fmla="*/ 152816 w 209099"/>
                <a:gd name="connsiteY76" fmla="*/ 171577 h 179626"/>
                <a:gd name="connsiteX77" fmla="*/ 150153 w 209099"/>
                <a:gd name="connsiteY77" fmla="*/ 171577 h 179626"/>
                <a:gd name="connsiteX78" fmla="*/ 142104 w 209099"/>
                <a:gd name="connsiteY78" fmla="*/ 171577 h 179626"/>
                <a:gd name="connsiteX79" fmla="*/ 136716 w 209099"/>
                <a:gd name="connsiteY79" fmla="*/ 171577 h 179626"/>
                <a:gd name="connsiteX80" fmla="*/ 131329 w 209099"/>
                <a:gd name="connsiteY80" fmla="*/ 171577 h 179626"/>
                <a:gd name="connsiteX81" fmla="*/ 128667 w 209099"/>
                <a:gd name="connsiteY81" fmla="*/ 171577 h 179626"/>
                <a:gd name="connsiteX82" fmla="*/ 120617 w 209099"/>
                <a:gd name="connsiteY82" fmla="*/ 171577 h 179626"/>
                <a:gd name="connsiteX83" fmla="*/ 120617 w 209099"/>
                <a:gd name="connsiteY83" fmla="*/ 168915 h 179626"/>
                <a:gd name="connsiteX84" fmla="*/ 123343 w 209099"/>
                <a:gd name="connsiteY84" fmla="*/ 168915 h 179626"/>
                <a:gd name="connsiteX85" fmla="*/ 120617 w 209099"/>
                <a:gd name="connsiteY85" fmla="*/ 168915 h 179626"/>
                <a:gd name="connsiteX86" fmla="*/ 120617 w 209099"/>
                <a:gd name="connsiteY86" fmla="*/ 166189 h 179626"/>
                <a:gd name="connsiteX87" fmla="*/ 117955 w 209099"/>
                <a:gd name="connsiteY87" fmla="*/ 166189 h 179626"/>
                <a:gd name="connsiteX88" fmla="*/ 120617 w 209099"/>
                <a:gd name="connsiteY88" fmla="*/ 166189 h 179626"/>
                <a:gd name="connsiteX89" fmla="*/ 117955 w 209099"/>
                <a:gd name="connsiteY89" fmla="*/ 163527 h 179626"/>
                <a:gd name="connsiteX90" fmla="*/ 117955 w 209099"/>
                <a:gd name="connsiteY90" fmla="*/ 160865 h 179626"/>
                <a:gd name="connsiteX91" fmla="*/ 115293 w 209099"/>
                <a:gd name="connsiteY91" fmla="*/ 158203 h 179626"/>
                <a:gd name="connsiteX92" fmla="*/ 115293 w 209099"/>
                <a:gd name="connsiteY92" fmla="*/ 155478 h 179626"/>
                <a:gd name="connsiteX93" fmla="*/ 112568 w 209099"/>
                <a:gd name="connsiteY93" fmla="*/ 155478 h 179626"/>
                <a:gd name="connsiteX94" fmla="*/ 112568 w 209099"/>
                <a:gd name="connsiteY94" fmla="*/ 152815 h 179626"/>
                <a:gd name="connsiteX95" fmla="*/ 112568 w 209099"/>
                <a:gd name="connsiteY95" fmla="*/ 150153 h 179626"/>
                <a:gd name="connsiteX96" fmla="*/ 112568 w 209099"/>
                <a:gd name="connsiteY96" fmla="*/ 147428 h 179626"/>
                <a:gd name="connsiteX97" fmla="*/ 109905 w 209099"/>
                <a:gd name="connsiteY97" fmla="*/ 147428 h 179626"/>
                <a:gd name="connsiteX98" fmla="*/ 109905 w 209099"/>
                <a:gd name="connsiteY98" fmla="*/ 144766 h 179626"/>
                <a:gd name="connsiteX99" fmla="*/ 109905 w 209099"/>
                <a:gd name="connsiteY99" fmla="*/ 142104 h 179626"/>
                <a:gd name="connsiteX100" fmla="*/ 109905 w 209099"/>
                <a:gd name="connsiteY100" fmla="*/ 139378 h 179626"/>
                <a:gd name="connsiteX101" fmla="*/ 107243 w 209099"/>
                <a:gd name="connsiteY101" fmla="*/ 139378 h 179626"/>
                <a:gd name="connsiteX102" fmla="*/ 107243 w 209099"/>
                <a:gd name="connsiteY102" fmla="*/ 136716 h 179626"/>
                <a:gd name="connsiteX103" fmla="*/ 107243 w 209099"/>
                <a:gd name="connsiteY103" fmla="*/ 134054 h 179626"/>
                <a:gd name="connsiteX104" fmla="*/ 104518 w 209099"/>
                <a:gd name="connsiteY104" fmla="*/ 134054 h 179626"/>
                <a:gd name="connsiteX105" fmla="*/ 104518 w 209099"/>
                <a:gd name="connsiteY105" fmla="*/ 131392 h 179626"/>
                <a:gd name="connsiteX106" fmla="*/ 101856 w 209099"/>
                <a:gd name="connsiteY106" fmla="*/ 131392 h 179626"/>
                <a:gd name="connsiteX107" fmla="*/ 101856 w 209099"/>
                <a:gd name="connsiteY107" fmla="*/ 128667 h 179626"/>
                <a:gd name="connsiteX108" fmla="*/ 101856 w 209099"/>
                <a:gd name="connsiteY108" fmla="*/ 126005 h 179626"/>
                <a:gd name="connsiteX109" fmla="*/ 101856 w 209099"/>
                <a:gd name="connsiteY109" fmla="*/ 123343 h 179626"/>
                <a:gd name="connsiteX110" fmla="*/ 99194 w 209099"/>
                <a:gd name="connsiteY110" fmla="*/ 123343 h 179626"/>
                <a:gd name="connsiteX111" fmla="*/ 99194 w 209099"/>
                <a:gd name="connsiteY111" fmla="*/ 120617 h 179626"/>
                <a:gd name="connsiteX112" fmla="*/ 99194 w 209099"/>
                <a:gd name="connsiteY112" fmla="*/ 117955 h 179626"/>
                <a:gd name="connsiteX113" fmla="*/ 96532 w 209099"/>
                <a:gd name="connsiteY113" fmla="*/ 117955 h 179626"/>
                <a:gd name="connsiteX114" fmla="*/ 96532 w 209099"/>
                <a:gd name="connsiteY114" fmla="*/ 115293 h 179626"/>
                <a:gd name="connsiteX115" fmla="*/ 96532 w 209099"/>
                <a:gd name="connsiteY115" fmla="*/ 112568 h 179626"/>
                <a:gd name="connsiteX116" fmla="*/ 93806 w 209099"/>
                <a:gd name="connsiteY116" fmla="*/ 112568 h 179626"/>
                <a:gd name="connsiteX117" fmla="*/ 93806 w 209099"/>
                <a:gd name="connsiteY117" fmla="*/ 109906 h 179626"/>
                <a:gd name="connsiteX118" fmla="*/ 93806 w 209099"/>
                <a:gd name="connsiteY118" fmla="*/ 107243 h 179626"/>
                <a:gd name="connsiteX119" fmla="*/ 93806 w 209099"/>
                <a:gd name="connsiteY119" fmla="*/ 104518 h 179626"/>
                <a:gd name="connsiteX120" fmla="*/ 93806 w 209099"/>
                <a:gd name="connsiteY120" fmla="*/ 101856 h 179626"/>
                <a:gd name="connsiteX121" fmla="*/ 96532 w 209099"/>
                <a:gd name="connsiteY121" fmla="*/ 101856 h 179626"/>
                <a:gd name="connsiteX122" fmla="*/ 99194 w 209099"/>
                <a:gd name="connsiteY122" fmla="*/ 99194 h 179626"/>
                <a:gd name="connsiteX123" fmla="*/ 101856 w 209099"/>
                <a:gd name="connsiteY123" fmla="*/ 99194 h 179626"/>
                <a:gd name="connsiteX124" fmla="*/ 101856 w 209099"/>
                <a:gd name="connsiteY124" fmla="*/ 96532 h 179626"/>
                <a:gd name="connsiteX125" fmla="*/ 101856 w 209099"/>
                <a:gd name="connsiteY125" fmla="*/ 93806 h 179626"/>
                <a:gd name="connsiteX126" fmla="*/ 101856 w 209099"/>
                <a:gd name="connsiteY126" fmla="*/ 91144 h 179626"/>
                <a:gd name="connsiteX127" fmla="*/ 101856 w 209099"/>
                <a:gd name="connsiteY127" fmla="*/ 88482 h 179626"/>
                <a:gd name="connsiteX128" fmla="*/ 99194 w 209099"/>
                <a:gd name="connsiteY128" fmla="*/ 88482 h 179626"/>
                <a:gd name="connsiteX129" fmla="*/ 96532 w 209099"/>
                <a:gd name="connsiteY129" fmla="*/ 88482 h 179626"/>
                <a:gd name="connsiteX130" fmla="*/ 93806 w 209099"/>
                <a:gd name="connsiteY130" fmla="*/ 85757 h 179626"/>
                <a:gd name="connsiteX131" fmla="*/ 93806 w 209099"/>
                <a:gd name="connsiteY131" fmla="*/ 83095 h 179626"/>
                <a:gd name="connsiteX132" fmla="*/ 93806 w 209099"/>
                <a:gd name="connsiteY132" fmla="*/ 75045 h 179626"/>
                <a:gd name="connsiteX133" fmla="*/ 85757 w 209099"/>
                <a:gd name="connsiteY133" fmla="*/ 72383 h 179626"/>
                <a:gd name="connsiteX134" fmla="*/ 85757 w 209099"/>
                <a:gd name="connsiteY134" fmla="*/ 69721 h 179626"/>
                <a:gd name="connsiteX135" fmla="*/ 83095 w 209099"/>
                <a:gd name="connsiteY135" fmla="*/ 58946 h 179626"/>
                <a:gd name="connsiteX136" fmla="*/ 80433 w 209099"/>
                <a:gd name="connsiteY136" fmla="*/ 58946 h 179626"/>
                <a:gd name="connsiteX137" fmla="*/ 80433 w 209099"/>
                <a:gd name="connsiteY137" fmla="*/ 61671 h 179626"/>
                <a:gd name="connsiteX138" fmla="*/ 80433 w 209099"/>
                <a:gd name="connsiteY138" fmla="*/ 64334 h 179626"/>
                <a:gd name="connsiteX139" fmla="*/ 77707 w 209099"/>
                <a:gd name="connsiteY139" fmla="*/ 64334 h 179626"/>
                <a:gd name="connsiteX140" fmla="*/ 77707 w 209099"/>
                <a:gd name="connsiteY140" fmla="*/ 66995 h 179626"/>
                <a:gd name="connsiteX141" fmla="*/ 77707 w 209099"/>
                <a:gd name="connsiteY141" fmla="*/ 69721 h 179626"/>
                <a:gd name="connsiteX142" fmla="*/ 77707 w 209099"/>
                <a:gd name="connsiteY142" fmla="*/ 72383 h 179626"/>
                <a:gd name="connsiteX143" fmla="*/ 75045 w 209099"/>
                <a:gd name="connsiteY143" fmla="*/ 75045 h 179626"/>
                <a:gd name="connsiteX144" fmla="*/ 75045 w 209099"/>
                <a:gd name="connsiteY144" fmla="*/ 77707 h 179626"/>
                <a:gd name="connsiteX145" fmla="*/ 75045 w 209099"/>
                <a:gd name="connsiteY145" fmla="*/ 80433 h 179626"/>
                <a:gd name="connsiteX146" fmla="*/ 75045 w 209099"/>
                <a:gd name="connsiteY146" fmla="*/ 83095 h 179626"/>
                <a:gd name="connsiteX147" fmla="*/ 72383 w 209099"/>
                <a:gd name="connsiteY147" fmla="*/ 85757 h 179626"/>
                <a:gd name="connsiteX148" fmla="*/ 72383 w 209099"/>
                <a:gd name="connsiteY148" fmla="*/ 88482 h 179626"/>
                <a:gd name="connsiteX149" fmla="*/ 72383 w 209099"/>
                <a:gd name="connsiteY149" fmla="*/ 91144 h 179626"/>
                <a:gd name="connsiteX150" fmla="*/ 75045 w 209099"/>
                <a:gd name="connsiteY150" fmla="*/ 91144 h 179626"/>
                <a:gd name="connsiteX151" fmla="*/ 75045 w 209099"/>
                <a:gd name="connsiteY151" fmla="*/ 88482 h 179626"/>
                <a:gd name="connsiteX152" fmla="*/ 77707 w 209099"/>
                <a:gd name="connsiteY152" fmla="*/ 88482 h 179626"/>
                <a:gd name="connsiteX153" fmla="*/ 80433 w 209099"/>
                <a:gd name="connsiteY153" fmla="*/ 91144 h 179626"/>
                <a:gd name="connsiteX154" fmla="*/ 80433 w 209099"/>
                <a:gd name="connsiteY154" fmla="*/ 93806 h 179626"/>
                <a:gd name="connsiteX155" fmla="*/ 80433 w 209099"/>
                <a:gd name="connsiteY155" fmla="*/ 96532 h 179626"/>
                <a:gd name="connsiteX156" fmla="*/ 80433 w 209099"/>
                <a:gd name="connsiteY156" fmla="*/ 99194 h 179626"/>
                <a:gd name="connsiteX157" fmla="*/ 77707 w 209099"/>
                <a:gd name="connsiteY157" fmla="*/ 99194 h 179626"/>
                <a:gd name="connsiteX158" fmla="*/ 77707 w 209099"/>
                <a:gd name="connsiteY158" fmla="*/ 101856 h 179626"/>
                <a:gd name="connsiteX159" fmla="*/ 80433 w 209099"/>
                <a:gd name="connsiteY159" fmla="*/ 101856 h 179626"/>
                <a:gd name="connsiteX160" fmla="*/ 80433 w 209099"/>
                <a:gd name="connsiteY160" fmla="*/ 104518 h 179626"/>
                <a:gd name="connsiteX161" fmla="*/ 77707 w 209099"/>
                <a:gd name="connsiteY161" fmla="*/ 107243 h 179626"/>
                <a:gd name="connsiteX162" fmla="*/ 80433 w 209099"/>
                <a:gd name="connsiteY162" fmla="*/ 109906 h 179626"/>
                <a:gd name="connsiteX163" fmla="*/ 80433 w 209099"/>
                <a:gd name="connsiteY163" fmla="*/ 112568 h 179626"/>
                <a:gd name="connsiteX164" fmla="*/ 83095 w 209099"/>
                <a:gd name="connsiteY164" fmla="*/ 112568 h 179626"/>
                <a:gd name="connsiteX165" fmla="*/ 83095 w 209099"/>
                <a:gd name="connsiteY165" fmla="*/ 115293 h 179626"/>
                <a:gd name="connsiteX166" fmla="*/ 85757 w 209099"/>
                <a:gd name="connsiteY166" fmla="*/ 115293 h 179626"/>
                <a:gd name="connsiteX167" fmla="*/ 85757 w 209099"/>
                <a:gd name="connsiteY167" fmla="*/ 117955 h 179626"/>
                <a:gd name="connsiteX168" fmla="*/ 85757 w 209099"/>
                <a:gd name="connsiteY168" fmla="*/ 120617 h 179626"/>
                <a:gd name="connsiteX169" fmla="*/ 85757 w 209099"/>
                <a:gd name="connsiteY169" fmla="*/ 123343 h 179626"/>
                <a:gd name="connsiteX170" fmla="*/ 88482 w 209099"/>
                <a:gd name="connsiteY170" fmla="*/ 123343 h 179626"/>
                <a:gd name="connsiteX171" fmla="*/ 88482 w 209099"/>
                <a:gd name="connsiteY171" fmla="*/ 126005 h 179626"/>
                <a:gd name="connsiteX172" fmla="*/ 88482 w 209099"/>
                <a:gd name="connsiteY172" fmla="*/ 128667 h 179626"/>
                <a:gd name="connsiteX173" fmla="*/ 85757 w 209099"/>
                <a:gd name="connsiteY173" fmla="*/ 128667 h 179626"/>
                <a:gd name="connsiteX174" fmla="*/ 85757 w 209099"/>
                <a:gd name="connsiteY174" fmla="*/ 131392 h 179626"/>
                <a:gd name="connsiteX175" fmla="*/ 83095 w 209099"/>
                <a:gd name="connsiteY175" fmla="*/ 134054 h 179626"/>
                <a:gd name="connsiteX176" fmla="*/ 83095 w 209099"/>
                <a:gd name="connsiteY176" fmla="*/ 136716 h 179626"/>
                <a:gd name="connsiteX177" fmla="*/ 85757 w 209099"/>
                <a:gd name="connsiteY177" fmla="*/ 136716 h 179626"/>
                <a:gd name="connsiteX178" fmla="*/ 83095 w 209099"/>
                <a:gd name="connsiteY178" fmla="*/ 139378 h 179626"/>
                <a:gd name="connsiteX179" fmla="*/ 85757 w 209099"/>
                <a:gd name="connsiteY179" fmla="*/ 142104 h 179626"/>
                <a:gd name="connsiteX180" fmla="*/ 85757 w 209099"/>
                <a:gd name="connsiteY180" fmla="*/ 144766 h 179626"/>
                <a:gd name="connsiteX181" fmla="*/ 88482 w 209099"/>
                <a:gd name="connsiteY181" fmla="*/ 144766 h 179626"/>
                <a:gd name="connsiteX182" fmla="*/ 91144 w 209099"/>
                <a:gd name="connsiteY182" fmla="*/ 147428 h 179626"/>
                <a:gd name="connsiteX183" fmla="*/ 93806 w 209099"/>
                <a:gd name="connsiteY183" fmla="*/ 150153 h 179626"/>
                <a:gd name="connsiteX184" fmla="*/ 93806 w 209099"/>
                <a:gd name="connsiteY184" fmla="*/ 152815 h 179626"/>
                <a:gd name="connsiteX185" fmla="*/ 96532 w 209099"/>
                <a:gd name="connsiteY185" fmla="*/ 155478 h 179626"/>
                <a:gd name="connsiteX186" fmla="*/ 96532 w 209099"/>
                <a:gd name="connsiteY186" fmla="*/ 158203 h 179626"/>
                <a:gd name="connsiteX187" fmla="*/ 93806 w 209099"/>
                <a:gd name="connsiteY187" fmla="*/ 158203 h 179626"/>
                <a:gd name="connsiteX188" fmla="*/ 93806 w 209099"/>
                <a:gd name="connsiteY188" fmla="*/ 160865 h 179626"/>
                <a:gd name="connsiteX189" fmla="*/ 93806 w 209099"/>
                <a:gd name="connsiteY189" fmla="*/ 163527 h 179626"/>
                <a:gd name="connsiteX190" fmla="*/ 91144 w 209099"/>
                <a:gd name="connsiteY190" fmla="*/ 163527 h 179626"/>
                <a:gd name="connsiteX191" fmla="*/ 91144 w 209099"/>
                <a:gd name="connsiteY191" fmla="*/ 166189 h 179626"/>
                <a:gd name="connsiteX192" fmla="*/ 88482 w 209099"/>
                <a:gd name="connsiteY192" fmla="*/ 166189 h 179626"/>
                <a:gd name="connsiteX193" fmla="*/ 88482 w 209099"/>
                <a:gd name="connsiteY193" fmla="*/ 168915 h 179626"/>
                <a:gd name="connsiteX194" fmla="*/ 85757 w 209099"/>
                <a:gd name="connsiteY194" fmla="*/ 168915 h 179626"/>
                <a:gd name="connsiteX195" fmla="*/ 83095 w 209099"/>
                <a:gd name="connsiteY195" fmla="*/ 168915 h 179626"/>
                <a:gd name="connsiteX196" fmla="*/ 83095 w 209099"/>
                <a:gd name="connsiteY196" fmla="*/ 171577 h 179626"/>
                <a:gd name="connsiteX197" fmla="*/ 80433 w 209099"/>
                <a:gd name="connsiteY197" fmla="*/ 171577 h 179626"/>
                <a:gd name="connsiteX198" fmla="*/ 80433 w 209099"/>
                <a:gd name="connsiteY198" fmla="*/ 168915 h 179626"/>
                <a:gd name="connsiteX199" fmla="*/ 80433 w 209099"/>
                <a:gd name="connsiteY199" fmla="*/ 166189 h 179626"/>
                <a:gd name="connsiteX200" fmla="*/ 80433 w 209099"/>
                <a:gd name="connsiteY200" fmla="*/ 168915 h 179626"/>
                <a:gd name="connsiteX201" fmla="*/ 77707 w 209099"/>
                <a:gd name="connsiteY201" fmla="*/ 168915 h 179626"/>
                <a:gd name="connsiteX202" fmla="*/ 77707 w 209099"/>
                <a:gd name="connsiteY202" fmla="*/ 166189 h 179626"/>
                <a:gd name="connsiteX203" fmla="*/ 75045 w 209099"/>
                <a:gd name="connsiteY203" fmla="*/ 166189 h 179626"/>
                <a:gd name="connsiteX204" fmla="*/ 75045 w 209099"/>
                <a:gd name="connsiteY204" fmla="*/ 163527 h 179626"/>
                <a:gd name="connsiteX205" fmla="*/ 72383 w 209099"/>
                <a:gd name="connsiteY205" fmla="*/ 163527 h 179626"/>
                <a:gd name="connsiteX206" fmla="*/ 69721 w 209099"/>
                <a:gd name="connsiteY206" fmla="*/ 163527 h 179626"/>
                <a:gd name="connsiteX207" fmla="*/ 66995 w 209099"/>
                <a:gd name="connsiteY207" fmla="*/ 163527 h 179626"/>
                <a:gd name="connsiteX208" fmla="*/ 66995 w 209099"/>
                <a:gd name="connsiteY208" fmla="*/ 160865 h 179626"/>
                <a:gd name="connsiteX209" fmla="*/ 64333 w 209099"/>
                <a:gd name="connsiteY209" fmla="*/ 160865 h 179626"/>
                <a:gd name="connsiteX210" fmla="*/ 64333 w 209099"/>
                <a:gd name="connsiteY210" fmla="*/ 158203 h 179626"/>
                <a:gd name="connsiteX211" fmla="*/ 61671 w 209099"/>
                <a:gd name="connsiteY211" fmla="*/ 158203 h 179626"/>
                <a:gd name="connsiteX212" fmla="*/ 58946 w 209099"/>
                <a:gd name="connsiteY212" fmla="*/ 158203 h 179626"/>
                <a:gd name="connsiteX213" fmla="*/ 58946 w 209099"/>
                <a:gd name="connsiteY213" fmla="*/ 155478 h 179626"/>
                <a:gd name="connsiteX214" fmla="*/ 58946 w 209099"/>
                <a:gd name="connsiteY214" fmla="*/ 152815 h 179626"/>
                <a:gd name="connsiteX215" fmla="*/ 56284 w 209099"/>
                <a:gd name="connsiteY215" fmla="*/ 152815 h 179626"/>
                <a:gd name="connsiteX216" fmla="*/ 56284 w 209099"/>
                <a:gd name="connsiteY216" fmla="*/ 150153 h 179626"/>
                <a:gd name="connsiteX217" fmla="*/ 53622 w 209099"/>
                <a:gd name="connsiteY217" fmla="*/ 150153 h 179626"/>
                <a:gd name="connsiteX218" fmla="*/ 50896 w 209099"/>
                <a:gd name="connsiteY218" fmla="*/ 150153 h 179626"/>
                <a:gd name="connsiteX219" fmla="*/ 48234 w 209099"/>
                <a:gd name="connsiteY219" fmla="*/ 150153 h 179626"/>
                <a:gd name="connsiteX220" fmla="*/ 48234 w 209099"/>
                <a:gd name="connsiteY220" fmla="*/ 147428 h 179626"/>
                <a:gd name="connsiteX221" fmla="*/ 45572 w 209099"/>
                <a:gd name="connsiteY221" fmla="*/ 147428 h 179626"/>
                <a:gd name="connsiteX222" fmla="*/ 42847 w 209099"/>
                <a:gd name="connsiteY222" fmla="*/ 147428 h 179626"/>
                <a:gd name="connsiteX223" fmla="*/ 40185 w 209099"/>
                <a:gd name="connsiteY223" fmla="*/ 147428 h 179626"/>
                <a:gd name="connsiteX224" fmla="*/ 37523 w 209099"/>
                <a:gd name="connsiteY224" fmla="*/ 147428 h 179626"/>
                <a:gd name="connsiteX225" fmla="*/ 37523 w 209099"/>
                <a:gd name="connsiteY225" fmla="*/ 150153 h 179626"/>
                <a:gd name="connsiteX226" fmla="*/ 34860 w 209099"/>
                <a:gd name="connsiteY226" fmla="*/ 147428 h 179626"/>
                <a:gd name="connsiteX227" fmla="*/ 32135 w 209099"/>
                <a:gd name="connsiteY227" fmla="*/ 150153 h 179626"/>
                <a:gd name="connsiteX228" fmla="*/ 34860 w 209099"/>
                <a:gd name="connsiteY228" fmla="*/ 150153 h 179626"/>
                <a:gd name="connsiteX229" fmla="*/ 32135 w 209099"/>
                <a:gd name="connsiteY229" fmla="*/ 150153 h 179626"/>
                <a:gd name="connsiteX230" fmla="*/ 29473 w 209099"/>
                <a:gd name="connsiteY230" fmla="*/ 150153 h 179626"/>
                <a:gd name="connsiteX231" fmla="*/ 29473 w 209099"/>
                <a:gd name="connsiteY231" fmla="*/ 147428 h 179626"/>
                <a:gd name="connsiteX232" fmla="*/ 26811 w 209099"/>
                <a:gd name="connsiteY232" fmla="*/ 147428 h 179626"/>
                <a:gd name="connsiteX233" fmla="*/ 26811 w 209099"/>
                <a:gd name="connsiteY233" fmla="*/ 144766 h 179626"/>
                <a:gd name="connsiteX234" fmla="*/ 24085 w 209099"/>
                <a:gd name="connsiteY234" fmla="*/ 144766 h 179626"/>
                <a:gd name="connsiteX235" fmla="*/ 21423 w 209099"/>
                <a:gd name="connsiteY235" fmla="*/ 144766 h 179626"/>
                <a:gd name="connsiteX236" fmla="*/ 18761 w 209099"/>
                <a:gd name="connsiteY236" fmla="*/ 144766 h 179626"/>
                <a:gd name="connsiteX237" fmla="*/ 16036 w 209099"/>
                <a:gd name="connsiteY237" fmla="*/ 144766 h 179626"/>
                <a:gd name="connsiteX238" fmla="*/ 13374 w 209099"/>
                <a:gd name="connsiteY238" fmla="*/ 144766 h 179626"/>
                <a:gd name="connsiteX239" fmla="*/ 10712 w 209099"/>
                <a:gd name="connsiteY239" fmla="*/ 144766 h 179626"/>
                <a:gd name="connsiteX240" fmla="*/ 10712 w 209099"/>
                <a:gd name="connsiteY240" fmla="*/ 142104 h 179626"/>
                <a:gd name="connsiteX241" fmla="*/ 13374 w 209099"/>
                <a:gd name="connsiteY241" fmla="*/ 142104 h 179626"/>
                <a:gd name="connsiteX242" fmla="*/ 16036 w 209099"/>
                <a:gd name="connsiteY242" fmla="*/ 139378 h 179626"/>
                <a:gd name="connsiteX243" fmla="*/ 13374 w 209099"/>
                <a:gd name="connsiteY243" fmla="*/ 139378 h 179626"/>
                <a:gd name="connsiteX244" fmla="*/ 13374 w 209099"/>
                <a:gd name="connsiteY244" fmla="*/ 136716 h 179626"/>
                <a:gd name="connsiteX245" fmla="*/ 16036 w 209099"/>
                <a:gd name="connsiteY245" fmla="*/ 136716 h 179626"/>
                <a:gd name="connsiteX246" fmla="*/ 13374 w 209099"/>
                <a:gd name="connsiteY246" fmla="*/ 136716 h 179626"/>
                <a:gd name="connsiteX247" fmla="*/ 13374 w 209099"/>
                <a:gd name="connsiteY247" fmla="*/ 134054 h 179626"/>
                <a:gd name="connsiteX248" fmla="*/ 10712 w 209099"/>
                <a:gd name="connsiteY248" fmla="*/ 134054 h 179626"/>
                <a:gd name="connsiteX249" fmla="*/ 10712 w 209099"/>
                <a:gd name="connsiteY249" fmla="*/ 131392 h 179626"/>
                <a:gd name="connsiteX250" fmla="*/ 10712 w 209099"/>
                <a:gd name="connsiteY250" fmla="*/ 128667 h 179626"/>
                <a:gd name="connsiteX251" fmla="*/ 8050 w 209099"/>
                <a:gd name="connsiteY251" fmla="*/ 126005 h 179626"/>
                <a:gd name="connsiteX252" fmla="*/ 10712 w 209099"/>
                <a:gd name="connsiteY252" fmla="*/ 123343 h 179626"/>
                <a:gd name="connsiteX253" fmla="*/ 13374 w 209099"/>
                <a:gd name="connsiteY253" fmla="*/ 123343 h 179626"/>
                <a:gd name="connsiteX254" fmla="*/ 13374 w 209099"/>
                <a:gd name="connsiteY254" fmla="*/ 120617 h 179626"/>
                <a:gd name="connsiteX255" fmla="*/ 16036 w 209099"/>
                <a:gd name="connsiteY255" fmla="*/ 120617 h 179626"/>
                <a:gd name="connsiteX256" fmla="*/ 16036 w 209099"/>
                <a:gd name="connsiteY256" fmla="*/ 123343 h 179626"/>
                <a:gd name="connsiteX257" fmla="*/ 16036 w 209099"/>
                <a:gd name="connsiteY257" fmla="*/ 120617 h 179626"/>
                <a:gd name="connsiteX258" fmla="*/ 18761 w 209099"/>
                <a:gd name="connsiteY258" fmla="*/ 120617 h 179626"/>
                <a:gd name="connsiteX259" fmla="*/ 18761 w 209099"/>
                <a:gd name="connsiteY259" fmla="*/ 117955 h 179626"/>
                <a:gd name="connsiteX260" fmla="*/ 18761 w 209099"/>
                <a:gd name="connsiteY260" fmla="*/ 120617 h 179626"/>
                <a:gd name="connsiteX261" fmla="*/ 21423 w 209099"/>
                <a:gd name="connsiteY261" fmla="*/ 120617 h 179626"/>
                <a:gd name="connsiteX262" fmla="*/ 21423 w 209099"/>
                <a:gd name="connsiteY262" fmla="*/ 117955 h 179626"/>
                <a:gd name="connsiteX263" fmla="*/ 24085 w 209099"/>
                <a:gd name="connsiteY263" fmla="*/ 117955 h 179626"/>
                <a:gd name="connsiteX264" fmla="*/ 26811 w 209099"/>
                <a:gd name="connsiteY264" fmla="*/ 117955 h 179626"/>
                <a:gd name="connsiteX265" fmla="*/ 26811 w 209099"/>
                <a:gd name="connsiteY265" fmla="*/ 115293 h 179626"/>
                <a:gd name="connsiteX266" fmla="*/ 26811 w 209099"/>
                <a:gd name="connsiteY266" fmla="*/ 112568 h 179626"/>
                <a:gd name="connsiteX267" fmla="*/ 29473 w 209099"/>
                <a:gd name="connsiteY267" fmla="*/ 115293 h 179626"/>
                <a:gd name="connsiteX268" fmla="*/ 29473 w 209099"/>
                <a:gd name="connsiteY268" fmla="*/ 112568 h 179626"/>
                <a:gd name="connsiteX269" fmla="*/ 32135 w 209099"/>
                <a:gd name="connsiteY269" fmla="*/ 112568 h 179626"/>
                <a:gd name="connsiteX270" fmla="*/ 32135 w 209099"/>
                <a:gd name="connsiteY270" fmla="*/ 109906 h 179626"/>
                <a:gd name="connsiteX271" fmla="*/ 34860 w 209099"/>
                <a:gd name="connsiteY271" fmla="*/ 109906 h 179626"/>
                <a:gd name="connsiteX272" fmla="*/ 34860 w 209099"/>
                <a:gd name="connsiteY272" fmla="*/ 107243 h 179626"/>
                <a:gd name="connsiteX273" fmla="*/ 37523 w 209099"/>
                <a:gd name="connsiteY273" fmla="*/ 107243 h 179626"/>
                <a:gd name="connsiteX274" fmla="*/ 37523 w 209099"/>
                <a:gd name="connsiteY274" fmla="*/ 104518 h 179626"/>
                <a:gd name="connsiteX275" fmla="*/ 40185 w 209099"/>
                <a:gd name="connsiteY275" fmla="*/ 104518 h 179626"/>
                <a:gd name="connsiteX276" fmla="*/ 40185 w 209099"/>
                <a:gd name="connsiteY276" fmla="*/ 101856 h 179626"/>
                <a:gd name="connsiteX277" fmla="*/ 42847 w 209099"/>
                <a:gd name="connsiteY277" fmla="*/ 101856 h 179626"/>
                <a:gd name="connsiteX278" fmla="*/ 42847 w 209099"/>
                <a:gd name="connsiteY278" fmla="*/ 99194 h 179626"/>
                <a:gd name="connsiteX279" fmla="*/ 45572 w 209099"/>
                <a:gd name="connsiteY279" fmla="*/ 99194 h 179626"/>
                <a:gd name="connsiteX280" fmla="*/ 48234 w 209099"/>
                <a:gd name="connsiteY280" fmla="*/ 99194 h 179626"/>
                <a:gd name="connsiteX281" fmla="*/ 45572 w 209099"/>
                <a:gd name="connsiteY281" fmla="*/ 99194 h 179626"/>
                <a:gd name="connsiteX282" fmla="*/ 45572 w 209099"/>
                <a:gd name="connsiteY282" fmla="*/ 96532 h 179626"/>
                <a:gd name="connsiteX283" fmla="*/ 45572 w 209099"/>
                <a:gd name="connsiteY283" fmla="*/ 93806 h 179626"/>
                <a:gd name="connsiteX284" fmla="*/ 48234 w 209099"/>
                <a:gd name="connsiteY284" fmla="*/ 93806 h 179626"/>
                <a:gd name="connsiteX285" fmla="*/ 50896 w 209099"/>
                <a:gd name="connsiteY285" fmla="*/ 93806 h 179626"/>
                <a:gd name="connsiteX286" fmla="*/ 50896 w 209099"/>
                <a:gd name="connsiteY286" fmla="*/ 91144 h 179626"/>
                <a:gd name="connsiteX287" fmla="*/ 50896 w 209099"/>
                <a:gd name="connsiteY287" fmla="*/ 88482 h 179626"/>
                <a:gd name="connsiteX288" fmla="*/ 50896 w 209099"/>
                <a:gd name="connsiteY288" fmla="*/ 85757 h 179626"/>
                <a:gd name="connsiteX289" fmla="*/ 50896 w 209099"/>
                <a:gd name="connsiteY289" fmla="*/ 83095 h 179626"/>
                <a:gd name="connsiteX290" fmla="*/ 50896 w 209099"/>
                <a:gd name="connsiteY290" fmla="*/ 80433 h 179626"/>
                <a:gd name="connsiteX291" fmla="*/ 53622 w 209099"/>
                <a:gd name="connsiteY291" fmla="*/ 80433 h 179626"/>
                <a:gd name="connsiteX292" fmla="*/ 53622 w 209099"/>
                <a:gd name="connsiteY292" fmla="*/ 77707 h 179626"/>
                <a:gd name="connsiteX293" fmla="*/ 53622 w 209099"/>
                <a:gd name="connsiteY293" fmla="*/ 75045 h 179626"/>
                <a:gd name="connsiteX294" fmla="*/ 53622 w 209099"/>
                <a:gd name="connsiteY294" fmla="*/ 72383 h 179626"/>
                <a:gd name="connsiteX295" fmla="*/ 50896 w 209099"/>
                <a:gd name="connsiteY295" fmla="*/ 72383 h 179626"/>
                <a:gd name="connsiteX296" fmla="*/ 48234 w 209099"/>
                <a:gd name="connsiteY296" fmla="*/ 69721 h 179626"/>
                <a:gd name="connsiteX297" fmla="*/ 45572 w 209099"/>
                <a:gd name="connsiteY297" fmla="*/ 66995 h 179626"/>
                <a:gd name="connsiteX298" fmla="*/ 40185 w 209099"/>
                <a:gd name="connsiteY298" fmla="*/ 64334 h 179626"/>
                <a:gd name="connsiteX299" fmla="*/ 40185 w 209099"/>
                <a:gd name="connsiteY299" fmla="*/ 61671 h 179626"/>
                <a:gd name="connsiteX300" fmla="*/ 40185 w 209099"/>
                <a:gd name="connsiteY300" fmla="*/ 58946 h 179626"/>
                <a:gd name="connsiteX301" fmla="*/ 40185 w 209099"/>
                <a:gd name="connsiteY301" fmla="*/ 53622 h 179626"/>
                <a:gd name="connsiteX302" fmla="*/ 40185 w 209099"/>
                <a:gd name="connsiteY302" fmla="*/ 50896 h 179626"/>
                <a:gd name="connsiteX303" fmla="*/ 40185 w 209099"/>
                <a:gd name="connsiteY303" fmla="*/ 48234 h 179626"/>
                <a:gd name="connsiteX304" fmla="*/ 40185 w 209099"/>
                <a:gd name="connsiteY304" fmla="*/ 42847 h 179626"/>
                <a:gd name="connsiteX305" fmla="*/ 40185 w 209099"/>
                <a:gd name="connsiteY305" fmla="*/ 40185 h 179626"/>
                <a:gd name="connsiteX306" fmla="*/ 40185 w 209099"/>
                <a:gd name="connsiteY306" fmla="*/ 37522 h 179626"/>
                <a:gd name="connsiteX307" fmla="*/ 40185 w 209099"/>
                <a:gd name="connsiteY307" fmla="*/ 34860 h 179626"/>
                <a:gd name="connsiteX308" fmla="*/ 40185 w 209099"/>
                <a:gd name="connsiteY308" fmla="*/ 32135 h 179626"/>
                <a:gd name="connsiteX309" fmla="*/ 37523 w 209099"/>
                <a:gd name="connsiteY309" fmla="*/ 32135 h 179626"/>
                <a:gd name="connsiteX310" fmla="*/ 37523 w 209099"/>
                <a:gd name="connsiteY310" fmla="*/ 34860 h 179626"/>
                <a:gd name="connsiteX311" fmla="*/ 34860 w 209099"/>
                <a:gd name="connsiteY311" fmla="*/ 37522 h 179626"/>
                <a:gd name="connsiteX312" fmla="*/ 32135 w 209099"/>
                <a:gd name="connsiteY312" fmla="*/ 40185 h 179626"/>
                <a:gd name="connsiteX313" fmla="*/ 29473 w 209099"/>
                <a:gd name="connsiteY313" fmla="*/ 40185 h 179626"/>
                <a:gd name="connsiteX314" fmla="*/ 26811 w 209099"/>
                <a:gd name="connsiteY314" fmla="*/ 40185 h 179626"/>
                <a:gd name="connsiteX315" fmla="*/ 26811 w 209099"/>
                <a:gd name="connsiteY315" fmla="*/ 42847 h 179626"/>
                <a:gd name="connsiteX316" fmla="*/ 24085 w 209099"/>
                <a:gd name="connsiteY316" fmla="*/ 40185 h 179626"/>
                <a:gd name="connsiteX317" fmla="*/ 21423 w 209099"/>
                <a:gd name="connsiteY317" fmla="*/ 37522 h 179626"/>
                <a:gd name="connsiteX318" fmla="*/ 18761 w 209099"/>
                <a:gd name="connsiteY318" fmla="*/ 34860 h 179626"/>
                <a:gd name="connsiteX319" fmla="*/ 16036 w 209099"/>
                <a:gd name="connsiteY319" fmla="*/ 32135 h 179626"/>
                <a:gd name="connsiteX320" fmla="*/ 16036 w 209099"/>
                <a:gd name="connsiteY320" fmla="*/ 29473 h 179626"/>
                <a:gd name="connsiteX321" fmla="*/ 13374 w 209099"/>
                <a:gd name="connsiteY321" fmla="*/ 29473 h 179626"/>
                <a:gd name="connsiteX322" fmla="*/ 10712 w 209099"/>
                <a:gd name="connsiteY322" fmla="*/ 26811 h 179626"/>
                <a:gd name="connsiteX323" fmla="*/ 10712 w 209099"/>
                <a:gd name="connsiteY323" fmla="*/ 24085 h 179626"/>
                <a:gd name="connsiteX324" fmla="*/ 8050 w 209099"/>
                <a:gd name="connsiteY324" fmla="*/ 24085 h 179626"/>
                <a:gd name="connsiteX325" fmla="*/ 5324 w 209099"/>
                <a:gd name="connsiteY325" fmla="*/ 21423 h 179626"/>
                <a:gd name="connsiteX326" fmla="*/ 5324 w 209099"/>
                <a:gd name="connsiteY326" fmla="*/ 18761 h 179626"/>
                <a:gd name="connsiteX327" fmla="*/ 2662 w 209099"/>
                <a:gd name="connsiteY327" fmla="*/ 16036 h 179626"/>
                <a:gd name="connsiteX328" fmla="*/ 0 w 209099"/>
                <a:gd name="connsiteY328" fmla="*/ 13374 h 179626"/>
                <a:gd name="connsiteX329" fmla="*/ 0 w 209099"/>
                <a:gd name="connsiteY329" fmla="*/ 10712 h 179626"/>
                <a:gd name="connsiteX330" fmla="*/ 2662 w 209099"/>
                <a:gd name="connsiteY330" fmla="*/ 8050 h 179626"/>
                <a:gd name="connsiteX331" fmla="*/ 2662 w 209099"/>
                <a:gd name="connsiteY331" fmla="*/ 5324 h 179626"/>
                <a:gd name="connsiteX332" fmla="*/ 5324 w 209099"/>
                <a:gd name="connsiteY332" fmla="*/ 5324 h 179626"/>
                <a:gd name="connsiteX333" fmla="*/ 5324 w 209099"/>
                <a:gd name="connsiteY333" fmla="*/ 2662 h 179626"/>
                <a:gd name="connsiteX334" fmla="*/ 5324 w 209099"/>
                <a:gd name="connsiteY334" fmla="*/ 0 h 179626"/>
                <a:gd name="connsiteX335" fmla="*/ 8050 w 209099"/>
                <a:gd name="connsiteY335" fmla="*/ 0 h 179626"/>
                <a:gd name="connsiteX336" fmla="*/ 8050 w 209099"/>
                <a:gd name="connsiteY336" fmla="*/ 2662 h 179626"/>
                <a:gd name="connsiteX337" fmla="*/ 8050 w 209099"/>
                <a:gd name="connsiteY337" fmla="*/ 5324 h 179626"/>
                <a:gd name="connsiteX338" fmla="*/ 10712 w 209099"/>
                <a:gd name="connsiteY338" fmla="*/ 5324 h 179626"/>
                <a:gd name="connsiteX339" fmla="*/ 10712 w 209099"/>
                <a:gd name="connsiteY339" fmla="*/ 8050 h 179626"/>
                <a:gd name="connsiteX340" fmla="*/ 13374 w 209099"/>
                <a:gd name="connsiteY340" fmla="*/ 8050 h 179626"/>
                <a:gd name="connsiteX341" fmla="*/ 16036 w 209099"/>
                <a:gd name="connsiteY341" fmla="*/ 10712 h 179626"/>
                <a:gd name="connsiteX342" fmla="*/ 18761 w 209099"/>
                <a:gd name="connsiteY342" fmla="*/ 13374 h 179626"/>
                <a:gd name="connsiteX343" fmla="*/ 21423 w 209099"/>
                <a:gd name="connsiteY343" fmla="*/ 13374 h 179626"/>
                <a:gd name="connsiteX344" fmla="*/ 24085 w 209099"/>
                <a:gd name="connsiteY344" fmla="*/ 16036 h 179626"/>
                <a:gd name="connsiteX345" fmla="*/ 26811 w 209099"/>
                <a:gd name="connsiteY345" fmla="*/ 16036 h 179626"/>
                <a:gd name="connsiteX346" fmla="*/ 26811 w 209099"/>
                <a:gd name="connsiteY346" fmla="*/ 13374 h 179626"/>
                <a:gd name="connsiteX347" fmla="*/ 29473 w 209099"/>
                <a:gd name="connsiteY347" fmla="*/ 13374 h 179626"/>
                <a:gd name="connsiteX348" fmla="*/ 32135 w 209099"/>
                <a:gd name="connsiteY348" fmla="*/ 13374 h 179626"/>
                <a:gd name="connsiteX349" fmla="*/ 32135 w 209099"/>
                <a:gd name="connsiteY349" fmla="*/ 10712 h 179626"/>
                <a:gd name="connsiteX350" fmla="*/ 34860 w 209099"/>
                <a:gd name="connsiteY350" fmla="*/ 10712 h 179626"/>
                <a:gd name="connsiteX351" fmla="*/ 37523 w 209099"/>
                <a:gd name="connsiteY351" fmla="*/ 8050 h 179626"/>
                <a:gd name="connsiteX352" fmla="*/ 40185 w 209099"/>
                <a:gd name="connsiteY352" fmla="*/ 8050 h 179626"/>
                <a:gd name="connsiteX353" fmla="*/ 40185 w 209099"/>
                <a:gd name="connsiteY353" fmla="*/ 5324 h 179626"/>
                <a:gd name="connsiteX354" fmla="*/ 42847 w 209099"/>
                <a:gd name="connsiteY354" fmla="*/ 5324 h 179626"/>
                <a:gd name="connsiteX355" fmla="*/ 45572 w 209099"/>
                <a:gd name="connsiteY355" fmla="*/ 5324 h 179626"/>
                <a:gd name="connsiteX356" fmla="*/ 48234 w 209099"/>
                <a:gd name="connsiteY356" fmla="*/ 5324 h 179626"/>
                <a:gd name="connsiteX357" fmla="*/ 50896 w 209099"/>
                <a:gd name="connsiteY357" fmla="*/ 5324 h 179626"/>
                <a:gd name="connsiteX358" fmla="*/ 58946 w 209099"/>
                <a:gd name="connsiteY358" fmla="*/ 2662 h 179626"/>
                <a:gd name="connsiteX359" fmla="*/ 64333 w 209099"/>
                <a:gd name="connsiteY359" fmla="*/ 2662 h 179626"/>
                <a:gd name="connsiteX360" fmla="*/ 66995 w 209099"/>
                <a:gd name="connsiteY360" fmla="*/ 2662 h 179626"/>
                <a:gd name="connsiteX361" fmla="*/ 69721 w 209099"/>
                <a:gd name="connsiteY361" fmla="*/ 2662 h 179626"/>
                <a:gd name="connsiteX362" fmla="*/ 75045 w 209099"/>
                <a:gd name="connsiteY362" fmla="*/ 5324 h 179626"/>
                <a:gd name="connsiteX363" fmla="*/ 80433 w 209099"/>
                <a:gd name="connsiteY363" fmla="*/ 5324 h 179626"/>
                <a:gd name="connsiteX364" fmla="*/ 85757 w 209099"/>
                <a:gd name="connsiteY364" fmla="*/ 8050 h 179626"/>
                <a:gd name="connsiteX365" fmla="*/ 88482 w 209099"/>
                <a:gd name="connsiteY365" fmla="*/ 8050 h 179626"/>
                <a:gd name="connsiteX366" fmla="*/ 91144 w 209099"/>
                <a:gd name="connsiteY366" fmla="*/ 10712 h 179626"/>
                <a:gd name="connsiteX367" fmla="*/ 93806 w 209099"/>
                <a:gd name="connsiteY367" fmla="*/ 10712 h 179626"/>
                <a:gd name="connsiteX368" fmla="*/ 93806 w 209099"/>
                <a:gd name="connsiteY368" fmla="*/ 13374 h 179626"/>
                <a:gd name="connsiteX369" fmla="*/ 96532 w 209099"/>
                <a:gd name="connsiteY369" fmla="*/ 13374 h 179626"/>
                <a:gd name="connsiteX370" fmla="*/ 99194 w 209099"/>
                <a:gd name="connsiteY370" fmla="*/ 16036 h 179626"/>
                <a:gd name="connsiteX371" fmla="*/ 101856 w 209099"/>
                <a:gd name="connsiteY371" fmla="*/ 18761 h 179626"/>
                <a:gd name="connsiteX372" fmla="*/ 101856 w 209099"/>
                <a:gd name="connsiteY372" fmla="*/ 21423 h 179626"/>
                <a:gd name="connsiteX373" fmla="*/ 104518 w 209099"/>
                <a:gd name="connsiteY373" fmla="*/ 21423 h 179626"/>
                <a:gd name="connsiteX374" fmla="*/ 104518 w 209099"/>
                <a:gd name="connsiteY374" fmla="*/ 24085 h 179626"/>
                <a:gd name="connsiteX375" fmla="*/ 107243 w 209099"/>
                <a:gd name="connsiteY375" fmla="*/ 24085 h 179626"/>
                <a:gd name="connsiteX376" fmla="*/ 109905 w 209099"/>
                <a:gd name="connsiteY376" fmla="*/ 26811 h 179626"/>
                <a:gd name="connsiteX377" fmla="*/ 112568 w 209099"/>
                <a:gd name="connsiteY377" fmla="*/ 26811 h 179626"/>
                <a:gd name="connsiteX378" fmla="*/ 115293 w 209099"/>
                <a:gd name="connsiteY378" fmla="*/ 26811 h 179626"/>
                <a:gd name="connsiteX379" fmla="*/ 117955 w 209099"/>
                <a:gd name="connsiteY379" fmla="*/ 29473 h 179626"/>
                <a:gd name="connsiteX380" fmla="*/ 117955 w 209099"/>
                <a:gd name="connsiteY380" fmla="*/ 32135 h 179626"/>
                <a:gd name="connsiteX381" fmla="*/ 120617 w 209099"/>
                <a:gd name="connsiteY381" fmla="*/ 32135 h 179626"/>
                <a:gd name="connsiteX382" fmla="*/ 123343 w 209099"/>
                <a:gd name="connsiteY382" fmla="*/ 32135 h 179626"/>
                <a:gd name="connsiteX383" fmla="*/ 123343 w 209099"/>
                <a:gd name="connsiteY383" fmla="*/ 34860 h 179626"/>
                <a:gd name="connsiteX384" fmla="*/ 126005 w 209099"/>
                <a:gd name="connsiteY384" fmla="*/ 34860 h 179626"/>
                <a:gd name="connsiteX385" fmla="*/ 128667 w 209099"/>
                <a:gd name="connsiteY385" fmla="*/ 34860 h 179626"/>
                <a:gd name="connsiteX386" fmla="*/ 131329 w 209099"/>
                <a:gd name="connsiteY386" fmla="*/ 37522 h 179626"/>
                <a:gd name="connsiteX387" fmla="*/ 134054 w 209099"/>
                <a:gd name="connsiteY387" fmla="*/ 37522 h 179626"/>
                <a:gd name="connsiteX388" fmla="*/ 136716 w 209099"/>
                <a:gd name="connsiteY388" fmla="*/ 37522 h 179626"/>
                <a:gd name="connsiteX389" fmla="*/ 139378 w 209099"/>
                <a:gd name="connsiteY389" fmla="*/ 40185 h 179626"/>
                <a:gd name="connsiteX390" fmla="*/ 142104 w 209099"/>
                <a:gd name="connsiteY390" fmla="*/ 42847 h 179626"/>
                <a:gd name="connsiteX391" fmla="*/ 144766 w 209099"/>
                <a:gd name="connsiteY391" fmla="*/ 45572 h 179626"/>
                <a:gd name="connsiteX392" fmla="*/ 150153 w 209099"/>
                <a:gd name="connsiteY392" fmla="*/ 50896 h 179626"/>
                <a:gd name="connsiteX393" fmla="*/ 152816 w 209099"/>
                <a:gd name="connsiteY393" fmla="*/ 53622 h 179626"/>
                <a:gd name="connsiteX394" fmla="*/ 155478 w 209099"/>
                <a:gd name="connsiteY394" fmla="*/ 56284 h 179626"/>
                <a:gd name="connsiteX395" fmla="*/ 158140 w 209099"/>
                <a:gd name="connsiteY395" fmla="*/ 58946 h 179626"/>
                <a:gd name="connsiteX396" fmla="*/ 163527 w 209099"/>
                <a:gd name="connsiteY396" fmla="*/ 61671 h 179626"/>
                <a:gd name="connsiteX397" fmla="*/ 163527 w 209099"/>
                <a:gd name="connsiteY397" fmla="*/ 64334 h 179626"/>
                <a:gd name="connsiteX398" fmla="*/ 166189 w 209099"/>
                <a:gd name="connsiteY398" fmla="*/ 66995 h 179626"/>
                <a:gd name="connsiteX399" fmla="*/ 168915 w 209099"/>
                <a:gd name="connsiteY399" fmla="*/ 66995 h 179626"/>
                <a:gd name="connsiteX400" fmla="*/ 171577 w 209099"/>
                <a:gd name="connsiteY400" fmla="*/ 69721 h 179626"/>
                <a:gd name="connsiteX401" fmla="*/ 174239 w 209099"/>
                <a:gd name="connsiteY401" fmla="*/ 72383 h 179626"/>
                <a:gd name="connsiteX402" fmla="*/ 176964 w 209099"/>
                <a:gd name="connsiteY402" fmla="*/ 72383 h 179626"/>
                <a:gd name="connsiteX403" fmla="*/ 176964 w 209099"/>
                <a:gd name="connsiteY403" fmla="*/ 75045 h 179626"/>
                <a:gd name="connsiteX404" fmla="*/ 179626 w 209099"/>
                <a:gd name="connsiteY404" fmla="*/ 75045 h 179626"/>
                <a:gd name="connsiteX405" fmla="*/ 179626 w 209099"/>
                <a:gd name="connsiteY405" fmla="*/ 77707 h 179626"/>
                <a:gd name="connsiteX406" fmla="*/ 182288 w 209099"/>
                <a:gd name="connsiteY406" fmla="*/ 77707 h 179626"/>
                <a:gd name="connsiteX407" fmla="*/ 185014 w 209099"/>
                <a:gd name="connsiteY407" fmla="*/ 80433 h 179626"/>
                <a:gd name="connsiteX408" fmla="*/ 185014 w 209099"/>
                <a:gd name="connsiteY408" fmla="*/ 83095 h 179626"/>
                <a:gd name="connsiteX409" fmla="*/ 187676 w 209099"/>
                <a:gd name="connsiteY409" fmla="*/ 83095 h 179626"/>
                <a:gd name="connsiteX410" fmla="*/ 190338 w 209099"/>
                <a:gd name="connsiteY410" fmla="*/ 85757 h 179626"/>
                <a:gd name="connsiteX411" fmla="*/ 190338 w 209099"/>
                <a:gd name="connsiteY411" fmla="*/ 88482 h 179626"/>
                <a:gd name="connsiteX412" fmla="*/ 190338 w 209099"/>
                <a:gd name="connsiteY412" fmla="*/ 88482 h 1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09099" h="179626">
                  <a:moveTo>
                    <a:pt x="190338" y="88482"/>
                  </a:moveTo>
                  <a:lnTo>
                    <a:pt x="190338" y="91144"/>
                  </a:lnTo>
                  <a:lnTo>
                    <a:pt x="190338" y="93806"/>
                  </a:lnTo>
                  <a:lnTo>
                    <a:pt x="190338" y="96532"/>
                  </a:lnTo>
                  <a:lnTo>
                    <a:pt x="187676" y="96532"/>
                  </a:lnTo>
                  <a:lnTo>
                    <a:pt x="185014" y="96532"/>
                  </a:lnTo>
                  <a:lnTo>
                    <a:pt x="185014" y="99194"/>
                  </a:lnTo>
                  <a:lnTo>
                    <a:pt x="185014" y="101856"/>
                  </a:lnTo>
                  <a:lnTo>
                    <a:pt x="185014" y="104518"/>
                  </a:lnTo>
                  <a:lnTo>
                    <a:pt x="187676" y="104518"/>
                  </a:lnTo>
                  <a:lnTo>
                    <a:pt x="187676" y="107243"/>
                  </a:lnTo>
                  <a:lnTo>
                    <a:pt x="185014" y="107243"/>
                  </a:lnTo>
                  <a:lnTo>
                    <a:pt x="185014" y="109906"/>
                  </a:lnTo>
                  <a:lnTo>
                    <a:pt x="182288" y="109906"/>
                  </a:lnTo>
                  <a:lnTo>
                    <a:pt x="182288" y="112568"/>
                  </a:lnTo>
                  <a:lnTo>
                    <a:pt x="182288" y="115293"/>
                  </a:lnTo>
                  <a:lnTo>
                    <a:pt x="179626" y="115293"/>
                  </a:lnTo>
                  <a:lnTo>
                    <a:pt x="179626" y="117955"/>
                  </a:lnTo>
                  <a:lnTo>
                    <a:pt x="179626" y="120617"/>
                  </a:lnTo>
                  <a:lnTo>
                    <a:pt x="179626" y="123343"/>
                  </a:lnTo>
                  <a:lnTo>
                    <a:pt x="182288" y="126005"/>
                  </a:lnTo>
                  <a:lnTo>
                    <a:pt x="182288" y="128667"/>
                  </a:lnTo>
                  <a:lnTo>
                    <a:pt x="182288" y="131392"/>
                  </a:lnTo>
                  <a:lnTo>
                    <a:pt x="182288" y="134054"/>
                  </a:lnTo>
                  <a:lnTo>
                    <a:pt x="179626" y="134054"/>
                  </a:lnTo>
                  <a:lnTo>
                    <a:pt x="176964" y="134054"/>
                  </a:lnTo>
                  <a:lnTo>
                    <a:pt x="174239" y="136716"/>
                  </a:lnTo>
                  <a:lnTo>
                    <a:pt x="176964" y="136716"/>
                  </a:lnTo>
                  <a:lnTo>
                    <a:pt x="176964" y="139378"/>
                  </a:lnTo>
                  <a:lnTo>
                    <a:pt x="179626" y="139378"/>
                  </a:lnTo>
                  <a:lnTo>
                    <a:pt x="179626" y="142104"/>
                  </a:lnTo>
                  <a:lnTo>
                    <a:pt x="182288" y="142104"/>
                  </a:lnTo>
                  <a:lnTo>
                    <a:pt x="182288" y="144766"/>
                  </a:lnTo>
                  <a:lnTo>
                    <a:pt x="185014" y="144766"/>
                  </a:lnTo>
                  <a:lnTo>
                    <a:pt x="187676" y="144766"/>
                  </a:lnTo>
                  <a:lnTo>
                    <a:pt x="190338" y="144766"/>
                  </a:lnTo>
                  <a:lnTo>
                    <a:pt x="193000" y="144766"/>
                  </a:lnTo>
                  <a:lnTo>
                    <a:pt x="195726" y="144766"/>
                  </a:lnTo>
                  <a:lnTo>
                    <a:pt x="198388" y="144766"/>
                  </a:lnTo>
                  <a:lnTo>
                    <a:pt x="201050" y="144766"/>
                  </a:lnTo>
                  <a:lnTo>
                    <a:pt x="201050" y="147428"/>
                  </a:lnTo>
                  <a:lnTo>
                    <a:pt x="201050" y="150153"/>
                  </a:lnTo>
                  <a:lnTo>
                    <a:pt x="201050" y="152815"/>
                  </a:lnTo>
                  <a:lnTo>
                    <a:pt x="198388" y="155478"/>
                  </a:lnTo>
                  <a:lnTo>
                    <a:pt x="198388" y="158203"/>
                  </a:lnTo>
                  <a:lnTo>
                    <a:pt x="198388" y="160865"/>
                  </a:lnTo>
                  <a:lnTo>
                    <a:pt x="198388" y="163527"/>
                  </a:lnTo>
                  <a:lnTo>
                    <a:pt x="198388" y="166189"/>
                  </a:lnTo>
                  <a:lnTo>
                    <a:pt x="206437" y="174239"/>
                  </a:lnTo>
                  <a:lnTo>
                    <a:pt x="209099" y="179627"/>
                  </a:lnTo>
                  <a:lnTo>
                    <a:pt x="206437" y="179627"/>
                  </a:lnTo>
                  <a:lnTo>
                    <a:pt x="203775" y="179627"/>
                  </a:lnTo>
                  <a:lnTo>
                    <a:pt x="198388" y="179627"/>
                  </a:lnTo>
                  <a:lnTo>
                    <a:pt x="195726" y="179627"/>
                  </a:lnTo>
                  <a:lnTo>
                    <a:pt x="193000" y="179627"/>
                  </a:lnTo>
                  <a:lnTo>
                    <a:pt x="190338" y="179627"/>
                  </a:lnTo>
                  <a:lnTo>
                    <a:pt x="187676" y="179627"/>
                  </a:lnTo>
                  <a:lnTo>
                    <a:pt x="185014" y="179627"/>
                  </a:lnTo>
                  <a:lnTo>
                    <a:pt x="182288" y="179627"/>
                  </a:lnTo>
                  <a:lnTo>
                    <a:pt x="179626" y="179627"/>
                  </a:lnTo>
                  <a:lnTo>
                    <a:pt x="179626" y="176964"/>
                  </a:lnTo>
                  <a:lnTo>
                    <a:pt x="176964" y="176964"/>
                  </a:lnTo>
                  <a:lnTo>
                    <a:pt x="174239" y="179627"/>
                  </a:lnTo>
                  <a:lnTo>
                    <a:pt x="171577" y="179627"/>
                  </a:lnTo>
                  <a:lnTo>
                    <a:pt x="171577" y="176964"/>
                  </a:lnTo>
                  <a:lnTo>
                    <a:pt x="168915" y="176964"/>
                  </a:lnTo>
                  <a:lnTo>
                    <a:pt x="168915" y="179627"/>
                  </a:lnTo>
                  <a:lnTo>
                    <a:pt x="166189" y="179627"/>
                  </a:lnTo>
                  <a:lnTo>
                    <a:pt x="166189" y="176964"/>
                  </a:lnTo>
                  <a:lnTo>
                    <a:pt x="168915" y="176964"/>
                  </a:lnTo>
                  <a:lnTo>
                    <a:pt x="168915" y="174239"/>
                  </a:lnTo>
                  <a:lnTo>
                    <a:pt x="166189" y="174239"/>
                  </a:lnTo>
                  <a:lnTo>
                    <a:pt x="166189" y="171577"/>
                  </a:lnTo>
                  <a:lnTo>
                    <a:pt x="163527" y="171577"/>
                  </a:lnTo>
                  <a:lnTo>
                    <a:pt x="158140" y="171577"/>
                  </a:lnTo>
                  <a:lnTo>
                    <a:pt x="155478" y="171577"/>
                  </a:lnTo>
                  <a:lnTo>
                    <a:pt x="152816" y="171577"/>
                  </a:lnTo>
                  <a:lnTo>
                    <a:pt x="150153" y="171577"/>
                  </a:lnTo>
                  <a:lnTo>
                    <a:pt x="142104" y="171577"/>
                  </a:lnTo>
                  <a:lnTo>
                    <a:pt x="136716" y="171577"/>
                  </a:lnTo>
                  <a:lnTo>
                    <a:pt x="131329" y="171577"/>
                  </a:lnTo>
                  <a:lnTo>
                    <a:pt x="128667" y="171577"/>
                  </a:lnTo>
                  <a:lnTo>
                    <a:pt x="120617" y="171577"/>
                  </a:lnTo>
                  <a:lnTo>
                    <a:pt x="120617" y="168915"/>
                  </a:lnTo>
                  <a:lnTo>
                    <a:pt x="123343" y="168915"/>
                  </a:lnTo>
                  <a:lnTo>
                    <a:pt x="120617" y="168915"/>
                  </a:lnTo>
                  <a:lnTo>
                    <a:pt x="120617" y="166189"/>
                  </a:lnTo>
                  <a:lnTo>
                    <a:pt x="117955" y="166189"/>
                  </a:lnTo>
                  <a:lnTo>
                    <a:pt x="120617" y="166189"/>
                  </a:lnTo>
                  <a:lnTo>
                    <a:pt x="117955" y="163527"/>
                  </a:lnTo>
                  <a:lnTo>
                    <a:pt x="117955" y="160865"/>
                  </a:lnTo>
                  <a:lnTo>
                    <a:pt x="115293" y="158203"/>
                  </a:lnTo>
                  <a:lnTo>
                    <a:pt x="115293" y="155478"/>
                  </a:lnTo>
                  <a:lnTo>
                    <a:pt x="112568" y="155478"/>
                  </a:lnTo>
                  <a:lnTo>
                    <a:pt x="112568" y="152815"/>
                  </a:lnTo>
                  <a:lnTo>
                    <a:pt x="112568" y="150153"/>
                  </a:lnTo>
                  <a:lnTo>
                    <a:pt x="112568" y="147428"/>
                  </a:lnTo>
                  <a:lnTo>
                    <a:pt x="109905" y="147428"/>
                  </a:lnTo>
                  <a:lnTo>
                    <a:pt x="109905" y="144766"/>
                  </a:lnTo>
                  <a:lnTo>
                    <a:pt x="109905" y="142104"/>
                  </a:lnTo>
                  <a:lnTo>
                    <a:pt x="109905" y="139378"/>
                  </a:lnTo>
                  <a:lnTo>
                    <a:pt x="107243" y="139378"/>
                  </a:lnTo>
                  <a:lnTo>
                    <a:pt x="107243" y="136716"/>
                  </a:lnTo>
                  <a:lnTo>
                    <a:pt x="107243" y="134054"/>
                  </a:lnTo>
                  <a:lnTo>
                    <a:pt x="104518" y="134054"/>
                  </a:lnTo>
                  <a:lnTo>
                    <a:pt x="104518" y="131392"/>
                  </a:lnTo>
                  <a:lnTo>
                    <a:pt x="101856" y="131392"/>
                  </a:lnTo>
                  <a:lnTo>
                    <a:pt x="101856" y="128667"/>
                  </a:lnTo>
                  <a:lnTo>
                    <a:pt x="101856" y="126005"/>
                  </a:lnTo>
                  <a:lnTo>
                    <a:pt x="101856" y="123343"/>
                  </a:lnTo>
                  <a:lnTo>
                    <a:pt x="99194" y="123343"/>
                  </a:lnTo>
                  <a:lnTo>
                    <a:pt x="99194" y="120617"/>
                  </a:lnTo>
                  <a:lnTo>
                    <a:pt x="99194" y="117955"/>
                  </a:lnTo>
                  <a:lnTo>
                    <a:pt x="96532" y="117955"/>
                  </a:lnTo>
                  <a:lnTo>
                    <a:pt x="96532" y="115293"/>
                  </a:lnTo>
                  <a:lnTo>
                    <a:pt x="96532" y="112568"/>
                  </a:lnTo>
                  <a:lnTo>
                    <a:pt x="93806" y="112568"/>
                  </a:lnTo>
                  <a:lnTo>
                    <a:pt x="93806" y="109906"/>
                  </a:lnTo>
                  <a:lnTo>
                    <a:pt x="93806" y="107243"/>
                  </a:lnTo>
                  <a:lnTo>
                    <a:pt x="93806" y="104518"/>
                  </a:lnTo>
                  <a:lnTo>
                    <a:pt x="93806" y="101856"/>
                  </a:lnTo>
                  <a:lnTo>
                    <a:pt x="96532" y="101856"/>
                  </a:lnTo>
                  <a:lnTo>
                    <a:pt x="99194" y="99194"/>
                  </a:lnTo>
                  <a:lnTo>
                    <a:pt x="101856" y="99194"/>
                  </a:lnTo>
                  <a:lnTo>
                    <a:pt x="101856" y="96532"/>
                  </a:lnTo>
                  <a:lnTo>
                    <a:pt x="101856" y="93806"/>
                  </a:lnTo>
                  <a:lnTo>
                    <a:pt x="101856" y="91144"/>
                  </a:lnTo>
                  <a:lnTo>
                    <a:pt x="101856" y="88482"/>
                  </a:lnTo>
                  <a:lnTo>
                    <a:pt x="99194" y="88482"/>
                  </a:lnTo>
                  <a:lnTo>
                    <a:pt x="96532" y="88482"/>
                  </a:lnTo>
                  <a:lnTo>
                    <a:pt x="93806" y="85757"/>
                  </a:lnTo>
                  <a:lnTo>
                    <a:pt x="93806" y="83095"/>
                  </a:lnTo>
                  <a:lnTo>
                    <a:pt x="93806" y="75045"/>
                  </a:lnTo>
                  <a:lnTo>
                    <a:pt x="85757" y="72383"/>
                  </a:lnTo>
                  <a:lnTo>
                    <a:pt x="85757" y="69721"/>
                  </a:lnTo>
                  <a:lnTo>
                    <a:pt x="83095" y="58946"/>
                  </a:lnTo>
                  <a:lnTo>
                    <a:pt x="80433" y="58946"/>
                  </a:lnTo>
                  <a:lnTo>
                    <a:pt x="80433" y="61671"/>
                  </a:lnTo>
                  <a:lnTo>
                    <a:pt x="80433" y="64334"/>
                  </a:lnTo>
                  <a:lnTo>
                    <a:pt x="77707" y="64334"/>
                  </a:lnTo>
                  <a:lnTo>
                    <a:pt x="77707" y="66995"/>
                  </a:lnTo>
                  <a:lnTo>
                    <a:pt x="77707" y="69721"/>
                  </a:lnTo>
                  <a:lnTo>
                    <a:pt x="77707" y="72383"/>
                  </a:lnTo>
                  <a:lnTo>
                    <a:pt x="75045" y="75045"/>
                  </a:lnTo>
                  <a:lnTo>
                    <a:pt x="75045" y="77707"/>
                  </a:lnTo>
                  <a:lnTo>
                    <a:pt x="75045" y="80433"/>
                  </a:lnTo>
                  <a:lnTo>
                    <a:pt x="75045" y="83095"/>
                  </a:lnTo>
                  <a:lnTo>
                    <a:pt x="72383" y="85757"/>
                  </a:lnTo>
                  <a:lnTo>
                    <a:pt x="72383" y="88482"/>
                  </a:lnTo>
                  <a:lnTo>
                    <a:pt x="72383" y="91144"/>
                  </a:lnTo>
                  <a:lnTo>
                    <a:pt x="75045" y="91144"/>
                  </a:lnTo>
                  <a:lnTo>
                    <a:pt x="75045" y="88482"/>
                  </a:lnTo>
                  <a:lnTo>
                    <a:pt x="77707" y="88482"/>
                  </a:lnTo>
                  <a:lnTo>
                    <a:pt x="80433" y="91144"/>
                  </a:lnTo>
                  <a:lnTo>
                    <a:pt x="80433" y="93806"/>
                  </a:lnTo>
                  <a:lnTo>
                    <a:pt x="80433" y="96532"/>
                  </a:lnTo>
                  <a:lnTo>
                    <a:pt x="80433" y="99194"/>
                  </a:lnTo>
                  <a:lnTo>
                    <a:pt x="77707" y="99194"/>
                  </a:lnTo>
                  <a:lnTo>
                    <a:pt x="77707" y="101856"/>
                  </a:lnTo>
                  <a:lnTo>
                    <a:pt x="80433" y="101856"/>
                  </a:lnTo>
                  <a:lnTo>
                    <a:pt x="80433" y="104518"/>
                  </a:lnTo>
                  <a:lnTo>
                    <a:pt x="77707" y="107243"/>
                  </a:lnTo>
                  <a:lnTo>
                    <a:pt x="80433" y="109906"/>
                  </a:lnTo>
                  <a:lnTo>
                    <a:pt x="80433" y="112568"/>
                  </a:lnTo>
                  <a:lnTo>
                    <a:pt x="83095" y="112568"/>
                  </a:lnTo>
                  <a:lnTo>
                    <a:pt x="83095" y="115293"/>
                  </a:lnTo>
                  <a:lnTo>
                    <a:pt x="85757" y="115293"/>
                  </a:lnTo>
                  <a:lnTo>
                    <a:pt x="85757" y="117955"/>
                  </a:lnTo>
                  <a:lnTo>
                    <a:pt x="85757" y="120617"/>
                  </a:lnTo>
                  <a:lnTo>
                    <a:pt x="85757" y="123343"/>
                  </a:lnTo>
                  <a:lnTo>
                    <a:pt x="88482" y="123343"/>
                  </a:lnTo>
                  <a:lnTo>
                    <a:pt x="88482" y="126005"/>
                  </a:lnTo>
                  <a:lnTo>
                    <a:pt x="88482" y="128667"/>
                  </a:lnTo>
                  <a:lnTo>
                    <a:pt x="85757" y="128667"/>
                  </a:lnTo>
                  <a:lnTo>
                    <a:pt x="85757" y="131392"/>
                  </a:lnTo>
                  <a:lnTo>
                    <a:pt x="83095" y="134054"/>
                  </a:lnTo>
                  <a:lnTo>
                    <a:pt x="83095" y="136716"/>
                  </a:lnTo>
                  <a:lnTo>
                    <a:pt x="85757" y="136716"/>
                  </a:lnTo>
                  <a:lnTo>
                    <a:pt x="83095" y="139378"/>
                  </a:lnTo>
                  <a:lnTo>
                    <a:pt x="85757" y="142104"/>
                  </a:lnTo>
                  <a:lnTo>
                    <a:pt x="85757" y="144766"/>
                  </a:lnTo>
                  <a:lnTo>
                    <a:pt x="88482" y="144766"/>
                  </a:lnTo>
                  <a:lnTo>
                    <a:pt x="91144" y="147428"/>
                  </a:lnTo>
                  <a:lnTo>
                    <a:pt x="93806" y="150153"/>
                  </a:lnTo>
                  <a:lnTo>
                    <a:pt x="93806" y="152815"/>
                  </a:lnTo>
                  <a:lnTo>
                    <a:pt x="96532" y="155478"/>
                  </a:lnTo>
                  <a:lnTo>
                    <a:pt x="96532" y="158203"/>
                  </a:lnTo>
                  <a:lnTo>
                    <a:pt x="93806" y="158203"/>
                  </a:lnTo>
                  <a:lnTo>
                    <a:pt x="93806" y="160865"/>
                  </a:lnTo>
                  <a:lnTo>
                    <a:pt x="93806" y="163527"/>
                  </a:lnTo>
                  <a:lnTo>
                    <a:pt x="91144" y="163527"/>
                  </a:lnTo>
                  <a:lnTo>
                    <a:pt x="91144" y="166189"/>
                  </a:lnTo>
                  <a:lnTo>
                    <a:pt x="88482" y="166189"/>
                  </a:lnTo>
                  <a:lnTo>
                    <a:pt x="88482" y="168915"/>
                  </a:lnTo>
                  <a:lnTo>
                    <a:pt x="85757" y="168915"/>
                  </a:lnTo>
                  <a:lnTo>
                    <a:pt x="83095" y="168915"/>
                  </a:lnTo>
                  <a:lnTo>
                    <a:pt x="83095" y="171577"/>
                  </a:lnTo>
                  <a:lnTo>
                    <a:pt x="80433" y="171577"/>
                  </a:lnTo>
                  <a:lnTo>
                    <a:pt x="80433" y="168915"/>
                  </a:lnTo>
                  <a:lnTo>
                    <a:pt x="80433" y="166189"/>
                  </a:lnTo>
                  <a:lnTo>
                    <a:pt x="80433" y="168915"/>
                  </a:lnTo>
                  <a:lnTo>
                    <a:pt x="77707" y="168915"/>
                  </a:lnTo>
                  <a:lnTo>
                    <a:pt x="77707" y="166189"/>
                  </a:lnTo>
                  <a:lnTo>
                    <a:pt x="75045" y="166189"/>
                  </a:lnTo>
                  <a:lnTo>
                    <a:pt x="75045" y="163527"/>
                  </a:lnTo>
                  <a:lnTo>
                    <a:pt x="72383" y="163527"/>
                  </a:lnTo>
                  <a:lnTo>
                    <a:pt x="69721" y="163527"/>
                  </a:lnTo>
                  <a:lnTo>
                    <a:pt x="66995" y="163527"/>
                  </a:lnTo>
                  <a:lnTo>
                    <a:pt x="66995" y="160865"/>
                  </a:lnTo>
                  <a:lnTo>
                    <a:pt x="64333" y="160865"/>
                  </a:lnTo>
                  <a:lnTo>
                    <a:pt x="64333" y="158203"/>
                  </a:lnTo>
                  <a:lnTo>
                    <a:pt x="61671" y="158203"/>
                  </a:lnTo>
                  <a:lnTo>
                    <a:pt x="58946" y="158203"/>
                  </a:lnTo>
                  <a:lnTo>
                    <a:pt x="58946" y="155478"/>
                  </a:lnTo>
                  <a:lnTo>
                    <a:pt x="58946" y="152815"/>
                  </a:lnTo>
                  <a:lnTo>
                    <a:pt x="56284" y="152815"/>
                  </a:lnTo>
                  <a:lnTo>
                    <a:pt x="56284" y="150153"/>
                  </a:lnTo>
                  <a:lnTo>
                    <a:pt x="53622" y="150153"/>
                  </a:lnTo>
                  <a:lnTo>
                    <a:pt x="50896" y="150153"/>
                  </a:lnTo>
                  <a:lnTo>
                    <a:pt x="48234" y="150153"/>
                  </a:lnTo>
                  <a:lnTo>
                    <a:pt x="48234" y="147428"/>
                  </a:lnTo>
                  <a:lnTo>
                    <a:pt x="45572" y="147428"/>
                  </a:lnTo>
                  <a:lnTo>
                    <a:pt x="42847" y="147428"/>
                  </a:lnTo>
                  <a:lnTo>
                    <a:pt x="40185" y="147428"/>
                  </a:lnTo>
                  <a:lnTo>
                    <a:pt x="37523" y="147428"/>
                  </a:lnTo>
                  <a:lnTo>
                    <a:pt x="37523" y="150153"/>
                  </a:lnTo>
                  <a:lnTo>
                    <a:pt x="34860" y="147428"/>
                  </a:lnTo>
                  <a:lnTo>
                    <a:pt x="32135" y="150153"/>
                  </a:lnTo>
                  <a:lnTo>
                    <a:pt x="34860" y="150153"/>
                  </a:lnTo>
                  <a:lnTo>
                    <a:pt x="32135" y="150153"/>
                  </a:lnTo>
                  <a:lnTo>
                    <a:pt x="29473" y="150153"/>
                  </a:lnTo>
                  <a:lnTo>
                    <a:pt x="29473" y="147428"/>
                  </a:lnTo>
                  <a:lnTo>
                    <a:pt x="26811" y="147428"/>
                  </a:lnTo>
                  <a:lnTo>
                    <a:pt x="26811" y="144766"/>
                  </a:lnTo>
                  <a:lnTo>
                    <a:pt x="24085" y="144766"/>
                  </a:lnTo>
                  <a:lnTo>
                    <a:pt x="21423" y="144766"/>
                  </a:lnTo>
                  <a:lnTo>
                    <a:pt x="18761" y="144766"/>
                  </a:lnTo>
                  <a:lnTo>
                    <a:pt x="16036" y="144766"/>
                  </a:lnTo>
                  <a:lnTo>
                    <a:pt x="13374" y="144766"/>
                  </a:lnTo>
                  <a:lnTo>
                    <a:pt x="10712" y="144766"/>
                  </a:lnTo>
                  <a:lnTo>
                    <a:pt x="10712" y="142104"/>
                  </a:lnTo>
                  <a:lnTo>
                    <a:pt x="13374" y="142104"/>
                  </a:lnTo>
                  <a:lnTo>
                    <a:pt x="16036" y="139378"/>
                  </a:lnTo>
                  <a:lnTo>
                    <a:pt x="13374" y="139378"/>
                  </a:lnTo>
                  <a:lnTo>
                    <a:pt x="13374" y="136716"/>
                  </a:lnTo>
                  <a:lnTo>
                    <a:pt x="16036" y="136716"/>
                  </a:lnTo>
                  <a:lnTo>
                    <a:pt x="13374" y="136716"/>
                  </a:lnTo>
                  <a:lnTo>
                    <a:pt x="13374" y="134054"/>
                  </a:lnTo>
                  <a:lnTo>
                    <a:pt x="10712" y="134054"/>
                  </a:lnTo>
                  <a:lnTo>
                    <a:pt x="10712" y="131392"/>
                  </a:lnTo>
                  <a:lnTo>
                    <a:pt x="10712" y="128667"/>
                  </a:lnTo>
                  <a:lnTo>
                    <a:pt x="8050" y="126005"/>
                  </a:lnTo>
                  <a:lnTo>
                    <a:pt x="10712" y="123343"/>
                  </a:lnTo>
                  <a:lnTo>
                    <a:pt x="13374" y="123343"/>
                  </a:lnTo>
                  <a:lnTo>
                    <a:pt x="13374" y="120617"/>
                  </a:lnTo>
                  <a:lnTo>
                    <a:pt x="16036" y="120617"/>
                  </a:lnTo>
                  <a:lnTo>
                    <a:pt x="16036" y="123343"/>
                  </a:lnTo>
                  <a:lnTo>
                    <a:pt x="16036" y="120617"/>
                  </a:lnTo>
                  <a:lnTo>
                    <a:pt x="18761" y="120617"/>
                  </a:lnTo>
                  <a:lnTo>
                    <a:pt x="18761" y="117955"/>
                  </a:lnTo>
                  <a:lnTo>
                    <a:pt x="18761" y="120617"/>
                  </a:lnTo>
                  <a:lnTo>
                    <a:pt x="21423" y="120617"/>
                  </a:lnTo>
                  <a:lnTo>
                    <a:pt x="21423" y="117955"/>
                  </a:lnTo>
                  <a:lnTo>
                    <a:pt x="24085" y="117955"/>
                  </a:lnTo>
                  <a:lnTo>
                    <a:pt x="26811" y="117955"/>
                  </a:lnTo>
                  <a:lnTo>
                    <a:pt x="26811" y="115293"/>
                  </a:lnTo>
                  <a:lnTo>
                    <a:pt x="26811" y="112568"/>
                  </a:lnTo>
                  <a:lnTo>
                    <a:pt x="29473" y="115293"/>
                  </a:lnTo>
                  <a:lnTo>
                    <a:pt x="29473" y="112568"/>
                  </a:lnTo>
                  <a:lnTo>
                    <a:pt x="32135" y="112568"/>
                  </a:lnTo>
                  <a:lnTo>
                    <a:pt x="32135" y="109906"/>
                  </a:lnTo>
                  <a:lnTo>
                    <a:pt x="34860" y="109906"/>
                  </a:lnTo>
                  <a:lnTo>
                    <a:pt x="34860" y="107243"/>
                  </a:lnTo>
                  <a:lnTo>
                    <a:pt x="37523" y="107243"/>
                  </a:lnTo>
                  <a:lnTo>
                    <a:pt x="37523" y="104518"/>
                  </a:lnTo>
                  <a:lnTo>
                    <a:pt x="40185" y="104518"/>
                  </a:lnTo>
                  <a:lnTo>
                    <a:pt x="40185" y="101856"/>
                  </a:lnTo>
                  <a:lnTo>
                    <a:pt x="42847" y="101856"/>
                  </a:lnTo>
                  <a:lnTo>
                    <a:pt x="42847" y="99194"/>
                  </a:lnTo>
                  <a:lnTo>
                    <a:pt x="45572" y="99194"/>
                  </a:lnTo>
                  <a:lnTo>
                    <a:pt x="48234" y="99194"/>
                  </a:lnTo>
                  <a:lnTo>
                    <a:pt x="45572" y="99194"/>
                  </a:lnTo>
                  <a:lnTo>
                    <a:pt x="45572" y="96532"/>
                  </a:lnTo>
                  <a:lnTo>
                    <a:pt x="45572" y="93806"/>
                  </a:lnTo>
                  <a:lnTo>
                    <a:pt x="48234" y="93806"/>
                  </a:lnTo>
                  <a:lnTo>
                    <a:pt x="50896" y="93806"/>
                  </a:lnTo>
                  <a:lnTo>
                    <a:pt x="50896" y="91144"/>
                  </a:lnTo>
                  <a:lnTo>
                    <a:pt x="50896" y="88482"/>
                  </a:lnTo>
                  <a:lnTo>
                    <a:pt x="50896" y="85757"/>
                  </a:lnTo>
                  <a:lnTo>
                    <a:pt x="50896" y="83095"/>
                  </a:lnTo>
                  <a:lnTo>
                    <a:pt x="50896" y="80433"/>
                  </a:lnTo>
                  <a:lnTo>
                    <a:pt x="53622" y="80433"/>
                  </a:lnTo>
                  <a:lnTo>
                    <a:pt x="53622" y="77707"/>
                  </a:lnTo>
                  <a:lnTo>
                    <a:pt x="53622" y="75045"/>
                  </a:lnTo>
                  <a:lnTo>
                    <a:pt x="53622" y="72383"/>
                  </a:lnTo>
                  <a:lnTo>
                    <a:pt x="50896" y="72383"/>
                  </a:lnTo>
                  <a:lnTo>
                    <a:pt x="48234" y="69721"/>
                  </a:lnTo>
                  <a:lnTo>
                    <a:pt x="45572" y="66995"/>
                  </a:lnTo>
                  <a:lnTo>
                    <a:pt x="40185" y="64334"/>
                  </a:lnTo>
                  <a:lnTo>
                    <a:pt x="40185" y="61671"/>
                  </a:lnTo>
                  <a:lnTo>
                    <a:pt x="40185" y="58946"/>
                  </a:lnTo>
                  <a:lnTo>
                    <a:pt x="40185" y="53622"/>
                  </a:lnTo>
                  <a:lnTo>
                    <a:pt x="40185" y="50896"/>
                  </a:lnTo>
                  <a:lnTo>
                    <a:pt x="40185" y="48234"/>
                  </a:lnTo>
                  <a:lnTo>
                    <a:pt x="40185" y="42847"/>
                  </a:lnTo>
                  <a:lnTo>
                    <a:pt x="40185" y="40185"/>
                  </a:lnTo>
                  <a:lnTo>
                    <a:pt x="40185" y="37522"/>
                  </a:lnTo>
                  <a:lnTo>
                    <a:pt x="40185" y="34860"/>
                  </a:lnTo>
                  <a:lnTo>
                    <a:pt x="40185" y="32135"/>
                  </a:lnTo>
                  <a:lnTo>
                    <a:pt x="37523" y="32135"/>
                  </a:lnTo>
                  <a:lnTo>
                    <a:pt x="37523" y="34860"/>
                  </a:lnTo>
                  <a:lnTo>
                    <a:pt x="34860" y="37522"/>
                  </a:lnTo>
                  <a:lnTo>
                    <a:pt x="32135" y="40185"/>
                  </a:lnTo>
                  <a:lnTo>
                    <a:pt x="29473" y="40185"/>
                  </a:lnTo>
                  <a:lnTo>
                    <a:pt x="26811" y="40185"/>
                  </a:lnTo>
                  <a:lnTo>
                    <a:pt x="26811" y="42847"/>
                  </a:lnTo>
                  <a:lnTo>
                    <a:pt x="24085" y="40185"/>
                  </a:lnTo>
                  <a:lnTo>
                    <a:pt x="21423" y="37522"/>
                  </a:lnTo>
                  <a:lnTo>
                    <a:pt x="18761" y="34860"/>
                  </a:lnTo>
                  <a:lnTo>
                    <a:pt x="16036" y="32135"/>
                  </a:lnTo>
                  <a:lnTo>
                    <a:pt x="16036" y="29473"/>
                  </a:lnTo>
                  <a:lnTo>
                    <a:pt x="13374" y="29473"/>
                  </a:lnTo>
                  <a:lnTo>
                    <a:pt x="10712" y="26811"/>
                  </a:lnTo>
                  <a:lnTo>
                    <a:pt x="10712" y="24085"/>
                  </a:lnTo>
                  <a:lnTo>
                    <a:pt x="8050" y="24085"/>
                  </a:lnTo>
                  <a:lnTo>
                    <a:pt x="5324" y="21423"/>
                  </a:lnTo>
                  <a:lnTo>
                    <a:pt x="5324" y="18761"/>
                  </a:lnTo>
                  <a:lnTo>
                    <a:pt x="2662" y="16036"/>
                  </a:lnTo>
                  <a:lnTo>
                    <a:pt x="0" y="13374"/>
                  </a:lnTo>
                  <a:lnTo>
                    <a:pt x="0" y="10712"/>
                  </a:lnTo>
                  <a:lnTo>
                    <a:pt x="2662" y="8050"/>
                  </a:lnTo>
                  <a:lnTo>
                    <a:pt x="2662" y="5324"/>
                  </a:lnTo>
                  <a:lnTo>
                    <a:pt x="5324" y="5324"/>
                  </a:lnTo>
                  <a:lnTo>
                    <a:pt x="5324" y="2662"/>
                  </a:lnTo>
                  <a:lnTo>
                    <a:pt x="5324" y="0"/>
                  </a:lnTo>
                  <a:lnTo>
                    <a:pt x="8050" y="0"/>
                  </a:lnTo>
                  <a:lnTo>
                    <a:pt x="8050" y="2662"/>
                  </a:lnTo>
                  <a:lnTo>
                    <a:pt x="8050" y="5324"/>
                  </a:lnTo>
                  <a:lnTo>
                    <a:pt x="10712" y="5324"/>
                  </a:lnTo>
                  <a:lnTo>
                    <a:pt x="10712" y="8050"/>
                  </a:lnTo>
                  <a:lnTo>
                    <a:pt x="13374" y="8050"/>
                  </a:lnTo>
                  <a:lnTo>
                    <a:pt x="16036" y="10712"/>
                  </a:lnTo>
                  <a:lnTo>
                    <a:pt x="18761" y="13374"/>
                  </a:lnTo>
                  <a:lnTo>
                    <a:pt x="21423" y="13374"/>
                  </a:lnTo>
                  <a:lnTo>
                    <a:pt x="24085" y="16036"/>
                  </a:lnTo>
                  <a:lnTo>
                    <a:pt x="26811" y="16036"/>
                  </a:lnTo>
                  <a:lnTo>
                    <a:pt x="26811" y="13374"/>
                  </a:lnTo>
                  <a:lnTo>
                    <a:pt x="29473" y="13374"/>
                  </a:lnTo>
                  <a:lnTo>
                    <a:pt x="32135" y="13374"/>
                  </a:lnTo>
                  <a:lnTo>
                    <a:pt x="32135" y="10712"/>
                  </a:lnTo>
                  <a:lnTo>
                    <a:pt x="34860" y="10712"/>
                  </a:lnTo>
                  <a:lnTo>
                    <a:pt x="37523" y="8050"/>
                  </a:lnTo>
                  <a:lnTo>
                    <a:pt x="40185" y="8050"/>
                  </a:lnTo>
                  <a:lnTo>
                    <a:pt x="40185" y="5324"/>
                  </a:lnTo>
                  <a:lnTo>
                    <a:pt x="42847" y="5324"/>
                  </a:lnTo>
                  <a:lnTo>
                    <a:pt x="45572" y="5324"/>
                  </a:lnTo>
                  <a:lnTo>
                    <a:pt x="48234" y="5324"/>
                  </a:lnTo>
                  <a:lnTo>
                    <a:pt x="50896" y="5324"/>
                  </a:lnTo>
                  <a:lnTo>
                    <a:pt x="58946" y="2662"/>
                  </a:lnTo>
                  <a:lnTo>
                    <a:pt x="64333" y="2662"/>
                  </a:lnTo>
                  <a:lnTo>
                    <a:pt x="66995" y="2662"/>
                  </a:lnTo>
                  <a:lnTo>
                    <a:pt x="69721" y="2662"/>
                  </a:lnTo>
                  <a:lnTo>
                    <a:pt x="75045" y="5324"/>
                  </a:lnTo>
                  <a:lnTo>
                    <a:pt x="80433" y="5324"/>
                  </a:lnTo>
                  <a:lnTo>
                    <a:pt x="85757" y="8050"/>
                  </a:lnTo>
                  <a:lnTo>
                    <a:pt x="88482" y="8050"/>
                  </a:lnTo>
                  <a:lnTo>
                    <a:pt x="91144" y="10712"/>
                  </a:lnTo>
                  <a:lnTo>
                    <a:pt x="93806" y="10712"/>
                  </a:lnTo>
                  <a:lnTo>
                    <a:pt x="93806" y="13374"/>
                  </a:lnTo>
                  <a:lnTo>
                    <a:pt x="96532" y="13374"/>
                  </a:lnTo>
                  <a:lnTo>
                    <a:pt x="99194" y="16036"/>
                  </a:lnTo>
                  <a:lnTo>
                    <a:pt x="101856" y="18761"/>
                  </a:lnTo>
                  <a:lnTo>
                    <a:pt x="101856" y="21423"/>
                  </a:lnTo>
                  <a:lnTo>
                    <a:pt x="104518" y="21423"/>
                  </a:lnTo>
                  <a:lnTo>
                    <a:pt x="104518" y="24085"/>
                  </a:lnTo>
                  <a:lnTo>
                    <a:pt x="107243" y="24085"/>
                  </a:lnTo>
                  <a:lnTo>
                    <a:pt x="109905" y="26811"/>
                  </a:lnTo>
                  <a:lnTo>
                    <a:pt x="112568" y="26811"/>
                  </a:lnTo>
                  <a:lnTo>
                    <a:pt x="115293" y="26811"/>
                  </a:lnTo>
                  <a:lnTo>
                    <a:pt x="117955" y="29473"/>
                  </a:lnTo>
                  <a:lnTo>
                    <a:pt x="117955" y="32135"/>
                  </a:lnTo>
                  <a:lnTo>
                    <a:pt x="120617" y="32135"/>
                  </a:lnTo>
                  <a:lnTo>
                    <a:pt x="123343" y="32135"/>
                  </a:lnTo>
                  <a:lnTo>
                    <a:pt x="123343" y="34860"/>
                  </a:lnTo>
                  <a:lnTo>
                    <a:pt x="126005" y="34860"/>
                  </a:lnTo>
                  <a:lnTo>
                    <a:pt x="128667" y="34860"/>
                  </a:lnTo>
                  <a:lnTo>
                    <a:pt x="131329" y="37522"/>
                  </a:lnTo>
                  <a:lnTo>
                    <a:pt x="134054" y="37522"/>
                  </a:lnTo>
                  <a:lnTo>
                    <a:pt x="136716" y="37522"/>
                  </a:lnTo>
                  <a:lnTo>
                    <a:pt x="139378" y="40185"/>
                  </a:lnTo>
                  <a:lnTo>
                    <a:pt x="142104" y="42847"/>
                  </a:lnTo>
                  <a:lnTo>
                    <a:pt x="144766" y="45572"/>
                  </a:lnTo>
                  <a:lnTo>
                    <a:pt x="150153" y="50896"/>
                  </a:lnTo>
                  <a:lnTo>
                    <a:pt x="152816" y="53622"/>
                  </a:lnTo>
                  <a:lnTo>
                    <a:pt x="155478" y="56284"/>
                  </a:lnTo>
                  <a:lnTo>
                    <a:pt x="158140" y="58946"/>
                  </a:lnTo>
                  <a:lnTo>
                    <a:pt x="163527" y="61671"/>
                  </a:lnTo>
                  <a:lnTo>
                    <a:pt x="163527" y="64334"/>
                  </a:lnTo>
                  <a:lnTo>
                    <a:pt x="166189" y="66995"/>
                  </a:lnTo>
                  <a:lnTo>
                    <a:pt x="168915" y="66995"/>
                  </a:lnTo>
                  <a:lnTo>
                    <a:pt x="171577" y="69721"/>
                  </a:lnTo>
                  <a:lnTo>
                    <a:pt x="174239" y="72383"/>
                  </a:lnTo>
                  <a:lnTo>
                    <a:pt x="176964" y="72383"/>
                  </a:lnTo>
                  <a:lnTo>
                    <a:pt x="176964" y="75045"/>
                  </a:lnTo>
                  <a:lnTo>
                    <a:pt x="179626" y="75045"/>
                  </a:lnTo>
                  <a:lnTo>
                    <a:pt x="179626" y="77707"/>
                  </a:lnTo>
                  <a:lnTo>
                    <a:pt x="182288" y="77707"/>
                  </a:lnTo>
                  <a:lnTo>
                    <a:pt x="185014" y="80433"/>
                  </a:lnTo>
                  <a:lnTo>
                    <a:pt x="185014" y="83095"/>
                  </a:lnTo>
                  <a:lnTo>
                    <a:pt x="187676" y="83095"/>
                  </a:lnTo>
                  <a:lnTo>
                    <a:pt x="190338" y="85757"/>
                  </a:lnTo>
                  <a:lnTo>
                    <a:pt x="190338" y="88482"/>
                  </a:lnTo>
                  <a:lnTo>
                    <a:pt x="190338" y="8848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0" name="Freeform: Shape 239">
              <a:extLst>
                <a:ext uri="{FF2B5EF4-FFF2-40B4-BE49-F238E27FC236}">
                  <a16:creationId xmlns:a16="http://schemas.microsoft.com/office/drawing/2014/main" id="{D5C4DDD5-932F-6903-827C-94BBA0787D49}"/>
                </a:ext>
              </a:extLst>
            </p:cNvPr>
            <p:cNvSpPr/>
            <p:nvPr/>
          </p:nvSpPr>
          <p:spPr>
            <a:xfrm>
              <a:off x="1982404" y="4280862"/>
              <a:ext cx="195725" cy="235973"/>
            </a:xfrm>
            <a:custGeom>
              <a:avLst/>
              <a:gdLst>
                <a:gd name="connsiteX0" fmla="*/ 160865 w 195725"/>
                <a:gd name="connsiteY0" fmla="*/ 235973 h 235973"/>
                <a:gd name="connsiteX1" fmla="*/ 147491 w 195725"/>
                <a:gd name="connsiteY1" fmla="*/ 233248 h 235973"/>
                <a:gd name="connsiteX2" fmla="*/ 144766 w 195725"/>
                <a:gd name="connsiteY2" fmla="*/ 227924 h 235973"/>
                <a:gd name="connsiteX3" fmla="*/ 150153 w 195725"/>
                <a:gd name="connsiteY3" fmla="*/ 222536 h 235973"/>
                <a:gd name="connsiteX4" fmla="*/ 150153 w 195725"/>
                <a:gd name="connsiteY4" fmla="*/ 219874 h 235973"/>
                <a:gd name="connsiteX5" fmla="*/ 150153 w 195725"/>
                <a:gd name="connsiteY5" fmla="*/ 217212 h 235973"/>
                <a:gd name="connsiteX6" fmla="*/ 150153 w 195725"/>
                <a:gd name="connsiteY6" fmla="*/ 214487 h 235973"/>
                <a:gd name="connsiteX7" fmla="*/ 128730 w 195725"/>
                <a:gd name="connsiteY7" fmla="*/ 179626 h 235973"/>
                <a:gd name="connsiteX8" fmla="*/ 77771 w 195725"/>
                <a:gd name="connsiteY8" fmla="*/ 147491 h 235973"/>
                <a:gd name="connsiteX9" fmla="*/ 75108 w 195725"/>
                <a:gd name="connsiteY9" fmla="*/ 147491 h 235973"/>
                <a:gd name="connsiteX10" fmla="*/ 72383 w 195725"/>
                <a:gd name="connsiteY10" fmla="*/ 139442 h 235973"/>
                <a:gd name="connsiteX11" fmla="*/ 80433 w 195725"/>
                <a:gd name="connsiteY11" fmla="*/ 126005 h 235973"/>
                <a:gd name="connsiteX12" fmla="*/ 80433 w 195725"/>
                <a:gd name="connsiteY12" fmla="*/ 123342 h 235973"/>
                <a:gd name="connsiteX13" fmla="*/ 77771 w 195725"/>
                <a:gd name="connsiteY13" fmla="*/ 96532 h 235973"/>
                <a:gd name="connsiteX14" fmla="*/ 72383 w 195725"/>
                <a:gd name="connsiteY14" fmla="*/ 83158 h 235973"/>
                <a:gd name="connsiteX15" fmla="*/ 53622 w 195725"/>
                <a:gd name="connsiteY15" fmla="*/ 72383 h 235973"/>
                <a:gd name="connsiteX16" fmla="*/ 40248 w 195725"/>
                <a:gd name="connsiteY16" fmla="*/ 72383 h 235973"/>
                <a:gd name="connsiteX17" fmla="*/ 5388 w 195725"/>
                <a:gd name="connsiteY17" fmla="*/ 56284 h 235973"/>
                <a:gd name="connsiteX18" fmla="*/ 2662 w 195725"/>
                <a:gd name="connsiteY18" fmla="*/ 56284 h 235973"/>
                <a:gd name="connsiteX19" fmla="*/ 2662 w 195725"/>
                <a:gd name="connsiteY19" fmla="*/ 53621 h 235973"/>
                <a:gd name="connsiteX20" fmla="*/ 5388 w 195725"/>
                <a:gd name="connsiteY20" fmla="*/ 53621 h 235973"/>
                <a:gd name="connsiteX21" fmla="*/ 5388 w 195725"/>
                <a:gd name="connsiteY21" fmla="*/ 50959 h 235973"/>
                <a:gd name="connsiteX22" fmla="*/ 5388 w 195725"/>
                <a:gd name="connsiteY22" fmla="*/ 48298 h 235973"/>
                <a:gd name="connsiteX23" fmla="*/ 5388 w 195725"/>
                <a:gd name="connsiteY23" fmla="*/ 45572 h 235973"/>
                <a:gd name="connsiteX24" fmla="*/ 5388 w 195725"/>
                <a:gd name="connsiteY24" fmla="*/ 42910 h 235973"/>
                <a:gd name="connsiteX25" fmla="*/ 5388 w 195725"/>
                <a:gd name="connsiteY25" fmla="*/ 40248 h 235973"/>
                <a:gd name="connsiteX26" fmla="*/ 5388 w 195725"/>
                <a:gd name="connsiteY26" fmla="*/ 37522 h 235973"/>
                <a:gd name="connsiteX27" fmla="*/ 2662 w 195725"/>
                <a:gd name="connsiteY27" fmla="*/ 37522 h 235973"/>
                <a:gd name="connsiteX28" fmla="*/ 2662 w 195725"/>
                <a:gd name="connsiteY28" fmla="*/ 34860 h 235973"/>
                <a:gd name="connsiteX29" fmla="*/ 5388 w 195725"/>
                <a:gd name="connsiteY29" fmla="*/ 34860 h 235973"/>
                <a:gd name="connsiteX30" fmla="*/ 5388 w 195725"/>
                <a:gd name="connsiteY30" fmla="*/ 32198 h 235973"/>
                <a:gd name="connsiteX31" fmla="*/ 2662 w 195725"/>
                <a:gd name="connsiteY31" fmla="*/ 32198 h 235973"/>
                <a:gd name="connsiteX32" fmla="*/ 5388 w 195725"/>
                <a:gd name="connsiteY32" fmla="*/ 32198 h 235973"/>
                <a:gd name="connsiteX33" fmla="*/ 2662 w 195725"/>
                <a:gd name="connsiteY33" fmla="*/ 29473 h 235973"/>
                <a:gd name="connsiteX34" fmla="*/ 5388 w 195725"/>
                <a:gd name="connsiteY34" fmla="*/ 29473 h 235973"/>
                <a:gd name="connsiteX35" fmla="*/ 2662 w 195725"/>
                <a:gd name="connsiteY35" fmla="*/ 29473 h 235973"/>
                <a:gd name="connsiteX36" fmla="*/ 2662 w 195725"/>
                <a:gd name="connsiteY36" fmla="*/ 26811 h 235973"/>
                <a:gd name="connsiteX37" fmla="*/ 2662 w 195725"/>
                <a:gd name="connsiteY37" fmla="*/ 24149 h 235973"/>
                <a:gd name="connsiteX38" fmla="*/ 0 w 195725"/>
                <a:gd name="connsiteY38" fmla="*/ 24149 h 235973"/>
                <a:gd name="connsiteX39" fmla="*/ 0 w 195725"/>
                <a:gd name="connsiteY39" fmla="*/ 21486 h 235973"/>
                <a:gd name="connsiteX40" fmla="*/ 0 w 195725"/>
                <a:gd name="connsiteY40" fmla="*/ 18761 h 235973"/>
                <a:gd name="connsiteX41" fmla="*/ 2662 w 195725"/>
                <a:gd name="connsiteY41" fmla="*/ 18761 h 235973"/>
                <a:gd name="connsiteX42" fmla="*/ 5388 w 195725"/>
                <a:gd name="connsiteY42" fmla="*/ 16099 h 235973"/>
                <a:gd name="connsiteX43" fmla="*/ 5388 w 195725"/>
                <a:gd name="connsiteY43" fmla="*/ 13437 h 235973"/>
                <a:gd name="connsiteX44" fmla="*/ 5388 w 195725"/>
                <a:gd name="connsiteY44" fmla="*/ 10712 h 235973"/>
                <a:gd name="connsiteX45" fmla="*/ 8050 w 195725"/>
                <a:gd name="connsiteY45" fmla="*/ 8049 h 235973"/>
                <a:gd name="connsiteX46" fmla="*/ 10712 w 195725"/>
                <a:gd name="connsiteY46" fmla="*/ 8049 h 235973"/>
                <a:gd name="connsiteX47" fmla="*/ 13437 w 195725"/>
                <a:gd name="connsiteY47" fmla="*/ 5387 h 235973"/>
                <a:gd name="connsiteX48" fmla="*/ 13437 w 195725"/>
                <a:gd name="connsiteY48" fmla="*/ 2662 h 235973"/>
                <a:gd name="connsiteX49" fmla="*/ 16099 w 195725"/>
                <a:gd name="connsiteY49" fmla="*/ 2662 h 235973"/>
                <a:gd name="connsiteX50" fmla="*/ 16099 w 195725"/>
                <a:gd name="connsiteY50" fmla="*/ 0 h 235973"/>
                <a:gd name="connsiteX51" fmla="*/ 18761 w 195725"/>
                <a:gd name="connsiteY51" fmla="*/ 0 h 235973"/>
                <a:gd name="connsiteX52" fmla="*/ 21487 w 195725"/>
                <a:gd name="connsiteY52" fmla="*/ 0 h 235973"/>
                <a:gd name="connsiteX53" fmla="*/ 24149 w 195725"/>
                <a:gd name="connsiteY53" fmla="*/ 0 h 235973"/>
                <a:gd name="connsiteX54" fmla="*/ 26811 w 195725"/>
                <a:gd name="connsiteY54" fmla="*/ 0 h 235973"/>
                <a:gd name="connsiteX55" fmla="*/ 29473 w 195725"/>
                <a:gd name="connsiteY55" fmla="*/ 0 h 235973"/>
                <a:gd name="connsiteX56" fmla="*/ 26811 w 195725"/>
                <a:gd name="connsiteY56" fmla="*/ 0 h 235973"/>
                <a:gd name="connsiteX57" fmla="*/ 24149 w 195725"/>
                <a:gd name="connsiteY57" fmla="*/ 2662 h 235973"/>
                <a:gd name="connsiteX58" fmla="*/ 21487 w 195725"/>
                <a:gd name="connsiteY58" fmla="*/ 5387 h 235973"/>
                <a:gd name="connsiteX59" fmla="*/ 18761 w 195725"/>
                <a:gd name="connsiteY59" fmla="*/ 5387 h 235973"/>
                <a:gd name="connsiteX60" fmla="*/ 16099 w 195725"/>
                <a:gd name="connsiteY60" fmla="*/ 8049 h 235973"/>
                <a:gd name="connsiteX61" fmla="*/ 16099 w 195725"/>
                <a:gd name="connsiteY61" fmla="*/ 10712 h 235973"/>
                <a:gd name="connsiteX62" fmla="*/ 13437 w 195725"/>
                <a:gd name="connsiteY62" fmla="*/ 10712 h 235973"/>
                <a:gd name="connsiteX63" fmla="*/ 13437 w 195725"/>
                <a:gd name="connsiteY63" fmla="*/ 13437 h 235973"/>
                <a:gd name="connsiteX64" fmla="*/ 13437 w 195725"/>
                <a:gd name="connsiteY64" fmla="*/ 16099 h 235973"/>
                <a:gd name="connsiteX65" fmla="*/ 10712 w 195725"/>
                <a:gd name="connsiteY65" fmla="*/ 18761 h 235973"/>
                <a:gd name="connsiteX66" fmla="*/ 13437 w 195725"/>
                <a:gd name="connsiteY66" fmla="*/ 18761 h 235973"/>
                <a:gd name="connsiteX67" fmla="*/ 13437 w 195725"/>
                <a:gd name="connsiteY67" fmla="*/ 21486 h 235973"/>
                <a:gd name="connsiteX68" fmla="*/ 16099 w 195725"/>
                <a:gd name="connsiteY68" fmla="*/ 21486 h 235973"/>
                <a:gd name="connsiteX69" fmla="*/ 18761 w 195725"/>
                <a:gd name="connsiteY69" fmla="*/ 21486 h 235973"/>
                <a:gd name="connsiteX70" fmla="*/ 21487 w 195725"/>
                <a:gd name="connsiteY70" fmla="*/ 21486 h 235973"/>
                <a:gd name="connsiteX71" fmla="*/ 24149 w 195725"/>
                <a:gd name="connsiteY71" fmla="*/ 21486 h 235973"/>
                <a:gd name="connsiteX72" fmla="*/ 26811 w 195725"/>
                <a:gd name="connsiteY72" fmla="*/ 21486 h 235973"/>
                <a:gd name="connsiteX73" fmla="*/ 29473 w 195725"/>
                <a:gd name="connsiteY73" fmla="*/ 24149 h 235973"/>
                <a:gd name="connsiteX74" fmla="*/ 32198 w 195725"/>
                <a:gd name="connsiteY74" fmla="*/ 24149 h 235973"/>
                <a:gd name="connsiteX75" fmla="*/ 32198 w 195725"/>
                <a:gd name="connsiteY75" fmla="*/ 26811 h 235973"/>
                <a:gd name="connsiteX76" fmla="*/ 34860 w 195725"/>
                <a:gd name="connsiteY76" fmla="*/ 26811 h 235973"/>
                <a:gd name="connsiteX77" fmla="*/ 34860 w 195725"/>
                <a:gd name="connsiteY77" fmla="*/ 29473 h 235973"/>
                <a:gd name="connsiteX78" fmla="*/ 37523 w 195725"/>
                <a:gd name="connsiteY78" fmla="*/ 29473 h 235973"/>
                <a:gd name="connsiteX79" fmla="*/ 40248 w 195725"/>
                <a:gd name="connsiteY79" fmla="*/ 29473 h 235973"/>
                <a:gd name="connsiteX80" fmla="*/ 42910 w 195725"/>
                <a:gd name="connsiteY80" fmla="*/ 29473 h 235973"/>
                <a:gd name="connsiteX81" fmla="*/ 45572 w 195725"/>
                <a:gd name="connsiteY81" fmla="*/ 29473 h 235973"/>
                <a:gd name="connsiteX82" fmla="*/ 48298 w 195725"/>
                <a:gd name="connsiteY82" fmla="*/ 29473 h 235973"/>
                <a:gd name="connsiteX83" fmla="*/ 50960 w 195725"/>
                <a:gd name="connsiteY83" fmla="*/ 29473 h 235973"/>
                <a:gd name="connsiteX84" fmla="*/ 53622 w 195725"/>
                <a:gd name="connsiteY84" fmla="*/ 26811 h 235973"/>
                <a:gd name="connsiteX85" fmla="*/ 56284 w 195725"/>
                <a:gd name="connsiteY85" fmla="*/ 26811 h 235973"/>
                <a:gd name="connsiteX86" fmla="*/ 59009 w 195725"/>
                <a:gd name="connsiteY86" fmla="*/ 29473 h 235973"/>
                <a:gd name="connsiteX87" fmla="*/ 61671 w 195725"/>
                <a:gd name="connsiteY87" fmla="*/ 32198 h 235973"/>
                <a:gd name="connsiteX88" fmla="*/ 61671 w 195725"/>
                <a:gd name="connsiteY88" fmla="*/ 34860 h 235973"/>
                <a:gd name="connsiteX89" fmla="*/ 61671 w 195725"/>
                <a:gd name="connsiteY89" fmla="*/ 37522 h 235973"/>
                <a:gd name="connsiteX90" fmla="*/ 61671 w 195725"/>
                <a:gd name="connsiteY90" fmla="*/ 40248 h 235973"/>
                <a:gd name="connsiteX91" fmla="*/ 64333 w 195725"/>
                <a:gd name="connsiteY91" fmla="*/ 42910 h 235973"/>
                <a:gd name="connsiteX92" fmla="*/ 67059 w 195725"/>
                <a:gd name="connsiteY92" fmla="*/ 45572 h 235973"/>
                <a:gd name="connsiteX93" fmla="*/ 69721 w 195725"/>
                <a:gd name="connsiteY93" fmla="*/ 48298 h 235973"/>
                <a:gd name="connsiteX94" fmla="*/ 72383 w 195725"/>
                <a:gd name="connsiteY94" fmla="*/ 48298 h 235973"/>
                <a:gd name="connsiteX95" fmla="*/ 75108 w 195725"/>
                <a:gd name="connsiteY95" fmla="*/ 50959 h 235973"/>
                <a:gd name="connsiteX96" fmla="*/ 77771 w 195725"/>
                <a:gd name="connsiteY96" fmla="*/ 53621 h 235973"/>
                <a:gd name="connsiteX97" fmla="*/ 77771 w 195725"/>
                <a:gd name="connsiteY97" fmla="*/ 56284 h 235973"/>
                <a:gd name="connsiteX98" fmla="*/ 80433 w 195725"/>
                <a:gd name="connsiteY98" fmla="*/ 59009 h 235973"/>
                <a:gd name="connsiteX99" fmla="*/ 83095 w 195725"/>
                <a:gd name="connsiteY99" fmla="*/ 61671 h 235973"/>
                <a:gd name="connsiteX100" fmla="*/ 85820 w 195725"/>
                <a:gd name="connsiteY100" fmla="*/ 61671 h 235973"/>
                <a:gd name="connsiteX101" fmla="*/ 85820 w 195725"/>
                <a:gd name="connsiteY101" fmla="*/ 64333 h 235973"/>
                <a:gd name="connsiteX102" fmla="*/ 88482 w 195725"/>
                <a:gd name="connsiteY102" fmla="*/ 64333 h 235973"/>
                <a:gd name="connsiteX103" fmla="*/ 88482 w 195725"/>
                <a:gd name="connsiteY103" fmla="*/ 67059 h 235973"/>
                <a:gd name="connsiteX104" fmla="*/ 91144 w 195725"/>
                <a:gd name="connsiteY104" fmla="*/ 67059 h 235973"/>
                <a:gd name="connsiteX105" fmla="*/ 93870 w 195725"/>
                <a:gd name="connsiteY105" fmla="*/ 67059 h 235973"/>
                <a:gd name="connsiteX106" fmla="*/ 96532 w 195725"/>
                <a:gd name="connsiteY106" fmla="*/ 67059 h 235973"/>
                <a:gd name="connsiteX107" fmla="*/ 99194 w 195725"/>
                <a:gd name="connsiteY107" fmla="*/ 67059 h 235973"/>
                <a:gd name="connsiteX108" fmla="*/ 101919 w 195725"/>
                <a:gd name="connsiteY108" fmla="*/ 67059 h 235973"/>
                <a:gd name="connsiteX109" fmla="*/ 104581 w 195725"/>
                <a:gd name="connsiteY109" fmla="*/ 67059 h 235973"/>
                <a:gd name="connsiteX110" fmla="*/ 107243 w 195725"/>
                <a:gd name="connsiteY110" fmla="*/ 69721 h 235973"/>
                <a:gd name="connsiteX111" fmla="*/ 109969 w 195725"/>
                <a:gd name="connsiteY111" fmla="*/ 69721 h 235973"/>
                <a:gd name="connsiteX112" fmla="*/ 112631 w 195725"/>
                <a:gd name="connsiteY112" fmla="*/ 69721 h 235973"/>
                <a:gd name="connsiteX113" fmla="*/ 115293 w 195725"/>
                <a:gd name="connsiteY113" fmla="*/ 69721 h 235973"/>
                <a:gd name="connsiteX114" fmla="*/ 117955 w 195725"/>
                <a:gd name="connsiteY114" fmla="*/ 69721 h 235973"/>
                <a:gd name="connsiteX115" fmla="*/ 117955 w 195725"/>
                <a:gd name="connsiteY115" fmla="*/ 67059 h 235973"/>
                <a:gd name="connsiteX116" fmla="*/ 123343 w 195725"/>
                <a:gd name="connsiteY116" fmla="*/ 67059 h 235973"/>
                <a:gd name="connsiteX117" fmla="*/ 123343 w 195725"/>
                <a:gd name="connsiteY117" fmla="*/ 64333 h 235973"/>
                <a:gd name="connsiteX118" fmla="*/ 126005 w 195725"/>
                <a:gd name="connsiteY118" fmla="*/ 64333 h 235973"/>
                <a:gd name="connsiteX119" fmla="*/ 128730 w 195725"/>
                <a:gd name="connsiteY119" fmla="*/ 64333 h 235973"/>
                <a:gd name="connsiteX120" fmla="*/ 131392 w 195725"/>
                <a:gd name="connsiteY120" fmla="*/ 64333 h 235973"/>
                <a:gd name="connsiteX121" fmla="*/ 134054 w 195725"/>
                <a:gd name="connsiteY121" fmla="*/ 64333 h 235973"/>
                <a:gd name="connsiteX122" fmla="*/ 136780 w 195725"/>
                <a:gd name="connsiteY122" fmla="*/ 64333 h 235973"/>
                <a:gd name="connsiteX123" fmla="*/ 136780 w 195725"/>
                <a:gd name="connsiteY123" fmla="*/ 67059 h 235973"/>
                <a:gd name="connsiteX124" fmla="*/ 139442 w 195725"/>
                <a:gd name="connsiteY124" fmla="*/ 67059 h 235973"/>
                <a:gd name="connsiteX125" fmla="*/ 142104 w 195725"/>
                <a:gd name="connsiteY125" fmla="*/ 69721 h 235973"/>
                <a:gd name="connsiteX126" fmla="*/ 144766 w 195725"/>
                <a:gd name="connsiteY126" fmla="*/ 69721 h 235973"/>
                <a:gd name="connsiteX127" fmla="*/ 147491 w 195725"/>
                <a:gd name="connsiteY127" fmla="*/ 69721 h 235973"/>
                <a:gd name="connsiteX128" fmla="*/ 150153 w 195725"/>
                <a:gd name="connsiteY128" fmla="*/ 69721 h 235973"/>
                <a:gd name="connsiteX129" fmla="*/ 152816 w 195725"/>
                <a:gd name="connsiteY129" fmla="*/ 69721 h 235973"/>
                <a:gd name="connsiteX130" fmla="*/ 155541 w 195725"/>
                <a:gd name="connsiteY130" fmla="*/ 69721 h 235973"/>
                <a:gd name="connsiteX131" fmla="*/ 155541 w 195725"/>
                <a:gd name="connsiteY131" fmla="*/ 72383 h 235973"/>
                <a:gd name="connsiteX132" fmla="*/ 158203 w 195725"/>
                <a:gd name="connsiteY132" fmla="*/ 72383 h 235973"/>
                <a:gd name="connsiteX133" fmla="*/ 160865 w 195725"/>
                <a:gd name="connsiteY133" fmla="*/ 72383 h 235973"/>
                <a:gd name="connsiteX134" fmla="*/ 163591 w 195725"/>
                <a:gd name="connsiteY134" fmla="*/ 72383 h 235973"/>
                <a:gd name="connsiteX135" fmla="*/ 171577 w 195725"/>
                <a:gd name="connsiteY135" fmla="*/ 72383 h 235973"/>
                <a:gd name="connsiteX136" fmla="*/ 174302 w 195725"/>
                <a:gd name="connsiteY136" fmla="*/ 72383 h 235973"/>
                <a:gd name="connsiteX137" fmla="*/ 176964 w 195725"/>
                <a:gd name="connsiteY137" fmla="*/ 72383 h 235973"/>
                <a:gd name="connsiteX138" fmla="*/ 182352 w 195725"/>
                <a:gd name="connsiteY138" fmla="*/ 72383 h 235973"/>
                <a:gd name="connsiteX139" fmla="*/ 185014 w 195725"/>
                <a:gd name="connsiteY139" fmla="*/ 72383 h 235973"/>
                <a:gd name="connsiteX140" fmla="*/ 187676 w 195725"/>
                <a:gd name="connsiteY140" fmla="*/ 72383 h 235973"/>
                <a:gd name="connsiteX141" fmla="*/ 190401 w 195725"/>
                <a:gd name="connsiteY141" fmla="*/ 72383 h 235973"/>
                <a:gd name="connsiteX142" fmla="*/ 193063 w 195725"/>
                <a:gd name="connsiteY142" fmla="*/ 72383 h 235973"/>
                <a:gd name="connsiteX143" fmla="*/ 193063 w 195725"/>
                <a:gd name="connsiteY143" fmla="*/ 75108 h 235973"/>
                <a:gd name="connsiteX144" fmla="*/ 193063 w 195725"/>
                <a:gd name="connsiteY144" fmla="*/ 77770 h 235973"/>
                <a:gd name="connsiteX145" fmla="*/ 193063 w 195725"/>
                <a:gd name="connsiteY145" fmla="*/ 80433 h 235973"/>
                <a:gd name="connsiteX146" fmla="*/ 195726 w 195725"/>
                <a:gd name="connsiteY146" fmla="*/ 83158 h 235973"/>
                <a:gd name="connsiteX147" fmla="*/ 193063 w 195725"/>
                <a:gd name="connsiteY147" fmla="*/ 83158 h 235973"/>
                <a:gd name="connsiteX148" fmla="*/ 193063 w 195725"/>
                <a:gd name="connsiteY148" fmla="*/ 85820 h 235973"/>
                <a:gd name="connsiteX149" fmla="*/ 190401 w 195725"/>
                <a:gd name="connsiteY149" fmla="*/ 85820 h 235973"/>
                <a:gd name="connsiteX150" fmla="*/ 190401 w 195725"/>
                <a:gd name="connsiteY150" fmla="*/ 88482 h 235973"/>
                <a:gd name="connsiteX151" fmla="*/ 190401 w 195725"/>
                <a:gd name="connsiteY151" fmla="*/ 91144 h 235973"/>
                <a:gd name="connsiteX152" fmla="*/ 187676 w 195725"/>
                <a:gd name="connsiteY152" fmla="*/ 91144 h 235973"/>
                <a:gd name="connsiteX153" fmla="*/ 187676 w 195725"/>
                <a:gd name="connsiteY153" fmla="*/ 93870 h 235973"/>
                <a:gd name="connsiteX154" fmla="*/ 190401 w 195725"/>
                <a:gd name="connsiteY154" fmla="*/ 96532 h 235973"/>
                <a:gd name="connsiteX155" fmla="*/ 187676 w 195725"/>
                <a:gd name="connsiteY155" fmla="*/ 96532 h 235973"/>
                <a:gd name="connsiteX156" fmla="*/ 185014 w 195725"/>
                <a:gd name="connsiteY156" fmla="*/ 96532 h 235973"/>
                <a:gd name="connsiteX157" fmla="*/ 185014 w 195725"/>
                <a:gd name="connsiteY157" fmla="*/ 99194 h 235973"/>
                <a:gd name="connsiteX158" fmla="*/ 182352 w 195725"/>
                <a:gd name="connsiteY158" fmla="*/ 99194 h 235973"/>
                <a:gd name="connsiteX159" fmla="*/ 182352 w 195725"/>
                <a:gd name="connsiteY159" fmla="*/ 101919 h 235973"/>
                <a:gd name="connsiteX160" fmla="*/ 179626 w 195725"/>
                <a:gd name="connsiteY160" fmla="*/ 101919 h 235973"/>
                <a:gd name="connsiteX161" fmla="*/ 179626 w 195725"/>
                <a:gd name="connsiteY161" fmla="*/ 104581 h 235973"/>
                <a:gd name="connsiteX162" fmla="*/ 182352 w 195725"/>
                <a:gd name="connsiteY162" fmla="*/ 104581 h 235973"/>
                <a:gd name="connsiteX163" fmla="*/ 185014 w 195725"/>
                <a:gd name="connsiteY163" fmla="*/ 104581 h 235973"/>
                <a:gd name="connsiteX164" fmla="*/ 185014 w 195725"/>
                <a:gd name="connsiteY164" fmla="*/ 107243 h 235973"/>
                <a:gd name="connsiteX165" fmla="*/ 182352 w 195725"/>
                <a:gd name="connsiteY165" fmla="*/ 109969 h 235973"/>
                <a:gd name="connsiteX166" fmla="*/ 179626 w 195725"/>
                <a:gd name="connsiteY166" fmla="*/ 109969 h 235973"/>
                <a:gd name="connsiteX167" fmla="*/ 176964 w 195725"/>
                <a:gd name="connsiteY167" fmla="*/ 109969 h 235973"/>
                <a:gd name="connsiteX168" fmla="*/ 176964 w 195725"/>
                <a:gd name="connsiteY168" fmla="*/ 112631 h 235973"/>
                <a:gd name="connsiteX169" fmla="*/ 174302 w 195725"/>
                <a:gd name="connsiteY169" fmla="*/ 112631 h 235973"/>
                <a:gd name="connsiteX170" fmla="*/ 171577 w 195725"/>
                <a:gd name="connsiteY170" fmla="*/ 115293 h 235973"/>
                <a:gd name="connsiteX171" fmla="*/ 168915 w 195725"/>
                <a:gd name="connsiteY171" fmla="*/ 117955 h 235973"/>
                <a:gd name="connsiteX172" fmla="*/ 166253 w 195725"/>
                <a:gd name="connsiteY172" fmla="*/ 120680 h 235973"/>
                <a:gd name="connsiteX173" fmla="*/ 163591 w 195725"/>
                <a:gd name="connsiteY173" fmla="*/ 123342 h 235973"/>
                <a:gd name="connsiteX174" fmla="*/ 160865 w 195725"/>
                <a:gd name="connsiteY174" fmla="*/ 123342 h 235973"/>
                <a:gd name="connsiteX175" fmla="*/ 158203 w 195725"/>
                <a:gd name="connsiteY175" fmla="*/ 123342 h 235973"/>
                <a:gd name="connsiteX176" fmla="*/ 155541 w 195725"/>
                <a:gd name="connsiteY176" fmla="*/ 123342 h 235973"/>
                <a:gd name="connsiteX177" fmla="*/ 152816 w 195725"/>
                <a:gd name="connsiteY177" fmla="*/ 123342 h 235973"/>
                <a:gd name="connsiteX178" fmla="*/ 150153 w 195725"/>
                <a:gd name="connsiteY178" fmla="*/ 123342 h 235973"/>
                <a:gd name="connsiteX179" fmla="*/ 147491 w 195725"/>
                <a:gd name="connsiteY179" fmla="*/ 123342 h 235973"/>
                <a:gd name="connsiteX180" fmla="*/ 147491 w 195725"/>
                <a:gd name="connsiteY180" fmla="*/ 126005 h 235973"/>
                <a:gd name="connsiteX181" fmla="*/ 147491 w 195725"/>
                <a:gd name="connsiteY181" fmla="*/ 128730 h 235973"/>
                <a:gd name="connsiteX182" fmla="*/ 150153 w 195725"/>
                <a:gd name="connsiteY182" fmla="*/ 128730 h 235973"/>
                <a:gd name="connsiteX183" fmla="*/ 147491 w 195725"/>
                <a:gd name="connsiteY183" fmla="*/ 131392 h 235973"/>
                <a:gd name="connsiteX184" fmla="*/ 150153 w 195725"/>
                <a:gd name="connsiteY184" fmla="*/ 134054 h 235973"/>
                <a:gd name="connsiteX185" fmla="*/ 152816 w 195725"/>
                <a:gd name="connsiteY185" fmla="*/ 136779 h 235973"/>
                <a:gd name="connsiteX186" fmla="*/ 155541 w 195725"/>
                <a:gd name="connsiteY186" fmla="*/ 139442 h 235973"/>
                <a:gd name="connsiteX187" fmla="*/ 155541 w 195725"/>
                <a:gd name="connsiteY187" fmla="*/ 142104 h 235973"/>
                <a:gd name="connsiteX188" fmla="*/ 155541 w 195725"/>
                <a:gd name="connsiteY188" fmla="*/ 144766 h 235973"/>
                <a:gd name="connsiteX189" fmla="*/ 158203 w 195725"/>
                <a:gd name="connsiteY189" fmla="*/ 147491 h 235973"/>
                <a:gd name="connsiteX190" fmla="*/ 158203 w 195725"/>
                <a:gd name="connsiteY190" fmla="*/ 150153 h 235973"/>
                <a:gd name="connsiteX191" fmla="*/ 158203 w 195725"/>
                <a:gd name="connsiteY191" fmla="*/ 152815 h 235973"/>
                <a:gd name="connsiteX192" fmla="*/ 160865 w 195725"/>
                <a:gd name="connsiteY192" fmla="*/ 152815 h 235973"/>
                <a:gd name="connsiteX193" fmla="*/ 163591 w 195725"/>
                <a:gd name="connsiteY193" fmla="*/ 155541 h 235973"/>
                <a:gd name="connsiteX194" fmla="*/ 160865 w 195725"/>
                <a:gd name="connsiteY194" fmla="*/ 155541 h 235973"/>
                <a:gd name="connsiteX195" fmla="*/ 163591 w 195725"/>
                <a:gd name="connsiteY195" fmla="*/ 158203 h 235973"/>
                <a:gd name="connsiteX196" fmla="*/ 166253 w 195725"/>
                <a:gd name="connsiteY196" fmla="*/ 158203 h 235973"/>
                <a:gd name="connsiteX197" fmla="*/ 166253 w 195725"/>
                <a:gd name="connsiteY197" fmla="*/ 160865 h 235973"/>
                <a:gd name="connsiteX198" fmla="*/ 166253 w 195725"/>
                <a:gd name="connsiteY198" fmla="*/ 163591 h 235973"/>
                <a:gd name="connsiteX199" fmla="*/ 168915 w 195725"/>
                <a:gd name="connsiteY199" fmla="*/ 166253 h 235973"/>
                <a:gd name="connsiteX200" fmla="*/ 168915 w 195725"/>
                <a:gd name="connsiteY200" fmla="*/ 168914 h 235973"/>
                <a:gd name="connsiteX201" fmla="*/ 166253 w 195725"/>
                <a:gd name="connsiteY201" fmla="*/ 171640 h 235973"/>
                <a:gd name="connsiteX202" fmla="*/ 163591 w 195725"/>
                <a:gd name="connsiteY202" fmla="*/ 171640 h 235973"/>
                <a:gd name="connsiteX203" fmla="*/ 163591 w 195725"/>
                <a:gd name="connsiteY203" fmla="*/ 174302 h 235973"/>
                <a:gd name="connsiteX204" fmla="*/ 163591 w 195725"/>
                <a:gd name="connsiteY204" fmla="*/ 176964 h 235973"/>
                <a:gd name="connsiteX205" fmla="*/ 163591 w 195725"/>
                <a:gd name="connsiteY205" fmla="*/ 179626 h 235973"/>
                <a:gd name="connsiteX206" fmla="*/ 160865 w 195725"/>
                <a:gd name="connsiteY206" fmla="*/ 182352 h 235973"/>
                <a:gd name="connsiteX207" fmla="*/ 158203 w 195725"/>
                <a:gd name="connsiteY207" fmla="*/ 185014 h 235973"/>
                <a:gd name="connsiteX208" fmla="*/ 158203 w 195725"/>
                <a:gd name="connsiteY208" fmla="*/ 187676 h 235973"/>
                <a:gd name="connsiteX209" fmla="*/ 158203 w 195725"/>
                <a:gd name="connsiteY209" fmla="*/ 190401 h 235973"/>
                <a:gd name="connsiteX210" fmla="*/ 160865 w 195725"/>
                <a:gd name="connsiteY210" fmla="*/ 193063 h 235973"/>
                <a:gd name="connsiteX211" fmla="*/ 160865 w 195725"/>
                <a:gd name="connsiteY211" fmla="*/ 195726 h 235973"/>
                <a:gd name="connsiteX212" fmla="*/ 160865 w 195725"/>
                <a:gd name="connsiteY212" fmla="*/ 198451 h 235973"/>
                <a:gd name="connsiteX213" fmla="*/ 160865 w 195725"/>
                <a:gd name="connsiteY213" fmla="*/ 201113 h 235973"/>
                <a:gd name="connsiteX214" fmla="*/ 163591 w 195725"/>
                <a:gd name="connsiteY214" fmla="*/ 203775 h 235973"/>
                <a:gd name="connsiteX215" fmla="*/ 163591 w 195725"/>
                <a:gd name="connsiteY215" fmla="*/ 206437 h 235973"/>
                <a:gd name="connsiteX216" fmla="*/ 163591 w 195725"/>
                <a:gd name="connsiteY216" fmla="*/ 209163 h 235973"/>
                <a:gd name="connsiteX217" fmla="*/ 163591 w 195725"/>
                <a:gd name="connsiteY217" fmla="*/ 211825 h 235973"/>
                <a:gd name="connsiteX218" fmla="*/ 163591 w 195725"/>
                <a:gd name="connsiteY218" fmla="*/ 214487 h 235973"/>
                <a:gd name="connsiteX219" fmla="*/ 163591 w 195725"/>
                <a:gd name="connsiteY219" fmla="*/ 217212 h 235973"/>
                <a:gd name="connsiteX220" fmla="*/ 166253 w 195725"/>
                <a:gd name="connsiteY220" fmla="*/ 217212 h 235973"/>
                <a:gd name="connsiteX221" fmla="*/ 166253 w 195725"/>
                <a:gd name="connsiteY221" fmla="*/ 219874 h 235973"/>
                <a:gd name="connsiteX222" fmla="*/ 166253 w 195725"/>
                <a:gd name="connsiteY222" fmla="*/ 222536 h 235973"/>
                <a:gd name="connsiteX223" fmla="*/ 166253 w 195725"/>
                <a:gd name="connsiteY223" fmla="*/ 225262 h 235973"/>
                <a:gd name="connsiteX224" fmla="*/ 166253 w 195725"/>
                <a:gd name="connsiteY224" fmla="*/ 227924 h 235973"/>
                <a:gd name="connsiteX225" fmla="*/ 166253 w 195725"/>
                <a:gd name="connsiteY225" fmla="*/ 230586 h 235973"/>
                <a:gd name="connsiteX226" fmla="*/ 163591 w 195725"/>
                <a:gd name="connsiteY226" fmla="*/ 230586 h 235973"/>
                <a:gd name="connsiteX227" fmla="*/ 163591 w 195725"/>
                <a:gd name="connsiteY227" fmla="*/ 233248 h 235973"/>
                <a:gd name="connsiteX228" fmla="*/ 160865 w 195725"/>
                <a:gd name="connsiteY228" fmla="*/ 235973 h 235973"/>
                <a:gd name="connsiteX229" fmla="*/ 160865 w 195725"/>
                <a:gd name="connsiteY229" fmla="*/ 235973 h 23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95725" h="235973">
                  <a:moveTo>
                    <a:pt x="160865" y="235973"/>
                  </a:moveTo>
                  <a:lnTo>
                    <a:pt x="147491" y="233248"/>
                  </a:lnTo>
                  <a:lnTo>
                    <a:pt x="144766" y="227924"/>
                  </a:lnTo>
                  <a:lnTo>
                    <a:pt x="150153" y="222536"/>
                  </a:lnTo>
                  <a:lnTo>
                    <a:pt x="150153" y="219874"/>
                  </a:lnTo>
                  <a:lnTo>
                    <a:pt x="150153" y="217212"/>
                  </a:lnTo>
                  <a:lnTo>
                    <a:pt x="150153" y="214487"/>
                  </a:lnTo>
                  <a:lnTo>
                    <a:pt x="128730" y="179626"/>
                  </a:lnTo>
                  <a:lnTo>
                    <a:pt x="77771" y="147491"/>
                  </a:lnTo>
                  <a:lnTo>
                    <a:pt x="75108" y="147491"/>
                  </a:lnTo>
                  <a:lnTo>
                    <a:pt x="72383" y="139442"/>
                  </a:lnTo>
                  <a:lnTo>
                    <a:pt x="80433" y="126005"/>
                  </a:lnTo>
                  <a:lnTo>
                    <a:pt x="80433" y="123342"/>
                  </a:lnTo>
                  <a:lnTo>
                    <a:pt x="77771" y="96532"/>
                  </a:lnTo>
                  <a:lnTo>
                    <a:pt x="72383" y="83158"/>
                  </a:lnTo>
                  <a:lnTo>
                    <a:pt x="53622" y="72383"/>
                  </a:lnTo>
                  <a:lnTo>
                    <a:pt x="40248" y="72383"/>
                  </a:lnTo>
                  <a:lnTo>
                    <a:pt x="5388" y="56284"/>
                  </a:lnTo>
                  <a:lnTo>
                    <a:pt x="2662" y="56284"/>
                  </a:lnTo>
                  <a:lnTo>
                    <a:pt x="2662" y="53621"/>
                  </a:lnTo>
                  <a:lnTo>
                    <a:pt x="5388" y="53621"/>
                  </a:lnTo>
                  <a:lnTo>
                    <a:pt x="5388" y="50959"/>
                  </a:lnTo>
                  <a:lnTo>
                    <a:pt x="5388" y="48298"/>
                  </a:lnTo>
                  <a:lnTo>
                    <a:pt x="5388" y="45572"/>
                  </a:lnTo>
                  <a:lnTo>
                    <a:pt x="5388" y="42910"/>
                  </a:lnTo>
                  <a:lnTo>
                    <a:pt x="5388" y="40248"/>
                  </a:lnTo>
                  <a:lnTo>
                    <a:pt x="5388" y="37522"/>
                  </a:lnTo>
                  <a:lnTo>
                    <a:pt x="2662" y="37522"/>
                  </a:lnTo>
                  <a:lnTo>
                    <a:pt x="2662" y="34860"/>
                  </a:lnTo>
                  <a:lnTo>
                    <a:pt x="5388" y="34860"/>
                  </a:lnTo>
                  <a:lnTo>
                    <a:pt x="5388" y="32198"/>
                  </a:lnTo>
                  <a:lnTo>
                    <a:pt x="2662" y="32198"/>
                  </a:lnTo>
                  <a:lnTo>
                    <a:pt x="5388" y="32198"/>
                  </a:lnTo>
                  <a:lnTo>
                    <a:pt x="2662" y="29473"/>
                  </a:lnTo>
                  <a:lnTo>
                    <a:pt x="5388" y="29473"/>
                  </a:lnTo>
                  <a:lnTo>
                    <a:pt x="2662" y="29473"/>
                  </a:lnTo>
                  <a:lnTo>
                    <a:pt x="2662" y="26811"/>
                  </a:lnTo>
                  <a:lnTo>
                    <a:pt x="2662" y="24149"/>
                  </a:lnTo>
                  <a:lnTo>
                    <a:pt x="0" y="24149"/>
                  </a:lnTo>
                  <a:lnTo>
                    <a:pt x="0" y="21486"/>
                  </a:lnTo>
                  <a:lnTo>
                    <a:pt x="0" y="18761"/>
                  </a:lnTo>
                  <a:lnTo>
                    <a:pt x="2662" y="18761"/>
                  </a:lnTo>
                  <a:lnTo>
                    <a:pt x="5388" y="16099"/>
                  </a:lnTo>
                  <a:lnTo>
                    <a:pt x="5388" y="13437"/>
                  </a:lnTo>
                  <a:lnTo>
                    <a:pt x="5388" y="10712"/>
                  </a:lnTo>
                  <a:lnTo>
                    <a:pt x="8050" y="8049"/>
                  </a:lnTo>
                  <a:lnTo>
                    <a:pt x="10712" y="8049"/>
                  </a:lnTo>
                  <a:lnTo>
                    <a:pt x="13437" y="5387"/>
                  </a:lnTo>
                  <a:lnTo>
                    <a:pt x="13437" y="2662"/>
                  </a:lnTo>
                  <a:lnTo>
                    <a:pt x="16099" y="2662"/>
                  </a:lnTo>
                  <a:lnTo>
                    <a:pt x="16099" y="0"/>
                  </a:lnTo>
                  <a:lnTo>
                    <a:pt x="18761" y="0"/>
                  </a:lnTo>
                  <a:lnTo>
                    <a:pt x="21487" y="0"/>
                  </a:lnTo>
                  <a:lnTo>
                    <a:pt x="24149" y="0"/>
                  </a:lnTo>
                  <a:lnTo>
                    <a:pt x="26811" y="0"/>
                  </a:lnTo>
                  <a:lnTo>
                    <a:pt x="29473" y="0"/>
                  </a:lnTo>
                  <a:lnTo>
                    <a:pt x="26811" y="0"/>
                  </a:lnTo>
                  <a:lnTo>
                    <a:pt x="24149" y="2662"/>
                  </a:lnTo>
                  <a:lnTo>
                    <a:pt x="21487" y="5387"/>
                  </a:lnTo>
                  <a:lnTo>
                    <a:pt x="18761" y="5387"/>
                  </a:lnTo>
                  <a:lnTo>
                    <a:pt x="16099" y="8049"/>
                  </a:lnTo>
                  <a:lnTo>
                    <a:pt x="16099" y="10712"/>
                  </a:lnTo>
                  <a:lnTo>
                    <a:pt x="13437" y="10712"/>
                  </a:lnTo>
                  <a:lnTo>
                    <a:pt x="13437" y="13437"/>
                  </a:lnTo>
                  <a:lnTo>
                    <a:pt x="13437" y="16099"/>
                  </a:lnTo>
                  <a:lnTo>
                    <a:pt x="10712" y="18761"/>
                  </a:lnTo>
                  <a:lnTo>
                    <a:pt x="13437" y="18761"/>
                  </a:lnTo>
                  <a:lnTo>
                    <a:pt x="13437" y="21486"/>
                  </a:lnTo>
                  <a:lnTo>
                    <a:pt x="16099" y="21486"/>
                  </a:lnTo>
                  <a:lnTo>
                    <a:pt x="18761" y="21486"/>
                  </a:lnTo>
                  <a:lnTo>
                    <a:pt x="21487" y="21486"/>
                  </a:lnTo>
                  <a:lnTo>
                    <a:pt x="24149" y="21486"/>
                  </a:lnTo>
                  <a:lnTo>
                    <a:pt x="26811" y="21486"/>
                  </a:lnTo>
                  <a:lnTo>
                    <a:pt x="29473" y="24149"/>
                  </a:lnTo>
                  <a:lnTo>
                    <a:pt x="32198" y="24149"/>
                  </a:lnTo>
                  <a:lnTo>
                    <a:pt x="32198" y="26811"/>
                  </a:lnTo>
                  <a:lnTo>
                    <a:pt x="34860" y="26811"/>
                  </a:lnTo>
                  <a:lnTo>
                    <a:pt x="34860" y="29473"/>
                  </a:lnTo>
                  <a:lnTo>
                    <a:pt x="37523" y="29473"/>
                  </a:lnTo>
                  <a:lnTo>
                    <a:pt x="40248" y="29473"/>
                  </a:lnTo>
                  <a:lnTo>
                    <a:pt x="42910" y="29473"/>
                  </a:lnTo>
                  <a:lnTo>
                    <a:pt x="45572" y="29473"/>
                  </a:lnTo>
                  <a:lnTo>
                    <a:pt x="48298" y="29473"/>
                  </a:lnTo>
                  <a:lnTo>
                    <a:pt x="50960" y="29473"/>
                  </a:lnTo>
                  <a:lnTo>
                    <a:pt x="53622" y="26811"/>
                  </a:lnTo>
                  <a:lnTo>
                    <a:pt x="56284" y="26811"/>
                  </a:lnTo>
                  <a:lnTo>
                    <a:pt x="59009" y="29473"/>
                  </a:lnTo>
                  <a:lnTo>
                    <a:pt x="61671" y="32198"/>
                  </a:lnTo>
                  <a:lnTo>
                    <a:pt x="61671" y="34860"/>
                  </a:lnTo>
                  <a:lnTo>
                    <a:pt x="61671" y="37522"/>
                  </a:lnTo>
                  <a:lnTo>
                    <a:pt x="61671" y="40248"/>
                  </a:lnTo>
                  <a:lnTo>
                    <a:pt x="64333" y="42910"/>
                  </a:lnTo>
                  <a:lnTo>
                    <a:pt x="67059" y="45572"/>
                  </a:lnTo>
                  <a:lnTo>
                    <a:pt x="69721" y="48298"/>
                  </a:lnTo>
                  <a:lnTo>
                    <a:pt x="72383" y="48298"/>
                  </a:lnTo>
                  <a:lnTo>
                    <a:pt x="75108" y="50959"/>
                  </a:lnTo>
                  <a:lnTo>
                    <a:pt x="77771" y="53621"/>
                  </a:lnTo>
                  <a:lnTo>
                    <a:pt x="77771" y="56284"/>
                  </a:lnTo>
                  <a:lnTo>
                    <a:pt x="80433" y="59009"/>
                  </a:lnTo>
                  <a:lnTo>
                    <a:pt x="83095" y="61671"/>
                  </a:lnTo>
                  <a:lnTo>
                    <a:pt x="85820" y="61671"/>
                  </a:lnTo>
                  <a:lnTo>
                    <a:pt x="85820" y="64333"/>
                  </a:lnTo>
                  <a:lnTo>
                    <a:pt x="88482" y="64333"/>
                  </a:lnTo>
                  <a:lnTo>
                    <a:pt x="88482" y="67059"/>
                  </a:lnTo>
                  <a:lnTo>
                    <a:pt x="91144" y="67059"/>
                  </a:lnTo>
                  <a:lnTo>
                    <a:pt x="93870" y="67059"/>
                  </a:lnTo>
                  <a:lnTo>
                    <a:pt x="96532" y="67059"/>
                  </a:lnTo>
                  <a:lnTo>
                    <a:pt x="99194" y="67059"/>
                  </a:lnTo>
                  <a:lnTo>
                    <a:pt x="101919" y="67059"/>
                  </a:lnTo>
                  <a:lnTo>
                    <a:pt x="104581" y="67059"/>
                  </a:lnTo>
                  <a:lnTo>
                    <a:pt x="107243" y="69721"/>
                  </a:lnTo>
                  <a:lnTo>
                    <a:pt x="109969" y="69721"/>
                  </a:lnTo>
                  <a:lnTo>
                    <a:pt x="112631" y="69721"/>
                  </a:lnTo>
                  <a:lnTo>
                    <a:pt x="115293" y="69721"/>
                  </a:lnTo>
                  <a:lnTo>
                    <a:pt x="117955" y="69721"/>
                  </a:lnTo>
                  <a:lnTo>
                    <a:pt x="117955" y="67059"/>
                  </a:lnTo>
                  <a:lnTo>
                    <a:pt x="123343" y="67059"/>
                  </a:lnTo>
                  <a:lnTo>
                    <a:pt x="123343" y="64333"/>
                  </a:lnTo>
                  <a:lnTo>
                    <a:pt x="126005" y="64333"/>
                  </a:lnTo>
                  <a:lnTo>
                    <a:pt x="128730" y="64333"/>
                  </a:lnTo>
                  <a:lnTo>
                    <a:pt x="131392" y="64333"/>
                  </a:lnTo>
                  <a:lnTo>
                    <a:pt x="134054" y="64333"/>
                  </a:lnTo>
                  <a:lnTo>
                    <a:pt x="136780" y="64333"/>
                  </a:lnTo>
                  <a:lnTo>
                    <a:pt x="136780" y="67059"/>
                  </a:lnTo>
                  <a:lnTo>
                    <a:pt x="139442" y="67059"/>
                  </a:lnTo>
                  <a:lnTo>
                    <a:pt x="142104" y="69721"/>
                  </a:lnTo>
                  <a:lnTo>
                    <a:pt x="144766" y="69721"/>
                  </a:lnTo>
                  <a:lnTo>
                    <a:pt x="147491" y="69721"/>
                  </a:lnTo>
                  <a:lnTo>
                    <a:pt x="150153" y="69721"/>
                  </a:lnTo>
                  <a:lnTo>
                    <a:pt x="152816" y="69721"/>
                  </a:lnTo>
                  <a:lnTo>
                    <a:pt x="155541" y="69721"/>
                  </a:lnTo>
                  <a:lnTo>
                    <a:pt x="155541" y="72383"/>
                  </a:lnTo>
                  <a:lnTo>
                    <a:pt x="158203" y="72383"/>
                  </a:lnTo>
                  <a:lnTo>
                    <a:pt x="160865" y="72383"/>
                  </a:lnTo>
                  <a:lnTo>
                    <a:pt x="163591" y="72383"/>
                  </a:lnTo>
                  <a:lnTo>
                    <a:pt x="171577" y="72383"/>
                  </a:lnTo>
                  <a:lnTo>
                    <a:pt x="174302" y="72383"/>
                  </a:lnTo>
                  <a:lnTo>
                    <a:pt x="176964" y="72383"/>
                  </a:lnTo>
                  <a:lnTo>
                    <a:pt x="182352" y="72383"/>
                  </a:lnTo>
                  <a:lnTo>
                    <a:pt x="185014" y="72383"/>
                  </a:lnTo>
                  <a:lnTo>
                    <a:pt x="187676" y="72383"/>
                  </a:lnTo>
                  <a:lnTo>
                    <a:pt x="190401" y="72383"/>
                  </a:lnTo>
                  <a:lnTo>
                    <a:pt x="193063" y="72383"/>
                  </a:lnTo>
                  <a:lnTo>
                    <a:pt x="193063" y="75108"/>
                  </a:lnTo>
                  <a:lnTo>
                    <a:pt x="193063" y="77770"/>
                  </a:lnTo>
                  <a:lnTo>
                    <a:pt x="193063" y="80433"/>
                  </a:lnTo>
                  <a:lnTo>
                    <a:pt x="195726" y="83158"/>
                  </a:lnTo>
                  <a:lnTo>
                    <a:pt x="193063" y="83158"/>
                  </a:lnTo>
                  <a:lnTo>
                    <a:pt x="193063" y="85820"/>
                  </a:lnTo>
                  <a:lnTo>
                    <a:pt x="190401" y="85820"/>
                  </a:lnTo>
                  <a:lnTo>
                    <a:pt x="190401" y="88482"/>
                  </a:lnTo>
                  <a:lnTo>
                    <a:pt x="190401" y="91144"/>
                  </a:lnTo>
                  <a:lnTo>
                    <a:pt x="187676" y="91144"/>
                  </a:lnTo>
                  <a:lnTo>
                    <a:pt x="187676" y="93870"/>
                  </a:lnTo>
                  <a:lnTo>
                    <a:pt x="190401" y="96532"/>
                  </a:lnTo>
                  <a:lnTo>
                    <a:pt x="187676" y="96532"/>
                  </a:lnTo>
                  <a:lnTo>
                    <a:pt x="185014" y="96532"/>
                  </a:lnTo>
                  <a:lnTo>
                    <a:pt x="185014" y="99194"/>
                  </a:lnTo>
                  <a:lnTo>
                    <a:pt x="182352" y="99194"/>
                  </a:lnTo>
                  <a:lnTo>
                    <a:pt x="182352" y="101919"/>
                  </a:lnTo>
                  <a:lnTo>
                    <a:pt x="179626" y="101919"/>
                  </a:lnTo>
                  <a:lnTo>
                    <a:pt x="179626" y="104581"/>
                  </a:lnTo>
                  <a:lnTo>
                    <a:pt x="182352" y="104581"/>
                  </a:lnTo>
                  <a:lnTo>
                    <a:pt x="185014" y="104581"/>
                  </a:lnTo>
                  <a:lnTo>
                    <a:pt x="185014" y="107243"/>
                  </a:lnTo>
                  <a:lnTo>
                    <a:pt x="182352" y="109969"/>
                  </a:lnTo>
                  <a:lnTo>
                    <a:pt x="179626" y="109969"/>
                  </a:lnTo>
                  <a:lnTo>
                    <a:pt x="176964" y="109969"/>
                  </a:lnTo>
                  <a:lnTo>
                    <a:pt x="176964" y="112631"/>
                  </a:lnTo>
                  <a:lnTo>
                    <a:pt x="174302" y="112631"/>
                  </a:lnTo>
                  <a:lnTo>
                    <a:pt x="171577" y="115293"/>
                  </a:lnTo>
                  <a:lnTo>
                    <a:pt x="168915" y="117955"/>
                  </a:lnTo>
                  <a:lnTo>
                    <a:pt x="166253" y="120680"/>
                  </a:lnTo>
                  <a:lnTo>
                    <a:pt x="163591" y="123342"/>
                  </a:lnTo>
                  <a:lnTo>
                    <a:pt x="160865" y="123342"/>
                  </a:lnTo>
                  <a:lnTo>
                    <a:pt x="158203" y="123342"/>
                  </a:lnTo>
                  <a:lnTo>
                    <a:pt x="155541" y="123342"/>
                  </a:lnTo>
                  <a:lnTo>
                    <a:pt x="152816" y="123342"/>
                  </a:lnTo>
                  <a:lnTo>
                    <a:pt x="150153" y="123342"/>
                  </a:lnTo>
                  <a:lnTo>
                    <a:pt x="147491" y="123342"/>
                  </a:lnTo>
                  <a:lnTo>
                    <a:pt x="147491" y="126005"/>
                  </a:lnTo>
                  <a:lnTo>
                    <a:pt x="147491" y="128730"/>
                  </a:lnTo>
                  <a:lnTo>
                    <a:pt x="150153" y="128730"/>
                  </a:lnTo>
                  <a:lnTo>
                    <a:pt x="147491" y="131392"/>
                  </a:lnTo>
                  <a:lnTo>
                    <a:pt x="150153" y="134054"/>
                  </a:lnTo>
                  <a:lnTo>
                    <a:pt x="152816" y="136779"/>
                  </a:lnTo>
                  <a:lnTo>
                    <a:pt x="155541" y="139442"/>
                  </a:lnTo>
                  <a:lnTo>
                    <a:pt x="155541" y="142104"/>
                  </a:lnTo>
                  <a:lnTo>
                    <a:pt x="155541" y="144766"/>
                  </a:lnTo>
                  <a:lnTo>
                    <a:pt x="158203" y="147491"/>
                  </a:lnTo>
                  <a:lnTo>
                    <a:pt x="158203" y="150153"/>
                  </a:lnTo>
                  <a:lnTo>
                    <a:pt x="158203" y="152815"/>
                  </a:lnTo>
                  <a:lnTo>
                    <a:pt x="160865" y="152815"/>
                  </a:lnTo>
                  <a:lnTo>
                    <a:pt x="163591" y="155541"/>
                  </a:lnTo>
                  <a:lnTo>
                    <a:pt x="160865" y="155541"/>
                  </a:lnTo>
                  <a:lnTo>
                    <a:pt x="163591" y="158203"/>
                  </a:lnTo>
                  <a:lnTo>
                    <a:pt x="166253" y="158203"/>
                  </a:lnTo>
                  <a:lnTo>
                    <a:pt x="166253" y="160865"/>
                  </a:lnTo>
                  <a:lnTo>
                    <a:pt x="166253" y="163591"/>
                  </a:lnTo>
                  <a:lnTo>
                    <a:pt x="168915" y="166253"/>
                  </a:lnTo>
                  <a:lnTo>
                    <a:pt x="168915" y="168914"/>
                  </a:lnTo>
                  <a:lnTo>
                    <a:pt x="166253" y="171640"/>
                  </a:lnTo>
                  <a:lnTo>
                    <a:pt x="163591" y="171640"/>
                  </a:lnTo>
                  <a:lnTo>
                    <a:pt x="163591" y="174302"/>
                  </a:lnTo>
                  <a:lnTo>
                    <a:pt x="163591" y="176964"/>
                  </a:lnTo>
                  <a:lnTo>
                    <a:pt x="163591" y="179626"/>
                  </a:lnTo>
                  <a:lnTo>
                    <a:pt x="160865" y="182352"/>
                  </a:lnTo>
                  <a:lnTo>
                    <a:pt x="158203" y="185014"/>
                  </a:lnTo>
                  <a:lnTo>
                    <a:pt x="158203" y="187676"/>
                  </a:lnTo>
                  <a:lnTo>
                    <a:pt x="158203" y="190401"/>
                  </a:lnTo>
                  <a:lnTo>
                    <a:pt x="160865" y="193063"/>
                  </a:lnTo>
                  <a:lnTo>
                    <a:pt x="160865" y="195726"/>
                  </a:lnTo>
                  <a:lnTo>
                    <a:pt x="160865" y="198451"/>
                  </a:lnTo>
                  <a:lnTo>
                    <a:pt x="160865" y="201113"/>
                  </a:lnTo>
                  <a:lnTo>
                    <a:pt x="163591" y="203775"/>
                  </a:lnTo>
                  <a:lnTo>
                    <a:pt x="163591" y="206437"/>
                  </a:lnTo>
                  <a:lnTo>
                    <a:pt x="163591" y="209163"/>
                  </a:lnTo>
                  <a:lnTo>
                    <a:pt x="163591" y="211825"/>
                  </a:lnTo>
                  <a:lnTo>
                    <a:pt x="163591" y="214487"/>
                  </a:lnTo>
                  <a:lnTo>
                    <a:pt x="163591" y="217212"/>
                  </a:lnTo>
                  <a:lnTo>
                    <a:pt x="166253" y="217212"/>
                  </a:lnTo>
                  <a:lnTo>
                    <a:pt x="166253" y="219874"/>
                  </a:lnTo>
                  <a:lnTo>
                    <a:pt x="166253" y="222536"/>
                  </a:lnTo>
                  <a:lnTo>
                    <a:pt x="166253" y="225262"/>
                  </a:lnTo>
                  <a:lnTo>
                    <a:pt x="166253" y="227924"/>
                  </a:lnTo>
                  <a:lnTo>
                    <a:pt x="166253" y="230586"/>
                  </a:lnTo>
                  <a:lnTo>
                    <a:pt x="163591" y="230586"/>
                  </a:lnTo>
                  <a:lnTo>
                    <a:pt x="163591" y="233248"/>
                  </a:lnTo>
                  <a:lnTo>
                    <a:pt x="160865" y="235973"/>
                  </a:lnTo>
                  <a:lnTo>
                    <a:pt x="160865" y="23597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1" name="Freeform: Shape 240">
              <a:extLst>
                <a:ext uri="{FF2B5EF4-FFF2-40B4-BE49-F238E27FC236}">
                  <a16:creationId xmlns:a16="http://schemas.microsoft.com/office/drawing/2014/main" id="{8E785D39-B4D1-FA0E-6CEB-B16C03615802}"/>
                </a:ext>
              </a:extLst>
            </p:cNvPr>
            <p:cNvSpPr/>
            <p:nvPr/>
          </p:nvSpPr>
          <p:spPr>
            <a:xfrm>
              <a:off x="1615102" y="4152195"/>
              <a:ext cx="343153" cy="187676"/>
            </a:xfrm>
            <a:custGeom>
              <a:avLst/>
              <a:gdLst>
                <a:gd name="connsiteX0" fmla="*/ 211825 w 343153"/>
                <a:gd name="connsiteY0" fmla="*/ 160865 h 187676"/>
                <a:gd name="connsiteX1" fmla="*/ 214487 w 343153"/>
                <a:gd name="connsiteY1" fmla="*/ 160865 h 187676"/>
                <a:gd name="connsiteX2" fmla="*/ 190338 w 343153"/>
                <a:gd name="connsiteY2" fmla="*/ 139379 h 187676"/>
                <a:gd name="connsiteX3" fmla="*/ 174239 w 343153"/>
                <a:gd name="connsiteY3" fmla="*/ 131329 h 187676"/>
                <a:gd name="connsiteX4" fmla="*/ 166189 w 343153"/>
                <a:gd name="connsiteY4" fmla="*/ 128667 h 187676"/>
                <a:gd name="connsiteX5" fmla="*/ 117955 w 343153"/>
                <a:gd name="connsiteY5" fmla="*/ 126005 h 187676"/>
                <a:gd name="connsiteX6" fmla="*/ 85757 w 343153"/>
                <a:gd name="connsiteY6" fmla="*/ 117955 h 187676"/>
                <a:gd name="connsiteX7" fmla="*/ 61671 w 343153"/>
                <a:gd name="connsiteY7" fmla="*/ 112568 h 187676"/>
                <a:gd name="connsiteX8" fmla="*/ 34860 w 343153"/>
                <a:gd name="connsiteY8" fmla="*/ 99194 h 187676"/>
                <a:gd name="connsiteX9" fmla="*/ 16036 w 343153"/>
                <a:gd name="connsiteY9" fmla="*/ 88482 h 187676"/>
                <a:gd name="connsiteX10" fmla="*/ 0 w 343153"/>
                <a:gd name="connsiteY10" fmla="*/ 75045 h 187676"/>
                <a:gd name="connsiteX11" fmla="*/ 2662 w 343153"/>
                <a:gd name="connsiteY11" fmla="*/ 72383 h 187676"/>
                <a:gd name="connsiteX12" fmla="*/ 5324 w 343153"/>
                <a:gd name="connsiteY12" fmla="*/ 69658 h 187676"/>
                <a:gd name="connsiteX13" fmla="*/ 10712 w 343153"/>
                <a:gd name="connsiteY13" fmla="*/ 66995 h 187676"/>
                <a:gd name="connsiteX14" fmla="*/ 16036 w 343153"/>
                <a:gd name="connsiteY14" fmla="*/ 61672 h 187676"/>
                <a:gd name="connsiteX15" fmla="*/ 21423 w 343153"/>
                <a:gd name="connsiteY15" fmla="*/ 58946 h 187676"/>
                <a:gd name="connsiteX16" fmla="*/ 32135 w 343153"/>
                <a:gd name="connsiteY16" fmla="*/ 50896 h 187676"/>
                <a:gd name="connsiteX17" fmla="*/ 34860 w 343153"/>
                <a:gd name="connsiteY17" fmla="*/ 50896 h 187676"/>
                <a:gd name="connsiteX18" fmla="*/ 37523 w 343153"/>
                <a:gd name="connsiteY18" fmla="*/ 45572 h 187676"/>
                <a:gd name="connsiteX19" fmla="*/ 37523 w 343153"/>
                <a:gd name="connsiteY19" fmla="*/ 42847 h 187676"/>
                <a:gd name="connsiteX20" fmla="*/ 37523 w 343153"/>
                <a:gd name="connsiteY20" fmla="*/ 40185 h 187676"/>
                <a:gd name="connsiteX21" fmla="*/ 40185 w 343153"/>
                <a:gd name="connsiteY21" fmla="*/ 37523 h 187676"/>
                <a:gd name="connsiteX22" fmla="*/ 42910 w 343153"/>
                <a:gd name="connsiteY22" fmla="*/ 32135 h 187676"/>
                <a:gd name="connsiteX23" fmla="*/ 42910 w 343153"/>
                <a:gd name="connsiteY23" fmla="*/ 29473 h 187676"/>
                <a:gd name="connsiteX24" fmla="*/ 42910 w 343153"/>
                <a:gd name="connsiteY24" fmla="*/ 26811 h 187676"/>
                <a:gd name="connsiteX25" fmla="*/ 45572 w 343153"/>
                <a:gd name="connsiteY25" fmla="*/ 26811 h 187676"/>
                <a:gd name="connsiteX26" fmla="*/ 45572 w 343153"/>
                <a:gd name="connsiteY26" fmla="*/ 24086 h 187676"/>
                <a:gd name="connsiteX27" fmla="*/ 48234 w 343153"/>
                <a:gd name="connsiteY27" fmla="*/ 24086 h 187676"/>
                <a:gd name="connsiteX28" fmla="*/ 50896 w 343153"/>
                <a:gd name="connsiteY28" fmla="*/ 24086 h 187676"/>
                <a:gd name="connsiteX29" fmla="*/ 56284 w 343153"/>
                <a:gd name="connsiteY29" fmla="*/ 21423 h 187676"/>
                <a:gd name="connsiteX30" fmla="*/ 56284 w 343153"/>
                <a:gd name="connsiteY30" fmla="*/ 18761 h 187676"/>
                <a:gd name="connsiteX31" fmla="*/ 58946 w 343153"/>
                <a:gd name="connsiteY31" fmla="*/ 18761 h 187676"/>
                <a:gd name="connsiteX32" fmla="*/ 58946 w 343153"/>
                <a:gd name="connsiteY32" fmla="*/ 16036 h 187676"/>
                <a:gd name="connsiteX33" fmla="*/ 58946 w 343153"/>
                <a:gd name="connsiteY33" fmla="*/ 13374 h 187676"/>
                <a:gd name="connsiteX34" fmla="*/ 56284 w 343153"/>
                <a:gd name="connsiteY34" fmla="*/ 13374 h 187676"/>
                <a:gd name="connsiteX35" fmla="*/ 56284 w 343153"/>
                <a:gd name="connsiteY35" fmla="*/ 10712 h 187676"/>
                <a:gd name="connsiteX36" fmla="*/ 58946 w 343153"/>
                <a:gd name="connsiteY36" fmla="*/ 10712 h 187676"/>
                <a:gd name="connsiteX37" fmla="*/ 58946 w 343153"/>
                <a:gd name="connsiteY37" fmla="*/ 7986 h 187676"/>
                <a:gd name="connsiteX38" fmla="*/ 58946 w 343153"/>
                <a:gd name="connsiteY38" fmla="*/ 5324 h 187676"/>
                <a:gd name="connsiteX39" fmla="*/ 61671 w 343153"/>
                <a:gd name="connsiteY39" fmla="*/ 2662 h 187676"/>
                <a:gd name="connsiteX40" fmla="*/ 64333 w 343153"/>
                <a:gd name="connsiteY40" fmla="*/ 2662 h 187676"/>
                <a:gd name="connsiteX41" fmla="*/ 64333 w 343153"/>
                <a:gd name="connsiteY41" fmla="*/ 0 h 187676"/>
                <a:gd name="connsiteX42" fmla="*/ 66995 w 343153"/>
                <a:gd name="connsiteY42" fmla="*/ 0 h 187676"/>
                <a:gd name="connsiteX43" fmla="*/ 69721 w 343153"/>
                <a:gd name="connsiteY43" fmla="*/ 0 h 187676"/>
                <a:gd name="connsiteX44" fmla="*/ 72383 w 343153"/>
                <a:gd name="connsiteY44" fmla="*/ 0 h 187676"/>
                <a:gd name="connsiteX45" fmla="*/ 75045 w 343153"/>
                <a:gd name="connsiteY45" fmla="*/ 0 h 187676"/>
                <a:gd name="connsiteX46" fmla="*/ 77707 w 343153"/>
                <a:gd name="connsiteY46" fmla="*/ 0 h 187676"/>
                <a:gd name="connsiteX47" fmla="*/ 80433 w 343153"/>
                <a:gd name="connsiteY47" fmla="*/ 2662 h 187676"/>
                <a:gd name="connsiteX48" fmla="*/ 83095 w 343153"/>
                <a:gd name="connsiteY48" fmla="*/ 2662 h 187676"/>
                <a:gd name="connsiteX49" fmla="*/ 85757 w 343153"/>
                <a:gd name="connsiteY49" fmla="*/ 5324 h 187676"/>
                <a:gd name="connsiteX50" fmla="*/ 88482 w 343153"/>
                <a:gd name="connsiteY50" fmla="*/ 7986 h 187676"/>
                <a:gd name="connsiteX51" fmla="*/ 91144 w 343153"/>
                <a:gd name="connsiteY51" fmla="*/ 7986 h 187676"/>
                <a:gd name="connsiteX52" fmla="*/ 93806 w 343153"/>
                <a:gd name="connsiteY52" fmla="*/ 7986 h 187676"/>
                <a:gd name="connsiteX53" fmla="*/ 93806 w 343153"/>
                <a:gd name="connsiteY53" fmla="*/ 10712 h 187676"/>
                <a:gd name="connsiteX54" fmla="*/ 96532 w 343153"/>
                <a:gd name="connsiteY54" fmla="*/ 10712 h 187676"/>
                <a:gd name="connsiteX55" fmla="*/ 99194 w 343153"/>
                <a:gd name="connsiteY55" fmla="*/ 10712 h 187676"/>
                <a:gd name="connsiteX56" fmla="*/ 101856 w 343153"/>
                <a:gd name="connsiteY56" fmla="*/ 13374 h 187676"/>
                <a:gd name="connsiteX57" fmla="*/ 104518 w 343153"/>
                <a:gd name="connsiteY57" fmla="*/ 16036 h 187676"/>
                <a:gd name="connsiteX58" fmla="*/ 107243 w 343153"/>
                <a:gd name="connsiteY58" fmla="*/ 16036 h 187676"/>
                <a:gd name="connsiteX59" fmla="*/ 109905 w 343153"/>
                <a:gd name="connsiteY59" fmla="*/ 18761 h 187676"/>
                <a:gd name="connsiteX60" fmla="*/ 112568 w 343153"/>
                <a:gd name="connsiteY60" fmla="*/ 21423 h 187676"/>
                <a:gd name="connsiteX61" fmla="*/ 117955 w 343153"/>
                <a:gd name="connsiteY61" fmla="*/ 24086 h 187676"/>
                <a:gd name="connsiteX62" fmla="*/ 120617 w 343153"/>
                <a:gd name="connsiteY62" fmla="*/ 24086 h 187676"/>
                <a:gd name="connsiteX63" fmla="*/ 123343 w 343153"/>
                <a:gd name="connsiteY63" fmla="*/ 26811 h 187676"/>
                <a:gd name="connsiteX64" fmla="*/ 126005 w 343153"/>
                <a:gd name="connsiteY64" fmla="*/ 26811 h 187676"/>
                <a:gd name="connsiteX65" fmla="*/ 128667 w 343153"/>
                <a:gd name="connsiteY65" fmla="*/ 29473 h 187676"/>
                <a:gd name="connsiteX66" fmla="*/ 134054 w 343153"/>
                <a:gd name="connsiteY66" fmla="*/ 32135 h 187676"/>
                <a:gd name="connsiteX67" fmla="*/ 136716 w 343153"/>
                <a:gd name="connsiteY67" fmla="*/ 32135 h 187676"/>
                <a:gd name="connsiteX68" fmla="*/ 136716 w 343153"/>
                <a:gd name="connsiteY68" fmla="*/ 29473 h 187676"/>
                <a:gd name="connsiteX69" fmla="*/ 136716 w 343153"/>
                <a:gd name="connsiteY69" fmla="*/ 26811 h 187676"/>
                <a:gd name="connsiteX70" fmla="*/ 134054 w 343153"/>
                <a:gd name="connsiteY70" fmla="*/ 26811 h 187676"/>
                <a:gd name="connsiteX71" fmla="*/ 136716 w 343153"/>
                <a:gd name="connsiteY71" fmla="*/ 26811 h 187676"/>
                <a:gd name="connsiteX72" fmla="*/ 139378 w 343153"/>
                <a:gd name="connsiteY72" fmla="*/ 26811 h 187676"/>
                <a:gd name="connsiteX73" fmla="*/ 139378 w 343153"/>
                <a:gd name="connsiteY73" fmla="*/ 29473 h 187676"/>
                <a:gd name="connsiteX74" fmla="*/ 142104 w 343153"/>
                <a:gd name="connsiteY74" fmla="*/ 32135 h 187676"/>
                <a:gd name="connsiteX75" fmla="*/ 144766 w 343153"/>
                <a:gd name="connsiteY75" fmla="*/ 32135 h 187676"/>
                <a:gd name="connsiteX76" fmla="*/ 150153 w 343153"/>
                <a:gd name="connsiteY76" fmla="*/ 32135 h 187676"/>
                <a:gd name="connsiteX77" fmla="*/ 152816 w 343153"/>
                <a:gd name="connsiteY77" fmla="*/ 32135 h 187676"/>
                <a:gd name="connsiteX78" fmla="*/ 160865 w 343153"/>
                <a:gd name="connsiteY78" fmla="*/ 32135 h 187676"/>
                <a:gd name="connsiteX79" fmla="*/ 163527 w 343153"/>
                <a:gd name="connsiteY79" fmla="*/ 32135 h 187676"/>
                <a:gd name="connsiteX80" fmla="*/ 166189 w 343153"/>
                <a:gd name="connsiteY80" fmla="*/ 32135 h 187676"/>
                <a:gd name="connsiteX81" fmla="*/ 168915 w 343153"/>
                <a:gd name="connsiteY81" fmla="*/ 29473 h 187676"/>
                <a:gd name="connsiteX82" fmla="*/ 171577 w 343153"/>
                <a:gd name="connsiteY82" fmla="*/ 29473 h 187676"/>
                <a:gd name="connsiteX83" fmla="*/ 171577 w 343153"/>
                <a:gd name="connsiteY83" fmla="*/ 26811 h 187676"/>
                <a:gd name="connsiteX84" fmla="*/ 174239 w 343153"/>
                <a:gd name="connsiteY84" fmla="*/ 26811 h 187676"/>
                <a:gd name="connsiteX85" fmla="*/ 176964 w 343153"/>
                <a:gd name="connsiteY85" fmla="*/ 24086 h 187676"/>
                <a:gd name="connsiteX86" fmla="*/ 179626 w 343153"/>
                <a:gd name="connsiteY86" fmla="*/ 24086 h 187676"/>
                <a:gd name="connsiteX87" fmla="*/ 182288 w 343153"/>
                <a:gd name="connsiteY87" fmla="*/ 24086 h 187676"/>
                <a:gd name="connsiteX88" fmla="*/ 185014 w 343153"/>
                <a:gd name="connsiteY88" fmla="*/ 24086 h 187676"/>
                <a:gd name="connsiteX89" fmla="*/ 187676 w 343153"/>
                <a:gd name="connsiteY89" fmla="*/ 24086 h 187676"/>
                <a:gd name="connsiteX90" fmla="*/ 190338 w 343153"/>
                <a:gd name="connsiteY90" fmla="*/ 24086 h 187676"/>
                <a:gd name="connsiteX91" fmla="*/ 190338 w 343153"/>
                <a:gd name="connsiteY91" fmla="*/ 26811 h 187676"/>
                <a:gd name="connsiteX92" fmla="*/ 193000 w 343153"/>
                <a:gd name="connsiteY92" fmla="*/ 26811 h 187676"/>
                <a:gd name="connsiteX93" fmla="*/ 193000 w 343153"/>
                <a:gd name="connsiteY93" fmla="*/ 29473 h 187676"/>
                <a:gd name="connsiteX94" fmla="*/ 193000 w 343153"/>
                <a:gd name="connsiteY94" fmla="*/ 32135 h 187676"/>
                <a:gd name="connsiteX95" fmla="*/ 195726 w 343153"/>
                <a:gd name="connsiteY95" fmla="*/ 32135 h 187676"/>
                <a:gd name="connsiteX96" fmla="*/ 198388 w 343153"/>
                <a:gd name="connsiteY96" fmla="*/ 32135 h 187676"/>
                <a:gd name="connsiteX97" fmla="*/ 201050 w 343153"/>
                <a:gd name="connsiteY97" fmla="*/ 34797 h 187676"/>
                <a:gd name="connsiteX98" fmla="*/ 201050 w 343153"/>
                <a:gd name="connsiteY98" fmla="*/ 37523 h 187676"/>
                <a:gd name="connsiteX99" fmla="*/ 198388 w 343153"/>
                <a:gd name="connsiteY99" fmla="*/ 37523 h 187676"/>
                <a:gd name="connsiteX100" fmla="*/ 198388 w 343153"/>
                <a:gd name="connsiteY100" fmla="*/ 40185 h 187676"/>
                <a:gd name="connsiteX101" fmla="*/ 198388 w 343153"/>
                <a:gd name="connsiteY101" fmla="*/ 42847 h 187676"/>
                <a:gd name="connsiteX102" fmla="*/ 195726 w 343153"/>
                <a:gd name="connsiteY102" fmla="*/ 42847 h 187676"/>
                <a:gd name="connsiteX103" fmla="*/ 193000 w 343153"/>
                <a:gd name="connsiteY103" fmla="*/ 45572 h 187676"/>
                <a:gd name="connsiteX104" fmla="*/ 193000 w 343153"/>
                <a:gd name="connsiteY104" fmla="*/ 48234 h 187676"/>
                <a:gd name="connsiteX105" fmla="*/ 193000 w 343153"/>
                <a:gd name="connsiteY105" fmla="*/ 50896 h 187676"/>
                <a:gd name="connsiteX106" fmla="*/ 195726 w 343153"/>
                <a:gd name="connsiteY106" fmla="*/ 50896 h 187676"/>
                <a:gd name="connsiteX107" fmla="*/ 195726 w 343153"/>
                <a:gd name="connsiteY107" fmla="*/ 53622 h 187676"/>
                <a:gd name="connsiteX108" fmla="*/ 195726 w 343153"/>
                <a:gd name="connsiteY108" fmla="*/ 56284 h 187676"/>
                <a:gd name="connsiteX109" fmla="*/ 195726 w 343153"/>
                <a:gd name="connsiteY109" fmla="*/ 58946 h 187676"/>
                <a:gd name="connsiteX110" fmla="*/ 195726 w 343153"/>
                <a:gd name="connsiteY110" fmla="*/ 61672 h 187676"/>
                <a:gd name="connsiteX111" fmla="*/ 193000 w 343153"/>
                <a:gd name="connsiteY111" fmla="*/ 64334 h 187676"/>
                <a:gd name="connsiteX112" fmla="*/ 190338 w 343153"/>
                <a:gd name="connsiteY112" fmla="*/ 64334 h 187676"/>
                <a:gd name="connsiteX113" fmla="*/ 193000 w 343153"/>
                <a:gd name="connsiteY113" fmla="*/ 66995 h 187676"/>
                <a:gd name="connsiteX114" fmla="*/ 193000 w 343153"/>
                <a:gd name="connsiteY114" fmla="*/ 69658 h 187676"/>
                <a:gd name="connsiteX115" fmla="*/ 195726 w 343153"/>
                <a:gd name="connsiteY115" fmla="*/ 69658 h 187676"/>
                <a:gd name="connsiteX116" fmla="*/ 195726 w 343153"/>
                <a:gd name="connsiteY116" fmla="*/ 72383 h 187676"/>
                <a:gd name="connsiteX117" fmla="*/ 195726 w 343153"/>
                <a:gd name="connsiteY117" fmla="*/ 75045 h 187676"/>
                <a:gd name="connsiteX118" fmla="*/ 198388 w 343153"/>
                <a:gd name="connsiteY118" fmla="*/ 72383 h 187676"/>
                <a:gd name="connsiteX119" fmla="*/ 201050 w 343153"/>
                <a:gd name="connsiteY119" fmla="*/ 72383 h 187676"/>
                <a:gd name="connsiteX120" fmla="*/ 203775 w 343153"/>
                <a:gd name="connsiteY120" fmla="*/ 69658 h 187676"/>
                <a:gd name="connsiteX121" fmla="*/ 206437 w 343153"/>
                <a:gd name="connsiteY121" fmla="*/ 69658 h 187676"/>
                <a:gd name="connsiteX122" fmla="*/ 206437 w 343153"/>
                <a:gd name="connsiteY122" fmla="*/ 66995 h 187676"/>
                <a:gd name="connsiteX123" fmla="*/ 209099 w 343153"/>
                <a:gd name="connsiteY123" fmla="*/ 66995 h 187676"/>
                <a:gd name="connsiteX124" fmla="*/ 211825 w 343153"/>
                <a:gd name="connsiteY124" fmla="*/ 66995 h 187676"/>
                <a:gd name="connsiteX125" fmla="*/ 211825 w 343153"/>
                <a:gd name="connsiteY125" fmla="*/ 64334 h 187676"/>
                <a:gd name="connsiteX126" fmla="*/ 214487 w 343153"/>
                <a:gd name="connsiteY126" fmla="*/ 64334 h 187676"/>
                <a:gd name="connsiteX127" fmla="*/ 217149 w 343153"/>
                <a:gd name="connsiteY127" fmla="*/ 64334 h 187676"/>
                <a:gd name="connsiteX128" fmla="*/ 219811 w 343153"/>
                <a:gd name="connsiteY128" fmla="*/ 64334 h 187676"/>
                <a:gd name="connsiteX129" fmla="*/ 219811 w 343153"/>
                <a:gd name="connsiteY129" fmla="*/ 61672 h 187676"/>
                <a:gd name="connsiteX130" fmla="*/ 222536 w 343153"/>
                <a:gd name="connsiteY130" fmla="*/ 61672 h 187676"/>
                <a:gd name="connsiteX131" fmla="*/ 225198 w 343153"/>
                <a:gd name="connsiteY131" fmla="*/ 61672 h 187676"/>
                <a:gd name="connsiteX132" fmla="*/ 227861 w 343153"/>
                <a:gd name="connsiteY132" fmla="*/ 61672 h 187676"/>
                <a:gd name="connsiteX133" fmla="*/ 230586 w 343153"/>
                <a:gd name="connsiteY133" fmla="*/ 61672 h 187676"/>
                <a:gd name="connsiteX134" fmla="*/ 233248 w 343153"/>
                <a:gd name="connsiteY134" fmla="*/ 61672 h 187676"/>
                <a:gd name="connsiteX135" fmla="*/ 235910 w 343153"/>
                <a:gd name="connsiteY135" fmla="*/ 58946 h 187676"/>
                <a:gd name="connsiteX136" fmla="*/ 238636 w 343153"/>
                <a:gd name="connsiteY136" fmla="*/ 58946 h 187676"/>
                <a:gd name="connsiteX137" fmla="*/ 241298 w 343153"/>
                <a:gd name="connsiteY137" fmla="*/ 58946 h 187676"/>
                <a:gd name="connsiteX138" fmla="*/ 243960 w 343153"/>
                <a:gd name="connsiteY138" fmla="*/ 58946 h 187676"/>
                <a:gd name="connsiteX139" fmla="*/ 246622 w 343153"/>
                <a:gd name="connsiteY139" fmla="*/ 58946 h 187676"/>
                <a:gd name="connsiteX140" fmla="*/ 249347 w 343153"/>
                <a:gd name="connsiteY140" fmla="*/ 58946 h 187676"/>
                <a:gd name="connsiteX141" fmla="*/ 252009 w 343153"/>
                <a:gd name="connsiteY141" fmla="*/ 58946 h 187676"/>
                <a:gd name="connsiteX142" fmla="*/ 254671 w 343153"/>
                <a:gd name="connsiteY142" fmla="*/ 58946 h 187676"/>
                <a:gd name="connsiteX143" fmla="*/ 257397 w 343153"/>
                <a:gd name="connsiteY143" fmla="*/ 58946 h 187676"/>
                <a:gd name="connsiteX144" fmla="*/ 260059 w 343153"/>
                <a:gd name="connsiteY144" fmla="*/ 58946 h 187676"/>
                <a:gd name="connsiteX145" fmla="*/ 262721 w 343153"/>
                <a:gd name="connsiteY145" fmla="*/ 61672 h 187676"/>
                <a:gd name="connsiteX146" fmla="*/ 262721 w 343153"/>
                <a:gd name="connsiteY146" fmla="*/ 64334 h 187676"/>
                <a:gd name="connsiteX147" fmla="*/ 265446 w 343153"/>
                <a:gd name="connsiteY147" fmla="*/ 64334 h 187676"/>
                <a:gd name="connsiteX148" fmla="*/ 265446 w 343153"/>
                <a:gd name="connsiteY148" fmla="*/ 66995 h 187676"/>
                <a:gd name="connsiteX149" fmla="*/ 268109 w 343153"/>
                <a:gd name="connsiteY149" fmla="*/ 69658 h 187676"/>
                <a:gd name="connsiteX150" fmla="*/ 270771 w 343153"/>
                <a:gd name="connsiteY150" fmla="*/ 69658 h 187676"/>
                <a:gd name="connsiteX151" fmla="*/ 270771 w 343153"/>
                <a:gd name="connsiteY151" fmla="*/ 72383 h 187676"/>
                <a:gd name="connsiteX152" fmla="*/ 273496 w 343153"/>
                <a:gd name="connsiteY152" fmla="*/ 72383 h 187676"/>
                <a:gd name="connsiteX153" fmla="*/ 276158 w 343153"/>
                <a:gd name="connsiteY153" fmla="*/ 72383 h 187676"/>
                <a:gd name="connsiteX154" fmla="*/ 278820 w 343153"/>
                <a:gd name="connsiteY154" fmla="*/ 72383 h 187676"/>
                <a:gd name="connsiteX155" fmla="*/ 278820 w 343153"/>
                <a:gd name="connsiteY155" fmla="*/ 75045 h 187676"/>
                <a:gd name="connsiteX156" fmla="*/ 281482 w 343153"/>
                <a:gd name="connsiteY156" fmla="*/ 75045 h 187676"/>
                <a:gd name="connsiteX157" fmla="*/ 284208 w 343153"/>
                <a:gd name="connsiteY157" fmla="*/ 75045 h 187676"/>
                <a:gd name="connsiteX158" fmla="*/ 286870 w 343153"/>
                <a:gd name="connsiteY158" fmla="*/ 75045 h 187676"/>
                <a:gd name="connsiteX159" fmla="*/ 289532 w 343153"/>
                <a:gd name="connsiteY159" fmla="*/ 77707 h 187676"/>
                <a:gd name="connsiteX160" fmla="*/ 292257 w 343153"/>
                <a:gd name="connsiteY160" fmla="*/ 77707 h 187676"/>
                <a:gd name="connsiteX161" fmla="*/ 294919 w 343153"/>
                <a:gd name="connsiteY161" fmla="*/ 77707 h 187676"/>
                <a:gd name="connsiteX162" fmla="*/ 297581 w 343153"/>
                <a:gd name="connsiteY162" fmla="*/ 80433 h 187676"/>
                <a:gd name="connsiteX163" fmla="*/ 300307 w 343153"/>
                <a:gd name="connsiteY163" fmla="*/ 80433 h 187676"/>
                <a:gd name="connsiteX164" fmla="*/ 302969 w 343153"/>
                <a:gd name="connsiteY164" fmla="*/ 80433 h 187676"/>
                <a:gd name="connsiteX165" fmla="*/ 305631 w 343153"/>
                <a:gd name="connsiteY165" fmla="*/ 80433 h 187676"/>
                <a:gd name="connsiteX166" fmla="*/ 305631 w 343153"/>
                <a:gd name="connsiteY166" fmla="*/ 83095 h 187676"/>
                <a:gd name="connsiteX167" fmla="*/ 308293 w 343153"/>
                <a:gd name="connsiteY167" fmla="*/ 83095 h 187676"/>
                <a:gd name="connsiteX168" fmla="*/ 311019 w 343153"/>
                <a:gd name="connsiteY168" fmla="*/ 85757 h 187676"/>
                <a:gd name="connsiteX169" fmla="*/ 313681 w 343153"/>
                <a:gd name="connsiteY169" fmla="*/ 85757 h 187676"/>
                <a:gd name="connsiteX170" fmla="*/ 316343 w 343153"/>
                <a:gd name="connsiteY170" fmla="*/ 88482 h 187676"/>
                <a:gd name="connsiteX171" fmla="*/ 316343 w 343153"/>
                <a:gd name="connsiteY171" fmla="*/ 91144 h 187676"/>
                <a:gd name="connsiteX172" fmla="*/ 319068 w 343153"/>
                <a:gd name="connsiteY172" fmla="*/ 91144 h 187676"/>
                <a:gd name="connsiteX173" fmla="*/ 319068 w 343153"/>
                <a:gd name="connsiteY173" fmla="*/ 93807 h 187676"/>
                <a:gd name="connsiteX174" fmla="*/ 321730 w 343153"/>
                <a:gd name="connsiteY174" fmla="*/ 93807 h 187676"/>
                <a:gd name="connsiteX175" fmla="*/ 324392 w 343153"/>
                <a:gd name="connsiteY175" fmla="*/ 96469 h 187676"/>
                <a:gd name="connsiteX176" fmla="*/ 327118 w 343153"/>
                <a:gd name="connsiteY176" fmla="*/ 96469 h 187676"/>
                <a:gd name="connsiteX177" fmla="*/ 329780 w 343153"/>
                <a:gd name="connsiteY177" fmla="*/ 96469 h 187676"/>
                <a:gd name="connsiteX178" fmla="*/ 329780 w 343153"/>
                <a:gd name="connsiteY178" fmla="*/ 99194 h 187676"/>
                <a:gd name="connsiteX179" fmla="*/ 332442 w 343153"/>
                <a:gd name="connsiteY179" fmla="*/ 99194 h 187676"/>
                <a:gd name="connsiteX180" fmla="*/ 332442 w 343153"/>
                <a:gd name="connsiteY180" fmla="*/ 101856 h 187676"/>
                <a:gd name="connsiteX181" fmla="*/ 335104 w 343153"/>
                <a:gd name="connsiteY181" fmla="*/ 101856 h 187676"/>
                <a:gd name="connsiteX182" fmla="*/ 335104 w 343153"/>
                <a:gd name="connsiteY182" fmla="*/ 104518 h 187676"/>
                <a:gd name="connsiteX183" fmla="*/ 337829 w 343153"/>
                <a:gd name="connsiteY183" fmla="*/ 107244 h 187676"/>
                <a:gd name="connsiteX184" fmla="*/ 337829 w 343153"/>
                <a:gd name="connsiteY184" fmla="*/ 109906 h 187676"/>
                <a:gd name="connsiteX185" fmla="*/ 340491 w 343153"/>
                <a:gd name="connsiteY185" fmla="*/ 109906 h 187676"/>
                <a:gd name="connsiteX186" fmla="*/ 343154 w 343153"/>
                <a:gd name="connsiteY186" fmla="*/ 112568 h 187676"/>
                <a:gd name="connsiteX187" fmla="*/ 343154 w 343153"/>
                <a:gd name="connsiteY187" fmla="*/ 115293 h 187676"/>
                <a:gd name="connsiteX188" fmla="*/ 340491 w 343153"/>
                <a:gd name="connsiteY188" fmla="*/ 115293 h 187676"/>
                <a:gd name="connsiteX189" fmla="*/ 337829 w 343153"/>
                <a:gd name="connsiteY189" fmla="*/ 115293 h 187676"/>
                <a:gd name="connsiteX190" fmla="*/ 335104 w 343153"/>
                <a:gd name="connsiteY190" fmla="*/ 115293 h 187676"/>
                <a:gd name="connsiteX191" fmla="*/ 332442 w 343153"/>
                <a:gd name="connsiteY191" fmla="*/ 115293 h 187676"/>
                <a:gd name="connsiteX192" fmla="*/ 329780 w 343153"/>
                <a:gd name="connsiteY192" fmla="*/ 115293 h 187676"/>
                <a:gd name="connsiteX193" fmla="*/ 329780 w 343153"/>
                <a:gd name="connsiteY193" fmla="*/ 117955 h 187676"/>
                <a:gd name="connsiteX194" fmla="*/ 327118 w 343153"/>
                <a:gd name="connsiteY194" fmla="*/ 117955 h 187676"/>
                <a:gd name="connsiteX195" fmla="*/ 327118 w 343153"/>
                <a:gd name="connsiteY195" fmla="*/ 120617 h 187676"/>
                <a:gd name="connsiteX196" fmla="*/ 327118 w 343153"/>
                <a:gd name="connsiteY196" fmla="*/ 123279 h 187676"/>
                <a:gd name="connsiteX197" fmla="*/ 324392 w 343153"/>
                <a:gd name="connsiteY197" fmla="*/ 126005 h 187676"/>
                <a:gd name="connsiteX198" fmla="*/ 324392 w 343153"/>
                <a:gd name="connsiteY198" fmla="*/ 128667 h 187676"/>
                <a:gd name="connsiteX199" fmla="*/ 321730 w 343153"/>
                <a:gd name="connsiteY199" fmla="*/ 128667 h 187676"/>
                <a:gd name="connsiteX200" fmla="*/ 321730 w 343153"/>
                <a:gd name="connsiteY200" fmla="*/ 131329 h 187676"/>
                <a:gd name="connsiteX201" fmla="*/ 319068 w 343153"/>
                <a:gd name="connsiteY201" fmla="*/ 131329 h 187676"/>
                <a:gd name="connsiteX202" fmla="*/ 316343 w 343153"/>
                <a:gd name="connsiteY202" fmla="*/ 134054 h 187676"/>
                <a:gd name="connsiteX203" fmla="*/ 313681 w 343153"/>
                <a:gd name="connsiteY203" fmla="*/ 134054 h 187676"/>
                <a:gd name="connsiteX204" fmla="*/ 313681 w 343153"/>
                <a:gd name="connsiteY204" fmla="*/ 136716 h 187676"/>
                <a:gd name="connsiteX205" fmla="*/ 311019 w 343153"/>
                <a:gd name="connsiteY205" fmla="*/ 136716 h 187676"/>
                <a:gd name="connsiteX206" fmla="*/ 308293 w 343153"/>
                <a:gd name="connsiteY206" fmla="*/ 139379 h 187676"/>
                <a:gd name="connsiteX207" fmla="*/ 305631 w 343153"/>
                <a:gd name="connsiteY207" fmla="*/ 139379 h 187676"/>
                <a:gd name="connsiteX208" fmla="*/ 305631 w 343153"/>
                <a:gd name="connsiteY208" fmla="*/ 142104 h 187676"/>
                <a:gd name="connsiteX209" fmla="*/ 305631 w 343153"/>
                <a:gd name="connsiteY209" fmla="*/ 144766 h 187676"/>
                <a:gd name="connsiteX210" fmla="*/ 308293 w 343153"/>
                <a:gd name="connsiteY210" fmla="*/ 144766 h 187676"/>
                <a:gd name="connsiteX211" fmla="*/ 308293 w 343153"/>
                <a:gd name="connsiteY211" fmla="*/ 147428 h 187676"/>
                <a:gd name="connsiteX212" fmla="*/ 311019 w 343153"/>
                <a:gd name="connsiteY212" fmla="*/ 150153 h 187676"/>
                <a:gd name="connsiteX213" fmla="*/ 313681 w 343153"/>
                <a:gd name="connsiteY213" fmla="*/ 150153 h 187676"/>
                <a:gd name="connsiteX214" fmla="*/ 316343 w 343153"/>
                <a:gd name="connsiteY214" fmla="*/ 152816 h 187676"/>
                <a:gd name="connsiteX215" fmla="*/ 316343 w 343153"/>
                <a:gd name="connsiteY215" fmla="*/ 155478 h 187676"/>
                <a:gd name="connsiteX216" fmla="*/ 316343 w 343153"/>
                <a:gd name="connsiteY216" fmla="*/ 158140 h 187676"/>
                <a:gd name="connsiteX217" fmla="*/ 316343 w 343153"/>
                <a:gd name="connsiteY217" fmla="*/ 160865 h 187676"/>
                <a:gd name="connsiteX218" fmla="*/ 313681 w 343153"/>
                <a:gd name="connsiteY218" fmla="*/ 160865 h 187676"/>
                <a:gd name="connsiteX219" fmla="*/ 313681 w 343153"/>
                <a:gd name="connsiteY219" fmla="*/ 163527 h 187676"/>
                <a:gd name="connsiteX220" fmla="*/ 313681 w 343153"/>
                <a:gd name="connsiteY220" fmla="*/ 166189 h 187676"/>
                <a:gd name="connsiteX221" fmla="*/ 313681 w 343153"/>
                <a:gd name="connsiteY221" fmla="*/ 168915 h 187676"/>
                <a:gd name="connsiteX222" fmla="*/ 313681 w 343153"/>
                <a:gd name="connsiteY222" fmla="*/ 171577 h 187676"/>
                <a:gd name="connsiteX223" fmla="*/ 316343 w 343153"/>
                <a:gd name="connsiteY223" fmla="*/ 174239 h 187676"/>
                <a:gd name="connsiteX224" fmla="*/ 316343 w 343153"/>
                <a:gd name="connsiteY224" fmla="*/ 176965 h 187676"/>
                <a:gd name="connsiteX225" fmla="*/ 319068 w 343153"/>
                <a:gd name="connsiteY225" fmla="*/ 182288 h 187676"/>
                <a:gd name="connsiteX226" fmla="*/ 308293 w 343153"/>
                <a:gd name="connsiteY226" fmla="*/ 184951 h 187676"/>
                <a:gd name="connsiteX227" fmla="*/ 289532 w 343153"/>
                <a:gd name="connsiteY227" fmla="*/ 187676 h 187676"/>
                <a:gd name="connsiteX228" fmla="*/ 284208 w 343153"/>
                <a:gd name="connsiteY228" fmla="*/ 187676 h 187676"/>
                <a:gd name="connsiteX229" fmla="*/ 265446 w 343153"/>
                <a:gd name="connsiteY229" fmla="*/ 187676 h 187676"/>
                <a:gd name="connsiteX230" fmla="*/ 257397 w 343153"/>
                <a:gd name="connsiteY230" fmla="*/ 184951 h 187676"/>
                <a:gd name="connsiteX231" fmla="*/ 246622 w 343153"/>
                <a:gd name="connsiteY231" fmla="*/ 182288 h 187676"/>
                <a:gd name="connsiteX232" fmla="*/ 233248 w 343153"/>
                <a:gd name="connsiteY232" fmla="*/ 176965 h 187676"/>
                <a:gd name="connsiteX233" fmla="*/ 214487 w 343153"/>
                <a:gd name="connsiteY233" fmla="*/ 163527 h 187676"/>
                <a:gd name="connsiteX234" fmla="*/ 214487 w 343153"/>
                <a:gd name="connsiteY234" fmla="*/ 160865 h 187676"/>
                <a:gd name="connsiteX235" fmla="*/ 211825 w 343153"/>
                <a:gd name="connsiteY235" fmla="*/ 160865 h 187676"/>
                <a:gd name="connsiteX236" fmla="*/ 211825 w 343153"/>
                <a:gd name="connsiteY236" fmla="*/ 160865 h 18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343153" h="187676">
                  <a:moveTo>
                    <a:pt x="211825" y="160865"/>
                  </a:moveTo>
                  <a:lnTo>
                    <a:pt x="214487" y="160865"/>
                  </a:lnTo>
                  <a:lnTo>
                    <a:pt x="190338" y="139379"/>
                  </a:lnTo>
                  <a:lnTo>
                    <a:pt x="174239" y="131329"/>
                  </a:lnTo>
                  <a:lnTo>
                    <a:pt x="166189" y="128667"/>
                  </a:lnTo>
                  <a:lnTo>
                    <a:pt x="117955" y="126005"/>
                  </a:lnTo>
                  <a:lnTo>
                    <a:pt x="85757" y="117955"/>
                  </a:lnTo>
                  <a:lnTo>
                    <a:pt x="61671" y="112568"/>
                  </a:lnTo>
                  <a:lnTo>
                    <a:pt x="34860" y="99194"/>
                  </a:lnTo>
                  <a:lnTo>
                    <a:pt x="16036" y="88482"/>
                  </a:lnTo>
                  <a:lnTo>
                    <a:pt x="0" y="75045"/>
                  </a:lnTo>
                  <a:lnTo>
                    <a:pt x="2662" y="72383"/>
                  </a:lnTo>
                  <a:lnTo>
                    <a:pt x="5324" y="69658"/>
                  </a:lnTo>
                  <a:lnTo>
                    <a:pt x="10712" y="66995"/>
                  </a:lnTo>
                  <a:lnTo>
                    <a:pt x="16036" y="61672"/>
                  </a:lnTo>
                  <a:lnTo>
                    <a:pt x="21423" y="58946"/>
                  </a:lnTo>
                  <a:lnTo>
                    <a:pt x="32135" y="50896"/>
                  </a:lnTo>
                  <a:lnTo>
                    <a:pt x="34860" y="50896"/>
                  </a:lnTo>
                  <a:lnTo>
                    <a:pt x="37523" y="45572"/>
                  </a:lnTo>
                  <a:lnTo>
                    <a:pt x="37523" y="42847"/>
                  </a:lnTo>
                  <a:lnTo>
                    <a:pt x="37523" y="40185"/>
                  </a:lnTo>
                  <a:lnTo>
                    <a:pt x="40185" y="37523"/>
                  </a:lnTo>
                  <a:lnTo>
                    <a:pt x="42910" y="32135"/>
                  </a:lnTo>
                  <a:lnTo>
                    <a:pt x="42910" y="29473"/>
                  </a:lnTo>
                  <a:lnTo>
                    <a:pt x="42910" y="26811"/>
                  </a:lnTo>
                  <a:lnTo>
                    <a:pt x="45572" y="26811"/>
                  </a:lnTo>
                  <a:lnTo>
                    <a:pt x="45572" y="24086"/>
                  </a:lnTo>
                  <a:lnTo>
                    <a:pt x="48234" y="24086"/>
                  </a:lnTo>
                  <a:lnTo>
                    <a:pt x="50896" y="24086"/>
                  </a:lnTo>
                  <a:lnTo>
                    <a:pt x="56284" y="21423"/>
                  </a:lnTo>
                  <a:lnTo>
                    <a:pt x="56284" y="18761"/>
                  </a:lnTo>
                  <a:lnTo>
                    <a:pt x="58946" y="18761"/>
                  </a:lnTo>
                  <a:lnTo>
                    <a:pt x="58946" y="16036"/>
                  </a:lnTo>
                  <a:lnTo>
                    <a:pt x="58946" y="13374"/>
                  </a:lnTo>
                  <a:lnTo>
                    <a:pt x="56284" y="13374"/>
                  </a:lnTo>
                  <a:lnTo>
                    <a:pt x="56284" y="10712"/>
                  </a:lnTo>
                  <a:lnTo>
                    <a:pt x="58946" y="10712"/>
                  </a:lnTo>
                  <a:lnTo>
                    <a:pt x="58946" y="7986"/>
                  </a:lnTo>
                  <a:lnTo>
                    <a:pt x="58946" y="5324"/>
                  </a:lnTo>
                  <a:lnTo>
                    <a:pt x="61671" y="2662"/>
                  </a:lnTo>
                  <a:lnTo>
                    <a:pt x="64333" y="2662"/>
                  </a:lnTo>
                  <a:lnTo>
                    <a:pt x="64333" y="0"/>
                  </a:lnTo>
                  <a:lnTo>
                    <a:pt x="66995" y="0"/>
                  </a:lnTo>
                  <a:lnTo>
                    <a:pt x="69721" y="0"/>
                  </a:lnTo>
                  <a:lnTo>
                    <a:pt x="72383" y="0"/>
                  </a:lnTo>
                  <a:lnTo>
                    <a:pt x="75045" y="0"/>
                  </a:lnTo>
                  <a:lnTo>
                    <a:pt x="77707" y="0"/>
                  </a:lnTo>
                  <a:lnTo>
                    <a:pt x="80433" y="2662"/>
                  </a:lnTo>
                  <a:lnTo>
                    <a:pt x="83095" y="2662"/>
                  </a:lnTo>
                  <a:lnTo>
                    <a:pt x="85757" y="5324"/>
                  </a:lnTo>
                  <a:lnTo>
                    <a:pt x="88482" y="7986"/>
                  </a:lnTo>
                  <a:lnTo>
                    <a:pt x="91144" y="7986"/>
                  </a:lnTo>
                  <a:lnTo>
                    <a:pt x="93806" y="7986"/>
                  </a:lnTo>
                  <a:lnTo>
                    <a:pt x="93806" y="10712"/>
                  </a:lnTo>
                  <a:lnTo>
                    <a:pt x="96532" y="10712"/>
                  </a:lnTo>
                  <a:lnTo>
                    <a:pt x="99194" y="10712"/>
                  </a:lnTo>
                  <a:lnTo>
                    <a:pt x="101856" y="13374"/>
                  </a:lnTo>
                  <a:lnTo>
                    <a:pt x="104518" y="16036"/>
                  </a:lnTo>
                  <a:lnTo>
                    <a:pt x="107243" y="16036"/>
                  </a:lnTo>
                  <a:lnTo>
                    <a:pt x="109905" y="18761"/>
                  </a:lnTo>
                  <a:lnTo>
                    <a:pt x="112568" y="21423"/>
                  </a:lnTo>
                  <a:lnTo>
                    <a:pt x="117955" y="24086"/>
                  </a:lnTo>
                  <a:lnTo>
                    <a:pt x="120617" y="24086"/>
                  </a:lnTo>
                  <a:lnTo>
                    <a:pt x="123343" y="26811"/>
                  </a:lnTo>
                  <a:lnTo>
                    <a:pt x="126005" y="26811"/>
                  </a:lnTo>
                  <a:lnTo>
                    <a:pt x="128667" y="29473"/>
                  </a:lnTo>
                  <a:lnTo>
                    <a:pt x="134054" y="32135"/>
                  </a:lnTo>
                  <a:lnTo>
                    <a:pt x="136716" y="32135"/>
                  </a:lnTo>
                  <a:lnTo>
                    <a:pt x="136716" y="29473"/>
                  </a:lnTo>
                  <a:lnTo>
                    <a:pt x="136716" y="26811"/>
                  </a:lnTo>
                  <a:lnTo>
                    <a:pt x="134054" y="26811"/>
                  </a:lnTo>
                  <a:lnTo>
                    <a:pt x="136716" y="26811"/>
                  </a:lnTo>
                  <a:lnTo>
                    <a:pt x="139378" y="26811"/>
                  </a:lnTo>
                  <a:lnTo>
                    <a:pt x="139378" y="29473"/>
                  </a:lnTo>
                  <a:lnTo>
                    <a:pt x="142104" y="32135"/>
                  </a:lnTo>
                  <a:lnTo>
                    <a:pt x="144766" y="32135"/>
                  </a:lnTo>
                  <a:lnTo>
                    <a:pt x="150153" y="32135"/>
                  </a:lnTo>
                  <a:lnTo>
                    <a:pt x="152816" y="32135"/>
                  </a:lnTo>
                  <a:lnTo>
                    <a:pt x="160865" y="32135"/>
                  </a:lnTo>
                  <a:lnTo>
                    <a:pt x="163527" y="32135"/>
                  </a:lnTo>
                  <a:lnTo>
                    <a:pt x="166189" y="32135"/>
                  </a:lnTo>
                  <a:lnTo>
                    <a:pt x="168915" y="29473"/>
                  </a:lnTo>
                  <a:lnTo>
                    <a:pt x="171577" y="29473"/>
                  </a:lnTo>
                  <a:lnTo>
                    <a:pt x="171577" y="26811"/>
                  </a:lnTo>
                  <a:lnTo>
                    <a:pt x="174239" y="26811"/>
                  </a:lnTo>
                  <a:lnTo>
                    <a:pt x="176964" y="24086"/>
                  </a:lnTo>
                  <a:lnTo>
                    <a:pt x="179626" y="24086"/>
                  </a:lnTo>
                  <a:lnTo>
                    <a:pt x="182288" y="24086"/>
                  </a:lnTo>
                  <a:lnTo>
                    <a:pt x="185014" y="24086"/>
                  </a:lnTo>
                  <a:lnTo>
                    <a:pt x="187676" y="24086"/>
                  </a:lnTo>
                  <a:lnTo>
                    <a:pt x="190338" y="24086"/>
                  </a:lnTo>
                  <a:lnTo>
                    <a:pt x="190338" y="26811"/>
                  </a:lnTo>
                  <a:lnTo>
                    <a:pt x="193000" y="26811"/>
                  </a:lnTo>
                  <a:lnTo>
                    <a:pt x="193000" y="29473"/>
                  </a:lnTo>
                  <a:lnTo>
                    <a:pt x="193000" y="32135"/>
                  </a:lnTo>
                  <a:lnTo>
                    <a:pt x="195726" y="32135"/>
                  </a:lnTo>
                  <a:lnTo>
                    <a:pt x="198388" y="32135"/>
                  </a:lnTo>
                  <a:lnTo>
                    <a:pt x="201050" y="34797"/>
                  </a:lnTo>
                  <a:lnTo>
                    <a:pt x="201050" y="37523"/>
                  </a:lnTo>
                  <a:lnTo>
                    <a:pt x="198388" y="37523"/>
                  </a:lnTo>
                  <a:lnTo>
                    <a:pt x="198388" y="40185"/>
                  </a:lnTo>
                  <a:lnTo>
                    <a:pt x="198388" y="42847"/>
                  </a:lnTo>
                  <a:lnTo>
                    <a:pt x="195726" y="42847"/>
                  </a:lnTo>
                  <a:lnTo>
                    <a:pt x="193000" y="45572"/>
                  </a:lnTo>
                  <a:lnTo>
                    <a:pt x="193000" y="48234"/>
                  </a:lnTo>
                  <a:lnTo>
                    <a:pt x="193000" y="50896"/>
                  </a:lnTo>
                  <a:lnTo>
                    <a:pt x="195726" y="50896"/>
                  </a:lnTo>
                  <a:lnTo>
                    <a:pt x="195726" y="53622"/>
                  </a:lnTo>
                  <a:lnTo>
                    <a:pt x="195726" y="56284"/>
                  </a:lnTo>
                  <a:lnTo>
                    <a:pt x="195726" y="58946"/>
                  </a:lnTo>
                  <a:lnTo>
                    <a:pt x="195726" y="61672"/>
                  </a:lnTo>
                  <a:lnTo>
                    <a:pt x="193000" y="64334"/>
                  </a:lnTo>
                  <a:lnTo>
                    <a:pt x="190338" y="64334"/>
                  </a:lnTo>
                  <a:lnTo>
                    <a:pt x="193000" y="66995"/>
                  </a:lnTo>
                  <a:lnTo>
                    <a:pt x="193000" y="69658"/>
                  </a:lnTo>
                  <a:lnTo>
                    <a:pt x="195726" y="69658"/>
                  </a:lnTo>
                  <a:lnTo>
                    <a:pt x="195726" y="72383"/>
                  </a:lnTo>
                  <a:lnTo>
                    <a:pt x="195726" y="75045"/>
                  </a:lnTo>
                  <a:lnTo>
                    <a:pt x="198388" y="72383"/>
                  </a:lnTo>
                  <a:lnTo>
                    <a:pt x="201050" y="72383"/>
                  </a:lnTo>
                  <a:lnTo>
                    <a:pt x="203775" y="69658"/>
                  </a:lnTo>
                  <a:lnTo>
                    <a:pt x="206437" y="69658"/>
                  </a:lnTo>
                  <a:lnTo>
                    <a:pt x="206437" y="66995"/>
                  </a:lnTo>
                  <a:lnTo>
                    <a:pt x="209099" y="66995"/>
                  </a:lnTo>
                  <a:lnTo>
                    <a:pt x="211825" y="66995"/>
                  </a:lnTo>
                  <a:lnTo>
                    <a:pt x="211825" y="64334"/>
                  </a:lnTo>
                  <a:lnTo>
                    <a:pt x="214487" y="64334"/>
                  </a:lnTo>
                  <a:lnTo>
                    <a:pt x="217149" y="64334"/>
                  </a:lnTo>
                  <a:lnTo>
                    <a:pt x="219811" y="64334"/>
                  </a:lnTo>
                  <a:lnTo>
                    <a:pt x="219811" y="61672"/>
                  </a:lnTo>
                  <a:lnTo>
                    <a:pt x="222536" y="61672"/>
                  </a:lnTo>
                  <a:lnTo>
                    <a:pt x="225198" y="61672"/>
                  </a:lnTo>
                  <a:lnTo>
                    <a:pt x="227861" y="61672"/>
                  </a:lnTo>
                  <a:lnTo>
                    <a:pt x="230586" y="61672"/>
                  </a:lnTo>
                  <a:lnTo>
                    <a:pt x="233248" y="61672"/>
                  </a:lnTo>
                  <a:lnTo>
                    <a:pt x="235910" y="58946"/>
                  </a:lnTo>
                  <a:lnTo>
                    <a:pt x="238636" y="58946"/>
                  </a:lnTo>
                  <a:lnTo>
                    <a:pt x="241298" y="58946"/>
                  </a:lnTo>
                  <a:lnTo>
                    <a:pt x="243960" y="58946"/>
                  </a:lnTo>
                  <a:lnTo>
                    <a:pt x="246622" y="58946"/>
                  </a:lnTo>
                  <a:lnTo>
                    <a:pt x="249347" y="58946"/>
                  </a:lnTo>
                  <a:lnTo>
                    <a:pt x="252009" y="58946"/>
                  </a:lnTo>
                  <a:lnTo>
                    <a:pt x="254671" y="58946"/>
                  </a:lnTo>
                  <a:lnTo>
                    <a:pt x="257397" y="58946"/>
                  </a:lnTo>
                  <a:lnTo>
                    <a:pt x="260059" y="58946"/>
                  </a:lnTo>
                  <a:lnTo>
                    <a:pt x="262721" y="61672"/>
                  </a:lnTo>
                  <a:lnTo>
                    <a:pt x="262721" y="64334"/>
                  </a:lnTo>
                  <a:lnTo>
                    <a:pt x="265446" y="64334"/>
                  </a:lnTo>
                  <a:lnTo>
                    <a:pt x="265446" y="66995"/>
                  </a:lnTo>
                  <a:lnTo>
                    <a:pt x="268109" y="69658"/>
                  </a:lnTo>
                  <a:lnTo>
                    <a:pt x="270771" y="69658"/>
                  </a:lnTo>
                  <a:lnTo>
                    <a:pt x="270771" y="72383"/>
                  </a:lnTo>
                  <a:lnTo>
                    <a:pt x="273496" y="72383"/>
                  </a:lnTo>
                  <a:lnTo>
                    <a:pt x="276158" y="72383"/>
                  </a:lnTo>
                  <a:lnTo>
                    <a:pt x="278820" y="72383"/>
                  </a:lnTo>
                  <a:lnTo>
                    <a:pt x="278820" y="75045"/>
                  </a:lnTo>
                  <a:lnTo>
                    <a:pt x="281482" y="75045"/>
                  </a:lnTo>
                  <a:lnTo>
                    <a:pt x="284208" y="75045"/>
                  </a:lnTo>
                  <a:lnTo>
                    <a:pt x="286870" y="75045"/>
                  </a:lnTo>
                  <a:lnTo>
                    <a:pt x="289532" y="77707"/>
                  </a:lnTo>
                  <a:lnTo>
                    <a:pt x="292257" y="77707"/>
                  </a:lnTo>
                  <a:lnTo>
                    <a:pt x="294919" y="77707"/>
                  </a:lnTo>
                  <a:lnTo>
                    <a:pt x="297581" y="80433"/>
                  </a:lnTo>
                  <a:lnTo>
                    <a:pt x="300307" y="80433"/>
                  </a:lnTo>
                  <a:lnTo>
                    <a:pt x="302969" y="80433"/>
                  </a:lnTo>
                  <a:lnTo>
                    <a:pt x="305631" y="80433"/>
                  </a:lnTo>
                  <a:lnTo>
                    <a:pt x="305631" y="83095"/>
                  </a:lnTo>
                  <a:lnTo>
                    <a:pt x="308293" y="83095"/>
                  </a:lnTo>
                  <a:lnTo>
                    <a:pt x="311019" y="85757"/>
                  </a:lnTo>
                  <a:lnTo>
                    <a:pt x="313681" y="85757"/>
                  </a:lnTo>
                  <a:lnTo>
                    <a:pt x="316343" y="88482"/>
                  </a:lnTo>
                  <a:lnTo>
                    <a:pt x="316343" y="91144"/>
                  </a:lnTo>
                  <a:lnTo>
                    <a:pt x="319068" y="91144"/>
                  </a:lnTo>
                  <a:lnTo>
                    <a:pt x="319068" y="93807"/>
                  </a:lnTo>
                  <a:lnTo>
                    <a:pt x="321730" y="93807"/>
                  </a:lnTo>
                  <a:lnTo>
                    <a:pt x="324392" y="96469"/>
                  </a:lnTo>
                  <a:lnTo>
                    <a:pt x="327118" y="96469"/>
                  </a:lnTo>
                  <a:lnTo>
                    <a:pt x="329780" y="96469"/>
                  </a:lnTo>
                  <a:lnTo>
                    <a:pt x="329780" y="99194"/>
                  </a:lnTo>
                  <a:lnTo>
                    <a:pt x="332442" y="99194"/>
                  </a:lnTo>
                  <a:lnTo>
                    <a:pt x="332442" y="101856"/>
                  </a:lnTo>
                  <a:lnTo>
                    <a:pt x="335104" y="101856"/>
                  </a:lnTo>
                  <a:lnTo>
                    <a:pt x="335104" y="104518"/>
                  </a:lnTo>
                  <a:lnTo>
                    <a:pt x="337829" y="107244"/>
                  </a:lnTo>
                  <a:lnTo>
                    <a:pt x="337829" y="109906"/>
                  </a:lnTo>
                  <a:lnTo>
                    <a:pt x="340491" y="109906"/>
                  </a:lnTo>
                  <a:lnTo>
                    <a:pt x="343154" y="112568"/>
                  </a:lnTo>
                  <a:lnTo>
                    <a:pt x="343154" y="115293"/>
                  </a:lnTo>
                  <a:lnTo>
                    <a:pt x="340491" y="115293"/>
                  </a:lnTo>
                  <a:lnTo>
                    <a:pt x="337829" y="115293"/>
                  </a:lnTo>
                  <a:lnTo>
                    <a:pt x="335104" y="115293"/>
                  </a:lnTo>
                  <a:lnTo>
                    <a:pt x="332442" y="115293"/>
                  </a:lnTo>
                  <a:lnTo>
                    <a:pt x="329780" y="115293"/>
                  </a:lnTo>
                  <a:lnTo>
                    <a:pt x="329780" y="117955"/>
                  </a:lnTo>
                  <a:lnTo>
                    <a:pt x="327118" y="117955"/>
                  </a:lnTo>
                  <a:lnTo>
                    <a:pt x="327118" y="120617"/>
                  </a:lnTo>
                  <a:lnTo>
                    <a:pt x="327118" y="123279"/>
                  </a:lnTo>
                  <a:lnTo>
                    <a:pt x="324392" y="126005"/>
                  </a:lnTo>
                  <a:lnTo>
                    <a:pt x="324392" y="128667"/>
                  </a:lnTo>
                  <a:lnTo>
                    <a:pt x="321730" y="128667"/>
                  </a:lnTo>
                  <a:lnTo>
                    <a:pt x="321730" y="131329"/>
                  </a:lnTo>
                  <a:lnTo>
                    <a:pt x="319068" y="131329"/>
                  </a:lnTo>
                  <a:lnTo>
                    <a:pt x="316343" y="134054"/>
                  </a:lnTo>
                  <a:lnTo>
                    <a:pt x="313681" y="134054"/>
                  </a:lnTo>
                  <a:lnTo>
                    <a:pt x="313681" y="136716"/>
                  </a:lnTo>
                  <a:lnTo>
                    <a:pt x="311019" y="136716"/>
                  </a:lnTo>
                  <a:lnTo>
                    <a:pt x="308293" y="139379"/>
                  </a:lnTo>
                  <a:lnTo>
                    <a:pt x="305631" y="139379"/>
                  </a:lnTo>
                  <a:lnTo>
                    <a:pt x="305631" y="142104"/>
                  </a:lnTo>
                  <a:lnTo>
                    <a:pt x="305631" y="144766"/>
                  </a:lnTo>
                  <a:lnTo>
                    <a:pt x="308293" y="144766"/>
                  </a:lnTo>
                  <a:lnTo>
                    <a:pt x="308293" y="147428"/>
                  </a:lnTo>
                  <a:lnTo>
                    <a:pt x="311019" y="150153"/>
                  </a:lnTo>
                  <a:lnTo>
                    <a:pt x="313681" y="150153"/>
                  </a:lnTo>
                  <a:lnTo>
                    <a:pt x="316343" y="152816"/>
                  </a:lnTo>
                  <a:lnTo>
                    <a:pt x="316343" y="155478"/>
                  </a:lnTo>
                  <a:lnTo>
                    <a:pt x="316343" y="158140"/>
                  </a:lnTo>
                  <a:lnTo>
                    <a:pt x="316343" y="160865"/>
                  </a:lnTo>
                  <a:lnTo>
                    <a:pt x="313681" y="160865"/>
                  </a:lnTo>
                  <a:lnTo>
                    <a:pt x="313681" y="163527"/>
                  </a:lnTo>
                  <a:lnTo>
                    <a:pt x="313681" y="166189"/>
                  </a:lnTo>
                  <a:lnTo>
                    <a:pt x="313681" y="168915"/>
                  </a:lnTo>
                  <a:lnTo>
                    <a:pt x="313681" y="171577"/>
                  </a:lnTo>
                  <a:lnTo>
                    <a:pt x="316343" y="174239"/>
                  </a:lnTo>
                  <a:lnTo>
                    <a:pt x="316343" y="176965"/>
                  </a:lnTo>
                  <a:lnTo>
                    <a:pt x="319068" y="182288"/>
                  </a:lnTo>
                  <a:lnTo>
                    <a:pt x="308293" y="184951"/>
                  </a:lnTo>
                  <a:lnTo>
                    <a:pt x="289532" y="187676"/>
                  </a:lnTo>
                  <a:lnTo>
                    <a:pt x="284208" y="187676"/>
                  </a:lnTo>
                  <a:lnTo>
                    <a:pt x="265446" y="187676"/>
                  </a:lnTo>
                  <a:lnTo>
                    <a:pt x="257397" y="184951"/>
                  </a:lnTo>
                  <a:lnTo>
                    <a:pt x="246622" y="182288"/>
                  </a:lnTo>
                  <a:lnTo>
                    <a:pt x="233248" y="176965"/>
                  </a:lnTo>
                  <a:lnTo>
                    <a:pt x="214487" y="163527"/>
                  </a:lnTo>
                  <a:lnTo>
                    <a:pt x="214487" y="160865"/>
                  </a:lnTo>
                  <a:lnTo>
                    <a:pt x="211825" y="160865"/>
                  </a:lnTo>
                  <a:lnTo>
                    <a:pt x="211825" y="1608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2" name="Freeform: Shape 241">
              <a:extLst>
                <a:ext uri="{FF2B5EF4-FFF2-40B4-BE49-F238E27FC236}">
                  <a16:creationId xmlns:a16="http://schemas.microsoft.com/office/drawing/2014/main" id="{A6DE3A1A-C1FC-18B0-04C4-80D9ECD09BB7}"/>
                </a:ext>
              </a:extLst>
            </p:cNvPr>
            <p:cNvSpPr/>
            <p:nvPr/>
          </p:nvSpPr>
          <p:spPr>
            <a:xfrm>
              <a:off x="1888598" y="3808978"/>
              <a:ext cx="206437" cy="99193"/>
            </a:xfrm>
            <a:custGeom>
              <a:avLst/>
              <a:gdLst>
                <a:gd name="connsiteX0" fmla="*/ 0 w 206437"/>
                <a:gd name="connsiteY0" fmla="*/ 53621 h 99193"/>
                <a:gd name="connsiteX1" fmla="*/ 0 w 206437"/>
                <a:gd name="connsiteY1" fmla="*/ 50896 h 99193"/>
                <a:gd name="connsiteX2" fmla="*/ 16036 w 206437"/>
                <a:gd name="connsiteY2" fmla="*/ 24085 h 99193"/>
                <a:gd name="connsiteX3" fmla="*/ 18761 w 206437"/>
                <a:gd name="connsiteY3" fmla="*/ 21423 h 99193"/>
                <a:gd name="connsiteX4" fmla="*/ 29473 w 206437"/>
                <a:gd name="connsiteY4" fmla="*/ 18761 h 99193"/>
                <a:gd name="connsiteX5" fmla="*/ 29473 w 206437"/>
                <a:gd name="connsiteY5" fmla="*/ 16099 h 99193"/>
                <a:gd name="connsiteX6" fmla="*/ 32135 w 206437"/>
                <a:gd name="connsiteY6" fmla="*/ 16099 h 99193"/>
                <a:gd name="connsiteX7" fmla="*/ 34797 w 206437"/>
                <a:gd name="connsiteY7" fmla="*/ 16099 h 99193"/>
                <a:gd name="connsiteX8" fmla="*/ 34797 w 206437"/>
                <a:gd name="connsiteY8" fmla="*/ 13374 h 99193"/>
                <a:gd name="connsiteX9" fmla="*/ 37523 w 206437"/>
                <a:gd name="connsiteY9" fmla="*/ 13374 h 99193"/>
                <a:gd name="connsiteX10" fmla="*/ 40185 w 206437"/>
                <a:gd name="connsiteY10" fmla="*/ 13374 h 99193"/>
                <a:gd name="connsiteX11" fmla="*/ 42847 w 206437"/>
                <a:gd name="connsiteY11" fmla="*/ 13374 h 99193"/>
                <a:gd name="connsiteX12" fmla="*/ 45572 w 206437"/>
                <a:gd name="connsiteY12" fmla="*/ 13374 h 99193"/>
                <a:gd name="connsiteX13" fmla="*/ 45572 w 206437"/>
                <a:gd name="connsiteY13" fmla="*/ 10712 h 99193"/>
                <a:gd name="connsiteX14" fmla="*/ 48234 w 206437"/>
                <a:gd name="connsiteY14" fmla="*/ 10712 h 99193"/>
                <a:gd name="connsiteX15" fmla="*/ 50896 w 206437"/>
                <a:gd name="connsiteY15" fmla="*/ 10712 h 99193"/>
                <a:gd name="connsiteX16" fmla="*/ 53622 w 206437"/>
                <a:gd name="connsiteY16" fmla="*/ 10712 h 99193"/>
                <a:gd name="connsiteX17" fmla="*/ 53622 w 206437"/>
                <a:gd name="connsiteY17" fmla="*/ 8049 h 99193"/>
                <a:gd name="connsiteX18" fmla="*/ 56284 w 206437"/>
                <a:gd name="connsiteY18" fmla="*/ 8049 h 99193"/>
                <a:gd name="connsiteX19" fmla="*/ 58946 w 206437"/>
                <a:gd name="connsiteY19" fmla="*/ 8049 h 99193"/>
                <a:gd name="connsiteX20" fmla="*/ 61608 w 206437"/>
                <a:gd name="connsiteY20" fmla="*/ 8049 h 99193"/>
                <a:gd name="connsiteX21" fmla="*/ 64333 w 206437"/>
                <a:gd name="connsiteY21" fmla="*/ 5324 h 99193"/>
                <a:gd name="connsiteX22" fmla="*/ 66995 w 206437"/>
                <a:gd name="connsiteY22" fmla="*/ 5324 h 99193"/>
                <a:gd name="connsiteX23" fmla="*/ 69658 w 206437"/>
                <a:gd name="connsiteY23" fmla="*/ 5324 h 99193"/>
                <a:gd name="connsiteX24" fmla="*/ 72383 w 206437"/>
                <a:gd name="connsiteY24" fmla="*/ 2662 h 99193"/>
                <a:gd name="connsiteX25" fmla="*/ 75045 w 206437"/>
                <a:gd name="connsiteY25" fmla="*/ 5324 h 99193"/>
                <a:gd name="connsiteX26" fmla="*/ 77707 w 206437"/>
                <a:gd name="connsiteY26" fmla="*/ 5324 h 99193"/>
                <a:gd name="connsiteX27" fmla="*/ 80433 w 206437"/>
                <a:gd name="connsiteY27" fmla="*/ 5324 h 99193"/>
                <a:gd name="connsiteX28" fmla="*/ 80433 w 206437"/>
                <a:gd name="connsiteY28" fmla="*/ 2662 h 99193"/>
                <a:gd name="connsiteX29" fmla="*/ 83095 w 206437"/>
                <a:gd name="connsiteY29" fmla="*/ 2662 h 99193"/>
                <a:gd name="connsiteX30" fmla="*/ 85757 w 206437"/>
                <a:gd name="connsiteY30" fmla="*/ 2662 h 99193"/>
                <a:gd name="connsiteX31" fmla="*/ 88419 w 206437"/>
                <a:gd name="connsiteY31" fmla="*/ 2662 h 99193"/>
                <a:gd name="connsiteX32" fmla="*/ 91144 w 206437"/>
                <a:gd name="connsiteY32" fmla="*/ 2662 h 99193"/>
                <a:gd name="connsiteX33" fmla="*/ 91144 w 206437"/>
                <a:gd name="connsiteY33" fmla="*/ 0 h 99193"/>
                <a:gd name="connsiteX34" fmla="*/ 93806 w 206437"/>
                <a:gd name="connsiteY34" fmla="*/ 0 h 99193"/>
                <a:gd name="connsiteX35" fmla="*/ 96468 w 206437"/>
                <a:gd name="connsiteY35" fmla="*/ 0 h 99193"/>
                <a:gd name="connsiteX36" fmla="*/ 99194 w 206437"/>
                <a:gd name="connsiteY36" fmla="*/ 0 h 99193"/>
                <a:gd name="connsiteX37" fmla="*/ 101856 w 206437"/>
                <a:gd name="connsiteY37" fmla="*/ 0 h 99193"/>
                <a:gd name="connsiteX38" fmla="*/ 104518 w 206437"/>
                <a:gd name="connsiteY38" fmla="*/ 0 h 99193"/>
                <a:gd name="connsiteX39" fmla="*/ 104518 w 206437"/>
                <a:gd name="connsiteY39" fmla="*/ 2662 h 99193"/>
                <a:gd name="connsiteX40" fmla="*/ 104518 w 206437"/>
                <a:gd name="connsiteY40" fmla="*/ 5324 h 99193"/>
                <a:gd name="connsiteX41" fmla="*/ 107243 w 206437"/>
                <a:gd name="connsiteY41" fmla="*/ 5324 h 99193"/>
                <a:gd name="connsiteX42" fmla="*/ 109905 w 206437"/>
                <a:gd name="connsiteY42" fmla="*/ 8049 h 99193"/>
                <a:gd name="connsiteX43" fmla="*/ 112568 w 206437"/>
                <a:gd name="connsiteY43" fmla="*/ 8049 h 99193"/>
                <a:gd name="connsiteX44" fmla="*/ 112568 w 206437"/>
                <a:gd name="connsiteY44" fmla="*/ 10712 h 99193"/>
                <a:gd name="connsiteX45" fmla="*/ 115293 w 206437"/>
                <a:gd name="connsiteY45" fmla="*/ 10712 h 99193"/>
                <a:gd name="connsiteX46" fmla="*/ 117955 w 206437"/>
                <a:gd name="connsiteY46" fmla="*/ 10712 h 99193"/>
                <a:gd name="connsiteX47" fmla="*/ 117955 w 206437"/>
                <a:gd name="connsiteY47" fmla="*/ 13374 h 99193"/>
                <a:gd name="connsiteX48" fmla="*/ 120617 w 206437"/>
                <a:gd name="connsiteY48" fmla="*/ 13374 h 99193"/>
                <a:gd name="connsiteX49" fmla="*/ 123279 w 206437"/>
                <a:gd name="connsiteY49" fmla="*/ 13374 h 99193"/>
                <a:gd name="connsiteX50" fmla="*/ 126005 w 206437"/>
                <a:gd name="connsiteY50" fmla="*/ 13374 h 99193"/>
                <a:gd name="connsiteX51" fmla="*/ 128667 w 206437"/>
                <a:gd name="connsiteY51" fmla="*/ 13374 h 99193"/>
                <a:gd name="connsiteX52" fmla="*/ 131329 w 206437"/>
                <a:gd name="connsiteY52" fmla="*/ 13374 h 99193"/>
                <a:gd name="connsiteX53" fmla="*/ 134054 w 206437"/>
                <a:gd name="connsiteY53" fmla="*/ 13374 h 99193"/>
                <a:gd name="connsiteX54" fmla="*/ 136716 w 206437"/>
                <a:gd name="connsiteY54" fmla="*/ 16099 h 99193"/>
                <a:gd name="connsiteX55" fmla="*/ 139378 w 206437"/>
                <a:gd name="connsiteY55" fmla="*/ 16099 h 99193"/>
                <a:gd name="connsiteX56" fmla="*/ 142104 w 206437"/>
                <a:gd name="connsiteY56" fmla="*/ 16099 h 99193"/>
                <a:gd name="connsiteX57" fmla="*/ 144766 w 206437"/>
                <a:gd name="connsiteY57" fmla="*/ 16099 h 99193"/>
                <a:gd name="connsiteX58" fmla="*/ 147428 w 206437"/>
                <a:gd name="connsiteY58" fmla="*/ 16099 h 99193"/>
                <a:gd name="connsiteX59" fmla="*/ 150090 w 206437"/>
                <a:gd name="connsiteY59" fmla="*/ 16099 h 99193"/>
                <a:gd name="connsiteX60" fmla="*/ 152816 w 206437"/>
                <a:gd name="connsiteY60" fmla="*/ 16099 h 99193"/>
                <a:gd name="connsiteX61" fmla="*/ 155478 w 206437"/>
                <a:gd name="connsiteY61" fmla="*/ 13374 h 99193"/>
                <a:gd name="connsiteX62" fmla="*/ 158140 w 206437"/>
                <a:gd name="connsiteY62" fmla="*/ 13374 h 99193"/>
                <a:gd name="connsiteX63" fmla="*/ 160865 w 206437"/>
                <a:gd name="connsiteY63" fmla="*/ 13374 h 99193"/>
                <a:gd name="connsiteX64" fmla="*/ 163527 w 206437"/>
                <a:gd name="connsiteY64" fmla="*/ 13374 h 99193"/>
                <a:gd name="connsiteX65" fmla="*/ 166189 w 206437"/>
                <a:gd name="connsiteY65" fmla="*/ 13374 h 99193"/>
                <a:gd name="connsiteX66" fmla="*/ 168915 w 206437"/>
                <a:gd name="connsiteY66" fmla="*/ 13374 h 99193"/>
                <a:gd name="connsiteX67" fmla="*/ 171577 w 206437"/>
                <a:gd name="connsiteY67" fmla="*/ 13374 h 99193"/>
                <a:gd name="connsiteX68" fmla="*/ 174239 w 206437"/>
                <a:gd name="connsiteY68" fmla="*/ 13374 h 99193"/>
                <a:gd name="connsiteX69" fmla="*/ 176901 w 206437"/>
                <a:gd name="connsiteY69" fmla="*/ 13374 h 99193"/>
                <a:gd name="connsiteX70" fmla="*/ 179626 w 206437"/>
                <a:gd name="connsiteY70" fmla="*/ 13374 h 99193"/>
                <a:gd name="connsiteX71" fmla="*/ 182288 w 206437"/>
                <a:gd name="connsiteY71" fmla="*/ 16099 h 99193"/>
                <a:gd name="connsiteX72" fmla="*/ 184951 w 206437"/>
                <a:gd name="connsiteY72" fmla="*/ 16099 h 99193"/>
                <a:gd name="connsiteX73" fmla="*/ 184951 w 206437"/>
                <a:gd name="connsiteY73" fmla="*/ 18761 h 99193"/>
                <a:gd name="connsiteX74" fmla="*/ 187676 w 206437"/>
                <a:gd name="connsiteY74" fmla="*/ 18761 h 99193"/>
                <a:gd name="connsiteX75" fmla="*/ 190338 w 206437"/>
                <a:gd name="connsiteY75" fmla="*/ 18761 h 99193"/>
                <a:gd name="connsiteX76" fmla="*/ 193000 w 206437"/>
                <a:gd name="connsiteY76" fmla="*/ 18761 h 99193"/>
                <a:gd name="connsiteX77" fmla="*/ 195726 w 206437"/>
                <a:gd name="connsiteY77" fmla="*/ 18761 h 99193"/>
                <a:gd name="connsiteX78" fmla="*/ 198388 w 206437"/>
                <a:gd name="connsiteY78" fmla="*/ 16099 h 99193"/>
                <a:gd name="connsiteX79" fmla="*/ 198388 w 206437"/>
                <a:gd name="connsiteY79" fmla="*/ 18761 h 99193"/>
                <a:gd name="connsiteX80" fmla="*/ 201050 w 206437"/>
                <a:gd name="connsiteY80" fmla="*/ 21423 h 99193"/>
                <a:gd name="connsiteX81" fmla="*/ 201050 w 206437"/>
                <a:gd name="connsiteY81" fmla="*/ 24085 h 99193"/>
                <a:gd name="connsiteX82" fmla="*/ 201050 w 206437"/>
                <a:gd name="connsiteY82" fmla="*/ 26811 h 99193"/>
                <a:gd name="connsiteX83" fmla="*/ 201050 w 206437"/>
                <a:gd name="connsiteY83" fmla="*/ 29473 h 99193"/>
                <a:gd name="connsiteX84" fmla="*/ 203775 w 206437"/>
                <a:gd name="connsiteY84" fmla="*/ 29473 h 99193"/>
                <a:gd name="connsiteX85" fmla="*/ 203775 w 206437"/>
                <a:gd name="connsiteY85" fmla="*/ 32135 h 99193"/>
                <a:gd name="connsiteX86" fmla="*/ 203775 w 206437"/>
                <a:gd name="connsiteY86" fmla="*/ 34860 h 99193"/>
                <a:gd name="connsiteX87" fmla="*/ 203775 w 206437"/>
                <a:gd name="connsiteY87" fmla="*/ 37522 h 99193"/>
                <a:gd name="connsiteX88" fmla="*/ 206437 w 206437"/>
                <a:gd name="connsiteY88" fmla="*/ 40184 h 99193"/>
                <a:gd name="connsiteX89" fmla="*/ 206437 w 206437"/>
                <a:gd name="connsiteY89" fmla="*/ 42910 h 99193"/>
                <a:gd name="connsiteX90" fmla="*/ 206437 w 206437"/>
                <a:gd name="connsiteY90" fmla="*/ 45572 h 99193"/>
                <a:gd name="connsiteX91" fmla="*/ 206437 w 206437"/>
                <a:gd name="connsiteY91" fmla="*/ 48234 h 99193"/>
                <a:gd name="connsiteX92" fmla="*/ 203775 w 206437"/>
                <a:gd name="connsiteY92" fmla="*/ 48234 h 99193"/>
                <a:gd name="connsiteX93" fmla="*/ 203775 w 206437"/>
                <a:gd name="connsiteY93" fmla="*/ 50896 h 99193"/>
                <a:gd name="connsiteX94" fmla="*/ 201050 w 206437"/>
                <a:gd name="connsiteY94" fmla="*/ 50896 h 99193"/>
                <a:gd name="connsiteX95" fmla="*/ 201050 w 206437"/>
                <a:gd name="connsiteY95" fmla="*/ 48234 h 99193"/>
                <a:gd name="connsiteX96" fmla="*/ 201050 w 206437"/>
                <a:gd name="connsiteY96" fmla="*/ 50896 h 99193"/>
                <a:gd name="connsiteX97" fmla="*/ 198388 w 206437"/>
                <a:gd name="connsiteY97" fmla="*/ 50896 h 99193"/>
                <a:gd name="connsiteX98" fmla="*/ 195726 w 206437"/>
                <a:gd name="connsiteY98" fmla="*/ 50896 h 99193"/>
                <a:gd name="connsiteX99" fmla="*/ 193000 w 206437"/>
                <a:gd name="connsiteY99" fmla="*/ 48234 h 99193"/>
                <a:gd name="connsiteX100" fmla="*/ 190338 w 206437"/>
                <a:gd name="connsiteY100" fmla="*/ 48234 h 99193"/>
                <a:gd name="connsiteX101" fmla="*/ 190338 w 206437"/>
                <a:gd name="connsiteY101" fmla="*/ 50896 h 99193"/>
                <a:gd name="connsiteX102" fmla="*/ 187676 w 206437"/>
                <a:gd name="connsiteY102" fmla="*/ 50896 h 99193"/>
                <a:gd name="connsiteX103" fmla="*/ 184951 w 206437"/>
                <a:gd name="connsiteY103" fmla="*/ 53621 h 99193"/>
                <a:gd name="connsiteX104" fmla="*/ 184951 w 206437"/>
                <a:gd name="connsiteY104" fmla="*/ 56284 h 99193"/>
                <a:gd name="connsiteX105" fmla="*/ 182288 w 206437"/>
                <a:gd name="connsiteY105" fmla="*/ 56284 h 99193"/>
                <a:gd name="connsiteX106" fmla="*/ 179626 w 206437"/>
                <a:gd name="connsiteY106" fmla="*/ 58946 h 99193"/>
                <a:gd name="connsiteX107" fmla="*/ 176901 w 206437"/>
                <a:gd name="connsiteY107" fmla="*/ 58946 h 99193"/>
                <a:gd name="connsiteX108" fmla="*/ 174239 w 206437"/>
                <a:gd name="connsiteY108" fmla="*/ 58946 h 99193"/>
                <a:gd name="connsiteX109" fmla="*/ 174239 w 206437"/>
                <a:gd name="connsiteY109" fmla="*/ 61671 h 99193"/>
                <a:gd name="connsiteX110" fmla="*/ 171577 w 206437"/>
                <a:gd name="connsiteY110" fmla="*/ 61671 h 99193"/>
                <a:gd name="connsiteX111" fmla="*/ 168915 w 206437"/>
                <a:gd name="connsiteY111" fmla="*/ 58946 h 99193"/>
                <a:gd name="connsiteX112" fmla="*/ 166189 w 206437"/>
                <a:gd name="connsiteY112" fmla="*/ 58946 h 99193"/>
                <a:gd name="connsiteX113" fmla="*/ 166189 w 206437"/>
                <a:gd name="connsiteY113" fmla="*/ 61671 h 99193"/>
                <a:gd name="connsiteX114" fmla="*/ 163527 w 206437"/>
                <a:gd name="connsiteY114" fmla="*/ 61671 h 99193"/>
                <a:gd name="connsiteX115" fmla="*/ 160865 w 206437"/>
                <a:gd name="connsiteY115" fmla="*/ 61671 h 99193"/>
                <a:gd name="connsiteX116" fmla="*/ 158140 w 206437"/>
                <a:gd name="connsiteY116" fmla="*/ 61671 h 99193"/>
                <a:gd name="connsiteX117" fmla="*/ 155478 w 206437"/>
                <a:gd name="connsiteY117" fmla="*/ 61671 h 99193"/>
                <a:gd name="connsiteX118" fmla="*/ 155478 w 206437"/>
                <a:gd name="connsiteY118" fmla="*/ 64333 h 99193"/>
                <a:gd name="connsiteX119" fmla="*/ 152816 w 206437"/>
                <a:gd name="connsiteY119" fmla="*/ 64333 h 99193"/>
                <a:gd name="connsiteX120" fmla="*/ 150090 w 206437"/>
                <a:gd name="connsiteY120" fmla="*/ 64333 h 99193"/>
                <a:gd name="connsiteX121" fmla="*/ 147428 w 206437"/>
                <a:gd name="connsiteY121" fmla="*/ 64333 h 99193"/>
                <a:gd name="connsiteX122" fmla="*/ 144766 w 206437"/>
                <a:gd name="connsiteY122" fmla="*/ 64333 h 99193"/>
                <a:gd name="connsiteX123" fmla="*/ 142104 w 206437"/>
                <a:gd name="connsiteY123" fmla="*/ 64333 h 99193"/>
                <a:gd name="connsiteX124" fmla="*/ 139378 w 206437"/>
                <a:gd name="connsiteY124" fmla="*/ 64333 h 99193"/>
                <a:gd name="connsiteX125" fmla="*/ 139378 w 206437"/>
                <a:gd name="connsiteY125" fmla="*/ 66995 h 99193"/>
                <a:gd name="connsiteX126" fmla="*/ 136716 w 206437"/>
                <a:gd name="connsiteY126" fmla="*/ 66995 h 99193"/>
                <a:gd name="connsiteX127" fmla="*/ 134054 w 206437"/>
                <a:gd name="connsiteY127" fmla="*/ 66995 h 99193"/>
                <a:gd name="connsiteX128" fmla="*/ 131329 w 206437"/>
                <a:gd name="connsiteY128" fmla="*/ 66995 h 99193"/>
                <a:gd name="connsiteX129" fmla="*/ 131329 w 206437"/>
                <a:gd name="connsiteY129" fmla="*/ 69721 h 99193"/>
                <a:gd name="connsiteX130" fmla="*/ 128667 w 206437"/>
                <a:gd name="connsiteY130" fmla="*/ 72383 h 99193"/>
                <a:gd name="connsiteX131" fmla="*/ 126005 w 206437"/>
                <a:gd name="connsiteY131" fmla="*/ 72383 h 99193"/>
                <a:gd name="connsiteX132" fmla="*/ 126005 w 206437"/>
                <a:gd name="connsiteY132" fmla="*/ 69721 h 99193"/>
                <a:gd name="connsiteX133" fmla="*/ 123279 w 206437"/>
                <a:gd name="connsiteY133" fmla="*/ 72383 h 99193"/>
                <a:gd name="connsiteX134" fmla="*/ 120617 w 206437"/>
                <a:gd name="connsiteY134" fmla="*/ 72383 h 99193"/>
                <a:gd name="connsiteX135" fmla="*/ 117955 w 206437"/>
                <a:gd name="connsiteY135" fmla="*/ 72383 h 99193"/>
                <a:gd name="connsiteX136" fmla="*/ 117955 w 206437"/>
                <a:gd name="connsiteY136" fmla="*/ 75045 h 99193"/>
                <a:gd name="connsiteX137" fmla="*/ 115293 w 206437"/>
                <a:gd name="connsiteY137" fmla="*/ 75045 h 99193"/>
                <a:gd name="connsiteX138" fmla="*/ 115293 w 206437"/>
                <a:gd name="connsiteY138" fmla="*/ 77770 h 99193"/>
                <a:gd name="connsiteX139" fmla="*/ 112568 w 206437"/>
                <a:gd name="connsiteY139" fmla="*/ 77770 h 99193"/>
                <a:gd name="connsiteX140" fmla="*/ 112568 w 206437"/>
                <a:gd name="connsiteY140" fmla="*/ 75045 h 99193"/>
                <a:gd name="connsiteX141" fmla="*/ 109905 w 206437"/>
                <a:gd name="connsiteY141" fmla="*/ 75045 h 99193"/>
                <a:gd name="connsiteX142" fmla="*/ 107243 w 206437"/>
                <a:gd name="connsiteY142" fmla="*/ 75045 h 99193"/>
                <a:gd name="connsiteX143" fmla="*/ 104518 w 206437"/>
                <a:gd name="connsiteY143" fmla="*/ 77770 h 99193"/>
                <a:gd name="connsiteX144" fmla="*/ 101856 w 206437"/>
                <a:gd name="connsiteY144" fmla="*/ 77770 h 99193"/>
                <a:gd name="connsiteX145" fmla="*/ 99194 w 206437"/>
                <a:gd name="connsiteY145" fmla="*/ 77770 h 99193"/>
                <a:gd name="connsiteX146" fmla="*/ 96468 w 206437"/>
                <a:gd name="connsiteY146" fmla="*/ 77770 h 99193"/>
                <a:gd name="connsiteX147" fmla="*/ 96468 w 206437"/>
                <a:gd name="connsiteY147" fmla="*/ 80433 h 99193"/>
                <a:gd name="connsiteX148" fmla="*/ 93806 w 206437"/>
                <a:gd name="connsiteY148" fmla="*/ 80433 h 99193"/>
                <a:gd name="connsiteX149" fmla="*/ 91144 w 206437"/>
                <a:gd name="connsiteY149" fmla="*/ 80433 h 99193"/>
                <a:gd name="connsiteX150" fmla="*/ 91144 w 206437"/>
                <a:gd name="connsiteY150" fmla="*/ 83095 h 99193"/>
                <a:gd name="connsiteX151" fmla="*/ 88419 w 206437"/>
                <a:gd name="connsiteY151" fmla="*/ 83095 h 99193"/>
                <a:gd name="connsiteX152" fmla="*/ 85757 w 206437"/>
                <a:gd name="connsiteY152" fmla="*/ 83095 h 99193"/>
                <a:gd name="connsiteX153" fmla="*/ 83095 w 206437"/>
                <a:gd name="connsiteY153" fmla="*/ 83095 h 99193"/>
                <a:gd name="connsiteX154" fmla="*/ 80433 w 206437"/>
                <a:gd name="connsiteY154" fmla="*/ 83095 h 99193"/>
                <a:gd name="connsiteX155" fmla="*/ 80433 w 206437"/>
                <a:gd name="connsiteY155" fmla="*/ 85756 h 99193"/>
                <a:gd name="connsiteX156" fmla="*/ 80433 w 206437"/>
                <a:gd name="connsiteY156" fmla="*/ 88482 h 99193"/>
                <a:gd name="connsiteX157" fmla="*/ 77707 w 206437"/>
                <a:gd name="connsiteY157" fmla="*/ 88482 h 99193"/>
                <a:gd name="connsiteX158" fmla="*/ 75045 w 206437"/>
                <a:gd name="connsiteY158" fmla="*/ 88482 h 99193"/>
                <a:gd name="connsiteX159" fmla="*/ 75045 w 206437"/>
                <a:gd name="connsiteY159" fmla="*/ 91144 h 99193"/>
                <a:gd name="connsiteX160" fmla="*/ 72383 w 206437"/>
                <a:gd name="connsiteY160" fmla="*/ 91144 h 99193"/>
                <a:gd name="connsiteX161" fmla="*/ 69658 w 206437"/>
                <a:gd name="connsiteY161" fmla="*/ 91144 h 99193"/>
                <a:gd name="connsiteX162" fmla="*/ 69658 w 206437"/>
                <a:gd name="connsiteY162" fmla="*/ 93806 h 99193"/>
                <a:gd name="connsiteX163" fmla="*/ 66995 w 206437"/>
                <a:gd name="connsiteY163" fmla="*/ 93806 h 99193"/>
                <a:gd name="connsiteX164" fmla="*/ 64333 w 206437"/>
                <a:gd name="connsiteY164" fmla="*/ 93806 h 99193"/>
                <a:gd name="connsiteX165" fmla="*/ 61608 w 206437"/>
                <a:gd name="connsiteY165" fmla="*/ 93806 h 99193"/>
                <a:gd name="connsiteX166" fmla="*/ 58946 w 206437"/>
                <a:gd name="connsiteY166" fmla="*/ 93806 h 99193"/>
                <a:gd name="connsiteX167" fmla="*/ 56284 w 206437"/>
                <a:gd name="connsiteY167" fmla="*/ 93806 h 99193"/>
                <a:gd name="connsiteX168" fmla="*/ 53622 w 206437"/>
                <a:gd name="connsiteY168" fmla="*/ 93806 h 99193"/>
                <a:gd name="connsiteX169" fmla="*/ 53622 w 206437"/>
                <a:gd name="connsiteY169" fmla="*/ 96532 h 99193"/>
                <a:gd name="connsiteX170" fmla="*/ 50896 w 206437"/>
                <a:gd name="connsiteY170" fmla="*/ 93806 h 99193"/>
                <a:gd name="connsiteX171" fmla="*/ 48234 w 206437"/>
                <a:gd name="connsiteY171" fmla="*/ 93806 h 99193"/>
                <a:gd name="connsiteX172" fmla="*/ 48234 w 206437"/>
                <a:gd name="connsiteY172" fmla="*/ 96532 h 99193"/>
                <a:gd name="connsiteX173" fmla="*/ 48234 w 206437"/>
                <a:gd name="connsiteY173" fmla="*/ 99194 h 99193"/>
                <a:gd name="connsiteX174" fmla="*/ 45572 w 206437"/>
                <a:gd name="connsiteY174" fmla="*/ 99194 h 99193"/>
                <a:gd name="connsiteX175" fmla="*/ 45572 w 206437"/>
                <a:gd name="connsiteY175" fmla="*/ 96532 h 99193"/>
                <a:gd name="connsiteX176" fmla="*/ 42847 w 206437"/>
                <a:gd name="connsiteY176" fmla="*/ 96532 h 99193"/>
                <a:gd name="connsiteX177" fmla="*/ 40185 w 206437"/>
                <a:gd name="connsiteY177" fmla="*/ 96532 h 99193"/>
                <a:gd name="connsiteX178" fmla="*/ 40185 w 206437"/>
                <a:gd name="connsiteY178" fmla="*/ 99194 h 99193"/>
                <a:gd name="connsiteX179" fmla="*/ 40185 w 206437"/>
                <a:gd name="connsiteY179" fmla="*/ 96532 h 99193"/>
                <a:gd name="connsiteX180" fmla="*/ 37523 w 206437"/>
                <a:gd name="connsiteY180" fmla="*/ 96532 h 99193"/>
                <a:gd name="connsiteX181" fmla="*/ 34797 w 206437"/>
                <a:gd name="connsiteY181" fmla="*/ 96532 h 99193"/>
                <a:gd name="connsiteX182" fmla="*/ 32135 w 206437"/>
                <a:gd name="connsiteY182" fmla="*/ 96532 h 99193"/>
                <a:gd name="connsiteX183" fmla="*/ 29473 w 206437"/>
                <a:gd name="connsiteY183" fmla="*/ 96532 h 99193"/>
                <a:gd name="connsiteX184" fmla="*/ 26811 w 206437"/>
                <a:gd name="connsiteY184" fmla="*/ 96532 h 99193"/>
                <a:gd name="connsiteX185" fmla="*/ 26811 w 206437"/>
                <a:gd name="connsiteY185" fmla="*/ 93806 h 99193"/>
                <a:gd name="connsiteX186" fmla="*/ 26811 w 206437"/>
                <a:gd name="connsiteY186" fmla="*/ 91144 h 99193"/>
                <a:gd name="connsiteX187" fmla="*/ 24085 w 206437"/>
                <a:gd name="connsiteY187" fmla="*/ 88482 h 99193"/>
                <a:gd name="connsiteX188" fmla="*/ 21423 w 206437"/>
                <a:gd name="connsiteY188" fmla="*/ 88482 h 99193"/>
                <a:gd name="connsiteX189" fmla="*/ 21423 w 206437"/>
                <a:gd name="connsiteY189" fmla="*/ 85756 h 99193"/>
                <a:gd name="connsiteX190" fmla="*/ 21423 w 206437"/>
                <a:gd name="connsiteY190" fmla="*/ 83095 h 99193"/>
                <a:gd name="connsiteX191" fmla="*/ 18761 w 206437"/>
                <a:gd name="connsiteY191" fmla="*/ 83095 h 99193"/>
                <a:gd name="connsiteX192" fmla="*/ 18761 w 206437"/>
                <a:gd name="connsiteY192" fmla="*/ 80433 h 99193"/>
                <a:gd name="connsiteX193" fmla="*/ 18761 w 206437"/>
                <a:gd name="connsiteY193" fmla="*/ 77770 h 99193"/>
                <a:gd name="connsiteX194" fmla="*/ 16036 w 206437"/>
                <a:gd name="connsiteY194" fmla="*/ 77770 h 99193"/>
                <a:gd name="connsiteX195" fmla="*/ 13374 w 206437"/>
                <a:gd name="connsiteY195" fmla="*/ 77770 h 99193"/>
                <a:gd name="connsiteX196" fmla="*/ 13374 w 206437"/>
                <a:gd name="connsiteY196" fmla="*/ 75045 h 99193"/>
                <a:gd name="connsiteX197" fmla="*/ 13374 w 206437"/>
                <a:gd name="connsiteY197" fmla="*/ 72383 h 99193"/>
                <a:gd name="connsiteX198" fmla="*/ 10712 w 206437"/>
                <a:gd name="connsiteY198" fmla="*/ 72383 h 99193"/>
                <a:gd name="connsiteX199" fmla="*/ 7986 w 206437"/>
                <a:gd name="connsiteY199" fmla="*/ 72383 h 99193"/>
                <a:gd name="connsiteX200" fmla="*/ 7986 w 206437"/>
                <a:gd name="connsiteY200" fmla="*/ 69721 h 99193"/>
                <a:gd name="connsiteX201" fmla="*/ 0 w 206437"/>
                <a:gd name="connsiteY201" fmla="*/ 53621 h 99193"/>
                <a:gd name="connsiteX202" fmla="*/ 0 w 206437"/>
                <a:gd name="connsiteY202" fmla="*/ 53621 h 9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206437" h="99193">
                  <a:moveTo>
                    <a:pt x="0" y="53621"/>
                  </a:moveTo>
                  <a:lnTo>
                    <a:pt x="0" y="50896"/>
                  </a:lnTo>
                  <a:lnTo>
                    <a:pt x="16036" y="24085"/>
                  </a:lnTo>
                  <a:lnTo>
                    <a:pt x="18761" y="21423"/>
                  </a:lnTo>
                  <a:lnTo>
                    <a:pt x="29473" y="18761"/>
                  </a:lnTo>
                  <a:lnTo>
                    <a:pt x="29473" y="16099"/>
                  </a:lnTo>
                  <a:lnTo>
                    <a:pt x="32135" y="16099"/>
                  </a:lnTo>
                  <a:lnTo>
                    <a:pt x="34797" y="16099"/>
                  </a:lnTo>
                  <a:lnTo>
                    <a:pt x="34797" y="13374"/>
                  </a:lnTo>
                  <a:lnTo>
                    <a:pt x="37523" y="13374"/>
                  </a:lnTo>
                  <a:lnTo>
                    <a:pt x="40185" y="13374"/>
                  </a:lnTo>
                  <a:lnTo>
                    <a:pt x="42847" y="13374"/>
                  </a:lnTo>
                  <a:lnTo>
                    <a:pt x="45572" y="13374"/>
                  </a:lnTo>
                  <a:lnTo>
                    <a:pt x="45572" y="10712"/>
                  </a:lnTo>
                  <a:lnTo>
                    <a:pt x="48234" y="10712"/>
                  </a:lnTo>
                  <a:lnTo>
                    <a:pt x="50896" y="10712"/>
                  </a:lnTo>
                  <a:lnTo>
                    <a:pt x="53622" y="10712"/>
                  </a:lnTo>
                  <a:lnTo>
                    <a:pt x="53622" y="8049"/>
                  </a:lnTo>
                  <a:lnTo>
                    <a:pt x="56284" y="8049"/>
                  </a:lnTo>
                  <a:lnTo>
                    <a:pt x="58946" y="8049"/>
                  </a:lnTo>
                  <a:lnTo>
                    <a:pt x="61608" y="8049"/>
                  </a:lnTo>
                  <a:lnTo>
                    <a:pt x="64333" y="5324"/>
                  </a:lnTo>
                  <a:lnTo>
                    <a:pt x="66995" y="5324"/>
                  </a:lnTo>
                  <a:lnTo>
                    <a:pt x="69658" y="5324"/>
                  </a:lnTo>
                  <a:lnTo>
                    <a:pt x="72383" y="2662"/>
                  </a:lnTo>
                  <a:lnTo>
                    <a:pt x="75045" y="5324"/>
                  </a:lnTo>
                  <a:lnTo>
                    <a:pt x="77707" y="5324"/>
                  </a:lnTo>
                  <a:lnTo>
                    <a:pt x="80433" y="5324"/>
                  </a:lnTo>
                  <a:lnTo>
                    <a:pt x="80433" y="2662"/>
                  </a:lnTo>
                  <a:lnTo>
                    <a:pt x="83095" y="2662"/>
                  </a:lnTo>
                  <a:lnTo>
                    <a:pt x="85757" y="2662"/>
                  </a:lnTo>
                  <a:lnTo>
                    <a:pt x="88419" y="2662"/>
                  </a:lnTo>
                  <a:lnTo>
                    <a:pt x="91144" y="2662"/>
                  </a:lnTo>
                  <a:lnTo>
                    <a:pt x="91144" y="0"/>
                  </a:lnTo>
                  <a:lnTo>
                    <a:pt x="93806" y="0"/>
                  </a:lnTo>
                  <a:lnTo>
                    <a:pt x="96468" y="0"/>
                  </a:lnTo>
                  <a:lnTo>
                    <a:pt x="99194" y="0"/>
                  </a:lnTo>
                  <a:lnTo>
                    <a:pt x="101856" y="0"/>
                  </a:lnTo>
                  <a:lnTo>
                    <a:pt x="104518" y="0"/>
                  </a:lnTo>
                  <a:lnTo>
                    <a:pt x="104518" y="2662"/>
                  </a:lnTo>
                  <a:lnTo>
                    <a:pt x="104518" y="5324"/>
                  </a:lnTo>
                  <a:lnTo>
                    <a:pt x="107243" y="5324"/>
                  </a:lnTo>
                  <a:lnTo>
                    <a:pt x="109905" y="8049"/>
                  </a:lnTo>
                  <a:lnTo>
                    <a:pt x="112568" y="8049"/>
                  </a:lnTo>
                  <a:lnTo>
                    <a:pt x="112568" y="10712"/>
                  </a:lnTo>
                  <a:lnTo>
                    <a:pt x="115293" y="10712"/>
                  </a:lnTo>
                  <a:lnTo>
                    <a:pt x="117955" y="10712"/>
                  </a:lnTo>
                  <a:lnTo>
                    <a:pt x="117955" y="13374"/>
                  </a:lnTo>
                  <a:lnTo>
                    <a:pt x="120617" y="13374"/>
                  </a:lnTo>
                  <a:lnTo>
                    <a:pt x="123279" y="13374"/>
                  </a:lnTo>
                  <a:lnTo>
                    <a:pt x="126005" y="13374"/>
                  </a:lnTo>
                  <a:lnTo>
                    <a:pt x="128667" y="13374"/>
                  </a:lnTo>
                  <a:lnTo>
                    <a:pt x="131329" y="13374"/>
                  </a:lnTo>
                  <a:lnTo>
                    <a:pt x="134054" y="13374"/>
                  </a:lnTo>
                  <a:lnTo>
                    <a:pt x="136716" y="16099"/>
                  </a:lnTo>
                  <a:lnTo>
                    <a:pt x="139378" y="16099"/>
                  </a:lnTo>
                  <a:lnTo>
                    <a:pt x="142104" y="16099"/>
                  </a:lnTo>
                  <a:lnTo>
                    <a:pt x="144766" y="16099"/>
                  </a:lnTo>
                  <a:lnTo>
                    <a:pt x="147428" y="16099"/>
                  </a:lnTo>
                  <a:lnTo>
                    <a:pt x="150090" y="16099"/>
                  </a:lnTo>
                  <a:lnTo>
                    <a:pt x="152816" y="16099"/>
                  </a:lnTo>
                  <a:lnTo>
                    <a:pt x="155478" y="13374"/>
                  </a:lnTo>
                  <a:lnTo>
                    <a:pt x="158140" y="13374"/>
                  </a:lnTo>
                  <a:lnTo>
                    <a:pt x="160865" y="13374"/>
                  </a:lnTo>
                  <a:lnTo>
                    <a:pt x="163527" y="13374"/>
                  </a:lnTo>
                  <a:lnTo>
                    <a:pt x="166189" y="13374"/>
                  </a:lnTo>
                  <a:lnTo>
                    <a:pt x="168915" y="13374"/>
                  </a:lnTo>
                  <a:lnTo>
                    <a:pt x="171577" y="13374"/>
                  </a:lnTo>
                  <a:lnTo>
                    <a:pt x="174239" y="13374"/>
                  </a:lnTo>
                  <a:lnTo>
                    <a:pt x="176901" y="13374"/>
                  </a:lnTo>
                  <a:lnTo>
                    <a:pt x="179626" y="13374"/>
                  </a:lnTo>
                  <a:lnTo>
                    <a:pt x="182288" y="16099"/>
                  </a:lnTo>
                  <a:lnTo>
                    <a:pt x="184951" y="16099"/>
                  </a:lnTo>
                  <a:lnTo>
                    <a:pt x="184951" y="18761"/>
                  </a:lnTo>
                  <a:lnTo>
                    <a:pt x="187676" y="18761"/>
                  </a:lnTo>
                  <a:lnTo>
                    <a:pt x="190338" y="18761"/>
                  </a:lnTo>
                  <a:lnTo>
                    <a:pt x="193000" y="18761"/>
                  </a:lnTo>
                  <a:lnTo>
                    <a:pt x="195726" y="18761"/>
                  </a:lnTo>
                  <a:lnTo>
                    <a:pt x="198388" y="16099"/>
                  </a:lnTo>
                  <a:lnTo>
                    <a:pt x="198388" y="18761"/>
                  </a:lnTo>
                  <a:lnTo>
                    <a:pt x="201050" y="21423"/>
                  </a:lnTo>
                  <a:lnTo>
                    <a:pt x="201050" y="24085"/>
                  </a:lnTo>
                  <a:lnTo>
                    <a:pt x="201050" y="26811"/>
                  </a:lnTo>
                  <a:lnTo>
                    <a:pt x="201050" y="29473"/>
                  </a:lnTo>
                  <a:lnTo>
                    <a:pt x="203775" y="29473"/>
                  </a:lnTo>
                  <a:lnTo>
                    <a:pt x="203775" y="32135"/>
                  </a:lnTo>
                  <a:lnTo>
                    <a:pt x="203775" y="34860"/>
                  </a:lnTo>
                  <a:lnTo>
                    <a:pt x="203775" y="37522"/>
                  </a:lnTo>
                  <a:lnTo>
                    <a:pt x="206437" y="40184"/>
                  </a:lnTo>
                  <a:lnTo>
                    <a:pt x="206437" y="42910"/>
                  </a:lnTo>
                  <a:lnTo>
                    <a:pt x="206437" y="45572"/>
                  </a:lnTo>
                  <a:lnTo>
                    <a:pt x="206437" y="48234"/>
                  </a:lnTo>
                  <a:lnTo>
                    <a:pt x="203775" y="48234"/>
                  </a:lnTo>
                  <a:lnTo>
                    <a:pt x="203775" y="50896"/>
                  </a:lnTo>
                  <a:lnTo>
                    <a:pt x="201050" y="50896"/>
                  </a:lnTo>
                  <a:lnTo>
                    <a:pt x="201050" y="48234"/>
                  </a:lnTo>
                  <a:lnTo>
                    <a:pt x="201050" y="50896"/>
                  </a:lnTo>
                  <a:lnTo>
                    <a:pt x="198388" y="50896"/>
                  </a:lnTo>
                  <a:lnTo>
                    <a:pt x="195726" y="50896"/>
                  </a:lnTo>
                  <a:lnTo>
                    <a:pt x="193000" y="48234"/>
                  </a:lnTo>
                  <a:lnTo>
                    <a:pt x="190338" y="48234"/>
                  </a:lnTo>
                  <a:lnTo>
                    <a:pt x="190338" y="50896"/>
                  </a:lnTo>
                  <a:lnTo>
                    <a:pt x="187676" y="50896"/>
                  </a:lnTo>
                  <a:lnTo>
                    <a:pt x="184951" y="53621"/>
                  </a:lnTo>
                  <a:lnTo>
                    <a:pt x="184951" y="56284"/>
                  </a:lnTo>
                  <a:lnTo>
                    <a:pt x="182288" y="56284"/>
                  </a:lnTo>
                  <a:lnTo>
                    <a:pt x="179626" y="58946"/>
                  </a:lnTo>
                  <a:lnTo>
                    <a:pt x="176901" y="58946"/>
                  </a:lnTo>
                  <a:lnTo>
                    <a:pt x="174239" y="58946"/>
                  </a:lnTo>
                  <a:lnTo>
                    <a:pt x="174239" y="61671"/>
                  </a:lnTo>
                  <a:lnTo>
                    <a:pt x="171577" y="61671"/>
                  </a:lnTo>
                  <a:lnTo>
                    <a:pt x="168915" y="58946"/>
                  </a:lnTo>
                  <a:lnTo>
                    <a:pt x="166189" y="58946"/>
                  </a:lnTo>
                  <a:lnTo>
                    <a:pt x="166189" y="61671"/>
                  </a:lnTo>
                  <a:lnTo>
                    <a:pt x="163527" y="61671"/>
                  </a:lnTo>
                  <a:lnTo>
                    <a:pt x="160865" y="61671"/>
                  </a:lnTo>
                  <a:lnTo>
                    <a:pt x="158140" y="61671"/>
                  </a:lnTo>
                  <a:lnTo>
                    <a:pt x="155478" y="61671"/>
                  </a:lnTo>
                  <a:lnTo>
                    <a:pt x="155478" y="64333"/>
                  </a:lnTo>
                  <a:lnTo>
                    <a:pt x="152816" y="64333"/>
                  </a:lnTo>
                  <a:lnTo>
                    <a:pt x="150090" y="64333"/>
                  </a:lnTo>
                  <a:lnTo>
                    <a:pt x="147428" y="64333"/>
                  </a:lnTo>
                  <a:lnTo>
                    <a:pt x="144766" y="64333"/>
                  </a:lnTo>
                  <a:lnTo>
                    <a:pt x="142104" y="64333"/>
                  </a:lnTo>
                  <a:lnTo>
                    <a:pt x="139378" y="64333"/>
                  </a:lnTo>
                  <a:lnTo>
                    <a:pt x="139378" y="66995"/>
                  </a:lnTo>
                  <a:lnTo>
                    <a:pt x="136716" y="66995"/>
                  </a:lnTo>
                  <a:lnTo>
                    <a:pt x="134054" y="66995"/>
                  </a:lnTo>
                  <a:lnTo>
                    <a:pt x="131329" y="66995"/>
                  </a:lnTo>
                  <a:lnTo>
                    <a:pt x="131329" y="69721"/>
                  </a:lnTo>
                  <a:lnTo>
                    <a:pt x="128667" y="72383"/>
                  </a:lnTo>
                  <a:lnTo>
                    <a:pt x="126005" y="72383"/>
                  </a:lnTo>
                  <a:lnTo>
                    <a:pt x="126005" y="69721"/>
                  </a:lnTo>
                  <a:lnTo>
                    <a:pt x="123279" y="72383"/>
                  </a:lnTo>
                  <a:lnTo>
                    <a:pt x="120617" y="72383"/>
                  </a:lnTo>
                  <a:lnTo>
                    <a:pt x="117955" y="72383"/>
                  </a:lnTo>
                  <a:lnTo>
                    <a:pt x="117955" y="75045"/>
                  </a:lnTo>
                  <a:lnTo>
                    <a:pt x="115293" y="75045"/>
                  </a:lnTo>
                  <a:lnTo>
                    <a:pt x="115293" y="77770"/>
                  </a:lnTo>
                  <a:lnTo>
                    <a:pt x="112568" y="77770"/>
                  </a:lnTo>
                  <a:lnTo>
                    <a:pt x="112568" y="75045"/>
                  </a:lnTo>
                  <a:lnTo>
                    <a:pt x="109905" y="75045"/>
                  </a:lnTo>
                  <a:lnTo>
                    <a:pt x="107243" y="75045"/>
                  </a:lnTo>
                  <a:lnTo>
                    <a:pt x="104518" y="77770"/>
                  </a:lnTo>
                  <a:lnTo>
                    <a:pt x="101856" y="77770"/>
                  </a:lnTo>
                  <a:lnTo>
                    <a:pt x="99194" y="77770"/>
                  </a:lnTo>
                  <a:lnTo>
                    <a:pt x="96468" y="77770"/>
                  </a:lnTo>
                  <a:lnTo>
                    <a:pt x="96468" y="80433"/>
                  </a:lnTo>
                  <a:lnTo>
                    <a:pt x="93806" y="80433"/>
                  </a:lnTo>
                  <a:lnTo>
                    <a:pt x="91144" y="80433"/>
                  </a:lnTo>
                  <a:lnTo>
                    <a:pt x="91144" y="83095"/>
                  </a:lnTo>
                  <a:lnTo>
                    <a:pt x="88419" y="83095"/>
                  </a:lnTo>
                  <a:lnTo>
                    <a:pt x="85757" y="83095"/>
                  </a:lnTo>
                  <a:lnTo>
                    <a:pt x="83095" y="83095"/>
                  </a:lnTo>
                  <a:lnTo>
                    <a:pt x="80433" y="83095"/>
                  </a:lnTo>
                  <a:lnTo>
                    <a:pt x="80433" y="85756"/>
                  </a:lnTo>
                  <a:lnTo>
                    <a:pt x="80433" y="88482"/>
                  </a:lnTo>
                  <a:lnTo>
                    <a:pt x="77707" y="88482"/>
                  </a:lnTo>
                  <a:lnTo>
                    <a:pt x="75045" y="88482"/>
                  </a:lnTo>
                  <a:lnTo>
                    <a:pt x="75045" y="91144"/>
                  </a:lnTo>
                  <a:lnTo>
                    <a:pt x="72383" y="91144"/>
                  </a:lnTo>
                  <a:lnTo>
                    <a:pt x="69658" y="91144"/>
                  </a:lnTo>
                  <a:lnTo>
                    <a:pt x="69658" y="93806"/>
                  </a:lnTo>
                  <a:lnTo>
                    <a:pt x="66995" y="93806"/>
                  </a:lnTo>
                  <a:lnTo>
                    <a:pt x="64333" y="93806"/>
                  </a:lnTo>
                  <a:lnTo>
                    <a:pt x="61608" y="93806"/>
                  </a:lnTo>
                  <a:lnTo>
                    <a:pt x="58946" y="93806"/>
                  </a:lnTo>
                  <a:lnTo>
                    <a:pt x="56284" y="93806"/>
                  </a:lnTo>
                  <a:lnTo>
                    <a:pt x="53622" y="93806"/>
                  </a:lnTo>
                  <a:lnTo>
                    <a:pt x="53622" y="96532"/>
                  </a:lnTo>
                  <a:lnTo>
                    <a:pt x="50896" y="93806"/>
                  </a:lnTo>
                  <a:lnTo>
                    <a:pt x="48234" y="93806"/>
                  </a:lnTo>
                  <a:lnTo>
                    <a:pt x="48234" y="96532"/>
                  </a:lnTo>
                  <a:lnTo>
                    <a:pt x="48234" y="99194"/>
                  </a:lnTo>
                  <a:lnTo>
                    <a:pt x="45572" y="99194"/>
                  </a:lnTo>
                  <a:lnTo>
                    <a:pt x="45572" y="96532"/>
                  </a:lnTo>
                  <a:lnTo>
                    <a:pt x="42847" y="96532"/>
                  </a:lnTo>
                  <a:lnTo>
                    <a:pt x="40185" y="96532"/>
                  </a:lnTo>
                  <a:lnTo>
                    <a:pt x="40185" y="99194"/>
                  </a:lnTo>
                  <a:lnTo>
                    <a:pt x="40185" y="96532"/>
                  </a:lnTo>
                  <a:lnTo>
                    <a:pt x="37523" y="96532"/>
                  </a:lnTo>
                  <a:lnTo>
                    <a:pt x="34797" y="96532"/>
                  </a:lnTo>
                  <a:lnTo>
                    <a:pt x="32135" y="96532"/>
                  </a:lnTo>
                  <a:lnTo>
                    <a:pt x="29473" y="96532"/>
                  </a:lnTo>
                  <a:lnTo>
                    <a:pt x="26811" y="96532"/>
                  </a:lnTo>
                  <a:lnTo>
                    <a:pt x="26811" y="93806"/>
                  </a:lnTo>
                  <a:lnTo>
                    <a:pt x="26811" y="91144"/>
                  </a:lnTo>
                  <a:lnTo>
                    <a:pt x="24085" y="88482"/>
                  </a:lnTo>
                  <a:lnTo>
                    <a:pt x="21423" y="88482"/>
                  </a:lnTo>
                  <a:lnTo>
                    <a:pt x="21423" y="85756"/>
                  </a:lnTo>
                  <a:lnTo>
                    <a:pt x="21423" y="83095"/>
                  </a:lnTo>
                  <a:lnTo>
                    <a:pt x="18761" y="83095"/>
                  </a:lnTo>
                  <a:lnTo>
                    <a:pt x="18761" y="80433"/>
                  </a:lnTo>
                  <a:lnTo>
                    <a:pt x="18761" y="77770"/>
                  </a:lnTo>
                  <a:lnTo>
                    <a:pt x="16036" y="77770"/>
                  </a:lnTo>
                  <a:lnTo>
                    <a:pt x="13374" y="77770"/>
                  </a:lnTo>
                  <a:lnTo>
                    <a:pt x="13374" y="75045"/>
                  </a:lnTo>
                  <a:lnTo>
                    <a:pt x="13374" y="72383"/>
                  </a:lnTo>
                  <a:lnTo>
                    <a:pt x="10712" y="72383"/>
                  </a:lnTo>
                  <a:lnTo>
                    <a:pt x="7986" y="72383"/>
                  </a:lnTo>
                  <a:lnTo>
                    <a:pt x="7986" y="69721"/>
                  </a:lnTo>
                  <a:lnTo>
                    <a:pt x="0" y="53621"/>
                  </a:lnTo>
                  <a:lnTo>
                    <a:pt x="0" y="536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3" name="Freeform: Shape 242">
              <a:extLst>
                <a:ext uri="{FF2B5EF4-FFF2-40B4-BE49-F238E27FC236}">
                  <a16:creationId xmlns:a16="http://schemas.microsoft.com/office/drawing/2014/main" id="{E0F544AF-93D2-F85D-F1F4-3CE992AA058D}"/>
                </a:ext>
              </a:extLst>
            </p:cNvPr>
            <p:cNvSpPr/>
            <p:nvPr/>
          </p:nvSpPr>
          <p:spPr>
            <a:xfrm>
              <a:off x="1990453" y="4162907"/>
              <a:ext cx="260058" cy="152815"/>
            </a:xfrm>
            <a:custGeom>
              <a:avLst/>
              <a:gdLst>
                <a:gd name="connsiteX0" fmla="*/ 18761 w 260058"/>
                <a:gd name="connsiteY0" fmla="*/ 53622 h 152815"/>
                <a:gd name="connsiteX1" fmla="*/ 24149 w 260058"/>
                <a:gd name="connsiteY1" fmla="*/ 56284 h 152815"/>
                <a:gd name="connsiteX2" fmla="*/ 26811 w 260058"/>
                <a:gd name="connsiteY2" fmla="*/ 56284 h 152815"/>
                <a:gd name="connsiteX3" fmla="*/ 29473 w 260058"/>
                <a:gd name="connsiteY3" fmla="*/ 56284 h 152815"/>
                <a:gd name="connsiteX4" fmla="*/ 32198 w 260058"/>
                <a:gd name="connsiteY4" fmla="*/ 56284 h 152815"/>
                <a:gd name="connsiteX5" fmla="*/ 34860 w 260058"/>
                <a:gd name="connsiteY5" fmla="*/ 56284 h 152815"/>
                <a:gd name="connsiteX6" fmla="*/ 34860 w 260058"/>
                <a:gd name="connsiteY6" fmla="*/ 58946 h 152815"/>
                <a:gd name="connsiteX7" fmla="*/ 37523 w 260058"/>
                <a:gd name="connsiteY7" fmla="*/ 58946 h 152815"/>
                <a:gd name="connsiteX8" fmla="*/ 42910 w 260058"/>
                <a:gd name="connsiteY8" fmla="*/ 58946 h 152815"/>
                <a:gd name="connsiteX9" fmla="*/ 45572 w 260058"/>
                <a:gd name="connsiteY9" fmla="*/ 61672 h 152815"/>
                <a:gd name="connsiteX10" fmla="*/ 48234 w 260058"/>
                <a:gd name="connsiteY10" fmla="*/ 61672 h 152815"/>
                <a:gd name="connsiteX11" fmla="*/ 50960 w 260058"/>
                <a:gd name="connsiteY11" fmla="*/ 58946 h 152815"/>
                <a:gd name="connsiteX12" fmla="*/ 53622 w 260058"/>
                <a:gd name="connsiteY12" fmla="*/ 58946 h 152815"/>
                <a:gd name="connsiteX13" fmla="*/ 56284 w 260058"/>
                <a:gd name="connsiteY13" fmla="*/ 61672 h 152815"/>
                <a:gd name="connsiteX14" fmla="*/ 59009 w 260058"/>
                <a:gd name="connsiteY14" fmla="*/ 61672 h 152815"/>
                <a:gd name="connsiteX15" fmla="*/ 61671 w 260058"/>
                <a:gd name="connsiteY15" fmla="*/ 61672 h 152815"/>
                <a:gd name="connsiteX16" fmla="*/ 64333 w 260058"/>
                <a:gd name="connsiteY16" fmla="*/ 61672 h 152815"/>
                <a:gd name="connsiteX17" fmla="*/ 67059 w 260058"/>
                <a:gd name="connsiteY17" fmla="*/ 61672 h 152815"/>
                <a:gd name="connsiteX18" fmla="*/ 69721 w 260058"/>
                <a:gd name="connsiteY18" fmla="*/ 61672 h 152815"/>
                <a:gd name="connsiteX19" fmla="*/ 69721 w 260058"/>
                <a:gd name="connsiteY19" fmla="*/ 58946 h 152815"/>
                <a:gd name="connsiteX20" fmla="*/ 72383 w 260058"/>
                <a:gd name="connsiteY20" fmla="*/ 58946 h 152815"/>
                <a:gd name="connsiteX21" fmla="*/ 72383 w 260058"/>
                <a:gd name="connsiteY21" fmla="*/ 56284 h 152815"/>
                <a:gd name="connsiteX22" fmla="*/ 75045 w 260058"/>
                <a:gd name="connsiteY22" fmla="*/ 50960 h 152815"/>
                <a:gd name="connsiteX23" fmla="*/ 77770 w 260058"/>
                <a:gd name="connsiteY23" fmla="*/ 48234 h 152815"/>
                <a:gd name="connsiteX24" fmla="*/ 80433 w 260058"/>
                <a:gd name="connsiteY24" fmla="*/ 45572 h 152815"/>
                <a:gd name="connsiteX25" fmla="*/ 80433 w 260058"/>
                <a:gd name="connsiteY25" fmla="*/ 40185 h 152815"/>
                <a:gd name="connsiteX26" fmla="*/ 83095 w 260058"/>
                <a:gd name="connsiteY26" fmla="*/ 37523 h 152815"/>
                <a:gd name="connsiteX27" fmla="*/ 85820 w 260058"/>
                <a:gd name="connsiteY27" fmla="*/ 34860 h 152815"/>
                <a:gd name="connsiteX28" fmla="*/ 88482 w 260058"/>
                <a:gd name="connsiteY28" fmla="*/ 32135 h 152815"/>
                <a:gd name="connsiteX29" fmla="*/ 88482 w 260058"/>
                <a:gd name="connsiteY29" fmla="*/ 29473 h 152815"/>
                <a:gd name="connsiteX30" fmla="*/ 91144 w 260058"/>
                <a:gd name="connsiteY30" fmla="*/ 29473 h 152815"/>
                <a:gd name="connsiteX31" fmla="*/ 91144 w 260058"/>
                <a:gd name="connsiteY31" fmla="*/ 26811 h 152815"/>
                <a:gd name="connsiteX32" fmla="*/ 93870 w 260058"/>
                <a:gd name="connsiteY32" fmla="*/ 26811 h 152815"/>
                <a:gd name="connsiteX33" fmla="*/ 96532 w 260058"/>
                <a:gd name="connsiteY33" fmla="*/ 26811 h 152815"/>
                <a:gd name="connsiteX34" fmla="*/ 99194 w 260058"/>
                <a:gd name="connsiteY34" fmla="*/ 26811 h 152815"/>
                <a:gd name="connsiteX35" fmla="*/ 101919 w 260058"/>
                <a:gd name="connsiteY35" fmla="*/ 26811 h 152815"/>
                <a:gd name="connsiteX36" fmla="*/ 104581 w 260058"/>
                <a:gd name="connsiteY36" fmla="*/ 26811 h 152815"/>
                <a:gd name="connsiteX37" fmla="*/ 107243 w 260058"/>
                <a:gd name="connsiteY37" fmla="*/ 24086 h 152815"/>
                <a:gd name="connsiteX38" fmla="*/ 109905 w 260058"/>
                <a:gd name="connsiteY38" fmla="*/ 24086 h 152815"/>
                <a:gd name="connsiteX39" fmla="*/ 112631 w 260058"/>
                <a:gd name="connsiteY39" fmla="*/ 21423 h 152815"/>
                <a:gd name="connsiteX40" fmla="*/ 115293 w 260058"/>
                <a:gd name="connsiteY40" fmla="*/ 21423 h 152815"/>
                <a:gd name="connsiteX41" fmla="*/ 115293 w 260058"/>
                <a:gd name="connsiteY41" fmla="*/ 18761 h 152815"/>
                <a:gd name="connsiteX42" fmla="*/ 117955 w 260058"/>
                <a:gd name="connsiteY42" fmla="*/ 18761 h 152815"/>
                <a:gd name="connsiteX43" fmla="*/ 123343 w 260058"/>
                <a:gd name="connsiteY43" fmla="*/ 16099 h 152815"/>
                <a:gd name="connsiteX44" fmla="*/ 126005 w 260058"/>
                <a:gd name="connsiteY44" fmla="*/ 16099 h 152815"/>
                <a:gd name="connsiteX45" fmla="*/ 126005 w 260058"/>
                <a:gd name="connsiteY45" fmla="*/ 13374 h 152815"/>
                <a:gd name="connsiteX46" fmla="*/ 128730 w 260058"/>
                <a:gd name="connsiteY46" fmla="*/ 13374 h 152815"/>
                <a:gd name="connsiteX47" fmla="*/ 131392 w 260058"/>
                <a:gd name="connsiteY47" fmla="*/ 10712 h 152815"/>
                <a:gd name="connsiteX48" fmla="*/ 134054 w 260058"/>
                <a:gd name="connsiteY48" fmla="*/ 10712 h 152815"/>
                <a:gd name="connsiteX49" fmla="*/ 136716 w 260058"/>
                <a:gd name="connsiteY49" fmla="*/ 10712 h 152815"/>
                <a:gd name="connsiteX50" fmla="*/ 139442 w 260058"/>
                <a:gd name="connsiteY50" fmla="*/ 8050 h 152815"/>
                <a:gd name="connsiteX51" fmla="*/ 142104 w 260058"/>
                <a:gd name="connsiteY51" fmla="*/ 8050 h 152815"/>
                <a:gd name="connsiteX52" fmla="*/ 144766 w 260058"/>
                <a:gd name="connsiteY52" fmla="*/ 5324 h 152815"/>
                <a:gd name="connsiteX53" fmla="*/ 144766 w 260058"/>
                <a:gd name="connsiteY53" fmla="*/ 8050 h 152815"/>
                <a:gd name="connsiteX54" fmla="*/ 147491 w 260058"/>
                <a:gd name="connsiteY54" fmla="*/ 8050 h 152815"/>
                <a:gd name="connsiteX55" fmla="*/ 147491 w 260058"/>
                <a:gd name="connsiteY55" fmla="*/ 5324 h 152815"/>
                <a:gd name="connsiteX56" fmla="*/ 150153 w 260058"/>
                <a:gd name="connsiteY56" fmla="*/ 2662 h 152815"/>
                <a:gd name="connsiteX57" fmla="*/ 152816 w 260058"/>
                <a:gd name="connsiteY57" fmla="*/ 2662 h 152815"/>
                <a:gd name="connsiteX58" fmla="*/ 155541 w 260058"/>
                <a:gd name="connsiteY58" fmla="*/ 2662 h 152815"/>
                <a:gd name="connsiteX59" fmla="*/ 155541 w 260058"/>
                <a:gd name="connsiteY59" fmla="*/ 0 h 152815"/>
                <a:gd name="connsiteX60" fmla="*/ 158203 w 260058"/>
                <a:gd name="connsiteY60" fmla="*/ 0 h 152815"/>
                <a:gd name="connsiteX61" fmla="*/ 158203 w 260058"/>
                <a:gd name="connsiteY61" fmla="*/ 2662 h 152815"/>
                <a:gd name="connsiteX62" fmla="*/ 160865 w 260058"/>
                <a:gd name="connsiteY62" fmla="*/ 2662 h 152815"/>
                <a:gd name="connsiteX63" fmla="*/ 160865 w 260058"/>
                <a:gd name="connsiteY63" fmla="*/ 5324 h 152815"/>
                <a:gd name="connsiteX64" fmla="*/ 163527 w 260058"/>
                <a:gd name="connsiteY64" fmla="*/ 5324 h 152815"/>
                <a:gd name="connsiteX65" fmla="*/ 166253 w 260058"/>
                <a:gd name="connsiteY65" fmla="*/ 5324 h 152815"/>
                <a:gd name="connsiteX66" fmla="*/ 168915 w 260058"/>
                <a:gd name="connsiteY66" fmla="*/ 8050 h 152815"/>
                <a:gd name="connsiteX67" fmla="*/ 171577 w 260058"/>
                <a:gd name="connsiteY67" fmla="*/ 8050 h 152815"/>
                <a:gd name="connsiteX68" fmla="*/ 174302 w 260058"/>
                <a:gd name="connsiteY68" fmla="*/ 8050 h 152815"/>
                <a:gd name="connsiteX69" fmla="*/ 176964 w 260058"/>
                <a:gd name="connsiteY69" fmla="*/ 10712 h 152815"/>
                <a:gd name="connsiteX70" fmla="*/ 179626 w 260058"/>
                <a:gd name="connsiteY70" fmla="*/ 10712 h 152815"/>
                <a:gd name="connsiteX71" fmla="*/ 182352 w 260058"/>
                <a:gd name="connsiteY71" fmla="*/ 13374 h 152815"/>
                <a:gd name="connsiteX72" fmla="*/ 185014 w 260058"/>
                <a:gd name="connsiteY72" fmla="*/ 13374 h 152815"/>
                <a:gd name="connsiteX73" fmla="*/ 187676 w 260058"/>
                <a:gd name="connsiteY73" fmla="*/ 13374 h 152815"/>
                <a:gd name="connsiteX74" fmla="*/ 187676 w 260058"/>
                <a:gd name="connsiteY74" fmla="*/ 16099 h 152815"/>
                <a:gd name="connsiteX75" fmla="*/ 190338 w 260058"/>
                <a:gd name="connsiteY75" fmla="*/ 16099 h 152815"/>
                <a:gd name="connsiteX76" fmla="*/ 193063 w 260058"/>
                <a:gd name="connsiteY76" fmla="*/ 16099 h 152815"/>
                <a:gd name="connsiteX77" fmla="*/ 195726 w 260058"/>
                <a:gd name="connsiteY77" fmla="*/ 16099 h 152815"/>
                <a:gd name="connsiteX78" fmla="*/ 195726 w 260058"/>
                <a:gd name="connsiteY78" fmla="*/ 18761 h 152815"/>
                <a:gd name="connsiteX79" fmla="*/ 195726 w 260058"/>
                <a:gd name="connsiteY79" fmla="*/ 16099 h 152815"/>
                <a:gd name="connsiteX80" fmla="*/ 198388 w 260058"/>
                <a:gd name="connsiteY80" fmla="*/ 16099 h 152815"/>
                <a:gd name="connsiteX81" fmla="*/ 201113 w 260058"/>
                <a:gd name="connsiteY81" fmla="*/ 16099 h 152815"/>
                <a:gd name="connsiteX82" fmla="*/ 203775 w 260058"/>
                <a:gd name="connsiteY82" fmla="*/ 16099 h 152815"/>
                <a:gd name="connsiteX83" fmla="*/ 203775 w 260058"/>
                <a:gd name="connsiteY83" fmla="*/ 13374 h 152815"/>
                <a:gd name="connsiteX84" fmla="*/ 206437 w 260058"/>
                <a:gd name="connsiteY84" fmla="*/ 13374 h 152815"/>
                <a:gd name="connsiteX85" fmla="*/ 206437 w 260058"/>
                <a:gd name="connsiteY85" fmla="*/ 16099 h 152815"/>
                <a:gd name="connsiteX86" fmla="*/ 209163 w 260058"/>
                <a:gd name="connsiteY86" fmla="*/ 16099 h 152815"/>
                <a:gd name="connsiteX87" fmla="*/ 209163 w 260058"/>
                <a:gd name="connsiteY87" fmla="*/ 13374 h 152815"/>
                <a:gd name="connsiteX88" fmla="*/ 211825 w 260058"/>
                <a:gd name="connsiteY88" fmla="*/ 13374 h 152815"/>
                <a:gd name="connsiteX89" fmla="*/ 211825 w 260058"/>
                <a:gd name="connsiteY89" fmla="*/ 10712 h 152815"/>
                <a:gd name="connsiteX90" fmla="*/ 214487 w 260058"/>
                <a:gd name="connsiteY90" fmla="*/ 10712 h 152815"/>
                <a:gd name="connsiteX91" fmla="*/ 217212 w 260058"/>
                <a:gd name="connsiteY91" fmla="*/ 10712 h 152815"/>
                <a:gd name="connsiteX92" fmla="*/ 219874 w 260058"/>
                <a:gd name="connsiteY92" fmla="*/ 10712 h 152815"/>
                <a:gd name="connsiteX93" fmla="*/ 219874 w 260058"/>
                <a:gd name="connsiteY93" fmla="*/ 13374 h 152815"/>
                <a:gd name="connsiteX94" fmla="*/ 222536 w 260058"/>
                <a:gd name="connsiteY94" fmla="*/ 13374 h 152815"/>
                <a:gd name="connsiteX95" fmla="*/ 225198 w 260058"/>
                <a:gd name="connsiteY95" fmla="*/ 13374 h 152815"/>
                <a:gd name="connsiteX96" fmla="*/ 230586 w 260058"/>
                <a:gd name="connsiteY96" fmla="*/ 16099 h 152815"/>
                <a:gd name="connsiteX97" fmla="*/ 233248 w 260058"/>
                <a:gd name="connsiteY97" fmla="*/ 16099 h 152815"/>
                <a:gd name="connsiteX98" fmla="*/ 235973 w 260058"/>
                <a:gd name="connsiteY98" fmla="*/ 16099 h 152815"/>
                <a:gd name="connsiteX99" fmla="*/ 238636 w 260058"/>
                <a:gd name="connsiteY99" fmla="*/ 16099 h 152815"/>
                <a:gd name="connsiteX100" fmla="*/ 241298 w 260058"/>
                <a:gd name="connsiteY100" fmla="*/ 18761 h 152815"/>
                <a:gd name="connsiteX101" fmla="*/ 244023 w 260058"/>
                <a:gd name="connsiteY101" fmla="*/ 18761 h 152815"/>
                <a:gd name="connsiteX102" fmla="*/ 246685 w 260058"/>
                <a:gd name="connsiteY102" fmla="*/ 18761 h 152815"/>
                <a:gd name="connsiteX103" fmla="*/ 249347 w 260058"/>
                <a:gd name="connsiteY103" fmla="*/ 18761 h 152815"/>
                <a:gd name="connsiteX104" fmla="*/ 252009 w 260058"/>
                <a:gd name="connsiteY104" fmla="*/ 21423 h 152815"/>
                <a:gd name="connsiteX105" fmla="*/ 254735 w 260058"/>
                <a:gd name="connsiteY105" fmla="*/ 21423 h 152815"/>
                <a:gd name="connsiteX106" fmla="*/ 260059 w 260058"/>
                <a:gd name="connsiteY106" fmla="*/ 21423 h 152815"/>
                <a:gd name="connsiteX107" fmla="*/ 260059 w 260058"/>
                <a:gd name="connsiteY107" fmla="*/ 24086 h 152815"/>
                <a:gd name="connsiteX108" fmla="*/ 257397 w 260058"/>
                <a:gd name="connsiteY108" fmla="*/ 24086 h 152815"/>
                <a:gd name="connsiteX109" fmla="*/ 257397 w 260058"/>
                <a:gd name="connsiteY109" fmla="*/ 26811 h 152815"/>
                <a:gd name="connsiteX110" fmla="*/ 257397 w 260058"/>
                <a:gd name="connsiteY110" fmla="*/ 29473 h 152815"/>
                <a:gd name="connsiteX111" fmla="*/ 254735 w 260058"/>
                <a:gd name="connsiteY111" fmla="*/ 29473 h 152815"/>
                <a:gd name="connsiteX112" fmla="*/ 254735 w 260058"/>
                <a:gd name="connsiteY112" fmla="*/ 32135 h 152815"/>
                <a:gd name="connsiteX113" fmla="*/ 254735 w 260058"/>
                <a:gd name="connsiteY113" fmla="*/ 34860 h 152815"/>
                <a:gd name="connsiteX114" fmla="*/ 252009 w 260058"/>
                <a:gd name="connsiteY114" fmla="*/ 37523 h 152815"/>
                <a:gd name="connsiteX115" fmla="*/ 252009 w 260058"/>
                <a:gd name="connsiteY115" fmla="*/ 40185 h 152815"/>
                <a:gd name="connsiteX116" fmla="*/ 252009 w 260058"/>
                <a:gd name="connsiteY116" fmla="*/ 42910 h 152815"/>
                <a:gd name="connsiteX117" fmla="*/ 249347 w 260058"/>
                <a:gd name="connsiteY117" fmla="*/ 42910 h 152815"/>
                <a:gd name="connsiteX118" fmla="*/ 249347 w 260058"/>
                <a:gd name="connsiteY118" fmla="*/ 45572 h 152815"/>
                <a:gd name="connsiteX119" fmla="*/ 252009 w 260058"/>
                <a:gd name="connsiteY119" fmla="*/ 45572 h 152815"/>
                <a:gd name="connsiteX120" fmla="*/ 249347 w 260058"/>
                <a:gd name="connsiteY120" fmla="*/ 45572 h 152815"/>
                <a:gd name="connsiteX121" fmla="*/ 246685 w 260058"/>
                <a:gd name="connsiteY121" fmla="*/ 48234 h 152815"/>
                <a:gd name="connsiteX122" fmla="*/ 244023 w 260058"/>
                <a:gd name="connsiteY122" fmla="*/ 48234 h 152815"/>
                <a:gd name="connsiteX123" fmla="*/ 244023 w 260058"/>
                <a:gd name="connsiteY123" fmla="*/ 50960 h 152815"/>
                <a:gd name="connsiteX124" fmla="*/ 241298 w 260058"/>
                <a:gd name="connsiteY124" fmla="*/ 50960 h 152815"/>
                <a:gd name="connsiteX125" fmla="*/ 241298 w 260058"/>
                <a:gd name="connsiteY125" fmla="*/ 48234 h 152815"/>
                <a:gd name="connsiteX126" fmla="*/ 238636 w 260058"/>
                <a:gd name="connsiteY126" fmla="*/ 45572 h 152815"/>
                <a:gd name="connsiteX127" fmla="*/ 235973 w 260058"/>
                <a:gd name="connsiteY127" fmla="*/ 45572 h 152815"/>
                <a:gd name="connsiteX128" fmla="*/ 233248 w 260058"/>
                <a:gd name="connsiteY128" fmla="*/ 45572 h 152815"/>
                <a:gd name="connsiteX129" fmla="*/ 233248 w 260058"/>
                <a:gd name="connsiteY129" fmla="*/ 48234 h 152815"/>
                <a:gd name="connsiteX130" fmla="*/ 230586 w 260058"/>
                <a:gd name="connsiteY130" fmla="*/ 48234 h 152815"/>
                <a:gd name="connsiteX131" fmla="*/ 227924 w 260058"/>
                <a:gd name="connsiteY131" fmla="*/ 50960 h 152815"/>
                <a:gd name="connsiteX132" fmla="*/ 225198 w 260058"/>
                <a:gd name="connsiteY132" fmla="*/ 50960 h 152815"/>
                <a:gd name="connsiteX133" fmla="*/ 225198 w 260058"/>
                <a:gd name="connsiteY133" fmla="*/ 53622 h 152815"/>
                <a:gd name="connsiteX134" fmla="*/ 222536 w 260058"/>
                <a:gd name="connsiteY134" fmla="*/ 53622 h 152815"/>
                <a:gd name="connsiteX135" fmla="*/ 219874 w 260058"/>
                <a:gd name="connsiteY135" fmla="*/ 53622 h 152815"/>
                <a:gd name="connsiteX136" fmla="*/ 217212 w 260058"/>
                <a:gd name="connsiteY136" fmla="*/ 56284 h 152815"/>
                <a:gd name="connsiteX137" fmla="*/ 214487 w 260058"/>
                <a:gd name="connsiteY137" fmla="*/ 56284 h 152815"/>
                <a:gd name="connsiteX138" fmla="*/ 214487 w 260058"/>
                <a:gd name="connsiteY138" fmla="*/ 58946 h 152815"/>
                <a:gd name="connsiteX139" fmla="*/ 211825 w 260058"/>
                <a:gd name="connsiteY139" fmla="*/ 58946 h 152815"/>
                <a:gd name="connsiteX140" fmla="*/ 209163 w 260058"/>
                <a:gd name="connsiteY140" fmla="*/ 58946 h 152815"/>
                <a:gd name="connsiteX141" fmla="*/ 206437 w 260058"/>
                <a:gd name="connsiteY141" fmla="*/ 61672 h 152815"/>
                <a:gd name="connsiteX142" fmla="*/ 203775 w 260058"/>
                <a:gd name="connsiteY142" fmla="*/ 61672 h 152815"/>
                <a:gd name="connsiteX143" fmla="*/ 203775 w 260058"/>
                <a:gd name="connsiteY143" fmla="*/ 64334 h 152815"/>
                <a:gd name="connsiteX144" fmla="*/ 198388 w 260058"/>
                <a:gd name="connsiteY144" fmla="*/ 64334 h 152815"/>
                <a:gd name="connsiteX145" fmla="*/ 195726 w 260058"/>
                <a:gd name="connsiteY145" fmla="*/ 66995 h 152815"/>
                <a:gd name="connsiteX146" fmla="*/ 193063 w 260058"/>
                <a:gd name="connsiteY146" fmla="*/ 69721 h 152815"/>
                <a:gd name="connsiteX147" fmla="*/ 187676 w 260058"/>
                <a:gd name="connsiteY147" fmla="*/ 72383 h 152815"/>
                <a:gd name="connsiteX148" fmla="*/ 185014 w 260058"/>
                <a:gd name="connsiteY148" fmla="*/ 75045 h 152815"/>
                <a:gd name="connsiteX149" fmla="*/ 182352 w 260058"/>
                <a:gd name="connsiteY149" fmla="*/ 75045 h 152815"/>
                <a:gd name="connsiteX150" fmla="*/ 179626 w 260058"/>
                <a:gd name="connsiteY150" fmla="*/ 75045 h 152815"/>
                <a:gd name="connsiteX151" fmla="*/ 176964 w 260058"/>
                <a:gd name="connsiteY151" fmla="*/ 77771 h 152815"/>
                <a:gd name="connsiteX152" fmla="*/ 174302 w 260058"/>
                <a:gd name="connsiteY152" fmla="*/ 77771 h 152815"/>
                <a:gd name="connsiteX153" fmla="*/ 171577 w 260058"/>
                <a:gd name="connsiteY153" fmla="*/ 77771 h 152815"/>
                <a:gd name="connsiteX154" fmla="*/ 171577 w 260058"/>
                <a:gd name="connsiteY154" fmla="*/ 80433 h 152815"/>
                <a:gd name="connsiteX155" fmla="*/ 168915 w 260058"/>
                <a:gd name="connsiteY155" fmla="*/ 80433 h 152815"/>
                <a:gd name="connsiteX156" fmla="*/ 166253 w 260058"/>
                <a:gd name="connsiteY156" fmla="*/ 83095 h 152815"/>
                <a:gd name="connsiteX157" fmla="*/ 163527 w 260058"/>
                <a:gd name="connsiteY157" fmla="*/ 83095 h 152815"/>
                <a:gd name="connsiteX158" fmla="*/ 155541 w 260058"/>
                <a:gd name="connsiteY158" fmla="*/ 91144 h 152815"/>
                <a:gd name="connsiteX159" fmla="*/ 147491 w 260058"/>
                <a:gd name="connsiteY159" fmla="*/ 96532 h 152815"/>
                <a:gd name="connsiteX160" fmla="*/ 128730 w 260058"/>
                <a:gd name="connsiteY160" fmla="*/ 109906 h 152815"/>
                <a:gd name="connsiteX161" fmla="*/ 117955 w 260058"/>
                <a:gd name="connsiteY161" fmla="*/ 117955 h 152815"/>
                <a:gd name="connsiteX162" fmla="*/ 117955 w 260058"/>
                <a:gd name="connsiteY162" fmla="*/ 120617 h 152815"/>
                <a:gd name="connsiteX163" fmla="*/ 120681 w 260058"/>
                <a:gd name="connsiteY163" fmla="*/ 120617 h 152815"/>
                <a:gd name="connsiteX164" fmla="*/ 123343 w 260058"/>
                <a:gd name="connsiteY164" fmla="*/ 123343 h 152815"/>
                <a:gd name="connsiteX165" fmla="*/ 126005 w 260058"/>
                <a:gd name="connsiteY165" fmla="*/ 123343 h 152815"/>
                <a:gd name="connsiteX166" fmla="*/ 126005 w 260058"/>
                <a:gd name="connsiteY166" fmla="*/ 126005 h 152815"/>
                <a:gd name="connsiteX167" fmla="*/ 128730 w 260058"/>
                <a:gd name="connsiteY167" fmla="*/ 126005 h 152815"/>
                <a:gd name="connsiteX168" fmla="*/ 128730 w 260058"/>
                <a:gd name="connsiteY168" fmla="*/ 128667 h 152815"/>
                <a:gd name="connsiteX169" fmla="*/ 128730 w 260058"/>
                <a:gd name="connsiteY169" fmla="*/ 131392 h 152815"/>
                <a:gd name="connsiteX170" fmla="*/ 128730 w 260058"/>
                <a:gd name="connsiteY170" fmla="*/ 134054 h 152815"/>
                <a:gd name="connsiteX171" fmla="*/ 128730 w 260058"/>
                <a:gd name="connsiteY171" fmla="*/ 136716 h 152815"/>
                <a:gd name="connsiteX172" fmla="*/ 126005 w 260058"/>
                <a:gd name="connsiteY172" fmla="*/ 136716 h 152815"/>
                <a:gd name="connsiteX173" fmla="*/ 126005 w 260058"/>
                <a:gd name="connsiteY173" fmla="*/ 139442 h 152815"/>
                <a:gd name="connsiteX174" fmla="*/ 123343 w 260058"/>
                <a:gd name="connsiteY174" fmla="*/ 139442 h 152815"/>
                <a:gd name="connsiteX175" fmla="*/ 120681 w 260058"/>
                <a:gd name="connsiteY175" fmla="*/ 139442 h 152815"/>
                <a:gd name="connsiteX176" fmla="*/ 120681 w 260058"/>
                <a:gd name="connsiteY176" fmla="*/ 142104 h 152815"/>
                <a:gd name="connsiteX177" fmla="*/ 117955 w 260058"/>
                <a:gd name="connsiteY177" fmla="*/ 144766 h 152815"/>
                <a:gd name="connsiteX178" fmla="*/ 117955 w 260058"/>
                <a:gd name="connsiteY178" fmla="*/ 147428 h 152815"/>
                <a:gd name="connsiteX179" fmla="*/ 115293 w 260058"/>
                <a:gd name="connsiteY179" fmla="*/ 147428 h 152815"/>
                <a:gd name="connsiteX180" fmla="*/ 112631 w 260058"/>
                <a:gd name="connsiteY180" fmla="*/ 147428 h 152815"/>
                <a:gd name="connsiteX181" fmla="*/ 112631 w 260058"/>
                <a:gd name="connsiteY181" fmla="*/ 150153 h 152815"/>
                <a:gd name="connsiteX182" fmla="*/ 109905 w 260058"/>
                <a:gd name="connsiteY182" fmla="*/ 152816 h 152815"/>
                <a:gd name="connsiteX183" fmla="*/ 107243 w 260058"/>
                <a:gd name="connsiteY183" fmla="*/ 152816 h 152815"/>
                <a:gd name="connsiteX184" fmla="*/ 104581 w 260058"/>
                <a:gd name="connsiteY184" fmla="*/ 152816 h 152815"/>
                <a:gd name="connsiteX185" fmla="*/ 101919 w 260058"/>
                <a:gd name="connsiteY185" fmla="*/ 152816 h 152815"/>
                <a:gd name="connsiteX186" fmla="*/ 99194 w 260058"/>
                <a:gd name="connsiteY186" fmla="*/ 152816 h 152815"/>
                <a:gd name="connsiteX187" fmla="*/ 96532 w 260058"/>
                <a:gd name="connsiteY187" fmla="*/ 152816 h 152815"/>
                <a:gd name="connsiteX188" fmla="*/ 93870 w 260058"/>
                <a:gd name="connsiteY188" fmla="*/ 152816 h 152815"/>
                <a:gd name="connsiteX189" fmla="*/ 91144 w 260058"/>
                <a:gd name="connsiteY189" fmla="*/ 152816 h 152815"/>
                <a:gd name="connsiteX190" fmla="*/ 91144 w 260058"/>
                <a:gd name="connsiteY190" fmla="*/ 150153 h 152815"/>
                <a:gd name="connsiteX191" fmla="*/ 88482 w 260058"/>
                <a:gd name="connsiteY191" fmla="*/ 150153 h 152815"/>
                <a:gd name="connsiteX192" fmla="*/ 85820 w 260058"/>
                <a:gd name="connsiteY192" fmla="*/ 150153 h 152815"/>
                <a:gd name="connsiteX193" fmla="*/ 85820 w 260058"/>
                <a:gd name="connsiteY193" fmla="*/ 147428 h 152815"/>
                <a:gd name="connsiteX194" fmla="*/ 83095 w 260058"/>
                <a:gd name="connsiteY194" fmla="*/ 147428 h 152815"/>
                <a:gd name="connsiteX195" fmla="*/ 80433 w 260058"/>
                <a:gd name="connsiteY195" fmla="*/ 144766 h 152815"/>
                <a:gd name="connsiteX196" fmla="*/ 77770 w 260058"/>
                <a:gd name="connsiteY196" fmla="*/ 144766 h 152815"/>
                <a:gd name="connsiteX197" fmla="*/ 75045 w 260058"/>
                <a:gd name="connsiteY197" fmla="*/ 142104 h 152815"/>
                <a:gd name="connsiteX198" fmla="*/ 72383 w 260058"/>
                <a:gd name="connsiteY198" fmla="*/ 139442 h 152815"/>
                <a:gd name="connsiteX199" fmla="*/ 69721 w 260058"/>
                <a:gd name="connsiteY199" fmla="*/ 136716 h 152815"/>
                <a:gd name="connsiteX200" fmla="*/ 67059 w 260058"/>
                <a:gd name="connsiteY200" fmla="*/ 134054 h 152815"/>
                <a:gd name="connsiteX201" fmla="*/ 64333 w 260058"/>
                <a:gd name="connsiteY201" fmla="*/ 131392 h 152815"/>
                <a:gd name="connsiteX202" fmla="*/ 61671 w 260058"/>
                <a:gd name="connsiteY202" fmla="*/ 131392 h 152815"/>
                <a:gd name="connsiteX203" fmla="*/ 59009 w 260058"/>
                <a:gd name="connsiteY203" fmla="*/ 128667 h 152815"/>
                <a:gd name="connsiteX204" fmla="*/ 56284 w 260058"/>
                <a:gd name="connsiteY204" fmla="*/ 126005 h 152815"/>
                <a:gd name="connsiteX205" fmla="*/ 56284 w 260058"/>
                <a:gd name="connsiteY205" fmla="*/ 123343 h 152815"/>
                <a:gd name="connsiteX206" fmla="*/ 53622 w 260058"/>
                <a:gd name="connsiteY206" fmla="*/ 123343 h 152815"/>
                <a:gd name="connsiteX207" fmla="*/ 50960 w 260058"/>
                <a:gd name="connsiteY207" fmla="*/ 120617 h 152815"/>
                <a:gd name="connsiteX208" fmla="*/ 48234 w 260058"/>
                <a:gd name="connsiteY208" fmla="*/ 117955 h 152815"/>
                <a:gd name="connsiteX209" fmla="*/ 45572 w 260058"/>
                <a:gd name="connsiteY209" fmla="*/ 117955 h 152815"/>
                <a:gd name="connsiteX210" fmla="*/ 45572 w 260058"/>
                <a:gd name="connsiteY210" fmla="*/ 115293 h 152815"/>
                <a:gd name="connsiteX211" fmla="*/ 42910 w 260058"/>
                <a:gd name="connsiteY211" fmla="*/ 115293 h 152815"/>
                <a:gd name="connsiteX212" fmla="*/ 40248 w 260058"/>
                <a:gd name="connsiteY212" fmla="*/ 112568 h 152815"/>
                <a:gd name="connsiteX213" fmla="*/ 37523 w 260058"/>
                <a:gd name="connsiteY213" fmla="*/ 109906 h 152815"/>
                <a:gd name="connsiteX214" fmla="*/ 34860 w 260058"/>
                <a:gd name="connsiteY214" fmla="*/ 109906 h 152815"/>
                <a:gd name="connsiteX215" fmla="*/ 32198 w 260058"/>
                <a:gd name="connsiteY215" fmla="*/ 107244 h 152815"/>
                <a:gd name="connsiteX216" fmla="*/ 29473 w 260058"/>
                <a:gd name="connsiteY216" fmla="*/ 107244 h 152815"/>
                <a:gd name="connsiteX217" fmla="*/ 26811 w 260058"/>
                <a:gd name="connsiteY217" fmla="*/ 104581 h 152815"/>
                <a:gd name="connsiteX218" fmla="*/ 26811 w 260058"/>
                <a:gd name="connsiteY218" fmla="*/ 107244 h 152815"/>
                <a:gd name="connsiteX219" fmla="*/ 29473 w 260058"/>
                <a:gd name="connsiteY219" fmla="*/ 107244 h 152815"/>
                <a:gd name="connsiteX220" fmla="*/ 29473 w 260058"/>
                <a:gd name="connsiteY220" fmla="*/ 109906 h 152815"/>
                <a:gd name="connsiteX221" fmla="*/ 29473 w 260058"/>
                <a:gd name="connsiteY221" fmla="*/ 112568 h 152815"/>
                <a:gd name="connsiteX222" fmla="*/ 29473 w 260058"/>
                <a:gd name="connsiteY222" fmla="*/ 115293 h 152815"/>
                <a:gd name="connsiteX223" fmla="*/ 26811 w 260058"/>
                <a:gd name="connsiteY223" fmla="*/ 115293 h 152815"/>
                <a:gd name="connsiteX224" fmla="*/ 26811 w 260058"/>
                <a:gd name="connsiteY224" fmla="*/ 117955 h 152815"/>
                <a:gd name="connsiteX225" fmla="*/ 24149 w 260058"/>
                <a:gd name="connsiteY225" fmla="*/ 117955 h 152815"/>
                <a:gd name="connsiteX226" fmla="*/ 21423 w 260058"/>
                <a:gd name="connsiteY226" fmla="*/ 117955 h 152815"/>
                <a:gd name="connsiteX227" fmla="*/ 18761 w 260058"/>
                <a:gd name="connsiteY227" fmla="*/ 117955 h 152815"/>
                <a:gd name="connsiteX228" fmla="*/ 16099 w 260058"/>
                <a:gd name="connsiteY228" fmla="*/ 117955 h 152815"/>
                <a:gd name="connsiteX229" fmla="*/ 13437 w 260058"/>
                <a:gd name="connsiteY229" fmla="*/ 117955 h 152815"/>
                <a:gd name="connsiteX230" fmla="*/ 10712 w 260058"/>
                <a:gd name="connsiteY230" fmla="*/ 117955 h 152815"/>
                <a:gd name="connsiteX231" fmla="*/ 8050 w 260058"/>
                <a:gd name="connsiteY231" fmla="*/ 117955 h 152815"/>
                <a:gd name="connsiteX232" fmla="*/ 8050 w 260058"/>
                <a:gd name="connsiteY232" fmla="*/ 120617 h 152815"/>
                <a:gd name="connsiteX233" fmla="*/ 5388 w 260058"/>
                <a:gd name="connsiteY233" fmla="*/ 120617 h 152815"/>
                <a:gd name="connsiteX234" fmla="*/ 5388 w 260058"/>
                <a:gd name="connsiteY234" fmla="*/ 123343 h 152815"/>
                <a:gd name="connsiteX235" fmla="*/ 2662 w 260058"/>
                <a:gd name="connsiteY235" fmla="*/ 126005 h 152815"/>
                <a:gd name="connsiteX236" fmla="*/ 0 w 260058"/>
                <a:gd name="connsiteY236" fmla="*/ 126005 h 152815"/>
                <a:gd name="connsiteX237" fmla="*/ 0 w 260058"/>
                <a:gd name="connsiteY237" fmla="*/ 123343 h 152815"/>
                <a:gd name="connsiteX238" fmla="*/ 0 w 260058"/>
                <a:gd name="connsiteY238" fmla="*/ 120617 h 152815"/>
                <a:gd name="connsiteX239" fmla="*/ 2662 w 260058"/>
                <a:gd name="connsiteY239" fmla="*/ 117955 h 152815"/>
                <a:gd name="connsiteX240" fmla="*/ 2662 w 260058"/>
                <a:gd name="connsiteY240" fmla="*/ 115293 h 152815"/>
                <a:gd name="connsiteX241" fmla="*/ 5388 w 260058"/>
                <a:gd name="connsiteY241" fmla="*/ 112568 h 152815"/>
                <a:gd name="connsiteX242" fmla="*/ 5388 w 260058"/>
                <a:gd name="connsiteY242" fmla="*/ 109906 h 152815"/>
                <a:gd name="connsiteX243" fmla="*/ 8050 w 260058"/>
                <a:gd name="connsiteY243" fmla="*/ 109906 h 152815"/>
                <a:gd name="connsiteX244" fmla="*/ 8050 w 260058"/>
                <a:gd name="connsiteY244" fmla="*/ 107244 h 152815"/>
                <a:gd name="connsiteX245" fmla="*/ 10712 w 260058"/>
                <a:gd name="connsiteY245" fmla="*/ 107244 h 152815"/>
                <a:gd name="connsiteX246" fmla="*/ 13437 w 260058"/>
                <a:gd name="connsiteY246" fmla="*/ 107244 h 152815"/>
                <a:gd name="connsiteX247" fmla="*/ 13437 w 260058"/>
                <a:gd name="connsiteY247" fmla="*/ 104581 h 152815"/>
                <a:gd name="connsiteX248" fmla="*/ 13437 w 260058"/>
                <a:gd name="connsiteY248" fmla="*/ 101856 h 152815"/>
                <a:gd name="connsiteX249" fmla="*/ 13437 w 260058"/>
                <a:gd name="connsiteY249" fmla="*/ 99194 h 152815"/>
                <a:gd name="connsiteX250" fmla="*/ 16099 w 260058"/>
                <a:gd name="connsiteY250" fmla="*/ 96532 h 152815"/>
                <a:gd name="connsiteX251" fmla="*/ 16099 w 260058"/>
                <a:gd name="connsiteY251" fmla="*/ 93807 h 152815"/>
                <a:gd name="connsiteX252" fmla="*/ 16099 w 260058"/>
                <a:gd name="connsiteY252" fmla="*/ 91144 h 152815"/>
                <a:gd name="connsiteX253" fmla="*/ 16099 w 260058"/>
                <a:gd name="connsiteY253" fmla="*/ 85757 h 152815"/>
                <a:gd name="connsiteX254" fmla="*/ 16099 w 260058"/>
                <a:gd name="connsiteY254" fmla="*/ 83095 h 152815"/>
                <a:gd name="connsiteX255" fmla="*/ 16099 w 260058"/>
                <a:gd name="connsiteY255" fmla="*/ 80433 h 152815"/>
                <a:gd name="connsiteX256" fmla="*/ 16099 w 260058"/>
                <a:gd name="connsiteY256" fmla="*/ 75045 h 152815"/>
                <a:gd name="connsiteX257" fmla="*/ 18761 w 260058"/>
                <a:gd name="connsiteY257" fmla="*/ 69721 h 152815"/>
                <a:gd name="connsiteX258" fmla="*/ 18761 w 260058"/>
                <a:gd name="connsiteY258" fmla="*/ 66995 h 152815"/>
                <a:gd name="connsiteX259" fmla="*/ 18761 w 260058"/>
                <a:gd name="connsiteY259" fmla="*/ 61672 h 152815"/>
                <a:gd name="connsiteX260" fmla="*/ 18761 w 260058"/>
                <a:gd name="connsiteY260" fmla="*/ 56284 h 152815"/>
                <a:gd name="connsiteX261" fmla="*/ 18761 w 260058"/>
                <a:gd name="connsiteY261" fmla="*/ 53622 h 152815"/>
                <a:gd name="connsiteX262" fmla="*/ 18761 w 260058"/>
                <a:gd name="connsiteY262" fmla="*/ 53622 h 152815"/>
                <a:gd name="connsiteX263" fmla="*/ 18761 w 260058"/>
                <a:gd name="connsiteY263" fmla="*/ 53622 h 15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260058" h="152815">
                  <a:moveTo>
                    <a:pt x="18761" y="53622"/>
                  </a:moveTo>
                  <a:lnTo>
                    <a:pt x="24149" y="56284"/>
                  </a:lnTo>
                  <a:lnTo>
                    <a:pt x="26811" y="56284"/>
                  </a:lnTo>
                  <a:lnTo>
                    <a:pt x="29473" y="56284"/>
                  </a:lnTo>
                  <a:lnTo>
                    <a:pt x="32198" y="56284"/>
                  </a:lnTo>
                  <a:lnTo>
                    <a:pt x="34860" y="56284"/>
                  </a:lnTo>
                  <a:lnTo>
                    <a:pt x="34860" y="58946"/>
                  </a:lnTo>
                  <a:lnTo>
                    <a:pt x="37523" y="58946"/>
                  </a:lnTo>
                  <a:lnTo>
                    <a:pt x="42910" y="58946"/>
                  </a:lnTo>
                  <a:lnTo>
                    <a:pt x="45572" y="61672"/>
                  </a:lnTo>
                  <a:lnTo>
                    <a:pt x="48234" y="61672"/>
                  </a:lnTo>
                  <a:lnTo>
                    <a:pt x="50960" y="58946"/>
                  </a:lnTo>
                  <a:lnTo>
                    <a:pt x="53622" y="58946"/>
                  </a:lnTo>
                  <a:lnTo>
                    <a:pt x="56284" y="61672"/>
                  </a:lnTo>
                  <a:lnTo>
                    <a:pt x="59009" y="61672"/>
                  </a:lnTo>
                  <a:lnTo>
                    <a:pt x="61671" y="61672"/>
                  </a:lnTo>
                  <a:lnTo>
                    <a:pt x="64333" y="61672"/>
                  </a:lnTo>
                  <a:lnTo>
                    <a:pt x="67059" y="61672"/>
                  </a:lnTo>
                  <a:lnTo>
                    <a:pt x="69721" y="61672"/>
                  </a:lnTo>
                  <a:lnTo>
                    <a:pt x="69721" y="58946"/>
                  </a:lnTo>
                  <a:lnTo>
                    <a:pt x="72383" y="58946"/>
                  </a:lnTo>
                  <a:lnTo>
                    <a:pt x="72383" y="56284"/>
                  </a:lnTo>
                  <a:lnTo>
                    <a:pt x="75045" y="50960"/>
                  </a:lnTo>
                  <a:lnTo>
                    <a:pt x="77770" y="48234"/>
                  </a:lnTo>
                  <a:lnTo>
                    <a:pt x="80433" y="45572"/>
                  </a:lnTo>
                  <a:lnTo>
                    <a:pt x="80433" y="40185"/>
                  </a:lnTo>
                  <a:lnTo>
                    <a:pt x="83095" y="37523"/>
                  </a:lnTo>
                  <a:lnTo>
                    <a:pt x="85820" y="34860"/>
                  </a:lnTo>
                  <a:lnTo>
                    <a:pt x="88482" y="32135"/>
                  </a:lnTo>
                  <a:lnTo>
                    <a:pt x="88482" y="29473"/>
                  </a:lnTo>
                  <a:lnTo>
                    <a:pt x="91144" y="29473"/>
                  </a:lnTo>
                  <a:lnTo>
                    <a:pt x="91144" y="26811"/>
                  </a:lnTo>
                  <a:lnTo>
                    <a:pt x="93870" y="26811"/>
                  </a:lnTo>
                  <a:lnTo>
                    <a:pt x="96532" y="26811"/>
                  </a:lnTo>
                  <a:lnTo>
                    <a:pt x="99194" y="26811"/>
                  </a:lnTo>
                  <a:lnTo>
                    <a:pt x="101919" y="26811"/>
                  </a:lnTo>
                  <a:lnTo>
                    <a:pt x="104581" y="26811"/>
                  </a:lnTo>
                  <a:lnTo>
                    <a:pt x="107243" y="24086"/>
                  </a:lnTo>
                  <a:lnTo>
                    <a:pt x="109905" y="24086"/>
                  </a:lnTo>
                  <a:lnTo>
                    <a:pt x="112631" y="21423"/>
                  </a:lnTo>
                  <a:lnTo>
                    <a:pt x="115293" y="21423"/>
                  </a:lnTo>
                  <a:lnTo>
                    <a:pt x="115293" y="18761"/>
                  </a:lnTo>
                  <a:lnTo>
                    <a:pt x="117955" y="18761"/>
                  </a:lnTo>
                  <a:lnTo>
                    <a:pt x="123343" y="16099"/>
                  </a:lnTo>
                  <a:lnTo>
                    <a:pt x="126005" y="16099"/>
                  </a:lnTo>
                  <a:lnTo>
                    <a:pt x="126005" y="13374"/>
                  </a:lnTo>
                  <a:lnTo>
                    <a:pt x="128730" y="13374"/>
                  </a:lnTo>
                  <a:lnTo>
                    <a:pt x="131392" y="10712"/>
                  </a:lnTo>
                  <a:lnTo>
                    <a:pt x="134054" y="10712"/>
                  </a:lnTo>
                  <a:lnTo>
                    <a:pt x="136716" y="10712"/>
                  </a:lnTo>
                  <a:lnTo>
                    <a:pt x="139442" y="8050"/>
                  </a:lnTo>
                  <a:lnTo>
                    <a:pt x="142104" y="8050"/>
                  </a:lnTo>
                  <a:lnTo>
                    <a:pt x="144766" y="5324"/>
                  </a:lnTo>
                  <a:lnTo>
                    <a:pt x="144766" y="8050"/>
                  </a:lnTo>
                  <a:lnTo>
                    <a:pt x="147491" y="8050"/>
                  </a:lnTo>
                  <a:lnTo>
                    <a:pt x="147491" y="5324"/>
                  </a:lnTo>
                  <a:lnTo>
                    <a:pt x="150153" y="2662"/>
                  </a:lnTo>
                  <a:lnTo>
                    <a:pt x="152816" y="2662"/>
                  </a:lnTo>
                  <a:lnTo>
                    <a:pt x="155541" y="2662"/>
                  </a:lnTo>
                  <a:lnTo>
                    <a:pt x="155541" y="0"/>
                  </a:lnTo>
                  <a:lnTo>
                    <a:pt x="158203" y="0"/>
                  </a:lnTo>
                  <a:lnTo>
                    <a:pt x="158203" y="2662"/>
                  </a:lnTo>
                  <a:lnTo>
                    <a:pt x="160865" y="2662"/>
                  </a:lnTo>
                  <a:lnTo>
                    <a:pt x="160865" y="5324"/>
                  </a:lnTo>
                  <a:lnTo>
                    <a:pt x="163527" y="5324"/>
                  </a:lnTo>
                  <a:lnTo>
                    <a:pt x="166253" y="5324"/>
                  </a:lnTo>
                  <a:lnTo>
                    <a:pt x="168915" y="8050"/>
                  </a:lnTo>
                  <a:lnTo>
                    <a:pt x="171577" y="8050"/>
                  </a:lnTo>
                  <a:lnTo>
                    <a:pt x="174302" y="8050"/>
                  </a:lnTo>
                  <a:lnTo>
                    <a:pt x="176964" y="10712"/>
                  </a:lnTo>
                  <a:lnTo>
                    <a:pt x="179626" y="10712"/>
                  </a:lnTo>
                  <a:lnTo>
                    <a:pt x="182352" y="13374"/>
                  </a:lnTo>
                  <a:lnTo>
                    <a:pt x="185014" y="13374"/>
                  </a:lnTo>
                  <a:lnTo>
                    <a:pt x="187676" y="13374"/>
                  </a:lnTo>
                  <a:lnTo>
                    <a:pt x="187676" y="16099"/>
                  </a:lnTo>
                  <a:lnTo>
                    <a:pt x="190338" y="16099"/>
                  </a:lnTo>
                  <a:lnTo>
                    <a:pt x="193063" y="16099"/>
                  </a:lnTo>
                  <a:lnTo>
                    <a:pt x="195726" y="16099"/>
                  </a:lnTo>
                  <a:lnTo>
                    <a:pt x="195726" y="18761"/>
                  </a:lnTo>
                  <a:lnTo>
                    <a:pt x="195726" y="16099"/>
                  </a:lnTo>
                  <a:lnTo>
                    <a:pt x="198388" y="16099"/>
                  </a:lnTo>
                  <a:lnTo>
                    <a:pt x="201113" y="16099"/>
                  </a:lnTo>
                  <a:lnTo>
                    <a:pt x="203775" y="16099"/>
                  </a:lnTo>
                  <a:lnTo>
                    <a:pt x="203775" y="13374"/>
                  </a:lnTo>
                  <a:lnTo>
                    <a:pt x="206437" y="13374"/>
                  </a:lnTo>
                  <a:lnTo>
                    <a:pt x="206437" y="16099"/>
                  </a:lnTo>
                  <a:lnTo>
                    <a:pt x="209163" y="16099"/>
                  </a:lnTo>
                  <a:lnTo>
                    <a:pt x="209163" y="13374"/>
                  </a:lnTo>
                  <a:lnTo>
                    <a:pt x="211825" y="13374"/>
                  </a:lnTo>
                  <a:lnTo>
                    <a:pt x="211825" y="10712"/>
                  </a:lnTo>
                  <a:lnTo>
                    <a:pt x="214487" y="10712"/>
                  </a:lnTo>
                  <a:lnTo>
                    <a:pt x="217212" y="10712"/>
                  </a:lnTo>
                  <a:lnTo>
                    <a:pt x="219874" y="10712"/>
                  </a:lnTo>
                  <a:lnTo>
                    <a:pt x="219874" y="13374"/>
                  </a:lnTo>
                  <a:lnTo>
                    <a:pt x="222536" y="13374"/>
                  </a:lnTo>
                  <a:lnTo>
                    <a:pt x="225198" y="13374"/>
                  </a:lnTo>
                  <a:lnTo>
                    <a:pt x="230586" y="16099"/>
                  </a:lnTo>
                  <a:lnTo>
                    <a:pt x="233248" y="16099"/>
                  </a:lnTo>
                  <a:lnTo>
                    <a:pt x="235973" y="16099"/>
                  </a:lnTo>
                  <a:lnTo>
                    <a:pt x="238636" y="16099"/>
                  </a:lnTo>
                  <a:lnTo>
                    <a:pt x="241298" y="18761"/>
                  </a:lnTo>
                  <a:lnTo>
                    <a:pt x="244023" y="18761"/>
                  </a:lnTo>
                  <a:lnTo>
                    <a:pt x="246685" y="18761"/>
                  </a:lnTo>
                  <a:lnTo>
                    <a:pt x="249347" y="18761"/>
                  </a:lnTo>
                  <a:lnTo>
                    <a:pt x="252009" y="21423"/>
                  </a:lnTo>
                  <a:lnTo>
                    <a:pt x="254735" y="21423"/>
                  </a:lnTo>
                  <a:lnTo>
                    <a:pt x="260059" y="21423"/>
                  </a:lnTo>
                  <a:lnTo>
                    <a:pt x="260059" y="24086"/>
                  </a:lnTo>
                  <a:lnTo>
                    <a:pt x="257397" y="24086"/>
                  </a:lnTo>
                  <a:lnTo>
                    <a:pt x="257397" y="26811"/>
                  </a:lnTo>
                  <a:lnTo>
                    <a:pt x="257397" y="29473"/>
                  </a:lnTo>
                  <a:lnTo>
                    <a:pt x="254735" y="29473"/>
                  </a:lnTo>
                  <a:lnTo>
                    <a:pt x="254735" y="32135"/>
                  </a:lnTo>
                  <a:lnTo>
                    <a:pt x="254735" y="34860"/>
                  </a:lnTo>
                  <a:lnTo>
                    <a:pt x="252009" y="37523"/>
                  </a:lnTo>
                  <a:lnTo>
                    <a:pt x="252009" y="40185"/>
                  </a:lnTo>
                  <a:lnTo>
                    <a:pt x="252009" y="42910"/>
                  </a:lnTo>
                  <a:lnTo>
                    <a:pt x="249347" y="42910"/>
                  </a:lnTo>
                  <a:lnTo>
                    <a:pt x="249347" y="45572"/>
                  </a:lnTo>
                  <a:lnTo>
                    <a:pt x="252009" y="45572"/>
                  </a:lnTo>
                  <a:lnTo>
                    <a:pt x="249347" y="45572"/>
                  </a:lnTo>
                  <a:lnTo>
                    <a:pt x="246685" y="48234"/>
                  </a:lnTo>
                  <a:lnTo>
                    <a:pt x="244023" y="48234"/>
                  </a:lnTo>
                  <a:lnTo>
                    <a:pt x="244023" y="50960"/>
                  </a:lnTo>
                  <a:lnTo>
                    <a:pt x="241298" y="50960"/>
                  </a:lnTo>
                  <a:lnTo>
                    <a:pt x="241298" y="48234"/>
                  </a:lnTo>
                  <a:lnTo>
                    <a:pt x="238636" y="45572"/>
                  </a:lnTo>
                  <a:lnTo>
                    <a:pt x="235973" y="45572"/>
                  </a:lnTo>
                  <a:lnTo>
                    <a:pt x="233248" y="45572"/>
                  </a:lnTo>
                  <a:lnTo>
                    <a:pt x="233248" y="48234"/>
                  </a:lnTo>
                  <a:lnTo>
                    <a:pt x="230586" y="48234"/>
                  </a:lnTo>
                  <a:lnTo>
                    <a:pt x="227924" y="50960"/>
                  </a:lnTo>
                  <a:lnTo>
                    <a:pt x="225198" y="50960"/>
                  </a:lnTo>
                  <a:lnTo>
                    <a:pt x="225198" y="53622"/>
                  </a:lnTo>
                  <a:lnTo>
                    <a:pt x="222536" y="53622"/>
                  </a:lnTo>
                  <a:lnTo>
                    <a:pt x="219874" y="53622"/>
                  </a:lnTo>
                  <a:lnTo>
                    <a:pt x="217212" y="56284"/>
                  </a:lnTo>
                  <a:lnTo>
                    <a:pt x="214487" y="56284"/>
                  </a:lnTo>
                  <a:lnTo>
                    <a:pt x="214487" y="58946"/>
                  </a:lnTo>
                  <a:lnTo>
                    <a:pt x="211825" y="58946"/>
                  </a:lnTo>
                  <a:lnTo>
                    <a:pt x="209163" y="58946"/>
                  </a:lnTo>
                  <a:lnTo>
                    <a:pt x="206437" y="61672"/>
                  </a:lnTo>
                  <a:lnTo>
                    <a:pt x="203775" y="61672"/>
                  </a:lnTo>
                  <a:lnTo>
                    <a:pt x="203775" y="64334"/>
                  </a:lnTo>
                  <a:lnTo>
                    <a:pt x="198388" y="64334"/>
                  </a:lnTo>
                  <a:lnTo>
                    <a:pt x="195726" y="66995"/>
                  </a:lnTo>
                  <a:lnTo>
                    <a:pt x="193063" y="69721"/>
                  </a:lnTo>
                  <a:lnTo>
                    <a:pt x="187676" y="72383"/>
                  </a:lnTo>
                  <a:lnTo>
                    <a:pt x="185014" y="75045"/>
                  </a:lnTo>
                  <a:lnTo>
                    <a:pt x="182352" y="75045"/>
                  </a:lnTo>
                  <a:lnTo>
                    <a:pt x="179626" y="75045"/>
                  </a:lnTo>
                  <a:lnTo>
                    <a:pt x="176964" y="77771"/>
                  </a:lnTo>
                  <a:lnTo>
                    <a:pt x="174302" y="77771"/>
                  </a:lnTo>
                  <a:lnTo>
                    <a:pt x="171577" y="77771"/>
                  </a:lnTo>
                  <a:lnTo>
                    <a:pt x="171577" y="80433"/>
                  </a:lnTo>
                  <a:lnTo>
                    <a:pt x="168915" y="80433"/>
                  </a:lnTo>
                  <a:lnTo>
                    <a:pt x="166253" y="83095"/>
                  </a:lnTo>
                  <a:lnTo>
                    <a:pt x="163527" y="83095"/>
                  </a:lnTo>
                  <a:lnTo>
                    <a:pt x="155541" y="91144"/>
                  </a:lnTo>
                  <a:lnTo>
                    <a:pt x="147491" y="96532"/>
                  </a:lnTo>
                  <a:lnTo>
                    <a:pt x="128730" y="109906"/>
                  </a:lnTo>
                  <a:lnTo>
                    <a:pt x="117955" y="117955"/>
                  </a:lnTo>
                  <a:lnTo>
                    <a:pt x="117955" y="120617"/>
                  </a:lnTo>
                  <a:lnTo>
                    <a:pt x="120681" y="120617"/>
                  </a:lnTo>
                  <a:lnTo>
                    <a:pt x="123343" y="123343"/>
                  </a:lnTo>
                  <a:lnTo>
                    <a:pt x="126005" y="123343"/>
                  </a:lnTo>
                  <a:lnTo>
                    <a:pt x="126005" y="126005"/>
                  </a:lnTo>
                  <a:lnTo>
                    <a:pt x="128730" y="126005"/>
                  </a:lnTo>
                  <a:lnTo>
                    <a:pt x="128730" y="128667"/>
                  </a:lnTo>
                  <a:lnTo>
                    <a:pt x="128730" y="131392"/>
                  </a:lnTo>
                  <a:lnTo>
                    <a:pt x="128730" y="134054"/>
                  </a:lnTo>
                  <a:lnTo>
                    <a:pt x="128730" y="136716"/>
                  </a:lnTo>
                  <a:lnTo>
                    <a:pt x="126005" y="136716"/>
                  </a:lnTo>
                  <a:lnTo>
                    <a:pt x="126005" y="139442"/>
                  </a:lnTo>
                  <a:lnTo>
                    <a:pt x="123343" y="139442"/>
                  </a:lnTo>
                  <a:lnTo>
                    <a:pt x="120681" y="139442"/>
                  </a:lnTo>
                  <a:lnTo>
                    <a:pt x="120681" y="142104"/>
                  </a:lnTo>
                  <a:lnTo>
                    <a:pt x="117955" y="144766"/>
                  </a:lnTo>
                  <a:lnTo>
                    <a:pt x="117955" y="147428"/>
                  </a:lnTo>
                  <a:lnTo>
                    <a:pt x="115293" y="147428"/>
                  </a:lnTo>
                  <a:lnTo>
                    <a:pt x="112631" y="147428"/>
                  </a:lnTo>
                  <a:lnTo>
                    <a:pt x="112631" y="150153"/>
                  </a:lnTo>
                  <a:lnTo>
                    <a:pt x="109905" y="152816"/>
                  </a:lnTo>
                  <a:lnTo>
                    <a:pt x="107243" y="152816"/>
                  </a:lnTo>
                  <a:lnTo>
                    <a:pt x="104581" y="152816"/>
                  </a:lnTo>
                  <a:lnTo>
                    <a:pt x="101919" y="152816"/>
                  </a:lnTo>
                  <a:lnTo>
                    <a:pt x="99194" y="152816"/>
                  </a:lnTo>
                  <a:lnTo>
                    <a:pt x="96532" y="152816"/>
                  </a:lnTo>
                  <a:lnTo>
                    <a:pt x="93870" y="152816"/>
                  </a:lnTo>
                  <a:lnTo>
                    <a:pt x="91144" y="152816"/>
                  </a:lnTo>
                  <a:lnTo>
                    <a:pt x="91144" y="150153"/>
                  </a:lnTo>
                  <a:lnTo>
                    <a:pt x="88482" y="150153"/>
                  </a:lnTo>
                  <a:lnTo>
                    <a:pt x="85820" y="150153"/>
                  </a:lnTo>
                  <a:lnTo>
                    <a:pt x="85820" y="147428"/>
                  </a:lnTo>
                  <a:lnTo>
                    <a:pt x="83095" y="147428"/>
                  </a:lnTo>
                  <a:lnTo>
                    <a:pt x="80433" y="144766"/>
                  </a:lnTo>
                  <a:lnTo>
                    <a:pt x="77770" y="144766"/>
                  </a:lnTo>
                  <a:lnTo>
                    <a:pt x="75045" y="142104"/>
                  </a:lnTo>
                  <a:lnTo>
                    <a:pt x="72383" y="139442"/>
                  </a:lnTo>
                  <a:lnTo>
                    <a:pt x="69721" y="136716"/>
                  </a:lnTo>
                  <a:lnTo>
                    <a:pt x="67059" y="134054"/>
                  </a:lnTo>
                  <a:lnTo>
                    <a:pt x="64333" y="131392"/>
                  </a:lnTo>
                  <a:lnTo>
                    <a:pt x="61671" y="131392"/>
                  </a:lnTo>
                  <a:lnTo>
                    <a:pt x="59009" y="128667"/>
                  </a:lnTo>
                  <a:lnTo>
                    <a:pt x="56284" y="126005"/>
                  </a:lnTo>
                  <a:lnTo>
                    <a:pt x="56284" y="123343"/>
                  </a:lnTo>
                  <a:lnTo>
                    <a:pt x="53622" y="123343"/>
                  </a:lnTo>
                  <a:lnTo>
                    <a:pt x="50960" y="120617"/>
                  </a:lnTo>
                  <a:lnTo>
                    <a:pt x="48234" y="117955"/>
                  </a:lnTo>
                  <a:lnTo>
                    <a:pt x="45572" y="117955"/>
                  </a:lnTo>
                  <a:lnTo>
                    <a:pt x="45572" y="115293"/>
                  </a:lnTo>
                  <a:lnTo>
                    <a:pt x="42910" y="115293"/>
                  </a:lnTo>
                  <a:lnTo>
                    <a:pt x="40248" y="112568"/>
                  </a:lnTo>
                  <a:lnTo>
                    <a:pt x="37523" y="109906"/>
                  </a:lnTo>
                  <a:lnTo>
                    <a:pt x="34860" y="109906"/>
                  </a:lnTo>
                  <a:lnTo>
                    <a:pt x="32198" y="107244"/>
                  </a:lnTo>
                  <a:lnTo>
                    <a:pt x="29473" y="107244"/>
                  </a:lnTo>
                  <a:lnTo>
                    <a:pt x="26811" y="104581"/>
                  </a:lnTo>
                  <a:lnTo>
                    <a:pt x="26811" y="107244"/>
                  </a:lnTo>
                  <a:lnTo>
                    <a:pt x="29473" y="107244"/>
                  </a:lnTo>
                  <a:lnTo>
                    <a:pt x="29473" y="109906"/>
                  </a:lnTo>
                  <a:lnTo>
                    <a:pt x="29473" y="112568"/>
                  </a:lnTo>
                  <a:lnTo>
                    <a:pt x="29473" y="115293"/>
                  </a:lnTo>
                  <a:lnTo>
                    <a:pt x="26811" y="115293"/>
                  </a:lnTo>
                  <a:lnTo>
                    <a:pt x="26811" y="117955"/>
                  </a:lnTo>
                  <a:lnTo>
                    <a:pt x="24149" y="117955"/>
                  </a:lnTo>
                  <a:lnTo>
                    <a:pt x="21423" y="117955"/>
                  </a:lnTo>
                  <a:lnTo>
                    <a:pt x="18761" y="117955"/>
                  </a:lnTo>
                  <a:lnTo>
                    <a:pt x="16099" y="117955"/>
                  </a:lnTo>
                  <a:lnTo>
                    <a:pt x="13437" y="117955"/>
                  </a:lnTo>
                  <a:lnTo>
                    <a:pt x="10712" y="117955"/>
                  </a:lnTo>
                  <a:lnTo>
                    <a:pt x="8050" y="117955"/>
                  </a:lnTo>
                  <a:lnTo>
                    <a:pt x="8050" y="120617"/>
                  </a:lnTo>
                  <a:lnTo>
                    <a:pt x="5388" y="120617"/>
                  </a:lnTo>
                  <a:lnTo>
                    <a:pt x="5388" y="123343"/>
                  </a:lnTo>
                  <a:lnTo>
                    <a:pt x="2662" y="126005"/>
                  </a:lnTo>
                  <a:lnTo>
                    <a:pt x="0" y="126005"/>
                  </a:lnTo>
                  <a:lnTo>
                    <a:pt x="0" y="123343"/>
                  </a:lnTo>
                  <a:lnTo>
                    <a:pt x="0" y="120617"/>
                  </a:lnTo>
                  <a:lnTo>
                    <a:pt x="2662" y="117955"/>
                  </a:lnTo>
                  <a:lnTo>
                    <a:pt x="2662" y="115293"/>
                  </a:lnTo>
                  <a:lnTo>
                    <a:pt x="5388" y="112568"/>
                  </a:lnTo>
                  <a:lnTo>
                    <a:pt x="5388" y="109906"/>
                  </a:lnTo>
                  <a:lnTo>
                    <a:pt x="8050" y="109906"/>
                  </a:lnTo>
                  <a:lnTo>
                    <a:pt x="8050" y="107244"/>
                  </a:lnTo>
                  <a:lnTo>
                    <a:pt x="10712" y="107244"/>
                  </a:lnTo>
                  <a:lnTo>
                    <a:pt x="13437" y="107244"/>
                  </a:lnTo>
                  <a:lnTo>
                    <a:pt x="13437" y="104581"/>
                  </a:lnTo>
                  <a:lnTo>
                    <a:pt x="13437" y="101856"/>
                  </a:lnTo>
                  <a:lnTo>
                    <a:pt x="13437" y="99194"/>
                  </a:lnTo>
                  <a:lnTo>
                    <a:pt x="16099" y="96532"/>
                  </a:lnTo>
                  <a:lnTo>
                    <a:pt x="16099" y="93807"/>
                  </a:lnTo>
                  <a:lnTo>
                    <a:pt x="16099" y="91144"/>
                  </a:lnTo>
                  <a:lnTo>
                    <a:pt x="16099" y="85757"/>
                  </a:lnTo>
                  <a:lnTo>
                    <a:pt x="16099" y="83095"/>
                  </a:lnTo>
                  <a:lnTo>
                    <a:pt x="16099" y="80433"/>
                  </a:lnTo>
                  <a:lnTo>
                    <a:pt x="16099" y="75045"/>
                  </a:lnTo>
                  <a:lnTo>
                    <a:pt x="18761" y="69721"/>
                  </a:lnTo>
                  <a:lnTo>
                    <a:pt x="18761" y="66995"/>
                  </a:lnTo>
                  <a:lnTo>
                    <a:pt x="18761" y="61672"/>
                  </a:lnTo>
                  <a:lnTo>
                    <a:pt x="18761" y="56284"/>
                  </a:lnTo>
                  <a:lnTo>
                    <a:pt x="18761" y="53622"/>
                  </a:lnTo>
                  <a:lnTo>
                    <a:pt x="18761" y="53622"/>
                  </a:lnTo>
                  <a:lnTo>
                    <a:pt x="18761" y="5362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4" name="Freeform: Shape 243">
              <a:extLst>
                <a:ext uri="{FF2B5EF4-FFF2-40B4-BE49-F238E27FC236}">
                  <a16:creationId xmlns:a16="http://schemas.microsoft.com/office/drawing/2014/main" id="{9865C807-0B40-1542-3219-B2E045224769}"/>
                </a:ext>
              </a:extLst>
            </p:cNvPr>
            <p:cNvSpPr/>
            <p:nvPr/>
          </p:nvSpPr>
          <p:spPr>
            <a:xfrm>
              <a:off x="1875160" y="3862600"/>
              <a:ext cx="126004" cy="152815"/>
            </a:xfrm>
            <a:custGeom>
              <a:avLst/>
              <a:gdLst>
                <a:gd name="connsiteX0" fmla="*/ 0 w 126004"/>
                <a:gd name="connsiteY0" fmla="*/ 144766 h 152815"/>
                <a:gd name="connsiteX1" fmla="*/ 2662 w 126004"/>
                <a:gd name="connsiteY1" fmla="*/ 144766 h 152815"/>
                <a:gd name="connsiteX2" fmla="*/ 2662 w 126004"/>
                <a:gd name="connsiteY2" fmla="*/ 142104 h 152815"/>
                <a:gd name="connsiteX3" fmla="*/ 16099 w 126004"/>
                <a:gd name="connsiteY3" fmla="*/ 101856 h 152815"/>
                <a:gd name="connsiteX4" fmla="*/ 13437 w 126004"/>
                <a:gd name="connsiteY4" fmla="*/ 66995 h 152815"/>
                <a:gd name="connsiteX5" fmla="*/ 8050 w 126004"/>
                <a:gd name="connsiteY5" fmla="*/ 37523 h 152815"/>
                <a:gd name="connsiteX6" fmla="*/ 5388 w 126004"/>
                <a:gd name="connsiteY6" fmla="*/ 18761 h 152815"/>
                <a:gd name="connsiteX7" fmla="*/ 10712 w 126004"/>
                <a:gd name="connsiteY7" fmla="*/ 8050 h 152815"/>
                <a:gd name="connsiteX8" fmla="*/ 13437 w 126004"/>
                <a:gd name="connsiteY8" fmla="*/ 0 h 152815"/>
                <a:gd name="connsiteX9" fmla="*/ 21423 w 126004"/>
                <a:gd name="connsiteY9" fmla="*/ 16099 h 152815"/>
                <a:gd name="connsiteX10" fmla="*/ 21423 w 126004"/>
                <a:gd name="connsiteY10" fmla="*/ 18761 h 152815"/>
                <a:gd name="connsiteX11" fmla="*/ 24149 w 126004"/>
                <a:gd name="connsiteY11" fmla="*/ 18761 h 152815"/>
                <a:gd name="connsiteX12" fmla="*/ 26811 w 126004"/>
                <a:gd name="connsiteY12" fmla="*/ 18761 h 152815"/>
                <a:gd name="connsiteX13" fmla="*/ 26811 w 126004"/>
                <a:gd name="connsiteY13" fmla="*/ 21423 h 152815"/>
                <a:gd name="connsiteX14" fmla="*/ 26811 w 126004"/>
                <a:gd name="connsiteY14" fmla="*/ 24149 h 152815"/>
                <a:gd name="connsiteX15" fmla="*/ 29473 w 126004"/>
                <a:gd name="connsiteY15" fmla="*/ 24149 h 152815"/>
                <a:gd name="connsiteX16" fmla="*/ 32198 w 126004"/>
                <a:gd name="connsiteY16" fmla="*/ 24149 h 152815"/>
                <a:gd name="connsiteX17" fmla="*/ 32198 w 126004"/>
                <a:gd name="connsiteY17" fmla="*/ 26811 h 152815"/>
                <a:gd name="connsiteX18" fmla="*/ 32198 w 126004"/>
                <a:gd name="connsiteY18" fmla="*/ 29473 h 152815"/>
                <a:gd name="connsiteX19" fmla="*/ 34860 w 126004"/>
                <a:gd name="connsiteY19" fmla="*/ 29473 h 152815"/>
                <a:gd name="connsiteX20" fmla="*/ 34860 w 126004"/>
                <a:gd name="connsiteY20" fmla="*/ 32135 h 152815"/>
                <a:gd name="connsiteX21" fmla="*/ 34860 w 126004"/>
                <a:gd name="connsiteY21" fmla="*/ 34860 h 152815"/>
                <a:gd name="connsiteX22" fmla="*/ 37523 w 126004"/>
                <a:gd name="connsiteY22" fmla="*/ 34860 h 152815"/>
                <a:gd name="connsiteX23" fmla="*/ 40248 w 126004"/>
                <a:gd name="connsiteY23" fmla="*/ 37523 h 152815"/>
                <a:gd name="connsiteX24" fmla="*/ 40248 w 126004"/>
                <a:gd name="connsiteY24" fmla="*/ 40185 h 152815"/>
                <a:gd name="connsiteX25" fmla="*/ 40248 w 126004"/>
                <a:gd name="connsiteY25" fmla="*/ 42910 h 152815"/>
                <a:gd name="connsiteX26" fmla="*/ 42910 w 126004"/>
                <a:gd name="connsiteY26" fmla="*/ 42910 h 152815"/>
                <a:gd name="connsiteX27" fmla="*/ 45572 w 126004"/>
                <a:gd name="connsiteY27" fmla="*/ 42910 h 152815"/>
                <a:gd name="connsiteX28" fmla="*/ 48234 w 126004"/>
                <a:gd name="connsiteY28" fmla="*/ 42910 h 152815"/>
                <a:gd name="connsiteX29" fmla="*/ 50960 w 126004"/>
                <a:gd name="connsiteY29" fmla="*/ 42910 h 152815"/>
                <a:gd name="connsiteX30" fmla="*/ 53622 w 126004"/>
                <a:gd name="connsiteY30" fmla="*/ 42910 h 152815"/>
                <a:gd name="connsiteX31" fmla="*/ 53622 w 126004"/>
                <a:gd name="connsiteY31" fmla="*/ 45572 h 152815"/>
                <a:gd name="connsiteX32" fmla="*/ 53622 w 126004"/>
                <a:gd name="connsiteY32" fmla="*/ 42910 h 152815"/>
                <a:gd name="connsiteX33" fmla="*/ 56284 w 126004"/>
                <a:gd name="connsiteY33" fmla="*/ 42910 h 152815"/>
                <a:gd name="connsiteX34" fmla="*/ 59009 w 126004"/>
                <a:gd name="connsiteY34" fmla="*/ 42910 h 152815"/>
                <a:gd name="connsiteX35" fmla="*/ 59009 w 126004"/>
                <a:gd name="connsiteY35" fmla="*/ 45572 h 152815"/>
                <a:gd name="connsiteX36" fmla="*/ 61671 w 126004"/>
                <a:gd name="connsiteY36" fmla="*/ 45572 h 152815"/>
                <a:gd name="connsiteX37" fmla="*/ 61671 w 126004"/>
                <a:gd name="connsiteY37" fmla="*/ 42910 h 152815"/>
                <a:gd name="connsiteX38" fmla="*/ 61671 w 126004"/>
                <a:gd name="connsiteY38" fmla="*/ 40185 h 152815"/>
                <a:gd name="connsiteX39" fmla="*/ 64333 w 126004"/>
                <a:gd name="connsiteY39" fmla="*/ 40185 h 152815"/>
                <a:gd name="connsiteX40" fmla="*/ 67059 w 126004"/>
                <a:gd name="connsiteY40" fmla="*/ 42910 h 152815"/>
                <a:gd name="connsiteX41" fmla="*/ 67059 w 126004"/>
                <a:gd name="connsiteY41" fmla="*/ 40185 h 152815"/>
                <a:gd name="connsiteX42" fmla="*/ 69721 w 126004"/>
                <a:gd name="connsiteY42" fmla="*/ 40185 h 152815"/>
                <a:gd name="connsiteX43" fmla="*/ 72383 w 126004"/>
                <a:gd name="connsiteY43" fmla="*/ 40185 h 152815"/>
                <a:gd name="connsiteX44" fmla="*/ 75045 w 126004"/>
                <a:gd name="connsiteY44" fmla="*/ 40185 h 152815"/>
                <a:gd name="connsiteX45" fmla="*/ 77770 w 126004"/>
                <a:gd name="connsiteY45" fmla="*/ 40185 h 152815"/>
                <a:gd name="connsiteX46" fmla="*/ 80433 w 126004"/>
                <a:gd name="connsiteY46" fmla="*/ 40185 h 152815"/>
                <a:gd name="connsiteX47" fmla="*/ 83095 w 126004"/>
                <a:gd name="connsiteY47" fmla="*/ 40185 h 152815"/>
                <a:gd name="connsiteX48" fmla="*/ 83095 w 126004"/>
                <a:gd name="connsiteY48" fmla="*/ 37523 h 152815"/>
                <a:gd name="connsiteX49" fmla="*/ 83095 w 126004"/>
                <a:gd name="connsiteY49" fmla="*/ 40185 h 152815"/>
                <a:gd name="connsiteX50" fmla="*/ 85820 w 126004"/>
                <a:gd name="connsiteY50" fmla="*/ 42910 h 152815"/>
                <a:gd name="connsiteX51" fmla="*/ 88482 w 126004"/>
                <a:gd name="connsiteY51" fmla="*/ 42910 h 152815"/>
                <a:gd name="connsiteX52" fmla="*/ 91144 w 126004"/>
                <a:gd name="connsiteY52" fmla="*/ 48234 h 152815"/>
                <a:gd name="connsiteX53" fmla="*/ 93870 w 126004"/>
                <a:gd name="connsiteY53" fmla="*/ 50960 h 152815"/>
                <a:gd name="connsiteX54" fmla="*/ 96532 w 126004"/>
                <a:gd name="connsiteY54" fmla="*/ 53622 h 152815"/>
                <a:gd name="connsiteX55" fmla="*/ 96532 w 126004"/>
                <a:gd name="connsiteY55" fmla="*/ 56284 h 152815"/>
                <a:gd name="connsiteX56" fmla="*/ 99194 w 126004"/>
                <a:gd name="connsiteY56" fmla="*/ 58946 h 152815"/>
                <a:gd name="connsiteX57" fmla="*/ 101856 w 126004"/>
                <a:gd name="connsiteY57" fmla="*/ 61672 h 152815"/>
                <a:gd name="connsiteX58" fmla="*/ 104581 w 126004"/>
                <a:gd name="connsiteY58" fmla="*/ 64334 h 152815"/>
                <a:gd name="connsiteX59" fmla="*/ 107243 w 126004"/>
                <a:gd name="connsiteY59" fmla="*/ 69721 h 152815"/>
                <a:gd name="connsiteX60" fmla="*/ 109905 w 126004"/>
                <a:gd name="connsiteY60" fmla="*/ 72383 h 152815"/>
                <a:gd name="connsiteX61" fmla="*/ 109905 w 126004"/>
                <a:gd name="connsiteY61" fmla="*/ 75045 h 152815"/>
                <a:gd name="connsiteX62" fmla="*/ 112631 w 126004"/>
                <a:gd name="connsiteY62" fmla="*/ 77771 h 152815"/>
                <a:gd name="connsiteX63" fmla="*/ 115293 w 126004"/>
                <a:gd name="connsiteY63" fmla="*/ 80433 h 152815"/>
                <a:gd name="connsiteX64" fmla="*/ 117955 w 126004"/>
                <a:gd name="connsiteY64" fmla="*/ 83095 h 152815"/>
                <a:gd name="connsiteX65" fmla="*/ 117955 w 126004"/>
                <a:gd name="connsiteY65" fmla="*/ 85757 h 152815"/>
                <a:gd name="connsiteX66" fmla="*/ 120681 w 126004"/>
                <a:gd name="connsiteY66" fmla="*/ 85757 h 152815"/>
                <a:gd name="connsiteX67" fmla="*/ 120681 w 126004"/>
                <a:gd name="connsiteY67" fmla="*/ 88482 h 152815"/>
                <a:gd name="connsiteX68" fmla="*/ 123343 w 126004"/>
                <a:gd name="connsiteY68" fmla="*/ 88482 h 152815"/>
                <a:gd name="connsiteX69" fmla="*/ 123343 w 126004"/>
                <a:gd name="connsiteY69" fmla="*/ 91144 h 152815"/>
                <a:gd name="connsiteX70" fmla="*/ 126005 w 126004"/>
                <a:gd name="connsiteY70" fmla="*/ 93807 h 152815"/>
                <a:gd name="connsiteX71" fmla="*/ 117955 w 126004"/>
                <a:gd name="connsiteY71" fmla="*/ 96532 h 152815"/>
                <a:gd name="connsiteX72" fmla="*/ 112631 w 126004"/>
                <a:gd name="connsiteY72" fmla="*/ 99194 h 152815"/>
                <a:gd name="connsiteX73" fmla="*/ 109905 w 126004"/>
                <a:gd name="connsiteY73" fmla="*/ 99194 h 152815"/>
                <a:gd name="connsiteX74" fmla="*/ 107243 w 126004"/>
                <a:gd name="connsiteY74" fmla="*/ 101856 h 152815"/>
                <a:gd name="connsiteX75" fmla="*/ 104581 w 126004"/>
                <a:gd name="connsiteY75" fmla="*/ 101856 h 152815"/>
                <a:gd name="connsiteX76" fmla="*/ 101856 w 126004"/>
                <a:gd name="connsiteY76" fmla="*/ 104581 h 152815"/>
                <a:gd name="connsiteX77" fmla="*/ 99194 w 126004"/>
                <a:gd name="connsiteY77" fmla="*/ 104581 h 152815"/>
                <a:gd name="connsiteX78" fmla="*/ 96532 w 126004"/>
                <a:gd name="connsiteY78" fmla="*/ 104581 h 152815"/>
                <a:gd name="connsiteX79" fmla="*/ 93870 w 126004"/>
                <a:gd name="connsiteY79" fmla="*/ 104581 h 152815"/>
                <a:gd name="connsiteX80" fmla="*/ 91144 w 126004"/>
                <a:gd name="connsiteY80" fmla="*/ 104581 h 152815"/>
                <a:gd name="connsiteX81" fmla="*/ 85820 w 126004"/>
                <a:gd name="connsiteY81" fmla="*/ 107244 h 152815"/>
                <a:gd name="connsiteX82" fmla="*/ 83095 w 126004"/>
                <a:gd name="connsiteY82" fmla="*/ 107244 h 152815"/>
                <a:gd name="connsiteX83" fmla="*/ 80433 w 126004"/>
                <a:gd name="connsiteY83" fmla="*/ 107244 h 152815"/>
                <a:gd name="connsiteX84" fmla="*/ 77770 w 126004"/>
                <a:gd name="connsiteY84" fmla="*/ 107244 h 152815"/>
                <a:gd name="connsiteX85" fmla="*/ 75045 w 126004"/>
                <a:gd name="connsiteY85" fmla="*/ 107244 h 152815"/>
                <a:gd name="connsiteX86" fmla="*/ 75045 w 126004"/>
                <a:gd name="connsiteY86" fmla="*/ 109906 h 152815"/>
                <a:gd name="connsiteX87" fmla="*/ 72383 w 126004"/>
                <a:gd name="connsiteY87" fmla="*/ 109906 h 152815"/>
                <a:gd name="connsiteX88" fmla="*/ 69721 w 126004"/>
                <a:gd name="connsiteY88" fmla="*/ 109906 h 152815"/>
                <a:gd name="connsiteX89" fmla="*/ 67059 w 126004"/>
                <a:gd name="connsiteY89" fmla="*/ 109906 h 152815"/>
                <a:gd name="connsiteX90" fmla="*/ 64333 w 126004"/>
                <a:gd name="connsiteY90" fmla="*/ 109906 h 152815"/>
                <a:gd name="connsiteX91" fmla="*/ 61671 w 126004"/>
                <a:gd name="connsiteY91" fmla="*/ 109906 h 152815"/>
                <a:gd name="connsiteX92" fmla="*/ 59009 w 126004"/>
                <a:gd name="connsiteY92" fmla="*/ 109906 h 152815"/>
                <a:gd name="connsiteX93" fmla="*/ 56284 w 126004"/>
                <a:gd name="connsiteY93" fmla="*/ 109906 h 152815"/>
                <a:gd name="connsiteX94" fmla="*/ 53622 w 126004"/>
                <a:gd name="connsiteY94" fmla="*/ 109906 h 152815"/>
                <a:gd name="connsiteX95" fmla="*/ 50960 w 126004"/>
                <a:gd name="connsiteY95" fmla="*/ 109906 h 152815"/>
                <a:gd name="connsiteX96" fmla="*/ 50960 w 126004"/>
                <a:gd name="connsiteY96" fmla="*/ 112631 h 152815"/>
                <a:gd name="connsiteX97" fmla="*/ 48234 w 126004"/>
                <a:gd name="connsiteY97" fmla="*/ 112631 h 152815"/>
                <a:gd name="connsiteX98" fmla="*/ 48234 w 126004"/>
                <a:gd name="connsiteY98" fmla="*/ 115293 h 152815"/>
                <a:gd name="connsiteX99" fmla="*/ 45572 w 126004"/>
                <a:gd name="connsiteY99" fmla="*/ 115293 h 152815"/>
                <a:gd name="connsiteX100" fmla="*/ 42910 w 126004"/>
                <a:gd name="connsiteY100" fmla="*/ 115293 h 152815"/>
                <a:gd name="connsiteX101" fmla="*/ 42910 w 126004"/>
                <a:gd name="connsiteY101" fmla="*/ 117955 h 152815"/>
                <a:gd name="connsiteX102" fmla="*/ 40248 w 126004"/>
                <a:gd name="connsiteY102" fmla="*/ 120617 h 152815"/>
                <a:gd name="connsiteX103" fmla="*/ 40248 w 126004"/>
                <a:gd name="connsiteY103" fmla="*/ 123343 h 152815"/>
                <a:gd name="connsiteX104" fmla="*/ 42910 w 126004"/>
                <a:gd name="connsiteY104" fmla="*/ 123343 h 152815"/>
                <a:gd name="connsiteX105" fmla="*/ 42910 w 126004"/>
                <a:gd name="connsiteY105" fmla="*/ 126005 h 152815"/>
                <a:gd name="connsiteX106" fmla="*/ 42910 w 126004"/>
                <a:gd name="connsiteY106" fmla="*/ 128667 h 152815"/>
                <a:gd name="connsiteX107" fmla="*/ 42910 w 126004"/>
                <a:gd name="connsiteY107" fmla="*/ 131392 h 152815"/>
                <a:gd name="connsiteX108" fmla="*/ 42910 w 126004"/>
                <a:gd name="connsiteY108" fmla="*/ 134054 h 152815"/>
                <a:gd name="connsiteX109" fmla="*/ 42910 w 126004"/>
                <a:gd name="connsiteY109" fmla="*/ 136716 h 152815"/>
                <a:gd name="connsiteX110" fmla="*/ 40248 w 126004"/>
                <a:gd name="connsiteY110" fmla="*/ 139442 h 152815"/>
                <a:gd name="connsiteX111" fmla="*/ 40248 w 126004"/>
                <a:gd name="connsiteY111" fmla="*/ 142104 h 152815"/>
                <a:gd name="connsiteX112" fmla="*/ 37523 w 126004"/>
                <a:gd name="connsiteY112" fmla="*/ 142104 h 152815"/>
                <a:gd name="connsiteX113" fmla="*/ 34860 w 126004"/>
                <a:gd name="connsiteY113" fmla="*/ 144766 h 152815"/>
                <a:gd name="connsiteX114" fmla="*/ 32198 w 126004"/>
                <a:gd name="connsiteY114" fmla="*/ 144766 h 152815"/>
                <a:gd name="connsiteX115" fmla="*/ 29473 w 126004"/>
                <a:gd name="connsiteY115" fmla="*/ 144766 h 152815"/>
                <a:gd name="connsiteX116" fmla="*/ 26811 w 126004"/>
                <a:gd name="connsiteY116" fmla="*/ 144766 h 152815"/>
                <a:gd name="connsiteX117" fmla="*/ 26811 w 126004"/>
                <a:gd name="connsiteY117" fmla="*/ 147428 h 152815"/>
                <a:gd name="connsiteX118" fmla="*/ 24149 w 126004"/>
                <a:gd name="connsiteY118" fmla="*/ 147428 h 152815"/>
                <a:gd name="connsiteX119" fmla="*/ 21423 w 126004"/>
                <a:gd name="connsiteY119" fmla="*/ 147428 h 152815"/>
                <a:gd name="connsiteX120" fmla="*/ 18761 w 126004"/>
                <a:gd name="connsiteY120" fmla="*/ 147428 h 152815"/>
                <a:gd name="connsiteX121" fmla="*/ 18761 w 126004"/>
                <a:gd name="connsiteY121" fmla="*/ 150153 h 152815"/>
                <a:gd name="connsiteX122" fmla="*/ 0 w 126004"/>
                <a:gd name="connsiteY122" fmla="*/ 152816 h 152815"/>
                <a:gd name="connsiteX123" fmla="*/ 0 w 126004"/>
                <a:gd name="connsiteY123" fmla="*/ 144766 h 152815"/>
                <a:gd name="connsiteX124" fmla="*/ 0 w 126004"/>
                <a:gd name="connsiteY124" fmla="*/ 144766 h 15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6004" h="152815">
                  <a:moveTo>
                    <a:pt x="0" y="144766"/>
                  </a:moveTo>
                  <a:lnTo>
                    <a:pt x="2662" y="144766"/>
                  </a:lnTo>
                  <a:lnTo>
                    <a:pt x="2662" y="142104"/>
                  </a:lnTo>
                  <a:lnTo>
                    <a:pt x="16099" y="101856"/>
                  </a:lnTo>
                  <a:lnTo>
                    <a:pt x="13437" y="66995"/>
                  </a:lnTo>
                  <a:lnTo>
                    <a:pt x="8050" y="37523"/>
                  </a:lnTo>
                  <a:lnTo>
                    <a:pt x="5388" y="18761"/>
                  </a:lnTo>
                  <a:lnTo>
                    <a:pt x="10712" y="8050"/>
                  </a:lnTo>
                  <a:lnTo>
                    <a:pt x="13437" y="0"/>
                  </a:lnTo>
                  <a:lnTo>
                    <a:pt x="21423" y="16099"/>
                  </a:lnTo>
                  <a:lnTo>
                    <a:pt x="21423" y="18761"/>
                  </a:lnTo>
                  <a:lnTo>
                    <a:pt x="24149" y="18761"/>
                  </a:lnTo>
                  <a:lnTo>
                    <a:pt x="26811" y="18761"/>
                  </a:lnTo>
                  <a:lnTo>
                    <a:pt x="26811" y="21423"/>
                  </a:lnTo>
                  <a:lnTo>
                    <a:pt x="26811" y="24149"/>
                  </a:lnTo>
                  <a:lnTo>
                    <a:pt x="29473" y="24149"/>
                  </a:lnTo>
                  <a:lnTo>
                    <a:pt x="32198" y="24149"/>
                  </a:lnTo>
                  <a:lnTo>
                    <a:pt x="32198" y="26811"/>
                  </a:lnTo>
                  <a:lnTo>
                    <a:pt x="32198" y="29473"/>
                  </a:lnTo>
                  <a:lnTo>
                    <a:pt x="34860" y="29473"/>
                  </a:lnTo>
                  <a:lnTo>
                    <a:pt x="34860" y="32135"/>
                  </a:lnTo>
                  <a:lnTo>
                    <a:pt x="34860" y="34860"/>
                  </a:lnTo>
                  <a:lnTo>
                    <a:pt x="37523" y="34860"/>
                  </a:lnTo>
                  <a:lnTo>
                    <a:pt x="40248" y="37523"/>
                  </a:lnTo>
                  <a:lnTo>
                    <a:pt x="40248" y="40185"/>
                  </a:lnTo>
                  <a:lnTo>
                    <a:pt x="40248" y="42910"/>
                  </a:lnTo>
                  <a:lnTo>
                    <a:pt x="42910" y="42910"/>
                  </a:lnTo>
                  <a:lnTo>
                    <a:pt x="45572" y="42910"/>
                  </a:lnTo>
                  <a:lnTo>
                    <a:pt x="48234" y="42910"/>
                  </a:lnTo>
                  <a:lnTo>
                    <a:pt x="50960" y="42910"/>
                  </a:lnTo>
                  <a:lnTo>
                    <a:pt x="53622" y="42910"/>
                  </a:lnTo>
                  <a:lnTo>
                    <a:pt x="53622" y="45572"/>
                  </a:lnTo>
                  <a:lnTo>
                    <a:pt x="53622" y="42910"/>
                  </a:lnTo>
                  <a:lnTo>
                    <a:pt x="56284" y="42910"/>
                  </a:lnTo>
                  <a:lnTo>
                    <a:pt x="59009" y="42910"/>
                  </a:lnTo>
                  <a:lnTo>
                    <a:pt x="59009" y="45572"/>
                  </a:lnTo>
                  <a:lnTo>
                    <a:pt x="61671" y="45572"/>
                  </a:lnTo>
                  <a:lnTo>
                    <a:pt x="61671" y="42910"/>
                  </a:lnTo>
                  <a:lnTo>
                    <a:pt x="61671" y="40185"/>
                  </a:lnTo>
                  <a:lnTo>
                    <a:pt x="64333" y="40185"/>
                  </a:lnTo>
                  <a:lnTo>
                    <a:pt x="67059" y="42910"/>
                  </a:lnTo>
                  <a:lnTo>
                    <a:pt x="67059" y="40185"/>
                  </a:lnTo>
                  <a:lnTo>
                    <a:pt x="69721" y="40185"/>
                  </a:lnTo>
                  <a:lnTo>
                    <a:pt x="72383" y="40185"/>
                  </a:lnTo>
                  <a:lnTo>
                    <a:pt x="75045" y="40185"/>
                  </a:lnTo>
                  <a:lnTo>
                    <a:pt x="77770" y="40185"/>
                  </a:lnTo>
                  <a:lnTo>
                    <a:pt x="80433" y="40185"/>
                  </a:lnTo>
                  <a:lnTo>
                    <a:pt x="83095" y="40185"/>
                  </a:lnTo>
                  <a:lnTo>
                    <a:pt x="83095" y="37523"/>
                  </a:lnTo>
                  <a:lnTo>
                    <a:pt x="83095" y="40185"/>
                  </a:lnTo>
                  <a:lnTo>
                    <a:pt x="85820" y="42910"/>
                  </a:lnTo>
                  <a:lnTo>
                    <a:pt x="88482" y="42910"/>
                  </a:lnTo>
                  <a:lnTo>
                    <a:pt x="91144" y="48234"/>
                  </a:lnTo>
                  <a:lnTo>
                    <a:pt x="93870" y="50960"/>
                  </a:lnTo>
                  <a:lnTo>
                    <a:pt x="96532" y="53622"/>
                  </a:lnTo>
                  <a:lnTo>
                    <a:pt x="96532" y="56284"/>
                  </a:lnTo>
                  <a:lnTo>
                    <a:pt x="99194" y="58946"/>
                  </a:lnTo>
                  <a:lnTo>
                    <a:pt x="101856" y="61672"/>
                  </a:lnTo>
                  <a:lnTo>
                    <a:pt x="104581" y="64334"/>
                  </a:lnTo>
                  <a:lnTo>
                    <a:pt x="107243" y="69721"/>
                  </a:lnTo>
                  <a:lnTo>
                    <a:pt x="109905" y="72383"/>
                  </a:lnTo>
                  <a:lnTo>
                    <a:pt x="109905" y="75045"/>
                  </a:lnTo>
                  <a:lnTo>
                    <a:pt x="112631" y="77771"/>
                  </a:lnTo>
                  <a:lnTo>
                    <a:pt x="115293" y="80433"/>
                  </a:lnTo>
                  <a:lnTo>
                    <a:pt x="117955" y="83095"/>
                  </a:lnTo>
                  <a:lnTo>
                    <a:pt x="117955" y="85757"/>
                  </a:lnTo>
                  <a:lnTo>
                    <a:pt x="120681" y="85757"/>
                  </a:lnTo>
                  <a:lnTo>
                    <a:pt x="120681" y="88482"/>
                  </a:lnTo>
                  <a:lnTo>
                    <a:pt x="123343" y="88482"/>
                  </a:lnTo>
                  <a:lnTo>
                    <a:pt x="123343" y="91144"/>
                  </a:lnTo>
                  <a:lnTo>
                    <a:pt x="126005" y="93807"/>
                  </a:lnTo>
                  <a:lnTo>
                    <a:pt x="117955" y="96532"/>
                  </a:lnTo>
                  <a:lnTo>
                    <a:pt x="112631" y="99194"/>
                  </a:lnTo>
                  <a:lnTo>
                    <a:pt x="109905" y="99194"/>
                  </a:lnTo>
                  <a:lnTo>
                    <a:pt x="107243" y="101856"/>
                  </a:lnTo>
                  <a:lnTo>
                    <a:pt x="104581" y="101856"/>
                  </a:lnTo>
                  <a:lnTo>
                    <a:pt x="101856" y="104581"/>
                  </a:lnTo>
                  <a:lnTo>
                    <a:pt x="99194" y="104581"/>
                  </a:lnTo>
                  <a:lnTo>
                    <a:pt x="96532" y="104581"/>
                  </a:lnTo>
                  <a:lnTo>
                    <a:pt x="93870" y="104581"/>
                  </a:lnTo>
                  <a:lnTo>
                    <a:pt x="91144" y="104581"/>
                  </a:lnTo>
                  <a:lnTo>
                    <a:pt x="85820" y="107244"/>
                  </a:lnTo>
                  <a:lnTo>
                    <a:pt x="83095" y="107244"/>
                  </a:lnTo>
                  <a:lnTo>
                    <a:pt x="80433" y="107244"/>
                  </a:lnTo>
                  <a:lnTo>
                    <a:pt x="77770" y="107244"/>
                  </a:lnTo>
                  <a:lnTo>
                    <a:pt x="75045" y="107244"/>
                  </a:lnTo>
                  <a:lnTo>
                    <a:pt x="75045" y="109906"/>
                  </a:lnTo>
                  <a:lnTo>
                    <a:pt x="72383" y="109906"/>
                  </a:lnTo>
                  <a:lnTo>
                    <a:pt x="69721" y="109906"/>
                  </a:lnTo>
                  <a:lnTo>
                    <a:pt x="67059" y="109906"/>
                  </a:lnTo>
                  <a:lnTo>
                    <a:pt x="64333" y="109906"/>
                  </a:lnTo>
                  <a:lnTo>
                    <a:pt x="61671" y="109906"/>
                  </a:lnTo>
                  <a:lnTo>
                    <a:pt x="59009" y="109906"/>
                  </a:lnTo>
                  <a:lnTo>
                    <a:pt x="56284" y="109906"/>
                  </a:lnTo>
                  <a:lnTo>
                    <a:pt x="53622" y="109906"/>
                  </a:lnTo>
                  <a:lnTo>
                    <a:pt x="50960" y="109906"/>
                  </a:lnTo>
                  <a:lnTo>
                    <a:pt x="50960" y="112631"/>
                  </a:lnTo>
                  <a:lnTo>
                    <a:pt x="48234" y="112631"/>
                  </a:lnTo>
                  <a:lnTo>
                    <a:pt x="48234" y="115293"/>
                  </a:lnTo>
                  <a:lnTo>
                    <a:pt x="45572" y="115293"/>
                  </a:lnTo>
                  <a:lnTo>
                    <a:pt x="42910" y="115293"/>
                  </a:lnTo>
                  <a:lnTo>
                    <a:pt x="42910" y="117955"/>
                  </a:lnTo>
                  <a:lnTo>
                    <a:pt x="40248" y="120617"/>
                  </a:lnTo>
                  <a:lnTo>
                    <a:pt x="40248" y="123343"/>
                  </a:lnTo>
                  <a:lnTo>
                    <a:pt x="42910" y="123343"/>
                  </a:lnTo>
                  <a:lnTo>
                    <a:pt x="42910" y="126005"/>
                  </a:lnTo>
                  <a:lnTo>
                    <a:pt x="42910" y="128667"/>
                  </a:lnTo>
                  <a:lnTo>
                    <a:pt x="42910" y="131392"/>
                  </a:lnTo>
                  <a:lnTo>
                    <a:pt x="42910" y="134054"/>
                  </a:lnTo>
                  <a:lnTo>
                    <a:pt x="42910" y="136716"/>
                  </a:lnTo>
                  <a:lnTo>
                    <a:pt x="40248" y="139442"/>
                  </a:lnTo>
                  <a:lnTo>
                    <a:pt x="40248" y="142104"/>
                  </a:lnTo>
                  <a:lnTo>
                    <a:pt x="37523" y="142104"/>
                  </a:lnTo>
                  <a:lnTo>
                    <a:pt x="34860" y="144766"/>
                  </a:lnTo>
                  <a:lnTo>
                    <a:pt x="32198" y="144766"/>
                  </a:lnTo>
                  <a:lnTo>
                    <a:pt x="29473" y="144766"/>
                  </a:lnTo>
                  <a:lnTo>
                    <a:pt x="26811" y="144766"/>
                  </a:lnTo>
                  <a:lnTo>
                    <a:pt x="26811" y="147428"/>
                  </a:lnTo>
                  <a:lnTo>
                    <a:pt x="24149" y="147428"/>
                  </a:lnTo>
                  <a:lnTo>
                    <a:pt x="21423" y="147428"/>
                  </a:lnTo>
                  <a:lnTo>
                    <a:pt x="18761" y="147428"/>
                  </a:lnTo>
                  <a:lnTo>
                    <a:pt x="18761" y="150153"/>
                  </a:lnTo>
                  <a:lnTo>
                    <a:pt x="0" y="152816"/>
                  </a:lnTo>
                  <a:lnTo>
                    <a:pt x="0" y="144766"/>
                  </a:lnTo>
                  <a:lnTo>
                    <a:pt x="0" y="14476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5" name="Freeform: Shape 244">
              <a:extLst>
                <a:ext uri="{FF2B5EF4-FFF2-40B4-BE49-F238E27FC236}">
                  <a16:creationId xmlns:a16="http://schemas.microsoft.com/office/drawing/2014/main" id="{AED1772D-503E-4FC2-8574-AA95470A69A8}"/>
                </a:ext>
              </a:extLst>
            </p:cNvPr>
            <p:cNvSpPr/>
            <p:nvPr/>
          </p:nvSpPr>
          <p:spPr>
            <a:xfrm>
              <a:off x="1993116" y="4173618"/>
              <a:ext cx="383464" cy="179626"/>
            </a:xfrm>
            <a:custGeom>
              <a:avLst/>
              <a:gdLst>
                <a:gd name="connsiteX0" fmla="*/ 383465 w 383464"/>
                <a:gd name="connsiteY0" fmla="*/ 115293 h 179626"/>
                <a:gd name="connsiteX1" fmla="*/ 378077 w 383464"/>
                <a:gd name="connsiteY1" fmla="*/ 115293 h 179626"/>
                <a:gd name="connsiteX2" fmla="*/ 372690 w 383464"/>
                <a:gd name="connsiteY2" fmla="*/ 115293 h 179626"/>
                <a:gd name="connsiteX3" fmla="*/ 370028 w 383464"/>
                <a:gd name="connsiteY3" fmla="*/ 115293 h 179626"/>
                <a:gd name="connsiteX4" fmla="*/ 367366 w 383464"/>
                <a:gd name="connsiteY4" fmla="*/ 115293 h 179626"/>
                <a:gd name="connsiteX5" fmla="*/ 364640 w 383464"/>
                <a:gd name="connsiteY5" fmla="*/ 115293 h 179626"/>
                <a:gd name="connsiteX6" fmla="*/ 361978 w 383464"/>
                <a:gd name="connsiteY6" fmla="*/ 115293 h 179626"/>
                <a:gd name="connsiteX7" fmla="*/ 359316 w 383464"/>
                <a:gd name="connsiteY7" fmla="*/ 115293 h 179626"/>
                <a:gd name="connsiteX8" fmla="*/ 356654 w 383464"/>
                <a:gd name="connsiteY8" fmla="*/ 115293 h 179626"/>
                <a:gd name="connsiteX9" fmla="*/ 353929 w 383464"/>
                <a:gd name="connsiteY9" fmla="*/ 115293 h 179626"/>
                <a:gd name="connsiteX10" fmla="*/ 348604 w 383464"/>
                <a:gd name="connsiteY10" fmla="*/ 115293 h 179626"/>
                <a:gd name="connsiteX11" fmla="*/ 345879 w 383464"/>
                <a:gd name="connsiteY11" fmla="*/ 115293 h 179626"/>
                <a:gd name="connsiteX12" fmla="*/ 343217 w 383464"/>
                <a:gd name="connsiteY12" fmla="*/ 117955 h 179626"/>
                <a:gd name="connsiteX13" fmla="*/ 340555 w 383464"/>
                <a:gd name="connsiteY13" fmla="*/ 117955 h 179626"/>
                <a:gd name="connsiteX14" fmla="*/ 340555 w 383464"/>
                <a:gd name="connsiteY14" fmla="*/ 115293 h 179626"/>
                <a:gd name="connsiteX15" fmla="*/ 335167 w 383464"/>
                <a:gd name="connsiteY15" fmla="*/ 112631 h 179626"/>
                <a:gd name="connsiteX16" fmla="*/ 332505 w 383464"/>
                <a:gd name="connsiteY16" fmla="*/ 112631 h 179626"/>
                <a:gd name="connsiteX17" fmla="*/ 329843 w 383464"/>
                <a:gd name="connsiteY17" fmla="*/ 109906 h 179626"/>
                <a:gd name="connsiteX18" fmla="*/ 327118 w 383464"/>
                <a:gd name="connsiteY18" fmla="*/ 109906 h 179626"/>
                <a:gd name="connsiteX19" fmla="*/ 327118 w 383464"/>
                <a:gd name="connsiteY19" fmla="*/ 107244 h 179626"/>
                <a:gd name="connsiteX20" fmla="*/ 324456 w 383464"/>
                <a:gd name="connsiteY20" fmla="*/ 107244 h 179626"/>
                <a:gd name="connsiteX21" fmla="*/ 324456 w 383464"/>
                <a:gd name="connsiteY21" fmla="*/ 104581 h 179626"/>
                <a:gd name="connsiteX22" fmla="*/ 321794 w 383464"/>
                <a:gd name="connsiteY22" fmla="*/ 104581 h 179626"/>
                <a:gd name="connsiteX23" fmla="*/ 319068 w 383464"/>
                <a:gd name="connsiteY23" fmla="*/ 101856 h 179626"/>
                <a:gd name="connsiteX24" fmla="*/ 316406 w 383464"/>
                <a:gd name="connsiteY24" fmla="*/ 99194 h 179626"/>
                <a:gd name="connsiteX25" fmla="*/ 313744 w 383464"/>
                <a:gd name="connsiteY25" fmla="*/ 99194 h 179626"/>
                <a:gd name="connsiteX26" fmla="*/ 313744 w 383464"/>
                <a:gd name="connsiteY26" fmla="*/ 96532 h 179626"/>
                <a:gd name="connsiteX27" fmla="*/ 313744 w 383464"/>
                <a:gd name="connsiteY27" fmla="*/ 93870 h 179626"/>
                <a:gd name="connsiteX28" fmla="*/ 313744 w 383464"/>
                <a:gd name="connsiteY28" fmla="*/ 91144 h 179626"/>
                <a:gd name="connsiteX29" fmla="*/ 313744 w 383464"/>
                <a:gd name="connsiteY29" fmla="*/ 88482 h 179626"/>
                <a:gd name="connsiteX30" fmla="*/ 311019 w 383464"/>
                <a:gd name="connsiteY30" fmla="*/ 88482 h 179626"/>
                <a:gd name="connsiteX31" fmla="*/ 311019 w 383464"/>
                <a:gd name="connsiteY31" fmla="*/ 85820 h 179626"/>
                <a:gd name="connsiteX32" fmla="*/ 308356 w 383464"/>
                <a:gd name="connsiteY32" fmla="*/ 85820 h 179626"/>
                <a:gd name="connsiteX33" fmla="*/ 305694 w 383464"/>
                <a:gd name="connsiteY33" fmla="*/ 85820 h 179626"/>
                <a:gd name="connsiteX34" fmla="*/ 302969 w 383464"/>
                <a:gd name="connsiteY34" fmla="*/ 85820 h 179626"/>
                <a:gd name="connsiteX35" fmla="*/ 300307 w 383464"/>
                <a:gd name="connsiteY35" fmla="*/ 85820 h 179626"/>
                <a:gd name="connsiteX36" fmla="*/ 297645 w 383464"/>
                <a:gd name="connsiteY36" fmla="*/ 85820 h 179626"/>
                <a:gd name="connsiteX37" fmla="*/ 294983 w 383464"/>
                <a:gd name="connsiteY37" fmla="*/ 85820 h 179626"/>
                <a:gd name="connsiteX38" fmla="*/ 292257 w 383464"/>
                <a:gd name="connsiteY38" fmla="*/ 85820 h 179626"/>
                <a:gd name="connsiteX39" fmla="*/ 289595 w 383464"/>
                <a:gd name="connsiteY39" fmla="*/ 83095 h 179626"/>
                <a:gd name="connsiteX40" fmla="*/ 286933 w 383464"/>
                <a:gd name="connsiteY40" fmla="*/ 83095 h 179626"/>
                <a:gd name="connsiteX41" fmla="*/ 284208 w 383464"/>
                <a:gd name="connsiteY41" fmla="*/ 83095 h 179626"/>
                <a:gd name="connsiteX42" fmla="*/ 284208 w 383464"/>
                <a:gd name="connsiteY42" fmla="*/ 85820 h 179626"/>
                <a:gd name="connsiteX43" fmla="*/ 284208 w 383464"/>
                <a:gd name="connsiteY43" fmla="*/ 88482 h 179626"/>
                <a:gd name="connsiteX44" fmla="*/ 284208 w 383464"/>
                <a:gd name="connsiteY44" fmla="*/ 117955 h 179626"/>
                <a:gd name="connsiteX45" fmla="*/ 284208 w 383464"/>
                <a:gd name="connsiteY45" fmla="*/ 126005 h 179626"/>
                <a:gd name="connsiteX46" fmla="*/ 284208 w 383464"/>
                <a:gd name="connsiteY46" fmla="*/ 131392 h 179626"/>
                <a:gd name="connsiteX47" fmla="*/ 284208 w 383464"/>
                <a:gd name="connsiteY47" fmla="*/ 134054 h 179626"/>
                <a:gd name="connsiteX48" fmla="*/ 281546 w 383464"/>
                <a:gd name="connsiteY48" fmla="*/ 136716 h 179626"/>
                <a:gd name="connsiteX49" fmla="*/ 281546 w 383464"/>
                <a:gd name="connsiteY49" fmla="*/ 139442 h 179626"/>
                <a:gd name="connsiteX50" fmla="*/ 278884 w 383464"/>
                <a:gd name="connsiteY50" fmla="*/ 139442 h 179626"/>
                <a:gd name="connsiteX51" fmla="*/ 278884 w 383464"/>
                <a:gd name="connsiteY51" fmla="*/ 142104 h 179626"/>
                <a:gd name="connsiteX52" fmla="*/ 278884 w 383464"/>
                <a:gd name="connsiteY52" fmla="*/ 144766 h 179626"/>
                <a:gd name="connsiteX53" fmla="*/ 276158 w 383464"/>
                <a:gd name="connsiteY53" fmla="*/ 147491 h 179626"/>
                <a:gd name="connsiteX54" fmla="*/ 276158 w 383464"/>
                <a:gd name="connsiteY54" fmla="*/ 150153 h 179626"/>
                <a:gd name="connsiteX55" fmla="*/ 273496 w 383464"/>
                <a:gd name="connsiteY55" fmla="*/ 152816 h 179626"/>
                <a:gd name="connsiteX56" fmla="*/ 270834 w 383464"/>
                <a:gd name="connsiteY56" fmla="*/ 155541 h 179626"/>
                <a:gd name="connsiteX57" fmla="*/ 268172 w 383464"/>
                <a:gd name="connsiteY57" fmla="*/ 158203 h 179626"/>
                <a:gd name="connsiteX58" fmla="*/ 265446 w 383464"/>
                <a:gd name="connsiteY58" fmla="*/ 158203 h 179626"/>
                <a:gd name="connsiteX59" fmla="*/ 262784 w 383464"/>
                <a:gd name="connsiteY59" fmla="*/ 158203 h 179626"/>
                <a:gd name="connsiteX60" fmla="*/ 260122 w 383464"/>
                <a:gd name="connsiteY60" fmla="*/ 158203 h 179626"/>
                <a:gd name="connsiteX61" fmla="*/ 257397 w 383464"/>
                <a:gd name="connsiteY61" fmla="*/ 160865 h 179626"/>
                <a:gd name="connsiteX62" fmla="*/ 254735 w 383464"/>
                <a:gd name="connsiteY62" fmla="*/ 160865 h 179626"/>
                <a:gd name="connsiteX63" fmla="*/ 252073 w 383464"/>
                <a:gd name="connsiteY63" fmla="*/ 163527 h 179626"/>
                <a:gd name="connsiteX64" fmla="*/ 249347 w 383464"/>
                <a:gd name="connsiteY64" fmla="*/ 163527 h 179626"/>
                <a:gd name="connsiteX65" fmla="*/ 246685 w 383464"/>
                <a:gd name="connsiteY65" fmla="*/ 163527 h 179626"/>
                <a:gd name="connsiteX66" fmla="*/ 246685 w 383464"/>
                <a:gd name="connsiteY66" fmla="*/ 166253 h 179626"/>
                <a:gd name="connsiteX67" fmla="*/ 244023 w 383464"/>
                <a:gd name="connsiteY67" fmla="*/ 168915 h 179626"/>
                <a:gd name="connsiteX68" fmla="*/ 241361 w 383464"/>
                <a:gd name="connsiteY68" fmla="*/ 168915 h 179626"/>
                <a:gd name="connsiteX69" fmla="*/ 238636 w 383464"/>
                <a:gd name="connsiteY69" fmla="*/ 168915 h 179626"/>
                <a:gd name="connsiteX70" fmla="*/ 235974 w 383464"/>
                <a:gd name="connsiteY70" fmla="*/ 168915 h 179626"/>
                <a:gd name="connsiteX71" fmla="*/ 235974 w 383464"/>
                <a:gd name="connsiteY71" fmla="*/ 171577 h 179626"/>
                <a:gd name="connsiteX72" fmla="*/ 233311 w 383464"/>
                <a:gd name="connsiteY72" fmla="*/ 171577 h 179626"/>
                <a:gd name="connsiteX73" fmla="*/ 230586 w 383464"/>
                <a:gd name="connsiteY73" fmla="*/ 171577 h 179626"/>
                <a:gd name="connsiteX74" fmla="*/ 227924 w 383464"/>
                <a:gd name="connsiteY74" fmla="*/ 171577 h 179626"/>
                <a:gd name="connsiteX75" fmla="*/ 225262 w 383464"/>
                <a:gd name="connsiteY75" fmla="*/ 171577 h 179626"/>
                <a:gd name="connsiteX76" fmla="*/ 222536 w 383464"/>
                <a:gd name="connsiteY76" fmla="*/ 171577 h 179626"/>
                <a:gd name="connsiteX77" fmla="*/ 222536 w 383464"/>
                <a:gd name="connsiteY77" fmla="*/ 174302 h 179626"/>
                <a:gd name="connsiteX78" fmla="*/ 219874 w 383464"/>
                <a:gd name="connsiteY78" fmla="*/ 174302 h 179626"/>
                <a:gd name="connsiteX79" fmla="*/ 217212 w 383464"/>
                <a:gd name="connsiteY79" fmla="*/ 174302 h 179626"/>
                <a:gd name="connsiteX80" fmla="*/ 214550 w 383464"/>
                <a:gd name="connsiteY80" fmla="*/ 174302 h 179626"/>
                <a:gd name="connsiteX81" fmla="*/ 211825 w 383464"/>
                <a:gd name="connsiteY81" fmla="*/ 174302 h 179626"/>
                <a:gd name="connsiteX82" fmla="*/ 209163 w 383464"/>
                <a:gd name="connsiteY82" fmla="*/ 174302 h 179626"/>
                <a:gd name="connsiteX83" fmla="*/ 206501 w 383464"/>
                <a:gd name="connsiteY83" fmla="*/ 171577 h 179626"/>
                <a:gd name="connsiteX84" fmla="*/ 203775 w 383464"/>
                <a:gd name="connsiteY84" fmla="*/ 174302 h 179626"/>
                <a:gd name="connsiteX85" fmla="*/ 201113 w 383464"/>
                <a:gd name="connsiteY85" fmla="*/ 174302 h 179626"/>
                <a:gd name="connsiteX86" fmla="*/ 198451 w 383464"/>
                <a:gd name="connsiteY86" fmla="*/ 174302 h 179626"/>
                <a:gd name="connsiteX87" fmla="*/ 195726 w 383464"/>
                <a:gd name="connsiteY87" fmla="*/ 174302 h 179626"/>
                <a:gd name="connsiteX88" fmla="*/ 193063 w 383464"/>
                <a:gd name="connsiteY88" fmla="*/ 174302 h 179626"/>
                <a:gd name="connsiteX89" fmla="*/ 190401 w 383464"/>
                <a:gd name="connsiteY89" fmla="*/ 174302 h 179626"/>
                <a:gd name="connsiteX90" fmla="*/ 187676 w 383464"/>
                <a:gd name="connsiteY90" fmla="*/ 174302 h 179626"/>
                <a:gd name="connsiteX91" fmla="*/ 185014 w 383464"/>
                <a:gd name="connsiteY91" fmla="*/ 176965 h 179626"/>
                <a:gd name="connsiteX92" fmla="*/ 182352 w 383464"/>
                <a:gd name="connsiteY92" fmla="*/ 176965 h 179626"/>
                <a:gd name="connsiteX93" fmla="*/ 182352 w 383464"/>
                <a:gd name="connsiteY93" fmla="*/ 179627 h 179626"/>
                <a:gd name="connsiteX94" fmla="*/ 179690 w 383464"/>
                <a:gd name="connsiteY94" fmla="*/ 179627 h 179626"/>
                <a:gd name="connsiteX95" fmla="*/ 176964 w 383464"/>
                <a:gd name="connsiteY95" fmla="*/ 179627 h 179626"/>
                <a:gd name="connsiteX96" fmla="*/ 174302 w 383464"/>
                <a:gd name="connsiteY96" fmla="*/ 179627 h 179626"/>
                <a:gd name="connsiteX97" fmla="*/ 171640 w 383464"/>
                <a:gd name="connsiteY97" fmla="*/ 179627 h 179626"/>
                <a:gd name="connsiteX98" fmla="*/ 166253 w 383464"/>
                <a:gd name="connsiteY98" fmla="*/ 179627 h 179626"/>
                <a:gd name="connsiteX99" fmla="*/ 163591 w 383464"/>
                <a:gd name="connsiteY99" fmla="*/ 179627 h 179626"/>
                <a:gd name="connsiteX100" fmla="*/ 160865 w 383464"/>
                <a:gd name="connsiteY100" fmla="*/ 179627 h 179626"/>
                <a:gd name="connsiteX101" fmla="*/ 152879 w 383464"/>
                <a:gd name="connsiteY101" fmla="*/ 179627 h 179626"/>
                <a:gd name="connsiteX102" fmla="*/ 150153 w 383464"/>
                <a:gd name="connsiteY102" fmla="*/ 179627 h 179626"/>
                <a:gd name="connsiteX103" fmla="*/ 147491 w 383464"/>
                <a:gd name="connsiteY103" fmla="*/ 179627 h 179626"/>
                <a:gd name="connsiteX104" fmla="*/ 144829 w 383464"/>
                <a:gd name="connsiteY104" fmla="*/ 179627 h 179626"/>
                <a:gd name="connsiteX105" fmla="*/ 144829 w 383464"/>
                <a:gd name="connsiteY105" fmla="*/ 176965 h 179626"/>
                <a:gd name="connsiteX106" fmla="*/ 142104 w 383464"/>
                <a:gd name="connsiteY106" fmla="*/ 176965 h 179626"/>
                <a:gd name="connsiteX107" fmla="*/ 139442 w 383464"/>
                <a:gd name="connsiteY107" fmla="*/ 176965 h 179626"/>
                <a:gd name="connsiteX108" fmla="*/ 136780 w 383464"/>
                <a:gd name="connsiteY108" fmla="*/ 176965 h 179626"/>
                <a:gd name="connsiteX109" fmla="*/ 134054 w 383464"/>
                <a:gd name="connsiteY109" fmla="*/ 176965 h 179626"/>
                <a:gd name="connsiteX110" fmla="*/ 131392 w 383464"/>
                <a:gd name="connsiteY110" fmla="*/ 176965 h 179626"/>
                <a:gd name="connsiteX111" fmla="*/ 128730 w 383464"/>
                <a:gd name="connsiteY111" fmla="*/ 174302 h 179626"/>
                <a:gd name="connsiteX112" fmla="*/ 126068 w 383464"/>
                <a:gd name="connsiteY112" fmla="*/ 174302 h 179626"/>
                <a:gd name="connsiteX113" fmla="*/ 126068 w 383464"/>
                <a:gd name="connsiteY113" fmla="*/ 171577 h 179626"/>
                <a:gd name="connsiteX114" fmla="*/ 123343 w 383464"/>
                <a:gd name="connsiteY114" fmla="*/ 171577 h 179626"/>
                <a:gd name="connsiteX115" fmla="*/ 120681 w 383464"/>
                <a:gd name="connsiteY115" fmla="*/ 171577 h 179626"/>
                <a:gd name="connsiteX116" fmla="*/ 118018 w 383464"/>
                <a:gd name="connsiteY116" fmla="*/ 171577 h 179626"/>
                <a:gd name="connsiteX117" fmla="*/ 115293 w 383464"/>
                <a:gd name="connsiteY117" fmla="*/ 171577 h 179626"/>
                <a:gd name="connsiteX118" fmla="*/ 112631 w 383464"/>
                <a:gd name="connsiteY118" fmla="*/ 171577 h 179626"/>
                <a:gd name="connsiteX119" fmla="*/ 112631 w 383464"/>
                <a:gd name="connsiteY119" fmla="*/ 174302 h 179626"/>
                <a:gd name="connsiteX120" fmla="*/ 107243 w 383464"/>
                <a:gd name="connsiteY120" fmla="*/ 174302 h 179626"/>
                <a:gd name="connsiteX121" fmla="*/ 107243 w 383464"/>
                <a:gd name="connsiteY121" fmla="*/ 176965 h 179626"/>
                <a:gd name="connsiteX122" fmla="*/ 104581 w 383464"/>
                <a:gd name="connsiteY122" fmla="*/ 176965 h 179626"/>
                <a:gd name="connsiteX123" fmla="*/ 101919 w 383464"/>
                <a:gd name="connsiteY123" fmla="*/ 176965 h 179626"/>
                <a:gd name="connsiteX124" fmla="*/ 99257 w 383464"/>
                <a:gd name="connsiteY124" fmla="*/ 176965 h 179626"/>
                <a:gd name="connsiteX125" fmla="*/ 96532 w 383464"/>
                <a:gd name="connsiteY125" fmla="*/ 176965 h 179626"/>
                <a:gd name="connsiteX126" fmla="*/ 93870 w 383464"/>
                <a:gd name="connsiteY126" fmla="*/ 174302 h 179626"/>
                <a:gd name="connsiteX127" fmla="*/ 91208 w 383464"/>
                <a:gd name="connsiteY127" fmla="*/ 174302 h 179626"/>
                <a:gd name="connsiteX128" fmla="*/ 88482 w 383464"/>
                <a:gd name="connsiteY128" fmla="*/ 174302 h 179626"/>
                <a:gd name="connsiteX129" fmla="*/ 85820 w 383464"/>
                <a:gd name="connsiteY129" fmla="*/ 174302 h 179626"/>
                <a:gd name="connsiteX130" fmla="*/ 83158 w 383464"/>
                <a:gd name="connsiteY130" fmla="*/ 174302 h 179626"/>
                <a:gd name="connsiteX131" fmla="*/ 80433 w 383464"/>
                <a:gd name="connsiteY131" fmla="*/ 174302 h 179626"/>
                <a:gd name="connsiteX132" fmla="*/ 77770 w 383464"/>
                <a:gd name="connsiteY132" fmla="*/ 174302 h 179626"/>
                <a:gd name="connsiteX133" fmla="*/ 77770 w 383464"/>
                <a:gd name="connsiteY133" fmla="*/ 171577 h 179626"/>
                <a:gd name="connsiteX134" fmla="*/ 75108 w 383464"/>
                <a:gd name="connsiteY134" fmla="*/ 171577 h 179626"/>
                <a:gd name="connsiteX135" fmla="*/ 75108 w 383464"/>
                <a:gd name="connsiteY135" fmla="*/ 168915 h 179626"/>
                <a:gd name="connsiteX136" fmla="*/ 72383 w 383464"/>
                <a:gd name="connsiteY136" fmla="*/ 168915 h 179626"/>
                <a:gd name="connsiteX137" fmla="*/ 69721 w 383464"/>
                <a:gd name="connsiteY137" fmla="*/ 166253 h 179626"/>
                <a:gd name="connsiteX138" fmla="*/ 67059 w 383464"/>
                <a:gd name="connsiteY138" fmla="*/ 163527 h 179626"/>
                <a:gd name="connsiteX139" fmla="*/ 67059 w 383464"/>
                <a:gd name="connsiteY139" fmla="*/ 160865 h 179626"/>
                <a:gd name="connsiteX140" fmla="*/ 64397 w 383464"/>
                <a:gd name="connsiteY140" fmla="*/ 158203 h 179626"/>
                <a:gd name="connsiteX141" fmla="*/ 61671 w 383464"/>
                <a:gd name="connsiteY141" fmla="*/ 155541 h 179626"/>
                <a:gd name="connsiteX142" fmla="*/ 59009 w 383464"/>
                <a:gd name="connsiteY142" fmla="*/ 155541 h 179626"/>
                <a:gd name="connsiteX143" fmla="*/ 56347 w 383464"/>
                <a:gd name="connsiteY143" fmla="*/ 152816 h 179626"/>
                <a:gd name="connsiteX144" fmla="*/ 53622 w 383464"/>
                <a:gd name="connsiteY144" fmla="*/ 150153 h 179626"/>
                <a:gd name="connsiteX145" fmla="*/ 50960 w 383464"/>
                <a:gd name="connsiteY145" fmla="*/ 147491 h 179626"/>
                <a:gd name="connsiteX146" fmla="*/ 50960 w 383464"/>
                <a:gd name="connsiteY146" fmla="*/ 144766 h 179626"/>
                <a:gd name="connsiteX147" fmla="*/ 50960 w 383464"/>
                <a:gd name="connsiteY147" fmla="*/ 142104 h 179626"/>
                <a:gd name="connsiteX148" fmla="*/ 50960 w 383464"/>
                <a:gd name="connsiteY148" fmla="*/ 139442 h 179626"/>
                <a:gd name="connsiteX149" fmla="*/ 48298 w 383464"/>
                <a:gd name="connsiteY149" fmla="*/ 136716 h 179626"/>
                <a:gd name="connsiteX150" fmla="*/ 45572 w 383464"/>
                <a:gd name="connsiteY150" fmla="*/ 134054 h 179626"/>
                <a:gd name="connsiteX151" fmla="*/ 42910 w 383464"/>
                <a:gd name="connsiteY151" fmla="*/ 134054 h 179626"/>
                <a:gd name="connsiteX152" fmla="*/ 40248 w 383464"/>
                <a:gd name="connsiteY152" fmla="*/ 136716 h 179626"/>
                <a:gd name="connsiteX153" fmla="*/ 37586 w 383464"/>
                <a:gd name="connsiteY153" fmla="*/ 136716 h 179626"/>
                <a:gd name="connsiteX154" fmla="*/ 34860 w 383464"/>
                <a:gd name="connsiteY154" fmla="*/ 136716 h 179626"/>
                <a:gd name="connsiteX155" fmla="*/ 32198 w 383464"/>
                <a:gd name="connsiteY155" fmla="*/ 136716 h 179626"/>
                <a:gd name="connsiteX156" fmla="*/ 29536 w 383464"/>
                <a:gd name="connsiteY156" fmla="*/ 136716 h 179626"/>
                <a:gd name="connsiteX157" fmla="*/ 26811 w 383464"/>
                <a:gd name="connsiteY157" fmla="*/ 136716 h 179626"/>
                <a:gd name="connsiteX158" fmla="*/ 24149 w 383464"/>
                <a:gd name="connsiteY158" fmla="*/ 136716 h 179626"/>
                <a:gd name="connsiteX159" fmla="*/ 24149 w 383464"/>
                <a:gd name="connsiteY159" fmla="*/ 134054 h 179626"/>
                <a:gd name="connsiteX160" fmla="*/ 21487 w 383464"/>
                <a:gd name="connsiteY160" fmla="*/ 134054 h 179626"/>
                <a:gd name="connsiteX161" fmla="*/ 21487 w 383464"/>
                <a:gd name="connsiteY161" fmla="*/ 131392 h 179626"/>
                <a:gd name="connsiteX162" fmla="*/ 18761 w 383464"/>
                <a:gd name="connsiteY162" fmla="*/ 131392 h 179626"/>
                <a:gd name="connsiteX163" fmla="*/ 16099 w 383464"/>
                <a:gd name="connsiteY163" fmla="*/ 128730 h 179626"/>
                <a:gd name="connsiteX164" fmla="*/ 13437 w 383464"/>
                <a:gd name="connsiteY164" fmla="*/ 128730 h 179626"/>
                <a:gd name="connsiteX165" fmla="*/ 10775 w 383464"/>
                <a:gd name="connsiteY165" fmla="*/ 128730 h 179626"/>
                <a:gd name="connsiteX166" fmla="*/ 8050 w 383464"/>
                <a:gd name="connsiteY166" fmla="*/ 128730 h 179626"/>
                <a:gd name="connsiteX167" fmla="*/ 5388 w 383464"/>
                <a:gd name="connsiteY167" fmla="*/ 128730 h 179626"/>
                <a:gd name="connsiteX168" fmla="*/ 2725 w 383464"/>
                <a:gd name="connsiteY168" fmla="*/ 128730 h 179626"/>
                <a:gd name="connsiteX169" fmla="*/ 2725 w 383464"/>
                <a:gd name="connsiteY169" fmla="*/ 126005 h 179626"/>
                <a:gd name="connsiteX170" fmla="*/ 0 w 383464"/>
                <a:gd name="connsiteY170" fmla="*/ 126005 h 179626"/>
                <a:gd name="connsiteX171" fmla="*/ 2725 w 383464"/>
                <a:gd name="connsiteY171" fmla="*/ 123343 h 179626"/>
                <a:gd name="connsiteX172" fmla="*/ 2725 w 383464"/>
                <a:gd name="connsiteY172" fmla="*/ 120681 h 179626"/>
                <a:gd name="connsiteX173" fmla="*/ 2725 w 383464"/>
                <a:gd name="connsiteY173" fmla="*/ 117955 h 179626"/>
                <a:gd name="connsiteX174" fmla="*/ 5388 w 383464"/>
                <a:gd name="connsiteY174" fmla="*/ 117955 h 179626"/>
                <a:gd name="connsiteX175" fmla="*/ 5388 w 383464"/>
                <a:gd name="connsiteY175" fmla="*/ 115293 h 179626"/>
                <a:gd name="connsiteX176" fmla="*/ 8050 w 383464"/>
                <a:gd name="connsiteY176" fmla="*/ 112631 h 179626"/>
                <a:gd name="connsiteX177" fmla="*/ 10775 w 383464"/>
                <a:gd name="connsiteY177" fmla="*/ 112631 h 179626"/>
                <a:gd name="connsiteX178" fmla="*/ 13437 w 383464"/>
                <a:gd name="connsiteY178" fmla="*/ 109906 h 179626"/>
                <a:gd name="connsiteX179" fmla="*/ 16099 w 383464"/>
                <a:gd name="connsiteY179" fmla="*/ 107244 h 179626"/>
                <a:gd name="connsiteX180" fmla="*/ 18761 w 383464"/>
                <a:gd name="connsiteY180" fmla="*/ 107244 h 179626"/>
                <a:gd name="connsiteX181" fmla="*/ 21487 w 383464"/>
                <a:gd name="connsiteY181" fmla="*/ 107244 h 179626"/>
                <a:gd name="connsiteX182" fmla="*/ 24149 w 383464"/>
                <a:gd name="connsiteY182" fmla="*/ 107244 h 179626"/>
                <a:gd name="connsiteX183" fmla="*/ 24149 w 383464"/>
                <a:gd name="connsiteY183" fmla="*/ 104581 h 179626"/>
                <a:gd name="connsiteX184" fmla="*/ 26811 w 383464"/>
                <a:gd name="connsiteY184" fmla="*/ 104581 h 179626"/>
                <a:gd name="connsiteX185" fmla="*/ 26811 w 383464"/>
                <a:gd name="connsiteY185" fmla="*/ 101856 h 179626"/>
                <a:gd name="connsiteX186" fmla="*/ 26811 w 383464"/>
                <a:gd name="connsiteY186" fmla="*/ 99194 h 179626"/>
                <a:gd name="connsiteX187" fmla="*/ 26811 w 383464"/>
                <a:gd name="connsiteY187" fmla="*/ 96532 h 179626"/>
                <a:gd name="connsiteX188" fmla="*/ 24149 w 383464"/>
                <a:gd name="connsiteY188" fmla="*/ 96532 h 179626"/>
                <a:gd name="connsiteX189" fmla="*/ 24149 w 383464"/>
                <a:gd name="connsiteY189" fmla="*/ 93870 h 179626"/>
                <a:gd name="connsiteX190" fmla="*/ 26811 w 383464"/>
                <a:gd name="connsiteY190" fmla="*/ 96532 h 179626"/>
                <a:gd name="connsiteX191" fmla="*/ 29536 w 383464"/>
                <a:gd name="connsiteY191" fmla="*/ 96532 h 179626"/>
                <a:gd name="connsiteX192" fmla="*/ 32198 w 383464"/>
                <a:gd name="connsiteY192" fmla="*/ 99194 h 179626"/>
                <a:gd name="connsiteX193" fmla="*/ 34860 w 383464"/>
                <a:gd name="connsiteY193" fmla="*/ 99194 h 179626"/>
                <a:gd name="connsiteX194" fmla="*/ 37586 w 383464"/>
                <a:gd name="connsiteY194" fmla="*/ 101856 h 179626"/>
                <a:gd name="connsiteX195" fmla="*/ 40248 w 383464"/>
                <a:gd name="connsiteY195" fmla="*/ 104581 h 179626"/>
                <a:gd name="connsiteX196" fmla="*/ 42910 w 383464"/>
                <a:gd name="connsiteY196" fmla="*/ 104581 h 179626"/>
                <a:gd name="connsiteX197" fmla="*/ 42910 w 383464"/>
                <a:gd name="connsiteY197" fmla="*/ 107244 h 179626"/>
                <a:gd name="connsiteX198" fmla="*/ 45572 w 383464"/>
                <a:gd name="connsiteY198" fmla="*/ 107244 h 179626"/>
                <a:gd name="connsiteX199" fmla="*/ 48298 w 383464"/>
                <a:gd name="connsiteY199" fmla="*/ 109906 h 179626"/>
                <a:gd name="connsiteX200" fmla="*/ 50960 w 383464"/>
                <a:gd name="connsiteY200" fmla="*/ 112631 h 179626"/>
                <a:gd name="connsiteX201" fmla="*/ 53622 w 383464"/>
                <a:gd name="connsiteY201" fmla="*/ 112631 h 179626"/>
                <a:gd name="connsiteX202" fmla="*/ 53622 w 383464"/>
                <a:gd name="connsiteY202" fmla="*/ 115293 h 179626"/>
                <a:gd name="connsiteX203" fmla="*/ 56347 w 383464"/>
                <a:gd name="connsiteY203" fmla="*/ 117955 h 179626"/>
                <a:gd name="connsiteX204" fmla="*/ 59009 w 383464"/>
                <a:gd name="connsiteY204" fmla="*/ 120681 h 179626"/>
                <a:gd name="connsiteX205" fmla="*/ 61671 w 383464"/>
                <a:gd name="connsiteY205" fmla="*/ 120681 h 179626"/>
                <a:gd name="connsiteX206" fmla="*/ 64397 w 383464"/>
                <a:gd name="connsiteY206" fmla="*/ 123343 h 179626"/>
                <a:gd name="connsiteX207" fmla="*/ 67059 w 383464"/>
                <a:gd name="connsiteY207" fmla="*/ 126005 h 179626"/>
                <a:gd name="connsiteX208" fmla="*/ 69721 w 383464"/>
                <a:gd name="connsiteY208" fmla="*/ 128730 h 179626"/>
                <a:gd name="connsiteX209" fmla="*/ 72383 w 383464"/>
                <a:gd name="connsiteY209" fmla="*/ 131392 h 179626"/>
                <a:gd name="connsiteX210" fmla="*/ 75108 w 383464"/>
                <a:gd name="connsiteY210" fmla="*/ 134054 h 179626"/>
                <a:gd name="connsiteX211" fmla="*/ 77770 w 383464"/>
                <a:gd name="connsiteY211" fmla="*/ 134054 h 179626"/>
                <a:gd name="connsiteX212" fmla="*/ 80433 w 383464"/>
                <a:gd name="connsiteY212" fmla="*/ 136716 h 179626"/>
                <a:gd name="connsiteX213" fmla="*/ 83158 w 383464"/>
                <a:gd name="connsiteY213" fmla="*/ 136716 h 179626"/>
                <a:gd name="connsiteX214" fmla="*/ 83158 w 383464"/>
                <a:gd name="connsiteY214" fmla="*/ 139442 h 179626"/>
                <a:gd name="connsiteX215" fmla="*/ 85820 w 383464"/>
                <a:gd name="connsiteY215" fmla="*/ 139442 h 179626"/>
                <a:gd name="connsiteX216" fmla="*/ 88482 w 383464"/>
                <a:gd name="connsiteY216" fmla="*/ 139442 h 179626"/>
                <a:gd name="connsiteX217" fmla="*/ 88482 w 383464"/>
                <a:gd name="connsiteY217" fmla="*/ 142104 h 179626"/>
                <a:gd name="connsiteX218" fmla="*/ 91208 w 383464"/>
                <a:gd name="connsiteY218" fmla="*/ 142104 h 179626"/>
                <a:gd name="connsiteX219" fmla="*/ 93870 w 383464"/>
                <a:gd name="connsiteY219" fmla="*/ 142104 h 179626"/>
                <a:gd name="connsiteX220" fmla="*/ 96532 w 383464"/>
                <a:gd name="connsiteY220" fmla="*/ 142104 h 179626"/>
                <a:gd name="connsiteX221" fmla="*/ 99257 w 383464"/>
                <a:gd name="connsiteY221" fmla="*/ 142104 h 179626"/>
                <a:gd name="connsiteX222" fmla="*/ 101919 w 383464"/>
                <a:gd name="connsiteY222" fmla="*/ 142104 h 179626"/>
                <a:gd name="connsiteX223" fmla="*/ 104581 w 383464"/>
                <a:gd name="connsiteY223" fmla="*/ 142104 h 179626"/>
                <a:gd name="connsiteX224" fmla="*/ 107243 w 383464"/>
                <a:gd name="connsiteY224" fmla="*/ 142104 h 179626"/>
                <a:gd name="connsiteX225" fmla="*/ 109969 w 383464"/>
                <a:gd name="connsiteY225" fmla="*/ 139442 h 179626"/>
                <a:gd name="connsiteX226" fmla="*/ 109969 w 383464"/>
                <a:gd name="connsiteY226" fmla="*/ 136716 h 179626"/>
                <a:gd name="connsiteX227" fmla="*/ 112631 w 383464"/>
                <a:gd name="connsiteY227" fmla="*/ 136716 h 179626"/>
                <a:gd name="connsiteX228" fmla="*/ 115293 w 383464"/>
                <a:gd name="connsiteY228" fmla="*/ 136716 h 179626"/>
                <a:gd name="connsiteX229" fmla="*/ 115293 w 383464"/>
                <a:gd name="connsiteY229" fmla="*/ 134054 h 179626"/>
                <a:gd name="connsiteX230" fmla="*/ 118018 w 383464"/>
                <a:gd name="connsiteY230" fmla="*/ 131392 h 179626"/>
                <a:gd name="connsiteX231" fmla="*/ 118018 w 383464"/>
                <a:gd name="connsiteY231" fmla="*/ 128730 h 179626"/>
                <a:gd name="connsiteX232" fmla="*/ 120681 w 383464"/>
                <a:gd name="connsiteY232" fmla="*/ 128730 h 179626"/>
                <a:gd name="connsiteX233" fmla="*/ 123343 w 383464"/>
                <a:gd name="connsiteY233" fmla="*/ 128730 h 179626"/>
                <a:gd name="connsiteX234" fmla="*/ 123343 w 383464"/>
                <a:gd name="connsiteY234" fmla="*/ 126005 h 179626"/>
                <a:gd name="connsiteX235" fmla="*/ 126068 w 383464"/>
                <a:gd name="connsiteY235" fmla="*/ 126005 h 179626"/>
                <a:gd name="connsiteX236" fmla="*/ 126068 w 383464"/>
                <a:gd name="connsiteY236" fmla="*/ 123343 h 179626"/>
                <a:gd name="connsiteX237" fmla="*/ 126068 w 383464"/>
                <a:gd name="connsiteY237" fmla="*/ 120681 h 179626"/>
                <a:gd name="connsiteX238" fmla="*/ 126068 w 383464"/>
                <a:gd name="connsiteY238" fmla="*/ 117955 h 179626"/>
                <a:gd name="connsiteX239" fmla="*/ 126068 w 383464"/>
                <a:gd name="connsiteY239" fmla="*/ 115293 h 179626"/>
                <a:gd name="connsiteX240" fmla="*/ 123343 w 383464"/>
                <a:gd name="connsiteY240" fmla="*/ 115293 h 179626"/>
                <a:gd name="connsiteX241" fmla="*/ 123343 w 383464"/>
                <a:gd name="connsiteY241" fmla="*/ 112631 h 179626"/>
                <a:gd name="connsiteX242" fmla="*/ 120681 w 383464"/>
                <a:gd name="connsiteY242" fmla="*/ 112631 h 179626"/>
                <a:gd name="connsiteX243" fmla="*/ 118018 w 383464"/>
                <a:gd name="connsiteY243" fmla="*/ 109906 h 179626"/>
                <a:gd name="connsiteX244" fmla="*/ 115293 w 383464"/>
                <a:gd name="connsiteY244" fmla="*/ 109906 h 179626"/>
                <a:gd name="connsiteX245" fmla="*/ 115293 w 383464"/>
                <a:gd name="connsiteY245" fmla="*/ 107244 h 179626"/>
                <a:gd name="connsiteX246" fmla="*/ 126068 w 383464"/>
                <a:gd name="connsiteY246" fmla="*/ 99194 h 179626"/>
                <a:gd name="connsiteX247" fmla="*/ 144829 w 383464"/>
                <a:gd name="connsiteY247" fmla="*/ 85820 h 179626"/>
                <a:gd name="connsiteX248" fmla="*/ 152879 w 383464"/>
                <a:gd name="connsiteY248" fmla="*/ 80433 h 179626"/>
                <a:gd name="connsiteX249" fmla="*/ 160865 w 383464"/>
                <a:gd name="connsiteY249" fmla="*/ 72383 h 179626"/>
                <a:gd name="connsiteX250" fmla="*/ 163591 w 383464"/>
                <a:gd name="connsiteY250" fmla="*/ 72383 h 179626"/>
                <a:gd name="connsiteX251" fmla="*/ 166253 w 383464"/>
                <a:gd name="connsiteY251" fmla="*/ 69721 h 179626"/>
                <a:gd name="connsiteX252" fmla="*/ 168915 w 383464"/>
                <a:gd name="connsiteY252" fmla="*/ 69721 h 179626"/>
                <a:gd name="connsiteX253" fmla="*/ 168915 w 383464"/>
                <a:gd name="connsiteY253" fmla="*/ 67059 h 179626"/>
                <a:gd name="connsiteX254" fmla="*/ 171640 w 383464"/>
                <a:gd name="connsiteY254" fmla="*/ 67059 h 179626"/>
                <a:gd name="connsiteX255" fmla="*/ 174302 w 383464"/>
                <a:gd name="connsiteY255" fmla="*/ 67059 h 179626"/>
                <a:gd name="connsiteX256" fmla="*/ 176964 w 383464"/>
                <a:gd name="connsiteY256" fmla="*/ 64334 h 179626"/>
                <a:gd name="connsiteX257" fmla="*/ 179690 w 383464"/>
                <a:gd name="connsiteY257" fmla="*/ 64334 h 179626"/>
                <a:gd name="connsiteX258" fmla="*/ 182352 w 383464"/>
                <a:gd name="connsiteY258" fmla="*/ 64334 h 179626"/>
                <a:gd name="connsiteX259" fmla="*/ 185014 w 383464"/>
                <a:gd name="connsiteY259" fmla="*/ 61672 h 179626"/>
                <a:gd name="connsiteX260" fmla="*/ 190401 w 383464"/>
                <a:gd name="connsiteY260" fmla="*/ 59009 h 179626"/>
                <a:gd name="connsiteX261" fmla="*/ 193063 w 383464"/>
                <a:gd name="connsiteY261" fmla="*/ 56284 h 179626"/>
                <a:gd name="connsiteX262" fmla="*/ 195726 w 383464"/>
                <a:gd name="connsiteY262" fmla="*/ 53622 h 179626"/>
                <a:gd name="connsiteX263" fmla="*/ 201113 w 383464"/>
                <a:gd name="connsiteY263" fmla="*/ 53622 h 179626"/>
                <a:gd name="connsiteX264" fmla="*/ 201113 w 383464"/>
                <a:gd name="connsiteY264" fmla="*/ 50960 h 179626"/>
                <a:gd name="connsiteX265" fmla="*/ 203775 w 383464"/>
                <a:gd name="connsiteY265" fmla="*/ 50960 h 179626"/>
                <a:gd name="connsiteX266" fmla="*/ 206501 w 383464"/>
                <a:gd name="connsiteY266" fmla="*/ 48234 h 179626"/>
                <a:gd name="connsiteX267" fmla="*/ 209163 w 383464"/>
                <a:gd name="connsiteY267" fmla="*/ 48234 h 179626"/>
                <a:gd name="connsiteX268" fmla="*/ 211825 w 383464"/>
                <a:gd name="connsiteY268" fmla="*/ 48234 h 179626"/>
                <a:gd name="connsiteX269" fmla="*/ 211825 w 383464"/>
                <a:gd name="connsiteY269" fmla="*/ 45572 h 179626"/>
                <a:gd name="connsiteX270" fmla="*/ 214550 w 383464"/>
                <a:gd name="connsiteY270" fmla="*/ 45572 h 179626"/>
                <a:gd name="connsiteX271" fmla="*/ 217212 w 383464"/>
                <a:gd name="connsiteY271" fmla="*/ 42910 h 179626"/>
                <a:gd name="connsiteX272" fmla="*/ 219874 w 383464"/>
                <a:gd name="connsiteY272" fmla="*/ 42910 h 179626"/>
                <a:gd name="connsiteX273" fmla="*/ 222536 w 383464"/>
                <a:gd name="connsiteY273" fmla="*/ 42910 h 179626"/>
                <a:gd name="connsiteX274" fmla="*/ 222536 w 383464"/>
                <a:gd name="connsiteY274" fmla="*/ 40248 h 179626"/>
                <a:gd name="connsiteX275" fmla="*/ 225262 w 383464"/>
                <a:gd name="connsiteY275" fmla="*/ 40248 h 179626"/>
                <a:gd name="connsiteX276" fmla="*/ 227924 w 383464"/>
                <a:gd name="connsiteY276" fmla="*/ 37523 h 179626"/>
                <a:gd name="connsiteX277" fmla="*/ 230586 w 383464"/>
                <a:gd name="connsiteY277" fmla="*/ 37523 h 179626"/>
                <a:gd name="connsiteX278" fmla="*/ 230586 w 383464"/>
                <a:gd name="connsiteY278" fmla="*/ 34860 h 179626"/>
                <a:gd name="connsiteX279" fmla="*/ 233311 w 383464"/>
                <a:gd name="connsiteY279" fmla="*/ 34860 h 179626"/>
                <a:gd name="connsiteX280" fmla="*/ 235974 w 383464"/>
                <a:gd name="connsiteY280" fmla="*/ 34860 h 179626"/>
                <a:gd name="connsiteX281" fmla="*/ 238636 w 383464"/>
                <a:gd name="connsiteY281" fmla="*/ 37523 h 179626"/>
                <a:gd name="connsiteX282" fmla="*/ 238636 w 383464"/>
                <a:gd name="connsiteY282" fmla="*/ 40248 h 179626"/>
                <a:gd name="connsiteX283" fmla="*/ 241361 w 383464"/>
                <a:gd name="connsiteY283" fmla="*/ 40248 h 179626"/>
                <a:gd name="connsiteX284" fmla="*/ 241361 w 383464"/>
                <a:gd name="connsiteY284" fmla="*/ 37523 h 179626"/>
                <a:gd name="connsiteX285" fmla="*/ 244023 w 383464"/>
                <a:gd name="connsiteY285" fmla="*/ 37523 h 179626"/>
                <a:gd name="connsiteX286" fmla="*/ 246685 w 383464"/>
                <a:gd name="connsiteY286" fmla="*/ 34860 h 179626"/>
                <a:gd name="connsiteX287" fmla="*/ 249347 w 383464"/>
                <a:gd name="connsiteY287" fmla="*/ 34860 h 179626"/>
                <a:gd name="connsiteX288" fmla="*/ 246685 w 383464"/>
                <a:gd name="connsiteY288" fmla="*/ 34860 h 179626"/>
                <a:gd name="connsiteX289" fmla="*/ 249347 w 383464"/>
                <a:gd name="connsiteY289" fmla="*/ 34860 h 179626"/>
                <a:gd name="connsiteX290" fmla="*/ 254735 w 383464"/>
                <a:gd name="connsiteY290" fmla="*/ 32198 h 179626"/>
                <a:gd name="connsiteX291" fmla="*/ 257397 w 383464"/>
                <a:gd name="connsiteY291" fmla="*/ 32198 h 179626"/>
                <a:gd name="connsiteX292" fmla="*/ 260122 w 383464"/>
                <a:gd name="connsiteY292" fmla="*/ 32198 h 179626"/>
                <a:gd name="connsiteX293" fmla="*/ 265446 w 383464"/>
                <a:gd name="connsiteY293" fmla="*/ 32198 h 179626"/>
                <a:gd name="connsiteX294" fmla="*/ 268172 w 383464"/>
                <a:gd name="connsiteY294" fmla="*/ 32198 h 179626"/>
                <a:gd name="connsiteX295" fmla="*/ 270834 w 383464"/>
                <a:gd name="connsiteY295" fmla="*/ 32198 h 179626"/>
                <a:gd name="connsiteX296" fmla="*/ 273496 w 383464"/>
                <a:gd name="connsiteY296" fmla="*/ 32198 h 179626"/>
                <a:gd name="connsiteX297" fmla="*/ 276158 w 383464"/>
                <a:gd name="connsiteY297" fmla="*/ 32198 h 179626"/>
                <a:gd name="connsiteX298" fmla="*/ 278884 w 383464"/>
                <a:gd name="connsiteY298" fmla="*/ 32198 h 179626"/>
                <a:gd name="connsiteX299" fmla="*/ 281546 w 383464"/>
                <a:gd name="connsiteY299" fmla="*/ 32198 h 179626"/>
                <a:gd name="connsiteX300" fmla="*/ 284208 w 383464"/>
                <a:gd name="connsiteY300" fmla="*/ 32198 h 179626"/>
                <a:gd name="connsiteX301" fmla="*/ 286933 w 383464"/>
                <a:gd name="connsiteY301" fmla="*/ 32198 h 179626"/>
                <a:gd name="connsiteX302" fmla="*/ 286933 w 383464"/>
                <a:gd name="connsiteY302" fmla="*/ 29473 h 179626"/>
                <a:gd name="connsiteX303" fmla="*/ 289595 w 383464"/>
                <a:gd name="connsiteY303" fmla="*/ 29473 h 179626"/>
                <a:gd name="connsiteX304" fmla="*/ 292257 w 383464"/>
                <a:gd name="connsiteY304" fmla="*/ 29473 h 179626"/>
                <a:gd name="connsiteX305" fmla="*/ 294983 w 383464"/>
                <a:gd name="connsiteY305" fmla="*/ 29473 h 179626"/>
                <a:gd name="connsiteX306" fmla="*/ 297645 w 383464"/>
                <a:gd name="connsiteY306" fmla="*/ 29473 h 179626"/>
                <a:gd name="connsiteX307" fmla="*/ 300307 w 383464"/>
                <a:gd name="connsiteY307" fmla="*/ 26811 h 179626"/>
                <a:gd name="connsiteX308" fmla="*/ 300307 w 383464"/>
                <a:gd name="connsiteY308" fmla="*/ 24149 h 179626"/>
                <a:gd name="connsiteX309" fmla="*/ 302969 w 383464"/>
                <a:gd name="connsiteY309" fmla="*/ 21423 h 179626"/>
                <a:gd name="connsiteX310" fmla="*/ 302969 w 383464"/>
                <a:gd name="connsiteY310" fmla="*/ 18761 h 179626"/>
                <a:gd name="connsiteX311" fmla="*/ 305694 w 383464"/>
                <a:gd name="connsiteY311" fmla="*/ 16099 h 179626"/>
                <a:gd name="connsiteX312" fmla="*/ 308356 w 383464"/>
                <a:gd name="connsiteY312" fmla="*/ 13374 h 179626"/>
                <a:gd name="connsiteX313" fmla="*/ 308356 w 383464"/>
                <a:gd name="connsiteY313" fmla="*/ 10712 h 179626"/>
                <a:gd name="connsiteX314" fmla="*/ 311019 w 383464"/>
                <a:gd name="connsiteY314" fmla="*/ 10712 h 179626"/>
                <a:gd name="connsiteX315" fmla="*/ 313744 w 383464"/>
                <a:gd name="connsiteY315" fmla="*/ 5388 h 179626"/>
                <a:gd name="connsiteX316" fmla="*/ 313744 w 383464"/>
                <a:gd name="connsiteY316" fmla="*/ 2662 h 179626"/>
                <a:gd name="connsiteX317" fmla="*/ 316406 w 383464"/>
                <a:gd name="connsiteY317" fmla="*/ 2662 h 179626"/>
                <a:gd name="connsiteX318" fmla="*/ 319068 w 383464"/>
                <a:gd name="connsiteY318" fmla="*/ 2662 h 179626"/>
                <a:gd name="connsiteX319" fmla="*/ 319068 w 383464"/>
                <a:gd name="connsiteY319" fmla="*/ 0 h 179626"/>
                <a:gd name="connsiteX320" fmla="*/ 321794 w 383464"/>
                <a:gd name="connsiteY320" fmla="*/ 0 h 179626"/>
                <a:gd name="connsiteX321" fmla="*/ 321794 w 383464"/>
                <a:gd name="connsiteY321" fmla="*/ 2662 h 179626"/>
                <a:gd name="connsiteX322" fmla="*/ 324456 w 383464"/>
                <a:gd name="connsiteY322" fmla="*/ 5388 h 179626"/>
                <a:gd name="connsiteX323" fmla="*/ 324456 w 383464"/>
                <a:gd name="connsiteY323" fmla="*/ 8050 h 179626"/>
                <a:gd name="connsiteX324" fmla="*/ 329843 w 383464"/>
                <a:gd name="connsiteY324" fmla="*/ 10712 h 179626"/>
                <a:gd name="connsiteX325" fmla="*/ 335167 w 383464"/>
                <a:gd name="connsiteY325" fmla="*/ 13374 h 179626"/>
                <a:gd name="connsiteX326" fmla="*/ 332505 w 383464"/>
                <a:gd name="connsiteY326" fmla="*/ 21423 h 179626"/>
                <a:gd name="connsiteX327" fmla="*/ 332505 w 383464"/>
                <a:gd name="connsiteY327" fmla="*/ 29473 h 179626"/>
                <a:gd name="connsiteX328" fmla="*/ 329843 w 383464"/>
                <a:gd name="connsiteY328" fmla="*/ 32198 h 179626"/>
                <a:gd name="connsiteX329" fmla="*/ 329843 w 383464"/>
                <a:gd name="connsiteY329" fmla="*/ 34860 h 179626"/>
                <a:gd name="connsiteX330" fmla="*/ 329843 w 383464"/>
                <a:gd name="connsiteY330" fmla="*/ 37523 h 179626"/>
                <a:gd name="connsiteX331" fmla="*/ 332505 w 383464"/>
                <a:gd name="connsiteY331" fmla="*/ 40248 h 179626"/>
                <a:gd name="connsiteX332" fmla="*/ 332505 w 383464"/>
                <a:gd name="connsiteY332" fmla="*/ 42910 h 179626"/>
                <a:gd name="connsiteX333" fmla="*/ 332505 w 383464"/>
                <a:gd name="connsiteY333" fmla="*/ 45572 h 179626"/>
                <a:gd name="connsiteX334" fmla="*/ 335167 w 383464"/>
                <a:gd name="connsiteY334" fmla="*/ 48234 h 179626"/>
                <a:gd name="connsiteX335" fmla="*/ 335167 w 383464"/>
                <a:gd name="connsiteY335" fmla="*/ 50960 h 179626"/>
                <a:gd name="connsiteX336" fmla="*/ 335167 w 383464"/>
                <a:gd name="connsiteY336" fmla="*/ 53622 h 179626"/>
                <a:gd name="connsiteX337" fmla="*/ 337829 w 383464"/>
                <a:gd name="connsiteY337" fmla="*/ 56284 h 179626"/>
                <a:gd name="connsiteX338" fmla="*/ 340555 w 383464"/>
                <a:gd name="connsiteY338" fmla="*/ 56284 h 179626"/>
                <a:gd name="connsiteX339" fmla="*/ 343217 w 383464"/>
                <a:gd name="connsiteY339" fmla="*/ 56284 h 179626"/>
                <a:gd name="connsiteX340" fmla="*/ 345879 w 383464"/>
                <a:gd name="connsiteY340" fmla="*/ 56284 h 179626"/>
                <a:gd name="connsiteX341" fmla="*/ 348604 w 383464"/>
                <a:gd name="connsiteY341" fmla="*/ 56284 h 179626"/>
                <a:gd name="connsiteX342" fmla="*/ 351267 w 383464"/>
                <a:gd name="connsiteY342" fmla="*/ 56284 h 179626"/>
                <a:gd name="connsiteX343" fmla="*/ 351267 w 383464"/>
                <a:gd name="connsiteY343" fmla="*/ 59009 h 179626"/>
                <a:gd name="connsiteX344" fmla="*/ 353929 w 383464"/>
                <a:gd name="connsiteY344" fmla="*/ 59009 h 179626"/>
                <a:gd name="connsiteX345" fmla="*/ 356654 w 383464"/>
                <a:gd name="connsiteY345" fmla="*/ 59009 h 179626"/>
                <a:gd name="connsiteX346" fmla="*/ 359316 w 383464"/>
                <a:gd name="connsiteY346" fmla="*/ 59009 h 179626"/>
                <a:gd name="connsiteX347" fmla="*/ 361978 w 383464"/>
                <a:gd name="connsiteY347" fmla="*/ 59009 h 179626"/>
                <a:gd name="connsiteX348" fmla="*/ 364640 w 383464"/>
                <a:gd name="connsiteY348" fmla="*/ 61672 h 179626"/>
                <a:gd name="connsiteX349" fmla="*/ 364640 w 383464"/>
                <a:gd name="connsiteY349" fmla="*/ 64334 h 179626"/>
                <a:gd name="connsiteX350" fmla="*/ 364640 w 383464"/>
                <a:gd name="connsiteY350" fmla="*/ 67059 h 179626"/>
                <a:gd name="connsiteX351" fmla="*/ 364640 w 383464"/>
                <a:gd name="connsiteY351" fmla="*/ 72383 h 179626"/>
                <a:gd name="connsiteX352" fmla="*/ 364640 w 383464"/>
                <a:gd name="connsiteY352" fmla="*/ 75045 h 179626"/>
                <a:gd name="connsiteX353" fmla="*/ 361978 w 383464"/>
                <a:gd name="connsiteY353" fmla="*/ 77771 h 179626"/>
                <a:gd name="connsiteX354" fmla="*/ 361978 w 383464"/>
                <a:gd name="connsiteY354" fmla="*/ 80433 h 179626"/>
                <a:gd name="connsiteX355" fmla="*/ 361978 w 383464"/>
                <a:gd name="connsiteY355" fmla="*/ 83095 h 179626"/>
                <a:gd name="connsiteX356" fmla="*/ 361978 w 383464"/>
                <a:gd name="connsiteY356" fmla="*/ 85820 h 179626"/>
                <a:gd name="connsiteX357" fmla="*/ 359316 w 383464"/>
                <a:gd name="connsiteY357" fmla="*/ 85820 h 179626"/>
                <a:gd name="connsiteX358" fmla="*/ 359316 w 383464"/>
                <a:gd name="connsiteY358" fmla="*/ 88482 h 179626"/>
                <a:gd name="connsiteX359" fmla="*/ 356654 w 383464"/>
                <a:gd name="connsiteY359" fmla="*/ 91144 h 179626"/>
                <a:gd name="connsiteX360" fmla="*/ 359316 w 383464"/>
                <a:gd name="connsiteY360" fmla="*/ 93870 h 179626"/>
                <a:gd name="connsiteX361" fmla="*/ 361978 w 383464"/>
                <a:gd name="connsiteY361" fmla="*/ 96532 h 179626"/>
                <a:gd name="connsiteX362" fmla="*/ 364640 w 383464"/>
                <a:gd name="connsiteY362" fmla="*/ 99194 h 179626"/>
                <a:gd name="connsiteX363" fmla="*/ 367366 w 383464"/>
                <a:gd name="connsiteY363" fmla="*/ 101856 h 179626"/>
                <a:gd name="connsiteX364" fmla="*/ 370028 w 383464"/>
                <a:gd name="connsiteY364" fmla="*/ 104581 h 179626"/>
                <a:gd name="connsiteX365" fmla="*/ 372690 w 383464"/>
                <a:gd name="connsiteY365" fmla="*/ 104581 h 179626"/>
                <a:gd name="connsiteX366" fmla="*/ 372690 w 383464"/>
                <a:gd name="connsiteY366" fmla="*/ 107244 h 179626"/>
                <a:gd name="connsiteX367" fmla="*/ 375415 w 383464"/>
                <a:gd name="connsiteY367" fmla="*/ 107244 h 179626"/>
                <a:gd name="connsiteX368" fmla="*/ 378077 w 383464"/>
                <a:gd name="connsiteY368" fmla="*/ 109906 h 179626"/>
                <a:gd name="connsiteX369" fmla="*/ 380739 w 383464"/>
                <a:gd name="connsiteY369" fmla="*/ 112631 h 179626"/>
                <a:gd name="connsiteX370" fmla="*/ 383465 w 383464"/>
                <a:gd name="connsiteY370" fmla="*/ 115293 h 179626"/>
                <a:gd name="connsiteX371" fmla="*/ 383465 w 383464"/>
                <a:gd name="connsiteY371" fmla="*/ 115293 h 1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383464" h="179626">
                  <a:moveTo>
                    <a:pt x="383465" y="115293"/>
                  </a:moveTo>
                  <a:lnTo>
                    <a:pt x="378077" y="115293"/>
                  </a:lnTo>
                  <a:lnTo>
                    <a:pt x="372690" y="115293"/>
                  </a:lnTo>
                  <a:lnTo>
                    <a:pt x="370028" y="115293"/>
                  </a:lnTo>
                  <a:lnTo>
                    <a:pt x="367366" y="115293"/>
                  </a:lnTo>
                  <a:lnTo>
                    <a:pt x="364640" y="115293"/>
                  </a:lnTo>
                  <a:lnTo>
                    <a:pt x="361978" y="115293"/>
                  </a:lnTo>
                  <a:lnTo>
                    <a:pt x="359316" y="115293"/>
                  </a:lnTo>
                  <a:lnTo>
                    <a:pt x="356654" y="115293"/>
                  </a:lnTo>
                  <a:lnTo>
                    <a:pt x="353929" y="115293"/>
                  </a:lnTo>
                  <a:lnTo>
                    <a:pt x="348604" y="115293"/>
                  </a:lnTo>
                  <a:lnTo>
                    <a:pt x="345879" y="115293"/>
                  </a:lnTo>
                  <a:lnTo>
                    <a:pt x="343217" y="117955"/>
                  </a:lnTo>
                  <a:lnTo>
                    <a:pt x="340555" y="117955"/>
                  </a:lnTo>
                  <a:lnTo>
                    <a:pt x="340555" y="115293"/>
                  </a:lnTo>
                  <a:lnTo>
                    <a:pt x="335167" y="112631"/>
                  </a:lnTo>
                  <a:lnTo>
                    <a:pt x="332505" y="112631"/>
                  </a:lnTo>
                  <a:lnTo>
                    <a:pt x="329843" y="109906"/>
                  </a:lnTo>
                  <a:lnTo>
                    <a:pt x="327118" y="109906"/>
                  </a:lnTo>
                  <a:lnTo>
                    <a:pt x="327118" y="107244"/>
                  </a:lnTo>
                  <a:lnTo>
                    <a:pt x="324456" y="107244"/>
                  </a:lnTo>
                  <a:lnTo>
                    <a:pt x="324456" y="104581"/>
                  </a:lnTo>
                  <a:lnTo>
                    <a:pt x="321794" y="104581"/>
                  </a:lnTo>
                  <a:lnTo>
                    <a:pt x="319068" y="101856"/>
                  </a:lnTo>
                  <a:lnTo>
                    <a:pt x="316406" y="99194"/>
                  </a:lnTo>
                  <a:lnTo>
                    <a:pt x="313744" y="99194"/>
                  </a:lnTo>
                  <a:lnTo>
                    <a:pt x="313744" y="96532"/>
                  </a:lnTo>
                  <a:lnTo>
                    <a:pt x="313744" y="93870"/>
                  </a:lnTo>
                  <a:lnTo>
                    <a:pt x="313744" y="91144"/>
                  </a:lnTo>
                  <a:lnTo>
                    <a:pt x="313744" y="88482"/>
                  </a:lnTo>
                  <a:lnTo>
                    <a:pt x="311019" y="88482"/>
                  </a:lnTo>
                  <a:lnTo>
                    <a:pt x="311019" y="85820"/>
                  </a:lnTo>
                  <a:lnTo>
                    <a:pt x="308356" y="85820"/>
                  </a:lnTo>
                  <a:lnTo>
                    <a:pt x="305694" y="85820"/>
                  </a:lnTo>
                  <a:lnTo>
                    <a:pt x="302969" y="85820"/>
                  </a:lnTo>
                  <a:lnTo>
                    <a:pt x="300307" y="85820"/>
                  </a:lnTo>
                  <a:lnTo>
                    <a:pt x="297645" y="85820"/>
                  </a:lnTo>
                  <a:lnTo>
                    <a:pt x="294983" y="85820"/>
                  </a:lnTo>
                  <a:lnTo>
                    <a:pt x="292257" y="85820"/>
                  </a:lnTo>
                  <a:lnTo>
                    <a:pt x="289595" y="83095"/>
                  </a:lnTo>
                  <a:lnTo>
                    <a:pt x="286933" y="83095"/>
                  </a:lnTo>
                  <a:lnTo>
                    <a:pt x="284208" y="83095"/>
                  </a:lnTo>
                  <a:lnTo>
                    <a:pt x="284208" y="85820"/>
                  </a:lnTo>
                  <a:lnTo>
                    <a:pt x="284208" y="88482"/>
                  </a:lnTo>
                  <a:lnTo>
                    <a:pt x="284208" y="117955"/>
                  </a:lnTo>
                  <a:lnTo>
                    <a:pt x="284208" y="126005"/>
                  </a:lnTo>
                  <a:lnTo>
                    <a:pt x="284208" y="131392"/>
                  </a:lnTo>
                  <a:lnTo>
                    <a:pt x="284208" y="134054"/>
                  </a:lnTo>
                  <a:lnTo>
                    <a:pt x="281546" y="136716"/>
                  </a:lnTo>
                  <a:lnTo>
                    <a:pt x="281546" y="139442"/>
                  </a:lnTo>
                  <a:lnTo>
                    <a:pt x="278884" y="139442"/>
                  </a:lnTo>
                  <a:lnTo>
                    <a:pt x="278884" y="142104"/>
                  </a:lnTo>
                  <a:lnTo>
                    <a:pt x="278884" y="144766"/>
                  </a:lnTo>
                  <a:lnTo>
                    <a:pt x="276158" y="147491"/>
                  </a:lnTo>
                  <a:lnTo>
                    <a:pt x="276158" y="150153"/>
                  </a:lnTo>
                  <a:lnTo>
                    <a:pt x="273496" y="152816"/>
                  </a:lnTo>
                  <a:lnTo>
                    <a:pt x="270834" y="155541"/>
                  </a:lnTo>
                  <a:lnTo>
                    <a:pt x="268172" y="158203"/>
                  </a:lnTo>
                  <a:lnTo>
                    <a:pt x="265446" y="158203"/>
                  </a:lnTo>
                  <a:lnTo>
                    <a:pt x="262784" y="158203"/>
                  </a:lnTo>
                  <a:lnTo>
                    <a:pt x="260122" y="158203"/>
                  </a:lnTo>
                  <a:lnTo>
                    <a:pt x="257397" y="160865"/>
                  </a:lnTo>
                  <a:lnTo>
                    <a:pt x="254735" y="160865"/>
                  </a:lnTo>
                  <a:lnTo>
                    <a:pt x="252073" y="163527"/>
                  </a:lnTo>
                  <a:lnTo>
                    <a:pt x="249347" y="163527"/>
                  </a:lnTo>
                  <a:lnTo>
                    <a:pt x="246685" y="163527"/>
                  </a:lnTo>
                  <a:lnTo>
                    <a:pt x="246685" y="166253"/>
                  </a:lnTo>
                  <a:lnTo>
                    <a:pt x="244023" y="168915"/>
                  </a:lnTo>
                  <a:lnTo>
                    <a:pt x="241361" y="168915"/>
                  </a:lnTo>
                  <a:lnTo>
                    <a:pt x="238636" y="168915"/>
                  </a:lnTo>
                  <a:lnTo>
                    <a:pt x="235974" y="168915"/>
                  </a:lnTo>
                  <a:lnTo>
                    <a:pt x="235974" y="171577"/>
                  </a:lnTo>
                  <a:lnTo>
                    <a:pt x="233311" y="171577"/>
                  </a:lnTo>
                  <a:lnTo>
                    <a:pt x="230586" y="171577"/>
                  </a:lnTo>
                  <a:lnTo>
                    <a:pt x="227924" y="171577"/>
                  </a:lnTo>
                  <a:lnTo>
                    <a:pt x="225262" y="171577"/>
                  </a:lnTo>
                  <a:lnTo>
                    <a:pt x="222536" y="171577"/>
                  </a:lnTo>
                  <a:lnTo>
                    <a:pt x="222536" y="174302"/>
                  </a:lnTo>
                  <a:lnTo>
                    <a:pt x="219874" y="174302"/>
                  </a:lnTo>
                  <a:lnTo>
                    <a:pt x="217212" y="174302"/>
                  </a:lnTo>
                  <a:lnTo>
                    <a:pt x="214550" y="174302"/>
                  </a:lnTo>
                  <a:lnTo>
                    <a:pt x="211825" y="174302"/>
                  </a:lnTo>
                  <a:lnTo>
                    <a:pt x="209163" y="174302"/>
                  </a:lnTo>
                  <a:lnTo>
                    <a:pt x="206501" y="171577"/>
                  </a:lnTo>
                  <a:lnTo>
                    <a:pt x="203775" y="174302"/>
                  </a:lnTo>
                  <a:lnTo>
                    <a:pt x="201113" y="174302"/>
                  </a:lnTo>
                  <a:lnTo>
                    <a:pt x="198451" y="174302"/>
                  </a:lnTo>
                  <a:lnTo>
                    <a:pt x="195726" y="174302"/>
                  </a:lnTo>
                  <a:lnTo>
                    <a:pt x="193063" y="174302"/>
                  </a:lnTo>
                  <a:lnTo>
                    <a:pt x="190401" y="174302"/>
                  </a:lnTo>
                  <a:lnTo>
                    <a:pt x="187676" y="174302"/>
                  </a:lnTo>
                  <a:lnTo>
                    <a:pt x="185014" y="176965"/>
                  </a:lnTo>
                  <a:lnTo>
                    <a:pt x="182352" y="176965"/>
                  </a:lnTo>
                  <a:lnTo>
                    <a:pt x="182352" y="179627"/>
                  </a:lnTo>
                  <a:lnTo>
                    <a:pt x="179690" y="179627"/>
                  </a:lnTo>
                  <a:lnTo>
                    <a:pt x="176964" y="179627"/>
                  </a:lnTo>
                  <a:lnTo>
                    <a:pt x="174302" y="179627"/>
                  </a:lnTo>
                  <a:lnTo>
                    <a:pt x="171640" y="179627"/>
                  </a:lnTo>
                  <a:lnTo>
                    <a:pt x="166253" y="179627"/>
                  </a:lnTo>
                  <a:lnTo>
                    <a:pt x="163591" y="179627"/>
                  </a:lnTo>
                  <a:lnTo>
                    <a:pt x="160865" y="179627"/>
                  </a:lnTo>
                  <a:lnTo>
                    <a:pt x="152879" y="179627"/>
                  </a:lnTo>
                  <a:lnTo>
                    <a:pt x="150153" y="179627"/>
                  </a:lnTo>
                  <a:lnTo>
                    <a:pt x="147491" y="179627"/>
                  </a:lnTo>
                  <a:lnTo>
                    <a:pt x="144829" y="179627"/>
                  </a:lnTo>
                  <a:lnTo>
                    <a:pt x="144829" y="176965"/>
                  </a:lnTo>
                  <a:lnTo>
                    <a:pt x="142104" y="176965"/>
                  </a:lnTo>
                  <a:lnTo>
                    <a:pt x="139442" y="176965"/>
                  </a:lnTo>
                  <a:lnTo>
                    <a:pt x="136780" y="176965"/>
                  </a:lnTo>
                  <a:lnTo>
                    <a:pt x="134054" y="176965"/>
                  </a:lnTo>
                  <a:lnTo>
                    <a:pt x="131392" y="176965"/>
                  </a:lnTo>
                  <a:lnTo>
                    <a:pt x="128730" y="174302"/>
                  </a:lnTo>
                  <a:lnTo>
                    <a:pt x="126068" y="174302"/>
                  </a:lnTo>
                  <a:lnTo>
                    <a:pt x="126068" y="171577"/>
                  </a:lnTo>
                  <a:lnTo>
                    <a:pt x="123343" y="171577"/>
                  </a:lnTo>
                  <a:lnTo>
                    <a:pt x="120681" y="171577"/>
                  </a:lnTo>
                  <a:lnTo>
                    <a:pt x="118018" y="171577"/>
                  </a:lnTo>
                  <a:lnTo>
                    <a:pt x="115293" y="171577"/>
                  </a:lnTo>
                  <a:lnTo>
                    <a:pt x="112631" y="171577"/>
                  </a:lnTo>
                  <a:lnTo>
                    <a:pt x="112631" y="174302"/>
                  </a:lnTo>
                  <a:lnTo>
                    <a:pt x="107243" y="174302"/>
                  </a:lnTo>
                  <a:lnTo>
                    <a:pt x="107243" y="176965"/>
                  </a:lnTo>
                  <a:lnTo>
                    <a:pt x="104581" y="176965"/>
                  </a:lnTo>
                  <a:lnTo>
                    <a:pt x="101919" y="176965"/>
                  </a:lnTo>
                  <a:lnTo>
                    <a:pt x="99257" y="176965"/>
                  </a:lnTo>
                  <a:lnTo>
                    <a:pt x="96532" y="176965"/>
                  </a:lnTo>
                  <a:lnTo>
                    <a:pt x="93870" y="174302"/>
                  </a:lnTo>
                  <a:lnTo>
                    <a:pt x="91208" y="174302"/>
                  </a:lnTo>
                  <a:lnTo>
                    <a:pt x="88482" y="174302"/>
                  </a:lnTo>
                  <a:lnTo>
                    <a:pt x="85820" y="174302"/>
                  </a:lnTo>
                  <a:lnTo>
                    <a:pt x="83158" y="174302"/>
                  </a:lnTo>
                  <a:lnTo>
                    <a:pt x="80433" y="174302"/>
                  </a:lnTo>
                  <a:lnTo>
                    <a:pt x="77770" y="174302"/>
                  </a:lnTo>
                  <a:lnTo>
                    <a:pt x="77770" y="171577"/>
                  </a:lnTo>
                  <a:lnTo>
                    <a:pt x="75108" y="171577"/>
                  </a:lnTo>
                  <a:lnTo>
                    <a:pt x="75108" y="168915"/>
                  </a:lnTo>
                  <a:lnTo>
                    <a:pt x="72383" y="168915"/>
                  </a:lnTo>
                  <a:lnTo>
                    <a:pt x="69721" y="166253"/>
                  </a:lnTo>
                  <a:lnTo>
                    <a:pt x="67059" y="163527"/>
                  </a:lnTo>
                  <a:lnTo>
                    <a:pt x="67059" y="160865"/>
                  </a:lnTo>
                  <a:lnTo>
                    <a:pt x="64397" y="158203"/>
                  </a:lnTo>
                  <a:lnTo>
                    <a:pt x="61671" y="155541"/>
                  </a:lnTo>
                  <a:lnTo>
                    <a:pt x="59009" y="155541"/>
                  </a:lnTo>
                  <a:lnTo>
                    <a:pt x="56347" y="152816"/>
                  </a:lnTo>
                  <a:lnTo>
                    <a:pt x="53622" y="150153"/>
                  </a:lnTo>
                  <a:lnTo>
                    <a:pt x="50960" y="147491"/>
                  </a:lnTo>
                  <a:lnTo>
                    <a:pt x="50960" y="144766"/>
                  </a:lnTo>
                  <a:lnTo>
                    <a:pt x="50960" y="142104"/>
                  </a:lnTo>
                  <a:lnTo>
                    <a:pt x="50960" y="139442"/>
                  </a:lnTo>
                  <a:lnTo>
                    <a:pt x="48298" y="136716"/>
                  </a:lnTo>
                  <a:lnTo>
                    <a:pt x="45572" y="134054"/>
                  </a:lnTo>
                  <a:lnTo>
                    <a:pt x="42910" y="134054"/>
                  </a:lnTo>
                  <a:lnTo>
                    <a:pt x="40248" y="136716"/>
                  </a:lnTo>
                  <a:lnTo>
                    <a:pt x="37586" y="136716"/>
                  </a:lnTo>
                  <a:lnTo>
                    <a:pt x="34860" y="136716"/>
                  </a:lnTo>
                  <a:lnTo>
                    <a:pt x="32198" y="136716"/>
                  </a:lnTo>
                  <a:lnTo>
                    <a:pt x="29536" y="136716"/>
                  </a:lnTo>
                  <a:lnTo>
                    <a:pt x="26811" y="136716"/>
                  </a:lnTo>
                  <a:lnTo>
                    <a:pt x="24149" y="136716"/>
                  </a:lnTo>
                  <a:lnTo>
                    <a:pt x="24149" y="134054"/>
                  </a:lnTo>
                  <a:lnTo>
                    <a:pt x="21487" y="134054"/>
                  </a:lnTo>
                  <a:lnTo>
                    <a:pt x="21487" y="131392"/>
                  </a:lnTo>
                  <a:lnTo>
                    <a:pt x="18761" y="131392"/>
                  </a:lnTo>
                  <a:lnTo>
                    <a:pt x="16099" y="128730"/>
                  </a:lnTo>
                  <a:lnTo>
                    <a:pt x="13437" y="128730"/>
                  </a:lnTo>
                  <a:lnTo>
                    <a:pt x="10775" y="128730"/>
                  </a:lnTo>
                  <a:lnTo>
                    <a:pt x="8050" y="128730"/>
                  </a:lnTo>
                  <a:lnTo>
                    <a:pt x="5388" y="128730"/>
                  </a:lnTo>
                  <a:lnTo>
                    <a:pt x="2725" y="128730"/>
                  </a:lnTo>
                  <a:lnTo>
                    <a:pt x="2725" y="126005"/>
                  </a:lnTo>
                  <a:lnTo>
                    <a:pt x="0" y="126005"/>
                  </a:lnTo>
                  <a:lnTo>
                    <a:pt x="2725" y="123343"/>
                  </a:lnTo>
                  <a:lnTo>
                    <a:pt x="2725" y="120681"/>
                  </a:lnTo>
                  <a:lnTo>
                    <a:pt x="2725" y="117955"/>
                  </a:lnTo>
                  <a:lnTo>
                    <a:pt x="5388" y="117955"/>
                  </a:lnTo>
                  <a:lnTo>
                    <a:pt x="5388" y="115293"/>
                  </a:lnTo>
                  <a:lnTo>
                    <a:pt x="8050" y="112631"/>
                  </a:lnTo>
                  <a:lnTo>
                    <a:pt x="10775" y="112631"/>
                  </a:lnTo>
                  <a:lnTo>
                    <a:pt x="13437" y="109906"/>
                  </a:lnTo>
                  <a:lnTo>
                    <a:pt x="16099" y="107244"/>
                  </a:lnTo>
                  <a:lnTo>
                    <a:pt x="18761" y="107244"/>
                  </a:lnTo>
                  <a:lnTo>
                    <a:pt x="21487" y="107244"/>
                  </a:lnTo>
                  <a:lnTo>
                    <a:pt x="24149" y="107244"/>
                  </a:lnTo>
                  <a:lnTo>
                    <a:pt x="24149" y="104581"/>
                  </a:lnTo>
                  <a:lnTo>
                    <a:pt x="26811" y="104581"/>
                  </a:lnTo>
                  <a:lnTo>
                    <a:pt x="26811" y="101856"/>
                  </a:lnTo>
                  <a:lnTo>
                    <a:pt x="26811" y="99194"/>
                  </a:lnTo>
                  <a:lnTo>
                    <a:pt x="26811" y="96532"/>
                  </a:lnTo>
                  <a:lnTo>
                    <a:pt x="24149" y="96532"/>
                  </a:lnTo>
                  <a:lnTo>
                    <a:pt x="24149" y="93870"/>
                  </a:lnTo>
                  <a:lnTo>
                    <a:pt x="26811" y="96532"/>
                  </a:lnTo>
                  <a:lnTo>
                    <a:pt x="29536" y="96532"/>
                  </a:lnTo>
                  <a:lnTo>
                    <a:pt x="32198" y="99194"/>
                  </a:lnTo>
                  <a:lnTo>
                    <a:pt x="34860" y="99194"/>
                  </a:lnTo>
                  <a:lnTo>
                    <a:pt x="37586" y="101856"/>
                  </a:lnTo>
                  <a:lnTo>
                    <a:pt x="40248" y="104581"/>
                  </a:lnTo>
                  <a:lnTo>
                    <a:pt x="42910" y="104581"/>
                  </a:lnTo>
                  <a:lnTo>
                    <a:pt x="42910" y="107244"/>
                  </a:lnTo>
                  <a:lnTo>
                    <a:pt x="45572" y="107244"/>
                  </a:lnTo>
                  <a:lnTo>
                    <a:pt x="48298" y="109906"/>
                  </a:lnTo>
                  <a:lnTo>
                    <a:pt x="50960" y="112631"/>
                  </a:lnTo>
                  <a:lnTo>
                    <a:pt x="53622" y="112631"/>
                  </a:lnTo>
                  <a:lnTo>
                    <a:pt x="53622" y="115293"/>
                  </a:lnTo>
                  <a:lnTo>
                    <a:pt x="56347" y="117955"/>
                  </a:lnTo>
                  <a:lnTo>
                    <a:pt x="59009" y="120681"/>
                  </a:lnTo>
                  <a:lnTo>
                    <a:pt x="61671" y="120681"/>
                  </a:lnTo>
                  <a:lnTo>
                    <a:pt x="64397" y="123343"/>
                  </a:lnTo>
                  <a:lnTo>
                    <a:pt x="67059" y="126005"/>
                  </a:lnTo>
                  <a:lnTo>
                    <a:pt x="69721" y="128730"/>
                  </a:lnTo>
                  <a:lnTo>
                    <a:pt x="72383" y="131392"/>
                  </a:lnTo>
                  <a:lnTo>
                    <a:pt x="75108" y="134054"/>
                  </a:lnTo>
                  <a:lnTo>
                    <a:pt x="77770" y="134054"/>
                  </a:lnTo>
                  <a:lnTo>
                    <a:pt x="80433" y="136716"/>
                  </a:lnTo>
                  <a:lnTo>
                    <a:pt x="83158" y="136716"/>
                  </a:lnTo>
                  <a:lnTo>
                    <a:pt x="83158" y="139442"/>
                  </a:lnTo>
                  <a:lnTo>
                    <a:pt x="85820" y="139442"/>
                  </a:lnTo>
                  <a:lnTo>
                    <a:pt x="88482" y="139442"/>
                  </a:lnTo>
                  <a:lnTo>
                    <a:pt x="88482" y="142104"/>
                  </a:lnTo>
                  <a:lnTo>
                    <a:pt x="91208" y="142104"/>
                  </a:lnTo>
                  <a:lnTo>
                    <a:pt x="93870" y="142104"/>
                  </a:lnTo>
                  <a:lnTo>
                    <a:pt x="96532" y="142104"/>
                  </a:lnTo>
                  <a:lnTo>
                    <a:pt x="99257" y="142104"/>
                  </a:lnTo>
                  <a:lnTo>
                    <a:pt x="101919" y="142104"/>
                  </a:lnTo>
                  <a:lnTo>
                    <a:pt x="104581" y="142104"/>
                  </a:lnTo>
                  <a:lnTo>
                    <a:pt x="107243" y="142104"/>
                  </a:lnTo>
                  <a:lnTo>
                    <a:pt x="109969" y="139442"/>
                  </a:lnTo>
                  <a:lnTo>
                    <a:pt x="109969" y="136716"/>
                  </a:lnTo>
                  <a:lnTo>
                    <a:pt x="112631" y="136716"/>
                  </a:lnTo>
                  <a:lnTo>
                    <a:pt x="115293" y="136716"/>
                  </a:lnTo>
                  <a:lnTo>
                    <a:pt x="115293" y="134054"/>
                  </a:lnTo>
                  <a:lnTo>
                    <a:pt x="118018" y="131392"/>
                  </a:lnTo>
                  <a:lnTo>
                    <a:pt x="118018" y="128730"/>
                  </a:lnTo>
                  <a:lnTo>
                    <a:pt x="120681" y="128730"/>
                  </a:lnTo>
                  <a:lnTo>
                    <a:pt x="123343" y="128730"/>
                  </a:lnTo>
                  <a:lnTo>
                    <a:pt x="123343" y="126005"/>
                  </a:lnTo>
                  <a:lnTo>
                    <a:pt x="126068" y="126005"/>
                  </a:lnTo>
                  <a:lnTo>
                    <a:pt x="126068" y="123343"/>
                  </a:lnTo>
                  <a:lnTo>
                    <a:pt x="126068" y="120681"/>
                  </a:lnTo>
                  <a:lnTo>
                    <a:pt x="126068" y="117955"/>
                  </a:lnTo>
                  <a:lnTo>
                    <a:pt x="126068" y="115293"/>
                  </a:lnTo>
                  <a:lnTo>
                    <a:pt x="123343" y="115293"/>
                  </a:lnTo>
                  <a:lnTo>
                    <a:pt x="123343" y="112631"/>
                  </a:lnTo>
                  <a:lnTo>
                    <a:pt x="120681" y="112631"/>
                  </a:lnTo>
                  <a:lnTo>
                    <a:pt x="118018" y="109906"/>
                  </a:lnTo>
                  <a:lnTo>
                    <a:pt x="115293" y="109906"/>
                  </a:lnTo>
                  <a:lnTo>
                    <a:pt x="115293" y="107244"/>
                  </a:lnTo>
                  <a:lnTo>
                    <a:pt x="126068" y="99194"/>
                  </a:lnTo>
                  <a:lnTo>
                    <a:pt x="144829" y="85820"/>
                  </a:lnTo>
                  <a:lnTo>
                    <a:pt x="152879" y="80433"/>
                  </a:lnTo>
                  <a:lnTo>
                    <a:pt x="160865" y="72383"/>
                  </a:lnTo>
                  <a:lnTo>
                    <a:pt x="163591" y="72383"/>
                  </a:lnTo>
                  <a:lnTo>
                    <a:pt x="166253" y="69721"/>
                  </a:lnTo>
                  <a:lnTo>
                    <a:pt x="168915" y="69721"/>
                  </a:lnTo>
                  <a:lnTo>
                    <a:pt x="168915" y="67059"/>
                  </a:lnTo>
                  <a:lnTo>
                    <a:pt x="171640" y="67059"/>
                  </a:lnTo>
                  <a:lnTo>
                    <a:pt x="174302" y="67059"/>
                  </a:lnTo>
                  <a:lnTo>
                    <a:pt x="176964" y="64334"/>
                  </a:lnTo>
                  <a:lnTo>
                    <a:pt x="179690" y="64334"/>
                  </a:lnTo>
                  <a:lnTo>
                    <a:pt x="182352" y="64334"/>
                  </a:lnTo>
                  <a:lnTo>
                    <a:pt x="185014" y="61672"/>
                  </a:lnTo>
                  <a:lnTo>
                    <a:pt x="190401" y="59009"/>
                  </a:lnTo>
                  <a:lnTo>
                    <a:pt x="193063" y="56284"/>
                  </a:lnTo>
                  <a:lnTo>
                    <a:pt x="195726" y="53622"/>
                  </a:lnTo>
                  <a:lnTo>
                    <a:pt x="201113" y="53622"/>
                  </a:lnTo>
                  <a:lnTo>
                    <a:pt x="201113" y="50960"/>
                  </a:lnTo>
                  <a:lnTo>
                    <a:pt x="203775" y="50960"/>
                  </a:lnTo>
                  <a:lnTo>
                    <a:pt x="206501" y="48234"/>
                  </a:lnTo>
                  <a:lnTo>
                    <a:pt x="209163" y="48234"/>
                  </a:lnTo>
                  <a:lnTo>
                    <a:pt x="211825" y="48234"/>
                  </a:lnTo>
                  <a:lnTo>
                    <a:pt x="211825" y="45572"/>
                  </a:lnTo>
                  <a:lnTo>
                    <a:pt x="214550" y="45572"/>
                  </a:lnTo>
                  <a:lnTo>
                    <a:pt x="217212" y="42910"/>
                  </a:lnTo>
                  <a:lnTo>
                    <a:pt x="219874" y="42910"/>
                  </a:lnTo>
                  <a:lnTo>
                    <a:pt x="222536" y="42910"/>
                  </a:lnTo>
                  <a:lnTo>
                    <a:pt x="222536" y="40248"/>
                  </a:lnTo>
                  <a:lnTo>
                    <a:pt x="225262" y="40248"/>
                  </a:lnTo>
                  <a:lnTo>
                    <a:pt x="227924" y="37523"/>
                  </a:lnTo>
                  <a:lnTo>
                    <a:pt x="230586" y="37523"/>
                  </a:lnTo>
                  <a:lnTo>
                    <a:pt x="230586" y="34860"/>
                  </a:lnTo>
                  <a:lnTo>
                    <a:pt x="233311" y="34860"/>
                  </a:lnTo>
                  <a:lnTo>
                    <a:pt x="235974" y="34860"/>
                  </a:lnTo>
                  <a:lnTo>
                    <a:pt x="238636" y="37523"/>
                  </a:lnTo>
                  <a:lnTo>
                    <a:pt x="238636" y="40248"/>
                  </a:lnTo>
                  <a:lnTo>
                    <a:pt x="241361" y="40248"/>
                  </a:lnTo>
                  <a:lnTo>
                    <a:pt x="241361" y="37523"/>
                  </a:lnTo>
                  <a:lnTo>
                    <a:pt x="244023" y="37523"/>
                  </a:lnTo>
                  <a:lnTo>
                    <a:pt x="246685" y="34860"/>
                  </a:lnTo>
                  <a:lnTo>
                    <a:pt x="249347" y="34860"/>
                  </a:lnTo>
                  <a:lnTo>
                    <a:pt x="246685" y="34860"/>
                  </a:lnTo>
                  <a:lnTo>
                    <a:pt x="249347" y="34860"/>
                  </a:lnTo>
                  <a:lnTo>
                    <a:pt x="254735" y="32198"/>
                  </a:lnTo>
                  <a:lnTo>
                    <a:pt x="257397" y="32198"/>
                  </a:lnTo>
                  <a:lnTo>
                    <a:pt x="260122" y="32198"/>
                  </a:lnTo>
                  <a:lnTo>
                    <a:pt x="265446" y="32198"/>
                  </a:lnTo>
                  <a:lnTo>
                    <a:pt x="268172" y="32198"/>
                  </a:lnTo>
                  <a:lnTo>
                    <a:pt x="270834" y="32198"/>
                  </a:lnTo>
                  <a:lnTo>
                    <a:pt x="273496" y="32198"/>
                  </a:lnTo>
                  <a:lnTo>
                    <a:pt x="276158" y="32198"/>
                  </a:lnTo>
                  <a:lnTo>
                    <a:pt x="278884" y="32198"/>
                  </a:lnTo>
                  <a:lnTo>
                    <a:pt x="281546" y="32198"/>
                  </a:lnTo>
                  <a:lnTo>
                    <a:pt x="284208" y="32198"/>
                  </a:lnTo>
                  <a:lnTo>
                    <a:pt x="286933" y="32198"/>
                  </a:lnTo>
                  <a:lnTo>
                    <a:pt x="286933" y="29473"/>
                  </a:lnTo>
                  <a:lnTo>
                    <a:pt x="289595" y="29473"/>
                  </a:lnTo>
                  <a:lnTo>
                    <a:pt x="292257" y="29473"/>
                  </a:lnTo>
                  <a:lnTo>
                    <a:pt x="294983" y="29473"/>
                  </a:lnTo>
                  <a:lnTo>
                    <a:pt x="297645" y="29473"/>
                  </a:lnTo>
                  <a:lnTo>
                    <a:pt x="300307" y="26811"/>
                  </a:lnTo>
                  <a:lnTo>
                    <a:pt x="300307" y="24149"/>
                  </a:lnTo>
                  <a:lnTo>
                    <a:pt x="302969" y="21423"/>
                  </a:lnTo>
                  <a:lnTo>
                    <a:pt x="302969" y="18761"/>
                  </a:lnTo>
                  <a:lnTo>
                    <a:pt x="305694" y="16099"/>
                  </a:lnTo>
                  <a:lnTo>
                    <a:pt x="308356" y="13374"/>
                  </a:lnTo>
                  <a:lnTo>
                    <a:pt x="308356" y="10712"/>
                  </a:lnTo>
                  <a:lnTo>
                    <a:pt x="311019" y="10712"/>
                  </a:lnTo>
                  <a:lnTo>
                    <a:pt x="313744" y="5388"/>
                  </a:lnTo>
                  <a:lnTo>
                    <a:pt x="313744" y="2662"/>
                  </a:lnTo>
                  <a:lnTo>
                    <a:pt x="316406" y="2662"/>
                  </a:lnTo>
                  <a:lnTo>
                    <a:pt x="319068" y="2662"/>
                  </a:lnTo>
                  <a:lnTo>
                    <a:pt x="319068" y="0"/>
                  </a:lnTo>
                  <a:lnTo>
                    <a:pt x="321794" y="0"/>
                  </a:lnTo>
                  <a:lnTo>
                    <a:pt x="321794" y="2662"/>
                  </a:lnTo>
                  <a:lnTo>
                    <a:pt x="324456" y="5388"/>
                  </a:lnTo>
                  <a:lnTo>
                    <a:pt x="324456" y="8050"/>
                  </a:lnTo>
                  <a:lnTo>
                    <a:pt x="329843" y="10712"/>
                  </a:lnTo>
                  <a:lnTo>
                    <a:pt x="335167" y="13374"/>
                  </a:lnTo>
                  <a:lnTo>
                    <a:pt x="332505" y="21423"/>
                  </a:lnTo>
                  <a:lnTo>
                    <a:pt x="332505" y="29473"/>
                  </a:lnTo>
                  <a:lnTo>
                    <a:pt x="329843" y="32198"/>
                  </a:lnTo>
                  <a:lnTo>
                    <a:pt x="329843" y="34860"/>
                  </a:lnTo>
                  <a:lnTo>
                    <a:pt x="329843" y="37523"/>
                  </a:lnTo>
                  <a:lnTo>
                    <a:pt x="332505" y="40248"/>
                  </a:lnTo>
                  <a:lnTo>
                    <a:pt x="332505" y="42910"/>
                  </a:lnTo>
                  <a:lnTo>
                    <a:pt x="332505" y="45572"/>
                  </a:lnTo>
                  <a:lnTo>
                    <a:pt x="335167" y="48234"/>
                  </a:lnTo>
                  <a:lnTo>
                    <a:pt x="335167" y="50960"/>
                  </a:lnTo>
                  <a:lnTo>
                    <a:pt x="335167" y="53622"/>
                  </a:lnTo>
                  <a:lnTo>
                    <a:pt x="337829" y="56284"/>
                  </a:lnTo>
                  <a:lnTo>
                    <a:pt x="340555" y="56284"/>
                  </a:lnTo>
                  <a:lnTo>
                    <a:pt x="343217" y="56284"/>
                  </a:lnTo>
                  <a:lnTo>
                    <a:pt x="345879" y="56284"/>
                  </a:lnTo>
                  <a:lnTo>
                    <a:pt x="348604" y="56284"/>
                  </a:lnTo>
                  <a:lnTo>
                    <a:pt x="351267" y="56284"/>
                  </a:lnTo>
                  <a:lnTo>
                    <a:pt x="351267" y="59009"/>
                  </a:lnTo>
                  <a:lnTo>
                    <a:pt x="353929" y="59009"/>
                  </a:lnTo>
                  <a:lnTo>
                    <a:pt x="356654" y="59009"/>
                  </a:lnTo>
                  <a:lnTo>
                    <a:pt x="359316" y="59009"/>
                  </a:lnTo>
                  <a:lnTo>
                    <a:pt x="361978" y="59009"/>
                  </a:lnTo>
                  <a:lnTo>
                    <a:pt x="364640" y="61672"/>
                  </a:lnTo>
                  <a:lnTo>
                    <a:pt x="364640" y="64334"/>
                  </a:lnTo>
                  <a:lnTo>
                    <a:pt x="364640" y="67059"/>
                  </a:lnTo>
                  <a:lnTo>
                    <a:pt x="364640" y="72383"/>
                  </a:lnTo>
                  <a:lnTo>
                    <a:pt x="364640" y="75045"/>
                  </a:lnTo>
                  <a:lnTo>
                    <a:pt x="361978" y="77771"/>
                  </a:lnTo>
                  <a:lnTo>
                    <a:pt x="361978" y="80433"/>
                  </a:lnTo>
                  <a:lnTo>
                    <a:pt x="361978" y="83095"/>
                  </a:lnTo>
                  <a:lnTo>
                    <a:pt x="361978" y="85820"/>
                  </a:lnTo>
                  <a:lnTo>
                    <a:pt x="359316" y="85820"/>
                  </a:lnTo>
                  <a:lnTo>
                    <a:pt x="359316" y="88482"/>
                  </a:lnTo>
                  <a:lnTo>
                    <a:pt x="356654" y="91144"/>
                  </a:lnTo>
                  <a:lnTo>
                    <a:pt x="359316" y="93870"/>
                  </a:lnTo>
                  <a:lnTo>
                    <a:pt x="361978" y="96532"/>
                  </a:lnTo>
                  <a:lnTo>
                    <a:pt x="364640" y="99194"/>
                  </a:lnTo>
                  <a:lnTo>
                    <a:pt x="367366" y="101856"/>
                  </a:lnTo>
                  <a:lnTo>
                    <a:pt x="370028" y="104581"/>
                  </a:lnTo>
                  <a:lnTo>
                    <a:pt x="372690" y="104581"/>
                  </a:lnTo>
                  <a:lnTo>
                    <a:pt x="372690" y="107244"/>
                  </a:lnTo>
                  <a:lnTo>
                    <a:pt x="375415" y="107244"/>
                  </a:lnTo>
                  <a:lnTo>
                    <a:pt x="378077" y="109906"/>
                  </a:lnTo>
                  <a:lnTo>
                    <a:pt x="380739" y="112631"/>
                  </a:lnTo>
                  <a:lnTo>
                    <a:pt x="383465" y="115293"/>
                  </a:lnTo>
                  <a:lnTo>
                    <a:pt x="383465" y="11529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6" name="Freeform: Shape 245">
              <a:extLst>
                <a:ext uri="{FF2B5EF4-FFF2-40B4-BE49-F238E27FC236}">
                  <a16:creationId xmlns:a16="http://schemas.microsoft.com/office/drawing/2014/main" id="{06DBE5D2-F6A7-6E33-D241-C60510EF0A36}"/>
                </a:ext>
              </a:extLst>
            </p:cNvPr>
            <p:cNvSpPr/>
            <p:nvPr/>
          </p:nvSpPr>
          <p:spPr>
            <a:xfrm>
              <a:off x="1601664" y="4055663"/>
              <a:ext cx="198450" cy="171576"/>
            </a:xfrm>
            <a:custGeom>
              <a:avLst/>
              <a:gdLst>
                <a:gd name="connsiteX0" fmla="*/ 13437 w 198450"/>
                <a:gd name="connsiteY0" fmla="*/ 171577 h 171576"/>
                <a:gd name="connsiteX1" fmla="*/ 10712 w 198450"/>
                <a:gd name="connsiteY1" fmla="*/ 171577 h 171576"/>
                <a:gd name="connsiteX2" fmla="*/ 8050 w 198450"/>
                <a:gd name="connsiteY2" fmla="*/ 166189 h 171576"/>
                <a:gd name="connsiteX3" fmla="*/ 2662 w 198450"/>
                <a:gd name="connsiteY3" fmla="*/ 163527 h 171576"/>
                <a:gd name="connsiteX4" fmla="*/ 2662 w 198450"/>
                <a:gd name="connsiteY4" fmla="*/ 160865 h 171576"/>
                <a:gd name="connsiteX5" fmla="*/ 2662 w 198450"/>
                <a:gd name="connsiteY5" fmla="*/ 158203 h 171576"/>
                <a:gd name="connsiteX6" fmla="*/ 0 w 198450"/>
                <a:gd name="connsiteY6" fmla="*/ 112568 h 171576"/>
                <a:gd name="connsiteX7" fmla="*/ 2662 w 198450"/>
                <a:gd name="connsiteY7" fmla="*/ 107243 h 171576"/>
                <a:gd name="connsiteX8" fmla="*/ 5388 w 198450"/>
                <a:gd name="connsiteY8" fmla="*/ 107243 h 171576"/>
                <a:gd name="connsiteX9" fmla="*/ 5388 w 198450"/>
                <a:gd name="connsiteY9" fmla="*/ 101856 h 171576"/>
                <a:gd name="connsiteX10" fmla="*/ 8050 w 198450"/>
                <a:gd name="connsiteY10" fmla="*/ 99194 h 171576"/>
                <a:gd name="connsiteX11" fmla="*/ 10712 w 198450"/>
                <a:gd name="connsiteY11" fmla="*/ 96532 h 171576"/>
                <a:gd name="connsiteX12" fmla="*/ 18761 w 198450"/>
                <a:gd name="connsiteY12" fmla="*/ 93806 h 171576"/>
                <a:gd name="connsiteX13" fmla="*/ 26811 w 198450"/>
                <a:gd name="connsiteY13" fmla="*/ 88482 h 171576"/>
                <a:gd name="connsiteX14" fmla="*/ 37523 w 198450"/>
                <a:gd name="connsiteY14" fmla="*/ 85757 h 171576"/>
                <a:gd name="connsiteX15" fmla="*/ 42910 w 198450"/>
                <a:gd name="connsiteY15" fmla="*/ 83095 h 171576"/>
                <a:gd name="connsiteX16" fmla="*/ 50960 w 198450"/>
                <a:gd name="connsiteY16" fmla="*/ 80433 h 171576"/>
                <a:gd name="connsiteX17" fmla="*/ 56347 w 198450"/>
                <a:gd name="connsiteY17" fmla="*/ 75045 h 171576"/>
                <a:gd name="connsiteX18" fmla="*/ 59009 w 198450"/>
                <a:gd name="connsiteY18" fmla="*/ 75045 h 171576"/>
                <a:gd name="connsiteX19" fmla="*/ 61671 w 198450"/>
                <a:gd name="connsiteY19" fmla="*/ 72383 h 171576"/>
                <a:gd name="connsiteX20" fmla="*/ 67059 w 198450"/>
                <a:gd name="connsiteY20" fmla="*/ 69721 h 171576"/>
                <a:gd name="connsiteX21" fmla="*/ 67059 w 198450"/>
                <a:gd name="connsiteY21" fmla="*/ 66995 h 171576"/>
                <a:gd name="connsiteX22" fmla="*/ 77770 w 198450"/>
                <a:gd name="connsiteY22" fmla="*/ 61671 h 171576"/>
                <a:gd name="connsiteX23" fmla="*/ 75108 w 198450"/>
                <a:gd name="connsiteY23" fmla="*/ 48234 h 171576"/>
                <a:gd name="connsiteX24" fmla="*/ 83158 w 198450"/>
                <a:gd name="connsiteY24" fmla="*/ 42847 h 171576"/>
                <a:gd name="connsiteX25" fmla="*/ 88482 w 198450"/>
                <a:gd name="connsiteY25" fmla="*/ 37522 h 171576"/>
                <a:gd name="connsiteX26" fmla="*/ 99194 w 198450"/>
                <a:gd name="connsiteY26" fmla="*/ 29473 h 171576"/>
                <a:gd name="connsiteX27" fmla="*/ 104581 w 198450"/>
                <a:gd name="connsiteY27" fmla="*/ 13374 h 171576"/>
                <a:gd name="connsiteX28" fmla="*/ 109969 w 198450"/>
                <a:gd name="connsiteY28" fmla="*/ 2662 h 171576"/>
                <a:gd name="connsiteX29" fmla="*/ 109969 w 198450"/>
                <a:gd name="connsiteY29" fmla="*/ 0 h 171576"/>
                <a:gd name="connsiteX30" fmla="*/ 112631 w 198450"/>
                <a:gd name="connsiteY30" fmla="*/ 0 h 171576"/>
                <a:gd name="connsiteX31" fmla="*/ 131392 w 198450"/>
                <a:gd name="connsiteY31" fmla="*/ 2662 h 171576"/>
                <a:gd name="connsiteX32" fmla="*/ 134054 w 198450"/>
                <a:gd name="connsiteY32" fmla="*/ 2662 h 171576"/>
                <a:gd name="connsiteX33" fmla="*/ 134054 w 198450"/>
                <a:gd name="connsiteY33" fmla="*/ 5324 h 171576"/>
                <a:gd name="connsiteX34" fmla="*/ 136780 w 198450"/>
                <a:gd name="connsiteY34" fmla="*/ 5324 h 171576"/>
                <a:gd name="connsiteX35" fmla="*/ 136780 w 198450"/>
                <a:gd name="connsiteY35" fmla="*/ 8050 h 171576"/>
                <a:gd name="connsiteX36" fmla="*/ 136780 w 198450"/>
                <a:gd name="connsiteY36" fmla="*/ 10712 h 171576"/>
                <a:gd name="connsiteX37" fmla="*/ 139442 w 198450"/>
                <a:gd name="connsiteY37" fmla="*/ 10712 h 171576"/>
                <a:gd name="connsiteX38" fmla="*/ 139442 w 198450"/>
                <a:gd name="connsiteY38" fmla="*/ 13374 h 171576"/>
                <a:gd name="connsiteX39" fmla="*/ 139442 w 198450"/>
                <a:gd name="connsiteY39" fmla="*/ 16036 h 171576"/>
                <a:gd name="connsiteX40" fmla="*/ 142104 w 198450"/>
                <a:gd name="connsiteY40" fmla="*/ 16036 h 171576"/>
                <a:gd name="connsiteX41" fmla="*/ 142104 w 198450"/>
                <a:gd name="connsiteY41" fmla="*/ 13374 h 171576"/>
                <a:gd name="connsiteX42" fmla="*/ 144766 w 198450"/>
                <a:gd name="connsiteY42" fmla="*/ 10712 h 171576"/>
                <a:gd name="connsiteX43" fmla="*/ 147491 w 198450"/>
                <a:gd name="connsiteY43" fmla="*/ 10712 h 171576"/>
                <a:gd name="connsiteX44" fmla="*/ 147491 w 198450"/>
                <a:gd name="connsiteY44" fmla="*/ 13374 h 171576"/>
                <a:gd name="connsiteX45" fmla="*/ 147491 w 198450"/>
                <a:gd name="connsiteY45" fmla="*/ 16036 h 171576"/>
                <a:gd name="connsiteX46" fmla="*/ 144766 w 198450"/>
                <a:gd name="connsiteY46" fmla="*/ 16036 h 171576"/>
                <a:gd name="connsiteX47" fmla="*/ 144766 w 198450"/>
                <a:gd name="connsiteY47" fmla="*/ 18761 h 171576"/>
                <a:gd name="connsiteX48" fmla="*/ 147491 w 198450"/>
                <a:gd name="connsiteY48" fmla="*/ 18761 h 171576"/>
                <a:gd name="connsiteX49" fmla="*/ 150153 w 198450"/>
                <a:gd name="connsiteY49" fmla="*/ 18761 h 171576"/>
                <a:gd name="connsiteX50" fmla="*/ 150153 w 198450"/>
                <a:gd name="connsiteY50" fmla="*/ 21423 h 171576"/>
                <a:gd name="connsiteX51" fmla="*/ 150153 w 198450"/>
                <a:gd name="connsiteY51" fmla="*/ 24085 h 171576"/>
                <a:gd name="connsiteX52" fmla="*/ 152816 w 198450"/>
                <a:gd name="connsiteY52" fmla="*/ 24085 h 171576"/>
                <a:gd name="connsiteX53" fmla="*/ 155541 w 198450"/>
                <a:gd name="connsiteY53" fmla="*/ 21423 h 171576"/>
                <a:gd name="connsiteX54" fmla="*/ 158203 w 198450"/>
                <a:gd name="connsiteY54" fmla="*/ 21423 h 171576"/>
                <a:gd name="connsiteX55" fmla="*/ 158203 w 198450"/>
                <a:gd name="connsiteY55" fmla="*/ 24085 h 171576"/>
                <a:gd name="connsiteX56" fmla="*/ 158203 w 198450"/>
                <a:gd name="connsiteY56" fmla="*/ 26811 h 171576"/>
                <a:gd name="connsiteX57" fmla="*/ 160865 w 198450"/>
                <a:gd name="connsiteY57" fmla="*/ 26811 h 171576"/>
                <a:gd name="connsiteX58" fmla="*/ 160865 w 198450"/>
                <a:gd name="connsiteY58" fmla="*/ 24085 h 171576"/>
                <a:gd name="connsiteX59" fmla="*/ 163591 w 198450"/>
                <a:gd name="connsiteY59" fmla="*/ 24085 h 171576"/>
                <a:gd name="connsiteX60" fmla="*/ 163591 w 198450"/>
                <a:gd name="connsiteY60" fmla="*/ 26811 h 171576"/>
                <a:gd name="connsiteX61" fmla="*/ 163591 w 198450"/>
                <a:gd name="connsiteY61" fmla="*/ 29473 h 171576"/>
                <a:gd name="connsiteX62" fmla="*/ 160865 w 198450"/>
                <a:gd name="connsiteY62" fmla="*/ 32135 h 171576"/>
                <a:gd name="connsiteX63" fmla="*/ 163591 w 198450"/>
                <a:gd name="connsiteY63" fmla="*/ 34860 h 171576"/>
                <a:gd name="connsiteX64" fmla="*/ 166253 w 198450"/>
                <a:gd name="connsiteY64" fmla="*/ 34860 h 171576"/>
                <a:gd name="connsiteX65" fmla="*/ 168915 w 198450"/>
                <a:gd name="connsiteY65" fmla="*/ 34860 h 171576"/>
                <a:gd name="connsiteX66" fmla="*/ 171640 w 198450"/>
                <a:gd name="connsiteY66" fmla="*/ 34860 h 171576"/>
                <a:gd name="connsiteX67" fmla="*/ 174302 w 198450"/>
                <a:gd name="connsiteY67" fmla="*/ 34860 h 171576"/>
                <a:gd name="connsiteX68" fmla="*/ 174302 w 198450"/>
                <a:gd name="connsiteY68" fmla="*/ 37522 h 171576"/>
                <a:gd name="connsiteX69" fmla="*/ 171640 w 198450"/>
                <a:gd name="connsiteY69" fmla="*/ 37522 h 171576"/>
                <a:gd name="connsiteX70" fmla="*/ 171640 w 198450"/>
                <a:gd name="connsiteY70" fmla="*/ 40185 h 171576"/>
                <a:gd name="connsiteX71" fmla="*/ 168915 w 198450"/>
                <a:gd name="connsiteY71" fmla="*/ 40185 h 171576"/>
                <a:gd name="connsiteX72" fmla="*/ 166253 w 198450"/>
                <a:gd name="connsiteY72" fmla="*/ 40185 h 171576"/>
                <a:gd name="connsiteX73" fmla="*/ 163591 w 198450"/>
                <a:gd name="connsiteY73" fmla="*/ 40185 h 171576"/>
                <a:gd name="connsiteX74" fmla="*/ 163591 w 198450"/>
                <a:gd name="connsiteY74" fmla="*/ 42847 h 171576"/>
                <a:gd name="connsiteX75" fmla="*/ 166253 w 198450"/>
                <a:gd name="connsiteY75" fmla="*/ 42847 h 171576"/>
                <a:gd name="connsiteX76" fmla="*/ 168915 w 198450"/>
                <a:gd name="connsiteY76" fmla="*/ 42847 h 171576"/>
                <a:gd name="connsiteX77" fmla="*/ 171640 w 198450"/>
                <a:gd name="connsiteY77" fmla="*/ 42847 h 171576"/>
                <a:gd name="connsiteX78" fmla="*/ 171640 w 198450"/>
                <a:gd name="connsiteY78" fmla="*/ 45572 h 171576"/>
                <a:gd name="connsiteX79" fmla="*/ 174302 w 198450"/>
                <a:gd name="connsiteY79" fmla="*/ 45572 h 171576"/>
                <a:gd name="connsiteX80" fmla="*/ 174302 w 198450"/>
                <a:gd name="connsiteY80" fmla="*/ 42847 h 171576"/>
                <a:gd name="connsiteX81" fmla="*/ 174302 w 198450"/>
                <a:gd name="connsiteY81" fmla="*/ 45572 h 171576"/>
                <a:gd name="connsiteX82" fmla="*/ 176964 w 198450"/>
                <a:gd name="connsiteY82" fmla="*/ 45572 h 171576"/>
                <a:gd name="connsiteX83" fmla="*/ 176964 w 198450"/>
                <a:gd name="connsiteY83" fmla="*/ 48234 h 171576"/>
                <a:gd name="connsiteX84" fmla="*/ 179626 w 198450"/>
                <a:gd name="connsiteY84" fmla="*/ 48234 h 171576"/>
                <a:gd name="connsiteX85" fmla="*/ 179626 w 198450"/>
                <a:gd name="connsiteY85" fmla="*/ 50896 h 171576"/>
                <a:gd name="connsiteX86" fmla="*/ 182352 w 198450"/>
                <a:gd name="connsiteY86" fmla="*/ 50896 h 171576"/>
                <a:gd name="connsiteX87" fmla="*/ 185014 w 198450"/>
                <a:gd name="connsiteY87" fmla="*/ 50896 h 171576"/>
                <a:gd name="connsiteX88" fmla="*/ 187676 w 198450"/>
                <a:gd name="connsiteY88" fmla="*/ 50896 h 171576"/>
                <a:gd name="connsiteX89" fmla="*/ 187676 w 198450"/>
                <a:gd name="connsiteY89" fmla="*/ 53622 h 171576"/>
                <a:gd name="connsiteX90" fmla="*/ 187676 w 198450"/>
                <a:gd name="connsiteY90" fmla="*/ 56284 h 171576"/>
                <a:gd name="connsiteX91" fmla="*/ 187676 w 198450"/>
                <a:gd name="connsiteY91" fmla="*/ 58946 h 171576"/>
                <a:gd name="connsiteX92" fmla="*/ 190401 w 198450"/>
                <a:gd name="connsiteY92" fmla="*/ 58946 h 171576"/>
                <a:gd name="connsiteX93" fmla="*/ 193063 w 198450"/>
                <a:gd name="connsiteY93" fmla="*/ 61671 h 171576"/>
                <a:gd name="connsiteX94" fmla="*/ 190401 w 198450"/>
                <a:gd name="connsiteY94" fmla="*/ 64334 h 171576"/>
                <a:gd name="connsiteX95" fmla="*/ 187676 w 198450"/>
                <a:gd name="connsiteY95" fmla="*/ 64334 h 171576"/>
                <a:gd name="connsiteX96" fmla="*/ 185014 w 198450"/>
                <a:gd name="connsiteY96" fmla="*/ 64334 h 171576"/>
                <a:gd name="connsiteX97" fmla="*/ 182352 w 198450"/>
                <a:gd name="connsiteY97" fmla="*/ 64334 h 171576"/>
                <a:gd name="connsiteX98" fmla="*/ 185014 w 198450"/>
                <a:gd name="connsiteY98" fmla="*/ 66995 h 171576"/>
                <a:gd name="connsiteX99" fmla="*/ 187676 w 198450"/>
                <a:gd name="connsiteY99" fmla="*/ 66995 h 171576"/>
                <a:gd name="connsiteX100" fmla="*/ 190401 w 198450"/>
                <a:gd name="connsiteY100" fmla="*/ 69721 h 171576"/>
                <a:gd name="connsiteX101" fmla="*/ 193063 w 198450"/>
                <a:gd name="connsiteY101" fmla="*/ 69721 h 171576"/>
                <a:gd name="connsiteX102" fmla="*/ 195726 w 198450"/>
                <a:gd name="connsiteY102" fmla="*/ 72383 h 171576"/>
                <a:gd name="connsiteX103" fmla="*/ 195726 w 198450"/>
                <a:gd name="connsiteY103" fmla="*/ 75045 h 171576"/>
                <a:gd name="connsiteX104" fmla="*/ 198451 w 198450"/>
                <a:gd name="connsiteY104" fmla="*/ 75045 h 171576"/>
                <a:gd name="connsiteX105" fmla="*/ 198451 w 198450"/>
                <a:gd name="connsiteY105" fmla="*/ 77707 h 171576"/>
                <a:gd name="connsiteX106" fmla="*/ 198451 w 198450"/>
                <a:gd name="connsiteY106" fmla="*/ 80433 h 171576"/>
                <a:gd name="connsiteX107" fmla="*/ 195726 w 198450"/>
                <a:gd name="connsiteY107" fmla="*/ 80433 h 171576"/>
                <a:gd name="connsiteX108" fmla="*/ 193063 w 198450"/>
                <a:gd name="connsiteY108" fmla="*/ 83095 h 171576"/>
                <a:gd name="connsiteX109" fmla="*/ 193063 w 198450"/>
                <a:gd name="connsiteY109" fmla="*/ 85757 h 171576"/>
                <a:gd name="connsiteX110" fmla="*/ 190401 w 198450"/>
                <a:gd name="connsiteY110" fmla="*/ 85757 h 171576"/>
                <a:gd name="connsiteX111" fmla="*/ 185014 w 198450"/>
                <a:gd name="connsiteY111" fmla="*/ 85757 h 171576"/>
                <a:gd name="connsiteX112" fmla="*/ 182352 w 198450"/>
                <a:gd name="connsiteY112" fmla="*/ 88482 h 171576"/>
                <a:gd name="connsiteX113" fmla="*/ 179626 w 198450"/>
                <a:gd name="connsiteY113" fmla="*/ 88482 h 171576"/>
                <a:gd name="connsiteX114" fmla="*/ 176964 w 198450"/>
                <a:gd name="connsiteY114" fmla="*/ 88482 h 171576"/>
                <a:gd name="connsiteX115" fmla="*/ 174302 w 198450"/>
                <a:gd name="connsiteY115" fmla="*/ 85757 h 171576"/>
                <a:gd name="connsiteX116" fmla="*/ 171640 w 198450"/>
                <a:gd name="connsiteY116" fmla="*/ 85757 h 171576"/>
                <a:gd name="connsiteX117" fmla="*/ 171640 w 198450"/>
                <a:gd name="connsiteY117" fmla="*/ 83095 h 171576"/>
                <a:gd name="connsiteX118" fmla="*/ 168915 w 198450"/>
                <a:gd name="connsiteY118" fmla="*/ 83095 h 171576"/>
                <a:gd name="connsiteX119" fmla="*/ 166253 w 198450"/>
                <a:gd name="connsiteY119" fmla="*/ 83095 h 171576"/>
                <a:gd name="connsiteX120" fmla="*/ 163591 w 198450"/>
                <a:gd name="connsiteY120" fmla="*/ 83095 h 171576"/>
                <a:gd name="connsiteX121" fmla="*/ 160865 w 198450"/>
                <a:gd name="connsiteY121" fmla="*/ 83095 h 171576"/>
                <a:gd name="connsiteX122" fmla="*/ 158203 w 198450"/>
                <a:gd name="connsiteY122" fmla="*/ 83095 h 171576"/>
                <a:gd name="connsiteX123" fmla="*/ 158203 w 198450"/>
                <a:gd name="connsiteY123" fmla="*/ 80433 h 171576"/>
                <a:gd name="connsiteX124" fmla="*/ 155541 w 198450"/>
                <a:gd name="connsiteY124" fmla="*/ 80433 h 171576"/>
                <a:gd name="connsiteX125" fmla="*/ 152816 w 198450"/>
                <a:gd name="connsiteY125" fmla="*/ 80433 h 171576"/>
                <a:gd name="connsiteX126" fmla="*/ 150153 w 198450"/>
                <a:gd name="connsiteY126" fmla="*/ 83095 h 171576"/>
                <a:gd name="connsiteX127" fmla="*/ 150153 w 198450"/>
                <a:gd name="connsiteY127" fmla="*/ 85757 h 171576"/>
                <a:gd name="connsiteX128" fmla="*/ 150153 w 198450"/>
                <a:gd name="connsiteY128" fmla="*/ 88482 h 171576"/>
                <a:gd name="connsiteX129" fmla="*/ 150153 w 198450"/>
                <a:gd name="connsiteY129" fmla="*/ 91144 h 171576"/>
                <a:gd name="connsiteX130" fmla="*/ 150153 w 198450"/>
                <a:gd name="connsiteY130" fmla="*/ 93806 h 171576"/>
                <a:gd name="connsiteX131" fmla="*/ 147491 w 198450"/>
                <a:gd name="connsiteY131" fmla="*/ 93806 h 171576"/>
                <a:gd name="connsiteX132" fmla="*/ 147491 w 198450"/>
                <a:gd name="connsiteY132" fmla="*/ 96532 h 171576"/>
                <a:gd name="connsiteX133" fmla="*/ 144766 w 198450"/>
                <a:gd name="connsiteY133" fmla="*/ 96532 h 171576"/>
                <a:gd name="connsiteX134" fmla="*/ 144766 w 198450"/>
                <a:gd name="connsiteY134" fmla="*/ 99194 h 171576"/>
                <a:gd name="connsiteX135" fmla="*/ 142104 w 198450"/>
                <a:gd name="connsiteY135" fmla="*/ 99194 h 171576"/>
                <a:gd name="connsiteX136" fmla="*/ 139442 w 198450"/>
                <a:gd name="connsiteY136" fmla="*/ 99194 h 171576"/>
                <a:gd name="connsiteX137" fmla="*/ 139442 w 198450"/>
                <a:gd name="connsiteY137" fmla="*/ 101856 h 171576"/>
                <a:gd name="connsiteX138" fmla="*/ 136780 w 198450"/>
                <a:gd name="connsiteY138" fmla="*/ 104518 h 171576"/>
                <a:gd name="connsiteX139" fmla="*/ 136780 w 198450"/>
                <a:gd name="connsiteY139" fmla="*/ 107243 h 171576"/>
                <a:gd name="connsiteX140" fmla="*/ 134054 w 198450"/>
                <a:gd name="connsiteY140" fmla="*/ 109906 h 171576"/>
                <a:gd name="connsiteX141" fmla="*/ 134054 w 198450"/>
                <a:gd name="connsiteY141" fmla="*/ 112568 h 171576"/>
                <a:gd name="connsiteX142" fmla="*/ 134054 w 198450"/>
                <a:gd name="connsiteY142" fmla="*/ 115293 h 171576"/>
                <a:gd name="connsiteX143" fmla="*/ 134054 w 198450"/>
                <a:gd name="connsiteY143" fmla="*/ 117955 h 171576"/>
                <a:gd name="connsiteX144" fmla="*/ 136780 w 198450"/>
                <a:gd name="connsiteY144" fmla="*/ 117955 h 171576"/>
                <a:gd name="connsiteX145" fmla="*/ 139442 w 198450"/>
                <a:gd name="connsiteY145" fmla="*/ 117955 h 171576"/>
                <a:gd name="connsiteX146" fmla="*/ 139442 w 198450"/>
                <a:gd name="connsiteY146" fmla="*/ 120617 h 171576"/>
                <a:gd name="connsiteX147" fmla="*/ 142104 w 198450"/>
                <a:gd name="connsiteY147" fmla="*/ 120617 h 171576"/>
                <a:gd name="connsiteX148" fmla="*/ 144766 w 198450"/>
                <a:gd name="connsiteY148" fmla="*/ 123343 h 171576"/>
                <a:gd name="connsiteX149" fmla="*/ 147491 w 198450"/>
                <a:gd name="connsiteY149" fmla="*/ 123343 h 171576"/>
                <a:gd name="connsiteX150" fmla="*/ 150153 w 198450"/>
                <a:gd name="connsiteY150" fmla="*/ 123343 h 171576"/>
                <a:gd name="connsiteX151" fmla="*/ 150153 w 198450"/>
                <a:gd name="connsiteY151" fmla="*/ 126005 h 171576"/>
                <a:gd name="connsiteX152" fmla="*/ 150153 w 198450"/>
                <a:gd name="connsiteY152" fmla="*/ 128667 h 171576"/>
                <a:gd name="connsiteX153" fmla="*/ 147491 w 198450"/>
                <a:gd name="connsiteY153" fmla="*/ 128667 h 171576"/>
                <a:gd name="connsiteX154" fmla="*/ 142104 w 198450"/>
                <a:gd name="connsiteY154" fmla="*/ 126005 h 171576"/>
                <a:gd name="connsiteX155" fmla="*/ 139442 w 198450"/>
                <a:gd name="connsiteY155" fmla="*/ 123343 h 171576"/>
                <a:gd name="connsiteX156" fmla="*/ 136780 w 198450"/>
                <a:gd name="connsiteY156" fmla="*/ 123343 h 171576"/>
                <a:gd name="connsiteX157" fmla="*/ 134054 w 198450"/>
                <a:gd name="connsiteY157" fmla="*/ 120617 h 171576"/>
                <a:gd name="connsiteX158" fmla="*/ 131392 w 198450"/>
                <a:gd name="connsiteY158" fmla="*/ 120617 h 171576"/>
                <a:gd name="connsiteX159" fmla="*/ 126005 w 198450"/>
                <a:gd name="connsiteY159" fmla="*/ 117955 h 171576"/>
                <a:gd name="connsiteX160" fmla="*/ 123343 w 198450"/>
                <a:gd name="connsiteY160" fmla="*/ 115293 h 171576"/>
                <a:gd name="connsiteX161" fmla="*/ 120681 w 198450"/>
                <a:gd name="connsiteY161" fmla="*/ 112568 h 171576"/>
                <a:gd name="connsiteX162" fmla="*/ 117955 w 198450"/>
                <a:gd name="connsiteY162" fmla="*/ 112568 h 171576"/>
                <a:gd name="connsiteX163" fmla="*/ 115293 w 198450"/>
                <a:gd name="connsiteY163" fmla="*/ 109906 h 171576"/>
                <a:gd name="connsiteX164" fmla="*/ 112631 w 198450"/>
                <a:gd name="connsiteY164" fmla="*/ 107243 h 171576"/>
                <a:gd name="connsiteX165" fmla="*/ 109969 w 198450"/>
                <a:gd name="connsiteY165" fmla="*/ 107243 h 171576"/>
                <a:gd name="connsiteX166" fmla="*/ 107243 w 198450"/>
                <a:gd name="connsiteY166" fmla="*/ 107243 h 171576"/>
                <a:gd name="connsiteX167" fmla="*/ 107243 w 198450"/>
                <a:gd name="connsiteY167" fmla="*/ 104518 h 171576"/>
                <a:gd name="connsiteX168" fmla="*/ 104581 w 198450"/>
                <a:gd name="connsiteY168" fmla="*/ 104518 h 171576"/>
                <a:gd name="connsiteX169" fmla="*/ 101919 w 198450"/>
                <a:gd name="connsiteY169" fmla="*/ 104518 h 171576"/>
                <a:gd name="connsiteX170" fmla="*/ 99194 w 198450"/>
                <a:gd name="connsiteY170" fmla="*/ 101856 h 171576"/>
                <a:gd name="connsiteX171" fmla="*/ 96532 w 198450"/>
                <a:gd name="connsiteY171" fmla="*/ 99194 h 171576"/>
                <a:gd name="connsiteX172" fmla="*/ 93870 w 198450"/>
                <a:gd name="connsiteY172" fmla="*/ 99194 h 171576"/>
                <a:gd name="connsiteX173" fmla="*/ 91144 w 198450"/>
                <a:gd name="connsiteY173" fmla="*/ 96532 h 171576"/>
                <a:gd name="connsiteX174" fmla="*/ 88482 w 198450"/>
                <a:gd name="connsiteY174" fmla="*/ 96532 h 171576"/>
                <a:gd name="connsiteX175" fmla="*/ 85820 w 198450"/>
                <a:gd name="connsiteY175" fmla="*/ 96532 h 171576"/>
                <a:gd name="connsiteX176" fmla="*/ 83158 w 198450"/>
                <a:gd name="connsiteY176" fmla="*/ 96532 h 171576"/>
                <a:gd name="connsiteX177" fmla="*/ 80433 w 198450"/>
                <a:gd name="connsiteY177" fmla="*/ 96532 h 171576"/>
                <a:gd name="connsiteX178" fmla="*/ 77770 w 198450"/>
                <a:gd name="connsiteY178" fmla="*/ 96532 h 171576"/>
                <a:gd name="connsiteX179" fmla="*/ 77770 w 198450"/>
                <a:gd name="connsiteY179" fmla="*/ 99194 h 171576"/>
                <a:gd name="connsiteX180" fmla="*/ 75108 w 198450"/>
                <a:gd name="connsiteY180" fmla="*/ 99194 h 171576"/>
                <a:gd name="connsiteX181" fmla="*/ 72383 w 198450"/>
                <a:gd name="connsiteY181" fmla="*/ 101856 h 171576"/>
                <a:gd name="connsiteX182" fmla="*/ 72383 w 198450"/>
                <a:gd name="connsiteY182" fmla="*/ 104518 h 171576"/>
                <a:gd name="connsiteX183" fmla="*/ 72383 w 198450"/>
                <a:gd name="connsiteY183" fmla="*/ 107243 h 171576"/>
                <a:gd name="connsiteX184" fmla="*/ 69721 w 198450"/>
                <a:gd name="connsiteY184" fmla="*/ 107243 h 171576"/>
                <a:gd name="connsiteX185" fmla="*/ 69721 w 198450"/>
                <a:gd name="connsiteY185" fmla="*/ 109906 h 171576"/>
                <a:gd name="connsiteX186" fmla="*/ 72383 w 198450"/>
                <a:gd name="connsiteY186" fmla="*/ 109906 h 171576"/>
                <a:gd name="connsiteX187" fmla="*/ 72383 w 198450"/>
                <a:gd name="connsiteY187" fmla="*/ 112568 h 171576"/>
                <a:gd name="connsiteX188" fmla="*/ 72383 w 198450"/>
                <a:gd name="connsiteY188" fmla="*/ 115293 h 171576"/>
                <a:gd name="connsiteX189" fmla="*/ 69721 w 198450"/>
                <a:gd name="connsiteY189" fmla="*/ 115293 h 171576"/>
                <a:gd name="connsiteX190" fmla="*/ 69721 w 198450"/>
                <a:gd name="connsiteY190" fmla="*/ 117955 h 171576"/>
                <a:gd name="connsiteX191" fmla="*/ 64333 w 198450"/>
                <a:gd name="connsiteY191" fmla="*/ 120617 h 171576"/>
                <a:gd name="connsiteX192" fmla="*/ 61671 w 198450"/>
                <a:gd name="connsiteY192" fmla="*/ 120617 h 171576"/>
                <a:gd name="connsiteX193" fmla="*/ 59009 w 198450"/>
                <a:gd name="connsiteY193" fmla="*/ 120617 h 171576"/>
                <a:gd name="connsiteX194" fmla="*/ 59009 w 198450"/>
                <a:gd name="connsiteY194" fmla="*/ 123343 h 171576"/>
                <a:gd name="connsiteX195" fmla="*/ 56347 w 198450"/>
                <a:gd name="connsiteY195" fmla="*/ 123343 h 171576"/>
                <a:gd name="connsiteX196" fmla="*/ 56347 w 198450"/>
                <a:gd name="connsiteY196" fmla="*/ 126005 h 171576"/>
                <a:gd name="connsiteX197" fmla="*/ 56347 w 198450"/>
                <a:gd name="connsiteY197" fmla="*/ 128667 h 171576"/>
                <a:gd name="connsiteX198" fmla="*/ 53622 w 198450"/>
                <a:gd name="connsiteY198" fmla="*/ 134054 h 171576"/>
                <a:gd name="connsiteX199" fmla="*/ 50960 w 198450"/>
                <a:gd name="connsiteY199" fmla="*/ 136716 h 171576"/>
                <a:gd name="connsiteX200" fmla="*/ 50960 w 198450"/>
                <a:gd name="connsiteY200" fmla="*/ 139378 h 171576"/>
                <a:gd name="connsiteX201" fmla="*/ 50960 w 198450"/>
                <a:gd name="connsiteY201" fmla="*/ 142104 h 171576"/>
                <a:gd name="connsiteX202" fmla="*/ 48298 w 198450"/>
                <a:gd name="connsiteY202" fmla="*/ 147428 h 171576"/>
                <a:gd name="connsiteX203" fmla="*/ 45572 w 198450"/>
                <a:gd name="connsiteY203" fmla="*/ 147428 h 171576"/>
                <a:gd name="connsiteX204" fmla="*/ 34860 w 198450"/>
                <a:gd name="connsiteY204" fmla="*/ 155478 h 171576"/>
                <a:gd name="connsiteX205" fmla="*/ 29473 w 198450"/>
                <a:gd name="connsiteY205" fmla="*/ 158203 h 171576"/>
                <a:gd name="connsiteX206" fmla="*/ 24149 w 198450"/>
                <a:gd name="connsiteY206" fmla="*/ 163527 h 171576"/>
                <a:gd name="connsiteX207" fmla="*/ 18761 w 198450"/>
                <a:gd name="connsiteY207" fmla="*/ 166189 h 171576"/>
                <a:gd name="connsiteX208" fmla="*/ 16099 w 198450"/>
                <a:gd name="connsiteY208" fmla="*/ 168915 h 171576"/>
                <a:gd name="connsiteX209" fmla="*/ 13437 w 198450"/>
                <a:gd name="connsiteY209" fmla="*/ 171577 h 171576"/>
                <a:gd name="connsiteX210" fmla="*/ 13437 w 198450"/>
                <a:gd name="connsiteY210" fmla="*/ 171577 h 17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98450" h="171576">
                  <a:moveTo>
                    <a:pt x="13437" y="171577"/>
                  </a:moveTo>
                  <a:lnTo>
                    <a:pt x="10712" y="171577"/>
                  </a:lnTo>
                  <a:lnTo>
                    <a:pt x="8050" y="166189"/>
                  </a:lnTo>
                  <a:lnTo>
                    <a:pt x="2662" y="163527"/>
                  </a:lnTo>
                  <a:lnTo>
                    <a:pt x="2662" y="160865"/>
                  </a:lnTo>
                  <a:lnTo>
                    <a:pt x="2662" y="158203"/>
                  </a:lnTo>
                  <a:lnTo>
                    <a:pt x="0" y="112568"/>
                  </a:lnTo>
                  <a:lnTo>
                    <a:pt x="2662" y="107243"/>
                  </a:lnTo>
                  <a:lnTo>
                    <a:pt x="5388" y="107243"/>
                  </a:lnTo>
                  <a:lnTo>
                    <a:pt x="5388" y="101856"/>
                  </a:lnTo>
                  <a:lnTo>
                    <a:pt x="8050" y="99194"/>
                  </a:lnTo>
                  <a:lnTo>
                    <a:pt x="10712" y="96532"/>
                  </a:lnTo>
                  <a:lnTo>
                    <a:pt x="18761" y="93806"/>
                  </a:lnTo>
                  <a:lnTo>
                    <a:pt x="26811" y="88482"/>
                  </a:lnTo>
                  <a:lnTo>
                    <a:pt x="37523" y="85757"/>
                  </a:lnTo>
                  <a:lnTo>
                    <a:pt x="42910" y="83095"/>
                  </a:lnTo>
                  <a:lnTo>
                    <a:pt x="50960" y="80433"/>
                  </a:lnTo>
                  <a:lnTo>
                    <a:pt x="56347" y="75045"/>
                  </a:lnTo>
                  <a:lnTo>
                    <a:pt x="59009" y="75045"/>
                  </a:lnTo>
                  <a:lnTo>
                    <a:pt x="61671" y="72383"/>
                  </a:lnTo>
                  <a:lnTo>
                    <a:pt x="67059" y="69721"/>
                  </a:lnTo>
                  <a:lnTo>
                    <a:pt x="67059" y="66995"/>
                  </a:lnTo>
                  <a:lnTo>
                    <a:pt x="77770" y="61671"/>
                  </a:lnTo>
                  <a:lnTo>
                    <a:pt x="75108" y="48234"/>
                  </a:lnTo>
                  <a:lnTo>
                    <a:pt x="83158" y="42847"/>
                  </a:lnTo>
                  <a:lnTo>
                    <a:pt x="88482" y="37522"/>
                  </a:lnTo>
                  <a:lnTo>
                    <a:pt x="99194" y="29473"/>
                  </a:lnTo>
                  <a:lnTo>
                    <a:pt x="104581" y="13374"/>
                  </a:lnTo>
                  <a:lnTo>
                    <a:pt x="109969" y="2662"/>
                  </a:lnTo>
                  <a:lnTo>
                    <a:pt x="109969" y="0"/>
                  </a:lnTo>
                  <a:lnTo>
                    <a:pt x="112631" y="0"/>
                  </a:lnTo>
                  <a:lnTo>
                    <a:pt x="131392" y="2662"/>
                  </a:lnTo>
                  <a:lnTo>
                    <a:pt x="134054" y="2662"/>
                  </a:lnTo>
                  <a:lnTo>
                    <a:pt x="134054" y="5324"/>
                  </a:lnTo>
                  <a:lnTo>
                    <a:pt x="136780" y="5324"/>
                  </a:lnTo>
                  <a:lnTo>
                    <a:pt x="136780" y="8050"/>
                  </a:lnTo>
                  <a:lnTo>
                    <a:pt x="136780" y="10712"/>
                  </a:lnTo>
                  <a:lnTo>
                    <a:pt x="139442" y="10712"/>
                  </a:lnTo>
                  <a:lnTo>
                    <a:pt x="139442" y="13374"/>
                  </a:lnTo>
                  <a:lnTo>
                    <a:pt x="139442" y="16036"/>
                  </a:lnTo>
                  <a:lnTo>
                    <a:pt x="142104" y="16036"/>
                  </a:lnTo>
                  <a:lnTo>
                    <a:pt x="142104" y="13374"/>
                  </a:lnTo>
                  <a:lnTo>
                    <a:pt x="144766" y="10712"/>
                  </a:lnTo>
                  <a:lnTo>
                    <a:pt x="147491" y="10712"/>
                  </a:lnTo>
                  <a:lnTo>
                    <a:pt x="147491" y="13374"/>
                  </a:lnTo>
                  <a:lnTo>
                    <a:pt x="147491" y="16036"/>
                  </a:lnTo>
                  <a:lnTo>
                    <a:pt x="144766" y="16036"/>
                  </a:lnTo>
                  <a:lnTo>
                    <a:pt x="144766" y="18761"/>
                  </a:lnTo>
                  <a:lnTo>
                    <a:pt x="147491" y="18761"/>
                  </a:lnTo>
                  <a:lnTo>
                    <a:pt x="150153" y="18761"/>
                  </a:lnTo>
                  <a:lnTo>
                    <a:pt x="150153" y="21423"/>
                  </a:lnTo>
                  <a:lnTo>
                    <a:pt x="150153" y="24085"/>
                  </a:lnTo>
                  <a:lnTo>
                    <a:pt x="152816" y="24085"/>
                  </a:lnTo>
                  <a:lnTo>
                    <a:pt x="155541" y="21423"/>
                  </a:lnTo>
                  <a:lnTo>
                    <a:pt x="158203" y="21423"/>
                  </a:lnTo>
                  <a:lnTo>
                    <a:pt x="158203" y="24085"/>
                  </a:lnTo>
                  <a:lnTo>
                    <a:pt x="158203" y="26811"/>
                  </a:lnTo>
                  <a:lnTo>
                    <a:pt x="160865" y="26811"/>
                  </a:lnTo>
                  <a:lnTo>
                    <a:pt x="160865" y="24085"/>
                  </a:lnTo>
                  <a:lnTo>
                    <a:pt x="163591" y="24085"/>
                  </a:lnTo>
                  <a:lnTo>
                    <a:pt x="163591" y="26811"/>
                  </a:lnTo>
                  <a:lnTo>
                    <a:pt x="163591" y="29473"/>
                  </a:lnTo>
                  <a:lnTo>
                    <a:pt x="160865" y="32135"/>
                  </a:lnTo>
                  <a:lnTo>
                    <a:pt x="163591" y="34860"/>
                  </a:lnTo>
                  <a:lnTo>
                    <a:pt x="166253" y="34860"/>
                  </a:lnTo>
                  <a:lnTo>
                    <a:pt x="168915" y="34860"/>
                  </a:lnTo>
                  <a:lnTo>
                    <a:pt x="171640" y="34860"/>
                  </a:lnTo>
                  <a:lnTo>
                    <a:pt x="174302" y="34860"/>
                  </a:lnTo>
                  <a:lnTo>
                    <a:pt x="174302" y="37522"/>
                  </a:lnTo>
                  <a:lnTo>
                    <a:pt x="171640" y="37522"/>
                  </a:lnTo>
                  <a:lnTo>
                    <a:pt x="171640" y="40185"/>
                  </a:lnTo>
                  <a:lnTo>
                    <a:pt x="168915" y="40185"/>
                  </a:lnTo>
                  <a:lnTo>
                    <a:pt x="166253" y="40185"/>
                  </a:lnTo>
                  <a:lnTo>
                    <a:pt x="163591" y="40185"/>
                  </a:lnTo>
                  <a:lnTo>
                    <a:pt x="163591" y="42847"/>
                  </a:lnTo>
                  <a:lnTo>
                    <a:pt x="166253" y="42847"/>
                  </a:lnTo>
                  <a:lnTo>
                    <a:pt x="168915" y="42847"/>
                  </a:lnTo>
                  <a:lnTo>
                    <a:pt x="171640" y="42847"/>
                  </a:lnTo>
                  <a:lnTo>
                    <a:pt x="171640" y="45572"/>
                  </a:lnTo>
                  <a:lnTo>
                    <a:pt x="174302" y="45572"/>
                  </a:lnTo>
                  <a:lnTo>
                    <a:pt x="174302" y="42847"/>
                  </a:lnTo>
                  <a:lnTo>
                    <a:pt x="174302" y="45572"/>
                  </a:lnTo>
                  <a:lnTo>
                    <a:pt x="176964" y="45572"/>
                  </a:lnTo>
                  <a:lnTo>
                    <a:pt x="176964" y="48234"/>
                  </a:lnTo>
                  <a:lnTo>
                    <a:pt x="179626" y="48234"/>
                  </a:lnTo>
                  <a:lnTo>
                    <a:pt x="179626" y="50896"/>
                  </a:lnTo>
                  <a:lnTo>
                    <a:pt x="182352" y="50896"/>
                  </a:lnTo>
                  <a:lnTo>
                    <a:pt x="185014" y="50896"/>
                  </a:lnTo>
                  <a:lnTo>
                    <a:pt x="187676" y="50896"/>
                  </a:lnTo>
                  <a:lnTo>
                    <a:pt x="187676" y="53622"/>
                  </a:lnTo>
                  <a:lnTo>
                    <a:pt x="187676" y="56284"/>
                  </a:lnTo>
                  <a:lnTo>
                    <a:pt x="187676" y="58946"/>
                  </a:lnTo>
                  <a:lnTo>
                    <a:pt x="190401" y="58946"/>
                  </a:lnTo>
                  <a:lnTo>
                    <a:pt x="193063" y="61671"/>
                  </a:lnTo>
                  <a:lnTo>
                    <a:pt x="190401" y="64334"/>
                  </a:lnTo>
                  <a:lnTo>
                    <a:pt x="187676" y="64334"/>
                  </a:lnTo>
                  <a:lnTo>
                    <a:pt x="185014" y="64334"/>
                  </a:lnTo>
                  <a:lnTo>
                    <a:pt x="182352" y="64334"/>
                  </a:lnTo>
                  <a:lnTo>
                    <a:pt x="185014" y="66995"/>
                  </a:lnTo>
                  <a:lnTo>
                    <a:pt x="187676" y="66995"/>
                  </a:lnTo>
                  <a:lnTo>
                    <a:pt x="190401" y="69721"/>
                  </a:lnTo>
                  <a:lnTo>
                    <a:pt x="193063" y="69721"/>
                  </a:lnTo>
                  <a:lnTo>
                    <a:pt x="195726" y="72383"/>
                  </a:lnTo>
                  <a:lnTo>
                    <a:pt x="195726" y="75045"/>
                  </a:lnTo>
                  <a:lnTo>
                    <a:pt x="198451" y="75045"/>
                  </a:lnTo>
                  <a:lnTo>
                    <a:pt x="198451" y="77707"/>
                  </a:lnTo>
                  <a:lnTo>
                    <a:pt x="198451" y="80433"/>
                  </a:lnTo>
                  <a:lnTo>
                    <a:pt x="195726" y="80433"/>
                  </a:lnTo>
                  <a:lnTo>
                    <a:pt x="193063" y="83095"/>
                  </a:lnTo>
                  <a:lnTo>
                    <a:pt x="193063" y="85757"/>
                  </a:lnTo>
                  <a:lnTo>
                    <a:pt x="190401" y="85757"/>
                  </a:lnTo>
                  <a:lnTo>
                    <a:pt x="185014" y="85757"/>
                  </a:lnTo>
                  <a:lnTo>
                    <a:pt x="182352" y="88482"/>
                  </a:lnTo>
                  <a:lnTo>
                    <a:pt x="179626" y="88482"/>
                  </a:lnTo>
                  <a:lnTo>
                    <a:pt x="176964" y="88482"/>
                  </a:lnTo>
                  <a:lnTo>
                    <a:pt x="174302" y="85757"/>
                  </a:lnTo>
                  <a:lnTo>
                    <a:pt x="171640" y="85757"/>
                  </a:lnTo>
                  <a:lnTo>
                    <a:pt x="171640" y="83095"/>
                  </a:lnTo>
                  <a:lnTo>
                    <a:pt x="168915" y="83095"/>
                  </a:lnTo>
                  <a:lnTo>
                    <a:pt x="166253" y="83095"/>
                  </a:lnTo>
                  <a:lnTo>
                    <a:pt x="163591" y="83095"/>
                  </a:lnTo>
                  <a:lnTo>
                    <a:pt x="160865" y="83095"/>
                  </a:lnTo>
                  <a:lnTo>
                    <a:pt x="158203" y="83095"/>
                  </a:lnTo>
                  <a:lnTo>
                    <a:pt x="158203" y="80433"/>
                  </a:lnTo>
                  <a:lnTo>
                    <a:pt x="155541" y="80433"/>
                  </a:lnTo>
                  <a:lnTo>
                    <a:pt x="152816" y="80433"/>
                  </a:lnTo>
                  <a:lnTo>
                    <a:pt x="150153" y="83095"/>
                  </a:lnTo>
                  <a:lnTo>
                    <a:pt x="150153" y="85757"/>
                  </a:lnTo>
                  <a:lnTo>
                    <a:pt x="150153" y="88482"/>
                  </a:lnTo>
                  <a:lnTo>
                    <a:pt x="150153" y="91144"/>
                  </a:lnTo>
                  <a:lnTo>
                    <a:pt x="150153" y="93806"/>
                  </a:lnTo>
                  <a:lnTo>
                    <a:pt x="147491" y="93806"/>
                  </a:lnTo>
                  <a:lnTo>
                    <a:pt x="147491" y="96532"/>
                  </a:lnTo>
                  <a:lnTo>
                    <a:pt x="144766" y="96532"/>
                  </a:lnTo>
                  <a:lnTo>
                    <a:pt x="144766" y="99194"/>
                  </a:lnTo>
                  <a:lnTo>
                    <a:pt x="142104" y="99194"/>
                  </a:lnTo>
                  <a:lnTo>
                    <a:pt x="139442" y="99194"/>
                  </a:lnTo>
                  <a:lnTo>
                    <a:pt x="139442" y="101856"/>
                  </a:lnTo>
                  <a:lnTo>
                    <a:pt x="136780" y="104518"/>
                  </a:lnTo>
                  <a:lnTo>
                    <a:pt x="136780" y="107243"/>
                  </a:lnTo>
                  <a:lnTo>
                    <a:pt x="134054" y="109906"/>
                  </a:lnTo>
                  <a:lnTo>
                    <a:pt x="134054" y="112568"/>
                  </a:lnTo>
                  <a:lnTo>
                    <a:pt x="134054" y="115293"/>
                  </a:lnTo>
                  <a:lnTo>
                    <a:pt x="134054" y="117955"/>
                  </a:lnTo>
                  <a:lnTo>
                    <a:pt x="136780" y="117955"/>
                  </a:lnTo>
                  <a:lnTo>
                    <a:pt x="139442" y="117955"/>
                  </a:lnTo>
                  <a:lnTo>
                    <a:pt x="139442" y="120617"/>
                  </a:lnTo>
                  <a:lnTo>
                    <a:pt x="142104" y="120617"/>
                  </a:lnTo>
                  <a:lnTo>
                    <a:pt x="144766" y="123343"/>
                  </a:lnTo>
                  <a:lnTo>
                    <a:pt x="147491" y="123343"/>
                  </a:lnTo>
                  <a:lnTo>
                    <a:pt x="150153" y="123343"/>
                  </a:lnTo>
                  <a:lnTo>
                    <a:pt x="150153" y="126005"/>
                  </a:lnTo>
                  <a:lnTo>
                    <a:pt x="150153" y="128667"/>
                  </a:lnTo>
                  <a:lnTo>
                    <a:pt x="147491" y="128667"/>
                  </a:lnTo>
                  <a:lnTo>
                    <a:pt x="142104" y="126005"/>
                  </a:lnTo>
                  <a:lnTo>
                    <a:pt x="139442" y="123343"/>
                  </a:lnTo>
                  <a:lnTo>
                    <a:pt x="136780" y="123343"/>
                  </a:lnTo>
                  <a:lnTo>
                    <a:pt x="134054" y="120617"/>
                  </a:lnTo>
                  <a:lnTo>
                    <a:pt x="131392" y="120617"/>
                  </a:lnTo>
                  <a:lnTo>
                    <a:pt x="126005" y="117955"/>
                  </a:lnTo>
                  <a:lnTo>
                    <a:pt x="123343" y="115293"/>
                  </a:lnTo>
                  <a:lnTo>
                    <a:pt x="120681" y="112568"/>
                  </a:lnTo>
                  <a:lnTo>
                    <a:pt x="117955" y="112568"/>
                  </a:lnTo>
                  <a:lnTo>
                    <a:pt x="115293" y="109906"/>
                  </a:lnTo>
                  <a:lnTo>
                    <a:pt x="112631" y="107243"/>
                  </a:lnTo>
                  <a:lnTo>
                    <a:pt x="109969" y="107243"/>
                  </a:lnTo>
                  <a:lnTo>
                    <a:pt x="107243" y="107243"/>
                  </a:lnTo>
                  <a:lnTo>
                    <a:pt x="107243" y="104518"/>
                  </a:lnTo>
                  <a:lnTo>
                    <a:pt x="104581" y="104518"/>
                  </a:lnTo>
                  <a:lnTo>
                    <a:pt x="101919" y="104518"/>
                  </a:lnTo>
                  <a:lnTo>
                    <a:pt x="99194" y="101856"/>
                  </a:lnTo>
                  <a:lnTo>
                    <a:pt x="96532" y="99194"/>
                  </a:lnTo>
                  <a:lnTo>
                    <a:pt x="93870" y="99194"/>
                  </a:lnTo>
                  <a:lnTo>
                    <a:pt x="91144" y="96532"/>
                  </a:lnTo>
                  <a:lnTo>
                    <a:pt x="88482" y="96532"/>
                  </a:lnTo>
                  <a:lnTo>
                    <a:pt x="85820" y="96532"/>
                  </a:lnTo>
                  <a:lnTo>
                    <a:pt x="83158" y="96532"/>
                  </a:lnTo>
                  <a:lnTo>
                    <a:pt x="80433" y="96532"/>
                  </a:lnTo>
                  <a:lnTo>
                    <a:pt x="77770" y="96532"/>
                  </a:lnTo>
                  <a:lnTo>
                    <a:pt x="77770" y="99194"/>
                  </a:lnTo>
                  <a:lnTo>
                    <a:pt x="75108" y="99194"/>
                  </a:lnTo>
                  <a:lnTo>
                    <a:pt x="72383" y="101856"/>
                  </a:lnTo>
                  <a:lnTo>
                    <a:pt x="72383" y="104518"/>
                  </a:lnTo>
                  <a:lnTo>
                    <a:pt x="72383" y="107243"/>
                  </a:lnTo>
                  <a:lnTo>
                    <a:pt x="69721" y="107243"/>
                  </a:lnTo>
                  <a:lnTo>
                    <a:pt x="69721" y="109906"/>
                  </a:lnTo>
                  <a:lnTo>
                    <a:pt x="72383" y="109906"/>
                  </a:lnTo>
                  <a:lnTo>
                    <a:pt x="72383" y="112568"/>
                  </a:lnTo>
                  <a:lnTo>
                    <a:pt x="72383" y="115293"/>
                  </a:lnTo>
                  <a:lnTo>
                    <a:pt x="69721" y="115293"/>
                  </a:lnTo>
                  <a:lnTo>
                    <a:pt x="69721" y="117955"/>
                  </a:lnTo>
                  <a:lnTo>
                    <a:pt x="64333" y="120617"/>
                  </a:lnTo>
                  <a:lnTo>
                    <a:pt x="61671" y="120617"/>
                  </a:lnTo>
                  <a:lnTo>
                    <a:pt x="59009" y="120617"/>
                  </a:lnTo>
                  <a:lnTo>
                    <a:pt x="59009" y="123343"/>
                  </a:lnTo>
                  <a:lnTo>
                    <a:pt x="56347" y="123343"/>
                  </a:lnTo>
                  <a:lnTo>
                    <a:pt x="56347" y="126005"/>
                  </a:lnTo>
                  <a:lnTo>
                    <a:pt x="56347" y="128667"/>
                  </a:lnTo>
                  <a:lnTo>
                    <a:pt x="53622" y="134054"/>
                  </a:lnTo>
                  <a:lnTo>
                    <a:pt x="50960" y="136716"/>
                  </a:lnTo>
                  <a:lnTo>
                    <a:pt x="50960" y="139378"/>
                  </a:lnTo>
                  <a:lnTo>
                    <a:pt x="50960" y="142104"/>
                  </a:lnTo>
                  <a:lnTo>
                    <a:pt x="48298" y="147428"/>
                  </a:lnTo>
                  <a:lnTo>
                    <a:pt x="45572" y="147428"/>
                  </a:lnTo>
                  <a:lnTo>
                    <a:pt x="34860" y="155478"/>
                  </a:lnTo>
                  <a:lnTo>
                    <a:pt x="29473" y="158203"/>
                  </a:lnTo>
                  <a:lnTo>
                    <a:pt x="24149" y="163527"/>
                  </a:lnTo>
                  <a:lnTo>
                    <a:pt x="18761" y="166189"/>
                  </a:lnTo>
                  <a:lnTo>
                    <a:pt x="16099" y="168915"/>
                  </a:lnTo>
                  <a:lnTo>
                    <a:pt x="13437" y="171577"/>
                  </a:lnTo>
                  <a:lnTo>
                    <a:pt x="13437" y="17157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7" name="Freeform: Shape 246">
              <a:extLst>
                <a:ext uri="{FF2B5EF4-FFF2-40B4-BE49-F238E27FC236}">
                  <a16:creationId xmlns:a16="http://schemas.microsoft.com/office/drawing/2014/main" id="{0343DC71-69F9-10D8-0A33-7DC1850A135D}"/>
                </a:ext>
              </a:extLst>
            </p:cNvPr>
            <p:cNvSpPr/>
            <p:nvPr/>
          </p:nvSpPr>
          <p:spPr>
            <a:xfrm>
              <a:off x="2095035" y="3964456"/>
              <a:ext cx="219874" cy="244023"/>
            </a:xfrm>
            <a:custGeom>
              <a:avLst/>
              <a:gdLst>
                <a:gd name="connsiteX0" fmla="*/ 136716 w 219874"/>
                <a:gd name="connsiteY0" fmla="*/ 120681 h 244023"/>
                <a:gd name="connsiteX1" fmla="*/ 142104 w 219874"/>
                <a:gd name="connsiteY1" fmla="*/ 126068 h 244023"/>
                <a:gd name="connsiteX2" fmla="*/ 150153 w 219874"/>
                <a:gd name="connsiteY2" fmla="*/ 134054 h 244023"/>
                <a:gd name="connsiteX3" fmla="*/ 152816 w 219874"/>
                <a:gd name="connsiteY3" fmla="*/ 139442 h 244023"/>
                <a:gd name="connsiteX4" fmla="*/ 158203 w 219874"/>
                <a:gd name="connsiteY4" fmla="*/ 142104 h 244023"/>
                <a:gd name="connsiteX5" fmla="*/ 160865 w 219874"/>
                <a:gd name="connsiteY5" fmla="*/ 142104 h 244023"/>
                <a:gd name="connsiteX6" fmla="*/ 163527 w 219874"/>
                <a:gd name="connsiteY6" fmla="*/ 142104 h 244023"/>
                <a:gd name="connsiteX7" fmla="*/ 166253 w 219874"/>
                <a:gd name="connsiteY7" fmla="*/ 142104 h 244023"/>
                <a:gd name="connsiteX8" fmla="*/ 176964 w 219874"/>
                <a:gd name="connsiteY8" fmla="*/ 144830 h 244023"/>
                <a:gd name="connsiteX9" fmla="*/ 185014 w 219874"/>
                <a:gd name="connsiteY9" fmla="*/ 144830 h 244023"/>
                <a:gd name="connsiteX10" fmla="*/ 198388 w 219874"/>
                <a:gd name="connsiteY10" fmla="*/ 147491 h 244023"/>
                <a:gd name="connsiteX11" fmla="*/ 206437 w 219874"/>
                <a:gd name="connsiteY11" fmla="*/ 150153 h 244023"/>
                <a:gd name="connsiteX12" fmla="*/ 211825 w 219874"/>
                <a:gd name="connsiteY12" fmla="*/ 150153 h 244023"/>
                <a:gd name="connsiteX13" fmla="*/ 211825 w 219874"/>
                <a:gd name="connsiteY13" fmla="*/ 152879 h 244023"/>
                <a:gd name="connsiteX14" fmla="*/ 214487 w 219874"/>
                <a:gd name="connsiteY14" fmla="*/ 158203 h 244023"/>
                <a:gd name="connsiteX15" fmla="*/ 217149 w 219874"/>
                <a:gd name="connsiteY15" fmla="*/ 163591 h 244023"/>
                <a:gd name="connsiteX16" fmla="*/ 214487 w 219874"/>
                <a:gd name="connsiteY16" fmla="*/ 166253 h 244023"/>
                <a:gd name="connsiteX17" fmla="*/ 214487 w 219874"/>
                <a:gd name="connsiteY17" fmla="*/ 168915 h 244023"/>
                <a:gd name="connsiteX18" fmla="*/ 211825 w 219874"/>
                <a:gd name="connsiteY18" fmla="*/ 171640 h 244023"/>
                <a:gd name="connsiteX19" fmla="*/ 209099 w 219874"/>
                <a:gd name="connsiteY19" fmla="*/ 171640 h 244023"/>
                <a:gd name="connsiteX20" fmla="*/ 206437 w 219874"/>
                <a:gd name="connsiteY20" fmla="*/ 174302 h 244023"/>
                <a:gd name="connsiteX21" fmla="*/ 209099 w 219874"/>
                <a:gd name="connsiteY21" fmla="*/ 176965 h 244023"/>
                <a:gd name="connsiteX22" fmla="*/ 209099 w 219874"/>
                <a:gd name="connsiteY22" fmla="*/ 182352 h 244023"/>
                <a:gd name="connsiteX23" fmla="*/ 211825 w 219874"/>
                <a:gd name="connsiteY23" fmla="*/ 185014 h 244023"/>
                <a:gd name="connsiteX24" fmla="*/ 214487 w 219874"/>
                <a:gd name="connsiteY24" fmla="*/ 190402 h 244023"/>
                <a:gd name="connsiteX25" fmla="*/ 214487 w 219874"/>
                <a:gd name="connsiteY25" fmla="*/ 193064 h 244023"/>
                <a:gd name="connsiteX26" fmla="*/ 214487 w 219874"/>
                <a:gd name="connsiteY26" fmla="*/ 195726 h 244023"/>
                <a:gd name="connsiteX27" fmla="*/ 217149 w 219874"/>
                <a:gd name="connsiteY27" fmla="*/ 198451 h 244023"/>
                <a:gd name="connsiteX28" fmla="*/ 217149 w 219874"/>
                <a:gd name="connsiteY28" fmla="*/ 201113 h 244023"/>
                <a:gd name="connsiteX29" fmla="*/ 217149 w 219874"/>
                <a:gd name="connsiteY29" fmla="*/ 203775 h 244023"/>
                <a:gd name="connsiteX30" fmla="*/ 219874 w 219874"/>
                <a:gd name="connsiteY30" fmla="*/ 206501 h 244023"/>
                <a:gd name="connsiteX31" fmla="*/ 219874 w 219874"/>
                <a:gd name="connsiteY31" fmla="*/ 209163 h 244023"/>
                <a:gd name="connsiteX32" fmla="*/ 217149 w 219874"/>
                <a:gd name="connsiteY32" fmla="*/ 209163 h 244023"/>
                <a:gd name="connsiteX33" fmla="*/ 217149 w 219874"/>
                <a:gd name="connsiteY33" fmla="*/ 211825 h 244023"/>
                <a:gd name="connsiteX34" fmla="*/ 214487 w 219874"/>
                <a:gd name="connsiteY34" fmla="*/ 211825 h 244023"/>
                <a:gd name="connsiteX35" fmla="*/ 211825 w 219874"/>
                <a:gd name="connsiteY35" fmla="*/ 211825 h 244023"/>
                <a:gd name="connsiteX36" fmla="*/ 211825 w 219874"/>
                <a:gd name="connsiteY36" fmla="*/ 214550 h 244023"/>
                <a:gd name="connsiteX37" fmla="*/ 209099 w 219874"/>
                <a:gd name="connsiteY37" fmla="*/ 219874 h 244023"/>
                <a:gd name="connsiteX38" fmla="*/ 206437 w 219874"/>
                <a:gd name="connsiteY38" fmla="*/ 219874 h 244023"/>
                <a:gd name="connsiteX39" fmla="*/ 206437 w 219874"/>
                <a:gd name="connsiteY39" fmla="*/ 222537 h 244023"/>
                <a:gd name="connsiteX40" fmla="*/ 203775 w 219874"/>
                <a:gd name="connsiteY40" fmla="*/ 225262 h 244023"/>
                <a:gd name="connsiteX41" fmla="*/ 201050 w 219874"/>
                <a:gd name="connsiteY41" fmla="*/ 227924 h 244023"/>
                <a:gd name="connsiteX42" fmla="*/ 201050 w 219874"/>
                <a:gd name="connsiteY42" fmla="*/ 230586 h 244023"/>
                <a:gd name="connsiteX43" fmla="*/ 198388 w 219874"/>
                <a:gd name="connsiteY43" fmla="*/ 233311 h 244023"/>
                <a:gd name="connsiteX44" fmla="*/ 198388 w 219874"/>
                <a:gd name="connsiteY44" fmla="*/ 235974 h 244023"/>
                <a:gd name="connsiteX45" fmla="*/ 195726 w 219874"/>
                <a:gd name="connsiteY45" fmla="*/ 238636 h 244023"/>
                <a:gd name="connsiteX46" fmla="*/ 193063 w 219874"/>
                <a:gd name="connsiteY46" fmla="*/ 238636 h 244023"/>
                <a:gd name="connsiteX47" fmla="*/ 190338 w 219874"/>
                <a:gd name="connsiteY47" fmla="*/ 238636 h 244023"/>
                <a:gd name="connsiteX48" fmla="*/ 187676 w 219874"/>
                <a:gd name="connsiteY48" fmla="*/ 238636 h 244023"/>
                <a:gd name="connsiteX49" fmla="*/ 185014 w 219874"/>
                <a:gd name="connsiteY49" fmla="*/ 238636 h 244023"/>
                <a:gd name="connsiteX50" fmla="*/ 185014 w 219874"/>
                <a:gd name="connsiteY50" fmla="*/ 241361 h 244023"/>
                <a:gd name="connsiteX51" fmla="*/ 182288 w 219874"/>
                <a:gd name="connsiteY51" fmla="*/ 241361 h 244023"/>
                <a:gd name="connsiteX52" fmla="*/ 179626 w 219874"/>
                <a:gd name="connsiteY52" fmla="*/ 241361 h 244023"/>
                <a:gd name="connsiteX53" fmla="*/ 176964 w 219874"/>
                <a:gd name="connsiteY53" fmla="*/ 241361 h 244023"/>
                <a:gd name="connsiteX54" fmla="*/ 174239 w 219874"/>
                <a:gd name="connsiteY54" fmla="*/ 241361 h 244023"/>
                <a:gd name="connsiteX55" fmla="*/ 171577 w 219874"/>
                <a:gd name="connsiteY55" fmla="*/ 241361 h 244023"/>
                <a:gd name="connsiteX56" fmla="*/ 168915 w 219874"/>
                <a:gd name="connsiteY56" fmla="*/ 241361 h 244023"/>
                <a:gd name="connsiteX57" fmla="*/ 166253 w 219874"/>
                <a:gd name="connsiteY57" fmla="*/ 241361 h 244023"/>
                <a:gd name="connsiteX58" fmla="*/ 163527 w 219874"/>
                <a:gd name="connsiteY58" fmla="*/ 241361 h 244023"/>
                <a:gd name="connsiteX59" fmla="*/ 158203 w 219874"/>
                <a:gd name="connsiteY59" fmla="*/ 241361 h 244023"/>
                <a:gd name="connsiteX60" fmla="*/ 155478 w 219874"/>
                <a:gd name="connsiteY60" fmla="*/ 241361 h 244023"/>
                <a:gd name="connsiteX61" fmla="*/ 152816 w 219874"/>
                <a:gd name="connsiteY61" fmla="*/ 241361 h 244023"/>
                <a:gd name="connsiteX62" fmla="*/ 147428 w 219874"/>
                <a:gd name="connsiteY62" fmla="*/ 244023 h 244023"/>
                <a:gd name="connsiteX63" fmla="*/ 144766 w 219874"/>
                <a:gd name="connsiteY63" fmla="*/ 244023 h 244023"/>
                <a:gd name="connsiteX64" fmla="*/ 144766 w 219874"/>
                <a:gd name="connsiteY64" fmla="*/ 241361 h 244023"/>
                <a:gd name="connsiteX65" fmla="*/ 147428 w 219874"/>
                <a:gd name="connsiteY65" fmla="*/ 241361 h 244023"/>
                <a:gd name="connsiteX66" fmla="*/ 147428 w 219874"/>
                <a:gd name="connsiteY66" fmla="*/ 238636 h 244023"/>
                <a:gd name="connsiteX67" fmla="*/ 147428 w 219874"/>
                <a:gd name="connsiteY67" fmla="*/ 235974 h 244023"/>
                <a:gd name="connsiteX68" fmla="*/ 150153 w 219874"/>
                <a:gd name="connsiteY68" fmla="*/ 233311 h 244023"/>
                <a:gd name="connsiteX69" fmla="*/ 150153 w 219874"/>
                <a:gd name="connsiteY69" fmla="*/ 230586 h 244023"/>
                <a:gd name="connsiteX70" fmla="*/ 150153 w 219874"/>
                <a:gd name="connsiteY70" fmla="*/ 227924 h 244023"/>
                <a:gd name="connsiteX71" fmla="*/ 152816 w 219874"/>
                <a:gd name="connsiteY71" fmla="*/ 227924 h 244023"/>
                <a:gd name="connsiteX72" fmla="*/ 152816 w 219874"/>
                <a:gd name="connsiteY72" fmla="*/ 225262 h 244023"/>
                <a:gd name="connsiteX73" fmla="*/ 152816 w 219874"/>
                <a:gd name="connsiteY73" fmla="*/ 222537 h 244023"/>
                <a:gd name="connsiteX74" fmla="*/ 155478 w 219874"/>
                <a:gd name="connsiteY74" fmla="*/ 222537 h 244023"/>
                <a:gd name="connsiteX75" fmla="*/ 155478 w 219874"/>
                <a:gd name="connsiteY75" fmla="*/ 219874 h 244023"/>
                <a:gd name="connsiteX76" fmla="*/ 150153 w 219874"/>
                <a:gd name="connsiteY76" fmla="*/ 219874 h 244023"/>
                <a:gd name="connsiteX77" fmla="*/ 147428 w 219874"/>
                <a:gd name="connsiteY77" fmla="*/ 219874 h 244023"/>
                <a:gd name="connsiteX78" fmla="*/ 144766 w 219874"/>
                <a:gd name="connsiteY78" fmla="*/ 217212 h 244023"/>
                <a:gd name="connsiteX79" fmla="*/ 142104 w 219874"/>
                <a:gd name="connsiteY79" fmla="*/ 217212 h 244023"/>
                <a:gd name="connsiteX80" fmla="*/ 139442 w 219874"/>
                <a:gd name="connsiteY80" fmla="*/ 217212 h 244023"/>
                <a:gd name="connsiteX81" fmla="*/ 136716 w 219874"/>
                <a:gd name="connsiteY81" fmla="*/ 217212 h 244023"/>
                <a:gd name="connsiteX82" fmla="*/ 134054 w 219874"/>
                <a:gd name="connsiteY82" fmla="*/ 214550 h 244023"/>
                <a:gd name="connsiteX83" fmla="*/ 131392 w 219874"/>
                <a:gd name="connsiteY83" fmla="*/ 214550 h 244023"/>
                <a:gd name="connsiteX84" fmla="*/ 128667 w 219874"/>
                <a:gd name="connsiteY84" fmla="*/ 214550 h 244023"/>
                <a:gd name="connsiteX85" fmla="*/ 126005 w 219874"/>
                <a:gd name="connsiteY85" fmla="*/ 214550 h 244023"/>
                <a:gd name="connsiteX86" fmla="*/ 120617 w 219874"/>
                <a:gd name="connsiteY86" fmla="*/ 211825 h 244023"/>
                <a:gd name="connsiteX87" fmla="*/ 117955 w 219874"/>
                <a:gd name="connsiteY87" fmla="*/ 211825 h 244023"/>
                <a:gd name="connsiteX88" fmla="*/ 115293 w 219874"/>
                <a:gd name="connsiteY88" fmla="*/ 211825 h 244023"/>
                <a:gd name="connsiteX89" fmla="*/ 115293 w 219874"/>
                <a:gd name="connsiteY89" fmla="*/ 209163 h 244023"/>
                <a:gd name="connsiteX90" fmla="*/ 112631 w 219874"/>
                <a:gd name="connsiteY90" fmla="*/ 209163 h 244023"/>
                <a:gd name="connsiteX91" fmla="*/ 109905 w 219874"/>
                <a:gd name="connsiteY91" fmla="*/ 209163 h 244023"/>
                <a:gd name="connsiteX92" fmla="*/ 107243 w 219874"/>
                <a:gd name="connsiteY92" fmla="*/ 209163 h 244023"/>
                <a:gd name="connsiteX93" fmla="*/ 107243 w 219874"/>
                <a:gd name="connsiteY93" fmla="*/ 211825 h 244023"/>
                <a:gd name="connsiteX94" fmla="*/ 104581 w 219874"/>
                <a:gd name="connsiteY94" fmla="*/ 211825 h 244023"/>
                <a:gd name="connsiteX95" fmla="*/ 104581 w 219874"/>
                <a:gd name="connsiteY95" fmla="*/ 214550 h 244023"/>
                <a:gd name="connsiteX96" fmla="*/ 101856 w 219874"/>
                <a:gd name="connsiteY96" fmla="*/ 214550 h 244023"/>
                <a:gd name="connsiteX97" fmla="*/ 101856 w 219874"/>
                <a:gd name="connsiteY97" fmla="*/ 211825 h 244023"/>
                <a:gd name="connsiteX98" fmla="*/ 99194 w 219874"/>
                <a:gd name="connsiteY98" fmla="*/ 211825 h 244023"/>
                <a:gd name="connsiteX99" fmla="*/ 99194 w 219874"/>
                <a:gd name="connsiteY99" fmla="*/ 214550 h 244023"/>
                <a:gd name="connsiteX100" fmla="*/ 96532 w 219874"/>
                <a:gd name="connsiteY100" fmla="*/ 214550 h 244023"/>
                <a:gd name="connsiteX101" fmla="*/ 93806 w 219874"/>
                <a:gd name="connsiteY101" fmla="*/ 214550 h 244023"/>
                <a:gd name="connsiteX102" fmla="*/ 91144 w 219874"/>
                <a:gd name="connsiteY102" fmla="*/ 214550 h 244023"/>
                <a:gd name="connsiteX103" fmla="*/ 91144 w 219874"/>
                <a:gd name="connsiteY103" fmla="*/ 217212 h 244023"/>
                <a:gd name="connsiteX104" fmla="*/ 91144 w 219874"/>
                <a:gd name="connsiteY104" fmla="*/ 214550 h 244023"/>
                <a:gd name="connsiteX105" fmla="*/ 88482 w 219874"/>
                <a:gd name="connsiteY105" fmla="*/ 214550 h 244023"/>
                <a:gd name="connsiteX106" fmla="*/ 85757 w 219874"/>
                <a:gd name="connsiteY106" fmla="*/ 214550 h 244023"/>
                <a:gd name="connsiteX107" fmla="*/ 83095 w 219874"/>
                <a:gd name="connsiteY107" fmla="*/ 214550 h 244023"/>
                <a:gd name="connsiteX108" fmla="*/ 83095 w 219874"/>
                <a:gd name="connsiteY108" fmla="*/ 211825 h 244023"/>
                <a:gd name="connsiteX109" fmla="*/ 80433 w 219874"/>
                <a:gd name="connsiteY109" fmla="*/ 211825 h 244023"/>
                <a:gd name="connsiteX110" fmla="*/ 77770 w 219874"/>
                <a:gd name="connsiteY110" fmla="*/ 211825 h 244023"/>
                <a:gd name="connsiteX111" fmla="*/ 75045 w 219874"/>
                <a:gd name="connsiteY111" fmla="*/ 209163 h 244023"/>
                <a:gd name="connsiteX112" fmla="*/ 72383 w 219874"/>
                <a:gd name="connsiteY112" fmla="*/ 209163 h 244023"/>
                <a:gd name="connsiteX113" fmla="*/ 69721 w 219874"/>
                <a:gd name="connsiteY113" fmla="*/ 206501 h 244023"/>
                <a:gd name="connsiteX114" fmla="*/ 66995 w 219874"/>
                <a:gd name="connsiteY114" fmla="*/ 206501 h 244023"/>
                <a:gd name="connsiteX115" fmla="*/ 64333 w 219874"/>
                <a:gd name="connsiteY115" fmla="*/ 206501 h 244023"/>
                <a:gd name="connsiteX116" fmla="*/ 61671 w 219874"/>
                <a:gd name="connsiteY116" fmla="*/ 203775 h 244023"/>
                <a:gd name="connsiteX117" fmla="*/ 58946 w 219874"/>
                <a:gd name="connsiteY117" fmla="*/ 203775 h 244023"/>
                <a:gd name="connsiteX118" fmla="*/ 56284 w 219874"/>
                <a:gd name="connsiteY118" fmla="*/ 203775 h 244023"/>
                <a:gd name="connsiteX119" fmla="*/ 56284 w 219874"/>
                <a:gd name="connsiteY119" fmla="*/ 201113 h 244023"/>
                <a:gd name="connsiteX120" fmla="*/ 53622 w 219874"/>
                <a:gd name="connsiteY120" fmla="*/ 201113 h 244023"/>
                <a:gd name="connsiteX121" fmla="*/ 53622 w 219874"/>
                <a:gd name="connsiteY121" fmla="*/ 198451 h 244023"/>
                <a:gd name="connsiteX122" fmla="*/ 50960 w 219874"/>
                <a:gd name="connsiteY122" fmla="*/ 198451 h 244023"/>
                <a:gd name="connsiteX123" fmla="*/ 48234 w 219874"/>
                <a:gd name="connsiteY123" fmla="*/ 195726 h 244023"/>
                <a:gd name="connsiteX124" fmla="*/ 45572 w 219874"/>
                <a:gd name="connsiteY124" fmla="*/ 195726 h 244023"/>
                <a:gd name="connsiteX125" fmla="*/ 45572 w 219874"/>
                <a:gd name="connsiteY125" fmla="*/ 193064 h 244023"/>
                <a:gd name="connsiteX126" fmla="*/ 45572 w 219874"/>
                <a:gd name="connsiteY126" fmla="*/ 195726 h 244023"/>
                <a:gd name="connsiteX127" fmla="*/ 42910 w 219874"/>
                <a:gd name="connsiteY127" fmla="*/ 195726 h 244023"/>
                <a:gd name="connsiteX128" fmla="*/ 40185 w 219874"/>
                <a:gd name="connsiteY128" fmla="*/ 193064 h 244023"/>
                <a:gd name="connsiteX129" fmla="*/ 37523 w 219874"/>
                <a:gd name="connsiteY129" fmla="*/ 193064 h 244023"/>
                <a:gd name="connsiteX130" fmla="*/ 34860 w 219874"/>
                <a:gd name="connsiteY130" fmla="*/ 193064 h 244023"/>
                <a:gd name="connsiteX131" fmla="*/ 32135 w 219874"/>
                <a:gd name="connsiteY131" fmla="*/ 193064 h 244023"/>
                <a:gd name="connsiteX132" fmla="*/ 32135 w 219874"/>
                <a:gd name="connsiteY132" fmla="*/ 190402 h 244023"/>
                <a:gd name="connsiteX133" fmla="*/ 34860 w 219874"/>
                <a:gd name="connsiteY133" fmla="*/ 187739 h 244023"/>
                <a:gd name="connsiteX134" fmla="*/ 37523 w 219874"/>
                <a:gd name="connsiteY134" fmla="*/ 185014 h 244023"/>
                <a:gd name="connsiteX135" fmla="*/ 37523 w 219874"/>
                <a:gd name="connsiteY135" fmla="*/ 182352 h 244023"/>
                <a:gd name="connsiteX136" fmla="*/ 37523 w 219874"/>
                <a:gd name="connsiteY136" fmla="*/ 179690 h 244023"/>
                <a:gd name="connsiteX137" fmla="*/ 34860 w 219874"/>
                <a:gd name="connsiteY137" fmla="*/ 179690 h 244023"/>
                <a:gd name="connsiteX138" fmla="*/ 29473 w 219874"/>
                <a:gd name="connsiteY138" fmla="*/ 171640 h 244023"/>
                <a:gd name="connsiteX139" fmla="*/ 8050 w 219874"/>
                <a:gd name="connsiteY139" fmla="*/ 144830 h 244023"/>
                <a:gd name="connsiteX140" fmla="*/ 8050 w 219874"/>
                <a:gd name="connsiteY140" fmla="*/ 142104 h 244023"/>
                <a:gd name="connsiteX141" fmla="*/ 10712 w 219874"/>
                <a:gd name="connsiteY141" fmla="*/ 142104 h 244023"/>
                <a:gd name="connsiteX142" fmla="*/ 10712 w 219874"/>
                <a:gd name="connsiteY142" fmla="*/ 139442 h 244023"/>
                <a:gd name="connsiteX143" fmla="*/ 10712 w 219874"/>
                <a:gd name="connsiteY143" fmla="*/ 136780 h 244023"/>
                <a:gd name="connsiteX144" fmla="*/ 10712 w 219874"/>
                <a:gd name="connsiteY144" fmla="*/ 134054 h 244023"/>
                <a:gd name="connsiteX145" fmla="*/ 13374 w 219874"/>
                <a:gd name="connsiteY145" fmla="*/ 131392 h 244023"/>
                <a:gd name="connsiteX146" fmla="*/ 13374 w 219874"/>
                <a:gd name="connsiteY146" fmla="*/ 128730 h 244023"/>
                <a:gd name="connsiteX147" fmla="*/ 13374 w 219874"/>
                <a:gd name="connsiteY147" fmla="*/ 126068 h 244023"/>
                <a:gd name="connsiteX148" fmla="*/ 13374 w 219874"/>
                <a:gd name="connsiteY148" fmla="*/ 123343 h 244023"/>
                <a:gd name="connsiteX149" fmla="*/ 16099 w 219874"/>
                <a:gd name="connsiteY149" fmla="*/ 123343 h 244023"/>
                <a:gd name="connsiteX150" fmla="*/ 16099 w 219874"/>
                <a:gd name="connsiteY150" fmla="*/ 120681 h 244023"/>
                <a:gd name="connsiteX151" fmla="*/ 13374 w 219874"/>
                <a:gd name="connsiteY151" fmla="*/ 120681 h 244023"/>
                <a:gd name="connsiteX152" fmla="*/ 13374 w 219874"/>
                <a:gd name="connsiteY152" fmla="*/ 118018 h 244023"/>
                <a:gd name="connsiteX153" fmla="*/ 16099 w 219874"/>
                <a:gd name="connsiteY153" fmla="*/ 118018 h 244023"/>
                <a:gd name="connsiteX154" fmla="*/ 18761 w 219874"/>
                <a:gd name="connsiteY154" fmla="*/ 118018 h 244023"/>
                <a:gd name="connsiteX155" fmla="*/ 18761 w 219874"/>
                <a:gd name="connsiteY155" fmla="*/ 115293 h 244023"/>
                <a:gd name="connsiteX156" fmla="*/ 18761 w 219874"/>
                <a:gd name="connsiteY156" fmla="*/ 112631 h 244023"/>
                <a:gd name="connsiteX157" fmla="*/ 16099 w 219874"/>
                <a:gd name="connsiteY157" fmla="*/ 109969 h 244023"/>
                <a:gd name="connsiteX158" fmla="*/ 16099 w 219874"/>
                <a:gd name="connsiteY158" fmla="*/ 107244 h 244023"/>
                <a:gd name="connsiteX159" fmla="*/ 18761 w 219874"/>
                <a:gd name="connsiteY159" fmla="*/ 107244 h 244023"/>
                <a:gd name="connsiteX160" fmla="*/ 18761 w 219874"/>
                <a:gd name="connsiteY160" fmla="*/ 104581 h 244023"/>
                <a:gd name="connsiteX161" fmla="*/ 21423 w 219874"/>
                <a:gd name="connsiteY161" fmla="*/ 104581 h 244023"/>
                <a:gd name="connsiteX162" fmla="*/ 21423 w 219874"/>
                <a:gd name="connsiteY162" fmla="*/ 101919 h 244023"/>
                <a:gd name="connsiteX163" fmla="*/ 21423 w 219874"/>
                <a:gd name="connsiteY163" fmla="*/ 99257 h 244023"/>
                <a:gd name="connsiteX164" fmla="*/ 24149 w 219874"/>
                <a:gd name="connsiteY164" fmla="*/ 99257 h 244023"/>
                <a:gd name="connsiteX165" fmla="*/ 24149 w 219874"/>
                <a:gd name="connsiteY165" fmla="*/ 96532 h 244023"/>
                <a:gd name="connsiteX166" fmla="*/ 21423 w 219874"/>
                <a:gd name="connsiteY166" fmla="*/ 93870 h 244023"/>
                <a:gd name="connsiteX167" fmla="*/ 21423 w 219874"/>
                <a:gd name="connsiteY167" fmla="*/ 91208 h 244023"/>
                <a:gd name="connsiteX168" fmla="*/ 18761 w 219874"/>
                <a:gd name="connsiteY168" fmla="*/ 88482 h 244023"/>
                <a:gd name="connsiteX169" fmla="*/ 16099 w 219874"/>
                <a:gd name="connsiteY169" fmla="*/ 85820 h 244023"/>
                <a:gd name="connsiteX170" fmla="*/ 13374 w 219874"/>
                <a:gd name="connsiteY170" fmla="*/ 85820 h 244023"/>
                <a:gd name="connsiteX171" fmla="*/ 13374 w 219874"/>
                <a:gd name="connsiteY171" fmla="*/ 83158 h 244023"/>
                <a:gd name="connsiteX172" fmla="*/ 10712 w 219874"/>
                <a:gd name="connsiteY172" fmla="*/ 80433 h 244023"/>
                <a:gd name="connsiteX173" fmla="*/ 13374 w 219874"/>
                <a:gd name="connsiteY173" fmla="*/ 77771 h 244023"/>
                <a:gd name="connsiteX174" fmla="*/ 10712 w 219874"/>
                <a:gd name="connsiteY174" fmla="*/ 77771 h 244023"/>
                <a:gd name="connsiteX175" fmla="*/ 10712 w 219874"/>
                <a:gd name="connsiteY175" fmla="*/ 75109 h 244023"/>
                <a:gd name="connsiteX176" fmla="*/ 13374 w 219874"/>
                <a:gd name="connsiteY176" fmla="*/ 72446 h 244023"/>
                <a:gd name="connsiteX177" fmla="*/ 13374 w 219874"/>
                <a:gd name="connsiteY177" fmla="*/ 69721 h 244023"/>
                <a:gd name="connsiteX178" fmla="*/ 16099 w 219874"/>
                <a:gd name="connsiteY178" fmla="*/ 69721 h 244023"/>
                <a:gd name="connsiteX179" fmla="*/ 16099 w 219874"/>
                <a:gd name="connsiteY179" fmla="*/ 67059 h 244023"/>
                <a:gd name="connsiteX180" fmla="*/ 16099 w 219874"/>
                <a:gd name="connsiteY180" fmla="*/ 64397 h 244023"/>
                <a:gd name="connsiteX181" fmla="*/ 13374 w 219874"/>
                <a:gd name="connsiteY181" fmla="*/ 64397 h 244023"/>
                <a:gd name="connsiteX182" fmla="*/ 13374 w 219874"/>
                <a:gd name="connsiteY182" fmla="*/ 61672 h 244023"/>
                <a:gd name="connsiteX183" fmla="*/ 13374 w 219874"/>
                <a:gd name="connsiteY183" fmla="*/ 59009 h 244023"/>
                <a:gd name="connsiteX184" fmla="*/ 13374 w 219874"/>
                <a:gd name="connsiteY184" fmla="*/ 56347 h 244023"/>
                <a:gd name="connsiteX185" fmla="*/ 10712 w 219874"/>
                <a:gd name="connsiteY185" fmla="*/ 56347 h 244023"/>
                <a:gd name="connsiteX186" fmla="*/ 10712 w 219874"/>
                <a:gd name="connsiteY186" fmla="*/ 53622 h 244023"/>
                <a:gd name="connsiteX187" fmla="*/ 8050 w 219874"/>
                <a:gd name="connsiteY187" fmla="*/ 53622 h 244023"/>
                <a:gd name="connsiteX188" fmla="*/ 8050 w 219874"/>
                <a:gd name="connsiteY188" fmla="*/ 50960 h 244023"/>
                <a:gd name="connsiteX189" fmla="*/ 5324 w 219874"/>
                <a:gd name="connsiteY189" fmla="*/ 48298 h 244023"/>
                <a:gd name="connsiteX190" fmla="*/ 8050 w 219874"/>
                <a:gd name="connsiteY190" fmla="*/ 45572 h 244023"/>
                <a:gd name="connsiteX191" fmla="*/ 8050 w 219874"/>
                <a:gd name="connsiteY191" fmla="*/ 42910 h 244023"/>
                <a:gd name="connsiteX192" fmla="*/ 5324 w 219874"/>
                <a:gd name="connsiteY192" fmla="*/ 42910 h 244023"/>
                <a:gd name="connsiteX193" fmla="*/ 5324 w 219874"/>
                <a:gd name="connsiteY193" fmla="*/ 40248 h 244023"/>
                <a:gd name="connsiteX194" fmla="*/ 8050 w 219874"/>
                <a:gd name="connsiteY194" fmla="*/ 40248 h 244023"/>
                <a:gd name="connsiteX195" fmla="*/ 8050 w 219874"/>
                <a:gd name="connsiteY195" fmla="*/ 37586 h 244023"/>
                <a:gd name="connsiteX196" fmla="*/ 8050 w 219874"/>
                <a:gd name="connsiteY196" fmla="*/ 34860 h 244023"/>
                <a:gd name="connsiteX197" fmla="*/ 8050 w 219874"/>
                <a:gd name="connsiteY197" fmla="*/ 32198 h 244023"/>
                <a:gd name="connsiteX198" fmla="*/ 5324 w 219874"/>
                <a:gd name="connsiteY198" fmla="*/ 29537 h 244023"/>
                <a:gd name="connsiteX199" fmla="*/ 2662 w 219874"/>
                <a:gd name="connsiteY199" fmla="*/ 29537 h 244023"/>
                <a:gd name="connsiteX200" fmla="*/ 2662 w 219874"/>
                <a:gd name="connsiteY200" fmla="*/ 32198 h 244023"/>
                <a:gd name="connsiteX201" fmla="*/ 0 w 219874"/>
                <a:gd name="connsiteY201" fmla="*/ 32198 h 244023"/>
                <a:gd name="connsiteX202" fmla="*/ 0 w 219874"/>
                <a:gd name="connsiteY202" fmla="*/ 29537 h 244023"/>
                <a:gd name="connsiteX203" fmla="*/ 0 w 219874"/>
                <a:gd name="connsiteY203" fmla="*/ 26811 h 244023"/>
                <a:gd name="connsiteX204" fmla="*/ 2662 w 219874"/>
                <a:gd name="connsiteY204" fmla="*/ 24149 h 244023"/>
                <a:gd name="connsiteX205" fmla="*/ 2662 w 219874"/>
                <a:gd name="connsiteY205" fmla="*/ 21487 h 244023"/>
                <a:gd name="connsiteX206" fmla="*/ 2662 w 219874"/>
                <a:gd name="connsiteY206" fmla="*/ 18761 h 244023"/>
                <a:gd name="connsiteX207" fmla="*/ 2662 w 219874"/>
                <a:gd name="connsiteY207" fmla="*/ 16099 h 244023"/>
                <a:gd name="connsiteX208" fmla="*/ 5324 w 219874"/>
                <a:gd name="connsiteY208" fmla="*/ 13437 h 244023"/>
                <a:gd name="connsiteX209" fmla="*/ 5324 w 219874"/>
                <a:gd name="connsiteY209" fmla="*/ 10775 h 244023"/>
                <a:gd name="connsiteX210" fmla="*/ 5324 w 219874"/>
                <a:gd name="connsiteY210" fmla="*/ 8050 h 244023"/>
                <a:gd name="connsiteX211" fmla="*/ 5324 w 219874"/>
                <a:gd name="connsiteY211" fmla="*/ 5388 h 244023"/>
                <a:gd name="connsiteX212" fmla="*/ 8050 w 219874"/>
                <a:gd name="connsiteY212" fmla="*/ 5388 h 244023"/>
                <a:gd name="connsiteX213" fmla="*/ 8050 w 219874"/>
                <a:gd name="connsiteY213" fmla="*/ 2725 h 244023"/>
                <a:gd name="connsiteX214" fmla="*/ 8050 w 219874"/>
                <a:gd name="connsiteY214" fmla="*/ 0 h 244023"/>
                <a:gd name="connsiteX215" fmla="*/ 10712 w 219874"/>
                <a:gd name="connsiteY215" fmla="*/ 0 h 244023"/>
                <a:gd name="connsiteX216" fmla="*/ 13374 w 219874"/>
                <a:gd name="connsiteY216" fmla="*/ 10775 h 244023"/>
                <a:gd name="connsiteX217" fmla="*/ 13374 w 219874"/>
                <a:gd name="connsiteY217" fmla="*/ 13437 h 244023"/>
                <a:gd name="connsiteX218" fmla="*/ 21423 w 219874"/>
                <a:gd name="connsiteY218" fmla="*/ 16099 h 244023"/>
                <a:gd name="connsiteX219" fmla="*/ 21423 w 219874"/>
                <a:gd name="connsiteY219" fmla="*/ 24149 h 244023"/>
                <a:gd name="connsiteX220" fmla="*/ 21423 w 219874"/>
                <a:gd name="connsiteY220" fmla="*/ 26811 h 244023"/>
                <a:gd name="connsiteX221" fmla="*/ 24149 w 219874"/>
                <a:gd name="connsiteY221" fmla="*/ 29537 h 244023"/>
                <a:gd name="connsiteX222" fmla="*/ 26811 w 219874"/>
                <a:gd name="connsiteY222" fmla="*/ 29537 h 244023"/>
                <a:gd name="connsiteX223" fmla="*/ 29473 w 219874"/>
                <a:gd name="connsiteY223" fmla="*/ 29537 h 244023"/>
                <a:gd name="connsiteX224" fmla="*/ 29473 w 219874"/>
                <a:gd name="connsiteY224" fmla="*/ 32198 h 244023"/>
                <a:gd name="connsiteX225" fmla="*/ 29473 w 219874"/>
                <a:gd name="connsiteY225" fmla="*/ 34860 h 244023"/>
                <a:gd name="connsiteX226" fmla="*/ 29473 w 219874"/>
                <a:gd name="connsiteY226" fmla="*/ 37586 h 244023"/>
                <a:gd name="connsiteX227" fmla="*/ 29473 w 219874"/>
                <a:gd name="connsiteY227" fmla="*/ 40248 h 244023"/>
                <a:gd name="connsiteX228" fmla="*/ 26811 w 219874"/>
                <a:gd name="connsiteY228" fmla="*/ 40248 h 244023"/>
                <a:gd name="connsiteX229" fmla="*/ 24149 w 219874"/>
                <a:gd name="connsiteY229" fmla="*/ 42910 h 244023"/>
                <a:gd name="connsiteX230" fmla="*/ 21423 w 219874"/>
                <a:gd name="connsiteY230" fmla="*/ 42910 h 244023"/>
                <a:gd name="connsiteX231" fmla="*/ 21423 w 219874"/>
                <a:gd name="connsiteY231" fmla="*/ 45572 h 244023"/>
                <a:gd name="connsiteX232" fmla="*/ 21423 w 219874"/>
                <a:gd name="connsiteY232" fmla="*/ 48298 h 244023"/>
                <a:gd name="connsiteX233" fmla="*/ 21423 w 219874"/>
                <a:gd name="connsiteY233" fmla="*/ 50960 h 244023"/>
                <a:gd name="connsiteX234" fmla="*/ 21423 w 219874"/>
                <a:gd name="connsiteY234" fmla="*/ 53622 h 244023"/>
                <a:gd name="connsiteX235" fmla="*/ 24149 w 219874"/>
                <a:gd name="connsiteY235" fmla="*/ 53622 h 244023"/>
                <a:gd name="connsiteX236" fmla="*/ 24149 w 219874"/>
                <a:gd name="connsiteY236" fmla="*/ 56347 h 244023"/>
                <a:gd name="connsiteX237" fmla="*/ 24149 w 219874"/>
                <a:gd name="connsiteY237" fmla="*/ 59009 h 244023"/>
                <a:gd name="connsiteX238" fmla="*/ 26811 w 219874"/>
                <a:gd name="connsiteY238" fmla="*/ 59009 h 244023"/>
                <a:gd name="connsiteX239" fmla="*/ 26811 w 219874"/>
                <a:gd name="connsiteY239" fmla="*/ 61672 h 244023"/>
                <a:gd name="connsiteX240" fmla="*/ 26811 w 219874"/>
                <a:gd name="connsiteY240" fmla="*/ 64397 h 244023"/>
                <a:gd name="connsiteX241" fmla="*/ 29473 w 219874"/>
                <a:gd name="connsiteY241" fmla="*/ 64397 h 244023"/>
                <a:gd name="connsiteX242" fmla="*/ 29473 w 219874"/>
                <a:gd name="connsiteY242" fmla="*/ 67059 h 244023"/>
                <a:gd name="connsiteX243" fmla="*/ 29473 w 219874"/>
                <a:gd name="connsiteY243" fmla="*/ 69721 h 244023"/>
                <a:gd name="connsiteX244" fmla="*/ 29473 w 219874"/>
                <a:gd name="connsiteY244" fmla="*/ 72446 h 244023"/>
                <a:gd name="connsiteX245" fmla="*/ 32135 w 219874"/>
                <a:gd name="connsiteY245" fmla="*/ 72446 h 244023"/>
                <a:gd name="connsiteX246" fmla="*/ 32135 w 219874"/>
                <a:gd name="connsiteY246" fmla="*/ 75109 h 244023"/>
                <a:gd name="connsiteX247" fmla="*/ 34860 w 219874"/>
                <a:gd name="connsiteY247" fmla="*/ 75109 h 244023"/>
                <a:gd name="connsiteX248" fmla="*/ 34860 w 219874"/>
                <a:gd name="connsiteY248" fmla="*/ 77771 h 244023"/>
                <a:gd name="connsiteX249" fmla="*/ 34860 w 219874"/>
                <a:gd name="connsiteY249" fmla="*/ 80433 h 244023"/>
                <a:gd name="connsiteX250" fmla="*/ 37523 w 219874"/>
                <a:gd name="connsiteY250" fmla="*/ 80433 h 244023"/>
                <a:gd name="connsiteX251" fmla="*/ 37523 w 219874"/>
                <a:gd name="connsiteY251" fmla="*/ 83158 h 244023"/>
                <a:gd name="connsiteX252" fmla="*/ 37523 w 219874"/>
                <a:gd name="connsiteY252" fmla="*/ 85820 h 244023"/>
                <a:gd name="connsiteX253" fmla="*/ 37523 w 219874"/>
                <a:gd name="connsiteY253" fmla="*/ 88482 h 244023"/>
                <a:gd name="connsiteX254" fmla="*/ 40185 w 219874"/>
                <a:gd name="connsiteY254" fmla="*/ 88482 h 244023"/>
                <a:gd name="connsiteX255" fmla="*/ 40185 w 219874"/>
                <a:gd name="connsiteY255" fmla="*/ 91208 h 244023"/>
                <a:gd name="connsiteX256" fmla="*/ 40185 w 219874"/>
                <a:gd name="connsiteY256" fmla="*/ 93870 h 244023"/>
                <a:gd name="connsiteX257" fmla="*/ 40185 w 219874"/>
                <a:gd name="connsiteY257" fmla="*/ 96532 h 244023"/>
                <a:gd name="connsiteX258" fmla="*/ 42910 w 219874"/>
                <a:gd name="connsiteY258" fmla="*/ 96532 h 244023"/>
                <a:gd name="connsiteX259" fmla="*/ 42910 w 219874"/>
                <a:gd name="connsiteY259" fmla="*/ 99257 h 244023"/>
                <a:gd name="connsiteX260" fmla="*/ 45572 w 219874"/>
                <a:gd name="connsiteY260" fmla="*/ 101919 h 244023"/>
                <a:gd name="connsiteX261" fmla="*/ 45572 w 219874"/>
                <a:gd name="connsiteY261" fmla="*/ 104581 h 244023"/>
                <a:gd name="connsiteX262" fmla="*/ 48234 w 219874"/>
                <a:gd name="connsiteY262" fmla="*/ 107244 h 244023"/>
                <a:gd name="connsiteX263" fmla="*/ 45572 w 219874"/>
                <a:gd name="connsiteY263" fmla="*/ 107244 h 244023"/>
                <a:gd name="connsiteX264" fmla="*/ 48234 w 219874"/>
                <a:gd name="connsiteY264" fmla="*/ 107244 h 244023"/>
                <a:gd name="connsiteX265" fmla="*/ 48234 w 219874"/>
                <a:gd name="connsiteY265" fmla="*/ 109969 h 244023"/>
                <a:gd name="connsiteX266" fmla="*/ 50960 w 219874"/>
                <a:gd name="connsiteY266" fmla="*/ 109969 h 244023"/>
                <a:gd name="connsiteX267" fmla="*/ 48234 w 219874"/>
                <a:gd name="connsiteY267" fmla="*/ 109969 h 244023"/>
                <a:gd name="connsiteX268" fmla="*/ 48234 w 219874"/>
                <a:gd name="connsiteY268" fmla="*/ 112631 h 244023"/>
                <a:gd name="connsiteX269" fmla="*/ 56284 w 219874"/>
                <a:gd name="connsiteY269" fmla="*/ 112631 h 244023"/>
                <a:gd name="connsiteX270" fmla="*/ 58946 w 219874"/>
                <a:gd name="connsiteY270" fmla="*/ 112631 h 244023"/>
                <a:gd name="connsiteX271" fmla="*/ 64333 w 219874"/>
                <a:gd name="connsiteY271" fmla="*/ 112631 h 244023"/>
                <a:gd name="connsiteX272" fmla="*/ 69721 w 219874"/>
                <a:gd name="connsiteY272" fmla="*/ 112631 h 244023"/>
                <a:gd name="connsiteX273" fmla="*/ 77770 w 219874"/>
                <a:gd name="connsiteY273" fmla="*/ 112631 h 244023"/>
                <a:gd name="connsiteX274" fmla="*/ 80433 w 219874"/>
                <a:gd name="connsiteY274" fmla="*/ 112631 h 244023"/>
                <a:gd name="connsiteX275" fmla="*/ 83095 w 219874"/>
                <a:gd name="connsiteY275" fmla="*/ 112631 h 244023"/>
                <a:gd name="connsiteX276" fmla="*/ 85757 w 219874"/>
                <a:gd name="connsiteY276" fmla="*/ 112631 h 244023"/>
                <a:gd name="connsiteX277" fmla="*/ 91144 w 219874"/>
                <a:gd name="connsiteY277" fmla="*/ 112631 h 244023"/>
                <a:gd name="connsiteX278" fmla="*/ 93806 w 219874"/>
                <a:gd name="connsiteY278" fmla="*/ 112631 h 244023"/>
                <a:gd name="connsiteX279" fmla="*/ 93806 w 219874"/>
                <a:gd name="connsiteY279" fmla="*/ 115293 h 244023"/>
                <a:gd name="connsiteX280" fmla="*/ 96532 w 219874"/>
                <a:gd name="connsiteY280" fmla="*/ 115293 h 244023"/>
                <a:gd name="connsiteX281" fmla="*/ 96532 w 219874"/>
                <a:gd name="connsiteY281" fmla="*/ 118018 h 244023"/>
                <a:gd name="connsiteX282" fmla="*/ 93806 w 219874"/>
                <a:gd name="connsiteY282" fmla="*/ 118018 h 244023"/>
                <a:gd name="connsiteX283" fmla="*/ 93806 w 219874"/>
                <a:gd name="connsiteY283" fmla="*/ 120681 h 244023"/>
                <a:gd name="connsiteX284" fmla="*/ 96532 w 219874"/>
                <a:gd name="connsiteY284" fmla="*/ 120681 h 244023"/>
                <a:gd name="connsiteX285" fmla="*/ 96532 w 219874"/>
                <a:gd name="connsiteY285" fmla="*/ 118018 h 244023"/>
                <a:gd name="connsiteX286" fmla="*/ 99194 w 219874"/>
                <a:gd name="connsiteY286" fmla="*/ 118018 h 244023"/>
                <a:gd name="connsiteX287" fmla="*/ 99194 w 219874"/>
                <a:gd name="connsiteY287" fmla="*/ 120681 h 244023"/>
                <a:gd name="connsiteX288" fmla="*/ 101856 w 219874"/>
                <a:gd name="connsiteY288" fmla="*/ 120681 h 244023"/>
                <a:gd name="connsiteX289" fmla="*/ 104581 w 219874"/>
                <a:gd name="connsiteY289" fmla="*/ 118018 h 244023"/>
                <a:gd name="connsiteX290" fmla="*/ 107243 w 219874"/>
                <a:gd name="connsiteY290" fmla="*/ 118018 h 244023"/>
                <a:gd name="connsiteX291" fmla="*/ 107243 w 219874"/>
                <a:gd name="connsiteY291" fmla="*/ 120681 h 244023"/>
                <a:gd name="connsiteX292" fmla="*/ 109905 w 219874"/>
                <a:gd name="connsiteY292" fmla="*/ 120681 h 244023"/>
                <a:gd name="connsiteX293" fmla="*/ 112631 w 219874"/>
                <a:gd name="connsiteY293" fmla="*/ 120681 h 244023"/>
                <a:gd name="connsiteX294" fmla="*/ 115293 w 219874"/>
                <a:gd name="connsiteY294" fmla="*/ 120681 h 244023"/>
                <a:gd name="connsiteX295" fmla="*/ 117955 w 219874"/>
                <a:gd name="connsiteY295" fmla="*/ 120681 h 244023"/>
                <a:gd name="connsiteX296" fmla="*/ 120617 w 219874"/>
                <a:gd name="connsiteY296" fmla="*/ 120681 h 244023"/>
                <a:gd name="connsiteX297" fmla="*/ 123343 w 219874"/>
                <a:gd name="connsiteY297" fmla="*/ 120681 h 244023"/>
                <a:gd name="connsiteX298" fmla="*/ 126005 w 219874"/>
                <a:gd name="connsiteY298" fmla="*/ 120681 h 244023"/>
                <a:gd name="connsiteX299" fmla="*/ 131392 w 219874"/>
                <a:gd name="connsiteY299" fmla="*/ 120681 h 244023"/>
                <a:gd name="connsiteX300" fmla="*/ 134054 w 219874"/>
                <a:gd name="connsiteY300" fmla="*/ 120681 h 244023"/>
                <a:gd name="connsiteX301" fmla="*/ 136716 w 219874"/>
                <a:gd name="connsiteY301" fmla="*/ 120681 h 244023"/>
                <a:gd name="connsiteX302" fmla="*/ 136716 w 219874"/>
                <a:gd name="connsiteY302" fmla="*/ 120681 h 24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219874" h="244023">
                  <a:moveTo>
                    <a:pt x="136716" y="120681"/>
                  </a:moveTo>
                  <a:lnTo>
                    <a:pt x="142104" y="126068"/>
                  </a:lnTo>
                  <a:lnTo>
                    <a:pt x="150153" y="134054"/>
                  </a:lnTo>
                  <a:lnTo>
                    <a:pt x="152816" y="139442"/>
                  </a:lnTo>
                  <a:lnTo>
                    <a:pt x="158203" y="142104"/>
                  </a:lnTo>
                  <a:lnTo>
                    <a:pt x="160865" y="142104"/>
                  </a:lnTo>
                  <a:lnTo>
                    <a:pt x="163527" y="142104"/>
                  </a:lnTo>
                  <a:lnTo>
                    <a:pt x="166253" y="142104"/>
                  </a:lnTo>
                  <a:lnTo>
                    <a:pt x="176964" y="144830"/>
                  </a:lnTo>
                  <a:lnTo>
                    <a:pt x="185014" y="144830"/>
                  </a:lnTo>
                  <a:lnTo>
                    <a:pt x="198388" y="147491"/>
                  </a:lnTo>
                  <a:lnTo>
                    <a:pt x="206437" y="150153"/>
                  </a:lnTo>
                  <a:lnTo>
                    <a:pt x="211825" y="150153"/>
                  </a:lnTo>
                  <a:lnTo>
                    <a:pt x="211825" y="152879"/>
                  </a:lnTo>
                  <a:lnTo>
                    <a:pt x="214487" y="158203"/>
                  </a:lnTo>
                  <a:lnTo>
                    <a:pt x="217149" y="163591"/>
                  </a:lnTo>
                  <a:lnTo>
                    <a:pt x="214487" y="166253"/>
                  </a:lnTo>
                  <a:lnTo>
                    <a:pt x="214487" y="168915"/>
                  </a:lnTo>
                  <a:lnTo>
                    <a:pt x="211825" y="171640"/>
                  </a:lnTo>
                  <a:lnTo>
                    <a:pt x="209099" y="171640"/>
                  </a:lnTo>
                  <a:lnTo>
                    <a:pt x="206437" y="174302"/>
                  </a:lnTo>
                  <a:lnTo>
                    <a:pt x="209099" y="176965"/>
                  </a:lnTo>
                  <a:lnTo>
                    <a:pt x="209099" y="182352"/>
                  </a:lnTo>
                  <a:lnTo>
                    <a:pt x="211825" y="185014"/>
                  </a:lnTo>
                  <a:lnTo>
                    <a:pt x="214487" y="190402"/>
                  </a:lnTo>
                  <a:lnTo>
                    <a:pt x="214487" y="193064"/>
                  </a:lnTo>
                  <a:lnTo>
                    <a:pt x="214487" y="195726"/>
                  </a:lnTo>
                  <a:lnTo>
                    <a:pt x="217149" y="198451"/>
                  </a:lnTo>
                  <a:lnTo>
                    <a:pt x="217149" y="201113"/>
                  </a:lnTo>
                  <a:lnTo>
                    <a:pt x="217149" y="203775"/>
                  </a:lnTo>
                  <a:lnTo>
                    <a:pt x="219874" y="206501"/>
                  </a:lnTo>
                  <a:lnTo>
                    <a:pt x="219874" y="209163"/>
                  </a:lnTo>
                  <a:lnTo>
                    <a:pt x="217149" y="209163"/>
                  </a:lnTo>
                  <a:lnTo>
                    <a:pt x="217149" y="211825"/>
                  </a:lnTo>
                  <a:lnTo>
                    <a:pt x="214487" y="211825"/>
                  </a:lnTo>
                  <a:lnTo>
                    <a:pt x="211825" y="211825"/>
                  </a:lnTo>
                  <a:lnTo>
                    <a:pt x="211825" y="214550"/>
                  </a:lnTo>
                  <a:lnTo>
                    <a:pt x="209099" y="219874"/>
                  </a:lnTo>
                  <a:lnTo>
                    <a:pt x="206437" y="219874"/>
                  </a:lnTo>
                  <a:lnTo>
                    <a:pt x="206437" y="222537"/>
                  </a:lnTo>
                  <a:lnTo>
                    <a:pt x="203775" y="225262"/>
                  </a:lnTo>
                  <a:lnTo>
                    <a:pt x="201050" y="227924"/>
                  </a:lnTo>
                  <a:lnTo>
                    <a:pt x="201050" y="230586"/>
                  </a:lnTo>
                  <a:lnTo>
                    <a:pt x="198388" y="233311"/>
                  </a:lnTo>
                  <a:lnTo>
                    <a:pt x="198388" y="235974"/>
                  </a:lnTo>
                  <a:lnTo>
                    <a:pt x="195726" y="238636"/>
                  </a:lnTo>
                  <a:lnTo>
                    <a:pt x="193063" y="238636"/>
                  </a:lnTo>
                  <a:lnTo>
                    <a:pt x="190338" y="238636"/>
                  </a:lnTo>
                  <a:lnTo>
                    <a:pt x="187676" y="238636"/>
                  </a:lnTo>
                  <a:lnTo>
                    <a:pt x="185014" y="238636"/>
                  </a:lnTo>
                  <a:lnTo>
                    <a:pt x="185014" y="241361"/>
                  </a:lnTo>
                  <a:lnTo>
                    <a:pt x="182288" y="241361"/>
                  </a:lnTo>
                  <a:lnTo>
                    <a:pt x="179626" y="241361"/>
                  </a:lnTo>
                  <a:lnTo>
                    <a:pt x="176964" y="241361"/>
                  </a:lnTo>
                  <a:lnTo>
                    <a:pt x="174239" y="241361"/>
                  </a:lnTo>
                  <a:lnTo>
                    <a:pt x="171577" y="241361"/>
                  </a:lnTo>
                  <a:lnTo>
                    <a:pt x="168915" y="241361"/>
                  </a:lnTo>
                  <a:lnTo>
                    <a:pt x="166253" y="241361"/>
                  </a:lnTo>
                  <a:lnTo>
                    <a:pt x="163527" y="241361"/>
                  </a:lnTo>
                  <a:lnTo>
                    <a:pt x="158203" y="241361"/>
                  </a:lnTo>
                  <a:lnTo>
                    <a:pt x="155478" y="241361"/>
                  </a:lnTo>
                  <a:lnTo>
                    <a:pt x="152816" y="241361"/>
                  </a:lnTo>
                  <a:lnTo>
                    <a:pt x="147428" y="244023"/>
                  </a:lnTo>
                  <a:lnTo>
                    <a:pt x="144766" y="244023"/>
                  </a:lnTo>
                  <a:lnTo>
                    <a:pt x="144766" y="241361"/>
                  </a:lnTo>
                  <a:lnTo>
                    <a:pt x="147428" y="241361"/>
                  </a:lnTo>
                  <a:lnTo>
                    <a:pt x="147428" y="238636"/>
                  </a:lnTo>
                  <a:lnTo>
                    <a:pt x="147428" y="235974"/>
                  </a:lnTo>
                  <a:lnTo>
                    <a:pt x="150153" y="233311"/>
                  </a:lnTo>
                  <a:lnTo>
                    <a:pt x="150153" y="230586"/>
                  </a:lnTo>
                  <a:lnTo>
                    <a:pt x="150153" y="227924"/>
                  </a:lnTo>
                  <a:lnTo>
                    <a:pt x="152816" y="227924"/>
                  </a:lnTo>
                  <a:lnTo>
                    <a:pt x="152816" y="225262"/>
                  </a:lnTo>
                  <a:lnTo>
                    <a:pt x="152816" y="222537"/>
                  </a:lnTo>
                  <a:lnTo>
                    <a:pt x="155478" y="222537"/>
                  </a:lnTo>
                  <a:lnTo>
                    <a:pt x="155478" y="219874"/>
                  </a:lnTo>
                  <a:lnTo>
                    <a:pt x="150153" y="219874"/>
                  </a:lnTo>
                  <a:lnTo>
                    <a:pt x="147428" y="219874"/>
                  </a:lnTo>
                  <a:lnTo>
                    <a:pt x="144766" y="217212"/>
                  </a:lnTo>
                  <a:lnTo>
                    <a:pt x="142104" y="217212"/>
                  </a:lnTo>
                  <a:lnTo>
                    <a:pt x="139442" y="217212"/>
                  </a:lnTo>
                  <a:lnTo>
                    <a:pt x="136716" y="217212"/>
                  </a:lnTo>
                  <a:lnTo>
                    <a:pt x="134054" y="214550"/>
                  </a:lnTo>
                  <a:lnTo>
                    <a:pt x="131392" y="214550"/>
                  </a:lnTo>
                  <a:lnTo>
                    <a:pt x="128667" y="214550"/>
                  </a:lnTo>
                  <a:lnTo>
                    <a:pt x="126005" y="214550"/>
                  </a:lnTo>
                  <a:lnTo>
                    <a:pt x="120617" y="211825"/>
                  </a:lnTo>
                  <a:lnTo>
                    <a:pt x="117955" y="211825"/>
                  </a:lnTo>
                  <a:lnTo>
                    <a:pt x="115293" y="211825"/>
                  </a:lnTo>
                  <a:lnTo>
                    <a:pt x="115293" y="209163"/>
                  </a:lnTo>
                  <a:lnTo>
                    <a:pt x="112631" y="209163"/>
                  </a:lnTo>
                  <a:lnTo>
                    <a:pt x="109905" y="209163"/>
                  </a:lnTo>
                  <a:lnTo>
                    <a:pt x="107243" y="209163"/>
                  </a:lnTo>
                  <a:lnTo>
                    <a:pt x="107243" y="211825"/>
                  </a:lnTo>
                  <a:lnTo>
                    <a:pt x="104581" y="211825"/>
                  </a:lnTo>
                  <a:lnTo>
                    <a:pt x="104581" y="214550"/>
                  </a:lnTo>
                  <a:lnTo>
                    <a:pt x="101856" y="214550"/>
                  </a:lnTo>
                  <a:lnTo>
                    <a:pt x="101856" y="211825"/>
                  </a:lnTo>
                  <a:lnTo>
                    <a:pt x="99194" y="211825"/>
                  </a:lnTo>
                  <a:lnTo>
                    <a:pt x="99194" y="214550"/>
                  </a:lnTo>
                  <a:lnTo>
                    <a:pt x="96532" y="214550"/>
                  </a:lnTo>
                  <a:lnTo>
                    <a:pt x="93806" y="214550"/>
                  </a:lnTo>
                  <a:lnTo>
                    <a:pt x="91144" y="214550"/>
                  </a:lnTo>
                  <a:lnTo>
                    <a:pt x="91144" y="217212"/>
                  </a:lnTo>
                  <a:lnTo>
                    <a:pt x="91144" y="214550"/>
                  </a:lnTo>
                  <a:lnTo>
                    <a:pt x="88482" y="214550"/>
                  </a:lnTo>
                  <a:lnTo>
                    <a:pt x="85757" y="214550"/>
                  </a:lnTo>
                  <a:lnTo>
                    <a:pt x="83095" y="214550"/>
                  </a:lnTo>
                  <a:lnTo>
                    <a:pt x="83095" y="211825"/>
                  </a:lnTo>
                  <a:lnTo>
                    <a:pt x="80433" y="211825"/>
                  </a:lnTo>
                  <a:lnTo>
                    <a:pt x="77770" y="211825"/>
                  </a:lnTo>
                  <a:lnTo>
                    <a:pt x="75045" y="209163"/>
                  </a:lnTo>
                  <a:lnTo>
                    <a:pt x="72383" y="209163"/>
                  </a:lnTo>
                  <a:lnTo>
                    <a:pt x="69721" y="206501"/>
                  </a:lnTo>
                  <a:lnTo>
                    <a:pt x="66995" y="206501"/>
                  </a:lnTo>
                  <a:lnTo>
                    <a:pt x="64333" y="206501"/>
                  </a:lnTo>
                  <a:lnTo>
                    <a:pt x="61671" y="203775"/>
                  </a:lnTo>
                  <a:lnTo>
                    <a:pt x="58946" y="203775"/>
                  </a:lnTo>
                  <a:lnTo>
                    <a:pt x="56284" y="203775"/>
                  </a:lnTo>
                  <a:lnTo>
                    <a:pt x="56284" y="201113"/>
                  </a:lnTo>
                  <a:lnTo>
                    <a:pt x="53622" y="201113"/>
                  </a:lnTo>
                  <a:lnTo>
                    <a:pt x="53622" y="198451"/>
                  </a:lnTo>
                  <a:lnTo>
                    <a:pt x="50960" y="198451"/>
                  </a:lnTo>
                  <a:lnTo>
                    <a:pt x="48234" y="195726"/>
                  </a:lnTo>
                  <a:lnTo>
                    <a:pt x="45572" y="195726"/>
                  </a:lnTo>
                  <a:lnTo>
                    <a:pt x="45572" y="193064"/>
                  </a:lnTo>
                  <a:lnTo>
                    <a:pt x="45572" y="195726"/>
                  </a:lnTo>
                  <a:lnTo>
                    <a:pt x="42910" y="195726"/>
                  </a:lnTo>
                  <a:lnTo>
                    <a:pt x="40185" y="193064"/>
                  </a:lnTo>
                  <a:lnTo>
                    <a:pt x="37523" y="193064"/>
                  </a:lnTo>
                  <a:lnTo>
                    <a:pt x="34860" y="193064"/>
                  </a:lnTo>
                  <a:lnTo>
                    <a:pt x="32135" y="193064"/>
                  </a:lnTo>
                  <a:lnTo>
                    <a:pt x="32135" y="190402"/>
                  </a:lnTo>
                  <a:lnTo>
                    <a:pt x="34860" y="187739"/>
                  </a:lnTo>
                  <a:lnTo>
                    <a:pt x="37523" y="185014"/>
                  </a:lnTo>
                  <a:lnTo>
                    <a:pt x="37523" y="182352"/>
                  </a:lnTo>
                  <a:lnTo>
                    <a:pt x="37523" y="179690"/>
                  </a:lnTo>
                  <a:lnTo>
                    <a:pt x="34860" y="179690"/>
                  </a:lnTo>
                  <a:lnTo>
                    <a:pt x="29473" y="171640"/>
                  </a:lnTo>
                  <a:lnTo>
                    <a:pt x="8050" y="144830"/>
                  </a:lnTo>
                  <a:lnTo>
                    <a:pt x="8050" y="142104"/>
                  </a:lnTo>
                  <a:lnTo>
                    <a:pt x="10712" y="142104"/>
                  </a:lnTo>
                  <a:lnTo>
                    <a:pt x="10712" y="139442"/>
                  </a:lnTo>
                  <a:lnTo>
                    <a:pt x="10712" y="136780"/>
                  </a:lnTo>
                  <a:lnTo>
                    <a:pt x="10712" y="134054"/>
                  </a:lnTo>
                  <a:lnTo>
                    <a:pt x="13374" y="131392"/>
                  </a:lnTo>
                  <a:lnTo>
                    <a:pt x="13374" y="128730"/>
                  </a:lnTo>
                  <a:lnTo>
                    <a:pt x="13374" y="126068"/>
                  </a:lnTo>
                  <a:lnTo>
                    <a:pt x="13374" y="123343"/>
                  </a:lnTo>
                  <a:lnTo>
                    <a:pt x="16099" y="123343"/>
                  </a:lnTo>
                  <a:lnTo>
                    <a:pt x="16099" y="120681"/>
                  </a:lnTo>
                  <a:lnTo>
                    <a:pt x="13374" y="120681"/>
                  </a:lnTo>
                  <a:lnTo>
                    <a:pt x="13374" y="118018"/>
                  </a:lnTo>
                  <a:lnTo>
                    <a:pt x="16099" y="118018"/>
                  </a:lnTo>
                  <a:lnTo>
                    <a:pt x="18761" y="118018"/>
                  </a:lnTo>
                  <a:lnTo>
                    <a:pt x="18761" y="115293"/>
                  </a:lnTo>
                  <a:lnTo>
                    <a:pt x="18761" y="112631"/>
                  </a:lnTo>
                  <a:lnTo>
                    <a:pt x="16099" y="109969"/>
                  </a:lnTo>
                  <a:lnTo>
                    <a:pt x="16099" y="107244"/>
                  </a:lnTo>
                  <a:lnTo>
                    <a:pt x="18761" y="107244"/>
                  </a:lnTo>
                  <a:lnTo>
                    <a:pt x="18761" y="104581"/>
                  </a:lnTo>
                  <a:lnTo>
                    <a:pt x="21423" y="104581"/>
                  </a:lnTo>
                  <a:lnTo>
                    <a:pt x="21423" y="101919"/>
                  </a:lnTo>
                  <a:lnTo>
                    <a:pt x="21423" y="99257"/>
                  </a:lnTo>
                  <a:lnTo>
                    <a:pt x="24149" y="99257"/>
                  </a:lnTo>
                  <a:lnTo>
                    <a:pt x="24149" y="96532"/>
                  </a:lnTo>
                  <a:lnTo>
                    <a:pt x="21423" y="93870"/>
                  </a:lnTo>
                  <a:lnTo>
                    <a:pt x="21423" y="91208"/>
                  </a:lnTo>
                  <a:lnTo>
                    <a:pt x="18761" y="88482"/>
                  </a:lnTo>
                  <a:lnTo>
                    <a:pt x="16099" y="85820"/>
                  </a:lnTo>
                  <a:lnTo>
                    <a:pt x="13374" y="85820"/>
                  </a:lnTo>
                  <a:lnTo>
                    <a:pt x="13374" y="83158"/>
                  </a:lnTo>
                  <a:lnTo>
                    <a:pt x="10712" y="80433"/>
                  </a:lnTo>
                  <a:lnTo>
                    <a:pt x="13374" y="77771"/>
                  </a:lnTo>
                  <a:lnTo>
                    <a:pt x="10712" y="77771"/>
                  </a:lnTo>
                  <a:lnTo>
                    <a:pt x="10712" y="75109"/>
                  </a:lnTo>
                  <a:lnTo>
                    <a:pt x="13374" y="72446"/>
                  </a:lnTo>
                  <a:lnTo>
                    <a:pt x="13374" y="69721"/>
                  </a:lnTo>
                  <a:lnTo>
                    <a:pt x="16099" y="69721"/>
                  </a:lnTo>
                  <a:lnTo>
                    <a:pt x="16099" y="67059"/>
                  </a:lnTo>
                  <a:lnTo>
                    <a:pt x="16099" y="64397"/>
                  </a:lnTo>
                  <a:lnTo>
                    <a:pt x="13374" y="64397"/>
                  </a:lnTo>
                  <a:lnTo>
                    <a:pt x="13374" y="61672"/>
                  </a:lnTo>
                  <a:lnTo>
                    <a:pt x="13374" y="59009"/>
                  </a:lnTo>
                  <a:lnTo>
                    <a:pt x="13374" y="56347"/>
                  </a:lnTo>
                  <a:lnTo>
                    <a:pt x="10712" y="56347"/>
                  </a:lnTo>
                  <a:lnTo>
                    <a:pt x="10712" y="53622"/>
                  </a:lnTo>
                  <a:lnTo>
                    <a:pt x="8050" y="53622"/>
                  </a:lnTo>
                  <a:lnTo>
                    <a:pt x="8050" y="50960"/>
                  </a:lnTo>
                  <a:lnTo>
                    <a:pt x="5324" y="48298"/>
                  </a:lnTo>
                  <a:lnTo>
                    <a:pt x="8050" y="45572"/>
                  </a:lnTo>
                  <a:lnTo>
                    <a:pt x="8050" y="42910"/>
                  </a:lnTo>
                  <a:lnTo>
                    <a:pt x="5324" y="42910"/>
                  </a:lnTo>
                  <a:lnTo>
                    <a:pt x="5324" y="40248"/>
                  </a:lnTo>
                  <a:lnTo>
                    <a:pt x="8050" y="40248"/>
                  </a:lnTo>
                  <a:lnTo>
                    <a:pt x="8050" y="37586"/>
                  </a:lnTo>
                  <a:lnTo>
                    <a:pt x="8050" y="34860"/>
                  </a:lnTo>
                  <a:lnTo>
                    <a:pt x="8050" y="32198"/>
                  </a:lnTo>
                  <a:lnTo>
                    <a:pt x="5324" y="29537"/>
                  </a:lnTo>
                  <a:lnTo>
                    <a:pt x="2662" y="29537"/>
                  </a:lnTo>
                  <a:lnTo>
                    <a:pt x="2662" y="32198"/>
                  </a:lnTo>
                  <a:lnTo>
                    <a:pt x="0" y="32198"/>
                  </a:lnTo>
                  <a:lnTo>
                    <a:pt x="0" y="29537"/>
                  </a:lnTo>
                  <a:lnTo>
                    <a:pt x="0" y="26811"/>
                  </a:lnTo>
                  <a:lnTo>
                    <a:pt x="2662" y="24149"/>
                  </a:lnTo>
                  <a:lnTo>
                    <a:pt x="2662" y="21487"/>
                  </a:lnTo>
                  <a:lnTo>
                    <a:pt x="2662" y="18761"/>
                  </a:lnTo>
                  <a:lnTo>
                    <a:pt x="2662" y="16099"/>
                  </a:lnTo>
                  <a:lnTo>
                    <a:pt x="5324" y="13437"/>
                  </a:lnTo>
                  <a:lnTo>
                    <a:pt x="5324" y="10775"/>
                  </a:lnTo>
                  <a:lnTo>
                    <a:pt x="5324" y="8050"/>
                  </a:lnTo>
                  <a:lnTo>
                    <a:pt x="5324" y="5388"/>
                  </a:lnTo>
                  <a:lnTo>
                    <a:pt x="8050" y="5388"/>
                  </a:lnTo>
                  <a:lnTo>
                    <a:pt x="8050" y="2725"/>
                  </a:lnTo>
                  <a:lnTo>
                    <a:pt x="8050" y="0"/>
                  </a:lnTo>
                  <a:lnTo>
                    <a:pt x="10712" y="0"/>
                  </a:lnTo>
                  <a:lnTo>
                    <a:pt x="13374" y="10775"/>
                  </a:lnTo>
                  <a:lnTo>
                    <a:pt x="13374" y="13437"/>
                  </a:lnTo>
                  <a:lnTo>
                    <a:pt x="21423" y="16099"/>
                  </a:lnTo>
                  <a:lnTo>
                    <a:pt x="21423" y="24149"/>
                  </a:lnTo>
                  <a:lnTo>
                    <a:pt x="21423" y="26811"/>
                  </a:lnTo>
                  <a:lnTo>
                    <a:pt x="24149" y="29537"/>
                  </a:lnTo>
                  <a:lnTo>
                    <a:pt x="26811" y="29537"/>
                  </a:lnTo>
                  <a:lnTo>
                    <a:pt x="29473" y="29537"/>
                  </a:lnTo>
                  <a:lnTo>
                    <a:pt x="29473" y="32198"/>
                  </a:lnTo>
                  <a:lnTo>
                    <a:pt x="29473" y="34860"/>
                  </a:lnTo>
                  <a:lnTo>
                    <a:pt x="29473" y="37586"/>
                  </a:lnTo>
                  <a:lnTo>
                    <a:pt x="29473" y="40248"/>
                  </a:lnTo>
                  <a:lnTo>
                    <a:pt x="26811" y="40248"/>
                  </a:lnTo>
                  <a:lnTo>
                    <a:pt x="24149" y="42910"/>
                  </a:lnTo>
                  <a:lnTo>
                    <a:pt x="21423" y="42910"/>
                  </a:lnTo>
                  <a:lnTo>
                    <a:pt x="21423" y="45572"/>
                  </a:lnTo>
                  <a:lnTo>
                    <a:pt x="21423" y="48298"/>
                  </a:lnTo>
                  <a:lnTo>
                    <a:pt x="21423" y="50960"/>
                  </a:lnTo>
                  <a:lnTo>
                    <a:pt x="21423" y="53622"/>
                  </a:lnTo>
                  <a:lnTo>
                    <a:pt x="24149" y="53622"/>
                  </a:lnTo>
                  <a:lnTo>
                    <a:pt x="24149" y="56347"/>
                  </a:lnTo>
                  <a:lnTo>
                    <a:pt x="24149" y="59009"/>
                  </a:lnTo>
                  <a:lnTo>
                    <a:pt x="26811" y="59009"/>
                  </a:lnTo>
                  <a:lnTo>
                    <a:pt x="26811" y="61672"/>
                  </a:lnTo>
                  <a:lnTo>
                    <a:pt x="26811" y="64397"/>
                  </a:lnTo>
                  <a:lnTo>
                    <a:pt x="29473" y="64397"/>
                  </a:lnTo>
                  <a:lnTo>
                    <a:pt x="29473" y="67059"/>
                  </a:lnTo>
                  <a:lnTo>
                    <a:pt x="29473" y="69721"/>
                  </a:lnTo>
                  <a:lnTo>
                    <a:pt x="29473" y="72446"/>
                  </a:lnTo>
                  <a:lnTo>
                    <a:pt x="32135" y="72446"/>
                  </a:lnTo>
                  <a:lnTo>
                    <a:pt x="32135" y="75109"/>
                  </a:lnTo>
                  <a:lnTo>
                    <a:pt x="34860" y="75109"/>
                  </a:lnTo>
                  <a:lnTo>
                    <a:pt x="34860" y="77771"/>
                  </a:lnTo>
                  <a:lnTo>
                    <a:pt x="34860" y="80433"/>
                  </a:lnTo>
                  <a:lnTo>
                    <a:pt x="37523" y="80433"/>
                  </a:lnTo>
                  <a:lnTo>
                    <a:pt x="37523" y="83158"/>
                  </a:lnTo>
                  <a:lnTo>
                    <a:pt x="37523" y="85820"/>
                  </a:lnTo>
                  <a:lnTo>
                    <a:pt x="37523" y="88482"/>
                  </a:lnTo>
                  <a:lnTo>
                    <a:pt x="40185" y="88482"/>
                  </a:lnTo>
                  <a:lnTo>
                    <a:pt x="40185" y="91208"/>
                  </a:lnTo>
                  <a:lnTo>
                    <a:pt x="40185" y="93870"/>
                  </a:lnTo>
                  <a:lnTo>
                    <a:pt x="40185" y="96532"/>
                  </a:lnTo>
                  <a:lnTo>
                    <a:pt x="42910" y="96532"/>
                  </a:lnTo>
                  <a:lnTo>
                    <a:pt x="42910" y="99257"/>
                  </a:lnTo>
                  <a:lnTo>
                    <a:pt x="45572" y="101919"/>
                  </a:lnTo>
                  <a:lnTo>
                    <a:pt x="45572" y="104581"/>
                  </a:lnTo>
                  <a:lnTo>
                    <a:pt x="48234" y="107244"/>
                  </a:lnTo>
                  <a:lnTo>
                    <a:pt x="45572" y="107244"/>
                  </a:lnTo>
                  <a:lnTo>
                    <a:pt x="48234" y="107244"/>
                  </a:lnTo>
                  <a:lnTo>
                    <a:pt x="48234" y="109969"/>
                  </a:lnTo>
                  <a:lnTo>
                    <a:pt x="50960" y="109969"/>
                  </a:lnTo>
                  <a:lnTo>
                    <a:pt x="48234" y="109969"/>
                  </a:lnTo>
                  <a:lnTo>
                    <a:pt x="48234" y="112631"/>
                  </a:lnTo>
                  <a:lnTo>
                    <a:pt x="56284" y="112631"/>
                  </a:lnTo>
                  <a:lnTo>
                    <a:pt x="58946" y="112631"/>
                  </a:lnTo>
                  <a:lnTo>
                    <a:pt x="64333" y="112631"/>
                  </a:lnTo>
                  <a:lnTo>
                    <a:pt x="69721" y="112631"/>
                  </a:lnTo>
                  <a:lnTo>
                    <a:pt x="77770" y="112631"/>
                  </a:lnTo>
                  <a:lnTo>
                    <a:pt x="80433" y="112631"/>
                  </a:lnTo>
                  <a:lnTo>
                    <a:pt x="83095" y="112631"/>
                  </a:lnTo>
                  <a:lnTo>
                    <a:pt x="85757" y="112631"/>
                  </a:lnTo>
                  <a:lnTo>
                    <a:pt x="91144" y="112631"/>
                  </a:lnTo>
                  <a:lnTo>
                    <a:pt x="93806" y="112631"/>
                  </a:lnTo>
                  <a:lnTo>
                    <a:pt x="93806" y="115293"/>
                  </a:lnTo>
                  <a:lnTo>
                    <a:pt x="96532" y="115293"/>
                  </a:lnTo>
                  <a:lnTo>
                    <a:pt x="96532" y="118018"/>
                  </a:lnTo>
                  <a:lnTo>
                    <a:pt x="93806" y="118018"/>
                  </a:lnTo>
                  <a:lnTo>
                    <a:pt x="93806" y="120681"/>
                  </a:lnTo>
                  <a:lnTo>
                    <a:pt x="96532" y="120681"/>
                  </a:lnTo>
                  <a:lnTo>
                    <a:pt x="96532" y="118018"/>
                  </a:lnTo>
                  <a:lnTo>
                    <a:pt x="99194" y="118018"/>
                  </a:lnTo>
                  <a:lnTo>
                    <a:pt x="99194" y="120681"/>
                  </a:lnTo>
                  <a:lnTo>
                    <a:pt x="101856" y="120681"/>
                  </a:lnTo>
                  <a:lnTo>
                    <a:pt x="104581" y="118018"/>
                  </a:lnTo>
                  <a:lnTo>
                    <a:pt x="107243" y="118018"/>
                  </a:lnTo>
                  <a:lnTo>
                    <a:pt x="107243" y="120681"/>
                  </a:lnTo>
                  <a:lnTo>
                    <a:pt x="109905" y="120681"/>
                  </a:lnTo>
                  <a:lnTo>
                    <a:pt x="112631" y="120681"/>
                  </a:lnTo>
                  <a:lnTo>
                    <a:pt x="115293" y="120681"/>
                  </a:lnTo>
                  <a:lnTo>
                    <a:pt x="117955" y="120681"/>
                  </a:lnTo>
                  <a:lnTo>
                    <a:pt x="120617" y="120681"/>
                  </a:lnTo>
                  <a:lnTo>
                    <a:pt x="123343" y="120681"/>
                  </a:lnTo>
                  <a:lnTo>
                    <a:pt x="126005" y="120681"/>
                  </a:lnTo>
                  <a:lnTo>
                    <a:pt x="131392" y="120681"/>
                  </a:lnTo>
                  <a:lnTo>
                    <a:pt x="134054" y="120681"/>
                  </a:lnTo>
                  <a:lnTo>
                    <a:pt x="136716" y="120681"/>
                  </a:lnTo>
                  <a:lnTo>
                    <a:pt x="136716" y="12068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8" name="Freeform: Shape 247">
              <a:extLst>
                <a:ext uri="{FF2B5EF4-FFF2-40B4-BE49-F238E27FC236}">
                  <a16:creationId xmlns:a16="http://schemas.microsoft.com/office/drawing/2014/main" id="{7C3CF188-5645-E07F-E8D1-8FED656519CB}"/>
                </a:ext>
              </a:extLst>
            </p:cNvPr>
            <p:cNvSpPr/>
            <p:nvPr/>
          </p:nvSpPr>
          <p:spPr>
            <a:xfrm>
              <a:off x="1805440" y="4085137"/>
              <a:ext cx="203775" cy="252009"/>
            </a:xfrm>
            <a:custGeom>
              <a:avLst/>
              <a:gdLst>
                <a:gd name="connsiteX0" fmla="*/ 179626 w 203775"/>
                <a:gd name="connsiteY0" fmla="*/ 252009 h 252009"/>
                <a:gd name="connsiteX1" fmla="*/ 171577 w 203775"/>
                <a:gd name="connsiteY1" fmla="*/ 244023 h 252009"/>
                <a:gd name="connsiteX2" fmla="*/ 168915 w 203775"/>
                <a:gd name="connsiteY2" fmla="*/ 241298 h 252009"/>
                <a:gd name="connsiteX3" fmla="*/ 163591 w 203775"/>
                <a:gd name="connsiteY3" fmla="*/ 241298 h 252009"/>
                <a:gd name="connsiteX4" fmla="*/ 160865 w 203775"/>
                <a:gd name="connsiteY4" fmla="*/ 241298 h 252009"/>
                <a:gd name="connsiteX5" fmla="*/ 142104 w 203775"/>
                <a:gd name="connsiteY5" fmla="*/ 246685 h 252009"/>
                <a:gd name="connsiteX6" fmla="*/ 128730 w 203775"/>
                <a:gd name="connsiteY6" fmla="*/ 249347 h 252009"/>
                <a:gd name="connsiteX7" fmla="*/ 126005 w 203775"/>
                <a:gd name="connsiteY7" fmla="*/ 244023 h 252009"/>
                <a:gd name="connsiteX8" fmla="*/ 126005 w 203775"/>
                <a:gd name="connsiteY8" fmla="*/ 241298 h 252009"/>
                <a:gd name="connsiteX9" fmla="*/ 123343 w 203775"/>
                <a:gd name="connsiteY9" fmla="*/ 238635 h 252009"/>
                <a:gd name="connsiteX10" fmla="*/ 123343 w 203775"/>
                <a:gd name="connsiteY10" fmla="*/ 235973 h 252009"/>
                <a:gd name="connsiteX11" fmla="*/ 123343 w 203775"/>
                <a:gd name="connsiteY11" fmla="*/ 233248 h 252009"/>
                <a:gd name="connsiteX12" fmla="*/ 123343 w 203775"/>
                <a:gd name="connsiteY12" fmla="*/ 230586 h 252009"/>
                <a:gd name="connsiteX13" fmla="*/ 123343 w 203775"/>
                <a:gd name="connsiteY13" fmla="*/ 227924 h 252009"/>
                <a:gd name="connsiteX14" fmla="*/ 126005 w 203775"/>
                <a:gd name="connsiteY14" fmla="*/ 227924 h 252009"/>
                <a:gd name="connsiteX15" fmla="*/ 126005 w 203775"/>
                <a:gd name="connsiteY15" fmla="*/ 225198 h 252009"/>
                <a:gd name="connsiteX16" fmla="*/ 126005 w 203775"/>
                <a:gd name="connsiteY16" fmla="*/ 222536 h 252009"/>
                <a:gd name="connsiteX17" fmla="*/ 126005 w 203775"/>
                <a:gd name="connsiteY17" fmla="*/ 219874 h 252009"/>
                <a:gd name="connsiteX18" fmla="*/ 123343 w 203775"/>
                <a:gd name="connsiteY18" fmla="*/ 217212 h 252009"/>
                <a:gd name="connsiteX19" fmla="*/ 120681 w 203775"/>
                <a:gd name="connsiteY19" fmla="*/ 217212 h 252009"/>
                <a:gd name="connsiteX20" fmla="*/ 117955 w 203775"/>
                <a:gd name="connsiteY20" fmla="*/ 214487 h 252009"/>
                <a:gd name="connsiteX21" fmla="*/ 117955 w 203775"/>
                <a:gd name="connsiteY21" fmla="*/ 211825 h 252009"/>
                <a:gd name="connsiteX22" fmla="*/ 115293 w 203775"/>
                <a:gd name="connsiteY22" fmla="*/ 211825 h 252009"/>
                <a:gd name="connsiteX23" fmla="*/ 115293 w 203775"/>
                <a:gd name="connsiteY23" fmla="*/ 209163 h 252009"/>
                <a:gd name="connsiteX24" fmla="*/ 115293 w 203775"/>
                <a:gd name="connsiteY24" fmla="*/ 206437 h 252009"/>
                <a:gd name="connsiteX25" fmla="*/ 117955 w 203775"/>
                <a:gd name="connsiteY25" fmla="*/ 206437 h 252009"/>
                <a:gd name="connsiteX26" fmla="*/ 120681 w 203775"/>
                <a:gd name="connsiteY26" fmla="*/ 203775 h 252009"/>
                <a:gd name="connsiteX27" fmla="*/ 123343 w 203775"/>
                <a:gd name="connsiteY27" fmla="*/ 203775 h 252009"/>
                <a:gd name="connsiteX28" fmla="*/ 123343 w 203775"/>
                <a:gd name="connsiteY28" fmla="*/ 201113 h 252009"/>
                <a:gd name="connsiteX29" fmla="*/ 126005 w 203775"/>
                <a:gd name="connsiteY29" fmla="*/ 201113 h 252009"/>
                <a:gd name="connsiteX30" fmla="*/ 128730 w 203775"/>
                <a:gd name="connsiteY30" fmla="*/ 198388 h 252009"/>
                <a:gd name="connsiteX31" fmla="*/ 131392 w 203775"/>
                <a:gd name="connsiteY31" fmla="*/ 198388 h 252009"/>
                <a:gd name="connsiteX32" fmla="*/ 131392 w 203775"/>
                <a:gd name="connsiteY32" fmla="*/ 195726 h 252009"/>
                <a:gd name="connsiteX33" fmla="*/ 134054 w 203775"/>
                <a:gd name="connsiteY33" fmla="*/ 195726 h 252009"/>
                <a:gd name="connsiteX34" fmla="*/ 134054 w 203775"/>
                <a:gd name="connsiteY34" fmla="*/ 193063 h 252009"/>
                <a:gd name="connsiteX35" fmla="*/ 136780 w 203775"/>
                <a:gd name="connsiteY35" fmla="*/ 190338 h 252009"/>
                <a:gd name="connsiteX36" fmla="*/ 136780 w 203775"/>
                <a:gd name="connsiteY36" fmla="*/ 187676 h 252009"/>
                <a:gd name="connsiteX37" fmla="*/ 136780 w 203775"/>
                <a:gd name="connsiteY37" fmla="*/ 185014 h 252009"/>
                <a:gd name="connsiteX38" fmla="*/ 139442 w 203775"/>
                <a:gd name="connsiteY38" fmla="*/ 185014 h 252009"/>
                <a:gd name="connsiteX39" fmla="*/ 139442 w 203775"/>
                <a:gd name="connsiteY39" fmla="*/ 182352 h 252009"/>
                <a:gd name="connsiteX40" fmla="*/ 142104 w 203775"/>
                <a:gd name="connsiteY40" fmla="*/ 182352 h 252009"/>
                <a:gd name="connsiteX41" fmla="*/ 144766 w 203775"/>
                <a:gd name="connsiteY41" fmla="*/ 182352 h 252009"/>
                <a:gd name="connsiteX42" fmla="*/ 147491 w 203775"/>
                <a:gd name="connsiteY42" fmla="*/ 182352 h 252009"/>
                <a:gd name="connsiteX43" fmla="*/ 150153 w 203775"/>
                <a:gd name="connsiteY43" fmla="*/ 182352 h 252009"/>
                <a:gd name="connsiteX44" fmla="*/ 152816 w 203775"/>
                <a:gd name="connsiteY44" fmla="*/ 182352 h 252009"/>
                <a:gd name="connsiteX45" fmla="*/ 152816 w 203775"/>
                <a:gd name="connsiteY45" fmla="*/ 179626 h 252009"/>
                <a:gd name="connsiteX46" fmla="*/ 150153 w 203775"/>
                <a:gd name="connsiteY46" fmla="*/ 176964 h 252009"/>
                <a:gd name="connsiteX47" fmla="*/ 147491 w 203775"/>
                <a:gd name="connsiteY47" fmla="*/ 176964 h 252009"/>
                <a:gd name="connsiteX48" fmla="*/ 147491 w 203775"/>
                <a:gd name="connsiteY48" fmla="*/ 174302 h 252009"/>
                <a:gd name="connsiteX49" fmla="*/ 144766 w 203775"/>
                <a:gd name="connsiteY49" fmla="*/ 171577 h 252009"/>
                <a:gd name="connsiteX50" fmla="*/ 144766 w 203775"/>
                <a:gd name="connsiteY50" fmla="*/ 168914 h 252009"/>
                <a:gd name="connsiteX51" fmla="*/ 142104 w 203775"/>
                <a:gd name="connsiteY51" fmla="*/ 168914 h 252009"/>
                <a:gd name="connsiteX52" fmla="*/ 142104 w 203775"/>
                <a:gd name="connsiteY52" fmla="*/ 166253 h 252009"/>
                <a:gd name="connsiteX53" fmla="*/ 139442 w 203775"/>
                <a:gd name="connsiteY53" fmla="*/ 166253 h 252009"/>
                <a:gd name="connsiteX54" fmla="*/ 139442 w 203775"/>
                <a:gd name="connsiteY54" fmla="*/ 163527 h 252009"/>
                <a:gd name="connsiteX55" fmla="*/ 136780 w 203775"/>
                <a:gd name="connsiteY55" fmla="*/ 163527 h 252009"/>
                <a:gd name="connsiteX56" fmla="*/ 134054 w 203775"/>
                <a:gd name="connsiteY56" fmla="*/ 163527 h 252009"/>
                <a:gd name="connsiteX57" fmla="*/ 131392 w 203775"/>
                <a:gd name="connsiteY57" fmla="*/ 160865 h 252009"/>
                <a:gd name="connsiteX58" fmla="*/ 128730 w 203775"/>
                <a:gd name="connsiteY58" fmla="*/ 160865 h 252009"/>
                <a:gd name="connsiteX59" fmla="*/ 128730 w 203775"/>
                <a:gd name="connsiteY59" fmla="*/ 158203 h 252009"/>
                <a:gd name="connsiteX60" fmla="*/ 126005 w 203775"/>
                <a:gd name="connsiteY60" fmla="*/ 158203 h 252009"/>
                <a:gd name="connsiteX61" fmla="*/ 126005 w 203775"/>
                <a:gd name="connsiteY61" fmla="*/ 155541 h 252009"/>
                <a:gd name="connsiteX62" fmla="*/ 123343 w 203775"/>
                <a:gd name="connsiteY62" fmla="*/ 152815 h 252009"/>
                <a:gd name="connsiteX63" fmla="*/ 120681 w 203775"/>
                <a:gd name="connsiteY63" fmla="*/ 152815 h 252009"/>
                <a:gd name="connsiteX64" fmla="*/ 117955 w 203775"/>
                <a:gd name="connsiteY64" fmla="*/ 150153 h 252009"/>
                <a:gd name="connsiteX65" fmla="*/ 115293 w 203775"/>
                <a:gd name="connsiteY65" fmla="*/ 150153 h 252009"/>
                <a:gd name="connsiteX66" fmla="*/ 115293 w 203775"/>
                <a:gd name="connsiteY66" fmla="*/ 147491 h 252009"/>
                <a:gd name="connsiteX67" fmla="*/ 112631 w 203775"/>
                <a:gd name="connsiteY67" fmla="*/ 147491 h 252009"/>
                <a:gd name="connsiteX68" fmla="*/ 109969 w 203775"/>
                <a:gd name="connsiteY68" fmla="*/ 147491 h 252009"/>
                <a:gd name="connsiteX69" fmla="*/ 107243 w 203775"/>
                <a:gd name="connsiteY69" fmla="*/ 147491 h 252009"/>
                <a:gd name="connsiteX70" fmla="*/ 104581 w 203775"/>
                <a:gd name="connsiteY70" fmla="*/ 144766 h 252009"/>
                <a:gd name="connsiteX71" fmla="*/ 101919 w 203775"/>
                <a:gd name="connsiteY71" fmla="*/ 144766 h 252009"/>
                <a:gd name="connsiteX72" fmla="*/ 99194 w 203775"/>
                <a:gd name="connsiteY72" fmla="*/ 144766 h 252009"/>
                <a:gd name="connsiteX73" fmla="*/ 96532 w 203775"/>
                <a:gd name="connsiteY73" fmla="*/ 142104 h 252009"/>
                <a:gd name="connsiteX74" fmla="*/ 93870 w 203775"/>
                <a:gd name="connsiteY74" fmla="*/ 142104 h 252009"/>
                <a:gd name="connsiteX75" fmla="*/ 91144 w 203775"/>
                <a:gd name="connsiteY75" fmla="*/ 142104 h 252009"/>
                <a:gd name="connsiteX76" fmla="*/ 88482 w 203775"/>
                <a:gd name="connsiteY76" fmla="*/ 142104 h 252009"/>
                <a:gd name="connsiteX77" fmla="*/ 88482 w 203775"/>
                <a:gd name="connsiteY77" fmla="*/ 139442 h 252009"/>
                <a:gd name="connsiteX78" fmla="*/ 85820 w 203775"/>
                <a:gd name="connsiteY78" fmla="*/ 139442 h 252009"/>
                <a:gd name="connsiteX79" fmla="*/ 83158 w 203775"/>
                <a:gd name="connsiteY79" fmla="*/ 139442 h 252009"/>
                <a:gd name="connsiteX80" fmla="*/ 80433 w 203775"/>
                <a:gd name="connsiteY80" fmla="*/ 139442 h 252009"/>
                <a:gd name="connsiteX81" fmla="*/ 80433 w 203775"/>
                <a:gd name="connsiteY81" fmla="*/ 136716 h 252009"/>
                <a:gd name="connsiteX82" fmla="*/ 77770 w 203775"/>
                <a:gd name="connsiteY82" fmla="*/ 136716 h 252009"/>
                <a:gd name="connsiteX83" fmla="*/ 75108 w 203775"/>
                <a:gd name="connsiteY83" fmla="*/ 134054 h 252009"/>
                <a:gd name="connsiteX84" fmla="*/ 75108 w 203775"/>
                <a:gd name="connsiteY84" fmla="*/ 131392 h 252009"/>
                <a:gd name="connsiteX85" fmla="*/ 72383 w 203775"/>
                <a:gd name="connsiteY85" fmla="*/ 131392 h 252009"/>
                <a:gd name="connsiteX86" fmla="*/ 72383 w 203775"/>
                <a:gd name="connsiteY86" fmla="*/ 128730 h 252009"/>
                <a:gd name="connsiteX87" fmla="*/ 69721 w 203775"/>
                <a:gd name="connsiteY87" fmla="*/ 126005 h 252009"/>
                <a:gd name="connsiteX88" fmla="*/ 67059 w 203775"/>
                <a:gd name="connsiteY88" fmla="*/ 126005 h 252009"/>
                <a:gd name="connsiteX89" fmla="*/ 64333 w 203775"/>
                <a:gd name="connsiteY89" fmla="*/ 126005 h 252009"/>
                <a:gd name="connsiteX90" fmla="*/ 61671 w 203775"/>
                <a:gd name="connsiteY90" fmla="*/ 126005 h 252009"/>
                <a:gd name="connsiteX91" fmla="*/ 59009 w 203775"/>
                <a:gd name="connsiteY91" fmla="*/ 126005 h 252009"/>
                <a:gd name="connsiteX92" fmla="*/ 56284 w 203775"/>
                <a:gd name="connsiteY92" fmla="*/ 126005 h 252009"/>
                <a:gd name="connsiteX93" fmla="*/ 53622 w 203775"/>
                <a:gd name="connsiteY93" fmla="*/ 126005 h 252009"/>
                <a:gd name="connsiteX94" fmla="*/ 50960 w 203775"/>
                <a:gd name="connsiteY94" fmla="*/ 126005 h 252009"/>
                <a:gd name="connsiteX95" fmla="*/ 48298 w 203775"/>
                <a:gd name="connsiteY95" fmla="*/ 126005 h 252009"/>
                <a:gd name="connsiteX96" fmla="*/ 45572 w 203775"/>
                <a:gd name="connsiteY96" fmla="*/ 126005 h 252009"/>
                <a:gd name="connsiteX97" fmla="*/ 42910 w 203775"/>
                <a:gd name="connsiteY97" fmla="*/ 128730 h 252009"/>
                <a:gd name="connsiteX98" fmla="*/ 40248 w 203775"/>
                <a:gd name="connsiteY98" fmla="*/ 128730 h 252009"/>
                <a:gd name="connsiteX99" fmla="*/ 37523 w 203775"/>
                <a:gd name="connsiteY99" fmla="*/ 128730 h 252009"/>
                <a:gd name="connsiteX100" fmla="*/ 34860 w 203775"/>
                <a:gd name="connsiteY100" fmla="*/ 128730 h 252009"/>
                <a:gd name="connsiteX101" fmla="*/ 32198 w 203775"/>
                <a:gd name="connsiteY101" fmla="*/ 128730 h 252009"/>
                <a:gd name="connsiteX102" fmla="*/ 29473 w 203775"/>
                <a:gd name="connsiteY102" fmla="*/ 128730 h 252009"/>
                <a:gd name="connsiteX103" fmla="*/ 29473 w 203775"/>
                <a:gd name="connsiteY103" fmla="*/ 131392 h 252009"/>
                <a:gd name="connsiteX104" fmla="*/ 26811 w 203775"/>
                <a:gd name="connsiteY104" fmla="*/ 131392 h 252009"/>
                <a:gd name="connsiteX105" fmla="*/ 24149 w 203775"/>
                <a:gd name="connsiteY105" fmla="*/ 131392 h 252009"/>
                <a:gd name="connsiteX106" fmla="*/ 21487 w 203775"/>
                <a:gd name="connsiteY106" fmla="*/ 131392 h 252009"/>
                <a:gd name="connsiteX107" fmla="*/ 21487 w 203775"/>
                <a:gd name="connsiteY107" fmla="*/ 134054 h 252009"/>
                <a:gd name="connsiteX108" fmla="*/ 18761 w 203775"/>
                <a:gd name="connsiteY108" fmla="*/ 134054 h 252009"/>
                <a:gd name="connsiteX109" fmla="*/ 16099 w 203775"/>
                <a:gd name="connsiteY109" fmla="*/ 134054 h 252009"/>
                <a:gd name="connsiteX110" fmla="*/ 16099 w 203775"/>
                <a:gd name="connsiteY110" fmla="*/ 136716 h 252009"/>
                <a:gd name="connsiteX111" fmla="*/ 13437 w 203775"/>
                <a:gd name="connsiteY111" fmla="*/ 136716 h 252009"/>
                <a:gd name="connsiteX112" fmla="*/ 10712 w 203775"/>
                <a:gd name="connsiteY112" fmla="*/ 139442 h 252009"/>
                <a:gd name="connsiteX113" fmla="*/ 8050 w 203775"/>
                <a:gd name="connsiteY113" fmla="*/ 139442 h 252009"/>
                <a:gd name="connsiteX114" fmla="*/ 5388 w 203775"/>
                <a:gd name="connsiteY114" fmla="*/ 142104 h 252009"/>
                <a:gd name="connsiteX115" fmla="*/ 5388 w 203775"/>
                <a:gd name="connsiteY115" fmla="*/ 139442 h 252009"/>
                <a:gd name="connsiteX116" fmla="*/ 5388 w 203775"/>
                <a:gd name="connsiteY116" fmla="*/ 136716 h 252009"/>
                <a:gd name="connsiteX117" fmla="*/ 2662 w 203775"/>
                <a:gd name="connsiteY117" fmla="*/ 136716 h 252009"/>
                <a:gd name="connsiteX118" fmla="*/ 2662 w 203775"/>
                <a:gd name="connsiteY118" fmla="*/ 134054 h 252009"/>
                <a:gd name="connsiteX119" fmla="*/ 0 w 203775"/>
                <a:gd name="connsiteY119" fmla="*/ 131392 h 252009"/>
                <a:gd name="connsiteX120" fmla="*/ 2662 w 203775"/>
                <a:gd name="connsiteY120" fmla="*/ 131392 h 252009"/>
                <a:gd name="connsiteX121" fmla="*/ 5388 w 203775"/>
                <a:gd name="connsiteY121" fmla="*/ 128730 h 252009"/>
                <a:gd name="connsiteX122" fmla="*/ 5388 w 203775"/>
                <a:gd name="connsiteY122" fmla="*/ 126005 h 252009"/>
                <a:gd name="connsiteX123" fmla="*/ 5388 w 203775"/>
                <a:gd name="connsiteY123" fmla="*/ 123342 h 252009"/>
                <a:gd name="connsiteX124" fmla="*/ 5388 w 203775"/>
                <a:gd name="connsiteY124" fmla="*/ 120680 h 252009"/>
                <a:gd name="connsiteX125" fmla="*/ 5388 w 203775"/>
                <a:gd name="connsiteY125" fmla="*/ 117955 h 252009"/>
                <a:gd name="connsiteX126" fmla="*/ 2662 w 203775"/>
                <a:gd name="connsiteY126" fmla="*/ 117955 h 252009"/>
                <a:gd name="connsiteX127" fmla="*/ 2662 w 203775"/>
                <a:gd name="connsiteY127" fmla="*/ 115293 h 252009"/>
                <a:gd name="connsiteX128" fmla="*/ 2662 w 203775"/>
                <a:gd name="connsiteY128" fmla="*/ 112631 h 252009"/>
                <a:gd name="connsiteX129" fmla="*/ 5388 w 203775"/>
                <a:gd name="connsiteY129" fmla="*/ 109905 h 252009"/>
                <a:gd name="connsiteX130" fmla="*/ 8050 w 203775"/>
                <a:gd name="connsiteY130" fmla="*/ 109905 h 252009"/>
                <a:gd name="connsiteX131" fmla="*/ 8050 w 203775"/>
                <a:gd name="connsiteY131" fmla="*/ 107243 h 252009"/>
                <a:gd name="connsiteX132" fmla="*/ 8050 w 203775"/>
                <a:gd name="connsiteY132" fmla="*/ 104581 h 252009"/>
                <a:gd name="connsiteX133" fmla="*/ 10712 w 203775"/>
                <a:gd name="connsiteY133" fmla="*/ 104581 h 252009"/>
                <a:gd name="connsiteX134" fmla="*/ 10712 w 203775"/>
                <a:gd name="connsiteY134" fmla="*/ 101856 h 252009"/>
                <a:gd name="connsiteX135" fmla="*/ 10712 w 203775"/>
                <a:gd name="connsiteY135" fmla="*/ 99194 h 252009"/>
                <a:gd name="connsiteX136" fmla="*/ 10712 w 203775"/>
                <a:gd name="connsiteY136" fmla="*/ 96532 h 252009"/>
                <a:gd name="connsiteX137" fmla="*/ 13437 w 203775"/>
                <a:gd name="connsiteY137" fmla="*/ 96532 h 252009"/>
                <a:gd name="connsiteX138" fmla="*/ 13437 w 203775"/>
                <a:gd name="connsiteY138" fmla="*/ 93870 h 252009"/>
                <a:gd name="connsiteX139" fmla="*/ 16099 w 203775"/>
                <a:gd name="connsiteY139" fmla="*/ 93870 h 252009"/>
                <a:gd name="connsiteX140" fmla="*/ 16099 w 203775"/>
                <a:gd name="connsiteY140" fmla="*/ 91144 h 252009"/>
                <a:gd name="connsiteX141" fmla="*/ 16099 w 203775"/>
                <a:gd name="connsiteY141" fmla="*/ 88482 h 252009"/>
                <a:gd name="connsiteX142" fmla="*/ 16099 w 203775"/>
                <a:gd name="connsiteY142" fmla="*/ 85820 h 252009"/>
                <a:gd name="connsiteX143" fmla="*/ 18761 w 203775"/>
                <a:gd name="connsiteY143" fmla="*/ 83095 h 252009"/>
                <a:gd name="connsiteX144" fmla="*/ 18761 w 203775"/>
                <a:gd name="connsiteY144" fmla="*/ 80433 h 252009"/>
                <a:gd name="connsiteX145" fmla="*/ 21487 w 203775"/>
                <a:gd name="connsiteY145" fmla="*/ 80433 h 252009"/>
                <a:gd name="connsiteX146" fmla="*/ 21487 w 203775"/>
                <a:gd name="connsiteY146" fmla="*/ 77770 h 252009"/>
                <a:gd name="connsiteX147" fmla="*/ 24149 w 203775"/>
                <a:gd name="connsiteY147" fmla="*/ 77770 h 252009"/>
                <a:gd name="connsiteX148" fmla="*/ 24149 w 203775"/>
                <a:gd name="connsiteY148" fmla="*/ 80433 h 252009"/>
                <a:gd name="connsiteX149" fmla="*/ 26811 w 203775"/>
                <a:gd name="connsiteY149" fmla="*/ 80433 h 252009"/>
                <a:gd name="connsiteX150" fmla="*/ 29473 w 203775"/>
                <a:gd name="connsiteY150" fmla="*/ 80433 h 252009"/>
                <a:gd name="connsiteX151" fmla="*/ 32198 w 203775"/>
                <a:gd name="connsiteY151" fmla="*/ 80433 h 252009"/>
                <a:gd name="connsiteX152" fmla="*/ 34860 w 203775"/>
                <a:gd name="connsiteY152" fmla="*/ 77770 h 252009"/>
                <a:gd name="connsiteX153" fmla="*/ 37523 w 203775"/>
                <a:gd name="connsiteY153" fmla="*/ 77770 h 252009"/>
                <a:gd name="connsiteX154" fmla="*/ 37523 w 203775"/>
                <a:gd name="connsiteY154" fmla="*/ 75045 h 252009"/>
                <a:gd name="connsiteX155" fmla="*/ 37523 w 203775"/>
                <a:gd name="connsiteY155" fmla="*/ 72383 h 252009"/>
                <a:gd name="connsiteX156" fmla="*/ 37523 w 203775"/>
                <a:gd name="connsiteY156" fmla="*/ 69721 h 252009"/>
                <a:gd name="connsiteX157" fmla="*/ 40248 w 203775"/>
                <a:gd name="connsiteY157" fmla="*/ 69721 h 252009"/>
                <a:gd name="connsiteX158" fmla="*/ 40248 w 203775"/>
                <a:gd name="connsiteY158" fmla="*/ 67059 h 252009"/>
                <a:gd name="connsiteX159" fmla="*/ 40248 w 203775"/>
                <a:gd name="connsiteY159" fmla="*/ 64333 h 252009"/>
                <a:gd name="connsiteX160" fmla="*/ 40248 w 203775"/>
                <a:gd name="connsiteY160" fmla="*/ 61671 h 252009"/>
                <a:gd name="connsiteX161" fmla="*/ 42910 w 203775"/>
                <a:gd name="connsiteY161" fmla="*/ 59009 h 252009"/>
                <a:gd name="connsiteX162" fmla="*/ 45572 w 203775"/>
                <a:gd name="connsiteY162" fmla="*/ 59009 h 252009"/>
                <a:gd name="connsiteX163" fmla="*/ 45572 w 203775"/>
                <a:gd name="connsiteY163" fmla="*/ 61671 h 252009"/>
                <a:gd name="connsiteX164" fmla="*/ 48298 w 203775"/>
                <a:gd name="connsiteY164" fmla="*/ 61671 h 252009"/>
                <a:gd name="connsiteX165" fmla="*/ 50960 w 203775"/>
                <a:gd name="connsiteY165" fmla="*/ 64333 h 252009"/>
                <a:gd name="connsiteX166" fmla="*/ 53622 w 203775"/>
                <a:gd name="connsiteY166" fmla="*/ 64333 h 252009"/>
                <a:gd name="connsiteX167" fmla="*/ 56284 w 203775"/>
                <a:gd name="connsiteY167" fmla="*/ 64333 h 252009"/>
                <a:gd name="connsiteX168" fmla="*/ 59009 w 203775"/>
                <a:gd name="connsiteY168" fmla="*/ 61671 h 252009"/>
                <a:gd name="connsiteX169" fmla="*/ 61671 w 203775"/>
                <a:gd name="connsiteY169" fmla="*/ 61671 h 252009"/>
                <a:gd name="connsiteX170" fmla="*/ 64333 w 203775"/>
                <a:gd name="connsiteY170" fmla="*/ 61671 h 252009"/>
                <a:gd name="connsiteX171" fmla="*/ 64333 w 203775"/>
                <a:gd name="connsiteY171" fmla="*/ 59009 h 252009"/>
                <a:gd name="connsiteX172" fmla="*/ 67059 w 203775"/>
                <a:gd name="connsiteY172" fmla="*/ 59009 h 252009"/>
                <a:gd name="connsiteX173" fmla="*/ 69721 w 203775"/>
                <a:gd name="connsiteY173" fmla="*/ 59009 h 252009"/>
                <a:gd name="connsiteX174" fmla="*/ 72383 w 203775"/>
                <a:gd name="connsiteY174" fmla="*/ 59009 h 252009"/>
                <a:gd name="connsiteX175" fmla="*/ 75108 w 203775"/>
                <a:gd name="connsiteY175" fmla="*/ 59009 h 252009"/>
                <a:gd name="connsiteX176" fmla="*/ 77770 w 203775"/>
                <a:gd name="connsiteY176" fmla="*/ 56284 h 252009"/>
                <a:gd name="connsiteX177" fmla="*/ 80433 w 203775"/>
                <a:gd name="connsiteY177" fmla="*/ 56284 h 252009"/>
                <a:gd name="connsiteX178" fmla="*/ 83158 w 203775"/>
                <a:gd name="connsiteY178" fmla="*/ 56284 h 252009"/>
                <a:gd name="connsiteX179" fmla="*/ 85820 w 203775"/>
                <a:gd name="connsiteY179" fmla="*/ 53621 h 252009"/>
                <a:gd name="connsiteX180" fmla="*/ 88482 w 203775"/>
                <a:gd name="connsiteY180" fmla="*/ 53621 h 252009"/>
                <a:gd name="connsiteX181" fmla="*/ 91144 w 203775"/>
                <a:gd name="connsiteY181" fmla="*/ 50959 h 252009"/>
                <a:gd name="connsiteX182" fmla="*/ 93870 w 203775"/>
                <a:gd name="connsiteY182" fmla="*/ 50959 h 252009"/>
                <a:gd name="connsiteX183" fmla="*/ 96532 w 203775"/>
                <a:gd name="connsiteY183" fmla="*/ 50959 h 252009"/>
                <a:gd name="connsiteX184" fmla="*/ 99194 w 203775"/>
                <a:gd name="connsiteY184" fmla="*/ 48234 h 252009"/>
                <a:gd name="connsiteX185" fmla="*/ 99194 w 203775"/>
                <a:gd name="connsiteY185" fmla="*/ 45572 h 252009"/>
                <a:gd name="connsiteX186" fmla="*/ 101919 w 203775"/>
                <a:gd name="connsiteY186" fmla="*/ 42910 h 252009"/>
                <a:gd name="connsiteX187" fmla="*/ 101919 w 203775"/>
                <a:gd name="connsiteY187" fmla="*/ 40248 h 252009"/>
                <a:gd name="connsiteX188" fmla="*/ 101919 w 203775"/>
                <a:gd name="connsiteY188" fmla="*/ 37522 h 252009"/>
                <a:gd name="connsiteX189" fmla="*/ 101919 w 203775"/>
                <a:gd name="connsiteY189" fmla="*/ 34860 h 252009"/>
                <a:gd name="connsiteX190" fmla="*/ 101919 w 203775"/>
                <a:gd name="connsiteY190" fmla="*/ 32198 h 252009"/>
                <a:gd name="connsiteX191" fmla="*/ 101919 w 203775"/>
                <a:gd name="connsiteY191" fmla="*/ 29473 h 252009"/>
                <a:gd name="connsiteX192" fmla="*/ 101919 w 203775"/>
                <a:gd name="connsiteY192" fmla="*/ 26811 h 252009"/>
                <a:gd name="connsiteX193" fmla="*/ 104581 w 203775"/>
                <a:gd name="connsiteY193" fmla="*/ 26811 h 252009"/>
                <a:gd name="connsiteX194" fmla="*/ 104581 w 203775"/>
                <a:gd name="connsiteY194" fmla="*/ 24149 h 252009"/>
                <a:gd name="connsiteX195" fmla="*/ 104581 w 203775"/>
                <a:gd name="connsiteY195" fmla="*/ 21423 h 252009"/>
                <a:gd name="connsiteX196" fmla="*/ 107243 w 203775"/>
                <a:gd name="connsiteY196" fmla="*/ 21423 h 252009"/>
                <a:gd name="connsiteX197" fmla="*/ 109969 w 203775"/>
                <a:gd name="connsiteY197" fmla="*/ 21423 h 252009"/>
                <a:gd name="connsiteX198" fmla="*/ 109969 w 203775"/>
                <a:gd name="connsiteY198" fmla="*/ 18761 h 252009"/>
                <a:gd name="connsiteX199" fmla="*/ 112631 w 203775"/>
                <a:gd name="connsiteY199" fmla="*/ 18761 h 252009"/>
                <a:gd name="connsiteX200" fmla="*/ 112631 w 203775"/>
                <a:gd name="connsiteY200" fmla="*/ 16099 h 252009"/>
                <a:gd name="connsiteX201" fmla="*/ 115293 w 203775"/>
                <a:gd name="connsiteY201" fmla="*/ 16099 h 252009"/>
                <a:gd name="connsiteX202" fmla="*/ 117955 w 203775"/>
                <a:gd name="connsiteY202" fmla="*/ 16099 h 252009"/>
                <a:gd name="connsiteX203" fmla="*/ 120681 w 203775"/>
                <a:gd name="connsiteY203" fmla="*/ 16099 h 252009"/>
                <a:gd name="connsiteX204" fmla="*/ 120681 w 203775"/>
                <a:gd name="connsiteY204" fmla="*/ 13374 h 252009"/>
                <a:gd name="connsiteX205" fmla="*/ 123343 w 203775"/>
                <a:gd name="connsiteY205" fmla="*/ 13374 h 252009"/>
                <a:gd name="connsiteX206" fmla="*/ 123343 w 203775"/>
                <a:gd name="connsiteY206" fmla="*/ 10712 h 252009"/>
                <a:gd name="connsiteX207" fmla="*/ 126005 w 203775"/>
                <a:gd name="connsiteY207" fmla="*/ 10712 h 252009"/>
                <a:gd name="connsiteX208" fmla="*/ 126005 w 203775"/>
                <a:gd name="connsiteY208" fmla="*/ 13374 h 252009"/>
                <a:gd name="connsiteX209" fmla="*/ 128730 w 203775"/>
                <a:gd name="connsiteY209" fmla="*/ 13374 h 252009"/>
                <a:gd name="connsiteX210" fmla="*/ 131392 w 203775"/>
                <a:gd name="connsiteY210" fmla="*/ 10712 h 252009"/>
                <a:gd name="connsiteX211" fmla="*/ 131392 w 203775"/>
                <a:gd name="connsiteY211" fmla="*/ 13374 h 252009"/>
                <a:gd name="connsiteX212" fmla="*/ 134054 w 203775"/>
                <a:gd name="connsiteY212" fmla="*/ 13374 h 252009"/>
                <a:gd name="connsiteX213" fmla="*/ 134054 w 203775"/>
                <a:gd name="connsiteY213" fmla="*/ 10712 h 252009"/>
                <a:gd name="connsiteX214" fmla="*/ 136780 w 203775"/>
                <a:gd name="connsiteY214" fmla="*/ 10712 h 252009"/>
                <a:gd name="connsiteX215" fmla="*/ 139442 w 203775"/>
                <a:gd name="connsiteY215" fmla="*/ 10712 h 252009"/>
                <a:gd name="connsiteX216" fmla="*/ 142104 w 203775"/>
                <a:gd name="connsiteY216" fmla="*/ 10712 h 252009"/>
                <a:gd name="connsiteX217" fmla="*/ 144766 w 203775"/>
                <a:gd name="connsiteY217" fmla="*/ 10712 h 252009"/>
                <a:gd name="connsiteX218" fmla="*/ 144766 w 203775"/>
                <a:gd name="connsiteY218" fmla="*/ 8049 h 252009"/>
                <a:gd name="connsiteX219" fmla="*/ 144766 w 203775"/>
                <a:gd name="connsiteY219" fmla="*/ 5387 h 252009"/>
                <a:gd name="connsiteX220" fmla="*/ 147491 w 203775"/>
                <a:gd name="connsiteY220" fmla="*/ 5387 h 252009"/>
                <a:gd name="connsiteX221" fmla="*/ 150153 w 203775"/>
                <a:gd name="connsiteY221" fmla="*/ 5387 h 252009"/>
                <a:gd name="connsiteX222" fmla="*/ 152816 w 203775"/>
                <a:gd name="connsiteY222" fmla="*/ 5387 h 252009"/>
                <a:gd name="connsiteX223" fmla="*/ 152816 w 203775"/>
                <a:gd name="connsiteY223" fmla="*/ 2662 h 252009"/>
                <a:gd name="connsiteX224" fmla="*/ 155541 w 203775"/>
                <a:gd name="connsiteY224" fmla="*/ 2662 h 252009"/>
                <a:gd name="connsiteX225" fmla="*/ 155541 w 203775"/>
                <a:gd name="connsiteY225" fmla="*/ 0 h 252009"/>
                <a:gd name="connsiteX226" fmla="*/ 155541 w 203775"/>
                <a:gd name="connsiteY226" fmla="*/ 2662 h 252009"/>
                <a:gd name="connsiteX227" fmla="*/ 155541 w 203775"/>
                <a:gd name="connsiteY227" fmla="*/ 5387 h 252009"/>
                <a:gd name="connsiteX228" fmla="*/ 158203 w 203775"/>
                <a:gd name="connsiteY228" fmla="*/ 5387 h 252009"/>
                <a:gd name="connsiteX229" fmla="*/ 160865 w 203775"/>
                <a:gd name="connsiteY229" fmla="*/ 8049 h 252009"/>
                <a:gd name="connsiteX230" fmla="*/ 160865 w 203775"/>
                <a:gd name="connsiteY230" fmla="*/ 10712 h 252009"/>
                <a:gd name="connsiteX231" fmla="*/ 160865 w 203775"/>
                <a:gd name="connsiteY231" fmla="*/ 13374 h 252009"/>
                <a:gd name="connsiteX232" fmla="*/ 163591 w 203775"/>
                <a:gd name="connsiteY232" fmla="*/ 13374 h 252009"/>
                <a:gd name="connsiteX233" fmla="*/ 163591 w 203775"/>
                <a:gd name="connsiteY233" fmla="*/ 16099 h 252009"/>
                <a:gd name="connsiteX234" fmla="*/ 166253 w 203775"/>
                <a:gd name="connsiteY234" fmla="*/ 16099 h 252009"/>
                <a:gd name="connsiteX235" fmla="*/ 166253 w 203775"/>
                <a:gd name="connsiteY235" fmla="*/ 13374 h 252009"/>
                <a:gd name="connsiteX236" fmla="*/ 168915 w 203775"/>
                <a:gd name="connsiteY236" fmla="*/ 13374 h 252009"/>
                <a:gd name="connsiteX237" fmla="*/ 168915 w 203775"/>
                <a:gd name="connsiteY237" fmla="*/ 10712 h 252009"/>
                <a:gd name="connsiteX238" fmla="*/ 171577 w 203775"/>
                <a:gd name="connsiteY238" fmla="*/ 10712 h 252009"/>
                <a:gd name="connsiteX239" fmla="*/ 174302 w 203775"/>
                <a:gd name="connsiteY239" fmla="*/ 8049 h 252009"/>
                <a:gd name="connsiteX240" fmla="*/ 176964 w 203775"/>
                <a:gd name="connsiteY240" fmla="*/ 8049 h 252009"/>
                <a:gd name="connsiteX241" fmla="*/ 179626 w 203775"/>
                <a:gd name="connsiteY241" fmla="*/ 8049 h 252009"/>
                <a:gd name="connsiteX242" fmla="*/ 182352 w 203775"/>
                <a:gd name="connsiteY242" fmla="*/ 8049 h 252009"/>
                <a:gd name="connsiteX243" fmla="*/ 179626 w 203775"/>
                <a:gd name="connsiteY243" fmla="*/ 8049 h 252009"/>
                <a:gd name="connsiteX244" fmla="*/ 179626 w 203775"/>
                <a:gd name="connsiteY244" fmla="*/ 10712 h 252009"/>
                <a:gd name="connsiteX245" fmla="*/ 176964 w 203775"/>
                <a:gd name="connsiteY245" fmla="*/ 10712 h 252009"/>
                <a:gd name="connsiteX246" fmla="*/ 179626 w 203775"/>
                <a:gd name="connsiteY246" fmla="*/ 10712 h 252009"/>
                <a:gd name="connsiteX247" fmla="*/ 179626 w 203775"/>
                <a:gd name="connsiteY247" fmla="*/ 13374 h 252009"/>
                <a:gd name="connsiteX248" fmla="*/ 176964 w 203775"/>
                <a:gd name="connsiteY248" fmla="*/ 13374 h 252009"/>
                <a:gd name="connsiteX249" fmla="*/ 176964 w 203775"/>
                <a:gd name="connsiteY249" fmla="*/ 16099 h 252009"/>
                <a:gd name="connsiteX250" fmla="*/ 179626 w 203775"/>
                <a:gd name="connsiteY250" fmla="*/ 16099 h 252009"/>
                <a:gd name="connsiteX251" fmla="*/ 179626 w 203775"/>
                <a:gd name="connsiteY251" fmla="*/ 18761 h 252009"/>
                <a:gd name="connsiteX252" fmla="*/ 176964 w 203775"/>
                <a:gd name="connsiteY252" fmla="*/ 18761 h 252009"/>
                <a:gd name="connsiteX253" fmla="*/ 176964 w 203775"/>
                <a:gd name="connsiteY253" fmla="*/ 21423 h 252009"/>
                <a:gd name="connsiteX254" fmla="*/ 176964 w 203775"/>
                <a:gd name="connsiteY254" fmla="*/ 24149 h 252009"/>
                <a:gd name="connsiteX255" fmla="*/ 176964 w 203775"/>
                <a:gd name="connsiteY255" fmla="*/ 26811 h 252009"/>
                <a:gd name="connsiteX256" fmla="*/ 176964 w 203775"/>
                <a:gd name="connsiteY256" fmla="*/ 29473 h 252009"/>
                <a:gd name="connsiteX257" fmla="*/ 176964 w 203775"/>
                <a:gd name="connsiteY257" fmla="*/ 32198 h 252009"/>
                <a:gd name="connsiteX258" fmla="*/ 176964 w 203775"/>
                <a:gd name="connsiteY258" fmla="*/ 34860 h 252009"/>
                <a:gd name="connsiteX259" fmla="*/ 179626 w 203775"/>
                <a:gd name="connsiteY259" fmla="*/ 40248 h 252009"/>
                <a:gd name="connsiteX260" fmla="*/ 179626 w 203775"/>
                <a:gd name="connsiteY260" fmla="*/ 45572 h 252009"/>
                <a:gd name="connsiteX261" fmla="*/ 182352 w 203775"/>
                <a:gd name="connsiteY261" fmla="*/ 50959 h 252009"/>
                <a:gd name="connsiteX262" fmla="*/ 182352 w 203775"/>
                <a:gd name="connsiteY262" fmla="*/ 53621 h 252009"/>
                <a:gd name="connsiteX263" fmla="*/ 185014 w 203775"/>
                <a:gd name="connsiteY263" fmla="*/ 56284 h 252009"/>
                <a:gd name="connsiteX264" fmla="*/ 185014 w 203775"/>
                <a:gd name="connsiteY264" fmla="*/ 59009 h 252009"/>
                <a:gd name="connsiteX265" fmla="*/ 185014 w 203775"/>
                <a:gd name="connsiteY265" fmla="*/ 61671 h 252009"/>
                <a:gd name="connsiteX266" fmla="*/ 187676 w 203775"/>
                <a:gd name="connsiteY266" fmla="*/ 64333 h 252009"/>
                <a:gd name="connsiteX267" fmla="*/ 187676 w 203775"/>
                <a:gd name="connsiteY267" fmla="*/ 67059 h 252009"/>
                <a:gd name="connsiteX268" fmla="*/ 187676 w 203775"/>
                <a:gd name="connsiteY268" fmla="*/ 69721 h 252009"/>
                <a:gd name="connsiteX269" fmla="*/ 190401 w 203775"/>
                <a:gd name="connsiteY269" fmla="*/ 69721 h 252009"/>
                <a:gd name="connsiteX270" fmla="*/ 190401 w 203775"/>
                <a:gd name="connsiteY270" fmla="*/ 72383 h 252009"/>
                <a:gd name="connsiteX271" fmla="*/ 190401 w 203775"/>
                <a:gd name="connsiteY271" fmla="*/ 75045 h 252009"/>
                <a:gd name="connsiteX272" fmla="*/ 190401 w 203775"/>
                <a:gd name="connsiteY272" fmla="*/ 77770 h 252009"/>
                <a:gd name="connsiteX273" fmla="*/ 193063 w 203775"/>
                <a:gd name="connsiteY273" fmla="*/ 80433 h 252009"/>
                <a:gd name="connsiteX274" fmla="*/ 193063 w 203775"/>
                <a:gd name="connsiteY274" fmla="*/ 83095 h 252009"/>
                <a:gd name="connsiteX275" fmla="*/ 193063 w 203775"/>
                <a:gd name="connsiteY275" fmla="*/ 85820 h 252009"/>
                <a:gd name="connsiteX276" fmla="*/ 195726 w 203775"/>
                <a:gd name="connsiteY276" fmla="*/ 88482 h 252009"/>
                <a:gd name="connsiteX277" fmla="*/ 195726 w 203775"/>
                <a:gd name="connsiteY277" fmla="*/ 91144 h 252009"/>
                <a:gd name="connsiteX278" fmla="*/ 195726 w 203775"/>
                <a:gd name="connsiteY278" fmla="*/ 93870 h 252009"/>
                <a:gd name="connsiteX279" fmla="*/ 198451 w 203775"/>
                <a:gd name="connsiteY279" fmla="*/ 96532 h 252009"/>
                <a:gd name="connsiteX280" fmla="*/ 198451 w 203775"/>
                <a:gd name="connsiteY280" fmla="*/ 99194 h 252009"/>
                <a:gd name="connsiteX281" fmla="*/ 201113 w 203775"/>
                <a:gd name="connsiteY281" fmla="*/ 101856 h 252009"/>
                <a:gd name="connsiteX282" fmla="*/ 201113 w 203775"/>
                <a:gd name="connsiteY282" fmla="*/ 104581 h 252009"/>
                <a:gd name="connsiteX283" fmla="*/ 201113 w 203775"/>
                <a:gd name="connsiteY283" fmla="*/ 107243 h 252009"/>
                <a:gd name="connsiteX284" fmla="*/ 201113 w 203775"/>
                <a:gd name="connsiteY284" fmla="*/ 112631 h 252009"/>
                <a:gd name="connsiteX285" fmla="*/ 201113 w 203775"/>
                <a:gd name="connsiteY285" fmla="*/ 117955 h 252009"/>
                <a:gd name="connsiteX286" fmla="*/ 201113 w 203775"/>
                <a:gd name="connsiteY286" fmla="*/ 120680 h 252009"/>
                <a:gd name="connsiteX287" fmla="*/ 201113 w 203775"/>
                <a:gd name="connsiteY287" fmla="*/ 123342 h 252009"/>
                <a:gd name="connsiteX288" fmla="*/ 201113 w 203775"/>
                <a:gd name="connsiteY288" fmla="*/ 126005 h 252009"/>
                <a:gd name="connsiteX289" fmla="*/ 201113 w 203775"/>
                <a:gd name="connsiteY289" fmla="*/ 128730 h 252009"/>
                <a:gd name="connsiteX290" fmla="*/ 203775 w 203775"/>
                <a:gd name="connsiteY290" fmla="*/ 128730 h 252009"/>
                <a:gd name="connsiteX291" fmla="*/ 203775 w 203775"/>
                <a:gd name="connsiteY291" fmla="*/ 131392 h 252009"/>
                <a:gd name="connsiteX292" fmla="*/ 203775 w 203775"/>
                <a:gd name="connsiteY292" fmla="*/ 134054 h 252009"/>
                <a:gd name="connsiteX293" fmla="*/ 203775 w 203775"/>
                <a:gd name="connsiteY293" fmla="*/ 139442 h 252009"/>
                <a:gd name="connsiteX294" fmla="*/ 203775 w 203775"/>
                <a:gd name="connsiteY294" fmla="*/ 144766 h 252009"/>
                <a:gd name="connsiteX295" fmla="*/ 203775 w 203775"/>
                <a:gd name="connsiteY295" fmla="*/ 147491 h 252009"/>
                <a:gd name="connsiteX296" fmla="*/ 201113 w 203775"/>
                <a:gd name="connsiteY296" fmla="*/ 152815 h 252009"/>
                <a:gd name="connsiteX297" fmla="*/ 201113 w 203775"/>
                <a:gd name="connsiteY297" fmla="*/ 158203 h 252009"/>
                <a:gd name="connsiteX298" fmla="*/ 201113 w 203775"/>
                <a:gd name="connsiteY298" fmla="*/ 160865 h 252009"/>
                <a:gd name="connsiteX299" fmla="*/ 201113 w 203775"/>
                <a:gd name="connsiteY299" fmla="*/ 163527 h 252009"/>
                <a:gd name="connsiteX300" fmla="*/ 201113 w 203775"/>
                <a:gd name="connsiteY300" fmla="*/ 168914 h 252009"/>
                <a:gd name="connsiteX301" fmla="*/ 201113 w 203775"/>
                <a:gd name="connsiteY301" fmla="*/ 171577 h 252009"/>
                <a:gd name="connsiteX302" fmla="*/ 201113 w 203775"/>
                <a:gd name="connsiteY302" fmla="*/ 174302 h 252009"/>
                <a:gd name="connsiteX303" fmla="*/ 198451 w 203775"/>
                <a:gd name="connsiteY303" fmla="*/ 176964 h 252009"/>
                <a:gd name="connsiteX304" fmla="*/ 198451 w 203775"/>
                <a:gd name="connsiteY304" fmla="*/ 179626 h 252009"/>
                <a:gd name="connsiteX305" fmla="*/ 198451 w 203775"/>
                <a:gd name="connsiteY305" fmla="*/ 182352 h 252009"/>
                <a:gd name="connsiteX306" fmla="*/ 198451 w 203775"/>
                <a:gd name="connsiteY306" fmla="*/ 185014 h 252009"/>
                <a:gd name="connsiteX307" fmla="*/ 195726 w 203775"/>
                <a:gd name="connsiteY307" fmla="*/ 185014 h 252009"/>
                <a:gd name="connsiteX308" fmla="*/ 193063 w 203775"/>
                <a:gd name="connsiteY308" fmla="*/ 185014 h 252009"/>
                <a:gd name="connsiteX309" fmla="*/ 193063 w 203775"/>
                <a:gd name="connsiteY309" fmla="*/ 187676 h 252009"/>
                <a:gd name="connsiteX310" fmla="*/ 190401 w 203775"/>
                <a:gd name="connsiteY310" fmla="*/ 187676 h 252009"/>
                <a:gd name="connsiteX311" fmla="*/ 190401 w 203775"/>
                <a:gd name="connsiteY311" fmla="*/ 190338 h 252009"/>
                <a:gd name="connsiteX312" fmla="*/ 187676 w 203775"/>
                <a:gd name="connsiteY312" fmla="*/ 193063 h 252009"/>
                <a:gd name="connsiteX313" fmla="*/ 187676 w 203775"/>
                <a:gd name="connsiteY313" fmla="*/ 195726 h 252009"/>
                <a:gd name="connsiteX314" fmla="*/ 185014 w 203775"/>
                <a:gd name="connsiteY314" fmla="*/ 198388 h 252009"/>
                <a:gd name="connsiteX315" fmla="*/ 185014 w 203775"/>
                <a:gd name="connsiteY315" fmla="*/ 201113 h 252009"/>
                <a:gd name="connsiteX316" fmla="*/ 185014 w 203775"/>
                <a:gd name="connsiteY316" fmla="*/ 203775 h 252009"/>
                <a:gd name="connsiteX317" fmla="*/ 182352 w 203775"/>
                <a:gd name="connsiteY317" fmla="*/ 206437 h 252009"/>
                <a:gd name="connsiteX318" fmla="*/ 182352 w 203775"/>
                <a:gd name="connsiteY318" fmla="*/ 209163 h 252009"/>
                <a:gd name="connsiteX319" fmla="*/ 182352 w 203775"/>
                <a:gd name="connsiteY319" fmla="*/ 211825 h 252009"/>
                <a:gd name="connsiteX320" fmla="*/ 179626 w 203775"/>
                <a:gd name="connsiteY320" fmla="*/ 214487 h 252009"/>
                <a:gd name="connsiteX321" fmla="*/ 176964 w 203775"/>
                <a:gd name="connsiteY321" fmla="*/ 214487 h 252009"/>
                <a:gd name="connsiteX322" fmla="*/ 176964 w 203775"/>
                <a:gd name="connsiteY322" fmla="*/ 217212 h 252009"/>
                <a:gd name="connsiteX323" fmla="*/ 176964 w 203775"/>
                <a:gd name="connsiteY323" fmla="*/ 219874 h 252009"/>
                <a:gd name="connsiteX324" fmla="*/ 179626 w 203775"/>
                <a:gd name="connsiteY324" fmla="*/ 219874 h 252009"/>
                <a:gd name="connsiteX325" fmla="*/ 179626 w 203775"/>
                <a:gd name="connsiteY325" fmla="*/ 222536 h 252009"/>
                <a:gd name="connsiteX326" fmla="*/ 179626 w 203775"/>
                <a:gd name="connsiteY326" fmla="*/ 225198 h 252009"/>
                <a:gd name="connsiteX327" fmla="*/ 182352 w 203775"/>
                <a:gd name="connsiteY327" fmla="*/ 225198 h 252009"/>
                <a:gd name="connsiteX328" fmla="*/ 179626 w 203775"/>
                <a:gd name="connsiteY328" fmla="*/ 225198 h 252009"/>
                <a:gd name="connsiteX329" fmla="*/ 182352 w 203775"/>
                <a:gd name="connsiteY329" fmla="*/ 227924 h 252009"/>
                <a:gd name="connsiteX330" fmla="*/ 179626 w 203775"/>
                <a:gd name="connsiteY330" fmla="*/ 227924 h 252009"/>
                <a:gd name="connsiteX331" fmla="*/ 182352 w 203775"/>
                <a:gd name="connsiteY331" fmla="*/ 227924 h 252009"/>
                <a:gd name="connsiteX332" fmla="*/ 182352 w 203775"/>
                <a:gd name="connsiteY332" fmla="*/ 230586 h 252009"/>
                <a:gd name="connsiteX333" fmla="*/ 179626 w 203775"/>
                <a:gd name="connsiteY333" fmla="*/ 230586 h 252009"/>
                <a:gd name="connsiteX334" fmla="*/ 179626 w 203775"/>
                <a:gd name="connsiteY334" fmla="*/ 233248 h 252009"/>
                <a:gd name="connsiteX335" fmla="*/ 182352 w 203775"/>
                <a:gd name="connsiteY335" fmla="*/ 233248 h 252009"/>
                <a:gd name="connsiteX336" fmla="*/ 182352 w 203775"/>
                <a:gd name="connsiteY336" fmla="*/ 235973 h 252009"/>
                <a:gd name="connsiteX337" fmla="*/ 182352 w 203775"/>
                <a:gd name="connsiteY337" fmla="*/ 238635 h 252009"/>
                <a:gd name="connsiteX338" fmla="*/ 182352 w 203775"/>
                <a:gd name="connsiteY338" fmla="*/ 241298 h 252009"/>
                <a:gd name="connsiteX339" fmla="*/ 182352 w 203775"/>
                <a:gd name="connsiteY339" fmla="*/ 244023 h 252009"/>
                <a:gd name="connsiteX340" fmla="*/ 182352 w 203775"/>
                <a:gd name="connsiteY340" fmla="*/ 246685 h 252009"/>
                <a:gd name="connsiteX341" fmla="*/ 182352 w 203775"/>
                <a:gd name="connsiteY341" fmla="*/ 249347 h 252009"/>
                <a:gd name="connsiteX342" fmla="*/ 179626 w 203775"/>
                <a:gd name="connsiteY342" fmla="*/ 249347 h 252009"/>
                <a:gd name="connsiteX343" fmla="*/ 179626 w 203775"/>
                <a:gd name="connsiteY343" fmla="*/ 252009 h 252009"/>
                <a:gd name="connsiteX344" fmla="*/ 179626 w 203775"/>
                <a:gd name="connsiteY344" fmla="*/ 252009 h 25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203775" h="252009">
                  <a:moveTo>
                    <a:pt x="179626" y="252009"/>
                  </a:moveTo>
                  <a:lnTo>
                    <a:pt x="171577" y="244023"/>
                  </a:lnTo>
                  <a:lnTo>
                    <a:pt x="168915" y="241298"/>
                  </a:lnTo>
                  <a:lnTo>
                    <a:pt x="163591" y="241298"/>
                  </a:lnTo>
                  <a:lnTo>
                    <a:pt x="160865" y="241298"/>
                  </a:lnTo>
                  <a:lnTo>
                    <a:pt x="142104" y="246685"/>
                  </a:lnTo>
                  <a:lnTo>
                    <a:pt x="128730" y="249347"/>
                  </a:lnTo>
                  <a:lnTo>
                    <a:pt x="126005" y="244023"/>
                  </a:lnTo>
                  <a:lnTo>
                    <a:pt x="126005" y="241298"/>
                  </a:lnTo>
                  <a:lnTo>
                    <a:pt x="123343" y="238635"/>
                  </a:lnTo>
                  <a:lnTo>
                    <a:pt x="123343" y="235973"/>
                  </a:lnTo>
                  <a:lnTo>
                    <a:pt x="123343" y="233248"/>
                  </a:lnTo>
                  <a:lnTo>
                    <a:pt x="123343" y="230586"/>
                  </a:lnTo>
                  <a:lnTo>
                    <a:pt x="123343" y="227924"/>
                  </a:lnTo>
                  <a:lnTo>
                    <a:pt x="126005" y="227924"/>
                  </a:lnTo>
                  <a:lnTo>
                    <a:pt x="126005" y="225198"/>
                  </a:lnTo>
                  <a:lnTo>
                    <a:pt x="126005" y="222536"/>
                  </a:lnTo>
                  <a:lnTo>
                    <a:pt x="126005" y="219874"/>
                  </a:lnTo>
                  <a:lnTo>
                    <a:pt x="123343" y="217212"/>
                  </a:lnTo>
                  <a:lnTo>
                    <a:pt x="120681" y="217212"/>
                  </a:lnTo>
                  <a:lnTo>
                    <a:pt x="117955" y="214487"/>
                  </a:lnTo>
                  <a:lnTo>
                    <a:pt x="117955" y="211825"/>
                  </a:lnTo>
                  <a:lnTo>
                    <a:pt x="115293" y="211825"/>
                  </a:lnTo>
                  <a:lnTo>
                    <a:pt x="115293" y="209163"/>
                  </a:lnTo>
                  <a:lnTo>
                    <a:pt x="115293" y="206437"/>
                  </a:lnTo>
                  <a:lnTo>
                    <a:pt x="117955" y="206437"/>
                  </a:lnTo>
                  <a:lnTo>
                    <a:pt x="120681" y="203775"/>
                  </a:lnTo>
                  <a:lnTo>
                    <a:pt x="123343" y="203775"/>
                  </a:lnTo>
                  <a:lnTo>
                    <a:pt x="123343" y="201113"/>
                  </a:lnTo>
                  <a:lnTo>
                    <a:pt x="126005" y="201113"/>
                  </a:lnTo>
                  <a:lnTo>
                    <a:pt x="128730" y="198388"/>
                  </a:lnTo>
                  <a:lnTo>
                    <a:pt x="131392" y="198388"/>
                  </a:lnTo>
                  <a:lnTo>
                    <a:pt x="131392" y="195726"/>
                  </a:lnTo>
                  <a:lnTo>
                    <a:pt x="134054" y="195726"/>
                  </a:lnTo>
                  <a:lnTo>
                    <a:pt x="134054" y="193063"/>
                  </a:lnTo>
                  <a:lnTo>
                    <a:pt x="136780" y="190338"/>
                  </a:lnTo>
                  <a:lnTo>
                    <a:pt x="136780" y="187676"/>
                  </a:lnTo>
                  <a:lnTo>
                    <a:pt x="136780" y="185014"/>
                  </a:lnTo>
                  <a:lnTo>
                    <a:pt x="139442" y="185014"/>
                  </a:lnTo>
                  <a:lnTo>
                    <a:pt x="139442" y="182352"/>
                  </a:lnTo>
                  <a:lnTo>
                    <a:pt x="142104" y="182352"/>
                  </a:lnTo>
                  <a:lnTo>
                    <a:pt x="144766" y="182352"/>
                  </a:lnTo>
                  <a:lnTo>
                    <a:pt x="147491" y="182352"/>
                  </a:lnTo>
                  <a:lnTo>
                    <a:pt x="150153" y="182352"/>
                  </a:lnTo>
                  <a:lnTo>
                    <a:pt x="152816" y="182352"/>
                  </a:lnTo>
                  <a:lnTo>
                    <a:pt x="152816" y="179626"/>
                  </a:lnTo>
                  <a:lnTo>
                    <a:pt x="150153" y="176964"/>
                  </a:lnTo>
                  <a:lnTo>
                    <a:pt x="147491" y="176964"/>
                  </a:lnTo>
                  <a:lnTo>
                    <a:pt x="147491" y="174302"/>
                  </a:lnTo>
                  <a:lnTo>
                    <a:pt x="144766" y="171577"/>
                  </a:lnTo>
                  <a:lnTo>
                    <a:pt x="144766" y="168914"/>
                  </a:lnTo>
                  <a:lnTo>
                    <a:pt x="142104" y="168914"/>
                  </a:lnTo>
                  <a:lnTo>
                    <a:pt x="142104" y="166253"/>
                  </a:lnTo>
                  <a:lnTo>
                    <a:pt x="139442" y="166253"/>
                  </a:lnTo>
                  <a:lnTo>
                    <a:pt x="139442" y="163527"/>
                  </a:lnTo>
                  <a:lnTo>
                    <a:pt x="136780" y="163527"/>
                  </a:lnTo>
                  <a:lnTo>
                    <a:pt x="134054" y="163527"/>
                  </a:lnTo>
                  <a:lnTo>
                    <a:pt x="131392" y="160865"/>
                  </a:lnTo>
                  <a:lnTo>
                    <a:pt x="128730" y="160865"/>
                  </a:lnTo>
                  <a:lnTo>
                    <a:pt x="128730" y="158203"/>
                  </a:lnTo>
                  <a:lnTo>
                    <a:pt x="126005" y="158203"/>
                  </a:lnTo>
                  <a:lnTo>
                    <a:pt x="126005" y="155541"/>
                  </a:lnTo>
                  <a:lnTo>
                    <a:pt x="123343" y="152815"/>
                  </a:lnTo>
                  <a:lnTo>
                    <a:pt x="120681" y="152815"/>
                  </a:lnTo>
                  <a:lnTo>
                    <a:pt x="117955" y="150153"/>
                  </a:lnTo>
                  <a:lnTo>
                    <a:pt x="115293" y="150153"/>
                  </a:lnTo>
                  <a:lnTo>
                    <a:pt x="115293" y="147491"/>
                  </a:lnTo>
                  <a:lnTo>
                    <a:pt x="112631" y="147491"/>
                  </a:lnTo>
                  <a:lnTo>
                    <a:pt x="109969" y="147491"/>
                  </a:lnTo>
                  <a:lnTo>
                    <a:pt x="107243" y="147491"/>
                  </a:lnTo>
                  <a:lnTo>
                    <a:pt x="104581" y="144766"/>
                  </a:lnTo>
                  <a:lnTo>
                    <a:pt x="101919" y="144766"/>
                  </a:lnTo>
                  <a:lnTo>
                    <a:pt x="99194" y="144766"/>
                  </a:lnTo>
                  <a:lnTo>
                    <a:pt x="96532" y="142104"/>
                  </a:lnTo>
                  <a:lnTo>
                    <a:pt x="93870" y="142104"/>
                  </a:lnTo>
                  <a:lnTo>
                    <a:pt x="91144" y="142104"/>
                  </a:lnTo>
                  <a:lnTo>
                    <a:pt x="88482" y="142104"/>
                  </a:lnTo>
                  <a:lnTo>
                    <a:pt x="88482" y="139442"/>
                  </a:lnTo>
                  <a:lnTo>
                    <a:pt x="85820" y="139442"/>
                  </a:lnTo>
                  <a:lnTo>
                    <a:pt x="83158" y="139442"/>
                  </a:lnTo>
                  <a:lnTo>
                    <a:pt x="80433" y="139442"/>
                  </a:lnTo>
                  <a:lnTo>
                    <a:pt x="80433" y="136716"/>
                  </a:lnTo>
                  <a:lnTo>
                    <a:pt x="77770" y="136716"/>
                  </a:lnTo>
                  <a:lnTo>
                    <a:pt x="75108" y="134054"/>
                  </a:lnTo>
                  <a:lnTo>
                    <a:pt x="75108" y="131392"/>
                  </a:lnTo>
                  <a:lnTo>
                    <a:pt x="72383" y="131392"/>
                  </a:lnTo>
                  <a:lnTo>
                    <a:pt x="72383" y="128730"/>
                  </a:lnTo>
                  <a:lnTo>
                    <a:pt x="69721" y="126005"/>
                  </a:lnTo>
                  <a:lnTo>
                    <a:pt x="67059" y="126005"/>
                  </a:lnTo>
                  <a:lnTo>
                    <a:pt x="64333" y="126005"/>
                  </a:lnTo>
                  <a:lnTo>
                    <a:pt x="61671" y="126005"/>
                  </a:lnTo>
                  <a:lnTo>
                    <a:pt x="59009" y="126005"/>
                  </a:lnTo>
                  <a:lnTo>
                    <a:pt x="56284" y="126005"/>
                  </a:lnTo>
                  <a:lnTo>
                    <a:pt x="53622" y="126005"/>
                  </a:lnTo>
                  <a:lnTo>
                    <a:pt x="50960" y="126005"/>
                  </a:lnTo>
                  <a:lnTo>
                    <a:pt x="48298" y="126005"/>
                  </a:lnTo>
                  <a:lnTo>
                    <a:pt x="45572" y="126005"/>
                  </a:lnTo>
                  <a:lnTo>
                    <a:pt x="42910" y="128730"/>
                  </a:lnTo>
                  <a:lnTo>
                    <a:pt x="40248" y="128730"/>
                  </a:lnTo>
                  <a:lnTo>
                    <a:pt x="37523" y="128730"/>
                  </a:lnTo>
                  <a:lnTo>
                    <a:pt x="34860" y="128730"/>
                  </a:lnTo>
                  <a:lnTo>
                    <a:pt x="32198" y="128730"/>
                  </a:lnTo>
                  <a:lnTo>
                    <a:pt x="29473" y="128730"/>
                  </a:lnTo>
                  <a:lnTo>
                    <a:pt x="29473" y="131392"/>
                  </a:lnTo>
                  <a:lnTo>
                    <a:pt x="26811" y="131392"/>
                  </a:lnTo>
                  <a:lnTo>
                    <a:pt x="24149" y="131392"/>
                  </a:lnTo>
                  <a:lnTo>
                    <a:pt x="21487" y="131392"/>
                  </a:lnTo>
                  <a:lnTo>
                    <a:pt x="21487" y="134054"/>
                  </a:lnTo>
                  <a:lnTo>
                    <a:pt x="18761" y="134054"/>
                  </a:lnTo>
                  <a:lnTo>
                    <a:pt x="16099" y="134054"/>
                  </a:lnTo>
                  <a:lnTo>
                    <a:pt x="16099" y="136716"/>
                  </a:lnTo>
                  <a:lnTo>
                    <a:pt x="13437" y="136716"/>
                  </a:lnTo>
                  <a:lnTo>
                    <a:pt x="10712" y="139442"/>
                  </a:lnTo>
                  <a:lnTo>
                    <a:pt x="8050" y="139442"/>
                  </a:lnTo>
                  <a:lnTo>
                    <a:pt x="5388" y="142104"/>
                  </a:lnTo>
                  <a:lnTo>
                    <a:pt x="5388" y="139442"/>
                  </a:lnTo>
                  <a:lnTo>
                    <a:pt x="5388" y="136716"/>
                  </a:lnTo>
                  <a:lnTo>
                    <a:pt x="2662" y="136716"/>
                  </a:lnTo>
                  <a:lnTo>
                    <a:pt x="2662" y="134054"/>
                  </a:lnTo>
                  <a:lnTo>
                    <a:pt x="0" y="131392"/>
                  </a:lnTo>
                  <a:lnTo>
                    <a:pt x="2662" y="131392"/>
                  </a:lnTo>
                  <a:lnTo>
                    <a:pt x="5388" y="128730"/>
                  </a:lnTo>
                  <a:lnTo>
                    <a:pt x="5388" y="126005"/>
                  </a:lnTo>
                  <a:lnTo>
                    <a:pt x="5388" y="123342"/>
                  </a:lnTo>
                  <a:lnTo>
                    <a:pt x="5388" y="120680"/>
                  </a:lnTo>
                  <a:lnTo>
                    <a:pt x="5388" y="117955"/>
                  </a:lnTo>
                  <a:lnTo>
                    <a:pt x="2662" y="117955"/>
                  </a:lnTo>
                  <a:lnTo>
                    <a:pt x="2662" y="115293"/>
                  </a:lnTo>
                  <a:lnTo>
                    <a:pt x="2662" y="112631"/>
                  </a:lnTo>
                  <a:lnTo>
                    <a:pt x="5388" y="109905"/>
                  </a:lnTo>
                  <a:lnTo>
                    <a:pt x="8050" y="109905"/>
                  </a:lnTo>
                  <a:lnTo>
                    <a:pt x="8050" y="107243"/>
                  </a:lnTo>
                  <a:lnTo>
                    <a:pt x="8050" y="104581"/>
                  </a:lnTo>
                  <a:lnTo>
                    <a:pt x="10712" y="104581"/>
                  </a:lnTo>
                  <a:lnTo>
                    <a:pt x="10712" y="101856"/>
                  </a:lnTo>
                  <a:lnTo>
                    <a:pt x="10712" y="99194"/>
                  </a:lnTo>
                  <a:lnTo>
                    <a:pt x="10712" y="96532"/>
                  </a:lnTo>
                  <a:lnTo>
                    <a:pt x="13437" y="96532"/>
                  </a:lnTo>
                  <a:lnTo>
                    <a:pt x="13437" y="93870"/>
                  </a:lnTo>
                  <a:lnTo>
                    <a:pt x="16099" y="93870"/>
                  </a:lnTo>
                  <a:lnTo>
                    <a:pt x="16099" y="91144"/>
                  </a:lnTo>
                  <a:lnTo>
                    <a:pt x="16099" y="88482"/>
                  </a:lnTo>
                  <a:lnTo>
                    <a:pt x="16099" y="85820"/>
                  </a:lnTo>
                  <a:lnTo>
                    <a:pt x="18761" y="83095"/>
                  </a:lnTo>
                  <a:lnTo>
                    <a:pt x="18761" y="80433"/>
                  </a:lnTo>
                  <a:lnTo>
                    <a:pt x="21487" y="80433"/>
                  </a:lnTo>
                  <a:lnTo>
                    <a:pt x="21487" y="77770"/>
                  </a:lnTo>
                  <a:lnTo>
                    <a:pt x="24149" y="77770"/>
                  </a:lnTo>
                  <a:lnTo>
                    <a:pt x="24149" y="80433"/>
                  </a:lnTo>
                  <a:lnTo>
                    <a:pt x="26811" y="80433"/>
                  </a:lnTo>
                  <a:lnTo>
                    <a:pt x="29473" y="80433"/>
                  </a:lnTo>
                  <a:lnTo>
                    <a:pt x="32198" y="80433"/>
                  </a:lnTo>
                  <a:lnTo>
                    <a:pt x="34860" y="77770"/>
                  </a:lnTo>
                  <a:lnTo>
                    <a:pt x="37523" y="77770"/>
                  </a:lnTo>
                  <a:lnTo>
                    <a:pt x="37523" y="75045"/>
                  </a:lnTo>
                  <a:lnTo>
                    <a:pt x="37523" y="72383"/>
                  </a:lnTo>
                  <a:lnTo>
                    <a:pt x="37523" y="69721"/>
                  </a:lnTo>
                  <a:lnTo>
                    <a:pt x="40248" y="69721"/>
                  </a:lnTo>
                  <a:lnTo>
                    <a:pt x="40248" y="67059"/>
                  </a:lnTo>
                  <a:lnTo>
                    <a:pt x="40248" y="64333"/>
                  </a:lnTo>
                  <a:lnTo>
                    <a:pt x="40248" y="61671"/>
                  </a:lnTo>
                  <a:lnTo>
                    <a:pt x="42910" y="59009"/>
                  </a:lnTo>
                  <a:lnTo>
                    <a:pt x="45572" y="59009"/>
                  </a:lnTo>
                  <a:lnTo>
                    <a:pt x="45572" y="61671"/>
                  </a:lnTo>
                  <a:lnTo>
                    <a:pt x="48298" y="61671"/>
                  </a:lnTo>
                  <a:lnTo>
                    <a:pt x="50960" y="64333"/>
                  </a:lnTo>
                  <a:lnTo>
                    <a:pt x="53622" y="64333"/>
                  </a:lnTo>
                  <a:lnTo>
                    <a:pt x="56284" y="64333"/>
                  </a:lnTo>
                  <a:lnTo>
                    <a:pt x="59009" y="61671"/>
                  </a:lnTo>
                  <a:lnTo>
                    <a:pt x="61671" y="61671"/>
                  </a:lnTo>
                  <a:lnTo>
                    <a:pt x="64333" y="61671"/>
                  </a:lnTo>
                  <a:lnTo>
                    <a:pt x="64333" y="59009"/>
                  </a:lnTo>
                  <a:lnTo>
                    <a:pt x="67059" y="59009"/>
                  </a:lnTo>
                  <a:lnTo>
                    <a:pt x="69721" y="59009"/>
                  </a:lnTo>
                  <a:lnTo>
                    <a:pt x="72383" y="59009"/>
                  </a:lnTo>
                  <a:lnTo>
                    <a:pt x="75108" y="59009"/>
                  </a:lnTo>
                  <a:lnTo>
                    <a:pt x="77770" y="56284"/>
                  </a:lnTo>
                  <a:lnTo>
                    <a:pt x="80433" y="56284"/>
                  </a:lnTo>
                  <a:lnTo>
                    <a:pt x="83158" y="56284"/>
                  </a:lnTo>
                  <a:lnTo>
                    <a:pt x="85820" y="53621"/>
                  </a:lnTo>
                  <a:lnTo>
                    <a:pt x="88482" y="53621"/>
                  </a:lnTo>
                  <a:lnTo>
                    <a:pt x="91144" y="50959"/>
                  </a:lnTo>
                  <a:lnTo>
                    <a:pt x="93870" y="50959"/>
                  </a:lnTo>
                  <a:lnTo>
                    <a:pt x="96532" y="50959"/>
                  </a:lnTo>
                  <a:lnTo>
                    <a:pt x="99194" y="48234"/>
                  </a:lnTo>
                  <a:lnTo>
                    <a:pt x="99194" y="45572"/>
                  </a:lnTo>
                  <a:lnTo>
                    <a:pt x="101919" y="42910"/>
                  </a:lnTo>
                  <a:lnTo>
                    <a:pt x="101919" y="40248"/>
                  </a:lnTo>
                  <a:lnTo>
                    <a:pt x="101919" y="37522"/>
                  </a:lnTo>
                  <a:lnTo>
                    <a:pt x="101919" y="34860"/>
                  </a:lnTo>
                  <a:lnTo>
                    <a:pt x="101919" y="32198"/>
                  </a:lnTo>
                  <a:lnTo>
                    <a:pt x="101919" y="29473"/>
                  </a:lnTo>
                  <a:lnTo>
                    <a:pt x="101919" y="26811"/>
                  </a:lnTo>
                  <a:lnTo>
                    <a:pt x="104581" y="26811"/>
                  </a:lnTo>
                  <a:lnTo>
                    <a:pt x="104581" y="24149"/>
                  </a:lnTo>
                  <a:lnTo>
                    <a:pt x="104581" y="21423"/>
                  </a:lnTo>
                  <a:lnTo>
                    <a:pt x="107243" y="21423"/>
                  </a:lnTo>
                  <a:lnTo>
                    <a:pt x="109969" y="21423"/>
                  </a:lnTo>
                  <a:lnTo>
                    <a:pt x="109969" y="18761"/>
                  </a:lnTo>
                  <a:lnTo>
                    <a:pt x="112631" y="18761"/>
                  </a:lnTo>
                  <a:lnTo>
                    <a:pt x="112631" y="16099"/>
                  </a:lnTo>
                  <a:lnTo>
                    <a:pt x="115293" y="16099"/>
                  </a:lnTo>
                  <a:lnTo>
                    <a:pt x="117955" y="16099"/>
                  </a:lnTo>
                  <a:lnTo>
                    <a:pt x="120681" y="16099"/>
                  </a:lnTo>
                  <a:lnTo>
                    <a:pt x="120681" y="13374"/>
                  </a:lnTo>
                  <a:lnTo>
                    <a:pt x="123343" y="13374"/>
                  </a:lnTo>
                  <a:lnTo>
                    <a:pt x="123343" y="10712"/>
                  </a:lnTo>
                  <a:lnTo>
                    <a:pt x="126005" y="10712"/>
                  </a:lnTo>
                  <a:lnTo>
                    <a:pt x="126005" y="13374"/>
                  </a:lnTo>
                  <a:lnTo>
                    <a:pt x="128730" y="13374"/>
                  </a:lnTo>
                  <a:lnTo>
                    <a:pt x="131392" y="10712"/>
                  </a:lnTo>
                  <a:lnTo>
                    <a:pt x="131392" y="13374"/>
                  </a:lnTo>
                  <a:lnTo>
                    <a:pt x="134054" y="13374"/>
                  </a:lnTo>
                  <a:lnTo>
                    <a:pt x="134054" y="10712"/>
                  </a:lnTo>
                  <a:lnTo>
                    <a:pt x="136780" y="10712"/>
                  </a:lnTo>
                  <a:lnTo>
                    <a:pt x="139442" y="10712"/>
                  </a:lnTo>
                  <a:lnTo>
                    <a:pt x="142104" y="10712"/>
                  </a:lnTo>
                  <a:lnTo>
                    <a:pt x="144766" y="10712"/>
                  </a:lnTo>
                  <a:lnTo>
                    <a:pt x="144766" y="8049"/>
                  </a:lnTo>
                  <a:lnTo>
                    <a:pt x="144766" y="5387"/>
                  </a:lnTo>
                  <a:lnTo>
                    <a:pt x="147491" y="5387"/>
                  </a:lnTo>
                  <a:lnTo>
                    <a:pt x="150153" y="5387"/>
                  </a:lnTo>
                  <a:lnTo>
                    <a:pt x="152816" y="5387"/>
                  </a:lnTo>
                  <a:lnTo>
                    <a:pt x="152816" y="2662"/>
                  </a:lnTo>
                  <a:lnTo>
                    <a:pt x="155541" y="2662"/>
                  </a:lnTo>
                  <a:lnTo>
                    <a:pt x="155541" y="0"/>
                  </a:lnTo>
                  <a:lnTo>
                    <a:pt x="155541" y="2662"/>
                  </a:lnTo>
                  <a:lnTo>
                    <a:pt x="155541" y="5387"/>
                  </a:lnTo>
                  <a:lnTo>
                    <a:pt x="158203" y="5387"/>
                  </a:lnTo>
                  <a:lnTo>
                    <a:pt x="160865" y="8049"/>
                  </a:lnTo>
                  <a:lnTo>
                    <a:pt x="160865" y="10712"/>
                  </a:lnTo>
                  <a:lnTo>
                    <a:pt x="160865" y="13374"/>
                  </a:lnTo>
                  <a:lnTo>
                    <a:pt x="163591" y="13374"/>
                  </a:lnTo>
                  <a:lnTo>
                    <a:pt x="163591" y="16099"/>
                  </a:lnTo>
                  <a:lnTo>
                    <a:pt x="166253" y="16099"/>
                  </a:lnTo>
                  <a:lnTo>
                    <a:pt x="166253" y="13374"/>
                  </a:lnTo>
                  <a:lnTo>
                    <a:pt x="168915" y="13374"/>
                  </a:lnTo>
                  <a:lnTo>
                    <a:pt x="168915" y="10712"/>
                  </a:lnTo>
                  <a:lnTo>
                    <a:pt x="171577" y="10712"/>
                  </a:lnTo>
                  <a:lnTo>
                    <a:pt x="174302" y="8049"/>
                  </a:lnTo>
                  <a:lnTo>
                    <a:pt x="176964" y="8049"/>
                  </a:lnTo>
                  <a:lnTo>
                    <a:pt x="179626" y="8049"/>
                  </a:lnTo>
                  <a:lnTo>
                    <a:pt x="182352" y="8049"/>
                  </a:lnTo>
                  <a:lnTo>
                    <a:pt x="179626" y="8049"/>
                  </a:lnTo>
                  <a:lnTo>
                    <a:pt x="179626" y="10712"/>
                  </a:lnTo>
                  <a:lnTo>
                    <a:pt x="176964" y="10712"/>
                  </a:lnTo>
                  <a:lnTo>
                    <a:pt x="179626" y="10712"/>
                  </a:lnTo>
                  <a:lnTo>
                    <a:pt x="179626" y="13374"/>
                  </a:lnTo>
                  <a:lnTo>
                    <a:pt x="176964" y="13374"/>
                  </a:lnTo>
                  <a:lnTo>
                    <a:pt x="176964" y="16099"/>
                  </a:lnTo>
                  <a:lnTo>
                    <a:pt x="179626" y="16099"/>
                  </a:lnTo>
                  <a:lnTo>
                    <a:pt x="179626" y="18761"/>
                  </a:lnTo>
                  <a:lnTo>
                    <a:pt x="176964" y="18761"/>
                  </a:lnTo>
                  <a:lnTo>
                    <a:pt x="176964" y="21423"/>
                  </a:lnTo>
                  <a:lnTo>
                    <a:pt x="176964" y="24149"/>
                  </a:lnTo>
                  <a:lnTo>
                    <a:pt x="176964" y="26811"/>
                  </a:lnTo>
                  <a:lnTo>
                    <a:pt x="176964" y="29473"/>
                  </a:lnTo>
                  <a:lnTo>
                    <a:pt x="176964" y="32198"/>
                  </a:lnTo>
                  <a:lnTo>
                    <a:pt x="176964" y="34860"/>
                  </a:lnTo>
                  <a:lnTo>
                    <a:pt x="179626" y="40248"/>
                  </a:lnTo>
                  <a:lnTo>
                    <a:pt x="179626" y="45572"/>
                  </a:lnTo>
                  <a:lnTo>
                    <a:pt x="182352" y="50959"/>
                  </a:lnTo>
                  <a:lnTo>
                    <a:pt x="182352" y="53621"/>
                  </a:lnTo>
                  <a:lnTo>
                    <a:pt x="185014" y="56284"/>
                  </a:lnTo>
                  <a:lnTo>
                    <a:pt x="185014" y="59009"/>
                  </a:lnTo>
                  <a:lnTo>
                    <a:pt x="185014" y="61671"/>
                  </a:lnTo>
                  <a:lnTo>
                    <a:pt x="187676" y="64333"/>
                  </a:lnTo>
                  <a:lnTo>
                    <a:pt x="187676" y="67059"/>
                  </a:lnTo>
                  <a:lnTo>
                    <a:pt x="187676" y="69721"/>
                  </a:lnTo>
                  <a:lnTo>
                    <a:pt x="190401" y="69721"/>
                  </a:lnTo>
                  <a:lnTo>
                    <a:pt x="190401" y="72383"/>
                  </a:lnTo>
                  <a:lnTo>
                    <a:pt x="190401" y="75045"/>
                  </a:lnTo>
                  <a:lnTo>
                    <a:pt x="190401" y="77770"/>
                  </a:lnTo>
                  <a:lnTo>
                    <a:pt x="193063" y="80433"/>
                  </a:lnTo>
                  <a:lnTo>
                    <a:pt x="193063" y="83095"/>
                  </a:lnTo>
                  <a:lnTo>
                    <a:pt x="193063" y="85820"/>
                  </a:lnTo>
                  <a:lnTo>
                    <a:pt x="195726" y="88482"/>
                  </a:lnTo>
                  <a:lnTo>
                    <a:pt x="195726" y="91144"/>
                  </a:lnTo>
                  <a:lnTo>
                    <a:pt x="195726" y="93870"/>
                  </a:lnTo>
                  <a:lnTo>
                    <a:pt x="198451" y="96532"/>
                  </a:lnTo>
                  <a:lnTo>
                    <a:pt x="198451" y="99194"/>
                  </a:lnTo>
                  <a:lnTo>
                    <a:pt x="201113" y="101856"/>
                  </a:lnTo>
                  <a:lnTo>
                    <a:pt x="201113" y="104581"/>
                  </a:lnTo>
                  <a:lnTo>
                    <a:pt x="201113" y="107243"/>
                  </a:lnTo>
                  <a:lnTo>
                    <a:pt x="201113" y="112631"/>
                  </a:lnTo>
                  <a:lnTo>
                    <a:pt x="201113" y="117955"/>
                  </a:lnTo>
                  <a:lnTo>
                    <a:pt x="201113" y="120680"/>
                  </a:lnTo>
                  <a:lnTo>
                    <a:pt x="201113" y="123342"/>
                  </a:lnTo>
                  <a:lnTo>
                    <a:pt x="201113" y="126005"/>
                  </a:lnTo>
                  <a:lnTo>
                    <a:pt x="201113" y="128730"/>
                  </a:lnTo>
                  <a:lnTo>
                    <a:pt x="203775" y="128730"/>
                  </a:lnTo>
                  <a:lnTo>
                    <a:pt x="203775" y="131392"/>
                  </a:lnTo>
                  <a:lnTo>
                    <a:pt x="203775" y="134054"/>
                  </a:lnTo>
                  <a:lnTo>
                    <a:pt x="203775" y="139442"/>
                  </a:lnTo>
                  <a:lnTo>
                    <a:pt x="203775" y="144766"/>
                  </a:lnTo>
                  <a:lnTo>
                    <a:pt x="203775" y="147491"/>
                  </a:lnTo>
                  <a:lnTo>
                    <a:pt x="201113" y="152815"/>
                  </a:lnTo>
                  <a:lnTo>
                    <a:pt x="201113" y="158203"/>
                  </a:lnTo>
                  <a:lnTo>
                    <a:pt x="201113" y="160865"/>
                  </a:lnTo>
                  <a:lnTo>
                    <a:pt x="201113" y="163527"/>
                  </a:lnTo>
                  <a:lnTo>
                    <a:pt x="201113" y="168914"/>
                  </a:lnTo>
                  <a:lnTo>
                    <a:pt x="201113" y="171577"/>
                  </a:lnTo>
                  <a:lnTo>
                    <a:pt x="201113" y="174302"/>
                  </a:lnTo>
                  <a:lnTo>
                    <a:pt x="198451" y="176964"/>
                  </a:lnTo>
                  <a:lnTo>
                    <a:pt x="198451" y="179626"/>
                  </a:lnTo>
                  <a:lnTo>
                    <a:pt x="198451" y="182352"/>
                  </a:lnTo>
                  <a:lnTo>
                    <a:pt x="198451" y="185014"/>
                  </a:lnTo>
                  <a:lnTo>
                    <a:pt x="195726" y="185014"/>
                  </a:lnTo>
                  <a:lnTo>
                    <a:pt x="193063" y="185014"/>
                  </a:lnTo>
                  <a:lnTo>
                    <a:pt x="193063" y="187676"/>
                  </a:lnTo>
                  <a:lnTo>
                    <a:pt x="190401" y="187676"/>
                  </a:lnTo>
                  <a:lnTo>
                    <a:pt x="190401" y="190338"/>
                  </a:lnTo>
                  <a:lnTo>
                    <a:pt x="187676" y="193063"/>
                  </a:lnTo>
                  <a:lnTo>
                    <a:pt x="187676" y="195726"/>
                  </a:lnTo>
                  <a:lnTo>
                    <a:pt x="185014" y="198388"/>
                  </a:lnTo>
                  <a:lnTo>
                    <a:pt x="185014" y="201113"/>
                  </a:lnTo>
                  <a:lnTo>
                    <a:pt x="185014" y="203775"/>
                  </a:lnTo>
                  <a:lnTo>
                    <a:pt x="182352" y="206437"/>
                  </a:lnTo>
                  <a:lnTo>
                    <a:pt x="182352" y="209163"/>
                  </a:lnTo>
                  <a:lnTo>
                    <a:pt x="182352" y="211825"/>
                  </a:lnTo>
                  <a:lnTo>
                    <a:pt x="179626" y="214487"/>
                  </a:lnTo>
                  <a:lnTo>
                    <a:pt x="176964" y="214487"/>
                  </a:lnTo>
                  <a:lnTo>
                    <a:pt x="176964" y="217212"/>
                  </a:lnTo>
                  <a:lnTo>
                    <a:pt x="176964" y="219874"/>
                  </a:lnTo>
                  <a:lnTo>
                    <a:pt x="179626" y="219874"/>
                  </a:lnTo>
                  <a:lnTo>
                    <a:pt x="179626" y="222536"/>
                  </a:lnTo>
                  <a:lnTo>
                    <a:pt x="179626" y="225198"/>
                  </a:lnTo>
                  <a:lnTo>
                    <a:pt x="182352" y="225198"/>
                  </a:lnTo>
                  <a:lnTo>
                    <a:pt x="179626" y="225198"/>
                  </a:lnTo>
                  <a:lnTo>
                    <a:pt x="182352" y="227924"/>
                  </a:lnTo>
                  <a:lnTo>
                    <a:pt x="179626" y="227924"/>
                  </a:lnTo>
                  <a:lnTo>
                    <a:pt x="182352" y="227924"/>
                  </a:lnTo>
                  <a:lnTo>
                    <a:pt x="182352" y="230586"/>
                  </a:lnTo>
                  <a:lnTo>
                    <a:pt x="179626" y="230586"/>
                  </a:lnTo>
                  <a:lnTo>
                    <a:pt x="179626" y="233248"/>
                  </a:lnTo>
                  <a:lnTo>
                    <a:pt x="182352" y="233248"/>
                  </a:lnTo>
                  <a:lnTo>
                    <a:pt x="182352" y="235973"/>
                  </a:lnTo>
                  <a:lnTo>
                    <a:pt x="182352" y="238635"/>
                  </a:lnTo>
                  <a:lnTo>
                    <a:pt x="182352" y="241298"/>
                  </a:lnTo>
                  <a:lnTo>
                    <a:pt x="182352" y="244023"/>
                  </a:lnTo>
                  <a:lnTo>
                    <a:pt x="182352" y="246685"/>
                  </a:lnTo>
                  <a:lnTo>
                    <a:pt x="182352" y="249347"/>
                  </a:lnTo>
                  <a:lnTo>
                    <a:pt x="179626" y="249347"/>
                  </a:lnTo>
                  <a:lnTo>
                    <a:pt x="179626" y="252009"/>
                  </a:lnTo>
                  <a:lnTo>
                    <a:pt x="179626" y="25200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49" name="Freeform: Shape 248">
              <a:extLst>
                <a:ext uri="{FF2B5EF4-FFF2-40B4-BE49-F238E27FC236}">
                  <a16:creationId xmlns:a16="http://schemas.microsoft.com/office/drawing/2014/main" id="{90556C1A-65EC-6F92-5725-E312683C5FA1}"/>
                </a:ext>
              </a:extLst>
            </p:cNvPr>
            <p:cNvSpPr/>
            <p:nvPr/>
          </p:nvSpPr>
          <p:spPr>
            <a:xfrm>
              <a:off x="5245468" y="3985943"/>
              <a:ext cx="286869" cy="319068"/>
            </a:xfrm>
            <a:custGeom>
              <a:avLst/>
              <a:gdLst>
                <a:gd name="connsiteX0" fmla="*/ 281546 w 286869"/>
                <a:gd name="connsiteY0" fmla="*/ 319068 h 319068"/>
                <a:gd name="connsiteX1" fmla="*/ 230586 w 286869"/>
                <a:gd name="connsiteY1" fmla="*/ 308357 h 319068"/>
                <a:gd name="connsiteX2" fmla="*/ 214487 w 286869"/>
                <a:gd name="connsiteY2" fmla="*/ 305631 h 319068"/>
                <a:gd name="connsiteX3" fmla="*/ 211825 w 286869"/>
                <a:gd name="connsiteY3" fmla="*/ 305631 h 319068"/>
                <a:gd name="connsiteX4" fmla="*/ 209163 w 286869"/>
                <a:gd name="connsiteY4" fmla="*/ 305631 h 319068"/>
                <a:gd name="connsiteX5" fmla="*/ 209163 w 286869"/>
                <a:gd name="connsiteY5" fmla="*/ 308357 h 319068"/>
                <a:gd name="connsiteX6" fmla="*/ 206437 w 286869"/>
                <a:gd name="connsiteY6" fmla="*/ 308357 h 319068"/>
                <a:gd name="connsiteX7" fmla="*/ 206437 w 286869"/>
                <a:gd name="connsiteY7" fmla="*/ 311019 h 319068"/>
                <a:gd name="connsiteX8" fmla="*/ 203775 w 286869"/>
                <a:gd name="connsiteY8" fmla="*/ 313681 h 319068"/>
                <a:gd name="connsiteX9" fmla="*/ 201113 w 286869"/>
                <a:gd name="connsiteY9" fmla="*/ 316406 h 319068"/>
                <a:gd name="connsiteX10" fmla="*/ 198388 w 286869"/>
                <a:gd name="connsiteY10" fmla="*/ 316406 h 319068"/>
                <a:gd name="connsiteX11" fmla="*/ 198388 w 286869"/>
                <a:gd name="connsiteY11" fmla="*/ 313681 h 319068"/>
                <a:gd name="connsiteX12" fmla="*/ 198388 w 286869"/>
                <a:gd name="connsiteY12" fmla="*/ 311019 h 319068"/>
                <a:gd name="connsiteX13" fmla="*/ 195726 w 286869"/>
                <a:gd name="connsiteY13" fmla="*/ 311019 h 319068"/>
                <a:gd name="connsiteX14" fmla="*/ 195726 w 286869"/>
                <a:gd name="connsiteY14" fmla="*/ 308357 h 319068"/>
                <a:gd name="connsiteX15" fmla="*/ 193064 w 286869"/>
                <a:gd name="connsiteY15" fmla="*/ 308357 h 319068"/>
                <a:gd name="connsiteX16" fmla="*/ 193064 w 286869"/>
                <a:gd name="connsiteY16" fmla="*/ 305631 h 319068"/>
                <a:gd name="connsiteX17" fmla="*/ 193064 w 286869"/>
                <a:gd name="connsiteY17" fmla="*/ 302969 h 319068"/>
                <a:gd name="connsiteX18" fmla="*/ 190401 w 286869"/>
                <a:gd name="connsiteY18" fmla="*/ 300307 h 319068"/>
                <a:gd name="connsiteX19" fmla="*/ 190401 w 286869"/>
                <a:gd name="connsiteY19" fmla="*/ 297582 h 319068"/>
                <a:gd name="connsiteX20" fmla="*/ 190401 w 286869"/>
                <a:gd name="connsiteY20" fmla="*/ 292257 h 319068"/>
                <a:gd name="connsiteX21" fmla="*/ 190401 w 286869"/>
                <a:gd name="connsiteY21" fmla="*/ 289532 h 319068"/>
                <a:gd name="connsiteX22" fmla="*/ 190401 w 286869"/>
                <a:gd name="connsiteY22" fmla="*/ 286870 h 319068"/>
                <a:gd name="connsiteX23" fmla="*/ 187676 w 286869"/>
                <a:gd name="connsiteY23" fmla="*/ 286870 h 319068"/>
                <a:gd name="connsiteX24" fmla="*/ 182352 w 286869"/>
                <a:gd name="connsiteY24" fmla="*/ 284208 h 319068"/>
                <a:gd name="connsiteX25" fmla="*/ 182352 w 286869"/>
                <a:gd name="connsiteY25" fmla="*/ 281546 h 319068"/>
                <a:gd name="connsiteX26" fmla="*/ 179627 w 286869"/>
                <a:gd name="connsiteY26" fmla="*/ 281546 h 319068"/>
                <a:gd name="connsiteX27" fmla="*/ 176964 w 286869"/>
                <a:gd name="connsiteY27" fmla="*/ 281546 h 319068"/>
                <a:gd name="connsiteX28" fmla="*/ 176964 w 286869"/>
                <a:gd name="connsiteY28" fmla="*/ 278820 h 319068"/>
                <a:gd name="connsiteX29" fmla="*/ 174302 w 286869"/>
                <a:gd name="connsiteY29" fmla="*/ 278820 h 319068"/>
                <a:gd name="connsiteX30" fmla="*/ 174302 w 286869"/>
                <a:gd name="connsiteY30" fmla="*/ 276158 h 319068"/>
                <a:gd name="connsiteX31" fmla="*/ 174302 w 286869"/>
                <a:gd name="connsiteY31" fmla="*/ 273496 h 319068"/>
                <a:gd name="connsiteX32" fmla="*/ 174302 w 286869"/>
                <a:gd name="connsiteY32" fmla="*/ 270771 h 319068"/>
                <a:gd name="connsiteX33" fmla="*/ 171577 w 286869"/>
                <a:gd name="connsiteY33" fmla="*/ 270771 h 319068"/>
                <a:gd name="connsiteX34" fmla="*/ 171577 w 286869"/>
                <a:gd name="connsiteY34" fmla="*/ 268108 h 319068"/>
                <a:gd name="connsiteX35" fmla="*/ 168915 w 286869"/>
                <a:gd name="connsiteY35" fmla="*/ 268108 h 319068"/>
                <a:gd name="connsiteX36" fmla="*/ 166253 w 286869"/>
                <a:gd name="connsiteY36" fmla="*/ 268108 h 319068"/>
                <a:gd name="connsiteX37" fmla="*/ 163591 w 286869"/>
                <a:gd name="connsiteY37" fmla="*/ 268108 h 319068"/>
                <a:gd name="connsiteX38" fmla="*/ 163591 w 286869"/>
                <a:gd name="connsiteY38" fmla="*/ 270771 h 319068"/>
                <a:gd name="connsiteX39" fmla="*/ 160865 w 286869"/>
                <a:gd name="connsiteY39" fmla="*/ 270771 h 319068"/>
                <a:gd name="connsiteX40" fmla="*/ 158203 w 286869"/>
                <a:gd name="connsiteY40" fmla="*/ 270771 h 319068"/>
                <a:gd name="connsiteX41" fmla="*/ 155541 w 286869"/>
                <a:gd name="connsiteY41" fmla="*/ 270771 h 319068"/>
                <a:gd name="connsiteX42" fmla="*/ 152815 w 286869"/>
                <a:gd name="connsiteY42" fmla="*/ 270771 h 319068"/>
                <a:gd name="connsiteX43" fmla="*/ 152815 w 286869"/>
                <a:gd name="connsiteY43" fmla="*/ 268108 h 319068"/>
                <a:gd name="connsiteX44" fmla="*/ 150153 w 286869"/>
                <a:gd name="connsiteY44" fmla="*/ 268108 h 319068"/>
                <a:gd name="connsiteX45" fmla="*/ 150153 w 286869"/>
                <a:gd name="connsiteY45" fmla="*/ 265446 h 319068"/>
                <a:gd name="connsiteX46" fmla="*/ 147491 w 286869"/>
                <a:gd name="connsiteY46" fmla="*/ 265446 h 319068"/>
                <a:gd name="connsiteX47" fmla="*/ 144766 w 286869"/>
                <a:gd name="connsiteY47" fmla="*/ 265446 h 319068"/>
                <a:gd name="connsiteX48" fmla="*/ 142104 w 286869"/>
                <a:gd name="connsiteY48" fmla="*/ 265446 h 319068"/>
                <a:gd name="connsiteX49" fmla="*/ 139442 w 286869"/>
                <a:gd name="connsiteY49" fmla="*/ 268108 h 319068"/>
                <a:gd name="connsiteX50" fmla="*/ 139442 w 286869"/>
                <a:gd name="connsiteY50" fmla="*/ 270771 h 319068"/>
                <a:gd name="connsiteX51" fmla="*/ 139442 w 286869"/>
                <a:gd name="connsiteY51" fmla="*/ 273496 h 319068"/>
                <a:gd name="connsiteX52" fmla="*/ 136780 w 286869"/>
                <a:gd name="connsiteY52" fmla="*/ 273496 h 319068"/>
                <a:gd name="connsiteX53" fmla="*/ 136780 w 286869"/>
                <a:gd name="connsiteY53" fmla="*/ 276158 h 319068"/>
                <a:gd name="connsiteX54" fmla="*/ 136780 w 286869"/>
                <a:gd name="connsiteY54" fmla="*/ 278820 h 319068"/>
                <a:gd name="connsiteX55" fmla="*/ 134054 w 286869"/>
                <a:gd name="connsiteY55" fmla="*/ 278820 h 319068"/>
                <a:gd name="connsiteX56" fmla="*/ 134054 w 286869"/>
                <a:gd name="connsiteY56" fmla="*/ 281546 h 319068"/>
                <a:gd name="connsiteX57" fmla="*/ 131392 w 286869"/>
                <a:gd name="connsiteY57" fmla="*/ 281546 h 319068"/>
                <a:gd name="connsiteX58" fmla="*/ 128730 w 286869"/>
                <a:gd name="connsiteY58" fmla="*/ 278820 h 319068"/>
                <a:gd name="connsiteX59" fmla="*/ 126005 w 286869"/>
                <a:gd name="connsiteY59" fmla="*/ 278820 h 319068"/>
                <a:gd name="connsiteX60" fmla="*/ 123343 w 286869"/>
                <a:gd name="connsiteY60" fmla="*/ 278820 h 319068"/>
                <a:gd name="connsiteX61" fmla="*/ 120680 w 286869"/>
                <a:gd name="connsiteY61" fmla="*/ 276158 h 319068"/>
                <a:gd name="connsiteX62" fmla="*/ 117955 w 286869"/>
                <a:gd name="connsiteY62" fmla="*/ 276158 h 319068"/>
                <a:gd name="connsiteX63" fmla="*/ 115293 w 286869"/>
                <a:gd name="connsiteY63" fmla="*/ 273496 h 319068"/>
                <a:gd name="connsiteX64" fmla="*/ 115293 w 286869"/>
                <a:gd name="connsiteY64" fmla="*/ 270771 h 319068"/>
                <a:gd name="connsiteX65" fmla="*/ 115293 w 286869"/>
                <a:gd name="connsiteY65" fmla="*/ 268108 h 319068"/>
                <a:gd name="connsiteX66" fmla="*/ 112631 w 286869"/>
                <a:gd name="connsiteY66" fmla="*/ 265446 h 319068"/>
                <a:gd name="connsiteX67" fmla="*/ 109969 w 286869"/>
                <a:gd name="connsiteY67" fmla="*/ 265446 h 319068"/>
                <a:gd name="connsiteX68" fmla="*/ 107243 w 286869"/>
                <a:gd name="connsiteY68" fmla="*/ 265446 h 319068"/>
                <a:gd name="connsiteX69" fmla="*/ 104581 w 286869"/>
                <a:gd name="connsiteY69" fmla="*/ 265446 h 319068"/>
                <a:gd name="connsiteX70" fmla="*/ 101919 w 286869"/>
                <a:gd name="connsiteY70" fmla="*/ 265446 h 319068"/>
                <a:gd name="connsiteX71" fmla="*/ 99194 w 286869"/>
                <a:gd name="connsiteY71" fmla="*/ 262721 h 319068"/>
                <a:gd name="connsiteX72" fmla="*/ 96532 w 286869"/>
                <a:gd name="connsiteY72" fmla="*/ 262721 h 319068"/>
                <a:gd name="connsiteX73" fmla="*/ 93870 w 286869"/>
                <a:gd name="connsiteY73" fmla="*/ 260059 h 319068"/>
                <a:gd name="connsiteX74" fmla="*/ 91144 w 286869"/>
                <a:gd name="connsiteY74" fmla="*/ 260059 h 319068"/>
                <a:gd name="connsiteX75" fmla="*/ 53622 w 286869"/>
                <a:gd name="connsiteY75" fmla="*/ 246685 h 319068"/>
                <a:gd name="connsiteX76" fmla="*/ 53622 w 286869"/>
                <a:gd name="connsiteY76" fmla="*/ 243960 h 319068"/>
                <a:gd name="connsiteX77" fmla="*/ 56284 w 286869"/>
                <a:gd name="connsiteY77" fmla="*/ 241298 h 319068"/>
                <a:gd name="connsiteX78" fmla="*/ 56284 w 286869"/>
                <a:gd name="connsiteY78" fmla="*/ 238636 h 319068"/>
                <a:gd name="connsiteX79" fmla="*/ 56284 w 286869"/>
                <a:gd name="connsiteY79" fmla="*/ 233248 h 319068"/>
                <a:gd name="connsiteX80" fmla="*/ 56284 w 286869"/>
                <a:gd name="connsiteY80" fmla="*/ 230586 h 319068"/>
                <a:gd name="connsiteX81" fmla="*/ 53622 w 286869"/>
                <a:gd name="connsiteY81" fmla="*/ 227924 h 319068"/>
                <a:gd name="connsiteX82" fmla="*/ 53622 w 286869"/>
                <a:gd name="connsiteY82" fmla="*/ 222536 h 319068"/>
                <a:gd name="connsiteX83" fmla="*/ 50959 w 286869"/>
                <a:gd name="connsiteY83" fmla="*/ 217149 h 319068"/>
                <a:gd name="connsiteX84" fmla="*/ 48298 w 286869"/>
                <a:gd name="connsiteY84" fmla="*/ 214487 h 319068"/>
                <a:gd name="connsiteX85" fmla="*/ 45572 w 286869"/>
                <a:gd name="connsiteY85" fmla="*/ 209099 h 319068"/>
                <a:gd name="connsiteX86" fmla="*/ 40248 w 286869"/>
                <a:gd name="connsiteY86" fmla="*/ 201050 h 319068"/>
                <a:gd name="connsiteX87" fmla="*/ 34860 w 286869"/>
                <a:gd name="connsiteY87" fmla="*/ 190338 h 319068"/>
                <a:gd name="connsiteX88" fmla="*/ 32198 w 286869"/>
                <a:gd name="connsiteY88" fmla="*/ 185014 h 319068"/>
                <a:gd name="connsiteX89" fmla="*/ 29473 w 286869"/>
                <a:gd name="connsiteY89" fmla="*/ 176964 h 319068"/>
                <a:gd name="connsiteX90" fmla="*/ 26811 w 286869"/>
                <a:gd name="connsiteY90" fmla="*/ 171577 h 319068"/>
                <a:gd name="connsiteX91" fmla="*/ 24149 w 286869"/>
                <a:gd name="connsiteY91" fmla="*/ 166253 h 319068"/>
                <a:gd name="connsiteX92" fmla="*/ 24149 w 286869"/>
                <a:gd name="connsiteY92" fmla="*/ 163527 h 319068"/>
                <a:gd name="connsiteX93" fmla="*/ 26811 w 286869"/>
                <a:gd name="connsiteY93" fmla="*/ 160865 h 319068"/>
                <a:gd name="connsiteX94" fmla="*/ 26811 w 286869"/>
                <a:gd name="connsiteY94" fmla="*/ 158203 h 319068"/>
                <a:gd name="connsiteX95" fmla="*/ 29473 w 286869"/>
                <a:gd name="connsiteY95" fmla="*/ 155478 h 319068"/>
                <a:gd name="connsiteX96" fmla="*/ 29473 w 286869"/>
                <a:gd name="connsiteY96" fmla="*/ 152815 h 319068"/>
                <a:gd name="connsiteX97" fmla="*/ 29473 w 286869"/>
                <a:gd name="connsiteY97" fmla="*/ 150153 h 319068"/>
                <a:gd name="connsiteX98" fmla="*/ 29473 w 286869"/>
                <a:gd name="connsiteY98" fmla="*/ 147428 h 319068"/>
                <a:gd name="connsiteX99" fmla="*/ 29473 w 286869"/>
                <a:gd name="connsiteY99" fmla="*/ 144766 h 319068"/>
                <a:gd name="connsiteX100" fmla="*/ 29473 w 286869"/>
                <a:gd name="connsiteY100" fmla="*/ 142104 h 319068"/>
                <a:gd name="connsiteX101" fmla="*/ 29473 w 286869"/>
                <a:gd name="connsiteY101" fmla="*/ 136716 h 319068"/>
                <a:gd name="connsiteX102" fmla="*/ 29473 w 286869"/>
                <a:gd name="connsiteY102" fmla="*/ 131392 h 319068"/>
                <a:gd name="connsiteX103" fmla="*/ 29473 w 286869"/>
                <a:gd name="connsiteY103" fmla="*/ 128667 h 319068"/>
                <a:gd name="connsiteX104" fmla="*/ 26811 w 286869"/>
                <a:gd name="connsiteY104" fmla="*/ 128667 h 319068"/>
                <a:gd name="connsiteX105" fmla="*/ 24149 w 286869"/>
                <a:gd name="connsiteY105" fmla="*/ 128667 h 319068"/>
                <a:gd name="connsiteX106" fmla="*/ 21487 w 286869"/>
                <a:gd name="connsiteY106" fmla="*/ 126005 h 319068"/>
                <a:gd name="connsiteX107" fmla="*/ 18761 w 286869"/>
                <a:gd name="connsiteY107" fmla="*/ 126005 h 319068"/>
                <a:gd name="connsiteX108" fmla="*/ 16099 w 286869"/>
                <a:gd name="connsiteY108" fmla="*/ 126005 h 319068"/>
                <a:gd name="connsiteX109" fmla="*/ 13437 w 286869"/>
                <a:gd name="connsiteY109" fmla="*/ 126005 h 319068"/>
                <a:gd name="connsiteX110" fmla="*/ 10712 w 286869"/>
                <a:gd name="connsiteY110" fmla="*/ 123343 h 319068"/>
                <a:gd name="connsiteX111" fmla="*/ 10712 w 286869"/>
                <a:gd name="connsiteY111" fmla="*/ 120617 h 319068"/>
                <a:gd name="connsiteX112" fmla="*/ 8050 w 286869"/>
                <a:gd name="connsiteY112" fmla="*/ 117955 h 319068"/>
                <a:gd name="connsiteX113" fmla="*/ 8050 w 286869"/>
                <a:gd name="connsiteY113" fmla="*/ 115293 h 319068"/>
                <a:gd name="connsiteX114" fmla="*/ 5387 w 286869"/>
                <a:gd name="connsiteY114" fmla="*/ 109906 h 319068"/>
                <a:gd name="connsiteX115" fmla="*/ 5387 w 286869"/>
                <a:gd name="connsiteY115" fmla="*/ 107243 h 319068"/>
                <a:gd name="connsiteX116" fmla="*/ 5387 w 286869"/>
                <a:gd name="connsiteY116" fmla="*/ 104581 h 319068"/>
                <a:gd name="connsiteX117" fmla="*/ 2662 w 286869"/>
                <a:gd name="connsiteY117" fmla="*/ 101856 h 319068"/>
                <a:gd name="connsiteX118" fmla="*/ 2662 w 286869"/>
                <a:gd name="connsiteY118" fmla="*/ 99194 h 319068"/>
                <a:gd name="connsiteX119" fmla="*/ 2662 w 286869"/>
                <a:gd name="connsiteY119" fmla="*/ 96532 h 319068"/>
                <a:gd name="connsiteX120" fmla="*/ 0 w 286869"/>
                <a:gd name="connsiteY120" fmla="*/ 93806 h 319068"/>
                <a:gd name="connsiteX121" fmla="*/ 0 w 286869"/>
                <a:gd name="connsiteY121" fmla="*/ 85757 h 319068"/>
                <a:gd name="connsiteX122" fmla="*/ 0 w 286869"/>
                <a:gd name="connsiteY122" fmla="*/ 83095 h 319068"/>
                <a:gd name="connsiteX123" fmla="*/ 0 w 286869"/>
                <a:gd name="connsiteY123" fmla="*/ 80433 h 319068"/>
                <a:gd name="connsiteX124" fmla="*/ 2662 w 286869"/>
                <a:gd name="connsiteY124" fmla="*/ 77771 h 319068"/>
                <a:gd name="connsiteX125" fmla="*/ 2662 w 286869"/>
                <a:gd name="connsiteY125" fmla="*/ 75045 h 319068"/>
                <a:gd name="connsiteX126" fmla="*/ 2662 w 286869"/>
                <a:gd name="connsiteY126" fmla="*/ 69721 h 319068"/>
                <a:gd name="connsiteX127" fmla="*/ 2662 w 286869"/>
                <a:gd name="connsiteY127" fmla="*/ 66995 h 319068"/>
                <a:gd name="connsiteX128" fmla="*/ 5387 w 286869"/>
                <a:gd name="connsiteY128" fmla="*/ 64334 h 319068"/>
                <a:gd name="connsiteX129" fmla="*/ 5387 w 286869"/>
                <a:gd name="connsiteY129" fmla="*/ 61671 h 319068"/>
                <a:gd name="connsiteX130" fmla="*/ 8050 w 286869"/>
                <a:gd name="connsiteY130" fmla="*/ 56284 h 319068"/>
                <a:gd name="connsiteX131" fmla="*/ 8050 w 286869"/>
                <a:gd name="connsiteY131" fmla="*/ 53622 h 319068"/>
                <a:gd name="connsiteX132" fmla="*/ 10712 w 286869"/>
                <a:gd name="connsiteY132" fmla="*/ 48234 h 319068"/>
                <a:gd name="connsiteX133" fmla="*/ 10712 w 286869"/>
                <a:gd name="connsiteY133" fmla="*/ 45572 h 319068"/>
                <a:gd name="connsiteX134" fmla="*/ 10712 w 286869"/>
                <a:gd name="connsiteY134" fmla="*/ 40185 h 319068"/>
                <a:gd name="connsiteX135" fmla="*/ 13437 w 286869"/>
                <a:gd name="connsiteY135" fmla="*/ 34860 h 319068"/>
                <a:gd name="connsiteX136" fmla="*/ 13437 w 286869"/>
                <a:gd name="connsiteY136" fmla="*/ 32135 h 319068"/>
                <a:gd name="connsiteX137" fmla="*/ 21487 w 286869"/>
                <a:gd name="connsiteY137" fmla="*/ 32135 h 319068"/>
                <a:gd name="connsiteX138" fmla="*/ 34860 w 286869"/>
                <a:gd name="connsiteY138" fmla="*/ 32135 h 319068"/>
                <a:gd name="connsiteX139" fmla="*/ 45572 w 286869"/>
                <a:gd name="connsiteY139" fmla="*/ 29473 h 319068"/>
                <a:gd name="connsiteX140" fmla="*/ 56284 w 286869"/>
                <a:gd name="connsiteY140" fmla="*/ 26811 h 319068"/>
                <a:gd name="connsiteX141" fmla="*/ 64334 w 286869"/>
                <a:gd name="connsiteY141" fmla="*/ 26811 h 319068"/>
                <a:gd name="connsiteX142" fmla="*/ 69721 w 286869"/>
                <a:gd name="connsiteY142" fmla="*/ 26811 h 319068"/>
                <a:gd name="connsiteX143" fmla="*/ 75108 w 286869"/>
                <a:gd name="connsiteY143" fmla="*/ 24085 h 319068"/>
                <a:gd name="connsiteX144" fmla="*/ 80433 w 286869"/>
                <a:gd name="connsiteY144" fmla="*/ 24085 h 319068"/>
                <a:gd name="connsiteX145" fmla="*/ 83095 w 286869"/>
                <a:gd name="connsiteY145" fmla="*/ 24085 h 319068"/>
                <a:gd name="connsiteX146" fmla="*/ 88482 w 286869"/>
                <a:gd name="connsiteY146" fmla="*/ 24085 h 319068"/>
                <a:gd name="connsiteX147" fmla="*/ 91144 w 286869"/>
                <a:gd name="connsiteY147" fmla="*/ 21423 h 319068"/>
                <a:gd name="connsiteX148" fmla="*/ 96532 w 286869"/>
                <a:gd name="connsiteY148" fmla="*/ 21423 h 319068"/>
                <a:gd name="connsiteX149" fmla="*/ 99194 w 286869"/>
                <a:gd name="connsiteY149" fmla="*/ 21423 h 319068"/>
                <a:gd name="connsiteX150" fmla="*/ 101919 w 286869"/>
                <a:gd name="connsiteY150" fmla="*/ 21423 h 319068"/>
                <a:gd name="connsiteX151" fmla="*/ 104581 w 286869"/>
                <a:gd name="connsiteY151" fmla="*/ 18761 h 319068"/>
                <a:gd name="connsiteX152" fmla="*/ 104581 w 286869"/>
                <a:gd name="connsiteY152" fmla="*/ 16099 h 319068"/>
                <a:gd name="connsiteX153" fmla="*/ 109969 w 286869"/>
                <a:gd name="connsiteY153" fmla="*/ 13374 h 319068"/>
                <a:gd name="connsiteX154" fmla="*/ 112631 w 286869"/>
                <a:gd name="connsiteY154" fmla="*/ 10712 h 319068"/>
                <a:gd name="connsiteX155" fmla="*/ 112631 w 286869"/>
                <a:gd name="connsiteY155" fmla="*/ 8050 h 319068"/>
                <a:gd name="connsiteX156" fmla="*/ 115293 w 286869"/>
                <a:gd name="connsiteY156" fmla="*/ 8050 h 319068"/>
                <a:gd name="connsiteX157" fmla="*/ 117955 w 286869"/>
                <a:gd name="connsiteY157" fmla="*/ 10712 h 319068"/>
                <a:gd name="connsiteX158" fmla="*/ 123343 w 286869"/>
                <a:gd name="connsiteY158" fmla="*/ 13374 h 319068"/>
                <a:gd name="connsiteX159" fmla="*/ 126005 w 286869"/>
                <a:gd name="connsiteY159" fmla="*/ 13374 h 319068"/>
                <a:gd name="connsiteX160" fmla="*/ 131392 w 286869"/>
                <a:gd name="connsiteY160" fmla="*/ 16099 h 319068"/>
                <a:gd name="connsiteX161" fmla="*/ 136780 w 286869"/>
                <a:gd name="connsiteY161" fmla="*/ 18761 h 319068"/>
                <a:gd name="connsiteX162" fmla="*/ 139442 w 286869"/>
                <a:gd name="connsiteY162" fmla="*/ 21423 h 319068"/>
                <a:gd name="connsiteX163" fmla="*/ 142104 w 286869"/>
                <a:gd name="connsiteY163" fmla="*/ 21423 h 319068"/>
                <a:gd name="connsiteX164" fmla="*/ 142104 w 286869"/>
                <a:gd name="connsiteY164" fmla="*/ 24085 h 319068"/>
                <a:gd name="connsiteX165" fmla="*/ 142104 w 286869"/>
                <a:gd name="connsiteY165" fmla="*/ 26811 h 319068"/>
                <a:gd name="connsiteX166" fmla="*/ 144766 w 286869"/>
                <a:gd name="connsiteY166" fmla="*/ 29473 h 319068"/>
                <a:gd name="connsiteX167" fmla="*/ 144766 w 286869"/>
                <a:gd name="connsiteY167" fmla="*/ 32135 h 319068"/>
                <a:gd name="connsiteX168" fmla="*/ 147491 w 286869"/>
                <a:gd name="connsiteY168" fmla="*/ 32135 h 319068"/>
                <a:gd name="connsiteX169" fmla="*/ 150153 w 286869"/>
                <a:gd name="connsiteY169" fmla="*/ 32135 h 319068"/>
                <a:gd name="connsiteX170" fmla="*/ 152815 w 286869"/>
                <a:gd name="connsiteY170" fmla="*/ 32135 h 319068"/>
                <a:gd name="connsiteX171" fmla="*/ 152815 w 286869"/>
                <a:gd name="connsiteY171" fmla="*/ 29473 h 319068"/>
                <a:gd name="connsiteX172" fmla="*/ 155541 w 286869"/>
                <a:gd name="connsiteY172" fmla="*/ 29473 h 319068"/>
                <a:gd name="connsiteX173" fmla="*/ 158203 w 286869"/>
                <a:gd name="connsiteY173" fmla="*/ 32135 h 319068"/>
                <a:gd name="connsiteX174" fmla="*/ 160865 w 286869"/>
                <a:gd name="connsiteY174" fmla="*/ 29473 h 319068"/>
                <a:gd name="connsiteX175" fmla="*/ 163591 w 286869"/>
                <a:gd name="connsiteY175" fmla="*/ 29473 h 319068"/>
                <a:gd name="connsiteX176" fmla="*/ 166253 w 286869"/>
                <a:gd name="connsiteY176" fmla="*/ 29473 h 319068"/>
                <a:gd name="connsiteX177" fmla="*/ 168915 w 286869"/>
                <a:gd name="connsiteY177" fmla="*/ 29473 h 319068"/>
                <a:gd name="connsiteX178" fmla="*/ 171577 w 286869"/>
                <a:gd name="connsiteY178" fmla="*/ 26811 h 319068"/>
                <a:gd name="connsiteX179" fmla="*/ 174302 w 286869"/>
                <a:gd name="connsiteY179" fmla="*/ 26811 h 319068"/>
                <a:gd name="connsiteX180" fmla="*/ 176964 w 286869"/>
                <a:gd name="connsiteY180" fmla="*/ 24085 h 319068"/>
                <a:gd name="connsiteX181" fmla="*/ 179627 w 286869"/>
                <a:gd name="connsiteY181" fmla="*/ 24085 h 319068"/>
                <a:gd name="connsiteX182" fmla="*/ 182352 w 286869"/>
                <a:gd name="connsiteY182" fmla="*/ 24085 h 319068"/>
                <a:gd name="connsiteX183" fmla="*/ 185014 w 286869"/>
                <a:gd name="connsiteY183" fmla="*/ 24085 h 319068"/>
                <a:gd name="connsiteX184" fmla="*/ 187676 w 286869"/>
                <a:gd name="connsiteY184" fmla="*/ 24085 h 319068"/>
                <a:gd name="connsiteX185" fmla="*/ 187676 w 286869"/>
                <a:gd name="connsiteY185" fmla="*/ 21423 h 319068"/>
                <a:gd name="connsiteX186" fmla="*/ 190401 w 286869"/>
                <a:gd name="connsiteY186" fmla="*/ 18761 h 319068"/>
                <a:gd name="connsiteX187" fmla="*/ 190401 w 286869"/>
                <a:gd name="connsiteY187" fmla="*/ 16099 h 319068"/>
                <a:gd name="connsiteX188" fmla="*/ 193064 w 286869"/>
                <a:gd name="connsiteY188" fmla="*/ 13374 h 319068"/>
                <a:gd name="connsiteX189" fmla="*/ 195726 w 286869"/>
                <a:gd name="connsiteY189" fmla="*/ 10712 h 319068"/>
                <a:gd name="connsiteX190" fmla="*/ 198388 w 286869"/>
                <a:gd name="connsiteY190" fmla="*/ 10712 h 319068"/>
                <a:gd name="connsiteX191" fmla="*/ 201113 w 286869"/>
                <a:gd name="connsiteY191" fmla="*/ 10712 h 319068"/>
                <a:gd name="connsiteX192" fmla="*/ 201113 w 286869"/>
                <a:gd name="connsiteY192" fmla="*/ 8050 h 319068"/>
                <a:gd name="connsiteX193" fmla="*/ 203775 w 286869"/>
                <a:gd name="connsiteY193" fmla="*/ 8050 h 319068"/>
                <a:gd name="connsiteX194" fmla="*/ 206437 w 286869"/>
                <a:gd name="connsiteY194" fmla="*/ 8050 h 319068"/>
                <a:gd name="connsiteX195" fmla="*/ 209163 w 286869"/>
                <a:gd name="connsiteY195" fmla="*/ 8050 h 319068"/>
                <a:gd name="connsiteX196" fmla="*/ 209163 w 286869"/>
                <a:gd name="connsiteY196" fmla="*/ 5324 h 319068"/>
                <a:gd name="connsiteX197" fmla="*/ 206437 w 286869"/>
                <a:gd name="connsiteY197" fmla="*/ 2662 h 319068"/>
                <a:gd name="connsiteX198" fmla="*/ 206437 w 286869"/>
                <a:gd name="connsiteY198" fmla="*/ 0 h 319068"/>
                <a:gd name="connsiteX199" fmla="*/ 209163 w 286869"/>
                <a:gd name="connsiteY199" fmla="*/ 0 h 319068"/>
                <a:gd name="connsiteX200" fmla="*/ 211825 w 286869"/>
                <a:gd name="connsiteY200" fmla="*/ 2662 h 319068"/>
                <a:gd name="connsiteX201" fmla="*/ 214487 w 286869"/>
                <a:gd name="connsiteY201" fmla="*/ 2662 h 319068"/>
                <a:gd name="connsiteX202" fmla="*/ 217212 w 286869"/>
                <a:gd name="connsiteY202" fmla="*/ 2662 h 319068"/>
                <a:gd name="connsiteX203" fmla="*/ 219874 w 286869"/>
                <a:gd name="connsiteY203" fmla="*/ 2662 h 319068"/>
                <a:gd name="connsiteX204" fmla="*/ 219874 w 286869"/>
                <a:gd name="connsiteY204" fmla="*/ 5324 h 319068"/>
                <a:gd name="connsiteX205" fmla="*/ 219874 w 286869"/>
                <a:gd name="connsiteY205" fmla="*/ 8050 h 319068"/>
                <a:gd name="connsiteX206" fmla="*/ 222536 w 286869"/>
                <a:gd name="connsiteY206" fmla="*/ 10712 h 319068"/>
                <a:gd name="connsiteX207" fmla="*/ 225262 w 286869"/>
                <a:gd name="connsiteY207" fmla="*/ 16099 h 319068"/>
                <a:gd name="connsiteX208" fmla="*/ 227924 w 286869"/>
                <a:gd name="connsiteY208" fmla="*/ 18761 h 319068"/>
                <a:gd name="connsiteX209" fmla="*/ 233248 w 286869"/>
                <a:gd name="connsiteY209" fmla="*/ 21423 h 319068"/>
                <a:gd name="connsiteX210" fmla="*/ 235973 w 286869"/>
                <a:gd name="connsiteY210" fmla="*/ 21423 h 319068"/>
                <a:gd name="connsiteX211" fmla="*/ 238636 w 286869"/>
                <a:gd name="connsiteY211" fmla="*/ 24085 h 319068"/>
                <a:gd name="connsiteX212" fmla="*/ 241298 w 286869"/>
                <a:gd name="connsiteY212" fmla="*/ 26811 h 319068"/>
                <a:gd name="connsiteX213" fmla="*/ 244023 w 286869"/>
                <a:gd name="connsiteY213" fmla="*/ 26811 h 319068"/>
                <a:gd name="connsiteX214" fmla="*/ 246685 w 286869"/>
                <a:gd name="connsiteY214" fmla="*/ 26811 h 319068"/>
                <a:gd name="connsiteX215" fmla="*/ 246685 w 286869"/>
                <a:gd name="connsiteY215" fmla="*/ 29473 h 319068"/>
                <a:gd name="connsiteX216" fmla="*/ 249347 w 286869"/>
                <a:gd name="connsiteY216" fmla="*/ 32135 h 319068"/>
                <a:gd name="connsiteX217" fmla="*/ 252073 w 286869"/>
                <a:gd name="connsiteY217" fmla="*/ 34860 h 319068"/>
                <a:gd name="connsiteX218" fmla="*/ 254735 w 286869"/>
                <a:gd name="connsiteY218" fmla="*/ 37522 h 319068"/>
                <a:gd name="connsiteX219" fmla="*/ 257397 w 286869"/>
                <a:gd name="connsiteY219" fmla="*/ 37522 h 319068"/>
                <a:gd name="connsiteX220" fmla="*/ 257397 w 286869"/>
                <a:gd name="connsiteY220" fmla="*/ 40185 h 319068"/>
                <a:gd name="connsiteX221" fmla="*/ 260059 w 286869"/>
                <a:gd name="connsiteY221" fmla="*/ 42910 h 319068"/>
                <a:gd name="connsiteX222" fmla="*/ 260059 w 286869"/>
                <a:gd name="connsiteY222" fmla="*/ 45572 h 319068"/>
                <a:gd name="connsiteX223" fmla="*/ 262785 w 286869"/>
                <a:gd name="connsiteY223" fmla="*/ 48234 h 319068"/>
                <a:gd name="connsiteX224" fmla="*/ 262785 w 286869"/>
                <a:gd name="connsiteY224" fmla="*/ 50959 h 319068"/>
                <a:gd name="connsiteX225" fmla="*/ 265446 w 286869"/>
                <a:gd name="connsiteY225" fmla="*/ 53622 h 319068"/>
                <a:gd name="connsiteX226" fmla="*/ 265446 w 286869"/>
                <a:gd name="connsiteY226" fmla="*/ 56284 h 319068"/>
                <a:gd name="connsiteX227" fmla="*/ 262785 w 286869"/>
                <a:gd name="connsiteY227" fmla="*/ 56284 h 319068"/>
                <a:gd name="connsiteX228" fmla="*/ 262785 w 286869"/>
                <a:gd name="connsiteY228" fmla="*/ 58946 h 319068"/>
                <a:gd name="connsiteX229" fmla="*/ 260059 w 286869"/>
                <a:gd name="connsiteY229" fmla="*/ 61671 h 319068"/>
                <a:gd name="connsiteX230" fmla="*/ 260059 w 286869"/>
                <a:gd name="connsiteY230" fmla="*/ 64334 h 319068"/>
                <a:gd name="connsiteX231" fmla="*/ 260059 w 286869"/>
                <a:gd name="connsiteY231" fmla="*/ 66995 h 319068"/>
                <a:gd name="connsiteX232" fmla="*/ 257397 w 286869"/>
                <a:gd name="connsiteY232" fmla="*/ 66995 h 319068"/>
                <a:gd name="connsiteX233" fmla="*/ 257397 w 286869"/>
                <a:gd name="connsiteY233" fmla="*/ 69721 h 319068"/>
                <a:gd name="connsiteX234" fmla="*/ 257397 w 286869"/>
                <a:gd name="connsiteY234" fmla="*/ 72383 h 319068"/>
                <a:gd name="connsiteX235" fmla="*/ 257397 w 286869"/>
                <a:gd name="connsiteY235" fmla="*/ 75045 h 319068"/>
                <a:gd name="connsiteX236" fmla="*/ 260059 w 286869"/>
                <a:gd name="connsiteY236" fmla="*/ 75045 h 319068"/>
                <a:gd name="connsiteX237" fmla="*/ 262785 w 286869"/>
                <a:gd name="connsiteY237" fmla="*/ 77771 h 319068"/>
                <a:gd name="connsiteX238" fmla="*/ 265446 w 286869"/>
                <a:gd name="connsiteY238" fmla="*/ 77771 h 319068"/>
                <a:gd name="connsiteX239" fmla="*/ 268108 w 286869"/>
                <a:gd name="connsiteY239" fmla="*/ 77771 h 319068"/>
                <a:gd name="connsiteX240" fmla="*/ 270834 w 286869"/>
                <a:gd name="connsiteY240" fmla="*/ 77771 h 319068"/>
                <a:gd name="connsiteX241" fmla="*/ 273496 w 286869"/>
                <a:gd name="connsiteY241" fmla="*/ 77771 h 319068"/>
                <a:gd name="connsiteX242" fmla="*/ 276158 w 286869"/>
                <a:gd name="connsiteY242" fmla="*/ 77771 h 319068"/>
                <a:gd name="connsiteX243" fmla="*/ 278884 w 286869"/>
                <a:gd name="connsiteY243" fmla="*/ 77771 h 319068"/>
                <a:gd name="connsiteX244" fmla="*/ 281546 w 286869"/>
                <a:gd name="connsiteY244" fmla="*/ 80433 h 319068"/>
                <a:gd name="connsiteX245" fmla="*/ 284208 w 286869"/>
                <a:gd name="connsiteY245" fmla="*/ 80433 h 319068"/>
                <a:gd name="connsiteX246" fmla="*/ 286870 w 286869"/>
                <a:gd name="connsiteY246" fmla="*/ 80433 h 319068"/>
                <a:gd name="connsiteX247" fmla="*/ 286870 w 286869"/>
                <a:gd name="connsiteY247" fmla="*/ 83095 h 319068"/>
                <a:gd name="connsiteX248" fmla="*/ 286870 w 286869"/>
                <a:gd name="connsiteY248" fmla="*/ 85757 h 319068"/>
                <a:gd name="connsiteX249" fmla="*/ 284208 w 286869"/>
                <a:gd name="connsiteY249" fmla="*/ 85757 h 319068"/>
                <a:gd name="connsiteX250" fmla="*/ 281546 w 286869"/>
                <a:gd name="connsiteY250" fmla="*/ 88482 h 319068"/>
                <a:gd name="connsiteX251" fmla="*/ 284208 w 286869"/>
                <a:gd name="connsiteY251" fmla="*/ 91144 h 319068"/>
                <a:gd name="connsiteX252" fmla="*/ 281546 w 286869"/>
                <a:gd name="connsiteY252" fmla="*/ 93806 h 319068"/>
                <a:gd name="connsiteX253" fmla="*/ 284208 w 286869"/>
                <a:gd name="connsiteY253" fmla="*/ 96532 h 319068"/>
                <a:gd name="connsiteX254" fmla="*/ 284208 w 286869"/>
                <a:gd name="connsiteY254" fmla="*/ 99194 h 319068"/>
                <a:gd name="connsiteX255" fmla="*/ 281546 w 286869"/>
                <a:gd name="connsiteY255" fmla="*/ 99194 h 319068"/>
                <a:gd name="connsiteX256" fmla="*/ 278884 w 286869"/>
                <a:gd name="connsiteY256" fmla="*/ 101856 h 319068"/>
                <a:gd name="connsiteX257" fmla="*/ 278884 w 286869"/>
                <a:gd name="connsiteY257" fmla="*/ 104581 h 319068"/>
                <a:gd name="connsiteX258" fmla="*/ 278884 w 286869"/>
                <a:gd name="connsiteY258" fmla="*/ 107243 h 319068"/>
                <a:gd name="connsiteX259" fmla="*/ 278884 w 286869"/>
                <a:gd name="connsiteY259" fmla="*/ 109906 h 319068"/>
                <a:gd name="connsiteX260" fmla="*/ 276158 w 286869"/>
                <a:gd name="connsiteY260" fmla="*/ 109906 h 319068"/>
                <a:gd name="connsiteX261" fmla="*/ 276158 w 286869"/>
                <a:gd name="connsiteY261" fmla="*/ 112568 h 319068"/>
                <a:gd name="connsiteX262" fmla="*/ 273496 w 286869"/>
                <a:gd name="connsiteY262" fmla="*/ 112568 h 319068"/>
                <a:gd name="connsiteX263" fmla="*/ 273496 w 286869"/>
                <a:gd name="connsiteY263" fmla="*/ 115293 h 319068"/>
                <a:gd name="connsiteX264" fmla="*/ 273496 w 286869"/>
                <a:gd name="connsiteY264" fmla="*/ 117955 h 319068"/>
                <a:gd name="connsiteX265" fmla="*/ 273496 w 286869"/>
                <a:gd name="connsiteY265" fmla="*/ 120617 h 319068"/>
                <a:gd name="connsiteX266" fmla="*/ 270834 w 286869"/>
                <a:gd name="connsiteY266" fmla="*/ 120617 h 319068"/>
                <a:gd name="connsiteX267" fmla="*/ 270834 w 286869"/>
                <a:gd name="connsiteY267" fmla="*/ 123343 h 319068"/>
                <a:gd name="connsiteX268" fmla="*/ 270834 w 286869"/>
                <a:gd name="connsiteY268" fmla="*/ 126005 h 319068"/>
                <a:gd name="connsiteX269" fmla="*/ 268108 w 286869"/>
                <a:gd name="connsiteY269" fmla="*/ 128667 h 319068"/>
                <a:gd name="connsiteX270" fmla="*/ 268108 w 286869"/>
                <a:gd name="connsiteY270" fmla="*/ 131392 h 319068"/>
                <a:gd name="connsiteX271" fmla="*/ 265446 w 286869"/>
                <a:gd name="connsiteY271" fmla="*/ 131392 h 319068"/>
                <a:gd name="connsiteX272" fmla="*/ 265446 w 286869"/>
                <a:gd name="connsiteY272" fmla="*/ 134054 h 319068"/>
                <a:gd name="connsiteX273" fmla="*/ 265446 w 286869"/>
                <a:gd name="connsiteY273" fmla="*/ 136716 h 319068"/>
                <a:gd name="connsiteX274" fmla="*/ 262785 w 286869"/>
                <a:gd name="connsiteY274" fmla="*/ 136716 h 319068"/>
                <a:gd name="connsiteX275" fmla="*/ 262785 w 286869"/>
                <a:gd name="connsiteY275" fmla="*/ 139442 h 319068"/>
                <a:gd name="connsiteX276" fmla="*/ 262785 w 286869"/>
                <a:gd name="connsiteY276" fmla="*/ 142104 h 319068"/>
                <a:gd name="connsiteX277" fmla="*/ 262785 w 286869"/>
                <a:gd name="connsiteY277" fmla="*/ 144766 h 319068"/>
                <a:gd name="connsiteX278" fmla="*/ 262785 w 286869"/>
                <a:gd name="connsiteY278" fmla="*/ 147428 h 319068"/>
                <a:gd name="connsiteX279" fmla="*/ 262785 w 286869"/>
                <a:gd name="connsiteY279" fmla="*/ 150153 h 319068"/>
                <a:gd name="connsiteX280" fmla="*/ 260059 w 286869"/>
                <a:gd name="connsiteY280" fmla="*/ 152815 h 319068"/>
                <a:gd name="connsiteX281" fmla="*/ 257397 w 286869"/>
                <a:gd name="connsiteY281" fmla="*/ 155478 h 319068"/>
                <a:gd name="connsiteX282" fmla="*/ 257397 w 286869"/>
                <a:gd name="connsiteY282" fmla="*/ 158203 h 319068"/>
                <a:gd name="connsiteX283" fmla="*/ 257397 w 286869"/>
                <a:gd name="connsiteY283" fmla="*/ 160865 h 319068"/>
                <a:gd name="connsiteX284" fmla="*/ 257397 w 286869"/>
                <a:gd name="connsiteY284" fmla="*/ 163527 h 319068"/>
                <a:gd name="connsiteX285" fmla="*/ 257397 w 286869"/>
                <a:gd name="connsiteY285" fmla="*/ 166253 h 319068"/>
                <a:gd name="connsiteX286" fmla="*/ 260059 w 286869"/>
                <a:gd name="connsiteY286" fmla="*/ 168915 h 319068"/>
                <a:gd name="connsiteX287" fmla="*/ 260059 w 286869"/>
                <a:gd name="connsiteY287" fmla="*/ 171577 h 319068"/>
                <a:gd name="connsiteX288" fmla="*/ 260059 w 286869"/>
                <a:gd name="connsiteY288" fmla="*/ 174239 h 319068"/>
                <a:gd name="connsiteX289" fmla="*/ 262785 w 286869"/>
                <a:gd name="connsiteY289" fmla="*/ 174239 h 319068"/>
                <a:gd name="connsiteX290" fmla="*/ 262785 w 286869"/>
                <a:gd name="connsiteY290" fmla="*/ 176964 h 319068"/>
                <a:gd name="connsiteX291" fmla="*/ 262785 w 286869"/>
                <a:gd name="connsiteY291" fmla="*/ 179627 h 319068"/>
                <a:gd name="connsiteX292" fmla="*/ 262785 w 286869"/>
                <a:gd name="connsiteY292" fmla="*/ 182288 h 319068"/>
                <a:gd name="connsiteX293" fmla="*/ 262785 w 286869"/>
                <a:gd name="connsiteY293" fmla="*/ 187676 h 319068"/>
                <a:gd name="connsiteX294" fmla="*/ 262785 w 286869"/>
                <a:gd name="connsiteY294" fmla="*/ 201050 h 319068"/>
                <a:gd name="connsiteX295" fmla="*/ 262785 w 286869"/>
                <a:gd name="connsiteY295" fmla="*/ 203775 h 319068"/>
                <a:gd name="connsiteX296" fmla="*/ 265446 w 286869"/>
                <a:gd name="connsiteY296" fmla="*/ 203775 h 319068"/>
                <a:gd name="connsiteX297" fmla="*/ 265446 w 286869"/>
                <a:gd name="connsiteY297" fmla="*/ 206437 h 319068"/>
                <a:gd name="connsiteX298" fmla="*/ 265446 w 286869"/>
                <a:gd name="connsiteY298" fmla="*/ 209099 h 319068"/>
                <a:gd name="connsiteX299" fmla="*/ 265446 w 286869"/>
                <a:gd name="connsiteY299" fmla="*/ 211825 h 319068"/>
                <a:gd name="connsiteX300" fmla="*/ 268108 w 286869"/>
                <a:gd name="connsiteY300" fmla="*/ 217149 h 319068"/>
                <a:gd name="connsiteX301" fmla="*/ 270834 w 286869"/>
                <a:gd name="connsiteY301" fmla="*/ 217149 h 319068"/>
                <a:gd name="connsiteX302" fmla="*/ 270834 w 286869"/>
                <a:gd name="connsiteY302" fmla="*/ 219874 h 319068"/>
                <a:gd name="connsiteX303" fmla="*/ 273496 w 286869"/>
                <a:gd name="connsiteY303" fmla="*/ 222536 h 319068"/>
                <a:gd name="connsiteX304" fmla="*/ 276158 w 286869"/>
                <a:gd name="connsiteY304" fmla="*/ 225199 h 319068"/>
                <a:gd name="connsiteX305" fmla="*/ 276158 w 286869"/>
                <a:gd name="connsiteY305" fmla="*/ 227924 h 319068"/>
                <a:gd name="connsiteX306" fmla="*/ 278884 w 286869"/>
                <a:gd name="connsiteY306" fmla="*/ 227924 h 319068"/>
                <a:gd name="connsiteX307" fmla="*/ 278884 w 286869"/>
                <a:gd name="connsiteY307" fmla="*/ 233248 h 319068"/>
                <a:gd name="connsiteX308" fmla="*/ 278884 w 286869"/>
                <a:gd name="connsiteY308" fmla="*/ 235910 h 319068"/>
                <a:gd name="connsiteX309" fmla="*/ 278884 w 286869"/>
                <a:gd name="connsiteY309" fmla="*/ 238636 h 319068"/>
                <a:gd name="connsiteX310" fmla="*/ 278884 w 286869"/>
                <a:gd name="connsiteY310" fmla="*/ 241298 h 319068"/>
                <a:gd name="connsiteX311" fmla="*/ 278884 w 286869"/>
                <a:gd name="connsiteY311" fmla="*/ 243960 h 319068"/>
                <a:gd name="connsiteX312" fmla="*/ 278884 w 286869"/>
                <a:gd name="connsiteY312" fmla="*/ 246685 h 319068"/>
                <a:gd name="connsiteX313" fmla="*/ 278884 w 286869"/>
                <a:gd name="connsiteY313" fmla="*/ 249347 h 319068"/>
                <a:gd name="connsiteX314" fmla="*/ 278884 w 286869"/>
                <a:gd name="connsiteY314" fmla="*/ 252009 h 319068"/>
                <a:gd name="connsiteX315" fmla="*/ 278884 w 286869"/>
                <a:gd name="connsiteY315" fmla="*/ 254735 h 319068"/>
                <a:gd name="connsiteX316" fmla="*/ 281546 w 286869"/>
                <a:gd name="connsiteY316" fmla="*/ 262721 h 319068"/>
                <a:gd name="connsiteX317" fmla="*/ 281546 w 286869"/>
                <a:gd name="connsiteY317" fmla="*/ 265446 h 319068"/>
                <a:gd name="connsiteX318" fmla="*/ 281546 w 286869"/>
                <a:gd name="connsiteY318" fmla="*/ 268108 h 319068"/>
                <a:gd name="connsiteX319" fmla="*/ 281546 w 286869"/>
                <a:gd name="connsiteY319" fmla="*/ 273496 h 319068"/>
                <a:gd name="connsiteX320" fmla="*/ 284208 w 286869"/>
                <a:gd name="connsiteY320" fmla="*/ 276158 h 319068"/>
                <a:gd name="connsiteX321" fmla="*/ 284208 w 286869"/>
                <a:gd name="connsiteY321" fmla="*/ 278820 h 319068"/>
                <a:gd name="connsiteX322" fmla="*/ 284208 w 286869"/>
                <a:gd name="connsiteY322" fmla="*/ 281546 h 319068"/>
                <a:gd name="connsiteX323" fmla="*/ 284208 w 286869"/>
                <a:gd name="connsiteY323" fmla="*/ 284208 h 319068"/>
                <a:gd name="connsiteX324" fmla="*/ 284208 w 286869"/>
                <a:gd name="connsiteY324" fmla="*/ 286870 h 319068"/>
                <a:gd name="connsiteX325" fmla="*/ 284208 w 286869"/>
                <a:gd name="connsiteY325" fmla="*/ 289532 h 319068"/>
                <a:gd name="connsiteX326" fmla="*/ 286870 w 286869"/>
                <a:gd name="connsiteY326" fmla="*/ 292257 h 319068"/>
                <a:gd name="connsiteX327" fmla="*/ 286870 w 286869"/>
                <a:gd name="connsiteY327" fmla="*/ 294920 h 319068"/>
                <a:gd name="connsiteX328" fmla="*/ 286870 w 286869"/>
                <a:gd name="connsiteY328" fmla="*/ 297582 h 319068"/>
                <a:gd name="connsiteX329" fmla="*/ 284208 w 286869"/>
                <a:gd name="connsiteY329" fmla="*/ 300307 h 319068"/>
                <a:gd name="connsiteX330" fmla="*/ 284208 w 286869"/>
                <a:gd name="connsiteY330" fmla="*/ 302969 h 319068"/>
                <a:gd name="connsiteX331" fmla="*/ 284208 w 286869"/>
                <a:gd name="connsiteY331" fmla="*/ 305631 h 319068"/>
                <a:gd name="connsiteX332" fmla="*/ 281546 w 286869"/>
                <a:gd name="connsiteY332" fmla="*/ 308357 h 319068"/>
                <a:gd name="connsiteX333" fmla="*/ 281546 w 286869"/>
                <a:gd name="connsiteY333" fmla="*/ 313681 h 319068"/>
                <a:gd name="connsiteX334" fmla="*/ 281546 w 286869"/>
                <a:gd name="connsiteY334" fmla="*/ 316406 h 319068"/>
                <a:gd name="connsiteX335" fmla="*/ 281546 w 286869"/>
                <a:gd name="connsiteY335" fmla="*/ 319068 h 319068"/>
                <a:gd name="connsiteX336" fmla="*/ 281546 w 286869"/>
                <a:gd name="connsiteY336" fmla="*/ 319068 h 31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286869" h="319068">
                  <a:moveTo>
                    <a:pt x="281546" y="319068"/>
                  </a:moveTo>
                  <a:lnTo>
                    <a:pt x="230586" y="308357"/>
                  </a:lnTo>
                  <a:lnTo>
                    <a:pt x="214487" y="305631"/>
                  </a:lnTo>
                  <a:lnTo>
                    <a:pt x="211825" y="305631"/>
                  </a:lnTo>
                  <a:lnTo>
                    <a:pt x="209163" y="305631"/>
                  </a:lnTo>
                  <a:lnTo>
                    <a:pt x="209163" y="308357"/>
                  </a:lnTo>
                  <a:lnTo>
                    <a:pt x="206437" y="308357"/>
                  </a:lnTo>
                  <a:lnTo>
                    <a:pt x="206437" y="311019"/>
                  </a:lnTo>
                  <a:lnTo>
                    <a:pt x="203775" y="313681"/>
                  </a:lnTo>
                  <a:lnTo>
                    <a:pt x="201113" y="316406"/>
                  </a:lnTo>
                  <a:lnTo>
                    <a:pt x="198388" y="316406"/>
                  </a:lnTo>
                  <a:lnTo>
                    <a:pt x="198388" y="313681"/>
                  </a:lnTo>
                  <a:lnTo>
                    <a:pt x="198388" y="311019"/>
                  </a:lnTo>
                  <a:lnTo>
                    <a:pt x="195726" y="311019"/>
                  </a:lnTo>
                  <a:lnTo>
                    <a:pt x="195726" y="308357"/>
                  </a:lnTo>
                  <a:lnTo>
                    <a:pt x="193064" y="308357"/>
                  </a:lnTo>
                  <a:lnTo>
                    <a:pt x="193064" y="305631"/>
                  </a:lnTo>
                  <a:lnTo>
                    <a:pt x="193064" y="302969"/>
                  </a:lnTo>
                  <a:lnTo>
                    <a:pt x="190401" y="300307"/>
                  </a:lnTo>
                  <a:lnTo>
                    <a:pt x="190401" y="297582"/>
                  </a:lnTo>
                  <a:lnTo>
                    <a:pt x="190401" y="292257"/>
                  </a:lnTo>
                  <a:lnTo>
                    <a:pt x="190401" y="289532"/>
                  </a:lnTo>
                  <a:lnTo>
                    <a:pt x="190401" y="286870"/>
                  </a:lnTo>
                  <a:lnTo>
                    <a:pt x="187676" y="286870"/>
                  </a:lnTo>
                  <a:lnTo>
                    <a:pt x="182352" y="284208"/>
                  </a:lnTo>
                  <a:lnTo>
                    <a:pt x="182352" y="281546"/>
                  </a:lnTo>
                  <a:lnTo>
                    <a:pt x="179627" y="281546"/>
                  </a:lnTo>
                  <a:lnTo>
                    <a:pt x="176964" y="281546"/>
                  </a:lnTo>
                  <a:lnTo>
                    <a:pt x="176964" y="278820"/>
                  </a:lnTo>
                  <a:lnTo>
                    <a:pt x="174302" y="278820"/>
                  </a:lnTo>
                  <a:lnTo>
                    <a:pt x="174302" y="276158"/>
                  </a:lnTo>
                  <a:lnTo>
                    <a:pt x="174302" y="273496"/>
                  </a:lnTo>
                  <a:lnTo>
                    <a:pt x="174302" y="270771"/>
                  </a:lnTo>
                  <a:lnTo>
                    <a:pt x="171577" y="270771"/>
                  </a:lnTo>
                  <a:lnTo>
                    <a:pt x="171577" y="268108"/>
                  </a:lnTo>
                  <a:lnTo>
                    <a:pt x="168915" y="268108"/>
                  </a:lnTo>
                  <a:lnTo>
                    <a:pt x="166253" y="268108"/>
                  </a:lnTo>
                  <a:lnTo>
                    <a:pt x="163591" y="268108"/>
                  </a:lnTo>
                  <a:lnTo>
                    <a:pt x="163591" y="270771"/>
                  </a:lnTo>
                  <a:lnTo>
                    <a:pt x="160865" y="270771"/>
                  </a:lnTo>
                  <a:lnTo>
                    <a:pt x="158203" y="270771"/>
                  </a:lnTo>
                  <a:lnTo>
                    <a:pt x="155541" y="270771"/>
                  </a:lnTo>
                  <a:lnTo>
                    <a:pt x="152815" y="270771"/>
                  </a:lnTo>
                  <a:lnTo>
                    <a:pt x="152815" y="268108"/>
                  </a:lnTo>
                  <a:lnTo>
                    <a:pt x="150153" y="268108"/>
                  </a:lnTo>
                  <a:lnTo>
                    <a:pt x="150153" y="265446"/>
                  </a:lnTo>
                  <a:lnTo>
                    <a:pt x="147491" y="265446"/>
                  </a:lnTo>
                  <a:lnTo>
                    <a:pt x="144766" y="265446"/>
                  </a:lnTo>
                  <a:lnTo>
                    <a:pt x="142104" y="265446"/>
                  </a:lnTo>
                  <a:lnTo>
                    <a:pt x="139442" y="268108"/>
                  </a:lnTo>
                  <a:lnTo>
                    <a:pt x="139442" y="270771"/>
                  </a:lnTo>
                  <a:lnTo>
                    <a:pt x="139442" y="273496"/>
                  </a:lnTo>
                  <a:lnTo>
                    <a:pt x="136780" y="273496"/>
                  </a:lnTo>
                  <a:lnTo>
                    <a:pt x="136780" y="276158"/>
                  </a:lnTo>
                  <a:lnTo>
                    <a:pt x="136780" y="278820"/>
                  </a:lnTo>
                  <a:lnTo>
                    <a:pt x="134054" y="278820"/>
                  </a:lnTo>
                  <a:lnTo>
                    <a:pt x="134054" y="281546"/>
                  </a:lnTo>
                  <a:lnTo>
                    <a:pt x="131392" y="281546"/>
                  </a:lnTo>
                  <a:lnTo>
                    <a:pt x="128730" y="278820"/>
                  </a:lnTo>
                  <a:lnTo>
                    <a:pt x="126005" y="278820"/>
                  </a:lnTo>
                  <a:lnTo>
                    <a:pt x="123343" y="278820"/>
                  </a:lnTo>
                  <a:lnTo>
                    <a:pt x="120680" y="276158"/>
                  </a:lnTo>
                  <a:lnTo>
                    <a:pt x="117955" y="276158"/>
                  </a:lnTo>
                  <a:lnTo>
                    <a:pt x="115293" y="273496"/>
                  </a:lnTo>
                  <a:lnTo>
                    <a:pt x="115293" y="270771"/>
                  </a:lnTo>
                  <a:lnTo>
                    <a:pt x="115293" y="268108"/>
                  </a:lnTo>
                  <a:lnTo>
                    <a:pt x="112631" y="265446"/>
                  </a:lnTo>
                  <a:lnTo>
                    <a:pt x="109969" y="265446"/>
                  </a:lnTo>
                  <a:lnTo>
                    <a:pt x="107243" y="265446"/>
                  </a:lnTo>
                  <a:lnTo>
                    <a:pt x="104581" y="265446"/>
                  </a:lnTo>
                  <a:lnTo>
                    <a:pt x="101919" y="265446"/>
                  </a:lnTo>
                  <a:lnTo>
                    <a:pt x="99194" y="262721"/>
                  </a:lnTo>
                  <a:lnTo>
                    <a:pt x="96532" y="262721"/>
                  </a:lnTo>
                  <a:lnTo>
                    <a:pt x="93870" y="260059"/>
                  </a:lnTo>
                  <a:lnTo>
                    <a:pt x="91144" y="260059"/>
                  </a:lnTo>
                  <a:lnTo>
                    <a:pt x="53622" y="246685"/>
                  </a:lnTo>
                  <a:lnTo>
                    <a:pt x="53622" y="243960"/>
                  </a:lnTo>
                  <a:lnTo>
                    <a:pt x="56284" y="241298"/>
                  </a:lnTo>
                  <a:lnTo>
                    <a:pt x="56284" y="238636"/>
                  </a:lnTo>
                  <a:lnTo>
                    <a:pt x="56284" y="233248"/>
                  </a:lnTo>
                  <a:lnTo>
                    <a:pt x="56284" y="230586"/>
                  </a:lnTo>
                  <a:lnTo>
                    <a:pt x="53622" y="227924"/>
                  </a:lnTo>
                  <a:lnTo>
                    <a:pt x="53622" y="222536"/>
                  </a:lnTo>
                  <a:lnTo>
                    <a:pt x="50959" y="217149"/>
                  </a:lnTo>
                  <a:lnTo>
                    <a:pt x="48298" y="214487"/>
                  </a:lnTo>
                  <a:lnTo>
                    <a:pt x="45572" y="209099"/>
                  </a:lnTo>
                  <a:lnTo>
                    <a:pt x="40248" y="201050"/>
                  </a:lnTo>
                  <a:lnTo>
                    <a:pt x="34860" y="190338"/>
                  </a:lnTo>
                  <a:lnTo>
                    <a:pt x="32198" y="185014"/>
                  </a:lnTo>
                  <a:lnTo>
                    <a:pt x="29473" y="176964"/>
                  </a:lnTo>
                  <a:lnTo>
                    <a:pt x="26811" y="171577"/>
                  </a:lnTo>
                  <a:lnTo>
                    <a:pt x="24149" y="166253"/>
                  </a:lnTo>
                  <a:lnTo>
                    <a:pt x="24149" y="163527"/>
                  </a:lnTo>
                  <a:lnTo>
                    <a:pt x="26811" y="160865"/>
                  </a:lnTo>
                  <a:lnTo>
                    <a:pt x="26811" y="158203"/>
                  </a:lnTo>
                  <a:lnTo>
                    <a:pt x="29473" y="155478"/>
                  </a:lnTo>
                  <a:lnTo>
                    <a:pt x="29473" y="152815"/>
                  </a:lnTo>
                  <a:lnTo>
                    <a:pt x="29473" y="150153"/>
                  </a:lnTo>
                  <a:lnTo>
                    <a:pt x="29473" y="147428"/>
                  </a:lnTo>
                  <a:lnTo>
                    <a:pt x="29473" y="144766"/>
                  </a:lnTo>
                  <a:lnTo>
                    <a:pt x="29473" y="142104"/>
                  </a:lnTo>
                  <a:lnTo>
                    <a:pt x="29473" y="136716"/>
                  </a:lnTo>
                  <a:lnTo>
                    <a:pt x="29473" y="131392"/>
                  </a:lnTo>
                  <a:lnTo>
                    <a:pt x="29473" y="128667"/>
                  </a:lnTo>
                  <a:lnTo>
                    <a:pt x="26811" y="128667"/>
                  </a:lnTo>
                  <a:lnTo>
                    <a:pt x="24149" y="128667"/>
                  </a:lnTo>
                  <a:lnTo>
                    <a:pt x="21487" y="126005"/>
                  </a:lnTo>
                  <a:lnTo>
                    <a:pt x="18761" y="126005"/>
                  </a:lnTo>
                  <a:lnTo>
                    <a:pt x="16099" y="126005"/>
                  </a:lnTo>
                  <a:lnTo>
                    <a:pt x="13437" y="126005"/>
                  </a:lnTo>
                  <a:lnTo>
                    <a:pt x="10712" y="123343"/>
                  </a:lnTo>
                  <a:lnTo>
                    <a:pt x="10712" y="120617"/>
                  </a:lnTo>
                  <a:lnTo>
                    <a:pt x="8050" y="117955"/>
                  </a:lnTo>
                  <a:lnTo>
                    <a:pt x="8050" y="115293"/>
                  </a:lnTo>
                  <a:lnTo>
                    <a:pt x="5387" y="109906"/>
                  </a:lnTo>
                  <a:lnTo>
                    <a:pt x="5387" y="107243"/>
                  </a:lnTo>
                  <a:lnTo>
                    <a:pt x="5387" y="104581"/>
                  </a:lnTo>
                  <a:lnTo>
                    <a:pt x="2662" y="101856"/>
                  </a:lnTo>
                  <a:lnTo>
                    <a:pt x="2662" y="99194"/>
                  </a:lnTo>
                  <a:lnTo>
                    <a:pt x="2662" y="96532"/>
                  </a:lnTo>
                  <a:lnTo>
                    <a:pt x="0" y="93806"/>
                  </a:lnTo>
                  <a:lnTo>
                    <a:pt x="0" y="85757"/>
                  </a:lnTo>
                  <a:lnTo>
                    <a:pt x="0" y="83095"/>
                  </a:lnTo>
                  <a:lnTo>
                    <a:pt x="0" y="80433"/>
                  </a:lnTo>
                  <a:lnTo>
                    <a:pt x="2662" y="77771"/>
                  </a:lnTo>
                  <a:lnTo>
                    <a:pt x="2662" y="75045"/>
                  </a:lnTo>
                  <a:lnTo>
                    <a:pt x="2662" y="69721"/>
                  </a:lnTo>
                  <a:lnTo>
                    <a:pt x="2662" y="66995"/>
                  </a:lnTo>
                  <a:lnTo>
                    <a:pt x="5387" y="64334"/>
                  </a:lnTo>
                  <a:lnTo>
                    <a:pt x="5387" y="61671"/>
                  </a:lnTo>
                  <a:lnTo>
                    <a:pt x="8050" y="56284"/>
                  </a:lnTo>
                  <a:lnTo>
                    <a:pt x="8050" y="53622"/>
                  </a:lnTo>
                  <a:lnTo>
                    <a:pt x="10712" y="48234"/>
                  </a:lnTo>
                  <a:lnTo>
                    <a:pt x="10712" y="45572"/>
                  </a:lnTo>
                  <a:lnTo>
                    <a:pt x="10712" y="40185"/>
                  </a:lnTo>
                  <a:lnTo>
                    <a:pt x="13437" y="34860"/>
                  </a:lnTo>
                  <a:lnTo>
                    <a:pt x="13437" y="32135"/>
                  </a:lnTo>
                  <a:lnTo>
                    <a:pt x="21487" y="32135"/>
                  </a:lnTo>
                  <a:lnTo>
                    <a:pt x="34860" y="32135"/>
                  </a:lnTo>
                  <a:lnTo>
                    <a:pt x="45572" y="29473"/>
                  </a:lnTo>
                  <a:lnTo>
                    <a:pt x="56284" y="26811"/>
                  </a:lnTo>
                  <a:lnTo>
                    <a:pt x="64334" y="26811"/>
                  </a:lnTo>
                  <a:lnTo>
                    <a:pt x="69721" y="26811"/>
                  </a:lnTo>
                  <a:lnTo>
                    <a:pt x="75108" y="24085"/>
                  </a:lnTo>
                  <a:lnTo>
                    <a:pt x="80433" y="24085"/>
                  </a:lnTo>
                  <a:lnTo>
                    <a:pt x="83095" y="24085"/>
                  </a:lnTo>
                  <a:lnTo>
                    <a:pt x="88482" y="24085"/>
                  </a:lnTo>
                  <a:lnTo>
                    <a:pt x="91144" y="21423"/>
                  </a:lnTo>
                  <a:lnTo>
                    <a:pt x="96532" y="21423"/>
                  </a:lnTo>
                  <a:lnTo>
                    <a:pt x="99194" y="21423"/>
                  </a:lnTo>
                  <a:lnTo>
                    <a:pt x="101919" y="21423"/>
                  </a:lnTo>
                  <a:lnTo>
                    <a:pt x="104581" y="18761"/>
                  </a:lnTo>
                  <a:lnTo>
                    <a:pt x="104581" y="16099"/>
                  </a:lnTo>
                  <a:lnTo>
                    <a:pt x="109969" y="13374"/>
                  </a:lnTo>
                  <a:lnTo>
                    <a:pt x="112631" y="10712"/>
                  </a:lnTo>
                  <a:lnTo>
                    <a:pt x="112631" y="8050"/>
                  </a:lnTo>
                  <a:lnTo>
                    <a:pt x="115293" y="8050"/>
                  </a:lnTo>
                  <a:lnTo>
                    <a:pt x="117955" y="10712"/>
                  </a:lnTo>
                  <a:lnTo>
                    <a:pt x="123343" y="13374"/>
                  </a:lnTo>
                  <a:lnTo>
                    <a:pt x="126005" y="13374"/>
                  </a:lnTo>
                  <a:lnTo>
                    <a:pt x="131392" y="16099"/>
                  </a:lnTo>
                  <a:lnTo>
                    <a:pt x="136780" y="18761"/>
                  </a:lnTo>
                  <a:lnTo>
                    <a:pt x="139442" y="21423"/>
                  </a:lnTo>
                  <a:lnTo>
                    <a:pt x="142104" y="21423"/>
                  </a:lnTo>
                  <a:lnTo>
                    <a:pt x="142104" y="24085"/>
                  </a:lnTo>
                  <a:lnTo>
                    <a:pt x="142104" y="26811"/>
                  </a:lnTo>
                  <a:lnTo>
                    <a:pt x="144766" y="29473"/>
                  </a:lnTo>
                  <a:lnTo>
                    <a:pt x="144766" y="32135"/>
                  </a:lnTo>
                  <a:lnTo>
                    <a:pt x="147491" y="32135"/>
                  </a:lnTo>
                  <a:lnTo>
                    <a:pt x="150153" y="32135"/>
                  </a:lnTo>
                  <a:lnTo>
                    <a:pt x="152815" y="32135"/>
                  </a:lnTo>
                  <a:lnTo>
                    <a:pt x="152815" y="29473"/>
                  </a:lnTo>
                  <a:lnTo>
                    <a:pt x="155541" y="29473"/>
                  </a:lnTo>
                  <a:lnTo>
                    <a:pt x="158203" y="32135"/>
                  </a:lnTo>
                  <a:lnTo>
                    <a:pt x="160865" y="29473"/>
                  </a:lnTo>
                  <a:lnTo>
                    <a:pt x="163591" y="29473"/>
                  </a:lnTo>
                  <a:lnTo>
                    <a:pt x="166253" y="29473"/>
                  </a:lnTo>
                  <a:lnTo>
                    <a:pt x="168915" y="29473"/>
                  </a:lnTo>
                  <a:lnTo>
                    <a:pt x="171577" y="26811"/>
                  </a:lnTo>
                  <a:lnTo>
                    <a:pt x="174302" y="26811"/>
                  </a:lnTo>
                  <a:lnTo>
                    <a:pt x="176964" y="24085"/>
                  </a:lnTo>
                  <a:lnTo>
                    <a:pt x="179627" y="24085"/>
                  </a:lnTo>
                  <a:lnTo>
                    <a:pt x="182352" y="24085"/>
                  </a:lnTo>
                  <a:lnTo>
                    <a:pt x="185014" y="24085"/>
                  </a:lnTo>
                  <a:lnTo>
                    <a:pt x="187676" y="24085"/>
                  </a:lnTo>
                  <a:lnTo>
                    <a:pt x="187676" y="21423"/>
                  </a:lnTo>
                  <a:lnTo>
                    <a:pt x="190401" y="18761"/>
                  </a:lnTo>
                  <a:lnTo>
                    <a:pt x="190401" y="16099"/>
                  </a:lnTo>
                  <a:lnTo>
                    <a:pt x="193064" y="13374"/>
                  </a:lnTo>
                  <a:lnTo>
                    <a:pt x="195726" y="10712"/>
                  </a:lnTo>
                  <a:lnTo>
                    <a:pt x="198388" y="10712"/>
                  </a:lnTo>
                  <a:lnTo>
                    <a:pt x="201113" y="10712"/>
                  </a:lnTo>
                  <a:lnTo>
                    <a:pt x="201113" y="8050"/>
                  </a:lnTo>
                  <a:lnTo>
                    <a:pt x="203775" y="8050"/>
                  </a:lnTo>
                  <a:lnTo>
                    <a:pt x="206437" y="8050"/>
                  </a:lnTo>
                  <a:lnTo>
                    <a:pt x="209163" y="8050"/>
                  </a:lnTo>
                  <a:lnTo>
                    <a:pt x="209163" y="5324"/>
                  </a:lnTo>
                  <a:lnTo>
                    <a:pt x="206437" y="2662"/>
                  </a:lnTo>
                  <a:lnTo>
                    <a:pt x="206437" y="0"/>
                  </a:lnTo>
                  <a:lnTo>
                    <a:pt x="209163" y="0"/>
                  </a:lnTo>
                  <a:lnTo>
                    <a:pt x="211825" y="2662"/>
                  </a:lnTo>
                  <a:lnTo>
                    <a:pt x="214487" y="2662"/>
                  </a:lnTo>
                  <a:lnTo>
                    <a:pt x="217212" y="2662"/>
                  </a:lnTo>
                  <a:lnTo>
                    <a:pt x="219874" y="2662"/>
                  </a:lnTo>
                  <a:lnTo>
                    <a:pt x="219874" y="5324"/>
                  </a:lnTo>
                  <a:lnTo>
                    <a:pt x="219874" y="8050"/>
                  </a:lnTo>
                  <a:lnTo>
                    <a:pt x="222536" y="10712"/>
                  </a:lnTo>
                  <a:lnTo>
                    <a:pt x="225262" y="16099"/>
                  </a:lnTo>
                  <a:lnTo>
                    <a:pt x="227924" y="18761"/>
                  </a:lnTo>
                  <a:lnTo>
                    <a:pt x="233248" y="21423"/>
                  </a:lnTo>
                  <a:lnTo>
                    <a:pt x="235973" y="21423"/>
                  </a:lnTo>
                  <a:lnTo>
                    <a:pt x="238636" y="24085"/>
                  </a:lnTo>
                  <a:lnTo>
                    <a:pt x="241298" y="26811"/>
                  </a:lnTo>
                  <a:lnTo>
                    <a:pt x="244023" y="26811"/>
                  </a:lnTo>
                  <a:lnTo>
                    <a:pt x="246685" y="26811"/>
                  </a:lnTo>
                  <a:lnTo>
                    <a:pt x="246685" y="29473"/>
                  </a:lnTo>
                  <a:lnTo>
                    <a:pt x="249347" y="32135"/>
                  </a:lnTo>
                  <a:lnTo>
                    <a:pt x="252073" y="34860"/>
                  </a:lnTo>
                  <a:lnTo>
                    <a:pt x="254735" y="37522"/>
                  </a:lnTo>
                  <a:lnTo>
                    <a:pt x="257397" y="37522"/>
                  </a:lnTo>
                  <a:lnTo>
                    <a:pt x="257397" y="40185"/>
                  </a:lnTo>
                  <a:lnTo>
                    <a:pt x="260059" y="42910"/>
                  </a:lnTo>
                  <a:lnTo>
                    <a:pt x="260059" y="45572"/>
                  </a:lnTo>
                  <a:lnTo>
                    <a:pt x="262785" y="48234"/>
                  </a:lnTo>
                  <a:lnTo>
                    <a:pt x="262785" y="50959"/>
                  </a:lnTo>
                  <a:lnTo>
                    <a:pt x="265446" y="53622"/>
                  </a:lnTo>
                  <a:lnTo>
                    <a:pt x="265446" y="56284"/>
                  </a:lnTo>
                  <a:lnTo>
                    <a:pt x="262785" y="56284"/>
                  </a:lnTo>
                  <a:lnTo>
                    <a:pt x="262785" y="58946"/>
                  </a:lnTo>
                  <a:lnTo>
                    <a:pt x="260059" y="61671"/>
                  </a:lnTo>
                  <a:lnTo>
                    <a:pt x="260059" y="64334"/>
                  </a:lnTo>
                  <a:lnTo>
                    <a:pt x="260059" y="66995"/>
                  </a:lnTo>
                  <a:lnTo>
                    <a:pt x="257397" y="66995"/>
                  </a:lnTo>
                  <a:lnTo>
                    <a:pt x="257397" y="69721"/>
                  </a:lnTo>
                  <a:lnTo>
                    <a:pt x="257397" y="72383"/>
                  </a:lnTo>
                  <a:lnTo>
                    <a:pt x="257397" y="75045"/>
                  </a:lnTo>
                  <a:lnTo>
                    <a:pt x="260059" y="75045"/>
                  </a:lnTo>
                  <a:lnTo>
                    <a:pt x="262785" y="77771"/>
                  </a:lnTo>
                  <a:lnTo>
                    <a:pt x="265446" y="77771"/>
                  </a:lnTo>
                  <a:lnTo>
                    <a:pt x="268108" y="77771"/>
                  </a:lnTo>
                  <a:lnTo>
                    <a:pt x="270834" y="77771"/>
                  </a:lnTo>
                  <a:lnTo>
                    <a:pt x="273496" y="77771"/>
                  </a:lnTo>
                  <a:lnTo>
                    <a:pt x="276158" y="77771"/>
                  </a:lnTo>
                  <a:lnTo>
                    <a:pt x="278884" y="77771"/>
                  </a:lnTo>
                  <a:lnTo>
                    <a:pt x="281546" y="80433"/>
                  </a:lnTo>
                  <a:lnTo>
                    <a:pt x="284208" y="80433"/>
                  </a:lnTo>
                  <a:lnTo>
                    <a:pt x="286870" y="80433"/>
                  </a:lnTo>
                  <a:lnTo>
                    <a:pt x="286870" y="83095"/>
                  </a:lnTo>
                  <a:lnTo>
                    <a:pt x="286870" y="85757"/>
                  </a:lnTo>
                  <a:lnTo>
                    <a:pt x="284208" y="85757"/>
                  </a:lnTo>
                  <a:lnTo>
                    <a:pt x="281546" y="88482"/>
                  </a:lnTo>
                  <a:lnTo>
                    <a:pt x="284208" y="91144"/>
                  </a:lnTo>
                  <a:lnTo>
                    <a:pt x="281546" y="93806"/>
                  </a:lnTo>
                  <a:lnTo>
                    <a:pt x="284208" y="96532"/>
                  </a:lnTo>
                  <a:lnTo>
                    <a:pt x="284208" y="99194"/>
                  </a:lnTo>
                  <a:lnTo>
                    <a:pt x="281546" y="99194"/>
                  </a:lnTo>
                  <a:lnTo>
                    <a:pt x="278884" y="101856"/>
                  </a:lnTo>
                  <a:lnTo>
                    <a:pt x="278884" y="104581"/>
                  </a:lnTo>
                  <a:lnTo>
                    <a:pt x="278884" y="107243"/>
                  </a:lnTo>
                  <a:lnTo>
                    <a:pt x="278884" y="109906"/>
                  </a:lnTo>
                  <a:lnTo>
                    <a:pt x="276158" y="109906"/>
                  </a:lnTo>
                  <a:lnTo>
                    <a:pt x="276158" y="112568"/>
                  </a:lnTo>
                  <a:lnTo>
                    <a:pt x="273496" y="112568"/>
                  </a:lnTo>
                  <a:lnTo>
                    <a:pt x="273496" y="115293"/>
                  </a:lnTo>
                  <a:lnTo>
                    <a:pt x="273496" y="117955"/>
                  </a:lnTo>
                  <a:lnTo>
                    <a:pt x="273496" y="120617"/>
                  </a:lnTo>
                  <a:lnTo>
                    <a:pt x="270834" y="120617"/>
                  </a:lnTo>
                  <a:lnTo>
                    <a:pt x="270834" y="123343"/>
                  </a:lnTo>
                  <a:lnTo>
                    <a:pt x="270834" y="126005"/>
                  </a:lnTo>
                  <a:lnTo>
                    <a:pt x="268108" y="128667"/>
                  </a:lnTo>
                  <a:lnTo>
                    <a:pt x="268108" y="131392"/>
                  </a:lnTo>
                  <a:lnTo>
                    <a:pt x="265446" y="131392"/>
                  </a:lnTo>
                  <a:lnTo>
                    <a:pt x="265446" y="134054"/>
                  </a:lnTo>
                  <a:lnTo>
                    <a:pt x="265446" y="136716"/>
                  </a:lnTo>
                  <a:lnTo>
                    <a:pt x="262785" y="136716"/>
                  </a:lnTo>
                  <a:lnTo>
                    <a:pt x="262785" y="139442"/>
                  </a:lnTo>
                  <a:lnTo>
                    <a:pt x="262785" y="142104"/>
                  </a:lnTo>
                  <a:lnTo>
                    <a:pt x="262785" y="144766"/>
                  </a:lnTo>
                  <a:lnTo>
                    <a:pt x="262785" y="147428"/>
                  </a:lnTo>
                  <a:lnTo>
                    <a:pt x="262785" y="150153"/>
                  </a:lnTo>
                  <a:lnTo>
                    <a:pt x="260059" y="152815"/>
                  </a:lnTo>
                  <a:lnTo>
                    <a:pt x="257397" y="155478"/>
                  </a:lnTo>
                  <a:lnTo>
                    <a:pt x="257397" y="158203"/>
                  </a:lnTo>
                  <a:lnTo>
                    <a:pt x="257397" y="160865"/>
                  </a:lnTo>
                  <a:lnTo>
                    <a:pt x="257397" y="163527"/>
                  </a:lnTo>
                  <a:lnTo>
                    <a:pt x="257397" y="166253"/>
                  </a:lnTo>
                  <a:lnTo>
                    <a:pt x="260059" y="168915"/>
                  </a:lnTo>
                  <a:lnTo>
                    <a:pt x="260059" y="171577"/>
                  </a:lnTo>
                  <a:lnTo>
                    <a:pt x="260059" y="174239"/>
                  </a:lnTo>
                  <a:lnTo>
                    <a:pt x="262785" y="174239"/>
                  </a:lnTo>
                  <a:lnTo>
                    <a:pt x="262785" y="176964"/>
                  </a:lnTo>
                  <a:lnTo>
                    <a:pt x="262785" y="179627"/>
                  </a:lnTo>
                  <a:lnTo>
                    <a:pt x="262785" y="182288"/>
                  </a:lnTo>
                  <a:lnTo>
                    <a:pt x="262785" y="187676"/>
                  </a:lnTo>
                  <a:lnTo>
                    <a:pt x="262785" y="201050"/>
                  </a:lnTo>
                  <a:lnTo>
                    <a:pt x="262785" y="203775"/>
                  </a:lnTo>
                  <a:lnTo>
                    <a:pt x="265446" y="203775"/>
                  </a:lnTo>
                  <a:lnTo>
                    <a:pt x="265446" y="206437"/>
                  </a:lnTo>
                  <a:lnTo>
                    <a:pt x="265446" y="209099"/>
                  </a:lnTo>
                  <a:lnTo>
                    <a:pt x="265446" y="211825"/>
                  </a:lnTo>
                  <a:lnTo>
                    <a:pt x="268108" y="217149"/>
                  </a:lnTo>
                  <a:lnTo>
                    <a:pt x="270834" y="217149"/>
                  </a:lnTo>
                  <a:lnTo>
                    <a:pt x="270834" y="219874"/>
                  </a:lnTo>
                  <a:lnTo>
                    <a:pt x="273496" y="222536"/>
                  </a:lnTo>
                  <a:lnTo>
                    <a:pt x="276158" y="225199"/>
                  </a:lnTo>
                  <a:lnTo>
                    <a:pt x="276158" y="227924"/>
                  </a:lnTo>
                  <a:lnTo>
                    <a:pt x="278884" y="227924"/>
                  </a:lnTo>
                  <a:lnTo>
                    <a:pt x="278884" y="233248"/>
                  </a:lnTo>
                  <a:lnTo>
                    <a:pt x="278884" y="235910"/>
                  </a:lnTo>
                  <a:lnTo>
                    <a:pt x="278884" y="238636"/>
                  </a:lnTo>
                  <a:lnTo>
                    <a:pt x="278884" y="241298"/>
                  </a:lnTo>
                  <a:lnTo>
                    <a:pt x="278884" y="243960"/>
                  </a:lnTo>
                  <a:lnTo>
                    <a:pt x="278884" y="246685"/>
                  </a:lnTo>
                  <a:lnTo>
                    <a:pt x="278884" y="249347"/>
                  </a:lnTo>
                  <a:lnTo>
                    <a:pt x="278884" y="252009"/>
                  </a:lnTo>
                  <a:lnTo>
                    <a:pt x="278884" y="254735"/>
                  </a:lnTo>
                  <a:lnTo>
                    <a:pt x="281546" y="262721"/>
                  </a:lnTo>
                  <a:lnTo>
                    <a:pt x="281546" y="265446"/>
                  </a:lnTo>
                  <a:lnTo>
                    <a:pt x="281546" y="268108"/>
                  </a:lnTo>
                  <a:lnTo>
                    <a:pt x="281546" y="273496"/>
                  </a:lnTo>
                  <a:lnTo>
                    <a:pt x="284208" y="276158"/>
                  </a:lnTo>
                  <a:lnTo>
                    <a:pt x="284208" y="278820"/>
                  </a:lnTo>
                  <a:lnTo>
                    <a:pt x="284208" y="281546"/>
                  </a:lnTo>
                  <a:lnTo>
                    <a:pt x="284208" y="284208"/>
                  </a:lnTo>
                  <a:lnTo>
                    <a:pt x="284208" y="286870"/>
                  </a:lnTo>
                  <a:lnTo>
                    <a:pt x="284208" y="289532"/>
                  </a:lnTo>
                  <a:lnTo>
                    <a:pt x="286870" y="292257"/>
                  </a:lnTo>
                  <a:lnTo>
                    <a:pt x="286870" y="294920"/>
                  </a:lnTo>
                  <a:lnTo>
                    <a:pt x="286870" y="297582"/>
                  </a:lnTo>
                  <a:lnTo>
                    <a:pt x="284208" y="300307"/>
                  </a:lnTo>
                  <a:lnTo>
                    <a:pt x="284208" y="302969"/>
                  </a:lnTo>
                  <a:lnTo>
                    <a:pt x="284208" y="305631"/>
                  </a:lnTo>
                  <a:lnTo>
                    <a:pt x="281546" y="308357"/>
                  </a:lnTo>
                  <a:lnTo>
                    <a:pt x="281546" y="313681"/>
                  </a:lnTo>
                  <a:lnTo>
                    <a:pt x="281546" y="316406"/>
                  </a:lnTo>
                  <a:lnTo>
                    <a:pt x="281546" y="319068"/>
                  </a:lnTo>
                  <a:lnTo>
                    <a:pt x="281546" y="31906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0" name="Freeform: Shape 249">
              <a:extLst>
                <a:ext uri="{FF2B5EF4-FFF2-40B4-BE49-F238E27FC236}">
                  <a16:creationId xmlns:a16="http://schemas.microsoft.com/office/drawing/2014/main" id="{6F71441A-1629-D3D9-FF91-467FF6538916}"/>
                </a:ext>
              </a:extLst>
            </p:cNvPr>
            <p:cNvSpPr/>
            <p:nvPr/>
          </p:nvSpPr>
          <p:spPr>
            <a:xfrm>
              <a:off x="6323353" y="3304896"/>
              <a:ext cx="1372740" cy="1442525"/>
            </a:xfrm>
            <a:custGeom>
              <a:avLst/>
              <a:gdLst>
                <a:gd name="connsiteX0" fmla="*/ 597888 w 1372740"/>
                <a:gd name="connsiteY0" fmla="*/ 1421039 h 1442525"/>
                <a:gd name="connsiteX1" fmla="*/ 595226 w 1372740"/>
                <a:gd name="connsiteY1" fmla="*/ 1415715 h 1442525"/>
                <a:gd name="connsiteX2" fmla="*/ 595226 w 1372740"/>
                <a:gd name="connsiteY2" fmla="*/ 1410327 h 1442525"/>
                <a:gd name="connsiteX3" fmla="*/ 592501 w 1372740"/>
                <a:gd name="connsiteY3" fmla="*/ 1407665 h 1442525"/>
                <a:gd name="connsiteX4" fmla="*/ 589839 w 1372740"/>
                <a:gd name="connsiteY4" fmla="*/ 1405003 h 1442525"/>
                <a:gd name="connsiteX5" fmla="*/ 587177 w 1372740"/>
                <a:gd name="connsiteY5" fmla="*/ 1396953 h 1442525"/>
                <a:gd name="connsiteX6" fmla="*/ 579127 w 1372740"/>
                <a:gd name="connsiteY6" fmla="*/ 1391566 h 1442525"/>
                <a:gd name="connsiteX7" fmla="*/ 576465 w 1372740"/>
                <a:gd name="connsiteY7" fmla="*/ 1394228 h 1442525"/>
                <a:gd name="connsiteX8" fmla="*/ 571077 w 1372740"/>
                <a:gd name="connsiteY8" fmla="*/ 1394228 h 1442525"/>
                <a:gd name="connsiteX9" fmla="*/ 568415 w 1372740"/>
                <a:gd name="connsiteY9" fmla="*/ 1388904 h 1442525"/>
                <a:gd name="connsiteX10" fmla="*/ 565690 w 1372740"/>
                <a:gd name="connsiteY10" fmla="*/ 1386242 h 1442525"/>
                <a:gd name="connsiteX11" fmla="*/ 563028 w 1372740"/>
                <a:gd name="connsiteY11" fmla="*/ 1386242 h 1442525"/>
                <a:gd name="connsiteX12" fmla="*/ 557704 w 1372740"/>
                <a:gd name="connsiteY12" fmla="*/ 1383516 h 1442525"/>
                <a:gd name="connsiteX13" fmla="*/ 552316 w 1372740"/>
                <a:gd name="connsiteY13" fmla="*/ 1380854 h 1442525"/>
                <a:gd name="connsiteX14" fmla="*/ 544267 w 1372740"/>
                <a:gd name="connsiteY14" fmla="*/ 1375466 h 1442525"/>
                <a:gd name="connsiteX15" fmla="*/ 541605 w 1372740"/>
                <a:gd name="connsiteY15" fmla="*/ 1372805 h 1442525"/>
                <a:gd name="connsiteX16" fmla="*/ 536217 w 1372740"/>
                <a:gd name="connsiteY16" fmla="*/ 1370143 h 1442525"/>
                <a:gd name="connsiteX17" fmla="*/ 533555 w 1372740"/>
                <a:gd name="connsiteY17" fmla="*/ 1364755 h 1442525"/>
                <a:gd name="connsiteX18" fmla="*/ 533555 w 1372740"/>
                <a:gd name="connsiteY18" fmla="*/ 1359367 h 1442525"/>
                <a:gd name="connsiteX19" fmla="*/ 533555 w 1372740"/>
                <a:gd name="connsiteY19" fmla="*/ 1351381 h 1442525"/>
                <a:gd name="connsiteX20" fmla="*/ 536217 w 1372740"/>
                <a:gd name="connsiteY20" fmla="*/ 1345994 h 1442525"/>
                <a:gd name="connsiteX21" fmla="*/ 541605 w 1372740"/>
                <a:gd name="connsiteY21" fmla="*/ 1340606 h 1442525"/>
                <a:gd name="connsiteX22" fmla="*/ 544267 w 1372740"/>
                <a:gd name="connsiteY22" fmla="*/ 1337944 h 1442525"/>
                <a:gd name="connsiteX23" fmla="*/ 544267 w 1372740"/>
                <a:gd name="connsiteY23" fmla="*/ 1332556 h 1442525"/>
                <a:gd name="connsiteX24" fmla="*/ 546929 w 1372740"/>
                <a:gd name="connsiteY24" fmla="*/ 1329894 h 1442525"/>
                <a:gd name="connsiteX25" fmla="*/ 549654 w 1372740"/>
                <a:gd name="connsiteY25" fmla="*/ 1327232 h 1442525"/>
                <a:gd name="connsiteX26" fmla="*/ 549654 w 1372740"/>
                <a:gd name="connsiteY26" fmla="*/ 1321845 h 1442525"/>
                <a:gd name="connsiteX27" fmla="*/ 546929 w 1372740"/>
                <a:gd name="connsiteY27" fmla="*/ 1319183 h 1442525"/>
                <a:gd name="connsiteX28" fmla="*/ 541605 w 1372740"/>
                <a:gd name="connsiteY28" fmla="*/ 1316521 h 1442525"/>
                <a:gd name="connsiteX29" fmla="*/ 538879 w 1372740"/>
                <a:gd name="connsiteY29" fmla="*/ 1313795 h 1442525"/>
                <a:gd name="connsiteX30" fmla="*/ 536217 w 1372740"/>
                <a:gd name="connsiteY30" fmla="*/ 1305746 h 1442525"/>
                <a:gd name="connsiteX31" fmla="*/ 533555 w 1372740"/>
                <a:gd name="connsiteY31" fmla="*/ 1303084 h 1442525"/>
                <a:gd name="connsiteX32" fmla="*/ 530893 w 1372740"/>
                <a:gd name="connsiteY32" fmla="*/ 1297759 h 1442525"/>
                <a:gd name="connsiteX33" fmla="*/ 530893 w 1372740"/>
                <a:gd name="connsiteY33" fmla="*/ 1292372 h 1442525"/>
                <a:gd name="connsiteX34" fmla="*/ 528168 w 1372740"/>
                <a:gd name="connsiteY34" fmla="*/ 1286984 h 1442525"/>
                <a:gd name="connsiteX35" fmla="*/ 525506 w 1372740"/>
                <a:gd name="connsiteY35" fmla="*/ 1281660 h 1442525"/>
                <a:gd name="connsiteX36" fmla="*/ 517456 w 1372740"/>
                <a:gd name="connsiteY36" fmla="*/ 1278935 h 1442525"/>
                <a:gd name="connsiteX37" fmla="*/ 506744 w 1372740"/>
                <a:gd name="connsiteY37" fmla="*/ 1276273 h 1442525"/>
                <a:gd name="connsiteX38" fmla="*/ 501356 w 1372740"/>
                <a:gd name="connsiteY38" fmla="*/ 1270885 h 1442525"/>
                <a:gd name="connsiteX39" fmla="*/ 493307 w 1372740"/>
                <a:gd name="connsiteY39" fmla="*/ 1262899 h 1442525"/>
                <a:gd name="connsiteX40" fmla="*/ 485257 w 1372740"/>
                <a:gd name="connsiteY40" fmla="*/ 1252124 h 1442525"/>
                <a:gd name="connsiteX41" fmla="*/ 479933 w 1372740"/>
                <a:gd name="connsiteY41" fmla="*/ 1241412 h 1442525"/>
                <a:gd name="connsiteX42" fmla="*/ 477208 w 1372740"/>
                <a:gd name="connsiteY42" fmla="*/ 1238750 h 1442525"/>
                <a:gd name="connsiteX43" fmla="*/ 471884 w 1372740"/>
                <a:gd name="connsiteY43" fmla="*/ 1238750 h 1442525"/>
                <a:gd name="connsiteX44" fmla="*/ 466496 w 1372740"/>
                <a:gd name="connsiteY44" fmla="*/ 1244074 h 1442525"/>
                <a:gd name="connsiteX45" fmla="*/ 463834 w 1372740"/>
                <a:gd name="connsiteY45" fmla="*/ 1249462 h 1442525"/>
                <a:gd name="connsiteX46" fmla="*/ 463834 w 1372740"/>
                <a:gd name="connsiteY46" fmla="*/ 1254850 h 1442525"/>
                <a:gd name="connsiteX47" fmla="*/ 463834 w 1372740"/>
                <a:gd name="connsiteY47" fmla="*/ 1260173 h 1442525"/>
                <a:gd name="connsiteX48" fmla="*/ 463834 w 1372740"/>
                <a:gd name="connsiteY48" fmla="*/ 1262899 h 1442525"/>
                <a:gd name="connsiteX49" fmla="*/ 458447 w 1372740"/>
                <a:gd name="connsiteY49" fmla="*/ 1262899 h 1442525"/>
                <a:gd name="connsiteX50" fmla="*/ 453122 w 1372740"/>
                <a:gd name="connsiteY50" fmla="*/ 1262899 h 1442525"/>
                <a:gd name="connsiteX51" fmla="*/ 447735 w 1372740"/>
                <a:gd name="connsiteY51" fmla="*/ 1260173 h 1442525"/>
                <a:gd name="connsiteX52" fmla="*/ 442411 w 1372740"/>
                <a:gd name="connsiteY52" fmla="*/ 1254850 h 1442525"/>
                <a:gd name="connsiteX53" fmla="*/ 434361 w 1372740"/>
                <a:gd name="connsiteY53" fmla="*/ 1252124 h 1442525"/>
                <a:gd name="connsiteX54" fmla="*/ 428974 w 1372740"/>
                <a:gd name="connsiteY54" fmla="*/ 1252124 h 1442525"/>
                <a:gd name="connsiteX55" fmla="*/ 418262 w 1372740"/>
                <a:gd name="connsiteY55" fmla="*/ 1249462 h 1442525"/>
                <a:gd name="connsiteX56" fmla="*/ 410213 w 1372740"/>
                <a:gd name="connsiteY56" fmla="*/ 1249462 h 1442525"/>
                <a:gd name="connsiteX57" fmla="*/ 396775 w 1372740"/>
                <a:gd name="connsiteY57" fmla="*/ 1244074 h 1442525"/>
                <a:gd name="connsiteX58" fmla="*/ 391451 w 1372740"/>
                <a:gd name="connsiteY58" fmla="*/ 1241412 h 1442525"/>
                <a:gd name="connsiteX59" fmla="*/ 378014 w 1372740"/>
                <a:gd name="connsiteY59" fmla="*/ 1241412 h 1442525"/>
                <a:gd name="connsiteX60" fmla="*/ 369964 w 1372740"/>
                <a:gd name="connsiteY60" fmla="*/ 1244074 h 1442525"/>
                <a:gd name="connsiteX61" fmla="*/ 361915 w 1372740"/>
                <a:gd name="connsiteY61" fmla="*/ 1246800 h 1442525"/>
                <a:gd name="connsiteX62" fmla="*/ 353929 w 1372740"/>
                <a:gd name="connsiteY62" fmla="*/ 1249462 h 1442525"/>
                <a:gd name="connsiteX63" fmla="*/ 348541 w 1372740"/>
                <a:gd name="connsiteY63" fmla="*/ 1252124 h 1442525"/>
                <a:gd name="connsiteX64" fmla="*/ 340492 w 1372740"/>
                <a:gd name="connsiteY64" fmla="*/ 1246800 h 1442525"/>
                <a:gd name="connsiteX65" fmla="*/ 335104 w 1372740"/>
                <a:gd name="connsiteY65" fmla="*/ 1244074 h 1442525"/>
                <a:gd name="connsiteX66" fmla="*/ 335104 w 1372740"/>
                <a:gd name="connsiteY66" fmla="*/ 1238750 h 1442525"/>
                <a:gd name="connsiteX67" fmla="*/ 329780 w 1372740"/>
                <a:gd name="connsiteY67" fmla="*/ 1233363 h 1442525"/>
                <a:gd name="connsiteX68" fmla="*/ 324392 w 1372740"/>
                <a:gd name="connsiteY68" fmla="*/ 1233363 h 1442525"/>
                <a:gd name="connsiteX69" fmla="*/ 321730 w 1372740"/>
                <a:gd name="connsiteY69" fmla="*/ 1233363 h 1442525"/>
                <a:gd name="connsiteX70" fmla="*/ 316343 w 1372740"/>
                <a:gd name="connsiteY70" fmla="*/ 1238750 h 1442525"/>
                <a:gd name="connsiteX71" fmla="*/ 313681 w 1372740"/>
                <a:gd name="connsiteY71" fmla="*/ 1244074 h 1442525"/>
                <a:gd name="connsiteX72" fmla="*/ 311019 w 1372740"/>
                <a:gd name="connsiteY72" fmla="*/ 1249462 h 1442525"/>
                <a:gd name="connsiteX73" fmla="*/ 308293 w 1372740"/>
                <a:gd name="connsiteY73" fmla="*/ 1254850 h 1442525"/>
                <a:gd name="connsiteX74" fmla="*/ 305631 w 1372740"/>
                <a:gd name="connsiteY74" fmla="*/ 1262899 h 1442525"/>
                <a:gd name="connsiteX75" fmla="*/ 300307 w 1372740"/>
                <a:gd name="connsiteY75" fmla="*/ 1273611 h 1442525"/>
                <a:gd name="connsiteX76" fmla="*/ 294920 w 1372740"/>
                <a:gd name="connsiteY76" fmla="*/ 1278935 h 1442525"/>
                <a:gd name="connsiteX77" fmla="*/ 292257 w 1372740"/>
                <a:gd name="connsiteY77" fmla="*/ 1281660 h 1442525"/>
                <a:gd name="connsiteX78" fmla="*/ 286870 w 1372740"/>
                <a:gd name="connsiteY78" fmla="*/ 1284322 h 1442525"/>
                <a:gd name="connsiteX79" fmla="*/ 284208 w 1372740"/>
                <a:gd name="connsiteY79" fmla="*/ 1284322 h 1442525"/>
                <a:gd name="connsiteX80" fmla="*/ 278820 w 1372740"/>
                <a:gd name="connsiteY80" fmla="*/ 1281660 h 1442525"/>
                <a:gd name="connsiteX81" fmla="*/ 276158 w 1372740"/>
                <a:gd name="connsiteY81" fmla="*/ 1281660 h 1442525"/>
                <a:gd name="connsiteX82" fmla="*/ 268108 w 1372740"/>
                <a:gd name="connsiteY82" fmla="*/ 1281660 h 1442525"/>
                <a:gd name="connsiteX83" fmla="*/ 262721 w 1372740"/>
                <a:gd name="connsiteY83" fmla="*/ 1278935 h 1442525"/>
                <a:gd name="connsiteX84" fmla="*/ 257397 w 1372740"/>
                <a:gd name="connsiteY84" fmla="*/ 1276273 h 1442525"/>
                <a:gd name="connsiteX85" fmla="*/ 252009 w 1372740"/>
                <a:gd name="connsiteY85" fmla="*/ 1270885 h 1442525"/>
                <a:gd name="connsiteX86" fmla="*/ 243960 w 1372740"/>
                <a:gd name="connsiteY86" fmla="*/ 1268223 h 1442525"/>
                <a:gd name="connsiteX87" fmla="*/ 238636 w 1372740"/>
                <a:gd name="connsiteY87" fmla="*/ 1262899 h 1442525"/>
                <a:gd name="connsiteX88" fmla="*/ 233248 w 1372740"/>
                <a:gd name="connsiteY88" fmla="*/ 1257511 h 1442525"/>
                <a:gd name="connsiteX89" fmla="*/ 227861 w 1372740"/>
                <a:gd name="connsiteY89" fmla="*/ 1254850 h 1442525"/>
                <a:gd name="connsiteX90" fmla="*/ 225199 w 1372740"/>
                <a:gd name="connsiteY90" fmla="*/ 1252124 h 1442525"/>
                <a:gd name="connsiteX91" fmla="*/ 217149 w 1372740"/>
                <a:gd name="connsiteY91" fmla="*/ 1254850 h 1442525"/>
                <a:gd name="connsiteX92" fmla="*/ 214487 w 1372740"/>
                <a:gd name="connsiteY92" fmla="*/ 1260173 h 1442525"/>
                <a:gd name="connsiteX93" fmla="*/ 203775 w 1372740"/>
                <a:gd name="connsiteY93" fmla="*/ 1262899 h 1442525"/>
                <a:gd name="connsiteX94" fmla="*/ 198388 w 1372740"/>
                <a:gd name="connsiteY94" fmla="*/ 1265561 h 1442525"/>
                <a:gd name="connsiteX95" fmla="*/ 190338 w 1372740"/>
                <a:gd name="connsiteY95" fmla="*/ 1270885 h 1442525"/>
                <a:gd name="connsiteX96" fmla="*/ 182288 w 1372740"/>
                <a:gd name="connsiteY96" fmla="*/ 1273611 h 1442525"/>
                <a:gd name="connsiteX97" fmla="*/ 174239 w 1372740"/>
                <a:gd name="connsiteY97" fmla="*/ 1276273 h 1442525"/>
                <a:gd name="connsiteX98" fmla="*/ 168915 w 1372740"/>
                <a:gd name="connsiteY98" fmla="*/ 1281660 h 1442525"/>
                <a:gd name="connsiteX99" fmla="*/ 166189 w 1372740"/>
                <a:gd name="connsiteY99" fmla="*/ 1286984 h 1442525"/>
                <a:gd name="connsiteX100" fmla="*/ 166189 w 1372740"/>
                <a:gd name="connsiteY100" fmla="*/ 1295034 h 1442525"/>
                <a:gd name="connsiteX101" fmla="*/ 163527 w 1372740"/>
                <a:gd name="connsiteY101" fmla="*/ 1303084 h 1442525"/>
                <a:gd name="connsiteX102" fmla="*/ 163527 w 1372740"/>
                <a:gd name="connsiteY102" fmla="*/ 1311133 h 1442525"/>
                <a:gd name="connsiteX103" fmla="*/ 160865 w 1372740"/>
                <a:gd name="connsiteY103" fmla="*/ 1316521 h 1442525"/>
                <a:gd name="connsiteX104" fmla="*/ 158203 w 1372740"/>
                <a:gd name="connsiteY104" fmla="*/ 1324570 h 1442525"/>
                <a:gd name="connsiteX105" fmla="*/ 155478 w 1372740"/>
                <a:gd name="connsiteY105" fmla="*/ 1329894 h 1442525"/>
                <a:gd name="connsiteX106" fmla="*/ 152815 w 1372740"/>
                <a:gd name="connsiteY106" fmla="*/ 1332556 h 1442525"/>
                <a:gd name="connsiteX107" fmla="*/ 147428 w 1372740"/>
                <a:gd name="connsiteY107" fmla="*/ 1332556 h 1442525"/>
                <a:gd name="connsiteX108" fmla="*/ 139378 w 1372740"/>
                <a:gd name="connsiteY108" fmla="*/ 1332556 h 1442525"/>
                <a:gd name="connsiteX109" fmla="*/ 134054 w 1372740"/>
                <a:gd name="connsiteY109" fmla="*/ 1332556 h 1442525"/>
                <a:gd name="connsiteX110" fmla="*/ 126005 w 1372740"/>
                <a:gd name="connsiteY110" fmla="*/ 1332556 h 1442525"/>
                <a:gd name="connsiteX111" fmla="*/ 120617 w 1372740"/>
                <a:gd name="connsiteY111" fmla="*/ 1332556 h 1442525"/>
                <a:gd name="connsiteX112" fmla="*/ 115293 w 1372740"/>
                <a:gd name="connsiteY112" fmla="*/ 1329894 h 1442525"/>
                <a:gd name="connsiteX113" fmla="*/ 109906 w 1372740"/>
                <a:gd name="connsiteY113" fmla="*/ 1324570 h 1442525"/>
                <a:gd name="connsiteX114" fmla="*/ 109906 w 1372740"/>
                <a:gd name="connsiteY114" fmla="*/ 1319183 h 1442525"/>
                <a:gd name="connsiteX115" fmla="*/ 117955 w 1372740"/>
                <a:gd name="connsiteY115" fmla="*/ 1303084 h 1442525"/>
                <a:gd name="connsiteX116" fmla="*/ 126005 w 1372740"/>
                <a:gd name="connsiteY116" fmla="*/ 1284322 h 1442525"/>
                <a:gd name="connsiteX117" fmla="*/ 134054 w 1372740"/>
                <a:gd name="connsiteY117" fmla="*/ 1273611 h 1442525"/>
                <a:gd name="connsiteX118" fmla="*/ 139378 w 1372740"/>
                <a:gd name="connsiteY118" fmla="*/ 1265561 h 1442525"/>
                <a:gd name="connsiteX119" fmla="*/ 147428 w 1372740"/>
                <a:gd name="connsiteY119" fmla="*/ 1257511 h 1442525"/>
                <a:gd name="connsiteX120" fmla="*/ 150153 w 1372740"/>
                <a:gd name="connsiteY120" fmla="*/ 1249462 h 1442525"/>
                <a:gd name="connsiteX121" fmla="*/ 158203 w 1372740"/>
                <a:gd name="connsiteY121" fmla="*/ 1246800 h 1442525"/>
                <a:gd name="connsiteX122" fmla="*/ 163527 w 1372740"/>
                <a:gd name="connsiteY122" fmla="*/ 1246800 h 1442525"/>
                <a:gd name="connsiteX123" fmla="*/ 168915 w 1372740"/>
                <a:gd name="connsiteY123" fmla="*/ 1249462 h 1442525"/>
                <a:gd name="connsiteX124" fmla="*/ 168915 w 1372740"/>
                <a:gd name="connsiteY124" fmla="*/ 1246800 h 1442525"/>
                <a:gd name="connsiteX125" fmla="*/ 168915 w 1372740"/>
                <a:gd name="connsiteY125" fmla="*/ 1244074 h 1442525"/>
                <a:gd name="connsiteX126" fmla="*/ 171577 w 1372740"/>
                <a:gd name="connsiteY126" fmla="*/ 1241412 h 1442525"/>
                <a:gd name="connsiteX127" fmla="*/ 174239 w 1372740"/>
                <a:gd name="connsiteY127" fmla="*/ 1238750 h 1442525"/>
                <a:gd name="connsiteX128" fmla="*/ 174239 w 1372740"/>
                <a:gd name="connsiteY128" fmla="*/ 1236088 h 1442525"/>
                <a:gd name="connsiteX129" fmla="*/ 176964 w 1372740"/>
                <a:gd name="connsiteY129" fmla="*/ 1233363 h 1442525"/>
                <a:gd name="connsiteX130" fmla="*/ 182288 w 1372740"/>
                <a:gd name="connsiteY130" fmla="*/ 1233363 h 1442525"/>
                <a:gd name="connsiteX131" fmla="*/ 185014 w 1372740"/>
                <a:gd name="connsiteY131" fmla="*/ 1230701 h 1442525"/>
                <a:gd name="connsiteX132" fmla="*/ 187676 w 1372740"/>
                <a:gd name="connsiteY132" fmla="*/ 1230701 h 1442525"/>
                <a:gd name="connsiteX133" fmla="*/ 190338 w 1372740"/>
                <a:gd name="connsiteY133" fmla="*/ 1228038 h 1442525"/>
                <a:gd name="connsiteX134" fmla="*/ 193000 w 1372740"/>
                <a:gd name="connsiteY134" fmla="*/ 1230701 h 1442525"/>
                <a:gd name="connsiteX135" fmla="*/ 193000 w 1372740"/>
                <a:gd name="connsiteY135" fmla="*/ 1228038 h 1442525"/>
                <a:gd name="connsiteX136" fmla="*/ 195726 w 1372740"/>
                <a:gd name="connsiteY136" fmla="*/ 1228038 h 1442525"/>
                <a:gd name="connsiteX137" fmla="*/ 198388 w 1372740"/>
                <a:gd name="connsiteY137" fmla="*/ 1230701 h 1442525"/>
                <a:gd name="connsiteX138" fmla="*/ 198388 w 1372740"/>
                <a:gd name="connsiteY138" fmla="*/ 1228038 h 1442525"/>
                <a:gd name="connsiteX139" fmla="*/ 198388 w 1372740"/>
                <a:gd name="connsiteY139" fmla="*/ 1225313 h 1442525"/>
                <a:gd name="connsiteX140" fmla="*/ 201050 w 1372740"/>
                <a:gd name="connsiteY140" fmla="*/ 1222651 h 1442525"/>
                <a:gd name="connsiteX141" fmla="*/ 203775 w 1372740"/>
                <a:gd name="connsiteY141" fmla="*/ 1222651 h 1442525"/>
                <a:gd name="connsiteX142" fmla="*/ 206437 w 1372740"/>
                <a:gd name="connsiteY142" fmla="*/ 1219989 h 1442525"/>
                <a:gd name="connsiteX143" fmla="*/ 209099 w 1372740"/>
                <a:gd name="connsiteY143" fmla="*/ 1219989 h 1442525"/>
                <a:gd name="connsiteX144" fmla="*/ 211825 w 1372740"/>
                <a:gd name="connsiteY144" fmla="*/ 1217263 h 1442525"/>
                <a:gd name="connsiteX145" fmla="*/ 214487 w 1372740"/>
                <a:gd name="connsiteY145" fmla="*/ 1214601 h 1442525"/>
                <a:gd name="connsiteX146" fmla="*/ 214487 w 1372740"/>
                <a:gd name="connsiteY146" fmla="*/ 1209214 h 1442525"/>
                <a:gd name="connsiteX147" fmla="*/ 217149 w 1372740"/>
                <a:gd name="connsiteY147" fmla="*/ 1209214 h 1442525"/>
                <a:gd name="connsiteX148" fmla="*/ 219811 w 1372740"/>
                <a:gd name="connsiteY148" fmla="*/ 1209214 h 1442525"/>
                <a:gd name="connsiteX149" fmla="*/ 222536 w 1372740"/>
                <a:gd name="connsiteY149" fmla="*/ 1209214 h 1442525"/>
                <a:gd name="connsiteX150" fmla="*/ 227861 w 1372740"/>
                <a:gd name="connsiteY150" fmla="*/ 1209214 h 1442525"/>
                <a:gd name="connsiteX151" fmla="*/ 230586 w 1372740"/>
                <a:gd name="connsiteY151" fmla="*/ 1206552 h 1442525"/>
                <a:gd name="connsiteX152" fmla="*/ 233248 w 1372740"/>
                <a:gd name="connsiteY152" fmla="*/ 1203890 h 1442525"/>
                <a:gd name="connsiteX153" fmla="*/ 235910 w 1372740"/>
                <a:gd name="connsiteY153" fmla="*/ 1201228 h 1442525"/>
                <a:gd name="connsiteX154" fmla="*/ 238636 w 1372740"/>
                <a:gd name="connsiteY154" fmla="*/ 1198502 h 1442525"/>
                <a:gd name="connsiteX155" fmla="*/ 243960 w 1372740"/>
                <a:gd name="connsiteY155" fmla="*/ 1198502 h 1442525"/>
                <a:gd name="connsiteX156" fmla="*/ 243960 w 1372740"/>
                <a:gd name="connsiteY156" fmla="*/ 1193178 h 1442525"/>
                <a:gd name="connsiteX157" fmla="*/ 246622 w 1372740"/>
                <a:gd name="connsiteY157" fmla="*/ 1190453 h 1442525"/>
                <a:gd name="connsiteX158" fmla="*/ 249347 w 1372740"/>
                <a:gd name="connsiteY158" fmla="*/ 1190453 h 1442525"/>
                <a:gd name="connsiteX159" fmla="*/ 249347 w 1372740"/>
                <a:gd name="connsiteY159" fmla="*/ 1187791 h 1442525"/>
                <a:gd name="connsiteX160" fmla="*/ 252009 w 1372740"/>
                <a:gd name="connsiteY160" fmla="*/ 1185129 h 1442525"/>
                <a:gd name="connsiteX161" fmla="*/ 252009 w 1372740"/>
                <a:gd name="connsiteY161" fmla="*/ 1182403 h 1442525"/>
                <a:gd name="connsiteX162" fmla="*/ 252009 w 1372740"/>
                <a:gd name="connsiteY162" fmla="*/ 1179741 h 1442525"/>
                <a:gd name="connsiteX163" fmla="*/ 252009 w 1372740"/>
                <a:gd name="connsiteY163" fmla="*/ 1174417 h 1442525"/>
                <a:gd name="connsiteX164" fmla="*/ 252009 w 1372740"/>
                <a:gd name="connsiteY164" fmla="*/ 1171692 h 1442525"/>
                <a:gd name="connsiteX165" fmla="*/ 252009 w 1372740"/>
                <a:gd name="connsiteY165" fmla="*/ 1169029 h 1442525"/>
                <a:gd name="connsiteX166" fmla="*/ 252009 w 1372740"/>
                <a:gd name="connsiteY166" fmla="*/ 1163642 h 1442525"/>
                <a:gd name="connsiteX167" fmla="*/ 252009 w 1372740"/>
                <a:gd name="connsiteY167" fmla="*/ 1160980 h 1442525"/>
                <a:gd name="connsiteX168" fmla="*/ 254671 w 1372740"/>
                <a:gd name="connsiteY168" fmla="*/ 1158318 h 1442525"/>
                <a:gd name="connsiteX169" fmla="*/ 257397 w 1372740"/>
                <a:gd name="connsiteY169" fmla="*/ 1155592 h 1442525"/>
                <a:gd name="connsiteX170" fmla="*/ 257397 w 1372740"/>
                <a:gd name="connsiteY170" fmla="*/ 1152930 h 1442525"/>
                <a:gd name="connsiteX171" fmla="*/ 254671 w 1372740"/>
                <a:gd name="connsiteY171" fmla="*/ 1152930 h 1442525"/>
                <a:gd name="connsiteX172" fmla="*/ 254671 w 1372740"/>
                <a:gd name="connsiteY172" fmla="*/ 1147606 h 1442525"/>
                <a:gd name="connsiteX173" fmla="*/ 252009 w 1372740"/>
                <a:gd name="connsiteY173" fmla="*/ 1142218 h 1442525"/>
                <a:gd name="connsiteX174" fmla="*/ 252009 w 1372740"/>
                <a:gd name="connsiteY174" fmla="*/ 1139557 h 1442525"/>
                <a:gd name="connsiteX175" fmla="*/ 252009 w 1372740"/>
                <a:gd name="connsiteY175" fmla="*/ 1136831 h 1442525"/>
                <a:gd name="connsiteX176" fmla="*/ 249347 w 1372740"/>
                <a:gd name="connsiteY176" fmla="*/ 1136831 h 1442525"/>
                <a:gd name="connsiteX177" fmla="*/ 249347 w 1372740"/>
                <a:gd name="connsiteY177" fmla="*/ 1134169 h 1442525"/>
                <a:gd name="connsiteX178" fmla="*/ 252009 w 1372740"/>
                <a:gd name="connsiteY178" fmla="*/ 1131507 h 1442525"/>
                <a:gd name="connsiteX179" fmla="*/ 252009 w 1372740"/>
                <a:gd name="connsiteY179" fmla="*/ 1128781 h 1442525"/>
                <a:gd name="connsiteX180" fmla="*/ 252009 w 1372740"/>
                <a:gd name="connsiteY180" fmla="*/ 1126119 h 1442525"/>
                <a:gd name="connsiteX181" fmla="*/ 252009 w 1372740"/>
                <a:gd name="connsiteY181" fmla="*/ 1120732 h 1442525"/>
                <a:gd name="connsiteX182" fmla="*/ 249347 w 1372740"/>
                <a:gd name="connsiteY182" fmla="*/ 1118070 h 1442525"/>
                <a:gd name="connsiteX183" fmla="*/ 246622 w 1372740"/>
                <a:gd name="connsiteY183" fmla="*/ 1115408 h 1442525"/>
                <a:gd name="connsiteX184" fmla="*/ 246622 w 1372740"/>
                <a:gd name="connsiteY184" fmla="*/ 1112745 h 1442525"/>
                <a:gd name="connsiteX185" fmla="*/ 243960 w 1372740"/>
                <a:gd name="connsiteY185" fmla="*/ 1107358 h 1442525"/>
                <a:gd name="connsiteX186" fmla="*/ 246622 w 1372740"/>
                <a:gd name="connsiteY186" fmla="*/ 1104696 h 1442525"/>
                <a:gd name="connsiteX187" fmla="*/ 246622 w 1372740"/>
                <a:gd name="connsiteY187" fmla="*/ 1101971 h 1442525"/>
                <a:gd name="connsiteX188" fmla="*/ 243960 w 1372740"/>
                <a:gd name="connsiteY188" fmla="*/ 1099308 h 1442525"/>
                <a:gd name="connsiteX189" fmla="*/ 243960 w 1372740"/>
                <a:gd name="connsiteY189" fmla="*/ 1096646 h 1442525"/>
                <a:gd name="connsiteX190" fmla="*/ 246622 w 1372740"/>
                <a:gd name="connsiteY190" fmla="*/ 1093921 h 1442525"/>
                <a:gd name="connsiteX191" fmla="*/ 246622 w 1372740"/>
                <a:gd name="connsiteY191" fmla="*/ 1091259 h 1442525"/>
                <a:gd name="connsiteX192" fmla="*/ 246622 w 1372740"/>
                <a:gd name="connsiteY192" fmla="*/ 1085935 h 1442525"/>
                <a:gd name="connsiteX193" fmla="*/ 249347 w 1372740"/>
                <a:gd name="connsiteY193" fmla="*/ 1083209 h 1442525"/>
                <a:gd name="connsiteX194" fmla="*/ 252009 w 1372740"/>
                <a:gd name="connsiteY194" fmla="*/ 1080547 h 1442525"/>
                <a:gd name="connsiteX195" fmla="*/ 252009 w 1372740"/>
                <a:gd name="connsiteY195" fmla="*/ 1077885 h 1442525"/>
                <a:gd name="connsiteX196" fmla="*/ 252009 w 1372740"/>
                <a:gd name="connsiteY196" fmla="*/ 1075160 h 1442525"/>
                <a:gd name="connsiteX197" fmla="*/ 252009 w 1372740"/>
                <a:gd name="connsiteY197" fmla="*/ 1072498 h 1442525"/>
                <a:gd name="connsiteX198" fmla="*/ 254671 w 1372740"/>
                <a:gd name="connsiteY198" fmla="*/ 1069836 h 1442525"/>
                <a:gd name="connsiteX199" fmla="*/ 254671 w 1372740"/>
                <a:gd name="connsiteY199" fmla="*/ 1064448 h 1442525"/>
                <a:gd name="connsiteX200" fmla="*/ 257397 w 1372740"/>
                <a:gd name="connsiteY200" fmla="*/ 1064448 h 1442525"/>
                <a:gd name="connsiteX201" fmla="*/ 260059 w 1372740"/>
                <a:gd name="connsiteY201" fmla="*/ 1064448 h 1442525"/>
                <a:gd name="connsiteX202" fmla="*/ 262721 w 1372740"/>
                <a:gd name="connsiteY202" fmla="*/ 1061786 h 1442525"/>
                <a:gd name="connsiteX203" fmla="*/ 265446 w 1372740"/>
                <a:gd name="connsiteY203" fmla="*/ 1061786 h 1442525"/>
                <a:gd name="connsiteX204" fmla="*/ 265446 w 1372740"/>
                <a:gd name="connsiteY204" fmla="*/ 1059124 h 1442525"/>
                <a:gd name="connsiteX205" fmla="*/ 268108 w 1372740"/>
                <a:gd name="connsiteY205" fmla="*/ 1056399 h 1442525"/>
                <a:gd name="connsiteX206" fmla="*/ 270771 w 1372740"/>
                <a:gd name="connsiteY206" fmla="*/ 1053736 h 1442525"/>
                <a:gd name="connsiteX207" fmla="*/ 273496 w 1372740"/>
                <a:gd name="connsiteY207" fmla="*/ 1053736 h 1442525"/>
                <a:gd name="connsiteX208" fmla="*/ 273496 w 1372740"/>
                <a:gd name="connsiteY208" fmla="*/ 1051074 h 1442525"/>
                <a:gd name="connsiteX209" fmla="*/ 276158 w 1372740"/>
                <a:gd name="connsiteY209" fmla="*/ 1048349 h 1442525"/>
                <a:gd name="connsiteX210" fmla="*/ 273496 w 1372740"/>
                <a:gd name="connsiteY210" fmla="*/ 1045687 h 1442525"/>
                <a:gd name="connsiteX211" fmla="*/ 273496 w 1372740"/>
                <a:gd name="connsiteY211" fmla="*/ 1043024 h 1442525"/>
                <a:gd name="connsiteX212" fmla="*/ 273496 w 1372740"/>
                <a:gd name="connsiteY212" fmla="*/ 1040299 h 1442525"/>
                <a:gd name="connsiteX213" fmla="*/ 273496 w 1372740"/>
                <a:gd name="connsiteY213" fmla="*/ 1037637 h 1442525"/>
                <a:gd name="connsiteX214" fmla="*/ 273496 w 1372740"/>
                <a:gd name="connsiteY214" fmla="*/ 1034975 h 1442525"/>
                <a:gd name="connsiteX215" fmla="*/ 270771 w 1372740"/>
                <a:gd name="connsiteY215" fmla="*/ 1032250 h 1442525"/>
                <a:gd name="connsiteX216" fmla="*/ 270771 w 1372740"/>
                <a:gd name="connsiteY216" fmla="*/ 1029587 h 1442525"/>
                <a:gd name="connsiteX217" fmla="*/ 268108 w 1372740"/>
                <a:gd name="connsiteY217" fmla="*/ 1024263 h 1442525"/>
                <a:gd name="connsiteX218" fmla="*/ 265446 w 1372740"/>
                <a:gd name="connsiteY218" fmla="*/ 1021538 h 1442525"/>
                <a:gd name="connsiteX219" fmla="*/ 262721 w 1372740"/>
                <a:gd name="connsiteY219" fmla="*/ 1021538 h 1442525"/>
                <a:gd name="connsiteX220" fmla="*/ 260059 w 1372740"/>
                <a:gd name="connsiteY220" fmla="*/ 1018876 h 1442525"/>
                <a:gd name="connsiteX221" fmla="*/ 257397 w 1372740"/>
                <a:gd name="connsiteY221" fmla="*/ 1013488 h 1442525"/>
                <a:gd name="connsiteX222" fmla="*/ 254671 w 1372740"/>
                <a:gd name="connsiteY222" fmla="*/ 1013488 h 1442525"/>
                <a:gd name="connsiteX223" fmla="*/ 252009 w 1372740"/>
                <a:gd name="connsiteY223" fmla="*/ 1010826 h 1442525"/>
                <a:gd name="connsiteX224" fmla="*/ 249347 w 1372740"/>
                <a:gd name="connsiteY224" fmla="*/ 1008164 h 1442525"/>
                <a:gd name="connsiteX225" fmla="*/ 246622 w 1372740"/>
                <a:gd name="connsiteY225" fmla="*/ 1008164 h 1442525"/>
                <a:gd name="connsiteX226" fmla="*/ 243960 w 1372740"/>
                <a:gd name="connsiteY226" fmla="*/ 1005439 h 1442525"/>
                <a:gd name="connsiteX227" fmla="*/ 241298 w 1372740"/>
                <a:gd name="connsiteY227" fmla="*/ 1005439 h 1442525"/>
                <a:gd name="connsiteX228" fmla="*/ 238636 w 1372740"/>
                <a:gd name="connsiteY228" fmla="*/ 1005439 h 1442525"/>
                <a:gd name="connsiteX229" fmla="*/ 233248 w 1372740"/>
                <a:gd name="connsiteY229" fmla="*/ 1002777 h 1442525"/>
                <a:gd name="connsiteX230" fmla="*/ 230586 w 1372740"/>
                <a:gd name="connsiteY230" fmla="*/ 1002777 h 1442525"/>
                <a:gd name="connsiteX231" fmla="*/ 227861 w 1372740"/>
                <a:gd name="connsiteY231" fmla="*/ 1005439 h 1442525"/>
                <a:gd name="connsiteX232" fmla="*/ 225199 w 1372740"/>
                <a:gd name="connsiteY232" fmla="*/ 1005439 h 1442525"/>
                <a:gd name="connsiteX233" fmla="*/ 222536 w 1372740"/>
                <a:gd name="connsiteY233" fmla="*/ 1008164 h 1442525"/>
                <a:gd name="connsiteX234" fmla="*/ 219811 w 1372740"/>
                <a:gd name="connsiteY234" fmla="*/ 1008164 h 1442525"/>
                <a:gd name="connsiteX235" fmla="*/ 217149 w 1372740"/>
                <a:gd name="connsiteY235" fmla="*/ 1005439 h 1442525"/>
                <a:gd name="connsiteX236" fmla="*/ 214487 w 1372740"/>
                <a:gd name="connsiteY236" fmla="*/ 1005439 h 1442525"/>
                <a:gd name="connsiteX237" fmla="*/ 211825 w 1372740"/>
                <a:gd name="connsiteY237" fmla="*/ 1002777 h 1442525"/>
                <a:gd name="connsiteX238" fmla="*/ 209099 w 1372740"/>
                <a:gd name="connsiteY238" fmla="*/ 1002777 h 1442525"/>
                <a:gd name="connsiteX239" fmla="*/ 206437 w 1372740"/>
                <a:gd name="connsiteY239" fmla="*/ 1000115 h 1442525"/>
                <a:gd name="connsiteX240" fmla="*/ 203775 w 1372740"/>
                <a:gd name="connsiteY240" fmla="*/ 1000115 h 1442525"/>
                <a:gd name="connsiteX241" fmla="*/ 201050 w 1372740"/>
                <a:gd name="connsiteY241" fmla="*/ 997452 h 1442525"/>
                <a:gd name="connsiteX242" fmla="*/ 201050 w 1372740"/>
                <a:gd name="connsiteY242" fmla="*/ 994727 h 1442525"/>
                <a:gd name="connsiteX243" fmla="*/ 201050 w 1372740"/>
                <a:gd name="connsiteY243" fmla="*/ 992065 h 1442525"/>
                <a:gd name="connsiteX244" fmla="*/ 201050 w 1372740"/>
                <a:gd name="connsiteY244" fmla="*/ 989403 h 1442525"/>
                <a:gd name="connsiteX245" fmla="*/ 198388 w 1372740"/>
                <a:gd name="connsiteY245" fmla="*/ 986678 h 1442525"/>
                <a:gd name="connsiteX246" fmla="*/ 198388 w 1372740"/>
                <a:gd name="connsiteY246" fmla="*/ 984015 h 1442525"/>
                <a:gd name="connsiteX247" fmla="*/ 195726 w 1372740"/>
                <a:gd name="connsiteY247" fmla="*/ 981353 h 1442525"/>
                <a:gd name="connsiteX248" fmla="*/ 195726 w 1372740"/>
                <a:gd name="connsiteY248" fmla="*/ 978628 h 1442525"/>
                <a:gd name="connsiteX249" fmla="*/ 193000 w 1372740"/>
                <a:gd name="connsiteY249" fmla="*/ 978628 h 1442525"/>
                <a:gd name="connsiteX250" fmla="*/ 193000 w 1372740"/>
                <a:gd name="connsiteY250" fmla="*/ 975966 h 1442525"/>
                <a:gd name="connsiteX251" fmla="*/ 190338 w 1372740"/>
                <a:gd name="connsiteY251" fmla="*/ 973304 h 1442525"/>
                <a:gd name="connsiteX252" fmla="*/ 187676 w 1372740"/>
                <a:gd name="connsiteY252" fmla="*/ 973304 h 1442525"/>
                <a:gd name="connsiteX253" fmla="*/ 185014 w 1372740"/>
                <a:gd name="connsiteY253" fmla="*/ 970578 h 1442525"/>
                <a:gd name="connsiteX254" fmla="*/ 182288 w 1372740"/>
                <a:gd name="connsiteY254" fmla="*/ 970578 h 1442525"/>
                <a:gd name="connsiteX255" fmla="*/ 179627 w 1372740"/>
                <a:gd name="connsiteY255" fmla="*/ 967916 h 1442525"/>
                <a:gd name="connsiteX256" fmla="*/ 179627 w 1372740"/>
                <a:gd name="connsiteY256" fmla="*/ 965254 h 1442525"/>
                <a:gd name="connsiteX257" fmla="*/ 176964 w 1372740"/>
                <a:gd name="connsiteY257" fmla="*/ 959867 h 1442525"/>
                <a:gd name="connsiteX258" fmla="*/ 176964 w 1372740"/>
                <a:gd name="connsiteY258" fmla="*/ 957205 h 1442525"/>
                <a:gd name="connsiteX259" fmla="*/ 176964 w 1372740"/>
                <a:gd name="connsiteY259" fmla="*/ 954543 h 1442525"/>
                <a:gd name="connsiteX260" fmla="*/ 174239 w 1372740"/>
                <a:gd name="connsiteY260" fmla="*/ 951817 h 1442525"/>
                <a:gd name="connsiteX261" fmla="*/ 171577 w 1372740"/>
                <a:gd name="connsiteY261" fmla="*/ 949155 h 1442525"/>
                <a:gd name="connsiteX262" fmla="*/ 168915 w 1372740"/>
                <a:gd name="connsiteY262" fmla="*/ 949155 h 1442525"/>
                <a:gd name="connsiteX263" fmla="*/ 166189 w 1372740"/>
                <a:gd name="connsiteY263" fmla="*/ 946493 h 1442525"/>
                <a:gd name="connsiteX264" fmla="*/ 163527 w 1372740"/>
                <a:gd name="connsiteY264" fmla="*/ 943767 h 1442525"/>
                <a:gd name="connsiteX265" fmla="*/ 160865 w 1372740"/>
                <a:gd name="connsiteY265" fmla="*/ 943767 h 1442525"/>
                <a:gd name="connsiteX266" fmla="*/ 158203 w 1372740"/>
                <a:gd name="connsiteY266" fmla="*/ 941106 h 1442525"/>
                <a:gd name="connsiteX267" fmla="*/ 155478 w 1372740"/>
                <a:gd name="connsiteY267" fmla="*/ 938443 h 1442525"/>
                <a:gd name="connsiteX268" fmla="*/ 152815 w 1372740"/>
                <a:gd name="connsiteY268" fmla="*/ 938443 h 1442525"/>
                <a:gd name="connsiteX269" fmla="*/ 150153 w 1372740"/>
                <a:gd name="connsiteY269" fmla="*/ 938443 h 1442525"/>
                <a:gd name="connsiteX270" fmla="*/ 147428 w 1372740"/>
                <a:gd name="connsiteY270" fmla="*/ 935781 h 1442525"/>
                <a:gd name="connsiteX271" fmla="*/ 136716 w 1372740"/>
                <a:gd name="connsiteY271" fmla="*/ 935781 h 1442525"/>
                <a:gd name="connsiteX272" fmla="*/ 134054 w 1372740"/>
                <a:gd name="connsiteY272" fmla="*/ 935781 h 1442525"/>
                <a:gd name="connsiteX273" fmla="*/ 131329 w 1372740"/>
                <a:gd name="connsiteY273" fmla="*/ 935781 h 1442525"/>
                <a:gd name="connsiteX274" fmla="*/ 126005 w 1372740"/>
                <a:gd name="connsiteY274" fmla="*/ 935781 h 1442525"/>
                <a:gd name="connsiteX275" fmla="*/ 123343 w 1372740"/>
                <a:gd name="connsiteY275" fmla="*/ 935781 h 1442525"/>
                <a:gd name="connsiteX276" fmla="*/ 120617 w 1372740"/>
                <a:gd name="connsiteY276" fmla="*/ 935781 h 1442525"/>
                <a:gd name="connsiteX277" fmla="*/ 117955 w 1372740"/>
                <a:gd name="connsiteY277" fmla="*/ 933056 h 1442525"/>
                <a:gd name="connsiteX278" fmla="*/ 112568 w 1372740"/>
                <a:gd name="connsiteY278" fmla="*/ 933056 h 1442525"/>
                <a:gd name="connsiteX279" fmla="*/ 107243 w 1372740"/>
                <a:gd name="connsiteY279" fmla="*/ 933056 h 1442525"/>
                <a:gd name="connsiteX280" fmla="*/ 101856 w 1372740"/>
                <a:gd name="connsiteY280" fmla="*/ 933056 h 1442525"/>
                <a:gd name="connsiteX281" fmla="*/ 101856 w 1372740"/>
                <a:gd name="connsiteY281" fmla="*/ 935781 h 1442525"/>
                <a:gd name="connsiteX282" fmla="*/ 99194 w 1372740"/>
                <a:gd name="connsiteY282" fmla="*/ 935781 h 1442525"/>
                <a:gd name="connsiteX283" fmla="*/ 96532 w 1372740"/>
                <a:gd name="connsiteY283" fmla="*/ 935781 h 1442525"/>
                <a:gd name="connsiteX284" fmla="*/ 93806 w 1372740"/>
                <a:gd name="connsiteY284" fmla="*/ 933056 h 1442525"/>
                <a:gd name="connsiteX285" fmla="*/ 93806 w 1372740"/>
                <a:gd name="connsiteY285" fmla="*/ 930394 h 1442525"/>
                <a:gd name="connsiteX286" fmla="*/ 91144 w 1372740"/>
                <a:gd name="connsiteY286" fmla="*/ 927731 h 1442525"/>
                <a:gd name="connsiteX287" fmla="*/ 91144 w 1372740"/>
                <a:gd name="connsiteY287" fmla="*/ 925006 h 1442525"/>
                <a:gd name="connsiteX288" fmla="*/ 88482 w 1372740"/>
                <a:gd name="connsiteY288" fmla="*/ 925006 h 1442525"/>
                <a:gd name="connsiteX289" fmla="*/ 88482 w 1372740"/>
                <a:gd name="connsiteY289" fmla="*/ 922344 h 1442525"/>
                <a:gd name="connsiteX290" fmla="*/ 85757 w 1372740"/>
                <a:gd name="connsiteY290" fmla="*/ 919682 h 1442525"/>
                <a:gd name="connsiteX291" fmla="*/ 83095 w 1372740"/>
                <a:gd name="connsiteY291" fmla="*/ 916957 h 1442525"/>
                <a:gd name="connsiteX292" fmla="*/ 80433 w 1372740"/>
                <a:gd name="connsiteY292" fmla="*/ 914294 h 1442525"/>
                <a:gd name="connsiteX293" fmla="*/ 77707 w 1372740"/>
                <a:gd name="connsiteY293" fmla="*/ 914294 h 1442525"/>
                <a:gd name="connsiteX294" fmla="*/ 75045 w 1372740"/>
                <a:gd name="connsiteY294" fmla="*/ 911632 h 1442525"/>
                <a:gd name="connsiteX295" fmla="*/ 72383 w 1372740"/>
                <a:gd name="connsiteY295" fmla="*/ 908970 h 1442525"/>
                <a:gd name="connsiteX296" fmla="*/ 69721 w 1372740"/>
                <a:gd name="connsiteY296" fmla="*/ 906245 h 1442525"/>
                <a:gd name="connsiteX297" fmla="*/ 66995 w 1372740"/>
                <a:gd name="connsiteY297" fmla="*/ 903583 h 1442525"/>
                <a:gd name="connsiteX298" fmla="*/ 66995 w 1372740"/>
                <a:gd name="connsiteY298" fmla="*/ 900921 h 1442525"/>
                <a:gd name="connsiteX299" fmla="*/ 66995 w 1372740"/>
                <a:gd name="connsiteY299" fmla="*/ 898195 h 1442525"/>
                <a:gd name="connsiteX300" fmla="*/ 64334 w 1372740"/>
                <a:gd name="connsiteY300" fmla="*/ 895533 h 1442525"/>
                <a:gd name="connsiteX301" fmla="*/ 64334 w 1372740"/>
                <a:gd name="connsiteY301" fmla="*/ 892871 h 1442525"/>
                <a:gd name="connsiteX302" fmla="*/ 64334 w 1372740"/>
                <a:gd name="connsiteY302" fmla="*/ 890146 h 1442525"/>
                <a:gd name="connsiteX303" fmla="*/ 61671 w 1372740"/>
                <a:gd name="connsiteY303" fmla="*/ 887484 h 1442525"/>
                <a:gd name="connsiteX304" fmla="*/ 58946 w 1372740"/>
                <a:gd name="connsiteY304" fmla="*/ 884822 h 1442525"/>
                <a:gd name="connsiteX305" fmla="*/ 56284 w 1372740"/>
                <a:gd name="connsiteY305" fmla="*/ 884822 h 1442525"/>
                <a:gd name="connsiteX306" fmla="*/ 53622 w 1372740"/>
                <a:gd name="connsiteY306" fmla="*/ 884822 h 1442525"/>
                <a:gd name="connsiteX307" fmla="*/ 50896 w 1372740"/>
                <a:gd name="connsiteY307" fmla="*/ 884822 h 1442525"/>
                <a:gd name="connsiteX308" fmla="*/ 48234 w 1372740"/>
                <a:gd name="connsiteY308" fmla="*/ 887484 h 1442525"/>
                <a:gd name="connsiteX309" fmla="*/ 42910 w 1372740"/>
                <a:gd name="connsiteY309" fmla="*/ 890146 h 1442525"/>
                <a:gd name="connsiteX310" fmla="*/ 40185 w 1372740"/>
                <a:gd name="connsiteY310" fmla="*/ 890146 h 1442525"/>
                <a:gd name="connsiteX311" fmla="*/ 37522 w 1372740"/>
                <a:gd name="connsiteY311" fmla="*/ 892871 h 1442525"/>
                <a:gd name="connsiteX312" fmla="*/ 32135 w 1372740"/>
                <a:gd name="connsiteY312" fmla="*/ 892871 h 1442525"/>
                <a:gd name="connsiteX313" fmla="*/ 26811 w 1372740"/>
                <a:gd name="connsiteY313" fmla="*/ 892871 h 1442525"/>
                <a:gd name="connsiteX314" fmla="*/ 24085 w 1372740"/>
                <a:gd name="connsiteY314" fmla="*/ 892871 h 1442525"/>
                <a:gd name="connsiteX315" fmla="*/ 21423 w 1372740"/>
                <a:gd name="connsiteY315" fmla="*/ 892871 h 1442525"/>
                <a:gd name="connsiteX316" fmla="*/ 18761 w 1372740"/>
                <a:gd name="connsiteY316" fmla="*/ 890146 h 1442525"/>
                <a:gd name="connsiteX317" fmla="*/ 13374 w 1372740"/>
                <a:gd name="connsiteY317" fmla="*/ 890146 h 1442525"/>
                <a:gd name="connsiteX318" fmla="*/ 13374 w 1372740"/>
                <a:gd name="connsiteY318" fmla="*/ 887484 h 1442525"/>
                <a:gd name="connsiteX319" fmla="*/ 10712 w 1372740"/>
                <a:gd name="connsiteY319" fmla="*/ 887484 h 1442525"/>
                <a:gd name="connsiteX320" fmla="*/ 8050 w 1372740"/>
                <a:gd name="connsiteY320" fmla="*/ 884822 h 1442525"/>
                <a:gd name="connsiteX321" fmla="*/ 8050 w 1372740"/>
                <a:gd name="connsiteY321" fmla="*/ 882096 h 1442525"/>
                <a:gd name="connsiteX322" fmla="*/ 5324 w 1372740"/>
                <a:gd name="connsiteY322" fmla="*/ 882096 h 1442525"/>
                <a:gd name="connsiteX323" fmla="*/ 2662 w 1372740"/>
                <a:gd name="connsiteY323" fmla="*/ 882096 h 1442525"/>
                <a:gd name="connsiteX324" fmla="*/ 2662 w 1372740"/>
                <a:gd name="connsiteY324" fmla="*/ 879434 h 1442525"/>
                <a:gd name="connsiteX325" fmla="*/ 0 w 1372740"/>
                <a:gd name="connsiteY325" fmla="*/ 876772 h 1442525"/>
                <a:gd name="connsiteX326" fmla="*/ 0 w 1372740"/>
                <a:gd name="connsiteY326" fmla="*/ 874110 h 1442525"/>
                <a:gd name="connsiteX327" fmla="*/ 0 w 1372740"/>
                <a:gd name="connsiteY327" fmla="*/ 871385 h 1442525"/>
                <a:gd name="connsiteX328" fmla="*/ 0 w 1372740"/>
                <a:gd name="connsiteY328" fmla="*/ 868722 h 1442525"/>
                <a:gd name="connsiteX329" fmla="*/ 0 w 1372740"/>
                <a:gd name="connsiteY329" fmla="*/ 866060 h 1442525"/>
                <a:gd name="connsiteX330" fmla="*/ 2662 w 1372740"/>
                <a:gd name="connsiteY330" fmla="*/ 863335 h 1442525"/>
                <a:gd name="connsiteX331" fmla="*/ 5324 w 1372740"/>
                <a:gd name="connsiteY331" fmla="*/ 863335 h 1442525"/>
                <a:gd name="connsiteX332" fmla="*/ 8050 w 1372740"/>
                <a:gd name="connsiteY332" fmla="*/ 860673 h 1442525"/>
                <a:gd name="connsiteX333" fmla="*/ 10712 w 1372740"/>
                <a:gd name="connsiteY333" fmla="*/ 858011 h 1442525"/>
                <a:gd name="connsiteX334" fmla="*/ 16036 w 1372740"/>
                <a:gd name="connsiteY334" fmla="*/ 855285 h 1442525"/>
                <a:gd name="connsiteX335" fmla="*/ 18761 w 1372740"/>
                <a:gd name="connsiteY335" fmla="*/ 852623 h 1442525"/>
                <a:gd name="connsiteX336" fmla="*/ 21423 w 1372740"/>
                <a:gd name="connsiteY336" fmla="*/ 847299 h 1442525"/>
                <a:gd name="connsiteX337" fmla="*/ 21423 w 1372740"/>
                <a:gd name="connsiteY337" fmla="*/ 844574 h 1442525"/>
                <a:gd name="connsiteX338" fmla="*/ 26811 w 1372740"/>
                <a:gd name="connsiteY338" fmla="*/ 839250 h 1442525"/>
                <a:gd name="connsiteX339" fmla="*/ 29473 w 1372740"/>
                <a:gd name="connsiteY339" fmla="*/ 836524 h 1442525"/>
                <a:gd name="connsiteX340" fmla="*/ 32135 w 1372740"/>
                <a:gd name="connsiteY340" fmla="*/ 833862 h 1442525"/>
                <a:gd name="connsiteX341" fmla="*/ 32135 w 1372740"/>
                <a:gd name="connsiteY341" fmla="*/ 831200 h 1442525"/>
                <a:gd name="connsiteX342" fmla="*/ 34860 w 1372740"/>
                <a:gd name="connsiteY342" fmla="*/ 828474 h 1442525"/>
                <a:gd name="connsiteX343" fmla="*/ 32135 w 1372740"/>
                <a:gd name="connsiteY343" fmla="*/ 825812 h 1442525"/>
                <a:gd name="connsiteX344" fmla="*/ 29473 w 1372740"/>
                <a:gd name="connsiteY344" fmla="*/ 823150 h 1442525"/>
                <a:gd name="connsiteX345" fmla="*/ 29473 w 1372740"/>
                <a:gd name="connsiteY345" fmla="*/ 820488 h 1442525"/>
                <a:gd name="connsiteX346" fmla="*/ 32135 w 1372740"/>
                <a:gd name="connsiteY346" fmla="*/ 817763 h 1442525"/>
                <a:gd name="connsiteX347" fmla="*/ 34860 w 1372740"/>
                <a:gd name="connsiteY347" fmla="*/ 817763 h 1442525"/>
                <a:gd name="connsiteX348" fmla="*/ 37522 w 1372740"/>
                <a:gd name="connsiteY348" fmla="*/ 817763 h 1442525"/>
                <a:gd name="connsiteX349" fmla="*/ 40185 w 1372740"/>
                <a:gd name="connsiteY349" fmla="*/ 815101 h 1442525"/>
                <a:gd name="connsiteX350" fmla="*/ 42910 w 1372740"/>
                <a:gd name="connsiteY350" fmla="*/ 815101 h 1442525"/>
                <a:gd name="connsiteX351" fmla="*/ 45572 w 1372740"/>
                <a:gd name="connsiteY351" fmla="*/ 812438 h 1442525"/>
                <a:gd name="connsiteX352" fmla="*/ 45572 w 1372740"/>
                <a:gd name="connsiteY352" fmla="*/ 809713 h 1442525"/>
                <a:gd name="connsiteX353" fmla="*/ 48234 w 1372740"/>
                <a:gd name="connsiteY353" fmla="*/ 807051 h 1442525"/>
                <a:gd name="connsiteX354" fmla="*/ 48234 w 1372740"/>
                <a:gd name="connsiteY354" fmla="*/ 804389 h 1442525"/>
                <a:gd name="connsiteX355" fmla="*/ 48234 w 1372740"/>
                <a:gd name="connsiteY355" fmla="*/ 801664 h 1442525"/>
                <a:gd name="connsiteX356" fmla="*/ 48234 w 1372740"/>
                <a:gd name="connsiteY356" fmla="*/ 799001 h 1442525"/>
                <a:gd name="connsiteX357" fmla="*/ 48234 w 1372740"/>
                <a:gd name="connsiteY357" fmla="*/ 796339 h 1442525"/>
                <a:gd name="connsiteX358" fmla="*/ 50896 w 1372740"/>
                <a:gd name="connsiteY358" fmla="*/ 790952 h 1442525"/>
                <a:gd name="connsiteX359" fmla="*/ 53622 w 1372740"/>
                <a:gd name="connsiteY359" fmla="*/ 785628 h 1442525"/>
                <a:gd name="connsiteX360" fmla="*/ 53622 w 1372740"/>
                <a:gd name="connsiteY360" fmla="*/ 782902 h 1442525"/>
                <a:gd name="connsiteX361" fmla="*/ 53622 w 1372740"/>
                <a:gd name="connsiteY361" fmla="*/ 780240 h 1442525"/>
                <a:gd name="connsiteX362" fmla="*/ 50896 w 1372740"/>
                <a:gd name="connsiteY362" fmla="*/ 777578 h 1442525"/>
                <a:gd name="connsiteX363" fmla="*/ 48234 w 1372740"/>
                <a:gd name="connsiteY363" fmla="*/ 777578 h 1442525"/>
                <a:gd name="connsiteX364" fmla="*/ 45572 w 1372740"/>
                <a:gd name="connsiteY364" fmla="*/ 774853 h 1442525"/>
                <a:gd name="connsiteX365" fmla="*/ 42910 w 1372740"/>
                <a:gd name="connsiteY365" fmla="*/ 774853 h 1442525"/>
                <a:gd name="connsiteX366" fmla="*/ 40185 w 1372740"/>
                <a:gd name="connsiteY366" fmla="*/ 772191 h 1442525"/>
                <a:gd name="connsiteX367" fmla="*/ 37522 w 1372740"/>
                <a:gd name="connsiteY367" fmla="*/ 772191 h 1442525"/>
                <a:gd name="connsiteX368" fmla="*/ 34860 w 1372740"/>
                <a:gd name="connsiteY368" fmla="*/ 772191 h 1442525"/>
                <a:gd name="connsiteX369" fmla="*/ 34860 w 1372740"/>
                <a:gd name="connsiteY369" fmla="*/ 774853 h 1442525"/>
                <a:gd name="connsiteX370" fmla="*/ 29473 w 1372740"/>
                <a:gd name="connsiteY370" fmla="*/ 774853 h 1442525"/>
                <a:gd name="connsiteX371" fmla="*/ 26811 w 1372740"/>
                <a:gd name="connsiteY371" fmla="*/ 774853 h 1442525"/>
                <a:gd name="connsiteX372" fmla="*/ 21423 w 1372740"/>
                <a:gd name="connsiteY372" fmla="*/ 774853 h 1442525"/>
                <a:gd name="connsiteX373" fmla="*/ 18761 w 1372740"/>
                <a:gd name="connsiteY373" fmla="*/ 772191 h 1442525"/>
                <a:gd name="connsiteX374" fmla="*/ 16036 w 1372740"/>
                <a:gd name="connsiteY374" fmla="*/ 769529 h 1442525"/>
                <a:gd name="connsiteX375" fmla="*/ 18761 w 1372740"/>
                <a:gd name="connsiteY375" fmla="*/ 764141 h 1442525"/>
                <a:gd name="connsiteX376" fmla="*/ 29473 w 1372740"/>
                <a:gd name="connsiteY376" fmla="*/ 748042 h 1442525"/>
                <a:gd name="connsiteX377" fmla="*/ 32135 w 1372740"/>
                <a:gd name="connsiteY377" fmla="*/ 739992 h 1442525"/>
                <a:gd name="connsiteX378" fmla="*/ 37522 w 1372740"/>
                <a:gd name="connsiteY378" fmla="*/ 732006 h 1442525"/>
                <a:gd name="connsiteX379" fmla="*/ 42910 w 1372740"/>
                <a:gd name="connsiteY379" fmla="*/ 726619 h 1442525"/>
                <a:gd name="connsiteX380" fmla="*/ 45572 w 1372740"/>
                <a:gd name="connsiteY380" fmla="*/ 721231 h 1442525"/>
                <a:gd name="connsiteX381" fmla="*/ 48234 w 1372740"/>
                <a:gd name="connsiteY381" fmla="*/ 718569 h 1442525"/>
                <a:gd name="connsiteX382" fmla="*/ 48234 w 1372740"/>
                <a:gd name="connsiteY382" fmla="*/ 715907 h 1442525"/>
                <a:gd name="connsiteX383" fmla="*/ 50896 w 1372740"/>
                <a:gd name="connsiteY383" fmla="*/ 710519 h 1442525"/>
                <a:gd name="connsiteX384" fmla="*/ 50896 w 1372740"/>
                <a:gd name="connsiteY384" fmla="*/ 707857 h 1442525"/>
                <a:gd name="connsiteX385" fmla="*/ 50896 w 1372740"/>
                <a:gd name="connsiteY385" fmla="*/ 705132 h 1442525"/>
                <a:gd name="connsiteX386" fmla="*/ 50896 w 1372740"/>
                <a:gd name="connsiteY386" fmla="*/ 702470 h 1442525"/>
                <a:gd name="connsiteX387" fmla="*/ 50896 w 1372740"/>
                <a:gd name="connsiteY387" fmla="*/ 697145 h 1442525"/>
                <a:gd name="connsiteX388" fmla="*/ 50896 w 1372740"/>
                <a:gd name="connsiteY388" fmla="*/ 691758 h 1442525"/>
                <a:gd name="connsiteX389" fmla="*/ 50896 w 1372740"/>
                <a:gd name="connsiteY389" fmla="*/ 686371 h 1442525"/>
                <a:gd name="connsiteX390" fmla="*/ 50896 w 1372740"/>
                <a:gd name="connsiteY390" fmla="*/ 681046 h 1442525"/>
                <a:gd name="connsiteX391" fmla="*/ 50896 w 1372740"/>
                <a:gd name="connsiteY391" fmla="*/ 678321 h 1442525"/>
                <a:gd name="connsiteX392" fmla="*/ 50896 w 1372740"/>
                <a:gd name="connsiteY392" fmla="*/ 672997 h 1442525"/>
                <a:gd name="connsiteX393" fmla="*/ 50896 w 1372740"/>
                <a:gd name="connsiteY393" fmla="*/ 659560 h 1442525"/>
                <a:gd name="connsiteX394" fmla="*/ 50896 w 1372740"/>
                <a:gd name="connsiteY394" fmla="*/ 654236 h 1442525"/>
                <a:gd name="connsiteX395" fmla="*/ 50896 w 1372740"/>
                <a:gd name="connsiteY395" fmla="*/ 651510 h 1442525"/>
                <a:gd name="connsiteX396" fmla="*/ 53622 w 1372740"/>
                <a:gd name="connsiteY396" fmla="*/ 646186 h 1442525"/>
                <a:gd name="connsiteX397" fmla="*/ 53622 w 1372740"/>
                <a:gd name="connsiteY397" fmla="*/ 643461 h 1442525"/>
                <a:gd name="connsiteX398" fmla="*/ 53622 w 1372740"/>
                <a:gd name="connsiteY398" fmla="*/ 638136 h 1442525"/>
                <a:gd name="connsiteX399" fmla="*/ 56284 w 1372740"/>
                <a:gd name="connsiteY399" fmla="*/ 635474 h 1442525"/>
                <a:gd name="connsiteX400" fmla="*/ 56284 w 1372740"/>
                <a:gd name="connsiteY400" fmla="*/ 632749 h 1442525"/>
                <a:gd name="connsiteX401" fmla="*/ 56284 w 1372740"/>
                <a:gd name="connsiteY401" fmla="*/ 630087 h 1442525"/>
                <a:gd name="connsiteX402" fmla="*/ 58946 w 1372740"/>
                <a:gd name="connsiteY402" fmla="*/ 624699 h 1442525"/>
                <a:gd name="connsiteX403" fmla="*/ 58946 w 1372740"/>
                <a:gd name="connsiteY403" fmla="*/ 622037 h 1442525"/>
                <a:gd name="connsiteX404" fmla="*/ 58946 w 1372740"/>
                <a:gd name="connsiteY404" fmla="*/ 619375 h 1442525"/>
                <a:gd name="connsiteX405" fmla="*/ 61671 w 1372740"/>
                <a:gd name="connsiteY405" fmla="*/ 616650 h 1442525"/>
                <a:gd name="connsiteX406" fmla="*/ 61671 w 1372740"/>
                <a:gd name="connsiteY406" fmla="*/ 613987 h 1442525"/>
                <a:gd name="connsiteX407" fmla="*/ 61671 w 1372740"/>
                <a:gd name="connsiteY407" fmla="*/ 611326 h 1442525"/>
                <a:gd name="connsiteX408" fmla="*/ 64334 w 1372740"/>
                <a:gd name="connsiteY408" fmla="*/ 611326 h 1442525"/>
                <a:gd name="connsiteX409" fmla="*/ 66995 w 1372740"/>
                <a:gd name="connsiteY409" fmla="*/ 608664 h 1442525"/>
                <a:gd name="connsiteX410" fmla="*/ 66995 w 1372740"/>
                <a:gd name="connsiteY410" fmla="*/ 605938 h 1442525"/>
                <a:gd name="connsiteX411" fmla="*/ 69721 w 1372740"/>
                <a:gd name="connsiteY411" fmla="*/ 603276 h 1442525"/>
                <a:gd name="connsiteX412" fmla="*/ 72383 w 1372740"/>
                <a:gd name="connsiteY412" fmla="*/ 600614 h 1442525"/>
                <a:gd name="connsiteX413" fmla="*/ 75045 w 1372740"/>
                <a:gd name="connsiteY413" fmla="*/ 595226 h 1442525"/>
                <a:gd name="connsiteX414" fmla="*/ 77707 w 1372740"/>
                <a:gd name="connsiteY414" fmla="*/ 589839 h 1442525"/>
                <a:gd name="connsiteX415" fmla="*/ 83095 w 1372740"/>
                <a:gd name="connsiteY415" fmla="*/ 584515 h 1442525"/>
                <a:gd name="connsiteX416" fmla="*/ 83095 w 1372740"/>
                <a:gd name="connsiteY416" fmla="*/ 581852 h 1442525"/>
                <a:gd name="connsiteX417" fmla="*/ 88482 w 1372740"/>
                <a:gd name="connsiteY417" fmla="*/ 579127 h 1442525"/>
                <a:gd name="connsiteX418" fmla="*/ 93806 w 1372740"/>
                <a:gd name="connsiteY418" fmla="*/ 573803 h 1442525"/>
                <a:gd name="connsiteX419" fmla="*/ 96532 w 1372740"/>
                <a:gd name="connsiteY419" fmla="*/ 568415 h 1442525"/>
                <a:gd name="connsiteX420" fmla="*/ 99194 w 1372740"/>
                <a:gd name="connsiteY420" fmla="*/ 568415 h 1442525"/>
                <a:gd name="connsiteX421" fmla="*/ 101856 w 1372740"/>
                <a:gd name="connsiteY421" fmla="*/ 563028 h 1442525"/>
                <a:gd name="connsiteX422" fmla="*/ 104518 w 1372740"/>
                <a:gd name="connsiteY422" fmla="*/ 560366 h 1442525"/>
                <a:gd name="connsiteX423" fmla="*/ 104518 w 1372740"/>
                <a:gd name="connsiteY423" fmla="*/ 557704 h 1442525"/>
                <a:gd name="connsiteX424" fmla="*/ 104518 w 1372740"/>
                <a:gd name="connsiteY424" fmla="*/ 554978 h 1442525"/>
                <a:gd name="connsiteX425" fmla="*/ 104518 w 1372740"/>
                <a:gd name="connsiteY425" fmla="*/ 549654 h 1442525"/>
                <a:gd name="connsiteX426" fmla="*/ 107243 w 1372740"/>
                <a:gd name="connsiteY426" fmla="*/ 549654 h 1442525"/>
                <a:gd name="connsiteX427" fmla="*/ 109906 w 1372740"/>
                <a:gd name="connsiteY427" fmla="*/ 546992 h 1442525"/>
                <a:gd name="connsiteX428" fmla="*/ 109906 w 1372740"/>
                <a:gd name="connsiteY428" fmla="*/ 544267 h 1442525"/>
                <a:gd name="connsiteX429" fmla="*/ 112568 w 1372740"/>
                <a:gd name="connsiteY429" fmla="*/ 541605 h 1442525"/>
                <a:gd name="connsiteX430" fmla="*/ 115293 w 1372740"/>
                <a:gd name="connsiteY430" fmla="*/ 541605 h 1442525"/>
                <a:gd name="connsiteX431" fmla="*/ 117955 w 1372740"/>
                <a:gd name="connsiteY431" fmla="*/ 541605 h 1442525"/>
                <a:gd name="connsiteX432" fmla="*/ 117955 w 1372740"/>
                <a:gd name="connsiteY432" fmla="*/ 538943 h 1442525"/>
                <a:gd name="connsiteX433" fmla="*/ 115293 w 1372740"/>
                <a:gd name="connsiteY433" fmla="*/ 536217 h 1442525"/>
                <a:gd name="connsiteX434" fmla="*/ 115293 w 1372740"/>
                <a:gd name="connsiteY434" fmla="*/ 533555 h 1442525"/>
                <a:gd name="connsiteX435" fmla="*/ 115293 w 1372740"/>
                <a:gd name="connsiteY435" fmla="*/ 528168 h 1442525"/>
                <a:gd name="connsiteX436" fmla="*/ 115293 w 1372740"/>
                <a:gd name="connsiteY436" fmla="*/ 525506 h 1442525"/>
                <a:gd name="connsiteX437" fmla="*/ 115293 w 1372740"/>
                <a:gd name="connsiteY437" fmla="*/ 522843 h 1442525"/>
                <a:gd name="connsiteX438" fmla="*/ 115293 w 1372740"/>
                <a:gd name="connsiteY438" fmla="*/ 520181 h 1442525"/>
                <a:gd name="connsiteX439" fmla="*/ 115293 w 1372740"/>
                <a:gd name="connsiteY439" fmla="*/ 517456 h 1442525"/>
                <a:gd name="connsiteX440" fmla="*/ 115293 w 1372740"/>
                <a:gd name="connsiteY440" fmla="*/ 514794 h 1442525"/>
                <a:gd name="connsiteX441" fmla="*/ 115293 w 1372740"/>
                <a:gd name="connsiteY441" fmla="*/ 512132 h 1442525"/>
                <a:gd name="connsiteX442" fmla="*/ 117955 w 1372740"/>
                <a:gd name="connsiteY442" fmla="*/ 512132 h 1442525"/>
                <a:gd name="connsiteX443" fmla="*/ 117955 w 1372740"/>
                <a:gd name="connsiteY443" fmla="*/ 509406 h 1442525"/>
                <a:gd name="connsiteX444" fmla="*/ 115293 w 1372740"/>
                <a:gd name="connsiteY444" fmla="*/ 506744 h 1442525"/>
                <a:gd name="connsiteX445" fmla="*/ 112568 w 1372740"/>
                <a:gd name="connsiteY445" fmla="*/ 506744 h 1442525"/>
                <a:gd name="connsiteX446" fmla="*/ 112568 w 1372740"/>
                <a:gd name="connsiteY446" fmla="*/ 504082 h 1442525"/>
                <a:gd name="connsiteX447" fmla="*/ 112568 w 1372740"/>
                <a:gd name="connsiteY447" fmla="*/ 501357 h 1442525"/>
                <a:gd name="connsiteX448" fmla="*/ 112568 w 1372740"/>
                <a:gd name="connsiteY448" fmla="*/ 496032 h 1442525"/>
                <a:gd name="connsiteX449" fmla="*/ 112568 w 1372740"/>
                <a:gd name="connsiteY449" fmla="*/ 493371 h 1442525"/>
                <a:gd name="connsiteX450" fmla="*/ 112568 w 1372740"/>
                <a:gd name="connsiteY450" fmla="*/ 490645 h 1442525"/>
                <a:gd name="connsiteX451" fmla="*/ 109906 w 1372740"/>
                <a:gd name="connsiteY451" fmla="*/ 490645 h 1442525"/>
                <a:gd name="connsiteX452" fmla="*/ 107243 w 1372740"/>
                <a:gd name="connsiteY452" fmla="*/ 487983 h 1442525"/>
                <a:gd name="connsiteX453" fmla="*/ 109906 w 1372740"/>
                <a:gd name="connsiteY453" fmla="*/ 485321 h 1442525"/>
                <a:gd name="connsiteX454" fmla="*/ 107243 w 1372740"/>
                <a:gd name="connsiteY454" fmla="*/ 485321 h 1442525"/>
                <a:gd name="connsiteX455" fmla="*/ 104518 w 1372740"/>
                <a:gd name="connsiteY455" fmla="*/ 482595 h 1442525"/>
                <a:gd name="connsiteX456" fmla="*/ 101856 w 1372740"/>
                <a:gd name="connsiteY456" fmla="*/ 482595 h 1442525"/>
                <a:gd name="connsiteX457" fmla="*/ 101856 w 1372740"/>
                <a:gd name="connsiteY457" fmla="*/ 479933 h 1442525"/>
                <a:gd name="connsiteX458" fmla="*/ 99194 w 1372740"/>
                <a:gd name="connsiteY458" fmla="*/ 477271 h 1442525"/>
                <a:gd name="connsiteX459" fmla="*/ 101856 w 1372740"/>
                <a:gd name="connsiteY459" fmla="*/ 474546 h 1442525"/>
                <a:gd name="connsiteX460" fmla="*/ 99194 w 1372740"/>
                <a:gd name="connsiteY460" fmla="*/ 471884 h 1442525"/>
                <a:gd name="connsiteX461" fmla="*/ 96532 w 1372740"/>
                <a:gd name="connsiteY461" fmla="*/ 471884 h 1442525"/>
                <a:gd name="connsiteX462" fmla="*/ 96532 w 1372740"/>
                <a:gd name="connsiteY462" fmla="*/ 469222 h 1442525"/>
                <a:gd name="connsiteX463" fmla="*/ 96532 w 1372740"/>
                <a:gd name="connsiteY463" fmla="*/ 466496 h 1442525"/>
                <a:gd name="connsiteX464" fmla="*/ 99194 w 1372740"/>
                <a:gd name="connsiteY464" fmla="*/ 463834 h 1442525"/>
                <a:gd name="connsiteX465" fmla="*/ 104518 w 1372740"/>
                <a:gd name="connsiteY465" fmla="*/ 461172 h 1442525"/>
                <a:gd name="connsiteX466" fmla="*/ 107243 w 1372740"/>
                <a:gd name="connsiteY466" fmla="*/ 458510 h 1442525"/>
                <a:gd name="connsiteX467" fmla="*/ 109906 w 1372740"/>
                <a:gd name="connsiteY467" fmla="*/ 458510 h 1442525"/>
                <a:gd name="connsiteX468" fmla="*/ 109906 w 1372740"/>
                <a:gd name="connsiteY468" fmla="*/ 455785 h 1442525"/>
                <a:gd name="connsiteX469" fmla="*/ 112568 w 1372740"/>
                <a:gd name="connsiteY469" fmla="*/ 455785 h 1442525"/>
                <a:gd name="connsiteX470" fmla="*/ 117955 w 1372740"/>
                <a:gd name="connsiteY470" fmla="*/ 453122 h 1442525"/>
                <a:gd name="connsiteX471" fmla="*/ 120617 w 1372740"/>
                <a:gd name="connsiteY471" fmla="*/ 455785 h 1442525"/>
                <a:gd name="connsiteX472" fmla="*/ 123343 w 1372740"/>
                <a:gd name="connsiteY472" fmla="*/ 455785 h 1442525"/>
                <a:gd name="connsiteX473" fmla="*/ 126005 w 1372740"/>
                <a:gd name="connsiteY473" fmla="*/ 453122 h 1442525"/>
                <a:gd name="connsiteX474" fmla="*/ 128667 w 1372740"/>
                <a:gd name="connsiteY474" fmla="*/ 453122 h 1442525"/>
                <a:gd name="connsiteX475" fmla="*/ 128667 w 1372740"/>
                <a:gd name="connsiteY475" fmla="*/ 447735 h 1442525"/>
                <a:gd name="connsiteX476" fmla="*/ 128667 w 1372740"/>
                <a:gd name="connsiteY476" fmla="*/ 445073 h 1442525"/>
                <a:gd name="connsiteX477" fmla="*/ 131329 w 1372740"/>
                <a:gd name="connsiteY477" fmla="*/ 445073 h 1442525"/>
                <a:gd name="connsiteX478" fmla="*/ 131329 w 1372740"/>
                <a:gd name="connsiteY478" fmla="*/ 442411 h 1442525"/>
                <a:gd name="connsiteX479" fmla="*/ 134054 w 1372740"/>
                <a:gd name="connsiteY479" fmla="*/ 439685 h 1442525"/>
                <a:gd name="connsiteX480" fmla="*/ 136716 w 1372740"/>
                <a:gd name="connsiteY480" fmla="*/ 439685 h 1442525"/>
                <a:gd name="connsiteX481" fmla="*/ 136716 w 1372740"/>
                <a:gd name="connsiteY481" fmla="*/ 437023 h 1442525"/>
                <a:gd name="connsiteX482" fmla="*/ 136716 w 1372740"/>
                <a:gd name="connsiteY482" fmla="*/ 434361 h 1442525"/>
                <a:gd name="connsiteX483" fmla="*/ 136716 w 1372740"/>
                <a:gd name="connsiteY483" fmla="*/ 431699 h 1442525"/>
                <a:gd name="connsiteX484" fmla="*/ 136716 w 1372740"/>
                <a:gd name="connsiteY484" fmla="*/ 426312 h 1442525"/>
                <a:gd name="connsiteX485" fmla="*/ 136716 w 1372740"/>
                <a:gd name="connsiteY485" fmla="*/ 420924 h 1442525"/>
                <a:gd name="connsiteX486" fmla="*/ 134054 w 1372740"/>
                <a:gd name="connsiteY486" fmla="*/ 415600 h 1442525"/>
                <a:gd name="connsiteX487" fmla="*/ 134054 w 1372740"/>
                <a:gd name="connsiteY487" fmla="*/ 410213 h 1442525"/>
                <a:gd name="connsiteX488" fmla="*/ 131329 w 1372740"/>
                <a:gd name="connsiteY488" fmla="*/ 407550 h 1442525"/>
                <a:gd name="connsiteX489" fmla="*/ 131329 w 1372740"/>
                <a:gd name="connsiteY489" fmla="*/ 399501 h 1442525"/>
                <a:gd name="connsiteX490" fmla="*/ 131329 w 1372740"/>
                <a:gd name="connsiteY490" fmla="*/ 388789 h 1442525"/>
                <a:gd name="connsiteX491" fmla="*/ 128667 w 1372740"/>
                <a:gd name="connsiteY491" fmla="*/ 380739 h 1442525"/>
                <a:gd name="connsiteX492" fmla="*/ 126005 w 1372740"/>
                <a:gd name="connsiteY492" fmla="*/ 370028 h 1442525"/>
                <a:gd name="connsiteX493" fmla="*/ 126005 w 1372740"/>
                <a:gd name="connsiteY493" fmla="*/ 361978 h 1442525"/>
                <a:gd name="connsiteX494" fmla="*/ 123343 w 1372740"/>
                <a:gd name="connsiteY494" fmla="*/ 353929 h 1442525"/>
                <a:gd name="connsiteX495" fmla="*/ 123343 w 1372740"/>
                <a:gd name="connsiteY495" fmla="*/ 345879 h 1442525"/>
                <a:gd name="connsiteX496" fmla="*/ 120617 w 1372740"/>
                <a:gd name="connsiteY496" fmla="*/ 340492 h 1442525"/>
                <a:gd name="connsiteX497" fmla="*/ 120617 w 1372740"/>
                <a:gd name="connsiteY497" fmla="*/ 332442 h 1442525"/>
                <a:gd name="connsiteX498" fmla="*/ 117955 w 1372740"/>
                <a:gd name="connsiteY498" fmla="*/ 324392 h 1442525"/>
                <a:gd name="connsiteX499" fmla="*/ 117955 w 1372740"/>
                <a:gd name="connsiteY499" fmla="*/ 316343 h 1442525"/>
                <a:gd name="connsiteX500" fmla="*/ 115293 w 1372740"/>
                <a:gd name="connsiteY500" fmla="*/ 308357 h 1442525"/>
                <a:gd name="connsiteX501" fmla="*/ 115293 w 1372740"/>
                <a:gd name="connsiteY501" fmla="*/ 300307 h 1442525"/>
                <a:gd name="connsiteX502" fmla="*/ 115293 w 1372740"/>
                <a:gd name="connsiteY502" fmla="*/ 292258 h 1442525"/>
                <a:gd name="connsiteX503" fmla="*/ 112568 w 1372740"/>
                <a:gd name="connsiteY503" fmla="*/ 286870 h 1442525"/>
                <a:gd name="connsiteX504" fmla="*/ 112568 w 1372740"/>
                <a:gd name="connsiteY504" fmla="*/ 276158 h 1442525"/>
                <a:gd name="connsiteX505" fmla="*/ 112568 w 1372740"/>
                <a:gd name="connsiteY505" fmla="*/ 270771 h 1442525"/>
                <a:gd name="connsiteX506" fmla="*/ 109906 w 1372740"/>
                <a:gd name="connsiteY506" fmla="*/ 265446 h 1442525"/>
                <a:gd name="connsiteX507" fmla="*/ 109906 w 1372740"/>
                <a:gd name="connsiteY507" fmla="*/ 262721 h 1442525"/>
                <a:gd name="connsiteX508" fmla="*/ 107243 w 1372740"/>
                <a:gd name="connsiteY508" fmla="*/ 260059 h 1442525"/>
                <a:gd name="connsiteX509" fmla="*/ 104518 w 1372740"/>
                <a:gd name="connsiteY509" fmla="*/ 260059 h 1442525"/>
                <a:gd name="connsiteX510" fmla="*/ 101856 w 1372740"/>
                <a:gd name="connsiteY510" fmla="*/ 257397 h 1442525"/>
                <a:gd name="connsiteX511" fmla="*/ 99194 w 1372740"/>
                <a:gd name="connsiteY511" fmla="*/ 257397 h 1442525"/>
                <a:gd name="connsiteX512" fmla="*/ 96532 w 1372740"/>
                <a:gd name="connsiteY512" fmla="*/ 254735 h 1442525"/>
                <a:gd name="connsiteX513" fmla="*/ 93806 w 1372740"/>
                <a:gd name="connsiteY513" fmla="*/ 252009 h 1442525"/>
                <a:gd name="connsiteX514" fmla="*/ 88482 w 1372740"/>
                <a:gd name="connsiteY514" fmla="*/ 252009 h 1442525"/>
                <a:gd name="connsiteX515" fmla="*/ 85757 w 1372740"/>
                <a:gd name="connsiteY515" fmla="*/ 249347 h 1442525"/>
                <a:gd name="connsiteX516" fmla="*/ 83095 w 1372740"/>
                <a:gd name="connsiteY516" fmla="*/ 249347 h 1442525"/>
                <a:gd name="connsiteX517" fmla="*/ 83095 w 1372740"/>
                <a:gd name="connsiteY517" fmla="*/ 246685 h 1442525"/>
                <a:gd name="connsiteX518" fmla="*/ 83095 w 1372740"/>
                <a:gd name="connsiteY518" fmla="*/ 241298 h 1442525"/>
                <a:gd name="connsiteX519" fmla="*/ 83095 w 1372740"/>
                <a:gd name="connsiteY519" fmla="*/ 235910 h 1442525"/>
                <a:gd name="connsiteX520" fmla="*/ 80433 w 1372740"/>
                <a:gd name="connsiteY520" fmla="*/ 227861 h 1442525"/>
                <a:gd name="connsiteX521" fmla="*/ 80433 w 1372740"/>
                <a:gd name="connsiteY521" fmla="*/ 225199 h 1442525"/>
                <a:gd name="connsiteX522" fmla="*/ 83095 w 1372740"/>
                <a:gd name="connsiteY522" fmla="*/ 225199 h 1442525"/>
                <a:gd name="connsiteX523" fmla="*/ 85757 w 1372740"/>
                <a:gd name="connsiteY523" fmla="*/ 222537 h 1442525"/>
                <a:gd name="connsiteX524" fmla="*/ 88482 w 1372740"/>
                <a:gd name="connsiteY524" fmla="*/ 219874 h 1442525"/>
                <a:gd name="connsiteX525" fmla="*/ 91144 w 1372740"/>
                <a:gd name="connsiteY525" fmla="*/ 217149 h 1442525"/>
                <a:gd name="connsiteX526" fmla="*/ 91144 w 1372740"/>
                <a:gd name="connsiteY526" fmla="*/ 214487 h 1442525"/>
                <a:gd name="connsiteX527" fmla="*/ 91144 w 1372740"/>
                <a:gd name="connsiteY527" fmla="*/ 211825 h 1442525"/>
                <a:gd name="connsiteX528" fmla="*/ 91144 w 1372740"/>
                <a:gd name="connsiteY528" fmla="*/ 209099 h 1442525"/>
                <a:gd name="connsiteX529" fmla="*/ 91144 w 1372740"/>
                <a:gd name="connsiteY529" fmla="*/ 206437 h 1442525"/>
                <a:gd name="connsiteX530" fmla="*/ 91144 w 1372740"/>
                <a:gd name="connsiteY530" fmla="*/ 195726 h 1442525"/>
                <a:gd name="connsiteX531" fmla="*/ 91144 w 1372740"/>
                <a:gd name="connsiteY531" fmla="*/ 190338 h 1442525"/>
                <a:gd name="connsiteX532" fmla="*/ 91144 w 1372740"/>
                <a:gd name="connsiteY532" fmla="*/ 182288 h 1442525"/>
                <a:gd name="connsiteX533" fmla="*/ 91144 w 1372740"/>
                <a:gd name="connsiteY533" fmla="*/ 171577 h 1442525"/>
                <a:gd name="connsiteX534" fmla="*/ 91144 w 1372740"/>
                <a:gd name="connsiteY534" fmla="*/ 166253 h 1442525"/>
                <a:gd name="connsiteX535" fmla="*/ 88482 w 1372740"/>
                <a:gd name="connsiteY535" fmla="*/ 155478 h 1442525"/>
                <a:gd name="connsiteX536" fmla="*/ 88482 w 1372740"/>
                <a:gd name="connsiteY536" fmla="*/ 144766 h 1442525"/>
                <a:gd name="connsiteX537" fmla="*/ 88482 w 1372740"/>
                <a:gd name="connsiteY537" fmla="*/ 134054 h 1442525"/>
                <a:gd name="connsiteX538" fmla="*/ 88482 w 1372740"/>
                <a:gd name="connsiteY538" fmla="*/ 126005 h 1442525"/>
                <a:gd name="connsiteX539" fmla="*/ 85757 w 1372740"/>
                <a:gd name="connsiteY539" fmla="*/ 117955 h 1442525"/>
                <a:gd name="connsiteX540" fmla="*/ 85757 w 1372740"/>
                <a:gd name="connsiteY540" fmla="*/ 109906 h 1442525"/>
                <a:gd name="connsiteX541" fmla="*/ 85757 w 1372740"/>
                <a:gd name="connsiteY541" fmla="*/ 101856 h 1442525"/>
                <a:gd name="connsiteX542" fmla="*/ 85757 w 1372740"/>
                <a:gd name="connsiteY542" fmla="*/ 93806 h 1442525"/>
                <a:gd name="connsiteX543" fmla="*/ 85757 w 1372740"/>
                <a:gd name="connsiteY543" fmla="*/ 88482 h 1442525"/>
                <a:gd name="connsiteX544" fmla="*/ 85757 w 1372740"/>
                <a:gd name="connsiteY544" fmla="*/ 75045 h 1442525"/>
                <a:gd name="connsiteX545" fmla="*/ 85757 w 1372740"/>
                <a:gd name="connsiteY545" fmla="*/ 66995 h 1442525"/>
                <a:gd name="connsiteX546" fmla="*/ 85757 w 1372740"/>
                <a:gd name="connsiteY546" fmla="*/ 61672 h 1442525"/>
                <a:gd name="connsiteX547" fmla="*/ 88482 w 1372740"/>
                <a:gd name="connsiteY547" fmla="*/ 56284 h 1442525"/>
                <a:gd name="connsiteX548" fmla="*/ 91144 w 1372740"/>
                <a:gd name="connsiteY548" fmla="*/ 53622 h 1442525"/>
                <a:gd name="connsiteX549" fmla="*/ 91144 w 1372740"/>
                <a:gd name="connsiteY549" fmla="*/ 50896 h 1442525"/>
                <a:gd name="connsiteX550" fmla="*/ 91144 w 1372740"/>
                <a:gd name="connsiteY550" fmla="*/ 45572 h 1442525"/>
                <a:gd name="connsiteX551" fmla="*/ 93806 w 1372740"/>
                <a:gd name="connsiteY551" fmla="*/ 42910 h 1442525"/>
                <a:gd name="connsiteX552" fmla="*/ 96532 w 1372740"/>
                <a:gd name="connsiteY552" fmla="*/ 42910 h 1442525"/>
                <a:gd name="connsiteX553" fmla="*/ 101856 w 1372740"/>
                <a:gd name="connsiteY553" fmla="*/ 42910 h 1442525"/>
                <a:gd name="connsiteX554" fmla="*/ 107243 w 1372740"/>
                <a:gd name="connsiteY554" fmla="*/ 40185 h 1442525"/>
                <a:gd name="connsiteX555" fmla="*/ 109906 w 1372740"/>
                <a:gd name="connsiteY555" fmla="*/ 40185 h 1442525"/>
                <a:gd name="connsiteX556" fmla="*/ 117955 w 1372740"/>
                <a:gd name="connsiteY556" fmla="*/ 40185 h 1442525"/>
                <a:gd name="connsiteX557" fmla="*/ 120617 w 1372740"/>
                <a:gd name="connsiteY557" fmla="*/ 37523 h 1442525"/>
                <a:gd name="connsiteX558" fmla="*/ 136716 w 1372740"/>
                <a:gd name="connsiteY558" fmla="*/ 37523 h 1442525"/>
                <a:gd name="connsiteX559" fmla="*/ 144766 w 1372740"/>
                <a:gd name="connsiteY559" fmla="*/ 34860 h 1442525"/>
                <a:gd name="connsiteX560" fmla="*/ 160865 w 1372740"/>
                <a:gd name="connsiteY560" fmla="*/ 32135 h 1442525"/>
                <a:gd name="connsiteX561" fmla="*/ 174239 w 1372740"/>
                <a:gd name="connsiteY561" fmla="*/ 29473 h 1442525"/>
                <a:gd name="connsiteX562" fmla="*/ 185014 w 1372740"/>
                <a:gd name="connsiteY562" fmla="*/ 26811 h 1442525"/>
                <a:gd name="connsiteX563" fmla="*/ 195726 w 1372740"/>
                <a:gd name="connsiteY563" fmla="*/ 24085 h 1442525"/>
                <a:gd name="connsiteX564" fmla="*/ 219811 w 1372740"/>
                <a:gd name="connsiteY564" fmla="*/ 21423 h 1442525"/>
                <a:gd name="connsiteX565" fmla="*/ 230586 w 1372740"/>
                <a:gd name="connsiteY565" fmla="*/ 21423 h 1442525"/>
                <a:gd name="connsiteX566" fmla="*/ 233248 w 1372740"/>
                <a:gd name="connsiteY566" fmla="*/ 24085 h 1442525"/>
                <a:gd name="connsiteX567" fmla="*/ 233248 w 1372740"/>
                <a:gd name="connsiteY567" fmla="*/ 26811 h 1442525"/>
                <a:gd name="connsiteX568" fmla="*/ 235910 w 1372740"/>
                <a:gd name="connsiteY568" fmla="*/ 26811 h 1442525"/>
                <a:gd name="connsiteX569" fmla="*/ 238636 w 1372740"/>
                <a:gd name="connsiteY569" fmla="*/ 29473 h 1442525"/>
                <a:gd name="connsiteX570" fmla="*/ 241298 w 1372740"/>
                <a:gd name="connsiteY570" fmla="*/ 32135 h 1442525"/>
                <a:gd name="connsiteX571" fmla="*/ 243960 w 1372740"/>
                <a:gd name="connsiteY571" fmla="*/ 34860 h 1442525"/>
                <a:gd name="connsiteX572" fmla="*/ 246622 w 1372740"/>
                <a:gd name="connsiteY572" fmla="*/ 37523 h 1442525"/>
                <a:gd name="connsiteX573" fmla="*/ 249347 w 1372740"/>
                <a:gd name="connsiteY573" fmla="*/ 40185 h 1442525"/>
                <a:gd name="connsiteX574" fmla="*/ 252009 w 1372740"/>
                <a:gd name="connsiteY574" fmla="*/ 42910 h 1442525"/>
                <a:gd name="connsiteX575" fmla="*/ 254671 w 1372740"/>
                <a:gd name="connsiteY575" fmla="*/ 45572 h 1442525"/>
                <a:gd name="connsiteX576" fmla="*/ 260059 w 1372740"/>
                <a:gd name="connsiteY576" fmla="*/ 48234 h 1442525"/>
                <a:gd name="connsiteX577" fmla="*/ 262721 w 1372740"/>
                <a:gd name="connsiteY577" fmla="*/ 53622 h 1442525"/>
                <a:gd name="connsiteX578" fmla="*/ 268108 w 1372740"/>
                <a:gd name="connsiteY578" fmla="*/ 56284 h 1442525"/>
                <a:gd name="connsiteX579" fmla="*/ 270771 w 1372740"/>
                <a:gd name="connsiteY579" fmla="*/ 58946 h 1442525"/>
                <a:gd name="connsiteX580" fmla="*/ 276158 w 1372740"/>
                <a:gd name="connsiteY580" fmla="*/ 64334 h 1442525"/>
                <a:gd name="connsiteX581" fmla="*/ 278820 w 1372740"/>
                <a:gd name="connsiteY581" fmla="*/ 64334 h 1442525"/>
                <a:gd name="connsiteX582" fmla="*/ 281482 w 1372740"/>
                <a:gd name="connsiteY582" fmla="*/ 64334 h 1442525"/>
                <a:gd name="connsiteX583" fmla="*/ 284208 w 1372740"/>
                <a:gd name="connsiteY583" fmla="*/ 61672 h 1442525"/>
                <a:gd name="connsiteX584" fmla="*/ 289532 w 1372740"/>
                <a:gd name="connsiteY584" fmla="*/ 61672 h 1442525"/>
                <a:gd name="connsiteX585" fmla="*/ 294920 w 1372740"/>
                <a:gd name="connsiteY585" fmla="*/ 58946 h 1442525"/>
                <a:gd name="connsiteX586" fmla="*/ 297582 w 1372740"/>
                <a:gd name="connsiteY586" fmla="*/ 56284 h 1442525"/>
                <a:gd name="connsiteX587" fmla="*/ 302969 w 1372740"/>
                <a:gd name="connsiteY587" fmla="*/ 53622 h 1442525"/>
                <a:gd name="connsiteX588" fmla="*/ 311019 w 1372740"/>
                <a:gd name="connsiteY588" fmla="*/ 50896 h 1442525"/>
                <a:gd name="connsiteX589" fmla="*/ 319068 w 1372740"/>
                <a:gd name="connsiteY589" fmla="*/ 48234 h 1442525"/>
                <a:gd name="connsiteX590" fmla="*/ 324392 w 1372740"/>
                <a:gd name="connsiteY590" fmla="*/ 45572 h 1442525"/>
                <a:gd name="connsiteX591" fmla="*/ 329780 w 1372740"/>
                <a:gd name="connsiteY591" fmla="*/ 42910 h 1442525"/>
                <a:gd name="connsiteX592" fmla="*/ 335104 w 1372740"/>
                <a:gd name="connsiteY592" fmla="*/ 40185 h 1442525"/>
                <a:gd name="connsiteX593" fmla="*/ 343154 w 1372740"/>
                <a:gd name="connsiteY593" fmla="*/ 37523 h 1442525"/>
                <a:gd name="connsiteX594" fmla="*/ 351203 w 1372740"/>
                <a:gd name="connsiteY594" fmla="*/ 32135 h 1442525"/>
                <a:gd name="connsiteX595" fmla="*/ 359253 w 1372740"/>
                <a:gd name="connsiteY595" fmla="*/ 29473 h 1442525"/>
                <a:gd name="connsiteX596" fmla="*/ 364640 w 1372740"/>
                <a:gd name="connsiteY596" fmla="*/ 26811 h 1442525"/>
                <a:gd name="connsiteX597" fmla="*/ 372690 w 1372740"/>
                <a:gd name="connsiteY597" fmla="*/ 21423 h 1442525"/>
                <a:gd name="connsiteX598" fmla="*/ 380739 w 1372740"/>
                <a:gd name="connsiteY598" fmla="*/ 18761 h 1442525"/>
                <a:gd name="connsiteX599" fmla="*/ 388789 w 1372740"/>
                <a:gd name="connsiteY599" fmla="*/ 13374 h 1442525"/>
                <a:gd name="connsiteX600" fmla="*/ 394113 w 1372740"/>
                <a:gd name="connsiteY600" fmla="*/ 10712 h 1442525"/>
                <a:gd name="connsiteX601" fmla="*/ 399501 w 1372740"/>
                <a:gd name="connsiteY601" fmla="*/ 8050 h 1442525"/>
                <a:gd name="connsiteX602" fmla="*/ 407550 w 1372740"/>
                <a:gd name="connsiteY602" fmla="*/ 8050 h 1442525"/>
                <a:gd name="connsiteX603" fmla="*/ 412875 w 1372740"/>
                <a:gd name="connsiteY603" fmla="*/ 5324 h 1442525"/>
                <a:gd name="connsiteX604" fmla="*/ 418262 w 1372740"/>
                <a:gd name="connsiteY604" fmla="*/ 2662 h 1442525"/>
                <a:gd name="connsiteX605" fmla="*/ 426312 w 1372740"/>
                <a:gd name="connsiteY605" fmla="*/ 2662 h 1442525"/>
                <a:gd name="connsiteX606" fmla="*/ 434361 w 1372740"/>
                <a:gd name="connsiteY606" fmla="*/ 0 h 1442525"/>
                <a:gd name="connsiteX607" fmla="*/ 439685 w 1372740"/>
                <a:gd name="connsiteY607" fmla="*/ 2662 h 1442525"/>
                <a:gd name="connsiteX608" fmla="*/ 445073 w 1372740"/>
                <a:gd name="connsiteY608" fmla="*/ 5324 h 1442525"/>
                <a:gd name="connsiteX609" fmla="*/ 447735 w 1372740"/>
                <a:gd name="connsiteY609" fmla="*/ 10712 h 1442525"/>
                <a:gd name="connsiteX610" fmla="*/ 453122 w 1372740"/>
                <a:gd name="connsiteY610" fmla="*/ 10712 h 1442525"/>
                <a:gd name="connsiteX611" fmla="*/ 458447 w 1372740"/>
                <a:gd name="connsiteY611" fmla="*/ 16099 h 1442525"/>
                <a:gd name="connsiteX612" fmla="*/ 466496 w 1372740"/>
                <a:gd name="connsiteY612" fmla="*/ 21423 h 1442525"/>
                <a:gd name="connsiteX613" fmla="*/ 471884 w 1372740"/>
                <a:gd name="connsiteY613" fmla="*/ 26811 h 1442525"/>
                <a:gd name="connsiteX614" fmla="*/ 479933 w 1372740"/>
                <a:gd name="connsiteY614" fmla="*/ 32135 h 1442525"/>
                <a:gd name="connsiteX615" fmla="*/ 485257 w 1372740"/>
                <a:gd name="connsiteY615" fmla="*/ 34860 h 1442525"/>
                <a:gd name="connsiteX616" fmla="*/ 490645 w 1372740"/>
                <a:gd name="connsiteY616" fmla="*/ 37523 h 1442525"/>
                <a:gd name="connsiteX617" fmla="*/ 498694 w 1372740"/>
                <a:gd name="connsiteY617" fmla="*/ 42910 h 1442525"/>
                <a:gd name="connsiteX618" fmla="*/ 504082 w 1372740"/>
                <a:gd name="connsiteY618" fmla="*/ 48234 h 1442525"/>
                <a:gd name="connsiteX619" fmla="*/ 512068 w 1372740"/>
                <a:gd name="connsiteY619" fmla="*/ 50896 h 1442525"/>
                <a:gd name="connsiteX620" fmla="*/ 517456 w 1372740"/>
                <a:gd name="connsiteY620" fmla="*/ 56284 h 1442525"/>
                <a:gd name="connsiteX621" fmla="*/ 525506 w 1372740"/>
                <a:gd name="connsiteY621" fmla="*/ 61672 h 1442525"/>
                <a:gd name="connsiteX622" fmla="*/ 530893 w 1372740"/>
                <a:gd name="connsiteY622" fmla="*/ 64334 h 1442525"/>
                <a:gd name="connsiteX623" fmla="*/ 538879 w 1372740"/>
                <a:gd name="connsiteY623" fmla="*/ 69721 h 1442525"/>
                <a:gd name="connsiteX624" fmla="*/ 541605 w 1372740"/>
                <a:gd name="connsiteY624" fmla="*/ 72383 h 1442525"/>
                <a:gd name="connsiteX625" fmla="*/ 549654 w 1372740"/>
                <a:gd name="connsiteY625" fmla="*/ 75045 h 1442525"/>
                <a:gd name="connsiteX626" fmla="*/ 554978 w 1372740"/>
                <a:gd name="connsiteY626" fmla="*/ 77707 h 1442525"/>
                <a:gd name="connsiteX627" fmla="*/ 560366 w 1372740"/>
                <a:gd name="connsiteY627" fmla="*/ 80433 h 1442525"/>
                <a:gd name="connsiteX628" fmla="*/ 563028 w 1372740"/>
                <a:gd name="connsiteY628" fmla="*/ 80433 h 1442525"/>
                <a:gd name="connsiteX629" fmla="*/ 565690 w 1372740"/>
                <a:gd name="connsiteY629" fmla="*/ 83095 h 1442525"/>
                <a:gd name="connsiteX630" fmla="*/ 571077 w 1372740"/>
                <a:gd name="connsiteY630" fmla="*/ 83095 h 1442525"/>
                <a:gd name="connsiteX631" fmla="*/ 573740 w 1372740"/>
                <a:gd name="connsiteY631" fmla="*/ 85757 h 1442525"/>
                <a:gd name="connsiteX632" fmla="*/ 581789 w 1372740"/>
                <a:gd name="connsiteY632" fmla="*/ 88482 h 1442525"/>
                <a:gd name="connsiteX633" fmla="*/ 587177 w 1372740"/>
                <a:gd name="connsiteY633" fmla="*/ 91144 h 1442525"/>
                <a:gd name="connsiteX634" fmla="*/ 592501 w 1372740"/>
                <a:gd name="connsiteY634" fmla="*/ 93806 h 1442525"/>
                <a:gd name="connsiteX635" fmla="*/ 597888 w 1372740"/>
                <a:gd name="connsiteY635" fmla="*/ 96532 h 1442525"/>
                <a:gd name="connsiteX636" fmla="*/ 600550 w 1372740"/>
                <a:gd name="connsiteY636" fmla="*/ 96532 h 1442525"/>
                <a:gd name="connsiteX637" fmla="*/ 608600 w 1372740"/>
                <a:gd name="connsiteY637" fmla="*/ 99194 h 1442525"/>
                <a:gd name="connsiteX638" fmla="*/ 611326 w 1372740"/>
                <a:gd name="connsiteY638" fmla="*/ 101856 h 1442525"/>
                <a:gd name="connsiteX639" fmla="*/ 616649 w 1372740"/>
                <a:gd name="connsiteY639" fmla="*/ 104581 h 1442525"/>
                <a:gd name="connsiteX640" fmla="*/ 624699 w 1372740"/>
                <a:gd name="connsiteY640" fmla="*/ 104581 h 1442525"/>
                <a:gd name="connsiteX641" fmla="*/ 630087 w 1372740"/>
                <a:gd name="connsiteY641" fmla="*/ 109906 h 1442525"/>
                <a:gd name="connsiteX642" fmla="*/ 638136 w 1372740"/>
                <a:gd name="connsiteY642" fmla="*/ 112568 h 1442525"/>
                <a:gd name="connsiteX643" fmla="*/ 643461 w 1372740"/>
                <a:gd name="connsiteY643" fmla="*/ 115293 h 1442525"/>
                <a:gd name="connsiteX644" fmla="*/ 648848 w 1372740"/>
                <a:gd name="connsiteY644" fmla="*/ 117955 h 1442525"/>
                <a:gd name="connsiteX645" fmla="*/ 651510 w 1372740"/>
                <a:gd name="connsiteY645" fmla="*/ 117955 h 1442525"/>
                <a:gd name="connsiteX646" fmla="*/ 656898 w 1372740"/>
                <a:gd name="connsiteY646" fmla="*/ 120617 h 1442525"/>
                <a:gd name="connsiteX647" fmla="*/ 659560 w 1372740"/>
                <a:gd name="connsiteY647" fmla="*/ 120617 h 1442525"/>
                <a:gd name="connsiteX648" fmla="*/ 662222 w 1372740"/>
                <a:gd name="connsiteY648" fmla="*/ 123343 h 1442525"/>
                <a:gd name="connsiteX649" fmla="*/ 664947 w 1372740"/>
                <a:gd name="connsiteY649" fmla="*/ 123343 h 1442525"/>
                <a:gd name="connsiteX650" fmla="*/ 667609 w 1372740"/>
                <a:gd name="connsiteY650" fmla="*/ 126005 h 1442525"/>
                <a:gd name="connsiteX651" fmla="*/ 670271 w 1372740"/>
                <a:gd name="connsiteY651" fmla="*/ 126005 h 1442525"/>
                <a:gd name="connsiteX652" fmla="*/ 672997 w 1372740"/>
                <a:gd name="connsiteY652" fmla="*/ 128667 h 1442525"/>
                <a:gd name="connsiteX653" fmla="*/ 675659 w 1372740"/>
                <a:gd name="connsiteY653" fmla="*/ 134054 h 1442525"/>
                <a:gd name="connsiteX654" fmla="*/ 678321 w 1372740"/>
                <a:gd name="connsiteY654" fmla="*/ 139378 h 1442525"/>
                <a:gd name="connsiteX655" fmla="*/ 683708 w 1372740"/>
                <a:gd name="connsiteY655" fmla="*/ 147428 h 1442525"/>
                <a:gd name="connsiteX656" fmla="*/ 686370 w 1372740"/>
                <a:gd name="connsiteY656" fmla="*/ 152816 h 1442525"/>
                <a:gd name="connsiteX657" fmla="*/ 689033 w 1372740"/>
                <a:gd name="connsiteY657" fmla="*/ 158203 h 1442525"/>
                <a:gd name="connsiteX658" fmla="*/ 694420 w 1372740"/>
                <a:gd name="connsiteY658" fmla="*/ 166253 h 1442525"/>
                <a:gd name="connsiteX659" fmla="*/ 697082 w 1372740"/>
                <a:gd name="connsiteY659" fmla="*/ 174239 h 1442525"/>
                <a:gd name="connsiteX660" fmla="*/ 702470 w 1372740"/>
                <a:gd name="connsiteY660" fmla="*/ 179627 h 1442525"/>
                <a:gd name="connsiteX661" fmla="*/ 705132 w 1372740"/>
                <a:gd name="connsiteY661" fmla="*/ 187676 h 1442525"/>
                <a:gd name="connsiteX662" fmla="*/ 710519 w 1372740"/>
                <a:gd name="connsiteY662" fmla="*/ 193064 h 1442525"/>
                <a:gd name="connsiteX663" fmla="*/ 715843 w 1372740"/>
                <a:gd name="connsiteY663" fmla="*/ 203775 h 1442525"/>
                <a:gd name="connsiteX664" fmla="*/ 718569 w 1372740"/>
                <a:gd name="connsiteY664" fmla="*/ 209099 h 1442525"/>
                <a:gd name="connsiteX665" fmla="*/ 721231 w 1372740"/>
                <a:gd name="connsiteY665" fmla="*/ 214487 h 1442525"/>
                <a:gd name="connsiteX666" fmla="*/ 726619 w 1372740"/>
                <a:gd name="connsiteY666" fmla="*/ 217149 h 1442525"/>
                <a:gd name="connsiteX667" fmla="*/ 726619 w 1372740"/>
                <a:gd name="connsiteY667" fmla="*/ 219874 h 1442525"/>
                <a:gd name="connsiteX668" fmla="*/ 729280 w 1372740"/>
                <a:gd name="connsiteY668" fmla="*/ 219874 h 1442525"/>
                <a:gd name="connsiteX669" fmla="*/ 729280 w 1372740"/>
                <a:gd name="connsiteY669" fmla="*/ 222537 h 1442525"/>
                <a:gd name="connsiteX670" fmla="*/ 731942 w 1372740"/>
                <a:gd name="connsiteY670" fmla="*/ 225199 h 1442525"/>
                <a:gd name="connsiteX671" fmla="*/ 734668 w 1372740"/>
                <a:gd name="connsiteY671" fmla="*/ 225199 h 1442525"/>
                <a:gd name="connsiteX672" fmla="*/ 737330 w 1372740"/>
                <a:gd name="connsiteY672" fmla="*/ 225199 h 1442525"/>
                <a:gd name="connsiteX673" fmla="*/ 739992 w 1372740"/>
                <a:gd name="connsiteY673" fmla="*/ 227861 h 1442525"/>
                <a:gd name="connsiteX674" fmla="*/ 742654 w 1372740"/>
                <a:gd name="connsiteY674" fmla="*/ 227861 h 1442525"/>
                <a:gd name="connsiteX675" fmla="*/ 745380 w 1372740"/>
                <a:gd name="connsiteY675" fmla="*/ 230586 h 1442525"/>
                <a:gd name="connsiteX676" fmla="*/ 748042 w 1372740"/>
                <a:gd name="connsiteY676" fmla="*/ 230586 h 1442525"/>
                <a:gd name="connsiteX677" fmla="*/ 750704 w 1372740"/>
                <a:gd name="connsiteY677" fmla="*/ 235910 h 1442525"/>
                <a:gd name="connsiteX678" fmla="*/ 753429 w 1372740"/>
                <a:gd name="connsiteY678" fmla="*/ 235910 h 1442525"/>
                <a:gd name="connsiteX679" fmla="*/ 756091 w 1372740"/>
                <a:gd name="connsiteY679" fmla="*/ 238636 h 1442525"/>
                <a:gd name="connsiteX680" fmla="*/ 758754 w 1372740"/>
                <a:gd name="connsiteY680" fmla="*/ 238636 h 1442525"/>
                <a:gd name="connsiteX681" fmla="*/ 761479 w 1372740"/>
                <a:gd name="connsiteY681" fmla="*/ 241298 h 1442525"/>
                <a:gd name="connsiteX682" fmla="*/ 764141 w 1372740"/>
                <a:gd name="connsiteY682" fmla="*/ 243960 h 1442525"/>
                <a:gd name="connsiteX683" fmla="*/ 766803 w 1372740"/>
                <a:gd name="connsiteY683" fmla="*/ 246685 h 1442525"/>
                <a:gd name="connsiteX684" fmla="*/ 766803 w 1372740"/>
                <a:gd name="connsiteY684" fmla="*/ 252009 h 1442525"/>
                <a:gd name="connsiteX685" fmla="*/ 766803 w 1372740"/>
                <a:gd name="connsiteY685" fmla="*/ 257397 h 1442525"/>
                <a:gd name="connsiteX686" fmla="*/ 769465 w 1372740"/>
                <a:gd name="connsiteY686" fmla="*/ 254735 h 1442525"/>
                <a:gd name="connsiteX687" fmla="*/ 772191 w 1372740"/>
                <a:gd name="connsiteY687" fmla="*/ 252009 h 1442525"/>
                <a:gd name="connsiteX688" fmla="*/ 772191 w 1372740"/>
                <a:gd name="connsiteY688" fmla="*/ 254735 h 1442525"/>
                <a:gd name="connsiteX689" fmla="*/ 774853 w 1372740"/>
                <a:gd name="connsiteY689" fmla="*/ 257397 h 1442525"/>
                <a:gd name="connsiteX690" fmla="*/ 780240 w 1372740"/>
                <a:gd name="connsiteY690" fmla="*/ 257397 h 1442525"/>
                <a:gd name="connsiteX691" fmla="*/ 782902 w 1372740"/>
                <a:gd name="connsiteY691" fmla="*/ 260059 h 1442525"/>
                <a:gd name="connsiteX692" fmla="*/ 785564 w 1372740"/>
                <a:gd name="connsiteY692" fmla="*/ 262721 h 1442525"/>
                <a:gd name="connsiteX693" fmla="*/ 788290 w 1372740"/>
                <a:gd name="connsiteY693" fmla="*/ 262721 h 1442525"/>
                <a:gd name="connsiteX694" fmla="*/ 793614 w 1372740"/>
                <a:gd name="connsiteY694" fmla="*/ 262721 h 1442525"/>
                <a:gd name="connsiteX695" fmla="*/ 793614 w 1372740"/>
                <a:gd name="connsiteY695" fmla="*/ 265446 h 1442525"/>
                <a:gd name="connsiteX696" fmla="*/ 793614 w 1372740"/>
                <a:gd name="connsiteY696" fmla="*/ 268108 h 1442525"/>
                <a:gd name="connsiteX697" fmla="*/ 793614 w 1372740"/>
                <a:gd name="connsiteY697" fmla="*/ 270771 h 1442525"/>
                <a:gd name="connsiteX698" fmla="*/ 796276 w 1372740"/>
                <a:gd name="connsiteY698" fmla="*/ 270771 h 1442525"/>
                <a:gd name="connsiteX699" fmla="*/ 799001 w 1372740"/>
                <a:gd name="connsiteY699" fmla="*/ 273496 h 1442525"/>
                <a:gd name="connsiteX700" fmla="*/ 799001 w 1372740"/>
                <a:gd name="connsiteY700" fmla="*/ 276158 h 1442525"/>
                <a:gd name="connsiteX701" fmla="*/ 801663 w 1372740"/>
                <a:gd name="connsiteY701" fmla="*/ 276158 h 1442525"/>
                <a:gd name="connsiteX702" fmla="*/ 804326 w 1372740"/>
                <a:gd name="connsiteY702" fmla="*/ 276158 h 1442525"/>
                <a:gd name="connsiteX703" fmla="*/ 804326 w 1372740"/>
                <a:gd name="connsiteY703" fmla="*/ 278820 h 1442525"/>
                <a:gd name="connsiteX704" fmla="*/ 807051 w 1372740"/>
                <a:gd name="connsiteY704" fmla="*/ 281546 h 1442525"/>
                <a:gd name="connsiteX705" fmla="*/ 807051 w 1372740"/>
                <a:gd name="connsiteY705" fmla="*/ 286870 h 1442525"/>
                <a:gd name="connsiteX706" fmla="*/ 807051 w 1372740"/>
                <a:gd name="connsiteY706" fmla="*/ 292258 h 1442525"/>
                <a:gd name="connsiteX707" fmla="*/ 809713 w 1372740"/>
                <a:gd name="connsiteY707" fmla="*/ 292258 h 1442525"/>
                <a:gd name="connsiteX708" fmla="*/ 812375 w 1372740"/>
                <a:gd name="connsiteY708" fmla="*/ 292258 h 1442525"/>
                <a:gd name="connsiteX709" fmla="*/ 815100 w 1372740"/>
                <a:gd name="connsiteY709" fmla="*/ 292258 h 1442525"/>
                <a:gd name="connsiteX710" fmla="*/ 817763 w 1372740"/>
                <a:gd name="connsiteY710" fmla="*/ 292258 h 1442525"/>
                <a:gd name="connsiteX711" fmla="*/ 823087 w 1372740"/>
                <a:gd name="connsiteY711" fmla="*/ 294920 h 1442525"/>
                <a:gd name="connsiteX712" fmla="*/ 825812 w 1372740"/>
                <a:gd name="connsiteY712" fmla="*/ 294920 h 1442525"/>
                <a:gd name="connsiteX713" fmla="*/ 828474 w 1372740"/>
                <a:gd name="connsiteY713" fmla="*/ 294920 h 1442525"/>
                <a:gd name="connsiteX714" fmla="*/ 828474 w 1372740"/>
                <a:gd name="connsiteY714" fmla="*/ 297582 h 1442525"/>
                <a:gd name="connsiteX715" fmla="*/ 831136 w 1372740"/>
                <a:gd name="connsiteY715" fmla="*/ 297582 h 1442525"/>
                <a:gd name="connsiteX716" fmla="*/ 833862 w 1372740"/>
                <a:gd name="connsiteY716" fmla="*/ 297582 h 1442525"/>
                <a:gd name="connsiteX717" fmla="*/ 836524 w 1372740"/>
                <a:gd name="connsiteY717" fmla="*/ 300307 h 1442525"/>
                <a:gd name="connsiteX718" fmla="*/ 839186 w 1372740"/>
                <a:gd name="connsiteY718" fmla="*/ 297582 h 1442525"/>
                <a:gd name="connsiteX719" fmla="*/ 841912 w 1372740"/>
                <a:gd name="connsiteY719" fmla="*/ 297582 h 1442525"/>
                <a:gd name="connsiteX720" fmla="*/ 841912 w 1372740"/>
                <a:gd name="connsiteY720" fmla="*/ 294920 h 1442525"/>
                <a:gd name="connsiteX721" fmla="*/ 841912 w 1372740"/>
                <a:gd name="connsiteY721" fmla="*/ 292258 h 1442525"/>
                <a:gd name="connsiteX722" fmla="*/ 841912 w 1372740"/>
                <a:gd name="connsiteY722" fmla="*/ 289532 h 1442525"/>
                <a:gd name="connsiteX723" fmla="*/ 841912 w 1372740"/>
                <a:gd name="connsiteY723" fmla="*/ 286870 h 1442525"/>
                <a:gd name="connsiteX724" fmla="*/ 844573 w 1372740"/>
                <a:gd name="connsiteY724" fmla="*/ 286870 h 1442525"/>
                <a:gd name="connsiteX725" fmla="*/ 847235 w 1372740"/>
                <a:gd name="connsiteY725" fmla="*/ 289532 h 1442525"/>
                <a:gd name="connsiteX726" fmla="*/ 849961 w 1372740"/>
                <a:gd name="connsiteY726" fmla="*/ 289532 h 1442525"/>
                <a:gd name="connsiteX727" fmla="*/ 849961 w 1372740"/>
                <a:gd name="connsiteY727" fmla="*/ 292258 h 1442525"/>
                <a:gd name="connsiteX728" fmla="*/ 852623 w 1372740"/>
                <a:gd name="connsiteY728" fmla="*/ 292258 h 1442525"/>
                <a:gd name="connsiteX729" fmla="*/ 855285 w 1372740"/>
                <a:gd name="connsiteY729" fmla="*/ 292258 h 1442525"/>
                <a:gd name="connsiteX730" fmla="*/ 855285 w 1372740"/>
                <a:gd name="connsiteY730" fmla="*/ 289532 h 1442525"/>
                <a:gd name="connsiteX731" fmla="*/ 857947 w 1372740"/>
                <a:gd name="connsiteY731" fmla="*/ 292258 h 1442525"/>
                <a:gd name="connsiteX732" fmla="*/ 860673 w 1372740"/>
                <a:gd name="connsiteY732" fmla="*/ 292258 h 1442525"/>
                <a:gd name="connsiteX733" fmla="*/ 860673 w 1372740"/>
                <a:gd name="connsiteY733" fmla="*/ 294920 h 1442525"/>
                <a:gd name="connsiteX734" fmla="*/ 860673 w 1372740"/>
                <a:gd name="connsiteY734" fmla="*/ 297582 h 1442525"/>
                <a:gd name="connsiteX735" fmla="*/ 863335 w 1372740"/>
                <a:gd name="connsiteY735" fmla="*/ 300307 h 1442525"/>
                <a:gd name="connsiteX736" fmla="*/ 863335 w 1372740"/>
                <a:gd name="connsiteY736" fmla="*/ 302969 h 1442525"/>
                <a:gd name="connsiteX737" fmla="*/ 868722 w 1372740"/>
                <a:gd name="connsiteY737" fmla="*/ 300307 h 1442525"/>
                <a:gd name="connsiteX738" fmla="*/ 871384 w 1372740"/>
                <a:gd name="connsiteY738" fmla="*/ 297582 h 1442525"/>
                <a:gd name="connsiteX739" fmla="*/ 874047 w 1372740"/>
                <a:gd name="connsiteY739" fmla="*/ 300307 h 1442525"/>
                <a:gd name="connsiteX740" fmla="*/ 874047 w 1372740"/>
                <a:gd name="connsiteY740" fmla="*/ 302969 h 1442525"/>
                <a:gd name="connsiteX741" fmla="*/ 876772 w 1372740"/>
                <a:gd name="connsiteY741" fmla="*/ 300307 h 1442525"/>
                <a:gd name="connsiteX742" fmla="*/ 879434 w 1372740"/>
                <a:gd name="connsiteY742" fmla="*/ 300307 h 1442525"/>
                <a:gd name="connsiteX743" fmla="*/ 879434 w 1372740"/>
                <a:gd name="connsiteY743" fmla="*/ 302969 h 1442525"/>
                <a:gd name="connsiteX744" fmla="*/ 882096 w 1372740"/>
                <a:gd name="connsiteY744" fmla="*/ 300307 h 1442525"/>
                <a:gd name="connsiteX745" fmla="*/ 884758 w 1372740"/>
                <a:gd name="connsiteY745" fmla="*/ 300307 h 1442525"/>
                <a:gd name="connsiteX746" fmla="*/ 884758 w 1372740"/>
                <a:gd name="connsiteY746" fmla="*/ 297582 h 1442525"/>
                <a:gd name="connsiteX747" fmla="*/ 882096 w 1372740"/>
                <a:gd name="connsiteY747" fmla="*/ 297582 h 1442525"/>
                <a:gd name="connsiteX748" fmla="*/ 882096 w 1372740"/>
                <a:gd name="connsiteY748" fmla="*/ 292258 h 1442525"/>
                <a:gd name="connsiteX749" fmla="*/ 884758 w 1372740"/>
                <a:gd name="connsiteY749" fmla="*/ 289532 h 1442525"/>
                <a:gd name="connsiteX750" fmla="*/ 887484 w 1372740"/>
                <a:gd name="connsiteY750" fmla="*/ 289532 h 1442525"/>
                <a:gd name="connsiteX751" fmla="*/ 890146 w 1372740"/>
                <a:gd name="connsiteY751" fmla="*/ 289532 h 1442525"/>
                <a:gd name="connsiteX752" fmla="*/ 892808 w 1372740"/>
                <a:gd name="connsiteY752" fmla="*/ 286870 h 1442525"/>
                <a:gd name="connsiteX753" fmla="*/ 890146 w 1372740"/>
                <a:gd name="connsiteY753" fmla="*/ 284208 h 1442525"/>
                <a:gd name="connsiteX754" fmla="*/ 892808 w 1372740"/>
                <a:gd name="connsiteY754" fmla="*/ 284208 h 1442525"/>
                <a:gd name="connsiteX755" fmla="*/ 895533 w 1372740"/>
                <a:gd name="connsiteY755" fmla="*/ 284208 h 1442525"/>
                <a:gd name="connsiteX756" fmla="*/ 895533 w 1372740"/>
                <a:gd name="connsiteY756" fmla="*/ 281546 h 1442525"/>
                <a:gd name="connsiteX757" fmla="*/ 895533 w 1372740"/>
                <a:gd name="connsiteY757" fmla="*/ 278820 h 1442525"/>
                <a:gd name="connsiteX758" fmla="*/ 898195 w 1372740"/>
                <a:gd name="connsiteY758" fmla="*/ 276158 h 1442525"/>
                <a:gd name="connsiteX759" fmla="*/ 900857 w 1372740"/>
                <a:gd name="connsiteY759" fmla="*/ 273496 h 1442525"/>
                <a:gd name="connsiteX760" fmla="*/ 903583 w 1372740"/>
                <a:gd name="connsiteY760" fmla="*/ 268108 h 1442525"/>
                <a:gd name="connsiteX761" fmla="*/ 906245 w 1372740"/>
                <a:gd name="connsiteY761" fmla="*/ 268108 h 1442525"/>
                <a:gd name="connsiteX762" fmla="*/ 906245 w 1372740"/>
                <a:gd name="connsiteY762" fmla="*/ 265446 h 1442525"/>
                <a:gd name="connsiteX763" fmla="*/ 911569 w 1372740"/>
                <a:gd name="connsiteY763" fmla="*/ 265446 h 1442525"/>
                <a:gd name="connsiteX764" fmla="*/ 914294 w 1372740"/>
                <a:gd name="connsiteY764" fmla="*/ 268108 h 1442525"/>
                <a:gd name="connsiteX765" fmla="*/ 916956 w 1372740"/>
                <a:gd name="connsiteY765" fmla="*/ 268108 h 1442525"/>
                <a:gd name="connsiteX766" fmla="*/ 919619 w 1372740"/>
                <a:gd name="connsiteY766" fmla="*/ 268108 h 1442525"/>
                <a:gd name="connsiteX767" fmla="*/ 922344 w 1372740"/>
                <a:gd name="connsiteY767" fmla="*/ 268108 h 1442525"/>
                <a:gd name="connsiteX768" fmla="*/ 925006 w 1372740"/>
                <a:gd name="connsiteY768" fmla="*/ 270771 h 1442525"/>
                <a:gd name="connsiteX769" fmla="*/ 927668 w 1372740"/>
                <a:gd name="connsiteY769" fmla="*/ 270771 h 1442525"/>
                <a:gd name="connsiteX770" fmla="*/ 930393 w 1372740"/>
                <a:gd name="connsiteY770" fmla="*/ 270771 h 1442525"/>
                <a:gd name="connsiteX771" fmla="*/ 933056 w 1372740"/>
                <a:gd name="connsiteY771" fmla="*/ 270771 h 1442525"/>
                <a:gd name="connsiteX772" fmla="*/ 935718 w 1372740"/>
                <a:gd name="connsiteY772" fmla="*/ 270771 h 1442525"/>
                <a:gd name="connsiteX773" fmla="*/ 938380 w 1372740"/>
                <a:gd name="connsiteY773" fmla="*/ 270771 h 1442525"/>
                <a:gd name="connsiteX774" fmla="*/ 941105 w 1372740"/>
                <a:gd name="connsiteY774" fmla="*/ 270771 h 1442525"/>
                <a:gd name="connsiteX775" fmla="*/ 943767 w 1372740"/>
                <a:gd name="connsiteY775" fmla="*/ 273496 h 1442525"/>
                <a:gd name="connsiteX776" fmla="*/ 946429 w 1372740"/>
                <a:gd name="connsiteY776" fmla="*/ 270771 h 1442525"/>
                <a:gd name="connsiteX777" fmla="*/ 949155 w 1372740"/>
                <a:gd name="connsiteY777" fmla="*/ 270771 h 1442525"/>
                <a:gd name="connsiteX778" fmla="*/ 951817 w 1372740"/>
                <a:gd name="connsiteY778" fmla="*/ 268108 h 1442525"/>
                <a:gd name="connsiteX779" fmla="*/ 954479 w 1372740"/>
                <a:gd name="connsiteY779" fmla="*/ 265446 h 1442525"/>
                <a:gd name="connsiteX780" fmla="*/ 957205 w 1372740"/>
                <a:gd name="connsiteY780" fmla="*/ 265446 h 1442525"/>
                <a:gd name="connsiteX781" fmla="*/ 959866 w 1372740"/>
                <a:gd name="connsiteY781" fmla="*/ 262721 h 1442525"/>
                <a:gd name="connsiteX782" fmla="*/ 959866 w 1372740"/>
                <a:gd name="connsiteY782" fmla="*/ 260059 h 1442525"/>
                <a:gd name="connsiteX783" fmla="*/ 962528 w 1372740"/>
                <a:gd name="connsiteY783" fmla="*/ 260059 h 1442525"/>
                <a:gd name="connsiteX784" fmla="*/ 965254 w 1372740"/>
                <a:gd name="connsiteY784" fmla="*/ 257397 h 1442525"/>
                <a:gd name="connsiteX785" fmla="*/ 965254 w 1372740"/>
                <a:gd name="connsiteY785" fmla="*/ 260059 h 1442525"/>
                <a:gd name="connsiteX786" fmla="*/ 970578 w 1372740"/>
                <a:gd name="connsiteY786" fmla="*/ 260059 h 1442525"/>
                <a:gd name="connsiteX787" fmla="*/ 973240 w 1372740"/>
                <a:gd name="connsiteY787" fmla="*/ 257397 h 1442525"/>
                <a:gd name="connsiteX788" fmla="*/ 975966 w 1372740"/>
                <a:gd name="connsiteY788" fmla="*/ 257397 h 1442525"/>
                <a:gd name="connsiteX789" fmla="*/ 978628 w 1372740"/>
                <a:gd name="connsiteY789" fmla="*/ 254735 h 1442525"/>
                <a:gd name="connsiteX790" fmla="*/ 978628 w 1372740"/>
                <a:gd name="connsiteY790" fmla="*/ 252009 h 1442525"/>
                <a:gd name="connsiteX791" fmla="*/ 981290 w 1372740"/>
                <a:gd name="connsiteY791" fmla="*/ 249347 h 1442525"/>
                <a:gd name="connsiteX792" fmla="*/ 984015 w 1372740"/>
                <a:gd name="connsiteY792" fmla="*/ 249347 h 1442525"/>
                <a:gd name="connsiteX793" fmla="*/ 986677 w 1372740"/>
                <a:gd name="connsiteY793" fmla="*/ 252009 h 1442525"/>
                <a:gd name="connsiteX794" fmla="*/ 989340 w 1372740"/>
                <a:gd name="connsiteY794" fmla="*/ 254735 h 1442525"/>
                <a:gd name="connsiteX795" fmla="*/ 992065 w 1372740"/>
                <a:gd name="connsiteY795" fmla="*/ 254735 h 1442525"/>
                <a:gd name="connsiteX796" fmla="*/ 992065 w 1372740"/>
                <a:gd name="connsiteY796" fmla="*/ 257397 h 1442525"/>
                <a:gd name="connsiteX797" fmla="*/ 994727 w 1372740"/>
                <a:gd name="connsiteY797" fmla="*/ 257397 h 1442525"/>
                <a:gd name="connsiteX798" fmla="*/ 997389 w 1372740"/>
                <a:gd name="connsiteY798" fmla="*/ 257397 h 1442525"/>
                <a:gd name="connsiteX799" fmla="*/ 1000051 w 1372740"/>
                <a:gd name="connsiteY799" fmla="*/ 254735 h 1442525"/>
                <a:gd name="connsiteX800" fmla="*/ 1002777 w 1372740"/>
                <a:gd name="connsiteY800" fmla="*/ 254735 h 1442525"/>
                <a:gd name="connsiteX801" fmla="*/ 1005439 w 1372740"/>
                <a:gd name="connsiteY801" fmla="*/ 252009 h 1442525"/>
                <a:gd name="connsiteX802" fmla="*/ 1008101 w 1372740"/>
                <a:gd name="connsiteY802" fmla="*/ 252009 h 1442525"/>
                <a:gd name="connsiteX803" fmla="*/ 1010826 w 1372740"/>
                <a:gd name="connsiteY803" fmla="*/ 252009 h 1442525"/>
                <a:gd name="connsiteX804" fmla="*/ 1010826 w 1372740"/>
                <a:gd name="connsiteY804" fmla="*/ 254735 h 1442525"/>
                <a:gd name="connsiteX805" fmla="*/ 1016150 w 1372740"/>
                <a:gd name="connsiteY805" fmla="*/ 257397 h 1442525"/>
                <a:gd name="connsiteX806" fmla="*/ 1018876 w 1372740"/>
                <a:gd name="connsiteY806" fmla="*/ 257397 h 1442525"/>
                <a:gd name="connsiteX807" fmla="*/ 1021538 w 1372740"/>
                <a:gd name="connsiteY807" fmla="*/ 257397 h 1442525"/>
                <a:gd name="connsiteX808" fmla="*/ 1024200 w 1372740"/>
                <a:gd name="connsiteY808" fmla="*/ 257397 h 1442525"/>
                <a:gd name="connsiteX809" fmla="*/ 1024200 w 1372740"/>
                <a:gd name="connsiteY809" fmla="*/ 262721 h 1442525"/>
                <a:gd name="connsiteX810" fmla="*/ 1021538 w 1372740"/>
                <a:gd name="connsiteY810" fmla="*/ 265446 h 1442525"/>
                <a:gd name="connsiteX811" fmla="*/ 1024200 w 1372740"/>
                <a:gd name="connsiteY811" fmla="*/ 268108 h 1442525"/>
                <a:gd name="connsiteX812" fmla="*/ 1026862 w 1372740"/>
                <a:gd name="connsiteY812" fmla="*/ 265446 h 1442525"/>
                <a:gd name="connsiteX813" fmla="*/ 1029587 w 1372740"/>
                <a:gd name="connsiteY813" fmla="*/ 265446 h 1442525"/>
                <a:gd name="connsiteX814" fmla="*/ 1029587 w 1372740"/>
                <a:gd name="connsiteY814" fmla="*/ 268108 h 1442525"/>
                <a:gd name="connsiteX815" fmla="*/ 1034912 w 1372740"/>
                <a:gd name="connsiteY815" fmla="*/ 270771 h 1442525"/>
                <a:gd name="connsiteX816" fmla="*/ 1037637 w 1372740"/>
                <a:gd name="connsiteY816" fmla="*/ 270771 h 1442525"/>
                <a:gd name="connsiteX817" fmla="*/ 1040299 w 1372740"/>
                <a:gd name="connsiteY817" fmla="*/ 273496 h 1442525"/>
                <a:gd name="connsiteX818" fmla="*/ 1040299 w 1372740"/>
                <a:gd name="connsiteY818" fmla="*/ 276158 h 1442525"/>
                <a:gd name="connsiteX819" fmla="*/ 1042961 w 1372740"/>
                <a:gd name="connsiteY819" fmla="*/ 276158 h 1442525"/>
                <a:gd name="connsiteX820" fmla="*/ 1042961 w 1372740"/>
                <a:gd name="connsiteY820" fmla="*/ 278820 h 1442525"/>
                <a:gd name="connsiteX821" fmla="*/ 1042961 w 1372740"/>
                <a:gd name="connsiteY821" fmla="*/ 281546 h 1442525"/>
                <a:gd name="connsiteX822" fmla="*/ 1045686 w 1372740"/>
                <a:gd name="connsiteY822" fmla="*/ 281546 h 1442525"/>
                <a:gd name="connsiteX823" fmla="*/ 1048349 w 1372740"/>
                <a:gd name="connsiteY823" fmla="*/ 284208 h 1442525"/>
                <a:gd name="connsiteX824" fmla="*/ 1051011 w 1372740"/>
                <a:gd name="connsiteY824" fmla="*/ 284208 h 1442525"/>
                <a:gd name="connsiteX825" fmla="*/ 1053736 w 1372740"/>
                <a:gd name="connsiteY825" fmla="*/ 284208 h 1442525"/>
                <a:gd name="connsiteX826" fmla="*/ 1056398 w 1372740"/>
                <a:gd name="connsiteY826" fmla="*/ 284208 h 1442525"/>
                <a:gd name="connsiteX827" fmla="*/ 1059060 w 1372740"/>
                <a:gd name="connsiteY827" fmla="*/ 286870 h 1442525"/>
                <a:gd name="connsiteX828" fmla="*/ 1061722 w 1372740"/>
                <a:gd name="connsiteY828" fmla="*/ 286870 h 1442525"/>
                <a:gd name="connsiteX829" fmla="*/ 1064448 w 1372740"/>
                <a:gd name="connsiteY829" fmla="*/ 284208 h 1442525"/>
                <a:gd name="connsiteX830" fmla="*/ 1064448 w 1372740"/>
                <a:gd name="connsiteY830" fmla="*/ 281546 h 1442525"/>
                <a:gd name="connsiteX831" fmla="*/ 1067110 w 1372740"/>
                <a:gd name="connsiteY831" fmla="*/ 281546 h 1442525"/>
                <a:gd name="connsiteX832" fmla="*/ 1069772 w 1372740"/>
                <a:gd name="connsiteY832" fmla="*/ 284208 h 1442525"/>
                <a:gd name="connsiteX833" fmla="*/ 1069772 w 1372740"/>
                <a:gd name="connsiteY833" fmla="*/ 286870 h 1442525"/>
                <a:gd name="connsiteX834" fmla="*/ 1072498 w 1372740"/>
                <a:gd name="connsiteY834" fmla="*/ 286870 h 1442525"/>
                <a:gd name="connsiteX835" fmla="*/ 1075160 w 1372740"/>
                <a:gd name="connsiteY835" fmla="*/ 284208 h 1442525"/>
                <a:gd name="connsiteX836" fmla="*/ 1077821 w 1372740"/>
                <a:gd name="connsiteY836" fmla="*/ 284208 h 1442525"/>
                <a:gd name="connsiteX837" fmla="*/ 1080547 w 1372740"/>
                <a:gd name="connsiteY837" fmla="*/ 284208 h 1442525"/>
                <a:gd name="connsiteX838" fmla="*/ 1083209 w 1372740"/>
                <a:gd name="connsiteY838" fmla="*/ 281546 h 1442525"/>
                <a:gd name="connsiteX839" fmla="*/ 1083209 w 1372740"/>
                <a:gd name="connsiteY839" fmla="*/ 284208 h 1442525"/>
                <a:gd name="connsiteX840" fmla="*/ 1080547 w 1372740"/>
                <a:gd name="connsiteY840" fmla="*/ 286870 h 1442525"/>
                <a:gd name="connsiteX841" fmla="*/ 1080547 w 1372740"/>
                <a:gd name="connsiteY841" fmla="*/ 289532 h 1442525"/>
                <a:gd name="connsiteX842" fmla="*/ 1083209 w 1372740"/>
                <a:gd name="connsiteY842" fmla="*/ 292258 h 1442525"/>
                <a:gd name="connsiteX843" fmla="*/ 1085871 w 1372740"/>
                <a:gd name="connsiteY843" fmla="*/ 294920 h 1442525"/>
                <a:gd name="connsiteX844" fmla="*/ 1088533 w 1372740"/>
                <a:gd name="connsiteY844" fmla="*/ 294920 h 1442525"/>
                <a:gd name="connsiteX845" fmla="*/ 1091259 w 1372740"/>
                <a:gd name="connsiteY845" fmla="*/ 294920 h 1442525"/>
                <a:gd name="connsiteX846" fmla="*/ 1093921 w 1372740"/>
                <a:gd name="connsiteY846" fmla="*/ 297582 h 1442525"/>
                <a:gd name="connsiteX847" fmla="*/ 1096583 w 1372740"/>
                <a:gd name="connsiteY847" fmla="*/ 297582 h 1442525"/>
                <a:gd name="connsiteX848" fmla="*/ 1099308 w 1372740"/>
                <a:gd name="connsiteY848" fmla="*/ 300307 h 1442525"/>
                <a:gd name="connsiteX849" fmla="*/ 1101970 w 1372740"/>
                <a:gd name="connsiteY849" fmla="*/ 302969 h 1442525"/>
                <a:gd name="connsiteX850" fmla="*/ 1104633 w 1372740"/>
                <a:gd name="connsiteY850" fmla="*/ 302969 h 1442525"/>
                <a:gd name="connsiteX851" fmla="*/ 1107358 w 1372740"/>
                <a:gd name="connsiteY851" fmla="*/ 305631 h 1442525"/>
                <a:gd name="connsiteX852" fmla="*/ 1110020 w 1372740"/>
                <a:gd name="connsiteY852" fmla="*/ 305631 h 1442525"/>
                <a:gd name="connsiteX853" fmla="*/ 1112682 w 1372740"/>
                <a:gd name="connsiteY853" fmla="*/ 305631 h 1442525"/>
                <a:gd name="connsiteX854" fmla="*/ 1115344 w 1372740"/>
                <a:gd name="connsiteY854" fmla="*/ 308357 h 1442525"/>
                <a:gd name="connsiteX855" fmla="*/ 1118070 w 1372740"/>
                <a:gd name="connsiteY855" fmla="*/ 305631 h 1442525"/>
                <a:gd name="connsiteX856" fmla="*/ 1120732 w 1372740"/>
                <a:gd name="connsiteY856" fmla="*/ 308357 h 1442525"/>
                <a:gd name="connsiteX857" fmla="*/ 1118070 w 1372740"/>
                <a:gd name="connsiteY857" fmla="*/ 311019 h 1442525"/>
                <a:gd name="connsiteX858" fmla="*/ 1115344 w 1372740"/>
                <a:gd name="connsiteY858" fmla="*/ 313681 h 1442525"/>
                <a:gd name="connsiteX859" fmla="*/ 1118070 w 1372740"/>
                <a:gd name="connsiteY859" fmla="*/ 316343 h 1442525"/>
                <a:gd name="connsiteX860" fmla="*/ 1118070 w 1372740"/>
                <a:gd name="connsiteY860" fmla="*/ 319068 h 1442525"/>
                <a:gd name="connsiteX861" fmla="*/ 1120732 w 1372740"/>
                <a:gd name="connsiteY861" fmla="*/ 321730 h 1442525"/>
                <a:gd name="connsiteX862" fmla="*/ 1123394 w 1372740"/>
                <a:gd name="connsiteY862" fmla="*/ 321730 h 1442525"/>
                <a:gd name="connsiteX863" fmla="*/ 1126119 w 1372740"/>
                <a:gd name="connsiteY863" fmla="*/ 321730 h 1442525"/>
                <a:gd name="connsiteX864" fmla="*/ 1131443 w 1372740"/>
                <a:gd name="connsiteY864" fmla="*/ 321730 h 1442525"/>
                <a:gd name="connsiteX865" fmla="*/ 1134169 w 1372740"/>
                <a:gd name="connsiteY865" fmla="*/ 321730 h 1442525"/>
                <a:gd name="connsiteX866" fmla="*/ 1134169 w 1372740"/>
                <a:gd name="connsiteY866" fmla="*/ 324392 h 1442525"/>
                <a:gd name="connsiteX867" fmla="*/ 1136831 w 1372740"/>
                <a:gd name="connsiteY867" fmla="*/ 324392 h 1442525"/>
                <a:gd name="connsiteX868" fmla="*/ 1136831 w 1372740"/>
                <a:gd name="connsiteY868" fmla="*/ 327118 h 1442525"/>
                <a:gd name="connsiteX869" fmla="*/ 1139493 w 1372740"/>
                <a:gd name="connsiteY869" fmla="*/ 329780 h 1442525"/>
                <a:gd name="connsiteX870" fmla="*/ 1139493 w 1372740"/>
                <a:gd name="connsiteY870" fmla="*/ 332442 h 1442525"/>
                <a:gd name="connsiteX871" fmla="*/ 1142155 w 1372740"/>
                <a:gd name="connsiteY871" fmla="*/ 335167 h 1442525"/>
                <a:gd name="connsiteX872" fmla="*/ 1142155 w 1372740"/>
                <a:gd name="connsiteY872" fmla="*/ 337829 h 1442525"/>
                <a:gd name="connsiteX873" fmla="*/ 1142155 w 1372740"/>
                <a:gd name="connsiteY873" fmla="*/ 340492 h 1442525"/>
                <a:gd name="connsiteX874" fmla="*/ 1144880 w 1372740"/>
                <a:gd name="connsiteY874" fmla="*/ 340492 h 1442525"/>
                <a:gd name="connsiteX875" fmla="*/ 1147542 w 1372740"/>
                <a:gd name="connsiteY875" fmla="*/ 340492 h 1442525"/>
                <a:gd name="connsiteX876" fmla="*/ 1150205 w 1372740"/>
                <a:gd name="connsiteY876" fmla="*/ 340492 h 1442525"/>
                <a:gd name="connsiteX877" fmla="*/ 1152930 w 1372740"/>
                <a:gd name="connsiteY877" fmla="*/ 340492 h 1442525"/>
                <a:gd name="connsiteX878" fmla="*/ 1155592 w 1372740"/>
                <a:gd name="connsiteY878" fmla="*/ 337829 h 1442525"/>
                <a:gd name="connsiteX879" fmla="*/ 1158254 w 1372740"/>
                <a:gd name="connsiteY879" fmla="*/ 337829 h 1442525"/>
                <a:gd name="connsiteX880" fmla="*/ 1160979 w 1372740"/>
                <a:gd name="connsiteY880" fmla="*/ 340492 h 1442525"/>
                <a:gd name="connsiteX881" fmla="*/ 1163642 w 1372740"/>
                <a:gd name="connsiteY881" fmla="*/ 337829 h 1442525"/>
                <a:gd name="connsiteX882" fmla="*/ 1163642 w 1372740"/>
                <a:gd name="connsiteY882" fmla="*/ 335167 h 1442525"/>
                <a:gd name="connsiteX883" fmla="*/ 1160979 w 1372740"/>
                <a:gd name="connsiteY883" fmla="*/ 332442 h 1442525"/>
                <a:gd name="connsiteX884" fmla="*/ 1160979 w 1372740"/>
                <a:gd name="connsiteY884" fmla="*/ 329780 h 1442525"/>
                <a:gd name="connsiteX885" fmla="*/ 1158254 w 1372740"/>
                <a:gd name="connsiteY885" fmla="*/ 327118 h 1442525"/>
                <a:gd name="connsiteX886" fmla="*/ 1158254 w 1372740"/>
                <a:gd name="connsiteY886" fmla="*/ 324392 h 1442525"/>
                <a:gd name="connsiteX887" fmla="*/ 1160979 w 1372740"/>
                <a:gd name="connsiteY887" fmla="*/ 324392 h 1442525"/>
                <a:gd name="connsiteX888" fmla="*/ 1158254 w 1372740"/>
                <a:gd name="connsiteY888" fmla="*/ 321730 h 1442525"/>
                <a:gd name="connsiteX889" fmla="*/ 1158254 w 1372740"/>
                <a:gd name="connsiteY889" fmla="*/ 319068 h 1442525"/>
                <a:gd name="connsiteX890" fmla="*/ 1158254 w 1372740"/>
                <a:gd name="connsiteY890" fmla="*/ 316343 h 1442525"/>
                <a:gd name="connsiteX891" fmla="*/ 1155592 w 1372740"/>
                <a:gd name="connsiteY891" fmla="*/ 313681 h 1442525"/>
                <a:gd name="connsiteX892" fmla="*/ 1155592 w 1372740"/>
                <a:gd name="connsiteY892" fmla="*/ 311019 h 1442525"/>
                <a:gd name="connsiteX893" fmla="*/ 1158254 w 1372740"/>
                <a:gd name="connsiteY893" fmla="*/ 311019 h 1442525"/>
                <a:gd name="connsiteX894" fmla="*/ 1158254 w 1372740"/>
                <a:gd name="connsiteY894" fmla="*/ 305631 h 1442525"/>
                <a:gd name="connsiteX895" fmla="*/ 1158254 w 1372740"/>
                <a:gd name="connsiteY895" fmla="*/ 302969 h 1442525"/>
                <a:gd name="connsiteX896" fmla="*/ 1158254 w 1372740"/>
                <a:gd name="connsiteY896" fmla="*/ 300307 h 1442525"/>
                <a:gd name="connsiteX897" fmla="*/ 1160979 w 1372740"/>
                <a:gd name="connsiteY897" fmla="*/ 300307 h 1442525"/>
                <a:gd name="connsiteX898" fmla="*/ 1160979 w 1372740"/>
                <a:gd name="connsiteY898" fmla="*/ 297582 h 1442525"/>
                <a:gd name="connsiteX899" fmla="*/ 1163642 w 1372740"/>
                <a:gd name="connsiteY899" fmla="*/ 294920 h 1442525"/>
                <a:gd name="connsiteX900" fmla="*/ 1166304 w 1372740"/>
                <a:gd name="connsiteY900" fmla="*/ 292258 h 1442525"/>
                <a:gd name="connsiteX901" fmla="*/ 1169029 w 1372740"/>
                <a:gd name="connsiteY901" fmla="*/ 292258 h 1442525"/>
                <a:gd name="connsiteX902" fmla="*/ 1169029 w 1372740"/>
                <a:gd name="connsiteY902" fmla="*/ 289532 h 1442525"/>
                <a:gd name="connsiteX903" fmla="*/ 1171691 w 1372740"/>
                <a:gd name="connsiteY903" fmla="*/ 292258 h 1442525"/>
                <a:gd name="connsiteX904" fmla="*/ 1174353 w 1372740"/>
                <a:gd name="connsiteY904" fmla="*/ 292258 h 1442525"/>
                <a:gd name="connsiteX905" fmla="*/ 1177015 w 1372740"/>
                <a:gd name="connsiteY905" fmla="*/ 292258 h 1442525"/>
                <a:gd name="connsiteX906" fmla="*/ 1179741 w 1372740"/>
                <a:gd name="connsiteY906" fmla="*/ 292258 h 1442525"/>
                <a:gd name="connsiteX907" fmla="*/ 1179741 w 1372740"/>
                <a:gd name="connsiteY907" fmla="*/ 294920 h 1442525"/>
                <a:gd name="connsiteX908" fmla="*/ 1182403 w 1372740"/>
                <a:gd name="connsiteY908" fmla="*/ 294920 h 1442525"/>
                <a:gd name="connsiteX909" fmla="*/ 1182403 w 1372740"/>
                <a:gd name="connsiteY909" fmla="*/ 297582 h 1442525"/>
                <a:gd name="connsiteX910" fmla="*/ 1179741 w 1372740"/>
                <a:gd name="connsiteY910" fmla="*/ 300307 h 1442525"/>
                <a:gd name="connsiteX911" fmla="*/ 1179741 w 1372740"/>
                <a:gd name="connsiteY911" fmla="*/ 302969 h 1442525"/>
                <a:gd name="connsiteX912" fmla="*/ 1179741 w 1372740"/>
                <a:gd name="connsiteY912" fmla="*/ 305631 h 1442525"/>
                <a:gd name="connsiteX913" fmla="*/ 1179741 w 1372740"/>
                <a:gd name="connsiteY913" fmla="*/ 308357 h 1442525"/>
                <a:gd name="connsiteX914" fmla="*/ 1182403 w 1372740"/>
                <a:gd name="connsiteY914" fmla="*/ 311019 h 1442525"/>
                <a:gd name="connsiteX915" fmla="*/ 1185065 w 1372740"/>
                <a:gd name="connsiteY915" fmla="*/ 311019 h 1442525"/>
                <a:gd name="connsiteX916" fmla="*/ 1187791 w 1372740"/>
                <a:gd name="connsiteY916" fmla="*/ 305631 h 1442525"/>
                <a:gd name="connsiteX917" fmla="*/ 1190453 w 1372740"/>
                <a:gd name="connsiteY917" fmla="*/ 300307 h 1442525"/>
                <a:gd name="connsiteX918" fmla="*/ 1190453 w 1372740"/>
                <a:gd name="connsiteY918" fmla="*/ 297582 h 1442525"/>
                <a:gd name="connsiteX919" fmla="*/ 1193114 w 1372740"/>
                <a:gd name="connsiteY919" fmla="*/ 294920 h 1442525"/>
                <a:gd name="connsiteX920" fmla="*/ 1195840 w 1372740"/>
                <a:gd name="connsiteY920" fmla="*/ 294920 h 1442525"/>
                <a:gd name="connsiteX921" fmla="*/ 1198502 w 1372740"/>
                <a:gd name="connsiteY921" fmla="*/ 294920 h 1442525"/>
                <a:gd name="connsiteX922" fmla="*/ 1198502 w 1372740"/>
                <a:gd name="connsiteY922" fmla="*/ 292258 h 1442525"/>
                <a:gd name="connsiteX923" fmla="*/ 1201164 w 1372740"/>
                <a:gd name="connsiteY923" fmla="*/ 289532 h 1442525"/>
                <a:gd name="connsiteX924" fmla="*/ 1201164 w 1372740"/>
                <a:gd name="connsiteY924" fmla="*/ 292258 h 1442525"/>
                <a:gd name="connsiteX925" fmla="*/ 1203826 w 1372740"/>
                <a:gd name="connsiteY925" fmla="*/ 292258 h 1442525"/>
                <a:gd name="connsiteX926" fmla="*/ 1206552 w 1372740"/>
                <a:gd name="connsiteY926" fmla="*/ 292258 h 1442525"/>
                <a:gd name="connsiteX927" fmla="*/ 1209214 w 1372740"/>
                <a:gd name="connsiteY927" fmla="*/ 289532 h 1442525"/>
                <a:gd name="connsiteX928" fmla="*/ 1214601 w 1372740"/>
                <a:gd name="connsiteY928" fmla="*/ 289532 h 1442525"/>
                <a:gd name="connsiteX929" fmla="*/ 1217263 w 1372740"/>
                <a:gd name="connsiteY929" fmla="*/ 286870 h 1442525"/>
                <a:gd name="connsiteX930" fmla="*/ 1219926 w 1372740"/>
                <a:gd name="connsiteY930" fmla="*/ 289532 h 1442525"/>
                <a:gd name="connsiteX931" fmla="*/ 1219926 w 1372740"/>
                <a:gd name="connsiteY931" fmla="*/ 292258 h 1442525"/>
                <a:gd name="connsiteX932" fmla="*/ 1219926 w 1372740"/>
                <a:gd name="connsiteY932" fmla="*/ 297582 h 1442525"/>
                <a:gd name="connsiteX933" fmla="*/ 1222651 w 1372740"/>
                <a:gd name="connsiteY933" fmla="*/ 297582 h 1442525"/>
                <a:gd name="connsiteX934" fmla="*/ 1222651 w 1372740"/>
                <a:gd name="connsiteY934" fmla="*/ 300307 h 1442525"/>
                <a:gd name="connsiteX935" fmla="*/ 1225313 w 1372740"/>
                <a:gd name="connsiteY935" fmla="*/ 302969 h 1442525"/>
                <a:gd name="connsiteX936" fmla="*/ 1225313 w 1372740"/>
                <a:gd name="connsiteY936" fmla="*/ 305631 h 1442525"/>
                <a:gd name="connsiteX937" fmla="*/ 1227975 w 1372740"/>
                <a:gd name="connsiteY937" fmla="*/ 305631 h 1442525"/>
                <a:gd name="connsiteX938" fmla="*/ 1230637 w 1372740"/>
                <a:gd name="connsiteY938" fmla="*/ 305631 h 1442525"/>
                <a:gd name="connsiteX939" fmla="*/ 1233363 w 1372740"/>
                <a:gd name="connsiteY939" fmla="*/ 305631 h 1442525"/>
                <a:gd name="connsiteX940" fmla="*/ 1236025 w 1372740"/>
                <a:gd name="connsiteY940" fmla="*/ 305631 h 1442525"/>
                <a:gd name="connsiteX941" fmla="*/ 1238687 w 1372740"/>
                <a:gd name="connsiteY941" fmla="*/ 308357 h 1442525"/>
                <a:gd name="connsiteX942" fmla="*/ 1241412 w 1372740"/>
                <a:gd name="connsiteY942" fmla="*/ 311019 h 1442525"/>
                <a:gd name="connsiteX943" fmla="*/ 1241412 w 1372740"/>
                <a:gd name="connsiteY943" fmla="*/ 308357 h 1442525"/>
                <a:gd name="connsiteX944" fmla="*/ 1241412 w 1372740"/>
                <a:gd name="connsiteY944" fmla="*/ 305631 h 1442525"/>
                <a:gd name="connsiteX945" fmla="*/ 1241412 w 1372740"/>
                <a:gd name="connsiteY945" fmla="*/ 302969 h 1442525"/>
                <a:gd name="connsiteX946" fmla="*/ 1244074 w 1372740"/>
                <a:gd name="connsiteY946" fmla="*/ 300307 h 1442525"/>
                <a:gd name="connsiteX947" fmla="*/ 1246736 w 1372740"/>
                <a:gd name="connsiteY947" fmla="*/ 300307 h 1442525"/>
                <a:gd name="connsiteX948" fmla="*/ 1249462 w 1372740"/>
                <a:gd name="connsiteY948" fmla="*/ 302969 h 1442525"/>
                <a:gd name="connsiteX949" fmla="*/ 1252124 w 1372740"/>
                <a:gd name="connsiteY949" fmla="*/ 305631 h 1442525"/>
                <a:gd name="connsiteX950" fmla="*/ 1254786 w 1372740"/>
                <a:gd name="connsiteY950" fmla="*/ 308357 h 1442525"/>
                <a:gd name="connsiteX951" fmla="*/ 1257448 w 1372740"/>
                <a:gd name="connsiteY951" fmla="*/ 308357 h 1442525"/>
                <a:gd name="connsiteX952" fmla="*/ 1260173 w 1372740"/>
                <a:gd name="connsiteY952" fmla="*/ 305631 h 1442525"/>
                <a:gd name="connsiteX953" fmla="*/ 1260173 w 1372740"/>
                <a:gd name="connsiteY953" fmla="*/ 302969 h 1442525"/>
                <a:gd name="connsiteX954" fmla="*/ 1262835 w 1372740"/>
                <a:gd name="connsiteY954" fmla="*/ 300307 h 1442525"/>
                <a:gd name="connsiteX955" fmla="*/ 1262835 w 1372740"/>
                <a:gd name="connsiteY955" fmla="*/ 302969 h 1442525"/>
                <a:gd name="connsiteX956" fmla="*/ 1262835 w 1372740"/>
                <a:gd name="connsiteY956" fmla="*/ 305631 h 1442525"/>
                <a:gd name="connsiteX957" fmla="*/ 1262835 w 1372740"/>
                <a:gd name="connsiteY957" fmla="*/ 308357 h 1442525"/>
                <a:gd name="connsiteX958" fmla="*/ 1262835 w 1372740"/>
                <a:gd name="connsiteY958" fmla="*/ 311019 h 1442525"/>
                <a:gd name="connsiteX959" fmla="*/ 1262835 w 1372740"/>
                <a:gd name="connsiteY959" fmla="*/ 313681 h 1442525"/>
                <a:gd name="connsiteX960" fmla="*/ 1262835 w 1372740"/>
                <a:gd name="connsiteY960" fmla="*/ 316343 h 1442525"/>
                <a:gd name="connsiteX961" fmla="*/ 1260173 w 1372740"/>
                <a:gd name="connsiteY961" fmla="*/ 316343 h 1442525"/>
                <a:gd name="connsiteX962" fmla="*/ 1257448 w 1372740"/>
                <a:gd name="connsiteY962" fmla="*/ 319068 h 1442525"/>
                <a:gd name="connsiteX963" fmla="*/ 1254786 w 1372740"/>
                <a:gd name="connsiteY963" fmla="*/ 321730 h 1442525"/>
                <a:gd name="connsiteX964" fmla="*/ 1252124 w 1372740"/>
                <a:gd name="connsiteY964" fmla="*/ 321730 h 1442525"/>
                <a:gd name="connsiteX965" fmla="*/ 1249462 w 1372740"/>
                <a:gd name="connsiteY965" fmla="*/ 324392 h 1442525"/>
                <a:gd name="connsiteX966" fmla="*/ 1246736 w 1372740"/>
                <a:gd name="connsiteY966" fmla="*/ 329780 h 1442525"/>
                <a:gd name="connsiteX967" fmla="*/ 1244074 w 1372740"/>
                <a:gd name="connsiteY967" fmla="*/ 329780 h 1442525"/>
                <a:gd name="connsiteX968" fmla="*/ 1241412 w 1372740"/>
                <a:gd name="connsiteY968" fmla="*/ 329780 h 1442525"/>
                <a:gd name="connsiteX969" fmla="*/ 1238687 w 1372740"/>
                <a:gd name="connsiteY969" fmla="*/ 327118 h 1442525"/>
                <a:gd name="connsiteX970" fmla="*/ 1236025 w 1372740"/>
                <a:gd name="connsiteY970" fmla="*/ 327118 h 1442525"/>
                <a:gd name="connsiteX971" fmla="*/ 1233363 w 1372740"/>
                <a:gd name="connsiteY971" fmla="*/ 327118 h 1442525"/>
                <a:gd name="connsiteX972" fmla="*/ 1230637 w 1372740"/>
                <a:gd name="connsiteY972" fmla="*/ 329780 h 1442525"/>
                <a:gd name="connsiteX973" fmla="*/ 1227975 w 1372740"/>
                <a:gd name="connsiteY973" fmla="*/ 332442 h 1442525"/>
                <a:gd name="connsiteX974" fmla="*/ 1225313 w 1372740"/>
                <a:gd name="connsiteY974" fmla="*/ 337829 h 1442525"/>
                <a:gd name="connsiteX975" fmla="*/ 1225313 w 1372740"/>
                <a:gd name="connsiteY975" fmla="*/ 343217 h 1442525"/>
                <a:gd name="connsiteX976" fmla="*/ 1225313 w 1372740"/>
                <a:gd name="connsiteY976" fmla="*/ 345879 h 1442525"/>
                <a:gd name="connsiteX977" fmla="*/ 1222651 w 1372740"/>
                <a:gd name="connsiteY977" fmla="*/ 348541 h 1442525"/>
                <a:gd name="connsiteX978" fmla="*/ 1222651 w 1372740"/>
                <a:gd name="connsiteY978" fmla="*/ 351203 h 1442525"/>
                <a:gd name="connsiteX979" fmla="*/ 1222651 w 1372740"/>
                <a:gd name="connsiteY979" fmla="*/ 356591 h 1442525"/>
                <a:gd name="connsiteX980" fmla="*/ 1222651 w 1372740"/>
                <a:gd name="connsiteY980" fmla="*/ 359253 h 1442525"/>
                <a:gd name="connsiteX981" fmla="*/ 1222651 w 1372740"/>
                <a:gd name="connsiteY981" fmla="*/ 364640 h 1442525"/>
                <a:gd name="connsiteX982" fmla="*/ 1219926 w 1372740"/>
                <a:gd name="connsiteY982" fmla="*/ 367302 h 1442525"/>
                <a:gd name="connsiteX983" fmla="*/ 1219926 w 1372740"/>
                <a:gd name="connsiteY983" fmla="*/ 370028 h 1442525"/>
                <a:gd name="connsiteX984" fmla="*/ 1219926 w 1372740"/>
                <a:gd name="connsiteY984" fmla="*/ 372690 h 1442525"/>
                <a:gd name="connsiteX985" fmla="*/ 1217263 w 1372740"/>
                <a:gd name="connsiteY985" fmla="*/ 375352 h 1442525"/>
                <a:gd name="connsiteX986" fmla="*/ 1217263 w 1372740"/>
                <a:gd name="connsiteY986" fmla="*/ 380739 h 1442525"/>
                <a:gd name="connsiteX987" fmla="*/ 1217263 w 1372740"/>
                <a:gd name="connsiteY987" fmla="*/ 383401 h 1442525"/>
                <a:gd name="connsiteX988" fmla="*/ 1214601 w 1372740"/>
                <a:gd name="connsiteY988" fmla="*/ 386064 h 1442525"/>
                <a:gd name="connsiteX989" fmla="*/ 1214601 w 1372740"/>
                <a:gd name="connsiteY989" fmla="*/ 388789 h 1442525"/>
                <a:gd name="connsiteX990" fmla="*/ 1211876 w 1372740"/>
                <a:gd name="connsiteY990" fmla="*/ 394113 h 1442525"/>
                <a:gd name="connsiteX991" fmla="*/ 1209214 w 1372740"/>
                <a:gd name="connsiteY991" fmla="*/ 399501 h 1442525"/>
                <a:gd name="connsiteX992" fmla="*/ 1206552 w 1372740"/>
                <a:gd name="connsiteY992" fmla="*/ 402163 h 1442525"/>
                <a:gd name="connsiteX993" fmla="*/ 1206552 w 1372740"/>
                <a:gd name="connsiteY993" fmla="*/ 407550 h 1442525"/>
                <a:gd name="connsiteX994" fmla="*/ 1203826 w 1372740"/>
                <a:gd name="connsiteY994" fmla="*/ 410213 h 1442525"/>
                <a:gd name="connsiteX995" fmla="*/ 1203826 w 1372740"/>
                <a:gd name="connsiteY995" fmla="*/ 412875 h 1442525"/>
                <a:gd name="connsiteX996" fmla="*/ 1203826 w 1372740"/>
                <a:gd name="connsiteY996" fmla="*/ 415600 h 1442525"/>
                <a:gd name="connsiteX997" fmla="*/ 1206552 w 1372740"/>
                <a:gd name="connsiteY997" fmla="*/ 418262 h 1442525"/>
                <a:gd name="connsiteX998" fmla="*/ 1209214 w 1372740"/>
                <a:gd name="connsiteY998" fmla="*/ 418262 h 1442525"/>
                <a:gd name="connsiteX999" fmla="*/ 1211876 w 1372740"/>
                <a:gd name="connsiteY999" fmla="*/ 420924 h 1442525"/>
                <a:gd name="connsiteX1000" fmla="*/ 1211876 w 1372740"/>
                <a:gd name="connsiteY1000" fmla="*/ 423650 h 1442525"/>
                <a:gd name="connsiteX1001" fmla="*/ 1214601 w 1372740"/>
                <a:gd name="connsiteY1001" fmla="*/ 426312 h 1442525"/>
                <a:gd name="connsiteX1002" fmla="*/ 1214601 w 1372740"/>
                <a:gd name="connsiteY1002" fmla="*/ 428974 h 1442525"/>
                <a:gd name="connsiteX1003" fmla="*/ 1211876 w 1372740"/>
                <a:gd name="connsiteY1003" fmla="*/ 431699 h 1442525"/>
                <a:gd name="connsiteX1004" fmla="*/ 1211876 w 1372740"/>
                <a:gd name="connsiteY1004" fmla="*/ 434361 h 1442525"/>
                <a:gd name="connsiteX1005" fmla="*/ 1206552 w 1372740"/>
                <a:gd name="connsiteY1005" fmla="*/ 434361 h 1442525"/>
                <a:gd name="connsiteX1006" fmla="*/ 1203826 w 1372740"/>
                <a:gd name="connsiteY1006" fmla="*/ 437023 h 1442525"/>
                <a:gd name="connsiteX1007" fmla="*/ 1201164 w 1372740"/>
                <a:gd name="connsiteY1007" fmla="*/ 439685 h 1442525"/>
                <a:gd name="connsiteX1008" fmla="*/ 1198502 w 1372740"/>
                <a:gd name="connsiteY1008" fmla="*/ 439685 h 1442525"/>
                <a:gd name="connsiteX1009" fmla="*/ 1195840 w 1372740"/>
                <a:gd name="connsiteY1009" fmla="*/ 442411 h 1442525"/>
                <a:gd name="connsiteX1010" fmla="*/ 1193114 w 1372740"/>
                <a:gd name="connsiteY1010" fmla="*/ 442411 h 1442525"/>
                <a:gd name="connsiteX1011" fmla="*/ 1190453 w 1372740"/>
                <a:gd name="connsiteY1011" fmla="*/ 442411 h 1442525"/>
                <a:gd name="connsiteX1012" fmla="*/ 1187791 w 1372740"/>
                <a:gd name="connsiteY1012" fmla="*/ 442411 h 1442525"/>
                <a:gd name="connsiteX1013" fmla="*/ 1185065 w 1372740"/>
                <a:gd name="connsiteY1013" fmla="*/ 445073 h 1442525"/>
                <a:gd name="connsiteX1014" fmla="*/ 1190453 w 1372740"/>
                <a:gd name="connsiteY1014" fmla="*/ 453122 h 1442525"/>
                <a:gd name="connsiteX1015" fmla="*/ 1195840 w 1372740"/>
                <a:gd name="connsiteY1015" fmla="*/ 458510 h 1442525"/>
                <a:gd name="connsiteX1016" fmla="*/ 1201164 w 1372740"/>
                <a:gd name="connsiteY1016" fmla="*/ 463834 h 1442525"/>
                <a:gd name="connsiteX1017" fmla="*/ 1206552 w 1372740"/>
                <a:gd name="connsiteY1017" fmla="*/ 469222 h 1442525"/>
                <a:gd name="connsiteX1018" fmla="*/ 1214601 w 1372740"/>
                <a:gd name="connsiteY1018" fmla="*/ 474546 h 1442525"/>
                <a:gd name="connsiteX1019" fmla="*/ 1225313 w 1372740"/>
                <a:gd name="connsiteY1019" fmla="*/ 482595 h 1442525"/>
                <a:gd name="connsiteX1020" fmla="*/ 1230637 w 1372740"/>
                <a:gd name="connsiteY1020" fmla="*/ 487983 h 1442525"/>
                <a:gd name="connsiteX1021" fmla="*/ 1236025 w 1372740"/>
                <a:gd name="connsiteY1021" fmla="*/ 493371 h 1442525"/>
                <a:gd name="connsiteX1022" fmla="*/ 1249462 w 1372740"/>
                <a:gd name="connsiteY1022" fmla="*/ 504082 h 1442525"/>
                <a:gd name="connsiteX1023" fmla="*/ 1254786 w 1372740"/>
                <a:gd name="connsiteY1023" fmla="*/ 509406 h 1442525"/>
                <a:gd name="connsiteX1024" fmla="*/ 1262835 w 1372740"/>
                <a:gd name="connsiteY1024" fmla="*/ 514794 h 1442525"/>
                <a:gd name="connsiteX1025" fmla="*/ 1268223 w 1372740"/>
                <a:gd name="connsiteY1025" fmla="*/ 522843 h 1442525"/>
                <a:gd name="connsiteX1026" fmla="*/ 1273547 w 1372740"/>
                <a:gd name="connsiteY1026" fmla="*/ 525506 h 1442525"/>
                <a:gd name="connsiteX1027" fmla="*/ 1281597 w 1372740"/>
                <a:gd name="connsiteY1027" fmla="*/ 530893 h 1442525"/>
                <a:gd name="connsiteX1028" fmla="*/ 1284322 w 1372740"/>
                <a:gd name="connsiteY1028" fmla="*/ 536217 h 1442525"/>
                <a:gd name="connsiteX1029" fmla="*/ 1289646 w 1372740"/>
                <a:gd name="connsiteY1029" fmla="*/ 538943 h 1442525"/>
                <a:gd name="connsiteX1030" fmla="*/ 1295034 w 1372740"/>
                <a:gd name="connsiteY1030" fmla="*/ 544267 h 1442525"/>
                <a:gd name="connsiteX1031" fmla="*/ 1300358 w 1372740"/>
                <a:gd name="connsiteY1031" fmla="*/ 549654 h 1442525"/>
                <a:gd name="connsiteX1032" fmla="*/ 1305746 w 1372740"/>
                <a:gd name="connsiteY1032" fmla="*/ 552316 h 1442525"/>
                <a:gd name="connsiteX1033" fmla="*/ 1311133 w 1372740"/>
                <a:gd name="connsiteY1033" fmla="*/ 557704 h 1442525"/>
                <a:gd name="connsiteX1034" fmla="*/ 1316457 w 1372740"/>
                <a:gd name="connsiteY1034" fmla="*/ 560366 h 1442525"/>
                <a:gd name="connsiteX1035" fmla="*/ 1321845 w 1372740"/>
                <a:gd name="connsiteY1035" fmla="*/ 565753 h 1442525"/>
                <a:gd name="connsiteX1036" fmla="*/ 1327169 w 1372740"/>
                <a:gd name="connsiteY1036" fmla="*/ 568415 h 1442525"/>
                <a:gd name="connsiteX1037" fmla="*/ 1329894 w 1372740"/>
                <a:gd name="connsiteY1037" fmla="*/ 573803 h 1442525"/>
                <a:gd name="connsiteX1038" fmla="*/ 1332556 w 1372740"/>
                <a:gd name="connsiteY1038" fmla="*/ 576465 h 1442525"/>
                <a:gd name="connsiteX1039" fmla="*/ 1335219 w 1372740"/>
                <a:gd name="connsiteY1039" fmla="*/ 576465 h 1442525"/>
                <a:gd name="connsiteX1040" fmla="*/ 1332556 w 1372740"/>
                <a:gd name="connsiteY1040" fmla="*/ 579127 h 1442525"/>
                <a:gd name="connsiteX1041" fmla="*/ 1337944 w 1372740"/>
                <a:gd name="connsiteY1041" fmla="*/ 589839 h 1442525"/>
                <a:gd name="connsiteX1042" fmla="*/ 1343268 w 1372740"/>
                <a:gd name="connsiteY1042" fmla="*/ 595226 h 1442525"/>
                <a:gd name="connsiteX1043" fmla="*/ 1364755 w 1372740"/>
                <a:gd name="connsiteY1043" fmla="*/ 608664 h 1442525"/>
                <a:gd name="connsiteX1044" fmla="*/ 1367417 w 1372740"/>
                <a:gd name="connsiteY1044" fmla="*/ 611326 h 1442525"/>
                <a:gd name="connsiteX1045" fmla="*/ 1370079 w 1372740"/>
                <a:gd name="connsiteY1045" fmla="*/ 619375 h 1442525"/>
                <a:gd name="connsiteX1046" fmla="*/ 1367417 w 1372740"/>
                <a:gd name="connsiteY1046" fmla="*/ 630087 h 1442525"/>
                <a:gd name="connsiteX1047" fmla="*/ 1351318 w 1372740"/>
                <a:gd name="connsiteY1047" fmla="*/ 643461 h 1442525"/>
                <a:gd name="connsiteX1048" fmla="*/ 1348656 w 1372740"/>
                <a:gd name="connsiteY1048" fmla="*/ 648848 h 1442525"/>
                <a:gd name="connsiteX1049" fmla="*/ 1348656 w 1372740"/>
                <a:gd name="connsiteY1049" fmla="*/ 654236 h 1442525"/>
                <a:gd name="connsiteX1050" fmla="*/ 1367417 w 1372740"/>
                <a:gd name="connsiteY1050" fmla="*/ 654236 h 1442525"/>
                <a:gd name="connsiteX1051" fmla="*/ 1370079 w 1372740"/>
                <a:gd name="connsiteY1051" fmla="*/ 656898 h 1442525"/>
                <a:gd name="connsiteX1052" fmla="*/ 1372741 w 1372740"/>
                <a:gd name="connsiteY1052" fmla="*/ 662285 h 1442525"/>
                <a:gd name="connsiteX1053" fmla="*/ 1359367 w 1372740"/>
                <a:gd name="connsiteY1053" fmla="*/ 675659 h 1442525"/>
                <a:gd name="connsiteX1054" fmla="*/ 1343268 w 1372740"/>
                <a:gd name="connsiteY1054" fmla="*/ 702470 h 1442525"/>
                <a:gd name="connsiteX1055" fmla="*/ 1321845 w 1372740"/>
                <a:gd name="connsiteY1055" fmla="*/ 713181 h 1442525"/>
                <a:gd name="connsiteX1056" fmla="*/ 1313795 w 1372740"/>
                <a:gd name="connsiteY1056" fmla="*/ 723957 h 1442525"/>
                <a:gd name="connsiteX1057" fmla="*/ 1311133 w 1372740"/>
                <a:gd name="connsiteY1057" fmla="*/ 729280 h 1442525"/>
                <a:gd name="connsiteX1058" fmla="*/ 1300358 w 1372740"/>
                <a:gd name="connsiteY1058" fmla="*/ 726619 h 1442525"/>
                <a:gd name="connsiteX1059" fmla="*/ 1292308 w 1372740"/>
                <a:gd name="connsiteY1059" fmla="*/ 726619 h 1442525"/>
                <a:gd name="connsiteX1060" fmla="*/ 1281597 w 1372740"/>
                <a:gd name="connsiteY1060" fmla="*/ 734668 h 1442525"/>
                <a:gd name="connsiteX1061" fmla="*/ 1273547 w 1372740"/>
                <a:gd name="connsiteY1061" fmla="*/ 734668 h 1442525"/>
                <a:gd name="connsiteX1062" fmla="*/ 1260173 w 1372740"/>
                <a:gd name="connsiteY1062" fmla="*/ 723957 h 1442525"/>
                <a:gd name="connsiteX1063" fmla="*/ 1246736 w 1372740"/>
                <a:gd name="connsiteY1063" fmla="*/ 699808 h 1442525"/>
                <a:gd name="connsiteX1064" fmla="*/ 1233363 w 1372740"/>
                <a:gd name="connsiteY1064" fmla="*/ 697145 h 1442525"/>
                <a:gd name="connsiteX1065" fmla="*/ 1227975 w 1372740"/>
                <a:gd name="connsiteY1065" fmla="*/ 691758 h 1442525"/>
                <a:gd name="connsiteX1066" fmla="*/ 1225313 w 1372740"/>
                <a:gd name="connsiteY1066" fmla="*/ 691758 h 1442525"/>
                <a:gd name="connsiteX1067" fmla="*/ 1211876 w 1372740"/>
                <a:gd name="connsiteY1067" fmla="*/ 705132 h 1442525"/>
                <a:gd name="connsiteX1068" fmla="*/ 1198502 w 1372740"/>
                <a:gd name="connsiteY1068" fmla="*/ 705132 h 1442525"/>
                <a:gd name="connsiteX1069" fmla="*/ 1193114 w 1372740"/>
                <a:gd name="connsiteY1069" fmla="*/ 710519 h 1442525"/>
                <a:gd name="connsiteX1070" fmla="*/ 1198502 w 1372740"/>
                <a:gd name="connsiteY1070" fmla="*/ 718569 h 1442525"/>
                <a:gd name="connsiteX1071" fmla="*/ 1209214 w 1372740"/>
                <a:gd name="connsiteY1071" fmla="*/ 737330 h 1442525"/>
                <a:gd name="connsiteX1072" fmla="*/ 1203826 w 1372740"/>
                <a:gd name="connsiteY1072" fmla="*/ 750767 h 1442525"/>
                <a:gd name="connsiteX1073" fmla="*/ 1211876 w 1372740"/>
                <a:gd name="connsiteY1073" fmla="*/ 766803 h 1442525"/>
                <a:gd name="connsiteX1074" fmla="*/ 1211876 w 1372740"/>
                <a:gd name="connsiteY1074" fmla="*/ 780240 h 1442525"/>
                <a:gd name="connsiteX1075" fmla="*/ 1211876 w 1372740"/>
                <a:gd name="connsiteY1075" fmla="*/ 788290 h 1442525"/>
                <a:gd name="connsiteX1076" fmla="*/ 1201164 w 1372740"/>
                <a:gd name="connsiteY1076" fmla="*/ 796339 h 1442525"/>
                <a:gd name="connsiteX1077" fmla="*/ 1195840 w 1372740"/>
                <a:gd name="connsiteY1077" fmla="*/ 820488 h 1442525"/>
                <a:gd name="connsiteX1078" fmla="*/ 1187791 w 1372740"/>
                <a:gd name="connsiteY1078" fmla="*/ 828474 h 1442525"/>
                <a:gd name="connsiteX1079" fmla="*/ 1163642 w 1372740"/>
                <a:gd name="connsiteY1079" fmla="*/ 847299 h 1442525"/>
                <a:gd name="connsiteX1080" fmla="*/ 1155592 w 1372740"/>
                <a:gd name="connsiteY1080" fmla="*/ 860673 h 1442525"/>
                <a:gd name="connsiteX1081" fmla="*/ 1142155 w 1372740"/>
                <a:gd name="connsiteY1081" fmla="*/ 903583 h 1442525"/>
                <a:gd name="connsiteX1082" fmla="*/ 1134169 w 1372740"/>
                <a:gd name="connsiteY1082" fmla="*/ 911632 h 1442525"/>
                <a:gd name="connsiteX1083" fmla="*/ 1131443 w 1372740"/>
                <a:gd name="connsiteY1083" fmla="*/ 919682 h 1442525"/>
                <a:gd name="connsiteX1084" fmla="*/ 1128781 w 1372740"/>
                <a:gd name="connsiteY1084" fmla="*/ 933056 h 1442525"/>
                <a:gd name="connsiteX1085" fmla="*/ 1120732 w 1372740"/>
                <a:gd name="connsiteY1085" fmla="*/ 943767 h 1442525"/>
                <a:gd name="connsiteX1086" fmla="*/ 1115344 w 1372740"/>
                <a:gd name="connsiteY1086" fmla="*/ 959867 h 1442525"/>
                <a:gd name="connsiteX1087" fmla="*/ 1104633 w 1372740"/>
                <a:gd name="connsiteY1087" fmla="*/ 975966 h 1442525"/>
                <a:gd name="connsiteX1088" fmla="*/ 1093921 w 1372740"/>
                <a:gd name="connsiteY1088" fmla="*/ 984015 h 1442525"/>
                <a:gd name="connsiteX1089" fmla="*/ 1088533 w 1372740"/>
                <a:gd name="connsiteY1089" fmla="*/ 992065 h 1442525"/>
                <a:gd name="connsiteX1090" fmla="*/ 1091259 w 1372740"/>
                <a:gd name="connsiteY1090" fmla="*/ 997452 h 1442525"/>
                <a:gd name="connsiteX1091" fmla="*/ 1096583 w 1372740"/>
                <a:gd name="connsiteY1091" fmla="*/ 1002777 h 1442525"/>
                <a:gd name="connsiteX1092" fmla="*/ 1112682 w 1372740"/>
                <a:gd name="connsiteY1092" fmla="*/ 1002777 h 1442525"/>
                <a:gd name="connsiteX1093" fmla="*/ 1120732 w 1372740"/>
                <a:gd name="connsiteY1093" fmla="*/ 1008164 h 1442525"/>
                <a:gd name="connsiteX1094" fmla="*/ 1123394 w 1372740"/>
                <a:gd name="connsiteY1094" fmla="*/ 1013488 h 1442525"/>
                <a:gd name="connsiteX1095" fmla="*/ 1120732 w 1372740"/>
                <a:gd name="connsiteY1095" fmla="*/ 1029587 h 1442525"/>
                <a:gd name="connsiteX1096" fmla="*/ 1123394 w 1372740"/>
                <a:gd name="connsiteY1096" fmla="*/ 1034975 h 1442525"/>
                <a:gd name="connsiteX1097" fmla="*/ 1126119 w 1372740"/>
                <a:gd name="connsiteY1097" fmla="*/ 1040299 h 1442525"/>
                <a:gd name="connsiteX1098" fmla="*/ 1134169 w 1372740"/>
                <a:gd name="connsiteY1098" fmla="*/ 1043024 h 1442525"/>
                <a:gd name="connsiteX1099" fmla="*/ 1139493 w 1372740"/>
                <a:gd name="connsiteY1099" fmla="*/ 1051074 h 1442525"/>
                <a:gd name="connsiteX1100" fmla="*/ 1147542 w 1372740"/>
                <a:gd name="connsiteY1100" fmla="*/ 1045687 h 1442525"/>
                <a:gd name="connsiteX1101" fmla="*/ 1152930 w 1372740"/>
                <a:gd name="connsiteY1101" fmla="*/ 1045687 h 1442525"/>
                <a:gd name="connsiteX1102" fmla="*/ 1152930 w 1372740"/>
                <a:gd name="connsiteY1102" fmla="*/ 1056399 h 1442525"/>
                <a:gd name="connsiteX1103" fmla="*/ 1152930 w 1372740"/>
                <a:gd name="connsiteY1103" fmla="*/ 1067110 h 1442525"/>
                <a:gd name="connsiteX1104" fmla="*/ 1155592 w 1372740"/>
                <a:gd name="connsiteY1104" fmla="*/ 1077885 h 1442525"/>
                <a:gd name="connsiteX1105" fmla="*/ 1158254 w 1372740"/>
                <a:gd name="connsiteY1105" fmla="*/ 1080547 h 1442525"/>
                <a:gd name="connsiteX1106" fmla="*/ 1174353 w 1372740"/>
                <a:gd name="connsiteY1106" fmla="*/ 1085935 h 1442525"/>
                <a:gd name="connsiteX1107" fmla="*/ 1177015 w 1372740"/>
                <a:gd name="connsiteY1107" fmla="*/ 1085935 h 1442525"/>
                <a:gd name="connsiteX1108" fmla="*/ 1182403 w 1372740"/>
                <a:gd name="connsiteY1108" fmla="*/ 1088597 h 1442525"/>
                <a:gd name="connsiteX1109" fmla="*/ 1185065 w 1372740"/>
                <a:gd name="connsiteY1109" fmla="*/ 1096646 h 1442525"/>
                <a:gd name="connsiteX1110" fmla="*/ 1160979 w 1372740"/>
                <a:gd name="connsiteY1110" fmla="*/ 1131507 h 1442525"/>
                <a:gd name="connsiteX1111" fmla="*/ 1147542 w 1372740"/>
                <a:gd name="connsiteY1111" fmla="*/ 1155592 h 1442525"/>
                <a:gd name="connsiteX1112" fmla="*/ 1144880 w 1372740"/>
                <a:gd name="connsiteY1112" fmla="*/ 1160980 h 1442525"/>
                <a:gd name="connsiteX1113" fmla="*/ 1136831 w 1372740"/>
                <a:gd name="connsiteY1113" fmla="*/ 1158318 h 1442525"/>
                <a:gd name="connsiteX1114" fmla="*/ 1128781 w 1372740"/>
                <a:gd name="connsiteY1114" fmla="*/ 1147606 h 1442525"/>
                <a:gd name="connsiteX1115" fmla="*/ 1110020 w 1372740"/>
                <a:gd name="connsiteY1115" fmla="*/ 1152930 h 1442525"/>
                <a:gd name="connsiteX1116" fmla="*/ 1093921 w 1372740"/>
                <a:gd name="connsiteY1116" fmla="*/ 1147606 h 1442525"/>
                <a:gd name="connsiteX1117" fmla="*/ 1085871 w 1372740"/>
                <a:gd name="connsiteY1117" fmla="*/ 1152930 h 1442525"/>
                <a:gd name="connsiteX1118" fmla="*/ 1080547 w 1372740"/>
                <a:gd name="connsiteY1118" fmla="*/ 1152930 h 1442525"/>
                <a:gd name="connsiteX1119" fmla="*/ 1067110 w 1372740"/>
                <a:gd name="connsiteY1119" fmla="*/ 1147606 h 1442525"/>
                <a:gd name="connsiteX1120" fmla="*/ 1059060 w 1372740"/>
                <a:gd name="connsiteY1120" fmla="*/ 1144880 h 1442525"/>
                <a:gd name="connsiteX1121" fmla="*/ 1013488 w 1372740"/>
                <a:gd name="connsiteY1121" fmla="*/ 1147606 h 1442525"/>
                <a:gd name="connsiteX1122" fmla="*/ 1005439 w 1372740"/>
                <a:gd name="connsiteY1122" fmla="*/ 1150268 h 1442525"/>
                <a:gd name="connsiteX1123" fmla="*/ 994727 w 1372740"/>
                <a:gd name="connsiteY1123" fmla="*/ 1158318 h 1442525"/>
                <a:gd name="connsiteX1124" fmla="*/ 989340 w 1372740"/>
                <a:gd name="connsiteY1124" fmla="*/ 1158318 h 1442525"/>
                <a:gd name="connsiteX1125" fmla="*/ 973240 w 1372740"/>
                <a:gd name="connsiteY1125" fmla="*/ 1150268 h 1442525"/>
                <a:gd name="connsiteX1126" fmla="*/ 959866 w 1372740"/>
                <a:gd name="connsiteY1126" fmla="*/ 1150268 h 1442525"/>
                <a:gd name="connsiteX1127" fmla="*/ 949155 w 1372740"/>
                <a:gd name="connsiteY1127" fmla="*/ 1155592 h 1442525"/>
                <a:gd name="connsiteX1128" fmla="*/ 943767 w 1372740"/>
                <a:gd name="connsiteY1128" fmla="*/ 1160980 h 1442525"/>
                <a:gd name="connsiteX1129" fmla="*/ 930393 w 1372740"/>
                <a:gd name="connsiteY1129" fmla="*/ 1163642 h 1442525"/>
                <a:gd name="connsiteX1130" fmla="*/ 927668 w 1372740"/>
                <a:gd name="connsiteY1130" fmla="*/ 1174417 h 1442525"/>
                <a:gd name="connsiteX1131" fmla="*/ 925006 w 1372740"/>
                <a:gd name="connsiteY1131" fmla="*/ 1182403 h 1442525"/>
                <a:gd name="connsiteX1132" fmla="*/ 914294 w 1372740"/>
                <a:gd name="connsiteY1132" fmla="*/ 1190453 h 1442525"/>
                <a:gd name="connsiteX1133" fmla="*/ 911569 w 1372740"/>
                <a:gd name="connsiteY1133" fmla="*/ 1201228 h 1442525"/>
                <a:gd name="connsiteX1134" fmla="*/ 903583 w 1372740"/>
                <a:gd name="connsiteY1134" fmla="*/ 1206552 h 1442525"/>
                <a:gd name="connsiteX1135" fmla="*/ 892808 w 1372740"/>
                <a:gd name="connsiteY1135" fmla="*/ 1209214 h 1442525"/>
                <a:gd name="connsiteX1136" fmla="*/ 887484 w 1372740"/>
                <a:gd name="connsiteY1136" fmla="*/ 1206552 h 1442525"/>
                <a:gd name="connsiteX1137" fmla="*/ 884758 w 1372740"/>
                <a:gd name="connsiteY1137" fmla="*/ 1198502 h 1442525"/>
                <a:gd name="connsiteX1138" fmla="*/ 884758 w 1372740"/>
                <a:gd name="connsiteY1138" fmla="*/ 1193178 h 1442525"/>
                <a:gd name="connsiteX1139" fmla="*/ 871384 w 1372740"/>
                <a:gd name="connsiteY1139" fmla="*/ 1195840 h 1442525"/>
                <a:gd name="connsiteX1140" fmla="*/ 868722 w 1372740"/>
                <a:gd name="connsiteY1140" fmla="*/ 1203890 h 1442525"/>
                <a:gd name="connsiteX1141" fmla="*/ 879434 w 1372740"/>
                <a:gd name="connsiteY1141" fmla="*/ 1211939 h 1442525"/>
                <a:gd name="connsiteX1142" fmla="*/ 879434 w 1372740"/>
                <a:gd name="connsiteY1142" fmla="*/ 1214601 h 1442525"/>
                <a:gd name="connsiteX1143" fmla="*/ 876772 w 1372740"/>
                <a:gd name="connsiteY1143" fmla="*/ 1222651 h 1442525"/>
                <a:gd name="connsiteX1144" fmla="*/ 876772 w 1372740"/>
                <a:gd name="connsiteY1144" fmla="*/ 1233363 h 1442525"/>
                <a:gd name="connsiteX1145" fmla="*/ 871384 w 1372740"/>
                <a:gd name="connsiteY1145" fmla="*/ 1244074 h 1442525"/>
                <a:gd name="connsiteX1146" fmla="*/ 874047 w 1372740"/>
                <a:gd name="connsiteY1146" fmla="*/ 1254850 h 1442525"/>
                <a:gd name="connsiteX1147" fmla="*/ 871384 w 1372740"/>
                <a:gd name="connsiteY1147" fmla="*/ 1262899 h 1442525"/>
                <a:gd name="connsiteX1148" fmla="*/ 863335 w 1372740"/>
                <a:gd name="connsiteY1148" fmla="*/ 1268223 h 1442525"/>
                <a:gd name="connsiteX1149" fmla="*/ 844573 w 1372740"/>
                <a:gd name="connsiteY1149" fmla="*/ 1289710 h 1442525"/>
                <a:gd name="connsiteX1150" fmla="*/ 849961 w 1372740"/>
                <a:gd name="connsiteY1150" fmla="*/ 1311133 h 1442525"/>
                <a:gd name="connsiteX1151" fmla="*/ 847235 w 1372740"/>
                <a:gd name="connsiteY1151" fmla="*/ 1316521 h 1442525"/>
                <a:gd name="connsiteX1152" fmla="*/ 839186 w 1372740"/>
                <a:gd name="connsiteY1152" fmla="*/ 1321845 h 1442525"/>
                <a:gd name="connsiteX1153" fmla="*/ 836524 w 1372740"/>
                <a:gd name="connsiteY1153" fmla="*/ 1327232 h 1442525"/>
                <a:gd name="connsiteX1154" fmla="*/ 836524 w 1372740"/>
                <a:gd name="connsiteY1154" fmla="*/ 1332556 h 1442525"/>
                <a:gd name="connsiteX1155" fmla="*/ 823087 w 1372740"/>
                <a:gd name="connsiteY1155" fmla="*/ 1337944 h 1442525"/>
                <a:gd name="connsiteX1156" fmla="*/ 817763 w 1372740"/>
                <a:gd name="connsiteY1156" fmla="*/ 1345994 h 1442525"/>
                <a:gd name="connsiteX1157" fmla="*/ 809713 w 1372740"/>
                <a:gd name="connsiteY1157" fmla="*/ 1345994 h 1442525"/>
                <a:gd name="connsiteX1158" fmla="*/ 804326 w 1372740"/>
                <a:gd name="connsiteY1158" fmla="*/ 1359367 h 1442525"/>
                <a:gd name="connsiteX1159" fmla="*/ 790952 w 1372740"/>
                <a:gd name="connsiteY1159" fmla="*/ 1356705 h 1442525"/>
                <a:gd name="connsiteX1160" fmla="*/ 782902 w 1372740"/>
                <a:gd name="connsiteY1160" fmla="*/ 1362093 h 1442525"/>
                <a:gd name="connsiteX1161" fmla="*/ 772191 w 1372740"/>
                <a:gd name="connsiteY1161" fmla="*/ 1348656 h 1442525"/>
                <a:gd name="connsiteX1162" fmla="*/ 764141 w 1372740"/>
                <a:gd name="connsiteY1162" fmla="*/ 1351381 h 1442525"/>
                <a:gd name="connsiteX1163" fmla="*/ 761479 w 1372740"/>
                <a:gd name="connsiteY1163" fmla="*/ 1359367 h 1442525"/>
                <a:gd name="connsiteX1164" fmla="*/ 750704 w 1372740"/>
                <a:gd name="connsiteY1164" fmla="*/ 1362093 h 1442525"/>
                <a:gd name="connsiteX1165" fmla="*/ 748042 w 1372740"/>
                <a:gd name="connsiteY1165" fmla="*/ 1367417 h 1442525"/>
                <a:gd name="connsiteX1166" fmla="*/ 745380 w 1372740"/>
                <a:gd name="connsiteY1166" fmla="*/ 1380854 h 1442525"/>
                <a:gd name="connsiteX1167" fmla="*/ 731942 w 1372740"/>
                <a:gd name="connsiteY1167" fmla="*/ 1378192 h 1442525"/>
                <a:gd name="connsiteX1168" fmla="*/ 731942 w 1372740"/>
                <a:gd name="connsiteY1168" fmla="*/ 1388904 h 1442525"/>
                <a:gd name="connsiteX1169" fmla="*/ 729280 w 1372740"/>
                <a:gd name="connsiteY1169" fmla="*/ 1394228 h 1442525"/>
                <a:gd name="connsiteX1170" fmla="*/ 713181 w 1372740"/>
                <a:gd name="connsiteY1170" fmla="*/ 1378192 h 1442525"/>
                <a:gd name="connsiteX1171" fmla="*/ 710519 w 1372740"/>
                <a:gd name="connsiteY1171" fmla="*/ 1399615 h 1442525"/>
                <a:gd name="connsiteX1172" fmla="*/ 702470 w 1372740"/>
                <a:gd name="connsiteY1172" fmla="*/ 1396953 h 1442525"/>
                <a:gd name="connsiteX1173" fmla="*/ 694420 w 1372740"/>
                <a:gd name="connsiteY1173" fmla="*/ 1386242 h 1442525"/>
                <a:gd name="connsiteX1174" fmla="*/ 689033 w 1372740"/>
                <a:gd name="connsiteY1174" fmla="*/ 1394228 h 1442525"/>
                <a:gd name="connsiteX1175" fmla="*/ 686370 w 1372740"/>
                <a:gd name="connsiteY1175" fmla="*/ 1421039 h 1442525"/>
                <a:gd name="connsiteX1176" fmla="*/ 675659 w 1372740"/>
                <a:gd name="connsiteY1176" fmla="*/ 1423764 h 1442525"/>
                <a:gd name="connsiteX1177" fmla="*/ 670271 w 1372740"/>
                <a:gd name="connsiteY1177" fmla="*/ 1442525 h 1442525"/>
                <a:gd name="connsiteX1178" fmla="*/ 656898 w 1372740"/>
                <a:gd name="connsiteY1178" fmla="*/ 1439863 h 1442525"/>
                <a:gd name="connsiteX1179" fmla="*/ 646186 w 1372740"/>
                <a:gd name="connsiteY1179" fmla="*/ 1442525 h 1442525"/>
                <a:gd name="connsiteX1180" fmla="*/ 638136 w 1372740"/>
                <a:gd name="connsiteY1180" fmla="*/ 1442525 h 1442525"/>
                <a:gd name="connsiteX1181" fmla="*/ 630087 w 1372740"/>
                <a:gd name="connsiteY1181" fmla="*/ 1442525 h 1442525"/>
                <a:gd name="connsiteX1182" fmla="*/ 622037 w 1372740"/>
                <a:gd name="connsiteY1182" fmla="*/ 1439863 h 1442525"/>
                <a:gd name="connsiteX1183" fmla="*/ 616649 w 1372740"/>
                <a:gd name="connsiteY1183" fmla="*/ 1434476 h 1442525"/>
                <a:gd name="connsiteX1184" fmla="*/ 613987 w 1372740"/>
                <a:gd name="connsiteY1184" fmla="*/ 1429088 h 1442525"/>
                <a:gd name="connsiteX1185" fmla="*/ 619375 w 1372740"/>
                <a:gd name="connsiteY1185" fmla="*/ 1421039 h 1442525"/>
                <a:gd name="connsiteX1186" fmla="*/ 616649 w 1372740"/>
                <a:gd name="connsiteY1186" fmla="*/ 1418377 h 1442525"/>
                <a:gd name="connsiteX1187" fmla="*/ 608600 w 1372740"/>
                <a:gd name="connsiteY1187" fmla="*/ 1418377 h 1442525"/>
                <a:gd name="connsiteX1188" fmla="*/ 597888 w 1372740"/>
                <a:gd name="connsiteY1188" fmla="*/ 1421039 h 1442525"/>
                <a:gd name="connsiteX1189" fmla="*/ 597888 w 1372740"/>
                <a:gd name="connsiteY1189" fmla="*/ 1421039 h 144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Lst>
              <a:rect l="l" t="t" r="r" b="b"/>
              <a:pathLst>
                <a:path w="1372740" h="1442525">
                  <a:moveTo>
                    <a:pt x="597888" y="1421039"/>
                  </a:moveTo>
                  <a:lnTo>
                    <a:pt x="595226" y="1415715"/>
                  </a:lnTo>
                  <a:lnTo>
                    <a:pt x="595226" y="1410327"/>
                  </a:lnTo>
                  <a:lnTo>
                    <a:pt x="592501" y="1407665"/>
                  </a:lnTo>
                  <a:lnTo>
                    <a:pt x="589839" y="1405003"/>
                  </a:lnTo>
                  <a:lnTo>
                    <a:pt x="587177" y="1396953"/>
                  </a:lnTo>
                  <a:lnTo>
                    <a:pt x="579127" y="1391566"/>
                  </a:lnTo>
                  <a:lnTo>
                    <a:pt x="576465" y="1394228"/>
                  </a:lnTo>
                  <a:lnTo>
                    <a:pt x="571077" y="1394228"/>
                  </a:lnTo>
                  <a:lnTo>
                    <a:pt x="568415" y="1388904"/>
                  </a:lnTo>
                  <a:lnTo>
                    <a:pt x="565690" y="1386242"/>
                  </a:lnTo>
                  <a:lnTo>
                    <a:pt x="563028" y="1386242"/>
                  </a:lnTo>
                  <a:lnTo>
                    <a:pt x="557704" y="1383516"/>
                  </a:lnTo>
                  <a:lnTo>
                    <a:pt x="552316" y="1380854"/>
                  </a:lnTo>
                  <a:lnTo>
                    <a:pt x="544267" y="1375466"/>
                  </a:lnTo>
                  <a:lnTo>
                    <a:pt x="541605" y="1372805"/>
                  </a:lnTo>
                  <a:lnTo>
                    <a:pt x="536217" y="1370143"/>
                  </a:lnTo>
                  <a:lnTo>
                    <a:pt x="533555" y="1364755"/>
                  </a:lnTo>
                  <a:lnTo>
                    <a:pt x="533555" y="1359367"/>
                  </a:lnTo>
                  <a:lnTo>
                    <a:pt x="533555" y="1351381"/>
                  </a:lnTo>
                  <a:lnTo>
                    <a:pt x="536217" y="1345994"/>
                  </a:lnTo>
                  <a:lnTo>
                    <a:pt x="541605" y="1340606"/>
                  </a:lnTo>
                  <a:lnTo>
                    <a:pt x="544267" y="1337944"/>
                  </a:lnTo>
                  <a:lnTo>
                    <a:pt x="544267" y="1332556"/>
                  </a:lnTo>
                  <a:lnTo>
                    <a:pt x="546929" y="1329894"/>
                  </a:lnTo>
                  <a:lnTo>
                    <a:pt x="549654" y="1327232"/>
                  </a:lnTo>
                  <a:lnTo>
                    <a:pt x="549654" y="1321845"/>
                  </a:lnTo>
                  <a:lnTo>
                    <a:pt x="546929" y="1319183"/>
                  </a:lnTo>
                  <a:lnTo>
                    <a:pt x="541605" y="1316521"/>
                  </a:lnTo>
                  <a:lnTo>
                    <a:pt x="538879" y="1313795"/>
                  </a:lnTo>
                  <a:lnTo>
                    <a:pt x="536217" y="1305746"/>
                  </a:lnTo>
                  <a:lnTo>
                    <a:pt x="533555" y="1303084"/>
                  </a:lnTo>
                  <a:lnTo>
                    <a:pt x="530893" y="1297759"/>
                  </a:lnTo>
                  <a:lnTo>
                    <a:pt x="530893" y="1292372"/>
                  </a:lnTo>
                  <a:lnTo>
                    <a:pt x="528168" y="1286984"/>
                  </a:lnTo>
                  <a:lnTo>
                    <a:pt x="525506" y="1281660"/>
                  </a:lnTo>
                  <a:lnTo>
                    <a:pt x="517456" y="1278935"/>
                  </a:lnTo>
                  <a:lnTo>
                    <a:pt x="506744" y="1276273"/>
                  </a:lnTo>
                  <a:lnTo>
                    <a:pt x="501356" y="1270885"/>
                  </a:lnTo>
                  <a:lnTo>
                    <a:pt x="493307" y="1262899"/>
                  </a:lnTo>
                  <a:lnTo>
                    <a:pt x="485257" y="1252124"/>
                  </a:lnTo>
                  <a:lnTo>
                    <a:pt x="479933" y="1241412"/>
                  </a:lnTo>
                  <a:lnTo>
                    <a:pt x="477208" y="1238750"/>
                  </a:lnTo>
                  <a:lnTo>
                    <a:pt x="471884" y="1238750"/>
                  </a:lnTo>
                  <a:lnTo>
                    <a:pt x="466496" y="1244074"/>
                  </a:lnTo>
                  <a:lnTo>
                    <a:pt x="463834" y="1249462"/>
                  </a:lnTo>
                  <a:lnTo>
                    <a:pt x="463834" y="1254850"/>
                  </a:lnTo>
                  <a:lnTo>
                    <a:pt x="463834" y="1260173"/>
                  </a:lnTo>
                  <a:lnTo>
                    <a:pt x="463834" y="1262899"/>
                  </a:lnTo>
                  <a:lnTo>
                    <a:pt x="458447" y="1262899"/>
                  </a:lnTo>
                  <a:lnTo>
                    <a:pt x="453122" y="1262899"/>
                  </a:lnTo>
                  <a:lnTo>
                    <a:pt x="447735" y="1260173"/>
                  </a:lnTo>
                  <a:lnTo>
                    <a:pt x="442411" y="1254850"/>
                  </a:lnTo>
                  <a:lnTo>
                    <a:pt x="434361" y="1252124"/>
                  </a:lnTo>
                  <a:lnTo>
                    <a:pt x="428974" y="1252124"/>
                  </a:lnTo>
                  <a:lnTo>
                    <a:pt x="418262" y="1249462"/>
                  </a:lnTo>
                  <a:lnTo>
                    <a:pt x="410213" y="1249462"/>
                  </a:lnTo>
                  <a:lnTo>
                    <a:pt x="396775" y="1244074"/>
                  </a:lnTo>
                  <a:lnTo>
                    <a:pt x="391451" y="1241412"/>
                  </a:lnTo>
                  <a:lnTo>
                    <a:pt x="378014" y="1241412"/>
                  </a:lnTo>
                  <a:lnTo>
                    <a:pt x="369964" y="1244074"/>
                  </a:lnTo>
                  <a:lnTo>
                    <a:pt x="361915" y="1246800"/>
                  </a:lnTo>
                  <a:lnTo>
                    <a:pt x="353929" y="1249462"/>
                  </a:lnTo>
                  <a:lnTo>
                    <a:pt x="348541" y="1252124"/>
                  </a:lnTo>
                  <a:lnTo>
                    <a:pt x="340492" y="1246800"/>
                  </a:lnTo>
                  <a:lnTo>
                    <a:pt x="335104" y="1244074"/>
                  </a:lnTo>
                  <a:lnTo>
                    <a:pt x="335104" y="1238750"/>
                  </a:lnTo>
                  <a:lnTo>
                    <a:pt x="329780" y="1233363"/>
                  </a:lnTo>
                  <a:lnTo>
                    <a:pt x="324392" y="1233363"/>
                  </a:lnTo>
                  <a:lnTo>
                    <a:pt x="321730" y="1233363"/>
                  </a:lnTo>
                  <a:lnTo>
                    <a:pt x="316343" y="1238750"/>
                  </a:lnTo>
                  <a:lnTo>
                    <a:pt x="313681" y="1244074"/>
                  </a:lnTo>
                  <a:lnTo>
                    <a:pt x="311019" y="1249462"/>
                  </a:lnTo>
                  <a:lnTo>
                    <a:pt x="308293" y="1254850"/>
                  </a:lnTo>
                  <a:lnTo>
                    <a:pt x="305631" y="1262899"/>
                  </a:lnTo>
                  <a:lnTo>
                    <a:pt x="300307" y="1273611"/>
                  </a:lnTo>
                  <a:lnTo>
                    <a:pt x="294920" y="1278935"/>
                  </a:lnTo>
                  <a:lnTo>
                    <a:pt x="292257" y="1281660"/>
                  </a:lnTo>
                  <a:lnTo>
                    <a:pt x="286870" y="1284322"/>
                  </a:lnTo>
                  <a:lnTo>
                    <a:pt x="284208" y="1284322"/>
                  </a:lnTo>
                  <a:lnTo>
                    <a:pt x="278820" y="1281660"/>
                  </a:lnTo>
                  <a:lnTo>
                    <a:pt x="276158" y="1281660"/>
                  </a:lnTo>
                  <a:lnTo>
                    <a:pt x="268108" y="1281660"/>
                  </a:lnTo>
                  <a:lnTo>
                    <a:pt x="262721" y="1278935"/>
                  </a:lnTo>
                  <a:lnTo>
                    <a:pt x="257397" y="1276273"/>
                  </a:lnTo>
                  <a:lnTo>
                    <a:pt x="252009" y="1270885"/>
                  </a:lnTo>
                  <a:lnTo>
                    <a:pt x="243960" y="1268223"/>
                  </a:lnTo>
                  <a:lnTo>
                    <a:pt x="238636" y="1262899"/>
                  </a:lnTo>
                  <a:lnTo>
                    <a:pt x="233248" y="1257511"/>
                  </a:lnTo>
                  <a:lnTo>
                    <a:pt x="227861" y="1254850"/>
                  </a:lnTo>
                  <a:lnTo>
                    <a:pt x="225199" y="1252124"/>
                  </a:lnTo>
                  <a:lnTo>
                    <a:pt x="217149" y="1254850"/>
                  </a:lnTo>
                  <a:lnTo>
                    <a:pt x="214487" y="1260173"/>
                  </a:lnTo>
                  <a:lnTo>
                    <a:pt x="203775" y="1262899"/>
                  </a:lnTo>
                  <a:lnTo>
                    <a:pt x="198388" y="1265561"/>
                  </a:lnTo>
                  <a:lnTo>
                    <a:pt x="190338" y="1270885"/>
                  </a:lnTo>
                  <a:lnTo>
                    <a:pt x="182288" y="1273611"/>
                  </a:lnTo>
                  <a:lnTo>
                    <a:pt x="174239" y="1276273"/>
                  </a:lnTo>
                  <a:lnTo>
                    <a:pt x="168915" y="1281660"/>
                  </a:lnTo>
                  <a:lnTo>
                    <a:pt x="166189" y="1286984"/>
                  </a:lnTo>
                  <a:lnTo>
                    <a:pt x="166189" y="1295034"/>
                  </a:lnTo>
                  <a:lnTo>
                    <a:pt x="163527" y="1303084"/>
                  </a:lnTo>
                  <a:lnTo>
                    <a:pt x="163527" y="1311133"/>
                  </a:lnTo>
                  <a:lnTo>
                    <a:pt x="160865" y="1316521"/>
                  </a:lnTo>
                  <a:lnTo>
                    <a:pt x="158203" y="1324570"/>
                  </a:lnTo>
                  <a:lnTo>
                    <a:pt x="155478" y="1329894"/>
                  </a:lnTo>
                  <a:lnTo>
                    <a:pt x="152815" y="1332556"/>
                  </a:lnTo>
                  <a:lnTo>
                    <a:pt x="147428" y="1332556"/>
                  </a:lnTo>
                  <a:lnTo>
                    <a:pt x="139378" y="1332556"/>
                  </a:lnTo>
                  <a:lnTo>
                    <a:pt x="134054" y="1332556"/>
                  </a:lnTo>
                  <a:lnTo>
                    <a:pt x="126005" y="1332556"/>
                  </a:lnTo>
                  <a:lnTo>
                    <a:pt x="120617" y="1332556"/>
                  </a:lnTo>
                  <a:lnTo>
                    <a:pt x="115293" y="1329894"/>
                  </a:lnTo>
                  <a:lnTo>
                    <a:pt x="109906" y="1324570"/>
                  </a:lnTo>
                  <a:lnTo>
                    <a:pt x="109906" y="1319183"/>
                  </a:lnTo>
                  <a:lnTo>
                    <a:pt x="117955" y="1303084"/>
                  </a:lnTo>
                  <a:lnTo>
                    <a:pt x="126005" y="1284322"/>
                  </a:lnTo>
                  <a:lnTo>
                    <a:pt x="134054" y="1273611"/>
                  </a:lnTo>
                  <a:lnTo>
                    <a:pt x="139378" y="1265561"/>
                  </a:lnTo>
                  <a:lnTo>
                    <a:pt x="147428" y="1257511"/>
                  </a:lnTo>
                  <a:lnTo>
                    <a:pt x="150153" y="1249462"/>
                  </a:lnTo>
                  <a:lnTo>
                    <a:pt x="158203" y="1246800"/>
                  </a:lnTo>
                  <a:lnTo>
                    <a:pt x="163527" y="1246800"/>
                  </a:lnTo>
                  <a:lnTo>
                    <a:pt x="168915" y="1249462"/>
                  </a:lnTo>
                  <a:lnTo>
                    <a:pt x="168915" y="1246800"/>
                  </a:lnTo>
                  <a:lnTo>
                    <a:pt x="168915" y="1244074"/>
                  </a:lnTo>
                  <a:lnTo>
                    <a:pt x="171577" y="1241412"/>
                  </a:lnTo>
                  <a:lnTo>
                    <a:pt x="174239" y="1238750"/>
                  </a:lnTo>
                  <a:lnTo>
                    <a:pt x="174239" y="1236088"/>
                  </a:lnTo>
                  <a:lnTo>
                    <a:pt x="176964" y="1233363"/>
                  </a:lnTo>
                  <a:lnTo>
                    <a:pt x="182288" y="1233363"/>
                  </a:lnTo>
                  <a:lnTo>
                    <a:pt x="185014" y="1230701"/>
                  </a:lnTo>
                  <a:lnTo>
                    <a:pt x="187676" y="1230701"/>
                  </a:lnTo>
                  <a:lnTo>
                    <a:pt x="190338" y="1228038"/>
                  </a:lnTo>
                  <a:lnTo>
                    <a:pt x="193000" y="1230701"/>
                  </a:lnTo>
                  <a:lnTo>
                    <a:pt x="193000" y="1228038"/>
                  </a:lnTo>
                  <a:lnTo>
                    <a:pt x="195726" y="1228038"/>
                  </a:lnTo>
                  <a:lnTo>
                    <a:pt x="198388" y="1230701"/>
                  </a:lnTo>
                  <a:lnTo>
                    <a:pt x="198388" y="1228038"/>
                  </a:lnTo>
                  <a:lnTo>
                    <a:pt x="198388" y="1225313"/>
                  </a:lnTo>
                  <a:lnTo>
                    <a:pt x="201050" y="1222651"/>
                  </a:lnTo>
                  <a:lnTo>
                    <a:pt x="203775" y="1222651"/>
                  </a:lnTo>
                  <a:lnTo>
                    <a:pt x="206437" y="1219989"/>
                  </a:lnTo>
                  <a:lnTo>
                    <a:pt x="209099" y="1219989"/>
                  </a:lnTo>
                  <a:lnTo>
                    <a:pt x="211825" y="1217263"/>
                  </a:lnTo>
                  <a:lnTo>
                    <a:pt x="214487" y="1214601"/>
                  </a:lnTo>
                  <a:lnTo>
                    <a:pt x="214487" y="1209214"/>
                  </a:lnTo>
                  <a:lnTo>
                    <a:pt x="217149" y="1209214"/>
                  </a:lnTo>
                  <a:lnTo>
                    <a:pt x="219811" y="1209214"/>
                  </a:lnTo>
                  <a:lnTo>
                    <a:pt x="222536" y="1209214"/>
                  </a:lnTo>
                  <a:lnTo>
                    <a:pt x="227861" y="1209214"/>
                  </a:lnTo>
                  <a:lnTo>
                    <a:pt x="230586" y="1206552"/>
                  </a:lnTo>
                  <a:lnTo>
                    <a:pt x="233248" y="1203890"/>
                  </a:lnTo>
                  <a:lnTo>
                    <a:pt x="235910" y="1201228"/>
                  </a:lnTo>
                  <a:lnTo>
                    <a:pt x="238636" y="1198502"/>
                  </a:lnTo>
                  <a:lnTo>
                    <a:pt x="243960" y="1198502"/>
                  </a:lnTo>
                  <a:lnTo>
                    <a:pt x="243960" y="1193178"/>
                  </a:lnTo>
                  <a:lnTo>
                    <a:pt x="246622" y="1190453"/>
                  </a:lnTo>
                  <a:lnTo>
                    <a:pt x="249347" y="1190453"/>
                  </a:lnTo>
                  <a:lnTo>
                    <a:pt x="249347" y="1187791"/>
                  </a:lnTo>
                  <a:lnTo>
                    <a:pt x="252009" y="1185129"/>
                  </a:lnTo>
                  <a:lnTo>
                    <a:pt x="252009" y="1182403"/>
                  </a:lnTo>
                  <a:lnTo>
                    <a:pt x="252009" y="1179741"/>
                  </a:lnTo>
                  <a:lnTo>
                    <a:pt x="252009" y="1174417"/>
                  </a:lnTo>
                  <a:lnTo>
                    <a:pt x="252009" y="1171692"/>
                  </a:lnTo>
                  <a:lnTo>
                    <a:pt x="252009" y="1169029"/>
                  </a:lnTo>
                  <a:lnTo>
                    <a:pt x="252009" y="1163642"/>
                  </a:lnTo>
                  <a:lnTo>
                    <a:pt x="252009" y="1160980"/>
                  </a:lnTo>
                  <a:lnTo>
                    <a:pt x="254671" y="1158318"/>
                  </a:lnTo>
                  <a:lnTo>
                    <a:pt x="257397" y="1155592"/>
                  </a:lnTo>
                  <a:lnTo>
                    <a:pt x="257397" y="1152930"/>
                  </a:lnTo>
                  <a:lnTo>
                    <a:pt x="254671" y="1152930"/>
                  </a:lnTo>
                  <a:lnTo>
                    <a:pt x="254671" y="1147606"/>
                  </a:lnTo>
                  <a:lnTo>
                    <a:pt x="252009" y="1142218"/>
                  </a:lnTo>
                  <a:lnTo>
                    <a:pt x="252009" y="1139557"/>
                  </a:lnTo>
                  <a:lnTo>
                    <a:pt x="252009" y="1136831"/>
                  </a:lnTo>
                  <a:lnTo>
                    <a:pt x="249347" y="1136831"/>
                  </a:lnTo>
                  <a:lnTo>
                    <a:pt x="249347" y="1134169"/>
                  </a:lnTo>
                  <a:lnTo>
                    <a:pt x="252009" y="1131507"/>
                  </a:lnTo>
                  <a:lnTo>
                    <a:pt x="252009" y="1128781"/>
                  </a:lnTo>
                  <a:lnTo>
                    <a:pt x="252009" y="1126119"/>
                  </a:lnTo>
                  <a:lnTo>
                    <a:pt x="252009" y="1120732"/>
                  </a:lnTo>
                  <a:lnTo>
                    <a:pt x="249347" y="1118070"/>
                  </a:lnTo>
                  <a:lnTo>
                    <a:pt x="246622" y="1115408"/>
                  </a:lnTo>
                  <a:lnTo>
                    <a:pt x="246622" y="1112745"/>
                  </a:lnTo>
                  <a:lnTo>
                    <a:pt x="243960" y="1107358"/>
                  </a:lnTo>
                  <a:lnTo>
                    <a:pt x="246622" y="1104696"/>
                  </a:lnTo>
                  <a:lnTo>
                    <a:pt x="246622" y="1101971"/>
                  </a:lnTo>
                  <a:lnTo>
                    <a:pt x="243960" y="1099308"/>
                  </a:lnTo>
                  <a:lnTo>
                    <a:pt x="243960" y="1096646"/>
                  </a:lnTo>
                  <a:lnTo>
                    <a:pt x="246622" y="1093921"/>
                  </a:lnTo>
                  <a:lnTo>
                    <a:pt x="246622" y="1091259"/>
                  </a:lnTo>
                  <a:lnTo>
                    <a:pt x="246622" y="1085935"/>
                  </a:lnTo>
                  <a:lnTo>
                    <a:pt x="249347" y="1083209"/>
                  </a:lnTo>
                  <a:lnTo>
                    <a:pt x="252009" y="1080547"/>
                  </a:lnTo>
                  <a:lnTo>
                    <a:pt x="252009" y="1077885"/>
                  </a:lnTo>
                  <a:lnTo>
                    <a:pt x="252009" y="1075160"/>
                  </a:lnTo>
                  <a:lnTo>
                    <a:pt x="252009" y="1072498"/>
                  </a:lnTo>
                  <a:lnTo>
                    <a:pt x="254671" y="1069836"/>
                  </a:lnTo>
                  <a:lnTo>
                    <a:pt x="254671" y="1064448"/>
                  </a:lnTo>
                  <a:lnTo>
                    <a:pt x="257397" y="1064448"/>
                  </a:lnTo>
                  <a:lnTo>
                    <a:pt x="260059" y="1064448"/>
                  </a:lnTo>
                  <a:lnTo>
                    <a:pt x="262721" y="1061786"/>
                  </a:lnTo>
                  <a:lnTo>
                    <a:pt x="265446" y="1061786"/>
                  </a:lnTo>
                  <a:lnTo>
                    <a:pt x="265446" y="1059124"/>
                  </a:lnTo>
                  <a:lnTo>
                    <a:pt x="268108" y="1056399"/>
                  </a:lnTo>
                  <a:lnTo>
                    <a:pt x="270771" y="1053736"/>
                  </a:lnTo>
                  <a:lnTo>
                    <a:pt x="273496" y="1053736"/>
                  </a:lnTo>
                  <a:lnTo>
                    <a:pt x="273496" y="1051074"/>
                  </a:lnTo>
                  <a:lnTo>
                    <a:pt x="276158" y="1048349"/>
                  </a:lnTo>
                  <a:lnTo>
                    <a:pt x="273496" y="1045687"/>
                  </a:lnTo>
                  <a:lnTo>
                    <a:pt x="273496" y="1043024"/>
                  </a:lnTo>
                  <a:lnTo>
                    <a:pt x="273496" y="1040299"/>
                  </a:lnTo>
                  <a:lnTo>
                    <a:pt x="273496" y="1037637"/>
                  </a:lnTo>
                  <a:lnTo>
                    <a:pt x="273496" y="1034975"/>
                  </a:lnTo>
                  <a:lnTo>
                    <a:pt x="270771" y="1032250"/>
                  </a:lnTo>
                  <a:lnTo>
                    <a:pt x="270771" y="1029587"/>
                  </a:lnTo>
                  <a:lnTo>
                    <a:pt x="268108" y="1024263"/>
                  </a:lnTo>
                  <a:lnTo>
                    <a:pt x="265446" y="1021538"/>
                  </a:lnTo>
                  <a:lnTo>
                    <a:pt x="262721" y="1021538"/>
                  </a:lnTo>
                  <a:lnTo>
                    <a:pt x="260059" y="1018876"/>
                  </a:lnTo>
                  <a:lnTo>
                    <a:pt x="257397" y="1013488"/>
                  </a:lnTo>
                  <a:lnTo>
                    <a:pt x="254671" y="1013488"/>
                  </a:lnTo>
                  <a:lnTo>
                    <a:pt x="252009" y="1010826"/>
                  </a:lnTo>
                  <a:lnTo>
                    <a:pt x="249347" y="1008164"/>
                  </a:lnTo>
                  <a:lnTo>
                    <a:pt x="246622" y="1008164"/>
                  </a:lnTo>
                  <a:lnTo>
                    <a:pt x="243960" y="1005439"/>
                  </a:lnTo>
                  <a:lnTo>
                    <a:pt x="241298" y="1005439"/>
                  </a:lnTo>
                  <a:lnTo>
                    <a:pt x="238636" y="1005439"/>
                  </a:lnTo>
                  <a:lnTo>
                    <a:pt x="233248" y="1002777"/>
                  </a:lnTo>
                  <a:lnTo>
                    <a:pt x="230586" y="1002777"/>
                  </a:lnTo>
                  <a:lnTo>
                    <a:pt x="227861" y="1005439"/>
                  </a:lnTo>
                  <a:lnTo>
                    <a:pt x="225199" y="1005439"/>
                  </a:lnTo>
                  <a:lnTo>
                    <a:pt x="222536" y="1008164"/>
                  </a:lnTo>
                  <a:lnTo>
                    <a:pt x="219811" y="1008164"/>
                  </a:lnTo>
                  <a:lnTo>
                    <a:pt x="217149" y="1005439"/>
                  </a:lnTo>
                  <a:lnTo>
                    <a:pt x="214487" y="1005439"/>
                  </a:lnTo>
                  <a:lnTo>
                    <a:pt x="211825" y="1002777"/>
                  </a:lnTo>
                  <a:lnTo>
                    <a:pt x="209099" y="1002777"/>
                  </a:lnTo>
                  <a:lnTo>
                    <a:pt x="206437" y="1000115"/>
                  </a:lnTo>
                  <a:lnTo>
                    <a:pt x="203775" y="1000115"/>
                  </a:lnTo>
                  <a:lnTo>
                    <a:pt x="201050" y="997452"/>
                  </a:lnTo>
                  <a:lnTo>
                    <a:pt x="201050" y="994727"/>
                  </a:lnTo>
                  <a:lnTo>
                    <a:pt x="201050" y="992065"/>
                  </a:lnTo>
                  <a:lnTo>
                    <a:pt x="201050" y="989403"/>
                  </a:lnTo>
                  <a:lnTo>
                    <a:pt x="198388" y="986678"/>
                  </a:lnTo>
                  <a:lnTo>
                    <a:pt x="198388" y="984015"/>
                  </a:lnTo>
                  <a:lnTo>
                    <a:pt x="195726" y="981353"/>
                  </a:lnTo>
                  <a:lnTo>
                    <a:pt x="195726" y="978628"/>
                  </a:lnTo>
                  <a:lnTo>
                    <a:pt x="193000" y="978628"/>
                  </a:lnTo>
                  <a:lnTo>
                    <a:pt x="193000" y="975966"/>
                  </a:lnTo>
                  <a:lnTo>
                    <a:pt x="190338" y="973304"/>
                  </a:lnTo>
                  <a:lnTo>
                    <a:pt x="187676" y="973304"/>
                  </a:lnTo>
                  <a:lnTo>
                    <a:pt x="185014" y="970578"/>
                  </a:lnTo>
                  <a:lnTo>
                    <a:pt x="182288" y="970578"/>
                  </a:lnTo>
                  <a:lnTo>
                    <a:pt x="179627" y="967916"/>
                  </a:lnTo>
                  <a:lnTo>
                    <a:pt x="179627" y="965254"/>
                  </a:lnTo>
                  <a:lnTo>
                    <a:pt x="176964" y="959867"/>
                  </a:lnTo>
                  <a:lnTo>
                    <a:pt x="176964" y="957205"/>
                  </a:lnTo>
                  <a:lnTo>
                    <a:pt x="176964" y="954543"/>
                  </a:lnTo>
                  <a:lnTo>
                    <a:pt x="174239" y="951817"/>
                  </a:lnTo>
                  <a:lnTo>
                    <a:pt x="171577" y="949155"/>
                  </a:lnTo>
                  <a:lnTo>
                    <a:pt x="168915" y="949155"/>
                  </a:lnTo>
                  <a:lnTo>
                    <a:pt x="166189" y="946493"/>
                  </a:lnTo>
                  <a:lnTo>
                    <a:pt x="163527" y="943767"/>
                  </a:lnTo>
                  <a:lnTo>
                    <a:pt x="160865" y="943767"/>
                  </a:lnTo>
                  <a:lnTo>
                    <a:pt x="158203" y="941106"/>
                  </a:lnTo>
                  <a:lnTo>
                    <a:pt x="155478" y="938443"/>
                  </a:lnTo>
                  <a:lnTo>
                    <a:pt x="152815" y="938443"/>
                  </a:lnTo>
                  <a:lnTo>
                    <a:pt x="150153" y="938443"/>
                  </a:lnTo>
                  <a:lnTo>
                    <a:pt x="147428" y="935781"/>
                  </a:lnTo>
                  <a:lnTo>
                    <a:pt x="136716" y="935781"/>
                  </a:lnTo>
                  <a:lnTo>
                    <a:pt x="134054" y="935781"/>
                  </a:lnTo>
                  <a:lnTo>
                    <a:pt x="131329" y="935781"/>
                  </a:lnTo>
                  <a:lnTo>
                    <a:pt x="126005" y="935781"/>
                  </a:lnTo>
                  <a:lnTo>
                    <a:pt x="123343" y="935781"/>
                  </a:lnTo>
                  <a:lnTo>
                    <a:pt x="120617" y="935781"/>
                  </a:lnTo>
                  <a:lnTo>
                    <a:pt x="117955" y="933056"/>
                  </a:lnTo>
                  <a:lnTo>
                    <a:pt x="112568" y="933056"/>
                  </a:lnTo>
                  <a:lnTo>
                    <a:pt x="107243" y="933056"/>
                  </a:lnTo>
                  <a:lnTo>
                    <a:pt x="101856" y="933056"/>
                  </a:lnTo>
                  <a:lnTo>
                    <a:pt x="101856" y="935781"/>
                  </a:lnTo>
                  <a:lnTo>
                    <a:pt x="99194" y="935781"/>
                  </a:lnTo>
                  <a:lnTo>
                    <a:pt x="96532" y="935781"/>
                  </a:lnTo>
                  <a:lnTo>
                    <a:pt x="93806" y="933056"/>
                  </a:lnTo>
                  <a:lnTo>
                    <a:pt x="93806" y="930394"/>
                  </a:lnTo>
                  <a:lnTo>
                    <a:pt x="91144" y="927731"/>
                  </a:lnTo>
                  <a:lnTo>
                    <a:pt x="91144" y="925006"/>
                  </a:lnTo>
                  <a:lnTo>
                    <a:pt x="88482" y="925006"/>
                  </a:lnTo>
                  <a:lnTo>
                    <a:pt x="88482" y="922344"/>
                  </a:lnTo>
                  <a:lnTo>
                    <a:pt x="85757" y="919682"/>
                  </a:lnTo>
                  <a:lnTo>
                    <a:pt x="83095" y="916957"/>
                  </a:lnTo>
                  <a:lnTo>
                    <a:pt x="80433" y="914294"/>
                  </a:lnTo>
                  <a:lnTo>
                    <a:pt x="77707" y="914294"/>
                  </a:lnTo>
                  <a:lnTo>
                    <a:pt x="75045" y="911632"/>
                  </a:lnTo>
                  <a:lnTo>
                    <a:pt x="72383" y="908970"/>
                  </a:lnTo>
                  <a:lnTo>
                    <a:pt x="69721" y="906245"/>
                  </a:lnTo>
                  <a:lnTo>
                    <a:pt x="66995" y="903583"/>
                  </a:lnTo>
                  <a:lnTo>
                    <a:pt x="66995" y="900921"/>
                  </a:lnTo>
                  <a:lnTo>
                    <a:pt x="66995" y="898195"/>
                  </a:lnTo>
                  <a:lnTo>
                    <a:pt x="64334" y="895533"/>
                  </a:lnTo>
                  <a:lnTo>
                    <a:pt x="64334" y="892871"/>
                  </a:lnTo>
                  <a:lnTo>
                    <a:pt x="64334" y="890146"/>
                  </a:lnTo>
                  <a:lnTo>
                    <a:pt x="61671" y="887484"/>
                  </a:lnTo>
                  <a:lnTo>
                    <a:pt x="58946" y="884822"/>
                  </a:lnTo>
                  <a:lnTo>
                    <a:pt x="56284" y="884822"/>
                  </a:lnTo>
                  <a:lnTo>
                    <a:pt x="53622" y="884822"/>
                  </a:lnTo>
                  <a:lnTo>
                    <a:pt x="50896" y="884822"/>
                  </a:lnTo>
                  <a:lnTo>
                    <a:pt x="48234" y="887484"/>
                  </a:lnTo>
                  <a:lnTo>
                    <a:pt x="42910" y="890146"/>
                  </a:lnTo>
                  <a:lnTo>
                    <a:pt x="40185" y="890146"/>
                  </a:lnTo>
                  <a:lnTo>
                    <a:pt x="37522" y="892871"/>
                  </a:lnTo>
                  <a:lnTo>
                    <a:pt x="32135" y="892871"/>
                  </a:lnTo>
                  <a:lnTo>
                    <a:pt x="26811" y="892871"/>
                  </a:lnTo>
                  <a:lnTo>
                    <a:pt x="24085" y="892871"/>
                  </a:lnTo>
                  <a:lnTo>
                    <a:pt x="21423" y="892871"/>
                  </a:lnTo>
                  <a:lnTo>
                    <a:pt x="18761" y="890146"/>
                  </a:lnTo>
                  <a:lnTo>
                    <a:pt x="13374" y="890146"/>
                  </a:lnTo>
                  <a:lnTo>
                    <a:pt x="13374" y="887484"/>
                  </a:lnTo>
                  <a:lnTo>
                    <a:pt x="10712" y="887484"/>
                  </a:lnTo>
                  <a:lnTo>
                    <a:pt x="8050" y="884822"/>
                  </a:lnTo>
                  <a:lnTo>
                    <a:pt x="8050" y="882096"/>
                  </a:lnTo>
                  <a:lnTo>
                    <a:pt x="5324" y="882096"/>
                  </a:lnTo>
                  <a:lnTo>
                    <a:pt x="2662" y="882096"/>
                  </a:lnTo>
                  <a:lnTo>
                    <a:pt x="2662" y="879434"/>
                  </a:lnTo>
                  <a:lnTo>
                    <a:pt x="0" y="876772"/>
                  </a:lnTo>
                  <a:lnTo>
                    <a:pt x="0" y="874110"/>
                  </a:lnTo>
                  <a:lnTo>
                    <a:pt x="0" y="871385"/>
                  </a:lnTo>
                  <a:lnTo>
                    <a:pt x="0" y="868722"/>
                  </a:lnTo>
                  <a:lnTo>
                    <a:pt x="0" y="866060"/>
                  </a:lnTo>
                  <a:lnTo>
                    <a:pt x="2662" y="863335"/>
                  </a:lnTo>
                  <a:lnTo>
                    <a:pt x="5324" y="863335"/>
                  </a:lnTo>
                  <a:lnTo>
                    <a:pt x="8050" y="860673"/>
                  </a:lnTo>
                  <a:lnTo>
                    <a:pt x="10712" y="858011"/>
                  </a:lnTo>
                  <a:lnTo>
                    <a:pt x="16036" y="855285"/>
                  </a:lnTo>
                  <a:lnTo>
                    <a:pt x="18761" y="852623"/>
                  </a:lnTo>
                  <a:lnTo>
                    <a:pt x="21423" y="847299"/>
                  </a:lnTo>
                  <a:lnTo>
                    <a:pt x="21423" y="844574"/>
                  </a:lnTo>
                  <a:lnTo>
                    <a:pt x="26811" y="839250"/>
                  </a:lnTo>
                  <a:lnTo>
                    <a:pt x="29473" y="836524"/>
                  </a:lnTo>
                  <a:lnTo>
                    <a:pt x="32135" y="833862"/>
                  </a:lnTo>
                  <a:lnTo>
                    <a:pt x="32135" y="831200"/>
                  </a:lnTo>
                  <a:lnTo>
                    <a:pt x="34860" y="828474"/>
                  </a:lnTo>
                  <a:lnTo>
                    <a:pt x="32135" y="825812"/>
                  </a:lnTo>
                  <a:lnTo>
                    <a:pt x="29473" y="823150"/>
                  </a:lnTo>
                  <a:lnTo>
                    <a:pt x="29473" y="820488"/>
                  </a:lnTo>
                  <a:lnTo>
                    <a:pt x="32135" y="817763"/>
                  </a:lnTo>
                  <a:lnTo>
                    <a:pt x="34860" y="817763"/>
                  </a:lnTo>
                  <a:lnTo>
                    <a:pt x="37522" y="817763"/>
                  </a:lnTo>
                  <a:lnTo>
                    <a:pt x="40185" y="815101"/>
                  </a:lnTo>
                  <a:lnTo>
                    <a:pt x="42910" y="815101"/>
                  </a:lnTo>
                  <a:lnTo>
                    <a:pt x="45572" y="812438"/>
                  </a:lnTo>
                  <a:lnTo>
                    <a:pt x="45572" y="809713"/>
                  </a:lnTo>
                  <a:lnTo>
                    <a:pt x="48234" y="807051"/>
                  </a:lnTo>
                  <a:lnTo>
                    <a:pt x="48234" y="804389"/>
                  </a:lnTo>
                  <a:lnTo>
                    <a:pt x="48234" y="801664"/>
                  </a:lnTo>
                  <a:lnTo>
                    <a:pt x="48234" y="799001"/>
                  </a:lnTo>
                  <a:lnTo>
                    <a:pt x="48234" y="796339"/>
                  </a:lnTo>
                  <a:lnTo>
                    <a:pt x="50896" y="790952"/>
                  </a:lnTo>
                  <a:lnTo>
                    <a:pt x="53622" y="785628"/>
                  </a:lnTo>
                  <a:lnTo>
                    <a:pt x="53622" y="782902"/>
                  </a:lnTo>
                  <a:lnTo>
                    <a:pt x="53622" y="780240"/>
                  </a:lnTo>
                  <a:lnTo>
                    <a:pt x="50896" y="777578"/>
                  </a:lnTo>
                  <a:lnTo>
                    <a:pt x="48234" y="777578"/>
                  </a:lnTo>
                  <a:lnTo>
                    <a:pt x="45572" y="774853"/>
                  </a:lnTo>
                  <a:lnTo>
                    <a:pt x="42910" y="774853"/>
                  </a:lnTo>
                  <a:lnTo>
                    <a:pt x="40185" y="772191"/>
                  </a:lnTo>
                  <a:lnTo>
                    <a:pt x="37522" y="772191"/>
                  </a:lnTo>
                  <a:lnTo>
                    <a:pt x="34860" y="772191"/>
                  </a:lnTo>
                  <a:lnTo>
                    <a:pt x="34860" y="774853"/>
                  </a:lnTo>
                  <a:lnTo>
                    <a:pt x="29473" y="774853"/>
                  </a:lnTo>
                  <a:lnTo>
                    <a:pt x="26811" y="774853"/>
                  </a:lnTo>
                  <a:lnTo>
                    <a:pt x="21423" y="774853"/>
                  </a:lnTo>
                  <a:lnTo>
                    <a:pt x="18761" y="772191"/>
                  </a:lnTo>
                  <a:lnTo>
                    <a:pt x="16036" y="769529"/>
                  </a:lnTo>
                  <a:lnTo>
                    <a:pt x="18761" y="764141"/>
                  </a:lnTo>
                  <a:lnTo>
                    <a:pt x="29473" y="748042"/>
                  </a:lnTo>
                  <a:lnTo>
                    <a:pt x="32135" y="739992"/>
                  </a:lnTo>
                  <a:lnTo>
                    <a:pt x="37522" y="732006"/>
                  </a:lnTo>
                  <a:lnTo>
                    <a:pt x="42910" y="726619"/>
                  </a:lnTo>
                  <a:lnTo>
                    <a:pt x="45572" y="721231"/>
                  </a:lnTo>
                  <a:lnTo>
                    <a:pt x="48234" y="718569"/>
                  </a:lnTo>
                  <a:lnTo>
                    <a:pt x="48234" y="715907"/>
                  </a:lnTo>
                  <a:lnTo>
                    <a:pt x="50896" y="710519"/>
                  </a:lnTo>
                  <a:lnTo>
                    <a:pt x="50896" y="707857"/>
                  </a:lnTo>
                  <a:lnTo>
                    <a:pt x="50896" y="705132"/>
                  </a:lnTo>
                  <a:lnTo>
                    <a:pt x="50896" y="702470"/>
                  </a:lnTo>
                  <a:lnTo>
                    <a:pt x="50896" y="697145"/>
                  </a:lnTo>
                  <a:lnTo>
                    <a:pt x="50896" y="691758"/>
                  </a:lnTo>
                  <a:lnTo>
                    <a:pt x="50896" y="686371"/>
                  </a:lnTo>
                  <a:lnTo>
                    <a:pt x="50896" y="681046"/>
                  </a:lnTo>
                  <a:lnTo>
                    <a:pt x="50896" y="678321"/>
                  </a:lnTo>
                  <a:lnTo>
                    <a:pt x="50896" y="672997"/>
                  </a:lnTo>
                  <a:lnTo>
                    <a:pt x="50896" y="659560"/>
                  </a:lnTo>
                  <a:lnTo>
                    <a:pt x="50896" y="654236"/>
                  </a:lnTo>
                  <a:lnTo>
                    <a:pt x="50896" y="651510"/>
                  </a:lnTo>
                  <a:lnTo>
                    <a:pt x="53622" y="646186"/>
                  </a:lnTo>
                  <a:lnTo>
                    <a:pt x="53622" y="643461"/>
                  </a:lnTo>
                  <a:lnTo>
                    <a:pt x="53622" y="638136"/>
                  </a:lnTo>
                  <a:lnTo>
                    <a:pt x="56284" y="635474"/>
                  </a:lnTo>
                  <a:lnTo>
                    <a:pt x="56284" y="632749"/>
                  </a:lnTo>
                  <a:lnTo>
                    <a:pt x="56284" y="630087"/>
                  </a:lnTo>
                  <a:lnTo>
                    <a:pt x="58946" y="624699"/>
                  </a:lnTo>
                  <a:lnTo>
                    <a:pt x="58946" y="622037"/>
                  </a:lnTo>
                  <a:lnTo>
                    <a:pt x="58946" y="619375"/>
                  </a:lnTo>
                  <a:lnTo>
                    <a:pt x="61671" y="616650"/>
                  </a:lnTo>
                  <a:lnTo>
                    <a:pt x="61671" y="613987"/>
                  </a:lnTo>
                  <a:lnTo>
                    <a:pt x="61671" y="611326"/>
                  </a:lnTo>
                  <a:lnTo>
                    <a:pt x="64334" y="611326"/>
                  </a:lnTo>
                  <a:lnTo>
                    <a:pt x="66995" y="608664"/>
                  </a:lnTo>
                  <a:lnTo>
                    <a:pt x="66995" y="605938"/>
                  </a:lnTo>
                  <a:lnTo>
                    <a:pt x="69721" y="603276"/>
                  </a:lnTo>
                  <a:lnTo>
                    <a:pt x="72383" y="600614"/>
                  </a:lnTo>
                  <a:lnTo>
                    <a:pt x="75045" y="595226"/>
                  </a:lnTo>
                  <a:lnTo>
                    <a:pt x="77707" y="589839"/>
                  </a:lnTo>
                  <a:lnTo>
                    <a:pt x="83095" y="584515"/>
                  </a:lnTo>
                  <a:lnTo>
                    <a:pt x="83095" y="581852"/>
                  </a:lnTo>
                  <a:lnTo>
                    <a:pt x="88482" y="579127"/>
                  </a:lnTo>
                  <a:lnTo>
                    <a:pt x="93806" y="573803"/>
                  </a:lnTo>
                  <a:lnTo>
                    <a:pt x="96532" y="568415"/>
                  </a:lnTo>
                  <a:lnTo>
                    <a:pt x="99194" y="568415"/>
                  </a:lnTo>
                  <a:lnTo>
                    <a:pt x="101856" y="563028"/>
                  </a:lnTo>
                  <a:lnTo>
                    <a:pt x="104518" y="560366"/>
                  </a:lnTo>
                  <a:lnTo>
                    <a:pt x="104518" y="557704"/>
                  </a:lnTo>
                  <a:lnTo>
                    <a:pt x="104518" y="554978"/>
                  </a:lnTo>
                  <a:lnTo>
                    <a:pt x="104518" y="549654"/>
                  </a:lnTo>
                  <a:lnTo>
                    <a:pt x="107243" y="549654"/>
                  </a:lnTo>
                  <a:lnTo>
                    <a:pt x="109906" y="546992"/>
                  </a:lnTo>
                  <a:lnTo>
                    <a:pt x="109906" y="544267"/>
                  </a:lnTo>
                  <a:lnTo>
                    <a:pt x="112568" y="541605"/>
                  </a:lnTo>
                  <a:lnTo>
                    <a:pt x="115293" y="541605"/>
                  </a:lnTo>
                  <a:lnTo>
                    <a:pt x="117955" y="541605"/>
                  </a:lnTo>
                  <a:lnTo>
                    <a:pt x="117955" y="538943"/>
                  </a:lnTo>
                  <a:lnTo>
                    <a:pt x="115293" y="536217"/>
                  </a:lnTo>
                  <a:lnTo>
                    <a:pt x="115293" y="533555"/>
                  </a:lnTo>
                  <a:lnTo>
                    <a:pt x="115293" y="528168"/>
                  </a:lnTo>
                  <a:lnTo>
                    <a:pt x="115293" y="525506"/>
                  </a:lnTo>
                  <a:lnTo>
                    <a:pt x="115293" y="522843"/>
                  </a:lnTo>
                  <a:lnTo>
                    <a:pt x="115293" y="520181"/>
                  </a:lnTo>
                  <a:lnTo>
                    <a:pt x="115293" y="517456"/>
                  </a:lnTo>
                  <a:lnTo>
                    <a:pt x="115293" y="514794"/>
                  </a:lnTo>
                  <a:lnTo>
                    <a:pt x="115293" y="512132"/>
                  </a:lnTo>
                  <a:lnTo>
                    <a:pt x="117955" y="512132"/>
                  </a:lnTo>
                  <a:lnTo>
                    <a:pt x="117955" y="509406"/>
                  </a:lnTo>
                  <a:lnTo>
                    <a:pt x="115293" y="506744"/>
                  </a:lnTo>
                  <a:lnTo>
                    <a:pt x="112568" y="506744"/>
                  </a:lnTo>
                  <a:lnTo>
                    <a:pt x="112568" y="504082"/>
                  </a:lnTo>
                  <a:lnTo>
                    <a:pt x="112568" y="501357"/>
                  </a:lnTo>
                  <a:lnTo>
                    <a:pt x="112568" y="496032"/>
                  </a:lnTo>
                  <a:lnTo>
                    <a:pt x="112568" y="493371"/>
                  </a:lnTo>
                  <a:lnTo>
                    <a:pt x="112568" y="490645"/>
                  </a:lnTo>
                  <a:lnTo>
                    <a:pt x="109906" y="490645"/>
                  </a:lnTo>
                  <a:lnTo>
                    <a:pt x="107243" y="487983"/>
                  </a:lnTo>
                  <a:lnTo>
                    <a:pt x="109906" y="485321"/>
                  </a:lnTo>
                  <a:lnTo>
                    <a:pt x="107243" y="485321"/>
                  </a:lnTo>
                  <a:lnTo>
                    <a:pt x="104518" y="482595"/>
                  </a:lnTo>
                  <a:lnTo>
                    <a:pt x="101856" y="482595"/>
                  </a:lnTo>
                  <a:lnTo>
                    <a:pt x="101856" y="479933"/>
                  </a:lnTo>
                  <a:lnTo>
                    <a:pt x="99194" y="477271"/>
                  </a:lnTo>
                  <a:lnTo>
                    <a:pt x="101856" y="474546"/>
                  </a:lnTo>
                  <a:lnTo>
                    <a:pt x="99194" y="471884"/>
                  </a:lnTo>
                  <a:lnTo>
                    <a:pt x="96532" y="471884"/>
                  </a:lnTo>
                  <a:lnTo>
                    <a:pt x="96532" y="469222"/>
                  </a:lnTo>
                  <a:lnTo>
                    <a:pt x="96532" y="466496"/>
                  </a:lnTo>
                  <a:lnTo>
                    <a:pt x="99194" y="463834"/>
                  </a:lnTo>
                  <a:lnTo>
                    <a:pt x="104518" y="461172"/>
                  </a:lnTo>
                  <a:lnTo>
                    <a:pt x="107243" y="458510"/>
                  </a:lnTo>
                  <a:lnTo>
                    <a:pt x="109906" y="458510"/>
                  </a:lnTo>
                  <a:lnTo>
                    <a:pt x="109906" y="455785"/>
                  </a:lnTo>
                  <a:lnTo>
                    <a:pt x="112568" y="455785"/>
                  </a:lnTo>
                  <a:lnTo>
                    <a:pt x="117955" y="453122"/>
                  </a:lnTo>
                  <a:lnTo>
                    <a:pt x="120617" y="455785"/>
                  </a:lnTo>
                  <a:lnTo>
                    <a:pt x="123343" y="455785"/>
                  </a:lnTo>
                  <a:lnTo>
                    <a:pt x="126005" y="453122"/>
                  </a:lnTo>
                  <a:lnTo>
                    <a:pt x="128667" y="453122"/>
                  </a:lnTo>
                  <a:lnTo>
                    <a:pt x="128667" y="447735"/>
                  </a:lnTo>
                  <a:lnTo>
                    <a:pt x="128667" y="445073"/>
                  </a:lnTo>
                  <a:lnTo>
                    <a:pt x="131329" y="445073"/>
                  </a:lnTo>
                  <a:lnTo>
                    <a:pt x="131329" y="442411"/>
                  </a:lnTo>
                  <a:lnTo>
                    <a:pt x="134054" y="439685"/>
                  </a:lnTo>
                  <a:lnTo>
                    <a:pt x="136716" y="439685"/>
                  </a:lnTo>
                  <a:lnTo>
                    <a:pt x="136716" y="437023"/>
                  </a:lnTo>
                  <a:lnTo>
                    <a:pt x="136716" y="434361"/>
                  </a:lnTo>
                  <a:lnTo>
                    <a:pt x="136716" y="431699"/>
                  </a:lnTo>
                  <a:lnTo>
                    <a:pt x="136716" y="426312"/>
                  </a:lnTo>
                  <a:lnTo>
                    <a:pt x="136716" y="420924"/>
                  </a:lnTo>
                  <a:lnTo>
                    <a:pt x="134054" y="415600"/>
                  </a:lnTo>
                  <a:lnTo>
                    <a:pt x="134054" y="410213"/>
                  </a:lnTo>
                  <a:lnTo>
                    <a:pt x="131329" y="407550"/>
                  </a:lnTo>
                  <a:lnTo>
                    <a:pt x="131329" y="399501"/>
                  </a:lnTo>
                  <a:lnTo>
                    <a:pt x="131329" y="388789"/>
                  </a:lnTo>
                  <a:lnTo>
                    <a:pt x="128667" y="380739"/>
                  </a:lnTo>
                  <a:lnTo>
                    <a:pt x="126005" y="370028"/>
                  </a:lnTo>
                  <a:lnTo>
                    <a:pt x="126005" y="361978"/>
                  </a:lnTo>
                  <a:lnTo>
                    <a:pt x="123343" y="353929"/>
                  </a:lnTo>
                  <a:lnTo>
                    <a:pt x="123343" y="345879"/>
                  </a:lnTo>
                  <a:lnTo>
                    <a:pt x="120617" y="340492"/>
                  </a:lnTo>
                  <a:lnTo>
                    <a:pt x="120617" y="332442"/>
                  </a:lnTo>
                  <a:lnTo>
                    <a:pt x="117955" y="324392"/>
                  </a:lnTo>
                  <a:lnTo>
                    <a:pt x="117955" y="316343"/>
                  </a:lnTo>
                  <a:lnTo>
                    <a:pt x="115293" y="308357"/>
                  </a:lnTo>
                  <a:lnTo>
                    <a:pt x="115293" y="300307"/>
                  </a:lnTo>
                  <a:lnTo>
                    <a:pt x="115293" y="292258"/>
                  </a:lnTo>
                  <a:lnTo>
                    <a:pt x="112568" y="286870"/>
                  </a:lnTo>
                  <a:lnTo>
                    <a:pt x="112568" y="276158"/>
                  </a:lnTo>
                  <a:lnTo>
                    <a:pt x="112568" y="270771"/>
                  </a:lnTo>
                  <a:lnTo>
                    <a:pt x="109906" y="265446"/>
                  </a:lnTo>
                  <a:lnTo>
                    <a:pt x="109906" y="262721"/>
                  </a:lnTo>
                  <a:lnTo>
                    <a:pt x="107243" y="260059"/>
                  </a:lnTo>
                  <a:lnTo>
                    <a:pt x="104518" y="260059"/>
                  </a:lnTo>
                  <a:lnTo>
                    <a:pt x="101856" y="257397"/>
                  </a:lnTo>
                  <a:lnTo>
                    <a:pt x="99194" y="257397"/>
                  </a:lnTo>
                  <a:lnTo>
                    <a:pt x="96532" y="254735"/>
                  </a:lnTo>
                  <a:lnTo>
                    <a:pt x="93806" y="252009"/>
                  </a:lnTo>
                  <a:lnTo>
                    <a:pt x="88482" y="252009"/>
                  </a:lnTo>
                  <a:lnTo>
                    <a:pt x="85757" y="249347"/>
                  </a:lnTo>
                  <a:lnTo>
                    <a:pt x="83095" y="249347"/>
                  </a:lnTo>
                  <a:lnTo>
                    <a:pt x="83095" y="246685"/>
                  </a:lnTo>
                  <a:lnTo>
                    <a:pt x="83095" y="241298"/>
                  </a:lnTo>
                  <a:lnTo>
                    <a:pt x="83095" y="235910"/>
                  </a:lnTo>
                  <a:lnTo>
                    <a:pt x="80433" y="227861"/>
                  </a:lnTo>
                  <a:lnTo>
                    <a:pt x="80433" y="225199"/>
                  </a:lnTo>
                  <a:lnTo>
                    <a:pt x="83095" y="225199"/>
                  </a:lnTo>
                  <a:lnTo>
                    <a:pt x="85757" y="222537"/>
                  </a:lnTo>
                  <a:lnTo>
                    <a:pt x="88482" y="219874"/>
                  </a:lnTo>
                  <a:lnTo>
                    <a:pt x="91144" y="217149"/>
                  </a:lnTo>
                  <a:lnTo>
                    <a:pt x="91144" y="214487"/>
                  </a:lnTo>
                  <a:lnTo>
                    <a:pt x="91144" y="211825"/>
                  </a:lnTo>
                  <a:lnTo>
                    <a:pt x="91144" y="209099"/>
                  </a:lnTo>
                  <a:lnTo>
                    <a:pt x="91144" y="206437"/>
                  </a:lnTo>
                  <a:lnTo>
                    <a:pt x="91144" y="195726"/>
                  </a:lnTo>
                  <a:lnTo>
                    <a:pt x="91144" y="190338"/>
                  </a:lnTo>
                  <a:lnTo>
                    <a:pt x="91144" y="182288"/>
                  </a:lnTo>
                  <a:lnTo>
                    <a:pt x="91144" y="171577"/>
                  </a:lnTo>
                  <a:lnTo>
                    <a:pt x="91144" y="166253"/>
                  </a:lnTo>
                  <a:lnTo>
                    <a:pt x="88482" y="155478"/>
                  </a:lnTo>
                  <a:lnTo>
                    <a:pt x="88482" y="144766"/>
                  </a:lnTo>
                  <a:lnTo>
                    <a:pt x="88482" y="134054"/>
                  </a:lnTo>
                  <a:lnTo>
                    <a:pt x="88482" y="126005"/>
                  </a:lnTo>
                  <a:lnTo>
                    <a:pt x="85757" y="117955"/>
                  </a:lnTo>
                  <a:lnTo>
                    <a:pt x="85757" y="109906"/>
                  </a:lnTo>
                  <a:lnTo>
                    <a:pt x="85757" y="101856"/>
                  </a:lnTo>
                  <a:lnTo>
                    <a:pt x="85757" y="93806"/>
                  </a:lnTo>
                  <a:lnTo>
                    <a:pt x="85757" y="88482"/>
                  </a:lnTo>
                  <a:lnTo>
                    <a:pt x="85757" y="75045"/>
                  </a:lnTo>
                  <a:lnTo>
                    <a:pt x="85757" y="66995"/>
                  </a:lnTo>
                  <a:lnTo>
                    <a:pt x="85757" y="61672"/>
                  </a:lnTo>
                  <a:lnTo>
                    <a:pt x="88482" y="56284"/>
                  </a:lnTo>
                  <a:lnTo>
                    <a:pt x="91144" y="53622"/>
                  </a:lnTo>
                  <a:lnTo>
                    <a:pt x="91144" y="50896"/>
                  </a:lnTo>
                  <a:lnTo>
                    <a:pt x="91144" y="45572"/>
                  </a:lnTo>
                  <a:lnTo>
                    <a:pt x="93806" y="42910"/>
                  </a:lnTo>
                  <a:lnTo>
                    <a:pt x="96532" y="42910"/>
                  </a:lnTo>
                  <a:lnTo>
                    <a:pt x="101856" y="42910"/>
                  </a:lnTo>
                  <a:lnTo>
                    <a:pt x="107243" y="40185"/>
                  </a:lnTo>
                  <a:lnTo>
                    <a:pt x="109906" y="40185"/>
                  </a:lnTo>
                  <a:lnTo>
                    <a:pt x="117955" y="40185"/>
                  </a:lnTo>
                  <a:lnTo>
                    <a:pt x="120617" y="37523"/>
                  </a:lnTo>
                  <a:lnTo>
                    <a:pt x="136716" y="37523"/>
                  </a:lnTo>
                  <a:lnTo>
                    <a:pt x="144766" y="34860"/>
                  </a:lnTo>
                  <a:lnTo>
                    <a:pt x="160865" y="32135"/>
                  </a:lnTo>
                  <a:lnTo>
                    <a:pt x="174239" y="29473"/>
                  </a:lnTo>
                  <a:lnTo>
                    <a:pt x="185014" y="26811"/>
                  </a:lnTo>
                  <a:lnTo>
                    <a:pt x="195726" y="24085"/>
                  </a:lnTo>
                  <a:lnTo>
                    <a:pt x="219811" y="21423"/>
                  </a:lnTo>
                  <a:lnTo>
                    <a:pt x="230586" y="21423"/>
                  </a:lnTo>
                  <a:lnTo>
                    <a:pt x="233248" y="24085"/>
                  </a:lnTo>
                  <a:lnTo>
                    <a:pt x="233248" y="26811"/>
                  </a:lnTo>
                  <a:lnTo>
                    <a:pt x="235910" y="26811"/>
                  </a:lnTo>
                  <a:lnTo>
                    <a:pt x="238636" y="29473"/>
                  </a:lnTo>
                  <a:lnTo>
                    <a:pt x="241298" y="32135"/>
                  </a:lnTo>
                  <a:lnTo>
                    <a:pt x="243960" y="34860"/>
                  </a:lnTo>
                  <a:lnTo>
                    <a:pt x="246622" y="37523"/>
                  </a:lnTo>
                  <a:lnTo>
                    <a:pt x="249347" y="40185"/>
                  </a:lnTo>
                  <a:lnTo>
                    <a:pt x="252009" y="42910"/>
                  </a:lnTo>
                  <a:lnTo>
                    <a:pt x="254671" y="45572"/>
                  </a:lnTo>
                  <a:lnTo>
                    <a:pt x="260059" y="48234"/>
                  </a:lnTo>
                  <a:lnTo>
                    <a:pt x="262721" y="53622"/>
                  </a:lnTo>
                  <a:lnTo>
                    <a:pt x="268108" y="56284"/>
                  </a:lnTo>
                  <a:lnTo>
                    <a:pt x="270771" y="58946"/>
                  </a:lnTo>
                  <a:lnTo>
                    <a:pt x="276158" y="64334"/>
                  </a:lnTo>
                  <a:lnTo>
                    <a:pt x="278820" y="64334"/>
                  </a:lnTo>
                  <a:lnTo>
                    <a:pt x="281482" y="64334"/>
                  </a:lnTo>
                  <a:lnTo>
                    <a:pt x="284208" y="61672"/>
                  </a:lnTo>
                  <a:lnTo>
                    <a:pt x="289532" y="61672"/>
                  </a:lnTo>
                  <a:lnTo>
                    <a:pt x="294920" y="58946"/>
                  </a:lnTo>
                  <a:lnTo>
                    <a:pt x="297582" y="56284"/>
                  </a:lnTo>
                  <a:lnTo>
                    <a:pt x="302969" y="53622"/>
                  </a:lnTo>
                  <a:lnTo>
                    <a:pt x="311019" y="50896"/>
                  </a:lnTo>
                  <a:lnTo>
                    <a:pt x="319068" y="48234"/>
                  </a:lnTo>
                  <a:lnTo>
                    <a:pt x="324392" y="45572"/>
                  </a:lnTo>
                  <a:lnTo>
                    <a:pt x="329780" y="42910"/>
                  </a:lnTo>
                  <a:lnTo>
                    <a:pt x="335104" y="40185"/>
                  </a:lnTo>
                  <a:lnTo>
                    <a:pt x="343154" y="37523"/>
                  </a:lnTo>
                  <a:lnTo>
                    <a:pt x="351203" y="32135"/>
                  </a:lnTo>
                  <a:lnTo>
                    <a:pt x="359253" y="29473"/>
                  </a:lnTo>
                  <a:lnTo>
                    <a:pt x="364640" y="26811"/>
                  </a:lnTo>
                  <a:lnTo>
                    <a:pt x="372690" y="21423"/>
                  </a:lnTo>
                  <a:lnTo>
                    <a:pt x="380739" y="18761"/>
                  </a:lnTo>
                  <a:lnTo>
                    <a:pt x="388789" y="13374"/>
                  </a:lnTo>
                  <a:lnTo>
                    <a:pt x="394113" y="10712"/>
                  </a:lnTo>
                  <a:lnTo>
                    <a:pt x="399501" y="8050"/>
                  </a:lnTo>
                  <a:lnTo>
                    <a:pt x="407550" y="8050"/>
                  </a:lnTo>
                  <a:lnTo>
                    <a:pt x="412875" y="5324"/>
                  </a:lnTo>
                  <a:lnTo>
                    <a:pt x="418262" y="2662"/>
                  </a:lnTo>
                  <a:lnTo>
                    <a:pt x="426312" y="2662"/>
                  </a:lnTo>
                  <a:lnTo>
                    <a:pt x="434361" y="0"/>
                  </a:lnTo>
                  <a:lnTo>
                    <a:pt x="439685" y="2662"/>
                  </a:lnTo>
                  <a:lnTo>
                    <a:pt x="445073" y="5324"/>
                  </a:lnTo>
                  <a:lnTo>
                    <a:pt x="447735" y="10712"/>
                  </a:lnTo>
                  <a:lnTo>
                    <a:pt x="453122" y="10712"/>
                  </a:lnTo>
                  <a:lnTo>
                    <a:pt x="458447" y="16099"/>
                  </a:lnTo>
                  <a:lnTo>
                    <a:pt x="466496" y="21423"/>
                  </a:lnTo>
                  <a:lnTo>
                    <a:pt x="471884" y="26811"/>
                  </a:lnTo>
                  <a:lnTo>
                    <a:pt x="479933" y="32135"/>
                  </a:lnTo>
                  <a:lnTo>
                    <a:pt x="485257" y="34860"/>
                  </a:lnTo>
                  <a:lnTo>
                    <a:pt x="490645" y="37523"/>
                  </a:lnTo>
                  <a:lnTo>
                    <a:pt x="498694" y="42910"/>
                  </a:lnTo>
                  <a:lnTo>
                    <a:pt x="504082" y="48234"/>
                  </a:lnTo>
                  <a:lnTo>
                    <a:pt x="512068" y="50896"/>
                  </a:lnTo>
                  <a:lnTo>
                    <a:pt x="517456" y="56284"/>
                  </a:lnTo>
                  <a:lnTo>
                    <a:pt x="525506" y="61672"/>
                  </a:lnTo>
                  <a:lnTo>
                    <a:pt x="530893" y="64334"/>
                  </a:lnTo>
                  <a:lnTo>
                    <a:pt x="538879" y="69721"/>
                  </a:lnTo>
                  <a:lnTo>
                    <a:pt x="541605" y="72383"/>
                  </a:lnTo>
                  <a:lnTo>
                    <a:pt x="549654" y="75045"/>
                  </a:lnTo>
                  <a:lnTo>
                    <a:pt x="554978" y="77707"/>
                  </a:lnTo>
                  <a:lnTo>
                    <a:pt x="560366" y="80433"/>
                  </a:lnTo>
                  <a:lnTo>
                    <a:pt x="563028" y="80433"/>
                  </a:lnTo>
                  <a:lnTo>
                    <a:pt x="565690" y="83095"/>
                  </a:lnTo>
                  <a:lnTo>
                    <a:pt x="571077" y="83095"/>
                  </a:lnTo>
                  <a:lnTo>
                    <a:pt x="573740" y="85757"/>
                  </a:lnTo>
                  <a:lnTo>
                    <a:pt x="581789" y="88482"/>
                  </a:lnTo>
                  <a:lnTo>
                    <a:pt x="587177" y="91144"/>
                  </a:lnTo>
                  <a:lnTo>
                    <a:pt x="592501" y="93806"/>
                  </a:lnTo>
                  <a:lnTo>
                    <a:pt x="597888" y="96532"/>
                  </a:lnTo>
                  <a:lnTo>
                    <a:pt x="600550" y="96532"/>
                  </a:lnTo>
                  <a:lnTo>
                    <a:pt x="608600" y="99194"/>
                  </a:lnTo>
                  <a:lnTo>
                    <a:pt x="611326" y="101856"/>
                  </a:lnTo>
                  <a:lnTo>
                    <a:pt x="616649" y="104581"/>
                  </a:lnTo>
                  <a:lnTo>
                    <a:pt x="624699" y="104581"/>
                  </a:lnTo>
                  <a:lnTo>
                    <a:pt x="630087" y="109906"/>
                  </a:lnTo>
                  <a:lnTo>
                    <a:pt x="638136" y="112568"/>
                  </a:lnTo>
                  <a:lnTo>
                    <a:pt x="643461" y="115293"/>
                  </a:lnTo>
                  <a:lnTo>
                    <a:pt x="648848" y="117955"/>
                  </a:lnTo>
                  <a:lnTo>
                    <a:pt x="651510" y="117955"/>
                  </a:lnTo>
                  <a:lnTo>
                    <a:pt x="656898" y="120617"/>
                  </a:lnTo>
                  <a:lnTo>
                    <a:pt x="659560" y="120617"/>
                  </a:lnTo>
                  <a:lnTo>
                    <a:pt x="662222" y="123343"/>
                  </a:lnTo>
                  <a:lnTo>
                    <a:pt x="664947" y="123343"/>
                  </a:lnTo>
                  <a:lnTo>
                    <a:pt x="667609" y="126005"/>
                  </a:lnTo>
                  <a:lnTo>
                    <a:pt x="670271" y="126005"/>
                  </a:lnTo>
                  <a:lnTo>
                    <a:pt x="672997" y="128667"/>
                  </a:lnTo>
                  <a:lnTo>
                    <a:pt x="675659" y="134054"/>
                  </a:lnTo>
                  <a:lnTo>
                    <a:pt x="678321" y="139378"/>
                  </a:lnTo>
                  <a:lnTo>
                    <a:pt x="683708" y="147428"/>
                  </a:lnTo>
                  <a:lnTo>
                    <a:pt x="686370" y="152816"/>
                  </a:lnTo>
                  <a:lnTo>
                    <a:pt x="689033" y="158203"/>
                  </a:lnTo>
                  <a:lnTo>
                    <a:pt x="694420" y="166253"/>
                  </a:lnTo>
                  <a:lnTo>
                    <a:pt x="697082" y="174239"/>
                  </a:lnTo>
                  <a:lnTo>
                    <a:pt x="702470" y="179627"/>
                  </a:lnTo>
                  <a:lnTo>
                    <a:pt x="705132" y="187676"/>
                  </a:lnTo>
                  <a:lnTo>
                    <a:pt x="710519" y="193064"/>
                  </a:lnTo>
                  <a:lnTo>
                    <a:pt x="715843" y="203775"/>
                  </a:lnTo>
                  <a:lnTo>
                    <a:pt x="718569" y="209099"/>
                  </a:lnTo>
                  <a:lnTo>
                    <a:pt x="721231" y="214487"/>
                  </a:lnTo>
                  <a:lnTo>
                    <a:pt x="726619" y="217149"/>
                  </a:lnTo>
                  <a:lnTo>
                    <a:pt x="726619" y="219874"/>
                  </a:lnTo>
                  <a:lnTo>
                    <a:pt x="729280" y="219874"/>
                  </a:lnTo>
                  <a:lnTo>
                    <a:pt x="729280" y="222537"/>
                  </a:lnTo>
                  <a:lnTo>
                    <a:pt x="731942" y="225199"/>
                  </a:lnTo>
                  <a:lnTo>
                    <a:pt x="734668" y="225199"/>
                  </a:lnTo>
                  <a:lnTo>
                    <a:pt x="737330" y="225199"/>
                  </a:lnTo>
                  <a:lnTo>
                    <a:pt x="739992" y="227861"/>
                  </a:lnTo>
                  <a:lnTo>
                    <a:pt x="742654" y="227861"/>
                  </a:lnTo>
                  <a:lnTo>
                    <a:pt x="745380" y="230586"/>
                  </a:lnTo>
                  <a:lnTo>
                    <a:pt x="748042" y="230586"/>
                  </a:lnTo>
                  <a:lnTo>
                    <a:pt x="750704" y="235910"/>
                  </a:lnTo>
                  <a:lnTo>
                    <a:pt x="753429" y="235910"/>
                  </a:lnTo>
                  <a:lnTo>
                    <a:pt x="756091" y="238636"/>
                  </a:lnTo>
                  <a:lnTo>
                    <a:pt x="758754" y="238636"/>
                  </a:lnTo>
                  <a:lnTo>
                    <a:pt x="761479" y="241298"/>
                  </a:lnTo>
                  <a:lnTo>
                    <a:pt x="764141" y="243960"/>
                  </a:lnTo>
                  <a:lnTo>
                    <a:pt x="766803" y="246685"/>
                  </a:lnTo>
                  <a:lnTo>
                    <a:pt x="766803" y="252009"/>
                  </a:lnTo>
                  <a:lnTo>
                    <a:pt x="766803" y="257397"/>
                  </a:lnTo>
                  <a:lnTo>
                    <a:pt x="769465" y="254735"/>
                  </a:lnTo>
                  <a:lnTo>
                    <a:pt x="772191" y="252009"/>
                  </a:lnTo>
                  <a:lnTo>
                    <a:pt x="772191" y="254735"/>
                  </a:lnTo>
                  <a:lnTo>
                    <a:pt x="774853" y="257397"/>
                  </a:lnTo>
                  <a:lnTo>
                    <a:pt x="780240" y="257397"/>
                  </a:lnTo>
                  <a:lnTo>
                    <a:pt x="782902" y="260059"/>
                  </a:lnTo>
                  <a:lnTo>
                    <a:pt x="785564" y="262721"/>
                  </a:lnTo>
                  <a:lnTo>
                    <a:pt x="788290" y="262721"/>
                  </a:lnTo>
                  <a:lnTo>
                    <a:pt x="793614" y="262721"/>
                  </a:lnTo>
                  <a:lnTo>
                    <a:pt x="793614" y="265446"/>
                  </a:lnTo>
                  <a:lnTo>
                    <a:pt x="793614" y="268108"/>
                  </a:lnTo>
                  <a:lnTo>
                    <a:pt x="793614" y="270771"/>
                  </a:lnTo>
                  <a:lnTo>
                    <a:pt x="796276" y="270771"/>
                  </a:lnTo>
                  <a:lnTo>
                    <a:pt x="799001" y="273496"/>
                  </a:lnTo>
                  <a:lnTo>
                    <a:pt x="799001" y="276158"/>
                  </a:lnTo>
                  <a:lnTo>
                    <a:pt x="801663" y="276158"/>
                  </a:lnTo>
                  <a:lnTo>
                    <a:pt x="804326" y="276158"/>
                  </a:lnTo>
                  <a:lnTo>
                    <a:pt x="804326" y="278820"/>
                  </a:lnTo>
                  <a:lnTo>
                    <a:pt x="807051" y="281546"/>
                  </a:lnTo>
                  <a:lnTo>
                    <a:pt x="807051" y="286870"/>
                  </a:lnTo>
                  <a:lnTo>
                    <a:pt x="807051" y="292258"/>
                  </a:lnTo>
                  <a:lnTo>
                    <a:pt x="809713" y="292258"/>
                  </a:lnTo>
                  <a:lnTo>
                    <a:pt x="812375" y="292258"/>
                  </a:lnTo>
                  <a:lnTo>
                    <a:pt x="815100" y="292258"/>
                  </a:lnTo>
                  <a:lnTo>
                    <a:pt x="817763" y="292258"/>
                  </a:lnTo>
                  <a:lnTo>
                    <a:pt x="823087" y="294920"/>
                  </a:lnTo>
                  <a:lnTo>
                    <a:pt x="825812" y="294920"/>
                  </a:lnTo>
                  <a:lnTo>
                    <a:pt x="828474" y="294920"/>
                  </a:lnTo>
                  <a:lnTo>
                    <a:pt x="828474" y="297582"/>
                  </a:lnTo>
                  <a:lnTo>
                    <a:pt x="831136" y="297582"/>
                  </a:lnTo>
                  <a:lnTo>
                    <a:pt x="833862" y="297582"/>
                  </a:lnTo>
                  <a:lnTo>
                    <a:pt x="836524" y="300307"/>
                  </a:lnTo>
                  <a:lnTo>
                    <a:pt x="839186" y="297582"/>
                  </a:lnTo>
                  <a:lnTo>
                    <a:pt x="841912" y="297582"/>
                  </a:lnTo>
                  <a:lnTo>
                    <a:pt x="841912" y="294920"/>
                  </a:lnTo>
                  <a:lnTo>
                    <a:pt x="841912" y="292258"/>
                  </a:lnTo>
                  <a:lnTo>
                    <a:pt x="841912" y="289532"/>
                  </a:lnTo>
                  <a:lnTo>
                    <a:pt x="841912" y="286870"/>
                  </a:lnTo>
                  <a:lnTo>
                    <a:pt x="844573" y="286870"/>
                  </a:lnTo>
                  <a:lnTo>
                    <a:pt x="847235" y="289532"/>
                  </a:lnTo>
                  <a:lnTo>
                    <a:pt x="849961" y="289532"/>
                  </a:lnTo>
                  <a:lnTo>
                    <a:pt x="849961" y="292258"/>
                  </a:lnTo>
                  <a:lnTo>
                    <a:pt x="852623" y="292258"/>
                  </a:lnTo>
                  <a:lnTo>
                    <a:pt x="855285" y="292258"/>
                  </a:lnTo>
                  <a:lnTo>
                    <a:pt x="855285" y="289532"/>
                  </a:lnTo>
                  <a:lnTo>
                    <a:pt x="857947" y="292258"/>
                  </a:lnTo>
                  <a:lnTo>
                    <a:pt x="860673" y="292258"/>
                  </a:lnTo>
                  <a:lnTo>
                    <a:pt x="860673" y="294920"/>
                  </a:lnTo>
                  <a:lnTo>
                    <a:pt x="860673" y="297582"/>
                  </a:lnTo>
                  <a:lnTo>
                    <a:pt x="863335" y="300307"/>
                  </a:lnTo>
                  <a:lnTo>
                    <a:pt x="863335" y="302969"/>
                  </a:lnTo>
                  <a:lnTo>
                    <a:pt x="868722" y="300307"/>
                  </a:lnTo>
                  <a:lnTo>
                    <a:pt x="871384" y="297582"/>
                  </a:lnTo>
                  <a:lnTo>
                    <a:pt x="874047" y="300307"/>
                  </a:lnTo>
                  <a:lnTo>
                    <a:pt x="874047" y="302969"/>
                  </a:lnTo>
                  <a:lnTo>
                    <a:pt x="876772" y="300307"/>
                  </a:lnTo>
                  <a:lnTo>
                    <a:pt x="879434" y="300307"/>
                  </a:lnTo>
                  <a:lnTo>
                    <a:pt x="879434" y="302969"/>
                  </a:lnTo>
                  <a:lnTo>
                    <a:pt x="882096" y="300307"/>
                  </a:lnTo>
                  <a:lnTo>
                    <a:pt x="884758" y="300307"/>
                  </a:lnTo>
                  <a:lnTo>
                    <a:pt x="884758" y="297582"/>
                  </a:lnTo>
                  <a:lnTo>
                    <a:pt x="882096" y="297582"/>
                  </a:lnTo>
                  <a:lnTo>
                    <a:pt x="882096" y="292258"/>
                  </a:lnTo>
                  <a:lnTo>
                    <a:pt x="884758" y="289532"/>
                  </a:lnTo>
                  <a:lnTo>
                    <a:pt x="887484" y="289532"/>
                  </a:lnTo>
                  <a:lnTo>
                    <a:pt x="890146" y="289532"/>
                  </a:lnTo>
                  <a:lnTo>
                    <a:pt x="892808" y="286870"/>
                  </a:lnTo>
                  <a:lnTo>
                    <a:pt x="890146" y="284208"/>
                  </a:lnTo>
                  <a:lnTo>
                    <a:pt x="892808" y="284208"/>
                  </a:lnTo>
                  <a:lnTo>
                    <a:pt x="895533" y="284208"/>
                  </a:lnTo>
                  <a:lnTo>
                    <a:pt x="895533" y="281546"/>
                  </a:lnTo>
                  <a:lnTo>
                    <a:pt x="895533" y="278820"/>
                  </a:lnTo>
                  <a:lnTo>
                    <a:pt x="898195" y="276158"/>
                  </a:lnTo>
                  <a:lnTo>
                    <a:pt x="900857" y="273496"/>
                  </a:lnTo>
                  <a:lnTo>
                    <a:pt x="903583" y="268108"/>
                  </a:lnTo>
                  <a:lnTo>
                    <a:pt x="906245" y="268108"/>
                  </a:lnTo>
                  <a:lnTo>
                    <a:pt x="906245" y="265446"/>
                  </a:lnTo>
                  <a:lnTo>
                    <a:pt x="911569" y="265446"/>
                  </a:lnTo>
                  <a:lnTo>
                    <a:pt x="914294" y="268108"/>
                  </a:lnTo>
                  <a:lnTo>
                    <a:pt x="916956" y="268108"/>
                  </a:lnTo>
                  <a:lnTo>
                    <a:pt x="919619" y="268108"/>
                  </a:lnTo>
                  <a:lnTo>
                    <a:pt x="922344" y="268108"/>
                  </a:lnTo>
                  <a:lnTo>
                    <a:pt x="925006" y="270771"/>
                  </a:lnTo>
                  <a:lnTo>
                    <a:pt x="927668" y="270771"/>
                  </a:lnTo>
                  <a:lnTo>
                    <a:pt x="930393" y="270771"/>
                  </a:lnTo>
                  <a:lnTo>
                    <a:pt x="933056" y="270771"/>
                  </a:lnTo>
                  <a:lnTo>
                    <a:pt x="935718" y="270771"/>
                  </a:lnTo>
                  <a:lnTo>
                    <a:pt x="938380" y="270771"/>
                  </a:lnTo>
                  <a:lnTo>
                    <a:pt x="941105" y="270771"/>
                  </a:lnTo>
                  <a:lnTo>
                    <a:pt x="943767" y="273496"/>
                  </a:lnTo>
                  <a:lnTo>
                    <a:pt x="946429" y="270771"/>
                  </a:lnTo>
                  <a:lnTo>
                    <a:pt x="949155" y="270771"/>
                  </a:lnTo>
                  <a:lnTo>
                    <a:pt x="951817" y="268108"/>
                  </a:lnTo>
                  <a:lnTo>
                    <a:pt x="954479" y="265446"/>
                  </a:lnTo>
                  <a:lnTo>
                    <a:pt x="957205" y="265446"/>
                  </a:lnTo>
                  <a:lnTo>
                    <a:pt x="959866" y="262721"/>
                  </a:lnTo>
                  <a:lnTo>
                    <a:pt x="959866" y="260059"/>
                  </a:lnTo>
                  <a:lnTo>
                    <a:pt x="962528" y="260059"/>
                  </a:lnTo>
                  <a:lnTo>
                    <a:pt x="965254" y="257397"/>
                  </a:lnTo>
                  <a:lnTo>
                    <a:pt x="965254" y="260059"/>
                  </a:lnTo>
                  <a:lnTo>
                    <a:pt x="970578" y="260059"/>
                  </a:lnTo>
                  <a:lnTo>
                    <a:pt x="973240" y="257397"/>
                  </a:lnTo>
                  <a:lnTo>
                    <a:pt x="975966" y="257397"/>
                  </a:lnTo>
                  <a:lnTo>
                    <a:pt x="978628" y="254735"/>
                  </a:lnTo>
                  <a:lnTo>
                    <a:pt x="978628" y="252009"/>
                  </a:lnTo>
                  <a:lnTo>
                    <a:pt x="981290" y="249347"/>
                  </a:lnTo>
                  <a:lnTo>
                    <a:pt x="984015" y="249347"/>
                  </a:lnTo>
                  <a:lnTo>
                    <a:pt x="986677" y="252009"/>
                  </a:lnTo>
                  <a:lnTo>
                    <a:pt x="989340" y="254735"/>
                  </a:lnTo>
                  <a:lnTo>
                    <a:pt x="992065" y="254735"/>
                  </a:lnTo>
                  <a:lnTo>
                    <a:pt x="992065" y="257397"/>
                  </a:lnTo>
                  <a:lnTo>
                    <a:pt x="994727" y="257397"/>
                  </a:lnTo>
                  <a:lnTo>
                    <a:pt x="997389" y="257397"/>
                  </a:lnTo>
                  <a:lnTo>
                    <a:pt x="1000051" y="254735"/>
                  </a:lnTo>
                  <a:lnTo>
                    <a:pt x="1002777" y="254735"/>
                  </a:lnTo>
                  <a:lnTo>
                    <a:pt x="1005439" y="252009"/>
                  </a:lnTo>
                  <a:lnTo>
                    <a:pt x="1008101" y="252009"/>
                  </a:lnTo>
                  <a:lnTo>
                    <a:pt x="1010826" y="252009"/>
                  </a:lnTo>
                  <a:lnTo>
                    <a:pt x="1010826" y="254735"/>
                  </a:lnTo>
                  <a:lnTo>
                    <a:pt x="1016150" y="257397"/>
                  </a:lnTo>
                  <a:lnTo>
                    <a:pt x="1018876" y="257397"/>
                  </a:lnTo>
                  <a:lnTo>
                    <a:pt x="1021538" y="257397"/>
                  </a:lnTo>
                  <a:lnTo>
                    <a:pt x="1024200" y="257397"/>
                  </a:lnTo>
                  <a:lnTo>
                    <a:pt x="1024200" y="262721"/>
                  </a:lnTo>
                  <a:lnTo>
                    <a:pt x="1021538" y="265446"/>
                  </a:lnTo>
                  <a:lnTo>
                    <a:pt x="1024200" y="268108"/>
                  </a:lnTo>
                  <a:lnTo>
                    <a:pt x="1026862" y="265446"/>
                  </a:lnTo>
                  <a:lnTo>
                    <a:pt x="1029587" y="265446"/>
                  </a:lnTo>
                  <a:lnTo>
                    <a:pt x="1029587" y="268108"/>
                  </a:lnTo>
                  <a:lnTo>
                    <a:pt x="1034912" y="270771"/>
                  </a:lnTo>
                  <a:lnTo>
                    <a:pt x="1037637" y="270771"/>
                  </a:lnTo>
                  <a:lnTo>
                    <a:pt x="1040299" y="273496"/>
                  </a:lnTo>
                  <a:lnTo>
                    <a:pt x="1040299" y="276158"/>
                  </a:lnTo>
                  <a:lnTo>
                    <a:pt x="1042961" y="276158"/>
                  </a:lnTo>
                  <a:lnTo>
                    <a:pt x="1042961" y="278820"/>
                  </a:lnTo>
                  <a:lnTo>
                    <a:pt x="1042961" y="281546"/>
                  </a:lnTo>
                  <a:lnTo>
                    <a:pt x="1045686" y="281546"/>
                  </a:lnTo>
                  <a:lnTo>
                    <a:pt x="1048349" y="284208"/>
                  </a:lnTo>
                  <a:lnTo>
                    <a:pt x="1051011" y="284208"/>
                  </a:lnTo>
                  <a:lnTo>
                    <a:pt x="1053736" y="284208"/>
                  </a:lnTo>
                  <a:lnTo>
                    <a:pt x="1056398" y="284208"/>
                  </a:lnTo>
                  <a:lnTo>
                    <a:pt x="1059060" y="286870"/>
                  </a:lnTo>
                  <a:lnTo>
                    <a:pt x="1061722" y="286870"/>
                  </a:lnTo>
                  <a:lnTo>
                    <a:pt x="1064448" y="284208"/>
                  </a:lnTo>
                  <a:lnTo>
                    <a:pt x="1064448" y="281546"/>
                  </a:lnTo>
                  <a:lnTo>
                    <a:pt x="1067110" y="281546"/>
                  </a:lnTo>
                  <a:lnTo>
                    <a:pt x="1069772" y="284208"/>
                  </a:lnTo>
                  <a:lnTo>
                    <a:pt x="1069772" y="286870"/>
                  </a:lnTo>
                  <a:lnTo>
                    <a:pt x="1072498" y="286870"/>
                  </a:lnTo>
                  <a:lnTo>
                    <a:pt x="1075160" y="284208"/>
                  </a:lnTo>
                  <a:lnTo>
                    <a:pt x="1077821" y="284208"/>
                  </a:lnTo>
                  <a:lnTo>
                    <a:pt x="1080547" y="284208"/>
                  </a:lnTo>
                  <a:lnTo>
                    <a:pt x="1083209" y="281546"/>
                  </a:lnTo>
                  <a:lnTo>
                    <a:pt x="1083209" y="284208"/>
                  </a:lnTo>
                  <a:lnTo>
                    <a:pt x="1080547" y="286870"/>
                  </a:lnTo>
                  <a:lnTo>
                    <a:pt x="1080547" y="289532"/>
                  </a:lnTo>
                  <a:lnTo>
                    <a:pt x="1083209" y="292258"/>
                  </a:lnTo>
                  <a:lnTo>
                    <a:pt x="1085871" y="294920"/>
                  </a:lnTo>
                  <a:lnTo>
                    <a:pt x="1088533" y="294920"/>
                  </a:lnTo>
                  <a:lnTo>
                    <a:pt x="1091259" y="294920"/>
                  </a:lnTo>
                  <a:lnTo>
                    <a:pt x="1093921" y="297582"/>
                  </a:lnTo>
                  <a:lnTo>
                    <a:pt x="1096583" y="297582"/>
                  </a:lnTo>
                  <a:lnTo>
                    <a:pt x="1099308" y="300307"/>
                  </a:lnTo>
                  <a:lnTo>
                    <a:pt x="1101970" y="302969"/>
                  </a:lnTo>
                  <a:lnTo>
                    <a:pt x="1104633" y="302969"/>
                  </a:lnTo>
                  <a:lnTo>
                    <a:pt x="1107358" y="305631"/>
                  </a:lnTo>
                  <a:lnTo>
                    <a:pt x="1110020" y="305631"/>
                  </a:lnTo>
                  <a:lnTo>
                    <a:pt x="1112682" y="305631"/>
                  </a:lnTo>
                  <a:lnTo>
                    <a:pt x="1115344" y="308357"/>
                  </a:lnTo>
                  <a:lnTo>
                    <a:pt x="1118070" y="305631"/>
                  </a:lnTo>
                  <a:lnTo>
                    <a:pt x="1120732" y="308357"/>
                  </a:lnTo>
                  <a:lnTo>
                    <a:pt x="1118070" y="311019"/>
                  </a:lnTo>
                  <a:lnTo>
                    <a:pt x="1115344" y="313681"/>
                  </a:lnTo>
                  <a:lnTo>
                    <a:pt x="1118070" y="316343"/>
                  </a:lnTo>
                  <a:lnTo>
                    <a:pt x="1118070" y="319068"/>
                  </a:lnTo>
                  <a:lnTo>
                    <a:pt x="1120732" y="321730"/>
                  </a:lnTo>
                  <a:lnTo>
                    <a:pt x="1123394" y="321730"/>
                  </a:lnTo>
                  <a:lnTo>
                    <a:pt x="1126119" y="321730"/>
                  </a:lnTo>
                  <a:lnTo>
                    <a:pt x="1131443" y="321730"/>
                  </a:lnTo>
                  <a:lnTo>
                    <a:pt x="1134169" y="321730"/>
                  </a:lnTo>
                  <a:lnTo>
                    <a:pt x="1134169" y="324392"/>
                  </a:lnTo>
                  <a:lnTo>
                    <a:pt x="1136831" y="324392"/>
                  </a:lnTo>
                  <a:lnTo>
                    <a:pt x="1136831" y="327118"/>
                  </a:lnTo>
                  <a:lnTo>
                    <a:pt x="1139493" y="329780"/>
                  </a:lnTo>
                  <a:lnTo>
                    <a:pt x="1139493" y="332442"/>
                  </a:lnTo>
                  <a:lnTo>
                    <a:pt x="1142155" y="335167"/>
                  </a:lnTo>
                  <a:lnTo>
                    <a:pt x="1142155" y="337829"/>
                  </a:lnTo>
                  <a:lnTo>
                    <a:pt x="1142155" y="340492"/>
                  </a:lnTo>
                  <a:lnTo>
                    <a:pt x="1144880" y="340492"/>
                  </a:lnTo>
                  <a:lnTo>
                    <a:pt x="1147542" y="340492"/>
                  </a:lnTo>
                  <a:lnTo>
                    <a:pt x="1150205" y="340492"/>
                  </a:lnTo>
                  <a:lnTo>
                    <a:pt x="1152930" y="340492"/>
                  </a:lnTo>
                  <a:lnTo>
                    <a:pt x="1155592" y="337829"/>
                  </a:lnTo>
                  <a:lnTo>
                    <a:pt x="1158254" y="337829"/>
                  </a:lnTo>
                  <a:lnTo>
                    <a:pt x="1160979" y="340492"/>
                  </a:lnTo>
                  <a:lnTo>
                    <a:pt x="1163642" y="337829"/>
                  </a:lnTo>
                  <a:lnTo>
                    <a:pt x="1163642" y="335167"/>
                  </a:lnTo>
                  <a:lnTo>
                    <a:pt x="1160979" y="332442"/>
                  </a:lnTo>
                  <a:lnTo>
                    <a:pt x="1160979" y="329780"/>
                  </a:lnTo>
                  <a:lnTo>
                    <a:pt x="1158254" y="327118"/>
                  </a:lnTo>
                  <a:lnTo>
                    <a:pt x="1158254" y="324392"/>
                  </a:lnTo>
                  <a:lnTo>
                    <a:pt x="1160979" y="324392"/>
                  </a:lnTo>
                  <a:lnTo>
                    <a:pt x="1158254" y="321730"/>
                  </a:lnTo>
                  <a:lnTo>
                    <a:pt x="1158254" y="319068"/>
                  </a:lnTo>
                  <a:lnTo>
                    <a:pt x="1158254" y="316343"/>
                  </a:lnTo>
                  <a:lnTo>
                    <a:pt x="1155592" y="313681"/>
                  </a:lnTo>
                  <a:lnTo>
                    <a:pt x="1155592" y="311019"/>
                  </a:lnTo>
                  <a:lnTo>
                    <a:pt x="1158254" y="311019"/>
                  </a:lnTo>
                  <a:lnTo>
                    <a:pt x="1158254" y="305631"/>
                  </a:lnTo>
                  <a:lnTo>
                    <a:pt x="1158254" y="302969"/>
                  </a:lnTo>
                  <a:lnTo>
                    <a:pt x="1158254" y="300307"/>
                  </a:lnTo>
                  <a:lnTo>
                    <a:pt x="1160979" y="300307"/>
                  </a:lnTo>
                  <a:lnTo>
                    <a:pt x="1160979" y="297582"/>
                  </a:lnTo>
                  <a:lnTo>
                    <a:pt x="1163642" y="294920"/>
                  </a:lnTo>
                  <a:lnTo>
                    <a:pt x="1166304" y="292258"/>
                  </a:lnTo>
                  <a:lnTo>
                    <a:pt x="1169029" y="292258"/>
                  </a:lnTo>
                  <a:lnTo>
                    <a:pt x="1169029" y="289532"/>
                  </a:lnTo>
                  <a:lnTo>
                    <a:pt x="1171691" y="292258"/>
                  </a:lnTo>
                  <a:lnTo>
                    <a:pt x="1174353" y="292258"/>
                  </a:lnTo>
                  <a:lnTo>
                    <a:pt x="1177015" y="292258"/>
                  </a:lnTo>
                  <a:lnTo>
                    <a:pt x="1179741" y="292258"/>
                  </a:lnTo>
                  <a:lnTo>
                    <a:pt x="1179741" y="294920"/>
                  </a:lnTo>
                  <a:lnTo>
                    <a:pt x="1182403" y="294920"/>
                  </a:lnTo>
                  <a:lnTo>
                    <a:pt x="1182403" y="297582"/>
                  </a:lnTo>
                  <a:lnTo>
                    <a:pt x="1179741" y="300307"/>
                  </a:lnTo>
                  <a:lnTo>
                    <a:pt x="1179741" y="302969"/>
                  </a:lnTo>
                  <a:lnTo>
                    <a:pt x="1179741" y="305631"/>
                  </a:lnTo>
                  <a:lnTo>
                    <a:pt x="1179741" y="308357"/>
                  </a:lnTo>
                  <a:lnTo>
                    <a:pt x="1182403" y="311019"/>
                  </a:lnTo>
                  <a:lnTo>
                    <a:pt x="1185065" y="311019"/>
                  </a:lnTo>
                  <a:lnTo>
                    <a:pt x="1187791" y="305631"/>
                  </a:lnTo>
                  <a:lnTo>
                    <a:pt x="1190453" y="300307"/>
                  </a:lnTo>
                  <a:lnTo>
                    <a:pt x="1190453" y="297582"/>
                  </a:lnTo>
                  <a:lnTo>
                    <a:pt x="1193114" y="294920"/>
                  </a:lnTo>
                  <a:lnTo>
                    <a:pt x="1195840" y="294920"/>
                  </a:lnTo>
                  <a:lnTo>
                    <a:pt x="1198502" y="294920"/>
                  </a:lnTo>
                  <a:lnTo>
                    <a:pt x="1198502" y="292258"/>
                  </a:lnTo>
                  <a:lnTo>
                    <a:pt x="1201164" y="289532"/>
                  </a:lnTo>
                  <a:lnTo>
                    <a:pt x="1201164" y="292258"/>
                  </a:lnTo>
                  <a:lnTo>
                    <a:pt x="1203826" y="292258"/>
                  </a:lnTo>
                  <a:lnTo>
                    <a:pt x="1206552" y="292258"/>
                  </a:lnTo>
                  <a:lnTo>
                    <a:pt x="1209214" y="289532"/>
                  </a:lnTo>
                  <a:lnTo>
                    <a:pt x="1214601" y="289532"/>
                  </a:lnTo>
                  <a:lnTo>
                    <a:pt x="1217263" y="286870"/>
                  </a:lnTo>
                  <a:lnTo>
                    <a:pt x="1219926" y="289532"/>
                  </a:lnTo>
                  <a:lnTo>
                    <a:pt x="1219926" y="292258"/>
                  </a:lnTo>
                  <a:lnTo>
                    <a:pt x="1219926" y="297582"/>
                  </a:lnTo>
                  <a:lnTo>
                    <a:pt x="1222651" y="297582"/>
                  </a:lnTo>
                  <a:lnTo>
                    <a:pt x="1222651" y="300307"/>
                  </a:lnTo>
                  <a:lnTo>
                    <a:pt x="1225313" y="302969"/>
                  </a:lnTo>
                  <a:lnTo>
                    <a:pt x="1225313" y="305631"/>
                  </a:lnTo>
                  <a:lnTo>
                    <a:pt x="1227975" y="305631"/>
                  </a:lnTo>
                  <a:lnTo>
                    <a:pt x="1230637" y="305631"/>
                  </a:lnTo>
                  <a:lnTo>
                    <a:pt x="1233363" y="305631"/>
                  </a:lnTo>
                  <a:lnTo>
                    <a:pt x="1236025" y="305631"/>
                  </a:lnTo>
                  <a:lnTo>
                    <a:pt x="1238687" y="308357"/>
                  </a:lnTo>
                  <a:lnTo>
                    <a:pt x="1241412" y="311019"/>
                  </a:lnTo>
                  <a:lnTo>
                    <a:pt x="1241412" y="308357"/>
                  </a:lnTo>
                  <a:lnTo>
                    <a:pt x="1241412" y="305631"/>
                  </a:lnTo>
                  <a:lnTo>
                    <a:pt x="1241412" y="302969"/>
                  </a:lnTo>
                  <a:lnTo>
                    <a:pt x="1244074" y="300307"/>
                  </a:lnTo>
                  <a:lnTo>
                    <a:pt x="1246736" y="300307"/>
                  </a:lnTo>
                  <a:lnTo>
                    <a:pt x="1249462" y="302969"/>
                  </a:lnTo>
                  <a:lnTo>
                    <a:pt x="1252124" y="305631"/>
                  </a:lnTo>
                  <a:lnTo>
                    <a:pt x="1254786" y="308357"/>
                  </a:lnTo>
                  <a:lnTo>
                    <a:pt x="1257448" y="308357"/>
                  </a:lnTo>
                  <a:lnTo>
                    <a:pt x="1260173" y="305631"/>
                  </a:lnTo>
                  <a:lnTo>
                    <a:pt x="1260173" y="302969"/>
                  </a:lnTo>
                  <a:lnTo>
                    <a:pt x="1262835" y="300307"/>
                  </a:lnTo>
                  <a:lnTo>
                    <a:pt x="1262835" y="302969"/>
                  </a:lnTo>
                  <a:lnTo>
                    <a:pt x="1262835" y="305631"/>
                  </a:lnTo>
                  <a:lnTo>
                    <a:pt x="1262835" y="308357"/>
                  </a:lnTo>
                  <a:lnTo>
                    <a:pt x="1262835" y="311019"/>
                  </a:lnTo>
                  <a:lnTo>
                    <a:pt x="1262835" y="313681"/>
                  </a:lnTo>
                  <a:lnTo>
                    <a:pt x="1262835" y="316343"/>
                  </a:lnTo>
                  <a:lnTo>
                    <a:pt x="1260173" y="316343"/>
                  </a:lnTo>
                  <a:lnTo>
                    <a:pt x="1257448" y="319068"/>
                  </a:lnTo>
                  <a:lnTo>
                    <a:pt x="1254786" y="321730"/>
                  </a:lnTo>
                  <a:lnTo>
                    <a:pt x="1252124" y="321730"/>
                  </a:lnTo>
                  <a:lnTo>
                    <a:pt x="1249462" y="324392"/>
                  </a:lnTo>
                  <a:lnTo>
                    <a:pt x="1246736" y="329780"/>
                  </a:lnTo>
                  <a:lnTo>
                    <a:pt x="1244074" y="329780"/>
                  </a:lnTo>
                  <a:lnTo>
                    <a:pt x="1241412" y="329780"/>
                  </a:lnTo>
                  <a:lnTo>
                    <a:pt x="1238687" y="327118"/>
                  </a:lnTo>
                  <a:lnTo>
                    <a:pt x="1236025" y="327118"/>
                  </a:lnTo>
                  <a:lnTo>
                    <a:pt x="1233363" y="327118"/>
                  </a:lnTo>
                  <a:lnTo>
                    <a:pt x="1230637" y="329780"/>
                  </a:lnTo>
                  <a:lnTo>
                    <a:pt x="1227975" y="332442"/>
                  </a:lnTo>
                  <a:lnTo>
                    <a:pt x="1225313" y="337829"/>
                  </a:lnTo>
                  <a:lnTo>
                    <a:pt x="1225313" y="343217"/>
                  </a:lnTo>
                  <a:lnTo>
                    <a:pt x="1225313" y="345879"/>
                  </a:lnTo>
                  <a:lnTo>
                    <a:pt x="1222651" y="348541"/>
                  </a:lnTo>
                  <a:lnTo>
                    <a:pt x="1222651" y="351203"/>
                  </a:lnTo>
                  <a:lnTo>
                    <a:pt x="1222651" y="356591"/>
                  </a:lnTo>
                  <a:lnTo>
                    <a:pt x="1222651" y="359253"/>
                  </a:lnTo>
                  <a:lnTo>
                    <a:pt x="1222651" y="364640"/>
                  </a:lnTo>
                  <a:lnTo>
                    <a:pt x="1219926" y="367302"/>
                  </a:lnTo>
                  <a:lnTo>
                    <a:pt x="1219926" y="370028"/>
                  </a:lnTo>
                  <a:lnTo>
                    <a:pt x="1219926" y="372690"/>
                  </a:lnTo>
                  <a:lnTo>
                    <a:pt x="1217263" y="375352"/>
                  </a:lnTo>
                  <a:lnTo>
                    <a:pt x="1217263" y="380739"/>
                  </a:lnTo>
                  <a:lnTo>
                    <a:pt x="1217263" y="383401"/>
                  </a:lnTo>
                  <a:lnTo>
                    <a:pt x="1214601" y="386064"/>
                  </a:lnTo>
                  <a:lnTo>
                    <a:pt x="1214601" y="388789"/>
                  </a:lnTo>
                  <a:lnTo>
                    <a:pt x="1211876" y="394113"/>
                  </a:lnTo>
                  <a:lnTo>
                    <a:pt x="1209214" y="399501"/>
                  </a:lnTo>
                  <a:lnTo>
                    <a:pt x="1206552" y="402163"/>
                  </a:lnTo>
                  <a:lnTo>
                    <a:pt x="1206552" y="407550"/>
                  </a:lnTo>
                  <a:lnTo>
                    <a:pt x="1203826" y="410213"/>
                  </a:lnTo>
                  <a:lnTo>
                    <a:pt x="1203826" y="412875"/>
                  </a:lnTo>
                  <a:lnTo>
                    <a:pt x="1203826" y="415600"/>
                  </a:lnTo>
                  <a:lnTo>
                    <a:pt x="1206552" y="418262"/>
                  </a:lnTo>
                  <a:lnTo>
                    <a:pt x="1209214" y="418262"/>
                  </a:lnTo>
                  <a:lnTo>
                    <a:pt x="1211876" y="420924"/>
                  </a:lnTo>
                  <a:lnTo>
                    <a:pt x="1211876" y="423650"/>
                  </a:lnTo>
                  <a:lnTo>
                    <a:pt x="1214601" y="426312"/>
                  </a:lnTo>
                  <a:lnTo>
                    <a:pt x="1214601" y="428974"/>
                  </a:lnTo>
                  <a:lnTo>
                    <a:pt x="1211876" y="431699"/>
                  </a:lnTo>
                  <a:lnTo>
                    <a:pt x="1211876" y="434361"/>
                  </a:lnTo>
                  <a:lnTo>
                    <a:pt x="1206552" y="434361"/>
                  </a:lnTo>
                  <a:lnTo>
                    <a:pt x="1203826" y="437023"/>
                  </a:lnTo>
                  <a:lnTo>
                    <a:pt x="1201164" y="439685"/>
                  </a:lnTo>
                  <a:lnTo>
                    <a:pt x="1198502" y="439685"/>
                  </a:lnTo>
                  <a:lnTo>
                    <a:pt x="1195840" y="442411"/>
                  </a:lnTo>
                  <a:lnTo>
                    <a:pt x="1193114" y="442411"/>
                  </a:lnTo>
                  <a:lnTo>
                    <a:pt x="1190453" y="442411"/>
                  </a:lnTo>
                  <a:lnTo>
                    <a:pt x="1187791" y="442411"/>
                  </a:lnTo>
                  <a:lnTo>
                    <a:pt x="1185065" y="445073"/>
                  </a:lnTo>
                  <a:lnTo>
                    <a:pt x="1190453" y="453122"/>
                  </a:lnTo>
                  <a:lnTo>
                    <a:pt x="1195840" y="458510"/>
                  </a:lnTo>
                  <a:lnTo>
                    <a:pt x="1201164" y="463834"/>
                  </a:lnTo>
                  <a:lnTo>
                    <a:pt x="1206552" y="469222"/>
                  </a:lnTo>
                  <a:lnTo>
                    <a:pt x="1214601" y="474546"/>
                  </a:lnTo>
                  <a:lnTo>
                    <a:pt x="1225313" y="482595"/>
                  </a:lnTo>
                  <a:lnTo>
                    <a:pt x="1230637" y="487983"/>
                  </a:lnTo>
                  <a:lnTo>
                    <a:pt x="1236025" y="493371"/>
                  </a:lnTo>
                  <a:lnTo>
                    <a:pt x="1249462" y="504082"/>
                  </a:lnTo>
                  <a:lnTo>
                    <a:pt x="1254786" y="509406"/>
                  </a:lnTo>
                  <a:lnTo>
                    <a:pt x="1262835" y="514794"/>
                  </a:lnTo>
                  <a:lnTo>
                    <a:pt x="1268223" y="522843"/>
                  </a:lnTo>
                  <a:lnTo>
                    <a:pt x="1273547" y="525506"/>
                  </a:lnTo>
                  <a:lnTo>
                    <a:pt x="1281597" y="530893"/>
                  </a:lnTo>
                  <a:lnTo>
                    <a:pt x="1284322" y="536217"/>
                  </a:lnTo>
                  <a:lnTo>
                    <a:pt x="1289646" y="538943"/>
                  </a:lnTo>
                  <a:lnTo>
                    <a:pt x="1295034" y="544267"/>
                  </a:lnTo>
                  <a:lnTo>
                    <a:pt x="1300358" y="549654"/>
                  </a:lnTo>
                  <a:lnTo>
                    <a:pt x="1305746" y="552316"/>
                  </a:lnTo>
                  <a:lnTo>
                    <a:pt x="1311133" y="557704"/>
                  </a:lnTo>
                  <a:lnTo>
                    <a:pt x="1316457" y="560366"/>
                  </a:lnTo>
                  <a:lnTo>
                    <a:pt x="1321845" y="565753"/>
                  </a:lnTo>
                  <a:lnTo>
                    <a:pt x="1327169" y="568415"/>
                  </a:lnTo>
                  <a:lnTo>
                    <a:pt x="1329894" y="573803"/>
                  </a:lnTo>
                  <a:lnTo>
                    <a:pt x="1332556" y="576465"/>
                  </a:lnTo>
                  <a:lnTo>
                    <a:pt x="1335219" y="576465"/>
                  </a:lnTo>
                  <a:lnTo>
                    <a:pt x="1332556" y="579127"/>
                  </a:lnTo>
                  <a:lnTo>
                    <a:pt x="1337944" y="589839"/>
                  </a:lnTo>
                  <a:lnTo>
                    <a:pt x="1343268" y="595226"/>
                  </a:lnTo>
                  <a:lnTo>
                    <a:pt x="1364755" y="608664"/>
                  </a:lnTo>
                  <a:lnTo>
                    <a:pt x="1367417" y="611326"/>
                  </a:lnTo>
                  <a:lnTo>
                    <a:pt x="1370079" y="619375"/>
                  </a:lnTo>
                  <a:lnTo>
                    <a:pt x="1367417" y="630087"/>
                  </a:lnTo>
                  <a:lnTo>
                    <a:pt x="1351318" y="643461"/>
                  </a:lnTo>
                  <a:lnTo>
                    <a:pt x="1348656" y="648848"/>
                  </a:lnTo>
                  <a:lnTo>
                    <a:pt x="1348656" y="654236"/>
                  </a:lnTo>
                  <a:lnTo>
                    <a:pt x="1367417" y="654236"/>
                  </a:lnTo>
                  <a:lnTo>
                    <a:pt x="1370079" y="656898"/>
                  </a:lnTo>
                  <a:lnTo>
                    <a:pt x="1372741" y="662285"/>
                  </a:lnTo>
                  <a:lnTo>
                    <a:pt x="1359367" y="675659"/>
                  </a:lnTo>
                  <a:lnTo>
                    <a:pt x="1343268" y="702470"/>
                  </a:lnTo>
                  <a:lnTo>
                    <a:pt x="1321845" y="713181"/>
                  </a:lnTo>
                  <a:lnTo>
                    <a:pt x="1313795" y="723957"/>
                  </a:lnTo>
                  <a:lnTo>
                    <a:pt x="1311133" y="729280"/>
                  </a:lnTo>
                  <a:lnTo>
                    <a:pt x="1300358" y="726619"/>
                  </a:lnTo>
                  <a:lnTo>
                    <a:pt x="1292308" y="726619"/>
                  </a:lnTo>
                  <a:lnTo>
                    <a:pt x="1281597" y="734668"/>
                  </a:lnTo>
                  <a:lnTo>
                    <a:pt x="1273547" y="734668"/>
                  </a:lnTo>
                  <a:lnTo>
                    <a:pt x="1260173" y="723957"/>
                  </a:lnTo>
                  <a:lnTo>
                    <a:pt x="1246736" y="699808"/>
                  </a:lnTo>
                  <a:lnTo>
                    <a:pt x="1233363" y="697145"/>
                  </a:lnTo>
                  <a:lnTo>
                    <a:pt x="1227975" y="691758"/>
                  </a:lnTo>
                  <a:lnTo>
                    <a:pt x="1225313" y="691758"/>
                  </a:lnTo>
                  <a:lnTo>
                    <a:pt x="1211876" y="705132"/>
                  </a:lnTo>
                  <a:lnTo>
                    <a:pt x="1198502" y="705132"/>
                  </a:lnTo>
                  <a:lnTo>
                    <a:pt x="1193114" y="710519"/>
                  </a:lnTo>
                  <a:lnTo>
                    <a:pt x="1198502" y="718569"/>
                  </a:lnTo>
                  <a:lnTo>
                    <a:pt x="1209214" y="737330"/>
                  </a:lnTo>
                  <a:lnTo>
                    <a:pt x="1203826" y="750767"/>
                  </a:lnTo>
                  <a:lnTo>
                    <a:pt x="1211876" y="766803"/>
                  </a:lnTo>
                  <a:lnTo>
                    <a:pt x="1211876" y="780240"/>
                  </a:lnTo>
                  <a:lnTo>
                    <a:pt x="1211876" y="788290"/>
                  </a:lnTo>
                  <a:lnTo>
                    <a:pt x="1201164" y="796339"/>
                  </a:lnTo>
                  <a:lnTo>
                    <a:pt x="1195840" y="820488"/>
                  </a:lnTo>
                  <a:lnTo>
                    <a:pt x="1187791" y="828474"/>
                  </a:lnTo>
                  <a:lnTo>
                    <a:pt x="1163642" y="847299"/>
                  </a:lnTo>
                  <a:lnTo>
                    <a:pt x="1155592" y="860673"/>
                  </a:lnTo>
                  <a:lnTo>
                    <a:pt x="1142155" y="903583"/>
                  </a:lnTo>
                  <a:lnTo>
                    <a:pt x="1134169" y="911632"/>
                  </a:lnTo>
                  <a:lnTo>
                    <a:pt x="1131443" y="919682"/>
                  </a:lnTo>
                  <a:lnTo>
                    <a:pt x="1128781" y="933056"/>
                  </a:lnTo>
                  <a:lnTo>
                    <a:pt x="1120732" y="943767"/>
                  </a:lnTo>
                  <a:lnTo>
                    <a:pt x="1115344" y="959867"/>
                  </a:lnTo>
                  <a:lnTo>
                    <a:pt x="1104633" y="975966"/>
                  </a:lnTo>
                  <a:lnTo>
                    <a:pt x="1093921" y="984015"/>
                  </a:lnTo>
                  <a:lnTo>
                    <a:pt x="1088533" y="992065"/>
                  </a:lnTo>
                  <a:lnTo>
                    <a:pt x="1091259" y="997452"/>
                  </a:lnTo>
                  <a:lnTo>
                    <a:pt x="1096583" y="1002777"/>
                  </a:lnTo>
                  <a:lnTo>
                    <a:pt x="1112682" y="1002777"/>
                  </a:lnTo>
                  <a:lnTo>
                    <a:pt x="1120732" y="1008164"/>
                  </a:lnTo>
                  <a:lnTo>
                    <a:pt x="1123394" y="1013488"/>
                  </a:lnTo>
                  <a:lnTo>
                    <a:pt x="1120732" y="1029587"/>
                  </a:lnTo>
                  <a:lnTo>
                    <a:pt x="1123394" y="1034975"/>
                  </a:lnTo>
                  <a:lnTo>
                    <a:pt x="1126119" y="1040299"/>
                  </a:lnTo>
                  <a:lnTo>
                    <a:pt x="1134169" y="1043024"/>
                  </a:lnTo>
                  <a:lnTo>
                    <a:pt x="1139493" y="1051074"/>
                  </a:lnTo>
                  <a:lnTo>
                    <a:pt x="1147542" y="1045687"/>
                  </a:lnTo>
                  <a:lnTo>
                    <a:pt x="1152930" y="1045687"/>
                  </a:lnTo>
                  <a:lnTo>
                    <a:pt x="1152930" y="1056399"/>
                  </a:lnTo>
                  <a:lnTo>
                    <a:pt x="1152930" y="1067110"/>
                  </a:lnTo>
                  <a:lnTo>
                    <a:pt x="1155592" y="1077885"/>
                  </a:lnTo>
                  <a:lnTo>
                    <a:pt x="1158254" y="1080547"/>
                  </a:lnTo>
                  <a:lnTo>
                    <a:pt x="1174353" y="1085935"/>
                  </a:lnTo>
                  <a:lnTo>
                    <a:pt x="1177015" y="1085935"/>
                  </a:lnTo>
                  <a:lnTo>
                    <a:pt x="1182403" y="1088597"/>
                  </a:lnTo>
                  <a:lnTo>
                    <a:pt x="1185065" y="1096646"/>
                  </a:lnTo>
                  <a:lnTo>
                    <a:pt x="1160979" y="1131507"/>
                  </a:lnTo>
                  <a:lnTo>
                    <a:pt x="1147542" y="1155592"/>
                  </a:lnTo>
                  <a:lnTo>
                    <a:pt x="1144880" y="1160980"/>
                  </a:lnTo>
                  <a:lnTo>
                    <a:pt x="1136831" y="1158318"/>
                  </a:lnTo>
                  <a:lnTo>
                    <a:pt x="1128781" y="1147606"/>
                  </a:lnTo>
                  <a:lnTo>
                    <a:pt x="1110020" y="1152930"/>
                  </a:lnTo>
                  <a:lnTo>
                    <a:pt x="1093921" y="1147606"/>
                  </a:lnTo>
                  <a:lnTo>
                    <a:pt x="1085871" y="1152930"/>
                  </a:lnTo>
                  <a:lnTo>
                    <a:pt x="1080547" y="1152930"/>
                  </a:lnTo>
                  <a:lnTo>
                    <a:pt x="1067110" y="1147606"/>
                  </a:lnTo>
                  <a:lnTo>
                    <a:pt x="1059060" y="1144880"/>
                  </a:lnTo>
                  <a:lnTo>
                    <a:pt x="1013488" y="1147606"/>
                  </a:lnTo>
                  <a:lnTo>
                    <a:pt x="1005439" y="1150268"/>
                  </a:lnTo>
                  <a:lnTo>
                    <a:pt x="994727" y="1158318"/>
                  </a:lnTo>
                  <a:lnTo>
                    <a:pt x="989340" y="1158318"/>
                  </a:lnTo>
                  <a:lnTo>
                    <a:pt x="973240" y="1150268"/>
                  </a:lnTo>
                  <a:lnTo>
                    <a:pt x="959866" y="1150268"/>
                  </a:lnTo>
                  <a:lnTo>
                    <a:pt x="949155" y="1155592"/>
                  </a:lnTo>
                  <a:lnTo>
                    <a:pt x="943767" y="1160980"/>
                  </a:lnTo>
                  <a:lnTo>
                    <a:pt x="930393" y="1163642"/>
                  </a:lnTo>
                  <a:lnTo>
                    <a:pt x="927668" y="1174417"/>
                  </a:lnTo>
                  <a:lnTo>
                    <a:pt x="925006" y="1182403"/>
                  </a:lnTo>
                  <a:lnTo>
                    <a:pt x="914294" y="1190453"/>
                  </a:lnTo>
                  <a:lnTo>
                    <a:pt x="911569" y="1201228"/>
                  </a:lnTo>
                  <a:lnTo>
                    <a:pt x="903583" y="1206552"/>
                  </a:lnTo>
                  <a:lnTo>
                    <a:pt x="892808" y="1209214"/>
                  </a:lnTo>
                  <a:lnTo>
                    <a:pt x="887484" y="1206552"/>
                  </a:lnTo>
                  <a:lnTo>
                    <a:pt x="884758" y="1198502"/>
                  </a:lnTo>
                  <a:lnTo>
                    <a:pt x="884758" y="1193178"/>
                  </a:lnTo>
                  <a:lnTo>
                    <a:pt x="871384" y="1195840"/>
                  </a:lnTo>
                  <a:lnTo>
                    <a:pt x="868722" y="1203890"/>
                  </a:lnTo>
                  <a:lnTo>
                    <a:pt x="879434" y="1211939"/>
                  </a:lnTo>
                  <a:lnTo>
                    <a:pt x="879434" y="1214601"/>
                  </a:lnTo>
                  <a:lnTo>
                    <a:pt x="876772" y="1222651"/>
                  </a:lnTo>
                  <a:lnTo>
                    <a:pt x="876772" y="1233363"/>
                  </a:lnTo>
                  <a:lnTo>
                    <a:pt x="871384" y="1244074"/>
                  </a:lnTo>
                  <a:lnTo>
                    <a:pt x="874047" y="1254850"/>
                  </a:lnTo>
                  <a:lnTo>
                    <a:pt x="871384" y="1262899"/>
                  </a:lnTo>
                  <a:lnTo>
                    <a:pt x="863335" y="1268223"/>
                  </a:lnTo>
                  <a:lnTo>
                    <a:pt x="844573" y="1289710"/>
                  </a:lnTo>
                  <a:lnTo>
                    <a:pt x="849961" y="1311133"/>
                  </a:lnTo>
                  <a:lnTo>
                    <a:pt x="847235" y="1316521"/>
                  </a:lnTo>
                  <a:lnTo>
                    <a:pt x="839186" y="1321845"/>
                  </a:lnTo>
                  <a:lnTo>
                    <a:pt x="836524" y="1327232"/>
                  </a:lnTo>
                  <a:lnTo>
                    <a:pt x="836524" y="1332556"/>
                  </a:lnTo>
                  <a:lnTo>
                    <a:pt x="823087" y="1337944"/>
                  </a:lnTo>
                  <a:lnTo>
                    <a:pt x="817763" y="1345994"/>
                  </a:lnTo>
                  <a:lnTo>
                    <a:pt x="809713" y="1345994"/>
                  </a:lnTo>
                  <a:lnTo>
                    <a:pt x="804326" y="1359367"/>
                  </a:lnTo>
                  <a:lnTo>
                    <a:pt x="790952" y="1356705"/>
                  </a:lnTo>
                  <a:lnTo>
                    <a:pt x="782902" y="1362093"/>
                  </a:lnTo>
                  <a:lnTo>
                    <a:pt x="772191" y="1348656"/>
                  </a:lnTo>
                  <a:lnTo>
                    <a:pt x="764141" y="1351381"/>
                  </a:lnTo>
                  <a:lnTo>
                    <a:pt x="761479" y="1359367"/>
                  </a:lnTo>
                  <a:lnTo>
                    <a:pt x="750704" y="1362093"/>
                  </a:lnTo>
                  <a:lnTo>
                    <a:pt x="748042" y="1367417"/>
                  </a:lnTo>
                  <a:lnTo>
                    <a:pt x="745380" y="1380854"/>
                  </a:lnTo>
                  <a:lnTo>
                    <a:pt x="731942" y="1378192"/>
                  </a:lnTo>
                  <a:lnTo>
                    <a:pt x="731942" y="1388904"/>
                  </a:lnTo>
                  <a:lnTo>
                    <a:pt x="729280" y="1394228"/>
                  </a:lnTo>
                  <a:lnTo>
                    <a:pt x="713181" y="1378192"/>
                  </a:lnTo>
                  <a:lnTo>
                    <a:pt x="710519" y="1399615"/>
                  </a:lnTo>
                  <a:lnTo>
                    <a:pt x="702470" y="1396953"/>
                  </a:lnTo>
                  <a:lnTo>
                    <a:pt x="694420" y="1386242"/>
                  </a:lnTo>
                  <a:lnTo>
                    <a:pt x="689033" y="1394228"/>
                  </a:lnTo>
                  <a:lnTo>
                    <a:pt x="686370" y="1421039"/>
                  </a:lnTo>
                  <a:lnTo>
                    <a:pt x="675659" y="1423764"/>
                  </a:lnTo>
                  <a:lnTo>
                    <a:pt x="670271" y="1442525"/>
                  </a:lnTo>
                  <a:lnTo>
                    <a:pt x="656898" y="1439863"/>
                  </a:lnTo>
                  <a:lnTo>
                    <a:pt x="646186" y="1442525"/>
                  </a:lnTo>
                  <a:lnTo>
                    <a:pt x="638136" y="1442525"/>
                  </a:lnTo>
                  <a:lnTo>
                    <a:pt x="630087" y="1442525"/>
                  </a:lnTo>
                  <a:lnTo>
                    <a:pt x="622037" y="1439863"/>
                  </a:lnTo>
                  <a:lnTo>
                    <a:pt x="616649" y="1434476"/>
                  </a:lnTo>
                  <a:lnTo>
                    <a:pt x="613987" y="1429088"/>
                  </a:lnTo>
                  <a:lnTo>
                    <a:pt x="619375" y="1421039"/>
                  </a:lnTo>
                  <a:lnTo>
                    <a:pt x="616649" y="1418377"/>
                  </a:lnTo>
                  <a:lnTo>
                    <a:pt x="608600" y="1418377"/>
                  </a:lnTo>
                  <a:lnTo>
                    <a:pt x="597888" y="1421039"/>
                  </a:lnTo>
                  <a:lnTo>
                    <a:pt x="597888" y="1421039"/>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47D4F387-2BA0-69AB-C58A-1244E6674677}"/>
                </a:ext>
              </a:extLst>
            </p:cNvPr>
            <p:cNvSpPr/>
            <p:nvPr/>
          </p:nvSpPr>
          <p:spPr>
            <a:xfrm>
              <a:off x="6323670" y="3306861"/>
              <a:ext cx="1372614" cy="1441194"/>
            </a:xfrm>
            <a:custGeom>
              <a:avLst/>
              <a:gdLst>
                <a:gd name="connsiteX0" fmla="*/ 597572 w 1372614"/>
                <a:gd name="connsiteY0" fmla="*/ 1419074 h 1441194"/>
                <a:gd name="connsiteX1" fmla="*/ 594910 w 1372614"/>
                <a:gd name="connsiteY1" fmla="*/ 1413686 h 1441194"/>
                <a:gd name="connsiteX2" fmla="*/ 594910 w 1372614"/>
                <a:gd name="connsiteY2" fmla="*/ 1408299 h 1441194"/>
                <a:gd name="connsiteX3" fmla="*/ 592247 w 1372614"/>
                <a:gd name="connsiteY3" fmla="*/ 1405637 h 1441194"/>
                <a:gd name="connsiteX4" fmla="*/ 589585 w 1372614"/>
                <a:gd name="connsiteY4" fmla="*/ 1402975 h 1441194"/>
                <a:gd name="connsiteX5" fmla="*/ 586923 w 1372614"/>
                <a:gd name="connsiteY5" fmla="*/ 1394925 h 1441194"/>
                <a:gd name="connsiteX6" fmla="*/ 578874 w 1372614"/>
                <a:gd name="connsiteY6" fmla="*/ 1389538 h 1441194"/>
                <a:gd name="connsiteX7" fmla="*/ 576212 w 1372614"/>
                <a:gd name="connsiteY7" fmla="*/ 1392200 h 1441194"/>
                <a:gd name="connsiteX8" fmla="*/ 570824 w 1372614"/>
                <a:gd name="connsiteY8" fmla="*/ 1392200 h 1441194"/>
                <a:gd name="connsiteX9" fmla="*/ 568162 w 1372614"/>
                <a:gd name="connsiteY9" fmla="*/ 1386812 h 1441194"/>
                <a:gd name="connsiteX10" fmla="*/ 565500 w 1372614"/>
                <a:gd name="connsiteY10" fmla="*/ 1384150 h 1441194"/>
                <a:gd name="connsiteX11" fmla="*/ 562838 w 1372614"/>
                <a:gd name="connsiteY11" fmla="*/ 1384150 h 1441194"/>
                <a:gd name="connsiteX12" fmla="*/ 557450 w 1372614"/>
                <a:gd name="connsiteY12" fmla="*/ 1381488 h 1441194"/>
                <a:gd name="connsiteX13" fmla="*/ 552063 w 1372614"/>
                <a:gd name="connsiteY13" fmla="*/ 1378826 h 1441194"/>
                <a:gd name="connsiteX14" fmla="*/ 544013 w 1372614"/>
                <a:gd name="connsiteY14" fmla="*/ 1373438 h 1441194"/>
                <a:gd name="connsiteX15" fmla="*/ 541351 w 1372614"/>
                <a:gd name="connsiteY15" fmla="*/ 1370776 h 1441194"/>
                <a:gd name="connsiteX16" fmla="*/ 535963 w 1372614"/>
                <a:gd name="connsiteY16" fmla="*/ 1368114 h 1441194"/>
                <a:gd name="connsiteX17" fmla="*/ 533302 w 1372614"/>
                <a:gd name="connsiteY17" fmla="*/ 1362726 h 1441194"/>
                <a:gd name="connsiteX18" fmla="*/ 533302 w 1372614"/>
                <a:gd name="connsiteY18" fmla="*/ 1349289 h 1441194"/>
                <a:gd name="connsiteX19" fmla="*/ 535963 w 1372614"/>
                <a:gd name="connsiteY19" fmla="*/ 1343902 h 1441194"/>
                <a:gd name="connsiteX20" fmla="*/ 541351 w 1372614"/>
                <a:gd name="connsiteY20" fmla="*/ 1338514 h 1441194"/>
                <a:gd name="connsiteX21" fmla="*/ 544013 w 1372614"/>
                <a:gd name="connsiteY21" fmla="*/ 1335852 h 1441194"/>
                <a:gd name="connsiteX22" fmla="*/ 544013 w 1372614"/>
                <a:gd name="connsiteY22" fmla="*/ 1330465 h 1441194"/>
                <a:gd name="connsiteX23" fmla="*/ 546675 w 1372614"/>
                <a:gd name="connsiteY23" fmla="*/ 1327803 h 1441194"/>
                <a:gd name="connsiteX24" fmla="*/ 549338 w 1372614"/>
                <a:gd name="connsiteY24" fmla="*/ 1325141 h 1441194"/>
                <a:gd name="connsiteX25" fmla="*/ 549338 w 1372614"/>
                <a:gd name="connsiteY25" fmla="*/ 1319753 h 1441194"/>
                <a:gd name="connsiteX26" fmla="*/ 546675 w 1372614"/>
                <a:gd name="connsiteY26" fmla="*/ 1317091 h 1441194"/>
                <a:gd name="connsiteX27" fmla="*/ 541288 w 1372614"/>
                <a:gd name="connsiteY27" fmla="*/ 1314429 h 1441194"/>
                <a:gd name="connsiteX28" fmla="*/ 538626 w 1372614"/>
                <a:gd name="connsiteY28" fmla="*/ 1311767 h 1441194"/>
                <a:gd name="connsiteX29" fmla="*/ 535963 w 1372614"/>
                <a:gd name="connsiteY29" fmla="*/ 1303717 h 1441194"/>
                <a:gd name="connsiteX30" fmla="*/ 533302 w 1372614"/>
                <a:gd name="connsiteY30" fmla="*/ 1301055 h 1441194"/>
                <a:gd name="connsiteX31" fmla="*/ 530640 w 1372614"/>
                <a:gd name="connsiteY31" fmla="*/ 1295668 h 1441194"/>
                <a:gd name="connsiteX32" fmla="*/ 530640 w 1372614"/>
                <a:gd name="connsiteY32" fmla="*/ 1290280 h 1441194"/>
                <a:gd name="connsiteX33" fmla="*/ 527977 w 1372614"/>
                <a:gd name="connsiteY33" fmla="*/ 1284893 h 1441194"/>
                <a:gd name="connsiteX34" fmla="*/ 525315 w 1372614"/>
                <a:gd name="connsiteY34" fmla="*/ 1279505 h 1441194"/>
                <a:gd name="connsiteX35" fmla="*/ 517266 w 1372614"/>
                <a:gd name="connsiteY35" fmla="*/ 1276843 h 1441194"/>
                <a:gd name="connsiteX36" fmla="*/ 506554 w 1372614"/>
                <a:gd name="connsiteY36" fmla="*/ 1274181 h 1441194"/>
                <a:gd name="connsiteX37" fmla="*/ 501166 w 1372614"/>
                <a:gd name="connsiteY37" fmla="*/ 1268793 h 1441194"/>
                <a:gd name="connsiteX38" fmla="*/ 493117 w 1372614"/>
                <a:gd name="connsiteY38" fmla="*/ 1260744 h 1441194"/>
                <a:gd name="connsiteX39" fmla="*/ 485067 w 1372614"/>
                <a:gd name="connsiteY39" fmla="*/ 1250032 h 1441194"/>
                <a:gd name="connsiteX40" fmla="*/ 479680 w 1372614"/>
                <a:gd name="connsiteY40" fmla="*/ 1239321 h 1441194"/>
                <a:gd name="connsiteX41" fmla="*/ 477018 w 1372614"/>
                <a:gd name="connsiteY41" fmla="*/ 1236659 h 1441194"/>
                <a:gd name="connsiteX42" fmla="*/ 471630 w 1372614"/>
                <a:gd name="connsiteY42" fmla="*/ 1236659 h 1441194"/>
                <a:gd name="connsiteX43" fmla="*/ 466243 w 1372614"/>
                <a:gd name="connsiteY43" fmla="*/ 1242046 h 1441194"/>
                <a:gd name="connsiteX44" fmla="*/ 463581 w 1372614"/>
                <a:gd name="connsiteY44" fmla="*/ 1247433 h 1441194"/>
                <a:gd name="connsiteX45" fmla="*/ 463581 w 1372614"/>
                <a:gd name="connsiteY45" fmla="*/ 1260871 h 1441194"/>
                <a:gd name="connsiteX46" fmla="*/ 452869 w 1372614"/>
                <a:gd name="connsiteY46" fmla="*/ 1260871 h 1441194"/>
                <a:gd name="connsiteX47" fmla="*/ 447482 w 1372614"/>
                <a:gd name="connsiteY47" fmla="*/ 1258209 h 1441194"/>
                <a:gd name="connsiteX48" fmla="*/ 442094 w 1372614"/>
                <a:gd name="connsiteY48" fmla="*/ 1252821 h 1441194"/>
                <a:gd name="connsiteX49" fmla="*/ 434044 w 1372614"/>
                <a:gd name="connsiteY49" fmla="*/ 1250159 h 1441194"/>
                <a:gd name="connsiteX50" fmla="*/ 428657 w 1372614"/>
                <a:gd name="connsiteY50" fmla="*/ 1250159 h 1441194"/>
                <a:gd name="connsiteX51" fmla="*/ 417945 w 1372614"/>
                <a:gd name="connsiteY51" fmla="*/ 1247497 h 1441194"/>
                <a:gd name="connsiteX52" fmla="*/ 409896 w 1372614"/>
                <a:gd name="connsiteY52" fmla="*/ 1247497 h 1441194"/>
                <a:gd name="connsiteX53" fmla="*/ 396458 w 1372614"/>
                <a:gd name="connsiteY53" fmla="*/ 1242110 h 1441194"/>
                <a:gd name="connsiteX54" fmla="*/ 391071 w 1372614"/>
                <a:gd name="connsiteY54" fmla="*/ 1239448 h 1441194"/>
                <a:gd name="connsiteX55" fmla="*/ 377634 w 1372614"/>
                <a:gd name="connsiteY55" fmla="*/ 1239448 h 1441194"/>
                <a:gd name="connsiteX56" fmla="*/ 369584 w 1372614"/>
                <a:gd name="connsiteY56" fmla="*/ 1242110 h 1441194"/>
                <a:gd name="connsiteX57" fmla="*/ 361535 w 1372614"/>
                <a:gd name="connsiteY57" fmla="*/ 1244772 h 1441194"/>
                <a:gd name="connsiteX58" fmla="*/ 353485 w 1372614"/>
                <a:gd name="connsiteY58" fmla="*/ 1247433 h 1441194"/>
                <a:gd name="connsiteX59" fmla="*/ 348098 w 1372614"/>
                <a:gd name="connsiteY59" fmla="*/ 1250096 h 1441194"/>
                <a:gd name="connsiteX60" fmla="*/ 340048 w 1372614"/>
                <a:gd name="connsiteY60" fmla="*/ 1244708 h 1441194"/>
                <a:gd name="connsiteX61" fmla="*/ 334660 w 1372614"/>
                <a:gd name="connsiteY61" fmla="*/ 1242046 h 1441194"/>
                <a:gd name="connsiteX62" fmla="*/ 334660 w 1372614"/>
                <a:gd name="connsiteY62" fmla="*/ 1236659 h 1441194"/>
                <a:gd name="connsiteX63" fmla="*/ 329273 w 1372614"/>
                <a:gd name="connsiteY63" fmla="*/ 1231271 h 1441194"/>
                <a:gd name="connsiteX64" fmla="*/ 321223 w 1372614"/>
                <a:gd name="connsiteY64" fmla="*/ 1231271 h 1441194"/>
                <a:gd name="connsiteX65" fmla="*/ 315836 w 1372614"/>
                <a:gd name="connsiteY65" fmla="*/ 1236659 h 1441194"/>
                <a:gd name="connsiteX66" fmla="*/ 313174 w 1372614"/>
                <a:gd name="connsiteY66" fmla="*/ 1242046 h 1441194"/>
                <a:gd name="connsiteX67" fmla="*/ 310511 w 1372614"/>
                <a:gd name="connsiteY67" fmla="*/ 1247433 h 1441194"/>
                <a:gd name="connsiteX68" fmla="*/ 307849 w 1372614"/>
                <a:gd name="connsiteY68" fmla="*/ 1252821 h 1441194"/>
                <a:gd name="connsiteX69" fmla="*/ 305188 w 1372614"/>
                <a:gd name="connsiteY69" fmla="*/ 1260871 h 1441194"/>
                <a:gd name="connsiteX70" fmla="*/ 299800 w 1372614"/>
                <a:gd name="connsiteY70" fmla="*/ 1271582 h 1441194"/>
                <a:gd name="connsiteX71" fmla="*/ 294412 w 1372614"/>
                <a:gd name="connsiteY71" fmla="*/ 1276970 h 1441194"/>
                <a:gd name="connsiteX72" fmla="*/ 291750 w 1372614"/>
                <a:gd name="connsiteY72" fmla="*/ 1279632 h 1441194"/>
                <a:gd name="connsiteX73" fmla="*/ 286363 w 1372614"/>
                <a:gd name="connsiteY73" fmla="*/ 1282294 h 1441194"/>
                <a:gd name="connsiteX74" fmla="*/ 283701 w 1372614"/>
                <a:gd name="connsiteY74" fmla="*/ 1282294 h 1441194"/>
                <a:gd name="connsiteX75" fmla="*/ 278313 w 1372614"/>
                <a:gd name="connsiteY75" fmla="*/ 1279632 h 1441194"/>
                <a:gd name="connsiteX76" fmla="*/ 267602 w 1372614"/>
                <a:gd name="connsiteY76" fmla="*/ 1279632 h 1441194"/>
                <a:gd name="connsiteX77" fmla="*/ 262214 w 1372614"/>
                <a:gd name="connsiteY77" fmla="*/ 1276970 h 1441194"/>
                <a:gd name="connsiteX78" fmla="*/ 256827 w 1372614"/>
                <a:gd name="connsiteY78" fmla="*/ 1274308 h 1441194"/>
                <a:gd name="connsiteX79" fmla="*/ 251439 w 1372614"/>
                <a:gd name="connsiteY79" fmla="*/ 1268920 h 1441194"/>
                <a:gd name="connsiteX80" fmla="*/ 243389 w 1372614"/>
                <a:gd name="connsiteY80" fmla="*/ 1266258 h 1441194"/>
                <a:gd name="connsiteX81" fmla="*/ 238002 w 1372614"/>
                <a:gd name="connsiteY81" fmla="*/ 1260871 h 1441194"/>
                <a:gd name="connsiteX82" fmla="*/ 232614 w 1372614"/>
                <a:gd name="connsiteY82" fmla="*/ 1255483 h 1441194"/>
                <a:gd name="connsiteX83" fmla="*/ 227227 w 1372614"/>
                <a:gd name="connsiteY83" fmla="*/ 1252821 h 1441194"/>
                <a:gd name="connsiteX84" fmla="*/ 224565 w 1372614"/>
                <a:gd name="connsiteY84" fmla="*/ 1250159 h 1441194"/>
                <a:gd name="connsiteX85" fmla="*/ 216515 w 1372614"/>
                <a:gd name="connsiteY85" fmla="*/ 1252821 h 1441194"/>
                <a:gd name="connsiteX86" fmla="*/ 213853 w 1372614"/>
                <a:gd name="connsiteY86" fmla="*/ 1258209 h 1441194"/>
                <a:gd name="connsiteX87" fmla="*/ 203141 w 1372614"/>
                <a:gd name="connsiteY87" fmla="*/ 1260871 h 1441194"/>
                <a:gd name="connsiteX88" fmla="*/ 197754 w 1372614"/>
                <a:gd name="connsiteY88" fmla="*/ 1263533 h 1441194"/>
                <a:gd name="connsiteX89" fmla="*/ 189704 w 1372614"/>
                <a:gd name="connsiteY89" fmla="*/ 1268920 h 1441194"/>
                <a:gd name="connsiteX90" fmla="*/ 181655 w 1372614"/>
                <a:gd name="connsiteY90" fmla="*/ 1271582 h 1441194"/>
                <a:gd name="connsiteX91" fmla="*/ 173605 w 1372614"/>
                <a:gd name="connsiteY91" fmla="*/ 1274245 h 1441194"/>
                <a:gd name="connsiteX92" fmla="*/ 168218 w 1372614"/>
                <a:gd name="connsiteY92" fmla="*/ 1279632 h 1441194"/>
                <a:gd name="connsiteX93" fmla="*/ 165555 w 1372614"/>
                <a:gd name="connsiteY93" fmla="*/ 1285019 h 1441194"/>
                <a:gd name="connsiteX94" fmla="*/ 165555 w 1372614"/>
                <a:gd name="connsiteY94" fmla="*/ 1293069 h 1441194"/>
                <a:gd name="connsiteX95" fmla="*/ 162893 w 1372614"/>
                <a:gd name="connsiteY95" fmla="*/ 1301119 h 1441194"/>
                <a:gd name="connsiteX96" fmla="*/ 162893 w 1372614"/>
                <a:gd name="connsiteY96" fmla="*/ 1309168 h 1441194"/>
                <a:gd name="connsiteX97" fmla="*/ 160231 w 1372614"/>
                <a:gd name="connsiteY97" fmla="*/ 1314556 h 1441194"/>
                <a:gd name="connsiteX98" fmla="*/ 157570 w 1372614"/>
                <a:gd name="connsiteY98" fmla="*/ 1322606 h 1441194"/>
                <a:gd name="connsiteX99" fmla="*/ 154907 w 1372614"/>
                <a:gd name="connsiteY99" fmla="*/ 1327993 h 1441194"/>
                <a:gd name="connsiteX100" fmla="*/ 152245 w 1372614"/>
                <a:gd name="connsiteY100" fmla="*/ 1330655 h 1441194"/>
                <a:gd name="connsiteX101" fmla="*/ 120047 w 1372614"/>
                <a:gd name="connsiteY101" fmla="*/ 1330655 h 1441194"/>
                <a:gd name="connsiteX102" fmla="*/ 114659 w 1372614"/>
                <a:gd name="connsiteY102" fmla="*/ 1327993 h 1441194"/>
                <a:gd name="connsiteX103" fmla="*/ 109272 w 1372614"/>
                <a:gd name="connsiteY103" fmla="*/ 1322606 h 1441194"/>
                <a:gd name="connsiteX104" fmla="*/ 109272 w 1372614"/>
                <a:gd name="connsiteY104" fmla="*/ 1317218 h 1441194"/>
                <a:gd name="connsiteX105" fmla="*/ 117321 w 1372614"/>
                <a:gd name="connsiteY105" fmla="*/ 1301119 h 1441194"/>
                <a:gd name="connsiteX106" fmla="*/ 125371 w 1372614"/>
                <a:gd name="connsiteY106" fmla="*/ 1282357 h 1441194"/>
                <a:gd name="connsiteX107" fmla="*/ 133420 w 1372614"/>
                <a:gd name="connsiteY107" fmla="*/ 1271646 h 1441194"/>
                <a:gd name="connsiteX108" fmla="*/ 138808 w 1372614"/>
                <a:gd name="connsiteY108" fmla="*/ 1263596 h 1441194"/>
                <a:gd name="connsiteX109" fmla="*/ 146858 w 1372614"/>
                <a:gd name="connsiteY109" fmla="*/ 1255547 h 1441194"/>
                <a:gd name="connsiteX110" fmla="*/ 149520 w 1372614"/>
                <a:gd name="connsiteY110" fmla="*/ 1247497 h 1441194"/>
                <a:gd name="connsiteX111" fmla="*/ 157570 w 1372614"/>
                <a:gd name="connsiteY111" fmla="*/ 1244835 h 1441194"/>
                <a:gd name="connsiteX112" fmla="*/ 162957 w 1372614"/>
                <a:gd name="connsiteY112" fmla="*/ 1244835 h 1441194"/>
                <a:gd name="connsiteX113" fmla="*/ 168344 w 1372614"/>
                <a:gd name="connsiteY113" fmla="*/ 1247497 h 1441194"/>
                <a:gd name="connsiteX114" fmla="*/ 168344 w 1372614"/>
                <a:gd name="connsiteY114" fmla="*/ 1242110 h 1441194"/>
                <a:gd name="connsiteX115" fmla="*/ 171007 w 1372614"/>
                <a:gd name="connsiteY115" fmla="*/ 1239448 h 1441194"/>
                <a:gd name="connsiteX116" fmla="*/ 173669 w 1372614"/>
                <a:gd name="connsiteY116" fmla="*/ 1236785 h 1441194"/>
                <a:gd name="connsiteX117" fmla="*/ 173669 w 1372614"/>
                <a:gd name="connsiteY117" fmla="*/ 1234123 h 1441194"/>
                <a:gd name="connsiteX118" fmla="*/ 176331 w 1372614"/>
                <a:gd name="connsiteY118" fmla="*/ 1231461 h 1441194"/>
                <a:gd name="connsiteX119" fmla="*/ 181718 w 1372614"/>
                <a:gd name="connsiteY119" fmla="*/ 1231461 h 1441194"/>
                <a:gd name="connsiteX120" fmla="*/ 184380 w 1372614"/>
                <a:gd name="connsiteY120" fmla="*/ 1228799 h 1441194"/>
                <a:gd name="connsiteX121" fmla="*/ 187042 w 1372614"/>
                <a:gd name="connsiteY121" fmla="*/ 1228799 h 1441194"/>
                <a:gd name="connsiteX122" fmla="*/ 189704 w 1372614"/>
                <a:gd name="connsiteY122" fmla="*/ 1226137 h 1441194"/>
                <a:gd name="connsiteX123" fmla="*/ 192367 w 1372614"/>
                <a:gd name="connsiteY123" fmla="*/ 1228799 h 1441194"/>
                <a:gd name="connsiteX124" fmla="*/ 192367 w 1372614"/>
                <a:gd name="connsiteY124" fmla="*/ 1226137 h 1441194"/>
                <a:gd name="connsiteX125" fmla="*/ 195028 w 1372614"/>
                <a:gd name="connsiteY125" fmla="*/ 1226137 h 1441194"/>
                <a:gd name="connsiteX126" fmla="*/ 197690 w 1372614"/>
                <a:gd name="connsiteY126" fmla="*/ 1228799 h 1441194"/>
                <a:gd name="connsiteX127" fmla="*/ 197690 w 1372614"/>
                <a:gd name="connsiteY127" fmla="*/ 1223412 h 1441194"/>
                <a:gd name="connsiteX128" fmla="*/ 200353 w 1372614"/>
                <a:gd name="connsiteY128" fmla="*/ 1220750 h 1441194"/>
                <a:gd name="connsiteX129" fmla="*/ 203015 w 1372614"/>
                <a:gd name="connsiteY129" fmla="*/ 1220750 h 1441194"/>
                <a:gd name="connsiteX130" fmla="*/ 205677 w 1372614"/>
                <a:gd name="connsiteY130" fmla="*/ 1218087 h 1441194"/>
                <a:gd name="connsiteX131" fmla="*/ 208339 w 1372614"/>
                <a:gd name="connsiteY131" fmla="*/ 1218087 h 1441194"/>
                <a:gd name="connsiteX132" fmla="*/ 211001 w 1372614"/>
                <a:gd name="connsiteY132" fmla="*/ 1215425 h 1441194"/>
                <a:gd name="connsiteX133" fmla="*/ 213663 w 1372614"/>
                <a:gd name="connsiteY133" fmla="*/ 1212763 h 1441194"/>
                <a:gd name="connsiteX134" fmla="*/ 213663 w 1372614"/>
                <a:gd name="connsiteY134" fmla="*/ 1207376 h 1441194"/>
                <a:gd name="connsiteX135" fmla="*/ 227100 w 1372614"/>
                <a:gd name="connsiteY135" fmla="*/ 1207376 h 1441194"/>
                <a:gd name="connsiteX136" fmla="*/ 229762 w 1372614"/>
                <a:gd name="connsiteY136" fmla="*/ 1204714 h 1441194"/>
                <a:gd name="connsiteX137" fmla="*/ 232424 w 1372614"/>
                <a:gd name="connsiteY137" fmla="*/ 1202052 h 1441194"/>
                <a:gd name="connsiteX138" fmla="*/ 235086 w 1372614"/>
                <a:gd name="connsiteY138" fmla="*/ 1199390 h 1441194"/>
                <a:gd name="connsiteX139" fmla="*/ 237748 w 1372614"/>
                <a:gd name="connsiteY139" fmla="*/ 1196727 h 1441194"/>
                <a:gd name="connsiteX140" fmla="*/ 243136 w 1372614"/>
                <a:gd name="connsiteY140" fmla="*/ 1196727 h 1441194"/>
                <a:gd name="connsiteX141" fmla="*/ 243136 w 1372614"/>
                <a:gd name="connsiteY141" fmla="*/ 1191340 h 1441194"/>
                <a:gd name="connsiteX142" fmla="*/ 245798 w 1372614"/>
                <a:gd name="connsiteY142" fmla="*/ 1188678 h 1441194"/>
                <a:gd name="connsiteX143" fmla="*/ 248460 w 1372614"/>
                <a:gd name="connsiteY143" fmla="*/ 1188678 h 1441194"/>
                <a:gd name="connsiteX144" fmla="*/ 248460 w 1372614"/>
                <a:gd name="connsiteY144" fmla="*/ 1186016 h 1441194"/>
                <a:gd name="connsiteX145" fmla="*/ 251122 w 1372614"/>
                <a:gd name="connsiteY145" fmla="*/ 1183354 h 1441194"/>
                <a:gd name="connsiteX146" fmla="*/ 251122 w 1372614"/>
                <a:gd name="connsiteY146" fmla="*/ 1159205 h 1441194"/>
                <a:gd name="connsiteX147" fmla="*/ 253784 w 1372614"/>
                <a:gd name="connsiteY147" fmla="*/ 1156543 h 1441194"/>
                <a:gd name="connsiteX148" fmla="*/ 256446 w 1372614"/>
                <a:gd name="connsiteY148" fmla="*/ 1153881 h 1441194"/>
                <a:gd name="connsiteX149" fmla="*/ 256446 w 1372614"/>
                <a:gd name="connsiteY149" fmla="*/ 1151219 h 1441194"/>
                <a:gd name="connsiteX150" fmla="*/ 253784 w 1372614"/>
                <a:gd name="connsiteY150" fmla="*/ 1151219 h 1441194"/>
                <a:gd name="connsiteX151" fmla="*/ 253784 w 1372614"/>
                <a:gd name="connsiteY151" fmla="*/ 1145831 h 1441194"/>
                <a:gd name="connsiteX152" fmla="*/ 251122 w 1372614"/>
                <a:gd name="connsiteY152" fmla="*/ 1140444 h 1441194"/>
                <a:gd name="connsiteX153" fmla="*/ 251122 w 1372614"/>
                <a:gd name="connsiteY153" fmla="*/ 1135056 h 1441194"/>
                <a:gd name="connsiteX154" fmla="*/ 248460 w 1372614"/>
                <a:gd name="connsiteY154" fmla="*/ 1135056 h 1441194"/>
                <a:gd name="connsiteX155" fmla="*/ 248460 w 1372614"/>
                <a:gd name="connsiteY155" fmla="*/ 1132394 h 1441194"/>
                <a:gd name="connsiteX156" fmla="*/ 251122 w 1372614"/>
                <a:gd name="connsiteY156" fmla="*/ 1129732 h 1441194"/>
                <a:gd name="connsiteX157" fmla="*/ 251122 w 1372614"/>
                <a:gd name="connsiteY157" fmla="*/ 1119021 h 1441194"/>
                <a:gd name="connsiteX158" fmla="*/ 248460 w 1372614"/>
                <a:gd name="connsiteY158" fmla="*/ 1116358 h 1441194"/>
                <a:gd name="connsiteX159" fmla="*/ 245798 w 1372614"/>
                <a:gd name="connsiteY159" fmla="*/ 1113696 h 1441194"/>
                <a:gd name="connsiteX160" fmla="*/ 245798 w 1372614"/>
                <a:gd name="connsiteY160" fmla="*/ 1111034 h 1441194"/>
                <a:gd name="connsiteX161" fmla="*/ 243136 w 1372614"/>
                <a:gd name="connsiteY161" fmla="*/ 1105647 h 1441194"/>
                <a:gd name="connsiteX162" fmla="*/ 245798 w 1372614"/>
                <a:gd name="connsiteY162" fmla="*/ 1102985 h 1441194"/>
                <a:gd name="connsiteX163" fmla="*/ 245798 w 1372614"/>
                <a:gd name="connsiteY163" fmla="*/ 1100323 h 1441194"/>
                <a:gd name="connsiteX164" fmla="*/ 243136 w 1372614"/>
                <a:gd name="connsiteY164" fmla="*/ 1097660 h 1441194"/>
                <a:gd name="connsiteX165" fmla="*/ 243136 w 1372614"/>
                <a:gd name="connsiteY165" fmla="*/ 1094998 h 1441194"/>
                <a:gd name="connsiteX166" fmla="*/ 245798 w 1372614"/>
                <a:gd name="connsiteY166" fmla="*/ 1092336 h 1441194"/>
                <a:gd name="connsiteX167" fmla="*/ 245798 w 1372614"/>
                <a:gd name="connsiteY167" fmla="*/ 1084287 h 1441194"/>
                <a:gd name="connsiteX168" fmla="*/ 248460 w 1372614"/>
                <a:gd name="connsiteY168" fmla="*/ 1081625 h 1441194"/>
                <a:gd name="connsiteX169" fmla="*/ 251122 w 1372614"/>
                <a:gd name="connsiteY169" fmla="*/ 1078963 h 1441194"/>
                <a:gd name="connsiteX170" fmla="*/ 251122 w 1372614"/>
                <a:gd name="connsiteY170" fmla="*/ 1070913 h 1441194"/>
                <a:gd name="connsiteX171" fmla="*/ 253784 w 1372614"/>
                <a:gd name="connsiteY171" fmla="*/ 1068251 h 1441194"/>
                <a:gd name="connsiteX172" fmla="*/ 253784 w 1372614"/>
                <a:gd name="connsiteY172" fmla="*/ 1062863 h 1441194"/>
                <a:gd name="connsiteX173" fmla="*/ 259172 w 1372614"/>
                <a:gd name="connsiteY173" fmla="*/ 1062863 h 1441194"/>
                <a:gd name="connsiteX174" fmla="*/ 261834 w 1372614"/>
                <a:gd name="connsiteY174" fmla="*/ 1060201 h 1441194"/>
                <a:gd name="connsiteX175" fmla="*/ 264496 w 1372614"/>
                <a:gd name="connsiteY175" fmla="*/ 1060201 h 1441194"/>
                <a:gd name="connsiteX176" fmla="*/ 264496 w 1372614"/>
                <a:gd name="connsiteY176" fmla="*/ 1057539 h 1441194"/>
                <a:gd name="connsiteX177" fmla="*/ 267158 w 1372614"/>
                <a:gd name="connsiteY177" fmla="*/ 1054877 h 1441194"/>
                <a:gd name="connsiteX178" fmla="*/ 269820 w 1372614"/>
                <a:gd name="connsiteY178" fmla="*/ 1052215 h 1441194"/>
                <a:gd name="connsiteX179" fmla="*/ 272482 w 1372614"/>
                <a:gd name="connsiteY179" fmla="*/ 1052215 h 1441194"/>
                <a:gd name="connsiteX180" fmla="*/ 272482 w 1372614"/>
                <a:gd name="connsiteY180" fmla="*/ 1049553 h 1441194"/>
                <a:gd name="connsiteX181" fmla="*/ 275144 w 1372614"/>
                <a:gd name="connsiteY181" fmla="*/ 1046891 h 1441194"/>
                <a:gd name="connsiteX182" fmla="*/ 272482 w 1372614"/>
                <a:gd name="connsiteY182" fmla="*/ 1044229 h 1441194"/>
                <a:gd name="connsiteX183" fmla="*/ 272482 w 1372614"/>
                <a:gd name="connsiteY183" fmla="*/ 1033517 h 1441194"/>
                <a:gd name="connsiteX184" fmla="*/ 269820 w 1372614"/>
                <a:gd name="connsiteY184" fmla="*/ 1030855 h 1441194"/>
                <a:gd name="connsiteX185" fmla="*/ 269820 w 1372614"/>
                <a:gd name="connsiteY185" fmla="*/ 1028193 h 1441194"/>
                <a:gd name="connsiteX186" fmla="*/ 267158 w 1372614"/>
                <a:gd name="connsiteY186" fmla="*/ 1022805 h 1441194"/>
                <a:gd name="connsiteX187" fmla="*/ 264496 w 1372614"/>
                <a:gd name="connsiteY187" fmla="*/ 1020143 h 1441194"/>
                <a:gd name="connsiteX188" fmla="*/ 261834 w 1372614"/>
                <a:gd name="connsiteY188" fmla="*/ 1020143 h 1441194"/>
                <a:gd name="connsiteX189" fmla="*/ 259172 w 1372614"/>
                <a:gd name="connsiteY189" fmla="*/ 1017481 h 1441194"/>
                <a:gd name="connsiteX190" fmla="*/ 256510 w 1372614"/>
                <a:gd name="connsiteY190" fmla="*/ 1012094 h 1441194"/>
                <a:gd name="connsiteX191" fmla="*/ 253847 w 1372614"/>
                <a:gd name="connsiteY191" fmla="*/ 1012094 h 1441194"/>
                <a:gd name="connsiteX192" fmla="*/ 251185 w 1372614"/>
                <a:gd name="connsiteY192" fmla="*/ 1009432 h 1441194"/>
                <a:gd name="connsiteX193" fmla="*/ 248523 w 1372614"/>
                <a:gd name="connsiteY193" fmla="*/ 1006770 h 1441194"/>
                <a:gd name="connsiteX194" fmla="*/ 245861 w 1372614"/>
                <a:gd name="connsiteY194" fmla="*/ 1006770 h 1441194"/>
                <a:gd name="connsiteX195" fmla="*/ 243199 w 1372614"/>
                <a:gd name="connsiteY195" fmla="*/ 1004108 h 1441194"/>
                <a:gd name="connsiteX196" fmla="*/ 237812 w 1372614"/>
                <a:gd name="connsiteY196" fmla="*/ 1004108 h 1441194"/>
                <a:gd name="connsiteX197" fmla="*/ 232424 w 1372614"/>
                <a:gd name="connsiteY197" fmla="*/ 1001446 h 1441194"/>
                <a:gd name="connsiteX198" fmla="*/ 229762 w 1372614"/>
                <a:gd name="connsiteY198" fmla="*/ 1001446 h 1441194"/>
                <a:gd name="connsiteX199" fmla="*/ 227100 w 1372614"/>
                <a:gd name="connsiteY199" fmla="*/ 1004108 h 1441194"/>
                <a:gd name="connsiteX200" fmla="*/ 224438 w 1372614"/>
                <a:gd name="connsiteY200" fmla="*/ 1004108 h 1441194"/>
                <a:gd name="connsiteX201" fmla="*/ 221776 w 1372614"/>
                <a:gd name="connsiteY201" fmla="*/ 1006770 h 1441194"/>
                <a:gd name="connsiteX202" fmla="*/ 219114 w 1372614"/>
                <a:gd name="connsiteY202" fmla="*/ 1006770 h 1441194"/>
                <a:gd name="connsiteX203" fmla="*/ 216452 w 1372614"/>
                <a:gd name="connsiteY203" fmla="*/ 1004108 h 1441194"/>
                <a:gd name="connsiteX204" fmla="*/ 213790 w 1372614"/>
                <a:gd name="connsiteY204" fmla="*/ 1004108 h 1441194"/>
                <a:gd name="connsiteX205" fmla="*/ 211128 w 1372614"/>
                <a:gd name="connsiteY205" fmla="*/ 1001446 h 1441194"/>
                <a:gd name="connsiteX206" fmla="*/ 208466 w 1372614"/>
                <a:gd name="connsiteY206" fmla="*/ 1001446 h 1441194"/>
                <a:gd name="connsiteX207" fmla="*/ 205804 w 1372614"/>
                <a:gd name="connsiteY207" fmla="*/ 998784 h 1441194"/>
                <a:gd name="connsiteX208" fmla="*/ 203141 w 1372614"/>
                <a:gd name="connsiteY208" fmla="*/ 998784 h 1441194"/>
                <a:gd name="connsiteX209" fmla="*/ 200479 w 1372614"/>
                <a:gd name="connsiteY209" fmla="*/ 996122 h 1441194"/>
                <a:gd name="connsiteX210" fmla="*/ 200479 w 1372614"/>
                <a:gd name="connsiteY210" fmla="*/ 988072 h 1441194"/>
                <a:gd name="connsiteX211" fmla="*/ 197817 w 1372614"/>
                <a:gd name="connsiteY211" fmla="*/ 985410 h 1441194"/>
                <a:gd name="connsiteX212" fmla="*/ 197817 w 1372614"/>
                <a:gd name="connsiteY212" fmla="*/ 982748 h 1441194"/>
                <a:gd name="connsiteX213" fmla="*/ 195155 w 1372614"/>
                <a:gd name="connsiteY213" fmla="*/ 980086 h 1441194"/>
                <a:gd name="connsiteX214" fmla="*/ 195155 w 1372614"/>
                <a:gd name="connsiteY214" fmla="*/ 977424 h 1441194"/>
                <a:gd name="connsiteX215" fmla="*/ 192493 w 1372614"/>
                <a:gd name="connsiteY215" fmla="*/ 977424 h 1441194"/>
                <a:gd name="connsiteX216" fmla="*/ 192493 w 1372614"/>
                <a:gd name="connsiteY216" fmla="*/ 974762 h 1441194"/>
                <a:gd name="connsiteX217" fmla="*/ 189831 w 1372614"/>
                <a:gd name="connsiteY217" fmla="*/ 972099 h 1441194"/>
                <a:gd name="connsiteX218" fmla="*/ 187169 w 1372614"/>
                <a:gd name="connsiteY218" fmla="*/ 972099 h 1441194"/>
                <a:gd name="connsiteX219" fmla="*/ 184507 w 1372614"/>
                <a:gd name="connsiteY219" fmla="*/ 969437 h 1441194"/>
                <a:gd name="connsiteX220" fmla="*/ 181845 w 1372614"/>
                <a:gd name="connsiteY220" fmla="*/ 969437 h 1441194"/>
                <a:gd name="connsiteX221" fmla="*/ 179183 w 1372614"/>
                <a:gd name="connsiteY221" fmla="*/ 966775 h 1441194"/>
                <a:gd name="connsiteX222" fmla="*/ 179183 w 1372614"/>
                <a:gd name="connsiteY222" fmla="*/ 964113 h 1441194"/>
                <a:gd name="connsiteX223" fmla="*/ 176521 w 1372614"/>
                <a:gd name="connsiteY223" fmla="*/ 958726 h 1441194"/>
                <a:gd name="connsiteX224" fmla="*/ 176521 w 1372614"/>
                <a:gd name="connsiteY224" fmla="*/ 953338 h 1441194"/>
                <a:gd name="connsiteX225" fmla="*/ 173858 w 1372614"/>
                <a:gd name="connsiteY225" fmla="*/ 950676 h 1441194"/>
                <a:gd name="connsiteX226" fmla="*/ 171197 w 1372614"/>
                <a:gd name="connsiteY226" fmla="*/ 948014 h 1441194"/>
                <a:gd name="connsiteX227" fmla="*/ 168535 w 1372614"/>
                <a:gd name="connsiteY227" fmla="*/ 948014 h 1441194"/>
                <a:gd name="connsiteX228" fmla="*/ 165873 w 1372614"/>
                <a:gd name="connsiteY228" fmla="*/ 945352 h 1441194"/>
                <a:gd name="connsiteX229" fmla="*/ 163210 w 1372614"/>
                <a:gd name="connsiteY229" fmla="*/ 942690 h 1441194"/>
                <a:gd name="connsiteX230" fmla="*/ 160548 w 1372614"/>
                <a:gd name="connsiteY230" fmla="*/ 942690 h 1441194"/>
                <a:gd name="connsiteX231" fmla="*/ 157886 w 1372614"/>
                <a:gd name="connsiteY231" fmla="*/ 940028 h 1441194"/>
                <a:gd name="connsiteX232" fmla="*/ 155224 w 1372614"/>
                <a:gd name="connsiteY232" fmla="*/ 937366 h 1441194"/>
                <a:gd name="connsiteX233" fmla="*/ 149837 w 1372614"/>
                <a:gd name="connsiteY233" fmla="*/ 937366 h 1441194"/>
                <a:gd name="connsiteX234" fmla="*/ 147175 w 1372614"/>
                <a:gd name="connsiteY234" fmla="*/ 934704 h 1441194"/>
                <a:gd name="connsiteX235" fmla="*/ 120364 w 1372614"/>
                <a:gd name="connsiteY235" fmla="*/ 934704 h 1441194"/>
                <a:gd name="connsiteX236" fmla="*/ 117702 w 1372614"/>
                <a:gd name="connsiteY236" fmla="*/ 932042 h 1441194"/>
                <a:gd name="connsiteX237" fmla="*/ 101603 w 1372614"/>
                <a:gd name="connsiteY237" fmla="*/ 932042 h 1441194"/>
                <a:gd name="connsiteX238" fmla="*/ 101603 w 1372614"/>
                <a:gd name="connsiteY238" fmla="*/ 934704 h 1441194"/>
                <a:gd name="connsiteX239" fmla="*/ 96215 w 1372614"/>
                <a:gd name="connsiteY239" fmla="*/ 934704 h 1441194"/>
                <a:gd name="connsiteX240" fmla="*/ 93553 w 1372614"/>
                <a:gd name="connsiteY240" fmla="*/ 932042 h 1441194"/>
                <a:gd name="connsiteX241" fmla="*/ 93553 w 1372614"/>
                <a:gd name="connsiteY241" fmla="*/ 929379 h 1441194"/>
                <a:gd name="connsiteX242" fmla="*/ 90891 w 1372614"/>
                <a:gd name="connsiteY242" fmla="*/ 926718 h 1441194"/>
                <a:gd name="connsiteX243" fmla="*/ 90891 w 1372614"/>
                <a:gd name="connsiteY243" fmla="*/ 924056 h 1441194"/>
                <a:gd name="connsiteX244" fmla="*/ 88229 w 1372614"/>
                <a:gd name="connsiteY244" fmla="*/ 924056 h 1441194"/>
                <a:gd name="connsiteX245" fmla="*/ 88229 w 1372614"/>
                <a:gd name="connsiteY245" fmla="*/ 921393 h 1441194"/>
                <a:gd name="connsiteX246" fmla="*/ 85567 w 1372614"/>
                <a:gd name="connsiteY246" fmla="*/ 918731 h 1441194"/>
                <a:gd name="connsiteX247" fmla="*/ 82905 w 1372614"/>
                <a:gd name="connsiteY247" fmla="*/ 916069 h 1441194"/>
                <a:gd name="connsiteX248" fmla="*/ 80243 w 1372614"/>
                <a:gd name="connsiteY248" fmla="*/ 913407 h 1441194"/>
                <a:gd name="connsiteX249" fmla="*/ 77580 w 1372614"/>
                <a:gd name="connsiteY249" fmla="*/ 913407 h 1441194"/>
                <a:gd name="connsiteX250" fmla="*/ 74918 w 1372614"/>
                <a:gd name="connsiteY250" fmla="*/ 910745 h 1441194"/>
                <a:gd name="connsiteX251" fmla="*/ 72256 w 1372614"/>
                <a:gd name="connsiteY251" fmla="*/ 908083 h 1441194"/>
                <a:gd name="connsiteX252" fmla="*/ 69594 w 1372614"/>
                <a:gd name="connsiteY252" fmla="*/ 905421 h 1441194"/>
                <a:gd name="connsiteX253" fmla="*/ 66932 w 1372614"/>
                <a:gd name="connsiteY253" fmla="*/ 902759 h 1441194"/>
                <a:gd name="connsiteX254" fmla="*/ 66932 w 1372614"/>
                <a:gd name="connsiteY254" fmla="*/ 897371 h 1441194"/>
                <a:gd name="connsiteX255" fmla="*/ 64270 w 1372614"/>
                <a:gd name="connsiteY255" fmla="*/ 894709 h 1441194"/>
                <a:gd name="connsiteX256" fmla="*/ 64270 w 1372614"/>
                <a:gd name="connsiteY256" fmla="*/ 889322 h 1441194"/>
                <a:gd name="connsiteX257" fmla="*/ 61608 w 1372614"/>
                <a:gd name="connsiteY257" fmla="*/ 886660 h 1441194"/>
                <a:gd name="connsiteX258" fmla="*/ 58946 w 1372614"/>
                <a:gd name="connsiteY258" fmla="*/ 883998 h 1441194"/>
                <a:gd name="connsiteX259" fmla="*/ 50896 w 1372614"/>
                <a:gd name="connsiteY259" fmla="*/ 883998 h 1441194"/>
                <a:gd name="connsiteX260" fmla="*/ 48234 w 1372614"/>
                <a:gd name="connsiteY260" fmla="*/ 886660 h 1441194"/>
                <a:gd name="connsiteX261" fmla="*/ 42847 w 1372614"/>
                <a:gd name="connsiteY261" fmla="*/ 889322 h 1441194"/>
                <a:gd name="connsiteX262" fmla="*/ 40185 w 1372614"/>
                <a:gd name="connsiteY262" fmla="*/ 889322 h 1441194"/>
                <a:gd name="connsiteX263" fmla="*/ 37523 w 1372614"/>
                <a:gd name="connsiteY263" fmla="*/ 891984 h 1441194"/>
                <a:gd name="connsiteX264" fmla="*/ 21423 w 1372614"/>
                <a:gd name="connsiteY264" fmla="*/ 891984 h 1441194"/>
                <a:gd name="connsiteX265" fmla="*/ 18761 w 1372614"/>
                <a:gd name="connsiteY265" fmla="*/ 889322 h 1441194"/>
                <a:gd name="connsiteX266" fmla="*/ 13374 w 1372614"/>
                <a:gd name="connsiteY266" fmla="*/ 889322 h 1441194"/>
                <a:gd name="connsiteX267" fmla="*/ 13374 w 1372614"/>
                <a:gd name="connsiteY267" fmla="*/ 886660 h 1441194"/>
                <a:gd name="connsiteX268" fmla="*/ 10712 w 1372614"/>
                <a:gd name="connsiteY268" fmla="*/ 886660 h 1441194"/>
                <a:gd name="connsiteX269" fmla="*/ 8050 w 1372614"/>
                <a:gd name="connsiteY269" fmla="*/ 883998 h 1441194"/>
                <a:gd name="connsiteX270" fmla="*/ 8050 w 1372614"/>
                <a:gd name="connsiteY270" fmla="*/ 881336 h 1441194"/>
                <a:gd name="connsiteX271" fmla="*/ 2662 w 1372614"/>
                <a:gd name="connsiteY271" fmla="*/ 881336 h 1441194"/>
                <a:gd name="connsiteX272" fmla="*/ 2662 w 1372614"/>
                <a:gd name="connsiteY272" fmla="*/ 878673 h 1441194"/>
                <a:gd name="connsiteX273" fmla="*/ 0 w 1372614"/>
                <a:gd name="connsiteY273" fmla="*/ 876011 h 1441194"/>
                <a:gd name="connsiteX274" fmla="*/ 0 w 1372614"/>
                <a:gd name="connsiteY274" fmla="*/ 865300 h 1441194"/>
                <a:gd name="connsiteX275" fmla="*/ 2662 w 1372614"/>
                <a:gd name="connsiteY275" fmla="*/ 862638 h 1441194"/>
                <a:gd name="connsiteX276" fmla="*/ 5324 w 1372614"/>
                <a:gd name="connsiteY276" fmla="*/ 862638 h 1441194"/>
                <a:gd name="connsiteX277" fmla="*/ 7986 w 1372614"/>
                <a:gd name="connsiteY277" fmla="*/ 859975 h 1441194"/>
                <a:gd name="connsiteX278" fmla="*/ 10648 w 1372614"/>
                <a:gd name="connsiteY278" fmla="*/ 857313 h 1441194"/>
                <a:gd name="connsiteX279" fmla="*/ 16036 w 1372614"/>
                <a:gd name="connsiteY279" fmla="*/ 854652 h 1441194"/>
                <a:gd name="connsiteX280" fmla="*/ 18698 w 1372614"/>
                <a:gd name="connsiteY280" fmla="*/ 851990 h 1441194"/>
                <a:gd name="connsiteX281" fmla="*/ 21360 w 1372614"/>
                <a:gd name="connsiteY281" fmla="*/ 846602 h 1441194"/>
                <a:gd name="connsiteX282" fmla="*/ 21360 w 1372614"/>
                <a:gd name="connsiteY282" fmla="*/ 843940 h 1441194"/>
                <a:gd name="connsiteX283" fmla="*/ 26748 w 1372614"/>
                <a:gd name="connsiteY283" fmla="*/ 838552 h 1441194"/>
                <a:gd name="connsiteX284" fmla="*/ 29410 w 1372614"/>
                <a:gd name="connsiteY284" fmla="*/ 835890 h 1441194"/>
                <a:gd name="connsiteX285" fmla="*/ 32072 w 1372614"/>
                <a:gd name="connsiteY285" fmla="*/ 833228 h 1441194"/>
                <a:gd name="connsiteX286" fmla="*/ 32072 w 1372614"/>
                <a:gd name="connsiteY286" fmla="*/ 830566 h 1441194"/>
                <a:gd name="connsiteX287" fmla="*/ 34734 w 1372614"/>
                <a:gd name="connsiteY287" fmla="*/ 827904 h 1441194"/>
                <a:gd name="connsiteX288" fmla="*/ 32072 w 1372614"/>
                <a:gd name="connsiteY288" fmla="*/ 825242 h 1441194"/>
                <a:gd name="connsiteX289" fmla="*/ 29410 w 1372614"/>
                <a:gd name="connsiteY289" fmla="*/ 822580 h 1441194"/>
                <a:gd name="connsiteX290" fmla="*/ 29410 w 1372614"/>
                <a:gd name="connsiteY290" fmla="*/ 819918 h 1441194"/>
                <a:gd name="connsiteX291" fmla="*/ 32072 w 1372614"/>
                <a:gd name="connsiteY291" fmla="*/ 817256 h 1441194"/>
                <a:gd name="connsiteX292" fmla="*/ 37459 w 1372614"/>
                <a:gd name="connsiteY292" fmla="*/ 817256 h 1441194"/>
                <a:gd name="connsiteX293" fmla="*/ 40121 w 1372614"/>
                <a:gd name="connsiteY293" fmla="*/ 814594 h 1441194"/>
                <a:gd name="connsiteX294" fmla="*/ 42783 w 1372614"/>
                <a:gd name="connsiteY294" fmla="*/ 814594 h 1441194"/>
                <a:gd name="connsiteX295" fmla="*/ 45446 w 1372614"/>
                <a:gd name="connsiteY295" fmla="*/ 811932 h 1441194"/>
                <a:gd name="connsiteX296" fmla="*/ 45446 w 1372614"/>
                <a:gd name="connsiteY296" fmla="*/ 809269 h 1441194"/>
                <a:gd name="connsiteX297" fmla="*/ 48108 w 1372614"/>
                <a:gd name="connsiteY297" fmla="*/ 806607 h 1441194"/>
                <a:gd name="connsiteX298" fmla="*/ 48108 w 1372614"/>
                <a:gd name="connsiteY298" fmla="*/ 795896 h 1441194"/>
                <a:gd name="connsiteX299" fmla="*/ 50770 w 1372614"/>
                <a:gd name="connsiteY299" fmla="*/ 790508 h 1441194"/>
                <a:gd name="connsiteX300" fmla="*/ 53432 w 1372614"/>
                <a:gd name="connsiteY300" fmla="*/ 785121 h 1441194"/>
                <a:gd name="connsiteX301" fmla="*/ 53432 w 1372614"/>
                <a:gd name="connsiteY301" fmla="*/ 779733 h 1441194"/>
                <a:gd name="connsiteX302" fmla="*/ 50770 w 1372614"/>
                <a:gd name="connsiteY302" fmla="*/ 777071 h 1441194"/>
                <a:gd name="connsiteX303" fmla="*/ 48108 w 1372614"/>
                <a:gd name="connsiteY303" fmla="*/ 777071 h 1441194"/>
                <a:gd name="connsiteX304" fmla="*/ 45446 w 1372614"/>
                <a:gd name="connsiteY304" fmla="*/ 774409 h 1441194"/>
                <a:gd name="connsiteX305" fmla="*/ 42783 w 1372614"/>
                <a:gd name="connsiteY305" fmla="*/ 774409 h 1441194"/>
                <a:gd name="connsiteX306" fmla="*/ 40121 w 1372614"/>
                <a:gd name="connsiteY306" fmla="*/ 771747 h 1441194"/>
                <a:gd name="connsiteX307" fmla="*/ 34734 w 1372614"/>
                <a:gd name="connsiteY307" fmla="*/ 771747 h 1441194"/>
                <a:gd name="connsiteX308" fmla="*/ 34734 w 1372614"/>
                <a:gd name="connsiteY308" fmla="*/ 774409 h 1441194"/>
                <a:gd name="connsiteX309" fmla="*/ 21297 w 1372614"/>
                <a:gd name="connsiteY309" fmla="*/ 774409 h 1441194"/>
                <a:gd name="connsiteX310" fmla="*/ 18635 w 1372614"/>
                <a:gd name="connsiteY310" fmla="*/ 771747 h 1441194"/>
                <a:gd name="connsiteX311" fmla="*/ 15973 w 1372614"/>
                <a:gd name="connsiteY311" fmla="*/ 769085 h 1441194"/>
                <a:gd name="connsiteX312" fmla="*/ 18635 w 1372614"/>
                <a:gd name="connsiteY312" fmla="*/ 763697 h 1441194"/>
                <a:gd name="connsiteX313" fmla="*/ 29346 w 1372614"/>
                <a:gd name="connsiteY313" fmla="*/ 747598 h 1441194"/>
                <a:gd name="connsiteX314" fmla="*/ 32008 w 1372614"/>
                <a:gd name="connsiteY314" fmla="*/ 739548 h 1441194"/>
                <a:gd name="connsiteX315" fmla="*/ 37396 w 1372614"/>
                <a:gd name="connsiteY315" fmla="*/ 731499 h 1441194"/>
                <a:gd name="connsiteX316" fmla="*/ 42783 w 1372614"/>
                <a:gd name="connsiteY316" fmla="*/ 726111 h 1441194"/>
                <a:gd name="connsiteX317" fmla="*/ 45446 w 1372614"/>
                <a:gd name="connsiteY317" fmla="*/ 720724 h 1441194"/>
                <a:gd name="connsiteX318" fmla="*/ 48108 w 1372614"/>
                <a:gd name="connsiteY318" fmla="*/ 718062 h 1441194"/>
                <a:gd name="connsiteX319" fmla="*/ 48108 w 1372614"/>
                <a:gd name="connsiteY319" fmla="*/ 715400 h 1441194"/>
                <a:gd name="connsiteX320" fmla="*/ 50770 w 1372614"/>
                <a:gd name="connsiteY320" fmla="*/ 710012 h 1441194"/>
                <a:gd name="connsiteX321" fmla="*/ 50770 w 1372614"/>
                <a:gd name="connsiteY321" fmla="*/ 651003 h 1441194"/>
                <a:gd name="connsiteX322" fmla="*/ 53432 w 1372614"/>
                <a:gd name="connsiteY322" fmla="*/ 645616 h 1441194"/>
                <a:gd name="connsiteX323" fmla="*/ 53432 w 1372614"/>
                <a:gd name="connsiteY323" fmla="*/ 637566 h 1441194"/>
                <a:gd name="connsiteX324" fmla="*/ 56094 w 1372614"/>
                <a:gd name="connsiteY324" fmla="*/ 634904 h 1441194"/>
                <a:gd name="connsiteX325" fmla="*/ 56094 w 1372614"/>
                <a:gd name="connsiteY325" fmla="*/ 629516 h 1441194"/>
                <a:gd name="connsiteX326" fmla="*/ 58756 w 1372614"/>
                <a:gd name="connsiteY326" fmla="*/ 624129 h 1441194"/>
                <a:gd name="connsiteX327" fmla="*/ 58756 w 1372614"/>
                <a:gd name="connsiteY327" fmla="*/ 618741 h 1441194"/>
                <a:gd name="connsiteX328" fmla="*/ 61418 w 1372614"/>
                <a:gd name="connsiteY328" fmla="*/ 616079 h 1441194"/>
                <a:gd name="connsiteX329" fmla="*/ 61418 w 1372614"/>
                <a:gd name="connsiteY329" fmla="*/ 610692 h 1441194"/>
                <a:gd name="connsiteX330" fmla="*/ 64080 w 1372614"/>
                <a:gd name="connsiteY330" fmla="*/ 610692 h 1441194"/>
                <a:gd name="connsiteX331" fmla="*/ 66742 w 1372614"/>
                <a:gd name="connsiteY331" fmla="*/ 608030 h 1441194"/>
                <a:gd name="connsiteX332" fmla="*/ 66742 w 1372614"/>
                <a:gd name="connsiteY332" fmla="*/ 605368 h 1441194"/>
                <a:gd name="connsiteX333" fmla="*/ 69404 w 1372614"/>
                <a:gd name="connsiteY333" fmla="*/ 602706 h 1441194"/>
                <a:gd name="connsiteX334" fmla="*/ 72066 w 1372614"/>
                <a:gd name="connsiteY334" fmla="*/ 600044 h 1441194"/>
                <a:gd name="connsiteX335" fmla="*/ 74728 w 1372614"/>
                <a:gd name="connsiteY335" fmla="*/ 594656 h 1441194"/>
                <a:gd name="connsiteX336" fmla="*/ 77390 w 1372614"/>
                <a:gd name="connsiteY336" fmla="*/ 589268 h 1441194"/>
                <a:gd name="connsiteX337" fmla="*/ 82778 w 1372614"/>
                <a:gd name="connsiteY337" fmla="*/ 583881 h 1441194"/>
                <a:gd name="connsiteX338" fmla="*/ 82778 w 1372614"/>
                <a:gd name="connsiteY338" fmla="*/ 581219 h 1441194"/>
                <a:gd name="connsiteX339" fmla="*/ 88165 w 1372614"/>
                <a:gd name="connsiteY339" fmla="*/ 578557 h 1441194"/>
                <a:gd name="connsiteX340" fmla="*/ 93553 w 1372614"/>
                <a:gd name="connsiteY340" fmla="*/ 573169 h 1441194"/>
                <a:gd name="connsiteX341" fmla="*/ 96215 w 1372614"/>
                <a:gd name="connsiteY341" fmla="*/ 567782 h 1441194"/>
                <a:gd name="connsiteX342" fmla="*/ 98877 w 1372614"/>
                <a:gd name="connsiteY342" fmla="*/ 567782 h 1441194"/>
                <a:gd name="connsiteX343" fmla="*/ 101539 w 1372614"/>
                <a:gd name="connsiteY343" fmla="*/ 562394 h 1441194"/>
                <a:gd name="connsiteX344" fmla="*/ 104201 w 1372614"/>
                <a:gd name="connsiteY344" fmla="*/ 559732 h 1441194"/>
                <a:gd name="connsiteX345" fmla="*/ 104201 w 1372614"/>
                <a:gd name="connsiteY345" fmla="*/ 549020 h 1441194"/>
                <a:gd name="connsiteX346" fmla="*/ 106863 w 1372614"/>
                <a:gd name="connsiteY346" fmla="*/ 549020 h 1441194"/>
                <a:gd name="connsiteX347" fmla="*/ 109525 w 1372614"/>
                <a:gd name="connsiteY347" fmla="*/ 546358 h 1441194"/>
                <a:gd name="connsiteX348" fmla="*/ 109525 w 1372614"/>
                <a:gd name="connsiteY348" fmla="*/ 543696 h 1441194"/>
                <a:gd name="connsiteX349" fmla="*/ 112187 w 1372614"/>
                <a:gd name="connsiteY349" fmla="*/ 541034 h 1441194"/>
                <a:gd name="connsiteX350" fmla="*/ 117575 w 1372614"/>
                <a:gd name="connsiteY350" fmla="*/ 541034 h 1441194"/>
                <a:gd name="connsiteX351" fmla="*/ 117575 w 1372614"/>
                <a:gd name="connsiteY351" fmla="*/ 538372 h 1441194"/>
                <a:gd name="connsiteX352" fmla="*/ 114913 w 1372614"/>
                <a:gd name="connsiteY352" fmla="*/ 535710 h 1441194"/>
                <a:gd name="connsiteX353" fmla="*/ 114913 w 1372614"/>
                <a:gd name="connsiteY353" fmla="*/ 511561 h 1441194"/>
                <a:gd name="connsiteX354" fmla="*/ 117575 w 1372614"/>
                <a:gd name="connsiteY354" fmla="*/ 511561 h 1441194"/>
                <a:gd name="connsiteX355" fmla="*/ 117575 w 1372614"/>
                <a:gd name="connsiteY355" fmla="*/ 508899 h 1441194"/>
                <a:gd name="connsiteX356" fmla="*/ 114913 w 1372614"/>
                <a:gd name="connsiteY356" fmla="*/ 506237 h 1441194"/>
                <a:gd name="connsiteX357" fmla="*/ 112251 w 1372614"/>
                <a:gd name="connsiteY357" fmla="*/ 506237 h 1441194"/>
                <a:gd name="connsiteX358" fmla="*/ 112251 w 1372614"/>
                <a:gd name="connsiteY358" fmla="*/ 490138 h 1441194"/>
                <a:gd name="connsiteX359" fmla="*/ 109589 w 1372614"/>
                <a:gd name="connsiteY359" fmla="*/ 490138 h 1441194"/>
                <a:gd name="connsiteX360" fmla="*/ 106926 w 1372614"/>
                <a:gd name="connsiteY360" fmla="*/ 487476 h 1441194"/>
                <a:gd name="connsiteX361" fmla="*/ 109589 w 1372614"/>
                <a:gd name="connsiteY361" fmla="*/ 484814 h 1441194"/>
                <a:gd name="connsiteX362" fmla="*/ 106926 w 1372614"/>
                <a:gd name="connsiteY362" fmla="*/ 484814 h 1441194"/>
                <a:gd name="connsiteX363" fmla="*/ 104264 w 1372614"/>
                <a:gd name="connsiteY363" fmla="*/ 482152 h 1441194"/>
                <a:gd name="connsiteX364" fmla="*/ 101603 w 1372614"/>
                <a:gd name="connsiteY364" fmla="*/ 482152 h 1441194"/>
                <a:gd name="connsiteX365" fmla="*/ 101603 w 1372614"/>
                <a:gd name="connsiteY365" fmla="*/ 479490 h 1441194"/>
                <a:gd name="connsiteX366" fmla="*/ 98941 w 1372614"/>
                <a:gd name="connsiteY366" fmla="*/ 476828 h 1441194"/>
                <a:gd name="connsiteX367" fmla="*/ 101603 w 1372614"/>
                <a:gd name="connsiteY367" fmla="*/ 474165 h 1441194"/>
                <a:gd name="connsiteX368" fmla="*/ 98941 w 1372614"/>
                <a:gd name="connsiteY368" fmla="*/ 471503 h 1441194"/>
                <a:gd name="connsiteX369" fmla="*/ 96278 w 1372614"/>
                <a:gd name="connsiteY369" fmla="*/ 471503 h 1441194"/>
                <a:gd name="connsiteX370" fmla="*/ 96278 w 1372614"/>
                <a:gd name="connsiteY370" fmla="*/ 466116 h 1441194"/>
                <a:gd name="connsiteX371" fmla="*/ 98941 w 1372614"/>
                <a:gd name="connsiteY371" fmla="*/ 463454 h 1441194"/>
                <a:gd name="connsiteX372" fmla="*/ 104328 w 1372614"/>
                <a:gd name="connsiteY372" fmla="*/ 460792 h 1441194"/>
                <a:gd name="connsiteX373" fmla="*/ 106990 w 1372614"/>
                <a:gd name="connsiteY373" fmla="*/ 458130 h 1441194"/>
                <a:gd name="connsiteX374" fmla="*/ 109652 w 1372614"/>
                <a:gd name="connsiteY374" fmla="*/ 458130 h 1441194"/>
                <a:gd name="connsiteX375" fmla="*/ 109652 w 1372614"/>
                <a:gd name="connsiteY375" fmla="*/ 455468 h 1441194"/>
                <a:gd name="connsiteX376" fmla="*/ 112314 w 1372614"/>
                <a:gd name="connsiteY376" fmla="*/ 455468 h 1441194"/>
                <a:gd name="connsiteX377" fmla="*/ 117702 w 1372614"/>
                <a:gd name="connsiteY377" fmla="*/ 452806 h 1441194"/>
                <a:gd name="connsiteX378" fmla="*/ 120364 w 1372614"/>
                <a:gd name="connsiteY378" fmla="*/ 455468 h 1441194"/>
                <a:gd name="connsiteX379" fmla="*/ 123026 w 1372614"/>
                <a:gd name="connsiteY379" fmla="*/ 455468 h 1441194"/>
                <a:gd name="connsiteX380" fmla="*/ 125688 w 1372614"/>
                <a:gd name="connsiteY380" fmla="*/ 452806 h 1441194"/>
                <a:gd name="connsiteX381" fmla="*/ 128350 w 1372614"/>
                <a:gd name="connsiteY381" fmla="*/ 452806 h 1441194"/>
                <a:gd name="connsiteX382" fmla="*/ 128350 w 1372614"/>
                <a:gd name="connsiteY382" fmla="*/ 444756 h 1441194"/>
                <a:gd name="connsiteX383" fmla="*/ 131012 w 1372614"/>
                <a:gd name="connsiteY383" fmla="*/ 444756 h 1441194"/>
                <a:gd name="connsiteX384" fmla="*/ 131012 w 1372614"/>
                <a:gd name="connsiteY384" fmla="*/ 442094 h 1441194"/>
                <a:gd name="connsiteX385" fmla="*/ 133674 w 1372614"/>
                <a:gd name="connsiteY385" fmla="*/ 439432 h 1441194"/>
                <a:gd name="connsiteX386" fmla="*/ 136336 w 1372614"/>
                <a:gd name="connsiteY386" fmla="*/ 439432 h 1441194"/>
                <a:gd name="connsiteX387" fmla="*/ 136336 w 1372614"/>
                <a:gd name="connsiteY387" fmla="*/ 420670 h 1441194"/>
                <a:gd name="connsiteX388" fmla="*/ 133674 w 1372614"/>
                <a:gd name="connsiteY388" fmla="*/ 415283 h 1441194"/>
                <a:gd name="connsiteX389" fmla="*/ 133674 w 1372614"/>
                <a:gd name="connsiteY389" fmla="*/ 409896 h 1441194"/>
                <a:gd name="connsiteX390" fmla="*/ 131012 w 1372614"/>
                <a:gd name="connsiteY390" fmla="*/ 407233 h 1441194"/>
                <a:gd name="connsiteX391" fmla="*/ 131012 w 1372614"/>
                <a:gd name="connsiteY391" fmla="*/ 388472 h 1441194"/>
                <a:gd name="connsiteX392" fmla="*/ 128350 w 1372614"/>
                <a:gd name="connsiteY392" fmla="*/ 380423 h 1441194"/>
                <a:gd name="connsiteX393" fmla="*/ 125688 w 1372614"/>
                <a:gd name="connsiteY393" fmla="*/ 369711 h 1441194"/>
                <a:gd name="connsiteX394" fmla="*/ 125688 w 1372614"/>
                <a:gd name="connsiteY394" fmla="*/ 361661 h 1441194"/>
                <a:gd name="connsiteX395" fmla="*/ 123026 w 1372614"/>
                <a:gd name="connsiteY395" fmla="*/ 353612 h 1441194"/>
                <a:gd name="connsiteX396" fmla="*/ 123026 w 1372614"/>
                <a:gd name="connsiteY396" fmla="*/ 345562 h 1441194"/>
                <a:gd name="connsiteX397" fmla="*/ 120364 w 1372614"/>
                <a:gd name="connsiteY397" fmla="*/ 340175 h 1441194"/>
                <a:gd name="connsiteX398" fmla="*/ 120364 w 1372614"/>
                <a:gd name="connsiteY398" fmla="*/ 332125 h 1441194"/>
                <a:gd name="connsiteX399" fmla="*/ 117702 w 1372614"/>
                <a:gd name="connsiteY399" fmla="*/ 324075 h 1441194"/>
                <a:gd name="connsiteX400" fmla="*/ 117702 w 1372614"/>
                <a:gd name="connsiteY400" fmla="*/ 316026 h 1441194"/>
                <a:gd name="connsiteX401" fmla="*/ 115040 w 1372614"/>
                <a:gd name="connsiteY401" fmla="*/ 307976 h 1441194"/>
                <a:gd name="connsiteX402" fmla="*/ 115040 w 1372614"/>
                <a:gd name="connsiteY402" fmla="*/ 291877 h 1441194"/>
                <a:gd name="connsiteX403" fmla="*/ 112378 w 1372614"/>
                <a:gd name="connsiteY403" fmla="*/ 286490 h 1441194"/>
                <a:gd name="connsiteX404" fmla="*/ 112378 w 1372614"/>
                <a:gd name="connsiteY404" fmla="*/ 270391 h 1441194"/>
                <a:gd name="connsiteX405" fmla="*/ 109715 w 1372614"/>
                <a:gd name="connsiteY405" fmla="*/ 265003 h 1441194"/>
                <a:gd name="connsiteX406" fmla="*/ 109715 w 1372614"/>
                <a:gd name="connsiteY406" fmla="*/ 262341 h 1441194"/>
                <a:gd name="connsiteX407" fmla="*/ 107053 w 1372614"/>
                <a:gd name="connsiteY407" fmla="*/ 259679 h 1441194"/>
                <a:gd name="connsiteX408" fmla="*/ 104391 w 1372614"/>
                <a:gd name="connsiteY408" fmla="*/ 259679 h 1441194"/>
                <a:gd name="connsiteX409" fmla="*/ 101729 w 1372614"/>
                <a:gd name="connsiteY409" fmla="*/ 257017 h 1441194"/>
                <a:gd name="connsiteX410" fmla="*/ 99067 w 1372614"/>
                <a:gd name="connsiteY410" fmla="*/ 257017 h 1441194"/>
                <a:gd name="connsiteX411" fmla="*/ 96405 w 1372614"/>
                <a:gd name="connsiteY411" fmla="*/ 254355 h 1441194"/>
                <a:gd name="connsiteX412" fmla="*/ 93743 w 1372614"/>
                <a:gd name="connsiteY412" fmla="*/ 251693 h 1441194"/>
                <a:gd name="connsiteX413" fmla="*/ 88355 w 1372614"/>
                <a:gd name="connsiteY413" fmla="*/ 251693 h 1441194"/>
                <a:gd name="connsiteX414" fmla="*/ 85693 w 1372614"/>
                <a:gd name="connsiteY414" fmla="*/ 249031 h 1441194"/>
                <a:gd name="connsiteX415" fmla="*/ 83031 w 1372614"/>
                <a:gd name="connsiteY415" fmla="*/ 249031 h 1441194"/>
                <a:gd name="connsiteX416" fmla="*/ 83031 w 1372614"/>
                <a:gd name="connsiteY416" fmla="*/ 235594 h 1441194"/>
                <a:gd name="connsiteX417" fmla="*/ 80369 w 1372614"/>
                <a:gd name="connsiteY417" fmla="*/ 227544 h 1441194"/>
                <a:gd name="connsiteX418" fmla="*/ 80369 w 1372614"/>
                <a:gd name="connsiteY418" fmla="*/ 224882 h 1441194"/>
                <a:gd name="connsiteX419" fmla="*/ 83031 w 1372614"/>
                <a:gd name="connsiteY419" fmla="*/ 224882 h 1441194"/>
                <a:gd name="connsiteX420" fmla="*/ 85693 w 1372614"/>
                <a:gd name="connsiteY420" fmla="*/ 222219 h 1441194"/>
                <a:gd name="connsiteX421" fmla="*/ 88355 w 1372614"/>
                <a:gd name="connsiteY421" fmla="*/ 219558 h 1441194"/>
                <a:gd name="connsiteX422" fmla="*/ 91018 w 1372614"/>
                <a:gd name="connsiteY422" fmla="*/ 216896 h 1441194"/>
                <a:gd name="connsiteX423" fmla="*/ 91018 w 1372614"/>
                <a:gd name="connsiteY423" fmla="*/ 165936 h 1441194"/>
                <a:gd name="connsiteX424" fmla="*/ 88355 w 1372614"/>
                <a:gd name="connsiteY424" fmla="*/ 155224 h 1441194"/>
                <a:gd name="connsiteX425" fmla="*/ 88355 w 1372614"/>
                <a:gd name="connsiteY425" fmla="*/ 125751 h 1441194"/>
                <a:gd name="connsiteX426" fmla="*/ 85693 w 1372614"/>
                <a:gd name="connsiteY426" fmla="*/ 117702 h 1441194"/>
                <a:gd name="connsiteX427" fmla="*/ 85693 w 1372614"/>
                <a:gd name="connsiteY427" fmla="*/ 61418 h 1441194"/>
                <a:gd name="connsiteX428" fmla="*/ 88355 w 1372614"/>
                <a:gd name="connsiteY428" fmla="*/ 56030 h 1441194"/>
                <a:gd name="connsiteX429" fmla="*/ 91018 w 1372614"/>
                <a:gd name="connsiteY429" fmla="*/ 53368 h 1441194"/>
                <a:gd name="connsiteX430" fmla="*/ 91018 w 1372614"/>
                <a:gd name="connsiteY430" fmla="*/ 45319 h 1441194"/>
                <a:gd name="connsiteX431" fmla="*/ 93680 w 1372614"/>
                <a:gd name="connsiteY431" fmla="*/ 42657 h 1441194"/>
                <a:gd name="connsiteX432" fmla="*/ 101729 w 1372614"/>
                <a:gd name="connsiteY432" fmla="*/ 42657 h 1441194"/>
                <a:gd name="connsiteX433" fmla="*/ 107117 w 1372614"/>
                <a:gd name="connsiteY433" fmla="*/ 39994 h 1441194"/>
                <a:gd name="connsiteX434" fmla="*/ 117828 w 1372614"/>
                <a:gd name="connsiteY434" fmla="*/ 39994 h 1441194"/>
                <a:gd name="connsiteX435" fmla="*/ 120490 w 1372614"/>
                <a:gd name="connsiteY435" fmla="*/ 37332 h 1441194"/>
                <a:gd name="connsiteX436" fmla="*/ 136589 w 1372614"/>
                <a:gd name="connsiteY436" fmla="*/ 37332 h 1441194"/>
                <a:gd name="connsiteX437" fmla="*/ 144639 w 1372614"/>
                <a:gd name="connsiteY437" fmla="*/ 34670 h 1441194"/>
                <a:gd name="connsiteX438" fmla="*/ 160739 w 1372614"/>
                <a:gd name="connsiteY438" fmla="*/ 32009 h 1441194"/>
                <a:gd name="connsiteX439" fmla="*/ 174176 w 1372614"/>
                <a:gd name="connsiteY439" fmla="*/ 29346 h 1441194"/>
                <a:gd name="connsiteX440" fmla="*/ 184887 w 1372614"/>
                <a:gd name="connsiteY440" fmla="*/ 26684 h 1441194"/>
                <a:gd name="connsiteX441" fmla="*/ 195599 w 1372614"/>
                <a:gd name="connsiteY441" fmla="*/ 24022 h 1441194"/>
                <a:gd name="connsiteX442" fmla="*/ 219748 w 1372614"/>
                <a:gd name="connsiteY442" fmla="*/ 21360 h 1441194"/>
                <a:gd name="connsiteX443" fmla="*/ 230460 w 1372614"/>
                <a:gd name="connsiteY443" fmla="*/ 21360 h 1441194"/>
                <a:gd name="connsiteX444" fmla="*/ 233121 w 1372614"/>
                <a:gd name="connsiteY444" fmla="*/ 24022 h 1441194"/>
                <a:gd name="connsiteX445" fmla="*/ 233121 w 1372614"/>
                <a:gd name="connsiteY445" fmla="*/ 26684 h 1441194"/>
                <a:gd name="connsiteX446" fmla="*/ 235783 w 1372614"/>
                <a:gd name="connsiteY446" fmla="*/ 26684 h 1441194"/>
                <a:gd name="connsiteX447" fmla="*/ 238445 w 1372614"/>
                <a:gd name="connsiteY447" fmla="*/ 29346 h 1441194"/>
                <a:gd name="connsiteX448" fmla="*/ 241108 w 1372614"/>
                <a:gd name="connsiteY448" fmla="*/ 32009 h 1441194"/>
                <a:gd name="connsiteX449" fmla="*/ 243770 w 1372614"/>
                <a:gd name="connsiteY449" fmla="*/ 34670 h 1441194"/>
                <a:gd name="connsiteX450" fmla="*/ 246432 w 1372614"/>
                <a:gd name="connsiteY450" fmla="*/ 37332 h 1441194"/>
                <a:gd name="connsiteX451" fmla="*/ 249094 w 1372614"/>
                <a:gd name="connsiteY451" fmla="*/ 39994 h 1441194"/>
                <a:gd name="connsiteX452" fmla="*/ 251756 w 1372614"/>
                <a:gd name="connsiteY452" fmla="*/ 42657 h 1441194"/>
                <a:gd name="connsiteX453" fmla="*/ 254418 w 1372614"/>
                <a:gd name="connsiteY453" fmla="*/ 45319 h 1441194"/>
                <a:gd name="connsiteX454" fmla="*/ 259805 w 1372614"/>
                <a:gd name="connsiteY454" fmla="*/ 47981 h 1441194"/>
                <a:gd name="connsiteX455" fmla="*/ 262468 w 1372614"/>
                <a:gd name="connsiteY455" fmla="*/ 53368 h 1441194"/>
                <a:gd name="connsiteX456" fmla="*/ 267855 w 1372614"/>
                <a:gd name="connsiteY456" fmla="*/ 56030 h 1441194"/>
                <a:gd name="connsiteX457" fmla="*/ 270517 w 1372614"/>
                <a:gd name="connsiteY457" fmla="*/ 58692 h 1441194"/>
                <a:gd name="connsiteX458" fmla="*/ 275905 w 1372614"/>
                <a:gd name="connsiteY458" fmla="*/ 64080 h 1441194"/>
                <a:gd name="connsiteX459" fmla="*/ 281292 w 1372614"/>
                <a:gd name="connsiteY459" fmla="*/ 64080 h 1441194"/>
                <a:gd name="connsiteX460" fmla="*/ 283954 w 1372614"/>
                <a:gd name="connsiteY460" fmla="*/ 61418 h 1441194"/>
                <a:gd name="connsiteX461" fmla="*/ 289342 w 1372614"/>
                <a:gd name="connsiteY461" fmla="*/ 61418 h 1441194"/>
                <a:gd name="connsiteX462" fmla="*/ 294729 w 1372614"/>
                <a:gd name="connsiteY462" fmla="*/ 58756 h 1441194"/>
                <a:gd name="connsiteX463" fmla="*/ 297392 w 1372614"/>
                <a:gd name="connsiteY463" fmla="*/ 56094 h 1441194"/>
                <a:gd name="connsiteX464" fmla="*/ 302779 w 1372614"/>
                <a:gd name="connsiteY464" fmla="*/ 53432 h 1441194"/>
                <a:gd name="connsiteX465" fmla="*/ 310829 w 1372614"/>
                <a:gd name="connsiteY465" fmla="*/ 50770 h 1441194"/>
                <a:gd name="connsiteX466" fmla="*/ 318878 w 1372614"/>
                <a:gd name="connsiteY466" fmla="*/ 48108 h 1441194"/>
                <a:gd name="connsiteX467" fmla="*/ 324266 w 1372614"/>
                <a:gd name="connsiteY467" fmla="*/ 45446 h 1441194"/>
                <a:gd name="connsiteX468" fmla="*/ 329653 w 1372614"/>
                <a:gd name="connsiteY468" fmla="*/ 42783 h 1441194"/>
                <a:gd name="connsiteX469" fmla="*/ 335041 w 1372614"/>
                <a:gd name="connsiteY469" fmla="*/ 40121 h 1441194"/>
                <a:gd name="connsiteX470" fmla="*/ 343090 w 1372614"/>
                <a:gd name="connsiteY470" fmla="*/ 37459 h 1441194"/>
                <a:gd name="connsiteX471" fmla="*/ 351140 w 1372614"/>
                <a:gd name="connsiteY471" fmla="*/ 32072 h 1441194"/>
                <a:gd name="connsiteX472" fmla="*/ 359190 w 1372614"/>
                <a:gd name="connsiteY472" fmla="*/ 29410 h 1441194"/>
                <a:gd name="connsiteX473" fmla="*/ 364577 w 1372614"/>
                <a:gd name="connsiteY473" fmla="*/ 26748 h 1441194"/>
                <a:gd name="connsiteX474" fmla="*/ 372627 w 1372614"/>
                <a:gd name="connsiteY474" fmla="*/ 21360 h 1441194"/>
                <a:gd name="connsiteX475" fmla="*/ 380676 w 1372614"/>
                <a:gd name="connsiteY475" fmla="*/ 18698 h 1441194"/>
                <a:gd name="connsiteX476" fmla="*/ 388726 w 1372614"/>
                <a:gd name="connsiteY476" fmla="*/ 13311 h 1441194"/>
                <a:gd name="connsiteX477" fmla="*/ 394113 w 1372614"/>
                <a:gd name="connsiteY477" fmla="*/ 10648 h 1441194"/>
                <a:gd name="connsiteX478" fmla="*/ 399501 w 1372614"/>
                <a:gd name="connsiteY478" fmla="*/ 7986 h 1441194"/>
                <a:gd name="connsiteX479" fmla="*/ 407550 w 1372614"/>
                <a:gd name="connsiteY479" fmla="*/ 7986 h 1441194"/>
                <a:gd name="connsiteX480" fmla="*/ 412938 w 1372614"/>
                <a:gd name="connsiteY480" fmla="*/ 5324 h 1441194"/>
                <a:gd name="connsiteX481" fmla="*/ 418325 w 1372614"/>
                <a:gd name="connsiteY481" fmla="*/ 2662 h 1441194"/>
                <a:gd name="connsiteX482" fmla="*/ 426375 w 1372614"/>
                <a:gd name="connsiteY482" fmla="*/ 2662 h 1441194"/>
                <a:gd name="connsiteX483" fmla="*/ 434425 w 1372614"/>
                <a:gd name="connsiteY483" fmla="*/ 0 h 1441194"/>
                <a:gd name="connsiteX484" fmla="*/ 439812 w 1372614"/>
                <a:gd name="connsiteY484" fmla="*/ 2662 h 1441194"/>
                <a:gd name="connsiteX485" fmla="*/ 445199 w 1372614"/>
                <a:gd name="connsiteY485" fmla="*/ 5324 h 1441194"/>
                <a:gd name="connsiteX486" fmla="*/ 447862 w 1372614"/>
                <a:gd name="connsiteY486" fmla="*/ 10712 h 1441194"/>
                <a:gd name="connsiteX487" fmla="*/ 453249 w 1372614"/>
                <a:gd name="connsiteY487" fmla="*/ 10712 h 1441194"/>
                <a:gd name="connsiteX488" fmla="*/ 458637 w 1372614"/>
                <a:gd name="connsiteY488" fmla="*/ 16099 h 1441194"/>
                <a:gd name="connsiteX489" fmla="*/ 466686 w 1372614"/>
                <a:gd name="connsiteY489" fmla="*/ 21487 h 1441194"/>
                <a:gd name="connsiteX490" fmla="*/ 472074 w 1372614"/>
                <a:gd name="connsiteY490" fmla="*/ 26874 h 1441194"/>
                <a:gd name="connsiteX491" fmla="*/ 480123 w 1372614"/>
                <a:gd name="connsiteY491" fmla="*/ 32262 h 1441194"/>
                <a:gd name="connsiteX492" fmla="*/ 485511 w 1372614"/>
                <a:gd name="connsiteY492" fmla="*/ 34924 h 1441194"/>
                <a:gd name="connsiteX493" fmla="*/ 490899 w 1372614"/>
                <a:gd name="connsiteY493" fmla="*/ 37586 h 1441194"/>
                <a:gd name="connsiteX494" fmla="*/ 498948 w 1372614"/>
                <a:gd name="connsiteY494" fmla="*/ 42974 h 1441194"/>
                <a:gd name="connsiteX495" fmla="*/ 504336 w 1372614"/>
                <a:gd name="connsiteY495" fmla="*/ 48361 h 1441194"/>
                <a:gd name="connsiteX496" fmla="*/ 512385 w 1372614"/>
                <a:gd name="connsiteY496" fmla="*/ 51023 h 1441194"/>
                <a:gd name="connsiteX497" fmla="*/ 517773 w 1372614"/>
                <a:gd name="connsiteY497" fmla="*/ 56411 h 1441194"/>
                <a:gd name="connsiteX498" fmla="*/ 525822 w 1372614"/>
                <a:gd name="connsiteY498" fmla="*/ 61798 h 1441194"/>
                <a:gd name="connsiteX499" fmla="*/ 531210 w 1372614"/>
                <a:gd name="connsiteY499" fmla="*/ 64460 h 1441194"/>
                <a:gd name="connsiteX500" fmla="*/ 539259 w 1372614"/>
                <a:gd name="connsiteY500" fmla="*/ 69848 h 1441194"/>
                <a:gd name="connsiteX501" fmla="*/ 541921 w 1372614"/>
                <a:gd name="connsiteY501" fmla="*/ 72510 h 1441194"/>
                <a:gd name="connsiteX502" fmla="*/ 549971 w 1372614"/>
                <a:gd name="connsiteY502" fmla="*/ 75172 h 1441194"/>
                <a:gd name="connsiteX503" fmla="*/ 555359 w 1372614"/>
                <a:gd name="connsiteY503" fmla="*/ 77834 h 1441194"/>
                <a:gd name="connsiteX504" fmla="*/ 560746 w 1372614"/>
                <a:gd name="connsiteY504" fmla="*/ 80496 h 1441194"/>
                <a:gd name="connsiteX505" fmla="*/ 563408 w 1372614"/>
                <a:gd name="connsiteY505" fmla="*/ 80496 h 1441194"/>
                <a:gd name="connsiteX506" fmla="*/ 566070 w 1372614"/>
                <a:gd name="connsiteY506" fmla="*/ 83158 h 1441194"/>
                <a:gd name="connsiteX507" fmla="*/ 571458 w 1372614"/>
                <a:gd name="connsiteY507" fmla="*/ 83158 h 1441194"/>
                <a:gd name="connsiteX508" fmla="*/ 574120 w 1372614"/>
                <a:gd name="connsiteY508" fmla="*/ 85820 h 1441194"/>
                <a:gd name="connsiteX509" fmla="*/ 582170 w 1372614"/>
                <a:gd name="connsiteY509" fmla="*/ 88482 h 1441194"/>
                <a:gd name="connsiteX510" fmla="*/ 587557 w 1372614"/>
                <a:gd name="connsiteY510" fmla="*/ 91144 h 1441194"/>
                <a:gd name="connsiteX511" fmla="*/ 592944 w 1372614"/>
                <a:gd name="connsiteY511" fmla="*/ 93807 h 1441194"/>
                <a:gd name="connsiteX512" fmla="*/ 598332 w 1372614"/>
                <a:gd name="connsiteY512" fmla="*/ 96469 h 1441194"/>
                <a:gd name="connsiteX513" fmla="*/ 600994 w 1372614"/>
                <a:gd name="connsiteY513" fmla="*/ 96469 h 1441194"/>
                <a:gd name="connsiteX514" fmla="*/ 609044 w 1372614"/>
                <a:gd name="connsiteY514" fmla="*/ 99131 h 1441194"/>
                <a:gd name="connsiteX515" fmla="*/ 611706 w 1372614"/>
                <a:gd name="connsiteY515" fmla="*/ 101792 h 1441194"/>
                <a:gd name="connsiteX516" fmla="*/ 617094 w 1372614"/>
                <a:gd name="connsiteY516" fmla="*/ 104455 h 1441194"/>
                <a:gd name="connsiteX517" fmla="*/ 625143 w 1372614"/>
                <a:gd name="connsiteY517" fmla="*/ 104455 h 1441194"/>
                <a:gd name="connsiteX518" fmla="*/ 630531 w 1372614"/>
                <a:gd name="connsiteY518" fmla="*/ 109842 h 1441194"/>
                <a:gd name="connsiteX519" fmla="*/ 638580 w 1372614"/>
                <a:gd name="connsiteY519" fmla="*/ 112504 h 1441194"/>
                <a:gd name="connsiteX520" fmla="*/ 643968 w 1372614"/>
                <a:gd name="connsiteY520" fmla="*/ 115167 h 1441194"/>
                <a:gd name="connsiteX521" fmla="*/ 649355 w 1372614"/>
                <a:gd name="connsiteY521" fmla="*/ 117828 h 1441194"/>
                <a:gd name="connsiteX522" fmla="*/ 652017 w 1372614"/>
                <a:gd name="connsiteY522" fmla="*/ 117828 h 1441194"/>
                <a:gd name="connsiteX523" fmla="*/ 657405 w 1372614"/>
                <a:gd name="connsiteY523" fmla="*/ 120490 h 1441194"/>
                <a:gd name="connsiteX524" fmla="*/ 660067 w 1372614"/>
                <a:gd name="connsiteY524" fmla="*/ 120490 h 1441194"/>
                <a:gd name="connsiteX525" fmla="*/ 662729 w 1372614"/>
                <a:gd name="connsiteY525" fmla="*/ 123152 h 1441194"/>
                <a:gd name="connsiteX526" fmla="*/ 665391 w 1372614"/>
                <a:gd name="connsiteY526" fmla="*/ 123152 h 1441194"/>
                <a:gd name="connsiteX527" fmla="*/ 668053 w 1372614"/>
                <a:gd name="connsiteY527" fmla="*/ 125815 h 1441194"/>
                <a:gd name="connsiteX528" fmla="*/ 670715 w 1372614"/>
                <a:gd name="connsiteY528" fmla="*/ 125815 h 1441194"/>
                <a:gd name="connsiteX529" fmla="*/ 673377 w 1372614"/>
                <a:gd name="connsiteY529" fmla="*/ 128477 h 1441194"/>
                <a:gd name="connsiteX530" fmla="*/ 676039 w 1372614"/>
                <a:gd name="connsiteY530" fmla="*/ 133864 h 1441194"/>
                <a:gd name="connsiteX531" fmla="*/ 678701 w 1372614"/>
                <a:gd name="connsiteY531" fmla="*/ 139252 h 1441194"/>
                <a:gd name="connsiteX532" fmla="*/ 684089 w 1372614"/>
                <a:gd name="connsiteY532" fmla="*/ 147301 h 1441194"/>
                <a:gd name="connsiteX533" fmla="*/ 686751 w 1372614"/>
                <a:gd name="connsiteY533" fmla="*/ 152689 h 1441194"/>
                <a:gd name="connsiteX534" fmla="*/ 689413 w 1372614"/>
                <a:gd name="connsiteY534" fmla="*/ 158076 h 1441194"/>
                <a:gd name="connsiteX535" fmla="*/ 694800 w 1372614"/>
                <a:gd name="connsiteY535" fmla="*/ 166126 h 1441194"/>
                <a:gd name="connsiteX536" fmla="*/ 697463 w 1372614"/>
                <a:gd name="connsiteY536" fmla="*/ 174176 h 1441194"/>
                <a:gd name="connsiteX537" fmla="*/ 702850 w 1372614"/>
                <a:gd name="connsiteY537" fmla="*/ 179563 h 1441194"/>
                <a:gd name="connsiteX538" fmla="*/ 705512 w 1372614"/>
                <a:gd name="connsiteY538" fmla="*/ 187613 h 1441194"/>
                <a:gd name="connsiteX539" fmla="*/ 710900 w 1372614"/>
                <a:gd name="connsiteY539" fmla="*/ 193000 h 1441194"/>
                <a:gd name="connsiteX540" fmla="*/ 716287 w 1372614"/>
                <a:gd name="connsiteY540" fmla="*/ 203712 h 1441194"/>
                <a:gd name="connsiteX541" fmla="*/ 718949 w 1372614"/>
                <a:gd name="connsiteY541" fmla="*/ 209099 h 1441194"/>
                <a:gd name="connsiteX542" fmla="*/ 721611 w 1372614"/>
                <a:gd name="connsiteY542" fmla="*/ 214487 h 1441194"/>
                <a:gd name="connsiteX543" fmla="*/ 726999 w 1372614"/>
                <a:gd name="connsiteY543" fmla="*/ 217149 h 1441194"/>
                <a:gd name="connsiteX544" fmla="*/ 726999 w 1372614"/>
                <a:gd name="connsiteY544" fmla="*/ 219811 h 1441194"/>
                <a:gd name="connsiteX545" fmla="*/ 729661 w 1372614"/>
                <a:gd name="connsiteY545" fmla="*/ 219811 h 1441194"/>
                <a:gd name="connsiteX546" fmla="*/ 729661 w 1372614"/>
                <a:gd name="connsiteY546" fmla="*/ 222473 h 1441194"/>
                <a:gd name="connsiteX547" fmla="*/ 732323 w 1372614"/>
                <a:gd name="connsiteY547" fmla="*/ 225135 h 1441194"/>
                <a:gd name="connsiteX548" fmla="*/ 737710 w 1372614"/>
                <a:gd name="connsiteY548" fmla="*/ 225135 h 1441194"/>
                <a:gd name="connsiteX549" fmla="*/ 740372 w 1372614"/>
                <a:gd name="connsiteY549" fmla="*/ 227797 h 1441194"/>
                <a:gd name="connsiteX550" fmla="*/ 743035 w 1372614"/>
                <a:gd name="connsiteY550" fmla="*/ 227797 h 1441194"/>
                <a:gd name="connsiteX551" fmla="*/ 745697 w 1372614"/>
                <a:gd name="connsiteY551" fmla="*/ 230460 h 1441194"/>
                <a:gd name="connsiteX552" fmla="*/ 748359 w 1372614"/>
                <a:gd name="connsiteY552" fmla="*/ 230460 h 1441194"/>
                <a:gd name="connsiteX553" fmla="*/ 751021 w 1372614"/>
                <a:gd name="connsiteY553" fmla="*/ 235847 h 1441194"/>
                <a:gd name="connsiteX554" fmla="*/ 753683 w 1372614"/>
                <a:gd name="connsiteY554" fmla="*/ 235847 h 1441194"/>
                <a:gd name="connsiteX555" fmla="*/ 756345 w 1372614"/>
                <a:gd name="connsiteY555" fmla="*/ 238509 h 1441194"/>
                <a:gd name="connsiteX556" fmla="*/ 759007 w 1372614"/>
                <a:gd name="connsiteY556" fmla="*/ 238509 h 1441194"/>
                <a:gd name="connsiteX557" fmla="*/ 761669 w 1372614"/>
                <a:gd name="connsiteY557" fmla="*/ 241171 h 1441194"/>
                <a:gd name="connsiteX558" fmla="*/ 764331 w 1372614"/>
                <a:gd name="connsiteY558" fmla="*/ 243833 h 1441194"/>
                <a:gd name="connsiteX559" fmla="*/ 766993 w 1372614"/>
                <a:gd name="connsiteY559" fmla="*/ 246495 h 1441194"/>
                <a:gd name="connsiteX560" fmla="*/ 766993 w 1372614"/>
                <a:gd name="connsiteY560" fmla="*/ 257207 h 1441194"/>
                <a:gd name="connsiteX561" fmla="*/ 769655 w 1372614"/>
                <a:gd name="connsiteY561" fmla="*/ 254545 h 1441194"/>
                <a:gd name="connsiteX562" fmla="*/ 772318 w 1372614"/>
                <a:gd name="connsiteY562" fmla="*/ 251882 h 1441194"/>
                <a:gd name="connsiteX563" fmla="*/ 772318 w 1372614"/>
                <a:gd name="connsiteY563" fmla="*/ 254545 h 1441194"/>
                <a:gd name="connsiteX564" fmla="*/ 774979 w 1372614"/>
                <a:gd name="connsiteY564" fmla="*/ 257207 h 1441194"/>
                <a:gd name="connsiteX565" fmla="*/ 780367 w 1372614"/>
                <a:gd name="connsiteY565" fmla="*/ 257207 h 1441194"/>
                <a:gd name="connsiteX566" fmla="*/ 783029 w 1372614"/>
                <a:gd name="connsiteY566" fmla="*/ 259869 h 1441194"/>
                <a:gd name="connsiteX567" fmla="*/ 785691 w 1372614"/>
                <a:gd name="connsiteY567" fmla="*/ 262531 h 1441194"/>
                <a:gd name="connsiteX568" fmla="*/ 793741 w 1372614"/>
                <a:gd name="connsiteY568" fmla="*/ 262531 h 1441194"/>
                <a:gd name="connsiteX569" fmla="*/ 793741 w 1372614"/>
                <a:gd name="connsiteY569" fmla="*/ 270580 h 1441194"/>
                <a:gd name="connsiteX570" fmla="*/ 796403 w 1372614"/>
                <a:gd name="connsiteY570" fmla="*/ 270580 h 1441194"/>
                <a:gd name="connsiteX571" fmla="*/ 799065 w 1372614"/>
                <a:gd name="connsiteY571" fmla="*/ 273243 h 1441194"/>
                <a:gd name="connsiteX572" fmla="*/ 799065 w 1372614"/>
                <a:gd name="connsiteY572" fmla="*/ 275905 h 1441194"/>
                <a:gd name="connsiteX573" fmla="*/ 804453 w 1372614"/>
                <a:gd name="connsiteY573" fmla="*/ 275905 h 1441194"/>
                <a:gd name="connsiteX574" fmla="*/ 804453 w 1372614"/>
                <a:gd name="connsiteY574" fmla="*/ 278567 h 1441194"/>
                <a:gd name="connsiteX575" fmla="*/ 807115 w 1372614"/>
                <a:gd name="connsiteY575" fmla="*/ 281229 h 1441194"/>
                <a:gd name="connsiteX576" fmla="*/ 807115 w 1372614"/>
                <a:gd name="connsiteY576" fmla="*/ 291940 h 1441194"/>
                <a:gd name="connsiteX577" fmla="*/ 817826 w 1372614"/>
                <a:gd name="connsiteY577" fmla="*/ 291940 h 1441194"/>
                <a:gd name="connsiteX578" fmla="*/ 823214 w 1372614"/>
                <a:gd name="connsiteY578" fmla="*/ 294603 h 1441194"/>
                <a:gd name="connsiteX579" fmla="*/ 828601 w 1372614"/>
                <a:gd name="connsiteY579" fmla="*/ 294603 h 1441194"/>
                <a:gd name="connsiteX580" fmla="*/ 828601 w 1372614"/>
                <a:gd name="connsiteY580" fmla="*/ 297265 h 1441194"/>
                <a:gd name="connsiteX581" fmla="*/ 833989 w 1372614"/>
                <a:gd name="connsiteY581" fmla="*/ 297265 h 1441194"/>
                <a:gd name="connsiteX582" fmla="*/ 836651 w 1372614"/>
                <a:gd name="connsiteY582" fmla="*/ 299927 h 1441194"/>
                <a:gd name="connsiteX583" fmla="*/ 839313 w 1372614"/>
                <a:gd name="connsiteY583" fmla="*/ 297265 h 1441194"/>
                <a:gd name="connsiteX584" fmla="*/ 841975 w 1372614"/>
                <a:gd name="connsiteY584" fmla="*/ 297265 h 1441194"/>
                <a:gd name="connsiteX585" fmla="*/ 841975 w 1372614"/>
                <a:gd name="connsiteY585" fmla="*/ 286553 h 1441194"/>
                <a:gd name="connsiteX586" fmla="*/ 844637 w 1372614"/>
                <a:gd name="connsiteY586" fmla="*/ 286553 h 1441194"/>
                <a:gd name="connsiteX587" fmla="*/ 847299 w 1372614"/>
                <a:gd name="connsiteY587" fmla="*/ 289215 h 1441194"/>
                <a:gd name="connsiteX588" fmla="*/ 849961 w 1372614"/>
                <a:gd name="connsiteY588" fmla="*/ 289215 h 1441194"/>
                <a:gd name="connsiteX589" fmla="*/ 849961 w 1372614"/>
                <a:gd name="connsiteY589" fmla="*/ 291877 h 1441194"/>
                <a:gd name="connsiteX590" fmla="*/ 855349 w 1372614"/>
                <a:gd name="connsiteY590" fmla="*/ 291877 h 1441194"/>
                <a:gd name="connsiteX591" fmla="*/ 855349 w 1372614"/>
                <a:gd name="connsiteY591" fmla="*/ 289215 h 1441194"/>
                <a:gd name="connsiteX592" fmla="*/ 858011 w 1372614"/>
                <a:gd name="connsiteY592" fmla="*/ 291877 h 1441194"/>
                <a:gd name="connsiteX593" fmla="*/ 860673 w 1372614"/>
                <a:gd name="connsiteY593" fmla="*/ 291877 h 1441194"/>
                <a:gd name="connsiteX594" fmla="*/ 860673 w 1372614"/>
                <a:gd name="connsiteY594" fmla="*/ 297265 h 1441194"/>
                <a:gd name="connsiteX595" fmla="*/ 863335 w 1372614"/>
                <a:gd name="connsiteY595" fmla="*/ 299927 h 1441194"/>
                <a:gd name="connsiteX596" fmla="*/ 863335 w 1372614"/>
                <a:gd name="connsiteY596" fmla="*/ 302589 h 1441194"/>
                <a:gd name="connsiteX597" fmla="*/ 868722 w 1372614"/>
                <a:gd name="connsiteY597" fmla="*/ 299927 h 1441194"/>
                <a:gd name="connsiteX598" fmla="*/ 871385 w 1372614"/>
                <a:gd name="connsiteY598" fmla="*/ 297265 h 1441194"/>
                <a:gd name="connsiteX599" fmla="*/ 874047 w 1372614"/>
                <a:gd name="connsiteY599" fmla="*/ 299927 h 1441194"/>
                <a:gd name="connsiteX600" fmla="*/ 874047 w 1372614"/>
                <a:gd name="connsiteY600" fmla="*/ 302589 h 1441194"/>
                <a:gd name="connsiteX601" fmla="*/ 876709 w 1372614"/>
                <a:gd name="connsiteY601" fmla="*/ 299927 h 1441194"/>
                <a:gd name="connsiteX602" fmla="*/ 879370 w 1372614"/>
                <a:gd name="connsiteY602" fmla="*/ 299927 h 1441194"/>
                <a:gd name="connsiteX603" fmla="*/ 879370 w 1372614"/>
                <a:gd name="connsiteY603" fmla="*/ 302589 h 1441194"/>
                <a:gd name="connsiteX604" fmla="*/ 882033 w 1372614"/>
                <a:gd name="connsiteY604" fmla="*/ 299927 h 1441194"/>
                <a:gd name="connsiteX605" fmla="*/ 884695 w 1372614"/>
                <a:gd name="connsiteY605" fmla="*/ 299927 h 1441194"/>
                <a:gd name="connsiteX606" fmla="*/ 884695 w 1372614"/>
                <a:gd name="connsiteY606" fmla="*/ 297265 h 1441194"/>
                <a:gd name="connsiteX607" fmla="*/ 882033 w 1372614"/>
                <a:gd name="connsiteY607" fmla="*/ 297265 h 1441194"/>
                <a:gd name="connsiteX608" fmla="*/ 882033 w 1372614"/>
                <a:gd name="connsiteY608" fmla="*/ 291877 h 1441194"/>
                <a:gd name="connsiteX609" fmla="*/ 884695 w 1372614"/>
                <a:gd name="connsiteY609" fmla="*/ 289215 h 1441194"/>
                <a:gd name="connsiteX610" fmla="*/ 890082 w 1372614"/>
                <a:gd name="connsiteY610" fmla="*/ 289215 h 1441194"/>
                <a:gd name="connsiteX611" fmla="*/ 892745 w 1372614"/>
                <a:gd name="connsiteY611" fmla="*/ 286553 h 1441194"/>
                <a:gd name="connsiteX612" fmla="*/ 890082 w 1372614"/>
                <a:gd name="connsiteY612" fmla="*/ 283891 h 1441194"/>
                <a:gd name="connsiteX613" fmla="*/ 895470 w 1372614"/>
                <a:gd name="connsiteY613" fmla="*/ 283891 h 1441194"/>
                <a:gd name="connsiteX614" fmla="*/ 895470 w 1372614"/>
                <a:gd name="connsiteY614" fmla="*/ 278503 h 1441194"/>
                <a:gd name="connsiteX615" fmla="*/ 898132 w 1372614"/>
                <a:gd name="connsiteY615" fmla="*/ 275841 h 1441194"/>
                <a:gd name="connsiteX616" fmla="*/ 900794 w 1372614"/>
                <a:gd name="connsiteY616" fmla="*/ 273179 h 1441194"/>
                <a:gd name="connsiteX617" fmla="*/ 903456 w 1372614"/>
                <a:gd name="connsiteY617" fmla="*/ 267792 h 1441194"/>
                <a:gd name="connsiteX618" fmla="*/ 906118 w 1372614"/>
                <a:gd name="connsiteY618" fmla="*/ 267792 h 1441194"/>
                <a:gd name="connsiteX619" fmla="*/ 906118 w 1372614"/>
                <a:gd name="connsiteY619" fmla="*/ 265130 h 1441194"/>
                <a:gd name="connsiteX620" fmla="*/ 911506 w 1372614"/>
                <a:gd name="connsiteY620" fmla="*/ 265130 h 1441194"/>
                <a:gd name="connsiteX621" fmla="*/ 914168 w 1372614"/>
                <a:gd name="connsiteY621" fmla="*/ 267792 h 1441194"/>
                <a:gd name="connsiteX622" fmla="*/ 922217 w 1372614"/>
                <a:gd name="connsiteY622" fmla="*/ 267792 h 1441194"/>
                <a:gd name="connsiteX623" fmla="*/ 924880 w 1372614"/>
                <a:gd name="connsiteY623" fmla="*/ 270454 h 1441194"/>
                <a:gd name="connsiteX624" fmla="*/ 940979 w 1372614"/>
                <a:gd name="connsiteY624" fmla="*/ 270454 h 1441194"/>
                <a:gd name="connsiteX625" fmla="*/ 943641 w 1372614"/>
                <a:gd name="connsiteY625" fmla="*/ 273116 h 1441194"/>
                <a:gd name="connsiteX626" fmla="*/ 946303 w 1372614"/>
                <a:gd name="connsiteY626" fmla="*/ 270454 h 1441194"/>
                <a:gd name="connsiteX627" fmla="*/ 948965 w 1372614"/>
                <a:gd name="connsiteY627" fmla="*/ 270454 h 1441194"/>
                <a:gd name="connsiteX628" fmla="*/ 951627 w 1372614"/>
                <a:gd name="connsiteY628" fmla="*/ 267792 h 1441194"/>
                <a:gd name="connsiteX629" fmla="*/ 954289 w 1372614"/>
                <a:gd name="connsiteY629" fmla="*/ 265130 h 1441194"/>
                <a:gd name="connsiteX630" fmla="*/ 956951 w 1372614"/>
                <a:gd name="connsiteY630" fmla="*/ 265130 h 1441194"/>
                <a:gd name="connsiteX631" fmla="*/ 959613 w 1372614"/>
                <a:gd name="connsiteY631" fmla="*/ 262468 h 1441194"/>
                <a:gd name="connsiteX632" fmla="*/ 959613 w 1372614"/>
                <a:gd name="connsiteY632" fmla="*/ 259805 h 1441194"/>
                <a:gd name="connsiteX633" fmla="*/ 962275 w 1372614"/>
                <a:gd name="connsiteY633" fmla="*/ 259805 h 1441194"/>
                <a:gd name="connsiteX634" fmla="*/ 964937 w 1372614"/>
                <a:gd name="connsiteY634" fmla="*/ 257143 h 1441194"/>
                <a:gd name="connsiteX635" fmla="*/ 964937 w 1372614"/>
                <a:gd name="connsiteY635" fmla="*/ 259805 h 1441194"/>
                <a:gd name="connsiteX636" fmla="*/ 970325 w 1372614"/>
                <a:gd name="connsiteY636" fmla="*/ 259805 h 1441194"/>
                <a:gd name="connsiteX637" fmla="*/ 972987 w 1372614"/>
                <a:gd name="connsiteY637" fmla="*/ 257143 h 1441194"/>
                <a:gd name="connsiteX638" fmla="*/ 975649 w 1372614"/>
                <a:gd name="connsiteY638" fmla="*/ 257143 h 1441194"/>
                <a:gd name="connsiteX639" fmla="*/ 978311 w 1372614"/>
                <a:gd name="connsiteY639" fmla="*/ 254481 h 1441194"/>
                <a:gd name="connsiteX640" fmla="*/ 978311 w 1372614"/>
                <a:gd name="connsiteY640" fmla="*/ 251819 h 1441194"/>
                <a:gd name="connsiteX641" fmla="*/ 980973 w 1372614"/>
                <a:gd name="connsiteY641" fmla="*/ 249157 h 1441194"/>
                <a:gd name="connsiteX642" fmla="*/ 983635 w 1372614"/>
                <a:gd name="connsiteY642" fmla="*/ 249157 h 1441194"/>
                <a:gd name="connsiteX643" fmla="*/ 986297 w 1372614"/>
                <a:gd name="connsiteY643" fmla="*/ 251819 h 1441194"/>
                <a:gd name="connsiteX644" fmla="*/ 988959 w 1372614"/>
                <a:gd name="connsiteY644" fmla="*/ 254481 h 1441194"/>
                <a:gd name="connsiteX645" fmla="*/ 991621 w 1372614"/>
                <a:gd name="connsiteY645" fmla="*/ 254481 h 1441194"/>
                <a:gd name="connsiteX646" fmla="*/ 991621 w 1372614"/>
                <a:gd name="connsiteY646" fmla="*/ 257143 h 1441194"/>
                <a:gd name="connsiteX647" fmla="*/ 997009 w 1372614"/>
                <a:gd name="connsiteY647" fmla="*/ 257143 h 1441194"/>
                <a:gd name="connsiteX648" fmla="*/ 999671 w 1372614"/>
                <a:gd name="connsiteY648" fmla="*/ 254481 h 1441194"/>
                <a:gd name="connsiteX649" fmla="*/ 1002333 w 1372614"/>
                <a:gd name="connsiteY649" fmla="*/ 254481 h 1441194"/>
                <a:gd name="connsiteX650" fmla="*/ 1004995 w 1372614"/>
                <a:gd name="connsiteY650" fmla="*/ 251819 h 1441194"/>
                <a:gd name="connsiteX651" fmla="*/ 1010383 w 1372614"/>
                <a:gd name="connsiteY651" fmla="*/ 251819 h 1441194"/>
                <a:gd name="connsiteX652" fmla="*/ 1010383 w 1372614"/>
                <a:gd name="connsiteY652" fmla="*/ 254481 h 1441194"/>
                <a:gd name="connsiteX653" fmla="*/ 1015770 w 1372614"/>
                <a:gd name="connsiteY653" fmla="*/ 257143 h 1441194"/>
                <a:gd name="connsiteX654" fmla="*/ 1023820 w 1372614"/>
                <a:gd name="connsiteY654" fmla="*/ 257143 h 1441194"/>
                <a:gd name="connsiteX655" fmla="*/ 1023820 w 1372614"/>
                <a:gd name="connsiteY655" fmla="*/ 262531 h 1441194"/>
                <a:gd name="connsiteX656" fmla="*/ 1021158 w 1372614"/>
                <a:gd name="connsiteY656" fmla="*/ 265193 h 1441194"/>
                <a:gd name="connsiteX657" fmla="*/ 1023820 w 1372614"/>
                <a:gd name="connsiteY657" fmla="*/ 267855 h 1441194"/>
                <a:gd name="connsiteX658" fmla="*/ 1026482 w 1372614"/>
                <a:gd name="connsiteY658" fmla="*/ 265193 h 1441194"/>
                <a:gd name="connsiteX659" fmla="*/ 1029144 w 1372614"/>
                <a:gd name="connsiteY659" fmla="*/ 265193 h 1441194"/>
                <a:gd name="connsiteX660" fmla="*/ 1029144 w 1372614"/>
                <a:gd name="connsiteY660" fmla="*/ 267855 h 1441194"/>
                <a:gd name="connsiteX661" fmla="*/ 1034531 w 1372614"/>
                <a:gd name="connsiteY661" fmla="*/ 270517 h 1441194"/>
                <a:gd name="connsiteX662" fmla="*/ 1037193 w 1372614"/>
                <a:gd name="connsiteY662" fmla="*/ 270517 h 1441194"/>
                <a:gd name="connsiteX663" fmla="*/ 1039855 w 1372614"/>
                <a:gd name="connsiteY663" fmla="*/ 273179 h 1441194"/>
                <a:gd name="connsiteX664" fmla="*/ 1039855 w 1372614"/>
                <a:gd name="connsiteY664" fmla="*/ 275841 h 1441194"/>
                <a:gd name="connsiteX665" fmla="*/ 1042518 w 1372614"/>
                <a:gd name="connsiteY665" fmla="*/ 275841 h 1441194"/>
                <a:gd name="connsiteX666" fmla="*/ 1042518 w 1372614"/>
                <a:gd name="connsiteY666" fmla="*/ 281229 h 1441194"/>
                <a:gd name="connsiteX667" fmla="*/ 1045180 w 1372614"/>
                <a:gd name="connsiteY667" fmla="*/ 281229 h 1441194"/>
                <a:gd name="connsiteX668" fmla="*/ 1047842 w 1372614"/>
                <a:gd name="connsiteY668" fmla="*/ 283891 h 1441194"/>
                <a:gd name="connsiteX669" fmla="*/ 1055891 w 1372614"/>
                <a:gd name="connsiteY669" fmla="*/ 283891 h 1441194"/>
                <a:gd name="connsiteX670" fmla="*/ 1058553 w 1372614"/>
                <a:gd name="connsiteY670" fmla="*/ 286553 h 1441194"/>
                <a:gd name="connsiteX671" fmla="*/ 1061215 w 1372614"/>
                <a:gd name="connsiteY671" fmla="*/ 286553 h 1441194"/>
                <a:gd name="connsiteX672" fmla="*/ 1063878 w 1372614"/>
                <a:gd name="connsiteY672" fmla="*/ 283891 h 1441194"/>
                <a:gd name="connsiteX673" fmla="*/ 1063878 w 1372614"/>
                <a:gd name="connsiteY673" fmla="*/ 281229 h 1441194"/>
                <a:gd name="connsiteX674" fmla="*/ 1066540 w 1372614"/>
                <a:gd name="connsiteY674" fmla="*/ 281229 h 1441194"/>
                <a:gd name="connsiteX675" fmla="*/ 1069202 w 1372614"/>
                <a:gd name="connsiteY675" fmla="*/ 283891 h 1441194"/>
                <a:gd name="connsiteX676" fmla="*/ 1069202 w 1372614"/>
                <a:gd name="connsiteY676" fmla="*/ 286553 h 1441194"/>
                <a:gd name="connsiteX677" fmla="*/ 1071864 w 1372614"/>
                <a:gd name="connsiteY677" fmla="*/ 286553 h 1441194"/>
                <a:gd name="connsiteX678" fmla="*/ 1074526 w 1372614"/>
                <a:gd name="connsiteY678" fmla="*/ 283891 h 1441194"/>
                <a:gd name="connsiteX679" fmla="*/ 1079913 w 1372614"/>
                <a:gd name="connsiteY679" fmla="*/ 283891 h 1441194"/>
                <a:gd name="connsiteX680" fmla="*/ 1082575 w 1372614"/>
                <a:gd name="connsiteY680" fmla="*/ 281229 h 1441194"/>
                <a:gd name="connsiteX681" fmla="*/ 1082575 w 1372614"/>
                <a:gd name="connsiteY681" fmla="*/ 283891 h 1441194"/>
                <a:gd name="connsiteX682" fmla="*/ 1079913 w 1372614"/>
                <a:gd name="connsiteY682" fmla="*/ 286553 h 1441194"/>
                <a:gd name="connsiteX683" fmla="*/ 1079913 w 1372614"/>
                <a:gd name="connsiteY683" fmla="*/ 289215 h 1441194"/>
                <a:gd name="connsiteX684" fmla="*/ 1082575 w 1372614"/>
                <a:gd name="connsiteY684" fmla="*/ 291877 h 1441194"/>
                <a:gd name="connsiteX685" fmla="*/ 1085238 w 1372614"/>
                <a:gd name="connsiteY685" fmla="*/ 294539 h 1441194"/>
                <a:gd name="connsiteX686" fmla="*/ 1090625 w 1372614"/>
                <a:gd name="connsiteY686" fmla="*/ 294539 h 1441194"/>
                <a:gd name="connsiteX687" fmla="*/ 1093287 w 1372614"/>
                <a:gd name="connsiteY687" fmla="*/ 297201 h 1441194"/>
                <a:gd name="connsiteX688" fmla="*/ 1095949 w 1372614"/>
                <a:gd name="connsiteY688" fmla="*/ 297201 h 1441194"/>
                <a:gd name="connsiteX689" fmla="*/ 1098611 w 1372614"/>
                <a:gd name="connsiteY689" fmla="*/ 299863 h 1441194"/>
                <a:gd name="connsiteX690" fmla="*/ 1101273 w 1372614"/>
                <a:gd name="connsiteY690" fmla="*/ 302526 h 1441194"/>
                <a:gd name="connsiteX691" fmla="*/ 1103935 w 1372614"/>
                <a:gd name="connsiteY691" fmla="*/ 302526 h 1441194"/>
                <a:gd name="connsiteX692" fmla="*/ 1106597 w 1372614"/>
                <a:gd name="connsiteY692" fmla="*/ 305188 h 1441194"/>
                <a:gd name="connsiteX693" fmla="*/ 1111985 w 1372614"/>
                <a:gd name="connsiteY693" fmla="*/ 305188 h 1441194"/>
                <a:gd name="connsiteX694" fmla="*/ 1114647 w 1372614"/>
                <a:gd name="connsiteY694" fmla="*/ 307849 h 1441194"/>
                <a:gd name="connsiteX695" fmla="*/ 1117309 w 1372614"/>
                <a:gd name="connsiteY695" fmla="*/ 305188 h 1441194"/>
                <a:gd name="connsiteX696" fmla="*/ 1119971 w 1372614"/>
                <a:gd name="connsiteY696" fmla="*/ 307849 h 1441194"/>
                <a:gd name="connsiteX697" fmla="*/ 1117309 w 1372614"/>
                <a:gd name="connsiteY697" fmla="*/ 310511 h 1441194"/>
                <a:gd name="connsiteX698" fmla="*/ 1114647 w 1372614"/>
                <a:gd name="connsiteY698" fmla="*/ 313174 h 1441194"/>
                <a:gd name="connsiteX699" fmla="*/ 1117309 w 1372614"/>
                <a:gd name="connsiteY699" fmla="*/ 315836 h 1441194"/>
                <a:gd name="connsiteX700" fmla="*/ 1117309 w 1372614"/>
                <a:gd name="connsiteY700" fmla="*/ 318498 h 1441194"/>
                <a:gd name="connsiteX701" fmla="*/ 1119971 w 1372614"/>
                <a:gd name="connsiteY701" fmla="*/ 321160 h 1441194"/>
                <a:gd name="connsiteX702" fmla="*/ 1133408 w 1372614"/>
                <a:gd name="connsiteY702" fmla="*/ 321160 h 1441194"/>
                <a:gd name="connsiteX703" fmla="*/ 1133408 w 1372614"/>
                <a:gd name="connsiteY703" fmla="*/ 323822 h 1441194"/>
                <a:gd name="connsiteX704" fmla="*/ 1136070 w 1372614"/>
                <a:gd name="connsiteY704" fmla="*/ 323822 h 1441194"/>
                <a:gd name="connsiteX705" fmla="*/ 1136070 w 1372614"/>
                <a:gd name="connsiteY705" fmla="*/ 326484 h 1441194"/>
                <a:gd name="connsiteX706" fmla="*/ 1138732 w 1372614"/>
                <a:gd name="connsiteY706" fmla="*/ 329146 h 1441194"/>
                <a:gd name="connsiteX707" fmla="*/ 1138732 w 1372614"/>
                <a:gd name="connsiteY707" fmla="*/ 331808 h 1441194"/>
                <a:gd name="connsiteX708" fmla="*/ 1141394 w 1372614"/>
                <a:gd name="connsiteY708" fmla="*/ 334470 h 1441194"/>
                <a:gd name="connsiteX709" fmla="*/ 1141394 w 1372614"/>
                <a:gd name="connsiteY709" fmla="*/ 339858 h 1441194"/>
                <a:gd name="connsiteX710" fmla="*/ 1152106 w 1372614"/>
                <a:gd name="connsiteY710" fmla="*/ 339858 h 1441194"/>
                <a:gd name="connsiteX711" fmla="*/ 1154768 w 1372614"/>
                <a:gd name="connsiteY711" fmla="*/ 337196 h 1441194"/>
                <a:gd name="connsiteX712" fmla="*/ 1157430 w 1372614"/>
                <a:gd name="connsiteY712" fmla="*/ 337196 h 1441194"/>
                <a:gd name="connsiteX713" fmla="*/ 1160092 w 1372614"/>
                <a:gd name="connsiteY713" fmla="*/ 339858 h 1441194"/>
                <a:gd name="connsiteX714" fmla="*/ 1162754 w 1372614"/>
                <a:gd name="connsiteY714" fmla="*/ 337196 h 1441194"/>
                <a:gd name="connsiteX715" fmla="*/ 1162754 w 1372614"/>
                <a:gd name="connsiteY715" fmla="*/ 334534 h 1441194"/>
                <a:gd name="connsiteX716" fmla="*/ 1160092 w 1372614"/>
                <a:gd name="connsiteY716" fmla="*/ 331872 h 1441194"/>
                <a:gd name="connsiteX717" fmla="*/ 1160092 w 1372614"/>
                <a:gd name="connsiteY717" fmla="*/ 329209 h 1441194"/>
                <a:gd name="connsiteX718" fmla="*/ 1157430 w 1372614"/>
                <a:gd name="connsiteY718" fmla="*/ 326547 h 1441194"/>
                <a:gd name="connsiteX719" fmla="*/ 1157430 w 1372614"/>
                <a:gd name="connsiteY719" fmla="*/ 323885 h 1441194"/>
                <a:gd name="connsiteX720" fmla="*/ 1160092 w 1372614"/>
                <a:gd name="connsiteY720" fmla="*/ 323885 h 1441194"/>
                <a:gd name="connsiteX721" fmla="*/ 1157430 w 1372614"/>
                <a:gd name="connsiteY721" fmla="*/ 321223 h 1441194"/>
                <a:gd name="connsiteX722" fmla="*/ 1157430 w 1372614"/>
                <a:gd name="connsiteY722" fmla="*/ 315836 h 1441194"/>
                <a:gd name="connsiteX723" fmla="*/ 1154768 w 1372614"/>
                <a:gd name="connsiteY723" fmla="*/ 313174 h 1441194"/>
                <a:gd name="connsiteX724" fmla="*/ 1154768 w 1372614"/>
                <a:gd name="connsiteY724" fmla="*/ 310511 h 1441194"/>
                <a:gd name="connsiteX725" fmla="*/ 1157430 w 1372614"/>
                <a:gd name="connsiteY725" fmla="*/ 310511 h 1441194"/>
                <a:gd name="connsiteX726" fmla="*/ 1157430 w 1372614"/>
                <a:gd name="connsiteY726" fmla="*/ 299800 h 1441194"/>
                <a:gd name="connsiteX727" fmla="*/ 1160092 w 1372614"/>
                <a:gd name="connsiteY727" fmla="*/ 299800 h 1441194"/>
                <a:gd name="connsiteX728" fmla="*/ 1160092 w 1372614"/>
                <a:gd name="connsiteY728" fmla="*/ 297138 h 1441194"/>
                <a:gd name="connsiteX729" fmla="*/ 1162754 w 1372614"/>
                <a:gd name="connsiteY729" fmla="*/ 294476 h 1441194"/>
                <a:gd name="connsiteX730" fmla="*/ 1165416 w 1372614"/>
                <a:gd name="connsiteY730" fmla="*/ 291814 h 1441194"/>
                <a:gd name="connsiteX731" fmla="*/ 1168079 w 1372614"/>
                <a:gd name="connsiteY731" fmla="*/ 291814 h 1441194"/>
                <a:gd name="connsiteX732" fmla="*/ 1168079 w 1372614"/>
                <a:gd name="connsiteY732" fmla="*/ 289152 h 1441194"/>
                <a:gd name="connsiteX733" fmla="*/ 1170741 w 1372614"/>
                <a:gd name="connsiteY733" fmla="*/ 291814 h 1441194"/>
                <a:gd name="connsiteX734" fmla="*/ 1178790 w 1372614"/>
                <a:gd name="connsiteY734" fmla="*/ 291814 h 1441194"/>
                <a:gd name="connsiteX735" fmla="*/ 1178790 w 1372614"/>
                <a:gd name="connsiteY735" fmla="*/ 294476 h 1441194"/>
                <a:gd name="connsiteX736" fmla="*/ 1181452 w 1372614"/>
                <a:gd name="connsiteY736" fmla="*/ 294476 h 1441194"/>
                <a:gd name="connsiteX737" fmla="*/ 1181452 w 1372614"/>
                <a:gd name="connsiteY737" fmla="*/ 297138 h 1441194"/>
                <a:gd name="connsiteX738" fmla="*/ 1178790 w 1372614"/>
                <a:gd name="connsiteY738" fmla="*/ 299800 h 1441194"/>
                <a:gd name="connsiteX739" fmla="*/ 1178790 w 1372614"/>
                <a:gd name="connsiteY739" fmla="*/ 307849 h 1441194"/>
                <a:gd name="connsiteX740" fmla="*/ 1181452 w 1372614"/>
                <a:gd name="connsiteY740" fmla="*/ 310511 h 1441194"/>
                <a:gd name="connsiteX741" fmla="*/ 1184114 w 1372614"/>
                <a:gd name="connsiteY741" fmla="*/ 310511 h 1441194"/>
                <a:gd name="connsiteX742" fmla="*/ 1186776 w 1372614"/>
                <a:gd name="connsiteY742" fmla="*/ 305124 h 1441194"/>
                <a:gd name="connsiteX743" fmla="*/ 1189439 w 1372614"/>
                <a:gd name="connsiteY743" fmla="*/ 299737 h 1441194"/>
                <a:gd name="connsiteX744" fmla="*/ 1189439 w 1372614"/>
                <a:gd name="connsiteY744" fmla="*/ 297074 h 1441194"/>
                <a:gd name="connsiteX745" fmla="*/ 1192101 w 1372614"/>
                <a:gd name="connsiteY745" fmla="*/ 294412 h 1441194"/>
                <a:gd name="connsiteX746" fmla="*/ 1197488 w 1372614"/>
                <a:gd name="connsiteY746" fmla="*/ 294412 h 1441194"/>
                <a:gd name="connsiteX747" fmla="*/ 1197488 w 1372614"/>
                <a:gd name="connsiteY747" fmla="*/ 291750 h 1441194"/>
                <a:gd name="connsiteX748" fmla="*/ 1200150 w 1372614"/>
                <a:gd name="connsiteY748" fmla="*/ 289088 h 1441194"/>
                <a:gd name="connsiteX749" fmla="*/ 1200150 w 1372614"/>
                <a:gd name="connsiteY749" fmla="*/ 291750 h 1441194"/>
                <a:gd name="connsiteX750" fmla="*/ 1205538 w 1372614"/>
                <a:gd name="connsiteY750" fmla="*/ 291750 h 1441194"/>
                <a:gd name="connsiteX751" fmla="*/ 1208200 w 1372614"/>
                <a:gd name="connsiteY751" fmla="*/ 289088 h 1441194"/>
                <a:gd name="connsiteX752" fmla="*/ 1213587 w 1372614"/>
                <a:gd name="connsiteY752" fmla="*/ 289088 h 1441194"/>
                <a:gd name="connsiteX753" fmla="*/ 1216249 w 1372614"/>
                <a:gd name="connsiteY753" fmla="*/ 286426 h 1441194"/>
                <a:gd name="connsiteX754" fmla="*/ 1218911 w 1372614"/>
                <a:gd name="connsiteY754" fmla="*/ 289088 h 1441194"/>
                <a:gd name="connsiteX755" fmla="*/ 1218911 w 1372614"/>
                <a:gd name="connsiteY755" fmla="*/ 297138 h 1441194"/>
                <a:gd name="connsiteX756" fmla="*/ 1221574 w 1372614"/>
                <a:gd name="connsiteY756" fmla="*/ 297138 h 1441194"/>
                <a:gd name="connsiteX757" fmla="*/ 1221574 w 1372614"/>
                <a:gd name="connsiteY757" fmla="*/ 299800 h 1441194"/>
                <a:gd name="connsiteX758" fmla="*/ 1224236 w 1372614"/>
                <a:gd name="connsiteY758" fmla="*/ 302462 h 1441194"/>
                <a:gd name="connsiteX759" fmla="*/ 1224236 w 1372614"/>
                <a:gd name="connsiteY759" fmla="*/ 305124 h 1441194"/>
                <a:gd name="connsiteX760" fmla="*/ 1234947 w 1372614"/>
                <a:gd name="connsiteY760" fmla="*/ 305124 h 1441194"/>
                <a:gd name="connsiteX761" fmla="*/ 1237609 w 1372614"/>
                <a:gd name="connsiteY761" fmla="*/ 307786 h 1441194"/>
                <a:gd name="connsiteX762" fmla="*/ 1240271 w 1372614"/>
                <a:gd name="connsiteY762" fmla="*/ 310448 h 1441194"/>
                <a:gd name="connsiteX763" fmla="*/ 1240271 w 1372614"/>
                <a:gd name="connsiteY763" fmla="*/ 302399 h 1441194"/>
                <a:gd name="connsiteX764" fmla="*/ 1242934 w 1372614"/>
                <a:gd name="connsiteY764" fmla="*/ 299737 h 1441194"/>
                <a:gd name="connsiteX765" fmla="*/ 1245595 w 1372614"/>
                <a:gd name="connsiteY765" fmla="*/ 299737 h 1441194"/>
                <a:gd name="connsiteX766" fmla="*/ 1248257 w 1372614"/>
                <a:gd name="connsiteY766" fmla="*/ 302399 h 1441194"/>
                <a:gd name="connsiteX767" fmla="*/ 1250920 w 1372614"/>
                <a:gd name="connsiteY767" fmla="*/ 305061 h 1441194"/>
                <a:gd name="connsiteX768" fmla="*/ 1253582 w 1372614"/>
                <a:gd name="connsiteY768" fmla="*/ 307723 h 1441194"/>
                <a:gd name="connsiteX769" fmla="*/ 1256244 w 1372614"/>
                <a:gd name="connsiteY769" fmla="*/ 307723 h 1441194"/>
                <a:gd name="connsiteX770" fmla="*/ 1258906 w 1372614"/>
                <a:gd name="connsiteY770" fmla="*/ 305061 h 1441194"/>
                <a:gd name="connsiteX771" fmla="*/ 1258906 w 1372614"/>
                <a:gd name="connsiteY771" fmla="*/ 302399 h 1441194"/>
                <a:gd name="connsiteX772" fmla="*/ 1261568 w 1372614"/>
                <a:gd name="connsiteY772" fmla="*/ 299737 h 1441194"/>
                <a:gd name="connsiteX773" fmla="*/ 1261568 w 1372614"/>
                <a:gd name="connsiteY773" fmla="*/ 315836 h 1441194"/>
                <a:gd name="connsiteX774" fmla="*/ 1258906 w 1372614"/>
                <a:gd name="connsiteY774" fmla="*/ 315836 h 1441194"/>
                <a:gd name="connsiteX775" fmla="*/ 1256244 w 1372614"/>
                <a:gd name="connsiteY775" fmla="*/ 318498 h 1441194"/>
                <a:gd name="connsiteX776" fmla="*/ 1253582 w 1372614"/>
                <a:gd name="connsiteY776" fmla="*/ 321160 h 1441194"/>
                <a:gd name="connsiteX777" fmla="*/ 1250920 w 1372614"/>
                <a:gd name="connsiteY777" fmla="*/ 321160 h 1441194"/>
                <a:gd name="connsiteX778" fmla="*/ 1248257 w 1372614"/>
                <a:gd name="connsiteY778" fmla="*/ 323822 h 1441194"/>
                <a:gd name="connsiteX779" fmla="*/ 1245595 w 1372614"/>
                <a:gd name="connsiteY779" fmla="*/ 329209 h 1441194"/>
                <a:gd name="connsiteX780" fmla="*/ 1240208 w 1372614"/>
                <a:gd name="connsiteY780" fmla="*/ 329209 h 1441194"/>
                <a:gd name="connsiteX781" fmla="*/ 1237546 w 1372614"/>
                <a:gd name="connsiteY781" fmla="*/ 326547 h 1441194"/>
                <a:gd name="connsiteX782" fmla="*/ 1232158 w 1372614"/>
                <a:gd name="connsiteY782" fmla="*/ 326547 h 1441194"/>
                <a:gd name="connsiteX783" fmla="*/ 1229496 w 1372614"/>
                <a:gd name="connsiteY783" fmla="*/ 329209 h 1441194"/>
                <a:gd name="connsiteX784" fmla="*/ 1226834 w 1372614"/>
                <a:gd name="connsiteY784" fmla="*/ 331872 h 1441194"/>
                <a:gd name="connsiteX785" fmla="*/ 1224172 w 1372614"/>
                <a:gd name="connsiteY785" fmla="*/ 337259 h 1441194"/>
                <a:gd name="connsiteX786" fmla="*/ 1224172 w 1372614"/>
                <a:gd name="connsiteY786" fmla="*/ 345309 h 1441194"/>
                <a:gd name="connsiteX787" fmla="*/ 1221510 w 1372614"/>
                <a:gd name="connsiteY787" fmla="*/ 347971 h 1441194"/>
                <a:gd name="connsiteX788" fmla="*/ 1221510 w 1372614"/>
                <a:gd name="connsiteY788" fmla="*/ 364070 h 1441194"/>
                <a:gd name="connsiteX789" fmla="*/ 1218848 w 1372614"/>
                <a:gd name="connsiteY789" fmla="*/ 366732 h 1441194"/>
                <a:gd name="connsiteX790" fmla="*/ 1218848 w 1372614"/>
                <a:gd name="connsiteY790" fmla="*/ 372120 h 1441194"/>
                <a:gd name="connsiteX791" fmla="*/ 1216186 w 1372614"/>
                <a:gd name="connsiteY791" fmla="*/ 374782 h 1441194"/>
                <a:gd name="connsiteX792" fmla="*/ 1216186 w 1372614"/>
                <a:gd name="connsiteY792" fmla="*/ 382831 h 1441194"/>
                <a:gd name="connsiteX793" fmla="*/ 1213524 w 1372614"/>
                <a:gd name="connsiteY793" fmla="*/ 385493 h 1441194"/>
                <a:gd name="connsiteX794" fmla="*/ 1213524 w 1372614"/>
                <a:gd name="connsiteY794" fmla="*/ 388155 h 1441194"/>
                <a:gd name="connsiteX795" fmla="*/ 1210862 w 1372614"/>
                <a:gd name="connsiteY795" fmla="*/ 393543 h 1441194"/>
                <a:gd name="connsiteX796" fmla="*/ 1208200 w 1372614"/>
                <a:gd name="connsiteY796" fmla="*/ 398930 h 1441194"/>
                <a:gd name="connsiteX797" fmla="*/ 1205538 w 1372614"/>
                <a:gd name="connsiteY797" fmla="*/ 401593 h 1441194"/>
                <a:gd name="connsiteX798" fmla="*/ 1205538 w 1372614"/>
                <a:gd name="connsiteY798" fmla="*/ 406980 h 1441194"/>
                <a:gd name="connsiteX799" fmla="*/ 1202876 w 1372614"/>
                <a:gd name="connsiteY799" fmla="*/ 409642 h 1441194"/>
                <a:gd name="connsiteX800" fmla="*/ 1202876 w 1372614"/>
                <a:gd name="connsiteY800" fmla="*/ 415030 h 1441194"/>
                <a:gd name="connsiteX801" fmla="*/ 1205538 w 1372614"/>
                <a:gd name="connsiteY801" fmla="*/ 417692 h 1441194"/>
                <a:gd name="connsiteX802" fmla="*/ 1208200 w 1372614"/>
                <a:gd name="connsiteY802" fmla="*/ 417692 h 1441194"/>
                <a:gd name="connsiteX803" fmla="*/ 1210862 w 1372614"/>
                <a:gd name="connsiteY803" fmla="*/ 420354 h 1441194"/>
                <a:gd name="connsiteX804" fmla="*/ 1210862 w 1372614"/>
                <a:gd name="connsiteY804" fmla="*/ 423016 h 1441194"/>
                <a:gd name="connsiteX805" fmla="*/ 1213524 w 1372614"/>
                <a:gd name="connsiteY805" fmla="*/ 425678 h 1441194"/>
                <a:gd name="connsiteX806" fmla="*/ 1213524 w 1372614"/>
                <a:gd name="connsiteY806" fmla="*/ 428340 h 1441194"/>
                <a:gd name="connsiteX807" fmla="*/ 1210862 w 1372614"/>
                <a:gd name="connsiteY807" fmla="*/ 431002 h 1441194"/>
                <a:gd name="connsiteX808" fmla="*/ 1210862 w 1372614"/>
                <a:gd name="connsiteY808" fmla="*/ 433664 h 1441194"/>
                <a:gd name="connsiteX809" fmla="*/ 1205474 w 1372614"/>
                <a:gd name="connsiteY809" fmla="*/ 433664 h 1441194"/>
                <a:gd name="connsiteX810" fmla="*/ 1202812 w 1372614"/>
                <a:gd name="connsiteY810" fmla="*/ 436326 h 1441194"/>
                <a:gd name="connsiteX811" fmla="*/ 1200150 w 1372614"/>
                <a:gd name="connsiteY811" fmla="*/ 438988 h 1441194"/>
                <a:gd name="connsiteX812" fmla="*/ 1197488 w 1372614"/>
                <a:gd name="connsiteY812" fmla="*/ 438988 h 1441194"/>
                <a:gd name="connsiteX813" fmla="*/ 1194826 w 1372614"/>
                <a:gd name="connsiteY813" fmla="*/ 441650 h 1441194"/>
                <a:gd name="connsiteX814" fmla="*/ 1186776 w 1372614"/>
                <a:gd name="connsiteY814" fmla="*/ 441650 h 1441194"/>
                <a:gd name="connsiteX815" fmla="*/ 1184114 w 1372614"/>
                <a:gd name="connsiteY815" fmla="*/ 444312 h 1441194"/>
                <a:gd name="connsiteX816" fmla="*/ 1189502 w 1372614"/>
                <a:gd name="connsiteY816" fmla="*/ 452362 h 1441194"/>
                <a:gd name="connsiteX817" fmla="*/ 1194889 w 1372614"/>
                <a:gd name="connsiteY817" fmla="*/ 457750 h 1441194"/>
                <a:gd name="connsiteX818" fmla="*/ 1200277 w 1372614"/>
                <a:gd name="connsiteY818" fmla="*/ 463137 h 1441194"/>
                <a:gd name="connsiteX819" fmla="*/ 1205665 w 1372614"/>
                <a:gd name="connsiteY819" fmla="*/ 468525 h 1441194"/>
                <a:gd name="connsiteX820" fmla="*/ 1213714 w 1372614"/>
                <a:gd name="connsiteY820" fmla="*/ 473912 h 1441194"/>
                <a:gd name="connsiteX821" fmla="*/ 1224426 w 1372614"/>
                <a:gd name="connsiteY821" fmla="*/ 481962 h 1441194"/>
                <a:gd name="connsiteX822" fmla="*/ 1229813 w 1372614"/>
                <a:gd name="connsiteY822" fmla="*/ 487349 h 1441194"/>
                <a:gd name="connsiteX823" fmla="*/ 1235201 w 1372614"/>
                <a:gd name="connsiteY823" fmla="*/ 492736 h 1441194"/>
                <a:gd name="connsiteX824" fmla="*/ 1248638 w 1372614"/>
                <a:gd name="connsiteY824" fmla="*/ 503448 h 1441194"/>
                <a:gd name="connsiteX825" fmla="*/ 1254025 w 1372614"/>
                <a:gd name="connsiteY825" fmla="*/ 508836 h 1441194"/>
                <a:gd name="connsiteX826" fmla="*/ 1254469 w 1372614"/>
                <a:gd name="connsiteY826" fmla="*/ 507441 h 1441194"/>
                <a:gd name="connsiteX827" fmla="*/ 1262519 w 1372614"/>
                <a:gd name="connsiteY827" fmla="*/ 512829 h 1441194"/>
                <a:gd name="connsiteX828" fmla="*/ 1267906 w 1372614"/>
                <a:gd name="connsiteY828" fmla="*/ 520878 h 1441194"/>
                <a:gd name="connsiteX829" fmla="*/ 1273294 w 1372614"/>
                <a:gd name="connsiteY829" fmla="*/ 523541 h 1441194"/>
                <a:gd name="connsiteX830" fmla="*/ 1281343 w 1372614"/>
                <a:gd name="connsiteY830" fmla="*/ 528928 h 1441194"/>
                <a:gd name="connsiteX831" fmla="*/ 1284005 w 1372614"/>
                <a:gd name="connsiteY831" fmla="*/ 534316 h 1441194"/>
                <a:gd name="connsiteX832" fmla="*/ 1289393 w 1372614"/>
                <a:gd name="connsiteY832" fmla="*/ 536978 h 1441194"/>
                <a:gd name="connsiteX833" fmla="*/ 1294780 w 1372614"/>
                <a:gd name="connsiteY833" fmla="*/ 542365 h 1441194"/>
                <a:gd name="connsiteX834" fmla="*/ 1300168 w 1372614"/>
                <a:gd name="connsiteY834" fmla="*/ 547753 h 1441194"/>
                <a:gd name="connsiteX835" fmla="*/ 1305556 w 1372614"/>
                <a:gd name="connsiteY835" fmla="*/ 550415 h 1441194"/>
                <a:gd name="connsiteX836" fmla="*/ 1310943 w 1372614"/>
                <a:gd name="connsiteY836" fmla="*/ 555802 h 1441194"/>
                <a:gd name="connsiteX837" fmla="*/ 1316330 w 1372614"/>
                <a:gd name="connsiteY837" fmla="*/ 558465 h 1441194"/>
                <a:gd name="connsiteX838" fmla="*/ 1321718 w 1372614"/>
                <a:gd name="connsiteY838" fmla="*/ 563852 h 1441194"/>
                <a:gd name="connsiteX839" fmla="*/ 1327105 w 1372614"/>
                <a:gd name="connsiteY839" fmla="*/ 566514 h 1441194"/>
                <a:gd name="connsiteX840" fmla="*/ 1329767 w 1372614"/>
                <a:gd name="connsiteY840" fmla="*/ 571902 h 1441194"/>
                <a:gd name="connsiteX841" fmla="*/ 1332430 w 1372614"/>
                <a:gd name="connsiteY841" fmla="*/ 574564 h 1441194"/>
                <a:gd name="connsiteX842" fmla="*/ 1335092 w 1372614"/>
                <a:gd name="connsiteY842" fmla="*/ 574564 h 1441194"/>
                <a:gd name="connsiteX843" fmla="*/ 1332430 w 1372614"/>
                <a:gd name="connsiteY843" fmla="*/ 577226 h 1441194"/>
                <a:gd name="connsiteX844" fmla="*/ 1337817 w 1372614"/>
                <a:gd name="connsiteY844" fmla="*/ 587937 h 1441194"/>
                <a:gd name="connsiteX845" fmla="*/ 1343205 w 1372614"/>
                <a:gd name="connsiteY845" fmla="*/ 593325 h 1441194"/>
                <a:gd name="connsiteX846" fmla="*/ 1364628 w 1372614"/>
                <a:gd name="connsiteY846" fmla="*/ 606762 h 1441194"/>
                <a:gd name="connsiteX847" fmla="*/ 1367290 w 1372614"/>
                <a:gd name="connsiteY847" fmla="*/ 609424 h 1441194"/>
                <a:gd name="connsiteX848" fmla="*/ 1369952 w 1372614"/>
                <a:gd name="connsiteY848" fmla="*/ 617474 h 1441194"/>
                <a:gd name="connsiteX849" fmla="*/ 1367290 w 1372614"/>
                <a:gd name="connsiteY849" fmla="*/ 628186 h 1441194"/>
                <a:gd name="connsiteX850" fmla="*/ 1351191 w 1372614"/>
                <a:gd name="connsiteY850" fmla="*/ 641623 h 1441194"/>
                <a:gd name="connsiteX851" fmla="*/ 1348529 w 1372614"/>
                <a:gd name="connsiteY851" fmla="*/ 647010 h 1441194"/>
                <a:gd name="connsiteX852" fmla="*/ 1348529 w 1372614"/>
                <a:gd name="connsiteY852" fmla="*/ 652397 h 1441194"/>
                <a:gd name="connsiteX853" fmla="*/ 1367290 w 1372614"/>
                <a:gd name="connsiteY853" fmla="*/ 652397 h 1441194"/>
                <a:gd name="connsiteX854" fmla="*/ 1369952 w 1372614"/>
                <a:gd name="connsiteY854" fmla="*/ 655060 h 1441194"/>
                <a:gd name="connsiteX855" fmla="*/ 1372614 w 1372614"/>
                <a:gd name="connsiteY855" fmla="*/ 660447 h 1441194"/>
                <a:gd name="connsiteX856" fmla="*/ 1359177 w 1372614"/>
                <a:gd name="connsiteY856" fmla="*/ 673884 h 1441194"/>
                <a:gd name="connsiteX857" fmla="*/ 1343078 w 1372614"/>
                <a:gd name="connsiteY857" fmla="*/ 700695 h 1441194"/>
                <a:gd name="connsiteX858" fmla="*/ 1321655 w 1372614"/>
                <a:gd name="connsiteY858" fmla="*/ 711407 h 1441194"/>
                <a:gd name="connsiteX859" fmla="*/ 1313605 w 1372614"/>
                <a:gd name="connsiteY859" fmla="*/ 722118 h 1441194"/>
                <a:gd name="connsiteX860" fmla="*/ 1310943 w 1372614"/>
                <a:gd name="connsiteY860" fmla="*/ 727506 h 1441194"/>
                <a:gd name="connsiteX861" fmla="*/ 1300231 w 1372614"/>
                <a:gd name="connsiteY861" fmla="*/ 724844 h 1441194"/>
                <a:gd name="connsiteX862" fmla="*/ 1292182 w 1372614"/>
                <a:gd name="connsiteY862" fmla="*/ 724844 h 1441194"/>
                <a:gd name="connsiteX863" fmla="*/ 1281470 w 1372614"/>
                <a:gd name="connsiteY863" fmla="*/ 732893 h 1441194"/>
                <a:gd name="connsiteX864" fmla="*/ 1273421 w 1372614"/>
                <a:gd name="connsiteY864" fmla="*/ 732893 h 1441194"/>
                <a:gd name="connsiteX865" fmla="*/ 1259983 w 1372614"/>
                <a:gd name="connsiteY865" fmla="*/ 722182 h 1441194"/>
                <a:gd name="connsiteX866" fmla="*/ 1246546 w 1372614"/>
                <a:gd name="connsiteY866" fmla="*/ 698033 h 1441194"/>
                <a:gd name="connsiteX867" fmla="*/ 1233109 w 1372614"/>
                <a:gd name="connsiteY867" fmla="*/ 695371 h 1441194"/>
                <a:gd name="connsiteX868" fmla="*/ 1227722 w 1372614"/>
                <a:gd name="connsiteY868" fmla="*/ 689984 h 1441194"/>
                <a:gd name="connsiteX869" fmla="*/ 1225060 w 1372614"/>
                <a:gd name="connsiteY869" fmla="*/ 689984 h 1441194"/>
                <a:gd name="connsiteX870" fmla="*/ 1211623 w 1372614"/>
                <a:gd name="connsiteY870" fmla="*/ 703421 h 1441194"/>
                <a:gd name="connsiteX871" fmla="*/ 1198185 w 1372614"/>
                <a:gd name="connsiteY871" fmla="*/ 703421 h 1441194"/>
                <a:gd name="connsiteX872" fmla="*/ 1192798 w 1372614"/>
                <a:gd name="connsiteY872" fmla="*/ 708808 h 1441194"/>
                <a:gd name="connsiteX873" fmla="*/ 1198185 w 1372614"/>
                <a:gd name="connsiteY873" fmla="*/ 716858 h 1441194"/>
                <a:gd name="connsiteX874" fmla="*/ 1208897 w 1372614"/>
                <a:gd name="connsiteY874" fmla="*/ 735619 h 1441194"/>
                <a:gd name="connsiteX875" fmla="*/ 1203509 w 1372614"/>
                <a:gd name="connsiteY875" fmla="*/ 749056 h 1441194"/>
                <a:gd name="connsiteX876" fmla="*/ 1211559 w 1372614"/>
                <a:gd name="connsiteY876" fmla="*/ 765155 h 1441194"/>
                <a:gd name="connsiteX877" fmla="*/ 1211559 w 1372614"/>
                <a:gd name="connsiteY877" fmla="*/ 786579 h 1441194"/>
                <a:gd name="connsiteX878" fmla="*/ 1200847 w 1372614"/>
                <a:gd name="connsiteY878" fmla="*/ 794628 h 1441194"/>
                <a:gd name="connsiteX879" fmla="*/ 1195460 w 1372614"/>
                <a:gd name="connsiteY879" fmla="*/ 818777 h 1441194"/>
                <a:gd name="connsiteX880" fmla="*/ 1187410 w 1372614"/>
                <a:gd name="connsiteY880" fmla="*/ 826826 h 1441194"/>
                <a:gd name="connsiteX881" fmla="*/ 1163262 w 1372614"/>
                <a:gd name="connsiteY881" fmla="*/ 845588 h 1441194"/>
                <a:gd name="connsiteX882" fmla="*/ 1155212 w 1372614"/>
                <a:gd name="connsiteY882" fmla="*/ 859025 h 1441194"/>
                <a:gd name="connsiteX883" fmla="*/ 1141775 w 1372614"/>
                <a:gd name="connsiteY883" fmla="*/ 901935 h 1441194"/>
                <a:gd name="connsiteX884" fmla="*/ 1133725 w 1372614"/>
                <a:gd name="connsiteY884" fmla="*/ 909984 h 1441194"/>
                <a:gd name="connsiteX885" fmla="*/ 1131063 w 1372614"/>
                <a:gd name="connsiteY885" fmla="*/ 918034 h 1441194"/>
                <a:gd name="connsiteX886" fmla="*/ 1128401 w 1372614"/>
                <a:gd name="connsiteY886" fmla="*/ 931471 h 1441194"/>
                <a:gd name="connsiteX887" fmla="*/ 1120351 w 1372614"/>
                <a:gd name="connsiteY887" fmla="*/ 942183 h 1441194"/>
                <a:gd name="connsiteX888" fmla="*/ 1114964 w 1372614"/>
                <a:gd name="connsiteY888" fmla="*/ 958282 h 1441194"/>
                <a:gd name="connsiteX889" fmla="*/ 1104252 w 1372614"/>
                <a:gd name="connsiteY889" fmla="*/ 974381 h 1441194"/>
                <a:gd name="connsiteX890" fmla="*/ 1093541 w 1372614"/>
                <a:gd name="connsiteY890" fmla="*/ 982431 h 1441194"/>
                <a:gd name="connsiteX891" fmla="*/ 1088153 w 1372614"/>
                <a:gd name="connsiteY891" fmla="*/ 990480 h 1441194"/>
                <a:gd name="connsiteX892" fmla="*/ 1090815 w 1372614"/>
                <a:gd name="connsiteY892" fmla="*/ 995868 h 1441194"/>
                <a:gd name="connsiteX893" fmla="*/ 1096203 w 1372614"/>
                <a:gd name="connsiteY893" fmla="*/ 1001256 h 1441194"/>
                <a:gd name="connsiteX894" fmla="*/ 1112302 w 1372614"/>
                <a:gd name="connsiteY894" fmla="*/ 1001256 h 1441194"/>
                <a:gd name="connsiteX895" fmla="*/ 1120351 w 1372614"/>
                <a:gd name="connsiteY895" fmla="*/ 1006643 h 1441194"/>
                <a:gd name="connsiteX896" fmla="*/ 1123013 w 1372614"/>
                <a:gd name="connsiteY896" fmla="*/ 1012031 h 1441194"/>
                <a:gd name="connsiteX897" fmla="*/ 1120351 w 1372614"/>
                <a:gd name="connsiteY897" fmla="*/ 1028130 h 1441194"/>
                <a:gd name="connsiteX898" fmla="*/ 1123013 w 1372614"/>
                <a:gd name="connsiteY898" fmla="*/ 1033517 h 1441194"/>
                <a:gd name="connsiteX899" fmla="*/ 1125676 w 1372614"/>
                <a:gd name="connsiteY899" fmla="*/ 1038905 h 1441194"/>
                <a:gd name="connsiteX900" fmla="*/ 1133725 w 1372614"/>
                <a:gd name="connsiteY900" fmla="*/ 1041567 h 1441194"/>
                <a:gd name="connsiteX901" fmla="*/ 1139113 w 1372614"/>
                <a:gd name="connsiteY901" fmla="*/ 1049617 h 1441194"/>
                <a:gd name="connsiteX902" fmla="*/ 1147162 w 1372614"/>
                <a:gd name="connsiteY902" fmla="*/ 1044229 h 1441194"/>
                <a:gd name="connsiteX903" fmla="*/ 1152550 w 1372614"/>
                <a:gd name="connsiteY903" fmla="*/ 1044229 h 1441194"/>
                <a:gd name="connsiteX904" fmla="*/ 1152550 w 1372614"/>
                <a:gd name="connsiteY904" fmla="*/ 1065652 h 1441194"/>
                <a:gd name="connsiteX905" fmla="*/ 1155212 w 1372614"/>
                <a:gd name="connsiteY905" fmla="*/ 1076364 h 1441194"/>
                <a:gd name="connsiteX906" fmla="*/ 1157874 w 1372614"/>
                <a:gd name="connsiteY906" fmla="*/ 1079026 h 1441194"/>
                <a:gd name="connsiteX907" fmla="*/ 1173973 w 1372614"/>
                <a:gd name="connsiteY907" fmla="*/ 1084414 h 1441194"/>
                <a:gd name="connsiteX908" fmla="*/ 1176635 w 1372614"/>
                <a:gd name="connsiteY908" fmla="*/ 1084414 h 1441194"/>
                <a:gd name="connsiteX909" fmla="*/ 1182023 w 1372614"/>
                <a:gd name="connsiteY909" fmla="*/ 1087076 h 1441194"/>
                <a:gd name="connsiteX910" fmla="*/ 1184685 w 1372614"/>
                <a:gd name="connsiteY910" fmla="*/ 1095125 h 1441194"/>
                <a:gd name="connsiteX911" fmla="*/ 1160536 w 1372614"/>
                <a:gd name="connsiteY911" fmla="*/ 1129986 h 1441194"/>
                <a:gd name="connsiteX912" fmla="*/ 1147099 w 1372614"/>
                <a:gd name="connsiteY912" fmla="*/ 1154134 h 1441194"/>
                <a:gd name="connsiteX913" fmla="*/ 1144437 w 1372614"/>
                <a:gd name="connsiteY913" fmla="*/ 1159522 h 1441194"/>
                <a:gd name="connsiteX914" fmla="*/ 1136387 w 1372614"/>
                <a:gd name="connsiteY914" fmla="*/ 1156860 h 1441194"/>
                <a:gd name="connsiteX915" fmla="*/ 1128338 w 1372614"/>
                <a:gd name="connsiteY915" fmla="*/ 1146148 h 1441194"/>
                <a:gd name="connsiteX916" fmla="*/ 1109576 w 1372614"/>
                <a:gd name="connsiteY916" fmla="*/ 1151536 h 1441194"/>
                <a:gd name="connsiteX917" fmla="*/ 1093477 w 1372614"/>
                <a:gd name="connsiteY917" fmla="*/ 1146148 h 1441194"/>
                <a:gd name="connsiteX918" fmla="*/ 1085427 w 1372614"/>
                <a:gd name="connsiteY918" fmla="*/ 1151536 h 1441194"/>
                <a:gd name="connsiteX919" fmla="*/ 1080040 w 1372614"/>
                <a:gd name="connsiteY919" fmla="*/ 1151536 h 1441194"/>
                <a:gd name="connsiteX920" fmla="*/ 1066603 w 1372614"/>
                <a:gd name="connsiteY920" fmla="*/ 1146148 h 1441194"/>
                <a:gd name="connsiteX921" fmla="*/ 1058553 w 1372614"/>
                <a:gd name="connsiteY921" fmla="*/ 1143486 h 1441194"/>
                <a:gd name="connsiteX922" fmla="*/ 1012981 w 1372614"/>
                <a:gd name="connsiteY922" fmla="*/ 1146148 h 1441194"/>
                <a:gd name="connsiteX923" fmla="*/ 1004931 w 1372614"/>
                <a:gd name="connsiteY923" fmla="*/ 1148810 h 1441194"/>
                <a:gd name="connsiteX924" fmla="*/ 994220 w 1372614"/>
                <a:gd name="connsiteY924" fmla="*/ 1156860 h 1441194"/>
                <a:gd name="connsiteX925" fmla="*/ 988832 w 1372614"/>
                <a:gd name="connsiteY925" fmla="*/ 1156860 h 1441194"/>
                <a:gd name="connsiteX926" fmla="*/ 972733 w 1372614"/>
                <a:gd name="connsiteY926" fmla="*/ 1148810 h 1441194"/>
                <a:gd name="connsiteX927" fmla="*/ 959296 w 1372614"/>
                <a:gd name="connsiteY927" fmla="*/ 1148810 h 1441194"/>
                <a:gd name="connsiteX928" fmla="*/ 948585 w 1372614"/>
                <a:gd name="connsiteY928" fmla="*/ 1154198 h 1441194"/>
                <a:gd name="connsiteX929" fmla="*/ 943197 w 1372614"/>
                <a:gd name="connsiteY929" fmla="*/ 1159585 h 1441194"/>
                <a:gd name="connsiteX930" fmla="*/ 929823 w 1372614"/>
                <a:gd name="connsiteY930" fmla="*/ 1162247 h 1441194"/>
                <a:gd name="connsiteX931" fmla="*/ 927161 w 1372614"/>
                <a:gd name="connsiteY931" fmla="*/ 1172959 h 1441194"/>
                <a:gd name="connsiteX932" fmla="*/ 924499 w 1372614"/>
                <a:gd name="connsiteY932" fmla="*/ 1181009 h 1441194"/>
                <a:gd name="connsiteX933" fmla="*/ 913788 w 1372614"/>
                <a:gd name="connsiteY933" fmla="*/ 1189058 h 1441194"/>
                <a:gd name="connsiteX934" fmla="*/ 911125 w 1372614"/>
                <a:gd name="connsiteY934" fmla="*/ 1199770 h 1441194"/>
                <a:gd name="connsiteX935" fmla="*/ 903076 w 1372614"/>
                <a:gd name="connsiteY935" fmla="*/ 1205157 h 1441194"/>
                <a:gd name="connsiteX936" fmla="*/ 892364 w 1372614"/>
                <a:gd name="connsiteY936" fmla="*/ 1207819 h 1441194"/>
                <a:gd name="connsiteX937" fmla="*/ 886976 w 1372614"/>
                <a:gd name="connsiteY937" fmla="*/ 1205157 h 1441194"/>
                <a:gd name="connsiteX938" fmla="*/ 884315 w 1372614"/>
                <a:gd name="connsiteY938" fmla="*/ 1197108 h 1441194"/>
                <a:gd name="connsiteX939" fmla="*/ 884315 w 1372614"/>
                <a:gd name="connsiteY939" fmla="*/ 1191720 h 1441194"/>
                <a:gd name="connsiteX940" fmla="*/ 870877 w 1372614"/>
                <a:gd name="connsiteY940" fmla="*/ 1194382 h 1441194"/>
                <a:gd name="connsiteX941" fmla="*/ 868215 w 1372614"/>
                <a:gd name="connsiteY941" fmla="*/ 1202432 h 1441194"/>
                <a:gd name="connsiteX942" fmla="*/ 878927 w 1372614"/>
                <a:gd name="connsiteY942" fmla="*/ 1210482 h 1441194"/>
                <a:gd name="connsiteX943" fmla="*/ 878927 w 1372614"/>
                <a:gd name="connsiteY943" fmla="*/ 1213144 h 1441194"/>
                <a:gd name="connsiteX944" fmla="*/ 876265 w 1372614"/>
                <a:gd name="connsiteY944" fmla="*/ 1221193 h 1441194"/>
                <a:gd name="connsiteX945" fmla="*/ 876265 w 1372614"/>
                <a:gd name="connsiteY945" fmla="*/ 1231905 h 1441194"/>
                <a:gd name="connsiteX946" fmla="*/ 870877 w 1372614"/>
                <a:gd name="connsiteY946" fmla="*/ 1242617 h 1441194"/>
                <a:gd name="connsiteX947" fmla="*/ 873539 w 1372614"/>
                <a:gd name="connsiteY947" fmla="*/ 1253328 h 1441194"/>
                <a:gd name="connsiteX948" fmla="*/ 870877 w 1372614"/>
                <a:gd name="connsiteY948" fmla="*/ 1261378 h 1441194"/>
                <a:gd name="connsiteX949" fmla="*/ 862828 w 1372614"/>
                <a:gd name="connsiteY949" fmla="*/ 1266765 h 1441194"/>
                <a:gd name="connsiteX950" fmla="*/ 844067 w 1372614"/>
                <a:gd name="connsiteY950" fmla="*/ 1288188 h 1441194"/>
                <a:gd name="connsiteX951" fmla="*/ 849454 w 1372614"/>
                <a:gd name="connsiteY951" fmla="*/ 1309612 h 1441194"/>
                <a:gd name="connsiteX952" fmla="*/ 846792 w 1372614"/>
                <a:gd name="connsiteY952" fmla="*/ 1315000 h 1441194"/>
                <a:gd name="connsiteX953" fmla="*/ 838742 w 1372614"/>
                <a:gd name="connsiteY953" fmla="*/ 1320387 h 1441194"/>
                <a:gd name="connsiteX954" fmla="*/ 836080 w 1372614"/>
                <a:gd name="connsiteY954" fmla="*/ 1325775 h 1441194"/>
                <a:gd name="connsiteX955" fmla="*/ 836080 w 1372614"/>
                <a:gd name="connsiteY955" fmla="*/ 1331162 h 1441194"/>
                <a:gd name="connsiteX956" fmla="*/ 822643 w 1372614"/>
                <a:gd name="connsiteY956" fmla="*/ 1336549 h 1441194"/>
                <a:gd name="connsiteX957" fmla="*/ 817256 w 1372614"/>
                <a:gd name="connsiteY957" fmla="*/ 1344599 h 1441194"/>
                <a:gd name="connsiteX958" fmla="*/ 809206 w 1372614"/>
                <a:gd name="connsiteY958" fmla="*/ 1344599 h 1441194"/>
                <a:gd name="connsiteX959" fmla="*/ 803819 w 1372614"/>
                <a:gd name="connsiteY959" fmla="*/ 1358036 h 1441194"/>
                <a:gd name="connsiteX960" fmla="*/ 790381 w 1372614"/>
                <a:gd name="connsiteY960" fmla="*/ 1355374 h 1441194"/>
                <a:gd name="connsiteX961" fmla="*/ 782332 w 1372614"/>
                <a:gd name="connsiteY961" fmla="*/ 1360762 h 1441194"/>
                <a:gd name="connsiteX962" fmla="*/ 771620 w 1372614"/>
                <a:gd name="connsiteY962" fmla="*/ 1347325 h 1441194"/>
                <a:gd name="connsiteX963" fmla="*/ 763571 w 1372614"/>
                <a:gd name="connsiteY963" fmla="*/ 1349987 h 1441194"/>
                <a:gd name="connsiteX964" fmla="*/ 760908 w 1372614"/>
                <a:gd name="connsiteY964" fmla="*/ 1358036 h 1441194"/>
                <a:gd name="connsiteX965" fmla="*/ 750197 w 1372614"/>
                <a:gd name="connsiteY965" fmla="*/ 1360698 h 1441194"/>
                <a:gd name="connsiteX966" fmla="*/ 747535 w 1372614"/>
                <a:gd name="connsiteY966" fmla="*/ 1366086 h 1441194"/>
                <a:gd name="connsiteX967" fmla="*/ 744873 w 1372614"/>
                <a:gd name="connsiteY967" fmla="*/ 1379523 h 1441194"/>
                <a:gd name="connsiteX968" fmla="*/ 731436 w 1372614"/>
                <a:gd name="connsiteY968" fmla="*/ 1376861 h 1441194"/>
                <a:gd name="connsiteX969" fmla="*/ 731436 w 1372614"/>
                <a:gd name="connsiteY969" fmla="*/ 1387573 h 1441194"/>
                <a:gd name="connsiteX970" fmla="*/ 728774 w 1372614"/>
                <a:gd name="connsiteY970" fmla="*/ 1392960 h 1441194"/>
                <a:gd name="connsiteX971" fmla="*/ 712674 w 1372614"/>
                <a:gd name="connsiteY971" fmla="*/ 1376861 h 1441194"/>
                <a:gd name="connsiteX972" fmla="*/ 710012 w 1372614"/>
                <a:gd name="connsiteY972" fmla="*/ 1398284 h 1441194"/>
                <a:gd name="connsiteX973" fmla="*/ 701963 w 1372614"/>
                <a:gd name="connsiteY973" fmla="*/ 1395622 h 1441194"/>
                <a:gd name="connsiteX974" fmla="*/ 693913 w 1372614"/>
                <a:gd name="connsiteY974" fmla="*/ 1384910 h 1441194"/>
                <a:gd name="connsiteX975" fmla="*/ 688525 w 1372614"/>
                <a:gd name="connsiteY975" fmla="*/ 1392960 h 1441194"/>
                <a:gd name="connsiteX976" fmla="*/ 685864 w 1372614"/>
                <a:gd name="connsiteY976" fmla="*/ 1419771 h 1441194"/>
                <a:gd name="connsiteX977" fmla="*/ 675152 w 1372614"/>
                <a:gd name="connsiteY977" fmla="*/ 1422433 h 1441194"/>
                <a:gd name="connsiteX978" fmla="*/ 669764 w 1372614"/>
                <a:gd name="connsiteY978" fmla="*/ 1441194 h 1441194"/>
                <a:gd name="connsiteX979" fmla="*/ 656327 w 1372614"/>
                <a:gd name="connsiteY979" fmla="*/ 1438532 h 1441194"/>
                <a:gd name="connsiteX980" fmla="*/ 645616 w 1372614"/>
                <a:gd name="connsiteY980" fmla="*/ 1441194 h 1441194"/>
                <a:gd name="connsiteX981" fmla="*/ 629516 w 1372614"/>
                <a:gd name="connsiteY981" fmla="*/ 1441194 h 1441194"/>
                <a:gd name="connsiteX982" fmla="*/ 621467 w 1372614"/>
                <a:gd name="connsiteY982" fmla="*/ 1438532 h 1441194"/>
                <a:gd name="connsiteX983" fmla="*/ 616079 w 1372614"/>
                <a:gd name="connsiteY983" fmla="*/ 1433145 h 1441194"/>
                <a:gd name="connsiteX984" fmla="*/ 613417 w 1372614"/>
                <a:gd name="connsiteY984" fmla="*/ 1427757 h 1441194"/>
                <a:gd name="connsiteX985" fmla="*/ 618805 w 1372614"/>
                <a:gd name="connsiteY985" fmla="*/ 1419707 h 1441194"/>
                <a:gd name="connsiteX986" fmla="*/ 616143 w 1372614"/>
                <a:gd name="connsiteY986" fmla="*/ 1417045 h 1441194"/>
                <a:gd name="connsiteX987" fmla="*/ 608093 w 1372614"/>
                <a:gd name="connsiteY987" fmla="*/ 1417045 h 1441194"/>
                <a:gd name="connsiteX988" fmla="*/ 597381 w 1372614"/>
                <a:gd name="connsiteY988" fmla="*/ 1419707 h 144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Lst>
              <a:rect l="l" t="t" r="r" b="b"/>
              <a:pathLst>
                <a:path w="1372614" h="1441194">
                  <a:moveTo>
                    <a:pt x="597572" y="1419074"/>
                  </a:moveTo>
                  <a:lnTo>
                    <a:pt x="594910" y="1413686"/>
                  </a:lnTo>
                  <a:lnTo>
                    <a:pt x="594910" y="1408299"/>
                  </a:lnTo>
                  <a:lnTo>
                    <a:pt x="592247" y="1405637"/>
                  </a:lnTo>
                  <a:lnTo>
                    <a:pt x="589585" y="1402975"/>
                  </a:lnTo>
                  <a:lnTo>
                    <a:pt x="586923" y="1394925"/>
                  </a:lnTo>
                  <a:lnTo>
                    <a:pt x="578874" y="1389538"/>
                  </a:lnTo>
                  <a:lnTo>
                    <a:pt x="576212" y="1392200"/>
                  </a:lnTo>
                  <a:lnTo>
                    <a:pt x="570824" y="1392200"/>
                  </a:lnTo>
                  <a:lnTo>
                    <a:pt x="568162" y="1386812"/>
                  </a:lnTo>
                  <a:lnTo>
                    <a:pt x="565500" y="1384150"/>
                  </a:lnTo>
                  <a:lnTo>
                    <a:pt x="562838" y="1384150"/>
                  </a:lnTo>
                  <a:lnTo>
                    <a:pt x="557450" y="1381488"/>
                  </a:lnTo>
                  <a:lnTo>
                    <a:pt x="552063" y="1378826"/>
                  </a:lnTo>
                  <a:lnTo>
                    <a:pt x="544013" y="1373438"/>
                  </a:lnTo>
                  <a:lnTo>
                    <a:pt x="541351" y="1370776"/>
                  </a:lnTo>
                  <a:lnTo>
                    <a:pt x="535963" y="1368114"/>
                  </a:lnTo>
                  <a:lnTo>
                    <a:pt x="533302" y="1362726"/>
                  </a:lnTo>
                  <a:lnTo>
                    <a:pt x="533302" y="1349289"/>
                  </a:lnTo>
                  <a:lnTo>
                    <a:pt x="535963" y="1343902"/>
                  </a:lnTo>
                  <a:lnTo>
                    <a:pt x="541351" y="1338514"/>
                  </a:lnTo>
                  <a:lnTo>
                    <a:pt x="544013" y="1335852"/>
                  </a:lnTo>
                  <a:lnTo>
                    <a:pt x="544013" y="1330465"/>
                  </a:lnTo>
                  <a:lnTo>
                    <a:pt x="546675" y="1327803"/>
                  </a:lnTo>
                  <a:lnTo>
                    <a:pt x="549338" y="1325141"/>
                  </a:lnTo>
                  <a:lnTo>
                    <a:pt x="549338" y="1319753"/>
                  </a:lnTo>
                  <a:lnTo>
                    <a:pt x="546675" y="1317091"/>
                  </a:lnTo>
                  <a:lnTo>
                    <a:pt x="541288" y="1314429"/>
                  </a:lnTo>
                  <a:lnTo>
                    <a:pt x="538626" y="1311767"/>
                  </a:lnTo>
                  <a:lnTo>
                    <a:pt x="535963" y="1303717"/>
                  </a:lnTo>
                  <a:lnTo>
                    <a:pt x="533302" y="1301055"/>
                  </a:lnTo>
                  <a:lnTo>
                    <a:pt x="530640" y="1295668"/>
                  </a:lnTo>
                  <a:lnTo>
                    <a:pt x="530640" y="1290280"/>
                  </a:lnTo>
                  <a:lnTo>
                    <a:pt x="527977" y="1284893"/>
                  </a:lnTo>
                  <a:lnTo>
                    <a:pt x="525315" y="1279505"/>
                  </a:lnTo>
                  <a:lnTo>
                    <a:pt x="517266" y="1276843"/>
                  </a:lnTo>
                  <a:lnTo>
                    <a:pt x="506554" y="1274181"/>
                  </a:lnTo>
                  <a:lnTo>
                    <a:pt x="501166" y="1268793"/>
                  </a:lnTo>
                  <a:lnTo>
                    <a:pt x="493117" y="1260744"/>
                  </a:lnTo>
                  <a:lnTo>
                    <a:pt x="485067" y="1250032"/>
                  </a:lnTo>
                  <a:lnTo>
                    <a:pt x="479680" y="1239321"/>
                  </a:lnTo>
                  <a:lnTo>
                    <a:pt x="477018" y="1236659"/>
                  </a:lnTo>
                  <a:lnTo>
                    <a:pt x="471630" y="1236659"/>
                  </a:lnTo>
                  <a:lnTo>
                    <a:pt x="466243" y="1242046"/>
                  </a:lnTo>
                  <a:lnTo>
                    <a:pt x="463581" y="1247433"/>
                  </a:lnTo>
                  <a:lnTo>
                    <a:pt x="463581" y="1260871"/>
                  </a:lnTo>
                  <a:lnTo>
                    <a:pt x="452869" y="1260871"/>
                  </a:lnTo>
                  <a:lnTo>
                    <a:pt x="447482" y="1258209"/>
                  </a:lnTo>
                  <a:lnTo>
                    <a:pt x="442094" y="1252821"/>
                  </a:lnTo>
                  <a:lnTo>
                    <a:pt x="434044" y="1250159"/>
                  </a:lnTo>
                  <a:lnTo>
                    <a:pt x="428657" y="1250159"/>
                  </a:lnTo>
                  <a:lnTo>
                    <a:pt x="417945" y="1247497"/>
                  </a:lnTo>
                  <a:lnTo>
                    <a:pt x="409896" y="1247497"/>
                  </a:lnTo>
                  <a:lnTo>
                    <a:pt x="396458" y="1242110"/>
                  </a:lnTo>
                  <a:lnTo>
                    <a:pt x="391071" y="1239448"/>
                  </a:lnTo>
                  <a:lnTo>
                    <a:pt x="377634" y="1239448"/>
                  </a:lnTo>
                  <a:lnTo>
                    <a:pt x="369584" y="1242110"/>
                  </a:lnTo>
                  <a:lnTo>
                    <a:pt x="361535" y="1244772"/>
                  </a:lnTo>
                  <a:lnTo>
                    <a:pt x="353485" y="1247433"/>
                  </a:lnTo>
                  <a:lnTo>
                    <a:pt x="348098" y="1250096"/>
                  </a:lnTo>
                  <a:lnTo>
                    <a:pt x="340048" y="1244708"/>
                  </a:lnTo>
                  <a:lnTo>
                    <a:pt x="334660" y="1242046"/>
                  </a:lnTo>
                  <a:lnTo>
                    <a:pt x="334660" y="1236659"/>
                  </a:lnTo>
                  <a:lnTo>
                    <a:pt x="329273" y="1231271"/>
                  </a:lnTo>
                  <a:lnTo>
                    <a:pt x="321223" y="1231271"/>
                  </a:lnTo>
                  <a:lnTo>
                    <a:pt x="315836" y="1236659"/>
                  </a:lnTo>
                  <a:lnTo>
                    <a:pt x="313174" y="1242046"/>
                  </a:lnTo>
                  <a:lnTo>
                    <a:pt x="310511" y="1247433"/>
                  </a:lnTo>
                  <a:lnTo>
                    <a:pt x="307849" y="1252821"/>
                  </a:lnTo>
                  <a:lnTo>
                    <a:pt x="305188" y="1260871"/>
                  </a:lnTo>
                  <a:lnTo>
                    <a:pt x="299800" y="1271582"/>
                  </a:lnTo>
                  <a:lnTo>
                    <a:pt x="294412" y="1276970"/>
                  </a:lnTo>
                  <a:lnTo>
                    <a:pt x="291750" y="1279632"/>
                  </a:lnTo>
                  <a:lnTo>
                    <a:pt x="286363" y="1282294"/>
                  </a:lnTo>
                  <a:lnTo>
                    <a:pt x="283701" y="1282294"/>
                  </a:lnTo>
                  <a:lnTo>
                    <a:pt x="278313" y="1279632"/>
                  </a:lnTo>
                  <a:lnTo>
                    <a:pt x="267602" y="1279632"/>
                  </a:lnTo>
                  <a:lnTo>
                    <a:pt x="262214" y="1276970"/>
                  </a:lnTo>
                  <a:lnTo>
                    <a:pt x="256827" y="1274308"/>
                  </a:lnTo>
                  <a:lnTo>
                    <a:pt x="251439" y="1268920"/>
                  </a:lnTo>
                  <a:lnTo>
                    <a:pt x="243389" y="1266258"/>
                  </a:lnTo>
                  <a:lnTo>
                    <a:pt x="238002" y="1260871"/>
                  </a:lnTo>
                  <a:lnTo>
                    <a:pt x="232614" y="1255483"/>
                  </a:lnTo>
                  <a:lnTo>
                    <a:pt x="227227" y="1252821"/>
                  </a:lnTo>
                  <a:lnTo>
                    <a:pt x="224565" y="1250159"/>
                  </a:lnTo>
                  <a:lnTo>
                    <a:pt x="216515" y="1252821"/>
                  </a:lnTo>
                  <a:lnTo>
                    <a:pt x="213853" y="1258209"/>
                  </a:lnTo>
                  <a:lnTo>
                    <a:pt x="203141" y="1260871"/>
                  </a:lnTo>
                  <a:lnTo>
                    <a:pt x="197754" y="1263533"/>
                  </a:lnTo>
                  <a:lnTo>
                    <a:pt x="189704" y="1268920"/>
                  </a:lnTo>
                  <a:lnTo>
                    <a:pt x="181655" y="1271582"/>
                  </a:lnTo>
                  <a:lnTo>
                    <a:pt x="173605" y="1274245"/>
                  </a:lnTo>
                  <a:lnTo>
                    <a:pt x="168218" y="1279632"/>
                  </a:lnTo>
                  <a:lnTo>
                    <a:pt x="165555" y="1285019"/>
                  </a:lnTo>
                  <a:lnTo>
                    <a:pt x="165555" y="1293069"/>
                  </a:lnTo>
                  <a:lnTo>
                    <a:pt x="162893" y="1301119"/>
                  </a:lnTo>
                  <a:lnTo>
                    <a:pt x="162893" y="1309168"/>
                  </a:lnTo>
                  <a:lnTo>
                    <a:pt x="160231" y="1314556"/>
                  </a:lnTo>
                  <a:lnTo>
                    <a:pt x="157570" y="1322606"/>
                  </a:lnTo>
                  <a:lnTo>
                    <a:pt x="154907" y="1327993"/>
                  </a:lnTo>
                  <a:lnTo>
                    <a:pt x="152245" y="1330655"/>
                  </a:lnTo>
                  <a:lnTo>
                    <a:pt x="120047" y="1330655"/>
                  </a:lnTo>
                  <a:lnTo>
                    <a:pt x="114659" y="1327993"/>
                  </a:lnTo>
                  <a:lnTo>
                    <a:pt x="109272" y="1322606"/>
                  </a:lnTo>
                  <a:lnTo>
                    <a:pt x="109272" y="1317218"/>
                  </a:lnTo>
                  <a:lnTo>
                    <a:pt x="117321" y="1301119"/>
                  </a:lnTo>
                  <a:lnTo>
                    <a:pt x="125371" y="1282357"/>
                  </a:lnTo>
                  <a:lnTo>
                    <a:pt x="133420" y="1271646"/>
                  </a:lnTo>
                  <a:lnTo>
                    <a:pt x="138808" y="1263596"/>
                  </a:lnTo>
                  <a:lnTo>
                    <a:pt x="146858" y="1255547"/>
                  </a:lnTo>
                  <a:lnTo>
                    <a:pt x="149520" y="1247497"/>
                  </a:lnTo>
                  <a:lnTo>
                    <a:pt x="157570" y="1244835"/>
                  </a:lnTo>
                  <a:lnTo>
                    <a:pt x="162957" y="1244835"/>
                  </a:lnTo>
                  <a:lnTo>
                    <a:pt x="168344" y="1247497"/>
                  </a:lnTo>
                  <a:lnTo>
                    <a:pt x="168344" y="1242110"/>
                  </a:lnTo>
                  <a:lnTo>
                    <a:pt x="171007" y="1239448"/>
                  </a:lnTo>
                  <a:lnTo>
                    <a:pt x="173669" y="1236785"/>
                  </a:lnTo>
                  <a:lnTo>
                    <a:pt x="173669" y="1234123"/>
                  </a:lnTo>
                  <a:lnTo>
                    <a:pt x="176331" y="1231461"/>
                  </a:lnTo>
                  <a:lnTo>
                    <a:pt x="181718" y="1231461"/>
                  </a:lnTo>
                  <a:lnTo>
                    <a:pt x="184380" y="1228799"/>
                  </a:lnTo>
                  <a:lnTo>
                    <a:pt x="187042" y="1228799"/>
                  </a:lnTo>
                  <a:lnTo>
                    <a:pt x="189704" y="1226137"/>
                  </a:lnTo>
                  <a:lnTo>
                    <a:pt x="192367" y="1228799"/>
                  </a:lnTo>
                  <a:lnTo>
                    <a:pt x="192367" y="1226137"/>
                  </a:lnTo>
                  <a:lnTo>
                    <a:pt x="195028" y="1226137"/>
                  </a:lnTo>
                  <a:lnTo>
                    <a:pt x="197690" y="1228799"/>
                  </a:lnTo>
                  <a:lnTo>
                    <a:pt x="197690" y="1223412"/>
                  </a:lnTo>
                  <a:lnTo>
                    <a:pt x="200353" y="1220750"/>
                  </a:lnTo>
                  <a:lnTo>
                    <a:pt x="203015" y="1220750"/>
                  </a:lnTo>
                  <a:lnTo>
                    <a:pt x="205677" y="1218087"/>
                  </a:lnTo>
                  <a:lnTo>
                    <a:pt x="208339" y="1218087"/>
                  </a:lnTo>
                  <a:lnTo>
                    <a:pt x="211001" y="1215425"/>
                  </a:lnTo>
                  <a:lnTo>
                    <a:pt x="213663" y="1212763"/>
                  </a:lnTo>
                  <a:lnTo>
                    <a:pt x="213663" y="1207376"/>
                  </a:lnTo>
                  <a:lnTo>
                    <a:pt x="227100" y="1207376"/>
                  </a:lnTo>
                  <a:lnTo>
                    <a:pt x="229762" y="1204714"/>
                  </a:lnTo>
                  <a:lnTo>
                    <a:pt x="232424" y="1202052"/>
                  </a:lnTo>
                  <a:lnTo>
                    <a:pt x="235086" y="1199390"/>
                  </a:lnTo>
                  <a:lnTo>
                    <a:pt x="237748" y="1196727"/>
                  </a:lnTo>
                  <a:lnTo>
                    <a:pt x="243136" y="1196727"/>
                  </a:lnTo>
                  <a:lnTo>
                    <a:pt x="243136" y="1191340"/>
                  </a:lnTo>
                  <a:lnTo>
                    <a:pt x="245798" y="1188678"/>
                  </a:lnTo>
                  <a:lnTo>
                    <a:pt x="248460" y="1188678"/>
                  </a:lnTo>
                  <a:lnTo>
                    <a:pt x="248460" y="1186016"/>
                  </a:lnTo>
                  <a:lnTo>
                    <a:pt x="251122" y="1183354"/>
                  </a:lnTo>
                  <a:lnTo>
                    <a:pt x="251122" y="1159205"/>
                  </a:lnTo>
                  <a:lnTo>
                    <a:pt x="253784" y="1156543"/>
                  </a:lnTo>
                  <a:lnTo>
                    <a:pt x="256446" y="1153881"/>
                  </a:lnTo>
                  <a:lnTo>
                    <a:pt x="256446" y="1151219"/>
                  </a:lnTo>
                  <a:lnTo>
                    <a:pt x="253784" y="1151219"/>
                  </a:lnTo>
                  <a:lnTo>
                    <a:pt x="253784" y="1145831"/>
                  </a:lnTo>
                  <a:lnTo>
                    <a:pt x="251122" y="1140444"/>
                  </a:lnTo>
                  <a:lnTo>
                    <a:pt x="251122" y="1135056"/>
                  </a:lnTo>
                  <a:lnTo>
                    <a:pt x="248460" y="1135056"/>
                  </a:lnTo>
                  <a:lnTo>
                    <a:pt x="248460" y="1132394"/>
                  </a:lnTo>
                  <a:lnTo>
                    <a:pt x="251122" y="1129732"/>
                  </a:lnTo>
                  <a:lnTo>
                    <a:pt x="251122" y="1119021"/>
                  </a:lnTo>
                  <a:lnTo>
                    <a:pt x="248460" y="1116358"/>
                  </a:lnTo>
                  <a:lnTo>
                    <a:pt x="245798" y="1113696"/>
                  </a:lnTo>
                  <a:lnTo>
                    <a:pt x="245798" y="1111034"/>
                  </a:lnTo>
                  <a:lnTo>
                    <a:pt x="243136" y="1105647"/>
                  </a:lnTo>
                  <a:lnTo>
                    <a:pt x="245798" y="1102985"/>
                  </a:lnTo>
                  <a:lnTo>
                    <a:pt x="245798" y="1100323"/>
                  </a:lnTo>
                  <a:lnTo>
                    <a:pt x="243136" y="1097660"/>
                  </a:lnTo>
                  <a:lnTo>
                    <a:pt x="243136" y="1094998"/>
                  </a:lnTo>
                  <a:lnTo>
                    <a:pt x="245798" y="1092336"/>
                  </a:lnTo>
                  <a:lnTo>
                    <a:pt x="245798" y="1084287"/>
                  </a:lnTo>
                  <a:lnTo>
                    <a:pt x="248460" y="1081625"/>
                  </a:lnTo>
                  <a:lnTo>
                    <a:pt x="251122" y="1078963"/>
                  </a:lnTo>
                  <a:lnTo>
                    <a:pt x="251122" y="1070913"/>
                  </a:lnTo>
                  <a:lnTo>
                    <a:pt x="253784" y="1068251"/>
                  </a:lnTo>
                  <a:lnTo>
                    <a:pt x="253784" y="1062863"/>
                  </a:lnTo>
                  <a:lnTo>
                    <a:pt x="259172" y="1062863"/>
                  </a:lnTo>
                  <a:lnTo>
                    <a:pt x="261834" y="1060201"/>
                  </a:lnTo>
                  <a:lnTo>
                    <a:pt x="264496" y="1060201"/>
                  </a:lnTo>
                  <a:lnTo>
                    <a:pt x="264496" y="1057539"/>
                  </a:lnTo>
                  <a:lnTo>
                    <a:pt x="267158" y="1054877"/>
                  </a:lnTo>
                  <a:lnTo>
                    <a:pt x="269820" y="1052215"/>
                  </a:lnTo>
                  <a:lnTo>
                    <a:pt x="272482" y="1052215"/>
                  </a:lnTo>
                  <a:lnTo>
                    <a:pt x="272482" y="1049553"/>
                  </a:lnTo>
                  <a:lnTo>
                    <a:pt x="275144" y="1046891"/>
                  </a:lnTo>
                  <a:lnTo>
                    <a:pt x="272482" y="1044229"/>
                  </a:lnTo>
                  <a:lnTo>
                    <a:pt x="272482" y="1033517"/>
                  </a:lnTo>
                  <a:lnTo>
                    <a:pt x="269820" y="1030855"/>
                  </a:lnTo>
                  <a:lnTo>
                    <a:pt x="269820" y="1028193"/>
                  </a:lnTo>
                  <a:lnTo>
                    <a:pt x="267158" y="1022805"/>
                  </a:lnTo>
                  <a:lnTo>
                    <a:pt x="264496" y="1020143"/>
                  </a:lnTo>
                  <a:lnTo>
                    <a:pt x="261834" y="1020143"/>
                  </a:lnTo>
                  <a:lnTo>
                    <a:pt x="259172" y="1017481"/>
                  </a:lnTo>
                  <a:lnTo>
                    <a:pt x="256510" y="1012094"/>
                  </a:lnTo>
                  <a:lnTo>
                    <a:pt x="253847" y="1012094"/>
                  </a:lnTo>
                  <a:lnTo>
                    <a:pt x="251185" y="1009432"/>
                  </a:lnTo>
                  <a:lnTo>
                    <a:pt x="248523" y="1006770"/>
                  </a:lnTo>
                  <a:lnTo>
                    <a:pt x="245861" y="1006770"/>
                  </a:lnTo>
                  <a:lnTo>
                    <a:pt x="243199" y="1004108"/>
                  </a:lnTo>
                  <a:lnTo>
                    <a:pt x="237812" y="1004108"/>
                  </a:lnTo>
                  <a:lnTo>
                    <a:pt x="232424" y="1001446"/>
                  </a:lnTo>
                  <a:lnTo>
                    <a:pt x="229762" y="1001446"/>
                  </a:lnTo>
                  <a:lnTo>
                    <a:pt x="227100" y="1004108"/>
                  </a:lnTo>
                  <a:lnTo>
                    <a:pt x="224438" y="1004108"/>
                  </a:lnTo>
                  <a:lnTo>
                    <a:pt x="221776" y="1006770"/>
                  </a:lnTo>
                  <a:lnTo>
                    <a:pt x="219114" y="1006770"/>
                  </a:lnTo>
                  <a:lnTo>
                    <a:pt x="216452" y="1004108"/>
                  </a:lnTo>
                  <a:lnTo>
                    <a:pt x="213790" y="1004108"/>
                  </a:lnTo>
                  <a:lnTo>
                    <a:pt x="211128" y="1001446"/>
                  </a:lnTo>
                  <a:lnTo>
                    <a:pt x="208466" y="1001446"/>
                  </a:lnTo>
                  <a:lnTo>
                    <a:pt x="205804" y="998784"/>
                  </a:lnTo>
                  <a:lnTo>
                    <a:pt x="203141" y="998784"/>
                  </a:lnTo>
                  <a:lnTo>
                    <a:pt x="200479" y="996122"/>
                  </a:lnTo>
                  <a:lnTo>
                    <a:pt x="200479" y="988072"/>
                  </a:lnTo>
                  <a:lnTo>
                    <a:pt x="197817" y="985410"/>
                  </a:lnTo>
                  <a:lnTo>
                    <a:pt x="197817" y="982748"/>
                  </a:lnTo>
                  <a:lnTo>
                    <a:pt x="195155" y="980086"/>
                  </a:lnTo>
                  <a:lnTo>
                    <a:pt x="195155" y="977424"/>
                  </a:lnTo>
                  <a:lnTo>
                    <a:pt x="192493" y="977424"/>
                  </a:lnTo>
                  <a:lnTo>
                    <a:pt x="192493" y="974762"/>
                  </a:lnTo>
                  <a:lnTo>
                    <a:pt x="189831" y="972099"/>
                  </a:lnTo>
                  <a:lnTo>
                    <a:pt x="187169" y="972099"/>
                  </a:lnTo>
                  <a:lnTo>
                    <a:pt x="184507" y="969437"/>
                  </a:lnTo>
                  <a:lnTo>
                    <a:pt x="181845" y="969437"/>
                  </a:lnTo>
                  <a:lnTo>
                    <a:pt x="179183" y="966775"/>
                  </a:lnTo>
                  <a:lnTo>
                    <a:pt x="179183" y="964113"/>
                  </a:lnTo>
                  <a:lnTo>
                    <a:pt x="176521" y="958726"/>
                  </a:lnTo>
                  <a:lnTo>
                    <a:pt x="176521" y="953338"/>
                  </a:lnTo>
                  <a:lnTo>
                    <a:pt x="173858" y="950676"/>
                  </a:lnTo>
                  <a:lnTo>
                    <a:pt x="171197" y="948014"/>
                  </a:lnTo>
                  <a:lnTo>
                    <a:pt x="168535" y="948014"/>
                  </a:lnTo>
                  <a:lnTo>
                    <a:pt x="165873" y="945352"/>
                  </a:lnTo>
                  <a:lnTo>
                    <a:pt x="163210" y="942690"/>
                  </a:lnTo>
                  <a:lnTo>
                    <a:pt x="160548" y="942690"/>
                  </a:lnTo>
                  <a:lnTo>
                    <a:pt x="157886" y="940028"/>
                  </a:lnTo>
                  <a:lnTo>
                    <a:pt x="155224" y="937366"/>
                  </a:lnTo>
                  <a:lnTo>
                    <a:pt x="149837" y="937366"/>
                  </a:lnTo>
                  <a:lnTo>
                    <a:pt x="147175" y="934704"/>
                  </a:lnTo>
                  <a:lnTo>
                    <a:pt x="120364" y="934704"/>
                  </a:lnTo>
                  <a:lnTo>
                    <a:pt x="117702" y="932042"/>
                  </a:lnTo>
                  <a:lnTo>
                    <a:pt x="101603" y="932042"/>
                  </a:lnTo>
                  <a:lnTo>
                    <a:pt x="101603" y="934704"/>
                  </a:lnTo>
                  <a:lnTo>
                    <a:pt x="96215" y="934704"/>
                  </a:lnTo>
                  <a:lnTo>
                    <a:pt x="93553" y="932042"/>
                  </a:lnTo>
                  <a:lnTo>
                    <a:pt x="93553" y="929379"/>
                  </a:lnTo>
                  <a:lnTo>
                    <a:pt x="90891" y="926718"/>
                  </a:lnTo>
                  <a:lnTo>
                    <a:pt x="90891" y="924056"/>
                  </a:lnTo>
                  <a:lnTo>
                    <a:pt x="88229" y="924056"/>
                  </a:lnTo>
                  <a:lnTo>
                    <a:pt x="88229" y="921393"/>
                  </a:lnTo>
                  <a:lnTo>
                    <a:pt x="85567" y="918731"/>
                  </a:lnTo>
                  <a:lnTo>
                    <a:pt x="82905" y="916069"/>
                  </a:lnTo>
                  <a:lnTo>
                    <a:pt x="80243" y="913407"/>
                  </a:lnTo>
                  <a:lnTo>
                    <a:pt x="77580" y="913407"/>
                  </a:lnTo>
                  <a:lnTo>
                    <a:pt x="74918" y="910745"/>
                  </a:lnTo>
                  <a:lnTo>
                    <a:pt x="72256" y="908083"/>
                  </a:lnTo>
                  <a:lnTo>
                    <a:pt x="69594" y="905421"/>
                  </a:lnTo>
                  <a:lnTo>
                    <a:pt x="66932" y="902759"/>
                  </a:lnTo>
                  <a:lnTo>
                    <a:pt x="66932" y="897371"/>
                  </a:lnTo>
                  <a:lnTo>
                    <a:pt x="64270" y="894709"/>
                  </a:lnTo>
                  <a:lnTo>
                    <a:pt x="64270" y="889322"/>
                  </a:lnTo>
                  <a:lnTo>
                    <a:pt x="61608" y="886660"/>
                  </a:lnTo>
                  <a:lnTo>
                    <a:pt x="58946" y="883998"/>
                  </a:lnTo>
                  <a:lnTo>
                    <a:pt x="50896" y="883998"/>
                  </a:lnTo>
                  <a:lnTo>
                    <a:pt x="48234" y="886660"/>
                  </a:lnTo>
                  <a:lnTo>
                    <a:pt x="42847" y="889322"/>
                  </a:lnTo>
                  <a:lnTo>
                    <a:pt x="40185" y="889322"/>
                  </a:lnTo>
                  <a:lnTo>
                    <a:pt x="37523" y="891984"/>
                  </a:lnTo>
                  <a:lnTo>
                    <a:pt x="21423" y="891984"/>
                  </a:lnTo>
                  <a:lnTo>
                    <a:pt x="18761" y="889322"/>
                  </a:lnTo>
                  <a:lnTo>
                    <a:pt x="13374" y="889322"/>
                  </a:lnTo>
                  <a:lnTo>
                    <a:pt x="13374" y="886660"/>
                  </a:lnTo>
                  <a:lnTo>
                    <a:pt x="10712" y="886660"/>
                  </a:lnTo>
                  <a:lnTo>
                    <a:pt x="8050" y="883998"/>
                  </a:lnTo>
                  <a:lnTo>
                    <a:pt x="8050" y="881336"/>
                  </a:lnTo>
                  <a:lnTo>
                    <a:pt x="2662" y="881336"/>
                  </a:lnTo>
                  <a:lnTo>
                    <a:pt x="2662" y="878673"/>
                  </a:lnTo>
                  <a:lnTo>
                    <a:pt x="0" y="876011"/>
                  </a:lnTo>
                  <a:lnTo>
                    <a:pt x="0" y="865300"/>
                  </a:lnTo>
                  <a:lnTo>
                    <a:pt x="2662" y="862638"/>
                  </a:lnTo>
                  <a:lnTo>
                    <a:pt x="5324" y="862638"/>
                  </a:lnTo>
                  <a:lnTo>
                    <a:pt x="7986" y="859975"/>
                  </a:lnTo>
                  <a:lnTo>
                    <a:pt x="10648" y="857313"/>
                  </a:lnTo>
                  <a:lnTo>
                    <a:pt x="16036" y="854652"/>
                  </a:lnTo>
                  <a:lnTo>
                    <a:pt x="18698" y="851990"/>
                  </a:lnTo>
                  <a:lnTo>
                    <a:pt x="21360" y="846602"/>
                  </a:lnTo>
                  <a:lnTo>
                    <a:pt x="21360" y="843940"/>
                  </a:lnTo>
                  <a:lnTo>
                    <a:pt x="26748" y="838552"/>
                  </a:lnTo>
                  <a:lnTo>
                    <a:pt x="29410" y="835890"/>
                  </a:lnTo>
                  <a:lnTo>
                    <a:pt x="32072" y="833228"/>
                  </a:lnTo>
                  <a:lnTo>
                    <a:pt x="32072" y="830566"/>
                  </a:lnTo>
                  <a:lnTo>
                    <a:pt x="34734" y="827904"/>
                  </a:lnTo>
                  <a:lnTo>
                    <a:pt x="32072" y="825242"/>
                  </a:lnTo>
                  <a:lnTo>
                    <a:pt x="29410" y="822580"/>
                  </a:lnTo>
                  <a:lnTo>
                    <a:pt x="29410" y="819918"/>
                  </a:lnTo>
                  <a:lnTo>
                    <a:pt x="32072" y="817256"/>
                  </a:lnTo>
                  <a:lnTo>
                    <a:pt x="37459" y="817256"/>
                  </a:lnTo>
                  <a:lnTo>
                    <a:pt x="40121" y="814594"/>
                  </a:lnTo>
                  <a:lnTo>
                    <a:pt x="42783" y="814594"/>
                  </a:lnTo>
                  <a:lnTo>
                    <a:pt x="45446" y="811932"/>
                  </a:lnTo>
                  <a:lnTo>
                    <a:pt x="45446" y="809269"/>
                  </a:lnTo>
                  <a:lnTo>
                    <a:pt x="48108" y="806607"/>
                  </a:lnTo>
                  <a:lnTo>
                    <a:pt x="48108" y="795896"/>
                  </a:lnTo>
                  <a:lnTo>
                    <a:pt x="50770" y="790508"/>
                  </a:lnTo>
                  <a:lnTo>
                    <a:pt x="53432" y="785121"/>
                  </a:lnTo>
                  <a:lnTo>
                    <a:pt x="53432" y="779733"/>
                  </a:lnTo>
                  <a:lnTo>
                    <a:pt x="50770" y="777071"/>
                  </a:lnTo>
                  <a:lnTo>
                    <a:pt x="48108" y="777071"/>
                  </a:lnTo>
                  <a:lnTo>
                    <a:pt x="45446" y="774409"/>
                  </a:lnTo>
                  <a:lnTo>
                    <a:pt x="42783" y="774409"/>
                  </a:lnTo>
                  <a:lnTo>
                    <a:pt x="40121" y="771747"/>
                  </a:lnTo>
                  <a:lnTo>
                    <a:pt x="34734" y="771747"/>
                  </a:lnTo>
                  <a:lnTo>
                    <a:pt x="34734" y="774409"/>
                  </a:lnTo>
                  <a:lnTo>
                    <a:pt x="21297" y="774409"/>
                  </a:lnTo>
                  <a:lnTo>
                    <a:pt x="18635" y="771747"/>
                  </a:lnTo>
                  <a:lnTo>
                    <a:pt x="15973" y="769085"/>
                  </a:lnTo>
                  <a:lnTo>
                    <a:pt x="18635" y="763697"/>
                  </a:lnTo>
                  <a:lnTo>
                    <a:pt x="29346" y="747598"/>
                  </a:lnTo>
                  <a:lnTo>
                    <a:pt x="32008" y="739548"/>
                  </a:lnTo>
                  <a:lnTo>
                    <a:pt x="37396" y="731499"/>
                  </a:lnTo>
                  <a:lnTo>
                    <a:pt x="42783" y="726111"/>
                  </a:lnTo>
                  <a:lnTo>
                    <a:pt x="45446" y="720724"/>
                  </a:lnTo>
                  <a:lnTo>
                    <a:pt x="48108" y="718062"/>
                  </a:lnTo>
                  <a:lnTo>
                    <a:pt x="48108" y="715400"/>
                  </a:lnTo>
                  <a:lnTo>
                    <a:pt x="50770" y="710012"/>
                  </a:lnTo>
                  <a:lnTo>
                    <a:pt x="50770" y="651003"/>
                  </a:lnTo>
                  <a:lnTo>
                    <a:pt x="53432" y="645616"/>
                  </a:lnTo>
                  <a:lnTo>
                    <a:pt x="53432" y="637566"/>
                  </a:lnTo>
                  <a:lnTo>
                    <a:pt x="56094" y="634904"/>
                  </a:lnTo>
                  <a:lnTo>
                    <a:pt x="56094" y="629516"/>
                  </a:lnTo>
                  <a:lnTo>
                    <a:pt x="58756" y="624129"/>
                  </a:lnTo>
                  <a:lnTo>
                    <a:pt x="58756" y="618741"/>
                  </a:lnTo>
                  <a:lnTo>
                    <a:pt x="61418" y="616079"/>
                  </a:lnTo>
                  <a:lnTo>
                    <a:pt x="61418" y="610692"/>
                  </a:lnTo>
                  <a:lnTo>
                    <a:pt x="64080" y="610692"/>
                  </a:lnTo>
                  <a:lnTo>
                    <a:pt x="66742" y="608030"/>
                  </a:lnTo>
                  <a:lnTo>
                    <a:pt x="66742" y="605368"/>
                  </a:lnTo>
                  <a:lnTo>
                    <a:pt x="69404" y="602706"/>
                  </a:lnTo>
                  <a:lnTo>
                    <a:pt x="72066" y="600044"/>
                  </a:lnTo>
                  <a:lnTo>
                    <a:pt x="74728" y="594656"/>
                  </a:lnTo>
                  <a:lnTo>
                    <a:pt x="77390" y="589268"/>
                  </a:lnTo>
                  <a:lnTo>
                    <a:pt x="82778" y="583881"/>
                  </a:lnTo>
                  <a:lnTo>
                    <a:pt x="82778" y="581219"/>
                  </a:lnTo>
                  <a:lnTo>
                    <a:pt x="88165" y="578557"/>
                  </a:lnTo>
                  <a:lnTo>
                    <a:pt x="93553" y="573169"/>
                  </a:lnTo>
                  <a:lnTo>
                    <a:pt x="96215" y="567782"/>
                  </a:lnTo>
                  <a:lnTo>
                    <a:pt x="98877" y="567782"/>
                  </a:lnTo>
                  <a:lnTo>
                    <a:pt x="101539" y="562394"/>
                  </a:lnTo>
                  <a:lnTo>
                    <a:pt x="104201" y="559732"/>
                  </a:lnTo>
                  <a:lnTo>
                    <a:pt x="104201" y="549020"/>
                  </a:lnTo>
                  <a:lnTo>
                    <a:pt x="106863" y="549020"/>
                  </a:lnTo>
                  <a:lnTo>
                    <a:pt x="109525" y="546358"/>
                  </a:lnTo>
                  <a:lnTo>
                    <a:pt x="109525" y="543696"/>
                  </a:lnTo>
                  <a:lnTo>
                    <a:pt x="112187" y="541034"/>
                  </a:lnTo>
                  <a:lnTo>
                    <a:pt x="117575" y="541034"/>
                  </a:lnTo>
                  <a:lnTo>
                    <a:pt x="117575" y="538372"/>
                  </a:lnTo>
                  <a:lnTo>
                    <a:pt x="114913" y="535710"/>
                  </a:lnTo>
                  <a:lnTo>
                    <a:pt x="114913" y="511561"/>
                  </a:lnTo>
                  <a:lnTo>
                    <a:pt x="117575" y="511561"/>
                  </a:lnTo>
                  <a:lnTo>
                    <a:pt x="117575" y="508899"/>
                  </a:lnTo>
                  <a:lnTo>
                    <a:pt x="114913" y="506237"/>
                  </a:lnTo>
                  <a:lnTo>
                    <a:pt x="112251" y="506237"/>
                  </a:lnTo>
                  <a:lnTo>
                    <a:pt x="112251" y="490138"/>
                  </a:lnTo>
                  <a:lnTo>
                    <a:pt x="109589" y="490138"/>
                  </a:lnTo>
                  <a:lnTo>
                    <a:pt x="106926" y="487476"/>
                  </a:lnTo>
                  <a:lnTo>
                    <a:pt x="109589" y="484814"/>
                  </a:lnTo>
                  <a:lnTo>
                    <a:pt x="106926" y="484814"/>
                  </a:lnTo>
                  <a:lnTo>
                    <a:pt x="104264" y="482152"/>
                  </a:lnTo>
                  <a:lnTo>
                    <a:pt x="101603" y="482152"/>
                  </a:lnTo>
                  <a:lnTo>
                    <a:pt x="101603" y="479490"/>
                  </a:lnTo>
                  <a:lnTo>
                    <a:pt x="98941" y="476828"/>
                  </a:lnTo>
                  <a:lnTo>
                    <a:pt x="101603" y="474165"/>
                  </a:lnTo>
                  <a:lnTo>
                    <a:pt x="98941" y="471503"/>
                  </a:lnTo>
                  <a:lnTo>
                    <a:pt x="96278" y="471503"/>
                  </a:lnTo>
                  <a:lnTo>
                    <a:pt x="96278" y="466116"/>
                  </a:lnTo>
                  <a:lnTo>
                    <a:pt x="98941" y="463454"/>
                  </a:lnTo>
                  <a:lnTo>
                    <a:pt x="104328" y="460792"/>
                  </a:lnTo>
                  <a:lnTo>
                    <a:pt x="106990" y="458130"/>
                  </a:lnTo>
                  <a:lnTo>
                    <a:pt x="109652" y="458130"/>
                  </a:lnTo>
                  <a:lnTo>
                    <a:pt x="109652" y="455468"/>
                  </a:lnTo>
                  <a:lnTo>
                    <a:pt x="112314" y="455468"/>
                  </a:lnTo>
                  <a:lnTo>
                    <a:pt x="117702" y="452806"/>
                  </a:lnTo>
                  <a:lnTo>
                    <a:pt x="120364" y="455468"/>
                  </a:lnTo>
                  <a:lnTo>
                    <a:pt x="123026" y="455468"/>
                  </a:lnTo>
                  <a:lnTo>
                    <a:pt x="125688" y="452806"/>
                  </a:lnTo>
                  <a:lnTo>
                    <a:pt x="128350" y="452806"/>
                  </a:lnTo>
                  <a:lnTo>
                    <a:pt x="128350" y="444756"/>
                  </a:lnTo>
                  <a:lnTo>
                    <a:pt x="131012" y="444756"/>
                  </a:lnTo>
                  <a:lnTo>
                    <a:pt x="131012" y="442094"/>
                  </a:lnTo>
                  <a:lnTo>
                    <a:pt x="133674" y="439432"/>
                  </a:lnTo>
                  <a:lnTo>
                    <a:pt x="136336" y="439432"/>
                  </a:lnTo>
                  <a:lnTo>
                    <a:pt x="136336" y="420670"/>
                  </a:lnTo>
                  <a:lnTo>
                    <a:pt x="133674" y="415283"/>
                  </a:lnTo>
                  <a:lnTo>
                    <a:pt x="133674" y="409896"/>
                  </a:lnTo>
                  <a:lnTo>
                    <a:pt x="131012" y="407233"/>
                  </a:lnTo>
                  <a:lnTo>
                    <a:pt x="131012" y="388472"/>
                  </a:lnTo>
                  <a:lnTo>
                    <a:pt x="128350" y="380423"/>
                  </a:lnTo>
                  <a:lnTo>
                    <a:pt x="125688" y="369711"/>
                  </a:lnTo>
                  <a:lnTo>
                    <a:pt x="125688" y="361661"/>
                  </a:lnTo>
                  <a:lnTo>
                    <a:pt x="123026" y="353612"/>
                  </a:lnTo>
                  <a:lnTo>
                    <a:pt x="123026" y="345562"/>
                  </a:lnTo>
                  <a:lnTo>
                    <a:pt x="120364" y="340175"/>
                  </a:lnTo>
                  <a:lnTo>
                    <a:pt x="120364" y="332125"/>
                  </a:lnTo>
                  <a:lnTo>
                    <a:pt x="117702" y="324075"/>
                  </a:lnTo>
                  <a:lnTo>
                    <a:pt x="117702" y="316026"/>
                  </a:lnTo>
                  <a:lnTo>
                    <a:pt x="115040" y="307976"/>
                  </a:lnTo>
                  <a:lnTo>
                    <a:pt x="115040" y="291877"/>
                  </a:lnTo>
                  <a:lnTo>
                    <a:pt x="112378" y="286490"/>
                  </a:lnTo>
                  <a:lnTo>
                    <a:pt x="112378" y="270391"/>
                  </a:lnTo>
                  <a:lnTo>
                    <a:pt x="109715" y="265003"/>
                  </a:lnTo>
                  <a:lnTo>
                    <a:pt x="109715" y="262341"/>
                  </a:lnTo>
                  <a:lnTo>
                    <a:pt x="107053" y="259679"/>
                  </a:lnTo>
                  <a:lnTo>
                    <a:pt x="104391" y="259679"/>
                  </a:lnTo>
                  <a:lnTo>
                    <a:pt x="101729" y="257017"/>
                  </a:lnTo>
                  <a:lnTo>
                    <a:pt x="99067" y="257017"/>
                  </a:lnTo>
                  <a:lnTo>
                    <a:pt x="96405" y="254355"/>
                  </a:lnTo>
                  <a:lnTo>
                    <a:pt x="93743" y="251693"/>
                  </a:lnTo>
                  <a:lnTo>
                    <a:pt x="88355" y="251693"/>
                  </a:lnTo>
                  <a:lnTo>
                    <a:pt x="85693" y="249031"/>
                  </a:lnTo>
                  <a:lnTo>
                    <a:pt x="83031" y="249031"/>
                  </a:lnTo>
                  <a:lnTo>
                    <a:pt x="83031" y="235594"/>
                  </a:lnTo>
                  <a:lnTo>
                    <a:pt x="80369" y="227544"/>
                  </a:lnTo>
                  <a:lnTo>
                    <a:pt x="80369" y="224882"/>
                  </a:lnTo>
                  <a:lnTo>
                    <a:pt x="83031" y="224882"/>
                  </a:lnTo>
                  <a:lnTo>
                    <a:pt x="85693" y="222219"/>
                  </a:lnTo>
                  <a:lnTo>
                    <a:pt x="88355" y="219558"/>
                  </a:lnTo>
                  <a:lnTo>
                    <a:pt x="91018" y="216896"/>
                  </a:lnTo>
                  <a:lnTo>
                    <a:pt x="91018" y="165936"/>
                  </a:lnTo>
                  <a:lnTo>
                    <a:pt x="88355" y="155224"/>
                  </a:lnTo>
                  <a:lnTo>
                    <a:pt x="88355" y="125751"/>
                  </a:lnTo>
                  <a:lnTo>
                    <a:pt x="85693" y="117702"/>
                  </a:lnTo>
                  <a:lnTo>
                    <a:pt x="85693" y="61418"/>
                  </a:lnTo>
                  <a:lnTo>
                    <a:pt x="88355" y="56030"/>
                  </a:lnTo>
                  <a:lnTo>
                    <a:pt x="91018" y="53368"/>
                  </a:lnTo>
                  <a:lnTo>
                    <a:pt x="91018" y="45319"/>
                  </a:lnTo>
                  <a:lnTo>
                    <a:pt x="93680" y="42657"/>
                  </a:lnTo>
                  <a:lnTo>
                    <a:pt x="101729" y="42657"/>
                  </a:lnTo>
                  <a:lnTo>
                    <a:pt x="107117" y="39994"/>
                  </a:lnTo>
                  <a:lnTo>
                    <a:pt x="117828" y="39994"/>
                  </a:lnTo>
                  <a:lnTo>
                    <a:pt x="120490" y="37332"/>
                  </a:lnTo>
                  <a:lnTo>
                    <a:pt x="136589" y="37332"/>
                  </a:lnTo>
                  <a:lnTo>
                    <a:pt x="144639" y="34670"/>
                  </a:lnTo>
                  <a:lnTo>
                    <a:pt x="160739" y="32009"/>
                  </a:lnTo>
                  <a:lnTo>
                    <a:pt x="174176" y="29346"/>
                  </a:lnTo>
                  <a:lnTo>
                    <a:pt x="184887" y="26684"/>
                  </a:lnTo>
                  <a:lnTo>
                    <a:pt x="195599" y="24022"/>
                  </a:lnTo>
                  <a:lnTo>
                    <a:pt x="219748" y="21360"/>
                  </a:lnTo>
                  <a:lnTo>
                    <a:pt x="230460" y="21360"/>
                  </a:lnTo>
                  <a:lnTo>
                    <a:pt x="233121" y="24022"/>
                  </a:lnTo>
                  <a:lnTo>
                    <a:pt x="233121" y="26684"/>
                  </a:lnTo>
                  <a:lnTo>
                    <a:pt x="235783" y="26684"/>
                  </a:lnTo>
                  <a:lnTo>
                    <a:pt x="238445" y="29346"/>
                  </a:lnTo>
                  <a:lnTo>
                    <a:pt x="241108" y="32009"/>
                  </a:lnTo>
                  <a:lnTo>
                    <a:pt x="243770" y="34670"/>
                  </a:lnTo>
                  <a:lnTo>
                    <a:pt x="246432" y="37332"/>
                  </a:lnTo>
                  <a:lnTo>
                    <a:pt x="249094" y="39994"/>
                  </a:lnTo>
                  <a:lnTo>
                    <a:pt x="251756" y="42657"/>
                  </a:lnTo>
                  <a:lnTo>
                    <a:pt x="254418" y="45319"/>
                  </a:lnTo>
                  <a:lnTo>
                    <a:pt x="259805" y="47981"/>
                  </a:lnTo>
                  <a:lnTo>
                    <a:pt x="262468" y="53368"/>
                  </a:lnTo>
                  <a:lnTo>
                    <a:pt x="267855" y="56030"/>
                  </a:lnTo>
                  <a:lnTo>
                    <a:pt x="270517" y="58692"/>
                  </a:lnTo>
                  <a:lnTo>
                    <a:pt x="275905" y="64080"/>
                  </a:lnTo>
                  <a:lnTo>
                    <a:pt x="281292" y="64080"/>
                  </a:lnTo>
                  <a:lnTo>
                    <a:pt x="283954" y="61418"/>
                  </a:lnTo>
                  <a:lnTo>
                    <a:pt x="289342" y="61418"/>
                  </a:lnTo>
                  <a:lnTo>
                    <a:pt x="294729" y="58756"/>
                  </a:lnTo>
                  <a:lnTo>
                    <a:pt x="297392" y="56094"/>
                  </a:lnTo>
                  <a:lnTo>
                    <a:pt x="302779" y="53432"/>
                  </a:lnTo>
                  <a:lnTo>
                    <a:pt x="310829" y="50770"/>
                  </a:lnTo>
                  <a:lnTo>
                    <a:pt x="318878" y="48108"/>
                  </a:lnTo>
                  <a:lnTo>
                    <a:pt x="324266" y="45446"/>
                  </a:lnTo>
                  <a:lnTo>
                    <a:pt x="329653" y="42783"/>
                  </a:lnTo>
                  <a:lnTo>
                    <a:pt x="335041" y="40121"/>
                  </a:lnTo>
                  <a:lnTo>
                    <a:pt x="343090" y="37459"/>
                  </a:lnTo>
                  <a:lnTo>
                    <a:pt x="351140" y="32072"/>
                  </a:lnTo>
                  <a:lnTo>
                    <a:pt x="359190" y="29410"/>
                  </a:lnTo>
                  <a:lnTo>
                    <a:pt x="364577" y="26748"/>
                  </a:lnTo>
                  <a:lnTo>
                    <a:pt x="372627" y="21360"/>
                  </a:lnTo>
                  <a:lnTo>
                    <a:pt x="380676" y="18698"/>
                  </a:lnTo>
                  <a:lnTo>
                    <a:pt x="388726" y="13311"/>
                  </a:lnTo>
                  <a:lnTo>
                    <a:pt x="394113" y="10648"/>
                  </a:lnTo>
                  <a:lnTo>
                    <a:pt x="399501" y="7986"/>
                  </a:lnTo>
                  <a:lnTo>
                    <a:pt x="407550" y="7986"/>
                  </a:lnTo>
                  <a:lnTo>
                    <a:pt x="412938" y="5324"/>
                  </a:lnTo>
                  <a:lnTo>
                    <a:pt x="418325" y="2662"/>
                  </a:lnTo>
                  <a:lnTo>
                    <a:pt x="426375" y="2662"/>
                  </a:lnTo>
                  <a:lnTo>
                    <a:pt x="434425" y="0"/>
                  </a:lnTo>
                  <a:lnTo>
                    <a:pt x="439812" y="2662"/>
                  </a:lnTo>
                  <a:lnTo>
                    <a:pt x="445199" y="5324"/>
                  </a:lnTo>
                  <a:lnTo>
                    <a:pt x="447862" y="10712"/>
                  </a:lnTo>
                  <a:lnTo>
                    <a:pt x="453249" y="10712"/>
                  </a:lnTo>
                  <a:lnTo>
                    <a:pt x="458637" y="16099"/>
                  </a:lnTo>
                  <a:lnTo>
                    <a:pt x="466686" y="21487"/>
                  </a:lnTo>
                  <a:lnTo>
                    <a:pt x="472074" y="26874"/>
                  </a:lnTo>
                  <a:lnTo>
                    <a:pt x="480123" y="32262"/>
                  </a:lnTo>
                  <a:lnTo>
                    <a:pt x="485511" y="34924"/>
                  </a:lnTo>
                  <a:lnTo>
                    <a:pt x="490899" y="37586"/>
                  </a:lnTo>
                  <a:lnTo>
                    <a:pt x="498948" y="42974"/>
                  </a:lnTo>
                  <a:lnTo>
                    <a:pt x="504336" y="48361"/>
                  </a:lnTo>
                  <a:lnTo>
                    <a:pt x="512385" y="51023"/>
                  </a:lnTo>
                  <a:lnTo>
                    <a:pt x="517773" y="56411"/>
                  </a:lnTo>
                  <a:lnTo>
                    <a:pt x="525822" y="61798"/>
                  </a:lnTo>
                  <a:lnTo>
                    <a:pt x="531210" y="64460"/>
                  </a:lnTo>
                  <a:lnTo>
                    <a:pt x="539259" y="69848"/>
                  </a:lnTo>
                  <a:lnTo>
                    <a:pt x="541921" y="72510"/>
                  </a:lnTo>
                  <a:lnTo>
                    <a:pt x="549971" y="75172"/>
                  </a:lnTo>
                  <a:lnTo>
                    <a:pt x="555359" y="77834"/>
                  </a:lnTo>
                  <a:lnTo>
                    <a:pt x="560746" y="80496"/>
                  </a:lnTo>
                  <a:lnTo>
                    <a:pt x="563408" y="80496"/>
                  </a:lnTo>
                  <a:lnTo>
                    <a:pt x="566070" y="83158"/>
                  </a:lnTo>
                  <a:lnTo>
                    <a:pt x="571458" y="83158"/>
                  </a:lnTo>
                  <a:lnTo>
                    <a:pt x="574120" y="85820"/>
                  </a:lnTo>
                  <a:lnTo>
                    <a:pt x="582170" y="88482"/>
                  </a:lnTo>
                  <a:lnTo>
                    <a:pt x="587557" y="91144"/>
                  </a:lnTo>
                  <a:lnTo>
                    <a:pt x="592944" y="93807"/>
                  </a:lnTo>
                  <a:lnTo>
                    <a:pt x="598332" y="96469"/>
                  </a:lnTo>
                  <a:lnTo>
                    <a:pt x="600994" y="96469"/>
                  </a:lnTo>
                  <a:lnTo>
                    <a:pt x="609044" y="99131"/>
                  </a:lnTo>
                  <a:lnTo>
                    <a:pt x="611706" y="101792"/>
                  </a:lnTo>
                  <a:lnTo>
                    <a:pt x="617094" y="104455"/>
                  </a:lnTo>
                  <a:lnTo>
                    <a:pt x="625143" y="104455"/>
                  </a:lnTo>
                  <a:lnTo>
                    <a:pt x="630531" y="109842"/>
                  </a:lnTo>
                  <a:lnTo>
                    <a:pt x="638580" y="112504"/>
                  </a:lnTo>
                  <a:lnTo>
                    <a:pt x="643968" y="115167"/>
                  </a:lnTo>
                  <a:lnTo>
                    <a:pt x="649355" y="117828"/>
                  </a:lnTo>
                  <a:lnTo>
                    <a:pt x="652017" y="117828"/>
                  </a:lnTo>
                  <a:lnTo>
                    <a:pt x="657405" y="120490"/>
                  </a:lnTo>
                  <a:lnTo>
                    <a:pt x="660067" y="120490"/>
                  </a:lnTo>
                  <a:lnTo>
                    <a:pt x="662729" y="123152"/>
                  </a:lnTo>
                  <a:lnTo>
                    <a:pt x="665391" y="123152"/>
                  </a:lnTo>
                  <a:lnTo>
                    <a:pt x="668053" y="125815"/>
                  </a:lnTo>
                  <a:lnTo>
                    <a:pt x="670715" y="125815"/>
                  </a:lnTo>
                  <a:lnTo>
                    <a:pt x="673377" y="128477"/>
                  </a:lnTo>
                  <a:lnTo>
                    <a:pt x="676039" y="133864"/>
                  </a:lnTo>
                  <a:lnTo>
                    <a:pt x="678701" y="139252"/>
                  </a:lnTo>
                  <a:lnTo>
                    <a:pt x="684089" y="147301"/>
                  </a:lnTo>
                  <a:lnTo>
                    <a:pt x="686751" y="152689"/>
                  </a:lnTo>
                  <a:lnTo>
                    <a:pt x="689413" y="158076"/>
                  </a:lnTo>
                  <a:lnTo>
                    <a:pt x="694800" y="166126"/>
                  </a:lnTo>
                  <a:lnTo>
                    <a:pt x="697463" y="174176"/>
                  </a:lnTo>
                  <a:lnTo>
                    <a:pt x="702850" y="179563"/>
                  </a:lnTo>
                  <a:lnTo>
                    <a:pt x="705512" y="187613"/>
                  </a:lnTo>
                  <a:lnTo>
                    <a:pt x="710900" y="193000"/>
                  </a:lnTo>
                  <a:lnTo>
                    <a:pt x="716287" y="203712"/>
                  </a:lnTo>
                  <a:lnTo>
                    <a:pt x="718949" y="209099"/>
                  </a:lnTo>
                  <a:lnTo>
                    <a:pt x="721611" y="214487"/>
                  </a:lnTo>
                  <a:lnTo>
                    <a:pt x="726999" y="217149"/>
                  </a:lnTo>
                  <a:lnTo>
                    <a:pt x="726999" y="219811"/>
                  </a:lnTo>
                  <a:lnTo>
                    <a:pt x="729661" y="219811"/>
                  </a:lnTo>
                  <a:lnTo>
                    <a:pt x="729661" y="222473"/>
                  </a:lnTo>
                  <a:lnTo>
                    <a:pt x="732323" y="225135"/>
                  </a:lnTo>
                  <a:lnTo>
                    <a:pt x="737710" y="225135"/>
                  </a:lnTo>
                  <a:lnTo>
                    <a:pt x="740372" y="227797"/>
                  </a:lnTo>
                  <a:lnTo>
                    <a:pt x="743035" y="227797"/>
                  </a:lnTo>
                  <a:lnTo>
                    <a:pt x="745697" y="230460"/>
                  </a:lnTo>
                  <a:lnTo>
                    <a:pt x="748359" y="230460"/>
                  </a:lnTo>
                  <a:lnTo>
                    <a:pt x="751021" y="235847"/>
                  </a:lnTo>
                  <a:lnTo>
                    <a:pt x="753683" y="235847"/>
                  </a:lnTo>
                  <a:lnTo>
                    <a:pt x="756345" y="238509"/>
                  </a:lnTo>
                  <a:lnTo>
                    <a:pt x="759007" y="238509"/>
                  </a:lnTo>
                  <a:lnTo>
                    <a:pt x="761669" y="241171"/>
                  </a:lnTo>
                  <a:lnTo>
                    <a:pt x="764331" y="243833"/>
                  </a:lnTo>
                  <a:lnTo>
                    <a:pt x="766993" y="246495"/>
                  </a:lnTo>
                  <a:lnTo>
                    <a:pt x="766993" y="257207"/>
                  </a:lnTo>
                  <a:lnTo>
                    <a:pt x="769655" y="254545"/>
                  </a:lnTo>
                  <a:lnTo>
                    <a:pt x="772318" y="251882"/>
                  </a:lnTo>
                  <a:lnTo>
                    <a:pt x="772318" y="254545"/>
                  </a:lnTo>
                  <a:lnTo>
                    <a:pt x="774979" y="257207"/>
                  </a:lnTo>
                  <a:lnTo>
                    <a:pt x="780367" y="257207"/>
                  </a:lnTo>
                  <a:lnTo>
                    <a:pt x="783029" y="259869"/>
                  </a:lnTo>
                  <a:lnTo>
                    <a:pt x="785691" y="262531"/>
                  </a:lnTo>
                  <a:lnTo>
                    <a:pt x="793741" y="262531"/>
                  </a:lnTo>
                  <a:lnTo>
                    <a:pt x="793741" y="270580"/>
                  </a:lnTo>
                  <a:lnTo>
                    <a:pt x="796403" y="270580"/>
                  </a:lnTo>
                  <a:lnTo>
                    <a:pt x="799065" y="273243"/>
                  </a:lnTo>
                  <a:lnTo>
                    <a:pt x="799065" y="275905"/>
                  </a:lnTo>
                  <a:lnTo>
                    <a:pt x="804453" y="275905"/>
                  </a:lnTo>
                  <a:lnTo>
                    <a:pt x="804453" y="278567"/>
                  </a:lnTo>
                  <a:lnTo>
                    <a:pt x="807115" y="281229"/>
                  </a:lnTo>
                  <a:lnTo>
                    <a:pt x="807115" y="291940"/>
                  </a:lnTo>
                  <a:lnTo>
                    <a:pt x="817826" y="291940"/>
                  </a:lnTo>
                  <a:lnTo>
                    <a:pt x="823214" y="294603"/>
                  </a:lnTo>
                  <a:lnTo>
                    <a:pt x="828601" y="294603"/>
                  </a:lnTo>
                  <a:lnTo>
                    <a:pt x="828601" y="297265"/>
                  </a:lnTo>
                  <a:lnTo>
                    <a:pt x="833989" y="297265"/>
                  </a:lnTo>
                  <a:lnTo>
                    <a:pt x="836651" y="299927"/>
                  </a:lnTo>
                  <a:lnTo>
                    <a:pt x="839313" y="297265"/>
                  </a:lnTo>
                  <a:lnTo>
                    <a:pt x="841975" y="297265"/>
                  </a:lnTo>
                  <a:lnTo>
                    <a:pt x="841975" y="286553"/>
                  </a:lnTo>
                  <a:lnTo>
                    <a:pt x="844637" y="286553"/>
                  </a:lnTo>
                  <a:lnTo>
                    <a:pt x="847299" y="289215"/>
                  </a:lnTo>
                  <a:lnTo>
                    <a:pt x="849961" y="289215"/>
                  </a:lnTo>
                  <a:lnTo>
                    <a:pt x="849961" y="291877"/>
                  </a:lnTo>
                  <a:lnTo>
                    <a:pt x="855349" y="291877"/>
                  </a:lnTo>
                  <a:lnTo>
                    <a:pt x="855349" y="289215"/>
                  </a:lnTo>
                  <a:lnTo>
                    <a:pt x="858011" y="291877"/>
                  </a:lnTo>
                  <a:lnTo>
                    <a:pt x="860673" y="291877"/>
                  </a:lnTo>
                  <a:lnTo>
                    <a:pt x="860673" y="297265"/>
                  </a:lnTo>
                  <a:lnTo>
                    <a:pt x="863335" y="299927"/>
                  </a:lnTo>
                  <a:lnTo>
                    <a:pt x="863335" y="302589"/>
                  </a:lnTo>
                  <a:lnTo>
                    <a:pt x="868722" y="299927"/>
                  </a:lnTo>
                  <a:lnTo>
                    <a:pt x="871385" y="297265"/>
                  </a:lnTo>
                  <a:lnTo>
                    <a:pt x="874047" y="299927"/>
                  </a:lnTo>
                  <a:lnTo>
                    <a:pt x="874047" y="302589"/>
                  </a:lnTo>
                  <a:lnTo>
                    <a:pt x="876709" y="299927"/>
                  </a:lnTo>
                  <a:lnTo>
                    <a:pt x="879370" y="299927"/>
                  </a:lnTo>
                  <a:lnTo>
                    <a:pt x="879370" y="302589"/>
                  </a:lnTo>
                  <a:lnTo>
                    <a:pt x="882033" y="299927"/>
                  </a:lnTo>
                  <a:lnTo>
                    <a:pt x="884695" y="299927"/>
                  </a:lnTo>
                  <a:lnTo>
                    <a:pt x="884695" y="297265"/>
                  </a:lnTo>
                  <a:lnTo>
                    <a:pt x="882033" y="297265"/>
                  </a:lnTo>
                  <a:lnTo>
                    <a:pt x="882033" y="291877"/>
                  </a:lnTo>
                  <a:lnTo>
                    <a:pt x="884695" y="289215"/>
                  </a:lnTo>
                  <a:lnTo>
                    <a:pt x="890082" y="289215"/>
                  </a:lnTo>
                  <a:lnTo>
                    <a:pt x="892745" y="286553"/>
                  </a:lnTo>
                  <a:lnTo>
                    <a:pt x="890082" y="283891"/>
                  </a:lnTo>
                  <a:lnTo>
                    <a:pt x="895470" y="283891"/>
                  </a:lnTo>
                  <a:lnTo>
                    <a:pt x="895470" y="278503"/>
                  </a:lnTo>
                  <a:lnTo>
                    <a:pt x="898132" y="275841"/>
                  </a:lnTo>
                  <a:lnTo>
                    <a:pt x="900794" y="273179"/>
                  </a:lnTo>
                  <a:lnTo>
                    <a:pt x="903456" y="267792"/>
                  </a:lnTo>
                  <a:lnTo>
                    <a:pt x="906118" y="267792"/>
                  </a:lnTo>
                  <a:lnTo>
                    <a:pt x="906118" y="265130"/>
                  </a:lnTo>
                  <a:lnTo>
                    <a:pt x="911506" y="265130"/>
                  </a:lnTo>
                  <a:lnTo>
                    <a:pt x="914168" y="267792"/>
                  </a:lnTo>
                  <a:lnTo>
                    <a:pt x="922217" y="267792"/>
                  </a:lnTo>
                  <a:lnTo>
                    <a:pt x="924880" y="270454"/>
                  </a:lnTo>
                  <a:lnTo>
                    <a:pt x="940979" y="270454"/>
                  </a:lnTo>
                  <a:lnTo>
                    <a:pt x="943641" y="273116"/>
                  </a:lnTo>
                  <a:lnTo>
                    <a:pt x="946303" y="270454"/>
                  </a:lnTo>
                  <a:lnTo>
                    <a:pt x="948965" y="270454"/>
                  </a:lnTo>
                  <a:lnTo>
                    <a:pt x="951627" y="267792"/>
                  </a:lnTo>
                  <a:lnTo>
                    <a:pt x="954289" y="265130"/>
                  </a:lnTo>
                  <a:lnTo>
                    <a:pt x="956951" y="265130"/>
                  </a:lnTo>
                  <a:lnTo>
                    <a:pt x="959613" y="262468"/>
                  </a:lnTo>
                  <a:lnTo>
                    <a:pt x="959613" y="259805"/>
                  </a:lnTo>
                  <a:lnTo>
                    <a:pt x="962275" y="259805"/>
                  </a:lnTo>
                  <a:lnTo>
                    <a:pt x="964937" y="257143"/>
                  </a:lnTo>
                  <a:lnTo>
                    <a:pt x="964937" y="259805"/>
                  </a:lnTo>
                  <a:lnTo>
                    <a:pt x="970325" y="259805"/>
                  </a:lnTo>
                  <a:lnTo>
                    <a:pt x="972987" y="257143"/>
                  </a:lnTo>
                  <a:lnTo>
                    <a:pt x="975649" y="257143"/>
                  </a:lnTo>
                  <a:lnTo>
                    <a:pt x="978311" y="254481"/>
                  </a:lnTo>
                  <a:lnTo>
                    <a:pt x="978311" y="251819"/>
                  </a:lnTo>
                  <a:lnTo>
                    <a:pt x="980973" y="249157"/>
                  </a:lnTo>
                  <a:lnTo>
                    <a:pt x="983635" y="249157"/>
                  </a:lnTo>
                  <a:lnTo>
                    <a:pt x="986297" y="251819"/>
                  </a:lnTo>
                  <a:lnTo>
                    <a:pt x="988959" y="254481"/>
                  </a:lnTo>
                  <a:lnTo>
                    <a:pt x="991621" y="254481"/>
                  </a:lnTo>
                  <a:lnTo>
                    <a:pt x="991621" y="257143"/>
                  </a:lnTo>
                  <a:lnTo>
                    <a:pt x="997009" y="257143"/>
                  </a:lnTo>
                  <a:lnTo>
                    <a:pt x="999671" y="254481"/>
                  </a:lnTo>
                  <a:lnTo>
                    <a:pt x="1002333" y="254481"/>
                  </a:lnTo>
                  <a:lnTo>
                    <a:pt x="1004995" y="251819"/>
                  </a:lnTo>
                  <a:lnTo>
                    <a:pt x="1010383" y="251819"/>
                  </a:lnTo>
                  <a:lnTo>
                    <a:pt x="1010383" y="254481"/>
                  </a:lnTo>
                  <a:lnTo>
                    <a:pt x="1015770" y="257143"/>
                  </a:lnTo>
                  <a:lnTo>
                    <a:pt x="1023820" y="257143"/>
                  </a:lnTo>
                  <a:lnTo>
                    <a:pt x="1023820" y="262531"/>
                  </a:lnTo>
                  <a:lnTo>
                    <a:pt x="1021158" y="265193"/>
                  </a:lnTo>
                  <a:lnTo>
                    <a:pt x="1023820" y="267855"/>
                  </a:lnTo>
                  <a:lnTo>
                    <a:pt x="1026482" y="265193"/>
                  </a:lnTo>
                  <a:lnTo>
                    <a:pt x="1029144" y="265193"/>
                  </a:lnTo>
                  <a:lnTo>
                    <a:pt x="1029144" y="267855"/>
                  </a:lnTo>
                  <a:lnTo>
                    <a:pt x="1034531" y="270517"/>
                  </a:lnTo>
                  <a:lnTo>
                    <a:pt x="1037193" y="270517"/>
                  </a:lnTo>
                  <a:lnTo>
                    <a:pt x="1039855" y="273179"/>
                  </a:lnTo>
                  <a:lnTo>
                    <a:pt x="1039855" y="275841"/>
                  </a:lnTo>
                  <a:lnTo>
                    <a:pt x="1042518" y="275841"/>
                  </a:lnTo>
                  <a:lnTo>
                    <a:pt x="1042518" y="281229"/>
                  </a:lnTo>
                  <a:lnTo>
                    <a:pt x="1045180" y="281229"/>
                  </a:lnTo>
                  <a:lnTo>
                    <a:pt x="1047842" y="283891"/>
                  </a:lnTo>
                  <a:lnTo>
                    <a:pt x="1055891" y="283891"/>
                  </a:lnTo>
                  <a:lnTo>
                    <a:pt x="1058553" y="286553"/>
                  </a:lnTo>
                  <a:lnTo>
                    <a:pt x="1061215" y="286553"/>
                  </a:lnTo>
                  <a:lnTo>
                    <a:pt x="1063878" y="283891"/>
                  </a:lnTo>
                  <a:lnTo>
                    <a:pt x="1063878" y="281229"/>
                  </a:lnTo>
                  <a:lnTo>
                    <a:pt x="1066540" y="281229"/>
                  </a:lnTo>
                  <a:lnTo>
                    <a:pt x="1069202" y="283891"/>
                  </a:lnTo>
                  <a:lnTo>
                    <a:pt x="1069202" y="286553"/>
                  </a:lnTo>
                  <a:lnTo>
                    <a:pt x="1071864" y="286553"/>
                  </a:lnTo>
                  <a:lnTo>
                    <a:pt x="1074526" y="283891"/>
                  </a:lnTo>
                  <a:lnTo>
                    <a:pt x="1079913" y="283891"/>
                  </a:lnTo>
                  <a:lnTo>
                    <a:pt x="1082575" y="281229"/>
                  </a:lnTo>
                  <a:lnTo>
                    <a:pt x="1082575" y="283891"/>
                  </a:lnTo>
                  <a:lnTo>
                    <a:pt x="1079913" y="286553"/>
                  </a:lnTo>
                  <a:lnTo>
                    <a:pt x="1079913" y="289215"/>
                  </a:lnTo>
                  <a:lnTo>
                    <a:pt x="1082575" y="291877"/>
                  </a:lnTo>
                  <a:lnTo>
                    <a:pt x="1085238" y="294539"/>
                  </a:lnTo>
                  <a:lnTo>
                    <a:pt x="1090625" y="294539"/>
                  </a:lnTo>
                  <a:lnTo>
                    <a:pt x="1093287" y="297201"/>
                  </a:lnTo>
                  <a:lnTo>
                    <a:pt x="1095949" y="297201"/>
                  </a:lnTo>
                  <a:lnTo>
                    <a:pt x="1098611" y="299863"/>
                  </a:lnTo>
                  <a:lnTo>
                    <a:pt x="1101273" y="302526"/>
                  </a:lnTo>
                  <a:lnTo>
                    <a:pt x="1103935" y="302526"/>
                  </a:lnTo>
                  <a:lnTo>
                    <a:pt x="1106597" y="305188"/>
                  </a:lnTo>
                  <a:lnTo>
                    <a:pt x="1111985" y="305188"/>
                  </a:lnTo>
                  <a:lnTo>
                    <a:pt x="1114647" y="307849"/>
                  </a:lnTo>
                  <a:lnTo>
                    <a:pt x="1117309" y="305188"/>
                  </a:lnTo>
                  <a:lnTo>
                    <a:pt x="1119971" y="307849"/>
                  </a:lnTo>
                  <a:lnTo>
                    <a:pt x="1117309" y="310511"/>
                  </a:lnTo>
                  <a:lnTo>
                    <a:pt x="1114647" y="313174"/>
                  </a:lnTo>
                  <a:lnTo>
                    <a:pt x="1117309" y="315836"/>
                  </a:lnTo>
                  <a:lnTo>
                    <a:pt x="1117309" y="318498"/>
                  </a:lnTo>
                  <a:lnTo>
                    <a:pt x="1119971" y="321160"/>
                  </a:lnTo>
                  <a:lnTo>
                    <a:pt x="1133408" y="321160"/>
                  </a:lnTo>
                  <a:lnTo>
                    <a:pt x="1133408" y="323822"/>
                  </a:lnTo>
                  <a:lnTo>
                    <a:pt x="1136070" y="323822"/>
                  </a:lnTo>
                  <a:lnTo>
                    <a:pt x="1136070" y="326484"/>
                  </a:lnTo>
                  <a:lnTo>
                    <a:pt x="1138732" y="329146"/>
                  </a:lnTo>
                  <a:lnTo>
                    <a:pt x="1138732" y="331808"/>
                  </a:lnTo>
                  <a:lnTo>
                    <a:pt x="1141394" y="334470"/>
                  </a:lnTo>
                  <a:lnTo>
                    <a:pt x="1141394" y="339858"/>
                  </a:lnTo>
                  <a:lnTo>
                    <a:pt x="1152106" y="339858"/>
                  </a:lnTo>
                  <a:lnTo>
                    <a:pt x="1154768" y="337196"/>
                  </a:lnTo>
                  <a:lnTo>
                    <a:pt x="1157430" y="337196"/>
                  </a:lnTo>
                  <a:lnTo>
                    <a:pt x="1160092" y="339858"/>
                  </a:lnTo>
                  <a:lnTo>
                    <a:pt x="1162754" y="337196"/>
                  </a:lnTo>
                  <a:lnTo>
                    <a:pt x="1162754" y="334534"/>
                  </a:lnTo>
                  <a:lnTo>
                    <a:pt x="1160092" y="331872"/>
                  </a:lnTo>
                  <a:lnTo>
                    <a:pt x="1160092" y="329209"/>
                  </a:lnTo>
                  <a:lnTo>
                    <a:pt x="1157430" y="326547"/>
                  </a:lnTo>
                  <a:lnTo>
                    <a:pt x="1157430" y="323885"/>
                  </a:lnTo>
                  <a:lnTo>
                    <a:pt x="1160092" y="323885"/>
                  </a:lnTo>
                  <a:lnTo>
                    <a:pt x="1157430" y="321223"/>
                  </a:lnTo>
                  <a:lnTo>
                    <a:pt x="1157430" y="315836"/>
                  </a:lnTo>
                  <a:lnTo>
                    <a:pt x="1154768" y="313174"/>
                  </a:lnTo>
                  <a:lnTo>
                    <a:pt x="1154768" y="310511"/>
                  </a:lnTo>
                  <a:lnTo>
                    <a:pt x="1157430" y="310511"/>
                  </a:lnTo>
                  <a:lnTo>
                    <a:pt x="1157430" y="299800"/>
                  </a:lnTo>
                  <a:lnTo>
                    <a:pt x="1160092" y="299800"/>
                  </a:lnTo>
                  <a:lnTo>
                    <a:pt x="1160092" y="297138"/>
                  </a:lnTo>
                  <a:lnTo>
                    <a:pt x="1162754" y="294476"/>
                  </a:lnTo>
                  <a:lnTo>
                    <a:pt x="1165416" y="291814"/>
                  </a:lnTo>
                  <a:lnTo>
                    <a:pt x="1168079" y="291814"/>
                  </a:lnTo>
                  <a:lnTo>
                    <a:pt x="1168079" y="289152"/>
                  </a:lnTo>
                  <a:lnTo>
                    <a:pt x="1170741" y="291814"/>
                  </a:lnTo>
                  <a:lnTo>
                    <a:pt x="1178790" y="291814"/>
                  </a:lnTo>
                  <a:lnTo>
                    <a:pt x="1178790" y="294476"/>
                  </a:lnTo>
                  <a:lnTo>
                    <a:pt x="1181452" y="294476"/>
                  </a:lnTo>
                  <a:lnTo>
                    <a:pt x="1181452" y="297138"/>
                  </a:lnTo>
                  <a:lnTo>
                    <a:pt x="1178790" y="299800"/>
                  </a:lnTo>
                  <a:lnTo>
                    <a:pt x="1178790" y="307849"/>
                  </a:lnTo>
                  <a:lnTo>
                    <a:pt x="1181452" y="310511"/>
                  </a:lnTo>
                  <a:lnTo>
                    <a:pt x="1184114" y="310511"/>
                  </a:lnTo>
                  <a:lnTo>
                    <a:pt x="1186776" y="305124"/>
                  </a:lnTo>
                  <a:lnTo>
                    <a:pt x="1189439" y="299737"/>
                  </a:lnTo>
                  <a:lnTo>
                    <a:pt x="1189439" y="297074"/>
                  </a:lnTo>
                  <a:lnTo>
                    <a:pt x="1192101" y="294412"/>
                  </a:lnTo>
                  <a:lnTo>
                    <a:pt x="1197488" y="294412"/>
                  </a:lnTo>
                  <a:lnTo>
                    <a:pt x="1197488" y="291750"/>
                  </a:lnTo>
                  <a:lnTo>
                    <a:pt x="1200150" y="289088"/>
                  </a:lnTo>
                  <a:lnTo>
                    <a:pt x="1200150" y="291750"/>
                  </a:lnTo>
                  <a:lnTo>
                    <a:pt x="1205538" y="291750"/>
                  </a:lnTo>
                  <a:lnTo>
                    <a:pt x="1208200" y="289088"/>
                  </a:lnTo>
                  <a:lnTo>
                    <a:pt x="1213587" y="289088"/>
                  </a:lnTo>
                  <a:lnTo>
                    <a:pt x="1216249" y="286426"/>
                  </a:lnTo>
                  <a:lnTo>
                    <a:pt x="1218911" y="289088"/>
                  </a:lnTo>
                  <a:lnTo>
                    <a:pt x="1218911" y="297138"/>
                  </a:lnTo>
                  <a:lnTo>
                    <a:pt x="1221574" y="297138"/>
                  </a:lnTo>
                  <a:lnTo>
                    <a:pt x="1221574" y="299800"/>
                  </a:lnTo>
                  <a:lnTo>
                    <a:pt x="1224236" y="302462"/>
                  </a:lnTo>
                  <a:lnTo>
                    <a:pt x="1224236" y="305124"/>
                  </a:lnTo>
                  <a:lnTo>
                    <a:pt x="1234947" y="305124"/>
                  </a:lnTo>
                  <a:lnTo>
                    <a:pt x="1237609" y="307786"/>
                  </a:lnTo>
                  <a:lnTo>
                    <a:pt x="1240271" y="310448"/>
                  </a:lnTo>
                  <a:lnTo>
                    <a:pt x="1240271" y="302399"/>
                  </a:lnTo>
                  <a:lnTo>
                    <a:pt x="1242934" y="299737"/>
                  </a:lnTo>
                  <a:lnTo>
                    <a:pt x="1245595" y="299737"/>
                  </a:lnTo>
                  <a:lnTo>
                    <a:pt x="1248257" y="302399"/>
                  </a:lnTo>
                  <a:lnTo>
                    <a:pt x="1250920" y="305061"/>
                  </a:lnTo>
                  <a:lnTo>
                    <a:pt x="1253582" y="307723"/>
                  </a:lnTo>
                  <a:lnTo>
                    <a:pt x="1256244" y="307723"/>
                  </a:lnTo>
                  <a:lnTo>
                    <a:pt x="1258906" y="305061"/>
                  </a:lnTo>
                  <a:lnTo>
                    <a:pt x="1258906" y="302399"/>
                  </a:lnTo>
                  <a:lnTo>
                    <a:pt x="1261568" y="299737"/>
                  </a:lnTo>
                  <a:lnTo>
                    <a:pt x="1261568" y="315836"/>
                  </a:lnTo>
                  <a:lnTo>
                    <a:pt x="1258906" y="315836"/>
                  </a:lnTo>
                  <a:lnTo>
                    <a:pt x="1256244" y="318498"/>
                  </a:lnTo>
                  <a:lnTo>
                    <a:pt x="1253582" y="321160"/>
                  </a:lnTo>
                  <a:lnTo>
                    <a:pt x="1250920" y="321160"/>
                  </a:lnTo>
                  <a:lnTo>
                    <a:pt x="1248257" y="323822"/>
                  </a:lnTo>
                  <a:lnTo>
                    <a:pt x="1245595" y="329209"/>
                  </a:lnTo>
                  <a:lnTo>
                    <a:pt x="1240208" y="329209"/>
                  </a:lnTo>
                  <a:lnTo>
                    <a:pt x="1237546" y="326547"/>
                  </a:lnTo>
                  <a:lnTo>
                    <a:pt x="1232158" y="326547"/>
                  </a:lnTo>
                  <a:lnTo>
                    <a:pt x="1229496" y="329209"/>
                  </a:lnTo>
                  <a:lnTo>
                    <a:pt x="1226834" y="331872"/>
                  </a:lnTo>
                  <a:lnTo>
                    <a:pt x="1224172" y="337259"/>
                  </a:lnTo>
                  <a:lnTo>
                    <a:pt x="1224172" y="345309"/>
                  </a:lnTo>
                  <a:lnTo>
                    <a:pt x="1221510" y="347971"/>
                  </a:lnTo>
                  <a:lnTo>
                    <a:pt x="1221510" y="364070"/>
                  </a:lnTo>
                  <a:lnTo>
                    <a:pt x="1218848" y="366732"/>
                  </a:lnTo>
                  <a:lnTo>
                    <a:pt x="1218848" y="372120"/>
                  </a:lnTo>
                  <a:lnTo>
                    <a:pt x="1216186" y="374782"/>
                  </a:lnTo>
                  <a:lnTo>
                    <a:pt x="1216186" y="382831"/>
                  </a:lnTo>
                  <a:lnTo>
                    <a:pt x="1213524" y="385493"/>
                  </a:lnTo>
                  <a:lnTo>
                    <a:pt x="1213524" y="388155"/>
                  </a:lnTo>
                  <a:lnTo>
                    <a:pt x="1210862" y="393543"/>
                  </a:lnTo>
                  <a:lnTo>
                    <a:pt x="1208200" y="398930"/>
                  </a:lnTo>
                  <a:lnTo>
                    <a:pt x="1205538" y="401593"/>
                  </a:lnTo>
                  <a:lnTo>
                    <a:pt x="1205538" y="406980"/>
                  </a:lnTo>
                  <a:lnTo>
                    <a:pt x="1202876" y="409642"/>
                  </a:lnTo>
                  <a:lnTo>
                    <a:pt x="1202876" y="415030"/>
                  </a:lnTo>
                  <a:lnTo>
                    <a:pt x="1205538" y="417692"/>
                  </a:lnTo>
                  <a:lnTo>
                    <a:pt x="1208200" y="417692"/>
                  </a:lnTo>
                  <a:lnTo>
                    <a:pt x="1210862" y="420354"/>
                  </a:lnTo>
                  <a:lnTo>
                    <a:pt x="1210862" y="423016"/>
                  </a:lnTo>
                  <a:lnTo>
                    <a:pt x="1213524" y="425678"/>
                  </a:lnTo>
                  <a:lnTo>
                    <a:pt x="1213524" y="428340"/>
                  </a:lnTo>
                  <a:lnTo>
                    <a:pt x="1210862" y="431002"/>
                  </a:lnTo>
                  <a:lnTo>
                    <a:pt x="1210862" y="433664"/>
                  </a:lnTo>
                  <a:lnTo>
                    <a:pt x="1205474" y="433664"/>
                  </a:lnTo>
                  <a:lnTo>
                    <a:pt x="1202812" y="436326"/>
                  </a:lnTo>
                  <a:lnTo>
                    <a:pt x="1200150" y="438988"/>
                  </a:lnTo>
                  <a:lnTo>
                    <a:pt x="1197488" y="438988"/>
                  </a:lnTo>
                  <a:lnTo>
                    <a:pt x="1194826" y="441650"/>
                  </a:lnTo>
                  <a:lnTo>
                    <a:pt x="1186776" y="441650"/>
                  </a:lnTo>
                  <a:lnTo>
                    <a:pt x="1184114" y="444312"/>
                  </a:lnTo>
                  <a:lnTo>
                    <a:pt x="1189502" y="452362"/>
                  </a:lnTo>
                  <a:lnTo>
                    <a:pt x="1194889" y="457750"/>
                  </a:lnTo>
                  <a:lnTo>
                    <a:pt x="1200277" y="463137"/>
                  </a:lnTo>
                  <a:lnTo>
                    <a:pt x="1205665" y="468525"/>
                  </a:lnTo>
                  <a:lnTo>
                    <a:pt x="1213714" y="473912"/>
                  </a:lnTo>
                  <a:lnTo>
                    <a:pt x="1224426" y="481962"/>
                  </a:lnTo>
                  <a:lnTo>
                    <a:pt x="1229813" y="487349"/>
                  </a:lnTo>
                  <a:lnTo>
                    <a:pt x="1235201" y="492736"/>
                  </a:lnTo>
                  <a:lnTo>
                    <a:pt x="1248638" y="503448"/>
                  </a:lnTo>
                  <a:lnTo>
                    <a:pt x="1254025" y="508836"/>
                  </a:lnTo>
                  <a:moveTo>
                    <a:pt x="1254469" y="507441"/>
                  </a:moveTo>
                  <a:lnTo>
                    <a:pt x="1262519" y="512829"/>
                  </a:lnTo>
                  <a:lnTo>
                    <a:pt x="1267906" y="520878"/>
                  </a:lnTo>
                  <a:lnTo>
                    <a:pt x="1273294" y="523541"/>
                  </a:lnTo>
                  <a:lnTo>
                    <a:pt x="1281343" y="528928"/>
                  </a:lnTo>
                  <a:lnTo>
                    <a:pt x="1284005" y="534316"/>
                  </a:lnTo>
                  <a:lnTo>
                    <a:pt x="1289393" y="536978"/>
                  </a:lnTo>
                  <a:lnTo>
                    <a:pt x="1294780" y="542365"/>
                  </a:lnTo>
                  <a:lnTo>
                    <a:pt x="1300168" y="547753"/>
                  </a:lnTo>
                  <a:lnTo>
                    <a:pt x="1305556" y="550415"/>
                  </a:lnTo>
                  <a:lnTo>
                    <a:pt x="1310943" y="555802"/>
                  </a:lnTo>
                  <a:lnTo>
                    <a:pt x="1316330" y="558465"/>
                  </a:lnTo>
                  <a:lnTo>
                    <a:pt x="1321718" y="563852"/>
                  </a:lnTo>
                  <a:lnTo>
                    <a:pt x="1327105" y="566514"/>
                  </a:lnTo>
                  <a:lnTo>
                    <a:pt x="1329767" y="571902"/>
                  </a:lnTo>
                  <a:lnTo>
                    <a:pt x="1332430" y="574564"/>
                  </a:lnTo>
                  <a:lnTo>
                    <a:pt x="1335092" y="574564"/>
                  </a:lnTo>
                  <a:lnTo>
                    <a:pt x="1332430" y="577226"/>
                  </a:lnTo>
                  <a:lnTo>
                    <a:pt x="1337817" y="587937"/>
                  </a:lnTo>
                  <a:lnTo>
                    <a:pt x="1343205" y="593325"/>
                  </a:lnTo>
                  <a:lnTo>
                    <a:pt x="1364628" y="606762"/>
                  </a:lnTo>
                  <a:lnTo>
                    <a:pt x="1367290" y="609424"/>
                  </a:lnTo>
                  <a:lnTo>
                    <a:pt x="1369952" y="617474"/>
                  </a:lnTo>
                  <a:lnTo>
                    <a:pt x="1367290" y="628186"/>
                  </a:lnTo>
                  <a:lnTo>
                    <a:pt x="1351191" y="641623"/>
                  </a:lnTo>
                  <a:lnTo>
                    <a:pt x="1348529" y="647010"/>
                  </a:lnTo>
                  <a:lnTo>
                    <a:pt x="1348529" y="652397"/>
                  </a:lnTo>
                  <a:lnTo>
                    <a:pt x="1367290" y="652397"/>
                  </a:lnTo>
                  <a:lnTo>
                    <a:pt x="1369952" y="655060"/>
                  </a:lnTo>
                  <a:lnTo>
                    <a:pt x="1372614" y="660447"/>
                  </a:lnTo>
                  <a:lnTo>
                    <a:pt x="1359177" y="673884"/>
                  </a:lnTo>
                  <a:lnTo>
                    <a:pt x="1343078" y="700695"/>
                  </a:lnTo>
                  <a:lnTo>
                    <a:pt x="1321655" y="711407"/>
                  </a:lnTo>
                  <a:lnTo>
                    <a:pt x="1313605" y="722118"/>
                  </a:lnTo>
                  <a:lnTo>
                    <a:pt x="1310943" y="727506"/>
                  </a:lnTo>
                  <a:lnTo>
                    <a:pt x="1300231" y="724844"/>
                  </a:lnTo>
                  <a:lnTo>
                    <a:pt x="1292182" y="724844"/>
                  </a:lnTo>
                  <a:lnTo>
                    <a:pt x="1281470" y="732893"/>
                  </a:lnTo>
                  <a:lnTo>
                    <a:pt x="1273421" y="732893"/>
                  </a:lnTo>
                  <a:lnTo>
                    <a:pt x="1259983" y="722182"/>
                  </a:lnTo>
                  <a:lnTo>
                    <a:pt x="1246546" y="698033"/>
                  </a:lnTo>
                  <a:lnTo>
                    <a:pt x="1233109" y="695371"/>
                  </a:lnTo>
                  <a:lnTo>
                    <a:pt x="1227722" y="689984"/>
                  </a:lnTo>
                  <a:lnTo>
                    <a:pt x="1225060" y="689984"/>
                  </a:lnTo>
                  <a:lnTo>
                    <a:pt x="1211623" y="703421"/>
                  </a:lnTo>
                  <a:lnTo>
                    <a:pt x="1198185" y="703421"/>
                  </a:lnTo>
                  <a:lnTo>
                    <a:pt x="1192798" y="708808"/>
                  </a:lnTo>
                  <a:lnTo>
                    <a:pt x="1198185" y="716858"/>
                  </a:lnTo>
                  <a:lnTo>
                    <a:pt x="1208897" y="735619"/>
                  </a:lnTo>
                  <a:lnTo>
                    <a:pt x="1203509" y="749056"/>
                  </a:lnTo>
                  <a:lnTo>
                    <a:pt x="1211559" y="765155"/>
                  </a:lnTo>
                  <a:lnTo>
                    <a:pt x="1211559" y="786579"/>
                  </a:lnTo>
                  <a:lnTo>
                    <a:pt x="1200847" y="794628"/>
                  </a:lnTo>
                  <a:lnTo>
                    <a:pt x="1195460" y="818777"/>
                  </a:lnTo>
                  <a:lnTo>
                    <a:pt x="1187410" y="826826"/>
                  </a:lnTo>
                  <a:lnTo>
                    <a:pt x="1163262" y="845588"/>
                  </a:lnTo>
                  <a:lnTo>
                    <a:pt x="1155212" y="859025"/>
                  </a:lnTo>
                  <a:lnTo>
                    <a:pt x="1141775" y="901935"/>
                  </a:lnTo>
                  <a:lnTo>
                    <a:pt x="1133725" y="909984"/>
                  </a:lnTo>
                  <a:lnTo>
                    <a:pt x="1131063" y="918034"/>
                  </a:lnTo>
                  <a:lnTo>
                    <a:pt x="1128401" y="931471"/>
                  </a:lnTo>
                  <a:lnTo>
                    <a:pt x="1120351" y="942183"/>
                  </a:lnTo>
                  <a:lnTo>
                    <a:pt x="1114964" y="958282"/>
                  </a:lnTo>
                  <a:lnTo>
                    <a:pt x="1104252" y="974381"/>
                  </a:lnTo>
                  <a:lnTo>
                    <a:pt x="1093541" y="982431"/>
                  </a:lnTo>
                  <a:lnTo>
                    <a:pt x="1088153" y="990480"/>
                  </a:lnTo>
                  <a:lnTo>
                    <a:pt x="1090815" y="995868"/>
                  </a:lnTo>
                  <a:lnTo>
                    <a:pt x="1096203" y="1001256"/>
                  </a:lnTo>
                  <a:lnTo>
                    <a:pt x="1112302" y="1001256"/>
                  </a:lnTo>
                  <a:lnTo>
                    <a:pt x="1120351" y="1006643"/>
                  </a:lnTo>
                  <a:lnTo>
                    <a:pt x="1123013" y="1012031"/>
                  </a:lnTo>
                  <a:lnTo>
                    <a:pt x="1120351" y="1028130"/>
                  </a:lnTo>
                  <a:lnTo>
                    <a:pt x="1123013" y="1033517"/>
                  </a:lnTo>
                  <a:lnTo>
                    <a:pt x="1125676" y="1038905"/>
                  </a:lnTo>
                  <a:lnTo>
                    <a:pt x="1133725" y="1041567"/>
                  </a:lnTo>
                  <a:lnTo>
                    <a:pt x="1139113" y="1049617"/>
                  </a:lnTo>
                  <a:lnTo>
                    <a:pt x="1147162" y="1044229"/>
                  </a:lnTo>
                  <a:lnTo>
                    <a:pt x="1152550" y="1044229"/>
                  </a:lnTo>
                  <a:lnTo>
                    <a:pt x="1152550" y="1065652"/>
                  </a:lnTo>
                  <a:lnTo>
                    <a:pt x="1155212" y="1076364"/>
                  </a:lnTo>
                  <a:lnTo>
                    <a:pt x="1157874" y="1079026"/>
                  </a:lnTo>
                  <a:lnTo>
                    <a:pt x="1173973" y="1084414"/>
                  </a:lnTo>
                  <a:lnTo>
                    <a:pt x="1176635" y="1084414"/>
                  </a:lnTo>
                  <a:lnTo>
                    <a:pt x="1182023" y="1087076"/>
                  </a:lnTo>
                  <a:lnTo>
                    <a:pt x="1184685" y="1095125"/>
                  </a:lnTo>
                  <a:lnTo>
                    <a:pt x="1160536" y="1129986"/>
                  </a:lnTo>
                  <a:lnTo>
                    <a:pt x="1147099" y="1154134"/>
                  </a:lnTo>
                  <a:lnTo>
                    <a:pt x="1144437" y="1159522"/>
                  </a:lnTo>
                  <a:lnTo>
                    <a:pt x="1136387" y="1156860"/>
                  </a:lnTo>
                  <a:lnTo>
                    <a:pt x="1128338" y="1146148"/>
                  </a:lnTo>
                  <a:lnTo>
                    <a:pt x="1109576" y="1151536"/>
                  </a:lnTo>
                  <a:lnTo>
                    <a:pt x="1093477" y="1146148"/>
                  </a:lnTo>
                  <a:lnTo>
                    <a:pt x="1085427" y="1151536"/>
                  </a:lnTo>
                  <a:lnTo>
                    <a:pt x="1080040" y="1151536"/>
                  </a:lnTo>
                  <a:lnTo>
                    <a:pt x="1066603" y="1146148"/>
                  </a:lnTo>
                  <a:lnTo>
                    <a:pt x="1058553" y="1143486"/>
                  </a:lnTo>
                  <a:lnTo>
                    <a:pt x="1012981" y="1146148"/>
                  </a:lnTo>
                  <a:lnTo>
                    <a:pt x="1004931" y="1148810"/>
                  </a:lnTo>
                  <a:lnTo>
                    <a:pt x="994220" y="1156860"/>
                  </a:lnTo>
                  <a:lnTo>
                    <a:pt x="988832" y="1156860"/>
                  </a:lnTo>
                  <a:lnTo>
                    <a:pt x="972733" y="1148810"/>
                  </a:lnTo>
                  <a:lnTo>
                    <a:pt x="959296" y="1148810"/>
                  </a:lnTo>
                  <a:lnTo>
                    <a:pt x="948585" y="1154198"/>
                  </a:lnTo>
                  <a:lnTo>
                    <a:pt x="943197" y="1159585"/>
                  </a:lnTo>
                  <a:lnTo>
                    <a:pt x="929823" y="1162247"/>
                  </a:lnTo>
                  <a:lnTo>
                    <a:pt x="927161" y="1172959"/>
                  </a:lnTo>
                  <a:lnTo>
                    <a:pt x="924499" y="1181009"/>
                  </a:lnTo>
                  <a:lnTo>
                    <a:pt x="913788" y="1189058"/>
                  </a:lnTo>
                  <a:lnTo>
                    <a:pt x="911125" y="1199770"/>
                  </a:lnTo>
                  <a:lnTo>
                    <a:pt x="903076" y="1205157"/>
                  </a:lnTo>
                  <a:lnTo>
                    <a:pt x="892364" y="1207819"/>
                  </a:lnTo>
                  <a:lnTo>
                    <a:pt x="886976" y="1205157"/>
                  </a:lnTo>
                  <a:lnTo>
                    <a:pt x="884315" y="1197108"/>
                  </a:lnTo>
                  <a:lnTo>
                    <a:pt x="884315" y="1191720"/>
                  </a:lnTo>
                  <a:lnTo>
                    <a:pt x="870877" y="1194382"/>
                  </a:lnTo>
                  <a:lnTo>
                    <a:pt x="868215" y="1202432"/>
                  </a:lnTo>
                  <a:lnTo>
                    <a:pt x="878927" y="1210482"/>
                  </a:lnTo>
                  <a:lnTo>
                    <a:pt x="878927" y="1213144"/>
                  </a:lnTo>
                  <a:lnTo>
                    <a:pt x="876265" y="1221193"/>
                  </a:lnTo>
                  <a:lnTo>
                    <a:pt x="876265" y="1231905"/>
                  </a:lnTo>
                  <a:lnTo>
                    <a:pt x="870877" y="1242617"/>
                  </a:lnTo>
                  <a:lnTo>
                    <a:pt x="873539" y="1253328"/>
                  </a:lnTo>
                  <a:lnTo>
                    <a:pt x="870877" y="1261378"/>
                  </a:lnTo>
                  <a:lnTo>
                    <a:pt x="862828" y="1266765"/>
                  </a:lnTo>
                  <a:lnTo>
                    <a:pt x="844067" y="1288188"/>
                  </a:lnTo>
                  <a:lnTo>
                    <a:pt x="849454" y="1309612"/>
                  </a:lnTo>
                  <a:lnTo>
                    <a:pt x="846792" y="1315000"/>
                  </a:lnTo>
                  <a:lnTo>
                    <a:pt x="838742" y="1320387"/>
                  </a:lnTo>
                  <a:lnTo>
                    <a:pt x="836080" y="1325775"/>
                  </a:lnTo>
                  <a:lnTo>
                    <a:pt x="836080" y="1331162"/>
                  </a:lnTo>
                  <a:lnTo>
                    <a:pt x="822643" y="1336549"/>
                  </a:lnTo>
                  <a:lnTo>
                    <a:pt x="817256" y="1344599"/>
                  </a:lnTo>
                  <a:lnTo>
                    <a:pt x="809206" y="1344599"/>
                  </a:lnTo>
                  <a:lnTo>
                    <a:pt x="803819" y="1358036"/>
                  </a:lnTo>
                  <a:lnTo>
                    <a:pt x="790381" y="1355374"/>
                  </a:lnTo>
                  <a:lnTo>
                    <a:pt x="782332" y="1360762"/>
                  </a:lnTo>
                  <a:lnTo>
                    <a:pt x="771620" y="1347325"/>
                  </a:lnTo>
                  <a:lnTo>
                    <a:pt x="763571" y="1349987"/>
                  </a:lnTo>
                  <a:lnTo>
                    <a:pt x="760908" y="1358036"/>
                  </a:lnTo>
                  <a:lnTo>
                    <a:pt x="750197" y="1360698"/>
                  </a:lnTo>
                  <a:lnTo>
                    <a:pt x="747535" y="1366086"/>
                  </a:lnTo>
                  <a:lnTo>
                    <a:pt x="744873" y="1379523"/>
                  </a:lnTo>
                  <a:lnTo>
                    <a:pt x="731436" y="1376861"/>
                  </a:lnTo>
                  <a:lnTo>
                    <a:pt x="731436" y="1387573"/>
                  </a:lnTo>
                  <a:lnTo>
                    <a:pt x="728774" y="1392960"/>
                  </a:lnTo>
                  <a:lnTo>
                    <a:pt x="712674" y="1376861"/>
                  </a:lnTo>
                  <a:lnTo>
                    <a:pt x="710012" y="1398284"/>
                  </a:lnTo>
                  <a:lnTo>
                    <a:pt x="701963" y="1395622"/>
                  </a:lnTo>
                  <a:lnTo>
                    <a:pt x="693913" y="1384910"/>
                  </a:lnTo>
                  <a:lnTo>
                    <a:pt x="688525" y="1392960"/>
                  </a:lnTo>
                  <a:lnTo>
                    <a:pt x="685864" y="1419771"/>
                  </a:lnTo>
                  <a:lnTo>
                    <a:pt x="675152" y="1422433"/>
                  </a:lnTo>
                  <a:lnTo>
                    <a:pt x="669764" y="1441194"/>
                  </a:lnTo>
                  <a:lnTo>
                    <a:pt x="656327" y="1438532"/>
                  </a:lnTo>
                  <a:lnTo>
                    <a:pt x="645616" y="1441194"/>
                  </a:lnTo>
                  <a:lnTo>
                    <a:pt x="629516" y="1441194"/>
                  </a:lnTo>
                  <a:lnTo>
                    <a:pt x="621467" y="1438532"/>
                  </a:lnTo>
                  <a:lnTo>
                    <a:pt x="616079" y="1433145"/>
                  </a:lnTo>
                  <a:lnTo>
                    <a:pt x="613417" y="1427757"/>
                  </a:lnTo>
                  <a:lnTo>
                    <a:pt x="618805" y="1419707"/>
                  </a:lnTo>
                  <a:lnTo>
                    <a:pt x="616143" y="1417045"/>
                  </a:lnTo>
                  <a:lnTo>
                    <a:pt x="608093" y="1417045"/>
                  </a:lnTo>
                  <a:lnTo>
                    <a:pt x="597381" y="1419707"/>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2" name="Freeform: Shape 251">
              <a:extLst>
                <a:ext uri="{FF2B5EF4-FFF2-40B4-BE49-F238E27FC236}">
                  <a16:creationId xmlns:a16="http://schemas.microsoft.com/office/drawing/2014/main" id="{D691EF10-08D6-F857-CFE5-EBD4121F1E85}"/>
                </a:ext>
              </a:extLst>
            </p:cNvPr>
            <p:cNvSpPr/>
            <p:nvPr/>
          </p:nvSpPr>
          <p:spPr>
            <a:xfrm>
              <a:off x="5173085" y="3776780"/>
              <a:ext cx="281545" cy="241297"/>
            </a:xfrm>
            <a:custGeom>
              <a:avLst/>
              <a:gdLst>
                <a:gd name="connsiteX0" fmla="*/ 85820 w 281545"/>
                <a:gd name="connsiteY0" fmla="*/ 241298 h 241297"/>
                <a:gd name="connsiteX1" fmla="*/ 85820 w 281545"/>
                <a:gd name="connsiteY1" fmla="*/ 238636 h 241297"/>
                <a:gd name="connsiteX2" fmla="*/ 83095 w 281545"/>
                <a:gd name="connsiteY2" fmla="*/ 235973 h 241297"/>
                <a:gd name="connsiteX3" fmla="*/ 80433 w 281545"/>
                <a:gd name="connsiteY3" fmla="*/ 235973 h 241297"/>
                <a:gd name="connsiteX4" fmla="*/ 77770 w 281545"/>
                <a:gd name="connsiteY4" fmla="*/ 233248 h 241297"/>
                <a:gd name="connsiteX5" fmla="*/ 75045 w 281545"/>
                <a:gd name="connsiteY5" fmla="*/ 233248 h 241297"/>
                <a:gd name="connsiteX6" fmla="*/ 72383 w 281545"/>
                <a:gd name="connsiteY6" fmla="*/ 230586 h 241297"/>
                <a:gd name="connsiteX7" fmla="*/ 69721 w 281545"/>
                <a:gd name="connsiteY7" fmla="*/ 230586 h 241297"/>
                <a:gd name="connsiteX8" fmla="*/ 67059 w 281545"/>
                <a:gd name="connsiteY8" fmla="*/ 227924 h 241297"/>
                <a:gd name="connsiteX9" fmla="*/ 64333 w 281545"/>
                <a:gd name="connsiteY9" fmla="*/ 227924 h 241297"/>
                <a:gd name="connsiteX10" fmla="*/ 61671 w 281545"/>
                <a:gd name="connsiteY10" fmla="*/ 225262 h 241297"/>
                <a:gd name="connsiteX11" fmla="*/ 61671 w 281545"/>
                <a:gd name="connsiteY11" fmla="*/ 222536 h 241297"/>
                <a:gd name="connsiteX12" fmla="*/ 61671 w 281545"/>
                <a:gd name="connsiteY12" fmla="*/ 219874 h 241297"/>
                <a:gd name="connsiteX13" fmla="*/ 61671 w 281545"/>
                <a:gd name="connsiteY13" fmla="*/ 217212 h 241297"/>
                <a:gd name="connsiteX14" fmla="*/ 61671 w 281545"/>
                <a:gd name="connsiteY14" fmla="*/ 214487 h 241297"/>
                <a:gd name="connsiteX15" fmla="*/ 59009 w 281545"/>
                <a:gd name="connsiteY15" fmla="*/ 211825 h 241297"/>
                <a:gd name="connsiteX16" fmla="*/ 59009 w 281545"/>
                <a:gd name="connsiteY16" fmla="*/ 209163 h 241297"/>
                <a:gd name="connsiteX17" fmla="*/ 56284 w 281545"/>
                <a:gd name="connsiteY17" fmla="*/ 203775 h 241297"/>
                <a:gd name="connsiteX18" fmla="*/ 56284 w 281545"/>
                <a:gd name="connsiteY18" fmla="*/ 201113 h 241297"/>
                <a:gd name="connsiteX19" fmla="*/ 53621 w 281545"/>
                <a:gd name="connsiteY19" fmla="*/ 201113 h 241297"/>
                <a:gd name="connsiteX20" fmla="*/ 50959 w 281545"/>
                <a:gd name="connsiteY20" fmla="*/ 198451 h 241297"/>
                <a:gd name="connsiteX21" fmla="*/ 50959 w 281545"/>
                <a:gd name="connsiteY21" fmla="*/ 195726 h 241297"/>
                <a:gd name="connsiteX22" fmla="*/ 48234 w 281545"/>
                <a:gd name="connsiteY22" fmla="*/ 195726 h 241297"/>
                <a:gd name="connsiteX23" fmla="*/ 45572 w 281545"/>
                <a:gd name="connsiteY23" fmla="*/ 193064 h 241297"/>
                <a:gd name="connsiteX24" fmla="*/ 42910 w 281545"/>
                <a:gd name="connsiteY24" fmla="*/ 193064 h 241297"/>
                <a:gd name="connsiteX25" fmla="*/ 40184 w 281545"/>
                <a:gd name="connsiteY25" fmla="*/ 193064 h 241297"/>
                <a:gd name="connsiteX26" fmla="*/ 37522 w 281545"/>
                <a:gd name="connsiteY26" fmla="*/ 190401 h 241297"/>
                <a:gd name="connsiteX27" fmla="*/ 34860 w 281545"/>
                <a:gd name="connsiteY27" fmla="*/ 190401 h 241297"/>
                <a:gd name="connsiteX28" fmla="*/ 34860 w 281545"/>
                <a:gd name="connsiteY28" fmla="*/ 187676 h 241297"/>
                <a:gd name="connsiteX29" fmla="*/ 32198 w 281545"/>
                <a:gd name="connsiteY29" fmla="*/ 185014 h 241297"/>
                <a:gd name="connsiteX30" fmla="*/ 29473 w 281545"/>
                <a:gd name="connsiteY30" fmla="*/ 185014 h 241297"/>
                <a:gd name="connsiteX31" fmla="*/ 26811 w 281545"/>
                <a:gd name="connsiteY31" fmla="*/ 182352 h 241297"/>
                <a:gd name="connsiteX32" fmla="*/ 24149 w 281545"/>
                <a:gd name="connsiteY32" fmla="*/ 182352 h 241297"/>
                <a:gd name="connsiteX33" fmla="*/ 21423 w 281545"/>
                <a:gd name="connsiteY33" fmla="*/ 179627 h 241297"/>
                <a:gd name="connsiteX34" fmla="*/ 21423 w 281545"/>
                <a:gd name="connsiteY34" fmla="*/ 176964 h 241297"/>
                <a:gd name="connsiteX35" fmla="*/ 18761 w 281545"/>
                <a:gd name="connsiteY35" fmla="*/ 176964 h 241297"/>
                <a:gd name="connsiteX36" fmla="*/ 16099 w 281545"/>
                <a:gd name="connsiteY36" fmla="*/ 176964 h 241297"/>
                <a:gd name="connsiteX37" fmla="*/ 13374 w 281545"/>
                <a:gd name="connsiteY37" fmla="*/ 174302 h 241297"/>
                <a:gd name="connsiteX38" fmla="*/ 10712 w 281545"/>
                <a:gd name="connsiteY38" fmla="*/ 174302 h 241297"/>
                <a:gd name="connsiteX39" fmla="*/ 10712 w 281545"/>
                <a:gd name="connsiteY39" fmla="*/ 171577 h 241297"/>
                <a:gd name="connsiteX40" fmla="*/ 10712 w 281545"/>
                <a:gd name="connsiteY40" fmla="*/ 168915 h 241297"/>
                <a:gd name="connsiteX41" fmla="*/ 8049 w 281545"/>
                <a:gd name="connsiteY41" fmla="*/ 166253 h 241297"/>
                <a:gd name="connsiteX42" fmla="*/ 8049 w 281545"/>
                <a:gd name="connsiteY42" fmla="*/ 163591 h 241297"/>
                <a:gd name="connsiteX43" fmla="*/ 8049 w 281545"/>
                <a:gd name="connsiteY43" fmla="*/ 158203 h 241297"/>
                <a:gd name="connsiteX44" fmla="*/ 8049 w 281545"/>
                <a:gd name="connsiteY44" fmla="*/ 155541 h 241297"/>
                <a:gd name="connsiteX45" fmla="*/ 5387 w 281545"/>
                <a:gd name="connsiteY45" fmla="*/ 152815 h 241297"/>
                <a:gd name="connsiteX46" fmla="*/ 2662 w 281545"/>
                <a:gd name="connsiteY46" fmla="*/ 152815 h 241297"/>
                <a:gd name="connsiteX47" fmla="*/ 0 w 281545"/>
                <a:gd name="connsiteY47" fmla="*/ 150153 h 241297"/>
                <a:gd name="connsiteX48" fmla="*/ 10712 w 281545"/>
                <a:gd name="connsiteY48" fmla="*/ 139442 h 241297"/>
                <a:gd name="connsiteX49" fmla="*/ 26811 w 281545"/>
                <a:gd name="connsiteY49" fmla="*/ 128730 h 241297"/>
                <a:gd name="connsiteX50" fmla="*/ 24149 w 281545"/>
                <a:gd name="connsiteY50" fmla="*/ 120680 h 241297"/>
                <a:gd name="connsiteX51" fmla="*/ 21423 w 281545"/>
                <a:gd name="connsiteY51" fmla="*/ 117955 h 241297"/>
                <a:gd name="connsiteX52" fmla="*/ 21423 w 281545"/>
                <a:gd name="connsiteY52" fmla="*/ 115293 h 241297"/>
                <a:gd name="connsiteX53" fmla="*/ 18761 w 281545"/>
                <a:gd name="connsiteY53" fmla="*/ 112631 h 241297"/>
                <a:gd name="connsiteX54" fmla="*/ 18761 w 281545"/>
                <a:gd name="connsiteY54" fmla="*/ 109969 h 241297"/>
                <a:gd name="connsiteX55" fmla="*/ 16099 w 281545"/>
                <a:gd name="connsiteY55" fmla="*/ 104581 h 241297"/>
                <a:gd name="connsiteX56" fmla="*/ 16099 w 281545"/>
                <a:gd name="connsiteY56" fmla="*/ 99194 h 241297"/>
                <a:gd name="connsiteX57" fmla="*/ 18761 w 281545"/>
                <a:gd name="connsiteY57" fmla="*/ 99194 h 241297"/>
                <a:gd name="connsiteX58" fmla="*/ 21423 w 281545"/>
                <a:gd name="connsiteY58" fmla="*/ 96532 h 241297"/>
                <a:gd name="connsiteX59" fmla="*/ 21423 w 281545"/>
                <a:gd name="connsiteY59" fmla="*/ 93870 h 241297"/>
                <a:gd name="connsiteX60" fmla="*/ 21423 w 281545"/>
                <a:gd name="connsiteY60" fmla="*/ 91144 h 241297"/>
                <a:gd name="connsiteX61" fmla="*/ 21423 w 281545"/>
                <a:gd name="connsiteY61" fmla="*/ 88482 h 241297"/>
                <a:gd name="connsiteX62" fmla="*/ 24149 w 281545"/>
                <a:gd name="connsiteY62" fmla="*/ 83095 h 241297"/>
                <a:gd name="connsiteX63" fmla="*/ 24149 w 281545"/>
                <a:gd name="connsiteY63" fmla="*/ 80433 h 241297"/>
                <a:gd name="connsiteX64" fmla="*/ 24149 w 281545"/>
                <a:gd name="connsiteY64" fmla="*/ 77771 h 241297"/>
                <a:gd name="connsiteX65" fmla="*/ 24149 w 281545"/>
                <a:gd name="connsiteY65" fmla="*/ 75108 h 241297"/>
                <a:gd name="connsiteX66" fmla="*/ 24149 w 281545"/>
                <a:gd name="connsiteY66" fmla="*/ 72383 h 241297"/>
                <a:gd name="connsiteX67" fmla="*/ 24149 w 281545"/>
                <a:gd name="connsiteY67" fmla="*/ 69721 h 241297"/>
                <a:gd name="connsiteX68" fmla="*/ 24149 w 281545"/>
                <a:gd name="connsiteY68" fmla="*/ 67059 h 241297"/>
                <a:gd name="connsiteX69" fmla="*/ 24149 w 281545"/>
                <a:gd name="connsiteY69" fmla="*/ 64334 h 241297"/>
                <a:gd name="connsiteX70" fmla="*/ 24149 w 281545"/>
                <a:gd name="connsiteY70" fmla="*/ 61671 h 241297"/>
                <a:gd name="connsiteX71" fmla="*/ 26811 w 281545"/>
                <a:gd name="connsiteY71" fmla="*/ 59009 h 241297"/>
                <a:gd name="connsiteX72" fmla="*/ 29473 w 281545"/>
                <a:gd name="connsiteY72" fmla="*/ 56284 h 241297"/>
                <a:gd name="connsiteX73" fmla="*/ 32198 w 281545"/>
                <a:gd name="connsiteY73" fmla="*/ 53622 h 241297"/>
                <a:gd name="connsiteX74" fmla="*/ 34860 w 281545"/>
                <a:gd name="connsiteY74" fmla="*/ 50959 h 241297"/>
                <a:gd name="connsiteX75" fmla="*/ 37522 w 281545"/>
                <a:gd name="connsiteY75" fmla="*/ 50959 h 241297"/>
                <a:gd name="connsiteX76" fmla="*/ 37522 w 281545"/>
                <a:gd name="connsiteY76" fmla="*/ 48298 h 241297"/>
                <a:gd name="connsiteX77" fmla="*/ 37522 w 281545"/>
                <a:gd name="connsiteY77" fmla="*/ 45572 h 241297"/>
                <a:gd name="connsiteX78" fmla="*/ 40184 w 281545"/>
                <a:gd name="connsiteY78" fmla="*/ 42910 h 241297"/>
                <a:gd name="connsiteX79" fmla="*/ 40184 w 281545"/>
                <a:gd name="connsiteY79" fmla="*/ 40248 h 241297"/>
                <a:gd name="connsiteX80" fmla="*/ 40184 w 281545"/>
                <a:gd name="connsiteY80" fmla="*/ 37522 h 241297"/>
                <a:gd name="connsiteX81" fmla="*/ 42910 w 281545"/>
                <a:gd name="connsiteY81" fmla="*/ 37522 h 241297"/>
                <a:gd name="connsiteX82" fmla="*/ 45572 w 281545"/>
                <a:gd name="connsiteY82" fmla="*/ 37522 h 241297"/>
                <a:gd name="connsiteX83" fmla="*/ 45572 w 281545"/>
                <a:gd name="connsiteY83" fmla="*/ 34860 h 241297"/>
                <a:gd name="connsiteX84" fmla="*/ 48234 w 281545"/>
                <a:gd name="connsiteY84" fmla="*/ 32198 h 241297"/>
                <a:gd name="connsiteX85" fmla="*/ 50959 w 281545"/>
                <a:gd name="connsiteY85" fmla="*/ 32198 h 241297"/>
                <a:gd name="connsiteX86" fmla="*/ 50959 w 281545"/>
                <a:gd name="connsiteY86" fmla="*/ 29473 h 241297"/>
                <a:gd name="connsiteX87" fmla="*/ 53621 w 281545"/>
                <a:gd name="connsiteY87" fmla="*/ 29473 h 241297"/>
                <a:gd name="connsiteX88" fmla="*/ 53621 w 281545"/>
                <a:gd name="connsiteY88" fmla="*/ 26811 h 241297"/>
                <a:gd name="connsiteX89" fmla="*/ 53621 w 281545"/>
                <a:gd name="connsiteY89" fmla="*/ 24149 h 241297"/>
                <a:gd name="connsiteX90" fmla="*/ 56284 w 281545"/>
                <a:gd name="connsiteY90" fmla="*/ 24149 h 241297"/>
                <a:gd name="connsiteX91" fmla="*/ 56284 w 281545"/>
                <a:gd name="connsiteY91" fmla="*/ 21487 h 241297"/>
                <a:gd name="connsiteX92" fmla="*/ 56284 w 281545"/>
                <a:gd name="connsiteY92" fmla="*/ 18761 h 241297"/>
                <a:gd name="connsiteX93" fmla="*/ 56284 w 281545"/>
                <a:gd name="connsiteY93" fmla="*/ 16099 h 241297"/>
                <a:gd name="connsiteX94" fmla="*/ 56284 w 281545"/>
                <a:gd name="connsiteY94" fmla="*/ 13437 h 241297"/>
                <a:gd name="connsiteX95" fmla="*/ 56284 w 281545"/>
                <a:gd name="connsiteY95" fmla="*/ 10712 h 241297"/>
                <a:gd name="connsiteX96" fmla="*/ 59009 w 281545"/>
                <a:gd name="connsiteY96" fmla="*/ 8050 h 241297"/>
                <a:gd name="connsiteX97" fmla="*/ 61671 w 281545"/>
                <a:gd name="connsiteY97" fmla="*/ 8050 h 241297"/>
                <a:gd name="connsiteX98" fmla="*/ 64333 w 281545"/>
                <a:gd name="connsiteY98" fmla="*/ 8050 h 241297"/>
                <a:gd name="connsiteX99" fmla="*/ 67059 w 281545"/>
                <a:gd name="connsiteY99" fmla="*/ 8050 h 241297"/>
                <a:gd name="connsiteX100" fmla="*/ 67059 w 281545"/>
                <a:gd name="connsiteY100" fmla="*/ 5387 h 241297"/>
                <a:gd name="connsiteX101" fmla="*/ 69721 w 281545"/>
                <a:gd name="connsiteY101" fmla="*/ 2662 h 241297"/>
                <a:gd name="connsiteX102" fmla="*/ 69721 w 281545"/>
                <a:gd name="connsiteY102" fmla="*/ 0 h 241297"/>
                <a:gd name="connsiteX103" fmla="*/ 72383 w 281545"/>
                <a:gd name="connsiteY103" fmla="*/ 0 h 241297"/>
                <a:gd name="connsiteX104" fmla="*/ 75045 w 281545"/>
                <a:gd name="connsiteY104" fmla="*/ 0 h 241297"/>
                <a:gd name="connsiteX105" fmla="*/ 77770 w 281545"/>
                <a:gd name="connsiteY105" fmla="*/ 0 h 241297"/>
                <a:gd name="connsiteX106" fmla="*/ 77770 w 281545"/>
                <a:gd name="connsiteY106" fmla="*/ 2662 h 241297"/>
                <a:gd name="connsiteX107" fmla="*/ 77770 w 281545"/>
                <a:gd name="connsiteY107" fmla="*/ 5387 h 241297"/>
                <a:gd name="connsiteX108" fmla="*/ 75045 w 281545"/>
                <a:gd name="connsiteY108" fmla="*/ 8050 h 241297"/>
                <a:gd name="connsiteX109" fmla="*/ 75045 w 281545"/>
                <a:gd name="connsiteY109" fmla="*/ 10712 h 241297"/>
                <a:gd name="connsiteX110" fmla="*/ 77770 w 281545"/>
                <a:gd name="connsiteY110" fmla="*/ 10712 h 241297"/>
                <a:gd name="connsiteX111" fmla="*/ 77770 w 281545"/>
                <a:gd name="connsiteY111" fmla="*/ 8050 h 241297"/>
                <a:gd name="connsiteX112" fmla="*/ 80433 w 281545"/>
                <a:gd name="connsiteY112" fmla="*/ 8050 h 241297"/>
                <a:gd name="connsiteX113" fmla="*/ 83095 w 281545"/>
                <a:gd name="connsiteY113" fmla="*/ 10712 h 241297"/>
                <a:gd name="connsiteX114" fmla="*/ 83095 w 281545"/>
                <a:gd name="connsiteY114" fmla="*/ 13437 h 241297"/>
                <a:gd name="connsiteX115" fmla="*/ 80433 w 281545"/>
                <a:gd name="connsiteY115" fmla="*/ 13437 h 241297"/>
                <a:gd name="connsiteX116" fmla="*/ 83095 w 281545"/>
                <a:gd name="connsiteY116" fmla="*/ 16099 h 241297"/>
                <a:gd name="connsiteX117" fmla="*/ 85820 w 281545"/>
                <a:gd name="connsiteY117" fmla="*/ 16099 h 241297"/>
                <a:gd name="connsiteX118" fmla="*/ 88482 w 281545"/>
                <a:gd name="connsiteY118" fmla="*/ 16099 h 241297"/>
                <a:gd name="connsiteX119" fmla="*/ 88482 w 281545"/>
                <a:gd name="connsiteY119" fmla="*/ 18761 h 241297"/>
                <a:gd name="connsiteX120" fmla="*/ 91144 w 281545"/>
                <a:gd name="connsiteY120" fmla="*/ 18761 h 241297"/>
                <a:gd name="connsiteX121" fmla="*/ 93870 w 281545"/>
                <a:gd name="connsiteY121" fmla="*/ 21487 h 241297"/>
                <a:gd name="connsiteX122" fmla="*/ 96532 w 281545"/>
                <a:gd name="connsiteY122" fmla="*/ 24149 h 241297"/>
                <a:gd name="connsiteX123" fmla="*/ 99194 w 281545"/>
                <a:gd name="connsiteY123" fmla="*/ 24149 h 241297"/>
                <a:gd name="connsiteX124" fmla="*/ 101856 w 281545"/>
                <a:gd name="connsiteY124" fmla="*/ 26811 h 241297"/>
                <a:gd name="connsiteX125" fmla="*/ 104581 w 281545"/>
                <a:gd name="connsiteY125" fmla="*/ 26811 h 241297"/>
                <a:gd name="connsiteX126" fmla="*/ 107243 w 281545"/>
                <a:gd name="connsiteY126" fmla="*/ 26811 h 241297"/>
                <a:gd name="connsiteX127" fmla="*/ 109905 w 281545"/>
                <a:gd name="connsiteY127" fmla="*/ 29473 h 241297"/>
                <a:gd name="connsiteX128" fmla="*/ 109905 w 281545"/>
                <a:gd name="connsiteY128" fmla="*/ 32198 h 241297"/>
                <a:gd name="connsiteX129" fmla="*/ 112631 w 281545"/>
                <a:gd name="connsiteY129" fmla="*/ 32198 h 241297"/>
                <a:gd name="connsiteX130" fmla="*/ 115293 w 281545"/>
                <a:gd name="connsiteY130" fmla="*/ 32198 h 241297"/>
                <a:gd name="connsiteX131" fmla="*/ 117955 w 281545"/>
                <a:gd name="connsiteY131" fmla="*/ 32198 h 241297"/>
                <a:gd name="connsiteX132" fmla="*/ 120680 w 281545"/>
                <a:gd name="connsiteY132" fmla="*/ 34860 h 241297"/>
                <a:gd name="connsiteX133" fmla="*/ 123342 w 281545"/>
                <a:gd name="connsiteY133" fmla="*/ 34860 h 241297"/>
                <a:gd name="connsiteX134" fmla="*/ 126005 w 281545"/>
                <a:gd name="connsiteY134" fmla="*/ 34860 h 241297"/>
                <a:gd name="connsiteX135" fmla="*/ 128667 w 281545"/>
                <a:gd name="connsiteY135" fmla="*/ 32198 h 241297"/>
                <a:gd name="connsiteX136" fmla="*/ 131392 w 281545"/>
                <a:gd name="connsiteY136" fmla="*/ 29473 h 241297"/>
                <a:gd name="connsiteX137" fmla="*/ 134054 w 281545"/>
                <a:gd name="connsiteY137" fmla="*/ 29473 h 241297"/>
                <a:gd name="connsiteX138" fmla="*/ 136716 w 281545"/>
                <a:gd name="connsiteY138" fmla="*/ 29473 h 241297"/>
                <a:gd name="connsiteX139" fmla="*/ 139442 w 281545"/>
                <a:gd name="connsiteY139" fmla="*/ 26811 h 241297"/>
                <a:gd name="connsiteX140" fmla="*/ 142104 w 281545"/>
                <a:gd name="connsiteY140" fmla="*/ 24149 h 241297"/>
                <a:gd name="connsiteX141" fmla="*/ 142104 w 281545"/>
                <a:gd name="connsiteY141" fmla="*/ 21487 h 241297"/>
                <a:gd name="connsiteX142" fmla="*/ 147491 w 281545"/>
                <a:gd name="connsiteY142" fmla="*/ 21487 h 241297"/>
                <a:gd name="connsiteX143" fmla="*/ 150153 w 281545"/>
                <a:gd name="connsiteY143" fmla="*/ 21487 h 241297"/>
                <a:gd name="connsiteX144" fmla="*/ 152815 w 281545"/>
                <a:gd name="connsiteY144" fmla="*/ 21487 h 241297"/>
                <a:gd name="connsiteX145" fmla="*/ 155477 w 281545"/>
                <a:gd name="connsiteY145" fmla="*/ 21487 h 241297"/>
                <a:gd name="connsiteX146" fmla="*/ 158203 w 281545"/>
                <a:gd name="connsiteY146" fmla="*/ 21487 h 241297"/>
                <a:gd name="connsiteX147" fmla="*/ 160865 w 281545"/>
                <a:gd name="connsiteY147" fmla="*/ 21487 h 241297"/>
                <a:gd name="connsiteX148" fmla="*/ 163527 w 281545"/>
                <a:gd name="connsiteY148" fmla="*/ 24149 h 241297"/>
                <a:gd name="connsiteX149" fmla="*/ 166253 w 281545"/>
                <a:gd name="connsiteY149" fmla="*/ 26811 h 241297"/>
                <a:gd name="connsiteX150" fmla="*/ 168914 w 281545"/>
                <a:gd name="connsiteY150" fmla="*/ 29473 h 241297"/>
                <a:gd name="connsiteX151" fmla="*/ 171577 w 281545"/>
                <a:gd name="connsiteY151" fmla="*/ 32198 h 241297"/>
                <a:gd name="connsiteX152" fmla="*/ 171577 w 281545"/>
                <a:gd name="connsiteY152" fmla="*/ 34860 h 241297"/>
                <a:gd name="connsiteX153" fmla="*/ 171577 w 281545"/>
                <a:gd name="connsiteY153" fmla="*/ 37522 h 241297"/>
                <a:gd name="connsiteX154" fmla="*/ 174302 w 281545"/>
                <a:gd name="connsiteY154" fmla="*/ 37522 h 241297"/>
                <a:gd name="connsiteX155" fmla="*/ 174302 w 281545"/>
                <a:gd name="connsiteY155" fmla="*/ 40248 h 241297"/>
                <a:gd name="connsiteX156" fmla="*/ 171577 w 281545"/>
                <a:gd name="connsiteY156" fmla="*/ 42910 h 241297"/>
                <a:gd name="connsiteX157" fmla="*/ 174302 w 281545"/>
                <a:gd name="connsiteY157" fmla="*/ 42910 h 241297"/>
                <a:gd name="connsiteX158" fmla="*/ 174302 w 281545"/>
                <a:gd name="connsiteY158" fmla="*/ 45572 h 241297"/>
                <a:gd name="connsiteX159" fmla="*/ 171577 w 281545"/>
                <a:gd name="connsiteY159" fmla="*/ 45572 h 241297"/>
                <a:gd name="connsiteX160" fmla="*/ 171577 w 281545"/>
                <a:gd name="connsiteY160" fmla="*/ 48298 h 241297"/>
                <a:gd name="connsiteX161" fmla="*/ 171577 w 281545"/>
                <a:gd name="connsiteY161" fmla="*/ 50959 h 241297"/>
                <a:gd name="connsiteX162" fmla="*/ 171577 w 281545"/>
                <a:gd name="connsiteY162" fmla="*/ 53622 h 241297"/>
                <a:gd name="connsiteX163" fmla="*/ 174302 w 281545"/>
                <a:gd name="connsiteY163" fmla="*/ 56284 h 241297"/>
                <a:gd name="connsiteX164" fmla="*/ 174302 w 281545"/>
                <a:gd name="connsiteY164" fmla="*/ 59009 h 241297"/>
                <a:gd name="connsiteX165" fmla="*/ 171577 w 281545"/>
                <a:gd name="connsiteY165" fmla="*/ 64334 h 241297"/>
                <a:gd name="connsiteX166" fmla="*/ 171577 w 281545"/>
                <a:gd name="connsiteY166" fmla="*/ 67059 h 241297"/>
                <a:gd name="connsiteX167" fmla="*/ 171577 w 281545"/>
                <a:gd name="connsiteY167" fmla="*/ 69721 h 241297"/>
                <a:gd name="connsiteX168" fmla="*/ 168914 w 281545"/>
                <a:gd name="connsiteY168" fmla="*/ 69721 h 241297"/>
                <a:gd name="connsiteX169" fmla="*/ 168914 w 281545"/>
                <a:gd name="connsiteY169" fmla="*/ 72383 h 241297"/>
                <a:gd name="connsiteX170" fmla="*/ 168914 w 281545"/>
                <a:gd name="connsiteY170" fmla="*/ 75108 h 241297"/>
                <a:gd name="connsiteX171" fmla="*/ 168914 w 281545"/>
                <a:gd name="connsiteY171" fmla="*/ 77771 h 241297"/>
                <a:gd name="connsiteX172" fmla="*/ 171577 w 281545"/>
                <a:gd name="connsiteY172" fmla="*/ 77771 h 241297"/>
                <a:gd name="connsiteX173" fmla="*/ 174302 w 281545"/>
                <a:gd name="connsiteY173" fmla="*/ 77771 h 241297"/>
                <a:gd name="connsiteX174" fmla="*/ 176964 w 281545"/>
                <a:gd name="connsiteY174" fmla="*/ 77771 h 241297"/>
                <a:gd name="connsiteX175" fmla="*/ 179626 w 281545"/>
                <a:gd name="connsiteY175" fmla="*/ 77771 h 241297"/>
                <a:gd name="connsiteX176" fmla="*/ 179626 w 281545"/>
                <a:gd name="connsiteY176" fmla="*/ 80433 h 241297"/>
                <a:gd name="connsiteX177" fmla="*/ 182352 w 281545"/>
                <a:gd name="connsiteY177" fmla="*/ 80433 h 241297"/>
                <a:gd name="connsiteX178" fmla="*/ 182352 w 281545"/>
                <a:gd name="connsiteY178" fmla="*/ 83095 h 241297"/>
                <a:gd name="connsiteX179" fmla="*/ 179626 w 281545"/>
                <a:gd name="connsiteY179" fmla="*/ 85820 h 241297"/>
                <a:gd name="connsiteX180" fmla="*/ 176964 w 281545"/>
                <a:gd name="connsiteY180" fmla="*/ 88482 h 241297"/>
                <a:gd name="connsiteX181" fmla="*/ 174302 w 281545"/>
                <a:gd name="connsiteY181" fmla="*/ 91144 h 241297"/>
                <a:gd name="connsiteX182" fmla="*/ 176964 w 281545"/>
                <a:gd name="connsiteY182" fmla="*/ 91144 h 241297"/>
                <a:gd name="connsiteX183" fmla="*/ 176964 w 281545"/>
                <a:gd name="connsiteY183" fmla="*/ 93870 h 241297"/>
                <a:gd name="connsiteX184" fmla="*/ 179626 w 281545"/>
                <a:gd name="connsiteY184" fmla="*/ 93870 h 241297"/>
                <a:gd name="connsiteX185" fmla="*/ 182352 w 281545"/>
                <a:gd name="connsiteY185" fmla="*/ 96532 h 241297"/>
                <a:gd name="connsiteX186" fmla="*/ 182352 w 281545"/>
                <a:gd name="connsiteY186" fmla="*/ 99194 h 241297"/>
                <a:gd name="connsiteX187" fmla="*/ 185014 w 281545"/>
                <a:gd name="connsiteY187" fmla="*/ 99194 h 241297"/>
                <a:gd name="connsiteX188" fmla="*/ 187676 w 281545"/>
                <a:gd name="connsiteY188" fmla="*/ 101919 h 241297"/>
                <a:gd name="connsiteX189" fmla="*/ 187676 w 281545"/>
                <a:gd name="connsiteY189" fmla="*/ 104581 h 241297"/>
                <a:gd name="connsiteX190" fmla="*/ 187676 w 281545"/>
                <a:gd name="connsiteY190" fmla="*/ 107243 h 241297"/>
                <a:gd name="connsiteX191" fmla="*/ 190338 w 281545"/>
                <a:gd name="connsiteY191" fmla="*/ 109969 h 241297"/>
                <a:gd name="connsiteX192" fmla="*/ 193063 w 281545"/>
                <a:gd name="connsiteY192" fmla="*/ 112631 h 241297"/>
                <a:gd name="connsiteX193" fmla="*/ 195726 w 281545"/>
                <a:gd name="connsiteY193" fmla="*/ 115293 h 241297"/>
                <a:gd name="connsiteX194" fmla="*/ 198388 w 281545"/>
                <a:gd name="connsiteY194" fmla="*/ 117955 h 241297"/>
                <a:gd name="connsiteX195" fmla="*/ 198388 w 281545"/>
                <a:gd name="connsiteY195" fmla="*/ 120680 h 241297"/>
                <a:gd name="connsiteX196" fmla="*/ 198388 w 281545"/>
                <a:gd name="connsiteY196" fmla="*/ 123343 h 241297"/>
                <a:gd name="connsiteX197" fmla="*/ 198388 w 281545"/>
                <a:gd name="connsiteY197" fmla="*/ 126005 h 241297"/>
                <a:gd name="connsiteX198" fmla="*/ 201113 w 281545"/>
                <a:gd name="connsiteY198" fmla="*/ 128730 h 241297"/>
                <a:gd name="connsiteX199" fmla="*/ 201113 w 281545"/>
                <a:gd name="connsiteY199" fmla="*/ 131392 h 241297"/>
                <a:gd name="connsiteX200" fmla="*/ 198388 w 281545"/>
                <a:gd name="connsiteY200" fmla="*/ 131392 h 241297"/>
                <a:gd name="connsiteX201" fmla="*/ 198388 w 281545"/>
                <a:gd name="connsiteY201" fmla="*/ 134054 h 241297"/>
                <a:gd name="connsiteX202" fmla="*/ 198388 w 281545"/>
                <a:gd name="connsiteY202" fmla="*/ 136780 h 241297"/>
                <a:gd name="connsiteX203" fmla="*/ 201113 w 281545"/>
                <a:gd name="connsiteY203" fmla="*/ 136780 h 241297"/>
                <a:gd name="connsiteX204" fmla="*/ 203775 w 281545"/>
                <a:gd name="connsiteY204" fmla="*/ 136780 h 241297"/>
                <a:gd name="connsiteX205" fmla="*/ 206437 w 281545"/>
                <a:gd name="connsiteY205" fmla="*/ 136780 h 241297"/>
                <a:gd name="connsiteX206" fmla="*/ 214487 w 281545"/>
                <a:gd name="connsiteY206" fmla="*/ 136780 h 241297"/>
                <a:gd name="connsiteX207" fmla="*/ 219874 w 281545"/>
                <a:gd name="connsiteY207" fmla="*/ 136780 h 241297"/>
                <a:gd name="connsiteX208" fmla="*/ 222536 w 281545"/>
                <a:gd name="connsiteY208" fmla="*/ 139442 h 241297"/>
                <a:gd name="connsiteX209" fmla="*/ 225198 w 281545"/>
                <a:gd name="connsiteY209" fmla="*/ 139442 h 241297"/>
                <a:gd name="connsiteX210" fmla="*/ 230586 w 281545"/>
                <a:gd name="connsiteY210" fmla="*/ 139442 h 241297"/>
                <a:gd name="connsiteX211" fmla="*/ 230586 w 281545"/>
                <a:gd name="connsiteY211" fmla="*/ 142104 h 241297"/>
                <a:gd name="connsiteX212" fmla="*/ 230586 w 281545"/>
                <a:gd name="connsiteY212" fmla="*/ 144766 h 241297"/>
                <a:gd name="connsiteX213" fmla="*/ 233248 w 281545"/>
                <a:gd name="connsiteY213" fmla="*/ 144766 h 241297"/>
                <a:gd name="connsiteX214" fmla="*/ 235973 w 281545"/>
                <a:gd name="connsiteY214" fmla="*/ 147491 h 241297"/>
                <a:gd name="connsiteX215" fmla="*/ 238635 w 281545"/>
                <a:gd name="connsiteY215" fmla="*/ 147491 h 241297"/>
                <a:gd name="connsiteX216" fmla="*/ 241298 w 281545"/>
                <a:gd name="connsiteY216" fmla="*/ 150153 h 241297"/>
                <a:gd name="connsiteX217" fmla="*/ 241298 w 281545"/>
                <a:gd name="connsiteY217" fmla="*/ 152815 h 241297"/>
                <a:gd name="connsiteX218" fmla="*/ 243960 w 281545"/>
                <a:gd name="connsiteY218" fmla="*/ 155541 h 241297"/>
                <a:gd name="connsiteX219" fmla="*/ 243960 w 281545"/>
                <a:gd name="connsiteY219" fmla="*/ 158203 h 241297"/>
                <a:gd name="connsiteX220" fmla="*/ 243960 w 281545"/>
                <a:gd name="connsiteY220" fmla="*/ 160865 h 241297"/>
                <a:gd name="connsiteX221" fmla="*/ 246685 w 281545"/>
                <a:gd name="connsiteY221" fmla="*/ 163591 h 241297"/>
                <a:gd name="connsiteX222" fmla="*/ 249347 w 281545"/>
                <a:gd name="connsiteY222" fmla="*/ 163591 h 241297"/>
                <a:gd name="connsiteX223" fmla="*/ 249347 w 281545"/>
                <a:gd name="connsiteY223" fmla="*/ 166253 h 241297"/>
                <a:gd name="connsiteX224" fmla="*/ 252009 w 281545"/>
                <a:gd name="connsiteY224" fmla="*/ 166253 h 241297"/>
                <a:gd name="connsiteX225" fmla="*/ 254735 w 281545"/>
                <a:gd name="connsiteY225" fmla="*/ 166253 h 241297"/>
                <a:gd name="connsiteX226" fmla="*/ 257397 w 281545"/>
                <a:gd name="connsiteY226" fmla="*/ 168915 h 241297"/>
                <a:gd name="connsiteX227" fmla="*/ 257397 w 281545"/>
                <a:gd name="connsiteY227" fmla="*/ 171577 h 241297"/>
                <a:gd name="connsiteX228" fmla="*/ 257397 w 281545"/>
                <a:gd name="connsiteY228" fmla="*/ 174302 h 241297"/>
                <a:gd name="connsiteX229" fmla="*/ 257397 w 281545"/>
                <a:gd name="connsiteY229" fmla="*/ 176964 h 241297"/>
                <a:gd name="connsiteX230" fmla="*/ 260059 w 281545"/>
                <a:gd name="connsiteY230" fmla="*/ 182352 h 241297"/>
                <a:gd name="connsiteX231" fmla="*/ 260059 w 281545"/>
                <a:gd name="connsiteY231" fmla="*/ 185014 h 241297"/>
                <a:gd name="connsiteX232" fmla="*/ 262784 w 281545"/>
                <a:gd name="connsiteY232" fmla="*/ 187676 h 241297"/>
                <a:gd name="connsiteX233" fmla="*/ 265446 w 281545"/>
                <a:gd name="connsiteY233" fmla="*/ 190401 h 241297"/>
                <a:gd name="connsiteX234" fmla="*/ 268108 w 281545"/>
                <a:gd name="connsiteY234" fmla="*/ 193064 h 241297"/>
                <a:gd name="connsiteX235" fmla="*/ 268108 w 281545"/>
                <a:gd name="connsiteY235" fmla="*/ 195726 h 241297"/>
                <a:gd name="connsiteX236" fmla="*/ 270770 w 281545"/>
                <a:gd name="connsiteY236" fmla="*/ 195726 h 241297"/>
                <a:gd name="connsiteX237" fmla="*/ 270770 w 281545"/>
                <a:gd name="connsiteY237" fmla="*/ 198451 h 241297"/>
                <a:gd name="connsiteX238" fmla="*/ 270770 w 281545"/>
                <a:gd name="connsiteY238" fmla="*/ 201113 h 241297"/>
                <a:gd name="connsiteX239" fmla="*/ 270770 w 281545"/>
                <a:gd name="connsiteY239" fmla="*/ 203775 h 241297"/>
                <a:gd name="connsiteX240" fmla="*/ 273496 w 281545"/>
                <a:gd name="connsiteY240" fmla="*/ 203775 h 241297"/>
                <a:gd name="connsiteX241" fmla="*/ 276158 w 281545"/>
                <a:gd name="connsiteY241" fmla="*/ 203775 h 241297"/>
                <a:gd name="connsiteX242" fmla="*/ 276158 w 281545"/>
                <a:gd name="connsiteY242" fmla="*/ 206437 h 241297"/>
                <a:gd name="connsiteX243" fmla="*/ 278820 w 281545"/>
                <a:gd name="connsiteY243" fmla="*/ 209163 h 241297"/>
                <a:gd name="connsiteX244" fmla="*/ 278820 w 281545"/>
                <a:gd name="connsiteY244" fmla="*/ 211825 h 241297"/>
                <a:gd name="connsiteX245" fmla="*/ 281546 w 281545"/>
                <a:gd name="connsiteY245" fmla="*/ 214487 h 241297"/>
                <a:gd name="connsiteX246" fmla="*/ 281546 w 281545"/>
                <a:gd name="connsiteY246" fmla="*/ 217212 h 241297"/>
                <a:gd name="connsiteX247" fmla="*/ 278820 w 281545"/>
                <a:gd name="connsiteY247" fmla="*/ 217212 h 241297"/>
                <a:gd name="connsiteX248" fmla="*/ 276158 w 281545"/>
                <a:gd name="connsiteY248" fmla="*/ 217212 h 241297"/>
                <a:gd name="connsiteX249" fmla="*/ 273496 w 281545"/>
                <a:gd name="connsiteY249" fmla="*/ 217212 h 241297"/>
                <a:gd name="connsiteX250" fmla="*/ 273496 w 281545"/>
                <a:gd name="connsiteY250" fmla="*/ 219874 h 241297"/>
                <a:gd name="connsiteX251" fmla="*/ 270770 w 281545"/>
                <a:gd name="connsiteY251" fmla="*/ 219874 h 241297"/>
                <a:gd name="connsiteX252" fmla="*/ 268108 w 281545"/>
                <a:gd name="connsiteY252" fmla="*/ 219874 h 241297"/>
                <a:gd name="connsiteX253" fmla="*/ 265446 w 281545"/>
                <a:gd name="connsiteY253" fmla="*/ 222536 h 241297"/>
                <a:gd name="connsiteX254" fmla="*/ 262784 w 281545"/>
                <a:gd name="connsiteY254" fmla="*/ 225262 h 241297"/>
                <a:gd name="connsiteX255" fmla="*/ 262784 w 281545"/>
                <a:gd name="connsiteY255" fmla="*/ 227924 h 241297"/>
                <a:gd name="connsiteX256" fmla="*/ 260059 w 281545"/>
                <a:gd name="connsiteY256" fmla="*/ 230586 h 241297"/>
                <a:gd name="connsiteX257" fmla="*/ 260059 w 281545"/>
                <a:gd name="connsiteY257" fmla="*/ 233248 h 241297"/>
                <a:gd name="connsiteX258" fmla="*/ 257397 w 281545"/>
                <a:gd name="connsiteY258" fmla="*/ 233248 h 241297"/>
                <a:gd name="connsiteX259" fmla="*/ 254735 w 281545"/>
                <a:gd name="connsiteY259" fmla="*/ 233248 h 241297"/>
                <a:gd name="connsiteX260" fmla="*/ 252009 w 281545"/>
                <a:gd name="connsiteY260" fmla="*/ 233248 h 241297"/>
                <a:gd name="connsiteX261" fmla="*/ 249347 w 281545"/>
                <a:gd name="connsiteY261" fmla="*/ 233248 h 241297"/>
                <a:gd name="connsiteX262" fmla="*/ 246685 w 281545"/>
                <a:gd name="connsiteY262" fmla="*/ 235973 h 241297"/>
                <a:gd name="connsiteX263" fmla="*/ 243960 w 281545"/>
                <a:gd name="connsiteY263" fmla="*/ 235973 h 241297"/>
                <a:gd name="connsiteX264" fmla="*/ 241298 w 281545"/>
                <a:gd name="connsiteY264" fmla="*/ 238636 h 241297"/>
                <a:gd name="connsiteX265" fmla="*/ 238635 w 281545"/>
                <a:gd name="connsiteY265" fmla="*/ 238636 h 241297"/>
                <a:gd name="connsiteX266" fmla="*/ 235973 w 281545"/>
                <a:gd name="connsiteY266" fmla="*/ 238636 h 241297"/>
                <a:gd name="connsiteX267" fmla="*/ 233248 w 281545"/>
                <a:gd name="connsiteY267" fmla="*/ 238636 h 241297"/>
                <a:gd name="connsiteX268" fmla="*/ 230586 w 281545"/>
                <a:gd name="connsiteY268" fmla="*/ 241298 h 241297"/>
                <a:gd name="connsiteX269" fmla="*/ 227924 w 281545"/>
                <a:gd name="connsiteY269" fmla="*/ 238636 h 241297"/>
                <a:gd name="connsiteX270" fmla="*/ 225198 w 281545"/>
                <a:gd name="connsiteY270" fmla="*/ 238636 h 241297"/>
                <a:gd name="connsiteX271" fmla="*/ 225198 w 281545"/>
                <a:gd name="connsiteY271" fmla="*/ 241298 h 241297"/>
                <a:gd name="connsiteX272" fmla="*/ 222536 w 281545"/>
                <a:gd name="connsiteY272" fmla="*/ 241298 h 241297"/>
                <a:gd name="connsiteX273" fmla="*/ 219874 w 281545"/>
                <a:gd name="connsiteY273" fmla="*/ 241298 h 241297"/>
                <a:gd name="connsiteX274" fmla="*/ 217149 w 281545"/>
                <a:gd name="connsiteY274" fmla="*/ 241298 h 241297"/>
                <a:gd name="connsiteX275" fmla="*/ 217149 w 281545"/>
                <a:gd name="connsiteY275" fmla="*/ 238636 h 241297"/>
                <a:gd name="connsiteX276" fmla="*/ 214487 w 281545"/>
                <a:gd name="connsiteY276" fmla="*/ 235973 h 241297"/>
                <a:gd name="connsiteX277" fmla="*/ 214487 w 281545"/>
                <a:gd name="connsiteY277" fmla="*/ 233248 h 241297"/>
                <a:gd name="connsiteX278" fmla="*/ 214487 w 281545"/>
                <a:gd name="connsiteY278" fmla="*/ 230586 h 241297"/>
                <a:gd name="connsiteX279" fmla="*/ 211825 w 281545"/>
                <a:gd name="connsiteY279" fmla="*/ 230586 h 241297"/>
                <a:gd name="connsiteX280" fmla="*/ 209163 w 281545"/>
                <a:gd name="connsiteY280" fmla="*/ 227924 h 241297"/>
                <a:gd name="connsiteX281" fmla="*/ 203775 w 281545"/>
                <a:gd name="connsiteY281" fmla="*/ 225262 h 241297"/>
                <a:gd name="connsiteX282" fmla="*/ 198388 w 281545"/>
                <a:gd name="connsiteY282" fmla="*/ 222536 h 241297"/>
                <a:gd name="connsiteX283" fmla="*/ 195726 w 281545"/>
                <a:gd name="connsiteY283" fmla="*/ 222536 h 241297"/>
                <a:gd name="connsiteX284" fmla="*/ 190338 w 281545"/>
                <a:gd name="connsiteY284" fmla="*/ 219874 h 241297"/>
                <a:gd name="connsiteX285" fmla="*/ 187676 w 281545"/>
                <a:gd name="connsiteY285" fmla="*/ 217212 h 241297"/>
                <a:gd name="connsiteX286" fmla="*/ 185014 w 281545"/>
                <a:gd name="connsiteY286" fmla="*/ 217212 h 241297"/>
                <a:gd name="connsiteX287" fmla="*/ 185014 w 281545"/>
                <a:gd name="connsiteY287" fmla="*/ 219874 h 241297"/>
                <a:gd name="connsiteX288" fmla="*/ 182352 w 281545"/>
                <a:gd name="connsiteY288" fmla="*/ 222536 h 241297"/>
                <a:gd name="connsiteX289" fmla="*/ 176964 w 281545"/>
                <a:gd name="connsiteY289" fmla="*/ 225262 h 241297"/>
                <a:gd name="connsiteX290" fmla="*/ 176964 w 281545"/>
                <a:gd name="connsiteY290" fmla="*/ 227924 h 241297"/>
                <a:gd name="connsiteX291" fmla="*/ 174302 w 281545"/>
                <a:gd name="connsiteY291" fmla="*/ 230586 h 241297"/>
                <a:gd name="connsiteX292" fmla="*/ 171577 w 281545"/>
                <a:gd name="connsiteY292" fmla="*/ 230586 h 241297"/>
                <a:gd name="connsiteX293" fmla="*/ 168914 w 281545"/>
                <a:gd name="connsiteY293" fmla="*/ 230586 h 241297"/>
                <a:gd name="connsiteX294" fmla="*/ 163527 w 281545"/>
                <a:gd name="connsiteY294" fmla="*/ 230586 h 241297"/>
                <a:gd name="connsiteX295" fmla="*/ 160865 w 281545"/>
                <a:gd name="connsiteY295" fmla="*/ 233248 h 241297"/>
                <a:gd name="connsiteX296" fmla="*/ 155477 w 281545"/>
                <a:gd name="connsiteY296" fmla="*/ 233248 h 241297"/>
                <a:gd name="connsiteX297" fmla="*/ 152815 w 281545"/>
                <a:gd name="connsiteY297" fmla="*/ 233248 h 241297"/>
                <a:gd name="connsiteX298" fmla="*/ 147491 w 281545"/>
                <a:gd name="connsiteY298" fmla="*/ 233248 h 241297"/>
                <a:gd name="connsiteX299" fmla="*/ 142104 w 281545"/>
                <a:gd name="connsiteY299" fmla="*/ 235973 h 241297"/>
                <a:gd name="connsiteX300" fmla="*/ 136716 w 281545"/>
                <a:gd name="connsiteY300" fmla="*/ 235973 h 241297"/>
                <a:gd name="connsiteX301" fmla="*/ 128667 w 281545"/>
                <a:gd name="connsiteY301" fmla="*/ 235973 h 241297"/>
                <a:gd name="connsiteX302" fmla="*/ 117955 w 281545"/>
                <a:gd name="connsiteY302" fmla="*/ 238636 h 241297"/>
                <a:gd name="connsiteX303" fmla="*/ 107243 w 281545"/>
                <a:gd name="connsiteY303" fmla="*/ 241298 h 241297"/>
                <a:gd name="connsiteX304" fmla="*/ 93870 w 281545"/>
                <a:gd name="connsiteY304" fmla="*/ 241298 h 241297"/>
                <a:gd name="connsiteX305" fmla="*/ 85820 w 281545"/>
                <a:gd name="connsiteY305" fmla="*/ 241298 h 241297"/>
                <a:gd name="connsiteX306" fmla="*/ 85820 w 281545"/>
                <a:gd name="connsiteY306" fmla="*/ 241298 h 24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281545" h="241297">
                  <a:moveTo>
                    <a:pt x="85820" y="241298"/>
                  </a:moveTo>
                  <a:lnTo>
                    <a:pt x="85820" y="238636"/>
                  </a:lnTo>
                  <a:lnTo>
                    <a:pt x="83095" y="235973"/>
                  </a:lnTo>
                  <a:lnTo>
                    <a:pt x="80433" y="235973"/>
                  </a:lnTo>
                  <a:lnTo>
                    <a:pt x="77770" y="233248"/>
                  </a:lnTo>
                  <a:lnTo>
                    <a:pt x="75045" y="233248"/>
                  </a:lnTo>
                  <a:lnTo>
                    <a:pt x="72383" y="230586"/>
                  </a:lnTo>
                  <a:lnTo>
                    <a:pt x="69721" y="230586"/>
                  </a:lnTo>
                  <a:lnTo>
                    <a:pt x="67059" y="227924"/>
                  </a:lnTo>
                  <a:lnTo>
                    <a:pt x="64333" y="227924"/>
                  </a:lnTo>
                  <a:lnTo>
                    <a:pt x="61671" y="225262"/>
                  </a:lnTo>
                  <a:lnTo>
                    <a:pt x="61671" y="222536"/>
                  </a:lnTo>
                  <a:lnTo>
                    <a:pt x="61671" y="219874"/>
                  </a:lnTo>
                  <a:lnTo>
                    <a:pt x="61671" y="217212"/>
                  </a:lnTo>
                  <a:lnTo>
                    <a:pt x="61671" y="214487"/>
                  </a:lnTo>
                  <a:lnTo>
                    <a:pt x="59009" y="211825"/>
                  </a:lnTo>
                  <a:lnTo>
                    <a:pt x="59009" y="209163"/>
                  </a:lnTo>
                  <a:lnTo>
                    <a:pt x="56284" y="203775"/>
                  </a:lnTo>
                  <a:lnTo>
                    <a:pt x="56284" y="201113"/>
                  </a:lnTo>
                  <a:lnTo>
                    <a:pt x="53621" y="201113"/>
                  </a:lnTo>
                  <a:lnTo>
                    <a:pt x="50959" y="198451"/>
                  </a:lnTo>
                  <a:lnTo>
                    <a:pt x="50959" y="195726"/>
                  </a:lnTo>
                  <a:lnTo>
                    <a:pt x="48234" y="195726"/>
                  </a:lnTo>
                  <a:lnTo>
                    <a:pt x="45572" y="193064"/>
                  </a:lnTo>
                  <a:lnTo>
                    <a:pt x="42910" y="193064"/>
                  </a:lnTo>
                  <a:lnTo>
                    <a:pt x="40184" y="193064"/>
                  </a:lnTo>
                  <a:lnTo>
                    <a:pt x="37522" y="190401"/>
                  </a:lnTo>
                  <a:lnTo>
                    <a:pt x="34860" y="190401"/>
                  </a:lnTo>
                  <a:lnTo>
                    <a:pt x="34860" y="187676"/>
                  </a:lnTo>
                  <a:lnTo>
                    <a:pt x="32198" y="185014"/>
                  </a:lnTo>
                  <a:lnTo>
                    <a:pt x="29473" y="185014"/>
                  </a:lnTo>
                  <a:lnTo>
                    <a:pt x="26811" y="182352"/>
                  </a:lnTo>
                  <a:lnTo>
                    <a:pt x="24149" y="182352"/>
                  </a:lnTo>
                  <a:lnTo>
                    <a:pt x="21423" y="179627"/>
                  </a:lnTo>
                  <a:lnTo>
                    <a:pt x="21423" y="176964"/>
                  </a:lnTo>
                  <a:lnTo>
                    <a:pt x="18761" y="176964"/>
                  </a:lnTo>
                  <a:lnTo>
                    <a:pt x="16099" y="176964"/>
                  </a:lnTo>
                  <a:lnTo>
                    <a:pt x="13374" y="174302"/>
                  </a:lnTo>
                  <a:lnTo>
                    <a:pt x="10712" y="174302"/>
                  </a:lnTo>
                  <a:lnTo>
                    <a:pt x="10712" y="171577"/>
                  </a:lnTo>
                  <a:lnTo>
                    <a:pt x="10712" y="168915"/>
                  </a:lnTo>
                  <a:lnTo>
                    <a:pt x="8049" y="166253"/>
                  </a:lnTo>
                  <a:lnTo>
                    <a:pt x="8049" y="163591"/>
                  </a:lnTo>
                  <a:lnTo>
                    <a:pt x="8049" y="158203"/>
                  </a:lnTo>
                  <a:lnTo>
                    <a:pt x="8049" y="155541"/>
                  </a:lnTo>
                  <a:lnTo>
                    <a:pt x="5387" y="152815"/>
                  </a:lnTo>
                  <a:lnTo>
                    <a:pt x="2662" y="152815"/>
                  </a:lnTo>
                  <a:lnTo>
                    <a:pt x="0" y="150153"/>
                  </a:lnTo>
                  <a:lnTo>
                    <a:pt x="10712" y="139442"/>
                  </a:lnTo>
                  <a:lnTo>
                    <a:pt x="26811" y="128730"/>
                  </a:lnTo>
                  <a:lnTo>
                    <a:pt x="24149" y="120680"/>
                  </a:lnTo>
                  <a:lnTo>
                    <a:pt x="21423" y="117955"/>
                  </a:lnTo>
                  <a:lnTo>
                    <a:pt x="21423" y="115293"/>
                  </a:lnTo>
                  <a:lnTo>
                    <a:pt x="18761" y="112631"/>
                  </a:lnTo>
                  <a:lnTo>
                    <a:pt x="18761" y="109969"/>
                  </a:lnTo>
                  <a:lnTo>
                    <a:pt x="16099" y="104581"/>
                  </a:lnTo>
                  <a:lnTo>
                    <a:pt x="16099" y="99194"/>
                  </a:lnTo>
                  <a:lnTo>
                    <a:pt x="18761" y="99194"/>
                  </a:lnTo>
                  <a:lnTo>
                    <a:pt x="21423" y="96532"/>
                  </a:lnTo>
                  <a:lnTo>
                    <a:pt x="21423" y="93870"/>
                  </a:lnTo>
                  <a:lnTo>
                    <a:pt x="21423" y="91144"/>
                  </a:lnTo>
                  <a:lnTo>
                    <a:pt x="21423" y="88482"/>
                  </a:lnTo>
                  <a:lnTo>
                    <a:pt x="24149" y="83095"/>
                  </a:lnTo>
                  <a:lnTo>
                    <a:pt x="24149" y="80433"/>
                  </a:lnTo>
                  <a:lnTo>
                    <a:pt x="24149" y="77771"/>
                  </a:lnTo>
                  <a:lnTo>
                    <a:pt x="24149" y="75108"/>
                  </a:lnTo>
                  <a:lnTo>
                    <a:pt x="24149" y="72383"/>
                  </a:lnTo>
                  <a:lnTo>
                    <a:pt x="24149" y="69721"/>
                  </a:lnTo>
                  <a:lnTo>
                    <a:pt x="24149" y="67059"/>
                  </a:lnTo>
                  <a:lnTo>
                    <a:pt x="24149" y="64334"/>
                  </a:lnTo>
                  <a:lnTo>
                    <a:pt x="24149" y="61671"/>
                  </a:lnTo>
                  <a:lnTo>
                    <a:pt x="26811" y="59009"/>
                  </a:lnTo>
                  <a:lnTo>
                    <a:pt x="29473" y="56284"/>
                  </a:lnTo>
                  <a:lnTo>
                    <a:pt x="32198" y="53622"/>
                  </a:lnTo>
                  <a:lnTo>
                    <a:pt x="34860" y="50959"/>
                  </a:lnTo>
                  <a:lnTo>
                    <a:pt x="37522" y="50959"/>
                  </a:lnTo>
                  <a:lnTo>
                    <a:pt x="37522" y="48298"/>
                  </a:lnTo>
                  <a:lnTo>
                    <a:pt x="37522" y="45572"/>
                  </a:lnTo>
                  <a:lnTo>
                    <a:pt x="40184" y="42910"/>
                  </a:lnTo>
                  <a:lnTo>
                    <a:pt x="40184" y="40248"/>
                  </a:lnTo>
                  <a:lnTo>
                    <a:pt x="40184" y="37522"/>
                  </a:lnTo>
                  <a:lnTo>
                    <a:pt x="42910" y="37522"/>
                  </a:lnTo>
                  <a:lnTo>
                    <a:pt x="45572" y="37522"/>
                  </a:lnTo>
                  <a:lnTo>
                    <a:pt x="45572" y="34860"/>
                  </a:lnTo>
                  <a:lnTo>
                    <a:pt x="48234" y="32198"/>
                  </a:lnTo>
                  <a:lnTo>
                    <a:pt x="50959" y="32198"/>
                  </a:lnTo>
                  <a:lnTo>
                    <a:pt x="50959" y="29473"/>
                  </a:lnTo>
                  <a:lnTo>
                    <a:pt x="53621" y="29473"/>
                  </a:lnTo>
                  <a:lnTo>
                    <a:pt x="53621" y="26811"/>
                  </a:lnTo>
                  <a:lnTo>
                    <a:pt x="53621" y="24149"/>
                  </a:lnTo>
                  <a:lnTo>
                    <a:pt x="56284" y="24149"/>
                  </a:lnTo>
                  <a:lnTo>
                    <a:pt x="56284" y="21487"/>
                  </a:lnTo>
                  <a:lnTo>
                    <a:pt x="56284" y="18761"/>
                  </a:lnTo>
                  <a:lnTo>
                    <a:pt x="56284" y="16099"/>
                  </a:lnTo>
                  <a:lnTo>
                    <a:pt x="56284" y="13437"/>
                  </a:lnTo>
                  <a:lnTo>
                    <a:pt x="56284" y="10712"/>
                  </a:lnTo>
                  <a:lnTo>
                    <a:pt x="59009" y="8050"/>
                  </a:lnTo>
                  <a:lnTo>
                    <a:pt x="61671" y="8050"/>
                  </a:lnTo>
                  <a:lnTo>
                    <a:pt x="64333" y="8050"/>
                  </a:lnTo>
                  <a:lnTo>
                    <a:pt x="67059" y="8050"/>
                  </a:lnTo>
                  <a:lnTo>
                    <a:pt x="67059" y="5387"/>
                  </a:lnTo>
                  <a:lnTo>
                    <a:pt x="69721" y="2662"/>
                  </a:lnTo>
                  <a:lnTo>
                    <a:pt x="69721" y="0"/>
                  </a:lnTo>
                  <a:lnTo>
                    <a:pt x="72383" y="0"/>
                  </a:lnTo>
                  <a:lnTo>
                    <a:pt x="75045" y="0"/>
                  </a:lnTo>
                  <a:lnTo>
                    <a:pt x="77770" y="0"/>
                  </a:lnTo>
                  <a:lnTo>
                    <a:pt x="77770" y="2662"/>
                  </a:lnTo>
                  <a:lnTo>
                    <a:pt x="77770" y="5387"/>
                  </a:lnTo>
                  <a:lnTo>
                    <a:pt x="75045" y="8050"/>
                  </a:lnTo>
                  <a:lnTo>
                    <a:pt x="75045" y="10712"/>
                  </a:lnTo>
                  <a:lnTo>
                    <a:pt x="77770" y="10712"/>
                  </a:lnTo>
                  <a:lnTo>
                    <a:pt x="77770" y="8050"/>
                  </a:lnTo>
                  <a:lnTo>
                    <a:pt x="80433" y="8050"/>
                  </a:lnTo>
                  <a:lnTo>
                    <a:pt x="83095" y="10712"/>
                  </a:lnTo>
                  <a:lnTo>
                    <a:pt x="83095" y="13437"/>
                  </a:lnTo>
                  <a:lnTo>
                    <a:pt x="80433" y="13437"/>
                  </a:lnTo>
                  <a:lnTo>
                    <a:pt x="83095" y="16099"/>
                  </a:lnTo>
                  <a:lnTo>
                    <a:pt x="85820" y="16099"/>
                  </a:lnTo>
                  <a:lnTo>
                    <a:pt x="88482" y="16099"/>
                  </a:lnTo>
                  <a:lnTo>
                    <a:pt x="88482" y="18761"/>
                  </a:lnTo>
                  <a:lnTo>
                    <a:pt x="91144" y="18761"/>
                  </a:lnTo>
                  <a:lnTo>
                    <a:pt x="93870" y="21487"/>
                  </a:lnTo>
                  <a:lnTo>
                    <a:pt x="96532" y="24149"/>
                  </a:lnTo>
                  <a:lnTo>
                    <a:pt x="99194" y="24149"/>
                  </a:lnTo>
                  <a:lnTo>
                    <a:pt x="101856" y="26811"/>
                  </a:lnTo>
                  <a:lnTo>
                    <a:pt x="104581" y="26811"/>
                  </a:lnTo>
                  <a:lnTo>
                    <a:pt x="107243" y="26811"/>
                  </a:lnTo>
                  <a:lnTo>
                    <a:pt x="109905" y="29473"/>
                  </a:lnTo>
                  <a:lnTo>
                    <a:pt x="109905" y="32198"/>
                  </a:lnTo>
                  <a:lnTo>
                    <a:pt x="112631" y="32198"/>
                  </a:lnTo>
                  <a:lnTo>
                    <a:pt x="115293" y="32198"/>
                  </a:lnTo>
                  <a:lnTo>
                    <a:pt x="117955" y="32198"/>
                  </a:lnTo>
                  <a:lnTo>
                    <a:pt x="120680" y="34860"/>
                  </a:lnTo>
                  <a:lnTo>
                    <a:pt x="123342" y="34860"/>
                  </a:lnTo>
                  <a:lnTo>
                    <a:pt x="126005" y="34860"/>
                  </a:lnTo>
                  <a:lnTo>
                    <a:pt x="128667" y="32198"/>
                  </a:lnTo>
                  <a:lnTo>
                    <a:pt x="131392" y="29473"/>
                  </a:lnTo>
                  <a:lnTo>
                    <a:pt x="134054" y="29473"/>
                  </a:lnTo>
                  <a:lnTo>
                    <a:pt x="136716" y="29473"/>
                  </a:lnTo>
                  <a:lnTo>
                    <a:pt x="139442" y="26811"/>
                  </a:lnTo>
                  <a:lnTo>
                    <a:pt x="142104" y="24149"/>
                  </a:lnTo>
                  <a:lnTo>
                    <a:pt x="142104" y="21487"/>
                  </a:lnTo>
                  <a:lnTo>
                    <a:pt x="147491" y="21487"/>
                  </a:lnTo>
                  <a:lnTo>
                    <a:pt x="150153" y="21487"/>
                  </a:lnTo>
                  <a:lnTo>
                    <a:pt x="152815" y="21487"/>
                  </a:lnTo>
                  <a:lnTo>
                    <a:pt x="155477" y="21487"/>
                  </a:lnTo>
                  <a:lnTo>
                    <a:pt x="158203" y="21487"/>
                  </a:lnTo>
                  <a:lnTo>
                    <a:pt x="160865" y="21487"/>
                  </a:lnTo>
                  <a:lnTo>
                    <a:pt x="163527" y="24149"/>
                  </a:lnTo>
                  <a:lnTo>
                    <a:pt x="166253" y="26811"/>
                  </a:lnTo>
                  <a:lnTo>
                    <a:pt x="168914" y="29473"/>
                  </a:lnTo>
                  <a:lnTo>
                    <a:pt x="171577" y="32198"/>
                  </a:lnTo>
                  <a:lnTo>
                    <a:pt x="171577" y="34860"/>
                  </a:lnTo>
                  <a:lnTo>
                    <a:pt x="171577" y="37522"/>
                  </a:lnTo>
                  <a:lnTo>
                    <a:pt x="174302" y="37522"/>
                  </a:lnTo>
                  <a:lnTo>
                    <a:pt x="174302" y="40248"/>
                  </a:lnTo>
                  <a:lnTo>
                    <a:pt x="171577" y="42910"/>
                  </a:lnTo>
                  <a:lnTo>
                    <a:pt x="174302" y="42910"/>
                  </a:lnTo>
                  <a:lnTo>
                    <a:pt x="174302" y="45572"/>
                  </a:lnTo>
                  <a:lnTo>
                    <a:pt x="171577" y="45572"/>
                  </a:lnTo>
                  <a:lnTo>
                    <a:pt x="171577" y="48298"/>
                  </a:lnTo>
                  <a:lnTo>
                    <a:pt x="171577" y="50959"/>
                  </a:lnTo>
                  <a:lnTo>
                    <a:pt x="171577" y="53622"/>
                  </a:lnTo>
                  <a:lnTo>
                    <a:pt x="174302" y="56284"/>
                  </a:lnTo>
                  <a:lnTo>
                    <a:pt x="174302" y="59009"/>
                  </a:lnTo>
                  <a:lnTo>
                    <a:pt x="171577" y="64334"/>
                  </a:lnTo>
                  <a:lnTo>
                    <a:pt x="171577" y="67059"/>
                  </a:lnTo>
                  <a:lnTo>
                    <a:pt x="171577" y="69721"/>
                  </a:lnTo>
                  <a:lnTo>
                    <a:pt x="168914" y="69721"/>
                  </a:lnTo>
                  <a:lnTo>
                    <a:pt x="168914" y="72383"/>
                  </a:lnTo>
                  <a:lnTo>
                    <a:pt x="168914" y="75108"/>
                  </a:lnTo>
                  <a:lnTo>
                    <a:pt x="168914" y="77771"/>
                  </a:lnTo>
                  <a:lnTo>
                    <a:pt x="171577" y="77771"/>
                  </a:lnTo>
                  <a:lnTo>
                    <a:pt x="174302" y="77771"/>
                  </a:lnTo>
                  <a:lnTo>
                    <a:pt x="176964" y="77771"/>
                  </a:lnTo>
                  <a:lnTo>
                    <a:pt x="179626" y="77771"/>
                  </a:lnTo>
                  <a:lnTo>
                    <a:pt x="179626" y="80433"/>
                  </a:lnTo>
                  <a:lnTo>
                    <a:pt x="182352" y="80433"/>
                  </a:lnTo>
                  <a:lnTo>
                    <a:pt x="182352" y="83095"/>
                  </a:lnTo>
                  <a:lnTo>
                    <a:pt x="179626" y="85820"/>
                  </a:lnTo>
                  <a:lnTo>
                    <a:pt x="176964" y="88482"/>
                  </a:lnTo>
                  <a:lnTo>
                    <a:pt x="174302" y="91144"/>
                  </a:lnTo>
                  <a:lnTo>
                    <a:pt x="176964" y="91144"/>
                  </a:lnTo>
                  <a:lnTo>
                    <a:pt x="176964" y="93870"/>
                  </a:lnTo>
                  <a:lnTo>
                    <a:pt x="179626" y="93870"/>
                  </a:lnTo>
                  <a:lnTo>
                    <a:pt x="182352" y="96532"/>
                  </a:lnTo>
                  <a:lnTo>
                    <a:pt x="182352" y="99194"/>
                  </a:lnTo>
                  <a:lnTo>
                    <a:pt x="185014" y="99194"/>
                  </a:lnTo>
                  <a:lnTo>
                    <a:pt x="187676" y="101919"/>
                  </a:lnTo>
                  <a:lnTo>
                    <a:pt x="187676" y="104581"/>
                  </a:lnTo>
                  <a:lnTo>
                    <a:pt x="187676" y="107243"/>
                  </a:lnTo>
                  <a:lnTo>
                    <a:pt x="190338" y="109969"/>
                  </a:lnTo>
                  <a:lnTo>
                    <a:pt x="193063" y="112631"/>
                  </a:lnTo>
                  <a:lnTo>
                    <a:pt x="195726" y="115293"/>
                  </a:lnTo>
                  <a:lnTo>
                    <a:pt x="198388" y="117955"/>
                  </a:lnTo>
                  <a:lnTo>
                    <a:pt x="198388" y="120680"/>
                  </a:lnTo>
                  <a:lnTo>
                    <a:pt x="198388" y="123343"/>
                  </a:lnTo>
                  <a:lnTo>
                    <a:pt x="198388" y="126005"/>
                  </a:lnTo>
                  <a:lnTo>
                    <a:pt x="201113" y="128730"/>
                  </a:lnTo>
                  <a:lnTo>
                    <a:pt x="201113" y="131392"/>
                  </a:lnTo>
                  <a:lnTo>
                    <a:pt x="198388" y="131392"/>
                  </a:lnTo>
                  <a:lnTo>
                    <a:pt x="198388" y="134054"/>
                  </a:lnTo>
                  <a:lnTo>
                    <a:pt x="198388" y="136780"/>
                  </a:lnTo>
                  <a:lnTo>
                    <a:pt x="201113" y="136780"/>
                  </a:lnTo>
                  <a:lnTo>
                    <a:pt x="203775" y="136780"/>
                  </a:lnTo>
                  <a:lnTo>
                    <a:pt x="206437" y="136780"/>
                  </a:lnTo>
                  <a:lnTo>
                    <a:pt x="214487" y="136780"/>
                  </a:lnTo>
                  <a:lnTo>
                    <a:pt x="219874" y="136780"/>
                  </a:lnTo>
                  <a:lnTo>
                    <a:pt x="222536" y="139442"/>
                  </a:lnTo>
                  <a:lnTo>
                    <a:pt x="225198" y="139442"/>
                  </a:lnTo>
                  <a:lnTo>
                    <a:pt x="230586" y="139442"/>
                  </a:lnTo>
                  <a:lnTo>
                    <a:pt x="230586" y="142104"/>
                  </a:lnTo>
                  <a:lnTo>
                    <a:pt x="230586" y="144766"/>
                  </a:lnTo>
                  <a:lnTo>
                    <a:pt x="233248" y="144766"/>
                  </a:lnTo>
                  <a:lnTo>
                    <a:pt x="235973" y="147491"/>
                  </a:lnTo>
                  <a:lnTo>
                    <a:pt x="238635" y="147491"/>
                  </a:lnTo>
                  <a:lnTo>
                    <a:pt x="241298" y="150153"/>
                  </a:lnTo>
                  <a:lnTo>
                    <a:pt x="241298" y="152815"/>
                  </a:lnTo>
                  <a:lnTo>
                    <a:pt x="243960" y="155541"/>
                  </a:lnTo>
                  <a:lnTo>
                    <a:pt x="243960" y="158203"/>
                  </a:lnTo>
                  <a:lnTo>
                    <a:pt x="243960" y="160865"/>
                  </a:lnTo>
                  <a:lnTo>
                    <a:pt x="246685" y="163591"/>
                  </a:lnTo>
                  <a:lnTo>
                    <a:pt x="249347" y="163591"/>
                  </a:lnTo>
                  <a:lnTo>
                    <a:pt x="249347" y="166253"/>
                  </a:lnTo>
                  <a:lnTo>
                    <a:pt x="252009" y="166253"/>
                  </a:lnTo>
                  <a:lnTo>
                    <a:pt x="254735" y="166253"/>
                  </a:lnTo>
                  <a:lnTo>
                    <a:pt x="257397" y="168915"/>
                  </a:lnTo>
                  <a:lnTo>
                    <a:pt x="257397" y="171577"/>
                  </a:lnTo>
                  <a:lnTo>
                    <a:pt x="257397" y="174302"/>
                  </a:lnTo>
                  <a:lnTo>
                    <a:pt x="257397" y="176964"/>
                  </a:lnTo>
                  <a:lnTo>
                    <a:pt x="260059" y="182352"/>
                  </a:lnTo>
                  <a:lnTo>
                    <a:pt x="260059" y="185014"/>
                  </a:lnTo>
                  <a:lnTo>
                    <a:pt x="262784" y="187676"/>
                  </a:lnTo>
                  <a:lnTo>
                    <a:pt x="265446" y="190401"/>
                  </a:lnTo>
                  <a:lnTo>
                    <a:pt x="268108" y="193064"/>
                  </a:lnTo>
                  <a:lnTo>
                    <a:pt x="268108" y="195726"/>
                  </a:lnTo>
                  <a:lnTo>
                    <a:pt x="270770" y="195726"/>
                  </a:lnTo>
                  <a:lnTo>
                    <a:pt x="270770" y="198451"/>
                  </a:lnTo>
                  <a:lnTo>
                    <a:pt x="270770" y="201113"/>
                  </a:lnTo>
                  <a:lnTo>
                    <a:pt x="270770" y="203775"/>
                  </a:lnTo>
                  <a:lnTo>
                    <a:pt x="273496" y="203775"/>
                  </a:lnTo>
                  <a:lnTo>
                    <a:pt x="276158" y="203775"/>
                  </a:lnTo>
                  <a:lnTo>
                    <a:pt x="276158" y="206437"/>
                  </a:lnTo>
                  <a:lnTo>
                    <a:pt x="278820" y="209163"/>
                  </a:lnTo>
                  <a:lnTo>
                    <a:pt x="278820" y="211825"/>
                  </a:lnTo>
                  <a:lnTo>
                    <a:pt x="281546" y="214487"/>
                  </a:lnTo>
                  <a:lnTo>
                    <a:pt x="281546" y="217212"/>
                  </a:lnTo>
                  <a:lnTo>
                    <a:pt x="278820" y="217212"/>
                  </a:lnTo>
                  <a:lnTo>
                    <a:pt x="276158" y="217212"/>
                  </a:lnTo>
                  <a:lnTo>
                    <a:pt x="273496" y="217212"/>
                  </a:lnTo>
                  <a:lnTo>
                    <a:pt x="273496" y="219874"/>
                  </a:lnTo>
                  <a:lnTo>
                    <a:pt x="270770" y="219874"/>
                  </a:lnTo>
                  <a:lnTo>
                    <a:pt x="268108" y="219874"/>
                  </a:lnTo>
                  <a:lnTo>
                    <a:pt x="265446" y="222536"/>
                  </a:lnTo>
                  <a:lnTo>
                    <a:pt x="262784" y="225262"/>
                  </a:lnTo>
                  <a:lnTo>
                    <a:pt x="262784" y="227924"/>
                  </a:lnTo>
                  <a:lnTo>
                    <a:pt x="260059" y="230586"/>
                  </a:lnTo>
                  <a:lnTo>
                    <a:pt x="260059" y="233248"/>
                  </a:lnTo>
                  <a:lnTo>
                    <a:pt x="257397" y="233248"/>
                  </a:lnTo>
                  <a:lnTo>
                    <a:pt x="254735" y="233248"/>
                  </a:lnTo>
                  <a:lnTo>
                    <a:pt x="252009" y="233248"/>
                  </a:lnTo>
                  <a:lnTo>
                    <a:pt x="249347" y="233248"/>
                  </a:lnTo>
                  <a:lnTo>
                    <a:pt x="246685" y="235973"/>
                  </a:lnTo>
                  <a:lnTo>
                    <a:pt x="243960" y="235973"/>
                  </a:lnTo>
                  <a:lnTo>
                    <a:pt x="241298" y="238636"/>
                  </a:lnTo>
                  <a:lnTo>
                    <a:pt x="238635" y="238636"/>
                  </a:lnTo>
                  <a:lnTo>
                    <a:pt x="235973" y="238636"/>
                  </a:lnTo>
                  <a:lnTo>
                    <a:pt x="233248" y="238636"/>
                  </a:lnTo>
                  <a:lnTo>
                    <a:pt x="230586" y="241298"/>
                  </a:lnTo>
                  <a:lnTo>
                    <a:pt x="227924" y="238636"/>
                  </a:lnTo>
                  <a:lnTo>
                    <a:pt x="225198" y="238636"/>
                  </a:lnTo>
                  <a:lnTo>
                    <a:pt x="225198" y="241298"/>
                  </a:lnTo>
                  <a:lnTo>
                    <a:pt x="222536" y="241298"/>
                  </a:lnTo>
                  <a:lnTo>
                    <a:pt x="219874" y="241298"/>
                  </a:lnTo>
                  <a:lnTo>
                    <a:pt x="217149" y="241298"/>
                  </a:lnTo>
                  <a:lnTo>
                    <a:pt x="217149" y="238636"/>
                  </a:lnTo>
                  <a:lnTo>
                    <a:pt x="214487" y="235973"/>
                  </a:lnTo>
                  <a:lnTo>
                    <a:pt x="214487" y="233248"/>
                  </a:lnTo>
                  <a:lnTo>
                    <a:pt x="214487" y="230586"/>
                  </a:lnTo>
                  <a:lnTo>
                    <a:pt x="211825" y="230586"/>
                  </a:lnTo>
                  <a:lnTo>
                    <a:pt x="209163" y="227924"/>
                  </a:lnTo>
                  <a:lnTo>
                    <a:pt x="203775" y="225262"/>
                  </a:lnTo>
                  <a:lnTo>
                    <a:pt x="198388" y="222536"/>
                  </a:lnTo>
                  <a:lnTo>
                    <a:pt x="195726" y="222536"/>
                  </a:lnTo>
                  <a:lnTo>
                    <a:pt x="190338" y="219874"/>
                  </a:lnTo>
                  <a:lnTo>
                    <a:pt x="187676" y="217212"/>
                  </a:lnTo>
                  <a:lnTo>
                    <a:pt x="185014" y="217212"/>
                  </a:lnTo>
                  <a:lnTo>
                    <a:pt x="185014" y="219874"/>
                  </a:lnTo>
                  <a:lnTo>
                    <a:pt x="182352" y="222536"/>
                  </a:lnTo>
                  <a:lnTo>
                    <a:pt x="176964" y="225262"/>
                  </a:lnTo>
                  <a:lnTo>
                    <a:pt x="176964" y="227924"/>
                  </a:lnTo>
                  <a:lnTo>
                    <a:pt x="174302" y="230586"/>
                  </a:lnTo>
                  <a:lnTo>
                    <a:pt x="171577" y="230586"/>
                  </a:lnTo>
                  <a:lnTo>
                    <a:pt x="168914" y="230586"/>
                  </a:lnTo>
                  <a:lnTo>
                    <a:pt x="163527" y="230586"/>
                  </a:lnTo>
                  <a:lnTo>
                    <a:pt x="160865" y="233248"/>
                  </a:lnTo>
                  <a:lnTo>
                    <a:pt x="155477" y="233248"/>
                  </a:lnTo>
                  <a:lnTo>
                    <a:pt x="152815" y="233248"/>
                  </a:lnTo>
                  <a:lnTo>
                    <a:pt x="147491" y="233248"/>
                  </a:lnTo>
                  <a:lnTo>
                    <a:pt x="142104" y="235973"/>
                  </a:lnTo>
                  <a:lnTo>
                    <a:pt x="136716" y="235973"/>
                  </a:lnTo>
                  <a:lnTo>
                    <a:pt x="128667" y="235973"/>
                  </a:lnTo>
                  <a:lnTo>
                    <a:pt x="117955" y="238636"/>
                  </a:lnTo>
                  <a:lnTo>
                    <a:pt x="107243" y="241298"/>
                  </a:lnTo>
                  <a:lnTo>
                    <a:pt x="93870" y="241298"/>
                  </a:lnTo>
                  <a:lnTo>
                    <a:pt x="85820" y="241298"/>
                  </a:lnTo>
                  <a:lnTo>
                    <a:pt x="85820" y="2412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3" name="Freeform: Shape 252">
              <a:extLst>
                <a:ext uri="{FF2B5EF4-FFF2-40B4-BE49-F238E27FC236}">
                  <a16:creationId xmlns:a16="http://schemas.microsoft.com/office/drawing/2014/main" id="{94AA70C0-2AC4-1B66-936B-E0750923352B}"/>
                </a:ext>
              </a:extLst>
            </p:cNvPr>
            <p:cNvSpPr/>
            <p:nvPr/>
          </p:nvSpPr>
          <p:spPr>
            <a:xfrm>
              <a:off x="6757714" y="2798089"/>
              <a:ext cx="981289" cy="1083272"/>
            </a:xfrm>
            <a:custGeom>
              <a:avLst/>
              <a:gdLst>
                <a:gd name="connsiteX0" fmla="*/ 311018 w 981289"/>
                <a:gd name="connsiteY0" fmla="*/ 0 h 1083272"/>
                <a:gd name="connsiteX1" fmla="*/ 329780 w 981289"/>
                <a:gd name="connsiteY1" fmla="*/ 8050 h 1083272"/>
                <a:gd name="connsiteX2" fmla="*/ 380739 w 981289"/>
                <a:gd name="connsiteY2" fmla="*/ 24149 h 1083272"/>
                <a:gd name="connsiteX3" fmla="*/ 426311 w 981289"/>
                <a:gd name="connsiteY3" fmla="*/ 42910 h 1083272"/>
                <a:gd name="connsiteX4" fmla="*/ 445073 w 981289"/>
                <a:gd name="connsiteY4" fmla="*/ 48298 h 1083272"/>
                <a:gd name="connsiteX5" fmla="*/ 447735 w 981289"/>
                <a:gd name="connsiteY5" fmla="*/ 50960 h 1083272"/>
                <a:gd name="connsiteX6" fmla="*/ 482595 w 981289"/>
                <a:gd name="connsiteY6" fmla="*/ 101919 h 1083272"/>
                <a:gd name="connsiteX7" fmla="*/ 525505 w 981289"/>
                <a:gd name="connsiteY7" fmla="*/ 166253 h 1083272"/>
                <a:gd name="connsiteX8" fmla="*/ 554978 w 981289"/>
                <a:gd name="connsiteY8" fmla="*/ 201113 h 1083272"/>
                <a:gd name="connsiteX9" fmla="*/ 597888 w 981289"/>
                <a:gd name="connsiteY9" fmla="*/ 257397 h 1083272"/>
                <a:gd name="connsiteX10" fmla="*/ 630087 w 981289"/>
                <a:gd name="connsiteY10" fmla="*/ 294983 h 1083272"/>
                <a:gd name="connsiteX11" fmla="*/ 643460 w 981289"/>
                <a:gd name="connsiteY11" fmla="*/ 313744 h 1083272"/>
                <a:gd name="connsiteX12" fmla="*/ 646186 w 981289"/>
                <a:gd name="connsiteY12" fmla="*/ 313744 h 1083272"/>
                <a:gd name="connsiteX13" fmla="*/ 646186 w 981289"/>
                <a:gd name="connsiteY13" fmla="*/ 316406 h 1083272"/>
                <a:gd name="connsiteX14" fmla="*/ 648848 w 981289"/>
                <a:gd name="connsiteY14" fmla="*/ 316406 h 1083272"/>
                <a:gd name="connsiteX15" fmla="*/ 662222 w 981289"/>
                <a:gd name="connsiteY15" fmla="*/ 321794 h 1083272"/>
                <a:gd name="connsiteX16" fmla="*/ 689032 w 981289"/>
                <a:gd name="connsiteY16" fmla="*/ 327118 h 1083272"/>
                <a:gd name="connsiteX17" fmla="*/ 726618 w 981289"/>
                <a:gd name="connsiteY17" fmla="*/ 335167 h 1083272"/>
                <a:gd name="connsiteX18" fmla="*/ 780240 w 981289"/>
                <a:gd name="connsiteY18" fmla="*/ 348604 h 1083272"/>
                <a:gd name="connsiteX19" fmla="*/ 804325 w 981289"/>
                <a:gd name="connsiteY19" fmla="*/ 356654 h 1083272"/>
                <a:gd name="connsiteX20" fmla="*/ 831136 w 981289"/>
                <a:gd name="connsiteY20" fmla="*/ 361978 h 1083272"/>
                <a:gd name="connsiteX21" fmla="*/ 839186 w 981289"/>
                <a:gd name="connsiteY21" fmla="*/ 364704 h 1083272"/>
                <a:gd name="connsiteX22" fmla="*/ 841911 w 981289"/>
                <a:gd name="connsiteY22" fmla="*/ 364704 h 1083272"/>
                <a:gd name="connsiteX23" fmla="*/ 841911 w 981289"/>
                <a:gd name="connsiteY23" fmla="*/ 367366 h 1083272"/>
                <a:gd name="connsiteX24" fmla="*/ 847235 w 981289"/>
                <a:gd name="connsiteY24" fmla="*/ 372753 h 1083272"/>
                <a:gd name="connsiteX25" fmla="*/ 874046 w 981289"/>
                <a:gd name="connsiteY25" fmla="*/ 402226 h 1083272"/>
                <a:gd name="connsiteX26" fmla="*/ 914294 w 981289"/>
                <a:gd name="connsiteY26" fmla="*/ 447798 h 1083272"/>
                <a:gd name="connsiteX27" fmla="*/ 951817 w 981289"/>
                <a:gd name="connsiteY27" fmla="*/ 488046 h 1083272"/>
                <a:gd name="connsiteX28" fmla="*/ 981289 w 981289"/>
                <a:gd name="connsiteY28" fmla="*/ 520181 h 1083272"/>
                <a:gd name="connsiteX29" fmla="*/ 981289 w 981289"/>
                <a:gd name="connsiteY29" fmla="*/ 563091 h 1083272"/>
                <a:gd name="connsiteX30" fmla="*/ 978628 w 981289"/>
                <a:gd name="connsiteY30" fmla="*/ 576528 h 1083272"/>
                <a:gd name="connsiteX31" fmla="*/ 978628 w 981289"/>
                <a:gd name="connsiteY31" fmla="*/ 616713 h 1083272"/>
                <a:gd name="connsiteX32" fmla="*/ 978628 w 981289"/>
                <a:gd name="connsiteY32" fmla="*/ 662285 h 1083272"/>
                <a:gd name="connsiteX33" fmla="*/ 975966 w 981289"/>
                <a:gd name="connsiteY33" fmla="*/ 740055 h 1083272"/>
                <a:gd name="connsiteX34" fmla="*/ 978628 w 981289"/>
                <a:gd name="connsiteY34" fmla="*/ 841975 h 1083272"/>
                <a:gd name="connsiteX35" fmla="*/ 978628 w 981289"/>
                <a:gd name="connsiteY35" fmla="*/ 879497 h 1083272"/>
                <a:gd name="connsiteX36" fmla="*/ 978628 w 981289"/>
                <a:gd name="connsiteY36" fmla="*/ 973304 h 1083272"/>
                <a:gd name="connsiteX37" fmla="*/ 978628 w 981289"/>
                <a:gd name="connsiteY37" fmla="*/ 994790 h 1083272"/>
                <a:gd name="connsiteX38" fmla="*/ 975966 w 981289"/>
                <a:gd name="connsiteY38" fmla="*/ 997453 h 1083272"/>
                <a:gd name="connsiteX39" fmla="*/ 973240 w 981289"/>
                <a:gd name="connsiteY39" fmla="*/ 1000178 h 1083272"/>
                <a:gd name="connsiteX40" fmla="*/ 957204 w 981289"/>
                <a:gd name="connsiteY40" fmla="*/ 1010890 h 1083272"/>
                <a:gd name="connsiteX41" fmla="*/ 949155 w 981289"/>
                <a:gd name="connsiteY41" fmla="*/ 1018939 h 1083272"/>
                <a:gd name="connsiteX42" fmla="*/ 933055 w 981289"/>
                <a:gd name="connsiteY42" fmla="*/ 1032313 h 1083272"/>
                <a:gd name="connsiteX43" fmla="*/ 930393 w 981289"/>
                <a:gd name="connsiteY43" fmla="*/ 1040362 h 1083272"/>
                <a:gd name="connsiteX44" fmla="*/ 933055 w 981289"/>
                <a:gd name="connsiteY44" fmla="*/ 1045750 h 1083272"/>
                <a:gd name="connsiteX45" fmla="*/ 938380 w 981289"/>
                <a:gd name="connsiteY45" fmla="*/ 1048412 h 1083272"/>
                <a:gd name="connsiteX46" fmla="*/ 938380 w 981289"/>
                <a:gd name="connsiteY46" fmla="*/ 1051074 h 1083272"/>
                <a:gd name="connsiteX47" fmla="*/ 927668 w 981289"/>
                <a:gd name="connsiteY47" fmla="*/ 1072561 h 1083272"/>
                <a:gd name="connsiteX48" fmla="*/ 911569 w 981289"/>
                <a:gd name="connsiteY48" fmla="*/ 1072561 h 1083272"/>
                <a:gd name="connsiteX49" fmla="*/ 903583 w 981289"/>
                <a:gd name="connsiteY49" fmla="*/ 1077885 h 1083272"/>
                <a:gd name="connsiteX50" fmla="*/ 900857 w 981289"/>
                <a:gd name="connsiteY50" fmla="*/ 1083273 h 1083272"/>
                <a:gd name="connsiteX51" fmla="*/ 898195 w 981289"/>
                <a:gd name="connsiteY51" fmla="*/ 1083273 h 1083272"/>
                <a:gd name="connsiteX52" fmla="*/ 895533 w 981289"/>
                <a:gd name="connsiteY52" fmla="*/ 1080611 h 1083272"/>
                <a:gd name="connsiteX53" fmla="*/ 892808 w 981289"/>
                <a:gd name="connsiteY53" fmla="*/ 1075223 h 1083272"/>
                <a:gd name="connsiteX54" fmla="*/ 887483 w 981289"/>
                <a:gd name="connsiteY54" fmla="*/ 1072561 h 1083272"/>
                <a:gd name="connsiteX55" fmla="*/ 882096 w 981289"/>
                <a:gd name="connsiteY55" fmla="*/ 1067173 h 1083272"/>
                <a:gd name="connsiteX56" fmla="*/ 876772 w 981289"/>
                <a:gd name="connsiteY56" fmla="*/ 1064511 h 1083272"/>
                <a:gd name="connsiteX57" fmla="*/ 871384 w 981289"/>
                <a:gd name="connsiteY57" fmla="*/ 1059124 h 1083272"/>
                <a:gd name="connsiteX58" fmla="*/ 865997 w 981289"/>
                <a:gd name="connsiteY58" fmla="*/ 1056462 h 1083272"/>
                <a:gd name="connsiteX59" fmla="*/ 860673 w 981289"/>
                <a:gd name="connsiteY59" fmla="*/ 1051074 h 1083272"/>
                <a:gd name="connsiteX60" fmla="*/ 855285 w 981289"/>
                <a:gd name="connsiteY60" fmla="*/ 1045750 h 1083272"/>
                <a:gd name="connsiteX61" fmla="*/ 849961 w 981289"/>
                <a:gd name="connsiteY61" fmla="*/ 1043025 h 1083272"/>
                <a:gd name="connsiteX62" fmla="*/ 847235 w 981289"/>
                <a:gd name="connsiteY62" fmla="*/ 1037700 h 1083272"/>
                <a:gd name="connsiteX63" fmla="*/ 839186 w 981289"/>
                <a:gd name="connsiteY63" fmla="*/ 1032313 h 1083272"/>
                <a:gd name="connsiteX64" fmla="*/ 833862 w 981289"/>
                <a:gd name="connsiteY64" fmla="*/ 1029651 h 1083272"/>
                <a:gd name="connsiteX65" fmla="*/ 828474 w 981289"/>
                <a:gd name="connsiteY65" fmla="*/ 1021601 h 1083272"/>
                <a:gd name="connsiteX66" fmla="*/ 820425 w 981289"/>
                <a:gd name="connsiteY66" fmla="*/ 1016214 h 1083272"/>
                <a:gd name="connsiteX67" fmla="*/ 815100 w 981289"/>
                <a:gd name="connsiteY67" fmla="*/ 1010890 h 1083272"/>
                <a:gd name="connsiteX68" fmla="*/ 801663 w 981289"/>
                <a:gd name="connsiteY68" fmla="*/ 1000178 h 1083272"/>
                <a:gd name="connsiteX69" fmla="*/ 796276 w 981289"/>
                <a:gd name="connsiteY69" fmla="*/ 994790 h 1083272"/>
                <a:gd name="connsiteX70" fmla="*/ 790952 w 981289"/>
                <a:gd name="connsiteY70" fmla="*/ 989403 h 1083272"/>
                <a:gd name="connsiteX71" fmla="*/ 780240 w 981289"/>
                <a:gd name="connsiteY71" fmla="*/ 981353 h 1083272"/>
                <a:gd name="connsiteX72" fmla="*/ 772190 w 981289"/>
                <a:gd name="connsiteY72" fmla="*/ 976029 h 1083272"/>
                <a:gd name="connsiteX73" fmla="*/ 766803 w 981289"/>
                <a:gd name="connsiteY73" fmla="*/ 970641 h 1083272"/>
                <a:gd name="connsiteX74" fmla="*/ 761479 w 981289"/>
                <a:gd name="connsiteY74" fmla="*/ 965318 h 1083272"/>
                <a:gd name="connsiteX75" fmla="*/ 756091 w 981289"/>
                <a:gd name="connsiteY75" fmla="*/ 959930 h 1083272"/>
                <a:gd name="connsiteX76" fmla="*/ 750704 w 981289"/>
                <a:gd name="connsiteY76" fmla="*/ 951880 h 1083272"/>
                <a:gd name="connsiteX77" fmla="*/ 753429 w 981289"/>
                <a:gd name="connsiteY77" fmla="*/ 949218 h 1083272"/>
                <a:gd name="connsiteX78" fmla="*/ 756091 w 981289"/>
                <a:gd name="connsiteY78" fmla="*/ 949218 h 1083272"/>
                <a:gd name="connsiteX79" fmla="*/ 758753 w 981289"/>
                <a:gd name="connsiteY79" fmla="*/ 949218 h 1083272"/>
                <a:gd name="connsiteX80" fmla="*/ 761479 w 981289"/>
                <a:gd name="connsiteY80" fmla="*/ 949218 h 1083272"/>
                <a:gd name="connsiteX81" fmla="*/ 764141 w 981289"/>
                <a:gd name="connsiteY81" fmla="*/ 946493 h 1083272"/>
                <a:gd name="connsiteX82" fmla="*/ 766803 w 981289"/>
                <a:gd name="connsiteY82" fmla="*/ 946493 h 1083272"/>
                <a:gd name="connsiteX83" fmla="*/ 769465 w 981289"/>
                <a:gd name="connsiteY83" fmla="*/ 943831 h 1083272"/>
                <a:gd name="connsiteX84" fmla="*/ 772190 w 981289"/>
                <a:gd name="connsiteY84" fmla="*/ 941169 h 1083272"/>
                <a:gd name="connsiteX85" fmla="*/ 777515 w 981289"/>
                <a:gd name="connsiteY85" fmla="*/ 941169 h 1083272"/>
                <a:gd name="connsiteX86" fmla="*/ 777515 w 981289"/>
                <a:gd name="connsiteY86" fmla="*/ 938507 h 1083272"/>
                <a:gd name="connsiteX87" fmla="*/ 780240 w 981289"/>
                <a:gd name="connsiteY87" fmla="*/ 935781 h 1083272"/>
                <a:gd name="connsiteX88" fmla="*/ 780240 w 981289"/>
                <a:gd name="connsiteY88" fmla="*/ 933119 h 1083272"/>
                <a:gd name="connsiteX89" fmla="*/ 777515 w 981289"/>
                <a:gd name="connsiteY89" fmla="*/ 930457 h 1083272"/>
                <a:gd name="connsiteX90" fmla="*/ 777515 w 981289"/>
                <a:gd name="connsiteY90" fmla="*/ 927732 h 1083272"/>
                <a:gd name="connsiteX91" fmla="*/ 774853 w 981289"/>
                <a:gd name="connsiteY91" fmla="*/ 925069 h 1083272"/>
                <a:gd name="connsiteX92" fmla="*/ 772190 w 981289"/>
                <a:gd name="connsiteY92" fmla="*/ 925069 h 1083272"/>
                <a:gd name="connsiteX93" fmla="*/ 769465 w 981289"/>
                <a:gd name="connsiteY93" fmla="*/ 922407 h 1083272"/>
                <a:gd name="connsiteX94" fmla="*/ 769465 w 981289"/>
                <a:gd name="connsiteY94" fmla="*/ 919682 h 1083272"/>
                <a:gd name="connsiteX95" fmla="*/ 769465 w 981289"/>
                <a:gd name="connsiteY95" fmla="*/ 917020 h 1083272"/>
                <a:gd name="connsiteX96" fmla="*/ 772190 w 981289"/>
                <a:gd name="connsiteY96" fmla="*/ 914358 h 1083272"/>
                <a:gd name="connsiteX97" fmla="*/ 772190 w 981289"/>
                <a:gd name="connsiteY97" fmla="*/ 908970 h 1083272"/>
                <a:gd name="connsiteX98" fmla="*/ 774853 w 981289"/>
                <a:gd name="connsiteY98" fmla="*/ 906308 h 1083272"/>
                <a:gd name="connsiteX99" fmla="*/ 777515 w 981289"/>
                <a:gd name="connsiteY99" fmla="*/ 900921 h 1083272"/>
                <a:gd name="connsiteX100" fmla="*/ 780240 w 981289"/>
                <a:gd name="connsiteY100" fmla="*/ 895597 h 1083272"/>
                <a:gd name="connsiteX101" fmla="*/ 780240 w 981289"/>
                <a:gd name="connsiteY101" fmla="*/ 892871 h 1083272"/>
                <a:gd name="connsiteX102" fmla="*/ 782902 w 981289"/>
                <a:gd name="connsiteY102" fmla="*/ 890209 h 1083272"/>
                <a:gd name="connsiteX103" fmla="*/ 782902 w 981289"/>
                <a:gd name="connsiteY103" fmla="*/ 887547 h 1083272"/>
                <a:gd name="connsiteX104" fmla="*/ 782902 w 981289"/>
                <a:gd name="connsiteY104" fmla="*/ 882160 h 1083272"/>
                <a:gd name="connsiteX105" fmla="*/ 785564 w 981289"/>
                <a:gd name="connsiteY105" fmla="*/ 879497 h 1083272"/>
                <a:gd name="connsiteX106" fmla="*/ 785564 w 981289"/>
                <a:gd name="connsiteY106" fmla="*/ 876835 h 1083272"/>
                <a:gd name="connsiteX107" fmla="*/ 785564 w 981289"/>
                <a:gd name="connsiteY107" fmla="*/ 874110 h 1083272"/>
                <a:gd name="connsiteX108" fmla="*/ 788290 w 981289"/>
                <a:gd name="connsiteY108" fmla="*/ 871448 h 1083272"/>
                <a:gd name="connsiteX109" fmla="*/ 788290 w 981289"/>
                <a:gd name="connsiteY109" fmla="*/ 866060 h 1083272"/>
                <a:gd name="connsiteX110" fmla="*/ 788290 w 981289"/>
                <a:gd name="connsiteY110" fmla="*/ 863398 h 1083272"/>
                <a:gd name="connsiteX111" fmla="*/ 788290 w 981289"/>
                <a:gd name="connsiteY111" fmla="*/ 858011 h 1083272"/>
                <a:gd name="connsiteX112" fmla="*/ 788290 w 981289"/>
                <a:gd name="connsiteY112" fmla="*/ 855348 h 1083272"/>
                <a:gd name="connsiteX113" fmla="*/ 790952 w 981289"/>
                <a:gd name="connsiteY113" fmla="*/ 852686 h 1083272"/>
                <a:gd name="connsiteX114" fmla="*/ 790952 w 981289"/>
                <a:gd name="connsiteY114" fmla="*/ 850025 h 1083272"/>
                <a:gd name="connsiteX115" fmla="*/ 790952 w 981289"/>
                <a:gd name="connsiteY115" fmla="*/ 844637 h 1083272"/>
                <a:gd name="connsiteX116" fmla="*/ 793614 w 981289"/>
                <a:gd name="connsiteY116" fmla="*/ 839249 h 1083272"/>
                <a:gd name="connsiteX117" fmla="*/ 796276 w 981289"/>
                <a:gd name="connsiteY117" fmla="*/ 836587 h 1083272"/>
                <a:gd name="connsiteX118" fmla="*/ 799001 w 981289"/>
                <a:gd name="connsiteY118" fmla="*/ 833925 h 1083272"/>
                <a:gd name="connsiteX119" fmla="*/ 801663 w 981289"/>
                <a:gd name="connsiteY119" fmla="*/ 833925 h 1083272"/>
                <a:gd name="connsiteX120" fmla="*/ 804325 w 981289"/>
                <a:gd name="connsiteY120" fmla="*/ 833925 h 1083272"/>
                <a:gd name="connsiteX121" fmla="*/ 807051 w 981289"/>
                <a:gd name="connsiteY121" fmla="*/ 836587 h 1083272"/>
                <a:gd name="connsiteX122" fmla="*/ 809713 w 981289"/>
                <a:gd name="connsiteY122" fmla="*/ 836587 h 1083272"/>
                <a:gd name="connsiteX123" fmla="*/ 812375 w 981289"/>
                <a:gd name="connsiteY123" fmla="*/ 836587 h 1083272"/>
                <a:gd name="connsiteX124" fmla="*/ 815100 w 981289"/>
                <a:gd name="connsiteY124" fmla="*/ 831200 h 1083272"/>
                <a:gd name="connsiteX125" fmla="*/ 817762 w 981289"/>
                <a:gd name="connsiteY125" fmla="*/ 828538 h 1083272"/>
                <a:gd name="connsiteX126" fmla="*/ 820425 w 981289"/>
                <a:gd name="connsiteY126" fmla="*/ 828538 h 1083272"/>
                <a:gd name="connsiteX127" fmla="*/ 823087 w 981289"/>
                <a:gd name="connsiteY127" fmla="*/ 825876 h 1083272"/>
                <a:gd name="connsiteX128" fmla="*/ 825812 w 981289"/>
                <a:gd name="connsiteY128" fmla="*/ 823150 h 1083272"/>
                <a:gd name="connsiteX129" fmla="*/ 828474 w 981289"/>
                <a:gd name="connsiteY129" fmla="*/ 823150 h 1083272"/>
                <a:gd name="connsiteX130" fmla="*/ 828474 w 981289"/>
                <a:gd name="connsiteY130" fmla="*/ 820488 h 1083272"/>
                <a:gd name="connsiteX131" fmla="*/ 828474 w 981289"/>
                <a:gd name="connsiteY131" fmla="*/ 817826 h 1083272"/>
                <a:gd name="connsiteX132" fmla="*/ 828474 w 981289"/>
                <a:gd name="connsiteY132" fmla="*/ 815164 h 1083272"/>
                <a:gd name="connsiteX133" fmla="*/ 828474 w 981289"/>
                <a:gd name="connsiteY133" fmla="*/ 812439 h 1083272"/>
                <a:gd name="connsiteX134" fmla="*/ 828474 w 981289"/>
                <a:gd name="connsiteY134" fmla="*/ 809776 h 1083272"/>
                <a:gd name="connsiteX135" fmla="*/ 828474 w 981289"/>
                <a:gd name="connsiteY135" fmla="*/ 807114 h 1083272"/>
                <a:gd name="connsiteX136" fmla="*/ 825812 w 981289"/>
                <a:gd name="connsiteY136" fmla="*/ 809776 h 1083272"/>
                <a:gd name="connsiteX137" fmla="*/ 825812 w 981289"/>
                <a:gd name="connsiteY137" fmla="*/ 812439 h 1083272"/>
                <a:gd name="connsiteX138" fmla="*/ 823087 w 981289"/>
                <a:gd name="connsiteY138" fmla="*/ 815164 h 1083272"/>
                <a:gd name="connsiteX139" fmla="*/ 820425 w 981289"/>
                <a:gd name="connsiteY139" fmla="*/ 815164 h 1083272"/>
                <a:gd name="connsiteX140" fmla="*/ 817762 w 981289"/>
                <a:gd name="connsiteY140" fmla="*/ 812439 h 1083272"/>
                <a:gd name="connsiteX141" fmla="*/ 815100 w 981289"/>
                <a:gd name="connsiteY141" fmla="*/ 809776 h 1083272"/>
                <a:gd name="connsiteX142" fmla="*/ 812375 w 981289"/>
                <a:gd name="connsiteY142" fmla="*/ 807114 h 1083272"/>
                <a:gd name="connsiteX143" fmla="*/ 809713 w 981289"/>
                <a:gd name="connsiteY143" fmla="*/ 807114 h 1083272"/>
                <a:gd name="connsiteX144" fmla="*/ 807051 w 981289"/>
                <a:gd name="connsiteY144" fmla="*/ 809776 h 1083272"/>
                <a:gd name="connsiteX145" fmla="*/ 807051 w 981289"/>
                <a:gd name="connsiteY145" fmla="*/ 812439 h 1083272"/>
                <a:gd name="connsiteX146" fmla="*/ 807051 w 981289"/>
                <a:gd name="connsiteY146" fmla="*/ 815164 h 1083272"/>
                <a:gd name="connsiteX147" fmla="*/ 807051 w 981289"/>
                <a:gd name="connsiteY147" fmla="*/ 817826 h 1083272"/>
                <a:gd name="connsiteX148" fmla="*/ 804325 w 981289"/>
                <a:gd name="connsiteY148" fmla="*/ 815164 h 1083272"/>
                <a:gd name="connsiteX149" fmla="*/ 801663 w 981289"/>
                <a:gd name="connsiteY149" fmla="*/ 812439 h 1083272"/>
                <a:gd name="connsiteX150" fmla="*/ 799001 w 981289"/>
                <a:gd name="connsiteY150" fmla="*/ 812439 h 1083272"/>
                <a:gd name="connsiteX151" fmla="*/ 796276 w 981289"/>
                <a:gd name="connsiteY151" fmla="*/ 812439 h 1083272"/>
                <a:gd name="connsiteX152" fmla="*/ 793614 w 981289"/>
                <a:gd name="connsiteY152" fmla="*/ 812439 h 1083272"/>
                <a:gd name="connsiteX153" fmla="*/ 790952 w 981289"/>
                <a:gd name="connsiteY153" fmla="*/ 812439 h 1083272"/>
                <a:gd name="connsiteX154" fmla="*/ 790952 w 981289"/>
                <a:gd name="connsiteY154" fmla="*/ 809776 h 1083272"/>
                <a:gd name="connsiteX155" fmla="*/ 788290 w 981289"/>
                <a:gd name="connsiteY155" fmla="*/ 807114 h 1083272"/>
                <a:gd name="connsiteX156" fmla="*/ 788290 w 981289"/>
                <a:gd name="connsiteY156" fmla="*/ 804389 h 1083272"/>
                <a:gd name="connsiteX157" fmla="*/ 785564 w 981289"/>
                <a:gd name="connsiteY157" fmla="*/ 804389 h 1083272"/>
                <a:gd name="connsiteX158" fmla="*/ 785564 w 981289"/>
                <a:gd name="connsiteY158" fmla="*/ 799065 h 1083272"/>
                <a:gd name="connsiteX159" fmla="*/ 785564 w 981289"/>
                <a:gd name="connsiteY159" fmla="*/ 796339 h 1083272"/>
                <a:gd name="connsiteX160" fmla="*/ 782902 w 981289"/>
                <a:gd name="connsiteY160" fmla="*/ 793677 h 1083272"/>
                <a:gd name="connsiteX161" fmla="*/ 780240 w 981289"/>
                <a:gd name="connsiteY161" fmla="*/ 796339 h 1083272"/>
                <a:gd name="connsiteX162" fmla="*/ 774853 w 981289"/>
                <a:gd name="connsiteY162" fmla="*/ 796339 h 1083272"/>
                <a:gd name="connsiteX163" fmla="*/ 772190 w 981289"/>
                <a:gd name="connsiteY163" fmla="*/ 799065 h 1083272"/>
                <a:gd name="connsiteX164" fmla="*/ 769465 w 981289"/>
                <a:gd name="connsiteY164" fmla="*/ 799065 h 1083272"/>
                <a:gd name="connsiteX165" fmla="*/ 766803 w 981289"/>
                <a:gd name="connsiteY165" fmla="*/ 799065 h 1083272"/>
                <a:gd name="connsiteX166" fmla="*/ 766803 w 981289"/>
                <a:gd name="connsiteY166" fmla="*/ 796339 h 1083272"/>
                <a:gd name="connsiteX167" fmla="*/ 764141 w 981289"/>
                <a:gd name="connsiteY167" fmla="*/ 799065 h 1083272"/>
                <a:gd name="connsiteX168" fmla="*/ 764141 w 981289"/>
                <a:gd name="connsiteY168" fmla="*/ 801727 h 1083272"/>
                <a:gd name="connsiteX169" fmla="*/ 761479 w 981289"/>
                <a:gd name="connsiteY169" fmla="*/ 801727 h 1083272"/>
                <a:gd name="connsiteX170" fmla="*/ 758753 w 981289"/>
                <a:gd name="connsiteY170" fmla="*/ 801727 h 1083272"/>
                <a:gd name="connsiteX171" fmla="*/ 756091 w 981289"/>
                <a:gd name="connsiteY171" fmla="*/ 804389 h 1083272"/>
                <a:gd name="connsiteX172" fmla="*/ 756091 w 981289"/>
                <a:gd name="connsiteY172" fmla="*/ 807114 h 1083272"/>
                <a:gd name="connsiteX173" fmla="*/ 753429 w 981289"/>
                <a:gd name="connsiteY173" fmla="*/ 812439 h 1083272"/>
                <a:gd name="connsiteX174" fmla="*/ 750704 w 981289"/>
                <a:gd name="connsiteY174" fmla="*/ 817826 h 1083272"/>
                <a:gd name="connsiteX175" fmla="*/ 748041 w 981289"/>
                <a:gd name="connsiteY175" fmla="*/ 817826 h 1083272"/>
                <a:gd name="connsiteX176" fmla="*/ 745380 w 981289"/>
                <a:gd name="connsiteY176" fmla="*/ 815164 h 1083272"/>
                <a:gd name="connsiteX177" fmla="*/ 745380 w 981289"/>
                <a:gd name="connsiteY177" fmla="*/ 812439 h 1083272"/>
                <a:gd name="connsiteX178" fmla="*/ 745380 w 981289"/>
                <a:gd name="connsiteY178" fmla="*/ 809776 h 1083272"/>
                <a:gd name="connsiteX179" fmla="*/ 745380 w 981289"/>
                <a:gd name="connsiteY179" fmla="*/ 807114 h 1083272"/>
                <a:gd name="connsiteX180" fmla="*/ 748041 w 981289"/>
                <a:gd name="connsiteY180" fmla="*/ 804389 h 1083272"/>
                <a:gd name="connsiteX181" fmla="*/ 748041 w 981289"/>
                <a:gd name="connsiteY181" fmla="*/ 801727 h 1083272"/>
                <a:gd name="connsiteX182" fmla="*/ 745380 w 981289"/>
                <a:gd name="connsiteY182" fmla="*/ 801727 h 1083272"/>
                <a:gd name="connsiteX183" fmla="*/ 745380 w 981289"/>
                <a:gd name="connsiteY183" fmla="*/ 799065 h 1083272"/>
                <a:gd name="connsiteX184" fmla="*/ 742654 w 981289"/>
                <a:gd name="connsiteY184" fmla="*/ 799065 h 1083272"/>
                <a:gd name="connsiteX185" fmla="*/ 739992 w 981289"/>
                <a:gd name="connsiteY185" fmla="*/ 799065 h 1083272"/>
                <a:gd name="connsiteX186" fmla="*/ 737330 w 981289"/>
                <a:gd name="connsiteY186" fmla="*/ 799065 h 1083272"/>
                <a:gd name="connsiteX187" fmla="*/ 734668 w 981289"/>
                <a:gd name="connsiteY187" fmla="*/ 796339 h 1083272"/>
                <a:gd name="connsiteX188" fmla="*/ 734668 w 981289"/>
                <a:gd name="connsiteY188" fmla="*/ 799065 h 1083272"/>
                <a:gd name="connsiteX189" fmla="*/ 731942 w 981289"/>
                <a:gd name="connsiteY189" fmla="*/ 799065 h 1083272"/>
                <a:gd name="connsiteX190" fmla="*/ 729280 w 981289"/>
                <a:gd name="connsiteY190" fmla="*/ 801727 h 1083272"/>
                <a:gd name="connsiteX191" fmla="*/ 726618 w 981289"/>
                <a:gd name="connsiteY191" fmla="*/ 804389 h 1083272"/>
                <a:gd name="connsiteX192" fmla="*/ 726618 w 981289"/>
                <a:gd name="connsiteY192" fmla="*/ 807114 h 1083272"/>
                <a:gd name="connsiteX193" fmla="*/ 723893 w 981289"/>
                <a:gd name="connsiteY193" fmla="*/ 807114 h 1083272"/>
                <a:gd name="connsiteX194" fmla="*/ 723893 w 981289"/>
                <a:gd name="connsiteY194" fmla="*/ 809776 h 1083272"/>
                <a:gd name="connsiteX195" fmla="*/ 723893 w 981289"/>
                <a:gd name="connsiteY195" fmla="*/ 812439 h 1083272"/>
                <a:gd name="connsiteX196" fmla="*/ 723893 w 981289"/>
                <a:gd name="connsiteY196" fmla="*/ 817826 h 1083272"/>
                <a:gd name="connsiteX197" fmla="*/ 721231 w 981289"/>
                <a:gd name="connsiteY197" fmla="*/ 817826 h 1083272"/>
                <a:gd name="connsiteX198" fmla="*/ 721231 w 981289"/>
                <a:gd name="connsiteY198" fmla="*/ 820488 h 1083272"/>
                <a:gd name="connsiteX199" fmla="*/ 723893 w 981289"/>
                <a:gd name="connsiteY199" fmla="*/ 823150 h 1083272"/>
                <a:gd name="connsiteX200" fmla="*/ 723893 w 981289"/>
                <a:gd name="connsiteY200" fmla="*/ 825876 h 1083272"/>
                <a:gd name="connsiteX201" fmla="*/ 723893 w 981289"/>
                <a:gd name="connsiteY201" fmla="*/ 828538 h 1083272"/>
                <a:gd name="connsiteX202" fmla="*/ 726618 w 981289"/>
                <a:gd name="connsiteY202" fmla="*/ 831200 h 1083272"/>
                <a:gd name="connsiteX203" fmla="*/ 723893 w 981289"/>
                <a:gd name="connsiteY203" fmla="*/ 831200 h 1083272"/>
                <a:gd name="connsiteX204" fmla="*/ 723893 w 981289"/>
                <a:gd name="connsiteY204" fmla="*/ 833925 h 1083272"/>
                <a:gd name="connsiteX205" fmla="*/ 726618 w 981289"/>
                <a:gd name="connsiteY205" fmla="*/ 836587 h 1083272"/>
                <a:gd name="connsiteX206" fmla="*/ 726618 w 981289"/>
                <a:gd name="connsiteY206" fmla="*/ 839249 h 1083272"/>
                <a:gd name="connsiteX207" fmla="*/ 729280 w 981289"/>
                <a:gd name="connsiteY207" fmla="*/ 841975 h 1083272"/>
                <a:gd name="connsiteX208" fmla="*/ 729280 w 981289"/>
                <a:gd name="connsiteY208" fmla="*/ 844637 h 1083272"/>
                <a:gd name="connsiteX209" fmla="*/ 726618 w 981289"/>
                <a:gd name="connsiteY209" fmla="*/ 847299 h 1083272"/>
                <a:gd name="connsiteX210" fmla="*/ 723893 w 981289"/>
                <a:gd name="connsiteY210" fmla="*/ 844637 h 1083272"/>
                <a:gd name="connsiteX211" fmla="*/ 721231 w 981289"/>
                <a:gd name="connsiteY211" fmla="*/ 844637 h 1083272"/>
                <a:gd name="connsiteX212" fmla="*/ 718569 w 981289"/>
                <a:gd name="connsiteY212" fmla="*/ 847299 h 1083272"/>
                <a:gd name="connsiteX213" fmla="*/ 715843 w 981289"/>
                <a:gd name="connsiteY213" fmla="*/ 847299 h 1083272"/>
                <a:gd name="connsiteX214" fmla="*/ 713181 w 981289"/>
                <a:gd name="connsiteY214" fmla="*/ 847299 h 1083272"/>
                <a:gd name="connsiteX215" fmla="*/ 710519 w 981289"/>
                <a:gd name="connsiteY215" fmla="*/ 847299 h 1083272"/>
                <a:gd name="connsiteX216" fmla="*/ 707794 w 981289"/>
                <a:gd name="connsiteY216" fmla="*/ 847299 h 1083272"/>
                <a:gd name="connsiteX217" fmla="*/ 707794 w 981289"/>
                <a:gd name="connsiteY217" fmla="*/ 844637 h 1083272"/>
                <a:gd name="connsiteX218" fmla="*/ 707794 w 981289"/>
                <a:gd name="connsiteY218" fmla="*/ 841975 h 1083272"/>
                <a:gd name="connsiteX219" fmla="*/ 705132 w 981289"/>
                <a:gd name="connsiteY219" fmla="*/ 839249 h 1083272"/>
                <a:gd name="connsiteX220" fmla="*/ 705132 w 981289"/>
                <a:gd name="connsiteY220" fmla="*/ 836587 h 1083272"/>
                <a:gd name="connsiteX221" fmla="*/ 702469 w 981289"/>
                <a:gd name="connsiteY221" fmla="*/ 833925 h 1083272"/>
                <a:gd name="connsiteX222" fmla="*/ 702469 w 981289"/>
                <a:gd name="connsiteY222" fmla="*/ 831200 h 1083272"/>
                <a:gd name="connsiteX223" fmla="*/ 699807 w 981289"/>
                <a:gd name="connsiteY223" fmla="*/ 831200 h 1083272"/>
                <a:gd name="connsiteX224" fmla="*/ 699807 w 981289"/>
                <a:gd name="connsiteY224" fmla="*/ 828538 h 1083272"/>
                <a:gd name="connsiteX225" fmla="*/ 697082 w 981289"/>
                <a:gd name="connsiteY225" fmla="*/ 828538 h 1083272"/>
                <a:gd name="connsiteX226" fmla="*/ 691758 w 981289"/>
                <a:gd name="connsiteY226" fmla="*/ 828538 h 1083272"/>
                <a:gd name="connsiteX227" fmla="*/ 689032 w 981289"/>
                <a:gd name="connsiteY227" fmla="*/ 828538 h 1083272"/>
                <a:gd name="connsiteX228" fmla="*/ 686370 w 981289"/>
                <a:gd name="connsiteY228" fmla="*/ 828538 h 1083272"/>
                <a:gd name="connsiteX229" fmla="*/ 683708 w 981289"/>
                <a:gd name="connsiteY229" fmla="*/ 825876 h 1083272"/>
                <a:gd name="connsiteX230" fmla="*/ 683708 w 981289"/>
                <a:gd name="connsiteY230" fmla="*/ 823150 h 1083272"/>
                <a:gd name="connsiteX231" fmla="*/ 680983 w 981289"/>
                <a:gd name="connsiteY231" fmla="*/ 820488 h 1083272"/>
                <a:gd name="connsiteX232" fmla="*/ 683708 w 981289"/>
                <a:gd name="connsiteY232" fmla="*/ 817826 h 1083272"/>
                <a:gd name="connsiteX233" fmla="*/ 686370 w 981289"/>
                <a:gd name="connsiteY233" fmla="*/ 815164 h 1083272"/>
                <a:gd name="connsiteX234" fmla="*/ 683708 w 981289"/>
                <a:gd name="connsiteY234" fmla="*/ 812439 h 1083272"/>
                <a:gd name="connsiteX235" fmla="*/ 680983 w 981289"/>
                <a:gd name="connsiteY235" fmla="*/ 815164 h 1083272"/>
                <a:gd name="connsiteX236" fmla="*/ 678321 w 981289"/>
                <a:gd name="connsiteY236" fmla="*/ 812439 h 1083272"/>
                <a:gd name="connsiteX237" fmla="*/ 675659 w 981289"/>
                <a:gd name="connsiteY237" fmla="*/ 812439 h 1083272"/>
                <a:gd name="connsiteX238" fmla="*/ 672997 w 981289"/>
                <a:gd name="connsiteY238" fmla="*/ 812439 h 1083272"/>
                <a:gd name="connsiteX239" fmla="*/ 670271 w 981289"/>
                <a:gd name="connsiteY239" fmla="*/ 809776 h 1083272"/>
                <a:gd name="connsiteX240" fmla="*/ 667609 w 981289"/>
                <a:gd name="connsiteY240" fmla="*/ 809776 h 1083272"/>
                <a:gd name="connsiteX241" fmla="*/ 664947 w 981289"/>
                <a:gd name="connsiteY241" fmla="*/ 807114 h 1083272"/>
                <a:gd name="connsiteX242" fmla="*/ 662222 w 981289"/>
                <a:gd name="connsiteY242" fmla="*/ 804389 h 1083272"/>
                <a:gd name="connsiteX243" fmla="*/ 659560 w 981289"/>
                <a:gd name="connsiteY243" fmla="*/ 804389 h 1083272"/>
                <a:gd name="connsiteX244" fmla="*/ 656897 w 981289"/>
                <a:gd name="connsiteY244" fmla="*/ 801727 h 1083272"/>
                <a:gd name="connsiteX245" fmla="*/ 654172 w 981289"/>
                <a:gd name="connsiteY245" fmla="*/ 801727 h 1083272"/>
                <a:gd name="connsiteX246" fmla="*/ 651510 w 981289"/>
                <a:gd name="connsiteY246" fmla="*/ 801727 h 1083272"/>
                <a:gd name="connsiteX247" fmla="*/ 648848 w 981289"/>
                <a:gd name="connsiteY247" fmla="*/ 799065 h 1083272"/>
                <a:gd name="connsiteX248" fmla="*/ 646186 w 981289"/>
                <a:gd name="connsiteY248" fmla="*/ 796339 h 1083272"/>
                <a:gd name="connsiteX249" fmla="*/ 646186 w 981289"/>
                <a:gd name="connsiteY249" fmla="*/ 793677 h 1083272"/>
                <a:gd name="connsiteX250" fmla="*/ 648848 w 981289"/>
                <a:gd name="connsiteY250" fmla="*/ 791015 h 1083272"/>
                <a:gd name="connsiteX251" fmla="*/ 648848 w 981289"/>
                <a:gd name="connsiteY251" fmla="*/ 788353 h 1083272"/>
                <a:gd name="connsiteX252" fmla="*/ 646186 w 981289"/>
                <a:gd name="connsiteY252" fmla="*/ 791015 h 1083272"/>
                <a:gd name="connsiteX253" fmla="*/ 643460 w 981289"/>
                <a:gd name="connsiteY253" fmla="*/ 791015 h 1083272"/>
                <a:gd name="connsiteX254" fmla="*/ 640798 w 981289"/>
                <a:gd name="connsiteY254" fmla="*/ 791015 h 1083272"/>
                <a:gd name="connsiteX255" fmla="*/ 638136 w 981289"/>
                <a:gd name="connsiteY255" fmla="*/ 793677 h 1083272"/>
                <a:gd name="connsiteX256" fmla="*/ 635411 w 981289"/>
                <a:gd name="connsiteY256" fmla="*/ 793677 h 1083272"/>
                <a:gd name="connsiteX257" fmla="*/ 635411 w 981289"/>
                <a:gd name="connsiteY257" fmla="*/ 791015 h 1083272"/>
                <a:gd name="connsiteX258" fmla="*/ 632748 w 981289"/>
                <a:gd name="connsiteY258" fmla="*/ 788353 h 1083272"/>
                <a:gd name="connsiteX259" fmla="*/ 630087 w 981289"/>
                <a:gd name="connsiteY259" fmla="*/ 788353 h 1083272"/>
                <a:gd name="connsiteX260" fmla="*/ 630087 w 981289"/>
                <a:gd name="connsiteY260" fmla="*/ 791015 h 1083272"/>
                <a:gd name="connsiteX261" fmla="*/ 627361 w 981289"/>
                <a:gd name="connsiteY261" fmla="*/ 793677 h 1083272"/>
                <a:gd name="connsiteX262" fmla="*/ 624699 w 981289"/>
                <a:gd name="connsiteY262" fmla="*/ 793677 h 1083272"/>
                <a:gd name="connsiteX263" fmla="*/ 622037 w 981289"/>
                <a:gd name="connsiteY263" fmla="*/ 791015 h 1083272"/>
                <a:gd name="connsiteX264" fmla="*/ 619375 w 981289"/>
                <a:gd name="connsiteY264" fmla="*/ 791015 h 1083272"/>
                <a:gd name="connsiteX265" fmla="*/ 616649 w 981289"/>
                <a:gd name="connsiteY265" fmla="*/ 791015 h 1083272"/>
                <a:gd name="connsiteX266" fmla="*/ 613987 w 981289"/>
                <a:gd name="connsiteY266" fmla="*/ 791015 h 1083272"/>
                <a:gd name="connsiteX267" fmla="*/ 611325 w 981289"/>
                <a:gd name="connsiteY267" fmla="*/ 788353 h 1083272"/>
                <a:gd name="connsiteX268" fmla="*/ 608600 w 981289"/>
                <a:gd name="connsiteY268" fmla="*/ 788353 h 1083272"/>
                <a:gd name="connsiteX269" fmla="*/ 608600 w 981289"/>
                <a:gd name="connsiteY269" fmla="*/ 785628 h 1083272"/>
                <a:gd name="connsiteX270" fmla="*/ 608600 w 981289"/>
                <a:gd name="connsiteY270" fmla="*/ 782966 h 1083272"/>
                <a:gd name="connsiteX271" fmla="*/ 605938 w 981289"/>
                <a:gd name="connsiteY271" fmla="*/ 782966 h 1083272"/>
                <a:gd name="connsiteX272" fmla="*/ 605938 w 981289"/>
                <a:gd name="connsiteY272" fmla="*/ 780304 h 1083272"/>
                <a:gd name="connsiteX273" fmla="*/ 603276 w 981289"/>
                <a:gd name="connsiteY273" fmla="*/ 777578 h 1083272"/>
                <a:gd name="connsiteX274" fmla="*/ 600550 w 981289"/>
                <a:gd name="connsiteY274" fmla="*/ 777578 h 1083272"/>
                <a:gd name="connsiteX275" fmla="*/ 595226 w 981289"/>
                <a:gd name="connsiteY275" fmla="*/ 774916 h 1083272"/>
                <a:gd name="connsiteX276" fmla="*/ 595226 w 981289"/>
                <a:gd name="connsiteY276" fmla="*/ 772254 h 1083272"/>
                <a:gd name="connsiteX277" fmla="*/ 592501 w 981289"/>
                <a:gd name="connsiteY277" fmla="*/ 772254 h 1083272"/>
                <a:gd name="connsiteX278" fmla="*/ 589839 w 981289"/>
                <a:gd name="connsiteY278" fmla="*/ 774916 h 1083272"/>
                <a:gd name="connsiteX279" fmla="*/ 587176 w 981289"/>
                <a:gd name="connsiteY279" fmla="*/ 772254 h 1083272"/>
                <a:gd name="connsiteX280" fmla="*/ 589839 w 981289"/>
                <a:gd name="connsiteY280" fmla="*/ 769529 h 1083272"/>
                <a:gd name="connsiteX281" fmla="*/ 589839 w 981289"/>
                <a:gd name="connsiteY281" fmla="*/ 764205 h 1083272"/>
                <a:gd name="connsiteX282" fmla="*/ 587176 w 981289"/>
                <a:gd name="connsiteY282" fmla="*/ 764205 h 1083272"/>
                <a:gd name="connsiteX283" fmla="*/ 584514 w 981289"/>
                <a:gd name="connsiteY283" fmla="*/ 764205 h 1083272"/>
                <a:gd name="connsiteX284" fmla="*/ 581789 w 981289"/>
                <a:gd name="connsiteY284" fmla="*/ 764205 h 1083272"/>
                <a:gd name="connsiteX285" fmla="*/ 576465 w 981289"/>
                <a:gd name="connsiteY285" fmla="*/ 761542 h 1083272"/>
                <a:gd name="connsiteX286" fmla="*/ 576465 w 981289"/>
                <a:gd name="connsiteY286" fmla="*/ 758817 h 1083272"/>
                <a:gd name="connsiteX287" fmla="*/ 573739 w 981289"/>
                <a:gd name="connsiteY287" fmla="*/ 758817 h 1083272"/>
                <a:gd name="connsiteX288" fmla="*/ 571077 w 981289"/>
                <a:gd name="connsiteY288" fmla="*/ 758817 h 1083272"/>
                <a:gd name="connsiteX289" fmla="*/ 568415 w 981289"/>
                <a:gd name="connsiteY289" fmla="*/ 761542 h 1083272"/>
                <a:gd name="connsiteX290" fmla="*/ 565690 w 981289"/>
                <a:gd name="connsiteY290" fmla="*/ 761542 h 1083272"/>
                <a:gd name="connsiteX291" fmla="*/ 563028 w 981289"/>
                <a:gd name="connsiteY291" fmla="*/ 764205 h 1083272"/>
                <a:gd name="connsiteX292" fmla="*/ 560366 w 981289"/>
                <a:gd name="connsiteY292" fmla="*/ 764205 h 1083272"/>
                <a:gd name="connsiteX293" fmla="*/ 557704 w 981289"/>
                <a:gd name="connsiteY293" fmla="*/ 764205 h 1083272"/>
                <a:gd name="connsiteX294" fmla="*/ 557704 w 981289"/>
                <a:gd name="connsiteY294" fmla="*/ 761542 h 1083272"/>
                <a:gd name="connsiteX295" fmla="*/ 554978 w 981289"/>
                <a:gd name="connsiteY295" fmla="*/ 761542 h 1083272"/>
                <a:gd name="connsiteX296" fmla="*/ 552316 w 981289"/>
                <a:gd name="connsiteY296" fmla="*/ 758817 h 1083272"/>
                <a:gd name="connsiteX297" fmla="*/ 549654 w 981289"/>
                <a:gd name="connsiteY297" fmla="*/ 756155 h 1083272"/>
                <a:gd name="connsiteX298" fmla="*/ 546929 w 981289"/>
                <a:gd name="connsiteY298" fmla="*/ 756155 h 1083272"/>
                <a:gd name="connsiteX299" fmla="*/ 544267 w 981289"/>
                <a:gd name="connsiteY299" fmla="*/ 758817 h 1083272"/>
                <a:gd name="connsiteX300" fmla="*/ 544267 w 981289"/>
                <a:gd name="connsiteY300" fmla="*/ 761542 h 1083272"/>
                <a:gd name="connsiteX301" fmla="*/ 541604 w 981289"/>
                <a:gd name="connsiteY301" fmla="*/ 764205 h 1083272"/>
                <a:gd name="connsiteX302" fmla="*/ 538879 w 981289"/>
                <a:gd name="connsiteY302" fmla="*/ 764205 h 1083272"/>
                <a:gd name="connsiteX303" fmla="*/ 536217 w 981289"/>
                <a:gd name="connsiteY303" fmla="*/ 766867 h 1083272"/>
                <a:gd name="connsiteX304" fmla="*/ 530893 w 981289"/>
                <a:gd name="connsiteY304" fmla="*/ 766867 h 1083272"/>
                <a:gd name="connsiteX305" fmla="*/ 530893 w 981289"/>
                <a:gd name="connsiteY305" fmla="*/ 764205 h 1083272"/>
                <a:gd name="connsiteX306" fmla="*/ 528167 w 981289"/>
                <a:gd name="connsiteY306" fmla="*/ 766867 h 1083272"/>
                <a:gd name="connsiteX307" fmla="*/ 525505 w 981289"/>
                <a:gd name="connsiteY307" fmla="*/ 766867 h 1083272"/>
                <a:gd name="connsiteX308" fmla="*/ 525505 w 981289"/>
                <a:gd name="connsiteY308" fmla="*/ 769529 h 1083272"/>
                <a:gd name="connsiteX309" fmla="*/ 522843 w 981289"/>
                <a:gd name="connsiteY309" fmla="*/ 772254 h 1083272"/>
                <a:gd name="connsiteX310" fmla="*/ 520118 w 981289"/>
                <a:gd name="connsiteY310" fmla="*/ 772254 h 1083272"/>
                <a:gd name="connsiteX311" fmla="*/ 517455 w 981289"/>
                <a:gd name="connsiteY311" fmla="*/ 774916 h 1083272"/>
                <a:gd name="connsiteX312" fmla="*/ 514793 w 981289"/>
                <a:gd name="connsiteY312" fmla="*/ 777578 h 1083272"/>
                <a:gd name="connsiteX313" fmla="*/ 512068 w 981289"/>
                <a:gd name="connsiteY313" fmla="*/ 777578 h 1083272"/>
                <a:gd name="connsiteX314" fmla="*/ 509406 w 981289"/>
                <a:gd name="connsiteY314" fmla="*/ 780304 h 1083272"/>
                <a:gd name="connsiteX315" fmla="*/ 506744 w 981289"/>
                <a:gd name="connsiteY315" fmla="*/ 777578 h 1083272"/>
                <a:gd name="connsiteX316" fmla="*/ 504018 w 981289"/>
                <a:gd name="connsiteY316" fmla="*/ 777578 h 1083272"/>
                <a:gd name="connsiteX317" fmla="*/ 501356 w 981289"/>
                <a:gd name="connsiteY317" fmla="*/ 777578 h 1083272"/>
                <a:gd name="connsiteX318" fmla="*/ 498694 w 981289"/>
                <a:gd name="connsiteY318" fmla="*/ 777578 h 1083272"/>
                <a:gd name="connsiteX319" fmla="*/ 496032 w 981289"/>
                <a:gd name="connsiteY319" fmla="*/ 777578 h 1083272"/>
                <a:gd name="connsiteX320" fmla="*/ 493307 w 981289"/>
                <a:gd name="connsiteY320" fmla="*/ 777578 h 1083272"/>
                <a:gd name="connsiteX321" fmla="*/ 490645 w 981289"/>
                <a:gd name="connsiteY321" fmla="*/ 777578 h 1083272"/>
                <a:gd name="connsiteX322" fmla="*/ 487983 w 981289"/>
                <a:gd name="connsiteY322" fmla="*/ 774916 h 1083272"/>
                <a:gd name="connsiteX323" fmla="*/ 485257 w 981289"/>
                <a:gd name="connsiteY323" fmla="*/ 774916 h 1083272"/>
                <a:gd name="connsiteX324" fmla="*/ 482595 w 981289"/>
                <a:gd name="connsiteY324" fmla="*/ 774916 h 1083272"/>
                <a:gd name="connsiteX325" fmla="*/ 479933 w 981289"/>
                <a:gd name="connsiteY325" fmla="*/ 774916 h 1083272"/>
                <a:gd name="connsiteX326" fmla="*/ 477208 w 981289"/>
                <a:gd name="connsiteY326" fmla="*/ 772254 h 1083272"/>
                <a:gd name="connsiteX327" fmla="*/ 471883 w 981289"/>
                <a:gd name="connsiteY327" fmla="*/ 772254 h 1083272"/>
                <a:gd name="connsiteX328" fmla="*/ 471883 w 981289"/>
                <a:gd name="connsiteY328" fmla="*/ 774916 h 1083272"/>
                <a:gd name="connsiteX329" fmla="*/ 469221 w 981289"/>
                <a:gd name="connsiteY329" fmla="*/ 774916 h 1083272"/>
                <a:gd name="connsiteX330" fmla="*/ 466496 w 981289"/>
                <a:gd name="connsiteY330" fmla="*/ 780304 h 1083272"/>
                <a:gd name="connsiteX331" fmla="*/ 463834 w 981289"/>
                <a:gd name="connsiteY331" fmla="*/ 782966 h 1083272"/>
                <a:gd name="connsiteX332" fmla="*/ 461172 w 981289"/>
                <a:gd name="connsiteY332" fmla="*/ 785628 h 1083272"/>
                <a:gd name="connsiteX333" fmla="*/ 461172 w 981289"/>
                <a:gd name="connsiteY333" fmla="*/ 788353 h 1083272"/>
                <a:gd name="connsiteX334" fmla="*/ 461172 w 981289"/>
                <a:gd name="connsiteY334" fmla="*/ 791015 h 1083272"/>
                <a:gd name="connsiteX335" fmla="*/ 458446 w 981289"/>
                <a:gd name="connsiteY335" fmla="*/ 791015 h 1083272"/>
                <a:gd name="connsiteX336" fmla="*/ 455784 w 981289"/>
                <a:gd name="connsiteY336" fmla="*/ 791015 h 1083272"/>
                <a:gd name="connsiteX337" fmla="*/ 458446 w 981289"/>
                <a:gd name="connsiteY337" fmla="*/ 793677 h 1083272"/>
                <a:gd name="connsiteX338" fmla="*/ 455784 w 981289"/>
                <a:gd name="connsiteY338" fmla="*/ 796339 h 1083272"/>
                <a:gd name="connsiteX339" fmla="*/ 453122 w 981289"/>
                <a:gd name="connsiteY339" fmla="*/ 796339 h 1083272"/>
                <a:gd name="connsiteX340" fmla="*/ 450397 w 981289"/>
                <a:gd name="connsiteY340" fmla="*/ 796339 h 1083272"/>
                <a:gd name="connsiteX341" fmla="*/ 447735 w 981289"/>
                <a:gd name="connsiteY341" fmla="*/ 799065 h 1083272"/>
                <a:gd name="connsiteX342" fmla="*/ 447735 w 981289"/>
                <a:gd name="connsiteY342" fmla="*/ 804389 h 1083272"/>
                <a:gd name="connsiteX343" fmla="*/ 450397 w 981289"/>
                <a:gd name="connsiteY343" fmla="*/ 804389 h 1083272"/>
                <a:gd name="connsiteX344" fmla="*/ 450397 w 981289"/>
                <a:gd name="connsiteY344" fmla="*/ 807114 h 1083272"/>
                <a:gd name="connsiteX345" fmla="*/ 447735 w 981289"/>
                <a:gd name="connsiteY345" fmla="*/ 807114 h 1083272"/>
                <a:gd name="connsiteX346" fmla="*/ 445073 w 981289"/>
                <a:gd name="connsiteY346" fmla="*/ 809776 h 1083272"/>
                <a:gd name="connsiteX347" fmla="*/ 445073 w 981289"/>
                <a:gd name="connsiteY347" fmla="*/ 807114 h 1083272"/>
                <a:gd name="connsiteX348" fmla="*/ 442411 w 981289"/>
                <a:gd name="connsiteY348" fmla="*/ 807114 h 1083272"/>
                <a:gd name="connsiteX349" fmla="*/ 439685 w 981289"/>
                <a:gd name="connsiteY349" fmla="*/ 809776 h 1083272"/>
                <a:gd name="connsiteX350" fmla="*/ 439685 w 981289"/>
                <a:gd name="connsiteY350" fmla="*/ 807114 h 1083272"/>
                <a:gd name="connsiteX351" fmla="*/ 437023 w 981289"/>
                <a:gd name="connsiteY351" fmla="*/ 804389 h 1083272"/>
                <a:gd name="connsiteX352" fmla="*/ 434361 w 981289"/>
                <a:gd name="connsiteY352" fmla="*/ 807114 h 1083272"/>
                <a:gd name="connsiteX353" fmla="*/ 428974 w 981289"/>
                <a:gd name="connsiteY353" fmla="*/ 809776 h 1083272"/>
                <a:gd name="connsiteX354" fmla="*/ 428974 w 981289"/>
                <a:gd name="connsiteY354" fmla="*/ 807114 h 1083272"/>
                <a:gd name="connsiteX355" fmla="*/ 426311 w 981289"/>
                <a:gd name="connsiteY355" fmla="*/ 804389 h 1083272"/>
                <a:gd name="connsiteX356" fmla="*/ 426311 w 981289"/>
                <a:gd name="connsiteY356" fmla="*/ 801727 h 1083272"/>
                <a:gd name="connsiteX357" fmla="*/ 426311 w 981289"/>
                <a:gd name="connsiteY357" fmla="*/ 799065 h 1083272"/>
                <a:gd name="connsiteX358" fmla="*/ 423586 w 981289"/>
                <a:gd name="connsiteY358" fmla="*/ 799065 h 1083272"/>
                <a:gd name="connsiteX359" fmla="*/ 420924 w 981289"/>
                <a:gd name="connsiteY359" fmla="*/ 796339 h 1083272"/>
                <a:gd name="connsiteX360" fmla="*/ 420924 w 981289"/>
                <a:gd name="connsiteY360" fmla="*/ 799065 h 1083272"/>
                <a:gd name="connsiteX361" fmla="*/ 418262 w 981289"/>
                <a:gd name="connsiteY361" fmla="*/ 799065 h 1083272"/>
                <a:gd name="connsiteX362" fmla="*/ 415600 w 981289"/>
                <a:gd name="connsiteY362" fmla="*/ 799065 h 1083272"/>
                <a:gd name="connsiteX363" fmla="*/ 415600 w 981289"/>
                <a:gd name="connsiteY363" fmla="*/ 796339 h 1083272"/>
                <a:gd name="connsiteX364" fmla="*/ 412874 w 981289"/>
                <a:gd name="connsiteY364" fmla="*/ 796339 h 1083272"/>
                <a:gd name="connsiteX365" fmla="*/ 410212 w 981289"/>
                <a:gd name="connsiteY365" fmla="*/ 793677 h 1083272"/>
                <a:gd name="connsiteX366" fmla="*/ 407550 w 981289"/>
                <a:gd name="connsiteY366" fmla="*/ 793677 h 1083272"/>
                <a:gd name="connsiteX367" fmla="*/ 407550 w 981289"/>
                <a:gd name="connsiteY367" fmla="*/ 796339 h 1083272"/>
                <a:gd name="connsiteX368" fmla="*/ 407550 w 981289"/>
                <a:gd name="connsiteY368" fmla="*/ 799065 h 1083272"/>
                <a:gd name="connsiteX369" fmla="*/ 407550 w 981289"/>
                <a:gd name="connsiteY369" fmla="*/ 801727 h 1083272"/>
                <a:gd name="connsiteX370" fmla="*/ 407550 w 981289"/>
                <a:gd name="connsiteY370" fmla="*/ 804389 h 1083272"/>
                <a:gd name="connsiteX371" fmla="*/ 404825 w 981289"/>
                <a:gd name="connsiteY371" fmla="*/ 804389 h 1083272"/>
                <a:gd name="connsiteX372" fmla="*/ 402162 w 981289"/>
                <a:gd name="connsiteY372" fmla="*/ 807114 h 1083272"/>
                <a:gd name="connsiteX373" fmla="*/ 399500 w 981289"/>
                <a:gd name="connsiteY373" fmla="*/ 804389 h 1083272"/>
                <a:gd name="connsiteX374" fmla="*/ 396775 w 981289"/>
                <a:gd name="connsiteY374" fmla="*/ 804389 h 1083272"/>
                <a:gd name="connsiteX375" fmla="*/ 394113 w 981289"/>
                <a:gd name="connsiteY375" fmla="*/ 804389 h 1083272"/>
                <a:gd name="connsiteX376" fmla="*/ 394113 w 981289"/>
                <a:gd name="connsiteY376" fmla="*/ 801727 h 1083272"/>
                <a:gd name="connsiteX377" fmla="*/ 391451 w 981289"/>
                <a:gd name="connsiteY377" fmla="*/ 801727 h 1083272"/>
                <a:gd name="connsiteX378" fmla="*/ 388725 w 981289"/>
                <a:gd name="connsiteY378" fmla="*/ 801727 h 1083272"/>
                <a:gd name="connsiteX379" fmla="*/ 383401 w 981289"/>
                <a:gd name="connsiteY379" fmla="*/ 799065 h 1083272"/>
                <a:gd name="connsiteX380" fmla="*/ 380739 w 981289"/>
                <a:gd name="connsiteY380" fmla="*/ 799065 h 1083272"/>
                <a:gd name="connsiteX381" fmla="*/ 378014 w 981289"/>
                <a:gd name="connsiteY381" fmla="*/ 799065 h 1083272"/>
                <a:gd name="connsiteX382" fmla="*/ 375352 w 981289"/>
                <a:gd name="connsiteY382" fmla="*/ 799065 h 1083272"/>
                <a:gd name="connsiteX383" fmla="*/ 372690 w 981289"/>
                <a:gd name="connsiteY383" fmla="*/ 799065 h 1083272"/>
                <a:gd name="connsiteX384" fmla="*/ 372690 w 981289"/>
                <a:gd name="connsiteY384" fmla="*/ 793677 h 1083272"/>
                <a:gd name="connsiteX385" fmla="*/ 372690 w 981289"/>
                <a:gd name="connsiteY385" fmla="*/ 788353 h 1083272"/>
                <a:gd name="connsiteX386" fmla="*/ 369964 w 981289"/>
                <a:gd name="connsiteY386" fmla="*/ 785628 h 1083272"/>
                <a:gd name="connsiteX387" fmla="*/ 369964 w 981289"/>
                <a:gd name="connsiteY387" fmla="*/ 782966 h 1083272"/>
                <a:gd name="connsiteX388" fmla="*/ 367302 w 981289"/>
                <a:gd name="connsiteY388" fmla="*/ 782966 h 1083272"/>
                <a:gd name="connsiteX389" fmla="*/ 364640 w 981289"/>
                <a:gd name="connsiteY389" fmla="*/ 782966 h 1083272"/>
                <a:gd name="connsiteX390" fmla="*/ 364640 w 981289"/>
                <a:gd name="connsiteY390" fmla="*/ 780304 h 1083272"/>
                <a:gd name="connsiteX391" fmla="*/ 361915 w 981289"/>
                <a:gd name="connsiteY391" fmla="*/ 777578 h 1083272"/>
                <a:gd name="connsiteX392" fmla="*/ 359253 w 981289"/>
                <a:gd name="connsiteY392" fmla="*/ 777578 h 1083272"/>
                <a:gd name="connsiteX393" fmla="*/ 359253 w 981289"/>
                <a:gd name="connsiteY393" fmla="*/ 774916 h 1083272"/>
                <a:gd name="connsiteX394" fmla="*/ 359253 w 981289"/>
                <a:gd name="connsiteY394" fmla="*/ 772254 h 1083272"/>
                <a:gd name="connsiteX395" fmla="*/ 359253 w 981289"/>
                <a:gd name="connsiteY395" fmla="*/ 769529 h 1083272"/>
                <a:gd name="connsiteX396" fmla="*/ 353928 w 981289"/>
                <a:gd name="connsiteY396" fmla="*/ 769529 h 1083272"/>
                <a:gd name="connsiteX397" fmla="*/ 351203 w 981289"/>
                <a:gd name="connsiteY397" fmla="*/ 769529 h 1083272"/>
                <a:gd name="connsiteX398" fmla="*/ 348541 w 981289"/>
                <a:gd name="connsiteY398" fmla="*/ 766867 h 1083272"/>
                <a:gd name="connsiteX399" fmla="*/ 345879 w 981289"/>
                <a:gd name="connsiteY399" fmla="*/ 764205 h 1083272"/>
                <a:gd name="connsiteX400" fmla="*/ 340491 w 981289"/>
                <a:gd name="connsiteY400" fmla="*/ 764205 h 1083272"/>
                <a:gd name="connsiteX401" fmla="*/ 337829 w 981289"/>
                <a:gd name="connsiteY401" fmla="*/ 761542 h 1083272"/>
                <a:gd name="connsiteX402" fmla="*/ 337829 w 981289"/>
                <a:gd name="connsiteY402" fmla="*/ 758817 h 1083272"/>
                <a:gd name="connsiteX403" fmla="*/ 335104 w 981289"/>
                <a:gd name="connsiteY403" fmla="*/ 761542 h 1083272"/>
                <a:gd name="connsiteX404" fmla="*/ 332442 w 981289"/>
                <a:gd name="connsiteY404" fmla="*/ 764205 h 1083272"/>
                <a:gd name="connsiteX405" fmla="*/ 332442 w 981289"/>
                <a:gd name="connsiteY405" fmla="*/ 758817 h 1083272"/>
                <a:gd name="connsiteX406" fmla="*/ 332442 w 981289"/>
                <a:gd name="connsiteY406" fmla="*/ 753493 h 1083272"/>
                <a:gd name="connsiteX407" fmla="*/ 329780 w 981289"/>
                <a:gd name="connsiteY407" fmla="*/ 750767 h 1083272"/>
                <a:gd name="connsiteX408" fmla="*/ 327118 w 981289"/>
                <a:gd name="connsiteY408" fmla="*/ 748105 h 1083272"/>
                <a:gd name="connsiteX409" fmla="*/ 324392 w 981289"/>
                <a:gd name="connsiteY409" fmla="*/ 745443 h 1083272"/>
                <a:gd name="connsiteX410" fmla="*/ 321730 w 981289"/>
                <a:gd name="connsiteY410" fmla="*/ 745443 h 1083272"/>
                <a:gd name="connsiteX411" fmla="*/ 319068 w 981289"/>
                <a:gd name="connsiteY411" fmla="*/ 742718 h 1083272"/>
                <a:gd name="connsiteX412" fmla="*/ 316343 w 981289"/>
                <a:gd name="connsiteY412" fmla="*/ 742718 h 1083272"/>
                <a:gd name="connsiteX413" fmla="*/ 313681 w 981289"/>
                <a:gd name="connsiteY413" fmla="*/ 737393 h 1083272"/>
                <a:gd name="connsiteX414" fmla="*/ 311018 w 981289"/>
                <a:gd name="connsiteY414" fmla="*/ 737393 h 1083272"/>
                <a:gd name="connsiteX415" fmla="*/ 308293 w 981289"/>
                <a:gd name="connsiteY415" fmla="*/ 734668 h 1083272"/>
                <a:gd name="connsiteX416" fmla="*/ 305631 w 981289"/>
                <a:gd name="connsiteY416" fmla="*/ 734668 h 1083272"/>
                <a:gd name="connsiteX417" fmla="*/ 302969 w 981289"/>
                <a:gd name="connsiteY417" fmla="*/ 732006 h 1083272"/>
                <a:gd name="connsiteX418" fmla="*/ 300307 w 981289"/>
                <a:gd name="connsiteY418" fmla="*/ 732006 h 1083272"/>
                <a:gd name="connsiteX419" fmla="*/ 297581 w 981289"/>
                <a:gd name="connsiteY419" fmla="*/ 732006 h 1083272"/>
                <a:gd name="connsiteX420" fmla="*/ 294919 w 981289"/>
                <a:gd name="connsiteY420" fmla="*/ 729344 h 1083272"/>
                <a:gd name="connsiteX421" fmla="*/ 294919 w 981289"/>
                <a:gd name="connsiteY421" fmla="*/ 726682 h 1083272"/>
                <a:gd name="connsiteX422" fmla="*/ 292257 w 981289"/>
                <a:gd name="connsiteY422" fmla="*/ 726682 h 1083272"/>
                <a:gd name="connsiteX423" fmla="*/ 292257 w 981289"/>
                <a:gd name="connsiteY423" fmla="*/ 723956 h 1083272"/>
                <a:gd name="connsiteX424" fmla="*/ 286869 w 981289"/>
                <a:gd name="connsiteY424" fmla="*/ 721294 h 1083272"/>
                <a:gd name="connsiteX425" fmla="*/ 284207 w 981289"/>
                <a:gd name="connsiteY425" fmla="*/ 715907 h 1083272"/>
                <a:gd name="connsiteX426" fmla="*/ 281482 w 981289"/>
                <a:gd name="connsiteY426" fmla="*/ 710583 h 1083272"/>
                <a:gd name="connsiteX427" fmla="*/ 276158 w 981289"/>
                <a:gd name="connsiteY427" fmla="*/ 699871 h 1083272"/>
                <a:gd name="connsiteX428" fmla="*/ 270770 w 981289"/>
                <a:gd name="connsiteY428" fmla="*/ 694484 h 1083272"/>
                <a:gd name="connsiteX429" fmla="*/ 268108 w 981289"/>
                <a:gd name="connsiteY429" fmla="*/ 686434 h 1083272"/>
                <a:gd name="connsiteX430" fmla="*/ 262721 w 981289"/>
                <a:gd name="connsiteY430" fmla="*/ 681046 h 1083272"/>
                <a:gd name="connsiteX431" fmla="*/ 260059 w 981289"/>
                <a:gd name="connsiteY431" fmla="*/ 673060 h 1083272"/>
                <a:gd name="connsiteX432" fmla="*/ 254671 w 981289"/>
                <a:gd name="connsiteY432" fmla="*/ 665011 h 1083272"/>
                <a:gd name="connsiteX433" fmla="*/ 252009 w 981289"/>
                <a:gd name="connsiteY433" fmla="*/ 659623 h 1083272"/>
                <a:gd name="connsiteX434" fmla="*/ 249347 w 981289"/>
                <a:gd name="connsiteY434" fmla="*/ 654235 h 1083272"/>
                <a:gd name="connsiteX435" fmla="*/ 243960 w 981289"/>
                <a:gd name="connsiteY435" fmla="*/ 646186 h 1083272"/>
                <a:gd name="connsiteX436" fmla="*/ 241297 w 981289"/>
                <a:gd name="connsiteY436" fmla="*/ 640862 h 1083272"/>
                <a:gd name="connsiteX437" fmla="*/ 238635 w 981289"/>
                <a:gd name="connsiteY437" fmla="*/ 635474 h 1083272"/>
                <a:gd name="connsiteX438" fmla="*/ 235910 w 981289"/>
                <a:gd name="connsiteY438" fmla="*/ 632812 h 1083272"/>
                <a:gd name="connsiteX439" fmla="*/ 233248 w 981289"/>
                <a:gd name="connsiteY439" fmla="*/ 632812 h 1083272"/>
                <a:gd name="connsiteX440" fmla="*/ 230586 w 981289"/>
                <a:gd name="connsiteY440" fmla="*/ 630150 h 1083272"/>
                <a:gd name="connsiteX441" fmla="*/ 227860 w 981289"/>
                <a:gd name="connsiteY441" fmla="*/ 630150 h 1083272"/>
                <a:gd name="connsiteX442" fmla="*/ 225198 w 981289"/>
                <a:gd name="connsiteY442" fmla="*/ 627425 h 1083272"/>
                <a:gd name="connsiteX443" fmla="*/ 222536 w 981289"/>
                <a:gd name="connsiteY443" fmla="*/ 627425 h 1083272"/>
                <a:gd name="connsiteX444" fmla="*/ 217149 w 981289"/>
                <a:gd name="connsiteY444" fmla="*/ 624763 h 1083272"/>
                <a:gd name="connsiteX445" fmla="*/ 214487 w 981289"/>
                <a:gd name="connsiteY445" fmla="*/ 624763 h 1083272"/>
                <a:gd name="connsiteX446" fmla="*/ 209099 w 981289"/>
                <a:gd name="connsiteY446" fmla="*/ 622100 h 1083272"/>
                <a:gd name="connsiteX447" fmla="*/ 203775 w 981289"/>
                <a:gd name="connsiteY447" fmla="*/ 619375 h 1083272"/>
                <a:gd name="connsiteX448" fmla="*/ 195726 w 981289"/>
                <a:gd name="connsiteY448" fmla="*/ 616713 h 1083272"/>
                <a:gd name="connsiteX449" fmla="*/ 190338 w 981289"/>
                <a:gd name="connsiteY449" fmla="*/ 611389 h 1083272"/>
                <a:gd name="connsiteX450" fmla="*/ 182288 w 981289"/>
                <a:gd name="connsiteY450" fmla="*/ 611389 h 1083272"/>
                <a:gd name="connsiteX451" fmla="*/ 176964 w 981289"/>
                <a:gd name="connsiteY451" fmla="*/ 608663 h 1083272"/>
                <a:gd name="connsiteX452" fmla="*/ 174239 w 981289"/>
                <a:gd name="connsiteY452" fmla="*/ 606001 h 1083272"/>
                <a:gd name="connsiteX453" fmla="*/ 166189 w 981289"/>
                <a:gd name="connsiteY453" fmla="*/ 603339 h 1083272"/>
                <a:gd name="connsiteX454" fmla="*/ 163527 w 981289"/>
                <a:gd name="connsiteY454" fmla="*/ 603339 h 1083272"/>
                <a:gd name="connsiteX455" fmla="*/ 158139 w 981289"/>
                <a:gd name="connsiteY455" fmla="*/ 600614 h 1083272"/>
                <a:gd name="connsiteX456" fmla="*/ 152815 w 981289"/>
                <a:gd name="connsiteY456" fmla="*/ 597952 h 1083272"/>
                <a:gd name="connsiteX457" fmla="*/ 147428 w 981289"/>
                <a:gd name="connsiteY457" fmla="*/ 595290 h 1083272"/>
                <a:gd name="connsiteX458" fmla="*/ 139378 w 981289"/>
                <a:gd name="connsiteY458" fmla="*/ 592564 h 1083272"/>
                <a:gd name="connsiteX459" fmla="*/ 136716 w 981289"/>
                <a:gd name="connsiteY459" fmla="*/ 589902 h 1083272"/>
                <a:gd name="connsiteX460" fmla="*/ 131329 w 981289"/>
                <a:gd name="connsiteY460" fmla="*/ 589902 h 1083272"/>
                <a:gd name="connsiteX461" fmla="*/ 128667 w 981289"/>
                <a:gd name="connsiteY461" fmla="*/ 587240 h 1083272"/>
                <a:gd name="connsiteX462" fmla="*/ 126005 w 981289"/>
                <a:gd name="connsiteY462" fmla="*/ 587240 h 1083272"/>
                <a:gd name="connsiteX463" fmla="*/ 120617 w 981289"/>
                <a:gd name="connsiteY463" fmla="*/ 584515 h 1083272"/>
                <a:gd name="connsiteX464" fmla="*/ 115293 w 981289"/>
                <a:gd name="connsiteY464" fmla="*/ 581853 h 1083272"/>
                <a:gd name="connsiteX465" fmla="*/ 107243 w 981289"/>
                <a:gd name="connsiteY465" fmla="*/ 579191 h 1083272"/>
                <a:gd name="connsiteX466" fmla="*/ 104518 w 981289"/>
                <a:gd name="connsiteY466" fmla="*/ 576528 h 1083272"/>
                <a:gd name="connsiteX467" fmla="*/ 96532 w 981289"/>
                <a:gd name="connsiteY467" fmla="*/ 571141 h 1083272"/>
                <a:gd name="connsiteX468" fmla="*/ 91144 w 981289"/>
                <a:gd name="connsiteY468" fmla="*/ 568479 h 1083272"/>
                <a:gd name="connsiteX469" fmla="*/ 83095 w 981289"/>
                <a:gd name="connsiteY469" fmla="*/ 563091 h 1083272"/>
                <a:gd name="connsiteX470" fmla="*/ 77707 w 981289"/>
                <a:gd name="connsiteY470" fmla="*/ 557704 h 1083272"/>
                <a:gd name="connsiteX471" fmla="*/ 69721 w 981289"/>
                <a:gd name="connsiteY471" fmla="*/ 555042 h 1083272"/>
                <a:gd name="connsiteX472" fmla="*/ 64333 w 981289"/>
                <a:gd name="connsiteY472" fmla="*/ 549718 h 1083272"/>
                <a:gd name="connsiteX473" fmla="*/ 56284 w 981289"/>
                <a:gd name="connsiteY473" fmla="*/ 544330 h 1083272"/>
                <a:gd name="connsiteX474" fmla="*/ 50896 w 981289"/>
                <a:gd name="connsiteY474" fmla="*/ 541668 h 1083272"/>
                <a:gd name="connsiteX475" fmla="*/ 45572 w 981289"/>
                <a:gd name="connsiteY475" fmla="*/ 538942 h 1083272"/>
                <a:gd name="connsiteX476" fmla="*/ 37522 w 981289"/>
                <a:gd name="connsiteY476" fmla="*/ 533619 h 1083272"/>
                <a:gd name="connsiteX477" fmla="*/ 32135 w 981289"/>
                <a:gd name="connsiteY477" fmla="*/ 528231 h 1083272"/>
                <a:gd name="connsiteX478" fmla="*/ 24085 w 981289"/>
                <a:gd name="connsiteY478" fmla="*/ 522907 h 1083272"/>
                <a:gd name="connsiteX479" fmla="*/ 18761 w 981289"/>
                <a:gd name="connsiteY479" fmla="*/ 517519 h 1083272"/>
                <a:gd name="connsiteX480" fmla="*/ 13374 w 981289"/>
                <a:gd name="connsiteY480" fmla="*/ 517519 h 1083272"/>
                <a:gd name="connsiteX481" fmla="*/ 10712 w 981289"/>
                <a:gd name="connsiteY481" fmla="*/ 512132 h 1083272"/>
                <a:gd name="connsiteX482" fmla="*/ 5324 w 981289"/>
                <a:gd name="connsiteY482" fmla="*/ 509470 h 1083272"/>
                <a:gd name="connsiteX483" fmla="*/ 0 w 981289"/>
                <a:gd name="connsiteY483" fmla="*/ 506807 h 1083272"/>
                <a:gd name="connsiteX484" fmla="*/ 2662 w 981289"/>
                <a:gd name="connsiteY484" fmla="*/ 504082 h 1083272"/>
                <a:gd name="connsiteX485" fmla="*/ 5324 w 981289"/>
                <a:gd name="connsiteY485" fmla="*/ 504082 h 1083272"/>
                <a:gd name="connsiteX486" fmla="*/ 8049 w 981289"/>
                <a:gd name="connsiteY486" fmla="*/ 501420 h 1083272"/>
                <a:gd name="connsiteX487" fmla="*/ 13374 w 981289"/>
                <a:gd name="connsiteY487" fmla="*/ 498758 h 1083272"/>
                <a:gd name="connsiteX488" fmla="*/ 18761 w 981289"/>
                <a:gd name="connsiteY488" fmla="*/ 496032 h 1083272"/>
                <a:gd name="connsiteX489" fmla="*/ 21423 w 981289"/>
                <a:gd name="connsiteY489" fmla="*/ 493370 h 1083272"/>
                <a:gd name="connsiteX490" fmla="*/ 26811 w 981289"/>
                <a:gd name="connsiteY490" fmla="*/ 488046 h 1083272"/>
                <a:gd name="connsiteX491" fmla="*/ 32135 w 981289"/>
                <a:gd name="connsiteY491" fmla="*/ 485321 h 1083272"/>
                <a:gd name="connsiteX492" fmla="*/ 37522 w 981289"/>
                <a:gd name="connsiteY492" fmla="*/ 479997 h 1083272"/>
                <a:gd name="connsiteX493" fmla="*/ 42846 w 981289"/>
                <a:gd name="connsiteY493" fmla="*/ 477271 h 1083272"/>
                <a:gd name="connsiteX494" fmla="*/ 48234 w 981289"/>
                <a:gd name="connsiteY494" fmla="*/ 474609 h 1083272"/>
                <a:gd name="connsiteX495" fmla="*/ 61671 w 981289"/>
                <a:gd name="connsiteY495" fmla="*/ 466560 h 1083272"/>
                <a:gd name="connsiteX496" fmla="*/ 66995 w 981289"/>
                <a:gd name="connsiteY496" fmla="*/ 463898 h 1083272"/>
                <a:gd name="connsiteX497" fmla="*/ 72383 w 981289"/>
                <a:gd name="connsiteY497" fmla="*/ 461235 h 1083272"/>
                <a:gd name="connsiteX498" fmla="*/ 77707 w 981289"/>
                <a:gd name="connsiteY498" fmla="*/ 458510 h 1083272"/>
                <a:gd name="connsiteX499" fmla="*/ 83095 w 981289"/>
                <a:gd name="connsiteY499" fmla="*/ 453186 h 1083272"/>
                <a:gd name="connsiteX500" fmla="*/ 88482 w 981289"/>
                <a:gd name="connsiteY500" fmla="*/ 450461 h 1083272"/>
                <a:gd name="connsiteX501" fmla="*/ 93806 w 981289"/>
                <a:gd name="connsiteY501" fmla="*/ 447798 h 1083272"/>
                <a:gd name="connsiteX502" fmla="*/ 99194 w 981289"/>
                <a:gd name="connsiteY502" fmla="*/ 445136 h 1083272"/>
                <a:gd name="connsiteX503" fmla="*/ 101856 w 981289"/>
                <a:gd name="connsiteY503" fmla="*/ 442411 h 1083272"/>
                <a:gd name="connsiteX504" fmla="*/ 104518 w 981289"/>
                <a:gd name="connsiteY504" fmla="*/ 439749 h 1083272"/>
                <a:gd name="connsiteX505" fmla="*/ 104518 w 981289"/>
                <a:gd name="connsiteY505" fmla="*/ 437087 h 1083272"/>
                <a:gd name="connsiteX506" fmla="*/ 104518 w 981289"/>
                <a:gd name="connsiteY506" fmla="*/ 434425 h 1083272"/>
                <a:gd name="connsiteX507" fmla="*/ 104518 w 981289"/>
                <a:gd name="connsiteY507" fmla="*/ 431699 h 1083272"/>
                <a:gd name="connsiteX508" fmla="*/ 104518 w 981289"/>
                <a:gd name="connsiteY508" fmla="*/ 429037 h 1083272"/>
                <a:gd name="connsiteX509" fmla="*/ 104518 w 981289"/>
                <a:gd name="connsiteY509" fmla="*/ 426375 h 1083272"/>
                <a:gd name="connsiteX510" fmla="*/ 104518 w 981289"/>
                <a:gd name="connsiteY510" fmla="*/ 423649 h 1083272"/>
                <a:gd name="connsiteX511" fmla="*/ 104518 w 981289"/>
                <a:gd name="connsiteY511" fmla="*/ 418325 h 1083272"/>
                <a:gd name="connsiteX512" fmla="*/ 101856 w 981289"/>
                <a:gd name="connsiteY512" fmla="*/ 415600 h 1083272"/>
                <a:gd name="connsiteX513" fmla="*/ 101856 w 981289"/>
                <a:gd name="connsiteY513" fmla="*/ 412938 h 1083272"/>
                <a:gd name="connsiteX514" fmla="*/ 104518 w 981289"/>
                <a:gd name="connsiteY514" fmla="*/ 410276 h 1083272"/>
                <a:gd name="connsiteX515" fmla="*/ 104518 w 981289"/>
                <a:gd name="connsiteY515" fmla="*/ 399564 h 1083272"/>
                <a:gd name="connsiteX516" fmla="*/ 104518 w 981289"/>
                <a:gd name="connsiteY516" fmla="*/ 396839 h 1083272"/>
                <a:gd name="connsiteX517" fmla="*/ 104518 w 981289"/>
                <a:gd name="connsiteY517" fmla="*/ 391515 h 1083272"/>
                <a:gd name="connsiteX518" fmla="*/ 104518 w 981289"/>
                <a:gd name="connsiteY518" fmla="*/ 383465 h 1083272"/>
                <a:gd name="connsiteX519" fmla="*/ 104518 w 981289"/>
                <a:gd name="connsiteY519" fmla="*/ 378077 h 1083272"/>
                <a:gd name="connsiteX520" fmla="*/ 107243 w 981289"/>
                <a:gd name="connsiteY520" fmla="*/ 370028 h 1083272"/>
                <a:gd name="connsiteX521" fmla="*/ 107243 w 981289"/>
                <a:gd name="connsiteY521" fmla="*/ 361978 h 1083272"/>
                <a:gd name="connsiteX522" fmla="*/ 107243 w 981289"/>
                <a:gd name="connsiteY522" fmla="*/ 353929 h 1083272"/>
                <a:gd name="connsiteX523" fmla="*/ 109905 w 981289"/>
                <a:gd name="connsiteY523" fmla="*/ 348604 h 1083272"/>
                <a:gd name="connsiteX524" fmla="*/ 109905 w 981289"/>
                <a:gd name="connsiteY524" fmla="*/ 345942 h 1083272"/>
                <a:gd name="connsiteX525" fmla="*/ 112567 w 981289"/>
                <a:gd name="connsiteY525" fmla="*/ 343217 h 1083272"/>
                <a:gd name="connsiteX526" fmla="*/ 115293 w 981289"/>
                <a:gd name="connsiteY526" fmla="*/ 340555 h 1083272"/>
                <a:gd name="connsiteX527" fmla="*/ 117955 w 981289"/>
                <a:gd name="connsiteY527" fmla="*/ 337893 h 1083272"/>
                <a:gd name="connsiteX528" fmla="*/ 123342 w 981289"/>
                <a:gd name="connsiteY528" fmla="*/ 335167 h 1083272"/>
                <a:gd name="connsiteX529" fmla="*/ 126005 w 981289"/>
                <a:gd name="connsiteY529" fmla="*/ 335167 h 1083272"/>
                <a:gd name="connsiteX530" fmla="*/ 128667 w 981289"/>
                <a:gd name="connsiteY530" fmla="*/ 332505 h 1083272"/>
                <a:gd name="connsiteX531" fmla="*/ 134054 w 981289"/>
                <a:gd name="connsiteY531" fmla="*/ 329843 h 1083272"/>
                <a:gd name="connsiteX532" fmla="*/ 139378 w 981289"/>
                <a:gd name="connsiteY532" fmla="*/ 324456 h 1083272"/>
                <a:gd name="connsiteX533" fmla="*/ 142104 w 981289"/>
                <a:gd name="connsiteY533" fmla="*/ 321794 h 1083272"/>
                <a:gd name="connsiteX534" fmla="*/ 147428 w 981289"/>
                <a:gd name="connsiteY534" fmla="*/ 316406 h 1083272"/>
                <a:gd name="connsiteX535" fmla="*/ 155477 w 981289"/>
                <a:gd name="connsiteY535" fmla="*/ 313744 h 1083272"/>
                <a:gd name="connsiteX536" fmla="*/ 160865 w 981289"/>
                <a:gd name="connsiteY536" fmla="*/ 308356 h 1083272"/>
                <a:gd name="connsiteX537" fmla="*/ 168914 w 981289"/>
                <a:gd name="connsiteY537" fmla="*/ 303032 h 1083272"/>
                <a:gd name="connsiteX538" fmla="*/ 174239 w 981289"/>
                <a:gd name="connsiteY538" fmla="*/ 300307 h 1083272"/>
                <a:gd name="connsiteX539" fmla="*/ 182288 w 981289"/>
                <a:gd name="connsiteY539" fmla="*/ 294983 h 1083272"/>
                <a:gd name="connsiteX540" fmla="*/ 193000 w 981289"/>
                <a:gd name="connsiteY540" fmla="*/ 286933 h 1083272"/>
                <a:gd name="connsiteX541" fmla="*/ 201050 w 981289"/>
                <a:gd name="connsiteY541" fmla="*/ 281546 h 1083272"/>
                <a:gd name="connsiteX542" fmla="*/ 214487 w 981289"/>
                <a:gd name="connsiteY542" fmla="*/ 270834 h 1083272"/>
                <a:gd name="connsiteX543" fmla="*/ 222536 w 981289"/>
                <a:gd name="connsiteY543" fmla="*/ 265446 h 1083272"/>
                <a:gd name="connsiteX544" fmla="*/ 230586 w 981289"/>
                <a:gd name="connsiteY544" fmla="*/ 260122 h 1083272"/>
                <a:gd name="connsiteX545" fmla="*/ 238635 w 981289"/>
                <a:gd name="connsiteY545" fmla="*/ 252073 h 1083272"/>
                <a:gd name="connsiteX546" fmla="*/ 243960 w 981289"/>
                <a:gd name="connsiteY546" fmla="*/ 249411 h 1083272"/>
                <a:gd name="connsiteX547" fmla="*/ 249347 w 981289"/>
                <a:gd name="connsiteY547" fmla="*/ 244023 h 1083272"/>
                <a:gd name="connsiteX548" fmla="*/ 254671 w 981289"/>
                <a:gd name="connsiteY548" fmla="*/ 241361 h 1083272"/>
                <a:gd name="connsiteX549" fmla="*/ 260059 w 981289"/>
                <a:gd name="connsiteY549" fmla="*/ 238636 h 1083272"/>
                <a:gd name="connsiteX550" fmla="*/ 265446 w 981289"/>
                <a:gd name="connsiteY550" fmla="*/ 235974 h 1083272"/>
                <a:gd name="connsiteX551" fmla="*/ 268108 w 981289"/>
                <a:gd name="connsiteY551" fmla="*/ 233311 h 1083272"/>
                <a:gd name="connsiteX552" fmla="*/ 268108 w 981289"/>
                <a:gd name="connsiteY552" fmla="*/ 230586 h 1083272"/>
                <a:gd name="connsiteX553" fmla="*/ 268108 w 981289"/>
                <a:gd name="connsiteY553" fmla="*/ 227924 h 1083272"/>
                <a:gd name="connsiteX554" fmla="*/ 270770 w 981289"/>
                <a:gd name="connsiteY554" fmla="*/ 225262 h 1083272"/>
                <a:gd name="connsiteX555" fmla="*/ 270770 w 981289"/>
                <a:gd name="connsiteY555" fmla="*/ 222600 h 1083272"/>
                <a:gd name="connsiteX556" fmla="*/ 273432 w 981289"/>
                <a:gd name="connsiteY556" fmla="*/ 219874 h 1083272"/>
                <a:gd name="connsiteX557" fmla="*/ 276158 w 981289"/>
                <a:gd name="connsiteY557" fmla="*/ 217212 h 1083272"/>
                <a:gd name="connsiteX558" fmla="*/ 281482 w 981289"/>
                <a:gd name="connsiteY558" fmla="*/ 211825 h 1083272"/>
                <a:gd name="connsiteX559" fmla="*/ 284207 w 981289"/>
                <a:gd name="connsiteY559" fmla="*/ 206501 h 1083272"/>
                <a:gd name="connsiteX560" fmla="*/ 292257 w 981289"/>
                <a:gd name="connsiteY560" fmla="*/ 201113 h 1083272"/>
                <a:gd name="connsiteX561" fmla="*/ 297581 w 981289"/>
                <a:gd name="connsiteY561" fmla="*/ 193064 h 1083272"/>
                <a:gd name="connsiteX562" fmla="*/ 305631 w 981289"/>
                <a:gd name="connsiteY562" fmla="*/ 182352 h 1083272"/>
                <a:gd name="connsiteX563" fmla="*/ 305631 w 981289"/>
                <a:gd name="connsiteY563" fmla="*/ 176964 h 1083272"/>
                <a:gd name="connsiteX564" fmla="*/ 305631 w 981289"/>
                <a:gd name="connsiteY564" fmla="*/ 174302 h 1083272"/>
                <a:gd name="connsiteX565" fmla="*/ 308293 w 981289"/>
                <a:gd name="connsiteY565" fmla="*/ 168915 h 1083272"/>
                <a:gd name="connsiteX566" fmla="*/ 308293 w 981289"/>
                <a:gd name="connsiteY566" fmla="*/ 150153 h 1083272"/>
                <a:gd name="connsiteX567" fmla="*/ 308293 w 981289"/>
                <a:gd name="connsiteY567" fmla="*/ 101919 h 1083272"/>
                <a:gd name="connsiteX568" fmla="*/ 311018 w 981289"/>
                <a:gd name="connsiteY568" fmla="*/ 48298 h 1083272"/>
                <a:gd name="connsiteX569" fmla="*/ 311018 w 981289"/>
                <a:gd name="connsiteY569" fmla="*/ 0 h 1083272"/>
                <a:gd name="connsiteX570" fmla="*/ 311018 w 981289"/>
                <a:gd name="connsiteY570" fmla="*/ 0 h 108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Lst>
              <a:rect l="l" t="t" r="r" b="b"/>
              <a:pathLst>
                <a:path w="981289" h="1083272">
                  <a:moveTo>
                    <a:pt x="311018" y="0"/>
                  </a:moveTo>
                  <a:lnTo>
                    <a:pt x="329780" y="8050"/>
                  </a:lnTo>
                  <a:lnTo>
                    <a:pt x="380739" y="24149"/>
                  </a:lnTo>
                  <a:lnTo>
                    <a:pt x="426311" y="42910"/>
                  </a:lnTo>
                  <a:lnTo>
                    <a:pt x="445073" y="48298"/>
                  </a:lnTo>
                  <a:lnTo>
                    <a:pt x="447735" y="50960"/>
                  </a:lnTo>
                  <a:lnTo>
                    <a:pt x="482595" y="101919"/>
                  </a:lnTo>
                  <a:lnTo>
                    <a:pt x="525505" y="166253"/>
                  </a:lnTo>
                  <a:lnTo>
                    <a:pt x="554978" y="201113"/>
                  </a:lnTo>
                  <a:lnTo>
                    <a:pt x="597888" y="257397"/>
                  </a:lnTo>
                  <a:lnTo>
                    <a:pt x="630087" y="294983"/>
                  </a:lnTo>
                  <a:lnTo>
                    <a:pt x="643460" y="313744"/>
                  </a:lnTo>
                  <a:lnTo>
                    <a:pt x="646186" y="313744"/>
                  </a:lnTo>
                  <a:lnTo>
                    <a:pt x="646186" y="316406"/>
                  </a:lnTo>
                  <a:lnTo>
                    <a:pt x="648848" y="316406"/>
                  </a:lnTo>
                  <a:lnTo>
                    <a:pt x="662222" y="321794"/>
                  </a:lnTo>
                  <a:lnTo>
                    <a:pt x="689032" y="327118"/>
                  </a:lnTo>
                  <a:lnTo>
                    <a:pt x="726618" y="335167"/>
                  </a:lnTo>
                  <a:lnTo>
                    <a:pt x="780240" y="348604"/>
                  </a:lnTo>
                  <a:lnTo>
                    <a:pt x="804325" y="356654"/>
                  </a:lnTo>
                  <a:lnTo>
                    <a:pt x="831136" y="361978"/>
                  </a:lnTo>
                  <a:lnTo>
                    <a:pt x="839186" y="364704"/>
                  </a:lnTo>
                  <a:lnTo>
                    <a:pt x="841911" y="364704"/>
                  </a:lnTo>
                  <a:lnTo>
                    <a:pt x="841911" y="367366"/>
                  </a:lnTo>
                  <a:lnTo>
                    <a:pt x="847235" y="372753"/>
                  </a:lnTo>
                  <a:lnTo>
                    <a:pt x="874046" y="402226"/>
                  </a:lnTo>
                  <a:lnTo>
                    <a:pt x="914294" y="447798"/>
                  </a:lnTo>
                  <a:lnTo>
                    <a:pt x="951817" y="488046"/>
                  </a:lnTo>
                  <a:lnTo>
                    <a:pt x="981289" y="520181"/>
                  </a:lnTo>
                  <a:lnTo>
                    <a:pt x="981289" y="563091"/>
                  </a:lnTo>
                  <a:lnTo>
                    <a:pt x="978628" y="576528"/>
                  </a:lnTo>
                  <a:lnTo>
                    <a:pt x="978628" y="616713"/>
                  </a:lnTo>
                  <a:lnTo>
                    <a:pt x="978628" y="662285"/>
                  </a:lnTo>
                  <a:lnTo>
                    <a:pt x="975966" y="740055"/>
                  </a:lnTo>
                  <a:lnTo>
                    <a:pt x="978628" y="841975"/>
                  </a:lnTo>
                  <a:lnTo>
                    <a:pt x="978628" y="879497"/>
                  </a:lnTo>
                  <a:lnTo>
                    <a:pt x="978628" y="973304"/>
                  </a:lnTo>
                  <a:lnTo>
                    <a:pt x="978628" y="994790"/>
                  </a:lnTo>
                  <a:lnTo>
                    <a:pt x="975966" y="997453"/>
                  </a:lnTo>
                  <a:lnTo>
                    <a:pt x="973240" y="1000178"/>
                  </a:lnTo>
                  <a:lnTo>
                    <a:pt x="957204" y="1010890"/>
                  </a:lnTo>
                  <a:lnTo>
                    <a:pt x="949155" y="1018939"/>
                  </a:lnTo>
                  <a:lnTo>
                    <a:pt x="933055" y="1032313"/>
                  </a:lnTo>
                  <a:lnTo>
                    <a:pt x="930393" y="1040362"/>
                  </a:lnTo>
                  <a:lnTo>
                    <a:pt x="933055" y="1045750"/>
                  </a:lnTo>
                  <a:lnTo>
                    <a:pt x="938380" y="1048412"/>
                  </a:lnTo>
                  <a:lnTo>
                    <a:pt x="938380" y="1051074"/>
                  </a:lnTo>
                  <a:lnTo>
                    <a:pt x="927668" y="1072561"/>
                  </a:lnTo>
                  <a:lnTo>
                    <a:pt x="911569" y="1072561"/>
                  </a:lnTo>
                  <a:lnTo>
                    <a:pt x="903583" y="1077885"/>
                  </a:lnTo>
                  <a:lnTo>
                    <a:pt x="900857" y="1083273"/>
                  </a:lnTo>
                  <a:lnTo>
                    <a:pt x="898195" y="1083273"/>
                  </a:lnTo>
                  <a:lnTo>
                    <a:pt x="895533" y="1080611"/>
                  </a:lnTo>
                  <a:lnTo>
                    <a:pt x="892808" y="1075223"/>
                  </a:lnTo>
                  <a:lnTo>
                    <a:pt x="887483" y="1072561"/>
                  </a:lnTo>
                  <a:lnTo>
                    <a:pt x="882096" y="1067173"/>
                  </a:lnTo>
                  <a:lnTo>
                    <a:pt x="876772" y="1064511"/>
                  </a:lnTo>
                  <a:lnTo>
                    <a:pt x="871384" y="1059124"/>
                  </a:lnTo>
                  <a:lnTo>
                    <a:pt x="865997" y="1056462"/>
                  </a:lnTo>
                  <a:lnTo>
                    <a:pt x="860673" y="1051074"/>
                  </a:lnTo>
                  <a:lnTo>
                    <a:pt x="855285" y="1045750"/>
                  </a:lnTo>
                  <a:lnTo>
                    <a:pt x="849961" y="1043025"/>
                  </a:lnTo>
                  <a:lnTo>
                    <a:pt x="847235" y="1037700"/>
                  </a:lnTo>
                  <a:lnTo>
                    <a:pt x="839186" y="1032313"/>
                  </a:lnTo>
                  <a:lnTo>
                    <a:pt x="833862" y="1029651"/>
                  </a:lnTo>
                  <a:lnTo>
                    <a:pt x="828474" y="1021601"/>
                  </a:lnTo>
                  <a:lnTo>
                    <a:pt x="820425" y="1016214"/>
                  </a:lnTo>
                  <a:lnTo>
                    <a:pt x="815100" y="1010890"/>
                  </a:lnTo>
                  <a:lnTo>
                    <a:pt x="801663" y="1000178"/>
                  </a:lnTo>
                  <a:lnTo>
                    <a:pt x="796276" y="994790"/>
                  </a:lnTo>
                  <a:lnTo>
                    <a:pt x="790952" y="989403"/>
                  </a:lnTo>
                  <a:lnTo>
                    <a:pt x="780240" y="981353"/>
                  </a:lnTo>
                  <a:lnTo>
                    <a:pt x="772190" y="976029"/>
                  </a:lnTo>
                  <a:lnTo>
                    <a:pt x="766803" y="970641"/>
                  </a:lnTo>
                  <a:lnTo>
                    <a:pt x="761479" y="965318"/>
                  </a:lnTo>
                  <a:lnTo>
                    <a:pt x="756091" y="959930"/>
                  </a:lnTo>
                  <a:lnTo>
                    <a:pt x="750704" y="951880"/>
                  </a:lnTo>
                  <a:lnTo>
                    <a:pt x="753429" y="949218"/>
                  </a:lnTo>
                  <a:lnTo>
                    <a:pt x="756091" y="949218"/>
                  </a:lnTo>
                  <a:lnTo>
                    <a:pt x="758753" y="949218"/>
                  </a:lnTo>
                  <a:lnTo>
                    <a:pt x="761479" y="949218"/>
                  </a:lnTo>
                  <a:lnTo>
                    <a:pt x="764141" y="946493"/>
                  </a:lnTo>
                  <a:lnTo>
                    <a:pt x="766803" y="946493"/>
                  </a:lnTo>
                  <a:lnTo>
                    <a:pt x="769465" y="943831"/>
                  </a:lnTo>
                  <a:lnTo>
                    <a:pt x="772190" y="941169"/>
                  </a:lnTo>
                  <a:lnTo>
                    <a:pt x="777515" y="941169"/>
                  </a:lnTo>
                  <a:lnTo>
                    <a:pt x="777515" y="938507"/>
                  </a:lnTo>
                  <a:lnTo>
                    <a:pt x="780240" y="935781"/>
                  </a:lnTo>
                  <a:lnTo>
                    <a:pt x="780240" y="933119"/>
                  </a:lnTo>
                  <a:lnTo>
                    <a:pt x="777515" y="930457"/>
                  </a:lnTo>
                  <a:lnTo>
                    <a:pt x="777515" y="927732"/>
                  </a:lnTo>
                  <a:lnTo>
                    <a:pt x="774853" y="925069"/>
                  </a:lnTo>
                  <a:lnTo>
                    <a:pt x="772190" y="925069"/>
                  </a:lnTo>
                  <a:lnTo>
                    <a:pt x="769465" y="922407"/>
                  </a:lnTo>
                  <a:lnTo>
                    <a:pt x="769465" y="919682"/>
                  </a:lnTo>
                  <a:lnTo>
                    <a:pt x="769465" y="917020"/>
                  </a:lnTo>
                  <a:lnTo>
                    <a:pt x="772190" y="914358"/>
                  </a:lnTo>
                  <a:lnTo>
                    <a:pt x="772190" y="908970"/>
                  </a:lnTo>
                  <a:lnTo>
                    <a:pt x="774853" y="906308"/>
                  </a:lnTo>
                  <a:lnTo>
                    <a:pt x="777515" y="900921"/>
                  </a:lnTo>
                  <a:lnTo>
                    <a:pt x="780240" y="895597"/>
                  </a:lnTo>
                  <a:lnTo>
                    <a:pt x="780240" y="892871"/>
                  </a:lnTo>
                  <a:lnTo>
                    <a:pt x="782902" y="890209"/>
                  </a:lnTo>
                  <a:lnTo>
                    <a:pt x="782902" y="887547"/>
                  </a:lnTo>
                  <a:lnTo>
                    <a:pt x="782902" y="882160"/>
                  </a:lnTo>
                  <a:lnTo>
                    <a:pt x="785564" y="879497"/>
                  </a:lnTo>
                  <a:lnTo>
                    <a:pt x="785564" y="876835"/>
                  </a:lnTo>
                  <a:lnTo>
                    <a:pt x="785564" y="874110"/>
                  </a:lnTo>
                  <a:lnTo>
                    <a:pt x="788290" y="871448"/>
                  </a:lnTo>
                  <a:lnTo>
                    <a:pt x="788290" y="866060"/>
                  </a:lnTo>
                  <a:lnTo>
                    <a:pt x="788290" y="863398"/>
                  </a:lnTo>
                  <a:lnTo>
                    <a:pt x="788290" y="858011"/>
                  </a:lnTo>
                  <a:lnTo>
                    <a:pt x="788290" y="855348"/>
                  </a:lnTo>
                  <a:lnTo>
                    <a:pt x="790952" y="852686"/>
                  </a:lnTo>
                  <a:lnTo>
                    <a:pt x="790952" y="850025"/>
                  </a:lnTo>
                  <a:lnTo>
                    <a:pt x="790952" y="844637"/>
                  </a:lnTo>
                  <a:lnTo>
                    <a:pt x="793614" y="839249"/>
                  </a:lnTo>
                  <a:lnTo>
                    <a:pt x="796276" y="836587"/>
                  </a:lnTo>
                  <a:lnTo>
                    <a:pt x="799001" y="833925"/>
                  </a:lnTo>
                  <a:lnTo>
                    <a:pt x="801663" y="833925"/>
                  </a:lnTo>
                  <a:lnTo>
                    <a:pt x="804325" y="833925"/>
                  </a:lnTo>
                  <a:lnTo>
                    <a:pt x="807051" y="836587"/>
                  </a:lnTo>
                  <a:lnTo>
                    <a:pt x="809713" y="836587"/>
                  </a:lnTo>
                  <a:lnTo>
                    <a:pt x="812375" y="836587"/>
                  </a:lnTo>
                  <a:lnTo>
                    <a:pt x="815100" y="831200"/>
                  </a:lnTo>
                  <a:lnTo>
                    <a:pt x="817762" y="828538"/>
                  </a:lnTo>
                  <a:lnTo>
                    <a:pt x="820425" y="828538"/>
                  </a:lnTo>
                  <a:lnTo>
                    <a:pt x="823087" y="825876"/>
                  </a:lnTo>
                  <a:lnTo>
                    <a:pt x="825812" y="823150"/>
                  </a:lnTo>
                  <a:lnTo>
                    <a:pt x="828474" y="823150"/>
                  </a:lnTo>
                  <a:lnTo>
                    <a:pt x="828474" y="820488"/>
                  </a:lnTo>
                  <a:lnTo>
                    <a:pt x="828474" y="817826"/>
                  </a:lnTo>
                  <a:lnTo>
                    <a:pt x="828474" y="815164"/>
                  </a:lnTo>
                  <a:lnTo>
                    <a:pt x="828474" y="812439"/>
                  </a:lnTo>
                  <a:lnTo>
                    <a:pt x="828474" y="809776"/>
                  </a:lnTo>
                  <a:lnTo>
                    <a:pt x="828474" y="807114"/>
                  </a:lnTo>
                  <a:lnTo>
                    <a:pt x="825812" y="809776"/>
                  </a:lnTo>
                  <a:lnTo>
                    <a:pt x="825812" y="812439"/>
                  </a:lnTo>
                  <a:lnTo>
                    <a:pt x="823087" y="815164"/>
                  </a:lnTo>
                  <a:lnTo>
                    <a:pt x="820425" y="815164"/>
                  </a:lnTo>
                  <a:lnTo>
                    <a:pt x="817762" y="812439"/>
                  </a:lnTo>
                  <a:lnTo>
                    <a:pt x="815100" y="809776"/>
                  </a:lnTo>
                  <a:lnTo>
                    <a:pt x="812375" y="807114"/>
                  </a:lnTo>
                  <a:lnTo>
                    <a:pt x="809713" y="807114"/>
                  </a:lnTo>
                  <a:lnTo>
                    <a:pt x="807051" y="809776"/>
                  </a:lnTo>
                  <a:lnTo>
                    <a:pt x="807051" y="812439"/>
                  </a:lnTo>
                  <a:lnTo>
                    <a:pt x="807051" y="815164"/>
                  </a:lnTo>
                  <a:lnTo>
                    <a:pt x="807051" y="817826"/>
                  </a:lnTo>
                  <a:lnTo>
                    <a:pt x="804325" y="815164"/>
                  </a:lnTo>
                  <a:lnTo>
                    <a:pt x="801663" y="812439"/>
                  </a:lnTo>
                  <a:lnTo>
                    <a:pt x="799001" y="812439"/>
                  </a:lnTo>
                  <a:lnTo>
                    <a:pt x="796276" y="812439"/>
                  </a:lnTo>
                  <a:lnTo>
                    <a:pt x="793614" y="812439"/>
                  </a:lnTo>
                  <a:lnTo>
                    <a:pt x="790952" y="812439"/>
                  </a:lnTo>
                  <a:lnTo>
                    <a:pt x="790952" y="809776"/>
                  </a:lnTo>
                  <a:lnTo>
                    <a:pt x="788290" y="807114"/>
                  </a:lnTo>
                  <a:lnTo>
                    <a:pt x="788290" y="804389"/>
                  </a:lnTo>
                  <a:lnTo>
                    <a:pt x="785564" y="804389"/>
                  </a:lnTo>
                  <a:lnTo>
                    <a:pt x="785564" y="799065"/>
                  </a:lnTo>
                  <a:lnTo>
                    <a:pt x="785564" y="796339"/>
                  </a:lnTo>
                  <a:lnTo>
                    <a:pt x="782902" y="793677"/>
                  </a:lnTo>
                  <a:lnTo>
                    <a:pt x="780240" y="796339"/>
                  </a:lnTo>
                  <a:lnTo>
                    <a:pt x="774853" y="796339"/>
                  </a:lnTo>
                  <a:lnTo>
                    <a:pt x="772190" y="799065"/>
                  </a:lnTo>
                  <a:lnTo>
                    <a:pt x="769465" y="799065"/>
                  </a:lnTo>
                  <a:lnTo>
                    <a:pt x="766803" y="799065"/>
                  </a:lnTo>
                  <a:lnTo>
                    <a:pt x="766803" y="796339"/>
                  </a:lnTo>
                  <a:lnTo>
                    <a:pt x="764141" y="799065"/>
                  </a:lnTo>
                  <a:lnTo>
                    <a:pt x="764141" y="801727"/>
                  </a:lnTo>
                  <a:lnTo>
                    <a:pt x="761479" y="801727"/>
                  </a:lnTo>
                  <a:lnTo>
                    <a:pt x="758753" y="801727"/>
                  </a:lnTo>
                  <a:lnTo>
                    <a:pt x="756091" y="804389"/>
                  </a:lnTo>
                  <a:lnTo>
                    <a:pt x="756091" y="807114"/>
                  </a:lnTo>
                  <a:lnTo>
                    <a:pt x="753429" y="812439"/>
                  </a:lnTo>
                  <a:lnTo>
                    <a:pt x="750704" y="817826"/>
                  </a:lnTo>
                  <a:lnTo>
                    <a:pt x="748041" y="817826"/>
                  </a:lnTo>
                  <a:lnTo>
                    <a:pt x="745380" y="815164"/>
                  </a:lnTo>
                  <a:lnTo>
                    <a:pt x="745380" y="812439"/>
                  </a:lnTo>
                  <a:lnTo>
                    <a:pt x="745380" y="809776"/>
                  </a:lnTo>
                  <a:lnTo>
                    <a:pt x="745380" y="807114"/>
                  </a:lnTo>
                  <a:lnTo>
                    <a:pt x="748041" y="804389"/>
                  </a:lnTo>
                  <a:lnTo>
                    <a:pt x="748041" y="801727"/>
                  </a:lnTo>
                  <a:lnTo>
                    <a:pt x="745380" y="801727"/>
                  </a:lnTo>
                  <a:lnTo>
                    <a:pt x="745380" y="799065"/>
                  </a:lnTo>
                  <a:lnTo>
                    <a:pt x="742654" y="799065"/>
                  </a:lnTo>
                  <a:lnTo>
                    <a:pt x="739992" y="799065"/>
                  </a:lnTo>
                  <a:lnTo>
                    <a:pt x="737330" y="799065"/>
                  </a:lnTo>
                  <a:lnTo>
                    <a:pt x="734668" y="796339"/>
                  </a:lnTo>
                  <a:lnTo>
                    <a:pt x="734668" y="799065"/>
                  </a:lnTo>
                  <a:lnTo>
                    <a:pt x="731942" y="799065"/>
                  </a:lnTo>
                  <a:lnTo>
                    <a:pt x="729280" y="801727"/>
                  </a:lnTo>
                  <a:lnTo>
                    <a:pt x="726618" y="804389"/>
                  </a:lnTo>
                  <a:lnTo>
                    <a:pt x="726618" y="807114"/>
                  </a:lnTo>
                  <a:lnTo>
                    <a:pt x="723893" y="807114"/>
                  </a:lnTo>
                  <a:lnTo>
                    <a:pt x="723893" y="809776"/>
                  </a:lnTo>
                  <a:lnTo>
                    <a:pt x="723893" y="812439"/>
                  </a:lnTo>
                  <a:lnTo>
                    <a:pt x="723893" y="817826"/>
                  </a:lnTo>
                  <a:lnTo>
                    <a:pt x="721231" y="817826"/>
                  </a:lnTo>
                  <a:lnTo>
                    <a:pt x="721231" y="820488"/>
                  </a:lnTo>
                  <a:lnTo>
                    <a:pt x="723893" y="823150"/>
                  </a:lnTo>
                  <a:lnTo>
                    <a:pt x="723893" y="825876"/>
                  </a:lnTo>
                  <a:lnTo>
                    <a:pt x="723893" y="828538"/>
                  </a:lnTo>
                  <a:lnTo>
                    <a:pt x="726618" y="831200"/>
                  </a:lnTo>
                  <a:lnTo>
                    <a:pt x="723893" y="831200"/>
                  </a:lnTo>
                  <a:lnTo>
                    <a:pt x="723893" y="833925"/>
                  </a:lnTo>
                  <a:lnTo>
                    <a:pt x="726618" y="836587"/>
                  </a:lnTo>
                  <a:lnTo>
                    <a:pt x="726618" y="839249"/>
                  </a:lnTo>
                  <a:lnTo>
                    <a:pt x="729280" y="841975"/>
                  </a:lnTo>
                  <a:lnTo>
                    <a:pt x="729280" y="844637"/>
                  </a:lnTo>
                  <a:lnTo>
                    <a:pt x="726618" y="847299"/>
                  </a:lnTo>
                  <a:lnTo>
                    <a:pt x="723893" y="844637"/>
                  </a:lnTo>
                  <a:lnTo>
                    <a:pt x="721231" y="844637"/>
                  </a:lnTo>
                  <a:lnTo>
                    <a:pt x="718569" y="847299"/>
                  </a:lnTo>
                  <a:lnTo>
                    <a:pt x="715843" y="847299"/>
                  </a:lnTo>
                  <a:lnTo>
                    <a:pt x="713181" y="847299"/>
                  </a:lnTo>
                  <a:lnTo>
                    <a:pt x="710519" y="847299"/>
                  </a:lnTo>
                  <a:lnTo>
                    <a:pt x="707794" y="847299"/>
                  </a:lnTo>
                  <a:lnTo>
                    <a:pt x="707794" y="844637"/>
                  </a:lnTo>
                  <a:lnTo>
                    <a:pt x="707794" y="841975"/>
                  </a:lnTo>
                  <a:lnTo>
                    <a:pt x="705132" y="839249"/>
                  </a:lnTo>
                  <a:lnTo>
                    <a:pt x="705132" y="836587"/>
                  </a:lnTo>
                  <a:lnTo>
                    <a:pt x="702469" y="833925"/>
                  </a:lnTo>
                  <a:lnTo>
                    <a:pt x="702469" y="831200"/>
                  </a:lnTo>
                  <a:lnTo>
                    <a:pt x="699807" y="831200"/>
                  </a:lnTo>
                  <a:lnTo>
                    <a:pt x="699807" y="828538"/>
                  </a:lnTo>
                  <a:lnTo>
                    <a:pt x="697082" y="828538"/>
                  </a:lnTo>
                  <a:lnTo>
                    <a:pt x="691758" y="828538"/>
                  </a:lnTo>
                  <a:lnTo>
                    <a:pt x="689032" y="828538"/>
                  </a:lnTo>
                  <a:lnTo>
                    <a:pt x="686370" y="828538"/>
                  </a:lnTo>
                  <a:lnTo>
                    <a:pt x="683708" y="825876"/>
                  </a:lnTo>
                  <a:lnTo>
                    <a:pt x="683708" y="823150"/>
                  </a:lnTo>
                  <a:lnTo>
                    <a:pt x="680983" y="820488"/>
                  </a:lnTo>
                  <a:lnTo>
                    <a:pt x="683708" y="817826"/>
                  </a:lnTo>
                  <a:lnTo>
                    <a:pt x="686370" y="815164"/>
                  </a:lnTo>
                  <a:lnTo>
                    <a:pt x="683708" y="812439"/>
                  </a:lnTo>
                  <a:lnTo>
                    <a:pt x="680983" y="815164"/>
                  </a:lnTo>
                  <a:lnTo>
                    <a:pt x="678321" y="812439"/>
                  </a:lnTo>
                  <a:lnTo>
                    <a:pt x="675659" y="812439"/>
                  </a:lnTo>
                  <a:lnTo>
                    <a:pt x="672997" y="812439"/>
                  </a:lnTo>
                  <a:lnTo>
                    <a:pt x="670271" y="809776"/>
                  </a:lnTo>
                  <a:lnTo>
                    <a:pt x="667609" y="809776"/>
                  </a:lnTo>
                  <a:lnTo>
                    <a:pt x="664947" y="807114"/>
                  </a:lnTo>
                  <a:lnTo>
                    <a:pt x="662222" y="804389"/>
                  </a:lnTo>
                  <a:lnTo>
                    <a:pt x="659560" y="804389"/>
                  </a:lnTo>
                  <a:lnTo>
                    <a:pt x="656897" y="801727"/>
                  </a:lnTo>
                  <a:lnTo>
                    <a:pt x="654172" y="801727"/>
                  </a:lnTo>
                  <a:lnTo>
                    <a:pt x="651510" y="801727"/>
                  </a:lnTo>
                  <a:lnTo>
                    <a:pt x="648848" y="799065"/>
                  </a:lnTo>
                  <a:lnTo>
                    <a:pt x="646186" y="796339"/>
                  </a:lnTo>
                  <a:lnTo>
                    <a:pt x="646186" y="793677"/>
                  </a:lnTo>
                  <a:lnTo>
                    <a:pt x="648848" y="791015"/>
                  </a:lnTo>
                  <a:lnTo>
                    <a:pt x="648848" y="788353"/>
                  </a:lnTo>
                  <a:lnTo>
                    <a:pt x="646186" y="791015"/>
                  </a:lnTo>
                  <a:lnTo>
                    <a:pt x="643460" y="791015"/>
                  </a:lnTo>
                  <a:lnTo>
                    <a:pt x="640798" y="791015"/>
                  </a:lnTo>
                  <a:lnTo>
                    <a:pt x="638136" y="793677"/>
                  </a:lnTo>
                  <a:lnTo>
                    <a:pt x="635411" y="793677"/>
                  </a:lnTo>
                  <a:lnTo>
                    <a:pt x="635411" y="791015"/>
                  </a:lnTo>
                  <a:lnTo>
                    <a:pt x="632748" y="788353"/>
                  </a:lnTo>
                  <a:lnTo>
                    <a:pt x="630087" y="788353"/>
                  </a:lnTo>
                  <a:lnTo>
                    <a:pt x="630087" y="791015"/>
                  </a:lnTo>
                  <a:lnTo>
                    <a:pt x="627361" y="793677"/>
                  </a:lnTo>
                  <a:lnTo>
                    <a:pt x="624699" y="793677"/>
                  </a:lnTo>
                  <a:lnTo>
                    <a:pt x="622037" y="791015"/>
                  </a:lnTo>
                  <a:lnTo>
                    <a:pt x="619375" y="791015"/>
                  </a:lnTo>
                  <a:lnTo>
                    <a:pt x="616649" y="791015"/>
                  </a:lnTo>
                  <a:lnTo>
                    <a:pt x="613987" y="791015"/>
                  </a:lnTo>
                  <a:lnTo>
                    <a:pt x="611325" y="788353"/>
                  </a:lnTo>
                  <a:lnTo>
                    <a:pt x="608600" y="788353"/>
                  </a:lnTo>
                  <a:lnTo>
                    <a:pt x="608600" y="785628"/>
                  </a:lnTo>
                  <a:lnTo>
                    <a:pt x="608600" y="782966"/>
                  </a:lnTo>
                  <a:lnTo>
                    <a:pt x="605938" y="782966"/>
                  </a:lnTo>
                  <a:lnTo>
                    <a:pt x="605938" y="780304"/>
                  </a:lnTo>
                  <a:lnTo>
                    <a:pt x="603276" y="777578"/>
                  </a:lnTo>
                  <a:lnTo>
                    <a:pt x="600550" y="777578"/>
                  </a:lnTo>
                  <a:lnTo>
                    <a:pt x="595226" y="774916"/>
                  </a:lnTo>
                  <a:lnTo>
                    <a:pt x="595226" y="772254"/>
                  </a:lnTo>
                  <a:lnTo>
                    <a:pt x="592501" y="772254"/>
                  </a:lnTo>
                  <a:lnTo>
                    <a:pt x="589839" y="774916"/>
                  </a:lnTo>
                  <a:lnTo>
                    <a:pt x="587176" y="772254"/>
                  </a:lnTo>
                  <a:lnTo>
                    <a:pt x="589839" y="769529"/>
                  </a:lnTo>
                  <a:lnTo>
                    <a:pt x="589839" y="764205"/>
                  </a:lnTo>
                  <a:lnTo>
                    <a:pt x="587176" y="764205"/>
                  </a:lnTo>
                  <a:lnTo>
                    <a:pt x="584514" y="764205"/>
                  </a:lnTo>
                  <a:lnTo>
                    <a:pt x="581789" y="764205"/>
                  </a:lnTo>
                  <a:lnTo>
                    <a:pt x="576465" y="761542"/>
                  </a:lnTo>
                  <a:lnTo>
                    <a:pt x="576465" y="758817"/>
                  </a:lnTo>
                  <a:lnTo>
                    <a:pt x="573739" y="758817"/>
                  </a:lnTo>
                  <a:lnTo>
                    <a:pt x="571077" y="758817"/>
                  </a:lnTo>
                  <a:lnTo>
                    <a:pt x="568415" y="761542"/>
                  </a:lnTo>
                  <a:lnTo>
                    <a:pt x="565690" y="761542"/>
                  </a:lnTo>
                  <a:lnTo>
                    <a:pt x="563028" y="764205"/>
                  </a:lnTo>
                  <a:lnTo>
                    <a:pt x="560366" y="764205"/>
                  </a:lnTo>
                  <a:lnTo>
                    <a:pt x="557704" y="764205"/>
                  </a:lnTo>
                  <a:lnTo>
                    <a:pt x="557704" y="761542"/>
                  </a:lnTo>
                  <a:lnTo>
                    <a:pt x="554978" y="761542"/>
                  </a:lnTo>
                  <a:lnTo>
                    <a:pt x="552316" y="758817"/>
                  </a:lnTo>
                  <a:lnTo>
                    <a:pt x="549654" y="756155"/>
                  </a:lnTo>
                  <a:lnTo>
                    <a:pt x="546929" y="756155"/>
                  </a:lnTo>
                  <a:lnTo>
                    <a:pt x="544267" y="758817"/>
                  </a:lnTo>
                  <a:lnTo>
                    <a:pt x="544267" y="761542"/>
                  </a:lnTo>
                  <a:lnTo>
                    <a:pt x="541604" y="764205"/>
                  </a:lnTo>
                  <a:lnTo>
                    <a:pt x="538879" y="764205"/>
                  </a:lnTo>
                  <a:lnTo>
                    <a:pt x="536217" y="766867"/>
                  </a:lnTo>
                  <a:lnTo>
                    <a:pt x="530893" y="766867"/>
                  </a:lnTo>
                  <a:lnTo>
                    <a:pt x="530893" y="764205"/>
                  </a:lnTo>
                  <a:lnTo>
                    <a:pt x="528167" y="766867"/>
                  </a:lnTo>
                  <a:lnTo>
                    <a:pt x="525505" y="766867"/>
                  </a:lnTo>
                  <a:lnTo>
                    <a:pt x="525505" y="769529"/>
                  </a:lnTo>
                  <a:lnTo>
                    <a:pt x="522843" y="772254"/>
                  </a:lnTo>
                  <a:lnTo>
                    <a:pt x="520118" y="772254"/>
                  </a:lnTo>
                  <a:lnTo>
                    <a:pt x="517455" y="774916"/>
                  </a:lnTo>
                  <a:lnTo>
                    <a:pt x="514793" y="777578"/>
                  </a:lnTo>
                  <a:lnTo>
                    <a:pt x="512068" y="777578"/>
                  </a:lnTo>
                  <a:lnTo>
                    <a:pt x="509406" y="780304"/>
                  </a:lnTo>
                  <a:lnTo>
                    <a:pt x="506744" y="777578"/>
                  </a:lnTo>
                  <a:lnTo>
                    <a:pt x="504018" y="777578"/>
                  </a:lnTo>
                  <a:lnTo>
                    <a:pt x="501356" y="777578"/>
                  </a:lnTo>
                  <a:lnTo>
                    <a:pt x="498694" y="777578"/>
                  </a:lnTo>
                  <a:lnTo>
                    <a:pt x="496032" y="777578"/>
                  </a:lnTo>
                  <a:lnTo>
                    <a:pt x="493307" y="777578"/>
                  </a:lnTo>
                  <a:lnTo>
                    <a:pt x="490645" y="777578"/>
                  </a:lnTo>
                  <a:lnTo>
                    <a:pt x="487983" y="774916"/>
                  </a:lnTo>
                  <a:lnTo>
                    <a:pt x="485257" y="774916"/>
                  </a:lnTo>
                  <a:lnTo>
                    <a:pt x="482595" y="774916"/>
                  </a:lnTo>
                  <a:lnTo>
                    <a:pt x="479933" y="774916"/>
                  </a:lnTo>
                  <a:lnTo>
                    <a:pt x="477208" y="772254"/>
                  </a:lnTo>
                  <a:lnTo>
                    <a:pt x="471883" y="772254"/>
                  </a:lnTo>
                  <a:lnTo>
                    <a:pt x="471883" y="774916"/>
                  </a:lnTo>
                  <a:lnTo>
                    <a:pt x="469221" y="774916"/>
                  </a:lnTo>
                  <a:lnTo>
                    <a:pt x="466496" y="780304"/>
                  </a:lnTo>
                  <a:lnTo>
                    <a:pt x="463834" y="782966"/>
                  </a:lnTo>
                  <a:lnTo>
                    <a:pt x="461172" y="785628"/>
                  </a:lnTo>
                  <a:lnTo>
                    <a:pt x="461172" y="788353"/>
                  </a:lnTo>
                  <a:lnTo>
                    <a:pt x="461172" y="791015"/>
                  </a:lnTo>
                  <a:lnTo>
                    <a:pt x="458446" y="791015"/>
                  </a:lnTo>
                  <a:lnTo>
                    <a:pt x="455784" y="791015"/>
                  </a:lnTo>
                  <a:lnTo>
                    <a:pt x="458446" y="793677"/>
                  </a:lnTo>
                  <a:lnTo>
                    <a:pt x="455784" y="796339"/>
                  </a:lnTo>
                  <a:lnTo>
                    <a:pt x="453122" y="796339"/>
                  </a:lnTo>
                  <a:lnTo>
                    <a:pt x="450397" y="796339"/>
                  </a:lnTo>
                  <a:lnTo>
                    <a:pt x="447735" y="799065"/>
                  </a:lnTo>
                  <a:lnTo>
                    <a:pt x="447735" y="804389"/>
                  </a:lnTo>
                  <a:lnTo>
                    <a:pt x="450397" y="804389"/>
                  </a:lnTo>
                  <a:lnTo>
                    <a:pt x="450397" y="807114"/>
                  </a:lnTo>
                  <a:lnTo>
                    <a:pt x="447735" y="807114"/>
                  </a:lnTo>
                  <a:lnTo>
                    <a:pt x="445073" y="809776"/>
                  </a:lnTo>
                  <a:lnTo>
                    <a:pt x="445073" y="807114"/>
                  </a:lnTo>
                  <a:lnTo>
                    <a:pt x="442411" y="807114"/>
                  </a:lnTo>
                  <a:lnTo>
                    <a:pt x="439685" y="809776"/>
                  </a:lnTo>
                  <a:lnTo>
                    <a:pt x="439685" y="807114"/>
                  </a:lnTo>
                  <a:lnTo>
                    <a:pt x="437023" y="804389"/>
                  </a:lnTo>
                  <a:lnTo>
                    <a:pt x="434361" y="807114"/>
                  </a:lnTo>
                  <a:lnTo>
                    <a:pt x="428974" y="809776"/>
                  </a:lnTo>
                  <a:lnTo>
                    <a:pt x="428974" y="807114"/>
                  </a:lnTo>
                  <a:lnTo>
                    <a:pt x="426311" y="804389"/>
                  </a:lnTo>
                  <a:lnTo>
                    <a:pt x="426311" y="801727"/>
                  </a:lnTo>
                  <a:lnTo>
                    <a:pt x="426311" y="799065"/>
                  </a:lnTo>
                  <a:lnTo>
                    <a:pt x="423586" y="799065"/>
                  </a:lnTo>
                  <a:lnTo>
                    <a:pt x="420924" y="796339"/>
                  </a:lnTo>
                  <a:lnTo>
                    <a:pt x="420924" y="799065"/>
                  </a:lnTo>
                  <a:lnTo>
                    <a:pt x="418262" y="799065"/>
                  </a:lnTo>
                  <a:lnTo>
                    <a:pt x="415600" y="799065"/>
                  </a:lnTo>
                  <a:lnTo>
                    <a:pt x="415600" y="796339"/>
                  </a:lnTo>
                  <a:lnTo>
                    <a:pt x="412874" y="796339"/>
                  </a:lnTo>
                  <a:lnTo>
                    <a:pt x="410212" y="793677"/>
                  </a:lnTo>
                  <a:lnTo>
                    <a:pt x="407550" y="793677"/>
                  </a:lnTo>
                  <a:lnTo>
                    <a:pt x="407550" y="796339"/>
                  </a:lnTo>
                  <a:lnTo>
                    <a:pt x="407550" y="799065"/>
                  </a:lnTo>
                  <a:lnTo>
                    <a:pt x="407550" y="801727"/>
                  </a:lnTo>
                  <a:lnTo>
                    <a:pt x="407550" y="804389"/>
                  </a:lnTo>
                  <a:lnTo>
                    <a:pt x="404825" y="804389"/>
                  </a:lnTo>
                  <a:lnTo>
                    <a:pt x="402162" y="807114"/>
                  </a:lnTo>
                  <a:lnTo>
                    <a:pt x="399500" y="804389"/>
                  </a:lnTo>
                  <a:lnTo>
                    <a:pt x="396775" y="804389"/>
                  </a:lnTo>
                  <a:lnTo>
                    <a:pt x="394113" y="804389"/>
                  </a:lnTo>
                  <a:lnTo>
                    <a:pt x="394113" y="801727"/>
                  </a:lnTo>
                  <a:lnTo>
                    <a:pt x="391451" y="801727"/>
                  </a:lnTo>
                  <a:lnTo>
                    <a:pt x="388725" y="801727"/>
                  </a:lnTo>
                  <a:lnTo>
                    <a:pt x="383401" y="799065"/>
                  </a:lnTo>
                  <a:lnTo>
                    <a:pt x="380739" y="799065"/>
                  </a:lnTo>
                  <a:lnTo>
                    <a:pt x="378014" y="799065"/>
                  </a:lnTo>
                  <a:lnTo>
                    <a:pt x="375352" y="799065"/>
                  </a:lnTo>
                  <a:lnTo>
                    <a:pt x="372690" y="799065"/>
                  </a:lnTo>
                  <a:lnTo>
                    <a:pt x="372690" y="793677"/>
                  </a:lnTo>
                  <a:lnTo>
                    <a:pt x="372690" y="788353"/>
                  </a:lnTo>
                  <a:lnTo>
                    <a:pt x="369964" y="785628"/>
                  </a:lnTo>
                  <a:lnTo>
                    <a:pt x="369964" y="782966"/>
                  </a:lnTo>
                  <a:lnTo>
                    <a:pt x="367302" y="782966"/>
                  </a:lnTo>
                  <a:lnTo>
                    <a:pt x="364640" y="782966"/>
                  </a:lnTo>
                  <a:lnTo>
                    <a:pt x="364640" y="780304"/>
                  </a:lnTo>
                  <a:lnTo>
                    <a:pt x="361915" y="777578"/>
                  </a:lnTo>
                  <a:lnTo>
                    <a:pt x="359253" y="777578"/>
                  </a:lnTo>
                  <a:lnTo>
                    <a:pt x="359253" y="774916"/>
                  </a:lnTo>
                  <a:lnTo>
                    <a:pt x="359253" y="772254"/>
                  </a:lnTo>
                  <a:lnTo>
                    <a:pt x="359253" y="769529"/>
                  </a:lnTo>
                  <a:lnTo>
                    <a:pt x="353928" y="769529"/>
                  </a:lnTo>
                  <a:lnTo>
                    <a:pt x="351203" y="769529"/>
                  </a:lnTo>
                  <a:lnTo>
                    <a:pt x="348541" y="766867"/>
                  </a:lnTo>
                  <a:lnTo>
                    <a:pt x="345879" y="764205"/>
                  </a:lnTo>
                  <a:lnTo>
                    <a:pt x="340491" y="764205"/>
                  </a:lnTo>
                  <a:lnTo>
                    <a:pt x="337829" y="761542"/>
                  </a:lnTo>
                  <a:lnTo>
                    <a:pt x="337829" y="758817"/>
                  </a:lnTo>
                  <a:lnTo>
                    <a:pt x="335104" y="761542"/>
                  </a:lnTo>
                  <a:lnTo>
                    <a:pt x="332442" y="764205"/>
                  </a:lnTo>
                  <a:lnTo>
                    <a:pt x="332442" y="758817"/>
                  </a:lnTo>
                  <a:lnTo>
                    <a:pt x="332442" y="753493"/>
                  </a:lnTo>
                  <a:lnTo>
                    <a:pt x="329780" y="750767"/>
                  </a:lnTo>
                  <a:lnTo>
                    <a:pt x="327118" y="748105"/>
                  </a:lnTo>
                  <a:lnTo>
                    <a:pt x="324392" y="745443"/>
                  </a:lnTo>
                  <a:lnTo>
                    <a:pt x="321730" y="745443"/>
                  </a:lnTo>
                  <a:lnTo>
                    <a:pt x="319068" y="742718"/>
                  </a:lnTo>
                  <a:lnTo>
                    <a:pt x="316343" y="742718"/>
                  </a:lnTo>
                  <a:lnTo>
                    <a:pt x="313681" y="737393"/>
                  </a:lnTo>
                  <a:lnTo>
                    <a:pt x="311018" y="737393"/>
                  </a:lnTo>
                  <a:lnTo>
                    <a:pt x="308293" y="734668"/>
                  </a:lnTo>
                  <a:lnTo>
                    <a:pt x="305631" y="734668"/>
                  </a:lnTo>
                  <a:lnTo>
                    <a:pt x="302969" y="732006"/>
                  </a:lnTo>
                  <a:lnTo>
                    <a:pt x="300307" y="732006"/>
                  </a:lnTo>
                  <a:lnTo>
                    <a:pt x="297581" y="732006"/>
                  </a:lnTo>
                  <a:lnTo>
                    <a:pt x="294919" y="729344"/>
                  </a:lnTo>
                  <a:lnTo>
                    <a:pt x="294919" y="726682"/>
                  </a:lnTo>
                  <a:lnTo>
                    <a:pt x="292257" y="726682"/>
                  </a:lnTo>
                  <a:lnTo>
                    <a:pt x="292257" y="723956"/>
                  </a:lnTo>
                  <a:lnTo>
                    <a:pt x="286869" y="721294"/>
                  </a:lnTo>
                  <a:lnTo>
                    <a:pt x="284207" y="715907"/>
                  </a:lnTo>
                  <a:lnTo>
                    <a:pt x="281482" y="710583"/>
                  </a:lnTo>
                  <a:lnTo>
                    <a:pt x="276158" y="699871"/>
                  </a:lnTo>
                  <a:lnTo>
                    <a:pt x="270770" y="694484"/>
                  </a:lnTo>
                  <a:lnTo>
                    <a:pt x="268108" y="686434"/>
                  </a:lnTo>
                  <a:lnTo>
                    <a:pt x="262721" y="681046"/>
                  </a:lnTo>
                  <a:lnTo>
                    <a:pt x="260059" y="673060"/>
                  </a:lnTo>
                  <a:lnTo>
                    <a:pt x="254671" y="665011"/>
                  </a:lnTo>
                  <a:lnTo>
                    <a:pt x="252009" y="659623"/>
                  </a:lnTo>
                  <a:lnTo>
                    <a:pt x="249347" y="654235"/>
                  </a:lnTo>
                  <a:lnTo>
                    <a:pt x="243960" y="646186"/>
                  </a:lnTo>
                  <a:lnTo>
                    <a:pt x="241297" y="640862"/>
                  </a:lnTo>
                  <a:lnTo>
                    <a:pt x="238635" y="635474"/>
                  </a:lnTo>
                  <a:lnTo>
                    <a:pt x="235910" y="632812"/>
                  </a:lnTo>
                  <a:lnTo>
                    <a:pt x="233248" y="632812"/>
                  </a:lnTo>
                  <a:lnTo>
                    <a:pt x="230586" y="630150"/>
                  </a:lnTo>
                  <a:lnTo>
                    <a:pt x="227860" y="630150"/>
                  </a:lnTo>
                  <a:lnTo>
                    <a:pt x="225198" y="627425"/>
                  </a:lnTo>
                  <a:lnTo>
                    <a:pt x="222536" y="627425"/>
                  </a:lnTo>
                  <a:lnTo>
                    <a:pt x="217149" y="624763"/>
                  </a:lnTo>
                  <a:lnTo>
                    <a:pt x="214487" y="624763"/>
                  </a:lnTo>
                  <a:lnTo>
                    <a:pt x="209099" y="622100"/>
                  </a:lnTo>
                  <a:lnTo>
                    <a:pt x="203775" y="619375"/>
                  </a:lnTo>
                  <a:lnTo>
                    <a:pt x="195726" y="616713"/>
                  </a:lnTo>
                  <a:lnTo>
                    <a:pt x="190338" y="611389"/>
                  </a:lnTo>
                  <a:lnTo>
                    <a:pt x="182288" y="611389"/>
                  </a:lnTo>
                  <a:lnTo>
                    <a:pt x="176964" y="608663"/>
                  </a:lnTo>
                  <a:lnTo>
                    <a:pt x="174239" y="606001"/>
                  </a:lnTo>
                  <a:lnTo>
                    <a:pt x="166189" y="603339"/>
                  </a:lnTo>
                  <a:lnTo>
                    <a:pt x="163527" y="603339"/>
                  </a:lnTo>
                  <a:lnTo>
                    <a:pt x="158139" y="600614"/>
                  </a:lnTo>
                  <a:lnTo>
                    <a:pt x="152815" y="597952"/>
                  </a:lnTo>
                  <a:lnTo>
                    <a:pt x="147428" y="595290"/>
                  </a:lnTo>
                  <a:lnTo>
                    <a:pt x="139378" y="592564"/>
                  </a:lnTo>
                  <a:lnTo>
                    <a:pt x="136716" y="589902"/>
                  </a:lnTo>
                  <a:lnTo>
                    <a:pt x="131329" y="589902"/>
                  </a:lnTo>
                  <a:lnTo>
                    <a:pt x="128667" y="587240"/>
                  </a:lnTo>
                  <a:lnTo>
                    <a:pt x="126005" y="587240"/>
                  </a:lnTo>
                  <a:lnTo>
                    <a:pt x="120617" y="584515"/>
                  </a:lnTo>
                  <a:lnTo>
                    <a:pt x="115293" y="581853"/>
                  </a:lnTo>
                  <a:lnTo>
                    <a:pt x="107243" y="579191"/>
                  </a:lnTo>
                  <a:lnTo>
                    <a:pt x="104518" y="576528"/>
                  </a:lnTo>
                  <a:lnTo>
                    <a:pt x="96532" y="571141"/>
                  </a:lnTo>
                  <a:lnTo>
                    <a:pt x="91144" y="568479"/>
                  </a:lnTo>
                  <a:lnTo>
                    <a:pt x="83095" y="563091"/>
                  </a:lnTo>
                  <a:lnTo>
                    <a:pt x="77707" y="557704"/>
                  </a:lnTo>
                  <a:lnTo>
                    <a:pt x="69721" y="555042"/>
                  </a:lnTo>
                  <a:lnTo>
                    <a:pt x="64333" y="549718"/>
                  </a:lnTo>
                  <a:lnTo>
                    <a:pt x="56284" y="544330"/>
                  </a:lnTo>
                  <a:lnTo>
                    <a:pt x="50896" y="541668"/>
                  </a:lnTo>
                  <a:lnTo>
                    <a:pt x="45572" y="538942"/>
                  </a:lnTo>
                  <a:lnTo>
                    <a:pt x="37522" y="533619"/>
                  </a:lnTo>
                  <a:lnTo>
                    <a:pt x="32135" y="528231"/>
                  </a:lnTo>
                  <a:lnTo>
                    <a:pt x="24085" y="522907"/>
                  </a:lnTo>
                  <a:lnTo>
                    <a:pt x="18761" y="517519"/>
                  </a:lnTo>
                  <a:lnTo>
                    <a:pt x="13374" y="517519"/>
                  </a:lnTo>
                  <a:lnTo>
                    <a:pt x="10712" y="512132"/>
                  </a:lnTo>
                  <a:lnTo>
                    <a:pt x="5324" y="509470"/>
                  </a:lnTo>
                  <a:lnTo>
                    <a:pt x="0" y="506807"/>
                  </a:lnTo>
                  <a:lnTo>
                    <a:pt x="2662" y="504082"/>
                  </a:lnTo>
                  <a:lnTo>
                    <a:pt x="5324" y="504082"/>
                  </a:lnTo>
                  <a:lnTo>
                    <a:pt x="8049" y="501420"/>
                  </a:lnTo>
                  <a:lnTo>
                    <a:pt x="13374" y="498758"/>
                  </a:lnTo>
                  <a:lnTo>
                    <a:pt x="18761" y="496032"/>
                  </a:lnTo>
                  <a:lnTo>
                    <a:pt x="21423" y="493370"/>
                  </a:lnTo>
                  <a:lnTo>
                    <a:pt x="26811" y="488046"/>
                  </a:lnTo>
                  <a:lnTo>
                    <a:pt x="32135" y="485321"/>
                  </a:lnTo>
                  <a:lnTo>
                    <a:pt x="37522" y="479997"/>
                  </a:lnTo>
                  <a:lnTo>
                    <a:pt x="42846" y="477271"/>
                  </a:lnTo>
                  <a:lnTo>
                    <a:pt x="48234" y="474609"/>
                  </a:lnTo>
                  <a:lnTo>
                    <a:pt x="61671" y="466560"/>
                  </a:lnTo>
                  <a:lnTo>
                    <a:pt x="66995" y="463898"/>
                  </a:lnTo>
                  <a:lnTo>
                    <a:pt x="72383" y="461235"/>
                  </a:lnTo>
                  <a:lnTo>
                    <a:pt x="77707" y="458510"/>
                  </a:lnTo>
                  <a:lnTo>
                    <a:pt x="83095" y="453186"/>
                  </a:lnTo>
                  <a:lnTo>
                    <a:pt x="88482" y="450461"/>
                  </a:lnTo>
                  <a:lnTo>
                    <a:pt x="93806" y="447798"/>
                  </a:lnTo>
                  <a:lnTo>
                    <a:pt x="99194" y="445136"/>
                  </a:lnTo>
                  <a:lnTo>
                    <a:pt x="101856" y="442411"/>
                  </a:lnTo>
                  <a:lnTo>
                    <a:pt x="104518" y="439749"/>
                  </a:lnTo>
                  <a:lnTo>
                    <a:pt x="104518" y="437087"/>
                  </a:lnTo>
                  <a:lnTo>
                    <a:pt x="104518" y="434425"/>
                  </a:lnTo>
                  <a:lnTo>
                    <a:pt x="104518" y="431699"/>
                  </a:lnTo>
                  <a:lnTo>
                    <a:pt x="104518" y="429037"/>
                  </a:lnTo>
                  <a:lnTo>
                    <a:pt x="104518" y="426375"/>
                  </a:lnTo>
                  <a:lnTo>
                    <a:pt x="104518" y="423649"/>
                  </a:lnTo>
                  <a:lnTo>
                    <a:pt x="104518" y="418325"/>
                  </a:lnTo>
                  <a:lnTo>
                    <a:pt x="101856" y="415600"/>
                  </a:lnTo>
                  <a:lnTo>
                    <a:pt x="101856" y="412938"/>
                  </a:lnTo>
                  <a:lnTo>
                    <a:pt x="104518" y="410276"/>
                  </a:lnTo>
                  <a:lnTo>
                    <a:pt x="104518" y="399564"/>
                  </a:lnTo>
                  <a:lnTo>
                    <a:pt x="104518" y="396839"/>
                  </a:lnTo>
                  <a:lnTo>
                    <a:pt x="104518" y="391515"/>
                  </a:lnTo>
                  <a:lnTo>
                    <a:pt x="104518" y="383465"/>
                  </a:lnTo>
                  <a:lnTo>
                    <a:pt x="104518" y="378077"/>
                  </a:lnTo>
                  <a:lnTo>
                    <a:pt x="107243" y="370028"/>
                  </a:lnTo>
                  <a:lnTo>
                    <a:pt x="107243" y="361978"/>
                  </a:lnTo>
                  <a:lnTo>
                    <a:pt x="107243" y="353929"/>
                  </a:lnTo>
                  <a:lnTo>
                    <a:pt x="109905" y="348604"/>
                  </a:lnTo>
                  <a:lnTo>
                    <a:pt x="109905" y="345942"/>
                  </a:lnTo>
                  <a:lnTo>
                    <a:pt x="112567" y="343217"/>
                  </a:lnTo>
                  <a:lnTo>
                    <a:pt x="115293" y="340555"/>
                  </a:lnTo>
                  <a:lnTo>
                    <a:pt x="117955" y="337893"/>
                  </a:lnTo>
                  <a:lnTo>
                    <a:pt x="123342" y="335167"/>
                  </a:lnTo>
                  <a:lnTo>
                    <a:pt x="126005" y="335167"/>
                  </a:lnTo>
                  <a:lnTo>
                    <a:pt x="128667" y="332505"/>
                  </a:lnTo>
                  <a:lnTo>
                    <a:pt x="134054" y="329843"/>
                  </a:lnTo>
                  <a:lnTo>
                    <a:pt x="139378" y="324456"/>
                  </a:lnTo>
                  <a:lnTo>
                    <a:pt x="142104" y="321794"/>
                  </a:lnTo>
                  <a:lnTo>
                    <a:pt x="147428" y="316406"/>
                  </a:lnTo>
                  <a:lnTo>
                    <a:pt x="155477" y="313744"/>
                  </a:lnTo>
                  <a:lnTo>
                    <a:pt x="160865" y="308356"/>
                  </a:lnTo>
                  <a:lnTo>
                    <a:pt x="168914" y="303032"/>
                  </a:lnTo>
                  <a:lnTo>
                    <a:pt x="174239" y="300307"/>
                  </a:lnTo>
                  <a:lnTo>
                    <a:pt x="182288" y="294983"/>
                  </a:lnTo>
                  <a:lnTo>
                    <a:pt x="193000" y="286933"/>
                  </a:lnTo>
                  <a:lnTo>
                    <a:pt x="201050" y="281546"/>
                  </a:lnTo>
                  <a:lnTo>
                    <a:pt x="214487" y="270834"/>
                  </a:lnTo>
                  <a:lnTo>
                    <a:pt x="222536" y="265446"/>
                  </a:lnTo>
                  <a:lnTo>
                    <a:pt x="230586" y="260122"/>
                  </a:lnTo>
                  <a:lnTo>
                    <a:pt x="238635" y="252073"/>
                  </a:lnTo>
                  <a:lnTo>
                    <a:pt x="243960" y="249411"/>
                  </a:lnTo>
                  <a:lnTo>
                    <a:pt x="249347" y="244023"/>
                  </a:lnTo>
                  <a:lnTo>
                    <a:pt x="254671" y="241361"/>
                  </a:lnTo>
                  <a:lnTo>
                    <a:pt x="260059" y="238636"/>
                  </a:lnTo>
                  <a:lnTo>
                    <a:pt x="265446" y="235974"/>
                  </a:lnTo>
                  <a:lnTo>
                    <a:pt x="268108" y="233311"/>
                  </a:lnTo>
                  <a:lnTo>
                    <a:pt x="268108" y="230586"/>
                  </a:lnTo>
                  <a:lnTo>
                    <a:pt x="268108" y="227924"/>
                  </a:lnTo>
                  <a:lnTo>
                    <a:pt x="270770" y="225262"/>
                  </a:lnTo>
                  <a:lnTo>
                    <a:pt x="270770" y="222600"/>
                  </a:lnTo>
                  <a:lnTo>
                    <a:pt x="273432" y="219874"/>
                  </a:lnTo>
                  <a:lnTo>
                    <a:pt x="276158" y="217212"/>
                  </a:lnTo>
                  <a:lnTo>
                    <a:pt x="281482" y="211825"/>
                  </a:lnTo>
                  <a:lnTo>
                    <a:pt x="284207" y="206501"/>
                  </a:lnTo>
                  <a:lnTo>
                    <a:pt x="292257" y="201113"/>
                  </a:lnTo>
                  <a:lnTo>
                    <a:pt x="297581" y="193064"/>
                  </a:lnTo>
                  <a:lnTo>
                    <a:pt x="305631" y="182352"/>
                  </a:lnTo>
                  <a:lnTo>
                    <a:pt x="305631" y="176964"/>
                  </a:lnTo>
                  <a:lnTo>
                    <a:pt x="305631" y="174302"/>
                  </a:lnTo>
                  <a:lnTo>
                    <a:pt x="308293" y="168915"/>
                  </a:lnTo>
                  <a:lnTo>
                    <a:pt x="308293" y="150153"/>
                  </a:lnTo>
                  <a:lnTo>
                    <a:pt x="308293" y="101919"/>
                  </a:lnTo>
                  <a:lnTo>
                    <a:pt x="311018" y="48298"/>
                  </a:lnTo>
                  <a:lnTo>
                    <a:pt x="311018" y="0"/>
                  </a:lnTo>
                  <a:lnTo>
                    <a:pt x="311018"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4" name="Freeform: Shape 253">
              <a:extLst>
                <a:ext uri="{FF2B5EF4-FFF2-40B4-BE49-F238E27FC236}">
                  <a16:creationId xmlns:a16="http://schemas.microsoft.com/office/drawing/2014/main" id="{0531EC14-6A2A-6AEE-D343-EE2F6E308AA8}"/>
                </a:ext>
              </a:extLst>
            </p:cNvPr>
            <p:cNvSpPr/>
            <p:nvPr/>
          </p:nvSpPr>
          <p:spPr>
            <a:xfrm>
              <a:off x="5189184" y="3460374"/>
              <a:ext cx="227860" cy="187739"/>
            </a:xfrm>
            <a:custGeom>
              <a:avLst/>
              <a:gdLst>
                <a:gd name="connsiteX0" fmla="*/ 88482 w 227860"/>
                <a:gd name="connsiteY0" fmla="*/ 171640 h 187739"/>
                <a:gd name="connsiteX1" fmla="*/ 85757 w 227860"/>
                <a:gd name="connsiteY1" fmla="*/ 168914 h 187739"/>
                <a:gd name="connsiteX2" fmla="*/ 83095 w 227860"/>
                <a:gd name="connsiteY2" fmla="*/ 168914 h 187739"/>
                <a:gd name="connsiteX3" fmla="*/ 80433 w 227860"/>
                <a:gd name="connsiteY3" fmla="*/ 168914 h 187739"/>
                <a:gd name="connsiteX4" fmla="*/ 75045 w 227860"/>
                <a:gd name="connsiteY4" fmla="*/ 166253 h 187739"/>
                <a:gd name="connsiteX5" fmla="*/ 72383 w 227860"/>
                <a:gd name="connsiteY5" fmla="*/ 166253 h 187739"/>
                <a:gd name="connsiteX6" fmla="*/ 69721 w 227860"/>
                <a:gd name="connsiteY6" fmla="*/ 163591 h 187739"/>
                <a:gd name="connsiteX7" fmla="*/ 64334 w 227860"/>
                <a:gd name="connsiteY7" fmla="*/ 163591 h 187739"/>
                <a:gd name="connsiteX8" fmla="*/ 58946 w 227860"/>
                <a:gd name="connsiteY8" fmla="*/ 163591 h 187739"/>
                <a:gd name="connsiteX9" fmla="*/ 53622 w 227860"/>
                <a:gd name="connsiteY9" fmla="*/ 160865 h 187739"/>
                <a:gd name="connsiteX10" fmla="*/ 48234 w 227860"/>
                <a:gd name="connsiteY10" fmla="*/ 158203 h 187739"/>
                <a:gd name="connsiteX11" fmla="*/ 42910 w 227860"/>
                <a:gd name="connsiteY11" fmla="*/ 155541 h 187739"/>
                <a:gd name="connsiteX12" fmla="*/ 37522 w 227860"/>
                <a:gd name="connsiteY12" fmla="*/ 152879 h 187739"/>
                <a:gd name="connsiteX13" fmla="*/ 34860 w 227860"/>
                <a:gd name="connsiteY13" fmla="*/ 152879 h 187739"/>
                <a:gd name="connsiteX14" fmla="*/ 32135 w 227860"/>
                <a:gd name="connsiteY14" fmla="*/ 150153 h 187739"/>
                <a:gd name="connsiteX15" fmla="*/ 26811 w 227860"/>
                <a:gd name="connsiteY15" fmla="*/ 142104 h 187739"/>
                <a:gd name="connsiteX16" fmla="*/ 18761 w 227860"/>
                <a:gd name="connsiteY16" fmla="*/ 131392 h 187739"/>
                <a:gd name="connsiteX17" fmla="*/ 5324 w 227860"/>
                <a:gd name="connsiteY17" fmla="*/ 115293 h 187739"/>
                <a:gd name="connsiteX18" fmla="*/ 0 w 227860"/>
                <a:gd name="connsiteY18" fmla="*/ 104581 h 187739"/>
                <a:gd name="connsiteX19" fmla="*/ 5324 w 227860"/>
                <a:gd name="connsiteY19" fmla="*/ 104581 h 187739"/>
                <a:gd name="connsiteX20" fmla="*/ 8050 w 227860"/>
                <a:gd name="connsiteY20" fmla="*/ 101919 h 187739"/>
                <a:gd name="connsiteX21" fmla="*/ 13374 w 227860"/>
                <a:gd name="connsiteY21" fmla="*/ 101919 h 187739"/>
                <a:gd name="connsiteX22" fmla="*/ 18761 w 227860"/>
                <a:gd name="connsiteY22" fmla="*/ 99257 h 187739"/>
                <a:gd name="connsiteX23" fmla="*/ 21423 w 227860"/>
                <a:gd name="connsiteY23" fmla="*/ 96532 h 187739"/>
                <a:gd name="connsiteX24" fmla="*/ 26811 w 227860"/>
                <a:gd name="connsiteY24" fmla="*/ 96532 h 187739"/>
                <a:gd name="connsiteX25" fmla="*/ 29473 w 227860"/>
                <a:gd name="connsiteY25" fmla="*/ 93870 h 187739"/>
                <a:gd name="connsiteX26" fmla="*/ 32135 w 227860"/>
                <a:gd name="connsiteY26" fmla="*/ 93870 h 187739"/>
                <a:gd name="connsiteX27" fmla="*/ 34860 w 227860"/>
                <a:gd name="connsiteY27" fmla="*/ 93870 h 187739"/>
                <a:gd name="connsiteX28" fmla="*/ 37522 w 227860"/>
                <a:gd name="connsiteY28" fmla="*/ 93870 h 187739"/>
                <a:gd name="connsiteX29" fmla="*/ 42910 w 227860"/>
                <a:gd name="connsiteY29" fmla="*/ 93870 h 187739"/>
                <a:gd name="connsiteX30" fmla="*/ 45572 w 227860"/>
                <a:gd name="connsiteY30" fmla="*/ 93870 h 187739"/>
                <a:gd name="connsiteX31" fmla="*/ 50959 w 227860"/>
                <a:gd name="connsiteY31" fmla="*/ 93870 h 187739"/>
                <a:gd name="connsiteX32" fmla="*/ 53622 w 227860"/>
                <a:gd name="connsiteY32" fmla="*/ 93870 h 187739"/>
                <a:gd name="connsiteX33" fmla="*/ 56284 w 227860"/>
                <a:gd name="connsiteY33" fmla="*/ 96532 h 187739"/>
                <a:gd name="connsiteX34" fmla="*/ 58946 w 227860"/>
                <a:gd name="connsiteY34" fmla="*/ 96532 h 187739"/>
                <a:gd name="connsiteX35" fmla="*/ 58946 w 227860"/>
                <a:gd name="connsiteY35" fmla="*/ 93870 h 187739"/>
                <a:gd name="connsiteX36" fmla="*/ 61671 w 227860"/>
                <a:gd name="connsiteY36" fmla="*/ 91208 h 187739"/>
                <a:gd name="connsiteX37" fmla="*/ 64334 w 227860"/>
                <a:gd name="connsiteY37" fmla="*/ 88482 h 187739"/>
                <a:gd name="connsiteX38" fmla="*/ 64334 w 227860"/>
                <a:gd name="connsiteY38" fmla="*/ 85820 h 187739"/>
                <a:gd name="connsiteX39" fmla="*/ 66995 w 227860"/>
                <a:gd name="connsiteY39" fmla="*/ 83158 h 187739"/>
                <a:gd name="connsiteX40" fmla="*/ 69721 w 227860"/>
                <a:gd name="connsiteY40" fmla="*/ 80433 h 187739"/>
                <a:gd name="connsiteX41" fmla="*/ 72383 w 227860"/>
                <a:gd name="connsiteY41" fmla="*/ 75108 h 187739"/>
                <a:gd name="connsiteX42" fmla="*/ 72383 w 227860"/>
                <a:gd name="connsiteY42" fmla="*/ 72383 h 187739"/>
                <a:gd name="connsiteX43" fmla="*/ 75045 w 227860"/>
                <a:gd name="connsiteY43" fmla="*/ 67059 h 187739"/>
                <a:gd name="connsiteX44" fmla="*/ 77771 w 227860"/>
                <a:gd name="connsiteY44" fmla="*/ 61671 h 187739"/>
                <a:gd name="connsiteX45" fmla="*/ 80433 w 227860"/>
                <a:gd name="connsiteY45" fmla="*/ 59009 h 187739"/>
                <a:gd name="connsiteX46" fmla="*/ 83095 w 227860"/>
                <a:gd name="connsiteY46" fmla="*/ 53621 h 187739"/>
                <a:gd name="connsiteX47" fmla="*/ 85757 w 227860"/>
                <a:gd name="connsiteY47" fmla="*/ 48298 h 187739"/>
                <a:gd name="connsiteX48" fmla="*/ 91144 w 227860"/>
                <a:gd name="connsiteY48" fmla="*/ 42910 h 187739"/>
                <a:gd name="connsiteX49" fmla="*/ 91144 w 227860"/>
                <a:gd name="connsiteY49" fmla="*/ 40248 h 187739"/>
                <a:gd name="connsiteX50" fmla="*/ 93806 w 227860"/>
                <a:gd name="connsiteY50" fmla="*/ 40248 h 187739"/>
                <a:gd name="connsiteX51" fmla="*/ 96532 w 227860"/>
                <a:gd name="connsiteY51" fmla="*/ 40248 h 187739"/>
                <a:gd name="connsiteX52" fmla="*/ 99194 w 227860"/>
                <a:gd name="connsiteY52" fmla="*/ 40248 h 187739"/>
                <a:gd name="connsiteX53" fmla="*/ 99194 w 227860"/>
                <a:gd name="connsiteY53" fmla="*/ 37586 h 187739"/>
                <a:gd name="connsiteX54" fmla="*/ 99194 w 227860"/>
                <a:gd name="connsiteY54" fmla="*/ 34860 h 187739"/>
                <a:gd name="connsiteX55" fmla="*/ 101856 w 227860"/>
                <a:gd name="connsiteY55" fmla="*/ 32198 h 187739"/>
                <a:gd name="connsiteX56" fmla="*/ 104581 w 227860"/>
                <a:gd name="connsiteY56" fmla="*/ 32198 h 187739"/>
                <a:gd name="connsiteX57" fmla="*/ 107243 w 227860"/>
                <a:gd name="connsiteY57" fmla="*/ 32198 h 187739"/>
                <a:gd name="connsiteX58" fmla="*/ 112568 w 227860"/>
                <a:gd name="connsiteY58" fmla="*/ 29536 h 187739"/>
                <a:gd name="connsiteX59" fmla="*/ 112568 w 227860"/>
                <a:gd name="connsiteY59" fmla="*/ 26811 h 187739"/>
                <a:gd name="connsiteX60" fmla="*/ 112568 w 227860"/>
                <a:gd name="connsiteY60" fmla="*/ 24149 h 187739"/>
                <a:gd name="connsiteX61" fmla="*/ 112568 w 227860"/>
                <a:gd name="connsiteY61" fmla="*/ 21487 h 187739"/>
                <a:gd name="connsiteX62" fmla="*/ 112568 w 227860"/>
                <a:gd name="connsiteY62" fmla="*/ 18761 h 187739"/>
                <a:gd name="connsiteX63" fmla="*/ 112568 w 227860"/>
                <a:gd name="connsiteY63" fmla="*/ 16099 h 187739"/>
                <a:gd name="connsiteX64" fmla="*/ 112568 w 227860"/>
                <a:gd name="connsiteY64" fmla="*/ 13437 h 187739"/>
                <a:gd name="connsiteX65" fmla="*/ 112568 w 227860"/>
                <a:gd name="connsiteY65" fmla="*/ 10775 h 187739"/>
                <a:gd name="connsiteX66" fmla="*/ 112568 w 227860"/>
                <a:gd name="connsiteY66" fmla="*/ 8049 h 187739"/>
                <a:gd name="connsiteX67" fmla="*/ 112568 w 227860"/>
                <a:gd name="connsiteY67" fmla="*/ 5387 h 187739"/>
                <a:gd name="connsiteX68" fmla="*/ 109906 w 227860"/>
                <a:gd name="connsiteY68" fmla="*/ 5387 h 187739"/>
                <a:gd name="connsiteX69" fmla="*/ 109906 w 227860"/>
                <a:gd name="connsiteY69" fmla="*/ 2725 h 187739"/>
                <a:gd name="connsiteX70" fmla="*/ 109906 w 227860"/>
                <a:gd name="connsiteY70" fmla="*/ 0 h 187739"/>
                <a:gd name="connsiteX71" fmla="*/ 112568 w 227860"/>
                <a:gd name="connsiteY71" fmla="*/ 0 h 187739"/>
                <a:gd name="connsiteX72" fmla="*/ 115293 w 227860"/>
                <a:gd name="connsiteY72" fmla="*/ 0 h 187739"/>
                <a:gd name="connsiteX73" fmla="*/ 117955 w 227860"/>
                <a:gd name="connsiteY73" fmla="*/ 2725 h 187739"/>
                <a:gd name="connsiteX74" fmla="*/ 120617 w 227860"/>
                <a:gd name="connsiteY74" fmla="*/ 2725 h 187739"/>
                <a:gd name="connsiteX75" fmla="*/ 123343 w 227860"/>
                <a:gd name="connsiteY75" fmla="*/ 2725 h 187739"/>
                <a:gd name="connsiteX76" fmla="*/ 126005 w 227860"/>
                <a:gd name="connsiteY76" fmla="*/ 5387 h 187739"/>
                <a:gd name="connsiteX77" fmla="*/ 126005 w 227860"/>
                <a:gd name="connsiteY77" fmla="*/ 8049 h 187739"/>
                <a:gd name="connsiteX78" fmla="*/ 126005 w 227860"/>
                <a:gd name="connsiteY78" fmla="*/ 10775 h 187739"/>
                <a:gd name="connsiteX79" fmla="*/ 128667 w 227860"/>
                <a:gd name="connsiteY79" fmla="*/ 10775 h 187739"/>
                <a:gd name="connsiteX80" fmla="*/ 131392 w 227860"/>
                <a:gd name="connsiteY80" fmla="*/ 13437 h 187739"/>
                <a:gd name="connsiteX81" fmla="*/ 134054 w 227860"/>
                <a:gd name="connsiteY81" fmla="*/ 16099 h 187739"/>
                <a:gd name="connsiteX82" fmla="*/ 134054 w 227860"/>
                <a:gd name="connsiteY82" fmla="*/ 18761 h 187739"/>
                <a:gd name="connsiteX83" fmla="*/ 134054 w 227860"/>
                <a:gd name="connsiteY83" fmla="*/ 21487 h 187739"/>
                <a:gd name="connsiteX84" fmla="*/ 136716 w 227860"/>
                <a:gd name="connsiteY84" fmla="*/ 21487 h 187739"/>
                <a:gd name="connsiteX85" fmla="*/ 139378 w 227860"/>
                <a:gd name="connsiteY85" fmla="*/ 21487 h 187739"/>
                <a:gd name="connsiteX86" fmla="*/ 142104 w 227860"/>
                <a:gd name="connsiteY86" fmla="*/ 21487 h 187739"/>
                <a:gd name="connsiteX87" fmla="*/ 144766 w 227860"/>
                <a:gd name="connsiteY87" fmla="*/ 21487 h 187739"/>
                <a:gd name="connsiteX88" fmla="*/ 144766 w 227860"/>
                <a:gd name="connsiteY88" fmla="*/ 24149 h 187739"/>
                <a:gd name="connsiteX89" fmla="*/ 147428 w 227860"/>
                <a:gd name="connsiteY89" fmla="*/ 26811 h 187739"/>
                <a:gd name="connsiteX90" fmla="*/ 150153 w 227860"/>
                <a:gd name="connsiteY90" fmla="*/ 26811 h 187739"/>
                <a:gd name="connsiteX91" fmla="*/ 150153 w 227860"/>
                <a:gd name="connsiteY91" fmla="*/ 29536 h 187739"/>
                <a:gd name="connsiteX92" fmla="*/ 152815 w 227860"/>
                <a:gd name="connsiteY92" fmla="*/ 29536 h 187739"/>
                <a:gd name="connsiteX93" fmla="*/ 152815 w 227860"/>
                <a:gd name="connsiteY93" fmla="*/ 32198 h 187739"/>
                <a:gd name="connsiteX94" fmla="*/ 155478 w 227860"/>
                <a:gd name="connsiteY94" fmla="*/ 32198 h 187739"/>
                <a:gd name="connsiteX95" fmla="*/ 155478 w 227860"/>
                <a:gd name="connsiteY95" fmla="*/ 34860 h 187739"/>
                <a:gd name="connsiteX96" fmla="*/ 152815 w 227860"/>
                <a:gd name="connsiteY96" fmla="*/ 34860 h 187739"/>
                <a:gd name="connsiteX97" fmla="*/ 152815 w 227860"/>
                <a:gd name="connsiteY97" fmla="*/ 37586 h 187739"/>
                <a:gd name="connsiteX98" fmla="*/ 155478 w 227860"/>
                <a:gd name="connsiteY98" fmla="*/ 40248 h 187739"/>
                <a:gd name="connsiteX99" fmla="*/ 158203 w 227860"/>
                <a:gd name="connsiteY99" fmla="*/ 42910 h 187739"/>
                <a:gd name="connsiteX100" fmla="*/ 160865 w 227860"/>
                <a:gd name="connsiteY100" fmla="*/ 42910 h 187739"/>
                <a:gd name="connsiteX101" fmla="*/ 163527 w 227860"/>
                <a:gd name="connsiteY101" fmla="*/ 42910 h 187739"/>
                <a:gd name="connsiteX102" fmla="*/ 163527 w 227860"/>
                <a:gd name="connsiteY102" fmla="*/ 45572 h 187739"/>
                <a:gd name="connsiteX103" fmla="*/ 166253 w 227860"/>
                <a:gd name="connsiteY103" fmla="*/ 48298 h 187739"/>
                <a:gd name="connsiteX104" fmla="*/ 166253 w 227860"/>
                <a:gd name="connsiteY104" fmla="*/ 50959 h 187739"/>
                <a:gd name="connsiteX105" fmla="*/ 166253 w 227860"/>
                <a:gd name="connsiteY105" fmla="*/ 53621 h 187739"/>
                <a:gd name="connsiteX106" fmla="*/ 166253 w 227860"/>
                <a:gd name="connsiteY106" fmla="*/ 56347 h 187739"/>
                <a:gd name="connsiteX107" fmla="*/ 166253 w 227860"/>
                <a:gd name="connsiteY107" fmla="*/ 59009 h 187739"/>
                <a:gd name="connsiteX108" fmla="*/ 171577 w 227860"/>
                <a:gd name="connsiteY108" fmla="*/ 59009 h 187739"/>
                <a:gd name="connsiteX109" fmla="*/ 176964 w 227860"/>
                <a:gd name="connsiteY109" fmla="*/ 59009 h 187739"/>
                <a:gd name="connsiteX110" fmla="*/ 179627 w 227860"/>
                <a:gd name="connsiteY110" fmla="*/ 59009 h 187739"/>
                <a:gd name="connsiteX111" fmla="*/ 185014 w 227860"/>
                <a:gd name="connsiteY111" fmla="*/ 59009 h 187739"/>
                <a:gd name="connsiteX112" fmla="*/ 187676 w 227860"/>
                <a:gd name="connsiteY112" fmla="*/ 59009 h 187739"/>
                <a:gd name="connsiteX113" fmla="*/ 195726 w 227860"/>
                <a:gd name="connsiteY113" fmla="*/ 59009 h 187739"/>
                <a:gd name="connsiteX114" fmla="*/ 201050 w 227860"/>
                <a:gd name="connsiteY114" fmla="*/ 59009 h 187739"/>
                <a:gd name="connsiteX115" fmla="*/ 206437 w 227860"/>
                <a:gd name="connsiteY115" fmla="*/ 59009 h 187739"/>
                <a:gd name="connsiteX116" fmla="*/ 209099 w 227860"/>
                <a:gd name="connsiteY116" fmla="*/ 59009 h 187739"/>
                <a:gd name="connsiteX117" fmla="*/ 214487 w 227860"/>
                <a:gd name="connsiteY117" fmla="*/ 56347 h 187739"/>
                <a:gd name="connsiteX118" fmla="*/ 217149 w 227860"/>
                <a:gd name="connsiteY118" fmla="*/ 56347 h 187739"/>
                <a:gd name="connsiteX119" fmla="*/ 219874 w 227860"/>
                <a:gd name="connsiteY119" fmla="*/ 56347 h 187739"/>
                <a:gd name="connsiteX120" fmla="*/ 222536 w 227860"/>
                <a:gd name="connsiteY120" fmla="*/ 56347 h 187739"/>
                <a:gd name="connsiteX121" fmla="*/ 225199 w 227860"/>
                <a:gd name="connsiteY121" fmla="*/ 56347 h 187739"/>
                <a:gd name="connsiteX122" fmla="*/ 225199 w 227860"/>
                <a:gd name="connsiteY122" fmla="*/ 61671 h 187739"/>
                <a:gd name="connsiteX123" fmla="*/ 225199 w 227860"/>
                <a:gd name="connsiteY123" fmla="*/ 64397 h 187739"/>
                <a:gd name="connsiteX124" fmla="*/ 225199 w 227860"/>
                <a:gd name="connsiteY124" fmla="*/ 67059 h 187739"/>
                <a:gd name="connsiteX125" fmla="*/ 225199 w 227860"/>
                <a:gd name="connsiteY125" fmla="*/ 69721 h 187739"/>
                <a:gd name="connsiteX126" fmla="*/ 225199 w 227860"/>
                <a:gd name="connsiteY126" fmla="*/ 72383 h 187739"/>
                <a:gd name="connsiteX127" fmla="*/ 225199 w 227860"/>
                <a:gd name="connsiteY127" fmla="*/ 77770 h 187739"/>
                <a:gd name="connsiteX128" fmla="*/ 225199 w 227860"/>
                <a:gd name="connsiteY128" fmla="*/ 83158 h 187739"/>
                <a:gd name="connsiteX129" fmla="*/ 227861 w 227860"/>
                <a:gd name="connsiteY129" fmla="*/ 96532 h 187739"/>
                <a:gd name="connsiteX130" fmla="*/ 225199 w 227860"/>
                <a:gd name="connsiteY130" fmla="*/ 99257 h 187739"/>
                <a:gd name="connsiteX131" fmla="*/ 225199 w 227860"/>
                <a:gd name="connsiteY131" fmla="*/ 104581 h 187739"/>
                <a:gd name="connsiteX132" fmla="*/ 222536 w 227860"/>
                <a:gd name="connsiteY132" fmla="*/ 107243 h 187739"/>
                <a:gd name="connsiteX133" fmla="*/ 222536 w 227860"/>
                <a:gd name="connsiteY133" fmla="*/ 112631 h 187739"/>
                <a:gd name="connsiteX134" fmla="*/ 222536 w 227860"/>
                <a:gd name="connsiteY134" fmla="*/ 115293 h 187739"/>
                <a:gd name="connsiteX135" fmla="*/ 219874 w 227860"/>
                <a:gd name="connsiteY135" fmla="*/ 120680 h 187739"/>
                <a:gd name="connsiteX136" fmla="*/ 219874 w 227860"/>
                <a:gd name="connsiteY136" fmla="*/ 128730 h 187739"/>
                <a:gd name="connsiteX137" fmla="*/ 217149 w 227860"/>
                <a:gd name="connsiteY137" fmla="*/ 131392 h 187739"/>
                <a:gd name="connsiteX138" fmla="*/ 217149 w 227860"/>
                <a:gd name="connsiteY138" fmla="*/ 136780 h 187739"/>
                <a:gd name="connsiteX139" fmla="*/ 211825 w 227860"/>
                <a:gd name="connsiteY139" fmla="*/ 144829 h 187739"/>
                <a:gd name="connsiteX140" fmla="*/ 211825 w 227860"/>
                <a:gd name="connsiteY140" fmla="*/ 150153 h 187739"/>
                <a:gd name="connsiteX141" fmla="*/ 209099 w 227860"/>
                <a:gd name="connsiteY141" fmla="*/ 150153 h 187739"/>
                <a:gd name="connsiteX142" fmla="*/ 206437 w 227860"/>
                <a:gd name="connsiteY142" fmla="*/ 150153 h 187739"/>
                <a:gd name="connsiteX143" fmla="*/ 206437 w 227860"/>
                <a:gd name="connsiteY143" fmla="*/ 152879 h 187739"/>
                <a:gd name="connsiteX144" fmla="*/ 203775 w 227860"/>
                <a:gd name="connsiteY144" fmla="*/ 152879 h 187739"/>
                <a:gd name="connsiteX145" fmla="*/ 201050 w 227860"/>
                <a:gd name="connsiteY145" fmla="*/ 152879 h 187739"/>
                <a:gd name="connsiteX146" fmla="*/ 198388 w 227860"/>
                <a:gd name="connsiteY146" fmla="*/ 155541 h 187739"/>
                <a:gd name="connsiteX147" fmla="*/ 193064 w 227860"/>
                <a:gd name="connsiteY147" fmla="*/ 155541 h 187739"/>
                <a:gd name="connsiteX148" fmla="*/ 190338 w 227860"/>
                <a:gd name="connsiteY148" fmla="*/ 155541 h 187739"/>
                <a:gd name="connsiteX149" fmla="*/ 187676 w 227860"/>
                <a:gd name="connsiteY149" fmla="*/ 155541 h 187739"/>
                <a:gd name="connsiteX150" fmla="*/ 187676 w 227860"/>
                <a:gd name="connsiteY150" fmla="*/ 158203 h 187739"/>
                <a:gd name="connsiteX151" fmla="*/ 185014 w 227860"/>
                <a:gd name="connsiteY151" fmla="*/ 158203 h 187739"/>
                <a:gd name="connsiteX152" fmla="*/ 182288 w 227860"/>
                <a:gd name="connsiteY152" fmla="*/ 160865 h 187739"/>
                <a:gd name="connsiteX153" fmla="*/ 179627 w 227860"/>
                <a:gd name="connsiteY153" fmla="*/ 166253 h 187739"/>
                <a:gd name="connsiteX154" fmla="*/ 174239 w 227860"/>
                <a:gd name="connsiteY154" fmla="*/ 168914 h 187739"/>
                <a:gd name="connsiteX155" fmla="*/ 171577 w 227860"/>
                <a:gd name="connsiteY155" fmla="*/ 171640 h 187739"/>
                <a:gd name="connsiteX156" fmla="*/ 168915 w 227860"/>
                <a:gd name="connsiteY156" fmla="*/ 176964 h 187739"/>
                <a:gd name="connsiteX157" fmla="*/ 163527 w 227860"/>
                <a:gd name="connsiteY157" fmla="*/ 182352 h 187739"/>
                <a:gd name="connsiteX158" fmla="*/ 160865 w 227860"/>
                <a:gd name="connsiteY158" fmla="*/ 185014 h 187739"/>
                <a:gd name="connsiteX159" fmla="*/ 158203 w 227860"/>
                <a:gd name="connsiteY159" fmla="*/ 187739 h 187739"/>
                <a:gd name="connsiteX160" fmla="*/ 155478 w 227860"/>
                <a:gd name="connsiteY160" fmla="*/ 187739 h 187739"/>
                <a:gd name="connsiteX161" fmla="*/ 152815 w 227860"/>
                <a:gd name="connsiteY161" fmla="*/ 185014 h 187739"/>
                <a:gd name="connsiteX162" fmla="*/ 150153 w 227860"/>
                <a:gd name="connsiteY162" fmla="*/ 185014 h 187739"/>
                <a:gd name="connsiteX163" fmla="*/ 147428 w 227860"/>
                <a:gd name="connsiteY163" fmla="*/ 185014 h 187739"/>
                <a:gd name="connsiteX164" fmla="*/ 142104 w 227860"/>
                <a:gd name="connsiteY164" fmla="*/ 185014 h 187739"/>
                <a:gd name="connsiteX165" fmla="*/ 139378 w 227860"/>
                <a:gd name="connsiteY165" fmla="*/ 185014 h 187739"/>
                <a:gd name="connsiteX166" fmla="*/ 136716 w 227860"/>
                <a:gd name="connsiteY166" fmla="*/ 185014 h 187739"/>
                <a:gd name="connsiteX167" fmla="*/ 126005 w 227860"/>
                <a:gd name="connsiteY167" fmla="*/ 182352 h 187739"/>
                <a:gd name="connsiteX168" fmla="*/ 123343 w 227860"/>
                <a:gd name="connsiteY168" fmla="*/ 182352 h 187739"/>
                <a:gd name="connsiteX169" fmla="*/ 120617 w 227860"/>
                <a:gd name="connsiteY169" fmla="*/ 182352 h 187739"/>
                <a:gd name="connsiteX170" fmla="*/ 117955 w 227860"/>
                <a:gd name="connsiteY170" fmla="*/ 179690 h 187739"/>
                <a:gd name="connsiteX171" fmla="*/ 115293 w 227860"/>
                <a:gd name="connsiteY171" fmla="*/ 179690 h 187739"/>
                <a:gd name="connsiteX172" fmla="*/ 112568 w 227860"/>
                <a:gd name="connsiteY172" fmla="*/ 176964 h 187739"/>
                <a:gd name="connsiteX173" fmla="*/ 107243 w 227860"/>
                <a:gd name="connsiteY173" fmla="*/ 176964 h 187739"/>
                <a:gd name="connsiteX174" fmla="*/ 104581 w 227860"/>
                <a:gd name="connsiteY174" fmla="*/ 176964 h 187739"/>
                <a:gd name="connsiteX175" fmla="*/ 101856 w 227860"/>
                <a:gd name="connsiteY175" fmla="*/ 176964 h 187739"/>
                <a:gd name="connsiteX176" fmla="*/ 99194 w 227860"/>
                <a:gd name="connsiteY176" fmla="*/ 174302 h 187739"/>
                <a:gd name="connsiteX177" fmla="*/ 96532 w 227860"/>
                <a:gd name="connsiteY177" fmla="*/ 174302 h 187739"/>
                <a:gd name="connsiteX178" fmla="*/ 93806 w 227860"/>
                <a:gd name="connsiteY178" fmla="*/ 171640 h 187739"/>
                <a:gd name="connsiteX179" fmla="*/ 91144 w 227860"/>
                <a:gd name="connsiteY179" fmla="*/ 171640 h 187739"/>
                <a:gd name="connsiteX180" fmla="*/ 88482 w 227860"/>
                <a:gd name="connsiteY180" fmla="*/ 171640 h 187739"/>
                <a:gd name="connsiteX181" fmla="*/ 88482 w 227860"/>
                <a:gd name="connsiteY181" fmla="*/ 171640 h 18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27860" h="187739">
                  <a:moveTo>
                    <a:pt x="88482" y="171640"/>
                  </a:moveTo>
                  <a:lnTo>
                    <a:pt x="85757" y="168914"/>
                  </a:lnTo>
                  <a:lnTo>
                    <a:pt x="83095" y="168914"/>
                  </a:lnTo>
                  <a:lnTo>
                    <a:pt x="80433" y="168914"/>
                  </a:lnTo>
                  <a:lnTo>
                    <a:pt x="75045" y="166253"/>
                  </a:lnTo>
                  <a:lnTo>
                    <a:pt x="72383" y="166253"/>
                  </a:lnTo>
                  <a:lnTo>
                    <a:pt x="69721" y="163591"/>
                  </a:lnTo>
                  <a:lnTo>
                    <a:pt x="64334" y="163591"/>
                  </a:lnTo>
                  <a:lnTo>
                    <a:pt x="58946" y="163591"/>
                  </a:lnTo>
                  <a:lnTo>
                    <a:pt x="53622" y="160865"/>
                  </a:lnTo>
                  <a:lnTo>
                    <a:pt x="48234" y="158203"/>
                  </a:lnTo>
                  <a:lnTo>
                    <a:pt x="42910" y="155541"/>
                  </a:lnTo>
                  <a:lnTo>
                    <a:pt x="37522" y="152879"/>
                  </a:lnTo>
                  <a:lnTo>
                    <a:pt x="34860" y="152879"/>
                  </a:lnTo>
                  <a:lnTo>
                    <a:pt x="32135" y="150153"/>
                  </a:lnTo>
                  <a:lnTo>
                    <a:pt x="26811" y="142104"/>
                  </a:lnTo>
                  <a:lnTo>
                    <a:pt x="18761" y="131392"/>
                  </a:lnTo>
                  <a:lnTo>
                    <a:pt x="5324" y="115293"/>
                  </a:lnTo>
                  <a:lnTo>
                    <a:pt x="0" y="104581"/>
                  </a:lnTo>
                  <a:lnTo>
                    <a:pt x="5324" y="104581"/>
                  </a:lnTo>
                  <a:lnTo>
                    <a:pt x="8050" y="101919"/>
                  </a:lnTo>
                  <a:lnTo>
                    <a:pt x="13374" y="101919"/>
                  </a:lnTo>
                  <a:lnTo>
                    <a:pt x="18761" y="99257"/>
                  </a:lnTo>
                  <a:lnTo>
                    <a:pt x="21423" y="96532"/>
                  </a:lnTo>
                  <a:lnTo>
                    <a:pt x="26811" y="96532"/>
                  </a:lnTo>
                  <a:lnTo>
                    <a:pt x="29473" y="93870"/>
                  </a:lnTo>
                  <a:lnTo>
                    <a:pt x="32135" y="93870"/>
                  </a:lnTo>
                  <a:lnTo>
                    <a:pt x="34860" y="93870"/>
                  </a:lnTo>
                  <a:lnTo>
                    <a:pt x="37522" y="93870"/>
                  </a:lnTo>
                  <a:lnTo>
                    <a:pt x="42910" y="93870"/>
                  </a:lnTo>
                  <a:lnTo>
                    <a:pt x="45572" y="93870"/>
                  </a:lnTo>
                  <a:lnTo>
                    <a:pt x="50959" y="93870"/>
                  </a:lnTo>
                  <a:lnTo>
                    <a:pt x="53622" y="93870"/>
                  </a:lnTo>
                  <a:lnTo>
                    <a:pt x="56284" y="96532"/>
                  </a:lnTo>
                  <a:lnTo>
                    <a:pt x="58946" y="96532"/>
                  </a:lnTo>
                  <a:lnTo>
                    <a:pt x="58946" y="93870"/>
                  </a:lnTo>
                  <a:lnTo>
                    <a:pt x="61671" y="91208"/>
                  </a:lnTo>
                  <a:lnTo>
                    <a:pt x="64334" y="88482"/>
                  </a:lnTo>
                  <a:lnTo>
                    <a:pt x="64334" y="85820"/>
                  </a:lnTo>
                  <a:lnTo>
                    <a:pt x="66995" y="83158"/>
                  </a:lnTo>
                  <a:lnTo>
                    <a:pt x="69721" y="80433"/>
                  </a:lnTo>
                  <a:lnTo>
                    <a:pt x="72383" y="75108"/>
                  </a:lnTo>
                  <a:lnTo>
                    <a:pt x="72383" y="72383"/>
                  </a:lnTo>
                  <a:lnTo>
                    <a:pt x="75045" y="67059"/>
                  </a:lnTo>
                  <a:lnTo>
                    <a:pt x="77771" y="61671"/>
                  </a:lnTo>
                  <a:lnTo>
                    <a:pt x="80433" y="59009"/>
                  </a:lnTo>
                  <a:lnTo>
                    <a:pt x="83095" y="53621"/>
                  </a:lnTo>
                  <a:lnTo>
                    <a:pt x="85757" y="48298"/>
                  </a:lnTo>
                  <a:lnTo>
                    <a:pt x="91144" y="42910"/>
                  </a:lnTo>
                  <a:lnTo>
                    <a:pt x="91144" y="40248"/>
                  </a:lnTo>
                  <a:lnTo>
                    <a:pt x="93806" y="40248"/>
                  </a:lnTo>
                  <a:lnTo>
                    <a:pt x="96532" y="40248"/>
                  </a:lnTo>
                  <a:lnTo>
                    <a:pt x="99194" y="40248"/>
                  </a:lnTo>
                  <a:lnTo>
                    <a:pt x="99194" y="37586"/>
                  </a:lnTo>
                  <a:lnTo>
                    <a:pt x="99194" y="34860"/>
                  </a:lnTo>
                  <a:lnTo>
                    <a:pt x="101856" y="32198"/>
                  </a:lnTo>
                  <a:lnTo>
                    <a:pt x="104581" y="32198"/>
                  </a:lnTo>
                  <a:lnTo>
                    <a:pt x="107243" y="32198"/>
                  </a:lnTo>
                  <a:lnTo>
                    <a:pt x="112568" y="29536"/>
                  </a:lnTo>
                  <a:lnTo>
                    <a:pt x="112568" y="26811"/>
                  </a:lnTo>
                  <a:lnTo>
                    <a:pt x="112568" y="24149"/>
                  </a:lnTo>
                  <a:lnTo>
                    <a:pt x="112568" y="21487"/>
                  </a:lnTo>
                  <a:lnTo>
                    <a:pt x="112568" y="18761"/>
                  </a:lnTo>
                  <a:lnTo>
                    <a:pt x="112568" y="16099"/>
                  </a:lnTo>
                  <a:lnTo>
                    <a:pt x="112568" y="13437"/>
                  </a:lnTo>
                  <a:lnTo>
                    <a:pt x="112568" y="10775"/>
                  </a:lnTo>
                  <a:lnTo>
                    <a:pt x="112568" y="8049"/>
                  </a:lnTo>
                  <a:lnTo>
                    <a:pt x="112568" y="5387"/>
                  </a:lnTo>
                  <a:lnTo>
                    <a:pt x="109906" y="5387"/>
                  </a:lnTo>
                  <a:lnTo>
                    <a:pt x="109906" y="2725"/>
                  </a:lnTo>
                  <a:lnTo>
                    <a:pt x="109906" y="0"/>
                  </a:lnTo>
                  <a:lnTo>
                    <a:pt x="112568" y="0"/>
                  </a:lnTo>
                  <a:lnTo>
                    <a:pt x="115293" y="0"/>
                  </a:lnTo>
                  <a:lnTo>
                    <a:pt x="117955" y="2725"/>
                  </a:lnTo>
                  <a:lnTo>
                    <a:pt x="120617" y="2725"/>
                  </a:lnTo>
                  <a:lnTo>
                    <a:pt x="123343" y="2725"/>
                  </a:lnTo>
                  <a:lnTo>
                    <a:pt x="126005" y="5387"/>
                  </a:lnTo>
                  <a:lnTo>
                    <a:pt x="126005" y="8049"/>
                  </a:lnTo>
                  <a:lnTo>
                    <a:pt x="126005" y="10775"/>
                  </a:lnTo>
                  <a:lnTo>
                    <a:pt x="128667" y="10775"/>
                  </a:lnTo>
                  <a:lnTo>
                    <a:pt x="131392" y="13437"/>
                  </a:lnTo>
                  <a:lnTo>
                    <a:pt x="134054" y="16099"/>
                  </a:lnTo>
                  <a:lnTo>
                    <a:pt x="134054" y="18761"/>
                  </a:lnTo>
                  <a:lnTo>
                    <a:pt x="134054" y="21487"/>
                  </a:lnTo>
                  <a:lnTo>
                    <a:pt x="136716" y="21487"/>
                  </a:lnTo>
                  <a:lnTo>
                    <a:pt x="139378" y="21487"/>
                  </a:lnTo>
                  <a:lnTo>
                    <a:pt x="142104" y="21487"/>
                  </a:lnTo>
                  <a:lnTo>
                    <a:pt x="144766" y="21487"/>
                  </a:lnTo>
                  <a:lnTo>
                    <a:pt x="144766" y="24149"/>
                  </a:lnTo>
                  <a:lnTo>
                    <a:pt x="147428" y="26811"/>
                  </a:lnTo>
                  <a:lnTo>
                    <a:pt x="150153" y="26811"/>
                  </a:lnTo>
                  <a:lnTo>
                    <a:pt x="150153" y="29536"/>
                  </a:lnTo>
                  <a:lnTo>
                    <a:pt x="152815" y="29536"/>
                  </a:lnTo>
                  <a:lnTo>
                    <a:pt x="152815" y="32198"/>
                  </a:lnTo>
                  <a:lnTo>
                    <a:pt x="155478" y="32198"/>
                  </a:lnTo>
                  <a:lnTo>
                    <a:pt x="155478" y="34860"/>
                  </a:lnTo>
                  <a:lnTo>
                    <a:pt x="152815" y="34860"/>
                  </a:lnTo>
                  <a:lnTo>
                    <a:pt x="152815" y="37586"/>
                  </a:lnTo>
                  <a:lnTo>
                    <a:pt x="155478" y="40248"/>
                  </a:lnTo>
                  <a:lnTo>
                    <a:pt x="158203" y="42910"/>
                  </a:lnTo>
                  <a:lnTo>
                    <a:pt x="160865" y="42910"/>
                  </a:lnTo>
                  <a:lnTo>
                    <a:pt x="163527" y="42910"/>
                  </a:lnTo>
                  <a:lnTo>
                    <a:pt x="163527" y="45572"/>
                  </a:lnTo>
                  <a:lnTo>
                    <a:pt x="166253" y="48298"/>
                  </a:lnTo>
                  <a:lnTo>
                    <a:pt x="166253" y="50959"/>
                  </a:lnTo>
                  <a:lnTo>
                    <a:pt x="166253" y="53621"/>
                  </a:lnTo>
                  <a:lnTo>
                    <a:pt x="166253" y="56347"/>
                  </a:lnTo>
                  <a:lnTo>
                    <a:pt x="166253" y="59009"/>
                  </a:lnTo>
                  <a:lnTo>
                    <a:pt x="171577" y="59009"/>
                  </a:lnTo>
                  <a:lnTo>
                    <a:pt x="176964" y="59009"/>
                  </a:lnTo>
                  <a:lnTo>
                    <a:pt x="179627" y="59009"/>
                  </a:lnTo>
                  <a:lnTo>
                    <a:pt x="185014" y="59009"/>
                  </a:lnTo>
                  <a:lnTo>
                    <a:pt x="187676" y="59009"/>
                  </a:lnTo>
                  <a:lnTo>
                    <a:pt x="195726" y="59009"/>
                  </a:lnTo>
                  <a:lnTo>
                    <a:pt x="201050" y="59009"/>
                  </a:lnTo>
                  <a:lnTo>
                    <a:pt x="206437" y="59009"/>
                  </a:lnTo>
                  <a:lnTo>
                    <a:pt x="209099" y="59009"/>
                  </a:lnTo>
                  <a:lnTo>
                    <a:pt x="214487" y="56347"/>
                  </a:lnTo>
                  <a:lnTo>
                    <a:pt x="217149" y="56347"/>
                  </a:lnTo>
                  <a:lnTo>
                    <a:pt x="219874" y="56347"/>
                  </a:lnTo>
                  <a:lnTo>
                    <a:pt x="222536" y="56347"/>
                  </a:lnTo>
                  <a:lnTo>
                    <a:pt x="225199" y="56347"/>
                  </a:lnTo>
                  <a:lnTo>
                    <a:pt x="225199" y="61671"/>
                  </a:lnTo>
                  <a:lnTo>
                    <a:pt x="225199" y="64397"/>
                  </a:lnTo>
                  <a:lnTo>
                    <a:pt x="225199" y="67059"/>
                  </a:lnTo>
                  <a:lnTo>
                    <a:pt x="225199" y="69721"/>
                  </a:lnTo>
                  <a:lnTo>
                    <a:pt x="225199" y="72383"/>
                  </a:lnTo>
                  <a:lnTo>
                    <a:pt x="225199" y="77770"/>
                  </a:lnTo>
                  <a:lnTo>
                    <a:pt x="225199" y="83158"/>
                  </a:lnTo>
                  <a:lnTo>
                    <a:pt x="227861" y="96532"/>
                  </a:lnTo>
                  <a:lnTo>
                    <a:pt x="225199" y="99257"/>
                  </a:lnTo>
                  <a:lnTo>
                    <a:pt x="225199" y="104581"/>
                  </a:lnTo>
                  <a:lnTo>
                    <a:pt x="222536" y="107243"/>
                  </a:lnTo>
                  <a:lnTo>
                    <a:pt x="222536" y="112631"/>
                  </a:lnTo>
                  <a:lnTo>
                    <a:pt x="222536" y="115293"/>
                  </a:lnTo>
                  <a:lnTo>
                    <a:pt x="219874" y="120680"/>
                  </a:lnTo>
                  <a:lnTo>
                    <a:pt x="219874" y="128730"/>
                  </a:lnTo>
                  <a:lnTo>
                    <a:pt x="217149" y="131392"/>
                  </a:lnTo>
                  <a:lnTo>
                    <a:pt x="217149" y="136780"/>
                  </a:lnTo>
                  <a:lnTo>
                    <a:pt x="211825" y="144829"/>
                  </a:lnTo>
                  <a:lnTo>
                    <a:pt x="211825" y="150153"/>
                  </a:lnTo>
                  <a:lnTo>
                    <a:pt x="209099" y="150153"/>
                  </a:lnTo>
                  <a:lnTo>
                    <a:pt x="206437" y="150153"/>
                  </a:lnTo>
                  <a:lnTo>
                    <a:pt x="206437" y="152879"/>
                  </a:lnTo>
                  <a:lnTo>
                    <a:pt x="203775" y="152879"/>
                  </a:lnTo>
                  <a:lnTo>
                    <a:pt x="201050" y="152879"/>
                  </a:lnTo>
                  <a:lnTo>
                    <a:pt x="198388" y="155541"/>
                  </a:lnTo>
                  <a:lnTo>
                    <a:pt x="193064" y="155541"/>
                  </a:lnTo>
                  <a:lnTo>
                    <a:pt x="190338" y="155541"/>
                  </a:lnTo>
                  <a:lnTo>
                    <a:pt x="187676" y="155541"/>
                  </a:lnTo>
                  <a:lnTo>
                    <a:pt x="187676" y="158203"/>
                  </a:lnTo>
                  <a:lnTo>
                    <a:pt x="185014" y="158203"/>
                  </a:lnTo>
                  <a:lnTo>
                    <a:pt x="182288" y="160865"/>
                  </a:lnTo>
                  <a:lnTo>
                    <a:pt x="179627" y="166253"/>
                  </a:lnTo>
                  <a:lnTo>
                    <a:pt x="174239" y="168914"/>
                  </a:lnTo>
                  <a:lnTo>
                    <a:pt x="171577" y="171640"/>
                  </a:lnTo>
                  <a:lnTo>
                    <a:pt x="168915" y="176964"/>
                  </a:lnTo>
                  <a:lnTo>
                    <a:pt x="163527" y="182352"/>
                  </a:lnTo>
                  <a:lnTo>
                    <a:pt x="160865" y="185014"/>
                  </a:lnTo>
                  <a:lnTo>
                    <a:pt x="158203" y="187739"/>
                  </a:lnTo>
                  <a:lnTo>
                    <a:pt x="155478" y="187739"/>
                  </a:lnTo>
                  <a:lnTo>
                    <a:pt x="152815" y="185014"/>
                  </a:lnTo>
                  <a:lnTo>
                    <a:pt x="150153" y="185014"/>
                  </a:lnTo>
                  <a:lnTo>
                    <a:pt x="147428" y="185014"/>
                  </a:lnTo>
                  <a:lnTo>
                    <a:pt x="142104" y="185014"/>
                  </a:lnTo>
                  <a:lnTo>
                    <a:pt x="139378" y="185014"/>
                  </a:lnTo>
                  <a:lnTo>
                    <a:pt x="136716" y="185014"/>
                  </a:lnTo>
                  <a:lnTo>
                    <a:pt x="126005" y="182352"/>
                  </a:lnTo>
                  <a:lnTo>
                    <a:pt x="123343" y="182352"/>
                  </a:lnTo>
                  <a:lnTo>
                    <a:pt x="120617" y="182352"/>
                  </a:lnTo>
                  <a:lnTo>
                    <a:pt x="117955" y="179690"/>
                  </a:lnTo>
                  <a:lnTo>
                    <a:pt x="115293" y="179690"/>
                  </a:lnTo>
                  <a:lnTo>
                    <a:pt x="112568" y="176964"/>
                  </a:lnTo>
                  <a:lnTo>
                    <a:pt x="107243" y="176964"/>
                  </a:lnTo>
                  <a:lnTo>
                    <a:pt x="104581" y="176964"/>
                  </a:lnTo>
                  <a:lnTo>
                    <a:pt x="101856" y="176964"/>
                  </a:lnTo>
                  <a:lnTo>
                    <a:pt x="99194" y="174302"/>
                  </a:lnTo>
                  <a:lnTo>
                    <a:pt x="96532" y="174302"/>
                  </a:lnTo>
                  <a:lnTo>
                    <a:pt x="93806" y="171640"/>
                  </a:lnTo>
                  <a:lnTo>
                    <a:pt x="91144" y="171640"/>
                  </a:lnTo>
                  <a:lnTo>
                    <a:pt x="88482" y="171640"/>
                  </a:lnTo>
                  <a:lnTo>
                    <a:pt x="88482" y="17164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5" name="Freeform: Shape 254">
              <a:extLst>
                <a:ext uri="{FF2B5EF4-FFF2-40B4-BE49-F238E27FC236}">
                  <a16:creationId xmlns:a16="http://schemas.microsoft.com/office/drawing/2014/main" id="{5875404E-11FE-F582-EFAD-F3C62A472B8A}"/>
                </a:ext>
              </a:extLst>
            </p:cNvPr>
            <p:cNvSpPr/>
            <p:nvPr/>
          </p:nvSpPr>
          <p:spPr>
            <a:xfrm>
              <a:off x="5347387" y="2843724"/>
              <a:ext cx="383401" cy="383401"/>
            </a:xfrm>
            <a:custGeom>
              <a:avLst/>
              <a:gdLst>
                <a:gd name="connsiteX0" fmla="*/ 383401 w 383401"/>
                <a:gd name="connsiteY0" fmla="*/ 115293 h 383401"/>
                <a:gd name="connsiteX1" fmla="*/ 353928 w 383401"/>
                <a:gd name="connsiteY1" fmla="*/ 117955 h 383401"/>
                <a:gd name="connsiteX2" fmla="*/ 340491 w 383401"/>
                <a:gd name="connsiteY2" fmla="*/ 117955 h 383401"/>
                <a:gd name="connsiteX3" fmla="*/ 335104 w 383401"/>
                <a:gd name="connsiteY3" fmla="*/ 120617 h 383401"/>
                <a:gd name="connsiteX4" fmla="*/ 329780 w 383401"/>
                <a:gd name="connsiteY4" fmla="*/ 120617 h 383401"/>
                <a:gd name="connsiteX5" fmla="*/ 324392 w 383401"/>
                <a:gd name="connsiteY5" fmla="*/ 120617 h 383401"/>
                <a:gd name="connsiteX6" fmla="*/ 319068 w 383401"/>
                <a:gd name="connsiteY6" fmla="*/ 120617 h 383401"/>
                <a:gd name="connsiteX7" fmla="*/ 311019 w 383401"/>
                <a:gd name="connsiteY7" fmla="*/ 120617 h 383401"/>
                <a:gd name="connsiteX8" fmla="*/ 308293 w 383401"/>
                <a:gd name="connsiteY8" fmla="*/ 120617 h 383401"/>
                <a:gd name="connsiteX9" fmla="*/ 305631 w 383401"/>
                <a:gd name="connsiteY9" fmla="*/ 123279 h 383401"/>
                <a:gd name="connsiteX10" fmla="*/ 302969 w 383401"/>
                <a:gd name="connsiteY10" fmla="*/ 126005 h 383401"/>
                <a:gd name="connsiteX11" fmla="*/ 302969 w 383401"/>
                <a:gd name="connsiteY11" fmla="*/ 128667 h 383401"/>
                <a:gd name="connsiteX12" fmla="*/ 300243 w 383401"/>
                <a:gd name="connsiteY12" fmla="*/ 131329 h 383401"/>
                <a:gd name="connsiteX13" fmla="*/ 297582 w 383401"/>
                <a:gd name="connsiteY13" fmla="*/ 134054 h 383401"/>
                <a:gd name="connsiteX14" fmla="*/ 294919 w 383401"/>
                <a:gd name="connsiteY14" fmla="*/ 136716 h 383401"/>
                <a:gd name="connsiteX15" fmla="*/ 292257 w 383401"/>
                <a:gd name="connsiteY15" fmla="*/ 139378 h 383401"/>
                <a:gd name="connsiteX16" fmla="*/ 289532 w 383401"/>
                <a:gd name="connsiteY16" fmla="*/ 144766 h 383401"/>
                <a:gd name="connsiteX17" fmla="*/ 289532 w 383401"/>
                <a:gd name="connsiteY17" fmla="*/ 147428 h 383401"/>
                <a:gd name="connsiteX18" fmla="*/ 286870 w 383401"/>
                <a:gd name="connsiteY18" fmla="*/ 150153 h 383401"/>
                <a:gd name="connsiteX19" fmla="*/ 286870 w 383401"/>
                <a:gd name="connsiteY19" fmla="*/ 152815 h 383401"/>
                <a:gd name="connsiteX20" fmla="*/ 284207 w 383401"/>
                <a:gd name="connsiteY20" fmla="*/ 155478 h 383401"/>
                <a:gd name="connsiteX21" fmla="*/ 281482 w 383401"/>
                <a:gd name="connsiteY21" fmla="*/ 158140 h 383401"/>
                <a:gd name="connsiteX22" fmla="*/ 281482 w 383401"/>
                <a:gd name="connsiteY22" fmla="*/ 160865 h 383401"/>
                <a:gd name="connsiteX23" fmla="*/ 281482 w 383401"/>
                <a:gd name="connsiteY23" fmla="*/ 163527 h 383401"/>
                <a:gd name="connsiteX24" fmla="*/ 284207 w 383401"/>
                <a:gd name="connsiteY24" fmla="*/ 163527 h 383401"/>
                <a:gd name="connsiteX25" fmla="*/ 284207 w 383401"/>
                <a:gd name="connsiteY25" fmla="*/ 166189 h 383401"/>
                <a:gd name="connsiteX26" fmla="*/ 286870 w 383401"/>
                <a:gd name="connsiteY26" fmla="*/ 166189 h 383401"/>
                <a:gd name="connsiteX27" fmla="*/ 284207 w 383401"/>
                <a:gd name="connsiteY27" fmla="*/ 168915 h 383401"/>
                <a:gd name="connsiteX28" fmla="*/ 281482 w 383401"/>
                <a:gd name="connsiteY28" fmla="*/ 171577 h 383401"/>
                <a:gd name="connsiteX29" fmla="*/ 281482 w 383401"/>
                <a:gd name="connsiteY29" fmla="*/ 174239 h 383401"/>
                <a:gd name="connsiteX30" fmla="*/ 284207 w 383401"/>
                <a:gd name="connsiteY30" fmla="*/ 176964 h 383401"/>
                <a:gd name="connsiteX31" fmla="*/ 284207 w 383401"/>
                <a:gd name="connsiteY31" fmla="*/ 179626 h 383401"/>
                <a:gd name="connsiteX32" fmla="*/ 281482 w 383401"/>
                <a:gd name="connsiteY32" fmla="*/ 179626 h 383401"/>
                <a:gd name="connsiteX33" fmla="*/ 281482 w 383401"/>
                <a:gd name="connsiteY33" fmla="*/ 182288 h 383401"/>
                <a:gd name="connsiteX34" fmla="*/ 278820 w 383401"/>
                <a:gd name="connsiteY34" fmla="*/ 182288 h 383401"/>
                <a:gd name="connsiteX35" fmla="*/ 278820 w 383401"/>
                <a:gd name="connsiteY35" fmla="*/ 184950 h 383401"/>
                <a:gd name="connsiteX36" fmla="*/ 276158 w 383401"/>
                <a:gd name="connsiteY36" fmla="*/ 187676 h 383401"/>
                <a:gd name="connsiteX37" fmla="*/ 276158 w 383401"/>
                <a:gd name="connsiteY37" fmla="*/ 190338 h 383401"/>
                <a:gd name="connsiteX38" fmla="*/ 273433 w 383401"/>
                <a:gd name="connsiteY38" fmla="*/ 190338 h 383401"/>
                <a:gd name="connsiteX39" fmla="*/ 273433 w 383401"/>
                <a:gd name="connsiteY39" fmla="*/ 193000 h 383401"/>
                <a:gd name="connsiteX40" fmla="*/ 270770 w 383401"/>
                <a:gd name="connsiteY40" fmla="*/ 195726 h 383401"/>
                <a:gd name="connsiteX41" fmla="*/ 270770 w 383401"/>
                <a:gd name="connsiteY41" fmla="*/ 198388 h 383401"/>
                <a:gd name="connsiteX42" fmla="*/ 268108 w 383401"/>
                <a:gd name="connsiteY42" fmla="*/ 201050 h 383401"/>
                <a:gd name="connsiteX43" fmla="*/ 265446 w 383401"/>
                <a:gd name="connsiteY43" fmla="*/ 203775 h 383401"/>
                <a:gd name="connsiteX44" fmla="*/ 262721 w 383401"/>
                <a:gd name="connsiteY44" fmla="*/ 206437 h 383401"/>
                <a:gd name="connsiteX45" fmla="*/ 262721 w 383401"/>
                <a:gd name="connsiteY45" fmla="*/ 209099 h 383401"/>
                <a:gd name="connsiteX46" fmla="*/ 262721 w 383401"/>
                <a:gd name="connsiteY46" fmla="*/ 211761 h 383401"/>
                <a:gd name="connsiteX47" fmla="*/ 260059 w 383401"/>
                <a:gd name="connsiteY47" fmla="*/ 214487 h 383401"/>
                <a:gd name="connsiteX48" fmla="*/ 260059 w 383401"/>
                <a:gd name="connsiteY48" fmla="*/ 217149 h 383401"/>
                <a:gd name="connsiteX49" fmla="*/ 260059 w 383401"/>
                <a:gd name="connsiteY49" fmla="*/ 219811 h 383401"/>
                <a:gd name="connsiteX50" fmla="*/ 260059 w 383401"/>
                <a:gd name="connsiteY50" fmla="*/ 222536 h 383401"/>
                <a:gd name="connsiteX51" fmla="*/ 257397 w 383401"/>
                <a:gd name="connsiteY51" fmla="*/ 225198 h 383401"/>
                <a:gd name="connsiteX52" fmla="*/ 257397 w 383401"/>
                <a:gd name="connsiteY52" fmla="*/ 227860 h 383401"/>
                <a:gd name="connsiteX53" fmla="*/ 257397 w 383401"/>
                <a:gd name="connsiteY53" fmla="*/ 230586 h 383401"/>
                <a:gd name="connsiteX54" fmla="*/ 254671 w 383401"/>
                <a:gd name="connsiteY54" fmla="*/ 235910 h 383401"/>
                <a:gd name="connsiteX55" fmla="*/ 249347 w 383401"/>
                <a:gd name="connsiteY55" fmla="*/ 246622 h 383401"/>
                <a:gd name="connsiteX56" fmla="*/ 246622 w 383401"/>
                <a:gd name="connsiteY56" fmla="*/ 249347 h 383401"/>
                <a:gd name="connsiteX57" fmla="*/ 246622 w 383401"/>
                <a:gd name="connsiteY57" fmla="*/ 254671 h 383401"/>
                <a:gd name="connsiteX58" fmla="*/ 243960 w 383401"/>
                <a:gd name="connsiteY58" fmla="*/ 257397 h 383401"/>
                <a:gd name="connsiteX59" fmla="*/ 241298 w 383401"/>
                <a:gd name="connsiteY59" fmla="*/ 262721 h 383401"/>
                <a:gd name="connsiteX60" fmla="*/ 238635 w 383401"/>
                <a:gd name="connsiteY60" fmla="*/ 268108 h 383401"/>
                <a:gd name="connsiteX61" fmla="*/ 235910 w 383401"/>
                <a:gd name="connsiteY61" fmla="*/ 270771 h 383401"/>
                <a:gd name="connsiteX62" fmla="*/ 235910 w 383401"/>
                <a:gd name="connsiteY62" fmla="*/ 273433 h 383401"/>
                <a:gd name="connsiteX63" fmla="*/ 230586 w 383401"/>
                <a:gd name="connsiteY63" fmla="*/ 278820 h 383401"/>
                <a:gd name="connsiteX64" fmla="*/ 227861 w 383401"/>
                <a:gd name="connsiteY64" fmla="*/ 281482 h 383401"/>
                <a:gd name="connsiteX65" fmla="*/ 225198 w 383401"/>
                <a:gd name="connsiteY65" fmla="*/ 286870 h 383401"/>
                <a:gd name="connsiteX66" fmla="*/ 225198 w 383401"/>
                <a:gd name="connsiteY66" fmla="*/ 289532 h 383401"/>
                <a:gd name="connsiteX67" fmla="*/ 225198 w 383401"/>
                <a:gd name="connsiteY67" fmla="*/ 292257 h 383401"/>
                <a:gd name="connsiteX68" fmla="*/ 219811 w 383401"/>
                <a:gd name="connsiteY68" fmla="*/ 297581 h 383401"/>
                <a:gd name="connsiteX69" fmla="*/ 217149 w 383401"/>
                <a:gd name="connsiteY69" fmla="*/ 302969 h 383401"/>
                <a:gd name="connsiteX70" fmla="*/ 214487 w 383401"/>
                <a:gd name="connsiteY70" fmla="*/ 305631 h 383401"/>
                <a:gd name="connsiteX71" fmla="*/ 214487 w 383401"/>
                <a:gd name="connsiteY71" fmla="*/ 308293 h 383401"/>
                <a:gd name="connsiteX72" fmla="*/ 211761 w 383401"/>
                <a:gd name="connsiteY72" fmla="*/ 308293 h 383401"/>
                <a:gd name="connsiteX73" fmla="*/ 211761 w 383401"/>
                <a:gd name="connsiteY73" fmla="*/ 311019 h 383401"/>
                <a:gd name="connsiteX74" fmla="*/ 209099 w 383401"/>
                <a:gd name="connsiteY74" fmla="*/ 311019 h 383401"/>
                <a:gd name="connsiteX75" fmla="*/ 206437 w 383401"/>
                <a:gd name="connsiteY75" fmla="*/ 311019 h 383401"/>
                <a:gd name="connsiteX76" fmla="*/ 203775 w 383401"/>
                <a:gd name="connsiteY76" fmla="*/ 313681 h 383401"/>
                <a:gd name="connsiteX77" fmla="*/ 203775 w 383401"/>
                <a:gd name="connsiteY77" fmla="*/ 316343 h 383401"/>
                <a:gd name="connsiteX78" fmla="*/ 201050 w 383401"/>
                <a:gd name="connsiteY78" fmla="*/ 319068 h 383401"/>
                <a:gd name="connsiteX79" fmla="*/ 201050 w 383401"/>
                <a:gd name="connsiteY79" fmla="*/ 321730 h 383401"/>
                <a:gd name="connsiteX80" fmla="*/ 198388 w 383401"/>
                <a:gd name="connsiteY80" fmla="*/ 324392 h 383401"/>
                <a:gd name="connsiteX81" fmla="*/ 195726 w 383401"/>
                <a:gd name="connsiteY81" fmla="*/ 324392 h 383401"/>
                <a:gd name="connsiteX82" fmla="*/ 190338 w 383401"/>
                <a:gd name="connsiteY82" fmla="*/ 324392 h 383401"/>
                <a:gd name="connsiteX83" fmla="*/ 187676 w 383401"/>
                <a:gd name="connsiteY83" fmla="*/ 327118 h 383401"/>
                <a:gd name="connsiteX84" fmla="*/ 184950 w 383401"/>
                <a:gd name="connsiteY84" fmla="*/ 327118 h 383401"/>
                <a:gd name="connsiteX85" fmla="*/ 179626 w 383401"/>
                <a:gd name="connsiteY85" fmla="*/ 329780 h 383401"/>
                <a:gd name="connsiteX86" fmla="*/ 171577 w 383401"/>
                <a:gd name="connsiteY86" fmla="*/ 332442 h 383401"/>
                <a:gd name="connsiteX87" fmla="*/ 168914 w 383401"/>
                <a:gd name="connsiteY87" fmla="*/ 335104 h 383401"/>
                <a:gd name="connsiteX88" fmla="*/ 160865 w 383401"/>
                <a:gd name="connsiteY88" fmla="*/ 335104 h 383401"/>
                <a:gd name="connsiteX89" fmla="*/ 155477 w 383401"/>
                <a:gd name="connsiteY89" fmla="*/ 337829 h 383401"/>
                <a:gd name="connsiteX90" fmla="*/ 150153 w 383401"/>
                <a:gd name="connsiteY90" fmla="*/ 340491 h 383401"/>
                <a:gd name="connsiteX91" fmla="*/ 144766 w 383401"/>
                <a:gd name="connsiteY91" fmla="*/ 340491 h 383401"/>
                <a:gd name="connsiteX92" fmla="*/ 139378 w 383401"/>
                <a:gd name="connsiteY92" fmla="*/ 343153 h 383401"/>
                <a:gd name="connsiteX93" fmla="*/ 136716 w 383401"/>
                <a:gd name="connsiteY93" fmla="*/ 343153 h 383401"/>
                <a:gd name="connsiteX94" fmla="*/ 131329 w 383401"/>
                <a:gd name="connsiteY94" fmla="*/ 345879 h 383401"/>
                <a:gd name="connsiteX95" fmla="*/ 128667 w 383401"/>
                <a:gd name="connsiteY95" fmla="*/ 348541 h 383401"/>
                <a:gd name="connsiteX96" fmla="*/ 126005 w 383401"/>
                <a:gd name="connsiteY96" fmla="*/ 348541 h 383401"/>
                <a:gd name="connsiteX97" fmla="*/ 123342 w 383401"/>
                <a:gd name="connsiteY97" fmla="*/ 348541 h 383401"/>
                <a:gd name="connsiteX98" fmla="*/ 120617 w 383401"/>
                <a:gd name="connsiteY98" fmla="*/ 351203 h 383401"/>
                <a:gd name="connsiteX99" fmla="*/ 117955 w 383401"/>
                <a:gd name="connsiteY99" fmla="*/ 351203 h 383401"/>
                <a:gd name="connsiteX100" fmla="*/ 115293 w 383401"/>
                <a:gd name="connsiteY100" fmla="*/ 353929 h 383401"/>
                <a:gd name="connsiteX101" fmla="*/ 109905 w 383401"/>
                <a:gd name="connsiteY101" fmla="*/ 356591 h 383401"/>
                <a:gd name="connsiteX102" fmla="*/ 107243 w 383401"/>
                <a:gd name="connsiteY102" fmla="*/ 359253 h 383401"/>
                <a:gd name="connsiteX103" fmla="*/ 104518 w 383401"/>
                <a:gd name="connsiteY103" fmla="*/ 364640 h 383401"/>
                <a:gd name="connsiteX104" fmla="*/ 99194 w 383401"/>
                <a:gd name="connsiteY104" fmla="*/ 367302 h 383401"/>
                <a:gd name="connsiteX105" fmla="*/ 96468 w 383401"/>
                <a:gd name="connsiteY105" fmla="*/ 369964 h 383401"/>
                <a:gd name="connsiteX106" fmla="*/ 93806 w 383401"/>
                <a:gd name="connsiteY106" fmla="*/ 372690 h 383401"/>
                <a:gd name="connsiteX107" fmla="*/ 91144 w 383401"/>
                <a:gd name="connsiteY107" fmla="*/ 375352 h 383401"/>
                <a:gd name="connsiteX108" fmla="*/ 88482 w 383401"/>
                <a:gd name="connsiteY108" fmla="*/ 378014 h 383401"/>
                <a:gd name="connsiteX109" fmla="*/ 85756 w 383401"/>
                <a:gd name="connsiteY109" fmla="*/ 378014 h 383401"/>
                <a:gd name="connsiteX110" fmla="*/ 83095 w 383401"/>
                <a:gd name="connsiteY110" fmla="*/ 380739 h 383401"/>
                <a:gd name="connsiteX111" fmla="*/ 80433 w 383401"/>
                <a:gd name="connsiteY111" fmla="*/ 383401 h 383401"/>
                <a:gd name="connsiteX112" fmla="*/ 75045 w 383401"/>
                <a:gd name="connsiteY112" fmla="*/ 380739 h 383401"/>
                <a:gd name="connsiteX113" fmla="*/ 72383 w 383401"/>
                <a:gd name="connsiteY113" fmla="*/ 378014 h 383401"/>
                <a:gd name="connsiteX114" fmla="*/ 69657 w 383401"/>
                <a:gd name="connsiteY114" fmla="*/ 378014 h 383401"/>
                <a:gd name="connsiteX115" fmla="*/ 66995 w 383401"/>
                <a:gd name="connsiteY115" fmla="*/ 375352 h 383401"/>
                <a:gd name="connsiteX116" fmla="*/ 66995 w 383401"/>
                <a:gd name="connsiteY116" fmla="*/ 372690 h 383401"/>
                <a:gd name="connsiteX117" fmla="*/ 66995 w 383401"/>
                <a:gd name="connsiteY117" fmla="*/ 369964 h 383401"/>
                <a:gd name="connsiteX118" fmla="*/ 66995 w 383401"/>
                <a:gd name="connsiteY118" fmla="*/ 367302 h 383401"/>
                <a:gd name="connsiteX119" fmla="*/ 66995 w 383401"/>
                <a:gd name="connsiteY119" fmla="*/ 364640 h 383401"/>
                <a:gd name="connsiteX120" fmla="*/ 66995 w 383401"/>
                <a:gd name="connsiteY120" fmla="*/ 361915 h 383401"/>
                <a:gd name="connsiteX121" fmla="*/ 66995 w 383401"/>
                <a:gd name="connsiteY121" fmla="*/ 359253 h 383401"/>
                <a:gd name="connsiteX122" fmla="*/ 66995 w 383401"/>
                <a:gd name="connsiteY122" fmla="*/ 356591 h 383401"/>
                <a:gd name="connsiteX123" fmla="*/ 64333 w 383401"/>
                <a:gd name="connsiteY123" fmla="*/ 356591 h 383401"/>
                <a:gd name="connsiteX124" fmla="*/ 64333 w 383401"/>
                <a:gd name="connsiteY124" fmla="*/ 353929 h 383401"/>
                <a:gd name="connsiteX125" fmla="*/ 64333 w 383401"/>
                <a:gd name="connsiteY125" fmla="*/ 351203 h 383401"/>
                <a:gd name="connsiteX126" fmla="*/ 61671 w 383401"/>
                <a:gd name="connsiteY126" fmla="*/ 351203 h 383401"/>
                <a:gd name="connsiteX127" fmla="*/ 58946 w 383401"/>
                <a:gd name="connsiteY127" fmla="*/ 348541 h 383401"/>
                <a:gd name="connsiteX128" fmla="*/ 56284 w 383401"/>
                <a:gd name="connsiteY128" fmla="*/ 348541 h 383401"/>
                <a:gd name="connsiteX129" fmla="*/ 56284 w 383401"/>
                <a:gd name="connsiteY129" fmla="*/ 345879 h 383401"/>
                <a:gd name="connsiteX130" fmla="*/ 53621 w 383401"/>
                <a:gd name="connsiteY130" fmla="*/ 343153 h 383401"/>
                <a:gd name="connsiteX131" fmla="*/ 50896 w 383401"/>
                <a:gd name="connsiteY131" fmla="*/ 340491 h 383401"/>
                <a:gd name="connsiteX132" fmla="*/ 50896 w 383401"/>
                <a:gd name="connsiteY132" fmla="*/ 337829 h 383401"/>
                <a:gd name="connsiteX133" fmla="*/ 48234 w 383401"/>
                <a:gd name="connsiteY133" fmla="*/ 335104 h 383401"/>
                <a:gd name="connsiteX134" fmla="*/ 48234 w 383401"/>
                <a:gd name="connsiteY134" fmla="*/ 332442 h 383401"/>
                <a:gd name="connsiteX135" fmla="*/ 45572 w 383401"/>
                <a:gd name="connsiteY135" fmla="*/ 329780 h 383401"/>
                <a:gd name="connsiteX136" fmla="*/ 42847 w 383401"/>
                <a:gd name="connsiteY136" fmla="*/ 327118 h 383401"/>
                <a:gd name="connsiteX137" fmla="*/ 40184 w 383401"/>
                <a:gd name="connsiteY137" fmla="*/ 327118 h 383401"/>
                <a:gd name="connsiteX138" fmla="*/ 34860 w 383401"/>
                <a:gd name="connsiteY138" fmla="*/ 321730 h 383401"/>
                <a:gd name="connsiteX139" fmla="*/ 32135 w 383401"/>
                <a:gd name="connsiteY139" fmla="*/ 321730 h 383401"/>
                <a:gd name="connsiteX140" fmla="*/ 32135 w 383401"/>
                <a:gd name="connsiteY140" fmla="*/ 319068 h 383401"/>
                <a:gd name="connsiteX141" fmla="*/ 29473 w 383401"/>
                <a:gd name="connsiteY141" fmla="*/ 316343 h 383401"/>
                <a:gd name="connsiteX142" fmla="*/ 29473 w 383401"/>
                <a:gd name="connsiteY142" fmla="*/ 313681 h 383401"/>
                <a:gd name="connsiteX143" fmla="*/ 29473 w 383401"/>
                <a:gd name="connsiteY143" fmla="*/ 311019 h 383401"/>
                <a:gd name="connsiteX144" fmla="*/ 29473 w 383401"/>
                <a:gd name="connsiteY144" fmla="*/ 308293 h 383401"/>
                <a:gd name="connsiteX145" fmla="*/ 32135 w 383401"/>
                <a:gd name="connsiteY145" fmla="*/ 305631 h 383401"/>
                <a:gd name="connsiteX146" fmla="*/ 32135 w 383401"/>
                <a:gd name="connsiteY146" fmla="*/ 302969 h 383401"/>
                <a:gd name="connsiteX147" fmla="*/ 32135 w 383401"/>
                <a:gd name="connsiteY147" fmla="*/ 300307 h 383401"/>
                <a:gd name="connsiteX148" fmla="*/ 32135 w 383401"/>
                <a:gd name="connsiteY148" fmla="*/ 297581 h 383401"/>
                <a:gd name="connsiteX149" fmla="*/ 34860 w 383401"/>
                <a:gd name="connsiteY149" fmla="*/ 292257 h 383401"/>
                <a:gd name="connsiteX150" fmla="*/ 34860 w 383401"/>
                <a:gd name="connsiteY150" fmla="*/ 289532 h 383401"/>
                <a:gd name="connsiteX151" fmla="*/ 34860 w 383401"/>
                <a:gd name="connsiteY151" fmla="*/ 286870 h 383401"/>
                <a:gd name="connsiteX152" fmla="*/ 34860 w 383401"/>
                <a:gd name="connsiteY152" fmla="*/ 284208 h 383401"/>
                <a:gd name="connsiteX153" fmla="*/ 32135 w 383401"/>
                <a:gd name="connsiteY153" fmla="*/ 284208 h 383401"/>
                <a:gd name="connsiteX154" fmla="*/ 29473 w 383401"/>
                <a:gd name="connsiteY154" fmla="*/ 281482 h 383401"/>
                <a:gd name="connsiteX155" fmla="*/ 26811 w 383401"/>
                <a:gd name="connsiteY155" fmla="*/ 284208 h 383401"/>
                <a:gd name="connsiteX156" fmla="*/ 24085 w 383401"/>
                <a:gd name="connsiteY156" fmla="*/ 284208 h 383401"/>
                <a:gd name="connsiteX157" fmla="*/ 21423 w 383401"/>
                <a:gd name="connsiteY157" fmla="*/ 284208 h 383401"/>
                <a:gd name="connsiteX158" fmla="*/ 21423 w 383401"/>
                <a:gd name="connsiteY158" fmla="*/ 281482 h 383401"/>
                <a:gd name="connsiteX159" fmla="*/ 18761 w 383401"/>
                <a:gd name="connsiteY159" fmla="*/ 281482 h 383401"/>
                <a:gd name="connsiteX160" fmla="*/ 16036 w 383401"/>
                <a:gd name="connsiteY160" fmla="*/ 281482 h 383401"/>
                <a:gd name="connsiteX161" fmla="*/ 13374 w 383401"/>
                <a:gd name="connsiteY161" fmla="*/ 281482 h 383401"/>
                <a:gd name="connsiteX162" fmla="*/ 10712 w 383401"/>
                <a:gd name="connsiteY162" fmla="*/ 278820 h 383401"/>
                <a:gd name="connsiteX163" fmla="*/ 8049 w 383401"/>
                <a:gd name="connsiteY163" fmla="*/ 278820 h 383401"/>
                <a:gd name="connsiteX164" fmla="*/ 8049 w 383401"/>
                <a:gd name="connsiteY164" fmla="*/ 276158 h 383401"/>
                <a:gd name="connsiteX165" fmla="*/ 8049 w 383401"/>
                <a:gd name="connsiteY165" fmla="*/ 273433 h 383401"/>
                <a:gd name="connsiteX166" fmla="*/ 10712 w 383401"/>
                <a:gd name="connsiteY166" fmla="*/ 270771 h 383401"/>
                <a:gd name="connsiteX167" fmla="*/ 10712 w 383401"/>
                <a:gd name="connsiteY167" fmla="*/ 265446 h 383401"/>
                <a:gd name="connsiteX168" fmla="*/ 10712 w 383401"/>
                <a:gd name="connsiteY168" fmla="*/ 260059 h 383401"/>
                <a:gd name="connsiteX169" fmla="*/ 10712 w 383401"/>
                <a:gd name="connsiteY169" fmla="*/ 257397 h 383401"/>
                <a:gd name="connsiteX170" fmla="*/ 10712 w 383401"/>
                <a:gd name="connsiteY170" fmla="*/ 252009 h 383401"/>
                <a:gd name="connsiteX171" fmla="*/ 10712 w 383401"/>
                <a:gd name="connsiteY171" fmla="*/ 249347 h 383401"/>
                <a:gd name="connsiteX172" fmla="*/ 10712 w 383401"/>
                <a:gd name="connsiteY172" fmla="*/ 243960 h 383401"/>
                <a:gd name="connsiteX173" fmla="*/ 10712 w 383401"/>
                <a:gd name="connsiteY173" fmla="*/ 233248 h 383401"/>
                <a:gd name="connsiteX174" fmla="*/ 10712 w 383401"/>
                <a:gd name="connsiteY174" fmla="*/ 225198 h 383401"/>
                <a:gd name="connsiteX175" fmla="*/ 10712 w 383401"/>
                <a:gd name="connsiteY175" fmla="*/ 219811 h 383401"/>
                <a:gd name="connsiteX176" fmla="*/ 10712 w 383401"/>
                <a:gd name="connsiteY176" fmla="*/ 209099 h 383401"/>
                <a:gd name="connsiteX177" fmla="*/ 10712 w 383401"/>
                <a:gd name="connsiteY177" fmla="*/ 206437 h 383401"/>
                <a:gd name="connsiteX178" fmla="*/ 10712 w 383401"/>
                <a:gd name="connsiteY178" fmla="*/ 203775 h 383401"/>
                <a:gd name="connsiteX179" fmla="*/ 10712 w 383401"/>
                <a:gd name="connsiteY179" fmla="*/ 201050 h 383401"/>
                <a:gd name="connsiteX180" fmla="*/ 13374 w 383401"/>
                <a:gd name="connsiteY180" fmla="*/ 198388 h 383401"/>
                <a:gd name="connsiteX181" fmla="*/ 16036 w 383401"/>
                <a:gd name="connsiteY181" fmla="*/ 198388 h 383401"/>
                <a:gd name="connsiteX182" fmla="*/ 18761 w 383401"/>
                <a:gd name="connsiteY182" fmla="*/ 198388 h 383401"/>
                <a:gd name="connsiteX183" fmla="*/ 21423 w 383401"/>
                <a:gd name="connsiteY183" fmla="*/ 198388 h 383401"/>
                <a:gd name="connsiteX184" fmla="*/ 21423 w 383401"/>
                <a:gd name="connsiteY184" fmla="*/ 195726 h 383401"/>
                <a:gd name="connsiteX185" fmla="*/ 18761 w 383401"/>
                <a:gd name="connsiteY185" fmla="*/ 193000 h 383401"/>
                <a:gd name="connsiteX186" fmla="*/ 18761 w 383401"/>
                <a:gd name="connsiteY186" fmla="*/ 190338 h 383401"/>
                <a:gd name="connsiteX187" fmla="*/ 18761 w 383401"/>
                <a:gd name="connsiteY187" fmla="*/ 187676 h 383401"/>
                <a:gd name="connsiteX188" fmla="*/ 16036 w 383401"/>
                <a:gd name="connsiteY188" fmla="*/ 184950 h 383401"/>
                <a:gd name="connsiteX189" fmla="*/ 16036 w 383401"/>
                <a:gd name="connsiteY189" fmla="*/ 182288 h 383401"/>
                <a:gd name="connsiteX190" fmla="*/ 13374 w 383401"/>
                <a:gd name="connsiteY190" fmla="*/ 179626 h 383401"/>
                <a:gd name="connsiteX191" fmla="*/ 13374 w 383401"/>
                <a:gd name="connsiteY191" fmla="*/ 176964 h 383401"/>
                <a:gd name="connsiteX192" fmla="*/ 10712 w 383401"/>
                <a:gd name="connsiteY192" fmla="*/ 174239 h 383401"/>
                <a:gd name="connsiteX193" fmla="*/ 8049 w 383401"/>
                <a:gd name="connsiteY193" fmla="*/ 171577 h 383401"/>
                <a:gd name="connsiteX194" fmla="*/ 5324 w 383401"/>
                <a:gd name="connsiteY194" fmla="*/ 168915 h 383401"/>
                <a:gd name="connsiteX195" fmla="*/ 0 w 383401"/>
                <a:gd name="connsiteY195" fmla="*/ 166189 h 383401"/>
                <a:gd name="connsiteX196" fmla="*/ 0 w 383401"/>
                <a:gd name="connsiteY196" fmla="*/ 163527 h 383401"/>
                <a:gd name="connsiteX197" fmla="*/ 0 w 383401"/>
                <a:gd name="connsiteY197" fmla="*/ 160865 h 383401"/>
                <a:gd name="connsiteX198" fmla="*/ 2662 w 383401"/>
                <a:gd name="connsiteY198" fmla="*/ 160865 h 383401"/>
                <a:gd name="connsiteX199" fmla="*/ 5324 w 383401"/>
                <a:gd name="connsiteY199" fmla="*/ 158140 h 383401"/>
                <a:gd name="connsiteX200" fmla="*/ 8049 w 383401"/>
                <a:gd name="connsiteY200" fmla="*/ 155478 h 383401"/>
                <a:gd name="connsiteX201" fmla="*/ 16036 w 383401"/>
                <a:gd name="connsiteY201" fmla="*/ 147428 h 383401"/>
                <a:gd name="connsiteX202" fmla="*/ 18761 w 383401"/>
                <a:gd name="connsiteY202" fmla="*/ 147428 h 383401"/>
                <a:gd name="connsiteX203" fmla="*/ 21423 w 383401"/>
                <a:gd name="connsiteY203" fmla="*/ 147428 h 383401"/>
                <a:gd name="connsiteX204" fmla="*/ 21423 w 383401"/>
                <a:gd name="connsiteY204" fmla="*/ 144766 h 383401"/>
                <a:gd name="connsiteX205" fmla="*/ 21423 w 383401"/>
                <a:gd name="connsiteY205" fmla="*/ 142104 h 383401"/>
                <a:gd name="connsiteX206" fmla="*/ 21423 w 383401"/>
                <a:gd name="connsiteY206" fmla="*/ 139378 h 383401"/>
                <a:gd name="connsiteX207" fmla="*/ 21423 w 383401"/>
                <a:gd name="connsiteY207" fmla="*/ 136716 h 383401"/>
                <a:gd name="connsiteX208" fmla="*/ 21423 w 383401"/>
                <a:gd name="connsiteY208" fmla="*/ 134054 h 383401"/>
                <a:gd name="connsiteX209" fmla="*/ 24085 w 383401"/>
                <a:gd name="connsiteY209" fmla="*/ 131329 h 383401"/>
                <a:gd name="connsiteX210" fmla="*/ 24085 w 383401"/>
                <a:gd name="connsiteY210" fmla="*/ 128667 h 383401"/>
                <a:gd name="connsiteX211" fmla="*/ 24085 w 383401"/>
                <a:gd name="connsiteY211" fmla="*/ 126005 h 383401"/>
                <a:gd name="connsiteX212" fmla="*/ 24085 w 383401"/>
                <a:gd name="connsiteY212" fmla="*/ 120617 h 383401"/>
                <a:gd name="connsiteX213" fmla="*/ 24085 w 383401"/>
                <a:gd name="connsiteY213" fmla="*/ 117955 h 383401"/>
                <a:gd name="connsiteX214" fmla="*/ 24085 w 383401"/>
                <a:gd name="connsiteY214" fmla="*/ 115293 h 383401"/>
                <a:gd name="connsiteX215" fmla="*/ 24085 w 383401"/>
                <a:gd name="connsiteY215" fmla="*/ 109905 h 383401"/>
                <a:gd name="connsiteX216" fmla="*/ 24085 w 383401"/>
                <a:gd name="connsiteY216" fmla="*/ 107243 h 383401"/>
                <a:gd name="connsiteX217" fmla="*/ 24085 w 383401"/>
                <a:gd name="connsiteY217" fmla="*/ 104518 h 383401"/>
                <a:gd name="connsiteX218" fmla="*/ 24085 w 383401"/>
                <a:gd name="connsiteY218" fmla="*/ 101856 h 383401"/>
                <a:gd name="connsiteX219" fmla="*/ 24085 w 383401"/>
                <a:gd name="connsiteY219" fmla="*/ 99194 h 383401"/>
                <a:gd name="connsiteX220" fmla="*/ 26811 w 383401"/>
                <a:gd name="connsiteY220" fmla="*/ 99194 h 383401"/>
                <a:gd name="connsiteX221" fmla="*/ 29473 w 383401"/>
                <a:gd name="connsiteY221" fmla="*/ 96468 h 383401"/>
                <a:gd name="connsiteX222" fmla="*/ 32135 w 383401"/>
                <a:gd name="connsiteY222" fmla="*/ 96468 h 383401"/>
                <a:gd name="connsiteX223" fmla="*/ 34860 w 383401"/>
                <a:gd name="connsiteY223" fmla="*/ 96468 h 383401"/>
                <a:gd name="connsiteX224" fmla="*/ 37522 w 383401"/>
                <a:gd name="connsiteY224" fmla="*/ 93806 h 383401"/>
                <a:gd name="connsiteX225" fmla="*/ 40184 w 383401"/>
                <a:gd name="connsiteY225" fmla="*/ 93806 h 383401"/>
                <a:gd name="connsiteX226" fmla="*/ 42847 w 383401"/>
                <a:gd name="connsiteY226" fmla="*/ 93806 h 383401"/>
                <a:gd name="connsiteX227" fmla="*/ 42847 w 383401"/>
                <a:gd name="connsiteY227" fmla="*/ 91144 h 383401"/>
                <a:gd name="connsiteX228" fmla="*/ 45572 w 383401"/>
                <a:gd name="connsiteY228" fmla="*/ 91144 h 383401"/>
                <a:gd name="connsiteX229" fmla="*/ 48234 w 383401"/>
                <a:gd name="connsiteY229" fmla="*/ 91144 h 383401"/>
                <a:gd name="connsiteX230" fmla="*/ 50896 w 383401"/>
                <a:gd name="connsiteY230" fmla="*/ 93806 h 383401"/>
                <a:gd name="connsiteX231" fmla="*/ 53621 w 383401"/>
                <a:gd name="connsiteY231" fmla="*/ 93806 h 383401"/>
                <a:gd name="connsiteX232" fmla="*/ 53621 w 383401"/>
                <a:gd name="connsiteY232" fmla="*/ 96468 h 383401"/>
                <a:gd name="connsiteX233" fmla="*/ 56284 w 383401"/>
                <a:gd name="connsiteY233" fmla="*/ 99194 h 383401"/>
                <a:gd name="connsiteX234" fmla="*/ 58946 w 383401"/>
                <a:gd name="connsiteY234" fmla="*/ 99194 h 383401"/>
                <a:gd name="connsiteX235" fmla="*/ 61671 w 383401"/>
                <a:gd name="connsiteY235" fmla="*/ 99194 h 383401"/>
                <a:gd name="connsiteX236" fmla="*/ 64333 w 383401"/>
                <a:gd name="connsiteY236" fmla="*/ 99194 h 383401"/>
                <a:gd name="connsiteX237" fmla="*/ 66995 w 383401"/>
                <a:gd name="connsiteY237" fmla="*/ 99194 h 383401"/>
                <a:gd name="connsiteX238" fmla="*/ 69657 w 383401"/>
                <a:gd name="connsiteY238" fmla="*/ 99194 h 383401"/>
                <a:gd name="connsiteX239" fmla="*/ 69657 w 383401"/>
                <a:gd name="connsiteY239" fmla="*/ 96468 h 383401"/>
                <a:gd name="connsiteX240" fmla="*/ 72383 w 383401"/>
                <a:gd name="connsiteY240" fmla="*/ 96468 h 383401"/>
                <a:gd name="connsiteX241" fmla="*/ 75045 w 383401"/>
                <a:gd name="connsiteY241" fmla="*/ 96468 h 383401"/>
                <a:gd name="connsiteX242" fmla="*/ 75045 w 383401"/>
                <a:gd name="connsiteY242" fmla="*/ 93806 h 383401"/>
                <a:gd name="connsiteX243" fmla="*/ 80433 w 383401"/>
                <a:gd name="connsiteY243" fmla="*/ 93806 h 383401"/>
                <a:gd name="connsiteX244" fmla="*/ 80433 w 383401"/>
                <a:gd name="connsiteY244" fmla="*/ 91144 h 383401"/>
                <a:gd name="connsiteX245" fmla="*/ 83095 w 383401"/>
                <a:gd name="connsiteY245" fmla="*/ 91144 h 383401"/>
                <a:gd name="connsiteX246" fmla="*/ 85756 w 383401"/>
                <a:gd name="connsiteY246" fmla="*/ 88482 h 383401"/>
                <a:gd name="connsiteX247" fmla="*/ 88482 w 383401"/>
                <a:gd name="connsiteY247" fmla="*/ 85757 h 383401"/>
                <a:gd name="connsiteX248" fmla="*/ 88482 w 383401"/>
                <a:gd name="connsiteY248" fmla="*/ 83095 h 383401"/>
                <a:gd name="connsiteX249" fmla="*/ 91144 w 383401"/>
                <a:gd name="connsiteY249" fmla="*/ 80433 h 383401"/>
                <a:gd name="connsiteX250" fmla="*/ 91144 w 383401"/>
                <a:gd name="connsiteY250" fmla="*/ 77707 h 383401"/>
                <a:gd name="connsiteX251" fmla="*/ 93806 w 383401"/>
                <a:gd name="connsiteY251" fmla="*/ 77707 h 383401"/>
                <a:gd name="connsiteX252" fmla="*/ 93806 w 383401"/>
                <a:gd name="connsiteY252" fmla="*/ 75045 h 383401"/>
                <a:gd name="connsiteX253" fmla="*/ 96468 w 383401"/>
                <a:gd name="connsiteY253" fmla="*/ 75045 h 383401"/>
                <a:gd name="connsiteX254" fmla="*/ 99194 w 383401"/>
                <a:gd name="connsiteY254" fmla="*/ 75045 h 383401"/>
                <a:gd name="connsiteX255" fmla="*/ 101856 w 383401"/>
                <a:gd name="connsiteY255" fmla="*/ 75045 h 383401"/>
                <a:gd name="connsiteX256" fmla="*/ 104518 w 383401"/>
                <a:gd name="connsiteY256" fmla="*/ 72383 h 383401"/>
                <a:gd name="connsiteX257" fmla="*/ 104518 w 383401"/>
                <a:gd name="connsiteY257" fmla="*/ 69657 h 383401"/>
                <a:gd name="connsiteX258" fmla="*/ 107243 w 383401"/>
                <a:gd name="connsiteY258" fmla="*/ 69657 h 383401"/>
                <a:gd name="connsiteX259" fmla="*/ 109905 w 383401"/>
                <a:gd name="connsiteY259" fmla="*/ 69657 h 383401"/>
                <a:gd name="connsiteX260" fmla="*/ 109905 w 383401"/>
                <a:gd name="connsiteY260" fmla="*/ 66995 h 383401"/>
                <a:gd name="connsiteX261" fmla="*/ 112568 w 383401"/>
                <a:gd name="connsiteY261" fmla="*/ 66995 h 383401"/>
                <a:gd name="connsiteX262" fmla="*/ 115293 w 383401"/>
                <a:gd name="connsiteY262" fmla="*/ 66995 h 383401"/>
                <a:gd name="connsiteX263" fmla="*/ 117955 w 383401"/>
                <a:gd name="connsiteY263" fmla="*/ 64333 h 383401"/>
                <a:gd name="connsiteX264" fmla="*/ 123342 w 383401"/>
                <a:gd name="connsiteY264" fmla="*/ 64333 h 383401"/>
                <a:gd name="connsiteX265" fmla="*/ 126005 w 383401"/>
                <a:gd name="connsiteY265" fmla="*/ 61671 h 383401"/>
                <a:gd name="connsiteX266" fmla="*/ 128667 w 383401"/>
                <a:gd name="connsiteY266" fmla="*/ 61671 h 383401"/>
                <a:gd name="connsiteX267" fmla="*/ 131329 w 383401"/>
                <a:gd name="connsiteY267" fmla="*/ 61671 h 383401"/>
                <a:gd name="connsiteX268" fmla="*/ 134054 w 383401"/>
                <a:gd name="connsiteY268" fmla="*/ 58946 h 383401"/>
                <a:gd name="connsiteX269" fmla="*/ 136716 w 383401"/>
                <a:gd name="connsiteY269" fmla="*/ 56284 h 383401"/>
                <a:gd name="connsiteX270" fmla="*/ 139378 w 383401"/>
                <a:gd name="connsiteY270" fmla="*/ 56284 h 383401"/>
                <a:gd name="connsiteX271" fmla="*/ 139378 w 383401"/>
                <a:gd name="connsiteY271" fmla="*/ 53622 h 383401"/>
                <a:gd name="connsiteX272" fmla="*/ 142104 w 383401"/>
                <a:gd name="connsiteY272" fmla="*/ 53622 h 383401"/>
                <a:gd name="connsiteX273" fmla="*/ 144766 w 383401"/>
                <a:gd name="connsiteY273" fmla="*/ 53622 h 383401"/>
                <a:gd name="connsiteX274" fmla="*/ 150153 w 383401"/>
                <a:gd name="connsiteY274" fmla="*/ 53622 h 383401"/>
                <a:gd name="connsiteX275" fmla="*/ 152815 w 383401"/>
                <a:gd name="connsiteY275" fmla="*/ 53622 h 383401"/>
                <a:gd name="connsiteX276" fmla="*/ 155477 w 383401"/>
                <a:gd name="connsiteY276" fmla="*/ 53622 h 383401"/>
                <a:gd name="connsiteX277" fmla="*/ 158140 w 383401"/>
                <a:gd name="connsiteY277" fmla="*/ 53622 h 383401"/>
                <a:gd name="connsiteX278" fmla="*/ 160865 w 383401"/>
                <a:gd name="connsiteY278" fmla="*/ 53622 h 383401"/>
                <a:gd name="connsiteX279" fmla="*/ 160865 w 383401"/>
                <a:gd name="connsiteY279" fmla="*/ 50896 h 383401"/>
                <a:gd name="connsiteX280" fmla="*/ 163527 w 383401"/>
                <a:gd name="connsiteY280" fmla="*/ 50896 h 383401"/>
                <a:gd name="connsiteX281" fmla="*/ 163527 w 383401"/>
                <a:gd name="connsiteY281" fmla="*/ 48234 h 383401"/>
                <a:gd name="connsiteX282" fmla="*/ 163527 w 383401"/>
                <a:gd name="connsiteY282" fmla="*/ 45572 h 383401"/>
                <a:gd name="connsiteX283" fmla="*/ 166189 w 383401"/>
                <a:gd name="connsiteY283" fmla="*/ 45572 h 383401"/>
                <a:gd name="connsiteX284" fmla="*/ 166189 w 383401"/>
                <a:gd name="connsiteY284" fmla="*/ 42847 h 383401"/>
                <a:gd name="connsiteX285" fmla="*/ 168914 w 383401"/>
                <a:gd name="connsiteY285" fmla="*/ 42847 h 383401"/>
                <a:gd name="connsiteX286" fmla="*/ 168914 w 383401"/>
                <a:gd name="connsiteY286" fmla="*/ 40185 h 383401"/>
                <a:gd name="connsiteX287" fmla="*/ 171577 w 383401"/>
                <a:gd name="connsiteY287" fmla="*/ 40185 h 383401"/>
                <a:gd name="connsiteX288" fmla="*/ 174239 w 383401"/>
                <a:gd name="connsiteY288" fmla="*/ 40185 h 383401"/>
                <a:gd name="connsiteX289" fmla="*/ 176964 w 383401"/>
                <a:gd name="connsiteY289" fmla="*/ 37522 h 383401"/>
                <a:gd name="connsiteX290" fmla="*/ 182288 w 383401"/>
                <a:gd name="connsiteY290" fmla="*/ 34797 h 383401"/>
                <a:gd name="connsiteX291" fmla="*/ 184950 w 383401"/>
                <a:gd name="connsiteY291" fmla="*/ 34797 h 383401"/>
                <a:gd name="connsiteX292" fmla="*/ 187676 w 383401"/>
                <a:gd name="connsiteY292" fmla="*/ 32135 h 383401"/>
                <a:gd name="connsiteX293" fmla="*/ 193000 w 383401"/>
                <a:gd name="connsiteY293" fmla="*/ 29473 h 383401"/>
                <a:gd name="connsiteX294" fmla="*/ 195726 w 383401"/>
                <a:gd name="connsiteY294" fmla="*/ 29473 h 383401"/>
                <a:gd name="connsiteX295" fmla="*/ 198388 w 383401"/>
                <a:gd name="connsiteY295" fmla="*/ 26811 h 383401"/>
                <a:gd name="connsiteX296" fmla="*/ 201050 w 383401"/>
                <a:gd name="connsiteY296" fmla="*/ 24085 h 383401"/>
                <a:gd name="connsiteX297" fmla="*/ 201050 w 383401"/>
                <a:gd name="connsiteY297" fmla="*/ 21423 h 383401"/>
                <a:gd name="connsiteX298" fmla="*/ 203775 w 383401"/>
                <a:gd name="connsiteY298" fmla="*/ 21423 h 383401"/>
                <a:gd name="connsiteX299" fmla="*/ 203775 w 383401"/>
                <a:gd name="connsiteY299" fmla="*/ 24085 h 383401"/>
                <a:gd name="connsiteX300" fmla="*/ 206437 w 383401"/>
                <a:gd name="connsiteY300" fmla="*/ 24085 h 383401"/>
                <a:gd name="connsiteX301" fmla="*/ 209099 w 383401"/>
                <a:gd name="connsiteY301" fmla="*/ 24085 h 383401"/>
                <a:gd name="connsiteX302" fmla="*/ 211761 w 383401"/>
                <a:gd name="connsiteY302" fmla="*/ 24085 h 383401"/>
                <a:gd name="connsiteX303" fmla="*/ 211761 w 383401"/>
                <a:gd name="connsiteY303" fmla="*/ 21423 h 383401"/>
                <a:gd name="connsiteX304" fmla="*/ 214487 w 383401"/>
                <a:gd name="connsiteY304" fmla="*/ 21423 h 383401"/>
                <a:gd name="connsiteX305" fmla="*/ 217149 w 383401"/>
                <a:gd name="connsiteY305" fmla="*/ 21423 h 383401"/>
                <a:gd name="connsiteX306" fmla="*/ 217149 w 383401"/>
                <a:gd name="connsiteY306" fmla="*/ 24085 h 383401"/>
                <a:gd name="connsiteX307" fmla="*/ 219811 w 383401"/>
                <a:gd name="connsiteY307" fmla="*/ 24085 h 383401"/>
                <a:gd name="connsiteX308" fmla="*/ 219811 w 383401"/>
                <a:gd name="connsiteY308" fmla="*/ 26811 h 383401"/>
                <a:gd name="connsiteX309" fmla="*/ 222536 w 383401"/>
                <a:gd name="connsiteY309" fmla="*/ 26811 h 383401"/>
                <a:gd name="connsiteX310" fmla="*/ 222536 w 383401"/>
                <a:gd name="connsiteY310" fmla="*/ 29473 h 383401"/>
                <a:gd name="connsiteX311" fmla="*/ 225198 w 383401"/>
                <a:gd name="connsiteY311" fmla="*/ 29473 h 383401"/>
                <a:gd name="connsiteX312" fmla="*/ 225198 w 383401"/>
                <a:gd name="connsiteY312" fmla="*/ 26811 h 383401"/>
                <a:gd name="connsiteX313" fmla="*/ 227861 w 383401"/>
                <a:gd name="connsiteY313" fmla="*/ 26811 h 383401"/>
                <a:gd name="connsiteX314" fmla="*/ 227861 w 383401"/>
                <a:gd name="connsiteY314" fmla="*/ 24085 h 383401"/>
                <a:gd name="connsiteX315" fmla="*/ 230586 w 383401"/>
                <a:gd name="connsiteY315" fmla="*/ 24085 h 383401"/>
                <a:gd name="connsiteX316" fmla="*/ 233248 w 383401"/>
                <a:gd name="connsiteY316" fmla="*/ 24085 h 383401"/>
                <a:gd name="connsiteX317" fmla="*/ 233248 w 383401"/>
                <a:gd name="connsiteY317" fmla="*/ 21423 h 383401"/>
                <a:gd name="connsiteX318" fmla="*/ 235910 w 383401"/>
                <a:gd name="connsiteY318" fmla="*/ 21423 h 383401"/>
                <a:gd name="connsiteX319" fmla="*/ 235910 w 383401"/>
                <a:gd name="connsiteY319" fmla="*/ 18761 h 383401"/>
                <a:gd name="connsiteX320" fmla="*/ 238635 w 383401"/>
                <a:gd name="connsiteY320" fmla="*/ 18761 h 383401"/>
                <a:gd name="connsiteX321" fmla="*/ 238635 w 383401"/>
                <a:gd name="connsiteY321" fmla="*/ 16036 h 383401"/>
                <a:gd name="connsiteX322" fmla="*/ 241298 w 383401"/>
                <a:gd name="connsiteY322" fmla="*/ 16036 h 383401"/>
                <a:gd name="connsiteX323" fmla="*/ 243960 w 383401"/>
                <a:gd name="connsiteY323" fmla="*/ 16036 h 383401"/>
                <a:gd name="connsiteX324" fmla="*/ 246622 w 383401"/>
                <a:gd name="connsiteY324" fmla="*/ 16036 h 383401"/>
                <a:gd name="connsiteX325" fmla="*/ 249347 w 383401"/>
                <a:gd name="connsiteY325" fmla="*/ 16036 h 383401"/>
                <a:gd name="connsiteX326" fmla="*/ 252009 w 383401"/>
                <a:gd name="connsiteY326" fmla="*/ 16036 h 383401"/>
                <a:gd name="connsiteX327" fmla="*/ 254671 w 383401"/>
                <a:gd name="connsiteY327" fmla="*/ 16036 h 383401"/>
                <a:gd name="connsiteX328" fmla="*/ 254671 w 383401"/>
                <a:gd name="connsiteY328" fmla="*/ 13374 h 383401"/>
                <a:gd name="connsiteX329" fmla="*/ 257397 w 383401"/>
                <a:gd name="connsiteY329" fmla="*/ 13374 h 383401"/>
                <a:gd name="connsiteX330" fmla="*/ 260059 w 383401"/>
                <a:gd name="connsiteY330" fmla="*/ 13374 h 383401"/>
                <a:gd name="connsiteX331" fmla="*/ 260059 w 383401"/>
                <a:gd name="connsiteY331" fmla="*/ 10712 h 383401"/>
                <a:gd name="connsiteX332" fmla="*/ 262721 w 383401"/>
                <a:gd name="connsiteY332" fmla="*/ 10712 h 383401"/>
                <a:gd name="connsiteX333" fmla="*/ 262721 w 383401"/>
                <a:gd name="connsiteY333" fmla="*/ 7986 h 383401"/>
                <a:gd name="connsiteX334" fmla="*/ 262721 w 383401"/>
                <a:gd name="connsiteY334" fmla="*/ 5324 h 383401"/>
                <a:gd name="connsiteX335" fmla="*/ 260059 w 383401"/>
                <a:gd name="connsiteY335" fmla="*/ 5324 h 383401"/>
                <a:gd name="connsiteX336" fmla="*/ 260059 w 383401"/>
                <a:gd name="connsiteY336" fmla="*/ 2662 h 383401"/>
                <a:gd name="connsiteX337" fmla="*/ 260059 w 383401"/>
                <a:gd name="connsiteY337" fmla="*/ 0 h 383401"/>
                <a:gd name="connsiteX338" fmla="*/ 262721 w 383401"/>
                <a:gd name="connsiteY338" fmla="*/ 0 h 383401"/>
                <a:gd name="connsiteX339" fmla="*/ 265446 w 383401"/>
                <a:gd name="connsiteY339" fmla="*/ 0 h 383401"/>
                <a:gd name="connsiteX340" fmla="*/ 265446 w 383401"/>
                <a:gd name="connsiteY340" fmla="*/ 2662 h 383401"/>
                <a:gd name="connsiteX341" fmla="*/ 268108 w 383401"/>
                <a:gd name="connsiteY341" fmla="*/ 2662 h 383401"/>
                <a:gd name="connsiteX342" fmla="*/ 270770 w 383401"/>
                <a:gd name="connsiteY342" fmla="*/ 2662 h 383401"/>
                <a:gd name="connsiteX343" fmla="*/ 273433 w 383401"/>
                <a:gd name="connsiteY343" fmla="*/ 2662 h 383401"/>
                <a:gd name="connsiteX344" fmla="*/ 276158 w 383401"/>
                <a:gd name="connsiteY344" fmla="*/ 2662 h 383401"/>
                <a:gd name="connsiteX345" fmla="*/ 278820 w 383401"/>
                <a:gd name="connsiteY345" fmla="*/ 5324 h 383401"/>
                <a:gd name="connsiteX346" fmla="*/ 281482 w 383401"/>
                <a:gd name="connsiteY346" fmla="*/ 5324 h 383401"/>
                <a:gd name="connsiteX347" fmla="*/ 281482 w 383401"/>
                <a:gd name="connsiteY347" fmla="*/ 7986 h 383401"/>
                <a:gd name="connsiteX348" fmla="*/ 284207 w 383401"/>
                <a:gd name="connsiteY348" fmla="*/ 7986 h 383401"/>
                <a:gd name="connsiteX349" fmla="*/ 284207 w 383401"/>
                <a:gd name="connsiteY349" fmla="*/ 5324 h 383401"/>
                <a:gd name="connsiteX350" fmla="*/ 286870 w 383401"/>
                <a:gd name="connsiteY350" fmla="*/ 5324 h 383401"/>
                <a:gd name="connsiteX351" fmla="*/ 289532 w 383401"/>
                <a:gd name="connsiteY351" fmla="*/ 7986 h 383401"/>
                <a:gd name="connsiteX352" fmla="*/ 292257 w 383401"/>
                <a:gd name="connsiteY352" fmla="*/ 7986 h 383401"/>
                <a:gd name="connsiteX353" fmla="*/ 294919 w 383401"/>
                <a:gd name="connsiteY353" fmla="*/ 7986 h 383401"/>
                <a:gd name="connsiteX354" fmla="*/ 294919 w 383401"/>
                <a:gd name="connsiteY354" fmla="*/ 10712 h 383401"/>
                <a:gd name="connsiteX355" fmla="*/ 297582 w 383401"/>
                <a:gd name="connsiteY355" fmla="*/ 10712 h 383401"/>
                <a:gd name="connsiteX356" fmla="*/ 300243 w 383401"/>
                <a:gd name="connsiteY356" fmla="*/ 10712 h 383401"/>
                <a:gd name="connsiteX357" fmla="*/ 302969 w 383401"/>
                <a:gd name="connsiteY357" fmla="*/ 10712 h 383401"/>
                <a:gd name="connsiteX358" fmla="*/ 305631 w 383401"/>
                <a:gd name="connsiteY358" fmla="*/ 10712 h 383401"/>
                <a:gd name="connsiteX359" fmla="*/ 308293 w 383401"/>
                <a:gd name="connsiteY359" fmla="*/ 10712 h 383401"/>
                <a:gd name="connsiteX360" fmla="*/ 311019 w 383401"/>
                <a:gd name="connsiteY360" fmla="*/ 13374 h 383401"/>
                <a:gd name="connsiteX361" fmla="*/ 311019 w 383401"/>
                <a:gd name="connsiteY361" fmla="*/ 16036 h 383401"/>
                <a:gd name="connsiteX362" fmla="*/ 313681 w 383401"/>
                <a:gd name="connsiteY362" fmla="*/ 16036 h 383401"/>
                <a:gd name="connsiteX363" fmla="*/ 313681 w 383401"/>
                <a:gd name="connsiteY363" fmla="*/ 18761 h 383401"/>
                <a:gd name="connsiteX364" fmla="*/ 313681 w 383401"/>
                <a:gd name="connsiteY364" fmla="*/ 21423 h 383401"/>
                <a:gd name="connsiteX365" fmla="*/ 316343 w 383401"/>
                <a:gd name="connsiteY365" fmla="*/ 21423 h 383401"/>
                <a:gd name="connsiteX366" fmla="*/ 316343 w 383401"/>
                <a:gd name="connsiteY366" fmla="*/ 24085 h 383401"/>
                <a:gd name="connsiteX367" fmla="*/ 316343 w 383401"/>
                <a:gd name="connsiteY367" fmla="*/ 26811 h 383401"/>
                <a:gd name="connsiteX368" fmla="*/ 319068 w 383401"/>
                <a:gd name="connsiteY368" fmla="*/ 26811 h 383401"/>
                <a:gd name="connsiteX369" fmla="*/ 316343 w 383401"/>
                <a:gd name="connsiteY369" fmla="*/ 29473 h 383401"/>
                <a:gd name="connsiteX370" fmla="*/ 319068 w 383401"/>
                <a:gd name="connsiteY370" fmla="*/ 29473 h 383401"/>
                <a:gd name="connsiteX371" fmla="*/ 319068 w 383401"/>
                <a:gd name="connsiteY371" fmla="*/ 32135 h 383401"/>
                <a:gd name="connsiteX372" fmla="*/ 321730 w 383401"/>
                <a:gd name="connsiteY372" fmla="*/ 32135 h 383401"/>
                <a:gd name="connsiteX373" fmla="*/ 324392 w 383401"/>
                <a:gd name="connsiteY373" fmla="*/ 34797 h 383401"/>
                <a:gd name="connsiteX374" fmla="*/ 327054 w 383401"/>
                <a:gd name="connsiteY374" fmla="*/ 34797 h 383401"/>
                <a:gd name="connsiteX375" fmla="*/ 327054 w 383401"/>
                <a:gd name="connsiteY375" fmla="*/ 37522 h 383401"/>
                <a:gd name="connsiteX376" fmla="*/ 327054 w 383401"/>
                <a:gd name="connsiteY376" fmla="*/ 40185 h 383401"/>
                <a:gd name="connsiteX377" fmla="*/ 324392 w 383401"/>
                <a:gd name="connsiteY377" fmla="*/ 42847 h 383401"/>
                <a:gd name="connsiteX378" fmla="*/ 324392 w 383401"/>
                <a:gd name="connsiteY378" fmla="*/ 45572 h 383401"/>
                <a:gd name="connsiteX379" fmla="*/ 327054 w 383401"/>
                <a:gd name="connsiteY379" fmla="*/ 45572 h 383401"/>
                <a:gd name="connsiteX380" fmla="*/ 327054 w 383401"/>
                <a:gd name="connsiteY380" fmla="*/ 42847 h 383401"/>
                <a:gd name="connsiteX381" fmla="*/ 329780 w 383401"/>
                <a:gd name="connsiteY381" fmla="*/ 42847 h 383401"/>
                <a:gd name="connsiteX382" fmla="*/ 329780 w 383401"/>
                <a:gd name="connsiteY382" fmla="*/ 45572 h 383401"/>
                <a:gd name="connsiteX383" fmla="*/ 329780 w 383401"/>
                <a:gd name="connsiteY383" fmla="*/ 48234 h 383401"/>
                <a:gd name="connsiteX384" fmla="*/ 329780 w 383401"/>
                <a:gd name="connsiteY384" fmla="*/ 50896 h 383401"/>
                <a:gd name="connsiteX385" fmla="*/ 332442 w 383401"/>
                <a:gd name="connsiteY385" fmla="*/ 48234 h 383401"/>
                <a:gd name="connsiteX386" fmla="*/ 335104 w 383401"/>
                <a:gd name="connsiteY386" fmla="*/ 48234 h 383401"/>
                <a:gd name="connsiteX387" fmla="*/ 337829 w 383401"/>
                <a:gd name="connsiteY387" fmla="*/ 48234 h 383401"/>
                <a:gd name="connsiteX388" fmla="*/ 340491 w 383401"/>
                <a:gd name="connsiteY388" fmla="*/ 48234 h 383401"/>
                <a:gd name="connsiteX389" fmla="*/ 343154 w 383401"/>
                <a:gd name="connsiteY389" fmla="*/ 48234 h 383401"/>
                <a:gd name="connsiteX390" fmla="*/ 343154 w 383401"/>
                <a:gd name="connsiteY390" fmla="*/ 50896 h 383401"/>
                <a:gd name="connsiteX391" fmla="*/ 343154 w 383401"/>
                <a:gd name="connsiteY391" fmla="*/ 53622 h 383401"/>
                <a:gd name="connsiteX392" fmla="*/ 345879 w 383401"/>
                <a:gd name="connsiteY392" fmla="*/ 53622 h 383401"/>
                <a:gd name="connsiteX393" fmla="*/ 348541 w 383401"/>
                <a:gd name="connsiteY393" fmla="*/ 53622 h 383401"/>
                <a:gd name="connsiteX394" fmla="*/ 351203 w 383401"/>
                <a:gd name="connsiteY394" fmla="*/ 53622 h 383401"/>
                <a:gd name="connsiteX395" fmla="*/ 351203 w 383401"/>
                <a:gd name="connsiteY395" fmla="*/ 50896 h 383401"/>
                <a:gd name="connsiteX396" fmla="*/ 353928 w 383401"/>
                <a:gd name="connsiteY396" fmla="*/ 48234 h 383401"/>
                <a:gd name="connsiteX397" fmla="*/ 356591 w 383401"/>
                <a:gd name="connsiteY397" fmla="*/ 50896 h 383401"/>
                <a:gd name="connsiteX398" fmla="*/ 356591 w 383401"/>
                <a:gd name="connsiteY398" fmla="*/ 53622 h 383401"/>
                <a:gd name="connsiteX399" fmla="*/ 359253 w 383401"/>
                <a:gd name="connsiteY399" fmla="*/ 53622 h 383401"/>
                <a:gd name="connsiteX400" fmla="*/ 361915 w 383401"/>
                <a:gd name="connsiteY400" fmla="*/ 56284 h 383401"/>
                <a:gd name="connsiteX401" fmla="*/ 364640 w 383401"/>
                <a:gd name="connsiteY401" fmla="*/ 58946 h 383401"/>
                <a:gd name="connsiteX402" fmla="*/ 367302 w 383401"/>
                <a:gd name="connsiteY402" fmla="*/ 58946 h 383401"/>
                <a:gd name="connsiteX403" fmla="*/ 367302 w 383401"/>
                <a:gd name="connsiteY403" fmla="*/ 64333 h 383401"/>
                <a:gd name="connsiteX404" fmla="*/ 367302 w 383401"/>
                <a:gd name="connsiteY404" fmla="*/ 66995 h 383401"/>
                <a:gd name="connsiteX405" fmla="*/ 369964 w 383401"/>
                <a:gd name="connsiteY405" fmla="*/ 66995 h 383401"/>
                <a:gd name="connsiteX406" fmla="*/ 369964 w 383401"/>
                <a:gd name="connsiteY406" fmla="*/ 69657 h 383401"/>
                <a:gd name="connsiteX407" fmla="*/ 369964 w 383401"/>
                <a:gd name="connsiteY407" fmla="*/ 72383 h 383401"/>
                <a:gd name="connsiteX408" fmla="*/ 369964 w 383401"/>
                <a:gd name="connsiteY408" fmla="*/ 75045 h 383401"/>
                <a:gd name="connsiteX409" fmla="*/ 369964 w 383401"/>
                <a:gd name="connsiteY409" fmla="*/ 77707 h 383401"/>
                <a:gd name="connsiteX410" fmla="*/ 372690 w 383401"/>
                <a:gd name="connsiteY410" fmla="*/ 77707 h 383401"/>
                <a:gd name="connsiteX411" fmla="*/ 375352 w 383401"/>
                <a:gd name="connsiteY411" fmla="*/ 80433 h 383401"/>
                <a:gd name="connsiteX412" fmla="*/ 375352 w 383401"/>
                <a:gd name="connsiteY412" fmla="*/ 83095 h 383401"/>
                <a:gd name="connsiteX413" fmla="*/ 375352 w 383401"/>
                <a:gd name="connsiteY413" fmla="*/ 85757 h 383401"/>
                <a:gd name="connsiteX414" fmla="*/ 375352 w 383401"/>
                <a:gd name="connsiteY414" fmla="*/ 88482 h 383401"/>
                <a:gd name="connsiteX415" fmla="*/ 375352 w 383401"/>
                <a:gd name="connsiteY415" fmla="*/ 91144 h 383401"/>
                <a:gd name="connsiteX416" fmla="*/ 375352 w 383401"/>
                <a:gd name="connsiteY416" fmla="*/ 93806 h 383401"/>
                <a:gd name="connsiteX417" fmla="*/ 375352 w 383401"/>
                <a:gd name="connsiteY417" fmla="*/ 96468 h 383401"/>
                <a:gd name="connsiteX418" fmla="*/ 378014 w 383401"/>
                <a:gd name="connsiteY418" fmla="*/ 96468 h 383401"/>
                <a:gd name="connsiteX419" fmla="*/ 378014 w 383401"/>
                <a:gd name="connsiteY419" fmla="*/ 99194 h 383401"/>
                <a:gd name="connsiteX420" fmla="*/ 380739 w 383401"/>
                <a:gd name="connsiteY420" fmla="*/ 101856 h 383401"/>
                <a:gd name="connsiteX421" fmla="*/ 380739 w 383401"/>
                <a:gd name="connsiteY421" fmla="*/ 104518 h 383401"/>
                <a:gd name="connsiteX422" fmla="*/ 383401 w 383401"/>
                <a:gd name="connsiteY422" fmla="*/ 104518 h 383401"/>
                <a:gd name="connsiteX423" fmla="*/ 383401 w 383401"/>
                <a:gd name="connsiteY423" fmla="*/ 107243 h 383401"/>
                <a:gd name="connsiteX424" fmla="*/ 383401 w 383401"/>
                <a:gd name="connsiteY424" fmla="*/ 109905 h 383401"/>
                <a:gd name="connsiteX425" fmla="*/ 383401 w 383401"/>
                <a:gd name="connsiteY425" fmla="*/ 112568 h 383401"/>
                <a:gd name="connsiteX426" fmla="*/ 383401 w 383401"/>
                <a:gd name="connsiteY426" fmla="*/ 115293 h 383401"/>
                <a:gd name="connsiteX427" fmla="*/ 383401 w 383401"/>
                <a:gd name="connsiteY427" fmla="*/ 115293 h 38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Lst>
              <a:rect l="l" t="t" r="r" b="b"/>
              <a:pathLst>
                <a:path w="383401" h="383401">
                  <a:moveTo>
                    <a:pt x="383401" y="115293"/>
                  </a:moveTo>
                  <a:lnTo>
                    <a:pt x="353928" y="117955"/>
                  </a:lnTo>
                  <a:lnTo>
                    <a:pt x="340491" y="117955"/>
                  </a:lnTo>
                  <a:lnTo>
                    <a:pt x="335104" y="120617"/>
                  </a:lnTo>
                  <a:lnTo>
                    <a:pt x="329780" y="120617"/>
                  </a:lnTo>
                  <a:lnTo>
                    <a:pt x="324392" y="120617"/>
                  </a:lnTo>
                  <a:lnTo>
                    <a:pt x="319068" y="120617"/>
                  </a:lnTo>
                  <a:lnTo>
                    <a:pt x="311019" y="120617"/>
                  </a:lnTo>
                  <a:lnTo>
                    <a:pt x="308293" y="120617"/>
                  </a:lnTo>
                  <a:lnTo>
                    <a:pt x="305631" y="123279"/>
                  </a:lnTo>
                  <a:lnTo>
                    <a:pt x="302969" y="126005"/>
                  </a:lnTo>
                  <a:lnTo>
                    <a:pt x="302969" y="128667"/>
                  </a:lnTo>
                  <a:lnTo>
                    <a:pt x="300243" y="131329"/>
                  </a:lnTo>
                  <a:lnTo>
                    <a:pt x="297582" y="134054"/>
                  </a:lnTo>
                  <a:lnTo>
                    <a:pt x="294919" y="136716"/>
                  </a:lnTo>
                  <a:lnTo>
                    <a:pt x="292257" y="139378"/>
                  </a:lnTo>
                  <a:lnTo>
                    <a:pt x="289532" y="144766"/>
                  </a:lnTo>
                  <a:lnTo>
                    <a:pt x="289532" y="147428"/>
                  </a:lnTo>
                  <a:lnTo>
                    <a:pt x="286870" y="150153"/>
                  </a:lnTo>
                  <a:lnTo>
                    <a:pt x="286870" y="152815"/>
                  </a:lnTo>
                  <a:lnTo>
                    <a:pt x="284207" y="155478"/>
                  </a:lnTo>
                  <a:lnTo>
                    <a:pt x="281482" y="158140"/>
                  </a:lnTo>
                  <a:lnTo>
                    <a:pt x="281482" y="160865"/>
                  </a:lnTo>
                  <a:lnTo>
                    <a:pt x="281482" y="163527"/>
                  </a:lnTo>
                  <a:lnTo>
                    <a:pt x="284207" y="163527"/>
                  </a:lnTo>
                  <a:lnTo>
                    <a:pt x="284207" y="166189"/>
                  </a:lnTo>
                  <a:lnTo>
                    <a:pt x="286870" y="166189"/>
                  </a:lnTo>
                  <a:lnTo>
                    <a:pt x="284207" y="168915"/>
                  </a:lnTo>
                  <a:lnTo>
                    <a:pt x="281482" y="171577"/>
                  </a:lnTo>
                  <a:lnTo>
                    <a:pt x="281482" y="174239"/>
                  </a:lnTo>
                  <a:lnTo>
                    <a:pt x="284207" y="176964"/>
                  </a:lnTo>
                  <a:lnTo>
                    <a:pt x="284207" y="179626"/>
                  </a:lnTo>
                  <a:lnTo>
                    <a:pt x="281482" y="179626"/>
                  </a:lnTo>
                  <a:lnTo>
                    <a:pt x="281482" y="182288"/>
                  </a:lnTo>
                  <a:lnTo>
                    <a:pt x="278820" y="182288"/>
                  </a:lnTo>
                  <a:lnTo>
                    <a:pt x="278820" y="184950"/>
                  </a:lnTo>
                  <a:lnTo>
                    <a:pt x="276158" y="187676"/>
                  </a:lnTo>
                  <a:lnTo>
                    <a:pt x="276158" y="190338"/>
                  </a:lnTo>
                  <a:lnTo>
                    <a:pt x="273433" y="190338"/>
                  </a:lnTo>
                  <a:lnTo>
                    <a:pt x="273433" y="193000"/>
                  </a:lnTo>
                  <a:lnTo>
                    <a:pt x="270770" y="195726"/>
                  </a:lnTo>
                  <a:lnTo>
                    <a:pt x="270770" y="198388"/>
                  </a:lnTo>
                  <a:lnTo>
                    <a:pt x="268108" y="201050"/>
                  </a:lnTo>
                  <a:lnTo>
                    <a:pt x="265446" y="203775"/>
                  </a:lnTo>
                  <a:lnTo>
                    <a:pt x="262721" y="206437"/>
                  </a:lnTo>
                  <a:lnTo>
                    <a:pt x="262721" y="209099"/>
                  </a:lnTo>
                  <a:lnTo>
                    <a:pt x="262721" y="211761"/>
                  </a:lnTo>
                  <a:lnTo>
                    <a:pt x="260059" y="214487"/>
                  </a:lnTo>
                  <a:lnTo>
                    <a:pt x="260059" y="217149"/>
                  </a:lnTo>
                  <a:lnTo>
                    <a:pt x="260059" y="219811"/>
                  </a:lnTo>
                  <a:lnTo>
                    <a:pt x="260059" y="222536"/>
                  </a:lnTo>
                  <a:lnTo>
                    <a:pt x="257397" y="225198"/>
                  </a:lnTo>
                  <a:lnTo>
                    <a:pt x="257397" y="227860"/>
                  </a:lnTo>
                  <a:lnTo>
                    <a:pt x="257397" y="230586"/>
                  </a:lnTo>
                  <a:lnTo>
                    <a:pt x="254671" y="235910"/>
                  </a:lnTo>
                  <a:lnTo>
                    <a:pt x="249347" y="246622"/>
                  </a:lnTo>
                  <a:lnTo>
                    <a:pt x="246622" y="249347"/>
                  </a:lnTo>
                  <a:lnTo>
                    <a:pt x="246622" y="254671"/>
                  </a:lnTo>
                  <a:lnTo>
                    <a:pt x="243960" y="257397"/>
                  </a:lnTo>
                  <a:lnTo>
                    <a:pt x="241298" y="262721"/>
                  </a:lnTo>
                  <a:lnTo>
                    <a:pt x="238635" y="268108"/>
                  </a:lnTo>
                  <a:lnTo>
                    <a:pt x="235910" y="270771"/>
                  </a:lnTo>
                  <a:lnTo>
                    <a:pt x="235910" y="273433"/>
                  </a:lnTo>
                  <a:lnTo>
                    <a:pt x="230586" y="278820"/>
                  </a:lnTo>
                  <a:lnTo>
                    <a:pt x="227861" y="281482"/>
                  </a:lnTo>
                  <a:lnTo>
                    <a:pt x="225198" y="286870"/>
                  </a:lnTo>
                  <a:lnTo>
                    <a:pt x="225198" y="289532"/>
                  </a:lnTo>
                  <a:lnTo>
                    <a:pt x="225198" y="292257"/>
                  </a:lnTo>
                  <a:lnTo>
                    <a:pt x="219811" y="297581"/>
                  </a:lnTo>
                  <a:lnTo>
                    <a:pt x="217149" y="302969"/>
                  </a:lnTo>
                  <a:lnTo>
                    <a:pt x="214487" y="305631"/>
                  </a:lnTo>
                  <a:lnTo>
                    <a:pt x="214487" y="308293"/>
                  </a:lnTo>
                  <a:lnTo>
                    <a:pt x="211761" y="308293"/>
                  </a:lnTo>
                  <a:lnTo>
                    <a:pt x="211761" y="311019"/>
                  </a:lnTo>
                  <a:lnTo>
                    <a:pt x="209099" y="311019"/>
                  </a:lnTo>
                  <a:lnTo>
                    <a:pt x="206437" y="311019"/>
                  </a:lnTo>
                  <a:lnTo>
                    <a:pt x="203775" y="313681"/>
                  </a:lnTo>
                  <a:lnTo>
                    <a:pt x="203775" y="316343"/>
                  </a:lnTo>
                  <a:lnTo>
                    <a:pt x="201050" y="319068"/>
                  </a:lnTo>
                  <a:lnTo>
                    <a:pt x="201050" y="321730"/>
                  </a:lnTo>
                  <a:lnTo>
                    <a:pt x="198388" y="324392"/>
                  </a:lnTo>
                  <a:lnTo>
                    <a:pt x="195726" y="324392"/>
                  </a:lnTo>
                  <a:lnTo>
                    <a:pt x="190338" y="324392"/>
                  </a:lnTo>
                  <a:lnTo>
                    <a:pt x="187676" y="327118"/>
                  </a:lnTo>
                  <a:lnTo>
                    <a:pt x="184950" y="327118"/>
                  </a:lnTo>
                  <a:lnTo>
                    <a:pt x="179626" y="329780"/>
                  </a:lnTo>
                  <a:lnTo>
                    <a:pt x="171577" y="332442"/>
                  </a:lnTo>
                  <a:lnTo>
                    <a:pt x="168914" y="335104"/>
                  </a:lnTo>
                  <a:lnTo>
                    <a:pt x="160865" y="335104"/>
                  </a:lnTo>
                  <a:lnTo>
                    <a:pt x="155477" y="337829"/>
                  </a:lnTo>
                  <a:lnTo>
                    <a:pt x="150153" y="340491"/>
                  </a:lnTo>
                  <a:lnTo>
                    <a:pt x="144766" y="340491"/>
                  </a:lnTo>
                  <a:lnTo>
                    <a:pt x="139378" y="343153"/>
                  </a:lnTo>
                  <a:lnTo>
                    <a:pt x="136716" y="343153"/>
                  </a:lnTo>
                  <a:lnTo>
                    <a:pt x="131329" y="345879"/>
                  </a:lnTo>
                  <a:lnTo>
                    <a:pt x="128667" y="348541"/>
                  </a:lnTo>
                  <a:lnTo>
                    <a:pt x="126005" y="348541"/>
                  </a:lnTo>
                  <a:lnTo>
                    <a:pt x="123342" y="348541"/>
                  </a:lnTo>
                  <a:lnTo>
                    <a:pt x="120617" y="351203"/>
                  </a:lnTo>
                  <a:lnTo>
                    <a:pt x="117955" y="351203"/>
                  </a:lnTo>
                  <a:lnTo>
                    <a:pt x="115293" y="353929"/>
                  </a:lnTo>
                  <a:lnTo>
                    <a:pt x="109905" y="356591"/>
                  </a:lnTo>
                  <a:lnTo>
                    <a:pt x="107243" y="359253"/>
                  </a:lnTo>
                  <a:lnTo>
                    <a:pt x="104518" y="364640"/>
                  </a:lnTo>
                  <a:lnTo>
                    <a:pt x="99194" y="367302"/>
                  </a:lnTo>
                  <a:lnTo>
                    <a:pt x="96468" y="369964"/>
                  </a:lnTo>
                  <a:lnTo>
                    <a:pt x="93806" y="372690"/>
                  </a:lnTo>
                  <a:lnTo>
                    <a:pt x="91144" y="375352"/>
                  </a:lnTo>
                  <a:lnTo>
                    <a:pt x="88482" y="378014"/>
                  </a:lnTo>
                  <a:lnTo>
                    <a:pt x="85756" y="378014"/>
                  </a:lnTo>
                  <a:lnTo>
                    <a:pt x="83095" y="380739"/>
                  </a:lnTo>
                  <a:lnTo>
                    <a:pt x="80433" y="383401"/>
                  </a:lnTo>
                  <a:lnTo>
                    <a:pt x="75045" y="380739"/>
                  </a:lnTo>
                  <a:lnTo>
                    <a:pt x="72383" y="378014"/>
                  </a:lnTo>
                  <a:lnTo>
                    <a:pt x="69657" y="378014"/>
                  </a:lnTo>
                  <a:lnTo>
                    <a:pt x="66995" y="375352"/>
                  </a:lnTo>
                  <a:lnTo>
                    <a:pt x="66995" y="372690"/>
                  </a:lnTo>
                  <a:lnTo>
                    <a:pt x="66995" y="369964"/>
                  </a:lnTo>
                  <a:lnTo>
                    <a:pt x="66995" y="367302"/>
                  </a:lnTo>
                  <a:lnTo>
                    <a:pt x="66995" y="364640"/>
                  </a:lnTo>
                  <a:lnTo>
                    <a:pt x="66995" y="361915"/>
                  </a:lnTo>
                  <a:lnTo>
                    <a:pt x="66995" y="359253"/>
                  </a:lnTo>
                  <a:lnTo>
                    <a:pt x="66995" y="356591"/>
                  </a:lnTo>
                  <a:lnTo>
                    <a:pt x="64333" y="356591"/>
                  </a:lnTo>
                  <a:lnTo>
                    <a:pt x="64333" y="353929"/>
                  </a:lnTo>
                  <a:lnTo>
                    <a:pt x="64333" y="351203"/>
                  </a:lnTo>
                  <a:lnTo>
                    <a:pt x="61671" y="351203"/>
                  </a:lnTo>
                  <a:lnTo>
                    <a:pt x="58946" y="348541"/>
                  </a:lnTo>
                  <a:lnTo>
                    <a:pt x="56284" y="348541"/>
                  </a:lnTo>
                  <a:lnTo>
                    <a:pt x="56284" y="345879"/>
                  </a:lnTo>
                  <a:lnTo>
                    <a:pt x="53621" y="343153"/>
                  </a:lnTo>
                  <a:lnTo>
                    <a:pt x="50896" y="340491"/>
                  </a:lnTo>
                  <a:lnTo>
                    <a:pt x="50896" y="337829"/>
                  </a:lnTo>
                  <a:lnTo>
                    <a:pt x="48234" y="335104"/>
                  </a:lnTo>
                  <a:lnTo>
                    <a:pt x="48234" y="332442"/>
                  </a:lnTo>
                  <a:lnTo>
                    <a:pt x="45572" y="329780"/>
                  </a:lnTo>
                  <a:lnTo>
                    <a:pt x="42847" y="327118"/>
                  </a:lnTo>
                  <a:lnTo>
                    <a:pt x="40184" y="327118"/>
                  </a:lnTo>
                  <a:lnTo>
                    <a:pt x="34860" y="321730"/>
                  </a:lnTo>
                  <a:lnTo>
                    <a:pt x="32135" y="321730"/>
                  </a:lnTo>
                  <a:lnTo>
                    <a:pt x="32135" y="319068"/>
                  </a:lnTo>
                  <a:lnTo>
                    <a:pt x="29473" y="316343"/>
                  </a:lnTo>
                  <a:lnTo>
                    <a:pt x="29473" y="313681"/>
                  </a:lnTo>
                  <a:lnTo>
                    <a:pt x="29473" y="311019"/>
                  </a:lnTo>
                  <a:lnTo>
                    <a:pt x="29473" y="308293"/>
                  </a:lnTo>
                  <a:lnTo>
                    <a:pt x="32135" y="305631"/>
                  </a:lnTo>
                  <a:lnTo>
                    <a:pt x="32135" y="302969"/>
                  </a:lnTo>
                  <a:lnTo>
                    <a:pt x="32135" y="300307"/>
                  </a:lnTo>
                  <a:lnTo>
                    <a:pt x="32135" y="297581"/>
                  </a:lnTo>
                  <a:lnTo>
                    <a:pt x="34860" y="292257"/>
                  </a:lnTo>
                  <a:lnTo>
                    <a:pt x="34860" y="289532"/>
                  </a:lnTo>
                  <a:lnTo>
                    <a:pt x="34860" y="286870"/>
                  </a:lnTo>
                  <a:lnTo>
                    <a:pt x="34860" y="284208"/>
                  </a:lnTo>
                  <a:lnTo>
                    <a:pt x="32135" y="284208"/>
                  </a:lnTo>
                  <a:lnTo>
                    <a:pt x="29473" y="281482"/>
                  </a:lnTo>
                  <a:lnTo>
                    <a:pt x="26811" y="284208"/>
                  </a:lnTo>
                  <a:lnTo>
                    <a:pt x="24085" y="284208"/>
                  </a:lnTo>
                  <a:lnTo>
                    <a:pt x="21423" y="284208"/>
                  </a:lnTo>
                  <a:lnTo>
                    <a:pt x="21423" y="281482"/>
                  </a:lnTo>
                  <a:lnTo>
                    <a:pt x="18761" y="281482"/>
                  </a:lnTo>
                  <a:lnTo>
                    <a:pt x="16036" y="281482"/>
                  </a:lnTo>
                  <a:lnTo>
                    <a:pt x="13374" y="281482"/>
                  </a:lnTo>
                  <a:lnTo>
                    <a:pt x="10712" y="278820"/>
                  </a:lnTo>
                  <a:lnTo>
                    <a:pt x="8049" y="278820"/>
                  </a:lnTo>
                  <a:lnTo>
                    <a:pt x="8049" y="276158"/>
                  </a:lnTo>
                  <a:lnTo>
                    <a:pt x="8049" y="273433"/>
                  </a:lnTo>
                  <a:lnTo>
                    <a:pt x="10712" y="270771"/>
                  </a:lnTo>
                  <a:lnTo>
                    <a:pt x="10712" y="265446"/>
                  </a:lnTo>
                  <a:lnTo>
                    <a:pt x="10712" y="260059"/>
                  </a:lnTo>
                  <a:lnTo>
                    <a:pt x="10712" y="257397"/>
                  </a:lnTo>
                  <a:lnTo>
                    <a:pt x="10712" y="252009"/>
                  </a:lnTo>
                  <a:lnTo>
                    <a:pt x="10712" y="249347"/>
                  </a:lnTo>
                  <a:lnTo>
                    <a:pt x="10712" y="243960"/>
                  </a:lnTo>
                  <a:lnTo>
                    <a:pt x="10712" y="233248"/>
                  </a:lnTo>
                  <a:lnTo>
                    <a:pt x="10712" y="225198"/>
                  </a:lnTo>
                  <a:lnTo>
                    <a:pt x="10712" y="219811"/>
                  </a:lnTo>
                  <a:lnTo>
                    <a:pt x="10712" y="209099"/>
                  </a:lnTo>
                  <a:lnTo>
                    <a:pt x="10712" y="206437"/>
                  </a:lnTo>
                  <a:lnTo>
                    <a:pt x="10712" y="203775"/>
                  </a:lnTo>
                  <a:lnTo>
                    <a:pt x="10712" y="201050"/>
                  </a:lnTo>
                  <a:lnTo>
                    <a:pt x="13374" y="198388"/>
                  </a:lnTo>
                  <a:lnTo>
                    <a:pt x="16036" y="198388"/>
                  </a:lnTo>
                  <a:lnTo>
                    <a:pt x="18761" y="198388"/>
                  </a:lnTo>
                  <a:lnTo>
                    <a:pt x="21423" y="198388"/>
                  </a:lnTo>
                  <a:lnTo>
                    <a:pt x="21423" y="195726"/>
                  </a:lnTo>
                  <a:lnTo>
                    <a:pt x="18761" y="193000"/>
                  </a:lnTo>
                  <a:lnTo>
                    <a:pt x="18761" y="190338"/>
                  </a:lnTo>
                  <a:lnTo>
                    <a:pt x="18761" y="187676"/>
                  </a:lnTo>
                  <a:lnTo>
                    <a:pt x="16036" y="184950"/>
                  </a:lnTo>
                  <a:lnTo>
                    <a:pt x="16036" y="182288"/>
                  </a:lnTo>
                  <a:lnTo>
                    <a:pt x="13374" y="179626"/>
                  </a:lnTo>
                  <a:lnTo>
                    <a:pt x="13374" y="176964"/>
                  </a:lnTo>
                  <a:lnTo>
                    <a:pt x="10712" y="174239"/>
                  </a:lnTo>
                  <a:lnTo>
                    <a:pt x="8049" y="171577"/>
                  </a:lnTo>
                  <a:lnTo>
                    <a:pt x="5324" y="168915"/>
                  </a:lnTo>
                  <a:lnTo>
                    <a:pt x="0" y="166189"/>
                  </a:lnTo>
                  <a:lnTo>
                    <a:pt x="0" y="163527"/>
                  </a:lnTo>
                  <a:lnTo>
                    <a:pt x="0" y="160865"/>
                  </a:lnTo>
                  <a:lnTo>
                    <a:pt x="2662" y="160865"/>
                  </a:lnTo>
                  <a:lnTo>
                    <a:pt x="5324" y="158140"/>
                  </a:lnTo>
                  <a:lnTo>
                    <a:pt x="8049" y="155478"/>
                  </a:lnTo>
                  <a:lnTo>
                    <a:pt x="16036" y="147428"/>
                  </a:lnTo>
                  <a:lnTo>
                    <a:pt x="18761" y="147428"/>
                  </a:lnTo>
                  <a:lnTo>
                    <a:pt x="21423" y="147428"/>
                  </a:lnTo>
                  <a:lnTo>
                    <a:pt x="21423" y="144766"/>
                  </a:lnTo>
                  <a:lnTo>
                    <a:pt x="21423" y="142104"/>
                  </a:lnTo>
                  <a:lnTo>
                    <a:pt x="21423" y="139378"/>
                  </a:lnTo>
                  <a:lnTo>
                    <a:pt x="21423" y="136716"/>
                  </a:lnTo>
                  <a:lnTo>
                    <a:pt x="21423" y="134054"/>
                  </a:lnTo>
                  <a:lnTo>
                    <a:pt x="24085" y="131329"/>
                  </a:lnTo>
                  <a:lnTo>
                    <a:pt x="24085" y="128667"/>
                  </a:lnTo>
                  <a:lnTo>
                    <a:pt x="24085" y="126005"/>
                  </a:lnTo>
                  <a:lnTo>
                    <a:pt x="24085" y="120617"/>
                  </a:lnTo>
                  <a:lnTo>
                    <a:pt x="24085" y="117955"/>
                  </a:lnTo>
                  <a:lnTo>
                    <a:pt x="24085" y="115293"/>
                  </a:lnTo>
                  <a:lnTo>
                    <a:pt x="24085" y="109905"/>
                  </a:lnTo>
                  <a:lnTo>
                    <a:pt x="24085" y="107243"/>
                  </a:lnTo>
                  <a:lnTo>
                    <a:pt x="24085" y="104518"/>
                  </a:lnTo>
                  <a:lnTo>
                    <a:pt x="24085" y="101856"/>
                  </a:lnTo>
                  <a:lnTo>
                    <a:pt x="24085" y="99194"/>
                  </a:lnTo>
                  <a:lnTo>
                    <a:pt x="26811" y="99194"/>
                  </a:lnTo>
                  <a:lnTo>
                    <a:pt x="29473" y="96468"/>
                  </a:lnTo>
                  <a:lnTo>
                    <a:pt x="32135" y="96468"/>
                  </a:lnTo>
                  <a:lnTo>
                    <a:pt x="34860" y="96468"/>
                  </a:lnTo>
                  <a:lnTo>
                    <a:pt x="37522" y="93806"/>
                  </a:lnTo>
                  <a:lnTo>
                    <a:pt x="40184" y="93806"/>
                  </a:lnTo>
                  <a:lnTo>
                    <a:pt x="42847" y="93806"/>
                  </a:lnTo>
                  <a:lnTo>
                    <a:pt x="42847" y="91144"/>
                  </a:lnTo>
                  <a:lnTo>
                    <a:pt x="45572" y="91144"/>
                  </a:lnTo>
                  <a:lnTo>
                    <a:pt x="48234" y="91144"/>
                  </a:lnTo>
                  <a:lnTo>
                    <a:pt x="50896" y="93806"/>
                  </a:lnTo>
                  <a:lnTo>
                    <a:pt x="53621" y="93806"/>
                  </a:lnTo>
                  <a:lnTo>
                    <a:pt x="53621" y="96468"/>
                  </a:lnTo>
                  <a:lnTo>
                    <a:pt x="56284" y="99194"/>
                  </a:lnTo>
                  <a:lnTo>
                    <a:pt x="58946" y="99194"/>
                  </a:lnTo>
                  <a:lnTo>
                    <a:pt x="61671" y="99194"/>
                  </a:lnTo>
                  <a:lnTo>
                    <a:pt x="64333" y="99194"/>
                  </a:lnTo>
                  <a:lnTo>
                    <a:pt x="66995" y="99194"/>
                  </a:lnTo>
                  <a:lnTo>
                    <a:pt x="69657" y="99194"/>
                  </a:lnTo>
                  <a:lnTo>
                    <a:pt x="69657" y="96468"/>
                  </a:lnTo>
                  <a:lnTo>
                    <a:pt x="72383" y="96468"/>
                  </a:lnTo>
                  <a:lnTo>
                    <a:pt x="75045" y="96468"/>
                  </a:lnTo>
                  <a:lnTo>
                    <a:pt x="75045" y="93806"/>
                  </a:lnTo>
                  <a:lnTo>
                    <a:pt x="80433" y="93806"/>
                  </a:lnTo>
                  <a:lnTo>
                    <a:pt x="80433" y="91144"/>
                  </a:lnTo>
                  <a:lnTo>
                    <a:pt x="83095" y="91144"/>
                  </a:lnTo>
                  <a:lnTo>
                    <a:pt x="85756" y="88482"/>
                  </a:lnTo>
                  <a:lnTo>
                    <a:pt x="88482" y="85757"/>
                  </a:lnTo>
                  <a:lnTo>
                    <a:pt x="88482" y="83095"/>
                  </a:lnTo>
                  <a:lnTo>
                    <a:pt x="91144" y="80433"/>
                  </a:lnTo>
                  <a:lnTo>
                    <a:pt x="91144" y="77707"/>
                  </a:lnTo>
                  <a:lnTo>
                    <a:pt x="93806" y="77707"/>
                  </a:lnTo>
                  <a:lnTo>
                    <a:pt x="93806" y="75045"/>
                  </a:lnTo>
                  <a:lnTo>
                    <a:pt x="96468" y="75045"/>
                  </a:lnTo>
                  <a:lnTo>
                    <a:pt x="99194" y="75045"/>
                  </a:lnTo>
                  <a:lnTo>
                    <a:pt x="101856" y="75045"/>
                  </a:lnTo>
                  <a:lnTo>
                    <a:pt x="104518" y="72383"/>
                  </a:lnTo>
                  <a:lnTo>
                    <a:pt x="104518" y="69657"/>
                  </a:lnTo>
                  <a:lnTo>
                    <a:pt x="107243" y="69657"/>
                  </a:lnTo>
                  <a:lnTo>
                    <a:pt x="109905" y="69657"/>
                  </a:lnTo>
                  <a:lnTo>
                    <a:pt x="109905" y="66995"/>
                  </a:lnTo>
                  <a:lnTo>
                    <a:pt x="112568" y="66995"/>
                  </a:lnTo>
                  <a:lnTo>
                    <a:pt x="115293" y="66995"/>
                  </a:lnTo>
                  <a:lnTo>
                    <a:pt x="117955" y="64333"/>
                  </a:lnTo>
                  <a:lnTo>
                    <a:pt x="123342" y="64333"/>
                  </a:lnTo>
                  <a:lnTo>
                    <a:pt x="126005" y="61671"/>
                  </a:lnTo>
                  <a:lnTo>
                    <a:pt x="128667" y="61671"/>
                  </a:lnTo>
                  <a:lnTo>
                    <a:pt x="131329" y="61671"/>
                  </a:lnTo>
                  <a:lnTo>
                    <a:pt x="134054" y="58946"/>
                  </a:lnTo>
                  <a:lnTo>
                    <a:pt x="136716" y="56284"/>
                  </a:lnTo>
                  <a:lnTo>
                    <a:pt x="139378" y="56284"/>
                  </a:lnTo>
                  <a:lnTo>
                    <a:pt x="139378" y="53622"/>
                  </a:lnTo>
                  <a:lnTo>
                    <a:pt x="142104" y="53622"/>
                  </a:lnTo>
                  <a:lnTo>
                    <a:pt x="144766" y="53622"/>
                  </a:lnTo>
                  <a:lnTo>
                    <a:pt x="150153" y="53622"/>
                  </a:lnTo>
                  <a:lnTo>
                    <a:pt x="152815" y="53622"/>
                  </a:lnTo>
                  <a:lnTo>
                    <a:pt x="155477" y="53622"/>
                  </a:lnTo>
                  <a:lnTo>
                    <a:pt x="158140" y="53622"/>
                  </a:lnTo>
                  <a:lnTo>
                    <a:pt x="160865" y="53622"/>
                  </a:lnTo>
                  <a:lnTo>
                    <a:pt x="160865" y="50896"/>
                  </a:lnTo>
                  <a:lnTo>
                    <a:pt x="163527" y="50896"/>
                  </a:lnTo>
                  <a:lnTo>
                    <a:pt x="163527" y="48234"/>
                  </a:lnTo>
                  <a:lnTo>
                    <a:pt x="163527" y="45572"/>
                  </a:lnTo>
                  <a:lnTo>
                    <a:pt x="166189" y="45572"/>
                  </a:lnTo>
                  <a:lnTo>
                    <a:pt x="166189" y="42847"/>
                  </a:lnTo>
                  <a:lnTo>
                    <a:pt x="168914" y="42847"/>
                  </a:lnTo>
                  <a:lnTo>
                    <a:pt x="168914" y="40185"/>
                  </a:lnTo>
                  <a:lnTo>
                    <a:pt x="171577" y="40185"/>
                  </a:lnTo>
                  <a:lnTo>
                    <a:pt x="174239" y="40185"/>
                  </a:lnTo>
                  <a:lnTo>
                    <a:pt x="176964" y="37522"/>
                  </a:lnTo>
                  <a:lnTo>
                    <a:pt x="182288" y="34797"/>
                  </a:lnTo>
                  <a:lnTo>
                    <a:pt x="184950" y="34797"/>
                  </a:lnTo>
                  <a:lnTo>
                    <a:pt x="187676" y="32135"/>
                  </a:lnTo>
                  <a:lnTo>
                    <a:pt x="193000" y="29473"/>
                  </a:lnTo>
                  <a:lnTo>
                    <a:pt x="195726" y="29473"/>
                  </a:lnTo>
                  <a:lnTo>
                    <a:pt x="198388" y="26811"/>
                  </a:lnTo>
                  <a:lnTo>
                    <a:pt x="201050" y="24085"/>
                  </a:lnTo>
                  <a:lnTo>
                    <a:pt x="201050" y="21423"/>
                  </a:lnTo>
                  <a:lnTo>
                    <a:pt x="203775" y="21423"/>
                  </a:lnTo>
                  <a:lnTo>
                    <a:pt x="203775" y="24085"/>
                  </a:lnTo>
                  <a:lnTo>
                    <a:pt x="206437" y="24085"/>
                  </a:lnTo>
                  <a:lnTo>
                    <a:pt x="209099" y="24085"/>
                  </a:lnTo>
                  <a:lnTo>
                    <a:pt x="211761" y="24085"/>
                  </a:lnTo>
                  <a:lnTo>
                    <a:pt x="211761" y="21423"/>
                  </a:lnTo>
                  <a:lnTo>
                    <a:pt x="214487" y="21423"/>
                  </a:lnTo>
                  <a:lnTo>
                    <a:pt x="217149" y="21423"/>
                  </a:lnTo>
                  <a:lnTo>
                    <a:pt x="217149" y="24085"/>
                  </a:lnTo>
                  <a:lnTo>
                    <a:pt x="219811" y="24085"/>
                  </a:lnTo>
                  <a:lnTo>
                    <a:pt x="219811" y="26811"/>
                  </a:lnTo>
                  <a:lnTo>
                    <a:pt x="222536" y="26811"/>
                  </a:lnTo>
                  <a:lnTo>
                    <a:pt x="222536" y="29473"/>
                  </a:lnTo>
                  <a:lnTo>
                    <a:pt x="225198" y="29473"/>
                  </a:lnTo>
                  <a:lnTo>
                    <a:pt x="225198" y="26811"/>
                  </a:lnTo>
                  <a:lnTo>
                    <a:pt x="227861" y="26811"/>
                  </a:lnTo>
                  <a:lnTo>
                    <a:pt x="227861" y="24085"/>
                  </a:lnTo>
                  <a:lnTo>
                    <a:pt x="230586" y="24085"/>
                  </a:lnTo>
                  <a:lnTo>
                    <a:pt x="233248" y="24085"/>
                  </a:lnTo>
                  <a:lnTo>
                    <a:pt x="233248" y="21423"/>
                  </a:lnTo>
                  <a:lnTo>
                    <a:pt x="235910" y="21423"/>
                  </a:lnTo>
                  <a:lnTo>
                    <a:pt x="235910" y="18761"/>
                  </a:lnTo>
                  <a:lnTo>
                    <a:pt x="238635" y="18761"/>
                  </a:lnTo>
                  <a:lnTo>
                    <a:pt x="238635" y="16036"/>
                  </a:lnTo>
                  <a:lnTo>
                    <a:pt x="241298" y="16036"/>
                  </a:lnTo>
                  <a:lnTo>
                    <a:pt x="243960" y="16036"/>
                  </a:lnTo>
                  <a:lnTo>
                    <a:pt x="246622" y="16036"/>
                  </a:lnTo>
                  <a:lnTo>
                    <a:pt x="249347" y="16036"/>
                  </a:lnTo>
                  <a:lnTo>
                    <a:pt x="252009" y="16036"/>
                  </a:lnTo>
                  <a:lnTo>
                    <a:pt x="254671" y="16036"/>
                  </a:lnTo>
                  <a:lnTo>
                    <a:pt x="254671" y="13374"/>
                  </a:lnTo>
                  <a:lnTo>
                    <a:pt x="257397" y="13374"/>
                  </a:lnTo>
                  <a:lnTo>
                    <a:pt x="260059" y="13374"/>
                  </a:lnTo>
                  <a:lnTo>
                    <a:pt x="260059" y="10712"/>
                  </a:lnTo>
                  <a:lnTo>
                    <a:pt x="262721" y="10712"/>
                  </a:lnTo>
                  <a:lnTo>
                    <a:pt x="262721" y="7986"/>
                  </a:lnTo>
                  <a:lnTo>
                    <a:pt x="262721" y="5324"/>
                  </a:lnTo>
                  <a:lnTo>
                    <a:pt x="260059" y="5324"/>
                  </a:lnTo>
                  <a:lnTo>
                    <a:pt x="260059" y="2662"/>
                  </a:lnTo>
                  <a:lnTo>
                    <a:pt x="260059" y="0"/>
                  </a:lnTo>
                  <a:lnTo>
                    <a:pt x="262721" y="0"/>
                  </a:lnTo>
                  <a:lnTo>
                    <a:pt x="265446" y="0"/>
                  </a:lnTo>
                  <a:lnTo>
                    <a:pt x="265446" y="2662"/>
                  </a:lnTo>
                  <a:lnTo>
                    <a:pt x="268108" y="2662"/>
                  </a:lnTo>
                  <a:lnTo>
                    <a:pt x="270770" y="2662"/>
                  </a:lnTo>
                  <a:lnTo>
                    <a:pt x="273433" y="2662"/>
                  </a:lnTo>
                  <a:lnTo>
                    <a:pt x="276158" y="2662"/>
                  </a:lnTo>
                  <a:lnTo>
                    <a:pt x="278820" y="5324"/>
                  </a:lnTo>
                  <a:lnTo>
                    <a:pt x="281482" y="5324"/>
                  </a:lnTo>
                  <a:lnTo>
                    <a:pt x="281482" y="7986"/>
                  </a:lnTo>
                  <a:lnTo>
                    <a:pt x="284207" y="7986"/>
                  </a:lnTo>
                  <a:lnTo>
                    <a:pt x="284207" y="5324"/>
                  </a:lnTo>
                  <a:lnTo>
                    <a:pt x="286870" y="5324"/>
                  </a:lnTo>
                  <a:lnTo>
                    <a:pt x="289532" y="7986"/>
                  </a:lnTo>
                  <a:lnTo>
                    <a:pt x="292257" y="7986"/>
                  </a:lnTo>
                  <a:lnTo>
                    <a:pt x="294919" y="7986"/>
                  </a:lnTo>
                  <a:lnTo>
                    <a:pt x="294919" y="10712"/>
                  </a:lnTo>
                  <a:lnTo>
                    <a:pt x="297582" y="10712"/>
                  </a:lnTo>
                  <a:lnTo>
                    <a:pt x="300243" y="10712"/>
                  </a:lnTo>
                  <a:lnTo>
                    <a:pt x="302969" y="10712"/>
                  </a:lnTo>
                  <a:lnTo>
                    <a:pt x="305631" y="10712"/>
                  </a:lnTo>
                  <a:lnTo>
                    <a:pt x="308293" y="10712"/>
                  </a:lnTo>
                  <a:lnTo>
                    <a:pt x="311019" y="13374"/>
                  </a:lnTo>
                  <a:lnTo>
                    <a:pt x="311019" y="16036"/>
                  </a:lnTo>
                  <a:lnTo>
                    <a:pt x="313681" y="16036"/>
                  </a:lnTo>
                  <a:lnTo>
                    <a:pt x="313681" y="18761"/>
                  </a:lnTo>
                  <a:lnTo>
                    <a:pt x="313681" y="21423"/>
                  </a:lnTo>
                  <a:lnTo>
                    <a:pt x="316343" y="21423"/>
                  </a:lnTo>
                  <a:lnTo>
                    <a:pt x="316343" y="24085"/>
                  </a:lnTo>
                  <a:lnTo>
                    <a:pt x="316343" y="26811"/>
                  </a:lnTo>
                  <a:lnTo>
                    <a:pt x="319068" y="26811"/>
                  </a:lnTo>
                  <a:lnTo>
                    <a:pt x="316343" y="29473"/>
                  </a:lnTo>
                  <a:lnTo>
                    <a:pt x="319068" y="29473"/>
                  </a:lnTo>
                  <a:lnTo>
                    <a:pt x="319068" y="32135"/>
                  </a:lnTo>
                  <a:lnTo>
                    <a:pt x="321730" y="32135"/>
                  </a:lnTo>
                  <a:lnTo>
                    <a:pt x="324392" y="34797"/>
                  </a:lnTo>
                  <a:lnTo>
                    <a:pt x="327054" y="34797"/>
                  </a:lnTo>
                  <a:lnTo>
                    <a:pt x="327054" y="37522"/>
                  </a:lnTo>
                  <a:lnTo>
                    <a:pt x="327054" y="40185"/>
                  </a:lnTo>
                  <a:lnTo>
                    <a:pt x="324392" y="42847"/>
                  </a:lnTo>
                  <a:lnTo>
                    <a:pt x="324392" y="45572"/>
                  </a:lnTo>
                  <a:lnTo>
                    <a:pt x="327054" y="45572"/>
                  </a:lnTo>
                  <a:lnTo>
                    <a:pt x="327054" y="42847"/>
                  </a:lnTo>
                  <a:lnTo>
                    <a:pt x="329780" y="42847"/>
                  </a:lnTo>
                  <a:lnTo>
                    <a:pt x="329780" y="45572"/>
                  </a:lnTo>
                  <a:lnTo>
                    <a:pt x="329780" y="48234"/>
                  </a:lnTo>
                  <a:lnTo>
                    <a:pt x="329780" y="50896"/>
                  </a:lnTo>
                  <a:lnTo>
                    <a:pt x="332442" y="48234"/>
                  </a:lnTo>
                  <a:lnTo>
                    <a:pt x="335104" y="48234"/>
                  </a:lnTo>
                  <a:lnTo>
                    <a:pt x="337829" y="48234"/>
                  </a:lnTo>
                  <a:lnTo>
                    <a:pt x="340491" y="48234"/>
                  </a:lnTo>
                  <a:lnTo>
                    <a:pt x="343154" y="48234"/>
                  </a:lnTo>
                  <a:lnTo>
                    <a:pt x="343154" y="50896"/>
                  </a:lnTo>
                  <a:lnTo>
                    <a:pt x="343154" y="53622"/>
                  </a:lnTo>
                  <a:lnTo>
                    <a:pt x="345879" y="53622"/>
                  </a:lnTo>
                  <a:lnTo>
                    <a:pt x="348541" y="53622"/>
                  </a:lnTo>
                  <a:lnTo>
                    <a:pt x="351203" y="53622"/>
                  </a:lnTo>
                  <a:lnTo>
                    <a:pt x="351203" y="50896"/>
                  </a:lnTo>
                  <a:lnTo>
                    <a:pt x="353928" y="48234"/>
                  </a:lnTo>
                  <a:lnTo>
                    <a:pt x="356591" y="50896"/>
                  </a:lnTo>
                  <a:lnTo>
                    <a:pt x="356591" y="53622"/>
                  </a:lnTo>
                  <a:lnTo>
                    <a:pt x="359253" y="53622"/>
                  </a:lnTo>
                  <a:lnTo>
                    <a:pt x="361915" y="56284"/>
                  </a:lnTo>
                  <a:lnTo>
                    <a:pt x="364640" y="58946"/>
                  </a:lnTo>
                  <a:lnTo>
                    <a:pt x="367302" y="58946"/>
                  </a:lnTo>
                  <a:lnTo>
                    <a:pt x="367302" y="64333"/>
                  </a:lnTo>
                  <a:lnTo>
                    <a:pt x="367302" y="66995"/>
                  </a:lnTo>
                  <a:lnTo>
                    <a:pt x="369964" y="66995"/>
                  </a:lnTo>
                  <a:lnTo>
                    <a:pt x="369964" y="69657"/>
                  </a:lnTo>
                  <a:lnTo>
                    <a:pt x="369964" y="72383"/>
                  </a:lnTo>
                  <a:lnTo>
                    <a:pt x="369964" y="75045"/>
                  </a:lnTo>
                  <a:lnTo>
                    <a:pt x="369964" y="77707"/>
                  </a:lnTo>
                  <a:lnTo>
                    <a:pt x="372690" y="77707"/>
                  </a:lnTo>
                  <a:lnTo>
                    <a:pt x="375352" y="80433"/>
                  </a:lnTo>
                  <a:lnTo>
                    <a:pt x="375352" y="83095"/>
                  </a:lnTo>
                  <a:lnTo>
                    <a:pt x="375352" y="85757"/>
                  </a:lnTo>
                  <a:lnTo>
                    <a:pt x="375352" y="88482"/>
                  </a:lnTo>
                  <a:lnTo>
                    <a:pt x="375352" y="91144"/>
                  </a:lnTo>
                  <a:lnTo>
                    <a:pt x="375352" y="93806"/>
                  </a:lnTo>
                  <a:lnTo>
                    <a:pt x="375352" y="96468"/>
                  </a:lnTo>
                  <a:lnTo>
                    <a:pt x="378014" y="96468"/>
                  </a:lnTo>
                  <a:lnTo>
                    <a:pt x="378014" y="99194"/>
                  </a:lnTo>
                  <a:lnTo>
                    <a:pt x="380739" y="101856"/>
                  </a:lnTo>
                  <a:lnTo>
                    <a:pt x="380739" y="104518"/>
                  </a:lnTo>
                  <a:lnTo>
                    <a:pt x="383401" y="104518"/>
                  </a:lnTo>
                  <a:lnTo>
                    <a:pt x="383401" y="107243"/>
                  </a:lnTo>
                  <a:lnTo>
                    <a:pt x="383401" y="109905"/>
                  </a:lnTo>
                  <a:lnTo>
                    <a:pt x="383401" y="112568"/>
                  </a:lnTo>
                  <a:lnTo>
                    <a:pt x="383401" y="115293"/>
                  </a:lnTo>
                  <a:lnTo>
                    <a:pt x="383401" y="11529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6" name="Freeform: Shape 255">
              <a:extLst>
                <a:ext uri="{FF2B5EF4-FFF2-40B4-BE49-F238E27FC236}">
                  <a16:creationId xmlns:a16="http://schemas.microsoft.com/office/drawing/2014/main" id="{D7B9858C-E72C-FC5C-09E4-77C363EFEDC0}"/>
                </a:ext>
              </a:extLst>
            </p:cNvPr>
            <p:cNvSpPr/>
            <p:nvPr/>
          </p:nvSpPr>
          <p:spPr>
            <a:xfrm>
              <a:off x="5832645" y="2661373"/>
              <a:ext cx="815100" cy="868722"/>
            </a:xfrm>
            <a:custGeom>
              <a:avLst/>
              <a:gdLst>
                <a:gd name="connsiteX0" fmla="*/ 163591 w 815100"/>
                <a:gd name="connsiteY0" fmla="*/ 163527 h 868722"/>
                <a:gd name="connsiteX1" fmla="*/ 168914 w 815100"/>
                <a:gd name="connsiteY1" fmla="*/ 166253 h 868722"/>
                <a:gd name="connsiteX2" fmla="*/ 171640 w 815100"/>
                <a:gd name="connsiteY2" fmla="*/ 166253 h 868722"/>
                <a:gd name="connsiteX3" fmla="*/ 176964 w 815100"/>
                <a:gd name="connsiteY3" fmla="*/ 168915 h 868722"/>
                <a:gd name="connsiteX4" fmla="*/ 179690 w 815100"/>
                <a:gd name="connsiteY4" fmla="*/ 171577 h 868722"/>
                <a:gd name="connsiteX5" fmla="*/ 182352 w 815100"/>
                <a:gd name="connsiteY5" fmla="*/ 171577 h 868722"/>
                <a:gd name="connsiteX6" fmla="*/ 185014 w 815100"/>
                <a:gd name="connsiteY6" fmla="*/ 174302 h 868722"/>
                <a:gd name="connsiteX7" fmla="*/ 190401 w 815100"/>
                <a:gd name="connsiteY7" fmla="*/ 176964 h 868722"/>
                <a:gd name="connsiteX8" fmla="*/ 193063 w 815100"/>
                <a:gd name="connsiteY8" fmla="*/ 179626 h 868722"/>
                <a:gd name="connsiteX9" fmla="*/ 198451 w 815100"/>
                <a:gd name="connsiteY9" fmla="*/ 182352 h 868722"/>
                <a:gd name="connsiteX10" fmla="*/ 203775 w 815100"/>
                <a:gd name="connsiteY10" fmla="*/ 185014 h 868722"/>
                <a:gd name="connsiteX11" fmla="*/ 209163 w 815100"/>
                <a:gd name="connsiteY11" fmla="*/ 187676 h 868722"/>
                <a:gd name="connsiteX12" fmla="*/ 211825 w 815100"/>
                <a:gd name="connsiteY12" fmla="*/ 190338 h 868722"/>
                <a:gd name="connsiteX13" fmla="*/ 217212 w 815100"/>
                <a:gd name="connsiteY13" fmla="*/ 193063 h 868722"/>
                <a:gd name="connsiteX14" fmla="*/ 219874 w 815100"/>
                <a:gd name="connsiteY14" fmla="*/ 195725 h 868722"/>
                <a:gd name="connsiteX15" fmla="*/ 222536 w 815100"/>
                <a:gd name="connsiteY15" fmla="*/ 195725 h 868722"/>
                <a:gd name="connsiteX16" fmla="*/ 227924 w 815100"/>
                <a:gd name="connsiteY16" fmla="*/ 198388 h 868722"/>
                <a:gd name="connsiteX17" fmla="*/ 230586 w 815100"/>
                <a:gd name="connsiteY17" fmla="*/ 201113 h 868722"/>
                <a:gd name="connsiteX18" fmla="*/ 235973 w 815100"/>
                <a:gd name="connsiteY18" fmla="*/ 203775 h 868722"/>
                <a:gd name="connsiteX19" fmla="*/ 241361 w 815100"/>
                <a:gd name="connsiteY19" fmla="*/ 206437 h 868722"/>
                <a:gd name="connsiteX20" fmla="*/ 244023 w 815100"/>
                <a:gd name="connsiteY20" fmla="*/ 209163 h 868722"/>
                <a:gd name="connsiteX21" fmla="*/ 246685 w 815100"/>
                <a:gd name="connsiteY21" fmla="*/ 211825 h 868722"/>
                <a:gd name="connsiteX22" fmla="*/ 252072 w 815100"/>
                <a:gd name="connsiteY22" fmla="*/ 214487 h 868722"/>
                <a:gd name="connsiteX23" fmla="*/ 254735 w 815100"/>
                <a:gd name="connsiteY23" fmla="*/ 217149 h 868722"/>
                <a:gd name="connsiteX24" fmla="*/ 257397 w 815100"/>
                <a:gd name="connsiteY24" fmla="*/ 217149 h 868722"/>
                <a:gd name="connsiteX25" fmla="*/ 260122 w 815100"/>
                <a:gd name="connsiteY25" fmla="*/ 219874 h 868722"/>
                <a:gd name="connsiteX26" fmla="*/ 262784 w 815100"/>
                <a:gd name="connsiteY26" fmla="*/ 219874 h 868722"/>
                <a:gd name="connsiteX27" fmla="*/ 265446 w 815100"/>
                <a:gd name="connsiteY27" fmla="*/ 219874 h 868722"/>
                <a:gd name="connsiteX28" fmla="*/ 268172 w 815100"/>
                <a:gd name="connsiteY28" fmla="*/ 219874 h 868722"/>
                <a:gd name="connsiteX29" fmla="*/ 270834 w 815100"/>
                <a:gd name="connsiteY29" fmla="*/ 219874 h 868722"/>
                <a:gd name="connsiteX30" fmla="*/ 273496 w 815100"/>
                <a:gd name="connsiteY30" fmla="*/ 219874 h 868722"/>
                <a:gd name="connsiteX31" fmla="*/ 276158 w 815100"/>
                <a:gd name="connsiteY31" fmla="*/ 222536 h 868722"/>
                <a:gd name="connsiteX32" fmla="*/ 278884 w 815100"/>
                <a:gd name="connsiteY32" fmla="*/ 222536 h 868722"/>
                <a:gd name="connsiteX33" fmla="*/ 284207 w 815100"/>
                <a:gd name="connsiteY33" fmla="*/ 222536 h 868722"/>
                <a:gd name="connsiteX34" fmla="*/ 286933 w 815100"/>
                <a:gd name="connsiteY34" fmla="*/ 222536 h 868722"/>
                <a:gd name="connsiteX35" fmla="*/ 289595 w 815100"/>
                <a:gd name="connsiteY35" fmla="*/ 222536 h 868722"/>
                <a:gd name="connsiteX36" fmla="*/ 292257 w 815100"/>
                <a:gd name="connsiteY36" fmla="*/ 219874 h 868722"/>
                <a:gd name="connsiteX37" fmla="*/ 294983 w 815100"/>
                <a:gd name="connsiteY37" fmla="*/ 217149 h 868722"/>
                <a:gd name="connsiteX38" fmla="*/ 297645 w 815100"/>
                <a:gd name="connsiteY38" fmla="*/ 214487 h 868722"/>
                <a:gd name="connsiteX39" fmla="*/ 300307 w 815100"/>
                <a:gd name="connsiteY39" fmla="*/ 214487 h 868722"/>
                <a:gd name="connsiteX40" fmla="*/ 305694 w 815100"/>
                <a:gd name="connsiteY40" fmla="*/ 217149 h 868722"/>
                <a:gd name="connsiteX41" fmla="*/ 308356 w 815100"/>
                <a:gd name="connsiteY41" fmla="*/ 217149 h 868722"/>
                <a:gd name="connsiteX42" fmla="*/ 311019 w 815100"/>
                <a:gd name="connsiteY42" fmla="*/ 217149 h 868722"/>
                <a:gd name="connsiteX43" fmla="*/ 313744 w 815100"/>
                <a:gd name="connsiteY43" fmla="*/ 217149 h 868722"/>
                <a:gd name="connsiteX44" fmla="*/ 316406 w 815100"/>
                <a:gd name="connsiteY44" fmla="*/ 217149 h 868722"/>
                <a:gd name="connsiteX45" fmla="*/ 316406 w 815100"/>
                <a:gd name="connsiteY45" fmla="*/ 214487 h 868722"/>
                <a:gd name="connsiteX46" fmla="*/ 319068 w 815100"/>
                <a:gd name="connsiteY46" fmla="*/ 211825 h 868722"/>
                <a:gd name="connsiteX47" fmla="*/ 321793 w 815100"/>
                <a:gd name="connsiteY47" fmla="*/ 211825 h 868722"/>
                <a:gd name="connsiteX48" fmla="*/ 324456 w 815100"/>
                <a:gd name="connsiteY48" fmla="*/ 211825 h 868722"/>
                <a:gd name="connsiteX49" fmla="*/ 327118 w 815100"/>
                <a:gd name="connsiteY49" fmla="*/ 209163 h 868722"/>
                <a:gd name="connsiteX50" fmla="*/ 332505 w 815100"/>
                <a:gd name="connsiteY50" fmla="*/ 209163 h 868722"/>
                <a:gd name="connsiteX51" fmla="*/ 332505 w 815100"/>
                <a:gd name="connsiteY51" fmla="*/ 206437 h 868722"/>
                <a:gd name="connsiteX52" fmla="*/ 335167 w 815100"/>
                <a:gd name="connsiteY52" fmla="*/ 203775 h 868722"/>
                <a:gd name="connsiteX53" fmla="*/ 337829 w 815100"/>
                <a:gd name="connsiteY53" fmla="*/ 201113 h 868722"/>
                <a:gd name="connsiteX54" fmla="*/ 337829 w 815100"/>
                <a:gd name="connsiteY54" fmla="*/ 198388 h 868722"/>
                <a:gd name="connsiteX55" fmla="*/ 340555 w 815100"/>
                <a:gd name="connsiteY55" fmla="*/ 195725 h 868722"/>
                <a:gd name="connsiteX56" fmla="*/ 343217 w 815100"/>
                <a:gd name="connsiteY56" fmla="*/ 195725 h 868722"/>
                <a:gd name="connsiteX57" fmla="*/ 348604 w 815100"/>
                <a:gd name="connsiteY57" fmla="*/ 193063 h 868722"/>
                <a:gd name="connsiteX58" fmla="*/ 351266 w 815100"/>
                <a:gd name="connsiteY58" fmla="*/ 193063 h 868722"/>
                <a:gd name="connsiteX59" fmla="*/ 353928 w 815100"/>
                <a:gd name="connsiteY59" fmla="*/ 193063 h 868722"/>
                <a:gd name="connsiteX60" fmla="*/ 356654 w 815100"/>
                <a:gd name="connsiteY60" fmla="*/ 195725 h 868722"/>
                <a:gd name="connsiteX61" fmla="*/ 361978 w 815100"/>
                <a:gd name="connsiteY61" fmla="*/ 198388 h 868722"/>
                <a:gd name="connsiteX62" fmla="*/ 364640 w 815100"/>
                <a:gd name="connsiteY62" fmla="*/ 201113 h 868722"/>
                <a:gd name="connsiteX63" fmla="*/ 364640 w 815100"/>
                <a:gd name="connsiteY63" fmla="*/ 198388 h 868722"/>
                <a:gd name="connsiteX64" fmla="*/ 364640 w 815100"/>
                <a:gd name="connsiteY64" fmla="*/ 195725 h 868722"/>
                <a:gd name="connsiteX65" fmla="*/ 364640 w 815100"/>
                <a:gd name="connsiteY65" fmla="*/ 193063 h 868722"/>
                <a:gd name="connsiteX66" fmla="*/ 364640 w 815100"/>
                <a:gd name="connsiteY66" fmla="*/ 190338 h 868722"/>
                <a:gd name="connsiteX67" fmla="*/ 364640 w 815100"/>
                <a:gd name="connsiteY67" fmla="*/ 187676 h 868722"/>
                <a:gd name="connsiteX68" fmla="*/ 367365 w 815100"/>
                <a:gd name="connsiteY68" fmla="*/ 185014 h 868722"/>
                <a:gd name="connsiteX69" fmla="*/ 370028 w 815100"/>
                <a:gd name="connsiteY69" fmla="*/ 182352 h 868722"/>
                <a:gd name="connsiteX70" fmla="*/ 372690 w 815100"/>
                <a:gd name="connsiteY70" fmla="*/ 182352 h 868722"/>
                <a:gd name="connsiteX71" fmla="*/ 375415 w 815100"/>
                <a:gd name="connsiteY71" fmla="*/ 182352 h 868722"/>
                <a:gd name="connsiteX72" fmla="*/ 380739 w 815100"/>
                <a:gd name="connsiteY72" fmla="*/ 182352 h 868722"/>
                <a:gd name="connsiteX73" fmla="*/ 383465 w 815100"/>
                <a:gd name="connsiteY73" fmla="*/ 182352 h 868722"/>
                <a:gd name="connsiteX74" fmla="*/ 383465 w 815100"/>
                <a:gd name="connsiteY74" fmla="*/ 185014 h 868722"/>
                <a:gd name="connsiteX75" fmla="*/ 388789 w 815100"/>
                <a:gd name="connsiteY75" fmla="*/ 185014 h 868722"/>
                <a:gd name="connsiteX76" fmla="*/ 391451 w 815100"/>
                <a:gd name="connsiteY76" fmla="*/ 185014 h 868722"/>
                <a:gd name="connsiteX77" fmla="*/ 394177 w 815100"/>
                <a:gd name="connsiteY77" fmla="*/ 187676 h 868722"/>
                <a:gd name="connsiteX78" fmla="*/ 396839 w 815100"/>
                <a:gd name="connsiteY78" fmla="*/ 187676 h 868722"/>
                <a:gd name="connsiteX79" fmla="*/ 399500 w 815100"/>
                <a:gd name="connsiteY79" fmla="*/ 187676 h 868722"/>
                <a:gd name="connsiteX80" fmla="*/ 399500 w 815100"/>
                <a:gd name="connsiteY80" fmla="*/ 185014 h 868722"/>
                <a:gd name="connsiteX81" fmla="*/ 402226 w 815100"/>
                <a:gd name="connsiteY81" fmla="*/ 185014 h 868722"/>
                <a:gd name="connsiteX82" fmla="*/ 404888 w 815100"/>
                <a:gd name="connsiteY82" fmla="*/ 185014 h 868722"/>
                <a:gd name="connsiteX83" fmla="*/ 410276 w 815100"/>
                <a:gd name="connsiteY83" fmla="*/ 185014 h 868722"/>
                <a:gd name="connsiteX84" fmla="*/ 415600 w 815100"/>
                <a:gd name="connsiteY84" fmla="*/ 187676 h 868722"/>
                <a:gd name="connsiteX85" fmla="*/ 420987 w 815100"/>
                <a:gd name="connsiteY85" fmla="*/ 187676 h 868722"/>
                <a:gd name="connsiteX86" fmla="*/ 423649 w 815100"/>
                <a:gd name="connsiteY86" fmla="*/ 190338 h 868722"/>
                <a:gd name="connsiteX87" fmla="*/ 426312 w 815100"/>
                <a:gd name="connsiteY87" fmla="*/ 193063 h 868722"/>
                <a:gd name="connsiteX88" fmla="*/ 426312 w 815100"/>
                <a:gd name="connsiteY88" fmla="*/ 195725 h 868722"/>
                <a:gd name="connsiteX89" fmla="*/ 429037 w 815100"/>
                <a:gd name="connsiteY89" fmla="*/ 195725 h 868722"/>
                <a:gd name="connsiteX90" fmla="*/ 429037 w 815100"/>
                <a:gd name="connsiteY90" fmla="*/ 198388 h 868722"/>
                <a:gd name="connsiteX91" fmla="*/ 431699 w 815100"/>
                <a:gd name="connsiteY91" fmla="*/ 201113 h 868722"/>
                <a:gd name="connsiteX92" fmla="*/ 434361 w 815100"/>
                <a:gd name="connsiteY92" fmla="*/ 203775 h 868722"/>
                <a:gd name="connsiteX93" fmla="*/ 437086 w 815100"/>
                <a:gd name="connsiteY93" fmla="*/ 203775 h 868722"/>
                <a:gd name="connsiteX94" fmla="*/ 439749 w 815100"/>
                <a:gd name="connsiteY94" fmla="*/ 201113 h 868722"/>
                <a:gd name="connsiteX95" fmla="*/ 442411 w 815100"/>
                <a:gd name="connsiteY95" fmla="*/ 201113 h 868722"/>
                <a:gd name="connsiteX96" fmla="*/ 445136 w 815100"/>
                <a:gd name="connsiteY96" fmla="*/ 201113 h 868722"/>
                <a:gd name="connsiteX97" fmla="*/ 447798 w 815100"/>
                <a:gd name="connsiteY97" fmla="*/ 201113 h 868722"/>
                <a:gd name="connsiteX98" fmla="*/ 450460 w 815100"/>
                <a:gd name="connsiteY98" fmla="*/ 198388 h 868722"/>
                <a:gd name="connsiteX99" fmla="*/ 453122 w 815100"/>
                <a:gd name="connsiteY99" fmla="*/ 195725 h 868722"/>
                <a:gd name="connsiteX100" fmla="*/ 453122 w 815100"/>
                <a:gd name="connsiteY100" fmla="*/ 193063 h 868722"/>
                <a:gd name="connsiteX101" fmla="*/ 453122 w 815100"/>
                <a:gd name="connsiteY101" fmla="*/ 190338 h 868722"/>
                <a:gd name="connsiteX102" fmla="*/ 455848 w 815100"/>
                <a:gd name="connsiteY102" fmla="*/ 187676 h 868722"/>
                <a:gd name="connsiteX103" fmla="*/ 455848 w 815100"/>
                <a:gd name="connsiteY103" fmla="*/ 185014 h 868722"/>
                <a:gd name="connsiteX104" fmla="*/ 458510 w 815100"/>
                <a:gd name="connsiteY104" fmla="*/ 185014 h 868722"/>
                <a:gd name="connsiteX105" fmla="*/ 461172 w 815100"/>
                <a:gd name="connsiteY105" fmla="*/ 182352 h 868722"/>
                <a:gd name="connsiteX106" fmla="*/ 463897 w 815100"/>
                <a:gd name="connsiteY106" fmla="*/ 182352 h 868722"/>
                <a:gd name="connsiteX107" fmla="*/ 466559 w 815100"/>
                <a:gd name="connsiteY107" fmla="*/ 182352 h 868722"/>
                <a:gd name="connsiteX108" fmla="*/ 469221 w 815100"/>
                <a:gd name="connsiteY108" fmla="*/ 182352 h 868722"/>
                <a:gd name="connsiteX109" fmla="*/ 469221 w 815100"/>
                <a:gd name="connsiteY109" fmla="*/ 185014 h 868722"/>
                <a:gd name="connsiteX110" fmla="*/ 471947 w 815100"/>
                <a:gd name="connsiteY110" fmla="*/ 185014 h 868722"/>
                <a:gd name="connsiteX111" fmla="*/ 477271 w 815100"/>
                <a:gd name="connsiteY111" fmla="*/ 185014 h 868722"/>
                <a:gd name="connsiteX112" fmla="*/ 479933 w 815100"/>
                <a:gd name="connsiteY112" fmla="*/ 185014 h 868722"/>
                <a:gd name="connsiteX113" fmla="*/ 479933 w 815100"/>
                <a:gd name="connsiteY113" fmla="*/ 182352 h 868722"/>
                <a:gd name="connsiteX114" fmla="*/ 479933 w 815100"/>
                <a:gd name="connsiteY114" fmla="*/ 179626 h 868722"/>
                <a:gd name="connsiteX115" fmla="*/ 482658 w 815100"/>
                <a:gd name="connsiteY115" fmla="*/ 176964 h 868722"/>
                <a:gd name="connsiteX116" fmla="*/ 485321 w 815100"/>
                <a:gd name="connsiteY116" fmla="*/ 174302 h 868722"/>
                <a:gd name="connsiteX117" fmla="*/ 487983 w 815100"/>
                <a:gd name="connsiteY117" fmla="*/ 174302 h 868722"/>
                <a:gd name="connsiteX118" fmla="*/ 487983 w 815100"/>
                <a:gd name="connsiteY118" fmla="*/ 176964 h 868722"/>
                <a:gd name="connsiteX119" fmla="*/ 490708 w 815100"/>
                <a:gd name="connsiteY119" fmla="*/ 176964 h 868722"/>
                <a:gd name="connsiteX120" fmla="*/ 493370 w 815100"/>
                <a:gd name="connsiteY120" fmla="*/ 176964 h 868722"/>
                <a:gd name="connsiteX121" fmla="*/ 496032 w 815100"/>
                <a:gd name="connsiteY121" fmla="*/ 176964 h 868722"/>
                <a:gd name="connsiteX122" fmla="*/ 498758 w 815100"/>
                <a:gd name="connsiteY122" fmla="*/ 176964 h 868722"/>
                <a:gd name="connsiteX123" fmla="*/ 501420 w 815100"/>
                <a:gd name="connsiteY123" fmla="*/ 176964 h 868722"/>
                <a:gd name="connsiteX124" fmla="*/ 501420 w 815100"/>
                <a:gd name="connsiteY124" fmla="*/ 174302 h 868722"/>
                <a:gd name="connsiteX125" fmla="*/ 501420 w 815100"/>
                <a:gd name="connsiteY125" fmla="*/ 171577 h 868722"/>
                <a:gd name="connsiteX126" fmla="*/ 504082 w 815100"/>
                <a:gd name="connsiteY126" fmla="*/ 168915 h 868722"/>
                <a:gd name="connsiteX127" fmla="*/ 504082 w 815100"/>
                <a:gd name="connsiteY127" fmla="*/ 166253 h 868722"/>
                <a:gd name="connsiteX128" fmla="*/ 506744 w 815100"/>
                <a:gd name="connsiteY128" fmla="*/ 166253 h 868722"/>
                <a:gd name="connsiteX129" fmla="*/ 509470 w 815100"/>
                <a:gd name="connsiteY129" fmla="*/ 166253 h 868722"/>
                <a:gd name="connsiteX130" fmla="*/ 512132 w 815100"/>
                <a:gd name="connsiteY130" fmla="*/ 166253 h 868722"/>
                <a:gd name="connsiteX131" fmla="*/ 514793 w 815100"/>
                <a:gd name="connsiteY131" fmla="*/ 168915 h 868722"/>
                <a:gd name="connsiteX132" fmla="*/ 517519 w 815100"/>
                <a:gd name="connsiteY132" fmla="*/ 166253 h 868722"/>
                <a:gd name="connsiteX133" fmla="*/ 520181 w 815100"/>
                <a:gd name="connsiteY133" fmla="*/ 166253 h 868722"/>
                <a:gd name="connsiteX134" fmla="*/ 522843 w 815100"/>
                <a:gd name="connsiteY134" fmla="*/ 163527 h 868722"/>
                <a:gd name="connsiteX135" fmla="*/ 525569 w 815100"/>
                <a:gd name="connsiteY135" fmla="*/ 160865 h 868722"/>
                <a:gd name="connsiteX136" fmla="*/ 525569 w 815100"/>
                <a:gd name="connsiteY136" fmla="*/ 158203 h 868722"/>
                <a:gd name="connsiteX137" fmla="*/ 528231 w 815100"/>
                <a:gd name="connsiteY137" fmla="*/ 158203 h 868722"/>
                <a:gd name="connsiteX138" fmla="*/ 528231 w 815100"/>
                <a:gd name="connsiteY138" fmla="*/ 155478 h 868722"/>
                <a:gd name="connsiteX139" fmla="*/ 530893 w 815100"/>
                <a:gd name="connsiteY139" fmla="*/ 155478 h 868722"/>
                <a:gd name="connsiteX140" fmla="*/ 533618 w 815100"/>
                <a:gd name="connsiteY140" fmla="*/ 155478 h 868722"/>
                <a:gd name="connsiteX141" fmla="*/ 536280 w 815100"/>
                <a:gd name="connsiteY141" fmla="*/ 155478 h 868722"/>
                <a:gd name="connsiteX142" fmla="*/ 538942 w 815100"/>
                <a:gd name="connsiteY142" fmla="*/ 152815 h 868722"/>
                <a:gd name="connsiteX143" fmla="*/ 538942 w 815100"/>
                <a:gd name="connsiteY143" fmla="*/ 150153 h 868722"/>
                <a:gd name="connsiteX144" fmla="*/ 538942 w 815100"/>
                <a:gd name="connsiteY144" fmla="*/ 147491 h 868722"/>
                <a:gd name="connsiteX145" fmla="*/ 541605 w 815100"/>
                <a:gd name="connsiteY145" fmla="*/ 144766 h 868722"/>
                <a:gd name="connsiteX146" fmla="*/ 541605 w 815100"/>
                <a:gd name="connsiteY146" fmla="*/ 142104 h 868722"/>
                <a:gd name="connsiteX147" fmla="*/ 541605 w 815100"/>
                <a:gd name="connsiteY147" fmla="*/ 136716 h 868722"/>
                <a:gd name="connsiteX148" fmla="*/ 541605 w 815100"/>
                <a:gd name="connsiteY148" fmla="*/ 134054 h 868722"/>
                <a:gd name="connsiteX149" fmla="*/ 544330 w 815100"/>
                <a:gd name="connsiteY149" fmla="*/ 131392 h 868722"/>
                <a:gd name="connsiteX150" fmla="*/ 544330 w 815100"/>
                <a:gd name="connsiteY150" fmla="*/ 128667 h 868722"/>
                <a:gd name="connsiteX151" fmla="*/ 546992 w 815100"/>
                <a:gd name="connsiteY151" fmla="*/ 128667 h 868722"/>
                <a:gd name="connsiteX152" fmla="*/ 546992 w 815100"/>
                <a:gd name="connsiteY152" fmla="*/ 126004 h 868722"/>
                <a:gd name="connsiteX153" fmla="*/ 549654 w 815100"/>
                <a:gd name="connsiteY153" fmla="*/ 126004 h 868722"/>
                <a:gd name="connsiteX154" fmla="*/ 552379 w 815100"/>
                <a:gd name="connsiteY154" fmla="*/ 123343 h 868722"/>
                <a:gd name="connsiteX155" fmla="*/ 555042 w 815100"/>
                <a:gd name="connsiteY155" fmla="*/ 120680 h 868722"/>
                <a:gd name="connsiteX156" fmla="*/ 555042 w 815100"/>
                <a:gd name="connsiteY156" fmla="*/ 117955 h 868722"/>
                <a:gd name="connsiteX157" fmla="*/ 557704 w 815100"/>
                <a:gd name="connsiteY157" fmla="*/ 115293 h 868722"/>
                <a:gd name="connsiteX158" fmla="*/ 560429 w 815100"/>
                <a:gd name="connsiteY158" fmla="*/ 112631 h 868722"/>
                <a:gd name="connsiteX159" fmla="*/ 563091 w 815100"/>
                <a:gd name="connsiteY159" fmla="*/ 109905 h 868722"/>
                <a:gd name="connsiteX160" fmla="*/ 565753 w 815100"/>
                <a:gd name="connsiteY160" fmla="*/ 109905 h 868722"/>
                <a:gd name="connsiteX161" fmla="*/ 565753 w 815100"/>
                <a:gd name="connsiteY161" fmla="*/ 107243 h 868722"/>
                <a:gd name="connsiteX162" fmla="*/ 568415 w 815100"/>
                <a:gd name="connsiteY162" fmla="*/ 104581 h 868722"/>
                <a:gd name="connsiteX163" fmla="*/ 571141 w 815100"/>
                <a:gd name="connsiteY163" fmla="*/ 101856 h 868722"/>
                <a:gd name="connsiteX164" fmla="*/ 573803 w 815100"/>
                <a:gd name="connsiteY164" fmla="*/ 99194 h 868722"/>
                <a:gd name="connsiteX165" fmla="*/ 576465 w 815100"/>
                <a:gd name="connsiteY165" fmla="*/ 99194 h 868722"/>
                <a:gd name="connsiteX166" fmla="*/ 579190 w 815100"/>
                <a:gd name="connsiteY166" fmla="*/ 99194 h 868722"/>
                <a:gd name="connsiteX167" fmla="*/ 581852 w 815100"/>
                <a:gd name="connsiteY167" fmla="*/ 101856 h 868722"/>
                <a:gd name="connsiteX168" fmla="*/ 584514 w 815100"/>
                <a:gd name="connsiteY168" fmla="*/ 101856 h 868722"/>
                <a:gd name="connsiteX169" fmla="*/ 587240 w 815100"/>
                <a:gd name="connsiteY169" fmla="*/ 101856 h 868722"/>
                <a:gd name="connsiteX170" fmla="*/ 589902 w 815100"/>
                <a:gd name="connsiteY170" fmla="*/ 101856 h 868722"/>
                <a:gd name="connsiteX171" fmla="*/ 592564 w 815100"/>
                <a:gd name="connsiteY171" fmla="*/ 99194 h 868722"/>
                <a:gd name="connsiteX172" fmla="*/ 595226 w 815100"/>
                <a:gd name="connsiteY172" fmla="*/ 96532 h 868722"/>
                <a:gd name="connsiteX173" fmla="*/ 595226 w 815100"/>
                <a:gd name="connsiteY173" fmla="*/ 93870 h 868722"/>
                <a:gd name="connsiteX174" fmla="*/ 597951 w 815100"/>
                <a:gd name="connsiteY174" fmla="*/ 93870 h 868722"/>
                <a:gd name="connsiteX175" fmla="*/ 597951 w 815100"/>
                <a:gd name="connsiteY175" fmla="*/ 91144 h 868722"/>
                <a:gd name="connsiteX176" fmla="*/ 600614 w 815100"/>
                <a:gd name="connsiteY176" fmla="*/ 88482 h 868722"/>
                <a:gd name="connsiteX177" fmla="*/ 600614 w 815100"/>
                <a:gd name="connsiteY177" fmla="*/ 85820 h 868722"/>
                <a:gd name="connsiteX178" fmla="*/ 603276 w 815100"/>
                <a:gd name="connsiteY178" fmla="*/ 85820 h 868722"/>
                <a:gd name="connsiteX179" fmla="*/ 606001 w 815100"/>
                <a:gd name="connsiteY179" fmla="*/ 85820 h 868722"/>
                <a:gd name="connsiteX180" fmla="*/ 606001 w 815100"/>
                <a:gd name="connsiteY180" fmla="*/ 83095 h 868722"/>
                <a:gd name="connsiteX181" fmla="*/ 608663 w 815100"/>
                <a:gd name="connsiteY181" fmla="*/ 83095 h 868722"/>
                <a:gd name="connsiteX182" fmla="*/ 608663 w 815100"/>
                <a:gd name="connsiteY182" fmla="*/ 80432 h 868722"/>
                <a:gd name="connsiteX183" fmla="*/ 611326 w 815100"/>
                <a:gd name="connsiteY183" fmla="*/ 80432 h 868722"/>
                <a:gd name="connsiteX184" fmla="*/ 614051 w 815100"/>
                <a:gd name="connsiteY184" fmla="*/ 77770 h 868722"/>
                <a:gd name="connsiteX185" fmla="*/ 616713 w 815100"/>
                <a:gd name="connsiteY185" fmla="*/ 75045 h 868722"/>
                <a:gd name="connsiteX186" fmla="*/ 619375 w 815100"/>
                <a:gd name="connsiteY186" fmla="*/ 75045 h 868722"/>
                <a:gd name="connsiteX187" fmla="*/ 619375 w 815100"/>
                <a:gd name="connsiteY187" fmla="*/ 72383 h 868722"/>
                <a:gd name="connsiteX188" fmla="*/ 622037 w 815100"/>
                <a:gd name="connsiteY188" fmla="*/ 69721 h 868722"/>
                <a:gd name="connsiteX189" fmla="*/ 624763 w 815100"/>
                <a:gd name="connsiteY189" fmla="*/ 66995 h 868722"/>
                <a:gd name="connsiteX190" fmla="*/ 627425 w 815100"/>
                <a:gd name="connsiteY190" fmla="*/ 64333 h 868722"/>
                <a:gd name="connsiteX191" fmla="*/ 630087 w 815100"/>
                <a:gd name="connsiteY191" fmla="*/ 61671 h 868722"/>
                <a:gd name="connsiteX192" fmla="*/ 632812 w 815100"/>
                <a:gd name="connsiteY192" fmla="*/ 59009 h 868722"/>
                <a:gd name="connsiteX193" fmla="*/ 638136 w 815100"/>
                <a:gd name="connsiteY193" fmla="*/ 56284 h 868722"/>
                <a:gd name="connsiteX194" fmla="*/ 640862 w 815100"/>
                <a:gd name="connsiteY194" fmla="*/ 53622 h 868722"/>
                <a:gd name="connsiteX195" fmla="*/ 640862 w 815100"/>
                <a:gd name="connsiteY195" fmla="*/ 50959 h 868722"/>
                <a:gd name="connsiteX196" fmla="*/ 643524 w 815100"/>
                <a:gd name="connsiteY196" fmla="*/ 48234 h 868722"/>
                <a:gd name="connsiteX197" fmla="*/ 646186 w 815100"/>
                <a:gd name="connsiteY197" fmla="*/ 45572 h 868722"/>
                <a:gd name="connsiteX198" fmla="*/ 648911 w 815100"/>
                <a:gd name="connsiteY198" fmla="*/ 42910 h 868722"/>
                <a:gd name="connsiteX199" fmla="*/ 651573 w 815100"/>
                <a:gd name="connsiteY199" fmla="*/ 42910 h 868722"/>
                <a:gd name="connsiteX200" fmla="*/ 651573 w 815100"/>
                <a:gd name="connsiteY200" fmla="*/ 40185 h 868722"/>
                <a:gd name="connsiteX201" fmla="*/ 648911 w 815100"/>
                <a:gd name="connsiteY201" fmla="*/ 37522 h 868722"/>
                <a:gd name="connsiteX202" fmla="*/ 646186 w 815100"/>
                <a:gd name="connsiteY202" fmla="*/ 34860 h 868722"/>
                <a:gd name="connsiteX203" fmla="*/ 646186 w 815100"/>
                <a:gd name="connsiteY203" fmla="*/ 32198 h 868722"/>
                <a:gd name="connsiteX204" fmla="*/ 646186 w 815100"/>
                <a:gd name="connsiteY204" fmla="*/ 29473 h 868722"/>
                <a:gd name="connsiteX205" fmla="*/ 646186 w 815100"/>
                <a:gd name="connsiteY205" fmla="*/ 26811 h 868722"/>
                <a:gd name="connsiteX206" fmla="*/ 646186 w 815100"/>
                <a:gd name="connsiteY206" fmla="*/ 24149 h 868722"/>
                <a:gd name="connsiteX207" fmla="*/ 643524 w 815100"/>
                <a:gd name="connsiteY207" fmla="*/ 21423 h 868722"/>
                <a:gd name="connsiteX208" fmla="*/ 643524 w 815100"/>
                <a:gd name="connsiteY208" fmla="*/ 18761 h 868722"/>
                <a:gd name="connsiteX209" fmla="*/ 643524 w 815100"/>
                <a:gd name="connsiteY209" fmla="*/ 16099 h 868722"/>
                <a:gd name="connsiteX210" fmla="*/ 643524 w 815100"/>
                <a:gd name="connsiteY210" fmla="*/ 13374 h 868722"/>
                <a:gd name="connsiteX211" fmla="*/ 646186 w 815100"/>
                <a:gd name="connsiteY211" fmla="*/ 10711 h 868722"/>
                <a:gd name="connsiteX212" fmla="*/ 648911 w 815100"/>
                <a:gd name="connsiteY212" fmla="*/ 8050 h 868722"/>
                <a:gd name="connsiteX213" fmla="*/ 651573 w 815100"/>
                <a:gd name="connsiteY213" fmla="*/ 5387 h 868722"/>
                <a:gd name="connsiteX214" fmla="*/ 654235 w 815100"/>
                <a:gd name="connsiteY214" fmla="*/ 2662 h 868722"/>
                <a:gd name="connsiteX215" fmla="*/ 656898 w 815100"/>
                <a:gd name="connsiteY215" fmla="*/ 2662 h 868722"/>
                <a:gd name="connsiteX216" fmla="*/ 659623 w 815100"/>
                <a:gd name="connsiteY216" fmla="*/ 2662 h 868722"/>
                <a:gd name="connsiteX217" fmla="*/ 664947 w 815100"/>
                <a:gd name="connsiteY217" fmla="*/ 2662 h 868722"/>
                <a:gd name="connsiteX218" fmla="*/ 667672 w 815100"/>
                <a:gd name="connsiteY218" fmla="*/ 2662 h 868722"/>
                <a:gd name="connsiteX219" fmla="*/ 670335 w 815100"/>
                <a:gd name="connsiteY219" fmla="*/ 0 h 868722"/>
                <a:gd name="connsiteX220" fmla="*/ 678384 w 815100"/>
                <a:gd name="connsiteY220" fmla="*/ 2662 h 868722"/>
                <a:gd name="connsiteX221" fmla="*/ 681046 w 815100"/>
                <a:gd name="connsiteY221" fmla="*/ 2662 h 868722"/>
                <a:gd name="connsiteX222" fmla="*/ 683708 w 815100"/>
                <a:gd name="connsiteY222" fmla="*/ 2662 h 868722"/>
                <a:gd name="connsiteX223" fmla="*/ 683708 w 815100"/>
                <a:gd name="connsiteY223" fmla="*/ 5387 h 868722"/>
                <a:gd name="connsiteX224" fmla="*/ 683708 w 815100"/>
                <a:gd name="connsiteY224" fmla="*/ 8050 h 868722"/>
                <a:gd name="connsiteX225" fmla="*/ 686434 w 815100"/>
                <a:gd name="connsiteY225" fmla="*/ 10711 h 868722"/>
                <a:gd name="connsiteX226" fmla="*/ 689096 w 815100"/>
                <a:gd name="connsiteY226" fmla="*/ 13374 h 868722"/>
                <a:gd name="connsiteX227" fmla="*/ 691758 w 815100"/>
                <a:gd name="connsiteY227" fmla="*/ 13374 h 868722"/>
                <a:gd name="connsiteX228" fmla="*/ 694483 w 815100"/>
                <a:gd name="connsiteY228" fmla="*/ 13374 h 868722"/>
                <a:gd name="connsiteX229" fmla="*/ 699807 w 815100"/>
                <a:gd name="connsiteY229" fmla="*/ 13374 h 868722"/>
                <a:gd name="connsiteX230" fmla="*/ 702533 w 815100"/>
                <a:gd name="connsiteY230" fmla="*/ 13374 h 868722"/>
                <a:gd name="connsiteX231" fmla="*/ 705195 w 815100"/>
                <a:gd name="connsiteY231" fmla="*/ 13374 h 868722"/>
                <a:gd name="connsiteX232" fmla="*/ 707857 w 815100"/>
                <a:gd name="connsiteY232" fmla="*/ 16099 h 868722"/>
                <a:gd name="connsiteX233" fmla="*/ 710519 w 815100"/>
                <a:gd name="connsiteY233" fmla="*/ 16099 h 868722"/>
                <a:gd name="connsiteX234" fmla="*/ 713244 w 815100"/>
                <a:gd name="connsiteY234" fmla="*/ 18761 h 868722"/>
                <a:gd name="connsiteX235" fmla="*/ 715907 w 815100"/>
                <a:gd name="connsiteY235" fmla="*/ 18761 h 868722"/>
                <a:gd name="connsiteX236" fmla="*/ 718569 w 815100"/>
                <a:gd name="connsiteY236" fmla="*/ 18761 h 868722"/>
                <a:gd name="connsiteX237" fmla="*/ 721294 w 815100"/>
                <a:gd name="connsiteY237" fmla="*/ 18761 h 868722"/>
                <a:gd name="connsiteX238" fmla="*/ 726619 w 815100"/>
                <a:gd name="connsiteY238" fmla="*/ 18761 h 868722"/>
                <a:gd name="connsiteX239" fmla="*/ 729344 w 815100"/>
                <a:gd name="connsiteY239" fmla="*/ 18761 h 868722"/>
                <a:gd name="connsiteX240" fmla="*/ 726619 w 815100"/>
                <a:gd name="connsiteY240" fmla="*/ 21423 h 868722"/>
                <a:gd name="connsiteX241" fmla="*/ 726619 w 815100"/>
                <a:gd name="connsiteY241" fmla="*/ 24149 h 868722"/>
                <a:gd name="connsiteX242" fmla="*/ 723956 w 815100"/>
                <a:gd name="connsiteY242" fmla="*/ 26811 h 868722"/>
                <a:gd name="connsiteX243" fmla="*/ 723956 w 815100"/>
                <a:gd name="connsiteY243" fmla="*/ 29473 h 868722"/>
                <a:gd name="connsiteX244" fmla="*/ 729344 w 815100"/>
                <a:gd name="connsiteY244" fmla="*/ 29473 h 868722"/>
                <a:gd name="connsiteX245" fmla="*/ 732006 w 815100"/>
                <a:gd name="connsiteY245" fmla="*/ 29473 h 868722"/>
                <a:gd name="connsiteX246" fmla="*/ 734668 w 815100"/>
                <a:gd name="connsiteY246" fmla="*/ 29473 h 868722"/>
                <a:gd name="connsiteX247" fmla="*/ 737330 w 815100"/>
                <a:gd name="connsiteY247" fmla="*/ 32198 h 868722"/>
                <a:gd name="connsiteX248" fmla="*/ 742718 w 815100"/>
                <a:gd name="connsiteY248" fmla="*/ 40185 h 868722"/>
                <a:gd name="connsiteX249" fmla="*/ 745380 w 815100"/>
                <a:gd name="connsiteY249" fmla="*/ 42910 h 868722"/>
                <a:gd name="connsiteX250" fmla="*/ 748105 w 815100"/>
                <a:gd name="connsiteY250" fmla="*/ 48234 h 868722"/>
                <a:gd name="connsiteX251" fmla="*/ 753429 w 815100"/>
                <a:gd name="connsiteY251" fmla="*/ 50959 h 868722"/>
                <a:gd name="connsiteX252" fmla="*/ 756155 w 815100"/>
                <a:gd name="connsiteY252" fmla="*/ 56284 h 868722"/>
                <a:gd name="connsiteX253" fmla="*/ 758817 w 815100"/>
                <a:gd name="connsiteY253" fmla="*/ 59009 h 868722"/>
                <a:gd name="connsiteX254" fmla="*/ 764204 w 815100"/>
                <a:gd name="connsiteY254" fmla="*/ 64333 h 868722"/>
                <a:gd name="connsiteX255" fmla="*/ 766866 w 815100"/>
                <a:gd name="connsiteY255" fmla="*/ 66995 h 868722"/>
                <a:gd name="connsiteX256" fmla="*/ 772191 w 815100"/>
                <a:gd name="connsiteY256" fmla="*/ 72383 h 868722"/>
                <a:gd name="connsiteX257" fmla="*/ 774916 w 815100"/>
                <a:gd name="connsiteY257" fmla="*/ 75045 h 868722"/>
                <a:gd name="connsiteX258" fmla="*/ 780240 w 815100"/>
                <a:gd name="connsiteY258" fmla="*/ 80432 h 868722"/>
                <a:gd name="connsiteX259" fmla="*/ 788290 w 815100"/>
                <a:gd name="connsiteY259" fmla="*/ 88482 h 868722"/>
                <a:gd name="connsiteX260" fmla="*/ 791015 w 815100"/>
                <a:gd name="connsiteY260" fmla="*/ 91144 h 868722"/>
                <a:gd name="connsiteX261" fmla="*/ 793677 w 815100"/>
                <a:gd name="connsiteY261" fmla="*/ 96532 h 868722"/>
                <a:gd name="connsiteX262" fmla="*/ 796339 w 815100"/>
                <a:gd name="connsiteY262" fmla="*/ 99194 h 868722"/>
                <a:gd name="connsiteX263" fmla="*/ 799001 w 815100"/>
                <a:gd name="connsiteY263" fmla="*/ 101856 h 868722"/>
                <a:gd name="connsiteX264" fmla="*/ 801727 w 815100"/>
                <a:gd name="connsiteY264" fmla="*/ 104581 h 868722"/>
                <a:gd name="connsiteX265" fmla="*/ 807051 w 815100"/>
                <a:gd name="connsiteY265" fmla="*/ 107243 h 868722"/>
                <a:gd name="connsiteX266" fmla="*/ 807051 w 815100"/>
                <a:gd name="connsiteY266" fmla="*/ 109905 h 868722"/>
                <a:gd name="connsiteX267" fmla="*/ 809776 w 815100"/>
                <a:gd name="connsiteY267" fmla="*/ 112631 h 868722"/>
                <a:gd name="connsiteX268" fmla="*/ 812438 w 815100"/>
                <a:gd name="connsiteY268" fmla="*/ 115293 h 868722"/>
                <a:gd name="connsiteX269" fmla="*/ 812438 w 815100"/>
                <a:gd name="connsiteY269" fmla="*/ 117955 h 868722"/>
                <a:gd name="connsiteX270" fmla="*/ 809776 w 815100"/>
                <a:gd name="connsiteY270" fmla="*/ 120680 h 868722"/>
                <a:gd name="connsiteX271" fmla="*/ 809776 w 815100"/>
                <a:gd name="connsiteY271" fmla="*/ 123343 h 868722"/>
                <a:gd name="connsiteX272" fmla="*/ 809776 w 815100"/>
                <a:gd name="connsiteY272" fmla="*/ 126004 h 868722"/>
                <a:gd name="connsiteX273" fmla="*/ 809776 w 815100"/>
                <a:gd name="connsiteY273" fmla="*/ 128667 h 868722"/>
                <a:gd name="connsiteX274" fmla="*/ 807051 w 815100"/>
                <a:gd name="connsiteY274" fmla="*/ 131392 h 868722"/>
                <a:gd name="connsiteX275" fmla="*/ 807051 w 815100"/>
                <a:gd name="connsiteY275" fmla="*/ 136716 h 868722"/>
                <a:gd name="connsiteX276" fmla="*/ 807051 w 815100"/>
                <a:gd name="connsiteY276" fmla="*/ 139442 h 868722"/>
                <a:gd name="connsiteX277" fmla="*/ 809776 w 815100"/>
                <a:gd name="connsiteY277" fmla="*/ 142104 h 868722"/>
                <a:gd name="connsiteX278" fmla="*/ 809776 w 815100"/>
                <a:gd name="connsiteY278" fmla="*/ 144766 h 868722"/>
                <a:gd name="connsiteX279" fmla="*/ 812438 w 815100"/>
                <a:gd name="connsiteY279" fmla="*/ 147491 h 868722"/>
                <a:gd name="connsiteX280" fmla="*/ 815100 w 815100"/>
                <a:gd name="connsiteY280" fmla="*/ 150153 h 868722"/>
                <a:gd name="connsiteX281" fmla="*/ 815100 w 815100"/>
                <a:gd name="connsiteY281" fmla="*/ 152815 h 868722"/>
                <a:gd name="connsiteX282" fmla="*/ 815100 w 815100"/>
                <a:gd name="connsiteY282" fmla="*/ 158203 h 868722"/>
                <a:gd name="connsiteX283" fmla="*/ 815100 w 815100"/>
                <a:gd name="connsiteY283" fmla="*/ 160865 h 868722"/>
                <a:gd name="connsiteX284" fmla="*/ 815100 w 815100"/>
                <a:gd name="connsiteY284" fmla="*/ 163527 h 868722"/>
                <a:gd name="connsiteX285" fmla="*/ 812438 w 815100"/>
                <a:gd name="connsiteY285" fmla="*/ 166253 h 868722"/>
                <a:gd name="connsiteX286" fmla="*/ 812438 w 815100"/>
                <a:gd name="connsiteY286" fmla="*/ 168915 h 868722"/>
                <a:gd name="connsiteX287" fmla="*/ 809776 w 815100"/>
                <a:gd name="connsiteY287" fmla="*/ 171577 h 868722"/>
                <a:gd name="connsiteX288" fmla="*/ 807051 w 815100"/>
                <a:gd name="connsiteY288" fmla="*/ 171577 h 868722"/>
                <a:gd name="connsiteX289" fmla="*/ 804389 w 815100"/>
                <a:gd name="connsiteY289" fmla="*/ 171577 h 868722"/>
                <a:gd name="connsiteX290" fmla="*/ 801727 w 815100"/>
                <a:gd name="connsiteY290" fmla="*/ 174302 h 868722"/>
                <a:gd name="connsiteX291" fmla="*/ 801727 w 815100"/>
                <a:gd name="connsiteY291" fmla="*/ 176964 h 868722"/>
                <a:gd name="connsiteX292" fmla="*/ 801727 w 815100"/>
                <a:gd name="connsiteY292" fmla="*/ 179626 h 868722"/>
                <a:gd name="connsiteX293" fmla="*/ 804389 w 815100"/>
                <a:gd name="connsiteY293" fmla="*/ 182352 h 868722"/>
                <a:gd name="connsiteX294" fmla="*/ 807051 w 815100"/>
                <a:gd name="connsiteY294" fmla="*/ 185014 h 868722"/>
                <a:gd name="connsiteX295" fmla="*/ 809776 w 815100"/>
                <a:gd name="connsiteY295" fmla="*/ 185014 h 868722"/>
                <a:gd name="connsiteX296" fmla="*/ 812438 w 815100"/>
                <a:gd name="connsiteY296" fmla="*/ 187676 h 868722"/>
                <a:gd name="connsiteX297" fmla="*/ 812438 w 815100"/>
                <a:gd name="connsiteY297" fmla="*/ 190338 h 868722"/>
                <a:gd name="connsiteX298" fmla="*/ 812438 w 815100"/>
                <a:gd name="connsiteY298" fmla="*/ 193063 h 868722"/>
                <a:gd name="connsiteX299" fmla="*/ 812438 w 815100"/>
                <a:gd name="connsiteY299" fmla="*/ 195725 h 868722"/>
                <a:gd name="connsiteX300" fmla="*/ 815100 w 815100"/>
                <a:gd name="connsiteY300" fmla="*/ 201113 h 868722"/>
                <a:gd name="connsiteX301" fmla="*/ 815100 w 815100"/>
                <a:gd name="connsiteY301" fmla="*/ 203775 h 868722"/>
                <a:gd name="connsiteX302" fmla="*/ 812438 w 815100"/>
                <a:gd name="connsiteY302" fmla="*/ 206437 h 868722"/>
                <a:gd name="connsiteX303" fmla="*/ 809776 w 815100"/>
                <a:gd name="connsiteY303" fmla="*/ 209163 h 868722"/>
                <a:gd name="connsiteX304" fmla="*/ 807051 w 815100"/>
                <a:gd name="connsiteY304" fmla="*/ 211825 h 868722"/>
                <a:gd name="connsiteX305" fmla="*/ 801727 w 815100"/>
                <a:gd name="connsiteY305" fmla="*/ 211825 h 868722"/>
                <a:gd name="connsiteX306" fmla="*/ 796339 w 815100"/>
                <a:gd name="connsiteY306" fmla="*/ 209163 h 868722"/>
                <a:gd name="connsiteX307" fmla="*/ 793677 w 815100"/>
                <a:gd name="connsiteY307" fmla="*/ 206437 h 868722"/>
                <a:gd name="connsiteX308" fmla="*/ 788290 w 815100"/>
                <a:gd name="connsiteY308" fmla="*/ 203775 h 868722"/>
                <a:gd name="connsiteX309" fmla="*/ 782965 w 815100"/>
                <a:gd name="connsiteY309" fmla="*/ 201113 h 868722"/>
                <a:gd name="connsiteX310" fmla="*/ 780240 w 815100"/>
                <a:gd name="connsiteY310" fmla="*/ 198388 h 868722"/>
                <a:gd name="connsiteX311" fmla="*/ 774916 w 815100"/>
                <a:gd name="connsiteY311" fmla="*/ 195725 h 868722"/>
                <a:gd name="connsiteX312" fmla="*/ 769528 w 815100"/>
                <a:gd name="connsiteY312" fmla="*/ 193063 h 868722"/>
                <a:gd name="connsiteX313" fmla="*/ 758817 w 815100"/>
                <a:gd name="connsiteY313" fmla="*/ 187676 h 868722"/>
                <a:gd name="connsiteX314" fmla="*/ 753429 w 815100"/>
                <a:gd name="connsiteY314" fmla="*/ 185014 h 868722"/>
                <a:gd name="connsiteX315" fmla="*/ 748105 w 815100"/>
                <a:gd name="connsiteY315" fmla="*/ 182352 h 868722"/>
                <a:gd name="connsiteX316" fmla="*/ 742718 w 815100"/>
                <a:gd name="connsiteY316" fmla="*/ 182352 h 868722"/>
                <a:gd name="connsiteX317" fmla="*/ 737330 w 815100"/>
                <a:gd name="connsiteY317" fmla="*/ 179626 h 868722"/>
                <a:gd name="connsiteX318" fmla="*/ 734668 w 815100"/>
                <a:gd name="connsiteY318" fmla="*/ 176964 h 868722"/>
                <a:gd name="connsiteX319" fmla="*/ 732006 w 815100"/>
                <a:gd name="connsiteY319" fmla="*/ 176964 h 868722"/>
                <a:gd name="connsiteX320" fmla="*/ 729344 w 815100"/>
                <a:gd name="connsiteY320" fmla="*/ 174302 h 868722"/>
                <a:gd name="connsiteX321" fmla="*/ 723956 w 815100"/>
                <a:gd name="connsiteY321" fmla="*/ 174302 h 868722"/>
                <a:gd name="connsiteX322" fmla="*/ 721294 w 815100"/>
                <a:gd name="connsiteY322" fmla="*/ 171577 h 868722"/>
                <a:gd name="connsiteX323" fmla="*/ 718569 w 815100"/>
                <a:gd name="connsiteY323" fmla="*/ 171577 h 868722"/>
                <a:gd name="connsiteX324" fmla="*/ 713244 w 815100"/>
                <a:gd name="connsiteY324" fmla="*/ 174302 h 868722"/>
                <a:gd name="connsiteX325" fmla="*/ 710519 w 815100"/>
                <a:gd name="connsiteY325" fmla="*/ 174302 h 868722"/>
                <a:gd name="connsiteX326" fmla="*/ 705195 w 815100"/>
                <a:gd name="connsiteY326" fmla="*/ 179626 h 868722"/>
                <a:gd name="connsiteX327" fmla="*/ 691758 w 815100"/>
                <a:gd name="connsiteY327" fmla="*/ 187676 h 868722"/>
                <a:gd name="connsiteX328" fmla="*/ 683708 w 815100"/>
                <a:gd name="connsiteY328" fmla="*/ 193063 h 868722"/>
                <a:gd name="connsiteX329" fmla="*/ 678384 w 815100"/>
                <a:gd name="connsiteY329" fmla="*/ 198388 h 868722"/>
                <a:gd name="connsiteX330" fmla="*/ 670335 w 815100"/>
                <a:gd name="connsiteY330" fmla="*/ 201113 h 868722"/>
                <a:gd name="connsiteX331" fmla="*/ 662285 w 815100"/>
                <a:gd name="connsiteY331" fmla="*/ 206437 h 868722"/>
                <a:gd name="connsiteX332" fmla="*/ 654235 w 815100"/>
                <a:gd name="connsiteY332" fmla="*/ 211825 h 868722"/>
                <a:gd name="connsiteX333" fmla="*/ 648911 w 815100"/>
                <a:gd name="connsiteY333" fmla="*/ 214487 h 868722"/>
                <a:gd name="connsiteX334" fmla="*/ 640862 w 815100"/>
                <a:gd name="connsiteY334" fmla="*/ 219874 h 868722"/>
                <a:gd name="connsiteX335" fmla="*/ 635474 w 815100"/>
                <a:gd name="connsiteY335" fmla="*/ 222536 h 868722"/>
                <a:gd name="connsiteX336" fmla="*/ 630087 w 815100"/>
                <a:gd name="connsiteY336" fmla="*/ 227924 h 868722"/>
                <a:gd name="connsiteX337" fmla="*/ 622037 w 815100"/>
                <a:gd name="connsiteY337" fmla="*/ 230586 h 868722"/>
                <a:gd name="connsiteX338" fmla="*/ 611326 w 815100"/>
                <a:gd name="connsiteY338" fmla="*/ 235973 h 868722"/>
                <a:gd name="connsiteX339" fmla="*/ 603276 w 815100"/>
                <a:gd name="connsiteY339" fmla="*/ 241298 h 868722"/>
                <a:gd name="connsiteX340" fmla="*/ 597951 w 815100"/>
                <a:gd name="connsiteY340" fmla="*/ 244023 h 868722"/>
                <a:gd name="connsiteX341" fmla="*/ 592564 w 815100"/>
                <a:gd name="connsiteY341" fmla="*/ 246685 h 868722"/>
                <a:gd name="connsiteX342" fmla="*/ 584514 w 815100"/>
                <a:gd name="connsiteY342" fmla="*/ 252009 h 868722"/>
                <a:gd name="connsiteX343" fmla="*/ 576465 w 815100"/>
                <a:gd name="connsiteY343" fmla="*/ 254735 h 868722"/>
                <a:gd name="connsiteX344" fmla="*/ 571141 w 815100"/>
                <a:gd name="connsiteY344" fmla="*/ 257397 h 868722"/>
                <a:gd name="connsiteX345" fmla="*/ 568415 w 815100"/>
                <a:gd name="connsiteY345" fmla="*/ 260059 h 868722"/>
                <a:gd name="connsiteX346" fmla="*/ 563091 w 815100"/>
                <a:gd name="connsiteY346" fmla="*/ 262784 h 868722"/>
                <a:gd name="connsiteX347" fmla="*/ 557704 w 815100"/>
                <a:gd name="connsiteY347" fmla="*/ 265446 h 868722"/>
                <a:gd name="connsiteX348" fmla="*/ 555042 w 815100"/>
                <a:gd name="connsiteY348" fmla="*/ 268108 h 868722"/>
                <a:gd name="connsiteX349" fmla="*/ 549654 w 815100"/>
                <a:gd name="connsiteY349" fmla="*/ 270834 h 868722"/>
                <a:gd name="connsiteX350" fmla="*/ 555042 w 815100"/>
                <a:gd name="connsiteY350" fmla="*/ 292257 h 868722"/>
                <a:gd name="connsiteX351" fmla="*/ 560429 w 815100"/>
                <a:gd name="connsiteY351" fmla="*/ 305631 h 868722"/>
                <a:gd name="connsiteX352" fmla="*/ 563091 w 815100"/>
                <a:gd name="connsiteY352" fmla="*/ 319068 h 868722"/>
                <a:gd name="connsiteX353" fmla="*/ 565753 w 815100"/>
                <a:gd name="connsiteY353" fmla="*/ 329780 h 868722"/>
                <a:gd name="connsiteX354" fmla="*/ 568415 w 815100"/>
                <a:gd name="connsiteY354" fmla="*/ 343217 h 868722"/>
                <a:gd name="connsiteX355" fmla="*/ 568415 w 815100"/>
                <a:gd name="connsiteY355" fmla="*/ 351266 h 868722"/>
                <a:gd name="connsiteX356" fmla="*/ 571141 w 815100"/>
                <a:gd name="connsiteY356" fmla="*/ 361978 h 868722"/>
                <a:gd name="connsiteX357" fmla="*/ 571141 w 815100"/>
                <a:gd name="connsiteY357" fmla="*/ 370028 h 868722"/>
                <a:gd name="connsiteX358" fmla="*/ 573803 w 815100"/>
                <a:gd name="connsiteY358" fmla="*/ 375352 h 868722"/>
                <a:gd name="connsiteX359" fmla="*/ 573803 w 815100"/>
                <a:gd name="connsiteY359" fmla="*/ 383401 h 868722"/>
                <a:gd name="connsiteX360" fmla="*/ 573803 w 815100"/>
                <a:gd name="connsiteY360" fmla="*/ 386127 h 868722"/>
                <a:gd name="connsiteX361" fmla="*/ 576465 w 815100"/>
                <a:gd name="connsiteY361" fmla="*/ 388789 h 868722"/>
                <a:gd name="connsiteX362" fmla="*/ 579190 w 815100"/>
                <a:gd name="connsiteY362" fmla="*/ 394113 h 868722"/>
                <a:gd name="connsiteX363" fmla="*/ 576465 w 815100"/>
                <a:gd name="connsiteY363" fmla="*/ 396839 h 868722"/>
                <a:gd name="connsiteX364" fmla="*/ 576465 w 815100"/>
                <a:gd name="connsiteY364" fmla="*/ 399501 h 868722"/>
                <a:gd name="connsiteX365" fmla="*/ 576465 w 815100"/>
                <a:gd name="connsiteY365" fmla="*/ 402163 h 868722"/>
                <a:gd name="connsiteX366" fmla="*/ 576465 w 815100"/>
                <a:gd name="connsiteY366" fmla="*/ 407550 h 868722"/>
                <a:gd name="connsiteX367" fmla="*/ 579190 w 815100"/>
                <a:gd name="connsiteY367" fmla="*/ 410212 h 868722"/>
                <a:gd name="connsiteX368" fmla="*/ 581852 w 815100"/>
                <a:gd name="connsiteY368" fmla="*/ 412938 h 868722"/>
                <a:gd name="connsiteX369" fmla="*/ 579190 w 815100"/>
                <a:gd name="connsiteY369" fmla="*/ 415600 h 868722"/>
                <a:gd name="connsiteX370" fmla="*/ 579190 w 815100"/>
                <a:gd name="connsiteY370" fmla="*/ 418262 h 868722"/>
                <a:gd name="connsiteX371" fmla="*/ 576465 w 815100"/>
                <a:gd name="connsiteY371" fmla="*/ 420987 h 868722"/>
                <a:gd name="connsiteX372" fmla="*/ 573803 w 815100"/>
                <a:gd name="connsiteY372" fmla="*/ 426311 h 868722"/>
                <a:gd name="connsiteX373" fmla="*/ 573803 w 815100"/>
                <a:gd name="connsiteY373" fmla="*/ 428974 h 868722"/>
                <a:gd name="connsiteX374" fmla="*/ 573803 w 815100"/>
                <a:gd name="connsiteY374" fmla="*/ 431699 h 868722"/>
                <a:gd name="connsiteX375" fmla="*/ 571141 w 815100"/>
                <a:gd name="connsiteY375" fmla="*/ 434361 h 868722"/>
                <a:gd name="connsiteX376" fmla="*/ 571141 w 815100"/>
                <a:gd name="connsiteY376" fmla="*/ 437023 h 868722"/>
                <a:gd name="connsiteX377" fmla="*/ 568415 w 815100"/>
                <a:gd name="connsiteY377" fmla="*/ 439749 h 868722"/>
                <a:gd name="connsiteX378" fmla="*/ 568415 w 815100"/>
                <a:gd name="connsiteY378" fmla="*/ 445073 h 868722"/>
                <a:gd name="connsiteX379" fmla="*/ 576465 w 815100"/>
                <a:gd name="connsiteY379" fmla="*/ 447798 h 868722"/>
                <a:gd name="connsiteX380" fmla="*/ 581852 w 815100"/>
                <a:gd name="connsiteY380" fmla="*/ 447798 h 868722"/>
                <a:gd name="connsiteX381" fmla="*/ 587240 w 815100"/>
                <a:gd name="connsiteY381" fmla="*/ 447798 h 868722"/>
                <a:gd name="connsiteX382" fmla="*/ 592564 w 815100"/>
                <a:gd name="connsiteY382" fmla="*/ 447798 h 868722"/>
                <a:gd name="connsiteX383" fmla="*/ 597951 w 815100"/>
                <a:gd name="connsiteY383" fmla="*/ 447798 h 868722"/>
                <a:gd name="connsiteX384" fmla="*/ 600614 w 815100"/>
                <a:gd name="connsiteY384" fmla="*/ 447798 h 868722"/>
                <a:gd name="connsiteX385" fmla="*/ 603276 w 815100"/>
                <a:gd name="connsiteY385" fmla="*/ 450460 h 868722"/>
                <a:gd name="connsiteX386" fmla="*/ 603276 w 815100"/>
                <a:gd name="connsiteY386" fmla="*/ 453122 h 868722"/>
                <a:gd name="connsiteX387" fmla="*/ 600614 w 815100"/>
                <a:gd name="connsiteY387" fmla="*/ 453122 h 868722"/>
                <a:gd name="connsiteX388" fmla="*/ 597951 w 815100"/>
                <a:gd name="connsiteY388" fmla="*/ 455784 h 868722"/>
                <a:gd name="connsiteX389" fmla="*/ 595226 w 815100"/>
                <a:gd name="connsiteY389" fmla="*/ 458510 h 868722"/>
                <a:gd name="connsiteX390" fmla="*/ 592564 w 815100"/>
                <a:gd name="connsiteY390" fmla="*/ 458510 h 868722"/>
                <a:gd name="connsiteX391" fmla="*/ 579190 w 815100"/>
                <a:gd name="connsiteY391" fmla="*/ 463834 h 868722"/>
                <a:gd name="connsiteX392" fmla="*/ 576465 w 815100"/>
                <a:gd name="connsiteY392" fmla="*/ 463834 h 868722"/>
                <a:gd name="connsiteX393" fmla="*/ 573803 w 815100"/>
                <a:gd name="connsiteY393" fmla="*/ 463834 h 868722"/>
                <a:gd name="connsiteX394" fmla="*/ 571141 w 815100"/>
                <a:gd name="connsiteY394" fmla="*/ 466559 h 868722"/>
                <a:gd name="connsiteX395" fmla="*/ 565753 w 815100"/>
                <a:gd name="connsiteY395" fmla="*/ 466559 h 868722"/>
                <a:gd name="connsiteX396" fmla="*/ 568415 w 815100"/>
                <a:gd name="connsiteY396" fmla="*/ 471884 h 868722"/>
                <a:gd name="connsiteX397" fmla="*/ 568415 w 815100"/>
                <a:gd name="connsiteY397" fmla="*/ 477271 h 868722"/>
                <a:gd name="connsiteX398" fmla="*/ 568415 w 815100"/>
                <a:gd name="connsiteY398" fmla="*/ 479933 h 868722"/>
                <a:gd name="connsiteX399" fmla="*/ 571141 w 815100"/>
                <a:gd name="connsiteY399" fmla="*/ 485321 h 868722"/>
                <a:gd name="connsiteX400" fmla="*/ 571141 w 815100"/>
                <a:gd name="connsiteY400" fmla="*/ 490645 h 868722"/>
                <a:gd name="connsiteX401" fmla="*/ 573803 w 815100"/>
                <a:gd name="connsiteY401" fmla="*/ 493370 h 868722"/>
                <a:gd name="connsiteX402" fmla="*/ 576465 w 815100"/>
                <a:gd name="connsiteY402" fmla="*/ 496032 h 868722"/>
                <a:gd name="connsiteX403" fmla="*/ 579190 w 815100"/>
                <a:gd name="connsiteY403" fmla="*/ 493370 h 868722"/>
                <a:gd name="connsiteX404" fmla="*/ 581852 w 815100"/>
                <a:gd name="connsiteY404" fmla="*/ 496032 h 868722"/>
                <a:gd name="connsiteX405" fmla="*/ 581852 w 815100"/>
                <a:gd name="connsiteY405" fmla="*/ 498694 h 868722"/>
                <a:gd name="connsiteX406" fmla="*/ 584514 w 815100"/>
                <a:gd name="connsiteY406" fmla="*/ 498694 h 868722"/>
                <a:gd name="connsiteX407" fmla="*/ 584514 w 815100"/>
                <a:gd name="connsiteY407" fmla="*/ 501420 h 868722"/>
                <a:gd name="connsiteX408" fmla="*/ 584514 w 815100"/>
                <a:gd name="connsiteY408" fmla="*/ 504082 h 868722"/>
                <a:gd name="connsiteX409" fmla="*/ 581852 w 815100"/>
                <a:gd name="connsiteY409" fmla="*/ 506744 h 868722"/>
                <a:gd name="connsiteX410" fmla="*/ 579190 w 815100"/>
                <a:gd name="connsiteY410" fmla="*/ 509469 h 868722"/>
                <a:gd name="connsiteX411" fmla="*/ 579190 w 815100"/>
                <a:gd name="connsiteY411" fmla="*/ 512132 h 868722"/>
                <a:gd name="connsiteX412" fmla="*/ 579190 w 815100"/>
                <a:gd name="connsiteY412" fmla="*/ 514794 h 868722"/>
                <a:gd name="connsiteX413" fmla="*/ 579190 w 815100"/>
                <a:gd name="connsiteY413" fmla="*/ 517456 h 868722"/>
                <a:gd name="connsiteX414" fmla="*/ 579190 w 815100"/>
                <a:gd name="connsiteY414" fmla="*/ 520181 h 868722"/>
                <a:gd name="connsiteX415" fmla="*/ 579190 w 815100"/>
                <a:gd name="connsiteY415" fmla="*/ 522843 h 868722"/>
                <a:gd name="connsiteX416" fmla="*/ 576465 w 815100"/>
                <a:gd name="connsiteY416" fmla="*/ 525505 h 868722"/>
                <a:gd name="connsiteX417" fmla="*/ 573803 w 815100"/>
                <a:gd name="connsiteY417" fmla="*/ 528231 h 868722"/>
                <a:gd name="connsiteX418" fmla="*/ 573803 w 815100"/>
                <a:gd name="connsiteY418" fmla="*/ 530893 h 868722"/>
                <a:gd name="connsiteX419" fmla="*/ 573803 w 815100"/>
                <a:gd name="connsiteY419" fmla="*/ 533555 h 868722"/>
                <a:gd name="connsiteX420" fmla="*/ 576465 w 815100"/>
                <a:gd name="connsiteY420" fmla="*/ 533555 h 868722"/>
                <a:gd name="connsiteX421" fmla="*/ 579190 w 815100"/>
                <a:gd name="connsiteY421" fmla="*/ 533555 h 868722"/>
                <a:gd name="connsiteX422" fmla="*/ 581852 w 815100"/>
                <a:gd name="connsiteY422" fmla="*/ 533555 h 868722"/>
                <a:gd name="connsiteX423" fmla="*/ 584514 w 815100"/>
                <a:gd name="connsiteY423" fmla="*/ 533555 h 868722"/>
                <a:gd name="connsiteX424" fmla="*/ 584514 w 815100"/>
                <a:gd name="connsiteY424" fmla="*/ 536280 h 868722"/>
                <a:gd name="connsiteX425" fmla="*/ 587240 w 815100"/>
                <a:gd name="connsiteY425" fmla="*/ 536280 h 868722"/>
                <a:gd name="connsiteX426" fmla="*/ 589902 w 815100"/>
                <a:gd name="connsiteY426" fmla="*/ 536280 h 868722"/>
                <a:gd name="connsiteX427" fmla="*/ 592564 w 815100"/>
                <a:gd name="connsiteY427" fmla="*/ 538942 h 868722"/>
                <a:gd name="connsiteX428" fmla="*/ 595226 w 815100"/>
                <a:gd name="connsiteY428" fmla="*/ 541604 h 868722"/>
                <a:gd name="connsiteX429" fmla="*/ 597951 w 815100"/>
                <a:gd name="connsiteY429" fmla="*/ 544267 h 868722"/>
                <a:gd name="connsiteX430" fmla="*/ 600614 w 815100"/>
                <a:gd name="connsiteY430" fmla="*/ 544267 h 868722"/>
                <a:gd name="connsiteX431" fmla="*/ 603276 w 815100"/>
                <a:gd name="connsiteY431" fmla="*/ 544267 h 868722"/>
                <a:gd name="connsiteX432" fmla="*/ 606001 w 815100"/>
                <a:gd name="connsiteY432" fmla="*/ 544267 h 868722"/>
                <a:gd name="connsiteX433" fmla="*/ 608663 w 815100"/>
                <a:gd name="connsiteY433" fmla="*/ 544267 h 868722"/>
                <a:gd name="connsiteX434" fmla="*/ 611326 w 815100"/>
                <a:gd name="connsiteY434" fmla="*/ 541604 h 868722"/>
                <a:gd name="connsiteX435" fmla="*/ 614051 w 815100"/>
                <a:gd name="connsiteY435" fmla="*/ 541604 h 868722"/>
                <a:gd name="connsiteX436" fmla="*/ 616713 w 815100"/>
                <a:gd name="connsiteY436" fmla="*/ 544267 h 868722"/>
                <a:gd name="connsiteX437" fmla="*/ 614051 w 815100"/>
                <a:gd name="connsiteY437" fmla="*/ 546992 h 868722"/>
                <a:gd name="connsiteX438" fmla="*/ 614051 w 815100"/>
                <a:gd name="connsiteY438" fmla="*/ 549654 h 868722"/>
                <a:gd name="connsiteX439" fmla="*/ 611326 w 815100"/>
                <a:gd name="connsiteY439" fmla="*/ 552316 h 868722"/>
                <a:gd name="connsiteX440" fmla="*/ 619375 w 815100"/>
                <a:gd name="connsiteY440" fmla="*/ 552316 h 868722"/>
                <a:gd name="connsiteX441" fmla="*/ 622037 w 815100"/>
                <a:gd name="connsiteY441" fmla="*/ 552316 h 868722"/>
                <a:gd name="connsiteX442" fmla="*/ 622037 w 815100"/>
                <a:gd name="connsiteY442" fmla="*/ 549654 h 868722"/>
                <a:gd name="connsiteX443" fmla="*/ 622037 w 815100"/>
                <a:gd name="connsiteY443" fmla="*/ 546992 h 868722"/>
                <a:gd name="connsiteX444" fmla="*/ 624763 w 815100"/>
                <a:gd name="connsiteY444" fmla="*/ 546992 h 868722"/>
                <a:gd name="connsiteX445" fmla="*/ 624763 w 815100"/>
                <a:gd name="connsiteY445" fmla="*/ 549654 h 868722"/>
                <a:gd name="connsiteX446" fmla="*/ 627425 w 815100"/>
                <a:gd name="connsiteY446" fmla="*/ 552316 h 868722"/>
                <a:gd name="connsiteX447" fmla="*/ 627425 w 815100"/>
                <a:gd name="connsiteY447" fmla="*/ 555042 h 868722"/>
                <a:gd name="connsiteX448" fmla="*/ 627425 w 815100"/>
                <a:gd name="connsiteY448" fmla="*/ 557704 h 868722"/>
                <a:gd name="connsiteX449" fmla="*/ 630087 w 815100"/>
                <a:gd name="connsiteY449" fmla="*/ 557704 h 868722"/>
                <a:gd name="connsiteX450" fmla="*/ 632812 w 815100"/>
                <a:gd name="connsiteY450" fmla="*/ 555042 h 868722"/>
                <a:gd name="connsiteX451" fmla="*/ 635474 w 815100"/>
                <a:gd name="connsiteY451" fmla="*/ 555042 h 868722"/>
                <a:gd name="connsiteX452" fmla="*/ 638136 w 815100"/>
                <a:gd name="connsiteY452" fmla="*/ 555042 h 868722"/>
                <a:gd name="connsiteX453" fmla="*/ 640862 w 815100"/>
                <a:gd name="connsiteY453" fmla="*/ 555042 h 868722"/>
                <a:gd name="connsiteX454" fmla="*/ 643524 w 815100"/>
                <a:gd name="connsiteY454" fmla="*/ 557704 h 868722"/>
                <a:gd name="connsiteX455" fmla="*/ 643524 w 815100"/>
                <a:gd name="connsiteY455" fmla="*/ 560366 h 868722"/>
                <a:gd name="connsiteX456" fmla="*/ 646186 w 815100"/>
                <a:gd name="connsiteY456" fmla="*/ 560366 h 868722"/>
                <a:gd name="connsiteX457" fmla="*/ 646186 w 815100"/>
                <a:gd name="connsiteY457" fmla="*/ 563091 h 868722"/>
                <a:gd name="connsiteX458" fmla="*/ 643524 w 815100"/>
                <a:gd name="connsiteY458" fmla="*/ 565753 h 868722"/>
                <a:gd name="connsiteX459" fmla="*/ 643524 w 815100"/>
                <a:gd name="connsiteY459" fmla="*/ 568415 h 868722"/>
                <a:gd name="connsiteX460" fmla="*/ 646186 w 815100"/>
                <a:gd name="connsiteY460" fmla="*/ 568415 h 868722"/>
                <a:gd name="connsiteX461" fmla="*/ 648911 w 815100"/>
                <a:gd name="connsiteY461" fmla="*/ 568415 h 868722"/>
                <a:gd name="connsiteX462" fmla="*/ 651573 w 815100"/>
                <a:gd name="connsiteY462" fmla="*/ 571141 h 868722"/>
                <a:gd name="connsiteX463" fmla="*/ 654235 w 815100"/>
                <a:gd name="connsiteY463" fmla="*/ 571141 h 868722"/>
                <a:gd name="connsiteX464" fmla="*/ 656898 w 815100"/>
                <a:gd name="connsiteY464" fmla="*/ 573803 h 868722"/>
                <a:gd name="connsiteX465" fmla="*/ 659623 w 815100"/>
                <a:gd name="connsiteY465" fmla="*/ 573803 h 868722"/>
                <a:gd name="connsiteX466" fmla="*/ 659623 w 815100"/>
                <a:gd name="connsiteY466" fmla="*/ 571141 h 868722"/>
                <a:gd name="connsiteX467" fmla="*/ 662285 w 815100"/>
                <a:gd name="connsiteY467" fmla="*/ 571141 h 868722"/>
                <a:gd name="connsiteX468" fmla="*/ 664947 w 815100"/>
                <a:gd name="connsiteY468" fmla="*/ 573803 h 868722"/>
                <a:gd name="connsiteX469" fmla="*/ 667672 w 815100"/>
                <a:gd name="connsiteY469" fmla="*/ 573803 h 868722"/>
                <a:gd name="connsiteX470" fmla="*/ 667672 w 815100"/>
                <a:gd name="connsiteY470" fmla="*/ 579127 h 868722"/>
                <a:gd name="connsiteX471" fmla="*/ 670335 w 815100"/>
                <a:gd name="connsiteY471" fmla="*/ 579127 h 868722"/>
                <a:gd name="connsiteX472" fmla="*/ 672997 w 815100"/>
                <a:gd name="connsiteY472" fmla="*/ 579127 h 868722"/>
                <a:gd name="connsiteX473" fmla="*/ 675722 w 815100"/>
                <a:gd name="connsiteY473" fmla="*/ 576465 h 868722"/>
                <a:gd name="connsiteX474" fmla="*/ 675722 w 815100"/>
                <a:gd name="connsiteY474" fmla="*/ 573803 h 868722"/>
                <a:gd name="connsiteX475" fmla="*/ 681046 w 815100"/>
                <a:gd name="connsiteY475" fmla="*/ 571141 h 868722"/>
                <a:gd name="connsiteX476" fmla="*/ 683708 w 815100"/>
                <a:gd name="connsiteY476" fmla="*/ 568415 h 868722"/>
                <a:gd name="connsiteX477" fmla="*/ 686434 w 815100"/>
                <a:gd name="connsiteY477" fmla="*/ 568415 h 868722"/>
                <a:gd name="connsiteX478" fmla="*/ 689096 w 815100"/>
                <a:gd name="connsiteY478" fmla="*/ 568415 h 868722"/>
                <a:gd name="connsiteX479" fmla="*/ 691758 w 815100"/>
                <a:gd name="connsiteY479" fmla="*/ 571141 h 868722"/>
                <a:gd name="connsiteX480" fmla="*/ 694483 w 815100"/>
                <a:gd name="connsiteY480" fmla="*/ 573803 h 868722"/>
                <a:gd name="connsiteX481" fmla="*/ 697145 w 815100"/>
                <a:gd name="connsiteY481" fmla="*/ 576465 h 868722"/>
                <a:gd name="connsiteX482" fmla="*/ 699807 w 815100"/>
                <a:gd name="connsiteY482" fmla="*/ 579127 h 868722"/>
                <a:gd name="connsiteX483" fmla="*/ 702533 w 815100"/>
                <a:gd name="connsiteY483" fmla="*/ 576465 h 868722"/>
                <a:gd name="connsiteX484" fmla="*/ 702533 w 815100"/>
                <a:gd name="connsiteY484" fmla="*/ 573803 h 868722"/>
                <a:gd name="connsiteX485" fmla="*/ 702533 w 815100"/>
                <a:gd name="connsiteY485" fmla="*/ 576465 h 868722"/>
                <a:gd name="connsiteX486" fmla="*/ 705195 w 815100"/>
                <a:gd name="connsiteY486" fmla="*/ 579127 h 868722"/>
                <a:gd name="connsiteX487" fmla="*/ 705195 w 815100"/>
                <a:gd name="connsiteY487" fmla="*/ 581852 h 868722"/>
                <a:gd name="connsiteX488" fmla="*/ 705195 w 815100"/>
                <a:gd name="connsiteY488" fmla="*/ 584514 h 868722"/>
                <a:gd name="connsiteX489" fmla="*/ 707857 w 815100"/>
                <a:gd name="connsiteY489" fmla="*/ 587177 h 868722"/>
                <a:gd name="connsiteX490" fmla="*/ 705195 w 815100"/>
                <a:gd name="connsiteY490" fmla="*/ 589902 h 868722"/>
                <a:gd name="connsiteX491" fmla="*/ 707857 w 815100"/>
                <a:gd name="connsiteY491" fmla="*/ 595226 h 868722"/>
                <a:gd name="connsiteX492" fmla="*/ 707857 w 815100"/>
                <a:gd name="connsiteY492" fmla="*/ 597951 h 868722"/>
                <a:gd name="connsiteX493" fmla="*/ 707857 w 815100"/>
                <a:gd name="connsiteY493" fmla="*/ 600614 h 868722"/>
                <a:gd name="connsiteX494" fmla="*/ 705195 w 815100"/>
                <a:gd name="connsiteY494" fmla="*/ 600614 h 868722"/>
                <a:gd name="connsiteX495" fmla="*/ 705195 w 815100"/>
                <a:gd name="connsiteY495" fmla="*/ 603276 h 868722"/>
                <a:gd name="connsiteX496" fmla="*/ 705195 w 815100"/>
                <a:gd name="connsiteY496" fmla="*/ 605938 h 868722"/>
                <a:gd name="connsiteX497" fmla="*/ 702533 w 815100"/>
                <a:gd name="connsiteY497" fmla="*/ 605938 h 868722"/>
                <a:gd name="connsiteX498" fmla="*/ 699807 w 815100"/>
                <a:gd name="connsiteY498" fmla="*/ 605938 h 868722"/>
                <a:gd name="connsiteX499" fmla="*/ 705195 w 815100"/>
                <a:gd name="connsiteY499" fmla="*/ 613987 h 868722"/>
                <a:gd name="connsiteX500" fmla="*/ 707857 w 815100"/>
                <a:gd name="connsiteY500" fmla="*/ 613987 h 868722"/>
                <a:gd name="connsiteX501" fmla="*/ 710519 w 815100"/>
                <a:gd name="connsiteY501" fmla="*/ 616713 h 868722"/>
                <a:gd name="connsiteX502" fmla="*/ 713244 w 815100"/>
                <a:gd name="connsiteY502" fmla="*/ 619375 h 868722"/>
                <a:gd name="connsiteX503" fmla="*/ 713244 w 815100"/>
                <a:gd name="connsiteY503" fmla="*/ 622037 h 868722"/>
                <a:gd name="connsiteX504" fmla="*/ 713244 w 815100"/>
                <a:gd name="connsiteY504" fmla="*/ 632748 h 868722"/>
                <a:gd name="connsiteX505" fmla="*/ 713244 w 815100"/>
                <a:gd name="connsiteY505" fmla="*/ 638136 h 868722"/>
                <a:gd name="connsiteX506" fmla="*/ 715907 w 815100"/>
                <a:gd name="connsiteY506" fmla="*/ 640798 h 868722"/>
                <a:gd name="connsiteX507" fmla="*/ 715907 w 815100"/>
                <a:gd name="connsiteY507" fmla="*/ 646186 h 868722"/>
                <a:gd name="connsiteX508" fmla="*/ 715907 w 815100"/>
                <a:gd name="connsiteY508" fmla="*/ 648848 h 868722"/>
                <a:gd name="connsiteX509" fmla="*/ 718569 w 815100"/>
                <a:gd name="connsiteY509" fmla="*/ 651573 h 868722"/>
                <a:gd name="connsiteX510" fmla="*/ 718569 w 815100"/>
                <a:gd name="connsiteY510" fmla="*/ 654235 h 868722"/>
                <a:gd name="connsiteX511" fmla="*/ 721294 w 815100"/>
                <a:gd name="connsiteY511" fmla="*/ 656898 h 868722"/>
                <a:gd name="connsiteX512" fmla="*/ 721294 w 815100"/>
                <a:gd name="connsiteY512" fmla="*/ 659623 h 868722"/>
                <a:gd name="connsiteX513" fmla="*/ 721294 w 815100"/>
                <a:gd name="connsiteY513" fmla="*/ 662285 h 868722"/>
                <a:gd name="connsiteX514" fmla="*/ 721294 w 815100"/>
                <a:gd name="connsiteY514" fmla="*/ 664947 h 868722"/>
                <a:gd name="connsiteX515" fmla="*/ 710519 w 815100"/>
                <a:gd name="connsiteY515" fmla="*/ 664947 h 868722"/>
                <a:gd name="connsiteX516" fmla="*/ 686434 w 815100"/>
                <a:gd name="connsiteY516" fmla="*/ 667609 h 868722"/>
                <a:gd name="connsiteX517" fmla="*/ 675722 w 815100"/>
                <a:gd name="connsiteY517" fmla="*/ 670335 h 868722"/>
                <a:gd name="connsiteX518" fmla="*/ 664947 w 815100"/>
                <a:gd name="connsiteY518" fmla="*/ 672997 h 868722"/>
                <a:gd name="connsiteX519" fmla="*/ 651573 w 815100"/>
                <a:gd name="connsiteY519" fmla="*/ 675659 h 868722"/>
                <a:gd name="connsiteX520" fmla="*/ 635474 w 815100"/>
                <a:gd name="connsiteY520" fmla="*/ 678384 h 868722"/>
                <a:gd name="connsiteX521" fmla="*/ 627425 w 815100"/>
                <a:gd name="connsiteY521" fmla="*/ 681046 h 868722"/>
                <a:gd name="connsiteX522" fmla="*/ 611326 w 815100"/>
                <a:gd name="connsiteY522" fmla="*/ 681046 h 868722"/>
                <a:gd name="connsiteX523" fmla="*/ 608663 w 815100"/>
                <a:gd name="connsiteY523" fmla="*/ 683708 h 868722"/>
                <a:gd name="connsiteX524" fmla="*/ 600614 w 815100"/>
                <a:gd name="connsiteY524" fmla="*/ 683708 h 868722"/>
                <a:gd name="connsiteX525" fmla="*/ 597951 w 815100"/>
                <a:gd name="connsiteY525" fmla="*/ 683708 h 868722"/>
                <a:gd name="connsiteX526" fmla="*/ 592564 w 815100"/>
                <a:gd name="connsiteY526" fmla="*/ 686434 h 868722"/>
                <a:gd name="connsiteX527" fmla="*/ 587240 w 815100"/>
                <a:gd name="connsiteY527" fmla="*/ 686434 h 868722"/>
                <a:gd name="connsiteX528" fmla="*/ 584514 w 815100"/>
                <a:gd name="connsiteY528" fmla="*/ 686434 h 868722"/>
                <a:gd name="connsiteX529" fmla="*/ 581852 w 815100"/>
                <a:gd name="connsiteY529" fmla="*/ 689096 h 868722"/>
                <a:gd name="connsiteX530" fmla="*/ 581852 w 815100"/>
                <a:gd name="connsiteY530" fmla="*/ 694420 h 868722"/>
                <a:gd name="connsiteX531" fmla="*/ 581852 w 815100"/>
                <a:gd name="connsiteY531" fmla="*/ 697145 h 868722"/>
                <a:gd name="connsiteX532" fmla="*/ 579190 w 815100"/>
                <a:gd name="connsiteY532" fmla="*/ 699807 h 868722"/>
                <a:gd name="connsiteX533" fmla="*/ 576465 w 815100"/>
                <a:gd name="connsiteY533" fmla="*/ 705195 h 868722"/>
                <a:gd name="connsiteX534" fmla="*/ 576465 w 815100"/>
                <a:gd name="connsiteY534" fmla="*/ 710519 h 868722"/>
                <a:gd name="connsiteX535" fmla="*/ 576465 w 815100"/>
                <a:gd name="connsiteY535" fmla="*/ 718569 h 868722"/>
                <a:gd name="connsiteX536" fmla="*/ 576465 w 815100"/>
                <a:gd name="connsiteY536" fmla="*/ 732006 h 868722"/>
                <a:gd name="connsiteX537" fmla="*/ 576465 w 815100"/>
                <a:gd name="connsiteY537" fmla="*/ 737330 h 868722"/>
                <a:gd name="connsiteX538" fmla="*/ 576465 w 815100"/>
                <a:gd name="connsiteY538" fmla="*/ 745380 h 868722"/>
                <a:gd name="connsiteX539" fmla="*/ 576465 w 815100"/>
                <a:gd name="connsiteY539" fmla="*/ 753429 h 868722"/>
                <a:gd name="connsiteX540" fmla="*/ 576465 w 815100"/>
                <a:gd name="connsiteY540" fmla="*/ 761479 h 868722"/>
                <a:gd name="connsiteX541" fmla="*/ 579190 w 815100"/>
                <a:gd name="connsiteY541" fmla="*/ 769528 h 868722"/>
                <a:gd name="connsiteX542" fmla="*/ 579190 w 815100"/>
                <a:gd name="connsiteY542" fmla="*/ 777578 h 868722"/>
                <a:gd name="connsiteX543" fmla="*/ 579190 w 815100"/>
                <a:gd name="connsiteY543" fmla="*/ 788290 h 868722"/>
                <a:gd name="connsiteX544" fmla="*/ 579190 w 815100"/>
                <a:gd name="connsiteY544" fmla="*/ 799001 h 868722"/>
                <a:gd name="connsiteX545" fmla="*/ 581852 w 815100"/>
                <a:gd name="connsiteY545" fmla="*/ 809777 h 868722"/>
                <a:gd name="connsiteX546" fmla="*/ 581852 w 815100"/>
                <a:gd name="connsiteY546" fmla="*/ 815100 h 868722"/>
                <a:gd name="connsiteX547" fmla="*/ 581852 w 815100"/>
                <a:gd name="connsiteY547" fmla="*/ 825812 h 868722"/>
                <a:gd name="connsiteX548" fmla="*/ 581852 w 815100"/>
                <a:gd name="connsiteY548" fmla="*/ 833862 h 868722"/>
                <a:gd name="connsiteX549" fmla="*/ 581852 w 815100"/>
                <a:gd name="connsiteY549" fmla="*/ 839249 h 868722"/>
                <a:gd name="connsiteX550" fmla="*/ 581852 w 815100"/>
                <a:gd name="connsiteY550" fmla="*/ 849961 h 868722"/>
                <a:gd name="connsiteX551" fmla="*/ 581852 w 815100"/>
                <a:gd name="connsiteY551" fmla="*/ 852623 h 868722"/>
                <a:gd name="connsiteX552" fmla="*/ 581852 w 815100"/>
                <a:gd name="connsiteY552" fmla="*/ 855349 h 868722"/>
                <a:gd name="connsiteX553" fmla="*/ 581852 w 815100"/>
                <a:gd name="connsiteY553" fmla="*/ 858011 h 868722"/>
                <a:gd name="connsiteX554" fmla="*/ 581852 w 815100"/>
                <a:gd name="connsiteY554" fmla="*/ 860673 h 868722"/>
                <a:gd name="connsiteX555" fmla="*/ 579190 w 815100"/>
                <a:gd name="connsiteY555" fmla="*/ 863398 h 868722"/>
                <a:gd name="connsiteX556" fmla="*/ 576465 w 815100"/>
                <a:gd name="connsiteY556" fmla="*/ 866060 h 868722"/>
                <a:gd name="connsiteX557" fmla="*/ 573803 w 815100"/>
                <a:gd name="connsiteY557" fmla="*/ 868722 h 868722"/>
                <a:gd name="connsiteX558" fmla="*/ 571141 w 815100"/>
                <a:gd name="connsiteY558" fmla="*/ 868722 h 868722"/>
                <a:gd name="connsiteX559" fmla="*/ 565753 w 815100"/>
                <a:gd name="connsiteY559" fmla="*/ 866060 h 868722"/>
                <a:gd name="connsiteX560" fmla="*/ 560429 w 815100"/>
                <a:gd name="connsiteY560" fmla="*/ 866060 h 868722"/>
                <a:gd name="connsiteX561" fmla="*/ 552379 w 815100"/>
                <a:gd name="connsiteY561" fmla="*/ 860673 h 868722"/>
                <a:gd name="connsiteX562" fmla="*/ 544330 w 815100"/>
                <a:gd name="connsiteY562" fmla="*/ 855349 h 868722"/>
                <a:gd name="connsiteX563" fmla="*/ 533618 w 815100"/>
                <a:gd name="connsiteY563" fmla="*/ 849961 h 868722"/>
                <a:gd name="connsiteX564" fmla="*/ 522843 w 815100"/>
                <a:gd name="connsiteY564" fmla="*/ 844574 h 868722"/>
                <a:gd name="connsiteX565" fmla="*/ 520181 w 815100"/>
                <a:gd name="connsiteY565" fmla="*/ 844574 h 868722"/>
                <a:gd name="connsiteX566" fmla="*/ 512132 w 815100"/>
                <a:gd name="connsiteY566" fmla="*/ 841911 h 868722"/>
                <a:gd name="connsiteX567" fmla="*/ 506744 w 815100"/>
                <a:gd name="connsiteY567" fmla="*/ 839249 h 868722"/>
                <a:gd name="connsiteX568" fmla="*/ 504082 w 815100"/>
                <a:gd name="connsiteY568" fmla="*/ 836587 h 868722"/>
                <a:gd name="connsiteX569" fmla="*/ 501420 w 815100"/>
                <a:gd name="connsiteY569" fmla="*/ 836587 h 868722"/>
                <a:gd name="connsiteX570" fmla="*/ 498758 w 815100"/>
                <a:gd name="connsiteY570" fmla="*/ 833862 h 868722"/>
                <a:gd name="connsiteX571" fmla="*/ 496032 w 815100"/>
                <a:gd name="connsiteY571" fmla="*/ 833862 h 868722"/>
                <a:gd name="connsiteX572" fmla="*/ 487983 w 815100"/>
                <a:gd name="connsiteY572" fmla="*/ 836587 h 868722"/>
                <a:gd name="connsiteX573" fmla="*/ 477271 w 815100"/>
                <a:gd name="connsiteY573" fmla="*/ 841911 h 868722"/>
                <a:gd name="connsiteX574" fmla="*/ 471947 w 815100"/>
                <a:gd name="connsiteY574" fmla="*/ 844574 h 868722"/>
                <a:gd name="connsiteX575" fmla="*/ 466559 w 815100"/>
                <a:gd name="connsiteY575" fmla="*/ 847299 h 868722"/>
                <a:gd name="connsiteX576" fmla="*/ 461172 w 815100"/>
                <a:gd name="connsiteY576" fmla="*/ 847299 h 868722"/>
                <a:gd name="connsiteX577" fmla="*/ 455848 w 815100"/>
                <a:gd name="connsiteY577" fmla="*/ 849961 h 868722"/>
                <a:gd name="connsiteX578" fmla="*/ 453122 w 815100"/>
                <a:gd name="connsiteY578" fmla="*/ 849961 h 868722"/>
                <a:gd name="connsiteX579" fmla="*/ 447798 w 815100"/>
                <a:gd name="connsiteY579" fmla="*/ 849961 h 868722"/>
                <a:gd name="connsiteX580" fmla="*/ 439749 w 815100"/>
                <a:gd name="connsiteY580" fmla="*/ 849961 h 868722"/>
                <a:gd name="connsiteX581" fmla="*/ 437086 w 815100"/>
                <a:gd name="connsiteY581" fmla="*/ 849961 h 868722"/>
                <a:gd name="connsiteX582" fmla="*/ 431699 w 815100"/>
                <a:gd name="connsiteY582" fmla="*/ 852623 h 868722"/>
                <a:gd name="connsiteX583" fmla="*/ 429037 w 815100"/>
                <a:gd name="connsiteY583" fmla="*/ 852623 h 868722"/>
                <a:gd name="connsiteX584" fmla="*/ 426312 w 815100"/>
                <a:gd name="connsiteY584" fmla="*/ 852623 h 868722"/>
                <a:gd name="connsiteX585" fmla="*/ 423649 w 815100"/>
                <a:gd name="connsiteY585" fmla="*/ 852623 h 868722"/>
                <a:gd name="connsiteX586" fmla="*/ 420987 w 815100"/>
                <a:gd name="connsiteY586" fmla="*/ 852623 h 868722"/>
                <a:gd name="connsiteX587" fmla="*/ 418325 w 815100"/>
                <a:gd name="connsiteY587" fmla="*/ 852623 h 868722"/>
                <a:gd name="connsiteX588" fmla="*/ 415600 w 815100"/>
                <a:gd name="connsiteY588" fmla="*/ 852623 h 868722"/>
                <a:gd name="connsiteX589" fmla="*/ 415600 w 815100"/>
                <a:gd name="connsiteY589" fmla="*/ 849961 h 868722"/>
                <a:gd name="connsiteX590" fmla="*/ 412938 w 815100"/>
                <a:gd name="connsiteY590" fmla="*/ 849961 h 868722"/>
                <a:gd name="connsiteX591" fmla="*/ 412938 w 815100"/>
                <a:gd name="connsiteY591" fmla="*/ 847299 h 868722"/>
                <a:gd name="connsiteX592" fmla="*/ 410276 w 815100"/>
                <a:gd name="connsiteY592" fmla="*/ 847299 h 868722"/>
                <a:gd name="connsiteX593" fmla="*/ 410276 w 815100"/>
                <a:gd name="connsiteY593" fmla="*/ 844574 h 868722"/>
                <a:gd name="connsiteX594" fmla="*/ 407550 w 815100"/>
                <a:gd name="connsiteY594" fmla="*/ 844574 h 868722"/>
                <a:gd name="connsiteX595" fmla="*/ 404888 w 815100"/>
                <a:gd name="connsiteY595" fmla="*/ 844574 h 868722"/>
                <a:gd name="connsiteX596" fmla="*/ 402226 w 815100"/>
                <a:gd name="connsiteY596" fmla="*/ 841911 h 868722"/>
                <a:gd name="connsiteX597" fmla="*/ 399500 w 815100"/>
                <a:gd name="connsiteY597" fmla="*/ 839249 h 868722"/>
                <a:gd name="connsiteX598" fmla="*/ 396839 w 815100"/>
                <a:gd name="connsiteY598" fmla="*/ 839249 h 868722"/>
                <a:gd name="connsiteX599" fmla="*/ 396839 w 815100"/>
                <a:gd name="connsiteY599" fmla="*/ 836587 h 868722"/>
                <a:gd name="connsiteX600" fmla="*/ 394177 w 815100"/>
                <a:gd name="connsiteY600" fmla="*/ 836587 h 868722"/>
                <a:gd name="connsiteX601" fmla="*/ 391451 w 815100"/>
                <a:gd name="connsiteY601" fmla="*/ 833862 h 868722"/>
                <a:gd name="connsiteX602" fmla="*/ 388789 w 815100"/>
                <a:gd name="connsiteY602" fmla="*/ 833862 h 868722"/>
                <a:gd name="connsiteX603" fmla="*/ 386127 w 815100"/>
                <a:gd name="connsiteY603" fmla="*/ 831200 h 868722"/>
                <a:gd name="connsiteX604" fmla="*/ 383465 w 815100"/>
                <a:gd name="connsiteY604" fmla="*/ 831200 h 868722"/>
                <a:gd name="connsiteX605" fmla="*/ 380739 w 815100"/>
                <a:gd name="connsiteY605" fmla="*/ 828538 h 868722"/>
                <a:gd name="connsiteX606" fmla="*/ 378077 w 815100"/>
                <a:gd name="connsiteY606" fmla="*/ 828538 h 868722"/>
                <a:gd name="connsiteX607" fmla="*/ 378077 w 815100"/>
                <a:gd name="connsiteY607" fmla="*/ 831200 h 868722"/>
                <a:gd name="connsiteX608" fmla="*/ 372690 w 815100"/>
                <a:gd name="connsiteY608" fmla="*/ 831200 h 868722"/>
                <a:gd name="connsiteX609" fmla="*/ 370028 w 815100"/>
                <a:gd name="connsiteY609" fmla="*/ 831200 h 868722"/>
                <a:gd name="connsiteX610" fmla="*/ 367365 w 815100"/>
                <a:gd name="connsiteY610" fmla="*/ 831200 h 868722"/>
                <a:gd name="connsiteX611" fmla="*/ 364640 w 815100"/>
                <a:gd name="connsiteY611" fmla="*/ 833862 h 868722"/>
                <a:gd name="connsiteX612" fmla="*/ 361978 w 815100"/>
                <a:gd name="connsiteY612" fmla="*/ 833862 h 868722"/>
                <a:gd name="connsiteX613" fmla="*/ 359316 w 815100"/>
                <a:gd name="connsiteY613" fmla="*/ 833862 h 868722"/>
                <a:gd name="connsiteX614" fmla="*/ 356654 w 815100"/>
                <a:gd name="connsiteY614" fmla="*/ 833862 h 868722"/>
                <a:gd name="connsiteX615" fmla="*/ 353928 w 815100"/>
                <a:gd name="connsiteY615" fmla="*/ 833862 h 868722"/>
                <a:gd name="connsiteX616" fmla="*/ 351266 w 815100"/>
                <a:gd name="connsiteY616" fmla="*/ 833862 h 868722"/>
                <a:gd name="connsiteX617" fmla="*/ 351266 w 815100"/>
                <a:gd name="connsiteY617" fmla="*/ 836587 h 868722"/>
                <a:gd name="connsiteX618" fmla="*/ 348604 w 815100"/>
                <a:gd name="connsiteY618" fmla="*/ 836587 h 868722"/>
                <a:gd name="connsiteX619" fmla="*/ 345879 w 815100"/>
                <a:gd name="connsiteY619" fmla="*/ 836587 h 868722"/>
                <a:gd name="connsiteX620" fmla="*/ 337829 w 815100"/>
                <a:gd name="connsiteY620" fmla="*/ 836587 h 868722"/>
                <a:gd name="connsiteX621" fmla="*/ 335167 w 815100"/>
                <a:gd name="connsiteY621" fmla="*/ 836587 h 868722"/>
                <a:gd name="connsiteX622" fmla="*/ 332505 w 815100"/>
                <a:gd name="connsiteY622" fmla="*/ 836587 h 868722"/>
                <a:gd name="connsiteX623" fmla="*/ 327118 w 815100"/>
                <a:gd name="connsiteY623" fmla="*/ 839249 h 868722"/>
                <a:gd name="connsiteX624" fmla="*/ 324456 w 815100"/>
                <a:gd name="connsiteY624" fmla="*/ 839249 h 868722"/>
                <a:gd name="connsiteX625" fmla="*/ 321793 w 815100"/>
                <a:gd name="connsiteY625" fmla="*/ 839249 h 868722"/>
                <a:gd name="connsiteX626" fmla="*/ 319068 w 815100"/>
                <a:gd name="connsiteY626" fmla="*/ 839249 h 868722"/>
                <a:gd name="connsiteX627" fmla="*/ 313744 w 815100"/>
                <a:gd name="connsiteY627" fmla="*/ 839249 h 868722"/>
                <a:gd name="connsiteX628" fmla="*/ 311019 w 815100"/>
                <a:gd name="connsiteY628" fmla="*/ 839249 h 868722"/>
                <a:gd name="connsiteX629" fmla="*/ 294983 w 815100"/>
                <a:gd name="connsiteY629" fmla="*/ 836587 h 868722"/>
                <a:gd name="connsiteX630" fmla="*/ 292257 w 815100"/>
                <a:gd name="connsiteY630" fmla="*/ 836587 h 868722"/>
                <a:gd name="connsiteX631" fmla="*/ 289595 w 815100"/>
                <a:gd name="connsiteY631" fmla="*/ 836587 h 868722"/>
                <a:gd name="connsiteX632" fmla="*/ 286933 w 815100"/>
                <a:gd name="connsiteY632" fmla="*/ 836587 h 868722"/>
                <a:gd name="connsiteX633" fmla="*/ 284207 w 815100"/>
                <a:gd name="connsiteY633" fmla="*/ 836587 h 868722"/>
                <a:gd name="connsiteX634" fmla="*/ 281546 w 815100"/>
                <a:gd name="connsiteY634" fmla="*/ 836587 h 868722"/>
                <a:gd name="connsiteX635" fmla="*/ 278884 w 815100"/>
                <a:gd name="connsiteY635" fmla="*/ 836587 h 868722"/>
                <a:gd name="connsiteX636" fmla="*/ 276158 w 815100"/>
                <a:gd name="connsiteY636" fmla="*/ 833862 h 868722"/>
                <a:gd name="connsiteX637" fmla="*/ 270834 w 815100"/>
                <a:gd name="connsiteY637" fmla="*/ 833862 h 868722"/>
                <a:gd name="connsiteX638" fmla="*/ 268172 w 815100"/>
                <a:gd name="connsiteY638" fmla="*/ 833862 h 868722"/>
                <a:gd name="connsiteX639" fmla="*/ 265446 w 815100"/>
                <a:gd name="connsiteY639" fmla="*/ 833862 h 868722"/>
                <a:gd name="connsiteX640" fmla="*/ 262784 w 815100"/>
                <a:gd name="connsiteY640" fmla="*/ 833862 h 868722"/>
                <a:gd name="connsiteX641" fmla="*/ 260122 w 815100"/>
                <a:gd name="connsiteY641" fmla="*/ 831200 h 868722"/>
                <a:gd name="connsiteX642" fmla="*/ 257397 w 815100"/>
                <a:gd name="connsiteY642" fmla="*/ 831200 h 868722"/>
                <a:gd name="connsiteX643" fmla="*/ 254735 w 815100"/>
                <a:gd name="connsiteY643" fmla="*/ 831200 h 868722"/>
                <a:gd name="connsiteX644" fmla="*/ 252072 w 815100"/>
                <a:gd name="connsiteY644" fmla="*/ 831200 h 868722"/>
                <a:gd name="connsiteX645" fmla="*/ 249347 w 815100"/>
                <a:gd name="connsiteY645" fmla="*/ 831200 h 868722"/>
                <a:gd name="connsiteX646" fmla="*/ 246685 w 815100"/>
                <a:gd name="connsiteY646" fmla="*/ 831200 h 868722"/>
                <a:gd name="connsiteX647" fmla="*/ 241361 w 815100"/>
                <a:gd name="connsiteY647" fmla="*/ 831200 h 868722"/>
                <a:gd name="connsiteX648" fmla="*/ 235973 w 815100"/>
                <a:gd name="connsiteY648" fmla="*/ 831200 h 868722"/>
                <a:gd name="connsiteX649" fmla="*/ 233311 w 815100"/>
                <a:gd name="connsiteY649" fmla="*/ 828538 h 868722"/>
                <a:gd name="connsiteX650" fmla="*/ 230586 w 815100"/>
                <a:gd name="connsiteY650" fmla="*/ 828538 h 868722"/>
                <a:gd name="connsiteX651" fmla="*/ 227924 w 815100"/>
                <a:gd name="connsiteY651" fmla="*/ 828538 h 868722"/>
                <a:gd name="connsiteX652" fmla="*/ 225262 w 815100"/>
                <a:gd name="connsiteY652" fmla="*/ 828538 h 868722"/>
                <a:gd name="connsiteX653" fmla="*/ 219874 w 815100"/>
                <a:gd name="connsiteY653" fmla="*/ 828538 h 868722"/>
                <a:gd name="connsiteX654" fmla="*/ 217212 w 815100"/>
                <a:gd name="connsiteY654" fmla="*/ 828538 h 868722"/>
                <a:gd name="connsiteX655" fmla="*/ 211825 w 815100"/>
                <a:gd name="connsiteY655" fmla="*/ 828538 h 868722"/>
                <a:gd name="connsiteX656" fmla="*/ 209163 w 815100"/>
                <a:gd name="connsiteY656" fmla="*/ 828538 h 868722"/>
                <a:gd name="connsiteX657" fmla="*/ 203775 w 815100"/>
                <a:gd name="connsiteY657" fmla="*/ 825812 h 868722"/>
                <a:gd name="connsiteX658" fmla="*/ 201113 w 815100"/>
                <a:gd name="connsiteY658" fmla="*/ 825812 h 868722"/>
                <a:gd name="connsiteX659" fmla="*/ 198451 w 815100"/>
                <a:gd name="connsiteY659" fmla="*/ 825812 h 868722"/>
                <a:gd name="connsiteX660" fmla="*/ 195726 w 815100"/>
                <a:gd name="connsiteY660" fmla="*/ 825812 h 868722"/>
                <a:gd name="connsiteX661" fmla="*/ 193063 w 815100"/>
                <a:gd name="connsiteY661" fmla="*/ 825812 h 868722"/>
                <a:gd name="connsiteX662" fmla="*/ 190401 w 815100"/>
                <a:gd name="connsiteY662" fmla="*/ 825812 h 868722"/>
                <a:gd name="connsiteX663" fmla="*/ 187739 w 815100"/>
                <a:gd name="connsiteY663" fmla="*/ 825812 h 868722"/>
                <a:gd name="connsiteX664" fmla="*/ 185014 w 815100"/>
                <a:gd name="connsiteY664" fmla="*/ 825812 h 868722"/>
                <a:gd name="connsiteX665" fmla="*/ 185014 w 815100"/>
                <a:gd name="connsiteY665" fmla="*/ 823150 h 868722"/>
                <a:gd name="connsiteX666" fmla="*/ 182352 w 815100"/>
                <a:gd name="connsiteY666" fmla="*/ 823150 h 868722"/>
                <a:gd name="connsiteX667" fmla="*/ 174302 w 815100"/>
                <a:gd name="connsiteY667" fmla="*/ 820488 h 868722"/>
                <a:gd name="connsiteX668" fmla="*/ 166253 w 815100"/>
                <a:gd name="connsiteY668" fmla="*/ 817762 h 868722"/>
                <a:gd name="connsiteX669" fmla="*/ 160865 w 815100"/>
                <a:gd name="connsiteY669" fmla="*/ 812438 h 868722"/>
                <a:gd name="connsiteX670" fmla="*/ 158203 w 815100"/>
                <a:gd name="connsiteY670" fmla="*/ 812438 h 868722"/>
                <a:gd name="connsiteX671" fmla="*/ 155541 w 815100"/>
                <a:gd name="connsiteY671" fmla="*/ 809777 h 868722"/>
                <a:gd name="connsiteX672" fmla="*/ 150153 w 815100"/>
                <a:gd name="connsiteY672" fmla="*/ 807051 h 868722"/>
                <a:gd name="connsiteX673" fmla="*/ 147491 w 815100"/>
                <a:gd name="connsiteY673" fmla="*/ 807051 h 868722"/>
                <a:gd name="connsiteX674" fmla="*/ 144829 w 815100"/>
                <a:gd name="connsiteY674" fmla="*/ 804389 h 868722"/>
                <a:gd name="connsiteX675" fmla="*/ 142104 w 815100"/>
                <a:gd name="connsiteY675" fmla="*/ 804389 h 868722"/>
                <a:gd name="connsiteX676" fmla="*/ 134054 w 815100"/>
                <a:gd name="connsiteY676" fmla="*/ 799001 h 868722"/>
                <a:gd name="connsiteX677" fmla="*/ 131392 w 815100"/>
                <a:gd name="connsiteY677" fmla="*/ 799001 h 868722"/>
                <a:gd name="connsiteX678" fmla="*/ 128730 w 815100"/>
                <a:gd name="connsiteY678" fmla="*/ 796339 h 868722"/>
                <a:gd name="connsiteX679" fmla="*/ 126068 w 815100"/>
                <a:gd name="connsiteY679" fmla="*/ 796339 h 868722"/>
                <a:gd name="connsiteX680" fmla="*/ 120680 w 815100"/>
                <a:gd name="connsiteY680" fmla="*/ 793677 h 868722"/>
                <a:gd name="connsiteX681" fmla="*/ 118018 w 815100"/>
                <a:gd name="connsiteY681" fmla="*/ 790952 h 868722"/>
                <a:gd name="connsiteX682" fmla="*/ 115293 w 815100"/>
                <a:gd name="connsiteY682" fmla="*/ 790952 h 868722"/>
                <a:gd name="connsiteX683" fmla="*/ 109969 w 815100"/>
                <a:gd name="connsiteY683" fmla="*/ 788290 h 868722"/>
                <a:gd name="connsiteX684" fmla="*/ 104581 w 815100"/>
                <a:gd name="connsiteY684" fmla="*/ 785628 h 868722"/>
                <a:gd name="connsiteX685" fmla="*/ 101919 w 815100"/>
                <a:gd name="connsiteY685" fmla="*/ 782902 h 868722"/>
                <a:gd name="connsiteX686" fmla="*/ 99257 w 815100"/>
                <a:gd name="connsiteY686" fmla="*/ 782902 h 868722"/>
                <a:gd name="connsiteX687" fmla="*/ 96532 w 815100"/>
                <a:gd name="connsiteY687" fmla="*/ 782902 h 868722"/>
                <a:gd name="connsiteX688" fmla="*/ 88482 w 815100"/>
                <a:gd name="connsiteY688" fmla="*/ 785628 h 868722"/>
                <a:gd name="connsiteX689" fmla="*/ 85820 w 815100"/>
                <a:gd name="connsiteY689" fmla="*/ 782902 h 868722"/>
                <a:gd name="connsiteX690" fmla="*/ 83158 w 815100"/>
                <a:gd name="connsiteY690" fmla="*/ 782902 h 868722"/>
                <a:gd name="connsiteX691" fmla="*/ 80433 w 815100"/>
                <a:gd name="connsiteY691" fmla="*/ 782902 h 868722"/>
                <a:gd name="connsiteX692" fmla="*/ 69721 w 815100"/>
                <a:gd name="connsiteY692" fmla="*/ 780240 h 868722"/>
                <a:gd name="connsiteX693" fmla="*/ 64397 w 815100"/>
                <a:gd name="connsiteY693" fmla="*/ 777578 h 868722"/>
                <a:gd name="connsiteX694" fmla="*/ 61671 w 815100"/>
                <a:gd name="connsiteY694" fmla="*/ 777578 h 868722"/>
                <a:gd name="connsiteX695" fmla="*/ 59009 w 815100"/>
                <a:gd name="connsiteY695" fmla="*/ 777578 h 868722"/>
                <a:gd name="connsiteX696" fmla="*/ 53621 w 815100"/>
                <a:gd name="connsiteY696" fmla="*/ 774916 h 868722"/>
                <a:gd name="connsiteX697" fmla="*/ 42910 w 815100"/>
                <a:gd name="connsiteY697" fmla="*/ 774916 h 868722"/>
                <a:gd name="connsiteX698" fmla="*/ 37586 w 815100"/>
                <a:gd name="connsiteY698" fmla="*/ 772190 h 868722"/>
                <a:gd name="connsiteX699" fmla="*/ 32198 w 815100"/>
                <a:gd name="connsiteY699" fmla="*/ 772190 h 868722"/>
                <a:gd name="connsiteX700" fmla="*/ 26811 w 815100"/>
                <a:gd name="connsiteY700" fmla="*/ 772190 h 868722"/>
                <a:gd name="connsiteX701" fmla="*/ 24149 w 815100"/>
                <a:gd name="connsiteY701" fmla="*/ 772190 h 868722"/>
                <a:gd name="connsiteX702" fmla="*/ 21487 w 815100"/>
                <a:gd name="connsiteY702" fmla="*/ 769528 h 868722"/>
                <a:gd name="connsiteX703" fmla="*/ 18761 w 815100"/>
                <a:gd name="connsiteY703" fmla="*/ 769528 h 868722"/>
                <a:gd name="connsiteX704" fmla="*/ 16099 w 815100"/>
                <a:gd name="connsiteY704" fmla="*/ 769528 h 868722"/>
                <a:gd name="connsiteX705" fmla="*/ 13437 w 815100"/>
                <a:gd name="connsiteY705" fmla="*/ 769528 h 868722"/>
                <a:gd name="connsiteX706" fmla="*/ 10775 w 815100"/>
                <a:gd name="connsiteY706" fmla="*/ 769528 h 868722"/>
                <a:gd name="connsiteX707" fmla="*/ 2725 w 815100"/>
                <a:gd name="connsiteY707" fmla="*/ 769528 h 868722"/>
                <a:gd name="connsiteX708" fmla="*/ 0 w 815100"/>
                <a:gd name="connsiteY708" fmla="*/ 769528 h 868722"/>
                <a:gd name="connsiteX709" fmla="*/ 0 w 815100"/>
                <a:gd name="connsiteY709" fmla="*/ 766866 h 868722"/>
                <a:gd name="connsiteX710" fmla="*/ 5387 w 815100"/>
                <a:gd name="connsiteY710" fmla="*/ 766866 h 868722"/>
                <a:gd name="connsiteX711" fmla="*/ 8049 w 815100"/>
                <a:gd name="connsiteY711" fmla="*/ 764141 h 868722"/>
                <a:gd name="connsiteX712" fmla="*/ 10775 w 815100"/>
                <a:gd name="connsiteY712" fmla="*/ 761479 h 868722"/>
                <a:gd name="connsiteX713" fmla="*/ 16099 w 815100"/>
                <a:gd name="connsiteY713" fmla="*/ 758817 h 868722"/>
                <a:gd name="connsiteX714" fmla="*/ 21487 w 815100"/>
                <a:gd name="connsiteY714" fmla="*/ 756091 h 868722"/>
                <a:gd name="connsiteX715" fmla="*/ 26811 w 815100"/>
                <a:gd name="connsiteY715" fmla="*/ 753429 h 868722"/>
                <a:gd name="connsiteX716" fmla="*/ 34860 w 815100"/>
                <a:gd name="connsiteY716" fmla="*/ 750767 h 868722"/>
                <a:gd name="connsiteX717" fmla="*/ 40248 w 815100"/>
                <a:gd name="connsiteY717" fmla="*/ 748105 h 868722"/>
                <a:gd name="connsiteX718" fmla="*/ 42910 w 815100"/>
                <a:gd name="connsiteY718" fmla="*/ 745380 h 868722"/>
                <a:gd name="connsiteX719" fmla="*/ 50959 w 815100"/>
                <a:gd name="connsiteY719" fmla="*/ 742718 h 868722"/>
                <a:gd name="connsiteX720" fmla="*/ 56347 w 815100"/>
                <a:gd name="connsiteY720" fmla="*/ 740056 h 868722"/>
                <a:gd name="connsiteX721" fmla="*/ 61671 w 815100"/>
                <a:gd name="connsiteY721" fmla="*/ 737330 h 868722"/>
                <a:gd name="connsiteX722" fmla="*/ 67059 w 815100"/>
                <a:gd name="connsiteY722" fmla="*/ 734668 h 868722"/>
                <a:gd name="connsiteX723" fmla="*/ 69721 w 815100"/>
                <a:gd name="connsiteY723" fmla="*/ 734668 h 868722"/>
                <a:gd name="connsiteX724" fmla="*/ 75108 w 815100"/>
                <a:gd name="connsiteY724" fmla="*/ 732006 h 868722"/>
                <a:gd name="connsiteX725" fmla="*/ 80433 w 815100"/>
                <a:gd name="connsiteY725" fmla="*/ 729280 h 868722"/>
                <a:gd name="connsiteX726" fmla="*/ 85820 w 815100"/>
                <a:gd name="connsiteY726" fmla="*/ 723956 h 868722"/>
                <a:gd name="connsiteX727" fmla="*/ 91208 w 815100"/>
                <a:gd name="connsiteY727" fmla="*/ 721231 h 868722"/>
                <a:gd name="connsiteX728" fmla="*/ 93870 w 815100"/>
                <a:gd name="connsiteY728" fmla="*/ 718569 h 868722"/>
                <a:gd name="connsiteX729" fmla="*/ 99257 w 815100"/>
                <a:gd name="connsiteY729" fmla="*/ 713245 h 868722"/>
                <a:gd name="connsiteX730" fmla="*/ 101919 w 815100"/>
                <a:gd name="connsiteY730" fmla="*/ 710519 h 868722"/>
                <a:gd name="connsiteX731" fmla="*/ 101919 w 815100"/>
                <a:gd name="connsiteY731" fmla="*/ 707857 h 868722"/>
                <a:gd name="connsiteX732" fmla="*/ 104581 w 815100"/>
                <a:gd name="connsiteY732" fmla="*/ 702469 h 868722"/>
                <a:gd name="connsiteX733" fmla="*/ 107243 w 815100"/>
                <a:gd name="connsiteY733" fmla="*/ 699807 h 868722"/>
                <a:gd name="connsiteX734" fmla="*/ 107243 w 815100"/>
                <a:gd name="connsiteY734" fmla="*/ 694420 h 868722"/>
                <a:gd name="connsiteX735" fmla="*/ 109969 w 815100"/>
                <a:gd name="connsiteY735" fmla="*/ 689096 h 868722"/>
                <a:gd name="connsiteX736" fmla="*/ 109969 w 815100"/>
                <a:gd name="connsiteY736" fmla="*/ 678384 h 868722"/>
                <a:gd name="connsiteX737" fmla="*/ 115293 w 815100"/>
                <a:gd name="connsiteY737" fmla="*/ 675659 h 868722"/>
                <a:gd name="connsiteX738" fmla="*/ 118018 w 815100"/>
                <a:gd name="connsiteY738" fmla="*/ 670335 h 868722"/>
                <a:gd name="connsiteX739" fmla="*/ 126068 w 815100"/>
                <a:gd name="connsiteY739" fmla="*/ 667609 h 868722"/>
                <a:gd name="connsiteX740" fmla="*/ 131392 w 815100"/>
                <a:gd name="connsiteY740" fmla="*/ 662285 h 868722"/>
                <a:gd name="connsiteX741" fmla="*/ 136780 w 815100"/>
                <a:gd name="connsiteY741" fmla="*/ 659623 h 868722"/>
                <a:gd name="connsiteX742" fmla="*/ 139442 w 815100"/>
                <a:gd name="connsiteY742" fmla="*/ 654235 h 868722"/>
                <a:gd name="connsiteX743" fmla="*/ 139442 w 815100"/>
                <a:gd name="connsiteY743" fmla="*/ 648848 h 868722"/>
                <a:gd name="connsiteX744" fmla="*/ 139442 w 815100"/>
                <a:gd name="connsiteY744" fmla="*/ 643524 h 868722"/>
                <a:gd name="connsiteX745" fmla="*/ 139442 w 815100"/>
                <a:gd name="connsiteY745" fmla="*/ 640798 h 868722"/>
                <a:gd name="connsiteX746" fmla="*/ 139442 w 815100"/>
                <a:gd name="connsiteY746" fmla="*/ 635474 h 868722"/>
                <a:gd name="connsiteX747" fmla="*/ 136780 w 815100"/>
                <a:gd name="connsiteY747" fmla="*/ 630087 h 868722"/>
                <a:gd name="connsiteX748" fmla="*/ 134054 w 815100"/>
                <a:gd name="connsiteY748" fmla="*/ 627425 h 868722"/>
                <a:gd name="connsiteX749" fmla="*/ 134054 w 815100"/>
                <a:gd name="connsiteY749" fmla="*/ 624763 h 868722"/>
                <a:gd name="connsiteX750" fmla="*/ 131392 w 815100"/>
                <a:gd name="connsiteY750" fmla="*/ 619375 h 868722"/>
                <a:gd name="connsiteX751" fmla="*/ 131392 w 815100"/>
                <a:gd name="connsiteY751" fmla="*/ 613987 h 868722"/>
                <a:gd name="connsiteX752" fmla="*/ 126068 w 815100"/>
                <a:gd name="connsiteY752" fmla="*/ 603276 h 868722"/>
                <a:gd name="connsiteX753" fmla="*/ 123342 w 815100"/>
                <a:gd name="connsiteY753" fmla="*/ 595226 h 868722"/>
                <a:gd name="connsiteX754" fmla="*/ 123342 w 815100"/>
                <a:gd name="connsiteY754" fmla="*/ 589902 h 868722"/>
                <a:gd name="connsiteX755" fmla="*/ 118018 w 815100"/>
                <a:gd name="connsiteY755" fmla="*/ 584514 h 868722"/>
                <a:gd name="connsiteX756" fmla="*/ 118018 w 815100"/>
                <a:gd name="connsiteY756" fmla="*/ 579127 h 868722"/>
                <a:gd name="connsiteX757" fmla="*/ 115293 w 815100"/>
                <a:gd name="connsiteY757" fmla="*/ 573803 h 868722"/>
                <a:gd name="connsiteX758" fmla="*/ 112631 w 815100"/>
                <a:gd name="connsiteY758" fmla="*/ 568415 h 868722"/>
                <a:gd name="connsiteX759" fmla="*/ 112631 w 815100"/>
                <a:gd name="connsiteY759" fmla="*/ 565753 h 868722"/>
                <a:gd name="connsiteX760" fmla="*/ 112631 w 815100"/>
                <a:gd name="connsiteY760" fmla="*/ 557704 h 868722"/>
                <a:gd name="connsiteX761" fmla="*/ 112631 w 815100"/>
                <a:gd name="connsiteY761" fmla="*/ 555042 h 868722"/>
                <a:gd name="connsiteX762" fmla="*/ 112631 w 815100"/>
                <a:gd name="connsiteY762" fmla="*/ 549654 h 868722"/>
                <a:gd name="connsiteX763" fmla="*/ 112631 w 815100"/>
                <a:gd name="connsiteY763" fmla="*/ 546992 h 868722"/>
                <a:gd name="connsiteX764" fmla="*/ 112631 w 815100"/>
                <a:gd name="connsiteY764" fmla="*/ 544267 h 868722"/>
                <a:gd name="connsiteX765" fmla="*/ 112631 w 815100"/>
                <a:gd name="connsiteY765" fmla="*/ 536280 h 868722"/>
                <a:gd name="connsiteX766" fmla="*/ 115293 w 815100"/>
                <a:gd name="connsiteY766" fmla="*/ 530893 h 868722"/>
                <a:gd name="connsiteX767" fmla="*/ 115293 w 815100"/>
                <a:gd name="connsiteY767" fmla="*/ 525505 h 868722"/>
                <a:gd name="connsiteX768" fmla="*/ 118018 w 815100"/>
                <a:gd name="connsiteY768" fmla="*/ 522843 h 868722"/>
                <a:gd name="connsiteX769" fmla="*/ 120680 w 815100"/>
                <a:gd name="connsiteY769" fmla="*/ 520181 h 868722"/>
                <a:gd name="connsiteX770" fmla="*/ 123342 w 815100"/>
                <a:gd name="connsiteY770" fmla="*/ 520181 h 868722"/>
                <a:gd name="connsiteX771" fmla="*/ 126068 w 815100"/>
                <a:gd name="connsiteY771" fmla="*/ 520181 h 868722"/>
                <a:gd name="connsiteX772" fmla="*/ 128730 w 815100"/>
                <a:gd name="connsiteY772" fmla="*/ 517456 h 868722"/>
                <a:gd name="connsiteX773" fmla="*/ 128730 w 815100"/>
                <a:gd name="connsiteY773" fmla="*/ 514794 h 868722"/>
                <a:gd name="connsiteX774" fmla="*/ 128730 w 815100"/>
                <a:gd name="connsiteY774" fmla="*/ 512132 h 868722"/>
                <a:gd name="connsiteX775" fmla="*/ 131392 w 815100"/>
                <a:gd name="connsiteY775" fmla="*/ 509469 h 868722"/>
                <a:gd name="connsiteX776" fmla="*/ 134054 w 815100"/>
                <a:gd name="connsiteY776" fmla="*/ 506744 h 868722"/>
                <a:gd name="connsiteX777" fmla="*/ 131392 w 815100"/>
                <a:gd name="connsiteY777" fmla="*/ 506744 h 868722"/>
                <a:gd name="connsiteX778" fmla="*/ 131392 w 815100"/>
                <a:gd name="connsiteY778" fmla="*/ 504082 h 868722"/>
                <a:gd name="connsiteX779" fmla="*/ 128730 w 815100"/>
                <a:gd name="connsiteY779" fmla="*/ 504082 h 868722"/>
                <a:gd name="connsiteX780" fmla="*/ 128730 w 815100"/>
                <a:gd name="connsiteY780" fmla="*/ 501420 h 868722"/>
                <a:gd name="connsiteX781" fmla="*/ 123342 w 815100"/>
                <a:gd name="connsiteY781" fmla="*/ 498694 h 868722"/>
                <a:gd name="connsiteX782" fmla="*/ 120680 w 815100"/>
                <a:gd name="connsiteY782" fmla="*/ 496032 h 868722"/>
                <a:gd name="connsiteX783" fmla="*/ 118018 w 815100"/>
                <a:gd name="connsiteY783" fmla="*/ 493370 h 868722"/>
                <a:gd name="connsiteX784" fmla="*/ 109969 w 815100"/>
                <a:gd name="connsiteY784" fmla="*/ 485321 h 868722"/>
                <a:gd name="connsiteX785" fmla="*/ 104581 w 815100"/>
                <a:gd name="connsiteY785" fmla="*/ 479933 h 868722"/>
                <a:gd name="connsiteX786" fmla="*/ 101919 w 815100"/>
                <a:gd name="connsiteY786" fmla="*/ 477271 h 868722"/>
                <a:gd name="connsiteX787" fmla="*/ 99257 w 815100"/>
                <a:gd name="connsiteY787" fmla="*/ 474609 h 868722"/>
                <a:gd name="connsiteX788" fmla="*/ 96532 w 815100"/>
                <a:gd name="connsiteY788" fmla="*/ 469222 h 868722"/>
                <a:gd name="connsiteX789" fmla="*/ 93870 w 815100"/>
                <a:gd name="connsiteY789" fmla="*/ 466559 h 868722"/>
                <a:gd name="connsiteX790" fmla="*/ 91208 w 815100"/>
                <a:gd name="connsiteY790" fmla="*/ 463834 h 868722"/>
                <a:gd name="connsiteX791" fmla="*/ 85820 w 815100"/>
                <a:gd name="connsiteY791" fmla="*/ 461172 h 868722"/>
                <a:gd name="connsiteX792" fmla="*/ 83158 w 815100"/>
                <a:gd name="connsiteY792" fmla="*/ 458510 h 868722"/>
                <a:gd name="connsiteX793" fmla="*/ 77770 w 815100"/>
                <a:gd name="connsiteY793" fmla="*/ 455784 h 868722"/>
                <a:gd name="connsiteX794" fmla="*/ 75108 w 815100"/>
                <a:gd name="connsiteY794" fmla="*/ 453122 h 868722"/>
                <a:gd name="connsiteX795" fmla="*/ 72383 w 815100"/>
                <a:gd name="connsiteY795" fmla="*/ 450460 h 868722"/>
                <a:gd name="connsiteX796" fmla="*/ 69721 w 815100"/>
                <a:gd name="connsiteY796" fmla="*/ 447798 h 868722"/>
                <a:gd name="connsiteX797" fmla="*/ 69721 w 815100"/>
                <a:gd name="connsiteY797" fmla="*/ 445073 h 868722"/>
                <a:gd name="connsiteX798" fmla="*/ 67059 w 815100"/>
                <a:gd name="connsiteY798" fmla="*/ 442411 h 868722"/>
                <a:gd name="connsiteX799" fmla="*/ 64397 w 815100"/>
                <a:gd name="connsiteY799" fmla="*/ 442411 h 868722"/>
                <a:gd name="connsiteX800" fmla="*/ 61671 w 815100"/>
                <a:gd name="connsiteY800" fmla="*/ 439749 h 868722"/>
                <a:gd name="connsiteX801" fmla="*/ 59009 w 815100"/>
                <a:gd name="connsiteY801" fmla="*/ 439749 h 868722"/>
                <a:gd name="connsiteX802" fmla="*/ 56347 w 815100"/>
                <a:gd name="connsiteY802" fmla="*/ 437023 h 868722"/>
                <a:gd name="connsiteX803" fmla="*/ 53621 w 815100"/>
                <a:gd name="connsiteY803" fmla="*/ 437023 h 868722"/>
                <a:gd name="connsiteX804" fmla="*/ 50959 w 815100"/>
                <a:gd name="connsiteY804" fmla="*/ 437023 h 868722"/>
                <a:gd name="connsiteX805" fmla="*/ 50959 w 815100"/>
                <a:gd name="connsiteY805" fmla="*/ 434361 h 868722"/>
                <a:gd name="connsiteX806" fmla="*/ 48298 w 815100"/>
                <a:gd name="connsiteY806" fmla="*/ 431699 h 868722"/>
                <a:gd name="connsiteX807" fmla="*/ 48298 w 815100"/>
                <a:gd name="connsiteY807" fmla="*/ 428974 h 868722"/>
                <a:gd name="connsiteX808" fmla="*/ 45572 w 815100"/>
                <a:gd name="connsiteY808" fmla="*/ 428974 h 868722"/>
                <a:gd name="connsiteX809" fmla="*/ 45572 w 815100"/>
                <a:gd name="connsiteY809" fmla="*/ 426311 h 868722"/>
                <a:gd name="connsiteX810" fmla="*/ 42910 w 815100"/>
                <a:gd name="connsiteY810" fmla="*/ 426311 h 868722"/>
                <a:gd name="connsiteX811" fmla="*/ 42910 w 815100"/>
                <a:gd name="connsiteY811" fmla="*/ 423649 h 868722"/>
                <a:gd name="connsiteX812" fmla="*/ 42910 w 815100"/>
                <a:gd name="connsiteY812" fmla="*/ 420987 h 868722"/>
                <a:gd name="connsiteX813" fmla="*/ 42910 w 815100"/>
                <a:gd name="connsiteY813" fmla="*/ 418262 h 868722"/>
                <a:gd name="connsiteX814" fmla="*/ 42910 w 815100"/>
                <a:gd name="connsiteY814" fmla="*/ 415600 h 868722"/>
                <a:gd name="connsiteX815" fmla="*/ 42910 w 815100"/>
                <a:gd name="connsiteY815" fmla="*/ 412938 h 868722"/>
                <a:gd name="connsiteX816" fmla="*/ 42910 w 815100"/>
                <a:gd name="connsiteY816" fmla="*/ 410212 h 868722"/>
                <a:gd name="connsiteX817" fmla="*/ 40248 w 815100"/>
                <a:gd name="connsiteY817" fmla="*/ 404888 h 868722"/>
                <a:gd name="connsiteX818" fmla="*/ 37586 w 815100"/>
                <a:gd name="connsiteY818" fmla="*/ 402163 h 868722"/>
                <a:gd name="connsiteX819" fmla="*/ 34860 w 815100"/>
                <a:gd name="connsiteY819" fmla="*/ 399501 h 868722"/>
                <a:gd name="connsiteX820" fmla="*/ 32198 w 815100"/>
                <a:gd name="connsiteY820" fmla="*/ 396839 h 868722"/>
                <a:gd name="connsiteX821" fmla="*/ 32198 w 815100"/>
                <a:gd name="connsiteY821" fmla="*/ 394113 h 868722"/>
                <a:gd name="connsiteX822" fmla="*/ 29536 w 815100"/>
                <a:gd name="connsiteY822" fmla="*/ 394113 h 868722"/>
                <a:gd name="connsiteX823" fmla="*/ 29536 w 815100"/>
                <a:gd name="connsiteY823" fmla="*/ 391451 h 868722"/>
                <a:gd name="connsiteX824" fmla="*/ 32198 w 815100"/>
                <a:gd name="connsiteY824" fmla="*/ 391451 h 868722"/>
                <a:gd name="connsiteX825" fmla="*/ 34860 w 815100"/>
                <a:gd name="connsiteY825" fmla="*/ 388789 h 868722"/>
                <a:gd name="connsiteX826" fmla="*/ 37586 w 815100"/>
                <a:gd name="connsiteY826" fmla="*/ 388789 h 868722"/>
                <a:gd name="connsiteX827" fmla="*/ 42910 w 815100"/>
                <a:gd name="connsiteY827" fmla="*/ 388789 h 868722"/>
                <a:gd name="connsiteX828" fmla="*/ 45572 w 815100"/>
                <a:gd name="connsiteY828" fmla="*/ 388789 h 868722"/>
                <a:gd name="connsiteX829" fmla="*/ 48298 w 815100"/>
                <a:gd name="connsiteY829" fmla="*/ 388789 h 868722"/>
                <a:gd name="connsiteX830" fmla="*/ 50959 w 815100"/>
                <a:gd name="connsiteY830" fmla="*/ 388789 h 868722"/>
                <a:gd name="connsiteX831" fmla="*/ 53621 w 815100"/>
                <a:gd name="connsiteY831" fmla="*/ 388789 h 868722"/>
                <a:gd name="connsiteX832" fmla="*/ 56347 w 815100"/>
                <a:gd name="connsiteY832" fmla="*/ 388789 h 868722"/>
                <a:gd name="connsiteX833" fmla="*/ 56347 w 815100"/>
                <a:gd name="connsiteY833" fmla="*/ 386127 h 868722"/>
                <a:gd name="connsiteX834" fmla="*/ 59009 w 815100"/>
                <a:gd name="connsiteY834" fmla="*/ 386127 h 868722"/>
                <a:gd name="connsiteX835" fmla="*/ 59009 w 815100"/>
                <a:gd name="connsiteY835" fmla="*/ 383401 h 868722"/>
                <a:gd name="connsiteX836" fmla="*/ 59009 w 815100"/>
                <a:gd name="connsiteY836" fmla="*/ 380739 h 868722"/>
                <a:gd name="connsiteX837" fmla="*/ 59009 w 815100"/>
                <a:gd name="connsiteY837" fmla="*/ 378077 h 868722"/>
                <a:gd name="connsiteX838" fmla="*/ 61671 w 815100"/>
                <a:gd name="connsiteY838" fmla="*/ 378077 h 868722"/>
                <a:gd name="connsiteX839" fmla="*/ 61671 w 815100"/>
                <a:gd name="connsiteY839" fmla="*/ 375352 h 868722"/>
                <a:gd name="connsiteX840" fmla="*/ 61671 w 815100"/>
                <a:gd name="connsiteY840" fmla="*/ 372690 h 868722"/>
                <a:gd name="connsiteX841" fmla="*/ 61671 w 815100"/>
                <a:gd name="connsiteY841" fmla="*/ 370028 h 868722"/>
                <a:gd name="connsiteX842" fmla="*/ 64397 w 815100"/>
                <a:gd name="connsiteY842" fmla="*/ 370028 h 868722"/>
                <a:gd name="connsiteX843" fmla="*/ 67059 w 815100"/>
                <a:gd name="connsiteY843" fmla="*/ 367302 h 868722"/>
                <a:gd name="connsiteX844" fmla="*/ 69721 w 815100"/>
                <a:gd name="connsiteY844" fmla="*/ 367302 h 868722"/>
                <a:gd name="connsiteX845" fmla="*/ 69721 w 815100"/>
                <a:gd name="connsiteY845" fmla="*/ 364640 h 868722"/>
                <a:gd name="connsiteX846" fmla="*/ 72383 w 815100"/>
                <a:gd name="connsiteY846" fmla="*/ 361978 h 868722"/>
                <a:gd name="connsiteX847" fmla="*/ 72383 w 815100"/>
                <a:gd name="connsiteY847" fmla="*/ 359316 h 868722"/>
                <a:gd name="connsiteX848" fmla="*/ 72383 w 815100"/>
                <a:gd name="connsiteY848" fmla="*/ 356591 h 868722"/>
                <a:gd name="connsiteX849" fmla="*/ 75108 w 815100"/>
                <a:gd name="connsiteY849" fmla="*/ 356591 h 868722"/>
                <a:gd name="connsiteX850" fmla="*/ 75108 w 815100"/>
                <a:gd name="connsiteY850" fmla="*/ 353929 h 868722"/>
                <a:gd name="connsiteX851" fmla="*/ 77770 w 815100"/>
                <a:gd name="connsiteY851" fmla="*/ 353929 h 868722"/>
                <a:gd name="connsiteX852" fmla="*/ 80433 w 815100"/>
                <a:gd name="connsiteY852" fmla="*/ 351266 h 868722"/>
                <a:gd name="connsiteX853" fmla="*/ 80433 w 815100"/>
                <a:gd name="connsiteY853" fmla="*/ 348541 h 868722"/>
                <a:gd name="connsiteX854" fmla="*/ 77770 w 815100"/>
                <a:gd name="connsiteY854" fmla="*/ 345879 h 868722"/>
                <a:gd name="connsiteX855" fmla="*/ 75108 w 815100"/>
                <a:gd name="connsiteY855" fmla="*/ 343217 h 868722"/>
                <a:gd name="connsiteX856" fmla="*/ 75108 w 815100"/>
                <a:gd name="connsiteY856" fmla="*/ 340491 h 868722"/>
                <a:gd name="connsiteX857" fmla="*/ 77770 w 815100"/>
                <a:gd name="connsiteY857" fmla="*/ 337829 h 868722"/>
                <a:gd name="connsiteX858" fmla="*/ 80433 w 815100"/>
                <a:gd name="connsiteY858" fmla="*/ 335167 h 868722"/>
                <a:gd name="connsiteX859" fmla="*/ 77770 w 815100"/>
                <a:gd name="connsiteY859" fmla="*/ 332505 h 868722"/>
                <a:gd name="connsiteX860" fmla="*/ 77770 w 815100"/>
                <a:gd name="connsiteY860" fmla="*/ 335167 h 868722"/>
                <a:gd name="connsiteX861" fmla="*/ 75108 w 815100"/>
                <a:gd name="connsiteY861" fmla="*/ 335167 h 868722"/>
                <a:gd name="connsiteX862" fmla="*/ 72383 w 815100"/>
                <a:gd name="connsiteY862" fmla="*/ 335167 h 868722"/>
                <a:gd name="connsiteX863" fmla="*/ 72383 w 815100"/>
                <a:gd name="connsiteY863" fmla="*/ 332505 h 868722"/>
                <a:gd name="connsiteX864" fmla="*/ 69721 w 815100"/>
                <a:gd name="connsiteY864" fmla="*/ 329780 h 868722"/>
                <a:gd name="connsiteX865" fmla="*/ 69721 w 815100"/>
                <a:gd name="connsiteY865" fmla="*/ 327118 h 868722"/>
                <a:gd name="connsiteX866" fmla="*/ 67059 w 815100"/>
                <a:gd name="connsiteY866" fmla="*/ 324455 h 868722"/>
                <a:gd name="connsiteX867" fmla="*/ 64397 w 815100"/>
                <a:gd name="connsiteY867" fmla="*/ 321730 h 868722"/>
                <a:gd name="connsiteX868" fmla="*/ 61671 w 815100"/>
                <a:gd name="connsiteY868" fmla="*/ 316406 h 868722"/>
                <a:gd name="connsiteX869" fmla="*/ 59009 w 815100"/>
                <a:gd name="connsiteY869" fmla="*/ 313681 h 868722"/>
                <a:gd name="connsiteX870" fmla="*/ 56347 w 815100"/>
                <a:gd name="connsiteY870" fmla="*/ 311018 h 868722"/>
                <a:gd name="connsiteX871" fmla="*/ 53621 w 815100"/>
                <a:gd name="connsiteY871" fmla="*/ 308356 h 868722"/>
                <a:gd name="connsiteX872" fmla="*/ 50959 w 815100"/>
                <a:gd name="connsiteY872" fmla="*/ 308356 h 868722"/>
                <a:gd name="connsiteX873" fmla="*/ 50959 w 815100"/>
                <a:gd name="connsiteY873" fmla="*/ 305631 h 868722"/>
                <a:gd name="connsiteX874" fmla="*/ 50959 w 815100"/>
                <a:gd name="connsiteY874" fmla="*/ 302969 h 868722"/>
                <a:gd name="connsiteX875" fmla="*/ 50959 w 815100"/>
                <a:gd name="connsiteY875" fmla="*/ 300307 h 868722"/>
                <a:gd name="connsiteX876" fmla="*/ 50959 w 815100"/>
                <a:gd name="connsiteY876" fmla="*/ 294919 h 868722"/>
                <a:gd name="connsiteX877" fmla="*/ 48298 w 815100"/>
                <a:gd name="connsiteY877" fmla="*/ 292257 h 868722"/>
                <a:gd name="connsiteX878" fmla="*/ 48298 w 815100"/>
                <a:gd name="connsiteY878" fmla="*/ 289595 h 868722"/>
                <a:gd name="connsiteX879" fmla="*/ 48298 w 815100"/>
                <a:gd name="connsiteY879" fmla="*/ 286870 h 868722"/>
                <a:gd name="connsiteX880" fmla="*/ 45572 w 815100"/>
                <a:gd name="connsiteY880" fmla="*/ 284208 h 868722"/>
                <a:gd name="connsiteX881" fmla="*/ 42910 w 815100"/>
                <a:gd name="connsiteY881" fmla="*/ 281546 h 868722"/>
                <a:gd name="connsiteX882" fmla="*/ 40248 w 815100"/>
                <a:gd name="connsiteY882" fmla="*/ 278820 h 868722"/>
                <a:gd name="connsiteX883" fmla="*/ 40248 w 815100"/>
                <a:gd name="connsiteY883" fmla="*/ 276158 h 868722"/>
                <a:gd name="connsiteX884" fmla="*/ 40248 w 815100"/>
                <a:gd name="connsiteY884" fmla="*/ 273496 h 868722"/>
                <a:gd name="connsiteX885" fmla="*/ 37586 w 815100"/>
                <a:gd name="connsiteY885" fmla="*/ 273496 h 868722"/>
                <a:gd name="connsiteX886" fmla="*/ 34860 w 815100"/>
                <a:gd name="connsiteY886" fmla="*/ 270834 h 868722"/>
                <a:gd name="connsiteX887" fmla="*/ 34860 w 815100"/>
                <a:gd name="connsiteY887" fmla="*/ 268108 h 868722"/>
                <a:gd name="connsiteX888" fmla="*/ 32198 w 815100"/>
                <a:gd name="connsiteY888" fmla="*/ 265446 h 868722"/>
                <a:gd name="connsiteX889" fmla="*/ 32198 w 815100"/>
                <a:gd name="connsiteY889" fmla="*/ 262784 h 868722"/>
                <a:gd name="connsiteX890" fmla="*/ 32198 w 815100"/>
                <a:gd name="connsiteY890" fmla="*/ 260059 h 868722"/>
                <a:gd name="connsiteX891" fmla="*/ 29536 w 815100"/>
                <a:gd name="connsiteY891" fmla="*/ 257397 h 868722"/>
                <a:gd name="connsiteX892" fmla="*/ 29536 w 815100"/>
                <a:gd name="connsiteY892" fmla="*/ 254735 h 868722"/>
                <a:gd name="connsiteX893" fmla="*/ 26811 w 815100"/>
                <a:gd name="connsiteY893" fmla="*/ 254735 h 868722"/>
                <a:gd name="connsiteX894" fmla="*/ 24149 w 815100"/>
                <a:gd name="connsiteY894" fmla="*/ 252009 h 868722"/>
                <a:gd name="connsiteX895" fmla="*/ 10775 w 815100"/>
                <a:gd name="connsiteY895" fmla="*/ 249347 h 868722"/>
                <a:gd name="connsiteX896" fmla="*/ 13437 w 815100"/>
                <a:gd name="connsiteY896" fmla="*/ 246685 h 868722"/>
                <a:gd name="connsiteX897" fmla="*/ 18761 w 815100"/>
                <a:gd name="connsiteY897" fmla="*/ 246685 h 868722"/>
                <a:gd name="connsiteX898" fmla="*/ 21487 w 815100"/>
                <a:gd name="connsiteY898" fmla="*/ 244023 h 868722"/>
                <a:gd name="connsiteX899" fmla="*/ 26811 w 815100"/>
                <a:gd name="connsiteY899" fmla="*/ 241298 h 868722"/>
                <a:gd name="connsiteX900" fmla="*/ 32198 w 815100"/>
                <a:gd name="connsiteY900" fmla="*/ 238636 h 868722"/>
                <a:gd name="connsiteX901" fmla="*/ 37586 w 815100"/>
                <a:gd name="connsiteY901" fmla="*/ 235973 h 868722"/>
                <a:gd name="connsiteX902" fmla="*/ 42910 w 815100"/>
                <a:gd name="connsiteY902" fmla="*/ 233248 h 868722"/>
                <a:gd name="connsiteX903" fmla="*/ 48298 w 815100"/>
                <a:gd name="connsiteY903" fmla="*/ 230586 h 868722"/>
                <a:gd name="connsiteX904" fmla="*/ 50959 w 815100"/>
                <a:gd name="connsiteY904" fmla="*/ 227924 h 868722"/>
                <a:gd name="connsiteX905" fmla="*/ 56347 w 815100"/>
                <a:gd name="connsiteY905" fmla="*/ 225198 h 868722"/>
                <a:gd name="connsiteX906" fmla="*/ 59009 w 815100"/>
                <a:gd name="connsiteY906" fmla="*/ 225198 h 868722"/>
                <a:gd name="connsiteX907" fmla="*/ 64397 w 815100"/>
                <a:gd name="connsiteY907" fmla="*/ 222536 h 868722"/>
                <a:gd name="connsiteX908" fmla="*/ 67059 w 815100"/>
                <a:gd name="connsiteY908" fmla="*/ 219874 h 868722"/>
                <a:gd name="connsiteX909" fmla="*/ 72383 w 815100"/>
                <a:gd name="connsiteY909" fmla="*/ 217149 h 868722"/>
                <a:gd name="connsiteX910" fmla="*/ 72383 w 815100"/>
                <a:gd name="connsiteY910" fmla="*/ 214487 h 868722"/>
                <a:gd name="connsiteX911" fmla="*/ 75108 w 815100"/>
                <a:gd name="connsiteY911" fmla="*/ 214487 h 868722"/>
                <a:gd name="connsiteX912" fmla="*/ 77770 w 815100"/>
                <a:gd name="connsiteY912" fmla="*/ 211825 h 868722"/>
                <a:gd name="connsiteX913" fmla="*/ 80433 w 815100"/>
                <a:gd name="connsiteY913" fmla="*/ 211825 h 868722"/>
                <a:gd name="connsiteX914" fmla="*/ 83158 w 815100"/>
                <a:gd name="connsiteY914" fmla="*/ 211825 h 868722"/>
                <a:gd name="connsiteX915" fmla="*/ 83158 w 815100"/>
                <a:gd name="connsiteY915" fmla="*/ 209163 h 868722"/>
                <a:gd name="connsiteX916" fmla="*/ 85820 w 815100"/>
                <a:gd name="connsiteY916" fmla="*/ 211825 h 868722"/>
                <a:gd name="connsiteX917" fmla="*/ 88482 w 815100"/>
                <a:gd name="connsiteY917" fmla="*/ 211825 h 868722"/>
                <a:gd name="connsiteX918" fmla="*/ 91208 w 815100"/>
                <a:gd name="connsiteY918" fmla="*/ 209163 h 868722"/>
                <a:gd name="connsiteX919" fmla="*/ 93870 w 815100"/>
                <a:gd name="connsiteY919" fmla="*/ 209163 h 868722"/>
                <a:gd name="connsiteX920" fmla="*/ 101919 w 815100"/>
                <a:gd name="connsiteY920" fmla="*/ 203775 h 868722"/>
                <a:gd name="connsiteX921" fmla="*/ 107243 w 815100"/>
                <a:gd name="connsiteY921" fmla="*/ 201113 h 868722"/>
                <a:gd name="connsiteX922" fmla="*/ 112631 w 815100"/>
                <a:gd name="connsiteY922" fmla="*/ 195725 h 868722"/>
                <a:gd name="connsiteX923" fmla="*/ 115293 w 815100"/>
                <a:gd name="connsiteY923" fmla="*/ 195725 h 868722"/>
                <a:gd name="connsiteX924" fmla="*/ 118018 w 815100"/>
                <a:gd name="connsiteY924" fmla="*/ 193063 h 868722"/>
                <a:gd name="connsiteX925" fmla="*/ 123342 w 815100"/>
                <a:gd name="connsiteY925" fmla="*/ 193063 h 868722"/>
                <a:gd name="connsiteX926" fmla="*/ 126068 w 815100"/>
                <a:gd name="connsiteY926" fmla="*/ 187676 h 868722"/>
                <a:gd name="connsiteX927" fmla="*/ 128730 w 815100"/>
                <a:gd name="connsiteY927" fmla="*/ 185014 h 868722"/>
                <a:gd name="connsiteX928" fmla="*/ 131392 w 815100"/>
                <a:gd name="connsiteY928" fmla="*/ 185014 h 868722"/>
                <a:gd name="connsiteX929" fmla="*/ 134054 w 815100"/>
                <a:gd name="connsiteY929" fmla="*/ 182352 h 868722"/>
                <a:gd name="connsiteX930" fmla="*/ 139442 w 815100"/>
                <a:gd name="connsiteY930" fmla="*/ 179626 h 868722"/>
                <a:gd name="connsiteX931" fmla="*/ 142104 w 815100"/>
                <a:gd name="connsiteY931" fmla="*/ 176964 h 868722"/>
                <a:gd name="connsiteX932" fmla="*/ 144829 w 815100"/>
                <a:gd name="connsiteY932" fmla="*/ 176964 h 868722"/>
                <a:gd name="connsiteX933" fmla="*/ 150153 w 815100"/>
                <a:gd name="connsiteY933" fmla="*/ 174302 h 868722"/>
                <a:gd name="connsiteX934" fmla="*/ 152879 w 815100"/>
                <a:gd name="connsiteY934" fmla="*/ 171577 h 868722"/>
                <a:gd name="connsiteX935" fmla="*/ 155541 w 815100"/>
                <a:gd name="connsiteY935" fmla="*/ 171577 h 868722"/>
                <a:gd name="connsiteX936" fmla="*/ 158203 w 815100"/>
                <a:gd name="connsiteY936" fmla="*/ 168915 h 868722"/>
                <a:gd name="connsiteX937" fmla="*/ 163591 w 815100"/>
                <a:gd name="connsiteY937" fmla="*/ 166253 h 868722"/>
                <a:gd name="connsiteX938" fmla="*/ 163591 w 815100"/>
                <a:gd name="connsiteY938" fmla="*/ 163527 h 868722"/>
                <a:gd name="connsiteX939" fmla="*/ 163591 w 815100"/>
                <a:gd name="connsiteY939" fmla="*/ 163527 h 86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Lst>
              <a:rect l="l" t="t" r="r" b="b"/>
              <a:pathLst>
                <a:path w="815100" h="868722">
                  <a:moveTo>
                    <a:pt x="163591" y="163527"/>
                  </a:moveTo>
                  <a:lnTo>
                    <a:pt x="168914" y="166253"/>
                  </a:lnTo>
                  <a:lnTo>
                    <a:pt x="171640" y="166253"/>
                  </a:lnTo>
                  <a:lnTo>
                    <a:pt x="176964" y="168915"/>
                  </a:lnTo>
                  <a:lnTo>
                    <a:pt x="179690" y="171577"/>
                  </a:lnTo>
                  <a:lnTo>
                    <a:pt x="182352" y="171577"/>
                  </a:lnTo>
                  <a:lnTo>
                    <a:pt x="185014" y="174302"/>
                  </a:lnTo>
                  <a:lnTo>
                    <a:pt x="190401" y="176964"/>
                  </a:lnTo>
                  <a:lnTo>
                    <a:pt x="193063" y="179626"/>
                  </a:lnTo>
                  <a:lnTo>
                    <a:pt x="198451" y="182352"/>
                  </a:lnTo>
                  <a:lnTo>
                    <a:pt x="203775" y="185014"/>
                  </a:lnTo>
                  <a:lnTo>
                    <a:pt x="209163" y="187676"/>
                  </a:lnTo>
                  <a:lnTo>
                    <a:pt x="211825" y="190338"/>
                  </a:lnTo>
                  <a:lnTo>
                    <a:pt x="217212" y="193063"/>
                  </a:lnTo>
                  <a:lnTo>
                    <a:pt x="219874" y="195725"/>
                  </a:lnTo>
                  <a:lnTo>
                    <a:pt x="222536" y="195725"/>
                  </a:lnTo>
                  <a:lnTo>
                    <a:pt x="227924" y="198388"/>
                  </a:lnTo>
                  <a:lnTo>
                    <a:pt x="230586" y="201113"/>
                  </a:lnTo>
                  <a:lnTo>
                    <a:pt x="235973" y="203775"/>
                  </a:lnTo>
                  <a:lnTo>
                    <a:pt x="241361" y="206437"/>
                  </a:lnTo>
                  <a:lnTo>
                    <a:pt x="244023" y="209163"/>
                  </a:lnTo>
                  <a:lnTo>
                    <a:pt x="246685" y="211825"/>
                  </a:lnTo>
                  <a:lnTo>
                    <a:pt x="252072" y="214487"/>
                  </a:lnTo>
                  <a:lnTo>
                    <a:pt x="254735" y="217149"/>
                  </a:lnTo>
                  <a:lnTo>
                    <a:pt x="257397" y="217149"/>
                  </a:lnTo>
                  <a:lnTo>
                    <a:pt x="260122" y="219874"/>
                  </a:lnTo>
                  <a:lnTo>
                    <a:pt x="262784" y="219874"/>
                  </a:lnTo>
                  <a:lnTo>
                    <a:pt x="265446" y="219874"/>
                  </a:lnTo>
                  <a:lnTo>
                    <a:pt x="268172" y="219874"/>
                  </a:lnTo>
                  <a:lnTo>
                    <a:pt x="270834" y="219874"/>
                  </a:lnTo>
                  <a:lnTo>
                    <a:pt x="273496" y="219874"/>
                  </a:lnTo>
                  <a:lnTo>
                    <a:pt x="276158" y="222536"/>
                  </a:lnTo>
                  <a:lnTo>
                    <a:pt x="278884" y="222536"/>
                  </a:lnTo>
                  <a:lnTo>
                    <a:pt x="284207" y="222536"/>
                  </a:lnTo>
                  <a:lnTo>
                    <a:pt x="286933" y="222536"/>
                  </a:lnTo>
                  <a:lnTo>
                    <a:pt x="289595" y="222536"/>
                  </a:lnTo>
                  <a:lnTo>
                    <a:pt x="292257" y="219874"/>
                  </a:lnTo>
                  <a:lnTo>
                    <a:pt x="294983" y="217149"/>
                  </a:lnTo>
                  <a:lnTo>
                    <a:pt x="297645" y="214487"/>
                  </a:lnTo>
                  <a:lnTo>
                    <a:pt x="300307" y="214487"/>
                  </a:lnTo>
                  <a:lnTo>
                    <a:pt x="305694" y="217149"/>
                  </a:lnTo>
                  <a:lnTo>
                    <a:pt x="308356" y="217149"/>
                  </a:lnTo>
                  <a:lnTo>
                    <a:pt x="311019" y="217149"/>
                  </a:lnTo>
                  <a:lnTo>
                    <a:pt x="313744" y="217149"/>
                  </a:lnTo>
                  <a:lnTo>
                    <a:pt x="316406" y="217149"/>
                  </a:lnTo>
                  <a:lnTo>
                    <a:pt x="316406" y="214487"/>
                  </a:lnTo>
                  <a:lnTo>
                    <a:pt x="319068" y="211825"/>
                  </a:lnTo>
                  <a:lnTo>
                    <a:pt x="321793" y="211825"/>
                  </a:lnTo>
                  <a:lnTo>
                    <a:pt x="324456" y="211825"/>
                  </a:lnTo>
                  <a:lnTo>
                    <a:pt x="327118" y="209163"/>
                  </a:lnTo>
                  <a:lnTo>
                    <a:pt x="332505" y="209163"/>
                  </a:lnTo>
                  <a:lnTo>
                    <a:pt x="332505" y="206437"/>
                  </a:lnTo>
                  <a:lnTo>
                    <a:pt x="335167" y="203775"/>
                  </a:lnTo>
                  <a:lnTo>
                    <a:pt x="337829" y="201113"/>
                  </a:lnTo>
                  <a:lnTo>
                    <a:pt x="337829" y="198388"/>
                  </a:lnTo>
                  <a:lnTo>
                    <a:pt x="340555" y="195725"/>
                  </a:lnTo>
                  <a:lnTo>
                    <a:pt x="343217" y="195725"/>
                  </a:lnTo>
                  <a:lnTo>
                    <a:pt x="348604" y="193063"/>
                  </a:lnTo>
                  <a:lnTo>
                    <a:pt x="351266" y="193063"/>
                  </a:lnTo>
                  <a:lnTo>
                    <a:pt x="353928" y="193063"/>
                  </a:lnTo>
                  <a:lnTo>
                    <a:pt x="356654" y="195725"/>
                  </a:lnTo>
                  <a:lnTo>
                    <a:pt x="361978" y="198388"/>
                  </a:lnTo>
                  <a:lnTo>
                    <a:pt x="364640" y="201113"/>
                  </a:lnTo>
                  <a:lnTo>
                    <a:pt x="364640" y="198388"/>
                  </a:lnTo>
                  <a:lnTo>
                    <a:pt x="364640" y="195725"/>
                  </a:lnTo>
                  <a:lnTo>
                    <a:pt x="364640" y="193063"/>
                  </a:lnTo>
                  <a:lnTo>
                    <a:pt x="364640" y="190338"/>
                  </a:lnTo>
                  <a:lnTo>
                    <a:pt x="364640" y="187676"/>
                  </a:lnTo>
                  <a:lnTo>
                    <a:pt x="367365" y="185014"/>
                  </a:lnTo>
                  <a:lnTo>
                    <a:pt x="370028" y="182352"/>
                  </a:lnTo>
                  <a:lnTo>
                    <a:pt x="372690" y="182352"/>
                  </a:lnTo>
                  <a:lnTo>
                    <a:pt x="375415" y="182352"/>
                  </a:lnTo>
                  <a:lnTo>
                    <a:pt x="380739" y="182352"/>
                  </a:lnTo>
                  <a:lnTo>
                    <a:pt x="383465" y="182352"/>
                  </a:lnTo>
                  <a:lnTo>
                    <a:pt x="383465" y="185014"/>
                  </a:lnTo>
                  <a:lnTo>
                    <a:pt x="388789" y="185014"/>
                  </a:lnTo>
                  <a:lnTo>
                    <a:pt x="391451" y="185014"/>
                  </a:lnTo>
                  <a:lnTo>
                    <a:pt x="394177" y="187676"/>
                  </a:lnTo>
                  <a:lnTo>
                    <a:pt x="396839" y="187676"/>
                  </a:lnTo>
                  <a:lnTo>
                    <a:pt x="399500" y="187676"/>
                  </a:lnTo>
                  <a:lnTo>
                    <a:pt x="399500" y="185014"/>
                  </a:lnTo>
                  <a:lnTo>
                    <a:pt x="402226" y="185014"/>
                  </a:lnTo>
                  <a:lnTo>
                    <a:pt x="404888" y="185014"/>
                  </a:lnTo>
                  <a:lnTo>
                    <a:pt x="410276" y="185014"/>
                  </a:lnTo>
                  <a:lnTo>
                    <a:pt x="415600" y="187676"/>
                  </a:lnTo>
                  <a:lnTo>
                    <a:pt x="420987" y="187676"/>
                  </a:lnTo>
                  <a:lnTo>
                    <a:pt x="423649" y="190338"/>
                  </a:lnTo>
                  <a:lnTo>
                    <a:pt x="426312" y="193063"/>
                  </a:lnTo>
                  <a:lnTo>
                    <a:pt x="426312" y="195725"/>
                  </a:lnTo>
                  <a:lnTo>
                    <a:pt x="429037" y="195725"/>
                  </a:lnTo>
                  <a:lnTo>
                    <a:pt x="429037" y="198388"/>
                  </a:lnTo>
                  <a:lnTo>
                    <a:pt x="431699" y="201113"/>
                  </a:lnTo>
                  <a:lnTo>
                    <a:pt x="434361" y="203775"/>
                  </a:lnTo>
                  <a:lnTo>
                    <a:pt x="437086" y="203775"/>
                  </a:lnTo>
                  <a:lnTo>
                    <a:pt x="439749" y="201113"/>
                  </a:lnTo>
                  <a:lnTo>
                    <a:pt x="442411" y="201113"/>
                  </a:lnTo>
                  <a:lnTo>
                    <a:pt x="445136" y="201113"/>
                  </a:lnTo>
                  <a:lnTo>
                    <a:pt x="447798" y="201113"/>
                  </a:lnTo>
                  <a:lnTo>
                    <a:pt x="450460" y="198388"/>
                  </a:lnTo>
                  <a:lnTo>
                    <a:pt x="453122" y="195725"/>
                  </a:lnTo>
                  <a:lnTo>
                    <a:pt x="453122" y="193063"/>
                  </a:lnTo>
                  <a:lnTo>
                    <a:pt x="453122" y="190338"/>
                  </a:lnTo>
                  <a:lnTo>
                    <a:pt x="455848" y="187676"/>
                  </a:lnTo>
                  <a:lnTo>
                    <a:pt x="455848" y="185014"/>
                  </a:lnTo>
                  <a:lnTo>
                    <a:pt x="458510" y="185014"/>
                  </a:lnTo>
                  <a:lnTo>
                    <a:pt x="461172" y="182352"/>
                  </a:lnTo>
                  <a:lnTo>
                    <a:pt x="463897" y="182352"/>
                  </a:lnTo>
                  <a:lnTo>
                    <a:pt x="466559" y="182352"/>
                  </a:lnTo>
                  <a:lnTo>
                    <a:pt x="469221" y="182352"/>
                  </a:lnTo>
                  <a:lnTo>
                    <a:pt x="469221" y="185014"/>
                  </a:lnTo>
                  <a:lnTo>
                    <a:pt x="471947" y="185014"/>
                  </a:lnTo>
                  <a:lnTo>
                    <a:pt x="477271" y="185014"/>
                  </a:lnTo>
                  <a:lnTo>
                    <a:pt x="479933" y="185014"/>
                  </a:lnTo>
                  <a:lnTo>
                    <a:pt x="479933" y="182352"/>
                  </a:lnTo>
                  <a:lnTo>
                    <a:pt x="479933" y="179626"/>
                  </a:lnTo>
                  <a:lnTo>
                    <a:pt x="482658" y="176964"/>
                  </a:lnTo>
                  <a:lnTo>
                    <a:pt x="485321" y="174302"/>
                  </a:lnTo>
                  <a:lnTo>
                    <a:pt x="487983" y="174302"/>
                  </a:lnTo>
                  <a:lnTo>
                    <a:pt x="487983" y="176964"/>
                  </a:lnTo>
                  <a:lnTo>
                    <a:pt x="490708" y="176964"/>
                  </a:lnTo>
                  <a:lnTo>
                    <a:pt x="493370" y="176964"/>
                  </a:lnTo>
                  <a:lnTo>
                    <a:pt x="496032" y="176964"/>
                  </a:lnTo>
                  <a:lnTo>
                    <a:pt x="498758" y="176964"/>
                  </a:lnTo>
                  <a:lnTo>
                    <a:pt x="501420" y="176964"/>
                  </a:lnTo>
                  <a:lnTo>
                    <a:pt x="501420" y="174302"/>
                  </a:lnTo>
                  <a:lnTo>
                    <a:pt x="501420" y="171577"/>
                  </a:lnTo>
                  <a:lnTo>
                    <a:pt x="504082" y="168915"/>
                  </a:lnTo>
                  <a:lnTo>
                    <a:pt x="504082" y="166253"/>
                  </a:lnTo>
                  <a:lnTo>
                    <a:pt x="506744" y="166253"/>
                  </a:lnTo>
                  <a:lnTo>
                    <a:pt x="509470" y="166253"/>
                  </a:lnTo>
                  <a:lnTo>
                    <a:pt x="512132" y="166253"/>
                  </a:lnTo>
                  <a:lnTo>
                    <a:pt x="514793" y="168915"/>
                  </a:lnTo>
                  <a:lnTo>
                    <a:pt x="517519" y="166253"/>
                  </a:lnTo>
                  <a:lnTo>
                    <a:pt x="520181" y="166253"/>
                  </a:lnTo>
                  <a:lnTo>
                    <a:pt x="522843" y="163527"/>
                  </a:lnTo>
                  <a:lnTo>
                    <a:pt x="525569" y="160865"/>
                  </a:lnTo>
                  <a:lnTo>
                    <a:pt x="525569" y="158203"/>
                  </a:lnTo>
                  <a:lnTo>
                    <a:pt x="528231" y="158203"/>
                  </a:lnTo>
                  <a:lnTo>
                    <a:pt x="528231" y="155478"/>
                  </a:lnTo>
                  <a:lnTo>
                    <a:pt x="530893" y="155478"/>
                  </a:lnTo>
                  <a:lnTo>
                    <a:pt x="533618" y="155478"/>
                  </a:lnTo>
                  <a:lnTo>
                    <a:pt x="536280" y="155478"/>
                  </a:lnTo>
                  <a:lnTo>
                    <a:pt x="538942" y="152815"/>
                  </a:lnTo>
                  <a:lnTo>
                    <a:pt x="538942" y="150153"/>
                  </a:lnTo>
                  <a:lnTo>
                    <a:pt x="538942" y="147491"/>
                  </a:lnTo>
                  <a:lnTo>
                    <a:pt x="541605" y="144766"/>
                  </a:lnTo>
                  <a:lnTo>
                    <a:pt x="541605" y="142104"/>
                  </a:lnTo>
                  <a:lnTo>
                    <a:pt x="541605" y="136716"/>
                  </a:lnTo>
                  <a:lnTo>
                    <a:pt x="541605" y="134054"/>
                  </a:lnTo>
                  <a:lnTo>
                    <a:pt x="544330" y="131392"/>
                  </a:lnTo>
                  <a:lnTo>
                    <a:pt x="544330" y="128667"/>
                  </a:lnTo>
                  <a:lnTo>
                    <a:pt x="546992" y="128667"/>
                  </a:lnTo>
                  <a:lnTo>
                    <a:pt x="546992" y="126004"/>
                  </a:lnTo>
                  <a:lnTo>
                    <a:pt x="549654" y="126004"/>
                  </a:lnTo>
                  <a:lnTo>
                    <a:pt x="552379" y="123343"/>
                  </a:lnTo>
                  <a:lnTo>
                    <a:pt x="555042" y="120680"/>
                  </a:lnTo>
                  <a:lnTo>
                    <a:pt x="555042" y="117955"/>
                  </a:lnTo>
                  <a:lnTo>
                    <a:pt x="557704" y="115293"/>
                  </a:lnTo>
                  <a:lnTo>
                    <a:pt x="560429" y="112631"/>
                  </a:lnTo>
                  <a:lnTo>
                    <a:pt x="563091" y="109905"/>
                  </a:lnTo>
                  <a:lnTo>
                    <a:pt x="565753" y="109905"/>
                  </a:lnTo>
                  <a:lnTo>
                    <a:pt x="565753" y="107243"/>
                  </a:lnTo>
                  <a:lnTo>
                    <a:pt x="568415" y="104581"/>
                  </a:lnTo>
                  <a:lnTo>
                    <a:pt x="571141" y="101856"/>
                  </a:lnTo>
                  <a:lnTo>
                    <a:pt x="573803" y="99194"/>
                  </a:lnTo>
                  <a:lnTo>
                    <a:pt x="576465" y="99194"/>
                  </a:lnTo>
                  <a:lnTo>
                    <a:pt x="579190" y="99194"/>
                  </a:lnTo>
                  <a:lnTo>
                    <a:pt x="581852" y="101856"/>
                  </a:lnTo>
                  <a:lnTo>
                    <a:pt x="584514" y="101856"/>
                  </a:lnTo>
                  <a:lnTo>
                    <a:pt x="587240" y="101856"/>
                  </a:lnTo>
                  <a:lnTo>
                    <a:pt x="589902" y="101856"/>
                  </a:lnTo>
                  <a:lnTo>
                    <a:pt x="592564" y="99194"/>
                  </a:lnTo>
                  <a:lnTo>
                    <a:pt x="595226" y="96532"/>
                  </a:lnTo>
                  <a:lnTo>
                    <a:pt x="595226" y="93870"/>
                  </a:lnTo>
                  <a:lnTo>
                    <a:pt x="597951" y="93870"/>
                  </a:lnTo>
                  <a:lnTo>
                    <a:pt x="597951" y="91144"/>
                  </a:lnTo>
                  <a:lnTo>
                    <a:pt x="600614" y="88482"/>
                  </a:lnTo>
                  <a:lnTo>
                    <a:pt x="600614" y="85820"/>
                  </a:lnTo>
                  <a:lnTo>
                    <a:pt x="603276" y="85820"/>
                  </a:lnTo>
                  <a:lnTo>
                    <a:pt x="606001" y="85820"/>
                  </a:lnTo>
                  <a:lnTo>
                    <a:pt x="606001" y="83095"/>
                  </a:lnTo>
                  <a:lnTo>
                    <a:pt x="608663" y="83095"/>
                  </a:lnTo>
                  <a:lnTo>
                    <a:pt x="608663" y="80432"/>
                  </a:lnTo>
                  <a:lnTo>
                    <a:pt x="611326" y="80432"/>
                  </a:lnTo>
                  <a:lnTo>
                    <a:pt x="614051" y="77770"/>
                  </a:lnTo>
                  <a:lnTo>
                    <a:pt x="616713" y="75045"/>
                  </a:lnTo>
                  <a:lnTo>
                    <a:pt x="619375" y="75045"/>
                  </a:lnTo>
                  <a:lnTo>
                    <a:pt x="619375" y="72383"/>
                  </a:lnTo>
                  <a:lnTo>
                    <a:pt x="622037" y="69721"/>
                  </a:lnTo>
                  <a:lnTo>
                    <a:pt x="624763" y="66995"/>
                  </a:lnTo>
                  <a:lnTo>
                    <a:pt x="627425" y="64333"/>
                  </a:lnTo>
                  <a:lnTo>
                    <a:pt x="630087" y="61671"/>
                  </a:lnTo>
                  <a:lnTo>
                    <a:pt x="632812" y="59009"/>
                  </a:lnTo>
                  <a:lnTo>
                    <a:pt x="638136" y="56284"/>
                  </a:lnTo>
                  <a:lnTo>
                    <a:pt x="640862" y="53622"/>
                  </a:lnTo>
                  <a:lnTo>
                    <a:pt x="640862" y="50959"/>
                  </a:lnTo>
                  <a:lnTo>
                    <a:pt x="643524" y="48234"/>
                  </a:lnTo>
                  <a:lnTo>
                    <a:pt x="646186" y="45572"/>
                  </a:lnTo>
                  <a:lnTo>
                    <a:pt x="648911" y="42910"/>
                  </a:lnTo>
                  <a:lnTo>
                    <a:pt x="651573" y="42910"/>
                  </a:lnTo>
                  <a:lnTo>
                    <a:pt x="651573" y="40185"/>
                  </a:lnTo>
                  <a:lnTo>
                    <a:pt x="648911" y="37522"/>
                  </a:lnTo>
                  <a:lnTo>
                    <a:pt x="646186" y="34860"/>
                  </a:lnTo>
                  <a:lnTo>
                    <a:pt x="646186" y="32198"/>
                  </a:lnTo>
                  <a:lnTo>
                    <a:pt x="646186" y="29473"/>
                  </a:lnTo>
                  <a:lnTo>
                    <a:pt x="646186" y="26811"/>
                  </a:lnTo>
                  <a:lnTo>
                    <a:pt x="646186" y="24149"/>
                  </a:lnTo>
                  <a:lnTo>
                    <a:pt x="643524" y="21423"/>
                  </a:lnTo>
                  <a:lnTo>
                    <a:pt x="643524" y="18761"/>
                  </a:lnTo>
                  <a:lnTo>
                    <a:pt x="643524" y="16099"/>
                  </a:lnTo>
                  <a:lnTo>
                    <a:pt x="643524" y="13374"/>
                  </a:lnTo>
                  <a:lnTo>
                    <a:pt x="646186" y="10711"/>
                  </a:lnTo>
                  <a:lnTo>
                    <a:pt x="648911" y="8050"/>
                  </a:lnTo>
                  <a:lnTo>
                    <a:pt x="651573" y="5387"/>
                  </a:lnTo>
                  <a:lnTo>
                    <a:pt x="654235" y="2662"/>
                  </a:lnTo>
                  <a:lnTo>
                    <a:pt x="656898" y="2662"/>
                  </a:lnTo>
                  <a:lnTo>
                    <a:pt x="659623" y="2662"/>
                  </a:lnTo>
                  <a:lnTo>
                    <a:pt x="664947" y="2662"/>
                  </a:lnTo>
                  <a:lnTo>
                    <a:pt x="667672" y="2662"/>
                  </a:lnTo>
                  <a:lnTo>
                    <a:pt x="670335" y="0"/>
                  </a:lnTo>
                  <a:lnTo>
                    <a:pt x="678384" y="2662"/>
                  </a:lnTo>
                  <a:lnTo>
                    <a:pt x="681046" y="2662"/>
                  </a:lnTo>
                  <a:lnTo>
                    <a:pt x="683708" y="2662"/>
                  </a:lnTo>
                  <a:lnTo>
                    <a:pt x="683708" y="5387"/>
                  </a:lnTo>
                  <a:lnTo>
                    <a:pt x="683708" y="8050"/>
                  </a:lnTo>
                  <a:lnTo>
                    <a:pt x="686434" y="10711"/>
                  </a:lnTo>
                  <a:lnTo>
                    <a:pt x="689096" y="13374"/>
                  </a:lnTo>
                  <a:lnTo>
                    <a:pt x="691758" y="13374"/>
                  </a:lnTo>
                  <a:lnTo>
                    <a:pt x="694483" y="13374"/>
                  </a:lnTo>
                  <a:lnTo>
                    <a:pt x="699807" y="13374"/>
                  </a:lnTo>
                  <a:lnTo>
                    <a:pt x="702533" y="13374"/>
                  </a:lnTo>
                  <a:lnTo>
                    <a:pt x="705195" y="13374"/>
                  </a:lnTo>
                  <a:lnTo>
                    <a:pt x="707857" y="16099"/>
                  </a:lnTo>
                  <a:lnTo>
                    <a:pt x="710519" y="16099"/>
                  </a:lnTo>
                  <a:lnTo>
                    <a:pt x="713244" y="18761"/>
                  </a:lnTo>
                  <a:lnTo>
                    <a:pt x="715907" y="18761"/>
                  </a:lnTo>
                  <a:lnTo>
                    <a:pt x="718569" y="18761"/>
                  </a:lnTo>
                  <a:lnTo>
                    <a:pt x="721294" y="18761"/>
                  </a:lnTo>
                  <a:lnTo>
                    <a:pt x="726619" y="18761"/>
                  </a:lnTo>
                  <a:lnTo>
                    <a:pt x="729344" y="18761"/>
                  </a:lnTo>
                  <a:lnTo>
                    <a:pt x="726619" y="21423"/>
                  </a:lnTo>
                  <a:lnTo>
                    <a:pt x="726619" y="24149"/>
                  </a:lnTo>
                  <a:lnTo>
                    <a:pt x="723956" y="26811"/>
                  </a:lnTo>
                  <a:lnTo>
                    <a:pt x="723956" y="29473"/>
                  </a:lnTo>
                  <a:lnTo>
                    <a:pt x="729344" y="29473"/>
                  </a:lnTo>
                  <a:lnTo>
                    <a:pt x="732006" y="29473"/>
                  </a:lnTo>
                  <a:lnTo>
                    <a:pt x="734668" y="29473"/>
                  </a:lnTo>
                  <a:lnTo>
                    <a:pt x="737330" y="32198"/>
                  </a:lnTo>
                  <a:lnTo>
                    <a:pt x="742718" y="40185"/>
                  </a:lnTo>
                  <a:lnTo>
                    <a:pt x="745380" y="42910"/>
                  </a:lnTo>
                  <a:lnTo>
                    <a:pt x="748105" y="48234"/>
                  </a:lnTo>
                  <a:lnTo>
                    <a:pt x="753429" y="50959"/>
                  </a:lnTo>
                  <a:lnTo>
                    <a:pt x="756155" y="56284"/>
                  </a:lnTo>
                  <a:lnTo>
                    <a:pt x="758817" y="59009"/>
                  </a:lnTo>
                  <a:lnTo>
                    <a:pt x="764204" y="64333"/>
                  </a:lnTo>
                  <a:lnTo>
                    <a:pt x="766866" y="66995"/>
                  </a:lnTo>
                  <a:lnTo>
                    <a:pt x="772191" y="72383"/>
                  </a:lnTo>
                  <a:lnTo>
                    <a:pt x="774916" y="75045"/>
                  </a:lnTo>
                  <a:lnTo>
                    <a:pt x="780240" y="80432"/>
                  </a:lnTo>
                  <a:lnTo>
                    <a:pt x="788290" y="88482"/>
                  </a:lnTo>
                  <a:lnTo>
                    <a:pt x="791015" y="91144"/>
                  </a:lnTo>
                  <a:lnTo>
                    <a:pt x="793677" y="96532"/>
                  </a:lnTo>
                  <a:lnTo>
                    <a:pt x="796339" y="99194"/>
                  </a:lnTo>
                  <a:lnTo>
                    <a:pt x="799001" y="101856"/>
                  </a:lnTo>
                  <a:lnTo>
                    <a:pt x="801727" y="104581"/>
                  </a:lnTo>
                  <a:lnTo>
                    <a:pt x="807051" y="107243"/>
                  </a:lnTo>
                  <a:lnTo>
                    <a:pt x="807051" y="109905"/>
                  </a:lnTo>
                  <a:lnTo>
                    <a:pt x="809776" y="112631"/>
                  </a:lnTo>
                  <a:lnTo>
                    <a:pt x="812438" y="115293"/>
                  </a:lnTo>
                  <a:lnTo>
                    <a:pt x="812438" y="117955"/>
                  </a:lnTo>
                  <a:lnTo>
                    <a:pt x="809776" y="120680"/>
                  </a:lnTo>
                  <a:lnTo>
                    <a:pt x="809776" y="123343"/>
                  </a:lnTo>
                  <a:lnTo>
                    <a:pt x="809776" y="126004"/>
                  </a:lnTo>
                  <a:lnTo>
                    <a:pt x="809776" y="128667"/>
                  </a:lnTo>
                  <a:lnTo>
                    <a:pt x="807051" y="131392"/>
                  </a:lnTo>
                  <a:lnTo>
                    <a:pt x="807051" y="136716"/>
                  </a:lnTo>
                  <a:lnTo>
                    <a:pt x="807051" y="139442"/>
                  </a:lnTo>
                  <a:lnTo>
                    <a:pt x="809776" y="142104"/>
                  </a:lnTo>
                  <a:lnTo>
                    <a:pt x="809776" y="144766"/>
                  </a:lnTo>
                  <a:lnTo>
                    <a:pt x="812438" y="147491"/>
                  </a:lnTo>
                  <a:lnTo>
                    <a:pt x="815100" y="150153"/>
                  </a:lnTo>
                  <a:lnTo>
                    <a:pt x="815100" y="152815"/>
                  </a:lnTo>
                  <a:lnTo>
                    <a:pt x="815100" y="158203"/>
                  </a:lnTo>
                  <a:lnTo>
                    <a:pt x="815100" y="160865"/>
                  </a:lnTo>
                  <a:lnTo>
                    <a:pt x="815100" y="163527"/>
                  </a:lnTo>
                  <a:lnTo>
                    <a:pt x="812438" y="166253"/>
                  </a:lnTo>
                  <a:lnTo>
                    <a:pt x="812438" y="168915"/>
                  </a:lnTo>
                  <a:lnTo>
                    <a:pt x="809776" y="171577"/>
                  </a:lnTo>
                  <a:lnTo>
                    <a:pt x="807051" y="171577"/>
                  </a:lnTo>
                  <a:lnTo>
                    <a:pt x="804389" y="171577"/>
                  </a:lnTo>
                  <a:lnTo>
                    <a:pt x="801727" y="174302"/>
                  </a:lnTo>
                  <a:lnTo>
                    <a:pt x="801727" y="176964"/>
                  </a:lnTo>
                  <a:lnTo>
                    <a:pt x="801727" y="179626"/>
                  </a:lnTo>
                  <a:lnTo>
                    <a:pt x="804389" y="182352"/>
                  </a:lnTo>
                  <a:lnTo>
                    <a:pt x="807051" y="185014"/>
                  </a:lnTo>
                  <a:lnTo>
                    <a:pt x="809776" y="185014"/>
                  </a:lnTo>
                  <a:lnTo>
                    <a:pt x="812438" y="187676"/>
                  </a:lnTo>
                  <a:lnTo>
                    <a:pt x="812438" y="190338"/>
                  </a:lnTo>
                  <a:lnTo>
                    <a:pt x="812438" y="193063"/>
                  </a:lnTo>
                  <a:lnTo>
                    <a:pt x="812438" y="195725"/>
                  </a:lnTo>
                  <a:lnTo>
                    <a:pt x="815100" y="201113"/>
                  </a:lnTo>
                  <a:lnTo>
                    <a:pt x="815100" y="203775"/>
                  </a:lnTo>
                  <a:lnTo>
                    <a:pt x="812438" y="206437"/>
                  </a:lnTo>
                  <a:lnTo>
                    <a:pt x="809776" y="209163"/>
                  </a:lnTo>
                  <a:lnTo>
                    <a:pt x="807051" y="211825"/>
                  </a:lnTo>
                  <a:lnTo>
                    <a:pt x="801727" y="211825"/>
                  </a:lnTo>
                  <a:lnTo>
                    <a:pt x="796339" y="209163"/>
                  </a:lnTo>
                  <a:lnTo>
                    <a:pt x="793677" y="206437"/>
                  </a:lnTo>
                  <a:lnTo>
                    <a:pt x="788290" y="203775"/>
                  </a:lnTo>
                  <a:lnTo>
                    <a:pt x="782965" y="201113"/>
                  </a:lnTo>
                  <a:lnTo>
                    <a:pt x="780240" y="198388"/>
                  </a:lnTo>
                  <a:lnTo>
                    <a:pt x="774916" y="195725"/>
                  </a:lnTo>
                  <a:lnTo>
                    <a:pt x="769528" y="193063"/>
                  </a:lnTo>
                  <a:lnTo>
                    <a:pt x="758817" y="187676"/>
                  </a:lnTo>
                  <a:lnTo>
                    <a:pt x="753429" y="185014"/>
                  </a:lnTo>
                  <a:lnTo>
                    <a:pt x="748105" y="182352"/>
                  </a:lnTo>
                  <a:lnTo>
                    <a:pt x="742718" y="182352"/>
                  </a:lnTo>
                  <a:lnTo>
                    <a:pt x="737330" y="179626"/>
                  </a:lnTo>
                  <a:lnTo>
                    <a:pt x="734668" y="176964"/>
                  </a:lnTo>
                  <a:lnTo>
                    <a:pt x="732006" y="176964"/>
                  </a:lnTo>
                  <a:lnTo>
                    <a:pt x="729344" y="174302"/>
                  </a:lnTo>
                  <a:lnTo>
                    <a:pt x="723956" y="174302"/>
                  </a:lnTo>
                  <a:lnTo>
                    <a:pt x="721294" y="171577"/>
                  </a:lnTo>
                  <a:lnTo>
                    <a:pt x="718569" y="171577"/>
                  </a:lnTo>
                  <a:lnTo>
                    <a:pt x="713244" y="174302"/>
                  </a:lnTo>
                  <a:lnTo>
                    <a:pt x="710519" y="174302"/>
                  </a:lnTo>
                  <a:lnTo>
                    <a:pt x="705195" y="179626"/>
                  </a:lnTo>
                  <a:lnTo>
                    <a:pt x="691758" y="187676"/>
                  </a:lnTo>
                  <a:lnTo>
                    <a:pt x="683708" y="193063"/>
                  </a:lnTo>
                  <a:lnTo>
                    <a:pt x="678384" y="198388"/>
                  </a:lnTo>
                  <a:lnTo>
                    <a:pt x="670335" y="201113"/>
                  </a:lnTo>
                  <a:lnTo>
                    <a:pt x="662285" y="206437"/>
                  </a:lnTo>
                  <a:lnTo>
                    <a:pt x="654235" y="211825"/>
                  </a:lnTo>
                  <a:lnTo>
                    <a:pt x="648911" y="214487"/>
                  </a:lnTo>
                  <a:lnTo>
                    <a:pt x="640862" y="219874"/>
                  </a:lnTo>
                  <a:lnTo>
                    <a:pt x="635474" y="222536"/>
                  </a:lnTo>
                  <a:lnTo>
                    <a:pt x="630087" y="227924"/>
                  </a:lnTo>
                  <a:lnTo>
                    <a:pt x="622037" y="230586"/>
                  </a:lnTo>
                  <a:lnTo>
                    <a:pt x="611326" y="235973"/>
                  </a:lnTo>
                  <a:lnTo>
                    <a:pt x="603276" y="241298"/>
                  </a:lnTo>
                  <a:lnTo>
                    <a:pt x="597951" y="244023"/>
                  </a:lnTo>
                  <a:lnTo>
                    <a:pt x="592564" y="246685"/>
                  </a:lnTo>
                  <a:lnTo>
                    <a:pt x="584514" y="252009"/>
                  </a:lnTo>
                  <a:lnTo>
                    <a:pt x="576465" y="254735"/>
                  </a:lnTo>
                  <a:lnTo>
                    <a:pt x="571141" y="257397"/>
                  </a:lnTo>
                  <a:lnTo>
                    <a:pt x="568415" y="260059"/>
                  </a:lnTo>
                  <a:lnTo>
                    <a:pt x="563091" y="262784"/>
                  </a:lnTo>
                  <a:lnTo>
                    <a:pt x="557704" y="265446"/>
                  </a:lnTo>
                  <a:lnTo>
                    <a:pt x="555042" y="268108"/>
                  </a:lnTo>
                  <a:lnTo>
                    <a:pt x="549654" y="270834"/>
                  </a:lnTo>
                  <a:lnTo>
                    <a:pt x="555042" y="292257"/>
                  </a:lnTo>
                  <a:lnTo>
                    <a:pt x="560429" y="305631"/>
                  </a:lnTo>
                  <a:lnTo>
                    <a:pt x="563091" y="319068"/>
                  </a:lnTo>
                  <a:lnTo>
                    <a:pt x="565753" y="329780"/>
                  </a:lnTo>
                  <a:lnTo>
                    <a:pt x="568415" y="343217"/>
                  </a:lnTo>
                  <a:lnTo>
                    <a:pt x="568415" y="351266"/>
                  </a:lnTo>
                  <a:lnTo>
                    <a:pt x="571141" y="361978"/>
                  </a:lnTo>
                  <a:lnTo>
                    <a:pt x="571141" y="370028"/>
                  </a:lnTo>
                  <a:lnTo>
                    <a:pt x="573803" y="375352"/>
                  </a:lnTo>
                  <a:lnTo>
                    <a:pt x="573803" y="383401"/>
                  </a:lnTo>
                  <a:lnTo>
                    <a:pt x="573803" y="386127"/>
                  </a:lnTo>
                  <a:lnTo>
                    <a:pt x="576465" y="388789"/>
                  </a:lnTo>
                  <a:lnTo>
                    <a:pt x="579190" y="394113"/>
                  </a:lnTo>
                  <a:lnTo>
                    <a:pt x="576465" y="396839"/>
                  </a:lnTo>
                  <a:lnTo>
                    <a:pt x="576465" y="399501"/>
                  </a:lnTo>
                  <a:lnTo>
                    <a:pt x="576465" y="402163"/>
                  </a:lnTo>
                  <a:lnTo>
                    <a:pt x="576465" y="407550"/>
                  </a:lnTo>
                  <a:lnTo>
                    <a:pt x="579190" y="410212"/>
                  </a:lnTo>
                  <a:lnTo>
                    <a:pt x="581852" y="412938"/>
                  </a:lnTo>
                  <a:lnTo>
                    <a:pt x="579190" y="415600"/>
                  </a:lnTo>
                  <a:lnTo>
                    <a:pt x="579190" y="418262"/>
                  </a:lnTo>
                  <a:lnTo>
                    <a:pt x="576465" y="420987"/>
                  </a:lnTo>
                  <a:lnTo>
                    <a:pt x="573803" y="426311"/>
                  </a:lnTo>
                  <a:lnTo>
                    <a:pt x="573803" y="428974"/>
                  </a:lnTo>
                  <a:lnTo>
                    <a:pt x="573803" y="431699"/>
                  </a:lnTo>
                  <a:lnTo>
                    <a:pt x="571141" y="434361"/>
                  </a:lnTo>
                  <a:lnTo>
                    <a:pt x="571141" y="437023"/>
                  </a:lnTo>
                  <a:lnTo>
                    <a:pt x="568415" y="439749"/>
                  </a:lnTo>
                  <a:lnTo>
                    <a:pt x="568415" y="445073"/>
                  </a:lnTo>
                  <a:lnTo>
                    <a:pt x="576465" y="447798"/>
                  </a:lnTo>
                  <a:lnTo>
                    <a:pt x="581852" y="447798"/>
                  </a:lnTo>
                  <a:lnTo>
                    <a:pt x="587240" y="447798"/>
                  </a:lnTo>
                  <a:lnTo>
                    <a:pt x="592564" y="447798"/>
                  </a:lnTo>
                  <a:lnTo>
                    <a:pt x="597951" y="447798"/>
                  </a:lnTo>
                  <a:lnTo>
                    <a:pt x="600614" y="447798"/>
                  </a:lnTo>
                  <a:lnTo>
                    <a:pt x="603276" y="450460"/>
                  </a:lnTo>
                  <a:lnTo>
                    <a:pt x="603276" y="453122"/>
                  </a:lnTo>
                  <a:lnTo>
                    <a:pt x="600614" y="453122"/>
                  </a:lnTo>
                  <a:lnTo>
                    <a:pt x="597951" y="455784"/>
                  </a:lnTo>
                  <a:lnTo>
                    <a:pt x="595226" y="458510"/>
                  </a:lnTo>
                  <a:lnTo>
                    <a:pt x="592564" y="458510"/>
                  </a:lnTo>
                  <a:lnTo>
                    <a:pt x="579190" y="463834"/>
                  </a:lnTo>
                  <a:lnTo>
                    <a:pt x="576465" y="463834"/>
                  </a:lnTo>
                  <a:lnTo>
                    <a:pt x="573803" y="463834"/>
                  </a:lnTo>
                  <a:lnTo>
                    <a:pt x="571141" y="466559"/>
                  </a:lnTo>
                  <a:lnTo>
                    <a:pt x="565753" y="466559"/>
                  </a:lnTo>
                  <a:lnTo>
                    <a:pt x="568415" y="471884"/>
                  </a:lnTo>
                  <a:lnTo>
                    <a:pt x="568415" y="477271"/>
                  </a:lnTo>
                  <a:lnTo>
                    <a:pt x="568415" y="479933"/>
                  </a:lnTo>
                  <a:lnTo>
                    <a:pt x="571141" y="485321"/>
                  </a:lnTo>
                  <a:lnTo>
                    <a:pt x="571141" y="490645"/>
                  </a:lnTo>
                  <a:lnTo>
                    <a:pt x="573803" y="493370"/>
                  </a:lnTo>
                  <a:lnTo>
                    <a:pt x="576465" y="496032"/>
                  </a:lnTo>
                  <a:lnTo>
                    <a:pt x="579190" y="493370"/>
                  </a:lnTo>
                  <a:lnTo>
                    <a:pt x="581852" y="496032"/>
                  </a:lnTo>
                  <a:lnTo>
                    <a:pt x="581852" y="498694"/>
                  </a:lnTo>
                  <a:lnTo>
                    <a:pt x="584514" y="498694"/>
                  </a:lnTo>
                  <a:lnTo>
                    <a:pt x="584514" y="501420"/>
                  </a:lnTo>
                  <a:lnTo>
                    <a:pt x="584514" y="504082"/>
                  </a:lnTo>
                  <a:lnTo>
                    <a:pt x="581852" y="506744"/>
                  </a:lnTo>
                  <a:lnTo>
                    <a:pt x="579190" y="509469"/>
                  </a:lnTo>
                  <a:lnTo>
                    <a:pt x="579190" y="512132"/>
                  </a:lnTo>
                  <a:lnTo>
                    <a:pt x="579190" y="514794"/>
                  </a:lnTo>
                  <a:lnTo>
                    <a:pt x="579190" y="517456"/>
                  </a:lnTo>
                  <a:lnTo>
                    <a:pt x="579190" y="520181"/>
                  </a:lnTo>
                  <a:lnTo>
                    <a:pt x="579190" y="522843"/>
                  </a:lnTo>
                  <a:lnTo>
                    <a:pt x="576465" y="525505"/>
                  </a:lnTo>
                  <a:lnTo>
                    <a:pt x="573803" y="528231"/>
                  </a:lnTo>
                  <a:lnTo>
                    <a:pt x="573803" y="530893"/>
                  </a:lnTo>
                  <a:lnTo>
                    <a:pt x="573803" y="533555"/>
                  </a:lnTo>
                  <a:lnTo>
                    <a:pt x="576465" y="533555"/>
                  </a:lnTo>
                  <a:lnTo>
                    <a:pt x="579190" y="533555"/>
                  </a:lnTo>
                  <a:lnTo>
                    <a:pt x="581852" y="533555"/>
                  </a:lnTo>
                  <a:lnTo>
                    <a:pt x="584514" y="533555"/>
                  </a:lnTo>
                  <a:lnTo>
                    <a:pt x="584514" y="536280"/>
                  </a:lnTo>
                  <a:lnTo>
                    <a:pt x="587240" y="536280"/>
                  </a:lnTo>
                  <a:lnTo>
                    <a:pt x="589902" y="536280"/>
                  </a:lnTo>
                  <a:lnTo>
                    <a:pt x="592564" y="538942"/>
                  </a:lnTo>
                  <a:lnTo>
                    <a:pt x="595226" y="541604"/>
                  </a:lnTo>
                  <a:lnTo>
                    <a:pt x="597951" y="544267"/>
                  </a:lnTo>
                  <a:lnTo>
                    <a:pt x="600614" y="544267"/>
                  </a:lnTo>
                  <a:lnTo>
                    <a:pt x="603276" y="544267"/>
                  </a:lnTo>
                  <a:lnTo>
                    <a:pt x="606001" y="544267"/>
                  </a:lnTo>
                  <a:lnTo>
                    <a:pt x="608663" y="544267"/>
                  </a:lnTo>
                  <a:lnTo>
                    <a:pt x="611326" y="541604"/>
                  </a:lnTo>
                  <a:lnTo>
                    <a:pt x="614051" y="541604"/>
                  </a:lnTo>
                  <a:lnTo>
                    <a:pt x="616713" y="544267"/>
                  </a:lnTo>
                  <a:lnTo>
                    <a:pt x="614051" y="546992"/>
                  </a:lnTo>
                  <a:lnTo>
                    <a:pt x="614051" y="549654"/>
                  </a:lnTo>
                  <a:lnTo>
                    <a:pt x="611326" y="552316"/>
                  </a:lnTo>
                  <a:lnTo>
                    <a:pt x="619375" y="552316"/>
                  </a:lnTo>
                  <a:lnTo>
                    <a:pt x="622037" y="552316"/>
                  </a:lnTo>
                  <a:lnTo>
                    <a:pt x="622037" y="549654"/>
                  </a:lnTo>
                  <a:lnTo>
                    <a:pt x="622037" y="546992"/>
                  </a:lnTo>
                  <a:lnTo>
                    <a:pt x="624763" y="546992"/>
                  </a:lnTo>
                  <a:lnTo>
                    <a:pt x="624763" y="549654"/>
                  </a:lnTo>
                  <a:lnTo>
                    <a:pt x="627425" y="552316"/>
                  </a:lnTo>
                  <a:lnTo>
                    <a:pt x="627425" y="555042"/>
                  </a:lnTo>
                  <a:lnTo>
                    <a:pt x="627425" y="557704"/>
                  </a:lnTo>
                  <a:lnTo>
                    <a:pt x="630087" y="557704"/>
                  </a:lnTo>
                  <a:lnTo>
                    <a:pt x="632812" y="555042"/>
                  </a:lnTo>
                  <a:lnTo>
                    <a:pt x="635474" y="555042"/>
                  </a:lnTo>
                  <a:lnTo>
                    <a:pt x="638136" y="555042"/>
                  </a:lnTo>
                  <a:lnTo>
                    <a:pt x="640862" y="555042"/>
                  </a:lnTo>
                  <a:lnTo>
                    <a:pt x="643524" y="557704"/>
                  </a:lnTo>
                  <a:lnTo>
                    <a:pt x="643524" y="560366"/>
                  </a:lnTo>
                  <a:lnTo>
                    <a:pt x="646186" y="560366"/>
                  </a:lnTo>
                  <a:lnTo>
                    <a:pt x="646186" y="563091"/>
                  </a:lnTo>
                  <a:lnTo>
                    <a:pt x="643524" y="565753"/>
                  </a:lnTo>
                  <a:lnTo>
                    <a:pt x="643524" y="568415"/>
                  </a:lnTo>
                  <a:lnTo>
                    <a:pt x="646186" y="568415"/>
                  </a:lnTo>
                  <a:lnTo>
                    <a:pt x="648911" y="568415"/>
                  </a:lnTo>
                  <a:lnTo>
                    <a:pt x="651573" y="571141"/>
                  </a:lnTo>
                  <a:lnTo>
                    <a:pt x="654235" y="571141"/>
                  </a:lnTo>
                  <a:lnTo>
                    <a:pt x="656898" y="573803"/>
                  </a:lnTo>
                  <a:lnTo>
                    <a:pt x="659623" y="573803"/>
                  </a:lnTo>
                  <a:lnTo>
                    <a:pt x="659623" y="571141"/>
                  </a:lnTo>
                  <a:lnTo>
                    <a:pt x="662285" y="571141"/>
                  </a:lnTo>
                  <a:lnTo>
                    <a:pt x="664947" y="573803"/>
                  </a:lnTo>
                  <a:lnTo>
                    <a:pt x="667672" y="573803"/>
                  </a:lnTo>
                  <a:lnTo>
                    <a:pt x="667672" y="579127"/>
                  </a:lnTo>
                  <a:lnTo>
                    <a:pt x="670335" y="579127"/>
                  </a:lnTo>
                  <a:lnTo>
                    <a:pt x="672997" y="579127"/>
                  </a:lnTo>
                  <a:lnTo>
                    <a:pt x="675722" y="576465"/>
                  </a:lnTo>
                  <a:lnTo>
                    <a:pt x="675722" y="573803"/>
                  </a:lnTo>
                  <a:lnTo>
                    <a:pt x="681046" y="571141"/>
                  </a:lnTo>
                  <a:lnTo>
                    <a:pt x="683708" y="568415"/>
                  </a:lnTo>
                  <a:lnTo>
                    <a:pt x="686434" y="568415"/>
                  </a:lnTo>
                  <a:lnTo>
                    <a:pt x="689096" y="568415"/>
                  </a:lnTo>
                  <a:lnTo>
                    <a:pt x="691758" y="571141"/>
                  </a:lnTo>
                  <a:lnTo>
                    <a:pt x="694483" y="573803"/>
                  </a:lnTo>
                  <a:lnTo>
                    <a:pt x="697145" y="576465"/>
                  </a:lnTo>
                  <a:lnTo>
                    <a:pt x="699807" y="579127"/>
                  </a:lnTo>
                  <a:lnTo>
                    <a:pt x="702533" y="576465"/>
                  </a:lnTo>
                  <a:lnTo>
                    <a:pt x="702533" y="573803"/>
                  </a:lnTo>
                  <a:lnTo>
                    <a:pt x="702533" y="576465"/>
                  </a:lnTo>
                  <a:lnTo>
                    <a:pt x="705195" y="579127"/>
                  </a:lnTo>
                  <a:lnTo>
                    <a:pt x="705195" y="581852"/>
                  </a:lnTo>
                  <a:lnTo>
                    <a:pt x="705195" y="584514"/>
                  </a:lnTo>
                  <a:lnTo>
                    <a:pt x="707857" y="587177"/>
                  </a:lnTo>
                  <a:lnTo>
                    <a:pt x="705195" y="589902"/>
                  </a:lnTo>
                  <a:lnTo>
                    <a:pt x="707857" y="595226"/>
                  </a:lnTo>
                  <a:lnTo>
                    <a:pt x="707857" y="597951"/>
                  </a:lnTo>
                  <a:lnTo>
                    <a:pt x="707857" y="600614"/>
                  </a:lnTo>
                  <a:lnTo>
                    <a:pt x="705195" y="600614"/>
                  </a:lnTo>
                  <a:lnTo>
                    <a:pt x="705195" y="603276"/>
                  </a:lnTo>
                  <a:lnTo>
                    <a:pt x="705195" y="605938"/>
                  </a:lnTo>
                  <a:lnTo>
                    <a:pt x="702533" y="605938"/>
                  </a:lnTo>
                  <a:lnTo>
                    <a:pt x="699807" y="605938"/>
                  </a:lnTo>
                  <a:lnTo>
                    <a:pt x="705195" y="613987"/>
                  </a:lnTo>
                  <a:lnTo>
                    <a:pt x="707857" y="613987"/>
                  </a:lnTo>
                  <a:lnTo>
                    <a:pt x="710519" y="616713"/>
                  </a:lnTo>
                  <a:lnTo>
                    <a:pt x="713244" y="619375"/>
                  </a:lnTo>
                  <a:lnTo>
                    <a:pt x="713244" y="622037"/>
                  </a:lnTo>
                  <a:lnTo>
                    <a:pt x="713244" y="632748"/>
                  </a:lnTo>
                  <a:lnTo>
                    <a:pt x="713244" y="638136"/>
                  </a:lnTo>
                  <a:lnTo>
                    <a:pt x="715907" y="640798"/>
                  </a:lnTo>
                  <a:lnTo>
                    <a:pt x="715907" y="646186"/>
                  </a:lnTo>
                  <a:lnTo>
                    <a:pt x="715907" y="648848"/>
                  </a:lnTo>
                  <a:lnTo>
                    <a:pt x="718569" y="651573"/>
                  </a:lnTo>
                  <a:lnTo>
                    <a:pt x="718569" y="654235"/>
                  </a:lnTo>
                  <a:lnTo>
                    <a:pt x="721294" y="656898"/>
                  </a:lnTo>
                  <a:lnTo>
                    <a:pt x="721294" y="659623"/>
                  </a:lnTo>
                  <a:lnTo>
                    <a:pt x="721294" y="662285"/>
                  </a:lnTo>
                  <a:lnTo>
                    <a:pt x="721294" y="664947"/>
                  </a:lnTo>
                  <a:lnTo>
                    <a:pt x="710519" y="664947"/>
                  </a:lnTo>
                  <a:lnTo>
                    <a:pt x="686434" y="667609"/>
                  </a:lnTo>
                  <a:lnTo>
                    <a:pt x="675722" y="670335"/>
                  </a:lnTo>
                  <a:lnTo>
                    <a:pt x="664947" y="672997"/>
                  </a:lnTo>
                  <a:lnTo>
                    <a:pt x="651573" y="675659"/>
                  </a:lnTo>
                  <a:lnTo>
                    <a:pt x="635474" y="678384"/>
                  </a:lnTo>
                  <a:lnTo>
                    <a:pt x="627425" y="681046"/>
                  </a:lnTo>
                  <a:lnTo>
                    <a:pt x="611326" y="681046"/>
                  </a:lnTo>
                  <a:lnTo>
                    <a:pt x="608663" y="683708"/>
                  </a:lnTo>
                  <a:lnTo>
                    <a:pt x="600614" y="683708"/>
                  </a:lnTo>
                  <a:lnTo>
                    <a:pt x="597951" y="683708"/>
                  </a:lnTo>
                  <a:lnTo>
                    <a:pt x="592564" y="686434"/>
                  </a:lnTo>
                  <a:lnTo>
                    <a:pt x="587240" y="686434"/>
                  </a:lnTo>
                  <a:lnTo>
                    <a:pt x="584514" y="686434"/>
                  </a:lnTo>
                  <a:lnTo>
                    <a:pt x="581852" y="689096"/>
                  </a:lnTo>
                  <a:lnTo>
                    <a:pt x="581852" y="694420"/>
                  </a:lnTo>
                  <a:lnTo>
                    <a:pt x="581852" y="697145"/>
                  </a:lnTo>
                  <a:lnTo>
                    <a:pt x="579190" y="699807"/>
                  </a:lnTo>
                  <a:lnTo>
                    <a:pt x="576465" y="705195"/>
                  </a:lnTo>
                  <a:lnTo>
                    <a:pt x="576465" y="710519"/>
                  </a:lnTo>
                  <a:lnTo>
                    <a:pt x="576465" y="718569"/>
                  </a:lnTo>
                  <a:lnTo>
                    <a:pt x="576465" y="732006"/>
                  </a:lnTo>
                  <a:lnTo>
                    <a:pt x="576465" y="737330"/>
                  </a:lnTo>
                  <a:lnTo>
                    <a:pt x="576465" y="745380"/>
                  </a:lnTo>
                  <a:lnTo>
                    <a:pt x="576465" y="753429"/>
                  </a:lnTo>
                  <a:lnTo>
                    <a:pt x="576465" y="761479"/>
                  </a:lnTo>
                  <a:lnTo>
                    <a:pt x="579190" y="769528"/>
                  </a:lnTo>
                  <a:lnTo>
                    <a:pt x="579190" y="777578"/>
                  </a:lnTo>
                  <a:lnTo>
                    <a:pt x="579190" y="788290"/>
                  </a:lnTo>
                  <a:lnTo>
                    <a:pt x="579190" y="799001"/>
                  </a:lnTo>
                  <a:lnTo>
                    <a:pt x="581852" y="809777"/>
                  </a:lnTo>
                  <a:lnTo>
                    <a:pt x="581852" y="815100"/>
                  </a:lnTo>
                  <a:lnTo>
                    <a:pt x="581852" y="825812"/>
                  </a:lnTo>
                  <a:lnTo>
                    <a:pt x="581852" y="833862"/>
                  </a:lnTo>
                  <a:lnTo>
                    <a:pt x="581852" y="839249"/>
                  </a:lnTo>
                  <a:lnTo>
                    <a:pt x="581852" y="849961"/>
                  </a:lnTo>
                  <a:lnTo>
                    <a:pt x="581852" y="852623"/>
                  </a:lnTo>
                  <a:lnTo>
                    <a:pt x="581852" y="855349"/>
                  </a:lnTo>
                  <a:lnTo>
                    <a:pt x="581852" y="858011"/>
                  </a:lnTo>
                  <a:lnTo>
                    <a:pt x="581852" y="860673"/>
                  </a:lnTo>
                  <a:lnTo>
                    <a:pt x="579190" y="863398"/>
                  </a:lnTo>
                  <a:lnTo>
                    <a:pt x="576465" y="866060"/>
                  </a:lnTo>
                  <a:lnTo>
                    <a:pt x="573803" y="868722"/>
                  </a:lnTo>
                  <a:lnTo>
                    <a:pt x="571141" y="868722"/>
                  </a:lnTo>
                  <a:lnTo>
                    <a:pt x="565753" y="866060"/>
                  </a:lnTo>
                  <a:lnTo>
                    <a:pt x="560429" y="866060"/>
                  </a:lnTo>
                  <a:lnTo>
                    <a:pt x="552379" y="860673"/>
                  </a:lnTo>
                  <a:lnTo>
                    <a:pt x="544330" y="855349"/>
                  </a:lnTo>
                  <a:lnTo>
                    <a:pt x="533618" y="849961"/>
                  </a:lnTo>
                  <a:lnTo>
                    <a:pt x="522843" y="844574"/>
                  </a:lnTo>
                  <a:lnTo>
                    <a:pt x="520181" y="844574"/>
                  </a:lnTo>
                  <a:lnTo>
                    <a:pt x="512132" y="841911"/>
                  </a:lnTo>
                  <a:lnTo>
                    <a:pt x="506744" y="839249"/>
                  </a:lnTo>
                  <a:lnTo>
                    <a:pt x="504082" y="836587"/>
                  </a:lnTo>
                  <a:lnTo>
                    <a:pt x="501420" y="836587"/>
                  </a:lnTo>
                  <a:lnTo>
                    <a:pt x="498758" y="833862"/>
                  </a:lnTo>
                  <a:lnTo>
                    <a:pt x="496032" y="833862"/>
                  </a:lnTo>
                  <a:lnTo>
                    <a:pt x="487983" y="836587"/>
                  </a:lnTo>
                  <a:lnTo>
                    <a:pt x="477271" y="841911"/>
                  </a:lnTo>
                  <a:lnTo>
                    <a:pt x="471947" y="844574"/>
                  </a:lnTo>
                  <a:lnTo>
                    <a:pt x="466559" y="847299"/>
                  </a:lnTo>
                  <a:lnTo>
                    <a:pt x="461172" y="847299"/>
                  </a:lnTo>
                  <a:lnTo>
                    <a:pt x="455848" y="849961"/>
                  </a:lnTo>
                  <a:lnTo>
                    <a:pt x="453122" y="849961"/>
                  </a:lnTo>
                  <a:lnTo>
                    <a:pt x="447798" y="849961"/>
                  </a:lnTo>
                  <a:lnTo>
                    <a:pt x="439749" y="849961"/>
                  </a:lnTo>
                  <a:lnTo>
                    <a:pt x="437086" y="849961"/>
                  </a:lnTo>
                  <a:lnTo>
                    <a:pt x="431699" y="852623"/>
                  </a:lnTo>
                  <a:lnTo>
                    <a:pt x="429037" y="852623"/>
                  </a:lnTo>
                  <a:lnTo>
                    <a:pt x="426312" y="852623"/>
                  </a:lnTo>
                  <a:lnTo>
                    <a:pt x="423649" y="852623"/>
                  </a:lnTo>
                  <a:lnTo>
                    <a:pt x="420987" y="852623"/>
                  </a:lnTo>
                  <a:lnTo>
                    <a:pt x="418325" y="852623"/>
                  </a:lnTo>
                  <a:lnTo>
                    <a:pt x="415600" y="852623"/>
                  </a:lnTo>
                  <a:lnTo>
                    <a:pt x="415600" y="849961"/>
                  </a:lnTo>
                  <a:lnTo>
                    <a:pt x="412938" y="849961"/>
                  </a:lnTo>
                  <a:lnTo>
                    <a:pt x="412938" y="847299"/>
                  </a:lnTo>
                  <a:lnTo>
                    <a:pt x="410276" y="847299"/>
                  </a:lnTo>
                  <a:lnTo>
                    <a:pt x="410276" y="844574"/>
                  </a:lnTo>
                  <a:lnTo>
                    <a:pt x="407550" y="844574"/>
                  </a:lnTo>
                  <a:lnTo>
                    <a:pt x="404888" y="844574"/>
                  </a:lnTo>
                  <a:lnTo>
                    <a:pt x="402226" y="841911"/>
                  </a:lnTo>
                  <a:lnTo>
                    <a:pt x="399500" y="839249"/>
                  </a:lnTo>
                  <a:lnTo>
                    <a:pt x="396839" y="839249"/>
                  </a:lnTo>
                  <a:lnTo>
                    <a:pt x="396839" y="836587"/>
                  </a:lnTo>
                  <a:lnTo>
                    <a:pt x="394177" y="836587"/>
                  </a:lnTo>
                  <a:lnTo>
                    <a:pt x="391451" y="833862"/>
                  </a:lnTo>
                  <a:lnTo>
                    <a:pt x="388789" y="833862"/>
                  </a:lnTo>
                  <a:lnTo>
                    <a:pt x="386127" y="831200"/>
                  </a:lnTo>
                  <a:lnTo>
                    <a:pt x="383465" y="831200"/>
                  </a:lnTo>
                  <a:lnTo>
                    <a:pt x="380739" y="828538"/>
                  </a:lnTo>
                  <a:lnTo>
                    <a:pt x="378077" y="828538"/>
                  </a:lnTo>
                  <a:lnTo>
                    <a:pt x="378077" y="831200"/>
                  </a:lnTo>
                  <a:lnTo>
                    <a:pt x="372690" y="831200"/>
                  </a:lnTo>
                  <a:lnTo>
                    <a:pt x="370028" y="831200"/>
                  </a:lnTo>
                  <a:lnTo>
                    <a:pt x="367365" y="831200"/>
                  </a:lnTo>
                  <a:lnTo>
                    <a:pt x="364640" y="833862"/>
                  </a:lnTo>
                  <a:lnTo>
                    <a:pt x="361978" y="833862"/>
                  </a:lnTo>
                  <a:lnTo>
                    <a:pt x="359316" y="833862"/>
                  </a:lnTo>
                  <a:lnTo>
                    <a:pt x="356654" y="833862"/>
                  </a:lnTo>
                  <a:lnTo>
                    <a:pt x="353928" y="833862"/>
                  </a:lnTo>
                  <a:lnTo>
                    <a:pt x="351266" y="833862"/>
                  </a:lnTo>
                  <a:lnTo>
                    <a:pt x="351266" y="836587"/>
                  </a:lnTo>
                  <a:lnTo>
                    <a:pt x="348604" y="836587"/>
                  </a:lnTo>
                  <a:lnTo>
                    <a:pt x="345879" y="836587"/>
                  </a:lnTo>
                  <a:lnTo>
                    <a:pt x="337829" y="836587"/>
                  </a:lnTo>
                  <a:lnTo>
                    <a:pt x="335167" y="836587"/>
                  </a:lnTo>
                  <a:lnTo>
                    <a:pt x="332505" y="836587"/>
                  </a:lnTo>
                  <a:lnTo>
                    <a:pt x="327118" y="839249"/>
                  </a:lnTo>
                  <a:lnTo>
                    <a:pt x="324456" y="839249"/>
                  </a:lnTo>
                  <a:lnTo>
                    <a:pt x="321793" y="839249"/>
                  </a:lnTo>
                  <a:lnTo>
                    <a:pt x="319068" y="839249"/>
                  </a:lnTo>
                  <a:lnTo>
                    <a:pt x="313744" y="839249"/>
                  </a:lnTo>
                  <a:lnTo>
                    <a:pt x="311019" y="839249"/>
                  </a:lnTo>
                  <a:lnTo>
                    <a:pt x="294983" y="836587"/>
                  </a:lnTo>
                  <a:lnTo>
                    <a:pt x="292257" y="836587"/>
                  </a:lnTo>
                  <a:lnTo>
                    <a:pt x="289595" y="836587"/>
                  </a:lnTo>
                  <a:lnTo>
                    <a:pt x="286933" y="836587"/>
                  </a:lnTo>
                  <a:lnTo>
                    <a:pt x="284207" y="836587"/>
                  </a:lnTo>
                  <a:lnTo>
                    <a:pt x="281546" y="836587"/>
                  </a:lnTo>
                  <a:lnTo>
                    <a:pt x="278884" y="836587"/>
                  </a:lnTo>
                  <a:lnTo>
                    <a:pt x="276158" y="833862"/>
                  </a:lnTo>
                  <a:lnTo>
                    <a:pt x="270834" y="833862"/>
                  </a:lnTo>
                  <a:lnTo>
                    <a:pt x="268172" y="833862"/>
                  </a:lnTo>
                  <a:lnTo>
                    <a:pt x="265446" y="833862"/>
                  </a:lnTo>
                  <a:lnTo>
                    <a:pt x="262784" y="833862"/>
                  </a:lnTo>
                  <a:lnTo>
                    <a:pt x="260122" y="831200"/>
                  </a:lnTo>
                  <a:lnTo>
                    <a:pt x="257397" y="831200"/>
                  </a:lnTo>
                  <a:lnTo>
                    <a:pt x="254735" y="831200"/>
                  </a:lnTo>
                  <a:lnTo>
                    <a:pt x="252072" y="831200"/>
                  </a:lnTo>
                  <a:lnTo>
                    <a:pt x="249347" y="831200"/>
                  </a:lnTo>
                  <a:lnTo>
                    <a:pt x="246685" y="831200"/>
                  </a:lnTo>
                  <a:lnTo>
                    <a:pt x="241361" y="831200"/>
                  </a:lnTo>
                  <a:lnTo>
                    <a:pt x="235973" y="831200"/>
                  </a:lnTo>
                  <a:lnTo>
                    <a:pt x="233311" y="828538"/>
                  </a:lnTo>
                  <a:lnTo>
                    <a:pt x="230586" y="828538"/>
                  </a:lnTo>
                  <a:lnTo>
                    <a:pt x="227924" y="828538"/>
                  </a:lnTo>
                  <a:lnTo>
                    <a:pt x="225262" y="828538"/>
                  </a:lnTo>
                  <a:lnTo>
                    <a:pt x="219874" y="828538"/>
                  </a:lnTo>
                  <a:lnTo>
                    <a:pt x="217212" y="828538"/>
                  </a:lnTo>
                  <a:lnTo>
                    <a:pt x="211825" y="828538"/>
                  </a:lnTo>
                  <a:lnTo>
                    <a:pt x="209163" y="828538"/>
                  </a:lnTo>
                  <a:lnTo>
                    <a:pt x="203775" y="825812"/>
                  </a:lnTo>
                  <a:lnTo>
                    <a:pt x="201113" y="825812"/>
                  </a:lnTo>
                  <a:lnTo>
                    <a:pt x="198451" y="825812"/>
                  </a:lnTo>
                  <a:lnTo>
                    <a:pt x="195726" y="825812"/>
                  </a:lnTo>
                  <a:lnTo>
                    <a:pt x="193063" y="825812"/>
                  </a:lnTo>
                  <a:lnTo>
                    <a:pt x="190401" y="825812"/>
                  </a:lnTo>
                  <a:lnTo>
                    <a:pt x="187739" y="825812"/>
                  </a:lnTo>
                  <a:lnTo>
                    <a:pt x="185014" y="825812"/>
                  </a:lnTo>
                  <a:lnTo>
                    <a:pt x="185014" y="823150"/>
                  </a:lnTo>
                  <a:lnTo>
                    <a:pt x="182352" y="823150"/>
                  </a:lnTo>
                  <a:lnTo>
                    <a:pt x="174302" y="820488"/>
                  </a:lnTo>
                  <a:lnTo>
                    <a:pt x="166253" y="817762"/>
                  </a:lnTo>
                  <a:lnTo>
                    <a:pt x="160865" y="812438"/>
                  </a:lnTo>
                  <a:lnTo>
                    <a:pt x="158203" y="812438"/>
                  </a:lnTo>
                  <a:lnTo>
                    <a:pt x="155541" y="809777"/>
                  </a:lnTo>
                  <a:lnTo>
                    <a:pt x="150153" y="807051"/>
                  </a:lnTo>
                  <a:lnTo>
                    <a:pt x="147491" y="807051"/>
                  </a:lnTo>
                  <a:lnTo>
                    <a:pt x="144829" y="804389"/>
                  </a:lnTo>
                  <a:lnTo>
                    <a:pt x="142104" y="804389"/>
                  </a:lnTo>
                  <a:lnTo>
                    <a:pt x="134054" y="799001"/>
                  </a:lnTo>
                  <a:lnTo>
                    <a:pt x="131392" y="799001"/>
                  </a:lnTo>
                  <a:lnTo>
                    <a:pt x="128730" y="796339"/>
                  </a:lnTo>
                  <a:lnTo>
                    <a:pt x="126068" y="796339"/>
                  </a:lnTo>
                  <a:lnTo>
                    <a:pt x="120680" y="793677"/>
                  </a:lnTo>
                  <a:lnTo>
                    <a:pt x="118018" y="790952"/>
                  </a:lnTo>
                  <a:lnTo>
                    <a:pt x="115293" y="790952"/>
                  </a:lnTo>
                  <a:lnTo>
                    <a:pt x="109969" y="788290"/>
                  </a:lnTo>
                  <a:lnTo>
                    <a:pt x="104581" y="785628"/>
                  </a:lnTo>
                  <a:lnTo>
                    <a:pt x="101919" y="782902"/>
                  </a:lnTo>
                  <a:lnTo>
                    <a:pt x="99257" y="782902"/>
                  </a:lnTo>
                  <a:lnTo>
                    <a:pt x="96532" y="782902"/>
                  </a:lnTo>
                  <a:lnTo>
                    <a:pt x="88482" y="785628"/>
                  </a:lnTo>
                  <a:lnTo>
                    <a:pt x="85820" y="782902"/>
                  </a:lnTo>
                  <a:lnTo>
                    <a:pt x="83158" y="782902"/>
                  </a:lnTo>
                  <a:lnTo>
                    <a:pt x="80433" y="782902"/>
                  </a:lnTo>
                  <a:lnTo>
                    <a:pt x="69721" y="780240"/>
                  </a:lnTo>
                  <a:lnTo>
                    <a:pt x="64397" y="777578"/>
                  </a:lnTo>
                  <a:lnTo>
                    <a:pt x="61671" y="777578"/>
                  </a:lnTo>
                  <a:lnTo>
                    <a:pt x="59009" y="777578"/>
                  </a:lnTo>
                  <a:lnTo>
                    <a:pt x="53621" y="774916"/>
                  </a:lnTo>
                  <a:lnTo>
                    <a:pt x="42910" y="774916"/>
                  </a:lnTo>
                  <a:lnTo>
                    <a:pt x="37586" y="772190"/>
                  </a:lnTo>
                  <a:lnTo>
                    <a:pt x="32198" y="772190"/>
                  </a:lnTo>
                  <a:lnTo>
                    <a:pt x="26811" y="772190"/>
                  </a:lnTo>
                  <a:lnTo>
                    <a:pt x="24149" y="772190"/>
                  </a:lnTo>
                  <a:lnTo>
                    <a:pt x="21487" y="769528"/>
                  </a:lnTo>
                  <a:lnTo>
                    <a:pt x="18761" y="769528"/>
                  </a:lnTo>
                  <a:lnTo>
                    <a:pt x="16099" y="769528"/>
                  </a:lnTo>
                  <a:lnTo>
                    <a:pt x="13437" y="769528"/>
                  </a:lnTo>
                  <a:lnTo>
                    <a:pt x="10775" y="769528"/>
                  </a:lnTo>
                  <a:lnTo>
                    <a:pt x="2725" y="769528"/>
                  </a:lnTo>
                  <a:lnTo>
                    <a:pt x="0" y="769528"/>
                  </a:lnTo>
                  <a:lnTo>
                    <a:pt x="0" y="766866"/>
                  </a:lnTo>
                  <a:lnTo>
                    <a:pt x="5387" y="766866"/>
                  </a:lnTo>
                  <a:lnTo>
                    <a:pt x="8049" y="764141"/>
                  </a:lnTo>
                  <a:lnTo>
                    <a:pt x="10775" y="761479"/>
                  </a:lnTo>
                  <a:lnTo>
                    <a:pt x="16099" y="758817"/>
                  </a:lnTo>
                  <a:lnTo>
                    <a:pt x="21487" y="756091"/>
                  </a:lnTo>
                  <a:lnTo>
                    <a:pt x="26811" y="753429"/>
                  </a:lnTo>
                  <a:lnTo>
                    <a:pt x="34860" y="750767"/>
                  </a:lnTo>
                  <a:lnTo>
                    <a:pt x="40248" y="748105"/>
                  </a:lnTo>
                  <a:lnTo>
                    <a:pt x="42910" y="745380"/>
                  </a:lnTo>
                  <a:lnTo>
                    <a:pt x="50959" y="742718"/>
                  </a:lnTo>
                  <a:lnTo>
                    <a:pt x="56347" y="740056"/>
                  </a:lnTo>
                  <a:lnTo>
                    <a:pt x="61671" y="737330"/>
                  </a:lnTo>
                  <a:lnTo>
                    <a:pt x="67059" y="734668"/>
                  </a:lnTo>
                  <a:lnTo>
                    <a:pt x="69721" y="734668"/>
                  </a:lnTo>
                  <a:lnTo>
                    <a:pt x="75108" y="732006"/>
                  </a:lnTo>
                  <a:lnTo>
                    <a:pt x="80433" y="729280"/>
                  </a:lnTo>
                  <a:lnTo>
                    <a:pt x="85820" y="723956"/>
                  </a:lnTo>
                  <a:lnTo>
                    <a:pt x="91208" y="721231"/>
                  </a:lnTo>
                  <a:lnTo>
                    <a:pt x="93870" y="718569"/>
                  </a:lnTo>
                  <a:lnTo>
                    <a:pt x="99257" y="713245"/>
                  </a:lnTo>
                  <a:lnTo>
                    <a:pt x="101919" y="710519"/>
                  </a:lnTo>
                  <a:lnTo>
                    <a:pt x="101919" y="707857"/>
                  </a:lnTo>
                  <a:lnTo>
                    <a:pt x="104581" y="702469"/>
                  </a:lnTo>
                  <a:lnTo>
                    <a:pt x="107243" y="699807"/>
                  </a:lnTo>
                  <a:lnTo>
                    <a:pt x="107243" y="694420"/>
                  </a:lnTo>
                  <a:lnTo>
                    <a:pt x="109969" y="689096"/>
                  </a:lnTo>
                  <a:lnTo>
                    <a:pt x="109969" y="678384"/>
                  </a:lnTo>
                  <a:lnTo>
                    <a:pt x="115293" y="675659"/>
                  </a:lnTo>
                  <a:lnTo>
                    <a:pt x="118018" y="670335"/>
                  </a:lnTo>
                  <a:lnTo>
                    <a:pt x="126068" y="667609"/>
                  </a:lnTo>
                  <a:lnTo>
                    <a:pt x="131392" y="662285"/>
                  </a:lnTo>
                  <a:lnTo>
                    <a:pt x="136780" y="659623"/>
                  </a:lnTo>
                  <a:lnTo>
                    <a:pt x="139442" y="654235"/>
                  </a:lnTo>
                  <a:lnTo>
                    <a:pt x="139442" y="648848"/>
                  </a:lnTo>
                  <a:lnTo>
                    <a:pt x="139442" y="643524"/>
                  </a:lnTo>
                  <a:lnTo>
                    <a:pt x="139442" y="640798"/>
                  </a:lnTo>
                  <a:lnTo>
                    <a:pt x="139442" y="635474"/>
                  </a:lnTo>
                  <a:lnTo>
                    <a:pt x="136780" y="630087"/>
                  </a:lnTo>
                  <a:lnTo>
                    <a:pt x="134054" y="627425"/>
                  </a:lnTo>
                  <a:lnTo>
                    <a:pt x="134054" y="624763"/>
                  </a:lnTo>
                  <a:lnTo>
                    <a:pt x="131392" y="619375"/>
                  </a:lnTo>
                  <a:lnTo>
                    <a:pt x="131392" y="613987"/>
                  </a:lnTo>
                  <a:lnTo>
                    <a:pt x="126068" y="603276"/>
                  </a:lnTo>
                  <a:lnTo>
                    <a:pt x="123342" y="595226"/>
                  </a:lnTo>
                  <a:lnTo>
                    <a:pt x="123342" y="589902"/>
                  </a:lnTo>
                  <a:lnTo>
                    <a:pt x="118018" y="584514"/>
                  </a:lnTo>
                  <a:lnTo>
                    <a:pt x="118018" y="579127"/>
                  </a:lnTo>
                  <a:lnTo>
                    <a:pt x="115293" y="573803"/>
                  </a:lnTo>
                  <a:lnTo>
                    <a:pt x="112631" y="568415"/>
                  </a:lnTo>
                  <a:lnTo>
                    <a:pt x="112631" y="565753"/>
                  </a:lnTo>
                  <a:lnTo>
                    <a:pt x="112631" y="557704"/>
                  </a:lnTo>
                  <a:lnTo>
                    <a:pt x="112631" y="555042"/>
                  </a:lnTo>
                  <a:lnTo>
                    <a:pt x="112631" y="549654"/>
                  </a:lnTo>
                  <a:lnTo>
                    <a:pt x="112631" y="546992"/>
                  </a:lnTo>
                  <a:lnTo>
                    <a:pt x="112631" y="544267"/>
                  </a:lnTo>
                  <a:lnTo>
                    <a:pt x="112631" y="536280"/>
                  </a:lnTo>
                  <a:lnTo>
                    <a:pt x="115293" y="530893"/>
                  </a:lnTo>
                  <a:lnTo>
                    <a:pt x="115293" y="525505"/>
                  </a:lnTo>
                  <a:lnTo>
                    <a:pt x="118018" y="522843"/>
                  </a:lnTo>
                  <a:lnTo>
                    <a:pt x="120680" y="520181"/>
                  </a:lnTo>
                  <a:lnTo>
                    <a:pt x="123342" y="520181"/>
                  </a:lnTo>
                  <a:lnTo>
                    <a:pt x="126068" y="520181"/>
                  </a:lnTo>
                  <a:lnTo>
                    <a:pt x="128730" y="517456"/>
                  </a:lnTo>
                  <a:lnTo>
                    <a:pt x="128730" y="514794"/>
                  </a:lnTo>
                  <a:lnTo>
                    <a:pt x="128730" y="512132"/>
                  </a:lnTo>
                  <a:lnTo>
                    <a:pt x="131392" y="509469"/>
                  </a:lnTo>
                  <a:lnTo>
                    <a:pt x="134054" y="506744"/>
                  </a:lnTo>
                  <a:lnTo>
                    <a:pt x="131392" y="506744"/>
                  </a:lnTo>
                  <a:lnTo>
                    <a:pt x="131392" y="504082"/>
                  </a:lnTo>
                  <a:lnTo>
                    <a:pt x="128730" y="504082"/>
                  </a:lnTo>
                  <a:lnTo>
                    <a:pt x="128730" y="501420"/>
                  </a:lnTo>
                  <a:lnTo>
                    <a:pt x="123342" y="498694"/>
                  </a:lnTo>
                  <a:lnTo>
                    <a:pt x="120680" y="496032"/>
                  </a:lnTo>
                  <a:lnTo>
                    <a:pt x="118018" y="493370"/>
                  </a:lnTo>
                  <a:lnTo>
                    <a:pt x="109969" y="485321"/>
                  </a:lnTo>
                  <a:lnTo>
                    <a:pt x="104581" y="479933"/>
                  </a:lnTo>
                  <a:lnTo>
                    <a:pt x="101919" y="477271"/>
                  </a:lnTo>
                  <a:lnTo>
                    <a:pt x="99257" y="474609"/>
                  </a:lnTo>
                  <a:lnTo>
                    <a:pt x="96532" y="469222"/>
                  </a:lnTo>
                  <a:lnTo>
                    <a:pt x="93870" y="466559"/>
                  </a:lnTo>
                  <a:lnTo>
                    <a:pt x="91208" y="463834"/>
                  </a:lnTo>
                  <a:lnTo>
                    <a:pt x="85820" y="461172"/>
                  </a:lnTo>
                  <a:lnTo>
                    <a:pt x="83158" y="458510"/>
                  </a:lnTo>
                  <a:lnTo>
                    <a:pt x="77770" y="455784"/>
                  </a:lnTo>
                  <a:lnTo>
                    <a:pt x="75108" y="453122"/>
                  </a:lnTo>
                  <a:lnTo>
                    <a:pt x="72383" y="450460"/>
                  </a:lnTo>
                  <a:lnTo>
                    <a:pt x="69721" y="447798"/>
                  </a:lnTo>
                  <a:lnTo>
                    <a:pt x="69721" y="445073"/>
                  </a:lnTo>
                  <a:lnTo>
                    <a:pt x="67059" y="442411"/>
                  </a:lnTo>
                  <a:lnTo>
                    <a:pt x="64397" y="442411"/>
                  </a:lnTo>
                  <a:lnTo>
                    <a:pt x="61671" y="439749"/>
                  </a:lnTo>
                  <a:lnTo>
                    <a:pt x="59009" y="439749"/>
                  </a:lnTo>
                  <a:lnTo>
                    <a:pt x="56347" y="437023"/>
                  </a:lnTo>
                  <a:lnTo>
                    <a:pt x="53621" y="437023"/>
                  </a:lnTo>
                  <a:lnTo>
                    <a:pt x="50959" y="437023"/>
                  </a:lnTo>
                  <a:lnTo>
                    <a:pt x="50959" y="434361"/>
                  </a:lnTo>
                  <a:lnTo>
                    <a:pt x="48298" y="431699"/>
                  </a:lnTo>
                  <a:lnTo>
                    <a:pt x="48298" y="428974"/>
                  </a:lnTo>
                  <a:lnTo>
                    <a:pt x="45572" y="428974"/>
                  </a:lnTo>
                  <a:lnTo>
                    <a:pt x="45572" y="426311"/>
                  </a:lnTo>
                  <a:lnTo>
                    <a:pt x="42910" y="426311"/>
                  </a:lnTo>
                  <a:lnTo>
                    <a:pt x="42910" y="423649"/>
                  </a:lnTo>
                  <a:lnTo>
                    <a:pt x="42910" y="420987"/>
                  </a:lnTo>
                  <a:lnTo>
                    <a:pt x="42910" y="418262"/>
                  </a:lnTo>
                  <a:lnTo>
                    <a:pt x="42910" y="415600"/>
                  </a:lnTo>
                  <a:lnTo>
                    <a:pt x="42910" y="412938"/>
                  </a:lnTo>
                  <a:lnTo>
                    <a:pt x="42910" y="410212"/>
                  </a:lnTo>
                  <a:lnTo>
                    <a:pt x="40248" y="404888"/>
                  </a:lnTo>
                  <a:lnTo>
                    <a:pt x="37586" y="402163"/>
                  </a:lnTo>
                  <a:lnTo>
                    <a:pt x="34860" y="399501"/>
                  </a:lnTo>
                  <a:lnTo>
                    <a:pt x="32198" y="396839"/>
                  </a:lnTo>
                  <a:lnTo>
                    <a:pt x="32198" y="394113"/>
                  </a:lnTo>
                  <a:lnTo>
                    <a:pt x="29536" y="394113"/>
                  </a:lnTo>
                  <a:lnTo>
                    <a:pt x="29536" y="391451"/>
                  </a:lnTo>
                  <a:lnTo>
                    <a:pt x="32198" y="391451"/>
                  </a:lnTo>
                  <a:lnTo>
                    <a:pt x="34860" y="388789"/>
                  </a:lnTo>
                  <a:lnTo>
                    <a:pt x="37586" y="388789"/>
                  </a:lnTo>
                  <a:lnTo>
                    <a:pt x="42910" y="388789"/>
                  </a:lnTo>
                  <a:lnTo>
                    <a:pt x="45572" y="388789"/>
                  </a:lnTo>
                  <a:lnTo>
                    <a:pt x="48298" y="388789"/>
                  </a:lnTo>
                  <a:lnTo>
                    <a:pt x="50959" y="388789"/>
                  </a:lnTo>
                  <a:lnTo>
                    <a:pt x="53621" y="388789"/>
                  </a:lnTo>
                  <a:lnTo>
                    <a:pt x="56347" y="388789"/>
                  </a:lnTo>
                  <a:lnTo>
                    <a:pt x="56347" y="386127"/>
                  </a:lnTo>
                  <a:lnTo>
                    <a:pt x="59009" y="386127"/>
                  </a:lnTo>
                  <a:lnTo>
                    <a:pt x="59009" y="383401"/>
                  </a:lnTo>
                  <a:lnTo>
                    <a:pt x="59009" y="380739"/>
                  </a:lnTo>
                  <a:lnTo>
                    <a:pt x="59009" y="378077"/>
                  </a:lnTo>
                  <a:lnTo>
                    <a:pt x="61671" y="378077"/>
                  </a:lnTo>
                  <a:lnTo>
                    <a:pt x="61671" y="375352"/>
                  </a:lnTo>
                  <a:lnTo>
                    <a:pt x="61671" y="372690"/>
                  </a:lnTo>
                  <a:lnTo>
                    <a:pt x="61671" y="370028"/>
                  </a:lnTo>
                  <a:lnTo>
                    <a:pt x="64397" y="370028"/>
                  </a:lnTo>
                  <a:lnTo>
                    <a:pt x="67059" y="367302"/>
                  </a:lnTo>
                  <a:lnTo>
                    <a:pt x="69721" y="367302"/>
                  </a:lnTo>
                  <a:lnTo>
                    <a:pt x="69721" y="364640"/>
                  </a:lnTo>
                  <a:lnTo>
                    <a:pt x="72383" y="361978"/>
                  </a:lnTo>
                  <a:lnTo>
                    <a:pt x="72383" y="359316"/>
                  </a:lnTo>
                  <a:lnTo>
                    <a:pt x="72383" y="356591"/>
                  </a:lnTo>
                  <a:lnTo>
                    <a:pt x="75108" y="356591"/>
                  </a:lnTo>
                  <a:lnTo>
                    <a:pt x="75108" y="353929"/>
                  </a:lnTo>
                  <a:lnTo>
                    <a:pt x="77770" y="353929"/>
                  </a:lnTo>
                  <a:lnTo>
                    <a:pt x="80433" y="351266"/>
                  </a:lnTo>
                  <a:lnTo>
                    <a:pt x="80433" y="348541"/>
                  </a:lnTo>
                  <a:lnTo>
                    <a:pt x="77770" y="345879"/>
                  </a:lnTo>
                  <a:lnTo>
                    <a:pt x="75108" y="343217"/>
                  </a:lnTo>
                  <a:lnTo>
                    <a:pt x="75108" y="340491"/>
                  </a:lnTo>
                  <a:lnTo>
                    <a:pt x="77770" y="337829"/>
                  </a:lnTo>
                  <a:lnTo>
                    <a:pt x="80433" y="335167"/>
                  </a:lnTo>
                  <a:lnTo>
                    <a:pt x="77770" y="332505"/>
                  </a:lnTo>
                  <a:lnTo>
                    <a:pt x="77770" y="335167"/>
                  </a:lnTo>
                  <a:lnTo>
                    <a:pt x="75108" y="335167"/>
                  </a:lnTo>
                  <a:lnTo>
                    <a:pt x="72383" y="335167"/>
                  </a:lnTo>
                  <a:lnTo>
                    <a:pt x="72383" y="332505"/>
                  </a:lnTo>
                  <a:lnTo>
                    <a:pt x="69721" y="329780"/>
                  </a:lnTo>
                  <a:lnTo>
                    <a:pt x="69721" y="327118"/>
                  </a:lnTo>
                  <a:lnTo>
                    <a:pt x="67059" y="324455"/>
                  </a:lnTo>
                  <a:lnTo>
                    <a:pt x="64397" y="321730"/>
                  </a:lnTo>
                  <a:lnTo>
                    <a:pt x="61671" y="316406"/>
                  </a:lnTo>
                  <a:lnTo>
                    <a:pt x="59009" y="313681"/>
                  </a:lnTo>
                  <a:lnTo>
                    <a:pt x="56347" y="311018"/>
                  </a:lnTo>
                  <a:lnTo>
                    <a:pt x="53621" y="308356"/>
                  </a:lnTo>
                  <a:lnTo>
                    <a:pt x="50959" y="308356"/>
                  </a:lnTo>
                  <a:lnTo>
                    <a:pt x="50959" y="305631"/>
                  </a:lnTo>
                  <a:lnTo>
                    <a:pt x="50959" y="302969"/>
                  </a:lnTo>
                  <a:lnTo>
                    <a:pt x="50959" y="300307"/>
                  </a:lnTo>
                  <a:lnTo>
                    <a:pt x="50959" y="294919"/>
                  </a:lnTo>
                  <a:lnTo>
                    <a:pt x="48298" y="292257"/>
                  </a:lnTo>
                  <a:lnTo>
                    <a:pt x="48298" y="289595"/>
                  </a:lnTo>
                  <a:lnTo>
                    <a:pt x="48298" y="286870"/>
                  </a:lnTo>
                  <a:lnTo>
                    <a:pt x="45572" y="284208"/>
                  </a:lnTo>
                  <a:lnTo>
                    <a:pt x="42910" y="281546"/>
                  </a:lnTo>
                  <a:lnTo>
                    <a:pt x="40248" y="278820"/>
                  </a:lnTo>
                  <a:lnTo>
                    <a:pt x="40248" y="276158"/>
                  </a:lnTo>
                  <a:lnTo>
                    <a:pt x="40248" y="273496"/>
                  </a:lnTo>
                  <a:lnTo>
                    <a:pt x="37586" y="273496"/>
                  </a:lnTo>
                  <a:lnTo>
                    <a:pt x="34860" y="270834"/>
                  </a:lnTo>
                  <a:lnTo>
                    <a:pt x="34860" y="268108"/>
                  </a:lnTo>
                  <a:lnTo>
                    <a:pt x="32198" y="265446"/>
                  </a:lnTo>
                  <a:lnTo>
                    <a:pt x="32198" y="262784"/>
                  </a:lnTo>
                  <a:lnTo>
                    <a:pt x="32198" y="260059"/>
                  </a:lnTo>
                  <a:lnTo>
                    <a:pt x="29536" y="257397"/>
                  </a:lnTo>
                  <a:lnTo>
                    <a:pt x="29536" y="254735"/>
                  </a:lnTo>
                  <a:lnTo>
                    <a:pt x="26811" y="254735"/>
                  </a:lnTo>
                  <a:lnTo>
                    <a:pt x="24149" y="252009"/>
                  </a:lnTo>
                  <a:lnTo>
                    <a:pt x="10775" y="249347"/>
                  </a:lnTo>
                  <a:lnTo>
                    <a:pt x="13437" y="246685"/>
                  </a:lnTo>
                  <a:lnTo>
                    <a:pt x="18761" y="246685"/>
                  </a:lnTo>
                  <a:lnTo>
                    <a:pt x="21487" y="244023"/>
                  </a:lnTo>
                  <a:lnTo>
                    <a:pt x="26811" y="241298"/>
                  </a:lnTo>
                  <a:lnTo>
                    <a:pt x="32198" y="238636"/>
                  </a:lnTo>
                  <a:lnTo>
                    <a:pt x="37586" y="235973"/>
                  </a:lnTo>
                  <a:lnTo>
                    <a:pt x="42910" y="233248"/>
                  </a:lnTo>
                  <a:lnTo>
                    <a:pt x="48298" y="230586"/>
                  </a:lnTo>
                  <a:lnTo>
                    <a:pt x="50959" y="227924"/>
                  </a:lnTo>
                  <a:lnTo>
                    <a:pt x="56347" y="225198"/>
                  </a:lnTo>
                  <a:lnTo>
                    <a:pt x="59009" y="225198"/>
                  </a:lnTo>
                  <a:lnTo>
                    <a:pt x="64397" y="222536"/>
                  </a:lnTo>
                  <a:lnTo>
                    <a:pt x="67059" y="219874"/>
                  </a:lnTo>
                  <a:lnTo>
                    <a:pt x="72383" y="217149"/>
                  </a:lnTo>
                  <a:lnTo>
                    <a:pt x="72383" y="214487"/>
                  </a:lnTo>
                  <a:lnTo>
                    <a:pt x="75108" y="214487"/>
                  </a:lnTo>
                  <a:lnTo>
                    <a:pt x="77770" y="211825"/>
                  </a:lnTo>
                  <a:lnTo>
                    <a:pt x="80433" y="211825"/>
                  </a:lnTo>
                  <a:lnTo>
                    <a:pt x="83158" y="211825"/>
                  </a:lnTo>
                  <a:lnTo>
                    <a:pt x="83158" y="209163"/>
                  </a:lnTo>
                  <a:lnTo>
                    <a:pt x="85820" y="211825"/>
                  </a:lnTo>
                  <a:lnTo>
                    <a:pt x="88482" y="211825"/>
                  </a:lnTo>
                  <a:lnTo>
                    <a:pt x="91208" y="209163"/>
                  </a:lnTo>
                  <a:lnTo>
                    <a:pt x="93870" y="209163"/>
                  </a:lnTo>
                  <a:lnTo>
                    <a:pt x="101919" y="203775"/>
                  </a:lnTo>
                  <a:lnTo>
                    <a:pt x="107243" y="201113"/>
                  </a:lnTo>
                  <a:lnTo>
                    <a:pt x="112631" y="195725"/>
                  </a:lnTo>
                  <a:lnTo>
                    <a:pt x="115293" y="195725"/>
                  </a:lnTo>
                  <a:lnTo>
                    <a:pt x="118018" y="193063"/>
                  </a:lnTo>
                  <a:lnTo>
                    <a:pt x="123342" y="193063"/>
                  </a:lnTo>
                  <a:lnTo>
                    <a:pt x="126068" y="187676"/>
                  </a:lnTo>
                  <a:lnTo>
                    <a:pt x="128730" y="185014"/>
                  </a:lnTo>
                  <a:lnTo>
                    <a:pt x="131392" y="185014"/>
                  </a:lnTo>
                  <a:lnTo>
                    <a:pt x="134054" y="182352"/>
                  </a:lnTo>
                  <a:lnTo>
                    <a:pt x="139442" y="179626"/>
                  </a:lnTo>
                  <a:lnTo>
                    <a:pt x="142104" y="176964"/>
                  </a:lnTo>
                  <a:lnTo>
                    <a:pt x="144829" y="176964"/>
                  </a:lnTo>
                  <a:lnTo>
                    <a:pt x="150153" y="174302"/>
                  </a:lnTo>
                  <a:lnTo>
                    <a:pt x="152879" y="171577"/>
                  </a:lnTo>
                  <a:lnTo>
                    <a:pt x="155541" y="171577"/>
                  </a:lnTo>
                  <a:lnTo>
                    <a:pt x="158203" y="168915"/>
                  </a:lnTo>
                  <a:lnTo>
                    <a:pt x="163591" y="166253"/>
                  </a:lnTo>
                  <a:lnTo>
                    <a:pt x="163591" y="163527"/>
                  </a:lnTo>
                  <a:lnTo>
                    <a:pt x="163591" y="16352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7" name="Freeform: Shape 256">
              <a:extLst>
                <a:ext uri="{FF2B5EF4-FFF2-40B4-BE49-F238E27FC236}">
                  <a16:creationId xmlns:a16="http://schemas.microsoft.com/office/drawing/2014/main" id="{7786E926-F7BB-715C-AB69-DF21AA072FCE}"/>
                </a:ext>
              </a:extLst>
            </p:cNvPr>
            <p:cNvSpPr/>
            <p:nvPr/>
          </p:nvSpPr>
          <p:spPr>
            <a:xfrm>
              <a:off x="5773699" y="3433563"/>
              <a:ext cx="241297" cy="227924"/>
            </a:xfrm>
            <a:custGeom>
              <a:avLst/>
              <a:gdLst>
                <a:gd name="connsiteX0" fmla="*/ 85756 w 241297"/>
                <a:gd name="connsiteY0" fmla="*/ 0 h 227924"/>
                <a:gd name="connsiteX1" fmla="*/ 91144 w 241297"/>
                <a:gd name="connsiteY1" fmla="*/ 0 h 227924"/>
                <a:gd name="connsiteX2" fmla="*/ 96532 w 241297"/>
                <a:gd name="connsiteY2" fmla="*/ 0 h 227924"/>
                <a:gd name="connsiteX3" fmla="*/ 101856 w 241297"/>
                <a:gd name="connsiteY3" fmla="*/ 2726 h 227924"/>
                <a:gd name="connsiteX4" fmla="*/ 112567 w 241297"/>
                <a:gd name="connsiteY4" fmla="*/ 2726 h 227924"/>
                <a:gd name="connsiteX5" fmla="*/ 117955 w 241297"/>
                <a:gd name="connsiteY5" fmla="*/ 5388 h 227924"/>
                <a:gd name="connsiteX6" fmla="*/ 120617 w 241297"/>
                <a:gd name="connsiteY6" fmla="*/ 5388 h 227924"/>
                <a:gd name="connsiteX7" fmla="*/ 123342 w 241297"/>
                <a:gd name="connsiteY7" fmla="*/ 5388 h 227924"/>
                <a:gd name="connsiteX8" fmla="*/ 128667 w 241297"/>
                <a:gd name="connsiteY8" fmla="*/ 8050 h 227924"/>
                <a:gd name="connsiteX9" fmla="*/ 139378 w 241297"/>
                <a:gd name="connsiteY9" fmla="*/ 10712 h 227924"/>
                <a:gd name="connsiteX10" fmla="*/ 142104 w 241297"/>
                <a:gd name="connsiteY10" fmla="*/ 10712 h 227924"/>
                <a:gd name="connsiteX11" fmla="*/ 144766 w 241297"/>
                <a:gd name="connsiteY11" fmla="*/ 10712 h 227924"/>
                <a:gd name="connsiteX12" fmla="*/ 147428 w 241297"/>
                <a:gd name="connsiteY12" fmla="*/ 13437 h 227924"/>
                <a:gd name="connsiteX13" fmla="*/ 155477 w 241297"/>
                <a:gd name="connsiteY13" fmla="*/ 10712 h 227924"/>
                <a:gd name="connsiteX14" fmla="*/ 158203 w 241297"/>
                <a:gd name="connsiteY14" fmla="*/ 10712 h 227924"/>
                <a:gd name="connsiteX15" fmla="*/ 160865 w 241297"/>
                <a:gd name="connsiteY15" fmla="*/ 10712 h 227924"/>
                <a:gd name="connsiteX16" fmla="*/ 163527 w 241297"/>
                <a:gd name="connsiteY16" fmla="*/ 13437 h 227924"/>
                <a:gd name="connsiteX17" fmla="*/ 168914 w 241297"/>
                <a:gd name="connsiteY17" fmla="*/ 16099 h 227924"/>
                <a:gd name="connsiteX18" fmla="*/ 174239 w 241297"/>
                <a:gd name="connsiteY18" fmla="*/ 18761 h 227924"/>
                <a:gd name="connsiteX19" fmla="*/ 176964 w 241297"/>
                <a:gd name="connsiteY19" fmla="*/ 18761 h 227924"/>
                <a:gd name="connsiteX20" fmla="*/ 179626 w 241297"/>
                <a:gd name="connsiteY20" fmla="*/ 21487 h 227924"/>
                <a:gd name="connsiteX21" fmla="*/ 185014 w 241297"/>
                <a:gd name="connsiteY21" fmla="*/ 24149 h 227924"/>
                <a:gd name="connsiteX22" fmla="*/ 187676 w 241297"/>
                <a:gd name="connsiteY22" fmla="*/ 24149 h 227924"/>
                <a:gd name="connsiteX23" fmla="*/ 190338 w 241297"/>
                <a:gd name="connsiteY23" fmla="*/ 26811 h 227924"/>
                <a:gd name="connsiteX24" fmla="*/ 193000 w 241297"/>
                <a:gd name="connsiteY24" fmla="*/ 26811 h 227924"/>
                <a:gd name="connsiteX25" fmla="*/ 201050 w 241297"/>
                <a:gd name="connsiteY25" fmla="*/ 32198 h 227924"/>
                <a:gd name="connsiteX26" fmla="*/ 203775 w 241297"/>
                <a:gd name="connsiteY26" fmla="*/ 32198 h 227924"/>
                <a:gd name="connsiteX27" fmla="*/ 206437 w 241297"/>
                <a:gd name="connsiteY27" fmla="*/ 34860 h 227924"/>
                <a:gd name="connsiteX28" fmla="*/ 209099 w 241297"/>
                <a:gd name="connsiteY28" fmla="*/ 34860 h 227924"/>
                <a:gd name="connsiteX29" fmla="*/ 214487 w 241297"/>
                <a:gd name="connsiteY29" fmla="*/ 37586 h 227924"/>
                <a:gd name="connsiteX30" fmla="*/ 217149 w 241297"/>
                <a:gd name="connsiteY30" fmla="*/ 40248 h 227924"/>
                <a:gd name="connsiteX31" fmla="*/ 219811 w 241297"/>
                <a:gd name="connsiteY31" fmla="*/ 40248 h 227924"/>
                <a:gd name="connsiteX32" fmla="*/ 225198 w 241297"/>
                <a:gd name="connsiteY32" fmla="*/ 45572 h 227924"/>
                <a:gd name="connsiteX33" fmla="*/ 233248 w 241297"/>
                <a:gd name="connsiteY33" fmla="*/ 48298 h 227924"/>
                <a:gd name="connsiteX34" fmla="*/ 241297 w 241297"/>
                <a:gd name="connsiteY34" fmla="*/ 50960 h 227924"/>
                <a:gd name="connsiteX35" fmla="*/ 238635 w 241297"/>
                <a:gd name="connsiteY35" fmla="*/ 53622 h 227924"/>
                <a:gd name="connsiteX36" fmla="*/ 238635 w 241297"/>
                <a:gd name="connsiteY36" fmla="*/ 56347 h 227924"/>
                <a:gd name="connsiteX37" fmla="*/ 235910 w 241297"/>
                <a:gd name="connsiteY37" fmla="*/ 56347 h 227924"/>
                <a:gd name="connsiteX38" fmla="*/ 235910 w 241297"/>
                <a:gd name="connsiteY38" fmla="*/ 59010 h 227924"/>
                <a:gd name="connsiteX39" fmla="*/ 233248 w 241297"/>
                <a:gd name="connsiteY39" fmla="*/ 61672 h 227924"/>
                <a:gd name="connsiteX40" fmla="*/ 230586 w 241297"/>
                <a:gd name="connsiteY40" fmla="*/ 64397 h 227924"/>
                <a:gd name="connsiteX41" fmla="*/ 230586 w 241297"/>
                <a:gd name="connsiteY41" fmla="*/ 67059 h 227924"/>
                <a:gd name="connsiteX42" fmla="*/ 227860 w 241297"/>
                <a:gd name="connsiteY42" fmla="*/ 69721 h 227924"/>
                <a:gd name="connsiteX43" fmla="*/ 225198 w 241297"/>
                <a:gd name="connsiteY43" fmla="*/ 72383 h 227924"/>
                <a:gd name="connsiteX44" fmla="*/ 225198 w 241297"/>
                <a:gd name="connsiteY44" fmla="*/ 75109 h 227924"/>
                <a:gd name="connsiteX45" fmla="*/ 225198 w 241297"/>
                <a:gd name="connsiteY45" fmla="*/ 77771 h 227924"/>
                <a:gd name="connsiteX46" fmla="*/ 225198 w 241297"/>
                <a:gd name="connsiteY46" fmla="*/ 83158 h 227924"/>
                <a:gd name="connsiteX47" fmla="*/ 225198 w 241297"/>
                <a:gd name="connsiteY47" fmla="*/ 85820 h 227924"/>
                <a:gd name="connsiteX48" fmla="*/ 222536 w 241297"/>
                <a:gd name="connsiteY48" fmla="*/ 91208 h 227924"/>
                <a:gd name="connsiteX49" fmla="*/ 222536 w 241297"/>
                <a:gd name="connsiteY49" fmla="*/ 96532 h 227924"/>
                <a:gd name="connsiteX50" fmla="*/ 219811 w 241297"/>
                <a:gd name="connsiteY50" fmla="*/ 99194 h 227924"/>
                <a:gd name="connsiteX51" fmla="*/ 219811 w 241297"/>
                <a:gd name="connsiteY51" fmla="*/ 101919 h 227924"/>
                <a:gd name="connsiteX52" fmla="*/ 217149 w 241297"/>
                <a:gd name="connsiteY52" fmla="*/ 104581 h 227924"/>
                <a:gd name="connsiteX53" fmla="*/ 214487 w 241297"/>
                <a:gd name="connsiteY53" fmla="*/ 107244 h 227924"/>
                <a:gd name="connsiteX54" fmla="*/ 211825 w 241297"/>
                <a:gd name="connsiteY54" fmla="*/ 109969 h 227924"/>
                <a:gd name="connsiteX55" fmla="*/ 211825 w 241297"/>
                <a:gd name="connsiteY55" fmla="*/ 112631 h 227924"/>
                <a:gd name="connsiteX56" fmla="*/ 209099 w 241297"/>
                <a:gd name="connsiteY56" fmla="*/ 112631 h 227924"/>
                <a:gd name="connsiteX57" fmla="*/ 206437 w 241297"/>
                <a:gd name="connsiteY57" fmla="*/ 112631 h 227924"/>
                <a:gd name="connsiteX58" fmla="*/ 203775 w 241297"/>
                <a:gd name="connsiteY58" fmla="*/ 115293 h 227924"/>
                <a:gd name="connsiteX59" fmla="*/ 206437 w 241297"/>
                <a:gd name="connsiteY59" fmla="*/ 118019 h 227924"/>
                <a:gd name="connsiteX60" fmla="*/ 206437 w 241297"/>
                <a:gd name="connsiteY60" fmla="*/ 120681 h 227924"/>
                <a:gd name="connsiteX61" fmla="*/ 206437 w 241297"/>
                <a:gd name="connsiteY61" fmla="*/ 123343 h 227924"/>
                <a:gd name="connsiteX62" fmla="*/ 206437 w 241297"/>
                <a:gd name="connsiteY62" fmla="*/ 126068 h 227924"/>
                <a:gd name="connsiteX63" fmla="*/ 206437 w 241297"/>
                <a:gd name="connsiteY63" fmla="*/ 128730 h 227924"/>
                <a:gd name="connsiteX64" fmla="*/ 206437 w 241297"/>
                <a:gd name="connsiteY64" fmla="*/ 131392 h 227924"/>
                <a:gd name="connsiteX65" fmla="*/ 206437 w 241297"/>
                <a:gd name="connsiteY65" fmla="*/ 134054 h 227924"/>
                <a:gd name="connsiteX66" fmla="*/ 209099 w 241297"/>
                <a:gd name="connsiteY66" fmla="*/ 134054 h 227924"/>
                <a:gd name="connsiteX67" fmla="*/ 209099 w 241297"/>
                <a:gd name="connsiteY67" fmla="*/ 136780 h 227924"/>
                <a:gd name="connsiteX68" fmla="*/ 209099 w 241297"/>
                <a:gd name="connsiteY68" fmla="*/ 142104 h 227924"/>
                <a:gd name="connsiteX69" fmla="*/ 209099 w 241297"/>
                <a:gd name="connsiteY69" fmla="*/ 144830 h 227924"/>
                <a:gd name="connsiteX70" fmla="*/ 209099 w 241297"/>
                <a:gd name="connsiteY70" fmla="*/ 147491 h 227924"/>
                <a:gd name="connsiteX71" fmla="*/ 209099 w 241297"/>
                <a:gd name="connsiteY71" fmla="*/ 150153 h 227924"/>
                <a:gd name="connsiteX72" fmla="*/ 211825 w 241297"/>
                <a:gd name="connsiteY72" fmla="*/ 152879 h 227924"/>
                <a:gd name="connsiteX73" fmla="*/ 211825 w 241297"/>
                <a:gd name="connsiteY73" fmla="*/ 155541 h 227924"/>
                <a:gd name="connsiteX74" fmla="*/ 211825 w 241297"/>
                <a:gd name="connsiteY74" fmla="*/ 160865 h 227924"/>
                <a:gd name="connsiteX75" fmla="*/ 211825 w 241297"/>
                <a:gd name="connsiteY75" fmla="*/ 163591 h 227924"/>
                <a:gd name="connsiteX76" fmla="*/ 209099 w 241297"/>
                <a:gd name="connsiteY76" fmla="*/ 166253 h 227924"/>
                <a:gd name="connsiteX77" fmla="*/ 209099 w 241297"/>
                <a:gd name="connsiteY77" fmla="*/ 171640 h 227924"/>
                <a:gd name="connsiteX78" fmla="*/ 206437 w 241297"/>
                <a:gd name="connsiteY78" fmla="*/ 174302 h 227924"/>
                <a:gd name="connsiteX79" fmla="*/ 203775 w 241297"/>
                <a:gd name="connsiteY79" fmla="*/ 176965 h 227924"/>
                <a:gd name="connsiteX80" fmla="*/ 203775 w 241297"/>
                <a:gd name="connsiteY80" fmla="*/ 179690 h 227924"/>
                <a:gd name="connsiteX81" fmla="*/ 201050 w 241297"/>
                <a:gd name="connsiteY81" fmla="*/ 179690 h 227924"/>
                <a:gd name="connsiteX82" fmla="*/ 198388 w 241297"/>
                <a:gd name="connsiteY82" fmla="*/ 182352 h 227924"/>
                <a:gd name="connsiteX83" fmla="*/ 195726 w 241297"/>
                <a:gd name="connsiteY83" fmla="*/ 185014 h 227924"/>
                <a:gd name="connsiteX84" fmla="*/ 195726 w 241297"/>
                <a:gd name="connsiteY84" fmla="*/ 187676 h 227924"/>
                <a:gd name="connsiteX85" fmla="*/ 193000 w 241297"/>
                <a:gd name="connsiteY85" fmla="*/ 190402 h 227924"/>
                <a:gd name="connsiteX86" fmla="*/ 190338 w 241297"/>
                <a:gd name="connsiteY86" fmla="*/ 193064 h 227924"/>
                <a:gd name="connsiteX87" fmla="*/ 193000 w 241297"/>
                <a:gd name="connsiteY87" fmla="*/ 195726 h 227924"/>
                <a:gd name="connsiteX88" fmla="*/ 193000 w 241297"/>
                <a:gd name="connsiteY88" fmla="*/ 198451 h 227924"/>
                <a:gd name="connsiteX89" fmla="*/ 195726 w 241297"/>
                <a:gd name="connsiteY89" fmla="*/ 198451 h 227924"/>
                <a:gd name="connsiteX90" fmla="*/ 195726 w 241297"/>
                <a:gd name="connsiteY90" fmla="*/ 201113 h 227924"/>
                <a:gd name="connsiteX91" fmla="*/ 198388 w 241297"/>
                <a:gd name="connsiteY91" fmla="*/ 203775 h 227924"/>
                <a:gd name="connsiteX92" fmla="*/ 201050 w 241297"/>
                <a:gd name="connsiteY92" fmla="*/ 203775 h 227924"/>
                <a:gd name="connsiteX93" fmla="*/ 203775 w 241297"/>
                <a:gd name="connsiteY93" fmla="*/ 206501 h 227924"/>
                <a:gd name="connsiteX94" fmla="*/ 206437 w 241297"/>
                <a:gd name="connsiteY94" fmla="*/ 206501 h 227924"/>
                <a:gd name="connsiteX95" fmla="*/ 209099 w 241297"/>
                <a:gd name="connsiteY95" fmla="*/ 206501 h 227924"/>
                <a:gd name="connsiteX96" fmla="*/ 209099 w 241297"/>
                <a:gd name="connsiteY96" fmla="*/ 209163 h 227924"/>
                <a:gd name="connsiteX97" fmla="*/ 211825 w 241297"/>
                <a:gd name="connsiteY97" fmla="*/ 211825 h 227924"/>
                <a:gd name="connsiteX98" fmla="*/ 211825 w 241297"/>
                <a:gd name="connsiteY98" fmla="*/ 214550 h 227924"/>
                <a:gd name="connsiteX99" fmla="*/ 214487 w 241297"/>
                <a:gd name="connsiteY99" fmla="*/ 217212 h 227924"/>
                <a:gd name="connsiteX100" fmla="*/ 214487 w 241297"/>
                <a:gd name="connsiteY100" fmla="*/ 219874 h 227924"/>
                <a:gd name="connsiteX101" fmla="*/ 214487 w 241297"/>
                <a:gd name="connsiteY101" fmla="*/ 222537 h 227924"/>
                <a:gd name="connsiteX102" fmla="*/ 214487 w 241297"/>
                <a:gd name="connsiteY102" fmla="*/ 225262 h 227924"/>
                <a:gd name="connsiteX103" fmla="*/ 211825 w 241297"/>
                <a:gd name="connsiteY103" fmla="*/ 225262 h 227924"/>
                <a:gd name="connsiteX104" fmla="*/ 209099 w 241297"/>
                <a:gd name="connsiteY104" fmla="*/ 227924 h 227924"/>
                <a:gd name="connsiteX105" fmla="*/ 206437 w 241297"/>
                <a:gd name="connsiteY105" fmla="*/ 227924 h 227924"/>
                <a:gd name="connsiteX106" fmla="*/ 203775 w 241297"/>
                <a:gd name="connsiteY106" fmla="*/ 227924 h 227924"/>
                <a:gd name="connsiteX107" fmla="*/ 201050 w 241297"/>
                <a:gd name="connsiteY107" fmla="*/ 225262 h 227924"/>
                <a:gd name="connsiteX108" fmla="*/ 198388 w 241297"/>
                <a:gd name="connsiteY108" fmla="*/ 222537 h 227924"/>
                <a:gd name="connsiteX109" fmla="*/ 195726 w 241297"/>
                <a:gd name="connsiteY109" fmla="*/ 222537 h 227924"/>
                <a:gd name="connsiteX110" fmla="*/ 193000 w 241297"/>
                <a:gd name="connsiteY110" fmla="*/ 222537 h 227924"/>
                <a:gd name="connsiteX111" fmla="*/ 190338 w 241297"/>
                <a:gd name="connsiteY111" fmla="*/ 219874 h 227924"/>
                <a:gd name="connsiteX112" fmla="*/ 187676 w 241297"/>
                <a:gd name="connsiteY112" fmla="*/ 219874 h 227924"/>
                <a:gd name="connsiteX113" fmla="*/ 182288 w 241297"/>
                <a:gd name="connsiteY113" fmla="*/ 219874 h 227924"/>
                <a:gd name="connsiteX114" fmla="*/ 179626 w 241297"/>
                <a:gd name="connsiteY114" fmla="*/ 222537 h 227924"/>
                <a:gd name="connsiteX115" fmla="*/ 176964 w 241297"/>
                <a:gd name="connsiteY115" fmla="*/ 222537 h 227924"/>
                <a:gd name="connsiteX116" fmla="*/ 174239 w 241297"/>
                <a:gd name="connsiteY116" fmla="*/ 222537 h 227924"/>
                <a:gd name="connsiteX117" fmla="*/ 171576 w 241297"/>
                <a:gd name="connsiteY117" fmla="*/ 222537 h 227924"/>
                <a:gd name="connsiteX118" fmla="*/ 168914 w 241297"/>
                <a:gd name="connsiteY118" fmla="*/ 222537 h 227924"/>
                <a:gd name="connsiteX119" fmla="*/ 166189 w 241297"/>
                <a:gd name="connsiteY119" fmla="*/ 222537 h 227924"/>
                <a:gd name="connsiteX120" fmla="*/ 163527 w 241297"/>
                <a:gd name="connsiteY120" fmla="*/ 225262 h 227924"/>
                <a:gd name="connsiteX121" fmla="*/ 160865 w 241297"/>
                <a:gd name="connsiteY121" fmla="*/ 225262 h 227924"/>
                <a:gd name="connsiteX122" fmla="*/ 155477 w 241297"/>
                <a:gd name="connsiteY122" fmla="*/ 225262 h 227924"/>
                <a:gd name="connsiteX123" fmla="*/ 152815 w 241297"/>
                <a:gd name="connsiteY123" fmla="*/ 225262 h 227924"/>
                <a:gd name="connsiteX124" fmla="*/ 147428 w 241297"/>
                <a:gd name="connsiteY124" fmla="*/ 227924 h 227924"/>
                <a:gd name="connsiteX125" fmla="*/ 144766 w 241297"/>
                <a:gd name="connsiteY125" fmla="*/ 227924 h 227924"/>
                <a:gd name="connsiteX126" fmla="*/ 139378 w 241297"/>
                <a:gd name="connsiteY126" fmla="*/ 227924 h 227924"/>
                <a:gd name="connsiteX127" fmla="*/ 136716 w 241297"/>
                <a:gd name="connsiteY127" fmla="*/ 227924 h 227924"/>
                <a:gd name="connsiteX128" fmla="*/ 134054 w 241297"/>
                <a:gd name="connsiteY128" fmla="*/ 225262 h 227924"/>
                <a:gd name="connsiteX129" fmla="*/ 131329 w 241297"/>
                <a:gd name="connsiteY129" fmla="*/ 222537 h 227924"/>
                <a:gd name="connsiteX130" fmla="*/ 128667 w 241297"/>
                <a:gd name="connsiteY130" fmla="*/ 219874 h 227924"/>
                <a:gd name="connsiteX131" fmla="*/ 126005 w 241297"/>
                <a:gd name="connsiteY131" fmla="*/ 217212 h 227924"/>
                <a:gd name="connsiteX132" fmla="*/ 123342 w 241297"/>
                <a:gd name="connsiteY132" fmla="*/ 217212 h 227924"/>
                <a:gd name="connsiteX133" fmla="*/ 120617 w 241297"/>
                <a:gd name="connsiteY133" fmla="*/ 214550 h 227924"/>
                <a:gd name="connsiteX134" fmla="*/ 112567 w 241297"/>
                <a:gd name="connsiteY134" fmla="*/ 209163 h 227924"/>
                <a:gd name="connsiteX135" fmla="*/ 109905 w 241297"/>
                <a:gd name="connsiteY135" fmla="*/ 209163 h 227924"/>
                <a:gd name="connsiteX136" fmla="*/ 104518 w 241297"/>
                <a:gd name="connsiteY136" fmla="*/ 206501 h 227924"/>
                <a:gd name="connsiteX137" fmla="*/ 99194 w 241297"/>
                <a:gd name="connsiteY137" fmla="*/ 203775 h 227924"/>
                <a:gd name="connsiteX138" fmla="*/ 93806 w 241297"/>
                <a:gd name="connsiteY138" fmla="*/ 201113 h 227924"/>
                <a:gd name="connsiteX139" fmla="*/ 91144 w 241297"/>
                <a:gd name="connsiteY139" fmla="*/ 201113 h 227924"/>
                <a:gd name="connsiteX140" fmla="*/ 83095 w 241297"/>
                <a:gd name="connsiteY140" fmla="*/ 201113 h 227924"/>
                <a:gd name="connsiteX141" fmla="*/ 80433 w 241297"/>
                <a:gd name="connsiteY141" fmla="*/ 203775 h 227924"/>
                <a:gd name="connsiteX142" fmla="*/ 69721 w 241297"/>
                <a:gd name="connsiteY142" fmla="*/ 203775 h 227924"/>
                <a:gd name="connsiteX143" fmla="*/ 66995 w 241297"/>
                <a:gd name="connsiteY143" fmla="*/ 201113 h 227924"/>
                <a:gd name="connsiteX144" fmla="*/ 61671 w 241297"/>
                <a:gd name="connsiteY144" fmla="*/ 198451 h 227924"/>
                <a:gd name="connsiteX145" fmla="*/ 58946 w 241297"/>
                <a:gd name="connsiteY145" fmla="*/ 195726 h 227924"/>
                <a:gd name="connsiteX146" fmla="*/ 53621 w 241297"/>
                <a:gd name="connsiteY146" fmla="*/ 193064 h 227924"/>
                <a:gd name="connsiteX147" fmla="*/ 45572 w 241297"/>
                <a:gd name="connsiteY147" fmla="*/ 190402 h 227924"/>
                <a:gd name="connsiteX148" fmla="*/ 40184 w 241297"/>
                <a:gd name="connsiteY148" fmla="*/ 187676 h 227924"/>
                <a:gd name="connsiteX149" fmla="*/ 34860 w 241297"/>
                <a:gd name="connsiteY149" fmla="*/ 185014 h 227924"/>
                <a:gd name="connsiteX150" fmla="*/ 26811 w 241297"/>
                <a:gd name="connsiteY150" fmla="*/ 179690 h 227924"/>
                <a:gd name="connsiteX151" fmla="*/ 16036 w 241297"/>
                <a:gd name="connsiteY151" fmla="*/ 174302 h 227924"/>
                <a:gd name="connsiteX152" fmla="*/ 10712 w 241297"/>
                <a:gd name="connsiteY152" fmla="*/ 171640 h 227924"/>
                <a:gd name="connsiteX153" fmla="*/ 8049 w 241297"/>
                <a:gd name="connsiteY153" fmla="*/ 168915 h 227924"/>
                <a:gd name="connsiteX154" fmla="*/ 5324 w 241297"/>
                <a:gd name="connsiteY154" fmla="*/ 166253 h 227924"/>
                <a:gd name="connsiteX155" fmla="*/ 2662 w 241297"/>
                <a:gd name="connsiteY155" fmla="*/ 163591 h 227924"/>
                <a:gd name="connsiteX156" fmla="*/ 0 w 241297"/>
                <a:gd name="connsiteY156" fmla="*/ 160865 h 227924"/>
                <a:gd name="connsiteX157" fmla="*/ 0 w 241297"/>
                <a:gd name="connsiteY157" fmla="*/ 158203 h 227924"/>
                <a:gd name="connsiteX158" fmla="*/ 2662 w 241297"/>
                <a:gd name="connsiteY158" fmla="*/ 155541 h 227924"/>
                <a:gd name="connsiteX159" fmla="*/ 5324 w 241297"/>
                <a:gd name="connsiteY159" fmla="*/ 152879 h 227924"/>
                <a:gd name="connsiteX160" fmla="*/ 10712 w 241297"/>
                <a:gd name="connsiteY160" fmla="*/ 147491 h 227924"/>
                <a:gd name="connsiteX161" fmla="*/ 13374 w 241297"/>
                <a:gd name="connsiteY161" fmla="*/ 144830 h 227924"/>
                <a:gd name="connsiteX162" fmla="*/ 21423 w 241297"/>
                <a:gd name="connsiteY162" fmla="*/ 139442 h 227924"/>
                <a:gd name="connsiteX163" fmla="*/ 24085 w 241297"/>
                <a:gd name="connsiteY163" fmla="*/ 134054 h 227924"/>
                <a:gd name="connsiteX164" fmla="*/ 24085 w 241297"/>
                <a:gd name="connsiteY164" fmla="*/ 131392 h 227924"/>
                <a:gd name="connsiteX165" fmla="*/ 26811 w 241297"/>
                <a:gd name="connsiteY165" fmla="*/ 128730 h 227924"/>
                <a:gd name="connsiteX166" fmla="*/ 29473 w 241297"/>
                <a:gd name="connsiteY166" fmla="*/ 128730 h 227924"/>
                <a:gd name="connsiteX167" fmla="*/ 32135 w 241297"/>
                <a:gd name="connsiteY167" fmla="*/ 128730 h 227924"/>
                <a:gd name="connsiteX168" fmla="*/ 34860 w 241297"/>
                <a:gd name="connsiteY168" fmla="*/ 126068 h 227924"/>
                <a:gd name="connsiteX169" fmla="*/ 37522 w 241297"/>
                <a:gd name="connsiteY169" fmla="*/ 123343 h 227924"/>
                <a:gd name="connsiteX170" fmla="*/ 40184 w 241297"/>
                <a:gd name="connsiteY170" fmla="*/ 123343 h 227924"/>
                <a:gd name="connsiteX171" fmla="*/ 42910 w 241297"/>
                <a:gd name="connsiteY171" fmla="*/ 120681 h 227924"/>
                <a:gd name="connsiteX172" fmla="*/ 40184 w 241297"/>
                <a:gd name="connsiteY172" fmla="*/ 120681 h 227924"/>
                <a:gd name="connsiteX173" fmla="*/ 40184 w 241297"/>
                <a:gd name="connsiteY173" fmla="*/ 118019 h 227924"/>
                <a:gd name="connsiteX174" fmla="*/ 37522 w 241297"/>
                <a:gd name="connsiteY174" fmla="*/ 115293 h 227924"/>
                <a:gd name="connsiteX175" fmla="*/ 34860 w 241297"/>
                <a:gd name="connsiteY175" fmla="*/ 115293 h 227924"/>
                <a:gd name="connsiteX176" fmla="*/ 32135 w 241297"/>
                <a:gd name="connsiteY176" fmla="*/ 112631 h 227924"/>
                <a:gd name="connsiteX177" fmla="*/ 32135 w 241297"/>
                <a:gd name="connsiteY177" fmla="*/ 109969 h 227924"/>
                <a:gd name="connsiteX178" fmla="*/ 32135 w 241297"/>
                <a:gd name="connsiteY178" fmla="*/ 107244 h 227924"/>
                <a:gd name="connsiteX179" fmla="*/ 34860 w 241297"/>
                <a:gd name="connsiteY179" fmla="*/ 107244 h 227924"/>
                <a:gd name="connsiteX180" fmla="*/ 37522 w 241297"/>
                <a:gd name="connsiteY180" fmla="*/ 104581 h 227924"/>
                <a:gd name="connsiteX181" fmla="*/ 40184 w 241297"/>
                <a:gd name="connsiteY181" fmla="*/ 101919 h 227924"/>
                <a:gd name="connsiteX182" fmla="*/ 42910 w 241297"/>
                <a:gd name="connsiteY182" fmla="*/ 96532 h 227924"/>
                <a:gd name="connsiteX183" fmla="*/ 48234 w 241297"/>
                <a:gd name="connsiteY183" fmla="*/ 91208 h 227924"/>
                <a:gd name="connsiteX184" fmla="*/ 50896 w 241297"/>
                <a:gd name="connsiteY184" fmla="*/ 88482 h 227924"/>
                <a:gd name="connsiteX185" fmla="*/ 53621 w 241297"/>
                <a:gd name="connsiteY185" fmla="*/ 85820 h 227924"/>
                <a:gd name="connsiteX186" fmla="*/ 58946 w 241297"/>
                <a:gd name="connsiteY186" fmla="*/ 80433 h 227924"/>
                <a:gd name="connsiteX187" fmla="*/ 61671 w 241297"/>
                <a:gd name="connsiteY187" fmla="*/ 75109 h 227924"/>
                <a:gd name="connsiteX188" fmla="*/ 64333 w 241297"/>
                <a:gd name="connsiteY188" fmla="*/ 69721 h 227924"/>
                <a:gd name="connsiteX189" fmla="*/ 64333 w 241297"/>
                <a:gd name="connsiteY189" fmla="*/ 64397 h 227924"/>
                <a:gd name="connsiteX190" fmla="*/ 69721 w 241297"/>
                <a:gd name="connsiteY190" fmla="*/ 61672 h 227924"/>
                <a:gd name="connsiteX191" fmla="*/ 72383 w 241297"/>
                <a:gd name="connsiteY191" fmla="*/ 56347 h 227924"/>
                <a:gd name="connsiteX192" fmla="*/ 80433 w 241297"/>
                <a:gd name="connsiteY192" fmla="*/ 50960 h 227924"/>
                <a:gd name="connsiteX193" fmla="*/ 85756 w 241297"/>
                <a:gd name="connsiteY193" fmla="*/ 45572 h 227924"/>
                <a:gd name="connsiteX194" fmla="*/ 93806 w 241297"/>
                <a:gd name="connsiteY194" fmla="*/ 42910 h 227924"/>
                <a:gd name="connsiteX195" fmla="*/ 99194 w 241297"/>
                <a:gd name="connsiteY195" fmla="*/ 40248 h 227924"/>
                <a:gd name="connsiteX196" fmla="*/ 101856 w 241297"/>
                <a:gd name="connsiteY196" fmla="*/ 37586 h 227924"/>
                <a:gd name="connsiteX197" fmla="*/ 104518 w 241297"/>
                <a:gd name="connsiteY197" fmla="*/ 37586 h 227924"/>
                <a:gd name="connsiteX198" fmla="*/ 107243 w 241297"/>
                <a:gd name="connsiteY198" fmla="*/ 34860 h 227924"/>
                <a:gd name="connsiteX199" fmla="*/ 107243 w 241297"/>
                <a:gd name="connsiteY199" fmla="*/ 32198 h 227924"/>
                <a:gd name="connsiteX200" fmla="*/ 104518 w 241297"/>
                <a:gd name="connsiteY200" fmla="*/ 29537 h 227924"/>
                <a:gd name="connsiteX201" fmla="*/ 104518 w 241297"/>
                <a:gd name="connsiteY201" fmla="*/ 26811 h 227924"/>
                <a:gd name="connsiteX202" fmla="*/ 101856 w 241297"/>
                <a:gd name="connsiteY202" fmla="*/ 26811 h 227924"/>
                <a:gd name="connsiteX203" fmla="*/ 99194 w 241297"/>
                <a:gd name="connsiteY203" fmla="*/ 24149 h 227924"/>
                <a:gd name="connsiteX204" fmla="*/ 96532 w 241297"/>
                <a:gd name="connsiteY204" fmla="*/ 21487 h 227924"/>
                <a:gd name="connsiteX205" fmla="*/ 93806 w 241297"/>
                <a:gd name="connsiteY205" fmla="*/ 18761 h 227924"/>
                <a:gd name="connsiteX206" fmla="*/ 93806 w 241297"/>
                <a:gd name="connsiteY206" fmla="*/ 16099 h 227924"/>
                <a:gd name="connsiteX207" fmla="*/ 91144 w 241297"/>
                <a:gd name="connsiteY207" fmla="*/ 10712 h 227924"/>
                <a:gd name="connsiteX208" fmla="*/ 88482 w 241297"/>
                <a:gd name="connsiteY208" fmla="*/ 8050 h 227924"/>
                <a:gd name="connsiteX209" fmla="*/ 85756 w 241297"/>
                <a:gd name="connsiteY209" fmla="*/ 5388 h 227924"/>
                <a:gd name="connsiteX210" fmla="*/ 85756 w 241297"/>
                <a:gd name="connsiteY210" fmla="*/ 0 h 227924"/>
                <a:gd name="connsiteX211" fmla="*/ 85756 w 241297"/>
                <a:gd name="connsiteY211" fmla="*/ 0 h 2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1297" h="227924">
                  <a:moveTo>
                    <a:pt x="85756" y="0"/>
                  </a:moveTo>
                  <a:lnTo>
                    <a:pt x="91144" y="0"/>
                  </a:lnTo>
                  <a:lnTo>
                    <a:pt x="96532" y="0"/>
                  </a:lnTo>
                  <a:lnTo>
                    <a:pt x="101856" y="2726"/>
                  </a:lnTo>
                  <a:lnTo>
                    <a:pt x="112567" y="2726"/>
                  </a:lnTo>
                  <a:lnTo>
                    <a:pt x="117955" y="5388"/>
                  </a:lnTo>
                  <a:lnTo>
                    <a:pt x="120617" y="5388"/>
                  </a:lnTo>
                  <a:lnTo>
                    <a:pt x="123342" y="5388"/>
                  </a:lnTo>
                  <a:lnTo>
                    <a:pt x="128667" y="8050"/>
                  </a:lnTo>
                  <a:lnTo>
                    <a:pt x="139378" y="10712"/>
                  </a:lnTo>
                  <a:lnTo>
                    <a:pt x="142104" y="10712"/>
                  </a:lnTo>
                  <a:lnTo>
                    <a:pt x="144766" y="10712"/>
                  </a:lnTo>
                  <a:lnTo>
                    <a:pt x="147428" y="13437"/>
                  </a:lnTo>
                  <a:lnTo>
                    <a:pt x="155477" y="10712"/>
                  </a:lnTo>
                  <a:lnTo>
                    <a:pt x="158203" y="10712"/>
                  </a:lnTo>
                  <a:lnTo>
                    <a:pt x="160865" y="10712"/>
                  </a:lnTo>
                  <a:lnTo>
                    <a:pt x="163527" y="13437"/>
                  </a:lnTo>
                  <a:lnTo>
                    <a:pt x="168914" y="16099"/>
                  </a:lnTo>
                  <a:lnTo>
                    <a:pt x="174239" y="18761"/>
                  </a:lnTo>
                  <a:lnTo>
                    <a:pt x="176964" y="18761"/>
                  </a:lnTo>
                  <a:lnTo>
                    <a:pt x="179626" y="21487"/>
                  </a:lnTo>
                  <a:lnTo>
                    <a:pt x="185014" y="24149"/>
                  </a:lnTo>
                  <a:lnTo>
                    <a:pt x="187676" y="24149"/>
                  </a:lnTo>
                  <a:lnTo>
                    <a:pt x="190338" y="26811"/>
                  </a:lnTo>
                  <a:lnTo>
                    <a:pt x="193000" y="26811"/>
                  </a:lnTo>
                  <a:lnTo>
                    <a:pt x="201050" y="32198"/>
                  </a:lnTo>
                  <a:lnTo>
                    <a:pt x="203775" y="32198"/>
                  </a:lnTo>
                  <a:lnTo>
                    <a:pt x="206437" y="34860"/>
                  </a:lnTo>
                  <a:lnTo>
                    <a:pt x="209099" y="34860"/>
                  </a:lnTo>
                  <a:lnTo>
                    <a:pt x="214487" y="37586"/>
                  </a:lnTo>
                  <a:lnTo>
                    <a:pt x="217149" y="40248"/>
                  </a:lnTo>
                  <a:lnTo>
                    <a:pt x="219811" y="40248"/>
                  </a:lnTo>
                  <a:lnTo>
                    <a:pt x="225198" y="45572"/>
                  </a:lnTo>
                  <a:lnTo>
                    <a:pt x="233248" y="48298"/>
                  </a:lnTo>
                  <a:lnTo>
                    <a:pt x="241297" y="50960"/>
                  </a:lnTo>
                  <a:lnTo>
                    <a:pt x="238635" y="53622"/>
                  </a:lnTo>
                  <a:lnTo>
                    <a:pt x="238635" y="56347"/>
                  </a:lnTo>
                  <a:lnTo>
                    <a:pt x="235910" y="56347"/>
                  </a:lnTo>
                  <a:lnTo>
                    <a:pt x="235910" y="59010"/>
                  </a:lnTo>
                  <a:lnTo>
                    <a:pt x="233248" y="61672"/>
                  </a:lnTo>
                  <a:lnTo>
                    <a:pt x="230586" y="64397"/>
                  </a:lnTo>
                  <a:lnTo>
                    <a:pt x="230586" y="67059"/>
                  </a:lnTo>
                  <a:lnTo>
                    <a:pt x="227860" y="69721"/>
                  </a:lnTo>
                  <a:lnTo>
                    <a:pt x="225198" y="72383"/>
                  </a:lnTo>
                  <a:lnTo>
                    <a:pt x="225198" y="75109"/>
                  </a:lnTo>
                  <a:lnTo>
                    <a:pt x="225198" y="77771"/>
                  </a:lnTo>
                  <a:lnTo>
                    <a:pt x="225198" y="83158"/>
                  </a:lnTo>
                  <a:lnTo>
                    <a:pt x="225198" y="85820"/>
                  </a:lnTo>
                  <a:lnTo>
                    <a:pt x="222536" y="91208"/>
                  </a:lnTo>
                  <a:lnTo>
                    <a:pt x="222536" y="96532"/>
                  </a:lnTo>
                  <a:lnTo>
                    <a:pt x="219811" y="99194"/>
                  </a:lnTo>
                  <a:lnTo>
                    <a:pt x="219811" y="101919"/>
                  </a:lnTo>
                  <a:lnTo>
                    <a:pt x="217149" y="104581"/>
                  </a:lnTo>
                  <a:lnTo>
                    <a:pt x="214487" y="107244"/>
                  </a:lnTo>
                  <a:lnTo>
                    <a:pt x="211825" y="109969"/>
                  </a:lnTo>
                  <a:lnTo>
                    <a:pt x="211825" y="112631"/>
                  </a:lnTo>
                  <a:lnTo>
                    <a:pt x="209099" y="112631"/>
                  </a:lnTo>
                  <a:lnTo>
                    <a:pt x="206437" y="112631"/>
                  </a:lnTo>
                  <a:lnTo>
                    <a:pt x="203775" y="115293"/>
                  </a:lnTo>
                  <a:lnTo>
                    <a:pt x="206437" y="118019"/>
                  </a:lnTo>
                  <a:lnTo>
                    <a:pt x="206437" y="120681"/>
                  </a:lnTo>
                  <a:lnTo>
                    <a:pt x="206437" y="123343"/>
                  </a:lnTo>
                  <a:lnTo>
                    <a:pt x="206437" y="126068"/>
                  </a:lnTo>
                  <a:lnTo>
                    <a:pt x="206437" y="128730"/>
                  </a:lnTo>
                  <a:lnTo>
                    <a:pt x="206437" y="131392"/>
                  </a:lnTo>
                  <a:lnTo>
                    <a:pt x="206437" y="134054"/>
                  </a:lnTo>
                  <a:lnTo>
                    <a:pt x="209099" y="134054"/>
                  </a:lnTo>
                  <a:lnTo>
                    <a:pt x="209099" y="136780"/>
                  </a:lnTo>
                  <a:lnTo>
                    <a:pt x="209099" y="142104"/>
                  </a:lnTo>
                  <a:lnTo>
                    <a:pt x="209099" y="144830"/>
                  </a:lnTo>
                  <a:lnTo>
                    <a:pt x="209099" y="147491"/>
                  </a:lnTo>
                  <a:lnTo>
                    <a:pt x="209099" y="150153"/>
                  </a:lnTo>
                  <a:lnTo>
                    <a:pt x="211825" y="152879"/>
                  </a:lnTo>
                  <a:lnTo>
                    <a:pt x="211825" y="155541"/>
                  </a:lnTo>
                  <a:lnTo>
                    <a:pt x="211825" y="160865"/>
                  </a:lnTo>
                  <a:lnTo>
                    <a:pt x="211825" y="163591"/>
                  </a:lnTo>
                  <a:lnTo>
                    <a:pt x="209099" y="166253"/>
                  </a:lnTo>
                  <a:lnTo>
                    <a:pt x="209099" y="171640"/>
                  </a:lnTo>
                  <a:lnTo>
                    <a:pt x="206437" y="174302"/>
                  </a:lnTo>
                  <a:lnTo>
                    <a:pt x="203775" y="176965"/>
                  </a:lnTo>
                  <a:lnTo>
                    <a:pt x="203775" y="179690"/>
                  </a:lnTo>
                  <a:lnTo>
                    <a:pt x="201050" y="179690"/>
                  </a:lnTo>
                  <a:lnTo>
                    <a:pt x="198388" y="182352"/>
                  </a:lnTo>
                  <a:lnTo>
                    <a:pt x="195726" y="185014"/>
                  </a:lnTo>
                  <a:lnTo>
                    <a:pt x="195726" y="187676"/>
                  </a:lnTo>
                  <a:lnTo>
                    <a:pt x="193000" y="190402"/>
                  </a:lnTo>
                  <a:lnTo>
                    <a:pt x="190338" y="193064"/>
                  </a:lnTo>
                  <a:lnTo>
                    <a:pt x="193000" y="195726"/>
                  </a:lnTo>
                  <a:lnTo>
                    <a:pt x="193000" y="198451"/>
                  </a:lnTo>
                  <a:lnTo>
                    <a:pt x="195726" y="198451"/>
                  </a:lnTo>
                  <a:lnTo>
                    <a:pt x="195726" y="201113"/>
                  </a:lnTo>
                  <a:lnTo>
                    <a:pt x="198388" y="203775"/>
                  </a:lnTo>
                  <a:lnTo>
                    <a:pt x="201050" y="203775"/>
                  </a:lnTo>
                  <a:lnTo>
                    <a:pt x="203775" y="206501"/>
                  </a:lnTo>
                  <a:lnTo>
                    <a:pt x="206437" y="206501"/>
                  </a:lnTo>
                  <a:lnTo>
                    <a:pt x="209099" y="206501"/>
                  </a:lnTo>
                  <a:lnTo>
                    <a:pt x="209099" y="209163"/>
                  </a:lnTo>
                  <a:lnTo>
                    <a:pt x="211825" y="211825"/>
                  </a:lnTo>
                  <a:lnTo>
                    <a:pt x="211825" y="214550"/>
                  </a:lnTo>
                  <a:lnTo>
                    <a:pt x="214487" y="217212"/>
                  </a:lnTo>
                  <a:lnTo>
                    <a:pt x="214487" y="219874"/>
                  </a:lnTo>
                  <a:lnTo>
                    <a:pt x="214487" y="222537"/>
                  </a:lnTo>
                  <a:lnTo>
                    <a:pt x="214487" y="225262"/>
                  </a:lnTo>
                  <a:lnTo>
                    <a:pt x="211825" y="225262"/>
                  </a:lnTo>
                  <a:lnTo>
                    <a:pt x="209099" y="227924"/>
                  </a:lnTo>
                  <a:lnTo>
                    <a:pt x="206437" y="227924"/>
                  </a:lnTo>
                  <a:lnTo>
                    <a:pt x="203775" y="227924"/>
                  </a:lnTo>
                  <a:lnTo>
                    <a:pt x="201050" y="225262"/>
                  </a:lnTo>
                  <a:lnTo>
                    <a:pt x="198388" y="222537"/>
                  </a:lnTo>
                  <a:lnTo>
                    <a:pt x="195726" y="222537"/>
                  </a:lnTo>
                  <a:lnTo>
                    <a:pt x="193000" y="222537"/>
                  </a:lnTo>
                  <a:lnTo>
                    <a:pt x="190338" y="219874"/>
                  </a:lnTo>
                  <a:lnTo>
                    <a:pt x="187676" y="219874"/>
                  </a:lnTo>
                  <a:lnTo>
                    <a:pt x="182288" y="219874"/>
                  </a:lnTo>
                  <a:lnTo>
                    <a:pt x="179626" y="222537"/>
                  </a:lnTo>
                  <a:lnTo>
                    <a:pt x="176964" y="222537"/>
                  </a:lnTo>
                  <a:lnTo>
                    <a:pt x="174239" y="222537"/>
                  </a:lnTo>
                  <a:lnTo>
                    <a:pt x="171576" y="222537"/>
                  </a:lnTo>
                  <a:lnTo>
                    <a:pt x="168914" y="222537"/>
                  </a:lnTo>
                  <a:lnTo>
                    <a:pt x="166189" y="222537"/>
                  </a:lnTo>
                  <a:lnTo>
                    <a:pt x="163527" y="225262"/>
                  </a:lnTo>
                  <a:lnTo>
                    <a:pt x="160865" y="225262"/>
                  </a:lnTo>
                  <a:lnTo>
                    <a:pt x="155477" y="225262"/>
                  </a:lnTo>
                  <a:lnTo>
                    <a:pt x="152815" y="225262"/>
                  </a:lnTo>
                  <a:lnTo>
                    <a:pt x="147428" y="227924"/>
                  </a:lnTo>
                  <a:lnTo>
                    <a:pt x="144766" y="227924"/>
                  </a:lnTo>
                  <a:lnTo>
                    <a:pt x="139378" y="227924"/>
                  </a:lnTo>
                  <a:lnTo>
                    <a:pt x="136716" y="227924"/>
                  </a:lnTo>
                  <a:lnTo>
                    <a:pt x="134054" y="225262"/>
                  </a:lnTo>
                  <a:lnTo>
                    <a:pt x="131329" y="222537"/>
                  </a:lnTo>
                  <a:lnTo>
                    <a:pt x="128667" y="219874"/>
                  </a:lnTo>
                  <a:lnTo>
                    <a:pt x="126005" y="217212"/>
                  </a:lnTo>
                  <a:lnTo>
                    <a:pt x="123342" y="217212"/>
                  </a:lnTo>
                  <a:lnTo>
                    <a:pt x="120617" y="214550"/>
                  </a:lnTo>
                  <a:lnTo>
                    <a:pt x="112567" y="209163"/>
                  </a:lnTo>
                  <a:lnTo>
                    <a:pt x="109905" y="209163"/>
                  </a:lnTo>
                  <a:lnTo>
                    <a:pt x="104518" y="206501"/>
                  </a:lnTo>
                  <a:lnTo>
                    <a:pt x="99194" y="203775"/>
                  </a:lnTo>
                  <a:lnTo>
                    <a:pt x="93806" y="201113"/>
                  </a:lnTo>
                  <a:lnTo>
                    <a:pt x="91144" y="201113"/>
                  </a:lnTo>
                  <a:lnTo>
                    <a:pt x="83095" y="201113"/>
                  </a:lnTo>
                  <a:lnTo>
                    <a:pt x="80433" y="203775"/>
                  </a:lnTo>
                  <a:lnTo>
                    <a:pt x="69721" y="203775"/>
                  </a:lnTo>
                  <a:lnTo>
                    <a:pt x="66995" y="201113"/>
                  </a:lnTo>
                  <a:lnTo>
                    <a:pt x="61671" y="198451"/>
                  </a:lnTo>
                  <a:lnTo>
                    <a:pt x="58946" y="195726"/>
                  </a:lnTo>
                  <a:lnTo>
                    <a:pt x="53621" y="193064"/>
                  </a:lnTo>
                  <a:lnTo>
                    <a:pt x="45572" y="190402"/>
                  </a:lnTo>
                  <a:lnTo>
                    <a:pt x="40184" y="187676"/>
                  </a:lnTo>
                  <a:lnTo>
                    <a:pt x="34860" y="185014"/>
                  </a:lnTo>
                  <a:lnTo>
                    <a:pt x="26811" y="179690"/>
                  </a:lnTo>
                  <a:lnTo>
                    <a:pt x="16036" y="174302"/>
                  </a:lnTo>
                  <a:lnTo>
                    <a:pt x="10712" y="171640"/>
                  </a:lnTo>
                  <a:lnTo>
                    <a:pt x="8049" y="168915"/>
                  </a:lnTo>
                  <a:lnTo>
                    <a:pt x="5324" y="166253"/>
                  </a:lnTo>
                  <a:lnTo>
                    <a:pt x="2662" y="163591"/>
                  </a:lnTo>
                  <a:lnTo>
                    <a:pt x="0" y="160865"/>
                  </a:lnTo>
                  <a:lnTo>
                    <a:pt x="0" y="158203"/>
                  </a:lnTo>
                  <a:lnTo>
                    <a:pt x="2662" y="155541"/>
                  </a:lnTo>
                  <a:lnTo>
                    <a:pt x="5324" y="152879"/>
                  </a:lnTo>
                  <a:lnTo>
                    <a:pt x="10712" y="147491"/>
                  </a:lnTo>
                  <a:lnTo>
                    <a:pt x="13374" y="144830"/>
                  </a:lnTo>
                  <a:lnTo>
                    <a:pt x="21423" y="139442"/>
                  </a:lnTo>
                  <a:lnTo>
                    <a:pt x="24085" y="134054"/>
                  </a:lnTo>
                  <a:lnTo>
                    <a:pt x="24085" y="131392"/>
                  </a:lnTo>
                  <a:lnTo>
                    <a:pt x="26811" y="128730"/>
                  </a:lnTo>
                  <a:lnTo>
                    <a:pt x="29473" y="128730"/>
                  </a:lnTo>
                  <a:lnTo>
                    <a:pt x="32135" y="128730"/>
                  </a:lnTo>
                  <a:lnTo>
                    <a:pt x="34860" y="126068"/>
                  </a:lnTo>
                  <a:lnTo>
                    <a:pt x="37522" y="123343"/>
                  </a:lnTo>
                  <a:lnTo>
                    <a:pt x="40184" y="123343"/>
                  </a:lnTo>
                  <a:lnTo>
                    <a:pt x="42910" y="120681"/>
                  </a:lnTo>
                  <a:lnTo>
                    <a:pt x="40184" y="120681"/>
                  </a:lnTo>
                  <a:lnTo>
                    <a:pt x="40184" y="118019"/>
                  </a:lnTo>
                  <a:lnTo>
                    <a:pt x="37522" y="115293"/>
                  </a:lnTo>
                  <a:lnTo>
                    <a:pt x="34860" y="115293"/>
                  </a:lnTo>
                  <a:lnTo>
                    <a:pt x="32135" y="112631"/>
                  </a:lnTo>
                  <a:lnTo>
                    <a:pt x="32135" y="109969"/>
                  </a:lnTo>
                  <a:lnTo>
                    <a:pt x="32135" y="107244"/>
                  </a:lnTo>
                  <a:lnTo>
                    <a:pt x="34860" y="107244"/>
                  </a:lnTo>
                  <a:lnTo>
                    <a:pt x="37522" y="104581"/>
                  </a:lnTo>
                  <a:lnTo>
                    <a:pt x="40184" y="101919"/>
                  </a:lnTo>
                  <a:lnTo>
                    <a:pt x="42910" y="96532"/>
                  </a:lnTo>
                  <a:lnTo>
                    <a:pt x="48234" y="91208"/>
                  </a:lnTo>
                  <a:lnTo>
                    <a:pt x="50896" y="88482"/>
                  </a:lnTo>
                  <a:lnTo>
                    <a:pt x="53621" y="85820"/>
                  </a:lnTo>
                  <a:lnTo>
                    <a:pt x="58946" y="80433"/>
                  </a:lnTo>
                  <a:lnTo>
                    <a:pt x="61671" y="75109"/>
                  </a:lnTo>
                  <a:lnTo>
                    <a:pt x="64333" y="69721"/>
                  </a:lnTo>
                  <a:lnTo>
                    <a:pt x="64333" y="64397"/>
                  </a:lnTo>
                  <a:lnTo>
                    <a:pt x="69721" y="61672"/>
                  </a:lnTo>
                  <a:lnTo>
                    <a:pt x="72383" y="56347"/>
                  </a:lnTo>
                  <a:lnTo>
                    <a:pt x="80433" y="50960"/>
                  </a:lnTo>
                  <a:lnTo>
                    <a:pt x="85756" y="45572"/>
                  </a:lnTo>
                  <a:lnTo>
                    <a:pt x="93806" y="42910"/>
                  </a:lnTo>
                  <a:lnTo>
                    <a:pt x="99194" y="40248"/>
                  </a:lnTo>
                  <a:lnTo>
                    <a:pt x="101856" y="37586"/>
                  </a:lnTo>
                  <a:lnTo>
                    <a:pt x="104518" y="37586"/>
                  </a:lnTo>
                  <a:lnTo>
                    <a:pt x="107243" y="34860"/>
                  </a:lnTo>
                  <a:lnTo>
                    <a:pt x="107243" y="32198"/>
                  </a:lnTo>
                  <a:lnTo>
                    <a:pt x="104518" y="29537"/>
                  </a:lnTo>
                  <a:lnTo>
                    <a:pt x="104518" y="26811"/>
                  </a:lnTo>
                  <a:lnTo>
                    <a:pt x="101856" y="26811"/>
                  </a:lnTo>
                  <a:lnTo>
                    <a:pt x="99194" y="24149"/>
                  </a:lnTo>
                  <a:lnTo>
                    <a:pt x="96532" y="21487"/>
                  </a:lnTo>
                  <a:lnTo>
                    <a:pt x="93806" y="18761"/>
                  </a:lnTo>
                  <a:lnTo>
                    <a:pt x="93806" y="16099"/>
                  </a:lnTo>
                  <a:lnTo>
                    <a:pt x="91144" y="10712"/>
                  </a:lnTo>
                  <a:lnTo>
                    <a:pt x="88482" y="8050"/>
                  </a:lnTo>
                  <a:lnTo>
                    <a:pt x="85756" y="5388"/>
                  </a:lnTo>
                  <a:lnTo>
                    <a:pt x="85756" y="0"/>
                  </a:lnTo>
                  <a:lnTo>
                    <a:pt x="8575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8" name="Freeform: Shape 257">
              <a:extLst>
                <a:ext uri="{FF2B5EF4-FFF2-40B4-BE49-F238E27FC236}">
                  <a16:creationId xmlns:a16="http://schemas.microsoft.com/office/drawing/2014/main" id="{7DCF594B-3863-F5FA-81E8-2947E4AFC5D9}"/>
                </a:ext>
              </a:extLst>
            </p:cNvPr>
            <p:cNvSpPr/>
            <p:nvPr/>
          </p:nvSpPr>
          <p:spPr>
            <a:xfrm>
              <a:off x="5572586" y="2910720"/>
              <a:ext cx="399500" cy="528230"/>
            </a:xfrm>
            <a:custGeom>
              <a:avLst/>
              <a:gdLst>
                <a:gd name="connsiteX0" fmla="*/ 0 w 399500"/>
                <a:gd name="connsiteY0" fmla="*/ 225262 h 528230"/>
                <a:gd name="connsiteX1" fmla="*/ 0 w 399500"/>
                <a:gd name="connsiteY1" fmla="*/ 222536 h 528230"/>
                <a:gd name="connsiteX2" fmla="*/ 0 w 399500"/>
                <a:gd name="connsiteY2" fmla="*/ 219874 h 528230"/>
                <a:gd name="connsiteX3" fmla="*/ 2662 w 399500"/>
                <a:gd name="connsiteY3" fmla="*/ 214487 h 528230"/>
                <a:gd name="connsiteX4" fmla="*/ 5388 w 399500"/>
                <a:gd name="connsiteY4" fmla="*/ 211825 h 528230"/>
                <a:gd name="connsiteX5" fmla="*/ 10712 w 399500"/>
                <a:gd name="connsiteY5" fmla="*/ 206437 h 528230"/>
                <a:gd name="connsiteX6" fmla="*/ 10712 w 399500"/>
                <a:gd name="connsiteY6" fmla="*/ 203775 h 528230"/>
                <a:gd name="connsiteX7" fmla="*/ 13437 w 399500"/>
                <a:gd name="connsiteY7" fmla="*/ 201113 h 528230"/>
                <a:gd name="connsiteX8" fmla="*/ 16099 w 399500"/>
                <a:gd name="connsiteY8" fmla="*/ 195725 h 528230"/>
                <a:gd name="connsiteX9" fmla="*/ 18761 w 399500"/>
                <a:gd name="connsiteY9" fmla="*/ 190401 h 528230"/>
                <a:gd name="connsiteX10" fmla="*/ 21423 w 399500"/>
                <a:gd name="connsiteY10" fmla="*/ 187676 h 528230"/>
                <a:gd name="connsiteX11" fmla="*/ 21423 w 399500"/>
                <a:gd name="connsiteY11" fmla="*/ 182352 h 528230"/>
                <a:gd name="connsiteX12" fmla="*/ 24149 w 399500"/>
                <a:gd name="connsiteY12" fmla="*/ 179626 h 528230"/>
                <a:gd name="connsiteX13" fmla="*/ 29473 w 399500"/>
                <a:gd name="connsiteY13" fmla="*/ 168915 h 528230"/>
                <a:gd name="connsiteX14" fmla="*/ 32198 w 399500"/>
                <a:gd name="connsiteY14" fmla="*/ 163591 h 528230"/>
                <a:gd name="connsiteX15" fmla="*/ 32198 w 399500"/>
                <a:gd name="connsiteY15" fmla="*/ 160865 h 528230"/>
                <a:gd name="connsiteX16" fmla="*/ 32198 w 399500"/>
                <a:gd name="connsiteY16" fmla="*/ 158203 h 528230"/>
                <a:gd name="connsiteX17" fmla="*/ 34860 w 399500"/>
                <a:gd name="connsiteY17" fmla="*/ 155541 h 528230"/>
                <a:gd name="connsiteX18" fmla="*/ 34860 w 399500"/>
                <a:gd name="connsiteY18" fmla="*/ 152815 h 528230"/>
                <a:gd name="connsiteX19" fmla="*/ 34860 w 399500"/>
                <a:gd name="connsiteY19" fmla="*/ 150153 h 528230"/>
                <a:gd name="connsiteX20" fmla="*/ 34860 w 399500"/>
                <a:gd name="connsiteY20" fmla="*/ 147491 h 528230"/>
                <a:gd name="connsiteX21" fmla="*/ 37523 w 399500"/>
                <a:gd name="connsiteY21" fmla="*/ 144766 h 528230"/>
                <a:gd name="connsiteX22" fmla="*/ 37523 w 399500"/>
                <a:gd name="connsiteY22" fmla="*/ 142104 h 528230"/>
                <a:gd name="connsiteX23" fmla="*/ 37523 w 399500"/>
                <a:gd name="connsiteY23" fmla="*/ 139442 h 528230"/>
                <a:gd name="connsiteX24" fmla="*/ 40248 w 399500"/>
                <a:gd name="connsiteY24" fmla="*/ 136780 h 528230"/>
                <a:gd name="connsiteX25" fmla="*/ 42910 w 399500"/>
                <a:gd name="connsiteY25" fmla="*/ 134054 h 528230"/>
                <a:gd name="connsiteX26" fmla="*/ 45572 w 399500"/>
                <a:gd name="connsiteY26" fmla="*/ 131392 h 528230"/>
                <a:gd name="connsiteX27" fmla="*/ 45572 w 399500"/>
                <a:gd name="connsiteY27" fmla="*/ 128730 h 528230"/>
                <a:gd name="connsiteX28" fmla="*/ 48234 w 399500"/>
                <a:gd name="connsiteY28" fmla="*/ 126004 h 528230"/>
                <a:gd name="connsiteX29" fmla="*/ 48234 w 399500"/>
                <a:gd name="connsiteY29" fmla="*/ 123343 h 528230"/>
                <a:gd name="connsiteX30" fmla="*/ 50960 w 399500"/>
                <a:gd name="connsiteY30" fmla="*/ 123343 h 528230"/>
                <a:gd name="connsiteX31" fmla="*/ 50960 w 399500"/>
                <a:gd name="connsiteY31" fmla="*/ 120680 h 528230"/>
                <a:gd name="connsiteX32" fmla="*/ 53622 w 399500"/>
                <a:gd name="connsiteY32" fmla="*/ 117955 h 528230"/>
                <a:gd name="connsiteX33" fmla="*/ 53622 w 399500"/>
                <a:gd name="connsiteY33" fmla="*/ 115293 h 528230"/>
                <a:gd name="connsiteX34" fmla="*/ 56284 w 399500"/>
                <a:gd name="connsiteY34" fmla="*/ 115293 h 528230"/>
                <a:gd name="connsiteX35" fmla="*/ 56284 w 399500"/>
                <a:gd name="connsiteY35" fmla="*/ 112631 h 528230"/>
                <a:gd name="connsiteX36" fmla="*/ 59009 w 399500"/>
                <a:gd name="connsiteY36" fmla="*/ 112631 h 528230"/>
                <a:gd name="connsiteX37" fmla="*/ 59009 w 399500"/>
                <a:gd name="connsiteY37" fmla="*/ 109969 h 528230"/>
                <a:gd name="connsiteX38" fmla="*/ 56284 w 399500"/>
                <a:gd name="connsiteY38" fmla="*/ 107243 h 528230"/>
                <a:gd name="connsiteX39" fmla="*/ 56284 w 399500"/>
                <a:gd name="connsiteY39" fmla="*/ 104581 h 528230"/>
                <a:gd name="connsiteX40" fmla="*/ 59009 w 399500"/>
                <a:gd name="connsiteY40" fmla="*/ 101919 h 528230"/>
                <a:gd name="connsiteX41" fmla="*/ 61672 w 399500"/>
                <a:gd name="connsiteY41" fmla="*/ 99194 h 528230"/>
                <a:gd name="connsiteX42" fmla="*/ 59009 w 399500"/>
                <a:gd name="connsiteY42" fmla="*/ 99194 h 528230"/>
                <a:gd name="connsiteX43" fmla="*/ 59009 w 399500"/>
                <a:gd name="connsiteY43" fmla="*/ 96532 h 528230"/>
                <a:gd name="connsiteX44" fmla="*/ 56284 w 399500"/>
                <a:gd name="connsiteY44" fmla="*/ 96532 h 528230"/>
                <a:gd name="connsiteX45" fmla="*/ 56284 w 399500"/>
                <a:gd name="connsiteY45" fmla="*/ 93870 h 528230"/>
                <a:gd name="connsiteX46" fmla="*/ 56284 w 399500"/>
                <a:gd name="connsiteY46" fmla="*/ 91144 h 528230"/>
                <a:gd name="connsiteX47" fmla="*/ 59009 w 399500"/>
                <a:gd name="connsiteY47" fmla="*/ 88482 h 528230"/>
                <a:gd name="connsiteX48" fmla="*/ 61672 w 399500"/>
                <a:gd name="connsiteY48" fmla="*/ 85820 h 528230"/>
                <a:gd name="connsiteX49" fmla="*/ 61672 w 399500"/>
                <a:gd name="connsiteY49" fmla="*/ 83158 h 528230"/>
                <a:gd name="connsiteX50" fmla="*/ 64334 w 399500"/>
                <a:gd name="connsiteY50" fmla="*/ 80433 h 528230"/>
                <a:gd name="connsiteX51" fmla="*/ 64334 w 399500"/>
                <a:gd name="connsiteY51" fmla="*/ 77770 h 528230"/>
                <a:gd name="connsiteX52" fmla="*/ 67059 w 399500"/>
                <a:gd name="connsiteY52" fmla="*/ 72383 h 528230"/>
                <a:gd name="connsiteX53" fmla="*/ 69721 w 399500"/>
                <a:gd name="connsiteY53" fmla="*/ 69721 h 528230"/>
                <a:gd name="connsiteX54" fmla="*/ 72383 w 399500"/>
                <a:gd name="connsiteY54" fmla="*/ 67059 h 528230"/>
                <a:gd name="connsiteX55" fmla="*/ 75045 w 399500"/>
                <a:gd name="connsiteY55" fmla="*/ 64333 h 528230"/>
                <a:gd name="connsiteX56" fmla="*/ 77771 w 399500"/>
                <a:gd name="connsiteY56" fmla="*/ 61671 h 528230"/>
                <a:gd name="connsiteX57" fmla="*/ 77771 w 399500"/>
                <a:gd name="connsiteY57" fmla="*/ 59009 h 528230"/>
                <a:gd name="connsiteX58" fmla="*/ 80433 w 399500"/>
                <a:gd name="connsiteY58" fmla="*/ 56284 h 528230"/>
                <a:gd name="connsiteX59" fmla="*/ 83095 w 399500"/>
                <a:gd name="connsiteY59" fmla="*/ 53622 h 528230"/>
                <a:gd name="connsiteX60" fmla="*/ 85820 w 399500"/>
                <a:gd name="connsiteY60" fmla="*/ 53622 h 528230"/>
                <a:gd name="connsiteX61" fmla="*/ 93870 w 399500"/>
                <a:gd name="connsiteY61" fmla="*/ 53622 h 528230"/>
                <a:gd name="connsiteX62" fmla="*/ 99194 w 399500"/>
                <a:gd name="connsiteY62" fmla="*/ 53622 h 528230"/>
                <a:gd name="connsiteX63" fmla="*/ 104581 w 399500"/>
                <a:gd name="connsiteY63" fmla="*/ 53622 h 528230"/>
                <a:gd name="connsiteX64" fmla="*/ 109906 w 399500"/>
                <a:gd name="connsiteY64" fmla="*/ 53622 h 528230"/>
                <a:gd name="connsiteX65" fmla="*/ 115293 w 399500"/>
                <a:gd name="connsiteY65" fmla="*/ 50959 h 528230"/>
                <a:gd name="connsiteX66" fmla="*/ 128730 w 399500"/>
                <a:gd name="connsiteY66" fmla="*/ 50959 h 528230"/>
                <a:gd name="connsiteX67" fmla="*/ 158203 w 399500"/>
                <a:gd name="connsiteY67" fmla="*/ 48298 h 528230"/>
                <a:gd name="connsiteX68" fmla="*/ 160865 w 399500"/>
                <a:gd name="connsiteY68" fmla="*/ 48298 h 528230"/>
                <a:gd name="connsiteX69" fmla="*/ 163527 w 399500"/>
                <a:gd name="connsiteY69" fmla="*/ 50959 h 528230"/>
                <a:gd name="connsiteX70" fmla="*/ 166253 w 399500"/>
                <a:gd name="connsiteY70" fmla="*/ 50959 h 528230"/>
                <a:gd name="connsiteX71" fmla="*/ 168915 w 399500"/>
                <a:gd name="connsiteY71" fmla="*/ 50959 h 528230"/>
                <a:gd name="connsiteX72" fmla="*/ 171577 w 399500"/>
                <a:gd name="connsiteY72" fmla="*/ 50959 h 528230"/>
                <a:gd name="connsiteX73" fmla="*/ 174302 w 399500"/>
                <a:gd name="connsiteY73" fmla="*/ 50959 h 528230"/>
                <a:gd name="connsiteX74" fmla="*/ 176965 w 399500"/>
                <a:gd name="connsiteY74" fmla="*/ 48298 h 528230"/>
                <a:gd name="connsiteX75" fmla="*/ 179627 w 399500"/>
                <a:gd name="connsiteY75" fmla="*/ 48298 h 528230"/>
                <a:gd name="connsiteX76" fmla="*/ 185014 w 399500"/>
                <a:gd name="connsiteY76" fmla="*/ 48298 h 528230"/>
                <a:gd name="connsiteX77" fmla="*/ 187676 w 399500"/>
                <a:gd name="connsiteY77" fmla="*/ 45572 h 528230"/>
                <a:gd name="connsiteX78" fmla="*/ 190338 w 399500"/>
                <a:gd name="connsiteY78" fmla="*/ 45572 h 528230"/>
                <a:gd name="connsiteX79" fmla="*/ 193064 w 399500"/>
                <a:gd name="connsiteY79" fmla="*/ 45572 h 528230"/>
                <a:gd name="connsiteX80" fmla="*/ 195726 w 399500"/>
                <a:gd name="connsiteY80" fmla="*/ 42910 h 528230"/>
                <a:gd name="connsiteX81" fmla="*/ 198388 w 399500"/>
                <a:gd name="connsiteY81" fmla="*/ 40248 h 528230"/>
                <a:gd name="connsiteX82" fmla="*/ 201113 w 399500"/>
                <a:gd name="connsiteY82" fmla="*/ 40248 h 528230"/>
                <a:gd name="connsiteX83" fmla="*/ 206437 w 399500"/>
                <a:gd name="connsiteY83" fmla="*/ 37522 h 528230"/>
                <a:gd name="connsiteX84" fmla="*/ 206437 w 399500"/>
                <a:gd name="connsiteY84" fmla="*/ 34860 h 528230"/>
                <a:gd name="connsiteX85" fmla="*/ 211825 w 399500"/>
                <a:gd name="connsiteY85" fmla="*/ 34860 h 528230"/>
                <a:gd name="connsiteX86" fmla="*/ 217149 w 399500"/>
                <a:gd name="connsiteY86" fmla="*/ 32198 h 528230"/>
                <a:gd name="connsiteX87" fmla="*/ 222537 w 399500"/>
                <a:gd name="connsiteY87" fmla="*/ 29473 h 528230"/>
                <a:gd name="connsiteX88" fmla="*/ 225199 w 399500"/>
                <a:gd name="connsiteY88" fmla="*/ 26811 h 528230"/>
                <a:gd name="connsiteX89" fmla="*/ 230586 w 399500"/>
                <a:gd name="connsiteY89" fmla="*/ 24149 h 528230"/>
                <a:gd name="connsiteX90" fmla="*/ 233248 w 399500"/>
                <a:gd name="connsiteY90" fmla="*/ 24149 h 528230"/>
                <a:gd name="connsiteX91" fmla="*/ 238636 w 399500"/>
                <a:gd name="connsiteY91" fmla="*/ 21487 h 528230"/>
                <a:gd name="connsiteX92" fmla="*/ 244023 w 399500"/>
                <a:gd name="connsiteY92" fmla="*/ 18761 h 528230"/>
                <a:gd name="connsiteX93" fmla="*/ 249347 w 399500"/>
                <a:gd name="connsiteY93" fmla="*/ 13437 h 528230"/>
                <a:gd name="connsiteX94" fmla="*/ 252009 w 399500"/>
                <a:gd name="connsiteY94" fmla="*/ 13437 h 528230"/>
                <a:gd name="connsiteX95" fmla="*/ 254735 w 399500"/>
                <a:gd name="connsiteY95" fmla="*/ 10712 h 528230"/>
                <a:gd name="connsiteX96" fmla="*/ 257397 w 399500"/>
                <a:gd name="connsiteY96" fmla="*/ 10712 h 528230"/>
                <a:gd name="connsiteX97" fmla="*/ 257397 w 399500"/>
                <a:gd name="connsiteY97" fmla="*/ 8050 h 528230"/>
                <a:gd name="connsiteX98" fmla="*/ 260059 w 399500"/>
                <a:gd name="connsiteY98" fmla="*/ 5387 h 528230"/>
                <a:gd name="connsiteX99" fmla="*/ 265446 w 399500"/>
                <a:gd name="connsiteY99" fmla="*/ 2662 h 528230"/>
                <a:gd name="connsiteX100" fmla="*/ 270834 w 399500"/>
                <a:gd name="connsiteY100" fmla="*/ 0 h 528230"/>
                <a:gd name="connsiteX101" fmla="*/ 284208 w 399500"/>
                <a:gd name="connsiteY101" fmla="*/ 2662 h 528230"/>
                <a:gd name="connsiteX102" fmla="*/ 286870 w 399500"/>
                <a:gd name="connsiteY102" fmla="*/ 5387 h 528230"/>
                <a:gd name="connsiteX103" fmla="*/ 289595 w 399500"/>
                <a:gd name="connsiteY103" fmla="*/ 5387 h 528230"/>
                <a:gd name="connsiteX104" fmla="*/ 289595 w 399500"/>
                <a:gd name="connsiteY104" fmla="*/ 8050 h 528230"/>
                <a:gd name="connsiteX105" fmla="*/ 292258 w 399500"/>
                <a:gd name="connsiteY105" fmla="*/ 10712 h 528230"/>
                <a:gd name="connsiteX106" fmla="*/ 292258 w 399500"/>
                <a:gd name="connsiteY106" fmla="*/ 13437 h 528230"/>
                <a:gd name="connsiteX107" fmla="*/ 292258 w 399500"/>
                <a:gd name="connsiteY107" fmla="*/ 16099 h 528230"/>
                <a:gd name="connsiteX108" fmla="*/ 294920 w 399500"/>
                <a:gd name="connsiteY108" fmla="*/ 18761 h 528230"/>
                <a:gd name="connsiteX109" fmla="*/ 294920 w 399500"/>
                <a:gd name="connsiteY109" fmla="*/ 21487 h 528230"/>
                <a:gd name="connsiteX110" fmla="*/ 297645 w 399500"/>
                <a:gd name="connsiteY110" fmla="*/ 24149 h 528230"/>
                <a:gd name="connsiteX111" fmla="*/ 300307 w 399500"/>
                <a:gd name="connsiteY111" fmla="*/ 24149 h 528230"/>
                <a:gd name="connsiteX112" fmla="*/ 300307 w 399500"/>
                <a:gd name="connsiteY112" fmla="*/ 26811 h 528230"/>
                <a:gd name="connsiteX113" fmla="*/ 300307 w 399500"/>
                <a:gd name="connsiteY113" fmla="*/ 29473 h 528230"/>
                <a:gd name="connsiteX114" fmla="*/ 302969 w 399500"/>
                <a:gd name="connsiteY114" fmla="*/ 32198 h 528230"/>
                <a:gd name="connsiteX115" fmla="*/ 305631 w 399500"/>
                <a:gd name="connsiteY115" fmla="*/ 34860 h 528230"/>
                <a:gd name="connsiteX116" fmla="*/ 308357 w 399500"/>
                <a:gd name="connsiteY116" fmla="*/ 37522 h 528230"/>
                <a:gd name="connsiteX117" fmla="*/ 308357 w 399500"/>
                <a:gd name="connsiteY117" fmla="*/ 40248 h 528230"/>
                <a:gd name="connsiteX118" fmla="*/ 308357 w 399500"/>
                <a:gd name="connsiteY118" fmla="*/ 42910 h 528230"/>
                <a:gd name="connsiteX119" fmla="*/ 311019 w 399500"/>
                <a:gd name="connsiteY119" fmla="*/ 45572 h 528230"/>
                <a:gd name="connsiteX120" fmla="*/ 311019 w 399500"/>
                <a:gd name="connsiteY120" fmla="*/ 50959 h 528230"/>
                <a:gd name="connsiteX121" fmla="*/ 311019 w 399500"/>
                <a:gd name="connsiteY121" fmla="*/ 53622 h 528230"/>
                <a:gd name="connsiteX122" fmla="*/ 311019 w 399500"/>
                <a:gd name="connsiteY122" fmla="*/ 56284 h 528230"/>
                <a:gd name="connsiteX123" fmla="*/ 311019 w 399500"/>
                <a:gd name="connsiteY123" fmla="*/ 59009 h 528230"/>
                <a:gd name="connsiteX124" fmla="*/ 313681 w 399500"/>
                <a:gd name="connsiteY124" fmla="*/ 59009 h 528230"/>
                <a:gd name="connsiteX125" fmla="*/ 316406 w 399500"/>
                <a:gd name="connsiteY125" fmla="*/ 61671 h 528230"/>
                <a:gd name="connsiteX126" fmla="*/ 319068 w 399500"/>
                <a:gd name="connsiteY126" fmla="*/ 64333 h 528230"/>
                <a:gd name="connsiteX127" fmla="*/ 321730 w 399500"/>
                <a:gd name="connsiteY127" fmla="*/ 67059 h 528230"/>
                <a:gd name="connsiteX128" fmla="*/ 324456 w 399500"/>
                <a:gd name="connsiteY128" fmla="*/ 72383 h 528230"/>
                <a:gd name="connsiteX129" fmla="*/ 327118 w 399500"/>
                <a:gd name="connsiteY129" fmla="*/ 75108 h 528230"/>
                <a:gd name="connsiteX130" fmla="*/ 329780 w 399500"/>
                <a:gd name="connsiteY130" fmla="*/ 77770 h 528230"/>
                <a:gd name="connsiteX131" fmla="*/ 329780 w 399500"/>
                <a:gd name="connsiteY131" fmla="*/ 80433 h 528230"/>
                <a:gd name="connsiteX132" fmla="*/ 332442 w 399500"/>
                <a:gd name="connsiteY132" fmla="*/ 83158 h 528230"/>
                <a:gd name="connsiteX133" fmla="*/ 332442 w 399500"/>
                <a:gd name="connsiteY133" fmla="*/ 85820 h 528230"/>
                <a:gd name="connsiteX134" fmla="*/ 335167 w 399500"/>
                <a:gd name="connsiteY134" fmla="*/ 85820 h 528230"/>
                <a:gd name="connsiteX135" fmla="*/ 337829 w 399500"/>
                <a:gd name="connsiteY135" fmla="*/ 85820 h 528230"/>
                <a:gd name="connsiteX136" fmla="*/ 337829 w 399500"/>
                <a:gd name="connsiteY136" fmla="*/ 83158 h 528230"/>
                <a:gd name="connsiteX137" fmla="*/ 340492 w 399500"/>
                <a:gd name="connsiteY137" fmla="*/ 85820 h 528230"/>
                <a:gd name="connsiteX138" fmla="*/ 337829 w 399500"/>
                <a:gd name="connsiteY138" fmla="*/ 88482 h 528230"/>
                <a:gd name="connsiteX139" fmla="*/ 335167 w 399500"/>
                <a:gd name="connsiteY139" fmla="*/ 91144 h 528230"/>
                <a:gd name="connsiteX140" fmla="*/ 335167 w 399500"/>
                <a:gd name="connsiteY140" fmla="*/ 93870 h 528230"/>
                <a:gd name="connsiteX141" fmla="*/ 337829 w 399500"/>
                <a:gd name="connsiteY141" fmla="*/ 96532 h 528230"/>
                <a:gd name="connsiteX142" fmla="*/ 340492 w 399500"/>
                <a:gd name="connsiteY142" fmla="*/ 99194 h 528230"/>
                <a:gd name="connsiteX143" fmla="*/ 340492 w 399500"/>
                <a:gd name="connsiteY143" fmla="*/ 101919 h 528230"/>
                <a:gd name="connsiteX144" fmla="*/ 337829 w 399500"/>
                <a:gd name="connsiteY144" fmla="*/ 104581 h 528230"/>
                <a:gd name="connsiteX145" fmla="*/ 335167 w 399500"/>
                <a:gd name="connsiteY145" fmla="*/ 104581 h 528230"/>
                <a:gd name="connsiteX146" fmla="*/ 335167 w 399500"/>
                <a:gd name="connsiteY146" fmla="*/ 107243 h 528230"/>
                <a:gd name="connsiteX147" fmla="*/ 332442 w 399500"/>
                <a:gd name="connsiteY147" fmla="*/ 107243 h 528230"/>
                <a:gd name="connsiteX148" fmla="*/ 332442 w 399500"/>
                <a:gd name="connsiteY148" fmla="*/ 109969 h 528230"/>
                <a:gd name="connsiteX149" fmla="*/ 332442 w 399500"/>
                <a:gd name="connsiteY149" fmla="*/ 112631 h 528230"/>
                <a:gd name="connsiteX150" fmla="*/ 329780 w 399500"/>
                <a:gd name="connsiteY150" fmla="*/ 115293 h 528230"/>
                <a:gd name="connsiteX151" fmla="*/ 329780 w 399500"/>
                <a:gd name="connsiteY151" fmla="*/ 117955 h 528230"/>
                <a:gd name="connsiteX152" fmla="*/ 327118 w 399500"/>
                <a:gd name="connsiteY152" fmla="*/ 117955 h 528230"/>
                <a:gd name="connsiteX153" fmla="*/ 324456 w 399500"/>
                <a:gd name="connsiteY153" fmla="*/ 120680 h 528230"/>
                <a:gd name="connsiteX154" fmla="*/ 321730 w 399500"/>
                <a:gd name="connsiteY154" fmla="*/ 120680 h 528230"/>
                <a:gd name="connsiteX155" fmla="*/ 321730 w 399500"/>
                <a:gd name="connsiteY155" fmla="*/ 123343 h 528230"/>
                <a:gd name="connsiteX156" fmla="*/ 321730 w 399500"/>
                <a:gd name="connsiteY156" fmla="*/ 126004 h 528230"/>
                <a:gd name="connsiteX157" fmla="*/ 321730 w 399500"/>
                <a:gd name="connsiteY157" fmla="*/ 128730 h 528230"/>
                <a:gd name="connsiteX158" fmla="*/ 319068 w 399500"/>
                <a:gd name="connsiteY158" fmla="*/ 128730 h 528230"/>
                <a:gd name="connsiteX159" fmla="*/ 319068 w 399500"/>
                <a:gd name="connsiteY159" fmla="*/ 131392 h 528230"/>
                <a:gd name="connsiteX160" fmla="*/ 319068 w 399500"/>
                <a:gd name="connsiteY160" fmla="*/ 134054 h 528230"/>
                <a:gd name="connsiteX161" fmla="*/ 319068 w 399500"/>
                <a:gd name="connsiteY161" fmla="*/ 136780 h 528230"/>
                <a:gd name="connsiteX162" fmla="*/ 316406 w 399500"/>
                <a:gd name="connsiteY162" fmla="*/ 136780 h 528230"/>
                <a:gd name="connsiteX163" fmla="*/ 316406 w 399500"/>
                <a:gd name="connsiteY163" fmla="*/ 139442 h 528230"/>
                <a:gd name="connsiteX164" fmla="*/ 313681 w 399500"/>
                <a:gd name="connsiteY164" fmla="*/ 139442 h 528230"/>
                <a:gd name="connsiteX165" fmla="*/ 311019 w 399500"/>
                <a:gd name="connsiteY165" fmla="*/ 139442 h 528230"/>
                <a:gd name="connsiteX166" fmla="*/ 308357 w 399500"/>
                <a:gd name="connsiteY166" fmla="*/ 139442 h 528230"/>
                <a:gd name="connsiteX167" fmla="*/ 305631 w 399500"/>
                <a:gd name="connsiteY167" fmla="*/ 139442 h 528230"/>
                <a:gd name="connsiteX168" fmla="*/ 302969 w 399500"/>
                <a:gd name="connsiteY168" fmla="*/ 139442 h 528230"/>
                <a:gd name="connsiteX169" fmla="*/ 297645 w 399500"/>
                <a:gd name="connsiteY169" fmla="*/ 139442 h 528230"/>
                <a:gd name="connsiteX170" fmla="*/ 294920 w 399500"/>
                <a:gd name="connsiteY170" fmla="*/ 139442 h 528230"/>
                <a:gd name="connsiteX171" fmla="*/ 292258 w 399500"/>
                <a:gd name="connsiteY171" fmla="*/ 142104 h 528230"/>
                <a:gd name="connsiteX172" fmla="*/ 289595 w 399500"/>
                <a:gd name="connsiteY172" fmla="*/ 142104 h 528230"/>
                <a:gd name="connsiteX173" fmla="*/ 289595 w 399500"/>
                <a:gd name="connsiteY173" fmla="*/ 144766 h 528230"/>
                <a:gd name="connsiteX174" fmla="*/ 292258 w 399500"/>
                <a:gd name="connsiteY174" fmla="*/ 144766 h 528230"/>
                <a:gd name="connsiteX175" fmla="*/ 292258 w 399500"/>
                <a:gd name="connsiteY175" fmla="*/ 147491 h 528230"/>
                <a:gd name="connsiteX176" fmla="*/ 294920 w 399500"/>
                <a:gd name="connsiteY176" fmla="*/ 150153 h 528230"/>
                <a:gd name="connsiteX177" fmla="*/ 297645 w 399500"/>
                <a:gd name="connsiteY177" fmla="*/ 152815 h 528230"/>
                <a:gd name="connsiteX178" fmla="*/ 300307 w 399500"/>
                <a:gd name="connsiteY178" fmla="*/ 155541 h 528230"/>
                <a:gd name="connsiteX179" fmla="*/ 302969 w 399500"/>
                <a:gd name="connsiteY179" fmla="*/ 160865 h 528230"/>
                <a:gd name="connsiteX180" fmla="*/ 302969 w 399500"/>
                <a:gd name="connsiteY180" fmla="*/ 163591 h 528230"/>
                <a:gd name="connsiteX181" fmla="*/ 302969 w 399500"/>
                <a:gd name="connsiteY181" fmla="*/ 166253 h 528230"/>
                <a:gd name="connsiteX182" fmla="*/ 302969 w 399500"/>
                <a:gd name="connsiteY182" fmla="*/ 168915 h 528230"/>
                <a:gd name="connsiteX183" fmla="*/ 302969 w 399500"/>
                <a:gd name="connsiteY183" fmla="*/ 171640 h 528230"/>
                <a:gd name="connsiteX184" fmla="*/ 302969 w 399500"/>
                <a:gd name="connsiteY184" fmla="*/ 174302 h 528230"/>
                <a:gd name="connsiteX185" fmla="*/ 302969 w 399500"/>
                <a:gd name="connsiteY185" fmla="*/ 176964 h 528230"/>
                <a:gd name="connsiteX186" fmla="*/ 305631 w 399500"/>
                <a:gd name="connsiteY186" fmla="*/ 176964 h 528230"/>
                <a:gd name="connsiteX187" fmla="*/ 305631 w 399500"/>
                <a:gd name="connsiteY187" fmla="*/ 179626 h 528230"/>
                <a:gd name="connsiteX188" fmla="*/ 308357 w 399500"/>
                <a:gd name="connsiteY188" fmla="*/ 179626 h 528230"/>
                <a:gd name="connsiteX189" fmla="*/ 308357 w 399500"/>
                <a:gd name="connsiteY189" fmla="*/ 182352 h 528230"/>
                <a:gd name="connsiteX190" fmla="*/ 311019 w 399500"/>
                <a:gd name="connsiteY190" fmla="*/ 185014 h 528230"/>
                <a:gd name="connsiteX191" fmla="*/ 311019 w 399500"/>
                <a:gd name="connsiteY191" fmla="*/ 187676 h 528230"/>
                <a:gd name="connsiteX192" fmla="*/ 313681 w 399500"/>
                <a:gd name="connsiteY192" fmla="*/ 187676 h 528230"/>
                <a:gd name="connsiteX193" fmla="*/ 316406 w 399500"/>
                <a:gd name="connsiteY193" fmla="*/ 187676 h 528230"/>
                <a:gd name="connsiteX194" fmla="*/ 319068 w 399500"/>
                <a:gd name="connsiteY194" fmla="*/ 190401 h 528230"/>
                <a:gd name="connsiteX195" fmla="*/ 321730 w 399500"/>
                <a:gd name="connsiteY195" fmla="*/ 190401 h 528230"/>
                <a:gd name="connsiteX196" fmla="*/ 324456 w 399500"/>
                <a:gd name="connsiteY196" fmla="*/ 193063 h 528230"/>
                <a:gd name="connsiteX197" fmla="*/ 327118 w 399500"/>
                <a:gd name="connsiteY197" fmla="*/ 193063 h 528230"/>
                <a:gd name="connsiteX198" fmla="*/ 329780 w 399500"/>
                <a:gd name="connsiteY198" fmla="*/ 195725 h 528230"/>
                <a:gd name="connsiteX199" fmla="*/ 329780 w 399500"/>
                <a:gd name="connsiteY199" fmla="*/ 198451 h 528230"/>
                <a:gd name="connsiteX200" fmla="*/ 332442 w 399500"/>
                <a:gd name="connsiteY200" fmla="*/ 201113 h 528230"/>
                <a:gd name="connsiteX201" fmla="*/ 335167 w 399500"/>
                <a:gd name="connsiteY201" fmla="*/ 203775 h 528230"/>
                <a:gd name="connsiteX202" fmla="*/ 337829 w 399500"/>
                <a:gd name="connsiteY202" fmla="*/ 206437 h 528230"/>
                <a:gd name="connsiteX203" fmla="*/ 343217 w 399500"/>
                <a:gd name="connsiteY203" fmla="*/ 209163 h 528230"/>
                <a:gd name="connsiteX204" fmla="*/ 345879 w 399500"/>
                <a:gd name="connsiteY204" fmla="*/ 211825 h 528230"/>
                <a:gd name="connsiteX205" fmla="*/ 351267 w 399500"/>
                <a:gd name="connsiteY205" fmla="*/ 214487 h 528230"/>
                <a:gd name="connsiteX206" fmla="*/ 353929 w 399500"/>
                <a:gd name="connsiteY206" fmla="*/ 217212 h 528230"/>
                <a:gd name="connsiteX207" fmla="*/ 356591 w 399500"/>
                <a:gd name="connsiteY207" fmla="*/ 219874 h 528230"/>
                <a:gd name="connsiteX208" fmla="*/ 359316 w 399500"/>
                <a:gd name="connsiteY208" fmla="*/ 225262 h 528230"/>
                <a:gd name="connsiteX209" fmla="*/ 361978 w 399500"/>
                <a:gd name="connsiteY209" fmla="*/ 227924 h 528230"/>
                <a:gd name="connsiteX210" fmla="*/ 364640 w 399500"/>
                <a:gd name="connsiteY210" fmla="*/ 230586 h 528230"/>
                <a:gd name="connsiteX211" fmla="*/ 370028 w 399500"/>
                <a:gd name="connsiteY211" fmla="*/ 235973 h 528230"/>
                <a:gd name="connsiteX212" fmla="*/ 378078 w 399500"/>
                <a:gd name="connsiteY212" fmla="*/ 244023 h 528230"/>
                <a:gd name="connsiteX213" fmla="*/ 380739 w 399500"/>
                <a:gd name="connsiteY213" fmla="*/ 246685 h 528230"/>
                <a:gd name="connsiteX214" fmla="*/ 383401 w 399500"/>
                <a:gd name="connsiteY214" fmla="*/ 249347 h 528230"/>
                <a:gd name="connsiteX215" fmla="*/ 388789 w 399500"/>
                <a:gd name="connsiteY215" fmla="*/ 252073 h 528230"/>
                <a:gd name="connsiteX216" fmla="*/ 388789 w 399500"/>
                <a:gd name="connsiteY216" fmla="*/ 254735 h 528230"/>
                <a:gd name="connsiteX217" fmla="*/ 391451 w 399500"/>
                <a:gd name="connsiteY217" fmla="*/ 254735 h 528230"/>
                <a:gd name="connsiteX218" fmla="*/ 391451 w 399500"/>
                <a:gd name="connsiteY218" fmla="*/ 257397 h 528230"/>
                <a:gd name="connsiteX219" fmla="*/ 394113 w 399500"/>
                <a:gd name="connsiteY219" fmla="*/ 257397 h 528230"/>
                <a:gd name="connsiteX220" fmla="*/ 391451 w 399500"/>
                <a:gd name="connsiteY220" fmla="*/ 260122 h 528230"/>
                <a:gd name="connsiteX221" fmla="*/ 388789 w 399500"/>
                <a:gd name="connsiteY221" fmla="*/ 262784 h 528230"/>
                <a:gd name="connsiteX222" fmla="*/ 388789 w 399500"/>
                <a:gd name="connsiteY222" fmla="*/ 265446 h 528230"/>
                <a:gd name="connsiteX223" fmla="*/ 388789 w 399500"/>
                <a:gd name="connsiteY223" fmla="*/ 268108 h 528230"/>
                <a:gd name="connsiteX224" fmla="*/ 386127 w 399500"/>
                <a:gd name="connsiteY224" fmla="*/ 270834 h 528230"/>
                <a:gd name="connsiteX225" fmla="*/ 383401 w 399500"/>
                <a:gd name="connsiteY225" fmla="*/ 270834 h 528230"/>
                <a:gd name="connsiteX226" fmla="*/ 380739 w 399500"/>
                <a:gd name="connsiteY226" fmla="*/ 270834 h 528230"/>
                <a:gd name="connsiteX227" fmla="*/ 378078 w 399500"/>
                <a:gd name="connsiteY227" fmla="*/ 273496 h 528230"/>
                <a:gd name="connsiteX228" fmla="*/ 375352 w 399500"/>
                <a:gd name="connsiteY228" fmla="*/ 276158 h 528230"/>
                <a:gd name="connsiteX229" fmla="*/ 375352 w 399500"/>
                <a:gd name="connsiteY229" fmla="*/ 281546 h 528230"/>
                <a:gd name="connsiteX230" fmla="*/ 372690 w 399500"/>
                <a:gd name="connsiteY230" fmla="*/ 286933 h 528230"/>
                <a:gd name="connsiteX231" fmla="*/ 372690 w 399500"/>
                <a:gd name="connsiteY231" fmla="*/ 294919 h 528230"/>
                <a:gd name="connsiteX232" fmla="*/ 372690 w 399500"/>
                <a:gd name="connsiteY232" fmla="*/ 297645 h 528230"/>
                <a:gd name="connsiteX233" fmla="*/ 372690 w 399500"/>
                <a:gd name="connsiteY233" fmla="*/ 300307 h 528230"/>
                <a:gd name="connsiteX234" fmla="*/ 372690 w 399500"/>
                <a:gd name="connsiteY234" fmla="*/ 305694 h 528230"/>
                <a:gd name="connsiteX235" fmla="*/ 372690 w 399500"/>
                <a:gd name="connsiteY235" fmla="*/ 308356 h 528230"/>
                <a:gd name="connsiteX236" fmla="*/ 372690 w 399500"/>
                <a:gd name="connsiteY236" fmla="*/ 316406 h 528230"/>
                <a:gd name="connsiteX237" fmla="*/ 372690 w 399500"/>
                <a:gd name="connsiteY237" fmla="*/ 319068 h 528230"/>
                <a:gd name="connsiteX238" fmla="*/ 375352 w 399500"/>
                <a:gd name="connsiteY238" fmla="*/ 324456 h 528230"/>
                <a:gd name="connsiteX239" fmla="*/ 378078 w 399500"/>
                <a:gd name="connsiteY239" fmla="*/ 329780 h 528230"/>
                <a:gd name="connsiteX240" fmla="*/ 378078 w 399500"/>
                <a:gd name="connsiteY240" fmla="*/ 335167 h 528230"/>
                <a:gd name="connsiteX241" fmla="*/ 383401 w 399500"/>
                <a:gd name="connsiteY241" fmla="*/ 340555 h 528230"/>
                <a:gd name="connsiteX242" fmla="*/ 383401 w 399500"/>
                <a:gd name="connsiteY242" fmla="*/ 345879 h 528230"/>
                <a:gd name="connsiteX243" fmla="*/ 386127 w 399500"/>
                <a:gd name="connsiteY243" fmla="*/ 353929 h 528230"/>
                <a:gd name="connsiteX244" fmla="*/ 391451 w 399500"/>
                <a:gd name="connsiteY244" fmla="*/ 364640 h 528230"/>
                <a:gd name="connsiteX245" fmla="*/ 391451 w 399500"/>
                <a:gd name="connsiteY245" fmla="*/ 370028 h 528230"/>
                <a:gd name="connsiteX246" fmla="*/ 394113 w 399500"/>
                <a:gd name="connsiteY246" fmla="*/ 375415 h 528230"/>
                <a:gd name="connsiteX247" fmla="*/ 394113 w 399500"/>
                <a:gd name="connsiteY247" fmla="*/ 378077 h 528230"/>
                <a:gd name="connsiteX248" fmla="*/ 396839 w 399500"/>
                <a:gd name="connsiteY248" fmla="*/ 380739 h 528230"/>
                <a:gd name="connsiteX249" fmla="*/ 399501 w 399500"/>
                <a:gd name="connsiteY249" fmla="*/ 386127 h 528230"/>
                <a:gd name="connsiteX250" fmla="*/ 399501 w 399500"/>
                <a:gd name="connsiteY250" fmla="*/ 391451 h 528230"/>
                <a:gd name="connsiteX251" fmla="*/ 399501 w 399500"/>
                <a:gd name="connsiteY251" fmla="*/ 394176 h 528230"/>
                <a:gd name="connsiteX252" fmla="*/ 399501 w 399500"/>
                <a:gd name="connsiteY252" fmla="*/ 399501 h 528230"/>
                <a:gd name="connsiteX253" fmla="*/ 399501 w 399500"/>
                <a:gd name="connsiteY253" fmla="*/ 404888 h 528230"/>
                <a:gd name="connsiteX254" fmla="*/ 396839 w 399500"/>
                <a:gd name="connsiteY254" fmla="*/ 410276 h 528230"/>
                <a:gd name="connsiteX255" fmla="*/ 391451 w 399500"/>
                <a:gd name="connsiteY255" fmla="*/ 412938 h 528230"/>
                <a:gd name="connsiteX256" fmla="*/ 386127 w 399500"/>
                <a:gd name="connsiteY256" fmla="*/ 418262 h 528230"/>
                <a:gd name="connsiteX257" fmla="*/ 378078 w 399500"/>
                <a:gd name="connsiteY257" fmla="*/ 420987 h 528230"/>
                <a:gd name="connsiteX258" fmla="*/ 375352 w 399500"/>
                <a:gd name="connsiteY258" fmla="*/ 426311 h 528230"/>
                <a:gd name="connsiteX259" fmla="*/ 370028 w 399500"/>
                <a:gd name="connsiteY259" fmla="*/ 429037 h 528230"/>
                <a:gd name="connsiteX260" fmla="*/ 370028 w 399500"/>
                <a:gd name="connsiteY260" fmla="*/ 439749 h 528230"/>
                <a:gd name="connsiteX261" fmla="*/ 367302 w 399500"/>
                <a:gd name="connsiteY261" fmla="*/ 445073 h 528230"/>
                <a:gd name="connsiteX262" fmla="*/ 367302 w 399500"/>
                <a:gd name="connsiteY262" fmla="*/ 450460 h 528230"/>
                <a:gd name="connsiteX263" fmla="*/ 364640 w 399500"/>
                <a:gd name="connsiteY263" fmla="*/ 453122 h 528230"/>
                <a:gd name="connsiteX264" fmla="*/ 361978 w 399500"/>
                <a:gd name="connsiteY264" fmla="*/ 458510 h 528230"/>
                <a:gd name="connsiteX265" fmla="*/ 361978 w 399500"/>
                <a:gd name="connsiteY265" fmla="*/ 461172 h 528230"/>
                <a:gd name="connsiteX266" fmla="*/ 359316 w 399500"/>
                <a:gd name="connsiteY266" fmla="*/ 463897 h 528230"/>
                <a:gd name="connsiteX267" fmla="*/ 353929 w 399500"/>
                <a:gd name="connsiteY267" fmla="*/ 469222 h 528230"/>
                <a:gd name="connsiteX268" fmla="*/ 351267 w 399500"/>
                <a:gd name="connsiteY268" fmla="*/ 471884 h 528230"/>
                <a:gd name="connsiteX269" fmla="*/ 345879 w 399500"/>
                <a:gd name="connsiteY269" fmla="*/ 474609 h 528230"/>
                <a:gd name="connsiteX270" fmla="*/ 340492 w 399500"/>
                <a:gd name="connsiteY270" fmla="*/ 479933 h 528230"/>
                <a:gd name="connsiteX271" fmla="*/ 335167 w 399500"/>
                <a:gd name="connsiteY271" fmla="*/ 482659 h 528230"/>
                <a:gd name="connsiteX272" fmla="*/ 329780 w 399500"/>
                <a:gd name="connsiteY272" fmla="*/ 485321 h 528230"/>
                <a:gd name="connsiteX273" fmla="*/ 327118 w 399500"/>
                <a:gd name="connsiteY273" fmla="*/ 485321 h 528230"/>
                <a:gd name="connsiteX274" fmla="*/ 321730 w 399500"/>
                <a:gd name="connsiteY274" fmla="*/ 487983 h 528230"/>
                <a:gd name="connsiteX275" fmla="*/ 316406 w 399500"/>
                <a:gd name="connsiteY275" fmla="*/ 490708 h 528230"/>
                <a:gd name="connsiteX276" fmla="*/ 311019 w 399500"/>
                <a:gd name="connsiteY276" fmla="*/ 493370 h 528230"/>
                <a:gd name="connsiteX277" fmla="*/ 302969 w 399500"/>
                <a:gd name="connsiteY277" fmla="*/ 496032 h 528230"/>
                <a:gd name="connsiteX278" fmla="*/ 300307 w 399500"/>
                <a:gd name="connsiteY278" fmla="*/ 498758 h 528230"/>
                <a:gd name="connsiteX279" fmla="*/ 294920 w 399500"/>
                <a:gd name="connsiteY279" fmla="*/ 501420 h 528230"/>
                <a:gd name="connsiteX280" fmla="*/ 286870 w 399500"/>
                <a:gd name="connsiteY280" fmla="*/ 504082 h 528230"/>
                <a:gd name="connsiteX281" fmla="*/ 281546 w 399500"/>
                <a:gd name="connsiteY281" fmla="*/ 506744 h 528230"/>
                <a:gd name="connsiteX282" fmla="*/ 276158 w 399500"/>
                <a:gd name="connsiteY282" fmla="*/ 509469 h 528230"/>
                <a:gd name="connsiteX283" fmla="*/ 270834 w 399500"/>
                <a:gd name="connsiteY283" fmla="*/ 512132 h 528230"/>
                <a:gd name="connsiteX284" fmla="*/ 268108 w 399500"/>
                <a:gd name="connsiteY284" fmla="*/ 514794 h 528230"/>
                <a:gd name="connsiteX285" fmla="*/ 265446 w 399500"/>
                <a:gd name="connsiteY285" fmla="*/ 517519 h 528230"/>
                <a:gd name="connsiteX286" fmla="*/ 260059 w 399500"/>
                <a:gd name="connsiteY286" fmla="*/ 517519 h 528230"/>
                <a:gd name="connsiteX287" fmla="*/ 260059 w 399500"/>
                <a:gd name="connsiteY287" fmla="*/ 520181 h 528230"/>
                <a:gd name="connsiteX288" fmla="*/ 257397 w 399500"/>
                <a:gd name="connsiteY288" fmla="*/ 520181 h 528230"/>
                <a:gd name="connsiteX289" fmla="*/ 252009 w 399500"/>
                <a:gd name="connsiteY289" fmla="*/ 520181 h 528230"/>
                <a:gd name="connsiteX290" fmla="*/ 244023 w 399500"/>
                <a:gd name="connsiteY290" fmla="*/ 522843 h 528230"/>
                <a:gd name="connsiteX291" fmla="*/ 235974 w 399500"/>
                <a:gd name="connsiteY291" fmla="*/ 522843 h 528230"/>
                <a:gd name="connsiteX292" fmla="*/ 230586 w 399500"/>
                <a:gd name="connsiteY292" fmla="*/ 525569 h 528230"/>
                <a:gd name="connsiteX293" fmla="*/ 206437 w 399500"/>
                <a:gd name="connsiteY293" fmla="*/ 528231 h 528230"/>
                <a:gd name="connsiteX294" fmla="*/ 198388 w 399500"/>
                <a:gd name="connsiteY294" fmla="*/ 528231 h 528230"/>
                <a:gd name="connsiteX295" fmla="*/ 190338 w 399500"/>
                <a:gd name="connsiteY295" fmla="*/ 528231 h 528230"/>
                <a:gd name="connsiteX296" fmla="*/ 185014 w 399500"/>
                <a:gd name="connsiteY296" fmla="*/ 528231 h 528230"/>
                <a:gd name="connsiteX297" fmla="*/ 179627 w 399500"/>
                <a:gd name="connsiteY297" fmla="*/ 528231 h 528230"/>
                <a:gd name="connsiteX298" fmla="*/ 171577 w 399500"/>
                <a:gd name="connsiteY298" fmla="*/ 525569 h 528230"/>
                <a:gd name="connsiteX299" fmla="*/ 163527 w 399500"/>
                <a:gd name="connsiteY299" fmla="*/ 525569 h 528230"/>
                <a:gd name="connsiteX300" fmla="*/ 152816 w 399500"/>
                <a:gd name="connsiteY300" fmla="*/ 520181 h 528230"/>
                <a:gd name="connsiteX301" fmla="*/ 144766 w 399500"/>
                <a:gd name="connsiteY301" fmla="*/ 517519 h 528230"/>
                <a:gd name="connsiteX302" fmla="*/ 139442 w 399500"/>
                <a:gd name="connsiteY302" fmla="*/ 514794 h 528230"/>
                <a:gd name="connsiteX303" fmla="*/ 131392 w 399500"/>
                <a:gd name="connsiteY303" fmla="*/ 512132 h 528230"/>
                <a:gd name="connsiteX304" fmla="*/ 123343 w 399500"/>
                <a:gd name="connsiteY304" fmla="*/ 506744 h 528230"/>
                <a:gd name="connsiteX305" fmla="*/ 115293 w 399500"/>
                <a:gd name="connsiteY305" fmla="*/ 501420 h 528230"/>
                <a:gd name="connsiteX306" fmla="*/ 112631 w 399500"/>
                <a:gd name="connsiteY306" fmla="*/ 498758 h 528230"/>
                <a:gd name="connsiteX307" fmla="*/ 107244 w 399500"/>
                <a:gd name="connsiteY307" fmla="*/ 493370 h 528230"/>
                <a:gd name="connsiteX308" fmla="*/ 104581 w 399500"/>
                <a:gd name="connsiteY308" fmla="*/ 487983 h 528230"/>
                <a:gd name="connsiteX309" fmla="*/ 99194 w 399500"/>
                <a:gd name="connsiteY309" fmla="*/ 485321 h 528230"/>
                <a:gd name="connsiteX310" fmla="*/ 99194 w 399500"/>
                <a:gd name="connsiteY310" fmla="*/ 482659 h 528230"/>
                <a:gd name="connsiteX311" fmla="*/ 96532 w 399500"/>
                <a:gd name="connsiteY311" fmla="*/ 479933 h 528230"/>
                <a:gd name="connsiteX312" fmla="*/ 93870 w 399500"/>
                <a:gd name="connsiteY312" fmla="*/ 474609 h 528230"/>
                <a:gd name="connsiteX313" fmla="*/ 91144 w 399500"/>
                <a:gd name="connsiteY313" fmla="*/ 471884 h 528230"/>
                <a:gd name="connsiteX314" fmla="*/ 85820 w 399500"/>
                <a:gd name="connsiteY314" fmla="*/ 466560 h 528230"/>
                <a:gd name="connsiteX315" fmla="*/ 83095 w 399500"/>
                <a:gd name="connsiteY315" fmla="*/ 463897 h 528230"/>
                <a:gd name="connsiteX316" fmla="*/ 83095 w 399500"/>
                <a:gd name="connsiteY316" fmla="*/ 461172 h 528230"/>
                <a:gd name="connsiteX317" fmla="*/ 80433 w 399500"/>
                <a:gd name="connsiteY317" fmla="*/ 458510 h 528230"/>
                <a:gd name="connsiteX318" fmla="*/ 83095 w 399500"/>
                <a:gd name="connsiteY318" fmla="*/ 455848 h 528230"/>
                <a:gd name="connsiteX319" fmla="*/ 83095 w 399500"/>
                <a:gd name="connsiteY319" fmla="*/ 453122 h 528230"/>
                <a:gd name="connsiteX320" fmla="*/ 85820 w 399500"/>
                <a:gd name="connsiteY320" fmla="*/ 453122 h 528230"/>
                <a:gd name="connsiteX321" fmla="*/ 85820 w 399500"/>
                <a:gd name="connsiteY321" fmla="*/ 450460 h 528230"/>
                <a:gd name="connsiteX322" fmla="*/ 85820 w 399500"/>
                <a:gd name="connsiteY322" fmla="*/ 445073 h 528230"/>
                <a:gd name="connsiteX323" fmla="*/ 88482 w 399500"/>
                <a:gd name="connsiteY323" fmla="*/ 442411 h 528230"/>
                <a:gd name="connsiteX324" fmla="*/ 91144 w 399500"/>
                <a:gd name="connsiteY324" fmla="*/ 439749 h 528230"/>
                <a:gd name="connsiteX325" fmla="*/ 91144 w 399500"/>
                <a:gd name="connsiteY325" fmla="*/ 437087 h 528230"/>
                <a:gd name="connsiteX326" fmla="*/ 93870 w 399500"/>
                <a:gd name="connsiteY326" fmla="*/ 437087 h 528230"/>
                <a:gd name="connsiteX327" fmla="*/ 96532 w 399500"/>
                <a:gd name="connsiteY327" fmla="*/ 434361 h 528230"/>
                <a:gd name="connsiteX328" fmla="*/ 96532 w 399500"/>
                <a:gd name="connsiteY328" fmla="*/ 431699 h 528230"/>
                <a:gd name="connsiteX329" fmla="*/ 96532 w 399500"/>
                <a:gd name="connsiteY329" fmla="*/ 429037 h 528230"/>
                <a:gd name="connsiteX330" fmla="*/ 96532 w 399500"/>
                <a:gd name="connsiteY330" fmla="*/ 426311 h 528230"/>
                <a:gd name="connsiteX331" fmla="*/ 99194 w 399500"/>
                <a:gd name="connsiteY331" fmla="*/ 423649 h 528230"/>
                <a:gd name="connsiteX332" fmla="*/ 99194 w 399500"/>
                <a:gd name="connsiteY332" fmla="*/ 420987 h 528230"/>
                <a:gd name="connsiteX333" fmla="*/ 99194 w 399500"/>
                <a:gd name="connsiteY333" fmla="*/ 415600 h 528230"/>
                <a:gd name="connsiteX334" fmla="*/ 99194 w 399500"/>
                <a:gd name="connsiteY334" fmla="*/ 412938 h 528230"/>
                <a:gd name="connsiteX335" fmla="*/ 99194 w 399500"/>
                <a:gd name="connsiteY335" fmla="*/ 410276 h 528230"/>
                <a:gd name="connsiteX336" fmla="*/ 99194 w 399500"/>
                <a:gd name="connsiteY336" fmla="*/ 407550 h 528230"/>
                <a:gd name="connsiteX337" fmla="*/ 99194 w 399500"/>
                <a:gd name="connsiteY337" fmla="*/ 404888 h 528230"/>
                <a:gd name="connsiteX338" fmla="*/ 99194 w 399500"/>
                <a:gd name="connsiteY338" fmla="*/ 402226 h 528230"/>
                <a:gd name="connsiteX339" fmla="*/ 99194 w 399500"/>
                <a:gd name="connsiteY339" fmla="*/ 399501 h 528230"/>
                <a:gd name="connsiteX340" fmla="*/ 96532 w 399500"/>
                <a:gd name="connsiteY340" fmla="*/ 396839 h 528230"/>
                <a:gd name="connsiteX341" fmla="*/ 93870 w 399500"/>
                <a:gd name="connsiteY341" fmla="*/ 396839 h 528230"/>
                <a:gd name="connsiteX342" fmla="*/ 91144 w 399500"/>
                <a:gd name="connsiteY342" fmla="*/ 396839 h 528230"/>
                <a:gd name="connsiteX343" fmla="*/ 88482 w 399500"/>
                <a:gd name="connsiteY343" fmla="*/ 396839 h 528230"/>
                <a:gd name="connsiteX344" fmla="*/ 85820 w 399500"/>
                <a:gd name="connsiteY344" fmla="*/ 396839 h 528230"/>
                <a:gd name="connsiteX345" fmla="*/ 83095 w 399500"/>
                <a:gd name="connsiteY345" fmla="*/ 394176 h 528230"/>
                <a:gd name="connsiteX346" fmla="*/ 80433 w 399500"/>
                <a:gd name="connsiteY346" fmla="*/ 391451 h 528230"/>
                <a:gd name="connsiteX347" fmla="*/ 77771 w 399500"/>
                <a:gd name="connsiteY347" fmla="*/ 391451 h 528230"/>
                <a:gd name="connsiteX348" fmla="*/ 75045 w 399500"/>
                <a:gd name="connsiteY348" fmla="*/ 391451 h 528230"/>
                <a:gd name="connsiteX349" fmla="*/ 72383 w 399500"/>
                <a:gd name="connsiteY349" fmla="*/ 391451 h 528230"/>
                <a:gd name="connsiteX350" fmla="*/ 72383 w 399500"/>
                <a:gd name="connsiteY350" fmla="*/ 388789 h 528230"/>
                <a:gd name="connsiteX351" fmla="*/ 69721 w 399500"/>
                <a:gd name="connsiteY351" fmla="*/ 388789 h 528230"/>
                <a:gd name="connsiteX352" fmla="*/ 69721 w 399500"/>
                <a:gd name="connsiteY352" fmla="*/ 386127 h 528230"/>
                <a:gd name="connsiteX353" fmla="*/ 72383 w 399500"/>
                <a:gd name="connsiteY353" fmla="*/ 383401 h 528230"/>
                <a:gd name="connsiteX354" fmla="*/ 72383 w 399500"/>
                <a:gd name="connsiteY354" fmla="*/ 380739 h 528230"/>
                <a:gd name="connsiteX355" fmla="*/ 75045 w 399500"/>
                <a:gd name="connsiteY355" fmla="*/ 378077 h 528230"/>
                <a:gd name="connsiteX356" fmla="*/ 77771 w 399500"/>
                <a:gd name="connsiteY356" fmla="*/ 367366 h 528230"/>
                <a:gd name="connsiteX357" fmla="*/ 77771 w 399500"/>
                <a:gd name="connsiteY357" fmla="*/ 364640 h 528230"/>
                <a:gd name="connsiteX358" fmla="*/ 77771 w 399500"/>
                <a:gd name="connsiteY358" fmla="*/ 361978 h 528230"/>
                <a:gd name="connsiteX359" fmla="*/ 77771 w 399500"/>
                <a:gd name="connsiteY359" fmla="*/ 359316 h 528230"/>
                <a:gd name="connsiteX360" fmla="*/ 80433 w 399500"/>
                <a:gd name="connsiteY360" fmla="*/ 356591 h 528230"/>
                <a:gd name="connsiteX361" fmla="*/ 80433 w 399500"/>
                <a:gd name="connsiteY361" fmla="*/ 353929 h 528230"/>
                <a:gd name="connsiteX362" fmla="*/ 80433 w 399500"/>
                <a:gd name="connsiteY362" fmla="*/ 351267 h 528230"/>
                <a:gd name="connsiteX363" fmla="*/ 80433 w 399500"/>
                <a:gd name="connsiteY363" fmla="*/ 348604 h 528230"/>
                <a:gd name="connsiteX364" fmla="*/ 77771 w 399500"/>
                <a:gd name="connsiteY364" fmla="*/ 348604 h 528230"/>
                <a:gd name="connsiteX365" fmla="*/ 75045 w 399500"/>
                <a:gd name="connsiteY365" fmla="*/ 345879 h 528230"/>
                <a:gd name="connsiteX366" fmla="*/ 75045 w 399500"/>
                <a:gd name="connsiteY366" fmla="*/ 343217 h 528230"/>
                <a:gd name="connsiteX367" fmla="*/ 72383 w 399500"/>
                <a:gd name="connsiteY367" fmla="*/ 343217 h 528230"/>
                <a:gd name="connsiteX368" fmla="*/ 72383 w 399500"/>
                <a:gd name="connsiteY368" fmla="*/ 340555 h 528230"/>
                <a:gd name="connsiteX369" fmla="*/ 69721 w 399500"/>
                <a:gd name="connsiteY369" fmla="*/ 337830 h 528230"/>
                <a:gd name="connsiteX370" fmla="*/ 67059 w 399500"/>
                <a:gd name="connsiteY370" fmla="*/ 337830 h 528230"/>
                <a:gd name="connsiteX371" fmla="*/ 67059 w 399500"/>
                <a:gd name="connsiteY371" fmla="*/ 335167 h 528230"/>
                <a:gd name="connsiteX372" fmla="*/ 64334 w 399500"/>
                <a:gd name="connsiteY372" fmla="*/ 332505 h 528230"/>
                <a:gd name="connsiteX373" fmla="*/ 64334 w 399500"/>
                <a:gd name="connsiteY373" fmla="*/ 329780 h 528230"/>
                <a:gd name="connsiteX374" fmla="*/ 61672 w 399500"/>
                <a:gd name="connsiteY374" fmla="*/ 327118 h 528230"/>
                <a:gd name="connsiteX375" fmla="*/ 59009 w 399500"/>
                <a:gd name="connsiteY375" fmla="*/ 324456 h 528230"/>
                <a:gd name="connsiteX376" fmla="*/ 53622 w 399500"/>
                <a:gd name="connsiteY376" fmla="*/ 321794 h 528230"/>
                <a:gd name="connsiteX377" fmla="*/ 50960 w 399500"/>
                <a:gd name="connsiteY377" fmla="*/ 319068 h 528230"/>
                <a:gd name="connsiteX378" fmla="*/ 48234 w 399500"/>
                <a:gd name="connsiteY378" fmla="*/ 316406 h 528230"/>
                <a:gd name="connsiteX379" fmla="*/ 48234 w 399500"/>
                <a:gd name="connsiteY379" fmla="*/ 313744 h 528230"/>
                <a:gd name="connsiteX380" fmla="*/ 45572 w 399500"/>
                <a:gd name="connsiteY380" fmla="*/ 313744 h 528230"/>
                <a:gd name="connsiteX381" fmla="*/ 42910 w 399500"/>
                <a:gd name="connsiteY381" fmla="*/ 311018 h 528230"/>
                <a:gd name="connsiteX382" fmla="*/ 40248 w 399500"/>
                <a:gd name="connsiteY382" fmla="*/ 308356 h 528230"/>
                <a:gd name="connsiteX383" fmla="*/ 34860 w 399500"/>
                <a:gd name="connsiteY383" fmla="*/ 305694 h 528230"/>
                <a:gd name="connsiteX384" fmla="*/ 32198 w 399500"/>
                <a:gd name="connsiteY384" fmla="*/ 302969 h 528230"/>
                <a:gd name="connsiteX385" fmla="*/ 29473 w 399500"/>
                <a:gd name="connsiteY385" fmla="*/ 300307 h 528230"/>
                <a:gd name="connsiteX386" fmla="*/ 26811 w 399500"/>
                <a:gd name="connsiteY386" fmla="*/ 300307 h 528230"/>
                <a:gd name="connsiteX387" fmla="*/ 24149 w 399500"/>
                <a:gd name="connsiteY387" fmla="*/ 294919 h 528230"/>
                <a:gd name="connsiteX388" fmla="*/ 21423 w 399500"/>
                <a:gd name="connsiteY388" fmla="*/ 292257 h 528230"/>
                <a:gd name="connsiteX389" fmla="*/ 21423 w 399500"/>
                <a:gd name="connsiteY389" fmla="*/ 289595 h 528230"/>
                <a:gd name="connsiteX390" fmla="*/ 24149 w 399500"/>
                <a:gd name="connsiteY390" fmla="*/ 289595 h 528230"/>
                <a:gd name="connsiteX391" fmla="*/ 24149 w 399500"/>
                <a:gd name="connsiteY391" fmla="*/ 286933 h 528230"/>
                <a:gd name="connsiteX392" fmla="*/ 26811 w 399500"/>
                <a:gd name="connsiteY392" fmla="*/ 284208 h 528230"/>
                <a:gd name="connsiteX393" fmla="*/ 29473 w 399500"/>
                <a:gd name="connsiteY393" fmla="*/ 284208 h 528230"/>
                <a:gd name="connsiteX394" fmla="*/ 32198 w 399500"/>
                <a:gd name="connsiteY394" fmla="*/ 281546 h 528230"/>
                <a:gd name="connsiteX395" fmla="*/ 34860 w 399500"/>
                <a:gd name="connsiteY395" fmla="*/ 278884 h 528230"/>
                <a:gd name="connsiteX396" fmla="*/ 34860 w 399500"/>
                <a:gd name="connsiteY396" fmla="*/ 276158 h 528230"/>
                <a:gd name="connsiteX397" fmla="*/ 34860 w 399500"/>
                <a:gd name="connsiteY397" fmla="*/ 273496 h 528230"/>
                <a:gd name="connsiteX398" fmla="*/ 37523 w 399500"/>
                <a:gd name="connsiteY398" fmla="*/ 270834 h 528230"/>
                <a:gd name="connsiteX399" fmla="*/ 37523 w 399500"/>
                <a:gd name="connsiteY399" fmla="*/ 268108 h 528230"/>
                <a:gd name="connsiteX400" fmla="*/ 37523 w 399500"/>
                <a:gd name="connsiteY400" fmla="*/ 265446 h 528230"/>
                <a:gd name="connsiteX401" fmla="*/ 40248 w 399500"/>
                <a:gd name="connsiteY401" fmla="*/ 262784 h 528230"/>
                <a:gd name="connsiteX402" fmla="*/ 42910 w 399500"/>
                <a:gd name="connsiteY402" fmla="*/ 260122 h 528230"/>
                <a:gd name="connsiteX403" fmla="*/ 45572 w 399500"/>
                <a:gd name="connsiteY403" fmla="*/ 257397 h 528230"/>
                <a:gd name="connsiteX404" fmla="*/ 48234 w 399500"/>
                <a:gd name="connsiteY404" fmla="*/ 254735 h 528230"/>
                <a:gd name="connsiteX405" fmla="*/ 48234 w 399500"/>
                <a:gd name="connsiteY405" fmla="*/ 249347 h 528230"/>
                <a:gd name="connsiteX406" fmla="*/ 48234 w 399500"/>
                <a:gd name="connsiteY406" fmla="*/ 246685 h 528230"/>
                <a:gd name="connsiteX407" fmla="*/ 50960 w 399500"/>
                <a:gd name="connsiteY407" fmla="*/ 246685 h 528230"/>
                <a:gd name="connsiteX408" fmla="*/ 50960 w 399500"/>
                <a:gd name="connsiteY408" fmla="*/ 244023 h 528230"/>
                <a:gd name="connsiteX409" fmla="*/ 53622 w 399500"/>
                <a:gd name="connsiteY409" fmla="*/ 238636 h 528230"/>
                <a:gd name="connsiteX410" fmla="*/ 53622 w 399500"/>
                <a:gd name="connsiteY410" fmla="*/ 235973 h 528230"/>
                <a:gd name="connsiteX411" fmla="*/ 56284 w 399500"/>
                <a:gd name="connsiteY411" fmla="*/ 233311 h 528230"/>
                <a:gd name="connsiteX412" fmla="*/ 59009 w 399500"/>
                <a:gd name="connsiteY412" fmla="*/ 230586 h 528230"/>
                <a:gd name="connsiteX413" fmla="*/ 61672 w 399500"/>
                <a:gd name="connsiteY413" fmla="*/ 227924 h 528230"/>
                <a:gd name="connsiteX414" fmla="*/ 61672 w 399500"/>
                <a:gd name="connsiteY414" fmla="*/ 225262 h 528230"/>
                <a:gd name="connsiteX415" fmla="*/ 67059 w 399500"/>
                <a:gd name="connsiteY415" fmla="*/ 222536 h 528230"/>
                <a:gd name="connsiteX416" fmla="*/ 69721 w 399500"/>
                <a:gd name="connsiteY416" fmla="*/ 219874 h 528230"/>
                <a:gd name="connsiteX417" fmla="*/ 72383 w 399500"/>
                <a:gd name="connsiteY417" fmla="*/ 217212 h 528230"/>
                <a:gd name="connsiteX418" fmla="*/ 75045 w 399500"/>
                <a:gd name="connsiteY418" fmla="*/ 217212 h 528230"/>
                <a:gd name="connsiteX419" fmla="*/ 77771 w 399500"/>
                <a:gd name="connsiteY419" fmla="*/ 214487 h 528230"/>
                <a:gd name="connsiteX420" fmla="*/ 77771 w 399500"/>
                <a:gd name="connsiteY420" fmla="*/ 211825 h 528230"/>
                <a:gd name="connsiteX421" fmla="*/ 80433 w 399500"/>
                <a:gd name="connsiteY421" fmla="*/ 211825 h 528230"/>
                <a:gd name="connsiteX422" fmla="*/ 83095 w 399500"/>
                <a:gd name="connsiteY422" fmla="*/ 209163 h 528230"/>
                <a:gd name="connsiteX423" fmla="*/ 85820 w 399500"/>
                <a:gd name="connsiteY423" fmla="*/ 209163 h 528230"/>
                <a:gd name="connsiteX424" fmla="*/ 88482 w 399500"/>
                <a:gd name="connsiteY424" fmla="*/ 209163 h 528230"/>
                <a:gd name="connsiteX425" fmla="*/ 91144 w 399500"/>
                <a:gd name="connsiteY425" fmla="*/ 206437 h 528230"/>
                <a:gd name="connsiteX426" fmla="*/ 93870 w 399500"/>
                <a:gd name="connsiteY426" fmla="*/ 206437 h 528230"/>
                <a:gd name="connsiteX427" fmla="*/ 96532 w 399500"/>
                <a:gd name="connsiteY427" fmla="*/ 206437 h 528230"/>
                <a:gd name="connsiteX428" fmla="*/ 101856 w 399500"/>
                <a:gd name="connsiteY428" fmla="*/ 206437 h 528230"/>
                <a:gd name="connsiteX429" fmla="*/ 104581 w 399500"/>
                <a:gd name="connsiteY429" fmla="*/ 203775 h 528230"/>
                <a:gd name="connsiteX430" fmla="*/ 104581 w 399500"/>
                <a:gd name="connsiteY430" fmla="*/ 201113 h 528230"/>
                <a:gd name="connsiteX431" fmla="*/ 107244 w 399500"/>
                <a:gd name="connsiteY431" fmla="*/ 201113 h 528230"/>
                <a:gd name="connsiteX432" fmla="*/ 109906 w 399500"/>
                <a:gd name="connsiteY432" fmla="*/ 198451 h 528230"/>
                <a:gd name="connsiteX433" fmla="*/ 104581 w 399500"/>
                <a:gd name="connsiteY433" fmla="*/ 198451 h 528230"/>
                <a:gd name="connsiteX434" fmla="*/ 101856 w 399500"/>
                <a:gd name="connsiteY434" fmla="*/ 198451 h 528230"/>
                <a:gd name="connsiteX435" fmla="*/ 99194 w 399500"/>
                <a:gd name="connsiteY435" fmla="*/ 198451 h 528230"/>
                <a:gd name="connsiteX436" fmla="*/ 96532 w 399500"/>
                <a:gd name="connsiteY436" fmla="*/ 195725 h 528230"/>
                <a:gd name="connsiteX437" fmla="*/ 93870 w 399500"/>
                <a:gd name="connsiteY437" fmla="*/ 195725 h 528230"/>
                <a:gd name="connsiteX438" fmla="*/ 88482 w 399500"/>
                <a:gd name="connsiteY438" fmla="*/ 195725 h 528230"/>
                <a:gd name="connsiteX439" fmla="*/ 85820 w 399500"/>
                <a:gd name="connsiteY439" fmla="*/ 198451 h 528230"/>
                <a:gd name="connsiteX440" fmla="*/ 83095 w 399500"/>
                <a:gd name="connsiteY440" fmla="*/ 198451 h 528230"/>
                <a:gd name="connsiteX441" fmla="*/ 80433 w 399500"/>
                <a:gd name="connsiteY441" fmla="*/ 198451 h 528230"/>
                <a:gd name="connsiteX442" fmla="*/ 77771 w 399500"/>
                <a:gd name="connsiteY442" fmla="*/ 198451 h 528230"/>
                <a:gd name="connsiteX443" fmla="*/ 75045 w 399500"/>
                <a:gd name="connsiteY443" fmla="*/ 198451 h 528230"/>
                <a:gd name="connsiteX444" fmla="*/ 72383 w 399500"/>
                <a:gd name="connsiteY444" fmla="*/ 201113 h 528230"/>
                <a:gd name="connsiteX445" fmla="*/ 67059 w 399500"/>
                <a:gd name="connsiteY445" fmla="*/ 201113 h 528230"/>
                <a:gd name="connsiteX446" fmla="*/ 64334 w 399500"/>
                <a:gd name="connsiteY446" fmla="*/ 203775 h 528230"/>
                <a:gd name="connsiteX447" fmla="*/ 61672 w 399500"/>
                <a:gd name="connsiteY447" fmla="*/ 203775 h 528230"/>
                <a:gd name="connsiteX448" fmla="*/ 56284 w 399500"/>
                <a:gd name="connsiteY448" fmla="*/ 206437 h 528230"/>
                <a:gd name="connsiteX449" fmla="*/ 53622 w 399500"/>
                <a:gd name="connsiteY449" fmla="*/ 209163 h 528230"/>
                <a:gd name="connsiteX450" fmla="*/ 48234 w 399500"/>
                <a:gd name="connsiteY450" fmla="*/ 211825 h 528230"/>
                <a:gd name="connsiteX451" fmla="*/ 42910 w 399500"/>
                <a:gd name="connsiteY451" fmla="*/ 214487 h 528230"/>
                <a:gd name="connsiteX452" fmla="*/ 40248 w 399500"/>
                <a:gd name="connsiteY452" fmla="*/ 217212 h 528230"/>
                <a:gd name="connsiteX453" fmla="*/ 37523 w 399500"/>
                <a:gd name="connsiteY453" fmla="*/ 217212 h 528230"/>
                <a:gd name="connsiteX454" fmla="*/ 34860 w 399500"/>
                <a:gd name="connsiteY454" fmla="*/ 217212 h 528230"/>
                <a:gd name="connsiteX455" fmla="*/ 32198 w 399500"/>
                <a:gd name="connsiteY455" fmla="*/ 219874 h 528230"/>
                <a:gd name="connsiteX456" fmla="*/ 32198 w 399500"/>
                <a:gd name="connsiteY456" fmla="*/ 217212 h 528230"/>
                <a:gd name="connsiteX457" fmla="*/ 29473 w 399500"/>
                <a:gd name="connsiteY457" fmla="*/ 219874 h 528230"/>
                <a:gd name="connsiteX458" fmla="*/ 26811 w 399500"/>
                <a:gd name="connsiteY458" fmla="*/ 219874 h 528230"/>
                <a:gd name="connsiteX459" fmla="*/ 24149 w 399500"/>
                <a:gd name="connsiteY459" fmla="*/ 219874 h 528230"/>
                <a:gd name="connsiteX460" fmla="*/ 21423 w 399500"/>
                <a:gd name="connsiteY460" fmla="*/ 217212 h 528230"/>
                <a:gd name="connsiteX461" fmla="*/ 18761 w 399500"/>
                <a:gd name="connsiteY461" fmla="*/ 217212 h 528230"/>
                <a:gd name="connsiteX462" fmla="*/ 16099 w 399500"/>
                <a:gd name="connsiteY462" fmla="*/ 219874 h 528230"/>
                <a:gd name="connsiteX463" fmla="*/ 13437 w 399500"/>
                <a:gd name="connsiteY463" fmla="*/ 219874 h 528230"/>
                <a:gd name="connsiteX464" fmla="*/ 10712 w 399500"/>
                <a:gd name="connsiteY464" fmla="*/ 222536 h 528230"/>
                <a:gd name="connsiteX465" fmla="*/ 8050 w 399500"/>
                <a:gd name="connsiteY465" fmla="*/ 222536 h 528230"/>
                <a:gd name="connsiteX466" fmla="*/ 5388 w 399500"/>
                <a:gd name="connsiteY466" fmla="*/ 222536 h 528230"/>
                <a:gd name="connsiteX467" fmla="*/ 0 w 399500"/>
                <a:gd name="connsiteY467" fmla="*/ 225262 h 528230"/>
                <a:gd name="connsiteX468" fmla="*/ 0 w 399500"/>
                <a:gd name="connsiteY468" fmla="*/ 225262 h 52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399500" h="528230">
                  <a:moveTo>
                    <a:pt x="0" y="225262"/>
                  </a:moveTo>
                  <a:lnTo>
                    <a:pt x="0" y="222536"/>
                  </a:lnTo>
                  <a:lnTo>
                    <a:pt x="0" y="219874"/>
                  </a:lnTo>
                  <a:lnTo>
                    <a:pt x="2662" y="214487"/>
                  </a:lnTo>
                  <a:lnTo>
                    <a:pt x="5388" y="211825"/>
                  </a:lnTo>
                  <a:lnTo>
                    <a:pt x="10712" y="206437"/>
                  </a:lnTo>
                  <a:lnTo>
                    <a:pt x="10712" y="203775"/>
                  </a:lnTo>
                  <a:lnTo>
                    <a:pt x="13437" y="201113"/>
                  </a:lnTo>
                  <a:lnTo>
                    <a:pt x="16099" y="195725"/>
                  </a:lnTo>
                  <a:lnTo>
                    <a:pt x="18761" y="190401"/>
                  </a:lnTo>
                  <a:lnTo>
                    <a:pt x="21423" y="187676"/>
                  </a:lnTo>
                  <a:lnTo>
                    <a:pt x="21423" y="182352"/>
                  </a:lnTo>
                  <a:lnTo>
                    <a:pt x="24149" y="179626"/>
                  </a:lnTo>
                  <a:lnTo>
                    <a:pt x="29473" y="168915"/>
                  </a:lnTo>
                  <a:lnTo>
                    <a:pt x="32198" y="163591"/>
                  </a:lnTo>
                  <a:lnTo>
                    <a:pt x="32198" y="160865"/>
                  </a:lnTo>
                  <a:lnTo>
                    <a:pt x="32198" y="158203"/>
                  </a:lnTo>
                  <a:lnTo>
                    <a:pt x="34860" y="155541"/>
                  </a:lnTo>
                  <a:lnTo>
                    <a:pt x="34860" y="152815"/>
                  </a:lnTo>
                  <a:lnTo>
                    <a:pt x="34860" y="150153"/>
                  </a:lnTo>
                  <a:lnTo>
                    <a:pt x="34860" y="147491"/>
                  </a:lnTo>
                  <a:lnTo>
                    <a:pt x="37523" y="144766"/>
                  </a:lnTo>
                  <a:lnTo>
                    <a:pt x="37523" y="142104"/>
                  </a:lnTo>
                  <a:lnTo>
                    <a:pt x="37523" y="139442"/>
                  </a:lnTo>
                  <a:lnTo>
                    <a:pt x="40248" y="136780"/>
                  </a:lnTo>
                  <a:lnTo>
                    <a:pt x="42910" y="134054"/>
                  </a:lnTo>
                  <a:lnTo>
                    <a:pt x="45572" y="131392"/>
                  </a:lnTo>
                  <a:lnTo>
                    <a:pt x="45572" y="128730"/>
                  </a:lnTo>
                  <a:lnTo>
                    <a:pt x="48234" y="126004"/>
                  </a:lnTo>
                  <a:lnTo>
                    <a:pt x="48234" y="123343"/>
                  </a:lnTo>
                  <a:lnTo>
                    <a:pt x="50960" y="123343"/>
                  </a:lnTo>
                  <a:lnTo>
                    <a:pt x="50960" y="120680"/>
                  </a:lnTo>
                  <a:lnTo>
                    <a:pt x="53622" y="117955"/>
                  </a:lnTo>
                  <a:lnTo>
                    <a:pt x="53622" y="115293"/>
                  </a:lnTo>
                  <a:lnTo>
                    <a:pt x="56284" y="115293"/>
                  </a:lnTo>
                  <a:lnTo>
                    <a:pt x="56284" y="112631"/>
                  </a:lnTo>
                  <a:lnTo>
                    <a:pt x="59009" y="112631"/>
                  </a:lnTo>
                  <a:lnTo>
                    <a:pt x="59009" y="109969"/>
                  </a:lnTo>
                  <a:lnTo>
                    <a:pt x="56284" y="107243"/>
                  </a:lnTo>
                  <a:lnTo>
                    <a:pt x="56284" y="104581"/>
                  </a:lnTo>
                  <a:lnTo>
                    <a:pt x="59009" y="101919"/>
                  </a:lnTo>
                  <a:lnTo>
                    <a:pt x="61672" y="99194"/>
                  </a:lnTo>
                  <a:lnTo>
                    <a:pt x="59009" y="99194"/>
                  </a:lnTo>
                  <a:lnTo>
                    <a:pt x="59009" y="96532"/>
                  </a:lnTo>
                  <a:lnTo>
                    <a:pt x="56284" y="96532"/>
                  </a:lnTo>
                  <a:lnTo>
                    <a:pt x="56284" y="93870"/>
                  </a:lnTo>
                  <a:lnTo>
                    <a:pt x="56284" y="91144"/>
                  </a:lnTo>
                  <a:lnTo>
                    <a:pt x="59009" y="88482"/>
                  </a:lnTo>
                  <a:lnTo>
                    <a:pt x="61672" y="85820"/>
                  </a:lnTo>
                  <a:lnTo>
                    <a:pt x="61672" y="83158"/>
                  </a:lnTo>
                  <a:lnTo>
                    <a:pt x="64334" y="80433"/>
                  </a:lnTo>
                  <a:lnTo>
                    <a:pt x="64334" y="77770"/>
                  </a:lnTo>
                  <a:lnTo>
                    <a:pt x="67059" y="72383"/>
                  </a:lnTo>
                  <a:lnTo>
                    <a:pt x="69721" y="69721"/>
                  </a:lnTo>
                  <a:lnTo>
                    <a:pt x="72383" y="67059"/>
                  </a:lnTo>
                  <a:lnTo>
                    <a:pt x="75045" y="64333"/>
                  </a:lnTo>
                  <a:lnTo>
                    <a:pt x="77771" y="61671"/>
                  </a:lnTo>
                  <a:lnTo>
                    <a:pt x="77771" y="59009"/>
                  </a:lnTo>
                  <a:lnTo>
                    <a:pt x="80433" y="56284"/>
                  </a:lnTo>
                  <a:lnTo>
                    <a:pt x="83095" y="53622"/>
                  </a:lnTo>
                  <a:lnTo>
                    <a:pt x="85820" y="53622"/>
                  </a:lnTo>
                  <a:lnTo>
                    <a:pt x="93870" y="53622"/>
                  </a:lnTo>
                  <a:lnTo>
                    <a:pt x="99194" y="53622"/>
                  </a:lnTo>
                  <a:lnTo>
                    <a:pt x="104581" y="53622"/>
                  </a:lnTo>
                  <a:lnTo>
                    <a:pt x="109906" y="53622"/>
                  </a:lnTo>
                  <a:lnTo>
                    <a:pt x="115293" y="50959"/>
                  </a:lnTo>
                  <a:lnTo>
                    <a:pt x="128730" y="50959"/>
                  </a:lnTo>
                  <a:lnTo>
                    <a:pt x="158203" y="48298"/>
                  </a:lnTo>
                  <a:lnTo>
                    <a:pt x="160865" y="48298"/>
                  </a:lnTo>
                  <a:lnTo>
                    <a:pt x="163527" y="50959"/>
                  </a:lnTo>
                  <a:lnTo>
                    <a:pt x="166253" y="50959"/>
                  </a:lnTo>
                  <a:lnTo>
                    <a:pt x="168915" y="50959"/>
                  </a:lnTo>
                  <a:lnTo>
                    <a:pt x="171577" y="50959"/>
                  </a:lnTo>
                  <a:lnTo>
                    <a:pt x="174302" y="50959"/>
                  </a:lnTo>
                  <a:lnTo>
                    <a:pt x="176965" y="48298"/>
                  </a:lnTo>
                  <a:lnTo>
                    <a:pt x="179627" y="48298"/>
                  </a:lnTo>
                  <a:lnTo>
                    <a:pt x="185014" y="48298"/>
                  </a:lnTo>
                  <a:lnTo>
                    <a:pt x="187676" y="45572"/>
                  </a:lnTo>
                  <a:lnTo>
                    <a:pt x="190338" y="45572"/>
                  </a:lnTo>
                  <a:lnTo>
                    <a:pt x="193064" y="45572"/>
                  </a:lnTo>
                  <a:lnTo>
                    <a:pt x="195726" y="42910"/>
                  </a:lnTo>
                  <a:lnTo>
                    <a:pt x="198388" y="40248"/>
                  </a:lnTo>
                  <a:lnTo>
                    <a:pt x="201113" y="40248"/>
                  </a:lnTo>
                  <a:lnTo>
                    <a:pt x="206437" y="37522"/>
                  </a:lnTo>
                  <a:lnTo>
                    <a:pt x="206437" y="34860"/>
                  </a:lnTo>
                  <a:lnTo>
                    <a:pt x="211825" y="34860"/>
                  </a:lnTo>
                  <a:lnTo>
                    <a:pt x="217149" y="32198"/>
                  </a:lnTo>
                  <a:lnTo>
                    <a:pt x="222537" y="29473"/>
                  </a:lnTo>
                  <a:lnTo>
                    <a:pt x="225199" y="26811"/>
                  </a:lnTo>
                  <a:lnTo>
                    <a:pt x="230586" y="24149"/>
                  </a:lnTo>
                  <a:lnTo>
                    <a:pt x="233248" y="24149"/>
                  </a:lnTo>
                  <a:lnTo>
                    <a:pt x="238636" y="21487"/>
                  </a:lnTo>
                  <a:lnTo>
                    <a:pt x="244023" y="18761"/>
                  </a:lnTo>
                  <a:lnTo>
                    <a:pt x="249347" y="13437"/>
                  </a:lnTo>
                  <a:lnTo>
                    <a:pt x="252009" y="13437"/>
                  </a:lnTo>
                  <a:lnTo>
                    <a:pt x="254735" y="10712"/>
                  </a:lnTo>
                  <a:lnTo>
                    <a:pt x="257397" y="10712"/>
                  </a:lnTo>
                  <a:lnTo>
                    <a:pt x="257397" y="8050"/>
                  </a:lnTo>
                  <a:lnTo>
                    <a:pt x="260059" y="5387"/>
                  </a:lnTo>
                  <a:lnTo>
                    <a:pt x="265446" y="2662"/>
                  </a:lnTo>
                  <a:lnTo>
                    <a:pt x="270834" y="0"/>
                  </a:lnTo>
                  <a:lnTo>
                    <a:pt x="284208" y="2662"/>
                  </a:lnTo>
                  <a:lnTo>
                    <a:pt x="286870" y="5387"/>
                  </a:lnTo>
                  <a:lnTo>
                    <a:pt x="289595" y="5387"/>
                  </a:lnTo>
                  <a:lnTo>
                    <a:pt x="289595" y="8050"/>
                  </a:lnTo>
                  <a:lnTo>
                    <a:pt x="292258" y="10712"/>
                  </a:lnTo>
                  <a:lnTo>
                    <a:pt x="292258" y="13437"/>
                  </a:lnTo>
                  <a:lnTo>
                    <a:pt x="292258" y="16099"/>
                  </a:lnTo>
                  <a:lnTo>
                    <a:pt x="294920" y="18761"/>
                  </a:lnTo>
                  <a:lnTo>
                    <a:pt x="294920" y="21487"/>
                  </a:lnTo>
                  <a:lnTo>
                    <a:pt x="297645" y="24149"/>
                  </a:lnTo>
                  <a:lnTo>
                    <a:pt x="300307" y="24149"/>
                  </a:lnTo>
                  <a:lnTo>
                    <a:pt x="300307" y="26811"/>
                  </a:lnTo>
                  <a:lnTo>
                    <a:pt x="300307" y="29473"/>
                  </a:lnTo>
                  <a:lnTo>
                    <a:pt x="302969" y="32198"/>
                  </a:lnTo>
                  <a:lnTo>
                    <a:pt x="305631" y="34860"/>
                  </a:lnTo>
                  <a:lnTo>
                    <a:pt x="308357" y="37522"/>
                  </a:lnTo>
                  <a:lnTo>
                    <a:pt x="308357" y="40248"/>
                  </a:lnTo>
                  <a:lnTo>
                    <a:pt x="308357" y="42910"/>
                  </a:lnTo>
                  <a:lnTo>
                    <a:pt x="311019" y="45572"/>
                  </a:lnTo>
                  <a:lnTo>
                    <a:pt x="311019" y="50959"/>
                  </a:lnTo>
                  <a:lnTo>
                    <a:pt x="311019" y="53622"/>
                  </a:lnTo>
                  <a:lnTo>
                    <a:pt x="311019" y="56284"/>
                  </a:lnTo>
                  <a:lnTo>
                    <a:pt x="311019" y="59009"/>
                  </a:lnTo>
                  <a:lnTo>
                    <a:pt x="313681" y="59009"/>
                  </a:lnTo>
                  <a:lnTo>
                    <a:pt x="316406" y="61671"/>
                  </a:lnTo>
                  <a:lnTo>
                    <a:pt x="319068" y="64333"/>
                  </a:lnTo>
                  <a:lnTo>
                    <a:pt x="321730" y="67059"/>
                  </a:lnTo>
                  <a:lnTo>
                    <a:pt x="324456" y="72383"/>
                  </a:lnTo>
                  <a:lnTo>
                    <a:pt x="327118" y="75108"/>
                  </a:lnTo>
                  <a:lnTo>
                    <a:pt x="329780" y="77770"/>
                  </a:lnTo>
                  <a:lnTo>
                    <a:pt x="329780" y="80433"/>
                  </a:lnTo>
                  <a:lnTo>
                    <a:pt x="332442" y="83158"/>
                  </a:lnTo>
                  <a:lnTo>
                    <a:pt x="332442" y="85820"/>
                  </a:lnTo>
                  <a:lnTo>
                    <a:pt x="335167" y="85820"/>
                  </a:lnTo>
                  <a:lnTo>
                    <a:pt x="337829" y="85820"/>
                  </a:lnTo>
                  <a:lnTo>
                    <a:pt x="337829" y="83158"/>
                  </a:lnTo>
                  <a:lnTo>
                    <a:pt x="340492" y="85820"/>
                  </a:lnTo>
                  <a:lnTo>
                    <a:pt x="337829" y="88482"/>
                  </a:lnTo>
                  <a:lnTo>
                    <a:pt x="335167" y="91144"/>
                  </a:lnTo>
                  <a:lnTo>
                    <a:pt x="335167" y="93870"/>
                  </a:lnTo>
                  <a:lnTo>
                    <a:pt x="337829" y="96532"/>
                  </a:lnTo>
                  <a:lnTo>
                    <a:pt x="340492" y="99194"/>
                  </a:lnTo>
                  <a:lnTo>
                    <a:pt x="340492" y="101919"/>
                  </a:lnTo>
                  <a:lnTo>
                    <a:pt x="337829" y="104581"/>
                  </a:lnTo>
                  <a:lnTo>
                    <a:pt x="335167" y="104581"/>
                  </a:lnTo>
                  <a:lnTo>
                    <a:pt x="335167" y="107243"/>
                  </a:lnTo>
                  <a:lnTo>
                    <a:pt x="332442" y="107243"/>
                  </a:lnTo>
                  <a:lnTo>
                    <a:pt x="332442" y="109969"/>
                  </a:lnTo>
                  <a:lnTo>
                    <a:pt x="332442" y="112631"/>
                  </a:lnTo>
                  <a:lnTo>
                    <a:pt x="329780" y="115293"/>
                  </a:lnTo>
                  <a:lnTo>
                    <a:pt x="329780" y="117955"/>
                  </a:lnTo>
                  <a:lnTo>
                    <a:pt x="327118" y="117955"/>
                  </a:lnTo>
                  <a:lnTo>
                    <a:pt x="324456" y="120680"/>
                  </a:lnTo>
                  <a:lnTo>
                    <a:pt x="321730" y="120680"/>
                  </a:lnTo>
                  <a:lnTo>
                    <a:pt x="321730" y="123343"/>
                  </a:lnTo>
                  <a:lnTo>
                    <a:pt x="321730" y="126004"/>
                  </a:lnTo>
                  <a:lnTo>
                    <a:pt x="321730" y="128730"/>
                  </a:lnTo>
                  <a:lnTo>
                    <a:pt x="319068" y="128730"/>
                  </a:lnTo>
                  <a:lnTo>
                    <a:pt x="319068" y="131392"/>
                  </a:lnTo>
                  <a:lnTo>
                    <a:pt x="319068" y="134054"/>
                  </a:lnTo>
                  <a:lnTo>
                    <a:pt x="319068" y="136780"/>
                  </a:lnTo>
                  <a:lnTo>
                    <a:pt x="316406" y="136780"/>
                  </a:lnTo>
                  <a:lnTo>
                    <a:pt x="316406" y="139442"/>
                  </a:lnTo>
                  <a:lnTo>
                    <a:pt x="313681" y="139442"/>
                  </a:lnTo>
                  <a:lnTo>
                    <a:pt x="311019" y="139442"/>
                  </a:lnTo>
                  <a:lnTo>
                    <a:pt x="308357" y="139442"/>
                  </a:lnTo>
                  <a:lnTo>
                    <a:pt x="305631" y="139442"/>
                  </a:lnTo>
                  <a:lnTo>
                    <a:pt x="302969" y="139442"/>
                  </a:lnTo>
                  <a:lnTo>
                    <a:pt x="297645" y="139442"/>
                  </a:lnTo>
                  <a:lnTo>
                    <a:pt x="294920" y="139442"/>
                  </a:lnTo>
                  <a:lnTo>
                    <a:pt x="292258" y="142104"/>
                  </a:lnTo>
                  <a:lnTo>
                    <a:pt x="289595" y="142104"/>
                  </a:lnTo>
                  <a:lnTo>
                    <a:pt x="289595" y="144766"/>
                  </a:lnTo>
                  <a:lnTo>
                    <a:pt x="292258" y="144766"/>
                  </a:lnTo>
                  <a:lnTo>
                    <a:pt x="292258" y="147491"/>
                  </a:lnTo>
                  <a:lnTo>
                    <a:pt x="294920" y="150153"/>
                  </a:lnTo>
                  <a:lnTo>
                    <a:pt x="297645" y="152815"/>
                  </a:lnTo>
                  <a:lnTo>
                    <a:pt x="300307" y="155541"/>
                  </a:lnTo>
                  <a:lnTo>
                    <a:pt x="302969" y="160865"/>
                  </a:lnTo>
                  <a:lnTo>
                    <a:pt x="302969" y="163591"/>
                  </a:lnTo>
                  <a:lnTo>
                    <a:pt x="302969" y="166253"/>
                  </a:lnTo>
                  <a:lnTo>
                    <a:pt x="302969" y="168915"/>
                  </a:lnTo>
                  <a:lnTo>
                    <a:pt x="302969" y="171640"/>
                  </a:lnTo>
                  <a:lnTo>
                    <a:pt x="302969" y="174302"/>
                  </a:lnTo>
                  <a:lnTo>
                    <a:pt x="302969" y="176964"/>
                  </a:lnTo>
                  <a:lnTo>
                    <a:pt x="305631" y="176964"/>
                  </a:lnTo>
                  <a:lnTo>
                    <a:pt x="305631" y="179626"/>
                  </a:lnTo>
                  <a:lnTo>
                    <a:pt x="308357" y="179626"/>
                  </a:lnTo>
                  <a:lnTo>
                    <a:pt x="308357" y="182352"/>
                  </a:lnTo>
                  <a:lnTo>
                    <a:pt x="311019" y="185014"/>
                  </a:lnTo>
                  <a:lnTo>
                    <a:pt x="311019" y="187676"/>
                  </a:lnTo>
                  <a:lnTo>
                    <a:pt x="313681" y="187676"/>
                  </a:lnTo>
                  <a:lnTo>
                    <a:pt x="316406" y="187676"/>
                  </a:lnTo>
                  <a:lnTo>
                    <a:pt x="319068" y="190401"/>
                  </a:lnTo>
                  <a:lnTo>
                    <a:pt x="321730" y="190401"/>
                  </a:lnTo>
                  <a:lnTo>
                    <a:pt x="324456" y="193063"/>
                  </a:lnTo>
                  <a:lnTo>
                    <a:pt x="327118" y="193063"/>
                  </a:lnTo>
                  <a:lnTo>
                    <a:pt x="329780" y="195725"/>
                  </a:lnTo>
                  <a:lnTo>
                    <a:pt x="329780" y="198451"/>
                  </a:lnTo>
                  <a:lnTo>
                    <a:pt x="332442" y="201113"/>
                  </a:lnTo>
                  <a:lnTo>
                    <a:pt x="335167" y="203775"/>
                  </a:lnTo>
                  <a:lnTo>
                    <a:pt x="337829" y="206437"/>
                  </a:lnTo>
                  <a:lnTo>
                    <a:pt x="343217" y="209163"/>
                  </a:lnTo>
                  <a:lnTo>
                    <a:pt x="345879" y="211825"/>
                  </a:lnTo>
                  <a:lnTo>
                    <a:pt x="351267" y="214487"/>
                  </a:lnTo>
                  <a:lnTo>
                    <a:pt x="353929" y="217212"/>
                  </a:lnTo>
                  <a:lnTo>
                    <a:pt x="356591" y="219874"/>
                  </a:lnTo>
                  <a:lnTo>
                    <a:pt x="359316" y="225262"/>
                  </a:lnTo>
                  <a:lnTo>
                    <a:pt x="361978" y="227924"/>
                  </a:lnTo>
                  <a:lnTo>
                    <a:pt x="364640" y="230586"/>
                  </a:lnTo>
                  <a:lnTo>
                    <a:pt x="370028" y="235973"/>
                  </a:lnTo>
                  <a:lnTo>
                    <a:pt x="378078" y="244023"/>
                  </a:lnTo>
                  <a:lnTo>
                    <a:pt x="380739" y="246685"/>
                  </a:lnTo>
                  <a:lnTo>
                    <a:pt x="383401" y="249347"/>
                  </a:lnTo>
                  <a:lnTo>
                    <a:pt x="388789" y="252073"/>
                  </a:lnTo>
                  <a:lnTo>
                    <a:pt x="388789" y="254735"/>
                  </a:lnTo>
                  <a:lnTo>
                    <a:pt x="391451" y="254735"/>
                  </a:lnTo>
                  <a:lnTo>
                    <a:pt x="391451" y="257397"/>
                  </a:lnTo>
                  <a:lnTo>
                    <a:pt x="394113" y="257397"/>
                  </a:lnTo>
                  <a:lnTo>
                    <a:pt x="391451" y="260122"/>
                  </a:lnTo>
                  <a:lnTo>
                    <a:pt x="388789" y="262784"/>
                  </a:lnTo>
                  <a:lnTo>
                    <a:pt x="388789" y="265446"/>
                  </a:lnTo>
                  <a:lnTo>
                    <a:pt x="388789" y="268108"/>
                  </a:lnTo>
                  <a:lnTo>
                    <a:pt x="386127" y="270834"/>
                  </a:lnTo>
                  <a:lnTo>
                    <a:pt x="383401" y="270834"/>
                  </a:lnTo>
                  <a:lnTo>
                    <a:pt x="380739" y="270834"/>
                  </a:lnTo>
                  <a:lnTo>
                    <a:pt x="378078" y="273496"/>
                  </a:lnTo>
                  <a:lnTo>
                    <a:pt x="375352" y="276158"/>
                  </a:lnTo>
                  <a:lnTo>
                    <a:pt x="375352" y="281546"/>
                  </a:lnTo>
                  <a:lnTo>
                    <a:pt x="372690" y="286933"/>
                  </a:lnTo>
                  <a:lnTo>
                    <a:pt x="372690" y="294919"/>
                  </a:lnTo>
                  <a:lnTo>
                    <a:pt x="372690" y="297645"/>
                  </a:lnTo>
                  <a:lnTo>
                    <a:pt x="372690" y="300307"/>
                  </a:lnTo>
                  <a:lnTo>
                    <a:pt x="372690" y="305694"/>
                  </a:lnTo>
                  <a:lnTo>
                    <a:pt x="372690" y="308356"/>
                  </a:lnTo>
                  <a:lnTo>
                    <a:pt x="372690" y="316406"/>
                  </a:lnTo>
                  <a:lnTo>
                    <a:pt x="372690" y="319068"/>
                  </a:lnTo>
                  <a:lnTo>
                    <a:pt x="375352" y="324456"/>
                  </a:lnTo>
                  <a:lnTo>
                    <a:pt x="378078" y="329780"/>
                  </a:lnTo>
                  <a:lnTo>
                    <a:pt x="378078" y="335167"/>
                  </a:lnTo>
                  <a:lnTo>
                    <a:pt x="383401" y="340555"/>
                  </a:lnTo>
                  <a:lnTo>
                    <a:pt x="383401" y="345879"/>
                  </a:lnTo>
                  <a:lnTo>
                    <a:pt x="386127" y="353929"/>
                  </a:lnTo>
                  <a:lnTo>
                    <a:pt x="391451" y="364640"/>
                  </a:lnTo>
                  <a:lnTo>
                    <a:pt x="391451" y="370028"/>
                  </a:lnTo>
                  <a:lnTo>
                    <a:pt x="394113" y="375415"/>
                  </a:lnTo>
                  <a:lnTo>
                    <a:pt x="394113" y="378077"/>
                  </a:lnTo>
                  <a:lnTo>
                    <a:pt x="396839" y="380739"/>
                  </a:lnTo>
                  <a:lnTo>
                    <a:pt x="399501" y="386127"/>
                  </a:lnTo>
                  <a:lnTo>
                    <a:pt x="399501" y="391451"/>
                  </a:lnTo>
                  <a:lnTo>
                    <a:pt x="399501" y="394176"/>
                  </a:lnTo>
                  <a:lnTo>
                    <a:pt x="399501" y="399501"/>
                  </a:lnTo>
                  <a:lnTo>
                    <a:pt x="399501" y="404888"/>
                  </a:lnTo>
                  <a:lnTo>
                    <a:pt x="396839" y="410276"/>
                  </a:lnTo>
                  <a:lnTo>
                    <a:pt x="391451" y="412938"/>
                  </a:lnTo>
                  <a:lnTo>
                    <a:pt x="386127" y="418262"/>
                  </a:lnTo>
                  <a:lnTo>
                    <a:pt x="378078" y="420987"/>
                  </a:lnTo>
                  <a:lnTo>
                    <a:pt x="375352" y="426311"/>
                  </a:lnTo>
                  <a:lnTo>
                    <a:pt x="370028" y="429037"/>
                  </a:lnTo>
                  <a:lnTo>
                    <a:pt x="370028" y="439749"/>
                  </a:lnTo>
                  <a:lnTo>
                    <a:pt x="367302" y="445073"/>
                  </a:lnTo>
                  <a:lnTo>
                    <a:pt x="367302" y="450460"/>
                  </a:lnTo>
                  <a:lnTo>
                    <a:pt x="364640" y="453122"/>
                  </a:lnTo>
                  <a:lnTo>
                    <a:pt x="361978" y="458510"/>
                  </a:lnTo>
                  <a:lnTo>
                    <a:pt x="361978" y="461172"/>
                  </a:lnTo>
                  <a:lnTo>
                    <a:pt x="359316" y="463897"/>
                  </a:lnTo>
                  <a:lnTo>
                    <a:pt x="353929" y="469222"/>
                  </a:lnTo>
                  <a:lnTo>
                    <a:pt x="351267" y="471884"/>
                  </a:lnTo>
                  <a:lnTo>
                    <a:pt x="345879" y="474609"/>
                  </a:lnTo>
                  <a:lnTo>
                    <a:pt x="340492" y="479933"/>
                  </a:lnTo>
                  <a:lnTo>
                    <a:pt x="335167" y="482659"/>
                  </a:lnTo>
                  <a:lnTo>
                    <a:pt x="329780" y="485321"/>
                  </a:lnTo>
                  <a:lnTo>
                    <a:pt x="327118" y="485321"/>
                  </a:lnTo>
                  <a:lnTo>
                    <a:pt x="321730" y="487983"/>
                  </a:lnTo>
                  <a:lnTo>
                    <a:pt x="316406" y="490708"/>
                  </a:lnTo>
                  <a:lnTo>
                    <a:pt x="311019" y="493370"/>
                  </a:lnTo>
                  <a:lnTo>
                    <a:pt x="302969" y="496032"/>
                  </a:lnTo>
                  <a:lnTo>
                    <a:pt x="300307" y="498758"/>
                  </a:lnTo>
                  <a:lnTo>
                    <a:pt x="294920" y="501420"/>
                  </a:lnTo>
                  <a:lnTo>
                    <a:pt x="286870" y="504082"/>
                  </a:lnTo>
                  <a:lnTo>
                    <a:pt x="281546" y="506744"/>
                  </a:lnTo>
                  <a:lnTo>
                    <a:pt x="276158" y="509469"/>
                  </a:lnTo>
                  <a:lnTo>
                    <a:pt x="270834" y="512132"/>
                  </a:lnTo>
                  <a:lnTo>
                    <a:pt x="268108" y="514794"/>
                  </a:lnTo>
                  <a:lnTo>
                    <a:pt x="265446" y="517519"/>
                  </a:lnTo>
                  <a:lnTo>
                    <a:pt x="260059" y="517519"/>
                  </a:lnTo>
                  <a:lnTo>
                    <a:pt x="260059" y="520181"/>
                  </a:lnTo>
                  <a:lnTo>
                    <a:pt x="257397" y="520181"/>
                  </a:lnTo>
                  <a:lnTo>
                    <a:pt x="252009" y="520181"/>
                  </a:lnTo>
                  <a:lnTo>
                    <a:pt x="244023" y="522843"/>
                  </a:lnTo>
                  <a:lnTo>
                    <a:pt x="235974" y="522843"/>
                  </a:lnTo>
                  <a:lnTo>
                    <a:pt x="230586" y="525569"/>
                  </a:lnTo>
                  <a:lnTo>
                    <a:pt x="206437" y="528231"/>
                  </a:lnTo>
                  <a:lnTo>
                    <a:pt x="198388" y="528231"/>
                  </a:lnTo>
                  <a:lnTo>
                    <a:pt x="190338" y="528231"/>
                  </a:lnTo>
                  <a:lnTo>
                    <a:pt x="185014" y="528231"/>
                  </a:lnTo>
                  <a:lnTo>
                    <a:pt x="179627" y="528231"/>
                  </a:lnTo>
                  <a:lnTo>
                    <a:pt x="171577" y="525569"/>
                  </a:lnTo>
                  <a:lnTo>
                    <a:pt x="163527" y="525569"/>
                  </a:lnTo>
                  <a:lnTo>
                    <a:pt x="152816" y="520181"/>
                  </a:lnTo>
                  <a:lnTo>
                    <a:pt x="144766" y="517519"/>
                  </a:lnTo>
                  <a:lnTo>
                    <a:pt x="139442" y="514794"/>
                  </a:lnTo>
                  <a:lnTo>
                    <a:pt x="131392" y="512132"/>
                  </a:lnTo>
                  <a:lnTo>
                    <a:pt x="123343" y="506744"/>
                  </a:lnTo>
                  <a:lnTo>
                    <a:pt x="115293" y="501420"/>
                  </a:lnTo>
                  <a:lnTo>
                    <a:pt x="112631" y="498758"/>
                  </a:lnTo>
                  <a:lnTo>
                    <a:pt x="107244" y="493370"/>
                  </a:lnTo>
                  <a:lnTo>
                    <a:pt x="104581" y="487983"/>
                  </a:lnTo>
                  <a:lnTo>
                    <a:pt x="99194" y="485321"/>
                  </a:lnTo>
                  <a:lnTo>
                    <a:pt x="99194" y="482659"/>
                  </a:lnTo>
                  <a:lnTo>
                    <a:pt x="96532" y="479933"/>
                  </a:lnTo>
                  <a:lnTo>
                    <a:pt x="93870" y="474609"/>
                  </a:lnTo>
                  <a:lnTo>
                    <a:pt x="91144" y="471884"/>
                  </a:lnTo>
                  <a:lnTo>
                    <a:pt x="85820" y="466560"/>
                  </a:lnTo>
                  <a:lnTo>
                    <a:pt x="83095" y="463897"/>
                  </a:lnTo>
                  <a:lnTo>
                    <a:pt x="83095" y="461172"/>
                  </a:lnTo>
                  <a:lnTo>
                    <a:pt x="80433" y="458510"/>
                  </a:lnTo>
                  <a:lnTo>
                    <a:pt x="83095" y="455848"/>
                  </a:lnTo>
                  <a:lnTo>
                    <a:pt x="83095" y="453122"/>
                  </a:lnTo>
                  <a:lnTo>
                    <a:pt x="85820" y="453122"/>
                  </a:lnTo>
                  <a:lnTo>
                    <a:pt x="85820" y="450460"/>
                  </a:lnTo>
                  <a:lnTo>
                    <a:pt x="85820" y="445073"/>
                  </a:lnTo>
                  <a:lnTo>
                    <a:pt x="88482" y="442411"/>
                  </a:lnTo>
                  <a:lnTo>
                    <a:pt x="91144" y="439749"/>
                  </a:lnTo>
                  <a:lnTo>
                    <a:pt x="91144" y="437087"/>
                  </a:lnTo>
                  <a:lnTo>
                    <a:pt x="93870" y="437087"/>
                  </a:lnTo>
                  <a:lnTo>
                    <a:pt x="96532" y="434361"/>
                  </a:lnTo>
                  <a:lnTo>
                    <a:pt x="96532" y="431699"/>
                  </a:lnTo>
                  <a:lnTo>
                    <a:pt x="96532" y="429037"/>
                  </a:lnTo>
                  <a:lnTo>
                    <a:pt x="96532" y="426311"/>
                  </a:lnTo>
                  <a:lnTo>
                    <a:pt x="99194" y="423649"/>
                  </a:lnTo>
                  <a:lnTo>
                    <a:pt x="99194" y="420987"/>
                  </a:lnTo>
                  <a:lnTo>
                    <a:pt x="99194" y="415600"/>
                  </a:lnTo>
                  <a:lnTo>
                    <a:pt x="99194" y="412938"/>
                  </a:lnTo>
                  <a:lnTo>
                    <a:pt x="99194" y="410276"/>
                  </a:lnTo>
                  <a:lnTo>
                    <a:pt x="99194" y="407550"/>
                  </a:lnTo>
                  <a:lnTo>
                    <a:pt x="99194" y="404888"/>
                  </a:lnTo>
                  <a:lnTo>
                    <a:pt x="99194" y="402226"/>
                  </a:lnTo>
                  <a:lnTo>
                    <a:pt x="99194" y="399501"/>
                  </a:lnTo>
                  <a:lnTo>
                    <a:pt x="96532" y="396839"/>
                  </a:lnTo>
                  <a:lnTo>
                    <a:pt x="93870" y="396839"/>
                  </a:lnTo>
                  <a:lnTo>
                    <a:pt x="91144" y="396839"/>
                  </a:lnTo>
                  <a:lnTo>
                    <a:pt x="88482" y="396839"/>
                  </a:lnTo>
                  <a:lnTo>
                    <a:pt x="85820" y="396839"/>
                  </a:lnTo>
                  <a:lnTo>
                    <a:pt x="83095" y="394176"/>
                  </a:lnTo>
                  <a:lnTo>
                    <a:pt x="80433" y="391451"/>
                  </a:lnTo>
                  <a:lnTo>
                    <a:pt x="77771" y="391451"/>
                  </a:lnTo>
                  <a:lnTo>
                    <a:pt x="75045" y="391451"/>
                  </a:lnTo>
                  <a:lnTo>
                    <a:pt x="72383" y="391451"/>
                  </a:lnTo>
                  <a:lnTo>
                    <a:pt x="72383" y="388789"/>
                  </a:lnTo>
                  <a:lnTo>
                    <a:pt x="69721" y="388789"/>
                  </a:lnTo>
                  <a:lnTo>
                    <a:pt x="69721" y="386127"/>
                  </a:lnTo>
                  <a:lnTo>
                    <a:pt x="72383" y="383401"/>
                  </a:lnTo>
                  <a:lnTo>
                    <a:pt x="72383" y="380739"/>
                  </a:lnTo>
                  <a:lnTo>
                    <a:pt x="75045" y="378077"/>
                  </a:lnTo>
                  <a:lnTo>
                    <a:pt x="77771" y="367366"/>
                  </a:lnTo>
                  <a:lnTo>
                    <a:pt x="77771" y="364640"/>
                  </a:lnTo>
                  <a:lnTo>
                    <a:pt x="77771" y="361978"/>
                  </a:lnTo>
                  <a:lnTo>
                    <a:pt x="77771" y="359316"/>
                  </a:lnTo>
                  <a:lnTo>
                    <a:pt x="80433" y="356591"/>
                  </a:lnTo>
                  <a:lnTo>
                    <a:pt x="80433" y="353929"/>
                  </a:lnTo>
                  <a:lnTo>
                    <a:pt x="80433" y="351267"/>
                  </a:lnTo>
                  <a:lnTo>
                    <a:pt x="80433" y="348604"/>
                  </a:lnTo>
                  <a:lnTo>
                    <a:pt x="77771" y="348604"/>
                  </a:lnTo>
                  <a:lnTo>
                    <a:pt x="75045" y="345879"/>
                  </a:lnTo>
                  <a:lnTo>
                    <a:pt x="75045" y="343217"/>
                  </a:lnTo>
                  <a:lnTo>
                    <a:pt x="72383" y="343217"/>
                  </a:lnTo>
                  <a:lnTo>
                    <a:pt x="72383" y="340555"/>
                  </a:lnTo>
                  <a:lnTo>
                    <a:pt x="69721" y="337830"/>
                  </a:lnTo>
                  <a:lnTo>
                    <a:pt x="67059" y="337830"/>
                  </a:lnTo>
                  <a:lnTo>
                    <a:pt x="67059" y="335167"/>
                  </a:lnTo>
                  <a:lnTo>
                    <a:pt x="64334" y="332505"/>
                  </a:lnTo>
                  <a:lnTo>
                    <a:pt x="64334" y="329780"/>
                  </a:lnTo>
                  <a:lnTo>
                    <a:pt x="61672" y="327118"/>
                  </a:lnTo>
                  <a:lnTo>
                    <a:pt x="59009" y="324456"/>
                  </a:lnTo>
                  <a:lnTo>
                    <a:pt x="53622" y="321794"/>
                  </a:lnTo>
                  <a:lnTo>
                    <a:pt x="50960" y="319068"/>
                  </a:lnTo>
                  <a:lnTo>
                    <a:pt x="48234" y="316406"/>
                  </a:lnTo>
                  <a:lnTo>
                    <a:pt x="48234" y="313744"/>
                  </a:lnTo>
                  <a:lnTo>
                    <a:pt x="45572" y="313744"/>
                  </a:lnTo>
                  <a:lnTo>
                    <a:pt x="42910" y="311018"/>
                  </a:lnTo>
                  <a:lnTo>
                    <a:pt x="40248" y="308356"/>
                  </a:lnTo>
                  <a:lnTo>
                    <a:pt x="34860" y="305694"/>
                  </a:lnTo>
                  <a:lnTo>
                    <a:pt x="32198" y="302969"/>
                  </a:lnTo>
                  <a:lnTo>
                    <a:pt x="29473" y="300307"/>
                  </a:lnTo>
                  <a:lnTo>
                    <a:pt x="26811" y="300307"/>
                  </a:lnTo>
                  <a:lnTo>
                    <a:pt x="24149" y="294919"/>
                  </a:lnTo>
                  <a:lnTo>
                    <a:pt x="21423" y="292257"/>
                  </a:lnTo>
                  <a:lnTo>
                    <a:pt x="21423" y="289595"/>
                  </a:lnTo>
                  <a:lnTo>
                    <a:pt x="24149" y="289595"/>
                  </a:lnTo>
                  <a:lnTo>
                    <a:pt x="24149" y="286933"/>
                  </a:lnTo>
                  <a:lnTo>
                    <a:pt x="26811" y="284208"/>
                  </a:lnTo>
                  <a:lnTo>
                    <a:pt x="29473" y="284208"/>
                  </a:lnTo>
                  <a:lnTo>
                    <a:pt x="32198" y="281546"/>
                  </a:lnTo>
                  <a:lnTo>
                    <a:pt x="34860" y="278884"/>
                  </a:lnTo>
                  <a:lnTo>
                    <a:pt x="34860" y="276158"/>
                  </a:lnTo>
                  <a:lnTo>
                    <a:pt x="34860" y="273496"/>
                  </a:lnTo>
                  <a:lnTo>
                    <a:pt x="37523" y="270834"/>
                  </a:lnTo>
                  <a:lnTo>
                    <a:pt x="37523" y="268108"/>
                  </a:lnTo>
                  <a:lnTo>
                    <a:pt x="37523" y="265446"/>
                  </a:lnTo>
                  <a:lnTo>
                    <a:pt x="40248" y="262784"/>
                  </a:lnTo>
                  <a:lnTo>
                    <a:pt x="42910" y="260122"/>
                  </a:lnTo>
                  <a:lnTo>
                    <a:pt x="45572" y="257397"/>
                  </a:lnTo>
                  <a:lnTo>
                    <a:pt x="48234" y="254735"/>
                  </a:lnTo>
                  <a:lnTo>
                    <a:pt x="48234" y="249347"/>
                  </a:lnTo>
                  <a:lnTo>
                    <a:pt x="48234" y="246685"/>
                  </a:lnTo>
                  <a:lnTo>
                    <a:pt x="50960" y="246685"/>
                  </a:lnTo>
                  <a:lnTo>
                    <a:pt x="50960" y="244023"/>
                  </a:lnTo>
                  <a:lnTo>
                    <a:pt x="53622" y="238636"/>
                  </a:lnTo>
                  <a:lnTo>
                    <a:pt x="53622" y="235973"/>
                  </a:lnTo>
                  <a:lnTo>
                    <a:pt x="56284" y="233311"/>
                  </a:lnTo>
                  <a:lnTo>
                    <a:pt x="59009" y="230586"/>
                  </a:lnTo>
                  <a:lnTo>
                    <a:pt x="61672" y="227924"/>
                  </a:lnTo>
                  <a:lnTo>
                    <a:pt x="61672" y="225262"/>
                  </a:lnTo>
                  <a:lnTo>
                    <a:pt x="67059" y="222536"/>
                  </a:lnTo>
                  <a:lnTo>
                    <a:pt x="69721" y="219874"/>
                  </a:lnTo>
                  <a:lnTo>
                    <a:pt x="72383" y="217212"/>
                  </a:lnTo>
                  <a:lnTo>
                    <a:pt x="75045" y="217212"/>
                  </a:lnTo>
                  <a:lnTo>
                    <a:pt x="77771" y="214487"/>
                  </a:lnTo>
                  <a:lnTo>
                    <a:pt x="77771" y="211825"/>
                  </a:lnTo>
                  <a:lnTo>
                    <a:pt x="80433" y="211825"/>
                  </a:lnTo>
                  <a:lnTo>
                    <a:pt x="83095" y="209163"/>
                  </a:lnTo>
                  <a:lnTo>
                    <a:pt x="85820" y="209163"/>
                  </a:lnTo>
                  <a:lnTo>
                    <a:pt x="88482" y="209163"/>
                  </a:lnTo>
                  <a:lnTo>
                    <a:pt x="91144" y="206437"/>
                  </a:lnTo>
                  <a:lnTo>
                    <a:pt x="93870" y="206437"/>
                  </a:lnTo>
                  <a:lnTo>
                    <a:pt x="96532" y="206437"/>
                  </a:lnTo>
                  <a:lnTo>
                    <a:pt x="101856" y="206437"/>
                  </a:lnTo>
                  <a:lnTo>
                    <a:pt x="104581" y="203775"/>
                  </a:lnTo>
                  <a:lnTo>
                    <a:pt x="104581" y="201113"/>
                  </a:lnTo>
                  <a:lnTo>
                    <a:pt x="107244" y="201113"/>
                  </a:lnTo>
                  <a:lnTo>
                    <a:pt x="109906" y="198451"/>
                  </a:lnTo>
                  <a:lnTo>
                    <a:pt x="104581" y="198451"/>
                  </a:lnTo>
                  <a:lnTo>
                    <a:pt x="101856" y="198451"/>
                  </a:lnTo>
                  <a:lnTo>
                    <a:pt x="99194" y="198451"/>
                  </a:lnTo>
                  <a:lnTo>
                    <a:pt x="96532" y="195725"/>
                  </a:lnTo>
                  <a:lnTo>
                    <a:pt x="93870" y="195725"/>
                  </a:lnTo>
                  <a:lnTo>
                    <a:pt x="88482" y="195725"/>
                  </a:lnTo>
                  <a:lnTo>
                    <a:pt x="85820" y="198451"/>
                  </a:lnTo>
                  <a:lnTo>
                    <a:pt x="83095" y="198451"/>
                  </a:lnTo>
                  <a:lnTo>
                    <a:pt x="80433" y="198451"/>
                  </a:lnTo>
                  <a:lnTo>
                    <a:pt x="77771" y="198451"/>
                  </a:lnTo>
                  <a:lnTo>
                    <a:pt x="75045" y="198451"/>
                  </a:lnTo>
                  <a:lnTo>
                    <a:pt x="72383" y="201113"/>
                  </a:lnTo>
                  <a:lnTo>
                    <a:pt x="67059" y="201113"/>
                  </a:lnTo>
                  <a:lnTo>
                    <a:pt x="64334" y="203775"/>
                  </a:lnTo>
                  <a:lnTo>
                    <a:pt x="61672" y="203775"/>
                  </a:lnTo>
                  <a:lnTo>
                    <a:pt x="56284" y="206437"/>
                  </a:lnTo>
                  <a:lnTo>
                    <a:pt x="53622" y="209163"/>
                  </a:lnTo>
                  <a:lnTo>
                    <a:pt x="48234" y="211825"/>
                  </a:lnTo>
                  <a:lnTo>
                    <a:pt x="42910" y="214487"/>
                  </a:lnTo>
                  <a:lnTo>
                    <a:pt x="40248" y="217212"/>
                  </a:lnTo>
                  <a:lnTo>
                    <a:pt x="37523" y="217212"/>
                  </a:lnTo>
                  <a:lnTo>
                    <a:pt x="34860" y="217212"/>
                  </a:lnTo>
                  <a:lnTo>
                    <a:pt x="32198" y="219874"/>
                  </a:lnTo>
                  <a:lnTo>
                    <a:pt x="32198" y="217212"/>
                  </a:lnTo>
                  <a:lnTo>
                    <a:pt x="29473" y="219874"/>
                  </a:lnTo>
                  <a:lnTo>
                    <a:pt x="26811" y="219874"/>
                  </a:lnTo>
                  <a:lnTo>
                    <a:pt x="24149" y="219874"/>
                  </a:lnTo>
                  <a:lnTo>
                    <a:pt x="21423" y="217212"/>
                  </a:lnTo>
                  <a:lnTo>
                    <a:pt x="18761" y="217212"/>
                  </a:lnTo>
                  <a:lnTo>
                    <a:pt x="16099" y="219874"/>
                  </a:lnTo>
                  <a:lnTo>
                    <a:pt x="13437" y="219874"/>
                  </a:lnTo>
                  <a:lnTo>
                    <a:pt x="10712" y="222536"/>
                  </a:lnTo>
                  <a:lnTo>
                    <a:pt x="8050" y="222536"/>
                  </a:lnTo>
                  <a:lnTo>
                    <a:pt x="5388" y="222536"/>
                  </a:lnTo>
                  <a:lnTo>
                    <a:pt x="0" y="225262"/>
                  </a:lnTo>
                  <a:lnTo>
                    <a:pt x="0" y="2252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59" name="Freeform: Shape 258">
              <a:extLst>
                <a:ext uri="{FF2B5EF4-FFF2-40B4-BE49-F238E27FC236}">
                  <a16:creationId xmlns:a16="http://schemas.microsoft.com/office/drawing/2014/main" id="{9070B205-2028-C35C-3D32-B042384378D5}"/>
                </a:ext>
              </a:extLst>
            </p:cNvPr>
            <p:cNvSpPr/>
            <p:nvPr/>
          </p:nvSpPr>
          <p:spPr>
            <a:xfrm>
              <a:off x="4974698" y="3503284"/>
              <a:ext cx="302968" cy="423649"/>
            </a:xfrm>
            <a:custGeom>
              <a:avLst/>
              <a:gdLst>
                <a:gd name="connsiteX0" fmla="*/ 198388 w 302968"/>
                <a:gd name="connsiteY0" fmla="*/ 423650 h 423649"/>
                <a:gd name="connsiteX1" fmla="*/ 193000 w 302968"/>
                <a:gd name="connsiteY1" fmla="*/ 423650 h 423649"/>
                <a:gd name="connsiteX2" fmla="*/ 187676 w 302968"/>
                <a:gd name="connsiteY2" fmla="*/ 423650 h 423649"/>
                <a:gd name="connsiteX3" fmla="*/ 184950 w 302968"/>
                <a:gd name="connsiteY3" fmla="*/ 423650 h 423649"/>
                <a:gd name="connsiteX4" fmla="*/ 182288 w 302968"/>
                <a:gd name="connsiteY4" fmla="*/ 423650 h 423649"/>
                <a:gd name="connsiteX5" fmla="*/ 179626 w 302968"/>
                <a:gd name="connsiteY5" fmla="*/ 423650 h 423649"/>
                <a:gd name="connsiteX6" fmla="*/ 174239 w 302968"/>
                <a:gd name="connsiteY6" fmla="*/ 423650 h 423649"/>
                <a:gd name="connsiteX7" fmla="*/ 171576 w 302968"/>
                <a:gd name="connsiteY7" fmla="*/ 423650 h 423649"/>
                <a:gd name="connsiteX8" fmla="*/ 168914 w 302968"/>
                <a:gd name="connsiteY8" fmla="*/ 423650 h 423649"/>
                <a:gd name="connsiteX9" fmla="*/ 166189 w 302968"/>
                <a:gd name="connsiteY9" fmla="*/ 423650 h 423649"/>
                <a:gd name="connsiteX10" fmla="*/ 163527 w 302968"/>
                <a:gd name="connsiteY10" fmla="*/ 420988 h 423649"/>
                <a:gd name="connsiteX11" fmla="*/ 160865 w 302968"/>
                <a:gd name="connsiteY11" fmla="*/ 418262 h 423649"/>
                <a:gd name="connsiteX12" fmla="*/ 160865 w 302968"/>
                <a:gd name="connsiteY12" fmla="*/ 415600 h 423649"/>
                <a:gd name="connsiteX13" fmla="*/ 158139 w 302968"/>
                <a:gd name="connsiteY13" fmla="*/ 412938 h 423649"/>
                <a:gd name="connsiteX14" fmla="*/ 158139 w 302968"/>
                <a:gd name="connsiteY14" fmla="*/ 410276 h 423649"/>
                <a:gd name="connsiteX15" fmla="*/ 155477 w 302968"/>
                <a:gd name="connsiteY15" fmla="*/ 410276 h 423649"/>
                <a:gd name="connsiteX16" fmla="*/ 155477 w 302968"/>
                <a:gd name="connsiteY16" fmla="*/ 407551 h 423649"/>
                <a:gd name="connsiteX17" fmla="*/ 152815 w 302968"/>
                <a:gd name="connsiteY17" fmla="*/ 404888 h 423649"/>
                <a:gd name="connsiteX18" fmla="*/ 150153 w 302968"/>
                <a:gd name="connsiteY18" fmla="*/ 402226 h 423649"/>
                <a:gd name="connsiteX19" fmla="*/ 147428 w 302968"/>
                <a:gd name="connsiteY19" fmla="*/ 399501 h 423649"/>
                <a:gd name="connsiteX20" fmla="*/ 144766 w 302968"/>
                <a:gd name="connsiteY20" fmla="*/ 396839 h 423649"/>
                <a:gd name="connsiteX21" fmla="*/ 142104 w 302968"/>
                <a:gd name="connsiteY21" fmla="*/ 394177 h 423649"/>
                <a:gd name="connsiteX22" fmla="*/ 139378 w 302968"/>
                <a:gd name="connsiteY22" fmla="*/ 394177 h 423649"/>
                <a:gd name="connsiteX23" fmla="*/ 136716 w 302968"/>
                <a:gd name="connsiteY23" fmla="*/ 391451 h 423649"/>
                <a:gd name="connsiteX24" fmla="*/ 134054 w 302968"/>
                <a:gd name="connsiteY24" fmla="*/ 391451 h 423649"/>
                <a:gd name="connsiteX25" fmla="*/ 131329 w 302968"/>
                <a:gd name="connsiteY25" fmla="*/ 388789 h 423649"/>
                <a:gd name="connsiteX26" fmla="*/ 128667 w 302968"/>
                <a:gd name="connsiteY26" fmla="*/ 388789 h 423649"/>
                <a:gd name="connsiteX27" fmla="*/ 126004 w 302968"/>
                <a:gd name="connsiteY27" fmla="*/ 386127 h 423649"/>
                <a:gd name="connsiteX28" fmla="*/ 123279 w 302968"/>
                <a:gd name="connsiteY28" fmla="*/ 386127 h 423649"/>
                <a:gd name="connsiteX29" fmla="*/ 120617 w 302968"/>
                <a:gd name="connsiteY29" fmla="*/ 383465 h 423649"/>
                <a:gd name="connsiteX30" fmla="*/ 120617 w 302968"/>
                <a:gd name="connsiteY30" fmla="*/ 380739 h 423649"/>
                <a:gd name="connsiteX31" fmla="*/ 117955 w 302968"/>
                <a:gd name="connsiteY31" fmla="*/ 372690 h 423649"/>
                <a:gd name="connsiteX32" fmla="*/ 115293 w 302968"/>
                <a:gd name="connsiteY32" fmla="*/ 367366 h 423649"/>
                <a:gd name="connsiteX33" fmla="*/ 115293 w 302968"/>
                <a:gd name="connsiteY33" fmla="*/ 364640 h 423649"/>
                <a:gd name="connsiteX34" fmla="*/ 112567 w 302968"/>
                <a:gd name="connsiteY34" fmla="*/ 359316 h 423649"/>
                <a:gd name="connsiteX35" fmla="*/ 109905 w 302968"/>
                <a:gd name="connsiteY35" fmla="*/ 353929 h 423649"/>
                <a:gd name="connsiteX36" fmla="*/ 104518 w 302968"/>
                <a:gd name="connsiteY36" fmla="*/ 343217 h 423649"/>
                <a:gd name="connsiteX37" fmla="*/ 104518 w 302968"/>
                <a:gd name="connsiteY37" fmla="*/ 340555 h 423649"/>
                <a:gd name="connsiteX38" fmla="*/ 101856 w 302968"/>
                <a:gd name="connsiteY38" fmla="*/ 337830 h 423649"/>
                <a:gd name="connsiteX39" fmla="*/ 101856 w 302968"/>
                <a:gd name="connsiteY39" fmla="*/ 335167 h 423649"/>
                <a:gd name="connsiteX40" fmla="*/ 99194 w 302968"/>
                <a:gd name="connsiteY40" fmla="*/ 329780 h 423649"/>
                <a:gd name="connsiteX41" fmla="*/ 99194 w 302968"/>
                <a:gd name="connsiteY41" fmla="*/ 324456 h 423649"/>
                <a:gd name="connsiteX42" fmla="*/ 96468 w 302968"/>
                <a:gd name="connsiteY42" fmla="*/ 321794 h 423649"/>
                <a:gd name="connsiteX43" fmla="*/ 96468 w 302968"/>
                <a:gd name="connsiteY43" fmla="*/ 316406 h 423649"/>
                <a:gd name="connsiteX44" fmla="*/ 93806 w 302968"/>
                <a:gd name="connsiteY44" fmla="*/ 313744 h 423649"/>
                <a:gd name="connsiteX45" fmla="*/ 93806 w 302968"/>
                <a:gd name="connsiteY45" fmla="*/ 311019 h 423649"/>
                <a:gd name="connsiteX46" fmla="*/ 93806 w 302968"/>
                <a:gd name="connsiteY46" fmla="*/ 305695 h 423649"/>
                <a:gd name="connsiteX47" fmla="*/ 91144 w 302968"/>
                <a:gd name="connsiteY47" fmla="*/ 300307 h 423649"/>
                <a:gd name="connsiteX48" fmla="*/ 91144 w 302968"/>
                <a:gd name="connsiteY48" fmla="*/ 297645 h 423649"/>
                <a:gd name="connsiteX49" fmla="*/ 91144 w 302968"/>
                <a:gd name="connsiteY49" fmla="*/ 294983 h 423649"/>
                <a:gd name="connsiteX50" fmla="*/ 88482 w 302968"/>
                <a:gd name="connsiteY50" fmla="*/ 289595 h 423649"/>
                <a:gd name="connsiteX51" fmla="*/ 88482 w 302968"/>
                <a:gd name="connsiteY51" fmla="*/ 286933 h 423649"/>
                <a:gd name="connsiteX52" fmla="*/ 85756 w 302968"/>
                <a:gd name="connsiteY52" fmla="*/ 281546 h 423649"/>
                <a:gd name="connsiteX53" fmla="*/ 85756 w 302968"/>
                <a:gd name="connsiteY53" fmla="*/ 278884 h 423649"/>
                <a:gd name="connsiteX54" fmla="*/ 85756 w 302968"/>
                <a:gd name="connsiteY54" fmla="*/ 276158 h 423649"/>
                <a:gd name="connsiteX55" fmla="*/ 85756 w 302968"/>
                <a:gd name="connsiteY55" fmla="*/ 273496 h 423649"/>
                <a:gd name="connsiteX56" fmla="*/ 77707 w 302968"/>
                <a:gd name="connsiteY56" fmla="*/ 268109 h 423649"/>
                <a:gd name="connsiteX57" fmla="*/ 72383 w 302968"/>
                <a:gd name="connsiteY57" fmla="*/ 260123 h 423649"/>
                <a:gd name="connsiteX58" fmla="*/ 61671 w 302968"/>
                <a:gd name="connsiteY58" fmla="*/ 252073 h 423649"/>
                <a:gd name="connsiteX59" fmla="*/ 53621 w 302968"/>
                <a:gd name="connsiteY59" fmla="*/ 241298 h 423649"/>
                <a:gd name="connsiteX60" fmla="*/ 53621 w 302968"/>
                <a:gd name="connsiteY60" fmla="*/ 238636 h 423649"/>
                <a:gd name="connsiteX61" fmla="*/ 53621 w 302968"/>
                <a:gd name="connsiteY61" fmla="*/ 235974 h 423649"/>
                <a:gd name="connsiteX62" fmla="*/ 56283 w 302968"/>
                <a:gd name="connsiteY62" fmla="*/ 233312 h 423649"/>
                <a:gd name="connsiteX63" fmla="*/ 56283 w 302968"/>
                <a:gd name="connsiteY63" fmla="*/ 230586 h 423649"/>
                <a:gd name="connsiteX64" fmla="*/ 58946 w 302968"/>
                <a:gd name="connsiteY64" fmla="*/ 225262 h 423649"/>
                <a:gd name="connsiteX65" fmla="*/ 58946 w 302968"/>
                <a:gd name="connsiteY65" fmla="*/ 222537 h 423649"/>
                <a:gd name="connsiteX66" fmla="*/ 61671 w 302968"/>
                <a:gd name="connsiteY66" fmla="*/ 206501 h 423649"/>
                <a:gd name="connsiteX67" fmla="*/ 64333 w 302968"/>
                <a:gd name="connsiteY67" fmla="*/ 206501 h 423649"/>
                <a:gd name="connsiteX68" fmla="*/ 64333 w 302968"/>
                <a:gd name="connsiteY68" fmla="*/ 203775 h 423649"/>
                <a:gd name="connsiteX69" fmla="*/ 66995 w 302968"/>
                <a:gd name="connsiteY69" fmla="*/ 203775 h 423649"/>
                <a:gd name="connsiteX70" fmla="*/ 66995 w 302968"/>
                <a:gd name="connsiteY70" fmla="*/ 201113 h 423649"/>
                <a:gd name="connsiteX71" fmla="*/ 64333 w 302968"/>
                <a:gd name="connsiteY71" fmla="*/ 198451 h 423649"/>
                <a:gd name="connsiteX72" fmla="*/ 61671 w 302968"/>
                <a:gd name="connsiteY72" fmla="*/ 195726 h 423649"/>
                <a:gd name="connsiteX73" fmla="*/ 58946 w 302968"/>
                <a:gd name="connsiteY73" fmla="*/ 195726 h 423649"/>
                <a:gd name="connsiteX74" fmla="*/ 56283 w 302968"/>
                <a:gd name="connsiteY74" fmla="*/ 195726 h 423649"/>
                <a:gd name="connsiteX75" fmla="*/ 53621 w 302968"/>
                <a:gd name="connsiteY75" fmla="*/ 193064 h 423649"/>
                <a:gd name="connsiteX76" fmla="*/ 50896 w 302968"/>
                <a:gd name="connsiteY76" fmla="*/ 190402 h 423649"/>
                <a:gd name="connsiteX77" fmla="*/ 48234 w 302968"/>
                <a:gd name="connsiteY77" fmla="*/ 190402 h 423649"/>
                <a:gd name="connsiteX78" fmla="*/ 45572 w 302968"/>
                <a:gd name="connsiteY78" fmla="*/ 190402 h 423649"/>
                <a:gd name="connsiteX79" fmla="*/ 42846 w 302968"/>
                <a:gd name="connsiteY79" fmla="*/ 190402 h 423649"/>
                <a:gd name="connsiteX80" fmla="*/ 42846 w 302968"/>
                <a:gd name="connsiteY80" fmla="*/ 187676 h 423649"/>
                <a:gd name="connsiteX81" fmla="*/ 40184 w 302968"/>
                <a:gd name="connsiteY81" fmla="*/ 187676 h 423649"/>
                <a:gd name="connsiteX82" fmla="*/ 40184 w 302968"/>
                <a:gd name="connsiteY82" fmla="*/ 185014 h 423649"/>
                <a:gd name="connsiteX83" fmla="*/ 37522 w 302968"/>
                <a:gd name="connsiteY83" fmla="*/ 182352 h 423649"/>
                <a:gd name="connsiteX84" fmla="*/ 37522 w 302968"/>
                <a:gd name="connsiteY84" fmla="*/ 179627 h 423649"/>
                <a:gd name="connsiteX85" fmla="*/ 37522 w 302968"/>
                <a:gd name="connsiteY85" fmla="*/ 176965 h 423649"/>
                <a:gd name="connsiteX86" fmla="*/ 37522 w 302968"/>
                <a:gd name="connsiteY86" fmla="*/ 174302 h 423649"/>
                <a:gd name="connsiteX87" fmla="*/ 40184 w 302968"/>
                <a:gd name="connsiteY87" fmla="*/ 174302 h 423649"/>
                <a:gd name="connsiteX88" fmla="*/ 40184 w 302968"/>
                <a:gd name="connsiteY88" fmla="*/ 171640 h 423649"/>
                <a:gd name="connsiteX89" fmla="*/ 40184 w 302968"/>
                <a:gd name="connsiteY89" fmla="*/ 168915 h 423649"/>
                <a:gd name="connsiteX90" fmla="*/ 40184 w 302968"/>
                <a:gd name="connsiteY90" fmla="*/ 166253 h 423649"/>
                <a:gd name="connsiteX91" fmla="*/ 42846 w 302968"/>
                <a:gd name="connsiteY91" fmla="*/ 168915 h 423649"/>
                <a:gd name="connsiteX92" fmla="*/ 45572 w 302968"/>
                <a:gd name="connsiteY92" fmla="*/ 166253 h 423649"/>
                <a:gd name="connsiteX93" fmla="*/ 48234 w 302968"/>
                <a:gd name="connsiteY93" fmla="*/ 166253 h 423649"/>
                <a:gd name="connsiteX94" fmla="*/ 45572 w 302968"/>
                <a:gd name="connsiteY94" fmla="*/ 163591 h 423649"/>
                <a:gd name="connsiteX95" fmla="*/ 45572 w 302968"/>
                <a:gd name="connsiteY95" fmla="*/ 160865 h 423649"/>
                <a:gd name="connsiteX96" fmla="*/ 45572 w 302968"/>
                <a:gd name="connsiteY96" fmla="*/ 158203 h 423649"/>
                <a:gd name="connsiteX97" fmla="*/ 45572 w 302968"/>
                <a:gd name="connsiteY97" fmla="*/ 155541 h 423649"/>
                <a:gd name="connsiteX98" fmla="*/ 45572 w 302968"/>
                <a:gd name="connsiteY98" fmla="*/ 152816 h 423649"/>
                <a:gd name="connsiteX99" fmla="*/ 42846 w 302968"/>
                <a:gd name="connsiteY99" fmla="*/ 150153 h 423649"/>
                <a:gd name="connsiteX100" fmla="*/ 42846 w 302968"/>
                <a:gd name="connsiteY100" fmla="*/ 144830 h 423649"/>
                <a:gd name="connsiteX101" fmla="*/ 40184 w 302968"/>
                <a:gd name="connsiteY101" fmla="*/ 142104 h 423649"/>
                <a:gd name="connsiteX102" fmla="*/ 40184 w 302968"/>
                <a:gd name="connsiteY102" fmla="*/ 139442 h 423649"/>
                <a:gd name="connsiteX103" fmla="*/ 37522 w 302968"/>
                <a:gd name="connsiteY103" fmla="*/ 134054 h 423649"/>
                <a:gd name="connsiteX104" fmla="*/ 37522 w 302968"/>
                <a:gd name="connsiteY104" fmla="*/ 131392 h 423649"/>
                <a:gd name="connsiteX105" fmla="*/ 34860 w 302968"/>
                <a:gd name="connsiteY105" fmla="*/ 128730 h 423649"/>
                <a:gd name="connsiteX106" fmla="*/ 34860 w 302968"/>
                <a:gd name="connsiteY106" fmla="*/ 126005 h 423649"/>
                <a:gd name="connsiteX107" fmla="*/ 32135 w 302968"/>
                <a:gd name="connsiteY107" fmla="*/ 123343 h 423649"/>
                <a:gd name="connsiteX108" fmla="*/ 32135 w 302968"/>
                <a:gd name="connsiteY108" fmla="*/ 120681 h 423649"/>
                <a:gd name="connsiteX109" fmla="*/ 32135 w 302968"/>
                <a:gd name="connsiteY109" fmla="*/ 117955 h 423649"/>
                <a:gd name="connsiteX110" fmla="*/ 29473 w 302968"/>
                <a:gd name="connsiteY110" fmla="*/ 115293 h 423649"/>
                <a:gd name="connsiteX111" fmla="*/ 29473 w 302968"/>
                <a:gd name="connsiteY111" fmla="*/ 112631 h 423649"/>
                <a:gd name="connsiteX112" fmla="*/ 26811 w 302968"/>
                <a:gd name="connsiteY112" fmla="*/ 109969 h 423649"/>
                <a:gd name="connsiteX113" fmla="*/ 24085 w 302968"/>
                <a:gd name="connsiteY113" fmla="*/ 107244 h 423649"/>
                <a:gd name="connsiteX114" fmla="*/ 21423 w 302968"/>
                <a:gd name="connsiteY114" fmla="*/ 104581 h 423649"/>
                <a:gd name="connsiteX115" fmla="*/ 18761 w 302968"/>
                <a:gd name="connsiteY115" fmla="*/ 104581 h 423649"/>
                <a:gd name="connsiteX116" fmla="*/ 16036 w 302968"/>
                <a:gd name="connsiteY116" fmla="*/ 101919 h 423649"/>
                <a:gd name="connsiteX117" fmla="*/ 10712 w 302968"/>
                <a:gd name="connsiteY117" fmla="*/ 101919 h 423649"/>
                <a:gd name="connsiteX118" fmla="*/ 7986 w 302968"/>
                <a:gd name="connsiteY118" fmla="*/ 99194 h 423649"/>
                <a:gd name="connsiteX119" fmla="*/ 5324 w 302968"/>
                <a:gd name="connsiteY119" fmla="*/ 96532 h 423649"/>
                <a:gd name="connsiteX120" fmla="*/ 5324 w 302968"/>
                <a:gd name="connsiteY120" fmla="*/ 93870 h 423649"/>
                <a:gd name="connsiteX121" fmla="*/ 7986 w 302968"/>
                <a:gd name="connsiteY121" fmla="*/ 93870 h 423649"/>
                <a:gd name="connsiteX122" fmla="*/ 7986 w 302968"/>
                <a:gd name="connsiteY122" fmla="*/ 91144 h 423649"/>
                <a:gd name="connsiteX123" fmla="*/ 7986 w 302968"/>
                <a:gd name="connsiteY123" fmla="*/ 88482 h 423649"/>
                <a:gd name="connsiteX124" fmla="*/ 7986 w 302968"/>
                <a:gd name="connsiteY124" fmla="*/ 83158 h 423649"/>
                <a:gd name="connsiteX125" fmla="*/ 7986 w 302968"/>
                <a:gd name="connsiteY125" fmla="*/ 80433 h 423649"/>
                <a:gd name="connsiteX126" fmla="*/ 7986 w 302968"/>
                <a:gd name="connsiteY126" fmla="*/ 77771 h 423649"/>
                <a:gd name="connsiteX127" fmla="*/ 7986 w 302968"/>
                <a:gd name="connsiteY127" fmla="*/ 75109 h 423649"/>
                <a:gd name="connsiteX128" fmla="*/ 5324 w 302968"/>
                <a:gd name="connsiteY128" fmla="*/ 72383 h 423649"/>
                <a:gd name="connsiteX129" fmla="*/ 5324 w 302968"/>
                <a:gd name="connsiteY129" fmla="*/ 69721 h 423649"/>
                <a:gd name="connsiteX130" fmla="*/ 5324 w 302968"/>
                <a:gd name="connsiteY130" fmla="*/ 67059 h 423649"/>
                <a:gd name="connsiteX131" fmla="*/ 2662 w 302968"/>
                <a:gd name="connsiteY131" fmla="*/ 64334 h 423649"/>
                <a:gd name="connsiteX132" fmla="*/ 0 w 302968"/>
                <a:gd name="connsiteY132" fmla="*/ 61672 h 423649"/>
                <a:gd name="connsiteX133" fmla="*/ 0 w 302968"/>
                <a:gd name="connsiteY133" fmla="*/ 59010 h 423649"/>
                <a:gd name="connsiteX134" fmla="*/ 2662 w 302968"/>
                <a:gd name="connsiteY134" fmla="*/ 56347 h 423649"/>
                <a:gd name="connsiteX135" fmla="*/ 2662 w 302968"/>
                <a:gd name="connsiteY135" fmla="*/ 53622 h 423649"/>
                <a:gd name="connsiteX136" fmla="*/ 5324 w 302968"/>
                <a:gd name="connsiteY136" fmla="*/ 50960 h 423649"/>
                <a:gd name="connsiteX137" fmla="*/ 7986 w 302968"/>
                <a:gd name="connsiteY137" fmla="*/ 50960 h 423649"/>
                <a:gd name="connsiteX138" fmla="*/ 10712 w 302968"/>
                <a:gd name="connsiteY138" fmla="*/ 48298 h 423649"/>
                <a:gd name="connsiteX139" fmla="*/ 16036 w 302968"/>
                <a:gd name="connsiteY139" fmla="*/ 45572 h 423649"/>
                <a:gd name="connsiteX140" fmla="*/ 16036 w 302968"/>
                <a:gd name="connsiteY140" fmla="*/ 42910 h 423649"/>
                <a:gd name="connsiteX141" fmla="*/ 16036 w 302968"/>
                <a:gd name="connsiteY141" fmla="*/ 40248 h 423649"/>
                <a:gd name="connsiteX142" fmla="*/ 16036 w 302968"/>
                <a:gd name="connsiteY142" fmla="*/ 37523 h 423649"/>
                <a:gd name="connsiteX143" fmla="*/ 16036 w 302968"/>
                <a:gd name="connsiteY143" fmla="*/ 32198 h 423649"/>
                <a:gd name="connsiteX144" fmla="*/ 18761 w 302968"/>
                <a:gd name="connsiteY144" fmla="*/ 29473 h 423649"/>
                <a:gd name="connsiteX145" fmla="*/ 18761 w 302968"/>
                <a:gd name="connsiteY145" fmla="*/ 26811 h 423649"/>
                <a:gd name="connsiteX146" fmla="*/ 21423 w 302968"/>
                <a:gd name="connsiteY146" fmla="*/ 26811 h 423649"/>
                <a:gd name="connsiteX147" fmla="*/ 24085 w 302968"/>
                <a:gd name="connsiteY147" fmla="*/ 24149 h 423649"/>
                <a:gd name="connsiteX148" fmla="*/ 24085 w 302968"/>
                <a:gd name="connsiteY148" fmla="*/ 21487 h 423649"/>
                <a:gd name="connsiteX149" fmla="*/ 26811 w 302968"/>
                <a:gd name="connsiteY149" fmla="*/ 18761 h 423649"/>
                <a:gd name="connsiteX150" fmla="*/ 26811 w 302968"/>
                <a:gd name="connsiteY150" fmla="*/ 16099 h 423649"/>
                <a:gd name="connsiteX151" fmla="*/ 29473 w 302968"/>
                <a:gd name="connsiteY151" fmla="*/ 13437 h 423649"/>
                <a:gd name="connsiteX152" fmla="*/ 32135 w 302968"/>
                <a:gd name="connsiteY152" fmla="*/ 8050 h 423649"/>
                <a:gd name="connsiteX153" fmla="*/ 32135 w 302968"/>
                <a:gd name="connsiteY153" fmla="*/ 5388 h 423649"/>
                <a:gd name="connsiteX154" fmla="*/ 34860 w 302968"/>
                <a:gd name="connsiteY154" fmla="*/ 5388 h 423649"/>
                <a:gd name="connsiteX155" fmla="*/ 37522 w 302968"/>
                <a:gd name="connsiteY155" fmla="*/ 5388 h 423649"/>
                <a:gd name="connsiteX156" fmla="*/ 40184 w 302968"/>
                <a:gd name="connsiteY156" fmla="*/ 5388 h 423649"/>
                <a:gd name="connsiteX157" fmla="*/ 42846 w 302968"/>
                <a:gd name="connsiteY157" fmla="*/ 5388 h 423649"/>
                <a:gd name="connsiteX158" fmla="*/ 42846 w 302968"/>
                <a:gd name="connsiteY158" fmla="*/ 2662 h 423649"/>
                <a:gd name="connsiteX159" fmla="*/ 45572 w 302968"/>
                <a:gd name="connsiteY159" fmla="*/ 0 h 423649"/>
                <a:gd name="connsiteX160" fmla="*/ 48234 w 302968"/>
                <a:gd name="connsiteY160" fmla="*/ 2662 h 423649"/>
                <a:gd name="connsiteX161" fmla="*/ 53621 w 302968"/>
                <a:gd name="connsiteY161" fmla="*/ 5388 h 423649"/>
                <a:gd name="connsiteX162" fmla="*/ 56283 w 302968"/>
                <a:gd name="connsiteY162" fmla="*/ 5388 h 423649"/>
                <a:gd name="connsiteX163" fmla="*/ 61671 w 302968"/>
                <a:gd name="connsiteY163" fmla="*/ 8050 h 423649"/>
                <a:gd name="connsiteX164" fmla="*/ 66995 w 302968"/>
                <a:gd name="connsiteY164" fmla="*/ 10712 h 423649"/>
                <a:gd name="connsiteX165" fmla="*/ 77707 w 302968"/>
                <a:gd name="connsiteY165" fmla="*/ 16099 h 423649"/>
                <a:gd name="connsiteX166" fmla="*/ 83095 w 302968"/>
                <a:gd name="connsiteY166" fmla="*/ 18761 h 423649"/>
                <a:gd name="connsiteX167" fmla="*/ 91144 w 302968"/>
                <a:gd name="connsiteY167" fmla="*/ 21487 h 423649"/>
                <a:gd name="connsiteX168" fmla="*/ 93806 w 302968"/>
                <a:gd name="connsiteY168" fmla="*/ 24149 h 423649"/>
                <a:gd name="connsiteX169" fmla="*/ 96468 w 302968"/>
                <a:gd name="connsiteY169" fmla="*/ 24149 h 423649"/>
                <a:gd name="connsiteX170" fmla="*/ 99194 w 302968"/>
                <a:gd name="connsiteY170" fmla="*/ 26811 h 423649"/>
                <a:gd name="connsiteX171" fmla="*/ 104518 w 302968"/>
                <a:gd name="connsiteY171" fmla="*/ 29473 h 423649"/>
                <a:gd name="connsiteX172" fmla="*/ 104518 w 302968"/>
                <a:gd name="connsiteY172" fmla="*/ 32198 h 423649"/>
                <a:gd name="connsiteX173" fmla="*/ 107243 w 302968"/>
                <a:gd name="connsiteY173" fmla="*/ 34860 h 423649"/>
                <a:gd name="connsiteX174" fmla="*/ 107243 w 302968"/>
                <a:gd name="connsiteY174" fmla="*/ 37523 h 423649"/>
                <a:gd name="connsiteX175" fmla="*/ 109905 w 302968"/>
                <a:gd name="connsiteY175" fmla="*/ 40248 h 423649"/>
                <a:gd name="connsiteX176" fmla="*/ 112567 w 302968"/>
                <a:gd name="connsiteY176" fmla="*/ 42910 h 423649"/>
                <a:gd name="connsiteX177" fmla="*/ 115293 w 302968"/>
                <a:gd name="connsiteY177" fmla="*/ 45572 h 423649"/>
                <a:gd name="connsiteX178" fmla="*/ 115293 w 302968"/>
                <a:gd name="connsiteY178" fmla="*/ 48298 h 423649"/>
                <a:gd name="connsiteX179" fmla="*/ 115293 w 302968"/>
                <a:gd name="connsiteY179" fmla="*/ 50960 h 423649"/>
                <a:gd name="connsiteX180" fmla="*/ 117955 w 302968"/>
                <a:gd name="connsiteY180" fmla="*/ 50960 h 423649"/>
                <a:gd name="connsiteX181" fmla="*/ 120617 w 302968"/>
                <a:gd name="connsiteY181" fmla="*/ 53622 h 423649"/>
                <a:gd name="connsiteX182" fmla="*/ 123279 w 302968"/>
                <a:gd name="connsiteY182" fmla="*/ 53622 h 423649"/>
                <a:gd name="connsiteX183" fmla="*/ 126004 w 302968"/>
                <a:gd name="connsiteY183" fmla="*/ 53622 h 423649"/>
                <a:gd name="connsiteX184" fmla="*/ 134054 w 302968"/>
                <a:gd name="connsiteY184" fmla="*/ 56347 h 423649"/>
                <a:gd name="connsiteX185" fmla="*/ 142104 w 302968"/>
                <a:gd name="connsiteY185" fmla="*/ 59010 h 423649"/>
                <a:gd name="connsiteX186" fmla="*/ 147428 w 302968"/>
                <a:gd name="connsiteY186" fmla="*/ 61672 h 423649"/>
                <a:gd name="connsiteX187" fmla="*/ 152815 w 302968"/>
                <a:gd name="connsiteY187" fmla="*/ 64334 h 423649"/>
                <a:gd name="connsiteX188" fmla="*/ 158139 w 302968"/>
                <a:gd name="connsiteY188" fmla="*/ 67059 h 423649"/>
                <a:gd name="connsiteX189" fmla="*/ 166189 w 302968"/>
                <a:gd name="connsiteY189" fmla="*/ 67059 h 423649"/>
                <a:gd name="connsiteX190" fmla="*/ 168914 w 302968"/>
                <a:gd name="connsiteY190" fmla="*/ 69721 h 423649"/>
                <a:gd name="connsiteX191" fmla="*/ 171576 w 302968"/>
                <a:gd name="connsiteY191" fmla="*/ 69721 h 423649"/>
                <a:gd name="connsiteX192" fmla="*/ 174239 w 302968"/>
                <a:gd name="connsiteY192" fmla="*/ 69721 h 423649"/>
                <a:gd name="connsiteX193" fmla="*/ 176964 w 302968"/>
                <a:gd name="connsiteY193" fmla="*/ 69721 h 423649"/>
                <a:gd name="connsiteX194" fmla="*/ 179626 w 302968"/>
                <a:gd name="connsiteY194" fmla="*/ 67059 h 423649"/>
                <a:gd name="connsiteX195" fmla="*/ 184950 w 302968"/>
                <a:gd name="connsiteY195" fmla="*/ 67059 h 423649"/>
                <a:gd name="connsiteX196" fmla="*/ 190338 w 302968"/>
                <a:gd name="connsiteY196" fmla="*/ 67059 h 423649"/>
                <a:gd name="connsiteX197" fmla="*/ 195725 w 302968"/>
                <a:gd name="connsiteY197" fmla="*/ 64334 h 423649"/>
                <a:gd name="connsiteX198" fmla="*/ 201050 w 302968"/>
                <a:gd name="connsiteY198" fmla="*/ 64334 h 423649"/>
                <a:gd name="connsiteX199" fmla="*/ 203775 w 302968"/>
                <a:gd name="connsiteY199" fmla="*/ 64334 h 423649"/>
                <a:gd name="connsiteX200" fmla="*/ 214487 w 302968"/>
                <a:gd name="connsiteY200" fmla="*/ 61672 h 423649"/>
                <a:gd name="connsiteX201" fmla="*/ 219811 w 302968"/>
                <a:gd name="connsiteY201" fmla="*/ 72383 h 423649"/>
                <a:gd name="connsiteX202" fmla="*/ 233248 w 302968"/>
                <a:gd name="connsiteY202" fmla="*/ 88482 h 423649"/>
                <a:gd name="connsiteX203" fmla="*/ 241297 w 302968"/>
                <a:gd name="connsiteY203" fmla="*/ 99194 h 423649"/>
                <a:gd name="connsiteX204" fmla="*/ 246622 w 302968"/>
                <a:gd name="connsiteY204" fmla="*/ 107244 h 423649"/>
                <a:gd name="connsiteX205" fmla="*/ 249347 w 302968"/>
                <a:gd name="connsiteY205" fmla="*/ 109969 h 423649"/>
                <a:gd name="connsiteX206" fmla="*/ 252009 w 302968"/>
                <a:gd name="connsiteY206" fmla="*/ 109969 h 423649"/>
                <a:gd name="connsiteX207" fmla="*/ 257397 w 302968"/>
                <a:gd name="connsiteY207" fmla="*/ 112631 h 423649"/>
                <a:gd name="connsiteX208" fmla="*/ 262721 w 302968"/>
                <a:gd name="connsiteY208" fmla="*/ 115293 h 423649"/>
                <a:gd name="connsiteX209" fmla="*/ 268108 w 302968"/>
                <a:gd name="connsiteY209" fmla="*/ 117955 h 423649"/>
                <a:gd name="connsiteX210" fmla="*/ 273432 w 302968"/>
                <a:gd name="connsiteY210" fmla="*/ 120681 h 423649"/>
                <a:gd name="connsiteX211" fmla="*/ 278820 w 302968"/>
                <a:gd name="connsiteY211" fmla="*/ 120681 h 423649"/>
                <a:gd name="connsiteX212" fmla="*/ 284207 w 302968"/>
                <a:gd name="connsiteY212" fmla="*/ 120681 h 423649"/>
                <a:gd name="connsiteX213" fmla="*/ 286869 w 302968"/>
                <a:gd name="connsiteY213" fmla="*/ 123343 h 423649"/>
                <a:gd name="connsiteX214" fmla="*/ 289532 w 302968"/>
                <a:gd name="connsiteY214" fmla="*/ 123343 h 423649"/>
                <a:gd name="connsiteX215" fmla="*/ 294919 w 302968"/>
                <a:gd name="connsiteY215" fmla="*/ 126005 h 423649"/>
                <a:gd name="connsiteX216" fmla="*/ 297581 w 302968"/>
                <a:gd name="connsiteY216" fmla="*/ 126005 h 423649"/>
                <a:gd name="connsiteX217" fmla="*/ 300243 w 302968"/>
                <a:gd name="connsiteY217" fmla="*/ 126005 h 423649"/>
                <a:gd name="connsiteX218" fmla="*/ 302969 w 302968"/>
                <a:gd name="connsiteY218" fmla="*/ 128730 h 423649"/>
                <a:gd name="connsiteX219" fmla="*/ 302969 w 302968"/>
                <a:gd name="connsiteY219" fmla="*/ 131392 h 423649"/>
                <a:gd name="connsiteX220" fmla="*/ 302969 w 302968"/>
                <a:gd name="connsiteY220" fmla="*/ 134054 h 423649"/>
                <a:gd name="connsiteX221" fmla="*/ 302969 w 302968"/>
                <a:gd name="connsiteY221" fmla="*/ 139442 h 423649"/>
                <a:gd name="connsiteX222" fmla="*/ 302969 w 302968"/>
                <a:gd name="connsiteY222" fmla="*/ 142104 h 423649"/>
                <a:gd name="connsiteX223" fmla="*/ 300243 w 302968"/>
                <a:gd name="connsiteY223" fmla="*/ 144830 h 423649"/>
                <a:gd name="connsiteX224" fmla="*/ 297581 w 302968"/>
                <a:gd name="connsiteY224" fmla="*/ 144830 h 423649"/>
                <a:gd name="connsiteX225" fmla="*/ 297581 w 302968"/>
                <a:gd name="connsiteY225" fmla="*/ 147491 h 423649"/>
                <a:gd name="connsiteX226" fmla="*/ 294919 w 302968"/>
                <a:gd name="connsiteY226" fmla="*/ 150153 h 423649"/>
                <a:gd name="connsiteX227" fmla="*/ 294919 w 302968"/>
                <a:gd name="connsiteY227" fmla="*/ 155541 h 423649"/>
                <a:gd name="connsiteX228" fmla="*/ 292257 w 302968"/>
                <a:gd name="connsiteY228" fmla="*/ 163591 h 423649"/>
                <a:gd name="connsiteX229" fmla="*/ 292257 w 302968"/>
                <a:gd name="connsiteY229" fmla="*/ 168915 h 423649"/>
                <a:gd name="connsiteX230" fmla="*/ 292257 w 302968"/>
                <a:gd name="connsiteY230" fmla="*/ 174302 h 423649"/>
                <a:gd name="connsiteX231" fmla="*/ 289532 w 302968"/>
                <a:gd name="connsiteY231" fmla="*/ 179627 h 423649"/>
                <a:gd name="connsiteX232" fmla="*/ 286869 w 302968"/>
                <a:gd name="connsiteY232" fmla="*/ 185014 h 423649"/>
                <a:gd name="connsiteX233" fmla="*/ 286869 w 302968"/>
                <a:gd name="connsiteY233" fmla="*/ 193064 h 423649"/>
                <a:gd name="connsiteX234" fmla="*/ 284207 w 302968"/>
                <a:gd name="connsiteY234" fmla="*/ 198451 h 423649"/>
                <a:gd name="connsiteX235" fmla="*/ 284207 w 302968"/>
                <a:gd name="connsiteY235" fmla="*/ 203775 h 423649"/>
                <a:gd name="connsiteX236" fmla="*/ 284207 w 302968"/>
                <a:gd name="connsiteY236" fmla="*/ 209163 h 423649"/>
                <a:gd name="connsiteX237" fmla="*/ 281482 w 302968"/>
                <a:gd name="connsiteY237" fmla="*/ 211825 h 423649"/>
                <a:gd name="connsiteX238" fmla="*/ 281482 w 302968"/>
                <a:gd name="connsiteY238" fmla="*/ 214487 h 423649"/>
                <a:gd name="connsiteX239" fmla="*/ 278820 w 302968"/>
                <a:gd name="connsiteY239" fmla="*/ 219874 h 423649"/>
                <a:gd name="connsiteX240" fmla="*/ 278820 w 302968"/>
                <a:gd name="connsiteY240" fmla="*/ 222537 h 423649"/>
                <a:gd name="connsiteX241" fmla="*/ 276158 w 302968"/>
                <a:gd name="connsiteY241" fmla="*/ 222537 h 423649"/>
                <a:gd name="connsiteX242" fmla="*/ 273432 w 302968"/>
                <a:gd name="connsiteY242" fmla="*/ 225262 h 423649"/>
                <a:gd name="connsiteX243" fmla="*/ 270770 w 302968"/>
                <a:gd name="connsiteY243" fmla="*/ 225262 h 423649"/>
                <a:gd name="connsiteX244" fmla="*/ 268108 w 302968"/>
                <a:gd name="connsiteY244" fmla="*/ 225262 h 423649"/>
                <a:gd name="connsiteX245" fmla="*/ 265446 w 302968"/>
                <a:gd name="connsiteY245" fmla="*/ 227924 h 423649"/>
                <a:gd name="connsiteX246" fmla="*/ 262721 w 302968"/>
                <a:gd name="connsiteY246" fmla="*/ 227924 h 423649"/>
                <a:gd name="connsiteX247" fmla="*/ 260059 w 302968"/>
                <a:gd name="connsiteY247" fmla="*/ 230586 h 423649"/>
                <a:gd name="connsiteX248" fmla="*/ 257397 w 302968"/>
                <a:gd name="connsiteY248" fmla="*/ 230586 h 423649"/>
                <a:gd name="connsiteX249" fmla="*/ 257397 w 302968"/>
                <a:gd name="connsiteY249" fmla="*/ 233312 h 423649"/>
                <a:gd name="connsiteX250" fmla="*/ 257397 w 302968"/>
                <a:gd name="connsiteY250" fmla="*/ 235974 h 423649"/>
                <a:gd name="connsiteX251" fmla="*/ 254671 w 302968"/>
                <a:gd name="connsiteY251" fmla="*/ 238636 h 423649"/>
                <a:gd name="connsiteX252" fmla="*/ 254671 w 302968"/>
                <a:gd name="connsiteY252" fmla="*/ 241298 h 423649"/>
                <a:gd name="connsiteX253" fmla="*/ 252009 w 302968"/>
                <a:gd name="connsiteY253" fmla="*/ 241298 h 423649"/>
                <a:gd name="connsiteX254" fmla="*/ 252009 w 302968"/>
                <a:gd name="connsiteY254" fmla="*/ 244023 h 423649"/>
                <a:gd name="connsiteX255" fmla="*/ 249347 w 302968"/>
                <a:gd name="connsiteY255" fmla="*/ 244023 h 423649"/>
                <a:gd name="connsiteX256" fmla="*/ 249347 w 302968"/>
                <a:gd name="connsiteY256" fmla="*/ 246685 h 423649"/>
                <a:gd name="connsiteX257" fmla="*/ 246622 w 302968"/>
                <a:gd name="connsiteY257" fmla="*/ 249347 h 423649"/>
                <a:gd name="connsiteX258" fmla="*/ 246622 w 302968"/>
                <a:gd name="connsiteY258" fmla="*/ 252073 h 423649"/>
                <a:gd name="connsiteX259" fmla="*/ 246622 w 302968"/>
                <a:gd name="connsiteY259" fmla="*/ 254735 h 423649"/>
                <a:gd name="connsiteX260" fmla="*/ 246622 w 302968"/>
                <a:gd name="connsiteY260" fmla="*/ 257397 h 423649"/>
                <a:gd name="connsiteX261" fmla="*/ 243960 w 302968"/>
                <a:gd name="connsiteY261" fmla="*/ 257397 h 423649"/>
                <a:gd name="connsiteX262" fmla="*/ 241297 w 302968"/>
                <a:gd name="connsiteY262" fmla="*/ 260123 h 423649"/>
                <a:gd name="connsiteX263" fmla="*/ 238572 w 302968"/>
                <a:gd name="connsiteY263" fmla="*/ 262785 h 423649"/>
                <a:gd name="connsiteX264" fmla="*/ 235910 w 302968"/>
                <a:gd name="connsiteY264" fmla="*/ 262785 h 423649"/>
                <a:gd name="connsiteX265" fmla="*/ 233248 w 302968"/>
                <a:gd name="connsiteY265" fmla="*/ 260123 h 423649"/>
                <a:gd name="connsiteX266" fmla="*/ 230586 w 302968"/>
                <a:gd name="connsiteY266" fmla="*/ 260123 h 423649"/>
                <a:gd name="connsiteX267" fmla="*/ 230586 w 302968"/>
                <a:gd name="connsiteY267" fmla="*/ 262785 h 423649"/>
                <a:gd name="connsiteX268" fmla="*/ 233248 w 302968"/>
                <a:gd name="connsiteY268" fmla="*/ 265446 h 423649"/>
                <a:gd name="connsiteX269" fmla="*/ 235910 w 302968"/>
                <a:gd name="connsiteY269" fmla="*/ 265446 h 423649"/>
                <a:gd name="connsiteX270" fmla="*/ 238572 w 302968"/>
                <a:gd name="connsiteY270" fmla="*/ 265446 h 423649"/>
                <a:gd name="connsiteX271" fmla="*/ 238572 w 302968"/>
                <a:gd name="connsiteY271" fmla="*/ 268109 h 423649"/>
                <a:gd name="connsiteX272" fmla="*/ 241297 w 302968"/>
                <a:gd name="connsiteY272" fmla="*/ 270834 h 423649"/>
                <a:gd name="connsiteX273" fmla="*/ 243960 w 302968"/>
                <a:gd name="connsiteY273" fmla="*/ 270834 h 423649"/>
                <a:gd name="connsiteX274" fmla="*/ 246622 w 302968"/>
                <a:gd name="connsiteY274" fmla="*/ 273496 h 423649"/>
                <a:gd name="connsiteX275" fmla="*/ 249347 w 302968"/>
                <a:gd name="connsiteY275" fmla="*/ 273496 h 423649"/>
                <a:gd name="connsiteX276" fmla="*/ 249347 w 302968"/>
                <a:gd name="connsiteY276" fmla="*/ 276158 h 423649"/>
                <a:gd name="connsiteX277" fmla="*/ 252009 w 302968"/>
                <a:gd name="connsiteY277" fmla="*/ 276158 h 423649"/>
                <a:gd name="connsiteX278" fmla="*/ 254671 w 302968"/>
                <a:gd name="connsiteY278" fmla="*/ 276158 h 423649"/>
                <a:gd name="connsiteX279" fmla="*/ 257397 w 302968"/>
                <a:gd name="connsiteY279" fmla="*/ 273496 h 423649"/>
                <a:gd name="connsiteX280" fmla="*/ 260059 w 302968"/>
                <a:gd name="connsiteY280" fmla="*/ 273496 h 423649"/>
                <a:gd name="connsiteX281" fmla="*/ 262721 w 302968"/>
                <a:gd name="connsiteY281" fmla="*/ 273496 h 423649"/>
                <a:gd name="connsiteX282" fmla="*/ 265446 w 302968"/>
                <a:gd name="connsiteY282" fmla="*/ 276158 h 423649"/>
                <a:gd name="connsiteX283" fmla="*/ 268108 w 302968"/>
                <a:gd name="connsiteY283" fmla="*/ 276158 h 423649"/>
                <a:gd name="connsiteX284" fmla="*/ 265446 w 302968"/>
                <a:gd name="connsiteY284" fmla="*/ 278884 h 423649"/>
                <a:gd name="connsiteX285" fmla="*/ 265446 w 302968"/>
                <a:gd name="connsiteY285" fmla="*/ 281546 h 423649"/>
                <a:gd name="connsiteX286" fmla="*/ 262721 w 302968"/>
                <a:gd name="connsiteY286" fmla="*/ 281546 h 423649"/>
                <a:gd name="connsiteX287" fmla="*/ 260059 w 302968"/>
                <a:gd name="connsiteY287" fmla="*/ 281546 h 423649"/>
                <a:gd name="connsiteX288" fmla="*/ 257397 w 302968"/>
                <a:gd name="connsiteY288" fmla="*/ 281546 h 423649"/>
                <a:gd name="connsiteX289" fmla="*/ 254671 w 302968"/>
                <a:gd name="connsiteY289" fmla="*/ 284208 h 423649"/>
                <a:gd name="connsiteX290" fmla="*/ 254671 w 302968"/>
                <a:gd name="connsiteY290" fmla="*/ 286933 h 423649"/>
                <a:gd name="connsiteX291" fmla="*/ 254671 w 302968"/>
                <a:gd name="connsiteY291" fmla="*/ 289595 h 423649"/>
                <a:gd name="connsiteX292" fmla="*/ 254671 w 302968"/>
                <a:gd name="connsiteY292" fmla="*/ 292258 h 423649"/>
                <a:gd name="connsiteX293" fmla="*/ 254671 w 302968"/>
                <a:gd name="connsiteY293" fmla="*/ 294983 h 423649"/>
                <a:gd name="connsiteX294" fmla="*/ 254671 w 302968"/>
                <a:gd name="connsiteY294" fmla="*/ 297645 h 423649"/>
                <a:gd name="connsiteX295" fmla="*/ 252009 w 302968"/>
                <a:gd name="connsiteY295" fmla="*/ 297645 h 423649"/>
                <a:gd name="connsiteX296" fmla="*/ 252009 w 302968"/>
                <a:gd name="connsiteY296" fmla="*/ 300307 h 423649"/>
                <a:gd name="connsiteX297" fmla="*/ 252009 w 302968"/>
                <a:gd name="connsiteY297" fmla="*/ 302969 h 423649"/>
                <a:gd name="connsiteX298" fmla="*/ 249347 w 302968"/>
                <a:gd name="connsiteY298" fmla="*/ 302969 h 423649"/>
                <a:gd name="connsiteX299" fmla="*/ 249347 w 302968"/>
                <a:gd name="connsiteY299" fmla="*/ 305695 h 423649"/>
                <a:gd name="connsiteX300" fmla="*/ 246622 w 302968"/>
                <a:gd name="connsiteY300" fmla="*/ 305695 h 423649"/>
                <a:gd name="connsiteX301" fmla="*/ 243960 w 302968"/>
                <a:gd name="connsiteY301" fmla="*/ 308357 h 423649"/>
                <a:gd name="connsiteX302" fmla="*/ 243960 w 302968"/>
                <a:gd name="connsiteY302" fmla="*/ 311019 h 423649"/>
                <a:gd name="connsiteX303" fmla="*/ 241297 w 302968"/>
                <a:gd name="connsiteY303" fmla="*/ 311019 h 423649"/>
                <a:gd name="connsiteX304" fmla="*/ 238572 w 302968"/>
                <a:gd name="connsiteY304" fmla="*/ 311019 h 423649"/>
                <a:gd name="connsiteX305" fmla="*/ 238572 w 302968"/>
                <a:gd name="connsiteY305" fmla="*/ 313744 h 423649"/>
                <a:gd name="connsiteX306" fmla="*/ 238572 w 302968"/>
                <a:gd name="connsiteY306" fmla="*/ 316406 h 423649"/>
                <a:gd name="connsiteX307" fmla="*/ 235910 w 302968"/>
                <a:gd name="connsiteY307" fmla="*/ 319068 h 423649"/>
                <a:gd name="connsiteX308" fmla="*/ 235910 w 302968"/>
                <a:gd name="connsiteY308" fmla="*/ 321794 h 423649"/>
                <a:gd name="connsiteX309" fmla="*/ 235910 w 302968"/>
                <a:gd name="connsiteY309" fmla="*/ 324456 h 423649"/>
                <a:gd name="connsiteX310" fmla="*/ 233248 w 302968"/>
                <a:gd name="connsiteY310" fmla="*/ 324456 h 423649"/>
                <a:gd name="connsiteX311" fmla="*/ 230586 w 302968"/>
                <a:gd name="connsiteY311" fmla="*/ 327118 h 423649"/>
                <a:gd name="connsiteX312" fmla="*/ 227860 w 302968"/>
                <a:gd name="connsiteY312" fmla="*/ 329780 h 423649"/>
                <a:gd name="connsiteX313" fmla="*/ 225198 w 302968"/>
                <a:gd name="connsiteY313" fmla="*/ 332505 h 423649"/>
                <a:gd name="connsiteX314" fmla="*/ 222536 w 302968"/>
                <a:gd name="connsiteY314" fmla="*/ 335167 h 423649"/>
                <a:gd name="connsiteX315" fmla="*/ 222536 w 302968"/>
                <a:gd name="connsiteY315" fmla="*/ 337830 h 423649"/>
                <a:gd name="connsiteX316" fmla="*/ 222536 w 302968"/>
                <a:gd name="connsiteY316" fmla="*/ 340555 h 423649"/>
                <a:gd name="connsiteX317" fmla="*/ 222536 w 302968"/>
                <a:gd name="connsiteY317" fmla="*/ 343217 h 423649"/>
                <a:gd name="connsiteX318" fmla="*/ 222536 w 302968"/>
                <a:gd name="connsiteY318" fmla="*/ 345879 h 423649"/>
                <a:gd name="connsiteX319" fmla="*/ 222536 w 302968"/>
                <a:gd name="connsiteY319" fmla="*/ 348604 h 423649"/>
                <a:gd name="connsiteX320" fmla="*/ 222536 w 302968"/>
                <a:gd name="connsiteY320" fmla="*/ 351267 h 423649"/>
                <a:gd name="connsiteX321" fmla="*/ 222536 w 302968"/>
                <a:gd name="connsiteY321" fmla="*/ 353929 h 423649"/>
                <a:gd name="connsiteX322" fmla="*/ 222536 w 302968"/>
                <a:gd name="connsiteY322" fmla="*/ 356591 h 423649"/>
                <a:gd name="connsiteX323" fmla="*/ 219811 w 302968"/>
                <a:gd name="connsiteY323" fmla="*/ 361978 h 423649"/>
                <a:gd name="connsiteX324" fmla="*/ 219811 w 302968"/>
                <a:gd name="connsiteY324" fmla="*/ 364640 h 423649"/>
                <a:gd name="connsiteX325" fmla="*/ 219811 w 302968"/>
                <a:gd name="connsiteY325" fmla="*/ 367366 h 423649"/>
                <a:gd name="connsiteX326" fmla="*/ 219811 w 302968"/>
                <a:gd name="connsiteY326" fmla="*/ 370028 h 423649"/>
                <a:gd name="connsiteX327" fmla="*/ 217149 w 302968"/>
                <a:gd name="connsiteY327" fmla="*/ 372690 h 423649"/>
                <a:gd name="connsiteX328" fmla="*/ 214487 w 302968"/>
                <a:gd name="connsiteY328" fmla="*/ 372690 h 423649"/>
                <a:gd name="connsiteX329" fmla="*/ 214487 w 302968"/>
                <a:gd name="connsiteY329" fmla="*/ 378078 h 423649"/>
                <a:gd name="connsiteX330" fmla="*/ 217149 w 302968"/>
                <a:gd name="connsiteY330" fmla="*/ 383465 h 423649"/>
                <a:gd name="connsiteX331" fmla="*/ 217149 w 302968"/>
                <a:gd name="connsiteY331" fmla="*/ 386127 h 423649"/>
                <a:gd name="connsiteX332" fmla="*/ 219811 w 302968"/>
                <a:gd name="connsiteY332" fmla="*/ 388789 h 423649"/>
                <a:gd name="connsiteX333" fmla="*/ 219811 w 302968"/>
                <a:gd name="connsiteY333" fmla="*/ 391451 h 423649"/>
                <a:gd name="connsiteX334" fmla="*/ 222536 w 302968"/>
                <a:gd name="connsiteY334" fmla="*/ 394177 h 423649"/>
                <a:gd name="connsiteX335" fmla="*/ 225198 w 302968"/>
                <a:gd name="connsiteY335" fmla="*/ 402226 h 423649"/>
                <a:gd name="connsiteX336" fmla="*/ 209099 w 302968"/>
                <a:gd name="connsiteY336" fmla="*/ 412938 h 423649"/>
                <a:gd name="connsiteX337" fmla="*/ 198388 w 302968"/>
                <a:gd name="connsiteY337" fmla="*/ 423650 h 423649"/>
                <a:gd name="connsiteX338" fmla="*/ 198388 w 302968"/>
                <a:gd name="connsiteY338" fmla="*/ 423650 h 42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02968" h="423649">
                  <a:moveTo>
                    <a:pt x="198388" y="423650"/>
                  </a:moveTo>
                  <a:lnTo>
                    <a:pt x="193000" y="423650"/>
                  </a:lnTo>
                  <a:lnTo>
                    <a:pt x="187676" y="423650"/>
                  </a:lnTo>
                  <a:lnTo>
                    <a:pt x="184950" y="423650"/>
                  </a:lnTo>
                  <a:lnTo>
                    <a:pt x="182288" y="423650"/>
                  </a:lnTo>
                  <a:lnTo>
                    <a:pt x="179626" y="423650"/>
                  </a:lnTo>
                  <a:lnTo>
                    <a:pt x="174239" y="423650"/>
                  </a:lnTo>
                  <a:lnTo>
                    <a:pt x="171576" y="423650"/>
                  </a:lnTo>
                  <a:lnTo>
                    <a:pt x="168914" y="423650"/>
                  </a:lnTo>
                  <a:lnTo>
                    <a:pt x="166189" y="423650"/>
                  </a:lnTo>
                  <a:lnTo>
                    <a:pt x="163527" y="420988"/>
                  </a:lnTo>
                  <a:lnTo>
                    <a:pt x="160865" y="418262"/>
                  </a:lnTo>
                  <a:lnTo>
                    <a:pt x="160865" y="415600"/>
                  </a:lnTo>
                  <a:lnTo>
                    <a:pt x="158139" y="412938"/>
                  </a:lnTo>
                  <a:lnTo>
                    <a:pt x="158139" y="410276"/>
                  </a:lnTo>
                  <a:lnTo>
                    <a:pt x="155477" y="410276"/>
                  </a:lnTo>
                  <a:lnTo>
                    <a:pt x="155477" y="407551"/>
                  </a:lnTo>
                  <a:lnTo>
                    <a:pt x="152815" y="404888"/>
                  </a:lnTo>
                  <a:lnTo>
                    <a:pt x="150153" y="402226"/>
                  </a:lnTo>
                  <a:lnTo>
                    <a:pt x="147428" y="399501"/>
                  </a:lnTo>
                  <a:lnTo>
                    <a:pt x="144766" y="396839"/>
                  </a:lnTo>
                  <a:lnTo>
                    <a:pt x="142104" y="394177"/>
                  </a:lnTo>
                  <a:lnTo>
                    <a:pt x="139378" y="394177"/>
                  </a:lnTo>
                  <a:lnTo>
                    <a:pt x="136716" y="391451"/>
                  </a:lnTo>
                  <a:lnTo>
                    <a:pt x="134054" y="391451"/>
                  </a:lnTo>
                  <a:lnTo>
                    <a:pt x="131329" y="388789"/>
                  </a:lnTo>
                  <a:lnTo>
                    <a:pt x="128667" y="388789"/>
                  </a:lnTo>
                  <a:lnTo>
                    <a:pt x="126004" y="386127"/>
                  </a:lnTo>
                  <a:lnTo>
                    <a:pt x="123279" y="386127"/>
                  </a:lnTo>
                  <a:lnTo>
                    <a:pt x="120617" y="383465"/>
                  </a:lnTo>
                  <a:lnTo>
                    <a:pt x="120617" y="380739"/>
                  </a:lnTo>
                  <a:lnTo>
                    <a:pt x="117955" y="372690"/>
                  </a:lnTo>
                  <a:lnTo>
                    <a:pt x="115293" y="367366"/>
                  </a:lnTo>
                  <a:lnTo>
                    <a:pt x="115293" y="364640"/>
                  </a:lnTo>
                  <a:lnTo>
                    <a:pt x="112567" y="359316"/>
                  </a:lnTo>
                  <a:lnTo>
                    <a:pt x="109905" y="353929"/>
                  </a:lnTo>
                  <a:lnTo>
                    <a:pt x="104518" y="343217"/>
                  </a:lnTo>
                  <a:lnTo>
                    <a:pt x="104518" y="340555"/>
                  </a:lnTo>
                  <a:lnTo>
                    <a:pt x="101856" y="337830"/>
                  </a:lnTo>
                  <a:lnTo>
                    <a:pt x="101856" y="335167"/>
                  </a:lnTo>
                  <a:lnTo>
                    <a:pt x="99194" y="329780"/>
                  </a:lnTo>
                  <a:lnTo>
                    <a:pt x="99194" y="324456"/>
                  </a:lnTo>
                  <a:lnTo>
                    <a:pt x="96468" y="321794"/>
                  </a:lnTo>
                  <a:lnTo>
                    <a:pt x="96468" y="316406"/>
                  </a:lnTo>
                  <a:lnTo>
                    <a:pt x="93806" y="313744"/>
                  </a:lnTo>
                  <a:lnTo>
                    <a:pt x="93806" y="311019"/>
                  </a:lnTo>
                  <a:lnTo>
                    <a:pt x="93806" y="305695"/>
                  </a:lnTo>
                  <a:lnTo>
                    <a:pt x="91144" y="300307"/>
                  </a:lnTo>
                  <a:lnTo>
                    <a:pt x="91144" y="297645"/>
                  </a:lnTo>
                  <a:lnTo>
                    <a:pt x="91144" y="294983"/>
                  </a:lnTo>
                  <a:lnTo>
                    <a:pt x="88482" y="289595"/>
                  </a:lnTo>
                  <a:lnTo>
                    <a:pt x="88482" y="286933"/>
                  </a:lnTo>
                  <a:lnTo>
                    <a:pt x="85756" y="281546"/>
                  </a:lnTo>
                  <a:lnTo>
                    <a:pt x="85756" y="278884"/>
                  </a:lnTo>
                  <a:lnTo>
                    <a:pt x="85756" y="276158"/>
                  </a:lnTo>
                  <a:lnTo>
                    <a:pt x="85756" y="273496"/>
                  </a:lnTo>
                  <a:lnTo>
                    <a:pt x="77707" y="268109"/>
                  </a:lnTo>
                  <a:lnTo>
                    <a:pt x="72383" y="260123"/>
                  </a:lnTo>
                  <a:lnTo>
                    <a:pt x="61671" y="252073"/>
                  </a:lnTo>
                  <a:lnTo>
                    <a:pt x="53621" y="241298"/>
                  </a:lnTo>
                  <a:lnTo>
                    <a:pt x="53621" y="238636"/>
                  </a:lnTo>
                  <a:lnTo>
                    <a:pt x="53621" y="235974"/>
                  </a:lnTo>
                  <a:lnTo>
                    <a:pt x="56283" y="233312"/>
                  </a:lnTo>
                  <a:lnTo>
                    <a:pt x="56283" y="230586"/>
                  </a:lnTo>
                  <a:lnTo>
                    <a:pt x="58946" y="225262"/>
                  </a:lnTo>
                  <a:lnTo>
                    <a:pt x="58946" y="222537"/>
                  </a:lnTo>
                  <a:lnTo>
                    <a:pt x="61671" y="206501"/>
                  </a:lnTo>
                  <a:lnTo>
                    <a:pt x="64333" y="206501"/>
                  </a:lnTo>
                  <a:lnTo>
                    <a:pt x="64333" y="203775"/>
                  </a:lnTo>
                  <a:lnTo>
                    <a:pt x="66995" y="203775"/>
                  </a:lnTo>
                  <a:lnTo>
                    <a:pt x="66995" y="201113"/>
                  </a:lnTo>
                  <a:lnTo>
                    <a:pt x="64333" y="198451"/>
                  </a:lnTo>
                  <a:lnTo>
                    <a:pt x="61671" y="195726"/>
                  </a:lnTo>
                  <a:lnTo>
                    <a:pt x="58946" y="195726"/>
                  </a:lnTo>
                  <a:lnTo>
                    <a:pt x="56283" y="195726"/>
                  </a:lnTo>
                  <a:lnTo>
                    <a:pt x="53621" y="193064"/>
                  </a:lnTo>
                  <a:lnTo>
                    <a:pt x="50896" y="190402"/>
                  </a:lnTo>
                  <a:lnTo>
                    <a:pt x="48234" y="190402"/>
                  </a:lnTo>
                  <a:lnTo>
                    <a:pt x="45572" y="190402"/>
                  </a:lnTo>
                  <a:lnTo>
                    <a:pt x="42846" y="190402"/>
                  </a:lnTo>
                  <a:lnTo>
                    <a:pt x="42846" y="187676"/>
                  </a:lnTo>
                  <a:lnTo>
                    <a:pt x="40184" y="187676"/>
                  </a:lnTo>
                  <a:lnTo>
                    <a:pt x="40184" y="185014"/>
                  </a:lnTo>
                  <a:lnTo>
                    <a:pt x="37522" y="182352"/>
                  </a:lnTo>
                  <a:lnTo>
                    <a:pt x="37522" y="179627"/>
                  </a:lnTo>
                  <a:lnTo>
                    <a:pt x="37522" y="176965"/>
                  </a:lnTo>
                  <a:lnTo>
                    <a:pt x="37522" y="174302"/>
                  </a:lnTo>
                  <a:lnTo>
                    <a:pt x="40184" y="174302"/>
                  </a:lnTo>
                  <a:lnTo>
                    <a:pt x="40184" y="171640"/>
                  </a:lnTo>
                  <a:lnTo>
                    <a:pt x="40184" y="168915"/>
                  </a:lnTo>
                  <a:lnTo>
                    <a:pt x="40184" y="166253"/>
                  </a:lnTo>
                  <a:lnTo>
                    <a:pt x="42846" y="168915"/>
                  </a:lnTo>
                  <a:lnTo>
                    <a:pt x="45572" y="166253"/>
                  </a:lnTo>
                  <a:lnTo>
                    <a:pt x="48234" y="166253"/>
                  </a:lnTo>
                  <a:lnTo>
                    <a:pt x="45572" y="163591"/>
                  </a:lnTo>
                  <a:lnTo>
                    <a:pt x="45572" y="160865"/>
                  </a:lnTo>
                  <a:lnTo>
                    <a:pt x="45572" y="158203"/>
                  </a:lnTo>
                  <a:lnTo>
                    <a:pt x="45572" y="155541"/>
                  </a:lnTo>
                  <a:lnTo>
                    <a:pt x="45572" y="152816"/>
                  </a:lnTo>
                  <a:lnTo>
                    <a:pt x="42846" y="150153"/>
                  </a:lnTo>
                  <a:lnTo>
                    <a:pt x="42846" y="144830"/>
                  </a:lnTo>
                  <a:lnTo>
                    <a:pt x="40184" y="142104"/>
                  </a:lnTo>
                  <a:lnTo>
                    <a:pt x="40184" y="139442"/>
                  </a:lnTo>
                  <a:lnTo>
                    <a:pt x="37522" y="134054"/>
                  </a:lnTo>
                  <a:lnTo>
                    <a:pt x="37522" y="131392"/>
                  </a:lnTo>
                  <a:lnTo>
                    <a:pt x="34860" y="128730"/>
                  </a:lnTo>
                  <a:lnTo>
                    <a:pt x="34860" y="126005"/>
                  </a:lnTo>
                  <a:lnTo>
                    <a:pt x="32135" y="123343"/>
                  </a:lnTo>
                  <a:lnTo>
                    <a:pt x="32135" y="120681"/>
                  </a:lnTo>
                  <a:lnTo>
                    <a:pt x="32135" y="117955"/>
                  </a:lnTo>
                  <a:lnTo>
                    <a:pt x="29473" y="115293"/>
                  </a:lnTo>
                  <a:lnTo>
                    <a:pt x="29473" y="112631"/>
                  </a:lnTo>
                  <a:lnTo>
                    <a:pt x="26811" y="109969"/>
                  </a:lnTo>
                  <a:lnTo>
                    <a:pt x="24085" y="107244"/>
                  </a:lnTo>
                  <a:lnTo>
                    <a:pt x="21423" y="104581"/>
                  </a:lnTo>
                  <a:lnTo>
                    <a:pt x="18761" y="104581"/>
                  </a:lnTo>
                  <a:lnTo>
                    <a:pt x="16036" y="101919"/>
                  </a:lnTo>
                  <a:lnTo>
                    <a:pt x="10712" y="101919"/>
                  </a:lnTo>
                  <a:lnTo>
                    <a:pt x="7986" y="99194"/>
                  </a:lnTo>
                  <a:lnTo>
                    <a:pt x="5324" y="96532"/>
                  </a:lnTo>
                  <a:lnTo>
                    <a:pt x="5324" y="93870"/>
                  </a:lnTo>
                  <a:lnTo>
                    <a:pt x="7986" y="93870"/>
                  </a:lnTo>
                  <a:lnTo>
                    <a:pt x="7986" y="91144"/>
                  </a:lnTo>
                  <a:lnTo>
                    <a:pt x="7986" y="88482"/>
                  </a:lnTo>
                  <a:lnTo>
                    <a:pt x="7986" y="83158"/>
                  </a:lnTo>
                  <a:lnTo>
                    <a:pt x="7986" y="80433"/>
                  </a:lnTo>
                  <a:lnTo>
                    <a:pt x="7986" y="77771"/>
                  </a:lnTo>
                  <a:lnTo>
                    <a:pt x="7986" y="75109"/>
                  </a:lnTo>
                  <a:lnTo>
                    <a:pt x="5324" y="72383"/>
                  </a:lnTo>
                  <a:lnTo>
                    <a:pt x="5324" y="69721"/>
                  </a:lnTo>
                  <a:lnTo>
                    <a:pt x="5324" y="67059"/>
                  </a:lnTo>
                  <a:lnTo>
                    <a:pt x="2662" y="64334"/>
                  </a:lnTo>
                  <a:lnTo>
                    <a:pt x="0" y="61672"/>
                  </a:lnTo>
                  <a:lnTo>
                    <a:pt x="0" y="59010"/>
                  </a:lnTo>
                  <a:lnTo>
                    <a:pt x="2662" y="56347"/>
                  </a:lnTo>
                  <a:lnTo>
                    <a:pt x="2662" y="53622"/>
                  </a:lnTo>
                  <a:lnTo>
                    <a:pt x="5324" y="50960"/>
                  </a:lnTo>
                  <a:lnTo>
                    <a:pt x="7986" y="50960"/>
                  </a:lnTo>
                  <a:lnTo>
                    <a:pt x="10712" y="48298"/>
                  </a:lnTo>
                  <a:lnTo>
                    <a:pt x="16036" y="45572"/>
                  </a:lnTo>
                  <a:lnTo>
                    <a:pt x="16036" y="42910"/>
                  </a:lnTo>
                  <a:lnTo>
                    <a:pt x="16036" y="40248"/>
                  </a:lnTo>
                  <a:lnTo>
                    <a:pt x="16036" y="37523"/>
                  </a:lnTo>
                  <a:lnTo>
                    <a:pt x="16036" y="32198"/>
                  </a:lnTo>
                  <a:lnTo>
                    <a:pt x="18761" y="29473"/>
                  </a:lnTo>
                  <a:lnTo>
                    <a:pt x="18761" y="26811"/>
                  </a:lnTo>
                  <a:lnTo>
                    <a:pt x="21423" y="26811"/>
                  </a:lnTo>
                  <a:lnTo>
                    <a:pt x="24085" y="24149"/>
                  </a:lnTo>
                  <a:lnTo>
                    <a:pt x="24085" y="21487"/>
                  </a:lnTo>
                  <a:lnTo>
                    <a:pt x="26811" y="18761"/>
                  </a:lnTo>
                  <a:lnTo>
                    <a:pt x="26811" y="16099"/>
                  </a:lnTo>
                  <a:lnTo>
                    <a:pt x="29473" y="13437"/>
                  </a:lnTo>
                  <a:lnTo>
                    <a:pt x="32135" y="8050"/>
                  </a:lnTo>
                  <a:lnTo>
                    <a:pt x="32135" y="5388"/>
                  </a:lnTo>
                  <a:lnTo>
                    <a:pt x="34860" y="5388"/>
                  </a:lnTo>
                  <a:lnTo>
                    <a:pt x="37522" y="5388"/>
                  </a:lnTo>
                  <a:lnTo>
                    <a:pt x="40184" y="5388"/>
                  </a:lnTo>
                  <a:lnTo>
                    <a:pt x="42846" y="5388"/>
                  </a:lnTo>
                  <a:lnTo>
                    <a:pt x="42846" y="2662"/>
                  </a:lnTo>
                  <a:lnTo>
                    <a:pt x="45572" y="0"/>
                  </a:lnTo>
                  <a:lnTo>
                    <a:pt x="48234" y="2662"/>
                  </a:lnTo>
                  <a:lnTo>
                    <a:pt x="53621" y="5388"/>
                  </a:lnTo>
                  <a:lnTo>
                    <a:pt x="56283" y="5388"/>
                  </a:lnTo>
                  <a:lnTo>
                    <a:pt x="61671" y="8050"/>
                  </a:lnTo>
                  <a:lnTo>
                    <a:pt x="66995" y="10712"/>
                  </a:lnTo>
                  <a:lnTo>
                    <a:pt x="77707" y="16099"/>
                  </a:lnTo>
                  <a:lnTo>
                    <a:pt x="83095" y="18761"/>
                  </a:lnTo>
                  <a:lnTo>
                    <a:pt x="91144" y="21487"/>
                  </a:lnTo>
                  <a:lnTo>
                    <a:pt x="93806" y="24149"/>
                  </a:lnTo>
                  <a:lnTo>
                    <a:pt x="96468" y="24149"/>
                  </a:lnTo>
                  <a:lnTo>
                    <a:pt x="99194" y="26811"/>
                  </a:lnTo>
                  <a:lnTo>
                    <a:pt x="104518" y="29473"/>
                  </a:lnTo>
                  <a:lnTo>
                    <a:pt x="104518" y="32198"/>
                  </a:lnTo>
                  <a:lnTo>
                    <a:pt x="107243" y="34860"/>
                  </a:lnTo>
                  <a:lnTo>
                    <a:pt x="107243" y="37523"/>
                  </a:lnTo>
                  <a:lnTo>
                    <a:pt x="109905" y="40248"/>
                  </a:lnTo>
                  <a:lnTo>
                    <a:pt x="112567" y="42910"/>
                  </a:lnTo>
                  <a:lnTo>
                    <a:pt x="115293" y="45572"/>
                  </a:lnTo>
                  <a:lnTo>
                    <a:pt x="115293" y="48298"/>
                  </a:lnTo>
                  <a:lnTo>
                    <a:pt x="115293" y="50960"/>
                  </a:lnTo>
                  <a:lnTo>
                    <a:pt x="117955" y="50960"/>
                  </a:lnTo>
                  <a:lnTo>
                    <a:pt x="120617" y="53622"/>
                  </a:lnTo>
                  <a:lnTo>
                    <a:pt x="123279" y="53622"/>
                  </a:lnTo>
                  <a:lnTo>
                    <a:pt x="126004" y="53622"/>
                  </a:lnTo>
                  <a:lnTo>
                    <a:pt x="134054" y="56347"/>
                  </a:lnTo>
                  <a:lnTo>
                    <a:pt x="142104" y="59010"/>
                  </a:lnTo>
                  <a:lnTo>
                    <a:pt x="147428" y="61672"/>
                  </a:lnTo>
                  <a:lnTo>
                    <a:pt x="152815" y="64334"/>
                  </a:lnTo>
                  <a:lnTo>
                    <a:pt x="158139" y="67059"/>
                  </a:lnTo>
                  <a:lnTo>
                    <a:pt x="166189" y="67059"/>
                  </a:lnTo>
                  <a:lnTo>
                    <a:pt x="168914" y="69721"/>
                  </a:lnTo>
                  <a:lnTo>
                    <a:pt x="171576" y="69721"/>
                  </a:lnTo>
                  <a:lnTo>
                    <a:pt x="174239" y="69721"/>
                  </a:lnTo>
                  <a:lnTo>
                    <a:pt x="176964" y="69721"/>
                  </a:lnTo>
                  <a:lnTo>
                    <a:pt x="179626" y="67059"/>
                  </a:lnTo>
                  <a:lnTo>
                    <a:pt x="184950" y="67059"/>
                  </a:lnTo>
                  <a:lnTo>
                    <a:pt x="190338" y="67059"/>
                  </a:lnTo>
                  <a:lnTo>
                    <a:pt x="195725" y="64334"/>
                  </a:lnTo>
                  <a:lnTo>
                    <a:pt x="201050" y="64334"/>
                  </a:lnTo>
                  <a:lnTo>
                    <a:pt x="203775" y="64334"/>
                  </a:lnTo>
                  <a:lnTo>
                    <a:pt x="214487" y="61672"/>
                  </a:lnTo>
                  <a:lnTo>
                    <a:pt x="219811" y="72383"/>
                  </a:lnTo>
                  <a:lnTo>
                    <a:pt x="233248" y="88482"/>
                  </a:lnTo>
                  <a:lnTo>
                    <a:pt x="241297" y="99194"/>
                  </a:lnTo>
                  <a:lnTo>
                    <a:pt x="246622" y="107244"/>
                  </a:lnTo>
                  <a:lnTo>
                    <a:pt x="249347" y="109969"/>
                  </a:lnTo>
                  <a:lnTo>
                    <a:pt x="252009" y="109969"/>
                  </a:lnTo>
                  <a:lnTo>
                    <a:pt x="257397" y="112631"/>
                  </a:lnTo>
                  <a:lnTo>
                    <a:pt x="262721" y="115293"/>
                  </a:lnTo>
                  <a:lnTo>
                    <a:pt x="268108" y="117955"/>
                  </a:lnTo>
                  <a:lnTo>
                    <a:pt x="273432" y="120681"/>
                  </a:lnTo>
                  <a:lnTo>
                    <a:pt x="278820" y="120681"/>
                  </a:lnTo>
                  <a:lnTo>
                    <a:pt x="284207" y="120681"/>
                  </a:lnTo>
                  <a:lnTo>
                    <a:pt x="286869" y="123343"/>
                  </a:lnTo>
                  <a:lnTo>
                    <a:pt x="289532" y="123343"/>
                  </a:lnTo>
                  <a:lnTo>
                    <a:pt x="294919" y="126005"/>
                  </a:lnTo>
                  <a:lnTo>
                    <a:pt x="297581" y="126005"/>
                  </a:lnTo>
                  <a:lnTo>
                    <a:pt x="300243" y="126005"/>
                  </a:lnTo>
                  <a:lnTo>
                    <a:pt x="302969" y="128730"/>
                  </a:lnTo>
                  <a:lnTo>
                    <a:pt x="302969" y="131392"/>
                  </a:lnTo>
                  <a:lnTo>
                    <a:pt x="302969" y="134054"/>
                  </a:lnTo>
                  <a:lnTo>
                    <a:pt x="302969" y="139442"/>
                  </a:lnTo>
                  <a:lnTo>
                    <a:pt x="302969" y="142104"/>
                  </a:lnTo>
                  <a:lnTo>
                    <a:pt x="300243" y="144830"/>
                  </a:lnTo>
                  <a:lnTo>
                    <a:pt x="297581" y="144830"/>
                  </a:lnTo>
                  <a:lnTo>
                    <a:pt x="297581" y="147491"/>
                  </a:lnTo>
                  <a:lnTo>
                    <a:pt x="294919" y="150153"/>
                  </a:lnTo>
                  <a:lnTo>
                    <a:pt x="294919" y="155541"/>
                  </a:lnTo>
                  <a:lnTo>
                    <a:pt x="292257" y="163591"/>
                  </a:lnTo>
                  <a:lnTo>
                    <a:pt x="292257" y="168915"/>
                  </a:lnTo>
                  <a:lnTo>
                    <a:pt x="292257" y="174302"/>
                  </a:lnTo>
                  <a:lnTo>
                    <a:pt x="289532" y="179627"/>
                  </a:lnTo>
                  <a:lnTo>
                    <a:pt x="286869" y="185014"/>
                  </a:lnTo>
                  <a:lnTo>
                    <a:pt x="286869" y="193064"/>
                  </a:lnTo>
                  <a:lnTo>
                    <a:pt x="284207" y="198451"/>
                  </a:lnTo>
                  <a:lnTo>
                    <a:pt x="284207" y="203775"/>
                  </a:lnTo>
                  <a:lnTo>
                    <a:pt x="284207" y="209163"/>
                  </a:lnTo>
                  <a:lnTo>
                    <a:pt x="281482" y="211825"/>
                  </a:lnTo>
                  <a:lnTo>
                    <a:pt x="281482" y="214487"/>
                  </a:lnTo>
                  <a:lnTo>
                    <a:pt x="278820" y="219874"/>
                  </a:lnTo>
                  <a:lnTo>
                    <a:pt x="278820" y="222537"/>
                  </a:lnTo>
                  <a:lnTo>
                    <a:pt x="276158" y="222537"/>
                  </a:lnTo>
                  <a:lnTo>
                    <a:pt x="273432" y="225262"/>
                  </a:lnTo>
                  <a:lnTo>
                    <a:pt x="270770" y="225262"/>
                  </a:lnTo>
                  <a:lnTo>
                    <a:pt x="268108" y="225262"/>
                  </a:lnTo>
                  <a:lnTo>
                    <a:pt x="265446" y="227924"/>
                  </a:lnTo>
                  <a:lnTo>
                    <a:pt x="262721" y="227924"/>
                  </a:lnTo>
                  <a:lnTo>
                    <a:pt x="260059" y="230586"/>
                  </a:lnTo>
                  <a:lnTo>
                    <a:pt x="257397" y="230586"/>
                  </a:lnTo>
                  <a:lnTo>
                    <a:pt x="257397" y="233312"/>
                  </a:lnTo>
                  <a:lnTo>
                    <a:pt x="257397" y="235974"/>
                  </a:lnTo>
                  <a:lnTo>
                    <a:pt x="254671" y="238636"/>
                  </a:lnTo>
                  <a:lnTo>
                    <a:pt x="254671" y="241298"/>
                  </a:lnTo>
                  <a:lnTo>
                    <a:pt x="252009" y="241298"/>
                  </a:lnTo>
                  <a:lnTo>
                    <a:pt x="252009" y="244023"/>
                  </a:lnTo>
                  <a:lnTo>
                    <a:pt x="249347" y="244023"/>
                  </a:lnTo>
                  <a:lnTo>
                    <a:pt x="249347" y="246685"/>
                  </a:lnTo>
                  <a:lnTo>
                    <a:pt x="246622" y="249347"/>
                  </a:lnTo>
                  <a:lnTo>
                    <a:pt x="246622" y="252073"/>
                  </a:lnTo>
                  <a:lnTo>
                    <a:pt x="246622" y="254735"/>
                  </a:lnTo>
                  <a:lnTo>
                    <a:pt x="246622" y="257397"/>
                  </a:lnTo>
                  <a:lnTo>
                    <a:pt x="243960" y="257397"/>
                  </a:lnTo>
                  <a:lnTo>
                    <a:pt x="241297" y="260123"/>
                  </a:lnTo>
                  <a:lnTo>
                    <a:pt x="238572" y="262785"/>
                  </a:lnTo>
                  <a:lnTo>
                    <a:pt x="235910" y="262785"/>
                  </a:lnTo>
                  <a:lnTo>
                    <a:pt x="233248" y="260123"/>
                  </a:lnTo>
                  <a:lnTo>
                    <a:pt x="230586" y="260123"/>
                  </a:lnTo>
                  <a:lnTo>
                    <a:pt x="230586" y="262785"/>
                  </a:lnTo>
                  <a:lnTo>
                    <a:pt x="233248" y="265446"/>
                  </a:lnTo>
                  <a:lnTo>
                    <a:pt x="235910" y="265446"/>
                  </a:lnTo>
                  <a:lnTo>
                    <a:pt x="238572" y="265446"/>
                  </a:lnTo>
                  <a:lnTo>
                    <a:pt x="238572" y="268109"/>
                  </a:lnTo>
                  <a:lnTo>
                    <a:pt x="241297" y="270834"/>
                  </a:lnTo>
                  <a:lnTo>
                    <a:pt x="243960" y="270834"/>
                  </a:lnTo>
                  <a:lnTo>
                    <a:pt x="246622" y="273496"/>
                  </a:lnTo>
                  <a:lnTo>
                    <a:pt x="249347" y="273496"/>
                  </a:lnTo>
                  <a:lnTo>
                    <a:pt x="249347" y="276158"/>
                  </a:lnTo>
                  <a:lnTo>
                    <a:pt x="252009" y="276158"/>
                  </a:lnTo>
                  <a:lnTo>
                    <a:pt x="254671" y="276158"/>
                  </a:lnTo>
                  <a:lnTo>
                    <a:pt x="257397" y="273496"/>
                  </a:lnTo>
                  <a:lnTo>
                    <a:pt x="260059" y="273496"/>
                  </a:lnTo>
                  <a:lnTo>
                    <a:pt x="262721" y="273496"/>
                  </a:lnTo>
                  <a:lnTo>
                    <a:pt x="265446" y="276158"/>
                  </a:lnTo>
                  <a:lnTo>
                    <a:pt x="268108" y="276158"/>
                  </a:lnTo>
                  <a:lnTo>
                    <a:pt x="265446" y="278884"/>
                  </a:lnTo>
                  <a:lnTo>
                    <a:pt x="265446" y="281546"/>
                  </a:lnTo>
                  <a:lnTo>
                    <a:pt x="262721" y="281546"/>
                  </a:lnTo>
                  <a:lnTo>
                    <a:pt x="260059" y="281546"/>
                  </a:lnTo>
                  <a:lnTo>
                    <a:pt x="257397" y="281546"/>
                  </a:lnTo>
                  <a:lnTo>
                    <a:pt x="254671" y="284208"/>
                  </a:lnTo>
                  <a:lnTo>
                    <a:pt x="254671" y="286933"/>
                  </a:lnTo>
                  <a:lnTo>
                    <a:pt x="254671" y="289595"/>
                  </a:lnTo>
                  <a:lnTo>
                    <a:pt x="254671" y="292258"/>
                  </a:lnTo>
                  <a:lnTo>
                    <a:pt x="254671" y="294983"/>
                  </a:lnTo>
                  <a:lnTo>
                    <a:pt x="254671" y="297645"/>
                  </a:lnTo>
                  <a:lnTo>
                    <a:pt x="252009" y="297645"/>
                  </a:lnTo>
                  <a:lnTo>
                    <a:pt x="252009" y="300307"/>
                  </a:lnTo>
                  <a:lnTo>
                    <a:pt x="252009" y="302969"/>
                  </a:lnTo>
                  <a:lnTo>
                    <a:pt x="249347" y="302969"/>
                  </a:lnTo>
                  <a:lnTo>
                    <a:pt x="249347" y="305695"/>
                  </a:lnTo>
                  <a:lnTo>
                    <a:pt x="246622" y="305695"/>
                  </a:lnTo>
                  <a:lnTo>
                    <a:pt x="243960" y="308357"/>
                  </a:lnTo>
                  <a:lnTo>
                    <a:pt x="243960" y="311019"/>
                  </a:lnTo>
                  <a:lnTo>
                    <a:pt x="241297" y="311019"/>
                  </a:lnTo>
                  <a:lnTo>
                    <a:pt x="238572" y="311019"/>
                  </a:lnTo>
                  <a:lnTo>
                    <a:pt x="238572" y="313744"/>
                  </a:lnTo>
                  <a:lnTo>
                    <a:pt x="238572" y="316406"/>
                  </a:lnTo>
                  <a:lnTo>
                    <a:pt x="235910" y="319068"/>
                  </a:lnTo>
                  <a:lnTo>
                    <a:pt x="235910" y="321794"/>
                  </a:lnTo>
                  <a:lnTo>
                    <a:pt x="235910" y="324456"/>
                  </a:lnTo>
                  <a:lnTo>
                    <a:pt x="233248" y="324456"/>
                  </a:lnTo>
                  <a:lnTo>
                    <a:pt x="230586" y="327118"/>
                  </a:lnTo>
                  <a:lnTo>
                    <a:pt x="227860" y="329780"/>
                  </a:lnTo>
                  <a:lnTo>
                    <a:pt x="225198" y="332505"/>
                  </a:lnTo>
                  <a:lnTo>
                    <a:pt x="222536" y="335167"/>
                  </a:lnTo>
                  <a:lnTo>
                    <a:pt x="222536" y="337830"/>
                  </a:lnTo>
                  <a:lnTo>
                    <a:pt x="222536" y="340555"/>
                  </a:lnTo>
                  <a:lnTo>
                    <a:pt x="222536" y="343217"/>
                  </a:lnTo>
                  <a:lnTo>
                    <a:pt x="222536" y="345879"/>
                  </a:lnTo>
                  <a:lnTo>
                    <a:pt x="222536" y="348604"/>
                  </a:lnTo>
                  <a:lnTo>
                    <a:pt x="222536" y="351267"/>
                  </a:lnTo>
                  <a:lnTo>
                    <a:pt x="222536" y="353929"/>
                  </a:lnTo>
                  <a:lnTo>
                    <a:pt x="222536" y="356591"/>
                  </a:lnTo>
                  <a:lnTo>
                    <a:pt x="219811" y="361978"/>
                  </a:lnTo>
                  <a:lnTo>
                    <a:pt x="219811" y="364640"/>
                  </a:lnTo>
                  <a:lnTo>
                    <a:pt x="219811" y="367366"/>
                  </a:lnTo>
                  <a:lnTo>
                    <a:pt x="219811" y="370028"/>
                  </a:lnTo>
                  <a:lnTo>
                    <a:pt x="217149" y="372690"/>
                  </a:lnTo>
                  <a:lnTo>
                    <a:pt x="214487" y="372690"/>
                  </a:lnTo>
                  <a:lnTo>
                    <a:pt x="214487" y="378078"/>
                  </a:lnTo>
                  <a:lnTo>
                    <a:pt x="217149" y="383465"/>
                  </a:lnTo>
                  <a:lnTo>
                    <a:pt x="217149" y="386127"/>
                  </a:lnTo>
                  <a:lnTo>
                    <a:pt x="219811" y="388789"/>
                  </a:lnTo>
                  <a:lnTo>
                    <a:pt x="219811" y="391451"/>
                  </a:lnTo>
                  <a:lnTo>
                    <a:pt x="222536" y="394177"/>
                  </a:lnTo>
                  <a:lnTo>
                    <a:pt x="225198" y="402226"/>
                  </a:lnTo>
                  <a:lnTo>
                    <a:pt x="209099" y="412938"/>
                  </a:lnTo>
                  <a:lnTo>
                    <a:pt x="198388" y="423650"/>
                  </a:lnTo>
                  <a:lnTo>
                    <a:pt x="198388" y="42365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0" name="Freeform: Shape 259">
              <a:extLst>
                <a:ext uri="{FF2B5EF4-FFF2-40B4-BE49-F238E27FC236}">
                  <a16:creationId xmlns:a16="http://schemas.microsoft.com/office/drawing/2014/main" id="{E9531B88-7CDF-B70A-AECE-856EE58D8E0A}"/>
                </a:ext>
              </a:extLst>
            </p:cNvPr>
            <p:cNvSpPr/>
            <p:nvPr/>
          </p:nvSpPr>
          <p:spPr>
            <a:xfrm>
              <a:off x="5411721" y="3106445"/>
              <a:ext cx="273496" cy="429037"/>
            </a:xfrm>
            <a:custGeom>
              <a:avLst/>
              <a:gdLst>
                <a:gd name="connsiteX0" fmla="*/ 2662 w 273496"/>
                <a:gd name="connsiteY0" fmla="*/ 112631 h 429037"/>
                <a:gd name="connsiteX1" fmla="*/ 5324 w 273496"/>
                <a:gd name="connsiteY1" fmla="*/ 115293 h 429037"/>
                <a:gd name="connsiteX2" fmla="*/ 8050 w 273496"/>
                <a:gd name="connsiteY2" fmla="*/ 115293 h 429037"/>
                <a:gd name="connsiteX3" fmla="*/ 10712 w 273496"/>
                <a:gd name="connsiteY3" fmla="*/ 118019 h 429037"/>
                <a:gd name="connsiteX4" fmla="*/ 16099 w 273496"/>
                <a:gd name="connsiteY4" fmla="*/ 120681 h 429037"/>
                <a:gd name="connsiteX5" fmla="*/ 18761 w 273496"/>
                <a:gd name="connsiteY5" fmla="*/ 118019 h 429037"/>
                <a:gd name="connsiteX6" fmla="*/ 21423 w 273496"/>
                <a:gd name="connsiteY6" fmla="*/ 115293 h 429037"/>
                <a:gd name="connsiteX7" fmla="*/ 24149 w 273496"/>
                <a:gd name="connsiteY7" fmla="*/ 115293 h 429037"/>
                <a:gd name="connsiteX8" fmla="*/ 26811 w 273496"/>
                <a:gd name="connsiteY8" fmla="*/ 112631 h 429037"/>
                <a:gd name="connsiteX9" fmla="*/ 29473 w 273496"/>
                <a:gd name="connsiteY9" fmla="*/ 109969 h 429037"/>
                <a:gd name="connsiteX10" fmla="*/ 32135 w 273496"/>
                <a:gd name="connsiteY10" fmla="*/ 107243 h 429037"/>
                <a:gd name="connsiteX11" fmla="*/ 34860 w 273496"/>
                <a:gd name="connsiteY11" fmla="*/ 104581 h 429037"/>
                <a:gd name="connsiteX12" fmla="*/ 40185 w 273496"/>
                <a:gd name="connsiteY12" fmla="*/ 101919 h 429037"/>
                <a:gd name="connsiteX13" fmla="*/ 42910 w 273496"/>
                <a:gd name="connsiteY13" fmla="*/ 96532 h 429037"/>
                <a:gd name="connsiteX14" fmla="*/ 45572 w 273496"/>
                <a:gd name="connsiteY14" fmla="*/ 93870 h 429037"/>
                <a:gd name="connsiteX15" fmla="*/ 50960 w 273496"/>
                <a:gd name="connsiteY15" fmla="*/ 91208 h 429037"/>
                <a:gd name="connsiteX16" fmla="*/ 53622 w 273496"/>
                <a:gd name="connsiteY16" fmla="*/ 88482 h 429037"/>
                <a:gd name="connsiteX17" fmla="*/ 56284 w 273496"/>
                <a:gd name="connsiteY17" fmla="*/ 88482 h 429037"/>
                <a:gd name="connsiteX18" fmla="*/ 59009 w 273496"/>
                <a:gd name="connsiteY18" fmla="*/ 85820 h 429037"/>
                <a:gd name="connsiteX19" fmla="*/ 61672 w 273496"/>
                <a:gd name="connsiteY19" fmla="*/ 85820 h 429037"/>
                <a:gd name="connsiteX20" fmla="*/ 64334 w 273496"/>
                <a:gd name="connsiteY20" fmla="*/ 85820 h 429037"/>
                <a:gd name="connsiteX21" fmla="*/ 66995 w 273496"/>
                <a:gd name="connsiteY21" fmla="*/ 83158 h 429037"/>
                <a:gd name="connsiteX22" fmla="*/ 72383 w 273496"/>
                <a:gd name="connsiteY22" fmla="*/ 80433 h 429037"/>
                <a:gd name="connsiteX23" fmla="*/ 75045 w 273496"/>
                <a:gd name="connsiteY23" fmla="*/ 80433 h 429037"/>
                <a:gd name="connsiteX24" fmla="*/ 80433 w 273496"/>
                <a:gd name="connsiteY24" fmla="*/ 77771 h 429037"/>
                <a:gd name="connsiteX25" fmla="*/ 85820 w 273496"/>
                <a:gd name="connsiteY25" fmla="*/ 77771 h 429037"/>
                <a:gd name="connsiteX26" fmla="*/ 91144 w 273496"/>
                <a:gd name="connsiteY26" fmla="*/ 75108 h 429037"/>
                <a:gd name="connsiteX27" fmla="*/ 96532 w 273496"/>
                <a:gd name="connsiteY27" fmla="*/ 72383 h 429037"/>
                <a:gd name="connsiteX28" fmla="*/ 104581 w 273496"/>
                <a:gd name="connsiteY28" fmla="*/ 72383 h 429037"/>
                <a:gd name="connsiteX29" fmla="*/ 107244 w 273496"/>
                <a:gd name="connsiteY29" fmla="*/ 69721 h 429037"/>
                <a:gd name="connsiteX30" fmla="*/ 115293 w 273496"/>
                <a:gd name="connsiteY30" fmla="*/ 67059 h 429037"/>
                <a:gd name="connsiteX31" fmla="*/ 120617 w 273496"/>
                <a:gd name="connsiteY31" fmla="*/ 64397 h 429037"/>
                <a:gd name="connsiteX32" fmla="*/ 123343 w 273496"/>
                <a:gd name="connsiteY32" fmla="*/ 64397 h 429037"/>
                <a:gd name="connsiteX33" fmla="*/ 126005 w 273496"/>
                <a:gd name="connsiteY33" fmla="*/ 61671 h 429037"/>
                <a:gd name="connsiteX34" fmla="*/ 131392 w 273496"/>
                <a:gd name="connsiteY34" fmla="*/ 61671 h 429037"/>
                <a:gd name="connsiteX35" fmla="*/ 134054 w 273496"/>
                <a:gd name="connsiteY35" fmla="*/ 61671 h 429037"/>
                <a:gd name="connsiteX36" fmla="*/ 136716 w 273496"/>
                <a:gd name="connsiteY36" fmla="*/ 59009 h 429037"/>
                <a:gd name="connsiteX37" fmla="*/ 136716 w 273496"/>
                <a:gd name="connsiteY37" fmla="*/ 56347 h 429037"/>
                <a:gd name="connsiteX38" fmla="*/ 139442 w 273496"/>
                <a:gd name="connsiteY38" fmla="*/ 53622 h 429037"/>
                <a:gd name="connsiteX39" fmla="*/ 139442 w 273496"/>
                <a:gd name="connsiteY39" fmla="*/ 50960 h 429037"/>
                <a:gd name="connsiteX40" fmla="*/ 142104 w 273496"/>
                <a:gd name="connsiteY40" fmla="*/ 48298 h 429037"/>
                <a:gd name="connsiteX41" fmla="*/ 144766 w 273496"/>
                <a:gd name="connsiteY41" fmla="*/ 48298 h 429037"/>
                <a:gd name="connsiteX42" fmla="*/ 147428 w 273496"/>
                <a:gd name="connsiteY42" fmla="*/ 48298 h 429037"/>
                <a:gd name="connsiteX43" fmla="*/ 147428 w 273496"/>
                <a:gd name="connsiteY43" fmla="*/ 45572 h 429037"/>
                <a:gd name="connsiteX44" fmla="*/ 150153 w 273496"/>
                <a:gd name="connsiteY44" fmla="*/ 45572 h 429037"/>
                <a:gd name="connsiteX45" fmla="*/ 150153 w 273496"/>
                <a:gd name="connsiteY45" fmla="*/ 42910 h 429037"/>
                <a:gd name="connsiteX46" fmla="*/ 152816 w 273496"/>
                <a:gd name="connsiteY46" fmla="*/ 40248 h 429037"/>
                <a:gd name="connsiteX47" fmla="*/ 155478 w 273496"/>
                <a:gd name="connsiteY47" fmla="*/ 34860 h 429037"/>
                <a:gd name="connsiteX48" fmla="*/ 160865 w 273496"/>
                <a:gd name="connsiteY48" fmla="*/ 29536 h 429037"/>
                <a:gd name="connsiteX49" fmla="*/ 166253 w 273496"/>
                <a:gd name="connsiteY49" fmla="*/ 26811 h 429037"/>
                <a:gd name="connsiteX50" fmla="*/ 168915 w 273496"/>
                <a:gd name="connsiteY50" fmla="*/ 26811 h 429037"/>
                <a:gd name="connsiteX51" fmla="*/ 171577 w 273496"/>
                <a:gd name="connsiteY51" fmla="*/ 26811 h 429037"/>
                <a:gd name="connsiteX52" fmla="*/ 174302 w 273496"/>
                <a:gd name="connsiteY52" fmla="*/ 24149 h 429037"/>
                <a:gd name="connsiteX53" fmla="*/ 176965 w 273496"/>
                <a:gd name="connsiteY53" fmla="*/ 24149 h 429037"/>
                <a:gd name="connsiteX54" fmla="*/ 179627 w 273496"/>
                <a:gd name="connsiteY54" fmla="*/ 21487 h 429037"/>
                <a:gd name="connsiteX55" fmla="*/ 182288 w 273496"/>
                <a:gd name="connsiteY55" fmla="*/ 21487 h 429037"/>
                <a:gd name="connsiteX56" fmla="*/ 185014 w 273496"/>
                <a:gd name="connsiteY56" fmla="*/ 24149 h 429037"/>
                <a:gd name="connsiteX57" fmla="*/ 187676 w 273496"/>
                <a:gd name="connsiteY57" fmla="*/ 24149 h 429037"/>
                <a:gd name="connsiteX58" fmla="*/ 190338 w 273496"/>
                <a:gd name="connsiteY58" fmla="*/ 24149 h 429037"/>
                <a:gd name="connsiteX59" fmla="*/ 193064 w 273496"/>
                <a:gd name="connsiteY59" fmla="*/ 21487 h 429037"/>
                <a:gd name="connsiteX60" fmla="*/ 193064 w 273496"/>
                <a:gd name="connsiteY60" fmla="*/ 24149 h 429037"/>
                <a:gd name="connsiteX61" fmla="*/ 195726 w 273496"/>
                <a:gd name="connsiteY61" fmla="*/ 21487 h 429037"/>
                <a:gd name="connsiteX62" fmla="*/ 198388 w 273496"/>
                <a:gd name="connsiteY62" fmla="*/ 21487 h 429037"/>
                <a:gd name="connsiteX63" fmla="*/ 201113 w 273496"/>
                <a:gd name="connsiteY63" fmla="*/ 21487 h 429037"/>
                <a:gd name="connsiteX64" fmla="*/ 203775 w 273496"/>
                <a:gd name="connsiteY64" fmla="*/ 18761 h 429037"/>
                <a:gd name="connsiteX65" fmla="*/ 209100 w 273496"/>
                <a:gd name="connsiteY65" fmla="*/ 16099 h 429037"/>
                <a:gd name="connsiteX66" fmla="*/ 214487 w 273496"/>
                <a:gd name="connsiteY66" fmla="*/ 13437 h 429037"/>
                <a:gd name="connsiteX67" fmla="*/ 217149 w 273496"/>
                <a:gd name="connsiteY67" fmla="*/ 10712 h 429037"/>
                <a:gd name="connsiteX68" fmla="*/ 222537 w 273496"/>
                <a:gd name="connsiteY68" fmla="*/ 8050 h 429037"/>
                <a:gd name="connsiteX69" fmla="*/ 225199 w 273496"/>
                <a:gd name="connsiteY69" fmla="*/ 8050 h 429037"/>
                <a:gd name="connsiteX70" fmla="*/ 227924 w 273496"/>
                <a:gd name="connsiteY70" fmla="*/ 5388 h 429037"/>
                <a:gd name="connsiteX71" fmla="*/ 233248 w 273496"/>
                <a:gd name="connsiteY71" fmla="*/ 5388 h 429037"/>
                <a:gd name="connsiteX72" fmla="*/ 235910 w 273496"/>
                <a:gd name="connsiteY72" fmla="*/ 2726 h 429037"/>
                <a:gd name="connsiteX73" fmla="*/ 238636 w 273496"/>
                <a:gd name="connsiteY73" fmla="*/ 2726 h 429037"/>
                <a:gd name="connsiteX74" fmla="*/ 241298 w 273496"/>
                <a:gd name="connsiteY74" fmla="*/ 2726 h 429037"/>
                <a:gd name="connsiteX75" fmla="*/ 243960 w 273496"/>
                <a:gd name="connsiteY75" fmla="*/ 2726 h 429037"/>
                <a:gd name="connsiteX76" fmla="*/ 246685 w 273496"/>
                <a:gd name="connsiteY76" fmla="*/ 2726 h 429037"/>
                <a:gd name="connsiteX77" fmla="*/ 249347 w 273496"/>
                <a:gd name="connsiteY77" fmla="*/ 0 h 429037"/>
                <a:gd name="connsiteX78" fmla="*/ 254735 w 273496"/>
                <a:gd name="connsiteY78" fmla="*/ 0 h 429037"/>
                <a:gd name="connsiteX79" fmla="*/ 257397 w 273496"/>
                <a:gd name="connsiteY79" fmla="*/ 0 h 429037"/>
                <a:gd name="connsiteX80" fmla="*/ 260059 w 273496"/>
                <a:gd name="connsiteY80" fmla="*/ 2726 h 429037"/>
                <a:gd name="connsiteX81" fmla="*/ 262721 w 273496"/>
                <a:gd name="connsiteY81" fmla="*/ 2726 h 429037"/>
                <a:gd name="connsiteX82" fmla="*/ 265446 w 273496"/>
                <a:gd name="connsiteY82" fmla="*/ 2726 h 429037"/>
                <a:gd name="connsiteX83" fmla="*/ 270771 w 273496"/>
                <a:gd name="connsiteY83" fmla="*/ 2726 h 429037"/>
                <a:gd name="connsiteX84" fmla="*/ 268109 w 273496"/>
                <a:gd name="connsiteY84" fmla="*/ 5388 h 429037"/>
                <a:gd name="connsiteX85" fmla="*/ 265446 w 273496"/>
                <a:gd name="connsiteY85" fmla="*/ 5388 h 429037"/>
                <a:gd name="connsiteX86" fmla="*/ 265446 w 273496"/>
                <a:gd name="connsiteY86" fmla="*/ 8050 h 429037"/>
                <a:gd name="connsiteX87" fmla="*/ 262721 w 273496"/>
                <a:gd name="connsiteY87" fmla="*/ 10712 h 429037"/>
                <a:gd name="connsiteX88" fmla="*/ 257397 w 273496"/>
                <a:gd name="connsiteY88" fmla="*/ 10712 h 429037"/>
                <a:gd name="connsiteX89" fmla="*/ 254735 w 273496"/>
                <a:gd name="connsiteY89" fmla="*/ 10712 h 429037"/>
                <a:gd name="connsiteX90" fmla="*/ 252009 w 273496"/>
                <a:gd name="connsiteY90" fmla="*/ 10712 h 429037"/>
                <a:gd name="connsiteX91" fmla="*/ 249347 w 273496"/>
                <a:gd name="connsiteY91" fmla="*/ 13437 h 429037"/>
                <a:gd name="connsiteX92" fmla="*/ 246685 w 273496"/>
                <a:gd name="connsiteY92" fmla="*/ 13437 h 429037"/>
                <a:gd name="connsiteX93" fmla="*/ 243960 w 273496"/>
                <a:gd name="connsiteY93" fmla="*/ 13437 h 429037"/>
                <a:gd name="connsiteX94" fmla="*/ 241298 w 273496"/>
                <a:gd name="connsiteY94" fmla="*/ 16099 h 429037"/>
                <a:gd name="connsiteX95" fmla="*/ 238636 w 273496"/>
                <a:gd name="connsiteY95" fmla="*/ 16099 h 429037"/>
                <a:gd name="connsiteX96" fmla="*/ 238636 w 273496"/>
                <a:gd name="connsiteY96" fmla="*/ 18761 h 429037"/>
                <a:gd name="connsiteX97" fmla="*/ 235910 w 273496"/>
                <a:gd name="connsiteY97" fmla="*/ 21487 h 429037"/>
                <a:gd name="connsiteX98" fmla="*/ 233248 w 273496"/>
                <a:gd name="connsiteY98" fmla="*/ 21487 h 429037"/>
                <a:gd name="connsiteX99" fmla="*/ 230586 w 273496"/>
                <a:gd name="connsiteY99" fmla="*/ 24149 h 429037"/>
                <a:gd name="connsiteX100" fmla="*/ 227924 w 273496"/>
                <a:gd name="connsiteY100" fmla="*/ 26811 h 429037"/>
                <a:gd name="connsiteX101" fmla="*/ 222537 w 273496"/>
                <a:gd name="connsiteY101" fmla="*/ 29536 h 429037"/>
                <a:gd name="connsiteX102" fmla="*/ 222537 w 273496"/>
                <a:gd name="connsiteY102" fmla="*/ 32198 h 429037"/>
                <a:gd name="connsiteX103" fmla="*/ 219874 w 273496"/>
                <a:gd name="connsiteY103" fmla="*/ 34860 h 429037"/>
                <a:gd name="connsiteX104" fmla="*/ 217149 w 273496"/>
                <a:gd name="connsiteY104" fmla="*/ 37586 h 429037"/>
                <a:gd name="connsiteX105" fmla="*/ 214487 w 273496"/>
                <a:gd name="connsiteY105" fmla="*/ 40248 h 429037"/>
                <a:gd name="connsiteX106" fmla="*/ 214487 w 273496"/>
                <a:gd name="connsiteY106" fmla="*/ 42910 h 429037"/>
                <a:gd name="connsiteX107" fmla="*/ 211825 w 273496"/>
                <a:gd name="connsiteY107" fmla="*/ 48298 h 429037"/>
                <a:gd name="connsiteX108" fmla="*/ 211825 w 273496"/>
                <a:gd name="connsiteY108" fmla="*/ 50960 h 429037"/>
                <a:gd name="connsiteX109" fmla="*/ 209100 w 273496"/>
                <a:gd name="connsiteY109" fmla="*/ 50960 h 429037"/>
                <a:gd name="connsiteX110" fmla="*/ 209100 w 273496"/>
                <a:gd name="connsiteY110" fmla="*/ 53622 h 429037"/>
                <a:gd name="connsiteX111" fmla="*/ 209100 w 273496"/>
                <a:gd name="connsiteY111" fmla="*/ 59009 h 429037"/>
                <a:gd name="connsiteX112" fmla="*/ 206437 w 273496"/>
                <a:gd name="connsiteY112" fmla="*/ 61671 h 429037"/>
                <a:gd name="connsiteX113" fmla="*/ 203775 w 273496"/>
                <a:gd name="connsiteY113" fmla="*/ 64397 h 429037"/>
                <a:gd name="connsiteX114" fmla="*/ 201113 w 273496"/>
                <a:gd name="connsiteY114" fmla="*/ 67059 h 429037"/>
                <a:gd name="connsiteX115" fmla="*/ 198388 w 273496"/>
                <a:gd name="connsiteY115" fmla="*/ 69721 h 429037"/>
                <a:gd name="connsiteX116" fmla="*/ 198388 w 273496"/>
                <a:gd name="connsiteY116" fmla="*/ 72383 h 429037"/>
                <a:gd name="connsiteX117" fmla="*/ 198388 w 273496"/>
                <a:gd name="connsiteY117" fmla="*/ 75108 h 429037"/>
                <a:gd name="connsiteX118" fmla="*/ 195726 w 273496"/>
                <a:gd name="connsiteY118" fmla="*/ 77771 h 429037"/>
                <a:gd name="connsiteX119" fmla="*/ 195726 w 273496"/>
                <a:gd name="connsiteY119" fmla="*/ 80433 h 429037"/>
                <a:gd name="connsiteX120" fmla="*/ 195726 w 273496"/>
                <a:gd name="connsiteY120" fmla="*/ 83158 h 429037"/>
                <a:gd name="connsiteX121" fmla="*/ 193064 w 273496"/>
                <a:gd name="connsiteY121" fmla="*/ 85820 h 429037"/>
                <a:gd name="connsiteX122" fmla="*/ 190338 w 273496"/>
                <a:gd name="connsiteY122" fmla="*/ 88482 h 429037"/>
                <a:gd name="connsiteX123" fmla="*/ 187676 w 273496"/>
                <a:gd name="connsiteY123" fmla="*/ 88482 h 429037"/>
                <a:gd name="connsiteX124" fmla="*/ 185014 w 273496"/>
                <a:gd name="connsiteY124" fmla="*/ 91208 h 429037"/>
                <a:gd name="connsiteX125" fmla="*/ 185014 w 273496"/>
                <a:gd name="connsiteY125" fmla="*/ 93870 h 429037"/>
                <a:gd name="connsiteX126" fmla="*/ 182288 w 273496"/>
                <a:gd name="connsiteY126" fmla="*/ 93870 h 429037"/>
                <a:gd name="connsiteX127" fmla="*/ 182288 w 273496"/>
                <a:gd name="connsiteY127" fmla="*/ 96532 h 429037"/>
                <a:gd name="connsiteX128" fmla="*/ 185014 w 273496"/>
                <a:gd name="connsiteY128" fmla="*/ 99194 h 429037"/>
                <a:gd name="connsiteX129" fmla="*/ 187676 w 273496"/>
                <a:gd name="connsiteY129" fmla="*/ 104581 h 429037"/>
                <a:gd name="connsiteX130" fmla="*/ 190338 w 273496"/>
                <a:gd name="connsiteY130" fmla="*/ 104581 h 429037"/>
                <a:gd name="connsiteX131" fmla="*/ 193064 w 273496"/>
                <a:gd name="connsiteY131" fmla="*/ 107243 h 429037"/>
                <a:gd name="connsiteX132" fmla="*/ 195726 w 273496"/>
                <a:gd name="connsiteY132" fmla="*/ 109969 h 429037"/>
                <a:gd name="connsiteX133" fmla="*/ 201113 w 273496"/>
                <a:gd name="connsiteY133" fmla="*/ 112631 h 429037"/>
                <a:gd name="connsiteX134" fmla="*/ 203775 w 273496"/>
                <a:gd name="connsiteY134" fmla="*/ 115293 h 429037"/>
                <a:gd name="connsiteX135" fmla="*/ 206437 w 273496"/>
                <a:gd name="connsiteY135" fmla="*/ 118019 h 429037"/>
                <a:gd name="connsiteX136" fmla="*/ 209100 w 273496"/>
                <a:gd name="connsiteY136" fmla="*/ 118019 h 429037"/>
                <a:gd name="connsiteX137" fmla="*/ 209100 w 273496"/>
                <a:gd name="connsiteY137" fmla="*/ 120681 h 429037"/>
                <a:gd name="connsiteX138" fmla="*/ 211825 w 273496"/>
                <a:gd name="connsiteY138" fmla="*/ 123343 h 429037"/>
                <a:gd name="connsiteX139" fmla="*/ 214487 w 273496"/>
                <a:gd name="connsiteY139" fmla="*/ 126068 h 429037"/>
                <a:gd name="connsiteX140" fmla="*/ 219874 w 273496"/>
                <a:gd name="connsiteY140" fmla="*/ 128730 h 429037"/>
                <a:gd name="connsiteX141" fmla="*/ 222537 w 273496"/>
                <a:gd name="connsiteY141" fmla="*/ 131392 h 429037"/>
                <a:gd name="connsiteX142" fmla="*/ 225199 w 273496"/>
                <a:gd name="connsiteY142" fmla="*/ 134054 h 429037"/>
                <a:gd name="connsiteX143" fmla="*/ 225199 w 273496"/>
                <a:gd name="connsiteY143" fmla="*/ 136780 h 429037"/>
                <a:gd name="connsiteX144" fmla="*/ 227924 w 273496"/>
                <a:gd name="connsiteY144" fmla="*/ 139442 h 429037"/>
                <a:gd name="connsiteX145" fmla="*/ 227924 w 273496"/>
                <a:gd name="connsiteY145" fmla="*/ 142104 h 429037"/>
                <a:gd name="connsiteX146" fmla="*/ 230586 w 273496"/>
                <a:gd name="connsiteY146" fmla="*/ 142104 h 429037"/>
                <a:gd name="connsiteX147" fmla="*/ 233248 w 273496"/>
                <a:gd name="connsiteY147" fmla="*/ 144830 h 429037"/>
                <a:gd name="connsiteX148" fmla="*/ 233248 w 273496"/>
                <a:gd name="connsiteY148" fmla="*/ 147491 h 429037"/>
                <a:gd name="connsiteX149" fmla="*/ 235910 w 273496"/>
                <a:gd name="connsiteY149" fmla="*/ 147491 h 429037"/>
                <a:gd name="connsiteX150" fmla="*/ 235910 w 273496"/>
                <a:gd name="connsiteY150" fmla="*/ 150153 h 429037"/>
                <a:gd name="connsiteX151" fmla="*/ 238636 w 273496"/>
                <a:gd name="connsiteY151" fmla="*/ 152879 h 429037"/>
                <a:gd name="connsiteX152" fmla="*/ 241298 w 273496"/>
                <a:gd name="connsiteY152" fmla="*/ 152879 h 429037"/>
                <a:gd name="connsiteX153" fmla="*/ 241298 w 273496"/>
                <a:gd name="connsiteY153" fmla="*/ 155541 h 429037"/>
                <a:gd name="connsiteX154" fmla="*/ 241298 w 273496"/>
                <a:gd name="connsiteY154" fmla="*/ 158203 h 429037"/>
                <a:gd name="connsiteX155" fmla="*/ 241298 w 273496"/>
                <a:gd name="connsiteY155" fmla="*/ 160865 h 429037"/>
                <a:gd name="connsiteX156" fmla="*/ 238636 w 273496"/>
                <a:gd name="connsiteY156" fmla="*/ 163591 h 429037"/>
                <a:gd name="connsiteX157" fmla="*/ 238636 w 273496"/>
                <a:gd name="connsiteY157" fmla="*/ 166253 h 429037"/>
                <a:gd name="connsiteX158" fmla="*/ 238636 w 273496"/>
                <a:gd name="connsiteY158" fmla="*/ 168915 h 429037"/>
                <a:gd name="connsiteX159" fmla="*/ 238636 w 273496"/>
                <a:gd name="connsiteY159" fmla="*/ 171640 h 429037"/>
                <a:gd name="connsiteX160" fmla="*/ 235910 w 273496"/>
                <a:gd name="connsiteY160" fmla="*/ 182352 h 429037"/>
                <a:gd name="connsiteX161" fmla="*/ 233248 w 273496"/>
                <a:gd name="connsiteY161" fmla="*/ 185014 h 429037"/>
                <a:gd name="connsiteX162" fmla="*/ 233248 w 273496"/>
                <a:gd name="connsiteY162" fmla="*/ 187676 h 429037"/>
                <a:gd name="connsiteX163" fmla="*/ 230586 w 273496"/>
                <a:gd name="connsiteY163" fmla="*/ 190402 h 429037"/>
                <a:gd name="connsiteX164" fmla="*/ 230586 w 273496"/>
                <a:gd name="connsiteY164" fmla="*/ 193064 h 429037"/>
                <a:gd name="connsiteX165" fmla="*/ 233248 w 273496"/>
                <a:gd name="connsiteY165" fmla="*/ 193064 h 429037"/>
                <a:gd name="connsiteX166" fmla="*/ 233248 w 273496"/>
                <a:gd name="connsiteY166" fmla="*/ 195726 h 429037"/>
                <a:gd name="connsiteX167" fmla="*/ 235910 w 273496"/>
                <a:gd name="connsiteY167" fmla="*/ 195726 h 429037"/>
                <a:gd name="connsiteX168" fmla="*/ 238636 w 273496"/>
                <a:gd name="connsiteY168" fmla="*/ 195726 h 429037"/>
                <a:gd name="connsiteX169" fmla="*/ 241298 w 273496"/>
                <a:gd name="connsiteY169" fmla="*/ 195726 h 429037"/>
                <a:gd name="connsiteX170" fmla="*/ 243960 w 273496"/>
                <a:gd name="connsiteY170" fmla="*/ 198451 h 429037"/>
                <a:gd name="connsiteX171" fmla="*/ 246685 w 273496"/>
                <a:gd name="connsiteY171" fmla="*/ 201113 h 429037"/>
                <a:gd name="connsiteX172" fmla="*/ 249347 w 273496"/>
                <a:gd name="connsiteY172" fmla="*/ 201113 h 429037"/>
                <a:gd name="connsiteX173" fmla="*/ 252009 w 273496"/>
                <a:gd name="connsiteY173" fmla="*/ 201113 h 429037"/>
                <a:gd name="connsiteX174" fmla="*/ 254735 w 273496"/>
                <a:gd name="connsiteY174" fmla="*/ 201113 h 429037"/>
                <a:gd name="connsiteX175" fmla="*/ 257397 w 273496"/>
                <a:gd name="connsiteY175" fmla="*/ 201113 h 429037"/>
                <a:gd name="connsiteX176" fmla="*/ 260059 w 273496"/>
                <a:gd name="connsiteY176" fmla="*/ 203775 h 429037"/>
                <a:gd name="connsiteX177" fmla="*/ 260059 w 273496"/>
                <a:gd name="connsiteY177" fmla="*/ 206501 h 429037"/>
                <a:gd name="connsiteX178" fmla="*/ 260059 w 273496"/>
                <a:gd name="connsiteY178" fmla="*/ 209163 h 429037"/>
                <a:gd name="connsiteX179" fmla="*/ 260059 w 273496"/>
                <a:gd name="connsiteY179" fmla="*/ 211825 h 429037"/>
                <a:gd name="connsiteX180" fmla="*/ 260059 w 273496"/>
                <a:gd name="connsiteY180" fmla="*/ 214550 h 429037"/>
                <a:gd name="connsiteX181" fmla="*/ 260059 w 273496"/>
                <a:gd name="connsiteY181" fmla="*/ 217212 h 429037"/>
                <a:gd name="connsiteX182" fmla="*/ 260059 w 273496"/>
                <a:gd name="connsiteY182" fmla="*/ 219874 h 429037"/>
                <a:gd name="connsiteX183" fmla="*/ 260059 w 273496"/>
                <a:gd name="connsiteY183" fmla="*/ 225262 h 429037"/>
                <a:gd name="connsiteX184" fmla="*/ 260059 w 273496"/>
                <a:gd name="connsiteY184" fmla="*/ 227924 h 429037"/>
                <a:gd name="connsiteX185" fmla="*/ 257397 w 273496"/>
                <a:gd name="connsiteY185" fmla="*/ 230586 h 429037"/>
                <a:gd name="connsiteX186" fmla="*/ 257397 w 273496"/>
                <a:gd name="connsiteY186" fmla="*/ 233311 h 429037"/>
                <a:gd name="connsiteX187" fmla="*/ 257397 w 273496"/>
                <a:gd name="connsiteY187" fmla="*/ 235974 h 429037"/>
                <a:gd name="connsiteX188" fmla="*/ 257397 w 273496"/>
                <a:gd name="connsiteY188" fmla="*/ 238636 h 429037"/>
                <a:gd name="connsiteX189" fmla="*/ 254735 w 273496"/>
                <a:gd name="connsiteY189" fmla="*/ 241361 h 429037"/>
                <a:gd name="connsiteX190" fmla="*/ 252009 w 273496"/>
                <a:gd name="connsiteY190" fmla="*/ 241361 h 429037"/>
                <a:gd name="connsiteX191" fmla="*/ 252009 w 273496"/>
                <a:gd name="connsiteY191" fmla="*/ 244023 h 429037"/>
                <a:gd name="connsiteX192" fmla="*/ 249347 w 273496"/>
                <a:gd name="connsiteY192" fmla="*/ 246685 h 429037"/>
                <a:gd name="connsiteX193" fmla="*/ 246685 w 273496"/>
                <a:gd name="connsiteY193" fmla="*/ 249347 h 429037"/>
                <a:gd name="connsiteX194" fmla="*/ 246685 w 273496"/>
                <a:gd name="connsiteY194" fmla="*/ 254735 h 429037"/>
                <a:gd name="connsiteX195" fmla="*/ 246685 w 273496"/>
                <a:gd name="connsiteY195" fmla="*/ 257397 h 429037"/>
                <a:gd name="connsiteX196" fmla="*/ 243960 w 273496"/>
                <a:gd name="connsiteY196" fmla="*/ 257397 h 429037"/>
                <a:gd name="connsiteX197" fmla="*/ 243960 w 273496"/>
                <a:gd name="connsiteY197" fmla="*/ 260123 h 429037"/>
                <a:gd name="connsiteX198" fmla="*/ 241298 w 273496"/>
                <a:gd name="connsiteY198" fmla="*/ 262785 h 429037"/>
                <a:gd name="connsiteX199" fmla="*/ 243960 w 273496"/>
                <a:gd name="connsiteY199" fmla="*/ 265446 h 429037"/>
                <a:gd name="connsiteX200" fmla="*/ 243960 w 273496"/>
                <a:gd name="connsiteY200" fmla="*/ 268172 h 429037"/>
                <a:gd name="connsiteX201" fmla="*/ 246685 w 273496"/>
                <a:gd name="connsiteY201" fmla="*/ 270834 h 429037"/>
                <a:gd name="connsiteX202" fmla="*/ 252009 w 273496"/>
                <a:gd name="connsiteY202" fmla="*/ 276158 h 429037"/>
                <a:gd name="connsiteX203" fmla="*/ 254735 w 273496"/>
                <a:gd name="connsiteY203" fmla="*/ 278884 h 429037"/>
                <a:gd name="connsiteX204" fmla="*/ 257397 w 273496"/>
                <a:gd name="connsiteY204" fmla="*/ 284208 h 429037"/>
                <a:gd name="connsiteX205" fmla="*/ 260059 w 273496"/>
                <a:gd name="connsiteY205" fmla="*/ 286933 h 429037"/>
                <a:gd name="connsiteX206" fmla="*/ 260059 w 273496"/>
                <a:gd name="connsiteY206" fmla="*/ 289595 h 429037"/>
                <a:gd name="connsiteX207" fmla="*/ 265446 w 273496"/>
                <a:gd name="connsiteY207" fmla="*/ 292257 h 429037"/>
                <a:gd name="connsiteX208" fmla="*/ 268109 w 273496"/>
                <a:gd name="connsiteY208" fmla="*/ 297645 h 429037"/>
                <a:gd name="connsiteX209" fmla="*/ 273496 w 273496"/>
                <a:gd name="connsiteY209" fmla="*/ 303032 h 429037"/>
                <a:gd name="connsiteX210" fmla="*/ 270771 w 273496"/>
                <a:gd name="connsiteY210" fmla="*/ 305695 h 429037"/>
                <a:gd name="connsiteX211" fmla="*/ 265446 w 273496"/>
                <a:gd name="connsiteY211" fmla="*/ 308357 h 429037"/>
                <a:gd name="connsiteX212" fmla="*/ 260059 w 273496"/>
                <a:gd name="connsiteY212" fmla="*/ 311019 h 429037"/>
                <a:gd name="connsiteX213" fmla="*/ 254735 w 273496"/>
                <a:gd name="connsiteY213" fmla="*/ 313744 h 429037"/>
                <a:gd name="connsiteX214" fmla="*/ 249347 w 273496"/>
                <a:gd name="connsiteY214" fmla="*/ 316406 h 429037"/>
                <a:gd name="connsiteX215" fmla="*/ 246685 w 273496"/>
                <a:gd name="connsiteY215" fmla="*/ 319068 h 429037"/>
                <a:gd name="connsiteX216" fmla="*/ 243960 w 273496"/>
                <a:gd name="connsiteY216" fmla="*/ 321794 h 429037"/>
                <a:gd name="connsiteX217" fmla="*/ 241298 w 273496"/>
                <a:gd name="connsiteY217" fmla="*/ 324456 h 429037"/>
                <a:gd name="connsiteX218" fmla="*/ 222537 w 273496"/>
                <a:gd name="connsiteY218" fmla="*/ 321794 h 429037"/>
                <a:gd name="connsiteX219" fmla="*/ 217149 w 273496"/>
                <a:gd name="connsiteY219" fmla="*/ 321794 h 429037"/>
                <a:gd name="connsiteX220" fmla="*/ 214487 w 273496"/>
                <a:gd name="connsiteY220" fmla="*/ 321794 h 429037"/>
                <a:gd name="connsiteX221" fmla="*/ 209100 w 273496"/>
                <a:gd name="connsiteY221" fmla="*/ 321794 h 429037"/>
                <a:gd name="connsiteX222" fmla="*/ 209100 w 273496"/>
                <a:gd name="connsiteY222" fmla="*/ 324456 h 429037"/>
                <a:gd name="connsiteX223" fmla="*/ 209100 w 273496"/>
                <a:gd name="connsiteY223" fmla="*/ 327118 h 429037"/>
                <a:gd name="connsiteX224" fmla="*/ 209100 w 273496"/>
                <a:gd name="connsiteY224" fmla="*/ 329843 h 429037"/>
                <a:gd name="connsiteX225" fmla="*/ 209100 w 273496"/>
                <a:gd name="connsiteY225" fmla="*/ 332505 h 429037"/>
                <a:gd name="connsiteX226" fmla="*/ 209100 w 273496"/>
                <a:gd name="connsiteY226" fmla="*/ 335167 h 429037"/>
                <a:gd name="connsiteX227" fmla="*/ 206437 w 273496"/>
                <a:gd name="connsiteY227" fmla="*/ 340555 h 429037"/>
                <a:gd name="connsiteX228" fmla="*/ 206437 w 273496"/>
                <a:gd name="connsiteY228" fmla="*/ 343217 h 429037"/>
                <a:gd name="connsiteX229" fmla="*/ 206437 w 273496"/>
                <a:gd name="connsiteY229" fmla="*/ 345879 h 429037"/>
                <a:gd name="connsiteX230" fmla="*/ 203775 w 273496"/>
                <a:gd name="connsiteY230" fmla="*/ 345879 h 429037"/>
                <a:gd name="connsiteX231" fmla="*/ 201113 w 273496"/>
                <a:gd name="connsiteY231" fmla="*/ 345879 h 429037"/>
                <a:gd name="connsiteX232" fmla="*/ 201113 w 273496"/>
                <a:gd name="connsiteY232" fmla="*/ 348604 h 429037"/>
                <a:gd name="connsiteX233" fmla="*/ 198388 w 273496"/>
                <a:gd name="connsiteY233" fmla="*/ 351267 h 429037"/>
                <a:gd name="connsiteX234" fmla="*/ 195726 w 273496"/>
                <a:gd name="connsiteY234" fmla="*/ 356654 h 429037"/>
                <a:gd name="connsiteX235" fmla="*/ 190338 w 273496"/>
                <a:gd name="connsiteY235" fmla="*/ 367366 h 429037"/>
                <a:gd name="connsiteX236" fmla="*/ 187676 w 273496"/>
                <a:gd name="connsiteY236" fmla="*/ 370028 h 429037"/>
                <a:gd name="connsiteX237" fmla="*/ 185014 w 273496"/>
                <a:gd name="connsiteY237" fmla="*/ 372690 h 429037"/>
                <a:gd name="connsiteX238" fmla="*/ 182288 w 273496"/>
                <a:gd name="connsiteY238" fmla="*/ 378078 h 429037"/>
                <a:gd name="connsiteX239" fmla="*/ 182288 w 273496"/>
                <a:gd name="connsiteY239" fmla="*/ 380739 h 429037"/>
                <a:gd name="connsiteX240" fmla="*/ 179627 w 273496"/>
                <a:gd name="connsiteY240" fmla="*/ 383465 h 429037"/>
                <a:gd name="connsiteX241" fmla="*/ 176965 w 273496"/>
                <a:gd name="connsiteY241" fmla="*/ 380739 h 429037"/>
                <a:gd name="connsiteX242" fmla="*/ 176965 w 273496"/>
                <a:gd name="connsiteY242" fmla="*/ 375416 h 429037"/>
                <a:gd name="connsiteX243" fmla="*/ 176965 w 273496"/>
                <a:gd name="connsiteY243" fmla="*/ 372690 h 429037"/>
                <a:gd name="connsiteX244" fmla="*/ 176965 w 273496"/>
                <a:gd name="connsiteY244" fmla="*/ 370028 h 429037"/>
                <a:gd name="connsiteX245" fmla="*/ 176965 w 273496"/>
                <a:gd name="connsiteY245" fmla="*/ 364704 h 429037"/>
                <a:gd name="connsiteX246" fmla="*/ 176965 w 273496"/>
                <a:gd name="connsiteY246" fmla="*/ 361978 h 429037"/>
                <a:gd name="connsiteX247" fmla="*/ 176965 w 273496"/>
                <a:gd name="connsiteY247" fmla="*/ 359316 h 429037"/>
                <a:gd name="connsiteX248" fmla="*/ 174302 w 273496"/>
                <a:gd name="connsiteY248" fmla="*/ 356654 h 429037"/>
                <a:gd name="connsiteX249" fmla="*/ 171577 w 273496"/>
                <a:gd name="connsiteY249" fmla="*/ 356654 h 429037"/>
                <a:gd name="connsiteX250" fmla="*/ 168915 w 273496"/>
                <a:gd name="connsiteY250" fmla="*/ 356654 h 429037"/>
                <a:gd name="connsiteX251" fmla="*/ 163527 w 273496"/>
                <a:gd name="connsiteY251" fmla="*/ 356654 h 429037"/>
                <a:gd name="connsiteX252" fmla="*/ 158203 w 273496"/>
                <a:gd name="connsiteY252" fmla="*/ 353929 h 429037"/>
                <a:gd name="connsiteX253" fmla="*/ 152816 w 273496"/>
                <a:gd name="connsiteY253" fmla="*/ 353929 h 429037"/>
                <a:gd name="connsiteX254" fmla="*/ 147428 w 273496"/>
                <a:gd name="connsiteY254" fmla="*/ 353929 h 429037"/>
                <a:gd name="connsiteX255" fmla="*/ 147428 w 273496"/>
                <a:gd name="connsiteY255" fmla="*/ 359316 h 429037"/>
                <a:gd name="connsiteX256" fmla="*/ 147428 w 273496"/>
                <a:gd name="connsiteY256" fmla="*/ 361978 h 429037"/>
                <a:gd name="connsiteX257" fmla="*/ 147428 w 273496"/>
                <a:gd name="connsiteY257" fmla="*/ 367366 h 429037"/>
                <a:gd name="connsiteX258" fmla="*/ 147428 w 273496"/>
                <a:gd name="connsiteY258" fmla="*/ 370028 h 429037"/>
                <a:gd name="connsiteX259" fmla="*/ 150153 w 273496"/>
                <a:gd name="connsiteY259" fmla="*/ 372690 h 429037"/>
                <a:gd name="connsiteX260" fmla="*/ 152816 w 273496"/>
                <a:gd name="connsiteY260" fmla="*/ 375416 h 429037"/>
                <a:gd name="connsiteX261" fmla="*/ 155478 w 273496"/>
                <a:gd name="connsiteY261" fmla="*/ 375416 h 429037"/>
                <a:gd name="connsiteX262" fmla="*/ 155478 w 273496"/>
                <a:gd name="connsiteY262" fmla="*/ 378078 h 429037"/>
                <a:gd name="connsiteX263" fmla="*/ 158203 w 273496"/>
                <a:gd name="connsiteY263" fmla="*/ 380739 h 429037"/>
                <a:gd name="connsiteX264" fmla="*/ 158203 w 273496"/>
                <a:gd name="connsiteY264" fmla="*/ 383465 h 429037"/>
                <a:gd name="connsiteX265" fmla="*/ 155478 w 273496"/>
                <a:gd name="connsiteY265" fmla="*/ 386127 h 429037"/>
                <a:gd name="connsiteX266" fmla="*/ 155478 w 273496"/>
                <a:gd name="connsiteY266" fmla="*/ 388789 h 429037"/>
                <a:gd name="connsiteX267" fmla="*/ 152816 w 273496"/>
                <a:gd name="connsiteY267" fmla="*/ 391515 h 429037"/>
                <a:gd name="connsiteX268" fmla="*/ 150153 w 273496"/>
                <a:gd name="connsiteY268" fmla="*/ 394177 h 429037"/>
                <a:gd name="connsiteX269" fmla="*/ 150153 w 273496"/>
                <a:gd name="connsiteY269" fmla="*/ 399501 h 429037"/>
                <a:gd name="connsiteX270" fmla="*/ 147428 w 273496"/>
                <a:gd name="connsiteY270" fmla="*/ 402226 h 429037"/>
                <a:gd name="connsiteX271" fmla="*/ 147428 w 273496"/>
                <a:gd name="connsiteY271" fmla="*/ 407550 h 429037"/>
                <a:gd name="connsiteX272" fmla="*/ 150153 w 273496"/>
                <a:gd name="connsiteY272" fmla="*/ 410276 h 429037"/>
                <a:gd name="connsiteX273" fmla="*/ 150153 w 273496"/>
                <a:gd name="connsiteY273" fmla="*/ 412938 h 429037"/>
                <a:gd name="connsiteX274" fmla="*/ 152816 w 273496"/>
                <a:gd name="connsiteY274" fmla="*/ 418325 h 429037"/>
                <a:gd name="connsiteX275" fmla="*/ 152816 w 273496"/>
                <a:gd name="connsiteY275" fmla="*/ 420988 h 429037"/>
                <a:gd name="connsiteX276" fmla="*/ 152816 w 273496"/>
                <a:gd name="connsiteY276" fmla="*/ 423650 h 429037"/>
                <a:gd name="connsiteX277" fmla="*/ 152816 w 273496"/>
                <a:gd name="connsiteY277" fmla="*/ 426312 h 429037"/>
                <a:gd name="connsiteX278" fmla="*/ 152816 w 273496"/>
                <a:gd name="connsiteY278" fmla="*/ 429037 h 429037"/>
                <a:gd name="connsiteX279" fmla="*/ 150153 w 273496"/>
                <a:gd name="connsiteY279" fmla="*/ 426312 h 429037"/>
                <a:gd name="connsiteX280" fmla="*/ 147428 w 273496"/>
                <a:gd name="connsiteY280" fmla="*/ 423650 h 429037"/>
                <a:gd name="connsiteX281" fmla="*/ 144766 w 273496"/>
                <a:gd name="connsiteY281" fmla="*/ 420988 h 429037"/>
                <a:gd name="connsiteX282" fmla="*/ 142104 w 273496"/>
                <a:gd name="connsiteY282" fmla="*/ 418325 h 429037"/>
                <a:gd name="connsiteX283" fmla="*/ 139442 w 273496"/>
                <a:gd name="connsiteY283" fmla="*/ 418325 h 429037"/>
                <a:gd name="connsiteX284" fmla="*/ 136716 w 273496"/>
                <a:gd name="connsiteY284" fmla="*/ 415600 h 429037"/>
                <a:gd name="connsiteX285" fmla="*/ 134054 w 273496"/>
                <a:gd name="connsiteY285" fmla="*/ 412938 h 429037"/>
                <a:gd name="connsiteX286" fmla="*/ 131392 w 273496"/>
                <a:gd name="connsiteY286" fmla="*/ 410276 h 429037"/>
                <a:gd name="connsiteX287" fmla="*/ 131392 w 273496"/>
                <a:gd name="connsiteY287" fmla="*/ 407550 h 429037"/>
                <a:gd name="connsiteX288" fmla="*/ 128667 w 273496"/>
                <a:gd name="connsiteY288" fmla="*/ 407550 h 429037"/>
                <a:gd name="connsiteX289" fmla="*/ 126005 w 273496"/>
                <a:gd name="connsiteY289" fmla="*/ 404888 h 429037"/>
                <a:gd name="connsiteX290" fmla="*/ 126005 w 273496"/>
                <a:gd name="connsiteY290" fmla="*/ 402226 h 429037"/>
                <a:gd name="connsiteX291" fmla="*/ 123343 w 273496"/>
                <a:gd name="connsiteY291" fmla="*/ 399501 h 429037"/>
                <a:gd name="connsiteX292" fmla="*/ 123343 w 273496"/>
                <a:gd name="connsiteY292" fmla="*/ 396839 h 429037"/>
                <a:gd name="connsiteX293" fmla="*/ 123343 w 273496"/>
                <a:gd name="connsiteY293" fmla="*/ 394177 h 429037"/>
                <a:gd name="connsiteX294" fmla="*/ 120617 w 273496"/>
                <a:gd name="connsiteY294" fmla="*/ 391515 h 429037"/>
                <a:gd name="connsiteX295" fmla="*/ 117955 w 273496"/>
                <a:gd name="connsiteY295" fmla="*/ 388789 h 429037"/>
                <a:gd name="connsiteX296" fmla="*/ 115293 w 273496"/>
                <a:gd name="connsiteY296" fmla="*/ 388789 h 429037"/>
                <a:gd name="connsiteX297" fmla="*/ 112631 w 273496"/>
                <a:gd name="connsiteY297" fmla="*/ 388789 h 429037"/>
                <a:gd name="connsiteX298" fmla="*/ 112631 w 273496"/>
                <a:gd name="connsiteY298" fmla="*/ 386127 h 429037"/>
                <a:gd name="connsiteX299" fmla="*/ 109906 w 273496"/>
                <a:gd name="connsiteY299" fmla="*/ 386127 h 429037"/>
                <a:gd name="connsiteX300" fmla="*/ 107244 w 273496"/>
                <a:gd name="connsiteY300" fmla="*/ 383465 h 429037"/>
                <a:gd name="connsiteX301" fmla="*/ 107244 w 273496"/>
                <a:gd name="connsiteY301" fmla="*/ 380739 h 429037"/>
                <a:gd name="connsiteX302" fmla="*/ 104581 w 273496"/>
                <a:gd name="connsiteY302" fmla="*/ 378078 h 429037"/>
                <a:gd name="connsiteX303" fmla="*/ 107244 w 273496"/>
                <a:gd name="connsiteY303" fmla="*/ 372690 h 429037"/>
                <a:gd name="connsiteX304" fmla="*/ 107244 w 273496"/>
                <a:gd name="connsiteY304" fmla="*/ 370028 h 429037"/>
                <a:gd name="connsiteX305" fmla="*/ 107244 w 273496"/>
                <a:gd name="connsiteY305" fmla="*/ 367366 h 429037"/>
                <a:gd name="connsiteX306" fmla="*/ 104581 w 273496"/>
                <a:gd name="connsiteY306" fmla="*/ 367366 h 429037"/>
                <a:gd name="connsiteX307" fmla="*/ 104581 w 273496"/>
                <a:gd name="connsiteY307" fmla="*/ 364704 h 429037"/>
                <a:gd name="connsiteX308" fmla="*/ 99194 w 273496"/>
                <a:gd name="connsiteY308" fmla="*/ 361978 h 429037"/>
                <a:gd name="connsiteX309" fmla="*/ 99194 w 273496"/>
                <a:gd name="connsiteY309" fmla="*/ 359316 h 429037"/>
                <a:gd name="connsiteX310" fmla="*/ 96532 w 273496"/>
                <a:gd name="connsiteY310" fmla="*/ 359316 h 429037"/>
                <a:gd name="connsiteX311" fmla="*/ 93807 w 273496"/>
                <a:gd name="connsiteY311" fmla="*/ 359316 h 429037"/>
                <a:gd name="connsiteX312" fmla="*/ 91144 w 273496"/>
                <a:gd name="connsiteY312" fmla="*/ 359316 h 429037"/>
                <a:gd name="connsiteX313" fmla="*/ 88482 w 273496"/>
                <a:gd name="connsiteY313" fmla="*/ 359316 h 429037"/>
                <a:gd name="connsiteX314" fmla="*/ 88482 w 273496"/>
                <a:gd name="connsiteY314" fmla="*/ 356654 h 429037"/>
                <a:gd name="connsiteX315" fmla="*/ 85820 w 273496"/>
                <a:gd name="connsiteY315" fmla="*/ 356654 h 429037"/>
                <a:gd name="connsiteX316" fmla="*/ 85820 w 273496"/>
                <a:gd name="connsiteY316" fmla="*/ 353929 h 429037"/>
                <a:gd name="connsiteX317" fmla="*/ 85820 w 273496"/>
                <a:gd name="connsiteY317" fmla="*/ 351267 h 429037"/>
                <a:gd name="connsiteX318" fmla="*/ 85820 w 273496"/>
                <a:gd name="connsiteY318" fmla="*/ 345879 h 429037"/>
                <a:gd name="connsiteX319" fmla="*/ 85820 w 273496"/>
                <a:gd name="connsiteY319" fmla="*/ 340555 h 429037"/>
                <a:gd name="connsiteX320" fmla="*/ 88482 w 273496"/>
                <a:gd name="connsiteY320" fmla="*/ 335167 h 429037"/>
                <a:gd name="connsiteX321" fmla="*/ 88482 w 273496"/>
                <a:gd name="connsiteY321" fmla="*/ 332505 h 429037"/>
                <a:gd name="connsiteX322" fmla="*/ 88482 w 273496"/>
                <a:gd name="connsiteY322" fmla="*/ 327118 h 429037"/>
                <a:gd name="connsiteX323" fmla="*/ 88482 w 273496"/>
                <a:gd name="connsiteY323" fmla="*/ 321794 h 429037"/>
                <a:gd name="connsiteX324" fmla="*/ 88482 w 273496"/>
                <a:gd name="connsiteY324" fmla="*/ 313744 h 429037"/>
                <a:gd name="connsiteX325" fmla="*/ 88482 w 273496"/>
                <a:gd name="connsiteY325" fmla="*/ 308357 h 429037"/>
                <a:gd name="connsiteX326" fmla="*/ 88482 w 273496"/>
                <a:gd name="connsiteY326" fmla="*/ 305695 h 429037"/>
                <a:gd name="connsiteX327" fmla="*/ 85820 w 273496"/>
                <a:gd name="connsiteY327" fmla="*/ 303032 h 429037"/>
                <a:gd name="connsiteX328" fmla="*/ 85820 w 273496"/>
                <a:gd name="connsiteY328" fmla="*/ 300307 h 429037"/>
                <a:gd name="connsiteX329" fmla="*/ 83095 w 273496"/>
                <a:gd name="connsiteY329" fmla="*/ 297645 h 429037"/>
                <a:gd name="connsiteX330" fmla="*/ 80433 w 273496"/>
                <a:gd name="connsiteY330" fmla="*/ 294983 h 429037"/>
                <a:gd name="connsiteX331" fmla="*/ 77771 w 273496"/>
                <a:gd name="connsiteY331" fmla="*/ 294983 h 429037"/>
                <a:gd name="connsiteX332" fmla="*/ 75045 w 273496"/>
                <a:gd name="connsiteY332" fmla="*/ 294983 h 429037"/>
                <a:gd name="connsiteX333" fmla="*/ 72383 w 273496"/>
                <a:gd name="connsiteY333" fmla="*/ 294983 h 429037"/>
                <a:gd name="connsiteX334" fmla="*/ 69721 w 273496"/>
                <a:gd name="connsiteY334" fmla="*/ 294983 h 429037"/>
                <a:gd name="connsiteX335" fmla="*/ 66995 w 273496"/>
                <a:gd name="connsiteY335" fmla="*/ 294983 h 429037"/>
                <a:gd name="connsiteX336" fmla="*/ 66995 w 273496"/>
                <a:gd name="connsiteY336" fmla="*/ 292257 h 429037"/>
                <a:gd name="connsiteX337" fmla="*/ 64334 w 273496"/>
                <a:gd name="connsiteY337" fmla="*/ 292257 h 429037"/>
                <a:gd name="connsiteX338" fmla="*/ 64334 w 273496"/>
                <a:gd name="connsiteY338" fmla="*/ 289595 h 429037"/>
                <a:gd name="connsiteX339" fmla="*/ 64334 w 273496"/>
                <a:gd name="connsiteY339" fmla="*/ 286933 h 429037"/>
                <a:gd name="connsiteX340" fmla="*/ 66995 w 273496"/>
                <a:gd name="connsiteY340" fmla="*/ 284208 h 429037"/>
                <a:gd name="connsiteX341" fmla="*/ 66995 w 273496"/>
                <a:gd name="connsiteY341" fmla="*/ 281546 h 429037"/>
                <a:gd name="connsiteX342" fmla="*/ 66995 w 273496"/>
                <a:gd name="connsiteY342" fmla="*/ 273496 h 429037"/>
                <a:gd name="connsiteX343" fmla="*/ 66995 w 273496"/>
                <a:gd name="connsiteY343" fmla="*/ 268172 h 429037"/>
                <a:gd name="connsiteX344" fmla="*/ 64334 w 273496"/>
                <a:gd name="connsiteY344" fmla="*/ 265446 h 429037"/>
                <a:gd name="connsiteX345" fmla="*/ 64334 w 273496"/>
                <a:gd name="connsiteY345" fmla="*/ 262785 h 429037"/>
                <a:gd name="connsiteX346" fmla="*/ 61672 w 273496"/>
                <a:gd name="connsiteY346" fmla="*/ 260123 h 429037"/>
                <a:gd name="connsiteX347" fmla="*/ 61672 w 273496"/>
                <a:gd name="connsiteY347" fmla="*/ 257397 h 429037"/>
                <a:gd name="connsiteX348" fmla="*/ 61672 w 273496"/>
                <a:gd name="connsiteY348" fmla="*/ 252073 h 429037"/>
                <a:gd name="connsiteX349" fmla="*/ 61672 w 273496"/>
                <a:gd name="connsiteY349" fmla="*/ 249347 h 429037"/>
                <a:gd name="connsiteX350" fmla="*/ 59009 w 273496"/>
                <a:gd name="connsiteY350" fmla="*/ 246685 h 429037"/>
                <a:gd name="connsiteX351" fmla="*/ 59009 w 273496"/>
                <a:gd name="connsiteY351" fmla="*/ 238636 h 429037"/>
                <a:gd name="connsiteX352" fmla="*/ 59009 w 273496"/>
                <a:gd name="connsiteY352" fmla="*/ 233311 h 429037"/>
                <a:gd name="connsiteX353" fmla="*/ 56284 w 273496"/>
                <a:gd name="connsiteY353" fmla="*/ 230586 h 429037"/>
                <a:gd name="connsiteX354" fmla="*/ 56284 w 273496"/>
                <a:gd name="connsiteY354" fmla="*/ 227924 h 429037"/>
                <a:gd name="connsiteX355" fmla="*/ 56284 w 273496"/>
                <a:gd name="connsiteY355" fmla="*/ 219874 h 429037"/>
                <a:gd name="connsiteX356" fmla="*/ 56284 w 273496"/>
                <a:gd name="connsiteY356" fmla="*/ 217212 h 429037"/>
                <a:gd name="connsiteX357" fmla="*/ 59009 w 273496"/>
                <a:gd name="connsiteY357" fmla="*/ 214550 h 429037"/>
                <a:gd name="connsiteX358" fmla="*/ 59009 w 273496"/>
                <a:gd name="connsiteY358" fmla="*/ 211825 h 429037"/>
                <a:gd name="connsiteX359" fmla="*/ 59009 w 273496"/>
                <a:gd name="connsiteY359" fmla="*/ 209163 h 429037"/>
                <a:gd name="connsiteX360" fmla="*/ 56284 w 273496"/>
                <a:gd name="connsiteY360" fmla="*/ 209163 h 429037"/>
                <a:gd name="connsiteX361" fmla="*/ 56284 w 273496"/>
                <a:gd name="connsiteY361" fmla="*/ 206501 h 429037"/>
                <a:gd name="connsiteX362" fmla="*/ 53622 w 273496"/>
                <a:gd name="connsiteY362" fmla="*/ 206501 h 429037"/>
                <a:gd name="connsiteX363" fmla="*/ 53622 w 273496"/>
                <a:gd name="connsiteY363" fmla="*/ 203775 h 429037"/>
                <a:gd name="connsiteX364" fmla="*/ 50960 w 273496"/>
                <a:gd name="connsiteY364" fmla="*/ 201113 h 429037"/>
                <a:gd name="connsiteX365" fmla="*/ 50960 w 273496"/>
                <a:gd name="connsiteY365" fmla="*/ 198451 h 429037"/>
                <a:gd name="connsiteX366" fmla="*/ 50960 w 273496"/>
                <a:gd name="connsiteY366" fmla="*/ 195726 h 429037"/>
                <a:gd name="connsiteX367" fmla="*/ 50960 w 273496"/>
                <a:gd name="connsiteY367" fmla="*/ 193064 h 429037"/>
                <a:gd name="connsiteX368" fmla="*/ 48234 w 273496"/>
                <a:gd name="connsiteY368" fmla="*/ 190402 h 429037"/>
                <a:gd name="connsiteX369" fmla="*/ 48234 w 273496"/>
                <a:gd name="connsiteY369" fmla="*/ 187676 h 429037"/>
                <a:gd name="connsiteX370" fmla="*/ 45572 w 273496"/>
                <a:gd name="connsiteY370" fmla="*/ 187676 h 429037"/>
                <a:gd name="connsiteX371" fmla="*/ 40185 w 273496"/>
                <a:gd name="connsiteY371" fmla="*/ 187676 h 429037"/>
                <a:gd name="connsiteX372" fmla="*/ 40185 w 273496"/>
                <a:gd name="connsiteY372" fmla="*/ 185014 h 429037"/>
                <a:gd name="connsiteX373" fmla="*/ 37523 w 273496"/>
                <a:gd name="connsiteY373" fmla="*/ 185014 h 429037"/>
                <a:gd name="connsiteX374" fmla="*/ 34860 w 273496"/>
                <a:gd name="connsiteY374" fmla="*/ 185014 h 429037"/>
                <a:gd name="connsiteX375" fmla="*/ 32135 w 273496"/>
                <a:gd name="connsiteY375" fmla="*/ 185014 h 429037"/>
                <a:gd name="connsiteX376" fmla="*/ 29473 w 273496"/>
                <a:gd name="connsiteY376" fmla="*/ 182352 h 429037"/>
                <a:gd name="connsiteX377" fmla="*/ 26811 w 273496"/>
                <a:gd name="connsiteY377" fmla="*/ 182352 h 429037"/>
                <a:gd name="connsiteX378" fmla="*/ 26811 w 273496"/>
                <a:gd name="connsiteY378" fmla="*/ 179690 h 429037"/>
                <a:gd name="connsiteX379" fmla="*/ 26811 w 273496"/>
                <a:gd name="connsiteY379" fmla="*/ 176965 h 429037"/>
                <a:gd name="connsiteX380" fmla="*/ 29473 w 273496"/>
                <a:gd name="connsiteY380" fmla="*/ 171640 h 429037"/>
                <a:gd name="connsiteX381" fmla="*/ 29473 w 273496"/>
                <a:gd name="connsiteY381" fmla="*/ 168915 h 429037"/>
                <a:gd name="connsiteX382" fmla="*/ 29473 w 273496"/>
                <a:gd name="connsiteY382" fmla="*/ 163591 h 429037"/>
                <a:gd name="connsiteX383" fmla="*/ 26811 w 273496"/>
                <a:gd name="connsiteY383" fmla="*/ 160865 h 429037"/>
                <a:gd name="connsiteX384" fmla="*/ 26811 w 273496"/>
                <a:gd name="connsiteY384" fmla="*/ 158203 h 429037"/>
                <a:gd name="connsiteX385" fmla="*/ 24149 w 273496"/>
                <a:gd name="connsiteY385" fmla="*/ 155541 h 429037"/>
                <a:gd name="connsiteX386" fmla="*/ 24149 w 273496"/>
                <a:gd name="connsiteY386" fmla="*/ 152879 h 429037"/>
                <a:gd name="connsiteX387" fmla="*/ 21423 w 273496"/>
                <a:gd name="connsiteY387" fmla="*/ 150153 h 429037"/>
                <a:gd name="connsiteX388" fmla="*/ 18761 w 273496"/>
                <a:gd name="connsiteY388" fmla="*/ 150153 h 429037"/>
                <a:gd name="connsiteX389" fmla="*/ 13374 w 273496"/>
                <a:gd name="connsiteY389" fmla="*/ 147491 h 429037"/>
                <a:gd name="connsiteX390" fmla="*/ 8050 w 273496"/>
                <a:gd name="connsiteY390" fmla="*/ 147491 h 429037"/>
                <a:gd name="connsiteX391" fmla="*/ 2662 w 273496"/>
                <a:gd name="connsiteY391" fmla="*/ 144830 h 429037"/>
                <a:gd name="connsiteX392" fmla="*/ 0 w 273496"/>
                <a:gd name="connsiteY392" fmla="*/ 142104 h 429037"/>
                <a:gd name="connsiteX393" fmla="*/ 0 w 273496"/>
                <a:gd name="connsiteY393" fmla="*/ 136780 h 429037"/>
                <a:gd name="connsiteX394" fmla="*/ 0 w 273496"/>
                <a:gd name="connsiteY394" fmla="*/ 131392 h 429037"/>
                <a:gd name="connsiteX395" fmla="*/ 0 w 273496"/>
                <a:gd name="connsiteY395" fmla="*/ 126068 h 429037"/>
                <a:gd name="connsiteX396" fmla="*/ 2662 w 273496"/>
                <a:gd name="connsiteY396" fmla="*/ 120681 h 429037"/>
                <a:gd name="connsiteX397" fmla="*/ 2662 w 273496"/>
                <a:gd name="connsiteY397" fmla="*/ 112631 h 429037"/>
                <a:gd name="connsiteX398" fmla="*/ 2662 w 273496"/>
                <a:gd name="connsiteY398" fmla="*/ 112631 h 4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Lst>
              <a:rect l="l" t="t" r="r" b="b"/>
              <a:pathLst>
                <a:path w="273496" h="429037">
                  <a:moveTo>
                    <a:pt x="2662" y="112631"/>
                  </a:moveTo>
                  <a:lnTo>
                    <a:pt x="5324" y="115293"/>
                  </a:lnTo>
                  <a:lnTo>
                    <a:pt x="8050" y="115293"/>
                  </a:lnTo>
                  <a:lnTo>
                    <a:pt x="10712" y="118019"/>
                  </a:lnTo>
                  <a:lnTo>
                    <a:pt x="16099" y="120681"/>
                  </a:lnTo>
                  <a:lnTo>
                    <a:pt x="18761" y="118019"/>
                  </a:lnTo>
                  <a:lnTo>
                    <a:pt x="21423" y="115293"/>
                  </a:lnTo>
                  <a:lnTo>
                    <a:pt x="24149" y="115293"/>
                  </a:lnTo>
                  <a:lnTo>
                    <a:pt x="26811" y="112631"/>
                  </a:lnTo>
                  <a:lnTo>
                    <a:pt x="29473" y="109969"/>
                  </a:lnTo>
                  <a:lnTo>
                    <a:pt x="32135" y="107243"/>
                  </a:lnTo>
                  <a:lnTo>
                    <a:pt x="34860" y="104581"/>
                  </a:lnTo>
                  <a:lnTo>
                    <a:pt x="40185" y="101919"/>
                  </a:lnTo>
                  <a:lnTo>
                    <a:pt x="42910" y="96532"/>
                  </a:lnTo>
                  <a:lnTo>
                    <a:pt x="45572" y="93870"/>
                  </a:lnTo>
                  <a:lnTo>
                    <a:pt x="50960" y="91208"/>
                  </a:lnTo>
                  <a:lnTo>
                    <a:pt x="53622" y="88482"/>
                  </a:lnTo>
                  <a:lnTo>
                    <a:pt x="56284" y="88482"/>
                  </a:lnTo>
                  <a:lnTo>
                    <a:pt x="59009" y="85820"/>
                  </a:lnTo>
                  <a:lnTo>
                    <a:pt x="61672" y="85820"/>
                  </a:lnTo>
                  <a:lnTo>
                    <a:pt x="64334" y="85820"/>
                  </a:lnTo>
                  <a:lnTo>
                    <a:pt x="66995" y="83158"/>
                  </a:lnTo>
                  <a:lnTo>
                    <a:pt x="72383" y="80433"/>
                  </a:lnTo>
                  <a:lnTo>
                    <a:pt x="75045" y="80433"/>
                  </a:lnTo>
                  <a:lnTo>
                    <a:pt x="80433" y="77771"/>
                  </a:lnTo>
                  <a:lnTo>
                    <a:pt x="85820" y="77771"/>
                  </a:lnTo>
                  <a:lnTo>
                    <a:pt x="91144" y="75108"/>
                  </a:lnTo>
                  <a:lnTo>
                    <a:pt x="96532" y="72383"/>
                  </a:lnTo>
                  <a:lnTo>
                    <a:pt x="104581" y="72383"/>
                  </a:lnTo>
                  <a:lnTo>
                    <a:pt x="107244" y="69721"/>
                  </a:lnTo>
                  <a:lnTo>
                    <a:pt x="115293" y="67059"/>
                  </a:lnTo>
                  <a:lnTo>
                    <a:pt x="120617" y="64397"/>
                  </a:lnTo>
                  <a:lnTo>
                    <a:pt x="123343" y="64397"/>
                  </a:lnTo>
                  <a:lnTo>
                    <a:pt x="126005" y="61671"/>
                  </a:lnTo>
                  <a:lnTo>
                    <a:pt x="131392" y="61671"/>
                  </a:lnTo>
                  <a:lnTo>
                    <a:pt x="134054" y="61671"/>
                  </a:lnTo>
                  <a:lnTo>
                    <a:pt x="136716" y="59009"/>
                  </a:lnTo>
                  <a:lnTo>
                    <a:pt x="136716" y="56347"/>
                  </a:lnTo>
                  <a:lnTo>
                    <a:pt x="139442" y="53622"/>
                  </a:lnTo>
                  <a:lnTo>
                    <a:pt x="139442" y="50960"/>
                  </a:lnTo>
                  <a:lnTo>
                    <a:pt x="142104" y="48298"/>
                  </a:lnTo>
                  <a:lnTo>
                    <a:pt x="144766" y="48298"/>
                  </a:lnTo>
                  <a:lnTo>
                    <a:pt x="147428" y="48298"/>
                  </a:lnTo>
                  <a:lnTo>
                    <a:pt x="147428" y="45572"/>
                  </a:lnTo>
                  <a:lnTo>
                    <a:pt x="150153" y="45572"/>
                  </a:lnTo>
                  <a:lnTo>
                    <a:pt x="150153" y="42910"/>
                  </a:lnTo>
                  <a:lnTo>
                    <a:pt x="152816" y="40248"/>
                  </a:lnTo>
                  <a:lnTo>
                    <a:pt x="155478" y="34860"/>
                  </a:lnTo>
                  <a:lnTo>
                    <a:pt x="160865" y="29536"/>
                  </a:lnTo>
                  <a:lnTo>
                    <a:pt x="166253" y="26811"/>
                  </a:lnTo>
                  <a:lnTo>
                    <a:pt x="168915" y="26811"/>
                  </a:lnTo>
                  <a:lnTo>
                    <a:pt x="171577" y="26811"/>
                  </a:lnTo>
                  <a:lnTo>
                    <a:pt x="174302" y="24149"/>
                  </a:lnTo>
                  <a:lnTo>
                    <a:pt x="176965" y="24149"/>
                  </a:lnTo>
                  <a:lnTo>
                    <a:pt x="179627" y="21487"/>
                  </a:lnTo>
                  <a:lnTo>
                    <a:pt x="182288" y="21487"/>
                  </a:lnTo>
                  <a:lnTo>
                    <a:pt x="185014" y="24149"/>
                  </a:lnTo>
                  <a:lnTo>
                    <a:pt x="187676" y="24149"/>
                  </a:lnTo>
                  <a:lnTo>
                    <a:pt x="190338" y="24149"/>
                  </a:lnTo>
                  <a:lnTo>
                    <a:pt x="193064" y="21487"/>
                  </a:lnTo>
                  <a:lnTo>
                    <a:pt x="193064" y="24149"/>
                  </a:lnTo>
                  <a:lnTo>
                    <a:pt x="195726" y="21487"/>
                  </a:lnTo>
                  <a:lnTo>
                    <a:pt x="198388" y="21487"/>
                  </a:lnTo>
                  <a:lnTo>
                    <a:pt x="201113" y="21487"/>
                  </a:lnTo>
                  <a:lnTo>
                    <a:pt x="203775" y="18761"/>
                  </a:lnTo>
                  <a:lnTo>
                    <a:pt x="209100" y="16099"/>
                  </a:lnTo>
                  <a:lnTo>
                    <a:pt x="214487" y="13437"/>
                  </a:lnTo>
                  <a:lnTo>
                    <a:pt x="217149" y="10712"/>
                  </a:lnTo>
                  <a:lnTo>
                    <a:pt x="222537" y="8050"/>
                  </a:lnTo>
                  <a:lnTo>
                    <a:pt x="225199" y="8050"/>
                  </a:lnTo>
                  <a:lnTo>
                    <a:pt x="227924" y="5388"/>
                  </a:lnTo>
                  <a:lnTo>
                    <a:pt x="233248" y="5388"/>
                  </a:lnTo>
                  <a:lnTo>
                    <a:pt x="235910" y="2726"/>
                  </a:lnTo>
                  <a:lnTo>
                    <a:pt x="238636" y="2726"/>
                  </a:lnTo>
                  <a:lnTo>
                    <a:pt x="241298" y="2726"/>
                  </a:lnTo>
                  <a:lnTo>
                    <a:pt x="243960" y="2726"/>
                  </a:lnTo>
                  <a:lnTo>
                    <a:pt x="246685" y="2726"/>
                  </a:lnTo>
                  <a:lnTo>
                    <a:pt x="249347" y="0"/>
                  </a:lnTo>
                  <a:lnTo>
                    <a:pt x="254735" y="0"/>
                  </a:lnTo>
                  <a:lnTo>
                    <a:pt x="257397" y="0"/>
                  </a:lnTo>
                  <a:lnTo>
                    <a:pt x="260059" y="2726"/>
                  </a:lnTo>
                  <a:lnTo>
                    <a:pt x="262721" y="2726"/>
                  </a:lnTo>
                  <a:lnTo>
                    <a:pt x="265446" y="2726"/>
                  </a:lnTo>
                  <a:lnTo>
                    <a:pt x="270771" y="2726"/>
                  </a:lnTo>
                  <a:lnTo>
                    <a:pt x="268109" y="5388"/>
                  </a:lnTo>
                  <a:lnTo>
                    <a:pt x="265446" y="5388"/>
                  </a:lnTo>
                  <a:lnTo>
                    <a:pt x="265446" y="8050"/>
                  </a:lnTo>
                  <a:lnTo>
                    <a:pt x="262721" y="10712"/>
                  </a:lnTo>
                  <a:lnTo>
                    <a:pt x="257397" y="10712"/>
                  </a:lnTo>
                  <a:lnTo>
                    <a:pt x="254735" y="10712"/>
                  </a:lnTo>
                  <a:lnTo>
                    <a:pt x="252009" y="10712"/>
                  </a:lnTo>
                  <a:lnTo>
                    <a:pt x="249347" y="13437"/>
                  </a:lnTo>
                  <a:lnTo>
                    <a:pt x="246685" y="13437"/>
                  </a:lnTo>
                  <a:lnTo>
                    <a:pt x="243960" y="13437"/>
                  </a:lnTo>
                  <a:lnTo>
                    <a:pt x="241298" y="16099"/>
                  </a:lnTo>
                  <a:lnTo>
                    <a:pt x="238636" y="16099"/>
                  </a:lnTo>
                  <a:lnTo>
                    <a:pt x="238636" y="18761"/>
                  </a:lnTo>
                  <a:lnTo>
                    <a:pt x="235910" y="21487"/>
                  </a:lnTo>
                  <a:lnTo>
                    <a:pt x="233248" y="21487"/>
                  </a:lnTo>
                  <a:lnTo>
                    <a:pt x="230586" y="24149"/>
                  </a:lnTo>
                  <a:lnTo>
                    <a:pt x="227924" y="26811"/>
                  </a:lnTo>
                  <a:lnTo>
                    <a:pt x="222537" y="29536"/>
                  </a:lnTo>
                  <a:lnTo>
                    <a:pt x="222537" y="32198"/>
                  </a:lnTo>
                  <a:lnTo>
                    <a:pt x="219874" y="34860"/>
                  </a:lnTo>
                  <a:lnTo>
                    <a:pt x="217149" y="37586"/>
                  </a:lnTo>
                  <a:lnTo>
                    <a:pt x="214487" y="40248"/>
                  </a:lnTo>
                  <a:lnTo>
                    <a:pt x="214487" y="42910"/>
                  </a:lnTo>
                  <a:lnTo>
                    <a:pt x="211825" y="48298"/>
                  </a:lnTo>
                  <a:lnTo>
                    <a:pt x="211825" y="50960"/>
                  </a:lnTo>
                  <a:lnTo>
                    <a:pt x="209100" y="50960"/>
                  </a:lnTo>
                  <a:lnTo>
                    <a:pt x="209100" y="53622"/>
                  </a:lnTo>
                  <a:lnTo>
                    <a:pt x="209100" y="59009"/>
                  </a:lnTo>
                  <a:lnTo>
                    <a:pt x="206437" y="61671"/>
                  </a:lnTo>
                  <a:lnTo>
                    <a:pt x="203775" y="64397"/>
                  </a:lnTo>
                  <a:lnTo>
                    <a:pt x="201113" y="67059"/>
                  </a:lnTo>
                  <a:lnTo>
                    <a:pt x="198388" y="69721"/>
                  </a:lnTo>
                  <a:lnTo>
                    <a:pt x="198388" y="72383"/>
                  </a:lnTo>
                  <a:lnTo>
                    <a:pt x="198388" y="75108"/>
                  </a:lnTo>
                  <a:lnTo>
                    <a:pt x="195726" y="77771"/>
                  </a:lnTo>
                  <a:lnTo>
                    <a:pt x="195726" y="80433"/>
                  </a:lnTo>
                  <a:lnTo>
                    <a:pt x="195726" y="83158"/>
                  </a:lnTo>
                  <a:lnTo>
                    <a:pt x="193064" y="85820"/>
                  </a:lnTo>
                  <a:lnTo>
                    <a:pt x="190338" y="88482"/>
                  </a:lnTo>
                  <a:lnTo>
                    <a:pt x="187676" y="88482"/>
                  </a:lnTo>
                  <a:lnTo>
                    <a:pt x="185014" y="91208"/>
                  </a:lnTo>
                  <a:lnTo>
                    <a:pt x="185014" y="93870"/>
                  </a:lnTo>
                  <a:lnTo>
                    <a:pt x="182288" y="93870"/>
                  </a:lnTo>
                  <a:lnTo>
                    <a:pt x="182288" y="96532"/>
                  </a:lnTo>
                  <a:lnTo>
                    <a:pt x="185014" y="99194"/>
                  </a:lnTo>
                  <a:lnTo>
                    <a:pt x="187676" y="104581"/>
                  </a:lnTo>
                  <a:lnTo>
                    <a:pt x="190338" y="104581"/>
                  </a:lnTo>
                  <a:lnTo>
                    <a:pt x="193064" y="107243"/>
                  </a:lnTo>
                  <a:lnTo>
                    <a:pt x="195726" y="109969"/>
                  </a:lnTo>
                  <a:lnTo>
                    <a:pt x="201113" y="112631"/>
                  </a:lnTo>
                  <a:lnTo>
                    <a:pt x="203775" y="115293"/>
                  </a:lnTo>
                  <a:lnTo>
                    <a:pt x="206437" y="118019"/>
                  </a:lnTo>
                  <a:lnTo>
                    <a:pt x="209100" y="118019"/>
                  </a:lnTo>
                  <a:lnTo>
                    <a:pt x="209100" y="120681"/>
                  </a:lnTo>
                  <a:lnTo>
                    <a:pt x="211825" y="123343"/>
                  </a:lnTo>
                  <a:lnTo>
                    <a:pt x="214487" y="126068"/>
                  </a:lnTo>
                  <a:lnTo>
                    <a:pt x="219874" y="128730"/>
                  </a:lnTo>
                  <a:lnTo>
                    <a:pt x="222537" y="131392"/>
                  </a:lnTo>
                  <a:lnTo>
                    <a:pt x="225199" y="134054"/>
                  </a:lnTo>
                  <a:lnTo>
                    <a:pt x="225199" y="136780"/>
                  </a:lnTo>
                  <a:lnTo>
                    <a:pt x="227924" y="139442"/>
                  </a:lnTo>
                  <a:lnTo>
                    <a:pt x="227924" y="142104"/>
                  </a:lnTo>
                  <a:lnTo>
                    <a:pt x="230586" y="142104"/>
                  </a:lnTo>
                  <a:lnTo>
                    <a:pt x="233248" y="144830"/>
                  </a:lnTo>
                  <a:lnTo>
                    <a:pt x="233248" y="147491"/>
                  </a:lnTo>
                  <a:lnTo>
                    <a:pt x="235910" y="147491"/>
                  </a:lnTo>
                  <a:lnTo>
                    <a:pt x="235910" y="150153"/>
                  </a:lnTo>
                  <a:lnTo>
                    <a:pt x="238636" y="152879"/>
                  </a:lnTo>
                  <a:lnTo>
                    <a:pt x="241298" y="152879"/>
                  </a:lnTo>
                  <a:lnTo>
                    <a:pt x="241298" y="155541"/>
                  </a:lnTo>
                  <a:lnTo>
                    <a:pt x="241298" y="158203"/>
                  </a:lnTo>
                  <a:lnTo>
                    <a:pt x="241298" y="160865"/>
                  </a:lnTo>
                  <a:lnTo>
                    <a:pt x="238636" y="163591"/>
                  </a:lnTo>
                  <a:lnTo>
                    <a:pt x="238636" y="166253"/>
                  </a:lnTo>
                  <a:lnTo>
                    <a:pt x="238636" y="168915"/>
                  </a:lnTo>
                  <a:lnTo>
                    <a:pt x="238636" y="171640"/>
                  </a:lnTo>
                  <a:lnTo>
                    <a:pt x="235910" y="182352"/>
                  </a:lnTo>
                  <a:lnTo>
                    <a:pt x="233248" y="185014"/>
                  </a:lnTo>
                  <a:lnTo>
                    <a:pt x="233248" y="187676"/>
                  </a:lnTo>
                  <a:lnTo>
                    <a:pt x="230586" y="190402"/>
                  </a:lnTo>
                  <a:lnTo>
                    <a:pt x="230586" y="193064"/>
                  </a:lnTo>
                  <a:lnTo>
                    <a:pt x="233248" y="193064"/>
                  </a:lnTo>
                  <a:lnTo>
                    <a:pt x="233248" y="195726"/>
                  </a:lnTo>
                  <a:lnTo>
                    <a:pt x="235910" y="195726"/>
                  </a:lnTo>
                  <a:lnTo>
                    <a:pt x="238636" y="195726"/>
                  </a:lnTo>
                  <a:lnTo>
                    <a:pt x="241298" y="195726"/>
                  </a:lnTo>
                  <a:lnTo>
                    <a:pt x="243960" y="198451"/>
                  </a:lnTo>
                  <a:lnTo>
                    <a:pt x="246685" y="201113"/>
                  </a:lnTo>
                  <a:lnTo>
                    <a:pt x="249347" y="201113"/>
                  </a:lnTo>
                  <a:lnTo>
                    <a:pt x="252009" y="201113"/>
                  </a:lnTo>
                  <a:lnTo>
                    <a:pt x="254735" y="201113"/>
                  </a:lnTo>
                  <a:lnTo>
                    <a:pt x="257397" y="201113"/>
                  </a:lnTo>
                  <a:lnTo>
                    <a:pt x="260059" y="203775"/>
                  </a:lnTo>
                  <a:lnTo>
                    <a:pt x="260059" y="206501"/>
                  </a:lnTo>
                  <a:lnTo>
                    <a:pt x="260059" y="209163"/>
                  </a:lnTo>
                  <a:lnTo>
                    <a:pt x="260059" y="211825"/>
                  </a:lnTo>
                  <a:lnTo>
                    <a:pt x="260059" y="214550"/>
                  </a:lnTo>
                  <a:lnTo>
                    <a:pt x="260059" y="217212"/>
                  </a:lnTo>
                  <a:lnTo>
                    <a:pt x="260059" y="219874"/>
                  </a:lnTo>
                  <a:lnTo>
                    <a:pt x="260059" y="225262"/>
                  </a:lnTo>
                  <a:lnTo>
                    <a:pt x="260059" y="227924"/>
                  </a:lnTo>
                  <a:lnTo>
                    <a:pt x="257397" y="230586"/>
                  </a:lnTo>
                  <a:lnTo>
                    <a:pt x="257397" y="233311"/>
                  </a:lnTo>
                  <a:lnTo>
                    <a:pt x="257397" y="235974"/>
                  </a:lnTo>
                  <a:lnTo>
                    <a:pt x="257397" y="238636"/>
                  </a:lnTo>
                  <a:lnTo>
                    <a:pt x="254735" y="241361"/>
                  </a:lnTo>
                  <a:lnTo>
                    <a:pt x="252009" y="241361"/>
                  </a:lnTo>
                  <a:lnTo>
                    <a:pt x="252009" y="244023"/>
                  </a:lnTo>
                  <a:lnTo>
                    <a:pt x="249347" y="246685"/>
                  </a:lnTo>
                  <a:lnTo>
                    <a:pt x="246685" y="249347"/>
                  </a:lnTo>
                  <a:lnTo>
                    <a:pt x="246685" y="254735"/>
                  </a:lnTo>
                  <a:lnTo>
                    <a:pt x="246685" y="257397"/>
                  </a:lnTo>
                  <a:lnTo>
                    <a:pt x="243960" y="257397"/>
                  </a:lnTo>
                  <a:lnTo>
                    <a:pt x="243960" y="260123"/>
                  </a:lnTo>
                  <a:lnTo>
                    <a:pt x="241298" y="262785"/>
                  </a:lnTo>
                  <a:lnTo>
                    <a:pt x="243960" y="265446"/>
                  </a:lnTo>
                  <a:lnTo>
                    <a:pt x="243960" y="268172"/>
                  </a:lnTo>
                  <a:lnTo>
                    <a:pt x="246685" y="270834"/>
                  </a:lnTo>
                  <a:lnTo>
                    <a:pt x="252009" y="276158"/>
                  </a:lnTo>
                  <a:lnTo>
                    <a:pt x="254735" y="278884"/>
                  </a:lnTo>
                  <a:lnTo>
                    <a:pt x="257397" y="284208"/>
                  </a:lnTo>
                  <a:lnTo>
                    <a:pt x="260059" y="286933"/>
                  </a:lnTo>
                  <a:lnTo>
                    <a:pt x="260059" y="289595"/>
                  </a:lnTo>
                  <a:lnTo>
                    <a:pt x="265446" y="292257"/>
                  </a:lnTo>
                  <a:lnTo>
                    <a:pt x="268109" y="297645"/>
                  </a:lnTo>
                  <a:lnTo>
                    <a:pt x="273496" y="303032"/>
                  </a:lnTo>
                  <a:lnTo>
                    <a:pt x="270771" y="305695"/>
                  </a:lnTo>
                  <a:lnTo>
                    <a:pt x="265446" y="308357"/>
                  </a:lnTo>
                  <a:lnTo>
                    <a:pt x="260059" y="311019"/>
                  </a:lnTo>
                  <a:lnTo>
                    <a:pt x="254735" y="313744"/>
                  </a:lnTo>
                  <a:lnTo>
                    <a:pt x="249347" y="316406"/>
                  </a:lnTo>
                  <a:lnTo>
                    <a:pt x="246685" y="319068"/>
                  </a:lnTo>
                  <a:lnTo>
                    <a:pt x="243960" y="321794"/>
                  </a:lnTo>
                  <a:lnTo>
                    <a:pt x="241298" y="324456"/>
                  </a:lnTo>
                  <a:lnTo>
                    <a:pt x="222537" y="321794"/>
                  </a:lnTo>
                  <a:lnTo>
                    <a:pt x="217149" y="321794"/>
                  </a:lnTo>
                  <a:lnTo>
                    <a:pt x="214487" y="321794"/>
                  </a:lnTo>
                  <a:lnTo>
                    <a:pt x="209100" y="321794"/>
                  </a:lnTo>
                  <a:lnTo>
                    <a:pt x="209100" y="324456"/>
                  </a:lnTo>
                  <a:lnTo>
                    <a:pt x="209100" y="327118"/>
                  </a:lnTo>
                  <a:lnTo>
                    <a:pt x="209100" y="329843"/>
                  </a:lnTo>
                  <a:lnTo>
                    <a:pt x="209100" y="332505"/>
                  </a:lnTo>
                  <a:lnTo>
                    <a:pt x="209100" y="335167"/>
                  </a:lnTo>
                  <a:lnTo>
                    <a:pt x="206437" y="340555"/>
                  </a:lnTo>
                  <a:lnTo>
                    <a:pt x="206437" y="343217"/>
                  </a:lnTo>
                  <a:lnTo>
                    <a:pt x="206437" y="345879"/>
                  </a:lnTo>
                  <a:lnTo>
                    <a:pt x="203775" y="345879"/>
                  </a:lnTo>
                  <a:lnTo>
                    <a:pt x="201113" y="345879"/>
                  </a:lnTo>
                  <a:lnTo>
                    <a:pt x="201113" y="348604"/>
                  </a:lnTo>
                  <a:lnTo>
                    <a:pt x="198388" y="351267"/>
                  </a:lnTo>
                  <a:lnTo>
                    <a:pt x="195726" y="356654"/>
                  </a:lnTo>
                  <a:lnTo>
                    <a:pt x="190338" y="367366"/>
                  </a:lnTo>
                  <a:lnTo>
                    <a:pt x="187676" y="370028"/>
                  </a:lnTo>
                  <a:lnTo>
                    <a:pt x="185014" y="372690"/>
                  </a:lnTo>
                  <a:lnTo>
                    <a:pt x="182288" y="378078"/>
                  </a:lnTo>
                  <a:lnTo>
                    <a:pt x="182288" y="380739"/>
                  </a:lnTo>
                  <a:lnTo>
                    <a:pt x="179627" y="383465"/>
                  </a:lnTo>
                  <a:lnTo>
                    <a:pt x="176965" y="380739"/>
                  </a:lnTo>
                  <a:lnTo>
                    <a:pt x="176965" y="375416"/>
                  </a:lnTo>
                  <a:lnTo>
                    <a:pt x="176965" y="372690"/>
                  </a:lnTo>
                  <a:lnTo>
                    <a:pt x="176965" y="370028"/>
                  </a:lnTo>
                  <a:lnTo>
                    <a:pt x="176965" y="364704"/>
                  </a:lnTo>
                  <a:lnTo>
                    <a:pt x="176965" y="361978"/>
                  </a:lnTo>
                  <a:lnTo>
                    <a:pt x="176965" y="359316"/>
                  </a:lnTo>
                  <a:lnTo>
                    <a:pt x="174302" y="356654"/>
                  </a:lnTo>
                  <a:lnTo>
                    <a:pt x="171577" y="356654"/>
                  </a:lnTo>
                  <a:lnTo>
                    <a:pt x="168915" y="356654"/>
                  </a:lnTo>
                  <a:lnTo>
                    <a:pt x="163527" y="356654"/>
                  </a:lnTo>
                  <a:lnTo>
                    <a:pt x="158203" y="353929"/>
                  </a:lnTo>
                  <a:lnTo>
                    <a:pt x="152816" y="353929"/>
                  </a:lnTo>
                  <a:lnTo>
                    <a:pt x="147428" y="353929"/>
                  </a:lnTo>
                  <a:lnTo>
                    <a:pt x="147428" y="359316"/>
                  </a:lnTo>
                  <a:lnTo>
                    <a:pt x="147428" y="361978"/>
                  </a:lnTo>
                  <a:lnTo>
                    <a:pt x="147428" y="367366"/>
                  </a:lnTo>
                  <a:lnTo>
                    <a:pt x="147428" y="370028"/>
                  </a:lnTo>
                  <a:lnTo>
                    <a:pt x="150153" y="372690"/>
                  </a:lnTo>
                  <a:lnTo>
                    <a:pt x="152816" y="375416"/>
                  </a:lnTo>
                  <a:lnTo>
                    <a:pt x="155478" y="375416"/>
                  </a:lnTo>
                  <a:lnTo>
                    <a:pt x="155478" y="378078"/>
                  </a:lnTo>
                  <a:lnTo>
                    <a:pt x="158203" y="380739"/>
                  </a:lnTo>
                  <a:lnTo>
                    <a:pt x="158203" y="383465"/>
                  </a:lnTo>
                  <a:lnTo>
                    <a:pt x="155478" y="386127"/>
                  </a:lnTo>
                  <a:lnTo>
                    <a:pt x="155478" y="388789"/>
                  </a:lnTo>
                  <a:lnTo>
                    <a:pt x="152816" y="391515"/>
                  </a:lnTo>
                  <a:lnTo>
                    <a:pt x="150153" y="394177"/>
                  </a:lnTo>
                  <a:lnTo>
                    <a:pt x="150153" y="399501"/>
                  </a:lnTo>
                  <a:lnTo>
                    <a:pt x="147428" y="402226"/>
                  </a:lnTo>
                  <a:lnTo>
                    <a:pt x="147428" y="407550"/>
                  </a:lnTo>
                  <a:lnTo>
                    <a:pt x="150153" y="410276"/>
                  </a:lnTo>
                  <a:lnTo>
                    <a:pt x="150153" y="412938"/>
                  </a:lnTo>
                  <a:lnTo>
                    <a:pt x="152816" y="418325"/>
                  </a:lnTo>
                  <a:lnTo>
                    <a:pt x="152816" y="420988"/>
                  </a:lnTo>
                  <a:lnTo>
                    <a:pt x="152816" y="423650"/>
                  </a:lnTo>
                  <a:lnTo>
                    <a:pt x="152816" y="426312"/>
                  </a:lnTo>
                  <a:lnTo>
                    <a:pt x="152816" y="429037"/>
                  </a:lnTo>
                  <a:lnTo>
                    <a:pt x="150153" y="426312"/>
                  </a:lnTo>
                  <a:lnTo>
                    <a:pt x="147428" y="423650"/>
                  </a:lnTo>
                  <a:lnTo>
                    <a:pt x="144766" y="420988"/>
                  </a:lnTo>
                  <a:lnTo>
                    <a:pt x="142104" y="418325"/>
                  </a:lnTo>
                  <a:lnTo>
                    <a:pt x="139442" y="418325"/>
                  </a:lnTo>
                  <a:lnTo>
                    <a:pt x="136716" y="415600"/>
                  </a:lnTo>
                  <a:lnTo>
                    <a:pt x="134054" y="412938"/>
                  </a:lnTo>
                  <a:lnTo>
                    <a:pt x="131392" y="410276"/>
                  </a:lnTo>
                  <a:lnTo>
                    <a:pt x="131392" y="407550"/>
                  </a:lnTo>
                  <a:lnTo>
                    <a:pt x="128667" y="407550"/>
                  </a:lnTo>
                  <a:lnTo>
                    <a:pt x="126005" y="404888"/>
                  </a:lnTo>
                  <a:lnTo>
                    <a:pt x="126005" y="402226"/>
                  </a:lnTo>
                  <a:lnTo>
                    <a:pt x="123343" y="399501"/>
                  </a:lnTo>
                  <a:lnTo>
                    <a:pt x="123343" y="396839"/>
                  </a:lnTo>
                  <a:lnTo>
                    <a:pt x="123343" y="394177"/>
                  </a:lnTo>
                  <a:lnTo>
                    <a:pt x="120617" y="391515"/>
                  </a:lnTo>
                  <a:lnTo>
                    <a:pt x="117955" y="388789"/>
                  </a:lnTo>
                  <a:lnTo>
                    <a:pt x="115293" y="388789"/>
                  </a:lnTo>
                  <a:lnTo>
                    <a:pt x="112631" y="388789"/>
                  </a:lnTo>
                  <a:lnTo>
                    <a:pt x="112631" y="386127"/>
                  </a:lnTo>
                  <a:lnTo>
                    <a:pt x="109906" y="386127"/>
                  </a:lnTo>
                  <a:lnTo>
                    <a:pt x="107244" y="383465"/>
                  </a:lnTo>
                  <a:lnTo>
                    <a:pt x="107244" y="380739"/>
                  </a:lnTo>
                  <a:lnTo>
                    <a:pt x="104581" y="378078"/>
                  </a:lnTo>
                  <a:lnTo>
                    <a:pt x="107244" y="372690"/>
                  </a:lnTo>
                  <a:lnTo>
                    <a:pt x="107244" y="370028"/>
                  </a:lnTo>
                  <a:lnTo>
                    <a:pt x="107244" y="367366"/>
                  </a:lnTo>
                  <a:lnTo>
                    <a:pt x="104581" y="367366"/>
                  </a:lnTo>
                  <a:lnTo>
                    <a:pt x="104581" y="364704"/>
                  </a:lnTo>
                  <a:lnTo>
                    <a:pt x="99194" y="361978"/>
                  </a:lnTo>
                  <a:lnTo>
                    <a:pt x="99194" y="359316"/>
                  </a:lnTo>
                  <a:lnTo>
                    <a:pt x="96532" y="359316"/>
                  </a:lnTo>
                  <a:lnTo>
                    <a:pt x="93807" y="359316"/>
                  </a:lnTo>
                  <a:lnTo>
                    <a:pt x="91144" y="359316"/>
                  </a:lnTo>
                  <a:lnTo>
                    <a:pt x="88482" y="359316"/>
                  </a:lnTo>
                  <a:lnTo>
                    <a:pt x="88482" y="356654"/>
                  </a:lnTo>
                  <a:lnTo>
                    <a:pt x="85820" y="356654"/>
                  </a:lnTo>
                  <a:lnTo>
                    <a:pt x="85820" y="353929"/>
                  </a:lnTo>
                  <a:lnTo>
                    <a:pt x="85820" y="351267"/>
                  </a:lnTo>
                  <a:lnTo>
                    <a:pt x="85820" y="345879"/>
                  </a:lnTo>
                  <a:lnTo>
                    <a:pt x="85820" y="340555"/>
                  </a:lnTo>
                  <a:lnTo>
                    <a:pt x="88482" y="335167"/>
                  </a:lnTo>
                  <a:lnTo>
                    <a:pt x="88482" y="332505"/>
                  </a:lnTo>
                  <a:lnTo>
                    <a:pt x="88482" y="327118"/>
                  </a:lnTo>
                  <a:lnTo>
                    <a:pt x="88482" y="321794"/>
                  </a:lnTo>
                  <a:lnTo>
                    <a:pt x="88482" y="313744"/>
                  </a:lnTo>
                  <a:lnTo>
                    <a:pt x="88482" y="308357"/>
                  </a:lnTo>
                  <a:lnTo>
                    <a:pt x="88482" y="305695"/>
                  </a:lnTo>
                  <a:lnTo>
                    <a:pt x="85820" y="303032"/>
                  </a:lnTo>
                  <a:lnTo>
                    <a:pt x="85820" y="300307"/>
                  </a:lnTo>
                  <a:lnTo>
                    <a:pt x="83095" y="297645"/>
                  </a:lnTo>
                  <a:lnTo>
                    <a:pt x="80433" y="294983"/>
                  </a:lnTo>
                  <a:lnTo>
                    <a:pt x="77771" y="294983"/>
                  </a:lnTo>
                  <a:lnTo>
                    <a:pt x="75045" y="294983"/>
                  </a:lnTo>
                  <a:lnTo>
                    <a:pt x="72383" y="294983"/>
                  </a:lnTo>
                  <a:lnTo>
                    <a:pt x="69721" y="294983"/>
                  </a:lnTo>
                  <a:lnTo>
                    <a:pt x="66995" y="294983"/>
                  </a:lnTo>
                  <a:lnTo>
                    <a:pt x="66995" y="292257"/>
                  </a:lnTo>
                  <a:lnTo>
                    <a:pt x="64334" y="292257"/>
                  </a:lnTo>
                  <a:lnTo>
                    <a:pt x="64334" y="289595"/>
                  </a:lnTo>
                  <a:lnTo>
                    <a:pt x="64334" y="286933"/>
                  </a:lnTo>
                  <a:lnTo>
                    <a:pt x="66995" y="284208"/>
                  </a:lnTo>
                  <a:lnTo>
                    <a:pt x="66995" y="281546"/>
                  </a:lnTo>
                  <a:lnTo>
                    <a:pt x="66995" y="273496"/>
                  </a:lnTo>
                  <a:lnTo>
                    <a:pt x="66995" y="268172"/>
                  </a:lnTo>
                  <a:lnTo>
                    <a:pt x="64334" y="265446"/>
                  </a:lnTo>
                  <a:lnTo>
                    <a:pt x="64334" y="262785"/>
                  </a:lnTo>
                  <a:lnTo>
                    <a:pt x="61672" y="260123"/>
                  </a:lnTo>
                  <a:lnTo>
                    <a:pt x="61672" y="257397"/>
                  </a:lnTo>
                  <a:lnTo>
                    <a:pt x="61672" y="252073"/>
                  </a:lnTo>
                  <a:lnTo>
                    <a:pt x="61672" y="249347"/>
                  </a:lnTo>
                  <a:lnTo>
                    <a:pt x="59009" y="246685"/>
                  </a:lnTo>
                  <a:lnTo>
                    <a:pt x="59009" y="238636"/>
                  </a:lnTo>
                  <a:lnTo>
                    <a:pt x="59009" y="233311"/>
                  </a:lnTo>
                  <a:lnTo>
                    <a:pt x="56284" y="230586"/>
                  </a:lnTo>
                  <a:lnTo>
                    <a:pt x="56284" y="227924"/>
                  </a:lnTo>
                  <a:lnTo>
                    <a:pt x="56284" y="219874"/>
                  </a:lnTo>
                  <a:lnTo>
                    <a:pt x="56284" y="217212"/>
                  </a:lnTo>
                  <a:lnTo>
                    <a:pt x="59009" y="214550"/>
                  </a:lnTo>
                  <a:lnTo>
                    <a:pt x="59009" y="211825"/>
                  </a:lnTo>
                  <a:lnTo>
                    <a:pt x="59009" y="209163"/>
                  </a:lnTo>
                  <a:lnTo>
                    <a:pt x="56284" y="209163"/>
                  </a:lnTo>
                  <a:lnTo>
                    <a:pt x="56284" y="206501"/>
                  </a:lnTo>
                  <a:lnTo>
                    <a:pt x="53622" y="206501"/>
                  </a:lnTo>
                  <a:lnTo>
                    <a:pt x="53622" y="203775"/>
                  </a:lnTo>
                  <a:lnTo>
                    <a:pt x="50960" y="201113"/>
                  </a:lnTo>
                  <a:lnTo>
                    <a:pt x="50960" y="198451"/>
                  </a:lnTo>
                  <a:lnTo>
                    <a:pt x="50960" y="195726"/>
                  </a:lnTo>
                  <a:lnTo>
                    <a:pt x="50960" y="193064"/>
                  </a:lnTo>
                  <a:lnTo>
                    <a:pt x="48234" y="190402"/>
                  </a:lnTo>
                  <a:lnTo>
                    <a:pt x="48234" y="187676"/>
                  </a:lnTo>
                  <a:lnTo>
                    <a:pt x="45572" y="187676"/>
                  </a:lnTo>
                  <a:lnTo>
                    <a:pt x="40185" y="187676"/>
                  </a:lnTo>
                  <a:lnTo>
                    <a:pt x="40185" y="185014"/>
                  </a:lnTo>
                  <a:lnTo>
                    <a:pt x="37523" y="185014"/>
                  </a:lnTo>
                  <a:lnTo>
                    <a:pt x="34860" y="185014"/>
                  </a:lnTo>
                  <a:lnTo>
                    <a:pt x="32135" y="185014"/>
                  </a:lnTo>
                  <a:lnTo>
                    <a:pt x="29473" y="182352"/>
                  </a:lnTo>
                  <a:lnTo>
                    <a:pt x="26811" y="182352"/>
                  </a:lnTo>
                  <a:lnTo>
                    <a:pt x="26811" y="179690"/>
                  </a:lnTo>
                  <a:lnTo>
                    <a:pt x="26811" y="176965"/>
                  </a:lnTo>
                  <a:lnTo>
                    <a:pt x="29473" y="171640"/>
                  </a:lnTo>
                  <a:lnTo>
                    <a:pt x="29473" y="168915"/>
                  </a:lnTo>
                  <a:lnTo>
                    <a:pt x="29473" y="163591"/>
                  </a:lnTo>
                  <a:lnTo>
                    <a:pt x="26811" y="160865"/>
                  </a:lnTo>
                  <a:lnTo>
                    <a:pt x="26811" y="158203"/>
                  </a:lnTo>
                  <a:lnTo>
                    <a:pt x="24149" y="155541"/>
                  </a:lnTo>
                  <a:lnTo>
                    <a:pt x="24149" y="152879"/>
                  </a:lnTo>
                  <a:lnTo>
                    <a:pt x="21423" y="150153"/>
                  </a:lnTo>
                  <a:lnTo>
                    <a:pt x="18761" y="150153"/>
                  </a:lnTo>
                  <a:lnTo>
                    <a:pt x="13374" y="147491"/>
                  </a:lnTo>
                  <a:lnTo>
                    <a:pt x="8050" y="147491"/>
                  </a:lnTo>
                  <a:lnTo>
                    <a:pt x="2662" y="144830"/>
                  </a:lnTo>
                  <a:lnTo>
                    <a:pt x="0" y="142104"/>
                  </a:lnTo>
                  <a:lnTo>
                    <a:pt x="0" y="136780"/>
                  </a:lnTo>
                  <a:lnTo>
                    <a:pt x="0" y="131392"/>
                  </a:lnTo>
                  <a:lnTo>
                    <a:pt x="0" y="126068"/>
                  </a:lnTo>
                  <a:lnTo>
                    <a:pt x="2662" y="120681"/>
                  </a:lnTo>
                  <a:lnTo>
                    <a:pt x="2662" y="112631"/>
                  </a:lnTo>
                  <a:lnTo>
                    <a:pt x="2662" y="11263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1" name="Freeform: Shape 260">
              <a:extLst>
                <a:ext uri="{FF2B5EF4-FFF2-40B4-BE49-F238E27FC236}">
                  <a16:creationId xmlns:a16="http://schemas.microsoft.com/office/drawing/2014/main" id="{781BF706-5288-5374-2650-9D6B3B21E400}"/>
                </a:ext>
              </a:extLst>
            </p:cNvPr>
            <p:cNvSpPr/>
            <p:nvPr/>
          </p:nvSpPr>
          <p:spPr>
            <a:xfrm>
              <a:off x="5342000" y="3707059"/>
              <a:ext cx="1067110" cy="718568"/>
            </a:xfrm>
            <a:custGeom>
              <a:avLst/>
              <a:gdLst>
                <a:gd name="connsiteX0" fmla="*/ 764141 w 1067110"/>
                <a:gd name="connsiteY0" fmla="*/ 702533 h 718568"/>
                <a:gd name="connsiteX1" fmla="*/ 729280 w 1067110"/>
                <a:gd name="connsiteY1" fmla="*/ 619375 h 718568"/>
                <a:gd name="connsiteX2" fmla="*/ 651510 w 1067110"/>
                <a:gd name="connsiteY2" fmla="*/ 624763 h 718568"/>
                <a:gd name="connsiteX3" fmla="*/ 592565 w 1067110"/>
                <a:gd name="connsiteY3" fmla="*/ 640862 h 718568"/>
                <a:gd name="connsiteX4" fmla="*/ 589902 w 1067110"/>
                <a:gd name="connsiteY4" fmla="*/ 643524 h 718568"/>
                <a:gd name="connsiteX5" fmla="*/ 587177 w 1067110"/>
                <a:gd name="connsiteY5" fmla="*/ 646186 h 718568"/>
                <a:gd name="connsiteX6" fmla="*/ 587177 w 1067110"/>
                <a:gd name="connsiteY6" fmla="*/ 648911 h 718568"/>
                <a:gd name="connsiteX7" fmla="*/ 587177 w 1067110"/>
                <a:gd name="connsiteY7" fmla="*/ 651573 h 718568"/>
                <a:gd name="connsiteX8" fmla="*/ 584515 w 1067110"/>
                <a:gd name="connsiteY8" fmla="*/ 654236 h 718568"/>
                <a:gd name="connsiteX9" fmla="*/ 581853 w 1067110"/>
                <a:gd name="connsiteY9" fmla="*/ 654236 h 718568"/>
                <a:gd name="connsiteX10" fmla="*/ 576465 w 1067110"/>
                <a:gd name="connsiteY10" fmla="*/ 654236 h 718568"/>
                <a:gd name="connsiteX11" fmla="*/ 573803 w 1067110"/>
                <a:gd name="connsiteY11" fmla="*/ 654236 h 718568"/>
                <a:gd name="connsiteX12" fmla="*/ 571078 w 1067110"/>
                <a:gd name="connsiteY12" fmla="*/ 654236 h 718568"/>
                <a:gd name="connsiteX13" fmla="*/ 568415 w 1067110"/>
                <a:gd name="connsiteY13" fmla="*/ 654236 h 718568"/>
                <a:gd name="connsiteX14" fmla="*/ 568415 w 1067110"/>
                <a:gd name="connsiteY14" fmla="*/ 656961 h 718568"/>
                <a:gd name="connsiteX15" fmla="*/ 565753 w 1067110"/>
                <a:gd name="connsiteY15" fmla="*/ 656961 h 718568"/>
                <a:gd name="connsiteX16" fmla="*/ 563028 w 1067110"/>
                <a:gd name="connsiteY16" fmla="*/ 656961 h 718568"/>
                <a:gd name="connsiteX17" fmla="*/ 557704 w 1067110"/>
                <a:gd name="connsiteY17" fmla="*/ 659623 h 718568"/>
                <a:gd name="connsiteX18" fmla="*/ 555042 w 1067110"/>
                <a:gd name="connsiteY18" fmla="*/ 662285 h 718568"/>
                <a:gd name="connsiteX19" fmla="*/ 552316 w 1067110"/>
                <a:gd name="connsiteY19" fmla="*/ 662285 h 718568"/>
                <a:gd name="connsiteX20" fmla="*/ 552316 w 1067110"/>
                <a:gd name="connsiteY20" fmla="*/ 664947 h 718568"/>
                <a:gd name="connsiteX21" fmla="*/ 549654 w 1067110"/>
                <a:gd name="connsiteY21" fmla="*/ 664947 h 718568"/>
                <a:gd name="connsiteX22" fmla="*/ 546992 w 1067110"/>
                <a:gd name="connsiteY22" fmla="*/ 667673 h 718568"/>
                <a:gd name="connsiteX23" fmla="*/ 544267 w 1067110"/>
                <a:gd name="connsiteY23" fmla="*/ 670335 h 718568"/>
                <a:gd name="connsiteX24" fmla="*/ 541605 w 1067110"/>
                <a:gd name="connsiteY24" fmla="*/ 675722 h 718568"/>
                <a:gd name="connsiteX25" fmla="*/ 538943 w 1067110"/>
                <a:gd name="connsiteY25" fmla="*/ 675722 h 718568"/>
                <a:gd name="connsiteX26" fmla="*/ 536217 w 1067110"/>
                <a:gd name="connsiteY26" fmla="*/ 681046 h 718568"/>
                <a:gd name="connsiteX27" fmla="*/ 533555 w 1067110"/>
                <a:gd name="connsiteY27" fmla="*/ 683772 h 718568"/>
                <a:gd name="connsiteX28" fmla="*/ 530893 w 1067110"/>
                <a:gd name="connsiteY28" fmla="*/ 683772 h 718568"/>
                <a:gd name="connsiteX29" fmla="*/ 528231 w 1067110"/>
                <a:gd name="connsiteY29" fmla="*/ 686434 h 718568"/>
                <a:gd name="connsiteX30" fmla="*/ 522844 w 1067110"/>
                <a:gd name="connsiteY30" fmla="*/ 689096 h 718568"/>
                <a:gd name="connsiteX31" fmla="*/ 520181 w 1067110"/>
                <a:gd name="connsiteY31" fmla="*/ 691758 h 718568"/>
                <a:gd name="connsiteX32" fmla="*/ 517456 w 1067110"/>
                <a:gd name="connsiteY32" fmla="*/ 691758 h 718568"/>
                <a:gd name="connsiteX33" fmla="*/ 514794 w 1067110"/>
                <a:gd name="connsiteY33" fmla="*/ 694483 h 718568"/>
                <a:gd name="connsiteX34" fmla="*/ 512132 w 1067110"/>
                <a:gd name="connsiteY34" fmla="*/ 694483 h 718568"/>
                <a:gd name="connsiteX35" fmla="*/ 504082 w 1067110"/>
                <a:gd name="connsiteY35" fmla="*/ 697145 h 718568"/>
                <a:gd name="connsiteX36" fmla="*/ 498694 w 1067110"/>
                <a:gd name="connsiteY36" fmla="*/ 699808 h 718568"/>
                <a:gd name="connsiteX37" fmla="*/ 496032 w 1067110"/>
                <a:gd name="connsiteY37" fmla="*/ 702533 h 718568"/>
                <a:gd name="connsiteX38" fmla="*/ 493371 w 1067110"/>
                <a:gd name="connsiteY38" fmla="*/ 702533 h 718568"/>
                <a:gd name="connsiteX39" fmla="*/ 490645 w 1067110"/>
                <a:gd name="connsiteY39" fmla="*/ 705195 h 718568"/>
                <a:gd name="connsiteX40" fmla="*/ 487983 w 1067110"/>
                <a:gd name="connsiteY40" fmla="*/ 707857 h 718568"/>
                <a:gd name="connsiteX41" fmla="*/ 485321 w 1067110"/>
                <a:gd name="connsiteY41" fmla="*/ 710583 h 718568"/>
                <a:gd name="connsiteX42" fmla="*/ 482595 w 1067110"/>
                <a:gd name="connsiteY42" fmla="*/ 713245 h 718568"/>
                <a:gd name="connsiteX43" fmla="*/ 479933 w 1067110"/>
                <a:gd name="connsiteY43" fmla="*/ 713245 h 718568"/>
                <a:gd name="connsiteX44" fmla="*/ 479933 w 1067110"/>
                <a:gd name="connsiteY44" fmla="*/ 715907 h 718568"/>
                <a:gd name="connsiteX45" fmla="*/ 477271 w 1067110"/>
                <a:gd name="connsiteY45" fmla="*/ 715907 h 718568"/>
                <a:gd name="connsiteX46" fmla="*/ 474609 w 1067110"/>
                <a:gd name="connsiteY46" fmla="*/ 715907 h 718568"/>
                <a:gd name="connsiteX47" fmla="*/ 471884 w 1067110"/>
                <a:gd name="connsiteY47" fmla="*/ 713245 h 718568"/>
                <a:gd name="connsiteX48" fmla="*/ 469222 w 1067110"/>
                <a:gd name="connsiteY48" fmla="*/ 713245 h 718568"/>
                <a:gd name="connsiteX49" fmla="*/ 458510 w 1067110"/>
                <a:gd name="connsiteY49" fmla="*/ 718569 h 718568"/>
                <a:gd name="connsiteX50" fmla="*/ 447735 w 1067110"/>
                <a:gd name="connsiteY50" fmla="*/ 718569 h 718568"/>
                <a:gd name="connsiteX51" fmla="*/ 445073 w 1067110"/>
                <a:gd name="connsiteY51" fmla="*/ 718569 h 718568"/>
                <a:gd name="connsiteX52" fmla="*/ 442411 w 1067110"/>
                <a:gd name="connsiteY52" fmla="*/ 718569 h 718568"/>
                <a:gd name="connsiteX53" fmla="*/ 439749 w 1067110"/>
                <a:gd name="connsiteY53" fmla="*/ 718569 h 718568"/>
                <a:gd name="connsiteX54" fmla="*/ 437023 w 1067110"/>
                <a:gd name="connsiteY54" fmla="*/ 718569 h 718568"/>
                <a:gd name="connsiteX55" fmla="*/ 437023 w 1067110"/>
                <a:gd name="connsiteY55" fmla="*/ 715907 h 718568"/>
                <a:gd name="connsiteX56" fmla="*/ 340492 w 1067110"/>
                <a:gd name="connsiteY56" fmla="*/ 710583 h 718568"/>
                <a:gd name="connsiteX57" fmla="*/ 335167 w 1067110"/>
                <a:gd name="connsiteY57" fmla="*/ 691758 h 718568"/>
                <a:gd name="connsiteX58" fmla="*/ 329780 w 1067110"/>
                <a:gd name="connsiteY58" fmla="*/ 675722 h 718568"/>
                <a:gd name="connsiteX59" fmla="*/ 327118 w 1067110"/>
                <a:gd name="connsiteY59" fmla="*/ 672997 h 718568"/>
                <a:gd name="connsiteX60" fmla="*/ 324456 w 1067110"/>
                <a:gd name="connsiteY60" fmla="*/ 672997 h 718568"/>
                <a:gd name="connsiteX61" fmla="*/ 324456 w 1067110"/>
                <a:gd name="connsiteY61" fmla="*/ 670335 h 718568"/>
                <a:gd name="connsiteX62" fmla="*/ 321730 w 1067110"/>
                <a:gd name="connsiteY62" fmla="*/ 667673 h 718568"/>
                <a:gd name="connsiteX63" fmla="*/ 319068 w 1067110"/>
                <a:gd name="connsiteY63" fmla="*/ 664947 h 718568"/>
                <a:gd name="connsiteX64" fmla="*/ 316406 w 1067110"/>
                <a:gd name="connsiteY64" fmla="*/ 664947 h 718568"/>
                <a:gd name="connsiteX65" fmla="*/ 316406 w 1067110"/>
                <a:gd name="connsiteY65" fmla="*/ 662285 h 718568"/>
                <a:gd name="connsiteX66" fmla="*/ 313681 w 1067110"/>
                <a:gd name="connsiteY66" fmla="*/ 662285 h 718568"/>
                <a:gd name="connsiteX67" fmla="*/ 311019 w 1067110"/>
                <a:gd name="connsiteY67" fmla="*/ 662285 h 718568"/>
                <a:gd name="connsiteX68" fmla="*/ 311019 w 1067110"/>
                <a:gd name="connsiteY68" fmla="*/ 659623 h 718568"/>
                <a:gd name="connsiteX69" fmla="*/ 311019 w 1067110"/>
                <a:gd name="connsiteY69" fmla="*/ 656961 h 718568"/>
                <a:gd name="connsiteX70" fmla="*/ 308357 w 1067110"/>
                <a:gd name="connsiteY70" fmla="*/ 654236 h 718568"/>
                <a:gd name="connsiteX71" fmla="*/ 308357 w 1067110"/>
                <a:gd name="connsiteY71" fmla="*/ 651573 h 718568"/>
                <a:gd name="connsiteX72" fmla="*/ 305631 w 1067110"/>
                <a:gd name="connsiteY72" fmla="*/ 651573 h 718568"/>
                <a:gd name="connsiteX73" fmla="*/ 305631 w 1067110"/>
                <a:gd name="connsiteY73" fmla="*/ 648911 h 718568"/>
                <a:gd name="connsiteX74" fmla="*/ 302969 w 1067110"/>
                <a:gd name="connsiteY74" fmla="*/ 648911 h 718568"/>
                <a:gd name="connsiteX75" fmla="*/ 300307 w 1067110"/>
                <a:gd name="connsiteY75" fmla="*/ 648911 h 718568"/>
                <a:gd name="connsiteX76" fmla="*/ 294920 w 1067110"/>
                <a:gd name="connsiteY76" fmla="*/ 648911 h 718568"/>
                <a:gd name="connsiteX77" fmla="*/ 292258 w 1067110"/>
                <a:gd name="connsiteY77" fmla="*/ 648911 h 718568"/>
                <a:gd name="connsiteX78" fmla="*/ 289595 w 1067110"/>
                <a:gd name="connsiteY78" fmla="*/ 648911 h 718568"/>
                <a:gd name="connsiteX79" fmla="*/ 284208 w 1067110"/>
                <a:gd name="connsiteY79" fmla="*/ 648911 h 718568"/>
                <a:gd name="connsiteX80" fmla="*/ 281546 w 1067110"/>
                <a:gd name="connsiteY80" fmla="*/ 648911 h 718568"/>
                <a:gd name="connsiteX81" fmla="*/ 278820 w 1067110"/>
                <a:gd name="connsiteY81" fmla="*/ 648911 h 718568"/>
                <a:gd name="connsiteX82" fmla="*/ 276158 w 1067110"/>
                <a:gd name="connsiteY82" fmla="*/ 648911 h 718568"/>
                <a:gd name="connsiteX83" fmla="*/ 273496 w 1067110"/>
                <a:gd name="connsiteY83" fmla="*/ 648911 h 718568"/>
                <a:gd name="connsiteX84" fmla="*/ 270834 w 1067110"/>
                <a:gd name="connsiteY84" fmla="*/ 648911 h 718568"/>
                <a:gd name="connsiteX85" fmla="*/ 270834 w 1067110"/>
                <a:gd name="connsiteY85" fmla="*/ 646186 h 718568"/>
                <a:gd name="connsiteX86" fmla="*/ 268109 w 1067110"/>
                <a:gd name="connsiteY86" fmla="*/ 646186 h 718568"/>
                <a:gd name="connsiteX87" fmla="*/ 265446 w 1067110"/>
                <a:gd name="connsiteY87" fmla="*/ 646186 h 718568"/>
                <a:gd name="connsiteX88" fmla="*/ 262785 w 1067110"/>
                <a:gd name="connsiteY88" fmla="*/ 646186 h 718568"/>
                <a:gd name="connsiteX89" fmla="*/ 260059 w 1067110"/>
                <a:gd name="connsiteY89" fmla="*/ 646186 h 718568"/>
                <a:gd name="connsiteX90" fmla="*/ 257397 w 1067110"/>
                <a:gd name="connsiteY90" fmla="*/ 646186 h 718568"/>
                <a:gd name="connsiteX91" fmla="*/ 254735 w 1067110"/>
                <a:gd name="connsiteY91" fmla="*/ 646186 h 718568"/>
                <a:gd name="connsiteX92" fmla="*/ 252009 w 1067110"/>
                <a:gd name="connsiteY92" fmla="*/ 643524 h 718568"/>
                <a:gd name="connsiteX93" fmla="*/ 249347 w 1067110"/>
                <a:gd name="connsiteY93" fmla="*/ 643524 h 718568"/>
                <a:gd name="connsiteX94" fmla="*/ 249347 w 1067110"/>
                <a:gd name="connsiteY94" fmla="*/ 640862 h 718568"/>
                <a:gd name="connsiteX95" fmla="*/ 249347 w 1067110"/>
                <a:gd name="connsiteY95" fmla="*/ 638136 h 718568"/>
                <a:gd name="connsiteX96" fmla="*/ 246685 w 1067110"/>
                <a:gd name="connsiteY96" fmla="*/ 632812 h 718568"/>
                <a:gd name="connsiteX97" fmla="*/ 246685 w 1067110"/>
                <a:gd name="connsiteY97" fmla="*/ 630087 h 718568"/>
                <a:gd name="connsiteX98" fmla="*/ 246685 w 1067110"/>
                <a:gd name="connsiteY98" fmla="*/ 627425 h 718568"/>
                <a:gd name="connsiteX99" fmla="*/ 244023 w 1067110"/>
                <a:gd name="connsiteY99" fmla="*/ 624763 h 718568"/>
                <a:gd name="connsiteX100" fmla="*/ 244023 w 1067110"/>
                <a:gd name="connsiteY100" fmla="*/ 622101 h 718568"/>
                <a:gd name="connsiteX101" fmla="*/ 241298 w 1067110"/>
                <a:gd name="connsiteY101" fmla="*/ 622101 h 718568"/>
                <a:gd name="connsiteX102" fmla="*/ 241298 w 1067110"/>
                <a:gd name="connsiteY102" fmla="*/ 619375 h 718568"/>
                <a:gd name="connsiteX103" fmla="*/ 238636 w 1067110"/>
                <a:gd name="connsiteY103" fmla="*/ 619375 h 718568"/>
                <a:gd name="connsiteX104" fmla="*/ 235974 w 1067110"/>
                <a:gd name="connsiteY104" fmla="*/ 619375 h 718568"/>
                <a:gd name="connsiteX105" fmla="*/ 235974 w 1067110"/>
                <a:gd name="connsiteY105" fmla="*/ 622101 h 718568"/>
                <a:gd name="connsiteX106" fmla="*/ 225199 w 1067110"/>
                <a:gd name="connsiteY106" fmla="*/ 606001 h 718568"/>
                <a:gd name="connsiteX107" fmla="*/ 185014 w 1067110"/>
                <a:gd name="connsiteY107" fmla="*/ 597952 h 718568"/>
                <a:gd name="connsiteX108" fmla="*/ 185014 w 1067110"/>
                <a:gd name="connsiteY108" fmla="*/ 595290 h 718568"/>
                <a:gd name="connsiteX109" fmla="*/ 185014 w 1067110"/>
                <a:gd name="connsiteY109" fmla="*/ 592564 h 718568"/>
                <a:gd name="connsiteX110" fmla="*/ 185014 w 1067110"/>
                <a:gd name="connsiteY110" fmla="*/ 587240 h 718568"/>
                <a:gd name="connsiteX111" fmla="*/ 187676 w 1067110"/>
                <a:gd name="connsiteY111" fmla="*/ 584515 h 718568"/>
                <a:gd name="connsiteX112" fmla="*/ 187676 w 1067110"/>
                <a:gd name="connsiteY112" fmla="*/ 581852 h 718568"/>
                <a:gd name="connsiteX113" fmla="*/ 187676 w 1067110"/>
                <a:gd name="connsiteY113" fmla="*/ 579190 h 718568"/>
                <a:gd name="connsiteX114" fmla="*/ 190338 w 1067110"/>
                <a:gd name="connsiteY114" fmla="*/ 576465 h 718568"/>
                <a:gd name="connsiteX115" fmla="*/ 190338 w 1067110"/>
                <a:gd name="connsiteY115" fmla="*/ 573803 h 718568"/>
                <a:gd name="connsiteX116" fmla="*/ 190338 w 1067110"/>
                <a:gd name="connsiteY116" fmla="*/ 571141 h 718568"/>
                <a:gd name="connsiteX117" fmla="*/ 187676 w 1067110"/>
                <a:gd name="connsiteY117" fmla="*/ 568415 h 718568"/>
                <a:gd name="connsiteX118" fmla="*/ 187676 w 1067110"/>
                <a:gd name="connsiteY118" fmla="*/ 565753 h 718568"/>
                <a:gd name="connsiteX119" fmla="*/ 187676 w 1067110"/>
                <a:gd name="connsiteY119" fmla="*/ 563091 h 718568"/>
                <a:gd name="connsiteX120" fmla="*/ 187676 w 1067110"/>
                <a:gd name="connsiteY120" fmla="*/ 560429 h 718568"/>
                <a:gd name="connsiteX121" fmla="*/ 187676 w 1067110"/>
                <a:gd name="connsiteY121" fmla="*/ 557704 h 718568"/>
                <a:gd name="connsiteX122" fmla="*/ 187676 w 1067110"/>
                <a:gd name="connsiteY122" fmla="*/ 555042 h 718568"/>
                <a:gd name="connsiteX123" fmla="*/ 185014 w 1067110"/>
                <a:gd name="connsiteY123" fmla="*/ 552380 h 718568"/>
                <a:gd name="connsiteX124" fmla="*/ 185014 w 1067110"/>
                <a:gd name="connsiteY124" fmla="*/ 546992 h 718568"/>
                <a:gd name="connsiteX125" fmla="*/ 185014 w 1067110"/>
                <a:gd name="connsiteY125" fmla="*/ 544330 h 718568"/>
                <a:gd name="connsiteX126" fmla="*/ 185014 w 1067110"/>
                <a:gd name="connsiteY126" fmla="*/ 541605 h 718568"/>
                <a:gd name="connsiteX127" fmla="*/ 182352 w 1067110"/>
                <a:gd name="connsiteY127" fmla="*/ 533618 h 718568"/>
                <a:gd name="connsiteX128" fmla="*/ 182352 w 1067110"/>
                <a:gd name="connsiteY128" fmla="*/ 530893 h 718568"/>
                <a:gd name="connsiteX129" fmla="*/ 182352 w 1067110"/>
                <a:gd name="connsiteY129" fmla="*/ 528231 h 718568"/>
                <a:gd name="connsiteX130" fmla="*/ 182352 w 1067110"/>
                <a:gd name="connsiteY130" fmla="*/ 525569 h 718568"/>
                <a:gd name="connsiteX131" fmla="*/ 182352 w 1067110"/>
                <a:gd name="connsiteY131" fmla="*/ 522843 h 718568"/>
                <a:gd name="connsiteX132" fmla="*/ 182352 w 1067110"/>
                <a:gd name="connsiteY132" fmla="*/ 520181 h 718568"/>
                <a:gd name="connsiteX133" fmla="*/ 182352 w 1067110"/>
                <a:gd name="connsiteY133" fmla="*/ 517519 h 718568"/>
                <a:gd name="connsiteX134" fmla="*/ 182352 w 1067110"/>
                <a:gd name="connsiteY134" fmla="*/ 514794 h 718568"/>
                <a:gd name="connsiteX135" fmla="*/ 182352 w 1067110"/>
                <a:gd name="connsiteY135" fmla="*/ 512132 h 718568"/>
                <a:gd name="connsiteX136" fmla="*/ 182352 w 1067110"/>
                <a:gd name="connsiteY136" fmla="*/ 506808 h 718568"/>
                <a:gd name="connsiteX137" fmla="*/ 179627 w 1067110"/>
                <a:gd name="connsiteY137" fmla="*/ 506808 h 718568"/>
                <a:gd name="connsiteX138" fmla="*/ 179627 w 1067110"/>
                <a:gd name="connsiteY138" fmla="*/ 504082 h 718568"/>
                <a:gd name="connsiteX139" fmla="*/ 176965 w 1067110"/>
                <a:gd name="connsiteY139" fmla="*/ 501420 h 718568"/>
                <a:gd name="connsiteX140" fmla="*/ 174302 w 1067110"/>
                <a:gd name="connsiteY140" fmla="*/ 498758 h 718568"/>
                <a:gd name="connsiteX141" fmla="*/ 174302 w 1067110"/>
                <a:gd name="connsiteY141" fmla="*/ 496032 h 718568"/>
                <a:gd name="connsiteX142" fmla="*/ 171577 w 1067110"/>
                <a:gd name="connsiteY142" fmla="*/ 496032 h 718568"/>
                <a:gd name="connsiteX143" fmla="*/ 168915 w 1067110"/>
                <a:gd name="connsiteY143" fmla="*/ 490708 h 718568"/>
                <a:gd name="connsiteX144" fmla="*/ 168915 w 1067110"/>
                <a:gd name="connsiteY144" fmla="*/ 487983 h 718568"/>
                <a:gd name="connsiteX145" fmla="*/ 168915 w 1067110"/>
                <a:gd name="connsiteY145" fmla="*/ 485321 h 718568"/>
                <a:gd name="connsiteX146" fmla="*/ 168915 w 1067110"/>
                <a:gd name="connsiteY146" fmla="*/ 482659 h 718568"/>
                <a:gd name="connsiteX147" fmla="*/ 166253 w 1067110"/>
                <a:gd name="connsiteY147" fmla="*/ 482659 h 718568"/>
                <a:gd name="connsiteX148" fmla="*/ 166253 w 1067110"/>
                <a:gd name="connsiteY148" fmla="*/ 479933 h 718568"/>
                <a:gd name="connsiteX149" fmla="*/ 166253 w 1067110"/>
                <a:gd name="connsiteY149" fmla="*/ 466559 h 718568"/>
                <a:gd name="connsiteX150" fmla="*/ 166253 w 1067110"/>
                <a:gd name="connsiteY150" fmla="*/ 461172 h 718568"/>
                <a:gd name="connsiteX151" fmla="*/ 166253 w 1067110"/>
                <a:gd name="connsiteY151" fmla="*/ 458510 h 718568"/>
                <a:gd name="connsiteX152" fmla="*/ 166253 w 1067110"/>
                <a:gd name="connsiteY152" fmla="*/ 455848 h 718568"/>
                <a:gd name="connsiteX153" fmla="*/ 166253 w 1067110"/>
                <a:gd name="connsiteY153" fmla="*/ 453122 h 718568"/>
                <a:gd name="connsiteX154" fmla="*/ 163527 w 1067110"/>
                <a:gd name="connsiteY154" fmla="*/ 453122 h 718568"/>
                <a:gd name="connsiteX155" fmla="*/ 163527 w 1067110"/>
                <a:gd name="connsiteY155" fmla="*/ 450460 h 718568"/>
                <a:gd name="connsiteX156" fmla="*/ 163527 w 1067110"/>
                <a:gd name="connsiteY156" fmla="*/ 447798 h 718568"/>
                <a:gd name="connsiteX157" fmla="*/ 160865 w 1067110"/>
                <a:gd name="connsiteY157" fmla="*/ 445136 h 718568"/>
                <a:gd name="connsiteX158" fmla="*/ 160865 w 1067110"/>
                <a:gd name="connsiteY158" fmla="*/ 442411 h 718568"/>
                <a:gd name="connsiteX159" fmla="*/ 160865 w 1067110"/>
                <a:gd name="connsiteY159" fmla="*/ 439749 h 718568"/>
                <a:gd name="connsiteX160" fmla="*/ 160865 w 1067110"/>
                <a:gd name="connsiteY160" fmla="*/ 437087 h 718568"/>
                <a:gd name="connsiteX161" fmla="*/ 160865 w 1067110"/>
                <a:gd name="connsiteY161" fmla="*/ 434361 h 718568"/>
                <a:gd name="connsiteX162" fmla="*/ 163527 w 1067110"/>
                <a:gd name="connsiteY162" fmla="*/ 431699 h 718568"/>
                <a:gd name="connsiteX163" fmla="*/ 166253 w 1067110"/>
                <a:gd name="connsiteY163" fmla="*/ 429037 h 718568"/>
                <a:gd name="connsiteX164" fmla="*/ 166253 w 1067110"/>
                <a:gd name="connsiteY164" fmla="*/ 426312 h 718568"/>
                <a:gd name="connsiteX165" fmla="*/ 166253 w 1067110"/>
                <a:gd name="connsiteY165" fmla="*/ 423650 h 718568"/>
                <a:gd name="connsiteX166" fmla="*/ 166253 w 1067110"/>
                <a:gd name="connsiteY166" fmla="*/ 420987 h 718568"/>
                <a:gd name="connsiteX167" fmla="*/ 166253 w 1067110"/>
                <a:gd name="connsiteY167" fmla="*/ 418325 h 718568"/>
                <a:gd name="connsiteX168" fmla="*/ 166253 w 1067110"/>
                <a:gd name="connsiteY168" fmla="*/ 415600 h 718568"/>
                <a:gd name="connsiteX169" fmla="*/ 168915 w 1067110"/>
                <a:gd name="connsiteY169" fmla="*/ 415600 h 718568"/>
                <a:gd name="connsiteX170" fmla="*/ 168915 w 1067110"/>
                <a:gd name="connsiteY170" fmla="*/ 412938 h 718568"/>
                <a:gd name="connsiteX171" fmla="*/ 168915 w 1067110"/>
                <a:gd name="connsiteY171" fmla="*/ 410276 h 718568"/>
                <a:gd name="connsiteX172" fmla="*/ 171577 w 1067110"/>
                <a:gd name="connsiteY172" fmla="*/ 410276 h 718568"/>
                <a:gd name="connsiteX173" fmla="*/ 171577 w 1067110"/>
                <a:gd name="connsiteY173" fmla="*/ 407550 h 718568"/>
                <a:gd name="connsiteX174" fmla="*/ 174302 w 1067110"/>
                <a:gd name="connsiteY174" fmla="*/ 404888 h 718568"/>
                <a:gd name="connsiteX175" fmla="*/ 174302 w 1067110"/>
                <a:gd name="connsiteY175" fmla="*/ 402226 h 718568"/>
                <a:gd name="connsiteX176" fmla="*/ 174302 w 1067110"/>
                <a:gd name="connsiteY176" fmla="*/ 399501 h 718568"/>
                <a:gd name="connsiteX177" fmla="*/ 176965 w 1067110"/>
                <a:gd name="connsiteY177" fmla="*/ 399501 h 718568"/>
                <a:gd name="connsiteX178" fmla="*/ 176965 w 1067110"/>
                <a:gd name="connsiteY178" fmla="*/ 396839 h 718568"/>
                <a:gd name="connsiteX179" fmla="*/ 176965 w 1067110"/>
                <a:gd name="connsiteY179" fmla="*/ 394177 h 718568"/>
                <a:gd name="connsiteX180" fmla="*/ 176965 w 1067110"/>
                <a:gd name="connsiteY180" fmla="*/ 391451 h 718568"/>
                <a:gd name="connsiteX181" fmla="*/ 179627 w 1067110"/>
                <a:gd name="connsiteY181" fmla="*/ 391451 h 718568"/>
                <a:gd name="connsiteX182" fmla="*/ 179627 w 1067110"/>
                <a:gd name="connsiteY182" fmla="*/ 388789 h 718568"/>
                <a:gd name="connsiteX183" fmla="*/ 182352 w 1067110"/>
                <a:gd name="connsiteY183" fmla="*/ 388789 h 718568"/>
                <a:gd name="connsiteX184" fmla="*/ 182352 w 1067110"/>
                <a:gd name="connsiteY184" fmla="*/ 386127 h 718568"/>
                <a:gd name="connsiteX185" fmla="*/ 182352 w 1067110"/>
                <a:gd name="connsiteY185" fmla="*/ 383465 h 718568"/>
                <a:gd name="connsiteX186" fmla="*/ 182352 w 1067110"/>
                <a:gd name="connsiteY186" fmla="*/ 380739 h 718568"/>
                <a:gd name="connsiteX187" fmla="*/ 185014 w 1067110"/>
                <a:gd name="connsiteY187" fmla="*/ 378078 h 718568"/>
                <a:gd name="connsiteX188" fmla="*/ 187676 w 1067110"/>
                <a:gd name="connsiteY188" fmla="*/ 378078 h 718568"/>
                <a:gd name="connsiteX189" fmla="*/ 187676 w 1067110"/>
                <a:gd name="connsiteY189" fmla="*/ 375415 h 718568"/>
                <a:gd name="connsiteX190" fmla="*/ 185014 w 1067110"/>
                <a:gd name="connsiteY190" fmla="*/ 372690 h 718568"/>
                <a:gd name="connsiteX191" fmla="*/ 187676 w 1067110"/>
                <a:gd name="connsiteY191" fmla="*/ 370028 h 718568"/>
                <a:gd name="connsiteX192" fmla="*/ 185014 w 1067110"/>
                <a:gd name="connsiteY192" fmla="*/ 367366 h 718568"/>
                <a:gd name="connsiteX193" fmla="*/ 187676 w 1067110"/>
                <a:gd name="connsiteY193" fmla="*/ 364640 h 718568"/>
                <a:gd name="connsiteX194" fmla="*/ 190338 w 1067110"/>
                <a:gd name="connsiteY194" fmla="*/ 364640 h 718568"/>
                <a:gd name="connsiteX195" fmla="*/ 190338 w 1067110"/>
                <a:gd name="connsiteY195" fmla="*/ 361978 h 718568"/>
                <a:gd name="connsiteX196" fmla="*/ 190338 w 1067110"/>
                <a:gd name="connsiteY196" fmla="*/ 359316 h 718568"/>
                <a:gd name="connsiteX197" fmla="*/ 187676 w 1067110"/>
                <a:gd name="connsiteY197" fmla="*/ 359316 h 718568"/>
                <a:gd name="connsiteX198" fmla="*/ 185014 w 1067110"/>
                <a:gd name="connsiteY198" fmla="*/ 359316 h 718568"/>
                <a:gd name="connsiteX199" fmla="*/ 182352 w 1067110"/>
                <a:gd name="connsiteY199" fmla="*/ 356654 h 718568"/>
                <a:gd name="connsiteX200" fmla="*/ 179627 w 1067110"/>
                <a:gd name="connsiteY200" fmla="*/ 356654 h 718568"/>
                <a:gd name="connsiteX201" fmla="*/ 176965 w 1067110"/>
                <a:gd name="connsiteY201" fmla="*/ 356654 h 718568"/>
                <a:gd name="connsiteX202" fmla="*/ 174302 w 1067110"/>
                <a:gd name="connsiteY202" fmla="*/ 356654 h 718568"/>
                <a:gd name="connsiteX203" fmla="*/ 171577 w 1067110"/>
                <a:gd name="connsiteY203" fmla="*/ 356654 h 718568"/>
                <a:gd name="connsiteX204" fmla="*/ 168915 w 1067110"/>
                <a:gd name="connsiteY204" fmla="*/ 356654 h 718568"/>
                <a:gd name="connsiteX205" fmla="*/ 166253 w 1067110"/>
                <a:gd name="connsiteY205" fmla="*/ 356654 h 718568"/>
                <a:gd name="connsiteX206" fmla="*/ 163527 w 1067110"/>
                <a:gd name="connsiteY206" fmla="*/ 353929 h 718568"/>
                <a:gd name="connsiteX207" fmla="*/ 160865 w 1067110"/>
                <a:gd name="connsiteY207" fmla="*/ 353929 h 718568"/>
                <a:gd name="connsiteX208" fmla="*/ 160865 w 1067110"/>
                <a:gd name="connsiteY208" fmla="*/ 351266 h 718568"/>
                <a:gd name="connsiteX209" fmla="*/ 160865 w 1067110"/>
                <a:gd name="connsiteY209" fmla="*/ 348604 h 718568"/>
                <a:gd name="connsiteX210" fmla="*/ 160865 w 1067110"/>
                <a:gd name="connsiteY210" fmla="*/ 345879 h 718568"/>
                <a:gd name="connsiteX211" fmla="*/ 163527 w 1067110"/>
                <a:gd name="connsiteY211" fmla="*/ 345879 h 718568"/>
                <a:gd name="connsiteX212" fmla="*/ 163527 w 1067110"/>
                <a:gd name="connsiteY212" fmla="*/ 343217 h 718568"/>
                <a:gd name="connsiteX213" fmla="*/ 163527 w 1067110"/>
                <a:gd name="connsiteY213" fmla="*/ 340555 h 718568"/>
                <a:gd name="connsiteX214" fmla="*/ 166253 w 1067110"/>
                <a:gd name="connsiteY214" fmla="*/ 337829 h 718568"/>
                <a:gd name="connsiteX215" fmla="*/ 166253 w 1067110"/>
                <a:gd name="connsiteY215" fmla="*/ 335167 h 718568"/>
                <a:gd name="connsiteX216" fmla="*/ 168915 w 1067110"/>
                <a:gd name="connsiteY216" fmla="*/ 335167 h 718568"/>
                <a:gd name="connsiteX217" fmla="*/ 168915 w 1067110"/>
                <a:gd name="connsiteY217" fmla="*/ 332505 h 718568"/>
                <a:gd name="connsiteX218" fmla="*/ 166253 w 1067110"/>
                <a:gd name="connsiteY218" fmla="*/ 329843 h 718568"/>
                <a:gd name="connsiteX219" fmla="*/ 166253 w 1067110"/>
                <a:gd name="connsiteY219" fmla="*/ 327118 h 718568"/>
                <a:gd name="connsiteX220" fmla="*/ 163527 w 1067110"/>
                <a:gd name="connsiteY220" fmla="*/ 324456 h 718568"/>
                <a:gd name="connsiteX221" fmla="*/ 163527 w 1067110"/>
                <a:gd name="connsiteY221" fmla="*/ 321794 h 718568"/>
                <a:gd name="connsiteX222" fmla="*/ 160865 w 1067110"/>
                <a:gd name="connsiteY222" fmla="*/ 319068 h 718568"/>
                <a:gd name="connsiteX223" fmla="*/ 160865 w 1067110"/>
                <a:gd name="connsiteY223" fmla="*/ 316406 h 718568"/>
                <a:gd name="connsiteX224" fmla="*/ 158203 w 1067110"/>
                <a:gd name="connsiteY224" fmla="*/ 316406 h 718568"/>
                <a:gd name="connsiteX225" fmla="*/ 155541 w 1067110"/>
                <a:gd name="connsiteY225" fmla="*/ 313744 h 718568"/>
                <a:gd name="connsiteX226" fmla="*/ 152816 w 1067110"/>
                <a:gd name="connsiteY226" fmla="*/ 311019 h 718568"/>
                <a:gd name="connsiteX227" fmla="*/ 150153 w 1067110"/>
                <a:gd name="connsiteY227" fmla="*/ 308357 h 718568"/>
                <a:gd name="connsiteX228" fmla="*/ 150153 w 1067110"/>
                <a:gd name="connsiteY228" fmla="*/ 305694 h 718568"/>
                <a:gd name="connsiteX229" fmla="*/ 147491 w 1067110"/>
                <a:gd name="connsiteY229" fmla="*/ 305694 h 718568"/>
                <a:gd name="connsiteX230" fmla="*/ 144766 w 1067110"/>
                <a:gd name="connsiteY230" fmla="*/ 305694 h 718568"/>
                <a:gd name="connsiteX231" fmla="*/ 142104 w 1067110"/>
                <a:gd name="connsiteY231" fmla="*/ 302969 h 718568"/>
                <a:gd name="connsiteX232" fmla="*/ 139442 w 1067110"/>
                <a:gd name="connsiteY232" fmla="*/ 300307 h 718568"/>
                <a:gd name="connsiteX233" fmla="*/ 136716 w 1067110"/>
                <a:gd name="connsiteY233" fmla="*/ 300307 h 718568"/>
                <a:gd name="connsiteX234" fmla="*/ 131392 w 1067110"/>
                <a:gd name="connsiteY234" fmla="*/ 297645 h 718568"/>
                <a:gd name="connsiteX235" fmla="*/ 128730 w 1067110"/>
                <a:gd name="connsiteY235" fmla="*/ 294983 h 718568"/>
                <a:gd name="connsiteX236" fmla="*/ 126005 w 1067110"/>
                <a:gd name="connsiteY236" fmla="*/ 289595 h 718568"/>
                <a:gd name="connsiteX237" fmla="*/ 123343 w 1067110"/>
                <a:gd name="connsiteY237" fmla="*/ 286933 h 718568"/>
                <a:gd name="connsiteX238" fmla="*/ 123343 w 1067110"/>
                <a:gd name="connsiteY238" fmla="*/ 284208 h 718568"/>
                <a:gd name="connsiteX239" fmla="*/ 123343 w 1067110"/>
                <a:gd name="connsiteY239" fmla="*/ 281546 h 718568"/>
                <a:gd name="connsiteX240" fmla="*/ 120681 w 1067110"/>
                <a:gd name="connsiteY240" fmla="*/ 281546 h 718568"/>
                <a:gd name="connsiteX241" fmla="*/ 117955 w 1067110"/>
                <a:gd name="connsiteY241" fmla="*/ 281546 h 718568"/>
                <a:gd name="connsiteX242" fmla="*/ 115293 w 1067110"/>
                <a:gd name="connsiteY242" fmla="*/ 281546 h 718568"/>
                <a:gd name="connsiteX243" fmla="*/ 112631 w 1067110"/>
                <a:gd name="connsiteY243" fmla="*/ 278884 h 718568"/>
                <a:gd name="connsiteX244" fmla="*/ 109906 w 1067110"/>
                <a:gd name="connsiteY244" fmla="*/ 278884 h 718568"/>
                <a:gd name="connsiteX245" fmla="*/ 107244 w 1067110"/>
                <a:gd name="connsiteY245" fmla="*/ 276158 h 718568"/>
                <a:gd name="connsiteX246" fmla="*/ 107244 w 1067110"/>
                <a:gd name="connsiteY246" fmla="*/ 273496 h 718568"/>
                <a:gd name="connsiteX247" fmla="*/ 104581 w 1067110"/>
                <a:gd name="connsiteY247" fmla="*/ 273496 h 718568"/>
                <a:gd name="connsiteX248" fmla="*/ 101856 w 1067110"/>
                <a:gd name="connsiteY248" fmla="*/ 273496 h 718568"/>
                <a:gd name="connsiteX249" fmla="*/ 101856 w 1067110"/>
                <a:gd name="connsiteY249" fmla="*/ 270834 h 718568"/>
                <a:gd name="connsiteX250" fmla="*/ 101856 w 1067110"/>
                <a:gd name="connsiteY250" fmla="*/ 268172 h 718568"/>
                <a:gd name="connsiteX251" fmla="*/ 101856 w 1067110"/>
                <a:gd name="connsiteY251" fmla="*/ 265446 h 718568"/>
                <a:gd name="connsiteX252" fmla="*/ 99194 w 1067110"/>
                <a:gd name="connsiteY252" fmla="*/ 265446 h 718568"/>
                <a:gd name="connsiteX253" fmla="*/ 99194 w 1067110"/>
                <a:gd name="connsiteY253" fmla="*/ 262785 h 718568"/>
                <a:gd name="connsiteX254" fmla="*/ 96532 w 1067110"/>
                <a:gd name="connsiteY254" fmla="*/ 260122 h 718568"/>
                <a:gd name="connsiteX255" fmla="*/ 93870 w 1067110"/>
                <a:gd name="connsiteY255" fmla="*/ 257397 h 718568"/>
                <a:gd name="connsiteX256" fmla="*/ 91144 w 1067110"/>
                <a:gd name="connsiteY256" fmla="*/ 254735 h 718568"/>
                <a:gd name="connsiteX257" fmla="*/ 91144 w 1067110"/>
                <a:gd name="connsiteY257" fmla="*/ 252073 h 718568"/>
                <a:gd name="connsiteX258" fmla="*/ 88482 w 1067110"/>
                <a:gd name="connsiteY258" fmla="*/ 246685 h 718568"/>
                <a:gd name="connsiteX259" fmla="*/ 88482 w 1067110"/>
                <a:gd name="connsiteY259" fmla="*/ 244023 h 718568"/>
                <a:gd name="connsiteX260" fmla="*/ 88482 w 1067110"/>
                <a:gd name="connsiteY260" fmla="*/ 241298 h 718568"/>
                <a:gd name="connsiteX261" fmla="*/ 88482 w 1067110"/>
                <a:gd name="connsiteY261" fmla="*/ 238636 h 718568"/>
                <a:gd name="connsiteX262" fmla="*/ 85820 w 1067110"/>
                <a:gd name="connsiteY262" fmla="*/ 235973 h 718568"/>
                <a:gd name="connsiteX263" fmla="*/ 83095 w 1067110"/>
                <a:gd name="connsiteY263" fmla="*/ 235973 h 718568"/>
                <a:gd name="connsiteX264" fmla="*/ 80433 w 1067110"/>
                <a:gd name="connsiteY264" fmla="*/ 235973 h 718568"/>
                <a:gd name="connsiteX265" fmla="*/ 80433 w 1067110"/>
                <a:gd name="connsiteY265" fmla="*/ 233311 h 718568"/>
                <a:gd name="connsiteX266" fmla="*/ 77771 w 1067110"/>
                <a:gd name="connsiteY266" fmla="*/ 233311 h 718568"/>
                <a:gd name="connsiteX267" fmla="*/ 75045 w 1067110"/>
                <a:gd name="connsiteY267" fmla="*/ 230586 h 718568"/>
                <a:gd name="connsiteX268" fmla="*/ 75045 w 1067110"/>
                <a:gd name="connsiteY268" fmla="*/ 227924 h 718568"/>
                <a:gd name="connsiteX269" fmla="*/ 75045 w 1067110"/>
                <a:gd name="connsiteY269" fmla="*/ 225262 h 718568"/>
                <a:gd name="connsiteX270" fmla="*/ 72383 w 1067110"/>
                <a:gd name="connsiteY270" fmla="*/ 222536 h 718568"/>
                <a:gd name="connsiteX271" fmla="*/ 72383 w 1067110"/>
                <a:gd name="connsiteY271" fmla="*/ 219874 h 718568"/>
                <a:gd name="connsiteX272" fmla="*/ 69721 w 1067110"/>
                <a:gd name="connsiteY272" fmla="*/ 217212 h 718568"/>
                <a:gd name="connsiteX273" fmla="*/ 67059 w 1067110"/>
                <a:gd name="connsiteY273" fmla="*/ 217212 h 718568"/>
                <a:gd name="connsiteX274" fmla="*/ 64334 w 1067110"/>
                <a:gd name="connsiteY274" fmla="*/ 214487 h 718568"/>
                <a:gd name="connsiteX275" fmla="*/ 61672 w 1067110"/>
                <a:gd name="connsiteY275" fmla="*/ 214487 h 718568"/>
                <a:gd name="connsiteX276" fmla="*/ 61672 w 1067110"/>
                <a:gd name="connsiteY276" fmla="*/ 211825 h 718568"/>
                <a:gd name="connsiteX277" fmla="*/ 61672 w 1067110"/>
                <a:gd name="connsiteY277" fmla="*/ 209163 h 718568"/>
                <a:gd name="connsiteX278" fmla="*/ 56284 w 1067110"/>
                <a:gd name="connsiteY278" fmla="*/ 209163 h 718568"/>
                <a:gd name="connsiteX279" fmla="*/ 53622 w 1067110"/>
                <a:gd name="connsiteY279" fmla="*/ 209163 h 718568"/>
                <a:gd name="connsiteX280" fmla="*/ 50960 w 1067110"/>
                <a:gd name="connsiteY280" fmla="*/ 206501 h 718568"/>
                <a:gd name="connsiteX281" fmla="*/ 45572 w 1067110"/>
                <a:gd name="connsiteY281" fmla="*/ 206501 h 718568"/>
                <a:gd name="connsiteX282" fmla="*/ 37523 w 1067110"/>
                <a:gd name="connsiteY282" fmla="*/ 206501 h 718568"/>
                <a:gd name="connsiteX283" fmla="*/ 34860 w 1067110"/>
                <a:gd name="connsiteY283" fmla="*/ 206501 h 718568"/>
                <a:gd name="connsiteX284" fmla="*/ 32198 w 1067110"/>
                <a:gd name="connsiteY284" fmla="*/ 206501 h 718568"/>
                <a:gd name="connsiteX285" fmla="*/ 29473 w 1067110"/>
                <a:gd name="connsiteY285" fmla="*/ 206501 h 718568"/>
                <a:gd name="connsiteX286" fmla="*/ 29473 w 1067110"/>
                <a:gd name="connsiteY286" fmla="*/ 203775 h 718568"/>
                <a:gd name="connsiteX287" fmla="*/ 29473 w 1067110"/>
                <a:gd name="connsiteY287" fmla="*/ 201113 h 718568"/>
                <a:gd name="connsiteX288" fmla="*/ 32198 w 1067110"/>
                <a:gd name="connsiteY288" fmla="*/ 201113 h 718568"/>
                <a:gd name="connsiteX289" fmla="*/ 32198 w 1067110"/>
                <a:gd name="connsiteY289" fmla="*/ 198451 h 718568"/>
                <a:gd name="connsiteX290" fmla="*/ 29473 w 1067110"/>
                <a:gd name="connsiteY290" fmla="*/ 195726 h 718568"/>
                <a:gd name="connsiteX291" fmla="*/ 29473 w 1067110"/>
                <a:gd name="connsiteY291" fmla="*/ 193064 h 718568"/>
                <a:gd name="connsiteX292" fmla="*/ 29473 w 1067110"/>
                <a:gd name="connsiteY292" fmla="*/ 190401 h 718568"/>
                <a:gd name="connsiteX293" fmla="*/ 29473 w 1067110"/>
                <a:gd name="connsiteY293" fmla="*/ 187676 h 718568"/>
                <a:gd name="connsiteX294" fmla="*/ 26811 w 1067110"/>
                <a:gd name="connsiteY294" fmla="*/ 185014 h 718568"/>
                <a:gd name="connsiteX295" fmla="*/ 24149 w 1067110"/>
                <a:gd name="connsiteY295" fmla="*/ 182352 h 718568"/>
                <a:gd name="connsiteX296" fmla="*/ 21423 w 1067110"/>
                <a:gd name="connsiteY296" fmla="*/ 179690 h 718568"/>
                <a:gd name="connsiteX297" fmla="*/ 18761 w 1067110"/>
                <a:gd name="connsiteY297" fmla="*/ 176964 h 718568"/>
                <a:gd name="connsiteX298" fmla="*/ 18761 w 1067110"/>
                <a:gd name="connsiteY298" fmla="*/ 174302 h 718568"/>
                <a:gd name="connsiteX299" fmla="*/ 18761 w 1067110"/>
                <a:gd name="connsiteY299" fmla="*/ 171640 h 718568"/>
                <a:gd name="connsiteX300" fmla="*/ 16099 w 1067110"/>
                <a:gd name="connsiteY300" fmla="*/ 168915 h 718568"/>
                <a:gd name="connsiteX301" fmla="*/ 13437 w 1067110"/>
                <a:gd name="connsiteY301" fmla="*/ 168915 h 718568"/>
                <a:gd name="connsiteX302" fmla="*/ 13437 w 1067110"/>
                <a:gd name="connsiteY302" fmla="*/ 166253 h 718568"/>
                <a:gd name="connsiteX303" fmla="*/ 10712 w 1067110"/>
                <a:gd name="connsiteY303" fmla="*/ 163591 h 718568"/>
                <a:gd name="connsiteX304" fmla="*/ 8050 w 1067110"/>
                <a:gd name="connsiteY304" fmla="*/ 163591 h 718568"/>
                <a:gd name="connsiteX305" fmla="*/ 8050 w 1067110"/>
                <a:gd name="connsiteY305" fmla="*/ 160865 h 718568"/>
                <a:gd name="connsiteX306" fmla="*/ 5388 w 1067110"/>
                <a:gd name="connsiteY306" fmla="*/ 160865 h 718568"/>
                <a:gd name="connsiteX307" fmla="*/ 8050 w 1067110"/>
                <a:gd name="connsiteY307" fmla="*/ 158203 h 718568"/>
                <a:gd name="connsiteX308" fmla="*/ 10712 w 1067110"/>
                <a:gd name="connsiteY308" fmla="*/ 155541 h 718568"/>
                <a:gd name="connsiteX309" fmla="*/ 13437 w 1067110"/>
                <a:gd name="connsiteY309" fmla="*/ 152815 h 718568"/>
                <a:gd name="connsiteX310" fmla="*/ 13437 w 1067110"/>
                <a:gd name="connsiteY310" fmla="*/ 150153 h 718568"/>
                <a:gd name="connsiteX311" fmla="*/ 10712 w 1067110"/>
                <a:gd name="connsiteY311" fmla="*/ 150153 h 718568"/>
                <a:gd name="connsiteX312" fmla="*/ 10712 w 1067110"/>
                <a:gd name="connsiteY312" fmla="*/ 147491 h 718568"/>
                <a:gd name="connsiteX313" fmla="*/ 8050 w 1067110"/>
                <a:gd name="connsiteY313" fmla="*/ 147491 h 718568"/>
                <a:gd name="connsiteX314" fmla="*/ 5388 w 1067110"/>
                <a:gd name="connsiteY314" fmla="*/ 147491 h 718568"/>
                <a:gd name="connsiteX315" fmla="*/ 2662 w 1067110"/>
                <a:gd name="connsiteY315" fmla="*/ 147491 h 718568"/>
                <a:gd name="connsiteX316" fmla="*/ 0 w 1067110"/>
                <a:gd name="connsiteY316" fmla="*/ 147491 h 718568"/>
                <a:gd name="connsiteX317" fmla="*/ 0 w 1067110"/>
                <a:gd name="connsiteY317" fmla="*/ 144829 h 718568"/>
                <a:gd name="connsiteX318" fmla="*/ 0 w 1067110"/>
                <a:gd name="connsiteY318" fmla="*/ 142104 h 718568"/>
                <a:gd name="connsiteX319" fmla="*/ 0 w 1067110"/>
                <a:gd name="connsiteY319" fmla="*/ 139442 h 718568"/>
                <a:gd name="connsiteX320" fmla="*/ 2662 w 1067110"/>
                <a:gd name="connsiteY320" fmla="*/ 139442 h 718568"/>
                <a:gd name="connsiteX321" fmla="*/ 2662 w 1067110"/>
                <a:gd name="connsiteY321" fmla="*/ 136780 h 718568"/>
                <a:gd name="connsiteX322" fmla="*/ 2662 w 1067110"/>
                <a:gd name="connsiteY322" fmla="*/ 134054 h 718568"/>
                <a:gd name="connsiteX323" fmla="*/ 5388 w 1067110"/>
                <a:gd name="connsiteY323" fmla="*/ 128730 h 718568"/>
                <a:gd name="connsiteX324" fmla="*/ 8050 w 1067110"/>
                <a:gd name="connsiteY324" fmla="*/ 123343 h 718568"/>
                <a:gd name="connsiteX325" fmla="*/ 8050 w 1067110"/>
                <a:gd name="connsiteY325" fmla="*/ 120680 h 718568"/>
                <a:gd name="connsiteX326" fmla="*/ 10712 w 1067110"/>
                <a:gd name="connsiteY326" fmla="*/ 120680 h 718568"/>
                <a:gd name="connsiteX327" fmla="*/ 13437 w 1067110"/>
                <a:gd name="connsiteY327" fmla="*/ 118018 h 718568"/>
                <a:gd name="connsiteX328" fmla="*/ 13437 w 1067110"/>
                <a:gd name="connsiteY328" fmla="*/ 115293 h 718568"/>
                <a:gd name="connsiteX329" fmla="*/ 18761 w 1067110"/>
                <a:gd name="connsiteY329" fmla="*/ 112631 h 718568"/>
                <a:gd name="connsiteX330" fmla="*/ 21423 w 1067110"/>
                <a:gd name="connsiteY330" fmla="*/ 112631 h 718568"/>
                <a:gd name="connsiteX331" fmla="*/ 21423 w 1067110"/>
                <a:gd name="connsiteY331" fmla="*/ 109969 h 718568"/>
                <a:gd name="connsiteX332" fmla="*/ 24149 w 1067110"/>
                <a:gd name="connsiteY332" fmla="*/ 109969 h 718568"/>
                <a:gd name="connsiteX333" fmla="*/ 24149 w 1067110"/>
                <a:gd name="connsiteY333" fmla="*/ 107243 h 718568"/>
                <a:gd name="connsiteX334" fmla="*/ 24149 w 1067110"/>
                <a:gd name="connsiteY334" fmla="*/ 104581 h 718568"/>
                <a:gd name="connsiteX335" fmla="*/ 26811 w 1067110"/>
                <a:gd name="connsiteY335" fmla="*/ 101919 h 718568"/>
                <a:gd name="connsiteX336" fmla="*/ 26811 w 1067110"/>
                <a:gd name="connsiteY336" fmla="*/ 99194 h 718568"/>
                <a:gd name="connsiteX337" fmla="*/ 26811 w 1067110"/>
                <a:gd name="connsiteY337" fmla="*/ 96532 h 718568"/>
                <a:gd name="connsiteX338" fmla="*/ 29473 w 1067110"/>
                <a:gd name="connsiteY338" fmla="*/ 93870 h 718568"/>
                <a:gd name="connsiteX339" fmla="*/ 29473 w 1067110"/>
                <a:gd name="connsiteY339" fmla="*/ 91208 h 718568"/>
                <a:gd name="connsiteX340" fmla="*/ 32198 w 1067110"/>
                <a:gd name="connsiteY340" fmla="*/ 91208 h 718568"/>
                <a:gd name="connsiteX341" fmla="*/ 34860 w 1067110"/>
                <a:gd name="connsiteY341" fmla="*/ 93870 h 718568"/>
                <a:gd name="connsiteX342" fmla="*/ 37523 w 1067110"/>
                <a:gd name="connsiteY342" fmla="*/ 93870 h 718568"/>
                <a:gd name="connsiteX343" fmla="*/ 37523 w 1067110"/>
                <a:gd name="connsiteY343" fmla="*/ 91208 h 718568"/>
                <a:gd name="connsiteX344" fmla="*/ 40248 w 1067110"/>
                <a:gd name="connsiteY344" fmla="*/ 91208 h 718568"/>
                <a:gd name="connsiteX345" fmla="*/ 42910 w 1067110"/>
                <a:gd name="connsiteY345" fmla="*/ 88482 h 718568"/>
                <a:gd name="connsiteX346" fmla="*/ 42910 w 1067110"/>
                <a:gd name="connsiteY346" fmla="*/ 85820 h 718568"/>
                <a:gd name="connsiteX347" fmla="*/ 42910 w 1067110"/>
                <a:gd name="connsiteY347" fmla="*/ 83158 h 718568"/>
                <a:gd name="connsiteX348" fmla="*/ 45572 w 1067110"/>
                <a:gd name="connsiteY348" fmla="*/ 83158 h 718568"/>
                <a:gd name="connsiteX349" fmla="*/ 45572 w 1067110"/>
                <a:gd name="connsiteY349" fmla="*/ 85820 h 718568"/>
                <a:gd name="connsiteX350" fmla="*/ 48234 w 1067110"/>
                <a:gd name="connsiteY350" fmla="*/ 85820 h 718568"/>
                <a:gd name="connsiteX351" fmla="*/ 48234 w 1067110"/>
                <a:gd name="connsiteY351" fmla="*/ 88482 h 718568"/>
                <a:gd name="connsiteX352" fmla="*/ 48234 w 1067110"/>
                <a:gd name="connsiteY352" fmla="*/ 91208 h 718568"/>
                <a:gd name="connsiteX353" fmla="*/ 50960 w 1067110"/>
                <a:gd name="connsiteY353" fmla="*/ 91208 h 718568"/>
                <a:gd name="connsiteX354" fmla="*/ 53622 w 1067110"/>
                <a:gd name="connsiteY354" fmla="*/ 91208 h 718568"/>
                <a:gd name="connsiteX355" fmla="*/ 56284 w 1067110"/>
                <a:gd name="connsiteY355" fmla="*/ 91208 h 718568"/>
                <a:gd name="connsiteX356" fmla="*/ 59009 w 1067110"/>
                <a:gd name="connsiteY356" fmla="*/ 91208 h 718568"/>
                <a:gd name="connsiteX357" fmla="*/ 59009 w 1067110"/>
                <a:gd name="connsiteY357" fmla="*/ 93870 h 718568"/>
                <a:gd name="connsiteX358" fmla="*/ 59009 w 1067110"/>
                <a:gd name="connsiteY358" fmla="*/ 96532 h 718568"/>
                <a:gd name="connsiteX359" fmla="*/ 59009 w 1067110"/>
                <a:gd name="connsiteY359" fmla="*/ 99194 h 718568"/>
                <a:gd name="connsiteX360" fmla="*/ 59009 w 1067110"/>
                <a:gd name="connsiteY360" fmla="*/ 101919 h 718568"/>
                <a:gd name="connsiteX361" fmla="*/ 61672 w 1067110"/>
                <a:gd name="connsiteY361" fmla="*/ 104581 h 718568"/>
                <a:gd name="connsiteX362" fmla="*/ 61672 w 1067110"/>
                <a:gd name="connsiteY362" fmla="*/ 107243 h 718568"/>
                <a:gd name="connsiteX363" fmla="*/ 61672 w 1067110"/>
                <a:gd name="connsiteY363" fmla="*/ 109969 h 718568"/>
                <a:gd name="connsiteX364" fmla="*/ 64334 w 1067110"/>
                <a:gd name="connsiteY364" fmla="*/ 112631 h 718568"/>
                <a:gd name="connsiteX365" fmla="*/ 67059 w 1067110"/>
                <a:gd name="connsiteY365" fmla="*/ 115293 h 718568"/>
                <a:gd name="connsiteX366" fmla="*/ 69721 w 1067110"/>
                <a:gd name="connsiteY366" fmla="*/ 115293 h 718568"/>
                <a:gd name="connsiteX367" fmla="*/ 69721 w 1067110"/>
                <a:gd name="connsiteY367" fmla="*/ 118018 h 718568"/>
                <a:gd name="connsiteX368" fmla="*/ 69721 w 1067110"/>
                <a:gd name="connsiteY368" fmla="*/ 120680 h 718568"/>
                <a:gd name="connsiteX369" fmla="*/ 72383 w 1067110"/>
                <a:gd name="connsiteY369" fmla="*/ 126005 h 718568"/>
                <a:gd name="connsiteX370" fmla="*/ 75045 w 1067110"/>
                <a:gd name="connsiteY370" fmla="*/ 128730 h 718568"/>
                <a:gd name="connsiteX371" fmla="*/ 77771 w 1067110"/>
                <a:gd name="connsiteY371" fmla="*/ 128730 h 718568"/>
                <a:gd name="connsiteX372" fmla="*/ 77771 w 1067110"/>
                <a:gd name="connsiteY372" fmla="*/ 131392 h 718568"/>
                <a:gd name="connsiteX373" fmla="*/ 80433 w 1067110"/>
                <a:gd name="connsiteY373" fmla="*/ 131392 h 718568"/>
                <a:gd name="connsiteX374" fmla="*/ 83095 w 1067110"/>
                <a:gd name="connsiteY374" fmla="*/ 134054 h 718568"/>
                <a:gd name="connsiteX375" fmla="*/ 85820 w 1067110"/>
                <a:gd name="connsiteY375" fmla="*/ 136780 h 718568"/>
                <a:gd name="connsiteX376" fmla="*/ 88482 w 1067110"/>
                <a:gd name="connsiteY376" fmla="*/ 136780 h 718568"/>
                <a:gd name="connsiteX377" fmla="*/ 91144 w 1067110"/>
                <a:gd name="connsiteY377" fmla="*/ 136780 h 718568"/>
                <a:gd name="connsiteX378" fmla="*/ 91144 w 1067110"/>
                <a:gd name="connsiteY378" fmla="*/ 139442 h 718568"/>
                <a:gd name="connsiteX379" fmla="*/ 96532 w 1067110"/>
                <a:gd name="connsiteY379" fmla="*/ 139442 h 718568"/>
                <a:gd name="connsiteX380" fmla="*/ 99194 w 1067110"/>
                <a:gd name="connsiteY380" fmla="*/ 139442 h 718568"/>
                <a:gd name="connsiteX381" fmla="*/ 101856 w 1067110"/>
                <a:gd name="connsiteY381" fmla="*/ 142104 h 718568"/>
                <a:gd name="connsiteX382" fmla="*/ 104581 w 1067110"/>
                <a:gd name="connsiteY382" fmla="*/ 142104 h 718568"/>
                <a:gd name="connsiteX383" fmla="*/ 107244 w 1067110"/>
                <a:gd name="connsiteY383" fmla="*/ 144829 h 718568"/>
                <a:gd name="connsiteX384" fmla="*/ 109906 w 1067110"/>
                <a:gd name="connsiteY384" fmla="*/ 147491 h 718568"/>
                <a:gd name="connsiteX385" fmla="*/ 115293 w 1067110"/>
                <a:gd name="connsiteY385" fmla="*/ 150153 h 718568"/>
                <a:gd name="connsiteX386" fmla="*/ 117955 w 1067110"/>
                <a:gd name="connsiteY386" fmla="*/ 152815 h 718568"/>
                <a:gd name="connsiteX387" fmla="*/ 120681 w 1067110"/>
                <a:gd name="connsiteY387" fmla="*/ 155541 h 718568"/>
                <a:gd name="connsiteX388" fmla="*/ 128730 w 1067110"/>
                <a:gd name="connsiteY388" fmla="*/ 155541 h 718568"/>
                <a:gd name="connsiteX389" fmla="*/ 142104 w 1067110"/>
                <a:gd name="connsiteY389" fmla="*/ 158203 h 718568"/>
                <a:gd name="connsiteX390" fmla="*/ 163527 w 1067110"/>
                <a:gd name="connsiteY390" fmla="*/ 160865 h 718568"/>
                <a:gd name="connsiteX391" fmla="*/ 187676 w 1067110"/>
                <a:gd name="connsiteY391" fmla="*/ 163591 h 718568"/>
                <a:gd name="connsiteX392" fmla="*/ 190338 w 1067110"/>
                <a:gd name="connsiteY392" fmla="*/ 163591 h 718568"/>
                <a:gd name="connsiteX393" fmla="*/ 195726 w 1067110"/>
                <a:gd name="connsiteY393" fmla="*/ 160865 h 718568"/>
                <a:gd name="connsiteX394" fmla="*/ 198388 w 1067110"/>
                <a:gd name="connsiteY394" fmla="*/ 160865 h 718568"/>
                <a:gd name="connsiteX395" fmla="*/ 201113 w 1067110"/>
                <a:gd name="connsiteY395" fmla="*/ 158203 h 718568"/>
                <a:gd name="connsiteX396" fmla="*/ 203775 w 1067110"/>
                <a:gd name="connsiteY396" fmla="*/ 155541 h 718568"/>
                <a:gd name="connsiteX397" fmla="*/ 209163 w 1067110"/>
                <a:gd name="connsiteY397" fmla="*/ 152815 h 718568"/>
                <a:gd name="connsiteX398" fmla="*/ 211825 w 1067110"/>
                <a:gd name="connsiteY398" fmla="*/ 150153 h 718568"/>
                <a:gd name="connsiteX399" fmla="*/ 214487 w 1067110"/>
                <a:gd name="connsiteY399" fmla="*/ 144829 h 718568"/>
                <a:gd name="connsiteX400" fmla="*/ 219874 w 1067110"/>
                <a:gd name="connsiteY400" fmla="*/ 139442 h 718568"/>
                <a:gd name="connsiteX401" fmla="*/ 225199 w 1067110"/>
                <a:gd name="connsiteY401" fmla="*/ 136780 h 718568"/>
                <a:gd name="connsiteX402" fmla="*/ 227924 w 1067110"/>
                <a:gd name="connsiteY402" fmla="*/ 134054 h 718568"/>
                <a:gd name="connsiteX403" fmla="*/ 233248 w 1067110"/>
                <a:gd name="connsiteY403" fmla="*/ 131392 h 718568"/>
                <a:gd name="connsiteX404" fmla="*/ 238636 w 1067110"/>
                <a:gd name="connsiteY404" fmla="*/ 128730 h 718568"/>
                <a:gd name="connsiteX405" fmla="*/ 238636 w 1067110"/>
                <a:gd name="connsiteY405" fmla="*/ 126005 h 718568"/>
                <a:gd name="connsiteX406" fmla="*/ 241298 w 1067110"/>
                <a:gd name="connsiteY406" fmla="*/ 120680 h 718568"/>
                <a:gd name="connsiteX407" fmla="*/ 244023 w 1067110"/>
                <a:gd name="connsiteY407" fmla="*/ 118018 h 718568"/>
                <a:gd name="connsiteX408" fmla="*/ 246685 w 1067110"/>
                <a:gd name="connsiteY408" fmla="*/ 115293 h 718568"/>
                <a:gd name="connsiteX409" fmla="*/ 249347 w 1067110"/>
                <a:gd name="connsiteY409" fmla="*/ 115293 h 718568"/>
                <a:gd name="connsiteX410" fmla="*/ 257397 w 1067110"/>
                <a:gd name="connsiteY410" fmla="*/ 115293 h 718568"/>
                <a:gd name="connsiteX411" fmla="*/ 281546 w 1067110"/>
                <a:gd name="connsiteY411" fmla="*/ 112631 h 718568"/>
                <a:gd name="connsiteX412" fmla="*/ 297645 w 1067110"/>
                <a:gd name="connsiteY412" fmla="*/ 112631 h 718568"/>
                <a:gd name="connsiteX413" fmla="*/ 316406 w 1067110"/>
                <a:gd name="connsiteY413" fmla="*/ 109969 h 718568"/>
                <a:gd name="connsiteX414" fmla="*/ 311019 w 1067110"/>
                <a:gd name="connsiteY414" fmla="*/ 107243 h 718568"/>
                <a:gd name="connsiteX415" fmla="*/ 305631 w 1067110"/>
                <a:gd name="connsiteY415" fmla="*/ 104581 h 718568"/>
                <a:gd name="connsiteX416" fmla="*/ 297645 w 1067110"/>
                <a:gd name="connsiteY416" fmla="*/ 99194 h 718568"/>
                <a:gd name="connsiteX417" fmla="*/ 297645 w 1067110"/>
                <a:gd name="connsiteY417" fmla="*/ 96532 h 718568"/>
                <a:gd name="connsiteX418" fmla="*/ 300307 w 1067110"/>
                <a:gd name="connsiteY418" fmla="*/ 91208 h 718568"/>
                <a:gd name="connsiteX419" fmla="*/ 302969 w 1067110"/>
                <a:gd name="connsiteY419" fmla="*/ 85820 h 718568"/>
                <a:gd name="connsiteX420" fmla="*/ 308357 w 1067110"/>
                <a:gd name="connsiteY420" fmla="*/ 80433 h 718568"/>
                <a:gd name="connsiteX421" fmla="*/ 313681 w 1067110"/>
                <a:gd name="connsiteY421" fmla="*/ 75108 h 718568"/>
                <a:gd name="connsiteX422" fmla="*/ 316406 w 1067110"/>
                <a:gd name="connsiteY422" fmla="*/ 69721 h 718568"/>
                <a:gd name="connsiteX423" fmla="*/ 321730 w 1067110"/>
                <a:gd name="connsiteY423" fmla="*/ 61671 h 718568"/>
                <a:gd name="connsiteX424" fmla="*/ 329780 w 1067110"/>
                <a:gd name="connsiteY424" fmla="*/ 45572 h 718568"/>
                <a:gd name="connsiteX425" fmla="*/ 332442 w 1067110"/>
                <a:gd name="connsiteY425" fmla="*/ 40248 h 718568"/>
                <a:gd name="connsiteX426" fmla="*/ 337830 w 1067110"/>
                <a:gd name="connsiteY426" fmla="*/ 32198 h 718568"/>
                <a:gd name="connsiteX427" fmla="*/ 340492 w 1067110"/>
                <a:gd name="connsiteY427" fmla="*/ 26811 h 718568"/>
                <a:gd name="connsiteX428" fmla="*/ 345879 w 1067110"/>
                <a:gd name="connsiteY428" fmla="*/ 16099 h 718568"/>
                <a:gd name="connsiteX429" fmla="*/ 348541 w 1067110"/>
                <a:gd name="connsiteY429" fmla="*/ 5387 h 718568"/>
                <a:gd name="connsiteX430" fmla="*/ 351267 w 1067110"/>
                <a:gd name="connsiteY430" fmla="*/ 2725 h 718568"/>
                <a:gd name="connsiteX431" fmla="*/ 353929 w 1067110"/>
                <a:gd name="connsiteY431" fmla="*/ 5387 h 718568"/>
                <a:gd name="connsiteX432" fmla="*/ 361978 w 1067110"/>
                <a:gd name="connsiteY432" fmla="*/ 10712 h 718568"/>
                <a:gd name="connsiteX433" fmla="*/ 367302 w 1067110"/>
                <a:gd name="connsiteY433" fmla="*/ 13437 h 718568"/>
                <a:gd name="connsiteX434" fmla="*/ 370028 w 1067110"/>
                <a:gd name="connsiteY434" fmla="*/ 16099 h 718568"/>
                <a:gd name="connsiteX435" fmla="*/ 375352 w 1067110"/>
                <a:gd name="connsiteY435" fmla="*/ 18761 h 718568"/>
                <a:gd name="connsiteX436" fmla="*/ 380739 w 1067110"/>
                <a:gd name="connsiteY436" fmla="*/ 18761 h 718568"/>
                <a:gd name="connsiteX437" fmla="*/ 386127 w 1067110"/>
                <a:gd name="connsiteY437" fmla="*/ 21487 h 718568"/>
                <a:gd name="connsiteX438" fmla="*/ 391451 w 1067110"/>
                <a:gd name="connsiteY438" fmla="*/ 24149 h 718568"/>
                <a:gd name="connsiteX439" fmla="*/ 399501 w 1067110"/>
                <a:gd name="connsiteY439" fmla="*/ 32198 h 718568"/>
                <a:gd name="connsiteX440" fmla="*/ 410213 w 1067110"/>
                <a:gd name="connsiteY440" fmla="*/ 34860 h 718568"/>
                <a:gd name="connsiteX441" fmla="*/ 415600 w 1067110"/>
                <a:gd name="connsiteY441" fmla="*/ 37522 h 718568"/>
                <a:gd name="connsiteX442" fmla="*/ 423650 w 1067110"/>
                <a:gd name="connsiteY442" fmla="*/ 37522 h 718568"/>
                <a:gd name="connsiteX443" fmla="*/ 431699 w 1067110"/>
                <a:gd name="connsiteY443" fmla="*/ 37522 h 718568"/>
                <a:gd name="connsiteX444" fmla="*/ 437023 w 1067110"/>
                <a:gd name="connsiteY444" fmla="*/ 40248 h 718568"/>
                <a:gd name="connsiteX445" fmla="*/ 445073 w 1067110"/>
                <a:gd name="connsiteY445" fmla="*/ 40248 h 718568"/>
                <a:gd name="connsiteX446" fmla="*/ 453123 w 1067110"/>
                <a:gd name="connsiteY446" fmla="*/ 40248 h 718568"/>
                <a:gd name="connsiteX447" fmla="*/ 461172 w 1067110"/>
                <a:gd name="connsiteY447" fmla="*/ 40248 h 718568"/>
                <a:gd name="connsiteX448" fmla="*/ 477271 w 1067110"/>
                <a:gd name="connsiteY448" fmla="*/ 40248 h 718568"/>
                <a:gd name="connsiteX449" fmla="*/ 485321 w 1067110"/>
                <a:gd name="connsiteY449" fmla="*/ 40248 h 718568"/>
                <a:gd name="connsiteX450" fmla="*/ 493371 w 1067110"/>
                <a:gd name="connsiteY450" fmla="*/ 40248 h 718568"/>
                <a:gd name="connsiteX451" fmla="*/ 514794 w 1067110"/>
                <a:gd name="connsiteY451" fmla="*/ 42910 h 718568"/>
                <a:gd name="connsiteX452" fmla="*/ 520181 w 1067110"/>
                <a:gd name="connsiteY452" fmla="*/ 40248 h 718568"/>
                <a:gd name="connsiteX453" fmla="*/ 528231 w 1067110"/>
                <a:gd name="connsiteY453" fmla="*/ 42910 h 718568"/>
                <a:gd name="connsiteX454" fmla="*/ 533555 w 1067110"/>
                <a:gd name="connsiteY454" fmla="*/ 42910 h 718568"/>
                <a:gd name="connsiteX455" fmla="*/ 538943 w 1067110"/>
                <a:gd name="connsiteY455" fmla="*/ 42910 h 718568"/>
                <a:gd name="connsiteX456" fmla="*/ 557704 w 1067110"/>
                <a:gd name="connsiteY456" fmla="*/ 45572 h 718568"/>
                <a:gd name="connsiteX457" fmla="*/ 565753 w 1067110"/>
                <a:gd name="connsiteY457" fmla="*/ 48298 h 718568"/>
                <a:gd name="connsiteX458" fmla="*/ 571078 w 1067110"/>
                <a:gd name="connsiteY458" fmla="*/ 48298 h 718568"/>
                <a:gd name="connsiteX459" fmla="*/ 576465 w 1067110"/>
                <a:gd name="connsiteY459" fmla="*/ 50959 h 718568"/>
                <a:gd name="connsiteX460" fmla="*/ 579127 w 1067110"/>
                <a:gd name="connsiteY460" fmla="*/ 50959 h 718568"/>
                <a:gd name="connsiteX461" fmla="*/ 595226 w 1067110"/>
                <a:gd name="connsiteY461" fmla="*/ 53622 h 718568"/>
                <a:gd name="connsiteX462" fmla="*/ 600614 w 1067110"/>
                <a:gd name="connsiteY462" fmla="*/ 53622 h 718568"/>
                <a:gd name="connsiteX463" fmla="*/ 605938 w 1067110"/>
                <a:gd name="connsiteY463" fmla="*/ 56347 h 718568"/>
                <a:gd name="connsiteX464" fmla="*/ 611326 w 1067110"/>
                <a:gd name="connsiteY464" fmla="*/ 56347 h 718568"/>
                <a:gd name="connsiteX465" fmla="*/ 613987 w 1067110"/>
                <a:gd name="connsiteY465" fmla="*/ 56347 h 718568"/>
                <a:gd name="connsiteX466" fmla="*/ 619375 w 1067110"/>
                <a:gd name="connsiteY466" fmla="*/ 56347 h 718568"/>
                <a:gd name="connsiteX467" fmla="*/ 622037 w 1067110"/>
                <a:gd name="connsiteY467" fmla="*/ 56347 h 718568"/>
                <a:gd name="connsiteX468" fmla="*/ 624699 w 1067110"/>
                <a:gd name="connsiteY468" fmla="*/ 59009 h 718568"/>
                <a:gd name="connsiteX469" fmla="*/ 627425 w 1067110"/>
                <a:gd name="connsiteY469" fmla="*/ 59009 h 718568"/>
                <a:gd name="connsiteX470" fmla="*/ 630087 w 1067110"/>
                <a:gd name="connsiteY470" fmla="*/ 59009 h 718568"/>
                <a:gd name="connsiteX471" fmla="*/ 632749 w 1067110"/>
                <a:gd name="connsiteY471" fmla="*/ 59009 h 718568"/>
                <a:gd name="connsiteX472" fmla="*/ 635474 w 1067110"/>
                <a:gd name="connsiteY472" fmla="*/ 61671 h 718568"/>
                <a:gd name="connsiteX473" fmla="*/ 643524 w 1067110"/>
                <a:gd name="connsiteY473" fmla="*/ 61671 h 718568"/>
                <a:gd name="connsiteX474" fmla="*/ 648848 w 1067110"/>
                <a:gd name="connsiteY474" fmla="*/ 64334 h 718568"/>
                <a:gd name="connsiteX475" fmla="*/ 659560 w 1067110"/>
                <a:gd name="connsiteY475" fmla="*/ 64334 h 718568"/>
                <a:gd name="connsiteX476" fmla="*/ 667609 w 1067110"/>
                <a:gd name="connsiteY476" fmla="*/ 64334 h 718568"/>
                <a:gd name="connsiteX477" fmla="*/ 678384 w 1067110"/>
                <a:gd name="connsiteY477" fmla="*/ 67059 h 718568"/>
                <a:gd name="connsiteX478" fmla="*/ 686371 w 1067110"/>
                <a:gd name="connsiteY478" fmla="*/ 67059 h 718568"/>
                <a:gd name="connsiteX479" fmla="*/ 697146 w 1067110"/>
                <a:gd name="connsiteY479" fmla="*/ 69721 h 718568"/>
                <a:gd name="connsiteX480" fmla="*/ 705195 w 1067110"/>
                <a:gd name="connsiteY480" fmla="*/ 69721 h 718568"/>
                <a:gd name="connsiteX481" fmla="*/ 713181 w 1067110"/>
                <a:gd name="connsiteY481" fmla="*/ 69721 h 718568"/>
                <a:gd name="connsiteX482" fmla="*/ 721231 w 1067110"/>
                <a:gd name="connsiteY482" fmla="*/ 72383 h 718568"/>
                <a:gd name="connsiteX483" fmla="*/ 729280 w 1067110"/>
                <a:gd name="connsiteY483" fmla="*/ 72383 h 718568"/>
                <a:gd name="connsiteX484" fmla="*/ 739992 w 1067110"/>
                <a:gd name="connsiteY484" fmla="*/ 75108 h 718568"/>
                <a:gd name="connsiteX485" fmla="*/ 745380 w 1067110"/>
                <a:gd name="connsiteY485" fmla="*/ 75108 h 718568"/>
                <a:gd name="connsiteX486" fmla="*/ 756092 w 1067110"/>
                <a:gd name="connsiteY486" fmla="*/ 77771 h 718568"/>
                <a:gd name="connsiteX487" fmla="*/ 766803 w 1067110"/>
                <a:gd name="connsiteY487" fmla="*/ 80433 h 718568"/>
                <a:gd name="connsiteX488" fmla="*/ 774853 w 1067110"/>
                <a:gd name="connsiteY488" fmla="*/ 80433 h 718568"/>
                <a:gd name="connsiteX489" fmla="*/ 777578 w 1067110"/>
                <a:gd name="connsiteY489" fmla="*/ 80433 h 718568"/>
                <a:gd name="connsiteX490" fmla="*/ 780240 w 1067110"/>
                <a:gd name="connsiteY490" fmla="*/ 80433 h 718568"/>
                <a:gd name="connsiteX491" fmla="*/ 780240 w 1067110"/>
                <a:gd name="connsiteY491" fmla="*/ 77771 h 718568"/>
                <a:gd name="connsiteX492" fmla="*/ 782902 w 1067110"/>
                <a:gd name="connsiteY492" fmla="*/ 75108 h 718568"/>
                <a:gd name="connsiteX493" fmla="*/ 785628 w 1067110"/>
                <a:gd name="connsiteY493" fmla="*/ 75108 h 718568"/>
                <a:gd name="connsiteX494" fmla="*/ 785628 w 1067110"/>
                <a:gd name="connsiteY494" fmla="*/ 72383 h 718568"/>
                <a:gd name="connsiteX495" fmla="*/ 788290 w 1067110"/>
                <a:gd name="connsiteY495" fmla="*/ 69721 h 718568"/>
                <a:gd name="connsiteX496" fmla="*/ 790952 w 1067110"/>
                <a:gd name="connsiteY496" fmla="*/ 67059 h 718568"/>
                <a:gd name="connsiteX497" fmla="*/ 793614 w 1067110"/>
                <a:gd name="connsiteY497" fmla="*/ 64334 h 718568"/>
                <a:gd name="connsiteX498" fmla="*/ 799001 w 1067110"/>
                <a:gd name="connsiteY498" fmla="*/ 61671 h 718568"/>
                <a:gd name="connsiteX499" fmla="*/ 801664 w 1067110"/>
                <a:gd name="connsiteY499" fmla="*/ 61671 h 718568"/>
                <a:gd name="connsiteX500" fmla="*/ 804389 w 1067110"/>
                <a:gd name="connsiteY500" fmla="*/ 59009 h 718568"/>
                <a:gd name="connsiteX501" fmla="*/ 815101 w 1067110"/>
                <a:gd name="connsiteY501" fmla="*/ 53622 h 718568"/>
                <a:gd name="connsiteX502" fmla="*/ 823150 w 1067110"/>
                <a:gd name="connsiteY502" fmla="*/ 50959 h 718568"/>
                <a:gd name="connsiteX503" fmla="*/ 833862 w 1067110"/>
                <a:gd name="connsiteY503" fmla="*/ 48298 h 718568"/>
                <a:gd name="connsiteX504" fmla="*/ 844573 w 1067110"/>
                <a:gd name="connsiteY504" fmla="*/ 42910 h 718568"/>
                <a:gd name="connsiteX505" fmla="*/ 852623 w 1067110"/>
                <a:gd name="connsiteY505" fmla="*/ 40248 h 718568"/>
                <a:gd name="connsiteX506" fmla="*/ 863335 w 1067110"/>
                <a:gd name="connsiteY506" fmla="*/ 34860 h 718568"/>
                <a:gd name="connsiteX507" fmla="*/ 871385 w 1067110"/>
                <a:gd name="connsiteY507" fmla="*/ 32198 h 718568"/>
                <a:gd name="connsiteX508" fmla="*/ 879434 w 1067110"/>
                <a:gd name="connsiteY508" fmla="*/ 29537 h 718568"/>
                <a:gd name="connsiteX509" fmla="*/ 887484 w 1067110"/>
                <a:gd name="connsiteY509" fmla="*/ 26811 h 718568"/>
                <a:gd name="connsiteX510" fmla="*/ 898195 w 1067110"/>
                <a:gd name="connsiteY510" fmla="*/ 24149 h 718568"/>
                <a:gd name="connsiteX511" fmla="*/ 911632 w 1067110"/>
                <a:gd name="connsiteY511" fmla="*/ 18761 h 718568"/>
                <a:gd name="connsiteX512" fmla="*/ 922344 w 1067110"/>
                <a:gd name="connsiteY512" fmla="*/ 13437 h 718568"/>
                <a:gd name="connsiteX513" fmla="*/ 930394 w 1067110"/>
                <a:gd name="connsiteY513" fmla="*/ 10712 h 718568"/>
                <a:gd name="connsiteX514" fmla="*/ 941105 w 1067110"/>
                <a:gd name="connsiteY514" fmla="*/ 5387 h 718568"/>
                <a:gd name="connsiteX515" fmla="*/ 954543 w 1067110"/>
                <a:gd name="connsiteY515" fmla="*/ 0 h 718568"/>
                <a:gd name="connsiteX516" fmla="*/ 957205 w 1067110"/>
                <a:gd name="connsiteY516" fmla="*/ 0 h 718568"/>
                <a:gd name="connsiteX517" fmla="*/ 973304 w 1067110"/>
                <a:gd name="connsiteY517" fmla="*/ 10712 h 718568"/>
                <a:gd name="connsiteX518" fmla="*/ 978628 w 1067110"/>
                <a:gd name="connsiteY518" fmla="*/ 16099 h 718568"/>
                <a:gd name="connsiteX519" fmla="*/ 981353 w 1067110"/>
                <a:gd name="connsiteY519" fmla="*/ 16099 h 718568"/>
                <a:gd name="connsiteX520" fmla="*/ 986678 w 1067110"/>
                <a:gd name="connsiteY520" fmla="*/ 18761 h 718568"/>
                <a:gd name="connsiteX521" fmla="*/ 992065 w 1067110"/>
                <a:gd name="connsiteY521" fmla="*/ 24149 h 718568"/>
                <a:gd name="connsiteX522" fmla="*/ 994727 w 1067110"/>
                <a:gd name="connsiteY522" fmla="*/ 24149 h 718568"/>
                <a:gd name="connsiteX523" fmla="*/ 1010826 w 1067110"/>
                <a:gd name="connsiteY523" fmla="*/ 32198 h 718568"/>
                <a:gd name="connsiteX524" fmla="*/ 1016214 w 1067110"/>
                <a:gd name="connsiteY524" fmla="*/ 34860 h 718568"/>
                <a:gd name="connsiteX525" fmla="*/ 1024263 w 1067110"/>
                <a:gd name="connsiteY525" fmla="*/ 42910 h 718568"/>
                <a:gd name="connsiteX526" fmla="*/ 1032250 w 1067110"/>
                <a:gd name="connsiteY526" fmla="*/ 45572 h 718568"/>
                <a:gd name="connsiteX527" fmla="*/ 1043024 w 1067110"/>
                <a:gd name="connsiteY527" fmla="*/ 50959 h 718568"/>
                <a:gd name="connsiteX528" fmla="*/ 1048349 w 1067110"/>
                <a:gd name="connsiteY528" fmla="*/ 53622 h 718568"/>
                <a:gd name="connsiteX529" fmla="*/ 1053736 w 1067110"/>
                <a:gd name="connsiteY529" fmla="*/ 59009 h 718568"/>
                <a:gd name="connsiteX530" fmla="*/ 1059060 w 1067110"/>
                <a:gd name="connsiteY530" fmla="*/ 61671 h 718568"/>
                <a:gd name="connsiteX531" fmla="*/ 1064448 w 1067110"/>
                <a:gd name="connsiteY531" fmla="*/ 64334 h 718568"/>
                <a:gd name="connsiteX532" fmla="*/ 1067110 w 1067110"/>
                <a:gd name="connsiteY532" fmla="*/ 67059 h 718568"/>
                <a:gd name="connsiteX533" fmla="*/ 1067110 w 1067110"/>
                <a:gd name="connsiteY533" fmla="*/ 69721 h 718568"/>
                <a:gd name="connsiteX534" fmla="*/ 1067110 w 1067110"/>
                <a:gd name="connsiteY534" fmla="*/ 72383 h 718568"/>
                <a:gd name="connsiteX535" fmla="*/ 1064448 w 1067110"/>
                <a:gd name="connsiteY535" fmla="*/ 75108 h 718568"/>
                <a:gd name="connsiteX536" fmla="*/ 1064448 w 1067110"/>
                <a:gd name="connsiteY536" fmla="*/ 77771 h 718568"/>
                <a:gd name="connsiteX537" fmla="*/ 1061786 w 1067110"/>
                <a:gd name="connsiteY537" fmla="*/ 80433 h 718568"/>
                <a:gd name="connsiteX538" fmla="*/ 1059060 w 1067110"/>
                <a:gd name="connsiteY538" fmla="*/ 83158 h 718568"/>
                <a:gd name="connsiteX539" fmla="*/ 1059060 w 1067110"/>
                <a:gd name="connsiteY539" fmla="*/ 85820 h 718568"/>
                <a:gd name="connsiteX540" fmla="*/ 1056399 w 1067110"/>
                <a:gd name="connsiteY540" fmla="*/ 85820 h 718568"/>
                <a:gd name="connsiteX541" fmla="*/ 1051074 w 1067110"/>
                <a:gd name="connsiteY541" fmla="*/ 85820 h 718568"/>
                <a:gd name="connsiteX542" fmla="*/ 1048349 w 1067110"/>
                <a:gd name="connsiteY542" fmla="*/ 88482 h 718568"/>
                <a:gd name="connsiteX543" fmla="*/ 1045687 w 1067110"/>
                <a:gd name="connsiteY543" fmla="*/ 91208 h 718568"/>
                <a:gd name="connsiteX544" fmla="*/ 1045687 w 1067110"/>
                <a:gd name="connsiteY544" fmla="*/ 93870 h 718568"/>
                <a:gd name="connsiteX545" fmla="*/ 1043024 w 1067110"/>
                <a:gd name="connsiteY545" fmla="*/ 93870 h 718568"/>
                <a:gd name="connsiteX546" fmla="*/ 1040299 w 1067110"/>
                <a:gd name="connsiteY546" fmla="*/ 93870 h 718568"/>
                <a:gd name="connsiteX547" fmla="*/ 1040299 w 1067110"/>
                <a:gd name="connsiteY547" fmla="*/ 96532 h 718568"/>
                <a:gd name="connsiteX548" fmla="*/ 1037637 w 1067110"/>
                <a:gd name="connsiteY548" fmla="*/ 96532 h 718568"/>
                <a:gd name="connsiteX549" fmla="*/ 1034975 w 1067110"/>
                <a:gd name="connsiteY549" fmla="*/ 96532 h 718568"/>
                <a:gd name="connsiteX550" fmla="*/ 1032250 w 1067110"/>
                <a:gd name="connsiteY550" fmla="*/ 96532 h 718568"/>
                <a:gd name="connsiteX551" fmla="*/ 1029587 w 1067110"/>
                <a:gd name="connsiteY551" fmla="*/ 93870 h 718568"/>
                <a:gd name="connsiteX552" fmla="*/ 1026925 w 1067110"/>
                <a:gd name="connsiteY552" fmla="*/ 96532 h 718568"/>
                <a:gd name="connsiteX553" fmla="*/ 1026925 w 1067110"/>
                <a:gd name="connsiteY553" fmla="*/ 99194 h 718568"/>
                <a:gd name="connsiteX554" fmla="*/ 1026925 w 1067110"/>
                <a:gd name="connsiteY554" fmla="*/ 101919 h 718568"/>
                <a:gd name="connsiteX555" fmla="*/ 1029587 w 1067110"/>
                <a:gd name="connsiteY555" fmla="*/ 104581 h 718568"/>
                <a:gd name="connsiteX556" fmla="*/ 1029587 w 1067110"/>
                <a:gd name="connsiteY556" fmla="*/ 107243 h 718568"/>
                <a:gd name="connsiteX557" fmla="*/ 1029587 w 1067110"/>
                <a:gd name="connsiteY557" fmla="*/ 109969 h 718568"/>
                <a:gd name="connsiteX558" fmla="*/ 1026925 w 1067110"/>
                <a:gd name="connsiteY558" fmla="*/ 109969 h 718568"/>
                <a:gd name="connsiteX559" fmla="*/ 1024263 w 1067110"/>
                <a:gd name="connsiteY559" fmla="*/ 109969 h 718568"/>
                <a:gd name="connsiteX560" fmla="*/ 1021538 w 1067110"/>
                <a:gd name="connsiteY560" fmla="*/ 107243 h 718568"/>
                <a:gd name="connsiteX561" fmla="*/ 1018876 w 1067110"/>
                <a:gd name="connsiteY561" fmla="*/ 104581 h 718568"/>
                <a:gd name="connsiteX562" fmla="*/ 1013488 w 1067110"/>
                <a:gd name="connsiteY562" fmla="*/ 101919 h 718568"/>
                <a:gd name="connsiteX563" fmla="*/ 1010826 w 1067110"/>
                <a:gd name="connsiteY563" fmla="*/ 99194 h 718568"/>
                <a:gd name="connsiteX564" fmla="*/ 1008164 w 1067110"/>
                <a:gd name="connsiteY564" fmla="*/ 96532 h 718568"/>
                <a:gd name="connsiteX565" fmla="*/ 1008164 w 1067110"/>
                <a:gd name="connsiteY565" fmla="*/ 93870 h 718568"/>
                <a:gd name="connsiteX566" fmla="*/ 1010826 w 1067110"/>
                <a:gd name="connsiteY566" fmla="*/ 91208 h 718568"/>
                <a:gd name="connsiteX567" fmla="*/ 1010826 w 1067110"/>
                <a:gd name="connsiteY567" fmla="*/ 88482 h 718568"/>
                <a:gd name="connsiteX568" fmla="*/ 1010826 w 1067110"/>
                <a:gd name="connsiteY568" fmla="*/ 85820 h 718568"/>
                <a:gd name="connsiteX569" fmla="*/ 1010826 w 1067110"/>
                <a:gd name="connsiteY569" fmla="*/ 83158 h 718568"/>
                <a:gd name="connsiteX570" fmla="*/ 1008164 w 1067110"/>
                <a:gd name="connsiteY570" fmla="*/ 80433 h 718568"/>
                <a:gd name="connsiteX571" fmla="*/ 1005439 w 1067110"/>
                <a:gd name="connsiteY571" fmla="*/ 77771 h 718568"/>
                <a:gd name="connsiteX572" fmla="*/ 1002777 w 1067110"/>
                <a:gd name="connsiteY572" fmla="*/ 77771 h 718568"/>
                <a:gd name="connsiteX573" fmla="*/ 1000115 w 1067110"/>
                <a:gd name="connsiteY573" fmla="*/ 77771 h 718568"/>
                <a:gd name="connsiteX574" fmla="*/ 997389 w 1067110"/>
                <a:gd name="connsiteY574" fmla="*/ 75108 h 718568"/>
                <a:gd name="connsiteX575" fmla="*/ 994727 w 1067110"/>
                <a:gd name="connsiteY575" fmla="*/ 77771 h 718568"/>
                <a:gd name="connsiteX576" fmla="*/ 992065 w 1067110"/>
                <a:gd name="connsiteY576" fmla="*/ 77771 h 718568"/>
                <a:gd name="connsiteX577" fmla="*/ 989403 w 1067110"/>
                <a:gd name="connsiteY577" fmla="*/ 77771 h 718568"/>
                <a:gd name="connsiteX578" fmla="*/ 989403 w 1067110"/>
                <a:gd name="connsiteY578" fmla="*/ 80433 h 718568"/>
                <a:gd name="connsiteX579" fmla="*/ 986678 w 1067110"/>
                <a:gd name="connsiteY579" fmla="*/ 83158 h 718568"/>
                <a:gd name="connsiteX580" fmla="*/ 986678 w 1067110"/>
                <a:gd name="connsiteY580" fmla="*/ 88482 h 718568"/>
                <a:gd name="connsiteX581" fmla="*/ 986678 w 1067110"/>
                <a:gd name="connsiteY581" fmla="*/ 93870 h 718568"/>
                <a:gd name="connsiteX582" fmla="*/ 986678 w 1067110"/>
                <a:gd name="connsiteY582" fmla="*/ 96532 h 718568"/>
                <a:gd name="connsiteX583" fmla="*/ 984015 w 1067110"/>
                <a:gd name="connsiteY583" fmla="*/ 99194 h 718568"/>
                <a:gd name="connsiteX584" fmla="*/ 984015 w 1067110"/>
                <a:gd name="connsiteY584" fmla="*/ 104581 h 718568"/>
                <a:gd name="connsiteX585" fmla="*/ 978628 w 1067110"/>
                <a:gd name="connsiteY585" fmla="*/ 109969 h 718568"/>
                <a:gd name="connsiteX586" fmla="*/ 978628 w 1067110"/>
                <a:gd name="connsiteY586" fmla="*/ 112631 h 718568"/>
                <a:gd name="connsiteX587" fmla="*/ 975966 w 1067110"/>
                <a:gd name="connsiteY587" fmla="*/ 115293 h 718568"/>
                <a:gd name="connsiteX588" fmla="*/ 975966 w 1067110"/>
                <a:gd name="connsiteY588" fmla="*/ 118018 h 718568"/>
                <a:gd name="connsiteX589" fmla="*/ 973304 w 1067110"/>
                <a:gd name="connsiteY589" fmla="*/ 123343 h 718568"/>
                <a:gd name="connsiteX590" fmla="*/ 973304 w 1067110"/>
                <a:gd name="connsiteY590" fmla="*/ 128730 h 718568"/>
                <a:gd name="connsiteX591" fmla="*/ 973304 w 1067110"/>
                <a:gd name="connsiteY591" fmla="*/ 131392 h 718568"/>
                <a:gd name="connsiteX592" fmla="*/ 973304 w 1067110"/>
                <a:gd name="connsiteY592" fmla="*/ 134054 h 718568"/>
                <a:gd name="connsiteX593" fmla="*/ 973304 w 1067110"/>
                <a:gd name="connsiteY593" fmla="*/ 136780 h 718568"/>
                <a:gd name="connsiteX594" fmla="*/ 970578 w 1067110"/>
                <a:gd name="connsiteY594" fmla="*/ 139442 h 718568"/>
                <a:gd name="connsiteX595" fmla="*/ 967916 w 1067110"/>
                <a:gd name="connsiteY595" fmla="*/ 139442 h 718568"/>
                <a:gd name="connsiteX596" fmla="*/ 967916 w 1067110"/>
                <a:gd name="connsiteY596" fmla="*/ 136780 h 718568"/>
                <a:gd name="connsiteX597" fmla="*/ 967916 w 1067110"/>
                <a:gd name="connsiteY597" fmla="*/ 134054 h 718568"/>
                <a:gd name="connsiteX598" fmla="*/ 965254 w 1067110"/>
                <a:gd name="connsiteY598" fmla="*/ 131392 h 718568"/>
                <a:gd name="connsiteX599" fmla="*/ 962592 w 1067110"/>
                <a:gd name="connsiteY599" fmla="*/ 131392 h 718568"/>
                <a:gd name="connsiteX600" fmla="*/ 959866 w 1067110"/>
                <a:gd name="connsiteY600" fmla="*/ 134054 h 718568"/>
                <a:gd name="connsiteX601" fmla="*/ 954543 w 1067110"/>
                <a:gd name="connsiteY601" fmla="*/ 136780 h 718568"/>
                <a:gd name="connsiteX602" fmla="*/ 949155 w 1067110"/>
                <a:gd name="connsiteY602" fmla="*/ 142104 h 718568"/>
                <a:gd name="connsiteX603" fmla="*/ 946493 w 1067110"/>
                <a:gd name="connsiteY603" fmla="*/ 144829 h 718568"/>
                <a:gd name="connsiteX604" fmla="*/ 943767 w 1067110"/>
                <a:gd name="connsiteY604" fmla="*/ 142104 h 718568"/>
                <a:gd name="connsiteX605" fmla="*/ 943767 w 1067110"/>
                <a:gd name="connsiteY605" fmla="*/ 139442 h 718568"/>
                <a:gd name="connsiteX606" fmla="*/ 943767 w 1067110"/>
                <a:gd name="connsiteY606" fmla="*/ 136780 h 718568"/>
                <a:gd name="connsiteX607" fmla="*/ 941105 w 1067110"/>
                <a:gd name="connsiteY607" fmla="*/ 134054 h 718568"/>
                <a:gd name="connsiteX608" fmla="*/ 938443 w 1067110"/>
                <a:gd name="connsiteY608" fmla="*/ 134054 h 718568"/>
                <a:gd name="connsiteX609" fmla="*/ 935781 w 1067110"/>
                <a:gd name="connsiteY609" fmla="*/ 136780 h 718568"/>
                <a:gd name="connsiteX610" fmla="*/ 938443 w 1067110"/>
                <a:gd name="connsiteY610" fmla="*/ 139442 h 718568"/>
                <a:gd name="connsiteX611" fmla="*/ 938443 w 1067110"/>
                <a:gd name="connsiteY611" fmla="*/ 142104 h 718568"/>
                <a:gd name="connsiteX612" fmla="*/ 935781 w 1067110"/>
                <a:gd name="connsiteY612" fmla="*/ 144829 h 718568"/>
                <a:gd name="connsiteX613" fmla="*/ 933056 w 1067110"/>
                <a:gd name="connsiteY613" fmla="*/ 144829 h 718568"/>
                <a:gd name="connsiteX614" fmla="*/ 930394 w 1067110"/>
                <a:gd name="connsiteY614" fmla="*/ 144829 h 718568"/>
                <a:gd name="connsiteX615" fmla="*/ 927731 w 1067110"/>
                <a:gd name="connsiteY615" fmla="*/ 144829 h 718568"/>
                <a:gd name="connsiteX616" fmla="*/ 925006 w 1067110"/>
                <a:gd name="connsiteY616" fmla="*/ 147491 h 718568"/>
                <a:gd name="connsiteX617" fmla="*/ 922344 w 1067110"/>
                <a:gd name="connsiteY617" fmla="*/ 147491 h 718568"/>
                <a:gd name="connsiteX618" fmla="*/ 916957 w 1067110"/>
                <a:gd name="connsiteY618" fmla="*/ 147491 h 718568"/>
                <a:gd name="connsiteX619" fmla="*/ 914294 w 1067110"/>
                <a:gd name="connsiteY619" fmla="*/ 150153 h 718568"/>
                <a:gd name="connsiteX620" fmla="*/ 911632 w 1067110"/>
                <a:gd name="connsiteY620" fmla="*/ 150153 h 718568"/>
                <a:gd name="connsiteX621" fmla="*/ 908970 w 1067110"/>
                <a:gd name="connsiteY621" fmla="*/ 152815 h 718568"/>
                <a:gd name="connsiteX622" fmla="*/ 906245 w 1067110"/>
                <a:gd name="connsiteY622" fmla="*/ 152815 h 718568"/>
                <a:gd name="connsiteX623" fmla="*/ 906245 w 1067110"/>
                <a:gd name="connsiteY623" fmla="*/ 155541 h 718568"/>
                <a:gd name="connsiteX624" fmla="*/ 906245 w 1067110"/>
                <a:gd name="connsiteY624" fmla="*/ 158203 h 718568"/>
                <a:gd name="connsiteX625" fmla="*/ 903583 w 1067110"/>
                <a:gd name="connsiteY625" fmla="*/ 160865 h 718568"/>
                <a:gd name="connsiteX626" fmla="*/ 900921 w 1067110"/>
                <a:gd name="connsiteY626" fmla="*/ 160865 h 718568"/>
                <a:gd name="connsiteX627" fmla="*/ 900921 w 1067110"/>
                <a:gd name="connsiteY627" fmla="*/ 158203 h 718568"/>
                <a:gd name="connsiteX628" fmla="*/ 898195 w 1067110"/>
                <a:gd name="connsiteY628" fmla="*/ 152815 h 718568"/>
                <a:gd name="connsiteX629" fmla="*/ 895533 w 1067110"/>
                <a:gd name="connsiteY629" fmla="*/ 155541 h 718568"/>
                <a:gd name="connsiteX630" fmla="*/ 895533 w 1067110"/>
                <a:gd name="connsiteY630" fmla="*/ 158203 h 718568"/>
                <a:gd name="connsiteX631" fmla="*/ 892871 w 1067110"/>
                <a:gd name="connsiteY631" fmla="*/ 160865 h 718568"/>
                <a:gd name="connsiteX632" fmla="*/ 892871 w 1067110"/>
                <a:gd name="connsiteY632" fmla="*/ 163591 h 718568"/>
                <a:gd name="connsiteX633" fmla="*/ 887484 w 1067110"/>
                <a:gd name="connsiteY633" fmla="*/ 163591 h 718568"/>
                <a:gd name="connsiteX634" fmla="*/ 884822 w 1067110"/>
                <a:gd name="connsiteY634" fmla="*/ 163591 h 718568"/>
                <a:gd name="connsiteX635" fmla="*/ 882096 w 1067110"/>
                <a:gd name="connsiteY635" fmla="*/ 163591 h 718568"/>
                <a:gd name="connsiteX636" fmla="*/ 882096 w 1067110"/>
                <a:gd name="connsiteY636" fmla="*/ 166253 h 718568"/>
                <a:gd name="connsiteX637" fmla="*/ 876772 w 1067110"/>
                <a:gd name="connsiteY637" fmla="*/ 166253 h 718568"/>
                <a:gd name="connsiteX638" fmla="*/ 874110 w 1067110"/>
                <a:gd name="connsiteY638" fmla="*/ 168915 h 718568"/>
                <a:gd name="connsiteX639" fmla="*/ 871385 w 1067110"/>
                <a:gd name="connsiteY639" fmla="*/ 168915 h 718568"/>
                <a:gd name="connsiteX640" fmla="*/ 868722 w 1067110"/>
                <a:gd name="connsiteY640" fmla="*/ 168915 h 718568"/>
                <a:gd name="connsiteX641" fmla="*/ 866060 w 1067110"/>
                <a:gd name="connsiteY641" fmla="*/ 168915 h 718568"/>
                <a:gd name="connsiteX642" fmla="*/ 860673 w 1067110"/>
                <a:gd name="connsiteY642" fmla="*/ 168915 h 718568"/>
                <a:gd name="connsiteX643" fmla="*/ 858011 w 1067110"/>
                <a:gd name="connsiteY643" fmla="*/ 168915 h 718568"/>
                <a:gd name="connsiteX644" fmla="*/ 855285 w 1067110"/>
                <a:gd name="connsiteY644" fmla="*/ 168915 h 718568"/>
                <a:gd name="connsiteX645" fmla="*/ 852623 w 1067110"/>
                <a:gd name="connsiteY645" fmla="*/ 166253 h 718568"/>
                <a:gd name="connsiteX646" fmla="*/ 849961 w 1067110"/>
                <a:gd name="connsiteY646" fmla="*/ 166253 h 718568"/>
                <a:gd name="connsiteX647" fmla="*/ 844573 w 1067110"/>
                <a:gd name="connsiteY647" fmla="*/ 166253 h 718568"/>
                <a:gd name="connsiteX648" fmla="*/ 841912 w 1067110"/>
                <a:gd name="connsiteY648" fmla="*/ 168915 h 718568"/>
                <a:gd name="connsiteX649" fmla="*/ 839250 w 1067110"/>
                <a:gd name="connsiteY649" fmla="*/ 168915 h 718568"/>
                <a:gd name="connsiteX650" fmla="*/ 831200 w 1067110"/>
                <a:gd name="connsiteY650" fmla="*/ 168915 h 718568"/>
                <a:gd name="connsiteX651" fmla="*/ 828474 w 1067110"/>
                <a:gd name="connsiteY651" fmla="*/ 168915 h 718568"/>
                <a:gd name="connsiteX652" fmla="*/ 828474 w 1067110"/>
                <a:gd name="connsiteY652" fmla="*/ 171640 h 718568"/>
                <a:gd name="connsiteX653" fmla="*/ 828474 w 1067110"/>
                <a:gd name="connsiteY653" fmla="*/ 174302 h 718568"/>
                <a:gd name="connsiteX654" fmla="*/ 825812 w 1067110"/>
                <a:gd name="connsiteY654" fmla="*/ 176964 h 718568"/>
                <a:gd name="connsiteX655" fmla="*/ 823150 w 1067110"/>
                <a:gd name="connsiteY655" fmla="*/ 179690 h 718568"/>
                <a:gd name="connsiteX656" fmla="*/ 820488 w 1067110"/>
                <a:gd name="connsiteY656" fmla="*/ 179690 h 718568"/>
                <a:gd name="connsiteX657" fmla="*/ 820488 w 1067110"/>
                <a:gd name="connsiteY657" fmla="*/ 176964 h 718568"/>
                <a:gd name="connsiteX658" fmla="*/ 820488 w 1067110"/>
                <a:gd name="connsiteY658" fmla="*/ 174302 h 718568"/>
                <a:gd name="connsiteX659" fmla="*/ 817763 w 1067110"/>
                <a:gd name="connsiteY659" fmla="*/ 171640 h 718568"/>
                <a:gd name="connsiteX660" fmla="*/ 815101 w 1067110"/>
                <a:gd name="connsiteY660" fmla="*/ 171640 h 718568"/>
                <a:gd name="connsiteX661" fmla="*/ 812438 w 1067110"/>
                <a:gd name="connsiteY661" fmla="*/ 174302 h 718568"/>
                <a:gd name="connsiteX662" fmla="*/ 812438 w 1067110"/>
                <a:gd name="connsiteY662" fmla="*/ 176964 h 718568"/>
                <a:gd name="connsiteX663" fmla="*/ 812438 w 1067110"/>
                <a:gd name="connsiteY663" fmla="*/ 182352 h 718568"/>
                <a:gd name="connsiteX664" fmla="*/ 809713 w 1067110"/>
                <a:gd name="connsiteY664" fmla="*/ 185014 h 718568"/>
                <a:gd name="connsiteX665" fmla="*/ 807051 w 1067110"/>
                <a:gd name="connsiteY665" fmla="*/ 185014 h 718568"/>
                <a:gd name="connsiteX666" fmla="*/ 804389 w 1067110"/>
                <a:gd name="connsiteY666" fmla="*/ 190401 h 718568"/>
                <a:gd name="connsiteX667" fmla="*/ 804389 w 1067110"/>
                <a:gd name="connsiteY667" fmla="*/ 193064 h 718568"/>
                <a:gd name="connsiteX668" fmla="*/ 804389 w 1067110"/>
                <a:gd name="connsiteY668" fmla="*/ 195726 h 718568"/>
                <a:gd name="connsiteX669" fmla="*/ 801664 w 1067110"/>
                <a:gd name="connsiteY669" fmla="*/ 195726 h 718568"/>
                <a:gd name="connsiteX670" fmla="*/ 801664 w 1067110"/>
                <a:gd name="connsiteY670" fmla="*/ 198451 h 718568"/>
                <a:gd name="connsiteX671" fmla="*/ 799001 w 1067110"/>
                <a:gd name="connsiteY671" fmla="*/ 201113 h 718568"/>
                <a:gd name="connsiteX672" fmla="*/ 796339 w 1067110"/>
                <a:gd name="connsiteY672" fmla="*/ 198451 h 718568"/>
                <a:gd name="connsiteX673" fmla="*/ 793614 w 1067110"/>
                <a:gd name="connsiteY673" fmla="*/ 198451 h 718568"/>
                <a:gd name="connsiteX674" fmla="*/ 793614 w 1067110"/>
                <a:gd name="connsiteY674" fmla="*/ 201113 h 718568"/>
                <a:gd name="connsiteX675" fmla="*/ 793614 w 1067110"/>
                <a:gd name="connsiteY675" fmla="*/ 203775 h 718568"/>
                <a:gd name="connsiteX676" fmla="*/ 790952 w 1067110"/>
                <a:gd name="connsiteY676" fmla="*/ 206501 h 718568"/>
                <a:gd name="connsiteX677" fmla="*/ 788290 w 1067110"/>
                <a:gd name="connsiteY677" fmla="*/ 206501 h 718568"/>
                <a:gd name="connsiteX678" fmla="*/ 785628 w 1067110"/>
                <a:gd name="connsiteY678" fmla="*/ 206501 h 718568"/>
                <a:gd name="connsiteX679" fmla="*/ 782902 w 1067110"/>
                <a:gd name="connsiteY679" fmla="*/ 206501 h 718568"/>
                <a:gd name="connsiteX680" fmla="*/ 782902 w 1067110"/>
                <a:gd name="connsiteY680" fmla="*/ 209163 h 718568"/>
                <a:gd name="connsiteX681" fmla="*/ 782902 w 1067110"/>
                <a:gd name="connsiteY681" fmla="*/ 211825 h 718568"/>
                <a:gd name="connsiteX682" fmla="*/ 780240 w 1067110"/>
                <a:gd name="connsiteY682" fmla="*/ 214487 h 718568"/>
                <a:gd name="connsiteX683" fmla="*/ 780240 w 1067110"/>
                <a:gd name="connsiteY683" fmla="*/ 217212 h 718568"/>
                <a:gd name="connsiteX684" fmla="*/ 777578 w 1067110"/>
                <a:gd name="connsiteY684" fmla="*/ 217212 h 718568"/>
                <a:gd name="connsiteX685" fmla="*/ 777578 w 1067110"/>
                <a:gd name="connsiteY685" fmla="*/ 219874 h 718568"/>
                <a:gd name="connsiteX686" fmla="*/ 774853 w 1067110"/>
                <a:gd name="connsiteY686" fmla="*/ 222536 h 718568"/>
                <a:gd name="connsiteX687" fmla="*/ 777578 w 1067110"/>
                <a:gd name="connsiteY687" fmla="*/ 225262 h 718568"/>
                <a:gd name="connsiteX688" fmla="*/ 777578 w 1067110"/>
                <a:gd name="connsiteY688" fmla="*/ 227924 h 718568"/>
                <a:gd name="connsiteX689" fmla="*/ 780240 w 1067110"/>
                <a:gd name="connsiteY689" fmla="*/ 230586 h 718568"/>
                <a:gd name="connsiteX690" fmla="*/ 782902 w 1067110"/>
                <a:gd name="connsiteY690" fmla="*/ 230586 h 718568"/>
                <a:gd name="connsiteX691" fmla="*/ 785628 w 1067110"/>
                <a:gd name="connsiteY691" fmla="*/ 233311 h 718568"/>
                <a:gd name="connsiteX692" fmla="*/ 788290 w 1067110"/>
                <a:gd name="connsiteY692" fmla="*/ 235973 h 718568"/>
                <a:gd name="connsiteX693" fmla="*/ 788290 w 1067110"/>
                <a:gd name="connsiteY693" fmla="*/ 238636 h 718568"/>
                <a:gd name="connsiteX694" fmla="*/ 788290 w 1067110"/>
                <a:gd name="connsiteY694" fmla="*/ 241298 h 718568"/>
                <a:gd name="connsiteX695" fmla="*/ 788290 w 1067110"/>
                <a:gd name="connsiteY695" fmla="*/ 244023 h 718568"/>
                <a:gd name="connsiteX696" fmla="*/ 788290 w 1067110"/>
                <a:gd name="connsiteY696" fmla="*/ 246685 h 718568"/>
                <a:gd name="connsiteX697" fmla="*/ 790952 w 1067110"/>
                <a:gd name="connsiteY697" fmla="*/ 249347 h 718568"/>
                <a:gd name="connsiteX698" fmla="*/ 788290 w 1067110"/>
                <a:gd name="connsiteY698" fmla="*/ 252073 h 718568"/>
                <a:gd name="connsiteX699" fmla="*/ 788290 w 1067110"/>
                <a:gd name="connsiteY699" fmla="*/ 257397 h 718568"/>
                <a:gd name="connsiteX700" fmla="*/ 788290 w 1067110"/>
                <a:gd name="connsiteY700" fmla="*/ 260122 h 718568"/>
                <a:gd name="connsiteX701" fmla="*/ 788290 w 1067110"/>
                <a:gd name="connsiteY701" fmla="*/ 262785 h 718568"/>
                <a:gd name="connsiteX702" fmla="*/ 788290 w 1067110"/>
                <a:gd name="connsiteY702" fmla="*/ 265446 h 718568"/>
                <a:gd name="connsiteX703" fmla="*/ 788290 w 1067110"/>
                <a:gd name="connsiteY703" fmla="*/ 268172 h 718568"/>
                <a:gd name="connsiteX704" fmla="*/ 790952 w 1067110"/>
                <a:gd name="connsiteY704" fmla="*/ 270834 h 718568"/>
                <a:gd name="connsiteX705" fmla="*/ 790952 w 1067110"/>
                <a:gd name="connsiteY705" fmla="*/ 273496 h 718568"/>
                <a:gd name="connsiteX706" fmla="*/ 790952 w 1067110"/>
                <a:gd name="connsiteY706" fmla="*/ 276158 h 718568"/>
                <a:gd name="connsiteX707" fmla="*/ 793614 w 1067110"/>
                <a:gd name="connsiteY707" fmla="*/ 276158 h 718568"/>
                <a:gd name="connsiteX708" fmla="*/ 796339 w 1067110"/>
                <a:gd name="connsiteY708" fmla="*/ 278884 h 718568"/>
                <a:gd name="connsiteX709" fmla="*/ 799001 w 1067110"/>
                <a:gd name="connsiteY709" fmla="*/ 278884 h 718568"/>
                <a:gd name="connsiteX710" fmla="*/ 801664 w 1067110"/>
                <a:gd name="connsiteY710" fmla="*/ 281546 h 718568"/>
                <a:gd name="connsiteX711" fmla="*/ 801664 w 1067110"/>
                <a:gd name="connsiteY711" fmla="*/ 284208 h 718568"/>
                <a:gd name="connsiteX712" fmla="*/ 801664 w 1067110"/>
                <a:gd name="connsiteY712" fmla="*/ 289595 h 718568"/>
                <a:gd name="connsiteX713" fmla="*/ 801664 w 1067110"/>
                <a:gd name="connsiteY713" fmla="*/ 292257 h 718568"/>
                <a:gd name="connsiteX714" fmla="*/ 804389 w 1067110"/>
                <a:gd name="connsiteY714" fmla="*/ 294983 h 718568"/>
                <a:gd name="connsiteX715" fmla="*/ 807051 w 1067110"/>
                <a:gd name="connsiteY715" fmla="*/ 294983 h 718568"/>
                <a:gd name="connsiteX716" fmla="*/ 804389 w 1067110"/>
                <a:gd name="connsiteY716" fmla="*/ 294983 h 718568"/>
                <a:gd name="connsiteX717" fmla="*/ 804389 w 1067110"/>
                <a:gd name="connsiteY717" fmla="*/ 300307 h 718568"/>
                <a:gd name="connsiteX718" fmla="*/ 807051 w 1067110"/>
                <a:gd name="connsiteY718" fmla="*/ 300307 h 718568"/>
                <a:gd name="connsiteX719" fmla="*/ 812438 w 1067110"/>
                <a:gd name="connsiteY719" fmla="*/ 302969 h 718568"/>
                <a:gd name="connsiteX720" fmla="*/ 812438 w 1067110"/>
                <a:gd name="connsiteY720" fmla="*/ 305694 h 718568"/>
                <a:gd name="connsiteX721" fmla="*/ 815101 w 1067110"/>
                <a:gd name="connsiteY721" fmla="*/ 311019 h 718568"/>
                <a:gd name="connsiteX722" fmla="*/ 823150 w 1067110"/>
                <a:gd name="connsiteY722" fmla="*/ 319068 h 718568"/>
                <a:gd name="connsiteX723" fmla="*/ 825812 w 1067110"/>
                <a:gd name="connsiteY723" fmla="*/ 321794 h 718568"/>
                <a:gd name="connsiteX724" fmla="*/ 828474 w 1067110"/>
                <a:gd name="connsiteY724" fmla="*/ 324456 h 718568"/>
                <a:gd name="connsiteX725" fmla="*/ 831200 w 1067110"/>
                <a:gd name="connsiteY725" fmla="*/ 329843 h 718568"/>
                <a:gd name="connsiteX726" fmla="*/ 833862 w 1067110"/>
                <a:gd name="connsiteY726" fmla="*/ 332505 h 718568"/>
                <a:gd name="connsiteX727" fmla="*/ 836524 w 1067110"/>
                <a:gd name="connsiteY727" fmla="*/ 332505 h 718568"/>
                <a:gd name="connsiteX728" fmla="*/ 839250 w 1067110"/>
                <a:gd name="connsiteY728" fmla="*/ 337829 h 718568"/>
                <a:gd name="connsiteX729" fmla="*/ 839250 w 1067110"/>
                <a:gd name="connsiteY729" fmla="*/ 343217 h 718568"/>
                <a:gd name="connsiteX730" fmla="*/ 839250 w 1067110"/>
                <a:gd name="connsiteY730" fmla="*/ 345879 h 718568"/>
                <a:gd name="connsiteX731" fmla="*/ 839250 w 1067110"/>
                <a:gd name="connsiteY731" fmla="*/ 348604 h 718568"/>
                <a:gd name="connsiteX732" fmla="*/ 841912 w 1067110"/>
                <a:gd name="connsiteY732" fmla="*/ 351266 h 718568"/>
                <a:gd name="connsiteX733" fmla="*/ 844573 w 1067110"/>
                <a:gd name="connsiteY733" fmla="*/ 353929 h 718568"/>
                <a:gd name="connsiteX734" fmla="*/ 844573 w 1067110"/>
                <a:gd name="connsiteY734" fmla="*/ 356654 h 718568"/>
                <a:gd name="connsiteX735" fmla="*/ 847299 w 1067110"/>
                <a:gd name="connsiteY735" fmla="*/ 359316 h 718568"/>
                <a:gd name="connsiteX736" fmla="*/ 849961 w 1067110"/>
                <a:gd name="connsiteY736" fmla="*/ 361978 h 718568"/>
                <a:gd name="connsiteX737" fmla="*/ 849961 w 1067110"/>
                <a:gd name="connsiteY737" fmla="*/ 364640 h 718568"/>
                <a:gd name="connsiteX738" fmla="*/ 852623 w 1067110"/>
                <a:gd name="connsiteY738" fmla="*/ 367366 h 718568"/>
                <a:gd name="connsiteX739" fmla="*/ 852623 w 1067110"/>
                <a:gd name="connsiteY739" fmla="*/ 370028 h 718568"/>
                <a:gd name="connsiteX740" fmla="*/ 914294 w 1067110"/>
                <a:gd name="connsiteY740" fmla="*/ 370028 h 718568"/>
                <a:gd name="connsiteX741" fmla="*/ 965254 w 1067110"/>
                <a:gd name="connsiteY741" fmla="*/ 370028 h 718568"/>
                <a:gd name="connsiteX742" fmla="*/ 997389 w 1067110"/>
                <a:gd name="connsiteY742" fmla="*/ 367366 h 718568"/>
                <a:gd name="connsiteX743" fmla="*/ 949155 w 1067110"/>
                <a:gd name="connsiteY743" fmla="*/ 415600 h 718568"/>
                <a:gd name="connsiteX744" fmla="*/ 922344 w 1067110"/>
                <a:gd name="connsiteY744" fmla="*/ 439749 h 718568"/>
                <a:gd name="connsiteX745" fmla="*/ 919682 w 1067110"/>
                <a:gd name="connsiteY745" fmla="*/ 442411 h 718568"/>
                <a:gd name="connsiteX746" fmla="*/ 916957 w 1067110"/>
                <a:gd name="connsiteY746" fmla="*/ 445136 h 718568"/>
                <a:gd name="connsiteX747" fmla="*/ 914294 w 1067110"/>
                <a:gd name="connsiteY747" fmla="*/ 450460 h 718568"/>
                <a:gd name="connsiteX748" fmla="*/ 911632 w 1067110"/>
                <a:gd name="connsiteY748" fmla="*/ 458510 h 718568"/>
                <a:gd name="connsiteX749" fmla="*/ 906245 w 1067110"/>
                <a:gd name="connsiteY749" fmla="*/ 466559 h 718568"/>
                <a:gd name="connsiteX750" fmla="*/ 900921 w 1067110"/>
                <a:gd name="connsiteY750" fmla="*/ 487983 h 718568"/>
                <a:gd name="connsiteX751" fmla="*/ 895533 w 1067110"/>
                <a:gd name="connsiteY751" fmla="*/ 496032 h 718568"/>
                <a:gd name="connsiteX752" fmla="*/ 890146 w 1067110"/>
                <a:gd name="connsiteY752" fmla="*/ 506808 h 718568"/>
                <a:gd name="connsiteX753" fmla="*/ 887484 w 1067110"/>
                <a:gd name="connsiteY753" fmla="*/ 512132 h 718568"/>
                <a:gd name="connsiteX754" fmla="*/ 884822 w 1067110"/>
                <a:gd name="connsiteY754" fmla="*/ 514794 h 718568"/>
                <a:gd name="connsiteX755" fmla="*/ 879434 w 1067110"/>
                <a:gd name="connsiteY755" fmla="*/ 520181 h 718568"/>
                <a:gd name="connsiteX756" fmla="*/ 876772 w 1067110"/>
                <a:gd name="connsiteY756" fmla="*/ 520181 h 718568"/>
                <a:gd name="connsiteX757" fmla="*/ 874110 w 1067110"/>
                <a:gd name="connsiteY757" fmla="*/ 522843 h 718568"/>
                <a:gd name="connsiteX758" fmla="*/ 871385 w 1067110"/>
                <a:gd name="connsiteY758" fmla="*/ 525569 h 718568"/>
                <a:gd name="connsiteX759" fmla="*/ 868722 w 1067110"/>
                <a:gd name="connsiteY759" fmla="*/ 528231 h 718568"/>
                <a:gd name="connsiteX760" fmla="*/ 866060 w 1067110"/>
                <a:gd name="connsiteY760" fmla="*/ 533618 h 718568"/>
                <a:gd name="connsiteX761" fmla="*/ 860673 w 1067110"/>
                <a:gd name="connsiteY761" fmla="*/ 544330 h 718568"/>
                <a:gd name="connsiteX762" fmla="*/ 823150 w 1067110"/>
                <a:gd name="connsiteY762" fmla="*/ 606001 h 718568"/>
                <a:gd name="connsiteX763" fmla="*/ 825812 w 1067110"/>
                <a:gd name="connsiteY763" fmla="*/ 632812 h 718568"/>
                <a:gd name="connsiteX764" fmla="*/ 764141 w 1067110"/>
                <a:gd name="connsiteY764" fmla="*/ 702533 h 718568"/>
                <a:gd name="connsiteX765" fmla="*/ 764141 w 1067110"/>
                <a:gd name="connsiteY765" fmla="*/ 702533 h 71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Lst>
              <a:rect l="l" t="t" r="r" b="b"/>
              <a:pathLst>
                <a:path w="1067110" h="718568">
                  <a:moveTo>
                    <a:pt x="764141" y="702533"/>
                  </a:moveTo>
                  <a:lnTo>
                    <a:pt x="729280" y="619375"/>
                  </a:lnTo>
                  <a:lnTo>
                    <a:pt x="651510" y="624763"/>
                  </a:lnTo>
                  <a:lnTo>
                    <a:pt x="592565" y="640862"/>
                  </a:lnTo>
                  <a:lnTo>
                    <a:pt x="589902" y="643524"/>
                  </a:lnTo>
                  <a:lnTo>
                    <a:pt x="587177" y="646186"/>
                  </a:lnTo>
                  <a:lnTo>
                    <a:pt x="587177" y="648911"/>
                  </a:lnTo>
                  <a:lnTo>
                    <a:pt x="587177" y="651573"/>
                  </a:lnTo>
                  <a:lnTo>
                    <a:pt x="584515" y="654236"/>
                  </a:lnTo>
                  <a:lnTo>
                    <a:pt x="581853" y="654236"/>
                  </a:lnTo>
                  <a:lnTo>
                    <a:pt x="576465" y="654236"/>
                  </a:lnTo>
                  <a:lnTo>
                    <a:pt x="573803" y="654236"/>
                  </a:lnTo>
                  <a:lnTo>
                    <a:pt x="571078" y="654236"/>
                  </a:lnTo>
                  <a:lnTo>
                    <a:pt x="568415" y="654236"/>
                  </a:lnTo>
                  <a:lnTo>
                    <a:pt x="568415" y="656961"/>
                  </a:lnTo>
                  <a:lnTo>
                    <a:pt x="565753" y="656961"/>
                  </a:lnTo>
                  <a:lnTo>
                    <a:pt x="563028" y="656961"/>
                  </a:lnTo>
                  <a:lnTo>
                    <a:pt x="557704" y="659623"/>
                  </a:lnTo>
                  <a:lnTo>
                    <a:pt x="555042" y="662285"/>
                  </a:lnTo>
                  <a:lnTo>
                    <a:pt x="552316" y="662285"/>
                  </a:lnTo>
                  <a:lnTo>
                    <a:pt x="552316" y="664947"/>
                  </a:lnTo>
                  <a:lnTo>
                    <a:pt x="549654" y="664947"/>
                  </a:lnTo>
                  <a:lnTo>
                    <a:pt x="546992" y="667673"/>
                  </a:lnTo>
                  <a:lnTo>
                    <a:pt x="544267" y="670335"/>
                  </a:lnTo>
                  <a:lnTo>
                    <a:pt x="541605" y="675722"/>
                  </a:lnTo>
                  <a:lnTo>
                    <a:pt x="538943" y="675722"/>
                  </a:lnTo>
                  <a:lnTo>
                    <a:pt x="536217" y="681046"/>
                  </a:lnTo>
                  <a:lnTo>
                    <a:pt x="533555" y="683772"/>
                  </a:lnTo>
                  <a:lnTo>
                    <a:pt x="530893" y="683772"/>
                  </a:lnTo>
                  <a:lnTo>
                    <a:pt x="528231" y="686434"/>
                  </a:lnTo>
                  <a:lnTo>
                    <a:pt x="522844" y="689096"/>
                  </a:lnTo>
                  <a:lnTo>
                    <a:pt x="520181" y="691758"/>
                  </a:lnTo>
                  <a:lnTo>
                    <a:pt x="517456" y="691758"/>
                  </a:lnTo>
                  <a:lnTo>
                    <a:pt x="514794" y="694483"/>
                  </a:lnTo>
                  <a:lnTo>
                    <a:pt x="512132" y="694483"/>
                  </a:lnTo>
                  <a:lnTo>
                    <a:pt x="504082" y="697145"/>
                  </a:lnTo>
                  <a:lnTo>
                    <a:pt x="498694" y="699808"/>
                  </a:lnTo>
                  <a:lnTo>
                    <a:pt x="496032" y="702533"/>
                  </a:lnTo>
                  <a:lnTo>
                    <a:pt x="493371" y="702533"/>
                  </a:lnTo>
                  <a:lnTo>
                    <a:pt x="490645" y="705195"/>
                  </a:lnTo>
                  <a:lnTo>
                    <a:pt x="487983" y="707857"/>
                  </a:lnTo>
                  <a:lnTo>
                    <a:pt x="485321" y="710583"/>
                  </a:lnTo>
                  <a:lnTo>
                    <a:pt x="482595" y="713245"/>
                  </a:lnTo>
                  <a:lnTo>
                    <a:pt x="479933" y="713245"/>
                  </a:lnTo>
                  <a:lnTo>
                    <a:pt x="479933" y="715907"/>
                  </a:lnTo>
                  <a:lnTo>
                    <a:pt x="477271" y="715907"/>
                  </a:lnTo>
                  <a:lnTo>
                    <a:pt x="474609" y="715907"/>
                  </a:lnTo>
                  <a:lnTo>
                    <a:pt x="471884" y="713245"/>
                  </a:lnTo>
                  <a:lnTo>
                    <a:pt x="469222" y="713245"/>
                  </a:lnTo>
                  <a:lnTo>
                    <a:pt x="458510" y="718569"/>
                  </a:lnTo>
                  <a:lnTo>
                    <a:pt x="447735" y="718569"/>
                  </a:lnTo>
                  <a:lnTo>
                    <a:pt x="445073" y="718569"/>
                  </a:lnTo>
                  <a:lnTo>
                    <a:pt x="442411" y="718569"/>
                  </a:lnTo>
                  <a:lnTo>
                    <a:pt x="439749" y="718569"/>
                  </a:lnTo>
                  <a:lnTo>
                    <a:pt x="437023" y="718569"/>
                  </a:lnTo>
                  <a:lnTo>
                    <a:pt x="437023" y="715907"/>
                  </a:lnTo>
                  <a:lnTo>
                    <a:pt x="340492" y="710583"/>
                  </a:lnTo>
                  <a:lnTo>
                    <a:pt x="335167" y="691758"/>
                  </a:lnTo>
                  <a:lnTo>
                    <a:pt x="329780" y="675722"/>
                  </a:lnTo>
                  <a:lnTo>
                    <a:pt x="327118" y="672997"/>
                  </a:lnTo>
                  <a:lnTo>
                    <a:pt x="324456" y="672997"/>
                  </a:lnTo>
                  <a:lnTo>
                    <a:pt x="324456" y="670335"/>
                  </a:lnTo>
                  <a:lnTo>
                    <a:pt x="321730" y="667673"/>
                  </a:lnTo>
                  <a:lnTo>
                    <a:pt x="319068" y="664947"/>
                  </a:lnTo>
                  <a:lnTo>
                    <a:pt x="316406" y="664947"/>
                  </a:lnTo>
                  <a:lnTo>
                    <a:pt x="316406" y="662285"/>
                  </a:lnTo>
                  <a:lnTo>
                    <a:pt x="313681" y="662285"/>
                  </a:lnTo>
                  <a:lnTo>
                    <a:pt x="311019" y="662285"/>
                  </a:lnTo>
                  <a:lnTo>
                    <a:pt x="311019" y="659623"/>
                  </a:lnTo>
                  <a:lnTo>
                    <a:pt x="311019" y="656961"/>
                  </a:lnTo>
                  <a:lnTo>
                    <a:pt x="308357" y="654236"/>
                  </a:lnTo>
                  <a:lnTo>
                    <a:pt x="308357" y="651573"/>
                  </a:lnTo>
                  <a:lnTo>
                    <a:pt x="305631" y="651573"/>
                  </a:lnTo>
                  <a:lnTo>
                    <a:pt x="305631" y="648911"/>
                  </a:lnTo>
                  <a:lnTo>
                    <a:pt x="302969" y="648911"/>
                  </a:lnTo>
                  <a:lnTo>
                    <a:pt x="300307" y="648911"/>
                  </a:lnTo>
                  <a:lnTo>
                    <a:pt x="294920" y="648911"/>
                  </a:lnTo>
                  <a:lnTo>
                    <a:pt x="292258" y="648911"/>
                  </a:lnTo>
                  <a:lnTo>
                    <a:pt x="289595" y="648911"/>
                  </a:lnTo>
                  <a:lnTo>
                    <a:pt x="284208" y="648911"/>
                  </a:lnTo>
                  <a:lnTo>
                    <a:pt x="281546" y="648911"/>
                  </a:lnTo>
                  <a:lnTo>
                    <a:pt x="278820" y="648911"/>
                  </a:lnTo>
                  <a:lnTo>
                    <a:pt x="276158" y="648911"/>
                  </a:lnTo>
                  <a:lnTo>
                    <a:pt x="273496" y="648911"/>
                  </a:lnTo>
                  <a:lnTo>
                    <a:pt x="270834" y="648911"/>
                  </a:lnTo>
                  <a:lnTo>
                    <a:pt x="270834" y="646186"/>
                  </a:lnTo>
                  <a:lnTo>
                    <a:pt x="268109" y="646186"/>
                  </a:lnTo>
                  <a:lnTo>
                    <a:pt x="265446" y="646186"/>
                  </a:lnTo>
                  <a:lnTo>
                    <a:pt x="262785" y="646186"/>
                  </a:lnTo>
                  <a:lnTo>
                    <a:pt x="260059" y="646186"/>
                  </a:lnTo>
                  <a:lnTo>
                    <a:pt x="257397" y="646186"/>
                  </a:lnTo>
                  <a:lnTo>
                    <a:pt x="254735" y="646186"/>
                  </a:lnTo>
                  <a:lnTo>
                    <a:pt x="252009" y="643524"/>
                  </a:lnTo>
                  <a:lnTo>
                    <a:pt x="249347" y="643524"/>
                  </a:lnTo>
                  <a:lnTo>
                    <a:pt x="249347" y="640862"/>
                  </a:lnTo>
                  <a:lnTo>
                    <a:pt x="249347" y="638136"/>
                  </a:lnTo>
                  <a:lnTo>
                    <a:pt x="246685" y="632812"/>
                  </a:lnTo>
                  <a:lnTo>
                    <a:pt x="246685" y="630087"/>
                  </a:lnTo>
                  <a:lnTo>
                    <a:pt x="246685" y="627425"/>
                  </a:lnTo>
                  <a:lnTo>
                    <a:pt x="244023" y="624763"/>
                  </a:lnTo>
                  <a:lnTo>
                    <a:pt x="244023" y="622101"/>
                  </a:lnTo>
                  <a:lnTo>
                    <a:pt x="241298" y="622101"/>
                  </a:lnTo>
                  <a:lnTo>
                    <a:pt x="241298" y="619375"/>
                  </a:lnTo>
                  <a:lnTo>
                    <a:pt x="238636" y="619375"/>
                  </a:lnTo>
                  <a:lnTo>
                    <a:pt x="235974" y="619375"/>
                  </a:lnTo>
                  <a:lnTo>
                    <a:pt x="235974" y="622101"/>
                  </a:lnTo>
                  <a:lnTo>
                    <a:pt x="225199" y="606001"/>
                  </a:lnTo>
                  <a:lnTo>
                    <a:pt x="185014" y="597952"/>
                  </a:lnTo>
                  <a:lnTo>
                    <a:pt x="185014" y="595290"/>
                  </a:lnTo>
                  <a:lnTo>
                    <a:pt x="185014" y="592564"/>
                  </a:lnTo>
                  <a:lnTo>
                    <a:pt x="185014" y="587240"/>
                  </a:lnTo>
                  <a:lnTo>
                    <a:pt x="187676" y="584515"/>
                  </a:lnTo>
                  <a:lnTo>
                    <a:pt x="187676" y="581852"/>
                  </a:lnTo>
                  <a:lnTo>
                    <a:pt x="187676" y="579190"/>
                  </a:lnTo>
                  <a:lnTo>
                    <a:pt x="190338" y="576465"/>
                  </a:lnTo>
                  <a:lnTo>
                    <a:pt x="190338" y="573803"/>
                  </a:lnTo>
                  <a:lnTo>
                    <a:pt x="190338" y="571141"/>
                  </a:lnTo>
                  <a:lnTo>
                    <a:pt x="187676" y="568415"/>
                  </a:lnTo>
                  <a:lnTo>
                    <a:pt x="187676" y="565753"/>
                  </a:lnTo>
                  <a:lnTo>
                    <a:pt x="187676" y="563091"/>
                  </a:lnTo>
                  <a:lnTo>
                    <a:pt x="187676" y="560429"/>
                  </a:lnTo>
                  <a:lnTo>
                    <a:pt x="187676" y="557704"/>
                  </a:lnTo>
                  <a:lnTo>
                    <a:pt x="187676" y="555042"/>
                  </a:lnTo>
                  <a:lnTo>
                    <a:pt x="185014" y="552380"/>
                  </a:lnTo>
                  <a:lnTo>
                    <a:pt x="185014" y="546992"/>
                  </a:lnTo>
                  <a:lnTo>
                    <a:pt x="185014" y="544330"/>
                  </a:lnTo>
                  <a:lnTo>
                    <a:pt x="185014" y="541605"/>
                  </a:lnTo>
                  <a:lnTo>
                    <a:pt x="182352" y="533618"/>
                  </a:lnTo>
                  <a:lnTo>
                    <a:pt x="182352" y="530893"/>
                  </a:lnTo>
                  <a:lnTo>
                    <a:pt x="182352" y="528231"/>
                  </a:lnTo>
                  <a:lnTo>
                    <a:pt x="182352" y="525569"/>
                  </a:lnTo>
                  <a:lnTo>
                    <a:pt x="182352" y="522843"/>
                  </a:lnTo>
                  <a:lnTo>
                    <a:pt x="182352" y="520181"/>
                  </a:lnTo>
                  <a:lnTo>
                    <a:pt x="182352" y="517519"/>
                  </a:lnTo>
                  <a:lnTo>
                    <a:pt x="182352" y="514794"/>
                  </a:lnTo>
                  <a:lnTo>
                    <a:pt x="182352" y="512132"/>
                  </a:lnTo>
                  <a:lnTo>
                    <a:pt x="182352" y="506808"/>
                  </a:lnTo>
                  <a:lnTo>
                    <a:pt x="179627" y="506808"/>
                  </a:lnTo>
                  <a:lnTo>
                    <a:pt x="179627" y="504082"/>
                  </a:lnTo>
                  <a:lnTo>
                    <a:pt x="176965" y="501420"/>
                  </a:lnTo>
                  <a:lnTo>
                    <a:pt x="174302" y="498758"/>
                  </a:lnTo>
                  <a:lnTo>
                    <a:pt x="174302" y="496032"/>
                  </a:lnTo>
                  <a:lnTo>
                    <a:pt x="171577" y="496032"/>
                  </a:lnTo>
                  <a:lnTo>
                    <a:pt x="168915" y="490708"/>
                  </a:lnTo>
                  <a:lnTo>
                    <a:pt x="168915" y="487983"/>
                  </a:lnTo>
                  <a:lnTo>
                    <a:pt x="168915" y="485321"/>
                  </a:lnTo>
                  <a:lnTo>
                    <a:pt x="168915" y="482659"/>
                  </a:lnTo>
                  <a:lnTo>
                    <a:pt x="166253" y="482659"/>
                  </a:lnTo>
                  <a:lnTo>
                    <a:pt x="166253" y="479933"/>
                  </a:lnTo>
                  <a:lnTo>
                    <a:pt x="166253" y="466559"/>
                  </a:lnTo>
                  <a:lnTo>
                    <a:pt x="166253" y="461172"/>
                  </a:lnTo>
                  <a:lnTo>
                    <a:pt x="166253" y="458510"/>
                  </a:lnTo>
                  <a:lnTo>
                    <a:pt x="166253" y="455848"/>
                  </a:lnTo>
                  <a:lnTo>
                    <a:pt x="166253" y="453122"/>
                  </a:lnTo>
                  <a:lnTo>
                    <a:pt x="163527" y="453122"/>
                  </a:lnTo>
                  <a:lnTo>
                    <a:pt x="163527" y="450460"/>
                  </a:lnTo>
                  <a:lnTo>
                    <a:pt x="163527" y="447798"/>
                  </a:lnTo>
                  <a:lnTo>
                    <a:pt x="160865" y="445136"/>
                  </a:lnTo>
                  <a:lnTo>
                    <a:pt x="160865" y="442411"/>
                  </a:lnTo>
                  <a:lnTo>
                    <a:pt x="160865" y="439749"/>
                  </a:lnTo>
                  <a:lnTo>
                    <a:pt x="160865" y="437087"/>
                  </a:lnTo>
                  <a:lnTo>
                    <a:pt x="160865" y="434361"/>
                  </a:lnTo>
                  <a:lnTo>
                    <a:pt x="163527" y="431699"/>
                  </a:lnTo>
                  <a:lnTo>
                    <a:pt x="166253" y="429037"/>
                  </a:lnTo>
                  <a:lnTo>
                    <a:pt x="166253" y="426312"/>
                  </a:lnTo>
                  <a:lnTo>
                    <a:pt x="166253" y="423650"/>
                  </a:lnTo>
                  <a:lnTo>
                    <a:pt x="166253" y="420987"/>
                  </a:lnTo>
                  <a:lnTo>
                    <a:pt x="166253" y="418325"/>
                  </a:lnTo>
                  <a:lnTo>
                    <a:pt x="166253" y="415600"/>
                  </a:lnTo>
                  <a:lnTo>
                    <a:pt x="168915" y="415600"/>
                  </a:lnTo>
                  <a:lnTo>
                    <a:pt x="168915" y="412938"/>
                  </a:lnTo>
                  <a:lnTo>
                    <a:pt x="168915" y="410276"/>
                  </a:lnTo>
                  <a:lnTo>
                    <a:pt x="171577" y="410276"/>
                  </a:lnTo>
                  <a:lnTo>
                    <a:pt x="171577" y="407550"/>
                  </a:lnTo>
                  <a:lnTo>
                    <a:pt x="174302" y="404888"/>
                  </a:lnTo>
                  <a:lnTo>
                    <a:pt x="174302" y="402226"/>
                  </a:lnTo>
                  <a:lnTo>
                    <a:pt x="174302" y="399501"/>
                  </a:lnTo>
                  <a:lnTo>
                    <a:pt x="176965" y="399501"/>
                  </a:lnTo>
                  <a:lnTo>
                    <a:pt x="176965" y="396839"/>
                  </a:lnTo>
                  <a:lnTo>
                    <a:pt x="176965" y="394177"/>
                  </a:lnTo>
                  <a:lnTo>
                    <a:pt x="176965" y="391451"/>
                  </a:lnTo>
                  <a:lnTo>
                    <a:pt x="179627" y="391451"/>
                  </a:lnTo>
                  <a:lnTo>
                    <a:pt x="179627" y="388789"/>
                  </a:lnTo>
                  <a:lnTo>
                    <a:pt x="182352" y="388789"/>
                  </a:lnTo>
                  <a:lnTo>
                    <a:pt x="182352" y="386127"/>
                  </a:lnTo>
                  <a:lnTo>
                    <a:pt x="182352" y="383465"/>
                  </a:lnTo>
                  <a:lnTo>
                    <a:pt x="182352" y="380739"/>
                  </a:lnTo>
                  <a:lnTo>
                    <a:pt x="185014" y="378078"/>
                  </a:lnTo>
                  <a:lnTo>
                    <a:pt x="187676" y="378078"/>
                  </a:lnTo>
                  <a:lnTo>
                    <a:pt x="187676" y="375415"/>
                  </a:lnTo>
                  <a:lnTo>
                    <a:pt x="185014" y="372690"/>
                  </a:lnTo>
                  <a:lnTo>
                    <a:pt x="187676" y="370028"/>
                  </a:lnTo>
                  <a:lnTo>
                    <a:pt x="185014" y="367366"/>
                  </a:lnTo>
                  <a:lnTo>
                    <a:pt x="187676" y="364640"/>
                  </a:lnTo>
                  <a:lnTo>
                    <a:pt x="190338" y="364640"/>
                  </a:lnTo>
                  <a:lnTo>
                    <a:pt x="190338" y="361978"/>
                  </a:lnTo>
                  <a:lnTo>
                    <a:pt x="190338" y="359316"/>
                  </a:lnTo>
                  <a:lnTo>
                    <a:pt x="187676" y="359316"/>
                  </a:lnTo>
                  <a:lnTo>
                    <a:pt x="185014" y="359316"/>
                  </a:lnTo>
                  <a:lnTo>
                    <a:pt x="182352" y="356654"/>
                  </a:lnTo>
                  <a:lnTo>
                    <a:pt x="179627" y="356654"/>
                  </a:lnTo>
                  <a:lnTo>
                    <a:pt x="176965" y="356654"/>
                  </a:lnTo>
                  <a:lnTo>
                    <a:pt x="174302" y="356654"/>
                  </a:lnTo>
                  <a:lnTo>
                    <a:pt x="171577" y="356654"/>
                  </a:lnTo>
                  <a:lnTo>
                    <a:pt x="168915" y="356654"/>
                  </a:lnTo>
                  <a:lnTo>
                    <a:pt x="166253" y="356654"/>
                  </a:lnTo>
                  <a:lnTo>
                    <a:pt x="163527" y="353929"/>
                  </a:lnTo>
                  <a:lnTo>
                    <a:pt x="160865" y="353929"/>
                  </a:lnTo>
                  <a:lnTo>
                    <a:pt x="160865" y="351266"/>
                  </a:lnTo>
                  <a:lnTo>
                    <a:pt x="160865" y="348604"/>
                  </a:lnTo>
                  <a:lnTo>
                    <a:pt x="160865" y="345879"/>
                  </a:lnTo>
                  <a:lnTo>
                    <a:pt x="163527" y="345879"/>
                  </a:lnTo>
                  <a:lnTo>
                    <a:pt x="163527" y="343217"/>
                  </a:lnTo>
                  <a:lnTo>
                    <a:pt x="163527" y="340555"/>
                  </a:lnTo>
                  <a:lnTo>
                    <a:pt x="166253" y="337829"/>
                  </a:lnTo>
                  <a:lnTo>
                    <a:pt x="166253" y="335167"/>
                  </a:lnTo>
                  <a:lnTo>
                    <a:pt x="168915" y="335167"/>
                  </a:lnTo>
                  <a:lnTo>
                    <a:pt x="168915" y="332505"/>
                  </a:lnTo>
                  <a:lnTo>
                    <a:pt x="166253" y="329843"/>
                  </a:lnTo>
                  <a:lnTo>
                    <a:pt x="166253" y="327118"/>
                  </a:lnTo>
                  <a:lnTo>
                    <a:pt x="163527" y="324456"/>
                  </a:lnTo>
                  <a:lnTo>
                    <a:pt x="163527" y="321794"/>
                  </a:lnTo>
                  <a:lnTo>
                    <a:pt x="160865" y="319068"/>
                  </a:lnTo>
                  <a:lnTo>
                    <a:pt x="160865" y="316406"/>
                  </a:lnTo>
                  <a:lnTo>
                    <a:pt x="158203" y="316406"/>
                  </a:lnTo>
                  <a:lnTo>
                    <a:pt x="155541" y="313744"/>
                  </a:lnTo>
                  <a:lnTo>
                    <a:pt x="152816" y="311019"/>
                  </a:lnTo>
                  <a:lnTo>
                    <a:pt x="150153" y="308357"/>
                  </a:lnTo>
                  <a:lnTo>
                    <a:pt x="150153" y="305694"/>
                  </a:lnTo>
                  <a:lnTo>
                    <a:pt x="147491" y="305694"/>
                  </a:lnTo>
                  <a:lnTo>
                    <a:pt x="144766" y="305694"/>
                  </a:lnTo>
                  <a:lnTo>
                    <a:pt x="142104" y="302969"/>
                  </a:lnTo>
                  <a:lnTo>
                    <a:pt x="139442" y="300307"/>
                  </a:lnTo>
                  <a:lnTo>
                    <a:pt x="136716" y="300307"/>
                  </a:lnTo>
                  <a:lnTo>
                    <a:pt x="131392" y="297645"/>
                  </a:lnTo>
                  <a:lnTo>
                    <a:pt x="128730" y="294983"/>
                  </a:lnTo>
                  <a:lnTo>
                    <a:pt x="126005" y="289595"/>
                  </a:lnTo>
                  <a:lnTo>
                    <a:pt x="123343" y="286933"/>
                  </a:lnTo>
                  <a:lnTo>
                    <a:pt x="123343" y="284208"/>
                  </a:lnTo>
                  <a:lnTo>
                    <a:pt x="123343" y="281546"/>
                  </a:lnTo>
                  <a:lnTo>
                    <a:pt x="120681" y="281546"/>
                  </a:lnTo>
                  <a:lnTo>
                    <a:pt x="117955" y="281546"/>
                  </a:lnTo>
                  <a:lnTo>
                    <a:pt x="115293" y="281546"/>
                  </a:lnTo>
                  <a:lnTo>
                    <a:pt x="112631" y="278884"/>
                  </a:lnTo>
                  <a:lnTo>
                    <a:pt x="109906" y="278884"/>
                  </a:lnTo>
                  <a:lnTo>
                    <a:pt x="107244" y="276158"/>
                  </a:lnTo>
                  <a:lnTo>
                    <a:pt x="107244" y="273496"/>
                  </a:lnTo>
                  <a:lnTo>
                    <a:pt x="104581" y="273496"/>
                  </a:lnTo>
                  <a:lnTo>
                    <a:pt x="101856" y="273496"/>
                  </a:lnTo>
                  <a:lnTo>
                    <a:pt x="101856" y="270834"/>
                  </a:lnTo>
                  <a:lnTo>
                    <a:pt x="101856" y="268172"/>
                  </a:lnTo>
                  <a:lnTo>
                    <a:pt x="101856" y="265446"/>
                  </a:lnTo>
                  <a:lnTo>
                    <a:pt x="99194" y="265446"/>
                  </a:lnTo>
                  <a:lnTo>
                    <a:pt x="99194" y="262785"/>
                  </a:lnTo>
                  <a:lnTo>
                    <a:pt x="96532" y="260122"/>
                  </a:lnTo>
                  <a:lnTo>
                    <a:pt x="93870" y="257397"/>
                  </a:lnTo>
                  <a:lnTo>
                    <a:pt x="91144" y="254735"/>
                  </a:lnTo>
                  <a:lnTo>
                    <a:pt x="91144" y="252073"/>
                  </a:lnTo>
                  <a:lnTo>
                    <a:pt x="88482" y="246685"/>
                  </a:lnTo>
                  <a:lnTo>
                    <a:pt x="88482" y="244023"/>
                  </a:lnTo>
                  <a:lnTo>
                    <a:pt x="88482" y="241298"/>
                  </a:lnTo>
                  <a:lnTo>
                    <a:pt x="88482" y="238636"/>
                  </a:lnTo>
                  <a:lnTo>
                    <a:pt x="85820" y="235973"/>
                  </a:lnTo>
                  <a:lnTo>
                    <a:pt x="83095" y="235973"/>
                  </a:lnTo>
                  <a:lnTo>
                    <a:pt x="80433" y="235973"/>
                  </a:lnTo>
                  <a:lnTo>
                    <a:pt x="80433" y="233311"/>
                  </a:lnTo>
                  <a:lnTo>
                    <a:pt x="77771" y="233311"/>
                  </a:lnTo>
                  <a:lnTo>
                    <a:pt x="75045" y="230586"/>
                  </a:lnTo>
                  <a:lnTo>
                    <a:pt x="75045" y="227924"/>
                  </a:lnTo>
                  <a:lnTo>
                    <a:pt x="75045" y="225262"/>
                  </a:lnTo>
                  <a:lnTo>
                    <a:pt x="72383" y="222536"/>
                  </a:lnTo>
                  <a:lnTo>
                    <a:pt x="72383" y="219874"/>
                  </a:lnTo>
                  <a:lnTo>
                    <a:pt x="69721" y="217212"/>
                  </a:lnTo>
                  <a:lnTo>
                    <a:pt x="67059" y="217212"/>
                  </a:lnTo>
                  <a:lnTo>
                    <a:pt x="64334" y="214487"/>
                  </a:lnTo>
                  <a:lnTo>
                    <a:pt x="61672" y="214487"/>
                  </a:lnTo>
                  <a:lnTo>
                    <a:pt x="61672" y="211825"/>
                  </a:lnTo>
                  <a:lnTo>
                    <a:pt x="61672" y="209163"/>
                  </a:lnTo>
                  <a:lnTo>
                    <a:pt x="56284" y="209163"/>
                  </a:lnTo>
                  <a:lnTo>
                    <a:pt x="53622" y="209163"/>
                  </a:lnTo>
                  <a:lnTo>
                    <a:pt x="50960" y="206501"/>
                  </a:lnTo>
                  <a:lnTo>
                    <a:pt x="45572" y="206501"/>
                  </a:lnTo>
                  <a:lnTo>
                    <a:pt x="37523" y="206501"/>
                  </a:lnTo>
                  <a:lnTo>
                    <a:pt x="34860" y="206501"/>
                  </a:lnTo>
                  <a:lnTo>
                    <a:pt x="32198" y="206501"/>
                  </a:lnTo>
                  <a:lnTo>
                    <a:pt x="29473" y="206501"/>
                  </a:lnTo>
                  <a:lnTo>
                    <a:pt x="29473" y="203775"/>
                  </a:lnTo>
                  <a:lnTo>
                    <a:pt x="29473" y="201113"/>
                  </a:lnTo>
                  <a:lnTo>
                    <a:pt x="32198" y="201113"/>
                  </a:lnTo>
                  <a:lnTo>
                    <a:pt x="32198" y="198451"/>
                  </a:lnTo>
                  <a:lnTo>
                    <a:pt x="29473" y="195726"/>
                  </a:lnTo>
                  <a:lnTo>
                    <a:pt x="29473" y="193064"/>
                  </a:lnTo>
                  <a:lnTo>
                    <a:pt x="29473" y="190401"/>
                  </a:lnTo>
                  <a:lnTo>
                    <a:pt x="29473" y="187676"/>
                  </a:lnTo>
                  <a:lnTo>
                    <a:pt x="26811" y="185014"/>
                  </a:lnTo>
                  <a:lnTo>
                    <a:pt x="24149" y="182352"/>
                  </a:lnTo>
                  <a:lnTo>
                    <a:pt x="21423" y="179690"/>
                  </a:lnTo>
                  <a:lnTo>
                    <a:pt x="18761" y="176964"/>
                  </a:lnTo>
                  <a:lnTo>
                    <a:pt x="18761" y="174302"/>
                  </a:lnTo>
                  <a:lnTo>
                    <a:pt x="18761" y="171640"/>
                  </a:lnTo>
                  <a:lnTo>
                    <a:pt x="16099" y="168915"/>
                  </a:lnTo>
                  <a:lnTo>
                    <a:pt x="13437" y="168915"/>
                  </a:lnTo>
                  <a:lnTo>
                    <a:pt x="13437" y="166253"/>
                  </a:lnTo>
                  <a:lnTo>
                    <a:pt x="10712" y="163591"/>
                  </a:lnTo>
                  <a:lnTo>
                    <a:pt x="8050" y="163591"/>
                  </a:lnTo>
                  <a:lnTo>
                    <a:pt x="8050" y="160865"/>
                  </a:lnTo>
                  <a:lnTo>
                    <a:pt x="5388" y="160865"/>
                  </a:lnTo>
                  <a:lnTo>
                    <a:pt x="8050" y="158203"/>
                  </a:lnTo>
                  <a:lnTo>
                    <a:pt x="10712" y="155541"/>
                  </a:lnTo>
                  <a:lnTo>
                    <a:pt x="13437" y="152815"/>
                  </a:lnTo>
                  <a:lnTo>
                    <a:pt x="13437" y="150153"/>
                  </a:lnTo>
                  <a:lnTo>
                    <a:pt x="10712" y="150153"/>
                  </a:lnTo>
                  <a:lnTo>
                    <a:pt x="10712" y="147491"/>
                  </a:lnTo>
                  <a:lnTo>
                    <a:pt x="8050" y="147491"/>
                  </a:lnTo>
                  <a:lnTo>
                    <a:pt x="5388" y="147491"/>
                  </a:lnTo>
                  <a:lnTo>
                    <a:pt x="2662" y="147491"/>
                  </a:lnTo>
                  <a:lnTo>
                    <a:pt x="0" y="147491"/>
                  </a:lnTo>
                  <a:lnTo>
                    <a:pt x="0" y="144829"/>
                  </a:lnTo>
                  <a:lnTo>
                    <a:pt x="0" y="142104"/>
                  </a:lnTo>
                  <a:lnTo>
                    <a:pt x="0" y="139442"/>
                  </a:lnTo>
                  <a:lnTo>
                    <a:pt x="2662" y="139442"/>
                  </a:lnTo>
                  <a:lnTo>
                    <a:pt x="2662" y="136780"/>
                  </a:lnTo>
                  <a:lnTo>
                    <a:pt x="2662" y="134054"/>
                  </a:lnTo>
                  <a:lnTo>
                    <a:pt x="5388" y="128730"/>
                  </a:lnTo>
                  <a:lnTo>
                    <a:pt x="8050" y="123343"/>
                  </a:lnTo>
                  <a:lnTo>
                    <a:pt x="8050" y="120680"/>
                  </a:lnTo>
                  <a:lnTo>
                    <a:pt x="10712" y="120680"/>
                  </a:lnTo>
                  <a:lnTo>
                    <a:pt x="13437" y="118018"/>
                  </a:lnTo>
                  <a:lnTo>
                    <a:pt x="13437" y="115293"/>
                  </a:lnTo>
                  <a:lnTo>
                    <a:pt x="18761" y="112631"/>
                  </a:lnTo>
                  <a:lnTo>
                    <a:pt x="21423" y="112631"/>
                  </a:lnTo>
                  <a:lnTo>
                    <a:pt x="21423" y="109969"/>
                  </a:lnTo>
                  <a:lnTo>
                    <a:pt x="24149" y="109969"/>
                  </a:lnTo>
                  <a:lnTo>
                    <a:pt x="24149" y="107243"/>
                  </a:lnTo>
                  <a:lnTo>
                    <a:pt x="24149" y="104581"/>
                  </a:lnTo>
                  <a:lnTo>
                    <a:pt x="26811" y="101919"/>
                  </a:lnTo>
                  <a:lnTo>
                    <a:pt x="26811" y="99194"/>
                  </a:lnTo>
                  <a:lnTo>
                    <a:pt x="26811" y="96532"/>
                  </a:lnTo>
                  <a:lnTo>
                    <a:pt x="29473" y="93870"/>
                  </a:lnTo>
                  <a:lnTo>
                    <a:pt x="29473" y="91208"/>
                  </a:lnTo>
                  <a:lnTo>
                    <a:pt x="32198" y="91208"/>
                  </a:lnTo>
                  <a:lnTo>
                    <a:pt x="34860" y="93870"/>
                  </a:lnTo>
                  <a:lnTo>
                    <a:pt x="37523" y="93870"/>
                  </a:lnTo>
                  <a:lnTo>
                    <a:pt x="37523" y="91208"/>
                  </a:lnTo>
                  <a:lnTo>
                    <a:pt x="40248" y="91208"/>
                  </a:lnTo>
                  <a:lnTo>
                    <a:pt x="42910" y="88482"/>
                  </a:lnTo>
                  <a:lnTo>
                    <a:pt x="42910" y="85820"/>
                  </a:lnTo>
                  <a:lnTo>
                    <a:pt x="42910" y="83158"/>
                  </a:lnTo>
                  <a:lnTo>
                    <a:pt x="45572" y="83158"/>
                  </a:lnTo>
                  <a:lnTo>
                    <a:pt x="45572" y="85820"/>
                  </a:lnTo>
                  <a:lnTo>
                    <a:pt x="48234" y="85820"/>
                  </a:lnTo>
                  <a:lnTo>
                    <a:pt x="48234" y="88482"/>
                  </a:lnTo>
                  <a:lnTo>
                    <a:pt x="48234" y="91208"/>
                  </a:lnTo>
                  <a:lnTo>
                    <a:pt x="50960" y="91208"/>
                  </a:lnTo>
                  <a:lnTo>
                    <a:pt x="53622" y="91208"/>
                  </a:lnTo>
                  <a:lnTo>
                    <a:pt x="56284" y="91208"/>
                  </a:lnTo>
                  <a:lnTo>
                    <a:pt x="59009" y="91208"/>
                  </a:lnTo>
                  <a:lnTo>
                    <a:pt x="59009" y="93870"/>
                  </a:lnTo>
                  <a:lnTo>
                    <a:pt x="59009" y="96532"/>
                  </a:lnTo>
                  <a:lnTo>
                    <a:pt x="59009" y="99194"/>
                  </a:lnTo>
                  <a:lnTo>
                    <a:pt x="59009" y="101919"/>
                  </a:lnTo>
                  <a:lnTo>
                    <a:pt x="61672" y="104581"/>
                  </a:lnTo>
                  <a:lnTo>
                    <a:pt x="61672" y="107243"/>
                  </a:lnTo>
                  <a:lnTo>
                    <a:pt x="61672" y="109969"/>
                  </a:lnTo>
                  <a:lnTo>
                    <a:pt x="64334" y="112631"/>
                  </a:lnTo>
                  <a:lnTo>
                    <a:pt x="67059" y="115293"/>
                  </a:lnTo>
                  <a:lnTo>
                    <a:pt x="69721" y="115293"/>
                  </a:lnTo>
                  <a:lnTo>
                    <a:pt x="69721" y="118018"/>
                  </a:lnTo>
                  <a:lnTo>
                    <a:pt x="69721" y="120680"/>
                  </a:lnTo>
                  <a:lnTo>
                    <a:pt x="72383" y="126005"/>
                  </a:lnTo>
                  <a:lnTo>
                    <a:pt x="75045" y="128730"/>
                  </a:lnTo>
                  <a:lnTo>
                    <a:pt x="77771" y="128730"/>
                  </a:lnTo>
                  <a:lnTo>
                    <a:pt x="77771" y="131392"/>
                  </a:lnTo>
                  <a:lnTo>
                    <a:pt x="80433" y="131392"/>
                  </a:lnTo>
                  <a:lnTo>
                    <a:pt x="83095" y="134054"/>
                  </a:lnTo>
                  <a:lnTo>
                    <a:pt x="85820" y="136780"/>
                  </a:lnTo>
                  <a:lnTo>
                    <a:pt x="88482" y="136780"/>
                  </a:lnTo>
                  <a:lnTo>
                    <a:pt x="91144" y="136780"/>
                  </a:lnTo>
                  <a:lnTo>
                    <a:pt x="91144" y="139442"/>
                  </a:lnTo>
                  <a:lnTo>
                    <a:pt x="96532" y="139442"/>
                  </a:lnTo>
                  <a:lnTo>
                    <a:pt x="99194" y="139442"/>
                  </a:lnTo>
                  <a:lnTo>
                    <a:pt x="101856" y="142104"/>
                  </a:lnTo>
                  <a:lnTo>
                    <a:pt x="104581" y="142104"/>
                  </a:lnTo>
                  <a:lnTo>
                    <a:pt x="107244" y="144829"/>
                  </a:lnTo>
                  <a:lnTo>
                    <a:pt x="109906" y="147491"/>
                  </a:lnTo>
                  <a:lnTo>
                    <a:pt x="115293" y="150153"/>
                  </a:lnTo>
                  <a:lnTo>
                    <a:pt x="117955" y="152815"/>
                  </a:lnTo>
                  <a:lnTo>
                    <a:pt x="120681" y="155541"/>
                  </a:lnTo>
                  <a:lnTo>
                    <a:pt x="128730" y="155541"/>
                  </a:lnTo>
                  <a:lnTo>
                    <a:pt x="142104" y="158203"/>
                  </a:lnTo>
                  <a:lnTo>
                    <a:pt x="163527" y="160865"/>
                  </a:lnTo>
                  <a:lnTo>
                    <a:pt x="187676" y="163591"/>
                  </a:lnTo>
                  <a:lnTo>
                    <a:pt x="190338" y="163591"/>
                  </a:lnTo>
                  <a:lnTo>
                    <a:pt x="195726" y="160865"/>
                  </a:lnTo>
                  <a:lnTo>
                    <a:pt x="198388" y="160865"/>
                  </a:lnTo>
                  <a:lnTo>
                    <a:pt x="201113" y="158203"/>
                  </a:lnTo>
                  <a:lnTo>
                    <a:pt x="203775" y="155541"/>
                  </a:lnTo>
                  <a:lnTo>
                    <a:pt x="209163" y="152815"/>
                  </a:lnTo>
                  <a:lnTo>
                    <a:pt x="211825" y="150153"/>
                  </a:lnTo>
                  <a:lnTo>
                    <a:pt x="214487" y="144829"/>
                  </a:lnTo>
                  <a:lnTo>
                    <a:pt x="219874" y="139442"/>
                  </a:lnTo>
                  <a:lnTo>
                    <a:pt x="225199" y="136780"/>
                  </a:lnTo>
                  <a:lnTo>
                    <a:pt x="227924" y="134054"/>
                  </a:lnTo>
                  <a:lnTo>
                    <a:pt x="233248" y="131392"/>
                  </a:lnTo>
                  <a:lnTo>
                    <a:pt x="238636" y="128730"/>
                  </a:lnTo>
                  <a:lnTo>
                    <a:pt x="238636" y="126005"/>
                  </a:lnTo>
                  <a:lnTo>
                    <a:pt x="241298" y="120680"/>
                  </a:lnTo>
                  <a:lnTo>
                    <a:pt x="244023" y="118018"/>
                  </a:lnTo>
                  <a:lnTo>
                    <a:pt x="246685" y="115293"/>
                  </a:lnTo>
                  <a:lnTo>
                    <a:pt x="249347" y="115293"/>
                  </a:lnTo>
                  <a:lnTo>
                    <a:pt x="257397" y="115293"/>
                  </a:lnTo>
                  <a:lnTo>
                    <a:pt x="281546" y="112631"/>
                  </a:lnTo>
                  <a:lnTo>
                    <a:pt x="297645" y="112631"/>
                  </a:lnTo>
                  <a:lnTo>
                    <a:pt x="316406" y="109969"/>
                  </a:lnTo>
                  <a:lnTo>
                    <a:pt x="311019" y="107243"/>
                  </a:lnTo>
                  <a:lnTo>
                    <a:pt x="305631" y="104581"/>
                  </a:lnTo>
                  <a:lnTo>
                    <a:pt x="297645" y="99194"/>
                  </a:lnTo>
                  <a:lnTo>
                    <a:pt x="297645" y="96532"/>
                  </a:lnTo>
                  <a:lnTo>
                    <a:pt x="300307" y="91208"/>
                  </a:lnTo>
                  <a:lnTo>
                    <a:pt x="302969" y="85820"/>
                  </a:lnTo>
                  <a:lnTo>
                    <a:pt x="308357" y="80433"/>
                  </a:lnTo>
                  <a:lnTo>
                    <a:pt x="313681" y="75108"/>
                  </a:lnTo>
                  <a:lnTo>
                    <a:pt x="316406" y="69721"/>
                  </a:lnTo>
                  <a:lnTo>
                    <a:pt x="321730" y="61671"/>
                  </a:lnTo>
                  <a:lnTo>
                    <a:pt x="329780" y="45572"/>
                  </a:lnTo>
                  <a:lnTo>
                    <a:pt x="332442" y="40248"/>
                  </a:lnTo>
                  <a:lnTo>
                    <a:pt x="337830" y="32198"/>
                  </a:lnTo>
                  <a:lnTo>
                    <a:pt x="340492" y="26811"/>
                  </a:lnTo>
                  <a:lnTo>
                    <a:pt x="345879" y="16099"/>
                  </a:lnTo>
                  <a:lnTo>
                    <a:pt x="348541" y="5387"/>
                  </a:lnTo>
                  <a:lnTo>
                    <a:pt x="351267" y="2725"/>
                  </a:lnTo>
                  <a:lnTo>
                    <a:pt x="353929" y="5387"/>
                  </a:lnTo>
                  <a:lnTo>
                    <a:pt x="361978" y="10712"/>
                  </a:lnTo>
                  <a:lnTo>
                    <a:pt x="367302" y="13437"/>
                  </a:lnTo>
                  <a:lnTo>
                    <a:pt x="370028" y="16099"/>
                  </a:lnTo>
                  <a:lnTo>
                    <a:pt x="375352" y="18761"/>
                  </a:lnTo>
                  <a:lnTo>
                    <a:pt x="380739" y="18761"/>
                  </a:lnTo>
                  <a:lnTo>
                    <a:pt x="386127" y="21487"/>
                  </a:lnTo>
                  <a:lnTo>
                    <a:pt x="391451" y="24149"/>
                  </a:lnTo>
                  <a:lnTo>
                    <a:pt x="399501" y="32198"/>
                  </a:lnTo>
                  <a:lnTo>
                    <a:pt x="410213" y="34860"/>
                  </a:lnTo>
                  <a:lnTo>
                    <a:pt x="415600" y="37522"/>
                  </a:lnTo>
                  <a:lnTo>
                    <a:pt x="423650" y="37522"/>
                  </a:lnTo>
                  <a:lnTo>
                    <a:pt x="431699" y="37522"/>
                  </a:lnTo>
                  <a:lnTo>
                    <a:pt x="437023" y="40248"/>
                  </a:lnTo>
                  <a:lnTo>
                    <a:pt x="445073" y="40248"/>
                  </a:lnTo>
                  <a:lnTo>
                    <a:pt x="453123" y="40248"/>
                  </a:lnTo>
                  <a:lnTo>
                    <a:pt x="461172" y="40248"/>
                  </a:lnTo>
                  <a:lnTo>
                    <a:pt x="477271" y="40248"/>
                  </a:lnTo>
                  <a:lnTo>
                    <a:pt x="485321" y="40248"/>
                  </a:lnTo>
                  <a:lnTo>
                    <a:pt x="493371" y="40248"/>
                  </a:lnTo>
                  <a:lnTo>
                    <a:pt x="514794" y="42910"/>
                  </a:lnTo>
                  <a:lnTo>
                    <a:pt x="520181" y="40248"/>
                  </a:lnTo>
                  <a:lnTo>
                    <a:pt x="528231" y="42910"/>
                  </a:lnTo>
                  <a:lnTo>
                    <a:pt x="533555" y="42910"/>
                  </a:lnTo>
                  <a:lnTo>
                    <a:pt x="538943" y="42910"/>
                  </a:lnTo>
                  <a:lnTo>
                    <a:pt x="557704" y="45572"/>
                  </a:lnTo>
                  <a:lnTo>
                    <a:pt x="565753" y="48298"/>
                  </a:lnTo>
                  <a:lnTo>
                    <a:pt x="571078" y="48298"/>
                  </a:lnTo>
                  <a:lnTo>
                    <a:pt x="576465" y="50959"/>
                  </a:lnTo>
                  <a:lnTo>
                    <a:pt x="579127" y="50959"/>
                  </a:lnTo>
                  <a:lnTo>
                    <a:pt x="595226" y="53622"/>
                  </a:lnTo>
                  <a:lnTo>
                    <a:pt x="600614" y="53622"/>
                  </a:lnTo>
                  <a:lnTo>
                    <a:pt x="605938" y="56347"/>
                  </a:lnTo>
                  <a:lnTo>
                    <a:pt x="611326" y="56347"/>
                  </a:lnTo>
                  <a:lnTo>
                    <a:pt x="613987" y="56347"/>
                  </a:lnTo>
                  <a:lnTo>
                    <a:pt x="619375" y="56347"/>
                  </a:lnTo>
                  <a:lnTo>
                    <a:pt x="622037" y="56347"/>
                  </a:lnTo>
                  <a:lnTo>
                    <a:pt x="624699" y="59009"/>
                  </a:lnTo>
                  <a:lnTo>
                    <a:pt x="627425" y="59009"/>
                  </a:lnTo>
                  <a:lnTo>
                    <a:pt x="630087" y="59009"/>
                  </a:lnTo>
                  <a:lnTo>
                    <a:pt x="632749" y="59009"/>
                  </a:lnTo>
                  <a:lnTo>
                    <a:pt x="635474" y="61671"/>
                  </a:lnTo>
                  <a:lnTo>
                    <a:pt x="643524" y="61671"/>
                  </a:lnTo>
                  <a:lnTo>
                    <a:pt x="648848" y="64334"/>
                  </a:lnTo>
                  <a:lnTo>
                    <a:pt x="659560" y="64334"/>
                  </a:lnTo>
                  <a:lnTo>
                    <a:pt x="667609" y="64334"/>
                  </a:lnTo>
                  <a:lnTo>
                    <a:pt x="678384" y="67059"/>
                  </a:lnTo>
                  <a:lnTo>
                    <a:pt x="686371" y="67059"/>
                  </a:lnTo>
                  <a:lnTo>
                    <a:pt x="697146" y="69721"/>
                  </a:lnTo>
                  <a:lnTo>
                    <a:pt x="705195" y="69721"/>
                  </a:lnTo>
                  <a:lnTo>
                    <a:pt x="713181" y="69721"/>
                  </a:lnTo>
                  <a:lnTo>
                    <a:pt x="721231" y="72383"/>
                  </a:lnTo>
                  <a:lnTo>
                    <a:pt x="729280" y="72383"/>
                  </a:lnTo>
                  <a:lnTo>
                    <a:pt x="739992" y="75108"/>
                  </a:lnTo>
                  <a:lnTo>
                    <a:pt x="745380" y="75108"/>
                  </a:lnTo>
                  <a:lnTo>
                    <a:pt x="756092" y="77771"/>
                  </a:lnTo>
                  <a:lnTo>
                    <a:pt x="766803" y="80433"/>
                  </a:lnTo>
                  <a:lnTo>
                    <a:pt x="774853" y="80433"/>
                  </a:lnTo>
                  <a:lnTo>
                    <a:pt x="777578" y="80433"/>
                  </a:lnTo>
                  <a:lnTo>
                    <a:pt x="780240" y="80433"/>
                  </a:lnTo>
                  <a:lnTo>
                    <a:pt x="780240" y="77771"/>
                  </a:lnTo>
                  <a:lnTo>
                    <a:pt x="782902" y="75108"/>
                  </a:lnTo>
                  <a:lnTo>
                    <a:pt x="785628" y="75108"/>
                  </a:lnTo>
                  <a:lnTo>
                    <a:pt x="785628" y="72383"/>
                  </a:lnTo>
                  <a:lnTo>
                    <a:pt x="788290" y="69721"/>
                  </a:lnTo>
                  <a:lnTo>
                    <a:pt x="790952" y="67059"/>
                  </a:lnTo>
                  <a:lnTo>
                    <a:pt x="793614" y="64334"/>
                  </a:lnTo>
                  <a:lnTo>
                    <a:pt x="799001" y="61671"/>
                  </a:lnTo>
                  <a:lnTo>
                    <a:pt x="801664" y="61671"/>
                  </a:lnTo>
                  <a:lnTo>
                    <a:pt x="804389" y="59009"/>
                  </a:lnTo>
                  <a:lnTo>
                    <a:pt x="815101" y="53622"/>
                  </a:lnTo>
                  <a:lnTo>
                    <a:pt x="823150" y="50959"/>
                  </a:lnTo>
                  <a:lnTo>
                    <a:pt x="833862" y="48298"/>
                  </a:lnTo>
                  <a:lnTo>
                    <a:pt x="844573" y="42910"/>
                  </a:lnTo>
                  <a:lnTo>
                    <a:pt x="852623" y="40248"/>
                  </a:lnTo>
                  <a:lnTo>
                    <a:pt x="863335" y="34860"/>
                  </a:lnTo>
                  <a:lnTo>
                    <a:pt x="871385" y="32198"/>
                  </a:lnTo>
                  <a:lnTo>
                    <a:pt x="879434" y="29537"/>
                  </a:lnTo>
                  <a:lnTo>
                    <a:pt x="887484" y="26811"/>
                  </a:lnTo>
                  <a:lnTo>
                    <a:pt x="898195" y="24149"/>
                  </a:lnTo>
                  <a:lnTo>
                    <a:pt x="911632" y="18761"/>
                  </a:lnTo>
                  <a:lnTo>
                    <a:pt x="922344" y="13437"/>
                  </a:lnTo>
                  <a:lnTo>
                    <a:pt x="930394" y="10712"/>
                  </a:lnTo>
                  <a:lnTo>
                    <a:pt x="941105" y="5387"/>
                  </a:lnTo>
                  <a:lnTo>
                    <a:pt x="954543" y="0"/>
                  </a:lnTo>
                  <a:lnTo>
                    <a:pt x="957205" y="0"/>
                  </a:lnTo>
                  <a:lnTo>
                    <a:pt x="973304" y="10712"/>
                  </a:lnTo>
                  <a:lnTo>
                    <a:pt x="978628" y="16099"/>
                  </a:lnTo>
                  <a:lnTo>
                    <a:pt x="981353" y="16099"/>
                  </a:lnTo>
                  <a:lnTo>
                    <a:pt x="986678" y="18761"/>
                  </a:lnTo>
                  <a:lnTo>
                    <a:pt x="992065" y="24149"/>
                  </a:lnTo>
                  <a:lnTo>
                    <a:pt x="994727" y="24149"/>
                  </a:lnTo>
                  <a:lnTo>
                    <a:pt x="1010826" y="32198"/>
                  </a:lnTo>
                  <a:lnTo>
                    <a:pt x="1016214" y="34860"/>
                  </a:lnTo>
                  <a:lnTo>
                    <a:pt x="1024263" y="42910"/>
                  </a:lnTo>
                  <a:lnTo>
                    <a:pt x="1032250" y="45572"/>
                  </a:lnTo>
                  <a:lnTo>
                    <a:pt x="1043024" y="50959"/>
                  </a:lnTo>
                  <a:lnTo>
                    <a:pt x="1048349" y="53622"/>
                  </a:lnTo>
                  <a:lnTo>
                    <a:pt x="1053736" y="59009"/>
                  </a:lnTo>
                  <a:lnTo>
                    <a:pt x="1059060" y="61671"/>
                  </a:lnTo>
                  <a:lnTo>
                    <a:pt x="1064448" y="64334"/>
                  </a:lnTo>
                  <a:lnTo>
                    <a:pt x="1067110" y="67059"/>
                  </a:lnTo>
                  <a:lnTo>
                    <a:pt x="1067110" y="69721"/>
                  </a:lnTo>
                  <a:lnTo>
                    <a:pt x="1067110" y="72383"/>
                  </a:lnTo>
                  <a:lnTo>
                    <a:pt x="1064448" y="75108"/>
                  </a:lnTo>
                  <a:lnTo>
                    <a:pt x="1064448" y="77771"/>
                  </a:lnTo>
                  <a:lnTo>
                    <a:pt x="1061786" y="80433"/>
                  </a:lnTo>
                  <a:lnTo>
                    <a:pt x="1059060" y="83158"/>
                  </a:lnTo>
                  <a:lnTo>
                    <a:pt x="1059060" y="85820"/>
                  </a:lnTo>
                  <a:lnTo>
                    <a:pt x="1056399" y="85820"/>
                  </a:lnTo>
                  <a:lnTo>
                    <a:pt x="1051074" y="85820"/>
                  </a:lnTo>
                  <a:lnTo>
                    <a:pt x="1048349" y="88482"/>
                  </a:lnTo>
                  <a:lnTo>
                    <a:pt x="1045687" y="91208"/>
                  </a:lnTo>
                  <a:lnTo>
                    <a:pt x="1045687" y="93870"/>
                  </a:lnTo>
                  <a:lnTo>
                    <a:pt x="1043024" y="93870"/>
                  </a:lnTo>
                  <a:lnTo>
                    <a:pt x="1040299" y="93870"/>
                  </a:lnTo>
                  <a:lnTo>
                    <a:pt x="1040299" y="96532"/>
                  </a:lnTo>
                  <a:lnTo>
                    <a:pt x="1037637" y="96532"/>
                  </a:lnTo>
                  <a:lnTo>
                    <a:pt x="1034975" y="96532"/>
                  </a:lnTo>
                  <a:lnTo>
                    <a:pt x="1032250" y="96532"/>
                  </a:lnTo>
                  <a:lnTo>
                    <a:pt x="1029587" y="93870"/>
                  </a:lnTo>
                  <a:lnTo>
                    <a:pt x="1026925" y="96532"/>
                  </a:lnTo>
                  <a:lnTo>
                    <a:pt x="1026925" y="99194"/>
                  </a:lnTo>
                  <a:lnTo>
                    <a:pt x="1026925" y="101919"/>
                  </a:lnTo>
                  <a:lnTo>
                    <a:pt x="1029587" y="104581"/>
                  </a:lnTo>
                  <a:lnTo>
                    <a:pt x="1029587" y="107243"/>
                  </a:lnTo>
                  <a:lnTo>
                    <a:pt x="1029587" y="109969"/>
                  </a:lnTo>
                  <a:lnTo>
                    <a:pt x="1026925" y="109969"/>
                  </a:lnTo>
                  <a:lnTo>
                    <a:pt x="1024263" y="109969"/>
                  </a:lnTo>
                  <a:lnTo>
                    <a:pt x="1021538" y="107243"/>
                  </a:lnTo>
                  <a:lnTo>
                    <a:pt x="1018876" y="104581"/>
                  </a:lnTo>
                  <a:lnTo>
                    <a:pt x="1013488" y="101919"/>
                  </a:lnTo>
                  <a:lnTo>
                    <a:pt x="1010826" y="99194"/>
                  </a:lnTo>
                  <a:lnTo>
                    <a:pt x="1008164" y="96532"/>
                  </a:lnTo>
                  <a:lnTo>
                    <a:pt x="1008164" y="93870"/>
                  </a:lnTo>
                  <a:lnTo>
                    <a:pt x="1010826" y="91208"/>
                  </a:lnTo>
                  <a:lnTo>
                    <a:pt x="1010826" y="88482"/>
                  </a:lnTo>
                  <a:lnTo>
                    <a:pt x="1010826" y="85820"/>
                  </a:lnTo>
                  <a:lnTo>
                    <a:pt x="1010826" y="83158"/>
                  </a:lnTo>
                  <a:lnTo>
                    <a:pt x="1008164" y="80433"/>
                  </a:lnTo>
                  <a:lnTo>
                    <a:pt x="1005439" y="77771"/>
                  </a:lnTo>
                  <a:lnTo>
                    <a:pt x="1002777" y="77771"/>
                  </a:lnTo>
                  <a:lnTo>
                    <a:pt x="1000115" y="77771"/>
                  </a:lnTo>
                  <a:lnTo>
                    <a:pt x="997389" y="75108"/>
                  </a:lnTo>
                  <a:lnTo>
                    <a:pt x="994727" y="77771"/>
                  </a:lnTo>
                  <a:lnTo>
                    <a:pt x="992065" y="77771"/>
                  </a:lnTo>
                  <a:lnTo>
                    <a:pt x="989403" y="77771"/>
                  </a:lnTo>
                  <a:lnTo>
                    <a:pt x="989403" y="80433"/>
                  </a:lnTo>
                  <a:lnTo>
                    <a:pt x="986678" y="83158"/>
                  </a:lnTo>
                  <a:lnTo>
                    <a:pt x="986678" y="88482"/>
                  </a:lnTo>
                  <a:lnTo>
                    <a:pt x="986678" y="93870"/>
                  </a:lnTo>
                  <a:lnTo>
                    <a:pt x="986678" y="96532"/>
                  </a:lnTo>
                  <a:lnTo>
                    <a:pt x="984015" y="99194"/>
                  </a:lnTo>
                  <a:lnTo>
                    <a:pt x="984015" y="104581"/>
                  </a:lnTo>
                  <a:lnTo>
                    <a:pt x="978628" y="109969"/>
                  </a:lnTo>
                  <a:lnTo>
                    <a:pt x="978628" y="112631"/>
                  </a:lnTo>
                  <a:lnTo>
                    <a:pt x="975966" y="115293"/>
                  </a:lnTo>
                  <a:lnTo>
                    <a:pt x="975966" y="118018"/>
                  </a:lnTo>
                  <a:lnTo>
                    <a:pt x="973304" y="123343"/>
                  </a:lnTo>
                  <a:lnTo>
                    <a:pt x="973304" y="128730"/>
                  </a:lnTo>
                  <a:lnTo>
                    <a:pt x="973304" y="131392"/>
                  </a:lnTo>
                  <a:lnTo>
                    <a:pt x="973304" y="134054"/>
                  </a:lnTo>
                  <a:lnTo>
                    <a:pt x="973304" y="136780"/>
                  </a:lnTo>
                  <a:lnTo>
                    <a:pt x="970578" y="139442"/>
                  </a:lnTo>
                  <a:lnTo>
                    <a:pt x="967916" y="139442"/>
                  </a:lnTo>
                  <a:lnTo>
                    <a:pt x="967916" y="136780"/>
                  </a:lnTo>
                  <a:lnTo>
                    <a:pt x="967916" y="134054"/>
                  </a:lnTo>
                  <a:lnTo>
                    <a:pt x="965254" y="131392"/>
                  </a:lnTo>
                  <a:lnTo>
                    <a:pt x="962592" y="131392"/>
                  </a:lnTo>
                  <a:lnTo>
                    <a:pt x="959866" y="134054"/>
                  </a:lnTo>
                  <a:lnTo>
                    <a:pt x="954543" y="136780"/>
                  </a:lnTo>
                  <a:lnTo>
                    <a:pt x="949155" y="142104"/>
                  </a:lnTo>
                  <a:lnTo>
                    <a:pt x="946493" y="144829"/>
                  </a:lnTo>
                  <a:lnTo>
                    <a:pt x="943767" y="142104"/>
                  </a:lnTo>
                  <a:lnTo>
                    <a:pt x="943767" y="139442"/>
                  </a:lnTo>
                  <a:lnTo>
                    <a:pt x="943767" y="136780"/>
                  </a:lnTo>
                  <a:lnTo>
                    <a:pt x="941105" y="134054"/>
                  </a:lnTo>
                  <a:lnTo>
                    <a:pt x="938443" y="134054"/>
                  </a:lnTo>
                  <a:lnTo>
                    <a:pt x="935781" y="136780"/>
                  </a:lnTo>
                  <a:lnTo>
                    <a:pt x="938443" y="139442"/>
                  </a:lnTo>
                  <a:lnTo>
                    <a:pt x="938443" y="142104"/>
                  </a:lnTo>
                  <a:lnTo>
                    <a:pt x="935781" y="144829"/>
                  </a:lnTo>
                  <a:lnTo>
                    <a:pt x="933056" y="144829"/>
                  </a:lnTo>
                  <a:lnTo>
                    <a:pt x="930394" y="144829"/>
                  </a:lnTo>
                  <a:lnTo>
                    <a:pt x="927731" y="144829"/>
                  </a:lnTo>
                  <a:lnTo>
                    <a:pt x="925006" y="147491"/>
                  </a:lnTo>
                  <a:lnTo>
                    <a:pt x="922344" y="147491"/>
                  </a:lnTo>
                  <a:lnTo>
                    <a:pt x="916957" y="147491"/>
                  </a:lnTo>
                  <a:lnTo>
                    <a:pt x="914294" y="150153"/>
                  </a:lnTo>
                  <a:lnTo>
                    <a:pt x="911632" y="150153"/>
                  </a:lnTo>
                  <a:lnTo>
                    <a:pt x="908970" y="152815"/>
                  </a:lnTo>
                  <a:lnTo>
                    <a:pt x="906245" y="152815"/>
                  </a:lnTo>
                  <a:lnTo>
                    <a:pt x="906245" y="155541"/>
                  </a:lnTo>
                  <a:lnTo>
                    <a:pt x="906245" y="158203"/>
                  </a:lnTo>
                  <a:lnTo>
                    <a:pt x="903583" y="160865"/>
                  </a:lnTo>
                  <a:lnTo>
                    <a:pt x="900921" y="160865"/>
                  </a:lnTo>
                  <a:lnTo>
                    <a:pt x="900921" y="158203"/>
                  </a:lnTo>
                  <a:lnTo>
                    <a:pt x="898195" y="152815"/>
                  </a:lnTo>
                  <a:lnTo>
                    <a:pt x="895533" y="155541"/>
                  </a:lnTo>
                  <a:lnTo>
                    <a:pt x="895533" y="158203"/>
                  </a:lnTo>
                  <a:lnTo>
                    <a:pt x="892871" y="160865"/>
                  </a:lnTo>
                  <a:lnTo>
                    <a:pt x="892871" y="163591"/>
                  </a:lnTo>
                  <a:lnTo>
                    <a:pt x="887484" y="163591"/>
                  </a:lnTo>
                  <a:lnTo>
                    <a:pt x="884822" y="163591"/>
                  </a:lnTo>
                  <a:lnTo>
                    <a:pt x="882096" y="163591"/>
                  </a:lnTo>
                  <a:lnTo>
                    <a:pt x="882096" y="166253"/>
                  </a:lnTo>
                  <a:lnTo>
                    <a:pt x="876772" y="166253"/>
                  </a:lnTo>
                  <a:lnTo>
                    <a:pt x="874110" y="168915"/>
                  </a:lnTo>
                  <a:lnTo>
                    <a:pt x="871385" y="168915"/>
                  </a:lnTo>
                  <a:lnTo>
                    <a:pt x="868722" y="168915"/>
                  </a:lnTo>
                  <a:lnTo>
                    <a:pt x="866060" y="168915"/>
                  </a:lnTo>
                  <a:lnTo>
                    <a:pt x="860673" y="168915"/>
                  </a:lnTo>
                  <a:lnTo>
                    <a:pt x="858011" y="168915"/>
                  </a:lnTo>
                  <a:lnTo>
                    <a:pt x="855285" y="168915"/>
                  </a:lnTo>
                  <a:lnTo>
                    <a:pt x="852623" y="166253"/>
                  </a:lnTo>
                  <a:lnTo>
                    <a:pt x="849961" y="166253"/>
                  </a:lnTo>
                  <a:lnTo>
                    <a:pt x="844573" y="166253"/>
                  </a:lnTo>
                  <a:lnTo>
                    <a:pt x="841912" y="168915"/>
                  </a:lnTo>
                  <a:lnTo>
                    <a:pt x="839250" y="168915"/>
                  </a:lnTo>
                  <a:lnTo>
                    <a:pt x="831200" y="168915"/>
                  </a:lnTo>
                  <a:lnTo>
                    <a:pt x="828474" y="168915"/>
                  </a:lnTo>
                  <a:lnTo>
                    <a:pt x="828474" y="171640"/>
                  </a:lnTo>
                  <a:lnTo>
                    <a:pt x="828474" y="174302"/>
                  </a:lnTo>
                  <a:lnTo>
                    <a:pt x="825812" y="176964"/>
                  </a:lnTo>
                  <a:lnTo>
                    <a:pt x="823150" y="179690"/>
                  </a:lnTo>
                  <a:lnTo>
                    <a:pt x="820488" y="179690"/>
                  </a:lnTo>
                  <a:lnTo>
                    <a:pt x="820488" y="176964"/>
                  </a:lnTo>
                  <a:lnTo>
                    <a:pt x="820488" y="174302"/>
                  </a:lnTo>
                  <a:lnTo>
                    <a:pt x="817763" y="171640"/>
                  </a:lnTo>
                  <a:lnTo>
                    <a:pt x="815101" y="171640"/>
                  </a:lnTo>
                  <a:lnTo>
                    <a:pt x="812438" y="174302"/>
                  </a:lnTo>
                  <a:lnTo>
                    <a:pt x="812438" y="176964"/>
                  </a:lnTo>
                  <a:lnTo>
                    <a:pt x="812438" y="182352"/>
                  </a:lnTo>
                  <a:lnTo>
                    <a:pt x="809713" y="185014"/>
                  </a:lnTo>
                  <a:lnTo>
                    <a:pt x="807051" y="185014"/>
                  </a:lnTo>
                  <a:lnTo>
                    <a:pt x="804389" y="190401"/>
                  </a:lnTo>
                  <a:lnTo>
                    <a:pt x="804389" y="193064"/>
                  </a:lnTo>
                  <a:lnTo>
                    <a:pt x="804389" y="195726"/>
                  </a:lnTo>
                  <a:lnTo>
                    <a:pt x="801664" y="195726"/>
                  </a:lnTo>
                  <a:lnTo>
                    <a:pt x="801664" y="198451"/>
                  </a:lnTo>
                  <a:lnTo>
                    <a:pt x="799001" y="201113"/>
                  </a:lnTo>
                  <a:lnTo>
                    <a:pt x="796339" y="198451"/>
                  </a:lnTo>
                  <a:lnTo>
                    <a:pt x="793614" y="198451"/>
                  </a:lnTo>
                  <a:lnTo>
                    <a:pt x="793614" y="201113"/>
                  </a:lnTo>
                  <a:lnTo>
                    <a:pt x="793614" y="203775"/>
                  </a:lnTo>
                  <a:lnTo>
                    <a:pt x="790952" y="206501"/>
                  </a:lnTo>
                  <a:lnTo>
                    <a:pt x="788290" y="206501"/>
                  </a:lnTo>
                  <a:lnTo>
                    <a:pt x="785628" y="206501"/>
                  </a:lnTo>
                  <a:lnTo>
                    <a:pt x="782902" y="206501"/>
                  </a:lnTo>
                  <a:lnTo>
                    <a:pt x="782902" y="209163"/>
                  </a:lnTo>
                  <a:lnTo>
                    <a:pt x="782902" y="211825"/>
                  </a:lnTo>
                  <a:lnTo>
                    <a:pt x="780240" y="214487"/>
                  </a:lnTo>
                  <a:lnTo>
                    <a:pt x="780240" y="217212"/>
                  </a:lnTo>
                  <a:lnTo>
                    <a:pt x="777578" y="217212"/>
                  </a:lnTo>
                  <a:lnTo>
                    <a:pt x="777578" y="219874"/>
                  </a:lnTo>
                  <a:lnTo>
                    <a:pt x="774853" y="222536"/>
                  </a:lnTo>
                  <a:lnTo>
                    <a:pt x="777578" y="225262"/>
                  </a:lnTo>
                  <a:lnTo>
                    <a:pt x="777578" y="227924"/>
                  </a:lnTo>
                  <a:lnTo>
                    <a:pt x="780240" y="230586"/>
                  </a:lnTo>
                  <a:lnTo>
                    <a:pt x="782902" y="230586"/>
                  </a:lnTo>
                  <a:lnTo>
                    <a:pt x="785628" y="233311"/>
                  </a:lnTo>
                  <a:lnTo>
                    <a:pt x="788290" y="235973"/>
                  </a:lnTo>
                  <a:lnTo>
                    <a:pt x="788290" y="238636"/>
                  </a:lnTo>
                  <a:lnTo>
                    <a:pt x="788290" y="241298"/>
                  </a:lnTo>
                  <a:lnTo>
                    <a:pt x="788290" y="244023"/>
                  </a:lnTo>
                  <a:lnTo>
                    <a:pt x="788290" y="246685"/>
                  </a:lnTo>
                  <a:lnTo>
                    <a:pt x="790952" y="249347"/>
                  </a:lnTo>
                  <a:lnTo>
                    <a:pt x="788290" y="252073"/>
                  </a:lnTo>
                  <a:lnTo>
                    <a:pt x="788290" y="257397"/>
                  </a:lnTo>
                  <a:lnTo>
                    <a:pt x="788290" y="260122"/>
                  </a:lnTo>
                  <a:lnTo>
                    <a:pt x="788290" y="262785"/>
                  </a:lnTo>
                  <a:lnTo>
                    <a:pt x="788290" y="265446"/>
                  </a:lnTo>
                  <a:lnTo>
                    <a:pt x="788290" y="268172"/>
                  </a:lnTo>
                  <a:lnTo>
                    <a:pt x="790952" y="270834"/>
                  </a:lnTo>
                  <a:lnTo>
                    <a:pt x="790952" y="273496"/>
                  </a:lnTo>
                  <a:lnTo>
                    <a:pt x="790952" y="276158"/>
                  </a:lnTo>
                  <a:lnTo>
                    <a:pt x="793614" y="276158"/>
                  </a:lnTo>
                  <a:lnTo>
                    <a:pt x="796339" y="278884"/>
                  </a:lnTo>
                  <a:lnTo>
                    <a:pt x="799001" y="278884"/>
                  </a:lnTo>
                  <a:lnTo>
                    <a:pt x="801664" y="281546"/>
                  </a:lnTo>
                  <a:lnTo>
                    <a:pt x="801664" y="284208"/>
                  </a:lnTo>
                  <a:lnTo>
                    <a:pt x="801664" y="289595"/>
                  </a:lnTo>
                  <a:lnTo>
                    <a:pt x="801664" y="292257"/>
                  </a:lnTo>
                  <a:lnTo>
                    <a:pt x="804389" y="294983"/>
                  </a:lnTo>
                  <a:lnTo>
                    <a:pt x="807051" y="294983"/>
                  </a:lnTo>
                  <a:lnTo>
                    <a:pt x="804389" y="294983"/>
                  </a:lnTo>
                  <a:lnTo>
                    <a:pt x="804389" y="300307"/>
                  </a:lnTo>
                  <a:lnTo>
                    <a:pt x="807051" y="300307"/>
                  </a:lnTo>
                  <a:lnTo>
                    <a:pt x="812438" y="302969"/>
                  </a:lnTo>
                  <a:lnTo>
                    <a:pt x="812438" y="305694"/>
                  </a:lnTo>
                  <a:lnTo>
                    <a:pt x="815101" y="311019"/>
                  </a:lnTo>
                  <a:lnTo>
                    <a:pt x="823150" y="319068"/>
                  </a:lnTo>
                  <a:lnTo>
                    <a:pt x="825812" y="321794"/>
                  </a:lnTo>
                  <a:lnTo>
                    <a:pt x="828474" y="324456"/>
                  </a:lnTo>
                  <a:lnTo>
                    <a:pt x="831200" y="329843"/>
                  </a:lnTo>
                  <a:lnTo>
                    <a:pt x="833862" y="332505"/>
                  </a:lnTo>
                  <a:lnTo>
                    <a:pt x="836524" y="332505"/>
                  </a:lnTo>
                  <a:lnTo>
                    <a:pt x="839250" y="337829"/>
                  </a:lnTo>
                  <a:lnTo>
                    <a:pt x="839250" y="343217"/>
                  </a:lnTo>
                  <a:lnTo>
                    <a:pt x="839250" y="345879"/>
                  </a:lnTo>
                  <a:lnTo>
                    <a:pt x="839250" y="348604"/>
                  </a:lnTo>
                  <a:lnTo>
                    <a:pt x="841912" y="351266"/>
                  </a:lnTo>
                  <a:lnTo>
                    <a:pt x="844573" y="353929"/>
                  </a:lnTo>
                  <a:lnTo>
                    <a:pt x="844573" y="356654"/>
                  </a:lnTo>
                  <a:lnTo>
                    <a:pt x="847299" y="359316"/>
                  </a:lnTo>
                  <a:lnTo>
                    <a:pt x="849961" y="361978"/>
                  </a:lnTo>
                  <a:lnTo>
                    <a:pt x="849961" y="364640"/>
                  </a:lnTo>
                  <a:lnTo>
                    <a:pt x="852623" y="367366"/>
                  </a:lnTo>
                  <a:lnTo>
                    <a:pt x="852623" y="370028"/>
                  </a:lnTo>
                  <a:lnTo>
                    <a:pt x="914294" y="370028"/>
                  </a:lnTo>
                  <a:lnTo>
                    <a:pt x="965254" y="370028"/>
                  </a:lnTo>
                  <a:lnTo>
                    <a:pt x="997389" y="367366"/>
                  </a:lnTo>
                  <a:lnTo>
                    <a:pt x="949155" y="415600"/>
                  </a:lnTo>
                  <a:lnTo>
                    <a:pt x="922344" y="439749"/>
                  </a:lnTo>
                  <a:lnTo>
                    <a:pt x="919682" y="442411"/>
                  </a:lnTo>
                  <a:lnTo>
                    <a:pt x="916957" y="445136"/>
                  </a:lnTo>
                  <a:lnTo>
                    <a:pt x="914294" y="450460"/>
                  </a:lnTo>
                  <a:lnTo>
                    <a:pt x="911632" y="458510"/>
                  </a:lnTo>
                  <a:lnTo>
                    <a:pt x="906245" y="466559"/>
                  </a:lnTo>
                  <a:lnTo>
                    <a:pt x="900921" y="487983"/>
                  </a:lnTo>
                  <a:lnTo>
                    <a:pt x="895533" y="496032"/>
                  </a:lnTo>
                  <a:lnTo>
                    <a:pt x="890146" y="506808"/>
                  </a:lnTo>
                  <a:lnTo>
                    <a:pt x="887484" y="512132"/>
                  </a:lnTo>
                  <a:lnTo>
                    <a:pt x="884822" y="514794"/>
                  </a:lnTo>
                  <a:lnTo>
                    <a:pt x="879434" y="520181"/>
                  </a:lnTo>
                  <a:lnTo>
                    <a:pt x="876772" y="520181"/>
                  </a:lnTo>
                  <a:lnTo>
                    <a:pt x="874110" y="522843"/>
                  </a:lnTo>
                  <a:lnTo>
                    <a:pt x="871385" y="525569"/>
                  </a:lnTo>
                  <a:lnTo>
                    <a:pt x="868722" y="528231"/>
                  </a:lnTo>
                  <a:lnTo>
                    <a:pt x="866060" y="533618"/>
                  </a:lnTo>
                  <a:lnTo>
                    <a:pt x="860673" y="544330"/>
                  </a:lnTo>
                  <a:lnTo>
                    <a:pt x="823150" y="606001"/>
                  </a:lnTo>
                  <a:lnTo>
                    <a:pt x="825812" y="632812"/>
                  </a:lnTo>
                  <a:lnTo>
                    <a:pt x="764141" y="702533"/>
                  </a:lnTo>
                  <a:lnTo>
                    <a:pt x="764141" y="70253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2" name="Freeform: Shape 261">
              <a:extLst>
                <a:ext uri="{FF2B5EF4-FFF2-40B4-BE49-F238E27FC236}">
                  <a16:creationId xmlns:a16="http://schemas.microsoft.com/office/drawing/2014/main" id="{53D6805F-E28D-6930-7FD0-7F24DD3491AE}"/>
                </a:ext>
              </a:extLst>
            </p:cNvPr>
            <p:cNvSpPr/>
            <p:nvPr/>
          </p:nvSpPr>
          <p:spPr>
            <a:xfrm>
              <a:off x="5170423" y="3009914"/>
              <a:ext cx="329779" cy="509469"/>
            </a:xfrm>
            <a:custGeom>
              <a:avLst/>
              <a:gdLst>
                <a:gd name="connsiteX0" fmla="*/ 243960 w 329779"/>
                <a:gd name="connsiteY0" fmla="*/ 506808 h 509469"/>
                <a:gd name="connsiteX1" fmla="*/ 241298 w 329779"/>
                <a:gd name="connsiteY1" fmla="*/ 506808 h 509469"/>
                <a:gd name="connsiteX2" fmla="*/ 238636 w 329779"/>
                <a:gd name="connsiteY2" fmla="*/ 506808 h 509469"/>
                <a:gd name="connsiteX3" fmla="*/ 235910 w 329779"/>
                <a:gd name="connsiteY3" fmla="*/ 506808 h 509469"/>
                <a:gd name="connsiteX4" fmla="*/ 233248 w 329779"/>
                <a:gd name="connsiteY4" fmla="*/ 506808 h 509469"/>
                <a:gd name="connsiteX5" fmla="*/ 227861 w 329779"/>
                <a:gd name="connsiteY5" fmla="*/ 509470 h 509469"/>
                <a:gd name="connsiteX6" fmla="*/ 225199 w 329779"/>
                <a:gd name="connsiteY6" fmla="*/ 509470 h 509469"/>
                <a:gd name="connsiteX7" fmla="*/ 219811 w 329779"/>
                <a:gd name="connsiteY7" fmla="*/ 509470 h 509469"/>
                <a:gd name="connsiteX8" fmla="*/ 214487 w 329779"/>
                <a:gd name="connsiteY8" fmla="*/ 509470 h 509469"/>
                <a:gd name="connsiteX9" fmla="*/ 206437 w 329779"/>
                <a:gd name="connsiteY9" fmla="*/ 509470 h 509469"/>
                <a:gd name="connsiteX10" fmla="*/ 203775 w 329779"/>
                <a:gd name="connsiteY10" fmla="*/ 509470 h 509469"/>
                <a:gd name="connsiteX11" fmla="*/ 198388 w 329779"/>
                <a:gd name="connsiteY11" fmla="*/ 509470 h 509469"/>
                <a:gd name="connsiteX12" fmla="*/ 195726 w 329779"/>
                <a:gd name="connsiteY12" fmla="*/ 509470 h 509469"/>
                <a:gd name="connsiteX13" fmla="*/ 190338 w 329779"/>
                <a:gd name="connsiteY13" fmla="*/ 509470 h 509469"/>
                <a:gd name="connsiteX14" fmla="*/ 185014 w 329779"/>
                <a:gd name="connsiteY14" fmla="*/ 509470 h 509469"/>
                <a:gd name="connsiteX15" fmla="*/ 185014 w 329779"/>
                <a:gd name="connsiteY15" fmla="*/ 506808 h 509469"/>
                <a:gd name="connsiteX16" fmla="*/ 185014 w 329779"/>
                <a:gd name="connsiteY16" fmla="*/ 504082 h 509469"/>
                <a:gd name="connsiteX17" fmla="*/ 185014 w 329779"/>
                <a:gd name="connsiteY17" fmla="*/ 501420 h 509469"/>
                <a:gd name="connsiteX18" fmla="*/ 185014 w 329779"/>
                <a:gd name="connsiteY18" fmla="*/ 498758 h 509469"/>
                <a:gd name="connsiteX19" fmla="*/ 182288 w 329779"/>
                <a:gd name="connsiteY19" fmla="*/ 496032 h 509469"/>
                <a:gd name="connsiteX20" fmla="*/ 182288 w 329779"/>
                <a:gd name="connsiteY20" fmla="*/ 493370 h 509469"/>
                <a:gd name="connsiteX21" fmla="*/ 179627 w 329779"/>
                <a:gd name="connsiteY21" fmla="*/ 493370 h 509469"/>
                <a:gd name="connsiteX22" fmla="*/ 176965 w 329779"/>
                <a:gd name="connsiteY22" fmla="*/ 493370 h 509469"/>
                <a:gd name="connsiteX23" fmla="*/ 174239 w 329779"/>
                <a:gd name="connsiteY23" fmla="*/ 490708 h 509469"/>
                <a:gd name="connsiteX24" fmla="*/ 171577 w 329779"/>
                <a:gd name="connsiteY24" fmla="*/ 488046 h 509469"/>
                <a:gd name="connsiteX25" fmla="*/ 171577 w 329779"/>
                <a:gd name="connsiteY25" fmla="*/ 485321 h 509469"/>
                <a:gd name="connsiteX26" fmla="*/ 174239 w 329779"/>
                <a:gd name="connsiteY26" fmla="*/ 485321 h 509469"/>
                <a:gd name="connsiteX27" fmla="*/ 174239 w 329779"/>
                <a:gd name="connsiteY27" fmla="*/ 482659 h 509469"/>
                <a:gd name="connsiteX28" fmla="*/ 171577 w 329779"/>
                <a:gd name="connsiteY28" fmla="*/ 482659 h 509469"/>
                <a:gd name="connsiteX29" fmla="*/ 171577 w 329779"/>
                <a:gd name="connsiteY29" fmla="*/ 479997 h 509469"/>
                <a:gd name="connsiteX30" fmla="*/ 168915 w 329779"/>
                <a:gd name="connsiteY30" fmla="*/ 479997 h 509469"/>
                <a:gd name="connsiteX31" fmla="*/ 168915 w 329779"/>
                <a:gd name="connsiteY31" fmla="*/ 477271 h 509469"/>
                <a:gd name="connsiteX32" fmla="*/ 166189 w 329779"/>
                <a:gd name="connsiteY32" fmla="*/ 477271 h 509469"/>
                <a:gd name="connsiteX33" fmla="*/ 163527 w 329779"/>
                <a:gd name="connsiteY33" fmla="*/ 474609 h 509469"/>
                <a:gd name="connsiteX34" fmla="*/ 163527 w 329779"/>
                <a:gd name="connsiteY34" fmla="*/ 471947 h 509469"/>
                <a:gd name="connsiteX35" fmla="*/ 160865 w 329779"/>
                <a:gd name="connsiteY35" fmla="*/ 471947 h 509469"/>
                <a:gd name="connsiteX36" fmla="*/ 158140 w 329779"/>
                <a:gd name="connsiteY36" fmla="*/ 471947 h 509469"/>
                <a:gd name="connsiteX37" fmla="*/ 155478 w 329779"/>
                <a:gd name="connsiteY37" fmla="*/ 471947 h 509469"/>
                <a:gd name="connsiteX38" fmla="*/ 152816 w 329779"/>
                <a:gd name="connsiteY38" fmla="*/ 471947 h 509469"/>
                <a:gd name="connsiteX39" fmla="*/ 152816 w 329779"/>
                <a:gd name="connsiteY39" fmla="*/ 469221 h 509469"/>
                <a:gd name="connsiteX40" fmla="*/ 152816 w 329779"/>
                <a:gd name="connsiteY40" fmla="*/ 466559 h 509469"/>
                <a:gd name="connsiteX41" fmla="*/ 150153 w 329779"/>
                <a:gd name="connsiteY41" fmla="*/ 463897 h 509469"/>
                <a:gd name="connsiteX42" fmla="*/ 147428 w 329779"/>
                <a:gd name="connsiteY42" fmla="*/ 461235 h 509469"/>
                <a:gd name="connsiteX43" fmla="*/ 144766 w 329779"/>
                <a:gd name="connsiteY43" fmla="*/ 461235 h 509469"/>
                <a:gd name="connsiteX44" fmla="*/ 144766 w 329779"/>
                <a:gd name="connsiteY44" fmla="*/ 458510 h 509469"/>
                <a:gd name="connsiteX45" fmla="*/ 144766 w 329779"/>
                <a:gd name="connsiteY45" fmla="*/ 455848 h 509469"/>
                <a:gd name="connsiteX46" fmla="*/ 142104 w 329779"/>
                <a:gd name="connsiteY46" fmla="*/ 453186 h 509469"/>
                <a:gd name="connsiteX47" fmla="*/ 139379 w 329779"/>
                <a:gd name="connsiteY47" fmla="*/ 453186 h 509469"/>
                <a:gd name="connsiteX48" fmla="*/ 139379 w 329779"/>
                <a:gd name="connsiteY48" fmla="*/ 450460 h 509469"/>
                <a:gd name="connsiteX49" fmla="*/ 139379 w 329779"/>
                <a:gd name="connsiteY49" fmla="*/ 447798 h 509469"/>
                <a:gd name="connsiteX50" fmla="*/ 139379 w 329779"/>
                <a:gd name="connsiteY50" fmla="*/ 445136 h 509469"/>
                <a:gd name="connsiteX51" fmla="*/ 142104 w 329779"/>
                <a:gd name="connsiteY51" fmla="*/ 442411 h 509469"/>
                <a:gd name="connsiteX52" fmla="*/ 142104 w 329779"/>
                <a:gd name="connsiteY52" fmla="*/ 439749 h 509469"/>
                <a:gd name="connsiteX53" fmla="*/ 142104 w 329779"/>
                <a:gd name="connsiteY53" fmla="*/ 434361 h 509469"/>
                <a:gd name="connsiteX54" fmla="*/ 144766 w 329779"/>
                <a:gd name="connsiteY54" fmla="*/ 431699 h 509469"/>
                <a:gd name="connsiteX55" fmla="*/ 144766 w 329779"/>
                <a:gd name="connsiteY55" fmla="*/ 429037 h 509469"/>
                <a:gd name="connsiteX56" fmla="*/ 144766 w 329779"/>
                <a:gd name="connsiteY56" fmla="*/ 426375 h 509469"/>
                <a:gd name="connsiteX57" fmla="*/ 144766 w 329779"/>
                <a:gd name="connsiteY57" fmla="*/ 420987 h 509469"/>
                <a:gd name="connsiteX58" fmla="*/ 144766 w 329779"/>
                <a:gd name="connsiteY58" fmla="*/ 418325 h 509469"/>
                <a:gd name="connsiteX59" fmla="*/ 142104 w 329779"/>
                <a:gd name="connsiteY59" fmla="*/ 415600 h 509469"/>
                <a:gd name="connsiteX60" fmla="*/ 139379 w 329779"/>
                <a:gd name="connsiteY60" fmla="*/ 415600 h 509469"/>
                <a:gd name="connsiteX61" fmla="*/ 136716 w 329779"/>
                <a:gd name="connsiteY61" fmla="*/ 415600 h 509469"/>
                <a:gd name="connsiteX62" fmla="*/ 134054 w 329779"/>
                <a:gd name="connsiteY62" fmla="*/ 415600 h 509469"/>
                <a:gd name="connsiteX63" fmla="*/ 131329 w 329779"/>
                <a:gd name="connsiteY63" fmla="*/ 415600 h 509469"/>
                <a:gd name="connsiteX64" fmla="*/ 128667 w 329779"/>
                <a:gd name="connsiteY64" fmla="*/ 412938 h 509469"/>
                <a:gd name="connsiteX65" fmla="*/ 126005 w 329779"/>
                <a:gd name="connsiteY65" fmla="*/ 412938 h 509469"/>
                <a:gd name="connsiteX66" fmla="*/ 117955 w 329779"/>
                <a:gd name="connsiteY66" fmla="*/ 412938 h 509469"/>
                <a:gd name="connsiteX67" fmla="*/ 112568 w 329779"/>
                <a:gd name="connsiteY67" fmla="*/ 412938 h 509469"/>
                <a:gd name="connsiteX68" fmla="*/ 109906 w 329779"/>
                <a:gd name="connsiteY68" fmla="*/ 412938 h 509469"/>
                <a:gd name="connsiteX69" fmla="*/ 107244 w 329779"/>
                <a:gd name="connsiteY69" fmla="*/ 410276 h 509469"/>
                <a:gd name="connsiteX70" fmla="*/ 104518 w 329779"/>
                <a:gd name="connsiteY70" fmla="*/ 410276 h 509469"/>
                <a:gd name="connsiteX71" fmla="*/ 101856 w 329779"/>
                <a:gd name="connsiteY71" fmla="*/ 407550 h 509469"/>
                <a:gd name="connsiteX72" fmla="*/ 99194 w 329779"/>
                <a:gd name="connsiteY72" fmla="*/ 404888 h 509469"/>
                <a:gd name="connsiteX73" fmla="*/ 96532 w 329779"/>
                <a:gd name="connsiteY73" fmla="*/ 404888 h 509469"/>
                <a:gd name="connsiteX74" fmla="*/ 93807 w 329779"/>
                <a:gd name="connsiteY74" fmla="*/ 402226 h 509469"/>
                <a:gd name="connsiteX75" fmla="*/ 91144 w 329779"/>
                <a:gd name="connsiteY75" fmla="*/ 399564 h 509469"/>
                <a:gd name="connsiteX76" fmla="*/ 88482 w 329779"/>
                <a:gd name="connsiteY76" fmla="*/ 396839 h 509469"/>
                <a:gd name="connsiteX77" fmla="*/ 88482 w 329779"/>
                <a:gd name="connsiteY77" fmla="*/ 394177 h 509469"/>
                <a:gd name="connsiteX78" fmla="*/ 85757 w 329779"/>
                <a:gd name="connsiteY78" fmla="*/ 394177 h 509469"/>
                <a:gd name="connsiteX79" fmla="*/ 83095 w 329779"/>
                <a:gd name="connsiteY79" fmla="*/ 391515 h 509469"/>
                <a:gd name="connsiteX80" fmla="*/ 80433 w 329779"/>
                <a:gd name="connsiteY80" fmla="*/ 388789 h 509469"/>
                <a:gd name="connsiteX81" fmla="*/ 77707 w 329779"/>
                <a:gd name="connsiteY81" fmla="*/ 388789 h 509469"/>
                <a:gd name="connsiteX82" fmla="*/ 75045 w 329779"/>
                <a:gd name="connsiteY82" fmla="*/ 386127 h 509469"/>
                <a:gd name="connsiteX83" fmla="*/ 69721 w 329779"/>
                <a:gd name="connsiteY83" fmla="*/ 386127 h 509469"/>
                <a:gd name="connsiteX84" fmla="*/ 66995 w 329779"/>
                <a:gd name="connsiteY84" fmla="*/ 386127 h 509469"/>
                <a:gd name="connsiteX85" fmla="*/ 61672 w 329779"/>
                <a:gd name="connsiteY85" fmla="*/ 386127 h 509469"/>
                <a:gd name="connsiteX86" fmla="*/ 58946 w 329779"/>
                <a:gd name="connsiteY86" fmla="*/ 386127 h 509469"/>
                <a:gd name="connsiteX87" fmla="*/ 56284 w 329779"/>
                <a:gd name="connsiteY87" fmla="*/ 386127 h 509469"/>
                <a:gd name="connsiteX88" fmla="*/ 53622 w 329779"/>
                <a:gd name="connsiteY88" fmla="*/ 386127 h 509469"/>
                <a:gd name="connsiteX89" fmla="*/ 50896 w 329779"/>
                <a:gd name="connsiteY89" fmla="*/ 386127 h 509469"/>
                <a:gd name="connsiteX90" fmla="*/ 48234 w 329779"/>
                <a:gd name="connsiteY90" fmla="*/ 383465 h 509469"/>
                <a:gd name="connsiteX91" fmla="*/ 48234 w 329779"/>
                <a:gd name="connsiteY91" fmla="*/ 380739 h 509469"/>
                <a:gd name="connsiteX92" fmla="*/ 48234 w 329779"/>
                <a:gd name="connsiteY92" fmla="*/ 378078 h 509469"/>
                <a:gd name="connsiteX93" fmla="*/ 48234 w 329779"/>
                <a:gd name="connsiteY93" fmla="*/ 375415 h 509469"/>
                <a:gd name="connsiteX94" fmla="*/ 45572 w 329779"/>
                <a:gd name="connsiteY94" fmla="*/ 375415 h 509469"/>
                <a:gd name="connsiteX95" fmla="*/ 45572 w 329779"/>
                <a:gd name="connsiteY95" fmla="*/ 372690 h 509469"/>
                <a:gd name="connsiteX96" fmla="*/ 45572 w 329779"/>
                <a:gd name="connsiteY96" fmla="*/ 370028 h 509469"/>
                <a:gd name="connsiteX97" fmla="*/ 45572 w 329779"/>
                <a:gd name="connsiteY97" fmla="*/ 364703 h 509469"/>
                <a:gd name="connsiteX98" fmla="*/ 42847 w 329779"/>
                <a:gd name="connsiteY98" fmla="*/ 361978 h 509469"/>
                <a:gd name="connsiteX99" fmla="*/ 42847 w 329779"/>
                <a:gd name="connsiteY99" fmla="*/ 359316 h 509469"/>
                <a:gd name="connsiteX100" fmla="*/ 42847 w 329779"/>
                <a:gd name="connsiteY100" fmla="*/ 353928 h 509469"/>
                <a:gd name="connsiteX101" fmla="*/ 40185 w 329779"/>
                <a:gd name="connsiteY101" fmla="*/ 351266 h 509469"/>
                <a:gd name="connsiteX102" fmla="*/ 40185 w 329779"/>
                <a:gd name="connsiteY102" fmla="*/ 345879 h 509469"/>
                <a:gd name="connsiteX103" fmla="*/ 37523 w 329779"/>
                <a:gd name="connsiteY103" fmla="*/ 343217 h 509469"/>
                <a:gd name="connsiteX104" fmla="*/ 34860 w 329779"/>
                <a:gd name="connsiteY104" fmla="*/ 335167 h 509469"/>
                <a:gd name="connsiteX105" fmla="*/ 32135 w 329779"/>
                <a:gd name="connsiteY105" fmla="*/ 329843 h 509469"/>
                <a:gd name="connsiteX106" fmla="*/ 29473 w 329779"/>
                <a:gd name="connsiteY106" fmla="*/ 321794 h 509469"/>
                <a:gd name="connsiteX107" fmla="*/ 26811 w 329779"/>
                <a:gd name="connsiteY107" fmla="*/ 319068 h 509469"/>
                <a:gd name="connsiteX108" fmla="*/ 26811 w 329779"/>
                <a:gd name="connsiteY108" fmla="*/ 313744 h 509469"/>
                <a:gd name="connsiteX109" fmla="*/ 24086 w 329779"/>
                <a:gd name="connsiteY109" fmla="*/ 311082 h 509469"/>
                <a:gd name="connsiteX110" fmla="*/ 24086 w 329779"/>
                <a:gd name="connsiteY110" fmla="*/ 308357 h 509469"/>
                <a:gd name="connsiteX111" fmla="*/ 21423 w 329779"/>
                <a:gd name="connsiteY111" fmla="*/ 303032 h 509469"/>
                <a:gd name="connsiteX112" fmla="*/ 18761 w 329779"/>
                <a:gd name="connsiteY112" fmla="*/ 297645 h 509469"/>
                <a:gd name="connsiteX113" fmla="*/ 16036 w 329779"/>
                <a:gd name="connsiteY113" fmla="*/ 294983 h 509469"/>
                <a:gd name="connsiteX114" fmla="*/ 13374 w 329779"/>
                <a:gd name="connsiteY114" fmla="*/ 292257 h 509469"/>
                <a:gd name="connsiteX115" fmla="*/ 10712 w 329779"/>
                <a:gd name="connsiteY115" fmla="*/ 289595 h 509469"/>
                <a:gd name="connsiteX116" fmla="*/ 10712 w 329779"/>
                <a:gd name="connsiteY116" fmla="*/ 284207 h 509469"/>
                <a:gd name="connsiteX117" fmla="*/ 8050 w 329779"/>
                <a:gd name="connsiteY117" fmla="*/ 281546 h 509469"/>
                <a:gd name="connsiteX118" fmla="*/ 5324 w 329779"/>
                <a:gd name="connsiteY118" fmla="*/ 276222 h 509469"/>
                <a:gd name="connsiteX119" fmla="*/ 2662 w 329779"/>
                <a:gd name="connsiteY119" fmla="*/ 270834 h 509469"/>
                <a:gd name="connsiteX120" fmla="*/ 2662 w 329779"/>
                <a:gd name="connsiteY120" fmla="*/ 268172 h 509469"/>
                <a:gd name="connsiteX121" fmla="*/ 0 w 329779"/>
                <a:gd name="connsiteY121" fmla="*/ 265446 h 509469"/>
                <a:gd name="connsiteX122" fmla="*/ 0 w 329779"/>
                <a:gd name="connsiteY122" fmla="*/ 262785 h 509469"/>
                <a:gd name="connsiteX123" fmla="*/ 0 w 329779"/>
                <a:gd name="connsiteY123" fmla="*/ 260122 h 509469"/>
                <a:gd name="connsiteX124" fmla="*/ 0 w 329779"/>
                <a:gd name="connsiteY124" fmla="*/ 257397 h 509469"/>
                <a:gd name="connsiteX125" fmla="*/ 0 w 329779"/>
                <a:gd name="connsiteY125" fmla="*/ 252073 h 509469"/>
                <a:gd name="connsiteX126" fmla="*/ 2662 w 329779"/>
                <a:gd name="connsiteY126" fmla="*/ 246685 h 509469"/>
                <a:gd name="connsiteX127" fmla="*/ 2662 w 329779"/>
                <a:gd name="connsiteY127" fmla="*/ 241361 h 509469"/>
                <a:gd name="connsiteX128" fmla="*/ 2662 w 329779"/>
                <a:gd name="connsiteY128" fmla="*/ 233311 h 509469"/>
                <a:gd name="connsiteX129" fmla="*/ 5324 w 329779"/>
                <a:gd name="connsiteY129" fmla="*/ 222600 h 509469"/>
                <a:gd name="connsiteX130" fmla="*/ 5324 w 329779"/>
                <a:gd name="connsiteY130" fmla="*/ 219874 h 509469"/>
                <a:gd name="connsiteX131" fmla="*/ 8050 w 329779"/>
                <a:gd name="connsiteY131" fmla="*/ 217212 h 509469"/>
                <a:gd name="connsiteX132" fmla="*/ 8050 w 329779"/>
                <a:gd name="connsiteY132" fmla="*/ 214550 h 509469"/>
                <a:gd name="connsiteX133" fmla="*/ 8050 w 329779"/>
                <a:gd name="connsiteY133" fmla="*/ 211825 h 509469"/>
                <a:gd name="connsiteX134" fmla="*/ 10712 w 329779"/>
                <a:gd name="connsiteY134" fmla="*/ 209163 h 509469"/>
                <a:gd name="connsiteX135" fmla="*/ 10712 w 329779"/>
                <a:gd name="connsiteY135" fmla="*/ 206501 h 509469"/>
                <a:gd name="connsiteX136" fmla="*/ 10712 w 329779"/>
                <a:gd name="connsiteY136" fmla="*/ 201113 h 509469"/>
                <a:gd name="connsiteX137" fmla="*/ 13374 w 329779"/>
                <a:gd name="connsiteY137" fmla="*/ 198451 h 509469"/>
                <a:gd name="connsiteX138" fmla="*/ 16036 w 329779"/>
                <a:gd name="connsiteY138" fmla="*/ 195726 h 509469"/>
                <a:gd name="connsiteX139" fmla="*/ 18761 w 329779"/>
                <a:gd name="connsiteY139" fmla="*/ 195726 h 509469"/>
                <a:gd name="connsiteX140" fmla="*/ 21423 w 329779"/>
                <a:gd name="connsiteY140" fmla="*/ 193063 h 509469"/>
                <a:gd name="connsiteX141" fmla="*/ 24086 w 329779"/>
                <a:gd name="connsiteY141" fmla="*/ 190401 h 509469"/>
                <a:gd name="connsiteX142" fmla="*/ 29473 w 329779"/>
                <a:gd name="connsiteY142" fmla="*/ 182352 h 509469"/>
                <a:gd name="connsiteX143" fmla="*/ 32135 w 329779"/>
                <a:gd name="connsiteY143" fmla="*/ 176964 h 509469"/>
                <a:gd name="connsiteX144" fmla="*/ 34860 w 329779"/>
                <a:gd name="connsiteY144" fmla="*/ 174302 h 509469"/>
                <a:gd name="connsiteX145" fmla="*/ 37523 w 329779"/>
                <a:gd name="connsiteY145" fmla="*/ 171640 h 509469"/>
                <a:gd name="connsiteX146" fmla="*/ 40185 w 329779"/>
                <a:gd name="connsiteY146" fmla="*/ 168915 h 509469"/>
                <a:gd name="connsiteX147" fmla="*/ 42847 w 329779"/>
                <a:gd name="connsiteY147" fmla="*/ 166253 h 509469"/>
                <a:gd name="connsiteX148" fmla="*/ 48234 w 329779"/>
                <a:gd name="connsiteY148" fmla="*/ 163591 h 509469"/>
                <a:gd name="connsiteX149" fmla="*/ 50896 w 329779"/>
                <a:gd name="connsiteY149" fmla="*/ 160928 h 509469"/>
                <a:gd name="connsiteX150" fmla="*/ 53622 w 329779"/>
                <a:gd name="connsiteY150" fmla="*/ 158203 h 509469"/>
                <a:gd name="connsiteX151" fmla="*/ 53622 w 329779"/>
                <a:gd name="connsiteY151" fmla="*/ 155541 h 509469"/>
                <a:gd name="connsiteX152" fmla="*/ 56284 w 329779"/>
                <a:gd name="connsiteY152" fmla="*/ 152879 h 509469"/>
                <a:gd name="connsiteX153" fmla="*/ 58946 w 329779"/>
                <a:gd name="connsiteY153" fmla="*/ 147491 h 509469"/>
                <a:gd name="connsiteX154" fmla="*/ 58946 w 329779"/>
                <a:gd name="connsiteY154" fmla="*/ 144829 h 509469"/>
                <a:gd name="connsiteX155" fmla="*/ 58946 w 329779"/>
                <a:gd name="connsiteY155" fmla="*/ 139442 h 509469"/>
                <a:gd name="connsiteX156" fmla="*/ 61672 w 329779"/>
                <a:gd name="connsiteY156" fmla="*/ 136780 h 509469"/>
                <a:gd name="connsiteX157" fmla="*/ 61672 w 329779"/>
                <a:gd name="connsiteY157" fmla="*/ 134118 h 509469"/>
                <a:gd name="connsiteX158" fmla="*/ 61672 w 329779"/>
                <a:gd name="connsiteY158" fmla="*/ 131392 h 509469"/>
                <a:gd name="connsiteX159" fmla="*/ 64334 w 329779"/>
                <a:gd name="connsiteY159" fmla="*/ 128730 h 509469"/>
                <a:gd name="connsiteX160" fmla="*/ 69721 w 329779"/>
                <a:gd name="connsiteY160" fmla="*/ 120681 h 509469"/>
                <a:gd name="connsiteX161" fmla="*/ 72383 w 329779"/>
                <a:gd name="connsiteY161" fmla="*/ 118018 h 509469"/>
                <a:gd name="connsiteX162" fmla="*/ 77707 w 329779"/>
                <a:gd name="connsiteY162" fmla="*/ 112631 h 509469"/>
                <a:gd name="connsiteX163" fmla="*/ 80433 w 329779"/>
                <a:gd name="connsiteY163" fmla="*/ 109969 h 509469"/>
                <a:gd name="connsiteX164" fmla="*/ 85757 w 329779"/>
                <a:gd name="connsiteY164" fmla="*/ 104581 h 509469"/>
                <a:gd name="connsiteX165" fmla="*/ 88482 w 329779"/>
                <a:gd name="connsiteY165" fmla="*/ 99257 h 509469"/>
                <a:gd name="connsiteX166" fmla="*/ 93807 w 329779"/>
                <a:gd name="connsiteY166" fmla="*/ 93870 h 509469"/>
                <a:gd name="connsiteX167" fmla="*/ 96532 w 329779"/>
                <a:gd name="connsiteY167" fmla="*/ 88482 h 509469"/>
                <a:gd name="connsiteX168" fmla="*/ 99194 w 329779"/>
                <a:gd name="connsiteY168" fmla="*/ 83158 h 509469"/>
                <a:gd name="connsiteX169" fmla="*/ 104518 w 329779"/>
                <a:gd name="connsiteY169" fmla="*/ 80433 h 509469"/>
                <a:gd name="connsiteX170" fmla="*/ 107244 w 329779"/>
                <a:gd name="connsiteY170" fmla="*/ 75108 h 509469"/>
                <a:gd name="connsiteX171" fmla="*/ 109906 w 329779"/>
                <a:gd name="connsiteY171" fmla="*/ 75108 h 509469"/>
                <a:gd name="connsiteX172" fmla="*/ 112568 w 329779"/>
                <a:gd name="connsiteY172" fmla="*/ 72446 h 509469"/>
                <a:gd name="connsiteX173" fmla="*/ 115293 w 329779"/>
                <a:gd name="connsiteY173" fmla="*/ 69721 h 509469"/>
                <a:gd name="connsiteX174" fmla="*/ 117955 w 329779"/>
                <a:gd name="connsiteY174" fmla="*/ 67059 h 509469"/>
                <a:gd name="connsiteX175" fmla="*/ 120617 w 329779"/>
                <a:gd name="connsiteY175" fmla="*/ 64397 h 509469"/>
                <a:gd name="connsiteX176" fmla="*/ 120617 w 329779"/>
                <a:gd name="connsiteY176" fmla="*/ 59009 h 509469"/>
                <a:gd name="connsiteX177" fmla="*/ 123343 w 329779"/>
                <a:gd name="connsiteY177" fmla="*/ 56347 h 509469"/>
                <a:gd name="connsiteX178" fmla="*/ 123343 w 329779"/>
                <a:gd name="connsiteY178" fmla="*/ 50960 h 509469"/>
                <a:gd name="connsiteX179" fmla="*/ 126005 w 329779"/>
                <a:gd name="connsiteY179" fmla="*/ 48298 h 509469"/>
                <a:gd name="connsiteX180" fmla="*/ 128667 w 329779"/>
                <a:gd name="connsiteY180" fmla="*/ 45572 h 509469"/>
                <a:gd name="connsiteX181" fmla="*/ 131329 w 329779"/>
                <a:gd name="connsiteY181" fmla="*/ 42910 h 509469"/>
                <a:gd name="connsiteX182" fmla="*/ 131329 w 329779"/>
                <a:gd name="connsiteY182" fmla="*/ 40248 h 509469"/>
                <a:gd name="connsiteX183" fmla="*/ 128667 w 329779"/>
                <a:gd name="connsiteY183" fmla="*/ 37586 h 509469"/>
                <a:gd name="connsiteX184" fmla="*/ 128667 w 329779"/>
                <a:gd name="connsiteY184" fmla="*/ 34860 h 509469"/>
                <a:gd name="connsiteX185" fmla="*/ 128667 w 329779"/>
                <a:gd name="connsiteY185" fmla="*/ 32198 h 509469"/>
                <a:gd name="connsiteX186" fmla="*/ 131329 w 329779"/>
                <a:gd name="connsiteY186" fmla="*/ 32198 h 509469"/>
                <a:gd name="connsiteX187" fmla="*/ 134054 w 329779"/>
                <a:gd name="connsiteY187" fmla="*/ 29536 h 509469"/>
                <a:gd name="connsiteX188" fmla="*/ 139379 w 329779"/>
                <a:gd name="connsiteY188" fmla="*/ 26811 h 509469"/>
                <a:gd name="connsiteX189" fmla="*/ 142104 w 329779"/>
                <a:gd name="connsiteY189" fmla="*/ 24149 h 509469"/>
                <a:gd name="connsiteX190" fmla="*/ 144766 w 329779"/>
                <a:gd name="connsiteY190" fmla="*/ 24149 h 509469"/>
                <a:gd name="connsiteX191" fmla="*/ 147428 w 329779"/>
                <a:gd name="connsiteY191" fmla="*/ 21487 h 509469"/>
                <a:gd name="connsiteX192" fmla="*/ 150153 w 329779"/>
                <a:gd name="connsiteY192" fmla="*/ 21487 h 509469"/>
                <a:gd name="connsiteX193" fmla="*/ 155478 w 329779"/>
                <a:gd name="connsiteY193" fmla="*/ 18761 h 509469"/>
                <a:gd name="connsiteX194" fmla="*/ 155478 w 329779"/>
                <a:gd name="connsiteY194" fmla="*/ 16099 h 509469"/>
                <a:gd name="connsiteX195" fmla="*/ 158140 w 329779"/>
                <a:gd name="connsiteY195" fmla="*/ 16099 h 509469"/>
                <a:gd name="connsiteX196" fmla="*/ 160865 w 329779"/>
                <a:gd name="connsiteY196" fmla="*/ 13437 h 509469"/>
                <a:gd name="connsiteX197" fmla="*/ 163527 w 329779"/>
                <a:gd name="connsiteY197" fmla="*/ 10775 h 509469"/>
                <a:gd name="connsiteX198" fmla="*/ 166189 w 329779"/>
                <a:gd name="connsiteY198" fmla="*/ 10775 h 509469"/>
                <a:gd name="connsiteX199" fmla="*/ 168915 w 329779"/>
                <a:gd name="connsiteY199" fmla="*/ 10775 h 509469"/>
                <a:gd name="connsiteX200" fmla="*/ 171577 w 329779"/>
                <a:gd name="connsiteY200" fmla="*/ 8050 h 509469"/>
                <a:gd name="connsiteX201" fmla="*/ 174239 w 329779"/>
                <a:gd name="connsiteY201" fmla="*/ 8050 h 509469"/>
                <a:gd name="connsiteX202" fmla="*/ 176965 w 329779"/>
                <a:gd name="connsiteY202" fmla="*/ 8050 h 509469"/>
                <a:gd name="connsiteX203" fmla="*/ 176965 w 329779"/>
                <a:gd name="connsiteY203" fmla="*/ 5388 h 509469"/>
                <a:gd name="connsiteX204" fmla="*/ 176965 w 329779"/>
                <a:gd name="connsiteY204" fmla="*/ 2725 h 509469"/>
                <a:gd name="connsiteX205" fmla="*/ 176965 w 329779"/>
                <a:gd name="connsiteY205" fmla="*/ 0 h 509469"/>
                <a:gd name="connsiteX206" fmla="*/ 182288 w 329779"/>
                <a:gd name="connsiteY206" fmla="*/ 2725 h 509469"/>
                <a:gd name="connsiteX207" fmla="*/ 185014 w 329779"/>
                <a:gd name="connsiteY207" fmla="*/ 5388 h 509469"/>
                <a:gd name="connsiteX208" fmla="*/ 187676 w 329779"/>
                <a:gd name="connsiteY208" fmla="*/ 8050 h 509469"/>
                <a:gd name="connsiteX209" fmla="*/ 190338 w 329779"/>
                <a:gd name="connsiteY209" fmla="*/ 10775 h 509469"/>
                <a:gd name="connsiteX210" fmla="*/ 190338 w 329779"/>
                <a:gd name="connsiteY210" fmla="*/ 13437 h 509469"/>
                <a:gd name="connsiteX211" fmla="*/ 193000 w 329779"/>
                <a:gd name="connsiteY211" fmla="*/ 16099 h 509469"/>
                <a:gd name="connsiteX212" fmla="*/ 193000 w 329779"/>
                <a:gd name="connsiteY212" fmla="*/ 18761 h 509469"/>
                <a:gd name="connsiteX213" fmla="*/ 195726 w 329779"/>
                <a:gd name="connsiteY213" fmla="*/ 21487 h 509469"/>
                <a:gd name="connsiteX214" fmla="*/ 195726 w 329779"/>
                <a:gd name="connsiteY214" fmla="*/ 24149 h 509469"/>
                <a:gd name="connsiteX215" fmla="*/ 195726 w 329779"/>
                <a:gd name="connsiteY215" fmla="*/ 26811 h 509469"/>
                <a:gd name="connsiteX216" fmla="*/ 198388 w 329779"/>
                <a:gd name="connsiteY216" fmla="*/ 29536 h 509469"/>
                <a:gd name="connsiteX217" fmla="*/ 198388 w 329779"/>
                <a:gd name="connsiteY217" fmla="*/ 32198 h 509469"/>
                <a:gd name="connsiteX218" fmla="*/ 195726 w 329779"/>
                <a:gd name="connsiteY218" fmla="*/ 32198 h 509469"/>
                <a:gd name="connsiteX219" fmla="*/ 193000 w 329779"/>
                <a:gd name="connsiteY219" fmla="*/ 32198 h 509469"/>
                <a:gd name="connsiteX220" fmla="*/ 190338 w 329779"/>
                <a:gd name="connsiteY220" fmla="*/ 32198 h 509469"/>
                <a:gd name="connsiteX221" fmla="*/ 187676 w 329779"/>
                <a:gd name="connsiteY221" fmla="*/ 34860 h 509469"/>
                <a:gd name="connsiteX222" fmla="*/ 187676 w 329779"/>
                <a:gd name="connsiteY222" fmla="*/ 37586 h 509469"/>
                <a:gd name="connsiteX223" fmla="*/ 187676 w 329779"/>
                <a:gd name="connsiteY223" fmla="*/ 40248 h 509469"/>
                <a:gd name="connsiteX224" fmla="*/ 187676 w 329779"/>
                <a:gd name="connsiteY224" fmla="*/ 42910 h 509469"/>
                <a:gd name="connsiteX225" fmla="*/ 187676 w 329779"/>
                <a:gd name="connsiteY225" fmla="*/ 53622 h 509469"/>
                <a:gd name="connsiteX226" fmla="*/ 187676 w 329779"/>
                <a:gd name="connsiteY226" fmla="*/ 59009 h 509469"/>
                <a:gd name="connsiteX227" fmla="*/ 187676 w 329779"/>
                <a:gd name="connsiteY227" fmla="*/ 67059 h 509469"/>
                <a:gd name="connsiteX228" fmla="*/ 187676 w 329779"/>
                <a:gd name="connsiteY228" fmla="*/ 77770 h 509469"/>
                <a:gd name="connsiteX229" fmla="*/ 187676 w 329779"/>
                <a:gd name="connsiteY229" fmla="*/ 83158 h 509469"/>
                <a:gd name="connsiteX230" fmla="*/ 187676 w 329779"/>
                <a:gd name="connsiteY230" fmla="*/ 85820 h 509469"/>
                <a:gd name="connsiteX231" fmla="*/ 187676 w 329779"/>
                <a:gd name="connsiteY231" fmla="*/ 91208 h 509469"/>
                <a:gd name="connsiteX232" fmla="*/ 187676 w 329779"/>
                <a:gd name="connsiteY232" fmla="*/ 93870 h 509469"/>
                <a:gd name="connsiteX233" fmla="*/ 187676 w 329779"/>
                <a:gd name="connsiteY233" fmla="*/ 99257 h 509469"/>
                <a:gd name="connsiteX234" fmla="*/ 187676 w 329779"/>
                <a:gd name="connsiteY234" fmla="*/ 104581 h 509469"/>
                <a:gd name="connsiteX235" fmla="*/ 185014 w 329779"/>
                <a:gd name="connsiteY235" fmla="*/ 107243 h 509469"/>
                <a:gd name="connsiteX236" fmla="*/ 185014 w 329779"/>
                <a:gd name="connsiteY236" fmla="*/ 109969 h 509469"/>
                <a:gd name="connsiteX237" fmla="*/ 185014 w 329779"/>
                <a:gd name="connsiteY237" fmla="*/ 112631 h 509469"/>
                <a:gd name="connsiteX238" fmla="*/ 187676 w 329779"/>
                <a:gd name="connsiteY238" fmla="*/ 112631 h 509469"/>
                <a:gd name="connsiteX239" fmla="*/ 190338 w 329779"/>
                <a:gd name="connsiteY239" fmla="*/ 115293 h 509469"/>
                <a:gd name="connsiteX240" fmla="*/ 193000 w 329779"/>
                <a:gd name="connsiteY240" fmla="*/ 115293 h 509469"/>
                <a:gd name="connsiteX241" fmla="*/ 195726 w 329779"/>
                <a:gd name="connsiteY241" fmla="*/ 115293 h 509469"/>
                <a:gd name="connsiteX242" fmla="*/ 198388 w 329779"/>
                <a:gd name="connsiteY242" fmla="*/ 115293 h 509469"/>
                <a:gd name="connsiteX243" fmla="*/ 198388 w 329779"/>
                <a:gd name="connsiteY243" fmla="*/ 118018 h 509469"/>
                <a:gd name="connsiteX244" fmla="*/ 201050 w 329779"/>
                <a:gd name="connsiteY244" fmla="*/ 118018 h 509469"/>
                <a:gd name="connsiteX245" fmla="*/ 203775 w 329779"/>
                <a:gd name="connsiteY245" fmla="*/ 118018 h 509469"/>
                <a:gd name="connsiteX246" fmla="*/ 206437 w 329779"/>
                <a:gd name="connsiteY246" fmla="*/ 115293 h 509469"/>
                <a:gd name="connsiteX247" fmla="*/ 209100 w 329779"/>
                <a:gd name="connsiteY247" fmla="*/ 118018 h 509469"/>
                <a:gd name="connsiteX248" fmla="*/ 211825 w 329779"/>
                <a:gd name="connsiteY248" fmla="*/ 118018 h 509469"/>
                <a:gd name="connsiteX249" fmla="*/ 211825 w 329779"/>
                <a:gd name="connsiteY249" fmla="*/ 120681 h 509469"/>
                <a:gd name="connsiteX250" fmla="*/ 211825 w 329779"/>
                <a:gd name="connsiteY250" fmla="*/ 123343 h 509469"/>
                <a:gd name="connsiteX251" fmla="*/ 211825 w 329779"/>
                <a:gd name="connsiteY251" fmla="*/ 126068 h 509469"/>
                <a:gd name="connsiteX252" fmla="*/ 209100 w 329779"/>
                <a:gd name="connsiteY252" fmla="*/ 131392 h 509469"/>
                <a:gd name="connsiteX253" fmla="*/ 209100 w 329779"/>
                <a:gd name="connsiteY253" fmla="*/ 134118 h 509469"/>
                <a:gd name="connsiteX254" fmla="*/ 209100 w 329779"/>
                <a:gd name="connsiteY254" fmla="*/ 136780 h 509469"/>
                <a:gd name="connsiteX255" fmla="*/ 209100 w 329779"/>
                <a:gd name="connsiteY255" fmla="*/ 139442 h 509469"/>
                <a:gd name="connsiteX256" fmla="*/ 206437 w 329779"/>
                <a:gd name="connsiteY256" fmla="*/ 142104 h 509469"/>
                <a:gd name="connsiteX257" fmla="*/ 206437 w 329779"/>
                <a:gd name="connsiteY257" fmla="*/ 144829 h 509469"/>
                <a:gd name="connsiteX258" fmla="*/ 206437 w 329779"/>
                <a:gd name="connsiteY258" fmla="*/ 147491 h 509469"/>
                <a:gd name="connsiteX259" fmla="*/ 206437 w 329779"/>
                <a:gd name="connsiteY259" fmla="*/ 150153 h 509469"/>
                <a:gd name="connsiteX260" fmla="*/ 209100 w 329779"/>
                <a:gd name="connsiteY260" fmla="*/ 152879 h 509469"/>
                <a:gd name="connsiteX261" fmla="*/ 209100 w 329779"/>
                <a:gd name="connsiteY261" fmla="*/ 155541 h 509469"/>
                <a:gd name="connsiteX262" fmla="*/ 211825 w 329779"/>
                <a:gd name="connsiteY262" fmla="*/ 155541 h 509469"/>
                <a:gd name="connsiteX263" fmla="*/ 217149 w 329779"/>
                <a:gd name="connsiteY263" fmla="*/ 160928 h 509469"/>
                <a:gd name="connsiteX264" fmla="*/ 219811 w 329779"/>
                <a:gd name="connsiteY264" fmla="*/ 160928 h 509469"/>
                <a:gd name="connsiteX265" fmla="*/ 222537 w 329779"/>
                <a:gd name="connsiteY265" fmla="*/ 163591 h 509469"/>
                <a:gd name="connsiteX266" fmla="*/ 225199 w 329779"/>
                <a:gd name="connsiteY266" fmla="*/ 166253 h 509469"/>
                <a:gd name="connsiteX267" fmla="*/ 225199 w 329779"/>
                <a:gd name="connsiteY267" fmla="*/ 168915 h 509469"/>
                <a:gd name="connsiteX268" fmla="*/ 227861 w 329779"/>
                <a:gd name="connsiteY268" fmla="*/ 171640 h 509469"/>
                <a:gd name="connsiteX269" fmla="*/ 227861 w 329779"/>
                <a:gd name="connsiteY269" fmla="*/ 174302 h 509469"/>
                <a:gd name="connsiteX270" fmla="*/ 230586 w 329779"/>
                <a:gd name="connsiteY270" fmla="*/ 176964 h 509469"/>
                <a:gd name="connsiteX271" fmla="*/ 233248 w 329779"/>
                <a:gd name="connsiteY271" fmla="*/ 179690 h 509469"/>
                <a:gd name="connsiteX272" fmla="*/ 233248 w 329779"/>
                <a:gd name="connsiteY272" fmla="*/ 182352 h 509469"/>
                <a:gd name="connsiteX273" fmla="*/ 235910 w 329779"/>
                <a:gd name="connsiteY273" fmla="*/ 182352 h 509469"/>
                <a:gd name="connsiteX274" fmla="*/ 238636 w 329779"/>
                <a:gd name="connsiteY274" fmla="*/ 185014 h 509469"/>
                <a:gd name="connsiteX275" fmla="*/ 241298 w 329779"/>
                <a:gd name="connsiteY275" fmla="*/ 185014 h 509469"/>
                <a:gd name="connsiteX276" fmla="*/ 241298 w 329779"/>
                <a:gd name="connsiteY276" fmla="*/ 187739 h 509469"/>
                <a:gd name="connsiteX277" fmla="*/ 241298 w 329779"/>
                <a:gd name="connsiteY277" fmla="*/ 190401 h 509469"/>
                <a:gd name="connsiteX278" fmla="*/ 243960 w 329779"/>
                <a:gd name="connsiteY278" fmla="*/ 190401 h 509469"/>
                <a:gd name="connsiteX279" fmla="*/ 243960 w 329779"/>
                <a:gd name="connsiteY279" fmla="*/ 193063 h 509469"/>
                <a:gd name="connsiteX280" fmla="*/ 243960 w 329779"/>
                <a:gd name="connsiteY280" fmla="*/ 195726 h 509469"/>
                <a:gd name="connsiteX281" fmla="*/ 243960 w 329779"/>
                <a:gd name="connsiteY281" fmla="*/ 198451 h 509469"/>
                <a:gd name="connsiteX282" fmla="*/ 243960 w 329779"/>
                <a:gd name="connsiteY282" fmla="*/ 201113 h 509469"/>
                <a:gd name="connsiteX283" fmla="*/ 243960 w 329779"/>
                <a:gd name="connsiteY283" fmla="*/ 203775 h 509469"/>
                <a:gd name="connsiteX284" fmla="*/ 243960 w 329779"/>
                <a:gd name="connsiteY284" fmla="*/ 206501 h 509469"/>
                <a:gd name="connsiteX285" fmla="*/ 243960 w 329779"/>
                <a:gd name="connsiteY285" fmla="*/ 209163 h 509469"/>
                <a:gd name="connsiteX286" fmla="*/ 243960 w 329779"/>
                <a:gd name="connsiteY286" fmla="*/ 217212 h 509469"/>
                <a:gd name="connsiteX287" fmla="*/ 241298 w 329779"/>
                <a:gd name="connsiteY287" fmla="*/ 222600 h 509469"/>
                <a:gd name="connsiteX288" fmla="*/ 241298 w 329779"/>
                <a:gd name="connsiteY288" fmla="*/ 227924 h 509469"/>
                <a:gd name="connsiteX289" fmla="*/ 241298 w 329779"/>
                <a:gd name="connsiteY289" fmla="*/ 233311 h 509469"/>
                <a:gd name="connsiteX290" fmla="*/ 241298 w 329779"/>
                <a:gd name="connsiteY290" fmla="*/ 238636 h 509469"/>
                <a:gd name="connsiteX291" fmla="*/ 243960 w 329779"/>
                <a:gd name="connsiteY291" fmla="*/ 241361 h 509469"/>
                <a:gd name="connsiteX292" fmla="*/ 249347 w 329779"/>
                <a:gd name="connsiteY292" fmla="*/ 244023 h 509469"/>
                <a:gd name="connsiteX293" fmla="*/ 254672 w 329779"/>
                <a:gd name="connsiteY293" fmla="*/ 244023 h 509469"/>
                <a:gd name="connsiteX294" fmla="*/ 260059 w 329779"/>
                <a:gd name="connsiteY294" fmla="*/ 246685 h 509469"/>
                <a:gd name="connsiteX295" fmla="*/ 262721 w 329779"/>
                <a:gd name="connsiteY295" fmla="*/ 246685 h 509469"/>
                <a:gd name="connsiteX296" fmla="*/ 265446 w 329779"/>
                <a:gd name="connsiteY296" fmla="*/ 249410 h 509469"/>
                <a:gd name="connsiteX297" fmla="*/ 265446 w 329779"/>
                <a:gd name="connsiteY297" fmla="*/ 252073 h 509469"/>
                <a:gd name="connsiteX298" fmla="*/ 268109 w 329779"/>
                <a:gd name="connsiteY298" fmla="*/ 254735 h 509469"/>
                <a:gd name="connsiteX299" fmla="*/ 268109 w 329779"/>
                <a:gd name="connsiteY299" fmla="*/ 257397 h 509469"/>
                <a:gd name="connsiteX300" fmla="*/ 270771 w 329779"/>
                <a:gd name="connsiteY300" fmla="*/ 260122 h 509469"/>
                <a:gd name="connsiteX301" fmla="*/ 270771 w 329779"/>
                <a:gd name="connsiteY301" fmla="*/ 265446 h 509469"/>
                <a:gd name="connsiteX302" fmla="*/ 270771 w 329779"/>
                <a:gd name="connsiteY302" fmla="*/ 268172 h 509469"/>
                <a:gd name="connsiteX303" fmla="*/ 268109 w 329779"/>
                <a:gd name="connsiteY303" fmla="*/ 273496 h 509469"/>
                <a:gd name="connsiteX304" fmla="*/ 268109 w 329779"/>
                <a:gd name="connsiteY304" fmla="*/ 276222 h 509469"/>
                <a:gd name="connsiteX305" fmla="*/ 268109 w 329779"/>
                <a:gd name="connsiteY305" fmla="*/ 278884 h 509469"/>
                <a:gd name="connsiteX306" fmla="*/ 270771 w 329779"/>
                <a:gd name="connsiteY306" fmla="*/ 278884 h 509469"/>
                <a:gd name="connsiteX307" fmla="*/ 273433 w 329779"/>
                <a:gd name="connsiteY307" fmla="*/ 281546 h 509469"/>
                <a:gd name="connsiteX308" fmla="*/ 276158 w 329779"/>
                <a:gd name="connsiteY308" fmla="*/ 281546 h 509469"/>
                <a:gd name="connsiteX309" fmla="*/ 278820 w 329779"/>
                <a:gd name="connsiteY309" fmla="*/ 281546 h 509469"/>
                <a:gd name="connsiteX310" fmla="*/ 281482 w 329779"/>
                <a:gd name="connsiteY310" fmla="*/ 281546 h 509469"/>
                <a:gd name="connsiteX311" fmla="*/ 281482 w 329779"/>
                <a:gd name="connsiteY311" fmla="*/ 284207 h 509469"/>
                <a:gd name="connsiteX312" fmla="*/ 286870 w 329779"/>
                <a:gd name="connsiteY312" fmla="*/ 284207 h 509469"/>
                <a:gd name="connsiteX313" fmla="*/ 289532 w 329779"/>
                <a:gd name="connsiteY313" fmla="*/ 284207 h 509469"/>
                <a:gd name="connsiteX314" fmla="*/ 289532 w 329779"/>
                <a:gd name="connsiteY314" fmla="*/ 286933 h 509469"/>
                <a:gd name="connsiteX315" fmla="*/ 292258 w 329779"/>
                <a:gd name="connsiteY315" fmla="*/ 289595 h 509469"/>
                <a:gd name="connsiteX316" fmla="*/ 292258 w 329779"/>
                <a:gd name="connsiteY316" fmla="*/ 292257 h 509469"/>
                <a:gd name="connsiteX317" fmla="*/ 292258 w 329779"/>
                <a:gd name="connsiteY317" fmla="*/ 294983 h 509469"/>
                <a:gd name="connsiteX318" fmla="*/ 292258 w 329779"/>
                <a:gd name="connsiteY318" fmla="*/ 297645 h 509469"/>
                <a:gd name="connsiteX319" fmla="*/ 294920 w 329779"/>
                <a:gd name="connsiteY319" fmla="*/ 300307 h 509469"/>
                <a:gd name="connsiteX320" fmla="*/ 294920 w 329779"/>
                <a:gd name="connsiteY320" fmla="*/ 303032 h 509469"/>
                <a:gd name="connsiteX321" fmla="*/ 297582 w 329779"/>
                <a:gd name="connsiteY321" fmla="*/ 303032 h 509469"/>
                <a:gd name="connsiteX322" fmla="*/ 297582 w 329779"/>
                <a:gd name="connsiteY322" fmla="*/ 305694 h 509469"/>
                <a:gd name="connsiteX323" fmla="*/ 300307 w 329779"/>
                <a:gd name="connsiteY323" fmla="*/ 305694 h 509469"/>
                <a:gd name="connsiteX324" fmla="*/ 300307 w 329779"/>
                <a:gd name="connsiteY324" fmla="*/ 308357 h 509469"/>
                <a:gd name="connsiteX325" fmla="*/ 300307 w 329779"/>
                <a:gd name="connsiteY325" fmla="*/ 311082 h 509469"/>
                <a:gd name="connsiteX326" fmla="*/ 297582 w 329779"/>
                <a:gd name="connsiteY326" fmla="*/ 313744 h 509469"/>
                <a:gd name="connsiteX327" fmla="*/ 297582 w 329779"/>
                <a:gd name="connsiteY327" fmla="*/ 316406 h 509469"/>
                <a:gd name="connsiteX328" fmla="*/ 297582 w 329779"/>
                <a:gd name="connsiteY328" fmla="*/ 324456 h 509469"/>
                <a:gd name="connsiteX329" fmla="*/ 297582 w 329779"/>
                <a:gd name="connsiteY329" fmla="*/ 327118 h 509469"/>
                <a:gd name="connsiteX330" fmla="*/ 300307 w 329779"/>
                <a:gd name="connsiteY330" fmla="*/ 329843 h 509469"/>
                <a:gd name="connsiteX331" fmla="*/ 300307 w 329779"/>
                <a:gd name="connsiteY331" fmla="*/ 335167 h 509469"/>
                <a:gd name="connsiteX332" fmla="*/ 300307 w 329779"/>
                <a:gd name="connsiteY332" fmla="*/ 343217 h 509469"/>
                <a:gd name="connsiteX333" fmla="*/ 302969 w 329779"/>
                <a:gd name="connsiteY333" fmla="*/ 345879 h 509469"/>
                <a:gd name="connsiteX334" fmla="*/ 302969 w 329779"/>
                <a:gd name="connsiteY334" fmla="*/ 348604 h 509469"/>
                <a:gd name="connsiteX335" fmla="*/ 302969 w 329779"/>
                <a:gd name="connsiteY335" fmla="*/ 353928 h 509469"/>
                <a:gd name="connsiteX336" fmla="*/ 302969 w 329779"/>
                <a:gd name="connsiteY336" fmla="*/ 356654 h 509469"/>
                <a:gd name="connsiteX337" fmla="*/ 305631 w 329779"/>
                <a:gd name="connsiteY337" fmla="*/ 359316 h 509469"/>
                <a:gd name="connsiteX338" fmla="*/ 305631 w 329779"/>
                <a:gd name="connsiteY338" fmla="*/ 361978 h 509469"/>
                <a:gd name="connsiteX339" fmla="*/ 308293 w 329779"/>
                <a:gd name="connsiteY339" fmla="*/ 364703 h 509469"/>
                <a:gd name="connsiteX340" fmla="*/ 308293 w 329779"/>
                <a:gd name="connsiteY340" fmla="*/ 370028 h 509469"/>
                <a:gd name="connsiteX341" fmla="*/ 308293 w 329779"/>
                <a:gd name="connsiteY341" fmla="*/ 378078 h 509469"/>
                <a:gd name="connsiteX342" fmla="*/ 308293 w 329779"/>
                <a:gd name="connsiteY342" fmla="*/ 380739 h 509469"/>
                <a:gd name="connsiteX343" fmla="*/ 305631 w 329779"/>
                <a:gd name="connsiteY343" fmla="*/ 383465 h 509469"/>
                <a:gd name="connsiteX344" fmla="*/ 305631 w 329779"/>
                <a:gd name="connsiteY344" fmla="*/ 386127 h 509469"/>
                <a:gd name="connsiteX345" fmla="*/ 305631 w 329779"/>
                <a:gd name="connsiteY345" fmla="*/ 388789 h 509469"/>
                <a:gd name="connsiteX346" fmla="*/ 308293 w 329779"/>
                <a:gd name="connsiteY346" fmla="*/ 388789 h 509469"/>
                <a:gd name="connsiteX347" fmla="*/ 308293 w 329779"/>
                <a:gd name="connsiteY347" fmla="*/ 391515 h 509469"/>
                <a:gd name="connsiteX348" fmla="*/ 311019 w 329779"/>
                <a:gd name="connsiteY348" fmla="*/ 391515 h 509469"/>
                <a:gd name="connsiteX349" fmla="*/ 313681 w 329779"/>
                <a:gd name="connsiteY349" fmla="*/ 391515 h 509469"/>
                <a:gd name="connsiteX350" fmla="*/ 316343 w 329779"/>
                <a:gd name="connsiteY350" fmla="*/ 391515 h 509469"/>
                <a:gd name="connsiteX351" fmla="*/ 319068 w 329779"/>
                <a:gd name="connsiteY351" fmla="*/ 391515 h 509469"/>
                <a:gd name="connsiteX352" fmla="*/ 321730 w 329779"/>
                <a:gd name="connsiteY352" fmla="*/ 391515 h 509469"/>
                <a:gd name="connsiteX353" fmla="*/ 324393 w 329779"/>
                <a:gd name="connsiteY353" fmla="*/ 394177 h 509469"/>
                <a:gd name="connsiteX354" fmla="*/ 327118 w 329779"/>
                <a:gd name="connsiteY354" fmla="*/ 396839 h 509469"/>
                <a:gd name="connsiteX355" fmla="*/ 327118 w 329779"/>
                <a:gd name="connsiteY355" fmla="*/ 399564 h 509469"/>
                <a:gd name="connsiteX356" fmla="*/ 329780 w 329779"/>
                <a:gd name="connsiteY356" fmla="*/ 402226 h 509469"/>
                <a:gd name="connsiteX357" fmla="*/ 329780 w 329779"/>
                <a:gd name="connsiteY357" fmla="*/ 404888 h 509469"/>
                <a:gd name="connsiteX358" fmla="*/ 329780 w 329779"/>
                <a:gd name="connsiteY358" fmla="*/ 410276 h 509469"/>
                <a:gd name="connsiteX359" fmla="*/ 329780 w 329779"/>
                <a:gd name="connsiteY359" fmla="*/ 418325 h 509469"/>
                <a:gd name="connsiteX360" fmla="*/ 329780 w 329779"/>
                <a:gd name="connsiteY360" fmla="*/ 423649 h 509469"/>
                <a:gd name="connsiteX361" fmla="*/ 329780 w 329779"/>
                <a:gd name="connsiteY361" fmla="*/ 429037 h 509469"/>
                <a:gd name="connsiteX362" fmla="*/ 329780 w 329779"/>
                <a:gd name="connsiteY362" fmla="*/ 431699 h 509469"/>
                <a:gd name="connsiteX363" fmla="*/ 327118 w 329779"/>
                <a:gd name="connsiteY363" fmla="*/ 437087 h 509469"/>
                <a:gd name="connsiteX364" fmla="*/ 327118 w 329779"/>
                <a:gd name="connsiteY364" fmla="*/ 442411 h 509469"/>
                <a:gd name="connsiteX365" fmla="*/ 327118 w 329779"/>
                <a:gd name="connsiteY365" fmla="*/ 447798 h 509469"/>
                <a:gd name="connsiteX366" fmla="*/ 327118 w 329779"/>
                <a:gd name="connsiteY366" fmla="*/ 450460 h 509469"/>
                <a:gd name="connsiteX367" fmla="*/ 327118 w 329779"/>
                <a:gd name="connsiteY367" fmla="*/ 453186 h 509469"/>
                <a:gd name="connsiteX368" fmla="*/ 327118 w 329779"/>
                <a:gd name="connsiteY368" fmla="*/ 455848 h 509469"/>
                <a:gd name="connsiteX369" fmla="*/ 327118 w 329779"/>
                <a:gd name="connsiteY369" fmla="*/ 461235 h 509469"/>
                <a:gd name="connsiteX370" fmla="*/ 327118 w 329779"/>
                <a:gd name="connsiteY370" fmla="*/ 471947 h 509469"/>
                <a:gd name="connsiteX371" fmla="*/ 327118 w 329779"/>
                <a:gd name="connsiteY371" fmla="*/ 482659 h 509469"/>
                <a:gd name="connsiteX372" fmla="*/ 324393 w 329779"/>
                <a:gd name="connsiteY372" fmla="*/ 485321 h 509469"/>
                <a:gd name="connsiteX373" fmla="*/ 321730 w 329779"/>
                <a:gd name="connsiteY373" fmla="*/ 488046 h 509469"/>
                <a:gd name="connsiteX374" fmla="*/ 319068 w 329779"/>
                <a:gd name="connsiteY374" fmla="*/ 490708 h 509469"/>
                <a:gd name="connsiteX375" fmla="*/ 313681 w 329779"/>
                <a:gd name="connsiteY375" fmla="*/ 496032 h 509469"/>
                <a:gd name="connsiteX376" fmla="*/ 311019 w 329779"/>
                <a:gd name="connsiteY376" fmla="*/ 501420 h 509469"/>
                <a:gd name="connsiteX377" fmla="*/ 308293 w 329779"/>
                <a:gd name="connsiteY377" fmla="*/ 501420 h 509469"/>
                <a:gd name="connsiteX378" fmla="*/ 300307 w 329779"/>
                <a:gd name="connsiteY378" fmla="*/ 501420 h 509469"/>
                <a:gd name="connsiteX379" fmla="*/ 286870 w 329779"/>
                <a:gd name="connsiteY379" fmla="*/ 504082 h 509469"/>
                <a:gd name="connsiteX380" fmla="*/ 265446 w 329779"/>
                <a:gd name="connsiteY380" fmla="*/ 506808 h 509469"/>
                <a:gd name="connsiteX381" fmla="*/ 243960 w 329779"/>
                <a:gd name="connsiteY381" fmla="*/ 506808 h 509469"/>
                <a:gd name="connsiteX382" fmla="*/ 243960 w 329779"/>
                <a:gd name="connsiteY382" fmla="*/ 506808 h 50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329779" h="509469">
                  <a:moveTo>
                    <a:pt x="243960" y="506808"/>
                  </a:moveTo>
                  <a:lnTo>
                    <a:pt x="241298" y="506808"/>
                  </a:lnTo>
                  <a:lnTo>
                    <a:pt x="238636" y="506808"/>
                  </a:lnTo>
                  <a:lnTo>
                    <a:pt x="235910" y="506808"/>
                  </a:lnTo>
                  <a:lnTo>
                    <a:pt x="233248" y="506808"/>
                  </a:lnTo>
                  <a:lnTo>
                    <a:pt x="227861" y="509470"/>
                  </a:lnTo>
                  <a:lnTo>
                    <a:pt x="225199" y="509470"/>
                  </a:lnTo>
                  <a:lnTo>
                    <a:pt x="219811" y="509470"/>
                  </a:lnTo>
                  <a:lnTo>
                    <a:pt x="214487" y="509470"/>
                  </a:lnTo>
                  <a:lnTo>
                    <a:pt x="206437" y="509470"/>
                  </a:lnTo>
                  <a:lnTo>
                    <a:pt x="203775" y="509470"/>
                  </a:lnTo>
                  <a:lnTo>
                    <a:pt x="198388" y="509470"/>
                  </a:lnTo>
                  <a:lnTo>
                    <a:pt x="195726" y="509470"/>
                  </a:lnTo>
                  <a:lnTo>
                    <a:pt x="190338" y="509470"/>
                  </a:lnTo>
                  <a:lnTo>
                    <a:pt x="185014" y="509470"/>
                  </a:lnTo>
                  <a:lnTo>
                    <a:pt x="185014" y="506808"/>
                  </a:lnTo>
                  <a:lnTo>
                    <a:pt x="185014" y="504082"/>
                  </a:lnTo>
                  <a:lnTo>
                    <a:pt x="185014" y="501420"/>
                  </a:lnTo>
                  <a:lnTo>
                    <a:pt x="185014" y="498758"/>
                  </a:lnTo>
                  <a:lnTo>
                    <a:pt x="182288" y="496032"/>
                  </a:lnTo>
                  <a:lnTo>
                    <a:pt x="182288" y="493370"/>
                  </a:lnTo>
                  <a:lnTo>
                    <a:pt x="179627" y="493370"/>
                  </a:lnTo>
                  <a:lnTo>
                    <a:pt x="176965" y="493370"/>
                  </a:lnTo>
                  <a:lnTo>
                    <a:pt x="174239" y="490708"/>
                  </a:lnTo>
                  <a:lnTo>
                    <a:pt x="171577" y="488046"/>
                  </a:lnTo>
                  <a:lnTo>
                    <a:pt x="171577" y="485321"/>
                  </a:lnTo>
                  <a:lnTo>
                    <a:pt x="174239" y="485321"/>
                  </a:lnTo>
                  <a:lnTo>
                    <a:pt x="174239" y="482659"/>
                  </a:lnTo>
                  <a:lnTo>
                    <a:pt x="171577" y="482659"/>
                  </a:lnTo>
                  <a:lnTo>
                    <a:pt x="171577" y="479997"/>
                  </a:lnTo>
                  <a:lnTo>
                    <a:pt x="168915" y="479997"/>
                  </a:lnTo>
                  <a:lnTo>
                    <a:pt x="168915" y="477271"/>
                  </a:lnTo>
                  <a:lnTo>
                    <a:pt x="166189" y="477271"/>
                  </a:lnTo>
                  <a:lnTo>
                    <a:pt x="163527" y="474609"/>
                  </a:lnTo>
                  <a:lnTo>
                    <a:pt x="163527" y="471947"/>
                  </a:lnTo>
                  <a:lnTo>
                    <a:pt x="160865" y="471947"/>
                  </a:lnTo>
                  <a:lnTo>
                    <a:pt x="158140" y="471947"/>
                  </a:lnTo>
                  <a:lnTo>
                    <a:pt x="155478" y="471947"/>
                  </a:lnTo>
                  <a:lnTo>
                    <a:pt x="152816" y="471947"/>
                  </a:lnTo>
                  <a:lnTo>
                    <a:pt x="152816" y="469221"/>
                  </a:lnTo>
                  <a:lnTo>
                    <a:pt x="152816" y="466559"/>
                  </a:lnTo>
                  <a:lnTo>
                    <a:pt x="150153" y="463897"/>
                  </a:lnTo>
                  <a:lnTo>
                    <a:pt x="147428" y="461235"/>
                  </a:lnTo>
                  <a:lnTo>
                    <a:pt x="144766" y="461235"/>
                  </a:lnTo>
                  <a:lnTo>
                    <a:pt x="144766" y="458510"/>
                  </a:lnTo>
                  <a:lnTo>
                    <a:pt x="144766" y="455848"/>
                  </a:lnTo>
                  <a:lnTo>
                    <a:pt x="142104" y="453186"/>
                  </a:lnTo>
                  <a:lnTo>
                    <a:pt x="139379" y="453186"/>
                  </a:lnTo>
                  <a:lnTo>
                    <a:pt x="139379" y="450460"/>
                  </a:lnTo>
                  <a:lnTo>
                    <a:pt x="139379" y="447798"/>
                  </a:lnTo>
                  <a:lnTo>
                    <a:pt x="139379" y="445136"/>
                  </a:lnTo>
                  <a:lnTo>
                    <a:pt x="142104" y="442411"/>
                  </a:lnTo>
                  <a:lnTo>
                    <a:pt x="142104" y="439749"/>
                  </a:lnTo>
                  <a:lnTo>
                    <a:pt x="142104" y="434361"/>
                  </a:lnTo>
                  <a:lnTo>
                    <a:pt x="144766" y="431699"/>
                  </a:lnTo>
                  <a:lnTo>
                    <a:pt x="144766" y="429037"/>
                  </a:lnTo>
                  <a:lnTo>
                    <a:pt x="144766" y="426375"/>
                  </a:lnTo>
                  <a:lnTo>
                    <a:pt x="144766" y="420987"/>
                  </a:lnTo>
                  <a:lnTo>
                    <a:pt x="144766" y="418325"/>
                  </a:lnTo>
                  <a:lnTo>
                    <a:pt x="142104" y="415600"/>
                  </a:lnTo>
                  <a:lnTo>
                    <a:pt x="139379" y="415600"/>
                  </a:lnTo>
                  <a:lnTo>
                    <a:pt x="136716" y="415600"/>
                  </a:lnTo>
                  <a:lnTo>
                    <a:pt x="134054" y="415600"/>
                  </a:lnTo>
                  <a:lnTo>
                    <a:pt x="131329" y="415600"/>
                  </a:lnTo>
                  <a:lnTo>
                    <a:pt x="128667" y="412938"/>
                  </a:lnTo>
                  <a:lnTo>
                    <a:pt x="126005" y="412938"/>
                  </a:lnTo>
                  <a:lnTo>
                    <a:pt x="117955" y="412938"/>
                  </a:lnTo>
                  <a:lnTo>
                    <a:pt x="112568" y="412938"/>
                  </a:lnTo>
                  <a:lnTo>
                    <a:pt x="109906" y="412938"/>
                  </a:lnTo>
                  <a:lnTo>
                    <a:pt x="107244" y="410276"/>
                  </a:lnTo>
                  <a:lnTo>
                    <a:pt x="104518" y="410276"/>
                  </a:lnTo>
                  <a:lnTo>
                    <a:pt x="101856" y="407550"/>
                  </a:lnTo>
                  <a:lnTo>
                    <a:pt x="99194" y="404888"/>
                  </a:lnTo>
                  <a:lnTo>
                    <a:pt x="96532" y="404888"/>
                  </a:lnTo>
                  <a:lnTo>
                    <a:pt x="93807" y="402226"/>
                  </a:lnTo>
                  <a:lnTo>
                    <a:pt x="91144" y="399564"/>
                  </a:lnTo>
                  <a:lnTo>
                    <a:pt x="88482" y="396839"/>
                  </a:lnTo>
                  <a:lnTo>
                    <a:pt x="88482" y="394177"/>
                  </a:lnTo>
                  <a:lnTo>
                    <a:pt x="85757" y="394177"/>
                  </a:lnTo>
                  <a:lnTo>
                    <a:pt x="83095" y="391515"/>
                  </a:lnTo>
                  <a:lnTo>
                    <a:pt x="80433" y="388789"/>
                  </a:lnTo>
                  <a:lnTo>
                    <a:pt x="77707" y="388789"/>
                  </a:lnTo>
                  <a:lnTo>
                    <a:pt x="75045" y="386127"/>
                  </a:lnTo>
                  <a:lnTo>
                    <a:pt x="69721" y="386127"/>
                  </a:lnTo>
                  <a:lnTo>
                    <a:pt x="66995" y="386127"/>
                  </a:lnTo>
                  <a:lnTo>
                    <a:pt x="61672" y="386127"/>
                  </a:lnTo>
                  <a:lnTo>
                    <a:pt x="58946" y="386127"/>
                  </a:lnTo>
                  <a:lnTo>
                    <a:pt x="56284" y="386127"/>
                  </a:lnTo>
                  <a:lnTo>
                    <a:pt x="53622" y="386127"/>
                  </a:lnTo>
                  <a:lnTo>
                    <a:pt x="50896" y="386127"/>
                  </a:lnTo>
                  <a:lnTo>
                    <a:pt x="48234" y="383465"/>
                  </a:lnTo>
                  <a:lnTo>
                    <a:pt x="48234" y="380739"/>
                  </a:lnTo>
                  <a:lnTo>
                    <a:pt x="48234" y="378078"/>
                  </a:lnTo>
                  <a:lnTo>
                    <a:pt x="48234" y="375415"/>
                  </a:lnTo>
                  <a:lnTo>
                    <a:pt x="45572" y="375415"/>
                  </a:lnTo>
                  <a:lnTo>
                    <a:pt x="45572" y="372690"/>
                  </a:lnTo>
                  <a:lnTo>
                    <a:pt x="45572" y="370028"/>
                  </a:lnTo>
                  <a:lnTo>
                    <a:pt x="45572" y="364703"/>
                  </a:lnTo>
                  <a:lnTo>
                    <a:pt x="42847" y="361978"/>
                  </a:lnTo>
                  <a:lnTo>
                    <a:pt x="42847" y="359316"/>
                  </a:lnTo>
                  <a:lnTo>
                    <a:pt x="42847" y="353928"/>
                  </a:lnTo>
                  <a:lnTo>
                    <a:pt x="40185" y="351266"/>
                  </a:lnTo>
                  <a:lnTo>
                    <a:pt x="40185" y="345879"/>
                  </a:lnTo>
                  <a:lnTo>
                    <a:pt x="37523" y="343217"/>
                  </a:lnTo>
                  <a:lnTo>
                    <a:pt x="34860" y="335167"/>
                  </a:lnTo>
                  <a:lnTo>
                    <a:pt x="32135" y="329843"/>
                  </a:lnTo>
                  <a:lnTo>
                    <a:pt x="29473" y="321794"/>
                  </a:lnTo>
                  <a:lnTo>
                    <a:pt x="26811" y="319068"/>
                  </a:lnTo>
                  <a:lnTo>
                    <a:pt x="26811" y="313744"/>
                  </a:lnTo>
                  <a:lnTo>
                    <a:pt x="24086" y="311082"/>
                  </a:lnTo>
                  <a:lnTo>
                    <a:pt x="24086" y="308357"/>
                  </a:lnTo>
                  <a:lnTo>
                    <a:pt x="21423" y="303032"/>
                  </a:lnTo>
                  <a:lnTo>
                    <a:pt x="18761" y="297645"/>
                  </a:lnTo>
                  <a:lnTo>
                    <a:pt x="16036" y="294983"/>
                  </a:lnTo>
                  <a:lnTo>
                    <a:pt x="13374" y="292257"/>
                  </a:lnTo>
                  <a:lnTo>
                    <a:pt x="10712" y="289595"/>
                  </a:lnTo>
                  <a:lnTo>
                    <a:pt x="10712" y="284207"/>
                  </a:lnTo>
                  <a:lnTo>
                    <a:pt x="8050" y="281546"/>
                  </a:lnTo>
                  <a:lnTo>
                    <a:pt x="5324" y="276222"/>
                  </a:lnTo>
                  <a:lnTo>
                    <a:pt x="2662" y="270834"/>
                  </a:lnTo>
                  <a:lnTo>
                    <a:pt x="2662" y="268172"/>
                  </a:lnTo>
                  <a:lnTo>
                    <a:pt x="0" y="265446"/>
                  </a:lnTo>
                  <a:lnTo>
                    <a:pt x="0" y="262785"/>
                  </a:lnTo>
                  <a:lnTo>
                    <a:pt x="0" y="260122"/>
                  </a:lnTo>
                  <a:lnTo>
                    <a:pt x="0" y="257397"/>
                  </a:lnTo>
                  <a:lnTo>
                    <a:pt x="0" y="252073"/>
                  </a:lnTo>
                  <a:lnTo>
                    <a:pt x="2662" y="246685"/>
                  </a:lnTo>
                  <a:lnTo>
                    <a:pt x="2662" y="241361"/>
                  </a:lnTo>
                  <a:lnTo>
                    <a:pt x="2662" y="233311"/>
                  </a:lnTo>
                  <a:lnTo>
                    <a:pt x="5324" y="222600"/>
                  </a:lnTo>
                  <a:lnTo>
                    <a:pt x="5324" y="219874"/>
                  </a:lnTo>
                  <a:lnTo>
                    <a:pt x="8050" y="217212"/>
                  </a:lnTo>
                  <a:lnTo>
                    <a:pt x="8050" y="214550"/>
                  </a:lnTo>
                  <a:lnTo>
                    <a:pt x="8050" y="211825"/>
                  </a:lnTo>
                  <a:lnTo>
                    <a:pt x="10712" y="209163"/>
                  </a:lnTo>
                  <a:lnTo>
                    <a:pt x="10712" y="206501"/>
                  </a:lnTo>
                  <a:lnTo>
                    <a:pt x="10712" y="201113"/>
                  </a:lnTo>
                  <a:lnTo>
                    <a:pt x="13374" y="198451"/>
                  </a:lnTo>
                  <a:lnTo>
                    <a:pt x="16036" y="195726"/>
                  </a:lnTo>
                  <a:lnTo>
                    <a:pt x="18761" y="195726"/>
                  </a:lnTo>
                  <a:lnTo>
                    <a:pt x="21423" y="193063"/>
                  </a:lnTo>
                  <a:lnTo>
                    <a:pt x="24086" y="190401"/>
                  </a:lnTo>
                  <a:lnTo>
                    <a:pt x="29473" y="182352"/>
                  </a:lnTo>
                  <a:lnTo>
                    <a:pt x="32135" y="176964"/>
                  </a:lnTo>
                  <a:lnTo>
                    <a:pt x="34860" y="174302"/>
                  </a:lnTo>
                  <a:lnTo>
                    <a:pt x="37523" y="171640"/>
                  </a:lnTo>
                  <a:lnTo>
                    <a:pt x="40185" y="168915"/>
                  </a:lnTo>
                  <a:lnTo>
                    <a:pt x="42847" y="166253"/>
                  </a:lnTo>
                  <a:lnTo>
                    <a:pt x="48234" y="163591"/>
                  </a:lnTo>
                  <a:lnTo>
                    <a:pt x="50896" y="160928"/>
                  </a:lnTo>
                  <a:lnTo>
                    <a:pt x="53622" y="158203"/>
                  </a:lnTo>
                  <a:lnTo>
                    <a:pt x="53622" y="155541"/>
                  </a:lnTo>
                  <a:lnTo>
                    <a:pt x="56284" y="152879"/>
                  </a:lnTo>
                  <a:lnTo>
                    <a:pt x="58946" y="147491"/>
                  </a:lnTo>
                  <a:lnTo>
                    <a:pt x="58946" y="144829"/>
                  </a:lnTo>
                  <a:lnTo>
                    <a:pt x="58946" y="139442"/>
                  </a:lnTo>
                  <a:lnTo>
                    <a:pt x="61672" y="136780"/>
                  </a:lnTo>
                  <a:lnTo>
                    <a:pt x="61672" y="134118"/>
                  </a:lnTo>
                  <a:lnTo>
                    <a:pt x="61672" y="131392"/>
                  </a:lnTo>
                  <a:lnTo>
                    <a:pt x="64334" y="128730"/>
                  </a:lnTo>
                  <a:lnTo>
                    <a:pt x="69721" y="120681"/>
                  </a:lnTo>
                  <a:lnTo>
                    <a:pt x="72383" y="118018"/>
                  </a:lnTo>
                  <a:lnTo>
                    <a:pt x="77707" y="112631"/>
                  </a:lnTo>
                  <a:lnTo>
                    <a:pt x="80433" y="109969"/>
                  </a:lnTo>
                  <a:lnTo>
                    <a:pt x="85757" y="104581"/>
                  </a:lnTo>
                  <a:lnTo>
                    <a:pt x="88482" y="99257"/>
                  </a:lnTo>
                  <a:lnTo>
                    <a:pt x="93807" y="93870"/>
                  </a:lnTo>
                  <a:lnTo>
                    <a:pt x="96532" y="88482"/>
                  </a:lnTo>
                  <a:lnTo>
                    <a:pt x="99194" y="83158"/>
                  </a:lnTo>
                  <a:lnTo>
                    <a:pt x="104518" y="80433"/>
                  </a:lnTo>
                  <a:lnTo>
                    <a:pt x="107244" y="75108"/>
                  </a:lnTo>
                  <a:lnTo>
                    <a:pt x="109906" y="75108"/>
                  </a:lnTo>
                  <a:lnTo>
                    <a:pt x="112568" y="72446"/>
                  </a:lnTo>
                  <a:lnTo>
                    <a:pt x="115293" y="69721"/>
                  </a:lnTo>
                  <a:lnTo>
                    <a:pt x="117955" y="67059"/>
                  </a:lnTo>
                  <a:lnTo>
                    <a:pt x="120617" y="64397"/>
                  </a:lnTo>
                  <a:lnTo>
                    <a:pt x="120617" y="59009"/>
                  </a:lnTo>
                  <a:lnTo>
                    <a:pt x="123343" y="56347"/>
                  </a:lnTo>
                  <a:lnTo>
                    <a:pt x="123343" y="50960"/>
                  </a:lnTo>
                  <a:lnTo>
                    <a:pt x="126005" y="48298"/>
                  </a:lnTo>
                  <a:lnTo>
                    <a:pt x="128667" y="45572"/>
                  </a:lnTo>
                  <a:lnTo>
                    <a:pt x="131329" y="42910"/>
                  </a:lnTo>
                  <a:lnTo>
                    <a:pt x="131329" y="40248"/>
                  </a:lnTo>
                  <a:lnTo>
                    <a:pt x="128667" y="37586"/>
                  </a:lnTo>
                  <a:lnTo>
                    <a:pt x="128667" y="34860"/>
                  </a:lnTo>
                  <a:lnTo>
                    <a:pt x="128667" y="32198"/>
                  </a:lnTo>
                  <a:lnTo>
                    <a:pt x="131329" y="32198"/>
                  </a:lnTo>
                  <a:lnTo>
                    <a:pt x="134054" y="29536"/>
                  </a:lnTo>
                  <a:lnTo>
                    <a:pt x="139379" y="26811"/>
                  </a:lnTo>
                  <a:lnTo>
                    <a:pt x="142104" y="24149"/>
                  </a:lnTo>
                  <a:lnTo>
                    <a:pt x="144766" y="24149"/>
                  </a:lnTo>
                  <a:lnTo>
                    <a:pt x="147428" y="21487"/>
                  </a:lnTo>
                  <a:lnTo>
                    <a:pt x="150153" y="21487"/>
                  </a:lnTo>
                  <a:lnTo>
                    <a:pt x="155478" y="18761"/>
                  </a:lnTo>
                  <a:lnTo>
                    <a:pt x="155478" y="16099"/>
                  </a:lnTo>
                  <a:lnTo>
                    <a:pt x="158140" y="16099"/>
                  </a:lnTo>
                  <a:lnTo>
                    <a:pt x="160865" y="13437"/>
                  </a:lnTo>
                  <a:lnTo>
                    <a:pt x="163527" y="10775"/>
                  </a:lnTo>
                  <a:lnTo>
                    <a:pt x="166189" y="10775"/>
                  </a:lnTo>
                  <a:lnTo>
                    <a:pt x="168915" y="10775"/>
                  </a:lnTo>
                  <a:lnTo>
                    <a:pt x="171577" y="8050"/>
                  </a:lnTo>
                  <a:lnTo>
                    <a:pt x="174239" y="8050"/>
                  </a:lnTo>
                  <a:lnTo>
                    <a:pt x="176965" y="8050"/>
                  </a:lnTo>
                  <a:lnTo>
                    <a:pt x="176965" y="5388"/>
                  </a:lnTo>
                  <a:lnTo>
                    <a:pt x="176965" y="2725"/>
                  </a:lnTo>
                  <a:lnTo>
                    <a:pt x="176965" y="0"/>
                  </a:lnTo>
                  <a:lnTo>
                    <a:pt x="182288" y="2725"/>
                  </a:lnTo>
                  <a:lnTo>
                    <a:pt x="185014" y="5388"/>
                  </a:lnTo>
                  <a:lnTo>
                    <a:pt x="187676" y="8050"/>
                  </a:lnTo>
                  <a:lnTo>
                    <a:pt x="190338" y="10775"/>
                  </a:lnTo>
                  <a:lnTo>
                    <a:pt x="190338" y="13437"/>
                  </a:lnTo>
                  <a:lnTo>
                    <a:pt x="193000" y="16099"/>
                  </a:lnTo>
                  <a:lnTo>
                    <a:pt x="193000" y="18761"/>
                  </a:lnTo>
                  <a:lnTo>
                    <a:pt x="195726" y="21487"/>
                  </a:lnTo>
                  <a:lnTo>
                    <a:pt x="195726" y="24149"/>
                  </a:lnTo>
                  <a:lnTo>
                    <a:pt x="195726" y="26811"/>
                  </a:lnTo>
                  <a:lnTo>
                    <a:pt x="198388" y="29536"/>
                  </a:lnTo>
                  <a:lnTo>
                    <a:pt x="198388" y="32198"/>
                  </a:lnTo>
                  <a:lnTo>
                    <a:pt x="195726" y="32198"/>
                  </a:lnTo>
                  <a:lnTo>
                    <a:pt x="193000" y="32198"/>
                  </a:lnTo>
                  <a:lnTo>
                    <a:pt x="190338" y="32198"/>
                  </a:lnTo>
                  <a:lnTo>
                    <a:pt x="187676" y="34860"/>
                  </a:lnTo>
                  <a:lnTo>
                    <a:pt x="187676" y="37586"/>
                  </a:lnTo>
                  <a:lnTo>
                    <a:pt x="187676" y="40248"/>
                  </a:lnTo>
                  <a:lnTo>
                    <a:pt x="187676" y="42910"/>
                  </a:lnTo>
                  <a:lnTo>
                    <a:pt x="187676" y="53622"/>
                  </a:lnTo>
                  <a:lnTo>
                    <a:pt x="187676" y="59009"/>
                  </a:lnTo>
                  <a:lnTo>
                    <a:pt x="187676" y="67059"/>
                  </a:lnTo>
                  <a:lnTo>
                    <a:pt x="187676" y="77770"/>
                  </a:lnTo>
                  <a:lnTo>
                    <a:pt x="187676" y="83158"/>
                  </a:lnTo>
                  <a:lnTo>
                    <a:pt x="187676" y="85820"/>
                  </a:lnTo>
                  <a:lnTo>
                    <a:pt x="187676" y="91208"/>
                  </a:lnTo>
                  <a:lnTo>
                    <a:pt x="187676" y="93870"/>
                  </a:lnTo>
                  <a:lnTo>
                    <a:pt x="187676" y="99257"/>
                  </a:lnTo>
                  <a:lnTo>
                    <a:pt x="187676" y="104581"/>
                  </a:lnTo>
                  <a:lnTo>
                    <a:pt x="185014" y="107243"/>
                  </a:lnTo>
                  <a:lnTo>
                    <a:pt x="185014" y="109969"/>
                  </a:lnTo>
                  <a:lnTo>
                    <a:pt x="185014" y="112631"/>
                  </a:lnTo>
                  <a:lnTo>
                    <a:pt x="187676" y="112631"/>
                  </a:lnTo>
                  <a:lnTo>
                    <a:pt x="190338" y="115293"/>
                  </a:lnTo>
                  <a:lnTo>
                    <a:pt x="193000" y="115293"/>
                  </a:lnTo>
                  <a:lnTo>
                    <a:pt x="195726" y="115293"/>
                  </a:lnTo>
                  <a:lnTo>
                    <a:pt x="198388" y="115293"/>
                  </a:lnTo>
                  <a:lnTo>
                    <a:pt x="198388" y="118018"/>
                  </a:lnTo>
                  <a:lnTo>
                    <a:pt x="201050" y="118018"/>
                  </a:lnTo>
                  <a:lnTo>
                    <a:pt x="203775" y="118018"/>
                  </a:lnTo>
                  <a:lnTo>
                    <a:pt x="206437" y="115293"/>
                  </a:lnTo>
                  <a:lnTo>
                    <a:pt x="209100" y="118018"/>
                  </a:lnTo>
                  <a:lnTo>
                    <a:pt x="211825" y="118018"/>
                  </a:lnTo>
                  <a:lnTo>
                    <a:pt x="211825" y="120681"/>
                  </a:lnTo>
                  <a:lnTo>
                    <a:pt x="211825" y="123343"/>
                  </a:lnTo>
                  <a:lnTo>
                    <a:pt x="211825" y="126068"/>
                  </a:lnTo>
                  <a:lnTo>
                    <a:pt x="209100" y="131392"/>
                  </a:lnTo>
                  <a:lnTo>
                    <a:pt x="209100" y="134118"/>
                  </a:lnTo>
                  <a:lnTo>
                    <a:pt x="209100" y="136780"/>
                  </a:lnTo>
                  <a:lnTo>
                    <a:pt x="209100" y="139442"/>
                  </a:lnTo>
                  <a:lnTo>
                    <a:pt x="206437" y="142104"/>
                  </a:lnTo>
                  <a:lnTo>
                    <a:pt x="206437" y="144829"/>
                  </a:lnTo>
                  <a:lnTo>
                    <a:pt x="206437" y="147491"/>
                  </a:lnTo>
                  <a:lnTo>
                    <a:pt x="206437" y="150153"/>
                  </a:lnTo>
                  <a:lnTo>
                    <a:pt x="209100" y="152879"/>
                  </a:lnTo>
                  <a:lnTo>
                    <a:pt x="209100" y="155541"/>
                  </a:lnTo>
                  <a:lnTo>
                    <a:pt x="211825" y="155541"/>
                  </a:lnTo>
                  <a:lnTo>
                    <a:pt x="217149" y="160928"/>
                  </a:lnTo>
                  <a:lnTo>
                    <a:pt x="219811" y="160928"/>
                  </a:lnTo>
                  <a:lnTo>
                    <a:pt x="222537" y="163591"/>
                  </a:lnTo>
                  <a:lnTo>
                    <a:pt x="225199" y="166253"/>
                  </a:lnTo>
                  <a:lnTo>
                    <a:pt x="225199" y="168915"/>
                  </a:lnTo>
                  <a:lnTo>
                    <a:pt x="227861" y="171640"/>
                  </a:lnTo>
                  <a:lnTo>
                    <a:pt x="227861" y="174302"/>
                  </a:lnTo>
                  <a:lnTo>
                    <a:pt x="230586" y="176964"/>
                  </a:lnTo>
                  <a:lnTo>
                    <a:pt x="233248" y="179690"/>
                  </a:lnTo>
                  <a:lnTo>
                    <a:pt x="233248" y="182352"/>
                  </a:lnTo>
                  <a:lnTo>
                    <a:pt x="235910" y="182352"/>
                  </a:lnTo>
                  <a:lnTo>
                    <a:pt x="238636" y="185014"/>
                  </a:lnTo>
                  <a:lnTo>
                    <a:pt x="241298" y="185014"/>
                  </a:lnTo>
                  <a:lnTo>
                    <a:pt x="241298" y="187739"/>
                  </a:lnTo>
                  <a:lnTo>
                    <a:pt x="241298" y="190401"/>
                  </a:lnTo>
                  <a:lnTo>
                    <a:pt x="243960" y="190401"/>
                  </a:lnTo>
                  <a:lnTo>
                    <a:pt x="243960" y="193063"/>
                  </a:lnTo>
                  <a:lnTo>
                    <a:pt x="243960" y="195726"/>
                  </a:lnTo>
                  <a:lnTo>
                    <a:pt x="243960" y="198451"/>
                  </a:lnTo>
                  <a:lnTo>
                    <a:pt x="243960" y="201113"/>
                  </a:lnTo>
                  <a:lnTo>
                    <a:pt x="243960" y="203775"/>
                  </a:lnTo>
                  <a:lnTo>
                    <a:pt x="243960" y="206501"/>
                  </a:lnTo>
                  <a:lnTo>
                    <a:pt x="243960" y="209163"/>
                  </a:lnTo>
                  <a:lnTo>
                    <a:pt x="243960" y="217212"/>
                  </a:lnTo>
                  <a:lnTo>
                    <a:pt x="241298" y="222600"/>
                  </a:lnTo>
                  <a:lnTo>
                    <a:pt x="241298" y="227924"/>
                  </a:lnTo>
                  <a:lnTo>
                    <a:pt x="241298" y="233311"/>
                  </a:lnTo>
                  <a:lnTo>
                    <a:pt x="241298" y="238636"/>
                  </a:lnTo>
                  <a:lnTo>
                    <a:pt x="243960" y="241361"/>
                  </a:lnTo>
                  <a:lnTo>
                    <a:pt x="249347" y="244023"/>
                  </a:lnTo>
                  <a:lnTo>
                    <a:pt x="254672" y="244023"/>
                  </a:lnTo>
                  <a:lnTo>
                    <a:pt x="260059" y="246685"/>
                  </a:lnTo>
                  <a:lnTo>
                    <a:pt x="262721" y="246685"/>
                  </a:lnTo>
                  <a:lnTo>
                    <a:pt x="265446" y="249410"/>
                  </a:lnTo>
                  <a:lnTo>
                    <a:pt x="265446" y="252073"/>
                  </a:lnTo>
                  <a:lnTo>
                    <a:pt x="268109" y="254735"/>
                  </a:lnTo>
                  <a:lnTo>
                    <a:pt x="268109" y="257397"/>
                  </a:lnTo>
                  <a:lnTo>
                    <a:pt x="270771" y="260122"/>
                  </a:lnTo>
                  <a:lnTo>
                    <a:pt x="270771" y="265446"/>
                  </a:lnTo>
                  <a:lnTo>
                    <a:pt x="270771" y="268172"/>
                  </a:lnTo>
                  <a:lnTo>
                    <a:pt x="268109" y="273496"/>
                  </a:lnTo>
                  <a:lnTo>
                    <a:pt x="268109" y="276222"/>
                  </a:lnTo>
                  <a:lnTo>
                    <a:pt x="268109" y="278884"/>
                  </a:lnTo>
                  <a:lnTo>
                    <a:pt x="270771" y="278884"/>
                  </a:lnTo>
                  <a:lnTo>
                    <a:pt x="273433" y="281546"/>
                  </a:lnTo>
                  <a:lnTo>
                    <a:pt x="276158" y="281546"/>
                  </a:lnTo>
                  <a:lnTo>
                    <a:pt x="278820" y="281546"/>
                  </a:lnTo>
                  <a:lnTo>
                    <a:pt x="281482" y="281546"/>
                  </a:lnTo>
                  <a:lnTo>
                    <a:pt x="281482" y="284207"/>
                  </a:lnTo>
                  <a:lnTo>
                    <a:pt x="286870" y="284207"/>
                  </a:lnTo>
                  <a:lnTo>
                    <a:pt x="289532" y="284207"/>
                  </a:lnTo>
                  <a:lnTo>
                    <a:pt x="289532" y="286933"/>
                  </a:lnTo>
                  <a:lnTo>
                    <a:pt x="292258" y="289595"/>
                  </a:lnTo>
                  <a:lnTo>
                    <a:pt x="292258" y="292257"/>
                  </a:lnTo>
                  <a:lnTo>
                    <a:pt x="292258" y="294983"/>
                  </a:lnTo>
                  <a:lnTo>
                    <a:pt x="292258" y="297645"/>
                  </a:lnTo>
                  <a:lnTo>
                    <a:pt x="294920" y="300307"/>
                  </a:lnTo>
                  <a:lnTo>
                    <a:pt x="294920" y="303032"/>
                  </a:lnTo>
                  <a:lnTo>
                    <a:pt x="297582" y="303032"/>
                  </a:lnTo>
                  <a:lnTo>
                    <a:pt x="297582" y="305694"/>
                  </a:lnTo>
                  <a:lnTo>
                    <a:pt x="300307" y="305694"/>
                  </a:lnTo>
                  <a:lnTo>
                    <a:pt x="300307" y="308357"/>
                  </a:lnTo>
                  <a:lnTo>
                    <a:pt x="300307" y="311082"/>
                  </a:lnTo>
                  <a:lnTo>
                    <a:pt x="297582" y="313744"/>
                  </a:lnTo>
                  <a:lnTo>
                    <a:pt x="297582" y="316406"/>
                  </a:lnTo>
                  <a:lnTo>
                    <a:pt x="297582" y="324456"/>
                  </a:lnTo>
                  <a:lnTo>
                    <a:pt x="297582" y="327118"/>
                  </a:lnTo>
                  <a:lnTo>
                    <a:pt x="300307" y="329843"/>
                  </a:lnTo>
                  <a:lnTo>
                    <a:pt x="300307" y="335167"/>
                  </a:lnTo>
                  <a:lnTo>
                    <a:pt x="300307" y="343217"/>
                  </a:lnTo>
                  <a:lnTo>
                    <a:pt x="302969" y="345879"/>
                  </a:lnTo>
                  <a:lnTo>
                    <a:pt x="302969" y="348604"/>
                  </a:lnTo>
                  <a:lnTo>
                    <a:pt x="302969" y="353928"/>
                  </a:lnTo>
                  <a:lnTo>
                    <a:pt x="302969" y="356654"/>
                  </a:lnTo>
                  <a:lnTo>
                    <a:pt x="305631" y="359316"/>
                  </a:lnTo>
                  <a:lnTo>
                    <a:pt x="305631" y="361978"/>
                  </a:lnTo>
                  <a:lnTo>
                    <a:pt x="308293" y="364703"/>
                  </a:lnTo>
                  <a:lnTo>
                    <a:pt x="308293" y="370028"/>
                  </a:lnTo>
                  <a:lnTo>
                    <a:pt x="308293" y="378078"/>
                  </a:lnTo>
                  <a:lnTo>
                    <a:pt x="308293" y="380739"/>
                  </a:lnTo>
                  <a:lnTo>
                    <a:pt x="305631" y="383465"/>
                  </a:lnTo>
                  <a:lnTo>
                    <a:pt x="305631" y="386127"/>
                  </a:lnTo>
                  <a:lnTo>
                    <a:pt x="305631" y="388789"/>
                  </a:lnTo>
                  <a:lnTo>
                    <a:pt x="308293" y="388789"/>
                  </a:lnTo>
                  <a:lnTo>
                    <a:pt x="308293" y="391515"/>
                  </a:lnTo>
                  <a:lnTo>
                    <a:pt x="311019" y="391515"/>
                  </a:lnTo>
                  <a:lnTo>
                    <a:pt x="313681" y="391515"/>
                  </a:lnTo>
                  <a:lnTo>
                    <a:pt x="316343" y="391515"/>
                  </a:lnTo>
                  <a:lnTo>
                    <a:pt x="319068" y="391515"/>
                  </a:lnTo>
                  <a:lnTo>
                    <a:pt x="321730" y="391515"/>
                  </a:lnTo>
                  <a:lnTo>
                    <a:pt x="324393" y="394177"/>
                  </a:lnTo>
                  <a:lnTo>
                    <a:pt x="327118" y="396839"/>
                  </a:lnTo>
                  <a:lnTo>
                    <a:pt x="327118" y="399564"/>
                  </a:lnTo>
                  <a:lnTo>
                    <a:pt x="329780" y="402226"/>
                  </a:lnTo>
                  <a:lnTo>
                    <a:pt x="329780" y="404888"/>
                  </a:lnTo>
                  <a:lnTo>
                    <a:pt x="329780" y="410276"/>
                  </a:lnTo>
                  <a:lnTo>
                    <a:pt x="329780" y="418325"/>
                  </a:lnTo>
                  <a:lnTo>
                    <a:pt x="329780" y="423649"/>
                  </a:lnTo>
                  <a:lnTo>
                    <a:pt x="329780" y="429037"/>
                  </a:lnTo>
                  <a:lnTo>
                    <a:pt x="329780" y="431699"/>
                  </a:lnTo>
                  <a:lnTo>
                    <a:pt x="327118" y="437087"/>
                  </a:lnTo>
                  <a:lnTo>
                    <a:pt x="327118" y="442411"/>
                  </a:lnTo>
                  <a:lnTo>
                    <a:pt x="327118" y="447798"/>
                  </a:lnTo>
                  <a:lnTo>
                    <a:pt x="327118" y="450460"/>
                  </a:lnTo>
                  <a:lnTo>
                    <a:pt x="327118" y="453186"/>
                  </a:lnTo>
                  <a:lnTo>
                    <a:pt x="327118" y="455848"/>
                  </a:lnTo>
                  <a:lnTo>
                    <a:pt x="327118" y="461235"/>
                  </a:lnTo>
                  <a:lnTo>
                    <a:pt x="327118" y="471947"/>
                  </a:lnTo>
                  <a:lnTo>
                    <a:pt x="327118" y="482659"/>
                  </a:lnTo>
                  <a:lnTo>
                    <a:pt x="324393" y="485321"/>
                  </a:lnTo>
                  <a:lnTo>
                    <a:pt x="321730" y="488046"/>
                  </a:lnTo>
                  <a:lnTo>
                    <a:pt x="319068" y="490708"/>
                  </a:lnTo>
                  <a:lnTo>
                    <a:pt x="313681" y="496032"/>
                  </a:lnTo>
                  <a:lnTo>
                    <a:pt x="311019" y="501420"/>
                  </a:lnTo>
                  <a:lnTo>
                    <a:pt x="308293" y="501420"/>
                  </a:lnTo>
                  <a:lnTo>
                    <a:pt x="300307" y="501420"/>
                  </a:lnTo>
                  <a:lnTo>
                    <a:pt x="286870" y="504082"/>
                  </a:lnTo>
                  <a:lnTo>
                    <a:pt x="265446" y="506808"/>
                  </a:lnTo>
                  <a:lnTo>
                    <a:pt x="243960" y="506808"/>
                  </a:lnTo>
                  <a:lnTo>
                    <a:pt x="243960" y="50680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3" name="Freeform: Shape 262">
              <a:extLst>
                <a:ext uri="{FF2B5EF4-FFF2-40B4-BE49-F238E27FC236}">
                  <a16:creationId xmlns:a16="http://schemas.microsoft.com/office/drawing/2014/main" id="{465CBF81-C988-B4A9-06E0-F3A50AE007BE}"/>
                </a:ext>
              </a:extLst>
            </p:cNvPr>
            <p:cNvSpPr/>
            <p:nvPr/>
          </p:nvSpPr>
          <p:spPr>
            <a:xfrm>
              <a:off x="4894202" y="2999202"/>
              <a:ext cx="407550" cy="442410"/>
            </a:xfrm>
            <a:custGeom>
              <a:avLst/>
              <a:gdLst>
                <a:gd name="connsiteX0" fmla="*/ 29536 w 407550"/>
                <a:gd name="connsiteY0" fmla="*/ 442411 h 442410"/>
                <a:gd name="connsiteX1" fmla="*/ 29536 w 407550"/>
                <a:gd name="connsiteY1" fmla="*/ 439749 h 442410"/>
                <a:gd name="connsiteX2" fmla="*/ 29536 w 407550"/>
                <a:gd name="connsiteY2" fmla="*/ 437087 h 442410"/>
                <a:gd name="connsiteX3" fmla="*/ 26874 w 407550"/>
                <a:gd name="connsiteY3" fmla="*/ 434361 h 442410"/>
                <a:gd name="connsiteX4" fmla="*/ 24149 w 407550"/>
                <a:gd name="connsiteY4" fmla="*/ 431699 h 442410"/>
                <a:gd name="connsiteX5" fmla="*/ 21487 w 407550"/>
                <a:gd name="connsiteY5" fmla="*/ 431699 h 442410"/>
                <a:gd name="connsiteX6" fmla="*/ 21487 w 407550"/>
                <a:gd name="connsiteY6" fmla="*/ 429037 h 442410"/>
                <a:gd name="connsiteX7" fmla="*/ 18824 w 407550"/>
                <a:gd name="connsiteY7" fmla="*/ 426312 h 442410"/>
                <a:gd name="connsiteX8" fmla="*/ 16099 w 407550"/>
                <a:gd name="connsiteY8" fmla="*/ 423650 h 442410"/>
                <a:gd name="connsiteX9" fmla="*/ 13437 w 407550"/>
                <a:gd name="connsiteY9" fmla="*/ 420987 h 442410"/>
                <a:gd name="connsiteX10" fmla="*/ 10775 w 407550"/>
                <a:gd name="connsiteY10" fmla="*/ 418262 h 442410"/>
                <a:gd name="connsiteX11" fmla="*/ 8049 w 407550"/>
                <a:gd name="connsiteY11" fmla="*/ 415600 h 442410"/>
                <a:gd name="connsiteX12" fmla="*/ 5387 w 407550"/>
                <a:gd name="connsiteY12" fmla="*/ 412938 h 442410"/>
                <a:gd name="connsiteX13" fmla="*/ 5387 w 407550"/>
                <a:gd name="connsiteY13" fmla="*/ 410276 h 442410"/>
                <a:gd name="connsiteX14" fmla="*/ 2725 w 407550"/>
                <a:gd name="connsiteY14" fmla="*/ 407550 h 442410"/>
                <a:gd name="connsiteX15" fmla="*/ 2725 w 407550"/>
                <a:gd name="connsiteY15" fmla="*/ 404888 h 442410"/>
                <a:gd name="connsiteX16" fmla="*/ 0 w 407550"/>
                <a:gd name="connsiteY16" fmla="*/ 399500 h 442410"/>
                <a:gd name="connsiteX17" fmla="*/ 2725 w 407550"/>
                <a:gd name="connsiteY17" fmla="*/ 396839 h 442410"/>
                <a:gd name="connsiteX18" fmla="*/ 5387 w 407550"/>
                <a:gd name="connsiteY18" fmla="*/ 394177 h 442410"/>
                <a:gd name="connsiteX19" fmla="*/ 5387 w 407550"/>
                <a:gd name="connsiteY19" fmla="*/ 391451 h 442410"/>
                <a:gd name="connsiteX20" fmla="*/ 8049 w 407550"/>
                <a:gd name="connsiteY20" fmla="*/ 388789 h 442410"/>
                <a:gd name="connsiteX21" fmla="*/ 8049 w 407550"/>
                <a:gd name="connsiteY21" fmla="*/ 386127 h 442410"/>
                <a:gd name="connsiteX22" fmla="*/ 10775 w 407550"/>
                <a:gd name="connsiteY22" fmla="*/ 386127 h 442410"/>
                <a:gd name="connsiteX23" fmla="*/ 10775 w 407550"/>
                <a:gd name="connsiteY23" fmla="*/ 383401 h 442410"/>
                <a:gd name="connsiteX24" fmla="*/ 13437 w 407550"/>
                <a:gd name="connsiteY24" fmla="*/ 380739 h 442410"/>
                <a:gd name="connsiteX25" fmla="*/ 13437 w 407550"/>
                <a:gd name="connsiteY25" fmla="*/ 378078 h 442410"/>
                <a:gd name="connsiteX26" fmla="*/ 16099 w 407550"/>
                <a:gd name="connsiteY26" fmla="*/ 378078 h 442410"/>
                <a:gd name="connsiteX27" fmla="*/ 16099 w 407550"/>
                <a:gd name="connsiteY27" fmla="*/ 375415 h 442410"/>
                <a:gd name="connsiteX28" fmla="*/ 16099 w 407550"/>
                <a:gd name="connsiteY28" fmla="*/ 372690 h 442410"/>
                <a:gd name="connsiteX29" fmla="*/ 18824 w 407550"/>
                <a:gd name="connsiteY29" fmla="*/ 372690 h 442410"/>
                <a:gd name="connsiteX30" fmla="*/ 21487 w 407550"/>
                <a:gd name="connsiteY30" fmla="*/ 370028 h 442410"/>
                <a:gd name="connsiteX31" fmla="*/ 21487 w 407550"/>
                <a:gd name="connsiteY31" fmla="*/ 367366 h 442410"/>
                <a:gd name="connsiteX32" fmla="*/ 24149 w 407550"/>
                <a:gd name="connsiteY32" fmla="*/ 364640 h 442410"/>
                <a:gd name="connsiteX33" fmla="*/ 26874 w 407550"/>
                <a:gd name="connsiteY33" fmla="*/ 364640 h 442410"/>
                <a:gd name="connsiteX34" fmla="*/ 29536 w 407550"/>
                <a:gd name="connsiteY34" fmla="*/ 361978 h 442410"/>
                <a:gd name="connsiteX35" fmla="*/ 32198 w 407550"/>
                <a:gd name="connsiteY35" fmla="*/ 359316 h 442410"/>
                <a:gd name="connsiteX36" fmla="*/ 34860 w 407550"/>
                <a:gd name="connsiteY36" fmla="*/ 359316 h 442410"/>
                <a:gd name="connsiteX37" fmla="*/ 37586 w 407550"/>
                <a:gd name="connsiteY37" fmla="*/ 356591 h 442410"/>
                <a:gd name="connsiteX38" fmla="*/ 40248 w 407550"/>
                <a:gd name="connsiteY38" fmla="*/ 356591 h 442410"/>
                <a:gd name="connsiteX39" fmla="*/ 42910 w 407550"/>
                <a:gd name="connsiteY39" fmla="*/ 356591 h 442410"/>
                <a:gd name="connsiteX40" fmla="*/ 45636 w 407550"/>
                <a:gd name="connsiteY40" fmla="*/ 356591 h 442410"/>
                <a:gd name="connsiteX41" fmla="*/ 48298 w 407550"/>
                <a:gd name="connsiteY41" fmla="*/ 356591 h 442410"/>
                <a:gd name="connsiteX42" fmla="*/ 53685 w 407550"/>
                <a:gd name="connsiteY42" fmla="*/ 356591 h 442410"/>
                <a:gd name="connsiteX43" fmla="*/ 56347 w 407550"/>
                <a:gd name="connsiteY43" fmla="*/ 356591 h 442410"/>
                <a:gd name="connsiteX44" fmla="*/ 56347 w 407550"/>
                <a:gd name="connsiteY44" fmla="*/ 359316 h 442410"/>
                <a:gd name="connsiteX45" fmla="*/ 59009 w 407550"/>
                <a:gd name="connsiteY45" fmla="*/ 359316 h 442410"/>
                <a:gd name="connsiteX46" fmla="*/ 61671 w 407550"/>
                <a:gd name="connsiteY46" fmla="*/ 359316 h 442410"/>
                <a:gd name="connsiteX47" fmla="*/ 64397 w 407550"/>
                <a:gd name="connsiteY47" fmla="*/ 361978 h 442410"/>
                <a:gd name="connsiteX48" fmla="*/ 67059 w 407550"/>
                <a:gd name="connsiteY48" fmla="*/ 361978 h 442410"/>
                <a:gd name="connsiteX49" fmla="*/ 69721 w 407550"/>
                <a:gd name="connsiteY49" fmla="*/ 361978 h 442410"/>
                <a:gd name="connsiteX50" fmla="*/ 72446 w 407550"/>
                <a:gd name="connsiteY50" fmla="*/ 361978 h 442410"/>
                <a:gd name="connsiteX51" fmla="*/ 75108 w 407550"/>
                <a:gd name="connsiteY51" fmla="*/ 359316 h 442410"/>
                <a:gd name="connsiteX52" fmla="*/ 77770 w 407550"/>
                <a:gd name="connsiteY52" fmla="*/ 359316 h 442410"/>
                <a:gd name="connsiteX53" fmla="*/ 80496 w 407550"/>
                <a:gd name="connsiteY53" fmla="*/ 359316 h 442410"/>
                <a:gd name="connsiteX54" fmla="*/ 83158 w 407550"/>
                <a:gd name="connsiteY54" fmla="*/ 359316 h 442410"/>
                <a:gd name="connsiteX55" fmla="*/ 85820 w 407550"/>
                <a:gd name="connsiteY55" fmla="*/ 359316 h 442410"/>
                <a:gd name="connsiteX56" fmla="*/ 88482 w 407550"/>
                <a:gd name="connsiteY56" fmla="*/ 359316 h 442410"/>
                <a:gd name="connsiteX57" fmla="*/ 88482 w 407550"/>
                <a:gd name="connsiteY57" fmla="*/ 361978 h 442410"/>
                <a:gd name="connsiteX58" fmla="*/ 91208 w 407550"/>
                <a:gd name="connsiteY58" fmla="*/ 361978 h 442410"/>
                <a:gd name="connsiteX59" fmla="*/ 91208 w 407550"/>
                <a:gd name="connsiteY59" fmla="*/ 364640 h 442410"/>
                <a:gd name="connsiteX60" fmla="*/ 93870 w 407550"/>
                <a:gd name="connsiteY60" fmla="*/ 364640 h 442410"/>
                <a:gd name="connsiteX61" fmla="*/ 93870 w 407550"/>
                <a:gd name="connsiteY61" fmla="*/ 361978 h 442410"/>
                <a:gd name="connsiteX62" fmla="*/ 96532 w 407550"/>
                <a:gd name="connsiteY62" fmla="*/ 359316 h 442410"/>
                <a:gd name="connsiteX63" fmla="*/ 99257 w 407550"/>
                <a:gd name="connsiteY63" fmla="*/ 356591 h 442410"/>
                <a:gd name="connsiteX64" fmla="*/ 99257 w 407550"/>
                <a:gd name="connsiteY64" fmla="*/ 353929 h 442410"/>
                <a:gd name="connsiteX65" fmla="*/ 99257 w 407550"/>
                <a:gd name="connsiteY65" fmla="*/ 351266 h 442410"/>
                <a:gd name="connsiteX66" fmla="*/ 99257 w 407550"/>
                <a:gd name="connsiteY66" fmla="*/ 343217 h 442410"/>
                <a:gd name="connsiteX67" fmla="*/ 99257 w 407550"/>
                <a:gd name="connsiteY67" fmla="*/ 340555 h 442410"/>
                <a:gd name="connsiteX68" fmla="*/ 96532 w 407550"/>
                <a:gd name="connsiteY68" fmla="*/ 337829 h 442410"/>
                <a:gd name="connsiteX69" fmla="*/ 96532 w 407550"/>
                <a:gd name="connsiteY69" fmla="*/ 335167 h 442410"/>
                <a:gd name="connsiteX70" fmla="*/ 99257 w 407550"/>
                <a:gd name="connsiteY70" fmla="*/ 332505 h 442410"/>
                <a:gd name="connsiteX71" fmla="*/ 99257 w 407550"/>
                <a:gd name="connsiteY71" fmla="*/ 329780 h 442410"/>
                <a:gd name="connsiteX72" fmla="*/ 99257 w 407550"/>
                <a:gd name="connsiteY72" fmla="*/ 327118 h 442410"/>
                <a:gd name="connsiteX73" fmla="*/ 101919 w 407550"/>
                <a:gd name="connsiteY73" fmla="*/ 324456 h 442410"/>
                <a:gd name="connsiteX74" fmla="*/ 104581 w 407550"/>
                <a:gd name="connsiteY74" fmla="*/ 324456 h 442410"/>
                <a:gd name="connsiteX75" fmla="*/ 107307 w 407550"/>
                <a:gd name="connsiteY75" fmla="*/ 321794 h 442410"/>
                <a:gd name="connsiteX76" fmla="*/ 112631 w 407550"/>
                <a:gd name="connsiteY76" fmla="*/ 321794 h 442410"/>
                <a:gd name="connsiteX77" fmla="*/ 115356 w 407550"/>
                <a:gd name="connsiteY77" fmla="*/ 319068 h 442410"/>
                <a:gd name="connsiteX78" fmla="*/ 118018 w 407550"/>
                <a:gd name="connsiteY78" fmla="*/ 319068 h 442410"/>
                <a:gd name="connsiteX79" fmla="*/ 120680 w 407550"/>
                <a:gd name="connsiteY79" fmla="*/ 319068 h 442410"/>
                <a:gd name="connsiteX80" fmla="*/ 123342 w 407550"/>
                <a:gd name="connsiteY80" fmla="*/ 319068 h 442410"/>
                <a:gd name="connsiteX81" fmla="*/ 123342 w 407550"/>
                <a:gd name="connsiteY81" fmla="*/ 316406 h 442410"/>
                <a:gd name="connsiteX82" fmla="*/ 126068 w 407550"/>
                <a:gd name="connsiteY82" fmla="*/ 313744 h 442410"/>
                <a:gd name="connsiteX83" fmla="*/ 128730 w 407550"/>
                <a:gd name="connsiteY83" fmla="*/ 313744 h 442410"/>
                <a:gd name="connsiteX84" fmla="*/ 128730 w 407550"/>
                <a:gd name="connsiteY84" fmla="*/ 311019 h 442410"/>
                <a:gd name="connsiteX85" fmla="*/ 131392 w 407550"/>
                <a:gd name="connsiteY85" fmla="*/ 311019 h 442410"/>
                <a:gd name="connsiteX86" fmla="*/ 131392 w 407550"/>
                <a:gd name="connsiteY86" fmla="*/ 308357 h 442410"/>
                <a:gd name="connsiteX87" fmla="*/ 134117 w 407550"/>
                <a:gd name="connsiteY87" fmla="*/ 308357 h 442410"/>
                <a:gd name="connsiteX88" fmla="*/ 136779 w 407550"/>
                <a:gd name="connsiteY88" fmla="*/ 308357 h 442410"/>
                <a:gd name="connsiteX89" fmla="*/ 139442 w 407550"/>
                <a:gd name="connsiteY89" fmla="*/ 308357 h 442410"/>
                <a:gd name="connsiteX90" fmla="*/ 142167 w 407550"/>
                <a:gd name="connsiteY90" fmla="*/ 308357 h 442410"/>
                <a:gd name="connsiteX91" fmla="*/ 142167 w 407550"/>
                <a:gd name="connsiteY91" fmla="*/ 311019 h 442410"/>
                <a:gd name="connsiteX92" fmla="*/ 144829 w 407550"/>
                <a:gd name="connsiteY92" fmla="*/ 311019 h 442410"/>
                <a:gd name="connsiteX93" fmla="*/ 147491 w 407550"/>
                <a:gd name="connsiteY93" fmla="*/ 311019 h 442410"/>
                <a:gd name="connsiteX94" fmla="*/ 147491 w 407550"/>
                <a:gd name="connsiteY94" fmla="*/ 308357 h 442410"/>
                <a:gd name="connsiteX95" fmla="*/ 150153 w 407550"/>
                <a:gd name="connsiteY95" fmla="*/ 308357 h 442410"/>
                <a:gd name="connsiteX96" fmla="*/ 152879 w 407550"/>
                <a:gd name="connsiteY96" fmla="*/ 308357 h 442410"/>
                <a:gd name="connsiteX97" fmla="*/ 152879 w 407550"/>
                <a:gd name="connsiteY97" fmla="*/ 305694 h 442410"/>
                <a:gd name="connsiteX98" fmla="*/ 155541 w 407550"/>
                <a:gd name="connsiteY98" fmla="*/ 305694 h 442410"/>
                <a:gd name="connsiteX99" fmla="*/ 155541 w 407550"/>
                <a:gd name="connsiteY99" fmla="*/ 302969 h 442410"/>
                <a:gd name="connsiteX100" fmla="*/ 155541 w 407550"/>
                <a:gd name="connsiteY100" fmla="*/ 300307 h 442410"/>
                <a:gd name="connsiteX101" fmla="*/ 155541 w 407550"/>
                <a:gd name="connsiteY101" fmla="*/ 297645 h 442410"/>
                <a:gd name="connsiteX102" fmla="*/ 152879 w 407550"/>
                <a:gd name="connsiteY102" fmla="*/ 297645 h 442410"/>
                <a:gd name="connsiteX103" fmla="*/ 152879 w 407550"/>
                <a:gd name="connsiteY103" fmla="*/ 294919 h 442410"/>
                <a:gd name="connsiteX104" fmla="*/ 152879 w 407550"/>
                <a:gd name="connsiteY104" fmla="*/ 292257 h 442410"/>
                <a:gd name="connsiteX105" fmla="*/ 150153 w 407550"/>
                <a:gd name="connsiteY105" fmla="*/ 289595 h 442410"/>
                <a:gd name="connsiteX106" fmla="*/ 150153 w 407550"/>
                <a:gd name="connsiteY106" fmla="*/ 286933 h 442410"/>
                <a:gd name="connsiteX107" fmla="*/ 150153 w 407550"/>
                <a:gd name="connsiteY107" fmla="*/ 284208 h 442410"/>
                <a:gd name="connsiteX108" fmla="*/ 150153 w 407550"/>
                <a:gd name="connsiteY108" fmla="*/ 281546 h 442410"/>
                <a:gd name="connsiteX109" fmla="*/ 150153 w 407550"/>
                <a:gd name="connsiteY109" fmla="*/ 278884 h 442410"/>
                <a:gd name="connsiteX110" fmla="*/ 150153 w 407550"/>
                <a:gd name="connsiteY110" fmla="*/ 276158 h 442410"/>
                <a:gd name="connsiteX111" fmla="*/ 150153 w 407550"/>
                <a:gd name="connsiteY111" fmla="*/ 273496 h 442410"/>
                <a:gd name="connsiteX112" fmla="*/ 152879 w 407550"/>
                <a:gd name="connsiteY112" fmla="*/ 276158 h 442410"/>
                <a:gd name="connsiteX113" fmla="*/ 155541 w 407550"/>
                <a:gd name="connsiteY113" fmla="*/ 276158 h 442410"/>
                <a:gd name="connsiteX114" fmla="*/ 158203 w 407550"/>
                <a:gd name="connsiteY114" fmla="*/ 273496 h 442410"/>
                <a:gd name="connsiteX115" fmla="*/ 158203 w 407550"/>
                <a:gd name="connsiteY115" fmla="*/ 270834 h 442410"/>
                <a:gd name="connsiteX116" fmla="*/ 158203 w 407550"/>
                <a:gd name="connsiteY116" fmla="*/ 268108 h 442410"/>
                <a:gd name="connsiteX117" fmla="*/ 158203 w 407550"/>
                <a:gd name="connsiteY117" fmla="*/ 265446 h 442410"/>
                <a:gd name="connsiteX118" fmla="*/ 155541 w 407550"/>
                <a:gd name="connsiteY118" fmla="*/ 262785 h 442410"/>
                <a:gd name="connsiteX119" fmla="*/ 155541 w 407550"/>
                <a:gd name="connsiteY119" fmla="*/ 260122 h 442410"/>
                <a:gd name="connsiteX120" fmla="*/ 155541 w 407550"/>
                <a:gd name="connsiteY120" fmla="*/ 257397 h 442410"/>
                <a:gd name="connsiteX121" fmla="*/ 155541 w 407550"/>
                <a:gd name="connsiteY121" fmla="*/ 252073 h 442410"/>
                <a:gd name="connsiteX122" fmla="*/ 155541 w 407550"/>
                <a:gd name="connsiteY122" fmla="*/ 249347 h 442410"/>
                <a:gd name="connsiteX123" fmla="*/ 158203 w 407550"/>
                <a:gd name="connsiteY123" fmla="*/ 249347 h 442410"/>
                <a:gd name="connsiteX124" fmla="*/ 158203 w 407550"/>
                <a:gd name="connsiteY124" fmla="*/ 246685 h 442410"/>
                <a:gd name="connsiteX125" fmla="*/ 160929 w 407550"/>
                <a:gd name="connsiteY125" fmla="*/ 246685 h 442410"/>
                <a:gd name="connsiteX126" fmla="*/ 160929 w 407550"/>
                <a:gd name="connsiteY126" fmla="*/ 244023 h 442410"/>
                <a:gd name="connsiteX127" fmla="*/ 163591 w 407550"/>
                <a:gd name="connsiteY127" fmla="*/ 241298 h 442410"/>
                <a:gd name="connsiteX128" fmla="*/ 166253 w 407550"/>
                <a:gd name="connsiteY128" fmla="*/ 241298 h 442410"/>
                <a:gd name="connsiteX129" fmla="*/ 168978 w 407550"/>
                <a:gd name="connsiteY129" fmla="*/ 238636 h 442410"/>
                <a:gd name="connsiteX130" fmla="*/ 171640 w 407550"/>
                <a:gd name="connsiteY130" fmla="*/ 238636 h 442410"/>
                <a:gd name="connsiteX131" fmla="*/ 171640 w 407550"/>
                <a:gd name="connsiteY131" fmla="*/ 235974 h 442410"/>
                <a:gd name="connsiteX132" fmla="*/ 171640 w 407550"/>
                <a:gd name="connsiteY132" fmla="*/ 233311 h 442410"/>
                <a:gd name="connsiteX133" fmla="*/ 174302 w 407550"/>
                <a:gd name="connsiteY133" fmla="*/ 233311 h 442410"/>
                <a:gd name="connsiteX134" fmla="*/ 174302 w 407550"/>
                <a:gd name="connsiteY134" fmla="*/ 230586 h 442410"/>
                <a:gd name="connsiteX135" fmla="*/ 176964 w 407550"/>
                <a:gd name="connsiteY135" fmla="*/ 230586 h 442410"/>
                <a:gd name="connsiteX136" fmla="*/ 179690 w 407550"/>
                <a:gd name="connsiteY136" fmla="*/ 230586 h 442410"/>
                <a:gd name="connsiteX137" fmla="*/ 179690 w 407550"/>
                <a:gd name="connsiteY137" fmla="*/ 227924 h 442410"/>
                <a:gd name="connsiteX138" fmla="*/ 179690 w 407550"/>
                <a:gd name="connsiteY138" fmla="*/ 225262 h 442410"/>
                <a:gd name="connsiteX139" fmla="*/ 179690 w 407550"/>
                <a:gd name="connsiteY139" fmla="*/ 222536 h 442410"/>
                <a:gd name="connsiteX140" fmla="*/ 182352 w 407550"/>
                <a:gd name="connsiteY140" fmla="*/ 222536 h 442410"/>
                <a:gd name="connsiteX141" fmla="*/ 182352 w 407550"/>
                <a:gd name="connsiteY141" fmla="*/ 219874 h 442410"/>
                <a:gd name="connsiteX142" fmla="*/ 182352 w 407550"/>
                <a:gd name="connsiteY142" fmla="*/ 217212 h 442410"/>
                <a:gd name="connsiteX143" fmla="*/ 179690 w 407550"/>
                <a:gd name="connsiteY143" fmla="*/ 217212 h 442410"/>
                <a:gd name="connsiteX144" fmla="*/ 179690 w 407550"/>
                <a:gd name="connsiteY144" fmla="*/ 214487 h 442410"/>
                <a:gd name="connsiteX145" fmla="*/ 176964 w 407550"/>
                <a:gd name="connsiteY145" fmla="*/ 217212 h 442410"/>
                <a:gd name="connsiteX146" fmla="*/ 174302 w 407550"/>
                <a:gd name="connsiteY146" fmla="*/ 217212 h 442410"/>
                <a:gd name="connsiteX147" fmla="*/ 174302 w 407550"/>
                <a:gd name="connsiteY147" fmla="*/ 214487 h 442410"/>
                <a:gd name="connsiteX148" fmla="*/ 174302 w 407550"/>
                <a:gd name="connsiteY148" fmla="*/ 211825 h 442410"/>
                <a:gd name="connsiteX149" fmla="*/ 174302 w 407550"/>
                <a:gd name="connsiteY149" fmla="*/ 209163 h 442410"/>
                <a:gd name="connsiteX150" fmla="*/ 174302 w 407550"/>
                <a:gd name="connsiteY150" fmla="*/ 206437 h 442410"/>
                <a:gd name="connsiteX151" fmla="*/ 176964 w 407550"/>
                <a:gd name="connsiteY151" fmla="*/ 206437 h 442410"/>
                <a:gd name="connsiteX152" fmla="*/ 176964 w 407550"/>
                <a:gd name="connsiteY152" fmla="*/ 203775 h 442410"/>
                <a:gd name="connsiteX153" fmla="*/ 179690 w 407550"/>
                <a:gd name="connsiteY153" fmla="*/ 203775 h 442410"/>
                <a:gd name="connsiteX154" fmla="*/ 182352 w 407550"/>
                <a:gd name="connsiteY154" fmla="*/ 203775 h 442410"/>
                <a:gd name="connsiteX155" fmla="*/ 182352 w 407550"/>
                <a:gd name="connsiteY155" fmla="*/ 201113 h 442410"/>
                <a:gd name="connsiteX156" fmla="*/ 182352 w 407550"/>
                <a:gd name="connsiteY156" fmla="*/ 198451 h 442410"/>
                <a:gd name="connsiteX157" fmla="*/ 182352 w 407550"/>
                <a:gd name="connsiteY157" fmla="*/ 195726 h 442410"/>
                <a:gd name="connsiteX158" fmla="*/ 185014 w 407550"/>
                <a:gd name="connsiteY158" fmla="*/ 195726 h 442410"/>
                <a:gd name="connsiteX159" fmla="*/ 187739 w 407550"/>
                <a:gd name="connsiteY159" fmla="*/ 193063 h 442410"/>
                <a:gd name="connsiteX160" fmla="*/ 187739 w 407550"/>
                <a:gd name="connsiteY160" fmla="*/ 190401 h 442410"/>
                <a:gd name="connsiteX161" fmla="*/ 185014 w 407550"/>
                <a:gd name="connsiteY161" fmla="*/ 190401 h 442410"/>
                <a:gd name="connsiteX162" fmla="*/ 185014 w 407550"/>
                <a:gd name="connsiteY162" fmla="*/ 187676 h 442410"/>
                <a:gd name="connsiteX163" fmla="*/ 185014 w 407550"/>
                <a:gd name="connsiteY163" fmla="*/ 185014 h 442410"/>
                <a:gd name="connsiteX164" fmla="*/ 187739 w 407550"/>
                <a:gd name="connsiteY164" fmla="*/ 185014 h 442410"/>
                <a:gd name="connsiteX165" fmla="*/ 187739 w 407550"/>
                <a:gd name="connsiteY165" fmla="*/ 182352 h 442410"/>
                <a:gd name="connsiteX166" fmla="*/ 187739 w 407550"/>
                <a:gd name="connsiteY166" fmla="*/ 179626 h 442410"/>
                <a:gd name="connsiteX167" fmla="*/ 187739 w 407550"/>
                <a:gd name="connsiteY167" fmla="*/ 176964 h 442410"/>
                <a:gd name="connsiteX168" fmla="*/ 187739 w 407550"/>
                <a:gd name="connsiteY168" fmla="*/ 174302 h 442410"/>
                <a:gd name="connsiteX169" fmla="*/ 187739 w 407550"/>
                <a:gd name="connsiteY169" fmla="*/ 171640 h 442410"/>
                <a:gd name="connsiteX170" fmla="*/ 187739 w 407550"/>
                <a:gd name="connsiteY170" fmla="*/ 168915 h 442410"/>
                <a:gd name="connsiteX171" fmla="*/ 185014 w 407550"/>
                <a:gd name="connsiteY171" fmla="*/ 166253 h 442410"/>
                <a:gd name="connsiteX172" fmla="*/ 185014 w 407550"/>
                <a:gd name="connsiteY172" fmla="*/ 163591 h 442410"/>
                <a:gd name="connsiteX173" fmla="*/ 182352 w 407550"/>
                <a:gd name="connsiteY173" fmla="*/ 160865 h 442410"/>
                <a:gd name="connsiteX174" fmla="*/ 179690 w 407550"/>
                <a:gd name="connsiteY174" fmla="*/ 155541 h 442410"/>
                <a:gd name="connsiteX175" fmla="*/ 176964 w 407550"/>
                <a:gd name="connsiteY175" fmla="*/ 150153 h 442410"/>
                <a:gd name="connsiteX176" fmla="*/ 176964 w 407550"/>
                <a:gd name="connsiteY176" fmla="*/ 144829 h 442410"/>
                <a:gd name="connsiteX177" fmla="*/ 174302 w 407550"/>
                <a:gd name="connsiteY177" fmla="*/ 142104 h 442410"/>
                <a:gd name="connsiteX178" fmla="*/ 174302 w 407550"/>
                <a:gd name="connsiteY178" fmla="*/ 139442 h 442410"/>
                <a:gd name="connsiteX179" fmla="*/ 174302 w 407550"/>
                <a:gd name="connsiteY179" fmla="*/ 136780 h 442410"/>
                <a:gd name="connsiteX180" fmla="*/ 174302 w 407550"/>
                <a:gd name="connsiteY180" fmla="*/ 134054 h 442410"/>
                <a:gd name="connsiteX181" fmla="*/ 174302 w 407550"/>
                <a:gd name="connsiteY181" fmla="*/ 131392 h 442410"/>
                <a:gd name="connsiteX182" fmla="*/ 174302 w 407550"/>
                <a:gd name="connsiteY182" fmla="*/ 128730 h 442410"/>
                <a:gd name="connsiteX183" fmla="*/ 174302 w 407550"/>
                <a:gd name="connsiteY183" fmla="*/ 126005 h 442410"/>
                <a:gd name="connsiteX184" fmla="*/ 171640 w 407550"/>
                <a:gd name="connsiteY184" fmla="*/ 120681 h 442410"/>
                <a:gd name="connsiteX185" fmla="*/ 171640 w 407550"/>
                <a:gd name="connsiteY185" fmla="*/ 117955 h 442410"/>
                <a:gd name="connsiteX186" fmla="*/ 171640 w 407550"/>
                <a:gd name="connsiteY186" fmla="*/ 115293 h 442410"/>
                <a:gd name="connsiteX187" fmla="*/ 171640 w 407550"/>
                <a:gd name="connsiteY187" fmla="*/ 109969 h 442410"/>
                <a:gd name="connsiteX188" fmla="*/ 171640 w 407550"/>
                <a:gd name="connsiteY188" fmla="*/ 107243 h 442410"/>
                <a:gd name="connsiteX189" fmla="*/ 168978 w 407550"/>
                <a:gd name="connsiteY189" fmla="*/ 101919 h 442410"/>
                <a:gd name="connsiteX190" fmla="*/ 168978 w 407550"/>
                <a:gd name="connsiteY190" fmla="*/ 99194 h 442410"/>
                <a:gd name="connsiteX191" fmla="*/ 168978 w 407550"/>
                <a:gd name="connsiteY191" fmla="*/ 96532 h 442410"/>
                <a:gd name="connsiteX192" fmla="*/ 168978 w 407550"/>
                <a:gd name="connsiteY192" fmla="*/ 93870 h 442410"/>
                <a:gd name="connsiteX193" fmla="*/ 166253 w 407550"/>
                <a:gd name="connsiteY193" fmla="*/ 93870 h 442410"/>
                <a:gd name="connsiteX194" fmla="*/ 166253 w 407550"/>
                <a:gd name="connsiteY194" fmla="*/ 91144 h 442410"/>
                <a:gd name="connsiteX195" fmla="*/ 166253 w 407550"/>
                <a:gd name="connsiteY195" fmla="*/ 88482 h 442410"/>
                <a:gd name="connsiteX196" fmla="*/ 168978 w 407550"/>
                <a:gd name="connsiteY196" fmla="*/ 85820 h 442410"/>
                <a:gd name="connsiteX197" fmla="*/ 168978 w 407550"/>
                <a:gd name="connsiteY197" fmla="*/ 83158 h 442410"/>
                <a:gd name="connsiteX198" fmla="*/ 168978 w 407550"/>
                <a:gd name="connsiteY198" fmla="*/ 80433 h 442410"/>
                <a:gd name="connsiteX199" fmla="*/ 168978 w 407550"/>
                <a:gd name="connsiteY199" fmla="*/ 77770 h 442410"/>
                <a:gd name="connsiteX200" fmla="*/ 171640 w 407550"/>
                <a:gd name="connsiteY200" fmla="*/ 77770 h 442410"/>
                <a:gd name="connsiteX201" fmla="*/ 171640 w 407550"/>
                <a:gd name="connsiteY201" fmla="*/ 75108 h 442410"/>
                <a:gd name="connsiteX202" fmla="*/ 174302 w 407550"/>
                <a:gd name="connsiteY202" fmla="*/ 75108 h 442410"/>
                <a:gd name="connsiteX203" fmla="*/ 174302 w 407550"/>
                <a:gd name="connsiteY203" fmla="*/ 72383 h 442410"/>
                <a:gd name="connsiteX204" fmla="*/ 171640 w 407550"/>
                <a:gd name="connsiteY204" fmla="*/ 72383 h 442410"/>
                <a:gd name="connsiteX205" fmla="*/ 171640 w 407550"/>
                <a:gd name="connsiteY205" fmla="*/ 69721 h 442410"/>
                <a:gd name="connsiteX206" fmla="*/ 174302 w 407550"/>
                <a:gd name="connsiteY206" fmla="*/ 67059 h 442410"/>
                <a:gd name="connsiteX207" fmla="*/ 176964 w 407550"/>
                <a:gd name="connsiteY207" fmla="*/ 67059 h 442410"/>
                <a:gd name="connsiteX208" fmla="*/ 176964 w 407550"/>
                <a:gd name="connsiteY208" fmla="*/ 64333 h 442410"/>
                <a:gd name="connsiteX209" fmla="*/ 179690 w 407550"/>
                <a:gd name="connsiteY209" fmla="*/ 64333 h 442410"/>
                <a:gd name="connsiteX210" fmla="*/ 179690 w 407550"/>
                <a:gd name="connsiteY210" fmla="*/ 61671 h 442410"/>
                <a:gd name="connsiteX211" fmla="*/ 182352 w 407550"/>
                <a:gd name="connsiteY211" fmla="*/ 61671 h 442410"/>
                <a:gd name="connsiteX212" fmla="*/ 182352 w 407550"/>
                <a:gd name="connsiteY212" fmla="*/ 59009 h 442410"/>
                <a:gd name="connsiteX213" fmla="*/ 185014 w 407550"/>
                <a:gd name="connsiteY213" fmla="*/ 56284 h 442410"/>
                <a:gd name="connsiteX214" fmla="*/ 190401 w 407550"/>
                <a:gd name="connsiteY214" fmla="*/ 56284 h 442410"/>
                <a:gd name="connsiteX215" fmla="*/ 193063 w 407550"/>
                <a:gd name="connsiteY215" fmla="*/ 56284 h 442410"/>
                <a:gd name="connsiteX216" fmla="*/ 195789 w 407550"/>
                <a:gd name="connsiteY216" fmla="*/ 56284 h 442410"/>
                <a:gd name="connsiteX217" fmla="*/ 198451 w 407550"/>
                <a:gd name="connsiteY217" fmla="*/ 56284 h 442410"/>
                <a:gd name="connsiteX218" fmla="*/ 198451 w 407550"/>
                <a:gd name="connsiteY218" fmla="*/ 53622 h 442410"/>
                <a:gd name="connsiteX219" fmla="*/ 201113 w 407550"/>
                <a:gd name="connsiteY219" fmla="*/ 53622 h 442410"/>
                <a:gd name="connsiteX220" fmla="*/ 201113 w 407550"/>
                <a:gd name="connsiteY220" fmla="*/ 50960 h 442410"/>
                <a:gd name="connsiteX221" fmla="*/ 201113 w 407550"/>
                <a:gd name="connsiteY221" fmla="*/ 48298 h 442410"/>
                <a:gd name="connsiteX222" fmla="*/ 203775 w 407550"/>
                <a:gd name="connsiteY222" fmla="*/ 48298 h 442410"/>
                <a:gd name="connsiteX223" fmla="*/ 206500 w 407550"/>
                <a:gd name="connsiteY223" fmla="*/ 48298 h 442410"/>
                <a:gd name="connsiteX224" fmla="*/ 209163 w 407550"/>
                <a:gd name="connsiteY224" fmla="*/ 45572 h 442410"/>
                <a:gd name="connsiteX225" fmla="*/ 211825 w 407550"/>
                <a:gd name="connsiteY225" fmla="*/ 45572 h 442410"/>
                <a:gd name="connsiteX226" fmla="*/ 211825 w 407550"/>
                <a:gd name="connsiteY226" fmla="*/ 42910 h 442410"/>
                <a:gd name="connsiteX227" fmla="*/ 214550 w 407550"/>
                <a:gd name="connsiteY227" fmla="*/ 42910 h 442410"/>
                <a:gd name="connsiteX228" fmla="*/ 217212 w 407550"/>
                <a:gd name="connsiteY228" fmla="*/ 40248 h 442410"/>
                <a:gd name="connsiteX229" fmla="*/ 219874 w 407550"/>
                <a:gd name="connsiteY229" fmla="*/ 40248 h 442410"/>
                <a:gd name="connsiteX230" fmla="*/ 222600 w 407550"/>
                <a:gd name="connsiteY230" fmla="*/ 40248 h 442410"/>
                <a:gd name="connsiteX231" fmla="*/ 225262 w 407550"/>
                <a:gd name="connsiteY231" fmla="*/ 40248 h 442410"/>
                <a:gd name="connsiteX232" fmla="*/ 227924 w 407550"/>
                <a:gd name="connsiteY232" fmla="*/ 40248 h 442410"/>
                <a:gd name="connsiteX233" fmla="*/ 230649 w 407550"/>
                <a:gd name="connsiteY233" fmla="*/ 37522 h 442410"/>
                <a:gd name="connsiteX234" fmla="*/ 233311 w 407550"/>
                <a:gd name="connsiteY234" fmla="*/ 37522 h 442410"/>
                <a:gd name="connsiteX235" fmla="*/ 235973 w 407550"/>
                <a:gd name="connsiteY235" fmla="*/ 37522 h 442410"/>
                <a:gd name="connsiteX236" fmla="*/ 238635 w 407550"/>
                <a:gd name="connsiteY236" fmla="*/ 37522 h 442410"/>
                <a:gd name="connsiteX237" fmla="*/ 238635 w 407550"/>
                <a:gd name="connsiteY237" fmla="*/ 34860 h 442410"/>
                <a:gd name="connsiteX238" fmla="*/ 238635 w 407550"/>
                <a:gd name="connsiteY238" fmla="*/ 32198 h 442410"/>
                <a:gd name="connsiteX239" fmla="*/ 238635 w 407550"/>
                <a:gd name="connsiteY239" fmla="*/ 29473 h 442410"/>
                <a:gd name="connsiteX240" fmla="*/ 238635 w 407550"/>
                <a:gd name="connsiteY240" fmla="*/ 26811 h 442410"/>
                <a:gd name="connsiteX241" fmla="*/ 238635 w 407550"/>
                <a:gd name="connsiteY241" fmla="*/ 24149 h 442410"/>
                <a:gd name="connsiteX242" fmla="*/ 238635 w 407550"/>
                <a:gd name="connsiteY242" fmla="*/ 21487 h 442410"/>
                <a:gd name="connsiteX243" fmla="*/ 238635 w 407550"/>
                <a:gd name="connsiteY243" fmla="*/ 18761 h 442410"/>
                <a:gd name="connsiteX244" fmla="*/ 241361 w 407550"/>
                <a:gd name="connsiteY244" fmla="*/ 16099 h 442410"/>
                <a:gd name="connsiteX245" fmla="*/ 244023 w 407550"/>
                <a:gd name="connsiteY245" fmla="*/ 16099 h 442410"/>
                <a:gd name="connsiteX246" fmla="*/ 244023 w 407550"/>
                <a:gd name="connsiteY246" fmla="*/ 18761 h 442410"/>
                <a:gd name="connsiteX247" fmla="*/ 246685 w 407550"/>
                <a:gd name="connsiteY247" fmla="*/ 18761 h 442410"/>
                <a:gd name="connsiteX248" fmla="*/ 249410 w 407550"/>
                <a:gd name="connsiteY248" fmla="*/ 21487 h 442410"/>
                <a:gd name="connsiteX249" fmla="*/ 252072 w 407550"/>
                <a:gd name="connsiteY249" fmla="*/ 21487 h 442410"/>
                <a:gd name="connsiteX250" fmla="*/ 254735 w 407550"/>
                <a:gd name="connsiteY250" fmla="*/ 21487 h 442410"/>
                <a:gd name="connsiteX251" fmla="*/ 257460 w 407550"/>
                <a:gd name="connsiteY251" fmla="*/ 21487 h 442410"/>
                <a:gd name="connsiteX252" fmla="*/ 260122 w 407550"/>
                <a:gd name="connsiteY252" fmla="*/ 24149 h 442410"/>
                <a:gd name="connsiteX253" fmla="*/ 262784 w 407550"/>
                <a:gd name="connsiteY253" fmla="*/ 24149 h 442410"/>
                <a:gd name="connsiteX254" fmla="*/ 265446 w 407550"/>
                <a:gd name="connsiteY254" fmla="*/ 24149 h 442410"/>
                <a:gd name="connsiteX255" fmla="*/ 268172 w 407550"/>
                <a:gd name="connsiteY255" fmla="*/ 24149 h 442410"/>
                <a:gd name="connsiteX256" fmla="*/ 270834 w 407550"/>
                <a:gd name="connsiteY256" fmla="*/ 26811 h 442410"/>
                <a:gd name="connsiteX257" fmla="*/ 273496 w 407550"/>
                <a:gd name="connsiteY257" fmla="*/ 26811 h 442410"/>
                <a:gd name="connsiteX258" fmla="*/ 276221 w 407550"/>
                <a:gd name="connsiteY258" fmla="*/ 26811 h 442410"/>
                <a:gd name="connsiteX259" fmla="*/ 276221 w 407550"/>
                <a:gd name="connsiteY259" fmla="*/ 24149 h 442410"/>
                <a:gd name="connsiteX260" fmla="*/ 276221 w 407550"/>
                <a:gd name="connsiteY260" fmla="*/ 21487 h 442410"/>
                <a:gd name="connsiteX261" fmla="*/ 278884 w 407550"/>
                <a:gd name="connsiteY261" fmla="*/ 21487 h 442410"/>
                <a:gd name="connsiteX262" fmla="*/ 281546 w 407550"/>
                <a:gd name="connsiteY262" fmla="*/ 21487 h 442410"/>
                <a:gd name="connsiteX263" fmla="*/ 284271 w 407550"/>
                <a:gd name="connsiteY263" fmla="*/ 18761 h 442410"/>
                <a:gd name="connsiteX264" fmla="*/ 284271 w 407550"/>
                <a:gd name="connsiteY264" fmla="*/ 16099 h 442410"/>
                <a:gd name="connsiteX265" fmla="*/ 286933 w 407550"/>
                <a:gd name="connsiteY265" fmla="*/ 16099 h 442410"/>
                <a:gd name="connsiteX266" fmla="*/ 289595 w 407550"/>
                <a:gd name="connsiteY266" fmla="*/ 16099 h 442410"/>
                <a:gd name="connsiteX267" fmla="*/ 289595 w 407550"/>
                <a:gd name="connsiteY267" fmla="*/ 13437 h 442410"/>
                <a:gd name="connsiteX268" fmla="*/ 292257 w 407550"/>
                <a:gd name="connsiteY268" fmla="*/ 10712 h 442410"/>
                <a:gd name="connsiteX269" fmla="*/ 292257 w 407550"/>
                <a:gd name="connsiteY269" fmla="*/ 8050 h 442410"/>
                <a:gd name="connsiteX270" fmla="*/ 294983 w 407550"/>
                <a:gd name="connsiteY270" fmla="*/ 8050 h 442410"/>
                <a:gd name="connsiteX271" fmla="*/ 294983 w 407550"/>
                <a:gd name="connsiteY271" fmla="*/ 5388 h 442410"/>
                <a:gd name="connsiteX272" fmla="*/ 294983 w 407550"/>
                <a:gd name="connsiteY272" fmla="*/ 2662 h 442410"/>
                <a:gd name="connsiteX273" fmla="*/ 297645 w 407550"/>
                <a:gd name="connsiteY273" fmla="*/ 2662 h 442410"/>
                <a:gd name="connsiteX274" fmla="*/ 297645 w 407550"/>
                <a:gd name="connsiteY274" fmla="*/ 0 h 442410"/>
                <a:gd name="connsiteX275" fmla="*/ 300307 w 407550"/>
                <a:gd name="connsiteY275" fmla="*/ 0 h 442410"/>
                <a:gd name="connsiteX276" fmla="*/ 300307 w 407550"/>
                <a:gd name="connsiteY276" fmla="*/ 2662 h 442410"/>
                <a:gd name="connsiteX277" fmla="*/ 303032 w 407550"/>
                <a:gd name="connsiteY277" fmla="*/ 2662 h 442410"/>
                <a:gd name="connsiteX278" fmla="*/ 303032 w 407550"/>
                <a:gd name="connsiteY278" fmla="*/ 5388 h 442410"/>
                <a:gd name="connsiteX279" fmla="*/ 305694 w 407550"/>
                <a:gd name="connsiteY279" fmla="*/ 5388 h 442410"/>
                <a:gd name="connsiteX280" fmla="*/ 308356 w 407550"/>
                <a:gd name="connsiteY280" fmla="*/ 5388 h 442410"/>
                <a:gd name="connsiteX281" fmla="*/ 308356 w 407550"/>
                <a:gd name="connsiteY281" fmla="*/ 8050 h 442410"/>
                <a:gd name="connsiteX282" fmla="*/ 311082 w 407550"/>
                <a:gd name="connsiteY282" fmla="*/ 8050 h 442410"/>
                <a:gd name="connsiteX283" fmla="*/ 311082 w 407550"/>
                <a:gd name="connsiteY283" fmla="*/ 10712 h 442410"/>
                <a:gd name="connsiteX284" fmla="*/ 313744 w 407550"/>
                <a:gd name="connsiteY284" fmla="*/ 8050 h 442410"/>
                <a:gd name="connsiteX285" fmla="*/ 316406 w 407550"/>
                <a:gd name="connsiteY285" fmla="*/ 8050 h 442410"/>
                <a:gd name="connsiteX286" fmla="*/ 316406 w 407550"/>
                <a:gd name="connsiteY286" fmla="*/ 10712 h 442410"/>
                <a:gd name="connsiteX287" fmla="*/ 319068 w 407550"/>
                <a:gd name="connsiteY287" fmla="*/ 10712 h 442410"/>
                <a:gd name="connsiteX288" fmla="*/ 319068 w 407550"/>
                <a:gd name="connsiteY288" fmla="*/ 13437 h 442410"/>
                <a:gd name="connsiteX289" fmla="*/ 319068 w 407550"/>
                <a:gd name="connsiteY289" fmla="*/ 16099 h 442410"/>
                <a:gd name="connsiteX290" fmla="*/ 319068 w 407550"/>
                <a:gd name="connsiteY290" fmla="*/ 18761 h 442410"/>
                <a:gd name="connsiteX291" fmla="*/ 321793 w 407550"/>
                <a:gd name="connsiteY291" fmla="*/ 21487 h 442410"/>
                <a:gd name="connsiteX292" fmla="*/ 321793 w 407550"/>
                <a:gd name="connsiteY292" fmla="*/ 24149 h 442410"/>
                <a:gd name="connsiteX293" fmla="*/ 321793 w 407550"/>
                <a:gd name="connsiteY293" fmla="*/ 26811 h 442410"/>
                <a:gd name="connsiteX294" fmla="*/ 324456 w 407550"/>
                <a:gd name="connsiteY294" fmla="*/ 29473 h 442410"/>
                <a:gd name="connsiteX295" fmla="*/ 327118 w 407550"/>
                <a:gd name="connsiteY295" fmla="*/ 32198 h 442410"/>
                <a:gd name="connsiteX296" fmla="*/ 327118 w 407550"/>
                <a:gd name="connsiteY296" fmla="*/ 34860 h 442410"/>
                <a:gd name="connsiteX297" fmla="*/ 329843 w 407550"/>
                <a:gd name="connsiteY297" fmla="*/ 37522 h 442410"/>
                <a:gd name="connsiteX298" fmla="*/ 332505 w 407550"/>
                <a:gd name="connsiteY298" fmla="*/ 37522 h 442410"/>
                <a:gd name="connsiteX299" fmla="*/ 335167 w 407550"/>
                <a:gd name="connsiteY299" fmla="*/ 37522 h 442410"/>
                <a:gd name="connsiteX300" fmla="*/ 337893 w 407550"/>
                <a:gd name="connsiteY300" fmla="*/ 37522 h 442410"/>
                <a:gd name="connsiteX301" fmla="*/ 337893 w 407550"/>
                <a:gd name="connsiteY301" fmla="*/ 40248 h 442410"/>
                <a:gd name="connsiteX302" fmla="*/ 340555 w 407550"/>
                <a:gd name="connsiteY302" fmla="*/ 40248 h 442410"/>
                <a:gd name="connsiteX303" fmla="*/ 340555 w 407550"/>
                <a:gd name="connsiteY303" fmla="*/ 42910 h 442410"/>
                <a:gd name="connsiteX304" fmla="*/ 343217 w 407550"/>
                <a:gd name="connsiteY304" fmla="*/ 42910 h 442410"/>
                <a:gd name="connsiteX305" fmla="*/ 345942 w 407550"/>
                <a:gd name="connsiteY305" fmla="*/ 42910 h 442410"/>
                <a:gd name="connsiteX306" fmla="*/ 348604 w 407550"/>
                <a:gd name="connsiteY306" fmla="*/ 42910 h 442410"/>
                <a:gd name="connsiteX307" fmla="*/ 351266 w 407550"/>
                <a:gd name="connsiteY307" fmla="*/ 42910 h 442410"/>
                <a:gd name="connsiteX308" fmla="*/ 353928 w 407550"/>
                <a:gd name="connsiteY308" fmla="*/ 42910 h 442410"/>
                <a:gd name="connsiteX309" fmla="*/ 356654 w 407550"/>
                <a:gd name="connsiteY309" fmla="*/ 42910 h 442410"/>
                <a:gd name="connsiteX310" fmla="*/ 356654 w 407550"/>
                <a:gd name="connsiteY310" fmla="*/ 45572 h 442410"/>
                <a:gd name="connsiteX311" fmla="*/ 359316 w 407550"/>
                <a:gd name="connsiteY311" fmla="*/ 42910 h 442410"/>
                <a:gd name="connsiteX312" fmla="*/ 361978 w 407550"/>
                <a:gd name="connsiteY312" fmla="*/ 42910 h 442410"/>
                <a:gd name="connsiteX313" fmla="*/ 364703 w 407550"/>
                <a:gd name="connsiteY313" fmla="*/ 42910 h 442410"/>
                <a:gd name="connsiteX314" fmla="*/ 367365 w 407550"/>
                <a:gd name="connsiteY314" fmla="*/ 42910 h 442410"/>
                <a:gd name="connsiteX315" fmla="*/ 370028 w 407550"/>
                <a:gd name="connsiteY315" fmla="*/ 42910 h 442410"/>
                <a:gd name="connsiteX316" fmla="*/ 372753 w 407550"/>
                <a:gd name="connsiteY316" fmla="*/ 42910 h 442410"/>
                <a:gd name="connsiteX317" fmla="*/ 372753 w 407550"/>
                <a:gd name="connsiteY317" fmla="*/ 40248 h 442410"/>
                <a:gd name="connsiteX318" fmla="*/ 375415 w 407550"/>
                <a:gd name="connsiteY318" fmla="*/ 40248 h 442410"/>
                <a:gd name="connsiteX319" fmla="*/ 378077 w 407550"/>
                <a:gd name="connsiteY319" fmla="*/ 40248 h 442410"/>
                <a:gd name="connsiteX320" fmla="*/ 380739 w 407550"/>
                <a:gd name="connsiteY320" fmla="*/ 42910 h 442410"/>
                <a:gd name="connsiteX321" fmla="*/ 383465 w 407550"/>
                <a:gd name="connsiteY321" fmla="*/ 42910 h 442410"/>
                <a:gd name="connsiteX322" fmla="*/ 386127 w 407550"/>
                <a:gd name="connsiteY322" fmla="*/ 42910 h 442410"/>
                <a:gd name="connsiteX323" fmla="*/ 388789 w 407550"/>
                <a:gd name="connsiteY323" fmla="*/ 42910 h 442410"/>
                <a:gd name="connsiteX324" fmla="*/ 391514 w 407550"/>
                <a:gd name="connsiteY324" fmla="*/ 42910 h 442410"/>
                <a:gd name="connsiteX325" fmla="*/ 394177 w 407550"/>
                <a:gd name="connsiteY325" fmla="*/ 45572 h 442410"/>
                <a:gd name="connsiteX326" fmla="*/ 396839 w 407550"/>
                <a:gd name="connsiteY326" fmla="*/ 45572 h 442410"/>
                <a:gd name="connsiteX327" fmla="*/ 399564 w 407550"/>
                <a:gd name="connsiteY327" fmla="*/ 45572 h 442410"/>
                <a:gd name="connsiteX328" fmla="*/ 402226 w 407550"/>
                <a:gd name="connsiteY328" fmla="*/ 45572 h 442410"/>
                <a:gd name="connsiteX329" fmla="*/ 404888 w 407550"/>
                <a:gd name="connsiteY329" fmla="*/ 42910 h 442410"/>
                <a:gd name="connsiteX330" fmla="*/ 404888 w 407550"/>
                <a:gd name="connsiteY330" fmla="*/ 45572 h 442410"/>
                <a:gd name="connsiteX331" fmla="*/ 404888 w 407550"/>
                <a:gd name="connsiteY331" fmla="*/ 48298 h 442410"/>
                <a:gd name="connsiteX332" fmla="*/ 407550 w 407550"/>
                <a:gd name="connsiteY332" fmla="*/ 50960 h 442410"/>
                <a:gd name="connsiteX333" fmla="*/ 407550 w 407550"/>
                <a:gd name="connsiteY333" fmla="*/ 53622 h 442410"/>
                <a:gd name="connsiteX334" fmla="*/ 404888 w 407550"/>
                <a:gd name="connsiteY334" fmla="*/ 56284 h 442410"/>
                <a:gd name="connsiteX335" fmla="*/ 402226 w 407550"/>
                <a:gd name="connsiteY335" fmla="*/ 59009 h 442410"/>
                <a:gd name="connsiteX336" fmla="*/ 399564 w 407550"/>
                <a:gd name="connsiteY336" fmla="*/ 61671 h 442410"/>
                <a:gd name="connsiteX337" fmla="*/ 399564 w 407550"/>
                <a:gd name="connsiteY337" fmla="*/ 67059 h 442410"/>
                <a:gd name="connsiteX338" fmla="*/ 396839 w 407550"/>
                <a:gd name="connsiteY338" fmla="*/ 69721 h 442410"/>
                <a:gd name="connsiteX339" fmla="*/ 396839 w 407550"/>
                <a:gd name="connsiteY339" fmla="*/ 75108 h 442410"/>
                <a:gd name="connsiteX340" fmla="*/ 394177 w 407550"/>
                <a:gd name="connsiteY340" fmla="*/ 77770 h 442410"/>
                <a:gd name="connsiteX341" fmla="*/ 391514 w 407550"/>
                <a:gd name="connsiteY341" fmla="*/ 80433 h 442410"/>
                <a:gd name="connsiteX342" fmla="*/ 388789 w 407550"/>
                <a:gd name="connsiteY342" fmla="*/ 83158 h 442410"/>
                <a:gd name="connsiteX343" fmla="*/ 386127 w 407550"/>
                <a:gd name="connsiteY343" fmla="*/ 85820 h 442410"/>
                <a:gd name="connsiteX344" fmla="*/ 383465 w 407550"/>
                <a:gd name="connsiteY344" fmla="*/ 85820 h 442410"/>
                <a:gd name="connsiteX345" fmla="*/ 380739 w 407550"/>
                <a:gd name="connsiteY345" fmla="*/ 91144 h 442410"/>
                <a:gd name="connsiteX346" fmla="*/ 375415 w 407550"/>
                <a:gd name="connsiteY346" fmla="*/ 93870 h 442410"/>
                <a:gd name="connsiteX347" fmla="*/ 372753 w 407550"/>
                <a:gd name="connsiteY347" fmla="*/ 99194 h 442410"/>
                <a:gd name="connsiteX348" fmla="*/ 370028 w 407550"/>
                <a:gd name="connsiteY348" fmla="*/ 104581 h 442410"/>
                <a:gd name="connsiteX349" fmla="*/ 364703 w 407550"/>
                <a:gd name="connsiteY349" fmla="*/ 109969 h 442410"/>
                <a:gd name="connsiteX350" fmla="*/ 361978 w 407550"/>
                <a:gd name="connsiteY350" fmla="*/ 115293 h 442410"/>
                <a:gd name="connsiteX351" fmla="*/ 356654 w 407550"/>
                <a:gd name="connsiteY351" fmla="*/ 120681 h 442410"/>
                <a:gd name="connsiteX352" fmla="*/ 353928 w 407550"/>
                <a:gd name="connsiteY352" fmla="*/ 123343 h 442410"/>
                <a:gd name="connsiteX353" fmla="*/ 348604 w 407550"/>
                <a:gd name="connsiteY353" fmla="*/ 128730 h 442410"/>
                <a:gd name="connsiteX354" fmla="*/ 345942 w 407550"/>
                <a:gd name="connsiteY354" fmla="*/ 131392 h 442410"/>
                <a:gd name="connsiteX355" fmla="*/ 340555 w 407550"/>
                <a:gd name="connsiteY355" fmla="*/ 139442 h 442410"/>
                <a:gd name="connsiteX356" fmla="*/ 337893 w 407550"/>
                <a:gd name="connsiteY356" fmla="*/ 142104 h 442410"/>
                <a:gd name="connsiteX357" fmla="*/ 337893 w 407550"/>
                <a:gd name="connsiteY357" fmla="*/ 144829 h 442410"/>
                <a:gd name="connsiteX358" fmla="*/ 337893 w 407550"/>
                <a:gd name="connsiteY358" fmla="*/ 147491 h 442410"/>
                <a:gd name="connsiteX359" fmla="*/ 335167 w 407550"/>
                <a:gd name="connsiteY359" fmla="*/ 150153 h 442410"/>
                <a:gd name="connsiteX360" fmla="*/ 335167 w 407550"/>
                <a:gd name="connsiteY360" fmla="*/ 155541 h 442410"/>
                <a:gd name="connsiteX361" fmla="*/ 335167 w 407550"/>
                <a:gd name="connsiteY361" fmla="*/ 158203 h 442410"/>
                <a:gd name="connsiteX362" fmla="*/ 332505 w 407550"/>
                <a:gd name="connsiteY362" fmla="*/ 163591 h 442410"/>
                <a:gd name="connsiteX363" fmla="*/ 329843 w 407550"/>
                <a:gd name="connsiteY363" fmla="*/ 166253 h 442410"/>
                <a:gd name="connsiteX364" fmla="*/ 329843 w 407550"/>
                <a:gd name="connsiteY364" fmla="*/ 168915 h 442410"/>
                <a:gd name="connsiteX365" fmla="*/ 327118 w 407550"/>
                <a:gd name="connsiteY365" fmla="*/ 171640 h 442410"/>
                <a:gd name="connsiteX366" fmla="*/ 324456 w 407550"/>
                <a:gd name="connsiteY366" fmla="*/ 174302 h 442410"/>
                <a:gd name="connsiteX367" fmla="*/ 319068 w 407550"/>
                <a:gd name="connsiteY367" fmla="*/ 176964 h 442410"/>
                <a:gd name="connsiteX368" fmla="*/ 316406 w 407550"/>
                <a:gd name="connsiteY368" fmla="*/ 179626 h 442410"/>
                <a:gd name="connsiteX369" fmla="*/ 313744 w 407550"/>
                <a:gd name="connsiteY369" fmla="*/ 182352 h 442410"/>
                <a:gd name="connsiteX370" fmla="*/ 311082 w 407550"/>
                <a:gd name="connsiteY370" fmla="*/ 185014 h 442410"/>
                <a:gd name="connsiteX371" fmla="*/ 308356 w 407550"/>
                <a:gd name="connsiteY371" fmla="*/ 187676 h 442410"/>
                <a:gd name="connsiteX372" fmla="*/ 305694 w 407550"/>
                <a:gd name="connsiteY372" fmla="*/ 193063 h 442410"/>
                <a:gd name="connsiteX373" fmla="*/ 300307 w 407550"/>
                <a:gd name="connsiteY373" fmla="*/ 201113 h 442410"/>
                <a:gd name="connsiteX374" fmla="*/ 297645 w 407550"/>
                <a:gd name="connsiteY374" fmla="*/ 203775 h 442410"/>
                <a:gd name="connsiteX375" fmla="*/ 294983 w 407550"/>
                <a:gd name="connsiteY375" fmla="*/ 206437 h 442410"/>
                <a:gd name="connsiteX376" fmla="*/ 292257 w 407550"/>
                <a:gd name="connsiteY376" fmla="*/ 206437 h 442410"/>
                <a:gd name="connsiteX377" fmla="*/ 289595 w 407550"/>
                <a:gd name="connsiteY377" fmla="*/ 209163 h 442410"/>
                <a:gd name="connsiteX378" fmla="*/ 286933 w 407550"/>
                <a:gd name="connsiteY378" fmla="*/ 211825 h 442410"/>
                <a:gd name="connsiteX379" fmla="*/ 286933 w 407550"/>
                <a:gd name="connsiteY379" fmla="*/ 217212 h 442410"/>
                <a:gd name="connsiteX380" fmla="*/ 286933 w 407550"/>
                <a:gd name="connsiteY380" fmla="*/ 219874 h 442410"/>
                <a:gd name="connsiteX381" fmla="*/ 284271 w 407550"/>
                <a:gd name="connsiteY381" fmla="*/ 222536 h 442410"/>
                <a:gd name="connsiteX382" fmla="*/ 284271 w 407550"/>
                <a:gd name="connsiteY382" fmla="*/ 225262 h 442410"/>
                <a:gd name="connsiteX383" fmla="*/ 284271 w 407550"/>
                <a:gd name="connsiteY383" fmla="*/ 227924 h 442410"/>
                <a:gd name="connsiteX384" fmla="*/ 281546 w 407550"/>
                <a:gd name="connsiteY384" fmla="*/ 230586 h 442410"/>
                <a:gd name="connsiteX385" fmla="*/ 281546 w 407550"/>
                <a:gd name="connsiteY385" fmla="*/ 233311 h 442410"/>
                <a:gd name="connsiteX386" fmla="*/ 278884 w 407550"/>
                <a:gd name="connsiteY386" fmla="*/ 244023 h 442410"/>
                <a:gd name="connsiteX387" fmla="*/ 278884 w 407550"/>
                <a:gd name="connsiteY387" fmla="*/ 252073 h 442410"/>
                <a:gd name="connsiteX388" fmla="*/ 278884 w 407550"/>
                <a:gd name="connsiteY388" fmla="*/ 257397 h 442410"/>
                <a:gd name="connsiteX389" fmla="*/ 276221 w 407550"/>
                <a:gd name="connsiteY389" fmla="*/ 262785 h 442410"/>
                <a:gd name="connsiteX390" fmla="*/ 276221 w 407550"/>
                <a:gd name="connsiteY390" fmla="*/ 268108 h 442410"/>
                <a:gd name="connsiteX391" fmla="*/ 276221 w 407550"/>
                <a:gd name="connsiteY391" fmla="*/ 270834 h 442410"/>
                <a:gd name="connsiteX392" fmla="*/ 276221 w 407550"/>
                <a:gd name="connsiteY392" fmla="*/ 273496 h 442410"/>
                <a:gd name="connsiteX393" fmla="*/ 276221 w 407550"/>
                <a:gd name="connsiteY393" fmla="*/ 276158 h 442410"/>
                <a:gd name="connsiteX394" fmla="*/ 278884 w 407550"/>
                <a:gd name="connsiteY394" fmla="*/ 278884 h 442410"/>
                <a:gd name="connsiteX395" fmla="*/ 278884 w 407550"/>
                <a:gd name="connsiteY395" fmla="*/ 281546 h 442410"/>
                <a:gd name="connsiteX396" fmla="*/ 281546 w 407550"/>
                <a:gd name="connsiteY396" fmla="*/ 286933 h 442410"/>
                <a:gd name="connsiteX397" fmla="*/ 284271 w 407550"/>
                <a:gd name="connsiteY397" fmla="*/ 292257 h 442410"/>
                <a:gd name="connsiteX398" fmla="*/ 286933 w 407550"/>
                <a:gd name="connsiteY398" fmla="*/ 294919 h 442410"/>
                <a:gd name="connsiteX399" fmla="*/ 286933 w 407550"/>
                <a:gd name="connsiteY399" fmla="*/ 300307 h 442410"/>
                <a:gd name="connsiteX400" fmla="*/ 289595 w 407550"/>
                <a:gd name="connsiteY400" fmla="*/ 302969 h 442410"/>
                <a:gd name="connsiteX401" fmla="*/ 292257 w 407550"/>
                <a:gd name="connsiteY401" fmla="*/ 305694 h 442410"/>
                <a:gd name="connsiteX402" fmla="*/ 294983 w 407550"/>
                <a:gd name="connsiteY402" fmla="*/ 308357 h 442410"/>
                <a:gd name="connsiteX403" fmla="*/ 297645 w 407550"/>
                <a:gd name="connsiteY403" fmla="*/ 313744 h 442410"/>
                <a:gd name="connsiteX404" fmla="*/ 300307 w 407550"/>
                <a:gd name="connsiteY404" fmla="*/ 319068 h 442410"/>
                <a:gd name="connsiteX405" fmla="*/ 300307 w 407550"/>
                <a:gd name="connsiteY405" fmla="*/ 321794 h 442410"/>
                <a:gd name="connsiteX406" fmla="*/ 303032 w 407550"/>
                <a:gd name="connsiteY406" fmla="*/ 324456 h 442410"/>
                <a:gd name="connsiteX407" fmla="*/ 303032 w 407550"/>
                <a:gd name="connsiteY407" fmla="*/ 329780 h 442410"/>
                <a:gd name="connsiteX408" fmla="*/ 305694 w 407550"/>
                <a:gd name="connsiteY408" fmla="*/ 332505 h 442410"/>
                <a:gd name="connsiteX409" fmla="*/ 308356 w 407550"/>
                <a:gd name="connsiteY409" fmla="*/ 340555 h 442410"/>
                <a:gd name="connsiteX410" fmla="*/ 311082 w 407550"/>
                <a:gd name="connsiteY410" fmla="*/ 345879 h 442410"/>
                <a:gd name="connsiteX411" fmla="*/ 313744 w 407550"/>
                <a:gd name="connsiteY411" fmla="*/ 353929 h 442410"/>
                <a:gd name="connsiteX412" fmla="*/ 316406 w 407550"/>
                <a:gd name="connsiteY412" fmla="*/ 356591 h 442410"/>
                <a:gd name="connsiteX413" fmla="*/ 316406 w 407550"/>
                <a:gd name="connsiteY413" fmla="*/ 361978 h 442410"/>
                <a:gd name="connsiteX414" fmla="*/ 319068 w 407550"/>
                <a:gd name="connsiteY414" fmla="*/ 364640 h 442410"/>
                <a:gd name="connsiteX415" fmla="*/ 319068 w 407550"/>
                <a:gd name="connsiteY415" fmla="*/ 370028 h 442410"/>
                <a:gd name="connsiteX416" fmla="*/ 319068 w 407550"/>
                <a:gd name="connsiteY416" fmla="*/ 372690 h 442410"/>
                <a:gd name="connsiteX417" fmla="*/ 321793 w 407550"/>
                <a:gd name="connsiteY417" fmla="*/ 375415 h 442410"/>
                <a:gd name="connsiteX418" fmla="*/ 321793 w 407550"/>
                <a:gd name="connsiteY418" fmla="*/ 380739 h 442410"/>
                <a:gd name="connsiteX419" fmla="*/ 321793 w 407550"/>
                <a:gd name="connsiteY419" fmla="*/ 383401 h 442410"/>
                <a:gd name="connsiteX420" fmla="*/ 321793 w 407550"/>
                <a:gd name="connsiteY420" fmla="*/ 386127 h 442410"/>
                <a:gd name="connsiteX421" fmla="*/ 324456 w 407550"/>
                <a:gd name="connsiteY421" fmla="*/ 386127 h 442410"/>
                <a:gd name="connsiteX422" fmla="*/ 324456 w 407550"/>
                <a:gd name="connsiteY422" fmla="*/ 388789 h 442410"/>
                <a:gd name="connsiteX423" fmla="*/ 321793 w 407550"/>
                <a:gd name="connsiteY423" fmla="*/ 388789 h 442410"/>
                <a:gd name="connsiteX424" fmla="*/ 319068 w 407550"/>
                <a:gd name="connsiteY424" fmla="*/ 391451 h 442410"/>
                <a:gd name="connsiteX425" fmla="*/ 316406 w 407550"/>
                <a:gd name="connsiteY425" fmla="*/ 394177 h 442410"/>
                <a:gd name="connsiteX426" fmla="*/ 313744 w 407550"/>
                <a:gd name="connsiteY426" fmla="*/ 396839 h 442410"/>
                <a:gd name="connsiteX427" fmla="*/ 311082 w 407550"/>
                <a:gd name="connsiteY427" fmla="*/ 399500 h 442410"/>
                <a:gd name="connsiteX428" fmla="*/ 311082 w 407550"/>
                <a:gd name="connsiteY428" fmla="*/ 402226 h 442410"/>
                <a:gd name="connsiteX429" fmla="*/ 311082 w 407550"/>
                <a:gd name="connsiteY429" fmla="*/ 404888 h 442410"/>
                <a:gd name="connsiteX430" fmla="*/ 308356 w 407550"/>
                <a:gd name="connsiteY430" fmla="*/ 404888 h 442410"/>
                <a:gd name="connsiteX431" fmla="*/ 305694 w 407550"/>
                <a:gd name="connsiteY431" fmla="*/ 404888 h 442410"/>
                <a:gd name="connsiteX432" fmla="*/ 305694 w 407550"/>
                <a:gd name="connsiteY432" fmla="*/ 402226 h 442410"/>
                <a:gd name="connsiteX433" fmla="*/ 300307 w 407550"/>
                <a:gd name="connsiteY433" fmla="*/ 404888 h 442410"/>
                <a:gd name="connsiteX434" fmla="*/ 297645 w 407550"/>
                <a:gd name="connsiteY434" fmla="*/ 404888 h 442410"/>
                <a:gd name="connsiteX435" fmla="*/ 294983 w 407550"/>
                <a:gd name="connsiteY435" fmla="*/ 404888 h 442410"/>
                <a:gd name="connsiteX436" fmla="*/ 292257 w 407550"/>
                <a:gd name="connsiteY436" fmla="*/ 404888 h 442410"/>
                <a:gd name="connsiteX437" fmla="*/ 289595 w 407550"/>
                <a:gd name="connsiteY437" fmla="*/ 404888 h 442410"/>
                <a:gd name="connsiteX438" fmla="*/ 286933 w 407550"/>
                <a:gd name="connsiteY438" fmla="*/ 404888 h 442410"/>
                <a:gd name="connsiteX439" fmla="*/ 284271 w 407550"/>
                <a:gd name="connsiteY439" fmla="*/ 404888 h 442410"/>
                <a:gd name="connsiteX440" fmla="*/ 281546 w 407550"/>
                <a:gd name="connsiteY440" fmla="*/ 404888 h 442410"/>
                <a:gd name="connsiteX441" fmla="*/ 278884 w 407550"/>
                <a:gd name="connsiteY441" fmla="*/ 402226 h 442410"/>
                <a:gd name="connsiteX442" fmla="*/ 273496 w 407550"/>
                <a:gd name="connsiteY442" fmla="*/ 402226 h 442410"/>
                <a:gd name="connsiteX443" fmla="*/ 262784 w 407550"/>
                <a:gd name="connsiteY443" fmla="*/ 402226 h 442410"/>
                <a:gd name="connsiteX444" fmla="*/ 257460 w 407550"/>
                <a:gd name="connsiteY444" fmla="*/ 402226 h 442410"/>
                <a:gd name="connsiteX445" fmla="*/ 254735 w 407550"/>
                <a:gd name="connsiteY445" fmla="*/ 404888 h 442410"/>
                <a:gd name="connsiteX446" fmla="*/ 252072 w 407550"/>
                <a:gd name="connsiteY446" fmla="*/ 407550 h 442410"/>
                <a:gd name="connsiteX447" fmla="*/ 249410 w 407550"/>
                <a:gd name="connsiteY447" fmla="*/ 407550 h 442410"/>
                <a:gd name="connsiteX448" fmla="*/ 246685 w 407550"/>
                <a:gd name="connsiteY448" fmla="*/ 407550 h 442410"/>
                <a:gd name="connsiteX449" fmla="*/ 246685 w 407550"/>
                <a:gd name="connsiteY449" fmla="*/ 410276 h 442410"/>
                <a:gd name="connsiteX450" fmla="*/ 244023 w 407550"/>
                <a:gd name="connsiteY450" fmla="*/ 410276 h 442410"/>
                <a:gd name="connsiteX451" fmla="*/ 241361 w 407550"/>
                <a:gd name="connsiteY451" fmla="*/ 410276 h 442410"/>
                <a:gd name="connsiteX452" fmla="*/ 238635 w 407550"/>
                <a:gd name="connsiteY452" fmla="*/ 410276 h 442410"/>
                <a:gd name="connsiteX453" fmla="*/ 235973 w 407550"/>
                <a:gd name="connsiteY453" fmla="*/ 412938 h 442410"/>
                <a:gd name="connsiteX454" fmla="*/ 233311 w 407550"/>
                <a:gd name="connsiteY454" fmla="*/ 415600 h 442410"/>
                <a:gd name="connsiteX455" fmla="*/ 233311 w 407550"/>
                <a:gd name="connsiteY455" fmla="*/ 418262 h 442410"/>
                <a:gd name="connsiteX456" fmla="*/ 233311 w 407550"/>
                <a:gd name="connsiteY456" fmla="*/ 420987 h 442410"/>
                <a:gd name="connsiteX457" fmla="*/ 233311 w 407550"/>
                <a:gd name="connsiteY457" fmla="*/ 423650 h 442410"/>
                <a:gd name="connsiteX458" fmla="*/ 230649 w 407550"/>
                <a:gd name="connsiteY458" fmla="*/ 423650 h 442410"/>
                <a:gd name="connsiteX459" fmla="*/ 227924 w 407550"/>
                <a:gd name="connsiteY459" fmla="*/ 426312 h 442410"/>
                <a:gd name="connsiteX460" fmla="*/ 225262 w 407550"/>
                <a:gd name="connsiteY460" fmla="*/ 426312 h 442410"/>
                <a:gd name="connsiteX461" fmla="*/ 222600 w 407550"/>
                <a:gd name="connsiteY461" fmla="*/ 429037 h 442410"/>
                <a:gd name="connsiteX462" fmla="*/ 219874 w 407550"/>
                <a:gd name="connsiteY462" fmla="*/ 429037 h 442410"/>
                <a:gd name="connsiteX463" fmla="*/ 217212 w 407550"/>
                <a:gd name="connsiteY463" fmla="*/ 431699 h 442410"/>
                <a:gd name="connsiteX464" fmla="*/ 214550 w 407550"/>
                <a:gd name="connsiteY464" fmla="*/ 431699 h 442410"/>
                <a:gd name="connsiteX465" fmla="*/ 211825 w 407550"/>
                <a:gd name="connsiteY465" fmla="*/ 429037 h 442410"/>
                <a:gd name="connsiteX466" fmla="*/ 209163 w 407550"/>
                <a:gd name="connsiteY466" fmla="*/ 429037 h 442410"/>
                <a:gd name="connsiteX467" fmla="*/ 206500 w 407550"/>
                <a:gd name="connsiteY467" fmla="*/ 426312 h 442410"/>
                <a:gd name="connsiteX468" fmla="*/ 203775 w 407550"/>
                <a:gd name="connsiteY468" fmla="*/ 423650 h 442410"/>
                <a:gd name="connsiteX469" fmla="*/ 201113 w 407550"/>
                <a:gd name="connsiteY469" fmla="*/ 423650 h 442410"/>
                <a:gd name="connsiteX470" fmla="*/ 198451 w 407550"/>
                <a:gd name="connsiteY470" fmla="*/ 423650 h 442410"/>
                <a:gd name="connsiteX471" fmla="*/ 195789 w 407550"/>
                <a:gd name="connsiteY471" fmla="*/ 423650 h 442410"/>
                <a:gd name="connsiteX472" fmla="*/ 190401 w 407550"/>
                <a:gd name="connsiteY472" fmla="*/ 423650 h 442410"/>
                <a:gd name="connsiteX473" fmla="*/ 187739 w 407550"/>
                <a:gd name="connsiteY473" fmla="*/ 423650 h 442410"/>
                <a:gd name="connsiteX474" fmla="*/ 185014 w 407550"/>
                <a:gd name="connsiteY474" fmla="*/ 423650 h 442410"/>
                <a:gd name="connsiteX475" fmla="*/ 182352 w 407550"/>
                <a:gd name="connsiteY475" fmla="*/ 420987 h 442410"/>
                <a:gd name="connsiteX476" fmla="*/ 176964 w 407550"/>
                <a:gd name="connsiteY476" fmla="*/ 420987 h 442410"/>
                <a:gd name="connsiteX477" fmla="*/ 171640 w 407550"/>
                <a:gd name="connsiteY477" fmla="*/ 420987 h 442410"/>
                <a:gd name="connsiteX478" fmla="*/ 168978 w 407550"/>
                <a:gd name="connsiteY478" fmla="*/ 420987 h 442410"/>
                <a:gd name="connsiteX479" fmla="*/ 166253 w 407550"/>
                <a:gd name="connsiteY479" fmla="*/ 420987 h 442410"/>
                <a:gd name="connsiteX480" fmla="*/ 160929 w 407550"/>
                <a:gd name="connsiteY480" fmla="*/ 420987 h 442410"/>
                <a:gd name="connsiteX481" fmla="*/ 158203 w 407550"/>
                <a:gd name="connsiteY481" fmla="*/ 420987 h 442410"/>
                <a:gd name="connsiteX482" fmla="*/ 147491 w 407550"/>
                <a:gd name="connsiteY482" fmla="*/ 420987 h 442410"/>
                <a:gd name="connsiteX483" fmla="*/ 144829 w 407550"/>
                <a:gd name="connsiteY483" fmla="*/ 420987 h 442410"/>
                <a:gd name="connsiteX484" fmla="*/ 142167 w 407550"/>
                <a:gd name="connsiteY484" fmla="*/ 420987 h 442410"/>
                <a:gd name="connsiteX485" fmla="*/ 139442 w 407550"/>
                <a:gd name="connsiteY485" fmla="*/ 423650 h 442410"/>
                <a:gd name="connsiteX486" fmla="*/ 139442 w 407550"/>
                <a:gd name="connsiteY486" fmla="*/ 426312 h 442410"/>
                <a:gd name="connsiteX487" fmla="*/ 134117 w 407550"/>
                <a:gd name="connsiteY487" fmla="*/ 429037 h 442410"/>
                <a:gd name="connsiteX488" fmla="*/ 131392 w 407550"/>
                <a:gd name="connsiteY488" fmla="*/ 431699 h 442410"/>
                <a:gd name="connsiteX489" fmla="*/ 128730 w 407550"/>
                <a:gd name="connsiteY489" fmla="*/ 434361 h 442410"/>
                <a:gd name="connsiteX490" fmla="*/ 126068 w 407550"/>
                <a:gd name="connsiteY490" fmla="*/ 434361 h 442410"/>
                <a:gd name="connsiteX491" fmla="*/ 123342 w 407550"/>
                <a:gd name="connsiteY491" fmla="*/ 437087 h 442410"/>
                <a:gd name="connsiteX492" fmla="*/ 120680 w 407550"/>
                <a:gd name="connsiteY492" fmla="*/ 437087 h 442410"/>
                <a:gd name="connsiteX493" fmla="*/ 118018 w 407550"/>
                <a:gd name="connsiteY493" fmla="*/ 437087 h 442410"/>
                <a:gd name="connsiteX494" fmla="*/ 112631 w 407550"/>
                <a:gd name="connsiteY494" fmla="*/ 437087 h 442410"/>
                <a:gd name="connsiteX495" fmla="*/ 109969 w 407550"/>
                <a:gd name="connsiteY495" fmla="*/ 434361 h 442410"/>
                <a:gd name="connsiteX496" fmla="*/ 107307 w 407550"/>
                <a:gd name="connsiteY496" fmla="*/ 434361 h 442410"/>
                <a:gd name="connsiteX497" fmla="*/ 104581 w 407550"/>
                <a:gd name="connsiteY497" fmla="*/ 434361 h 442410"/>
                <a:gd name="connsiteX498" fmla="*/ 101919 w 407550"/>
                <a:gd name="connsiteY498" fmla="*/ 434361 h 442410"/>
                <a:gd name="connsiteX499" fmla="*/ 99257 w 407550"/>
                <a:gd name="connsiteY499" fmla="*/ 434361 h 442410"/>
                <a:gd name="connsiteX500" fmla="*/ 93870 w 407550"/>
                <a:gd name="connsiteY500" fmla="*/ 434361 h 442410"/>
                <a:gd name="connsiteX501" fmla="*/ 91208 w 407550"/>
                <a:gd name="connsiteY501" fmla="*/ 434361 h 442410"/>
                <a:gd name="connsiteX502" fmla="*/ 88482 w 407550"/>
                <a:gd name="connsiteY502" fmla="*/ 434361 h 442410"/>
                <a:gd name="connsiteX503" fmla="*/ 83158 w 407550"/>
                <a:gd name="connsiteY503" fmla="*/ 434361 h 442410"/>
                <a:gd name="connsiteX504" fmla="*/ 77770 w 407550"/>
                <a:gd name="connsiteY504" fmla="*/ 434361 h 442410"/>
                <a:gd name="connsiteX505" fmla="*/ 75108 w 407550"/>
                <a:gd name="connsiteY505" fmla="*/ 434361 h 442410"/>
                <a:gd name="connsiteX506" fmla="*/ 72446 w 407550"/>
                <a:gd name="connsiteY506" fmla="*/ 434361 h 442410"/>
                <a:gd name="connsiteX507" fmla="*/ 67059 w 407550"/>
                <a:gd name="connsiteY507" fmla="*/ 437087 h 442410"/>
                <a:gd name="connsiteX508" fmla="*/ 64397 w 407550"/>
                <a:gd name="connsiteY508" fmla="*/ 437087 h 442410"/>
                <a:gd name="connsiteX509" fmla="*/ 59009 w 407550"/>
                <a:gd name="connsiteY509" fmla="*/ 437087 h 442410"/>
                <a:gd name="connsiteX510" fmla="*/ 53685 w 407550"/>
                <a:gd name="connsiteY510" fmla="*/ 439749 h 442410"/>
                <a:gd name="connsiteX511" fmla="*/ 48298 w 407550"/>
                <a:gd name="connsiteY511" fmla="*/ 439749 h 442410"/>
                <a:gd name="connsiteX512" fmla="*/ 45636 w 407550"/>
                <a:gd name="connsiteY512" fmla="*/ 439749 h 442410"/>
                <a:gd name="connsiteX513" fmla="*/ 42910 w 407550"/>
                <a:gd name="connsiteY513" fmla="*/ 439749 h 442410"/>
                <a:gd name="connsiteX514" fmla="*/ 37586 w 407550"/>
                <a:gd name="connsiteY514" fmla="*/ 439749 h 442410"/>
                <a:gd name="connsiteX515" fmla="*/ 34860 w 407550"/>
                <a:gd name="connsiteY515" fmla="*/ 439749 h 442410"/>
                <a:gd name="connsiteX516" fmla="*/ 29536 w 407550"/>
                <a:gd name="connsiteY516" fmla="*/ 442411 h 442410"/>
                <a:gd name="connsiteX517" fmla="*/ 29536 w 407550"/>
                <a:gd name="connsiteY517" fmla="*/ 442411 h 44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Lst>
              <a:rect l="l" t="t" r="r" b="b"/>
              <a:pathLst>
                <a:path w="407550" h="442410">
                  <a:moveTo>
                    <a:pt x="29536" y="442411"/>
                  </a:moveTo>
                  <a:lnTo>
                    <a:pt x="29536" y="439749"/>
                  </a:lnTo>
                  <a:lnTo>
                    <a:pt x="29536" y="437087"/>
                  </a:lnTo>
                  <a:lnTo>
                    <a:pt x="26874" y="434361"/>
                  </a:lnTo>
                  <a:lnTo>
                    <a:pt x="24149" y="431699"/>
                  </a:lnTo>
                  <a:lnTo>
                    <a:pt x="21487" y="431699"/>
                  </a:lnTo>
                  <a:lnTo>
                    <a:pt x="21487" y="429037"/>
                  </a:lnTo>
                  <a:lnTo>
                    <a:pt x="18824" y="426312"/>
                  </a:lnTo>
                  <a:lnTo>
                    <a:pt x="16099" y="423650"/>
                  </a:lnTo>
                  <a:lnTo>
                    <a:pt x="13437" y="420987"/>
                  </a:lnTo>
                  <a:lnTo>
                    <a:pt x="10775" y="418262"/>
                  </a:lnTo>
                  <a:lnTo>
                    <a:pt x="8049" y="415600"/>
                  </a:lnTo>
                  <a:lnTo>
                    <a:pt x="5387" y="412938"/>
                  </a:lnTo>
                  <a:lnTo>
                    <a:pt x="5387" y="410276"/>
                  </a:lnTo>
                  <a:lnTo>
                    <a:pt x="2725" y="407550"/>
                  </a:lnTo>
                  <a:lnTo>
                    <a:pt x="2725" y="404888"/>
                  </a:lnTo>
                  <a:lnTo>
                    <a:pt x="0" y="399500"/>
                  </a:lnTo>
                  <a:lnTo>
                    <a:pt x="2725" y="396839"/>
                  </a:lnTo>
                  <a:lnTo>
                    <a:pt x="5387" y="394177"/>
                  </a:lnTo>
                  <a:lnTo>
                    <a:pt x="5387" y="391451"/>
                  </a:lnTo>
                  <a:lnTo>
                    <a:pt x="8049" y="388789"/>
                  </a:lnTo>
                  <a:lnTo>
                    <a:pt x="8049" y="386127"/>
                  </a:lnTo>
                  <a:lnTo>
                    <a:pt x="10775" y="386127"/>
                  </a:lnTo>
                  <a:lnTo>
                    <a:pt x="10775" y="383401"/>
                  </a:lnTo>
                  <a:lnTo>
                    <a:pt x="13437" y="380739"/>
                  </a:lnTo>
                  <a:lnTo>
                    <a:pt x="13437" y="378078"/>
                  </a:lnTo>
                  <a:lnTo>
                    <a:pt x="16099" y="378078"/>
                  </a:lnTo>
                  <a:lnTo>
                    <a:pt x="16099" y="375415"/>
                  </a:lnTo>
                  <a:lnTo>
                    <a:pt x="16099" y="372690"/>
                  </a:lnTo>
                  <a:lnTo>
                    <a:pt x="18824" y="372690"/>
                  </a:lnTo>
                  <a:lnTo>
                    <a:pt x="21487" y="370028"/>
                  </a:lnTo>
                  <a:lnTo>
                    <a:pt x="21487" y="367366"/>
                  </a:lnTo>
                  <a:lnTo>
                    <a:pt x="24149" y="364640"/>
                  </a:lnTo>
                  <a:lnTo>
                    <a:pt x="26874" y="364640"/>
                  </a:lnTo>
                  <a:lnTo>
                    <a:pt x="29536" y="361978"/>
                  </a:lnTo>
                  <a:lnTo>
                    <a:pt x="32198" y="359316"/>
                  </a:lnTo>
                  <a:lnTo>
                    <a:pt x="34860" y="359316"/>
                  </a:lnTo>
                  <a:lnTo>
                    <a:pt x="37586" y="356591"/>
                  </a:lnTo>
                  <a:lnTo>
                    <a:pt x="40248" y="356591"/>
                  </a:lnTo>
                  <a:lnTo>
                    <a:pt x="42910" y="356591"/>
                  </a:lnTo>
                  <a:lnTo>
                    <a:pt x="45636" y="356591"/>
                  </a:lnTo>
                  <a:lnTo>
                    <a:pt x="48298" y="356591"/>
                  </a:lnTo>
                  <a:lnTo>
                    <a:pt x="53685" y="356591"/>
                  </a:lnTo>
                  <a:lnTo>
                    <a:pt x="56347" y="356591"/>
                  </a:lnTo>
                  <a:lnTo>
                    <a:pt x="56347" y="359316"/>
                  </a:lnTo>
                  <a:lnTo>
                    <a:pt x="59009" y="359316"/>
                  </a:lnTo>
                  <a:lnTo>
                    <a:pt x="61671" y="359316"/>
                  </a:lnTo>
                  <a:lnTo>
                    <a:pt x="64397" y="361978"/>
                  </a:lnTo>
                  <a:lnTo>
                    <a:pt x="67059" y="361978"/>
                  </a:lnTo>
                  <a:lnTo>
                    <a:pt x="69721" y="361978"/>
                  </a:lnTo>
                  <a:lnTo>
                    <a:pt x="72446" y="361978"/>
                  </a:lnTo>
                  <a:lnTo>
                    <a:pt x="75108" y="359316"/>
                  </a:lnTo>
                  <a:lnTo>
                    <a:pt x="77770" y="359316"/>
                  </a:lnTo>
                  <a:lnTo>
                    <a:pt x="80496" y="359316"/>
                  </a:lnTo>
                  <a:lnTo>
                    <a:pt x="83158" y="359316"/>
                  </a:lnTo>
                  <a:lnTo>
                    <a:pt x="85820" y="359316"/>
                  </a:lnTo>
                  <a:lnTo>
                    <a:pt x="88482" y="359316"/>
                  </a:lnTo>
                  <a:lnTo>
                    <a:pt x="88482" y="361978"/>
                  </a:lnTo>
                  <a:lnTo>
                    <a:pt x="91208" y="361978"/>
                  </a:lnTo>
                  <a:lnTo>
                    <a:pt x="91208" y="364640"/>
                  </a:lnTo>
                  <a:lnTo>
                    <a:pt x="93870" y="364640"/>
                  </a:lnTo>
                  <a:lnTo>
                    <a:pt x="93870" y="361978"/>
                  </a:lnTo>
                  <a:lnTo>
                    <a:pt x="96532" y="359316"/>
                  </a:lnTo>
                  <a:lnTo>
                    <a:pt x="99257" y="356591"/>
                  </a:lnTo>
                  <a:lnTo>
                    <a:pt x="99257" y="353929"/>
                  </a:lnTo>
                  <a:lnTo>
                    <a:pt x="99257" y="351266"/>
                  </a:lnTo>
                  <a:lnTo>
                    <a:pt x="99257" y="343217"/>
                  </a:lnTo>
                  <a:lnTo>
                    <a:pt x="99257" y="340555"/>
                  </a:lnTo>
                  <a:lnTo>
                    <a:pt x="96532" y="337829"/>
                  </a:lnTo>
                  <a:lnTo>
                    <a:pt x="96532" y="335167"/>
                  </a:lnTo>
                  <a:lnTo>
                    <a:pt x="99257" y="332505"/>
                  </a:lnTo>
                  <a:lnTo>
                    <a:pt x="99257" y="329780"/>
                  </a:lnTo>
                  <a:lnTo>
                    <a:pt x="99257" y="327118"/>
                  </a:lnTo>
                  <a:lnTo>
                    <a:pt x="101919" y="324456"/>
                  </a:lnTo>
                  <a:lnTo>
                    <a:pt x="104581" y="324456"/>
                  </a:lnTo>
                  <a:lnTo>
                    <a:pt x="107307" y="321794"/>
                  </a:lnTo>
                  <a:lnTo>
                    <a:pt x="112631" y="321794"/>
                  </a:lnTo>
                  <a:lnTo>
                    <a:pt x="115356" y="319068"/>
                  </a:lnTo>
                  <a:lnTo>
                    <a:pt x="118018" y="319068"/>
                  </a:lnTo>
                  <a:lnTo>
                    <a:pt x="120680" y="319068"/>
                  </a:lnTo>
                  <a:lnTo>
                    <a:pt x="123342" y="319068"/>
                  </a:lnTo>
                  <a:lnTo>
                    <a:pt x="123342" y="316406"/>
                  </a:lnTo>
                  <a:lnTo>
                    <a:pt x="126068" y="313744"/>
                  </a:lnTo>
                  <a:lnTo>
                    <a:pt x="128730" y="313744"/>
                  </a:lnTo>
                  <a:lnTo>
                    <a:pt x="128730" y="311019"/>
                  </a:lnTo>
                  <a:lnTo>
                    <a:pt x="131392" y="311019"/>
                  </a:lnTo>
                  <a:lnTo>
                    <a:pt x="131392" y="308357"/>
                  </a:lnTo>
                  <a:lnTo>
                    <a:pt x="134117" y="308357"/>
                  </a:lnTo>
                  <a:lnTo>
                    <a:pt x="136779" y="308357"/>
                  </a:lnTo>
                  <a:lnTo>
                    <a:pt x="139442" y="308357"/>
                  </a:lnTo>
                  <a:lnTo>
                    <a:pt x="142167" y="308357"/>
                  </a:lnTo>
                  <a:lnTo>
                    <a:pt x="142167" y="311019"/>
                  </a:lnTo>
                  <a:lnTo>
                    <a:pt x="144829" y="311019"/>
                  </a:lnTo>
                  <a:lnTo>
                    <a:pt x="147491" y="311019"/>
                  </a:lnTo>
                  <a:lnTo>
                    <a:pt x="147491" y="308357"/>
                  </a:lnTo>
                  <a:lnTo>
                    <a:pt x="150153" y="308357"/>
                  </a:lnTo>
                  <a:lnTo>
                    <a:pt x="152879" y="308357"/>
                  </a:lnTo>
                  <a:lnTo>
                    <a:pt x="152879" y="305694"/>
                  </a:lnTo>
                  <a:lnTo>
                    <a:pt x="155541" y="305694"/>
                  </a:lnTo>
                  <a:lnTo>
                    <a:pt x="155541" y="302969"/>
                  </a:lnTo>
                  <a:lnTo>
                    <a:pt x="155541" y="300307"/>
                  </a:lnTo>
                  <a:lnTo>
                    <a:pt x="155541" y="297645"/>
                  </a:lnTo>
                  <a:lnTo>
                    <a:pt x="152879" y="297645"/>
                  </a:lnTo>
                  <a:lnTo>
                    <a:pt x="152879" y="294919"/>
                  </a:lnTo>
                  <a:lnTo>
                    <a:pt x="152879" y="292257"/>
                  </a:lnTo>
                  <a:lnTo>
                    <a:pt x="150153" y="289595"/>
                  </a:lnTo>
                  <a:lnTo>
                    <a:pt x="150153" y="286933"/>
                  </a:lnTo>
                  <a:lnTo>
                    <a:pt x="150153" y="284208"/>
                  </a:lnTo>
                  <a:lnTo>
                    <a:pt x="150153" y="281546"/>
                  </a:lnTo>
                  <a:lnTo>
                    <a:pt x="150153" y="278884"/>
                  </a:lnTo>
                  <a:lnTo>
                    <a:pt x="150153" y="276158"/>
                  </a:lnTo>
                  <a:lnTo>
                    <a:pt x="150153" y="273496"/>
                  </a:lnTo>
                  <a:lnTo>
                    <a:pt x="152879" y="276158"/>
                  </a:lnTo>
                  <a:lnTo>
                    <a:pt x="155541" y="276158"/>
                  </a:lnTo>
                  <a:lnTo>
                    <a:pt x="158203" y="273496"/>
                  </a:lnTo>
                  <a:lnTo>
                    <a:pt x="158203" y="270834"/>
                  </a:lnTo>
                  <a:lnTo>
                    <a:pt x="158203" y="268108"/>
                  </a:lnTo>
                  <a:lnTo>
                    <a:pt x="158203" y="265446"/>
                  </a:lnTo>
                  <a:lnTo>
                    <a:pt x="155541" y="262785"/>
                  </a:lnTo>
                  <a:lnTo>
                    <a:pt x="155541" y="260122"/>
                  </a:lnTo>
                  <a:lnTo>
                    <a:pt x="155541" y="257397"/>
                  </a:lnTo>
                  <a:lnTo>
                    <a:pt x="155541" y="252073"/>
                  </a:lnTo>
                  <a:lnTo>
                    <a:pt x="155541" y="249347"/>
                  </a:lnTo>
                  <a:lnTo>
                    <a:pt x="158203" y="249347"/>
                  </a:lnTo>
                  <a:lnTo>
                    <a:pt x="158203" y="246685"/>
                  </a:lnTo>
                  <a:lnTo>
                    <a:pt x="160929" y="246685"/>
                  </a:lnTo>
                  <a:lnTo>
                    <a:pt x="160929" y="244023"/>
                  </a:lnTo>
                  <a:lnTo>
                    <a:pt x="163591" y="241298"/>
                  </a:lnTo>
                  <a:lnTo>
                    <a:pt x="166253" y="241298"/>
                  </a:lnTo>
                  <a:lnTo>
                    <a:pt x="168978" y="238636"/>
                  </a:lnTo>
                  <a:lnTo>
                    <a:pt x="171640" y="238636"/>
                  </a:lnTo>
                  <a:lnTo>
                    <a:pt x="171640" y="235974"/>
                  </a:lnTo>
                  <a:lnTo>
                    <a:pt x="171640" y="233311"/>
                  </a:lnTo>
                  <a:lnTo>
                    <a:pt x="174302" y="233311"/>
                  </a:lnTo>
                  <a:lnTo>
                    <a:pt x="174302" y="230586"/>
                  </a:lnTo>
                  <a:lnTo>
                    <a:pt x="176964" y="230586"/>
                  </a:lnTo>
                  <a:lnTo>
                    <a:pt x="179690" y="230586"/>
                  </a:lnTo>
                  <a:lnTo>
                    <a:pt x="179690" y="227924"/>
                  </a:lnTo>
                  <a:lnTo>
                    <a:pt x="179690" y="225262"/>
                  </a:lnTo>
                  <a:lnTo>
                    <a:pt x="179690" y="222536"/>
                  </a:lnTo>
                  <a:lnTo>
                    <a:pt x="182352" y="222536"/>
                  </a:lnTo>
                  <a:lnTo>
                    <a:pt x="182352" y="219874"/>
                  </a:lnTo>
                  <a:lnTo>
                    <a:pt x="182352" y="217212"/>
                  </a:lnTo>
                  <a:lnTo>
                    <a:pt x="179690" y="217212"/>
                  </a:lnTo>
                  <a:lnTo>
                    <a:pt x="179690" y="214487"/>
                  </a:lnTo>
                  <a:lnTo>
                    <a:pt x="176964" y="217212"/>
                  </a:lnTo>
                  <a:lnTo>
                    <a:pt x="174302" y="217212"/>
                  </a:lnTo>
                  <a:lnTo>
                    <a:pt x="174302" y="214487"/>
                  </a:lnTo>
                  <a:lnTo>
                    <a:pt x="174302" y="211825"/>
                  </a:lnTo>
                  <a:lnTo>
                    <a:pt x="174302" y="209163"/>
                  </a:lnTo>
                  <a:lnTo>
                    <a:pt x="174302" y="206437"/>
                  </a:lnTo>
                  <a:lnTo>
                    <a:pt x="176964" y="206437"/>
                  </a:lnTo>
                  <a:lnTo>
                    <a:pt x="176964" y="203775"/>
                  </a:lnTo>
                  <a:lnTo>
                    <a:pt x="179690" y="203775"/>
                  </a:lnTo>
                  <a:lnTo>
                    <a:pt x="182352" y="203775"/>
                  </a:lnTo>
                  <a:lnTo>
                    <a:pt x="182352" y="201113"/>
                  </a:lnTo>
                  <a:lnTo>
                    <a:pt x="182352" y="198451"/>
                  </a:lnTo>
                  <a:lnTo>
                    <a:pt x="182352" y="195726"/>
                  </a:lnTo>
                  <a:lnTo>
                    <a:pt x="185014" y="195726"/>
                  </a:lnTo>
                  <a:lnTo>
                    <a:pt x="187739" y="193063"/>
                  </a:lnTo>
                  <a:lnTo>
                    <a:pt x="187739" y="190401"/>
                  </a:lnTo>
                  <a:lnTo>
                    <a:pt x="185014" y="190401"/>
                  </a:lnTo>
                  <a:lnTo>
                    <a:pt x="185014" y="187676"/>
                  </a:lnTo>
                  <a:lnTo>
                    <a:pt x="185014" y="185014"/>
                  </a:lnTo>
                  <a:lnTo>
                    <a:pt x="187739" y="185014"/>
                  </a:lnTo>
                  <a:lnTo>
                    <a:pt x="187739" y="182352"/>
                  </a:lnTo>
                  <a:lnTo>
                    <a:pt x="187739" y="179626"/>
                  </a:lnTo>
                  <a:lnTo>
                    <a:pt x="187739" y="176964"/>
                  </a:lnTo>
                  <a:lnTo>
                    <a:pt x="187739" y="174302"/>
                  </a:lnTo>
                  <a:lnTo>
                    <a:pt x="187739" y="171640"/>
                  </a:lnTo>
                  <a:lnTo>
                    <a:pt x="187739" y="168915"/>
                  </a:lnTo>
                  <a:lnTo>
                    <a:pt x="185014" y="166253"/>
                  </a:lnTo>
                  <a:lnTo>
                    <a:pt x="185014" y="163591"/>
                  </a:lnTo>
                  <a:lnTo>
                    <a:pt x="182352" y="160865"/>
                  </a:lnTo>
                  <a:lnTo>
                    <a:pt x="179690" y="155541"/>
                  </a:lnTo>
                  <a:lnTo>
                    <a:pt x="176964" y="150153"/>
                  </a:lnTo>
                  <a:lnTo>
                    <a:pt x="176964" y="144829"/>
                  </a:lnTo>
                  <a:lnTo>
                    <a:pt x="174302" y="142104"/>
                  </a:lnTo>
                  <a:lnTo>
                    <a:pt x="174302" y="139442"/>
                  </a:lnTo>
                  <a:lnTo>
                    <a:pt x="174302" y="136780"/>
                  </a:lnTo>
                  <a:lnTo>
                    <a:pt x="174302" y="134054"/>
                  </a:lnTo>
                  <a:lnTo>
                    <a:pt x="174302" y="131392"/>
                  </a:lnTo>
                  <a:lnTo>
                    <a:pt x="174302" y="128730"/>
                  </a:lnTo>
                  <a:lnTo>
                    <a:pt x="174302" y="126005"/>
                  </a:lnTo>
                  <a:lnTo>
                    <a:pt x="171640" y="120681"/>
                  </a:lnTo>
                  <a:lnTo>
                    <a:pt x="171640" y="117955"/>
                  </a:lnTo>
                  <a:lnTo>
                    <a:pt x="171640" y="115293"/>
                  </a:lnTo>
                  <a:lnTo>
                    <a:pt x="171640" y="109969"/>
                  </a:lnTo>
                  <a:lnTo>
                    <a:pt x="171640" y="107243"/>
                  </a:lnTo>
                  <a:lnTo>
                    <a:pt x="168978" y="101919"/>
                  </a:lnTo>
                  <a:lnTo>
                    <a:pt x="168978" y="99194"/>
                  </a:lnTo>
                  <a:lnTo>
                    <a:pt x="168978" y="96532"/>
                  </a:lnTo>
                  <a:lnTo>
                    <a:pt x="168978" y="93870"/>
                  </a:lnTo>
                  <a:lnTo>
                    <a:pt x="166253" y="93870"/>
                  </a:lnTo>
                  <a:lnTo>
                    <a:pt x="166253" y="91144"/>
                  </a:lnTo>
                  <a:lnTo>
                    <a:pt x="166253" y="88482"/>
                  </a:lnTo>
                  <a:lnTo>
                    <a:pt x="168978" y="85820"/>
                  </a:lnTo>
                  <a:lnTo>
                    <a:pt x="168978" y="83158"/>
                  </a:lnTo>
                  <a:lnTo>
                    <a:pt x="168978" y="80433"/>
                  </a:lnTo>
                  <a:lnTo>
                    <a:pt x="168978" y="77770"/>
                  </a:lnTo>
                  <a:lnTo>
                    <a:pt x="171640" y="77770"/>
                  </a:lnTo>
                  <a:lnTo>
                    <a:pt x="171640" y="75108"/>
                  </a:lnTo>
                  <a:lnTo>
                    <a:pt x="174302" y="75108"/>
                  </a:lnTo>
                  <a:lnTo>
                    <a:pt x="174302" y="72383"/>
                  </a:lnTo>
                  <a:lnTo>
                    <a:pt x="171640" y="72383"/>
                  </a:lnTo>
                  <a:lnTo>
                    <a:pt x="171640" y="69721"/>
                  </a:lnTo>
                  <a:lnTo>
                    <a:pt x="174302" y="67059"/>
                  </a:lnTo>
                  <a:lnTo>
                    <a:pt x="176964" y="67059"/>
                  </a:lnTo>
                  <a:lnTo>
                    <a:pt x="176964" y="64333"/>
                  </a:lnTo>
                  <a:lnTo>
                    <a:pt x="179690" y="64333"/>
                  </a:lnTo>
                  <a:lnTo>
                    <a:pt x="179690" y="61671"/>
                  </a:lnTo>
                  <a:lnTo>
                    <a:pt x="182352" y="61671"/>
                  </a:lnTo>
                  <a:lnTo>
                    <a:pt x="182352" y="59009"/>
                  </a:lnTo>
                  <a:lnTo>
                    <a:pt x="185014" y="56284"/>
                  </a:lnTo>
                  <a:lnTo>
                    <a:pt x="190401" y="56284"/>
                  </a:lnTo>
                  <a:lnTo>
                    <a:pt x="193063" y="56284"/>
                  </a:lnTo>
                  <a:lnTo>
                    <a:pt x="195789" y="56284"/>
                  </a:lnTo>
                  <a:lnTo>
                    <a:pt x="198451" y="56284"/>
                  </a:lnTo>
                  <a:lnTo>
                    <a:pt x="198451" y="53622"/>
                  </a:lnTo>
                  <a:lnTo>
                    <a:pt x="201113" y="53622"/>
                  </a:lnTo>
                  <a:lnTo>
                    <a:pt x="201113" y="50960"/>
                  </a:lnTo>
                  <a:lnTo>
                    <a:pt x="201113" y="48298"/>
                  </a:lnTo>
                  <a:lnTo>
                    <a:pt x="203775" y="48298"/>
                  </a:lnTo>
                  <a:lnTo>
                    <a:pt x="206500" y="48298"/>
                  </a:lnTo>
                  <a:lnTo>
                    <a:pt x="209163" y="45572"/>
                  </a:lnTo>
                  <a:lnTo>
                    <a:pt x="211825" y="45572"/>
                  </a:lnTo>
                  <a:lnTo>
                    <a:pt x="211825" y="42910"/>
                  </a:lnTo>
                  <a:lnTo>
                    <a:pt x="214550" y="42910"/>
                  </a:lnTo>
                  <a:lnTo>
                    <a:pt x="217212" y="40248"/>
                  </a:lnTo>
                  <a:lnTo>
                    <a:pt x="219874" y="40248"/>
                  </a:lnTo>
                  <a:lnTo>
                    <a:pt x="222600" y="40248"/>
                  </a:lnTo>
                  <a:lnTo>
                    <a:pt x="225262" y="40248"/>
                  </a:lnTo>
                  <a:lnTo>
                    <a:pt x="227924" y="40248"/>
                  </a:lnTo>
                  <a:lnTo>
                    <a:pt x="230649" y="37522"/>
                  </a:lnTo>
                  <a:lnTo>
                    <a:pt x="233311" y="37522"/>
                  </a:lnTo>
                  <a:lnTo>
                    <a:pt x="235973" y="37522"/>
                  </a:lnTo>
                  <a:lnTo>
                    <a:pt x="238635" y="37522"/>
                  </a:lnTo>
                  <a:lnTo>
                    <a:pt x="238635" y="34860"/>
                  </a:lnTo>
                  <a:lnTo>
                    <a:pt x="238635" y="32198"/>
                  </a:lnTo>
                  <a:lnTo>
                    <a:pt x="238635" y="29473"/>
                  </a:lnTo>
                  <a:lnTo>
                    <a:pt x="238635" y="26811"/>
                  </a:lnTo>
                  <a:lnTo>
                    <a:pt x="238635" y="24149"/>
                  </a:lnTo>
                  <a:lnTo>
                    <a:pt x="238635" y="21487"/>
                  </a:lnTo>
                  <a:lnTo>
                    <a:pt x="238635" y="18761"/>
                  </a:lnTo>
                  <a:lnTo>
                    <a:pt x="241361" y="16099"/>
                  </a:lnTo>
                  <a:lnTo>
                    <a:pt x="244023" y="16099"/>
                  </a:lnTo>
                  <a:lnTo>
                    <a:pt x="244023" y="18761"/>
                  </a:lnTo>
                  <a:lnTo>
                    <a:pt x="246685" y="18761"/>
                  </a:lnTo>
                  <a:lnTo>
                    <a:pt x="249410" y="21487"/>
                  </a:lnTo>
                  <a:lnTo>
                    <a:pt x="252072" y="21487"/>
                  </a:lnTo>
                  <a:lnTo>
                    <a:pt x="254735" y="21487"/>
                  </a:lnTo>
                  <a:lnTo>
                    <a:pt x="257460" y="21487"/>
                  </a:lnTo>
                  <a:lnTo>
                    <a:pt x="260122" y="24149"/>
                  </a:lnTo>
                  <a:lnTo>
                    <a:pt x="262784" y="24149"/>
                  </a:lnTo>
                  <a:lnTo>
                    <a:pt x="265446" y="24149"/>
                  </a:lnTo>
                  <a:lnTo>
                    <a:pt x="268172" y="24149"/>
                  </a:lnTo>
                  <a:lnTo>
                    <a:pt x="270834" y="26811"/>
                  </a:lnTo>
                  <a:lnTo>
                    <a:pt x="273496" y="26811"/>
                  </a:lnTo>
                  <a:lnTo>
                    <a:pt x="276221" y="26811"/>
                  </a:lnTo>
                  <a:lnTo>
                    <a:pt x="276221" y="24149"/>
                  </a:lnTo>
                  <a:lnTo>
                    <a:pt x="276221" y="21487"/>
                  </a:lnTo>
                  <a:lnTo>
                    <a:pt x="278884" y="21487"/>
                  </a:lnTo>
                  <a:lnTo>
                    <a:pt x="281546" y="21487"/>
                  </a:lnTo>
                  <a:lnTo>
                    <a:pt x="284271" y="18761"/>
                  </a:lnTo>
                  <a:lnTo>
                    <a:pt x="284271" y="16099"/>
                  </a:lnTo>
                  <a:lnTo>
                    <a:pt x="286933" y="16099"/>
                  </a:lnTo>
                  <a:lnTo>
                    <a:pt x="289595" y="16099"/>
                  </a:lnTo>
                  <a:lnTo>
                    <a:pt x="289595" y="13437"/>
                  </a:lnTo>
                  <a:lnTo>
                    <a:pt x="292257" y="10712"/>
                  </a:lnTo>
                  <a:lnTo>
                    <a:pt x="292257" y="8050"/>
                  </a:lnTo>
                  <a:lnTo>
                    <a:pt x="294983" y="8050"/>
                  </a:lnTo>
                  <a:lnTo>
                    <a:pt x="294983" y="5388"/>
                  </a:lnTo>
                  <a:lnTo>
                    <a:pt x="294983" y="2662"/>
                  </a:lnTo>
                  <a:lnTo>
                    <a:pt x="297645" y="2662"/>
                  </a:lnTo>
                  <a:lnTo>
                    <a:pt x="297645" y="0"/>
                  </a:lnTo>
                  <a:lnTo>
                    <a:pt x="300307" y="0"/>
                  </a:lnTo>
                  <a:lnTo>
                    <a:pt x="300307" y="2662"/>
                  </a:lnTo>
                  <a:lnTo>
                    <a:pt x="303032" y="2662"/>
                  </a:lnTo>
                  <a:lnTo>
                    <a:pt x="303032" y="5388"/>
                  </a:lnTo>
                  <a:lnTo>
                    <a:pt x="305694" y="5388"/>
                  </a:lnTo>
                  <a:lnTo>
                    <a:pt x="308356" y="5388"/>
                  </a:lnTo>
                  <a:lnTo>
                    <a:pt x="308356" y="8050"/>
                  </a:lnTo>
                  <a:lnTo>
                    <a:pt x="311082" y="8050"/>
                  </a:lnTo>
                  <a:lnTo>
                    <a:pt x="311082" y="10712"/>
                  </a:lnTo>
                  <a:lnTo>
                    <a:pt x="313744" y="8050"/>
                  </a:lnTo>
                  <a:lnTo>
                    <a:pt x="316406" y="8050"/>
                  </a:lnTo>
                  <a:lnTo>
                    <a:pt x="316406" y="10712"/>
                  </a:lnTo>
                  <a:lnTo>
                    <a:pt x="319068" y="10712"/>
                  </a:lnTo>
                  <a:lnTo>
                    <a:pt x="319068" y="13437"/>
                  </a:lnTo>
                  <a:lnTo>
                    <a:pt x="319068" y="16099"/>
                  </a:lnTo>
                  <a:lnTo>
                    <a:pt x="319068" y="18761"/>
                  </a:lnTo>
                  <a:lnTo>
                    <a:pt x="321793" y="21487"/>
                  </a:lnTo>
                  <a:lnTo>
                    <a:pt x="321793" y="24149"/>
                  </a:lnTo>
                  <a:lnTo>
                    <a:pt x="321793" y="26811"/>
                  </a:lnTo>
                  <a:lnTo>
                    <a:pt x="324456" y="29473"/>
                  </a:lnTo>
                  <a:lnTo>
                    <a:pt x="327118" y="32198"/>
                  </a:lnTo>
                  <a:lnTo>
                    <a:pt x="327118" y="34860"/>
                  </a:lnTo>
                  <a:lnTo>
                    <a:pt x="329843" y="37522"/>
                  </a:lnTo>
                  <a:lnTo>
                    <a:pt x="332505" y="37522"/>
                  </a:lnTo>
                  <a:lnTo>
                    <a:pt x="335167" y="37522"/>
                  </a:lnTo>
                  <a:lnTo>
                    <a:pt x="337893" y="37522"/>
                  </a:lnTo>
                  <a:lnTo>
                    <a:pt x="337893" y="40248"/>
                  </a:lnTo>
                  <a:lnTo>
                    <a:pt x="340555" y="40248"/>
                  </a:lnTo>
                  <a:lnTo>
                    <a:pt x="340555" y="42910"/>
                  </a:lnTo>
                  <a:lnTo>
                    <a:pt x="343217" y="42910"/>
                  </a:lnTo>
                  <a:lnTo>
                    <a:pt x="345942" y="42910"/>
                  </a:lnTo>
                  <a:lnTo>
                    <a:pt x="348604" y="42910"/>
                  </a:lnTo>
                  <a:lnTo>
                    <a:pt x="351266" y="42910"/>
                  </a:lnTo>
                  <a:lnTo>
                    <a:pt x="353928" y="42910"/>
                  </a:lnTo>
                  <a:lnTo>
                    <a:pt x="356654" y="42910"/>
                  </a:lnTo>
                  <a:lnTo>
                    <a:pt x="356654" y="45572"/>
                  </a:lnTo>
                  <a:lnTo>
                    <a:pt x="359316" y="42910"/>
                  </a:lnTo>
                  <a:lnTo>
                    <a:pt x="361978" y="42910"/>
                  </a:lnTo>
                  <a:lnTo>
                    <a:pt x="364703" y="42910"/>
                  </a:lnTo>
                  <a:lnTo>
                    <a:pt x="367365" y="42910"/>
                  </a:lnTo>
                  <a:lnTo>
                    <a:pt x="370028" y="42910"/>
                  </a:lnTo>
                  <a:lnTo>
                    <a:pt x="372753" y="42910"/>
                  </a:lnTo>
                  <a:lnTo>
                    <a:pt x="372753" y="40248"/>
                  </a:lnTo>
                  <a:lnTo>
                    <a:pt x="375415" y="40248"/>
                  </a:lnTo>
                  <a:lnTo>
                    <a:pt x="378077" y="40248"/>
                  </a:lnTo>
                  <a:lnTo>
                    <a:pt x="380739" y="42910"/>
                  </a:lnTo>
                  <a:lnTo>
                    <a:pt x="383465" y="42910"/>
                  </a:lnTo>
                  <a:lnTo>
                    <a:pt x="386127" y="42910"/>
                  </a:lnTo>
                  <a:lnTo>
                    <a:pt x="388789" y="42910"/>
                  </a:lnTo>
                  <a:lnTo>
                    <a:pt x="391514" y="42910"/>
                  </a:lnTo>
                  <a:lnTo>
                    <a:pt x="394177" y="45572"/>
                  </a:lnTo>
                  <a:lnTo>
                    <a:pt x="396839" y="45572"/>
                  </a:lnTo>
                  <a:lnTo>
                    <a:pt x="399564" y="45572"/>
                  </a:lnTo>
                  <a:lnTo>
                    <a:pt x="402226" y="45572"/>
                  </a:lnTo>
                  <a:lnTo>
                    <a:pt x="404888" y="42910"/>
                  </a:lnTo>
                  <a:lnTo>
                    <a:pt x="404888" y="45572"/>
                  </a:lnTo>
                  <a:lnTo>
                    <a:pt x="404888" y="48298"/>
                  </a:lnTo>
                  <a:lnTo>
                    <a:pt x="407550" y="50960"/>
                  </a:lnTo>
                  <a:lnTo>
                    <a:pt x="407550" y="53622"/>
                  </a:lnTo>
                  <a:lnTo>
                    <a:pt x="404888" y="56284"/>
                  </a:lnTo>
                  <a:lnTo>
                    <a:pt x="402226" y="59009"/>
                  </a:lnTo>
                  <a:lnTo>
                    <a:pt x="399564" y="61671"/>
                  </a:lnTo>
                  <a:lnTo>
                    <a:pt x="399564" y="67059"/>
                  </a:lnTo>
                  <a:lnTo>
                    <a:pt x="396839" y="69721"/>
                  </a:lnTo>
                  <a:lnTo>
                    <a:pt x="396839" y="75108"/>
                  </a:lnTo>
                  <a:lnTo>
                    <a:pt x="394177" y="77770"/>
                  </a:lnTo>
                  <a:lnTo>
                    <a:pt x="391514" y="80433"/>
                  </a:lnTo>
                  <a:lnTo>
                    <a:pt x="388789" y="83158"/>
                  </a:lnTo>
                  <a:lnTo>
                    <a:pt x="386127" y="85820"/>
                  </a:lnTo>
                  <a:lnTo>
                    <a:pt x="383465" y="85820"/>
                  </a:lnTo>
                  <a:lnTo>
                    <a:pt x="380739" y="91144"/>
                  </a:lnTo>
                  <a:lnTo>
                    <a:pt x="375415" y="93870"/>
                  </a:lnTo>
                  <a:lnTo>
                    <a:pt x="372753" y="99194"/>
                  </a:lnTo>
                  <a:lnTo>
                    <a:pt x="370028" y="104581"/>
                  </a:lnTo>
                  <a:lnTo>
                    <a:pt x="364703" y="109969"/>
                  </a:lnTo>
                  <a:lnTo>
                    <a:pt x="361978" y="115293"/>
                  </a:lnTo>
                  <a:lnTo>
                    <a:pt x="356654" y="120681"/>
                  </a:lnTo>
                  <a:lnTo>
                    <a:pt x="353928" y="123343"/>
                  </a:lnTo>
                  <a:lnTo>
                    <a:pt x="348604" y="128730"/>
                  </a:lnTo>
                  <a:lnTo>
                    <a:pt x="345942" y="131392"/>
                  </a:lnTo>
                  <a:lnTo>
                    <a:pt x="340555" y="139442"/>
                  </a:lnTo>
                  <a:lnTo>
                    <a:pt x="337893" y="142104"/>
                  </a:lnTo>
                  <a:lnTo>
                    <a:pt x="337893" y="144829"/>
                  </a:lnTo>
                  <a:lnTo>
                    <a:pt x="337893" y="147491"/>
                  </a:lnTo>
                  <a:lnTo>
                    <a:pt x="335167" y="150153"/>
                  </a:lnTo>
                  <a:lnTo>
                    <a:pt x="335167" y="155541"/>
                  </a:lnTo>
                  <a:lnTo>
                    <a:pt x="335167" y="158203"/>
                  </a:lnTo>
                  <a:lnTo>
                    <a:pt x="332505" y="163591"/>
                  </a:lnTo>
                  <a:lnTo>
                    <a:pt x="329843" y="166253"/>
                  </a:lnTo>
                  <a:lnTo>
                    <a:pt x="329843" y="168915"/>
                  </a:lnTo>
                  <a:lnTo>
                    <a:pt x="327118" y="171640"/>
                  </a:lnTo>
                  <a:lnTo>
                    <a:pt x="324456" y="174302"/>
                  </a:lnTo>
                  <a:lnTo>
                    <a:pt x="319068" y="176964"/>
                  </a:lnTo>
                  <a:lnTo>
                    <a:pt x="316406" y="179626"/>
                  </a:lnTo>
                  <a:lnTo>
                    <a:pt x="313744" y="182352"/>
                  </a:lnTo>
                  <a:lnTo>
                    <a:pt x="311082" y="185014"/>
                  </a:lnTo>
                  <a:lnTo>
                    <a:pt x="308356" y="187676"/>
                  </a:lnTo>
                  <a:lnTo>
                    <a:pt x="305694" y="193063"/>
                  </a:lnTo>
                  <a:lnTo>
                    <a:pt x="300307" y="201113"/>
                  </a:lnTo>
                  <a:lnTo>
                    <a:pt x="297645" y="203775"/>
                  </a:lnTo>
                  <a:lnTo>
                    <a:pt x="294983" y="206437"/>
                  </a:lnTo>
                  <a:lnTo>
                    <a:pt x="292257" y="206437"/>
                  </a:lnTo>
                  <a:lnTo>
                    <a:pt x="289595" y="209163"/>
                  </a:lnTo>
                  <a:lnTo>
                    <a:pt x="286933" y="211825"/>
                  </a:lnTo>
                  <a:lnTo>
                    <a:pt x="286933" y="217212"/>
                  </a:lnTo>
                  <a:lnTo>
                    <a:pt x="286933" y="219874"/>
                  </a:lnTo>
                  <a:lnTo>
                    <a:pt x="284271" y="222536"/>
                  </a:lnTo>
                  <a:lnTo>
                    <a:pt x="284271" y="225262"/>
                  </a:lnTo>
                  <a:lnTo>
                    <a:pt x="284271" y="227924"/>
                  </a:lnTo>
                  <a:lnTo>
                    <a:pt x="281546" y="230586"/>
                  </a:lnTo>
                  <a:lnTo>
                    <a:pt x="281546" y="233311"/>
                  </a:lnTo>
                  <a:lnTo>
                    <a:pt x="278884" y="244023"/>
                  </a:lnTo>
                  <a:lnTo>
                    <a:pt x="278884" y="252073"/>
                  </a:lnTo>
                  <a:lnTo>
                    <a:pt x="278884" y="257397"/>
                  </a:lnTo>
                  <a:lnTo>
                    <a:pt x="276221" y="262785"/>
                  </a:lnTo>
                  <a:lnTo>
                    <a:pt x="276221" y="268108"/>
                  </a:lnTo>
                  <a:lnTo>
                    <a:pt x="276221" y="270834"/>
                  </a:lnTo>
                  <a:lnTo>
                    <a:pt x="276221" y="273496"/>
                  </a:lnTo>
                  <a:lnTo>
                    <a:pt x="276221" y="276158"/>
                  </a:lnTo>
                  <a:lnTo>
                    <a:pt x="278884" y="278884"/>
                  </a:lnTo>
                  <a:lnTo>
                    <a:pt x="278884" y="281546"/>
                  </a:lnTo>
                  <a:lnTo>
                    <a:pt x="281546" y="286933"/>
                  </a:lnTo>
                  <a:lnTo>
                    <a:pt x="284271" y="292257"/>
                  </a:lnTo>
                  <a:lnTo>
                    <a:pt x="286933" y="294919"/>
                  </a:lnTo>
                  <a:lnTo>
                    <a:pt x="286933" y="300307"/>
                  </a:lnTo>
                  <a:lnTo>
                    <a:pt x="289595" y="302969"/>
                  </a:lnTo>
                  <a:lnTo>
                    <a:pt x="292257" y="305694"/>
                  </a:lnTo>
                  <a:lnTo>
                    <a:pt x="294983" y="308357"/>
                  </a:lnTo>
                  <a:lnTo>
                    <a:pt x="297645" y="313744"/>
                  </a:lnTo>
                  <a:lnTo>
                    <a:pt x="300307" y="319068"/>
                  </a:lnTo>
                  <a:lnTo>
                    <a:pt x="300307" y="321794"/>
                  </a:lnTo>
                  <a:lnTo>
                    <a:pt x="303032" y="324456"/>
                  </a:lnTo>
                  <a:lnTo>
                    <a:pt x="303032" y="329780"/>
                  </a:lnTo>
                  <a:lnTo>
                    <a:pt x="305694" y="332505"/>
                  </a:lnTo>
                  <a:lnTo>
                    <a:pt x="308356" y="340555"/>
                  </a:lnTo>
                  <a:lnTo>
                    <a:pt x="311082" y="345879"/>
                  </a:lnTo>
                  <a:lnTo>
                    <a:pt x="313744" y="353929"/>
                  </a:lnTo>
                  <a:lnTo>
                    <a:pt x="316406" y="356591"/>
                  </a:lnTo>
                  <a:lnTo>
                    <a:pt x="316406" y="361978"/>
                  </a:lnTo>
                  <a:lnTo>
                    <a:pt x="319068" y="364640"/>
                  </a:lnTo>
                  <a:lnTo>
                    <a:pt x="319068" y="370028"/>
                  </a:lnTo>
                  <a:lnTo>
                    <a:pt x="319068" y="372690"/>
                  </a:lnTo>
                  <a:lnTo>
                    <a:pt x="321793" y="375415"/>
                  </a:lnTo>
                  <a:lnTo>
                    <a:pt x="321793" y="380739"/>
                  </a:lnTo>
                  <a:lnTo>
                    <a:pt x="321793" y="383401"/>
                  </a:lnTo>
                  <a:lnTo>
                    <a:pt x="321793" y="386127"/>
                  </a:lnTo>
                  <a:lnTo>
                    <a:pt x="324456" y="386127"/>
                  </a:lnTo>
                  <a:lnTo>
                    <a:pt x="324456" y="388789"/>
                  </a:lnTo>
                  <a:lnTo>
                    <a:pt x="321793" y="388789"/>
                  </a:lnTo>
                  <a:lnTo>
                    <a:pt x="319068" y="391451"/>
                  </a:lnTo>
                  <a:lnTo>
                    <a:pt x="316406" y="394177"/>
                  </a:lnTo>
                  <a:lnTo>
                    <a:pt x="313744" y="396839"/>
                  </a:lnTo>
                  <a:lnTo>
                    <a:pt x="311082" y="399500"/>
                  </a:lnTo>
                  <a:lnTo>
                    <a:pt x="311082" y="402226"/>
                  </a:lnTo>
                  <a:lnTo>
                    <a:pt x="311082" y="404888"/>
                  </a:lnTo>
                  <a:lnTo>
                    <a:pt x="308356" y="404888"/>
                  </a:lnTo>
                  <a:lnTo>
                    <a:pt x="305694" y="404888"/>
                  </a:lnTo>
                  <a:lnTo>
                    <a:pt x="305694" y="402226"/>
                  </a:lnTo>
                  <a:lnTo>
                    <a:pt x="300307" y="404888"/>
                  </a:lnTo>
                  <a:lnTo>
                    <a:pt x="297645" y="404888"/>
                  </a:lnTo>
                  <a:lnTo>
                    <a:pt x="294983" y="404888"/>
                  </a:lnTo>
                  <a:lnTo>
                    <a:pt x="292257" y="404888"/>
                  </a:lnTo>
                  <a:lnTo>
                    <a:pt x="289595" y="404888"/>
                  </a:lnTo>
                  <a:lnTo>
                    <a:pt x="286933" y="404888"/>
                  </a:lnTo>
                  <a:lnTo>
                    <a:pt x="284271" y="404888"/>
                  </a:lnTo>
                  <a:lnTo>
                    <a:pt x="281546" y="404888"/>
                  </a:lnTo>
                  <a:lnTo>
                    <a:pt x="278884" y="402226"/>
                  </a:lnTo>
                  <a:lnTo>
                    <a:pt x="273496" y="402226"/>
                  </a:lnTo>
                  <a:lnTo>
                    <a:pt x="262784" y="402226"/>
                  </a:lnTo>
                  <a:lnTo>
                    <a:pt x="257460" y="402226"/>
                  </a:lnTo>
                  <a:lnTo>
                    <a:pt x="254735" y="404888"/>
                  </a:lnTo>
                  <a:lnTo>
                    <a:pt x="252072" y="407550"/>
                  </a:lnTo>
                  <a:lnTo>
                    <a:pt x="249410" y="407550"/>
                  </a:lnTo>
                  <a:lnTo>
                    <a:pt x="246685" y="407550"/>
                  </a:lnTo>
                  <a:lnTo>
                    <a:pt x="246685" y="410276"/>
                  </a:lnTo>
                  <a:lnTo>
                    <a:pt x="244023" y="410276"/>
                  </a:lnTo>
                  <a:lnTo>
                    <a:pt x="241361" y="410276"/>
                  </a:lnTo>
                  <a:lnTo>
                    <a:pt x="238635" y="410276"/>
                  </a:lnTo>
                  <a:lnTo>
                    <a:pt x="235973" y="412938"/>
                  </a:lnTo>
                  <a:lnTo>
                    <a:pt x="233311" y="415600"/>
                  </a:lnTo>
                  <a:lnTo>
                    <a:pt x="233311" y="418262"/>
                  </a:lnTo>
                  <a:lnTo>
                    <a:pt x="233311" y="420987"/>
                  </a:lnTo>
                  <a:lnTo>
                    <a:pt x="233311" y="423650"/>
                  </a:lnTo>
                  <a:lnTo>
                    <a:pt x="230649" y="423650"/>
                  </a:lnTo>
                  <a:lnTo>
                    <a:pt x="227924" y="426312"/>
                  </a:lnTo>
                  <a:lnTo>
                    <a:pt x="225262" y="426312"/>
                  </a:lnTo>
                  <a:lnTo>
                    <a:pt x="222600" y="429037"/>
                  </a:lnTo>
                  <a:lnTo>
                    <a:pt x="219874" y="429037"/>
                  </a:lnTo>
                  <a:lnTo>
                    <a:pt x="217212" y="431699"/>
                  </a:lnTo>
                  <a:lnTo>
                    <a:pt x="214550" y="431699"/>
                  </a:lnTo>
                  <a:lnTo>
                    <a:pt x="211825" y="429037"/>
                  </a:lnTo>
                  <a:lnTo>
                    <a:pt x="209163" y="429037"/>
                  </a:lnTo>
                  <a:lnTo>
                    <a:pt x="206500" y="426312"/>
                  </a:lnTo>
                  <a:lnTo>
                    <a:pt x="203775" y="423650"/>
                  </a:lnTo>
                  <a:lnTo>
                    <a:pt x="201113" y="423650"/>
                  </a:lnTo>
                  <a:lnTo>
                    <a:pt x="198451" y="423650"/>
                  </a:lnTo>
                  <a:lnTo>
                    <a:pt x="195789" y="423650"/>
                  </a:lnTo>
                  <a:lnTo>
                    <a:pt x="190401" y="423650"/>
                  </a:lnTo>
                  <a:lnTo>
                    <a:pt x="187739" y="423650"/>
                  </a:lnTo>
                  <a:lnTo>
                    <a:pt x="185014" y="423650"/>
                  </a:lnTo>
                  <a:lnTo>
                    <a:pt x="182352" y="420987"/>
                  </a:lnTo>
                  <a:lnTo>
                    <a:pt x="176964" y="420987"/>
                  </a:lnTo>
                  <a:lnTo>
                    <a:pt x="171640" y="420987"/>
                  </a:lnTo>
                  <a:lnTo>
                    <a:pt x="168978" y="420987"/>
                  </a:lnTo>
                  <a:lnTo>
                    <a:pt x="166253" y="420987"/>
                  </a:lnTo>
                  <a:lnTo>
                    <a:pt x="160929" y="420987"/>
                  </a:lnTo>
                  <a:lnTo>
                    <a:pt x="158203" y="420987"/>
                  </a:lnTo>
                  <a:lnTo>
                    <a:pt x="147491" y="420987"/>
                  </a:lnTo>
                  <a:lnTo>
                    <a:pt x="144829" y="420987"/>
                  </a:lnTo>
                  <a:lnTo>
                    <a:pt x="142167" y="420987"/>
                  </a:lnTo>
                  <a:lnTo>
                    <a:pt x="139442" y="423650"/>
                  </a:lnTo>
                  <a:lnTo>
                    <a:pt x="139442" y="426312"/>
                  </a:lnTo>
                  <a:lnTo>
                    <a:pt x="134117" y="429037"/>
                  </a:lnTo>
                  <a:lnTo>
                    <a:pt x="131392" y="431699"/>
                  </a:lnTo>
                  <a:lnTo>
                    <a:pt x="128730" y="434361"/>
                  </a:lnTo>
                  <a:lnTo>
                    <a:pt x="126068" y="434361"/>
                  </a:lnTo>
                  <a:lnTo>
                    <a:pt x="123342" y="437087"/>
                  </a:lnTo>
                  <a:lnTo>
                    <a:pt x="120680" y="437087"/>
                  </a:lnTo>
                  <a:lnTo>
                    <a:pt x="118018" y="437087"/>
                  </a:lnTo>
                  <a:lnTo>
                    <a:pt x="112631" y="437087"/>
                  </a:lnTo>
                  <a:lnTo>
                    <a:pt x="109969" y="434361"/>
                  </a:lnTo>
                  <a:lnTo>
                    <a:pt x="107307" y="434361"/>
                  </a:lnTo>
                  <a:lnTo>
                    <a:pt x="104581" y="434361"/>
                  </a:lnTo>
                  <a:lnTo>
                    <a:pt x="101919" y="434361"/>
                  </a:lnTo>
                  <a:lnTo>
                    <a:pt x="99257" y="434361"/>
                  </a:lnTo>
                  <a:lnTo>
                    <a:pt x="93870" y="434361"/>
                  </a:lnTo>
                  <a:lnTo>
                    <a:pt x="91208" y="434361"/>
                  </a:lnTo>
                  <a:lnTo>
                    <a:pt x="88482" y="434361"/>
                  </a:lnTo>
                  <a:lnTo>
                    <a:pt x="83158" y="434361"/>
                  </a:lnTo>
                  <a:lnTo>
                    <a:pt x="77770" y="434361"/>
                  </a:lnTo>
                  <a:lnTo>
                    <a:pt x="75108" y="434361"/>
                  </a:lnTo>
                  <a:lnTo>
                    <a:pt x="72446" y="434361"/>
                  </a:lnTo>
                  <a:lnTo>
                    <a:pt x="67059" y="437087"/>
                  </a:lnTo>
                  <a:lnTo>
                    <a:pt x="64397" y="437087"/>
                  </a:lnTo>
                  <a:lnTo>
                    <a:pt x="59009" y="437087"/>
                  </a:lnTo>
                  <a:lnTo>
                    <a:pt x="53685" y="439749"/>
                  </a:lnTo>
                  <a:lnTo>
                    <a:pt x="48298" y="439749"/>
                  </a:lnTo>
                  <a:lnTo>
                    <a:pt x="45636" y="439749"/>
                  </a:lnTo>
                  <a:lnTo>
                    <a:pt x="42910" y="439749"/>
                  </a:lnTo>
                  <a:lnTo>
                    <a:pt x="37586" y="439749"/>
                  </a:lnTo>
                  <a:lnTo>
                    <a:pt x="34860" y="439749"/>
                  </a:lnTo>
                  <a:lnTo>
                    <a:pt x="29536" y="442411"/>
                  </a:lnTo>
                  <a:lnTo>
                    <a:pt x="29536" y="44241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4" name="Freeform: Shape 263">
              <a:extLst>
                <a:ext uri="{FF2B5EF4-FFF2-40B4-BE49-F238E27FC236}">
                  <a16:creationId xmlns:a16="http://schemas.microsoft.com/office/drawing/2014/main" id="{66F7B1D3-7C1A-58B6-7BAD-81253E0A20C5}"/>
                </a:ext>
              </a:extLst>
            </p:cNvPr>
            <p:cNvSpPr/>
            <p:nvPr/>
          </p:nvSpPr>
          <p:spPr>
            <a:xfrm>
              <a:off x="5537725" y="3409478"/>
              <a:ext cx="453122" cy="356590"/>
            </a:xfrm>
            <a:custGeom>
              <a:avLst/>
              <a:gdLst>
                <a:gd name="connsiteX0" fmla="*/ 294920 w 453122"/>
                <a:gd name="connsiteY0" fmla="*/ 21423 h 356590"/>
                <a:gd name="connsiteX1" fmla="*/ 297645 w 453122"/>
                <a:gd name="connsiteY1" fmla="*/ 21423 h 356590"/>
                <a:gd name="connsiteX2" fmla="*/ 305695 w 453122"/>
                <a:gd name="connsiteY2" fmla="*/ 21423 h 356590"/>
                <a:gd name="connsiteX3" fmla="*/ 308357 w 453122"/>
                <a:gd name="connsiteY3" fmla="*/ 21423 h 356590"/>
                <a:gd name="connsiteX4" fmla="*/ 311019 w 453122"/>
                <a:gd name="connsiteY4" fmla="*/ 21423 h 356590"/>
                <a:gd name="connsiteX5" fmla="*/ 313681 w 453122"/>
                <a:gd name="connsiteY5" fmla="*/ 21423 h 356590"/>
                <a:gd name="connsiteX6" fmla="*/ 316406 w 453122"/>
                <a:gd name="connsiteY6" fmla="*/ 21423 h 356590"/>
                <a:gd name="connsiteX7" fmla="*/ 319068 w 453122"/>
                <a:gd name="connsiteY7" fmla="*/ 24085 h 356590"/>
                <a:gd name="connsiteX8" fmla="*/ 321730 w 453122"/>
                <a:gd name="connsiteY8" fmla="*/ 24085 h 356590"/>
                <a:gd name="connsiteX9" fmla="*/ 321730 w 453122"/>
                <a:gd name="connsiteY9" fmla="*/ 29473 h 356590"/>
                <a:gd name="connsiteX10" fmla="*/ 324456 w 453122"/>
                <a:gd name="connsiteY10" fmla="*/ 32135 h 356590"/>
                <a:gd name="connsiteX11" fmla="*/ 327118 w 453122"/>
                <a:gd name="connsiteY11" fmla="*/ 34797 h 356590"/>
                <a:gd name="connsiteX12" fmla="*/ 329780 w 453122"/>
                <a:gd name="connsiteY12" fmla="*/ 40185 h 356590"/>
                <a:gd name="connsiteX13" fmla="*/ 329780 w 453122"/>
                <a:gd name="connsiteY13" fmla="*/ 42847 h 356590"/>
                <a:gd name="connsiteX14" fmla="*/ 332505 w 453122"/>
                <a:gd name="connsiteY14" fmla="*/ 45572 h 356590"/>
                <a:gd name="connsiteX15" fmla="*/ 335167 w 453122"/>
                <a:gd name="connsiteY15" fmla="*/ 48234 h 356590"/>
                <a:gd name="connsiteX16" fmla="*/ 337829 w 453122"/>
                <a:gd name="connsiteY16" fmla="*/ 50896 h 356590"/>
                <a:gd name="connsiteX17" fmla="*/ 340492 w 453122"/>
                <a:gd name="connsiteY17" fmla="*/ 50896 h 356590"/>
                <a:gd name="connsiteX18" fmla="*/ 340492 w 453122"/>
                <a:gd name="connsiteY18" fmla="*/ 53622 h 356590"/>
                <a:gd name="connsiteX19" fmla="*/ 343217 w 453122"/>
                <a:gd name="connsiteY19" fmla="*/ 56284 h 356590"/>
                <a:gd name="connsiteX20" fmla="*/ 343217 w 453122"/>
                <a:gd name="connsiteY20" fmla="*/ 58946 h 356590"/>
                <a:gd name="connsiteX21" fmla="*/ 340492 w 453122"/>
                <a:gd name="connsiteY21" fmla="*/ 61672 h 356590"/>
                <a:gd name="connsiteX22" fmla="*/ 337829 w 453122"/>
                <a:gd name="connsiteY22" fmla="*/ 61672 h 356590"/>
                <a:gd name="connsiteX23" fmla="*/ 335167 w 453122"/>
                <a:gd name="connsiteY23" fmla="*/ 64334 h 356590"/>
                <a:gd name="connsiteX24" fmla="*/ 329780 w 453122"/>
                <a:gd name="connsiteY24" fmla="*/ 66995 h 356590"/>
                <a:gd name="connsiteX25" fmla="*/ 321730 w 453122"/>
                <a:gd name="connsiteY25" fmla="*/ 69657 h 356590"/>
                <a:gd name="connsiteX26" fmla="*/ 316406 w 453122"/>
                <a:gd name="connsiteY26" fmla="*/ 75045 h 356590"/>
                <a:gd name="connsiteX27" fmla="*/ 308357 w 453122"/>
                <a:gd name="connsiteY27" fmla="*/ 80433 h 356590"/>
                <a:gd name="connsiteX28" fmla="*/ 305695 w 453122"/>
                <a:gd name="connsiteY28" fmla="*/ 85757 h 356590"/>
                <a:gd name="connsiteX29" fmla="*/ 300307 w 453122"/>
                <a:gd name="connsiteY29" fmla="*/ 88482 h 356590"/>
                <a:gd name="connsiteX30" fmla="*/ 300307 w 453122"/>
                <a:gd name="connsiteY30" fmla="*/ 93806 h 356590"/>
                <a:gd name="connsiteX31" fmla="*/ 297645 w 453122"/>
                <a:gd name="connsiteY31" fmla="*/ 99194 h 356590"/>
                <a:gd name="connsiteX32" fmla="*/ 294920 w 453122"/>
                <a:gd name="connsiteY32" fmla="*/ 104518 h 356590"/>
                <a:gd name="connsiteX33" fmla="*/ 289595 w 453122"/>
                <a:gd name="connsiteY33" fmla="*/ 109906 h 356590"/>
                <a:gd name="connsiteX34" fmla="*/ 286870 w 453122"/>
                <a:gd name="connsiteY34" fmla="*/ 112568 h 356590"/>
                <a:gd name="connsiteX35" fmla="*/ 284208 w 453122"/>
                <a:gd name="connsiteY35" fmla="*/ 115293 h 356590"/>
                <a:gd name="connsiteX36" fmla="*/ 278884 w 453122"/>
                <a:gd name="connsiteY36" fmla="*/ 120617 h 356590"/>
                <a:gd name="connsiteX37" fmla="*/ 276158 w 453122"/>
                <a:gd name="connsiteY37" fmla="*/ 126005 h 356590"/>
                <a:gd name="connsiteX38" fmla="*/ 273496 w 453122"/>
                <a:gd name="connsiteY38" fmla="*/ 128667 h 356590"/>
                <a:gd name="connsiteX39" fmla="*/ 270834 w 453122"/>
                <a:gd name="connsiteY39" fmla="*/ 131329 h 356590"/>
                <a:gd name="connsiteX40" fmla="*/ 268108 w 453122"/>
                <a:gd name="connsiteY40" fmla="*/ 131329 h 356590"/>
                <a:gd name="connsiteX41" fmla="*/ 268108 w 453122"/>
                <a:gd name="connsiteY41" fmla="*/ 134054 h 356590"/>
                <a:gd name="connsiteX42" fmla="*/ 268108 w 453122"/>
                <a:gd name="connsiteY42" fmla="*/ 136716 h 356590"/>
                <a:gd name="connsiteX43" fmla="*/ 270834 w 453122"/>
                <a:gd name="connsiteY43" fmla="*/ 139378 h 356590"/>
                <a:gd name="connsiteX44" fmla="*/ 273496 w 453122"/>
                <a:gd name="connsiteY44" fmla="*/ 139378 h 356590"/>
                <a:gd name="connsiteX45" fmla="*/ 276158 w 453122"/>
                <a:gd name="connsiteY45" fmla="*/ 142104 h 356590"/>
                <a:gd name="connsiteX46" fmla="*/ 276158 w 453122"/>
                <a:gd name="connsiteY46" fmla="*/ 144766 h 356590"/>
                <a:gd name="connsiteX47" fmla="*/ 278884 w 453122"/>
                <a:gd name="connsiteY47" fmla="*/ 144766 h 356590"/>
                <a:gd name="connsiteX48" fmla="*/ 276158 w 453122"/>
                <a:gd name="connsiteY48" fmla="*/ 147428 h 356590"/>
                <a:gd name="connsiteX49" fmla="*/ 273496 w 453122"/>
                <a:gd name="connsiteY49" fmla="*/ 147428 h 356590"/>
                <a:gd name="connsiteX50" fmla="*/ 270834 w 453122"/>
                <a:gd name="connsiteY50" fmla="*/ 150153 h 356590"/>
                <a:gd name="connsiteX51" fmla="*/ 268108 w 453122"/>
                <a:gd name="connsiteY51" fmla="*/ 152816 h 356590"/>
                <a:gd name="connsiteX52" fmla="*/ 265446 w 453122"/>
                <a:gd name="connsiteY52" fmla="*/ 152816 h 356590"/>
                <a:gd name="connsiteX53" fmla="*/ 262785 w 453122"/>
                <a:gd name="connsiteY53" fmla="*/ 152816 h 356590"/>
                <a:gd name="connsiteX54" fmla="*/ 260059 w 453122"/>
                <a:gd name="connsiteY54" fmla="*/ 155478 h 356590"/>
                <a:gd name="connsiteX55" fmla="*/ 260059 w 453122"/>
                <a:gd name="connsiteY55" fmla="*/ 158140 h 356590"/>
                <a:gd name="connsiteX56" fmla="*/ 257397 w 453122"/>
                <a:gd name="connsiteY56" fmla="*/ 163527 h 356590"/>
                <a:gd name="connsiteX57" fmla="*/ 249347 w 453122"/>
                <a:gd name="connsiteY57" fmla="*/ 168915 h 356590"/>
                <a:gd name="connsiteX58" fmla="*/ 246685 w 453122"/>
                <a:gd name="connsiteY58" fmla="*/ 171577 h 356590"/>
                <a:gd name="connsiteX59" fmla="*/ 241298 w 453122"/>
                <a:gd name="connsiteY59" fmla="*/ 176965 h 356590"/>
                <a:gd name="connsiteX60" fmla="*/ 238636 w 453122"/>
                <a:gd name="connsiteY60" fmla="*/ 179627 h 356590"/>
                <a:gd name="connsiteX61" fmla="*/ 235974 w 453122"/>
                <a:gd name="connsiteY61" fmla="*/ 182288 h 356590"/>
                <a:gd name="connsiteX62" fmla="*/ 235974 w 453122"/>
                <a:gd name="connsiteY62" fmla="*/ 184950 h 356590"/>
                <a:gd name="connsiteX63" fmla="*/ 238636 w 453122"/>
                <a:gd name="connsiteY63" fmla="*/ 187676 h 356590"/>
                <a:gd name="connsiteX64" fmla="*/ 241298 w 453122"/>
                <a:gd name="connsiteY64" fmla="*/ 190338 h 356590"/>
                <a:gd name="connsiteX65" fmla="*/ 244023 w 453122"/>
                <a:gd name="connsiteY65" fmla="*/ 193000 h 356590"/>
                <a:gd name="connsiteX66" fmla="*/ 246685 w 453122"/>
                <a:gd name="connsiteY66" fmla="*/ 195726 h 356590"/>
                <a:gd name="connsiteX67" fmla="*/ 252009 w 453122"/>
                <a:gd name="connsiteY67" fmla="*/ 198388 h 356590"/>
                <a:gd name="connsiteX68" fmla="*/ 262785 w 453122"/>
                <a:gd name="connsiteY68" fmla="*/ 203775 h 356590"/>
                <a:gd name="connsiteX69" fmla="*/ 270834 w 453122"/>
                <a:gd name="connsiteY69" fmla="*/ 209099 h 356590"/>
                <a:gd name="connsiteX70" fmla="*/ 276158 w 453122"/>
                <a:gd name="connsiteY70" fmla="*/ 211762 h 356590"/>
                <a:gd name="connsiteX71" fmla="*/ 281546 w 453122"/>
                <a:gd name="connsiteY71" fmla="*/ 214487 h 356590"/>
                <a:gd name="connsiteX72" fmla="*/ 289595 w 453122"/>
                <a:gd name="connsiteY72" fmla="*/ 217149 h 356590"/>
                <a:gd name="connsiteX73" fmla="*/ 294920 w 453122"/>
                <a:gd name="connsiteY73" fmla="*/ 219811 h 356590"/>
                <a:gd name="connsiteX74" fmla="*/ 297645 w 453122"/>
                <a:gd name="connsiteY74" fmla="*/ 222537 h 356590"/>
                <a:gd name="connsiteX75" fmla="*/ 302969 w 453122"/>
                <a:gd name="connsiteY75" fmla="*/ 225199 h 356590"/>
                <a:gd name="connsiteX76" fmla="*/ 305695 w 453122"/>
                <a:gd name="connsiteY76" fmla="*/ 227861 h 356590"/>
                <a:gd name="connsiteX77" fmla="*/ 316406 w 453122"/>
                <a:gd name="connsiteY77" fmla="*/ 227861 h 356590"/>
                <a:gd name="connsiteX78" fmla="*/ 319068 w 453122"/>
                <a:gd name="connsiteY78" fmla="*/ 225199 h 356590"/>
                <a:gd name="connsiteX79" fmla="*/ 327118 w 453122"/>
                <a:gd name="connsiteY79" fmla="*/ 225199 h 356590"/>
                <a:gd name="connsiteX80" fmla="*/ 329780 w 453122"/>
                <a:gd name="connsiteY80" fmla="*/ 225199 h 356590"/>
                <a:gd name="connsiteX81" fmla="*/ 335167 w 453122"/>
                <a:gd name="connsiteY81" fmla="*/ 227861 h 356590"/>
                <a:gd name="connsiteX82" fmla="*/ 340492 w 453122"/>
                <a:gd name="connsiteY82" fmla="*/ 230586 h 356590"/>
                <a:gd name="connsiteX83" fmla="*/ 345879 w 453122"/>
                <a:gd name="connsiteY83" fmla="*/ 233248 h 356590"/>
                <a:gd name="connsiteX84" fmla="*/ 348541 w 453122"/>
                <a:gd name="connsiteY84" fmla="*/ 233248 h 356590"/>
                <a:gd name="connsiteX85" fmla="*/ 356591 w 453122"/>
                <a:gd name="connsiteY85" fmla="*/ 238636 h 356590"/>
                <a:gd name="connsiteX86" fmla="*/ 359316 w 453122"/>
                <a:gd name="connsiteY86" fmla="*/ 241298 h 356590"/>
                <a:gd name="connsiteX87" fmla="*/ 361978 w 453122"/>
                <a:gd name="connsiteY87" fmla="*/ 241298 h 356590"/>
                <a:gd name="connsiteX88" fmla="*/ 364640 w 453122"/>
                <a:gd name="connsiteY88" fmla="*/ 243960 h 356590"/>
                <a:gd name="connsiteX89" fmla="*/ 367302 w 453122"/>
                <a:gd name="connsiteY89" fmla="*/ 246622 h 356590"/>
                <a:gd name="connsiteX90" fmla="*/ 370028 w 453122"/>
                <a:gd name="connsiteY90" fmla="*/ 249347 h 356590"/>
                <a:gd name="connsiteX91" fmla="*/ 372690 w 453122"/>
                <a:gd name="connsiteY91" fmla="*/ 252009 h 356590"/>
                <a:gd name="connsiteX92" fmla="*/ 375352 w 453122"/>
                <a:gd name="connsiteY92" fmla="*/ 252009 h 356590"/>
                <a:gd name="connsiteX93" fmla="*/ 380739 w 453122"/>
                <a:gd name="connsiteY93" fmla="*/ 252009 h 356590"/>
                <a:gd name="connsiteX94" fmla="*/ 383401 w 453122"/>
                <a:gd name="connsiteY94" fmla="*/ 252009 h 356590"/>
                <a:gd name="connsiteX95" fmla="*/ 388789 w 453122"/>
                <a:gd name="connsiteY95" fmla="*/ 249347 h 356590"/>
                <a:gd name="connsiteX96" fmla="*/ 391451 w 453122"/>
                <a:gd name="connsiteY96" fmla="*/ 249347 h 356590"/>
                <a:gd name="connsiteX97" fmla="*/ 396839 w 453122"/>
                <a:gd name="connsiteY97" fmla="*/ 249347 h 356590"/>
                <a:gd name="connsiteX98" fmla="*/ 399501 w 453122"/>
                <a:gd name="connsiteY98" fmla="*/ 249347 h 356590"/>
                <a:gd name="connsiteX99" fmla="*/ 402163 w 453122"/>
                <a:gd name="connsiteY99" fmla="*/ 246622 h 356590"/>
                <a:gd name="connsiteX100" fmla="*/ 404888 w 453122"/>
                <a:gd name="connsiteY100" fmla="*/ 246622 h 356590"/>
                <a:gd name="connsiteX101" fmla="*/ 407550 w 453122"/>
                <a:gd name="connsiteY101" fmla="*/ 246622 h 356590"/>
                <a:gd name="connsiteX102" fmla="*/ 410213 w 453122"/>
                <a:gd name="connsiteY102" fmla="*/ 246622 h 356590"/>
                <a:gd name="connsiteX103" fmla="*/ 412938 w 453122"/>
                <a:gd name="connsiteY103" fmla="*/ 246622 h 356590"/>
                <a:gd name="connsiteX104" fmla="*/ 415600 w 453122"/>
                <a:gd name="connsiteY104" fmla="*/ 246622 h 356590"/>
                <a:gd name="connsiteX105" fmla="*/ 418262 w 453122"/>
                <a:gd name="connsiteY105" fmla="*/ 243960 h 356590"/>
                <a:gd name="connsiteX106" fmla="*/ 423650 w 453122"/>
                <a:gd name="connsiteY106" fmla="*/ 243960 h 356590"/>
                <a:gd name="connsiteX107" fmla="*/ 426312 w 453122"/>
                <a:gd name="connsiteY107" fmla="*/ 243960 h 356590"/>
                <a:gd name="connsiteX108" fmla="*/ 428974 w 453122"/>
                <a:gd name="connsiteY108" fmla="*/ 246622 h 356590"/>
                <a:gd name="connsiteX109" fmla="*/ 431699 w 453122"/>
                <a:gd name="connsiteY109" fmla="*/ 246622 h 356590"/>
                <a:gd name="connsiteX110" fmla="*/ 434361 w 453122"/>
                <a:gd name="connsiteY110" fmla="*/ 246622 h 356590"/>
                <a:gd name="connsiteX111" fmla="*/ 437023 w 453122"/>
                <a:gd name="connsiteY111" fmla="*/ 249347 h 356590"/>
                <a:gd name="connsiteX112" fmla="*/ 439749 w 453122"/>
                <a:gd name="connsiteY112" fmla="*/ 252009 h 356590"/>
                <a:gd name="connsiteX113" fmla="*/ 442411 w 453122"/>
                <a:gd name="connsiteY113" fmla="*/ 252009 h 356590"/>
                <a:gd name="connsiteX114" fmla="*/ 445073 w 453122"/>
                <a:gd name="connsiteY114" fmla="*/ 252009 h 356590"/>
                <a:gd name="connsiteX115" fmla="*/ 447798 w 453122"/>
                <a:gd name="connsiteY115" fmla="*/ 249347 h 356590"/>
                <a:gd name="connsiteX116" fmla="*/ 450460 w 453122"/>
                <a:gd name="connsiteY116" fmla="*/ 249347 h 356590"/>
                <a:gd name="connsiteX117" fmla="*/ 450460 w 453122"/>
                <a:gd name="connsiteY117" fmla="*/ 246622 h 356590"/>
                <a:gd name="connsiteX118" fmla="*/ 453122 w 453122"/>
                <a:gd name="connsiteY118" fmla="*/ 249347 h 356590"/>
                <a:gd name="connsiteX119" fmla="*/ 453122 w 453122"/>
                <a:gd name="connsiteY119" fmla="*/ 252009 h 356590"/>
                <a:gd name="connsiteX120" fmla="*/ 453122 w 453122"/>
                <a:gd name="connsiteY120" fmla="*/ 254671 h 356590"/>
                <a:gd name="connsiteX121" fmla="*/ 453122 w 453122"/>
                <a:gd name="connsiteY121" fmla="*/ 257397 h 356590"/>
                <a:gd name="connsiteX122" fmla="*/ 450460 w 453122"/>
                <a:gd name="connsiteY122" fmla="*/ 260059 h 356590"/>
                <a:gd name="connsiteX123" fmla="*/ 447798 w 453122"/>
                <a:gd name="connsiteY123" fmla="*/ 262721 h 356590"/>
                <a:gd name="connsiteX124" fmla="*/ 445073 w 453122"/>
                <a:gd name="connsiteY124" fmla="*/ 268108 h 356590"/>
                <a:gd name="connsiteX125" fmla="*/ 442411 w 453122"/>
                <a:gd name="connsiteY125" fmla="*/ 273433 h 356590"/>
                <a:gd name="connsiteX126" fmla="*/ 442411 w 453122"/>
                <a:gd name="connsiteY126" fmla="*/ 278820 h 356590"/>
                <a:gd name="connsiteX127" fmla="*/ 442411 w 453122"/>
                <a:gd name="connsiteY127" fmla="*/ 281482 h 356590"/>
                <a:gd name="connsiteX128" fmla="*/ 439749 w 453122"/>
                <a:gd name="connsiteY128" fmla="*/ 284208 h 356590"/>
                <a:gd name="connsiteX129" fmla="*/ 439749 w 453122"/>
                <a:gd name="connsiteY129" fmla="*/ 292258 h 356590"/>
                <a:gd name="connsiteX130" fmla="*/ 439749 w 453122"/>
                <a:gd name="connsiteY130" fmla="*/ 294920 h 356590"/>
                <a:gd name="connsiteX131" fmla="*/ 439749 w 453122"/>
                <a:gd name="connsiteY131" fmla="*/ 300307 h 356590"/>
                <a:gd name="connsiteX132" fmla="*/ 439749 w 453122"/>
                <a:gd name="connsiteY132" fmla="*/ 302969 h 356590"/>
                <a:gd name="connsiteX133" fmla="*/ 439749 w 453122"/>
                <a:gd name="connsiteY133" fmla="*/ 305631 h 356590"/>
                <a:gd name="connsiteX134" fmla="*/ 437023 w 453122"/>
                <a:gd name="connsiteY134" fmla="*/ 308293 h 356590"/>
                <a:gd name="connsiteX135" fmla="*/ 437023 w 453122"/>
                <a:gd name="connsiteY135" fmla="*/ 311019 h 356590"/>
                <a:gd name="connsiteX136" fmla="*/ 434361 w 453122"/>
                <a:gd name="connsiteY136" fmla="*/ 311019 h 356590"/>
                <a:gd name="connsiteX137" fmla="*/ 434361 w 453122"/>
                <a:gd name="connsiteY137" fmla="*/ 313681 h 356590"/>
                <a:gd name="connsiteX138" fmla="*/ 434361 w 453122"/>
                <a:gd name="connsiteY138" fmla="*/ 316343 h 356590"/>
                <a:gd name="connsiteX139" fmla="*/ 431699 w 453122"/>
                <a:gd name="connsiteY139" fmla="*/ 319068 h 356590"/>
                <a:gd name="connsiteX140" fmla="*/ 431699 w 453122"/>
                <a:gd name="connsiteY140" fmla="*/ 321730 h 356590"/>
                <a:gd name="connsiteX141" fmla="*/ 428974 w 453122"/>
                <a:gd name="connsiteY141" fmla="*/ 327118 h 356590"/>
                <a:gd name="connsiteX142" fmla="*/ 428974 w 453122"/>
                <a:gd name="connsiteY142" fmla="*/ 329780 h 356590"/>
                <a:gd name="connsiteX143" fmla="*/ 428974 w 453122"/>
                <a:gd name="connsiteY143" fmla="*/ 332442 h 356590"/>
                <a:gd name="connsiteX144" fmla="*/ 428974 w 453122"/>
                <a:gd name="connsiteY144" fmla="*/ 337829 h 356590"/>
                <a:gd name="connsiteX145" fmla="*/ 428974 w 453122"/>
                <a:gd name="connsiteY145" fmla="*/ 340492 h 356590"/>
                <a:gd name="connsiteX146" fmla="*/ 431699 w 453122"/>
                <a:gd name="connsiteY146" fmla="*/ 343154 h 356590"/>
                <a:gd name="connsiteX147" fmla="*/ 431699 w 453122"/>
                <a:gd name="connsiteY147" fmla="*/ 345879 h 356590"/>
                <a:gd name="connsiteX148" fmla="*/ 431699 w 453122"/>
                <a:gd name="connsiteY148" fmla="*/ 348541 h 356590"/>
                <a:gd name="connsiteX149" fmla="*/ 434361 w 453122"/>
                <a:gd name="connsiteY149" fmla="*/ 353929 h 356590"/>
                <a:gd name="connsiteX150" fmla="*/ 434361 w 453122"/>
                <a:gd name="connsiteY150" fmla="*/ 356591 h 356590"/>
                <a:gd name="connsiteX151" fmla="*/ 431699 w 453122"/>
                <a:gd name="connsiteY151" fmla="*/ 356591 h 356590"/>
                <a:gd name="connsiteX152" fmla="*/ 428974 w 453122"/>
                <a:gd name="connsiteY152" fmla="*/ 356591 h 356590"/>
                <a:gd name="connsiteX153" fmla="*/ 426312 w 453122"/>
                <a:gd name="connsiteY153" fmla="*/ 353929 h 356590"/>
                <a:gd name="connsiteX154" fmla="*/ 423650 w 453122"/>
                <a:gd name="connsiteY154" fmla="*/ 353929 h 356590"/>
                <a:gd name="connsiteX155" fmla="*/ 418262 w 453122"/>
                <a:gd name="connsiteY155" fmla="*/ 353929 h 356590"/>
                <a:gd name="connsiteX156" fmla="*/ 415600 w 453122"/>
                <a:gd name="connsiteY156" fmla="*/ 353929 h 356590"/>
                <a:gd name="connsiteX157" fmla="*/ 410213 w 453122"/>
                <a:gd name="connsiteY157" fmla="*/ 353929 h 356590"/>
                <a:gd name="connsiteX158" fmla="*/ 404888 w 453122"/>
                <a:gd name="connsiteY158" fmla="*/ 351203 h 356590"/>
                <a:gd name="connsiteX159" fmla="*/ 399501 w 453122"/>
                <a:gd name="connsiteY159" fmla="*/ 351203 h 356590"/>
                <a:gd name="connsiteX160" fmla="*/ 383401 w 453122"/>
                <a:gd name="connsiteY160" fmla="*/ 348541 h 356590"/>
                <a:gd name="connsiteX161" fmla="*/ 380739 w 453122"/>
                <a:gd name="connsiteY161" fmla="*/ 348541 h 356590"/>
                <a:gd name="connsiteX162" fmla="*/ 375352 w 453122"/>
                <a:gd name="connsiteY162" fmla="*/ 345879 h 356590"/>
                <a:gd name="connsiteX163" fmla="*/ 370028 w 453122"/>
                <a:gd name="connsiteY163" fmla="*/ 345879 h 356590"/>
                <a:gd name="connsiteX164" fmla="*/ 361978 w 453122"/>
                <a:gd name="connsiteY164" fmla="*/ 343154 h 356590"/>
                <a:gd name="connsiteX165" fmla="*/ 343217 w 453122"/>
                <a:gd name="connsiteY165" fmla="*/ 340492 h 356590"/>
                <a:gd name="connsiteX166" fmla="*/ 337829 w 453122"/>
                <a:gd name="connsiteY166" fmla="*/ 340492 h 356590"/>
                <a:gd name="connsiteX167" fmla="*/ 332505 w 453122"/>
                <a:gd name="connsiteY167" fmla="*/ 340492 h 356590"/>
                <a:gd name="connsiteX168" fmla="*/ 324456 w 453122"/>
                <a:gd name="connsiteY168" fmla="*/ 337829 h 356590"/>
                <a:gd name="connsiteX169" fmla="*/ 319068 w 453122"/>
                <a:gd name="connsiteY169" fmla="*/ 340492 h 356590"/>
                <a:gd name="connsiteX170" fmla="*/ 297645 w 453122"/>
                <a:gd name="connsiteY170" fmla="*/ 337829 h 356590"/>
                <a:gd name="connsiteX171" fmla="*/ 289595 w 453122"/>
                <a:gd name="connsiteY171" fmla="*/ 337829 h 356590"/>
                <a:gd name="connsiteX172" fmla="*/ 281546 w 453122"/>
                <a:gd name="connsiteY172" fmla="*/ 337829 h 356590"/>
                <a:gd name="connsiteX173" fmla="*/ 265446 w 453122"/>
                <a:gd name="connsiteY173" fmla="*/ 337829 h 356590"/>
                <a:gd name="connsiteX174" fmla="*/ 257397 w 453122"/>
                <a:gd name="connsiteY174" fmla="*/ 337829 h 356590"/>
                <a:gd name="connsiteX175" fmla="*/ 249347 w 453122"/>
                <a:gd name="connsiteY175" fmla="*/ 337829 h 356590"/>
                <a:gd name="connsiteX176" fmla="*/ 241298 w 453122"/>
                <a:gd name="connsiteY176" fmla="*/ 337829 h 356590"/>
                <a:gd name="connsiteX177" fmla="*/ 235974 w 453122"/>
                <a:gd name="connsiteY177" fmla="*/ 335104 h 356590"/>
                <a:gd name="connsiteX178" fmla="*/ 227924 w 453122"/>
                <a:gd name="connsiteY178" fmla="*/ 335104 h 356590"/>
                <a:gd name="connsiteX179" fmla="*/ 219874 w 453122"/>
                <a:gd name="connsiteY179" fmla="*/ 335104 h 356590"/>
                <a:gd name="connsiteX180" fmla="*/ 214487 w 453122"/>
                <a:gd name="connsiteY180" fmla="*/ 332442 h 356590"/>
                <a:gd name="connsiteX181" fmla="*/ 203775 w 453122"/>
                <a:gd name="connsiteY181" fmla="*/ 329780 h 356590"/>
                <a:gd name="connsiteX182" fmla="*/ 195726 w 453122"/>
                <a:gd name="connsiteY182" fmla="*/ 321730 h 356590"/>
                <a:gd name="connsiteX183" fmla="*/ 190402 w 453122"/>
                <a:gd name="connsiteY183" fmla="*/ 319068 h 356590"/>
                <a:gd name="connsiteX184" fmla="*/ 185014 w 453122"/>
                <a:gd name="connsiteY184" fmla="*/ 316343 h 356590"/>
                <a:gd name="connsiteX185" fmla="*/ 179627 w 453122"/>
                <a:gd name="connsiteY185" fmla="*/ 316343 h 356590"/>
                <a:gd name="connsiteX186" fmla="*/ 174302 w 453122"/>
                <a:gd name="connsiteY186" fmla="*/ 313681 h 356590"/>
                <a:gd name="connsiteX187" fmla="*/ 171577 w 453122"/>
                <a:gd name="connsiteY187" fmla="*/ 311019 h 356590"/>
                <a:gd name="connsiteX188" fmla="*/ 166253 w 453122"/>
                <a:gd name="connsiteY188" fmla="*/ 308293 h 356590"/>
                <a:gd name="connsiteX189" fmla="*/ 158203 w 453122"/>
                <a:gd name="connsiteY189" fmla="*/ 302969 h 356590"/>
                <a:gd name="connsiteX190" fmla="*/ 155541 w 453122"/>
                <a:gd name="connsiteY190" fmla="*/ 300307 h 356590"/>
                <a:gd name="connsiteX191" fmla="*/ 152816 w 453122"/>
                <a:gd name="connsiteY191" fmla="*/ 297582 h 356590"/>
                <a:gd name="connsiteX192" fmla="*/ 147491 w 453122"/>
                <a:gd name="connsiteY192" fmla="*/ 294920 h 356590"/>
                <a:gd name="connsiteX193" fmla="*/ 144766 w 453122"/>
                <a:gd name="connsiteY193" fmla="*/ 294920 h 356590"/>
                <a:gd name="connsiteX194" fmla="*/ 142104 w 453122"/>
                <a:gd name="connsiteY194" fmla="*/ 294920 h 356590"/>
                <a:gd name="connsiteX195" fmla="*/ 134054 w 453122"/>
                <a:gd name="connsiteY195" fmla="*/ 294920 h 356590"/>
                <a:gd name="connsiteX196" fmla="*/ 128730 w 453122"/>
                <a:gd name="connsiteY196" fmla="*/ 297582 h 356590"/>
                <a:gd name="connsiteX197" fmla="*/ 128730 w 453122"/>
                <a:gd name="connsiteY197" fmla="*/ 292258 h 356590"/>
                <a:gd name="connsiteX198" fmla="*/ 126005 w 453122"/>
                <a:gd name="connsiteY198" fmla="*/ 289532 h 356590"/>
                <a:gd name="connsiteX199" fmla="*/ 126005 w 453122"/>
                <a:gd name="connsiteY199" fmla="*/ 286870 h 356590"/>
                <a:gd name="connsiteX200" fmla="*/ 123343 w 453122"/>
                <a:gd name="connsiteY200" fmla="*/ 286870 h 356590"/>
                <a:gd name="connsiteX201" fmla="*/ 120681 w 453122"/>
                <a:gd name="connsiteY201" fmla="*/ 284208 h 356590"/>
                <a:gd name="connsiteX202" fmla="*/ 117955 w 453122"/>
                <a:gd name="connsiteY202" fmla="*/ 284208 h 356590"/>
                <a:gd name="connsiteX203" fmla="*/ 115293 w 453122"/>
                <a:gd name="connsiteY203" fmla="*/ 281482 h 356590"/>
                <a:gd name="connsiteX204" fmla="*/ 112631 w 453122"/>
                <a:gd name="connsiteY204" fmla="*/ 281482 h 356590"/>
                <a:gd name="connsiteX205" fmla="*/ 109906 w 453122"/>
                <a:gd name="connsiteY205" fmla="*/ 278820 h 356590"/>
                <a:gd name="connsiteX206" fmla="*/ 107244 w 453122"/>
                <a:gd name="connsiteY206" fmla="*/ 276158 h 356590"/>
                <a:gd name="connsiteX207" fmla="*/ 104581 w 453122"/>
                <a:gd name="connsiteY207" fmla="*/ 273433 h 356590"/>
                <a:gd name="connsiteX208" fmla="*/ 101919 w 453122"/>
                <a:gd name="connsiteY208" fmla="*/ 273433 h 356590"/>
                <a:gd name="connsiteX209" fmla="*/ 99194 w 453122"/>
                <a:gd name="connsiteY209" fmla="*/ 273433 h 356590"/>
                <a:gd name="connsiteX210" fmla="*/ 96532 w 453122"/>
                <a:gd name="connsiteY210" fmla="*/ 273433 h 356590"/>
                <a:gd name="connsiteX211" fmla="*/ 91144 w 453122"/>
                <a:gd name="connsiteY211" fmla="*/ 273433 h 356590"/>
                <a:gd name="connsiteX212" fmla="*/ 88482 w 453122"/>
                <a:gd name="connsiteY212" fmla="*/ 276158 h 356590"/>
                <a:gd name="connsiteX213" fmla="*/ 85820 w 453122"/>
                <a:gd name="connsiteY213" fmla="*/ 276158 h 356590"/>
                <a:gd name="connsiteX214" fmla="*/ 83095 w 453122"/>
                <a:gd name="connsiteY214" fmla="*/ 276158 h 356590"/>
                <a:gd name="connsiteX215" fmla="*/ 80433 w 453122"/>
                <a:gd name="connsiteY215" fmla="*/ 276158 h 356590"/>
                <a:gd name="connsiteX216" fmla="*/ 80433 w 453122"/>
                <a:gd name="connsiteY216" fmla="*/ 273433 h 356590"/>
                <a:gd name="connsiteX217" fmla="*/ 83095 w 453122"/>
                <a:gd name="connsiteY217" fmla="*/ 270771 h 356590"/>
                <a:gd name="connsiteX218" fmla="*/ 80433 w 453122"/>
                <a:gd name="connsiteY218" fmla="*/ 270771 h 356590"/>
                <a:gd name="connsiteX219" fmla="*/ 75109 w 453122"/>
                <a:gd name="connsiteY219" fmla="*/ 273433 h 356590"/>
                <a:gd name="connsiteX220" fmla="*/ 72383 w 453122"/>
                <a:gd name="connsiteY220" fmla="*/ 273433 h 356590"/>
                <a:gd name="connsiteX221" fmla="*/ 69721 w 453122"/>
                <a:gd name="connsiteY221" fmla="*/ 270771 h 356590"/>
                <a:gd name="connsiteX222" fmla="*/ 69721 w 453122"/>
                <a:gd name="connsiteY222" fmla="*/ 268108 h 356590"/>
                <a:gd name="connsiteX223" fmla="*/ 67059 w 453122"/>
                <a:gd name="connsiteY223" fmla="*/ 262721 h 356590"/>
                <a:gd name="connsiteX224" fmla="*/ 64334 w 453122"/>
                <a:gd name="connsiteY224" fmla="*/ 257397 h 356590"/>
                <a:gd name="connsiteX225" fmla="*/ 64334 w 453122"/>
                <a:gd name="connsiteY225" fmla="*/ 254671 h 356590"/>
                <a:gd name="connsiteX226" fmla="*/ 64334 w 453122"/>
                <a:gd name="connsiteY226" fmla="*/ 249347 h 356590"/>
                <a:gd name="connsiteX227" fmla="*/ 64334 w 453122"/>
                <a:gd name="connsiteY227" fmla="*/ 246622 h 356590"/>
                <a:gd name="connsiteX228" fmla="*/ 64334 w 453122"/>
                <a:gd name="connsiteY228" fmla="*/ 243960 h 356590"/>
                <a:gd name="connsiteX229" fmla="*/ 64334 w 453122"/>
                <a:gd name="connsiteY229" fmla="*/ 238636 h 356590"/>
                <a:gd name="connsiteX230" fmla="*/ 61672 w 453122"/>
                <a:gd name="connsiteY230" fmla="*/ 238636 h 356590"/>
                <a:gd name="connsiteX231" fmla="*/ 59009 w 453122"/>
                <a:gd name="connsiteY231" fmla="*/ 235910 h 356590"/>
                <a:gd name="connsiteX232" fmla="*/ 56284 w 453122"/>
                <a:gd name="connsiteY232" fmla="*/ 235910 h 356590"/>
                <a:gd name="connsiteX233" fmla="*/ 53622 w 453122"/>
                <a:gd name="connsiteY233" fmla="*/ 235910 h 356590"/>
                <a:gd name="connsiteX234" fmla="*/ 50960 w 453122"/>
                <a:gd name="connsiteY234" fmla="*/ 233248 h 356590"/>
                <a:gd name="connsiteX235" fmla="*/ 45572 w 453122"/>
                <a:gd name="connsiteY235" fmla="*/ 233248 h 356590"/>
                <a:gd name="connsiteX236" fmla="*/ 42910 w 453122"/>
                <a:gd name="connsiteY236" fmla="*/ 233248 h 356590"/>
                <a:gd name="connsiteX237" fmla="*/ 40248 w 453122"/>
                <a:gd name="connsiteY237" fmla="*/ 233248 h 356590"/>
                <a:gd name="connsiteX238" fmla="*/ 37523 w 453122"/>
                <a:gd name="connsiteY238" fmla="*/ 233248 h 356590"/>
                <a:gd name="connsiteX239" fmla="*/ 34860 w 453122"/>
                <a:gd name="connsiteY239" fmla="*/ 235910 h 356590"/>
                <a:gd name="connsiteX240" fmla="*/ 34860 w 453122"/>
                <a:gd name="connsiteY240" fmla="*/ 238636 h 356590"/>
                <a:gd name="connsiteX241" fmla="*/ 32198 w 453122"/>
                <a:gd name="connsiteY241" fmla="*/ 238636 h 356590"/>
                <a:gd name="connsiteX242" fmla="*/ 29473 w 453122"/>
                <a:gd name="connsiteY242" fmla="*/ 238636 h 356590"/>
                <a:gd name="connsiteX243" fmla="*/ 26811 w 453122"/>
                <a:gd name="connsiteY243" fmla="*/ 238636 h 356590"/>
                <a:gd name="connsiteX244" fmla="*/ 26811 w 453122"/>
                <a:gd name="connsiteY244" fmla="*/ 235910 h 356590"/>
                <a:gd name="connsiteX245" fmla="*/ 24149 w 453122"/>
                <a:gd name="connsiteY245" fmla="*/ 233248 h 356590"/>
                <a:gd name="connsiteX246" fmla="*/ 24149 w 453122"/>
                <a:gd name="connsiteY246" fmla="*/ 230586 h 356590"/>
                <a:gd name="connsiteX247" fmla="*/ 21423 w 453122"/>
                <a:gd name="connsiteY247" fmla="*/ 225199 h 356590"/>
                <a:gd name="connsiteX248" fmla="*/ 21423 w 453122"/>
                <a:gd name="connsiteY248" fmla="*/ 222537 h 356590"/>
                <a:gd name="connsiteX249" fmla="*/ 18761 w 453122"/>
                <a:gd name="connsiteY249" fmla="*/ 222537 h 356590"/>
                <a:gd name="connsiteX250" fmla="*/ 16099 w 453122"/>
                <a:gd name="connsiteY250" fmla="*/ 219811 h 356590"/>
                <a:gd name="connsiteX251" fmla="*/ 16099 w 453122"/>
                <a:gd name="connsiteY251" fmla="*/ 217149 h 356590"/>
                <a:gd name="connsiteX252" fmla="*/ 13437 w 453122"/>
                <a:gd name="connsiteY252" fmla="*/ 214487 h 356590"/>
                <a:gd name="connsiteX253" fmla="*/ 13437 w 453122"/>
                <a:gd name="connsiteY253" fmla="*/ 209099 h 356590"/>
                <a:gd name="connsiteX254" fmla="*/ 10712 w 453122"/>
                <a:gd name="connsiteY254" fmla="*/ 209099 h 356590"/>
                <a:gd name="connsiteX255" fmla="*/ 10712 w 453122"/>
                <a:gd name="connsiteY255" fmla="*/ 206437 h 356590"/>
                <a:gd name="connsiteX256" fmla="*/ 8050 w 453122"/>
                <a:gd name="connsiteY256" fmla="*/ 206437 h 356590"/>
                <a:gd name="connsiteX257" fmla="*/ 5388 w 453122"/>
                <a:gd name="connsiteY257" fmla="*/ 203775 h 356590"/>
                <a:gd name="connsiteX258" fmla="*/ 0 w 453122"/>
                <a:gd name="connsiteY258" fmla="*/ 201050 h 356590"/>
                <a:gd name="connsiteX259" fmla="*/ 0 w 453122"/>
                <a:gd name="connsiteY259" fmla="*/ 198388 h 356590"/>
                <a:gd name="connsiteX260" fmla="*/ 0 w 453122"/>
                <a:gd name="connsiteY260" fmla="*/ 195726 h 356590"/>
                <a:gd name="connsiteX261" fmla="*/ 2662 w 453122"/>
                <a:gd name="connsiteY261" fmla="*/ 193000 h 356590"/>
                <a:gd name="connsiteX262" fmla="*/ 2662 w 453122"/>
                <a:gd name="connsiteY262" fmla="*/ 190338 h 356590"/>
                <a:gd name="connsiteX263" fmla="*/ 2662 w 453122"/>
                <a:gd name="connsiteY263" fmla="*/ 187676 h 356590"/>
                <a:gd name="connsiteX264" fmla="*/ 2662 w 453122"/>
                <a:gd name="connsiteY264" fmla="*/ 182288 h 356590"/>
                <a:gd name="connsiteX265" fmla="*/ 2662 w 453122"/>
                <a:gd name="connsiteY265" fmla="*/ 179627 h 356590"/>
                <a:gd name="connsiteX266" fmla="*/ 2662 w 453122"/>
                <a:gd name="connsiteY266" fmla="*/ 174239 h 356590"/>
                <a:gd name="connsiteX267" fmla="*/ 5388 w 453122"/>
                <a:gd name="connsiteY267" fmla="*/ 168915 h 356590"/>
                <a:gd name="connsiteX268" fmla="*/ 5388 w 453122"/>
                <a:gd name="connsiteY268" fmla="*/ 166189 h 356590"/>
                <a:gd name="connsiteX269" fmla="*/ 5388 w 453122"/>
                <a:gd name="connsiteY269" fmla="*/ 163527 h 356590"/>
                <a:gd name="connsiteX270" fmla="*/ 2662 w 453122"/>
                <a:gd name="connsiteY270" fmla="*/ 160865 h 356590"/>
                <a:gd name="connsiteX271" fmla="*/ 2662 w 453122"/>
                <a:gd name="connsiteY271" fmla="*/ 158140 h 356590"/>
                <a:gd name="connsiteX272" fmla="*/ 0 w 453122"/>
                <a:gd name="connsiteY272" fmla="*/ 155478 h 356590"/>
                <a:gd name="connsiteX273" fmla="*/ 0 w 453122"/>
                <a:gd name="connsiteY273" fmla="*/ 152816 h 356590"/>
                <a:gd name="connsiteX274" fmla="*/ 0 w 453122"/>
                <a:gd name="connsiteY274" fmla="*/ 150153 h 356590"/>
                <a:gd name="connsiteX275" fmla="*/ 2662 w 453122"/>
                <a:gd name="connsiteY275" fmla="*/ 150153 h 356590"/>
                <a:gd name="connsiteX276" fmla="*/ 5388 w 453122"/>
                <a:gd name="connsiteY276" fmla="*/ 147428 h 356590"/>
                <a:gd name="connsiteX277" fmla="*/ 8050 w 453122"/>
                <a:gd name="connsiteY277" fmla="*/ 147428 h 356590"/>
                <a:gd name="connsiteX278" fmla="*/ 10712 w 453122"/>
                <a:gd name="connsiteY278" fmla="*/ 144766 h 356590"/>
                <a:gd name="connsiteX279" fmla="*/ 13437 w 453122"/>
                <a:gd name="connsiteY279" fmla="*/ 144766 h 356590"/>
                <a:gd name="connsiteX280" fmla="*/ 16099 w 453122"/>
                <a:gd name="connsiteY280" fmla="*/ 142104 h 356590"/>
                <a:gd name="connsiteX281" fmla="*/ 18761 w 453122"/>
                <a:gd name="connsiteY281" fmla="*/ 139378 h 356590"/>
                <a:gd name="connsiteX282" fmla="*/ 21423 w 453122"/>
                <a:gd name="connsiteY282" fmla="*/ 139378 h 356590"/>
                <a:gd name="connsiteX283" fmla="*/ 26811 w 453122"/>
                <a:gd name="connsiteY283" fmla="*/ 139378 h 356590"/>
                <a:gd name="connsiteX284" fmla="*/ 29473 w 453122"/>
                <a:gd name="connsiteY284" fmla="*/ 136716 h 356590"/>
                <a:gd name="connsiteX285" fmla="*/ 29473 w 453122"/>
                <a:gd name="connsiteY285" fmla="*/ 134054 h 356590"/>
                <a:gd name="connsiteX286" fmla="*/ 29473 w 453122"/>
                <a:gd name="connsiteY286" fmla="*/ 131329 h 356590"/>
                <a:gd name="connsiteX287" fmla="*/ 26811 w 453122"/>
                <a:gd name="connsiteY287" fmla="*/ 128667 h 356590"/>
                <a:gd name="connsiteX288" fmla="*/ 26811 w 453122"/>
                <a:gd name="connsiteY288" fmla="*/ 126005 h 356590"/>
                <a:gd name="connsiteX289" fmla="*/ 26811 w 453122"/>
                <a:gd name="connsiteY289" fmla="*/ 123279 h 356590"/>
                <a:gd name="connsiteX290" fmla="*/ 26811 w 453122"/>
                <a:gd name="connsiteY290" fmla="*/ 120617 h 356590"/>
                <a:gd name="connsiteX291" fmla="*/ 26811 w 453122"/>
                <a:gd name="connsiteY291" fmla="*/ 117955 h 356590"/>
                <a:gd name="connsiteX292" fmla="*/ 26811 w 453122"/>
                <a:gd name="connsiteY292" fmla="*/ 115293 h 356590"/>
                <a:gd name="connsiteX293" fmla="*/ 24149 w 453122"/>
                <a:gd name="connsiteY293" fmla="*/ 109906 h 356590"/>
                <a:gd name="connsiteX294" fmla="*/ 24149 w 453122"/>
                <a:gd name="connsiteY294" fmla="*/ 107244 h 356590"/>
                <a:gd name="connsiteX295" fmla="*/ 21423 w 453122"/>
                <a:gd name="connsiteY295" fmla="*/ 104518 h 356590"/>
                <a:gd name="connsiteX296" fmla="*/ 21423 w 453122"/>
                <a:gd name="connsiteY296" fmla="*/ 99194 h 356590"/>
                <a:gd name="connsiteX297" fmla="*/ 24149 w 453122"/>
                <a:gd name="connsiteY297" fmla="*/ 96469 h 356590"/>
                <a:gd name="connsiteX298" fmla="*/ 24149 w 453122"/>
                <a:gd name="connsiteY298" fmla="*/ 91144 h 356590"/>
                <a:gd name="connsiteX299" fmla="*/ 26811 w 453122"/>
                <a:gd name="connsiteY299" fmla="*/ 88482 h 356590"/>
                <a:gd name="connsiteX300" fmla="*/ 29473 w 453122"/>
                <a:gd name="connsiteY300" fmla="*/ 85757 h 356590"/>
                <a:gd name="connsiteX301" fmla="*/ 29473 w 453122"/>
                <a:gd name="connsiteY301" fmla="*/ 83095 h 356590"/>
                <a:gd name="connsiteX302" fmla="*/ 32198 w 453122"/>
                <a:gd name="connsiteY302" fmla="*/ 80433 h 356590"/>
                <a:gd name="connsiteX303" fmla="*/ 32198 w 453122"/>
                <a:gd name="connsiteY303" fmla="*/ 77707 h 356590"/>
                <a:gd name="connsiteX304" fmla="*/ 29473 w 453122"/>
                <a:gd name="connsiteY304" fmla="*/ 75045 h 356590"/>
                <a:gd name="connsiteX305" fmla="*/ 29473 w 453122"/>
                <a:gd name="connsiteY305" fmla="*/ 72383 h 356590"/>
                <a:gd name="connsiteX306" fmla="*/ 26811 w 453122"/>
                <a:gd name="connsiteY306" fmla="*/ 72383 h 356590"/>
                <a:gd name="connsiteX307" fmla="*/ 24149 w 453122"/>
                <a:gd name="connsiteY307" fmla="*/ 69657 h 356590"/>
                <a:gd name="connsiteX308" fmla="*/ 21423 w 453122"/>
                <a:gd name="connsiteY308" fmla="*/ 66995 h 356590"/>
                <a:gd name="connsiteX309" fmla="*/ 21423 w 453122"/>
                <a:gd name="connsiteY309" fmla="*/ 64334 h 356590"/>
                <a:gd name="connsiteX310" fmla="*/ 21423 w 453122"/>
                <a:gd name="connsiteY310" fmla="*/ 58946 h 356590"/>
                <a:gd name="connsiteX311" fmla="*/ 21423 w 453122"/>
                <a:gd name="connsiteY311" fmla="*/ 56284 h 356590"/>
                <a:gd name="connsiteX312" fmla="*/ 21423 w 453122"/>
                <a:gd name="connsiteY312" fmla="*/ 50896 h 356590"/>
                <a:gd name="connsiteX313" fmla="*/ 26811 w 453122"/>
                <a:gd name="connsiteY313" fmla="*/ 50896 h 356590"/>
                <a:gd name="connsiteX314" fmla="*/ 32198 w 453122"/>
                <a:gd name="connsiteY314" fmla="*/ 50896 h 356590"/>
                <a:gd name="connsiteX315" fmla="*/ 37523 w 453122"/>
                <a:gd name="connsiteY315" fmla="*/ 53622 h 356590"/>
                <a:gd name="connsiteX316" fmla="*/ 42910 w 453122"/>
                <a:gd name="connsiteY316" fmla="*/ 53622 h 356590"/>
                <a:gd name="connsiteX317" fmla="*/ 45572 w 453122"/>
                <a:gd name="connsiteY317" fmla="*/ 53622 h 356590"/>
                <a:gd name="connsiteX318" fmla="*/ 48298 w 453122"/>
                <a:gd name="connsiteY318" fmla="*/ 53622 h 356590"/>
                <a:gd name="connsiteX319" fmla="*/ 50960 w 453122"/>
                <a:gd name="connsiteY319" fmla="*/ 56284 h 356590"/>
                <a:gd name="connsiteX320" fmla="*/ 50960 w 453122"/>
                <a:gd name="connsiteY320" fmla="*/ 58946 h 356590"/>
                <a:gd name="connsiteX321" fmla="*/ 50960 w 453122"/>
                <a:gd name="connsiteY321" fmla="*/ 61672 h 356590"/>
                <a:gd name="connsiteX322" fmla="*/ 50960 w 453122"/>
                <a:gd name="connsiteY322" fmla="*/ 66995 h 356590"/>
                <a:gd name="connsiteX323" fmla="*/ 50960 w 453122"/>
                <a:gd name="connsiteY323" fmla="*/ 69657 h 356590"/>
                <a:gd name="connsiteX324" fmla="*/ 50960 w 453122"/>
                <a:gd name="connsiteY324" fmla="*/ 72383 h 356590"/>
                <a:gd name="connsiteX325" fmla="*/ 50960 w 453122"/>
                <a:gd name="connsiteY325" fmla="*/ 77707 h 356590"/>
                <a:gd name="connsiteX326" fmla="*/ 53622 w 453122"/>
                <a:gd name="connsiteY326" fmla="*/ 80433 h 356590"/>
                <a:gd name="connsiteX327" fmla="*/ 56284 w 453122"/>
                <a:gd name="connsiteY327" fmla="*/ 77707 h 356590"/>
                <a:gd name="connsiteX328" fmla="*/ 56284 w 453122"/>
                <a:gd name="connsiteY328" fmla="*/ 75045 h 356590"/>
                <a:gd name="connsiteX329" fmla="*/ 59009 w 453122"/>
                <a:gd name="connsiteY329" fmla="*/ 69657 h 356590"/>
                <a:gd name="connsiteX330" fmla="*/ 61672 w 453122"/>
                <a:gd name="connsiteY330" fmla="*/ 66995 h 356590"/>
                <a:gd name="connsiteX331" fmla="*/ 64334 w 453122"/>
                <a:gd name="connsiteY331" fmla="*/ 64334 h 356590"/>
                <a:gd name="connsiteX332" fmla="*/ 69721 w 453122"/>
                <a:gd name="connsiteY332" fmla="*/ 53622 h 356590"/>
                <a:gd name="connsiteX333" fmla="*/ 72383 w 453122"/>
                <a:gd name="connsiteY333" fmla="*/ 48234 h 356590"/>
                <a:gd name="connsiteX334" fmla="*/ 75109 w 453122"/>
                <a:gd name="connsiteY334" fmla="*/ 45572 h 356590"/>
                <a:gd name="connsiteX335" fmla="*/ 75109 w 453122"/>
                <a:gd name="connsiteY335" fmla="*/ 42847 h 356590"/>
                <a:gd name="connsiteX336" fmla="*/ 77771 w 453122"/>
                <a:gd name="connsiteY336" fmla="*/ 42847 h 356590"/>
                <a:gd name="connsiteX337" fmla="*/ 80433 w 453122"/>
                <a:gd name="connsiteY337" fmla="*/ 42847 h 356590"/>
                <a:gd name="connsiteX338" fmla="*/ 80433 w 453122"/>
                <a:gd name="connsiteY338" fmla="*/ 40185 h 356590"/>
                <a:gd name="connsiteX339" fmla="*/ 80433 w 453122"/>
                <a:gd name="connsiteY339" fmla="*/ 37523 h 356590"/>
                <a:gd name="connsiteX340" fmla="*/ 83095 w 453122"/>
                <a:gd name="connsiteY340" fmla="*/ 32135 h 356590"/>
                <a:gd name="connsiteX341" fmla="*/ 83095 w 453122"/>
                <a:gd name="connsiteY341" fmla="*/ 29473 h 356590"/>
                <a:gd name="connsiteX342" fmla="*/ 83095 w 453122"/>
                <a:gd name="connsiteY342" fmla="*/ 26811 h 356590"/>
                <a:gd name="connsiteX343" fmla="*/ 83095 w 453122"/>
                <a:gd name="connsiteY343" fmla="*/ 24085 h 356590"/>
                <a:gd name="connsiteX344" fmla="*/ 83095 w 453122"/>
                <a:gd name="connsiteY344" fmla="*/ 21423 h 356590"/>
                <a:gd name="connsiteX345" fmla="*/ 83095 w 453122"/>
                <a:gd name="connsiteY345" fmla="*/ 18761 h 356590"/>
                <a:gd name="connsiteX346" fmla="*/ 88482 w 453122"/>
                <a:gd name="connsiteY346" fmla="*/ 18761 h 356590"/>
                <a:gd name="connsiteX347" fmla="*/ 91144 w 453122"/>
                <a:gd name="connsiteY347" fmla="*/ 18761 h 356590"/>
                <a:gd name="connsiteX348" fmla="*/ 96532 w 453122"/>
                <a:gd name="connsiteY348" fmla="*/ 18761 h 356590"/>
                <a:gd name="connsiteX349" fmla="*/ 115293 w 453122"/>
                <a:gd name="connsiteY349" fmla="*/ 21423 h 356590"/>
                <a:gd name="connsiteX350" fmla="*/ 117955 w 453122"/>
                <a:gd name="connsiteY350" fmla="*/ 18761 h 356590"/>
                <a:gd name="connsiteX351" fmla="*/ 120681 w 453122"/>
                <a:gd name="connsiteY351" fmla="*/ 16036 h 356590"/>
                <a:gd name="connsiteX352" fmla="*/ 123343 w 453122"/>
                <a:gd name="connsiteY352" fmla="*/ 13374 h 356590"/>
                <a:gd name="connsiteX353" fmla="*/ 128730 w 453122"/>
                <a:gd name="connsiteY353" fmla="*/ 10712 h 356590"/>
                <a:gd name="connsiteX354" fmla="*/ 134054 w 453122"/>
                <a:gd name="connsiteY354" fmla="*/ 7986 h 356590"/>
                <a:gd name="connsiteX355" fmla="*/ 139442 w 453122"/>
                <a:gd name="connsiteY355" fmla="*/ 5324 h 356590"/>
                <a:gd name="connsiteX356" fmla="*/ 144766 w 453122"/>
                <a:gd name="connsiteY356" fmla="*/ 2662 h 356590"/>
                <a:gd name="connsiteX357" fmla="*/ 147491 w 453122"/>
                <a:gd name="connsiteY357" fmla="*/ 0 h 356590"/>
                <a:gd name="connsiteX358" fmla="*/ 150153 w 453122"/>
                <a:gd name="connsiteY358" fmla="*/ 2662 h 356590"/>
                <a:gd name="connsiteX359" fmla="*/ 158203 w 453122"/>
                <a:gd name="connsiteY359" fmla="*/ 7986 h 356590"/>
                <a:gd name="connsiteX360" fmla="*/ 166253 w 453122"/>
                <a:gd name="connsiteY360" fmla="*/ 13374 h 356590"/>
                <a:gd name="connsiteX361" fmla="*/ 174302 w 453122"/>
                <a:gd name="connsiteY361" fmla="*/ 16036 h 356590"/>
                <a:gd name="connsiteX362" fmla="*/ 179627 w 453122"/>
                <a:gd name="connsiteY362" fmla="*/ 18761 h 356590"/>
                <a:gd name="connsiteX363" fmla="*/ 187676 w 453122"/>
                <a:gd name="connsiteY363" fmla="*/ 21423 h 356590"/>
                <a:gd name="connsiteX364" fmla="*/ 198388 w 453122"/>
                <a:gd name="connsiteY364" fmla="*/ 26811 h 356590"/>
                <a:gd name="connsiteX365" fmla="*/ 206437 w 453122"/>
                <a:gd name="connsiteY365" fmla="*/ 26811 h 356590"/>
                <a:gd name="connsiteX366" fmla="*/ 214487 w 453122"/>
                <a:gd name="connsiteY366" fmla="*/ 29473 h 356590"/>
                <a:gd name="connsiteX367" fmla="*/ 219874 w 453122"/>
                <a:gd name="connsiteY367" fmla="*/ 29473 h 356590"/>
                <a:gd name="connsiteX368" fmla="*/ 225199 w 453122"/>
                <a:gd name="connsiteY368" fmla="*/ 29473 h 356590"/>
                <a:gd name="connsiteX369" fmla="*/ 233248 w 453122"/>
                <a:gd name="connsiteY369" fmla="*/ 29473 h 356590"/>
                <a:gd name="connsiteX370" fmla="*/ 241298 w 453122"/>
                <a:gd name="connsiteY370" fmla="*/ 29473 h 356590"/>
                <a:gd name="connsiteX371" fmla="*/ 265446 w 453122"/>
                <a:gd name="connsiteY371" fmla="*/ 26811 h 356590"/>
                <a:gd name="connsiteX372" fmla="*/ 270834 w 453122"/>
                <a:gd name="connsiteY372" fmla="*/ 24085 h 356590"/>
                <a:gd name="connsiteX373" fmla="*/ 278884 w 453122"/>
                <a:gd name="connsiteY373" fmla="*/ 24085 h 356590"/>
                <a:gd name="connsiteX374" fmla="*/ 286870 w 453122"/>
                <a:gd name="connsiteY374" fmla="*/ 21423 h 356590"/>
                <a:gd name="connsiteX375" fmla="*/ 292258 w 453122"/>
                <a:gd name="connsiteY375" fmla="*/ 21423 h 356590"/>
                <a:gd name="connsiteX376" fmla="*/ 294920 w 453122"/>
                <a:gd name="connsiteY376" fmla="*/ 21423 h 356590"/>
                <a:gd name="connsiteX377" fmla="*/ 294920 w 453122"/>
                <a:gd name="connsiteY377" fmla="*/ 21423 h 35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453122" h="356590">
                  <a:moveTo>
                    <a:pt x="294920" y="21423"/>
                  </a:moveTo>
                  <a:lnTo>
                    <a:pt x="297645" y="21423"/>
                  </a:lnTo>
                  <a:lnTo>
                    <a:pt x="305695" y="21423"/>
                  </a:lnTo>
                  <a:lnTo>
                    <a:pt x="308357" y="21423"/>
                  </a:lnTo>
                  <a:lnTo>
                    <a:pt x="311019" y="21423"/>
                  </a:lnTo>
                  <a:lnTo>
                    <a:pt x="313681" y="21423"/>
                  </a:lnTo>
                  <a:lnTo>
                    <a:pt x="316406" y="21423"/>
                  </a:lnTo>
                  <a:lnTo>
                    <a:pt x="319068" y="24085"/>
                  </a:lnTo>
                  <a:lnTo>
                    <a:pt x="321730" y="24085"/>
                  </a:lnTo>
                  <a:lnTo>
                    <a:pt x="321730" y="29473"/>
                  </a:lnTo>
                  <a:lnTo>
                    <a:pt x="324456" y="32135"/>
                  </a:lnTo>
                  <a:lnTo>
                    <a:pt x="327118" y="34797"/>
                  </a:lnTo>
                  <a:lnTo>
                    <a:pt x="329780" y="40185"/>
                  </a:lnTo>
                  <a:lnTo>
                    <a:pt x="329780" y="42847"/>
                  </a:lnTo>
                  <a:lnTo>
                    <a:pt x="332505" y="45572"/>
                  </a:lnTo>
                  <a:lnTo>
                    <a:pt x="335167" y="48234"/>
                  </a:lnTo>
                  <a:lnTo>
                    <a:pt x="337829" y="50896"/>
                  </a:lnTo>
                  <a:lnTo>
                    <a:pt x="340492" y="50896"/>
                  </a:lnTo>
                  <a:lnTo>
                    <a:pt x="340492" y="53622"/>
                  </a:lnTo>
                  <a:lnTo>
                    <a:pt x="343217" y="56284"/>
                  </a:lnTo>
                  <a:lnTo>
                    <a:pt x="343217" y="58946"/>
                  </a:lnTo>
                  <a:lnTo>
                    <a:pt x="340492" y="61672"/>
                  </a:lnTo>
                  <a:lnTo>
                    <a:pt x="337829" y="61672"/>
                  </a:lnTo>
                  <a:lnTo>
                    <a:pt x="335167" y="64334"/>
                  </a:lnTo>
                  <a:lnTo>
                    <a:pt x="329780" y="66995"/>
                  </a:lnTo>
                  <a:lnTo>
                    <a:pt x="321730" y="69657"/>
                  </a:lnTo>
                  <a:lnTo>
                    <a:pt x="316406" y="75045"/>
                  </a:lnTo>
                  <a:lnTo>
                    <a:pt x="308357" y="80433"/>
                  </a:lnTo>
                  <a:lnTo>
                    <a:pt x="305695" y="85757"/>
                  </a:lnTo>
                  <a:lnTo>
                    <a:pt x="300307" y="88482"/>
                  </a:lnTo>
                  <a:lnTo>
                    <a:pt x="300307" y="93806"/>
                  </a:lnTo>
                  <a:lnTo>
                    <a:pt x="297645" y="99194"/>
                  </a:lnTo>
                  <a:lnTo>
                    <a:pt x="294920" y="104518"/>
                  </a:lnTo>
                  <a:lnTo>
                    <a:pt x="289595" y="109906"/>
                  </a:lnTo>
                  <a:lnTo>
                    <a:pt x="286870" y="112568"/>
                  </a:lnTo>
                  <a:lnTo>
                    <a:pt x="284208" y="115293"/>
                  </a:lnTo>
                  <a:lnTo>
                    <a:pt x="278884" y="120617"/>
                  </a:lnTo>
                  <a:lnTo>
                    <a:pt x="276158" y="126005"/>
                  </a:lnTo>
                  <a:lnTo>
                    <a:pt x="273496" y="128667"/>
                  </a:lnTo>
                  <a:lnTo>
                    <a:pt x="270834" y="131329"/>
                  </a:lnTo>
                  <a:lnTo>
                    <a:pt x="268108" y="131329"/>
                  </a:lnTo>
                  <a:lnTo>
                    <a:pt x="268108" y="134054"/>
                  </a:lnTo>
                  <a:lnTo>
                    <a:pt x="268108" y="136716"/>
                  </a:lnTo>
                  <a:lnTo>
                    <a:pt x="270834" y="139378"/>
                  </a:lnTo>
                  <a:lnTo>
                    <a:pt x="273496" y="139378"/>
                  </a:lnTo>
                  <a:lnTo>
                    <a:pt x="276158" y="142104"/>
                  </a:lnTo>
                  <a:lnTo>
                    <a:pt x="276158" y="144766"/>
                  </a:lnTo>
                  <a:lnTo>
                    <a:pt x="278884" y="144766"/>
                  </a:lnTo>
                  <a:lnTo>
                    <a:pt x="276158" y="147428"/>
                  </a:lnTo>
                  <a:lnTo>
                    <a:pt x="273496" y="147428"/>
                  </a:lnTo>
                  <a:lnTo>
                    <a:pt x="270834" y="150153"/>
                  </a:lnTo>
                  <a:lnTo>
                    <a:pt x="268108" y="152816"/>
                  </a:lnTo>
                  <a:lnTo>
                    <a:pt x="265446" y="152816"/>
                  </a:lnTo>
                  <a:lnTo>
                    <a:pt x="262785" y="152816"/>
                  </a:lnTo>
                  <a:lnTo>
                    <a:pt x="260059" y="155478"/>
                  </a:lnTo>
                  <a:lnTo>
                    <a:pt x="260059" y="158140"/>
                  </a:lnTo>
                  <a:lnTo>
                    <a:pt x="257397" y="163527"/>
                  </a:lnTo>
                  <a:lnTo>
                    <a:pt x="249347" y="168915"/>
                  </a:lnTo>
                  <a:lnTo>
                    <a:pt x="246685" y="171577"/>
                  </a:lnTo>
                  <a:lnTo>
                    <a:pt x="241298" y="176965"/>
                  </a:lnTo>
                  <a:lnTo>
                    <a:pt x="238636" y="179627"/>
                  </a:lnTo>
                  <a:lnTo>
                    <a:pt x="235974" y="182288"/>
                  </a:lnTo>
                  <a:lnTo>
                    <a:pt x="235974" y="184950"/>
                  </a:lnTo>
                  <a:lnTo>
                    <a:pt x="238636" y="187676"/>
                  </a:lnTo>
                  <a:lnTo>
                    <a:pt x="241298" y="190338"/>
                  </a:lnTo>
                  <a:lnTo>
                    <a:pt x="244023" y="193000"/>
                  </a:lnTo>
                  <a:lnTo>
                    <a:pt x="246685" y="195726"/>
                  </a:lnTo>
                  <a:lnTo>
                    <a:pt x="252009" y="198388"/>
                  </a:lnTo>
                  <a:lnTo>
                    <a:pt x="262785" y="203775"/>
                  </a:lnTo>
                  <a:lnTo>
                    <a:pt x="270834" y="209099"/>
                  </a:lnTo>
                  <a:lnTo>
                    <a:pt x="276158" y="211762"/>
                  </a:lnTo>
                  <a:lnTo>
                    <a:pt x="281546" y="214487"/>
                  </a:lnTo>
                  <a:lnTo>
                    <a:pt x="289595" y="217149"/>
                  </a:lnTo>
                  <a:lnTo>
                    <a:pt x="294920" y="219811"/>
                  </a:lnTo>
                  <a:lnTo>
                    <a:pt x="297645" y="222537"/>
                  </a:lnTo>
                  <a:lnTo>
                    <a:pt x="302969" y="225199"/>
                  </a:lnTo>
                  <a:lnTo>
                    <a:pt x="305695" y="227861"/>
                  </a:lnTo>
                  <a:lnTo>
                    <a:pt x="316406" y="227861"/>
                  </a:lnTo>
                  <a:lnTo>
                    <a:pt x="319068" y="225199"/>
                  </a:lnTo>
                  <a:lnTo>
                    <a:pt x="327118" y="225199"/>
                  </a:lnTo>
                  <a:lnTo>
                    <a:pt x="329780" y="225199"/>
                  </a:lnTo>
                  <a:lnTo>
                    <a:pt x="335167" y="227861"/>
                  </a:lnTo>
                  <a:lnTo>
                    <a:pt x="340492" y="230586"/>
                  </a:lnTo>
                  <a:lnTo>
                    <a:pt x="345879" y="233248"/>
                  </a:lnTo>
                  <a:lnTo>
                    <a:pt x="348541" y="233248"/>
                  </a:lnTo>
                  <a:lnTo>
                    <a:pt x="356591" y="238636"/>
                  </a:lnTo>
                  <a:lnTo>
                    <a:pt x="359316" y="241298"/>
                  </a:lnTo>
                  <a:lnTo>
                    <a:pt x="361978" y="241298"/>
                  </a:lnTo>
                  <a:lnTo>
                    <a:pt x="364640" y="243960"/>
                  </a:lnTo>
                  <a:lnTo>
                    <a:pt x="367302" y="246622"/>
                  </a:lnTo>
                  <a:lnTo>
                    <a:pt x="370028" y="249347"/>
                  </a:lnTo>
                  <a:lnTo>
                    <a:pt x="372690" y="252009"/>
                  </a:lnTo>
                  <a:lnTo>
                    <a:pt x="375352" y="252009"/>
                  </a:lnTo>
                  <a:lnTo>
                    <a:pt x="380739" y="252009"/>
                  </a:lnTo>
                  <a:lnTo>
                    <a:pt x="383401" y="252009"/>
                  </a:lnTo>
                  <a:lnTo>
                    <a:pt x="388789" y="249347"/>
                  </a:lnTo>
                  <a:lnTo>
                    <a:pt x="391451" y="249347"/>
                  </a:lnTo>
                  <a:lnTo>
                    <a:pt x="396839" y="249347"/>
                  </a:lnTo>
                  <a:lnTo>
                    <a:pt x="399501" y="249347"/>
                  </a:lnTo>
                  <a:lnTo>
                    <a:pt x="402163" y="246622"/>
                  </a:lnTo>
                  <a:lnTo>
                    <a:pt x="404888" y="246622"/>
                  </a:lnTo>
                  <a:lnTo>
                    <a:pt x="407550" y="246622"/>
                  </a:lnTo>
                  <a:lnTo>
                    <a:pt x="410213" y="246622"/>
                  </a:lnTo>
                  <a:lnTo>
                    <a:pt x="412938" y="246622"/>
                  </a:lnTo>
                  <a:lnTo>
                    <a:pt x="415600" y="246622"/>
                  </a:lnTo>
                  <a:lnTo>
                    <a:pt x="418262" y="243960"/>
                  </a:lnTo>
                  <a:lnTo>
                    <a:pt x="423650" y="243960"/>
                  </a:lnTo>
                  <a:lnTo>
                    <a:pt x="426312" y="243960"/>
                  </a:lnTo>
                  <a:lnTo>
                    <a:pt x="428974" y="246622"/>
                  </a:lnTo>
                  <a:lnTo>
                    <a:pt x="431699" y="246622"/>
                  </a:lnTo>
                  <a:lnTo>
                    <a:pt x="434361" y="246622"/>
                  </a:lnTo>
                  <a:lnTo>
                    <a:pt x="437023" y="249347"/>
                  </a:lnTo>
                  <a:lnTo>
                    <a:pt x="439749" y="252009"/>
                  </a:lnTo>
                  <a:lnTo>
                    <a:pt x="442411" y="252009"/>
                  </a:lnTo>
                  <a:lnTo>
                    <a:pt x="445073" y="252009"/>
                  </a:lnTo>
                  <a:lnTo>
                    <a:pt x="447798" y="249347"/>
                  </a:lnTo>
                  <a:lnTo>
                    <a:pt x="450460" y="249347"/>
                  </a:lnTo>
                  <a:lnTo>
                    <a:pt x="450460" y="246622"/>
                  </a:lnTo>
                  <a:lnTo>
                    <a:pt x="453122" y="249347"/>
                  </a:lnTo>
                  <a:lnTo>
                    <a:pt x="453122" y="252009"/>
                  </a:lnTo>
                  <a:lnTo>
                    <a:pt x="453122" y="254671"/>
                  </a:lnTo>
                  <a:lnTo>
                    <a:pt x="453122" y="257397"/>
                  </a:lnTo>
                  <a:lnTo>
                    <a:pt x="450460" y="260059"/>
                  </a:lnTo>
                  <a:lnTo>
                    <a:pt x="447798" y="262721"/>
                  </a:lnTo>
                  <a:lnTo>
                    <a:pt x="445073" y="268108"/>
                  </a:lnTo>
                  <a:lnTo>
                    <a:pt x="442411" y="273433"/>
                  </a:lnTo>
                  <a:lnTo>
                    <a:pt x="442411" y="278820"/>
                  </a:lnTo>
                  <a:lnTo>
                    <a:pt x="442411" y="281482"/>
                  </a:lnTo>
                  <a:lnTo>
                    <a:pt x="439749" y="284208"/>
                  </a:lnTo>
                  <a:lnTo>
                    <a:pt x="439749" y="292258"/>
                  </a:lnTo>
                  <a:lnTo>
                    <a:pt x="439749" y="294920"/>
                  </a:lnTo>
                  <a:lnTo>
                    <a:pt x="439749" y="300307"/>
                  </a:lnTo>
                  <a:lnTo>
                    <a:pt x="439749" y="302969"/>
                  </a:lnTo>
                  <a:lnTo>
                    <a:pt x="439749" y="305631"/>
                  </a:lnTo>
                  <a:lnTo>
                    <a:pt x="437023" y="308293"/>
                  </a:lnTo>
                  <a:lnTo>
                    <a:pt x="437023" y="311019"/>
                  </a:lnTo>
                  <a:lnTo>
                    <a:pt x="434361" y="311019"/>
                  </a:lnTo>
                  <a:lnTo>
                    <a:pt x="434361" y="313681"/>
                  </a:lnTo>
                  <a:lnTo>
                    <a:pt x="434361" y="316343"/>
                  </a:lnTo>
                  <a:lnTo>
                    <a:pt x="431699" y="319068"/>
                  </a:lnTo>
                  <a:lnTo>
                    <a:pt x="431699" y="321730"/>
                  </a:lnTo>
                  <a:lnTo>
                    <a:pt x="428974" y="327118"/>
                  </a:lnTo>
                  <a:lnTo>
                    <a:pt x="428974" y="329780"/>
                  </a:lnTo>
                  <a:lnTo>
                    <a:pt x="428974" y="332442"/>
                  </a:lnTo>
                  <a:lnTo>
                    <a:pt x="428974" y="337829"/>
                  </a:lnTo>
                  <a:lnTo>
                    <a:pt x="428974" y="340492"/>
                  </a:lnTo>
                  <a:lnTo>
                    <a:pt x="431699" y="343154"/>
                  </a:lnTo>
                  <a:lnTo>
                    <a:pt x="431699" y="345879"/>
                  </a:lnTo>
                  <a:lnTo>
                    <a:pt x="431699" y="348541"/>
                  </a:lnTo>
                  <a:lnTo>
                    <a:pt x="434361" y="353929"/>
                  </a:lnTo>
                  <a:lnTo>
                    <a:pt x="434361" y="356591"/>
                  </a:lnTo>
                  <a:lnTo>
                    <a:pt x="431699" y="356591"/>
                  </a:lnTo>
                  <a:lnTo>
                    <a:pt x="428974" y="356591"/>
                  </a:lnTo>
                  <a:lnTo>
                    <a:pt x="426312" y="353929"/>
                  </a:lnTo>
                  <a:lnTo>
                    <a:pt x="423650" y="353929"/>
                  </a:lnTo>
                  <a:lnTo>
                    <a:pt x="418262" y="353929"/>
                  </a:lnTo>
                  <a:lnTo>
                    <a:pt x="415600" y="353929"/>
                  </a:lnTo>
                  <a:lnTo>
                    <a:pt x="410213" y="353929"/>
                  </a:lnTo>
                  <a:lnTo>
                    <a:pt x="404888" y="351203"/>
                  </a:lnTo>
                  <a:lnTo>
                    <a:pt x="399501" y="351203"/>
                  </a:lnTo>
                  <a:lnTo>
                    <a:pt x="383401" y="348541"/>
                  </a:lnTo>
                  <a:lnTo>
                    <a:pt x="380739" y="348541"/>
                  </a:lnTo>
                  <a:lnTo>
                    <a:pt x="375352" y="345879"/>
                  </a:lnTo>
                  <a:lnTo>
                    <a:pt x="370028" y="345879"/>
                  </a:lnTo>
                  <a:lnTo>
                    <a:pt x="361978" y="343154"/>
                  </a:lnTo>
                  <a:lnTo>
                    <a:pt x="343217" y="340492"/>
                  </a:lnTo>
                  <a:lnTo>
                    <a:pt x="337829" y="340492"/>
                  </a:lnTo>
                  <a:lnTo>
                    <a:pt x="332505" y="340492"/>
                  </a:lnTo>
                  <a:lnTo>
                    <a:pt x="324456" y="337829"/>
                  </a:lnTo>
                  <a:lnTo>
                    <a:pt x="319068" y="340492"/>
                  </a:lnTo>
                  <a:lnTo>
                    <a:pt x="297645" y="337829"/>
                  </a:lnTo>
                  <a:lnTo>
                    <a:pt x="289595" y="337829"/>
                  </a:lnTo>
                  <a:lnTo>
                    <a:pt x="281546" y="337829"/>
                  </a:lnTo>
                  <a:lnTo>
                    <a:pt x="265446" y="337829"/>
                  </a:lnTo>
                  <a:lnTo>
                    <a:pt x="257397" y="337829"/>
                  </a:lnTo>
                  <a:lnTo>
                    <a:pt x="249347" y="337829"/>
                  </a:lnTo>
                  <a:lnTo>
                    <a:pt x="241298" y="337829"/>
                  </a:lnTo>
                  <a:lnTo>
                    <a:pt x="235974" y="335104"/>
                  </a:lnTo>
                  <a:lnTo>
                    <a:pt x="227924" y="335104"/>
                  </a:lnTo>
                  <a:lnTo>
                    <a:pt x="219874" y="335104"/>
                  </a:lnTo>
                  <a:lnTo>
                    <a:pt x="214487" y="332442"/>
                  </a:lnTo>
                  <a:lnTo>
                    <a:pt x="203775" y="329780"/>
                  </a:lnTo>
                  <a:lnTo>
                    <a:pt x="195726" y="321730"/>
                  </a:lnTo>
                  <a:lnTo>
                    <a:pt x="190402" y="319068"/>
                  </a:lnTo>
                  <a:lnTo>
                    <a:pt x="185014" y="316343"/>
                  </a:lnTo>
                  <a:lnTo>
                    <a:pt x="179627" y="316343"/>
                  </a:lnTo>
                  <a:lnTo>
                    <a:pt x="174302" y="313681"/>
                  </a:lnTo>
                  <a:lnTo>
                    <a:pt x="171577" y="311019"/>
                  </a:lnTo>
                  <a:lnTo>
                    <a:pt x="166253" y="308293"/>
                  </a:lnTo>
                  <a:lnTo>
                    <a:pt x="158203" y="302969"/>
                  </a:lnTo>
                  <a:lnTo>
                    <a:pt x="155541" y="300307"/>
                  </a:lnTo>
                  <a:lnTo>
                    <a:pt x="152816" y="297582"/>
                  </a:lnTo>
                  <a:lnTo>
                    <a:pt x="147491" y="294920"/>
                  </a:lnTo>
                  <a:lnTo>
                    <a:pt x="144766" y="294920"/>
                  </a:lnTo>
                  <a:lnTo>
                    <a:pt x="142104" y="294920"/>
                  </a:lnTo>
                  <a:lnTo>
                    <a:pt x="134054" y="294920"/>
                  </a:lnTo>
                  <a:lnTo>
                    <a:pt x="128730" y="297582"/>
                  </a:lnTo>
                  <a:lnTo>
                    <a:pt x="128730" y="292258"/>
                  </a:lnTo>
                  <a:lnTo>
                    <a:pt x="126005" y="289532"/>
                  </a:lnTo>
                  <a:lnTo>
                    <a:pt x="126005" y="286870"/>
                  </a:lnTo>
                  <a:lnTo>
                    <a:pt x="123343" y="286870"/>
                  </a:lnTo>
                  <a:lnTo>
                    <a:pt x="120681" y="284208"/>
                  </a:lnTo>
                  <a:lnTo>
                    <a:pt x="117955" y="284208"/>
                  </a:lnTo>
                  <a:lnTo>
                    <a:pt x="115293" y="281482"/>
                  </a:lnTo>
                  <a:lnTo>
                    <a:pt x="112631" y="281482"/>
                  </a:lnTo>
                  <a:lnTo>
                    <a:pt x="109906" y="278820"/>
                  </a:lnTo>
                  <a:lnTo>
                    <a:pt x="107244" y="276158"/>
                  </a:lnTo>
                  <a:lnTo>
                    <a:pt x="104581" y="273433"/>
                  </a:lnTo>
                  <a:lnTo>
                    <a:pt x="101919" y="273433"/>
                  </a:lnTo>
                  <a:lnTo>
                    <a:pt x="99194" y="273433"/>
                  </a:lnTo>
                  <a:lnTo>
                    <a:pt x="96532" y="273433"/>
                  </a:lnTo>
                  <a:lnTo>
                    <a:pt x="91144" y="273433"/>
                  </a:lnTo>
                  <a:lnTo>
                    <a:pt x="88482" y="276158"/>
                  </a:lnTo>
                  <a:lnTo>
                    <a:pt x="85820" y="276158"/>
                  </a:lnTo>
                  <a:lnTo>
                    <a:pt x="83095" y="276158"/>
                  </a:lnTo>
                  <a:lnTo>
                    <a:pt x="80433" y="276158"/>
                  </a:lnTo>
                  <a:lnTo>
                    <a:pt x="80433" y="273433"/>
                  </a:lnTo>
                  <a:lnTo>
                    <a:pt x="83095" y="270771"/>
                  </a:lnTo>
                  <a:lnTo>
                    <a:pt x="80433" y="270771"/>
                  </a:lnTo>
                  <a:lnTo>
                    <a:pt x="75109" y="273433"/>
                  </a:lnTo>
                  <a:lnTo>
                    <a:pt x="72383" y="273433"/>
                  </a:lnTo>
                  <a:lnTo>
                    <a:pt x="69721" y="270771"/>
                  </a:lnTo>
                  <a:lnTo>
                    <a:pt x="69721" y="268108"/>
                  </a:lnTo>
                  <a:lnTo>
                    <a:pt x="67059" y="262721"/>
                  </a:lnTo>
                  <a:lnTo>
                    <a:pt x="64334" y="257397"/>
                  </a:lnTo>
                  <a:lnTo>
                    <a:pt x="64334" y="254671"/>
                  </a:lnTo>
                  <a:lnTo>
                    <a:pt x="64334" y="249347"/>
                  </a:lnTo>
                  <a:lnTo>
                    <a:pt x="64334" y="246622"/>
                  </a:lnTo>
                  <a:lnTo>
                    <a:pt x="64334" y="243960"/>
                  </a:lnTo>
                  <a:lnTo>
                    <a:pt x="64334" y="238636"/>
                  </a:lnTo>
                  <a:lnTo>
                    <a:pt x="61672" y="238636"/>
                  </a:lnTo>
                  <a:lnTo>
                    <a:pt x="59009" y="235910"/>
                  </a:lnTo>
                  <a:lnTo>
                    <a:pt x="56284" y="235910"/>
                  </a:lnTo>
                  <a:lnTo>
                    <a:pt x="53622" y="235910"/>
                  </a:lnTo>
                  <a:lnTo>
                    <a:pt x="50960" y="233248"/>
                  </a:lnTo>
                  <a:lnTo>
                    <a:pt x="45572" y="233248"/>
                  </a:lnTo>
                  <a:lnTo>
                    <a:pt x="42910" y="233248"/>
                  </a:lnTo>
                  <a:lnTo>
                    <a:pt x="40248" y="233248"/>
                  </a:lnTo>
                  <a:lnTo>
                    <a:pt x="37523" y="233248"/>
                  </a:lnTo>
                  <a:lnTo>
                    <a:pt x="34860" y="235910"/>
                  </a:lnTo>
                  <a:lnTo>
                    <a:pt x="34860" y="238636"/>
                  </a:lnTo>
                  <a:lnTo>
                    <a:pt x="32198" y="238636"/>
                  </a:lnTo>
                  <a:lnTo>
                    <a:pt x="29473" y="238636"/>
                  </a:lnTo>
                  <a:lnTo>
                    <a:pt x="26811" y="238636"/>
                  </a:lnTo>
                  <a:lnTo>
                    <a:pt x="26811" y="235910"/>
                  </a:lnTo>
                  <a:lnTo>
                    <a:pt x="24149" y="233248"/>
                  </a:lnTo>
                  <a:lnTo>
                    <a:pt x="24149" y="230586"/>
                  </a:lnTo>
                  <a:lnTo>
                    <a:pt x="21423" y="225199"/>
                  </a:lnTo>
                  <a:lnTo>
                    <a:pt x="21423" y="222537"/>
                  </a:lnTo>
                  <a:lnTo>
                    <a:pt x="18761" y="222537"/>
                  </a:lnTo>
                  <a:lnTo>
                    <a:pt x="16099" y="219811"/>
                  </a:lnTo>
                  <a:lnTo>
                    <a:pt x="16099" y="217149"/>
                  </a:lnTo>
                  <a:lnTo>
                    <a:pt x="13437" y="214487"/>
                  </a:lnTo>
                  <a:lnTo>
                    <a:pt x="13437" y="209099"/>
                  </a:lnTo>
                  <a:lnTo>
                    <a:pt x="10712" y="209099"/>
                  </a:lnTo>
                  <a:lnTo>
                    <a:pt x="10712" y="206437"/>
                  </a:lnTo>
                  <a:lnTo>
                    <a:pt x="8050" y="206437"/>
                  </a:lnTo>
                  <a:lnTo>
                    <a:pt x="5388" y="203775"/>
                  </a:lnTo>
                  <a:lnTo>
                    <a:pt x="0" y="201050"/>
                  </a:lnTo>
                  <a:lnTo>
                    <a:pt x="0" y="198388"/>
                  </a:lnTo>
                  <a:lnTo>
                    <a:pt x="0" y="195726"/>
                  </a:lnTo>
                  <a:lnTo>
                    <a:pt x="2662" y="193000"/>
                  </a:lnTo>
                  <a:lnTo>
                    <a:pt x="2662" y="190338"/>
                  </a:lnTo>
                  <a:lnTo>
                    <a:pt x="2662" y="187676"/>
                  </a:lnTo>
                  <a:lnTo>
                    <a:pt x="2662" y="182288"/>
                  </a:lnTo>
                  <a:lnTo>
                    <a:pt x="2662" y="179627"/>
                  </a:lnTo>
                  <a:lnTo>
                    <a:pt x="2662" y="174239"/>
                  </a:lnTo>
                  <a:lnTo>
                    <a:pt x="5388" y="168915"/>
                  </a:lnTo>
                  <a:lnTo>
                    <a:pt x="5388" y="166189"/>
                  </a:lnTo>
                  <a:lnTo>
                    <a:pt x="5388" y="163527"/>
                  </a:lnTo>
                  <a:lnTo>
                    <a:pt x="2662" y="160865"/>
                  </a:lnTo>
                  <a:lnTo>
                    <a:pt x="2662" y="158140"/>
                  </a:lnTo>
                  <a:lnTo>
                    <a:pt x="0" y="155478"/>
                  </a:lnTo>
                  <a:lnTo>
                    <a:pt x="0" y="152816"/>
                  </a:lnTo>
                  <a:lnTo>
                    <a:pt x="0" y="150153"/>
                  </a:lnTo>
                  <a:lnTo>
                    <a:pt x="2662" y="150153"/>
                  </a:lnTo>
                  <a:lnTo>
                    <a:pt x="5388" y="147428"/>
                  </a:lnTo>
                  <a:lnTo>
                    <a:pt x="8050" y="147428"/>
                  </a:lnTo>
                  <a:lnTo>
                    <a:pt x="10712" y="144766"/>
                  </a:lnTo>
                  <a:lnTo>
                    <a:pt x="13437" y="144766"/>
                  </a:lnTo>
                  <a:lnTo>
                    <a:pt x="16099" y="142104"/>
                  </a:lnTo>
                  <a:lnTo>
                    <a:pt x="18761" y="139378"/>
                  </a:lnTo>
                  <a:lnTo>
                    <a:pt x="21423" y="139378"/>
                  </a:lnTo>
                  <a:lnTo>
                    <a:pt x="26811" y="139378"/>
                  </a:lnTo>
                  <a:lnTo>
                    <a:pt x="29473" y="136716"/>
                  </a:lnTo>
                  <a:lnTo>
                    <a:pt x="29473" y="134054"/>
                  </a:lnTo>
                  <a:lnTo>
                    <a:pt x="29473" y="131329"/>
                  </a:lnTo>
                  <a:lnTo>
                    <a:pt x="26811" y="128667"/>
                  </a:lnTo>
                  <a:lnTo>
                    <a:pt x="26811" y="126005"/>
                  </a:lnTo>
                  <a:lnTo>
                    <a:pt x="26811" y="123279"/>
                  </a:lnTo>
                  <a:lnTo>
                    <a:pt x="26811" y="120617"/>
                  </a:lnTo>
                  <a:lnTo>
                    <a:pt x="26811" y="117955"/>
                  </a:lnTo>
                  <a:lnTo>
                    <a:pt x="26811" y="115293"/>
                  </a:lnTo>
                  <a:lnTo>
                    <a:pt x="24149" y="109906"/>
                  </a:lnTo>
                  <a:lnTo>
                    <a:pt x="24149" y="107244"/>
                  </a:lnTo>
                  <a:lnTo>
                    <a:pt x="21423" y="104518"/>
                  </a:lnTo>
                  <a:lnTo>
                    <a:pt x="21423" y="99194"/>
                  </a:lnTo>
                  <a:lnTo>
                    <a:pt x="24149" y="96469"/>
                  </a:lnTo>
                  <a:lnTo>
                    <a:pt x="24149" y="91144"/>
                  </a:lnTo>
                  <a:lnTo>
                    <a:pt x="26811" y="88482"/>
                  </a:lnTo>
                  <a:lnTo>
                    <a:pt x="29473" y="85757"/>
                  </a:lnTo>
                  <a:lnTo>
                    <a:pt x="29473" y="83095"/>
                  </a:lnTo>
                  <a:lnTo>
                    <a:pt x="32198" y="80433"/>
                  </a:lnTo>
                  <a:lnTo>
                    <a:pt x="32198" y="77707"/>
                  </a:lnTo>
                  <a:lnTo>
                    <a:pt x="29473" y="75045"/>
                  </a:lnTo>
                  <a:lnTo>
                    <a:pt x="29473" y="72383"/>
                  </a:lnTo>
                  <a:lnTo>
                    <a:pt x="26811" y="72383"/>
                  </a:lnTo>
                  <a:lnTo>
                    <a:pt x="24149" y="69657"/>
                  </a:lnTo>
                  <a:lnTo>
                    <a:pt x="21423" y="66995"/>
                  </a:lnTo>
                  <a:lnTo>
                    <a:pt x="21423" y="64334"/>
                  </a:lnTo>
                  <a:lnTo>
                    <a:pt x="21423" y="58946"/>
                  </a:lnTo>
                  <a:lnTo>
                    <a:pt x="21423" y="56284"/>
                  </a:lnTo>
                  <a:lnTo>
                    <a:pt x="21423" y="50896"/>
                  </a:lnTo>
                  <a:lnTo>
                    <a:pt x="26811" y="50896"/>
                  </a:lnTo>
                  <a:lnTo>
                    <a:pt x="32198" y="50896"/>
                  </a:lnTo>
                  <a:lnTo>
                    <a:pt x="37523" y="53622"/>
                  </a:lnTo>
                  <a:lnTo>
                    <a:pt x="42910" y="53622"/>
                  </a:lnTo>
                  <a:lnTo>
                    <a:pt x="45572" y="53622"/>
                  </a:lnTo>
                  <a:lnTo>
                    <a:pt x="48298" y="53622"/>
                  </a:lnTo>
                  <a:lnTo>
                    <a:pt x="50960" y="56284"/>
                  </a:lnTo>
                  <a:lnTo>
                    <a:pt x="50960" y="58946"/>
                  </a:lnTo>
                  <a:lnTo>
                    <a:pt x="50960" y="61672"/>
                  </a:lnTo>
                  <a:lnTo>
                    <a:pt x="50960" y="66995"/>
                  </a:lnTo>
                  <a:lnTo>
                    <a:pt x="50960" y="69657"/>
                  </a:lnTo>
                  <a:lnTo>
                    <a:pt x="50960" y="72383"/>
                  </a:lnTo>
                  <a:lnTo>
                    <a:pt x="50960" y="77707"/>
                  </a:lnTo>
                  <a:lnTo>
                    <a:pt x="53622" y="80433"/>
                  </a:lnTo>
                  <a:lnTo>
                    <a:pt x="56284" y="77707"/>
                  </a:lnTo>
                  <a:lnTo>
                    <a:pt x="56284" y="75045"/>
                  </a:lnTo>
                  <a:lnTo>
                    <a:pt x="59009" y="69657"/>
                  </a:lnTo>
                  <a:lnTo>
                    <a:pt x="61672" y="66995"/>
                  </a:lnTo>
                  <a:lnTo>
                    <a:pt x="64334" y="64334"/>
                  </a:lnTo>
                  <a:lnTo>
                    <a:pt x="69721" y="53622"/>
                  </a:lnTo>
                  <a:lnTo>
                    <a:pt x="72383" y="48234"/>
                  </a:lnTo>
                  <a:lnTo>
                    <a:pt x="75109" y="45572"/>
                  </a:lnTo>
                  <a:lnTo>
                    <a:pt x="75109" y="42847"/>
                  </a:lnTo>
                  <a:lnTo>
                    <a:pt x="77771" y="42847"/>
                  </a:lnTo>
                  <a:lnTo>
                    <a:pt x="80433" y="42847"/>
                  </a:lnTo>
                  <a:lnTo>
                    <a:pt x="80433" y="40185"/>
                  </a:lnTo>
                  <a:lnTo>
                    <a:pt x="80433" y="37523"/>
                  </a:lnTo>
                  <a:lnTo>
                    <a:pt x="83095" y="32135"/>
                  </a:lnTo>
                  <a:lnTo>
                    <a:pt x="83095" y="29473"/>
                  </a:lnTo>
                  <a:lnTo>
                    <a:pt x="83095" y="26811"/>
                  </a:lnTo>
                  <a:lnTo>
                    <a:pt x="83095" y="24085"/>
                  </a:lnTo>
                  <a:lnTo>
                    <a:pt x="83095" y="21423"/>
                  </a:lnTo>
                  <a:lnTo>
                    <a:pt x="83095" y="18761"/>
                  </a:lnTo>
                  <a:lnTo>
                    <a:pt x="88482" y="18761"/>
                  </a:lnTo>
                  <a:lnTo>
                    <a:pt x="91144" y="18761"/>
                  </a:lnTo>
                  <a:lnTo>
                    <a:pt x="96532" y="18761"/>
                  </a:lnTo>
                  <a:lnTo>
                    <a:pt x="115293" y="21423"/>
                  </a:lnTo>
                  <a:lnTo>
                    <a:pt x="117955" y="18761"/>
                  </a:lnTo>
                  <a:lnTo>
                    <a:pt x="120681" y="16036"/>
                  </a:lnTo>
                  <a:lnTo>
                    <a:pt x="123343" y="13374"/>
                  </a:lnTo>
                  <a:lnTo>
                    <a:pt x="128730" y="10712"/>
                  </a:lnTo>
                  <a:lnTo>
                    <a:pt x="134054" y="7986"/>
                  </a:lnTo>
                  <a:lnTo>
                    <a:pt x="139442" y="5324"/>
                  </a:lnTo>
                  <a:lnTo>
                    <a:pt x="144766" y="2662"/>
                  </a:lnTo>
                  <a:lnTo>
                    <a:pt x="147491" y="0"/>
                  </a:lnTo>
                  <a:lnTo>
                    <a:pt x="150153" y="2662"/>
                  </a:lnTo>
                  <a:lnTo>
                    <a:pt x="158203" y="7986"/>
                  </a:lnTo>
                  <a:lnTo>
                    <a:pt x="166253" y="13374"/>
                  </a:lnTo>
                  <a:lnTo>
                    <a:pt x="174302" y="16036"/>
                  </a:lnTo>
                  <a:lnTo>
                    <a:pt x="179627" y="18761"/>
                  </a:lnTo>
                  <a:lnTo>
                    <a:pt x="187676" y="21423"/>
                  </a:lnTo>
                  <a:lnTo>
                    <a:pt x="198388" y="26811"/>
                  </a:lnTo>
                  <a:lnTo>
                    <a:pt x="206437" y="26811"/>
                  </a:lnTo>
                  <a:lnTo>
                    <a:pt x="214487" y="29473"/>
                  </a:lnTo>
                  <a:lnTo>
                    <a:pt x="219874" y="29473"/>
                  </a:lnTo>
                  <a:lnTo>
                    <a:pt x="225199" y="29473"/>
                  </a:lnTo>
                  <a:lnTo>
                    <a:pt x="233248" y="29473"/>
                  </a:lnTo>
                  <a:lnTo>
                    <a:pt x="241298" y="29473"/>
                  </a:lnTo>
                  <a:lnTo>
                    <a:pt x="265446" y="26811"/>
                  </a:lnTo>
                  <a:lnTo>
                    <a:pt x="270834" y="24085"/>
                  </a:lnTo>
                  <a:lnTo>
                    <a:pt x="278884" y="24085"/>
                  </a:lnTo>
                  <a:lnTo>
                    <a:pt x="286870" y="21423"/>
                  </a:lnTo>
                  <a:lnTo>
                    <a:pt x="292258" y="21423"/>
                  </a:lnTo>
                  <a:lnTo>
                    <a:pt x="294920" y="21423"/>
                  </a:lnTo>
                  <a:lnTo>
                    <a:pt x="294920" y="2142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5" name="Freeform: Shape 264">
              <a:extLst>
                <a:ext uri="{FF2B5EF4-FFF2-40B4-BE49-F238E27FC236}">
                  <a16:creationId xmlns:a16="http://schemas.microsoft.com/office/drawing/2014/main" id="{85AB80B8-E92C-5874-F2B1-FEC842D990F0}"/>
                </a:ext>
              </a:extLst>
            </p:cNvPr>
            <p:cNvSpPr/>
            <p:nvPr/>
          </p:nvSpPr>
          <p:spPr>
            <a:xfrm>
              <a:off x="6106141" y="4074425"/>
              <a:ext cx="493370" cy="555041"/>
            </a:xfrm>
            <a:custGeom>
              <a:avLst/>
              <a:gdLst>
                <a:gd name="connsiteX0" fmla="*/ 117955 w 493370"/>
                <a:gd name="connsiteY0" fmla="*/ 391451 h 555041"/>
                <a:gd name="connsiteX1" fmla="*/ 115293 w 493370"/>
                <a:gd name="connsiteY1" fmla="*/ 391451 h 555041"/>
                <a:gd name="connsiteX2" fmla="*/ 112631 w 493370"/>
                <a:gd name="connsiteY2" fmla="*/ 391451 h 555041"/>
                <a:gd name="connsiteX3" fmla="*/ 109969 w 493370"/>
                <a:gd name="connsiteY3" fmla="*/ 391451 h 555041"/>
                <a:gd name="connsiteX4" fmla="*/ 13437 w 493370"/>
                <a:gd name="connsiteY4" fmla="*/ 364640 h 555041"/>
                <a:gd name="connsiteX5" fmla="*/ 0 w 493370"/>
                <a:gd name="connsiteY5" fmla="*/ 335167 h 555041"/>
                <a:gd name="connsiteX6" fmla="*/ 61672 w 493370"/>
                <a:gd name="connsiteY6" fmla="*/ 265446 h 555041"/>
                <a:gd name="connsiteX7" fmla="*/ 59009 w 493370"/>
                <a:gd name="connsiteY7" fmla="*/ 238635 h 555041"/>
                <a:gd name="connsiteX8" fmla="*/ 96532 w 493370"/>
                <a:gd name="connsiteY8" fmla="*/ 176964 h 555041"/>
                <a:gd name="connsiteX9" fmla="*/ 101919 w 493370"/>
                <a:gd name="connsiteY9" fmla="*/ 166253 h 555041"/>
                <a:gd name="connsiteX10" fmla="*/ 104581 w 493370"/>
                <a:gd name="connsiteY10" fmla="*/ 160865 h 555041"/>
                <a:gd name="connsiteX11" fmla="*/ 107244 w 493370"/>
                <a:gd name="connsiteY11" fmla="*/ 158203 h 555041"/>
                <a:gd name="connsiteX12" fmla="*/ 109969 w 493370"/>
                <a:gd name="connsiteY12" fmla="*/ 155477 h 555041"/>
                <a:gd name="connsiteX13" fmla="*/ 112631 w 493370"/>
                <a:gd name="connsiteY13" fmla="*/ 152815 h 555041"/>
                <a:gd name="connsiteX14" fmla="*/ 115293 w 493370"/>
                <a:gd name="connsiteY14" fmla="*/ 152815 h 555041"/>
                <a:gd name="connsiteX15" fmla="*/ 120681 w 493370"/>
                <a:gd name="connsiteY15" fmla="*/ 147428 h 555041"/>
                <a:gd name="connsiteX16" fmla="*/ 123343 w 493370"/>
                <a:gd name="connsiteY16" fmla="*/ 144766 h 555041"/>
                <a:gd name="connsiteX17" fmla="*/ 126005 w 493370"/>
                <a:gd name="connsiteY17" fmla="*/ 139442 h 555041"/>
                <a:gd name="connsiteX18" fmla="*/ 131392 w 493370"/>
                <a:gd name="connsiteY18" fmla="*/ 128667 h 555041"/>
                <a:gd name="connsiteX19" fmla="*/ 136780 w 493370"/>
                <a:gd name="connsiteY19" fmla="*/ 120617 h 555041"/>
                <a:gd name="connsiteX20" fmla="*/ 142104 w 493370"/>
                <a:gd name="connsiteY20" fmla="*/ 99194 h 555041"/>
                <a:gd name="connsiteX21" fmla="*/ 147491 w 493370"/>
                <a:gd name="connsiteY21" fmla="*/ 91144 h 555041"/>
                <a:gd name="connsiteX22" fmla="*/ 150153 w 493370"/>
                <a:gd name="connsiteY22" fmla="*/ 83095 h 555041"/>
                <a:gd name="connsiteX23" fmla="*/ 152816 w 493370"/>
                <a:gd name="connsiteY23" fmla="*/ 77770 h 555041"/>
                <a:gd name="connsiteX24" fmla="*/ 155541 w 493370"/>
                <a:gd name="connsiteY24" fmla="*/ 75045 h 555041"/>
                <a:gd name="connsiteX25" fmla="*/ 158203 w 493370"/>
                <a:gd name="connsiteY25" fmla="*/ 72383 h 555041"/>
                <a:gd name="connsiteX26" fmla="*/ 185014 w 493370"/>
                <a:gd name="connsiteY26" fmla="*/ 48234 h 555041"/>
                <a:gd name="connsiteX27" fmla="*/ 233248 w 493370"/>
                <a:gd name="connsiteY27" fmla="*/ 0 h 555041"/>
                <a:gd name="connsiteX28" fmla="*/ 235974 w 493370"/>
                <a:gd name="connsiteY28" fmla="*/ 2662 h 555041"/>
                <a:gd name="connsiteX29" fmla="*/ 238636 w 493370"/>
                <a:gd name="connsiteY29" fmla="*/ 5324 h 555041"/>
                <a:gd name="connsiteX30" fmla="*/ 244023 w 493370"/>
                <a:gd name="connsiteY30" fmla="*/ 5324 h 555041"/>
                <a:gd name="connsiteX31" fmla="*/ 246685 w 493370"/>
                <a:gd name="connsiteY31" fmla="*/ 5324 h 555041"/>
                <a:gd name="connsiteX32" fmla="*/ 252073 w 493370"/>
                <a:gd name="connsiteY32" fmla="*/ 5324 h 555041"/>
                <a:gd name="connsiteX33" fmla="*/ 252073 w 493370"/>
                <a:gd name="connsiteY33" fmla="*/ 2662 h 555041"/>
                <a:gd name="connsiteX34" fmla="*/ 254735 w 493370"/>
                <a:gd name="connsiteY34" fmla="*/ 2662 h 555041"/>
                <a:gd name="connsiteX35" fmla="*/ 257397 w 493370"/>
                <a:gd name="connsiteY35" fmla="*/ 2662 h 555041"/>
                <a:gd name="connsiteX36" fmla="*/ 260123 w 493370"/>
                <a:gd name="connsiteY36" fmla="*/ 5324 h 555041"/>
                <a:gd name="connsiteX37" fmla="*/ 262785 w 493370"/>
                <a:gd name="connsiteY37" fmla="*/ 5324 h 555041"/>
                <a:gd name="connsiteX38" fmla="*/ 265446 w 493370"/>
                <a:gd name="connsiteY38" fmla="*/ 8049 h 555041"/>
                <a:gd name="connsiteX39" fmla="*/ 268109 w 493370"/>
                <a:gd name="connsiteY39" fmla="*/ 8049 h 555041"/>
                <a:gd name="connsiteX40" fmla="*/ 270834 w 493370"/>
                <a:gd name="connsiteY40" fmla="*/ 10712 h 555041"/>
                <a:gd name="connsiteX41" fmla="*/ 270834 w 493370"/>
                <a:gd name="connsiteY41" fmla="*/ 13374 h 555041"/>
                <a:gd name="connsiteX42" fmla="*/ 270834 w 493370"/>
                <a:gd name="connsiteY42" fmla="*/ 16099 h 555041"/>
                <a:gd name="connsiteX43" fmla="*/ 268109 w 493370"/>
                <a:gd name="connsiteY43" fmla="*/ 21423 h 555041"/>
                <a:gd name="connsiteX44" fmla="*/ 265446 w 493370"/>
                <a:gd name="connsiteY44" fmla="*/ 26811 h 555041"/>
                <a:gd name="connsiteX45" fmla="*/ 265446 w 493370"/>
                <a:gd name="connsiteY45" fmla="*/ 29473 h 555041"/>
                <a:gd name="connsiteX46" fmla="*/ 265446 w 493370"/>
                <a:gd name="connsiteY46" fmla="*/ 32135 h 555041"/>
                <a:gd name="connsiteX47" fmla="*/ 265446 w 493370"/>
                <a:gd name="connsiteY47" fmla="*/ 34860 h 555041"/>
                <a:gd name="connsiteX48" fmla="*/ 265446 w 493370"/>
                <a:gd name="connsiteY48" fmla="*/ 37522 h 555041"/>
                <a:gd name="connsiteX49" fmla="*/ 262785 w 493370"/>
                <a:gd name="connsiteY49" fmla="*/ 40184 h 555041"/>
                <a:gd name="connsiteX50" fmla="*/ 262785 w 493370"/>
                <a:gd name="connsiteY50" fmla="*/ 42910 h 555041"/>
                <a:gd name="connsiteX51" fmla="*/ 260123 w 493370"/>
                <a:gd name="connsiteY51" fmla="*/ 45572 h 555041"/>
                <a:gd name="connsiteX52" fmla="*/ 257397 w 493370"/>
                <a:gd name="connsiteY52" fmla="*/ 45572 h 555041"/>
                <a:gd name="connsiteX53" fmla="*/ 254735 w 493370"/>
                <a:gd name="connsiteY53" fmla="*/ 48234 h 555041"/>
                <a:gd name="connsiteX54" fmla="*/ 252073 w 493370"/>
                <a:gd name="connsiteY54" fmla="*/ 48234 h 555041"/>
                <a:gd name="connsiteX55" fmla="*/ 249347 w 493370"/>
                <a:gd name="connsiteY55" fmla="*/ 48234 h 555041"/>
                <a:gd name="connsiteX56" fmla="*/ 246685 w 493370"/>
                <a:gd name="connsiteY56" fmla="*/ 50959 h 555041"/>
                <a:gd name="connsiteX57" fmla="*/ 246685 w 493370"/>
                <a:gd name="connsiteY57" fmla="*/ 53621 h 555041"/>
                <a:gd name="connsiteX58" fmla="*/ 249347 w 493370"/>
                <a:gd name="connsiteY58" fmla="*/ 56284 h 555041"/>
                <a:gd name="connsiteX59" fmla="*/ 252073 w 493370"/>
                <a:gd name="connsiteY59" fmla="*/ 58946 h 555041"/>
                <a:gd name="connsiteX60" fmla="*/ 249347 w 493370"/>
                <a:gd name="connsiteY60" fmla="*/ 61671 h 555041"/>
                <a:gd name="connsiteX61" fmla="*/ 249347 w 493370"/>
                <a:gd name="connsiteY61" fmla="*/ 64333 h 555041"/>
                <a:gd name="connsiteX62" fmla="*/ 246685 w 493370"/>
                <a:gd name="connsiteY62" fmla="*/ 66995 h 555041"/>
                <a:gd name="connsiteX63" fmla="*/ 244023 w 493370"/>
                <a:gd name="connsiteY63" fmla="*/ 69721 h 555041"/>
                <a:gd name="connsiteX64" fmla="*/ 238636 w 493370"/>
                <a:gd name="connsiteY64" fmla="*/ 75045 h 555041"/>
                <a:gd name="connsiteX65" fmla="*/ 238636 w 493370"/>
                <a:gd name="connsiteY65" fmla="*/ 77770 h 555041"/>
                <a:gd name="connsiteX66" fmla="*/ 235974 w 493370"/>
                <a:gd name="connsiteY66" fmla="*/ 83095 h 555041"/>
                <a:gd name="connsiteX67" fmla="*/ 233248 w 493370"/>
                <a:gd name="connsiteY67" fmla="*/ 85756 h 555041"/>
                <a:gd name="connsiteX68" fmla="*/ 227924 w 493370"/>
                <a:gd name="connsiteY68" fmla="*/ 88482 h 555041"/>
                <a:gd name="connsiteX69" fmla="*/ 225262 w 493370"/>
                <a:gd name="connsiteY69" fmla="*/ 91144 h 555041"/>
                <a:gd name="connsiteX70" fmla="*/ 222537 w 493370"/>
                <a:gd name="connsiteY70" fmla="*/ 93806 h 555041"/>
                <a:gd name="connsiteX71" fmla="*/ 219874 w 493370"/>
                <a:gd name="connsiteY71" fmla="*/ 93806 h 555041"/>
                <a:gd name="connsiteX72" fmla="*/ 217212 w 493370"/>
                <a:gd name="connsiteY72" fmla="*/ 96532 h 555041"/>
                <a:gd name="connsiteX73" fmla="*/ 217212 w 493370"/>
                <a:gd name="connsiteY73" fmla="*/ 99194 h 555041"/>
                <a:gd name="connsiteX74" fmla="*/ 217212 w 493370"/>
                <a:gd name="connsiteY74" fmla="*/ 101856 h 555041"/>
                <a:gd name="connsiteX75" fmla="*/ 217212 w 493370"/>
                <a:gd name="connsiteY75" fmla="*/ 104581 h 555041"/>
                <a:gd name="connsiteX76" fmla="*/ 217212 w 493370"/>
                <a:gd name="connsiteY76" fmla="*/ 107243 h 555041"/>
                <a:gd name="connsiteX77" fmla="*/ 219874 w 493370"/>
                <a:gd name="connsiteY77" fmla="*/ 109905 h 555041"/>
                <a:gd name="connsiteX78" fmla="*/ 219874 w 493370"/>
                <a:gd name="connsiteY78" fmla="*/ 112568 h 555041"/>
                <a:gd name="connsiteX79" fmla="*/ 222537 w 493370"/>
                <a:gd name="connsiteY79" fmla="*/ 112568 h 555041"/>
                <a:gd name="connsiteX80" fmla="*/ 225262 w 493370"/>
                <a:gd name="connsiteY80" fmla="*/ 112568 h 555041"/>
                <a:gd name="connsiteX81" fmla="*/ 225262 w 493370"/>
                <a:gd name="connsiteY81" fmla="*/ 115293 h 555041"/>
                <a:gd name="connsiteX82" fmla="*/ 227924 w 493370"/>
                <a:gd name="connsiteY82" fmla="*/ 117955 h 555041"/>
                <a:gd name="connsiteX83" fmla="*/ 230586 w 493370"/>
                <a:gd name="connsiteY83" fmla="*/ 117955 h 555041"/>
                <a:gd name="connsiteX84" fmla="*/ 230586 w 493370"/>
                <a:gd name="connsiteY84" fmla="*/ 120617 h 555041"/>
                <a:gd name="connsiteX85" fmla="*/ 235974 w 493370"/>
                <a:gd name="connsiteY85" fmla="*/ 120617 h 555041"/>
                <a:gd name="connsiteX86" fmla="*/ 238636 w 493370"/>
                <a:gd name="connsiteY86" fmla="*/ 123342 h 555041"/>
                <a:gd name="connsiteX87" fmla="*/ 241298 w 493370"/>
                <a:gd name="connsiteY87" fmla="*/ 123342 h 555041"/>
                <a:gd name="connsiteX88" fmla="*/ 244023 w 493370"/>
                <a:gd name="connsiteY88" fmla="*/ 123342 h 555041"/>
                <a:gd name="connsiteX89" fmla="*/ 249347 w 493370"/>
                <a:gd name="connsiteY89" fmla="*/ 123342 h 555041"/>
                <a:gd name="connsiteX90" fmla="*/ 254735 w 493370"/>
                <a:gd name="connsiteY90" fmla="*/ 123342 h 555041"/>
                <a:gd name="connsiteX91" fmla="*/ 257397 w 493370"/>
                <a:gd name="connsiteY91" fmla="*/ 120617 h 555041"/>
                <a:gd name="connsiteX92" fmla="*/ 260123 w 493370"/>
                <a:gd name="connsiteY92" fmla="*/ 120617 h 555041"/>
                <a:gd name="connsiteX93" fmla="*/ 265446 w 493370"/>
                <a:gd name="connsiteY93" fmla="*/ 117955 h 555041"/>
                <a:gd name="connsiteX94" fmla="*/ 268109 w 493370"/>
                <a:gd name="connsiteY94" fmla="*/ 115293 h 555041"/>
                <a:gd name="connsiteX95" fmla="*/ 270834 w 493370"/>
                <a:gd name="connsiteY95" fmla="*/ 115293 h 555041"/>
                <a:gd name="connsiteX96" fmla="*/ 273496 w 493370"/>
                <a:gd name="connsiteY96" fmla="*/ 115293 h 555041"/>
                <a:gd name="connsiteX97" fmla="*/ 276158 w 493370"/>
                <a:gd name="connsiteY97" fmla="*/ 115293 h 555041"/>
                <a:gd name="connsiteX98" fmla="*/ 278884 w 493370"/>
                <a:gd name="connsiteY98" fmla="*/ 117955 h 555041"/>
                <a:gd name="connsiteX99" fmla="*/ 281546 w 493370"/>
                <a:gd name="connsiteY99" fmla="*/ 120617 h 555041"/>
                <a:gd name="connsiteX100" fmla="*/ 281546 w 493370"/>
                <a:gd name="connsiteY100" fmla="*/ 123342 h 555041"/>
                <a:gd name="connsiteX101" fmla="*/ 281546 w 493370"/>
                <a:gd name="connsiteY101" fmla="*/ 126005 h 555041"/>
                <a:gd name="connsiteX102" fmla="*/ 284208 w 493370"/>
                <a:gd name="connsiteY102" fmla="*/ 128667 h 555041"/>
                <a:gd name="connsiteX103" fmla="*/ 284208 w 493370"/>
                <a:gd name="connsiteY103" fmla="*/ 131392 h 555041"/>
                <a:gd name="connsiteX104" fmla="*/ 284208 w 493370"/>
                <a:gd name="connsiteY104" fmla="*/ 134054 h 555041"/>
                <a:gd name="connsiteX105" fmla="*/ 286933 w 493370"/>
                <a:gd name="connsiteY105" fmla="*/ 136716 h 555041"/>
                <a:gd name="connsiteX106" fmla="*/ 289595 w 493370"/>
                <a:gd name="connsiteY106" fmla="*/ 139442 h 555041"/>
                <a:gd name="connsiteX107" fmla="*/ 292258 w 493370"/>
                <a:gd name="connsiteY107" fmla="*/ 142104 h 555041"/>
                <a:gd name="connsiteX108" fmla="*/ 294920 w 493370"/>
                <a:gd name="connsiteY108" fmla="*/ 144766 h 555041"/>
                <a:gd name="connsiteX109" fmla="*/ 297645 w 493370"/>
                <a:gd name="connsiteY109" fmla="*/ 144766 h 555041"/>
                <a:gd name="connsiteX110" fmla="*/ 300307 w 493370"/>
                <a:gd name="connsiteY110" fmla="*/ 147428 h 555041"/>
                <a:gd name="connsiteX111" fmla="*/ 302969 w 493370"/>
                <a:gd name="connsiteY111" fmla="*/ 150153 h 555041"/>
                <a:gd name="connsiteX112" fmla="*/ 305695 w 493370"/>
                <a:gd name="connsiteY112" fmla="*/ 152815 h 555041"/>
                <a:gd name="connsiteX113" fmla="*/ 305695 w 493370"/>
                <a:gd name="connsiteY113" fmla="*/ 155477 h 555041"/>
                <a:gd name="connsiteX114" fmla="*/ 308357 w 493370"/>
                <a:gd name="connsiteY114" fmla="*/ 155477 h 555041"/>
                <a:gd name="connsiteX115" fmla="*/ 308357 w 493370"/>
                <a:gd name="connsiteY115" fmla="*/ 158203 h 555041"/>
                <a:gd name="connsiteX116" fmla="*/ 311019 w 493370"/>
                <a:gd name="connsiteY116" fmla="*/ 160865 h 555041"/>
                <a:gd name="connsiteX117" fmla="*/ 311019 w 493370"/>
                <a:gd name="connsiteY117" fmla="*/ 163527 h 555041"/>
                <a:gd name="connsiteX118" fmla="*/ 313744 w 493370"/>
                <a:gd name="connsiteY118" fmla="*/ 166253 h 555041"/>
                <a:gd name="connsiteX119" fmla="*/ 316406 w 493370"/>
                <a:gd name="connsiteY119" fmla="*/ 166253 h 555041"/>
                <a:gd name="connsiteX120" fmla="*/ 319068 w 493370"/>
                <a:gd name="connsiteY120" fmla="*/ 166253 h 555041"/>
                <a:gd name="connsiteX121" fmla="*/ 319068 w 493370"/>
                <a:gd name="connsiteY121" fmla="*/ 163527 h 555041"/>
                <a:gd name="connsiteX122" fmla="*/ 324456 w 493370"/>
                <a:gd name="connsiteY122" fmla="*/ 163527 h 555041"/>
                <a:gd name="connsiteX123" fmla="*/ 329780 w 493370"/>
                <a:gd name="connsiteY123" fmla="*/ 163527 h 555041"/>
                <a:gd name="connsiteX124" fmla="*/ 335167 w 493370"/>
                <a:gd name="connsiteY124" fmla="*/ 163527 h 555041"/>
                <a:gd name="connsiteX125" fmla="*/ 337830 w 493370"/>
                <a:gd name="connsiteY125" fmla="*/ 166253 h 555041"/>
                <a:gd name="connsiteX126" fmla="*/ 340555 w 493370"/>
                <a:gd name="connsiteY126" fmla="*/ 166253 h 555041"/>
                <a:gd name="connsiteX127" fmla="*/ 343217 w 493370"/>
                <a:gd name="connsiteY127" fmla="*/ 166253 h 555041"/>
                <a:gd name="connsiteX128" fmla="*/ 348541 w 493370"/>
                <a:gd name="connsiteY128" fmla="*/ 166253 h 555041"/>
                <a:gd name="connsiteX129" fmla="*/ 351267 w 493370"/>
                <a:gd name="connsiteY129" fmla="*/ 166253 h 555041"/>
                <a:gd name="connsiteX130" fmla="*/ 353929 w 493370"/>
                <a:gd name="connsiteY130" fmla="*/ 166253 h 555041"/>
                <a:gd name="connsiteX131" fmla="*/ 364640 w 493370"/>
                <a:gd name="connsiteY131" fmla="*/ 166253 h 555041"/>
                <a:gd name="connsiteX132" fmla="*/ 367366 w 493370"/>
                <a:gd name="connsiteY132" fmla="*/ 168914 h 555041"/>
                <a:gd name="connsiteX133" fmla="*/ 370028 w 493370"/>
                <a:gd name="connsiteY133" fmla="*/ 168914 h 555041"/>
                <a:gd name="connsiteX134" fmla="*/ 372690 w 493370"/>
                <a:gd name="connsiteY134" fmla="*/ 168914 h 555041"/>
                <a:gd name="connsiteX135" fmla="*/ 375416 w 493370"/>
                <a:gd name="connsiteY135" fmla="*/ 171577 h 555041"/>
                <a:gd name="connsiteX136" fmla="*/ 378078 w 493370"/>
                <a:gd name="connsiteY136" fmla="*/ 174239 h 555041"/>
                <a:gd name="connsiteX137" fmla="*/ 380739 w 493370"/>
                <a:gd name="connsiteY137" fmla="*/ 174239 h 555041"/>
                <a:gd name="connsiteX138" fmla="*/ 383402 w 493370"/>
                <a:gd name="connsiteY138" fmla="*/ 176964 h 555041"/>
                <a:gd name="connsiteX139" fmla="*/ 386127 w 493370"/>
                <a:gd name="connsiteY139" fmla="*/ 179626 h 555041"/>
                <a:gd name="connsiteX140" fmla="*/ 388789 w 493370"/>
                <a:gd name="connsiteY140" fmla="*/ 179626 h 555041"/>
                <a:gd name="connsiteX141" fmla="*/ 391451 w 493370"/>
                <a:gd name="connsiteY141" fmla="*/ 182288 h 555041"/>
                <a:gd name="connsiteX142" fmla="*/ 394177 w 493370"/>
                <a:gd name="connsiteY142" fmla="*/ 185014 h 555041"/>
                <a:gd name="connsiteX143" fmla="*/ 394177 w 493370"/>
                <a:gd name="connsiteY143" fmla="*/ 187676 h 555041"/>
                <a:gd name="connsiteX144" fmla="*/ 394177 w 493370"/>
                <a:gd name="connsiteY144" fmla="*/ 190338 h 555041"/>
                <a:gd name="connsiteX145" fmla="*/ 396839 w 493370"/>
                <a:gd name="connsiteY145" fmla="*/ 195726 h 555041"/>
                <a:gd name="connsiteX146" fmla="*/ 396839 w 493370"/>
                <a:gd name="connsiteY146" fmla="*/ 198388 h 555041"/>
                <a:gd name="connsiteX147" fmla="*/ 399501 w 493370"/>
                <a:gd name="connsiteY147" fmla="*/ 201050 h 555041"/>
                <a:gd name="connsiteX148" fmla="*/ 402226 w 493370"/>
                <a:gd name="connsiteY148" fmla="*/ 201050 h 555041"/>
                <a:gd name="connsiteX149" fmla="*/ 404888 w 493370"/>
                <a:gd name="connsiteY149" fmla="*/ 203775 h 555041"/>
                <a:gd name="connsiteX150" fmla="*/ 407551 w 493370"/>
                <a:gd name="connsiteY150" fmla="*/ 203775 h 555041"/>
                <a:gd name="connsiteX151" fmla="*/ 410213 w 493370"/>
                <a:gd name="connsiteY151" fmla="*/ 206437 h 555041"/>
                <a:gd name="connsiteX152" fmla="*/ 410213 w 493370"/>
                <a:gd name="connsiteY152" fmla="*/ 209099 h 555041"/>
                <a:gd name="connsiteX153" fmla="*/ 412938 w 493370"/>
                <a:gd name="connsiteY153" fmla="*/ 209099 h 555041"/>
                <a:gd name="connsiteX154" fmla="*/ 412938 w 493370"/>
                <a:gd name="connsiteY154" fmla="*/ 211825 h 555041"/>
                <a:gd name="connsiteX155" fmla="*/ 415600 w 493370"/>
                <a:gd name="connsiteY155" fmla="*/ 214487 h 555041"/>
                <a:gd name="connsiteX156" fmla="*/ 415600 w 493370"/>
                <a:gd name="connsiteY156" fmla="*/ 217149 h 555041"/>
                <a:gd name="connsiteX157" fmla="*/ 418262 w 493370"/>
                <a:gd name="connsiteY157" fmla="*/ 219874 h 555041"/>
                <a:gd name="connsiteX158" fmla="*/ 418262 w 493370"/>
                <a:gd name="connsiteY158" fmla="*/ 222536 h 555041"/>
                <a:gd name="connsiteX159" fmla="*/ 418262 w 493370"/>
                <a:gd name="connsiteY159" fmla="*/ 225198 h 555041"/>
                <a:gd name="connsiteX160" fmla="*/ 418262 w 493370"/>
                <a:gd name="connsiteY160" fmla="*/ 227924 h 555041"/>
                <a:gd name="connsiteX161" fmla="*/ 420988 w 493370"/>
                <a:gd name="connsiteY161" fmla="*/ 230586 h 555041"/>
                <a:gd name="connsiteX162" fmla="*/ 423650 w 493370"/>
                <a:gd name="connsiteY162" fmla="*/ 230586 h 555041"/>
                <a:gd name="connsiteX163" fmla="*/ 426312 w 493370"/>
                <a:gd name="connsiteY163" fmla="*/ 233248 h 555041"/>
                <a:gd name="connsiteX164" fmla="*/ 429037 w 493370"/>
                <a:gd name="connsiteY164" fmla="*/ 233248 h 555041"/>
                <a:gd name="connsiteX165" fmla="*/ 431699 w 493370"/>
                <a:gd name="connsiteY165" fmla="*/ 235910 h 555041"/>
                <a:gd name="connsiteX166" fmla="*/ 434361 w 493370"/>
                <a:gd name="connsiteY166" fmla="*/ 235910 h 555041"/>
                <a:gd name="connsiteX167" fmla="*/ 437023 w 493370"/>
                <a:gd name="connsiteY167" fmla="*/ 238635 h 555041"/>
                <a:gd name="connsiteX168" fmla="*/ 439749 w 493370"/>
                <a:gd name="connsiteY168" fmla="*/ 238635 h 555041"/>
                <a:gd name="connsiteX169" fmla="*/ 442411 w 493370"/>
                <a:gd name="connsiteY169" fmla="*/ 235910 h 555041"/>
                <a:gd name="connsiteX170" fmla="*/ 445073 w 493370"/>
                <a:gd name="connsiteY170" fmla="*/ 235910 h 555041"/>
                <a:gd name="connsiteX171" fmla="*/ 447798 w 493370"/>
                <a:gd name="connsiteY171" fmla="*/ 233248 h 555041"/>
                <a:gd name="connsiteX172" fmla="*/ 450460 w 493370"/>
                <a:gd name="connsiteY172" fmla="*/ 233248 h 555041"/>
                <a:gd name="connsiteX173" fmla="*/ 455848 w 493370"/>
                <a:gd name="connsiteY173" fmla="*/ 235910 h 555041"/>
                <a:gd name="connsiteX174" fmla="*/ 458510 w 493370"/>
                <a:gd name="connsiteY174" fmla="*/ 235910 h 555041"/>
                <a:gd name="connsiteX175" fmla="*/ 461172 w 493370"/>
                <a:gd name="connsiteY175" fmla="*/ 235910 h 555041"/>
                <a:gd name="connsiteX176" fmla="*/ 463834 w 493370"/>
                <a:gd name="connsiteY176" fmla="*/ 238635 h 555041"/>
                <a:gd name="connsiteX177" fmla="*/ 466560 w 493370"/>
                <a:gd name="connsiteY177" fmla="*/ 238635 h 555041"/>
                <a:gd name="connsiteX178" fmla="*/ 469222 w 493370"/>
                <a:gd name="connsiteY178" fmla="*/ 241298 h 555041"/>
                <a:gd name="connsiteX179" fmla="*/ 471884 w 493370"/>
                <a:gd name="connsiteY179" fmla="*/ 243960 h 555041"/>
                <a:gd name="connsiteX180" fmla="*/ 474609 w 493370"/>
                <a:gd name="connsiteY180" fmla="*/ 243960 h 555041"/>
                <a:gd name="connsiteX181" fmla="*/ 477271 w 493370"/>
                <a:gd name="connsiteY181" fmla="*/ 249347 h 555041"/>
                <a:gd name="connsiteX182" fmla="*/ 479933 w 493370"/>
                <a:gd name="connsiteY182" fmla="*/ 252009 h 555041"/>
                <a:gd name="connsiteX183" fmla="*/ 482659 w 493370"/>
                <a:gd name="connsiteY183" fmla="*/ 252009 h 555041"/>
                <a:gd name="connsiteX184" fmla="*/ 485321 w 493370"/>
                <a:gd name="connsiteY184" fmla="*/ 254735 h 555041"/>
                <a:gd name="connsiteX185" fmla="*/ 487983 w 493370"/>
                <a:gd name="connsiteY185" fmla="*/ 260059 h 555041"/>
                <a:gd name="connsiteX186" fmla="*/ 487983 w 493370"/>
                <a:gd name="connsiteY186" fmla="*/ 262721 h 555041"/>
                <a:gd name="connsiteX187" fmla="*/ 490709 w 493370"/>
                <a:gd name="connsiteY187" fmla="*/ 265446 h 555041"/>
                <a:gd name="connsiteX188" fmla="*/ 490709 w 493370"/>
                <a:gd name="connsiteY188" fmla="*/ 268108 h 555041"/>
                <a:gd name="connsiteX189" fmla="*/ 490709 w 493370"/>
                <a:gd name="connsiteY189" fmla="*/ 270770 h 555041"/>
                <a:gd name="connsiteX190" fmla="*/ 490709 w 493370"/>
                <a:gd name="connsiteY190" fmla="*/ 273496 h 555041"/>
                <a:gd name="connsiteX191" fmla="*/ 490709 w 493370"/>
                <a:gd name="connsiteY191" fmla="*/ 276158 h 555041"/>
                <a:gd name="connsiteX192" fmla="*/ 493371 w 493370"/>
                <a:gd name="connsiteY192" fmla="*/ 278820 h 555041"/>
                <a:gd name="connsiteX193" fmla="*/ 490709 w 493370"/>
                <a:gd name="connsiteY193" fmla="*/ 281546 h 555041"/>
                <a:gd name="connsiteX194" fmla="*/ 490709 w 493370"/>
                <a:gd name="connsiteY194" fmla="*/ 284207 h 555041"/>
                <a:gd name="connsiteX195" fmla="*/ 487983 w 493370"/>
                <a:gd name="connsiteY195" fmla="*/ 284207 h 555041"/>
                <a:gd name="connsiteX196" fmla="*/ 485321 w 493370"/>
                <a:gd name="connsiteY196" fmla="*/ 286870 h 555041"/>
                <a:gd name="connsiteX197" fmla="*/ 482659 w 493370"/>
                <a:gd name="connsiteY197" fmla="*/ 289595 h 555041"/>
                <a:gd name="connsiteX198" fmla="*/ 482659 w 493370"/>
                <a:gd name="connsiteY198" fmla="*/ 292257 h 555041"/>
                <a:gd name="connsiteX199" fmla="*/ 479933 w 493370"/>
                <a:gd name="connsiteY199" fmla="*/ 292257 h 555041"/>
                <a:gd name="connsiteX200" fmla="*/ 477271 w 493370"/>
                <a:gd name="connsiteY200" fmla="*/ 294919 h 555041"/>
                <a:gd name="connsiteX201" fmla="*/ 474609 w 493370"/>
                <a:gd name="connsiteY201" fmla="*/ 294919 h 555041"/>
                <a:gd name="connsiteX202" fmla="*/ 471884 w 493370"/>
                <a:gd name="connsiteY202" fmla="*/ 294919 h 555041"/>
                <a:gd name="connsiteX203" fmla="*/ 471884 w 493370"/>
                <a:gd name="connsiteY203" fmla="*/ 300307 h 555041"/>
                <a:gd name="connsiteX204" fmla="*/ 469222 w 493370"/>
                <a:gd name="connsiteY204" fmla="*/ 302969 h 555041"/>
                <a:gd name="connsiteX205" fmla="*/ 469222 w 493370"/>
                <a:gd name="connsiteY205" fmla="*/ 305631 h 555041"/>
                <a:gd name="connsiteX206" fmla="*/ 469222 w 493370"/>
                <a:gd name="connsiteY206" fmla="*/ 308356 h 555041"/>
                <a:gd name="connsiteX207" fmla="*/ 469222 w 493370"/>
                <a:gd name="connsiteY207" fmla="*/ 311019 h 555041"/>
                <a:gd name="connsiteX208" fmla="*/ 466560 w 493370"/>
                <a:gd name="connsiteY208" fmla="*/ 313681 h 555041"/>
                <a:gd name="connsiteX209" fmla="*/ 463834 w 493370"/>
                <a:gd name="connsiteY209" fmla="*/ 316406 h 555041"/>
                <a:gd name="connsiteX210" fmla="*/ 463834 w 493370"/>
                <a:gd name="connsiteY210" fmla="*/ 321730 h 555041"/>
                <a:gd name="connsiteX211" fmla="*/ 463834 w 493370"/>
                <a:gd name="connsiteY211" fmla="*/ 324392 h 555041"/>
                <a:gd name="connsiteX212" fmla="*/ 461172 w 493370"/>
                <a:gd name="connsiteY212" fmla="*/ 327118 h 555041"/>
                <a:gd name="connsiteX213" fmla="*/ 461172 w 493370"/>
                <a:gd name="connsiteY213" fmla="*/ 329780 h 555041"/>
                <a:gd name="connsiteX214" fmla="*/ 463834 w 493370"/>
                <a:gd name="connsiteY214" fmla="*/ 332442 h 555041"/>
                <a:gd name="connsiteX215" fmla="*/ 463834 w 493370"/>
                <a:gd name="connsiteY215" fmla="*/ 335167 h 555041"/>
                <a:gd name="connsiteX216" fmla="*/ 461172 w 493370"/>
                <a:gd name="connsiteY216" fmla="*/ 337829 h 555041"/>
                <a:gd name="connsiteX217" fmla="*/ 463834 w 493370"/>
                <a:gd name="connsiteY217" fmla="*/ 343217 h 555041"/>
                <a:gd name="connsiteX218" fmla="*/ 463834 w 493370"/>
                <a:gd name="connsiteY218" fmla="*/ 345879 h 555041"/>
                <a:gd name="connsiteX219" fmla="*/ 466560 w 493370"/>
                <a:gd name="connsiteY219" fmla="*/ 348541 h 555041"/>
                <a:gd name="connsiteX220" fmla="*/ 469222 w 493370"/>
                <a:gd name="connsiteY220" fmla="*/ 351203 h 555041"/>
                <a:gd name="connsiteX221" fmla="*/ 469222 w 493370"/>
                <a:gd name="connsiteY221" fmla="*/ 356591 h 555041"/>
                <a:gd name="connsiteX222" fmla="*/ 469222 w 493370"/>
                <a:gd name="connsiteY222" fmla="*/ 359253 h 555041"/>
                <a:gd name="connsiteX223" fmla="*/ 469222 w 493370"/>
                <a:gd name="connsiteY223" fmla="*/ 361978 h 555041"/>
                <a:gd name="connsiteX224" fmla="*/ 466560 w 493370"/>
                <a:gd name="connsiteY224" fmla="*/ 364640 h 555041"/>
                <a:gd name="connsiteX225" fmla="*/ 466560 w 493370"/>
                <a:gd name="connsiteY225" fmla="*/ 367302 h 555041"/>
                <a:gd name="connsiteX226" fmla="*/ 469222 w 493370"/>
                <a:gd name="connsiteY226" fmla="*/ 367302 h 555041"/>
                <a:gd name="connsiteX227" fmla="*/ 469222 w 493370"/>
                <a:gd name="connsiteY227" fmla="*/ 370028 h 555041"/>
                <a:gd name="connsiteX228" fmla="*/ 469222 w 493370"/>
                <a:gd name="connsiteY228" fmla="*/ 372690 h 555041"/>
                <a:gd name="connsiteX229" fmla="*/ 471884 w 493370"/>
                <a:gd name="connsiteY229" fmla="*/ 378077 h 555041"/>
                <a:gd name="connsiteX230" fmla="*/ 471884 w 493370"/>
                <a:gd name="connsiteY230" fmla="*/ 383401 h 555041"/>
                <a:gd name="connsiteX231" fmla="*/ 474609 w 493370"/>
                <a:gd name="connsiteY231" fmla="*/ 383401 h 555041"/>
                <a:gd name="connsiteX232" fmla="*/ 474609 w 493370"/>
                <a:gd name="connsiteY232" fmla="*/ 386063 h 555041"/>
                <a:gd name="connsiteX233" fmla="*/ 471884 w 493370"/>
                <a:gd name="connsiteY233" fmla="*/ 388789 h 555041"/>
                <a:gd name="connsiteX234" fmla="*/ 469222 w 493370"/>
                <a:gd name="connsiteY234" fmla="*/ 391451 h 555041"/>
                <a:gd name="connsiteX235" fmla="*/ 469222 w 493370"/>
                <a:gd name="connsiteY235" fmla="*/ 394113 h 555041"/>
                <a:gd name="connsiteX236" fmla="*/ 469222 w 493370"/>
                <a:gd name="connsiteY236" fmla="*/ 399500 h 555041"/>
                <a:gd name="connsiteX237" fmla="*/ 469222 w 493370"/>
                <a:gd name="connsiteY237" fmla="*/ 402163 h 555041"/>
                <a:gd name="connsiteX238" fmla="*/ 469222 w 493370"/>
                <a:gd name="connsiteY238" fmla="*/ 404888 h 555041"/>
                <a:gd name="connsiteX239" fmla="*/ 469222 w 493370"/>
                <a:gd name="connsiteY239" fmla="*/ 410212 h 555041"/>
                <a:gd name="connsiteX240" fmla="*/ 469222 w 493370"/>
                <a:gd name="connsiteY240" fmla="*/ 412874 h 555041"/>
                <a:gd name="connsiteX241" fmla="*/ 469222 w 493370"/>
                <a:gd name="connsiteY241" fmla="*/ 415600 h 555041"/>
                <a:gd name="connsiteX242" fmla="*/ 466560 w 493370"/>
                <a:gd name="connsiteY242" fmla="*/ 418262 h 555041"/>
                <a:gd name="connsiteX243" fmla="*/ 466560 w 493370"/>
                <a:gd name="connsiteY243" fmla="*/ 420924 h 555041"/>
                <a:gd name="connsiteX244" fmla="*/ 463834 w 493370"/>
                <a:gd name="connsiteY244" fmla="*/ 420924 h 555041"/>
                <a:gd name="connsiteX245" fmla="*/ 461172 w 493370"/>
                <a:gd name="connsiteY245" fmla="*/ 423649 h 555041"/>
                <a:gd name="connsiteX246" fmla="*/ 461172 w 493370"/>
                <a:gd name="connsiteY246" fmla="*/ 428974 h 555041"/>
                <a:gd name="connsiteX247" fmla="*/ 455848 w 493370"/>
                <a:gd name="connsiteY247" fmla="*/ 428974 h 555041"/>
                <a:gd name="connsiteX248" fmla="*/ 453123 w 493370"/>
                <a:gd name="connsiteY248" fmla="*/ 431699 h 555041"/>
                <a:gd name="connsiteX249" fmla="*/ 450460 w 493370"/>
                <a:gd name="connsiteY249" fmla="*/ 434361 h 555041"/>
                <a:gd name="connsiteX250" fmla="*/ 447798 w 493370"/>
                <a:gd name="connsiteY250" fmla="*/ 437023 h 555041"/>
                <a:gd name="connsiteX251" fmla="*/ 445073 w 493370"/>
                <a:gd name="connsiteY251" fmla="*/ 439685 h 555041"/>
                <a:gd name="connsiteX252" fmla="*/ 439749 w 493370"/>
                <a:gd name="connsiteY252" fmla="*/ 439685 h 555041"/>
                <a:gd name="connsiteX253" fmla="*/ 437023 w 493370"/>
                <a:gd name="connsiteY253" fmla="*/ 439685 h 555041"/>
                <a:gd name="connsiteX254" fmla="*/ 434361 w 493370"/>
                <a:gd name="connsiteY254" fmla="*/ 439685 h 555041"/>
                <a:gd name="connsiteX255" fmla="*/ 431699 w 493370"/>
                <a:gd name="connsiteY255" fmla="*/ 439685 h 555041"/>
                <a:gd name="connsiteX256" fmla="*/ 431699 w 493370"/>
                <a:gd name="connsiteY256" fmla="*/ 445073 h 555041"/>
                <a:gd name="connsiteX257" fmla="*/ 429037 w 493370"/>
                <a:gd name="connsiteY257" fmla="*/ 447735 h 555041"/>
                <a:gd name="connsiteX258" fmla="*/ 426312 w 493370"/>
                <a:gd name="connsiteY258" fmla="*/ 450460 h 555041"/>
                <a:gd name="connsiteX259" fmla="*/ 423650 w 493370"/>
                <a:gd name="connsiteY259" fmla="*/ 450460 h 555041"/>
                <a:gd name="connsiteX260" fmla="*/ 420988 w 493370"/>
                <a:gd name="connsiteY260" fmla="*/ 453122 h 555041"/>
                <a:gd name="connsiteX261" fmla="*/ 418262 w 493370"/>
                <a:gd name="connsiteY261" fmla="*/ 453122 h 555041"/>
                <a:gd name="connsiteX262" fmla="*/ 415600 w 493370"/>
                <a:gd name="connsiteY262" fmla="*/ 455784 h 555041"/>
                <a:gd name="connsiteX263" fmla="*/ 415600 w 493370"/>
                <a:gd name="connsiteY263" fmla="*/ 458510 h 555041"/>
                <a:gd name="connsiteX264" fmla="*/ 415600 w 493370"/>
                <a:gd name="connsiteY264" fmla="*/ 461172 h 555041"/>
                <a:gd name="connsiteX265" fmla="*/ 412938 w 493370"/>
                <a:gd name="connsiteY265" fmla="*/ 458510 h 555041"/>
                <a:gd name="connsiteX266" fmla="*/ 410213 w 493370"/>
                <a:gd name="connsiteY266" fmla="*/ 458510 h 555041"/>
                <a:gd name="connsiteX267" fmla="*/ 410213 w 493370"/>
                <a:gd name="connsiteY267" fmla="*/ 461172 h 555041"/>
                <a:gd name="connsiteX268" fmla="*/ 407551 w 493370"/>
                <a:gd name="connsiteY268" fmla="*/ 458510 h 555041"/>
                <a:gd name="connsiteX269" fmla="*/ 404888 w 493370"/>
                <a:gd name="connsiteY269" fmla="*/ 461172 h 555041"/>
                <a:gd name="connsiteX270" fmla="*/ 402226 w 493370"/>
                <a:gd name="connsiteY270" fmla="*/ 461172 h 555041"/>
                <a:gd name="connsiteX271" fmla="*/ 399501 w 493370"/>
                <a:gd name="connsiteY271" fmla="*/ 463834 h 555041"/>
                <a:gd name="connsiteX272" fmla="*/ 394177 w 493370"/>
                <a:gd name="connsiteY272" fmla="*/ 463834 h 555041"/>
                <a:gd name="connsiteX273" fmla="*/ 391451 w 493370"/>
                <a:gd name="connsiteY273" fmla="*/ 466559 h 555041"/>
                <a:gd name="connsiteX274" fmla="*/ 391451 w 493370"/>
                <a:gd name="connsiteY274" fmla="*/ 469221 h 555041"/>
                <a:gd name="connsiteX275" fmla="*/ 388789 w 493370"/>
                <a:gd name="connsiteY275" fmla="*/ 471884 h 555041"/>
                <a:gd name="connsiteX276" fmla="*/ 386127 w 493370"/>
                <a:gd name="connsiteY276" fmla="*/ 474546 h 555041"/>
                <a:gd name="connsiteX277" fmla="*/ 386127 w 493370"/>
                <a:gd name="connsiteY277" fmla="*/ 477271 h 555041"/>
                <a:gd name="connsiteX278" fmla="*/ 386127 w 493370"/>
                <a:gd name="connsiteY278" fmla="*/ 479933 h 555041"/>
                <a:gd name="connsiteX279" fmla="*/ 380739 w 493370"/>
                <a:gd name="connsiteY279" fmla="*/ 477271 h 555041"/>
                <a:gd name="connsiteX280" fmla="*/ 375416 w 493370"/>
                <a:gd name="connsiteY280" fmla="*/ 477271 h 555041"/>
                <a:gd name="connsiteX281" fmla="*/ 367366 w 493370"/>
                <a:gd name="connsiteY281" fmla="*/ 479933 h 555041"/>
                <a:gd name="connsiteX282" fmla="*/ 364640 w 493370"/>
                <a:gd name="connsiteY282" fmla="*/ 487983 h 555041"/>
                <a:gd name="connsiteX283" fmla="*/ 356591 w 493370"/>
                <a:gd name="connsiteY283" fmla="*/ 496032 h 555041"/>
                <a:gd name="connsiteX284" fmla="*/ 351267 w 493370"/>
                <a:gd name="connsiteY284" fmla="*/ 504082 h 555041"/>
                <a:gd name="connsiteX285" fmla="*/ 343217 w 493370"/>
                <a:gd name="connsiteY285" fmla="*/ 514794 h 555041"/>
                <a:gd name="connsiteX286" fmla="*/ 335167 w 493370"/>
                <a:gd name="connsiteY286" fmla="*/ 533555 h 555041"/>
                <a:gd name="connsiteX287" fmla="*/ 327118 w 493370"/>
                <a:gd name="connsiteY287" fmla="*/ 549654 h 555041"/>
                <a:gd name="connsiteX288" fmla="*/ 327118 w 493370"/>
                <a:gd name="connsiteY288" fmla="*/ 555042 h 555041"/>
                <a:gd name="connsiteX289" fmla="*/ 324456 w 493370"/>
                <a:gd name="connsiteY289" fmla="*/ 555042 h 555041"/>
                <a:gd name="connsiteX290" fmla="*/ 319068 w 493370"/>
                <a:gd name="connsiteY290" fmla="*/ 552316 h 555041"/>
                <a:gd name="connsiteX291" fmla="*/ 316406 w 493370"/>
                <a:gd name="connsiteY291" fmla="*/ 544267 h 555041"/>
                <a:gd name="connsiteX292" fmla="*/ 311019 w 493370"/>
                <a:gd name="connsiteY292" fmla="*/ 533555 h 555041"/>
                <a:gd name="connsiteX293" fmla="*/ 302969 w 493370"/>
                <a:gd name="connsiteY293" fmla="*/ 522843 h 555041"/>
                <a:gd name="connsiteX294" fmla="*/ 294920 w 493370"/>
                <a:gd name="connsiteY294" fmla="*/ 512132 h 555041"/>
                <a:gd name="connsiteX295" fmla="*/ 286933 w 493370"/>
                <a:gd name="connsiteY295" fmla="*/ 504082 h 555041"/>
                <a:gd name="connsiteX296" fmla="*/ 278884 w 493370"/>
                <a:gd name="connsiteY296" fmla="*/ 504082 h 555041"/>
                <a:gd name="connsiteX297" fmla="*/ 262785 w 493370"/>
                <a:gd name="connsiteY297" fmla="*/ 501356 h 555041"/>
                <a:gd name="connsiteX298" fmla="*/ 254735 w 493370"/>
                <a:gd name="connsiteY298" fmla="*/ 498694 h 555041"/>
                <a:gd name="connsiteX299" fmla="*/ 246685 w 493370"/>
                <a:gd name="connsiteY299" fmla="*/ 496032 h 555041"/>
                <a:gd name="connsiteX300" fmla="*/ 238636 w 493370"/>
                <a:gd name="connsiteY300" fmla="*/ 493370 h 555041"/>
                <a:gd name="connsiteX301" fmla="*/ 233248 w 493370"/>
                <a:gd name="connsiteY301" fmla="*/ 490645 h 555041"/>
                <a:gd name="connsiteX302" fmla="*/ 225262 w 493370"/>
                <a:gd name="connsiteY302" fmla="*/ 482595 h 555041"/>
                <a:gd name="connsiteX303" fmla="*/ 217212 w 493370"/>
                <a:gd name="connsiteY303" fmla="*/ 471884 h 555041"/>
                <a:gd name="connsiteX304" fmla="*/ 217212 w 493370"/>
                <a:gd name="connsiteY304" fmla="*/ 466559 h 555041"/>
                <a:gd name="connsiteX305" fmla="*/ 214487 w 493370"/>
                <a:gd name="connsiteY305" fmla="*/ 461172 h 555041"/>
                <a:gd name="connsiteX306" fmla="*/ 214487 w 493370"/>
                <a:gd name="connsiteY306" fmla="*/ 458510 h 555041"/>
                <a:gd name="connsiteX307" fmla="*/ 214487 w 493370"/>
                <a:gd name="connsiteY307" fmla="*/ 453122 h 555041"/>
                <a:gd name="connsiteX308" fmla="*/ 214487 w 493370"/>
                <a:gd name="connsiteY308" fmla="*/ 445073 h 555041"/>
                <a:gd name="connsiteX309" fmla="*/ 211825 w 493370"/>
                <a:gd name="connsiteY309" fmla="*/ 439685 h 555041"/>
                <a:gd name="connsiteX310" fmla="*/ 209163 w 493370"/>
                <a:gd name="connsiteY310" fmla="*/ 434361 h 555041"/>
                <a:gd name="connsiteX311" fmla="*/ 206437 w 493370"/>
                <a:gd name="connsiteY311" fmla="*/ 431699 h 555041"/>
                <a:gd name="connsiteX312" fmla="*/ 203775 w 493370"/>
                <a:gd name="connsiteY312" fmla="*/ 423649 h 555041"/>
                <a:gd name="connsiteX313" fmla="*/ 195726 w 493370"/>
                <a:gd name="connsiteY313" fmla="*/ 418262 h 555041"/>
                <a:gd name="connsiteX314" fmla="*/ 190402 w 493370"/>
                <a:gd name="connsiteY314" fmla="*/ 410212 h 555041"/>
                <a:gd name="connsiteX315" fmla="*/ 190402 w 493370"/>
                <a:gd name="connsiteY315" fmla="*/ 404888 h 555041"/>
                <a:gd name="connsiteX316" fmla="*/ 182352 w 493370"/>
                <a:gd name="connsiteY316" fmla="*/ 391451 h 555041"/>
                <a:gd name="connsiteX317" fmla="*/ 176965 w 493370"/>
                <a:gd name="connsiteY317" fmla="*/ 378077 h 555041"/>
                <a:gd name="connsiteX318" fmla="*/ 171640 w 493370"/>
                <a:gd name="connsiteY318" fmla="*/ 370028 h 555041"/>
                <a:gd name="connsiteX319" fmla="*/ 168915 w 493370"/>
                <a:gd name="connsiteY319" fmla="*/ 370028 h 555041"/>
                <a:gd name="connsiteX320" fmla="*/ 166253 w 493370"/>
                <a:gd name="connsiteY320" fmla="*/ 370028 h 555041"/>
                <a:gd name="connsiteX321" fmla="*/ 163591 w 493370"/>
                <a:gd name="connsiteY321" fmla="*/ 370028 h 555041"/>
                <a:gd name="connsiteX322" fmla="*/ 160865 w 493370"/>
                <a:gd name="connsiteY322" fmla="*/ 367302 h 555041"/>
                <a:gd name="connsiteX323" fmla="*/ 158203 w 493370"/>
                <a:gd name="connsiteY323" fmla="*/ 367302 h 555041"/>
                <a:gd name="connsiteX324" fmla="*/ 155541 w 493370"/>
                <a:gd name="connsiteY324" fmla="*/ 367302 h 555041"/>
                <a:gd name="connsiteX325" fmla="*/ 152816 w 493370"/>
                <a:gd name="connsiteY325" fmla="*/ 367302 h 555041"/>
                <a:gd name="connsiteX326" fmla="*/ 150153 w 493370"/>
                <a:gd name="connsiteY326" fmla="*/ 364640 h 555041"/>
                <a:gd name="connsiteX327" fmla="*/ 144830 w 493370"/>
                <a:gd name="connsiteY327" fmla="*/ 364640 h 555041"/>
                <a:gd name="connsiteX328" fmla="*/ 142104 w 493370"/>
                <a:gd name="connsiteY328" fmla="*/ 364640 h 555041"/>
                <a:gd name="connsiteX329" fmla="*/ 142104 w 493370"/>
                <a:gd name="connsiteY329" fmla="*/ 361978 h 555041"/>
                <a:gd name="connsiteX330" fmla="*/ 142104 w 493370"/>
                <a:gd name="connsiteY330" fmla="*/ 359253 h 555041"/>
                <a:gd name="connsiteX331" fmla="*/ 139442 w 493370"/>
                <a:gd name="connsiteY331" fmla="*/ 359253 h 555041"/>
                <a:gd name="connsiteX332" fmla="*/ 136780 w 493370"/>
                <a:gd name="connsiteY332" fmla="*/ 359253 h 555041"/>
                <a:gd name="connsiteX333" fmla="*/ 134054 w 493370"/>
                <a:gd name="connsiteY333" fmla="*/ 359253 h 555041"/>
                <a:gd name="connsiteX334" fmla="*/ 131392 w 493370"/>
                <a:gd name="connsiteY334" fmla="*/ 359253 h 555041"/>
                <a:gd name="connsiteX335" fmla="*/ 128730 w 493370"/>
                <a:gd name="connsiteY335" fmla="*/ 359253 h 555041"/>
                <a:gd name="connsiteX336" fmla="*/ 128730 w 493370"/>
                <a:gd name="connsiteY336" fmla="*/ 361978 h 555041"/>
                <a:gd name="connsiteX337" fmla="*/ 126005 w 493370"/>
                <a:gd name="connsiteY337" fmla="*/ 361978 h 555041"/>
                <a:gd name="connsiteX338" fmla="*/ 123343 w 493370"/>
                <a:gd name="connsiteY338" fmla="*/ 364640 h 555041"/>
                <a:gd name="connsiteX339" fmla="*/ 120681 w 493370"/>
                <a:gd name="connsiteY339" fmla="*/ 364640 h 555041"/>
                <a:gd name="connsiteX340" fmla="*/ 117955 w 493370"/>
                <a:gd name="connsiteY340" fmla="*/ 367302 h 555041"/>
                <a:gd name="connsiteX341" fmla="*/ 117955 w 493370"/>
                <a:gd name="connsiteY341" fmla="*/ 370028 h 555041"/>
                <a:gd name="connsiteX342" fmla="*/ 117955 w 493370"/>
                <a:gd name="connsiteY342" fmla="*/ 372690 h 555041"/>
                <a:gd name="connsiteX343" fmla="*/ 117955 w 493370"/>
                <a:gd name="connsiteY343" fmla="*/ 375352 h 555041"/>
                <a:gd name="connsiteX344" fmla="*/ 115293 w 493370"/>
                <a:gd name="connsiteY344" fmla="*/ 378077 h 555041"/>
                <a:gd name="connsiteX345" fmla="*/ 115293 w 493370"/>
                <a:gd name="connsiteY345" fmla="*/ 380739 h 555041"/>
                <a:gd name="connsiteX346" fmla="*/ 115293 w 493370"/>
                <a:gd name="connsiteY346" fmla="*/ 383401 h 555041"/>
                <a:gd name="connsiteX347" fmla="*/ 115293 w 493370"/>
                <a:gd name="connsiteY347" fmla="*/ 386063 h 555041"/>
                <a:gd name="connsiteX348" fmla="*/ 117955 w 493370"/>
                <a:gd name="connsiteY348" fmla="*/ 386063 h 555041"/>
                <a:gd name="connsiteX349" fmla="*/ 117955 w 493370"/>
                <a:gd name="connsiteY349" fmla="*/ 388789 h 555041"/>
                <a:gd name="connsiteX350" fmla="*/ 120681 w 493370"/>
                <a:gd name="connsiteY350" fmla="*/ 388789 h 555041"/>
                <a:gd name="connsiteX351" fmla="*/ 120681 w 493370"/>
                <a:gd name="connsiteY351" fmla="*/ 391451 h 555041"/>
                <a:gd name="connsiteX352" fmla="*/ 117955 w 493370"/>
                <a:gd name="connsiteY352" fmla="*/ 391451 h 555041"/>
                <a:gd name="connsiteX353" fmla="*/ 117955 w 493370"/>
                <a:gd name="connsiteY353" fmla="*/ 391451 h 55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493370" h="555041">
                  <a:moveTo>
                    <a:pt x="117955" y="391451"/>
                  </a:moveTo>
                  <a:lnTo>
                    <a:pt x="115293" y="391451"/>
                  </a:lnTo>
                  <a:lnTo>
                    <a:pt x="112631" y="391451"/>
                  </a:lnTo>
                  <a:lnTo>
                    <a:pt x="109969" y="391451"/>
                  </a:lnTo>
                  <a:lnTo>
                    <a:pt x="13437" y="364640"/>
                  </a:lnTo>
                  <a:lnTo>
                    <a:pt x="0" y="335167"/>
                  </a:lnTo>
                  <a:lnTo>
                    <a:pt x="61672" y="265446"/>
                  </a:lnTo>
                  <a:lnTo>
                    <a:pt x="59009" y="238635"/>
                  </a:lnTo>
                  <a:lnTo>
                    <a:pt x="96532" y="176964"/>
                  </a:lnTo>
                  <a:lnTo>
                    <a:pt x="101919" y="166253"/>
                  </a:lnTo>
                  <a:lnTo>
                    <a:pt x="104581" y="160865"/>
                  </a:lnTo>
                  <a:lnTo>
                    <a:pt x="107244" y="158203"/>
                  </a:lnTo>
                  <a:lnTo>
                    <a:pt x="109969" y="155477"/>
                  </a:lnTo>
                  <a:lnTo>
                    <a:pt x="112631" y="152815"/>
                  </a:lnTo>
                  <a:lnTo>
                    <a:pt x="115293" y="152815"/>
                  </a:lnTo>
                  <a:lnTo>
                    <a:pt x="120681" y="147428"/>
                  </a:lnTo>
                  <a:lnTo>
                    <a:pt x="123343" y="144766"/>
                  </a:lnTo>
                  <a:lnTo>
                    <a:pt x="126005" y="139442"/>
                  </a:lnTo>
                  <a:lnTo>
                    <a:pt x="131392" y="128667"/>
                  </a:lnTo>
                  <a:lnTo>
                    <a:pt x="136780" y="120617"/>
                  </a:lnTo>
                  <a:lnTo>
                    <a:pt x="142104" y="99194"/>
                  </a:lnTo>
                  <a:lnTo>
                    <a:pt x="147491" y="91144"/>
                  </a:lnTo>
                  <a:lnTo>
                    <a:pt x="150153" y="83095"/>
                  </a:lnTo>
                  <a:lnTo>
                    <a:pt x="152816" y="77770"/>
                  </a:lnTo>
                  <a:lnTo>
                    <a:pt x="155541" y="75045"/>
                  </a:lnTo>
                  <a:lnTo>
                    <a:pt x="158203" y="72383"/>
                  </a:lnTo>
                  <a:lnTo>
                    <a:pt x="185014" y="48234"/>
                  </a:lnTo>
                  <a:lnTo>
                    <a:pt x="233248" y="0"/>
                  </a:lnTo>
                  <a:lnTo>
                    <a:pt x="235974" y="2662"/>
                  </a:lnTo>
                  <a:lnTo>
                    <a:pt x="238636" y="5324"/>
                  </a:lnTo>
                  <a:lnTo>
                    <a:pt x="244023" y="5324"/>
                  </a:lnTo>
                  <a:lnTo>
                    <a:pt x="246685" y="5324"/>
                  </a:lnTo>
                  <a:lnTo>
                    <a:pt x="252073" y="5324"/>
                  </a:lnTo>
                  <a:lnTo>
                    <a:pt x="252073" y="2662"/>
                  </a:lnTo>
                  <a:lnTo>
                    <a:pt x="254735" y="2662"/>
                  </a:lnTo>
                  <a:lnTo>
                    <a:pt x="257397" y="2662"/>
                  </a:lnTo>
                  <a:lnTo>
                    <a:pt x="260123" y="5324"/>
                  </a:lnTo>
                  <a:lnTo>
                    <a:pt x="262785" y="5324"/>
                  </a:lnTo>
                  <a:lnTo>
                    <a:pt x="265446" y="8049"/>
                  </a:lnTo>
                  <a:lnTo>
                    <a:pt x="268109" y="8049"/>
                  </a:lnTo>
                  <a:lnTo>
                    <a:pt x="270834" y="10712"/>
                  </a:lnTo>
                  <a:lnTo>
                    <a:pt x="270834" y="13374"/>
                  </a:lnTo>
                  <a:lnTo>
                    <a:pt x="270834" y="16099"/>
                  </a:lnTo>
                  <a:lnTo>
                    <a:pt x="268109" y="21423"/>
                  </a:lnTo>
                  <a:lnTo>
                    <a:pt x="265446" y="26811"/>
                  </a:lnTo>
                  <a:lnTo>
                    <a:pt x="265446" y="29473"/>
                  </a:lnTo>
                  <a:lnTo>
                    <a:pt x="265446" y="32135"/>
                  </a:lnTo>
                  <a:lnTo>
                    <a:pt x="265446" y="34860"/>
                  </a:lnTo>
                  <a:lnTo>
                    <a:pt x="265446" y="37522"/>
                  </a:lnTo>
                  <a:lnTo>
                    <a:pt x="262785" y="40184"/>
                  </a:lnTo>
                  <a:lnTo>
                    <a:pt x="262785" y="42910"/>
                  </a:lnTo>
                  <a:lnTo>
                    <a:pt x="260123" y="45572"/>
                  </a:lnTo>
                  <a:lnTo>
                    <a:pt x="257397" y="45572"/>
                  </a:lnTo>
                  <a:lnTo>
                    <a:pt x="254735" y="48234"/>
                  </a:lnTo>
                  <a:lnTo>
                    <a:pt x="252073" y="48234"/>
                  </a:lnTo>
                  <a:lnTo>
                    <a:pt x="249347" y="48234"/>
                  </a:lnTo>
                  <a:lnTo>
                    <a:pt x="246685" y="50959"/>
                  </a:lnTo>
                  <a:lnTo>
                    <a:pt x="246685" y="53621"/>
                  </a:lnTo>
                  <a:lnTo>
                    <a:pt x="249347" y="56284"/>
                  </a:lnTo>
                  <a:lnTo>
                    <a:pt x="252073" y="58946"/>
                  </a:lnTo>
                  <a:lnTo>
                    <a:pt x="249347" y="61671"/>
                  </a:lnTo>
                  <a:lnTo>
                    <a:pt x="249347" y="64333"/>
                  </a:lnTo>
                  <a:lnTo>
                    <a:pt x="246685" y="66995"/>
                  </a:lnTo>
                  <a:lnTo>
                    <a:pt x="244023" y="69721"/>
                  </a:lnTo>
                  <a:lnTo>
                    <a:pt x="238636" y="75045"/>
                  </a:lnTo>
                  <a:lnTo>
                    <a:pt x="238636" y="77770"/>
                  </a:lnTo>
                  <a:lnTo>
                    <a:pt x="235974" y="83095"/>
                  </a:lnTo>
                  <a:lnTo>
                    <a:pt x="233248" y="85756"/>
                  </a:lnTo>
                  <a:lnTo>
                    <a:pt x="227924" y="88482"/>
                  </a:lnTo>
                  <a:lnTo>
                    <a:pt x="225262" y="91144"/>
                  </a:lnTo>
                  <a:lnTo>
                    <a:pt x="222537" y="93806"/>
                  </a:lnTo>
                  <a:lnTo>
                    <a:pt x="219874" y="93806"/>
                  </a:lnTo>
                  <a:lnTo>
                    <a:pt x="217212" y="96532"/>
                  </a:lnTo>
                  <a:lnTo>
                    <a:pt x="217212" y="99194"/>
                  </a:lnTo>
                  <a:lnTo>
                    <a:pt x="217212" y="101856"/>
                  </a:lnTo>
                  <a:lnTo>
                    <a:pt x="217212" y="104581"/>
                  </a:lnTo>
                  <a:lnTo>
                    <a:pt x="217212" y="107243"/>
                  </a:lnTo>
                  <a:lnTo>
                    <a:pt x="219874" y="109905"/>
                  </a:lnTo>
                  <a:lnTo>
                    <a:pt x="219874" y="112568"/>
                  </a:lnTo>
                  <a:lnTo>
                    <a:pt x="222537" y="112568"/>
                  </a:lnTo>
                  <a:lnTo>
                    <a:pt x="225262" y="112568"/>
                  </a:lnTo>
                  <a:lnTo>
                    <a:pt x="225262" y="115293"/>
                  </a:lnTo>
                  <a:lnTo>
                    <a:pt x="227924" y="117955"/>
                  </a:lnTo>
                  <a:lnTo>
                    <a:pt x="230586" y="117955"/>
                  </a:lnTo>
                  <a:lnTo>
                    <a:pt x="230586" y="120617"/>
                  </a:lnTo>
                  <a:lnTo>
                    <a:pt x="235974" y="120617"/>
                  </a:lnTo>
                  <a:lnTo>
                    <a:pt x="238636" y="123342"/>
                  </a:lnTo>
                  <a:lnTo>
                    <a:pt x="241298" y="123342"/>
                  </a:lnTo>
                  <a:lnTo>
                    <a:pt x="244023" y="123342"/>
                  </a:lnTo>
                  <a:lnTo>
                    <a:pt x="249347" y="123342"/>
                  </a:lnTo>
                  <a:lnTo>
                    <a:pt x="254735" y="123342"/>
                  </a:lnTo>
                  <a:lnTo>
                    <a:pt x="257397" y="120617"/>
                  </a:lnTo>
                  <a:lnTo>
                    <a:pt x="260123" y="120617"/>
                  </a:lnTo>
                  <a:lnTo>
                    <a:pt x="265446" y="117955"/>
                  </a:lnTo>
                  <a:lnTo>
                    <a:pt x="268109" y="115293"/>
                  </a:lnTo>
                  <a:lnTo>
                    <a:pt x="270834" y="115293"/>
                  </a:lnTo>
                  <a:lnTo>
                    <a:pt x="273496" y="115293"/>
                  </a:lnTo>
                  <a:lnTo>
                    <a:pt x="276158" y="115293"/>
                  </a:lnTo>
                  <a:lnTo>
                    <a:pt x="278884" y="117955"/>
                  </a:lnTo>
                  <a:lnTo>
                    <a:pt x="281546" y="120617"/>
                  </a:lnTo>
                  <a:lnTo>
                    <a:pt x="281546" y="123342"/>
                  </a:lnTo>
                  <a:lnTo>
                    <a:pt x="281546" y="126005"/>
                  </a:lnTo>
                  <a:lnTo>
                    <a:pt x="284208" y="128667"/>
                  </a:lnTo>
                  <a:lnTo>
                    <a:pt x="284208" y="131392"/>
                  </a:lnTo>
                  <a:lnTo>
                    <a:pt x="284208" y="134054"/>
                  </a:lnTo>
                  <a:lnTo>
                    <a:pt x="286933" y="136716"/>
                  </a:lnTo>
                  <a:lnTo>
                    <a:pt x="289595" y="139442"/>
                  </a:lnTo>
                  <a:lnTo>
                    <a:pt x="292258" y="142104"/>
                  </a:lnTo>
                  <a:lnTo>
                    <a:pt x="294920" y="144766"/>
                  </a:lnTo>
                  <a:lnTo>
                    <a:pt x="297645" y="144766"/>
                  </a:lnTo>
                  <a:lnTo>
                    <a:pt x="300307" y="147428"/>
                  </a:lnTo>
                  <a:lnTo>
                    <a:pt x="302969" y="150153"/>
                  </a:lnTo>
                  <a:lnTo>
                    <a:pt x="305695" y="152815"/>
                  </a:lnTo>
                  <a:lnTo>
                    <a:pt x="305695" y="155477"/>
                  </a:lnTo>
                  <a:lnTo>
                    <a:pt x="308357" y="155477"/>
                  </a:lnTo>
                  <a:lnTo>
                    <a:pt x="308357" y="158203"/>
                  </a:lnTo>
                  <a:lnTo>
                    <a:pt x="311019" y="160865"/>
                  </a:lnTo>
                  <a:lnTo>
                    <a:pt x="311019" y="163527"/>
                  </a:lnTo>
                  <a:lnTo>
                    <a:pt x="313744" y="166253"/>
                  </a:lnTo>
                  <a:lnTo>
                    <a:pt x="316406" y="166253"/>
                  </a:lnTo>
                  <a:lnTo>
                    <a:pt x="319068" y="166253"/>
                  </a:lnTo>
                  <a:lnTo>
                    <a:pt x="319068" y="163527"/>
                  </a:lnTo>
                  <a:lnTo>
                    <a:pt x="324456" y="163527"/>
                  </a:lnTo>
                  <a:lnTo>
                    <a:pt x="329780" y="163527"/>
                  </a:lnTo>
                  <a:lnTo>
                    <a:pt x="335167" y="163527"/>
                  </a:lnTo>
                  <a:lnTo>
                    <a:pt x="337830" y="166253"/>
                  </a:lnTo>
                  <a:lnTo>
                    <a:pt x="340555" y="166253"/>
                  </a:lnTo>
                  <a:lnTo>
                    <a:pt x="343217" y="166253"/>
                  </a:lnTo>
                  <a:lnTo>
                    <a:pt x="348541" y="166253"/>
                  </a:lnTo>
                  <a:lnTo>
                    <a:pt x="351267" y="166253"/>
                  </a:lnTo>
                  <a:lnTo>
                    <a:pt x="353929" y="166253"/>
                  </a:lnTo>
                  <a:lnTo>
                    <a:pt x="364640" y="166253"/>
                  </a:lnTo>
                  <a:lnTo>
                    <a:pt x="367366" y="168914"/>
                  </a:lnTo>
                  <a:lnTo>
                    <a:pt x="370028" y="168914"/>
                  </a:lnTo>
                  <a:lnTo>
                    <a:pt x="372690" y="168914"/>
                  </a:lnTo>
                  <a:lnTo>
                    <a:pt x="375416" y="171577"/>
                  </a:lnTo>
                  <a:lnTo>
                    <a:pt x="378078" y="174239"/>
                  </a:lnTo>
                  <a:lnTo>
                    <a:pt x="380739" y="174239"/>
                  </a:lnTo>
                  <a:lnTo>
                    <a:pt x="383402" y="176964"/>
                  </a:lnTo>
                  <a:lnTo>
                    <a:pt x="386127" y="179626"/>
                  </a:lnTo>
                  <a:lnTo>
                    <a:pt x="388789" y="179626"/>
                  </a:lnTo>
                  <a:lnTo>
                    <a:pt x="391451" y="182288"/>
                  </a:lnTo>
                  <a:lnTo>
                    <a:pt x="394177" y="185014"/>
                  </a:lnTo>
                  <a:lnTo>
                    <a:pt x="394177" y="187676"/>
                  </a:lnTo>
                  <a:lnTo>
                    <a:pt x="394177" y="190338"/>
                  </a:lnTo>
                  <a:lnTo>
                    <a:pt x="396839" y="195726"/>
                  </a:lnTo>
                  <a:lnTo>
                    <a:pt x="396839" y="198388"/>
                  </a:lnTo>
                  <a:lnTo>
                    <a:pt x="399501" y="201050"/>
                  </a:lnTo>
                  <a:lnTo>
                    <a:pt x="402226" y="201050"/>
                  </a:lnTo>
                  <a:lnTo>
                    <a:pt x="404888" y="203775"/>
                  </a:lnTo>
                  <a:lnTo>
                    <a:pt x="407551" y="203775"/>
                  </a:lnTo>
                  <a:lnTo>
                    <a:pt x="410213" y="206437"/>
                  </a:lnTo>
                  <a:lnTo>
                    <a:pt x="410213" y="209099"/>
                  </a:lnTo>
                  <a:lnTo>
                    <a:pt x="412938" y="209099"/>
                  </a:lnTo>
                  <a:lnTo>
                    <a:pt x="412938" y="211825"/>
                  </a:lnTo>
                  <a:lnTo>
                    <a:pt x="415600" y="214487"/>
                  </a:lnTo>
                  <a:lnTo>
                    <a:pt x="415600" y="217149"/>
                  </a:lnTo>
                  <a:lnTo>
                    <a:pt x="418262" y="219874"/>
                  </a:lnTo>
                  <a:lnTo>
                    <a:pt x="418262" y="222536"/>
                  </a:lnTo>
                  <a:lnTo>
                    <a:pt x="418262" y="225198"/>
                  </a:lnTo>
                  <a:lnTo>
                    <a:pt x="418262" y="227924"/>
                  </a:lnTo>
                  <a:lnTo>
                    <a:pt x="420988" y="230586"/>
                  </a:lnTo>
                  <a:lnTo>
                    <a:pt x="423650" y="230586"/>
                  </a:lnTo>
                  <a:lnTo>
                    <a:pt x="426312" y="233248"/>
                  </a:lnTo>
                  <a:lnTo>
                    <a:pt x="429037" y="233248"/>
                  </a:lnTo>
                  <a:lnTo>
                    <a:pt x="431699" y="235910"/>
                  </a:lnTo>
                  <a:lnTo>
                    <a:pt x="434361" y="235910"/>
                  </a:lnTo>
                  <a:lnTo>
                    <a:pt x="437023" y="238635"/>
                  </a:lnTo>
                  <a:lnTo>
                    <a:pt x="439749" y="238635"/>
                  </a:lnTo>
                  <a:lnTo>
                    <a:pt x="442411" y="235910"/>
                  </a:lnTo>
                  <a:lnTo>
                    <a:pt x="445073" y="235910"/>
                  </a:lnTo>
                  <a:lnTo>
                    <a:pt x="447798" y="233248"/>
                  </a:lnTo>
                  <a:lnTo>
                    <a:pt x="450460" y="233248"/>
                  </a:lnTo>
                  <a:lnTo>
                    <a:pt x="455848" y="235910"/>
                  </a:lnTo>
                  <a:lnTo>
                    <a:pt x="458510" y="235910"/>
                  </a:lnTo>
                  <a:lnTo>
                    <a:pt x="461172" y="235910"/>
                  </a:lnTo>
                  <a:lnTo>
                    <a:pt x="463834" y="238635"/>
                  </a:lnTo>
                  <a:lnTo>
                    <a:pt x="466560" y="238635"/>
                  </a:lnTo>
                  <a:lnTo>
                    <a:pt x="469222" y="241298"/>
                  </a:lnTo>
                  <a:lnTo>
                    <a:pt x="471884" y="243960"/>
                  </a:lnTo>
                  <a:lnTo>
                    <a:pt x="474609" y="243960"/>
                  </a:lnTo>
                  <a:lnTo>
                    <a:pt x="477271" y="249347"/>
                  </a:lnTo>
                  <a:lnTo>
                    <a:pt x="479933" y="252009"/>
                  </a:lnTo>
                  <a:lnTo>
                    <a:pt x="482659" y="252009"/>
                  </a:lnTo>
                  <a:lnTo>
                    <a:pt x="485321" y="254735"/>
                  </a:lnTo>
                  <a:lnTo>
                    <a:pt x="487983" y="260059"/>
                  </a:lnTo>
                  <a:lnTo>
                    <a:pt x="487983" y="262721"/>
                  </a:lnTo>
                  <a:lnTo>
                    <a:pt x="490709" y="265446"/>
                  </a:lnTo>
                  <a:lnTo>
                    <a:pt x="490709" y="268108"/>
                  </a:lnTo>
                  <a:lnTo>
                    <a:pt x="490709" y="270770"/>
                  </a:lnTo>
                  <a:lnTo>
                    <a:pt x="490709" y="273496"/>
                  </a:lnTo>
                  <a:lnTo>
                    <a:pt x="490709" y="276158"/>
                  </a:lnTo>
                  <a:lnTo>
                    <a:pt x="493371" y="278820"/>
                  </a:lnTo>
                  <a:lnTo>
                    <a:pt x="490709" y="281546"/>
                  </a:lnTo>
                  <a:lnTo>
                    <a:pt x="490709" y="284207"/>
                  </a:lnTo>
                  <a:lnTo>
                    <a:pt x="487983" y="284207"/>
                  </a:lnTo>
                  <a:lnTo>
                    <a:pt x="485321" y="286870"/>
                  </a:lnTo>
                  <a:lnTo>
                    <a:pt x="482659" y="289595"/>
                  </a:lnTo>
                  <a:lnTo>
                    <a:pt x="482659" y="292257"/>
                  </a:lnTo>
                  <a:lnTo>
                    <a:pt x="479933" y="292257"/>
                  </a:lnTo>
                  <a:lnTo>
                    <a:pt x="477271" y="294919"/>
                  </a:lnTo>
                  <a:lnTo>
                    <a:pt x="474609" y="294919"/>
                  </a:lnTo>
                  <a:lnTo>
                    <a:pt x="471884" y="294919"/>
                  </a:lnTo>
                  <a:lnTo>
                    <a:pt x="471884" y="300307"/>
                  </a:lnTo>
                  <a:lnTo>
                    <a:pt x="469222" y="302969"/>
                  </a:lnTo>
                  <a:lnTo>
                    <a:pt x="469222" y="305631"/>
                  </a:lnTo>
                  <a:lnTo>
                    <a:pt x="469222" y="308356"/>
                  </a:lnTo>
                  <a:lnTo>
                    <a:pt x="469222" y="311019"/>
                  </a:lnTo>
                  <a:lnTo>
                    <a:pt x="466560" y="313681"/>
                  </a:lnTo>
                  <a:lnTo>
                    <a:pt x="463834" y="316406"/>
                  </a:lnTo>
                  <a:lnTo>
                    <a:pt x="463834" y="321730"/>
                  </a:lnTo>
                  <a:lnTo>
                    <a:pt x="463834" y="324392"/>
                  </a:lnTo>
                  <a:lnTo>
                    <a:pt x="461172" y="327118"/>
                  </a:lnTo>
                  <a:lnTo>
                    <a:pt x="461172" y="329780"/>
                  </a:lnTo>
                  <a:lnTo>
                    <a:pt x="463834" y="332442"/>
                  </a:lnTo>
                  <a:lnTo>
                    <a:pt x="463834" y="335167"/>
                  </a:lnTo>
                  <a:lnTo>
                    <a:pt x="461172" y="337829"/>
                  </a:lnTo>
                  <a:lnTo>
                    <a:pt x="463834" y="343217"/>
                  </a:lnTo>
                  <a:lnTo>
                    <a:pt x="463834" y="345879"/>
                  </a:lnTo>
                  <a:lnTo>
                    <a:pt x="466560" y="348541"/>
                  </a:lnTo>
                  <a:lnTo>
                    <a:pt x="469222" y="351203"/>
                  </a:lnTo>
                  <a:lnTo>
                    <a:pt x="469222" y="356591"/>
                  </a:lnTo>
                  <a:lnTo>
                    <a:pt x="469222" y="359253"/>
                  </a:lnTo>
                  <a:lnTo>
                    <a:pt x="469222" y="361978"/>
                  </a:lnTo>
                  <a:lnTo>
                    <a:pt x="466560" y="364640"/>
                  </a:lnTo>
                  <a:lnTo>
                    <a:pt x="466560" y="367302"/>
                  </a:lnTo>
                  <a:lnTo>
                    <a:pt x="469222" y="367302"/>
                  </a:lnTo>
                  <a:lnTo>
                    <a:pt x="469222" y="370028"/>
                  </a:lnTo>
                  <a:lnTo>
                    <a:pt x="469222" y="372690"/>
                  </a:lnTo>
                  <a:lnTo>
                    <a:pt x="471884" y="378077"/>
                  </a:lnTo>
                  <a:lnTo>
                    <a:pt x="471884" y="383401"/>
                  </a:lnTo>
                  <a:lnTo>
                    <a:pt x="474609" y="383401"/>
                  </a:lnTo>
                  <a:lnTo>
                    <a:pt x="474609" y="386063"/>
                  </a:lnTo>
                  <a:lnTo>
                    <a:pt x="471884" y="388789"/>
                  </a:lnTo>
                  <a:lnTo>
                    <a:pt x="469222" y="391451"/>
                  </a:lnTo>
                  <a:lnTo>
                    <a:pt x="469222" y="394113"/>
                  </a:lnTo>
                  <a:lnTo>
                    <a:pt x="469222" y="399500"/>
                  </a:lnTo>
                  <a:lnTo>
                    <a:pt x="469222" y="402163"/>
                  </a:lnTo>
                  <a:lnTo>
                    <a:pt x="469222" y="404888"/>
                  </a:lnTo>
                  <a:lnTo>
                    <a:pt x="469222" y="410212"/>
                  </a:lnTo>
                  <a:lnTo>
                    <a:pt x="469222" y="412874"/>
                  </a:lnTo>
                  <a:lnTo>
                    <a:pt x="469222" y="415600"/>
                  </a:lnTo>
                  <a:lnTo>
                    <a:pt x="466560" y="418262"/>
                  </a:lnTo>
                  <a:lnTo>
                    <a:pt x="466560" y="420924"/>
                  </a:lnTo>
                  <a:lnTo>
                    <a:pt x="463834" y="420924"/>
                  </a:lnTo>
                  <a:lnTo>
                    <a:pt x="461172" y="423649"/>
                  </a:lnTo>
                  <a:lnTo>
                    <a:pt x="461172" y="428974"/>
                  </a:lnTo>
                  <a:lnTo>
                    <a:pt x="455848" y="428974"/>
                  </a:lnTo>
                  <a:lnTo>
                    <a:pt x="453123" y="431699"/>
                  </a:lnTo>
                  <a:lnTo>
                    <a:pt x="450460" y="434361"/>
                  </a:lnTo>
                  <a:lnTo>
                    <a:pt x="447798" y="437023"/>
                  </a:lnTo>
                  <a:lnTo>
                    <a:pt x="445073" y="439685"/>
                  </a:lnTo>
                  <a:lnTo>
                    <a:pt x="439749" y="439685"/>
                  </a:lnTo>
                  <a:lnTo>
                    <a:pt x="437023" y="439685"/>
                  </a:lnTo>
                  <a:lnTo>
                    <a:pt x="434361" y="439685"/>
                  </a:lnTo>
                  <a:lnTo>
                    <a:pt x="431699" y="439685"/>
                  </a:lnTo>
                  <a:lnTo>
                    <a:pt x="431699" y="445073"/>
                  </a:lnTo>
                  <a:lnTo>
                    <a:pt x="429037" y="447735"/>
                  </a:lnTo>
                  <a:lnTo>
                    <a:pt x="426312" y="450460"/>
                  </a:lnTo>
                  <a:lnTo>
                    <a:pt x="423650" y="450460"/>
                  </a:lnTo>
                  <a:lnTo>
                    <a:pt x="420988" y="453122"/>
                  </a:lnTo>
                  <a:lnTo>
                    <a:pt x="418262" y="453122"/>
                  </a:lnTo>
                  <a:lnTo>
                    <a:pt x="415600" y="455784"/>
                  </a:lnTo>
                  <a:lnTo>
                    <a:pt x="415600" y="458510"/>
                  </a:lnTo>
                  <a:lnTo>
                    <a:pt x="415600" y="461172"/>
                  </a:lnTo>
                  <a:lnTo>
                    <a:pt x="412938" y="458510"/>
                  </a:lnTo>
                  <a:lnTo>
                    <a:pt x="410213" y="458510"/>
                  </a:lnTo>
                  <a:lnTo>
                    <a:pt x="410213" y="461172"/>
                  </a:lnTo>
                  <a:lnTo>
                    <a:pt x="407551" y="458510"/>
                  </a:lnTo>
                  <a:lnTo>
                    <a:pt x="404888" y="461172"/>
                  </a:lnTo>
                  <a:lnTo>
                    <a:pt x="402226" y="461172"/>
                  </a:lnTo>
                  <a:lnTo>
                    <a:pt x="399501" y="463834"/>
                  </a:lnTo>
                  <a:lnTo>
                    <a:pt x="394177" y="463834"/>
                  </a:lnTo>
                  <a:lnTo>
                    <a:pt x="391451" y="466559"/>
                  </a:lnTo>
                  <a:lnTo>
                    <a:pt x="391451" y="469221"/>
                  </a:lnTo>
                  <a:lnTo>
                    <a:pt x="388789" y="471884"/>
                  </a:lnTo>
                  <a:lnTo>
                    <a:pt x="386127" y="474546"/>
                  </a:lnTo>
                  <a:lnTo>
                    <a:pt x="386127" y="477271"/>
                  </a:lnTo>
                  <a:lnTo>
                    <a:pt x="386127" y="479933"/>
                  </a:lnTo>
                  <a:lnTo>
                    <a:pt x="380739" y="477271"/>
                  </a:lnTo>
                  <a:lnTo>
                    <a:pt x="375416" y="477271"/>
                  </a:lnTo>
                  <a:lnTo>
                    <a:pt x="367366" y="479933"/>
                  </a:lnTo>
                  <a:lnTo>
                    <a:pt x="364640" y="487983"/>
                  </a:lnTo>
                  <a:lnTo>
                    <a:pt x="356591" y="496032"/>
                  </a:lnTo>
                  <a:lnTo>
                    <a:pt x="351267" y="504082"/>
                  </a:lnTo>
                  <a:lnTo>
                    <a:pt x="343217" y="514794"/>
                  </a:lnTo>
                  <a:lnTo>
                    <a:pt x="335167" y="533555"/>
                  </a:lnTo>
                  <a:lnTo>
                    <a:pt x="327118" y="549654"/>
                  </a:lnTo>
                  <a:lnTo>
                    <a:pt x="327118" y="555042"/>
                  </a:lnTo>
                  <a:lnTo>
                    <a:pt x="324456" y="555042"/>
                  </a:lnTo>
                  <a:lnTo>
                    <a:pt x="319068" y="552316"/>
                  </a:lnTo>
                  <a:lnTo>
                    <a:pt x="316406" y="544267"/>
                  </a:lnTo>
                  <a:lnTo>
                    <a:pt x="311019" y="533555"/>
                  </a:lnTo>
                  <a:lnTo>
                    <a:pt x="302969" y="522843"/>
                  </a:lnTo>
                  <a:lnTo>
                    <a:pt x="294920" y="512132"/>
                  </a:lnTo>
                  <a:lnTo>
                    <a:pt x="286933" y="504082"/>
                  </a:lnTo>
                  <a:lnTo>
                    <a:pt x="278884" y="504082"/>
                  </a:lnTo>
                  <a:lnTo>
                    <a:pt x="262785" y="501356"/>
                  </a:lnTo>
                  <a:lnTo>
                    <a:pt x="254735" y="498694"/>
                  </a:lnTo>
                  <a:lnTo>
                    <a:pt x="246685" y="496032"/>
                  </a:lnTo>
                  <a:lnTo>
                    <a:pt x="238636" y="493370"/>
                  </a:lnTo>
                  <a:lnTo>
                    <a:pt x="233248" y="490645"/>
                  </a:lnTo>
                  <a:lnTo>
                    <a:pt x="225262" y="482595"/>
                  </a:lnTo>
                  <a:lnTo>
                    <a:pt x="217212" y="471884"/>
                  </a:lnTo>
                  <a:lnTo>
                    <a:pt x="217212" y="466559"/>
                  </a:lnTo>
                  <a:lnTo>
                    <a:pt x="214487" y="461172"/>
                  </a:lnTo>
                  <a:lnTo>
                    <a:pt x="214487" y="458510"/>
                  </a:lnTo>
                  <a:lnTo>
                    <a:pt x="214487" y="453122"/>
                  </a:lnTo>
                  <a:lnTo>
                    <a:pt x="214487" y="445073"/>
                  </a:lnTo>
                  <a:lnTo>
                    <a:pt x="211825" y="439685"/>
                  </a:lnTo>
                  <a:lnTo>
                    <a:pt x="209163" y="434361"/>
                  </a:lnTo>
                  <a:lnTo>
                    <a:pt x="206437" y="431699"/>
                  </a:lnTo>
                  <a:lnTo>
                    <a:pt x="203775" y="423649"/>
                  </a:lnTo>
                  <a:lnTo>
                    <a:pt x="195726" y="418262"/>
                  </a:lnTo>
                  <a:lnTo>
                    <a:pt x="190402" y="410212"/>
                  </a:lnTo>
                  <a:lnTo>
                    <a:pt x="190402" y="404888"/>
                  </a:lnTo>
                  <a:lnTo>
                    <a:pt x="182352" y="391451"/>
                  </a:lnTo>
                  <a:lnTo>
                    <a:pt x="176965" y="378077"/>
                  </a:lnTo>
                  <a:lnTo>
                    <a:pt x="171640" y="370028"/>
                  </a:lnTo>
                  <a:lnTo>
                    <a:pt x="168915" y="370028"/>
                  </a:lnTo>
                  <a:lnTo>
                    <a:pt x="166253" y="370028"/>
                  </a:lnTo>
                  <a:lnTo>
                    <a:pt x="163591" y="370028"/>
                  </a:lnTo>
                  <a:lnTo>
                    <a:pt x="160865" y="367302"/>
                  </a:lnTo>
                  <a:lnTo>
                    <a:pt x="158203" y="367302"/>
                  </a:lnTo>
                  <a:lnTo>
                    <a:pt x="155541" y="367302"/>
                  </a:lnTo>
                  <a:lnTo>
                    <a:pt x="152816" y="367302"/>
                  </a:lnTo>
                  <a:lnTo>
                    <a:pt x="150153" y="364640"/>
                  </a:lnTo>
                  <a:lnTo>
                    <a:pt x="144830" y="364640"/>
                  </a:lnTo>
                  <a:lnTo>
                    <a:pt x="142104" y="364640"/>
                  </a:lnTo>
                  <a:lnTo>
                    <a:pt x="142104" y="361978"/>
                  </a:lnTo>
                  <a:lnTo>
                    <a:pt x="142104" y="359253"/>
                  </a:lnTo>
                  <a:lnTo>
                    <a:pt x="139442" y="359253"/>
                  </a:lnTo>
                  <a:lnTo>
                    <a:pt x="136780" y="359253"/>
                  </a:lnTo>
                  <a:lnTo>
                    <a:pt x="134054" y="359253"/>
                  </a:lnTo>
                  <a:lnTo>
                    <a:pt x="131392" y="359253"/>
                  </a:lnTo>
                  <a:lnTo>
                    <a:pt x="128730" y="359253"/>
                  </a:lnTo>
                  <a:lnTo>
                    <a:pt x="128730" y="361978"/>
                  </a:lnTo>
                  <a:lnTo>
                    <a:pt x="126005" y="361978"/>
                  </a:lnTo>
                  <a:lnTo>
                    <a:pt x="123343" y="364640"/>
                  </a:lnTo>
                  <a:lnTo>
                    <a:pt x="120681" y="364640"/>
                  </a:lnTo>
                  <a:lnTo>
                    <a:pt x="117955" y="367302"/>
                  </a:lnTo>
                  <a:lnTo>
                    <a:pt x="117955" y="370028"/>
                  </a:lnTo>
                  <a:lnTo>
                    <a:pt x="117955" y="372690"/>
                  </a:lnTo>
                  <a:lnTo>
                    <a:pt x="117955" y="375352"/>
                  </a:lnTo>
                  <a:lnTo>
                    <a:pt x="115293" y="378077"/>
                  </a:lnTo>
                  <a:lnTo>
                    <a:pt x="115293" y="380739"/>
                  </a:lnTo>
                  <a:lnTo>
                    <a:pt x="115293" y="383401"/>
                  </a:lnTo>
                  <a:lnTo>
                    <a:pt x="115293" y="386063"/>
                  </a:lnTo>
                  <a:lnTo>
                    <a:pt x="117955" y="386063"/>
                  </a:lnTo>
                  <a:lnTo>
                    <a:pt x="117955" y="388789"/>
                  </a:lnTo>
                  <a:lnTo>
                    <a:pt x="120681" y="388789"/>
                  </a:lnTo>
                  <a:lnTo>
                    <a:pt x="120681" y="391451"/>
                  </a:lnTo>
                  <a:lnTo>
                    <a:pt x="117955" y="391451"/>
                  </a:lnTo>
                  <a:lnTo>
                    <a:pt x="117955" y="39145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6" name="Freeform: Shape 265">
              <a:extLst>
                <a:ext uri="{FF2B5EF4-FFF2-40B4-BE49-F238E27FC236}">
                  <a16:creationId xmlns:a16="http://schemas.microsoft.com/office/drawing/2014/main" id="{74E8365E-72D9-35F4-6091-A0A9E2DE149C}"/>
                </a:ext>
              </a:extLst>
            </p:cNvPr>
            <p:cNvSpPr/>
            <p:nvPr/>
          </p:nvSpPr>
          <p:spPr>
            <a:xfrm>
              <a:off x="5205283" y="3463099"/>
              <a:ext cx="361915" cy="372689"/>
            </a:xfrm>
            <a:custGeom>
              <a:avLst/>
              <a:gdLst>
                <a:gd name="connsiteX0" fmla="*/ 142104 w 361915"/>
                <a:gd name="connsiteY0" fmla="*/ 372690 h 372689"/>
                <a:gd name="connsiteX1" fmla="*/ 142104 w 361915"/>
                <a:gd name="connsiteY1" fmla="*/ 369964 h 372689"/>
                <a:gd name="connsiteX2" fmla="*/ 139379 w 361915"/>
                <a:gd name="connsiteY2" fmla="*/ 367302 h 372689"/>
                <a:gd name="connsiteX3" fmla="*/ 139379 w 361915"/>
                <a:gd name="connsiteY3" fmla="*/ 364640 h 372689"/>
                <a:gd name="connsiteX4" fmla="*/ 139379 w 361915"/>
                <a:gd name="connsiteY4" fmla="*/ 361978 h 372689"/>
                <a:gd name="connsiteX5" fmla="*/ 139379 w 361915"/>
                <a:gd name="connsiteY5" fmla="*/ 359253 h 372689"/>
                <a:gd name="connsiteX6" fmla="*/ 142104 w 361915"/>
                <a:gd name="connsiteY6" fmla="*/ 359253 h 372689"/>
                <a:gd name="connsiteX7" fmla="*/ 142104 w 361915"/>
                <a:gd name="connsiteY7" fmla="*/ 356591 h 372689"/>
                <a:gd name="connsiteX8" fmla="*/ 139379 w 361915"/>
                <a:gd name="connsiteY8" fmla="*/ 356591 h 372689"/>
                <a:gd name="connsiteX9" fmla="*/ 142104 w 361915"/>
                <a:gd name="connsiteY9" fmla="*/ 353928 h 372689"/>
                <a:gd name="connsiteX10" fmla="*/ 142104 w 361915"/>
                <a:gd name="connsiteY10" fmla="*/ 351203 h 372689"/>
                <a:gd name="connsiteX11" fmla="*/ 139379 w 361915"/>
                <a:gd name="connsiteY11" fmla="*/ 351203 h 372689"/>
                <a:gd name="connsiteX12" fmla="*/ 139379 w 361915"/>
                <a:gd name="connsiteY12" fmla="*/ 348541 h 372689"/>
                <a:gd name="connsiteX13" fmla="*/ 139379 w 361915"/>
                <a:gd name="connsiteY13" fmla="*/ 345879 h 372689"/>
                <a:gd name="connsiteX14" fmla="*/ 136716 w 361915"/>
                <a:gd name="connsiteY14" fmla="*/ 343154 h 372689"/>
                <a:gd name="connsiteX15" fmla="*/ 134054 w 361915"/>
                <a:gd name="connsiteY15" fmla="*/ 340491 h 372689"/>
                <a:gd name="connsiteX16" fmla="*/ 131329 w 361915"/>
                <a:gd name="connsiteY16" fmla="*/ 337829 h 372689"/>
                <a:gd name="connsiteX17" fmla="*/ 128667 w 361915"/>
                <a:gd name="connsiteY17" fmla="*/ 335167 h 372689"/>
                <a:gd name="connsiteX18" fmla="*/ 126005 w 361915"/>
                <a:gd name="connsiteY18" fmla="*/ 335167 h 372689"/>
                <a:gd name="connsiteX19" fmla="*/ 123279 w 361915"/>
                <a:gd name="connsiteY19" fmla="*/ 335167 h 372689"/>
                <a:gd name="connsiteX20" fmla="*/ 120617 w 361915"/>
                <a:gd name="connsiteY20" fmla="*/ 335167 h 372689"/>
                <a:gd name="connsiteX21" fmla="*/ 117955 w 361915"/>
                <a:gd name="connsiteY21" fmla="*/ 335167 h 372689"/>
                <a:gd name="connsiteX22" fmla="*/ 115293 w 361915"/>
                <a:gd name="connsiteY22" fmla="*/ 335167 h 372689"/>
                <a:gd name="connsiteX23" fmla="*/ 109906 w 361915"/>
                <a:gd name="connsiteY23" fmla="*/ 335167 h 372689"/>
                <a:gd name="connsiteX24" fmla="*/ 109906 w 361915"/>
                <a:gd name="connsiteY24" fmla="*/ 337829 h 372689"/>
                <a:gd name="connsiteX25" fmla="*/ 107244 w 361915"/>
                <a:gd name="connsiteY25" fmla="*/ 340491 h 372689"/>
                <a:gd name="connsiteX26" fmla="*/ 104518 w 361915"/>
                <a:gd name="connsiteY26" fmla="*/ 343154 h 372689"/>
                <a:gd name="connsiteX27" fmla="*/ 101856 w 361915"/>
                <a:gd name="connsiteY27" fmla="*/ 343154 h 372689"/>
                <a:gd name="connsiteX28" fmla="*/ 99194 w 361915"/>
                <a:gd name="connsiteY28" fmla="*/ 343154 h 372689"/>
                <a:gd name="connsiteX29" fmla="*/ 96469 w 361915"/>
                <a:gd name="connsiteY29" fmla="*/ 345879 h 372689"/>
                <a:gd name="connsiteX30" fmla="*/ 93807 w 361915"/>
                <a:gd name="connsiteY30" fmla="*/ 348541 h 372689"/>
                <a:gd name="connsiteX31" fmla="*/ 91144 w 361915"/>
                <a:gd name="connsiteY31" fmla="*/ 348541 h 372689"/>
                <a:gd name="connsiteX32" fmla="*/ 88482 w 361915"/>
                <a:gd name="connsiteY32" fmla="*/ 348541 h 372689"/>
                <a:gd name="connsiteX33" fmla="*/ 85757 w 361915"/>
                <a:gd name="connsiteY33" fmla="*/ 345879 h 372689"/>
                <a:gd name="connsiteX34" fmla="*/ 83095 w 361915"/>
                <a:gd name="connsiteY34" fmla="*/ 345879 h 372689"/>
                <a:gd name="connsiteX35" fmla="*/ 80433 w 361915"/>
                <a:gd name="connsiteY35" fmla="*/ 345879 h 372689"/>
                <a:gd name="connsiteX36" fmla="*/ 77707 w 361915"/>
                <a:gd name="connsiteY36" fmla="*/ 345879 h 372689"/>
                <a:gd name="connsiteX37" fmla="*/ 77707 w 361915"/>
                <a:gd name="connsiteY37" fmla="*/ 343154 h 372689"/>
                <a:gd name="connsiteX38" fmla="*/ 75045 w 361915"/>
                <a:gd name="connsiteY38" fmla="*/ 340491 h 372689"/>
                <a:gd name="connsiteX39" fmla="*/ 72383 w 361915"/>
                <a:gd name="connsiteY39" fmla="*/ 340491 h 372689"/>
                <a:gd name="connsiteX40" fmla="*/ 69658 w 361915"/>
                <a:gd name="connsiteY40" fmla="*/ 340491 h 372689"/>
                <a:gd name="connsiteX41" fmla="*/ 66995 w 361915"/>
                <a:gd name="connsiteY41" fmla="*/ 337829 h 372689"/>
                <a:gd name="connsiteX42" fmla="*/ 64334 w 361915"/>
                <a:gd name="connsiteY42" fmla="*/ 337829 h 372689"/>
                <a:gd name="connsiteX43" fmla="*/ 61672 w 361915"/>
                <a:gd name="connsiteY43" fmla="*/ 335167 h 372689"/>
                <a:gd name="connsiteX44" fmla="*/ 58946 w 361915"/>
                <a:gd name="connsiteY44" fmla="*/ 332442 h 372689"/>
                <a:gd name="connsiteX45" fmla="*/ 56284 w 361915"/>
                <a:gd name="connsiteY45" fmla="*/ 332442 h 372689"/>
                <a:gd name="connsiteX46" fmla="*/ 56284 w 361915"/>
                <a:gd name="connsiteY46" fmla="*/ 329780 h 372689"/>
                <a:gd name="connsiteX47" fmla="*/ 53622 w 361915"/>
                <a:gd name="connsiteY47" fmla="*/ 329780 h 372689"/>
                <a:gd name="connsiteX48" fmla="*/ 50896 w 361915"/>
                <a:gd name="connsiteY48" fmla="*/ 329780 h 372689"/>
                <a:gd name="connsiteX49" fmla="*/ 48234 w 361915"/>
                <a:gd name="connsiteY49" fmla="*/ 327118 h 372689"/>
                <a:gd name="connsiteX50" fmla="*/ 50896 w 361915"/>
                <a:gd name="connsiteY50" fmla="*/ 327118 h 372689"/>
                <a:gd name="connsiteX51" fmla="*/ 50896 w 361915"/>
                <a:gd name="connsiteY51" fmla="*/ 324392 h 372689"/>
                <a:gd name="connsiteX52" fmla="*/ 48234 w 361915"/>
                <a:gd name="connsiteY52" fmla="*/ 321730 h 372689"/>
                <a:gd name="connsiteX53" fmla="*/ 45572 w 361915"/>
                <a:gd name="connsiteY53" fmla="*/ 321730 h 372689"/>
                <a:gd name="connsiteX54" fmla="*/ 45572 w 361915"/>
                <a:gd name="connsiteY54" fmla="*/ 324392 h 372689"/>
                <a:gd name="connsiteX55" fmla="*/ 42847 w 361915"/>
                <a:gd name="connsiteY55" fmla="*/ 324392 h 372689"/>
                <a:gd name="connsiteX56" fmla="*/ 42847 w 361915"/>
                <a:gd name="connsiteY56" fmla="*/ 321730 h 372689"/>
                <a:gd name="connsiteX57" fmla="*/ 45572 w 361915"/>
                <a:gd name="connsiteY57" fmla="*/ 319068 h 372689"/>
                <a:gd name="connsiteX58" fmla="*/ 45572 w 361915"/>
                <a:gd name="connsiteY58" fmla="*/ 316343 h 372689"/>
                <a:gd name="connsiteX59" fmla="*/ 45572 w 361915"/>
                <a:gd name="connsiteY59" fmla="*/ 313681 h 372689"/>
                <a:gd name="connsiteX60" fmla="*/ 42847 w 361915"/>
                <a:gd name="connsiteY60" fmla="*/ 313681 h 372689"/>
                <a:gd name="connsiteX61" fmla="*/ 40185 w 361915"/>
                <a:gd name="connsiteY61" fmla="*/ 313681 h 372689"/>
                <a:gd name="connsiteX62" fmla="*/ 37523 w 361915"/>
                <a:gd name="connsiteY62" fmla="*/ 313681 h 372689"/>
                <a:gd name="connsiteX63" fmla="*/ 37523 w 361915"/>
                <a:gd name="connsiteY63" fmla="*/ 316343 h 372689"/>
                <a:gd name="connsiteX64" fmla="*/ 34860 w 361915"/>
                <a:gd name="connsiteY64" fmla="*/ 316343 h 372689"/>
                <a:gd name="connsiteX65" fmla="*/ 32135 w 361915"/>
                <a:gd name="connsiteY65" fmla="*/ 313681 h 372689"/>
                <a:gd name="connsiteX66" fmla="*/ 29473 w 361915"/>
                <a:gd name="connsiteY66" fmla="*/ 313681 h 372689"/>
                <a:gd name="connsiteX67" fmla="*/ 26811 w 361915"/>
                <a:gd name="connsiteY67" fmla="*/ 313681 h 372689"/>
                <a:gd name="connsiteX68" fmla="*/ 24086 w 361915"/>
                <a:gd name="connsiteY68" fmla="*/ 316343 h 372689"/>
                <a:gd name="connsiteX69" fmla="*/ 21423 w 361915"/>
                <a:gd name="connsiteY69" fmla="*/ 316343 h 372689"/>
                <a:gd name="connsiteX70" fmla="*/ 18761 w 361915"/>
                <a:gd name="connsiteY70" fmla="*/ 316343 h 372689"/>
                <a:gd name="connsiteX71" fmla="*/ 18761 w 361915"/>
                <a:gd name="connsiteY71" fmla="*/ 313681 h 372689"/>
                <a:gd name="connsiteX72" fmla="*/ 16036 w 361915"/>
                <a:gd name="connsiteY72" fmla="*/ 313681 h 372689"/>
                <a:gd name="connsiteX73" fmla="*/ 13374 w 361915"/>
                <a:gd name="connsiteY73" fmla="*/ 311019 h 372689"/>
                <a:gd name="connsiteX74" fmla="*/ 10712 w 361915"/>
                <a:gd name="connsiteY74" fmla="*/ 311019 h 372689"/>
                <a:gd name="connsiteX75" fmla="*/ 7986 w 361915"/>
                <a:gd name="connsiteY75" fmla="*/ 308293 h 372689"/>
                <a:gd name="connsiteX76" fmla="*/ 7986 w 361915"/>
                <a:gd name="connsiteY76" fmla="*/ 305631 h 372689"/>
                <a:gd name="connsiteX77" fmla="*/ 5324 w 361915"/>
                <a:gd name="connsiteY77" fmla="*/ 305631 h 372689"/>
                <a:gd name="connsiteX78" fmla="*/ 2662 w 361915"/>
                <a:gd name="connsiteY78" fmla="*/ 305631 h 372689"/>
                <a:gd name="connsiteX79" fmla="*/ 0 w 361915"/>
                <a:gd name="connsiteY79" fmla="*/ 302969 h 372689"/>
                <a:gd name="connsiteX80" fmla="*/ 0 w 361915"/>
                <a:gd name="connsiteY80" fmla="*/ 300307 h 372689"/>
                <a:gd name="connsiteX81" fmla="*/ 2662 w 361915"/>
                <a:gd name="connsiteY81" fmla="*/ 300307 h 372689"/>
                <a:gd name="connsiteX82" fmla="*/ 5324 w 361915"/>
                <a:gd name="connsiteY82" fmla="*/ 302969 h 372689"/>
                <a:gd name="connsiteX83" fmla="*/ 7986 w 361915"/>
                <a:gd name="connsiteY83" fmla="*/ 302969 h 372689"/>
                <a:gd name="connsiteX84" fmla="*/ 10712 w 361915"/>
                <a:gd name="connsiteY84" fmla="*/ 300307 h 372689"/>
                <a:gd name="connsiteX85" fmla="*/ 13374 w 361915"/>
                <a:gd name="connsiteY85" fmla="*/ 297582 h 372689"/>
                <a:gd name="connsiteX86" fmla="*/ 16036 w 361915"/>
                <a:gd name="connsiteY86" fmla="*/ 297582 h 372689"/>
                <a:gd name="connsiteX87" fmla="*/ 16036 w 361915"/>
                <a:gd name="connsiteY87" fmla="*/ 294919 h 372689"/>
                <a:gd name="connsiteX88" fmla="*/ 16036 w 361915"/>
                <a:gd name="connsiteY88" fmla="*/ 292257 h 372689"/>
                <a:gd name="connsiteX89" fmla="*/ 16036 w 361915"/>
                <a:gd name="connsiteY89" fmla="*/ 289532 h 372689"/>
                <a:gd name="connsiteX90" fmla="*/ 18761 w 361915"/>
                <a:gd name="connsiteY90" fmla="*/ 286870 h 372689"/>
                <a:gd name="connsiteX91" fmla="*/ 18761 w 361915"/>
                <a:gd name="connsiteY91" fmla="*/ 284207 h 372689"/>
                <a:gd name="connsiteX92" fmla="*/ 21423 w 361915"/>
                <a:gd name="connsiteY92" fmla="*/ 284207 h 372689"/>
                <a:gd name="connsiteX93" fmla="*/ 21423 w 361915"/>
                <a:gd name="connsiteY93" fmla="*/ 281482 h 372689"/>
                <a:gd name="connsiteX94" fmla="*/ 24086 w 361915"/>
                <a:gd name="connsiteY94" fmla="*/ 281482 h 372689"/>
                <a:gd name="connsiteX95" fmla="*/ 24086 w 361915"/>
                <a:gd name="connsiteY95" fmla="*/ 278820 h 372689"/>
                <a:gd name="connsiteX96" fmla="*/ 26811 w 361915"/>
                <a:gd name="connsiteY96" fmla="*/ 276158 h 372689"/>
                <a:gd name="connsiteX97" fmla="*/ 26811 w 361915"/>
                <a:gd name="connsiteY97" fmla="*/ 273496 h 372689"/>
                <a:gd name="connsiteX98" fmla="*/ 26811 w 361915"/>
                <a:gd name="connsiteY98" fmla="*/ 270770 h 372689"/>
                <a:gd name="connsiteX99" fmla="*/ 29473 w 361915"/>
                <a:gd name="connsiteY99" fmla="*/ 270770 h 372689"/>
                <a:gd name="connsiteX100" fmla="*/ 32135 w 361915"/>
                <a:gd name="connsiteY100" fmla="*/ 268108 h 372689"/>
                <a:gd name="connsiteX101" fmla="*/ 34860 w 361915"/>
                <a:gd name="connsiteY101" fmla="*/ 268108 h 372689"/>
                <a:gd name="connsiteX102" fmla="*/ 37523 w 361915"/>
                <a:gd name="connsiteY102" fmla="*/ 265446 h 372689"/>
                <a:gd name="connsiteX103" fmla="*/ 40185 w 361915"/>
                <a:gd name="connsiteY103" fmla="*/ 265446 h 372689"/>
                <a:gd name="connsiteX104" fmla="*/ 42847 w 361915"/>
                <a:gd name="connsiteY104" fmla="*/ 265446 h 372689"/>
                <a:gd name="connsiteX105" fmla="*/ 45572 w 361915"/>
                <a:gd name="connsiteY105" fmla="*/ 262721 h 372689"/>
                <a:gd name="connsiteX106" fmla="*/ 48234 w 361915"/>
                <a:gd name="connsiteY106" fmla="*/ 262721 h 372689"/>
                <a:gd name="connsiteX107" fmla="*/ 48234 w 361915"/>
                <a:gd name="connsiteY107" fmla="*/ 260059 h 372689"/>
                <a:gd name="connsiteX108" fmla="*/ 50896 w 361915"/>
                <a:gd name="connsiteY108" fmla="*/ 254671 h 372689"/>
                <a:gd name="connsiteX109" fmla="*/ 50896 w 361915"/>
                <a:gd name="connsiteY109" fmla="*/ 252009 h 372689"/>
                <a:gd name="connsiteX110" fmla="*/ 53622 w 361915"/>
                <a:gd name="connsiteY110" fmla="*/ 249347 h 372689"/>
                <a:gd name="connsiteX111" fmla="*/ 53622 w 361915"/>
                <a:gd name="connsiteY111" fmla="*/ 243960 h 372689"/>
                <a:gd name="connsiteX112" fmla="*/ 53622 w 361915"/>
                <a:gd name="connsiteY112" fmla="*/ 238636 h 372689"/>
                <a:gd name="connsiteX113" fmla="*/ 56284 w 361915"/>
                <a:gd name="connsiteY113" fmla="*/ 233248 h 372689"/>
                <a:gd name="connsiteX114" fmla="*/ 56284 w 361915"/>
                <a:gd name="connsiteY114" fmla="*/ 225198 h 372689"/>
                <a:gd name="connsiteX115" fmla="*/ 58946 w 361915"/>
                <a:gd name="connsiteY115" fmla="*/ 219811 h 372689"/>
                <a:gd name="connsiteX116" fmla="*/ 61672 w 361915"/>
                <a:gd name="connsiteY116" fmla="*/ 214487 h 372689"/>
                <a:gd name="connsiteX117" fmla="*/ 61672 w 361915"/>
                <a:gd name="connsiteY117" fmla="*/ 209099 h 372689"/>
                <a:gd name="connsiteX118" fmla="*/ 61672 w 361915"/>
                <a:gd name="connsiteY118" fmla="*/ 203775 h 372689"/>
                <a:gd name="connsiteX119" fmla="*/ 64334 w 361915"/>
                <a:gd name="connsiteY119" fmla="*/ 195726 h 372689"/>
                <a:gd name="connsiteX120" fmla="*/ 64334 w 361915"/>
                <a:gd name="connsiteY120" fmla="*/ 190338 h 372689"/>
                <a:gd name="connsiteX121" fmla="*/ 66995 w 361915"/>
                <a:gd name="connsiteY121" fmla="*/ 187676 h 372689"/>
                <a:gd name="connsiteX122" fmla="*/ 66995 w 361915"/>
                <a:gd name="connsiteY122" fmla="*/ 185014 h 372689"/>
                <a:gd name="connsiteX123" fmla="*/ 69658 w 361915"/>
                <a:gd name="connsiteY123" fmla="*/ 185014 h 372689"/>
                <a:gd name="connsiteX124" fmla="*/ 72383 w 361915"/>
                <a:gd name="connsiteY124" fmla="*/ 182288 h 372689"/>
                <a:gd name="connsiteX125" fmla="*/ 72383 w 361915"/>
                <a:gd name="connsiteY125" fmla="*/ 179626 h 372689"/>
                <a:gd name="connsiteX126" fmla="*/ 72383 w 361915"/>
                <a:gd name="connsiteY126" fmla="*/ 174239 h 372689"/>
                <a:gd name="connsiteX127" fmla="*/ 72383 w 361915"/>
                <a:gd name="connsiteY127" fmla="*/ 171577 h 372689"/>
                <a:gd name="connsiteX128" fmla="*/ 72383 w 361915"/>
                <a:gd name="connsiteY128" fmla="*/ 168915 h 372689"/>
                <a:gd name="connsiteX129" fmla="*/ 75045 w 361915"/>
                <a:gd name="connsiteY129" fmla="*/ 168915 h 372689"/>
                <a:gd name="connsiteX130" fmla="*/ 77707 w 361915"/>
                <a:gd name="connsiteY130" fmla="*/ 168915 h 372689"/>
                <a:gd name="connsiteX131" fmla="*/ 80433 w 361915"/>
                <a:gd name="connsiteY131" fmla="*/ 171577 h 372689"/>
                <a:gd name="connsiteX132" fmla="*/ 83095 w 361915"/>
                <a:gd name="connsiteY132" fmla="*/ 171577 h 372689"/>
                <a:gd name="connsiteX133" fmla="*/ 85757 w 361915"/>
                <a:gd name="connsiteY133" fmla="*/ 174239 h 372689"/>
                <a:gd name="connsiteX134" fmla="*/ 88482 w 361915"/>
                <a:gd name="connsiteY134" fmla="*/ 174239 h 372689"/>
                <a:gd name="connsiteX135" fmla="*/ 91144 w 361915"/>
                <a:gd name="connsiteY135" fmla="*/ 174239 h 372689"/>
                <a:gd name="connsiteX136" fmla="*/ 96469 w 361915"/>
                <a:gd name="connsiteY136" fmla="*/ 174239 h 372689"/>
                <a:gd name="connsiteX137" fmla="*/ 99194 w 361915"/>
                <a:gd name="connsiteY137" fmla="*/ 176964 h 372689"/>
                <a:gd name="connsiteX138" fmla="*/ 101856 w 361915"/>
                <a:gd name="connsiteY138" fmla="*/ 176964 h 372689"/>
                <a:gd name="connsiteX139" fmla="*/ 104518 w 361915"/>
                <a:gd name="connsiteY139" fmla="*/ 179626 h 372689"/>
                <a:gd name="connsiteX140" fmla="*/ 107244 w 361915"/>
                <a:gd name="connsiteY140" fmla="*/ 179626 h 372689"/>
                <a:gd name="connsiteX141" fmla="*/ 109906 w 361915"/>
                <a:gd name="connsiteY141" fmla="*/ 179626 h 372689"/>
                <a:gd name="connsiteX142" fmla="*/ 120617 w 361915"/>
                <a:gd name="connsiteY142" fmla="*/ 182288 h 372689"/>
                <a:gd name="connsiteX143" fmla="*/ 123279 w 361915"/>
                <a:gd name="connsiteY143" fmla="*/ 182288 h 372689"/>
                <a:gd name="connsiteX144" fmla="*/ 126005 w 361915"/>
                <a:gd name="connsiteY144" fmla="*/ 182288 h 372689"/>
                <a:gd name="connsiteX145" fmla="*/ 131329 w 361915"/>
                <a:gd name="connsiteY145" fmla="*/ 182288 h 372689"/>
                <a:gd name="connsiteX146" fmla="*/ 134054 w 361915"/>
                <a:gd name="connsiteY146" fmla="*/ 182288 h 372689"/>
                <a:gd name="connsiteX147" fmla="*/ 136716 w 361915"/>
                <a:gd name="connsiteY147" fmla="*/ 182288 h 372689"/>
                <a:gd name="connsiteX148" fmla="*/ 139379 w 361915"/>
                <a:gd name="connsiteY148" fmla="*/ 185014 h 372689"/>
                <a:gd name="connsiteX149" fmla="*/ 142104 w 361915"/>
                <a:gd name="connsiteY149" fmla="*/ 185014 h 372689"/>
                <a:gd name="connsiteX150" fmla="*/ 144766 w 361915"/>
                <a:gd name="connsiteY150" fmla="*/ 182288 h 372689"/>
                <a:gd name="connsiteX151" fmla="*/ 147428 w 361915"/>
                <a:gd name="connsiteY151" fmla="*/ 179626 h 372689"/>
                <a:gd name="connsiteX152" fmla="*/ 152816 w 361915"/>
                <a:gd name="connsiteY152" fmla="*/ 174239 h 372689"/>
                <a:gd name="connsiteX153" fmla="*/ 155478 w 361915"/>
                <a:gd name="connsiteY153" fmla="*/ 168915 h 372689"/>
                <a:gd name="connsiteX154" fmla="*/ 158140 w 361915"/>
                <a:gd name="connsiteY154" fmla="*/ 166189 h 372689"/>
                <a:gd name="connsiteX155" fmla="*/ 163527 w 361915"/>
                <a:gd name="connsiteY155" fmla="*/ 163527 h 372689"/>
                <a:gd name="connsiteX156" fmla="*/ 166189 w 361915"/>
                <a:gd name="connsiteY156" fmla="*/ 158140 h 372689"/>
                <a:gd name="connsiteX157" fmla="*/ 168915 w 361915"/>
                <a:gd name="connsiteY157" fmla="*/ 155477 h 372689"/>
                <a:gd name="connsiteX158" fmla="*/ 171577 w 361915"/>
                <a:gd name="connsiteY158" fmla="*/ 155477 h 372689"/>
                <a:gd name="connsiteX159" fmla="*/ 171577 w 361915"/>
                <a:gd name="connsiteY159" fmla="*/ 152815 h 372689"/>
                <a:gd name="connsiteX160" fmla="*/ 174239 w 361915"/>
                <a:gd name="connsiteY160" fmla="*/ 152815 h 372689"/>
                <a:gd name="connsiteX161" fmla="*/ 176965 w 361915"/>
                <a:gd name="connsiteY161" fmla="*/ 152815 h 372689"/>
                <a:gd name="connsiteX162" fmla="*/ 182288 w 361915"/>
                <a:gd name="connsiteY162" fmla="*/ 152815 h 372689"/>
                <a:gd name="connsiteX163" fmla="*/ 184951 w 361915"/>
                <a:gd name="connsiteY163" fmla="*/ 150153 h 372689"/>
                <a:gd name="connsiteX164" fmla="*/ 187676 w 361915"/>
                <a:gd name="connsiteY164" fmla="*/ 150153 h 372689"/>
                <a:gd name="connsiteX165" fmla="*/ 190338 w 361915"/>
                <a:gd name="connsiteY165" fmla="*/ 150153 h 372689"/>
                <a:gd name="connsiteX166" fmla="*/ 190338 w 361915"/>
                <a:gd name="connsiteY166" fmla="*/ 147428 h 372689"/>
                <a:gd name="connsiteX167" fmla="*/ 193000 w 361915"/>
                <a:gd name="connsiteY167" fmla="*/ 147428 h 372689"/>
                <a:gd name="connsiteX168" fmla="*/ 195726 w 361915"/>
                <a:gd name="connsiteY168" fmla="*/ 147428 h 372689"/>
                <a:gd name="connsiteX169" fmla="*/ 195726 w 361915"/>
                <a:gd name="connsiteY169" fmla="*/ 142104 h 372689"/>
                <a:gd name="connsiteX170" fmla="*/ 201050 w 361915"/>
                <a:gd name="connsiteY170" fmla="*/ 134054 h 372689"/>
                <a:gd name="connsiteX171" fmla="*/ 201050 w 361915"/>
                <a:gd name="connsiteY171" fmla="*/ 128667 h 372689"/>
                <a:gd name="connsiteX172" fmla="*/ 203775 w 361915"/>
                <a:gd name="connsiteY172" fmla="*/ 126005 h 372689"/>
                <a:gd name="connsiteX173" fmla="*/ 203775 w 361915"/>
                <a:gd name="connsiteY173" fmla="*/ 117955 h 372689"/>
                <a:gd name="connsiteX174" fmla="*/ 206437 w 361915"/>
                <a:gd name="connsiteY174" fmla="*/ 112568 h 372689"/>
                <a:gd name="connsiteX175" fmla="*/ 206437 w 361915"/>
                <a:gd name="connsiteY175" fmla="*/ 109905 h 372689"/>
                <a:gd name="connsiteX176" fmla="*/ 206437 w 361915"/>
                <a:gd name="connsiteY176" fmla="*/ 104518 h 372689"/>
                <a:gd name="connsiteX177" fmla="*/ 209100 w 361915"/>
                <a:gd name="connsiteY177" fmla="*/ 101856 h 372689"/>
                <a:gd name="connsiteX178" fmla="*/ 209100 w 361915"/>
                <a:gd name="connsiteY178" fmla="*/ 96532 h 372689"/>
                <a:gd name="connsiteX179" fmla="*/ 211762 w 361915"/>
                <a:gd name="connsiteY179" fmla="*/ 93806 h 372689"/>
                <a:gd name="connsiteX180" fmla="*/ 209100 w 361915"/>
                <a:gd name="connsiteY180" fmla="*/ 80433 h 372689"/>
                <a:gd name="connsiteX181" fmla="*/ 209100 w 361915"/>
                <a:gd name="connsiteY181" fmla="*/ 75045 h 372689"/>
                <a:gd name="connsiteX182" fmla="*/ 209100 w 361915"/>
                <a:gd name="connsiteY182" fmla="*/ 69657 h 372689"/>
                <a:gd name="connsiteX183" fmla="*/ 209100 w 361915"/>
                <a:gd name="connsiteY183" fmla="*/ 66995 h 372689"/>
                <a:gd name="connsiteX184" fmla="*/ 209100 w 361915"/>
                <a:gd name="connsiteY184" fmla="*/ 64334 h 372689"/>
                <a:gd name="connsiteX185" fmla="*/ 209100 w 361915"/>
                <a:gd name="connsiteY185" fmla="*/ 61671 h 372689"/>
                <a:gd name="connsiteX186" fmla="*/ 209100 w 361915"/>
                <a:gd name="connsiteY186" fmla="*/ 58946 h 372689"/>
                <a:gd name="connsiteX187" fmla="*/ 209100 w 361915"/>
                <a:gd name="connsiteY187" fmla="*/ 53622 h 372689"/>
                <a:gd name="connsiteX188" fmla="*/ 230586 w 361915"/>
                <a:gd name="connsiteY188" fmla="*/ 53622 h 372689"/>
                <a:gd name="connsiteX189" fmla="*/ 252009 w 361915"/>
                <a:gd name="connsiteY189" fmla="*/ 50896 h 372689"/>
                <a:gd name="connsiteX190" fmla="*/ 265446 w 361915"/>
                <a:gd name="connsiteY190" fmla="*/ 48234 h 372689"/>
                <a:gd name="connsiteX191" fmla="*/ 273433 w 361915"/>
                <a:gd name="connsiteY191" fmla="*/ 48234 h 372689"/>
                <a:gd name="connsiteX192" fmla="*/ 276158 w 361915"/>
                <a:gd name="connsiteY192" fmla="*/ 48234 h 372689"/>
                <a:gd name="connsiteX193" fmla="*/ 278820 w 361915"/>
                <a:gd name="connsiteY193" fmla="*/ 42847 h 372689"/>
                <a:gd name="connsiteX194" fmla="*/ 284208 w 361915"/>
                <a:gd name="connsiteY194" fmla="*/ 37522 h 372689"/>
                <a:gd name="connsiteX195" fmla="*/ 286870 w 361915"/>
                <a:gd name="connsiteY195" fmla="*/ 34860 h 372689"/>
                <a:gd name="connsiteX196" fmla="*/ 289532 w 361915"/>
                <a:gd name="connsiteY196" fmla="*/ 32135 h 372689"/>
                <a:gd name="connsiteX197" fmla="*/ 292258 w 361915"/>
                <a:gd name="connsiteY197" fmla="*/ 29473 h 372689"/>
                <a:gd name="connsiteX198" fmla="*/ 292258 w 361915"/>
                <a:gd name="connsiteY198" fmla="*/ 18761 h 372689"/>
                <a:gd name="connsiteX199" fmla="*/ 292258 w 361915"/>
                <a:gd name="connsiteY199" fmla="*/ 8050 h 372689"/>
                <a:gd name="connsiteX200" fmla="*/ 292258 w 361915"/>
                <a:gd name="connsiteY200" fmla="*/ 2662 h 372689"/>
                <a:gd name="connsiteX201" fmla="*/ 292258 w 361915"/>
                <a:gd name="connsiteY201" fmla="*/ 0 h 372689"/>
                <a:gd name="connsiteX202" fmla="*/ 294920 w 361915"/>
                <a:gd name="connsiteY202" fmla="*/ 0 h 372689"/>
                <a:gd name="connsiteX203" fmla="*/ 294920 w 361915"/>
                <a:gd name="connsiteY203" fmla="*/ 2662 h 372689"/>
                <a:gd name="connsiteX204" fmla="*/ 297582 w 361915"/>
                <a:gd name="connsiteY204" fmla="*/ 2662 h 372689"/>
                <a:gd name="connsiteX205" fmla="*/ 300244 w 361915"/>
                <a:gd name="connsiteY205" fmla="*/ 2662 h 372689"/>
                <a:gd name="connsiteX206" fmla="*/ 302969 w 361915"/>
                <a:gd name="connsiteY206" fmla="*/ 2662 h 372689"/>
                <a:gd name="connsiteX207" fmla="*/ 305631 w 361915"/>
                <a:gd name="connsiteY207" fmla="*/ 2662 h 372689"/>
                <a:gd name="connsiteX208" fmla="*/ 305631 w 361915"/>
                <a:gd name="connsiteY208" fmla="*/ 5324 h 372689"/>
                <a:gd name="connsiteX209" fmla="*/ 311019 w 361915"/>
                <a:gd name="connsiteY209" fmla="*/ 8050 h 372689"/>
                <a:gd name="connsiteX210" fmla="*/ 311019 w 361915"/>
                <a:gd name="connsiteY210" fmla="*/ 10712 h 372689"/>
                <a:gd name="connsiteX211" fmla="*/ 313681 w 361915"/>
                <a:gd name="connsiteY211" fmla="*/ 10712 h 372689"/>
                <a:gd name="connsiteX212" fmla="*/ 313681 w 361915"/>
                <a:gd name="connsiteY212" fmla="*/ 13374 h 372689"/>
                <a:gd name="connsiteX213" fmla="*/ 313681 w 361915"/>
                <a:gd name="connsiteY213" fmla="*/ 16036 h 372689"/>
                <a:gd name="connsiteX214" fmla="*/ 311019 w 361915"/>
                <a:gd name="connsiteY214" fmla="*/ 21423 h 372689"/>
                <a:gd name="connsiteX215" fmla="*/ 313681 w 361915"/>
                <a:gd name="connsiteY215" fmla="*/ 24085 h 372689"/>
                <a:gd name="connsiteX216" fmla="*/ 313681 w 361915"/>
                <a:gd name="connsiteY216" fmla="*/ 26811 h 372689"/>
                <a:gd name="connsiteX217" fmla="*/ 316343 w 361915"/>
                <a:gd name="connsiteY217" fmla="*/ 29473 h 372689"/>
                <a:gd name="connsiteX218" fmla="*/ 319068 w 361915"/>
                <a:gd name="connsiteY218" fmla="*/ 29473 h 372689"/>
                <a:gd name="connsiteX219" fmla="*/ 319068 w 361915"/>
                <a:gd name="connsiteY219" fmla="*/ 32135 h 372689"/>
                <a:gd name="connsiteX220" fmla="*/ 321730 w 361915"/>
                <a:gd name="connsiteY220" fmla="*/ 32135 h 372689"/>
                <a:gd name="connsiteX221" fmla="*/ 324393 w 361915"/>
                <a:gd name="connsiteY221" fmla="*/ 32135 h 372689"/>
                <a:gd name="connsiteX222" fmla="*/ 327055 w 361915"/>
                <a:gd name="connsiteY222" fmla="*/ 34860 h 372689"/>
                <a:gd name="connsiteX223" fmla="*/ 329780 w 361915"/>
                <a:gd name="connsiteY223" fmla="*/ 37522 h 372689"/>
                <a:gd name="connsiteX224" fmla="*/ 329780 w 361915"/>
                <a:gd name="connsiteY224" fmla="*/ 40184 h 372689"/>
                <a:gd name="connsiteX225" fmla="*/ 329780 w 361915"/>
                <a:gd name="connsiteY225" fmla="*/ 42847 h 372689"/>
                <a:gd name="connsiteX226" fmla="*/ 332442 w 361915"/>
                <a:gd name="connsiteY226" fmla="*/ 45572 h 372689"/>
                <a:gd name="connsiteX227" fmla="*/ 332442 w 361915"/>
                <a:gd name="connsiteY227" fmla="*/ 48234 h 372689"/>
                <a:gd name="connsiteX228" fmla="*/ 335104 w 361915"/>
                <a:gd name="connsiteY228" fmla="*/ 50896 h 372689"/>
                <a:gd name="connsiteX229" fmla="*/ 337830 w 361915"/>
                <a:gd name="connsiteY229" fmla="*/ 50896 h 372689"/>
                <a:gd name="connsiteX230" fmla="*/ 337830 w 361915"/>
                <a:gd name="connsiteY230" fmla="*/ 53622 h 372689"/>
                <a:gd name="connsiteX231" fmla="*/ 340492 w 361915"/>
                <a:gd name="connsiteY231" fmla="*/ 56284 h 372689"/>
                <a:gd name="connsiteX232" fmla="*/ 343154 w 361915"/>
                <a:gd name="connsiteY232" fmla="*/ 58946 h 372689"/>
                <a:gd name="connsiteX233" fmla="*/ 345879 w 361915"/>
                <a:gd name="connsiteY233" fmla="*/ 61671 h 372689"/>
                <a:gd name="connsiteX234" fmla="*/ 348541 w 361915"/>
                <a:gd name="connsiteY234" fmla="*/ 61671 h 372689"/>
                <a:gd name="connsiteX235" fmla="*/ 351203 w 361915"/>
                <a:gd name="connsiteY235" fmla="*/ 64334 h 372689"/>
                <a:gd name="connsiteX236" fmla="*/ 353865 w 361915"/>
                <a:gd name="connsiteY236" fmla="*/ 66995 h 372689"/>
                <a:gd name="connsiteX237" fmla="*/ 356591 w 361915"/>
                <a:gd name="connsiteY237" fmla="*/ 69657 h 372689"/>
                <a:gd name="connsiteX238" fmla="*/ 359253 w 361915"/>
                <a:gd name="connsiteY238" fmla="*/ 72383 h 372689"/>
                <a:gd name="connsiteX239" fmla="*/ 359253 w 361915"/>
                <a:gd name="connsiteY239" fmla="*/ 75045 h 372689"/>
                <a:gd name="connsiteX240" fmla="*/ 361915 w 361915"/>
                <a:gd name="connsiteY240" fmla="*/ 77707 h 372689"/>
                <a:gd name="connsiteX241" fmla="*/ 361915 w 361915"/>
                <a:gd name="connsiteY241" fmla="*/ 80433 h 372689"/>
                <a:gd name="connsiteX242" fmla="*/ 361915 w 361915"/>
                <a:gd name="connsiteY242" fmla="*/ 83095 h 372689"/>
                <a:gd name="connsiteX243" fmla="*/ 359253 w 361915"/>
                <a:gd name="connsiteY243" fmla="*/ 85756 h 372689"/>
                <a:gd name="connsiteX244" fmla="*/ 353865 w 361915"/>
                <a:gd name="connsiteY244" fmla="*/ 85756 h 372689"/>
                <a:gd name="connsiteX245" fmla="*/ 351203 w 361915"/>
                <a:gd name="connsiteY245" fmla="*/ 85756 h 372689"/>
                <a:gd name="connsiteX246" fmla="*/ 348541 w 361915"/>
                <a:gd name="connsiteY246" fmla="*/ 88482 h 372689"/>
                <a:gd name="connsiteX247" fmla="*/ 345879 w 361915"/>
                <a:gd name="connsiteY247" fmla="*/ 91144 h 372689"/>
                <a:gd name="connsiteX248" fmla="*/ 343154 w 361915"/>
                <a:gd name="connsiteY248" fmla="*/ 91144 h 372689"/>
                <a:gd name="connsiteX249" fmla="*/ 340492 w 361915"/>
                <a:gd name="connsiteY249" fmla="*/ 93806 h 372689"/>
                <a:gd name="connsiteX250" fmla="*/ 337830 w 361915"/>
                <a:gd name="connsiteY250" fmla="*/ 93806 h 372689"/>
                <a:gd name="connsiteX251" fmla="*/ 335104 w 361915"/>
                <a:gd name="connsiteY251" fmla="*/ 96532 h 372689"/>
                <a:gd name="connsiteX252" fmla="*/ 332442 w 361915"/>
                <a:gd name="connsiteY252" fmla="*/ 96532 h 372689"/>
                <a:gd name="connsiteX253" fmla="*/ 332442 w 361915"/>
                <a:gd name="connsiteY253" fmla="*/ 99194 h 372689"/>
                <a:gd name="connsiteX254" fmla="*/ 332442 w 361915"/>
                <a:gd name="connsiteY254" fmla="*/ 101856 h 372689"/>
                <a:gd name="connsiteX255" fmla="*/ 335104 w 361915"/>
                <a:gd name="connsiteY255" fmla="*/ 104518 h 372689"/>
                <a:gd name="connsiteX256" fmla="*/ 335104 w 361915"/>
                <a:gd name="connsiteY256" fmla="*/ 107243 h 372689"/>
                <a:gd name="connsiteX257" fmla="*/ 337830 w 361915"/>
                <a:gd name="connsiteY257" fmla="*/ 109905 h 372689"/>
                <a:gd name="connsiteX258" fmla="*/ 337830 w 361915"/>
                <a:gd name="connsiteY258" fmla="*/ 112568 h 372689"/>
                <a:gd name="connsiteX259" fmla="*/ 337830 w 361915"/>
                <a:gd name="connsiteY259" fmla="*/ 115293 h 372689"/>
                <a:gd name="connsiteX260" fmla="*/ 335104 w 361915"/>
                <a:gd name="connsiteY260" fmla="*/ 120617 h 372689"/>
                <a:gd name="connsiteX261" fmla="*/ 335104 w 361915"/>
                <a:gd name="connsiteY261" fmla="*/ 126005 h 372689"/>
                <a:gd name="connsiteX262" fmla="*/ 335104 w 361915"/>
                <a:gd name="connsiteY262" fmla="*/ 128667 h 372689"/>
                <a:gd name="connsiteX263" fmla="*/ 335104 w 361915"/>
                <a:gd name="connsiteY263" fmla="*/ 134054 h 372689"/>
                <a:gd name="connsiteX264" fmla="*/ 335104 w 361915"/>
                <a:gd name="connsiteY264" fmla="*/ 136716 h 372689"/>
                <a:gd name="connsiteX265" fmla="*/ 335104 w 361915"/>
                <a:gd name="connsiteY265" fmla="*/ 139378 h 372689"/>
                <a:gd name="connsiteX266" fmla="*/ 332442 w 361915"/>
                <a:gd name="connsiteY266" fmla="*/ 142104 h 372689"/>
                <a:gd name="connsiteX267" fmla="*/ 332442 w 361915"/>
                <a:gd name="connsiteY267" fmla="*/ 144766 h 372689"/>
                <a:gd name="connsiteX268" fmla="*/ 332442 w 361915"/>
                <a:gd name="connsiteY268" fmla="*/ 147428 h 372689"/>
                <a:gd name="connsiteX269" fmla="*/ 329780 w 361915"/>
                <a:gd name="connsiteY269" fmla="*/ 150153 h 372689"/>
                <a:gd name="connsiteX270" fmla="*/ 327055 w 361915"/>
                <a:gd name="connsiteY270" fmla="*/ 155477 h 372689"/>
                <a:gd name="connsiteX271" fmla="*/ 324393 w 361915"/>
                <a:gd name="connsiteY271" fmla="*/ 158140 h 372689"/>
                <a:gd name="connsiteX272" fmla="*/ 321730 w 361915"/>
                <a:gd name="connsiteY272" fmla="*/ 163527 h 372689"/>
                <a:gd name="connsiteX273" fmla="*/ 319068 w 361915"/>
                <a:gd name="connsiteY273" fmla="*/ 166189 h 372689"/>
                <a:gd name="connsiteX274" fmla="*/ 316343 w 361915"/>
                <a:gd name="connsiteY274" fmla="*/ 166189 h 372689"/>
                <a:gd name="connsiteX275" fmla="*/ 313681 w 361915"/>
                <a:gd name="connsiteY275" fmla="*/ 168915 h 372689"/>
                <a:gd name="connsiteX276" fmla="*/ 313681 w 361915"/>
                <a:gd name="connsiteY276" fmla="*/ 171577 h 372689"/>
                <a:gd name="connsiteX277" fmla="*/ 311019 w 361915"/>
                <a:gd name="connsiteY277" fmla="*/ 171577 h 372689"/>
                <a:gd name="connsiteX278" fmla="*/ 308293 w 361915"/>
                <a:gd name="connsiteY278" fmla="*/ 171577 h 372689"/>
                <a:gd name="connsiteX279" fmla="*/ 305631 w 361915"/>
                <a:gd name="connsiteY279" fmla="*/ 174239 h 372689"/>
                <a:gd name="connsiteX280" fmla="*/ 302969 w 361915"/>
                <a:gd name="connsiteY280" fmla="*/ 176964 h 372689"/>
                <a:gd name="connsiteX281" fmla="*/ 300244 w 361915"/>
                <a:gd name="connsiteY281" fmla="*/ 179626 h 372689"/>
                <a:gd name="connsiteX282" fmla="*/ 300244 w 361915"/>
                <a:gd name="connsiteY282" fmla="*/ 182288 h 372689"/>
                <a:gd name="connsiteX283" fmla="*/ 297582 w 361915"/>
                <a:gd name="connsiteY283" fmla="*/ 182288 h 372689"/>
                <a:gd name="connsiteX284" fmla="*/ 300244 w 361915"/>
                <a:gd name="connsiteY284" fmla="*/ 185014 h 372689"/>
                <a:gd name="connsiteX285" fmla="*/ 300244 w 361915"/>
                <a:gd name="connsiteY285" fmla="*/ 187676 h 372689"/>
                <a:gd name="connsiteX286" fmla="*/ 297582 w 361915"/>
                <a:gd name="connsiteY286" fmla="*/ 187676 h 372689"/>
                <a:gd name="connsiteX287" fmla="*/ 297582 w 361915"/>
                <a:gd name="connsiteY287" fmla="*/ 190338 h 372689"/>
                <a:gd name="connsiteX288" fmla="*/ 300244 w 361915"/>
                <a:gd name="connsiteY288" fmla="*/ 193000 h 372689"/>
                <a:gd name="connsiteX289" fmla="*/ 300244 w 361915"/>
                <a:gd name="connsiteY289" fmla="*/ 195726 h 372689"/>
                <a:gd name="connsiteX290" fmla="*/ 300244 w 361915"/>
                <a:gd name="connsiteY290" fmla="*/ 198388 h 372689"/>
                <a:gd name="connsiteX291" fmla="*/ 300244 w 361915"/>
                <a:gd name="connsiteY291" fmla="*/ 201050 h 372689"/>
                <a:gd name="connsiteX292" fmla="*/ 300244 w 361915"/>
                <a:gd name="connsiteY292" fmla="*/ 203775 h 372689"/>
                <a:gd name="connsiteX293" fmla="*/ 300244 w 361915"/>
                <a:gd name="connsiteY293" fmla="*/ 206437 h 372689"/>
                <a:gd name="connsiteX294" fmla="*/ 300244 w 361915"/>
                <a:gd name="connsiteY294" fmla="*/ 209099 h 372689"/>
                <a:gd name="connsiteX295" fmla="*/ 302969 w 361915"/>
                <a:gd name="connsiteY295" fmla="*/ 209099 h 372689"/>
                <a:gd name="connsiteX296" fmla="*/ 305631 w 361915"/>
                <a:gd name="connsiteY296" fmla="*/ 211825 h 372689"/>
                <a:gd name="connsiteX297" fmla="*/ 305631 w 361915"/>
                <a:gd name="connsiteY297" fmla="*/ 217149 h 372689"/>
                <a:gd name="connsiteX298" fmla="*/ 305631 w 361915"/>
                <a:gd name="connsiteY298" fmla="*/ 219811 h 372689"/>
                <a:gd name="connsiteX299" fmla="*/ 305631 w 361915"/>
                <a:gd name="connsiteY299" fmla="*/ 222536 h 372689"/>
                <a:gd name="connsiteX300" fmla="*/ 305631 w 361915"/>
                <a:gd name="connsiteY300" fmla="*/ 225198 h 372689"/>
                <a:gd name="connsiteX301" fmla="*/ 308293 w 361915"/>
                <a:gd name="connsiteY301" fmla="*/ 227861 h 372689"/>
                <a:gd name="connsiteX302" fmla="*/ 308293 w 361915"/>
                <a:gd name="connsiteY302" fmla="*/ 230586 h 372689"/>
                <a:gd name="connsiteX303" fmla="*/ 305631 w 361915"/>
                <a:gd name="connsiteY303" fmla="*/ 230586 h 372689"/>
                <a:gd name="connsiteX304" fmla="*/ 302969 w 361915"/>
                <a:gd name="connsiteY304" fmla="*/ 230586 h 372689"/>
                <a:gd name="connsiteX305" fmla="*/ 300244 w 361915"/>
                <a:gd name="connsiteY305" fmla="*/ 233248 h 372689"/>
                <a:gd name="connsiteX306" fmla="*/ 297582 w 361915"/>
                <a:gd name="connsiteY306" fmla="*/ 233248 h 372689"/>
                <a:gd name="connsiteX307" fmla="*/ 297582 w 361915"/>
                <a:gd name="connsiteY307" fmla="*/ 235910 h 372689"/>
                <a:gd name="connsiteX308" fmla="*/ 294920 w 361915"/>
                <a:gd name="connsiteY308" fmla="*/ 241298 h 372689"/>
                <a:gd name="connsiteX309" fmla="*/ 292258 w 361915"/>
                <a:gd name="connsiteY309" fmla="*/ 243960 h 372689"/>
                <a:gd name="connsiteX310" fmla="*/ 286870 w 361915"/>
                <a:gd name="connsiteY310" fmla="*/ 249347 h 372689"/>
                <a:gd name="connsiteX311" fmla="*/ 286870 w 361915"/>
                <a:gd name="connsiteY311" fmla="*/ 254671 h 372689"/>
                <a:gd name="connsiteX312" fmla="*/ 284208 w 361915"/>
                <a:gd name="connsiteY312" fmla="*/ 257397 h 372689"/>
                <a:gd name="connsiteX313" fmla="*/ 278820 w 361915"/>
                <a:gd name="connsiteY313" fmla="*/ 260059 h 372689"/>
                <a:gd name="connsiteX314" fmla="*/ 276158 w 361915"/>
                <a:gd name="connsiteY314" fmla="*/ 262721 h 372689"/>
                <a:gd name="connsiteX315" fmla="*/ 270771 w 361915"/>
                <a:gd name="connsiteY315" fmla="*/ 265446 h 372689"/>
                <a:gd name="connsiteX316" fmla="*/ 268109 w 361915"/>
                <a:gd name="connsiteY316" fmla="*/ 268108 h 372689"/>
                <a:gd name="connsiteX317" fmla="*/ 265446 w 361915"/>
                <a:gd name="connsiteY317" fmla="*/ 270770 h 372689"/>
                <a:gd name="connsiteX318" fmla="*/ 262721 w 361915"/>
                <a:gd name="connsiteY318" fmla="*/ 273496 h 372689"/>
                <a:gd name="connsiteX319" fmla="*/ 260059 w 361915"/>
                <a:gd name="connsiteY319" fmla="*/ 276158 h 372689"/>
                <a:gd name="connsiteX320" fmla="*/ 260059 w 361915"/>
                <a:gd name="connsiteY320" fmla="*/ 281482 h 372689"/>
                <a:gd name="connsiteX321" fmla="*/ 260059 w 361915"/>
                <a:gd name="connsiteY321" fmla="*/ 284207 h 372689"/>
                <a:gd name="connsiteX322" fmla="*/ 260059 w 361915"/>
                <a:gd name="connsiteY322" fmla="*/ 286870 h 372689"/>
                <a:gd name="connsiteX323" fmla="*/ 257397 w 361915"/>
                <a:gd name="connsiteY323" fmla="*/ 289532 h 372689"/>
                <a:gd name="connsiteX324" fmla="*/ 254672 w 361915"/>
                <a:gd name="connsiteY324" fmla="*/ 292257 h 372689"/>
                <a:gd name="connsiteX325" fmla="*/ 252009 w 361915"/>
                <a:gd name="connsiteY325" fmla="*/ 294919 h 372689"/>
                <a:gd name="connsiteX326" fmla="*/ 249347 w 361915"/>
                <a:gd name="connsiteY326" fmla="*/ 300307 h 372689"/>
                <a:gd name="connsiteX327" fmla="*/ 246622 w 361915"/>
                <a:gd name="connsiteY327" fmla="*/ 300307 h 372689"/>
                <a:gd name="connsiteX328" fmla="*/ 243960 w 361915"/>
                <a:gd name="connsiteY328" fmla="*/ 302969 h 372689"/>
                <a:gd name="connsiteX329" fmla="*/ 243960 w 361915"/>
                <a:gd name="connsiteY329" fmla="*/ 305631 h 372689"/>
                <a:gd name="connsiteX330" fmla="*/ 241298 w 361915"/>
                <a:gd name="connsiteY330" fmla="*/ 305631 h 372689"/>
                <a:gd name="connsiteX331" fmla="*/ 241298 w 361915"/>
                <a:gd name="connsiteY331" fmla="*/ 313681 h 372689"/>
                <a:gd name="connsiteX332" fmla="*/ 241298 w 361915"/>
                <a:gd name="connsiteY332" fmla="*/ 319068 h 372689"/>
                <a:gd name="connsiteX333" fmla="*/ 243960 w 361915"/>
                <a:gd name="connsiteY333" fmla="*/ 321730 h 372689"/>
                <a:gd name="connsiteX334" fmla="*/ 243960 w 361915"/>
                <a:gd name="connsiteY334" fmla="*/ 327118 h 372689"/>
                <a:gd name="connsiteX335" fmla="*/ 243960 w 361915"/>
                <a:gd name="connsiteY335" fmla="*/ 329780 h 372689"/>
                <a:gd name="connsiteX336" fmla="*/ 243960 w 361915"/>
                <a:gd name="connsiteY336" fmla="*/ 335167 h 372689"/>
                <a:gd name="connsiteX337" fmla="*/ 241298 w 361915"/>
                <a:gd name="connsiteY337" fmla="*/ 332442 h 372689"/>
                <a:gd name="connsiteX338" fmla="*/ 238572 w 361915"/>
                <a:gd name="connsiteY338" fmla="*/ 332442 h 372689"/>
                <a:gd name="connsiteX339" fmla="*/ 235910 w 361915"/>
                <a:gd name="connsiteY339" fmla="*/ 332442 h 372689"/>
                <a:gd name="connsiteX340" fmla="*/ 233248 w 361915"/>
                <a:gd name="connsiteY340" fmla="*/ 335167 h 372689"/>
                <a:gd name="connsiteX341" fmla="*/ 230586 w 361915"/>
                <a:gd name="connsiteY341" fmla="*/ 335167 h 372689"/>
                <a:gd name="connsiteX342" fmla="*/ 227861 w 361915"/>
                <a:gd name="connsiteY342" fmla="*/ 335167 h 372689"/>
                <a:gd name="connsiteX343" fmla="*/ 225199 w 361915"/>
                <a:gd name="connsiteY343" fmla="*/ 335167 h 372689"/>
                <a:gd name="connsiteX344" fmla="*/ 222537 w 361915"/>
                <a:gd name="connsiteY344" fmla="*/ 335167 h 372689"/>
                <a:gd name="connsiteX345" fmla="*/ 219811 w 361915"/>
                <a:gd name="connsiteY345" fmla="*/ 337829 h 372689"/>
                <a:gd name="connsiteX346" fmla="*/ 217149 w 361915"/>
                <a:gd name="connsiteY346" fmla="*/ 337829 h 372689"/>
                <a:gd name="connsiteX347" fmla="*/ 214487 w 361915"/>
                <a:gd name="connsiteY347" fmla="*/ 335167 h 372689"/>
                <a:gd name="connsiteX348" fmla="*/ 211762 w 361915"/>
                <a:gd name="connsiteY348" fmla="*/ 335167 h 372689"/>
                <a:gd name="connsiteX349" fmla="*/ 209100 w 361915"/>
                <a:gd name="connsiteY349" fmla="*/ 332442 h 372689"/>
                <a:gd name="connsiteX350" fmla="*/ 206437 w 361915"/>
                <a:gd name="connsiteY350" fmla="*/ 329780 h 372689"/>
                <a:gd name="connsiteX351" fmla="*/ 203775 w 361915"/>
                <a:gd name="connsiteY351" fmla="*/ 329780 h 372689"/>
                <a:gd name="connsiteX352" fmla="*/ 201050 w 361915"/>
                <a:gd name="connsiteY352" fmla="*/ 332442 h 372689"/>
                <a:gd name="connsiteX353" fmla="*/ 201050 w 361915"/>
                <a:gd name="connsiteY353" fmla="*/ 335167 h 372689"/>
                <a:gd name="connsiteX354" fmla="*/ 198388 w 361915"/>
                <a:gd name="connsiteY354" fmla="*/ 335167 h 372689"/>
                <a:gd name="connsiteX355" fmla="*/ 195726 w 361915"/>
                <a:gd name="connsiteY355" fmla="*/ 335167 h 372689"/>
                <a:gd name="connsiteX356" fmla="*/ 193000 w 361915"/>
                <a:gd name="connsiteY356" fmla="*/ 335167 h 372689"/>
                <a:gd name="connsiteX357" fmla="*/ 190338 w 361915"/>
                <a:gd name="connsiteY357" fmla="*/ 335167 h 372689"/>
                <a:gd name="connsiteX358" fmla="*/ 187676 w 361915"/>
                <a:gd name="connsiteY358" fmla="*/ 335167 h 372689"/>
                <a:gd name="connsiteX359" fmla="*/ 184951 w 361915"/>
                <a:gd name="connsiteY359" fmla="*/ 335167 h 372689"/>
                <a:gd name="connsiteX360" fmla="*/ 184951 w 361915"/>
                <a:gd name="connsiteY360" fmla="*/ 332442 h 372689"/>
                <a:gd name="connsiteX361" fmla="*/ 184951 w 361915"/>
                <a:gd name="connsiteY361" fmla="*/ 329780 h 372689"/>
                <a:gd name="connsiteX362" fmla="*/ 182288 w 361915"/>
                <a:gd name="connsiteY362" fmla="*/ 329780 h 372689"/>
                <a:gd name="connsiteX363" fmla="*/ 182288 w 361915"/>
                <a:gd name="connsiteY363" fmla="*/ 327118 h 372689"/>
                <a:gd name="connsiteX364" fmla="*/ 179627 w 361915"/>
                <a:gd name="connsiteY364" fmla="*/ 327118 h 372689"/>
                <a:gd name="connsiteX365" fmla="*/ 179627 w 361915"/>
                <a:gd name="connsiteY365" fmla="*/ 329780 h 372689"/>
                <a:gd name="connsiteX366" fmla="*/ 179627 w 361915"/>
                <a:gd name="connsiteY366" fmla="*/ 332442 h 372689"/>
                <a:gd name="connsiteX367" fmla="*/ 176965 w 361915"/>
                <a:gd name="connsiteY367" fmla="*/ 335167 h 372689"/>
                <a:gd name="connsiteX368" fmla="*/ 174239 w 361915"/>
                <a:gd name="connsiteY368" fmla="*/ 335167 h 372689"/>
                <a:gd name="connsiteX369" fmla="*/ 174239 w 361915"/>
                <a:gd name="connsiteY369" fmla="*/ 337829 h 372689"/>
                <a:gd name="connsiteX370" fmla="*/ 171577 w 361915"/>
                <a:gd name="connsiteY370" fmla="*/ 337829 h 372689"/>
                <a:gd name="connsiteX371" fmla="*/ 168915 w 361915"/>
                <a:gd name="connsiteY371" fmla="*/ 335167 h 372689"/>
                <a:gd name="connsiteX372" fmla="*/ 166189 w 361915"/>
                <a:gd name="connsiteY372" fmla="*/ 335167 h 372689"/>
                <a:gd name="connsiteX373" fmla="*/ 166189 w 361915"/>
                <a:gd name="connsiteY373" fmla="*/ 337829 h 372689"/>
                <a:gd name="connsiteX374" fmla="*/ 163527 w 361915"/>
                <a:gd name="connsiteY374" fmla="*/ 340491 h 372689"/>
                <a:gd name="connsiteX375" fmla="*/ 163527 w 361915"/>
                <a:gd name="connsiteY375" fmla="*/ 343154 h 372689"/>
                <a:gd name="connsiteX376" fmla="*/ 163527 w 361915"/>
                <a:gd name="connsiteY376" fmla="*/ 345879 h 372689"/>
                <a:gd name="connsiteX377" fmla="*/ 160865 w 361915"/>
                <a:gd name="connsiteY377" fmla="*/ 348541 h 372689"/>
                <a:gd name="connsiteX378" fmla="*/ 160865 w 361915"/>
                <a:gd name="connsiteY378" fmla="*/ 351203 h 372689"/>
                <a:gd name="connsiteX379" fmla="*/ 160865 w 361915"/>
                <a:gd name="connsiteY379" fmla="*/ 353928 h 372689"/>
                <a:gd name="connsiteX380" fmla="*/ 158140 w 361915"/>
                <a:gd name="connsiteY380" fmla="*/ 353928 h 372689"/>
                <a:gd name="connsiteX381" fmla="*/ 158140 w 361915"/>
                <a:gd name="connsiteY381" fmla="*/ 356591 h 372689"/>
                <a:gd name="connsiteX382" fmla="*/ 155478 w 361915"/>
                <a:gd name="connsiteY382" fmla="*/ 356591 h 372689"/>
                <a:gd name="connsiteX383" fmla="*/ 150153 w 361915"/>
                <a:gd name="connsiteY383" fmla="*/ 359253 h 372689"/>
                <a:gd name="connsiteX384" fmla="*/ 150153 w 361915"/>
                <a:gd name="connsiteY384" fmla="*/ 361978 h 372689"/>
                <a:gd name="connsiteX385" fmla="*/ 147428 w 361915"/>
                <a:gd name="connsiteY385" fmla="*/ 364640 h 372689"/>
                <a:gd name="connsiteX386" fmla="*/ 144766 w 361915"/>
                <a:gd name="connsiteY386" fmla="*/ 364640 h 372689"/>
                <a:gd name="connsiteX387" fmla="*/ 144766 w 361915"/>
                <a:gd name="connsiteY387" fmla="*/ 367302 h 372689"/>
                <a:gd name="connsiteX388" fmla="*/ 142104 w 361915"/>
                <a:gd name="connsiteY388" fmla="*/ 372690 h 372689"/>
                <a:gd name="connsiteX389" fmla="*/ 142104 w 361915"/>
                <a:gd name="connsiteY389" fmla="*/ 372690 h 37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361915" h="372689">
                  <a:moveTo>
                    <a:pt x="142104" y="372690"/>
                  </a:moveTo>
                  <a:lnTo>
                    <a:pt x="142104" y="369964"/>
                  </a:lnTo>
                  <a:lnTo>
                    <a:pt x="139379" y="367302"/>
                  </a:lnTo>
                  <a:lnTo>
                    <a:pt x="139379" y="364640"/>
                  </a:lnTo>
                  <a:lnTo>
                    <a:pt x="139379" y="361978"/>
                  </a:lnTo>
                  <a:lnTo>
                    <a:pt x="139379" y="359253"/>
                  </a:lnTo>
                  <a:lnTo>
                    <a:pt x="142104" y="359253"/>
                  </a:lnTo>
                  <a:lnTo>
                    <a:pt x="142104" y="356591"/>
                  </a:lnTo>
                  <a:lnTo>
                    <a:pt x="139379" y="356591"/>
                  </a:lnTo>
                  <a:lnTo>
                    <a:pt x="142104" y="353928"/>
                  </a:lnTo>
                  <a:lnTo>
                    <a:pt x="142104" y="351203"/>
                  </a:lnTo>
                  <a:lnTo>
                    <a:pt x="139379" y="351203"/>
                  </a:lnTo>
                  <a:lnTo>
                    <a:pt x="139379" y="348541"/>
                  </a:lnTo>
                  <a:lnTo>
                    <a:pt x="139379" y="345879"/>
                  </a:lnTo>
                  <a:lnTo>
                    <a:pt x="136716" y="343154"/>
                  </a:lnTo>
                  <a:lnTo>
                    <a:pt x="134054" y="340491"/>
                  </a:lnTo>
                  <a:lnTo>
                    <a:pt x="131329" y="337829"/>
                  </a:lnTo>
                  <a:lnTo>
                    <a:pt x="128667" y="335167"/>
                  </a:lnTo>
                  <a:lnTo>
                    <a:pt x="126005" y="335167"/>
                  </a:lnTo>
                  <a:lnTo>
                    <a:pt x="123279" y="335167"/>
                  </a:lnTo>
                  <a:lnTo>
                    <a:pt x="120617" y="335167"/>
                  </a:lnTo>
                  <a:lnTo>
                    <a:pt x="117955" y="335167"/>
                  </a:lnTo>
                  <a:lnTo>
                    <a:pt x="115293" y="335167"/>
                  </a:lnTo>
                  <a:lnTo>
                    <a:pt x="109906" y="335167"/>
                  </a:lnTo>
                  <a:lnTo>
                    <a:pt x="109906" y="337829"/>
                  </a:lnTo>
                  <a:lnTo>
                    <a:pt x="107244" y="340491"/>
                  </a:lnTo>
                  <a:lnTo>
                    <a:pt x="104518" y="343154"/>
                  </a:lnTo>
                  <a:lnTo>
                    <a:pt x="101856" y="343154"/>
                  </a:lnTo>
                  <a:lnTo>
                    <a:pt x="99194" y="343154"/>
                  </a:lnTo>
                  <a:lnTo>
                    <a:pt x="96469" y="345879"/>
                  </a:lnTo>
                  <a:lnTo>
                    <a:pt x="93807" y="348541"/>
                  </a:lnTo>
                  <a:lnTo>
                    <a:pt x="91144" y="348541"/>
                  </a:lnTo>
                  <a:lnTo>
                    <a:pt x="88482" y="348541"/>
                  </a:lnTo>
                  <a:lnTo>
                    <a:pt x="85757" y="345879"/>
                  </a:lnTo>
                  <a:lnTo>
                    <a:pt x="83095" y="345879"/>
                  </a:lnTo>
                  <a:lnTo>
                    <a:pt x="80433" y="345879"/>
                  </a:lnTo>
                  <a:lnTo>
                    <a:pt x="77707" y="345879"/>
                  </a:lnTo>
                  <a:lnTo>
                    <a:pt x="77707" y="343154"/>
                  </a:lnTo>
                  <a:lnTo>
                    <a:pt x="75045" y="340491"/>
                  </a:lnTo>
                  <a:lnTo>
                    <a:pt x="72383" y="340491"/>
                  </a:lnTo>
                  <a:lnTo>
                    <a:pt x="69658" y="340491"/>
                  </a:lnTo>
                  <a:lnTo>
                    <a:pt x="66995" y="337829"/>
                  </a:lnTo>
                  <a:lnTo>
                    <a:pt x="64334" y="337829"/>
                  </a:lnTo>
                  <a:lnTo>
                    <a:pt x="61672" y="335167"/>
                  </a:lnTo>
                  <a:lnTo>
                    <a:pt x="58946" y="332442"/>
                  </a:lnTo>
                  <a:lnTo>
                    <a:pt x="56284" y="332442"/>
                  </a:lnTo>
                  <a:lnTo>
                    <a:pt x="56284" y="329780"/>
                  </a:lnTo>
                  <a:lnTo>
                    <a:pt x="53622" y="329780"/>
                  </a:lnTo>
                  <a:lnTo>
                    <a:pt x="50896" y="329780"/>
                  </a:lnTo>
                  <a:lnTo>
                    <a:pt x="48234" y="327118"/>
                  </a:lnTo>
                  <a:lnTo>
                    <a:pt x="50896" y="327118"/>
                  </a:lnTo>
                  <a:lnTo>
                    <a:pt x="50896" y="324392"/>
                  </a:lnTo>
                  <a:lnTo>
                    <a:pt x="48234" y="321730"/>
                  </a:lnTo>
                  <a:lnTo>
                    <a:pt x="45572" y="321730"/>
                  </a:lnTo>
                  <a:lnTo>
                    <a:pt x="45572" y="324392"/>
                  </a:lnTo>
                  <a:lnTo>
                    <a:pt x="42847" y="324392"/>
                  </a:lnTo>
                  <a:lnTo>
                    <a:pt x="42847" y="321730"/>
                  </a:lnTo>
                  <a:lnTo>
                    <a:pt x="45572" y="319068"/>
                  </a:lnTo>
                  <a:lnTo>
                    <a:pt x="45572" y="316343"/>
                  </a:lnTo>
                  <a:lnTo>
                    <a:pt x="45572" y="313681"/>
                  </a:lnTo>
                  <a:lnTo>
                    <a:pt x="42847" y="313681"/>
                  </a:lnTo>
                  <a:lnTo>
                    <a:pt x="40185" y="313681"/>
                  </a:lnTo>
                  <a:lnTo>
                    <a:pt x="37523" y="313681"/>
                  </a:lnTo>
                  <a:lnTo>
                    <a:pt x="37523" y="316343"/>
                  </a:lnTo>
                  <a:lnTo>
                    <a:pt x="34860" y="316343"/>
                  </a:lnTo>
                  <a:lnTo>
                    <a:pt x="32135" y="313681"/>
                  </a:lnTo>
                  <a:lnTo>
                    <a:pt x="29473" y="313681"/>
                  </a:lnTo>
                  <a:lnTo>
                    <a:pt x="26811" y="313681"/>
                  </a:lnTo>
                  <a:lnTo>
                    <a:pt x="24086" y="316343"/>
                  </a:lnTo>
                  <a:lnTo>
                    <a:pt x="21423" y="316343"/>
                  </a:lnTo>
                  <a:lnTo>
                    <a:pt x="18761" y="316343"/>
                  </a:lnTo>
                  <a:lnTo>
                    <a:pt x="18761" y="313681"/>
                  </a:lnTo>
                  <a:lnTo>
                    <a:pt x="16036" y="313681"/>
                  </a:lnTo>
                  <a:lnTo>
                    <a:pt x="13374" y="311019"/>
                  </a:lnTo>
                  <a:lnTo>
                    <a:pt x="10712" y="311019"/>
                  </a:lnTo>
                  <a:lnTo>
                    <a:pt x="7986" y="308293"/>
                  </a:lnTo>
                  <a:lnTo>
                    <a:pt x="7986" y="305631"/>
                  </a:lnTo>
                  <a:lnTo>
                    <a:pt x="5324" y="305631"/>
                  </a:lnTo>
                  <a:lnTo>
                    <a:pt x="2662" y="305631"/>
                  </a:lnTo>
                  <a:lnTo>
                    <a:pt x="0" y="302969"/>
                  </a:lnTo>
                  <a:lnTo>
                    <a:pt x="0" y="300307"/>
                  </a:lnTo>
                  <a:lnTo>
                    <a:pt x="2662" y="300307"/>
                  </a:lnTo>
                  <a:lnTo>
                    <a:pt x="5324" y="302969"/>
                  </a:lnTo>
                  <a:lnTo>
                    <a:pt x="7986" y="302969"/>
                  </a:lnTo>
                  <a:lnTo>
                    <a:pt x="10712" y="300307"/>
                  </a:lnTo>
                  <a:lnTo>
                    <a:pt x="13374" y="297582"/>
                  </a:lnTo>
                  <a:lnTo>
                    <a:pt x="16036" y="297582"/>
                  </a:lnTo>
                  <a:lnTo>
                    <a:pt x="16036" y="294919"/>
                  </a:lnTo>
                  <a:lnTo>
                    <a:pt x="16036" y="292257"/>
                  </a:lnTo>
                  <a:lnTo>
                    <a:pt x="16036" y="289532"/>
                  </a:lnTo>
                  <a:lnTo>
                    <a:pt x="18761" y="286870"/>
                  </a:lnTo>
                  <a:lnTo>
                    <a:pt x="18761" y="284207"/>
                  </a:lnTo>
                  <a:lnTo>
                    <a:pt x="21423" y="284207"/>
                  </a:lnTo>
                  <a:lnTo>
                    <a:pt x="21423" y="281482"/>
                  </a:lnTo>
                  <a:lnTo>
                    <a:pt x="24086" y="281482"/>
                  </a:lnTo>
                  <a:lnTo>
                    <a:pt x="24086" y="278820"/>
                  </a:lnTo>
                  <a:lnTo>
                    <a:pt x="26811" y="276158"/>
                  </a:lnTo>
                  <a:lnTo>
                    <a:pt x="26811" y="273496"/>
                  </a:lnTo>
                  <a:lnTo>
                    <a:pt x="26811" y="270770"/>
                  </a:lnTo>
                  <a:lnTo>
                    <a:pt x="29473" y="270770"/>
                  </a:lnTo>
                  <a:lnTo>
                    <a:pt x="32135" y="268108"/>
                  </a:lnTo>
                  <a:lnTo>
                    <a:pt x="34860" y="268108"/>
                  </a:lnTo>
                  <a:lnTo>
                    <a:pt x="37523" y="265446"/>
                  </a:lnTo>
                  <a:lnTo>
                    <a:pt x="40185" y="265446"/>
                  </a:lnTo>
                  <a:lnTo>
                    <a:pt x="42847" y="265446"/>
                  </a:lnTo>
                  <a:lnTo>
                    <a:pt x="45572" y="262721"/>
                  </a:lnTo>
                  <a:lnTo>
                    <a:pt x="48234" y="262721"/>
                  </a:lnTo>
                  <a:lnTo>
                    <a:pt x="48234" y="260059"/>
                  </a:lnTo>
                  <a:lnTo>
                    <a:pt x="50896" y="254671"/>
                  </a:lnTo>
                  <a:lnTo>
                    <a:pt x="50896" y="252009"/>
                  </a:lnTo>
                  <a:lnTo>
                    <a:pt x="53622" y="249347"/>
                  </a:lnTo>
                  <a:lnTo>
                    <a:pt x="53622" y="243960"/>
                  </a:lnTo>
                  <a:lnTo>
                    <a:pt x="53622" y="238636"/>
                  </a:lnTo>
                  <a:lnTo>
                    <a:pt x="56284" y="233248"/>
                  </a:lnTo>
                  <a:lnTo>
                    <a:pt x="56284" y="225198"/>
                  </a:lnTo>
                  <a:lnTo>
                    <a:pt x="58946" y="219811"/>
                  </a:lnTo>
                  <a:lnTo>
                    <a:pt x="61672" y="214487"/>
                  </a:lnTo>
                  <a:lnTo>
                    <a:pt x="61672" y="209099"/>
                  </a:lnTo>
                  <a:lnTo>
                    <a:pt x="61672" y="203775"/>
                  </a:lnTo>
                  <a:lnTo>
                    <a:pt x="64334" y="195726"/>
                  </a:lnTo>
                  <a:lnTo>
                    <a:pt x="64334" y="190338"/>
                  </a:lnTo>
                  <a:lnTo>
                    <a:pt x="66995" y="187676"/>
                  </a:lnTo>
                  <a:lnTo>
                    <a:pt x="66995" y="185014"/>
                  </a:lnTo>
                  <a:lnTo>
                    <a:pt x="69658" y="185014"/>
                  </a:lnTo>
                  <a:lnTo>
                    <a:pt x="72383" y="182288"/>
                  </a:lnTo>
                  <a:lnTo>
                    <a:pt x="72383" y="179626"/>
                  </a:lnTo>
                  <a:lnTo>
                    <a:pt x="72383" y="174239"/>
                  </a:lnTo>
                  <a:lnTo>
                    <a:pt x="72383" y="171577"/>
                  </a:lnTo>
                  <a:lnTo>
                    <a:pt x="72383" y="168915"/>
                  </a:lnTo>
                  <a:lnTo>
                    <a:pt x="75045" y="168915"/>
                  </a:lnTo>
                  <a:lnTo>
                    <a:pt x="77707" y="168915"/>
                  </a:lnTo>
                  <a:lnTo>
                    <a:pt x="80433" y="171577"/>
                  </a:lnTo>
                  <a:lnTo>
                    <a:pt x="83095" y="171577"/>
                  </a:lnTo>
                  <a:lnTo>
                    <a:pt x="85757" y="174239"/>
                  </a:lnTo>
                  <a:lnTo>
                    <a:pt x="88482" y="174239"/>
                  </a:lnTo>
                  <a:lnTo>
                    <a:pt x="91144" y="174239"/>
                  </a:lnTo>
                  <a:lnTo>
                    <a:pt x="96469" y="174239"/>
                  </a:lnTo>
                  <a:lnTo>
                    <a:pt x="99194" y="176964"/>
                  </a:lnTo>
                  <a:lnTo>
                    <a:pt x="101856" y="176964"/>
                  </a:lnTo>
                  <a:lnTo>
                    <a:pt x="104518" y="179626"/>
                  </a:lnTo>
                  <a:lnTo>
                    <a:pt x="107244" y="179626"/>
                  </a:lnTo>
                  <a:lnTo>
                    <a:pt x="109906" y="179626"/>
                  </a:lnTo>
                  <a:lnTo>
                    <a:pt x="120617" y="182288"/>
                  </a:lnTo>
                  <a:lnTo>
                    <a:pt x="123279" y="182288"/>
                  </a:lnTo>
                  <a:lnTo>
                    <a:pt x="126005" y="182288"/>
                  </a:lnTo>
                  <a:lnTo>
                    <a:pt x="131329" y="182288"/>
                  </a:lnTo>
                  <a:lnTo>
                    <a:pt x="134054" y="182288"/>
                  </a:lnTo>
                  <a:lnTo>
                    <a:pt x="136716" y="182288"/>
                  </a:lnTo>
                  <a:lnTo>
                    <a:pt x="139379" y="185014"/>
                  </a:lnTo>
                  <a:lnTo>
                    <a:pt x="142104" y="185014"/>
                  </a:lnTo>
                  <a:lnTo>
                    <a:pt x="144766" y="182288"/>
                  </a:lnTo>
                  <a:lnTo>
                    <a:pt x="147428" y="179626"/>
                  </a:lnTo>
                  <a:lnTo>
                    <a:pt x="152816" y="174239"/>
                  </a:lnTo>
                  <a:lnTo>
                    <a:pt x="155478" y="168915"/>
                  </a:lnTo>
                  <a:lnTo>
                    <a:pt x="158140" y="166189"/>
                  </a:lnTo>
                  <a:lnTo>
                    <a:pt x="163527" y="163527"/>
                  </a:lnTo>
                  <a:lnTo>
                    <a:pt x="166189" y="158140"/>
                  </a:lnTo>
                  <a:lnTo>
                    <a:pt x="168915" y="155477"/>
                  </a:lnTo>
                  <a:lnTo>
                    <a:pt x="171577" y="155477"/>
                  </a:lnTo>
                  <a:lnTo>
                    <a:pt x="171577" y="152815"/>
                  </a:lnTo>
                  <a:lnTo>
                    <a:pt x="174239" y="152815"/>
                  </a:lnTo>
                  <a:lnTo>
                    <a:pt x="176965" y="152815"/>
                  </a:lnTo>
                  <a:lnTo>
                    <a:pt x="182288" y="152815"/>
                  </a:lnTo>
                  <a:lnTo>
                    <a:pt x="184951" y="150153"/>
                  </a:lnTo>
                  <a:lnTo>
                    <a:pt x="187676" y="150153"/>
                  </a:lnTo>
                  <a:lnTo>
                    <a:pt x="190338" y="150153"/>
                  </a:lnTo>
                  <a:lnTo>
                    <a:pt x="190338" y="147428"/>
                  </a:lnTo>
                  <a:lnTo>
                    <a:pt x="193000" y="147428"/>
                  </a:lnTo>
                  <a:lnTo>
                    <a:pt x="195726" y="147428"/>
                  </a:lnTo>
                  <a:lnTo>
                    <a:pt x="195726" y="142104"/>
                  </a:lnTo>
                  <a:lnTo>
                    <a:pt x="201050" y="134054"/>
                  </a:lnTo>
                  <a:lnTo>
                    <a:pt x="201050" y="128667"/>
                  </a:lnTo>
                  <a:lnTo>
                    <a:pt x="203775" y="126005"/>
                  </a:lnTo>
                  <a:lnTo>
                    <a:pt x="203775" y="117955"/>
                  </a:lnTo>
                  <a:lnTo>
                    <a:pt x="206437" y="112568"/>
                  </a:lnTo>
                  <a:lnTo>
                    <a:pt x="206437" y="109905"/>
                  </a:lnTo>
                  <a:lnTo>
                    <a:pt x="206437" y="104518"/>
                  </a:lnTo>
                  <a:lnTo>
                    <a:pt x="209100" y="101856"/>
                  </a:lnTo>
                  <a:lnTo>
                    <a:pt x="209100" y="96532"/>
                  </a:lnTo>
                  <a:lnTo>
                    <a:pt x="211762" y="93806"/>
                  </a:lnTo>
                  <a:lnTo>
                    <a:pt x="209100" y="80433"/>
                  </a:lnTo>
                  <a:lnTo>
                    <a:pt x="209100" y="75045"/>
                  </a:lnTo>
                  <a:lnTo>
                    <a:pt x="209100" y="69657"/>
                  </a:lnTo>
                  <a:lnTo>
                    <a:pt x="209100" y="66995"/>
                  </a:lnTo>
                  <a:lnTo>
                    <a:pt x="209100" y="64334"/>
                  </a:lnTo>
                  <a:lnTo>
                    <a:pt x="209100" y="61671"/>
                  </a:lnTo>
                  <a:lnTo>
                    <a:pt x="209100" y="58946"/>
                  </a:lnTo>
                  <a:lnTo>
                    <a:pt x="209100" y="53622"/>
                  </a:lnTo>
                  <a:lnTo>
                    <a:pt x="230586" y="53622"/>
                  </a:lnTo>
                  <a:lnTo>
                    <a:pt x="252009" y="50896"/>
                  </a:lnTo>
                  <a:lnTo>
                    <a:pt x="265446" y="48234"/>
                  </a:lnTo>
                  <a:lnTo>
                    <a:pt x="273433" y="48234"/>
                  </a:lnTo>
                  <a:lnTo>
                    <a:pt x="276158" y="48234"/>
                  </a:lnTo>
                  <a:lnTo>
                    <a:pt x="278820" y="42847"/>
                  </a:lnTo>
                  <a:lnTo>
                    <a:pt x="284208" y="37522"/>
                  </a:lnTo>
                  <a:lnTo>
                    <a:pt x="286870" y="34860"/>
                  </a:lnTo>
                  <a:lnTo>
                    <a:pt x="289532" y="32135"/>
                  </a:lnTo>
                  <a:lnTo>
                    <a:pt x="292258" y="29473"/>
                  </a:lnTo>
                  <a:lnTo>
                    <a:pt x="292258" y="18761"/>
                  </a:lnTo>
                  <a:lnTo>
                    <a:pt x="292258" y="8050"/>
                  </a:lnTo>
                  <a:lnTo>
                    <a:pt x="292258" y="2662"/>
                  </a:lnTo>
                  <a:lnTo>
                    <a:pt x="292258" y="0"/>
                  </a:lnTo>
                  <a:lnTo>
                    <a:pt x="294920" y="0"/>
                  </a:lnTo>
                  <a:lnTo>
                    <a:pt x="294920" y="2662"/>
                  </a:lnTo>
                  <a:lnTo>
                    <a:pt x="297582" y="2662"/>
                  </a:lnTo>
                  <a:lnTo>
                    <a:pt x="300244" y="2662"/>
                  </a:lnTo>
                  <a:lnTo>
                    <a:pt x="302969" y="2662"/>
                  </a:lnTo>
                  <a:lnTo>
                    <a:pt x="305631" y="2662"/>
                  </a:lnTo>
                  <a:lnTo>
                    <a:pt x="305631" y="5324"/>
                  </a:lnTo>
                  <a:lnTo>
                    <a:pt x="311019" y="8050"/>
                  </a:lnTo>
                  <a:lnTo>
                    <a:pt x="311019" y="10712"/>
                  </a:lnTo>
                  <a:lnTo>
                    <a:pt x="313681" y="10712"/>
                  </a:lnTo>
                  <a:lnTo>
                    <a:pt x="313681" y="13374"/>
                  </a:lnTo>
                  <a:lnTo>
                    <a:pt x="313681" y="16036"/>
                  </a:lnTo>
                  <a:lnTo>
                    <a:pt x="311019" y="21423"/>
                  </a:lnTo>
                  <a:lnTo>
                    <a:pt x="313681" y="24085"/>
                  </a:lnTo>
                  <a:lnTo>
                    <a:pt x="313681" y="26811"/>
                  </a:lnTo>
                  <a:lnTo>
                    <a:pt x="316343" y="29473"/>
                  </a:lnTo>
                  <a:lnTo>
                    <a:pt x="319068" y="29473"/>
                  </a:lnTo>
                  <a:lnTo>
                    <a:pt x="319068" y="32135"/>
                  </a:lnTo>
                  <a:lnTo>
                    <a:pt x="321730" y="32135"/>
                  </a:lnTo>
                  <a:lnTo>
                    <a:pt x="324393" y="32135"/>
                  </a:lnTo>
                  <a:lnTo>
                    <a:pt x="327055" y="34860"/>
                  </a:lnTo>
                  <a:lnTo>
                    <a:pt x="329780" y="37522"/>
                  </a:lnTo>
                  <a:lnTo>
                    <a:pt x="329780" y="40184"/>
                  </a:lnTo>
                  <a:lnTo>
                    <a:pt x="329780" y="42847"/>
                  </a:lnTo>
                  <a:lnTo>
                    <a:pt x="332442" y="45572"/>
                  </a:lnTo>
                  <a:lnTo>
                    <a:pt x="332442" y="48234"/>
                  </a:lnTo>
                  <a:lnTo>
                    <a:pt x="335104" y="50896"/>
                  </a:lnTo>
                  <a:lnTo>
                    <a:pt x="337830" y="50896"/>
                  </a:lnTo>
                  <a:lnTo>
                    <a:pt x="337830" y="53622"/>
                  </a:lnTo>
                  <a:lnTo>
                    <a:pt x="340492" y="56284"/>
                  </a:lnTo>
                  <a:lnTo>
                    <a:pt x="343154" y="58946"/>
                  </a:lnTo>
                  <a:lnTo>
                    <a:pt x="345879" y="61671"/>
                  </a:lnTo>
                  <a:lnTo>
                    <a:pt x="348541" y="61671"/>
                  </a:lnTo>
                  <a:lnTo>
                    <a:pt x="351203" y="64334"/>
                  </a:lnTo>
                  <a:lnTo>
                    <a:pt x="353865" y="66995"/>
                  </a:lnTo>
                  <a:lnTo>
                    <a:pt x="356591" y="69657"/>
                  </a:lnTo>
                  <a:lnTo>
                    <a:pt x="359253" y="72383"/>
                  </a:lnTo>
                  <a:lnTo>
                    <a:pt x="359253" y="75045"/>
                  </a:lnTo>
                  <a:lnTo>
                    <a:pt x="361915" y="77707"/>
                  </a:lnTo>
                  <a:lnTo>
                    <a:pt x="361915" y="80433"/>
                  </a:lnTo>
                  <a:lnTo>
                    <a:pt x="361915" y="83095"/>
                  </a:lnTo>
                  <a:lnTo>
                    <a:pt x="359253" y="85756"/>
                  </a:lnTo>
                  <a:lnTo>
                    <a:pt x="353865" y="85756"/>
                  </a:lnTo>
                  <a:lnTo>
                    <a:pt x="351203" y="85756"/>
                  </a:lnTo>
                  <a:lnTo>
                    <a:pt x="348541" y="88482"/>
                  </a:lnTo>
                  <a:lnTo>
                    <a:pt x="345879" y="91144"/>
                  </a:lnTo>
                  <a:lnTo>
                    <a:pt x="343154" y="91144"/>
                  </a:lnTo>
                  <a:lnTo>
                    <a:pt x="340492" y="93806"/>
                  </a:lnTo>
                  <a:lnTo>
                    <a:pt x="337830" y="93806"/>
                  </a:lnTo>
                  <a:lnTo>
                    <a:pt x="335104" y="96532"/>
                  </a:lnTo>
                  <a:lnTo>
                    <a:pt x="332442" y="96532"/>
                  </a:lnTo>
                  <a:lnTo>
                    <a:pt x="332442" y="99194"/>
                  </a:lnTo>
                  <a:lnTo>
                    <a:pt x="332442" y="101856"/>
                  </a:lnTo>
                  <a:lnTo>
                    <a:pt x="335104" y="104518"/>
                  </a:lnTo>
                  <a:lnTo>
                    <a:pt x="335104" y="107243"/>
                  </a:lnTo>
                  <a:lnTo>
                    <a:pt x="337830" y="109905"/>
                  </a:lnTo>
                  <a:lnTo>
                    <a:pt x="337830" y="112568"/>
                  </a:lnTo>
                  <a:lnTo>
                    <a:pt x="337830" y="115293"/>
                  </a:lnTo>
                  <a:lnTo>
                    <a:pt x="335104" y="120617"/>
                  </a:lnTo>
                  <a:lnTo>
                    <a:pt x="335104" y="126005"/>
                  </a:lnTo>
                  <a:lnTo>
                    <a:pt x="335104" y="128667"/>
                  </a:lnTo>
                  <a:lnTo>
                    <a:pt x="335104" y="134054"/>
                  </a:lnTo>
                  <a:lnTo>
                    <a:pt x="335104" y="136716"/>
                  </a:lnTo>
                  <a:lnTo>
                    <a:pt x="335104" y="139378"/>
                  </a:lnTo>
                  <a:lnTo>
                    <a:pt x="332442" y="142104"/>
                  </a:lnTo>
                  <a:lnTo>
                    <a:pt x="332442" y="144766"/>
                  </a:lnTo>
                  <a:lnTo>
                    <a:pt x="332442" y="147428"/>
                  </a:lnTo>
                  <a:lnTo>
                    <a:pt x="329780" y="150153"/>
                  </a:lnTo>
                  <a:lnTo>
                    <a:pt x="327055" y="155477"/>
                  </a:lnTo>
                  <a:lnTo>
                    <a:pt x="324393" y="158140"/>
                  </a:lnTo>
                  <a:lnTo>
                    <a:pt x="321730" y="163527"/>
                  </a:lnTo>
                  <a:lnTo>
                    <a:pt x="319068" y="166189"/>
                  </a:lnTo>
                  <a:lnTo>
                    <a:pt x="316343" y="166189"/>
                  </a:lnTo>
                  <a:lnTo>
                    <a:pt x="313681" y="168915"/>
                  </a:lnTo>
                  <a:lnTo>
                    <a:pt x="313681" y="171577"/>
                  </a:lnTo>
                  <a:lnTo>
                    <a:pt x="311019" y="171577"/>
                  </a:lnTo>
                  <a:lnTo>
                    <a:pt x="308293" y="171577"/>
                  </a:lnTo>
                  <a:lnTo>
                    <a:pt x="305631" y="174239"/>
                  </a:lnTo>
                  <a:lnTo>
                    <a:pt x="302969" y="176964"/>
                  </a:lnTo>
                  <a:lnTo>
                    <a:pt x="300244" y="179626"/>
                  </a:lnTo>
                  <a:lnTo>
                    <a:pt x="300244" y="182288"/>
                  </a:lnTo>
                  <a:lnTo>
                    <a:pt x="297582" y="182288"/>
                  </a:lnTo>
                  <a:lnTo>
                    <a:pt x="300244" y="185014"/>
                  </a:lnTo>
                  <a:lnTo>
                    <a:pt x="300244" y="187676"/>
                  </a:lnTo>
                  <a:lnTo>
                    <a:pt x="297582" y="187676"/>
                  </a:lnTo>
                  <a:lnTo>
                    <a:pt x="297582" y="190338"/>
                  </a:lnTo>
                  <a:lnTo>
                    <a:pt x="300244" y="193000"/>
                  </a:lnTo>
                  <a:lnTo>
                    <a:pt x="300244" y="195726"/>
                  </a:lnTo>
                  <a:lnTo>
                    <a:pt x="300244" y="198388"/>
                  </a:lnTo>
                  <a:lnTo>
                    <a:pt x="300244" y="201050"/>
                  </a:lnTo>
                  <a:lnTo>
                    <a:pt x="300244" y="203775"/>
                  </a:lnTo>
                  <a:lnTo>
                    <a:pt x="300244" y="206437"/>
                  </a:lnTo>
                  <a:lnTo>
                    <a:pt x="300244" y="209099"/>
                  </a:lnTo>
                  <a:lnTo>
                    <a:pt x="302969" y="209099"/>
                  </a:lnTo>
                  <a:lnTo>
                    <a:pt x="305631" y="211825"/>
                  </a:lnTo>
                  <a:lnTo>
                    <a:pt x="305631" y="217149"/>
                  </a:lnTo>
                  <a:lnTo>
                    <a:pt x="305631" y="219811"/>
                  </a:lnTo>
                  <a:lnTo>
                    <a:pt x="305631" y="222536"/>
                  </a:lnTo>
                  <a:lnTo>
                    <a:pt x="305631" y="225198"/>
                  </a:lnTo>
                  <a:lnTo>
                    <a:pt x="308293" y="227861"/>
                  </a:lnTo>
                  <a:lnTo>
                    <a:pt x="308293" y="230586"/>
                  </a:lnTo>
                  <a:lnTo>
                    <a:pt x="305631" y="230586"/>
                  </a:lnTo>
                  <a:lnTo>
                    <a:pt x="302969" y="230586"/>
                  </a:lnTo>
                  <a:lnTo>
                    <a:pt x="300244" y="233248"/>
                  </a:lnTo>
                  <a:lnTo>
                    <a:pt x="297582" y="233248"/>
                  </a:lnTo>
                  <a:lnTo>
                    <a:pt x="297582" y="235910"/>
                  </a:lnTo>
                  <a:lnTo>
                    <a:pt x="294920" y="241298"/>
                  </a:lnTo>
                  <a:lnTo>
                    <a:pt x="292258" y="243960"/>
                  </a:lnTo>
                  <a:lnTo>
                    <a:pt x="286870" y="249347"/>
                  </a:lnTo>
                  <a:lnTo>
                    <a:pt x="286870" y="254671"/>
                  </a:lnTo>
                  <a:lnTo>
                    <a:pt x="284208" y="257397"/>
                  </a:lnTo>
                  <a:lnTo>
                    <a:pt x="278820" y="260059"/>
                  </a:lnTo>
                  <a:lnTo>
                    <a:pt x="276158" y="262721"/>
                  </a:lnTo>
                  <a:lnTo>
                    <a:pt x="270771" y="265446"/>
                  </a:lnTo>
                  <a:lnTo>
                    <a:pt x="268109" y="268108"/>
                  </a:lnTo>
                  <a:lnTo>
                    <a:pt x="265446" y="270770"/>
                  </a:lnTo>
                  <a:lnTo>
                    <a:pt x="262721" y="273496"/>
                  </a:lnTo>
                  <a:lnTo>
                    <a:pt x="260059" y="276158"/>
                  </a:lnTo>
                  <a:lnTo>
                    <a:pt x="260059" y="281482"/>
                  </a:lnTo>
                  <a:lnTo>
                    <a:pt x="260059" y="284207"/>
                  </a:lnTo>
                  <a:lnTo>
                    <a:pt x="260059" y="286870"/>
                  </a:lnTo>
                  <a:lnTo>
                    <a:pt x="257397" y="289532"/>
                  </a:lnTo>
                  <a:lnTo>
                    <a:pt x="254672" y="292257"/>
                  </a:lnTo>
                  <a:lnTo>
                    <a:pt x="252009" y="294919"/>
                  </a:lnTo>
                  <a:lnTo>
                    <a:pt x="249347" y="300307"/>
                  </a:lnTo>
                  <a:lnTo>
                    <a:pt x="246622" y="300307"/>
                  </a:lnTo>
                  <a:lnTo>
                    <a:pt x="243960" y="302969"/>
                  </a:lnTo>
                  <a:lnTo>
                    <a:pt x="243960" y="305631"/>
                  </a:lnTo>
                  <a:lnTo>
                    <a:pt x="241298" y="305631"/>
                  </a:lnTo>
                  <a:lnTo>
                    <a:pt x="241298" y="313681"/>
                  </a:lnTo>
                  <a:lnTo>
                    <a:pt x="241298" y="319068"/>
                  </a:lnTo>
                  <a:lnTo>
                    <a:pt x="243960" y="321730"/>
                  </a:lnTo>
                  <a:lnTo>
                    <a:pt x="243960" y="327118"/>
                  </a:lnTo>
                  <a:lnTo>
                    <a:pt x="243960" y="329780"/>
                  </a:lnTo>
                  <a:lnTo>
                    <a:pt x="243960" y="335167"/>
                  </a:lnTo>
                  <a:lnTo>
                    <a:pt x="241298" y="332442"/>
                  </a:lnTo>
                  <a:lnTo>
                    <a:pt x="238572" y="332442"/>
                  </a:lnTo>
                  <a:lnTo>
                    <a:pt x="235910" y="332442"/>
                  </a:lnTo>
                  <a:lnTo>
                    <a:pt x="233248" y="335167"/>
                  </a:lnTo>
                  <a:lnTo>
                    <a:pt x="230586" y="335167"/>
                  </a:lnTo>
                  <a:lnTo>
                    <a:pt x="227861" y="335167"/>
                  </a:lnTo>
                  <a:lnTo>
                    <a:pt x="225199" y="335167"/>
                  </a:lnTo>
                  <a:lnTo>
                    <a:pt x="222537" y="335167"/>
                  </a:lnTo>
                  <a:lnTo>
                    <a:pt x="219811" y="337829"/>
                  </a:lnTo>
                  <a:lnTo>
                    <a:pt x="217149" y="337829"/>
                  </a:lnTo>
                  <a:lnTo>
                    <a:pt x="214487" y="335167"/>
                  </a:lnTo>
                  <a:lnTo>
                    <a:pt x="211762" y="335167"/>
                  </a:lnTo>
                  <a:lnTo>
                    <a:pt x="209100" y="332442"/>
                  </a:lnTo>
                  <a:lnTo>
                    <a:pt x="206437" y="329780"/>
                  </a:lnTo>
                  <a:lnTo>
                    <a:pt x="203775" y="329780"/>
                  </a:lnTo>
                  <a:lnTo>
                    <a:pt x="201050" y="332442"/>
                  </a:lnTo>
                  <a:lnTo>
                    <a:pt x="201050" y="335167"/>
                  </a:lnTo>
                  <a:lnTo>
                    <a:pt x="198388" y="335167"/>
                  </a:lnTo>
                  <a:lnTo>
                    <a:pt x="195726" y="335167"/>
                  </a:lnTo>
                  <a:lnTo>
                    <a:pt x="193000" y="335167"/>
                  </a:lnTo>
                  <a:lnTo>
                    <a:pt x="190338" y="335167"/>
                  </a:lnTo>
                  <a:lnTo>
                    <a:pt x="187676" y="335167"/>
                  </a:lnTo>
                  <a:lnTo>
                    <a:pt x="184951" y="335167"/>
                  </a:lnTo>
                  <a:lnTo>
                    <a:pt x="184951" y="332442"/>
                  </a:lnTo>
                  <a:lnTo>
                    <a:pt x="184951" y="329780"/>
                  </a:lnTo>
                  <a:lnTo>
                    <a:pt x="182288" y="329780"/>
                  </a:lnTo>
                  <a:lnTo>
                    <a:pt x="182288" y="327118"/>
                  </a:lnTo>
                  <a:lnTo>
                    <a:pt x="179627" y="327118"/>
                  </a:lnTo>
                  <a:lnTo>
                    <a:pt x="179627" y="329780"/>
                  </a:lnTo>
                  <a:lnTo>
                    <a:pt x="179627" y="332442"/>
                  </a:lnTo>
                  <a:lnTo>
                    <a:pt x="176965" y="335167"/>
                  </a:lnTo>
                  <a:lnTo>
                    <a:pt x="174239" y="335167"/>
                  </a:lnTo>
                  <a:lnTo>
                    <a:pt x="174239" y="337829"/>
                  </a:lnTo>
                  <a:lnTo>
                    <a:pt x="171577" y="337829"/>
                  </a:lnTo>
                  <a:lnTo>
                    <a:pt x="168915" y="335167"/>
                  </a:lnTo>
                  <a:lnTo>
                    <a:pt x="166189" y="335167"/>
                  </a:lnTo>
                  <a:lnTo>
                    <a:pt x="166189" y="337829"/>
                  </a:lnTo>
                  <a:lnTo>
                    <a:pt x="163527" y="340491"/>
                  </a:lnTo>
                  <a:lnTo>
                    <a:pt x="163527" y="343154"/>
                  </a:lnTo>
                  <a:lnTo>
                    <a:pt x="163527" y="345879"/>
                  </a:lnTo>
                  <a:lnTo>
                    <a:pt x="160865" y="348541"/>
                  </a:lnTo>
                  <a:lnTo>
                    <a:pt x="160865" y="351203"/>
                  </a:lnTo>
                  <a:lnTo>
                    <a:pt x="160865" y="353928"/>
                  </a:lnTo>
                  <a:lnTo>
                    <a:pt x="158140" y="353928"/>
                  </a:lnTo>
                  <a:lnTo>
                    <a:pt x="158140" y="356591"/>
                  </a:lnTo>
                  <a:lnTo>
                    <a:pt x="155478" y="356591"/>
                  </a:lnTo>
                  <a:lnTo>
                    <a:pt x="150153" y="359253"/>
                  </a:lnTo>
                  <a:lnTo>
                    <a:pt x="150153" y="361978"/>
                  </a:lnTo>
                  <a:lnTo>
                    <a:pt x="147428" y="364640"/>
                  </a:lnTo>
                  <a:lnTo>
                    <a:pt x="144766" y="364640"/>
                  </a:lnTo>
                  <a:lnTo>
                    <a:pt x="144766" y="367302"/>
                  </a:lnTo>
                  <a:lnTo>
                    <a:pt x="142104" y="372690"/>
                  </a:lnTo>
                  <a:lnTo>
                    <a:pt x="142104" y="37269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7" name="Freeform: Shape 266">
              <a:extLst>
                <a:ext uri="{FF2B5EF4-FFF2-40B4-BE49-F238E27FC236}">
                  <a16:creationId xmlns:a16="http://schemas.microsoft.com/office/drawing/2014/main" id="{C6D03D51-8C9C-D435-8741-BEA9A85A67BF}"/>
                </a:ext>
              </a:extLst>
            </p:cNvPr>
            <p:cNvSpPr/>
            <p:nvPr/>
          </p:nvSpPr>
          <p:spPr>
            <a:xfrm>
              <a:off x="6382299" y="2588990"/>
              <a:ext cx="686433" cy="780240"/>
            </a:xfrm>
            <a:custGeom>
              <a:avLst/>
              <a:gdLst>
                <a:gd name="connsiteX0" fmla="*/ 244023 w 686433"/>
                <a:gd name="connsiteY0" fmla="*/ 13374 h 780240"/>
                <a:gd name="connsiteX1" fmla="*/ 246685 w 686433"/>
                <a:gd name="connsiteY1" fmla="*/ 10712 h 780240"/>
                <a:gd name="connsiteX2" fmla="*/ 249347 w 686433"/>
                <a:gd name="connsiteY2" fmla="*/ 10712 h 780240"/>
                <a:gd name="connsiteX3" fmla="*/ 254735 w 686433"/>
                <a:gd name="connsiteY3" fmla="*/ 10712 h 780240"/>
                <a:gd name="connsiteX4" fmla="*/ 257397 w 686433"/>
                <a:gd name="connsiteY4" fmla="*/ 10712 h 780240"/>
                <a:gd name="connsiteX5" fmla="*/ 260123 w 686433"/>
                <a:gd name="connsiteY5" fmla="*/ 10712 h 780240"/>
                <a:gd name="connsiteX6" fmla="*/ 262785 w 686433"/>
                <a:gd name="connsiteY6" fmla="*/ 10712 h 780240"/>
                <a:gd name="connsiteX7" fmla="*/ 265446 w 686433"/>
                <a:gd name="connsiteY7" fmla="*/ 8050 h 780240"/>
                <a:gd name="connsiteX8" fmla="*/ 268172 w 686433"/>
                <a:gd name="connsiteY8" fmla="*/ 8050 h 780240"/>
                <a:gd name="connsiteX9" fmla="*/ 268172 w 686433"/>
                <a:gd name="connsiteY9" fmla="*/ 5324 h 780240"/>
                <a:gd name="connsiteX10" fmla="*/ 270834 w 686433"/>
                <a:gd name="connsiteY10" fmla="*/ 5324 h 780240"/>
                <a:gd name="connsiteX11" fmla="*/ 270834 w 686433"/>
                <a:gd name="connsiteY11" fmla="*/ 2662 h 780240"/>
                <a:gd name="connsiteX12" fmla="*/ 273496 w 686433"/>
                <a:gd name="connsiteY12" fmla="*/ 0 h 780240"/>
                <a:gd name="connsiteX13" fmla="*/ 276158 w 686433"/>
                <a:gd name="connsiteY13" fmla="*/ 0 h 780240"/>
                <a:gd name="connsiteX14" fmla="*/ 278884 w 686433"/>
                <a:gd name="connsiteY14" fmla="*/ 0 h 780240"/>
                <a:gd name="connsiteX15" fmla="*/ 281546 w 686433"/>
                <a:gd name="connsiteY15" fmla="*/ 2662 h 780240"/>
                <a:gd name="connsiteX16" fmla="*/ 284208 w 686433"/>
                <a:gd name="connsiteY16" fmla="*/ 2662 h 780240"/>
                <a:gd name="connsiteX17" fmla="*/ 284208 w 686433"/>
                <a:gd name="connsiteY17" fmla="*/ 5324 h 780240"/>
                <a:gd name="connsiteX18" fmla="*/ 286933 w 686433"/>
                <a:gd name="connsiteY18" fmla="*/ 5324 h 780240"/>
                <a:gd name="connsiteX19" fmla="*/ 286933 w 686433"/>
                <a:gd name="connsiteY19" fmla="*/ 8050 h 780240"/>
                <a:gd name="connsiteX20" fmla="*/ 289595 w 686433"/>
                <a:gd name="connsiteY20" fmla="*/ 8050 h 780240"/>
                <a:gd name="connsiteX21" fmla="*/ 289595 w 686433"/>
                <a:gd name="connsiteY21" fmla="*/ 10712 h 780240"/>
                <a:gd name="connsiteX22" fmla="*/ 292258 w 686433"/>
                <a:gd name="connsiteY22" fmla="*/ 13374 h 780240"/>
                <a:gd name="connsiteX23" fmla="*/ 294983 w 686433"/>
                <a:gd name="connsiteY23" fmla="*/ 16099 h 780240"/>
                <a:gd name="connsiteX24" fmla="*/ 294983 w 686433"/>
                <a:gd name="connsiteY24" fmla="*/ 18761 h 780240"/>
                <a:gd name="connsiteX25" fmla="*/ 297645 w 686433"/>
                <a:gd name="connsiteY25" fmla="*/ 21423 h 780240"/>
                <a:gd name="connsiteX26" fmla="*/ 300307 w 686433"/>
                <a:gd name="connsiteY26" fmla="*/ 24085 h 780240"/>
                <a:gd name="connsiteX27" fmla="*/ 302969 w 686433"/>
                <a:gd name="connsiteY27" fmla="*/ 24085 h 780240"/>
                <a:gd name="connsiteX28" fmla="*/ 305695 w 686433"/>
                <a:gd name="connsiteY28" fmla="*/ 26811 h 780240"/>
                <a:gd name="connsiteX29" fmla="*/ 308357 w 686433"/>
                <a:gd name="connsiteY29" fmla="*/ 26811 h 780240"/>
                <a:gd name="connsiteX30" fmla="*/ 311019 w 686433"/>
                <a:gd name="connsiteY30" fmla="*/ 26811 h 780240"/>
                <a:gd name="connsiteX31" fmla="*/ 313744 w 686433"/>
                <a:gd name="connsiteY31" fmla="*/ 26811 h 780240"/>
                <a:gd name="connsiteX32" fmla="*/ 316406 w 686433"/>
                <a:gd name="connsiteY32" fmla="*/ 26811 h 780240"/>
                <a:gd name="connsiteX33" fmla="*/ 319068 w 686433"/>
                <a:gd name="connsiteY33" fmla="*/ 26811 h 780240"/>
                <a:gd name="connsiteX34" fmla="*/ 321794 w 686433"/>
                <a:gd name="connsiteY34" fmla="*/ 26811 h 780240"/>
                <a:gd name="connsiteX35" fmla="*/ 324456 w 686433"/>
                <a:gd name="connsiteY35" fmla="*/ 24085 h 780240"/>
                <a:gd name="connsiteX36" fmla="*/ 327118 w 686433"/>
                <a:gd name="connsiteY36" fmla="*/ 24085 h 780240"/>
                <a:gd name="connsiteX37" fmla="*/ 329843 w 686433"/>
                <a:gd name="connsiteY37" fmla="*/ 21423 h 780240"/>
                <a:gd name="connsiteX38" fmla="*/ 329843 w 686433"/>
                <a:gd name="connsiteY38" fmla="*/ 18761 h 780240"/>
                <a:gd name="connsiteX39" fmla="*/ 332505 w 686433"/>
                <a:gd name="connsiteY39" fmla="*/ 16099 h 780240"/>
                <a:gd name="connsiteX40" fmla="*/ 335167 w 686433"/>
                <a:gd name="connsiteY40" fmla="*/ 13374 h 780240"/>
                <a:gd name="connsiteX41" fmla="*/ 335167 w 686433"/>
                <a:gd name="connsiteY41" fmla="*/ 10712 h 780240"/>
                <a:gd name="connsiteX42" fmla="*/ 337829 w 686433"/>
                <a:gd name="connsiteY42" fmla="*/ 10712 h 780240"/>
                <a:gd name="connsiteX43" fmla="*/ 340555 w 686433"/>
                <a:gd name="connsiteY43" fmla="*/ 10712 h 780240"/>
                <a:gd name="connsiteX44" fmla="*/ 343217 w 686433"/>
                <a:gd name="connsiteY44" fmla="*/ 10712 h 780240"/>
                <a:gd name="connsiteX45" fmla="*/ 345879 w 686433"/>
                <a:gd name="connsiteY45" fmla="*/ 10712 h 780240"/>
                <a:gd name="connsiteX46" fmla="*/ 348604 w 686433"/>
                <a:gd name="connsiteY46" fmla="*/ 8050 h 780240"/>
                <a:gd name="connsiteX47" fmla="*/ 351267 w 686433"/>
                <a:gd name="connsiteY47" fmla="*/ 5324 h 780240"/>
                <a:gd name="connsiteX48" fmla="*/ 353929 w 686433"/>
                <a:gd name="connsiteY48" fmla="*/ 5324 h 780240"/>
                <a:gd name="connsiteX49" fmla="*/ 359316 w 686433"/>
                <a:gd name="connsiteY49" fmla="*/ 8050 h 780240"/>
                <a:gd name="connsiteX50" fmla="*/ 370028 w 686433"/>
                <a:gd name="connsiteY50" fmla="*/ 13374 h 780240"/>
                <a:gd name="connsiteX51" fmla="*/ 396839 w 686433"/>
                <a:gd name="connsiteY51" fmla="*/ 26811 h 780240"/>
                <a:gd name="connsiteX52" fmla="*/ 437087 w 686433"/>
                <a:gd name="connsiteY52" fmla="*/ 45572 h 780240"/>
                <a:gd name="connsiteX53" fmla="*/ 466560 w 686433"/>
                <a:gd name="connsiteY53" fmla="*/ 58946 h 780240"/>
                <a:gd name="connsiteX54" fmla="*/ 490709 w 686433"/>
                <a:gd name="connsiteY54" fmla="*/ 69721 h 780240"/>
                <a:gd name="connsiteX55" fmla="*/ 506744 w 686433"/>
                <a:gd name="connsiteY55" fmla="*/ 77770 h 780240"/>
                <a:gd name="connsiteX56" fmla="*/ 506744 w 686433"/>
                <a:gd name="connsiteY56" fmla="*/ 80433 h 780240"/>
                <a:gd name="connsiteX57" fmla="*/ 509470 w 686433"/>
                <a:gd name="connsiteY57" fmla="*/ 80433 h 780240"/>
                <a:gd name="connsiteX58" fmla="*/ 509470 w 686433"/>
                <a:gd name="connsiteY58" fmla="*/ 83095 h 780240"/>
                <a:gd name="connsiteX59" fmla="*/ 512132 w 686433"/>
                <a:gd name="connsiteY59" fmla="*/ 83095 h 780240"/>
                <a:gd name="connsiteX60" fmla="*/ 533555 w 686433"/>
                <a:gd name="connsiteY60" fmla="*/ 104581 h 780240"/>
                <a:gd name="connsiteX61" fmla="*/ 557704 w 686433"/>
                <a:gd name="connsiteY61" fmla="*/ 128667 h 780240"/>
                <a:gd name="connsiteX62" fmla="*/ 576465 w 686433"/>
                <a:gd name="connsiteY62" fmla="*/ 150153 h 780240"/>
                <a:gd name="connsiteX63" fmla="*/ 589902 w 686433"/>
                <a:gd name="connsiteY63" fmla="*/ 166253 h 780240"/>
                <a:gd name="connsiteX64" fmla="*/ 592564 w 686433"/>
                <a:gd name="connsiteY64" fmla="*/ 166253 h 780240"/>
                <a:gd name="connsiteX65" fmla="*/ 595226 w 686433"/>
                <a:gd name="connsiteY65" fmla="*/ 168915 h 780240"/>
                <a:gd name="connsiteX66" fmla="*/ 597952 w 686433"/>
                <a:gd name="connsiteY66" fmla="*/ 171577 h 780240"/>
                <a:gd name="connsiteX67" fmla="*/ 600614 w 686433"/>
                <a:gd name="connsiteY67" fmla="*/ 171577 h 780240"/>
                <a:gd name="connsiteX68" fmla="*/ 603276 w 686433"/>
                <a:gd name="connsiteY68" fmla="*/ 174239 h 780240"/>
                <a:gd name="connsiteX69" fmla="*/ 606002 w 686433"/>
                <a:gd name="connsiteY69" fmla="*/ 176964 h 780240"/>
                <a:gd name="connsiteX70" fmla="*/ 608664 w 686433"/>
                <a:gd name="connsiteY70" fmla="*/ 176964 h 780240"/>
                <a:gd name="connsiteX71" fmla="*/ 611326 w 686433"/>
                <a:gd name="connsiteY71" fmla="*/ 179626 h 780240"/>
                <a:gd name="connsiteX72" fmla="*/ 614051 w 686433"/>
                <a:gd name="connsiteY72" fmla="*/ 182288 h 780240"/>
                <a:gd name="connsiteX73" fmla="*/ 616713 w 686433"/>
                <a:gd name="connsiteY73" fmla="*/ 182288 h 780240"/>
                <a:gd name="connsiteX74" fmla="*/ 619375 w 686433"/>
                <a:gd name="connsiteY74" fmla="*/ 185014 h 780240"/>
                <a:gd name="connsiteX75" fmla="*/ 622037 w 686433"/>
                <a:gd name="connsiteY75" fmla="*/ 185014 h 780240"/>
                <a:gd name="connsiteX76" fmla="*/ 622037 w 686433"/>
                <a:gd name="connsiteY76" fmla="*/ 187676 h 780240"/>
                <a:gd name="connsiteX77" fmla="*/ 624763 w 686433"/>
                <a:gd name="connsiteY77" fmla="*/ 187676 h 780240"/>
                <a:gd name="connsiteX78" fmla="*/ 627425 w 686433"/>
                <a:gd name="connsiteY78" fmla="*/ 190338 h 780240"/>
                <a:gd name="connsiteX79" fmla="*/ 630087 w 686433"/>
                <a:gd name="connsiteY79" fmla="*/ 190338 h 780240"/>
                <a:gd name="connsiteX80" fmla="*/ 632812 w 686433"/>
                <a:gd name="connsiteY80" fmla="*/ 193063 h 780240"/>
                <a:gd name="connsiteX81" fmla="*/ 635474 w 686433"/>
                <a:gd name="connsiteY81" fmla="*/ 193063 h 780240"/>
                <a:gd name="connsiteX82" fmla="*/ 638136 w 686433"/>
                <a:gd name="connsiteY82" fmla="*/ 193063 h 780240"/>
                <a:gd name="connsiteX83" fmla="*/ 638136 w 686433"/>
                <a:gd name="connsiteY83" fmla="*/ 195726 h 780240"/>
                <a:gd name="connsiteX84" fmla="*/ 640862 w 686433"/>
                <a:gd name="connsiteY84" fmla="*/ 195726 h 780240"/>
                <a:gd name="connsiteX85" fmla="*/ 643524 w 686433"/>
                <a:gd name="connsiteY85" fmla="*/ 195726 h 780240"/>
                <a:gd name="connsiteX86" fmla="*/ 646186 w 686433"/>
                <a:gd name="connsiteY86" fmla="*/ 195726 h 780240"/>
                <a:gd name="connsiteX87" fmla="*/ 648848 w 686433"/>
                <a:gd name="connsiteY87" fmla="*/ 195726 h 780240"/>
                <a:gd name="connsiteX88" fmla="*/ 651573 w 686433"/>
                <a:gd name="connsiteY88" fmla="*/ 195726 h 780240"/>
                <a:gd name="connsiteX89" fmla="*/ 651573 w 686433"/>
                <a:gd name="connsiteY89" fmla="*/ 198388 h 780240"/>
                <a:gd name="connsiteX90" fmla="*/ 654236 w 686433"/>
                <a:gd name="connsiteY90" fmla="*/ 198388 h 780240"/>
                <a:gd name="connsiteX91" fmla="*/ 656898 w 686433"/>
                <a:gd name="connsiteY91" fmla="*/ 198388 h 780240"/>
                <a:gd name="connsiteX92" fmla="*/ 659623 w 686433"/>
                <a:gd name="connsiteY92" fmla="*/ 198388 h 780240"/>
                <a:gd name="connsiteX93" fmla="*/ 672997 w 686433"/>
                <a:gd name="connsiteY93" fmla="*/ 203775 h 780240"/>
                <a:gd name="connsiteX94" fmla="*/ 686434 w 686433"/>
                <a:gd name="connsiteY94" fmla="*/ 209099 h 780240"/>
                <a:gd name="connsiteX95" fmla="*/ 686434 w 686433"/>
                <a:gd name="connsiteY95" fmla="*/ 257397 h 780240"/>
                <a:gd name="connsiteX96" fmla="*/ 683708 w 686433"/>
                <a:gd name="connsiteY96" fmla="*/ 311019 h 780240"/>
                <a:gd name="connsiteX97" fmla="*/ 683708 w 686433"/>
                <a:gd name="connsiteY97" fmla="*/ 359253 h 780240"/>
                <a:gd name="connsiteX98" fmla="*/ 683708 w 686433"/>
                <a:gd name="connsiteY98" fmla="*/ 378014 h 780240"/>
                <a:gd name="connsiteX99" fmla="*/ 681046 w 686433"/>
                <a:gd name="connsiteY99" fmla="*/ 383401 h 780240"/>
                <a:gd name="connsiteX100" fmla="*/ 681046 w 686433"/>
                <a:gd name="connsiteY100" fmla="*/ 386064 h 780240"/>
                <a:gd name="connsiteX101" fmla="*/ 681046 w 686433"/>
                <a:gd name="connsiteY101" fmla="*/ 391451 h 780240"/>
                <a:gd name="connsiteX102" fmla="*/ 672997 w 686433"/>
                <a:gd name="connsiteY102" fmla="*/ 402163 h 780240"/>
                <a:gd name="connsiteX103" fmla="*/ 667673 w 686433"/>
                <a:gd name="connsiteY103" fmla="*/ 410212 h 780240"/>
                <a:gd name="connsiteX104" fmla="*/ 659623 w 686433"/>
                <a:gd name="connsiteY104" fmla="*/ 415600 h 780240"/>
                <a:gd name="connsiteX105" fmla="*/ 656898 w 686433"/>
                <a:gd name="connsiteY105" fmla="*/ 420924 h 780240"/>
                <a:gd name="connsiteX106" fmla="*/ 651573 w 686433"/>
                <a:gd name="connsiteY106" fmla="*/ 426312 h 780240"/>
                <a:gd name="connsiteX107" fmla="*/ 648848 w 686433"/>
                <a:gd name="connsiteY107" fmla="*/ 428974 h 780240"/>
                <a:gd name="connsiteX108" fmla="*/ 646186 w 686433"/>
                <a:gd name="connsiteY108" fmla="*/ 431699 h 780240"/>
                <a:gd name="connsiteX109" fmla="*/ 646186 w 686433"/>
                <a:gd name="connsiteY109" fmla="*/ 434361 h 780240"/>
                <a:gd name="connsiteX110" fmla="*/ 643524 w 686433"/>
                <a:gd name="connsiteY110" fmla="*/ 437023 h 780240"/>
                <a:gd name="connsiteX111" fmla="*/ 643524 w 686433"/>
                <a:gd name="connsiteY111" fmla="*/ 439685 h 780240"/>
                <a:gd name="connsiteX112" fmla="*/ 643524 w 686433"/>
                <a:gd name="connsiteY112" fmla="*/ 442411 h 780240"/>
                <a:gd name="connsiteX113" fmla="*/ 640862 w 686433"/>
                <a:gd name="connsiteY113" fmla="*/ 445073 h 780240"/>
                <a:gd name="connsiteX114" fmla="*/ 635474 w 686433"/>
                <a:gd name="connsiteY114" fmla="*/ 447735 h 780240"/>
                <a:gd name="connsiteX115" fmla="*/ 630087 w 686433"/>
                <a:gd name="connsiteY115" fmla="*/ 450460 h 780240"/>
                <a:gd name="connsiteX116" fmla="*/ 624763 w 686433"/>
                <a:gd name="connsiteY116" fmla="*/ 453122 h 780240"/>
                <a:gd name="connsiteX117" fmla="*/ 619375 w 686433"/>
                <a:gd name="connsiteY117" fmla="*/ 458510 h 780240"/>
                <a:gd name="connsiteX118" fmla="*/ 614051 w 686433"/>
                <a:gd name="connsiteY118" fmla="*/ 461172 h 780240"/>
                <a:gd name="connsiteX119" fmla="*/ 606002 w 686433"/>
                <a:gd name="connsiteY119" fmla="*/ 469222 h 780240"/>
                <a:gd name="connsiteX120" fmla="*/ 597952 w 686433"/>
                <a:gd name="connsiteY120" fmla="*/ 474546 h 780240"/>
                <a:gd name="connsiteX121" fmla="*/ 589902 w 686433"/>
                <a:gd name="connsiteY121" fmla="*/ 479933 h 780240"/>
                <a:gd name="connsiteX122" fmla="*/ 576465 w 686433"/>
                <a:gd name="connsiteY122" fmla="*/ 490645 h 780240"/>
                <a:gd name="connsiteX123" fmla="*/ 568415 w 686433"/>
                <a:gd name="connsiteY123" fmla="*/ 496032 h 780240"/>
                <a:gd name="connsiteX124" fmla="*/ 557704 w 686433"/>
                <a:gd name="connsiteY124" fmla="*/ 504082 h 780240"/>
                <a:gd name="connsiteX125" fmla="*/ 549654 w 686433"/>
                <a:gd name="connsiteY125" fmla="*/ 509406 h 780240"/>
                <a:gd name="connsiteX126" fmla="*/ 544330 w 686433"/>
                <a:gd name="connsiteY126" fmla="*/ 512132 h 780240"/>
                <a:gd name="connsiteX127" fmla="*/ 536281 w 686433"/>
                <a:gd name="connsiteY127" fmla="*/ 517456 h 780240"/>
                <a:gd name="connsiteX128" fmla="*/ 530893 w 686433"/>
                <a:gd name="connsiteY128" fmla="*/ 522843 h 780240"/>
                <a:gd name="connsiteX129" fmla="*/ 522843 w 686433"/>
                <a:gd name="connsiteY129" fmla="*/ 525505 h 780240"/>
                <a:gd name="connsiteX130" fmla="*/ 517519 w 686433"/>
                <a:gd name="connsiteY130" fmla="*/ 530893 h 780240"/>
                <a:gd name="connsiteX131" fmla="*/ 514794 w 686433"/>
                <a:gd name="connsiteY131" fmla="*/ 533555 h 780240"/>
                <a:gd name="connsiteX132" fmla="*/ 509470 w 686433"/>
                <a:gd name="connsiteY132" fmla="*/ 538942 h 780240"/>
                <a:gd name="connsiteX133" fmla="*/ 504082 w 686433"/>
                <a:gd name="connsiteY133" fmla="*/ 541605 h 780240"/>
                <a:gd name="connsiteX134" fmla="*/ 501420 w 686433"/>
                <a:gd name="connsiteY134" fmla="*/ 544267 h 780240"/>
                <a:gd name="connsiteX135" fmla="*/ 498758 w 686433"/>
                <a:gd name="connsiteY135" fmla="*/ 544267 h 780240"/>
                <a:gd name="connsiteX136" fmla="*/ 493371 w 686433"/>
                <a:gd name="connsiteY136" fmla="*/ 546992 h 780240"/>
                <a:gd name="connsiteX137" fmla="*/ 490709 w 686433"/>
                <a:gd name="connsiteY137" fmla="*/ 549654 h 780240"/>
                <a:gd name="connsiteX138" fmla="*/ 487983 w 686433"/>
                <a:gd name="connsiteY138" fmla="*/ 552316 h 780240"/>
                <a:gd name="connsiteX139" fmla="*/ 485321 w 686433"/>
                <a:gd name="connsiteY139" fmla="*/ 555042 h 780240"/>
                <a:gd name="connsiteX140" fmla="*/ 485321 w 686433"/>
                <a:gd name="connsiteY140" fmla="*/ 557704 h 780240"/>
                <a:gd name="connsiteX141" fmla="*/ 482659 w 686433"/>
                <a:gd name="connsiteY141" fmla="*/ 563028 h 780240"/>
                <a:gd name="connsiteX142" fmla="*/ 482659 w 686433"/>
                <a:gd name="connsiteY142" fmla="*/ 571078 h 780240"/>
                <a:gd name="connsiteX143" fmla="*/ 482659 w 686433"/>
                <a:gd name="connsiteY143" fmla="*/ 579127 h 780240"/>
                <a:gd name="connsiteX144" fmla="*/ 479933 w 686433"/>
                <a:gd name="connsiteY144" fmla="*/ 587177 h 780240"/>
                <a:gd name="connsiteX145" fmla="*/ 479933 w 686433"/>
                <a:gd name="connsiteY145" fmla="*/ 592564 h 780240"/>
                <a:gd name="connsiteX146" fmla="*/ 479933 w 686433"/>
                <a:gd name="connsiteY146" fmla="*/ 600614 h 780240"/>
                <a:gd name="connsiteX147" fmla="*/ 479933 w 686433"/>
                <a:gd name="connsiteY147" fmla="*/ 605938 h 780240"/>
                <a:gd name="connsiteX148" fmla="*/ 479933 w 686433"/>
                <a:gd name="connsiteY148" fmla="*/ 608663 h 780240"/>
                <a:gd name="connsiteX149" fmla="*/ 479933 w 686433"/>
                <a:gd name="connsiteY149" fmla="*/ 619375 h 780240"/>
                <a:gd name="connsiteX150" fmla="*/ 477271 w 686433"/>
                <a:gd name="connsiteY150" fmla="*/ 622037 h 780240"/>
                <a:gd name="connsiteX151" fmla="*/ 477271 w 686433"/>
                <a:gd name="connsiteY151" fmla="*/ 624699 h 780240"/>
                <a:gd name="connsiteX152" fmla="*/ 479933 w 686433"/>
                <a:gd name="connsiteY152" fmla="*/ 627425 h 780240"/>
                <a:gd name="connsiteX153" fmla="*/ 479933 w 686433"/>
                <a:gd name="connsiteY153" fmla="*/ 632749 h 780240"/>
                <a:gd name="connsiteX154" fmla="*/ 479933 w 686433"/>
                <a:gd name="connsiteY154" fmla="*/ 635474 h 780240"/>
                <a:gd name="connsiteX155" fmla="*/ 479933 w 686433"/>
                <a:gd name="connsiteY155" fmla="*/ 638136 h 780240"/>
                <a:gd name="connsiteX156" fmla="*/ 479933 w 686433"/>
                <a:gd name="connsiteY156" fmla="*/ 640798 h 780240"/>
                <a:gd name="connsiteX157" fmla="*/ 479933 w 686433"/>
                <a:gd name="connsiteY157" fmla="*/ 643524 h 780240"/>
                <a:gd name="connsiteX158" fmla="*/ 479933 w 686433"/>
                <a:gd name="connsiteY158" fmla="*/ 646186 h 780240"/>
                <a:gd name="connsiteX159" fmla="*/ 479933 w 686433"/>
                <a:gd name="connsiteY159" fmla="*/ 648848 h 780240"/>
                <a:gd name="connsiteX160" fmla="*/ 477271 w 686433"/>
                <a:gd name="connsiteY160" fmla="*/ 651510 h 780240"/>
                <a:gd name="connsiteX161" fmla="*/ 474609 w 686433"/>
                <a:gd name="connsiteY161" fmla="*/ 654235 h 780240"/>
                <a:gd name="connsiteX162" fmla="*/ 469222 w 686433"/>
                <a:gd name="connsiteY162" fmla="*/ 656897 h 780240"/>
                <a:gd name="connsiteX163" fmla="*/ 463897 w 686433"/>
                <a:gd name="connsiteY163" fmla="*/ 659560 h 780240"/>
                <a:gd name="connsiteX164" fmla="*/ 458510 w 686433"/>
                <a:gd name="connsiteY164" fmla="*/ 662285 h 780240"/>
                <a:gd name="connsiteX165" fmla="*/ 453122 w 686433"/>
                <a:gd name="connsiteY165" fmla="*/ 667609 h 780240"/>
                <a:gd name="connsiteX166" fmla="*/ 447798 w 686433"/>
                <a:gd name="connsiteY166" fmla="*/ 670335 h 780240"/>
                <a:gd name="connsiteX167" fmla="*/ 442411 w 686433"/>
                <a:gd name="connsiteY167" fmla="*/ 672997 h 780240"/>
                <a:gd name="connsiteX168" fmla="*/ 437087 w 686433"/>
                <a:gd name="connsiteY168" fmla="*/ 675659 h 780240"/>
                <a:gd name="connsiteX169" fmla="*/ 423650 w 686433"/>
                <a:gd name="connsiteY169" fmla="*/ 683709 h 780240"/>
                <a:gd name="connsiteX170" fmla="*/ 418262 w 686433"/>
                <a:gd name="connsiteY170" fmla="*/ 686371 h 780240"/>
                <a:gd name="connsiteX171" fmla="*/ 412938 w 686433"/>
                <a:gd name="connsiteY171" fmla="*/ 689096 h 780240"/>
                <a:gd name="connsiteX172" fmla="*/ 407550 w 686433"/>
                <a:gd name="connsiteY172" fmla="*/ 694420 h 780240"/>
                <a:gd name="connsiteX173" fmla="*/ 402226 w 686433"/>
                <a:gd name="connsiteY173" fmla="*/ 697146 h 780240"/>
                <a:gd name="connsiteX174" fmla="*/ 396839 w 686433"/>
                <a:gd name="connsiteY174" fmla="*/ 702470 h 780240"/>
                <a:gd name="connsiteX175" fmla="*/ 394177 w 686433"/>
                <a:gd name="connsiteY175" fmla="*/ 705132 h 780240"/>
                <a:gd name="connsiteX176" fmla="*/ 388789 w 686433"/>
                <a:gd name="connsiteY176" fmla="*/ 707857 h 780240"/>
                <a:gd name="connsiteX177" fmla="*/ 383465 w 686433"/>
                <a:gd name="connsiteY177" fmla="*/ 710519 h 780240"/>
                <a:gd name="connsiteX178" fmla="*/ 380739 w 686433"/>
                <a:gd name="connsiteY178" fmla="*/ 713181 h 780240"/>
                <a:gd name="connsiteX179" fmla="*/ 378078 w 686433"/>
                <a:gd name="connsiteY179" fmla="*/ 713181 h 780240"/>
                <a:gd name="connsiteX180" fmla="*/ 375416 w 686433"/>
                <a:gd name="connsiteY180" fmla="*/ 715907 h 780240"/>
                <a:gd name="connsiteX181" fmla="*/ 367366 w 686433"/>
                <a:gd name="connsiteY181" fmla="*/ 718569 h 780240"/>
                <a:gd name="connsiteX182" fmla="*/ 359316 w 686433"/>
                <a:gd name="connsiteY182" fmla="*/ 718569 h 780240"/>
                <a:gd name="connsiteX183" fmla="*/ 353929 w 686433"/>
                <a:gd name="connsiteY183" fmla="*/ 721231 h 780240"/>
                <a:gd name="connsiteX184" fmla="*/ 348604 w 686433"/>
                <a:gd name="connsiteY184" fmla="*/ 723956 h 780240"/>
                <a:gd name="connsiteX185" fmla="*/ 340555 w 686433"/>
                <a:gd name="connsiteY185" fmla="*/ 723956 h 780240"/>
                <a:gd name="connsiteX186" fmla="*/ 335167 w 686433"/>
                <a:gd name="connsiteY186" fmla="*/ 726618 h 780240"/>
                <a:gd name="connsiteX187" fmla="*/ 329843 w 686433"/>
                <a:gd name="connsiteY187" fmla="*/ 729281 h 780240"/>
                <a:gd name="connsiteX188" fmla="*/ 321794 w 686433"/>
                <a:gd name="connsiteY188" fmla="*/ 734668 h 780240"/>
                <a:gd name="connsiteX189" fmla="*/ 313744 w 686433"/>
                <a:gd name="connsiteY189" fmla="*/ 737330 h 780240"/>
                <a:gd name="connsiteX190" fmla="*/ 305695 w 686433"/>
                <a:gd name="connsiteY190" fmla="*/ 742718 h 780240"/>
                <a:gd name="connsiteX191" fmla="*/ 300307 w 686433"/>
                <a:gd name="connsiteY191" fmla="*/ 745380 h 780240"/>
                <a:gd name="connsiteX192" fmla="*/ 292258 w 686433"/>
                <a:gd name="connsiteY192" fmla="*/ 748042 h 780240"/>
                <a:gd name="connsiteX193" fmla="*/ 284208 w 686433"/>
                <a:gd name="connsiteY193" fmla="*/ 753429 h 780240"/>
                <a:gd name="connsiteX194" fmla="*/ 276158 w 686433"/>
                <a:gd name="connsiteY194" fmla="*/ 756091 h 780240"/>
                <a:gd name="connsiteX195" fmla="*/ 270834 w 686433"/>
                <a:gd name="connsiteY195" fmla="*/ 758817 h 780240"/>
                <a:gd name="connsiteX196" fmla="*/ 265446 w 686433"/>
                <a:gd name="connsiteY196" fmla="*/ 761479 h 780240"/>
                <a:gd name="connsiteX197" fmla="*/ 260123 w 686433"/>
                <a:gd name="connsiteY197" fmla="*/ 764141 h 780240"/>
                <a:gd name="connsiteX198" fmla="*/ 252073 w 686433"/>
                <a:gd name="connsiteY198" fmla="*/ 766803 h 780240"/>
                <a:gd name="connsiteX199" fmla="*/ 244023 w 686433"/>
                <a:gd name="connsiteY199" fmla="*/ 769529 h 780240"/>
                <a:gd name="connsiteX200" fmla="*/ 238636 w 686433"/>
                <a:gd name="connsiteY200" fmla="*/ 772190 h 780240"/>
                <a:gd name="connsiteX201" fmla="*/ 235974 w 686433"/>
                <a:gd name="connsiteY201" fmla="*/ 774852 h 780240"/>
                <a:gd name="connsiteX202" fmla="*/ 230586 w 686433"/>
                <a:gd name="connsiteY202" fmla="*/ 777578 h 780240"/>
                <a:gd name="connsiteX203" fmla="*/ 225262 w 686433"/>
                <a:gd name="connsiteY203" fmla="*/ 777578 h 780240"/>
                <a:gd name="connsiteX204" fmla="*/ 222537 w 686433"/>
                <a:gd name="connsiteY204" fmla="*/ 780240 h 780240"/>
                <a:gd name="connsiteX205" fmla="*/ 219874 w 686433"/>
                <a:gd name="connsiteY205" fmla="*/ 780240 h 780240"/>
                <a:gd name="connsiteX206" fmla="*/ 217212 w 686433"/>
                <a:gd name="connsiteY206" fmla="*/ 780240 h 780240"/>
                <a:gd name="connsiteX207" fmla="*/ 211825 w 686433"/>
                <a:gd name="connsiteY207" fmla="*/ 774852 h 780240"/>
                <a:gd name="connsiteX208" fmla="*/ 209163 w 686433"/>
                <a:gd name="connsiteY208" fmla="*/ 772190 h 780240"/>
                <a:gd name="connsiteX209" fmla="*/ 203775 w 686433"/>
                <a:gd name="connsiteY209" fmla="*/ 769529 h 780240"/>
                <a:gd name="connsiteX210" fmla="*/ 201113 w 686433"/>
                <a:gd name="connsiteY210" fmla="*/ 764141 h 780240"/>
                <a:gd name="connsiteX211" fmla="*/ 195726 w 686433"/>
                <a:gd name="connsiteY211" fmla="*/ 761479 h 780240"/>
                <a:gd name="connsiteX212" fmla="*/ 193064 w 686433"/>
                <a:gd name="connsiteY212" fmla="*/ 758817 h 780240"/>
                <a:gd name="connsiteX213" fmla="*/ 190402 w 686433"/>
                <a:gd name="connsiteY213" fmla="*/ 756091 h 780240"/>
                <a:gd name="connsiteX214" fmla="*/ 187676 w 686433"/>
                <a:gd name="connsiteY214" fmla="*/ 753429 h 780240"/>
                <a:gd name="connsiteX215" fmla="*/ 185014 w 686433"/>
                <a:gd name="connsiteY215" fmla="*/ 750767 h 780240"/>
                <a:gd name="connsiteX216" fmla="*/ 182352 w 686433"/>
                <a:gd name="connsiteY216" fmla="*/ 748042 h 780240"/>
                <a:gd name="connsiteX217" fmla="*/ 179690 w 686433"/>
                <a:gd name="connsiteY217" fmla="*/ 745380 h 780240"/>
                <a:gd name="connsiteX218" fmla="*/ 176965 w 686433"/>
                <a:gd name="connsiteY218" fmla="*/ 742718 h 780240"/>
                <a:gd name="connsiteX219" fmla="*/ 174302 w 686433"/>
                <a:gd name="connsiteY219" fmla="*/ 742718 h 780240"/>
                <a:gd name="connsiteX220" fmla="*/ 174302 w 686433"/>
                <a:gd name="connsiteY220" fmla="*/ 739992 h 780240"/>
                <a:gd name="connsiteX221" fmla="*/ 171640 w 686433"/>
                <a:gd name="connsiteY221" fmla="*/ 737330 h 780240"/>
                <a:gd name="connsiteX222" fmla="*/ 171640 w 686433"/>
                <a:gd name="connsiteY222" fmla="*/ 734668 h 780240"/>
                <a:gd name="connsiteX223" fmla="*/ 171640 w 686433"/>
                <a:gd name="connsiteY223" fmla="*/ 732006 h 780240"/>
                <a:gd name="connsiteX224" fmla="*/ 171640 w 686433"/>
                <a:gd name="connsiteY224" fmla="*/ 729281 h 780240"/>
                <a:gd name="connsiteX225" fmla="*/ 168915 w 686433"/>
                <a:gd name="connsiteY225" fmla="*/ 726618 h 780240"/>
                <a:gd name="connsiteX226" fmla="*/ 168915 w 686433"/>
                <a:gd name="connsiteY226" fmla="*/ 723956 h 780240"/>
                <a:gd name="connsiteX227" fmla="*/ 166253 w 686433"/>
                <a:gd name="connsiteY227" fmla="*/ 721231 h 780240"/>
                <a:gd name="connsiteX228" fmla="*/ 166253 w 686433"/>
                <a:gd name="connsiteY228" fmla="*/ 718569 h 780240"/>
                <a:gd name="connsiteX229" fmla="*/ 166253 w 686433"/>
                <a:gd name="connsiteY229" fmla="*/ 713181 h 780240"/>
                <a:gd name="connsiteX230" fmla="*/ 163591 w 686433"/>
                <a:gd name="connsiteY230" fmla="*/ 710519 h 780240"/>
                <a:gd name="connsiteX231" fmla="*/ 163591 w 686433"/>
                <a:gd name="connsiteY231" fmla="*/ 705132 h 780240"/>
                <a:gd name="connsiteX232" fmla="*/ 163591 w 686433"/>
                <a:gd name="connsiteY232" fmla="*/ 694420 h 780240"/>
                <a:gd name="connsiteX233" fmla="*/ 163591 w 686433"/>
                <a:gd name="connsiteY233" fmla="*/ 691758 h 780240"/>
                <a:gd name="connsiteX234" fmla="*/ 160865 w 686433"/>
                <a:gd name="connsiteY234" fmla="*/ 689096 h 780240"/>
                <a:gd name="connsiteX235" fmla="*/ 158203 w 686433"/>
                <a:gd name="connsiteY235" fmla="*/ 686371 h 780240"/>
                <a:gd name="connsiteX236" fmla="*/ 155541 w 686433"/>
                <a:gd name="connsiteY236" fmla="*/ 686371 h 780240"/>
                <a:gd name="connsiteX237" fmla="*/ 150153 w 686433"/>
                <a:gd name="connsiteY237" fmla="*/ 678321 h 780240"/>
                <a:gd name="connsiteX238" fmla="*/ 152879 w 686433"/>
                <a:gd name="connsiteY238" fmla="*/ 678321 h 780240"/>
                <a:gd name="connsiteX239" fmla="*/ 155541 w 686433"/>
                <a:gd name="connsiteY239" fmla="*/ 678321 h 780240"/>
                <a:gd name="connsiteX240" fmla="*/ 155541 w 686433"/>
                <a:gd name="connsiteY240" fmla="*/ 675659 h 780240"/>
                <a:gd name="connsiteX241" fmla="*/ 155541 w 686433"/>
                <a:gd name="connsiteY241" fmla="*/ 672997 h 780240"/>
                <a:gd name="connsiteX242" fmla="*/ 158203 w 686433"/>
                <a:gd name="connsiteY242" fmla="*/ 672997 h 780240"/>
                <a:gd name="connsiteX243" fmla="*/ 158203 w 686433"/>
                <a:gd name="connsiteY243" fmla="*/ 670335 h 780240"/>
                <a:gd name="connsiteX244" fmla="*/ 158203 w 686433"/>
                <a:gd name="connsiteY244" fmla="*/ 667609 h 780240"/>
                <a:gd name="connsiteX245" fmla="*/ 155541 w 686433"/>
                <a:gd name="connsiteY245" fmla="*/ 662285 h 780240"/>
                <a:gd name="connsiteX246" fmla="*/ 158203 w 686433"/>
                <a:gd name="connsiteY246" fmla="*/ 659560 h 780240"/>
                <a:gd name="connsiteX247" fmla="*/ 155541 w 686433"/>
                <a:gd name="connsiteY247" fmla="*/ 656897 h 780240"/>
                <a:gd name="connsiteX248" fmla="*/ 155541 w 686433"/>
                <a:gd name="connsiteY248" fmla="*/ 654235 h 780240"/>
                <a:gd name="connsiteX249" fmla="*/ 155541 w 686433"/>
                <a:gd name="connsiteY249" fmla="*/ 651510 h 780240"/>
                <a:gd name="connsiteX250" fmla="*/ 152879 w 686433"/>
                <a:gd name="connsiteY250" fmla="*/ 648848 h 780240"/>
                <a:gd name="connsiteX251" fmla="*/ 152879 w 686433"/>
                <a:gd name="connsiteY251" fmla="*/ 646186 h 780240"/>
                <a:gd name="connsiteX252" fmla="*/ 152879 w 686433"/>
                <a:gd name="connsiteY252" fmla="*/ 648848 h 780240"/>
                <a:gd name="connsiteX253" fmla="*/ 150153 w 686433"/>
                <a:gd name="connsiteY253" fmla="*/ 651510 h 780240"/>
                <a:gd name="connsiteX254" fmla="*/ 147491 w 686433"/>
                <a:gd name="connsiteY254" fmla="*/ 648848 h 780240"/>
                <a:gd name="connsiteX255" fmla="*/ 144830 w 686433"/>
                <a:gd name="connsiteY255" fmla="*/ 646186 h 780240"/>
                <a:gd name="connsiteX256" fmla="*/ 142104 w 686433"/>
                <a:gd name="connsiteY256" fmla="*/ 643524 h 780240"/>
                <a:gd name="connsiteX257" fmla="*/ 139442 w 686433"/>
                <a:gd name="connsiteY257" fmla="*/ 640798 h 780240"/>
                <a:gd name="connsiteX258" fmla="*/ 136780 w 686433"/>
                <a:gd name="connsiteY258" fmla="*/ 640798 h 780240"/>
                <a:gd name="connsiteX259" fmla="*/ 134054 w 686433"/>
                <a:gd name="connsiteY259" fmla="*/ 640798 h 780240"/>
                <a:gd name="connsiteX260" fmla="*/ 131392 w 686433"/>
                <a:gd name="connsiteY260" fmla="*/ 643524 h 780240"/>
                <a:gd name="connsiteX261" fmla="*/ 126068 w 686433"/>
                <a:gd name="connsiteY261" fmla="*/ 646186 h 780240"/>
                <a:gd name="connsiteX262" fmla="*/ 126068 w 686433"/>
                <a:gd name="connsiteY262" fmla="*/ 648848 h 780240"/>
                <a:gd name="connsiteX263" fmla="*/ 123343 w 686433"/>
                <a:gd name="connsiteY263" fmla="*/ 651510 h 780240"/>
                <a:gd name="connsiteX264" fmla="*/ 120681 w 686433"/>
                <a:gd name="connsiteY264" fmla="*/ 651510 h 780240"/>
                <a:gd name="connsiteX265" fmla="*/ 118018 w 686433"/>
                <a:gd name="connsiteY265" fmla="*/ 651510 h 780240"/>
                <a:gd name="connsiteX266" fmla="*/ 118018 w 686433"/>
                <a:gd name="connsiteY266" fmla="*/ 646186 h 780240"/>
                <a:gd name="connsiteX267" fmla="*/ 115293 w 686433"/>
                <a:gd name="connsiteY267" fmla="*/ 646186 h 780240"/>
                <a:gd name="connsiteX268" fmla="*/ 112631 w 686433"/>
                <a:gd name="connsiteY268" fmla="*/ 643524 h 780240"/>
                <a:gd name="connsiteX269" fmla="*/ 109969 w 686433"/>
                <a:gd name="connsiteY269" fmla="*/ 643524 h 780240"/>
                <a:gd name="connsiteX270" fmla="*/ 109969 w 686433"/>
                <a:gd name="connsiteY270" fmla="*/ 646186 h 780240"/>
                <a:gd name="connsiteX271" fmla="*/ 107244 w 686433"/>
                <a:gd name="connsiteY271" fmla="*/ 646186 h 780240"/>
                <a:gd name="connsiteX272" fmla="*/ 104581 w 686433"/>
                <a:gd name="connsiteY272" fmla="*/ 643524 h 780240"/>
                <a:gd name="connsiteX273" fmla="*/ 101919 w 686433"/>
                <a:gd name="connsiteY273" fmla="*/ 643524 h 780240"/>
                <a:gd name="connsiteX274" fmla="*/ 99257 w 686433"/>
                <a:gd name="connsiteY274" fmla="*/ 640798 h 780240"/>
                <a:gd name="connsiteX275" fmla="*/ 96532 w 686433"/>
                <a:gd name="connsiteY275" fmla="*/ 640798 h 780240"/>
                <a:gd name="connsiteX276" fmla="*/ 93870 w 686433"/>
                <a:gd name="connsiteY276" fmla="*/ 640798 h 780240"/>
                <a:gd name="connsiteX277" fmla="*/ 93870 w 686433"/>
                <a:gd name="connsiteY277" fmla="*/ 638136 h 780240"/>
                <a:gd name="connsiteX278" fmla="*/ 96532 w 686433"/>
                <a:gd name="connsiteY278" fmla="*/ 635474 h 780240"/>
                <a:gd name="connsiteX279" fmla="*/ 96532 w 686433"/>
                <a:gd name="connsiteY279" fmla="*/ 632749 h 780240"/>
                <a:gd name="connsiteX280" fmla="*/ 93870 w 686433"/>
                <a:gd name="connsiteY280" fmla="*/ 632749 h 780240"/>
                <a:gd name="connsiteX281" fmla="*/ 93870 w 686433"/>
                <a:gd name="connsiteY281" fmla="*/ 630087 h 780240"/>
                <a:gd name="connsiteX282" fmla="*/ 91208 w 686433"/>
                <a:gd name="connsiteY282" fmla="*/ 627425 h 780240"/>
                <a:gd name="connsiteX283" fmla="*/ 88482 w 686433"/>
                <a:gd name="connsiteY283" fmla="*/ 627425 h 780240"/>
                <a:gd name="connsiteX284" fmla="*/ 85820 w 686433"/>
                <a:gd name="connsiteY284" fmla="*/ 627425 h 780240"/>
                <a:gd name="connsiteX285" fmla="*/ 83158 w 686433"/>
                <a:gd name="connsiteY285" fmla="*/ 627425 h 780240"/>
                <a:gd name="connsiteX286" fmla="*/ 80433 w 686433"/>
                <a:gd name="connsiteY286" fmla="*/ 630087 h 780240"/>
                <a:gd name="connsiteX287" fmla="*/ 77771 w 686433"/>
                <a:gd name="connsiteY287" fmla="*/ 630087 h 780240"/>
                <a:gd name="connsiteX288" fmla="*/ 77771 w 686433"/>
                <a:gd name="connsiteY288" fmla="*/ 627425 h 780240"/>
                <a:gd name="connsiteX289" fmla="*/ 77771 w 686433"/>
                <a:gd name="connsiteY289" fmla="*/ 624699 h 780240"/>
                <a:gd name="connsiteX290" fmla="*/ 75109 w 686433"/>
                <a:gd name="connsiteY290" fmla="*/ 622037 h 780240"/>
                <a:gd name="connsiteX291" fmla="*/ 75109 w 686433"/>
                <a:gd name="connsiteY291" fmla="*/ 619375 h 780240"/>
                <a:gd name="connsiteX292" fmla="*/ 72383 w 686433"/>
                <a:gd name="connsiteY292" fmla="*/ 619375 h 780240"/>
                <a:gd name="connsiteX293" fmla="*/ 72383 w 686433"/>
                <a:gd name="connsiteY293" fmla="*/ 622037 h 780240"/>
                <a:gd name="connsiteX294" fmla="*/ 72383 w 686433"/>
                <a:gd name="connsiteY294" fmla="*/ 624699 h 780240"/>
                <a:gd name="connsiteX295" fmla="*/ 69721 w 686433"/>
                <a:gd name="connsiteY295" fmla="*/ 624699 h 780240"/>
                <a:gd name="connsiteX296" fmla="*/ 61672 w 686433"/>
                <a:gd name="connsiteY296" fmla="*/ 624699 h 780240"/>
                <a:gd name="connsiteX297" fmla="*/ 64397 w 686433"/>
                <a:gd name="connsiteY297" fmla="*/ 622037 h 780240"/>
                <a:gd name="connsiteX298" fmla="*/ 64397 w 686433"/>
                <a:gd name="connsiteY298" fmla="*/ 619375 h 780240"/>
                <a:gd name="connsiteX299" fmla="*/ 67059 w 686433"/>
                <a:gd name="connsiteY299" fmla="*/ 616650 h 780240"/>
                <a:gd name="connsiteX300" fmla="*/ 64397 w 686433"/>
                <a:gd name="connsiteY300" fmla="*/ 613987 h 780240"/>
                <a:gd name="connsiteX301" fmla="*/ 61672 w 686433"/>
                <a:gd name="connsiteY301" fmla="*/ 613987 h 780240"/>
                <a:gd name="connsiteX302" fmla="*/ 59009 w 686433"/>
                <a:gd name="connsiteY302" fmla="*/ 616650 h 780240"/>
                <a:gd name="connsiteX303" fmla="*/ 56347 w 686433"/>
                <a:gd name="connsiteY303" fmla="*/ 616650 h 780240"/>
                <a:gd name="connsiteX304" fmla="*/ 53622 w 686433"/>
                <a:gd name="connsiteY304" fmla="*/ 616650 h 780240"/>
                <a:gd name="connsiteX305" fmla="*/ 50960 w 686433"/>
                <a:gd name="connsiteY305" fmla="*/ 616650 h 780240"/>
                <a:gd name="connsiteX306" fmla="*/ 48298 w 686433"/>
                <a:gd name="connsiteY306" fmla="*/ 616650 h 780240"/>
                <a:gd name="connsiteX307" fmla="*/ 45572 w 686433"/>
                <a:gd name="connsiteY307" fmla="*/ 613987 h 780240"/>
                <a:gd name="connsiteX308" fmla="*/ 42910 w 686433"/>
                <a:gd name="connsiteY308" fmla="*/ 611326 h 780240"/>
                <a:gd name="connsiteX309" fmla="*/ 40248 w 686433"/>
                <a:gd name="connsiteY309" fmla="*/ 608663 h 780240"/>
                <a:gd name="connsiteX310" fmla="*/ 37586 w 686433"/>
                <a:gd name="connsiteY310" fmla="*/ 608663 h 780240"/>
                <a:gd name="connsiteX311" fmla="*/ 34860 w 686433"/>
                <a:gd name="connsiteY311" fmla="*/ 608663 h 780240"/>
                <a:gd name="connsiteX312" fmla="*/ 34860 w 686433"/>
                <a:gd name="connsiteY312" fmla="*/ 605938 h 780240"/>
                <a:gd name="connsiteX313" fmla="*/ 32198 w 686433"/>
                <a:gd name="connsiteY313" fmla="*/ 605938 h 780240"/>
                <a:gd name="connsiteX314" fmla="*/ 29537 w 686433"/>
                <a:gd name="connsiteY314" fmla="*/ 605938 h 780240"/>
                <a:gd name="connsiteX315" fmla="*/ 26811 w 686433"/>
                <a:gd name="connsiteY315" fmla="*/ 605938 h 780240"/>
                <a:gd name="connsiteX316" fmla="*/ 24149 w 686433"/>
                <a:gd name="connsiteY316" fmla="*/ 605938 h 780240"/>
                <a:gd name="connsiteX317" fmla="*/ 24149 w 686433"/>
                <a:gd name="connsiteY317" fmla="*/ 603276 h 780240"/>
                <a:gd name="connsiteX318" fmla="*/ 24149 w 686433"/>
                <a:gd name="connsiteY318" fmla="*/ 600614 h 780240"/>
                <a:gd name="connsiteX319" fmla="*/ 26811 w 686433"/>
                <a:gd name="connsiteY319" fmla="*/ 597888 h 780240"/>
                <a:gd name="connsiteX320" fmla="*/ 29537 w 686433"/>
                <a:gd name="connsiteY320" fmla="*/ 595226 h 780240"/>
                <a:gd name="connsiteX321" fmla="*/ 29537 w 686433"/>
                <a:gd name="connsiteY321" fmla="*/ 592564 h 780240"/>
                <a:gd name="connsiteX322" fmla="*/ 29537 w 686433"/>
                <a:gd name="connsiteY322" fmla="*/ 589839 h 780240"/>
                <a:gd name="connsiteX323" fmla="*/ 29537 w 686433"/>
                <a:gd name="connsiteY323" fmla="*/ 587177 h 780240"/>
                <a:gd name="connsiteX324" fmla="*/ 29537 w 686433"/>
                <a:gd name="connsiteY324" fmla="*/ 584515 h 780240"/>
                <a:gd name="connsiteX325" fmla="*/ 29537 w 686433"/>
                <a:gd name="connsiteY325" fmla="*/ 581852 h 780240"/>
                <a:gd name="connsiteX326" fmla="*/ 32198 w 686433"/>
                <a:gd name="connsiteY326" fmla="*/ 579127 h 780240"/>
                <a:gd name="connsiteX327" fmla="*/ 34860 w 686433"/>
                <a:gd name="connsiteY327" fmla="*/ 576465 h 780240"/>
                <a:gd name="connsiteX328" fmla="*/ 34860 w 686433"/>
                <a:gd name="connsiteY328" fmla="*/ 573803 h 780240"/>
                <a:gd name="connsiteX329" fmla="*/ 34860 w 686433"/>
                <a:gd name="connsiteY329" fmla="*/ 571078 h 780240"/>
                <a:gd name="connsiteX330" fmla="*/ 32198 w 686433"/>
                <a:gd name="connsiteY330" fmla="*/ 571078 h 780240"/>
                <a:gd name="connsiteX331" fmla="*/ 32198 w 686433"/>
                <a:gd name="connsiteY331" fmla="*/ 568415 h 780240"/>
                <a:gd name="connsiteX332" fmla="*/ 29537 w 686433"/>
                <a:gd name="connsiteY332" fmla="*/ 565753 h 780240"/>
                <a:gd name="connsiteX333" fmla="*/ 26811 w 686433"/>
                <a:gd name="connsiteY333" fmla="*/ 568415 h 780240"/>
                <a:gd name="connsiteX334" fmla="*/ 24149 w 686433"/>
                <a:gd name="connsiteY334" fmla="*/ 565753 h 780240"/>
                <a:gd name="connsiteX335" fmla="*/ 21487 w 686433"/>
                <a:gd name="connsiteY335" fmla="*/ 563028 h 780240"/>
                <a:gd name="connsiteX336" fmla="*/ 21487 w 686433"/>
                <a:gd name="connsiteY336" fmla="*/ 557704 h 780240"/>
                <a:gd name="connsiteX337" fmla="*/ 18761 w 686433"/>
                <a:gd name="connsiteY337" fmla="*/ 552316 h 780240"/>
                <a:gd name="connsiteX338" fmla="*/ 18761 w 686433"/>
                <a:gd name="connsiteY338" fmla="*/ 549654 h 780240"/>
                <a:gd name="connsiteX339" fmla="*/ 18761 w 686433"/>
                <a:gd name="connsiteY339" fmla="*/ 544267 h 780240"/>
                <a:gd name="connsiteX340" fmla="*/ 16099 w 686433"/>
                <a:gd name="connsiteY340" fmla="*/ 538942 h 780240"/>
                <a:gd name="connsiteX341" fmla="*/ 21487 w 686433"/>
                <a:gd name="connsiteY341" fmla="*/ 538942 h 780240"/>
                <a:gd name="connsiteX342" fmla="*/ 24149 w 686433"/>
                <a:gd name="connsiteY342" fmla="*/ 536217 h 780240"/>
                <a:gd name="connsiteX343" fmla="*/ 26811 w 686433"/>
                <a:gd name="connsiteY343" fmla="*/ 536217 h 780240"/>
                <a:gd name="connsiteX344" fmla="*/ 29537 w 686433"/>
                <a:gd name="connsiteY344" fmla="*/ 536217 h 780240"/>
                <a:gd name="connsiteX345" fmla="*/ 42910 w 686433"/>
                <a:gd name="connsiteY345" fmla="*/ 530893 h 780240"/>
                <a:gd name="connsiteX346" fmla="*/ 45572 w 686433"/>
                <a:gd name="connsiteY346" fmla="*/ 530893 h 780240"/>
                <a:gd name="connsiteX347" fmla="*/ 48298 w 686433"/>
                <a:gd name="connsiteY347" fmla="*/ 528167 h 780240"/>
                <a:gd name="connsiteX348" fmla="*/ 50960 w 686433"/>
                <a:gd name="connsiteY348" fmla="*/ 525505 h 780240"/>
                <a:gd name="connsiteX349" fmla="*/ 53622 w 686433"/>
                <a:gd name="connsiteY349" fmla="*/ 525505 h 780240"/>
                <a:gd name="connsiteX350" fmla="*/ 53622 w 686433"/>
                <a:gd name="connsiteY350" fmla="*/ 522843 h 780240"/>
                <a:gd name="connsiteX351" fmla="*/ 50960 w 686433"/>
                <a:gd name="connsiteY351" fmla="*/ 520181 h 780240"/>
                <a:gd name="connsiteX352" fmla="*/ 48298 w 686433"/>
                <a:gd name="connsiteY352" fmla="*/ 520181 h 780240"/>
                <a:gd name="connsiteX353" fmla="*/ 42910 w 686433"/>
                <a:gd name="connsiteY353" fmla="*/ 520181 h 780240"/>
                <a:gd name="connsiteX354" fmla="*/ 37586 w 686433"/>
                <a:gd name="connsiteY354" fmla="*/ 520181 h 780240"/>
                <a:gd name="connsiteX355" fmla="*/ 32198 w 686433"/>
                <a:gd name="connsiteY355" fmla="*/ 520181 h 780240"/>
                <a:gd name="connsiteX356" fmla="*/ 26811 w 686433"/>
                <a:gd name="connsiteY356" fmla="*/ 520181 h 780240"/>
                <a:gd name="connsiteX357" fmla="*/ 18761 w 686433"/>
                <a:gd name="connsiteY357" fmla="*/ 517456 h 780240"/>
                <a:gd name="connsiteX358" fmla="*/ 18761 w 686433"/>
                <a:gd name="connsiteY358" fmla="*/ 512132 h 780240"/>
                <a:gd name="connsiteX359" fmla="*/ 21487 w 686433"/>
                <a:gd name="connsiteY359" fmla="*/ 509406 h 780240"/>
                <a:gd name="connsiteX360" fmla="*/ 21487 w 686433"/>
                <a:gd name="connsiteY360" fmla="*/ 506744 h 780240"/>
                <a:gd name="connsiteX361" fmla="*/ 24149 w 686433"/>
                <a:gd name="connsiteY361" fmla="*/ 504082 h 780240"/>
                <a:gd name="connsiteX362" fmla="*/ 24149 w 686433"/>
                <a:gd name="connsiteY362" fmla="*/ 501357 h 780240"/>
                <a:gd name="connsiteX363" fmla="*/ 24149 w 686433"/>
                <a:gd name="connsiteY363" fmla="*/ 498694 h 780240"/>
                <a:gd name="connsiteX364" fmla="*/ 26811 w 686433"/>
                <a:gd name="connsiteY364" fmla="*/ 493370 h 780240"/>
                <a:gd name="connsiteX365" fmla="*/ 29537 w 686433"/>
                <a:gd name="connsiteY365" fmla="*/ 490645 h 780240"/>
                <a:gd name="connsiteX366" fmla="*/ 29537 w 686433"/>
                <a:gd name="connsiteY366" fmla="*/ 487983 h 780240"/>
                <a:gd name="connsiteX367" fmla="*/ 32198 w 686433"/>
                <a:gd name="connsiteY367" fmla="*/ 485321 h 780240"/>
                <a:gd name="connsiteX368" fmla="*/ 29537 w 686433"/>
                <a:gd name="connsiteY368" fmla="*/ 482595 h 780240"/>
                <a:gd name="connsiteX369" fmla="*/ 26811 w 686433"/>
                <a:gd name="connsiteY369" fmla="*/ 479933 h 780240"/>
                <a:gd name="connsiteX370" fmla="*/ 26811 w 686433"/>
                <a:gd name="connsiteY370" fmla="*/ 474546 h 780240"/>
                <a:gd name="connsiteX371" fmla="*/ 26811 w 686433"/>
                <a:gd name="connsiteY371" fmla="*/ 471884 h 780240"/>
                <a:gd name="connsiteX372" fmla="*/ 26811 w 686433"/>
                <a:gd name="connsiteY372" fmla="*/ 469222 h 780240"/>
                <a:gd name="connsiteX373" fmla="*/ 29537 w 686433"/>
                <a:gd name="connsiteY373" fmla="*/ 466496 h 780240"/>
                <a:gd name="connsiteX374" fmla="*/ 26811 w 686433"/>
                <a:gd name="connsiteY374" fmla="*/ 461172 h 780240"/>
                <a:gd name="connsiteX375" fmla="*/ 24149 w 686433"/>
                <a:gd name="connsiteY375" fmla="*/ 458510 h 780240"/>
                <a:gd name="connsiteX376" fmla="*/ 24149 w 686433"/>
                <a:gd name="connsiteY376" fmla="*/ 455784 h 780240"/>
                <a:gd name="connsiteX377" fmla="*/ 24149 w 686433"/>
                <a:gd name="connsiteY377" fmla="*/ 447735 h 780240"/>
                <a:gd name="connsiteX378" fmla="*/ 21487 w 686433"/>
                <a:gd name="connsiteY378" fmla="*/ 442411 h 780240"/>
                <a:gd name="connsiteX379" fmla="*/ 21487 w 686433"/>
                <a:gd name="connsiteY379" fmla="*/ 434361 h 780240"/>
                <a:gd name="connsiteX380" fmla="*/ 18761 w 686433"/>
                <a:gd name="connsiteY380" fmla="*/ 423649 h 780240"/>
                <a:gd name="connsiteX381" fmla="*/ 18761 w 686433"/>
                <a:gd name="connsiteY381" fmla="*/ 415600 h 780240"/>
                <a:gd name="connsiteX382" fmla="*/ 16099 w 686433"/>
                <a:gd name="connsiteY382" fmla="*/ 402163 h 780240"/>
                <a:gd name="connsiteX383" fmla="*/ 13437 w 686433"/>
                <a:gd name="connsiteY383" fmla="*/ 391451 h 780240"/>
                <a:gd name="connsiteX384" fmla="*/ 10775 w 686433"/>
                <a:gd name="connsiteY384" fmla="*/ 378014 h 780240"/>
                <a:gd name="connsiteX385" fmla="*/ 5388 w 686433"/>
                <a:gd name="connsiteY385" fmla="*/ 364640 h 780240"/>
                <a:gd name="connsiteX386" fmla="*/ 0 w 686433"/>
                <a:gd name="connsiteY386" fmla="*/ 343217 h 780240"/>
                <a:gd name="connsiteX387" fmla="*/ 5388 w 686433"/>
                <a:gd name="connsiteY387" fmla="*/ 340491 h 780240"/>
                <a:gd name="connsiteX388" fmla="*/ 8050 w 686433"/>
                <a:gd name="connsiteY388" fmla="*/ 337829 h 780240"/>
                <a:gd name="connsiteX389" fmla="*/ 13437 w 686433"/>
                <a:gd name="connsiteY389" fmla="*/ 335167 h 780240"/>
                <a:gd name="connsiteX390" fmla="*/ 18761 w 686433"/>
                <a:gd name="connsiteY390" fmla="*/ 332442 h 780240"/>
                <a:gd name="connsiteX391" fmla="*/ 21487 w 686433"/>
                <a:gd name="connsiteY391" fmla="*/ 329780 h 780240"/>
                <a:gd name="connsiteX392" fmla="*/ 26811 w 686433"/>
                <a:gd name="connsiteY392" fmla="*/ 327118 h 780240"/>
                <a:gd name="connsiteX393" fmla="*/ 34860 w 686433"/>
                <a:gd name="connsiteY393" fmla="*/ 324392 h 780240"/>
                <a:gd name="connsiteX394" fmla="*/ 42910 w 686433"/>
                <a:gd name="connsiteY394" fmla="*/ 319068 h 780240"/>
                <a:gd name="connsiteX395" fmla="*/ 48298 w 686433"/>
                <a:gd name="connsiteY395" fmla="*/ 316406 h 780240"/>
                <a:gd name="connsiteX396" fmla="*/ 53622 w 686433"/>
                <a:gd name="connsiteY396" fmla="*/ 313681 h 780240"/>
                <a:gd name="connsiteX397" fmla="*/ 61672 w 686433"/>
                <a:gd name="connsiteY397" fmla="*/ 308356 h 780240"/>
                <a:gd name="connsiteX398" fmla="*/ 72383 w 686433"/>
                <a:gd name="connsiteY398" fmla="*/ 302969 h 780240"/>
                <a:gd name="connsiteX399" fmla="*/ 80433 w 686433"/>
                <a:gd name="connsiteY399" fmla="*/ 300307 h 780240"/>
                <a:gd name="connsiteX400" fmla="*/ 85820 w 686433"/>
                <a:gd name="connsiteY400" fmla="*/ 294919 h 780240"/>
                <a:gd name="connsiteX401" fmla="*/ 91208 w 686433"/>
                <a:gd name="connsiteY401" fmla="*/ 292257 h 780240"/>
                <a:gd name="connsiteX402" fmla="*/ 99257 w 686433"/>
                <a:gd name="connsiteY402" fmla="*/ 286870 h 780240"/>
                <a:gd name="connsiteX403" fmla="*/ 104581 w 686433"/>
                <a:gd name="connsiteY403" fmla="*/ 284208 h 780240"/>
                <a:gd name="connsiteX404" fmla="*/ 112631 w 686433"/>
                <a:gd name="connsiteY404" fmla="*/ 278820 h 780240"/>
                <a:gd name="connsiteX405" fmla="*/ 120681 w 686433"/>
                <a:gd name="connsiteY405" fmla="*/ 273496 h 780240"/>
                <a:gd name="connsiteX406" fmla="*/ 128730 w 686433"/>
                <a:gd name="connsiteY406" fmla="*/ 270771 h 780240"/>
                <a:gd name="connsiteX407" fmla="*/ 134054 w 686433"/>
                <a:gd name="connsiteY407" fmla="*/ 265446 h 780240"/>
                <a:gd name="connsiteX408" fmla="*/ 142104 w 686433"/>
                <a:gd name="connsiteY408" fmla="*/ 260059 h 780240"/>
                <a:gd name="connsiteX409" fmla="*/ 155541 w 686433"/>
                <a:gd name="connsiteY409" fmla="*/ 252009 h 780240"/>
                <a:gd name="connsiteX410" fmla="*/ 160865 w 686433"/>
                <a:gd name="connsiteY410" fmla="*/ 246685 h 780240"/>
                <a:gd name="connsiteX411" fmla="*/ 163591 w 686433"/>
                <a:gd name="connsiteY411" fmla="*/ 246685 h 780240"/>
                <a:gd name="connsiteX412" fmla="*/ 168915 w 686433"/>
                <a:gd name="connsiteY412" fmla="*/ 243960 h 780240"/>
                <a:gd name="connsiteX413" fmla="*/ 171640 w 686433"/>
                <a:gd name="connsiteY413" fmla="*/ 243960 h 780240"/>
                <a:gd name="connsiteX414" fmla="*/ 174302 w 686433"/>
                <a:gd name="connsiteY414" fmla="*/ 246685 h 780240"/>
                <a:gd name="connsiteX415" fmla="*/ 179690 w 686433"/>
                <a:gd name="connsiteY415" fmla="*/ 246685 h 780240"/>
                <a:gd name="connsiteX416" fmla="*/ 182352 w 686433"/>
                <a:gd name="connsiteY416" fmla="*/ 249347 h 780240"/>
                <a:gd name="connsiteX417" fmla="*/ 185014 w 686433"/>
                <a:gd name="connsiteY417" fmla="*/ 249347 h 780240"/>
                <a:gd name="connsiteX418" fmla="*/ 187676 w 686433"/>
                <a:gd name="connsiteY418" fmla="*/ 252009 h 780240"/>
                <a:gd name="connsiteX419" fmla="*/ 193064 w 686433"/>
                <a:gd name="connsiteY419" fmla="*/ 254735 h 780240"/>
                <a:gd name="connsiteX420" fmla="*/ 198451 w 686433"/>
                <a:gd name="connsiteY420" fmla="*/ 254735 h 780240"/>
                <a:gd name="connsiteX421" fmla="*/ 203775 w 686433"/>
                <a:gd name="connsiteY421" fmla="*/ 257397 h 780240"/>
                <a:gd name="connsiteX422" fmla="*/ 209163 w 686433"/>
                <a:gd name="connsiteY422" fmla="*/ 260059 h 780240"/>
                <a:gd name="connsiteX423" fmla="*/ 219874 w 686433"/>
                <a:gd name="connsiteY423" fmla="*/ 265446 h 780240"/>
                <a:gd name="connsiteX424" fmla="*/ 225262 w 686433"/>
                <a:gd name="connsiteY424" fmla="*/ 268108 h 780240"/>
                <a:gd name="connsiteX425" fmla="*/ 230586 w 686433"/>
                <a:gd name="connsiteY425" fmla="*/ 270771 h 780240"/>
                <a:gd name="connsiteX426" fmla="*/ 233311 w 686433"/>
                <a:gd name="connsiteY426" fmla="*/ 273496 h 780240"/>
                <a:gd name="connsiteX427" fmla="*/ 238636 w 686433"/>
                <a:gd name="connsiteY427" fmla="*/ 276158 h 780240"/>
                <a:gd name="connsiteX428" fmla="*/ 244023 w 686433"/>
                <a:gd name="connsiteY428" fmla="*/ 278820 h 780240"/>
                <a:gd name="connsiteX429" fmla="*/ 246685 w 686433"/>
                <a:gd name="connsiteY429" fmla="*/ 281546 h 780240"/>
                <a:gd name="connsiteX430" fmla="*/ 252073 w 686433"/>
                <a:gd name="connsiteY430" fmla="*/ 284208 h 780240"/>
                <a:gd name="connsiteX431" fmla="*/ 257397 w 686433"/>
                <a:gd name="connsiteY431" fmla="*/ 284208 h 780240"/>
                <a:gd name="connsiteX432" fmla="*/ 260123 w 686433"/>
                <a:gd name="connsiteY432" fmla="*/ 281546 h 780240"/>
                <a:gd name="connsiteX433" fmla="*/ 262785 w 686433"/>
                <a:gd name="connsiteY433" fmla="*/ 278820 h 780240"/>
                <a:gd name="connsiteX434" fmla="*/ 265446 w 686433"/>
                <a:gd name="connsiteY434" fmla="*/ 276158 h 780240"/>
                <a:gd name="connsiteX435" fmla="*/ 265446 w 686433"/>
                <a:gd name="connsiteY435" fmla="*/ 273496 h 780240"/>
                <a:gd name="connsiteX436" fmla="*/ 262785 w 686433"/>
                <a:gd name="connsiteY436" fmla="*/ 268108 h 780240"/>
                <a:gd name="connsiteX437" fmla="*/ 262785 w 686433"/>
                <a:gd name="connsiteY437" fmla="*/ 265446 h 780240"/>
                <a:gd name="connsiteX438" fmla="*/ 262785 w 686433"/>
                <a:gd name="connsiteY438" fmla="*/ 262721 h 780240"/>
                <a:gd name="connsiteX439" fmla="*/ 262785 w 686433"/>
                <a:gd name="connsiteY439" fmla="*/ 260059 h 780240"/>
                <a:gd name="connsiteX440" fmla="*/ 260123 w 686433"/>
                <a:gd name="connsiteY440" fmla="*/ 257397 h 780240"/>
                <a:gd name="connsiteX441" fmla="*/ 257397 w 686433"/>
                <a:gd name="connsiteY441" fmla="*/ 257397 h 780240"/>
                <a:gd name="connsiteX442" fmla="*/ 254735 w 686433"/>
                <a:gd name="connsiteY442" fmla="*/ 254735 h 780240"/>
                <a:gd name="connsiteX443" fmla="*/ 252073 w 686433"/>
                <a:gd name="connsiteY443" fmla="*/ 252009 h 780240"/>
                <a:gd name="connsiteX444" fmla="*/ 252073 w 686433"/>
                <a:gd name="connsiteY444" fmla="*/ 249347 h 780240"/>
                <a:gd name="connsiteX445" fmla="*/ 252073 w 686433"/>
                <a:gd name="connsiteY445" fmla="*/ 246685 h 780240"/>
                <a:gd name="connsiteX446" fmla="*/ 254735 w 686433"/>
                <a:gd name="connsiteY446" fmla="*/ 243960 h 780240"/>
                <a:gd name="connsiteX447" fmla="*/ 257397 w 686433"/>
                <a:gd name="connsiteY447" fmla="*/ 243960 h 780240"/>
                <a:gd name="connsiteX448" fmla="*/ 260123 w 686433"/>
                <a:gd name="connsiteY448" fmla="*/ 243960 h 780240"/>
                <a:gd name="connsiteX449" fmla="*/ 262785 w 686433"/>
                <a:gd name="connsiteY449" fmla="*/ 241298 h 780240"/>
                <a:gd name="connsiteX450" fmla="*/ 262785 w 686433"/>
                <a:gd name="connsiteY450" fmla="*/ 238636 h 780240"/>
                <a:gd name="connsiteX451" fmla="*/ 265446 w 686433"/>
                <a:gd name="connsiteY451" fmla="*/ 235910 h 780240"/>
                <a:gd name="connsiteX452" fmla="*/ 265446 w 686433"/>
                <a:gd name="connsiteY452" fmla="*/ 233248 h 780240"/>
                <a:gd name="connsiteX453" fmla="*/ 265446 w 686433"/>
                <a:gd name="connsiteY453" fmla="*/ 230586 h 780240"/>
                <a:gd name="connsiteX454" fmla="*/ 265446 w 686433"/>
                <a:gd name="connsiteY454" fmla="*/ 225198 h 780240"/>
                <a:gd name="connsiteX455" fmla="*/ 265446 w 686433"/>
                <a:gd name="connsiteY455" fmla="*/ 222536 h 780240"/>
                <a:gd name="connsiteX456" fmla="*/ 262785 w 686433"/>
                <a:gd name="connsiteY456" fmla="*/ 219874 h 780240"/>
                <a:gd name="connsiteX457" fmla="*/ 260123 w 686433"/>
                <a:gd name="connsiteY457" fmla="*/ 217149 h 780240"/>
                <a:gd name="connsiteX458" fmla="*/ 260123 w 686433"/>
                <a:gd name="connsiteY458" fmla="*/ 214487 h 780240"/>
                <a:gd name="connsiteX459" fmla="*/ 257397 w 686433"/>
                <a:gd name="connsiteY459" fmla="*/ 211825 h 780240"/>
                <a:gd name="connsiteX460" fmla="*/ 257397 w 686433"/>
                <a:gd name="connsiteY460" fmla="*/ 209099 h 780240"/>
                <a:gd name="connsiteX461" fmla="*/ 257397 w 686433"/>
                <a:gd name="connsiteY461" fmla="*/ 203775 h 780240"/>
                <a:gd name="connsiteX462" fmla="*/ 260123 w 686433"/>
                <a:gd name="connsiteY462" fmla="*/ 201050 h 780240"/>
                <a:gd name="connsiteX463" fmla="*/ 260123 w 686433"/>
                <a:gd name="connsiteY463" fmla="*/ 198388 h 780240"/>
                <a:gd name="connsiteX464" fmla="*/ 260123 w 686433"/>
                <a:gd name="connsiteY464" fmla="*/ 195726 h 780240"/>
                <a:gd name="connsiteX465" fmla="*/ 260123 w 686433"/>
                <a:gd name="connsiteY465" fmla="*/ 193063 h 780240"/>
                <a:gd name="connsiteX466" fmla="*/ 262785 w 686433"/>
                <a:gd name="connsiteY466" fmla="*/ 190338 h 780240"/>
                <a:gd name="connsiteX467" fmla="*/ 262785 w 686433"/>
                <a:gd name="connsiteY467" fmla="*/ 187676 h 780240"/>
                <a:gd name="connsiteX468" fmla="*/ 260123 w 686433"/>
                <a:gd name="connsiteY468" fmla="*/ 185014 h 780240"/>
                <a:gd name="connsiteX469" fmla="*/ 257397 w 686433"/>
                <a:gd name="connsiteY469" fmla="*/ 182288 h 780240"/>
                <a:gd name="connsiteX470" fmla="*/ 257397 w 686433"/>
                <a:gd name="connsiteY470" fmla="*/ 179626 h 780240"/>
                <a:gd name="connsiteX471" fmla="*/ 252073 w 686433"/>
                <a:gd name="connsiteY471" fmla="*/ 176964 h 780240"/>
                <a:gd name="connsiteX472" fmla="*/ 249347 w 686433"/>
                <a:gd name="connsiteY472" fmla="*/ 174239 h 780240"/>
                <a:gd name="connsiteX473" fmla="*/ 246685 w 686433"/>
                <a:gd name="connsiteY473" fmla="*/ 171577 h 780240"/>
                <a:gd name="connsiteX474" fmla="*/ 244023 w 686433"/>
                <a:gd name="connsiteY474" fmla="*/ 168915 h 780240"/>
                <a:gd name="connsiteX475" fmla="*/ 241361 w 686433"/>
                <a:gd name="connsiteY475" fmla="*/ 163527 h 780240"/>
                <a:gd name="connsiteX476" fmla="*/ 238636 w 686433"/>
                <a:gd name="connsiteY476" fmla="*/ 160865 h 780240"/>
                <a:gd name="connsiteX477" fmla="*/ 230586 w 686433"/>
                <a:gd name="connsiteY477" fmla="*/ 152815 h 780240"/>
                <a:gd name="connsiteX478" fmla="*/ 225262 w 686433"/>
                <a:gd name="connsiteY478" fmla="*/ 147428 h 780240"/>
                <a:gd name="connsiteX479" fmla="*/ 222537 w 686433"/>
                <a:gd name="connsiteY479" fmla="*/ 144766 h 780240"/>
                <a:gd name="connsiteX480" fmla="*/ 217212 w 686433"/>
                <a:gd name="connsiteY480" fmla="*/ 139378 h 780240"/>
                <a:gd name="connsiteX481" fmla="*/ 214550 w 686433"/>
                <a:gd name="connsiteY481" fmla="*/ 136716 h 780240"/>
                <a:gd name="connsiteX482" fmla="*/ 209163 w 686433"/>
                <a:gd name="connsiteY482" fmla="*/ 131392 h 780240"/>
                <a:gd name="connsiteX483" fmla="*/ 206501 w 686433"/>
                <a:gd name="connsiteY483" fmla="*/ 128667 h 780240"/>
                <a:gd name="connsiteX484" fmla="*/ 203775 w 686433"/>
                <a:gd name="connsiteY484" fmla="*/ 123343 h 780240"/>
                <a:gd name="connsiteX485" fmla="*/ 198451 w 686433"/>
                <a:gd name="connsiteY485" fmla="*/ 120617 h 780240"/>
                <a:gd name="connsiteX486" fmla="*/ 195726 w 686433"/>
                <a:gd name="connsiteY486" fmla="*/ 115293 h 780240"/>
                <a:gd name="connsiteX487" fmla="*/ 193064 w 686433"/>
                <a:gd name="connsiteY487" fmla="*/ 112568 h 780240"/>
                <a:gd name="connsiteX488" fmla="*/ 187676 w 686433"/>
                <a:gd name="connsiteY488" fmla="*/ 104581 h 780240"/>
                <a:gd name="connsiteX489" fmla="*/ 185014 w 686433"/>
                <a:gd name="connsiteY489" fmla="*/ 101856 h 780240"/>
                <a:gd name="connsiteX490" fmla="*/ 182352 w 686433"/>
                <a:gd name="connsiteY490" fmla="*/ 101856 h 780240"/>
                <a:gd name="connsiteX491" fmla="*/ 179690 w 686433"/>
                <a:gd name="connsiteY491" fmla="*/ 101856 h 780240"/>
                <a:gd name="connsiteX492" fmla="*/ 174302 w 686433"/>
                <a:gd name="connsiteY492" fmla="*/ 101856 h 780240"/>
                <a:gd name="connsiteX493" fmla="*/ 174302 w 686433"/>
                <a:gd name="connsiteY493" fmla="*/ 99194 h 780240"/>
                <a:gd name="connsiteX494" fmla="*/ 176965 w 686433"/>
                <a:gd name="connsiteY494" fmla="*/ 96532 h 780240"/>
                <a:gd name="connsiteX495" fmla="*/ 176965 w 686433"/>
                <a:gd name="connsiteY495" fmla="*/ 93806 h 780240"/>
                <a:gd name="connsiteX496" fmla="*/ 179690 w 686433"/>
                <a:gd name="connsiteY496" fmla="*/ 91144 h 780240"/>
                <a:gd name="connsiteX497" fmla="*/ 179690 w 686433"/>
                <a:gd name="connsiteY497" fmla="*/ 88482 h 780240"/>
                <a:gd name="connsiteX498" fmla="*/ 182352 w 686433"/>
                <a:gd name="connsiteY498" fmla="*/ 85757 h 780240"/>
                <a:gd name="connsiteX499" fmla="*/ 185014 w 686433"/>
                <a:gd name="connsiteY499" fmla="*/ 83095 h 780240"/>
                <a:gd name="connsiteX500" fmla="*/ 185014 w 686433"/>
                <a:gd name="connsiteY500" fmla="*/ 80433 h 780240"/>
                <a:gd name="connsiteX501" fmla="*/ 187676 w 686433"/>
                <a:gd name="connsiteY501" fmla="*/ 77770 h 780240"/>
                <a:gd name="connsiteX502" fmla="*/ 190402 w 686433"/>
                <a:gd name="connsiteY502" fmla="*/ 77770 h 780240"/>
                <a:gd name="connsiteX503" fmla="*/ 190402 w 686433"/>
                <a:gd name="connsiteY503" fmla="*/ 75045 h 780240"/>
                <a:gd name="connsiteX504" fmla="*/ 193064 w 686433"/>
                <a:gd name="connsiteY504" fmla="*/ 75045 h 780240"/>
                <a:gd name="connsiteX505" fmla="*/ 193064 w 686433"/>
                <a:gd name="connsiteY505" fmla="*/ 72383 h 780240"/>
                <a:gd name="connsiteX506" fmla="*/ 193064 w 686433"/>
                <a:gd name="connsiteY506" fmla="*/ 69721 h 780240"/>
                <a:gd name="connsiteX507" fmla="*/ 195726 w 686433"/>
                <a:gd name="connsiteY507" fmla="*/ 66995 h 780240"/>
                <a:gd name="connsiteX508" fmla="*/ 198451 w 686433"/>
                <a:gd name="connsiteY508" fmla="*/ 66995 h 780240"/>
                <a:gd name="connsiteX509" fmla="*/ 201113 w 686433"/>
                <a:gd name="connsiteY509" fmla="*/ 64333 h 780240"/>
                <a:gd name="connsiteX510" fmla="*/ 203775 w 686433"/>
                <a:gd name="connsiteY510" fmla="*/ 61671 h 780240"/>
                <a:gd name="connsiteX511" fmla="*/ 203775 w 686433"/>
                <a:gd name="connsiteY511" fmla="*/ 58946 h 780240"/>
                <a:gd name="connsiteX512" fmla="*/ 206501 w 686433"/>
                <a:gd name="connsiteY512" fmla="*/ 56284 h 780240"/>
                <a:gd name="connsiteX513" fmla="*/ 209163 w 686433"/>
                <a:gd name="connsiteY513" fmla="*/ 53622 h 780240"/>
                <a:gd name="connsiteX514" fmla="*/ 211825 w 686433"/>
                <a:gd name="connsiteY514" fmla="*/ 53622 h 780240"/>
                <a:gd name="connsiteX515" fmla="*/ 214550 w 686433"/>
                <a:gd name="connsiteY515" fmla="*/ 50896 h 780240"/>
                <a:gd name="connsiteX516" fmla="*/ 217212 w 686433"/>
                <a:gd name="connsiteY516" fmla="*/ 50896 h 780240"/>
                <a:gd name="connsiteX517" fmla="*/ 222537 w 686433"/>
                <a:gd name="connsiteY517" fmla="*/ 50896 h 780240"/>
                <a:gd name="connsiteX518" fmla="*/ 225262 w 686433"/>
                <a:gd name="connsiteY518" fmla="*/ 48234 h 780240"/>
                <a:gd name="connsiteX519" fmla="*/ 227924 w 686433"/>
                <a:gd name="connsiteY519" fmla="*/ 48234 h 780240"/>
                <a:gd name="connsiteX520" fmla="*/ 230586 w 686433"/>
                <a:gd name="connsiteY520" fmla="*/ 48234 h 780240"/>
                <a:gd name="connsiteX521" fmla="*/ 235974 w 686433"/>
                <a:gd name="connsiteY521" fmla="*/ 48234 h 780240"/>
                <a:gd name="connsiteX522" fmla="*/ 238636 w 686433"/>
                <a:gd name="connsiteY522" fmla="*/ 45572 h 780240"/>
                <a:gd name="connsiteX523" fmla="*/ 241361 w 686433"/>
                <a:gd name="connsiteY523" fmla="*/ 45572 h 780240"/>
                <a:gd name="connsiteX524" fmla="*/ 244023 w 686433"/>
                <a:gd name="connsiteY524" fmla="*/ 42910 h 780240"/>
                <a:gd name="connsiteX525" fmla="*/ 244023 w 686433"/>
                <a:gd name="connsiteY525" fmla="*/ 40185 h 780240"/>
                <a:gd name="connsiteX526" fmla="*/ 246685 w 686433"/>
                <a:gd name="connsiteY526" fmla="*/ 40185 h 780240"/>
                <a:gd name="connsiteX527" fmla="*/ 246685 w 686433"/>
                <a:gd name="connsiteY527" fmla="*/ 37523 h 780240"/>
                <a:gd name="connsiteX528" fmla="*/ 246685 w 686433"/>
                <a:gd name="connsiteY528" fmla="*/ 34860 h 780240"/>
                <a:gd name="connsiteX529" fmla="*/ 246685 w 686433"/>
                <a:gd name="connsiteY529" fmla="*/ 32135 h 780240"/>
                <a:gd name="connsiteX530" fmla="*/ 246685 w 686433"/>
                <a:gd name="connsiteY530" fmla="*/ 29473 h 780240"/>
                <a:gd name="connsiteX531" fmla="*/ 244023 w 686433"/>
                <a:gd name="connsiteY531" fmla="*/ 26811 h 780240"/>
                <a:gd name="connsiteX532" fmla="*/ 244023 w 686433"/>
                <a:gd name="connsiteY532" fmla="*/ 24085 h 780240"/>
                <a:gd name="connsiteX533" fmla="*/ 244023 w 686433"/>
                <a:gd name="connsiteY533" fmla="*/ 21423 h 780240"/>
                <a:gd name="connsiteX534" fmla="*/ 244023 w 686433"/>
                <a:gd name="connsiteY534" fmla="*/ 18761 h 780240"/>
                <a:gd name="connsiteX535" fmla="*/ 244023 w 686433"/>
                <a:gd name="connsiteY535" fmla="*/ 16099 h 780240"/>
                <a:gd name="connsiteX536" fmla="*/ 244023 w 686433"/>
                <a:gd name="connsiteY536" fmla="*/ 13374 h 780240"/>
                <a:gd name="connsiteX537" fmla="*/ 244023 w 686433"/>
                <a:gd name="connsiteY537" fmla="*/ 13374 h 78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Lst>
              <a:rect l="l" t="t" r="r" b="b"/>
              <a:pathLst>
                <a:path w="686433" h="780240">
                  <a:moveTo>
                    <a:pt x="244023" y="13374"/>
                  </a:moveTo>
                  <a:lnTo>
                    <a:pt x="246685" y="10712"/>
                  </a:lnTo>
                  <a:lnTo>
                    <a:pt x="249347" y="10712"/>
                  </a:lnTo>
                  <a:lnTo>
                    <a:pt x="254735" y="10712"/>
                  </a:lnTo>
                  <a:lnTo>
                    <a:pt x="257397" y="10712"/>
                  </a:lnTo>
                  <a:lnTo>
                    <a:pt x="260123" y="10712"/>
                  </a:lnTo>
                  <a:lnTo>
                    <a:pt x="262785" y="10712"/>
                  </a:lnTo>
                  <a:lnTo>
                    <a:pt x="265446" y="8050"/>
                  </a:lnTo>
                  <a:lnTo>
                    <a:pt x="268172" y="8050"/>
                  </a:lnTo>
                  <a:lnTo>
                    <a:pt x="268172" y="5324"/>
                  </a:lnTo>
                  <a:lnTo>
                    <a:pt x="270834" y="5324"/>
                  </a:lnTo>
                  <a:lnTo>
                    <a:pt x="270834" y="2662"/>
                  </a:lnTo>
                  <a:lnTo>
                    <a:pt x="273496" y="0"/>
                  </a:lnTo>
                  <a:lnTo>
                    <a:pt x="276158" y="0"/>
                  </a:lnTo>
                  <a:lnTo>
                    <a:pt x="278884" y="0"/>
                  </a:lnTo>
                  <a:lnTo>
                    <a:pt x="281546" y="2662"/>
                  </a:lnTo>
                  <a:lnTo>
                    <a:pt x="284208" y="2662"/>
                  </a:lnTo>
                  <a:lnTo>
                    <a:pt x="284208" y="5324"/>
                  </a:lnTo>
                  <a:lnTo>
                    <a:pt x="286933" y="5324"/>
                  </a:lnTo>
                  <a:lnTo>
                    <a:pt x="286933" y="8050"/>
                  </a:lnTo>
                  <a:lnTo>
                    <a:pt x="289595" y="8050"/>
                  </a:lnTo>
                  <a:lnTo>
                    <a:pt x="289595" y="10712"/>
                  </a:lnTo>
                  <a:lnTo>
                    <a:pt x="292258" y="13374"/>
                  </a:lnTo>
                  <a:lnTo>
                    <a:pt x="294983" y="16099"/>
                  </a:lnTo>
                  <a:lnTo>
                    <a:pt x="294983" y="18761"/>
                  </a:lnTo>
                  <a:lnTo>
                    <a:pt x="297645" y="21423"/>
                  </a:lnTo>
                  <a:lnTo>
                    <a:pt x="300307" y="24085"/>
                  </a:lnTo>
                  <a:lnTo>
                    <a:pt x="302969" y="24085"/>
                  </a:lnTo>
                  <a:lnTo>
                    <a:pt x="305695" y="26811"/>
                  </a:lnTo>
                  <a:lnTo>
                    <a:pt x="308357" y="26811"/>
                  </a:lnTo>
                  <a:lnTo>
                    <a:pt x="311019" y="26811"/>
                  </a:lnTo>
                  <a:lnTo>
                    <a:pt x="313744" y="26811"/>
                  </a:lnTo>
                  <a:lnTo>
                    <a:pt x="316406" y="26811"/>
                  </a:lnTo>
                  <a:lnTo>
                    <a:pt x="319068" y="26811"/>
                  </a:lnTo>
                  <a:lnTo>
                    <a:pt x="321794" y="26811"/>
                  </a:lnTo>
                  <a:lnTo>
                    <a:pt x="324456" y="24085"/>
                  </a:lnTo>
                  <a:lnTo>
                    <a:pt x="327118" y="24085"/>
                  </a:lnTo>
                  <a:lnTo>
                    <a:pt x="329843" y="21423"/>
                  </a:lnTo>
                  <a:lnTo>
                    <a:pt x="329843" y="18761"/>
                  </a:lnTo>
                  <a:lnTo>
                    <a:pt x="332505" y="16099"/>
                  </a:lnTo>
                  <a:lnTo>
                    <a:pt x="335167" y="13374"/>
                  </a:lnTo>
                  <a:lnTo>
                    <a:pt x="335167" y="10712"/>
                  </a:lnTo>
                  <a:lnTo>
                    <a:pt x="337829" y="10712"/>
                  </a:lnTo>
                  <a:lnTo>
                    <a:pt x="340555" y="10712"/>
                  </a:lnTo>
                  <a:lnTo>
                    <a:pt x="343217" y="10712"/>
                  </a:lnTo>
                  <a:lnTo>
                    <a:pt x="345879" y="10712"/>
                  </a:lnTo>
                  <a:lnTo>
                    <a:pt x="348604" y="8050"/>
                  </a:lnTo>
                  <a:lnTo>
                    <a:pt x="351267" y="5324"/>
                  </a:lnTo>
                  <a:lnTo>
                    <a:pt x="353929" y="5324"/>
                  </a:lnTo>
                  <a:lnTo>
                    <a:pt x="359316" y="8050"/>
                  </a:lnTo>
                  <a:lnTo>
                    <a:pt x="370028" y="13374"/>
                  </a:lnTo>
                  <a:lnTo>
                    <a:pt x="396839" y="26811"/>
                  </a:lnTo>
                  <a:lnTo>
                    <a:pt x="437087" y="45572"/>
                  </a:lnTo>
                  <a:lnTo>
                    <a:pt x="466560" y="58946"/>
                  </a:lnTo>
                  <a:lnTo>
                    <a:pt x="490709" y="69721"/>
                  </a:lnTo>
                  <a:lnTo>
                    <a:pt x="506744" y="77770"/>
                  </a:lnTo>
                  <a:lnTo>
                    <a:pt x="506744" y="80433"/>
                  </a:lnTo>
                  <a:lnTo>
                    <a:pt x="509470" y="80433"/>
                  </a:lnTo>
                  <a:lnTo>
                    <a:pt x="509470" y="83095"/>
                  </a:lnTo>
                  <a:lnTo>
                    <a:pt x="512132" y="83095"/>
                  </a:lnTo>
                  <a:lnTo>
                    <a:pt x="533555" y="104581"/>
                  </a:lnTo>
                  <a:lnTo>
                    <a:pt x="557704" y="128667"/>
                  </a:lnTo>
                  <a:lnTo>
                    <a:pt x="576465" y="150153"/>
                  </a:lnTo>
                  <a:lnTo>
                    <a:pt x="589902" y="166253"/>
                  </a:lnTo>
                  <a:lnTo>
                    <a:pt x="592564" y="166253"/>
                  </a:lnTo>
                  <a:lnTo>
                    <a:pt x="595226" y="168915"/>
                  </a:lnTo>
                  <a:lnTo>
                    <a:pt x="597952" y="171577"/>
                  </a:lnTo>
                  <a:lnTo>
                    <a:pt x="600614" y="171577"/>
                  </a:lnTo>
                  <a:lnTo>
                    <a:pt x="603276" y="174239"/>
                  </a:lnTo>
                  <a:lnTo>
                    <a:pt x="606002" y="176964"/>
                  </a:lnTo>
                  <a:lnTo>
                    <a:pt x="608664" y="176964"/>
                  </a:lnTo>
                  <a:lnTo>
                    <a:pt x="611326" y="179626"/>
                  </a:lnTo>
                  <a:lnTo>
                    <a:pt x="614051" y="182288"/>
                  </a:lnTo>
                  <a:lnTo>
                    <a:pt x="616713" y="182288"/>
                  </a:lnTo>
                  <a:lnTo>
                    <a:pt x="619375" y="185014"/>
                  </a:lnTo>
                  <a:lnTo>
                    <a:pt x="622037" y="185014"/>
                  </a:lnTo>
                  <a:lnTo>
                    <a:pt x="622037" y="187676"/>
                  </a:lnTo>
                  <a:lnTo>
                    <a:pt x="624763" y="187676"/>
                  </a:lnTo>
                  <a:lnTo>
                    <a:pt x="627425" y="190338"/>
                  </a:lnTo>
                  <a:lnTo>
                    <a:pt x="630087" y="190338"/>
                  </a:lnTo>
                  <a:lnTo>
                    <a:pt x="632812" y="193063"/>
                  </a:lnTo>
                  <a:lnTo>
                    <a:pt x="635474" y="193063"/>
                  </a:lnTo>
                  <a:lnTo>
                    <a:pt x="638136" y="193063"/>
                  </a:lnTo>
                  <a:lnTo>
                    <a:pt x="638136" y="195726"/>
                  </a:lnTo>
                  <a:lnTo>
                    <a:pt x="640862" y="195726"/>
                  </a:lnTo>
                  <a:lnTo>
                    <a:pt x="643524" y="195726"/>
                  </a:lnTo>
                  <a:lnTo>
                    <a:pt x="646186" y="195726"/>
                  </a:lnTo>
                  <a:lnTo>
                    <a:pt x="648848" y="195726"/>
                  </a:lnTo>
                  <a:lnTo>
                    <a:pt x="651573" y="195726"/>
                  </a:lnTo>
                  <a:lnTo>
                    <a:pt x="651573" y="198388"/>
                  </a:lnTo>
                  <a:lnTo>
                    <a:pt x="654236" y="198388"/>
                  </a:lnTo>
                  <a:lnTo>
                    <a:pt x="656898" y="198388"/>
                  </a:lnTo>
                  <a:lnTo>
                    <a:pt x="659623" y="198388"/>
                  </a:lnTo>
                  <a:lnTo>
                    <a:pt x="672997" y="203775"/>
                  </a:lnTo>
                  <a:lnTo>
                    <a:pt x="686434" y="209099"/>
                  </a:lnTo>
                  <a:lnTo>
                    <a:pt x="686434" y="257397"/>
                  </a:lnTo>
                  <a:lnTo>
                    <a:pt x="683708" y="311019"/>
                  </a:lnTo>
                  <a:lnTo>
                    <a:pt x="683708" y="359253"/>
                  </a:lnTo>
                  <a:lnTo>
                    <a:pt x="683708" y="378014"/>
                  </a:lnTo>
                  <a:lnTo>
                    <a:pt x="681046" y="383401"/>
                  </a:lnTo>
                  <a:lnTo>
                    <a:pt x="681046" y="386064"/>
                  </a:lnTo>
                  <a:lnTo>
                    <a:pt x="681046" y="391451"/>
                  </a:lnTo>
                  <a:lnTo>
                    <a:pt x="672997" y="402163"/>
                  </a:lnTo>
                  <a:lnTo>
                    <a:pt x="667673" y="410212"/>
                  </a:lnTo>
                  <a:lnTo>
                    <a:pt x="659623" y="415600"/>
                  </a:lnTo>
                  <a:lnTo>
                    <a:pt x="656898" y="420924"/>
                  </a:lnTo>
                  <a:lnTo>
                    <a:pt x="651573" y="426312"/>
                  </a:lnTo>
                  <a:lnTo>
                    <a:pt x="648848" y="428974"/>
                  </a:lnTo>
                  <a:lnTo>
                    <a:pt x="646186" y="431699"/>
                  </a:lnTo>
                  <a:lnTo>
                    <a:pt x="646186" y="434361"/>
                  </a:lnTo>
                  <a:lnTo>
                    <a:pt x="643524" y="437023"/>
                  </a:lnTo>
                  <a:lnTo>
                    <a:pt x="643524" y="439685"/>
                  </a:lnTo>
                  <a:lnTo>
                    <a:pt x="643524" y="442411"/>
                  </a:lnTo>
                  <a:lnTo>
                    <a:pt x="640862" y="445073"/>
                  </a:lnTo>
                  <a:lnTo>
                    <a:pt x="635474" y="447735"/>
                  </a:lnTo>
                  <a:lnTo>
                    <a:pt x="630087" y="450460"/>
                  </a:lnTo>
                  <a:lnTo>
                    <a:pt x="624763" y="453122"/>
                  </a:lnTo>
                  <a:lnTo>
                    <a:pt x="619375" y="458510"/>
                  </a:lnTo>
                  <a:lnTo>
                    <a:pt x="614051" y="461172"/>
                  </a:lnTo>
                  <a:lnTo>
                    <a:pt x="606002" y="469222"/>
                  </a:lnTo>
                  <a:lnTo>
                    <a:pt x="597952" y="474546"/>
                  </a:lnTo>
                  <a:lnTo>
                    <a:pt x="589902" y="479933"/>
                  </a:lnTo>
                  <a:lnTo>
                    <a:pt x="576465" y="490645"/>
                  </a:lnTo>
                  <a:lnTo>
                    <a:pt x="568415" y="496032"/>
                  </a:lnTo>
                  <a:lnTo>
                    <a:pt x="557704" y="504082"/>
                  </a:lnTo>
                  <a:lnTo>
                    <a:pt x="549654" y="509406"/>
                  </a:lnTo>
                  <a:lnTo>
                    <a:pt x="544330" y="512132"/>
                  </a:lnTo>
                  <a:lnTo>
                    <a:pt x="536281" y="517456"/>
                  </a:lnTo>
                  <a:lnTo>
                    <a:pt x="530893" y="522843"/>
                  </a:lnTo>
                  <a:lnTo>
                    <a:pt x="522843" y="525505"/>
                  </a:lnTo>
                  <a:lnTo>
                    <a:pt x="517519" y="530893"/>
                  </a:lnTo>
                  <a:lnTo>
                    <a:pt x="514794" y="533555"/>
                  </a:lnTo>
                  <a:lnTo>
                    <a:pt x="509470" y="538942"/>
                  </a:lnTo>
                  <a:lnTo>
                    <a:pt x="504082" y="541605"/>
                  </a:lnTo>
                  <a:lnTo>
                    <a:pt x="501420" y="544267"/>
                  </a:lnTo>
                  <a:lnTo>
                    <a:pt x="498758" y="544267"/>
                  </a:lnTo>
                  <a:lnTo>
                    <a:pt x="493371" y="546992"/>
                  </a:lnTo>
                  <a:lnTo>
                    <a:pt x="490709" y="549654"/>
                  </a:lnTo>
                  <a:lnTo>
                    <a:pt x="487983" y="552316"/>
                  </a:lnTo>
                  <a:lnTo>
                    <a:pt x="485321" y="555042"/>
                  </a:lnTo>
                  <a:lnTo>
                    <a:pt x="485321" y="557704"/>
                  </a:lnTo>
                  <a:lnTo>
                    <a:pt x="482659" y="563028"/>
                  </a:lnTo>
                  <a:lnTo>
                    <a:pt x="482659" y="571078"/>
                  </a:lnTo>
                  <a:lnTo>
                    <a:pt x="482659" y="579127"/>
                  </a:lnTo>
                  <a:lnTo>
                    <a:pt x="479933" y="587177"/>
                  </a:lnTo>
                  <a:lnTo>
                    <a:pt x="479933" y="592564"/>
                  </a:lnTo>
                  <a:lnTo>
                    <a:pt x="479933" y="600614"/>
                  </a:lnTo>
                  <a:lnTo>
                    <a:pt x="479933" y="605938"/>
                  </a:lnTo>
                  <a:lnTo>
                    <a:pt x="479933" y="608663"/>
                  </a:lnTo>
                  <a:lnTo>
                    <a:pt x="479933" y="619375"/>
                  </a:lnTo>
                  <a:lnTo>
                    <a:pt x="477271" y="622037"/>
                  </a:lnTo>
                  <a:lnTo>
                    <a:pt x="477271" y="624699"/>
                  </a:lnTo>
                  <a:lnTo>
                    <a:pt x="479933" y="627425"/>
                  </a:lnTo>
                  <a:lnTo>
                    <a:pt x="479933" y="632749"/>
                  </a:lnTo>
                  <a:lnTo>
                    <a:pt x="479933" y="635474"/>
                  </a:lnTo>
                  <a:lnTo>
                    <a:pt x="479933" y="638136"/>
                  </a:lnTo>
                  <a:lnTo>
                    <a:pt x="479933" y="640798"/>
                  </a:lnTo>
                  <a:lnTo>
                    <a:pt x="479933" y="643524"/>
                  </a:lnTo>
                  <a:lnTo>
                    <a:pt x="479933" y="646186"/>
                  </a:lnTo>
                  <a:lnTo>
                    <a:pt x="479933" y="648848"/>
                  </a:lnTo>
                  <a:lnTo>
                    <a:pt x="477271" y="651510"/>
                  </a:lnTo>
                  <a:lnTo>
                    <a:pt x="474609" y="654235"/>
                  </a:lnTo>
                  <a:lnTo>
                    <a:pt x="469222" y="656897"/>
                  </a:lnTo>
                  <a:lnTo>
                    <a:pt x="463897" y="659560"/>
                  </a:lnTo>
                  <a:lnTo>
                    <a:pt x="458510" y="662285"/>
                  </a:lnTo>
                  <a:lnTo>
                    <a:pt x="453122" y="667609"/>
                  </a:lnTo>
                  <a:lnTo>
                    <a:pt x="447798" y="670335"/>
                  </a:lnTo>
                  <a:lnTo>
                    <a:pt x="442411" y="672997"/>
                  </a:lnTo>
                  <a:lnTo>
                    <a:pt x="437087" y="675659"/>
                  </a:lnTo>
                  <a:lnTo>
                    <a:pt x="423650" y="683709"/>
                  </a:lnTo>
                  <a:lnTo>
                    <a:pt x="418262" y="686371"/>
                  </a:lnTo>
                  <a:lnTo>
                    <a:pt x="412938" y="689096"/>
                  </a:lnTo>
                  <a:lnTo>
                    <a:pt x="407550" y="694420"/>
                  </a:lnTo>
                  <a:lnTo>
                    <a:pt x="402226" y="697146"/>
                  </a:lnTo>
                  <a:lnTo>
                    <a:pt x="396839" y="702470"/>
                  </a:lnTo>
                  <a:lnTo>
                    <a:pt x="394177" y="705132"/>
                  </a:lnTo>
                  <a:lnTo>
                    <a:pt x="388789" y="707857"/>
                  </a:lnTo>
                  <a:lnTo>
                    <a:pt x="383465" y="710519"/>
                  </a:lnTo>
                  <a:lnTo>
                    <a:pt x="380739" y="713181"/>
                  </a:lnTo>
                  <a:lnTo>
                    <a:pt x="378078" y="713181"/>
                  </a:lnTo>
                  <a:lnTo>
                    <a:pt x="375416" y="715907"/>
                  </a:lnTo>
                  <a:lnTo>
                    <a:pt x="367366" y="718569"/>
                  </a:lnTo>
                  <a:lnTo>
                    <a:pt x="359316" y="718569"/>
                  </a:lnTo>
                  <a:lnTo>
                    <a:pt x="353929" y="721231"/>
                  </a:lnTo>
                  <a:lnTo>
                    <a:pt x="348604" y="723956"/>
                  </a:lnTo>
                  <a:lnTo>
                    <a:pt x="340555" y="723956"/>
                  </a:lnTo>
                  <a:lnTo>
                    <a:pt x="335167" y="726618"/>
                  </a:lnTo>
                  <a:lnTo>
                    <a:pt x="329843" y="729281"/>
                  </a:lnTo>
                  <a:lnTo>
                    <a:pt x="321794" y="734668"/>
                  </a:lnTo>
                  <a:lnTo>
                    <a:pt x="313744" y="737330"/>
                  </a:lnTo>
                  <a:lnTo>
                    <a:pt x="305695" y="742718"/>
                  </a:lnTo>
                  <a:lnTo>
                    <a:pt x="300307" y="745380"/>
                  </a:lnTo>
                  <a:lnTo>
                    <a:pt x="292258" y="748042"/>
                  </a:lnTo>
                  <a:lnTo>
                    <a:pt x="284208" y="753429"/>
                  </a:lnTo>
                  <a:lnTo>
                    <a:pt x="276158" y="756091"/>
                  </a:lnTo>
                  <a:lnTo>
                    <a:pt x="270834" y="758817"/>
                  </a:lnTo>
                  <a:lnTo>
                    <a:pt x="265446" y="761479"/>
                  </a:lnTo>
                  <a:lnTo>
                    <a:pt x="260123" y="764141"/>
                  </a:lnTo>
                  <a:lnTo>
                    <a:pt x="252073" y="766803"/>
                  </a:lnTo>
                  <a:lnTo>
                    <a:pt x="244023" y="769529"/>
                  </a:lnTo>
                  <a:lnTo>
                    <a:pt x="238636" y="772190"/>
                  </a:lnTo>
                  <a:lnTo>
                    <a:pt x="235974" y="774852"/>
                  </a:lnTo>
                  <a:lnTo>
                    <a:pt x="230586" y="777578"/>
                  </a:lnTo>
                  <a:lnTo>
                    <a:pt x="225262" y="777578"/>
                  </a:lnTo>
                  <a:lnTo>
                    <a:pt x="222537" y="780240"/>
                  </a:lnTo>
                  <a:lnTo>
                    <a:pt x="219874" y="780240"/>
                  </a:lnTo>
                  <a:lnTo>
                    <a:pt x="217212" y="780240"/>
                  </a:lnTo>
                  <a:lnTo>
                    <a:pt x="211825" y="774852"/>
                  </a:lnTo>
                  <a:lnTo>
                    <a:pt x="209163" y="772190"/>
                  </a:lnTo>
                  <a:lnTo>
                    <a:pt x="203775" y="769529"/>
                  </a:lnTo>
                  <a:lnTo>
                    <a:pt x="201113" y="764141"/>
                  </a:lnTo>
                  <a:lnTo>
                    <a:pt x="195726" y="761479"/>
                  </a:lnTo>
                  <a:lnTo>
                    <a:pt x="193064" y="758817"/>
                  </a:lnTo>
                  <a:lnTo>
                    <a:pt x="190402" y="756091"/>
                  </a:lnTo>
                  <a:lnTo>
                    <a:pt x="187676" y="753429"/>
                  </a:lnTo>
                  <a:lnTo>
                    <a:pt x="185014" y="750767"/>
                  </a:lnTo>
                  <a:lnTo>
                    <a:pt x="182352" y="748042"/>
                  </a:lnTo>
                  <a:lnTo>
                    <a:pt x="179690" y="745380"/>
                  </a:lnTo>
                  <a:lnTo>
                    <a:pt x="176965" y="742718"/>
                  </a:lnTo>
                  <a:lnTo>
                    <a:pt x="174302" y="742718"/>
                  </a:lnTo>
                  <a:lnTo>
                    <a:pt x="174302" y="739992"/>
                  </a:lnTo>
                  <a:lnTo>
                    <a:pt x="171640" y="737330"/>
                  </a:lnTo>
                  <a:lnTo>
                    <a:pt x="171640" y="734668"/>
                  </a:lnTo>
                  <a:lnTo>
                    <a:pt x="171640" y="732006"/>
                  </a:lnTo>
                  <a:lnTo>
                    <a:pt x="171640" y="729281"/>
                  </a:lnTo>
                  <a:lnTo>
                    <a:pt x="168915" y="726618"/>
                  </a:lnTo>
                  <a:lnTo>
                    <a:pt x="168915" y="723956"/>
                  </a:lnTo>
                  <a:lnTo>
                    <a:pt x="166253" y="721231"/>
                  </a:lnTo>
                  <a:lnTo>
                    <a:pt x="166253" y="718569"/>
                  </a:lnTo>
                  <a:lnTo>
                    <a:pt x="166253" y="713181"/>
                  </a:lnTo>
                  <a:lnTo>
                    <a:pt x="163591" y="710519"/>
                  </a:lnTo>
                  <a:lnTo>
                    <a:pt x="163591" y="705132"/>
                  </a:lnTo>
                  <a:lnTo>
                    <a:pt x="163591" y="694420"/>
                  </a:lnTo>
                  <a:lnTo>
                    <a:pt x="163591" y="691758"/>
                  </a:lnTo>
                  <a:lnTo>
                    <a:pt x="160865" y="689096"/>
                  </a:lnTo>
                  <a:lnTo>
                    <a:pt x="158203" y="686371"/>
                  </a:lnTo>
                  <a:lnTo>
                    <a:pt x="155541" y="686371"/>
                  </a:lnTo>
                  <a:lnTo>
                    <a:pt x="150153" y="678321"/>
                  </a:lnTo>
                  <a:lnTo>
                    <a:pt x="152879" y="678321"/>
                  </a:lnTo>
                  <a:lnTo>
                    <a:pt x="155541" y="678321"/>
                  </a:lnTo>
                  <a:lnTo>
                    <a:pt x="155541" y="675659"/>
                  </a:lnTo>
                  <a:lnTo>
                    <a:pt x="155541" y="672997"/>
                  </a:lnTo>
                  <a:lnTo>
                    <a:pt x="158203" y="672997"/>
                  </a:lnTo>
                  <a:lnTo>
                    <a:pt x="158203" y="670335"/>
                  </a:lnTo>
                  <a:lnTo>
                    <a:pt x="158203" y="667609"/>
                  </a:lnTo>
                  <a:lnTo>
                    <a:pt x="155541" y="662285"/>
                  </a:lnTo>
                  <a:lnTo>
                    <a:pt x="158203" y="659560"/>
                  </a:lnTo>
                  <a:lnTo>
                    <a:pt x="155541" y="656897"/>
                  </a:lnTo>
                  <a:lnTo>
                    <a:pt x="155541" y="654235"/>
                  </a:lnTo>
                  <a:lnTo>
                    <a:pt x="155541" y="651510"/>
                  </a:lnTo>
                  <a:lnTo>
                    <a:pt x="152879" y="648848"/>
                  </a:lnTo>
                  <a:lnTo>
                    <a:pt x="152879" y="646186"/>
                  </a:lnTo>
                  <a:lnTo>
                    <a:pt x="152879" y="648848"/>
                  </a:lnTo>
                  <a:lnTo>
                    <a:pt x="150153" y="651510"/>
                  </a:lnTo>
                  <a:lnTo>
                    <a:pt x="147491" y="648848"/>
                  </a:lnTo>
                  <a:lnTo>
                    <a:pt x="144830" y="646186"/>
                  </a:lnTo>
                  <a:lnTo>
                    <a:pt x="142104" y="643524"/>
                  </a:lnTo>
                  <a:lnTo>
                    <a:pt x="139442" y="640798"/>
                  </a:lnTo>
                  <a:lnTo>
                    <a:pt x="136780" y="640798"/>
                  </a:lnTo>
                  <a:lnTo>
                    <a:pt x="134054" y="640798"/>
                  </a:lnTo>
                  <a:lnTo>
                    <a:pt x="131392" y="643524"/>
                  </a:lnTo>
                  <a:lnTo>
                    <a:pt x="126068" y="646186"/>
                  </a:lnTo>
                  <a:lnTo>
                    <a:pt x="126068" y="648848"/>
                  </a:lnTo>
                  <a:lnTo>
                    <a:pt x="123343" y="651510"/>
                  </a:lnTo>
                  <a:lnTo>
                    <a:pt x="120681" y="651510"/>
                  </a:lnTo>
                  <a:lnTo>
                    <a:pt x="118018" y="651510"/>
                  </a:lnTo>
                  <a:lnTo>
                    <a:pt x="118018" y="646186"/>
                  </a:lnTo>
                  <a:lnTo>
                    <a:pt x="115293" y="646186"/>
                  </a:lnTo>
                  <a:lnTo>
                    <a:pt x="112631" y="643524"/>
                  </a:lnTo>
                  <a:lnTo>
                    <a:pt x="109969" y="643524"/>
                  </a:lnTo>
                  <a:lnTo>
                    <a:pt x="109969" y="646186"/>
                  </a:lnTo>
                  <a:lnTo>
                    <a:pt x="107244" y="646186"/>
                  </a:lnTo>
                  <a:lnTo>
                    <a:pt x="104581" y="643524"/>
                  </a:lnTo>
                  <a:lnTo>
                    <a:pt x="101919" y="643524"/>
                  </a:lnTo>
                  <a:lnTo>
                    <a:pt x="99257" y="640798"/>
                  </a:lnTo>
                  <a:lnTo>
                    <a:pt x="96532" y="640798"/>
                  </a:lnTo>
                  <a:lnTo>
                    <a:pt x="93870" y="640798"/>
                  </a:lnTo>
                  <a:lnTo>
                    <a:pt x="93870" y="638136"/>
                  </a:lnTo>
                  <a:lnTo>
                    <a:pt x="96532" y="635474"/>
                  </a:lnTo>
                  <a:lnTo>
                    <a:pt x="96532" y="632749"/>
                  </a:lnTo>
                  <a:lnTo>
                    <a:pt x="93870" y="632749"/>
                  </a:lnTo>
                  <a:lnTo>
                    <a:pt x="93870" y="630087"/>
                  </a:lnTo>
                  <a:lnTo>
                    <a:pt x="91208" y="627425"/>
                  </a:lnTo>
                  <a:lnTo>
                    <a:pt x="88482" y="627425"/>
                  </a:lnTo>
                  <a:lnTo>
                    <a:pt x="85820" y="627425"/>
                  </a:lnTo>
                  <a:lnTo>
                    <a:pt x="83158" y="627425"/>
                  </a:lnTo>
                  <a:lnTo>
                    <a:pt x="80433" y="630087"/>
                  </a:lnTo>
                  <a:lnTo>
                    <a:pt x="77771" y="630087"/>
                  </a:lnTo>
                  <a:lnTo>
                    <a:pt x="77771" y="627425"/>
                  </a:lnTo>
                  <a:lnTo>
                    <a:pt x="77771" y="624699"/>
                  </a:lnTo>
                  <a:lnTo>
                    <a:pt x="75109" y="622037"/>
                  </a:lnTo>
                  <a:lnTo>
                    <a:pt x="75109" y="619375"/>
                  </a:lnTo>
                  <a:lnTo>
                    <a:pt x="72383" y="619375"/>
                  </a:lnTo>
                  <a:lnTo>
                    <a:pt x="72383" y="622037"/>
                  </a:lnTo>
                  <a:lnTo>
                    <a:pt x="72383" y="624699"/>
                  </a:lnTo>
                  <a:lnTo>
                    <a:pt x="69721" y="624699"/>
                  </a:lnTo>
                  <a:lnTo>
                    <a:pt x="61672" y="624699"/>
                  </a:lnTo>
                  <a:lnTo>
                    <a:pt x="64397" y="622037"/>
                  </a:lnTo>
                  <a:lnTo>
                    <a:pt x="64397" y="619375"/>
                  </a:lnTo>
                  <a:lnTo>
                    <a:pt x="67059" y="616650"/>
                  </a:lnTo>
                  <a:lnTo>
                    <a:pt x="64397" y="613987"/>
                  </a:lnTo>
                  <a:lnTo>
                    <a:pt x="61672" y="613987"/>
                  </a:lnTo>
                  <a:lnTo>
                    <a:pt x="59009" y="616650"/>
                  </a:lnTo>
                  <a:lnTo>
                    <a:pt x="56347" y="616650"/>
                  </a:lnTo>
                  <a:lnTo>
                    <a:pt x="53622" y="616650"/>
                  </a:lnTo>
                  <a:lnTo>
                    <a:pt x="50960" y="616650"/>
                  </a:lnTo>
                  <a:lnTo>
                    <a:pt x="48298" y="616650"/>
                  </a:lnTo>
                  <a:lnTo>
                    <a:pt x="45572" y="613987"/>
                  </a:lnTo>
                  <a:lnTo>
                    <a:pt x="42910" y="611326"/>
                  </a:lnTo>
                  <a:lnTo>
                    <a:pt x="40248" y="608663"/>
                  </a:lnTo>
                  <a:lnTo>
                    <a:pt x="37586" y="608663"/>
                  </a:lnTo>
                  <a:lnTo>
                    <a:pt x="34860" y="608663"/>
                  </a:lnTo>
                  <a:lnTo>
                    <a:pt x="34860" y="605938"/>
                  </a:lnTo>
                  <a:lnTo>
                    <a:pt x="32198" y="605938"/>
                  </a:lnTo>
                  <a:lnTo>
                    <a:pt x="29537" y="605938"/>
                  </a:lnTo>
                  <a:lnTo>
                    <a:pt x="26811" y="605938"/>
                  </a:lnTo>
                  <a:lnTo>
                    <a:pt x="24149" y="605938"/>
                  </a:lnTo>
                  <a:lnTo>
                    <a:pt x="24149" y="603276"/>
                  </a:lnTo>
                  <a:lnTo>
                    <a:pt x="24149" y="600614"/>
                  </a:lnTo>
                  <a:lnTo>
                    <a:pt x="26811" y="597888"/>
                  </a:lnTo>
                  <a:lnTo>
                    <a:pt x="29537" y="595226"/>
                  </a:lnTo>
                  <a:lnTo>
                    <a:pt x="29537" y="592564"/>
                  </a:lnTo>
                  <a:lnTo>
                    <a:pt x="29537" y="589839"/>
                  </a:lnTo>
                  <a:lnTo>
                    <a:pt x="29537" y="587177"/>
                  </a:lnTo>
                  <a:lnTo>
                    <a:pt x="29537" y="584515"/>
                  </a:lnTo>
                  <a:lnTo>
                    <a:pt x="29537" y="581852"/>
                  </a:lnTo>
                  <a:lnTo>
                    <a:pt x="32198" y="579127"/>
                  </a:lnTo>
                  <a:lnTo>
                    <a:pt x="34860" y="576465"/>
                  </a:lnTo>
                  <a:lnTo>
                    <a:pt x="34860" y="573803"/>
                  </a:lnTo>
                  <a:lnTo>
                    <a:pt x="34860" y="571078"/>
                  </a:lnTo>
                  <a:lnTo>
                    <a:pt x="32198" y="571078"/>
                  </a:lnTo>
                  <a:lnTo>
                    <a:pt x="32198" y="568415"/>
                  </a:lnTo>
                  <a:lnTo>
                    <a:pt x="29537" y="565753"/>
                  </a:lnTo>
                  <a:lnTo>
                    <a:pt x="26811" y="568415"/>
                  </a:lnTo>
                  <a:lnTo>
                    <a:pt x="24149" y="565753"/>
                  </a:lnTo>
                  <a:lnTo>
                    <a:pt x="21487" y="563028"/>
                  </a:lnTo>
                  <a:lnTo>
                    <a:pt x="21487" y="557704"/>
                  </a:lnTo>
                  <a:lnTo>
                    <a:pt x="18761" y="552316"/>
                  </a:lnTo>
                  <a:lnTo>
                    <a:pt x="18761" y="549654"/>
                  </a:lnTo>
                  <a:lnTo>
                    <a:pt x="18761" y="544267"/>
                  </a:lnTo>
                  <a:lnTo>
                    <a:pt x="16099" y="538942"/>
                  </a:lnTo>
                  <a:lnTo>
                    <a:pt x="21487" y="538942"/>
                  </a:lnTo>
                  <a:lnTo>
                    <a:pt x="24149" y="536217"/>
                  </a:lnTo>
                  <a:lnTo>
                    <a:pt x="26811" y="536217"/>
                  </a:lnTo>
                  <a:lnTo>
                    <a:pt x="29537" y="536217"/>
                  </a:lnTo>
                  <a:lnTo>
                    <a:pt x="42910" y="530893"/>
                  </a:lnTo>
                  <a:lnTo>
                    <a:pt x="45572" y="530893"/>
                  </a:lnTo>
                  <a:lnTo>
                    <a:pt x="48298" y="528167"/>
                  </a:lnTo>
                  <a:lnTo>
                    <a:pt x="50960" y="525505"/>
                  </a:lnTo>
                  <a:lnTo>
                    <a:pt x="53622" y="525505"/>
                  </a:lnTo>
                  <a:lnTo>
                    <a:pt x="53622" y="522843"/>
                  </a:lnTo>
                  <a:lnTo>
                    <a:pt x="50960" y="520181"/>
                  </a:lnTo>
                  <a:lnTo>
                    <a:pt x="48298" y="520181"/>
                  </a:lnTo>
                  <a:lnTo>
                    <a:pt x="42910" y="520181"/>
                  </a:lnTo>
                  <a:lnTo>
                    <a:pt x="37586" y="520181"/>
                  </a:lnTo>
                  <a:lnTo>
                    <a:pt x="32198" y="520181"/>
                  </a:lnTo>
                  <a:lnTo>
                    <a:pt x="26811" y="520181"/>
                  </a:lnTo>
                  <a:lnTo>
                    <a:pt x="18761" y="517456"/>
                  </a:lnTo>
                  <a:lnTo>
                    <a:pt x="18761" y="512132"/>
                  </a:lnTo>
                  <a:lnTo>
                    <a:pt x="21487" y="509406"/>
                  </a:lnTo>
                  <a:lnTo>
                    <a:pt x="21487" y="506744"/>
                  </a:lnTo>
                  <a:lnTo>
                    <a:pt x="24149" y="504082"/>
                  </a:lnTo>
                  <a:lnTo>
                    <a:pt x="24149" y="501357"/>
                  </a:lnTo>
                  <a:lnTo>
                    <a:pt x="24149" y="498694"/>
                  </a:lnTo>
                  <a:lnTo>
                    <a:pt x="26811" y="493370"/>
                  </a:lnTo>
                  <a:lnTo>
                    <a:pt x="29537" y="490645"/>
                  </a:lnTo>
                  <a:lnTo>
                    <a:pt x="29537" y="487983"/>
                  </a:lnTo>
                  <a:lnTo>
                    <a:pt x="32198" y="485321"/>
                  </a:lnTo>
                  <a:lnTo>
                    <a:pt x="29537" y="482595"/>
                  </a:lnTo>
                  <a:lnTo>
                    <a:pt x="26811" y="479933"/>
                  </a:lnTo>
                  <a:lnTo>
                    <a:pt x="26811" y="474546"/>
                  </a:lnTo>
                  <a:lnTo>
                    <a:pt x="26811" y="471884"/>
                  </a:lnTo>
                  <a:lnTo>
                    <a:pt x="26811" y="469222"/>
                  </a:lnTo>
                  <a:lnTo>
                    <a:pt x="29537" y="466496"/>
                  </a:lnTo>
                  <a:lnTo>
                    <a:pt x="26811" y="461172"/>
                  </a:lnTo>
                  <a:lnTo>
                    <a:pt x="24149" y="458510"/>
                  </a:lnTo>
                  <a:lnTo>
                    <a:pt x="24149" y="455784"/>
                  </a:lnTo>
                  <a:lnTo>
                    <a:pt x="24149" y="447735"/>
                  </a:lnTo>
                  <a:lnTo>
                    <a:pt x="21487" y="442411"/>
                  </a:lnTo>
                  <a:lnTo>
                    <a:pt x="21487" y="434361"/>
                  </a:lnTo>
                  <a:lnTo>
                    <a:pt x="18761" y="423649"/>
                  </a:lnTo>
                  <a:lnTo>
                    <a:pt x="18761" y="415600"/>
                  </a:lnTo>
                  <a:lnTo>
                    <a:pt x="16099" y="402163"/>
                  </a:lnTo>
                  <a:lnTo>
                    <a:pt x="13437" y="391451"/>
                  </a:lnTo>
                  <a:lnTo>
                    <a:pt x="10775" y="378014"/>
                  </a:lnTo>
                  <a:lnTo>
                    <a:pt x="5388" y="364640"/>
                  </a:lnTo>
                  <a:lnTo>
                    <a:pt x="0" y="343217"/>
                  </a:lnTo>
                  <a:lnTo>
                    <a:pt x="5388" y="340491"/>
                  </a:lnTo>
                  <a:lnTo>
                    <a:pt x="8050" y="337829"/>
                  </a:lnTo>
                  <a:lnTo>
                    <a:pt x="13437" y="335167"/>
                  </a:lnTo>
                  <a:lnTo>
                    <a:pt x="18761" y="332442"/>
                  </a:lnTo>
                  <a:lnTo>
                    <a:pt x="21487" y="329780"/>
                  </a:lnTo>
                  <a:lnTo>
                    <a:pt x="26811" y="327118"/>
                  </a:lnTo>
                  <a:lnTo>
                    <a:pt x="34860" y="324392"/>
                  </a:lnTo>
                  <a:lnTo>
                    <a:pt x="42910" y="319068"/>
                  </a:lnTo>
                  <a:lnTo>
                    <a:pt x="48298" y="316406"/>
                  </a:lnTo>
                  <a:lnTo>
                    <a:pt x="53622" y="313681"/>
                  </a:lnTo>
                  <a:lnTo>
                    <a:pt x="61672" y="308356"/>
                  </a:lnTo>
                  <a:lnTo>
                    <a:pt x="72383" y="302969"/>
                  </a:lnTo>
                  <a:lnTo>
                    <a:pt x="80433" y="300307"/>
                  </a:lnTo>
                  <a:lnTo>
                    <a:pt x="85820" y="294919"/>
                  </a:lnTo>
                  <a:lnTo>
                    <a:pt x="91208" y="292257"/>
                  </a:lnTo>
                  <a:lnTo>
                    <a:pt x="99257" y="286870"/>
                  </a:lnTo>
                  <a:lnTo>
                    <a:pt x="104581" y="284208"/>
                  </a:lnTo>
                  <a:lnTo>
                    <a:pt x="112631" y="278820"/>
                  </a:lnTo>
                  <a:lnTo>
                    <a:pt x="120681" y="273496"/>
                  </a:lnTo>
                  <a:lnTo>
                    <a:pt x="128730" y="270771"/>
                  </a:lnTo>
                  <a:lnTo>
                    <a:pt x="134054" y="265446"/>
                  </a:lnTo>
                  <a:lnTo>
                    <a:pt x="142104" y="260059"/>
                  </a:lnTo>
                  <a:lnTo>
                    <a:pt x="155541" y="252009"/>
                  </a:lnTo>
                  <a:lnTo>
                    <a:pt x="160865" y="246685"/>
                  </a:lnTo>
                  <a:lnTo>
                    <a:pt x="163591" y="246685"/>
                  </a:lnTo>
                  <a:lnTo>
                    <a:pt x="168915" y="243960"/>
                  </a:lnTo>
                  <a:lnTo>
                    <a:pt x="171640" y="243960"/>
                  </a:lnTo>
                  <a:lnTo>
                    <a:pt x="174302" y="246685"/>
                  </a:lnTo>
                  <a:lnTo>
                    <a:pt x="179690" y="246685"/>
                  </a:lnTo>
                  <a:lnTo>
                    <a:pt x="182352" y="249347"/>
                  </a:lnTo>
                  <a:lnTo>
                    <a:pt x="185014" y="249347"/>
                  </a:lnTo>
                  <a:lnTo>
                    <a:pt x="187676" y="252009"/>
                  </a:lnTo>
                  <a:lnTo>
                    <a:pt x="193064" y="254735"/>
                  </a:lnTo>
                  <a:lnTo>
                    <a:pt x="198451" y="254735"/>
                  </a:lnTo>
                  <a:lnTo>
                    <a:pt x="203775" y="257397"/>
                  </a:lnTo>
                  <a:lnTo>
                    <a:pt x="209163" y="260059"/>
                  </a:lnTo>
                  <a:lnTo>
                    <a:pt x="219874" y="265446"/>
                  </a:lnTo>
                  <a:lnTo>
                    <a:pt x="225262" y="268108"/>
                  </a:lnTo>
                  <a:lnTo>
                    <a:pt x="230586" y="270771"/>
                  </a:lnTo>
                  <a:lnTo>
                    <a:pt x="233311" y="273496"/>
                  </a:lnTo>
                  <a:lnTo>
                    <a:pt x="238636" y="276158"/>
                  </a:lnTo>
                  <a:lnTo>
                    <a:pt x="244023" y="278820"/>
                  </a:lnTo>
                  <a:lnTo>
                    <a:pt x="246685" y="281546"/>
                  </a:lnTo>
                  <a:lnTo>
                    <a:pt x="252073" y="284208"/>
                  </a:lnTo>
                  <a:lnTo>
                    <a:pt x="257397" y="284208"/>
                  </a:lnTo>
                  <a:lnTo>
                    <a:pt x="260123" y="281546"/>
                  </a:lnTo>
                  <a:lnTo>
                    <a:pt x="262785" y="278820"/>
                  </a:lnTo>
                  <a:lnTo>
                    <a:pt x="265446" y="276158"/>
                  </a:lnTo>
                  <a:lnTo>
                    <a:pt x="265446" y="273496"/>
                  </a:lnTo>
                  <a:lnTo>
                    <a:pt x="262785" y="268108"/>
                  </a:lnTo>
                  <a:lnTo>
                    <a:pt x="262785" y="265446"/>
                  </a:lnTo>
                  <a:lnTo>
                    <a:pt x="262785" y="262721"/>
                  </a:lnTo>
                  <a:lnTo>
                    <a:pt x="262785" y="260059"/>
                  </a:lnTo>
                  <a:lnTo>
                    <a:pt x="260123" y="257397"/>
                  </a:lnTo>
                  <a:lnTo>
                    <a:pt x="257397" y="257397"/>
                  </a:lnTo>
                  <a:lnTo>
                    <a:pt x="254735" y="254735"/>
                  </a:lnTo>
                  <a:lnTo>
                    <a:pt x="252073" y="252009"/>
                  </a:lnTo>
                  <a:lnTo>
                    <a:pt x="252073" y="249347"/>
                  </a:lnTo>
                  <a:lnTo>
                    <a:pt x="252073" y="246685"/>
                  </a:lnTo>
                  <a:lnTo>
                    <a:pt x="254735" y="243960"/>
                  </a:lnTo>
                  <a:lnTo>
                    <a:pt x="257397" y="243960"/>
                  </a:lnTo>
                  <a:lnTo>
                    <a:pt x="260123" y="243960"/>
                  </a:lnTo>
                  <a:lnTo>
                    <a:pt x="262785" y="241298"/>
                  </a:lnTo>
                  <a:lnTo>
                    <a:pt x="262785" y="238636"/>
                  </a:lnTo>
                  <a:lnTo>
                    <a:pt x="265446" y="235910"/>
                  </a:lnTo>
                  <a:lnTo>
                    <a:pt x="265446" y="233248"/>
                  </a:lnTo>
                  <a:lnTo>
                    <a:pt x="265446" y="230586"/>
                  </a:lnTo>
                  <a:lnTo>
                    <a:pt x="265446" y="225198"/>
                  </a:lnTo>
                  <a:lnTo>
                    <a:pt x="265446" y="222536"/>
                  </a:lnTo>
                  <a:lnTo>
                    <a:pt x="262785" y="219874"/>
                  </a:lnTo>
                  <a:lnTo>
                    <a:pt x="260123" y="217149"/>
                  </a:lnTo>
                  <a:lnTo>
                    <a:pt x="260123" y="214487"/>
                  </a:lnTo>
                  <a:lnTo>
                    <a:pt x="257397" y="211825"/>
                  </a:lnTo>
                  <a:lnTo>
                    <a:pt x="257397" y="209099"/>
                  </a:lnTo>
                  <a:lnTo>
                    <a:pt x="257397" y="203775"/>
                  </a:lnTo>
                  <a:lnTo>
                    <a:pt x="260123" y="201050"/>
                  </a:lnTo>
                  <a:lnTo>
                    <a:pt x="260123" y="198388"/>
                  </a:lnTo>
                  <a:lnTo>
                    <a:pt x="260123" y="195726"/>
                  </a:lnTo>
                  <a:lnTo>
                    <a:pt x="260123" y="193063"/>
                  </a:lnTo>
                  <a:lnTo>
                    <a:pt x="262785" y="190338"/>
                  </a:lnTo>
                  <a:lnTo>
                    <a:pt x="262785" y="187676"/>
                  </a:lnTo>
                  <a:lnTo>
                    <a:pt x="260123" y="185014"/>
                  </a:lnTo>
                  <a:lnTo>
                    <a:pt x="257397" y="182288"/>
                  </a:lnTo>
                  <a:lnTo>
                    <a:pt x="257397" y="179626"/>
                  </a:lnTo>
                  <a:lnTo>
                    <a:pt x="252073" y="176964"/>
                  </a:lnTo>
                  <a:lnTo>
                    <a:pt x="249347" y="174239"/>
                  </a:lnTo>
                  <a:lnTo>
                    <a:pt x="246685" y="171577"/>
                  </a:lnTo>
                  <a:lnTo>
                    <a:pt x="244023" y="168915"/>
                  </a:lnTo>
                  <a:lnTo>
                    <a:pt x="241361" y="163527"/>
                  </a:lnTo>
                  <a:lnTo>
                    <a:pt x="238636" y="160865"/>
                  </a:lnTo>
                  <a:lnTo>
                    <a:pt x="230586" y="152815"/>
                  </a:lnTo>
                  <a:lnTo>
                    <a:pt x="225262" y="147428"/>
                  </a:lnTo>
                  <a:lnTo>
                    <a:pt x="222537" y="144766"/>
                  </a:lnTo>
                  <a:lnTo>
                    <a:pt x="217212" y="139378"/>
                  </a:lnTo>
                  <a:lnTo>
                    <a:pt x="214550" y="136716"/>
                  </a:lnTo>
                  <a:lnTo>
                    <a:pt x="209163" y="131392"/>
                  </a:lnTo>
                  <a:lnTo>
                    <a:pt x="206501" y="128667"/>
                  </a:lnTo>
                  <a:lnTo>
                    <a:pt x="203775" y="123343"/>
                  </a:lnTo>
                  <a:lnTo>
                    <a:pt x="198451" y="120617"/>
                  </a:lnTo>
                  <a:lnTo>
                    <a:pt x="195726" y="115293"/>
                  </a:lnTo>
                  <a:lnTo>
                    <a:pt x="193064" y="112568"/>
                  </a:lnTo>
                  <a:lnTo>
                    <a:pt x="187676" y="104581"/>
                  </a:lnTo>
                  <a:lnTo>
                    <a:pt x="185014" y="101856"/>
                  </a:lnTo>
                  <a:lnTo>
                    <a:pt x="182352" y="101856"/>
                  </a:lnTo>
                  <a:lnTo>
                    <a:pt x="179690" y="101856"/>
                  </a:lnTo>
                  <a:lnTo>
                    <a:pt x="174302" y="101856"/>
                  </a:lnTo>
                  <a:lnTo>
                    <a:pt x="174302" y="99194"/>
                  </a:lnTo>
                  <a:lnTo>
                    <a:pt x="176965" y="96532"/>
                  </a:lnTo>
                  <a:lnTo>
                    <a:pt x="176965" y="93806"/>
                  </a:lnTo>
                  <a:lnTo>
                    <a:pt x="179690" y="91144"/>
                  </a:lnTo>
                  <a:lnTo>
                    <a:pt x="179690" y="88482"/>
                  </a:lnTo>
                  <a:lnTo>
                    <a:pt x="182352" y="85757"/>
                  </a:lnTo>
                  <a:lnTo>
                    <a:pt x="185014" y="83095"/>
                  </a:lnTo>
                  <a:lnTo>
                    <a:pt x="185014" y="80433"/>
                  </a:lnTo>
                  <a:lnTo>
                    <a:pt x="187676" y="77770"/>
                  </a:lnTo>
                  <a:lnTo>
                    <a:pt x="190402" y="77770"/>
                  </a:lnTo>
                  <a:lnTo>
                    <a:pt x="190402" y="75045"/>
                  </a:lnTo>
                  <a:lnTo>
                    <a:pt x="193064" y="75045"/>
                  </a:lnTo>
                  <a:lnTo>
                    <a:pt x="193064" y="72383"/>
                  </a:lnTo>
                  <a:lnTo>
                    <a:pt x="193064" y="69721"/>
                  </a:lnTo>
                  <a:lnTo>
                    <a:pt x="195726" y="66995"/>
                  </a:lnTo>
                  <a:lnTo>
                    <a:pt x="198451" y="66995"/>
                  </a:lnTo>
                  <a:lnTo>
                    <a:pt x="201113" y="64333"/>
                  </a:lnTo>
                  <a:lnTo>
                    <a:pt x="203775" y="61671"/>
                  </a:lnTo>
                  <a:lnTo>
                    <a:pt x="203775" y="58946"/>
                  </a:lnTo>
                  <a:lnTo>
                    <a:pt x="206501" y="56284"/>
                  </a:lnTo>
                  <a:lnTo>
                    <a:pt x="209163" y="53622"/>
                  </a:lnTo>
                  <a:lnTo>
                    <a:pt x="211825" y="53622"/>
                  </a:lnTo>
                  <a:lnTo>
                    <a:pt x="214550" y="50896"/>
                  </a:lnTo>
                  <a:lnTo>
                    <a:pt x="217212" y="50896"/>
                  </a:lnTo>
                  <a:lnTo>
                    <a:pt x="222537" y="50896"/>
                  </a:lnTo>
                  <a:lnTo>
                    <a:pt x="225262" y="48234"/>
                  </a:lnTo>
                  <a:lnTo>
                    <a:pt x="227924" y="48234"/>
                  </a:lnTo>
                  <a:lnTo>
                    <a:pt x="230586" y="48234"/>
                  </a:lnTo>
                  <a:lnTo>
                    <a:pt x="235974" y="48234"/>
                  </a:lnTo>
                  <a:lnTo>
                    <a:pt x="238636" y="45572"/>
                  </a:lnTo>
                  <a:lnTo>
                    <a:pt x="241361" y="45572"/>
                  </a:lnTo>
                  <a:lnTo>
                    <a:pt x="244023" y="42910"/>
                  </a:lnTo>
                  <a:lnTo>
                    <a:pt x="244023" y="40185"/>
                  </a:lnTo>
                  <a:lnTo>
                    <a:pt x="246685" y="40185"/>
                  </a:lnTo>
                  <a:lnTo>
                    <a:pt x="246685" y="37523"/>
                  </a:lnTo>
                  <a:lnTo>
                    <a:pt x="246685" y="34860"/>
                  </a:lnTo>
                  <a:lnTo>
                    <a:pt x="246685" y="32135"/>
                  </a:lnTo>
                  <a:lnTo>
                    <a:pt x="246685" y="29473"/>
                  </a:lnTo>
                  <a:lnTo>
                    <a:pt x="244023" y="26811"/>
                  </a:lnTo>
                  <a:lnTo>
                    <a:pt x="244023" y="24085"/>
                  </a:lnTo>
                  <a:lnTo>
                    <a:pt x="244023" y="21423"/>
                  </a:lnTo>
                  <a:lnTo>
                    <a:pt x="244023" y="18761"/>
                  </a:lnTo>
                  <a:lnTo>
                    <a:pt x="244023" y="16099"/>
                  </a:lnTo>
                  <a:lnTo>
                    <a:pt x="244023" y="13374"/>
                  </a:lnTo>
                  <a:lnTo>
                    <a:pt x="244023" y="1337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8" name="Freeform: Shape 267">
              <a:extLst>
                <a:ext uri="{FF2B5EF4-FFF2-40B4-BE49-F238E27FC236}">
                  <a16:creationId xmlns:a16="http://schemas.microsoft.com/office/drawing/2014/main" id="{03D0CD05-004E-270A-D9EA-527813161A5C}"/>
                </a:ext>
              </a:extLst>
            </p:cNvPr>
            <p:cNvSpPr/>
            <p:nvPr/>
          </p:nvSpPr>
          <p:spPr>
            <a:xfrm>
              <a:off x="6116852" y="3782167"/>
              <a:ext cx="268171" cy="294919"/>
            </a:xfrm>
            <a:custGeom>
              <a:avLst/>
              <a:gdLst>
                <a:gd name="connsiteX0" fmla="*/ 268172 w 268171"/>
                <a:gd name="connsiteY0" fmla="*/ 136716 h 294919"/>
                <a:gd name="connsiteX1" fmla="*/ 268172 w 268171"/>
                <a:gd name="connsiteY1" fmla="*/ 139379 h 294919"/>
                <a:gd name="connsiteX2" fmla="*/ 265446 w 268171"/>
                <a:gd name="connsiteY2" fmla="*/ 142104 h 294919"/>
                <a:gd name="connsiteX3" fmla="*/ 265446 w 268171"/>
                <a:gd name="connsiteY3" fmla="*/ 144766 h 294919"/>
                <a:gd name="connsiteX4" fmla="*/ 265446 w 268171"/>
                <a:gd name="connsiteY4" fmla="*/ 147428 h 294919"/>
                <a:gd name="connsiteX5" fmla="*/ 262785 w 268171"/>
                <a:gd name="connsiteY5" fmla="*/ 152816 h 294919"/>
                <a:gd name="connsiteX6" fmla="*/ 262785 w 268171"/>
                <a:gd name="connsiteY6" fmla="*/ 155478 h 294919"/>
                <a:gd name="connsiteX7" fmla="*/ 262785 w 268171"/>
                <a:gd name="connsiteY7" fmla="*/ 158203 h 294919"/>
                <a:gd name="connsiteX8" fmla="*/ 260123 w 268171"/>
                <a:gd name="connsiteY8" fmla="*/ 160865 h 294919"/>
                <a:gd name="connsiteX9" fmla="*/ 260123 w 268171"/>
                <a:gd name="connsiteY9" fmla="*/ 166189 h 294919"/>
                <a:gd name="connsiteX10" fmla="*/ 260123 w 268171"/>
                <a:gd name="connsiteY10" fmla="*/ 168915 h 294919"/>
                <a:gd name="connsiteX11" fmla="*/ 257397 w 268171"/>
                <a:gd name="connsiteY11" fmla="*/ 174239 h 294919"/>
                <a:gd name="connsiteX12" fmla="*/ 257397 w 268171"/>
                <a:gd name="connsiteY12" fmla="*/ 176965 h 294919"/>
                <a:gd name="connsiteX13" fmla="*/ 257397 w 268171"/>
                <a:gd name="connsiteY13" fmla="*/ 182288 h 294919"/>
                <a:gd name="connsiteX14" fmla="*/ 257397 w 268171"/>
                <a:gd name="connsiteY14" fmla="*/ 195726 h 294919"/>
                <a:gd name="connsiteX15" fmla="*/ 257397 w 268171"/>
                <a:gd name="connsiteY15" fmla="*/ 201050 h 294919"/>
                <a:gd name="connsiteX16" fmla="*/ 257397 w 268171"/>
                <a:gd name="connsiteY16" fmla="*/ 203775 h 294919"/>
                <a:gd name="connsiteX17" fmla="*/ 257397 w 268171"/>
                <a:gd name="connsiteY17" fmla="*/ 209100 h 294919"/>
                <a:gd name="connsiteX18" fmla="*/ 257397 w 268171"/>
                <a:gd name="connsiteY18" fmla="*/ 214487 h 294919"/>
                <a:gd name="connsiteX19" fmla="*/ 257397 w 268171"/>
                <a:gd name="connsiteY19" fmla="*/ 219874 h 294919"/>
                <a:gd name="connsiteX20" fmla="*/ 257397 w 268171"/>
                <a:gd name="connsiteY20" fmla="*/ 225199 h 294919"/>
                <a:gd name="connsiteX21" fmla="*/ 257397 w 268171"/>
                <a:gd name="connsiteY21" fmla="*/ 227861 h 294919"/>
                <a:gd name="connsiteX22" fmla="*/ 257397 w 268171"/>
                <a:gd name="connsiteY22" fmla="*/ 230586 h 294919"/>
                <a:gd name="connsiteX23" fmla="*/ 257397 w 268171"/>
                <a:gd name="connsiteY23" fmla="*/ 233248 h 294919"/>
                <a:gd name="connsiteX24" fmla="*/ 254735 w 268171"/>
                <a:gd name="connsiteY24" fmla="*/ 238636 h 294919"/>
                <a:gd name="connsiteX25" fmla="*/ 254735 w 268171"/>
                <a:gd name="connsiteY25" fmla="*/ 241298 h 294919"/>
                <a:gd name="connsiteX26" fmla="*/ 252073 w 268171"/>
                <a:gd name="connsiteY26" fmla="*/ 243960 h 294919"/>
                <a:gd name="connsiteX27" fmla="*/ 249411 w 268171"/>
                <a:gd name="connsiteY27" fmla="*/ 249347 h 294919"/>
                <a:gd name="connsiteX28" fmla="*/ 244023 w 268171"/>
                <a:gd name="connsiteY28" fmla="*/ 254735 h 294919"/>
                <a:gd name="connsiteX29" fmla="*/ 238636 w 268171"/>
                <a:gd name="connsiteY29" fmla="*/ 262721 h 294919"/>
                <a:gd name="connsiteX30" fmla="*/ 235974 w 268171"/>
                <a:gd name="connsiteY30" fmla="*/ 270771 h 294919"/>
                <a:gd name="connsiteX31" fmla="*/ 225262 w 268171"/>
                <a:gd name="connsiteY31" fmla="*/ 286870 h 294919"/>
                <a:gd name="connsiteX32" fmla="*/ 222537 w 268171"/>
                <a:gd name="connsiteY32" fmla="*/ 292258 h 294919"/>
                <a:gd name="connsiteX33" fmla="*/ 190402 w 268171"/>
                <a:gd name="connsiteY33" fmla="*/ 294920 h 294919"/>
                <a:gd name="connsiteX34" fmla="*/ 139442 w 268171"/>
                <a:gd name="connsiteY34" fmla="*/ 294920 h 294919"/>
                <a:gd name="connsiteX35" fmla="*/ 77771 w 268171"/>
                <a:gd name="connsiteY35" fmla="*/ 294920 h 294919"/>
                <a:gd name="connsiteX36" fmla="*/ 77771 w 268171"/>
                <a:gd name="connsiteY36" fmla="*/ 292258 h 294919"/>
                <a:gd name="connsiteX37" fmla="*/ 75109 w 268171"/>
                <a:gd name="connsiteY37" fmla="*/ 289532 h 294919"/>
                <a:gd name="connsiteX38" fmla="*/ 75109 w 268171"/>
                <a:gd name="connsiteY38" fmla="*/ 286870 h 294919"/>
                <a:gd name="connsiteX39" fmla="*/ 72446 w 268171"/>
                <a:gd name="connsiteY39" fmla="*/ 284208 h 294919"/>
                <a:gd name="connsiteX40" fmla="*/ 69721 w 268171"/>
                <a:gd name="connsiteY40" fmla="*/ 281546 h 294919"/>
                <a:gd name="connsiteX41" fmla="*/ 69721 w 268171"/>
                <a:gd name="connsiteY41" fmla="*/ 278821 h 294919"/>
                <a:gd name="connsiteX42" fmla="*/ 67059 w 268171"/>
                <a:gd name="connsiteY42" fmla="*/ 276158 h 294919"/>
                <a:gd name="connsiteX43" fmla="*/ 64397 w 268171"/>
                <a:gd name="connsiteY43" fmla="*/ 273496 h 294919"/>
                <a:gd name="connsiteX44" fmla="*/ 64397 w 268171"/>
                <a:gd name="connsiteY44" fmla="*/ 270771 h 294919"/>
                <a:gd name="connsiteX45" fmla="*/ 64397 w 268171"/>
                <a:gd name="connsiteY45" fmla="*/ 268109 h 294919"/>
                <a:gd name="connsiteX46" fmla="*/ 64397 w 268171"/>
                <a:gd name="connsiteY46" fmla="*/ 262721 h 294919"/>
                <a:gd name="connsiteX47" fmla="*/ 61672 w 268171"/>
                <a:gd name="connsiteY47" fmla="*/ 257397 h 294919"/>
                <a:gd name="connsiteX48" fmla="*/ 59009 w 268171"/>
                <a:gd name="connsiteY48" fmla="*/ 257397 h 294919"/>
                <a:gd name="connsiteX49" fmla="*/ 56347 w 268171"/>
                <a:gd name="connsiteY49" fmla="*/ 254735 h 294919"/>
                <a:gd name="connsiteX50" fmla="*/ 53622 w 268171"/>
                <a:gd name="connsiteY50" fmla="*/ 249347 h 294919"/>
                <a:gd name="connsiteX51" fmla="*/ 50960 w 268171"/>
                <a:gd name="connsiteY51" fmla="*/ 246685 h 294919"/>
                <a:gd name="connsiteX52" fmla="*/ 48298 w 268171"/>
                <a:gd name="connsiteY52" fmla="*/ 243960 h 294919"/>
                <a:gd name="connsiteX53" fmla="*/ 40248 w 268171"/>
                <a:gd name="connsiteY53" fmla="*/ 235910 h 294919"/>
                <a:gd name="connsiteX54" fmla="*/ 37586 w 268171"/>
                <a:gd name="connsiteY54" fmla="*/ 230586 h 294919"/>
                <a:gd name="connsiteX55" fmla="*/ 37586 w 268171"/>
                <a:gd name="connsiteY55" fmla="*/ 227861 h 294919"/>
                <a:gd name="connsiteX56" fmla="*/ 32198 w 268171"/>
                <a:gd name="connsiteY56" fmla="*/ 225199 h 294919"/>
                <a:gd name="connsiteX57" fmla="*/ 29537 w 268171"/>
                <a:gd name="connsiteY57" fmla="*/ 225199 h 294919"/>
                <a:gd name="connsiteX58" fmla="*/ 29537 w 268171"/>
                <a:gd name="connsiteY58" fmla="*/ 219874 h 294919"/>
                <a:gd name="connsiteX59" fmla="*/ 32198 w 268171"/>
                <a:gd name="connsiteY59" fmla="*/ 219874 h 294919"/>
                <a:gd name="connsiteX60" fmla="*/ 29537 w 268171"/>
                <a:gd name="connsiteY60" fmla="*/ 219874 h 294919"/>
                <a:gd name="connsiteX61" fmla="*/ 26811 w 268171"/>
                <a:gd name="connsiteY61" fmla="*/ 217149 h 294919"/>
                <a:gd name="connsiteX62" fmla="*/ 26811 w 268171"/>
                <a:gd name="connsiteY62" fmla="*/ 214487 h 294919"/>
                <a:gd name="connsiteX63" fmla="*/ 26811 w 268171"/>
                <a:gd name="connsiteY63" fmla="*/ 209100 h 294919"/>
                <a:gd name="connsiteX64" fmla="*/ 26811 w 268171"/>
                <a:gd name="connsiteY64" fmla="*/ 206437 h 294919"/>
                <a:gd name="connsiteX65" fmla="*/ 24149 w 268171"/>
                <a:gd name="connsiteY65" fmla="*/ 203775 h 294919"/>
                <a:gd name="connsiteX66" fmla="*/ 21487 w 268171"/>
                <a:gd name="connsiteY66" fmla="*/ 203775 h 294919"/>
                <a:gd name="connsiteX67" fmla="*/ 18761 w 268171"/>
                <a:gd name="connsiteY67" fmla="*/ 201050 h 294919"/>
                <a:gd name="connsiteX68" fmla="*/ 16099 w 268171"/>
                <a:gd name="connsiteY68" fmla="*/ 201050 h 294919"/>
                <a:gd name="connsiteX69" fmla="*/ 16099 w 268171"/>
                <a:gd name="connsiteY69" fmla="*/ 198388 h 294919"/>
                <a:gd name="connsiteX70" fmla="*/ 16099 w 268171"/>
                <a:gd name="connsiteY70" fmla="*/ 195726 h 294919"/>
                <a:gd name="connsiteX71" fmla="*/ 13437 w 268171"/>
                <a:gd name="connsiteY71" fmla="*/ 193064 h 294919"/>
                <a:gd name="connsiteX72" fmla="*/ 13437 w 268171"/>
                <a:gd name="connsiteY72" fmla="*/ 190338 h 294919"/>
                <a:gd name="connsiteX73" fmla="*/ 13437 w 268171"/>
                <a:gd name="connsiteY73" fmla="*/ 187676 h 294919"/>
                <a:gd name="connsiteX74" fmla="*/ 13437 w 268171"/>
                <a:gd name="connsiteY74" fmla="*/ 185014 h 294919"/>
                <a:gd name="connsiteX75" fmla="*/ 13437 w 268171"/>
                <a:gd name="connsiteY75" fmla="*/ 182288 h 294919"/>
                <a:gd name="connsiteX76" fmla="*/ 13437 w 268171"/>
                <a:gd name="connsiteY76" fmla="*/ 176965 h 294919"/>
                <a:gd name="connsiteX77" fmla="*/ 16099 w 268171"/>
                <a:gd name="connsiteY77" fmla="*/ 174239 h 294919"/>
                <a:gd name="connsiteX78" fmla="*/ 13437 w 268171"/>
                <a:gd name="connsiteY78" fmla="*/ 171577 h 294919"/>
                <a:gd name="connsiteX79" fmla="*/ 13437 w 268171"/>
                <a:gd name="connsiteY79" fmla="*/ 168915 h 294919"/>
                <a:gd name="connsiteX80" fmla="*/ 13437 w 268171"/>
                <a:gd name="connsiteY80" fmla="*/ 166189 h 294919"/>
                <a:gd name="connsiteX81" fmla="*/ 13437 w 268171"/>
                <a:gd name="connsiteY81" fmla="*/ 163527 h 294919"/>
                <a:gd name="connsiteX82" fmla="*/ 13437 w 268171"/>
                <a:gd name="connsiteY82" fmla="*/ 160865 h 294919"/>
                <a:gd name="connsiteX83" fmla="*/ 10775 w 268171"/>
                <a:gd name="connsiteY83" fmla="*/ 158203 h 294919"/>
                <a:gd name="connsiteX84" fmla="*/ 8050 w 268171"/>
                <a:gd name="connsiteY84" fmla="*/ 155478 h 294919"/>
                <a:gd name="connsiteX85" fmla="*/ 5388 w 268171"/>
                <a:gd name="connsiteY85" fmla="*/ 155478 h 294919"/>
                <a:gd name="connsiteX86" fmla="*/ 2725 w 268171"/>
                <a:gd name="connsiteY86" fmla="*/ 152816 h 294919"/>
                <a:gd name="connsiteX87" fmla="*/ 2725 w 268171"/>
                <a:gd name="connsiteY87" fmla="*/ 150153 h 294919"/>
                <a:gd name="connsiteX88" fmla="*/ 0 w 268171"/>
                <a:gd name="connsiteY88" fmla="*/ 147428 h 294919"/>
                <a:gd name="connsiteX89" fmla="*/ 2725 w 268171"/>
                <a:gd name="connsiteY89" fmla="*/ 144766 h 294919"/>
                <a:gd name="connsiteX90" fmla="*/ 2725 w 268171"/>
                <a:gd name="connsiteY90" fmla="*/ 142104 h 294919"/>
                <a:gd name="connsiteX91" fmla="*/ 5388 w 268171"/>
                <a:gd name="connsiteY91" fmla="*/ 142104 h 294919"/>
                <a:gd name="connsiteX92" fmla="*/ 5388 w 268171"/>
                <a:gd name="connsiteY92" fmla="*/ 139379 h 294919"/>
                <a:gd name="connsiteX93" fmla="*/ 8050 w 268171"/>
                <a:gd name="connsiteY93" fmla="*/ 136716 h 294919"/>
                <a:gd name="connsiteX94" fmla="*/ 8050 w 268171"/>
                <a:gd name="connsiteY94" fmla="*/ 134054 h 294919"/>
                <a:gd name="connsiteX95" fmla="*/ 8050 w 268171"/>
                <a:gd name="connsiteY95" fmla="*/ 131392 h 294919"/>
                <a:gd name="connsiteX96" fmla="*/ 10775 w 268171"/>
                <a:gd name="connsiteY96" fmla="*/ 131392 h 294919"/>
                <a:gd name="connsiteX97" fmla="*/ 13437 w 268171"/>
                <a:gd name="connsiteY97" fmla="*/ 131392 h 294919"/>
                <a:gd name="connsiteX98" fmla="*/ 16099 w 268171"/>
                <a:gd name="connsiteY98" fmla="*/ 131392 h 294919"/>
                <a:gd name="connsiteX99" fmla="*/ 18761 w 268171"/>
                <a:gd name="connsiteY99" fmla="*/ 128667 h 294919"/>
                <a:gd name="connsiteX100" fmla="*/ 18761 w 268171"/>
                <a:gd name="connsiteY100" fmla="*/ 126005 h 294919"/>
                <a:gd name="connsiteX101" fmla="*/ 18761 w 268171"/>
                <a:gd name="connsiteY101" fmla="*/ 123343 h 294919"/>
                <a:gd name="connsiteX102" fmla="*/ 21487 w 268171"/>
                <a:gd name="connsiteY102" fmla="*/ 123343 h 294919"/>
                <a:gd name="connsiteX103" fmla="*/ 24149 w 268171"/>
                <a:gd name="connsiteY103" fmla="*/ 126005 h 294919"/>
                <a:gd name="connsiteX104" fmla="*/ 26811 w 268171"/>
                <a:gd name="connsiteY104" fmla="*/ 123343 h 294919"/>
                <a:gd name="connsiteX105" fmla="*/ 26811 w 268171"/>
                <a:gd name="connsiteY105" fmla="*/ 120617 h 294919"/>
                <a:gd name="connsiteX106" fmla="*/ 29537 w 268171"/>
                <a:gd name="connsiteY106" fmla="*/ 120617 h 294919"/>
                <a:gd name="connsiteX107" fmla="*/ 29537 w 268171"/>
                <a:gd name="connsiteY107" fmla="*/ 117955 h 294919"/>
                <a:gd name="connsiteX108" fmla="*/ 29537 w 268171"/>
                <a:gd name="connsiteY108" fmla="*/ 115293 h 294919"/>
                <a:gd name="connsiteX109" fmla="*/ 32198 w 268171"/>
                <a:gd name="connsiteY109" fmla="*/ 109906 h 294919"/>
                <a:gd name="connsiteX110" fmla="*/ 34860 w 268171"/>
                <a:gd name="connsiteY110" fmla="*/ 109906 h 294919"/>
                <a:gd name="connsiteX111" fmla="*/ 37586 w 268171"/>
                <a:gd name="connsiteY111" fmla="*/ 107244 h 294919"/>
                <a:gd name="connsiteX112" fmla="*/ 37586 w 268171"/>
                <a:gd name="connsiteY112" fmla="*/ 101856 h 294919"/>
                <a:gd name="connsiteX113" fmla="*/ 37586 w 268171"/>
                <a:gd name="connsiteY113" fmla="*/ 99194 h 294919"/>
                <a:gd name="connsiteX114" fmla="*/ 40248 w 268171"/>
                <a:gd name="connsiteY114" fmla="*/ 96532 h 294919"/>
                <a:gd name="connsiteX115" fmla="*/ 42910 w 268171"/>
                <a:gd name="connsiteY115" fmla="*/ 96532 h 294919"/>
                <a:gd name="connsiteX116" fmla="*/ 45636 w 268171"/>
                <a:gd name="connsiteY116" fmla="*/ 99194 h 294919"/>
                <a:gd name="connsiteX117" fmla="*/ 45636 w 268171"/>
                <a:gd name="connsiteY117" fmla="*/ 101856 h 294919"/>
                <a:gd name="connsiteX118" fmla="*/ 45636 w 268171"/>
                <a:gd name="connsiteY118" fmla="*/ 104581 h 294919"/>
                <a:gd name="connsiteX119" fmla="*/ 48298 w 268171"/>
                <a:gd name="connsiteY119" fmla="*/ 104581 h 294919"/>
                <a:gd name="connsiteX120" fmla="*/ 50960 w 268171"/>
                <a:gd name="connsiteY120" fmla="*/ 101856 h 294919"/>
                <a:gd name="connsiteX121" fmla="*/ 53622 w 268171"/>
                <a:gd name="connsiteY121" fmla="*/ 99194 h 294919"/>
                <a:gd name="connsiteX122" fmla="*/ 53622 w 268171"/>
                <a:gd name="connsiteY122" fmla="*/ 96532 h 294919"/>
                <a:gd name="connsiteX123" fmla="*/ 53622 w 268171"/>
                <a:gd name="connsiteY123" fmla="*/ 93807 h 294919"/>
                <a:gd name="connsiteX124" fmla="*/ 56347 w 268171"/>
                <a:gd name="connsiteY124" fmla="*/ 93807 h 294919"/>
                <a:gd name="connsiteX125" fmla="*/ 64397 w 268171"/>
                <a:gd name="connsiteY125" fmla="*/ 93807 h 294919"/>
                <a:gd name="connsiteX126" fmla="*/ 67059 w 268171"/>
                <a:gd name="connsiteY126" fmla="*/ 93807 h 294919"/>
                <a:gd name="connsiteX127" fmla="*/ 69721 w 268171"/>
                <a:gd name="connsiteY127" fmla="*/ 91144 h 294919"/>
                <a:gd name="connsiteX128" fmla="*/ 75109 w 268171"/>
                <a:gd name="connsiteY128" fmla="*/ 91144 h 294919"/>
                <a:gd name="connsiteX129" fmla="*/ 77771 w 268171"/>
                <a:gd name="connsiteY129" fmla="*/ 91144 h 294919"/>
                <a:gd name="connsiteX130" fmla="*/ 80433 w 268171"/>
                <a:gd name="connsiteY130" fmla="*/ 93807 h 294919"/>
                <a:gd name="connsiteX131" fmla="*/ 83158 w 268171"/>
                <a:gd name="connsiteY131" fmla="*/ 93807 h 294919"/>
                <a:gd name="connsiteX132" fmla="*/ 85820 w 268171"/>
                <a:gd name="connsiteY132" fmla="*/ 93807 h 294919"/>
                <a:gd name="connsiteX133" fmla="*/ 91208 w 268171"/>
                <a:gd name="connsiteY133" fmla="*/ 93807 h 294919"/>
                <a:gd name="connsiteX134" fmla="*/ 93870 w 268171"/>
                <a:gd name="connsiteY134" fmla="*/ 93807 h 294919"/>
                <a:gd name="connsiteX135" fmla="*/ 96532 w 268171"/>
                <a:gd name="connsiteY135" fmla="*/ 93807 h 294919"/>
                <a:gd name="connsiteX136" fmla="*/ 99257 w 268171"/>
                <a:gd name="connsiteY136" fmla="*/ 93807 h 294919"/>
                <a:gd name="connsiteX137" fmla="*/ 101919 w 268171"/>
                <a:gd name="connsiteY137" fmla="*/ 91144 h 294919"/>
                <a:gd name="connsiteX138" fmla="*/ 107244 w 268171"/>
                <a:gd name="connsiteY138" fmla="*/ 91144 h 294919"/>
                <a:gd name="connsiteX139" fmla="*/ 107244 w 268171"/>
                <a:gd name="connsiteY139" fmla="*/ 88482 h 294919"/>
                <a:gd name="connsiteX140" fmla="*/ 109969 w 268171"/>
                <a:gd name="connsiteY140" fmla="*/ 88482 h 294919"/>
                <a:gd name="connsiteX141" fmla="*/ 112631 w 268171"/>
                <a:gd name="connsiteY141" fmla="*/ 88482 h 294919"/>
                <a:gd name="connsiteX142" fmla="*/ 118018 w 268171"/>
                <a:gd name="connsiteY142" fmla="*/ 88482 h 294919"/>
                <a:gd name="connsiteX143" fmla="*/ 118018 w 268171"/>
                <a:gd name="connsiteY143" fmla="*/ 85757 h 294919"/>
                <a:gd name="connsiteX144" fmla="*/ 120681 w 268171"/>
                <a:gd name="connsiteY144" fmla="*/ 83095 h 294919"/>
                <a:gd name="connsiteX145" fmla="*/ 120681 w 268171"/>
                <a:gd name="connsiteY145" fmla="*/ 80433 h 294919"/>
                <a:gd name="connsiteX146" fmla="*/ 123343 w 268171"/>
                <a:gd name="connsiteY146" fmla="*/ 77707 h 294919"/>
                <a:gd name="connsiteX147" fmla="*/ 126068 w 268171"/>
                <a:gd name="connsiteY147" fmla="*/ 83095 h 294919"/>
                <a:gd name="connsiteX148" fmla="*/ 126068 w 268171"/>
                <a:gd name="connsiteY148" fmla="*/ 85757 h 294919"/>
                <a:gd name="connsiteX149" fmla="*/ 128730 w 268171"/>
                <a:gd name="connsiteY149" fmla="*/ 85757 h 294919"/>
                <a:gd name="connsiteX150" fmla="*/ 131392 w 268171"/>
                <a:gd name="connsiteY150" fmla="*/ 83095 h 294919"/>
                <a:gd name="connsiteX151" fmla="*/ 131392 w 268171"/>
                <a:gd name="connsiteY151" fmla="*/ 80433 h 294919"/>
                <a:gd name="connsiteX152" fmla="*/ 131392 w 268171"/>
                <a:gd name="connsiteY152" fmla="*/ 77707 h 294919"/>
                <a:gd name="connsiteX153" fmla="*/ 134118 w 268171"/>
                <a:gd name="connsiteY153" fmla="*/ 77707 h 294919"/>
                <a:gd name="connsiteX154" fmla="*/ 136780 w 268171"/>
                <a:gd name="connsiteY154" fmla="*/ 75045 h 294919"/>
                <a:gd name="connsiteX155" fmla="*/ 139442 w 268171"/>
                <a:gd name="connsiteY155" fmla="*/ 75045 h 294919"/>
                <a:gd name="connsiteX156" fmla="*/ 142104 w 268171"/>
                <a:gd name="connsiteY156" fmla="*/ 72383 h 294919"/>
                <a:gd name="connsiteX157" fmla="*/ 147491 w 268171"/>
                <a:gd name="connsiteY157" fmla="*/ 72383 h 294919"/>
                <a:gd name="connsiteX158" fmla="*/ 150153 w 268171"/>
                <a:gd name="connsiteY158" fmla="*/ 72383 h 294919"/>
                <a:gd name="connsiteX159" fmla="*/ 152879 w 268171"/>
                <a:gd name="connsiteY159" fmla="*/ 69721 h 294919"/>
                <a:gd name="connsiteX160" fmla="*/ 155541 w 268171"/>
                <a:gd name="connsiteY160" fmla="*/ 69721 h 294919"/>
                <a:gd name="connsiteX161" fmla="*/ 158203 w 268171"/>
                <a:gd name="connsiteY161" fmla="*/ 69721 h 294919"/>
                <a:gd name="connsiteX162" fmla="*/ 160929 w 268171"/>
                <a:gd name="connsiteY162" fmla="*/ 69721 h 294919"/>
                <a:gd name="connsiteX163" fmla="*/ 163591 w 268171"/>
                <a:gd name="connsiteY163" fmla="*/ 66995 h 294919"/>
                <a:gd name="connsiteX164" fmla="*/ 163591 w 268171"/>
                <a:gd name="connsiteY164" fmla="*/ 64334 h 294919"/>
                <a:gd name="connsiteX165" fmla="*/ 160929 w 268171"/>
                <a:gd name="connsiteY165" fmla="*/ 61672 h 294919"/>
                <a:gd name="connsiteX166" fmla="*/ 163591 w 268171"/>
                <a:gd name="connsiteY166" fmla="*/ 58946 h 294919"/>
                <a:gd name="connsiteX167" fmla="*/ 166253 w 268171"/>
                <a:gd name="connsiteY167" fmla="*/ 58946 h 294919"/>
                <a:gd name="connsiteX168" fmla="*/ 168915 w 268171"/>
                <a:gd name="connsiteY168" fmla="*/ 61672 h 294919"/>
                <a:gd name="connsiteX169" fmla="*/ 168915 w 268171"/>
                <a:gd name="connsiteY169" fmla="*/ 64334 h 294919"/>
                <a:gd name="connsiteX170" fmla="*/ 168915 w 268171"/>
                <a:gd name="connsiteY170" fmla="*/ 66995 h 294919"/>
                <a:gd name="connsiteX171" fmla="*/ 171640 w 268171"/>
                <a:gd name="connsiteY171" fmla="*/ 69721 h 294919"/>
                <a:gd name="connsiteX172" fmla="*/ 174302 w 268171"/>
                <a:gd name="connsiteY172" fmla="*/ 66995 h 294919"/>
                <a:gd name="connsiteX173" fmla="*/ 179690 w 268171"/>
                <a:gd name="connsiteY173" fmla="*/ 61672 h 294919"/>
                <a:gd name="connsiteX174" fmla="*/ 185014 w 268171"/>
                <a:gd name="connsiteY174" fmla="*/ 58946 h 294919"/>
                <a:gd name="connsiteX175" fmla="*/ 187739 w 268171"/>
                <a:gd name="connsiteY175" fmla="*/ 56284 h 294919"/>
                <a:gd name="connsiteX176" fmla="*/ 190402 w 268171"/>
                <a:gd name="connsiteY176" fmla="*/ 56284 h 294919"/>
                <a:gd name="connsiteX177" fmla="*/ 193064 w 268171"/>
                <a:gd name="connsiteY177" fmla="*/ 58946 h 294919"/>
                <a:gd name="connsiteX178" fmla="*/ 193064 w 268171"/>
                <a:gd name="connsiteY178" fmla="*/ 61672 h 294919"/>
                <a:gd name="connsiteX179" fmla="*/ 193064 w 268171"/>
                <a:gd name="connsiteY179" fmla="*/ 64334 h 294919"/>
                <a:gd name="connsiteX180" fmla="*/ 195726 w 268171"/>
                <a:gd name="connsiteY180" fmla="*/ 64334 h 294919"/>
                <a:gd name="connsiteX181" fmla="*/ 198451 w 268171"/>
                <a:gd name="connsiteY181" fmla="*/ 61672 h 294919"/>
                <a:gd name="connsiteX182" fmla="*/ 198451 w 268171"/>
                <a:gd name="connsiteY182" fmla="*/ 58946 h 294919"/>
                <a:gd name="connsiteX183" fmla="*/ 198451 w 268171"/>
                <a:gd name="connsiteY183" fmla="*/ 56284 h 294919"/>
                <a:gd name="connsiteX184" fmla="*/ 198451 w 268171"/>
                <a:gd name="connsiteY184" fmla="*/ 53622 h 294919"/>
                <a:gd name="connsiteX185" fmla="*/ 198451 w 268171"/>
                <a:gd name="connsiteY185" fmla="*/ 48234 h 294919"/>
                <a:gd name="connsiteX186" fmla="*/ 201113 w 268171"/>
                <a:gd name="connsiteY186" fmla="*/ 42910 h 294919"/>
                <a:gd name="connsiteX187" fmla="*/ 201113 w 268171"/>
                <a:gd name="connsiteY187" fmla="*/ 40185 h 294919"/>
                <a:gd name="connsiteX188" fmla="*/ 203775 w 268171"/>
                <a:gd name="connsiteY188" fmla="*/ 37523 h 294919"/>
                <a:gd name="connsiteX189" fmla="*/ 203775 w 268171"/>
                <a:gd name="connsiteY189" fmla="*/ 34860 h 294919"/>
                <a:gd name="connsiteX190" fmla="*/ 209163 w 268171"/>
                <a:gd name="connsiteY190" fmla="*/ 29473 h 294919"/>
                <a:gd name="connsiteX191" fmla="*/ 209163 w 268171"/>
                <a:gd name="connsiteY191" fmla="*/ 24086 h 294919"/>
                <a:gd name="connsiteX192" fmla="*/ 211825 w 268171"/>
                <a:gd name="connsiteY192" fmla="*/ 21423 h 294919"/>
                <a:gd name="connsiteX193" fmla="*/ 211825 w 268171"/>
                <a:gd name="connsiteY193" fmla="*/ 18761 h 294919"/>
                <a:gd name="connsiteX194" fmla="*/ 211825 w 268171"/>
                <a:gd name="connsiteY194" fmla="*/ 13374 h 294919"/>
                <a:gd name="connsiteX195" fmla="*/ 211825 w 268171"/>
                <a:gd name="connsiteY195" fmla="*/ 8050 h 294919"/>
                <a:gd name="connsiteX196" fmla="*/ 214550 w 268171"/>
                <a:gd name="connsiteY196" fmla="*/ 5324 h 294919"/>
                <a:gd name="connsiteX197" fmla="*/ 214550 w 268171"/>
                <a:gd name="connsiteY197" fmla="*/ 2662 h 294919"/>
                <a:gd name="connsiteX198" fmla="*/ 217212 w 268171"/>
                <a:gd name="connsiteY198" fmla="*/ 2662 h 294919"/>
                <a:gd name="connsiteX199" fmla="*/ 219874 w 268171"/>
                <a:gd name="connsiteY199" fmla="*/ 2662 h 294919"/>
                <a:gd name="connsiteX200" fmla="*/ 222537 w 268171"/>
                <a:gd name="connsiteY200" fmla="*/ 0 h 294919"/>
                <a:gd name="connsiteX201" fmla="*/ 225262 w 268171"/>
                <a:gd name="connsiteY201" fmla="*/ 2662 h 294919"/>
                <a:gd name="connsiteX202" fmla="*/ 227924 w 268171"/>
                <a:gd name="connsiteY202" fmla="*/ 2662 h 294919"/>
                <a:gd name="connsiteX203" fmla="*/ 230586 w 268171"/>
                <a:gd name="connsiteY203" fmla="*/ 2662 h 294919"/>
                <a:gd name="connsiteX204" fmla="*/ 233311 w 268171"/>
                <a:gd name="connsiteY204" fmla="*/ 5324 h 294919"/>
                <a:gd name="connsiteX205" fmla="*/ 235974 w 268171"/>
                <a:gd name="connsiteY205" fmla="*/ 8050 h 294919"/>
                <a:gd name="connsiteX206" fmla="*/ 235974 w 268171"/>
                <a:gd name="connsiteY206" fmla="*/ 10712 h 294919"/>
                <a:gd name="connsiteX207" fmla="*/ 235974 w 268171"/>
                <a:gd name="connsiteY207" fmla="*/ 13374 h 294919"/>
                <a:gd name="connsiteX208" fmla="*/ 235974 w 268171"/>
                <a:gd name="connsiteY208" fmla="*/ 16099 h 294919"/>
                <a:gd name="connsiteX209" fmla="*/ 233311 w 268171"/>
                <a:gd name="connsiteY209" fmla="*/ 18761 h 294919"/>
                <a:gd name="connsiteX210" fmla="*/ 233311 w 268171"/>
                <a:gd name="connsiteY210" fmla="*/ 21423 h 294919"/>
                <a:gd name="connsiteX211" fmla="*/ 235974 w 268171"/>
                <a:gd name="connsiteY211" fmla="*/ 24086 h 294919"/>
                <a:gd name="connsiteX212" fmla="*/ 238636 w 268171"/>
                <a:gd name="connsiteY212" fmla="*/ 26811 h 294919"/>
                <a:gd name="connsiteX213" fmla="*/ 244023 w 268171"/>
                <a:gd name="connsiteY213" fmla="*/ 29473 h 294919"/>
                <a:gd name="connsiteX214" fmla="*/ 241361 w 268171"/>
                <a:gd name="connsiteY214" fmla="*/ 29473 h 294919"/>
                <a:gd name="connsiteX215" fmla="*/ 238636 w 268171"/>
                <a:gd name="connsiteY215" fmla="*/ 29473 h 294919"/>
                <a:gd name="connsiteX216" fmla="*/ 238636 w 268171"/>
                <a:gd name="connsiteY216" fmla="*/ 34860 h 294919"/>
                <a:gd name="connsiteX217" fmla="*/ 235974 w 268171"/>
                <a:gd name="connsiteY217" fmla="*/ 34860 h 294919"/>
                <a:gd name="connsiteX218" fmla="*/ 233311 w 268171"/>
                <a:gd name="connsiteY218" fmla="*/ 37523 h 294919"/>
                <a:gd name="connsiteX219" fmla="*/ 233311 w 268171"/>
                <a:gd name="connsiteY219" fmla="*/ 42910 h 294919"/>
                <a:gd name="connsiteX220" fmla="*/ 235974 w 268171"/>
                <a:gd name="connsiteY220" fmla="*/ 45572 h 294919"/>
                <a:gd name="connsiteX221" fmla="*/ 235974 w 268171"/>
                <a:gd name="connsiteY221" fmla="*/ 48234 h 294919"/>
                <a:gd name="connsiteX222" fmla="*/ 238636 w 268171"/>
                <a:gd name="connsiteY222" fmla="*/ 50896 h 294919"/>
                <a:gd name="connsiteX223" fmla="*/ 238636 w 268171"/>
                <a:gd name="connsiteY223" fmla="*/ 53622 h 294919"/>
                <a:gd name="connsiteX224" fmla="*/ 238636 w 268171"/>
                <a:gd name="connsiteY224" fmla="*/ 56284 h 294919"/>
                <a:gd name="connsiteX225" fmla="*/ 238636 w 268171"/>
                <a:gd name="connsiteY225" fmla="*/ 58946 h 294919"/>
                <a:gd name="connsiteX226" fmla="*/ 241361 w 268171"/>
                <a:gd name="connsiteY226" fmla="*/ 64334 h 294919"/>
                <a:gd name="connsiteX227" fmla="*/ 241361 w 268171"/>
                <a:gd name="connsiteY227" fmla="*/ 66995 h 294919"/>
                <a:gd name="connsiteX228" fmla="*/ 244023 w 268171"/>
                <a:gd name="connsiteY228" fmla="*/ 69721 h 294919"/>
                <a:gd name="connsiteX229" fmla="*/ 246685 w 268171"/>
                <a:gd name="connsiteY229" fmla="*/ 72383 h 294919"/>
                <a:gd name="connsiteX230" fmla="*/ 246685 w 268171"/>
                <a:gd name="connsiteY230" fmla="*/ 75045 h 294919"/>
                <a:gd name="connsiteX231" fmla="*/ 249411 w 268171"/>
                <a:gd name="connsiteY231" fmla="*/ 77707 h 294919"/>
                <a:gd name="connsiteX232" fmla="*/ 249411 w 268171"/>
                <a:gd name="connsiteY232" fmla="*/ 83095 h 294919"/>
                <a:gd name="connsiteX233" fmla="*/ 249411 w 268171"/>
                <a:gd name="connsiteY233" fmla="*/ 85757 h 294919"/>
                <a:gd name="connsiteX234" fmla="*/ 249411 w 268171"/>
                <a:gd name="connsiteY234" fmla="*/ 91144 h 294919"/>
                <a:gd name="connsiteX235" fmla="*/ 252073 w 268171"/>
                <a:gd name="connsiteY235" fmla="*/ 93807 h 294919"/>
                <a:gd name="connsiteX236" fmla="*/ 252073 w 268171"/>
                <a:gd name="connsiteY236" fmla="*/ 99194 h 294919"/>
                <a:gd name="connsiteX237" fmla="*/ 252073 w 268171"/>
                <a:gd name="connsiteY237" fmla="*/ 101856 h 294919"/>
                <a:gd name="connsiteX238" fmla="*/ 254735 w 268171"/>
                <a:gd name="connsiteY238" fmla="*/ 107244 h 294919"/>
                <a:gd name="connsiteX239" fmla="*/ 254735 w 268171"/>
                <a:gd name="connsiteY239" fmla="*/ 109906 h 294919"/>
                <a:gd name="connsiteX240" fmla="*/ 257397 w 268171"/>
                <a:gd name="connsiteY240" fmla="*/ 112568 h 294919"/>
                <a:gd name="connsiteX241" fmla="*/ 260123 w 268171"/>
                <a:gd name="connsiteY241" fmla="*/ 117955 h 294919"/>
                <a:gd name="connsiteX242" fmla="*/ 260123 w 268171"/>
                <a:gd name="connsiteY242" fmla="*/ 120617 h 294919"/>
                <a:gd name="connsiteX243" fmla="*/ 262785 w 268171"/>
                <a:gd name="connsiteY243" fmla="*/ 123343 h 294919"/>
                <a:gd name="connsiteX244" fmla="*/ 265446 w 268171"/>
                <a:gd name="connsiteY244" fmla="*/ 128667 h 294919"/>
                <a:gd name="connsiteX245" fmla="*/ 268172 w 268171"/>
                <a:gd name="connsiteY245" fmla="*/ 136716 h 294919"/>
                <a:gd name="connsiteX246" fmla="*/ 268172 w 268171"/>
                <a:gd name="connsiteY246" fmla="*/ 136716 h 29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268171" h="294919">
                  <a:moveTo>
                    <a:pt x="268172" y="136716"/>
                  </a:moveTo>
                  <a:lnTo>
                    <a:pt x="268172" y="139379"/>
                  </a:lnTo>
                  <a:lnTo>
                    <a:pt x="265446" y="142104"/>
                  </a:lnTo>
                  <a:lnTo>
                    <a:pt x="265446" y="144766"/>
                  </a:lnTo>
                  <a:lnTo>
                    <a:pt x="265446" y="147428"/>
                  </a:lnTo>
                  <a:lnTo>
                    <a:pt x="262785" y="152816"/>
                  </a:lnTo>
                  <a:lnTo>
                    <a:pt x="262785" y="155478"/>
                  </a:lnTo>
                  <a:lnTo>
                    <a:pt x="262785" y="158203"/>
                  </a:lnTo>
                  <a:lnTo>
                    <a:pt x="260123" y="160865"/>
                  </a:lnTo>
                  <a:lnTo>
                    <a:pt x="260123" y="166189"/>
                  </a:lnTo>
                  <a:lnTo>
                    <a:pt x="260123" y="168915"/>
                  </a:lnTo>
                  <a:lnTo>
                    <a:pt x="257397" y="174239"/>
                  </a:lnTo>
                  <a:lnTo>
                    <a:pt x="257397" y="176965"/>
                  </a:lnTo>
                  <a:lnTo>
                    <a:pt x="257397" y="182288"/>
                  </a:lnTo>
                  <a:lnTo>
                    <a:pt x="257397" y="195726"/>
                  </a:lnTo>
                  <a:lnTo>
                    <a:pt x="257397" y="201050"/>
                  </a:lnTo>
                  <a:lnTo>
                    <a:pt x="257397" y="203775"/>
                  </a:lnTo>
                  <a:lnTo>
                    <a:pt x="257397" y="209100"/>
                  </a:lnTo>
                  <a:lnTo>
                    <a:pt x="257397" y="214487"/>
                  </a:lnTo>
                  <a:lnTo>
                    <a:pt x="257397" y="219874"/>
                  </a:lnTo>
                  <a:lnTo>
                    <a:pt x="257397" y="225199"/>
                  </a:lnTo>
                  <a:lnTo>
                    <a:pt x="257397" y="227861"/>
                  </a:lnTo>
                  <a:lnTo>
                    <a:pt x="257397" y="230586"/>
                  </a:lnTo>
                  <a:lnTo>
                    <a:pt x="257397" y="233248"/>
                  </a:lnTo>
                  <a:lnTo>
                    <a:pt x="254735" y="238636"/>
                  </a:lnTo>
                  <a:lnTo>
                    <a:pt x="254735" y="241298"/>
                  </a:lnTo>
                  <a:lnTo>
                    <a:pt x="252073" y="243960"/>
                  </a:lnTo>
                  <a:lnTo>
                    <a:pt x="249411" y="249347"/>
                  </a:lnTo>
                  <a:lnTo>
                    <a:pt x="244023" y="254735"/>
                  </a:lnTo>
                  <a:lnTo>
                    <a:pt x="238636" y="262721"/>
                  </a:lnTo>
                  <a:lnTo>
                    <a:pt x="235974" y="270771"/>
                  </a:lnTo>
                  <a:lnTo>
                    <a:pt x="225262" y="286870"/>
                  </a:lnTo>
                  <a:lnTo>
                    <a:pt x="222537" y="292258"/>
                  </a:lnTo>
                  <a:lnTo>
                    <a:pt x="190402" y="294920"/>
                  </a:lnTo>
                  <a:lnTo>
                    <a:pt x="139442" y="294920"/>
                  </a:lnTo>
                  <a:lnTo>
                    <a:pt x="77771" y="294920"/>
                  </a:lnTo>
                  <a:lnTo>
                    <a:pt x="77771" y="292258"/>
                  </a:lnTo>
                  <a:lnTo>
                    <a:pt x="75109" y="289532"/>
                  </a:lnTo>
                  <a:lnTo>
                    <a:pt x="75109" y="286870"/>
                  </a:lnTo>
                  <a:lnTo>
                    <a:pt x="72446" y="284208"/>
                  </a:lnTo>
                  <a:lnTo>
                    <a:pt x="69721" y="281546"/>
                  </a:lnTo>
                  <a:lnTo>
                    <a:pt x="69721" y="278821"/>
                  </a:lnTo>
                  <a:lnTo>
                    <a:pt x="67059" y="276158"/>
                  </a:lnTo>
                  <a:lnTo>
                    <a:pt x="64397" y="273496"/>
                  </a:lnTo>
                  <a:lnTo>
                    <a:pt x="64397" y="270771"/>
                  </a:lnTo>
                  <a:lnTo>
                    <a:pt x="64397" y="268109"/>
                  </a:lnTo>
                  <a:lnTo>
                    <a:pt x="64397" y="262721"/>
                  </a:lnTo>
                  <a:lnTo>
                    <a:pt x="61672" y="257397"/>
                  </a:lnTo>
                  <a:lnTo>
                    <a:pt x="59009" y="257397"/>
                  </a:lnTo>
                  <a:lnTo>
                    <a:pt x="56347" y="254735"/>
                  </a:lnTo>
                  <a:lnTo>
                    <a:pt x="53622" y="249347"/>
                  </a:lnTo>
                  <a:lnTo>
                    <a:pt x="50960" y="246685"/>
                  </a:lnTo>
                  <a:lnTo>
                    <a:pt x="48298" y="243960"/>
                  </a:lnTo>
                  <a:lnTo>
                    <a:pt x="40248" y="235910"/>
                  </a:lnTo>
                  <a:lnTo>
                    <a:pt x="37586" y="230586"/>
                  </a:lnTo>
                  <a:lnTo>
                    <a:pt x="37586" y="227861"/>
                  </a:lnTo>
                  <a:lnTo>
                    <a:pt x="32198" y="225199"/>
                  </a:lnTo>
                  <a:lnTo>
                    <a:pt x="29537" y="225199"/>
                  </a:lnTo>
                  <a:lnTo>
                    <a:pt x="29537" y="219874"/>
                  </a:lnTo>
                  <a:lnTo>
                    <a:pt x="32198" y="219874"/>
                  </a:lnTo>
                  <a:lnTo>
                    <a:pt x="29537" y="219874"/>
                  </a:lnTo>
                  <a:lnTo>
                    <a:pt x="26811" y="217149"/>
                  </a:lnTo>
                  <a:lnTo>
                    <a:pt x="26811" y="214487"/>
                  </a:lnTo>
                  <a:lnTo>
                    <a:pt x="26811" y="209100"/>
                  </a:lnTo>
                  <a:lnTo>
                    <a:pt x="26811" y="206437"/>
                  </a:lnTo>
                  <a:lnTo>
                    <a:pt x="24149" y="203775"/>
                  </a:lnTo>
                  <a:lnTo>
                    <a:pt x="21487" y="203775"/>
                  </a:lnTo>
                  <a:lnTo>
                    <a:pt x="18761" y="201050"/>
                  </a:lnTo>
                  <a:lnTo>
                    <a:pt x="16099" y="201050"/>
                  </a:lnTo>
                  <a:lnTo>
                    <a:pt x="16099" y="198388"/>
                  </a:lnTo>
                  <a:lnTo>
                    <a:pt x="16099" y="195726"/>
                  </a:lnTo>
                  <a:lnTo>
                    <a:pt x="13437" y="193064"/>
                  </a:lnTo>
                  <a:lnTo>
                    <a:pt x="13437" y="190338"/>
                  </a:lnTo>
                  <a:lnTo>
                    <a:pt x="13437" y="187676"/>
                  </a:lnTo>
                  <a:lnTo>
                    <a:pt x="13437" y="185014"/>
                  </a:lnTo>
                  <a:lnTo>
                    <a:pt x="13437" y="182288"/>
                  </a:lnTo>
                  <a:lnTo>
                    <a:pt x="13437" y="176965"/>
                  </a:lnTo>
                  <a:lnTo>
                    <a:pt x="16099" y="174239"/>
                  </a:lnTo>
                  <a:lnTo>
                    <a:pt x="13437" y="171577"/>
                  </a:lnTo>
                  <a:lnTo>
                    <a:pt x="13437" y="168915"/>
                  </a:lnTo>
                  <a:lnTo>
                    <a:pt x="13437" y="166189"/>
                  </a:lnTo>
                  <a:lnTo>
                    <a:pt x="13437" y="163527"/>
                  </a:lnTo>
                  <a:lnTo>
                    <a:pt x="13437" y="160865"/>
                  </a:lnTo>
                  <a:lnTo>
                    <a:pt x="10775" y="158203"/>
                  </a:lnTo>
                  <a:lnTo>
                    <a:pt x="8050" y="155478"/>
                  </a:lnTo>
                  <a:lnTo>
                    <a:pt x="5388" y="155478"/>
                  </a:lnTo>
                  <a:lnTo>
                    <a:pt x="2725" y="152816"/>
                  </a:lnTo>
                  <a:lnTo>
                    <a:pt x="2725" y="150153"/>
                  </a:lnTo>
                  <a:lnTo>
                    <a:pt x="0" y="147428"/>
                  </a:lnTo>
                  <a:lnTo>
                    <a:pt x="2725" y="144766"/>
                  </a:lnTo>
                  <a:lnTo>
                    <a:pt x="2725" y="142104"/>
                  </a:lnTo>
                  <a:lnTo>
                    <a:pt x="5388" y="142104"/>
                  </a:lnTo>
                  <a:lnTo>
                    <a:pt x="5388" y="139379"/>
                  </a:lnTo>
                  <a:lnTo>
                    <a:pt x="8050" y="136716"/>
                  </a:lnTo>
                  <a:lnTo>
                    <a:pt x="8050" y="134054"/>
                  </a:lnTo>
                  <a:lnTo>
                    <a:pt x="8050" y="131392"/>
                  </a:lnTo>
                  <a:lnTo>
                    <a:pt x="10775" y="131392"/>
                  </a:lnTo>
                  <a:lnTo>
                    <a:pt x="13437" y="131392"/>
                  </a:lnTo>
                  <a:lnTo>
                    <a:pt x="16099" y="131392"/>
                  </a:lnTo>
                  <a:lnTo>
                    <a:pt x="18761" y="128667"/>
                  </a:lnTo>
                  <a:lnTo>
                    <a:pt x="18761" y="126005"/>
                  </a:lnTo>
                  <a:lnTo>
                    <a:pt x="18761" y="123343"/>
                  </a:lnTo>
                  <a:lnTo>
                    <a:pt x="21487" y="123343"/>
                  </a:lnTo>
                  <a:lnTo>
                    <a:pt x="24149" y="126005"/>
                  </a:lnTo>
                  <a:lnTo>
                    <a:pt x="26811" y="123343"/>
                  </a:lnTo>
                  <a:lnTo>
                    <a:pt x="26811" y="120617"/>
                  </a:lnTo>
                  <a:lnTo>
                    <a:pt x="29537" y="120617"/>
                  </a:lnTo>
                  <a:lnTo>
                    <a:pt x="29537" y="117955"/>
                  </a:lnTo>
                  <a:lnTo>
                    <a:pt x="29537" y="115293"/>
                  </a:lnTo>
                  <a:lnTo>
                    <a:pt x="32198" y="109906"/>
                  </a:lnTo>
                  <a:lnTo>
                    <a:pt x="34860" y="109906"/>
                  </a:lnTo>
                  <a:lnTo>
                    <a:pt x="37586" y="107244"/>
                  </a:lnTo>
                  <a:lnTo>
                    <a:pt x="37586" y="101856"/>
                  </a:lnTo>
                  <a:lnTo>
                    <a:pt x="37586" y="99194"/>
                  </a:lnTo>
                  <a:lnTo>
                    <a:pt x="40248" y="96532"/>
                  </a:lnTo>
                  <a:lnTo>
                    <a:pt x="42910" y="96532"/>
                  </a:lnTo>
                  <a:lnTo>
                    <a:pt x="45636" y="99194"/>
                  </a:lnTo>
                  <a:lnTo>
                    <a:pt x="45636" y="101856"/>
                  </a:lnTo>
                  <a:lnTo>
                    <a:pt x="45636" y="104581"/>
                  </a:lnTo>
                  <a:lnTo>
                    <a:pt x="48298" y="104581"/>
                  </a:lnTo>
                  <a:lnTo>
                    <a:pt x="50960" y="101856"/>
                  </a:lnTo>
                  <a:lnTo>
                    <a:pt x="53622" y="99194"/>
                  </a:lnTo>
                  <a:lnTo>
                    <a:pt x="53622" y="96532"/>
                  </a:lnTo>
                  <a:lnTo>
                    <a:pt x="53622" y="93807"/>
                  </a:lnTo>
                  <a:lnTo>
                    <a:pt x="56347" y="93807"/>
                  </a:lnTo>
                  <a:lnTo>
                    <a:pt x="64397" y="93807"/>
                  </a:lnTo>
                  <a:lnTo>
                    <a:pt x="67059" y="93807"/>
                  </a:lnTo>
                  <a:lnTo>
                    <a:pt x="69721" y="91144"/>
                  </a:lnTo>
                  <a:lnTo>
                    <a:pt x="75109" y="91144"/>
                  </a:lnTo>
                  <a:lnTo>
                    <a:pt x="77771" y="91144"/>
                  </a:lnTo>
                  <a:lnTo>
                    <a:pt x="80433" y="93807"/>
                  </a:lnTo>
                  <a:lnTo>
                    <a:pt x="83158" y="93807"/>
                  </a:lnTo>
                  <a:lnTo>
                    <a:pt x="85820" y="93807"/>
                  </a:lnTo>
                  <a:lnTo>
                    <a:pt x="91208" y="93807"/>
                  </a:lnTo>
                  <a:lnTo>
                    <a:pt x="93870" y="93807"/>
                  </a:lnTo>
                  <a:lnTo>
                    <a:pt x="96532" y="93807"/>
                  </a:lnTo>
                  <a:lnTo>
                    <a:pt x="99257" y="93807"/>
                  </a:lnTo>
                  <a:lnTo>
                    <a:pt x="101919" y="91144"/>
                  </a:lnTo>
                  <a:lnTo>
                    <a:pt x="107244" y="91144"/>
                  </a:lnTo>
                  <a:lnTo>
                    <a:pt x="107244" y="88482"/>
                  </a:lnTo>
                  <a:lnTo>
                    <a:pt x="109969" y="88482"/>
                  </a:lnTo>
                  <a:lnTo>
                    <a:pt x="112631" y="88482"/>
                  </a:lnTo>
                  <a:lnTo>
                    <a:pt x="118018" y="88482"/>
                  </a:lnTo>
                  <a:lnTo>
                    <a:pt x="118018" y="85757"/>
                  </a:lnTo>
                  <a:lnTo>
                    <a:pt x="120681" y="83095"/>
                  </a:lnTo>
                  <a:lnTo>
                    <a:pt x="120681" y="80433"/>
                  </a:lnTo>
                  <a:lnTo>
                    <a:pt x="123343" y="77707"/>
                  </a:lnTo>
                  <a:lnTo>
                    <a:pt x="126068" y="83095"/>
                  </a:lnTo>
                  <a:lnTo>
                    <a:pt x="126068" y="85757"/>
                  </a:lnTo>
                  <a:lnTo>
                    <a:pt x="128730" y="85757"/>
                  </a:lnTo>
                  <a:lnTo>
                    <a:pt x="131392" y="83095"/>
                  </a:lnTo>
                  <a:lnTo>
                    <a:pt x="131392" y="80433"/>
                  </a:lnTo>
                  <a:lnTo>
                    <a:pt x="131392" y="77707"/>
                  </a:lnTo>
                  <a:lnTo>
                    <a:pt x="134118" y="77707"/>
                  </a:lnTo>
                  <a:lnTo>
                    <a:pt x="136780" y="75045"/>
                  </a:lnTo>
                  <a:lnTo>
                    <a:pt x="139442" y="75045"/>
                  </a:lnTo>
                  <a:lnTo>
                    <a:pt x="142104" y="72383"/>
                  </a:lnTo>
                  <a:lnTo>
                    <a:pt x="147491" y="72383"/>
                  </a:lnTo>
                  <a:lnTo>
                    <a:pt x="150153" y="72383"/>
                  </a:lnTo>
                  <a:lnTo>
                    <a:pt x="152879" y="69721"/>
                  </a:lnTo>
                  <a:lnTo>
                    <a:pt x="155541" y="69721"/>
                  </a:lnTo>
                  <a:lnTo>
                    <a:pt x="158203" y="69721"/>
                  </a:lnTo>
                  <a:lnTo>
                    <a:pt x="160929" y="69721"/>
                  </a:lnTo>
                  <a:lnTo>
                    <a:pt x="163591" y="66995"/>
                  </a:lnTo>
                  <a:lnTo>
                    <a:pt x="163591" y="64334"/>
                  </a:lnTo>
                  <a:lnTo>
                    <a:pt x="160929" y="61672"/>
                  </a:lnTo>
                  <a:lnTo>
                    <a:pt x="163591" y="58946"/>
                  </a:lnTo>
                  <a:lnTo>
                    <a:pt x="166253" y="58946"/>
                  </a:lnTo>
                  <a:lnTo>
                    <a:pt x="168915" y="61672"/>
                  </a:lnTo>
                  <a:lnTo>
                    <a:pt x="168915" y="64334"/>
                  </a:lnTo>
                  <a:lnTo>
                    <a:pt x="168915" y="66995"/>
                  </a:lnTo>
                  <a:lnTo>
                    <a:pt x="171640" y="69721"/>
                  </a:lnTo>
                  <a:lnTo>
                    <a:pt x="174302" y="66995"/>
                  </a:lnTo>
                  <a:lnTo>
                    <a:pt x="179690" y="61672"/>
                  </a:lnTo>
                  <a:lnTo>
                    <a:pt x="185014" y="58946"/>
                  </a:lnTo>
                  <a:lnTo>
                    <a:pt x="187739" y="56284"/>
                  </a:lnTo>
                  <a:lnTo>
                    <a:pt x="190402" y="56284"/>
                  </a:lnTo>
                  <a:lnTo>
                    <a:pt x="193064" y="58946"/>
                  </a:lnTo>
                  <a:lnTo>
                    <a:pt x="193064" y="61672"/>
                  </a:lnTo>
                  <a:lnTo>
                    <a:pt x="193064" y="64334"/>
                  </a:lnTo>
                  <a:lnTo>
                    <a:pt x="195726" y="64334"/>
                  </a:lnTo>
                  <a:lnTo>
                    <a:pt x="198451" y="61672"/>
                  </a:lnTo>
                  <a:lnTo>
                    <a:pt x="198451" y="58946"/>
                  </a:lnTo>
                  <a:lnTo>
                    <a:pt x="198451" y="56284"/>
                  </a:lnTo>
                  <a:lnTo>
                    <a:pt x="198451" y="53622"/>
                  </a:lnTo>
                  <a:lnTo>
                    <a:pt x="198451" y="48234"/>
                  </a:lnTo>
                  <a:lnTo>
                    <a:pt x="201113" y="42910"/>
                  </a:lnTo>
                  <a:lnTo>
                    <a:pt x="201113" y="40185"/>
                  </a:lnTo>
                  <a:lnTo>
                    <a:pt x="203775" y="37523"/>
                  </a:lnTo>
                  <a:lnTo>
                    <a:pt x="203775" y="34860"/>
                  </a:lnTo>
                  <a:lnTo>
                    <a:pt x="209163" y="29473"/>
                  </a:lnTo>
                  <a:lnTo>
                    <a:pt x="209163" y="24086"/>
                  </a:lnTo>
                  <a:lnTo>
                    <a:pt x="211825" y="21423"/>
                  </a:lnTo>
                  <a:lnTo>
                    <a:pt x="211825" y="18761"/>
                  </a:lnTo>
                  <a:lnTo>
                    <a:pt x="211825" y="13374"/>
                  </a:lnTo>
                  <a:lnTo>
                    <a:pt x="211825" y="8050"/>
                  </a:lnTo>
                  <a:lnTo>
                    <a:pt x="214550" y="5324"/>
                  </a:lnTo>
                  <a:lnTo>
                    <a:pt x="214550" y="2662"/>
                  </a:lnTo>
                  <a:lnTo>
                    <a:pt x="217212" y="2662"/>
                  </a:lnTo>
                  <a:lnTo>
                    <a:pt x="219874" y="2662"/>
                  </a:lnTo>
                  <a:lnTo>
                    <a:pt x="222537" y="0"/>
                  </a:lnTo>
                  <a:lnTo>
                    <a:pt x="225262" y="2662"/>
                  </a:lnTo>
                  <a:lnTo>
                    <a:pt x="227924" y="2662"/>
                  </a:lnTo>
                  <a:lnTo>
                    <a:pt x="230586" y="2662"/>
                  </a:lnTo>
                  <a:lnTo>
                    <a:pt x="233311" y="5324"/>
                  </a:lnTo>
                  <a:lnTo>
                    <a:pt x="235974" y="8050"/>
                  </a:lnTo>
                  <a:lnTo>
                    <a:pt x="235974" y="10712"/>
                  </a:lnTo>
                  <a:lnTo>
                    <a:pt x="235974" y="13374"/>
                  </a:lnTo>
                  <a:lnTo>
                    <a:pt x="235974" y="16099"/>
                  </a:lnTo>
                  <a:lnTo>
                    <a:pt x="233311" y="18761"/>
                  </a:lnTo>
                  <a:lnTo>
                    <a:pt x="233311" y="21423"/>
                  </a:lnTo>
                  <a:lnTo>
                    <a:pt x="235974" y="24086"/>
                  </a:lnTo>
                  <a:lnTo>
                    <a:pt x="238636" y="26811"/>
                  </a:lnTo>
                  <a:lnTo>
                    <a:pt x="244023" y="29473"/>
                  </a:lnTo>
                  <a:lnTo>
                    <a:pt x="241361" y="29473"/>
                  </a:lnTo>
                  <a:lnTo>
                    <a:pt x="238636" y="29473"/>
                  </a:lnTo>
                  <a:lnTo>
                    <a:pt x="238636" y="34860"/>
                  </a:lnTo>
                  <a:lnTo>
                    <a:pt x="235974" y="34860"/>
                  </a:lnTo>
                  <a:lnTo>
                    <a:pt x="233311" y="37523"/>
                  </a:lnTo>
                  <a:lnTo>
                    <a:pt x="233311" y="42910"/>
                  </a:lnTo>
                  <a:lnTo>
                    <a:pt x="235974" y="45572"/>
                  </a:lnTo>
                  <a:lnTo>
                    <a:pt x="235974" y="48234"/>
                  </a:lnTo>
                  <a:lnTo>
                    <a:pt x="238636" y="50896"/>
                  </a:lnTo>
                  <a:lnTo>
                    <a:pt x="238636" y="53622"/>
                  </a:lnTo>
                  <a:lnTo>
                    <a:pt x="238636" y="56284"/>
                  </a:lnTo>
                  <a:lnTo>
                    <a:pt x="238636" y="58946"/>
                  </a:lnTo>
                  <a:lnTo>
                    <a:pt x="241361" y="64334"/>
                  </a:lnTo>
                  <a:lnTo>
                    <a:pt x="241361" y="66995"/>
                  </a:lnTo>
                  <a:lnTo>
                    <a:pt x="244023" y="69721"/>
                  </a:lnTo>
                  <a:lnTo>
                    <a:pt x="246685" y="72383"/>
                  </a:lnTo>
                  <a:lnTo>
                    <a:pt x="246685" y="75045"/>
                  </a:lnTo>
                  <a:lnTo>
                    <a:pt x="249411" y="77707"/>
                  </a:lnTo>
                  <a:lnTo>
                    <a:pt x="249411" y="83095"/>
                  </a:lnTo>
                  <a:lnTo>
                    <a:pt x="249411" y="85757"/>
                  </a:lnTo>
                  <a:lnTo>
                    <a:pt x="249411" y="91144"/>
                  </a:lnTo>
                  <a:lnTo>
                    <a:pt x="252073" y="93807"/>
                  </a:lnTo>
                  <a:lnTo>
                    <a:pt x="252073" y="99194"/>
                  </a:lnTo>
                  <a:lnTo>
                    <a:pt x="252073" y="101856"/>
                  </a:lnTo>
                  <a:lnTo>
                    <a:pt x="254735" y="107244"/>
                  </a:lnTo>
                  <a:lnTo>
                    <a:pt x="254735" y="109906"/>
                  </a:lnTo>
                  <a:lnTo>
                    <a:pt x="257397" y="112568"/>
                  </a:lnTo>
                  <a:lnTo>
                    <a:pt x="260123" y="117955"/>
                  </a:lnTo>
                  <a:lnTo>
                    <a:pt x="260123" y="120617"/>
                  </a:lnTo>
                  <a:lnTo>
                    <a:pt x="262785" y="123343"/>
                  </a:lnTo>
                  <a:lnTo>
                    <a:pt x="265446" y="128667"/>
                  </a:lnTo>
                  <a:lnTo>
                    <a:pt x="268172" y="136716"/>
                  </a:lnTo>
                  <a:lnTo>
                    <a:pt x="268172" y="13671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69" name="Freeform: Shape 268">
              <a:extLst>
                <a:ext uri="{FF2B5EF4-FFF2-40B4-BE49-F238E27FC236}">
                  <a16:creationId xmlns:a16="http://schemas.microsoft.com/office/drawing/2014/main" id="{4E03734C-763B-4994-85B7-113A6A0E4E9C}"/>
                </a:ext>
              </a:extLst>
            </p:cNvPr>
            <p:cNvSpPr/>
            <p:nvPr/>
          </p:nvSpPr>
          <p:spPr>
            <a:xfrm>
              <a:off x="5964037" y="3484523"/>
              <a:ext cx="386126" cy="302968"/>
            </a:xfrm>
            <a:custGeom>
              <a:avLst/>
              <a:gdLst>
                <a:gd name="connsiteX0" fmla="*/ 50959 w 386126"/>
                <a:gd name="connsiteY0" fmla="*/ 0 h 302968"/>
                <a:gd name="connsiteX1" fmla="*/ 53622 w 386126"/>
                <a:gd name="connsiteY1" fmla="*/ 0 h 302968"/>
                <a:gd name="connsiteX2" fmla="*/ 53622 w 386126"/>
                <a:gd name="connsiteY2" fmla="*/ 2662 h 302968"/>
                <a:gd name="connsiteX3" fmla="*/ 56347 w 386126"/>
                <a:gd name="connsiteY3" fmla="*/ 2662 h 302968"/>
                <a:gd name="connsiteX4" fmla="*/ 59009 w 386126"/>
                <a:gd name="connsiteY4" fmla="*/ 2662 h 302968"/>
                <a:gd name="connsiteX5" fmla="*/ 61671 w 386126"/>
                <a:gd name="connsiteY5" fmla="*/ 2662 h 302968"/>
                <a:gd name="connsiteX6" fmla="*/ 64334 w 386126"/>
                <a:gd name="connsiteY6" fmla="*/ 2662 h 302968"/>
                <a:gd name="connsiteX7" fmla="*/ 67059 w 386126"/>
                <a:gd name="connsiteY7" fmla="*/ 2662 h 302968"/>
                <a:gd name="connsiteX8" fmla="*/ 69721 w 386126"/>
                <a:gd name="connsiteY8" fmla="*/ 2662 h 302968"/>
                <a:gd name="connsiteX9" fmla="*/ 72383 w 386126"/>
                <a:gd name="connsiteY9" fmla="*/ 2662 h 302968"/>
                <a:gd name="connsiteX10" fmla="*/ 77771 w 386126"/>
                <a:gd name="connsiteY10" fmla="*/ 5387 h 302968"/>
                <a:gd name="connsiteX11" fmla="*/ 80433 w 386126"/>
                <a:gd name="connsiteY11" fmla="*/ 5387 h 302968"/>
                <a:gd name="connsiteX12" fmla="*/ 85820 w 386126"/>
                <a:gd name="connsiteY12" fmla="*/ 5387 h 302968"/>
                <a:gd name="connsiteX13" fmla="*/ 88482 w 386126"/>
                <a:gd name="connsiteY13" fmla="*/ 5387 h 302968"/>
                <a:gd name="connsiteX14" fmla="*/ 93870 w 386126"/>
                <a:gd name="connsiteY14" fmla="*/ 5387 h 302968"/>
                <a:gd name="connsiteX15" fmla="*/ 96532 w 386126"/>
                <a:gd name="connsiteY15" fmla="*/ 5387 h 302968"/>
                <a:gd name="connsiteX16" fmla="*/ 99194 w 386126"/>
                <a:gd name="connsiteY16" fmla="*/ 5387 h 302968"/>
                <a:gd name="connsiteX17" fmla="*/ 101919 w 386126"/>
                <a:gd name="connsiteY17" fmla="*/ 5387 h 302968"/>
                <a:gd name="connsiteX18" fmla="*/ 104581 w 386126"/>
                <a:gd name="connsiteY18" fmla="*/ 8050 h 302968"/>
                <a:gd name="connsiteX19" fmla="*/ 109969 w 386126"/>
                <a:gd name="connsiteY19" fmla="*/ 8050 h 302968"/>
                <a:gd name="connsiteX20" fmla="*/ 115293 w 386126"/>
                <a:gd name="connsiteY20" fmla="*/ 8050 h 302968"/>
                <a:gd name="connsiteX21" fmla="*/ 117955 w 386126"/>
                <a:gd name="connsiteY21" fmla="*/ 8050 h 302968"/>
                <a:gd name="connsiteX22" fmla="*/ 120680 w 386126"/>
                <a:gd name="connsiteY22" fmla="*/ 8050 h 302968"/>
                <a:gd name="connsiteX23" fmla="*/ 123343 w 386126"/>
                <a:gd name="connsiteY23" fmla="*/ 8050 h 302968"/>
                <a:gd name="connsiteX24" fmla="*/ 126005 w 386126"/>
                <a:gd name="connsiteY24" fmla="*/ 8050 h 302968"/>
                <a:gd name="connsiteX25" fmla="*/ 128730 w 386126"/>
                <a:gd name="connsiteY25" fmla="*/ 8050 h 302968"/>
                <a:gd name="connsiteX26" fmla="*/ 131392 w 386126"/>
                <a:gd name="connsiteY26" fmla="*/ 10712 h 302968"/>
                <a:gd name="connsiteX27" fmla="*/ 134054 w 386126"/>
                <a:gd name="connsiteY27" fmla="*/ 10712 h 302968"/>
                <a:gd name="connsiteX28" fmla="*/ 136780 w 386126"/>
                <a:gd name="connsiteY28" fmla="*/ 10712 h 302968"/>
                <a:gd name="connsiteX29" fmla="*/ 139442 w 386126"/>
                <a:gd name="connsiteY29" fmla="*/ 10712 h 302968"/>
                <a:gd name="connsiteX30" fmla="*/ 144766 w 386126"/>
                <a:gd name="connsiteY30" fmla="*/ 10712 h 302968"/>
                <a:gd name="connsiteX31" fmla="*/ 147491 w 386126"/>
                <a:gd name="connsiteY31" fmla="*/ 13437 h 302968"/>
                <a:gd name="connsiteX32" fmla="*/ 150153 w 386126"/>
                <a:gd name="connsiteY32" fmla="*/ 13437 h 302968"/>
                <a:gd name="connsiteX33" fmla="*/ 152815 w 386126"/>
                <a:gd name="connsiteY33" fmla="*/ 13437 h 302968"/>
                <a:gd name="connsiteX34" fmla="*/ 155541 w 386126"/>
                <a:gd name="connsiteY34" fmla="*/ 13437 h 302968"/>
                <a:gd name="connsiteX35" fmla="*/ 158203 w 386126"/>
                <a:gd name="connsiteY35" fmla="*/ 13437 h 302968"/>
                <a:gd name="connsiteX36" fmla="*/ 160865 w 386126"/>
                <a:gd name="connsiteY36" fmla="*/ 13437 h 302968"/>
                <a:gd name="connsiteX37" fmla="*/ 163591 w 386126"/>
                <a:gd name="connsiteY37" fmla="*/ 13437 h 302968"/>
                <a:gd name="connsiteX38" fmla="*/ 179627 w 386126"/>
                <a:gd name="connsiteY38" fmla="*/ 16099 h 302968"/>
                <a:gd name="connsiteX39" fmla="*/ 182352 w 386126"/>
                <a:gd name="connsiteY39" fmla="*/ 16099 h 302968"/>
                <a:gd name="connsiteX40" fmla="*/ 187676 w 386126"/>
                <a:gd name="connsiteY40" fmla="*/ 16099 h 302968"/>
                <a:gd name="connsiteX41" fmla="*/ 190401 w 386126"/>
                <a:gd name="connsiteY41" fmla="*/ 16099 h 302968"/>
                <a:gd name="connsiteX42" fmla="*/ 193064 w 386126"/>
                <a:gd name="connsiteY42" fmla="*/ 16099 h 302968"/>
                <a:gd name="connsiteX43" fmla="*/ 195726 w 386126"/>
                <a:gd name="connsiteY43" fmla="*/ 16099 h 302968"/>
                <a:gd name="connsiteX44" fmla="*/ 201113 w 386126"/>
                <a:gd name="connsiteY44" fmla="*/ 13437 h 302968"/>
                <a:gd name="connsiteX45" fmla="*/ 203775 w 386126"/>
                <a:gd name="connsiteY45" fmla="*/ 13437 h 302968"/>
                <a:gd name="connsiteX46" fmla="*/ 206437 w 386126"/>
                <a:gd name="connsiteY46" fmla="*/ 13437 h 302968"/>
                <a:gd name="connsiteX47" fmla="*/ 214487 w 386126"/>
                <a:gd name="connsiteY47" fmla="*/ 13437 h 302968"/>
                <a:gd name="connsiteX48" fmla="*/ 217212 w 386126"/>
                <a:gd name="connsiteY48" fmla="*/ 13437 h 302968"/>
                <a:gd name="connsiteX49" fmla="*/ 219874 w 386126"/>
                <a:gd name="connsiteY49" fmla="*/ 13437 h 302968"/>
                <a:gd name="connsiteX50" fmla="*/ 219874 w 386126"/>
                <a:gd name="connsiteY50" fmla="*/ 10712 h 302968"/>
                <a:gd name="connsiteX51" fmla="*/ 222536 w 386126"/>
                <a:gd name="connsiteY51" fmla="*/ 10712 h 302968"/>
                <a:gd name="connsiteX52" fmla="*/ 225262 w 386126"/>
                <a:gd name="connsiteY52" fmla="*/ 10712 h 302968"/>
                <a:gd name="connsiteX53" fmla="*/ 227924 w 386126"/>
                <a:gd name="connsiteY53" fmla="*/ 10712 h 302968"/>
                <a:gd name="connsiteX54" fmla="*/ 230586 w 386126"/>
                <a:gd name="connsiteY54" fmla="*/ 10712 h 302968"/>
                <a:gd name="connsiteX55" fmla="*/ 233248 w 386126"/>
                <a:gd name="connsiteY55" fmla="*/ 10712 h 302968"/>
                <a:gd name="connsiteX56" fmla="*/ 235973 w 386126"/>
                <a:gd name="connsiteY56" fmla="*/ 8050 h 302968"/>
                <a:gd name="connsiteX57" fmla="*/ 238636 w 386126"/>
                <a:gd name="connsiteY57" fmla="*/ 8050 h 302968"/>
                <a:gd name="connsiteX58" fmla="*/ 241298 w 386126"/>
                <a:gd name="connsiteY58" fmla="*/ 8050 h 302968"/>
                <a:gd name="connsiteX59" fmla="*/ 246685 w 386126"/>
                <a:gd name="connsiteY59" fmla="*/ 8050 h 302968"/>
                <a:gd name="connsiteX60" fmla="*/ 246685 w 386126"/>
                <a:gd name="connsiteY60" fmla="*/ 5387 h 302968"/>
                <a:gd name="connsiteX61" fmla="*/ 249347 w 386126"/>
                <a:gd name="connsiteY61" fmla="*/ 5387 h 302968"/>
                <a:gd name="connsiteX62" fmla="*/ 252073 w 386126"/>
                <a:gd name="connsiteY62" fmla="*/ 8050 h 302968"/>
                <a:gd name="connsiteX63" fmla="*/ 254735 w 386126"/>
                <a:gd name="connsiteY63" fmla="*/ 8050 h 302968"/>
                <a:gd name="connsiteX64" fmla="*/ 257397 w 386126"/>
                <a:gd name="connsiteY64" fmla="*/ 10712 h 302968"/>
                <a:gd name="connsiteX65" fmla="*/ 260059 w 386126"/>
                <a:gd name="connsiteY65" fmla="*/ 10712 h 302968"/>
                <a:gd name="connsiteX66" fmla="*/ 262785 w 386126"/>
                <a:gd name="connsiteY66" fmla="*/ 13437 h 302968"/>
                <a:gd name="connsiteX67" fmla="*/ 265446 w 386126"/>
                <a:gd name="connsiteY67" fmla="*/ 13437 h 302968"/>
                <a:gd name="connsiteX68" fmla="*/ 265446 w 386126"/>
                <a:gd name="connsiteY68" fmla="*/ 16099 h 302968"/>
                <a:gd name="connsiteX69" fmla="*/ 268108 w 386126"/>
                <a:gd name="connsiteY69" fmla="*/ 16099 h 302968"/>
                <a:gd name="connsiteX70" fmla="*/ 270834 w 386126"/>
                <a:gd name="connsiteY70" fmla="*/ 18761 h 302968"/>
                <a:gd name="connsiteX71" fmla="*/ 273496 w 386126"/>
                <a:gd name="connsiteY71" fmla="*/ 21423 h 302968"/>
                <a:gd name="connsiteX72" fmla="*/ 276158 w 386126"/>
                <a:gd name="connsiteY72" fmla="*/ 21423 h 302968"/>
                <a:gd name="connsiteX73" fmla="*/ 278884 w 386126"/>
                <a:gd name="connsiteY73" fmla="*/ 21423 h 302968"/>
                <a:gd name="connsiteX74" fmla="*/ 278884 w 386126"/>
                <a:gd name="connsiteY74" fmla="*/ 24149 h 302968"/>
                <a:gd name="connsiteX75" fmla="*/ 281546 w 386126"/>
                <a:gd name="connsiteY75" fmla="*/ 24149 h 302968"/>
                <a:gd name="connsiteX76" fmla="*/ 281546 w 386126"/>
                <a:gd name="connsiteY76" fmla="*/ 26811 h 302968"/>
                <a:gd name="connsiteX77" fmla="*/ 284208 w 386126"/>
                <a:gd name="connsiteY77" fmla="*/ 26811 h 302968"/>
                <a:gd name="connsiteX78" fmla="*/ 284208 w 386126"/>
                <a:gd name="connsiteY78" fmla="*/ 29473 h 302968"/>
                <a:gd name="connsiteX79" fmla="*/ 286933 w 386126"/>
                <a:gd name="connsiteY79" fmla="*/ 29473 h 302968"/>
                <a:gd name="connsiteX80" fmla="*/ 289595 w 386126"/>
                <a:gd name="connsiteY80" fmla="*/ 29473 h 302968"/>
                <a:gd name="connsiteX81" fmla="*/ 292257 w 386126"/>
                <a:gd name="connsiteY81" fmla="*/ 29473 h 302968"/>
                <a:gd name="connsiteX82" fmla="*/ 292257 w 386126"/>
                <a:gd name="connsiteY82" fmla="*/ 32198 h 302968"/>
                <a:gd name="connsiteX83" fmla="*/ 297645 w 386126"/>
                <a:gd name="connsiteY83" fmla="*/ 37522 h 302968"/>
                <a:gd name="connsiteX84" fmla="*/ 300307 w 386126"/>
                <a:gd name="connsiteY84" fmla="*/ 42910 h 302968"/>
                <a:gd name="connsiteX85" fmla="*/ 305694 w 386126"/>
                <a:gd name="connsiteY85" fmla="*/ 48234 h 302968"/>
                <a:gd name="connsiteX86" fmla="*/ 311019 w 386126"/>
                <a:gd name="connsiteY86" fmla="*/ 53621 h 302968"/>
                <a:gd name="connsiteX87" fmla="*/ 313744 w 386126"/>
                <a:gd name="connsiteY87" fmla="*/ 59009 h 302968"/>
                <a:gd name="connsiteX88" fmla="*/ 319068 w 386126"/>
                <a:gd name="connsiteY88" fmla="*/ 64333 h 302968"/>
                <a:gd name="connsiteX89" fmla="*/ 321730 w 386126"/>
                <a:gd name="connsiteY89" fmla="*/ 67059 h 302968"/>
                <a:gd name="connsiteX90" fmla="*/ 321730 w 386126"/>
                <a:gd name="connsiteY90" fmla="*/ 69721 h 302968"/>
                <a:gd name="connsiteX91" fmla="*/ 324456 w 386126"/>
                <a:gd name="connsiteY91" fmla="*/ 72383 h 302968"/>
                <a:gd name="connsiteX92" fmla="*/ 327118 w 386126"/>
                <a:gd name="connsiteY92" fmla="*/ 75108 h 302968"/>
                <a:gd name="connsiteX93" fmla="*/ 329780 w 386126"/>
                <a:gd name="connsiteY93" fmla="*/ 80433 h 302968"/>
                <a:gd name="connsiteX94" fmla="*/ 332505 w 386126"/>
                <a:gd name="connsiteY94" fmla="*/ 85820 h 302968"/>
                <a:gd name="connsiteX95" fmla="*/ 337829 w 386126"/>
                <a:gd name="connsiteY95" fmla="*/ 96532 h 302968"/>
                <a:gd name="connsiteX96" fmla="*/ 340555 w 386126"/>
                <a:gd name="connsiteY96" fmla="*/ 104581 h 302968"/>
                <a:gd name="connsiteX97" fmla="*/ 343217 w 386126"/>
                <a:gd name="connsiteY97" fmla="*/ 112631 h 302968"/>
                <a:gd name="connsiteX98" fmla="*/ 345879 w 386126"/>
                <a:gd name="connsiteY98" fmla="*/ 120680 h 302968"/>
                <a:gd name="connsiteX99" fmla="*/ 351266 w 386126"/>
                <a:gd name="connsiteY99" fmla="*/ 128730 h 302968"/>
                <a:gd name="connsiteX100" fmla="*/ 353929 w 386126"/>
                <a:gd name="connsiteY100" fmla="*/ 139442 h 302968"/>
                <a:gd name="connsiteX101" fmla="*/ 356591 w 386126"/>
                <a:gd name="connsiteY101" fmla="*/ 144766 h 302968"/>
                <a:gd name="connsiteX102" fmla="*/ 359316 w 386126"/>
                <a:gd name="connsiteY102" fmla="*/ 150153 h 302968"/>
                <a:gd name="connsiteX103" fmla="*/ 364640 w 386126"/>
                <a:gd name="connsiteY103" fmla="*/ 158203 h 302968"/>
                <a:gd name="connsiteX104" fmla="*/ 367366 w 386126"/>
                <a:gd name="connsiteY104" fmla="*/ 163591 h 302968"/>
                <a:gd name="connsiteX105" fmla="*/ 372690 w 386126"/>
                <a:gd name="connsiteY105" fmla="*/ 171577 h 302968"/>
                <a:gd name="connsiteX106" fmla="*/ 378078 w 386126"/>
                <a:gd name="connsiteY106" fmla="*/ 179626 h 302968"/>
                <a:gd name="connsiteX107" fmla="*/ 380739 w 386126"/>
                <a:gd name="connsiteY107" fmla="*/ 185014 h 302968"/>
                <a:gd name="connsiteX108" fmla="*/ 383401 w 386126"/>
                <a:gd name="connsiteY108" fmla="*/ 190401 h 302968"/>
                <a:gd name="connsiteX109" fmla="*/ 383401 w 386126"/>
                <a:gd name="connsiteY109" fmla="*/ 193063 h 302968"/>
                <a:gd name="connsiteX110" fmla="*/ 386127 w 386126"/>
                <a:gd name="connsiteY110" fmla="*/ 195726 h 302968"/>
                <a:gd name="connsiteX111" fmla="*/ 380739 w 386126"/>
                <a:gd name="connsiteY111" fmla="*/ 198388 h 302968"/>
                <a:gd name="connsiteX112" fmla="*/ 375352 w 386126"/>
                <a:gd name="connsiteY112" fmla="*/ 201113 h 302968"/>
                <a:gd name="connsiteX113" fmla="*/ 364640 w 386126"/>
                <a:gd name="connsiteY113" fmla="*/ 206437 h 302968"/>
                <a:gd name="connsiteX114" fmla="*/ 356591 w 386126"/>
                <a:gd name="connsiteY114" fmla="*/ 209163 h 302968"/>
                <a:gd name="connsiteX115" fmla="*/ 353929 w 386126"/>
                <a:gd name="connsiteY115" fmla="*/ 211825 h 302968"/>
                <a:gd name="connsiteX116" fmla="*/ 345879 w 386126"/>
                <a:gd name="connsiteY116" fmla="*/ 217212 h 302968"/>
                <a:gd name="connsiteX117" fmla="*/ 340555 w 386126"/>
                <a:gd name="connsiteY117" fmla="*/ 219874 h 302968"/>
                <a:gd name="connsiteX118" fmla="*/ 335167 w 386126"/>
                <a:gd name="connsiteY118" fmla="*/ 222536 h 302968"/>
                <a:gd name="connsiteX119" fmla="*/ 332505 w 386126"/>
                <a:gd name="connsiteY119" fmla="*/ 222536 h 302968"/>
                <a:gd name="connsiteX120" fmla="*/ 319068 w 386126"/>
                <a:gd name="connsiteY120" fmla="*/ 227924 h 302968"/>
                <a:gd name="connsiteX121" fmla="*/ 308357 w 386126"/>
                <a:gd name="connsiteY121" fmla="*/ 233248 h 302968"/>
                <a:gd name="connsiteX122" fmla="*/ 300307 w 386126"/>
                <a:gd name="connsiteY122" fmla="*/ 235973 h 302968"/>
                <a:gd name="connsiteX123" fmla="*/ 289595 w 386126"/>
                <a:gd name="connsiteY123" fmla="*/ 241298 h 302968"/>
                <a:gd name="connsiteX124" fmla="*/ 276158 w 386126"/>
                <a:gd name="connsiteY124" fmla="*/ 246685 h 302968"/>
                <a:gd name="connsiteX125" fmla="*/ 265446 w 386126"/>
                <a:gd name="connsiteY125" fmla="*/ 249347 h 302968"/>
                <a:gd name="connsiteX126" fmla="*/ 257397 w 386126"/>
                <a:gd name="connsiteY126" fmla="*/ 252073 h 302968"/>
                <a:gd name="connsiteX127" fmla="*/ 249347 w 386126"/>
                <a:gd name="connsiteY127" fmla="*/ 254735 h 302968"/>
                <a:gd name="connsiteX128" fmla="*/ 241298 w 386126"/>
                <a:gd name="connsiteY128" fmla="*/ 257397 h 302968"/>
                <a:gd name="connsiteX129" fmla="*/ 230586 w 386126"/>
                <a:gd name="connsiteY129" fmla="*/ 262784 h 302968"/>
                <a:gd name="connsiteX130" fmla="*/ 222536 w 386126"/>
                <a:gd name="connsiteY130" fmla="*/ 265446 h 302968"/>
                <a:gd name="connsiteX131" fmla="*/ 211825 w 386126"/>
                <a:gd name="connsiteY131" fmla="*/ 270834 h 302968"/>
                <a:gd name="connsiteX132" fmla="*/ 201113 w 386126"/>
                <a:gd name="connsiteY132" fmla="*/ 273496 h 302968"/>
                <a:gd name="connsiteX133" fmla="*/ 193064 w 386126"/>
                <a:gd name="connsiteY133" fmla="*/ 276158 h 302968"/>
                <a:gd name="connsiteX134" fmla="*/ 182352 w 386126"/>
                <a:gd name="connsiteY134" fmla="*/ 281546 h 302968"/>
                <a:gd name="connsiteX135" fmla="*/ 179627 w 386126"/>
                <a:gd name="connsiteY135" fmla="*/ 284207 h 302968"/>
                <a:gd name="connsiteX136" fmla="*/ 176964 w 386126"/>
                <a:gd name="connsiteY136" fmla="*/ 284207 h 302968"/>
                <a:gd name="connsiteX137" fmla="*/ 171577 w 386126"/>
                <a:gd name="connsiteY137" fmla="*/ 286870 h 302968"/>
                <a:gd name="connsiteX138" fmla="*/ 168915 w 386126"/>
                <a:gd name="connsiteY138" fmla="*/ 289595 h 302968"/>
                <a:gd name="connsiteX139" fmla="*/ 166253 w 386126"/>
                <a:gd name="connsiteY139" fmla="*/ 292257 h 302968"/>
                <a:gd name="connsiteX140" fmla="*/ 163591 w 386126"/>
                <a:gd name="connsiteY140" fmla="*/ 294919 h 302968"/>
                <a:gd name="connsiteX141" fmla="*/ 163591 w 386126"/>
                <a:gd name="connsiteY141" fmla="*/ 297645 h 302968"/>
                <a:gd name="connsiteX142" fmla="*/ 160865 w 386126"/>
                <a:gd name="connsiteY142" fmla="*/ 297645 h 302968"/>
                <a:gd name="connsiteX143" fmla="*/ 158203 w 386126"/>
                <a:gd name="connsiteY143" fmla="*/ 300307 h 302968"/>
                <a:gd name="connsiteX144" fmla="*/ 158203 w 386126"/>
                <a:gd name="connsiteY144" fmla="*/ 302969 h 302968"/>
                <a:gd name="connsiteX145" fmla="*/ 155541 w 386126"/>
                <a:gd name="connsiteY145" fmla="*/ 302969 h 302968"/>
                <a:gd name="connsiteX146" fmla="*/ 152815 w 386126"/>
                <a:gd name="connsiteY146" fmla="*/ 302969 h 302968"/>
                <a:gd name="connsiteX147" fmla="*/ 144766 w 386126"/>
                <a:gd name="connsiteY147" fmla="*/ 302969 h 302968"/>
                <a:gd name="connsiteX148" fmla="*/ 134054 w 386126"/>
                <a:gd name="connsiteY148" fmla="*/ 300307 h 302968"/>
                <a:gd name="connsiteX149" fmla="*/ 123343 w 386126"/>
                <a:gd name="connsiteY149" fmla="*/ 297645 h 302968"/>
                <a:gd name="connsiteX150" fmla="*/ 117955 w 386126"/>
                <a:gd name="connsiteY150" fmla="*/ 297645 h 302968"/>
                <a:gd name="connsiteX151" fmla="*/ 107243 w 386126"/>
                <a:gd name="connsiteY151" fmla="*/ 294919 h 302968"/>
                <a:gd name="connsiteX152" fmla="*/ 99194 w 386126"/>
                <a:gd name="connsiteY152" fmla="*/ 294919 h 302968"/>
                <a:gd name="connsiteX153" fmla="*/ 91144 w 386126"/>
                <a:gd name="connsiteY153" fmla="*/ 292257 h 302968"/>
                <a:gd name="connsiteX154" fmla="*/ 83158 w 386126"/>
                <a:gd name="connsiteY154" fmla="*/ 292257 h 302968"/>
                <a:gd name="connsiteX155" fmla="*/ 75109 w 386126"/>
                <a:gd name="connsiteY155" fmla="*/ 292257 h 302968"/>
                <a:gd name="connsiteX156" fmla="*/ 64334 w 386126"/>
                <a:gd name="connsiteY156" fmla="*/ 289595 h 302968"/>
                <a:gd name="connsiteX157" fmla="*/ 56347 w 386126"/>
                <a:gd name="connsiteY157" fmla="*/ 289595 h 302968"/>
                <a:gd name="connsiteX158" fmla="*/ 45572 w 386126"/>
                <a:gd name="connsiteY158" fmla="*/ 286870 h 302968"/>
                <a:gd name="connsiteX159" fmla="*/ 37522 w 386126"/>
                <a:gd name="connsiteY159" fmla="*/ 286870 h 302968"/>
                <a:gd name="connsiteX160" fmla="*/ 26811 w 386126"/>
                <a:gd name="connsiteY160" fmla="*/ 286870 h 302968"/>
                <a:gd name="connsiteX161" fmla="*/ 21487 w 386126"/>
                <a:gd name="connsiteY161" fmla="*/ 284207 h 302968"/>
                <a:gd name="connsiteX162" fmla="*/ 13437 w 386126"/>
                <a:gd name="connsiteY162" fmla="*/ 284207 h 302968"/>
                <a:gd name="connsiteX163" fmla="*/ 10712 w 386126"/>
                <a:gd name="connsiteY163" fmla="*/ 281546 h 302968"/>
                <a:gd name="connsiteX164" fmla="*/ 8050 w 386126"/>
                <a:gd name="connsiteY164" fmla="*/ 281546 h 302968"/>
                <a:gd name="connsiteX165" fmla="*/ 8050 w 386126"/>
                <a:gd name="connsiteY165" fmla="*/ 278884 h 302968"/>
                <a:gd name="connsiteX166" fmla="*/ 5388 w 386126"/>
                <a:gd name="connsiteY166" fmla="*/ 273496 h 302968"/>
                <a:gd name="connsiteX167" fmla="*/ 5388 w 386126"/>
                <a:gd name="connsiteY167" fmla="*/ 270834 h 302968"/>
                <a:gd name="connsiteX168" fmla="*/ 5388 w 386126"/>
                <a:gd name="connsiteY168" fmla="*/ 268108 h 302968"/>
                <a:gd name="connsiteX169" fmla="*/ 2662 w 386126"/>
                <a:gd name="connsiteY169" fmla="*/ 265446 h 302968"/>
                <a:gd name="connsiteX170" fmla="*/ 2662 w 386126"/>
                <a:gd name="connsiteY170" fmla="*/ 262784 h 302968"/>
                <a:gd name="connsiteX171" fmla="*/ 2662 w 386126"/>
                <a:gd name="connsiteY171" fmla="*/ 257397 h 302968"/>
                <a:gd name="connsiteX172" fmla="*/ 2662 w 386126"/>
                <a:gd name="connsiteY172" fmla="*/ 254735 h 302968"/>
                <a:gd name="connsiteX173" fmla="*/ 2662 w 386126"/>
                <a:gd name="connsiteY173" fmla="*/ 252073 h 302968"/>
                <a:gd name="connsiteX174" fmla="*/ 5388 w 386126"/>
                <a:gd name="connsiteY174" fmla="*/ 246685 h 302968"/>
                <a:gd name="connsiteX175" fmla="*/ 5388 w 386126"/>
                <a:gd name="connsiteY175" fmla="*/ 244023 h 302968"/>
                <a:gd name="connsiteX176" fmla="*/ 8050 w 386126"/>
                <a:gd name="connsiteY176" fmla="*/ 241298 h 302968"/>
                <a:gd name="connsiteX177" fmla="*/ 8050 w 386126"/>
                <a:gd name="connsiteY177" fmla="*/ 238635 h 302968"/>
                <a:gd name="connsiteX178" fmla="*/ 8050 w 386126"/>
                <a:gd name="connsiteY178" fmla="*/ 235973 h 302968"/>
                <a:gd name="connsiteX179" fmla="*/ 10712 w 386126"/>
                <a:gd name="connsiteY179" fmla="*/ 235973 h 302968"/>
                <a:gd name="connsiteX180" fmla="*/ 10712 w 386126"/>
                <a:gd name="connsiteY180" fmla="*/ 233248 h 302968"/>
                <a:gd name="connsiteX181" fmla="*/ 13437 w 386126"/>
                <a:gd name="connsiteY181" fmla="*/ 230586 h 302968"/>
                <a:gd name="connsiteX182" fmla="*/ 13437 w 386126"/>
                <a:gd name="connsiteY182" fmla="*/ 227924 h 302968"/>
                <a:gd name="connsiteX183" fmla="*/ 13437 w 386126"/>
                <a:gd name="connsiteY183" fmla="*/ 225262 h 302968"/>
                <a:gd name="connsiteX184" fmla="*/ 13437 w 386126"/>
                <a:gd name="connsiteY184" fmla="*/ 219874 h 302968"/>
                <a:gd name="connsiteX185" fmla="*/ 13437 w 386126"/>
                <a:gd name="connsiteY185" fmla="*/ 217212 h 302968"/>
                <a:gd name="connsiteX186" fmla="*/ 13437 w 386126"/>
                <a:gd name="connsiteY186" fmla="*/ 209163 h 302968"/>
                <a:gd name="connsiteX187" fmla="*/ 16099 w 386126"/>
                <a:gd name="connsiteY187" fmla="*/ 206437 h 302968"/>
                <a:gd name="connsiteX188" fmla="*/ 16099 w 386126"/>
                <a:gd name="connsiteY188" fmla="*/ 203775 h 302968"/>
                <a:gd name="connsiteX189" fmla="*/ 16099 w 386126"/>
                <a:gd name="connsiteY189" fmla="*/ 198388 h 302968"/>
                <a:gd name="connsiteX190" fmla="*/ 18761 w 386126"/>
                <a:gd name="connsiteY190" fmla="*/ 193063 h 302968"/>
                <a:gd name="connsiteX191" fmla="*/ 21487 w 386126"/>
                <a:gd name="connsiteY191" fmla="*/ 187676 h 302968"/>
                <a:gd name="connsiteX192" fmla="*/ 24149 w 386126"/>
                <a:gd name="connsiteY192" fmla="*/ 185014 h 302968"/>
                <a:gd name="connsiteX193" fmla="*/ 26811 w 386126"/>
                <a:gd name="connsiteY193" fmla="*/ 182352 h 302968"/>
                <a:gd name="connsiteX194" fmla="*/ 26811 w 386126"/>
                <a:gd name="connsiteY194" fmla="*/ 179626 h 302968"/>
                <a:gd name="connsiteX195" fmla="*/ 26811 w 386126"/>
                <a:gd name="connsiteY195" fmla="*/ 176964 h 302968"/>
                <a:gd name="connsiteX196" fmla="*/ 26811 w 386126"/>
                <a:gd name="connsiteY196" fmla="*/ 174302 h 302968"/>
                <a:gd name="connsiteX197" fmla="*/ 24149 w 386126"/>
                <a:gd name="connsiteY197" fmla="*/ 171577 h 302968"/>
                <a:gd name="connsiteX198" fmla="*/ 24149 w 386126"/>
                <a:gd name="connsiteY198" fmla="*/ 168914 h 302968"/>
                <a:gd name="connsiteX199" fmla="*/ 24149 w 386126"/>
                <a:gd name="connsiteY199" fmla="*/ 166253 h 302968"/>
                <a:gd name="connsiteX200" fmla="*/ 21487 w 386126"/>
                <a:gd name="connsiteY200" fmla="*/ 163591 h 302968"/>
                <a:gd name="connsiteX201" fmla="*/ 21487 w 386126"/>
                <a:gd name="connsiteY201" fmla="*/ 160865 h 302968"/>
                <a:gd name="connsiteX202" fmla="*/ 18761 w 386126"/>
                <a:gd name="connsiteY202" fmla="*/ 158203 h 302968"/>
                <a:gd name="connsiteX203" fmla="*/ 18761 w 386126"/>
                <a:gd name="connsiteY203" fmla="*/ 155541 h 302968"/>
                <a:gd name="connsiteX204" fmla="*/ 16099 w 386126"/>
                <a:gd name="connsiteY204" fmla="*/ 155541 h 302968"/>
                <a:gd name="connsiteX205" fmla="*/ 13437 w 386126"/>
                <a:gd name="connsiteY205" fmla="*/ 155541 h 302968"/>
                <a:gd name="connsiteX206" fmla="*/ 10712 w 386126"/>
                <a:gd name="connsiteY206" fmla="*/ 152815 h 302968"/>
                <a:gd name="connsiteX207" fmla="*/ 8050 w 386126"/>
                <a:gd name="connsiteY207" fmla="*/ 152815 h 302968"/>
                <a:gd name="connsiteX208" fmla="*/ 5388 w 386126"/>
                <a:gd name="connsiteY208" fmla="*/ 150153 h 302968"/>
                <a:gd name="connsiteX209" fmla="*/ 5388 w 386126"/>
                <a:gd name="connsiteY209" fmla="*/ 147491 h 302968"/>
                <a:gd name="connsiteX210" fmla="*/ 2662 w 386126"/>
                <a:gd name="connsiteY210" fmla="*/ 147491 h 302968"/>
                <a:gd name="connsiteX211" fmla="*/ 2662 w 386126"/>
                <a:gd name="connsiteY211" fmla="*/ 144766 h 302968"/>
                <a:gd name="connsiteX212" fmla="*/ 0 w 386126"/>
                <a:gd name="connsiteY212" fmla="*/ 142104 h 302968"/>
                <a:gd name="connsiteX213" fmla="*/ 2662 w 386126"/>
                <a:gd name="connsiteY213" fmla="*/ 139442 h 302968"/>
                <a:gd name="connsiteX214" fmla="*/ 5388 w 386126"/>
                <a:gd name="connsiteY214" fmla="*/ 136716 h 302968"/>
                <a:gd name="connsiteX215" fmla="*/ 5388 w 386126"/>
                <a:gd name="connsiteY215" fmla="*/ 134054 h 302968"/>
                <a:gd name="connsiteX216" fmla="*/ 8050 w 386126"/>
                <a:gd name="connsiteY216" fmla="*/ 131392 h 302968"/>
                <a:gd name="connsiteX217" fmla="*/ 10712 w 386126"/>
                <a:gd name="connsiteY217" fmla="*/ 128730 h 302968"/>
                <a:gd name="connsiteX218" fmla="*/ 13437 w 386126"/>
                <a:gd name="connsiteY218" fmla="*/ 128730 h 302968"/>
                <a:gd name="connsiteX219" fmla="*/ 13437 w 386126"/>
                <a:gd name="connsiteY219" fmla="*/ 126005 h 302968"/>
                <a:gd name="connsiteX220" fmla="*/ 16099 w 386126"/>
                <a:gd name="connsiteY220" fmla="*/ 123342 h 302968"/>
                <a:gd name="connsiteX221" fmla="*/ 18761 w 386126"/>
                <a:gd name="connsiteY221" fmla="*/ 120680 h 302968"/>
                <a:gd name="connsiteX222" fmla="*/ 18761 w 386126"/>
                <a:gd name="connsiteY222" fmla="*/ 115293 h 302968"/>
                <a:gd name="connsiteX223" fmla="*/ 21487 w 386126"/>
                <a:gd name="connsiteY223" fmla="*/ 112631 h 302968"/>
                <a:gd name="connsiteX224" fmla="*/ 21487 w 386126"/>
                <a:gd name="connsiteY224" fmla="*/ 109905 h 302968"/>
                <a:gd name="connsiteX225" fmla="*/ 21487 w 386126"/>
                <a:gd name="connsiteY225" fmla="*/ 104581 h 302968"/>
                <a:gd name="connsiteX226" fmla="*/ 21487 w 386126"/>
                <a:gd name="connsiteY226" fmla="*/ 101919 h 302968"/>
                <a:gd name="connsiteX227" fmla="*/ 18761 w 386126"/>
                <a:gd name="connsiteY227" fmla="*/ 99194 h 302968"/>
                <a:gd name="connsiteX228" fmla="*/ 18761 w 386126"/>
                <a:gd name="connsiteY228" fmla="*/ 96532 h 302968"/>
                <a:gd name="connsiteX229" fmla="*/ 18761 w 386126"/>
                <a:gd name="connsiteY229" fmla="*/ 93870 h 302968"/>
                <a:gd name="connsiteX230" fmla="*/ 18761 w 386126"/>
                <a:gd name="connsiteY230" fmla="*/ 91144 h 302968"/>
                <a:gd name="connsiteX231" fmla="*/ 18761 w 386126"/>
                <a:gd name="connsiteY231" fmla="*/ 85820 h 302968"/>
                <a:gd name="connsiteX232" fmla="*/ 18761 w 386126"/>
                <a:gd name="connsiteY232" fmla="*/ 83095 h 302968"/>
                <a:gd name="connsiteX233" fmla="*/ 16099 w 386126"/>
                <a:gd name="connsiteY233" fmla="*/ 83095 h 302968"/>
                <a:gd name="connsiteX234" fmla="*/ 16099 w 386126"/>
                <a:gd name="connsiteY234" fmla="*/ 80433 h 302968"/>
                <a:gd name="connsiteX235" fmla="*/ 16099 w 386126"/>
                <a:gd name="connsiteY235" fmla="*/ 77771 h 302968"/>
                <a:gd name="connsiteX236" fmla="*/ 16099 w 386126"/>
                <a:gd name="connsiteY236" fmla="*/ 75108 h 302968"/>
                <a:gd name="connsiteX237" fmla="*/ 16099 w 386126"/>
                <a:gd name="connsiteY237" fmla="*/ 72383 h 302968"/>
                <a:gd name="connsiteX238" fmla="*/ 16099 w 386126"/>
                <a:gd name="connsiteY238" fmla="*/ 69721 h 302968"/>
                <a:gd name="connsiteX239" fmla="*/ 16099 w 386126"/>
                <a:gd name="connsiteY239" fmla="*/ 67059 h 302968"/>
                <a:gd name="connsiteX240" fmla="*/ 13437 w 386126"/>
                <a:gd name="connsiteY240" fmla="*/ 64333 h 302968"/>
                <a:gd name="connsiteX241" fmla="*/ 16099 w 386126"/>
                <a:gd name="connsiteY241" fmla="*/ 61671 h 302968"/>
                <a:gd name="connsiteX242" fmla="*/ 18761 w 386126"/>
                <a:gd name="connsiteY242" fmla="*/ 61671 h 302968"/>
                <a:gd name="connsiteX243" fmla="*/ 21487 w 386126"/>
                <a:gd name="connsiteY243" fmla="*/ 61671 h 302968"/>
                <a:gd name="connsiteX244" fmla="*/ 21487 w 386126"/>
                <a:gd name="connsiteY244" fmla="*/ 59009 h 302968"/>
                <a:gd name="connsiteX245" fmla="*/ 24149 w 386126"/>
                <a:gd name="connsiteY245" fmla="*/ 56284 h 302968"/>
                <a:gd name="connsiteX246" fmla="*/ 26811 w 386126"/>
                <a:gd name="connsiteY246" fmla="*/ 53621 h 302968"/>
                <a:gd name="connsiteX247" fmla="*/ 29473 w 386126"/>
                <a:gd name="connsiteY247" fmla="*/ 50959 h 302968"/>
                <a:gd name="connsiteX248" fmla="*/ 29473 w 386126"/>
                <a:gd name="connsiteY248" fmla="*/ 48234 h 302968"/>
                <a:gd name="connsiteX249" fmla="*/ 32198 w 386126"/>
                <a:gd name="connsiteY249" fmla="*/ 45572 h 302968"/>
                <a:gd name="connsiteX250" fmla="*/ 32198 w 386126"/>
                <a:gd name="connsiteY250" fmla="*/ 40248 h 302968"/>
                <a:gd name="connsiteX251" fmla="*/ 34860 w 386126"/>
                <a:gd name="connsiteY251" fmla="*/ 34860 h 302968"/>
                <a:gd name="connsiteX252" fmla="*/ 34860 w 386126"/>
                <a:gd name="connsiteY252" fmla="*/ 32198 h 302968"/>
                <a:gd name="connsiteX253" fmla="*/ 34860 w 386126"/>
                <a:gd name="connsiteY253" fmla="*/ 26811 h 302968"/>
                <a:gd name="connsiteX254" fmla="*/ 34860 w 386126"/>
                <a:gd name="connsiteY254" fmla="*/ 24149 h 302968"/>
                <a:gd name="connsiteX255" fmla="*/ 34860 w 386126"/>
                <a:gd name="connsiteY255" fmla="*/ 21423 h 302968"/>
                <a:gd name="connsiteX256" fmla="*/ 37522 w 386126"/>
                <a:gd name="connsiteY256" fmla="*/ 18761 h 302968"/>
                <a:gd name="connsiteX257" fmla="*/ 40248 w 386126"/>
                <a:gd name="connsiteY257" fmla="*/ 16099 h 302968"/>
                <a:gd name="connsiteX258" fmla="*/ 40248 w 386126"/>
                <a:gd name="connsiteY258" fmla="*/ 13437 h 302968"/>
                <a:gd name="connsiteX259" fmla="*/ 42910 w 386126"/>
                <a:gd name="connsiteY259" fmla="*/ 10712 h 302968"/>
                <a:gd name="connsiteX260" fmla="*/ 45572 w 386126"/>
                <a:gd name="connsiteY260" fmla="*/ 8050 h 302968"/>
                <a:gd name="connsiteX261" fmla="*/ 45572 w 386126"/>
                <a:gd name="connsiteY261" fmla="*/ 5387 h 302968"/>
                <a:gd name="connsiteX262" fmla="*/ 48298 w 386126"/>
                <a:gd name="connsiteY262" fmla="*/ 5387 h 302968"/>
                <a:gd name="connsiteX263" fmla="*/ 48298 w 386126"/>
                <a:gd name="connsiteY263" fmla="*/ 2662 h 302968"/>
                <a:gd name="connsiteX264" fmla="*/ 50959 w 386126"/>
                <a:gd name="connsiteY264" fmla="*/ 0 h 302968"/>
                <a:gd name="connsiteX265" fmla="*/ 50959 w 386126"/>
                <a:gd name="connsiteY265" fmla="*/ 0 h 302968"/>
                <a:gd name="connsiteX266" fmla="*/ 50959 w 386126"/>
                <a:gd name="connsiteY266" fmla="*/ 0 h 30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386126" h="302968">
                  <a:moveTo>
                    <a:pt x="50959" y="0"/>
                  </a:moveTo>
                  <a:lnTo>
                    <a:pt x="53622" y="0"/>
                  </a:lnTo>
                  <a:lnTo>
                    <a:pt x="53622" y="2662"/>
                  </a:lnTo>
                  <a:lnTo>
                    <a:pt x="56347" y="2662"/>
                  </a:lnTo>
                  <a:lnTo>
                    <a:pt x="59009" y="2662"/>
                  </a:lnTo>
                  <a:lnTo>
                    <a:pt x="61671" y="2662"/>
                  </a:lnTo>
                  <a:lnTo>
                    <a:pt x="64334" y="2662"/>
                  </a:lnTo>
                  <a:lnTo>
                    <a:pt x="67059" y="2662"/>
                  </a:lnTo>
                  <a:lnTo>
                    <a:pt x="69721" y="2662"/>
                  </a:lnTo>
                  <a:lnTo>
                    <a:pt x="72383" y="2662"/>
                  </a:lnTo>
                  <a:lnTo>
                    <a:pt x="77771" y="5387"/>
                  </a:lnTo>
                  <a:lnTo>
                    <a:pt x="80433" y="5387"/>
                  </a:lnTo>
                  <a:lnTo>
                    <a:pt x="85820" y="5387"/>
                  </a:lnTo>
                  <a:lnTo>
                    <a:pt x="88482" y="5387"/>
                  </a:lnTo>
                  <a:lnTo>
                    <a:pt x="93870" y="5387"/>
                  </a:lnTo>
                  <a:lnTo>
                    <a:pt x="96532" y="5387"/>
                  </a:lnTo>
                  <a:lnTo>
                    <a:pt x="99194" y="5387"/>
                  </a:lnTo>
                  <a:lnTo>
                    <a:pt x="101919" y="5387"/>
                  </a:lnTo>
                  <a:lnTo>
                    <a:pt x="104581" y="8050"/>
                  </a:lnTo>
                  <a:lnTo>
                    <a:pt x="109969" y="8050"/>
                  </a:lnTo>
                  <a:lnTo>
                    <a:pt x="115293" y="8050"/>
                  </a:lnTo>
                  <a:lnTo>
                    <a:pt x="117955" y="8050"/>
                  </a:lnTo>
                  <a:lnTo>
                    <a:pt x="120680" y="8050"/>
                  </a:lnTo>
                  <a:lnTo>
                    <a:pt x="123343" y="8050"/>
                  </a:lnTo>
                  <a:lnTo>
                    <a:pt x="126005" y="8050"/>
                  </a:lnTo>
                  <a:lnTo>
                    <a:pt x="128730" y="8050"/>
                  </a:lnTo>
                  <a:lnTo>
                    <a:pt x="131392" y="10712"/>
                  </a:lnTo>
                  <a:lnTo>
                    <a:pt x="134054" y="10712"/>
                  </a:lnTo>
                  <a:lnTo>
                    <a:pt x="136780" y="10712"/>
                  </a:lnTo>
                  <a:lnTo>
                    <a:pt x="139442" y="10712"/>
                  </a:lnTo>
                  <a:lnTo>
                    <a:pt x="144766" y="10712"/>
                  </a:lnTo>
                  <a:lnTo>
                    <a:pt x="147491" y="13437"/>
                  </a:lnTo>
                  <a:lnTo>
                    <a:pt x="150153" y="13437"/>
                  </a:lnTo>
                  <a:lnTo>
                    <a:pt x="152815" y="13437"/>
                  </a:lnTo>
                  <a:lnTo>
                    <a:pt x="155541" y="13437"/>
                  </a:lnTo>
                  <a:lnTo>
                    <a:pt x="158203" y="13437"/>
                  </a:lnTo>
                  <a:lnTo>
                    <a:pt x="160865" y="13437"/>
                  </a:lnTo>
                  <a:lnTo>
                    <a:pt x="163591" y="13437"/>
                  </a:lnTo>
                  <a:lnTo>
                    <a:pt x="179627" y="16099"/>
                  </a:lnTo>
                  <a:lnTo>
                    <a:pt x="182352" y="16099"/>
                  </a:lnTo>
                  <a:lnTo>
                    <a:pt x="187676" y="16099"/>
                  </a:lnTo>
                  <a:lnTo>
                    <a:pt x="190401" y="16099"/>
                  </a:lnTo>
                  <a:lnTo>
                    <a:pt x="193064" y="16099"/>
                  </a:lnTo>
                  <a:lnTo>
                    <a:pt x="195726" y="16099"/>
                  </a:lnTo>
                  <a:lnTo>
                    <a:pt x="201113" y="13437"/>
                  </a:lnTo>
                  <a:lnTo>
                    <a:pt x="203775" y="13437"/>
                  </a:lnTo>
                  <a:lnTo>
                    <a:pt x="206437" y="13437"/>
                  </a:lnTo>
                  <a:lnTo>
                    <a:pt x="214487" y="13437"/>
                  </a:lnTo>
                  <a:lnTo>
                    <a:pt x="217212" y="13437"/>
                  </a:lnTo>
                  <a:lnTo>
                    <a:pt x="219874" y="13437"/>
                  </a:lnTo>
                  <a:lnTo>
                    <a:pt x="219874" y="10712"/>
                  </a:lnTo>
                  <a:lnTo>
                    <a:pt x="222536" y="10712"/>
                  </a:lnTo>
                  <a:lnTo>
                    <a:pt x="225262" y="10712"/>
                  </a:lnTo>
                  <a:lnTo>
                    <a:pt x="227924" y="10712"/>
                  </a:lnTo>
                  <a:lnTo>
                    <a:pt x="230586" y="10712"/>
                  </a:lnTo>
                  <a:lnTo>
                    <a:pt x="233248" y="10712"/>
                  </a:lnTo>
                  <a:lnTo>
                    <a:pt x="235973" y="8050"/>
                  </a:lnTo>
                  <a:lnTo>
                    <a:pt x="238636" y="8050"/>
                  </a:lnTo>
                  <a:lnTo>
                    <a:pt x="241298" y="8050"/>
                  </a:lnTo>
                  <a:lnTo>
                    <a:pt x="246685" y="8050"/>
                  </a:lnTo>
                  <a:lnTo>
                    <a:pt x="246685" y="5387"/>
                  </a:lnTo>
                  <a:lnTo>
                    <a:pt x="249347" y="5387"/>
                  </a:lnTo>
                  <a:lnTo>
                    <a:pt x="252073" y="8050"/>
                  </a:lnTo>
                  <a:lnTo>
                    <a:pt x="254735" y="8050"/>
                  </a:lnTo>
                  <a:lnTo>
                    <a:pt x="257397" y="10712"/>
                  </a:lnTo>
                  <a:lnTo>
                    <a:pt x="260059" y="10712"/>
                  </a:lnTo>
                  <a:lnTo>
                    <a:pt x="262785" y="13437"/>
                  </a:lnTo>
                  <a:lnTo>
                    <a:pt x="265446" y="13437"/>
                  </a:lnTo>
                  <a:lnTo>
                    <a:pt x="265446" y="16099"/>
                  </a:lnTo>
                  <a:lnTo>
                    <a:pt x="268108" y="16099"/>
                  </a:lnTo>
                  <a:lnTo>
                    <a:pt x="270834" y="18761"/>
                  </a:lnTo>
                  <a:lnTo>
                    <a:pt x="273496" y="21423"/>
                  </a:lnTo>
                  <a:lnTo>
                    <a:pt x="276158" y="21423"/>
                  </a:lnTo>
                  <a:lnTo>
                    <a:pt x="278884" y="21423"/>
                  </a:lnTo>
                  <a:lnTo>
                    <a:pt x="278884" y="24149"/>
                  </a:lnTo>
                  <a:lnTo>
                    <a:pt x="281546" y="24149"/>
                  </a:lnTo>
                  <a:lnTo>
                    <a:pt x="281546" y="26811"/>
                  </a:lnTo>
                  <a:lnTo>
                    <a:pt x="284208" y="26811"/>
                  </a:lnTo>
                  <a:lnTo>
                    <a:pt x="284208" y="29473"/>
                  </a:lnTo>
                  <a:lnTo>
                    <a:pt x="286933" y="29473"/>
                  </a:lnTo>
                  <a:lnTo>
                    <a:pt x="289595" y="29473"/>
                  </a:lnTo>
                  <a:lnTo>
                    <a:pt x="292257" y="29473"/>
                  </a:lnTo>
                  <a:lnTo>
                    <a:pt x="292257" y="32198"/>
                  </a:lnTo>
                  <a:lnTo>
                    <a:pt x="297645" y="37522"/>
                  </a:lnTo>
                  <a:lnTo>
                    <a:pt x="300307" y="42910"/>
                  </a:lnTo>
                  <a:lnTo>
                    <a:pt x="305694" y="48234"/>
                  </a:lnTo>
                  <a:lnTo>
                    <a:pt x="311019" y="53621"/>
                  </a:lnTo>
                  <a:lnTo>
                    <a:pt x="313744" y="59009"/>
                  </a:lnTo>
                  <a:lnTo>
                    <a:pt x="319068" y="64333"/>
                  </a:lnTo>
                  <a:lnTo>
                    <a:pt x="321730" y="67059"/>
                  </a:lnTo>
                  <a:lnTo>
                    <a:pt x="321730" y="69721"/>
                  </a:lnTo>
                  <a:lnTo>
                    <a:pt x="324456" y="72383"/>
                  </a:lnTo>
                  <a:lnTo>
                    <a:pt x="327118" y="75108"/>
                  </a:lnTo>
                  <a:lnTo>
                    <a:pt x="329780" y="80433"/>
                  </a:lnTo>
                  <a:lnTo>
                    <a:pt x="332505" y="85820"/>
                  </a:lnTo>
                  <a:lnTo>
                    <a:pt x="337829" y="96532"/>
                  </a:lnTo>
                  <a:lnTo>
                    <a:pt x="340555" y="104581"/>
                  </a:lnTo>
                  <a:lnTo>
                    <a:pt x="343217" y="112631"/>
                  </a:lnTo>
                  <a:lnTo>
                    <a:pt x="345879" y="120680"/>
                  </a:lnTo>
                  <a:lnTo>
                    <a:pt x="351266" y="128730"/>
                  </a:lnTo>
                  <a:lnTo>
                    <a:pt x="353929" y="139442"/>
                  </a:lnTo>
                  <a:lnTo>
                    <a:pt x="356591" y="144766"/>
                  </a:lnTo>
                  <a:lnTo>
                    <a:pt x="359316" y="150153"/>
                  </a:lnTo>
                  <a:lnTo>
                    <a:pt x="364640" y="158203"/>
                  </a:lnTo>
                  <a:lnTo>
                    <a:pt x="367366" y="163591"/>
                  </a:lnTo>
                  <a:lnTo>
                    <a:pt x="372690" y="171577"/>
                  </a:lnTo>
                  <a:lnTo>
                    <a:pt x="378078" y="179626"/>
                  </a:lnTo>
                  <a:lnTo>
                    <a:pt x="380739" y="185014"/>
                  </a:lnTo>
                  <a:lnTo>
                    <a:pt x="383401" y="190401"/>
                  </a:lnTo>
                  <a:lnTo>
                    <a:pt x="383401" y="193063"/>
                  </a:lnTo>
                  <a:lnTo>
                    <a:pt x="386127" y="195726"/>
                  </a:lnTo>
                  <a:lnTo>
                    <a:pt x="380739" y="198388"/>
                  </a:lnTo>
                  <a:lnTo>
                    <a:pt x="375352" y="201113"/>
                  </a:lnTo>
                  <a:lnTo>
                    <a:pt x="364640" y="206437"/>
                  </a:lnTo>
                  <a:lnTo>
                    <a:pt x="356591" y="209163"/>
                  </a:lnTo>
                  <a:lnTo>
                    <a:pt x="353929" y="211825"/>
                  </a:lnTo>
                  <a:lnTo>
                    <a:pt x="345879" y="217212"/>
                  </a:lnTo>
                  <a:lnTo>
                    <a:pt x="340555" y="219874"/>
                  </a:lnTo>
                  <a:lnTo>
                    <a:pt x="335167" y="222536"/>
                  </a:lnTo>
                  <a:lnTo>
                    <a:pt x="332505" y="222536"/>
                  </a:lnTo>
                  <a:lnTo>
                    <a:pt x="319068" y="227924"/>
                  </a:lnTo>
                  <a:lnTo>
                    <a:pt x="308357" y="233248"/>
                  </a:lnTo>
                  <a:lnTo>
                    <a:pt x="300307" y="235973"/>
                  </a:lnTo>
                  <a:lnTo>
                    <a:pt x="289595" y="241298"/>
                  </a:lnTo>
                  <a:lnTo>
                    <a:pt x="276158" y="246685"/>
                  </a:lnTo>
                  <a:lnTo>
                    <a:pt x="265446" y="249347"/>
                  </a:lnTo>
                  <a:lnTo>
                    <a:pt x="257397" y="252073"/>
                  </a:lnTo>
                  <a:lnTo>
                    <a:pt x="249347" y="254735"/>
                  </a:lnTo>
                  <a:lnTo>
                    <a:pt x="241298" y="257397"/>
                  </a:lnTo>
                  <a:lnTo>
                    <a:pt x="230586" y="262784"/>
                  </a:lnTo>
                  <a:lnTo>
                    <a:pt x="222536" y="265446"/>
                  </a:lnTo>
                  <a:lnTo>
                    <a:pt x="211825" y="270834"/>
                  </a:lnTo>
                  <a:lnTo>
                    <a:pt x="201113" y="273496"/>
                  </a:lnTo>
                  <a:lnTo>
                    <a:pt x="193064" y="276158"/>
                  </a:lnTo>
                  <a:lnTo>
                    <a:pt x="182352" y="281546"/>
                  </a:lnTo>
                  <a:lnTo>
                    <a:pt x="179627" y="284207"/>
                  </a:lnTo>
                  <a:lnTo>
                    <a:pt x="176964" y="284207"/>
                  </a:lnTo>
                  <a:lnTo>
                    <a:pt x="171577" y="286870"/>
                  </a:lnTo>
                  <a:lnTo>
                    <a:pt x="168915" y="289595"/>
                  </a:lnTo>
                  <a:lnTo>
                    <a:pt x="166253" y="292257"/>
                  </a:lnTo>
                  <a:lnTo>
                    <a:pt x="163591" y="294919"/>
                  </a:lnTo>
                  <a:lnTo>
                    <a:pt x="163591" y="297645"/>
                  </a:lnTo>
                  <a:lnTo>
                    <a:pt x="160865" y="297645"/>
                  </a:lnTo>
                  <a:lnTo>
                    <a:pt x="158203" y="300307"/>
                  </a:lnTo>
                  <a:lnTo>
                    <a:pt x="158203" y="302969"/>
                  </a:lnTo>
                  <a:lnTo>
                    <a:pt x="155541" y="302969"/>
                  </a:lnTo>
                  <a:lnTo>
                    <a:pt x="152815" y="302969"/>
                  </a:lnTo>
                  <a:lnTo>
                    <a:pt x="144766" y="302969"/>
                  </a:lnTo>
                  <a:lnTo>
                    <a:pt x="134054" y="300307"/>
                  </a:lnTo>
                  <a:lnTo>
                    <a:pt x="123343" y="297645"/>
                  </a:lnTo>
                  <a:lnTo>
                    <a:pt x="117955" y="297645"/>
                  </a:lnTo>
                  <a:lnTo>
                    <a:pt x="107243" y="294919"/>
                  </a:lnTo>
                  <a:lnTo>
                    <a:pt x="99194" y="294919"/>
                  </a:lnTo>
                  <a:lnTo>
                    <a:pt x="91144" y="292257"/>
                  </a:lnTo>
                  <a:lnTo>
                    <a:pt x="83158" y="292257"/>
                  </a:lnTo>
                  <a:lnTo>
                    <a:pt x="75109" y="292257"/>
                  </a:lnTo>
                  <a:lnTo>
                    <a:pt x="64334" y="289595"/>
                  </a:lnTo>
                  <a:lnTo>
                    <a:pt x="56347" y="289595"/>
                  </a:lnTo>
                  <a:lnTo>
                    <a:pt x="45572" y="286870"/>
                  </a:lnTo>
                  <a:lnTo>
                    <a:pt x="37522" y="286870"/>
                  </a:lnTo>
                  <a:lnTo>
                    <a:pt x="26811" y="286870"/>
                  </a:lnTo>
                  <a:lnTo>
                    <a:pt x="21487" y="284207"/>
                  </a:lnTo>
                  <a:lnTo>
                    <a:pt x="13437" y="284207"/>
                  </a:lnTo>
                  <a:lnTo>
                    <a:pt x="10712" y="281546"/>
                  </a:lnTo>
                  <a:lnTo>
                    <a:pt x="8050" y="281546"/>
                  </a:lnTo>
                  <a:lnTo>
                    <a:pt x="8050" y="278884"/>
                  </a:lnTo>
                  <a:lnTo>
                    <a:pt x="5388" y="273496"/>
                  </a:lnTo>
                  <a:lnTo>
                    <a:pt x="5388" y="270834"/>
                  </a:lnTo>
                  <a:lnTo>
                    <a:pt x="5388" y="268108"/>
                  </a:lnTo>
                  <a:lnTo>
                    <a:pt x="2662" y="265446"/>
                  </a:lnTo>
                  <a:lnTo>
                    <a:pt x="2662" y="262784"/>
                  </a:lnTo>
                  <a:lnTo>
                    <a:pt x="2662" y="257397"/>
                  </a:lnTo>
                  <a:lnTo>
                    <a:pt x="2662" y="254735"/>
                  </a:lnTo>
                  <a:lnTo>
                    <a:pt x="2662" y="252073"/>
                  </a:lnTo>
                  <a:lnTo>
                    <a:pt x="5388" y="246685"/>
                  </a:lnTo>
                  <a:lnTo>
                    <a:pt x="5388" y="244023"/>
                  </a:lnTo>
                  <a:lnTo>
                    <a:pt x="8050" y="241298"/>
                  </a:lnTo>
                  <a:lnTo>
                    <a:pt x="8050" y="238635"/>
                  </a:lnTo>
                  <a:lnTo>
                    <a:pt x="8050" y="235973"/>
                  </a:lnTo>
                  <a:lnTo>
                    <a:pt x="10712" y="235973"/>
                  </a:lnTo>
                  <a:lnTo>
                    <a:pt x="10712" y="233248"/>
                  </a:lnTo>
                  <a:lnTo>
                    <a:pt x="13437" y="230586"/>
                  </a:lnTo>
                  <a:lnTo>
                    <a:pt x="13437" y="227924"/>
                  </a:lnTo>
                  <a:lnTo>
                    <a:pt x="13437" y="225262"/>
                  </a:lnTo>
                  <a:lnTo>
                    <a:pt x="13437" y="219874"/>
                  </a:lnTo>
                  <a:lnTo>
                    <a:pt x="13437" y="217212"/>
                  </a:lnTo>
                  <a:lnTo>
                    <a:pt x="13437" y="209163"/>
                  </a:lnTo>
                  <a:lnTo>
                    <a:pt x="16099" y="206437"/>
                  </a:lnTo>
                  <a:lnTo>
                    <a:pt x="16099" y="203775"/>
                  </a:lnTo>
                  <a:lnTo>
                    <a:pt x="16099" y="198388"/>
                  </a:lnTo>
                  <a:lnTo>
                    <a:pt x="18761" y="193063"/>
                  </a:lnTo>
                  <a:lnTo>
                    <a:pt x="21487" y="187676"/>
                  </a:lnTo>
                  <a:lnTo>
                    <a:pt x="24149" y="185014"/>
                  </a:lnTo>
                  <a:lnTo>
                    <a:pt x="26811" y="182352"/>
                  </a:lnTo>
                  <a:lnTo>
                    <a:pt x="26811" y="179626"/>
                  </a:lnTo>
                  <a:lnTo>
                    <a:pt x="26811" y="176964"/>
                  </a:lnTo>
                  <a:lnTo>
                    <a:pt x="26811" y="174302"/>
                  </a:lnTo>
                  <a:lnTo>
                    <a:pt x="24149" y="171577"/>
                  </a:lnTo>
                  <a:lnTo>
                    <a:pt x="24149" y="168914"/>
                  </a:lnTo>
                  <a:lnTo>
                    <a:pt x="24149" y="166253"/>
                  </a:lnTo>
                  <a:lnTo>
                    <a:pt x="21487" y="163591"/>
                  </a:lnTo>
                  <a:lnTo>
                    <a:pt x="21487" y="160865"/>
                  </a:lnTo>
                  <a:lnTo>
                    <a:pt x="18761" y="158203"/>
                  </a:lnTo>
                  <a:lnTo>
                    <a:pt x="18761" y="155541"/>
                  </a:lnTo>
                  <a:lnTo>
                    <a:pt x="16099" y="155541"/>
                  </a:lnTo>
                  <a:lnTo>
                    <a:pt x="13437" y="155541"/>
                  </a:lnTo>
                  <a:lnTo>
                    <a:pt x="10712" y="152815"/>
                  </a:lnTo>
                  <a:lnTo>
                    <a:pt x="8050" y="152815"/>
                  </a:lnTo>
                  <a:lnTo>
                    <a:pt x="5388" y="150153"/>
                  </a:lnTo>
                  <a:lnTo>
                    <a:pt x="5388" y="147491"/>
                  </a:lnTo>
                  <a:lnTo>
                    <a:pt x="2662" y="147491"/>
                  </a:lnTo>
                  <a:lnTo>
                    <a:pt x="2662" y="144766"/>
                  </a:lnTo>
                  <a:lnTo>
                    <a:pt x="0" y="142104"/>
                  </a:lnTo>
                  <a:lnTo>
                    <a:pt x="2662" y="139442"/>
                  </a:lnTo>
                  <a:lnTo>
                    <a:pt x="5388" y="136716"/>
                  </a:lnTo>
                  <a:lnTo>
                    <a:pt x="5388" y="134054"/>
                  </a:lnTo>
                  <a:lnTo>
                    <a:pt x="8050" y="131392"/>
                  </a:lnTo>
                  <a:lnTo>
                    <a:pt x="10712" y="128730"/>
                  </a:lnTo>
                  <a:lnTo>
                    <a:pt x="13437" y="128730"/>
                  </a:lnTo>
                  <a:lnTo>
                    <a:pt x="13437" y="126005"/>
                  </a:lnTo>
                  <a:lnTo>
                    <a:pt x="16099" y="123342"/>
                  </a:lnTo>
                  <a:lnTo>
                    <a:pt x="18761" y="120680"/>
                  </a:lnTo>
                  <a:lnTo>
                    <a:pt x="18761" y="115293"/>
                  </a:lnTo>
                  <a:lnTo>
                    <a:pt x="21487" y="112631"/>
                  </a:lnTo>
                  <a:lnTo>
                    <a:pt x="21487" y="109905"/>
                  </a:lnTo>
                  <a:lnTo>
                    <a:pt x="21487" y="104581"/>
                  </a:lnTo>
                  <a:lnTo>
                    <a:pt x="21487" y="101919"/>
                  </a:lnTo>
                  <a:lnTo>
                    <a:pt x="18761" y="99194"/>
                  </a:lnTo>
                  <a:lnTo>
                    <a:pt x="18761" y="96532"/>
                  </a:lnTo>
                  <a:lnTo>
                    <a:pt x="18761" y="93870"/>
                  </a:lnTo>
                  <a:lnTo>
                    <a:pt x="18761" y="91144"/>
                  </a:lnTo>
                  <a:lnTo>
                    <a:pt x="18761" y="85820"/>
                  </a:lnTo>
                  <a:lnTo>
                    <a:pt x="18761" y="83095"/>
                  </a:lnTo>
                  <a:lnTo>
                    <a:pt x="16099" y="83095"/>
                  </a:lnTo>
                  <a:lnTo>
                    <a:pt x="16099" y="80433"/>
                  </a:lnTo>
                  <a:lnTo>
                    <a:pt x="16099" y="77771"/>
                  </a:lnTo>
                  <a:lnTo>
                    <a:pt x="16099" y="75108"/>
                  </a:lnTo>
                  <a:lnTo>
                    <a:pt x="16099" y="72383"/>
                  </a:lnTo>
                  <a:lnTo>
                    <a:pt x="16099" y="69721"/>
                  </a:lnTo>
                  <a:lnTo>
                    <a:pt x="16099" y="67059"/>
                  </a:lnTo>
                  <a:lnTo>
                    <a:pt x="13437" y="64333"/>
                  </a:lnTo>
                  <a:lnTo>
                    <a:pt x="16099" y="61671"/>
                  </a:lnTo>
                  <a:lnTo>
                    <a:pt x="18761" y="61671"/>
                  </a:lnTo>
                  <a:lnTo>
                    <a:pt x="21487" y="61671"/>
                  </a:lnTo>
                  <a:lnTo>
                    <a:pt x="21487" y="59009"/>
                  </a:lnTo>
                  <a:lnTo>
                    <a:pt x="24149" y="56284"/>
                  </a:lnTo>
                  <a:lnTo>
                    <a:pt x="26811" y="53621"/>
                  </a:lnTo>
                  <a:lnTo>
                    <a:pt x="29473" y="50959"/>
                  </a:lnTo>
                  <a:lnTo>
                    <a:pt x="29473" y="48234"/>
                  </a:lnTo>
                  <a:lnTo>
                    <a:pt x="32198" y="45572"/>
                  </a:lnTo>
                  <a:lnTo>
                    <a:pt x="32198" y="40248"/>
                  </a:lnTo>
                  <a:lnTo>
                    <a:pt x="34860" y="34860"/>
                  </a:lnTo>
                  <a:lnTo>
                    <a:pt x="34860" y="32198"/>
                  </a:lnTo>
                  <a:lnTo>
                    <a:pt x="34860" y="26811"/>
                  </a:lnTo>
                  <a:lnTo>
                    <a:pt x="34860" y="24149"/>
                  </a:lnTo>
                  <a:lnTo>
                    <a:pt x="34860" y="21423"/>
                  </a:lnTo>
                  <a:lnTo>
                    <a:pt x="37522" y="18761"/>
                  </a:lnTo>
                  <a:lnTo>
                    <a:pt x="40248" y="16099"/>
                  </a:lnTo>
                  <a:lnTo>
                    <a:pt x="40248" y="13437"/>
                  </a:lnTo>
                  <a:lnTo>
                    <a:pt x="42910" y="10712"/>
                  </a:lnTo>
                  <a:lnTo>
                    <a:pt x="45572" y="8050"/>
                  </a:lnTo>
                  <a:lnTo>
                    <a:pt x="45572" y="5387"/>
                  </a:lnTo>
                  <a:lnTo>
                    <a:pt x="48298" y="5387"/>
                  </a:lnTo>
                  <a:lnTo>
                    <a:pt x="48298" y="2662"/>
                  </a:lnTo>
                  <a:lnTo>
                    <a:pt x="50959" y="0"/>
                  </a:lnTo>
                  <a:lnTo>
                    <a:pt x="50959" y="0"/>
                  </a:lnTo>
                  <a:lnTo>
                    <a:pt x="50959"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0" name="Freeform: Shape 269">
              <a:extLst>
                <a:ext uri="{FF2B5EF4-FFF2-40B4-BE49-F238E27FC236}">
                  <a16:creationId xmlns:a16="http://schemas.microsoft.com/office/drawing/2014/main" id="{8D6796DC-A3B0-0AD7-275A-88B4C8910FF5}"/>
                </a:ext>
              </a:extLst>
            </p:cNvPr>
            <p:cNvSpPr/>
            <p:nvPr/>
          </p:nvSpPr>
          <p:spPr>
            <a:xfrm>
              <a:off x="6256294" y="3495234"/>
              <a:ext cx="203775" cy="423649"/>
            </a:xfrm>
            <a:custGeom>
              <a:avLst/>
              <a:gdLst>
                <a:gd name="connsiteX0" fmla="*/ 147491 w 203775"/>
                <a:gd name="connsiteY0" fmla="*/ 34860 h 423649"/>
                <a:gd name="connsiteX1" fmla="*/ 147491 w 203775"/>
                <a:gd name="connsiteY1" fmla="*/ 37522 h 423649"/>
                <a:gd name="connsiteX2" fmla="*/ 150153 w 203775"/>
                <a:gd name="connsiteY2" fmla="*/ 45572 h 423649"/>
                <a:gd name="connsiteX3" fmla="*/ 150153 w 203775"/>
                <a:gd name="connsiteY3" fmla="*/ 50959 h 423649"/>
                <a:gd name="connsiteX4" fmla="*/ 150153 w 203775"/>
                <a:gd name="connsiteY4" fmla="*/ 56347 h 423649"/>
                <a:gd name="connsiteX5" fmla="*/ 150153 w 203775"/>
                <a:gd name="connsiteY5" fmla="*/ 59009 h 423649"/>
                <a:gd name="connsiteX6" fmla="*/ 152816 w 203775"/>
                <a:gd name="connsiteY6" fmla="*/ 59009 h 423649"/>
                <a:gd name="connsiteX7" fmla="*/ 155541 w 203775"/>
                <a:gd name="connsiteY7" fmla="*/ 61671 h 423649"/>
                <a:gd name="connsiteX8" fmla="*/ 160865 w 203775"/>
                <a:gd name="connsiteY8" fmla="*/ 61671 h 423649"/>
                <a:gd name="connsiteX9" fmla="*/ 163591 w 203775"/>
                <a:gd name="connsiteY9" fmla="*/ 64397 h 423649"/>
                <a:gd name="connsiteX10" fmla="*/ 166253 w 203775"/>
                <a:gd name="connsiteY10" fmla="*/ 67059 h 423649"/>
                <a:gd name="connsiteX11" fmla="*/ 168915 w 203775"/>
                <a:gd name="connsiteY11" fmla="*/ 67059 h 423649"/>
                <a:gd name="connsiteX12" fmla="*/ 171577 w 203775"/>
                <a:gd name="connsiteY12" fmla="*/ 69721 h 423649"/>
                <a:gd name="connsiteX13" fmla="*/ 174302 w 203775"/>
                <a:gd name="connsiteY13" fmla="*/ 69721 h 423649"/>
                <a:gd name="connsiteX14" fmla="*/ 176965 w 203775"/>
                <a:gd name="connsiteY14" fmla="*/ 72383 h 423649"/>
                <a:gd name="connsiteX15" fmla="*/ 176965 w 203775"/>
                <a:gd name="connsiteY15" fmla="*/ 75108 h 423649"/>
                <a:gd name="connsiteX16" fmla="*/ 179627 w 203775"/>
                <a:gd name="connsiteY16" fmla="*/ 80433 h 423649"/>
                <a:gd name="connsiteX17" fmla="*/ 179627 w 203775"/>
                <a:gd name="connsiteY17" fmla="*/ 85820 h 423649"/>
                <a:gd name="connsiteX18" fmla="*/ 179627 w 203775"/>
                <a:gd name="connsiteY18" fmla="*/ 96532 h 423649"/>
                <a:gd name="connsiteX19" fmla="*/ 182352 w 203775"/>
                <a:gd name="connsiteY19" fmla="*/ 101919 h 423649"/>
                <a:gd name="connsiteX20" fmla="*/ 182352 w 203775"/>
                <a:gd name="connsiteY20" fmla="*/ 109969 h 423649"/>
                <a:gd name="connsiteX21" fmla="*/ 182352 w 203775"/>
                <a:gd name="connsiteY21" fmla="*/ 118018 h 423649"/>
                <a:gd name="connsiteX22" fmla="*/ 185014 w 203775"/>
                <a:gd name="connsiteY22" fmla="*/ 126005 h 423649"/>
                <a:gd name="connsiteX23" fmla="*/ 185014 w 203775"/>
                <a:gd name="connsiteY23" fmla="*/ 134054 h 423649"/>
                <a:gd name="connsiteX24" fmla="*/ 187676 w 203775"/>
                <a:gd name="connsiteY24" fmla="*/ 142104 h 423649"/>
                <a:gd name="connsiteX25" fmla="*/ 187676 w 203775"/>
                <a:gd name="connsiteY25" fmla="*/ 150153 h 423649"/>
                <a:gd name="connsiteX26" fmla="*/ 190402 w 203775"/>
                <a:gd name="connsiteY26" fmla="*/ 155541 h 423649"/>
                <a:gd name="connsiteX27" fmla="*/ 190402 w 203775"/>
                <a:gd name="connsiteY27" fmla="*/ 163591 h 423649"/>
                <a:gd name="connsiteX28" fmla="*/ 193064 w 203775"/>
                <a:gd name="connsiteY28" fmla="*/ 171640 h 423649"/>
                <a:gd name="connsiteX29" fmla="*/ 193064 w 203775"/>
                <a:gd name="connsiteY29" fmla="*/ 179690 h 423649"/>
                <a:gd name="connsiteX30" fmla="*/ 195726 w 203775"/>
                <a:gd name="connsiteY30" fmla="*/ 190401 h 423649"/>
                <a:gd name="connsiteX31" fmla="*/ 198388 w 203775"/>
                <a:gd name="connsiteY31" fmla="*/ 198451 h 423649"/>
                <a:gd name="connsiteX32" fmla="*/ 198388 w 203775"/>
                <a:gd name="connsiteY32" fmla="*/ 209163 h 423649"/>
                <a:gd name="connsiteX33" fmla="*/ 198388 w 203775"/>
                <a:gd name="connsiteY33" fmla="*/ 217212 h 423649"/>
                <a:gd name="connsiteX34" fmla="*/ 201113 w 203775"/>
                <a:gd name="connsiteY34" fmla="*/ 219874 h 423649"/>
                <a:gd name="connsiteX35" fmla="*/ 201113 w 203775"/>
                <a:gd name="connsiteY35" fmla="*/ 225262 h 423649"/>
                <a:gd name="connsiteX36" fmla="*/ 203775 w 203775"/>
                <a:gd name="connsiteY36" fmla="*/ 230586 h 423649"/>
                <a:gd name="connsiteX37" fmla="*/ 203775 w 203775"/>
                <a:gd name="connsiteY37" fmla="*/ 235973 h 423649"/>
                <a:gd name="connsiteX38" fmla="*/ 203775 w 203775"/>
                <a:gd name="connsiteY38" fmla="*/ 241361 h 423649"/>
                <a:gd name="connsiteX39" fmla="*/ 203775 w 203775"/>
                <a:gd name="connsiteY39" fmla="*/ 244023 h 423649"/>
                <a:gd name="connsiteX40" fmla="*/ 203775 w 203775"/>
                <a:gd name="connsiteY40" fmla="*/ 246685 h 423649"/>
                <a:gd name="connsiteX41" fmla="*/ 203775 w 203775"/>
                <a:gd name="connsiteY41" fmla="*/ 249347 h 423649"/>
                <a:gd name="connsiteX42" fmla="*/ 201113 w 203775"/>
                <a:gd name="connsiteY42" fmla="*/ 249347 h 423649"/>
                <a:gd name="connsiteX43" fmla="*/ 198388 w 203775"/>
                <a:gd name="connsiteY43" fmla="*/ 252072 h 423649"/>
                <a:gd name="connsiteX44" fmla="*/ 198388 w 203775"/>
                <a:gd name="connsiteY44" fmla="*/ 254735 h 423649"/>
                <a:gd name="connsiteX45" fmla="*/ 195726 w 203775"/>
                <a:gd name="connsiteY45" fmla="*/ 254735 h 423649"/>
                <a:gd name="connsiteX46" fmla="*/ 195726 w 203775"/>
                <a:gd name="connsiteY46" fmla="*/ 257397 h 423649"/>
                <a:gd name="connsiteX47" fmla="*/ 195726 w 203775"/>
                <a:gd name="connsiteY47" fmla="*/ 262784 h 423649"/>
                <a:gd name="connsiteX48" fmla="*/ 193064 w 203775"/>
                <a:gd name="connsiteY48" fmla="*/ 262784 h 423649"/>
                <a:gd name="connsiteX49" fmla="*/ 190402 w 203775"/>
                <a:gd name="connsiteY49" fmla="*/ 265446 h 423649"/>
                <a:gd name="connsiteX50" fmla="*/ 187676 w 203775"/>
                <a:gd name="connsiteY50" fmla="*/ 265446 h 423649"/>
                <a:gd name="connsiteX51" fmla="*/ 185014 w 203775"/>
                <a:gd name="connsiteY51" fmla="*/ 262784 h 423649"/>
                <a:gd name="connsiteX52" fmla="*/ 179627 w 203775"/>
                <a:gd name="connsiteY52" fmla="*/ 265446 h 423649"/>
                <a:gd name="connsiteX53" fmla="*/ 176965 w 203775"/>
                <a:gd name="connsiteY53" fmla="*/ 265446 h 423649"/>
                <a:gd name="connsiteX54" fmla="*/ 176965 w 203775"/>
                <a:gd name="connsiteY54" fmla="*/ 268172 h 423649"/>
                <a:gd name="connsiteX55" fmla="*/ 174302 w 203775"/>
                <a:gd name="connsiteY55" fmla="*/ 268172 h 423649"/>
                <a:gd name="connsiteX56" fmla="*/ 171577 w 203775"/>
                <a:gd name="connsiteY56" fmla="*/ 270834 h 423649"/>
                <a:gd name="connsiteX57" fmla="*/ 166253 w 203775"/>
                <a:gd name="connsiteY57" fmla="*/ 273496 h 423649"/>
                <a:gd name="connsiteX58" fmla="*/ 163591 w 203775"/>
                <a:gd name="connsiteY58" fmla="*/ 276158 h 423649"/>
                <a:gd name="connsiteX59" fmla="*/ 163591 w 203775"/>
                <a:gd name="connsiteY59" fmla="*/ 278884 h 423649"/>
                <a:gd name="connsiteX60" fmla="*/ 163591 w 203775"/>
                <a:gd name="connsiteY60" fmla="*/ 281546 h 423649"/>
                <a:gd name="connsiteX61" fmla="*/ 166253 w 203775"/>
                <a:gd name="connsiteY61" fmla="*/ 281546 h 423649"/>
                <a:gd name="connsiteX62" fmla="*/ 168915 w 203775"/>
                <a:gd name="connsiteY62" fmla="*/ 284207 h 423649"/>
                <a:gd name="connsiteX63" fmla="*/ 166253 w 203775"/>
                <a:gd name="connsiteY63" fmla="*/ 286933 h 423649"/>
                <a:gd name="connsiteX64" fmla="*/ 168915 w 203775"/>
                <a:gd name="connsiteY64" fmla="*/ 289595 h 423649"/>
                <a:gd name="connsiteX65" fmla="*/ 168915 w 203775"/>
                <a:gd name="connsiteY65" fmla="*/ 292257 h 423649"/>
                <a:gd name="connsiteX66" fmla="*/ 171577 w 203775"/>
                <a:gd name="connsiteY66" fmla="*/ 292257 h 423649"/>
                <a:gd name="connsiteX67" fmla="*/ 174302 w 203775"/>
                <a:gd name="connsiteY67" fmla="*/ 294983 h 423649"/>
                <a:gd name="connsiteX68" fmla="*/ 176965 w 203775"/>
                <a:gd name="connsiteY68" fmla="*/ 294983 h 423649"/>
                <a:gd name="connsiteX69" fmla="*/ 174302 w 203775"/>
                <a:gd name="connsiteY69" fmla="*/ 297645 h 423649"/>
                <a:gd name="connsiteX70" fmla="*/ 176965 w 203775"/>
                <a:gd name="connsiteY70" fmla="*/ 300307 h 423649"/>
                <a:gd name="connsiteX71" fmla="*/ 179627 w 203775"/>
                <a:gd name="connsiteY71" fmla="*/ 300307 h 423649"/>
                <a:gd name="connsiteX72" fmla="*/ 179627 w 203775"/>
                <a:gd name="connsiteY72" fmla="*/ 303032 h 423649"/>
                <a:gd name="connsiteX73" fmla="*/ 179627 w 203775"/>
                <a:gd name="connsiteY73" fmla="*/ 305694 h 423649"/>
                <a:gd name="connsiteX74" fmla="*/ 179627 w 203775"/>
                <a:gd name="connsiteY74" fmla="*/ 311019 h 423649"/>
                <a:gd name="connsiteX75" fmla="*/ 179627 w 203775"/>
                <a:gd name="connsiteY75" fmla="*/ 313744 h 423649"/>
                <a:gd name="connsiteX76" fmla="*/ 179627 w 203775"/>
                <a:gd name="connsiteY76" fmla="*/ 316406 h 423649"/>
                <a:gd name="connsiteX77" fmla="*/ 182352 w 203775"/>
                <a:gd name="connsiteY77" fmla="*/ 316406 h 423649"/>
                <a:gd name="connsiteX78" fmla="*/ 185014 w 203775"/>
                <a:gd name="connsiteY78" fmla="*/ 319068 h 423649"/>
                <a:gd name="connsiteX79" fmla="*/ 185014 w 203775"/>
                <a:gd name="connsiteY79" fmla="*/ 321793 h 423649"/>
                <a:gd name="connsiteX80" fmla="*/ 182352 w 203775"/>
                <a:gd name="connsiteY80" fmla="*/ 321793 h 423649"/>
                <a:gd name="connsiteX81" fmla="*/ 182352 w 203775"/>
                <a:gd name="connsiteY81" fmla="*/ 324456 h 423649"/>
                <a:gd name="connsiteX82" fmla="*/ 182352 w 203775"/>
                <a:gd name="connsiteY82" fmla="*/ 327118 h 423649"/>
                <a:gd name="connsiteX83" fmla="*/ 182352 w 203775"/>
                <a:gd name="connsiteY83" fmla="*/ 329843 h 423649"/>
                <a:gd name="connsiteX84" fmla="*/ 182352 w 203775"/>
                <a:gd name="connsiteY84" fmla="*/ 332505 h 423649"/>
                <a:gd name="connsiteX85" fmla="*/ 182352 w 203775"/>
                <a:gd name="connsiteY85" fmla="*/ 335167 h 423649"/>
                <a:gd name="connsiteX86" fmla="*/ 182352 w 203775"/>
                <a:gd name="connsiteY86" fmla="*/ 337829 h 423649"/>
                <a:gd name="connsiteX87" fmla="*/ 182352 w 203775"/>
                <a:gd name="connsiteY87" fmla="*/ 343217 h 423649"/>
                <a:gd name="connsiteX88" fmla="*/ 182352 w 203775"/>
                <a:gd name="connsiteY88" fmla="*/ 345879 h 423649"/>
                <a:gd name="connsiteX89" fmla="*/ 185014 w 203775"/>
                <a:gd name="connsiteY89" fmla="*/ 348604 h 423649"/>
                <a:gd name="connsiteX90" fmla="*/ 185014 w 203775"/>
                <a:gd name="connsiteY90" fmla="*/ 351266 h 423649"/>
                <a:gd name="connsiteX91" fmla="*/ 182352 w 203775"/>
                <a:gd name="connsiteY91" fmla="*/ 351266 h 423649"/>
                <a:gd name="connsiteX92" fmla="*/ 179627 w 203775"/>
                <a:gd name="connsiteY92" fmla="*/ 351266 h 423649"/>
                <a:gd name="connsiteX93" fmla="*/ 176965 w 203775"/>
                <a:gd name="connsiteY93" fmla="*/ 353928 h 423649"/>
                <a:gd name="connsiteX94" fmla="*/ 176965 w 203775"/>
                <a:gd name="connsiteY94" fmla="*/ 356654 h 423649"/>
                <a:gd name="connsiteX95" fmla="*/ 174302 w 203775"/>
                <a:gd name="connsiteY95" fmla="*/ 359316 h 423649"/>
                <a:gd name="connsiteX96" fmla="*/ 171577 w 203775"/>
                <a:gd name="connsiteY96" fmla="*/ 359316 h 423649"/>
                <a:gd name="connsiteX97" fmla="*/ 171577 w 203775"/>
                <a:gd name="connsiteY97" fmla="*/ 364640 h 423649"/>
                <a:gd name="connsiteX98" fmla="*/ 171577 w 203775"/>
                <a:gd name="connsiteY98" fmla="*/ 367365 h 423649"/>
                <a:gd name="connsiteX99" fmla="*/ 171577 w 203775"/>
                <a:gd name="connsiteY99" fmla="*/ 370028 h 423649"/>
                <a:gd name="connsiteX100" fmla="*/ 168915 w 203775"/>
                <a:gd name="connsiteY100" fmla="*/ 372690 h 423649"/>
                <a:gd name="connsiteX101" fmla="*/ 166253 w 203775"/>
                <a:gd name="connsiteY101" fmla="*/ 378077 h 423649"/>
                <a:gd name="connsiteX102" fmla="*/ 163591 w 203775"/>
                <a:gd name="connsiteY102" fmla="*/ 378077 h 423649"/>
                <a:gd name="connsiteX103" fmla="*/ 160865 w 203775"/>
                <a:gd name="connsiteY103" fmla="*/ 383465 h 423649"/>
                <a:gd name="connsiteX104" fmla="*/ 155541 w 203775"/>
                <a:gd name="connsiteY104" fmla="*/ 388789 h 423649"/>
                <a:gd name="connsiteX105" fmla="*/ 150153 w 203775"/>
                <a:gd name="connsiteY105" fmla="*/ 391514 h 423649"/>
                <a:gd name="connsiteX106" fmla="*/ 150153 w 203775"/>
                <a:gd name="connsiteY106" fmla="*/ 394177 h 423649"/>
                <a:gd name="connsiteX107" fmla="*/ 144766 w 203775"/>
                <a:gd name="connsiteY107" fmla="*/ 399500 h 423649"/>
                <a:gd name="connsiteX108" fmla="*/ 142104 w 203775"/>
                <a:gd name="connsiteY108" fmla="*/ 404888 h 423649"/>
                <a:gd name="connsiteX109" fmla="*/ 139442 w 203775"/>
                <a:gd name="connsiteY109" fmla="*/ 410276 h 423649"/>
                <a:gd name="connsiteX110" fmla="*/ 136780 w 203775"/>
                <a:gd name="connsiteY110" fmla="*/ 412938 h 423649"/>
                <a:gd name="connsiteX111" fmla="*/ 134054 w 203775"/>
                <a:gd name="connsiteY111" fmla="*/ 415600 h 423649"/>
                <a:gd name="connsiteX112" fmla="*/ 134054 w 203775"/>
                <a:gd name="connsiteY112" fmla="*/ 418325 h 423649"/>
                <a:gd name="connsiteX113" fmla="*/ 131392 w 203775"/>
                <a:gd name="connsiteY113" fmla="*/ 420987 h 423649"/>
                <a:gd name="connsiteX114" fmla="*/ 128730 w 203775"/>
                <a:gd name="connsiteY114" fmla="*/ 420987 h 423649"/>
                <a:gd name="connsiteX115" fmla="*/ 128730 w 203775"/>
                <a:gd name="connsiteY115" fmla="*/ 423649 h 423649"/>
                <a:gd name="connsiteX116" fmla="*/ 126005 w 203775"/>
                <a:gd name="connsiteY116" fmla="*/ 415600 h 423649"/>
                <a:gd name="connsiteX117" fmla="*/ 123343 w 203775"/>
                <a:gd name="connsiteY117" fmla="*/ 410276 h 423649"/>
                <a:gd name="connsiteX118" fmla="*/ 120681 w 203775"/>
                <a:gd name="connsiteY118" fmla="*/ 407550 h 423649"/>
                <a:gd name="connsiteX119" fmla="*/ 120681 w 203775"/>
                <a:gd name="connsiteY119" fmla="*/ 404888 h 423649"/>
                <a:gd name="connsiteX120" fmla="*/ 117955 w 203775"/>
                <a:gd name="connsiteY120" fmla="*/ 399500 h 423649"/>
                <a:gd name="connsiteX121" fmla="*/ 115293 w 203775"/>
                <a:gd name="connsiteY121" fmla="*/ 396839 h 423649"/>
                <a:gd name="connsiteX122" fmla="*/ 115293 w 203775"/>
                <a:gd name="connsiteY122" fmla="*/ 394177 h 423649"/>
                <a:gd name="connsiteX123" fmla="*/ 112631 w 203775"/>
                <a:gd name="connsiteY123" fmla="*/ 388789 h 423649"/>
                <a:gd name="connsiteX124" fmla="*/ 112631 w 203775"/>
                <a:gd name="connsiteY124" fmla="*/ 386127 h 423649"/>
                <a:gd name="connsiteX125" fmla="*/ 112631 w 203775"/>
                <a:gd name="connsiteY125" fmla="*/ 380739 h 423649"/>
                <a:gd name="connsiteX126" fmla="*/ 109969 w 203775"/>
                <a:gd name="connsiteY126" fmla="*/ 378077 h 423649"/>
                <a:gd name="connsiteX127" fmla="*/ 109969 w 203775"/>
                <a:gd name="connsiteY127" fmla="*/ 372690 h 423649"/>
                <a:gd name="connsiteX128" fmla="*/ 109969 w 203775"/>
                <a:gd name="connsiteY128" fmla="*/ 370028 h 423649"/>
                <a:gd name="connsiteX129" fmla="*/ 109969 w 203775"/>
                <a:gd name="connsiteY129" fmla="*/ 364640 h 423649"/>
                <a:gd name="connsiteX130" fmla="*/ 107244 w 203775"/>
                <a:gd name="connsiteY130" fmla="*/ 361978 h 423649"/>
                <a:gd name="connsiteX131" fmla="*/ 107244 w 203775"/>
                <a:gd name="connsiteY131" fmla="*/ 359316 h 423649"/>
                <a:gd name="connsiteX132" fmla="*/ 104581 w 203775"/>
                <a:gd name="connsiteY132" fmla="*/ 356654 h 423649"/>
                <a:gd name="connsiteX133" fmla="*/ 101919 w 203775"/>
                <a:gd name="connsiteY133" fmla="*/ 353928 h 423649"/>
                <a:gd name="connsiteX134" fmla="*/ 101919 w 203775"/>
                <a:gd name="connsiteY134" fmla="*/ 351266 h 423649"/>
                <a:gd name="connsiteX135" fmla="*/ 99194 w 203775"/>
                <a:gd name="connsiteY135" fmla="*/ 345879 h 423649"/>
                <a:gd name="connsiteX136" fmla="*/ 99194 w 203775"/>
                <a:gd name="connsiteY136" fmla="*/ 343217 h 423649"/>
                <a:gd name="connsiteX137" fmla="*/ 99194 w 203775"/>
                <a:gd name="connsiteY137" fmla="*/ 340555 h 423649"/>
                <a:gd name="connsiteX138" fmla="*/ 99194 w 203775"/>
                <a:gd name="connsiteY138" fmla="*/ 337829 h 423649"/>
                <a:gd name="connsiteX139" fmla="*/ 96532 w 203775"/>
                <a:gd name="connsiteY139" fmla="*/ 335167 h 423649"/>
                <a:gd name="connsiteX140" fmla="*/ 96532 w 203775"/>
                <a:gd name="connsiteY140" fmla="*/ 332505 h 423649"/>
                <a:gd name="connsiteX141" fmla="*/ 93870 w 203775"/>
                <a:gd name="connsiteY141" fmla="*/ 329843 h 423649"/>
                <a:gd name="connsiteX142" fmla="*/ 93870 w 203775"/>
                <a:gd name="connsiteY142" fmla="*/ 324456 h 423649"/>
                <a:gd name="connsiteX143" fmla="*/ 96532 w 203775"/>
                <a:gd name="connsiteY143" fmla="*/ 321793 h 423649"/>
                <a:gd name="connsiteX144" fmla="*/ 99194 w 203775"/>
                <a:gd name="connsiteY144" fmla="*/ 321793 h 423649"/>
                <a:gd name="connsiteX145" fmla="*/ 99194 w 203775"/>
                <a:gd name="connsiteY145" fmla="*/ 316406 h 423649"/>
                <a:gd name="connsiteX146" fmla="*/ 101919 w 203775"/>
                <a:gd name="connsiteY146" fmla="*/ 316406 h 423649"/>
                <a:gd name="connsiteX147" fmla="*/ 104581 w 203775"/>
                <a:gd name="connsiteY147" fmla="*/ 316406 h 423649"/>
                <a:gd name="connsiteX148" fmla="*/ 107244 w 203775"/>
                <a:gd name="connsiteY148" fmla="*/ 319068 h 423649"/>
                <a:gd name="connsiteX149" fmla="*/ 109969 w 203775"/>
                <a:gd name="connsiteY149" fmla="*/ 321793 h 423649"/>
                <a:gd name="connsiteX150" fmla="*/ 112631 w 203775"/>
                <a:gd name="connsiteY150" fmla="*/ 321793 h 423649"/>
                <a:gd name="connsiteX151" fmla="*/ 115293 w 203775"/>
                <a:gd name="connsiteY151" fmla="*/ 321793 h 423649"/>
                <a:gd name="connsiteX152" fmla="*/ 115293 w 203775"/>
                <a:gd name="connsiteY152" fmla="*/ 319068 h 423649"/>
                <a:gd name="connsiteX153" fmla="*/ 115293 w 203775"/>
                <a:gd name="connsiteY153" fmla="*/ 316406 h 423649"/>
                <a:gd name="connsiteX154" fmla="*/ 112631 w 203775"/>
                <a:gd name="connsiteY154" fmla="*/ 313744 h 423649"/>
                <a:gd name="connsiteX155" fmla="*/ 112631 w 203775"/>
                <a:gd name="connsiteY155" fmla="*/ 311019 h 423649"/>
                <a:gd name="connsiteX156" fmla="*/ 112631 w 203775"/>
                <a:gd name="connsiteY156" fmla="*/ 308356 h 423649"/>
                <a:gd name="connsiteX157" fmla="*/ 115293 w 203775"/>
                <a:gd name="connsiteY157" fmla="*/ 305694 h 423649"/>
                <a:gd name="connsiteX158" fmla="*/ 117955 w 203775"/>
                <a:gd name="connsiteY158" fmla="*/ 308356 h 423649"/>
                <a:gd name="connsiteX159" fmla="*/ 120681 w 203775"/>
                <a:gd name="connsiteY159" fmla="*/ 308356 h 423649"/>
                <a:gd name="connsiteX160" fmla="*/ 123343 w 203775"/>
                <a:gd name="connsiteY160" fmla="*/ 308356 h 423649"/>
                <a:gd name="connsiteX161" fmla="*/ 126005 w 203775"/>
                <a:gd name="connsiteY161" fmla="*/ 308356 h 423649"/>
                <a:gd name="connsiteX162" fmla="*/ 126005 w 203775"/>
                <a:gd name="connsiteY162" fmla="*/ 305694 h 423649"/>
                <a:gd name="connsiteX163" fmla="*/ 128730 w 203775"/>
                <a:gd name="connsiteY163" fmla="*/ 305694 h 423649"/>
                <a:gd name="connsiteX164" fmla="*/ 131392 w 203775"/>
                <a:gd name="connsiteY164" fmla="*/ 305694 h 423649"/>
                <a:gd name="connsiteX165" fmla="*/ 131392 w 203775"/>
                <a:gd name="connsiteY165" fmla="*/ 303032 h 423649"/>
                <a:gd name="connsiteX166" fmla="*/ 134054 w 203775"/>
                <a:gd name="connsiteY166" fmla="*/ 300307 h 423649"/>
                <a:gd name="connsiteX167" fmla="*/ 136780 w 203775"/>
                <a:gd name="connsiteY167" fmla="*/ 297645 h 423649"/>
                <a:gd name="connsiteX168" fmla="*/ 142104 w 203775"/>
                <a:gd name="connsiteY168" fmla="*/ 297645 h 423649"/>
                <a:gd name="connsiteX169" fmla="*/ 144766 w 203775"/>
                <a:gd name="connsiteY169" fmla="*/ 297645 h 423649"/>
                <a:gd name="connsiteX170" fmla="*/ 144766 w 203775"/>
                <a:gd name="connsiteY170" fmla="*/ 294983 h 423649"/>
                <a:gd name="connsiteX171" fmla="*/ 147491 w 203775"/>
                <a:gd name="connsiteY171" fmla="*/ 292257 h 423649"/>
                <a:gd name="connsiteX172" fmla="*/ 150153 w 203775"/>
                <a:gd name="connsiteY172" fmla="*/ 289595 h 423649"/>
                <a:gd name="connsiteX173" fmla="*/ 150153 w 203775"/>
                <a:gd name="connsiteY173" fmla="*/ 286933 h 423649"/>
                <a:gd name="connsiteX174" fmla="*/ 152816 w 203775"/>
                <a:gd name="connsiteY174" fmla="*/ 284207 h 423649"/>
                <a:gd name="connsiteX175" fmla="*/ 152816 w 203775"/>
                <a:gd name="connsiteY175" fmla="*/ 281546 h 423649"/>
                <a:gd name="connsiteX176" fmla="*/ 152816 w 203775"/>
                <a:gd name="connsiteY176" fmla="*/ 278884 h 423649"/>
                <a:gd name="connsiteX177" fmla="*/ 150153 w 203775"/>
                <a:gd name="connsiteY177" fmla="*/ 276158 h 423649"/>
                <a:gd name="connsiteX178" fmla="*/ 144766 w 203775"/>
                <a:gd name="connsiteY178" fmla="*/ 273496 h 423649"/>
                <a:gd name="connsiteX179" fmla="*/ 139442 w 203775"/>
                <a:gd name="connsiteY179" fmla="*/ 270834 h 423649"/>
                <a:gd name="connsiteX180" fmla="*/ 134054 w 203775"/>
                <a:gd name="connsiteY180" fmla="*/ 265446 h 423649"/>
                <a:gd name="connsiteX181" fmla="*/ 128730 w 203775"/>
                <a:gd name="connsiteY181" fmla="*/ 262784 h 423649"/>
                <a:gd name="connsiteX182" fmla="*/ 117955 w 203775"/>
                <a:gd name="connsiteY182" fmla="*/ 257397 h 423649"/>
                <a:gd name="connsiteX183" fmla="*/ 109969 w 203775"/>
                <a:gd name="connsiteY183" fmla="*/ 254735 h 423649"/>
                <a:gd name="connsiteX184" fmla="*/ 101919 w 203775"/>
                <a:gd name="connsiteY184" fmla="*/ 246685 h 423649"/>
                <a:gd name="connsiteX185" fmla="*/ 96532 w 203775"/>
                <a:gd name="connsiteY185" fmla="*/ 244023 h 423649"/>
                <a:gd name="connsiteX186" fmla="*/ 80433 w 203775"/>
                <a:gd name="connsiteY186" fmla="*/ 235973 h 423649"/>
                <a:gd name="connsiteX187" fmla="*/ 77771 w 203775"/>
                <a:gd name="connsiteY187" fmla="*/ 235973 h 423649"/>
                <a:gd name="connsiteX188" fmla="*/ 72383 w 203775"/>
                <a:gd name="connsiteY188" fmla="*/ 230586 h 423649"/>
                <a:gd name="connsiteX189" fmla="*/ 67059 w 203775"/>
                <a:gd name="connsiteY189" fmla="*/ 227924 h 423649"/>
                <a:gd name="connsiteX190" fmla="*/ 64334 w 203775"/>
                <a:gd name="connsiteY190" fmla="*/ 227924 h 423649"/>
                <a:gd name="connsiteX191" fmla="*/ 59009 w 203775"/>
                <a:gd name="connsiteY191" fmla="*/ 222536 h 423649"/>
                <a:gd name="connsiteX192" fmla="*/ 42910 w 203775"/>
                <a:gd name="connsiteY192" fmla="*/ 211825 h 423649"/>
                <a:gd name="connsiteX193" fmla="*/ 48298 w 203775"/>
                <a:gd name="connsiteY193" fmla="*/ 209163 h 423649"/>
                <a:gd name="connsiteX194" fmla="*/ 53622 w 203775"/>
                <a:gd name="connsiteY194" fmla="*/ 206501 h 423649"/>
                <a:gd name="connsiteX195" fmla="*/ 61672 w 203775"/>
                <a:gd name="connsiteY195" fmla="*/ 201113 h 423649"/>
                <a:gd name="connsiteX196" fmla="*/ 64334 w 203775"/>
                <a:gd name="connsiteY196" fmla="*/ 198451 h 423649"/>
                <a:gd name="connsiteX197" fmla="*/ 72383 w 203775"/>
                <a:gd name="connsiteY197" fmla="*/ 195726 h 423649"/>
                <a:gd name="connsiteX198" fmla="*/ 83095 w 203775"/>
                <a:gd name="connsiteY198" fmla="*/ 190401 h 423649"/>
                <a:gd name="connsiteX199" fmla="*/ 88482 w 203775"/>
                <a:gd name="connsiteY199" fmla="*/ 187676 h 423649"/>
                <a:gd name="connsiteX200" fmla="*/ 93870 w 203775"/>
                <a:gd name="connsiteY200" fmla="*/ 185014 h 423649"/>
                <a:gd name="connsiteX201" fmla="*/ 91144 w 203775"/>
                <a:gd name="connsiteY201" fmla="*/ 182352 h 423649"/>
                <a:gd name="connsiteX202" fmla="*/ 91144 w 203775"/>
                <a:gd name="connsiteY202" fmla="*/ 179690 h 423649"/>
                <a:gd name="connsiteX203" fmla="*/ 88482 w 203775"/>
                <a:gd name="connsiteY203" fmla="*/ 174302 h 423649"/>
                <a:gd name="connsiteX204" fmla="*/ 85820 w 203775"/>
                <a:gd name="connsiteY204" fmla="*/ 168914 h 423649"/>
                <a:gd name="connsiteX205" fmla="*/ 80433 w 203775"/>
                <a:gd name="connsiteY205" fmla="*/ 160865 h 423649"/>
                <a:gd name="connsiteX206" fmla="*/ 75109 w 203775"/>
                <a:gd name="connsiteY206" fmla="*/ 152879 h 423649"/>
                <a:gd name="connsiteX207" fmla="*/ 72383 w 203775"/>
                <a:gd name="connsiteY207" fmla="*/ 147491 h 423649"/>
                <a:gd name="connsiteX208" fmla="*/ 67059 w 203775"/>
                <a:gd name="connsiteY208" fmla="*/ 139442 h 423649"/>
                <a:gd name="connsiteX209" fmla="*/ 64334 w 203775"/>
                <a:gd name="connsiteY209" fmla="*/ 134054 h 423649"/>
                <a:gd name="connsiteX210" fmla="*/ 61672 w 203775"/>
                <a:gd name="connsiteY210" fmla="*/ 128730 h 423649"/>
                <a:gd name="connsiteX211" fmla="*/ 59009 w 203775"/>
                <a:gd name="connsiteY211" fmla="*/ 118018 h 423649"/>
                <a:gd name="connsiteX212" fmla="*/ 53622 w 203775"/>
                <a:gd name="connsiteY212" fmla="*/ 109969 h 423649"/>
                <a:gd name="connsiteX213" fmla="*/ 50960 w 203775"/>
                <a:gd name="connsiteY213" fmla="*/ 101919 h 423649"/>
                <a:gd name="connsiteX214" fmla="*/ 48298 w 203775"/>
                <a:gd name="connsiteY214" fmla="*/ 93870 h 423649"/>
                <a:gd name="connsiteX215" fmla="*/ 45572 w 203775"/>
                <a:gd name="connsiteY215" fmla="*/ 85820 h 423649"/>
                <a:gd name="connsiteX216" fmla="*/ 40248 w 203775"/>
                <a:gd name="connsiteY216" fmla="*/ 75108 h 423649"/>
                <a:gd name="connsiteX217" fmla="*/ 37523 w 203775"/>
                <a:gd name="connsiteY217" fmla="*/ 69721 h 423649"/>
                <a:gd name="connsiteX218" fmla="*/ 34860 w 203775"/>
                <a:gd name="connsiteY218" fmla="*/ 64397 h 423649"/>
                <a:gd name="connsiteX219" fmla="*/ 32198 w 203775"/>
                <a:gd name="connsiteY219" fmla="*/ 61671 h 423649"/>
                <a:gd name="connsiteX220" fmla="*/ 29473 w 203775"/>
                <a:gd name="connsiteY220" fmla="*/ 59009 h 423649"/>
                <a:gd name="connsiteX221" fmla="*/ 29473 w 203775"/>
                <a:gd name="connsiteY221" fmla="*/ 56347 h 423649"/>
                <a:gd name="connsiteX222" fmla="*/ 26811 w 203775"/>
                <a:gd name="connsiteY222" fmla="*/ 53621 h 423649"/>
                <a:gd name="connsiteX223" fmla="*/ 21487 w 203775"/>
                <a:gd name="connsiteY223" fmla="*/ 48298 h 423649"/>
                <a:gd name="connsiteX224" fmla="*/ 18761 w 203775"/>
                <a:gd name="connsiteY224" fmla="*/ 42910 h 423649"/>
                <a:gd name="connsiteX225" fmla="*/ 13437 w 203775"/>
                <a:gd name="connsiteY225" fmla="*/ 37522 h 423649"/>
                <a:gd name="connsiteX226" fmla="*/ 8050 w 203775"/>
                <a:gd name="connsiteY226" fmla="*/ 32198 h 423649"/>
                <a:gd name="connsiteX227" fmla="*/ 5388 w 203775"/>
                <a:gd name="connsiteY227" fmla="*/ 26811 h 423649"/>
                <a:gd name="connsiteX228" fmla="*/ 0 w 203775"/>
                <a:gd name="connsiteY228" fmla="*/ 21487 h 423649"/>
                <a:gd name="connsiteX229" fmla="*/ 0 w 203775"/>
                <a:gd name="connsiteY229" fmla="*/ 18761 h 423649"/>
                <a:gd name="connsiteX230" fmla="*/ 2662 w 203775"/>
                <a:gd name="connsiteY230" fmla="*/ 18761 h 423649"/>
                <a:gd name="connsiteX231" fmla="*/ 5388 w 203775"/>
                <a:gd name="connsiteY231" fmla="*/ 18761 h 423649"/>
                <a:gd name="connsiteX232" fmla="*/ 8050 w 203775"/>
                <a:gd name="connsiteY232" fmla="*/ 18761 h 423649"/>
                <a:gd name="connsiteX233" fmla="*/ 13437 w 203775"/>
                <a:gd name="connsiteY233" fmla="*/ 16099 h 423649"/>
                <a:gd name="connsiteX234" fmla="*/ 16099 w 203775"/>
                <a:gd name="connsiteY234" fmla="*/ 16099 h 423649"/>
                <a:gd name="connsiteX235" fmla="*/ 24149 w 203775"/>
                <a:gd name="connsiteY235" fmla="*/ 16099 h 423649"/>
                <a:gd name="connsiteX236" fmla="*/ 29473 w 203775"/>
                <a:gd name="connsiteY236" fmla="*/ 16099 h 423649"/>
                <a:gd name="connsiteX237" fmla="*/ 32198 w 203775"/>
                <a:gd name="connsiteY237" fmla="*/ 16099 h 423649"/>
                <a:gd name="connsiteX238" fmla="*/ 37523 w 203775"/>
                <a:gd name="connsiteY238" fmla="*/ 13437 h 423649"/>
                <a:gd name="connsiteX239" fmla="*/ 42910 w 203775"/>
                <a:gd name="connsiteY239" fmla="*/ 13437 h 423649"/>
                <a:gd name="connsiteX240" fmla="*/ 48298 w 203775"/>
                <a:gd name="connsiteY240" fmla="*/ 10712 h 423649"/>
                <a:gd name="connsiteX241" fmla="*/ 53622 w 203775"/>
                <a:gd name="connsiteY241" fmla="*/ 8049 h 423649"/>
                <a:gd name="connsiteX242" fmla="*/ 64334 w 203775"/>
                <a:gd name="connsiteY242" fmla="*/ 2725 h 423649"/>
                <a:gd name="connsiteX243" fmla="*/ 72383 w 203775"/>
                <a:gd name="connsiteY243" fmla="*/ 0 h 423649"/>
                <a:gd name="connsiteX244" fmla="*/ 75109 w 203775"/>
                <a:gd name="connsiteY244" fmla="*/ 0 h 423649"/>
                <a:gd name="connsiteX245" fmla="*/ 77771 w 203775"/>
                <a:gd name="connsiteY245" fmla="*/ 2725 h 423649"/>
                <a:gd name="connsiteX246" fmla="*/ 80433 w 203775"/>
                <a:gd name="connsiteY246" fmla="*/ 2725 h 423649"/>
                <a:gd name="connsiteX247" fmla="*/ 83095 w 203775"/>
                <a:gd name="connsiteY247" fmla="*/ 5387 h 423649"/>
                <a:gd name="connsiteX248" fmla="*/ 88482 w 203775"/>
                <a:gd name="connsiteY248" fmla="*/ 8049 h 423649"/>
                <a:gd name="connsiteX249" fmla="*/ 96532 w 203775"/>
                <a:gd name="connsiteY249" fmla="*/ 10712 h 423649"/>
                <a:gd name="connsiteX250" fmla="*/ 99194 w 203775"/>
                <a:gd name="connsiteY250" fmla="*/ 10712 h 423649"/>
                <a:gd name="connsiteX251" fmla="*/ 109969 w 203775"/>
                <a:gd name="connsiteY251" fmla="*/ 16099 h 423649"/>
                <a:gd name="connsiteX252" fmla="*/ 120681 w 203775"/>
                <a:gd name="connsiteY252" fmla="*/ 21487 h 423649"/>
                <a:gd name="connsiteX253" fmla="*/ 128730 w 203775"/>
                <a:gd name="connsiteY253" fmla="*/ 26811 h 423649"/>
                <a:gd name="connsiteX254" fmla="*/ 136780 w 203775"/>
                <a:gd name="connsiteY254" fmla="*/ 32198 h 423649"/>
                <a:gd name="connsiteX255" fmla="*/ 142104 w 203775"/>
                <a:gd name="connsiteY255" fmla="*/ 32198 h 423649"/>
                <a:gd name="connsiteX256" fmla="*/ 147491 w 203775"/>
                <a:gd name="connsiteY256" fmla="*/ 34860 h 423649"/>
                <a:gd name="connsiteX257" fmla="*/ 147491 w 203775"/>
                <a:gd name="connsiteY257" fmla="*/ 34860 h 423649"/>
                <a:gd name="connsiteX258" fmla="*/ 147491 w 203775"/>
                <a:gd name="connsiteY258" fmla="*/ 34860 h 42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203775" h="423649">
                  <a:moveTo>
                    <a:pt x="147491" y="34860"/>
                  </a:moveTo>
                  <a:lnTo>
                    <a:pt x="147491" y="37522"/>
                  </a:lnTo>
                  <a:lnTo>
                    <a:pt x="150153" y="45572"/>
                  </a:lnTo>
                  <a:lnTo>
                    <a:pt x="150153" y="50959"/>
                  </a:lnTo>
                  <a:lnTo>
                    <a:pt x="150153" y="56347"/>
                  </a:lnTo>
                  <a:lnTo>
                    <a:pt x="150153" y="59009"/>
                  </a:lnTo>
                  <a:lnTo>
                    <a:pt x="152816" y="59009"/>
                  </a:lnTo>
                  <a:lnTo>
                    <a:pt x="155541" y="61671"/>
                  </a:lnTo>
                  <a:lnTo>
                    <a:pt x="160865" y="61671"/>
                  </a:lnTo>
                  <a:lnTo>
                    <a:pt x="163591" y="64397"/>
                  </a:lnTo>
                  <a:lnTo>
                    <a:pt x="166253" y="67059"/>
                  </a:lnTo>
                  <a:lnTo>
                    <a:pt x="168915" y="67059"/>
                  </a:lnTo>
                  <a:lnTo>
                    <a:pt x="171577" y="69721"/>
                  </a:lnTo>
                  <a:lnTo>
                    <a:pt x="174302" y="69721"/>
                  </a:lnTo>
                  <a:lnTo>
                    <a:pt x="176965" y="72383"/>
                  </a:lnTo>
                  <a:lnTo>
                    <a:pt x="176965" y="75108"/>
                  </a:lnTo>
                  <a:lnTo>
                    <a:pt x="179627" y="80433"/>
                  </a:lnTo>
                  <a:lnTo>
                    <a:pt x="179627" y="85820"/>
                  </a:lnTo>
                  <a:lnTo>
                    <a:pt x="179627" y="96532"/>
                  </a:lnTo>
                  <a:lnTo>
                    <a:pt x="182352" y="101919"/>
                  </a:lnTo>
                  <a:lnTo>
                    <a:pt x="182352" y="109969"/>
                  </a:lnTo>
                  <a:lnTo>
                    <a:pt x="182352" y="118018"/>
                  </a:lnTo>
                  <a:lnTo>
                    <a:pt x="185014" y="126005"/>
                  </a:lnTo>
                  <a:lnTo>
                    <a:pt x="185014" y="134054"/>
                  </a:lnTo>
                  <a:lnTo>
                    <a:pt x="187676" y="142104"/>
                  </a:lnTo>
                  <a:lnTo>
                    <a:pt x="187676" y="150153"/>
                  </a:lnTo>
                  <a:lnTo>
                    <a:pt x="190402" y="155541"/>
                  </a:lnTo>
                  <a:lnTo>
                    <a:pt x="190402" y="163591"/>
                  </a:lnTo>
                  <a:lnTo>
                    <a:pt x="193064" y="171640"/>
                  </a:lnTo>
                  <a:lnTo>
                    <a:pt x="193064" y="179690"/>
                  </a:lnTo>
                  <a:lnTo>
                    <a:pt x="195726" y="190401"/>
                  </a:lnTo>
                  <a:lnTo>
                    <a:pt x="198388" y="198451"/>
                  </a:lnTo>
                  <a:lnTo>
                    <a:pt x="198388" y="209163"/>
                  </a:lnTo>
                  <a:lnTo>
                    <a:pt x="198388" y="217212"/>
                  </a:lnTo>
                  <a:lnTo>
                    <a:pt x="201113" y="219874"/>
                  </a:lnTo>
                  <a:lnTo>
                    <a:pt x="201113" y="225262"/>
                  </a:lnTo>
                  <a:lnTo>
                    <a:pt x="203775" y="230586"/>
                  </a:lnTo>
                  <a:lnTo>
                    <a:pt x="203775" y="235973"/>
                  </a:lnTo>
                  <a:lnTo>
                    <a:pt x="203775" y="241361"/>
                  </a:lnTo>
                  <a:lnTo>
                    <a:pt x="203775" y="244023"/>
                  </a:lnTo>
                  <a:lnTo>
                    <a:pt x="203775" y="246685"/>
                  </a:lnTo>
                  <a:lnTo>
                    <a:pt x="203775" y="249347"/>
                  </a:lnTo>
                  <a:lnTo>
                    <a:pt x="201113" y="249347"/>
                  </a:lnTo>
                  <a:lnTo>
                    <a:pt x="198388" y="252072"/>
                  </a:lnTo>
                  <a:lnTo>
                    <a:pt x="198388" y="254735"/>
                  </a:lnTo>
                  <a:lnTo>
                    <a:pt x="195726" y="254735"/>
                  </a:lnTo>
                  <a:lnTo>
                    <a:pt x="195726" y="257397"/>
                  </a:lnTo>
                  <a:lnTo>
                    <a:pt x="195726" y="262784"/>
                  </a:lnTo>
                  <a:lnTo>
                    <a:pt x="193064" y="262784"/>
                  </a:lnTo>
                  <a:lnTo>
                    <a:pt x="190402" y="265446"/>
                  </a:lnTo>
                  <a:lnTo>
                    <a:pt x="187676" y="265446"/>
                  </a:lnTo>
                  <a:lnTo>
                    <a:pt x="185014" y="262784"/>
                  </a:lnTo>
                  <a:lnTo>
                    <a:pt x="179627" y="265446"/>
                  </a:lnTo>
                  <a:lnTo>
                    <a:pt x="176965" y="265446"/>
                  </a:lnTo>
                  <a:lnTo>
                    <a:pt x="176965" y="268172"/>
                  </a:lnTo>
                  <a:lnTo>
                    <a:pt x="174302" y="268172"/>
                  </a:lnTo>
                  <a:lnTo>
                    <a:pt x="171577" y="270834"/>
                  </a:lnTo>
                  <a:lnTo>
                    <a:pt x="166253" y="273496"/>
                  </a:lnTo>
                  <a:lnTo>
                    <a:pt x="163591" y="276158"/>
                  </a:lnTo>
                  <a:lnTo>
                    <a:pt x="163591" y="278884"/>
                  </a:lnTo>
                  <a:lnTo>
                    <a:pt x="163591" y="281546"/>
                  </a:lnTo>
                  <a:lnTo>
                    <a:pt x="166253" y="281546"/>
                  </a:lnTo>
                  <a:lnTo>
                    <a:pt x="168915" y="284207"/>
                  </a:lnTo>
                  <a:lnTo>
                    <a:pt x="166253" y="286933"/>
                  </a:lnTo>
                  <a:lnTo>
                    <a:pt x="168915" y="289595"/>
                  </a:lnTo>
                  <a:lnTo>
                    <a:pt x="168915" y="292257"/>
                  </a:lnTo>
                  <a:lnTo>
                    <a:pt x="171577" y="292257"/>
                  </a:lnTo>
                  <a:lnTo>
                    <a:pt x="174302" y="294983"/>
                  </a:lnTo>
                  <a:lnTo>
                    <a:pt x="176965" y="294983"/>
                  </a:lnTo>
                  <a:lnTo>
                    <a:pt x="174302" y="297645"/>
                  </a:lnTo>
                  <a:lnTo>
                    <a:pt x="176965" y="300307"/>
                  </a:lnTo>
                  <a:lnTo>
                    <a:pt x="179627" y="300307"/>
                  </a:lnTo>
                  <a:lnTo>
                    <a:pt x="179627" y="303032"/>
                  </a:lnTo>
                  <a:lnTo>
                    <a:pt x="179627" y="305694"/>
                  </a:lnTo>
                  <a:lnTo>
                    <a:pt x="179627" y="311019"/>
                  </a:lnTo>
                  <a:lnTo>
                    <a:pt x="179627" y="313744"/>
                  </a:lnTo>
                  <a:lnTo>
                    <a:pt x="179627" y="316406"/>
                  </a:lnTo>
                  <a:lnTo>
                    <a:pt x="182352" y="316406"/>
                  </a:lnTo>
                  <a:lnTo>
                    <a:pt x="185014" y="319068"/>
                  </a:lnTo>
                  <a:lnTo>
                    <a:pt x="185014" y="321793"/>
                  </a:lnTo>
                  <a:lnTo>
                    <a:pt x="182352" y="321793"/>
                  </a:lnTo>
                  <a:lnTo>
                    <a:pt x="182352" y="324456"/>
                  </a:lnTo>
                  <a:lnTo>
                    <a:pt x="182352" y="327118"/>
                  </a:lnTo>
                  <a:lnTo>
                    <a:pt x="182352" y="329843"/>
                  </a:lnTo>
                  <a:lnTo>
                    <a:pt x="182352" y="332505"/>
                  </a:lnTo>
                  <a:lnTo>
                    <a:pt x="182352" y="335167"/>
                  </a:lnTo>
                  <a:lnTo>
                    <a:pt x="182352" y="337829"/>
                  </a:lnTo>
                  <a:lnTo>
                    <a:pt x="182352" y="343217"/>
                  </a:lnTo>
                  <a:lnTo>
                    <a:pt x="182352" y="345879"/>
                  </a:lnTo>
                  <a:lnTo>
                    <a:pt x="185014" y="348604"/>
                  </a:lnTo>
                  <a:lnTo>
                    <a:pt x="185014" y="351266"/>
                  </a:lnTo>
                  <a:lnTo>
                    <a:pt x="182352" y="351266"/>
                  </a:lnTo>
                  <a:lnTo>
                    <a:pt x="179627" y="351266"/>
                  </a:lnTo>
                  <a:lnTo>
                    <a:pt x="176965" y="353928"/>
                  </a:lnTo>
                  <a:lnTo>
                    <a:pt x="176965" y="356654"/>
                  </a:lnTo>
                  <a:lnTo>
                    <a:pt x="174302" y="359316"/>
                  </a:lnTo>
                  <a:lnTo>
                    <a:pt x="171577" y="359316"/>
                  </a:lnTo>
                  <a:lnTo>
                    <a:pt x="171577" y="364640"/>
                  </a:lnTo>
                  <a:lnTo>
                    <a:pt x="171577" y="367365"/>
                  </a:lnTo>
                  <a:lnTo>
                    <a:pt x="171577" y="370028"/>
                  </a:lnTo>
                  <a:lnTo>
                    <a:pt x="168915" y="372690"/>
                  </a:lnTo>
                  <a:lnTo>
                    <a:pt x="166253" y="378077"/>
                  </a:lnTo>
                  <a:lnTo>
                    <a:pt x="163591" y="378077"/>
                  </a:lnTo>
                  <a:lnTo>
                    <a:pt x="160865" y="383465"/>
                  </a:lnTo>
                  <a:lnTo>
                    <a:pt x="155541" y="388789"/>
                  </a:lnTo>
                  <a:lnTo>
                    <a:pt x="150153" y="391514"/>
                  </a:lnTo>
                  <a:lnTo>
                    <a:pt x="150153" y="394177"/>
                  </a:lnTo>
                  <a:lnTo>
                    <a:pt x="144766" y="399500"/>
                  </a:lnTo>
                  <a:lnTo>
                    <a:pt x="142104" y="404888"/>
                  </a:lnTo>
                  <a:lnTo>
                    <a:pt x="139442" y="410276"/>
                  </a:lnTo>
                  <a:lnTo>
                    <a:pt x="136780" y="412938"/>
                  </a:lnTo>
                  <a:lnTo>
                    <a:pt x="134054" y="415600"/>
                  </a:lnTo>
                  <a:lnTo>
                    <a:pt x="134054" y="418325"/>
                  </a:lnTo>
                  <a:lnTo>
                    <a:pt x="131392" y="420987"/>
                  </a:lnTo>
                  <a:lnTo>
                    <a:pt x="128730" y="420987"/>
                  </a:lnTo>
                  <a:lnTo>
                    <a:pt x="128730" y="423649"/>
                  </a:lnTo>
                  <a:lnTo>
                    <a:pt x="126005" y="415600"/>
                  </a:lnTo>
                  <a:lnTo>
                    <a:pt x="123343" y="410276"/>
                  </a:lnTo>
                  <a:lnTo>
                    <a:pt x="120681" y="407550"/>
                  </a:lnTo>
                  <a:lnTo>
                    <a:pt x="120681" y="404888"/>
                  </a:lnTo>
                  <a:lnTo>
                    <a:pt x="117955" y="399500"/>
                  </a:lnTo>
                  <a:lnTo>
                    <a:pt x="115293" y="396839"/>
                  </a:lnTo>
                  <a:lnTo>
                    <a:pt x="115293" y="394177"/>
                  </a:lnTo>
                  <a:lnTo>
                    <a:pt x="112631" y="388789"/>
                  </a:lnTo>
                  <a:lnTo>
                    <a:pt x="112631" y="386127"/>
                  </a:lnTo>
                  <a:lnTo>
                    <a:pt x="112631" y="380739"/>
                  </a:lnTo>
                  <a:lnTo>
                    <a:pt x="109969" y="378077"/>
                  </a:lnTo>
                  <a:lnTo>
                    <a:pt x="109969" y="372690"/>
                  </a:lnTo>
                  <a:lnTo>
                    <a:pt x="109969" y="370028"/>
                  </a:lnTo>
                  <a:lnTo>
                    <a:pt x="109969" y="364640"/>
                  </a:lnTo>
                  <a:lnTo>
                    <a:pt x="107244" y="361978"/>
                  </a:lnTo>
                  <a:lnTo>
                    <a:pt x="107244" y="359316"/>
                  </a:lnTo>
                  <a:lnTo>
                    <a:pt x="104581" y="356654"/>
                  </a:lnTo>
                  <a:lnTo>
                    <a:pt x="101919" y="353928"/>
                  </a:lnTo>
                  <a:lnTo>
                    <a:pt x="101919" y="351266"/>
                  </a:lnTo>
                  <a:lnTo>
                    <a:pt x="99194" y="345879"/>
                  </a:lnTo>
                  <a:lnTo>
                    <a:pt x="99194" y="343217"/>
                  </a:lnTo>
                  <a:lnTo>
                    <a:pt x="99194" y="340555"/>
                  </a:lnTo>
                  <a:lnTo>
                    <a:pt x="99194" y="337829"/>
                  </a:lnTo>
                  <a:lnTo>
                    <a:pt x="96532" y="335167"/>
                  </a:lnTo>
                  <a:lnTo>
                    <a:pt x="96532" y="332505"/>
                  </a:lnTo>
                  <a:lnTo>
                    <a:pt x="93870" y="329843"/>
                  </a:lnTo>
                  <a:lnTo>
                    <a:pt x="93870" y="324456"/>
                  </a:lnTo>
                  <a:lnTo>
                    <a:pt x="96532" y="321793"/>
                  </a:lnTo>
                  <a:lnTo>
                    <a:pt x="99194" y="321793"/>
                  </a:lnTo>
                  <a:lnTo>
                    <a:pt x="99194" y="316406"/>
                  </a:lnTo>
                  <a:lnTo>
                    <a:pt x="101919" y="316406"/>
                  </a:lnTo>
                  <a:lnTo>
                    <a:pt x="104581" y="316406"/>
                  </a:lnTo>
                  <a:lnTo>
                    <a:pt x="107244" y="319068"/>
                  </a:lnTo>
                  <a:lnTo>
                    <a:pt x="109969" y="321793"/>
                  </a:lnTo>
                  <a:lnTo>
                    <a:pt x="112631" y="321793"/>
                  </a:lnTo>
                  <a:lnTo>
                    <a:pt x="115293" y="321793"/>
                  </a:lnTo>
                  <a:lnTo>
                    <a:pt x="115293" y="319068"/>
                  </a:lnTo>
                  <a:lnTo>
                    <a:pt x="115293" y="316406"/>
                  </a:lnTo>
                  <a:lnTo>
                    <a:pt x="112631" y="313744"/>
                  </a:lnTo>
                  <a:lnTo>
                    <a:pt x="112631" y="311019"/>
                  </a:lnTo>
                  <a:lnTo>
                    <a:pt x="112631" y="308356"/>
                  </a:lnTo>
                  <a:lnTo>
                    <a:pt x="115293" y="305694"/>
                  </a:lnTo>
                  <a:lnTo>
                    <a:pt x="117955" y="308356"/>
                  </a:lnTo>
                  <a:lnTo>
                    <a:pt x="120681" y="308356"/>
                  </a:lnTo>
                  <a:lnTo>
                    <a:pt x="123343" y="308356"/>
                  </a:lnTo>
                  <a:lnTo>
                    <a:pt x="126005" y="308356"/>
                  </a:lnTo>
                  <a:lnTo>
                    <a:pt x="126005" y="305694"/>
                  </a:lnTo>
                  <a:lnTo>
                    <a:pt x="128730" y="305694"/>
                  </a:lnTo>
                  <a:lnTo>
                    <a:pt x="131392" y="305694"/>
                  </a:lnTo>
                  <a:lnTo>
                    <a:pt x="131392" y="303032"/>
                  </a:lnTo>
                  <a:lnTo>
                    <a:pt x="134054" y="300307"/>
                  </a:lnTo>
                  <a:lnTo>
                    <a:pt x="136780" y="297645"/>
                  </a:lnTo>
                  <a:lnTo>
                    <a:pt x="142104" y="297645"/>
                  </a:lnTo>
                  <a:lnTo>
                    <a:pt x="144766" y="297645"/>
                  </a:lnTo>
                  <a:lnTo>
                    <a:pt x="144766" y="294983"/>
                  </a:lnTo>
                  <a:lnTo>
                    <a:pt x="147491" y="292257"/>
                  </a:lnTo>
                  <a:lnTo>
                    <a:pt x="150153" y="289595"/>
                  </a:lnTo>
                  <a:lnTo>
                    <a:pt x="150153" y="286933"/>
                  </a:lnTo>
                  <a:lnTo>
                    <a:pt x="152816" y="284207"/>
                  </a:lnTo>
                  <a:lnTo>
                    <a:pt x="152816" y="281546"/>
                  </a:lnTo>
                  <a:lnTo>
                    <a:pt x="152816" y="278884"/>
                  </a:lnTo>
                  <a:lnTo>
                    <a:pt x="150153" y="276158"/>
                  </a:lnTo>
                  <a:lnTo>
                    <a:pt x="144766" y="273496"/>
                  </a:lnTo>
                  <a:lnTo>
                    <a:pt x="139442" y="270834"/>
                  </a:lnTo>
                  <a:lnTo>
                    <a:pt x="134054" y="265446"/>
                  </a:lnTo>
                  <a:lnTo>
                    <a:pt x="128730" y="262784"/>
                  </a:lnTo>
                  <a:lnTo>
                    <a:pt x="117955" y="257397"/>
                  </a:lnTo>
                  <a:lnTo>
                    <a:pt x="109969" y="254735"/>
                  </a:lnTo>
                  <a:lnTo>
                    <a:pt x="101919" y="246685"/>
                  </a:lnTo>
                  <a:lnTo>
                    <a:pt x="96532" y="244023"/>
                  </a:lnTo>
                  <a:lnTo>
                    <a:pt x="80433" y="235973"/>
                  </a:lnTo>
                  <a:lnTo>
                    <a:pt x="77771" y="235973"/>
                  </a:lnTo>
                  <a:lnTo>
                    <a:pt x="72383" y="230586"/>
                  </a:lnTo>
                  <a:lnTo>
                    <a:pt x="67059" y="227924"/>
                  </a:lnTo>
                  <a:lnTo>
                    <a:pt x="64334" y="227924"/>
                  </a:lnTo>
                  <a:lnTo>
                    <a:pt x="59009" y="222536"/>
                  </a:lnTo>
                  <a:lnTo>
                    <a:pt x="42910" y="211825"/>
                  </a:lnTo>
                  <a:lnTo>
                    <a:pt x="48298" y="209163"/>
                  </a:lnTo>
                  <a:lnTo>
                    <a:pt x="53622" y="206501"/>
                  </a:lnTo>
                  <a:lnTo>
                    <a:pt x="61672" y="201113"/>
                  </a:lnTo>
                  <a:lnTo>
                    <a:pt x="64334" y="198451"/>
                  </a:lnTo>
                  <a:lnTo>
                    <a:pt x="72383" y="195726"/>
                  </a:lnTo>
                  <a:lnTo>
                    <a:pt x="83095" y="190401"/>
                  </a:lnTo>
                  <a:lnTo>
                    <a:pt x="88482" y="187676"/>
                  </a:lnTo>
                  <a:lnTo>
                    <a:pt x="93870" y="185014"/>
                  </a:lnTo>
                  <a:lnTo>
                    <a:pt x="91144" y="182352"/>
                  </a:lnTo>
                  <a:lnTo>
                    <a:pt x="91144" y="179690"/>
                  </a:lnTo>
                  <a:lnTo>
                    <a:pt x="88482" y="174302"/>
                  </a:lnTo>
                  <a:lnTo>
                    <a:pt x="85820" y="168914"/>
                  </a:lnTo>
                  <a:lnTo>
                    <a:pt x="80433" y="160865"/>
                  </a:lnTo>
                  <a:lnTo>
                    <a:pt x="75109" y="152879"/>
                  </a:lnTo>
                  <a:lnTo>
                    <a:pt x="72383" y="147491"/>
                  </a:lnTo>
                  <a:lnTo>
                    <a:pt x="67059" y="139442"/>
                  </a:lnTo>
                  <a:lnTo>
                    <a:pt x="64334" y="134054"/>
                  </a:lnTo>
                  <a:lnTo>
                    <a:pt x="61672" y="128730"/>
                  </a:lnTo>
                  <a:lnTo>
                    <a:pt x="59009" y="118018"/>
                  </a:lnTo>
                  <a:lnTo>
                    <a:pt x="53622" y="109969"/>
                  </a:lnTo>
                  <a:lnTo>
                    <a:pt x="50960" y="101919"/>
                  </a:lnTo>
                  <a:lnTo>
                    <a:pt x="48298" y="93870"/>
                  </a:lnTo>
                  <a:lnTo>
                    <a:pt x="45572" y="85820"/>
                  </a:lnTo>
                  <a:lnTo>
                    <a:pt x="40248" y="75108"/>
                  </a:lnTo>
                  <a:lnTo>
                    <a:pt x="37523" y="69721"/>
                  </a:lnTo>
                  <a:lnTo>
                    <a:pt x="34860" y="64397"/>
                  </a:lnTo>
                  <a:lnTo>
                    <a:pt x="32198" y="61671"/>
                  </a:lnTo>
                  <a:lnTo>
                    <a:pt x="29473" y="59009"/>
                  </a:lnTo>
                  <a:lnTo>
                    <a:pt x="29473" y="56347"/>
                  </a:lnTo>
                  <a:lnTo>
                    <a:pt x="26811" y="53621"/>
                  </a:lnTo>
                  <a:lnTo>
                    <a:pt x="21487" y="48298"/>
                  </a:lnTo>
                  <a:lnTo>
                    <a:pt x="18761" y="42910"/>
                  </a:lnTo>
                  <a:lnTo>
                    <a:pt x="13437" y="37522"/>
                  </a:lnTo>
                  <a:lnTo>
                    <a:pt x="8050" y="32198"/>
                  </a:lnTo>
                  <a:lnTo>
                    <a:pt x="5388" y="26811"/>
                  </a:lnTo>
                  <a:lnTo>
                    <a:pt x="0" y="21487"/>
                  </a:lnTo>
                  <a:lnTo>
                    <a:pt x="0" y="18761"/>
                  </a:lnTo>
                  <a:lnTo>
                    <a:pt x="2662" y="18761"/>
                  </a:lnTo>
                  <a:lnTo>
                    <a:pt x="5388" y="18761"/>
                  </a:lnTo>
                  <a:lnTo>
                    <a:pt x="8050" y="18761"/>
                  </a:lnTo>
                  <a:lnTo>
                    <a:pt x="13437" y="16099"/>
                  </a:lnTo>
                  <a:lnTo>
                    <a:pt x="16099" y="16099"/>
                  </a:lnTo>
                  <a:lnTo>
                    <a:pt x="24149" y="16099"/>
                  </a:lnTo>
                  <a:lnTo>
                    <a:pt x="29473" y="16099"/>
                  </a:lnTo>
                  <a:lnTo>
                    <a:pt x="32198" y="16099"/>
                  </a:lnTo>
                  <a:lnTo>
                    <a:pt x="37523" y="13437"/>
                  </a:lnTo>
                  <a:lnTo>
                    <a:pt x="42910" y="13437"/>
                  </a:lnTo>
                  <a:lnTo>
                    <a:pt x="48298" y="10712"/>
                  </a:lnTo>
                  <a:lnTo>
                    <a:pt x="53622" y="8049"/>
                  </a:lnTo>
                  <a:lnTo>
                    <a:pt x="64334" y="2725"/>
                  </a:lnTo>
                  <a:lnTo>
                    <a:pt x="72383" y="0"/>
                  </a:lnTo>
                  <a:lnTo>
                    <a:pt x="75109" y="0"/>
                  </a:lnTo>
                  <a:lnTo>
                    <a:pt x="77771" y="2725"/>
                  </a:lnTo>
                  <a:lnTo>
                    <a:pt x="80433" y="2725"/>
                  </a:lnTo>
                  <a:lnTo>
                    <a:pt x="83095" y="5387"/>
                  </a:lnTo>
                  <a:lnTo>
                    <a:pt x="88482" y="8049"/>
                  </a:lnTo>
                  <a:lnTo>
                    <a:pt x="96532" y="10712"/>
                  </a:lnTo>
                  <a:lnTo>
                    <a:pt x="99194" y="10712"/>
                  </a:lnTo>
                  <a:lnTo>
                    <a:pt x="109969" y="16099"/>
                  </a:lnTo>
                  <a:lnTo>
                    <a:pt x="120681" y="21487"/>
                  </a:lnTo>
                  <a:lnTo>
                    <a:pt x="128730" y="26811"/>
                  </a:lnTo>
                  <a:lnTo>
                    <a:pt x="136780" y="32198"/>
                  </a:lnTo>
                  <a:lnTo>
                    <a:pt x="142104" y="32198"/>
                  </a:lnTo>
                  <a:lnTo>
                    <a:pt x="147491" y="34860"/>
                  </a:lnTo>
                  <a:lnTo>
                    <a:pt x="147491" y="34860"/>
                  </a:lnTo>
                  <a:lnTo>
                    <a:pt x="147491" y="3486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1" name="Freeform: Shape 270">
              <a:extLst>
                <a:ext uri="{FF2B5EF4-FFF2-40B4-BE49-F238E27FC236}">
                  <a16:creationId xmlns:a16="http://schemas.microsoft.com/office/drawing/2014/main" id="{3EF5257A-3F89-9D3B-8CFC-36479D109465}"/>
                </a:ext>
              </a:extLst>
            </p:cNvPr>
            <p:cNvSpPr/>
            <p:nvPr/>
          </p:nvSpPr>
          <p:spPr>
            <a:xfrm>
              <a:off x="5398283" y="3610527"/>
              <a:ext cx="294982" cy="260122"/>
            </a:xfrm>
            <a:custGeom>
              <a:avLst/>
              <a:gdLst>
                <a:gd name="connsiteX0" fmla="*/ 294983 w 294982"/>
                <a:gd name="connsiteY0" fmla="*/ 99257 h 260122"/>
                <a:gd name="connsiteX1" fmla="*/ 292258 w 294982"/>
                <a:gd name="connsiteY1" fmla="*/ 101919 h 260122"/>
                <a:gd name="connsiteX2" fmla="*/ 289595 w 294982"/>
                <a:gd name="connsiteY2" fmla="*/ 112631 h 260122"/>
                <a:gd name="connsiteX3" fmla="*/ 284208 w 294982"/>
                <a:gd name="connsiteY3" fmla="*/ 123342 h 260122"/>
                <a:gd name="connsiteX4" fmla="*/ 281546 w 294982"/>
                <a:gd name="connsiteY4" fmla="*/ 128730 h 260122"/>
                <a:gd name="connsiteX5" fmla="*/ 276158 w 294982"/>
                <a:gd name="connsiteY5" fmla="*/ 136779 h 260122"/>
                <a:gd name="connsiteX6" fmla="*/ 273496 w 294982"/>
                <a:gd name="connsiteY6" fmla="*/ 142104 h 260122"/>
                <a:gd name="connsiteX7" fmla="*/ 265446 w 294982"/>
                <a:gd name="connsiteY7" fmla="*/ 158203 h 260122"/>
                <a:gd name="connsiteX8" fmla="*/ 260123 w 294982"/>
                <a:gd name="connsiteY8" fmla="*/ 166253 h 260122"/>
                <a:gd name="connsiteX9" fmla="*/ 257397 w 294982"/>
                <a:gd name="connsiteY9" fmla="*/ 171640 h 260122"/>
                <a:gd name="connsiteX10" fmla="*/ 252073 w 294982"/>
                <a:gd name="connsiteY10" fmla="*/ 176964 h 260122"/>
                <a:gd name="connsiteX11" fmla="*/ 246685 w 294982"/>
                <a:gd name="connsiteY11" fmla="*/ 182352 h 260122"/>
                <a:gd name="connsiteX12" fmla="*/ 244023 w 294982"/>
                <a:gd name="connsiteY12" fmla="*/ 187739 h 260122"/>
                <a:gd name="connsiteX13" fmla="*/ 241361 w 294982"/>
                <a:gd name="connsiteY13" fmla="*/ 193063 h 260122"/>
                <a:gd name="connsiteX14" fmla="*/ 241361 w 294982"/>
                <a:gd name="connsiteY14" fmla="*/ 195726 h 260122"/>
                <a:gd name="connsiteX15" fmla="*/ 249347 w 294982"/>
                <a:gd name="connsiteY15" fmla="*/ 201113 h 260122"/>
                <a:gd name="connsiteX16" fmla="*/ 254735 w 294982"/>
                <a:gd name="connsiteY16" fmla="*/ 203775 h 260122"/>
                <a:gd name="connsiteX17" fmla="*/ 260123 w 294982"/>
                <a:gd name="connsiteY17" fmla="*/ 206500 h 260122"/>
                <a:gd name="connsiteX18" fmla="*/ 241361 w 294982"/>
                <a:gd name="connsiteY18" fmla="*/ 209163 h 260122"/>
                <a:gd name="connsiteX19" fmla="*/ 225262 w 294982"/>
                <a:gd name="connsiteY19" fmla="*/ 209163 h 260122"/>
                <a:gd name="connsiteX20" fmla="*/ 201113 w 294982"/>
                <a:gd name="connsiteY20" fmla="*/ 211825 h 260122"/>
                <a:gd name="connsiteX21" fmla="*/ 193064 w 294982"/>
                <a:gd name="connsiteY21" fmla="*/ 211825 h 260122"/>
                <a:gd name="connsiteX22" fmla="*/ 190402 w 294982"/>
                <a:gd name="connsiteY22" fmla="*/ 211825 h 260122"/>
                <a:gd name="connsiteX23" fmla="*/ 187739 w 294982"/>
                <a:gd name="connsiteY23" fmla="*/ 214550 h 260122"/>
                <a:gd name="connsiteX24" fmla="*/ 185014 w 294982"/>
                <a:gd name="connsiteY24" fmla="*/ 217212 h 260122"/>
                <a:gd name="connsiteX25" fmla="*/ 182352 w 294982"/>
                <a:gd name="connsiteY25" fmla="*/ 222536 h 260122"/>
                <a:gd name="connsiteX26" fmla="*/ 182352 w 294982"/>
                <a:gd name="connsiteY26" fmla="*/ 225262 h 260122"/>
                <a:gd name="connsiteX27" fmla="*/ 176965 w 294982"/>
                <a:gd name="connsiteY27" fmla="*/ 227924 h 260122"/>
                <a:gd name="connsiteX28" fmla="*/ 171640 w 294982"/>
                <a:gd name="connsiteY28" fmla="*/ 230586 h 260122"/>
                <a:gd name="connsiteX29" fmla="*/ 168915 w 294982"/>
                <a:gd name="connsiteY29" fmla="*/ 233311 h 260122"/>
                <a:gd name="connsiteX30" fmla="*/ 163591 w 294982"/>
                <a:gd name="connsiteY30" fmla="*/ 235973 h 260122"/>
                <a:gd name="connsiteX31" fmla="*/ 158203 w 294982"/>
                <a:gd name="connsiteY31" fmla="*/ 241361 h 260122"/>
                <a:gd name="connsiteX32" fmla="*/ 155541 w 294982"/>
                <a:gd name="connsiteY32" fmla="*/ 246685 h 260122"/>
                <a:gd name="connsiteX33" fmla="*/ 152879 w 294982"/>
                <a:gd name="connsiteY33" fmla="*/ 249347 h 260122"/>
                <a:gd name="connsiteX34" fmla="*/ 147491 w 294982"/>
                <a:gd name="connsiteY34" fmla="*/ 252072 h 260122"/>
                <a:gd name="connsiteX35" fmla="*/ 144830 w 294982"/>
                <a:gd name="connsiteY35" fmla="*/ 254735 h 260122"/>
                <a:gd name="connsiteX36" fmla="*/ 142104 w 294982"/>
                <a:gd name="connsiteY36" fmla="*/ 257397 h 260122"/>
                <a:gd name="connsiteX37" fmla="*/ 139442 w 294982"/>
                <a:gd name="connsiteY37" fmla="*/ 257397 h 260122"/>
                <a:gd name="connsiteX38" fmla="*/ 134054 w 294982"/>
                <a:gd name="connsiteY38" fmla="*/ 260122 h 260122"/>
                <a:gd name="connsiteX39" fmla="*/ 131392 w 294982"/>
                <a:gd name="connsiteY39" fmla="*/ 260122 h 260122"/>
                <a:gd name="connsiteX40" fmla="*/ 107244 w 294982"/>
                <a:gd name="connsiteY40" fmla="*/ 257397 h 260122"/>
                <a:gd name="connsiteX41" fmla="*/ 85820 w 294982"/>
                <a:gd name="connsiteY41" fmla="*/ 254735 h 260122"/>
                <a:gd name="connsiteX42" fmla="*/ 72446 w 294982"/>
                <a:gd name="connsiteY42" fmla="*/ 252072 h 260122"/>
                <a:gd name="connsiteX43" fmla="*/ 64397 w 294982"/>
                <a:gd name="connsiteY43" fmla="*/ 252072 h 260122"/>
                <a:gd name="connsiteX44" fmla="*/ 61672 w 294982"/>
                <a:gd name="connsiteY44" fmla="*/ 249347 h 260122"/>
                <a:gd name="connsiteX45" fmla="*/ 59009 w 294982"/>
                <a:gd name="connsiteY45" fmla="*/ 246685 h 260122"/>
                <a:gd name="connsiteX46" fmla="*/ 53622 w 294982"/>
                <a:gd name="connsiteY46" fmla="*/ 244023 h 260122"/>
                <a:gd name="connsiteX47" fmla="*/ 50960 w 294982"/>
                <a:gd name="connsiteY47" fmla="*/ 241361 h 260122"/>
                <a:gd name="connsiteX48" fmla="*/ 48298 w 294982"/>
                <a:gd name="connsiteY48" fmla="*/ 238635 h 260122"/>
                <a:gd name="connsiteX49" fmla="*/ 45572 w 294982"/>
                <a:gd name="connsiteY49" fmla="*/ 238635 h 260122"/>
                <a:gd name="connsiteX50" fmla="*/ 42910 w 294982"/>
                <a:gd name="connsiteY50" fmla="*/ 235973 h 260122"/>
                <a:gd name="connsiteX51" fmla="*/ 40248 w 294982"/>
                <a:gd name="connsiteY51" fmla="*/ 235973 h 260122"/>
                <a:gd name="connsiteX52" fmla="*/ 34860 w 294982"/>
                <a:gd name="connsiteY52" fmla="*/ 235973 h 260122"/>
                <a:gd name="connsiteX53" fmla="*/ 34860 w 294982"/>
                <a:gd name="connsiteY53" fmla="*/ 233311 h 260122"/>
                <a:gd name="connsiteX54" fmla="*/ 32198 w 294982"/>
                <a:gd name="connsiteY54" fmla="*/ 233311 h 260122"/>
                <a:gd name="connsiteX55" fmla="*/ 29537 w 294982"/>
                <a:gd name="connsiteY55" fmla="*/ 233311 h 260122"/>
                <a:gd name="connsiteX56" fmla="*/ 26811 w 294982"/>
                <a:gd name="connsiteY56" fmla="*/ 230586 h 260122"/>
                <a:gd name="connsiteX57" fmla="*/ 24149 w 294982"/>
                <a:gd name="connsiteY57" fmla="*/ 227924 h 260122"/>
                <a:gd name="connsiteX58" fmla="*/ 21487 w 294982"/>
                <a:gd name="connsiteY58" fmla="*/ 227924 h 260122"/>
                <a:gd name="connsiteX59" fmla="*/ 21487 w 294982"/>
                <a:gd name="connsiteY59" fmla="*/ 225262 h 260122"/>
                <a:gd name="connsiteX60" fmla="*/ 18761 w 294982"/>
                <a:gd name="connsiteY60" fmla="*/ 225262 h 260122"/>
                <a:gd name="connsiteX61" fmla="*/ 16099 w 294982"/>
                <a:gd name="connsiteY61" fmla="*/ 222536 h 260122"/>
                <a:gd name="connsiteX62" fmla="*/ 13437 w 294982"/>
                <a:gd name="connsiteY62" fmla="*/ 217212 h 260122"/>
                <a:gd name="connsiteX63" fmla="*/ 13437 w 294982"/>
                <a:gd name="connsiteY63" fmla="*/ 214550 h 260122"/>
                <a:gd name="connsiteX64" fmla="*/ 13437 w 294982"/>
                <a:gd name="connsiteY64" fmla="*/ 211825 h 260122"/>
                <a:gd name="connsiteX65" fmla="*/ 10775 w 294982"/>
                <a:gd name="connsiteY65" fmla="*/ 211825 h 260122"/>
                <a:gd name="connsiteX66" fmla="*/ 8050 w 294982"/>
                <a:gd name="connsiteY66" fmla="*/ 209163 h 260122"/>
                <a:gd name="connsiteX67" fmla="*/ 5388 w 294982"/>
                <a:gd name="connsiteY67" fmla="*/ 206500 h 260122"/>
                <a:gd name="connsiteX68" fmla="*/ 5388 w 294982"/>
                <a:gd name="connsiteY68" fmla="*/ 203775 h 260122"/>
                <a:gd name="connsiteX69" fmla="*/ 5388 w 294982"/>
                <a:gd name="connsiteY69" fmla="*/ 201113 h 260122"/>
                <a:gd name="connsiteX70" fmla="*/ 2725 w 294982"/>
                <a:gd name="connsiteY70" fmla="*/ 198451 h 260122"/>
                <a:gd name="connsiteX71" fmla="*/ 2725 w 294982"/>
                <a:gd name="connsiteY71" fmla="*/ 195726 h 260122"/>
                <a:gd name="connsiteX72" fmla="*/ 2725 w 294982"/>
                <a:gd name="connsiteY72" fmla="*/ 193063 h 260122"/>
                <a:gd name="connsiteX73" fmla="*/ 2725 w 294982"/>
                <a:gd name="connsiteY73" fmla="*/ 190401 h 260122"/>
                <a:gd name="connsiteX74" fmla="*/ 2725 w 294982"/>
                <a:gd name="connsiteY74" fmla="*/ 187739 h 260122"/>
                <a:gd name="connsiteX75" fmla="*/ 0 w 294982"/>
                <a:gd name="connsiteY75" fmla="*/ 187739 h 260122"/>
                <a:gd name="connsiteX76" fmla="*/ 2725 w 294982"/>
                <a:gd name="connsiteY76" fmla="*/ 187739 h 260122"/>
                <a:gd name="connsiteX77" fmla="*/ 5388 w 294982"/>
                <a:gd name="connsiteY77" fmla="*/ 187739 h 260122"/>
                <a:gd name="connsiteX78" fmla="*/ 8050 w 294982"/>
                <a:gd name="connsiteY78" fmla="*/ 187739 h 260122"/>
                <a:gd name="connsiteX79" fmla="*/ 8050 w 294982"/>
                <a:gd name="connsiteY79" fmla="*/ 185014 h 260122"/>
                <a:gd name="connsiteX80" fmla="*/ 10775 w 294982"/>
                <a:gd name="connsiteY80" fmla="*/ 182352 h 260122"/>
                <a:gd name="connsiteX81" fmla="*/ 13437 w 294982"/>
                <a:gd name="connsiteY81" fmla="*/ 182352 h 260122"/>
                <a:gd name="connsiteX82" fmla="*/ 16099 w 294982"/>
                <a:gd name="connsiteY82" fmla="*/ 185014 h 260122"/>
                <a:gd name="connsiteX83" fmla="*/ 18761 w 294982"/>
                <a:gd name="connsiteY83" fmla="*/ 187739 h 260122"/>
                <a:gd name="connsiteX84" fmla="*/ 21487 w 294982"/>
                <a:gd name="connsiteY84" fmla="*/ 187739 h 260122"/>
                <a:gd name="connsiteX85" fmla="*/ 24149 w 294982"/>
                <a:gd name="connsiteY85" fmla="*/ 190401 h 260122"/>
                <a:gd name="connsiteX86" fmla="*/ 26811 w 294982"/>
                <a:gd name="connsiteY86" fmla="*/ 190401 h 260122"/>
                <a:gd name="connsiteX87" fmla="*/ 29537 w 294982"/>
                <a:gd name="connsiteY87" fmla="*/ 187739 h 260122"/>
                <a:gd name="connsiteX88" fmla="*/ 32198 w 294982"/>
                <a:gd name="connsiteY88" fmla="*/ 187739 h 260122"/>
                <a:gd name="connsiteX89" fmla="*/ 34860 w 294982"/>
                <a:gd name="connsiteY89" fmla="*/ 187739 h 260122"/>
                <a:gd name="connsiteX90" fmla="*/ 37586 w 294982"/>
                <a:gd name="connsiteY90" fmla="*/ 187739 h 260122"/>
                <a:gd name="connsiteX91" fmla="*/ 40248 w 294982"/>
                <a:gd name="connsiteY91" fmla="*/ 187739 h 260122"/>
                <a:gd name="connsiteX92" fmla="*/ 42910 w 294982"/>
                <a:gd name="connsiteY92" fmla="*/ 185014 h 260122"/>
                <a:gd name="connsiteX93" fmla="*/ 45572 w 294982"/>
                <a:gd name="connsiteY93" fmla="*/ 185014 h 260122"/>
                <a:gd name="connsiteX94" fmla="*/ 48298 w 294982"/>
                <a:gd name="connsiteY94" fmla="*/ 185014 h 260122"/>
                <a:gd name="connsiteX95" fmla="*/ 50960 w 294982"/>
                <a:gd name="connsiteY95" fmla="*/ 187739 h 260122"/>
                <a:gd name="connsiteX96" fmla="*/ 50960 w 294982"/>
                <a:gd name="connsiteY96" fmla="*/ 182352 h 260122"/>
                <a:gd name="connsiteX97" fmla="*/ 50960 w 294982"/>
                <a:gd name="connsiteY97" fmla="*/ 179690 h 260122"/>
                <a:gd name="connsiteX98" fmla="*/ 50960 w 294982"/>
                <a:gd name="connsiteY98" fmla="*/ 174302 h 260122"/>
                <a:gd name="connsiteX99" fmla="*/ 48298 w 294982"/>
                <a:gd name="connsiteY99" fmla="*/ 171640 h 260122"/>
                <a:gd name="connsiteX100" fmla="*/ 48298 w 294982"/>
                <a:gd name="connsiteY100" fmla="*/ 166253 h 260122"/>
                <a:gd name="connsiteX101" fmla="*/ 48298 w 294982"/>
                <a:gd name="connsiteY101" fmla="*/ 158203 h 260122"/>
                <a:gd name="connsiteX102" fmla="*/ 50960 w 294982"/>
                <a:gd name="connsiteY102" fmla="*/ 158203 h 260122"/>
                <a:gd name="connsiteX103" fmla="*/ 50960 w 294982"/>
                <a:gd name="connsiteY103" fmla="*/ 155541 h 260122"/>
                <a:gd name="connsiteX104" fmla="*/ 53622 w 294982"/>
                <a:gd name="connsiteY104" fmla="*/ 152879 h 260122"/>
                <a:gd name="connsiteX105" fmla="*/ 56347 w 294982"/>
                <a:gd name="connsiteY105" fmla="*/ 152879 h 260122"/>
                <a:gd name="connsiteX106" fmla="*/ 59009 w 294982"/>
                <a:gd name="connsiteY106" fmla="*/ 147491 h 260122"/>
                <a:gd name="connsiteX107" fmla="*/ 61672 w 294982"/>
                <a:gd name="connsiteY107" fmla="*/ 144829 h 260122"/>
                <a:gd name="connsiteX108" fmla="*/ 64397 w 294982"/>
                <a:gd name="connsiteY108" fmla="*/ 142104 h 260122"/>
                <a:gd name="connsiteX109" fmla="*/ 67059 w 294982"/>
                <a:gd name="connsiteY109" fmla="*/ 139442 h 260122"/>
                <a:gd name="connsiteX110" fmla="*/ 67059 w 294982"/>
                <a:gd name="connsiteY110" fmla="*/ 136779 h 260122"/>
                <a:gd name="connsiteX111" fmla="*/ 67059 w 294982"/>
                <a:gd name="connsiteY111" fmla="*/ 134054 h 260122"/>
                <a:gd name="connsiteX112" fmla="*/ 67059 w 294982"/>
                <a:gd name="connsiteY112" fmla="*/ 128730 h 260122"/>
                <a:gd name="connsiteX113" fmla="*/ 69721 w 294982"/>
                <a:gd name="connsiteY113" fmla="*/ 126068 h 260122"/>
                <a:gd name="connsiteX114" fmla="*/ 72446 w 294982"/>
                <a:gd name="connsiteY114" fmla="*/ 123342 h 260122"/>
                <a:gd name="connsiteX115" fmla="*/ 75109 w 294982"/>
                <a:gd name="connsiteY115" fmla="*/ 120680 h 260122"/>
                <a:gd name="connsiteX116" fmla="*/ 77771 w 294982"/>
                <a:gd name="connsiteY116" fmla="*/ 118018 h 260122"/>
                <a:gd name="connsiteX117" fmla="*/ 83158 w 294982"/>
                <a:gd name="connsiteY117" fmla="*/ 115293 h 260122"/>
                <a:gd name="connsiteX118" fmla="*/ 85820 w 294982"/>
                <a:gd name="connsiteY118" fmla="*/ 112631 h 260122"/>
                <a:gd name="connsiteX119" fmla="*/ 91208 w 294982"/>
                <a:gd name="connsiteY119" fmla="*/ 109969 h 260122"/>
                <a:gd name="connsiteX120" fmla="*/ 93870 w 294982"/>
                <a:gd name="connsiteY120" fmla="*/ 107243 h 260122"/>
                <a:gd name="connsiteX121" fmla="*/ 93870 w 294982"/>
                <a:gd name="connsiteY121" fmla="*/ 101919 h 260122"/>
                <a:gd name="connsiteX122" fmla="*/ 99257 w 294982"/>
                <a:gd name="connsiteY122" fmla="*/ 96532 h 260122"/>
                <a:gd name="connsiteX123" fmla="*/ 101919 w 294982"/>
                <a:gd name="connsiteY123" fmla="*/ 93870 h 260122"/>
                <a:gd name="connsiteX124" fmla="*/ 104581 w 294982"/>
                <a:gd name="connsiteY124" fmla="*/ 88482 h 260122"/>
                <a:gd name="connsiteX125" fmla="*/ 104581 w 294982"/>
                <a:gd name="connsiteY125" fmla="*/ 85820 h 260122"/>
                <a:gd name="connsiteX126" fmla="*/ 107244 w 294982"/>
                <a:gd name="connsiteY126" fmla="*/ 85820 h 260122"/>
                <a:gd name="connsiteX127" fmla="*/ 109969 w 294982"/>
                <a:gd name="connsiteY127" fmla="*/ 83158 h 260122"/>
                <a:gd name="connsiteX128" fmla="*/ 112631 w 294982"/>
                <a:gd name="connsiteY128" fmla="*/ 83158 h 260122"/>
                <a:gd name="connsiteX129" fmla="*/ 115293 w 294982"/>
                <a:gd name="connsiteY129" fmla="*/ 83158 h 260122"/>
                <a:gd name="connsiteX130" fmla="*/ 115293 w 294982"/>
                <a:gd name="connsiteY130" fmla="*/ 80433 h 260122"/>
                <a:gd name="connsiteX131" fmla="*/ 112631 w 294982"/>
                <a:gd name="connsiteY131" fmla="*/ 77770 h 260122"/>
                <a:gd name="connsiteX132" fmla="*/ 112631 w 294982"/>
                <a:gd name="connsiteY132" fmla="*/ 75108 h 260122"/>
                <a:gd name="connsiteX133" fmla="*/ 112631 w 294982"/>
                <a:gd name="connsiteY133" fmla="*/ 72383 h 260122"/>
                <a:gd name="connsiteX134" fmla="*/ 112631 w 294982"/>
                <a:gd name="connsiteY134" fmla="*/ 69721 h 260122"/>
                <a:gd name="connsiteX135" fmla="*/ 112631 w 294982"/>
                <a:gd name="connsiteY135" fmla="*/ 64397 h 260122"/>
                <a:gd name="connsiteX136" fmla="*/ 109969 w 294982"/>
                <a:gd name="connsiteY136" fmla="*/ 61671 h 260122"/>
                <a:gd name="connsiteX137" fmla="*/ 107244 w 294982"/>
                <a:gd name="connsiteY137" fmla="*/ 61671 h 260122"/>
                <a:gd name="connsiteX138" fmla="*/ 107244 w 294982"/>
                <a:gd name="connsiteY138" fmla="*/ 59009 h 260122"/>
                <a:gd name="connsiteX139" fmla="*/ 107244 w 294982"/>
                <a:gd name="connsiteY139" fmla="*/ 56347 h 260122"/>
                <a:gd name="connsiteX140" fmla="*/ 107244 w 294982"/>
                <a:gd name="connsiteY140" fmla="*/ 53621 h 260122"/>
                <a:gd name="connsiteX141" fmla="*/ 107244 w 294982"/>
                <a:gd name="connsiteY141" fmla="*/ 50959 h 260122"/>
                <a:gd name="connsiteX142" fmla="*/ 107244 w 294982"/>
                <a:gd name="connsiteY142" fmla="*/ 48298 h 260122"/>
                <a:gd name="connsiteX143" fmla="*/ 107244 w 294982"/>
                <a:gd name="connsiteY143" fmla="*/ 45572 h 260122"/>
                <a:gd name="connsiteX144" fmla="*/ 104581 w 294982"/>
                <a:gd name="connsiteY144" fmla="*/ 42910 h 260122"/>
                <a:gd name="connsiteX145" fmla="*/ 104581 w 294982"/>
                <a:gd name="connsiteY145" fmla="*/ 40248 h 260122"/>
                <a:gd name="connsiteX146" fmla="*/ 107244 w 294982"/>
                <a:gd name="connsiteY146" fmla="*/ 40248 h 260122"/>
                <a:gd name="connsiteX147" fmla="*/ 107244 w 294982"/>
                <a:gd name="connsiteY147" fmla="*/ 37586 h 260122"/>
                <a:gd name="connsiteX148" fmla="*/ 104581 w 294982"/>
                <a:gd name="connsiteY148" fmla="*/ 34860 h 260122"/>
                <a:gd name="connsiteX149" fmla="*/ 107244 w 294982"/>
                <a:gd name="connsiteY149" fmla="*/ 34860 h 260122"/>
                <a:gd name="connsiteX150" fmla="*/ 107244 w 294982"/>
                <a:gd name="connsiteY150" fmla="*/ 32198 h 260122"/>
                <a:gd name="connsiteX151" fmla="*/ 109969 w 294982"/>
                <a:gd name="connsiteY151" fmla="*/ 29536 h 260122"/>
                <a:gd name="connsiteX152" fmla="*/ 112631 w 294982"/>
                <a:gd name="connsiteY152" fmla="*/ 26811 h 260122"/>
                <a:gd name="connsiteX153" fmla="*/ 115293 w 294982"/>
                <a:gd name="connsiteY153" fmla="*/ 24149 h 260122"/>
                <a:gd name="connsiteX154" fmla="*/ 118018 w 294982"/>
                <a:gd name="connsiteY154" fmla="*/ 24149 h 260122"/>
                <a:gd name="connsiteX155" fmla="*/ 120681 w 294982"/>
                <a:gd name="connsiteY155" fmla="*/ 24149 h 260122"/>
                <a:gd name="connsiteX156" fmla="*/ 120681 w 294982"/>
                <a:gd name="connsiteY156" fmla="*/ 21487 h 260122"/>
                <a:gd name="connsiteX157" fmla="*/ 123343 w 294982"/>
                <a:gd name="connsiteY157" fmla="*/ 18761 h 260122"/>
                <a:gd name="connsiteX158" fmla="*/ 126068 w 294982"/>
                <a:gd name="connsiteY158" fmla="*/ 18761 h 260122"/>
                <a:gd name="connsiteX159" fmla="*/ 128730 w 294982"/>
                <a:gd name="connsiteY159" fmla="*/ 16099 h 260122"/>
                <a:gd name="connsiteX160" fmla="*/ 131392 w 294982"/>
                <a:gd name="connsiteY160" fmla="*/ 10712 h 260122"/>
                <a:gd name="connsiteX161" fmla="*/ 134054 w 294982"/>
                <a:gd name="connsiteY161" fmla="*/ 8049 h 260122"/>
                <a:gd name="connsiteX162" fmla="*/ 136780 w 294982"/>
                <a:gd name="connsiteY162" fmla="*/ 2725 h 260122"/>
                <a:gd name="connsiteX163" fmla="*/ 139442 w 294982"/>
                <a:gd name="connsiteY163" fmla="*/ 0 h 260122"/>
                <a:gd name="connsiteX164" fmla="*/ 144830 w 294982"/>
                <a:gd name="connsiteY164" fmla="*/ 2725 h 260122"/>
                <a:gd name="connsiteX165" fmla="*/ 147491 w 294982"/>
                <a:gd name="connsiteY165" fmla="*/ 5387 h 260122"/>
                <a:gd name="connsiteX166" fmla="*/ 150153 w 294982"/>
                <a:gd name="connsiteY166" fmla="*/ 5387 h 260122"/>
                <a:gd name="connsiteX167" fmla="*/ 150153 w 294982"/>
                <a:gd name="connsiteY167" fmla="*/ 8049 h 260122"/>
                <a:gd name="connsiteX168" fmla="*/ 152879 w 294982"/>
                <a:gd name="connsiteY168" fmla="*/ 8049 h 260122"/>
                <a:gd name="connsiteX169" fmla="*/ 152879 w 294982"/>
                <a:gd name="connsiteY169" fmla="*/ 13437 h 260122"/>
                <a:gd name="connsiteX170" fmla="*/ 155541 w 294982"/>
                <a:gd name="connsiteY170" fmla="*/ 16099 h 260122"/>
                <a:gd name="connsiteX171" fmla="*/ 155541 w 294982"/>
                <a:gd name="connsiteY171" fmla="*/ 18761 h 260122"/>
                <a:gd name="connsiteX172" fmla="*/ 158203 w 294982"/>
                <a:gd name="connsiteY172" fmla="*/ 21487 h 260122"/>
                <a:gd name="connsiteX173" fmla="*/ 160865 w 294982"/>
                <a:gd name="connsiteY173" fmla="*/ 21487 h 260122"/>
                <a:gd name="connsiteX174" fmla="*/ 160865 w 294982"/>
                <a:gd name="connsiteY174" fmla="*/ 24149 h 260122"/>
                <a:gd name="connsiteX175" fmla="*/ 163591 w 294982"/>
                <a:gd name="connsiteY175" fmla="*/ 29536 h 260122"/>
                <a:gd name="connsiteX176" fmla="*/ 163591 w 294982"/>
                <a:gd name="connsiteY176" fmla="*/ 32198 h 260122"/>
                <a:gd name="connsiteX177" fmla="*/ 166253 w 294982"/>
                <a:gd name="connsiteY177" fmla="*/ 34860 h 260122"/>
                <a:gd name="connsiteX178" fmla="*/ 166253 w 294982"/>
                <a:gd name="connsiteY178" fmla="*/ 37586 h 260122"/>
                <a:gd name="connsiteX179" fmla="*/ 168915 w 294982"/>
                <a:gd name="connsiteY179" fmla="*/ 37586 h 260122"/>
                <a:gd name="connsiteX180" fmla="*/ 171640 w 294982"/>
                <a:gd name="connsiteY180" fmla="*/ 37586 h 260122"/>
                <a:gd name="connsiteX181" fmla="*/ 174302 w 294982"/>
                <a:gd name="connsiteY181" fmla="*/ 37586 h 260122"/>
                <a:gd name="connsiteX182" fmla="*/ 174302 w 294982"/>
                <a:gd name="connsiteY182" fmla="*/ 34860 h 260122"/>
                <a:gd name="connsiteX183" fmla="*/ 176965 w 294982"/>
                <a:gd name="connsiteY183" fmla="*/ 32198 h 260122"/>
                <a:gd name="connsiteX184" fmla="*/ 179690 w 294982"/>
                <a:gd name="connsiteY184" fmla="*/ 32198 h 260122"/>
                <a:gd name="connsiteX185" fmla="*/ 182352 w 294982"/>
                <a:gd name="connsiteY185" fmla="*/ 32198 h 260122"/>
                <a:gd name="connsiteX186" fmla="*/ 185014 w 294982"/>
                <a:gd name="connsiteY186" fmla="*/ 32198 h 260122"/>
                <a:gd name="connsiteX187" fmla="*/ 190402 w 294982"/>
                <a:gd name="connsiteY187" fmla="*/ 32198 h 260122"/>
                <a:gd name="connsiteX188" fmla="*/ 193064 w 294982"/>
                <a:gd name="connsiteY188" fmla="*/ 34860 h 260122"/>
                <a:gd name="connsiteX189" fmla="*/ 195726 w 294982"/>
                <a:gd name="connsiteY189" fmla="*/ 34860 h 260122"/>
                <a:gd name="connsiteX190" fmla="*/ 198451 w 294982"/>
                <a:gd name="connsiteY190" fmla="*/ 34860 h 260122"/>
                <a:gd name="connsiteX191" fmla="*/ 201113 w 294982"/>
                <a:gd name="connsiteY191" fmla="*/ 37586 h 260122"/>
                <a:gd name="connsiteX192" fmla="*/ 203775 w 294982"/>
                <a:gd name="connsiteY192" fmla="*/ 37586 h 260122"/>
                <a:gd name="connsiteX193" fmla="*/ 203775 w 294982"/>
                <a:gd name="connsiteY193" fmla="*/ 42910 h 260122"/>
                <a:gd name="connsiteX194" fmla="*/ 203775 w 294982"/>
                <a:gd name="connsiteY194" fmla="*/ 45572 h 260122"/>
                <a:gd name="connsiteX195" fmla="*/ 203775 w 294982"/>
                <a:gd name="connsiteY195" fmla="*/ 48298 h 260122"/>
                <a:gd name="connsiteX196" fmla="*/ 203775 w 294982"/>
                <a:gd name="connsiteY196" fmla="*/ 53621 h 260122"/>
                <a:gd name="connsiteX197" fmla="*/ 203775 w 294982"/>
                <a:gd name="connsiteY197" fmla="*/ 56347 h 260122"/>
                <a:gd name="connsiteX198" fmla="*/ 206501 w 294982"/>
                <a:gd name="connsiteY198" fmla="*/ 61671 h 260122"/>
                <a:gd name="connsiteX199" fmla="*/ 209163 w 294982"/>
                <a:gd name="connsiteY199" fmla="*/ 67059 h 260122"/>
                <a:gd name="connsiteX200" fmla="*/ 209163 w 294982"/>
                <a:gd name="connsiteY200" fmla="*/ 69721 h 260122"/>
                <a:gd name="connsiteX201" fmla="*/ 211825 w 294982"/>
                <a:gd name="connsiteY201" fmla="*/ 72383 h 260122"/>
                <a:gd name="connsiteX202" fmla="*/ 214550 w 294982"/>
                <a:gd name="connsiteY202" fmla="*/ 72383 h 260122"/>
                <a:gd name="connsiteX203" fmla="*/ 219874 w 294982"/>
                <a:gd name="connsiteY203" fmla="*/ 69721 h 260122"/>
                <a:gd name="connsiteX204" fmla="*/ 222537 w 294982"/>
                <a:gd name="connsiteY204" fmla="*/ 69721 h 260122"/>
                <a:gd name="connsiteX205" fmla="*/ 219874 w 294982"/>
                <a:gd name="connsiteY205" fmla="*/ 72383 h 260122"/>
                <a:gd name="connsiteX206" fmla="*/ 219874 w 294982"/>
                <a:gd name="connsiteY206" fmla="*/ 75108 h 260122"/>
                <a:gd name="connsiteX207" fmla="*/ 222537 w 294982"/>
                <a:gd name="connsiteY207" fmla="*/ 75108 h 260122"/>
                <a:gd name="connsiteX208" fmla="*/ 225262 w 294982"/>
                <a:gd name="connsiteY208" fmla="*/ 75108 h 260122"/>
                <a:gd name="connsiteX209" fmla="*/ 227924 w 294982"/>
                <a:gd name="connsiteY209" fmla="*/ 75108 h 260122"/>
                <a:gd name="connsiteX210" fmla="*/ 230586 w 294982"/>
                <a:gd name="connsiteY210" fmla="*/ 72383 h 260122"/>
                <a:gd name="connsiteX211" fmla="*/ 235974 w 294982"/>
                <a:gd name="connsiteY211" fmla="*/ 72383 h 260122"/>
                <a:gd name="connsiteX212" fmla="*/ 238636 w 294982"/>
                <a:gd name="connsiteY212" fmla="*/ 72383 h 260122"/>
                <a:gd name="connsiteX213" fmla="*/ 241361 w 294982"/>
                <a:gd name="connsiteY213" fmla="*/ 72383 h 260122"/>
                <a:gd name="connsiteX214" fmla="*/ 244023 w 294982"/>
                <a:gd name="connsiteY214" fmla="*/ 72383 h 260122"/>
                <a:gd name="connsiteX215" fmla="*/ 246685 w 294982"/>
                <a:gd name="connsiteY215" fmla="*/ 75108 h 260122"/>
                <a:gd name="connsiteX216" fmla="*/ 249347 w 294982"/>
                <a:gd name="connsiteY216" fmla="*/ 77770 h 260122"/>
                <a:gd name="connsiteX217" fmla="*/ 252073 w 294982"/>
                <a:gd name="connsiteY217" fmla="*/ 80433 h 260122"/>
                <a:gd name="connsiteX218" fmla="*/ 254735 w 294982"/>
                <a:gd name="connsiteY218" fmla="*/ 80433 h 260122"/>
                <a:gd name="connsiteX219" fmla="*/ 257397 w 294982"/>
                <a:gd name="connsiteY219" fmla="*/ 83158 h 260122"/>
                <a:gd name="connsiteX220" fmla="*/ 260123 w 294982"/>
                <a:gd name="connsiteY220" fmla="*/ 83158 h 260122"/>
                <a:gd name="connsiteX221" fmla="*/ 262785 w 294982"/>
                <a:gd name="connsiteY221" fmla="*/ 85820 h 260122"/>
                <a:gd name="connsiteX222" fmla="*/ 265446 w 294982"/>
                <a:gd name="connsiteY222" fmla="*/ 85820 h 260122"/>
                <a:gd name="connsiteX223" fmla="*/ 265446 w 294982"/>
                <a:gd name="connsiteY223" fmla="*/ 88482 h 260122"/>
                <a:gd name="connsiteX224" fmla="*/ 268172 w 294982"/>
                <a:gd name="connsiteY224" fmla="*/ 91208 h 260122"/>
                <a:gd name="connsiteX225" fmla="*/ 268172 w 294982"/>
                <a:gd name="connsiteY225" fmla="*/ 96532 h 260122"/>
                <a:gd name="connsiteX226" fmla="*/ 273496 w 294982"/>
                <a:gd name="connsiteY226" fmla="*/ 93870 h 260122"/>
                <a:gd name="connsiteX227" fmla="*/ 281546 w 294982"/>
                <a:gd name="connsiteY227" fmla="*/ 93870 h 260122"/>
                <a:gd name="connsiteX228" fmla="*/ 284208 w 294982"/>
                <a:gd name="connsiteY228" fmla="*/ 93870 h 260122"/>
                <a:gd name="connsiteX229" fmla="*/ 286933 w 294982"/>
                <a:gd name="connsiteY229" fmla="*/ 93870 h 260122"/>
                <a:gd name="connsiteX230" fmla="*/ 292258 w 294982"/>
                <a:gd name="connsiteY230" fmla="*/ 96532 h 260122"/>
                <a:gd name="connsiteX231" fmla="*/ 294983 w 294982"/>
                <a:gd name="connsiteY231" fmla="*/ 99257 h 260122"/>
                <a:gd name="connsiteX232" fmla="*/ 294983 w 294982"/>
                <a:gd name="connsiteY232" fmla="*/ 99257 h 26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94982" h="260122">
                  <a:moveTo>
                    <a:pt x="294983" y="99257"/>
                  </a:moveTo>
                  <a:lnTo>
                    <a:pt x="292258" y="101919"/>
                  </a:lnTo>
                  <a:lnTo>
                    <a:pt x="289595" y="112631"/>
                  </a:lnTo>
                  <a:lnTo>
                    <a:pt x="284208" y="123342"/>
                  </a:lnTo>
                  <a:lnTo>
                    <a:pt x="281546" y="128730"/>
                  </a:lnTo>
                  <a:lnTo>
                    <a:pt x="276158" y="136779"/>
                  </a:lnTo>
                  <a:lnTo>
                    <a:pt x="273496" y="142104"/>
                  </a:lnTo>
                  <a:lnTo>
                    <a:pt x="265446" y="158203"/>
                  </a:lnTo>
                  <a:lnTo>
                    <a:pt x="260123" y="166253"/>
                  </a:lnTo>
                  <a:lnTo>
                    <a:pt x="257397" y="171640"/>
                  </a:lnTo>
                  <a:lnTo>
                    <a:pt x="252073" y="176964"/>
                  </a:lnTo>
                  <a:lnTo>
                    <a:pt x="246685" y="182352"/>
                  </a:lnTo>
                  <a:lnTo>
                    <a:pt x="244023" y="187739"/>
                  </a:lnTo>
                  <a:lnTo>
                    <a:pt x="241361" y="193063"/>
                  </a:lnTo>
                  <a:lnTo>
                    <a:pt x="241361" y="195726"/>
                  </a:lnTo>
                  <a:lnTo>
                    <a:pt x="249347" y="201113"/>
                  </a:lnTo>
                  <a:lnTo>
                    <a:pt x="254735" y="203775"/>
                  </a:lnTo>
                  <a:lnTo>
                    <a:pt x="260123" y="206500"/>
                  </a:lnTo>
                  <a:lnTo>
                    <a:pt x="241361" y="209163"/>
                  </a:lnTo>
                  <a:lnTo>
                    <a:pt x="225262" y="209163"/>
                  </a:lnTo>
                  <a:lnTo>
                    <a:pt x="201113" y="211825"/>
                  </a:lnTo>
                  <a:lnTo>
                    <a:pt x="193064" y="211825"/>
                  </a:lnTo>
                  <a:lnTo>
                    <a:pt x="190402" y="211825"/>
                  </a:lnTo>
                  <a:lnTo>
                    <a:pt x="187739" y="214550"/>
                  </a:lnTo>
                  <a:lnTo>
                    <a:pt x="185014" y="217212"/>
                  </a:lnTo>
                  <a:lnTo>
                    <a:pt x="182352" y="222536"/>
                  </a:lnTo>
                  <a:lnTo>
                    <a:pt x="182352" y="225262"/>
                  </a:lnTo>
                  <a:lnTo>
                    <a:pt x="176965" y="227924"/>
                  </a:lnTo>
                  <a:lnTo>
                    <a:pt x="171640" y="230586"/>
                  </a:lnTo>
                  <a:lnTo>
                    <a:pt x="168915" y="233311"/>
                  </a:lnTo>
                  <a:lnTo>
                    <a:pt x="163591" y="235973"/>
                  </a:lnTo>
                  <a:lnTo>
                    <a:pt x="158203" y="241361"/>
                  </a:lnTo>
                  <a:lnTo>
                    <a:pt x="155541" y="246685"/>
                  </a:lnTo>
                  <a:lnTo>
                    <a:pt x="152879" y="249347"/>
                  </a:lnTo>
                  <a:lnTo>
                    <a:pt x="147491" y="252072"/>
                  </a:lnTo>
                  <a:lnTo>
                    <a:pt x="144830" y="254735"/>
                  </a:lnTo>
                  <a:lnTo>
                    <a:pt x="142104" y="257397"/>
                  </a:lnTo>
                  <a:lnTo>
                    <a:pt x="139442" y="257397"/>
                  </a:lnTo>
                  <a:lnTo>
                    <a:pt x="134054" y="260122"/>
                  </a:lnTo>
                  <a:lnTo>
                    <a:pt x="131392" y="260122"/>
                  </a:lnTo>
                  <a:lnTo>
                    <a:pt x="107244" y="257397"/>
                  </a:lnTo>
                  <a:lnTo>
                    <a:pt x="85820" y="254735"/>
                  </a:lnTo>
                  <a:lnTo>
                    <a:pt x="72446" y="252072"/>
                  </a:lnTo>
                  <a:lnTo>
                    <a:pt x="64397" y="252072"/>
                  </a:lnTo>
                  <a:lnTo>
                    <a:pt x="61672" y="249347"/>
                  </a:lnTo>
                  <a:lnTo>
                    <a:pt x="59009" y="246685"/>
                  </a:lnTo>
                  <a:lnTo>
                    <a:pt x="53622" y="244023"/>
                  </a:lnTo>
                  <a:lnTo>
                    <a:pt x="50960" y="241361"/>
                  </a:lnTo>
                  <a:lnTo>
                    <a:pt x="48298" y="238635"/>
                  </a:lnTo>
                  <a:lnTo>
                    <a:pt x="45572" y="238635"/>
                  </a:lnTo>
                  <a:lnTo>
                    <a:pt x="42910" y="235973"/>
                  </a:lnTo>
                  <a:lnTo>
                    <a:pt x="40248" y="235973"/>
                  </a:lnTo>
                  <a:lnTo>
                    <a:pt x="34860" y="235973"/>
                  </a:lnTo>
                  <a:lnTo>
                    <a:pt x="34860" y="233311"/>
                  </a:lnTo>
                  <a:lnTo>
                    <a:pt x="32198" y="233311"/>
                  </a:lnTo>
                  <a:lnTo>
                    <a:pt x="29537" y="233311"/>
                  </a:lnTo>
                  <a:lnTo>
                    <a:pt x="26811" y="230586"/>
                  </a:lnTo>
                  <a:lnTo>
                    <a:pt x="24149" y="227924"/>
                  </a:lnTo>
                  <a:lnTo>
                    <a:pt x="21487" y="227924"/>
                  </a:lnTo>
                  <a:lnTo>
                    <a:pt x="21487" y="225262"/>
                  </a:lnTo>
                  <a:lnTo>
                    <a:pt x="18761" y="225262"/>
                  </a:lnTo>
                  <a:lnTo>
                    <a:pt x="16099" y="222536"/>
                  </a:lnTo>
                  <a:lnTo>
                    <a:pt x="13437" y="217212"/>
                  </a:lnTo>
                  <a:lnTo>
                    <a:pt x="13437" y="214550"/>
                  </a:lnTo>
                  <a:lnTo>
                    <a:pt x="13437" y="211825"/>
                  </a:lnTo>
                  <a:lnTo>
                    <a:pt x="10775" y="211825"/>
                  </a:lnTo>
                  <a:lnTo>
                    <a:pt x="8050" y="209163"/>
                  </a:lnTo>
                  <a:lnTo>
                    <a:pt x="5388" y="206500"/>
                  </a:lnTo>
                  <a:lnTo>
                    <a:pt x="5388" y="203775"/>
                  </a:lnTo>
                  <a:lnTo>
                    <a:pt x="5388" y="201113"/>
                  </a:lnTo>
                  <a:lnTo>
                    <a:pt x="2725" y="198451"/>
                  </a:lnTo>
                  <a:lnTo>
                    <a:pt x="2725" y="195726"/>
                  </a:lnTo>
                  <a:lnTo>
                    <a:pt x="2725" y="193063"/>
                  </a:lnTo>
                  <a:lnTo>
                    <a:pt x="2725" y="190401"/>
                  </a:lnTo>
                  <a:lnTo>
                    <a:pt x="2725" y="187739"/>
                  </a:lnTo>
                  <a:lnTo>
                    <a:pt x="0" y="187739"/>
                  </a:lnTo>
                  <a:lnTo>
                    <a:pt x="2725" y="187739"/>
                  </a:lnTo>
                  <a:lnTo>
                    <a:pt x="5388" y="187739"/>
                  </a:lnTo>
                  <a:lnTo>
                    <a:pt x="8050" y="187739"/>
                  </a:lnTo>
                  <a:lnTo>
                    <a:pt x="8050" y="185014"/>
                  </a:lnTo>
                  <a:lnTo>
                    <a:pt x="10775" y="182352"/>
                  </a:lnTo>
                  <a:lnTo>
                    <a:pt x="13437" y="182352"/>
                  </a:lnTo>
                  <a:lnTo>
                    <a:pt x="16099" y="185014"/>
                  </a:lnTo>
                  <a:lnTo>
                    <a:pt x="18761" y="187739"/>
                  </a:lnTo>
                  <a:lnTo>
                    <a:pt x="21487" y="187739"/>
                  </a:lnTo>
                  <a:lnTo>
                    <a:pt x="24149" y="190401"/>
                  </a:lnTo>
                  <a:lnTo>
                    <a:pt x="26811" y="190401"/>
                  </a:lnTo>
                  <a:lnTo>
                    <a:pt x="29537" y="187739"/>
                  </a:lnTo>
                  <a:lnTo>
                    <a:pt x="32198" y="187739"/>
                  </a:lnTo>
                  <a:lnTo>
                    <a:pt x="34860" y="187739"/>
                  </a:lnTo>
                  <a:lnTo>
                    <a:pt x="37586" y="187739"/>
                  </a:lnTo>
                  <a:lnTo>
                    <a:pt x="40248" y="187739"/>
                  </a:lnTo>
                  <a:lnTo>
                    <a:pt x="42910" y="185014"/>
                  </a:lnTo>
                  <a:lnTo>
                    <a:pt x="45572" y="185014"/>
                  </a:lnTo>
                  <a:lnTo>
                    <a:pt x="48298" y="185014"/>
                  </a:lnTo>
                  <a:lnTo>
                    <a:pt x="50960" y="187739"/>
                  </a:lnTo>
                  <a:lnTo>
                    <a:pt x="50960" y="182352"/>
                  </a:lnTo>
                  <a:lnTo>
                    <a:pt x="50960" y="179690"/>
                  </a:lnTo>
                  <a:lnTo>
                    <a:pt x="50960" y="174302"/>
                  </a:lnTo>
                  <a:lnTo>
                    <a:pt x="48298" y="171640"/>
                  </a:lnTo>
                  <a:lnTo>
                    <a:pt x="48298" y="166253"/>
                  </a:lnTo>
                  <a:lnTo>
                    <a:pt x="48298" y="158203"/>
                  </a:lnTo>
                  <a:lnTo>
                    <a:pt x="50960" y="158203"/>
                  </a:lnTo>
                  <a:lnTo>
                    <a:pt x="50960" y="155541"/>
                  </a:lnTo>
                  <a:lnTo>
                    <a:pt x="53622" y="152879"/>
                  </a:lnTo>
                  <a:lnTo>
                    <a:pt x="56347" y="152879"/>
                  </a:lnTo>
                  <a:lnTo>
                    <a:pt x="59009" y="147491"/>
                  </a:lnTo>
                  <a:lnTo>
                    <a:pt x="61672" y="144829"/>
                  </a:lnTo>
                  <a:lnTo>
                    <a:pt x="64397" y="142104"/>
                  </a:lnTo>
                  <a:lnTo>
                    <a:pt x="67059" y="139442"/>
                  </a:lnTo>
                  <a:lnTo>
                    <a:pt x="67059" y="136779"/>
                  </a:lnTo>
                  <a:lnTo>
                    <a:pt x="67059" y="134054"/>
                  </a:lnTo>
                  <a:lnTo>
                    <a:pt x="67059" y="128730"/>
                  </a:lnTo>
                  <a:lnTo>
                    <a:pt x="69721" y="126068"/>
                  </a:lnTo>
                  <a:lnTo>
                    <a:pt x="72446" y="123342"/>
                  </a:lnTo>
                  <a:lnTo>
                    <a:pt x="75109" y="120680"/>
                  </a:lnTo>
                  <a:lnTo>
                    <a:pt x="77771" y="118018"/>
                  </a:lnTo>
                  <a:lnTo>
                    <a:pt x="83158" y="115293"/>
                  </a:lnTo>
                  <a:lnTo>
                    <a:pt x="85820" y="112631"/>
                  </a:lnTo>
                  <a:lnTo>
                    <a:pt x="91208" y="109969"/>
                  </a:lnTo>
                  <a:lnTo>
                    <a:pt x="93870" y="107243"/>
                  </a:lnTo>
                  <a:lnTo>
                    <a:pt x="93870" y="101919"/>
                  </a:lnTo>
                  <a:lnTo>
                    <a:pt x="99257" y="96532"/>
                  </a:lnTo>
                  <a:lnTo>
                    <a:pt x="101919" y="93870"/>
                  </a:lnTo>
                  <a:lnTo>
                    <a:pt x="104581" y="88482"/>
                  </a:lnTo>
                  <a:lnTo>
                    <a:pt x="104581" y="85820"/>
                  </a:lnTo>
                  <a:lnTo>
                    <a:pt x="107244" y="85820"/>
                  </a:lnTo>
                  <a:lnTo>
                    <a:pt x="109969" y="83158"/>
                  </a:lnTo>
                  <a:lnTo>
                    <a:pt x="112631" y="83158"/>
                  </a:lnTo>
                  <a:lnTo>
                    <a:pt x="115293" y="83158"/>
                  </a:lnTo>
                  <a:lnTo>
                    <a:pt x="115293" y="80433"/>
                  </a:lnTo>
                  <a:lnTo>
                    <a:pt x="112631" y="77770"/>
                  </a:lnTo>
                  <a:lnTo>
                    <a:pt x="112631" y="75108"/>
                  </a:lnTo>
                  <a:lnTo>
                    <a:pt x="112631" y="72383"/>
                  </a:lnTo>
                  <a:lnTo>
                    <a:pt x="112631" y="69721"/>
                  </a:lnTo>
                  <a:lnTo>
                    <a:pt x="112631" y="64397"/>
                  </a:lnTo>
                  <a:lnTo>
                    <a:pt x="109969" y="61671"/>
                  </a:lnTo>
                  <a:lnTo>
                    <a:pt x="107244" y="61671"/>
                  </a:lnTo>
                  <a:lnTo>
                    <a:pt x="107244" y="59009"/>
                  </a:lnTo>
                  <a:lnTo>
                    <a:pt x="107244" y="56347"/>
                  </a:lnTo>
                  <a:lnTo>
                    <a:pt x="107244" y="53621"/>
                  </a:lnTo>
                  <a:lnTo>
                    <a:pt x="107244" y="50959"/>
                  </a:lnTo>
                  <a:lnTo>
                    <a:pt x="107244" y="48298"/>
                  </a:lnTo>
                  <a:lnTo>
                    <a:pt x="107244" y="45572"/>
                  </a:lnTo>
                  <a:lnTo>
                    <a:pt x="104581" y="42910"/>
                  </a:lnTo>
                  <a:lnTo>
                    <a:pt x="104581" y="40248"/>
                  </a:lnTo>
                  <a:lnTo>
                    <a:pt x="107244" y="40248"/>
                  </a:lnTo>
                  <a:lnTo>
                    <a:pt x="107244" y="37586"/>
                  </a:lnTo>
                  <a:lnTo>
                    <a:pt x="104581" y="34860"/>
                  </a:lnTo>
                  <a:lnTo>
                    <a:pt x="107244" y="34860"/>
                  </a:lnTo>
                  <a:lnTo>
                    <a:pt x="107244" y="32198"/>
                  </a:lnTo>
                  <a:lnTo>
                    <a:pt x="109969" y="29536"/>
                  </a:lnTo>
                  <a:lnTo>
                    <a:pt x="112631" y="26811"/>
                  </a:lnTo>
                  <a:lnTo>
                    <a:pt x="115293" y="24149"/>
                  </a:lnTo>
                  <a:lnTo>
                    <a:pt x="118018" y="24149"/>
                  </a:lnTo>
                  <a:lnTo>
                    <a:pt x="120681" y="24149"/>
                  </a:lnTo>
                  <a:lnTo>
                    <a:pt x="120681" y="21487"/>
                  </a:lnTo>
                  <a:lnTo>
                    <a:pt x="123343" y="18761"/>
                  </a:lnTo>
                  <a:lnTo>
                    <a:pt x="126068" y="18761"/>
                  </a:lnTo>
                  <a:lnTo>
                    <a:pt x="128730" y="16099"/>
                  </a:lnTo>
                  <a:lnTo>
                    <a:pt x="131392" y="10712"/>
                  </a:lnTo>
                  <a:lnTo>
                    <a:pt x="134054" y="8049"/>
                  </a:lnTo>
                  <a:lnTo>
                    <a:pt x="136780" y="2725"/>
                  </a:lnTo>
                  <a:lnTo>
                    <a:pt x="139442" y="0"/>
                  </a:lnTo>
                  <a:lnTo>
                    <a:pt x="144830" y="2725"/>
                  </a:lnTo>
                  <a:lnTo>
                    <a:pt x="147491" y="5387"/>
                  </a:lnTo>
                  <a:lnTo>
                    <a:pt x="150153" y="5387"/>
                  </a:lnTo>
                  <a:lnTo>
                    <a:pt x="150153" y="8049"/>
                  </a:lnTo>
                  <a:lnTo>
                    <a:pt x="152879" y="8049"/>
                  </a:lnTo>
                  <a:lnTo>
                    <a:pt x="152879" y="13437"/>
                  </a:lnTo>
                  <a:lnTo>
                    <a:pt x="155541" y="16099"/>
                  </a:lnTo>
                  <a:lnTo>
                    <a:pt x="155541" y="18761"/>
                  </a:lnTo>
                  <a:lnTo>
                    <a:pt x="158203" y="21487"/>
                  </a:lnTo>
                  <a:lnTo>
                    <a:pt x="160865" y="21487"/>
                  </a:lnTo>
                  <a:lnTo>
                    <a:pt x="160865" y="24149"/>
                  </a:lnTo>
                  <a:lnTo>
                    <a:pt x="163591" y="29536"/>
                  </a:lnTo>
                  <a:lnTo>
                    <a:pt x="163591" y="32198"/>
                  </a:lnTo>
                  <a:lnTo>
                    <a:pt x="166253" y="34860"/>
                  </a:lnTo>
                  <a:lnTo>
                    <a:pt x="166253" y="37586"/>
                  </a:lnTo>
                  <a:lnTo>
                    <a:pt x="168915" y="37586"/>
                  </a:lnTo>
                  <a:lnTo>
                    <a:pt x="171640" y="37586"/>
                  </a:lnTo>
                  <a:lnTo>
                    <a:pt x="174302" y="37586"/>
                  </a:lnTo>
                  <a:lnTo>
                    <a:pt x="174302" y="34860"/>
                  </a:lnTo>
                  <a:lnTo>
                    <a:pt x="176965" y="32198"/>
                  </a:lnTo>
                  <a:lnTo>
                    <a:pt x="179690" y="32198"/>
                  </a:lnTo>
                  <a:lnTo>
                    <a:pt x="182352" y="32198"/>
                  </a:lnTo>
                  <a:lnTo>
                    <a:pt x="185014" y="32198"/>
                  </a:lnTo>
                  <a:lnTo>
                    <a:pt x="190402" y="32198"/>
                  </a:lnTo>
                  <a:lnTo>
                    <a:pt x="193064" y="34860"/>
                  </a:lnTo>
                  <a:lnTo>
                    <a:pt x="195726" y="34860"/>
                  </a:lnTo>
                  <a:lnTo>
                    <a:pt x="198451" y="34860"/>
                  </a:lnTo>
                  <a:lnTo>
                    <a:pt x="201113" y="37586"/>
                  </a:lnTo>
                  <a:lnTo>
                    <a:pt x="203775" y="37586"/>
                  </a:lnTo>
                  <a:lnTo>
                    <a:pt x="203775" y="42910"/>
                  </a:lnTo>
                  <a:lnTo>
                    <a:pt x="203775" y="45572"/>
                  </a:lnTo>
                  <a:lnTo>
                    <a:pt x="203775" y="48298"/>
                  </a:lnTo>
                  <a:lnTo>
                    <a:pt x="203775" y="53621"/>
                  </a:lnTo>
                  <a:lnTo>
                    <a:pt x="203775" y="56347"/>
                  </a:lnTo>
                  <a:lnTo>
                    <a:pt x="206501" y="61671"/>
                  </a:lnTo>
                  <a:lnTo>
                    <a:pt x="209163" y="67059"/>
                  </a:lnTo>
                  <a:lnTo>
                    <a:pt x="209163" y="69721"/>
                  </a:lnTo>
                  <a:lnTo>
                    <a:pt x="211825" y="72383"/>
                  </a:lnTo>
                  <a:lnTo>
                    <a:pt x="214550" y="72383"/>
                  </a:lnTo>
                  <a:lnTo>
                    <a:pt x="219874" y="69721"/>
                  </a:lnTo>
                  <a:lnTo>
                    <a:pt x="222537" y="69721"/>
                  </a:lnTo>
                  <a:lnTo>
                    <a:pt x="219874" y="72383"/>
                  </a:lnTo>
                  <a:lnTo>
                    <a:pt x="219874" y="75108"/>
                  </a:lnTo>
                  <a:lnTo>
                    <a:pt x="222537" y="75108"/>
                  </a:lnTo>
                  <a:lnTo>
                    <a:pt x="225262" y="75108"/>
                  </a:lnTo>
                  <a:lnTo>
                    <a:pt x="227924" y="75108"/>
                  </a:lnTo>
                  <a:lnTo>
                    <a:pt x="230586" y="72383"/>
                  </a:lnTo>
                  <a:lnTo>
                    <a:pt x="235974" y="72383"/>
                  </a:lnTo>
                  <a:lnTo>
                    <a:pt x="238636" y="72383"/>
                  </a:lnTo>
                  <a:lnTo>
                    <a:pt x="241361" y="72383"/>
                  </a:lnTo>
                  <a:lnTo>
                    <a:pt x="244023" y="72383"/>
                  </a:lnTo>
                  <a:lnTo>
                    <a:pt x="246685" y="75108"/>
                  </a:lnTo>
                  <a:lnTo>
                    <a:pt x="249347" y="77770"/>
                  </a:lnTo>
                  <a:lnTo>
                    <a:pt x="252073" y="80433"/>
                  </a:lnTo>
                  <a:lnTo>
                    <a:pt x="254735" y="80433"/>
                  </a:lnTo>
                  <a:lnTo>
                    <a:pt x="257397" y="83158"/>
                  </a:lnTo>
                  <a:lnTo>
                    <a:pt x="260123" y="83158"/>
                  </a:lnTo>
                  <a:lnTo>
                    <a:pt x="262785" y="85820"/>
                  </a:lnTo>
                  <a:lnTo>
                    <a:pt x="265446" y="85820"/>
                  </a:lnTo>
                  <a:lnTo>
                    <a:pt x="265446" y="88482"/>
                  </a:lnTo>
                  <a:lnTo>
                    <a:pt x="268172" y="91208"/>
                  </a:lnTo>
                  <a:lnTo>
                    <a:pt x="268172" y="96532"/>
                  </a:lnTo>
                  <a:lnTo>
                    <a:pt x="273496" y="93870"/>
                  </a:lnTo>
                  <a:lnTo>
                    <a:pt x="281546" y="93870"/>
                  </a:lnTo>
                  <a:lnTo>
                    <a:pt x="284208" y="93870"/>
                  </a:lnTo>
                  <a:lnTo>
                    <a:pt x="286933" y="93870"/>
                  </a:lnTo>
                  <a:lnTo>
                    <a:pt x="292258" y="96532"/>
                  </a:lnTo>
                  <a:lnTo>
                    <a:pt x="294983" y="99257"/>
                  </a:lnTo>
                  <a:lnTo>
                    <a:pt x="294983" y="9925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2" name="Freeform: Shape 271">
              <a:extLst>
                <a:ext uri="{FF2B5EF4-FFF2-40B4-BE49-F238E27FC236}">
                  <a16:creationId xmlns:a16="http://schemas.microsoft.com/office/drawing/2014/main" id="{0F879DC9-4057-02E7-584B-90985B75A7BC}"/>
                </a:ext>
              </a:extLst>
            </p:cNvPr>
            <p:cNvSpPr/>
            <p:nvPr/>
          </p:nvSpPr>
          <p:spPr>
            <a:xfrm>
              <a:off x="4923738" y="3387991"/>
              <a:ext cx="391451" cy="185013"/>
            </a:xfrm>
            <a:custGeom>
              <a:avLst/>
              <a:gdLst>
                <a:gd name="connsiteX0" fmla="*/ 96532 w 391451"/>
                <a:gd name="connsiteY0" fmla="*/ 115293 h 185013"/>
                <a:gd name="connsiteX1" fmla="*/ 93806 w 391451"/>
                <a:gd name="connsiteY1" fmla="*/ 115293 h 185013"/>
                <a:gd name="connsiteX2" fmla="*/ 91144 w 391451"/>
                <a:gd name="connsiteY2" fmla="*/ 112631 h 185013"/>
                <a:gd name="connsiteX3" fmla="*/ 88482 w 391451"/>
                <a:gd name="connsiteY3" fmla="*/ 112631 h 185013"/>
                <a:gd name="connsiteX4" fmla="*/ 88482 w 391451"/>
                <a:gd name="connsiteY4" fmla="*/ 109969 h 185013"/>
                <a:gd name="connsiteX5" fmla="*/ 85820 w 391451"/>
                <a:gd name="connsiteY5" fmla="*/ 109969 h 185013"/>
                <a:gd name="connsiteX6" fmla="*/ 80433 w 391451"/>
                <a:gd name="connsiteY6" fmla="*/ 107243 h 185013"/>
                <a:gd name="connsiteX7" fmla="*/ 77771 w 391451"/>
                <a:gd name="connsiteY7" fmla="*/ 107243 h 185013"/>
                <a:gd name="connsiteX8" fmla="*/ 75045 w 391451"/>
                <a:gd name="connsiteY8" fmla="*/ 104581 h 185013"/>
                <a:gd name="connsiteX9" fmla="*/ 72383 w 391451"/>
                <a:gd name="connsiteY9" fmla="*/ 101919 h 185013"/>
                <a:gd name="connsiteX10" fmla="*/ 69721 w 391451"/>
                <a:gd name="connsiteY10" fmla="*/ 101919 h 185013"/>
                <a:gd name="connsiteX11" fmla="*/ 66995 w 391451"/>
                <a:gd name="connsiteY11" fmla="*/ 101919 h 185013"/>
                <a:gd name="connsiteX12" fmla="*/ 58946 w 391451"/>
                <a:gd name="connsiteY12" fmla="*/ 99194 h 185013"/>
                <a:gd name="connsiteX13" fmla="*/ 56284 w 391451"/>
                <a:gd name="connsiteY13" fmla="*/ 96532 h 185013"/>
                <a:gd name="connsiteX14" fmla="*/ 53622 w 391451"/>
                <a:gd name="connsiteY14" fmla="*/ 96532 h 185013"/>
                <a:gd name="connsiteX15" fmla="*/ 53622 w 391451"/>
                <a:gd name="connsiteY15" fmla="*/ 93870 h 185013"/>
                <a:gd name="connsiteX16" fmla="*/ 53622 w 391451"/>
                <a:gd name="connsiteY16" fmla="*/ 91144 h 185013"/>
                <a:gd name="connsiteX17" fmla="*/ 53622 w 391451"/>
                <a:gd name="connsiteY17" fmla="*/ 88482 h 185013"/>
                <a:gd name="connsiteX18" fmla="*/ 53622 w 391451"/>
                <a:gd name="connsiteY18" fmla="*/ 85820 h 185013"/>
                <a:gd name="connsiteX19" fmla="*/ 53622 w 391451"/>
                <a:gd name="connsiteY19" fmla="*/ 83158 h 185013"/>
                <a:gd name="connsiteX20" fmla="*/ 53622 w 391451"/>
                <a:gd name="connsiteY20" fmla="*/ 80432 h 185013"/>
                <a:gd name="connsiteX21" fmla="*/ 50960 w 391451"/>
                <a:gd name="connsiteY21" fmla="*/ 77770 h 185013"/>
                <a:gd name="connsiteX22" fmla="*/ 48234 w 391451"/>
                <a:gd name="connsiteY22" fmla="*/ 77770 h 185013"/>
                <a:gd name="connsiteX23" fmla="*/ 45572 w 391451"/>
                <a:gd name="connsiteY23" fmla="*/ 77770 h 185013"/>
                <a:gd name="connsiteX24" fmla="*/ 42910 w 391451"/>
                <a:gd name="connsiteY24" fmla="*/ 77770 h 185013"/>
                <a:gd name="connsiteX25" fmla="*/ 40185 w 391451"/>
                <a:gd name="connsiteY25" fmla="*/ 77770 h 185013"/>
                <a:gd name="connsiteX26" fmla="*/ 37522 w 391451"/>
                <a:gd name="connsiteY26" fmla="*/ 77770 h 185013"/>
                <a:gd name="connsiteX27" fmla="*/ 34860 w 391451"/>
                <a:gd name="connsiteY27" fmla="*/ 77770 h 185013"/>
                <a:gd name="connsiteX28" fmla="*/ 32135 w 391451"/>
                <a:gd name="connsiteY28" fmla="*/ 75108 h 185013"/>
                <a:gd name="connsiteX29" fmla="*/ 29473 w 391451"/>
                <a:gd name="connsiteY29" fmla="*/ 75108 h 185013"/>
                <a:gd name="connsiteX30" fmla="*/ 26811 w 391451"/>
                <a:gd name="connsiteY30" fmla="*/ 75108 h 185013"/>
                <a:gd name="connsiteX31" fmla="*/ 26811 w 391451"/>
                <a:gd name="connsiteY31" fmla="*/ 72383 h 185013"/>
                <a:gd name="connsiteX32" fmla="*/ 24149 w 391451"/>
                <a:gd name="connsiteY32" fmla="*/ 72383 h 185013"/>
                <a:gd name="connsiteX33" fmla="*/ 24149 w 391451"/>
                <a:gd name="connsiteY33" fmla="*/ 69721 h 185013"/>
                <a:gd name="connsiteX34" fmla="*/ 21423 w 391451"/>
                <a:gd name="connsiteY34" fmla="*/ 69721 h 185013"/>
                <a:gd name="connsiteX35" fmla="*/ 18761 w 391451"/>
                <a:gd name="connsiteY35" fmla="*/ 72383 h 185013"/>
                <a:gd name="connsiteX36" fmla="*/ 16099 w 391451"/>
                <a:gd name="connsiteY36" fmla="*/ 72383 h 185013"/>
                <a:gd name="connsiteX37" fmla="*/ 13374 w 391451"/>
                <a:gd name="connsiteY37" fmla="*/ 69721 h 185013"/>
                <a:gd name="connsiteX38" fmla="*/ 10712 w 391451"/>
                <a:gd name="connsiteY38" fmla="*/ 69721 h 185013"/>
                <a:gd name="connsiteX39" fmla="*/ 8050 w 391451"/>
                <a:gd name="connsiteY39" fmla="*/ 69721 h 185013"/>
                <a:gd name="connsiteX40" fmla="*/ 5324 w 391451"/>
                <a:gd name="connsiteY40" fmla="*/ 67059 h 185013"/>
                <a:gd name="connsiteX41" fmla="*/ 5324 w 391451"/>
                <a:gd name="connsiteY41" fmla="*/ 64333 h 185013"/>
                <a:gd name="connsiteX42" fmla="*/ 2662 w 391451"/>
                <a:gd name="connsiteY42" fmla="*/ 61671 h 185013"/>
                <a:gd name="connsiteX43" fmla="*/ 2662 w 391451"/>
                <a:gd name="connsiteY43" fmla="*/ 59009 h 185013"/>
                <a:gd name="connsiteX44" fmla="*/ 0 w 391451"/>
                <a:gd name="connsiteY44" fmla="*/ 56283 h 185013"/>
                <a:gd name="connsiteX45" fmla="*/ 0 w 391451"/>
                <a:gd name="connsiteY45" fmla="*/ 53621 h 185013"/>
                <a:gd name="connsiteX46" fmla="*/ 5324 w 391451"/>
                <a:gd name="connsiteY46" fmla="*/ 50959 h 185013"/>
                <a:gd name="connsiteX47" fmla="*/ 8050 w 391451"/>
                <a:gd name="connsiteY47" fmla="*/ 50959 h 185013"/>
                <a:gd name="connsiteX48" fmla="*/ 13374 w 391451"/>
                <a:gd name="connsiteY48" fmla="*/ 50959 h 185013"/>
                <a:gd name="connsiteX49" fmla="*/ 16099 w 391451"/>
                <a:gd name="connsiteY49" fmla="*/ 50959 h 185013"/>
                <a:gd name="connsiteX50" fmla="*/ 18761 w 391451"/>
                <a:gd name="connsiteY50" fmla="*/ 50959 h 185013"/>
                <a:gd name="connsiteX51" fmla="*/ 24149 w 391451"/>
                <a:gd name="connsiteY51" fmla="*/ 50959 h 185013"/>
                <a:gd name="connsiteX52" fmla="*/ 29473 w 391451"/>
                <a:gd name="connsiteY52" fmla="*/ 48298 h 185013"/>
                <a:gd name="connsiteX53" fmla="*/ 34860 w 391451"/>
                <a:gd name="connsiteY53" fmla="*/ 48298 h 185013"/>
                <a:gd name="connsiteX54" fmla="*/ 37522 w 391451"/>
                <a:gd name="connsiteY54" fmla="*/ 48298 h 185013"/>
                <a:gd name="connsiteX55" fmla="*/ 42910 w 391451"/>
                <a:gd name="connsiteY55" fmla="*/ 45572 h 185013"/>
                <a:gd name="connsiteX56" fmla="*/ 45572 w 391451"/>
                <a:gd name="connsiteY56" fmla="*/ 45572 h 185013"/>
                <a:gd name="connsiteX57" fmla="*/ 48234 w 391451"/>
                <a:gd name="connsiteY57" fmla="*/ 45572 h 185013"/>
                <a:gd name="connsiteX58" fmla="*/ 53622 w 391451"/>
                <a:gd name="connsiteY58" fmla="*/ 45572 h 185013"/>
                <a:gd name="connsiteX59" fmla="*/ 58946 w 391451"/>
                <a:gd name="connsiteY59" fmla="*/ 45572 h 185013"/>
                <a:gd name="connsiteX60" fmla="*/ 61672 w 391451"/>
                <a:gd name="connsiteY60" fmla="*/ 45572 h 185013"/>
                <a:gd name="connsiteX61" fmla="*/ 64334 w 391451"/>
                <a:gd name="connsiteY61" fmla="*/ 45572 h 185013"/>
                <a:gd name="connsiteX62" fmla="*/ 69721 w 391451"/>
                <a:gd name="connsiteY62" fmla="*/ 45572 h 185013"/>
                <a:gd name="connsiteX63" fmla="*/ 72383 w 391451"/>
                <a:gd name="connsiteY63" fmla="*/ 45572 h 185013"/>
                <a:gd name="connsiteX64" fmla="*/ 75045 w 391451"/>
                <a:gd name="connsiteY64" fmla="*/ 45572 h 185013"/>
                <a:gd name="connsiteX65" fmla="*/ 77771 w 391451"/>
                <a:gd name="connsiteY65" fmla="*/ 45572 h 185013"/>
                <a:gd name="connsiteX66" fmla="*/ 80433 w 391451"/>
                <a:gd name="connsiteY66" fmla="*/ 45572 h 185013"/>
                <a:gd name="connsiteX67" fmla="*/ 83095 w 391451"/>
                <a:gd name="connsiteY67" fmla="*/ 48298 h 185013"/>
                <a:gd name="connsiteX68" fmla="*/ 88482 w 391451"/>
                <a:gd name="connsiteY68" fmla="*/ 48298 h 185013"/>
                <a:gd name="connsiteX69" fmla="*/ 91144 w 391451"/>
                <a:gd name="connsiteY69" fmla="*/ 48298 h 185013"/>
                <a:gd name="connsiteX70" fmla="*/ 93806 w 391451"/>
                <a:gd name="connsiteY70" fmla="*/ 48298 h 185013"/>
                <a:gd name="connsiteX71" fmla="*/ 96532 w 391451"/>
                <a:gd name="connsiteY71" fmla="*/ 45572 h 185013"/>
                <a:gd name="connsiteX72" fmla="*/ 99194 w 391451"/>
                <a:gd name="connsiteY72" fmla="*/ 45572 h 185013"/>
                <a:gd name="connsiteX73" fmla="*/ 101856 w 391451"/>
                <a:gd name="connsiteY73" fmla="*/ 42910 h 185013"/>
                <a:gd name="connsiteX74" fmla="*/ 104581 w 391451"/>
                <a:gd name="connsiteY74" fmla="*/ 40248 h 185013"/>
                <a:gd name="connsiteX75" fmla="*/ 109906 w 391451"/>
                <a:gd name="connsiteY75" fmla="*/ 37522 h 185013"/>
                <a:gd name="connsiteX76" fmla="*/ 109906 w 391451"/>
                <a:gd name="connsiteY76" fmla="*/ 34860 h 185013"/>
                <a:gd name="connsiteX77" fmla="*/ 112631 w 391451"/>
                <a:gd name="connsiteY77" fmla="*/ 32198 h 185013"/>
                <a:gd name="connsiteX78" fmla="*/ 115293 w 391451"/>
                <a:gd name="connsiteY78" fmla="*/ 32198 h 185013"/>
                <a:gd name="connsiteX79" fmla="*/ 117955 w 391451"/>
                <a:gd name="connsiteY79" fmla="*/ 32198 h 185013"/>
                <a:gd name="connsiteX80" fmla="*/ 128667 w 391451"/>
                <a:gd name="connsiteY80" fmla="*/ 32198 h 185013"/>
                <a:gd name="connsiteX81" fmla="*/ 131392 w 391451"/>
                <a:gd name="connsiteY81" fmla="*/ 32198 h 185013"/>
                <a:gd name="connsiteX82" fmla="*/ 136716 w 391451"/>
                <a:gd name="connsiteY82" fmla="*/ 32198 h 185013"/>
                <a:gd name="connsiteX83" fmla="*/ 139442 w 391451"/>
                <a:gd name="connsiteY83" fmla="*/ 32198 h 185013"/>
                <a:gd name="connsiteX84" fmla="*/ 142104 w 391451"/>
                <a:gd name="connsiteY84" fmla="*/ 32198 h 185013"/>
                <a:gd name="connsiteX85" fmla="*/ 147428 w 391451"/>
                <a:gd name="connsiteY85" fmla="*/ 32198 h 185013"/>
                <a:gd name="connsiteX86" fmla="*/ 152815 w 391451"/>
                <a:gd name="connsiteY86" fmla="*/ 32198 h 185013"/>
                <a:gd name="connsiteX87" fmla="*/ 155478 w 391451"/>
                <a:gd name="connsiteY87" fmla="*/ 34860 h 185013"/>
                <a:gd name="connsiteX88" fmla="*/ 158203 w 391451"/>
                <a:gd name="connsiteY88" fmla="*/ 34860 h 185013"/>
                <a:gd name="connsiteX89" fmla="*/ 160865 w 391451"/>
                <a:gd name="connsiteY89" fmla="*/ 34860 h 185013"/>
                <a:gd name="connsiteX90" fmla="*/ 166253 w 391451"/>
                <a:gd name="connsiteY90" fmla="*/ 34860 h 185013"/>
                <a:gd name="connsiteX91" fmla="*/ 168915 w 391451"/>
                <a:gd name="connsiteY91" fmla="*/ 34860 h 185013"/>
                <a:gd name="connsiteX92" fmla="*/ 171577 w 391451"/>
                <a:gd name="connsiteY92" fmla="*/ 34860 h 185013"/>
                <a:gd name="connsiteX93" fmla="*/ 174239 w 391451"/>
                <a:gd name="connsiteY93" fmla="*/ 34860 h 185013"/>
                <a:gd name="connsiteX94" fmla="*/ 176964 w 391451"/>
                <a:gd name="connsiteY94" fmla="*/ 37522 h 185013"/>
                <a:gd name="connsiteX95" fmla="*/ 179627 w 391451"/>
                <a:gd name="connsiteY95" fmla="*/ 40248 h 185013"/>
                <a:gd name="connsiteX96" fmla="*/ 182288 w 391451"/>
                <a:gd name="connsiteY96" fmla="*/ 40248 h 185013"/>
                <a:gd name="connsiteX97" fmla="*/ 185014 w 391451"/>
                <a:gd name="connsiteY97" fmla="*/ 42910 h 185013"/>
                <a:gd name="connsiteX98" fmla="*/ 187676 w 391451"/>
                <a:gd name="connsiteY98" fmla="*/ 42910 h 185013"/>
                <a:gd name="connsiteX99" fmla="*/ 190338 w 391451"/>
                <a:gd name="connsiteY99" fmla="*/ 40248 h 185013"/>
                <a:gd name="connsiteX100" fmla="*/ 193064 w 391451"/>
                <a:gd name="connsiteY100" fmla="*/ 40248 h 185013"/>
                <a:gd name="connsiteX101" fmla="*/ 195726 w 391451"/>
                <a:gd name="connsiteY101" fmla="*/ 37522 h 185013"/>
                <a:gd name="connsiteX102" fmla="*/ 198388 w 391451"/>
                <a:gd name="connsiteY102" fmla="*/ 37522 h 185013"/>
                <a:gd name="connsiteX103" fmla="*/ 201113 w 391451"/>
                <a:gd name="connsiteY103" fmla="*/ 34860 h 185013"/>
                <a:gd name="connsiteX104" fmla="*/ 203775 w 391451"/>
                <a:gd name="connsiteY104" fmla="*/ 34860 h 185013"/>
                <a:gd name="connsiteX105" fmla="*/ 203775 w 391451"/>
                <a:gd name="connsiteY105" fmla="*/ 32198 h 185013"/>
                <a:gd name="connsiteX106" fmla="*/ 203775 w 391451"/>
                <a:gd name="connsiteY106" fmla="*/ 29473 h 185013"/>
                <a:gd name="connsiteX107" fmla="*/ 203775 w 391451"/>
                <a:gd name="connsiteY107" fmla="*/ 26811 h 185013"/>
                <a:gd name="connsiteX108" fmla="*/ 206437 w 391451"/>
                <a:gd name="connsiteY108" fmla="*/ 24149 h 185013"/>
                <a:gd name="connsiteX109" fmla="*/ 209099 w 391451"/>
                <a:gd name="connsiteY109" fmla="*/ 21486 h 185013"/>
                <a:gd name="connsiteX110" fmla="*/ 211825 w 391451"/>
                <a:gd name="connsiteY110" fmla="*/ 21486 h 185013"/>
                <a:gd name="connsiteX111" fmla="*/ 214487 w 391451"/>
                <a:gd name="connsiteY111" fmla="*/ 21486 h 185013"/>
                <a:gd name="connsiteX112" fmla="*/ 217149 w 391451"/>
                <a:gd name="connsiteY112" fmla="*/ 21486 h 185013"/>
                <a:gd name="connsiteX113" fmla="*/ 217149 w 391451"/>
                <a:gd name="connsiteY113" fmla="*/ 18761 h 185013"/>
                <a:gd name="connsiteX114" fmla="*/ 219874 w 391451"/>
                <a:gd name="connsiteY114" fmla="*/ 18761 h 185013"/>
                <a:gd name="connsiteX115" fmla="*/ 222536 w 391451"/>
                <a:gd name="connsiteY115" fmla="*/ 18761 h 185013"/>
                <a:gd name="connsiteX116" fmla="*/ 225199 w 391451"/>
                <a:gd name="connsiteY116" fmla="*/ 16099 h 185013"/>
                <a:gd name="connsiteX117" fmla="*/ 227924 w 391451"/>
                <a:gd name="connsiteY117" fmla="*/ 13437 h 185013"/>
                <a:gd name="connsiteX118" fmla="*/ 233248 w 391451"/>
                <a:gd name="connsiteY118" fmla="*/ 13437 h 185013"/>
                <a:gd name="connsiteX119" fmla="*/ 243960 w 391451"/>
                <a:gd name="connsiteY119" fmla="*/ 13437 h 185013"/>
                <a:gd name="connsiteX120" fmla="*/ 249347 w 391451"/>
                <a:gd name="connsiteY120" fmla="*/ 13437 h 185013"/>
                <a:gd name="connsiteX121" fmla="*/ 252009 w 391451"/>
                <a:gd name="connsiteY121" fmla="*/ 16099 h 185013"/>
                <a:gd name="connsiteX122" fmla="*/ 254735 w 391451"/>
                <a:gd name="connsiteY122" fmla="*/ 16099 h 185013"/>
                <a:gd name="connsiteX123" fmla="*/ 257397 w 391451"/>
                <a:gd name="connsiteY123" fmla="*/ 16099 h 185013"/>
                <a:gd name="connsiteX124" fmla="*/ 260059 w 391451"/>
                <a:gd name="connsiteY124" fmla="*/ 16099 h 185013"/>
                <a:gd name="connsiteX125" fmla="*/ 262721 w 391451"/>
                <a:gd name="connsiteY125" fmla="*/ 16099 h 185013"/>
                <a:gd name="connsiteX126" fmla="*/ 265446 w 391451"/>
                <a:gd name="connsiteY126" fmla="*/ 16099 h 185013"/>
                <a:gd name="connsiteX127" fmla="*/ 268108 w 391451"/>
                <a:gd name="connsiteY127" fmla="*/ 16099 h 185013"/>
                <a:gd name="connsiteX128" fmla="*/ 270771 w 391451"/>
                <a:gd name="connsiteY128" fmla="*/ 16099 h 185013"/>
                <a:gd name="connsiteX129" fmla="*/ 276158 w 391451"/>
                <a:gd name="connsiteY129" fmla="*/ 13437 h 185013"/>
                <a:gd name="connsiteX130" fmla="*/ 276158 w 391451"/>
                <a:gd name="connsiteY130" fmla="*/ 16099 h 185013"/>
                <a:gd name="connsiteX131" fmla="*/ 278820 w 391451"/>
                <a:gd name="connsiteY131" fmla="*/ 16099 h 185013"/>
                <a:gd name="connsiteX132" fmla="*/ 281546 w 391451"/>
                <a:gd name="connsiteY132" fmla="*/ 16099 h 185013"/>
                <a:gd name="connsiteX133" fmla="*/ 281546 w 391451"/>
                <a:gd name="connsiteY133" fmla="*/ 13437 h 185013"/>
                <a:gd name="connsiteX134" fmla="*/ 281546 w 391451"/>
                <a:gd name="connsiteY134" fmla="*/ 10711 h 185013"/>
                <a:gd name="connsiteX135" fmla="*/ 284208 w 391451"/>
                <a:gd name="connsiteY135" fmla="*/ 8049 h 185013"/>
                <a:gd name="connsiteX136" fmla="*/ 286870 w 391451"/>
                <a:gd name="connsiteY136" fmla="*/ 5387 h 185013"/>
                <a:gd name="connsiteX137" fmla="*/ 289532 w 391451"/>
                <a:gd name="connsiteY137" fmla="*/ 2662 h 185013"/>
                <a:gd name="connsiteX138" fmla="*/ 292257 w 391451"/>
                <a:gd name="connsiteY138" fmla="*/ 0 h 185013"/>
                <a:gd name="connsiteX139" fmla="*/ 294920 w 391451"/>
                <a:gd name="connsiteY139" fmla="*/ 0 h 185013"/>
                <a:gd name="connsiteX140" fmla="*/ 294920 w 391451"/>
                <a:gd name="connsiteY140" fmla="*/ 2662 h 185013"/>
                <a:gd name="connsiteX141" fmla="*/ 294920 w 391451"/>
                <a:gd name="connsiteY141" fmla="*/ 5387 h 185013"/>
                <a:gd name="connsiteX142" fmla="*/ 297582 w 391451"/>
                <a:gd name="connsiteY142" fmla="*/ 8049 h 185013"/>
                <a:gd name="connsiteX143" fmla="*/ 300307 w 391451"/>
                <a:gd name="connsiteY143" fmla="*/ 8049 h 185013"/>
                <a:gd name="connsiteX144" fmla="*/ 302969 w 391451"/>
                <a:gd name="connsiteY144" fmla="*/ 8049 h 185013"/>
                <a:gd name="connsiteX145" fmla="*/ 305631 w 391451"/>
                <a:gd name="connsiteY145" fmla="*/ 8049 h 185013"/>
                <a:gd name="connsiteX146" fmla="*/ 308357 w 391451"/>
                <a:gd name="connsiteY146" fmla="*/ 8049 h 185013"/>
                <a:gd name="connsiteX147" fmla="*/ 313681 w 391451"/>
                <a:gd name="connsiteY147" fmla="*/ 8049 h 185013"/>
                <a:gd name="connsiteX148" fmla="*/ 316406 w 391451"/>
                <a:gd name="connsiteY148" fmla="*/ 8049 h 185013"/>
                <a:gd name="connsiteX149" fmla="*/ 321730 w 391451"/>
                <a:gd name="connsiteY149" fmla="*/ 8049 h 185013"/>
                <a:gd name="connsiteX150" fmla="*/ 324392 w 391451"/>
                <a:gd name="connsiteY150" fmla="*/ 10711 h 185013"/>
                <a:gd name="connsiteX151" fmla="*/ 327118 w 391451"/>
                <a:gd name="connsiteY151" fmla="*/ 10711 h 185013"/>
                <a:gd name="connsiteX152" fmla="*/ 329780 w 391451"/>
                <a:gd name="connsiteY152" fmla="*/ 13437 h 185013"/>
                <a:gd name="connsiteX153" fmla="*/ 332442 w 391451"/>
                <a:gd name="connsiteY153" fmla="*/ 16099 h 185013"/>
                <a:gd name="connsiteX154" fmla="*/ 335167 w 391451"/>
                <a:gd name="connsiteY154" fmla="*/ 16099 h 185013"/>
                <a:gd name="connsiteX155" fmla="*/ 335167 w 391451"/>
                <a:gd name="connsiteY155" fmla="*/ 18761 h 185013"/>
                <a:gd name="connsiteX156" fmla="*/ 337829 w 391451"/>
                <a:gd name="connsiteY156" fmla="*/ 21486 h 185013"/>
                <a:gd name="connsiteX157" fmla="*/ 340492 w 391451"/>
                <a:gd name="connsiteY157" fmla="*/ 24149 h 185013"/>
                <a:gd name="connsiteX158" fmla="*/ 343217 w 391451"/>
                <a:gd name="connsiteY158" fmla="*/ 26811 h 185013"/>
                <a:gd name="connsiteX159" fmla="*/ 345879 w 391451"/>
                <a:gd name="connsiteY159" fmla="*/ 26811 h 185013"/>
                <a:gd name="connsiteX160" fmla="*/ 348541 w 391451"/>
                <a:gd name="connsiteY160" fmla="*/ 29473 h 185013"/>
                <a:gd name="connsiteX161" fmla="*/ 351203 w 391451"/>
                <a:gd name="connsiteY161" fmla="*/ 32198 h 185013"/>
                <a:gd name="connsiteX162" fmla="*/ 353929 w 391451"/>
                <a:gd name="connsiteY162" fmla="*/ 32198 h 185013"/>
                <a:gd name="connsiteX163" fmla="*/ 356591 w 391451"/>
                <a:gd name="connsiteY163" fmla="*/ 34860 h 185013"/>
                <a:gd name="connsiteX164" fmla="*/ 359253 w 391451"/>
                <a:gd name="connsiteY164" fmla="*/ 34860 h 185013"/>
                <a:gd name="connsiteX165" fmla="*/ 364640 w 391451"/>
                <a:gd name="connsiteY165" fmla="*/ 34860 h 185013"/>
                <a:gd name="connsiteX166" fmla="*/ 372690 w 391451"/>
                <a:gd name="connsiteY166" fmla="*/ 34860 h 185013"/>
                <a:gd name="connsiteX167" fmla="*/ 375352 w 391451"/>
                <a:gd name="connsiteY167" fmla="*/ 34860 h 185013"/>
                <a:gd name="connsiteX168" fmla="*/ 378014 w 391451"/>
                <a:gd name="connsiteY168" fmla="*/ 37522 h 185013"/>
                <a:gd name="connsiteX169" fmla="*/ 380739 w 391451"/>
                <a:gd name="connsiteY169" fmla="*/ 37522 h 185013"/>
                <a:gd name="connsiteX170" fmla="*/ 383401 w 391451"/>
                <a:gd name="connsiteY170" fmla="*/ 37522 h 185013"/>
                <a:gd name="connsiteX171" fmla="*/ 386064 w 391451"/>
                <a:gd name="connsiteY171" fmla="*/ 37522 h 185013"/>
                <a:gd name="connsiteX172" fmla="*/ 388789 w 391451"/>
                <a:gd name="connsiteY172" fmla="*/ 37522 h 185013"/>
                <a:gd name="connsiteX173" fmla="*/ 391451 w 391451"/>
                <a:gd name="connsiteY173" fmla="*/ 40248 h 185013"/>
                <a:gd name="connsiteX174" fmla="*/ 391451 w 391451"/>
                <a:gd name="connsiteY174" fmla="*/ 42910 h 185013"/>
                <a:gd name="connsiteX175" fmla="*/ 391451 w 391451"/>
                <a:gd name="connsiteY175" fmla="*/ 48298 h 185013"/>
                <a:gd name="connsiteX176" fmla="*/ 391451 w 391451"/>
                <a:gd name="connsiteY176" fmla="*/ 50959 h 185013"/>
                <a:gd name="connsiteX177" fmla="*/ 391451 w 391451"/>
                <a:gd name="connsiteY177" fmla="*/ 53621 h 185013"/>
                <a:gd name="connsiteX178" fmla="*/ 388789 w 391451"/>
                <a:gd name="connsiteY178" fmla="*/ 56283 h 185013"/>
                <a:gd name="connsiteX179" fmla="*/ 388789 w 391451"/>
                <a:gd name="connsiteY179" fmla="*/ 61671 h 185013"/>
                <a:gd name="connsiteX180" fmla="*/ 388789 w 391451"/>
                <a:gd name="connsiteY180" fmla="*/ 64333 h 185013"/>
                <a:gd name="connsiteX181" fmla="*/ 386064 w 391451"/>
                <a:gd name="connsiteY181" fmla="*/ 67059 h 185013"/>
                <a:gd name="connsiteX182" fmla="*/ 386064 w 391451"/>
                <a:gd name="connsiteY182" fmla="*/ 69721 h 185013"/>
                <a:gd name="connsiteX183" fmla="*/ 386064 w 391451"/>
                <a:gd name="connsiteY183" fmla="*/ 72383 h 185013"/>
                <a:gd name="connsiteX184" fmla="*/ 386064 w 391451"/>
                <a:gd name="connsiteY184" fmla="*/ 75108 h 185013"/>
                <a:gd name="connsiteX185" fmla="*/ 383401 w 391451"/>
                <a:gd name="connsiteY185" fmla="*/ 75108 h 185013"/>
                <a:gd name="connsiteX186" fmla="*/ 380739 w 391451"/>
                <a:gd name="connsiteY186" fmla="*/ 72383 h 185013"/>
                <a:gd name="connsiteX187" fmla="*/ 378014 w 391451"/>
                <a:gd name="connsiteY187" fmla="*/ 72383 h 185013"/>
                <a:gd name="connsiteX188" fmla="*/ 375352 w 391451"/>
                <a:gd name="connsiteY188" fmla="*/ 72383 h 185013"/>
                <a:gd name="connsiteX189" fmla="*/ 375352 w 391451"/>
                <a:gd name="connsiteY189" fmla="*/ 75108 h 185013"/>
                <a:gd name="connsiteX190" fmla="*/ 375352 w 391451"/>
                <a:gd name="connsiteY190" fmla="*/ 77770 h 185013"/>
                <a:gd name="connsiteX191" fmla="*/ 378014 w 391451"/>
                <a:gd name="connsiteY191" fmla="*/ 77770 h 185013"/>
                <a:gd name="connsiteX192" fmla="*/ 378014 w 391451"/>
                <a:gd name="connsiteY192" fmla="*/ 80432 h 185013"/>
                <a:gd name="connsiteX193" fmla="*/ 378014 w 391451"/>
                <a:gd name="connsiteY193" fmla="*/ 83158 h 185013"/>
                <a:gd name="connsiteX194" fmla="*/ 378014 w 391451"/>
                <a:gd name="connsiteY194" fmla="*/ 85820 h 185013"/>
                <a:gd name="connsiteX195" fmla="*/ 378014 w 391451"/>
                <a:gd name="connsiteY195" fmla="*/ 88482 h 185013"/>
                <a:gd name="connsiteX196" fmla="*/ 378014 w 391451"/>
                <a:gd name="connsiteY196" fmla="*/ 91144 h 185013"/>
                <a:gd name="connsiteX197" fmla="*/ 378014 w 391451"/>
                <a:gd name="connsiteY197" fmla="*/ 93870 h 185013"/>
                <a:gd name="connsiteX198" fmla="*/ 378014 w 391451"/>
                <a:gd name="connsiteY198" fmla="*/ 96532 h 185013"/>
                <a:gd name="connsiteX199" fmla="*/ 378014 w 391451"/>
                <a:gd name="connsiteY199" fmla="*/ 99194 h 185013"/>
                <a:gd name="connsiteX200" fmla="*/ 378014 w 391451"/>
                <a:gd name="connsiteY200" fmla="*/ 101919 h 185013"/>
                <a:gd name="connsiteX201" fmla="*/ 372690 w 391451"/>
                <a:gd name="connsiteY201" fmla="*/ 104581 h 185013"/>
                <a:gd name="connsiteX202" fmla="*/ 370028 w 391451"/>
                <a:gd name="connsiteY202" fmla="*/ 104581 h 185013"/>
                <a:gd name="connsiteX203" fmla="*/ 367302 w 391451"/>
                <a:gd name="connsiteY203" fmla="*/ 104581 h 185013"/>
                <a:gd name="connsiteX204" fmla="*/ 364640 w 391451"/>
                <a:gd name="connsiteY204" fmla="*/ 107243 h 185013"/>
                <a:gd name="connsiteX205" fmla="*/ 364640 w 391451"/>
                <a:gd name="connsiteY205" fmla="*/ 109969 h 185013"/>
                <a:gd name="connsiteX206" fmla="*/ 364640 w 391451"/>
                <a:gd name="connsiteY206" fmla="*/ 112631 h 185013"/>
                <a:gd name="connsiteX207" fmla="*/ 361978 w 391451"/>
                <a:gd name="connsiteY207" fmla="*/ 112631 h 185013"/>
                <a:gd name="connsiteX208" fmla="*/ 359253 w 391451"/>
                <a:gd name="connsiteY208" fmla="*/ 112631 h 185013"/>
                <a:gd name="connsiteX209" fmla="*/ 356591 w 391451"/>
                <a:gd name="connsiteY209" fmla="*/ 112631 h 185013"/>
                <a:gd name="connsiteX210" fmla="*/ 356591 w 391451"/>
                <a:gd name="connsiteY210" fmla="*/ 115293 h 185013"/>
                <a:gd name="connsiteX211" fmla="*/ 351203 w 391451"/>
                <a:gd name="connsiteY211" fmla="*/ 120680 h 185013"/>
                <a:gd name="connsiteX212" fmla="*/ 348541 w 391451"/>
                <a:gd name="connsiteY212" fmla="*/ 126004 h 185013"/>
                <a:gd name="connsiteX213" fmla="*/ 345879 w 391451"/>
                <a:gd name="connsiteY213" fmla="*/ 131392 h 185013"/>
                <a:gd name="connsiteX214" fmla="*/ 343217 w 391451"/>
                <a:gd name="connsiteY214" fmla="*/ 134054 h 185013"/>
                <a:gd name="connsiteX215" fmla="*/ 340492 w 391451"/>
                <a:gd name="connsiteY215" fmla="*/ 139442 h 185013"/>
                <a:gd name="connsiteX216" fmla="*/ 337829 w 391451"/>
                <a:gd name="connsiteY216" fmla="*/ 144766 h 185013"/>
                <a:gd name="connsiteX217" fmla="*/ 337829 w 391451"/>
                <a:gd name="connsiteY217" fmla="*/ 147491 h 185013"/>
                <a:gd name="connsiteX218" fmla="*/ 335167 w 391451"/>
                <a:gd name="connsiteY218" fmla="*/ 152815 h 185013"/>
                <a:gd name="connsiteX219" fmla="*/ 332442 w 391451"/>
                <a:gd name="connsiteY219" fmla="*/ 155541 h 185013"/>
                <a:gd name="connsiteX220" fmla="*/ 329780 w 391451"/>
                <a:gd name="connsiteY220" fmla="*/ 158203 h 185013"/>
                <a:gd name="connsiteX221" fmla="*/ 329780 w 391451"/>
                <a:gd name="connsiteY221" fmla="*/ 160865 h 185013"/>
                <a:gd name="connsiteX222" fmla="*/ 327118 w 391451"/>
                <a:gd name="connsiteY222" fmla="*/ 163591 h 185013"/>
                <a:gd name="connsiteX223" fmla="*/ 324392 w 391451"/>
                <a:gd name="connsiteY223" fmla="*/ 166253 h 185013"/>
                <a:gd name="connsiteX224" fmla="*/ 324392 w 391451"/>
                <a:gd name="connsiteY224" fmla="*/ 168914 h 185013"/>
                <a:gd name="connsiteX225" fmla="*/ 321730 w 391451"/>
                <a:gd name="connsiteY225" fmla="*/ 168914 h 185013"/>
                <a:gd name="connsiteX226" fmla="*/ 319068 w 391451"/>
                <a:gd name="connsiteY226" fmla="*/ 166253 h 185013"/>
                <a:gd name="connsiteX227" fmla="*/ 316406 w 391451"/>
                <a:gd name="connsiteY227" fmla="*/ 166253 h 185013"/>
                <a:gd name="connsiteX228" fmla="*/ 311019 w 391451"/>
                <a:gd name="connsiteY228" fmla="*/ 166253 h 185013"/>
                <a:gd name="connsiteX229" fmla="*/ 308357 w 391451"/>
                <a:gd name="connsiteY229" fmla="*/ 166253 h 185013"/>
                <a:gd name="connsiteX230" fmla="*/ 302969 w 391451"/>
                <a:gd name="connsiteY230" fmla="*/ 166253 h 185013"/>
                <a:gd name="connsiteX231" fmla="*/ 300307 w 391451"/>
                <a:gd name="connsiteY231" fmla="*/ 166253 h 185013"/>
                <a:gd name="connsiteX232" fmla="*/ 297582 w 391451"/>
                <a:gd name="connsiteY232" fmla="*/ 166253 h 185013"/>
                <a:gd name="connsiteX233" fmla="*/ 294920 w 391451"/>
                <a:gd name="connsiteY233" fmla="*/ 166253 h 185013"/>
                <a:gd name="connsiteX234" fmla="*/ 292257 w 391451"/>
                <a:gd name="connsiteY234" fmla="*/ 168914 h 185013"/>
                <a:gd name="connsiteX235" fmla="*/ 286870 w 391451"/>
                <a:gd name="connsiteY235" fmla="*/ 168914 h 185013"/>
                <a:gd name="connsiteX236" fmla="*/ 284208 w 391451"/>
                <a:gd name="connsiteY236" fmla="*/ 171640 h 185013"/>
                <a:gd name="connsiteX237" fmla="*/ 278820 w 391451"/>
                <a:gd name="connsiteY237" fmla="*/ 174302 h 185013"/>
                <a:gd name="connsiteX238" fmla="*/ 273496 w 391451"/>
                <a:gd name="connsiteY238" fmla="*/ 174302 h 185013"/>
                <a:gd name="connsiteX239" fmla="*/ 270771 w 391451"/>
                <a:gd name="connsiteY239" fmla="*/ 176964 h 185013"/>
                <a:gd name="connsiteX240" fmla="*/ 265446 w 391451"/>
                <a:gd name="connsiteY240" fmla="*/ 176964 h 185013"/>
                <a:gd name="connsiteX241" fmla="*/ 254735 w 391451"/>
                <a:gd name="connsiteY241" fmla="*/ 179626 h 185013"/>
                <a:gd name="connsiteX242" fmla="*/ 252009 w 391451"/>
                <a:gd name="connsiteY242" fmla="*/ 179626 h 185013"/>
                <a:gd name="connsiteX243" fmla="*/ 246685 w 391451"/>
                <a:gd name="connsiteY243" fmla="*/ 179626 h 185013"/>
                <a:gd name="connsiteX244" fmla="*/ 241298 w 391451"/>
                <a:gd name="connsiteY244" fmla="*/ 182352 h 185013"/>
                <a:gd name="connsiteX245" fmla="*/ 235910 w 391451"/>
                <a:gd name="connsiteY245" fmla="*/ 182352 h 185013"/>
                <a:gd name="connsiteX246" fmla="*/ 230586 w 391451"/>
                <a:gd name="connsiteY246" fmla="*/ 182352 h 185013"/>
                <a:gd name="connsiteX247" fmla="*/ 227924 w 391451"/>
                <a:gd name="connsiteY247" fmla="*/ 185014 h 185013"/>
                <a:gd name="connsiteX248" fmla="*/ 225199 w 391451"/>
                <a:gd name="connsiteY248" fmla="*/ 185014 h 185013"/>
                <a:gd name="connsiteX249" fmla="*/ 222536 w 391451"/>
                <a:gd name="connsiteY249" fmla="*/ 185014 h 185013"/>
                <a:gd name="connsiteX250" fmla="*/ 219874 w 391451"/>
                <a:gd name="connsiteY250" fmla="*/ 185014 h 185013"/>
                <a:gd name="connsiteX251" fmla="*/ 217149 w 391451"/>
                <a:gd name="connsiteY251" fmla="*/ 182352 h 185013"/>
                <a:gd name="connsiteX252" fmla="*/ 209099 w 391451"/>
                <a:gd name="connsiteY252" fmla="*/ 182352 h 185013"/>
                <a:gd name="connsiteX253" fmla="*/ 203775 w 391451"/>
                <a:gd name="connsiteY253" fmla="*/ 179626 h 185013"/>
                <a:gd name="connsiteX254" fmla="*/ 198388 w 391451"/>
                <a:gd name="connsiteY254" fmla="*/ 176964 h 185013"/>
                <a:gd name="connsiteX255" fmla="*/ 193064 w 391451"/>
                <a:gd name="connsiteY255" fmla="*/ 174302 h 185013"/>
                <a:gd name="connsiteX256" fmla="*/ 185014 w 391451"/>
                <a:gd name="connsiteY256" fmla="*/ 171640 h 185013"/>
                <a:gd name="connsiteX257" fmla="*/ 176964 w 391451"/>
                <a:gd name="connsiteY257" fmla="*/ 168914 h 185013"/>
                <a:gd name="connsiteX258" fmla="*/ 174239 w 391451"/>
                <a:gd name="connsiteY258" fmla="*/ 168914 h 185013"/>
                <a:gd name="connsiteX259" fmla="*/ 171577 w 391451"/>
                <a:gd name="connsiteY259" fmla="*/ 168914 h 185013"/>
                <a:gd name="connsiteX260" fmla="*/ 168915 w 391451"/>
                <a:gd name="connsiteY260" fmla="*/ 166253 h 185013"/>
                <a:gd name="connsiteX261" fmla="*/ 166253 w 391451"/>
                <a:gd name="connsiteY261" fmla="*/ 166253 h 185013"/>
                <a:gd name="connsiteX262" fmla="*/ 166253 w 391451"/>
                <a:gd name="connsiteY262" fmla="*/ 163591 h 185013"/>
                <a:gd name="connsiteX263" fmla="*/ 166253 w 391451"/>
                <a:gd name="connsiteY263" fmla="*/ 160865 h 185013"/>
                <a:gd name="connsiteX264" fmla="*/ 163527 w 391451"/>
                <a:gd name="connsiteY264" fmla="*/ 158203 h 185013"/>
                <a:gd name="connsiteX265" fmla="*/ 160865 w 391451"/>
                <a:gd name="connsiteY265" fmla="*/ 155541 h 185013"/>
                <a:gd name="connsiteX266" fmla="*/ 158203 w 391451"/>
                <a:gd name="connsiteY266" fmla="*/ 152815 h 185013"/>
                <a:gd name="connsiteX267" fmla="*/ 158203 w 391451"/>
                <a:gd name="connsiteY267" fmla="*/ 150153 h 185013"/>
                <a:gd name="connsiteX268" fmla="*/ 155478 w 391451"/>
                <a:gd name="connsiteY268" fmla="*/ 147491 h 185013"/>
                <a:gd name="connsiteX269" fmla="*/ 155478 w 391451"/>
                <a:gd name="connsiteY269" fmla="*/ 144766 h 185013"/>
                <a:gd name="connsiteX270" fmla="*/ 150153 w 391451"/>
                <a:gd name="connsiteY270" fmla="*/ 142104 h 185013"/>
                <a:gd name="connsiteX271" fmla="*/ 147428 w 391451"/>
                <a:gd name="connsiteY271" fmla="*/ 139442 h 185013"/>
                <a:gd name="connsiteX272" fmla="*/ 144766 w 391451"/>
                <a:gd name="connsiteY272" fmla="*/ 139442 h 185013"/>
                <a:gd name="connsiteX273" fmla="*/ 142104 w 391451"/>
                <a:gd name="connsiteY273" fmla="*/ 136779 h 185013"/>
                <a:gd name="connsiteX274" fmla="*/ 134054 w 391451"/>
                <a:gd name="connsiteY274" fmla="*/ 134054 h 185013"/>
                <a:gd name="connsiteX275" fmla="*/ 128667 w 391451"/>
                <a:gd name="connsiteY275" fmla="*/ 131392 h 185013"/>
                <a:gd name="connsiteX276" fmla="*/ 117955 w 391451"/>
                <a:gd name="connsiteY276" fmla="*/ 126004 h 185013"/>
                <a:gd name="connsiteX277" fmla="*/ 112631 w 391451"/>
                <a:gd name="connsiteY277" fmla="*/ 123342 h 185013"/>
                <a:gd name="connsiteX278" fmla="*/ 107243 w 391451"/>
                <a:gd name="connsiteY278" fmla="*/ 120680 h 185013"/>
                <a:gd name="connsiteX279" fmla="*/ 104581 w 391451"/>
                <a:gd name="connsiteY279" fmla="*/ 120680 h 185013"/>
                <a:gd name="connsiteX280" fmla="*/ 99194 w 391451"/>
                <a:gd name="connsiteY280" fmla="*/ 117955 h 185013"/>
                <a:gd name="connsiteX281" fmla="*/ 96532 w 391451"/>
                <a:gd name="connsiteY281" fmla="*/ 115293 h 185013"/>
                <a:gd name="connsiteX282" fmla="*/ 96532 w 391451"/>
                <a:gd name="connsiteY282" fmla="*/ 115293 h 18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391451" h="185013">
                  <a:moveTo>
                    <a:pt x="96532" y="115293"/>
                  </a:moveTo>
                  <a:lnTo>
                    <a:pt x="93806" y="115293"/>
                  </a:lnTo>
                  <a:lnTo>
                    <a:pt x="91144" y="112631"/>
                  </a:lnTo>
                  <a:lnTo>
                    <a:pt x="88482" y="112631"/>
                  </a:lnTo>
                  <a:lnTo>
                    <a:pt x="88482" y="109969"/>
                  </a:lnTo>
                  <a:lnTo>
                    <a:pt x="85820" y="109969"/>
                  </a:lnTo>
                  <a:lnTo>
                    <a:pt x="80433" y="107243"/>
                  </a:lnTo>
                  <a:lnTo>
                    <a:pt x="77771" y="107243"/>
                  </a:lnTo>
                  <a:lnTo>
                    <a:pt x="75045" y="104581"/>
                  </a:lnTo>
                  <a:lnTo>
                    <a:pt x="72383" y="101919"/>
                  </a:lnTo>
                  <a:lnTo>
                    <a:pt x="69721" y="101919"/>
                  </a:lnTo>
                  <a:lnTo>
                    <a:pt x="66995" y="101919"/>
                  </a:lnTo>
                  <a:lnTo>
                    <a:pt x="58946" y="99194"/>
                  </a:lnTo>
                  <a:lnTo>
                    <a:pt x="56284" y="96532"/>
                  </a:lnTo>
                  <a:lnTo>
                    <a:pt x="53622" y="96532"/>
                  </a:lnTo>
                  <a:lnTo>
                    <a:pt x="53622" y="93870"/>
                  </a:lnTo>
                  <a:lnTo>
                    <a:pt x="53622" y="91144"/>
                  </a:lnTo>
                  <a:lnTo>
                    <a:pt x="53622" y="88482"/>
                  </a:lnTo>
                  <a:lnTo>
                    <a:pt x="53622" y="85820"/>
                  </a:lnTo>
                  <a:lnTo>
                    <a:pt x="53622" y="83158"/>
                  </a:lnTo>
                  <a:lnTo>
                    <a:pt x="53622" y="80432"/>
                  </a:lnTo>
                  <a:lnTo>
                    <a:pt x="50960" y="77770"/>
                  </a:lnTo>
                  <a:lnTo>
                    <a:pt x="48234" y="77770"/>
                  </a:lnTo>
                  <a:lnTo>
                    <a:pt x="45572" y="77770"/>
                  </a:lnTo>
                  <a:lnTo>
                    <a:pt x="42910" y="77770"/>
                  </a:lnTo>
                  <a:lnTo>
                    <a:pt x="40185" y="77770"/>
                  </a:lnTo>
                  <a:lnTo>
                    <a:pt x="37522" y="77770"/>
                  </a:lnTo>
                  <a:lnTo>
                    <a:pt x="34860" y="77770"/>
                  </a:lnTo>
                  <a:lnTo>
                    <a:pt x="32135" y="75108"/>
                  </a:lnTo>
                  <a:lnTo>
                    <a:pt x="29473" y="75108"/>
                  </a:lnTo>
                  <a:lnTo>
                    <a:pt x="26811" y="75108"/>
                  </a:lnTo>
                  <a:lnTo>
                    <a:pt x="26811" y="72383"/>
                  </a:lnTo>
                  <a:lnTo>
                    <a:pt x="24149" y="72383"/>
                  </a:lnTo>
                  <a:lnTo>
                    <a:pt x="24149" y="69721"/>
                  </a:lnTo>
                  <a:lnTo>
                    <a:pt x="21423" y="69721"/>
                  </a:lnTo>
                  <a:lnTo>
                    <a:pt x="18761" y="72383"/>
                  </a:lnTo>
                  <a:lnTo>
                    <a:pt x="16099" y="72383"/>
                  </a:lnTo>
                  <a:lnTo>
                    <a:pt x="13374" y="69721"/>
                  </a:lnTo>
                  <a:lnTo>
                    <a:pt x="10712" y="69721"/>
                  </a:lnTo>
                  <a:lnTo>
                    <a:pt x="8050" y="69721"/>
                  </a:lnTo>
                  <a:lnTo>
                    <a:pt x="5324" y="67059"/>
                  </a:lnTo>
                  <a:lnTo>
                    <a:pt x="5324" y="64333"/>
                  </a:lnTo>
                  <a:lnTo>
                    <a:pt x="2662" y="61671"/>
                  </a:lnTo>
                  <a:lnTo>
                    <a:pt x="2662" y="59009"/>
                  </a:lnTo>
                  <a:lnTo>
                    <a:pt x="0" y="56283"/>
                  </a:lnTo>
                  <a:lnTo>
                    <a:pt x="0" y="53621"/>
                  </a:lnTo>
                  <a:lnTo>
                    <a:pt x="5324" y="50959"/>
                  </a:lnTo>
                  <a:lnTo>
                    <a:pt x="8050" y="50959"/>
                  </a:lnTo>
                  <a:lnTo>
                    <a:pt x="13374" y="50959"/>
                  </a:lnTo>
                  <a:lnTo>
                    <a:pt x="16099" y="50959"/>
                  </a:lnTo>
                  <a:lnTo>
                    <a:pt x="18761" y="50959"/>
                  </a:lnTo>
                  <a:lnTo>
                    <a:pt x="24149" y="50959"/>
                  </a:lnTo>
                  <a:lnTo>
                    <a:pt x="29473" y="48298"/>
                  </a:lnTo>
                  <a:lnTo>
                    <a:pt x="34860" y="48298"/>
                  </a:lnTo>
                  <a:lnTo>
                    <a:pt x="37522" y="48298"/>
                  </a:lnTo>
                  <a:lnTo>
                    <a:pt x="42910" y="45572"/>
                  </a:lnTo>
                  <a:lnTo>
                    <a:pt x="45572" y="45572"/>
                  </a:lnTo>
                  <a:lnTo>
                    <a:pt x="48234" y="45572"/>
                  </a:lnTo>
                  <a:lnTo>
                    <a:pt x="53622" y="45572"/>
                  </a:lnTo>
                  <a:lnTo>
                    <a:pt x="58946" y="45572"/>
                  </a:lnTo>
                  <a:lnTo>
                    <a:pt x="61672" y="45572"/>
                  </a:lnTo>
                  <a:lnTo>
                    <a:pt x="64334" y="45572"/>
                  </a:lnTo>
                  <a:lnTo>
                    <a:pt x="69721" y="45572"/>
                  </a:lnTo>
                  <a:lnTo>
                    <a:pt x="72383" y="45572"/>
                  </a:lnTo>
                  <a:lnTo>
                    <a:pt x="75045" y="45572"/>
                  </a:lnTo>
                  <a:lnTo>
                    <a:pt x="77771" y="45572"/>
                  </a:lnTo>
                  <a:lnTo>
                    <a:pt x="80433" y="45572"/>
                  </a:lnTo>
                  <a:lnTo>
                    <a:pt x="83095" y="48298"/>
                  </a:lnTo>
                  <a:lnTo>
                    <a:pt x="88482" y="48298"/>
                  </a:lnTo>
                  <a:lnTo>
                    <a:pt x="91144" y="48298"/>
                  </a:lnTo>
                  <a:lnTo>
                    <a:pt x="93806" y="48298"/>
                  </a:lnTo>
                  <a:lnTo>
                    <a:pt x="96532" y="45572"/>
                  </a:lnTo>
                  <a:lnTo>
                    <a:pt x="99194" y="45572"/>
                  </a:lnTo>
                  <a:lnTo>
                    <a:pt x="101856" y="42910"/>
                  </a:lnTo>
                  <a:lnTo>
                    <a:pt x="104581" y="40248"/>
                  </a:lnTo>
                  <a:lnTo>
                    <a:pt x="109906" y="37522"/>
                  </a:lnTo>
                  <a:lnTo>
                    <a:pt x="109906" y="34860"/>
                  </a:lnTo>
                  <a:lnTo>
                    <a:pt x="112631" y="32198"/>
                  </a:lnTo>
                  <a:lnTo>
                    <a:pt x="115293" y="32198"/>
                  </a:lnTo>
                  <a:lnTo>
                    <a:pt x="117955" y="32198"/>
                  </a:lnTo>
                  <a:lnTo>
                    <a:pt x="128667" y="32198"/>
                  </a:lnTo>
                  <a:lnTo>
                    <a:pt x="131392" y="32198"/>
                  </a:lnTo>
                  <a:lnTo>
                    <a:pt x="136716" y="32198"/>
                  </a:lnTo>
                  <a:lnTo>
                    <a:pt x="139442" y="32198"/>
                  </a:lnTo>
                  <a:lnTo>
                    <a:pt x="142104" y="32198"/>
                  </a:lnTo>
                  <a:lnTo>
                    <a:pt x="147428" y="32198"/>
                  </a:lnTo>
                  <a:lnTo>
                    <a:pt x="152815" y="32198"/>
                  </a:lnTo>
                  <a:lnTo>
                    <a:pt x="155478" y="34860"/>
                  </a:lnTo>
                  <a:lnTo>
                    <a:pt x="158203" y="34860"/>
                  </a:lnTo>
                  <a:lnTo>
                    <a:pt x="160865" y="34860"/>
                  </a:lnTo>
                  <a:lnTo>
                    <a:pt x="166253" y="34860"/>
                  </a:lnTo>
                  <a:lnTo>
                    <a:pt x="168915" y="34860"/>
                  </a:lnTo>
                  <a:lnTo>
                    <a:pt x="171577" y="34860"/>
                  </a:lnTo>
                  <a:lnTo>
                    <a:pt x="174239" y="34860"/>
                  </a:lnTo>
                  <a:lnTo>
                    <a:pt x="176964" y="37522"/>
                  </a:lnTo>
                  <a:lnTo>
                    <a:pt x="179627" y="40248"/>
                  </a:lnTo>
                  <a:lnTo>
                    <a:pt x="182288" y="40248"/>
                  </a:lnTo>
                  <a:lnTo>
                    <a:pt x="185014" y="42910"/>
                  </a:lnTo>
                  <a:lnTo>
                    <a:pt x="187676" y="42910"/>
                  </a:lnTo>
                  <a:lnTo>
                    <a:pt x="190338" y="40248"/>
                  </a:lnTo>
                  <a:lnTo>
                    <a:pt x="193064" y="40248"/>
                  </a:lnTo>
                  <a:lnTo>
                    <a:pt x="195726" y="37522"/>
                  </a:lnTo>
                  <a:lnTo>
                    <a:pt x="198388" y="37522"/>
                  </a:lnTo>
                  <a:lnTo>
                    <a:pt x="201113" y="34860"/>
                  </a:lnTo>
                  <a:lnTo>
                    <a:pt x="203775" y="34860"/>
                  </a:lnTo>
                  <a:lnTo>
                    <a:pt x="203775" y="32198"/>
                  </a:lnTo>
                  <a:lnTo>
                    <a:pt x="203775" y="29473"/>
                  </a:lnTo>
                  <a:lnTo>
                    <a:pt x="203775" y="26811"/>
                  </a:lnTo>
                  <a:lnTo>
                    <a:pt x="206437" y="24149"/>
                  </a:lnTo>
                  <a:lnTo>
                    <a:pt x="209099" y="21486"/>
                  </a:lnTo>
                  <a:lnTo>
                    <a:pt x="211825" y="21486"/>
                  </a:lnTo>
                  <a:lnTo>
                    <a:pt x="214487" y="21486"/>
                  </a:lnTo>
                  <a:lnTo>
                    <a:pt x="217149" y="21486"/>
                  </a:lnTo>
                  <a:lnTo>
                    <a:pt x="217149" y="18761"/>
                  </a:lnTo>
                  <a:lnTo>
                    <a:pt x="219874" y="18761"/>
                  </a:lnTo>
                  <a:lnTo>
                    <a:pt x="222536" y="18761"/>
                  </a:lnTo>
                  <a:lnTo>
                    <a:pt x="225199" y="16099"/>
                  </a:lnTo>
                  <a:lnTo>
                    <a:pt x="227924" y="13437"/>
                  </a:lnTo>
                  <a:lnTo>
                    <a:pt x="233248" y="13437"/>
                  </a:lnTo>
                  <a:lnTo>
                    <a:pt x="243960" y="13437"/>
                  </a:lnTo>
                  <a:lnTo>
                    <a:pt x="249347" y="13437"/>
                  </a:lnTo>
                  <a:lnTo>
                    <a:pt x="252009" y="16099"/>
                  </a:lnTo>
                  <a:lnTo>
                    <a:pt x="254735" y="16099"/>
                  </a:lnTo>
                  <a:lnTo>
                    <a:pt x="257397" y="16099"/>
                  </a:lnTo>
                  <a:lnTo>
                    <a:pt x="260059" y="16099"/>
                  </a:lnTo>
                  <a:lnTo>
                    <a:pt x="262721" y="16099"/>
                  </a:lnTo>
                  <a:lnTo>
                    <a:pt x="265446" y="16099"/>
                  </a:lnTo>
                  <a:lnTo>
                    <a:pt x="268108" y="16099"/>
                  </a:lnTo>
                  <a:lnTo>
                    <a:pt x="270771" y="16099"/>
                  </a:lnTo>
                  <a:lnTo>
                    <a:pt x="276158" y="13437"/>
                  </a:lnTo>
                  <a:lnTo>
                    <a:pt x="276158" y="16099"/>
                  </a:lnTo>
                  <a:lnTo>
                    <a:pt x="278820" y="16099"/>
                  </a:lnTo>
                  <a:lnTo>
                    <a:pt x="281546" y="16099"/>
                  </a:lnTo>
                  <a:lnTo>
                    <a:pt x="281546" y="13437"/>
                  </a:lnTo>
                  <a:lnTo>
                    <a:pt x="281546" y="10711"/>
                  </a:lnTo>
                  <a:lnTo>
                    <a:pt x="284208" y="8049"/>
                  </a:lnTo>
                  <a:lnTo>
                    <a:pt x="286870" y="5387"/>
                  </a:lnTo>
                  <a:lnTo>
                    <a:pt x="289532" y="2662"/>
                  </a:lnTo>
                  <a:lnTo>
                    <a:pt x="292257" y="0"/>
                  </a:lnTo>
                  <a:lnTo>
                    <a:pt x="294920" y="0"/>
                  </a:lnTo>
                  <a:lnTo>
                    <a:pt x="294920" y="2662"/>
                  </a:lnTo>
                  <a:lnTo>
                    <a:pt x="294920" y="5387"/>
                  </a:lnTo>
                  <a:lnTo>
                    <a:pt x="297582" y="8049"/>
                  </a:lnTo>
                  <a:lnTo>
                    <a:pt x="300307" y="8049"/>
                  </a:lnTo>
                  <a:lnTo>
                    <a:pt x="302969" y="8049"/>
                  </a:lnTo>
                  <a:lnTo>
                    <a:pt x="305631" y="8049"/>
                  </a:lnTo>
                  <a:lnTo>
                    <a:pt x="308357" y="8049"/>
                  </a:lnTo>
                  <a:lnTo>
                    <a:pt x="313681" y="8049"/>
                  </a:lnTo>
                  <a:lnTo>
                    <a:pt x="316406" y="8049"/>
                  </a:lnTo>
                  <a:lnTo>
                    <a:pt x="321730" y="8049"/>
                  </a:lnTo>
                  <a:lnTo>
                    <a:pt x="324392" y="10711"/>
                  </a:lnTo>
                  <a:lnTo>
                    <a:pt x="327118" y="10711"/>
                  </a:lnTo>
                  <a:lnTo>
                    <a:pt x="329780" y="13437"/>
                  </a:lnTo>
                  <a:lnTo>
                    <a:pt x="332442" y="16099"/>
                  </a:lnTo>
                  <a:lnTo>
                    <a:pt x="335167" y="16099"/>
                  </a:lnTo>
                  <a:lnTo>
                    <a:pt x="335167" y="18761"/>
                  </a:lnTo>
                  <a:lnTo>
                    <a:pt x="337829" y="21486"/>
                  </a:lnTo>
                  <a:lnTo>
                    <a:pt x="340492" y="24149"/>
                  </a:lnTo>
                  <a:lnTo>
                    <a:pt x="343217" y="26811"/>
                  </a:lnTo>
                  <a:lnTo>
                    <a:pt x="345879" y="26811"/>
                  </a:lnTo>
                  <a:lnTo>
                    <a:pt x="348541" y="29473"/>
                  </a:lnTo>
                  <a:lnTo>
                    <a:pt x="351203" y="32198"/>
                  </a:lnTo>
                  <a:lnTo>
                    <a:pt x="353929" y="32198"/>
                  </a:lnTo>
                  <a:lnTo>
                    <a:pt x="356591" y="34860"/>
                  </a:lnTo>
                  <a:lnTo>
                    <a:pt x="359253" y="34860"/>
                  </a:lnTo>
                  <a:lnTo>
                    <a:pt x="364640" y="34860"/>
                  </a:lnTo>
                  <a:lnTo>
                    <a:pt x="372690" y="34860"/>
                  </a:lnTo>
                  <a:lnTo>
                    <a:pt x="375352" y="34860"/>
                  </a:lnTo>
                  <a:lnTo>
                    <a:pt x="378014" y="37522"/>
                  </a:lnTo>
                  <a:lnTo>
                    <a:pt x="380739" y="37522"/>
                  </a:lnTo>
                  <a:lnTo>
                    <a:pt x="383401" y="37522"/>
                  </a:lnTo>
                  <a:lnTo>
                    <a:pt x="386064" y="37522"/>
                  </a:lnTo>
                  <a:lnTo>
                    <a:pt x="388789" y="37522"/>
                  </a:lnTo>
                  <a:lnTo>
                    <a:pt x="391451" y="40248"/>
                  </a:lnTo>
                  <a:lnTo>
                    <a:pt x="391451" y="42910"/>
                  </a:lnTo>
                  <a:lnTo>
                    <a:pt x="391451" y="48298"/>
                  </a:lnTo>
                  <a:lnTo>
                    <a:pt x="391451" y="50959"/>
                  </a:lnTo>
                  <a:lnTo>
                    <a:pt x="391451" y="53621"/>
                  </a:lnTo>
                  <a:lnTo>
                    <a:pt x="388789" y="56283"/>
                  </a:lnTo>
                  <a:lnTo>
                    <a:pt x="388789" y="61671"/>
                  </a:lnTo>
                  <a:lnTo>
                    <a:pt x="388789" y="64333"/>
                  </a:lnTo>
                  <a:lnTo>
                    <a:pt x="386064" y="67059"/>
                  </a:lnTo>
                  <a:lnTo>
                    <a:pt x="386064" y="69721"/>
                  </a:lnTo>
                  <a:lnTo>
                    <a:pt x="386064" y="72383"/>
                  </a:lnTo>
                  <a:lnTo>
                    <a:pt x="386064" y="75108"/>
                  </a:lnTo>
                  <a:lnTo>
                    <a:pt x="383401" y="75108"/>
                  </a:lnTo>
                  <a:lnTo>
                    <a:pt x="380739" y="72383"/>
                  </a:lnTo>
                  <a:lnTo>
                    <a:pt x="378014" y="72383"/>
                  </a:lnTo>
                  <a:lnTo>
                    <a:pt x="375352" y="72383"/>
                  </a:lnTo>
                  <a:lnTo>
                    <a:pt x="375352" y="75108"/>
                  </a:lnTo>
                  <a:lnTo>
                    <a:pt x="375352" y="77770"/>
                  </a:lnTo>
                  <a:lnTo>
                    <a:pt x="378014" y="77770"/>
                  </a:lnTo>
                  <a:lnTo>
                    <a:pt x="378014" y="80432"/>
                  </a:lnTo>
                  <a:lnTo>
                    <a:pt x="378014" y="83158"/>
                  </a:lnTo>
                  <a:lnTo>
                    <a:pt x="378014" y="85820"/>
                  </a:lnTo>
                  <a:lnTo>
                    <a:pt x="378014" y="88482"/>
                  </a:lnTo>
                  <a:lnTo>
                    <a:pt x="378014" y="91144"/>
                  </a:lnTo>
                  <a:lnTo>
                    <a:pt x="378014" y="93870"/>
                  </a:lnTo>
                  <a:lnTo>
                    <a:pt x="378014" y="96532"/>
                  </a:lnTo>
                  <a:lnTo>
                    <a:pt x="378014" y="99194"/>
                  </a:lnTo>
                  <a:lnTo>
                    <a:pt x="378014" y="101919"/>
                  </a:lnTo>
                  <a:lnTo>
                    <a:pt x="372690" y="104581"/>
                  </a:lnTo>
                  <a:lnTo>
                    <a:pt x="370028" y="104581"/>
                  </a:lnTo>
                  <a:lnTo>
                    <a:pt x="367302" y="104581"/>
                  </a:lnTo>
                  <a:lnTo>
                    <a:pt x="364640" y="107243"/>
                  </a:lnTo>
                  <a:lnTo>
                    <a:pt x="364640" y="109969"/>
                  </a:lnTo>
                  <a:lnTo>
                    <a:pt x="364640" y="112631"/>
                  </a:lnTo>
                  <a:lnTo>
                    <a:pt x="361978" y="112631"/>
                  </a:lnTo>
                  <a:lnTo>
                    <a:pt x="359253" y="112631"/>
                  </a:lnTo>
                  <a:lnTo>
                    <a:pt x="356591" y="112631"/>
                  </a:lnTo>
                  <a:lnTo>
                    <a:pt x="356591" y="115293"/>
                  </a:lnTo>
                  <a:lnTo>
                    <a:pt x="351203" y="120680"/>
                  </a:lnTo>
                  <a:lnTo>
                    <a:pt x="348541" y="126004"/>
                  </a:lnTo>
                  <a:lnTo>
                    <a:pt x="345879" y="131392"/>
                  </a:lnTo>
                  <a:lnTo>
                    <a:pt x="343217" y="134054"/>
                  </a:lnTo>
                  <a:lnTo>
                    <a:pt x="340492" y="139442"/>
                  </a:lnTo>
                  <a:lnTo>
                    <a:pt x="337829" y="144766"/>
                  </a:lnTo>
                  <a:lnTo>
                    <a:pt x="337829" y="147491"/>
                  </a:lnTo>
                  <a:lnTo>
                    <a:pt x="335167" y="152815"/>
                  </a:lnTo>
                  <a:lnTo>
                    <a:pt x="332442" y="155541"/>
                  </a:lnTo>
                  <a:lnTo>
                    <a:pt x="329780" y="158203"/>
                  </a:lnTo>
                  <a:lnTo>
                    <a:pt x="329780" y="160865"/>
                  </a:lnTo>
                  <a:lnTo>
                    <a:pt x="327118" y="163591"/>
                  </a:lnTo>
                  <a:lnTo>
                    <a:pt x="324392" y="166253"/>
                  </a:lnTo>
                  <a:lnTo>
                    <a:pt x="324392" y="168914"/>
                  </a:lnTo>
                  <a:lnTo>
                    <a:pt x="321730" y="168914"/>
                  </a:lnTo>
                  <a:lnTo>
                    <a:pt x="319068" y="166253"/>
                  </a:lnTo>
                  <a:lnTo>
                    <a:pt x="316406" y="166253"/>
                  </a:lnTo>
                  <a:lnTo>
                    <a:pt x="311019" y="166253"/>
                  </a:lnTo>
                  <a:lnTo>
                    <a:pt x="308357" y="166253"/>
                  </a:lnTo>
                  <a:lnTo>
                    <a:pt x="302969" y="166253"/>
                  </a:lnTo>
                  <a:lnTo>
                    <a:pt x="300307" y="166253"/>
                  </a:lnTo>
                  <a:lnTo>
                    <a:pt x="297582" y="166253"/>
                  </a:lnTo>
                  <a:lnTo>
                    <a:pt x="294920" y="166253"/>
                  </a:lnTo>
                  <a:lnTo>
                    <a:pt x="292257" y="168914"/>
                  </a:lnTo>
                  <a:lnTo>
                    <a:pt x="286870" y="168914"/>
                  </a:lnTo>
                  <a:lnTo>
                    <a:pt x="284208" y="171640"/>
                  </a:lnTo>
                  <a:lnTo>
                    <a:pt x="278820" y="174302"/>
                  </a:lnTo>
                  <a:lnTo>
                    <a:pt x="273496" y="174302"/>
                  </a:lnTo>
                  <a:lnTo>
                    <a:pt x="270771" y="176964"/>
                  </a:lnTo>
                  <a:lnTo>
                    <a:pt x="265446" y="176964"/>
                  </a:lnTo>
                  <a:lnTo>
                    <a:pt x="254735" y="179626"/>
                  </a:lnTo>
                  <a:lnTo>
                    <a:pt x="252009" y="179626"/>
                  </a:lnTo>
                  <a:lnTo>
                    <a:pt x="246685" y="179626"/>
                  </a:lnTo>
                  <a:lnTo>
                    <a:pt x="241298" y="182352"/>
                  </a:lnTo>
                  <a:lnTo>
                    <a:pt x="235910" y="182352"/>
                  </a:lnTo>
                  <a:lnTo>
                    <a:pt x="230586" y="182352"/>
                  </a:lnTo>
                  <a:lnTo>
                    <a:pt x="227924" y="185014"/>
                  </a:lnTo>
                  <a:lnTo>
                    <a:pt x="225199" y="185014"/>
                  </a:lnTo>
                  <a:lnTo>
                    <a:pt x="222536" y="185014"/>
                  </a:lnTo>
                  <a:lnTo>
                    <a:pt x="219874" y="185014"/>
                  </a:lnTo>
                  <a:lnTo>
                    <a:pt x="217149" y="182352"/>
                  </a:lnTo>
                  <a:lnTo>
                    <a:pt x="209099" y="182352"/>
                  </a:lnTo>
                  <a:lnTo>
                    <a:pt x="203775" y="179626"/>
                  </a:lnTo>
                  <a:lnTo>
                    <a:pt x="198388" y="176964"/>
                  </a:lnTo>
                  <a:lnTo>
                    <a:pt x="193064" y="174302"/>
                  </a:lnTo>
                  <a:lnTo>
                    <a:pt x="185014" y="171640"/>
                  </a:lnTo>
                  <a:lnTo>
                    <a:pt x="176964" y="168914"/>
                  </a:lnTo>
                  <a:lnTo>
                    <a:pt x="174239" y="168914"/>
                  </a:lnTo>
                  <a:lnTo>
                    <a:pt x="171577" y="168914"/>
                  </a:lnTo>
                  <a:lnTo>
                    <a:pt x="168915" y="166253"/>
                  </a:lnTo>
                  <a:lnTo>
                    <a:pt x="166253" y="166253"/>
                  </a:lnTo>
                  <a:lnTo>
                    <a:pt x="166253" y="163591"/>
                  </a:lnTo>
                  <a:lnTo>
                    <a:pt x="166253" y="160865"/>
                  </a:lnTo>
                  <a:lnTo>
                    <a:pt x="163527" y="158203"/>
                  </a:lnTo>
                  <a:lnTo>
                    <a:pt x="160865" y="155541"/>
                  </a:lnTo>
                  <a:lnTo>
                    <a:pt x="158203" y="152815"/>
                  </a:lnTo>
                  <a:lnTo>
                    <a:pt x="158203" y="150153"/>
                  </a:lnTo>
                  <a:lnTo>
                    <a:pt x="155478" y="147491"/>
                  </a:lnTo>
                  <a:lnTo>
                    <a:pt x="155478" y="144766"/>
                  </a:lnTo>
                  <a:lnTo>
                    <a:pt x="150153" y="142104"/>
                  </a:lnTo>
                  <a:lnTo>
                    <a:pt x="147428" y="139442"/>
                  </a:lnTo>
                  <a:lnTo>
                    <a:pt x="144766" y="139442"/>
                  </a:lnTo>
                  <a:lnTo>
                    <a:pt x="142104" y="136779"/>
                  </a:lnTo>
                  <a:lnTo>
                    <a:pt x="134054" y="134054"/>
                  </a:lnTo>
                  <a:lnTo>
                    <a:pt x="128667" y="131392"/>
                  </a:lnTo>
                  <a:lnTo>
                    <a:pt x="117955" y="126004"/>
                  </a:lnTo>
                  <a:lnTo>
                    <a:pt x="112631" y="123342"/>
                  </a:lnTo>
                  <a:lnTo>
                    <a:pt x="107243" y="120680"/>
                  </a:lnTo>
                  <a:lnTo>
                    <a:pt x="104581" y="120680"/>
                  </a:lnTo>
                  <a:lnTo>
                    <a:pt x="99194" y="117955"/>
                  </a:lnTo>
                  <a:lnTo>
                    <a:pt x="96532" y="115293"/>
                  </a:lnTo>
                  <a:lnTo>
                    <a:pt x="96532" y="11529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3" name="Freeform: Shape 272">
              <a:extLst>
                <a:ext uri="{FF2B5EF4-FFF2-40B4-BE49-F238E27FC236}">
                  <a16:creationId xmlns:a16="http://schemas.microsoft.com/office/drawing/2014/main" id="{63270D49-CA9A-0B3B-C906-0370ABC6EB1A}"/>
                </a:ext>
              </a:extLst>
            </p:cNvPr>
            <p:cNvSpPr/>
            <p:nvPr/>
          </p:nvSpPr>
          <p:spPr>
            <a:xfrm>
              <a:off x="2931559" y="3556906"/>
              <a:ext cx="227923" cy="163590"/>
            </a:xfrm>
            <a:custGeom>
              <a:avLst/>
              <a:gdLst>
                <a:gd name="connsiteX0" fmla="*/ 67059 w 227923"/>
                <a:gd name="connsiteY0" fmla="*/ 134054 h 163590"/>
                <a:gd name="connsiteX1" fmla="*/ 69721 w 227923"/>
                <a:gd name="connsiteY1" fmla="*/ 128730 h 163590"/>
                <a:gd name="connsiteX2" fmla="*/ 72383 w 227923"/>
                <a:gd name="connsiteY2" fmla="*/ 126005 h 163590"/>
                <a:gd name="connsiteX3" fmla="*/ 72383 w 227923"/>
                <a:gd name="connsiteY3" fmla="*/ 120680 h 163590"/>
                <a:gd name="connsiteX4" fmla="*/ 69721 w 227923"/>
                <a:gd name="connsiteY4" fmla="*/ 120680 h 163590"/>
                <a:gd name="connsiteX5" fmla="*/ 67059 w 227923"/>
                <a:gd name="connsiteY5" fmla="*/ 118018 h 163590"/>
                <a:gd name="connsiteX6" fmla="*/ 64333 w 227923"/>
                <a:gd name="connsiteY6" fmla="*/ 115293 h 163590"/>
                <a:gd name="connsiteX7" fmla="*/ 61671 w 227923"/>
                <a:gd name="connsiteY7" fmla="*/ 112631 h 163590"/>
                <a:gd name="connsiteX8" fmla="*/ 59009 w 227923"/>
                <a:gd name="connsiteY8" fmla="*/ 112631 h 163590"/>
                <a:gd name="connsiteX9" fmla="*/ 56284 w 227923"/>
                <a:gd name="connsiteY9" fmla="*/ 109969 h 163590"/>
                <a:gd name="connsiteX10" fmla="*/ 53622 w 227923"/>
                <a:gd name="connsiteY10" fmla="*/ 107243 h 163590"/>
                <a:gd name="connsiteX11" fmla="*/ 53622 w 227923"/>
                <a:gd name="connsiteY11" fmla="*/ 104581 h 163590"/>
                <a:gd name="connsiteX12" fmla="*/ 50960 w 227923"/>
                <a:gd name="connsiteY12" fmla="*/ 101919 h 163590"/>
                <a:gd name="connsiteX13" fmla="*/ 48298 w 227923"/>
                <a:gd name="connsiteY13" fmla="*/ 101919 h 163590"/>
                <a:gd name="connsiteX14" fmla="*/ 45572 w 227923"/>
                <a:gd name="connsiteY14" fmla="*/ 101919 h 163590"/>
                <a:gd name="connsiteX15" fmla="*/ 42910 w 227923"/>
                <a:gd name="connsiteY15" fmla="*/ 101919 h 163590"/>
                <a:gd name="connsiteX16" fmla="*/ 37523 w 227923"/>
                <a:gd name="connsiteY16" fmla="*/ 101919 h 163590"/>
                <a:gd name="connsiteX17" fmla="*/ 34860 w 227923"/>
                <a:gd name="connsiteY17" fmla="*/ 101919 h 163590"/>
                <a:gd name="connsiteX18" fmla="*/ 32198 w 227923"/>
                <a:gd name="connsiteY18" fmla="*/ 99194 h 163590"/>
                <a:gd name="connsiteX19" fmla="*/ 29473 w 227923"/>
                <a:gd name="connsiteY19" fmla="*/ 99194 h 163590"/>
                <a:gd name="connsiteX20" fmla="*/ 26811 w 227923"/>
                <a:gd name="connsiteY20" fmla="*/ 99194 h 163590"/>
                <a:gd name="connsiteX21" fmla="*/ 24149 w 227923"/>
                <a:gd name="connsiteY21" fmla="*/ 99194 h 163590"/>
                <a:gd name="connsiteX22" fmla="*/ 21487 w 227923"/>
                <a:gd name="connsiteY22" fmla="*/ 99194 h 163590"/>
                <a:gd name="connsiteX23" fmla="*/ 18761 w 227923"/>
                <a:gd name="connsiteY23" fmla="*/ 101919 h 163590"/>
                <a:gd name="connsiteX24" fmla="*/ 16099 w 227923"/>
                <a:gd name="connsiteY24" fmla="*/ 101919 h 163590"/>
                <a:gd name="connsiteX25" fmla="*/ 16099 w 227923"/>
                <a:gd name="connsiteY25" fmla="*/ 104581 h 163590"/>
                <a:gd name="connsiteX26" fmla="*/ 13437 w 227923"/>
                <a:gd name="connsiteY26" fmla="*/ 104581 h 163590"/>
                <a:gd name="connsiteX27" fmla="*/ 10712 w 227923"/>
                <a:gd name="connsiteY27" fmla="*/ 104581 h 163590"/>
                <a:gd name="connsiteX28" fmla="*/ 8050 w 227923"/>
                <a:gd name="connsiteY28" fmla="*/ 104581 h 163590"/>
                <a:gd name="connsiteX29" fmla="*/ 5387 w 227923"/>
                <a:gd name="connsiteY29" fmla="*/ 104581 h 163590"/>
                <a:gd name="connsiteX30" fmla="*/ 2662 w 227923"/>
                <a:gd name="connsiteY30" fmla="*/ 101919 h 163590"/>
                <a:gd name="connsiteX31" fmla="*/ 2662 w 227923"/>
                <a:gd name="connsiteY31" fmla="*/ 99194 h 163590"/>
                <a:gd name="connsiteX32" fmla="*/ 0 w 227923"/>
                <a:gd name="connsiteY32" fmla="*/ 96532 h 163590"/>
                <a:gd name="connsiteX33" fmla="*/ 0 w 227923"/>
                <a:gd name="connsiteY33" fmla="*/ 93870 h 163590"/>
                <a:gd name="connsiteX34" fmla="*/ 2662 w 227923"/>
                <a:gd name="connsiteY34" fmla="*/ 93870 h 163590"/>
                <a:gd name="connsiteX35" fmla="*/ 2662 w 227923"/>
                <a:gd name="connsiteY35" fmla="*/ 91208 h 163590"/>
                <a:gd name="connsiteX36" fmla="*/ 5387 w 227923"/>
                <a:gd name="connsiteY36" fmla="*/ 88482 h 163590"/>
                <a:gd name="connsiteX37" fmla="*/ 5387 w 227923"/>
                <a:gd name="connsiteY37" fmla="*/ 85820 h 163590"/>
                <a:gd name="connsiteX38" fmla="*/ 5387 w 227923"/>
                <a:gd name="connsiteY38" fmla="*/ 83158 h 163590"/>
                <a:gd name="connsiteX39" fmla="*/ 2662 w 227923"/>
                <a:gd name="connsiteY39" fmla="*/ 83158 h 163590"/>
                <a:gd name="connsiteX40" fmla="*/ 2662 w 227923"/>
                <a:gd name="connsiteY40" fmla="*/ 80433 h 163590"/>
                <a:gd name="connsiteX41" fmla="*/ 2662 w 227923"/>
                <a:gd name="connsiteY41" fmla="*/ 77771 h 163590"/>
                <a:gd name="connsiteX42" fmla="*/ 2662 w 227923"/>
                <a:gd name="connsiteY42" fmla="*/ 75109 h 163590"/>
                <a:gd name="connsiteX43" fmla="*/ 2662 w 227923"/>
                <a:gd name="connsiteY43" fmla="*/ 72383 h 163590"/>
                <a:gd name="connsiteX44" fmla="*/ 2662 w 227923"/>
                <a:gd name="connsiteY44" fmla="*/ 69721 h 163590"/>
                <a:gd name="connsiteX45" fmla="*/ 5387 w 227923"/>
                <a:gd name="connsiteY45" fmla="*/ 69721 h 163590"/>
                <a:gd name="connsiteX46" fmla="*/ 8050 w 227923"/>
                <a:gd name="connsiteY46" fmla="*/ 69721 h 163590"/>
                <a:gd name="connsiteX47" fmla="*/ 8050 w 227923"/>
                <a:gd name="connsiteY47" fmla="*/ 67059 h 163590"/>
                <a:gd name="connsiteX48" fmla="*/ 8050 w 227923"/>
                <a:gd name="connsiteY48" fmla="*/ 64334 h 163590"/>
                <a:gd name="connsiteX49" fmla="*/ 8050 w 227923"/>
                <a:gd name="connsiteY49" fmla="*/ 61671 h 163590"/>
                <a:gd name="connsiteX50" fmla="*/ 5387 w 227923"/>
                <a:gd name="connsiteY50" fmla="*/ 59009 h 163590"/>
                <a:gd name="connsiteX51" fmla="*/ 8050 w 227923"/>
                <a:gd name="connsiteY51" fmla="*/ 59009 h 163590"/>
                <a:gd name="connsiteX52" fmla="*/ 13437 w 227923"/>
                <a:gd name="connsiteY52" fmla="*/ 59009 h 163590"/>
                <a:gd name="connsiteX53" fmla="*/ 18761 w 227923"/>
                <a:gd name="connsiteY53" fmla="*/ 59009 h 163590"/>
                <a:gd name="connsiteX54" fmla="*/ 21487 w 227923"/>
                <a:gd name="connsiteY54" fmla="*/ 59009 h 163590"/>
                <a:gd name="connsiteX55" fmla="*/ 24149 w 227923"/>
                <a:gd name="connsiteY55" fmla="*/ 59009 h 163590"/>
                <a:gd name="connsiteX56" fmla="*/ 26811 w 227923"/>
                <a:gd name="connsiteY56" fmla="*/ 59009 h 163590"/>
                <a:gd name="connsiteX57" fmla="*/ 29473 w 227923"/>
                <a:gd name="connsiteY57" fmla="*/ 59009 h 163590"/>
                <a:gd name="connsiteX58" fmla="*/ 29473 w 227923"/>
                <a:gd name="connsiteY58" fmla="*/ 56347 h 163590"/>
                <a:gd name="connsiteX59" fmla="*/ 29473 w 227923"/>
                <a:gd name="connsiteY59" fmla="*/ 50959 h 163590"/>
                <a:gd name="connsiteX60" fmla="*/ 29473 w 227923"/>
                <a:gd name="connsiteY60" fmla="*/ 48298 h 163590"/>
                <a:gd name="connsiteX61" fmla="*/ 29473 w 227923"/>
                <a:gd name="connsiteY61" fmla="*/ 45572 h 163590"/>
                <a:gd name="connsiteX62" fmla="*/ 29473 w 227923"/>
                <a:gd name="connsiteY62" fmla="*/ 42910 h 163590"/>
                <a:gd name="connsiteX63" fmla="*/ 29473 w 227923"/>
                <a:gd name="connsiteY63" fmla="*/ 34860 h 163590"/>
                <a:gd name="connsiteX64" fmla="*/ 29473 w 227923"/>
                <a:gd name="connsiteY64" fmla="*/ 32198 h 163590"/>
                <a:gd name="connsiteX65" fmla="*/ 32198 w 227923"/>
                <a:gd name="connsiteY65" fmla="*/ 32198 h 163590"/>
                <a:gd name="connsiteX66" fmla="*/ 34860 w 227923"/>
                <a:gd name="connsiteY66" fmla="*/ 32198 h 163590"/>
                <a:gd name="connsiteX67" fmla="*/ 34860 w 227923"/>
                <a:gd name="connsiteY67" fmla="*/ 29537 h 163590"/>
                <a:gd name="connsiteX68" fmla="*/ 37523 w 227923"/>
                <a:gd name="connsiteY68" fmla="*/ 29537 h 163590"/>
                <a:gd name="connsiteX69" fmla="*/ 40248 w 227923"/>
                <a:gd name="connsiteY69" fmla="*/ 26811 h 163590"/>
                <a:gd name="connsiteX70" fmla="*/ 42910 w 227923"/>
                <a:gd name="connsiteY70" fmla="*/ 26811 h 163590"/>
                <a:gd name="connsiteX71" fmla="*/ 42910 w 227923"/>
                <a:gd name="connsiteY71" fmla="*/ 24149 h 163590"/>
                <a:gd name="connsiteX72" fmla="*/ 45572 w 227923"/>
                <a:gd name="connsiteY72" fmla="*/ 21487 h 163590"/>
                <a:gd name="connsiteX73" fmla="*/ 48298 w 227923"/>
                <a:gd name="connsiteY73" fmla="*/ 21487 h 163590"/>
                <a:gd name="connsiteX74" fmla="*/ 48298 w 227923"/>
                <a:gd name="connsiteY74" fmla="*/ 18761 h 163590"/>
                <a:gd name="connsiteX75" fmla="*/ 50960 w 227923"/>
                <a:gd name="connsiteY75" fmla="*/ 18761 h 163590"/>
                <a:gd name="connsiteX76" fmla="*/ 50960 w 227923"/>
                <a:gd name="connsiteY76" fmla="*/ 16099 h 163590"/>
                <a:gd name="connsiteX77" fmla="*/ 53622 w 227923"/>
                <a:gd name="connsiteY77" fmla="*/ 16099 h 163590"/>
                <a:gd name="connsiteX78" fmla="*/ 53622 w 227923"/>
                <a:gd name="connsiteY78" fmla="*/ 13437 h 163590"/>
                <a:gd name="connsiteX79" fmla="*/ 53622 w 227923"/>
                <a:gd name="connsiteY79" fmla="*/ 10712 h 163590"/>
                <a:gd name="connsiteX80" fmla="*/ 53622 w 227923"/>
                <a:gd name="connsiteY80" fmla="*/ 8050 h 163590"/>
                <a:gd name="connsiteX81" fmla="*/ 53622 w 227923"/>
                <a:gd name="connsiteY81" fmla="*/ 5388 h 163590"/>
                <a:gd name="connsiteX82" fmla="*/ 50960 w 227923"/>
                <a:gd name="connsiteY82" fmla="*/ 2725 h 163590"/>
                <a:gd name="connsiteX83" fmla="*/ 53622 w 227923"/>
                <a:gd name="connsiteY83" fmla="*/ 0 h 163590"/>
                <a:gd name="connsiteX84" fmla="*/ 56284 w 227923"/>
                <a:gd name="connsiteY84" fmla="*/ 0 h 163590"/>
                <a:gd name="connsiteX85" fmla="*/ 64333 w 227923"/>
                <a:gd name="connsiteY85" fmla="*/ 0 h 163590"/>
                <a:gd name="connsiteX86" fmla="*/ 69721 w 227923"/>
                <a:gd name="connsiteY86" fmla="*/ 2725 h 163590"/>
                <a:gd name="connsiteX87" fmla="*/ 72383 w 227923"/>
                <a:gd name="connsiteY87" fmla="*/ 2725 h 163590"/>
                <a:gd name="connsiteX88" fmla="*/ 77770 w 227923"/>
                <a:gd name="connsiteY88" fmla="*/ 2725 h 163590"/>
                <a:gd name="connsiteX89" fmla="*/ 80432 w 227923"/>
                <a:gd name="connsiteY89" fmla="*/ 2725 h 163590"/>
                <a:gd name="connsiteX90" fmla="*/ 83158 w 227923"/>
                <a:gd name="connsiteY90" fmla="*/ 2725 h 163590"/>
                <a:gd name="connsiteX91" fmla="*/ 88482 w 227923"/>
                <a:gd name="connsiteY91" fmla="*/ 2725 h 163590"/>
                <a:gd name="connsiteX92" fmla="*/ 91144 w 227923"/>
                <a:gd name="connsiteY92" fmla="*/ 2725 h 163590"/>
                <a:gd name="connsiteX93" fmla="*/ 93870 w 227923"/>
                <a:gd name="connsiteY93" fmla="*/ 2725 h 163590"/>
                <a:gd name="connsiteX94" fmla="*/ 99194 w 227923"/>
                <a:gd name="connsiteY94" fmla="*/ 2725 h 163590"/>
                <a:gd name="connsiteX95" fmla="*/ 101919 w 227923"/>
                <a:gd name="connsiteY95" fmla="*/ 2725 h 163590"/>
                <a:gd name="connsiteX96" fmla="*/ 104581 w 227923"/>
                <a:gd name="connsiteY96" fmla="*/ 2725 h 163590"/>
                <a:gd name="connsiteX97" fmla="*/ 107243 w 227923"/>
                <a:gd name="connsiteY97" fmla="*/ 5388 h 163590"/>
                <a:gd name="connsiteX98" fmla="*/ 109969 w 227923"/>
                <a:gd name="connsiteY98" fmla="*/ 5388 h 163590"/>
                <a:gd name="connsiteX99" fmla="*/ 112631 w 227923"/>
                <a:gd name="connsiteY99" fmla="*/ 5388 h 163590"/>
                <a:gd name="connsiteX100" fmla="*/ 117955 w 227923"/>
                <a:gd name="connsiteY100" fmla="*/ 5388 h 163590"/>
                <a:gd name="connsiteX101" fmla="*/ 117955 w 227923"/>
                <a:gd name="connsiteY101" fmla="*/ 10712 h 163590"/>
                <a:gd name="connsiteX102" fmla="*/ 117955 w 227923"/>
                <a:gd name="connsiteY102" fmla="*/ 13437 h 163590"/>
                <a:gd name="connsiteX103" fmla="*/ 120680 w 227923"/>
                <a:gd name="connsiteY103" fmla="*/ 16099 h 163590"/>
                <a:gd name="connsiteX104" fmla="*/ 117955 w 227923"/>
                <a:gd name="connsiteY104" fmla="*/ 21487 h 163590"/>
                <a:gd name="connsiteX105" fmla="*/ 120680 w 227923"/>
                <a:gd name="connsiteY105" fmla="*/ 26811 h 163590"/>
                <a:gd name="connsiteX106" fmla="*/ 117955 w 227923"/>
                <a:gd name="connsiteY106" fmla="*/ 29537 h 163590"/>
                <a:gd name="connsiteX107" fmla="*/ 117955 w 227923"/>
                <a:gd name="connsiteY107" fmla="*/ 32198 h 163590"/>
                <a:gd name="connsiteX108" fmla="*/ 117955 w 227923"/>
                <a:gd name="connsiteY108" fmla="*/ 34860 h 163590"/>
                <a:gd name="connsiteX109" fmla="*/ 117955 w 227923"/>
                <a:gd name="connsiteY109" fmla="*/ 37522 h 163590"/>
                <a:gd name="connsiteX110" fmla="*/ 117955 w 227923"/>
                <a:gd name="connsiteY110" fmla="*/ 40248 h 163590"/>
                <a:gd name="connsiteX111" fmla="*/ 117955 w 227923"/>
                <a:gd name="connsiteY111" fmla="*/ 45572 h 163590"/>
                <a:gd name="connsiteX112" fmla="*/ 117955 w 227923"/>
                <a:gd name="connsiteY112" fmla="*/ 48298 h 163590"/>
                <a:gd name="connsiteX113" fmla="*/ 117955 w 227923"/>
                <a:gd name="connsiteY113" fmla="*/ 50959 h 163590"/>
                <a:gd name="connsiteX114" fmla="*/ 117955 w 227923"/>
                <a:gd name="connsiteY114" fmla="*/ 53622 h 163590"/>
                <a:gd name="connsiteX115" fmla="*/ 117955 w 227923"/>
                <a:gd name="connsiteY115" fmla="*/ 56347 h 163590"/>
                <a:gd name="connsiteX116" fmla="*/ 117955 w 227923"/>
                <a:gd name="connsiteY116" fmla="*/ 59009 h 163590"/>
                <a:gd name="connsiteX117" fmla="*/ 120680 w 227923"/>
                <a:gd name="connsiteY117" fmla="*/ 61671 h 163590"/>
                <a:gd name="connsiteX118" fmla="*/ 123343 w 227923"/>
                <a:gd name="connsiteY118" fmla="*/ 59009 h 163590"/>
                <a:gd name="connsiteX119" fmla="*/ 126005 w 227923"/>
                <a:gd name="connsiteY119" fmla="*/ 59009 h 163590"/>
                <a:gd name="connsiteX120" fmla="*/ 128730 w 227923"/>
                <a:gd name="connsiteY120" fmla="*/ 59009 h 163590"/>
                <a:gd name="connsiteX121" fmla="*/ 134054 w 227923"/>
                <a:gd name="connsiteY121" fmla="*/ 59009 h 163590"/>
                <a:gd name="connsiteX122" fmla="*/ 136780 w 227923"/>
                <a:gd name="connsiteY122" fmla="*/ 59009 h 163590"/>
                <a:gd name="connsiteX123" fmla="*/ 136780 w 227923"/>
                <a:gd name="connsiteY123" fmla="*/ 61671 h 163590"/>
                <a:gd name="connsiteX124" fmla="*/ 139442 w 227923"/>
                <a:gd name="connsiteY124" fmla="*/ 61671 h 163590"/>
                <a:gd name="connsiteX125" fmla="*/ 142104 w 227923"/>
                <a:gd name="connsiteY125" fmla="*/ 61671 h 163590"/>
                <a:gd name="connsiteX126" fmla="*/ 142104 w 227923"/>
                <a:gd name="connsiteY126" fmla="*/ 64334 h 163590"/>
                <a:gd name="connsiteX127" fmla="*/ 144766 w 227923"/>
                <a:gd name="connsiteY127" fmla="*/ 64334 h 163590"/>
                <a:gd name="connsiteX128" fmla="*/ 144766 w 227923"/>
                <a:gd name="connsiteY128" fmla="*/ 61671 h 163590"/>
                <a:gd name="connsiteX129" fmla="*/ 147491 w 227923"/>
                <a:gd name="connsiteY129" fmla="*/ 61671 h 163590"/>
                <a:gd name="connsiteX130" fmla="*/ 147491 w 227923"/>
                <a:gd name="connsiteY130" fmla="*/ 64334 h 163590"/>
                <a:gd name="connsiteX131" fmla="*/ 150153 w 227923"/>
                <a:gd name="connsiteY131" fmla="*/ 64334 h 163590"/>
                <a:gd name="connsiteX132" fmla="*/ 150153 w 227923"/>
                <a:gd name="connsiteY132" fmla="*/ 61671 h 163590"/>
                <a:gd name="connsiteX133" fmla="*/ 152816 w 227923"/>
                <a:gd name="connsiteY133" fmla="*/ 61671 h 163590"/>
                <a:gd name="connsiteX134" fmla="*/ 155541 w 227923"/>
                <a:gd name="connsiteY134" fmla="*/ 61671 h 163590"/>
                <a:gd name="connsiteX135" fmla="*/ 158203 w 227923"/>
                <a:gd name="connsiteY135" fmla="*/ 61671 h 163590"/>
                <a:gd name="connsiteX136" fmla="*/ 160865 w 227923"/>
                <a:gd name="connsiteY136" fmla="*/ 61671 h 163590"/>
                <a:gd name="connsiteX137" fmla="*/ 163591 w 227923"/>
                <a:gd name="connsiteY137" fmla="*/ 64334 h 163590"/>
                <a:gd name="connsiteX138" fmla="*/ 166253 w 227923"/>
                <a:gd name="connsiteY138" fmla="*/ 64334 h 163590"/>
                <a:gd name="connsiteX139" fmla="*/ 168915 w 227923"/>
                <a:gd name="connsiteY139" fmla="*/ 64334 h 163590"/>
                <a:gd name="connsiteX140" fmla="*/ 171640 w 227923"/>
                <a:gd name="connsiteY140" fmla="*/ 64334 h 163590"/>
                <a:gd name="connsiteX141" fmla="*/ 174302 w 227923"/>
                <a:gd name="connsiteY141" fmla="*/ 64334 h 163590"/>
                <a:gd name="connsiteX142" fmla="*/ 176964 w 227923"/>
                <a:gd name="connsiteY142" fmla="*/ 64334 h 163590"/>
                <a:gd name="connsiteX143" fmla="*/ 179626 w 227923"/>
                <a:gd name="connsiteY143" fmla="*/ 64334 h 163590"/>
                <a:gd name="connsiteX144" fmla="*/ 182352 w 227923"/>
                <a:gd name="connsiteY144" fmla="*/ 61671 h 163590"/>
                <a:gd name="connsiteX145" fmla="*/ 185014 w 227923"/>
                <a:gd name="connsiteY145" fmla="*/ 61671 h 163590"/>
                <a:gd name="connsiteX146" fmla="*/ 187676 w 227923"/>
                <a:gd name="connsiteY146" fmla="*/ 59009 h 163590"/>
                <a:gd name="connsiteX147" fmla="*/ 190401 w 227923"/>
                <a:gd name="connsiteY147" fmla="*/ 56347 h 163590"/>
                <a:gd name="connsiteX148" fmla="*/ 190401 w 227923"/>
                <a:gd name="connsiteY148" fmla="*/ 53622 h 163590"/>
                <a:gd name="connsiteX149" fmla="*/ 193063 w 227923"/>
                <a:gd name="connsiteY149" fmla="*/ 53622 h 163590"/>
                <a:gd name="connsiteX150" fmla="*/ 195725 w 227923"/>
                <a:gd name="connsiteY150" fmla="*/ 53622 h 163590"/>
                <a:gd name="connsiteX151" fmla="*/ 198451 w 227923"/>
                <a:gd name="connsiteY151" fmla="*/ 56347 h 163590"/>
                <a:gd name="connsiteX152" fmla="*/ 198451 w 227923"/>
                <a:gd name="connsiteY152" fmla="*/ 59009 h 163590"/>
                <a:gd name="connsiteX153" fmla="*/ 201113 w 227923"/>
                <a:gd name="connsiteY153" fmla="*/ 59009 h 163590"/>
                <a:gd name="connsiteX154" fmla="*/ 203775 w 227923"/>
                <a:gd name="connsiteY154" fmla="*/ 59009 h 163590"/>
                <a:gd name="connsiteX155" fmla="*/ 203775 w 227923"/>
                <a:gd name="connsiteY155" fmla="*/ 56347 h 163590"/>
                <a:gd name="connsiteX156" fmla="*/ 206437 w 227923"/>
                <a:gd name="connsiteY156" fmla="*/ 56347 h 163590"/>
                <a:gd name="connsiteX157" fmla="*/ 206437 w 227923"/>
                <a:gd name="connsiteY157" fmla="*/ 53622 h 163590"/>
                <a:gd name="connsiteX158" fmla="*/ 209163 w 227923"/>
                <a:gd name="connsiteY158" fmla="*/ 53622 h 163590"/>
                <a:gd name="connsiteX159" fmla="*/ 211825 w 227923"/>
                <a:gd name="connsiteY159" fmla="*/ 53622 h 163590"/>
                <a:gd name="connsiteX160" fmla="*/ 211825 w 227923"/>
                <a:gd name="connsiteY160" fmla="*/ 56347 h 163590"/>
                <a:gd name="connsiteX161" fmla="*/ 211825 w 227923"/>
                <a:gd name="connsiteY161" fmla="*/ 59009 h 163590"/>
                <a:gd name="connsiteX162" fmla="*/ 211825 w 227923"/>
                <a:gd name="connsiteY162" fmla="*/ 61671 h 163590"/>
                <a:gd name="connsiteX163" fmla="*/ 214487 w 227923"/>
                <a:gd name="connsiteY163" fmla="*/ 61671 h 163590"/>
                <a:gd name="connsiteX164" fmla="*/ 214487 w 227923"/>
                <a:gd name="connsiteY164" fmla="*/ 64334 h 163590"/>
                <a:gd name="connsiteX165" fmla="*/ 217212 w 227923"/>
                <a:gd name="connsiteY165" fmla="*/ 64334 h 163590"/>
                <a:gd name="connsiteX166" fmla="*/ 219874 w 227923"/>
                <a:gd name="connsiteY166" fmla="*/ 64334 h 163590"/>
                <a:gd name="connsiteX167" fmla="*/ 222536 w 227923"/>
                <a:gd name="connsiteY167" fmla="*/ 67059 h 163590"/>
                <a:gd name="connsiteX168" fmla="*/ 225262 w 227923"/>
                <a:gd name="connsiteY168" fmla="*/ 69721 h 163590"/>
                <a:gd name="connsiteX169" fmla="*/ 227924 w 227923"/>
                <a:gd name="connsiteY169" fmla="*/ 72383 h 163590"/>
                <a:gd name="connsiteX170" fmla="*/ 227924 w 227923"/>
                <a:gd name="connsiteY170" fmla="*/ 75109 h 163590"/>
                <a:gd name="connsiteX171" fmla="*/ 225262 w 227923"/>
                <a:gd name="connsiteY171" fmla="*/ 77771 h 163590"/>
                <a:gd name="connsiteX172" fmla="*/ 222536 w 227923"/>
                <a:gd name="connsiteY172" fmla="*/ 77771 h 163590"/>
                <a:gd name="connsiteX173" fmla="*/ 219874 w 227923"/>
                <a:gd name="connsiteY173" fmla="*/ 75109 h 163590"/>
                <a:gd name="connsiteX174" fmla="*/ 217212 w 227923"/>
                <a:gd name="connsiteY174" fmla="*/ 75109 h 163590"/>
                <a:gd name="connsiteX175" fmla="*/ 214487 w 227923"/>
                <a:gd name="connsiteY175" fmla="*/ 72383 h 163590"/>
                <a:gd name="connsiteX176" fmla="*/ 211825 w 227923"/>
                <a:gd name="connsiteY176" fmla="*/ 72383 h 163590"/>
                <a:gd name="connsiteX177" fmla="*/ 209163 w 227923"/>
                <a:gd name="connsiteY177" fmla="*/ 72383 h 163590"/>
                <a:gd name="connsiteX178" fmla="*/ 206437 w 227923"/>
                <a:gd name="connsiteY178" fmla="*/ 72383 h 163590"/>
                <a:gd name="connsiteX179" fmla="*/ 209163 w 227923"/>
                <a:gd name="connsiteY179" fmla="*/ 72383 h 163590"/>
                <a:gd name="connsiteX180" fmla="*/ 209163 w 227923"/>
                <a:gd name="connsiteY180" fmla="*/ 75109 h 163590"/>
                <a:gd name="connsiteX181" fmla="*/ 209163 w 227923"/>
                <a:gd name="connsiteY181" fmla="*/ 77771 h 163590"/>
                <a:gd name="connsiteX182" fmla="*/ 209163 w 227923"/>
                <a:gd name="connsiteY182" fmla="*/ 80433 h 163590"/>
                <a:gd name="connsiteX183" fmla="*/ 206437 w 227923"/>
                <a:gd name="connsiteY183" fmla="*/ 80433 h 163590"/>
                <a:gd name="connsiteX184" fmla="*/ 206437 w 227923"/>
                <a:gd name="connsiteY184" fmla="*/ 83158 h 163590"/>
                <a:gd name="connsiteX185" fmla="*/ 206437 w 227923"/>
                <a:gd name="connsiteY185" fmla="*/ 85820 h 163590"/>
                <a:gd name="connsiteX186" fmla="*/ 206437 w 227923"/>
                <a:gd name="connsiteY186" fmla="*/ 88482 h 163590"/>
                <a:gd name="connsiteX187" fmla="*/ 206437 w 227923"/>
                <a:gd name="connsiteY187" fmla="*/ 91208 h 163590"/>
                <a:gd name="connsiteX188" fmla="*/ 206437 w 227923"/>
                <a:gd name="connsiteY188" fmla="*/ 93870 h 163590"/>
                <a:gd name="connsiteX189" fmla="*/ 209163 w 227923"/>
                <a:gd name="connsiteY189" fmla="*/ 93870 h 163590"/>
                <a:gd name="connsiteX190" fmla="*/ 209163 w 227923"/>
                <a:gd name="connsiteY190" fmla="*/ 96532 h 163590"/>
                <a:gd name="connsiteX191" fmla="*/ 211825 w 227923"/>
                <a:gd name="connsiteY191" fmla="*/ 96532 h 163590"/>
                <a:gd name="connsiteX192" fmla="*/ 211825 w 227923"/>
                <a:gd name="connsiteY192" fmla="*/ 99194 h 163590"/>
                <a:gd name="connsiteX193" fmla="*/ 211825 w 227923"/>
                <a:gd name="connsiteY193" fmla="*/ 101919 h 163590"/>
                <a:gd name="connsiteX194" fmla="*/ 209163 w 227923"/>
                <a:gd name="connsiteY194" fmla="*/ 101919 h 163590"/>
                <a:gd name="connsiteX195" fmla="*/ 209163 w 227923"/>
                <a:gd name="connsiteY195" fmla="*/ 104581 h 163590"/>
                <a:gd name="connsiteX196" fmla="*/ 206437 w 227923"/>
                <a:gd name="connsiteY196" fmla="*/ 104581 h 163590"/>
                <a:gd name="connsiteX197" fmla="*/ 206437 w 227923"/>
                <a:gd name="connsiteY197" fmla="*/ 107243 h 163590"/>
                <a:gd name="connsiteX198" fmla="*/ 206437 w 227923"/>
                <a:gd name="connsiteY198" fmla="*/ 109969 h 163590"/>
                <a:gd name="connsiteX199" fmla="*/ 203775 w 227923"/>
                <a:gd name="connsiteY199" fmla="*/ 115293 h 163590"/>
                <a:gd name="connsiteX200" fmla="*/ 203775 w 227923"/>
                <a:gd name="connsiteY200" fmla="*/ 118018 h 163590"/>
                <a:gd name="connsiteX201" fmla="*/ 201113 w 227923"/>
                <a:gd name="connsiteY201" fmla="*/ 118018 h 163590"/>
                <a:gd name="connsiteX202" fmla="*/ 201113 w 227923"/>
                <a:gd name="connsiteY202" fmla="*/ 120680 h 163590"/>
                <a:gd name="connsiteX203" fmla="*/ 201113 w 227923"/>
                <a:gd name="connsiteY203" fmla="*/ 118018 h 163590"/>
                <a:gd name="connsiteX204" fmla="*/ 198451 w 227923"/>
                <a:gd name="connsiteY204" fmla="*/ 118018 h 163590"/>
                <a:gd name="connsiteX205" fmla="*/ 195725 w 227923"/>
                <a:gd name="connsiteY205" fmla="*/ 118018 h 163590"/>
                <a:gd name="connsiteX206" fmla="*/ 195725 w 227923"/>
                <a:gd name="connsiteY206" fmla="*/ 120680 h 163590"/>
                <a:gd name="connsiteX207" fmla="*/ 193063 w 227923"/>
                <a:gd name="connsiteY207" fmla="*/ 120680 h 163590"/>
                <a:gd name="connsiteX208" fmla="*/ 190401 w 227923"/>
                <a:gd name="connsiteY208" fmla="*/ 123343 h 163590"/>
                <a:gd name="connsiteX209" fmla="*/ 187676 w 227923"/>
                <a:gd name="connsiteY209" fmla="*/ 123343 h 163590"/>
                <a:gd name="connsiteX210" fmla="*/ 185014 w 227923"/>
                <a:gd name="connsiteY210" fmla="*/ 123343 h 163590"/>
                <a:gd name="connsiteX211" fmla="*/ 182352 w 227923"/>
                <a:gd name="connsiteY211" fmla="*/ 123343 h 163590"/>
                <a:gd name="connsiteX212" fmla="*/ 179626 w 227923"/>
                <a:gd name="connsiteY212" fmla="*/ 123343 h 163590"/>
                <a:gd name="connsiteX213" fmla="*/ 176964 w 227923"/>
                <a:gd name="connsiteY213" fmla="*/ 120680 h 163590"/>
                <a:gd name="connsiteX214" fmla="*/ 174302 w 227923"/>
                <a:gd name="connsiteY214" fmla="*/ 120680 h 163590"/>
                <a:gd name="connsiteX215" fmla="*/ 171640 w 227923"/>
                <a:gd name="connsiteY215" fmla="*/ 120680 h 163590"/>
                <a:gd name="connsiteX216" fmla="*/ 168915 w 227923"/>
                <a:gd name="connsiteY216" fmla="*/ 120680 h 163590"/>
                <a:gd name="connsiteX217" fmla="*/ 166253 w 227923"/>
                <a:gd name="connsiteY217" fmla="*/ 120680 h 163590"/>
                <a:gd name="connsiteX218" fmla="*/ 163591 w 227923"/>
                <a:gd name="connsiteY218" fmla="*/ 120680 h 163590"/>
                <a:gd name="connsiteX219" fmla="*/ 163591 w 227923"/>
                <a:gd name="connsiteY219" fmla="*/ 118018 h 163590"/>
                <a:gd name="connsiteX220" fmla="*/ 160865 w 227923"/>
                <a:gd name="connsiteY220" fmla="*/ 118018 h 163590"/>
                <a:gd name="connsiteX221" fmla="*/ 158203 w 227923"/>
                <a:gd name="connsiteY221" fmla="*/ 120680 h 163590"/>
                <a:gd name="connsiteX222" fmla="*/ 155541 w 227923"/>
                <a:gd name="connsiteY222" fmla="*/ 120680 h 163590"/>
                <a:gd name="connsiteX223" fmla="*/ 152816 w 227923"/>
                <a:gd name="connsiteY223" fmla="*/ 123343 h 163590"/>
                <a:gd name="connsiteX224" fmla="*/ 147491 w 227923"/>
                <a:gd name="connsiteY224" fmla="*/ 123343 h 163590"/>
                <a:gd name="connsiteX225" fmla="*/ 147491 w 227923"/>
                <a:gd name="connsiteY225" fmla="*/ 120680 h 163590"/>
                <a:gd name="connsiteX226" fmla="*/ 144766 w 227923"/>
                <a:gd name="connsiteY226" fmla="*/ 120680 h 163590"/>
                <a:gd name="connsiteX227" fmla="*/ 142104 w 227923"/>
                <a:gd name="connsiteY227" fmla="*/ 120680 h 163590"/>
                <a:gd name="connsiteX228" fmla="*/ 142104 w 227923"/>
                <a:gd name="connsiteY228" fmla="*/ 123343 h 163590"/>
                <a:gd name="connsiteX229" fmla="*/ 139442 w 227923"/>
                <a:gd name="connsiteY229" fmla="*/ 123343 h 163590"/>
                <a:gd name="connsiteX230" fmla="*/ 136780 w 227923"/>
                <a:gd name="connsiteY230" fmla="*/ 126005 h 163590"/>
                <a:gd name="connsiteX231" fmla="*/ 134054 w 227923"/>
                <a:gd name="connsiteY231" fmla="*/ 128730 h 163590"/>
                <a:gd name="connsiteX232" fmla="*/ 134054 w 227923"/>
                <a:gd name="connsiteY232" fmla="*/ 131392 h 163590"/>
                <a:gd name="connsiteX233" fmla="*/ 131392 w 227923"/>
                <a:gd name="connsiteY233" fmla="*/ 134054 h 163590"/>
                <a:gd name="connsiteX234" fmla="*/ 131392 w 227923"/>
                <a:gd name="connsiteY234" fmla="*/ 136780 h 163590"/>
                <a:gd name="connsiteX235" fmla="*/ 128730 w 227923"/>
                <a:gd name="connsiteY235" fmla="*/ 139442 h 163590"/>
                <a:gd name="connsiteX236" fmla="*/ 128730 w 227923"/>
                <a:gd name="connsiteY236" fmla="*/ 142104 h 163590"/>
                <a:gd name="connsiteX237" fmla="*/ 126005 w 227923"/>
                <a:gd name="connsiteY237" fmla="*/ 144830 h 163590"/>
                <a:gd name="connsiteX238" fmla="*/ 123343 w 227923"/>
                <a:gd name="connsiteY238" fmla="*/ 144830 h 163590"/>
                <a:gd name="connsiteX239" fmla="*/ 123343 w 227923"/>
                <a:gd name="connsiteY239" fmla="*/ 147491 h 163590"/>
                <a:gd name="connsiteX240" fmla="*/ 120680 w 227923"/>
                <a:gd name="connsiteY240" fmla="*/ 147491 h 163590"/>
                <a:gd name="connsiteX241" fmla="*/ 120680 w 227923"/>
                <a:gd name="connsiteY241" fmla="*/ 150153 h 163590"/>
                <a:gd name="connsiteX242" fmla="*/ 120680 w 227923"/>
                <a:gd name="connsiteY242" fmla="*/ 152879 h 163590"/>
                <a:gd name="connsiteX243" fmla="*/ 117955 w 227923"/>
                <a:gd name="connsiteY243" fmla="*/ 152879 h 163590"/>
                <a:gd name="connsiteX244" fmla="*/ 117955 w 227923"/>
                <a:gd name="connsiteY244" fmla="*/ 158203 h 163590"/>
                <a:gd name="connsiteX245" fmla="*/ 115293 w 227923"/>
                <a:gd name="connsiteY245" fmla="*/ 158203 h 163590"/>
                <a:gd name="connsiteX246" fmla="*/ 112631 w 227923"/>
                <a:gd name="connsiteY246" fmla="*/ 158203 h 163590"/>
                <a:gd name="connsiteX247" fmla="*/ 109969 w 227923"/>
                <a:gd name="connsiteY247" fmla="*/ 160865 h 163590"/>
                <a:gd name="connsiteX248" fmla="*/ 107243 w 227923"/>
                <a:gd name="connsiteY248" fmla="*/ 160865 h 163590"/>
                <a:gd name="connsiteX249" fmla="*/ 104581 w 227923"/>
                <a:gd name="connsiteY249" fmla="*/ 160865 h 163590"/>
                <a:gd name="connsiteX250" fmla="*/ 101919 w 227923"/>
                <a:gd name="connsiteY250" fmla="*/ 163591 h 163590"/>
                <a:gd name="connsiteX251" fmla="*/ 99194 w 227923"/>
                <a:gd name="connsiteY251" fmla="*/ 163591 h 163590"/>
                <a:gd name="connsiteX252" fmla="*/ 99194 w 227923"/>
                <a:gd name="connsiteY252" fmla="*/ 160865 h 163590"/>
                <a:gd name="connsiteX253" fmla="*/ 96532 w 227923"/>
                <a:gd name="connsiteY253" fmla="*/ 158203 h 163590"/>
                <a:gd name="connsiteX254" fmla="*/ 93870 w 227923"/>
                <a:gd name="connsiteY254" fmla="*/ 158203 h 163590"/>
                <a:gd name="connsiteX255" fmla="*/ 93870 w 227923"/>
                <a:gd name="connsiteY255" fmla="*/ 155541 h 163590"/>
                <a:gd name="connsiteX256" fmla="*/ 91144 w 227923"/>
                <a:gd name="connsiteY256" fmla="*/ 155541 h 163590"/>
                <a:gd name="connsiteX257" fmla="*/ 91144 w 227923"/>
                <a:gd name="connsiteY257" fmla="*/ 152879 h 163590"/>
                <a:gd name="connsiteX258" fmla="*/ 88482 w 227923"/>
                <a:gd name="connsiteY258" fmla="*/ 147491 h 163590"/>
                <a:gd name="connsiteX259" fmla="*/ 85820 w 227923"/>
                <a:gd name="connsiteY259" fmla="*/ 144830 h 163590"/>
                <a:gd name="connsiteX260" fmla="*/ 85820 w 227923"/>
                <a:gd name="connsiteY260" fmla="*/ 142104 h 163590"/>
                <a:gd name="connsiteX261" fmla="*/ 83158 w 227923"/>
                <a:gd name="connsiteY261" fmla="*/ 139442 h 163590"/>
                <a:gd name="connsiteX262" fmla="*/ 80432 w 227923"/>
                <a:gd name="connsiteY262" fmla="*/ 136780 h 163590"/>
                <a:gd name="connsiteX263" fmla="*/ 77770 w 227923"/>
                <a:gd name="connsiteY263" fmla="*/ 136780 h 163590"/>
                <a:gd name="connsiteX264" fmla="*/ 77770 w 227923"/>
                <a:gd name="connsiteY264" fmla="*/ 134054 h 163590"/>
                <a:gd name="connsiteX265" fmla="*/ 75108 w 227923"/>
                <a:gd name="connsiteY265" fmla="*/ 134054 h 163590"/>
                <a:gd name="connsiteX266" fmla="*/ 72383 w 227923"/>
                <a:gd name="connsiteY266" fmla="*/ 134054 h 163590"/>
                <a:gd name="connsiteX267" fmla="*/ 69721 w 227923"/>
                <a:gd name="connsiteY267" fmla="*/ 134054 h 163590"/>
                <a:gd name="connsiteX268" fmla="*/ 67059 w 227923"/>
                <a:gd name="connsiteY268" fmla="*/ 134054 h 163590"/>
                <a:gd name="connsiteX269" fmla="*/ 67059 w 227923"/>
                <a:gd name="connsiteY269" fmla="*/ 134054 h 16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227923" h="163590">
                  <a:moveTo>
                    <a:pt x="67059" y="134054"/>
                  </a:moveTo>
                  <a:lnTo>
                    <a:pt x="69721" y="128730"/>
                  </a:lnTo>
                  <a:lnTo>
                    <a:pt x="72383" y="126005"/>
                  </a:lnTo>
                  <a:lnTo>
                    <a:pt x="72383" y="120680"/>
                  </a:lnTo>
                  <a:lnTo>
                    <a:pt x="69721" y="120680"/>
                  </a:lnTo>
                  <a:lnTo>
                    <a:pt x="67059" y="118018"/>
                  </a:lnTo>
                  <a:lnTo>
                    <a:pt x="64333" y="115293"/>
                  </a:lnTo>
                  <a:lnTo>
                    <a:pt x="61671" y="112631"/>
                  </a:lnTo>
                  <a:lnTo>
                    <a:pt x="59009" y="112631"/>
                  </a:lnTo>
                  <a:lnTo>
                    <a:pt x="56284" y="109969"/>
                  </a:lnTo>
                  <a:lnTo>
                    <a:pt x="53622" y="107243"/>
                  </a:lnTo>
                  <a:lnTo>
                    <a:pt x="53622" y="104581"/>
                  </a:lnTo>
                  <a:lnTo>
                    <a:pt x="50960" y="101919"/>
                  </a:lnTo>
                  <a:lnTo>
                    <a:pt x="48298" y="101919"/>
                  </a:lnTo>
                  <a:lnTo>
                    <a:pt x="45572" y="101919"/>
                  </a:lnTo>
                  <a:lnTo>
                    <a:pt x="42910" y="101919"/>
                  </a:lnTo>
                  <a:lnTo>
                    <a:pt x="37523" y="101919"/>
                  </a:lnTo>
                  <a:lnTo>
                    <a:pt x="34860" y="101919"/>
                  </a:lnTo>
                  <a:lnTo>
                    <a:pt x="32198" y="99194"/>
                  </a:lnTo>
                  <a:lnTo>
                    <a:pt x="29473" y="99194"/>
                  </a:lnTo>
                  <a:lnTo>
                    <a:pt x="26811" y="99194"/>
                  </a:lnTo>
                  <a:lnTo>
                    <a:pt x="24149" y="99194"/>
                  </a:lnTo>
                  <a:lnTo>
                    <a:pt x="21487" y="99194"/>
                  </a:lnTo>
                  <a:lnTo>
                    <a:pt x="18761" y="101919"/>
                  </a:lnTo>
                  <a:lnTo>
                    <a:pt x="16099" y="101919"/>
                  </a:lnTo>
                  <a:lnTo>
                    <a:pt x="16099" y="104581"/>
                  </a:lnTo>
                  <a:lnTo>
                    <a:pt x="13437" y="104581"/>
                  </a:lnTo>
                  <a:lnTo>
                    <a:pt x="10712" y="104581"/>
                  </a:lnTo>
                  <a:lnTo>
                    <a:pt x="8050" y="104581"/>
                  </a:lnTo>
                  <a:lnTo>
                    <a:pt x="5387" y="104581"/>
                  </a:lnTo>
                  <a:lnTo>
                    <a:pt x="2662" y="101919"/>
                  </a:lnTo>
                  <a:lnTo>
                    <a:pt x="2662" y="99194"/>
                  </a:lnTo>
                  <a:lnTo>
                    <a:pt x="0" y="96532"/>
                  </a:lnTo>
                  <a:lnTo>
                    <a:pt x="0" y="93870"/>
                  </a:lnTo>
                  <a:lnTo>
                    <a:pt x="2662" y="93870"/>
                  </a:lnTo>
                  <a:lnTo>
                    <a:pt x="2662" y="91208"/>
                  </a:lnTo>
                  <a:lnTo>
                    <a:pt x="5387" y="88482"/>
                  </a:lnTo>
                  <a:lnTo>
                    <a:pt x="5387" y="85820"/>
                  </a:lnTo>
                  <a:lnTo>
                    <a:pt x="5387" y="83158"/>
                  </a:lnTo>
                  <a:lnTo>
                    <a:pt x="2662" y="83158"/>
                  </a:lnTo>
                  <a:lnTo>
                    <a:pt x="2662" y="80433"/>
                  </a:lnTo>
                  <a:lnTo>
                    <a:pt x="2662" y="77771"/>
                  </a:lnTo>
                  <a:lnTo>
                    <a:pt x="2662" y="75109"/>
                  </a:lnTo>
                  <a:lnTo>
                    <a:pt x="2662" y="72383"/>
                  </a:lnTo>
                  <a:lnTo>
                    <a:pt x="2662" y="69721"/>
                  </a:lnTo>
                  <a:lnTo>
                    <a:pt x="5387" y="69721"/>
                  </a:lnTo>
                  <a:lnTo>
                    <a:pt x="8050" y="69721"/>
                  </a:lnTo>
                  <a:lnTo>
                    <a:pt x="8050" y="67059"/>
                  </a:lnTo>
                  <a:lnTo>
                    <a:pt x="8050" y="64334"/>
                  </a:lnTo>
                  <a:lnTo>
                    <a:pt x="8050" y="61671"/>
                  </a:lnTo>
                  <a:lnTo>
                    <a:pt x="5387" y="59009"/>
                  </a:lnTo>
                  <a:lnTo>
                    <a:pt x="8050" y="59009"/>
                  </a:lnTo>
                  <a:lnTo>
                    <a:pt x="13437" y="59009"/>
                  </a:lnTo>
                  <a:lnTo>
                    <a:pt x="18761" y="59009"/>
                  </a:lnTo>
                  <a:lnTo>
                    <a:pt x="21487" y="59009"/>
                  </a:lnTo>
                  <a:lnTo>
                    <a:pt x="24149" y="59009"/>
                  </a:lnTo>
                  <a:lnTo>
                    <a:pt x="26811" y="59009"/>
                  </a:lnTo>
                  <a:lnTo>
                    <a:pt x="29473" y="59009"/>
                  </a:lnTo>
                  <a:lnTo>
                    <a:pt x="29473" y="56347"/>
                  </a:lnTo>
                  <a:lnTo>
                    <a:pt x="29473" y="50959"/>
                  </a:lnTo>
                  <a:lnTo>
                    <a:pt x="29473" y="48298"/>
                  </a:lnTo>
                  <a:lnTo>
                    <a:pt x="29473" y="45572"/>
                  </a:lnTo>
                  <a:lnTo>
                    <a:pt x="29473" y="42910"/>
                  </a:lnTo>
                  <a:lnTo>
                    <a:pt x="29473" y="34860"/>
                  </a:lnTo>
                  <a:lnTo>
                    <a:pt x="29473" y="32198"/>
                  </a:lnTo>
                  <a:lnTo>
                    <a:pt x="32198" y="32198"/>
                  </a:lnTo>
                  <a:lnTo>
                    <a:pt x="34860" y="32198"/>
                  </a:lnTo>
                  <a:lnTo>
                    <a:pt x="34860" y="29537"/>
                  </a:lnTo>
                  <a:lnTo>
                    <a:pt x="37523" y="29537"/>
                  </a:lnTo>
                  <a:lnTo>
                    <a:pt x="40248" y="26811"/>
                  </a:lnTo>
                  <a:lnTo>
                    <a:pt x="42910" y="26811"/>
                  </a:lnTo>
                  <a:lnTo>
                    <a:pt x="42910" y="24149"/>
                  </a:lnTo>
                  <a:lnTo>
                    <a:pt x="45572" y="21487"/>
                  </a:lnTo>
                  <a:lnTo>
                    <a:pt x="48298" y="21487"/>
                  </a:lnTo>
                  <a:lnTo>
                    <a:pt x="48298" y="18761"/>
                  </a:lnTo>
                  <a:lnTo>
                    <a:pt x="50960" y="18761"/>
                  </a:lnTo>
                  <a:lnTo>
                    <a:pt x="50960" y="16099"/>
                  </a:lnTo>
                  <a:lnTo>
                    <a:pt x="53622" y="16099"/>
                  </a:lnTo>
                  <a:lnTo>
                    <a:pt x="53622" y="13437"/>
                  </a:lnTo>
                  <a:lnTo>
                    <a:pt x="53622" y="10712"/>
                  </a:lnTo>
                  <a:lnTo>
                    <a:pt x="53622" y="8050"/>
                  </a:lnTo>
                  <a:lnTo>
                    <a:pt x="53622" y="5388"/>
                  </a:lnTo>
                  <a:lnTo>
                    <a:pt x="50960" y="2725"/>
                  </a:lnTo>
                  <a:lnTo>
                    <a:pt x="53622" y="0"/>
                  </a:lnTo>
                  <a:lnTo>
                    <a:pt x="56284" y="0"/>
                  </a:lnTo>
                  <a:lnTo>
                    <a:pt x="64333" y="0"/>
                  </a:lnTo>
                  <a:lnTo>
                    <a:pt x="69721" y="2725"/>
                  </a:lnTo>
                  <a:lnTo>
                    <a:pt x="72383" y="2725"/>
                  </a:lnTo>
                  <a:lnTo>
                    <a:pt x="77770" y="2725"/>
                  </a:lnTo>
                  <a:lnTo>
                    <a:pt x="80432" y="2725"/>
                  </a:lnTo>
                  <a:lnTo>
                    <a:pt x="83158" y="2725"/>
                  </a:lnTo>
                  <a:lnTo>
                    <a:pt x="88482" y="2725"/>
                  </a:lnTo>
                  <a:lnTo>
                    <a:pt x="91144" y="2725"/>
                  </a:lnTo>
                  <a:lnTo>
                    <a:pt x="93870" y="2725"/>
                  </a:lnTo>
                  <a:lnTo>
                    <a:pt x="99194" y="2725"/>
                  </a:lnTo>
                  <a:lnTo>
                    <a:pt x="101919" y="2725"/>
                  </a:lnTo>
                  <a:lnTo>
                    <a:pt x="104581" y="2725"/>
                  </a:lnTo>
                  <a:lnTo>
                    <a:pt x="107243" y="5388"/>
                  </a:lnTo>
                  <a:lnTo>
                    <a:pt x="109969" y="5388"/>
                  </a:lnTo>
                  <a:lnTo>
                    <a:pt x="112631" y="5388"/>
                  </a:lnTo>
                  <a:lnTo>
                    <a:pt x="117955" y="5388"/>
                  </a:lnTo>
                  <a:lnTo>
                    <a:pt x="117955" y="10712"/>
                  </a:lnTo>
                  <a:lnTo>
                    <a:pt x="117955" y="13437"/>
                  </a:lnTo>
                  <a:lnTo>
                    <a:pt x="120680" y="16099"/>
                  </a:lnTo>
                  <a:lnTo>
                    <a:pt x="117955" y="21487"/>
                  </a:lnTo>
                  <a:lnTo>
                    <a:pt x="120680" y="26811"/>
                  </a:lnTo>
                  <a:lnTo>
                    <a:pt x="117955" y="29537"/>
                  </a:lnTo>
                  <a:lnTo>
                    <a:pt x="117955" y="32198"/>
                  </a:lnTo>
                  <a:lnTo>
                    <a:pt x="117955" y="34860"/>
                  </a:lnTo>
                  <a:lnTo>
                    <a:pt x="117955" y="37522"/>
                  </a:lnTo>
                  <a:lnTo>
                    <a:pt x="117955" y="40248"/>
                  </a:lnTo>
                  <a:lnTo>
                    <a:pt x="117955" y="45572"/>
                  </a:lnTo>
                  <a:lnTo>
                    <a:pt x="117955" y="48298"/>
                  </a:lnTo>
                  <a:lnTo>
                    <a:pt x="117955" y="50959"/>
                  </a:lnTo>
                  <a:lnTo>
                    <a:pt x="117955" y="53622"/>
                  </a:lnTo>
                  <a:lnTo>
                    <a:pt x="117955" y="56347"/>
                  </a:lnTo>
                  <a:lnTo>
                    <a:pt x="117955" y="59009"/>
                  </a:lnTo>
                  <a:lnTo>
                    <a:pt x="120680" y="61671"/>
                  </a:lnTo>
                  <a:lnTo>
                    <a:pt x="123343" y="59009"/>
                  </a:lnTo>
                  <a:lnTo>
                    <a:pt x="126005" y="59009"/>
                  </a:lnTo>
                  <a:lnTo>
                    <a:pt x="128730" y="59009"/>
                  </a:lnTo>
                  <a:lnTo>
                    <a:pt x="134054" y="59009"/>
                  </a:lnTo>
                  <a:lnTo>
                    <a:pt x="136780" y="59009"/>
                  </a:lnTo>
                  <a:lnTo>
                    <a:pt x="136780" y="61671"/>
                  </a:lnTo>
                  <a:lnTo>
                    <a:pt x="139442" y="61671"/>
                  </a:lnTo>
                  <a:lnTo>
                    <a:pt x="142104" y="61671"/>
                  </a:lnTo>
                  <a:lnTo>
                    <a:pt x="142104" y="64334"/>
                  </a:lnTo>
                  <a:lnTo>
                    <a:pt x="144766" y="64334"/>
                  </a:lnTo>
                  <a:lnTo>
                    <a:pt x="144766" y="61671"/>
                  </a:lnTo>
                  <a:lnTo>
                    <a:pt x="147491" y="61671"/>
                  </a:lnTo>
                  <a:lnTo>
                    <a:pt x="147491" y="64334"/>
                  </a:lnTo>
                  <a:lnTo>
                    <a:pt x="150153" y="64334"/>
                  </a:lnTo>
                  <a:lnTo>
                    <a:pt x="150153" y="61671"/>
                  </a:lnTo>
                  <a:lnTo>
                    <a:pt x="152816" y="61671"/>
                  </a:lnTo>
                  <a:lnTo>
                    <a:pt x="155541" y="61671"/>
                  </a:lnTo>
                  <a:lnTo>
                    <a:pt x="158203" y="61671"/>
                  </a:lnTo>
                  <a:lnTo>
                    <a:pt x="160865" y="61671"/>
                  </a:lnTo>
                  <a:lnTo>
                    <a:pt x="163591" y="64334"/>
                  </a:lnTo>
                  <a:lnTo>
                    <a:pt x="166253" y="64334"/>
                  </a:lnTo>
                  <a:lnTo>
                    <a:pt x="168915" y="64334"/>
                  </a:lnTo>
                  <a:lnTo>
                    <a:pt x="171640" y="64334"/>
                  </a:lnTo>
                  <a:lnTo>
                    <a:pt x="174302" y="64334"/>
                  </a:lnTo>
                  <a:lnTo>
                    <a:pt x="176964" y="64334"/>
                  </a:lnTo>
                  <a:lnTo>
                    <a:pt x="179626" y="64334"/>
                  </a:lnTo>
                  <a:lnTo>
                    <a:pt x="182352" y="61671"/>
                  </a:lnTo>
                  <a:lnTo>
                    <a:pt x="185014" y="61671"/>
                  </a:lnTo>
                  <a:lnTo>
                    <a:pt x="187676" y="59009"/>
                  </a:lnTo>
                  <a:lnTo>
                    <a:pt x="190401" y="56347"/>
                  </a:lnTo>
                  <a:lnTo>
                    <a:pt x="190401" y="53622"/>
                  </a:lnTo>
                  <a:lnTo>
                    <a:pt x="193063" y="53622"/>
                  </a:lnTo>
                  <a:lnTo>
                    <a:pt x="195725" y="53622"/>
                  </a:lnTo>
                  <a:lnTo>
                    <a:pt x="198451" y="56347"/>
                  </a:lnTo>
                  <a:lnTo>
                    <a:pt x="198451" y="59009"/>
                  </a:lnTo>
                  <a:lnTo>
                    <a:pt x="201113" y="59009"/>
                  </a:lnTo>
                  <a:lnTo>
                    <a:pt x="203775" y="59009"/>
                  </a:lnTo>
                  <a:lnTo>
                    <a:pt x="203775" y="56347"/>
                  </a:lnTo>
                  <a:lnTo>
                    <a:pt x="206437" y="56347"/>
                  </a:lnTo>
                  <a:lnTo>
                    <a:pt x="206437" y="53622"/>
                  </a:lnTo>
                  <a:lnTo>
                    <a:pt x="209163" y="53622"/>
                  </a:lnTo>
                  <a:lnTo>
                    <a:pt x="211825" y="53622"/>
                  </a:lnTo>
                  <a:lnTo>
                    <a:pt x="211825" y="56347"/>
                  </a:lnTo>
                  <a:lnTo>
                    <a:pt x="211825" y="59009"/>
                  </a:lnTo>
                  <a:lnTo>
                    <a:pt x="211825" y="61671"/>
                  </a:lnTo>
                  <a:lnTo>
                    <a:pt x="214487" y="61671"/>
                  </a:lnTo>
                  <a:lnTo>
                    <a:pt x="214487" y="64334"/>
                  </a:lnTo>
                  <a:lnTo>
                    <a:pt x="217212" y="64334"/>
                  </a:lnTo>
                  <a:lnTo>
                    <a:pt x="219874" y="64334"/>
                  </a:lnTo>
                  <a:lnTo>
                    <a:pt x="222536" y="67059"/>
                  </a:lnTo>
                  <a:lnTo>
                    <a:pt x="225262" y="69721"/>
                  </a:lnTo>
                  <a:lnTo>
                    <a:pt x="227924" y="72383"/>
                  </a:lnTo>
                  <a:lnTo>
                    <a:pt x="227924" y="75109"/>
                  </a:lnTo>
                  <a:lnTo>
                    <a:pt x="225262" y="77771"/>
                  </a:lnTo>
                  <a:lnTo>
                    <a:pt x="222536" y="77771"/>
                  </a:lnTo>
                  <a:lnTo>
                    <a:pt x="219874" y="75109"/>
                  </a:lnTo>
                  <a:lnTo>
                    <a:pt x="217212" y="75109"/>
                  </a:lnTo>
                  <a:lnTo>
                    <a:pt x="214487" y="72383"/>
                  </a:lnTo>
                  <a:lnTo>
                    <a:pt x="211825" y="72383"/>
                  </a:lnTo>
                  <a:lnTo>
                    <a:pt x="209163" y="72383"/>
                  </a:lnTo>
                  <a:lnTo>
                    <a:pt x="206437" y="72383"/>
                  </a:lnTo>
                  <a:lnTo>
                    <a:pt x="209163" y="72383"/>
                  </a:lnTo>
                  <a:lnTo>
                    <a:pt x="209163" y="75109"/>
                  </a:lnTo>
                  <a:lnTo>
                    <a:pt x="209163" y="77771"/>
                  </a:lnTo>
                  <a:lnTo>
                    <a:pt x="209163" y="80433"/>
                  </a:lnTo>
                  <a:lnTo>
                    <a:pt x="206437" y="80433"/>
                  </a:lnTo>
                  <a:lnTo>
                    <a:pt x="206437" y="83158"/>
                  </a:lnTo>
                  <a:lnTo>
                    <a:pt x="206437" y="85820"/>
                  </a:lnTo>
                  <a:lnTo>
                    <a:pt x="206437" y="88482"/>
                  </a:lnTo>
                  <a:lnTo>
                    <a:pt x="206437" y="91208"/>
                  </a:lnTo>
                  <a:lnTo>
                    <a:pt x="206437" y="93870"/>
                  </a:lnTo>
                  <a:lnTo>
                    <a:pt x="209163" y="93870"/>
                  </a:lnTo>
                  <a:lnTo>
                    <a:pt x="209163" y="96532"/>
                  </a:lnTo>
                  <a:lnTo>
                    <a:pt x="211825" y="96532"/>
                  </a:lnTo>
                  <a:lnTo>
                    <a:pt x="211825" y="99194"/>
                  </a:lnTo>
                  <a:lnTo>
                    <a:pt x="211825" y="101919"/>
                  </a:lnTo>
                  <a:lnTo>
                    <a:pt x="209163" y="101919"/>
                  </a:lnTo>
                  <a:lnTo>
                    <a:pt x="209163" y="104581"/>
                  </a:lnTo>
                  <a:lnTo>
                    <a:pt x="206437" y="104581"/>
                  </a:lnTo>
                  <a:lnTo>
                    <a:pt x="206437" y="107243"/>
                  </a:lnTo>
                  <a:lnTo>
                    <a:pt x="206437" y="109969"/>
                  </a:lnTo>
                  <a:lnTo>
                    <a:pt x="203775" y="115293"/>
                  </a:lnTo>
                  <a:lnTo>
                    <a:pt x="203775" y="118018"/>
                  </a:lnTo>
                  <a:lnTo>
                    <a:pt x="201113" y="118018"/>
                  </a:lnTo>
                  <a:lnTo>
                    <a:pt x="201113" y="120680"/>
                  </a:lnTo>
                  <a:lnTo>
                    <a:pt x="201113" y="118018"/>
                  </a:lnTo>
                  <a:lnTo>
                    <a:pt x="198451" y="118018"/>
                  </a:lnTo>
                  <a:lnTo>
                    <a:pt x="195725" y="118018"/>
                  </a:lnTo>
                  <a:lnTo>
                    <a:pt x="195725" y="120680"/>
                  </a:lnTo>
                  <a:lnTo>
                    <a:pt x="193063" y="120680"/>
                  </a:lnTo>
                  <a:lnTo>
                    <a:pt x="190401" y="123343"/>
                  </a:lnTo>
                  <a:lnTo>
                    <a:pt x="187676" y="123343"/>
                  </a:lnTo>
                  <a:lnTo>
                    <a:pt x="185014" y="123343"/>
                  </a:lnTo>
                  <a:lnTo>
                    <a:pt x="182352" y="123343"/>
                  </a:lnTo>
                  <a:lnTo>
                    <a:pt x="179626" y="123343"/>
                  </a:lnTo>
                  <a:lnTo>
                    <a:pt x="176964" y="120680"/>
                  </a:lnTo>
                  <a:lnTo>
                    <a:pt x="174302" y="120680"/>
                  </a:lnTo>
                  <a:lnTo>
                    <a:pt x="171640" y="120680"/>
                  </a:lnTo>
                  <a:lnTo>
                    <a:pt x="168915" y="120680"/>
                  </a:lnTo>
                  <a:lnTo>
                    <a:pt x="166253" y="120680"/>
                  </a:lnTo>
                  <a:lnTo>
                    <a:pt x="163591" y="120680"/>
                  </a:lnTo>
                  <a:lnTo>
                    <a:pt x="163591" y="118018"/>
                  </a:lnTo>
                  <a:lnTo>
                    <a:pt x="160865" y="118018"/>
                  </a:lnTo>
                  <a:lnTo>
                    <a:pt x="158203" y="120680"/>
                  </a:lnTo>
                  <a:lnTo>
                    <a:pt x="155541" y="120680"/>
                  </a:lnTo>
                  <a:lnTo>
                    <a:pt x="152816" y="123343"/>
                  </a:lnTo>
                  <a:lnTo>
                    <a:pt x="147491" y="123343"/>
                  </a:lnTo>
                  <a:lnTo>
                    <a:pt x="147491" y="120680"/>
                  </a:lnTo>
                  <a:lnTo>
                    <a:pt x="144766" y="120680"/>
                  </a:lnTo>
                  <a:lnTo>
                    <a:pt x="142104" y="120680"/>
                  </a:lnTo>
                  <a:lnTo>
                    <a:pt x="142104" y="123343"/>
                  </a:lnTo>
                  <a:lnTo>
                    <a:pt x="139442" y="123343"/>
                  </a:lnTo>
                  <a:lnTo>
                    <a:pt x="136780" y="126005"/>
                  </a:lnTo>
                  <a:lnTo>
                    <a:pt x="134054" y="128730"/>
                  </a:lnTo>
                  <a:lnTo>
                    <a:pt x="134054" y="131392"/>
                  </a:lnTo>
                  <a:lnTo>
                    <a:pt x="131392" y="134054"/>
                  </a:lnTo>
                  <a:lnTo>
                    <a:pt x="131392" y="136780"/>
                  </a:lnTo>
                  <a:lnTo>
                    <a:pt x="128730" y="139442"/>
                  </a:lnTo>
                  <a:lnTo>
                    <a:pt x="128730" y="142104"/>
                  </a:lnTo>
                  <a:lnTo>
                    <a:pt x="126005" y="144830"/>
                  </a:lnTo>
                  <a:lnTo>
                    <a:pt x="123343" y="144830"/>
                  </a:lnTo>
                  <a:lnTo>
                    <a:pt x="123343" y="147491"/>
                  </a:lnTo>
                  <a:lnTo>
                    <a:pt x="120680" y="147491"/>
                  </a:lnTo>
                  <a:lnTo>
                    <a:pt x="120680" y="150153"/>
                  </a:lnTo>
                  <a:lnTo>
                    <a:pt x="120680" y="152879"/>
                  </a:lnTo>
                  <a:lnTo>
                    <a:pt x="117955" y="152879"/>
                  </a:lnTo>
                  <a:lnTo>
                    <a:pt x="117955" y="158203"/>
                  </a:lnTo>
                  <a:lnTo>
                    <a:pt x="115293" y="158203"/>
                  </a:lnTo>
                  <a:lnTo>
                    <a:pt x="112631" y="158203"/>
                  </a:lnTo>
                  <a:lnTo>
                    <a:pt x="109969" y="160865"/>
                  </a:lnTo>
                  <a:lnTo>
                    <a:pt x="107243" y="160865"/>
                  </a:lnTo>
                  <a:lnTo>
                    <a:pt x="104581" y="160865"/>
                  </a:lnTo>
                  <a:lnTo>
                    <a:pt x="101919" y="163591"/>
                  </a:lnTo>
                  <a:lnTo>
                    <a:pt x="99194" y="163591"/>
                  </a:lnTo>
                  <a:lnTo>
                    <a:pt x="99194" y="160865"/>
                  </a:lnTo>
                  <a:lnTo>
                    <a:pt x="96532" y="158203"/>
                  </a:lnTo>
                  <a:lnTo>
                    <a:pt x="93870" y="158203"/>
                  </a:lnTo>
                  <a:lnTo>
                    <a:pt x="93870" y="155541"/>
                  </a:lnTo>
                  <a:lnTo>
                    <a:pt x="91144" y="155541"/>
                  </a:lnTo>
                  <a:lnTo>
                    <a:pt x="91144" y="152879"/>
                  </a:lnTo>
                  <a:lnTo>
                    <a:pt x="88482" y="147491"/>
                  </a:lnTo>
                  <a:lnTo>
                    <a:pt x="85820" y="144830"/>
                  </a:lnTo>
                  <a:lnTo>
                    <a:pt x="85820" y="142104"/>
                  </a:lnTo>
                  <a:lnTo>
                    <a:pt x="83158" y="139442"/>
                  </a:lnTo>
                  <a:lnTo>
                    <a:pt x="80432" y="136780"/>
                  </a:lnTo>
                  <a:lnTo>
                    <a:pt x="77770" y="136780"/>
                  </a:lnTo>
                  <a:lnTo>
                    <a:pt x="77770" y="134054"/>
                  </a:lnTo>
                  <a:lnTo>
                    <a:pt x="75108" y="134054"/>
                  </a:lnTo>
                  <a:lnTo>
                    <a:pt x="72383" y="134054"/>
                  </a:lnTo>
                  <a:lnTo>
                    <a:pt x="69721" y="134054"/>
                  </a:lnTo>
                  <a:lnTo>
                    <a:pt x="67059" y="134054"/>
                  </a:lnTo>
                  <a:lnTo>
                    <a:pt x="67059" y="13405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4" name="Freeform: Shape 273">
              <a:extLst>
                <a:ext uri="{FF2B5EF4-FFF2-40B4-BE49-F238E27FC236}">
                  <a16:creationId xmlns:a16="http://schemas.microsoft.com/office/drawing/2014/main" id="{EE2171CA-29B8-3FE1-6BE0-64B7024623BB}"/>
                </a:ext>
              </a:extLst>
            </p:cNvPr>
            <p:cNvSpPr/>
            <p:nvPr/>
          </p:nvSpPr>
          <p:spPr>
            <a:xfrm>
              <a:off x="2682211" y="3422852"/>
              <a:ext cx="265446" cy="273495"/>
            </a:xfrm>
            <a:custGeom>
              <a:avLst/>
              <a:gdLst>
                <a:gd name="connsiteX0" fmla="*/ 144766 w 265446"/>
                <a:gd name="connsiteY0" fmla="*/ 270834 h 273495"/>
                <a:gd name="connsiteX1" fmla="*/ 144766 w 265446"/>
                <a:gd name="connsiteY1" fmla="*/ 273496 h 273495"/>
                <a:gd name="connsiteX2" fmla="*/ 142104 w 265446"/>
                <a:gd name="connsiteY2" fmla="*/ 268108 h 273495"/>
                <a:gd name="connsiteX3" fmla="*/ 136716 w 265446"/>
                <a:gd name="connsiteY3" fmla="*/ 262784 h 273495"/>
                <a:gd name="connsiteX4" fmla="*/ 117955 w 265446"/>
                <a:gd name="connsiteY4" fmla="*/ 238635 h 273495"/>
                <a:gd name="connsiteX5" fmla="*/ 109906 w 265446"/>
                <a:gd name="connsiteY5" fmla="*/ 225262 h 273495"/>
                <a:gd name="connsiteX6" fmla="*/ 104581 w 265446"/>
                <a:gd name="connsiteY6" fmla="*/ 219874 h 273495"/>
                <a:gd name="connsiteX7" fmla="*/ 99194 w 265446"/>
                <a:gd name="connsiteY7" fmla="*/ 211825 h 273495"/>
                <a:gd name="connsiteX8" fmla="*/ 96532 w 265446"/>
                <a:gd name="connsiteY8" fmla="*/ 209163 h 273495"/>
                <a:gd name="connsiteX9" fmla="*/ 93870 w 265446"/>
                <a:gd name="connsiteY9" fmla="*/ 203775 h 273495"/>
                <a:gd name="connsiteX10" fmla="*/ 91144 w 265446"/>
                <a:gd name="connsiteY10" fmla="*/ 201113 h 273495"/>
                <a:gd name="connsiteX11" fmla="*/ 88482 w 265446"/>
                <a:gd name="connsiteY11" fmla="*/ 195725 h 273495"/>
                <a:gd name="connsiteX12" fmla="*/ 85820 w 265446"/>
                <a:gd name="connsiteY12" fmla="*/ 190401 h 273495"/>
                <a:gd name="connsiteX13" fmla="*/ 83095 w 265446"/>
                <a:gd name="connsiteY13" fmla="*/ 187676 h 273495"/>
                <a:gd name="connsiteX14" fmla="*/ 80433 w 265446"/>
                <a:gd name="connsiteY14" fmla="*/ 185014 h 273495"/>
                <a:gd name="connsiteX15" fmla="*/ 69721 w 265446"/>
                <a:gd name="connsiteY15" fmla="*/ 155541 h 273495"/>
                <a:gd name="connsiteX16" fmla="*/ 67059 w 265446"/>
                <a:gd name="connsiteY16" fmla="*/ 142104 h 273495"/>
                <a:gd name="connsiteX17" fmla="*/ 64333 w 265446"/>
                <a:gd name="connsiteY17" fmla="*/ 136779 h 273495"/>
                <a:gd name="connsiteX18" fmla="*/ 61671 w 265446"/>
                <a:gd name="connsiteY18" fmla="*/ 131392 h 273495"/>
                <a:gd name="connsiteX19" fmla="*/ 61671 w 265446"/>
                <a:gd name="connsiteY19" fmla="*/ 128730 h 273495"/>
                <a:gd name="connsiteX20" fmla="*/ 59009 w 265446"/>
                <a:gd name="connsiteY20" fmla="*/ 123342 h 273495"/>
                <a:gd name="connsiteX21" fmla="*/ 59009 w 265446"/>
                <a:gd name="connsiteY21" fmla="*/ 120680 h 273495"/>
                <a:gd name="connsiteX22" fmla="*/ 56284 w 265446"/>
                <a:gd name="connsiteY22" fmla="*/ 117955 h 273495"/>
                <a:gd name="connsiteX23" fmla="*/ 56284 w 265446"/>
                <a:gd name="connsiteY23" fmla="*/ 112631 h 273495"/>
                <a:gd name="connsiteX24" fmla="*/ 53622 w 265446"/>
                <a:gd name="connsiteY24" fmla="*/ 107243 h 273495"/>
                <a:gd name="connsiteX25" fmla="*/ 50960 w 265446"/>
                <a:gd name="connsiteY25" fmla="*/ 104581 h 273495"/>
                <a:gd name="connsiteX26" fmla="*/ 50960 w 265446"/>
                <a:gd name="connsiteY26" fmla="*/ 101919 h 273495"/>
                <a:gd name="connsiteX27" fmla="*/ 50960 w 265446"/>
                <a:gd name="connsiteY27" fmla="*/ 99194 h 273495"/>
                <a:gd name="connsiteX28" fmla="*/ 48234 w 265446"/>
                <a:gd name="connsiteY28" fmla="*/ 99194 h 273495"/>
                <a:gd name="connsiteX29" fmla="*/ 48234 w 265446"/>
                <a:gd name="connsiteY29" fmla="*/ 101919 h 273495"/>
                <a:gd name="connsiteX30" fmla="*/ 45572 w 265446"/>
                <a:gd name="connsiteY30" fmla="*/ 101919 h 273495"/>
                <a:gd name="connsiteX31" fmla="*/ 42910 w 265446"/>
                <a:gd name="connsiteY31" fmla="*/ 101919 h 273495"/>
                <a:gd name="connsiteX32" fmla="*/ 40248 w 265446"/>
                <a:gd name="connsiteY32" fmla="*/ 101919 h 273495"/>
                <a:gd name="connsiteX33" fmla="*/ 37523 w 265446"/>
                <a:gd name="connsiteY33" fmla="*/ 99194 h 273495"/>
                <a:gd name="connsiteX34" fmla="*/ 34860 w 265446"/>
                <a:gd name="connsiteY34" fmla="*/ 99194 h 273495"/>
                <a:gd name="connsiteX35" fmla="*/ 32198 w 265446"/>
                <a:gd name="connsiteY35" fmla="*/ 99194 h 273495"/>
                <a:gd name="connsiteX36" fmla="*/ 29473 w 265446"/>
                <a:gd name="connsiteY36" fmla="*/ 99194 h 273495"/>
                <a:gd name="connsiteX37" fmla="*/ 26811 w 265446"/>
                <a:gd name="connsiteY37" fmla="*/ 96532 h 273495"/>
                <a:gd name="connsiteX38" fmla="*/ 21423 w 265446"/>
                <a:gd name="connsiteY38" fmla="*/ 96532 h 273495"/>
                <a:gd name="connsiteX39" fmla="*/ 18761 w 265446"/>
                <a:gd name="connsiteY39" fmla="*/ 96532 h 273495"/>
                <a:gd name="connsiteX40" fmla="*/ 16099 w 265446"/>
                <a:gd name="connsiteY40" fmla="*/ 96532 h 273495"/>
                <a:gd name="connsiteX41" fmla="*/ 10712 w 265446"/>
                <a:gd name="connsiteY41" fmla="*/ 96532 h 273495"/>
                <a:gd name="connsiteX42" fmla="*/ 8050 w 265446"/>
                <a:gd name="connsiteY42" fmla="*/ 93870 h 273495"/>
                <a:gd name="connsiteX43" fmla="*/ 2662 w 265446"/>
                <a:gd name="connsiteY43" fmla="*/ 91144 h 273495"/>
                <a:gd name="connsiteX44" fmla="*/ 0 w 265446"/>
                <a:gd name="connsiteY44" fmla="*/ 91144 h 273495"/>
                <a:gd name="connsiteX45" fmla="*/ 8050 w 265446"/>
                <a:gd name="connsiteY45" fmla="*/ 88482 h 273495"/>
                <a:gd name="connsiteX46" fmla="*/ 10712 w 265446"/>
                <a:gd name="connsiteY46" fmla="*/ 88482 h 273495"/>
                <a:gd name="connsiteX47" fmla="*/ 13437 w 265446"/>
                <a:gd name="connsiteY47" fmla="*/ 88482 h 273495"/>
                <a:gd name="connsiteX48" fmla="*/ 13437 w 265446"/>
                <a:gd name="connsiteY48" fmla="*/ 85820 h 273495"/>
                <a:gd name="connsiteX49" fmla="*/ 16099 w 265446"/>
                <a:gd name="connsiteY49" fmla="*/ 85820 h 273495"/>
                <a:gd name="connsiteX50" fmla="*/ 18761 w 265446"/>
                <a:gd name="connsiteY50" fmla="*/ 85820 h 273495"/>
                <a:gd name="connsiteX51" fmla="*/ 21423 w 265446"/>
                <a:gd name="connsiteY51" fmla="*/ 83095 h 273495"/>
                <a:gd name="connsiteX52" fmla="*/ 26811 w 265446"/>
                <a:gd name="connsiteY52" fmla="*/ 83095 h 273495"/>
                <a:gd name="connsiteX53" fmla="*/ 29473 w 265446"/>
                <a:gd name="connsiteY53" fmla="*/ 80432 h 273495"/>
                <a:gd name="connsiteX54" fmla="*/ 32198 w 265446"/>
                <a:gd name="connsiteY54" fmla="*/ 80432 h 273495"/>
                <a:gd name="connsiteX55" fmla="*/ 34860 w 265446"/>
                <a:gd name="connsiteY55" fmla="*/ 80432 h 273495"/>
                <a:gd name="connsiteX56" fmla="*/ 42910 w 265446"/>
                <a:gd name="connsiteY56" fmla="*/ 77770 h 273495"/>
                <a:gd name="connsiteX57" fmla="*/ 45572 w 265446"/>
                <a:gd name="connsiteY57" fmla="*/ 77770 h 273495"/>
                <a:gd name="connsiteX58" fmla="*/ 48234 w 265446"/>
                <a:gd name="connsiteY58" fmla="*/ 75108 h 273495"/>
                <a:gd name="connsiteX59" fmla="*/ 53622 w 265446"/>
                <a:gd name="connsiteY59" fmla="*/ 72383 h 273495"/>
                <a:gd name="connsiteX60" fmla="*/ 56284 w 265446"/>
                <a:gd name="connsiteY60" fmla="*/ 72383 h 273495"/>
                <a:gd name="connsiteX61" fmla="*/ 59009 w 265446"/>
                <a:gd name="connsiteY61" fmla="*/ 72383 h 273495"/>
                <a:gd name="connsiteX62" fmla="*/ 61671 w 265446"/>
                <a:gd name="connsiteY62" fmla="*/ 69721 h 273495"/>
                <a:gd name="connsiteX63" fmla="*/ 67059 w 265446"/>
                <a:gd name="connsiteY63" fmla="*/ 69721 h 273495"/>
                <a:gd name="connsiteX64" fmla="*/ 67059 w 265446"/>
                <a:gd name="connsiteY64" fmla="*/ 67059 h 273495"/>
                <a:gd name="connsiteX65" fmla="*/ 72383 w 265446"/>
                <a:gd name="connsiteY65" fmla="*/ 67059 h 273495"/>
                <a:gd name="connsiteX66" fmla="*/ 72383 w 265446"/>
                <a:gd name="connsiteY66" fmla="*/ 64333 h 273495"/>
                <a:gd name="connsiteX67" fmla="*/ 72383 w 265446"/>
                <a:gd name="connsiteY67" fmla="*/ 61671 h 273495"/>
                <a:gd name="connsiteX68" fmla="*/ 72383 w 265446"/>
                <a:gd name="connsiteY68" fmla="*/ 56283 h 273495"/>
                <a:gd name="connsiteX69" fmla="*/ 72383 w 265446"/>
                <a:gd name="connsiteY69" fmla="*/ 53621 h 273495"/>
                <a:gd name="connsiteX70" fmla="*/ 72383 w 265446"/>
                <a:gd name="connsiteY70" fmla="*/ 50959 h 273495"/>
                <a:gd name="connsiteX71" fmla="*/ 72383 w 265446"/>
                <a:gd name="connsiteY71" fmla="*/ 48298 h 273495"/>
                <a:gd name="connsiteX72" fmla="*/ 69721 w 265446"/>
                <a:gd name="connsiteY72" fmla="*/ 48298 h 273495"/>
                <a:gd name="connsiteX73" fmla="*/ 67059 w 265446"/>
                <a:gd name="connsiteY73" fmla="*/ 45572 h 273495"/>
                <a:gd name="connsiteX74" fmla="*/ 64333 w 265446"/>
                <a:gd name="connsiteY74" fmla="*/ 45572 h 273495"/>
                <a:gd name="connsiteX75" fmla="*/ 64333 w 265446"/>
                <a:gd name="connsiteY75" fmla="*/ 42910 h 273495"/>
                <a:gd name="connsiteX76" fmla="*/ 64333 w 265446"/>
                <a:gd name="connsiteY76" fmla="*/ 40248 h 273495"/>
                <a:gd name="connsiteX77" fmla="*/ 64333 w 265446"/>
                <a:gd name="connsiteY77" fmla="*/ 37522 h 273495"/>
                <a:gd name="connsiteX78" fmla="*/ 67059 w 265446"/>
                <a:gd name="connsiteY78" fmla="*/ 37522 h 273495"/>
                <a:gd name="connsiteX79" fmla="*/ 67059 w 265446"/>
                <a:gd name="connsiteY79" fmla="*/ 34860 h 273495"/>
                <a:gd name="connsiteX80" fmla="*/ 69721 w 265446"/>
                <a:gd name="connsiteY80" fmla="*/ 34860 h 273495"/>
                <a:gd name="connsiteX81" fmla="*/ 69721 w 265446"/>
                <a:gd name="connsiteY81" fmla="*/ 32198 h 273495"/>
                <a:gd name="connsiteX82" fmla="*/ 67059 w 265446"/>
                <a:gd name="connsiteY82" fmla="*/ 29473 h 273495"/>
                <a:gd name="connsiteX83" fmla="*/ 67059 w 265446"/>
                <a:gd name="connsiteY83" fmla="*/ 26811 h 273495"/>
                <a:gd name="connsiteX84" fmla="*/ 67059 w 265446"/>
                <a:gd name="connsiteY84" fmla="*/ 24149 h 273495"/>
                <a:gd name="connsiteX85" fmla="*/ 64333 w 265446"/>
                <a:gd name="connsiteY85" fmla="*/ 21423 h 273495"/>
                <a:gd name="connsiteX86" fmla="*/ 64333 w 265446"/>
                <a:gd name="connsiteY86" fmla="*/ 18761 h 273495"/>
                <a:gd name="connsiteX87" fmla="*/ 64333 w 265446"/>
                <a:gd name="connsiteY87" fmla="*/ 16099 h 273495"/>
                <a:gd name="connsiteX88" fmla="*/ 64333 w 265446"/>
                <a:gd name="connsiteY88" fmla="*/ 13437 h 273495"/>
                <a:gd name="connsiteX89" fmla="*/ 64333 w 265446"/>
                <a:gd name="connsiteY89" fmla="*/ 10711 h 273495"/>
                <a:gd name="connsiteX90" fmla="*/ 64333 w 265446"/>
                <a:gd name="connsiteY90" fmla="*/ 8049 h 273495"/>
                <a:gd name="connsiteX91" fmla="*/ 64333 w 265446"/>
                <a:gd name="connsiteY91" fmla="*/ 5387 h 273495"/>
                <a:gd name="connsiteX92" fmla="*/ 67059 w 265446"/>
                <a:gd name="connsiteY92" fmla="*/ 5387 h 273495"/>
                <a:gd name="connsiteX93" fmla="*/ 67059 w 265446"/>
                <a:gd name="connsiteY93" fmla="*/ 2662 h 273495"/>
                <a:gd name="connsiteX94" fmla="*/ 69721 w 265446"/>
                <a:gd name="connsiteY94" fmla="*/ 2662 h 273495"/>
                <a:gd name="connsiteX95" fmla="*/ 72383 w 265446"/>
                <a:gd name="connsiteY95" fmla="*/ 2662 h 273495"/>
                <a:gd name="connsiteX96" fmla="*/ 77771 w 265446"/>
                <a:gd name="connsiteY96" fmla="*/ 2662 h 273495"/>
                <a:gd name="connsiteX97" fmla="*/ 83095 w 265446"/>
                <a:gd name="connsiteY97" fmla="*/ 2662 h 273495"/>
                <a:gd name="connsiteX98" fmla="*/ 85820 w 265446"/>
                <a:gd name="connsiteY98" fmla="*/ 2662 h 273495"/>
                <a:gd name="connsiteX99" fmla="*/ 88482 w 265446"/>
                <a:gd name="connsiteY99" fmla="*/ 2662 h 273495"/>
                <a:gd name="connsiteX100" fmla="*/ 91144 w 265446"/>
                <a:gd name="connsiteY100" fmla="*/ 2662 h 273495"/>
                <a:gd name="connsiteX101" fmla="*/ 96532 w 265446"/>
                <a:gd name="connsiteY101" fmla="*/ 2662 h 273495"/>
                <a:gd name="connsiteX102" fmla="*/ 101919 w 265446"/>
                <a:gd name="connsiteY102" fmla="*/ 2662 h 273495"/>
                <a:gd name="connsiteX103" fmla="*/ 104581 w 265446"/>
                <a:gd name="connsiteY103" fmla="*/ 2662 h 273495"/>
                <a:gd name="connsiteX104" fmla="*/ 107243 w 265446"/>
                <a:gd name="connsiteY104" fmla="*/ 2662 h 273495"/>
                <a:gd name="connsiteX105" fmla="*/ 109906 w 265446"/>
                <a:gd name="connsiteY105" fmla="*/ 2662 h 273495"/>
                <a:gd name="connsiteX106" fmla="*/ 112631 w 265446"/>
                <a:gd name="connsiteY106" fmla="*/ 2662 h 273495"/>
                <a:gd name="connsiteX107" fmla="*/ 115293 w 265446"/>
                <a:gd name="connsiteY107" fmla="*/ 2662 h 273495"/>
                <a:gd name="connsiteX108" fmla="*/ 117955 w 265446"/>
                <a:gd name="connsiteY108" fmla="*/ 2662 h 273495"/>
                <a:gd name="connsiteX109" fmla="*/ 123343 w 265446"/>
                <a:gd name="connsiteY109" fmla="*/ 2662 h 273495"/>
                <a:gd name="connsiteX110" fmla="*/ 126005 w 265446"/>
                <a:gd name="connsiteY110" fmla="*/ 2662 h 273495"/>
                <a:gd name="connsiteX111" fmla="*/ 128730 w 265446"/>
                <a:gd name="connsiteY111" fmla="*/ 2662 h 273495"/>
                <a:gd name="connsiteX112" fmla="*/ 131392 w 265446"/>
                <a:gd name="connsiteY112" fmla="*/ 2662 h 273495"/>
                <a:gd name="connsiteX113" fmla="*/ 136716 w 265446"/>
                <a:gd name="connsiteY113" fmla="*/ 2662 h 273495"/>
                <a:gd name="connsiteX114" fmla="*/ 139442 w 265446"/>
                <a:gd name="connsiteY114" fmla="*/ 2662 h 273495"/>
                <a:gd name="connsiteX115" fmla="*/ 142104 w 265446"/>
                <a:gd name="connsiteY115" fmla="*/ 2662 h 273495"/>
                <a:gd name="connsiteX116" fmla="*/ 147491 w 265446"/>
                <a:gd name="connsiteY116" fmla="*/ 2662 h 273495"/>
                <a:gd name="connsiteX117" fmla="*/ 150153 w 265446"/>
                <a:gd name="connsiteY117" fmla="*/ 2662 h 273495"/>
                <a:gd name="connsiteX118" fmla="*/ 152816 w 265446"/>
                <a:gd name="connsiteY118" fmla="*/ 2662 h 273495"/>
                <a:gd name="connsiteX119" fmla="*/ 155541 w 265446"/>
                <a:gd name="connsiteY119" fmla="*/ 2662 h 273495"/>
                <a:gd name="connsiteX120" fmla="*/ 158203 w 265446"/>
                <a:gd name="connsiteY120" fmla="*/ 2662 h 273495"/>
                <a:gd name="connsiteX121" fmla="*/ 160865 w 265446"/>
                <a:gd name="connsiteY121" fmla="*/ 2662 h 273495"/>
                <a:gd name="connsiteX122" fmla="*/ 160865 w 265446"/>
                <a:gd name="connsiteY122" fmla="*/ 0 h 273495"/>
                <a:gd name="connsiteX123" fmla="*/ 163527 w 265446"/>
                <a:gd name="connsiteY123" fmla="*/ 0 h 273495"/>
                <a:gd name="connsiteX124" fmla="*/ 166253 w 265446"/>
                <a:gd name="connsiteY124" fmla="*/ 0 h 273495"/>
                <a:gd name="connsiteX125" fmla="*/ 168915 w 265446"/>
                <a:gd name="connsiteY125" fmla="*/ 0 h 273495"/>
                <a:gd name="connsiteX126" fmla="*/ 171577 w 265446"/>
                <a:gd name="connsiteY126" fmla="*/ 0 h 273495"/>
                <a:gd name="connsiteX127" fmla="*/ 171577 w 265446"/>
                <a:gd name="connsiteY127" fmla="*/ 2662 h 273495"/>
                <a:gd name="connsiteX128" fmla="*/ 174302 w 265446"/>
                <a:gd name="connsiteY128" fmla="*/ 2662 h 273495"/>
                <a:gd name="connsiteX129" fmla="*/ 176964 w 265446"/>
                <a:gd name="connsiteY129" fmla="*/ 5387 h 273495"/>
                <a:gd name="connsiteX130" fmla="*/ 176964 w 265446"/>
                <a:gd name="connsiteY130" fmla="*/ 8049 h 273495"/>
                <a:gd name="connsiteX131" fmla="*/ 176964 w 265446"/>
                <a:gd name="connsiteY131" fmla="*/ 10711 h 273495"/>
                <a:gd name="connsiteX132" fmla="*/ 176964 w 265446"/>
                <a:gd name="connsiteY132" fmla="*/ 13437 h 273495"/>
                <a:gd name="connsiteX133" fmla="*/ 174302 w 265446"/>
                <a:gd name="connsiteY133" fmla="*/ 16099 h 273495"/>
                <a:gd name="connsiteX134" fmla="*/ 174302 w 265446"/>
                <a:gd name="connsiteY134" fmla="*/ 18761 h 273495"/>
                <a:gd name="connsiteX135" fmla="*/ 171577 w 265446"/>
                <a:gd name="connsiteY135" fmla="*/ 21423 h 273495"/>
                <a:gd name="connsiteX136" fmla="*/ 171577 w 265446"/>
                <a:gd name="connsiteY136" fmla="*/ 24149 h 273495"/>
                <a:gd name="connsiteX137" fmla="*/ 171577 w 265446"/>
                <a:gd name="connsiteY137" fmla="*/ 26811 h 273495"/>
                <a:gd name="connsiteX138" fmla="*/ 171577 w 265446"/>
                <a:gd name="connsiteY138" fmla="*/ 29473 h 273495"/>
                <a:gd name="connsiteX139" fmla="*/ 171577 w 265446"/>
                <a:gd name="connsiteY139" fmla="*/ 32198 h 273495"/>
                <a:gd name="connsiteX140" fmla="*/ 171577 w 265446"/>
                <a:gd name="connsiteY140" fmla="*/ 34860 h 273495"/>
                <a:gd name="connsiteX141" fmla="*/ 171577 w 265446"/>
                <a:gd name="connsiteY141" fmla="*/ 37522 h 273495"/>
                <a:gd name="connsiteX142" fmla="*/ 171577 w 265446"/>
                <a:gd name="connsiteY142" fmla="*/ 40248 h 273495"/>
                <a:gd name="connsiteX143" fmla="*/ 168915 w 265446"/>
                <a:gd name="connsiteY143" fmla="*/ 42910 h 273495"/>
                <a:gd name="connsiteX144" fmla="*/ 166253 w 265446"/>
                <a:gd name="connsiteY144" fmla="*/ 42910 h 273495"/>
                <a:gd name="connsiteX145" fmla="*/ 166253 w 265446"/>
                <a:gd name="connsiteY145" fmla="*/ 45572 h 273495"/>
                <a:gd name="connsiteX146" fmla="*/ 163527 w 265446"/>
                <a:gd name="connsiteY146" fmla="*/ 45572 h 273495"/>
                <a:gd name="connsiteX147" fmla="*/ 163527 w 265446"/>
                <a:gd name="connsiteY147" fmla="*/ 48298 h 273495"/>
                <a:gd name="connsiteX148" fmla="*/ 160865 w 265446"/>
                <a:gd name="connsiteY148" fmla="*/ 50959 h 273495"/>
                <a:gd name="connsiteX149" fmla="*/ 160865 w 265446"/>
                <a:gd name="connsiteY149" fmla="*/ 53621 h 273495"/>
                <a:gd name="connsiteX150" fmla="*/ 163527 w 265446"/>
                <a:gd name="connsiteY150" fmla="*/ 53621 h 273495"/>
                <a:gd name="connsiteX151" fmla="*/ 163527 w 265446"/>
                <a:gd name="connsiteY151" fmla="*/ 56283 h 273495"/>
                <a:gd name="connsiteX152" fmla="*/ 166253 w 265446"/>
                <a:gd name="connsiteY152" fmla="*/ 56283 h 273495"/>
                <a:gd name="connsiteX153" fmla="*/ 168915 w 265446"/>
                <a:gd name="connsiteY153" fmla="*/ 59009 h 273495"/>
                <a:gd name="connsiteX154" fmla="*/ 171577 w 265446"/>
                <a:gd name="connsiteY154" fmla="*/ 59009 h 273495"/>
                <a:gd name="connsiteX155" fmla="*/ 171577 w 265446"/>
                <a:gd name="connsiteY155" fmla="*/ 61671 h 273495"/>
                <a:gd name="connsiteX156" fmla="*/ 171577 w 265446"/>
                <a:gd name="connsiteY156" fmla="*/ 64333 h 273495"/>
                <a:gd name="connsiteX157" fmla="*/ 174302 w 265446"/>
                <a:gd name="connsiteY157" fmla="*/ 64333 h 273495"/>
                <a:gd name="connsiteX158" fmla="*/ 174302 w 265446"/>
                <a:gd name="connsiteY158" fmla="*/ 67059 h 273495"/>
                <a:gd name="connsiteX159" fmla="*/ 176964 w 265446"/>
                <a:gd name="connsiteY159" fmla="*/ 67059 h 273495"/>
                <a:gd name="connsiteX160" fmla="*/ 176964 w 265446"/>
                <a:gd name="connsiteY160" fmla="*/ 69721 h 273495"/>
                <a:gd name="connsiteX161" fmla="*/ 179626 w 265446"/>
                <a:gd name="connsiteY161" fmla="*/ 72383 h 273495"/>
                <a:gd name="connsiteX162" fmla="*/ 179626 w 265446"/>
                <a:gd name="connsiteY162" fmla="*/ 75108 h 273495"/>
                <a:gd name="connsiteX163" fmla="*/ 182352 w 265446"/>
                <a:gd name="connsiteY163" fmla="*/ 75108 h 273495"/>
                <a:gd name="connsiteX164" fmla="*/ 185014 w 265446"/>
                <a:gd name="connsiteY164" fmla="*/ 77770 h 273495"/>
                <a:gd name="connsiteX165" fmla="*/ 185014 w 265446"/>
                <a:gd name="connsiteY165" fmla="*/ 80432 h 273495"/>
                <a:gd name="connsiteX166" fmla="*/ 185014 w 265446"/>
                <a:gd name="connsiteY166" fmla="*/ 83095 h 273495"/>
                <a:gd name="connsiteX167" fmla="*/ 185014 w 265446"/>
                <a:gd name="connsiteY167" fmla="*/ 85820 h 273495"/>
                <a:gd name="connsiteX168" fmla="*/ 185014 w 265446"/>
                <a:gd name="connsiteY168" fmla="*/ 88482 h 273495"/>
                <a:gd name="connsiteX169" fmla="*/ 185014 w 265446"/>
                <a:gd name="connsiteY169" fmla="*/ 91144 h 273495"/>
                <a:gd name="connsiteX170" fmla="*/ 185014 w 265446"/>
                <a:gd name="connsiteY170" fmla="*/ 93870 h 273495"/>
                <a:gd name="connsiteX171" fmla="*/ 187676 w 265446"/>
                <a:gd name="connsiteY171" fmla="*/ 96532 h 273495"/>
                <a:gd name="connsiteX172" fmla="*/ 190338 w 265446"/>
                <a:gd name="connsiteY172" fmla="*/ 96532 h 273495"/>
                <a:gd name="connsiteX173" fmla="*/ 195726 w 265446"/>
                <a:gd name="connsiteY173" fmla="*/ 96532 h 273495"/>
                <a:gd name="connsiteX174" fmla="*/ 198388 w 265446"/>
                <a:gd name="connsiteY174" fmla="*/ 96532 h 273495"/>
                <a:gd name="connsiteX175" fmla="*/ 201113 w 265446"/>
                <a:gd name="connsiteY175" fmla="*/ 99194 h 273495"/>
                <a:gd name="connsiteX176" fmla="*/ 203775 w 265446"/>
                <a:gd name="connsiteY176" fmla="*/ 96532 h 273495"/>
                <a:gd name="connsiteX177" fmla="*/ 206437 w 265446"/>
                <a:gd name="connsiteY177" fmla="*/ 96532 h 273495"/>
                <a:gd name="connsiteX178" fmla="*/ 209163 w 265446"/>
                <a:gd name="connsiteY178" fmla="*/ 96532 h 273495"/>
                <a:gd name="connsiteX179" fmla="*/ 211825 w 265446"/>
                <a:gd name="connsiteY179" fmla="*/ 93870 h 273495"/>
                <a:gd name="connsiteX180" fmla="*/ 214487 w 265446"/>
                <a:gd name="connsiteY180" fmla="*/ 93870 h 273495"/>
                <a:gd name="connsiteX181" fmla="*/ 217212 w 265446"/>
                <a:gd name="connsiteY181" fmla="*/ 93870 h 273495"/>
                <a:gd name="connsiteX182" fmla="*/ 217212 w 265446"/>
                <a:gd name="connsiteY182" fmla="*/ 96532 h 273495"/>
                <a:gd name="connsiteX183" fmla="*/ 217212 w 265446"/>
                <a:gd name="connsiteY183" fmla="*/ 99194 h 273495"/>
                <a:gd name="connsiteX184" fmla="*/ 219874 w 265446"/>
                <a:gd name="connsiteY184" fmla="*/ 101919 h 273495"/>
                <a:gd name="connsiteX185" fmla="*/ 219874 w 265446"/>
                <a:gd name="connsiteY185" fmla="*/ 104581 h 273495"/>
                <a:gd name="connsiteX186" fmla="*/ 222536 w 265446"/>
                <a:gd name="connsiteY186" fmla="*/ 107243 h 273495"/>
                <a:gd name="connsiteX187" fmla="*/ 225198 w 265446"/>
                <a:gd name="connsiteY187" fmla="*/ 109905 h 273495"/>
                <a:gd name="connsiteX188" fmla="*/ 222536 w 265446"/>
                <a:gd name="connsiteY188" fmla="*/ 112631 h 273495"/>
                <a:gd name="connsiteX189" fmla="*/ 222536 w 265446"/>
                <a:gd name="connsiteY189" fmla="*/ 115293 h 273495"/>
                <a:gd name="connsiteX190" fmla="*/ 219874 w 265446"/>
                <a:gd name="connsiteY190" fmla="*/ 115293 h 273495"/>
                <a:gd name="connsiteX191" fmla="*/ 219874 w 265446"/>
                <a:gd name="connsiteY191" fmla="*/ 117955 h 273495"/>
                <a:gd name="connsiteX192" fmla="*/ 219874 w 265446"/>
                <a:gd name="connsiteY192" fmla="*/ 120680 h 273495"/>
                <a:gd name="connsiteX193" fmla="*/ 219874 w 265446"/>
                <a:gd name="connsiteY193" fmla="*/ 123342 h 273495"/>
                <a:gd name="connsiteX194" fmla="*/ 219874 w 265446"/>
                <a:gd name="connsiteY194" fmla="*/ 126004 h 273495"/>
                <a:gd name="connsiteX195" fmla="*/ 222536 w 265446"/>
                <a:gd name="connsiteY195" fmla="*/ 126004 h 273495"/>
                <a:gd name="connsiteX196" fmla="*/ 222536 w 265446"/>
                <a:gd name="connsiteY196" fmla="*/ 128730 h 273495"/>
                <a:gd name="connsiteX197" fmla="*/ 225198 w 265446"/>
                <a:gd name="connsiteY197" fmla="*/ 128730 h 273495"/>
                <a:gd name="connsiteX198" fmla="*/ 227924 w 265446"/>
                <a:gd name="connsiteY198" fmla="*/ 128730 h 273495"/>
                <a:gd name="connsiteX199" fmla="*/ 230586 w 265446"/>
                <a:gd name="connsiteY199" fmla="*/ 131392 h 273495"/>
                <a:gd name="connsiteX200" fmla="*/ 233248 w 265446"/>
                <a:gd name="connsiteY200" fmla="*/ 131392 h 273495"/>
                <a:gd name="connsiteX201" fmla="*/ 238636 w 265446"/>
                <a:gd name="connsiteY201" fmla="*/ 131392 h 273495"/>
                <a:gd name="connsiteX202" fmla="*/ 241298 w 265446"/>
                <a:gd name="connsiteY202" fmla="*/ 131392 h 273495"/>
                <a:gd name="connsiteX203" fmla="*/ 246685 w 265446"/>
                <a:gd name="connsiteY203" fmla="*/ 131392 h 273495"/>
                <a:gd name="connsiteX204" fmla="*/ 249347 w 265446"/>
                <a:gd name="connsiteY204" fmla="*/ 131392 h 273495"/>
                <a:gd name="connsiteX205" fmla="*/ 252009 w 265446"/>
                <a:gd name="connsiteY205" fmla="*/ 131392 h 273495"/>
                <a:gd name="connsiteX206" fmla="*/ 254735 w 265446"/>
                <a:gd name="connsiteY206" fmla="*/ 131392 h 273495"/>
                <a:gd name="connsiteX207" fmla="*/ 262784 w 265446"/>
                <a:gd name="connsiteY207" fmla="*/ 134054 h 273495"/>
                <a:gd name="connsiteX208" fmla="*/ 265446 w 265446"/>
                <a:gd name="connsiteY208" fmla="*/ 134054 h 273495"/>
                <a:gd name="connsiteX209" fmla="*/ 262784 w 265446"/>
                <a:gd name="connsiteY209" fmla="*/ 134054 h 273495"/>
                <a:gd name="connsiteX210" fmla="*/ 262784 w 265446"/>
                <a:gd name="connsiteY210" fmla="*/ 136779 h 273495"/>
                <a:gd name="connsiteX211" fmla="*/ 260059 w 265446"/>
                <a:gd name="connsiteY211" fmla="*/ 136779 h 273495"/>
                <a:gd name="connsiteX212" fmla="*/ 260059 w 265446"/>
                <a:gd name="connsiteY212" fmla="*/ 139442 h 273495"/>
                <a:gd name="connsiteX213" fmla="*/ 257397 w 265446"/>
                <a:gd name="connsiteY213" fmla="*/ 142104 h 273495"/>
                <a:gd name="connsiteX214" fmla="*/ 257397 w 265446"/>
                <a:gd name="connsiteY214" fmla="*/ 144766 h 273495"/>
                <a:gd name="connsiteX215" fmla="*/ 254735 w 265446"/>
                <a:gd name="connsiteY215" fmla="*/ 144766 h 273495"/>
                <a:gd name="connsiteX216" fmla="*/ 254735 w 265446"/>
                <a:gd name="connsiteY216" fmla="*/ 147491 h 273495"/>
                <a:gd name="connsiteX217" fmla="*/ 252009 w 265446"/>
                <a:gd name="connsiteY217" fmla="*/ 150153 h 273495"/>
                <a:gd name="connsiteX218" fmla="*/ 249347 w 265446"/>
                <a:gd name="connsiteY218" fmla="*/ 150153 h 273495"/>
                <a:gd name="connsiteX219" fmla="*/ 246685 w 265446"/>
                <a:gd name="connsiteY219" fmla="*/ 150153 h 273495"/>
                <a:gd name="connsiteX220" fmla="*/ 244023 w 265446"/>
                <a:gd name="connsiteY220" fmla="*/ 150153 h 273495"/>
                <a:gd name="connsiteX221" fmla="*/ 241298 w 265446"/>
                <a:gd name="connsiteY221" fmla="*/ 150153 h 273495"/>
                <a:gd name="connsiteX222" fmla="*/ 238636 w 265446"/>
                <a:gd name="connsiteY222" fmla="*/ 150153 h 273495"/>
                <a:gd name="connsiteX223" fmla="*/ 235974 w 265446"/>
                <a:gd name="connsiteY223" fmla="*/ 150153 h 273495"/>
                <a:gd name="connsiteX224" fmla="*/ 235974 w 265446"/>
                <a:gd name="connsiteY224" fmla="*/ 152815 h 273495"/>
                <a:gd name="connsiteX225" fmla="*/ 233248 w 265446"/>
                <a:gd name="connsiteY225" fmla="*/ 152815 h 273495"/>
                <a:gd name="connsiteX226" fmla="*/ 230586 w 265446"/>
                <a:gd name="connsiteY226" fmla="*/ 152815 h 273495"/>
                <a:gd name="connsiteX227" fmla="*/ 227924 w 265446"/>
                <a:gd name="connsiteY227" fmla="*/ 152815 h 273495"/>
                <a:gd name="connsiteX228" fmla="*/ 227924 w 265446"/>
                <a:gd name="connsiteY228" fmla="*/ 155541 h 273495"/>
                <a:gd name="connsiteX229" fmla="*/ 225198 w 265446"/>
                <a:gd name="connsiteY229" fmla="*/ 158203 h 273495"/>
                <a:gd name="connsiteX230" fmla="*/ 225198 w 265446"/>
                <a:gd name="connsiteY230" fmla="*/ 163591 h 273495"/>
                <a:gd name="connsiteX231" fmla="*/ 222536 w 265446"/>
                <a:gd name="connsiteY231" fmla="*/ 166253 h 273495"/>
                <a:gd name="connsiteX232" fmla="*/ 222536 w 265446"/>
                <a:gd name="connsiteY232" fmla="*/ 168914 h 273495"/>
                <a:gd name="connsiteX233" fmla="*/ 219874 w 265446"/>
                <a:gd name="connsiteY233" fmla="*/ 171576 h 273495"/>
                <a:gd name="connsiteX234" fmla="*/ 219874 w 265446"/>
                <a:gd name="connsiteY234" fmla="*/ 174302 h 273495"/>
                <a:gd name="connsiteX235" fmla="*/ 217212 w 265446"/>
                <a:gd name="connsiteY235" fmla="*/ 179626 h 273495"/>
                <a:gd name="connsiteX236" fmla="*/ 217212 w 265446"/>
                <a:gd name="connsiteY236" fmla="*/ 182352 h 273495"/>
                <a:gd name="connsiteX237" fmla="*/ 214487 w 265446"/>
                <a:gd name="connsiteY237" fmla="*/ 185014 h 273495"/>
                <a:gd name="connsiteX238" fmla="*/ 214487 w 265446"/>
                <a:gd name="connsiteY238" fmla="*/ 187676 h 273495"/>
                <a:gd name="connsiteX239" fmla="*/ 211825 w 265446"/>
                <a:gd name="connsiteY239" fmla="*/ 193063 h 273495"/>
                <a:gd name="connsiteX240" fmla="*/ 211825 w 265446"/>
                <a:gd name="connsiteY240" fmla="*/ 195725 h 273495"/>
                <a:gd name="connsiteX241" fmla="*/ 209163 w 265446"/>
                <a:gd name="connsiteY241" fmla="*/ 201113 h 273495"/>
                <a:gd name="connsiteX242" fmla="*/ 209163 w 265446"/>
                <a:gd name="connsiteY242" fmla="*/ 206437 h 273495"/>
                <a:gd name="connsiteX243" fmla="*/ 206437 w 265446"/>
                <a:gd name="connsiteY243" fmla="*/ 206437 h 273495"/>
                <a:gd name="connsiteX244" fmla="*/ 203775 w 265446"/>
                <a:gd name="connsiteY244" fmla="*/ 206437 h 273495"/>
                <a:gd name="connsiteX245" fmla="*/ 201113 w 265446"/>
                <a:gd name="connsiteY245" fmla="*/ 209163 h 273495"/>
                <a:gd name="connsiteX246" fmla="*/ 198388 w 265446"/>
                <a:gd name="connsiteY246" fmla="*/ 211825 h 273495"/>
                <a:gd name="connsiteX247" fmla="*/ 193064 w 265446"/>
                <a:gd name="connsiteY247" fmla="*/ 211825 h 273495"/>
                <a:gd name="connsiteX248" fmla="*/ 193064 w 265446"/>
                <a:gd name="connsiteY248" fmla="*/ 214487 h 273495"/>
                <a:gd name="connsiteX249" fmla="*/ 190338 w 265446"/>
                <a:gd name="connsiteY249" fmla="*/ 214487 h 273495"/>
                <a:gd name="connsiteX250" fmla="*/ 190338 w 265446"/>
                <a:gd name="connsiteY250" fmla="*/ 217212 h 273495"/>
                <a:gd name="connsiteX251" fmla="*/ 187676 w 265446"/>
                <a:gd name="connsiteY251" fmla="*/ 217212 h 273495"/>
                <a:gd name="connsiteX252" fmla="*/ 187676 w 265446"/>
                <a:gd name="connsiteY252" fmla="*/ 219874 h 273495"/>
                <a:gd name="connsiteX253" fmla="*/ 187676 w 265446"/>
                <a:gd name="connsiteY253" fmla="*/ 222536 h 273495"/>
                <a:gd name="connsiteX254" fmla="*/ 185014 w 265446"/>
                <a:gd name="connsiteY254" fmla="*/ 225262 h 273495"/>
                <a:gd name="connsiteX255" fmla="*/ 185014 w 265446"/>
                <a:gd name="connsiteY255" fmla="*/ 227924 h 273495"/>
                <a:gd name="connsiteX256" fmla="*/ 179626 w 265446"/>
                <a:gd name="connsiteY256" fmla="*/ 238635 h 273495"/>
                <a:gd name="connsiteX257" fmla="*/ 174302 w 265446"/>
                <a:gd name="connsiteY257" fmla="*/ 252072 h 273495"/>
                <a:gd name="connsiteX258" fmla="*/ 168915 w 265446"/>
                <a:gd name="connsiteY258" fmla="*/ 262784 h 273495"/>
                <a:gd name="connsiteX259" fmla="*/ 155541 w 265446"/>
                <a:gd name="connsiteY259" fmla="*/ 268108 h 273495"/>
                <a:gd name="connsiteX260" fmla="*/ 144766 w 265446"/>
                <a:gd name="connsiteY260" fmla="*/ 270834 h 273495"/>
                <a:gd name="connsiteX261" fmla="*/ 144766 w 265446"/>
                <a:gd name="connsiteY261" fmla="*/ 270834 h 27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65446" h="273495">
                  <a:moveTo>
                    <a:pt x="144766" y="270834"/>
                  </a:moveTo>
                  <a:lnTo>
                    <a:pt x="144766" y="273496"/>
                  </a:lnTo>
                  <a:lnTo>
                    <a:pt x="142104" y="268108"/>
                  </a:lnTo>
                  <a:lnTo>
                    <a:pt x="136716" y="262784"/>
                  </a:lnTo>
                  <a:lnTo>
                    <a:pt x="117955" y="238635"/>
                  </a:lnTo>
                  <a:lnTo>
                    <a:pt x="109906" y="225262"/>
                  </a:lnTo>
                  <a:lnTo>
                    <a:pt x="104581" y="219874"/>
                  </a:lnTo>
                  <a:lnTo>
                    <a:pt x="99194" y="211825"/>
                  </a:lnTo>
                  <a:lnTo>
                    <a:pt x="96532" y="209163"/>
                  </a:lnTo>
                  <a:lnTo>
                    <a:pt x="93870" y="203775"/>
                  </a:lnTo>
                  <a:lnTo>
                    <a:pt x="91144" y="201113"/>
                  </a:lnTo>
                  <a:lnTo>
                    <a:pt x="88482" y="195725"/>
                  </a:lnTo>
                  <a:lnTo>
                    <a:pt x="85820" y="190401"/>
                  </a:lnTo>
                  <a:lnTo>
                    <a:pt x="83095" y="187676"/>
                  </a:lnTo>
                  <a:lnTo>
                    <a:pt x="80433" y="185014"/>
                  </a:lnTo>
                  <a:lnTo>
                    <a:pt x="69721" y="155541"/>
                  </a:lnTo>
                  <a:lnTo>
                    <a:pt x="67059" y="142104"/>
                  </a:lnTo>
                  <a:lnTo>
                    <a:pt x="64333" y="136779"/>
                  </a:lnTo>
                  <a:lnTo>
                    <a:pt x="61671" y="131392"/>
                  </a:lnTo>
                  <a:lnTo>
                    <a:pt x="61671" y="128730"/>
                  </a:lnTo>
                  <a:lnTo>
                    <a:pt x="59009" y="123342"/>
                  </a:lnTo>
                  <a:lnTo>
                    <a:pt x="59009" y="120680"/>
                  </a:lnTo>
                  <a:lnTo>
                    <a:pt x="56284" y="117955"/>
                  </a:lnTo>
                  <a:lnTo>
                    <a:pt x="56284" y="112631"/>
                  </a:lnTo>
                  <a:lnTo>
                    <a:pt x="53622" y="107243"/>
                  </a:lnTo>
                  <a:lnTo>
                    <a:pt x="50960" y="104581"/>
                  </a:lnTo>
                  <a:lnTo>
                    <a:pt x="50960" y="101919"/>
                  </a:lnTo>
                  <a:lnTo>
                    <a:pt x="50960" y="99194"/>
                  </a:lnTo>
                  <a:lnTo>
                    <a:pt x="48234" y="99194"/>
                  </a:lnTo>
                  <a:lnTo>
                    <a:pt x="48234" y="101919"/>
                  </a:lnTo>
                  <a:lnTo>
                    <a:pt x="45572" y="101919"/>
                  </a:lnTo>
                  <a:lnTo>
                    <a:pt x="42910" y="101919"/>
                  </a:lnTo>
                  <a:lnTo>
                    <a:pt x="40248" y="101919"/>
                  </a:lnTo>
                  <a:lnTo>
                    <a:pt x="37523" y="99194"/>
                  </a:lnTo>
                  <a:lnTo>
                    <a:pt x="34860" y="99194"/>
                  </a:lnTo>
                  <a:lnTo>
                    <a:pt x="32198" y="99194"/>
                  </a:lnTo>
                  <a:lnTo>
                    <a:pt x="29473" y="99194"/>
                  </a:lnTo>
                  <a:lnTo>
                    <a:pt x="26811" y="96532"/>
                  </a:lnTo>
                  <a:lnTo>
                    <a:pt x="21423" y="96532"/>
                  </a:lnTo>
                  <a:lnTo>
                    <a:pt x="18761" y="96532"/>
                  </a:lnTo>
                  <a:lnTo>
                    <a:pt x="16099" y="96532"/>
                  </a:lnTo>
                  <a:lnTo>
                    <a:pt x="10712" y="96532"/>
                  </a:lnTo>
                  <a:lnTo>
                    <a:pt x="8050" y="93870"/>
                  </a:lnTo>
                  <a:lnTo>
                    <a:pt x="2662" y="91144"/>
                  </a:lnTo>
                  <a:lnTo>
                    <a:pt x="0" y="91144"/>
                  </a:lnTo>
                  <a:lnTo>
                    <a:pt x="8050" y="88482"/>
                  </a:lnTo>
                  <a:lnTo>
                    <a:pt x="10712" y="88482"/>
                  </a:lnTo>
                  <a:lnTo>
                    <a:pt x="13437" y="88482"/>
                  </a:lnTo>
                  <a:lnTo>
                    <a:pt x="13437" y="85820"/>
                  </a:lnTo>
                  <a:lnTo>
                    <a:pt x="16099" y="85820"/>
                  </a:lnTo>
                  <a:lnTo>
                    <a:pt x="18761" y="85820"/>
                  </a:lnTo>
                  <a:lnTo>
                    <a:pt x="21423" y="83095"/>
                  </a:lnTo>
                  <a:lnTo>
                    <a:pt x="26811" y="83095"/>
                  </a:lnTo>
                  <a:lnTo>
                    <a:pt x="29473" y="80432"/>
                  </a:lnTo>
                  <a:lnTo>
                    <a:pt x="32198" y="80432"/>
                  </a:lnTo>
                  <a:lnTo>
                    <a:pt x="34860" y="80432"/>
                  </a:lnTo>
                  <a:lnTo>
                    <a:pt x="42910" y="77770"/>
                  </a:lnTo>
                  <a:lnTo>
                    <a:pt x="45572" y="77770"/>
                  </a:lnTo>
                  <a:lnTo>
                    <a:pt x="48234" y="75108"/>
                  </a:lnTo>
                  <a:lnTo>
                    <a:pt x="53622" y="72383"/>
                  </a:lnTo>
                  <a:lnTo>
                    <a:pt x="56284" y="72383"/>
                  </a:lnTo>
                  <a:lnTo>
                    <a:pt x="59009" y="72383"/>
                  </a:lnTo>
                  <a:lnTo>
                    <a:pt x="61671" y="69721"/>
                  </a:lnTo>
                  <a:lnTo>
                    <a:pt x="67059" y="69721"/>
                  </a:lnTo>
                  <a:lnTo>
                    <a:pt x="67059" y="67059"/>
                  </a:lnTo>
                  <a:lnTo>
                    <a:pt x="72383" y="67059"/>
                  </a:lnTo>
                  <a:lnTo>
                    <a:pt x="72383" y="64333"/>
                  </a:lnTo>
                  <a:lnTo>
                    <a:pt x="72383" y="61671"/>
                  </a:lnTo>
                  <a:lnTo>
                    <a:pt x="72383" y="56283"/>
                  </a:lnTo>
                  <a:lnTo>
                    <a:pt x="72383" y="53621"/>
                  </a:lnTo>
                  <a:lnTo>
                    <a:pt x="72383" y="50959"/>
                  </a:lnTo>
                  <a:lnTo>
                    <a:pt x="72383" y="48298"/>
                  </a:lnTo>
                  <a:lnTo>
                    <a:pt x="69721" y="48298"/>
                  </a:lnTo>
                  <a:lnTo>
                    <a:pt x="67059" y="45572"/>
                  </a:lnTo>
                  <a:lnTo>
                    <a:pt x="64333" y="45572"/>
                  </a:lnTo>
                  <a:lnTo>
                    <a:pt x="64333" y="42910"/>
                  </a:lnTo>
                  <a:lnTo>
                    <a:pt x="64333" y="40248"/>
                  </a:lnTo>
                  <a:lnTo>
                    <a:pt x="64333" y="37522"/>
                  </a:lnTo>
                  <a:lnTo>
                    <a:pt x="67059" y="37522"/>
                  </a:lnTo>
                  <a:lnTo>
                    <a:pt x="67059" y="34860"/>
                  </a:lnTo>
                  <a:lnTo>
                    <a:pt x="69721" y="34860"/>
                  </a:lnTo>
                  <a:lnTo>
                    <a:pt x="69721" y="32198"/>
                  </a:lnTo>
                  <a:lnTo>
                    <a:pt x="67059" y="29473"/>
                  </a:lnTo>
                  <a:lnTo>
                    <a:pt x="67059" y="26811"/>
                  </a:lnTo>
                  <a:lnTo>
                    <a:pt x="67059" y="24149"/>
                  </a:lnTo>
                  <a:lnTo>
                    <a:pt x="64333" y="21423"/>
                  </a:lnTo>
                  <a:lnTo>
                    <a:pt x="64333" y="18761"/>
                  </a:lnTo>
                  <a:lnTo>
                    <a:pt x="64333" y="16099"/>
                  </a:lnTo>
                  <a:lnTo>
                    <a:pt x="64333" y="13437"/>
                  </a:lnTo>
                  <a:lnTo>
                    <a:pt x="64333" y="10711"/>
                  </a:lnTo>
                  <a:lnTo>
                    <a:pt x="64333" y="8049"/>
                  </a:lnTo>
                  <a:lnTo>
                    <a:pt x="64333" y="5387"/>
                  </a:lnTo>
                  <a:lnTo>
                    <a:pt x="67059" y="5387"/>
                  </a:lnTo>
                  <a:lnTo>
                    <a:pt x="67059" y="2662"/>
                  </a:lnTo>
                  <a:lnTo>
                    <a:pt x="69721" y="2662"/>
                  </a:lnTo>
                  <a:lnTo>
                    <a:pt x="72383" y="2662"/>
                  </a:lnTo>
                  <a:lnTo>
                    <a:pt x="77771" y="2662"/>
                  </a:lnTo>
                  <a:lnTo>
                    <a:pt x="83095" y="2662"/>
                  </a:lnTo>
                  <a:lnTo>
                    <a:pt x="85820" y="2662"/>
                  </a:lnTo>
                  <a:lnTo>
                    <a:pt x="88482" y="2662"/>
                  </a:lnTo>
                  <a:lnTo>
                    <a:pt x="91144" y="2662"/>
                  </a:lnTo>
                  <a:lnTo>
                    <a:pt x="96532" y="2662"/>
                  </a:lnTo>
                  <a:lnTo>
                    <a:pt x="101919" y="2662"/>
                  </a:lnTo>
                  <a:lnTo>
                    <a:pt x="104581" y="2662"/>
                  </a:lnTo>
                  <a:lnTo>
                    <a:pt x="107243" y="2662"/>
                  </a:lnTo>
                  <a:lnTo>
                    <a:pt x="109906" y="2662"/>
                  </a:lnTo>
                  <a:lnTo>
                    <a:pt x="112631" y="2662"/>
                  </a:lnTo>
                  <a:lnTo>
                    <a:pt x="115293" y="2662"/>
                  </a:lnTo>
                  <a:lnTo>
                    <a:pt x="117955" y="2662"/>
                  </a:lnTo>
                  <a:lnTo>
                    <a:pt x="123343" y="2662"/>
                  </a:lnTo>
                  <a:lnTo>
                    <a:pt x="126005" y="2662"/>
                  </a:lnTo>
                  <a:lnTo>
                    <a:pt x="128730" y="2662"/>
                  </a:lnTo>
                  <a:lnTo>
                    <a:pt x="131392" y="2662"/>
                  </a:lnTo>
                  <a:lnTo>
                    <a:pt x="136716" y="2662"/>
                  </a:lnTo>
                  <a:lnTo>
                    <a:pt x="139442" y="2662"/>
                  </a:lnTo>
                  <a:lnTo>
                    <a:pt x="142104" y="2662"/>
                  </a:lnTo>
                  <a:lnTo>
                    <a:pt x="147491" y="2662"/>
                  </a:lnTo>
                  <a:lnTo>
                    <a:pt x="150153" y="2662"/>
                  </a:lnTo>
                  <a:lnTo>
                    <a:pt x="152816" y="2662"/>
                  </a:lnTo>
                  <a:lnTo>
                    <a:pt x="155541" y="2662"/>
                  </a:lnTo>
                  <a:lnTo>
                    <a:pt x="158203" y="2662"/>
                  </a:lnTo>
                  <a:lnTo>
                    <a:pt x="160865" y="2662"/>
                  </a:lnTo>
                  <a:lnTo>
                    <a:pt x="160865" y="0"/>
                  </a:lnTo>
                  <a:lnTo>
                    <a:pt x="163527" y="0"/>
                  </a:lnTo>
                  <a:lnTo>
                    <a:pt x="166253" y="0"/>
                  </a:lnTo>
                  <a:lnTo>
                    <a:pt x="168915" y="0"/>
                  </a:lnTo>
                  <a:lnTo>
                    <a:pt x="171577" y="0"/>
                  </a:lnTo>
                  <a:lnTo>
                    <a:pt x="171577" y="2662"/>
                  </a:lnTo>
                  <a:lnTo>
                    <a:pt x="174302" y="2662"/>
                  </a:lnTo>
                  <a:lnTo>
                    <a:pt x="176964" y="5387"/>
                  </a:lnTo>
                  <a:lnTo>
                    <a:pt x="176964" y="8049"/>
                  </a:lnTo>
                  <a:lnTo>
                    <a:pt x="176964" y="10711"/>
                  </a:lnTo>
                  <a:lnTo>
                    <a:pt x="176964" y="13437"/>
                  </a:lnTo>
                  <a:lnTo>
                    <a:pt x="174302" y="16099"/>
                  </a:lnTo>
                  <a:lnTo>
                    <a:pt x="174302" y="18761"/>
                  </a:lnTo>
                  <a:lnTo>
                    <a:pt x="171577" y="21423"/>
                  </a:lnTo>
                  <a:lnTo>
                    <a:pt x="171577" y="24149"/>
                  </a:lnTo>
                  <a:lnTo>
                    <a:pt x="171577" y="26811"/>
                  </a:lnTo>
                  <a:lnTo>
                    <a:pt x="171577" y="29473"/>
                  </a:lnTo>
                  <a:lnTo>
                    <a:pt x="171577" y="32198"/>
                  </a:lnTo>
                  <a:lnTo>
                    <a:pt x="171577" y="34860"/>
                  </a:lnTo>
                  <a:lnTo>
                    <a:pt x="171577" y="37522"/>
                  </a:lnTo>
                  <a:lnTo>
                    <a:pt x="171577" y="40248"/>
                  </a:lnTo>
                  <a:lnTo>
                    <a:pt x="168915" y="42910"/>
                  </a:lnTo>
                  <a:lnTo>
                    <a:pt x="166253" y="42910"/>
                  </a:lnTo>
                  <a:lnTo>
                    <a:pt x="166253" y="45572"/>
                  </a:lnTo>
                  <a:lnTo>
                    <a:pt x="163527" y="45572"/>
                  </a:lnTo>
                  <a:lnTo>
                    <a:pt x="163527" y="48298"/>
                  </a:lnTo>
                  <a:lnTo>
                    <a:pt x="160865" y="50959"/>
                  </a:lnTo>
                  <a:lnTo>
                    <a:pt x="160865" y="53621"/>
                  </a:lnTo>
                  <a:lnTo>
                    <a:pt x="163527" y="53621"/>
                  </a:lnTo>
                  <a:lnTo>
                    <a:pt x="163527" y="56283"/>
                  </a:lnTo>
                  <a:lnTo>
                    <a:pt x="166253" y="56283"/>
                  </a:lnTo>
                  <a:lnTo>
                    <a:pt x="168915" y="59009"/>
                  </a:lnTo>
                  <a:lnTo>
                    <a:pt x="171577" y="59009"/>
                  </a:lnTo>
                  <a:lnTo>
                    <a:pt x="171577" y="61671"/>
                  </a:lnTo>
                  <a:lnTo>
                    <a:pt x="171577" y="64333"/>
                  </a:lnTo>
                  <a:lnTo>
                    <a:pt x="174302" y="64333"/>
                  </a:lnTo>
                  <a:lnTo>
                    <a:pt x="174302" y="67059"/>
                  </a:lnTo>
                  <a:lnTo>
                    <a:pt x="176964" y="67059"/>
                  </a:lnTo>
                  <a:lnTo>
                    <a:pt x="176964" y="69721"/>
                  </a:lnTo>
                  <a:lnTo>
                    <a:pt x="179626" y="72383"/>
                  </a:lnTo>
                  <a:lnTo>
                    <a:pt x="179626" y="75108"/>
                  </a:lnTo>
                  <a:lnTo>
                    <a:pt x="182352" y="75108"/>
                  </a:lnTo>
                  <a:lnTo>
                    <a:pt x="185014" y="77770"/>
                  </a:lnTo>
                  <a:lnTo>
                    <a:pt x="185014" y="80432"/>
                  </a:lnTo>
                  <a:lnTo>
                    <a:pt x="185014" y="83095"/>
                  </a:lnTo>
                  <a:lnTo>
                    <a:pt x="185014" y="85820"/>
                  </a:lnTo>
                  <a:lnTo>
                    <a:pt x="185014" y="88482"/>
                  </a:lnTo>
                  <a:lnTo>
                    <a:pt x="185014" y="91144"/>
                  </a:lnTo>
                  <a:lnTo>
                    <a:pt x="185014" y="93870"/>
                  </a:lnTo>
                  <a:lnTo>
                    <a:pt x="187676" y="96532"/>
                  </a:lnTo>
                  <a:lnTo>
                    <a:pt x="190338" y="96532"/>
                  </a:lnTo>
                  <a:lnTo>
                    <a:pt x="195726" y="96532"/>
                  </a:lnTo>
                  <a:lnTo>
                    <a:pt x="198388" y="96532"/>
                  </a:lnTo>
                  <a:lnTo>
                    <a:pt x="201113" y="99194"/>
                  </a:lnTo>
                  <a:lnTo>
                    <a:pt x="203775" y="96532"/>
                  </a:lnTo>
                  <a:lnTo>
                    <a:pt x="206437" y="96532"/>
                  </a:lnTo>
                  <a:lnTo>
                    <a:pt x="209163" y="96532"/>
                  </a:lnTo>
                  <a:lnTo>
                    <a:pt x="211825" y="93870"/>
                  </a:lnTo>
                  <a:lnTo>
                    <a:pt x="214487" y="93870"/>
                  </a:lnTo>
                  <a:lnTo>
                    <a:pt x="217212" y="93870"/>
                  </a:lnTo>
                  <a:lnTo>
                    <a:pt x="217212" y="96532"/>
                  </a:lnTo>
                  <a:lnTo>
                    <a:pt x="217212" y="99194"/>
                  </a:lnTo>
                  <a:lnTo>
                    <a:pt x="219874" y="101919"/>
                  </a:lnTo>
                  <a:lnTo>
                    <a:pt x="219874" y="104581"/>
                  </a:lnTo>
                  <a:lnTo>
                    <a:pt x="222536" y="107243"/>
                  </a:lnTo>
                  <a:lnTo>
                    <a:pt x="225198" y="109905"/>
                  </a:lnTo>
                  <a:lnTo>
                    <a:pt x="222536" y="112631"/>
                  </a:lnTo>
                  <a:lnTo>
                    <a:pt x="222536" y="115293"/>
                  </a:lnTo>
                  <a:lnTo>
                    <a:pt x="219874" y="115293"/>
                  </a:lnTo>
                  <a:lnTo>
                    <a:pt x="219874" y="117955"/>
                  </a:lnTo>
                  <a:lnTo>
                    <a:pt x="219874" y="120680"/>
                  </a:lnTo>
                  <a:lnTo>
                    <a:pt x="219874" y="123342"/>
                  </a:lnTo>
                  <a:lnTo>
                    <a:pt x="219874" y="126004"/>
                  </a:lnTo>
                  <a:lnTo>
                    <a:pt x="222536" y="126004"/>
                  </a:lnTo>
                  <a:lnTo>
                    <a:pt x="222536" y="128730"/>
                  </a:lnTo>
                  <a:lnTo>
                    <a:pt x="225198" y="128730"/>
                  </a:lnTo>
                  <a:lnTo>
                    <a:pt x="227924" y="128730"/>
                  </a:lnTo>
                  <a:lnTo>
                    <a:pt x="230586" y="131392"/>
                  </a:lnTo>
                  <a:lnTo>
                    <a:pt x="233248" y="131392"/>
                  </a:lnTo>
                  <a:lnTo>
                    <a:pt x="238636" y="131392"/>
                  </a:lnTo>
                  <a:lnTo>
                    <a:pt x="241298" y="131392"/>
                  </a:lnTo>
                  <a:lnTo>
                    <a:pt x="246685" y="131392"/>
                  </a:lnTo>
                  <a:lnTo>
                    <a:pt x="249347" y="131392"/>
                  </a:lnTo>
                  <a:lnTo>
                    <a:pt x="252009" y="131392"/>
                  </a:lnTo>
                  <a:lnTo>
                    <a:pt x="254735" y="131392"/>
                  </a:lnTo>
                  <a:lnTo>
                    <a:pt x="262784" y="134054"/>
                  </a:lnTo>
                  <a:lnTo>
                    <a:pt x="265446" y="134054"/>
                  </a:lnTo>
                  <a:lnTo>
                    <a:pt x="262784" y="134054"/>
                  </a:lnTo>
                  <a:lnTo>
                    <a:pt x="262784" y="136779"/>
                  </a:lnTo>
                  <a:lnTo>
                    <a:pt x="260059" y="136779"/>
                  </a:lnTo>
                  <a:lnTo>
                    <a:pt x="260059" y="139442"/>
                  </a:lnTo>
                  <a:lnTo>
                    <a:pt x="257397" y="142104"/>
                  </a:lnTo>
                  <a:lnTo>
                    <a:pt x="257397" y="144766"/>
                  </a:lnTo>
                  <a:lnTo>
                    <a:pt x="254735" y="144766"/>
                  </a:lnTo>
                  <a:lnTo>
                    <a:pt x="254735" y="147491"/>
                  </a:lnTo>
                  <a:lnTo>
                    <a:pt x="252009" y="150153"/>
                  </a:lnTo>
                  <a:lnTo>
                    <a:pt x="249347" y="150153"/>
                  </a:lnTo>
                  <a:lnTo>
                    <a:pt x="246685" y="150153"/>
                  </a:lnTo>
                  <a:lnTo>
                    <a:pt x="244023" y="150153"/>
                  </a:lnTo>
                  <a:lnTo>
                    <a:pt x="241298" y="150153"/>
                  </a:lnTo>
                  <a:lnTo>
                    <a:pt x="238636" y="150153"/>
                  </a:lnTo>
                  <a:lnTo>
                    <a:pt x="235974" y="150153"/>
                  </a:lnTo>
                  <a:lnTo>
                    <a:pt x="235974" y="152815"/>
                  </a:lnTo>
                  <a:lnTo>
                    <a:pt x="233248" y="152815"/>
                  </a:lnTo>
                  <a:lnTo>
                    <a:pt x="230586" y="152815"/>
                  </a:lnTo>
                  <a:lnTo>
                    <a:pt x="227924" y="152815"/>
                  </a:lnTo>
                  <a:lnTo>
                    <a:pt x="227924" y="155541"/>
                  </a:lnTo>
                  <a:lnTo>
                    <a:pt x="225198" y="158203"/>
                  </a:lnTo>
                  <a:lnTo>
                    <a:pt x="225198" y="163591"/>
                  </a:lnTo>
                  <a:lnTo>
                    <a:pt x="222536" y="166253"/>
                  </a:lnTo>
                  <a:lnTo>
                    <a:pt x="222536" y="168914"/>
                  </a:lnTo>
                  <a:lnTo>
                    <a:pt x="219874" y="171576"/>
                  </a:lnTo>
                  <a:lnTo>
                    <a:pt x="219874" y="174302"/>
                  </a:lnTo>
                  <a:lnTo>
                    <a:pt x="217212" y="179626"/>
                  </a:lnTo>
                  <a:lnTo>
                    <a:pt x="217212" y="182352"/>
                  </a:lnTo>
                  <a:lnTo>
                    <a:pt x="214487" y="185014"/>
                  </a:lnTo>
                  <a:lnTo>
                    <a:pt x="214487" y="187676"/>
                  </a:lnTo>
                  <a:lnTo>
                    <a:pt x="211825" y="193063"/>
                  </a:lnTo>
                  <a:lnTo>
                    <a:pt x="211825" y="195725"/>
                  </a:lnTo>
                  <a:lnTo>
                    <a:pt x="209163" y="201113"/>
                  </a:lnTo>
                  <a:lnTo>
                    <a:pt x="209163" y="206437"/>
                  </a:lnTo>
                  <a:lnTo>
                    <a:pt x="206437" y="206437"/>
                  </a:lnTo>
                  <a:lnTo>
                    <a:pt x="203775" y="206437"/>
                  </a:lnTo>
                  <a:lnTo>
                    <a:pt x="201113" y="209163"/>
                  </a:lnTo>
                  <a:lnTo>
                    <a:pt x="198388" y="211825"/>
                  </a:lnTo>
                  <a:lnTo>
                    <a:pt x="193064" y="211825"/>
                  </a:lnTo>
                  <a:lnTo>
                    <a:pt x="193064" y="214487"/>
                  </a:lnTo>
                  <a:lnTo>
                    <a:pt x="190338" y="214487"/>
                  </a:lnTo>
                  <a:lnTo>
                    <a:pt x="190338" y="217212"/>
                  </a:lnTo>
                  <a:lnTo>
                    <a:pt x="187676" y="217212"/>
                  </a:lnTo>
                  <a:lnTo>
                    <a:pt x="187676" y="219874"/>
                  </a:lnTo>
                  <a:lnTo>
                    <a:pt x="187676" y="222536"/>
                  </a:lnTo>
                  <a:lnTo>
                    <a:pt x="185014" y="225262"/>
                  </a:lnTo>
                  <a:lnTo>
                    <a:pt x="185014" y="227924"/>
                  </a:lnTo>
                  <a:lnTo>
                    <a:pt x="179626" y="238635"/>
                  </a:lnTo>
                  <a:lnTo>
                    <a:pt x="174302" y="252072"/>
                  </a:lnTo>
                  <a:lnTo>
                    <a:pt x="168915" y="262784"/>
                  </a:lnTo>
                  <a:lnTo>
                    <a:pt x="155541" y="268108"/>
                  </a:lnTo>
                  <a:lnTo>
                    <a:pt x="144766" y="270834"/>
                  </a:lnTo>
                  <a:lnTo>
                    <a:pt x="144766" y="27083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5" name="Freeform: Shape 274">
              <a:extLst>
                <a:ext uri="{FF2B5EF4-FFF2-40B4-BE49-F238E27FC236}">
                  <a16:creationId xmlns:a16="http://schemas.microsoft.com/office/drawing/2014/main" id="{492D6DBC-C56F-7562-6393-B6A015E7C7D5}"/>
                </a:ext>
              </a:extLst>
            </p:cNvPr>
            <p:cNvSpPr/>
            <p:nvPr/>
          </p:nvSpPr>
          <p:spPr>
            <a:xfrm>
              <a:off x="2540108" y="2774003"/>
              <a:ext cx="284207" cy="233247"/>
            </a:xfrm>
            <a:custGeom>
              <a:avLst/>
              <a:gdLst>
                <a:gd name="connsiteX0" fmla="*/ 2662 w 284207"/>
                <a:gd name="connsiteY0" fmla="*/ 160865 h 233247"/>
                <a:gd name="connsiteX1" fmla="*/ 0 w 284207"/>
                <a:gd name="connsiteY1" fmla="*/ 158203 h 233247"/>
                <a:gd name="connsiteX2" fmla="*/ 2662 w 284207"/>
                <a:gd name="connsiteY2" fmla="*/ 155478 h 233247"/>
                <a:gd name="connsiteX3" fmla="*/ 56284 w 284207"/>
                <a:gd name="connsiteY3" fmla="*/ 112568 h 233247"/>
                <a:gd name="connsiteX4" fmla="*/ 61671 w 284207"/>
                <a:gd name="connsiteY4" fmla="*/ 107243 h 233247"/>
                <a:gd name="connsiteX5" fmla="*/ 117955 w 284207"/>
                <a:gd name="connsiteY5" fmla="*/ 50896 h 233247"/>
                <a:gd name="connsiteX6" fmla="*/ 128730 w 284207"/>
                <a:gd name="connsiteY6" fmla="*/ 42847 h 233247"/>
                <a:gd name="connsiteX7" fmla="*/ 131392 w 284207"/>
                <a:gd name="connsiteY7" fmla="*/ 42847 h 233247"/>
                <a:gd name="connsiteX8" fmla="*/ 144766 w 284207"/>
                <a:gd name="connsiteY8" fmla="*/ 34860 h 233247"/>
                <a:gd name="connsiteX9" fmla="*/ 150153 w 284207"/>
                <a:gd name="connsiteY9" fmla="*/ 37522 h 233247"/>
                <a:gd name="connsiteX10" fmla="*/ 160865 w 284207"/>
                <a:gd name="connsiteY10" fmla="*/ 29473 h 233247"/>
                <a:gd name="connsiteX11" fmla="*/ 163527 w 284207"/>
                <a:gd name="connsiteY11" fmla="*/ 29473 h 233247"/>
                <a:gd name="connsiteX12" fmla="*/ 171577 w 284207"/>
                <a:gd name="connsiteY12" fmla="*/ 21423 h 233247"/>
                <a:gd name="connsiteX13" fmla="*/ 179626 w 284207"/>
                <a:gd name="connsiteY13" fmla="*/ 13374 h 233247"/>
                <a:gd name="connsiteX14" fmla="*/ 195726 w 284207"/>
                <a:gd name="connsiteY14" fmla="*/ 0 h 233247"/>
                <a:gd name="connsiteX15" fmla="*/ 211825 w 284207"/>
                <a:gd name="connsiteY15" fmla="*/ 10712 h 233247"/>
                <a:gd name="connsiteX16" fmla="*/ 211825 w 284207"/>
                <a:gd name="connsiteY16" fmla="*/ 13374 h 233247"/>
                <a:gd name="connsiteX17" fmla="*/ 214487 w 284207"/>
                <a:gd name="connsiteY17" fmla="*/ 16036 h 233247"/>
                <a:gd name="connsiteX18" fmla="*/ 217149 w 284207"/>
                <a:gd name="connsiteY18" fmla="*/ 16036 h 233247"/>
                <a:gd name="connsiteX19" fmla="*/ 219874 w 284207"/>
                <a:gd name="connsiteY19" fmla="*/ 18761 h 233247"/>
                <a:gd name="connsiteX20" fmla="*/ 222536 w 284207"/>
                <a:gd name="connsiteY20" fmla="*/ 21423 h 233247"/>
                <a:gd name="connsiteX21" fmla="*/ 225198 w 284207"/>
                <a:gd name="connsiteY21" fmla="*/ 24085 h 233247"/>
                <a:gd name="connsiteX22" fmla="*/ 225198 w 284207"/>
                <a:gd name="connsiteY22" fmla="*/ 26811 h 233247"/>
                <a:gd name="connsiteX23" fmla="*/ 227924 w 284207"/>
                <a:gd name="connsiteY23" fmla="*/ 29473 h 233247"/>
                <a:gd name="connsiteX24" fmla="*/ 227924 w 284207"/>
                <a:gd name="connsiteY24" fmla="*/ 34860 h 233247"/>
                <a:gd name="connsiteX25" fmla="*/ 227924 w 284207"/>
                <a:gd name="connsiteY25" fmla="*/ 40185 h 233247"/>
                <a:gd name="connsiteX26" fmla="*/ 227924 w 284207"/>
                <a:gd name="connsiteY26" fmla="*/ 42847 h 233247"/>
                <a:gd name="connsiteX27" fmla="*/ 227924 w 284207"/>
                <a:gd name="connsiteY27" fmla="*/ 45572 h 233247"/>
                <a:gd name="connsiteX28" fmla="*/ 227924 w 284207"/>
                <a:gd name="connsiteY28" fmla="*/ 50896 h 233247"/>
                <a:gd name="connsiteX29" fmla="*/ 227924 w 284207"/>
                <a:gd name="connsiteY29" fmla="*/ 53622 h 233247"/>
                <a:gd name="connsiteX30" fmla="*/ 227924 w 284207"/>
                <a:gd name="connsiteY30" fmla="*/ 58946 h 233247"/>
                <a:gd name="connsiteX31" fmla="*/ 230586 w 284207"/>
                <a:gd name="connsiteY31" fmla="*/ 64333 h 233247"/>
                <a:gd name="connsiteX32" fmla="*/ 230586 w 284207"/>
                <a:gd name="connsiteY32" fmla="*/ 69721 h 233247"/>
                <a:gd name="connsiteX33" fmla="*/ 230586 w 284207"/>
                <a:gd name="connsiteY33" fmla="*/ 72383 h 233247"/>
                <a:gd name="connsiteX34" fmla="*/ 230586 w 284207"/>
                <a:gd name="connsiteY34" fmla="*/ 75045 h 233247"/>
                <a:gd name="connsiteX35" fmla="*/ 233248 w 284207"/>
                <a:gd name="connsiteY35" fmla="*/ 77707 h 233247"/>
                <a:gd name="connsiteX36" fmla="*/ 233248 w 284207"/>
                <a:gd name="connsiteY36" fmla="*/ 83095 h 233247"/>
                <a:gd name="connsiteX37" fmla="*/ 235974 w 284207"/>
                <a:gd name="connsiteY37" fmla="*/ 85757 h 233247"/>
                <a:gd name="connsiteX38" fmla="*/ 238636 w 284207"/>
                <a:gd name="connsiteY38" fmla="*/ 96532 h 233247"/>
                <a:gd name="connsiteX39" fmla="*/ 241298 w 284207"/>
                <a:gd name="connsiteY39" fmla="*/ 99194 h 233247"/>
                <a:gd name="connsiteX40" fmla="*/ 244023 w 284207"/>
                <a:gd name="connsiteY40" fmla="*/ 104518 h 233247"/>
                <a:gd name="connsiteX41" fmla="*/ 246685 w 284207"/>
                <a:gd name="connsiteY41" fmla="*/ 109905 h 233247"/>
                <a:gd name="connsiteX42" fmla="*/ 246685 w 284207"/>
                <a:gd name="connsiteY42" fmla="*/ 112568 h 233247"/>
                <a:gd name="connsiteX43" fmla="*/ 249347 w 284207"/>
                <a:gd name="connsiteY43" fmla="*/ 117955 h 233247"/>
                <a:gd name="connsiteX44" fmla="*/ 249347 w 284207"/>
                <a:gd name="connsiteY44" fmla="*/ 120617 h 233247"/>
                <a:gd name="connsiteX45" fmla="*/ 252009 w 284207"/>
                <a:gd name="connsiteY45" fmla="*/ 123343 h 233247"/>
                <a:gd name="connsiteX46" fmla="*/ 252009 w 284207"/>
                <a:gd name="connsiteY46" fmla="*/ 126005 h 233247"/>
                <a:gd name="connsiteX47" fmla="*/ 254735 w 284207"/>
                <a:gd name="connsiteY47" fmla="*/ 126005 h 233247"/>
                <a:gd name="connsiteX48" fmla="*/ 257397 w 284207"/>
                <a:gd name="connsiteY48" fmla="*/ 126005 h 233247"/>
                <a:gd name="connsiteX49" fmla="*/ 260059 w 284207"/>
                <a:gd name="connsiteY49" fmla="*/ 128667 h 233247"/>
                <a:gd name="connsiteX50" fmla="*/ 262784 w 284207"/>
                <a:gd name="connsiteY50" fmla="*/ 131392 h 233247"/>
                <a:gd name="connsiteX51" fmla="*/ 265446 w 284207"/>
                <a:gd name="connsiteY51" fmla="*/ 131392 h 233247"/>
                <a:gd name="connsiteX52" fmla="*/ 268109 w 284207"/>
                <a:gd name="connsiteY52" fmla="*/ 134054 h 233247"/>
                <a:gd name="connsiteX53" fmla="*/ 270834 w 284207"/>
                <a:gd name="connsiteY53" fmla="*/ 134054 h 233247"/>
                <a:gd name="connsiteX54" fmla="*/ 273496 w 284207"/>
                <a:gd name="connsiteY54" fmla="*/ 134054 h 233247"/>
                <a:gd name="connsiteX55" fmla="*/ 273496 w 284207"/>
                <a:gd name="connsiteY55" fmla="*/ 136716 h 233247"/>
                <a:gd name="connsiteX56" fmla="*/ 276158 w 284207"/>
                <a:gd name="connsiteY56" fmla="*/ 136716 h 233247"/>
                <a:gd name="connsiteX57" fmla="*/ 276158 w 284207"/>
                <a:gd name="connsiteY57" fmla="*/ 139378 h 233247"/>
                <a:gd name="connsiteX58" fmla="*/ 276158 w 284207"/>
                <a:gd name="connsiteY58" fmla="*/ 142104 h 233247"/>
                <a:gd name="connsiteX59" fmla="*/ 273496 w 284207"/>
                <a:gd name="connsiteY59" fmla="*/ 144766 h 233247"/>
                <a:gd name="connsiteX60" fmla="*/ 273496 w 284207"/>
                <a:gd name="connsiteY60" fmla="*/ 147428 h 233247"/>
                <a:gd name="connsiteX61" fmla="*/ 273496 w 284207"/>
                <a:gd name="connsiteY61" fmla="*/ 150153 h 233247"/>
                <a:gd name="connsiteX62" fmla="*/ 273496 w 284207"/>
                <a:gd name="connsiteY62" fmla="*/ 152815 h 233247"/>
                <a:gd name="connsiteX63" fmla="*/ 273496 w 284207"/>
                <a:gd name="connsiteY63" fmla="*/ 155478 h 233247"/>
                <a:gd name="connsiteX64" fmla="*/ 273496 w 284207"/>
                <a:gd name="connsiteY64" fmla="*/ 158203 h 233247"/>
                <a:gd name="connsiteX65" fmla="*/ 276158 w 284207"/>
                <a:gd name="connsiteY65" fmla="*/ 160865 h 233247"/>
                <a:gd name="connsiteX66" fmla="*/ 276158 w 284207"/>
                <a:gd name="connsiteY66" fmla="*/ 163527 h 233247"/>
                <a:gd name="connsiteX67" fmla="*/ 278820 w 284207"/>
                <a:gd name="connsiteY67" fmla="*/ 166189 h 233247"/>
                <a:gd name="connsiteX68" fmla="*/ 278820 w 284207"/>
                <a:gd name="connsiteY68" fmla="*/ 168915 h 233247"/>
                <a:gd name="connsiteX69" fmla="*/ 278820 w 284207"/>
                <a:gd name="connsiteY69" fmla="*/ 171577 h 233247"/>
                <a:gd name="connsiteX70" fmla="*/ 276158 w 284207"/>
                <a:gd name="connsiteY70" fmla="*/ 174239 h 233247"/>
                <a:gd name="connsiteX71" fmla="*/ 276158 w 284207"/>
                <a:gd name="connsiteY71" fmla="*/ 176964 h 233247"/>
                <a:gd name="connsiteX72" fmla="*/ 278820 w 284207"/>
                <a:gd name="connsiteY72" fmla="*/ 176964 h 233247"/>
                <a:gd name="connsiteX73" fmla="*/ 278820 w 284207"/>
                <a:gd name="connsiteY73" fmla="*/ 179626 h 233247"/>
                <a:gd name="connsiteX74" fmla="*/ 281546 w 284207"/>
                <a:gd name="connsiteY74" fmla="*/ 182288 h 233247"/>
                <a:gd name="connsiteX75" fmla="*/ 284208 w 284207"/>
                <a:gd name="connsiteY75" fmla="*/ 182288 h 233247"/>
                <a:gd name="connsiteX76" fmla="*/ 284208 w 284207"/>
                <a:gd name="connsiteY76" fmla="*/ 185014 h 233247"/>
                <a:gd name="connsiteX77" fmla="*/ 284208 w 284207"/>
                <a:gd name="connsiteY77" fmla="*/ 187676 h 233247"/>
                <a:gd name="connsiteX78" fmla="*/ 284208 w 284207"/>
                <a:gd name="connsiteY78" fmla="*/ 190338 h 233247"/>
                <a:gd name="connsiteX79" fmla="*/ 281546 w 284207"/>
                <a:gd name="connsiteY79" fmla="*/ 193000 h 233247"/>
                <a:gd name="connsiteX80" fmla="*/ 281546 w 284207"/>
                <a:gd name="connsiteY80" fmla="*/ 195726 h 233247"/>
                <a:gd name="connsiteX81" fmla="*/ 278820 w 284207"/>
                <a:gd name="connsiteY81" fmla="*/ 201050 h 233247"/>
                <a:gd name="connsiteX82" fmla="*/ 276158 w 284207"/>
                <a:gd name="connsiteY82" fmla="*/ 203775 h 233247"/>
                <a:gd name="connsiteX83" fmla="*/ 276158 w 284207"/>
                <a:gd name="connsiteY83" fmla="*/ 206437 h 233247"/>
                <a:gd name="connsiteX84" fmla="*/ 273496 w 284207"/>
                <a:gd name="connsiteY84" fmla="*/ 206437 h 233247"/>
                <a:gd name="connsiteX85" fmla="*/ 273496 w 284207"/>
                <a:gd name="connsiteY85" fmla="*/ 209099 h 233247"/>
                <a:gd name="connsiteX86" fmla="*/ 273496 w 284207"/>
                <a:gd name="connsiteY86" fmla="*/ 211825 h 233247"/>
                <a:gd name="connsiteX87" fmla="*/ 270834 w 284207"/>
                <a:gd name="connsiteY87" fmla="*/ 211825 h 233247"/>
                <a:gd name="connsiteX88" fmla="*/ 270834 w 284207"/>
                <a:gd name="connsiteY88" fmla="*/ 214487 h 233247"/>
                <a:gd name="connsiteX89" fmla="*/ 268109 w 284207"/>
                <a:gd name="connsiteY89" fmla="*/ 211825 h 233247"/>
                <a:gd name="connsiteX90" fmla="*/ 265446 w 284207"/>
                <a:gd name="connsiteY90" fmla="*/ 211825 h 233247"/>
                <a:gd name="connsiteX91" fmla="*/ 262784 w 284207"/>
                <a:gd name="connsiteY91" fmla="*/ 211825 h 233247"/>
                <a:gd name="connsiteX92" fmla="*/ 260059 w 284207"/>
                <a:gd name="connsiteY92" fmla="*/ 209099 h 233247"/>
                <a:gd name="connsiteX93" fmla="*/ 257397 w 284207"/>
                <a:gd name="connsiteY93" fmla="*/ 206437 h 233247"/>
                <a:gd name="connsiteX94" fmla="*/ 254735 w 284207"/>
                <a:gd name="connsiteY94" fmla="*/ 206437 h 233247"/>
                <a:gd name="connsiteX95" fmla="*/ 249347 w 284207"/>
                <a:gd name="connsiteY95" fmla="*/ 203775 h 233247"/>
                <a:gd name="connsiteX96" fmla="*/ 246685 w 284207"/>
                <a:gd name="connsiteY96" fmla="*/ 203775 h 233247"/>
                <a:gd name="connsiteX97" fmla="*/ 244023 w 284207"/>
                <a:gd name="connsiteY97" fmla="*/ 201050 h 233247"/>
                <a:gd name="connsiteX98" fmla="*/ 238636 w 284207"/>
                <a:gd name="connsiteY98" fmla="*/ 201050 h 233247"/>
                <a:gd name="connsiteX99" fmla="*/ 235974 w 284207"/>
                <a:gd name="connsiteY99" fmla="*/ 198388 h 233247"/>
                <a:gd name="connsiteX100" fmla="*/ 230586 w 284207"/>
                <a:gd name="connsiteY100" fmla="*/ 195726 h 233247"/>
                <a:gd name="connsiteX101" fmla="*/ 227924 w 284207"/>
                <a:gd name="connsiteY101" fmla="*/ 195726 h 233247"/>
                <a:gd name="connsiteX102" fmla="*/ 225198 w 284207"/>
                <a:gd name="connsiteY102" fmla="*/ 193000 h 233247"/>
                <a:gd name="connsiteX103" fmla="*/ 222536 w 284207"/>
                <a:gd name="connsiteY103" fmla="*/ 193000 h 233247"/>
                <a:gd name="connsiteX104" fmla="*/ 219874 w 284207"/>
                <a:gd name="connsiteY104" fmla="*/ 190338 h 233247"/>
                <a:gd name="connsiteX105" fmla="*/ 219874 w 284207"/>
                <a:gd name="connsiteY105" fmla="*/ 187676 h 233247"/>
                <a:gd name="connsiteX106" fmla="*/ 217149 w 284207"/>
                <a:gd name="connsiteY106" fmla="*/ 185014 h 233247"/>
                <a:gd name="connsiteX107" fmla="*/ 217149 w 284207"/>
                <a:gd name="connsiteY107" fmla="*/ 187676 h 233247"/>
                <a:gd name="connsiteX108" fmla="*/ 214487 w 284207"/>
                <a:gd name="connsiteY108" fmla="*/ 187676 h 233247"/>
                <a:gd name="connsiteX109" fmla="*/ 211825 w 284207"/>
                <a:gd name="connsiteY109" fmla="*/ 187676 h 233247"/>
                <a:gd name="connsiteX110" fmla="*/ 209163 w 284207"/>
                <a:gd name="connsiteY110" fmla="*/ 187676 h 233247"/>
                <a:gd name="connsiteX111" fmla="*/ 206437 w 284207"/>
                <a:gd name="connsiteY111" fmla="*/ 190338 h 233247"/>
                <a:gd name="connsiteX112" fmla="*/ 203775 w 284207"/>
                <a:gd name="connsiteY112" fmla="*/ 190338 h 233247"/>
                <a:gd name="connsiteX113" fmla="*/ 201113 w 284207"/>
                <a:gd name="connsiteY113" fmla="*/ 193000 h 233247"/>
                <a:gd name="connsiteX114" fmla="*/ 198388 w 284207"/>
                <a:gd name="connsiteY114" fmla="*/ 193000 h 233247"/>
                <a:gd name="connsiteX115" fmla="*/ 195726 w 284207"/>
                <a:gd name="connsiteY115" fmla="*/ 195726 h 233247"/>
                <a:gd name="connsiteX116" fmla="*/ 193064 w 284207"/>
                <a:gd name="connsiteY116" fmla="*/ 195726 h 233247"/>
                <a:gd name="connsiteX117" fmla="*/ 187676 w 284207"/>
                <a:gd name="connsiteY117" fmla="*/ 198388 h 233247"/>
                <a:gd name="connsiteX118" fmla="*/ 182352 w 284207"/>
                <a:gd name="connsiteY118" fmla="*/ 201050 h 233247"/>
                <a:gd name="connsiteX119" fmla="*/ 176964 w 284207"/>
                <a:gd name="connsiteY119" fmla="*/ 201050 h 233247"/>
                <a:gd name="connsiteX120" fmla="*/ 171577 w 284207"/>
                <a:gd name="connsiteY120" fmla="*/ 203775 h 233247"/>
                <a:gd name="connsiteX121" fmla="*/ 168915 w 284207"/>
                <a:gd name="connsiteY121" fmla="*/ 206437 h 233247"/>
                <a:gd name="connsiteX122" fmla="*/ 160865 w 284207"/>
                <a:gd name="connsiteY122" fmla="*/ 206437 h 233247"/>
                <a:gd name="connsiteX123" fmla="*/ 158203 w 284207"/>
                <a:gd name="connsiteY123" fmla="*/ 209099 h 233247"/>
                <a:gd name="connsiteX124" fmla="*/ 152816 w 284207"/>
                <a:gd name="connsiteY124" fmla="*/ 209099 h 233247"/>
                <a:gd name="connsiteX125" fmla="*/ 152816 w 284207"/>
                <a:gd name="connsiteY125" fmla="*/ 211825 h 233247"/>
                <a:gd name="connsiteX126" fmla="*/ 150153 w 284207"/>
                <a:gd name="connsiteY126" fmla="*/ 211825 h 233247"/>
                <a:gd name="connsiteX127" fmla="*/ 147491 w 284207"/>
                <a:gd name="connsiteY127" fmla="*/ 214487 h 233247"/>
                <a:gd name="connsiteX128" fmla="*/ 144766 w 284207"/>
                <a:gd name="connsiteY128" fmla="*/ 217149 h 233247"/>
                <a:gd name="connsiteX129" fmla="*/ 142104 w 284207"/>
                <a:gd name="connsiteY129" fmla="*/ 219874 h 233247"/>
                <a:gd name="connsiteX130" fmla="*/ 136716 w 284207"/>
                <a:gd name="connsiteY130" fmla="*/ 222536 h 233247"/>
                <a:gd name="connsiteX131" fmla="*/ 134054 w 284207"/>
                <a:gd name="connsiteY131" fmla="*/ 225198 h 233247"/>
                <a:gd name="connsiteX132" fmla="*/ 131392 w 284207"/>
                <a:gd name="connsiteY132" fmla="*/ 227860 h 233247"/>
                <a:gd name="connsiteX133" fmla="*/ 128730 w 284207"/>
                <a:gd name="connsiteY133" fmla="*/ 227860 h 233247"/>
                <a:gd name="connsiteX134" fmla="*/ 126005 w 284207"/>
                <a:gd name="connsiteY134" fmla="*/ 230586 h 233247"/>
                <a:gd name="connsiteX135" fmla="*/ 123343 w 284207"/>
                <a:gd name="connsiteY135" fmla="*/ 233248 h 233247"/>
                <a:gd name="connsiteX136" fmla="*/ 120681 w 284207"/>
                <a:gd name="connsiteY136" fmla="*/ 233248 h 233247"/>
                <a:gd name="connsiteX137" fmla="*/ 117955 w 284207"/>
                <a:gd name="connsiteY137" fmla="*/ 233248 h 233247"/>
                <a:gd name="connsiteX138" fmla="*/ 115293 w 284207"/>
                <a:gd name="connsiteY138" fmla="*/ 230586 h 233247"/>
                <a:gd name="connsiteX139" fmla="*/ 112631 w 284207"/>
                <a:gd name="connsiteY139" fmla="*/ 230586 h 233247"/>
                <a:gd name="connsiteX140" fmla="*/ 104581 w 284207"/>
                <a:gd name="connsiteY140" fmla="*/ 227860 h 233247"/>
                <a:gd name="connsiteX141" fmla="*/ 101856 w 284207"/>
                <a:gd name="connsiteY141" fmla="*/ 225198 h 233247"/>
                <a:gd name="connsiteX142" fmla="*/ 96532 w 284207"/>
                <a:gd name="connsiteY142" fmla="*/ 225198 h 233247"/>
                <a:gd name="connsiteX143" fmla="*/ 91144 w 284207"/>
                <a:gd name="connsiteY143" fmla="*/ 222536 h 233247"/>
                <a:gd name="connsiteX144" fmla="*/ 85820 w 284207"/>
                <a:gd name="connsiteY144" fmla="*/ 219874 h 233247"/>
                <a:gd name="connsiteX145" fmla="*/ 80433 w 284207"/>
                <a:gd name="connsiteY145" fmla="*/ 217149 h 233247"/>
                <a:gd name="connsiteX146" fmla="*/ 75045 w 284207"/>
                <a:gd name="connsiteY146" fmla="*/ 217149 h 233247"/>
                <a:gd name="connsiteX147" fmla="*/ 69721 w 284207"/>
                <a:gd name="connsiteY147" fmla="*/ 214487 h 233247"/>
                <a:gd name="connsiteX148" fmla="*/ 64333 w 284207"/>
                <a:gd name="connsiteY148" fmla="*/ 211825 h 233247"/>
                <a:gd name="connsiteX149" fmla="*/ 59009 w 284207"/>
                <a:gd name="connsiteY149" fmla="*/ 209099 h 233247"/>
                <a:gd name="connsiteX150" fmla="*/ 53622 w 284207"/>
                <a:gd name="connsiteY150" fmla="*/ 209099 h 233247"/>
                <a:gd name="connsiteX151" fmla="*/ 48234 w 284207"/>
                <a:gd name="connsiteY151" fmla="*/ 206437 h 233247"/>
                <a:gd name="connsiteX152" fmla="*/ 45572 w 284207"/>
                <a:gd name="connsiteY152" fmla="*/ 206437 h 233247"/>
                <a:gd name="connsiteX153" fmla="*/ 42910 w 284207"/>
                <a:gd name="connsiteY153" fmla="*/ 203775 h 233247"/>
                <a:gd name="connsiteX154" fmla="*/ 40248 w 284207"/>
                <a:gd name="connsiteY154" fmla="*/ 201050 h 233247"/>
                <a:gd name="connsiteX155" fmla="*/ 37523 w 284207"/>
                <a:gd name="connsiteY155" fmla="*/ 198388 h 233247"/>
                <a:gd name="connsiteX156" fmla="*/ 34860 w 284207"/>
                <a:gd name="connsiteY156" fmla="*/ 195726 h 233247"/>
                <a:gd name="connsiteX157" fmla="*/ 29473 w 284207"/>
                <a:gd name="connsiteY157" fmla="*/ 193000 h 233247"/>
                <a:gd name="connsiteX158" fmla="*/ 26811 w 284207"/>
                <a:gd name="connsiteY158" fmla="*/ 187676 h 233247"/>
                <a:gd name="connsiteX159" fmla="*/ 24149 w 284207"/>
                <a:gd name="connsiteY159" fmla="*/ 187676 h 233247"/>
                <a:gd name="connsiteX160" fmla="*/ 21423 w 284207"/>
                <a:gd name="connsiteY160" fmla="*/ 182288 h 233247"/>
                <a:gd name="connsiteX161" fmla="*/ 13437 w 284207"/>
                <a:gd name="connsiteY161" fmla="*/ 176964 h 233247"/>
                <a:gd name="connsiteX162" fmla="*/ 10712 w 284207"/>
                <a:gd name="connsiteY162" fmla="*/ 171577 h 233247"/>
                <a:gd name="connsiteX163" fmla="*/ 2662 w 284207"/>
                <a:gd name="connsiteY163" fmla="*/ 160865 h 233247"/>
                <a:gd name="connsiteX164" fmla="*/ 2662 w 284207"/>
                <a:gd name="connsiteY164" fmla="*/ 160865 h 23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284207" h="233247">
                  <a:moveTo>
                    <a:pt x="2662" y="160865"/>
                  </a:moveTo>
                  <a:lnTo>
                    <a:pt x="0" y="158203"/>
                  </a:lnTo>
                  <a:lnTo>
                    <a:pt x="2662" y="155478"/>
                  </a:lnTo>
                  <a:lnTo>
                    <a:pt x="56284" y="112568"/>
                  </a:lnTo>
                  <a:lnTo>
                    <a:pt x="61671" y="107243"/>
                  </a:lnTo>
                  <a:lnTo>
                    <a:pt x="117955" y="50896"/>
                  </a:lnTo>
                  <a:lnTo>
                    <a:pt x="128730" y="42847"/>
                  </a:lnTo>
                  <a:lnTo>
                    <a:pt x="131392" y="42847"/>
                  </a:lnTo>
                  <a:lnTo>
                    <a:pt x="144766" y="34860"/>
                  </a:lnTo>
                  <a:lnTo>
                    <a:pt x="150153" y="37522"/>
                  </a:lnTo>
                  <a:lnTo>
                    <a:pt x="160865" y="29473"/>
                  </a:lnTo>
                  <a:lnTo>
                    <a:pt x="163527" y="29473"/>
                  </a:lnTo>
                  <a:lnTo>
                    <a:pt x="171577" y="21423"/>
                  </a:lnTo>
                  <a:lnTo>
                    <a:pt x="179626" y="13374"/>
                  </a:lnTo>
                  <a:lnTo>
                    <a:pt x="195726" y="0"/>
                  </a:lnTo>
                  <a:lnTo>
                    <a:pt x="211825" y="10712"/>
                  </a:lnTo>
                  <a:lnTo>
                    <a:pt x="211825" y="13374"/>
                  </a:lnTo>
                  <a:lnTo>
                    <a:pt x="214487" y="16036"/>
                  </a:lnTo>
                  <a:lnTo>
                    <a:pt x="217149" y="16036"/>
                  </a:lnTo>
                  <a:lnTo>
                    <a:pt x="219874" y="18761"/>
                  </a:lnTo>
                  <a:lnTo>
                    <a:pt x="222536" y="21423"/>
                  </a:lnTo>
                  <a:lnTo>
                    <a:pt x="225198" y="24085"/>
                  </a:lnTo>
                  <a:lnTo>
                    <a:pt x="225198" y="26811"/>
                  </a:lnTo>
                  <a:lnTo>
                    <a:pt x="227924" y="29473"/>
                  </a:lnTo>
                  <a:lnTo>
                    <a:pt x="227924" y="34860"/>
                  </a:lnTo>
                  <a:lnTo>
                    <a:pt x="227924" y="40185"/>
                  </a:lnTo>
                  <a:lnTo>
                    <a:pt x="227924" y="42847"/>
                  </a:lnTo>
                  <a:lnTo>
                    <a:pt x="227924" y="45572"/>
                  </a:lnTo>
                  <a:lnTo>
                    <a:pt x="227924" y="50896"/>
                  </a:lnTo>
                  <a:lnTo>
                    <a:pt x="227924" y="53622"/>
                  </a:lnTo>
                  <a:lnTo>
                    <a:pt x="227924" y="58946"/>
                  </a:lnTo>
                  <a:lnTo>
                    <a:pt x="230586" y="64333"/>
                  </a:lnTo>
                  <a:lnTo>
                    <a:pt x="230586" y="69721"/>
                  </a:lnTo>
                  <a:lnTo>
                    <a:pt x="230586" y="72383"/>
                  </a:lnTo>
                  <a:lnTo>
                    <a:pt x="230586" y="75045"/>
                  </a:lnTo>
                  <a:lnTo>
                    <a:pt x="233248" y="77707"/>
                  </a:lnTo>
                  <a:lnTo>
                    <a:pt x="233248" y="83095"/>
                  </a:lnTo>
                  <a:lnTo>
                    <a:pt x="235974" y="85757"/>
                  </a:lnTo>
                  <a:lnTo>
                    <a:pt x="238636" y="96532"/>
                  </a:lnTo>
                  <a:lnTo>
                    <a:pt x="241298" y="99194"/>
                  </a:lnTo>
                  <a:lnTo>
                    <a:pt x="244023" y="104518"/>
                  </a:lnTo>
                  <a:lnTo>
                    <a:pt x="246685" y="109905"/>
                  </a:lnTo>
                  <a:lnTo>
                    <a:pt x="246685" y="112568"/>
                  </a:lnTo>
                  <a:lnTo>
                    <a:pt x="249347" y="117955"/>
                  </a:lnTo>
                  <a:lnTo>
                    <a:pt x="249347" y="120617"/>
                  </a:lnTo>
                  <a:lnTo>
                    <a:pt x="252009" y="123343"/>
                  </a:lnTo>
                  <a:lnTo>
                    <a:pt x="252009" y="126005"/>
                  </a:lnTo>
                  <a:lnTo>
                    <a:pt x="254735" y="126005"/>
                  </a:lnTo>
                  <a:lnTo>
                    <a:pt x="257397" y="126005"/>
                  </a:lnTo>
                  <a:lnTo>
                    <a:pt x="260059" y="128667"/>
                  </a:lnTo>
                  <a:lnTo>
                    <a:pt x="262784" y="131392"/>
                  </a:lnTo>
                  <a:lnTo>
                    <a:pt x="265446" y="131392"/>
                  </a:lnTo>
                  <a:lnTo>
                    <a:pt x="268109" y="134054"/>
                  </a:lnTo>
                  <a:lnTo>
                    <a:pt x="270834" y="134054"/>
                  </a:lnTo>
                  <a:lnTo>
                    <a:pt x="273496" y="134054"/>
                  </a:lnTo>
                  <a:lnTo>
                    <a:pt x="273496" y="136716"/>
                  </a:lnTo>
                  <a:lnTo>
                    <a:pt x="276158" y="136716"/>
                  </a:lnTo>
                  <a:lnTo>
                    <a:pt x="276158" y="139378"/>
                  </a:lnTo>
                  <a:lnTo>
                    <a:pt x="276158" y="142104"/>
                  </a:lnTo>
                  <a:lnTo>
                    <a:pt x="273496" y="144766"/>
                  </a:lnTo>
                  <a:lnTo>
                    <a:pt x="273496" y="147428"/>
                  </a:lnTo>
                  <a:lnTo>
                    <a:pt x="273496" y="150153"/>
                  </a:lnTo>
                  <a:lnTo>
                    <a:pt x="273496" y="152815"/>
                  </a:lnTo>
                  <a:lnTo>
                    <a:pt x="273496" y="155478"/>
                  </a:lnTo>
                  <a:lnTo>
                    <a:pt x="273496" y="158203"/>
                  </a:lnTo>
                  <a:lnTo>
                    <a:pt x="276158" y="160865"/>
                  </a:lnTo>
                  <a:lnTo>
                    <a:pt x="276158" y="163527"/>
                  </a:lnTo>
                  <a:lnTo>
                    <a:pt x="278820" y="166189"/>
                  </a:lnTo>
                  <a:lnTo>
                    <a:pt x="278820" y="168915"/>
                  </a:lnTo>
                  <a:lnTo>
                    <a:pt x="278820" y="171577"/>
                  </a:lnTo>
                  <a:lnTo>
                    <a:pt x="276158" y="174239"/>
                  </a:lnTo>
                  <a:lnTo>
                    <a:pt x="276158" y="176964"/>
                  </a:lnTo>
                  <a:lnTo>
                    <a:pt x="278820" y="176964"/>
                  </a:lnTo>
                  <a:lnTo>
                    <a:pt x="278820" y="179626"/>
                  </a:lnTo>
                  <a:lnTo>
                    <a:pt x="281546" y="182288"/>
                  </a:lnTo>
                  <a:lnTo>
                    <a:pt x="284208" y="182288"/>
                  </a:lnTo>
                  <a:lnTo>
                    <a:pt x="284208" y="185014"/>
                  </a:lnTo>
                  <a:lnTo>
                    <a:pt x="284208" y="187676"/>
                  </a:lnTo>
                  <a:lnTo>
                    <a:pt x="284208" y="190338"/>
                  </a:lnTo>
                  <a:lnTo>
                    <a:pt x="281546" y="193000"/>
                  </a:lnTo>
                  <a:lnTo>
                    <a:pt x="281546" y="195726"/>
                  </a:lnTo>
                  <a:lnTo>
                    <a:pt x="278820" y="201050"/>
                  </a:lnTo>
                  <a:lnTo>
                    <a:pt x="276158" y="203775"/>
                  </a:lnTo>
                  <a:lnTo>
                    <a:pt x="276158" y="206437"/>
                  </a:lnTo>
                  <a:lnTo>
                    <a:pt x="273496" y="206437"/>
                  </a:lnTo>
                  <a:lnTo>
                    <a:pt x="273496" y="209099"/>
                  </a:lnTo>
                  <a:lnTo>
                    <a:pt x="273496" y="211825"/>
                  </a:lnTo>
                  <a:lnTo>
                    <a:pt x="270834" y="211825"/>
                  </a:lnTo>
                  <a:lnTo>
                    <a:pt x="270834" y="214487"/>
                  </a:lnTo>
                  <a:lnTo>
                    <a:pt x="268109" y="211825"/>
                  </a:lnTo>
                  <a:lnTo>
                    <a:pt x="265446" y="211825"/>
                  </a:lnTo>
                  <a:lnTo>
                    <a:pt x="262784" y="211825"/>
                  </a:lnTo>
                  <a:lnTo>
                    <a:pt x="260059" y="209099"/>
                  </a:lnTo>
                  <a:lnTo>
                    <a:pt x="257397" y="206437"/>
                  </a:lnTo>
                  <a:lnTo>
                    <a:pt x="254735" y="206437"/>
                  </a:lnTo>
                  <a:lnTo>
                    <a:pt x="249347" y="203775"/>
                  </a:lnTo>
                  <a:lnTo>
                    <a:pt x="246685" y="203775"/>
                  </a:lnTo>
                  <a:lnTo>
                    <a:pt x="244023" y="201050"/>
                  </a:lnTo>
                  <a:lnTo>
                    <a:pt x="238636" y="201050"/>
                  </a:lnTo>
                  <a:lnTo>
                    <a:pt x="235974" y="198388"/>
                  </a:lnTo>
                  <a:lnTo>
                    <a:pt x="230586" y="195726"/>
                  </a:lnTo>
                  <a:lnTo>
                    <a:pt x="227924" y="195726"/>
                  </a:lnTo>
                  <a:lnTo>
                    <a:pt x="225198" y="193000"/>
                  </a:lnTo>
                  <a:lnTo>
                    <a:pt x="222536" y="193000"/>
                  </a:lnTo>
                  <a:lnTo>
                    <a:pt x="219874" y="190338"/>
                  </a:lnTo>
                  <a:lnTo>
                    <a:pt x="219874" y="187676"/>
                  </a:lnTo>
                  <a:lnTo>
                    <a:pt x="217149" y="185014"/>
                  </a:lnTo>
                  <a:lnTo>
                    <a:pt x="217149" y="187676"/>
                  </a:lnTo>
                  <a:lnTo>
                    <a:pt x="214487" y="187676"/>
                  </a:lnTo>
                  <a:lnTo>
                    <a:pt x="211825" y="187676"/>
                  </a:lnTo>
                  <a:lnTo>
                    <a:pt x="209163" y="187676"/>
                  </a:lnTo>
                  <a:lnTo>
                    <a:pt x="206437" y="190338"/>
                  </a:lnTo>
                  <a:lnTo>
                    <a:pt x="203775" y="190338"/>
                  </a:lnTo>
                  <a:lnTo>
                    <a:pt x="201113" y="193000"/>
                  </a:lnTo>
                  <a:lnTo>
                    <a:pt x="198388" y="193000"/>
                  </a:lnTo>
                  <a:lnTo>
                    <a:pt x="195726" y="195726"/>
                  </a:lnTo>
                  <a:lnTo>
                    <a:pt x="193064" y="195726"/>
                  </a:lnTo>
                  <a:lnTo>
                    <a:pt x="187676" y="198388"/>
                  </a:lnTo>
                  <a:lnTo>
                    <a:pt x="182352" y="201050"/>
                  </a:lnTo>
                  <a:lnTo>
                    <a:pt x="176964" y="201050"/>
                  </a:lnTo>
                  <a:lnTo>
                    <a:pt x="171577" y="203775"/>
                  </a:lnTo>
                  <a:lnTo>
                    <a:pt x="168915" y="206437"/>
                  </a:lnTo>
                  <a:lnTo>
                    <a:pt x="160865" y="206437"/>
                  </a:lnTo>
                  <a:lnTo>
                    <a:pt x="158203" y="209099"/>
                  </a:lnTo>
                  <a:lnTo>
                    <a:pt x="152816" y="209099"/>
                  </a:lnTo>
                  <a:lnTo>
                    <a:pt x="152816" y="211825"/>
                  </a:lnTo>
                  <a:lnTo>
                    <a:pt x="150153" y="211825"/>
                  </a:lnTo>
                  <a:lnTo>
                    <a:pt x="147491" y="214487"/>
                  </a:lnTo>
                  <a:lnTo>
                    <a:pt x="144766" y="217149"/>
                  </a:lnTo>
                  <a:lnTo>
                    <a:pt x="142104" y="219874"/>
                  </a:lnTo>
                  <a:lnTo>
                    <a:pt x="136716" y="222536"/>
                  </a:lnTo>
                  <a:lnTo>
                    <a:pt x="134054" y="225198"/>
                  </a:lnTo>
                  <a:lnTo>
                    <a:pt x="131392" y="227860"/>
                  </a:lnTo>
                  <a:lnTo>
                    <a:pt x="128730" y="227860"/>
                  </a:lnTo>
                  <a:lnTo>
                    <a:pt x="126005" y="230586"/>
                  </a:lnTo>
                  <a:lnTo>
                    <a:pt x="123343" y="233248"/>
                  </a:lnTo>
                  <a:lnTo>
                    <a:pt x="120681" y="233248"/>
                  </a:lnTo>
                  <a:lnTo>
                    <a:pt x="117955" y="233248"/>
                  </a:lnTo>
                  <a:lnTo>
                    <a:pt x="115293" y="230586"/>
                  </a:lnTo>
                  <a:lnTo>
                    <a:pt x="112631" y="230586"/>
                  </a:lnTo>
                  <a:lnTo>
                    <a:pt x="104581" y="227860"/>
                  </a:lnTo>
                  <a:lnTo>
                    <a:pt x="101856" y="225198"/>
                  </a:lnTo>
                  <a:lnTo>
                    <a:pt x="96532" y="225198"/>
                  </a:lnTo>
                  <a:lnTo>
                    <a:pt x="91144" y="222536"/>
                  </a:lnTo>
                  <a:lnTo>
                    <a:pt x="85820" y="219874"/>
                  </a:lnTo>
                  <a:lnTo>
                    <a:pt x="80433" y="217149"/>
                  </a:lnTo>
                  <a:lnTo>
                    <a:pt x="75045" y="217149"/>
                  </a:lnTo>
                  <a:lnTo>
                    <a:pt x="69721" y="214487"/>
                  </a:lnTo>
                  <a:lnTo>
                    <a:pt x="64333" y="211825"/>
                  </a:lnTo>
                  <a:lnTo>
                    <a:pt x="59009" y="209099"/>
                  </a:lnTo>
                  <a:lnTo>
                    <a:pt x="53622" y="209099"/>
                  </a:lnTo>
                  <a:lnTo>
                    <a:pt x="48234" y="206437"/>
                  </a:lnTo>
                  <a:lnTo>
                    <a:pt x="45572" y="206437"/>
                  </a:lnTo>
                  <a:lnTo>
                    <a:pt x="42910" y="203775"/>
                  </a:lnTo>
                  <a:lnTo>
                    <a:pt x="40248" y="201050"/>
                  </a:lnTo>
                  <a:lnTo>
                    <a:pt x="37523" y="198388"/>
                  </a:lnTo>
                  <a:lnTo>
                    <a:pt x="34860" y="195726"/>
                  </a:lnTo>
                  <a:lnTo>
                    <a:pt x="29473" y="193000"/>
                  </a:lnTo>
                  <a:lnTo>
                    <a:pt x="26811" y="187676"/>
                  </a:lnTo>
                  <a:lnTo>
                    <a:pt x="24149" y="187676"/>
                  </a:lnTo>
                  <a:lnTo>
                    <a:pt x="21423" y="182288"/>
                  </a:lnTo>
                  <a:lnTo>
                    <a:pt x="13437" y="176964"/>
                  </a:lnTo>
                  <a:lnTo>
                    <a:pt x="10712" y="171577"/>
                  </a:lnTo>
                  <a:lnTo>
                    <a:pt x="2662" y="160865"/>
                  </a:lnTo>
                  <a:lnTo>
                    <a:pt x="2662" y="1608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6" name="Freeform: Shape 275">
              <a:extLst>
                <a:ext uri="{FF2B5EF4-FFF2-40B4-BE49-F238E27FC236}">
                  <a16:creationId xmlns:a16="http://schemas.microsoft.com/office/drawing/2014/main" id="{6F876001-E506-2A75-62D5-E1E085564DB6}"/>
                </a:ext>
              </a:extLst>
            </p:cNvPr>
            <p:cNvSpPr/>
            <p:nvPr/>
          </p:nvSpPr>
          <p:spPr>
            <a:xfrm>
              <a:off x="3151433" y="3615915"/>
              <a:ext cx="139441" cy="136716"/>
            </a:xfrm>
            <a:custGeom>
              <a:avLst/>
              <a:gdLst>
                <a:gd name="connsiteX0" fmla="*/ 123343 w 139441"/>
                <a:gd name="connsiteY0" fmla="*/ 10712 h 136716"/>
                <a:gd name="connsiteX1" fmla="*/ 126005 w 139441"/>
                <a:gd name="connsiteY1" fmla="*/ 16099 h 136716"/>
                <a:gd name="connsiteX2" fmla="*/ 131392 w 139441"/>
                <a:gd name="connsiteY2" fmla="*/ 32198 h 136716"/>
                <a:gd name="connsiteX3" fmla="*/ 136716 w 139441"/>
                <a:gd name="connsiteY3" fmla="*/ 42910 h 136716"/>
                <a:gd name="connsiteX4" fmla="*/ 139442 w 139441"/>
                <a:gd name="connsiteY4" fmla="*/ 53622 h 136716"/>
                <a:gd name="connsiteX5" fmla="*/ 139442 w 139441"/>
                <a:gd name="connsiteY5" fmla="*/ 56284 h 136716"/>
                <a:gd name="connsiteX6" fmla="*/ 136716 w 139441"/>
                <a:gd name="connsiteY6" fmla="*/ 56284 h 136716"/>
                <a:gd name="connsiteX7" fmla="*/ 136716 w 139441"/>
                <a:gd name="connsiteY7" fmla="*/ 59009 h 136716"/>
                <a:gd name="connsiteX8" fmla="*/ 134054 w 139441"/>
                <a:gd name="connsiteY8" fmla="*/ 61671 h 136716"/>
                <a:gd name="connsiteX9" fmla="*/ 131392 w 139441"/>
                <a:gd name="connsiteY9" fmla="*/ 61671 h 136716"/>
                <a:gd name="connsiteX10" fmla="*/ 128667 w 139441"/>
                <a:gd name="connsiteY10" fmla="*/ 66995 h 136716"/>
                <a:gd name="connsiteX11" fmla="*/ 126005 w 139441"/>
                <a:gd name="connsiteY11" fmla="*/ 69721 h 136716"/>
                <a:gd name="connsiteX12" fmla="*/ 123343 w 139441"/>
                <a:gd name="connsiteY12" fmla="*/ 72383 h 136716"/>
                <a:gd name="connsiteX13" fmla="*/ 120681 w 139441"/>
                <a:gd name="connsiteY13" fmla="*/ 75045 h 136716"/>
                <a:gd name="connsiteX14" fmla="*/ 120681 w 139441"/>
                <a:gd name="connsiteY14" fmla="*/ 77771 h 136716"/>
                <a:gd name="connsiteX15" fmla="*/ 117955 w 139441"/>
                <a:gd name="connsiteY15" fmla="*/ 77771 h 136716"/>
                <a:gd name="connsiteX16" fmla="*/ 115293 w 139441"/>
                <a:gd name="connsiteY16" fmla="*/ 80433 h 136716"/>
                <a:gd name="connsiteX17" fmla="*/ 115293 w 139441"/>
                <a:gd name="connsiteY17" fmla="*/ 83095 h 136716"/>
                <a:gd name="connsiteX18" fmla="*/ 112631 w 139441"/>
                <a:gd name="connsiteY18" fmla="*/ 85820 h 136716"/>
                <a:gd name="connsiteX19" fmla="*/ 112631 w 139441"/>
                <a:gd name="connsiteY19" fmla="*/ 88482 h 136716"/>
                <a:gd name="connsiteX20" fmla="*/ 109905 w 139441"/>
                <a:gd name="connsiteY20" fmla="*/ 91144 h 136716"/>
                <a:gd name="connsiteX21" fmla="*/ 107243 w 139441"/>
                <a:gd name="connsiteY21" fmla="*/ 91144 h 136716"/>
                <a:gd name="connsiteX22" fmla="*/ 107243 w 139441"/>
                <a:gd name="connsiteY22" fmla="*/ 93870 h 136716"/>
                <a:gd name="connsiteX23" fmla="*/ 104581 w 139441"/>
                <a:gd name="connsiteY23" fmla="*/ 96532 h 136716"/>
                <a:gd name="connsiteX24" fmla="*/ 101856 w 139441"/>
                <a:gd name="connsiteY24" fmla="*/ 99194 h 136716"/>
                <a:gd name="connsiteX25" fmla="*/ 101856 w 139441"/>
                <a:gd name="connsiteY25" fmla="*/ 101856 h 136716"/>
                <a:gd name="connsiteX26" fmla="*/ 99194 w 139441"/>
                <a:gd name="connsiteY26" fmla="*/ 104581 h 136716"/>
                <a:gd name="connsiteX27" fmla="*/ 96532 w 139441"/>
                <a:gd name="connsiteY27" fmla="*/ 104581 h 136716"/>
                <a:gd name="connsiteX28" fmla="*/ 93870 w 139441"/>
                <a:gd name="connsiteY28" fmla="*/ 107243 h 136716"/>
                <a:gd name="connsiteX29" fmla="*/ 96532 w 139441"/>
                <a:gd name="connsiteY29" fmla="*/ 109906 h 136716"/>
                <a:gd name="connsiteX30" fmla="*/ 96532 w 139441"/>
                <a:gd name="connsiteY30" fmla="*/ 115293 h 136716"/>
                <a:gd name="connsiteX31" fmla="*/ 93870 w 139441"/>
                <a:gd name="connsiteY31" fmla="*/ 117955 h 136716"/>
                <a:gd name="connsiteX32" fmla="*/ 93870 w 139441"/>
                <a:gd name="connsiteY32" fmla="*/ 120681 h 136716"/>
                <a:gd name="connsiteX33" fmla="*/ 93870 w 139441"/>
                <a:gd name="connsiteY33" fmla="*/ 123343 h 136716"/>
                <a:gd name="connsiteX34" fmla="*/ 91144 w 139441"/>
                <a:gd name="connsiteY34" fmla="*/ 123343 h 136716"/>
                <a:gd name="connsiteX35" fmla="*/ 88482 w 139441"/>
                <a:gd name="connsiteY35" fmla="*/ 123343 h 136716"/>
                <a:gd name="connsiteX36" fmla="*/ 88482 w 139441"/>
                <a:gd name="connsiteY36" fmla="*/ 126005 h 136716"/>
                <a:gd name="connsiteX37" fmla="*/ 88482 w 139441"/>
                <a:gd name="connsiteY37" fmla="*/ 128667 h 136716"/>
                <a:gd name="connsiteX38" fmla="*/ 88482 w 139441"/>
                <a:gd name="connsiteY38" fmla="*/ 131392 h 136716"/>
                <a:gd name="connsiteX39" fmla="*/ 85820 w 139441"/>
                <a:gd name="connsiteY39" fmla="*/ 134054 h 136716"/>
                <a:gd name="connsiteX40" fmla="*/ 83095 w 139441"/>
                <a:gd name="connsiteY40" fmla="*/ 136716 h 136716"/>
                <a:gd name="connsiteX41" fmla="*/ 80433 w 139441"/>
                <a:gd name="connsiteY41" fmla="*/ 136716 h 136716"/>
                <a:gd name="connsiteX42" fmla="*/ 77771 w 139441"/>
                <a:gd name="connsiteY42" fmla="*/ 136716 h 136716"/>
                <a:gd name="connsiteX43" fmla="*/ 77771 w 139441"/>
                <a:gd name="connsiteY43" fmla="*/ 134054 h 136716"/>
                <a:gd name="connsiteX44" fmla="*/ 75045 w 139441"/>
                <a:gd name="connsiteY44" fmla="*/ 134054 h 136716"/>
                <a:gd name="connsiteX45" fmla="*/ 75045 w 139441"/>
                <a:gd name="connsiteY45" fmla="*/ 131392 h 136716"/>
                <a:gd name="connsiteX46" fmla="*/ 75045 w 139441"/>
                <a:gd name="connsiteY46" fmla="*/ 128667 h 136716"/>
                <a:gd name="connsiteX47" fmla="*/ 72383 w 139441"/>
                <a:gd name="connsiteY47" fmla="*/ 128667 h 136716"/>
                <a:gd name="connsiteX48" fmla="*/ 69721 w 139441"/>
                <a:gd name="connsiteY48" fmla="*/ 128667 h 136716"/>
                <a:gd name="connsiteX49" fmla="*/ 69721 w 139441"/>
                <a:gd name="connsiteY49" fmla="*/ 126005 h 136716"/>
                <a:gd name="connsiteX50" fmla="*/ 72383 w 139441"/>
                <a:gd name="connsiteY50" fmla="*/ 126005 h 136716"/>
                <a:gd name="connsiteX51" fmla="*/ 75045 w 139441"/>
                <a:gd name="connsiteY51" fmla="*/ 123343 h 136716"/>
                <a:gd name="connsiteX52" fmla="*/ 75045 w 139441"/>
                <a:gd name="connsiteY52" fmla="*/ 120681 h 136716"/>
                <a:gd name="connsiteX53" fmla="*/ 72383 w 139441"/>
                <a:gd name="connsiteY53" fmla="*/ 117955 h 136716"/>
                <a:gd name="connsiteX54" fmla="*/ 69721 w 139441"/>
                <a:gd name="connsiteY54" fmla="*/ 115293 h 136716"/>
                <a:gd name="connsiteX55" fmla="*/ 67059 w 139441"/>
                <a:gd name="connsiteY55" fmla="*/ 115293 h 136716"/>
                <a:gd name="connsiteX56" fmla="*/ 64333 w 139441"/>
                <a:gd name="connsiteY56" fmla="*/ 115293 h 136716"/>
                <a:gd name="connsiteX57" fmla="*/ 64333 w 139441"/>
                <a:gd name="connsiteY57" fmla="*/ 112631 h 136716"/>
                <a:gd name="connsiteX58" fmla="*/ 61671 w 139441"/>
                <a:gd name="connsiteY58" fmla="*/ 109906 h 136716"/>
                <a:gd name="connsiteX59" fmla="*/ 59009 w 139441"/>
                <a:gd name="connsiteY59" fmla="*/ 112631 h 136716"/>
                <a:gd name="connsiteX60" fmla="*/ 56284 w 139441"/>
                <a:gd name="connsiteY60" fmla="*/ 112631 h 136716"/>
                <a:gd name="connsiteX61" fmla="*/ 56284 w 139441"/>
                <a:gd name="connsiteY61" fmla="*/ 115293 h 136716"/>
                <a:gd name="connsiteX62" fmla="*/ 53622 w 139441"/>
                <a:gd name="connsiteY62" fmla="*/ 115293 h 136716"/>
                <a:gd name="connsiteX63" fmla="*/ 53622 w 139441"/>
                <a:gd name="connsiteY63" fmla="*/ 112631 h 136716"/>
                <a:gd name="connsiteX64" fmla="*/ 50960 w 139441"/>
                <a:gd name="connsiteY64" fmla="*/ 112631 h 136716"/>
                <a:gd name="connsiteX65" fmla="*/ 48234 w 139441"/>
                <a:gd name="connsiteY65" fmla="*/ 109906 h 136716"/>
                <a:gd name="connsiteX66" fmla="*/ 45572 w 139441"/>
                <a:gd name="connsiteY66" fmla="*/ 107243 h 136716"/>
                <a:gd name="connsiteX67" fmla="*/ 42910 w 139441"/>
                <a:gd name="connsiteY67" fmla="*/ 107243 h 136716"/>
                <a:gd name="connsiteX68" fmla="*/ 42910 w 139441"/>
                <a:gd name="connsiteY68" fmla="*/ 104581 h 136716"/>
                <a:gd name="connsiteX69" fmla="*/ 40185 w 139441"/>
                <a:gd name="connsiteY69" fmla="*/ 104581 h 136716"/>
                <a:gd name="connsiteX70" fmla="*/ 40185 w 139441"/>
                <a:gd name="connsiteY70" fmla="*/ 101856 h 136716"/>
                <a:gd name="connsiteX71" fmla="*/ 40185 w 139441"/>
                <a:gd name="connsiteY71" fmla="*/ 99194 h 136716"/>
                <a:gd name="connsiteX72" fmla="*/ 37523 w 139441"/>
                <a:gd name="connsiteY72" fmla="*/ 99194 h 136716"/>
                <a:gd name="connsiteX73" fmla="*/ 34860 w 139441"/>
                <a:gd name="connsiteY73" fmla="*/ 96532 h 136716"/>
                <a:gd name="connsiteX74" fmla="*/ 32198 w 139441"/>
                <a:gd name="connsiteY74" fmla="*/ 96532 h 136716"/>
                <a:gd name="connsiteX75" fmla="*/ 32198 w 139441"/>
                <a:gd name="connsiteY75" fmla="*/ 93870 h 136716"/>
                <a:gd name="connsiteX76" fmla="*/ 29473 w 139441"/>
                <a:gd name="connsiteY76" fmla="*/ 93870 h 136716"/>
                <a:gd name="connsiteX77" fmla="*/ 26811 w 139441"/>
                <a:gd name="connsiteY77" fmla="*/ 93870 h 136716"/>
                <a:gd name="connsiteX78" fmla="*/ 26811 w 139441"/>
                <a:gd name="connsiteY78" fmla="*/ 96532 h 136716"/>
                <a:gd name="connsiteX79" fmla="*/ 24149 w 139441"/>
                <a:gd name="connsiteY79" fmla="*/ 96532 h 136716"/>
                <a:gd name="connsiteX80" fmla="*/ 21423 w 139441"/>
                <a:gd name="connsiteY80" fmla="*/ 93870 h 136716"/>
                <a:gd name="connsiteX81" fmla="*/ 18761 w 139441"/>
                <a:gd name="connsiteY81" fmla="*/ 93870 h 136716"/>
                <a:gd name="connsiteX82" fmla="*/ 18761 w 139441"/>
                <a:gd name="connsiteY82" fmla="*/ 91144 h 136716"/>
                <a:gd name="connsiteX83" fmla="*/ 18761 w 139441"/>
                <a:gd name="connsiteY83" fmla="*/ 88482 h 136716"/>
                <a:gd name="connsiteX84" fmla="*/ 18761 w 139441"/>
                <a:gd name="connsiteY84" fmla="*/ 85820 h 136716"/>
                <a:gd name="connsiteX85" fmla="*/ 16099 w 139441"/>
                <a:gd name="connsiteY85" fmla="*/ 85820 h 136716"/>
                <a:gd name="connsiteX86" fmla="*/ 16099 w 139441"/>
                <a:gd name="connsiteY86" fmla="*/ 83095 h 136716"/>
                <a:gd name="connsiteX87" fmla="*/ 13374 w 139441"/>
                <a:gd name="connsiteY87" fmla="*/ 83095 h 136716"/>
                <a:gd name="connsiteX88" fmla="*/ 13374 w 139441"/>
                <a:gd name="connsiteY88" fmla="*/ 85820 h 136716"/>
                <a:gd name="connsiteX89" fmla="*/ 10712 w 139441"/>
                <a:gd name="connsiteY89" fmla="*/ 85820 h 136716"/>
                <a:gd name="connsiteX90" fmla="*/ 8050 w 139441"/>
                <a:gd name="connsiteY90" fmla="*/ 83095 h 136716"/>
                <a:gd name="connsiteX91" fmla="*/ 8050 w 139441"/>
                <a:gd name="connsiteY91" fmla="*/ 80433 h 136716"/>
                <a:gd name="connsiteX92" fmla="*/ 5388 w 139441"/>
                <a:gd name="connsiteY92" fmla="*/ 80433 h 136716"/>
                <a:gd name="connsiteX93" fmla="*/ 2662 w 139441"/>
                <a:gd name="connsiteY93" fmla="*/ 80433 h 136716"/>
                <a:gd name="connsiteX94" fmla="*/ 2662 w 139441"/>
                <a:gd name="connsiteY94" fmla="*/ 77771 h 136716"/>
                <a:gd name="connsiteX95" fmla="*/ 0 w 139441"/>
                <a:gd name="connsiteY95" fmla="*/ 75045 h 136716"/>
                <a:gd name="connsiteX96" fmla="*/ 0 w 139441"/>
                <a:gd name="connsiteY96" fmla="*/ 72383 h 136716"/>
                <a:gd name="connsiteX97" fmla="*/ 2662 w 139441"/>
                <a:gd name="connsiteY97" fmla="*/ 72383 h 136716"/>
                <a:gd name="connsiteX98" fmla="*/ 8050 w 139441"/>
                <a:gd name="connsiteY98" fmla="*/ 69721 h 136716"/>
                <a:gd name="connsiteX99" fmla="*/ 10712 w 139441"/>
                <a:gd name="connsiteY99" fmla="*/ 66995 h 136716"/>
                <a:gd name="connsiteX100" fmla="*/ 18761 w 139441"/>
                <a:gd name="connsiteY100" fmla="*/ 64334 h 136716"/>
                <a:gd name="connsiteX101" fmla="*/ 26811 w 139441"/>
                <a:gd name="connsiteY101" fmla="*/ 59009 h 136716"/>
                <a:gd name="connsiteX102" fmla="*/ 29473 w 139441"/>
                <a:gd name="connsiteY102" fmla="*/ 59009 h 136716"/>
                <a:gd name="connsiteX103" fmla="*/ 34860 w 139441"/>
                <a:gd name="connsiteY103" fmla="*/ 53622 h 136716"/>
                <a:gd name="connsiteX104" fmla="*/ 37523 w 139441"/>
                <a:gd name="connsiteY104" fmla="*/ 53622 h 136716"/>
                <a:gd name="connsiteX105" fmla="*/ 40185 w 139441"/>
                <a:gd name="connsiteY105" fmla="*/ 53622 h 136716"/>
                <a:gd name="connsiteX106" fmla="*/ 42910 w 139441"/>
                <a:gd name="connsiteY106" fmla="*/ 50960 h 136716"/>
                <a:gd name="connsiteX107" fmla="*/ 45572 w 139441"/>
                <a:gd name="connsiteY107" fmla="*/ 50960 h 136716"/>
                <a:gd name="connsiteX108" fmla="*/ 48234 w 139441"/>
                <a:gd name="connsiteY108" fmla="*/ 48234 h 136716"/>
                <a:gd name="connsiteX109" fmla="*/ 50960 w 139441"/>
                <a:gd name="connsiteY109" fmla="*/ 48234 h 136716"/>
                <a:gd name="connsiteX110" fmla="*/ 53622 w 139441"/>
                <a:gd name="connsiteY110" fmla="*/ 48234 h 136716"/>
                <a:gd name="connsiteX111" fmla="*/ 56284 w 139441"/>
                <a:gd name="connsiteY111" fmla="*/ 45572 h 136716"/>
                <a:gd name="connsiteX112" fmla="*/ 59009 w 139441"/>
                <a:gd name="connsiteY112" fmla="*/ 45572 h 136716"/>
                <a:gd name="connsiteX113" fmla="*/ 61671 w 139441"/>
                <a:gd name="connsiteY113" fmla="*/ 42910 h 136716"/>
                <a:gd name="connsiteX114" fmla="*/ 64333 w 139441"/>
                <a:gd name="connsiteY114" fmla="*/ 42910 h 136716"/>
                <a:gd name="connsiteX115" fmla="*/ 67059 w 139441"/>
                <a:gd name="connsiteY115" fmla="*/ 40185 h 136716"/>
                <a:gd name="connsiteX116" fmla="*/ 69721 w 139441"/>
                <a:gd name="connsiteY116" fmla="*/ 40185 h 136716"/>
                <a:gd name="connsiteX117" fmla="*/ 72383 w 139441"/>
                <a:gd name="connsiteY117" fmla="*/ 40185 h 136716"/>
                <a:gd name="connsiteX118" fmla="*/ 72383 w 139441"/>
                <a:gd name="connsiteY118" fmla="*/ 37522 h 136716"/>
                <a:gd name="connsiteX119" fmla="*/ 75045 w 139441"/>
                <a:gd name="connsiteY119" fmla="*/ 37522 h 136716"/>
                <a:gd name="connsiteX120" fmla="*/ 75045 w 139441"/>
                <a:gd name="connsiteY120" fmla="*/ 34860 h 136716"/>
                <a:gd name="connsiteX121" fmla="*/ 75045 w 139441"/>
                <a:gd name="connsiteY121" fmla="*/ 32198 h 136716"/>
                <a:gd name="connsiteX122" fmla="*/ 77771 w 139441"/>
                <a:gd name="connsiteY122" fmla="*/ 32198 h 136716"/>
                <a:gd name="connsiteX123" fmla="*/ 77771 w 139441"/>
                <a:gd name="connsiteY123" fmla="*/ 29473 h 136716"/>
                <a:gd name="connsiteX124" fmla="*/ 77771 w 139441"/>
                <a:gd name="connsiteY124" fmla="*/ 26811 h 136716"/>
                <a:gd name="connsiteX125" fmla="*/ 77771 w 139441"/>
                <a:gd name="connsiteY125" fmla="*/ 24149 h 136716"/>
                <a:gd name="connsiteX126" fmla="*/ 77771 w 139441"/>
                <a:gd name="connsiteY126" fmla="*/ 21423 h 136716"/>
                <a:gd name="connsiteX127" fmla="*/ 77771 w 139441"/>
                <a:gd name="connsiteY127" fmla="*/ 18761 h 136716"/>
                <a:gd name="connsiteX128" fmla="*/ 77771 w 139441"/>
                <a:gd name="connsiteY128" fmla="*/ 16099 h 136716"/>
                <a:gd name="connsiteX129" fmla="*/ 80433 w 139441"/>
                <a:gd name="connsiteY129" fmla="*/ 13374 h 136716"/>
                <a:gd name="connsiteX130" fmla="*/ 80433 w 139441"/>
                <a:gd name="connsiteY130" fmla="*/ 10712 h 136716"/>
                <a:gd name="connsiteX131" fmla="*/ 80433 w 139441"/>
                <a:gd name="connsiteY131" fmla="*/ 8050 h 136716"/>
                <a:gd name="connsiteX132" fmla="*/ 80433 w 139441"/>
                <a:gd name="connsiteY132" fmla="*/ 5324 h 136716"/>
                <a:gd name="connsiteX133" fmla="*/ 80433 w 139441"/>
                <a:gd name="connsiteY133" fmla="*/ 2662 h 136716"/>
                <a:gd name="connsiteX134" fmla="*/ 80433 w 139441"/>
                <a:gd name="connsiteY134" fmla="*/ 0 h 136716"/>
                <a:gd name="connsiteX135" fmla="*/ 83095 w 139441"/>
                <a:gd name="connsiteY135" fmla="*/ 0 h 136716"/>
                <a:gd name="connsiteX136" fmla="*/ 85820 w 139441"/>
                <a:gd name="connsiteY136" fmla="*/ 2662 h 136716"/>
                <a:gd name="connsiteX137" fmla="*/ 91144 w 139441"/>
                <a:gd name="connsiteY137" fmla="*/ 2662 h 136716"/>
                <a:gd name="connsiteX138" fmla="*/ 93870 w 139441"/>
                <a:gd name="connsiteY138" fmla="*/ 2662 h 136716"/>
                <a:gd name="connsiteX139" fmla="*/ 96532 w 139441"/>
                <a:gd name="connsiteY139" fmla="*/ 5324 h 136716"/>
                <a:gd name="connsiteX140" fmla="*/ 99194 w 139441"/>
                <a:gd name="connsiteY140" fmla="*/ 5324 h 136716"/>
                <a:gd name="connsiteX141" fmla="*/ 101856 w 139441"/>
                <a:gd name="connsiteY141" fmla="*/ 2662 h 136716"/>
                <a:gd name="connsiteX142" fmla="*/ 104581 w 139441"/>
                <a:gd name="connsiteY142" fmla="*/ 2662 h 136716"/>
                <a:gd name="connsiteX143" fmla="*/ 107243 w 139441"/>
                <a:gd name="connsiteY143" fmla="*/ 2662 h 136716"/>
                <a:gd name="connsiteX144" fmla="*/ 109905 w 139441"/>
                <a:gd name="connsiteY144" fmla="*/ 5324 h 136716"/>
                <a:gd name="connsiteX145" fmla="*/ 112631 w 139441"/>
                <a:gd name="connsiteY145" fmla="*/ 5324 h 136716"/>
                <a:gd name="connsiteX146" fmla="*/ 115293 w 139441"/>
                <a:gd name="connsiteY146" fmla="*/ 5324 h 136716"/>
                <a:gd name="connsiteX147" fmla="*/ 115293 w 139441"/>
                <a:gd name="connsiteY147" fmla="*/ 8050 h 136716"/>
                <a:gd name="connsiteX148" fmla="*/ 117955 w 139441"/>
                <a:gd name="connsiteY148" fmla="*/ 8050 h 136716"/>
                <a:gd name="connsiteX149" fmla="*/ 117955 w 139441"/>
                <a:gd name="connsiteY149" fmla="*/ 10712 h 136716"/>
                <a:gd name="connsiteX150" fmla="*/ 120681 w 139441"/>
                <a:gd name="connsiteY150" fmla="*/ 10712 h 136716"/>
                <a:gd name="connsiteX151" fmla="*/ 123343 w 139441"/>
                <a:gd name="connsiteY151" fmla="*/ 10712 h 136716"/>
                <a:gd name="connsiteX152" fmla="*/ 123343 w 139441"/>
                <a:gd name="connsiteY152" fmla="*/ 10712 h 136716"/>
                <a:gd name="connsiteX153" fmla="*/ 123343 w 139441"/>
                <a:gd name="connsiteY153" fmla="*/ 10712 h 13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39441" h="136716">
                  <a:moveTo>
                    <a:pt x="123343" y="10712"/>
                  </a:moveTo>
                  <a:lnTo>
                    <a:pt x="126005" y="16099"/>
                  </a:lnTo>
                  <a:lnTo>
                    <a:pt x="131392" y="32198"/>
                  </a:lnTo>
                  <a:lnTo>
                    <a:pt x="136716" y="42910"/>
                  </a:lnTo>
                  <a:lnTo>
                    <a:pt x="139442" y="53622"/>
                  </a:lnTo>
                  <a:lnTo>
                    <a:pt x="139442" y="56284"/>
                  </a:lnTo>
                  <a:lnTo>
                    <a:pt x="136716" y="56284"/>
                  </a:lnTo>
                  <a:lnTo>
                    <a:pt x="136716" y="59009"/>
                  </a:lnTo>
                  <a:lnTo>
                    <a:pt x="134054" y="61671"/>
                  </a:lnTo>
                  <a:lnTo>
                    <a:pt x="131392" y="61671"/>
                  </a:lnTo>
                  <a:lnTo>
                    <a:pt x="128667" y="66995"/>
                  </a:lnTo>
                  <a:lnTo>
                    <a:pt x="126005" y="69721"/>
                  </a:lnTo>
                  <a:lnTo>
                    <a:pt x="123343" y="72383"/>
                  </a:lnTo>
                  <a:lnTo>
                    <a:pt x="120681" y="75045"/>
                  </a:lnTo>
                  <a:lnTo>
                    <a:pt x="120681" y="77771"/>
                  </a:lnTo>
                  <a:lnTo>
                    <a:pt x="117955" y="77771"/>
                  </a:lnTo>
                  <a:lnTo>
                    <a:pt x="115293" y="80433"/>
                  </a:lnTo>
                  <a:lnTo>
                    <a:pt x="115293" y="83095"/>
                  </a:lnTo>
                  <a:lnTo>
                    <a:pt x="112631" y="85820"/>
                  </a:lnTo>
                  <a:lnTo>
                    <a:pt x="112631" y="88482"/>
                  </a:lnTo>
                  <a:lnTo>
                    <a:pt x="109905" y="91144"/>
                  </a:lnTo>
                  <a:lnTo>
                    <a:pt x="107243" y="91144"/>
                  </a:lnTo>
                  <a:lnTo>
                    <a:pt x="107243" y="93870"/>
                  </a:lnTo>
                  <a:lnTo>
                    <a:pt x="104581" y="96532"/>
                  </a:lnTo>
                  <a:lnTo>
                    <a:pt x="101856" y="99194"/>
                  </a:lnTo>
                  <a:lnTo>
                    <a:pt x="101856" y="101856"/>
                  </a:lnTo>
                  <a:lnTo>
                    <a:pt x="99194" y="104581"/>
                  </a:lnTo>
                  <a:lnTo>
                    <a:pt x="96532" y="104581"/>
                  </a:lnTo>
                  <a:lnTo>
                    <a:pt x="93870" y="107243"/>
                  </a:lnTo>
                  <a:lnTo>
                    <a:pt x="96532" y="109906"/>
                  </a:lnTo>
                  <a:lnTo>
                    <a:pt x="96532" y="115293"/>
                  </a:lnTo>
                  <a:lnTo>
                    <a:pt x="93870" y="117955"/>
                  </a:lnTo>
                  <a:lnTo>
                    <a:pt x="93870" y="120681"/>
                  </a:lnTo>
                  <a:lnTo>
                    <a:pt x="93870" y="123343"/>
                  </a:lnTo>
                  <a:lnTo>
                    <a:pt x="91144" y="123343"/>
                  </a:lnTo>
                  <a:lnTo>
                    <a:pt x="88482" y="123343"/>
                  </a:lnTo>
                  <a:lnTo>
                    <a:pt x="88482" y="126005"/>
                  </a:lnTo>
                  <a:lnTo>
                    <a:pt x="88482" y="128667"/>
                  </a:lnTo>
                  <a:lnTo>
                    <a:pt x="88482" y="131392"/>
                  </a:lnTo>
                  <a:lnTo>
                    <a:pt x="85820" y="134054"/>
                  </a:lnTo>
                  <a:lnTo>
                    <a:pt x="83095" y="136716"/>
                  </a:lnTo>
                  <a:lnTo>
                    <a:pt x="80433" y="136716"/>
                  </a:lnTo>
                  <a:lnTo>
                    <a:pt x="77771" y="136716"/>
                  </a:lnTo>
                  <a:lnTo>
                    <a:pt x="77771" y="134054"/>
                  </a:lnTo>
                  <a:lnTo>
                    <a:pt x="75045" y="134054"/>
                  </a:lnTo>
                  <a:lnTo>
                    <a:pt x="75045" y="131392"/>
                  </a:lnTo>
                  <a:lnTo>
                    <a:pt x="75045" y="128667"/>
                  </a:lnTo>
                  <a:lnTo>
                    <a:pt x="72383" y="128667"/>
                  </a:lnTo>
                  <a:lnTo>
                    <a:pt x="69721" y="128667"/>
                  </a:lnTo>
                  <a:lnTo>
                    <a:pt x="69721" y="126005"/>
                  </a:lnTo>
                  <a:lnTo>
                    <a:pt x="72383" y="126005"/>
                  </a:lnTo>
                  <a:lnTo>
                    <a:pt x="75045" y="123343"/>
                  </a:lnTo>
                  <a:lnTo>
                    <a:pt x="75045" y="120681"/>
                  </a:lnTo>
                  <a:lnTo>
                    <a:pt x="72383" y="117955"/>
                  </a:lnTo>
                  <a:lnTo>
                    <a:pt x="69721" y="115293"/>
                  </a:lnTo>
                  <a:lnTo>
                    <a:pt x="67059" y="115293"/>
                  </a:lnTo>
                  <a:lnTo>
                    <a:pt x="64333" y="115293"/>
                  </a:lnTo>
                  <a:lnTo>
                    <a:pt x="64333" y="112631"/>
                  </a:lnTo>
                  <a:lnTo>
                    <a:pt x="61671" y="109906"/>
                  </a:lnTo>
                  <a:lnTo>
                    <a:pt x="59009" y="112631"/>
                  </a:lnTo>
                  <a:lnTo>
                    <a:pt x="56284" y="112631"/>
                  </a:lnTo>
                  <a:lnTo>
                    <a:pt x="56284" y="115293"/>
                  </a:lnTo>
                  <a:lnTo>
                    <a:pt x="53622" y="115293"/>
                  </a:lnTo>
                  <a:lnTo>
                    <a:pt x="53622" y="112631"/>
                  </a:lnTo>
                  <a:lnTo>
                    <a:pt x="50960" y="112631"/>
                  </a:lnTo>
                  <a:lnTo>
                    <a:pt x="48234" y="109906"/>
                  </a:lnTo>
                  <a:lnTo>
                    <a:pt x="45572" y="107243"/>
                  </a:lnTo>
                  <a:lnTo>
                    <a:pt x="42910" y="107243"/>
                  </a:lnTo>
                  <a:lnTo>
                    <a:pt x="42910" y="104581"/>
                  </a:lnTo>
                  <a:lnTo>
                    <a:pt x="40185" y="104581"/>
                  </a:lnTo>
                  <a:lnTo>
                    <a:pt x="40185" y="101856"/>
                  </a:lnTo>
                  <a:lnTo>
                    <a:pt x="40185" y="99194"/>
                  </a:lnTo>
                  <a:lnTo>
                    <a:pt x="37523" y="99194"/>
                  </a:lnTo>
                  <a:lnTo>
                    <a:pt x="34860" y="96532"/>
                  </a:lnTo>
                  <a:lnTo>
                    <a:pt x="32198" y="96532"/>
                  </a:lnTo>
                  <a:lnTo>
                    <a:pt x="32198" y="93870"/>
                  </a:lnTo>
                  <a:lnTo>
                    <a:pt x="29473" y="93870"/>
                  </a:lnTo>
                  <a:lnTo>
                    <a:pt x="26811" y="93870"/>
                  </a:lnTo>
                  <a:lnTo>
                    <a:pt x="26811" y="96532"/>
                  </a:lnTo>
                  <a:lnTo>
                    <a:pt x="24149" y="96532"/>
                  </a:lnTo>
                  <a:lnTo>
                    <a:pt x="21423" y="93870"/>
                  </a:lnTo>
                  <a:lnTo>
                    <a:pt x="18761" y="93870"/>
                  </a:lnTo>
                  <a:lnTo>
                    <a:pt x="18761" y="91144"/>
                  </a:lnTo>
                  <a:lnTo>
                    <a:pt x="18761" y="88482"/>
                  </a:lnTo>
                  <a:lnTo>
                    <a:pt x="18761" y="85820"/>
                  </a:lnTo>
                  <a:lnTo>
                    <a:pt x="16099" y="85820"/>
                  </a:lnTo>
                  <a:lnTo>
                    <a:pt x="16099" y="83095"/>
                  </a:lnTo>
                  <a:lnTo>
                    <a:pt x="13374" y="83095"/>
                  </a:lnTo>
                  <a:lnTo>
                    <a:pt x="13374" y="85820"/>
                  </a:lnTo>
                  <a:lnTo>
                    <a:pt x="10712" y="85820"/>
                  </a:lnTo>
                  <a:lnTo>
                    <a:pt x="8050" y="83095"/>
                  </a:lnTo>
                  <a:lnTo>
                    <a:pt x="8050" y="80433"/>
                  </a:lnTo>
                  <a:lnTo>
                    <a:pt x="5388" y="80433"/>
                  </a:lnTo>
                  <a:lnTo>
                    <a:pt x="2662" y="80433"/>
                  </a:lnTo>
                  <a:lnTo>
                    <a:pt x="2662" y="77771"/>
                  </a:lnTo>
                  <a:lnTo>
                    <a:pt x="0" y="75045"/>
                  </a:lnTo>
                  <a:lnTo>
                    <a:pt x="0" y="72383"/>
                  </a:lnTo>
                  <a:lnTo>
                    <a:pt x="2662" y="72383"/>
                  </a:lnTo>
                  <a:lnTo>
                    <a:pt x="8050" y="69721"/>
                  </a:lnTo>
                  <a:lnTo>
                    <a:pt x="10712" y="66995"/>
                  </a:lnTo>
                  <a:lnTo>
                    <a:pt x="18761" y="64334"/>
                  </a:lnTo>
                  <a:lnTo>
                    <a:pt x="26811" y="59009"/>
                  </a:lnTo>
                  <a:lnTo>
                    <a:pt x="29473" y="59009"/>
                  </a:lnTo>
                  <a:lnTo>
                    <a:pt x="34860" y="53622"/>
                  </a:lnTo>
                  <a:lnTo>
                    <a:pt x="37523" y="53622"/>
                  </a:lnTo>
                  <a:lnTo>
                    <a:pt x="40185" y="53622"/>
                  </a:lnTo>
                  <a:lnTo>
                    <a:pt x="42910" y="50960"/>
                  </a:lnTo>
                  <a:lnTo>
                    <a:pt x="45572" y="50960"/>
                  </a:lnTo>
                  <a:lnTo>
                    <a:pt x="48234" y="48234"/>
                  </a:lnTo>
                  <a:lnTo>
                    <a:pt x="50960" y="48234"/>
                  </a:lnTo>
                  <a:lnTo>
                    <a:pt x="53622" y="48234"/>
                  </a:lnTo>
                  <a:lnTo>
                    <a:pt x="56284" y="45572"/>
                  </a:lnTo>
                  <a:lnTo>
                    <a:pt x="59009" y="45572"/>
                  </a:lnTo>
                  <a:lnTo>
                    <a:pt x="61671" y="42910"/>
                  </a:lnTo>
                  <a:lnTo>
                    <a:pt x="64333" y="42910"/>
                  </a:lnTo>
                  <a:lnTo>
                    <a:pt x="67059" y="40185"/>
                  </a:lnTo>
                  <a:lnTo>
                    <a:pt x="69721" y="40185"/>
                  </a:lnTo>
                  <a:lnTo>
                    <a:pt x="72383" y="40185"/>
                  </a:lnTo>
                  <a:lnTo>
                    <a:pt x="72383" y="37522"/>
                  </a:lnTo>
                  <a:lnTo>
                    <a:pt x="75045" y="37522"/>
                  </a:lnTo>
                  <a:lnTo>
                    <a:pt x="75045" y="34860"/>
                  </a:lnTo>
                  <a:lnTo>
                    <a:pt x="75045" y="32198"/>
                  </a:lnTo>
                  <a:lnTo>
                    <a:pt x="77771" y="32198"/>
                  </a:lnTo>
                  <a:lnTo>
                    <a:pt x="77771" y="29473"/>
                  </a:lnTo>
                  <a:lnTo>
                    <a:pt x="77771" y="26811"/>
                  </a:lnTo>
                  <a:lnTo>
                    <a:pt x="77771" y="24149"/>
                  </a:lnTo>
                  <a:lnTo>
                    <a:pt x="77771" y="21423"/>
                  </a:lnTo>
                  <a:lnTo>
                    <a:pt x="77771" y="18761"/>
                  </a:lnTo>
                  <a:lnTo>
                    <a:pt x="77771" y="16099"/>
                  </a:lnTo>
                  <a:lnTo>
                    <a:pt x="80433" y="13374"/>
                  </a:lnTo>
                  <a:lnTo>
                    <a:pt x="80433" y="10712"/>
                  </a:lnTo>
                  <a:lnTo>
                    <a:pt x="80433" y="8050"/>
                  </a:lnTo>
                  <a:lnTo>
                    <a:pt x="80433" y="5324"/>
                  </a:lnTo>
                  <a:lnTo>
                    <a:pt x="80433" y="2662"/>
                  </a:lnTo>
                  <a:lnTo>
                    <a:pt x="80433" y="0"/>
                  </a:lnTo>
                  <a:lnTo>
                    <a:pt x="83095" y="0"/>
                  </a:lnTo>
                  <a:lnTo>
                    <a:pt x="85820" y="2662"/>
                  </a:lnTo>
                  <a:lnTo>
                    <a:pt x="91144" y="2662"/>
                  </a:lnTo>
                  <a:lnTo>
                    <a:pt x="93870" y="2662"/>
                  </a:lnTo>
                  <a:lnTo>
                    <a:pt x="96532" y="5324"/>
                  </a:lnTo>
                  <a:lnTo>
                    <a:pt x="99194" y="5324"/>
                  </a:lnTo>
                  <a:lnTo>
                    <a:pt x="101856" y="2662"/>
                  </a:lnTo>
                  <a:lnTo>
                    <a:pt x="104581" y="2662"/>
                  </a:lnTo>
                  <a:lnTo>
                    <a:pt x="107243" y="2662"/>
                  </a:lnTo>
                  <a:lnTo>
                    <a:pt x="109905" y="5324"/>
                  </a:lnTo>
                  <a:lnTo>
                    <a:pt x="112631" y="5324"/>
                  </a:lnTo>
                  <a:lnTo>
                    <a:pt x="115293" y="5324"/>
                  </a:lnTo>
                  <a:lnTo>
                    <a:pt x="115293" y="8050"/>
                  </a:lnTo>
                  <a:lnTo>
                    <a:pt x="117955" y="8050"/>
                  </a:lnTo>
                  <a:lnTo>
                    <a:pt x="117955" y="10712"/>
                  </a:lnTo>
                  <a:lnTo>
                    <a:pt x="120681" y="10712"/>
                  </a:lnTo>
                  <a:lnTo>
                    <a:pt x="123343" y="10712"/>
                  </a:lnTo>
                  <a:lnTo>
                    <a:pt x="123343" y="10712"/>
                  </a:lnTo>
                  <a:lnTo>
                    <a:pt x="123343" y="1071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7" name="Freeform: Shape 276">
              <a:extLst>
                <a:ext uri="{FF2B5EF4-FFF2-40B4-BE49-F238E27FC236}">
                  <a16:creationId xmlns:a16="http://schemas.microsoft.com/office/drawing/2014/main" id="{DD100D3B-1ED2-832C-7721-AD8C11A713E3}"/>
                </a:ext>
              </a:extLst>
            </p:cNvPr>
            <p:cNvSpPr/>
            <p:nvPr/>
          </p:nvSpPr>
          <p:spPr>
            <a:xfrm>
              <a:off x="3197005" y="3125207"/>
              <a:ext cx="179626" cy="179689"/>
            </a:xfrm>
            <a:custGeom>
              <a:avLst/>
              <a:gdLst>
                <a:gd name="connsiteX0" fmla="*/ 168915 w 179626"/>
                <a:gd name="connsiteY0" fmla="*/ 83158 h 179689"/>
                <a:gd name="connsiteX1" fmla="*/ 147491 w 179626"/>
                <a:gd name="connsiteY1" fmla="*/ 112631 h 179689"/>
                <a:gd name="connsiteX2" fmla="*/ 152816 w 179626"/>
                <a:gd name="connsiteY2" fmla="*/ 120680 h 179689"/>
                <a:gd name="connsiteX3" fmla="*/ 160865 w 179626"/>
                <a:gd name="connsiteY3" fmla="*/ 134117 h 179689"/>
                <a:gd name="connsiteX4" fmla="*/ 168915 w 179626"/>
                <a:gd name="connsiteY4" fmla="*/ 144829 h 179689"/>
                <a:gd name="connsiteX5" fmla="*/ 171577 w 179626"/>
                <a:gd name="connsiteY5" fmla="*/ 147491 h 179689"/>
                <a:gd name="connsiteX6" fmla="*/ 171577 w 179626"/>
                <a:gd name="connsiteY6" fmla="*/ 150153 h 179689"/>
                <a:gd name="connsiteX7" fmla="*/ 174302 w 179626"/>
                <a:gd name="connsiteY7" fmla="*/ 150153 h 179689"/>
                <a:gd name="connsiteX8" fmla="*/ 176964 w 179626"/>
                <a:gd name="connsiteY8" fmla="*/ 152879 h 179689"/>
                <a:gd name="connsiteX9" fmla="*/ 179626 w 179626"/>
                <a:gd name="connsiteY9" fmla="*/ 152879 h 179689"/>
                <a:gd name="connsiteX10" fmla="*/ 176964 w 179626"/>
                <a:gd name="connsiteY10" fmla="*/ 155541 h 179689"/>
                <a:gd name="connsiteX11" fmla="*/ 174302 w 179626"/>
                <a:gd name="connsiteY11" fmla="*/ 158203 h 179689"/>
                <a:gd name="connsiteX12" fmla="*/ 171577 w 179626"/>
                <a:gd name="connsiteY12" fmla="*/ 160929 h 179689"/>
                <a:gd name="connsiteX13" fmla="*/ 168915 w 179626"/>
                <a:gd name="connsiteY13" fmla="*/ 160929 h 179689"/>
                <a:gd name="connsiteX14" fmla="*/ 163591 w 179626"/>
                <a:gd name="connsiteY14" fmla="*/ 166253 h 179689"/>
                <a:gd name="connsiteX15" fmla="*/ 160865 w 179626"/>
                <a:gd name="connsiteY15" fmla="*/ 168914 h 179689"/>
                <a:gd name="connsiteX16" fmla="*/ 158203 w 179626"/>
                <a:gd name="connsiteY16" fmla="*/ 171640 h 179689"/>
                <a:gd name="connsiteX17" fmla="*/ 155541 w 179626"/>
                <a:gd name="connsiteY17" fmla="*/ 174302 h 179689"/>
                <a:gd name="connsiteX18" fmla="*/ 152816 w 179626"/>
                <a:gd name="connsiteY18" fmla="*/ 174302 h 179689"/>
                <a:gd name="connsiteX19" fmla="*/ 147491 w 179626"/>
                <a:gd name="connsiteY19" fmla="*/ 176964 h 179689"/>
                <a:gd name="connsiteX20" fmla="*/ 144766 w 179626"/>
                <a:gd name="connsiteY20" fmla="*/ 176964 h 179689"/>
                <a:gd name="connsiteX21" fmla="*/ 142104 w 179626"/>
                <a:gd name="connsiteY21" fmla="*/ 176964 h 179689"/>
                <a:gd name="connsiteX22" fmla="*/ 139442 w 179626"/>
                <a:gd name="connsiteY22" fmla="*/ 176964 h 179689"/>
                <a:gd name="connsiteX23" fmla="*/ 134054 w 179626"/>
                <a:gd name="connsiteY23" fmla="*/ 176964 h 179689"/>
                <a:gd name="connsiteX24" fmla="*/ 128730 w 179626"/>
                <a:gd name="connsiteY24" fmla="*/ 176964 h 179689"/>
                <a:gd name="connsiteX25" fmla="*/ 123343 w 179626"/>
                <a:gd name="connsiteY25" fmla="*/ 176964 h 179689"/>
                <a:gd name="connsiteX26" fmla="*/ 117955 w 179626"/>
                <a:gd name="connsiteY26" fmla="*/ 176964 h 179689"/>
                <a:gd name="connsiteX27" fmla="*/ 107243 w 179626"/>
                <a:gd name="connsiteY27" fmla="*/ 179690 h 179689"/>
                <a:gd name="connsiteX28" fmla="*/ 99194 w 179626"/>
                <a:gd name="connsiteY28" fmla="*/ 179690 h 179689"/>
                <a:gd name="connsiteX29" fmla="*/ 93870 w 179626"/>
                <a:gd name="connsiteY29" fmla="*/ 179690 h 179689"/>
                <a:gd name="connsiteX30" fmla="*/ 88482 w 179626"/>
                <a:gd name="connsiteY30" fmla="*/ 179690 h 179689"/>
                <a:gd name="connsiteX31" fmla="*/ 83095 w 179626"/>
                <a:gd name="connsiteY31" fmla="*/ 179690 h 179689"/>
                <a:gd name="connsiteX32" fmla="*/ 80433 w 179626"/>
                <a:gd name="connsiteY32" fmla="*/ 179690 h 179689"/>
                <a:gd name="connsiteX33" fmla="*/ 75108 w 179626"/>
                <a:gd name="connsiteY33" fmla="*/ 179690 h 179689"/>
                <a:gd name="connsiteX34" fmla="*/ 72383 w 179626"/>
                <a:gd name="connsiteY34" fmla="*/ 179690 h 179689"/>
                <a:gd name="connsiteX35" fmla="*/ 69721 w 179626"/>
                <a:gd name="connsiteY35" fmla="*/ 179690 h 179689"/>
                <a:gd name="connsiteX36" fmla="*/ 69721 w 179626"/>
                <a:gd name="connsiteY36" fmla="*/ 176964 h 179689"/>
                <a:gd name="connsiteX37" fmla="*/ 67059 w 179626"/>
                <a:gd name="connsiteY37" fmla="*/ 176964 h 179689"/>
                <a:gd name="connsiteX38" fmla="*/ 64333 w 179626"/>
                <a:gd name="connsiteY38" fmla="*/ 174302 h 179689"/>
                <a:gd name="connsiteX39" fmla="*/ 61671 w 179626"/>
                <a:gd name="connsiteY39" fmla="*/ 174302 h 179689"/>
                <a:gd name="connsiteX40" fmla="*/ 59009 w 179626"/>
                <a:gd name="connsiteY40" fmla="*/ 171640 h 179689"/>
                <a:gd name="connsiteX41" fmla="*/ 56284 w 179626"/>
                <a:gd name="connsiteY41" fmla="*/ 168914 h 179689"/>
                <a:gd name="connsiteX42" fmla="*/ 53622 w 179626"/>
                <a:gd name="connsiteY42" fmla="*/ 168914 h 179689"/>
                <a:gd name="connsiteX43" fmla="*/ 50960 w 179626"/>
                <a:gd name="connsiteY43" fmla="*/ 166253 h 179689"/>
                <a:gd name="connsiteX44" fmla="*/ 48298 w 179626"/>
                <a:gd name="connsiteY44" fmla="*/ 163591 h 179689"/>
                <a:gd name="connsiteX45" fmla="*/ 45572 w 179626"/>
                <a:gd name="connsiteY45" fmla="*/ 160929 h 179689"/>
                <a:gd name="connsiteX46" fmla="*/ 42910 w 179626"/>
                <a:gd name="connsiteY46" fmla="*/ 158203 h 179689"/>
                <a:gd name="connsiteX47" fmla="*/ 40248 w 179626"/>
                <a:gd name="connsiteY47" fmla="*/ 158203 h 179689"/>
                <a:gd name="connsiteX48" fmla="*/ 37523 w 179626"/>
                <a:gd name="connsiteY48" fmla="*/ 155541 h 179689"/>
                <a:gd name="connsiteX49" fmla="*/ 34860 w 179626"/>
                <a:gd name="connsiteY49" fmla="*/ 155541 h 179689"/>
                <a:gd name="connsiteX50" fmla="*/ 32198 w 179626"/>
                <a:gd name="connsiteY50" fmla="*/ 155541 h 179689"/>
                <a:gd name="connsiteX51" fmla="*/ 29473 w 179626"/>
                <a:gd name="connsiteY51" fmla="*/ 152879 h 179689"/>
                <a:gd name="connsiteX52" fmla="*/ 26811 w 179626"/>
                <a:gd name="connsiteY52" fmla="*/ 152879 h 179689"/>
                <a:gd name="connsiteX53" fmla="*/ 24149 w 179626"/>
                <a:gd name="connsiteY53" fmla="*/ 150153 h 179689"/>
                <a:gd name="connsiteX54" fmla="*/ 21487 w 179626"/>
                <a:gd name="connsiteY54" fmla="*/ 150153 h 179689"/>
                <a:gd name="connsiteX55" fmla="*/ 21487 w 179626"/>
                <a:gd name="connsiteY55" fmla="*/ 147491 h 179689"/>
                <a:gd name="connsiteX56" fmla="*/ 18761 w 179626"/>
                <a:gd name="connsiteY56" fmla="*/ 147491 h 179689"/>
                <a:gd name="connsiteX57" fmla="*/ 16099 w 179626"/>
                <a:gd name="connsiteY57" fmla="*/ 147491 h 179689"/>
                <a:gd name="connsiteX58" fmla="*/ 13437 w 179626"/>
                <a:gd name="connsiteY58" fmla="*/ 147491 h 179689"/>
                <a:gd name="connsiteX59" fmla="*/ 13437 w 179626"/>
                <a:gd name="connsiteY59" fmla="*/ 144829 h 179689"/>
                <a:gd name="connsiteX60" fmla="*/ 10712 w 179626"/>
                <a:gd name="connsiteY60" fmla="*/ 142104 h 179689"/>
                <a:gd name="connsiteX61" fmla="*/ 8050 w 179626"/>
                <a:gd name="connsiteY61" fmla="*/ 139442 h 179689"/>
                <a:gd name="connsiteX62" fmla="*/ 8050 w 179626"/>
                <a:gd name="connsiteY62" fmla="*/ 136780 h 179689"/>
                <a:gd name="connsiteX63" fmla="*/ 5388 w 179626"/>
                <a:gd name="connsiteY63" fmla="*/ 134117 h 179689"/>
                <a:gd name="connsiteX64" fmla="*/ 2662 w 179626"/>
                <a:gd name="connsiteY64" fmla="*/ 131392 h 179689"/>
                <a:gd name="connsiteX65" fmla="*/ 5388 w 179626"/>
                <a:gd name="connsiteY65" fmla="*/ 131392 h 179689"/>
                <a:gd name="connsiteX66" fmla="*/ 8050 w 179626"/>
                <a:gd name="connsiteY66" fmla="*/ 131392 h 179689"/>
                <a:gd name="connsiteX67" fmla="*/ 10712 w 179626"/>
                <a:gd name="connsiteY67" fmla="*/ 128730 h 179689"/>
                <a:gd name="connsiteX68" fmla="*/ 16099 w 179626"/>
                <a:gd name="connsiteY68" fmla="*/ 128730 h 179689"/>
                <a:gd name="connsiteX69" fmla="*/ 18761 w 179626"/>
                <a:gd name="connsiteY69" fmla="*/ 128730 h 179689"/>
                <a:gd name="connsiteX70" fmla="*/ 24149 w 179626"/>
                <a:gd name="connsiteY70" fmla="*/ 126068 h 179689"/>
                <a:gd name="connsiteX71" fmla="*/ 26811 w 179626"/>
                <a:gd name="connsiteY71" fmla="*/ 126068 h 179689"/>
                <a:gd name="connsiteX72" fmla="*/ 29473 w 179626"/>
                <a:gd name="connsiteY72" fmla="*/ 126068 h 179689"/>
                <a:gd name="connsiteX73" fmla="*/ 32198 w 179626"/>
                <a:gd name="connsiteY73" fmla="*/ 126068 h 179689"/>
                <a:gd name="connsiteX74" fmla="*/ 32198 w 179626"/>
                <a:gd name="connsiteY74" fmla="*/ 123343 h 179689"/>
                <a:gd name="connsiteX75" fmla="*/ 34860 w 179626"/>
                <a:gd name="connsiteY75" fmla="*/ 123343 h 179689"/>
                <a:gd name="connsiteX76" fmla="*/ 37523 w 179626"/>
                <a:gd name="connsiteY76" fmla="*/ 123343 h 179689"/>
                <a:gd name="connsiteX77" fmla="*/ 37523 w 179626"/>
                <a:gd name="connsiteY77" fmla="*/ 120680 h 179689"/>
                <a:gd name="connsiteX78" fmla="*/ 40248 w 179626"/>
                <a:gd name="connsiteY78" fmla="*/ 118018 h 179689"/>
                <a:gd name="connsiteX79" fmla="*/ 40248 w 179626"/>
                <a:gd name="connsiteY79" fmla="*/ 112631 h 179689"/>
                <a:gd name="connsiteX80" fmla="*/ 42910 w 179626"/>
                <a:gd name="connsiteY80" fmla="*/ 107307 h 179689"/>
                <a:gd name="connsiteX81" fmla="*/ 45572 w 179626"/>
                <a:gd name="connsiteY81" fmla="*/ 104581 h 179689"/>
                <a:gd name="connsiteX82" fmla="*/ 48298 w 179626"/>
                <a:gd name="connsiteY82" fmla="*/ 99257 h 179689"/>
                <a:gd name="connsiteX83" fmla="*/ 48298 w 179626"/>
                <a:gd name="connsiteY83" fmla="*/ 96532 h 179689"/>
                <a:gd name="connsiteX84" fmla="*/ 50960 w 179626"/>
                <a:gd name="connsiteY84" fmla="*/ 93870 h 179689"/>
                <a:gd name="connsiteX85" fmla="*/ 50960 w 179626"/>
                <a:gd name="connsiteY85" fmla="*/ 91208 h 179689"/>
                <a:gd name="connsiteX86" fmla="*/ 50960 w 179626"/>
                <a:gd name="connsiteY86" fmla="*/ 88482 h 179689"/>
                <a:gd name="connsiteX87" fmla="*/ 48298 w 179626"/>
                <a:gd name="connsiteY87" fmla="*/ 88482 h 179689"/>
                <a:gd name="connsiteX88" fmla="*/ 45572 w 179626"/>
                <a:gd name="connsiteY88" fmla="*/ 85820 h 179689"/>
                <a:gd name="connsiteX89" fmla="*/ 42910 w 179626"/>
                <a:gd name="connsiteY89" fmla="*/ 83158 h 179689"/>
                <a:gd name="connsiteX90" fmla="*/ 40248 w 179626"/>
                <a:gd name="connsiteY90" fmla="*/ 80433 h 179689"/>
                <a:gd name="connsiteX91" fmla="*/ 42910 w 179626"/>
                <a:gd name="connsiteY91" fmla="*/ 80433 h 179689"/>
                <a:gd name="connsiteX92" fmla="*/ 42910 w 179626"/>
                <a:gd name="connsiteY92" fmla="*/ 77770 h 179689"/>
                <a:gd name="connsiteX93" fmla="*/ 37523 w 179626"/>
                <a:gd name="connsiteY93" fmla="*/ 75108 h 179689"/>
                <a:gd name="connsiteX94" fmla="*/ 34860 w 179626"/>
                <a:gd name="connsiteY94" fmla="*/ 72446 h 179689"/>
                <a:gd name="connsiteX95" fmla="*/ 29473 w 179626"/>
                <a:gd name="connsiteY95" fmla="*/ 69721 h 179689"/>
                <a:gd name="connsiteX96" fmla="*/ 26811 w 179626"/>
                <a:gd name="connsiteY96" fmla="*/ 67059 h 179689"/>
                <a:gd name="connsiteX97" fmla="*/ 24149 w 179626"/>
                <a:gd name="connsiteY97" fmla="*/ 67059 h 179689"/>
                <a:gd name="connsiteX98" fmla="*/ 21487 w 179626"/>
                <a:gd name="connsiteY98" fmla="*/ 64397 h 179689"/>
                <a:gd name="connsiteX99" fmla="*/ 18761 w 179626"/>
                <a:gd name="connsiteY99" fmla="*/ 61671 h 179689"/>
                <a:gd name="connsiteX100" fmla="*/ 16099 w 179626"/>
                <a:gd name="connsiteY100" fmla="*/ 61671 h 179689"/>
                <a:gd name="connsiteX101" fmla="*/ 10712 w 179626"/>
                <a:gd name="connsiteY101" fmla="*/ 59009 h 179689"/>
                <a:gd name="connsiteX102" fmla="*/ 10712 w 179626"/>
                <a:gd name="connsiteY102" fmla="*/ 56347 h 179689"/>
                <a:gd name="connsiteX103" fmla="*/ 8050 w 179626"/>
                <a:gd name="connsiteY103" fmla="*/ 56347 h 179689"/>
                <a:gd name="connsiteX104" fmla="*/ 8050 w 179626"/>
                <a:gd name="connsiteY104" fmla="*/ 53622 h 179689"/>
                <a:gd name="connsiteX105" fmla="*/ 8050 w 179626"/>
                <a:gd name="connsiteY105" fmla="*/ 50959 h 179689"/>
                <a:gd name="connsiteX106" fmla="*/ 8050 w 179626"/>
                <a:gd name="connsiteY106" fmla="*/ 45635 h 179689"/>
                <a:gd name="connsiteX107" fmla="*/ 8050 w 179626"/>
                <a:gd name="connsiteY107" fmla="*/ 42910 h 179689"/>
                <a:gd name="connsiteX108" fmla="*/ 5388 w 179626"/>
                <a:gd name="connsiteY108" fmla="*/ 42910 h 179689"/>
                <a:gd name="connsiteX109" fmla="*/ 5388 w 179626"/>
                <a:gd name="connsiteY109" fmla="*/ 40248 h 179689"/>
                <a:gd name="connsiteX110" fmla="*/ 5388 w 179626"/>
                <a:gd name="connsiteY110" fmla="*/ 37586 h 179689"/>
                <a:gd name="connsiteX111" fmla="*/ 5388 w 179626"/>
                <a:gd name="connsiteY111" fmla="*/ 34860 h 179689"/>
                <a:gd name="connsiteX112" fmla="*/ 5388 w 179626"/>
                <a:gd name="connsiteY112" fmla="*/ 32198 h 179689"/>
                <a:gd name="connsiteX113" fmla="*/ 5388 w 179626"/>
                <a:gd name="connsiteY113" fmla="*/ 29536 h 179689"/>
                <a:gd name="connsiteX114" fmla="*/ 5388 w 179626"/>
                <a:gd name="connsiteY114" fmla="*/ 26811 h 179689"/>
                <a:gd name="connsiteX115" fmla="*/ 2662 w 179626"/>
                <a:gd name="connsiteY115" fmla="*/ 24149 h 179689"/>
                <a:gd name="connsiteX116" fmla="*/ 2662 w 179626"/>
                <a:gd name="connsiteY116" fmla="*/ 18825 h 179689"/>
                <a:gd name="connsiteX117" fmla="*/ 2662 w 179626"/>
                <a:gd name="connsiteY117" fmla="*/ 16099 h 179689"/>
                <a:gd name="connsiteX118" fmla="*/ 0 w 179626"/>
                <a:gd name="connsiteY118" fmla="*/ 13437 h 179689"/>
                <a:gd name="connsiteX119" fmla="*/ 0 w 179626"/>
                <a:gd name="connsiteY119" fmla="*/ 10775 h 179689"/>
                <a:gd name="connsiteX120" fmla="*/ 0 w 179626"/>
                <a:gd name="connsiteY120" fmla="*/ 8050 h 179689"/>
                <a:gd name="connsiteX121" fmla="*/ 0 w 179626"/>
                <a:gd name="connsiteY121" fmla="*/ 5388 h 179689"/>
                <a:gd name="connsiteX122" fmla="*/ 2662 w 179626"/>
                <a:gd name="connsiteY122" fmla="*/ 5388 h 179689"/>
                <a:gd name="connsiteX123" fmla="*/ 5388 w 179626"/>
                <a:gd name="connsiteY123" fmla="*/ 5388 h 179689"/>
                <a:gd name="connsiteX124" fmla="*/ 8050 w 179626"/>
                <a:gd name="connsiteY124" fmla="*/ 2725 h 179689"/>
                <a:gd name="connsiteX125" fmla="*/ 10712 w 179626"/>
                <a:gd name="connsiteY125" fmla="*/ 2725 h 179689"/>
                <a:gd name="connsiteX126" fmla="*/ 13437 w 179626"/>
                <a:gd name="connsiteY126" fmla="*/ 2725 h 179689"/>
                <a:gd name="connsiteX127" fmla="*/ 16099 w 179626"/>
                <a:gd name="connsiteY127" fmla="*/ 2725 h 179689"/>
                <a:gd name="connsiteX128" fmla="*/ 18761 w 179626"/>
                <a:gd name="connsiteY128" fmla="*/ 2725 h 179689"/>
                <a:gd name="connsiteX129" fmla="*/ 21487 w 179626"/>
                <a:gd name="connsiteY129" fmla="*/ 0 h 179689"/>
                <a:gd name="connsiteX130" fmla="*/ 24149 w 179626"/>
                <a:gd name="connsiteY130" fmla="*/ 0 h 179689"/>
                <a:gd name="connsiteX131" fmla="*/ 24149 w 179626"/>
                <a:gd name="connsiteY131" fmla="*/ 2725 h 179689"/>
                <a:gd name="connsiteX132" fmla="*/ 24149 w 179626"/>
                <a:gd name="connsiteY132" fmla="*/ 5388 h 179689"/>
                <a:gd name="connsiteX133" fmla="*/ 26811 w 179626"/>
                <a:gd name="connsiteY133" fmla="*/ 5388 h 179689"/>
                <a:gd name="connsiteX134" fmla="*/ 26811 w 179626"/>
                <a:gd name="connsiteY134" fmla="*/ 8050 h 179689"/>
                <a:gd name="connsiteX135" fmla="*/ 24149 w 179626"/>
                <a:gd name="connsiteY135" fmla="*/ 10775 h 179689"/>
                <a:gd name="connsiteX136" fmla="*/ 24149 w 179626"/>
                <a:gd name="connsiteY136" fmla="*/ 13437 h 179689"/>
                <a:gd name="connsiteX137" fmla="*/ 24149 w 179626"/>
                <a:gd name="connsiteY137" fmla="*/ 16099 h 179689"/>
                <a:gd name="connsiteX138" fmla="*/ 24149 w 179626"/>
                <a:gd name="connsiteY138" fmla="*/ 18825 h 179689"/>
                <a:gd name="connsiteX139" fmla="*/ 24149 w 179626"/>
                <a:gd name="connsiteY139" fmla="*/ 21487 h 179689"/>
                <a:gd name="connsiteX140" fmla="*/ 24149 w 179626"/>
                <a:gd name="connsiteY140" fmla="*/ 24149 h 179689"/>
                <a:gd name="connsiteX141" fmla="*/ 24149 w 179626"/>
                <a:gd name="connsiteY141" fmla="*/ 26811 h 179689"/>
                <a:gd name="connsiteX142" fmla="*/ 26811 w 179626"/>
                <a:gd name="connsiteY142" fmla="*/ 29536 h 179689"/>
                <a:gd name="connsiteX143" fmla="*/ 29473 w 179626"/>
                <a:gd name="connsiteY143" fmla="*/ 32198 h 179689"/>
                <a:gd name="connsiteX144" fmla="*/ 32198 w 179626"/>
                <a:gd name="connsiteY144" fmla="*/ 34860 h 179689"/>
                <a:gd name="connsiteX145" fmla="*/ 32198 w 179626"/>
                <a:gd name="connsiteY145" fmla="*/ 37586 h 179689"/>
                <a:gd name="connsiteX146" fmla="*/ 32198 w 179626"/>
                <a:gd name="connsiteY146" fmla="*/ 40248 h 179689"/>
                <a:gd name="connsiteX147" fmla="*/ 34860 w 179626"/>
                <a:gd name="connsiteY147" fmla="*/ 45635 h 179689"/>
                <a:gd name="connsiteX148" fmla="*/ 32198 w 179626"/>
                <a:gd name="connsiteY148" fmla="*/ 45635 h 179689"/>
                <a:gd name="connsiteX149" fmla="*/ 34860 w 179626"/>
                <a:gd name="connsiteY149" fmla="*/ 48298 h 179689"/>
                <a:gd name="connsiteX150" fmla="*/ 34860 w 179626"/>
                <a:gd name="connsiteY150" fmla="*/ 50959 h 179689"/>
                <a:gd name="connsiteX151" fmla="*/ 34860 w 179626"/>
                <a:gd name="connsiteY151" fmla="*/ 53622 h 179689"/>
                <a:gd name="connsiteX152" fmla="*/ 34860 w 179626"/>
                <a:gd name="connsiteY152" fmla="*/ 56347 h 179689"/>
                <a:gd name="connsiteX153" fmla="*/ 34860 w 179626"/>
                <a:gd name="connsiteY153" fmla="*/ 59009 h 179689"/>
                <a:gd name="connsiteX154" fmla="*/ 37523 w 179626"/>
                <a:gd name="connsiteY154" fmla="*/ 61671 h 179689"/>
                <a:gd name="connsiteX155" fmla="*/ 40248 w 179626"/>
                <a:gd name="connsiteY155" fmla="*/ 61671 h 179689"/>
                <a:gd name="connsiteX156" fmla="*/ 40248 w 179626"/>
                <a:gd name="connsiteY156" fmla="*/ 64397 h 179689"/>
                <a:gd name="connsiteX157" fmla="*/ 42910 w 179626"/>
                <a:gd name="connsiteY157" fmla="*/ 64397 h 179689"/>
                <a:gd name="connsiteX158" fmla="*/ 45572 w 179626"/>
                <a:gd name="connsiteY158" fmla="*/ 64397 h 179689"/>
                <a:gd name="connsiteX159" fmla="*/ 48298 w 179626"/>
                <a:gd name="connsiteY159" fmla="*/ 64397 h 179689"/>
                <a:gd name="connsiteX160" fmla="*/ 48298 w 179626"/>
                <a:gd name="connsiteY160" fmla="*/ 67059 h 179689"/>
                <a:gd name="connsiteX161" fmla="*/ 45572 w 179626"/>
                <a:gd name="connsiteY161" fmla="*/ 67059 h 179689"/>
                <a:gd name="connsiteX162" fmla="*/ 45572 w 179626"/>
                <a:gd name="connsiteY162" fmla="*/ 69721 h 179689"/>
                <a:gd name="connsiteX163" fmla="*/ 45572 w 179626"/>
                <a:gd name="connsiteY163" fmla="*/ 72446 h 179689"/>
                <a:gd name="connsiteX164" fmla="*/ 48298 w 179626"/>
                <a:gd name="connsiteY164" fmla="*/ 75108 h 179689"/>
                <a:gd name="connsiteX165" fmla="*/ 50960 w 179626"/>
                <a:gd name="connsiteY165" fmla="*/ 75108 h 179689"/>
                <a:gd name="connsiteX166" fmla="*/ 50960 w 179626"/>
                <a:gd name="connsiteY166" fmla="*/ 77770 h 179689"/>
                <a:gd name="connsiteX167" fmla="*/ 50960 w 179626"/>
                <a:gd name="connsiteY167" fmla="*/ 80433 h 179689"/>
                <a:gd name="connsiteX168" fmla="*/ 53622 w 179626"/>
                <a:gd name="connsiteY168" fmla="*/ 80433 h 179689"/>
                <a:gd name="connsiteX169" fmla="*/ 53622 w 179626"/>
                <a:gd name="connsiteY169" fmla="*/ 83158 h 179689"/>
                <a:gd name="connsiteX170" fmla="*/ 53622 w 179626"/>
                <a:gd name="connsiteY170" fmla="*/ 85820 h 179689"/>
                <a:gd name="connsiteX171" fmla="*/ 56284 w 179626"/>
                <a:gd name="connsiteY171" fmla="*/ 85820 h 179689"/>
                <a:gd name="connsiteX172" fmla="*/ 59009 w 179626"/>
                <a:gd name="connsiteY172" fmla="*/ 88482 h 179689"/>
                <a:gd name="connsiteX173" fmla="*/ 56284 w 179626"/>
                <a:gd name="connsiteY173" fmla="*/ 88482 h 179689"/>
                <a:gd name="connsiteX174" fmla="*/ 56284 w 179626"/>
                <a:gd name="connsiteY174" fmla="*/ 91208 h 179689"/>
                <a:gd name="connsiteX175" fmla="*/ 53622 w 179626"/>
                <a:gd name="connsiteY175" fmla="*/ 91208 h 179689"/>
                <a:gd name="connsiteX176" fmla="*/ 56284 w 179626"/>
                <a:gd name="connsiteY176" fmla="*/ 93870 h 179689"/>
                <a:gd name="connsiteX177" fmla="*/ 53622 w 179626"/>
                <a:gd name="connsiteY177" fmla="*/ 93870 h 179689"/>
                <a:gd name="connsiteX178" fmla="*/ 53622 w 179626"/>
                <a:gd name="connsiteY178" fmla="*/ 96532 h 179689"/>
                <a:gd name="connsiteX179" fmla="*/ 53622 w 179626"/>
                <a:gd name="connsiteY179" fmla="*/ 99257 h 179689"/>
                <a:gd name="connsiteX180" fmla="*/ 53622 w 179626"/>
                <a:gd name="connsiteY180" fmla="*/ 101919 h 179689"/>
                <a:gd name="connsiteX181" fmla="*/ 53622 w 179626"/>
                <a:gd name="connsiteY181" fmla="*/ 104581 h 179689"/>
                <a:gd name="connsiteX182" fmla="*/ 50960 w 179626"/>
                <a:gd name="connsiteY182" fmla="*/ 104581 h 179689"/>
                <a:gd name="connsiteX183" fmla="*/ 50960 w 179626"/>
                <a:gd name="connsiteY183" fmla="*/ 107307 h 179689"/>
                <a:gd name="connsiteX184" fmla="*/ 53622 w 179626"/>
                <a:gd name="connsiteY184" fmla="*/ 109969 h 179689"/>
                <a:gd name="connsiteX185" fmla="*/ 53622 w 179626"/>
                <a:gd name="connsiteY185" fmla="*/ 112631 h 179689"/>
                <a:gd name="connsiteX186" fmla="*/ 56284 w 179626"/>
                <a:gd name="connsiteY186" fmla="*/ 112631 h 179689"/>
                <a:gd name="connsiteX187" fmla="*/ 59009 w 179626"/>
                <a:gd name="connsiteY187" fmla="*/ 115293 h 179689"/>
                <a:gd name="connsiteX188" fmla="*/ 61671 w 179626"/>
                <a:gd name="connsiteY188" fmla="*/ 115293 h 179689"/>
                <a:gd name="connsiteX189" fmla="*/ 61671 w 179626"/>
                <a:gd name="connsiteY189" fmla="*/ 118018 h 179689"/>
                <a:gd name="connsiteX190" fmla="*/ 64333 w 179626"/>
                <a:gd name="connsiteY190" fmla="*/ 120680 h 179689"/>
                <a:gd name="connsiteX191" fmla="*/ 67059 w 179626"/>
                <a:gd name="connsiteY191" fmla="*/ 120680 h 179689"/>
                <a:gd name="connsiteX192" fmla="*/ 69721 w 179626"/>
                <a:gd name="connsiteY192" fmla="*/ 123343 h 179689"/>
                <a:gd name="connsiteX193" fmla="*/ 72383 w 179626"/>
                <a:gd name="connsiteY193" fmla="*/ 126068 h 179689"/>
                <a:gd name="connsiteX194" fmla="*/ 75108 w 179626"/>
                <a:gd name="connsiteY194" fmla="*/ 126068 h 179689"/>
                <a:gd name="connsiteX195" fmla="*/ 77771 w 179626"/>
                <a:gd name="connsiteY195" fmla="*/ 123343 h 179689"/>
                <a:gd name="connsiteX196" fmla="*/ 80433 w 179626"/>
                <a:gd name="connsiteY196" fmla="*/ 123343 h 179689"/>
                <a:gd name="connsiteX197" fmla="*/ 80433 w 179626"/>
                <a:gd name="connsiteY197" fmla="*/ 120680 h 179689"/>
                <a:gd name="connsiteX198" fmla="*/ 83095 w 179626"/>
                <a:gd name="connsiteY198" fmla="*/ 120680 h 179689"/>
                <a:gd name="connsiteX199" fmla="*/ 85820 w 179626"/>
                <a:gd name="connsiteY199" fmla="*/ 120680 h 179689"/>
                <a:gd name="connsiteX200" fmla="*/ 88482 w 179626"/>
                <a:gd name="connsiteY200" fmla="*/ 123343 h 179689"/>
                <a:gd name="connsiteX201" fmla="*/ 91144 w 179626"/>
                <a:gd name="connsiteY201" fmla="*/ 126068 h 179689"/>
                <a:gd name="connsiteX202" fmla="*/ 93870 w 179626"/>
                <a:gd name="connsiteY202" fmla="*/ 126068 h 179689"/>
                <a:gd name="connsiteX203" fmla="*/ 93870 w 179626"/>
                <a:gd name="connsiteY203" fmla="*/ 123343 h 179689"/>
                <a:gd name="connsiteX204" fmla="*/ 96532 w 179626"/>
                <a:gd name="connsiteY204" fmla="*/ 123343 h 179689"/>
                <a:gd name="connsiteX205" fmla="*/ 96532 w 179626"/>
                <a:gd name="connsiteY205" fmla="*/ 120680 h 179689"/>
                <a:gd name="connsiteX206" fmla="*/ 99194 w 179626"/>
                <a:gd name="connsiteY206" fmla="*/ 118018 h 179689"/>
                <a:gd name="connsiteX207" fmla="*/ 101919 w 179626"/>
                <a:gd name="connsiteY207" fmla="*/ 118018 h 179689"/>
                <a:gd name="connsiteX208" fmla="*/ 104581 w 179626"/>
                <a:gd name="connsiteY208" fmla="*/ 115293 h 179689"/>
                <a:gd name="connsiteX209" fmla="*/ 109905 w 179626"/>
                <a:gd name="connsiteY209" fmla="*/ 112631 h 179689"/>
                <a:gd name="connsiteX210" fmla="*/ 112631 w 179626"/>
                <a:gd name="connsiteY210" fmla="*/ 112631 h 179689"/>
                <a:gd name="connsiteX211" fmla="*/ 112631 w 179626"/>
                <a:gd name="connsiteY211" fmla="*/ 109969 h 179689"/>
                <a:gd name="connsiteX212" fmla="*/ 115293 w 179626"/>
                <a:gd name="connsiteY212" fmla="*/ 109969 h 179689"/>
                <a:gd name="connsiteX213" fmla="*/ 115293 w 179626"/>
                <a:gd name="connsiteY213" fmla="*/ 107307 h 179689"/>
                <a:gd name="connsiteX214" fmla="*/ 117955 w 179626"/>
                <a:gd name="connsiteY214" fmla="*/ 107307 h 179689"/>
                <a:gd name="connsiteX215" fmla="*/ 117955 w 179626"/>
                <a:gd name="connsiteY215" fmla="*/ 104581 h 179689"/>
                <a:gd name="connsiteX216" fmla="*/ 120681 w 179626"/>
                <a:gd name="connsiteY216" fmla="*/ 104581 h 179689"/>
                <a:gd name="connsiteX217" fmla="*/ 123343 w 179626"/>
                <a:gd name="connsiteY217" fmla="*/ 104581 h 179689"/>
                <a:gd name="connsiteX218" fmla="*/ 126005 w 179626"/>
                <a:gd name="connsiteY218" fmla="*/ 104581 h 179689"/>
                <a:gd name="connsiteX219" fmla="*/ 128730 w 179626"/>
                <a:gd name="connsiteY219" fmla="*/ 104581 h 179689"/>
                <a:gd name="connsiteX220" fmla="*/ 128730 w 179626"/>
                <a:gd name="connsiteY220" fmla="*/ 101919 h 179689"/>
                <a:gd name="connsiteX221" fmla="*/ 131392 w 179626"/>
                <a:gd name="connsiteY221" fmla="*/ 96532 h 179689"/>
                <a:gd name="connsiteX222" fmla="*/ 131392 w 179626"/>
                <a:gd name="connsiteY222" fmla="*/ 93870 h 179689"/>
                <a:gd name="connsiteX223" fmla="*/ 131392 w 179626"/>
                <a:gd name="connsiteY223" fmla="*/ 91208 h 179689"/>
                <a:gd name="connsiteX224" fmla="*/ 134054 w 179626"/>
                <a:gd name="connsiteY224" fmla="*/ 88482 h 179689"/>
                <a:gd name="connsiteX225" fmla="*/ 136780 w 179626"/>
                <a:gd name="connsiteY225" fmla="*/ 85820 h 179689"/>
                <a:gd name="connsiteX226" fmla="*/ 139442 w 179626"/>
                <a:gd name="connsiteY226" fmla="*/ 85820 h 179689"/>
                <a:gd name="connsiteX227" fmla="*/ 139442 w 179626"/>
                <a:gd name="connsiteY227" fmla="*/ 83158 h 179689"/>
                <a:gd name="connsiteX228" fmla="*/ 142104 w 179626"/>
                <a:gd name="connsiteY228" fmla="*/ 83158 h 179689"/>
                <a:gd name="connsiteX229" fmla="*/ 144766 w 179626"/>
                <a:gd name="connsiteY229" fmla="*/ 83158 h 179689"/>
                <a:gd name="connsiteX230" fmla="*/ 150153 w 179626"/>
                <a:gd name="connsiteY230" fmla="*/ 83158 h 179689"/>
                <a:gd name="connsiteX231" fmla="*/ 152816 w 179626"/>
                <a:gd name="connsiteY231" fmla="*/ 80433 h 179689"/>
                <a:gd name="connsiteX232" fmla="*/ 155541 w 179626"/>
                <a:gd name="connsiteY232" fmla="*/ 80433 h 179689"/>
                <a:gd name="connsiteX233" fmla="*/ 158203 w 179626"/>
                <a:gd name="connsiteY233" fmla="*/ 80433 h 179689"/>
                <a:gd name="connsiteX234" fmla="*/ 158203 w 179626"/>
                <a:gd name="connsiteY234" fmla="*/ 77770 h 179689"/>
                <a:gd name="connsiteX235" fmla="*/ 160865 w 179626"/>
                <a:gd name="connsiteY235" fmla="*/ 77770 h 179689"/>
                <a:gd name="connsiteX236" fmla="*/ 160865 w 179626"/>
                <a:gd name="connsiteY236" fmla="*/ 80433 h 179689"/>
                <a:gd name="connsiteX237" fmla="*/ 163591 w 179626"/>
                <a:gd name="connsiteY237" fmla="*/ 80433 h 179689"/>
                <a:gd name="connsiteX238" fmla="*/ 163591 w 179626"/>
                <a:gd name="connsiteY238" fmla="*/ 83158 h 179689"/>
                <a:gd name="connsiteX239" fmla="*/ 166253 w 179626"/>
                <a:gd name="connsiteY239" fmla="*/ 83158 h 179689"/>
                <a:gd name="connsiteX240" fmla="*/ 168915 w 179626"/>
                <a:gd name="connsiteY240" fmla="*/ 83158 h 179689"/>
                <a:gd name="connsiteX241" fmla="*/ 168915 w 179626"/>
                <a:gd name="connsiteY241" fmla="*/ 83158 h 17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79626" h="179689">
                  <a:moveTo>
                    <a:pt x="168915" y="83158"/>
                  </a:moveTo>
                  <a:lnTo>
                    <a:pt x="147491" y="112631"/>
                  </a:lnTo>
                  <a:lnTo>
                    <a:pt x="152816" y="120680"/>
                  </a:lnTo>
                  <a:lnTo>
                    <a:pt x="160865" y="134117"/>
                  </a:lnTo>
                  <a:lnTo>
                    <a:pt x="168915" y="144829"/>
                  </a:lnTo>
                  <a:lnTo>
                    <a:pt x="171577" y="147491"/>
                  </a:lnTo>
                  <a:lnTo>
                    <a:pt x="171577" y="150153"/>
                  </a:lnTo>
                  <a:lnTo>
                    <a:pt x="174302" y="150153"/>
                  </a:lnTo>
                  <a:lnTo>
                    <a:pt x="176964" y="152879"/>
                  </a:lnTo>
                  <a:lnTo>
                    <a:pt x="179626" y="152879"/>
                  </a:lnTo>
                  <a:lnTo>
                    <a:pt x="176964" y="155541"/>
                  </a:lnTo>
                  <a:lnTo>
                    <a:pt x="174302" y="158203"/>
                  </a:lnTo>
                  <a:lnTo>
                    <a:pt x="171577" y="160929"/>
                  </a:lnTo>
                  <a:lnTo>
                    <a:pt x="168915" y="160929"/>
                  </a:lnTo>
                  <a:lnTo>
                    <a:pt x="163591" y="166253"/>
                  </a:lnTo>
                  <a:lnTo>
                    <a:pt x="160865" y="168914"/>
                  </a:lnTo>
                  <a:lnTo>
                    <a:pt x="158203" y="171640"/>
                  </a:lnTo>
                  <a:lnTo>
                    <a:pt x="155541" y="174302"/>
                  </a:lnTo>
                  <a:lnTo>
                    <a:pt x="152816" y="174302"/>
                  </a:lnTo>
                  <a:lnTo>
                    <a:pt x="147491" y="176964"/>
                  </a:lnTo>
                  <a:lnTo>
                    <a:pt x="144766" y="176964"/>
                  </a:lnTo>
                  <a:lnTo>
                    <a:pt x="142104" y="176964"/>
                  </a:lnTo>
                  <a:lnTo>
                    <a:pt x="139442" y="176964"/>
                  </a:lnTo>
                  <a:lnTo>
                    <a:pt x="134054" y="176964"/>
                  </a:lnTo>
                  <a:lnTo>
                    <a:pt x="128730" y="176964"/>
                  </a:lnTo>
                  <a:lnTo>
                    <a:pt x="123343" y="176964"/>
                  </a:lnTo>
                  <a:lnTo>
                    <a:pt x="117955" y="176964"/>
                  </a:lnTo>
                  <a:lnTo>
                    <a:pt x="107243" y="179690"/>
                  </a:lnTo>
                  <a:lnTo>
                    <a:pt x="99194" y="179690"/>
                  </a:lnTo>
                  <a:lnTo>
                    <a:pt x="93870" y="179690"/>
                  </a:lnTo>
                  <a:lnTo>
                    <a:pt x="88482" y="179690"/>
                  </a:lnTo>
                  <a:lnTo>
                    <a:pt x="83095" y="179690"/>
                  </a:lnTo>
                  <a:lnTo>
                    <a:pt x="80433" y="179690"/>
                  </a:lnTo>
                  <a:lnTo>
                    <a:pt x="75108" y="179690"/>
                  </a:lnTo>
                  <a:lnTo>
                    <a:pt x="72383" y="179690"/>
                  </a:lnTo>
                  <a:lnTo>
                    <a:pt x="69721" y="179690"/>
                  </a:lnTo>
                  <a:lnTo>
                    <a:pt x="69721" y="176964"/>
                  </a:lnTo>
                  <a:lnTo>
                    <a:pt x="67059" y="176964"/>
                  </a:lnTo>
                  <a:lnTo>
                    <a:pt x="64333" y="174302"/>
                  </a:lnTo>
                  <a:lnTo>
                    <a:pt x="61671" y="174302"/>
                  </a:lnTo>
                  <a:lnTo>
                    <a:pt x="59009" y="171640"/>
                  </a:lnTo>
                  <a:lnTo>
                    <a:pt x="56284" y="168914"/>
                  </a:lnTo>
                  <a:lnTo>
                    <a:pt x="53622" y="168914"/>
                  </a:lnTo>
                  <a:lnTo>
                    <a:pt x="50960" y="166253"/>
                  </a:lnTo>
                  <a:lnTo>
                    <a:pt x="48298" y="163591"/>
                  </a:lnTo>
                  <a:lnTo>
                    <a:pt x="45572" y="160929"/>
                  </a:lnTo>
                  <a:lnTo>
                    <a:pt x="42910" y="158203"/>
                  </a:lnTo>
                  <a:lnTo>
                    <a:pt x="40248" y="158203"/>
                  </a:lnTo>
                  <a:lnTo>
                    <a:pt x="37523" y="155541"/>
                  </a:lnTo>
                  <a:lnTo>
                    <a:pt x="34860" y="155541"/>
                  </a:lnTo>
                  <a:lnTo>
                    <a:pt x="32198" y="155541"/>
                  </a:lnTo>
                  <a:lnTo>
                    <a:pt x="29473" y="152879"/>
                  </a:lnTo>
                  <a:lnTo>
                    <a:pt x="26811" y="152879"/>
                  </a:lnTo>
                  <a:lnTo>
                    <a:pt x="24149" y="150153"/>
                  </a:lnTo>
                  <a:lnTo>
                    <a:pt x="21487" y="150153"/>
                  </a:lnTo>
                  <a:lnTo>
                    <a:pt x="21487" y="147491"/>
                  </a:lnTo>
                  <a:lnTo>
                    <a:pt x="18761" y="147491"/>
                  </a:lnTo>
                  <a:lnTo>
                    <a:pt x="16099" y="147491"/>
                  </a:lnTo>
                  <a:lnTo>
                    <a:pt x="13437" y="147491"/>
                  </a:lnTo>
                  <a:lnTo>
                    <a:pt x="13437" y="144829"/>
                  </a:lnTo>
                  <a:lnTo>
                    <a:pt x="10712" y="142104"/>
                  </a:lnTo>
                  <a:lnTo>
                    <a:pt x="8050" y="139442"/>
                  </a:lnTo>
                  <a:lnTo>
                    <a:pt x="8050" y="136780"/>
                  </a:lnTo>
                  <a:lnTo>
                    <a:pt x="5388" y="134117"/>
                  </a:lnTo>
                  <a:lnTo>
                    <a:pt x="2662" y="131392"/>
                  </a:lnTo>
                  <a:lnTo>
                    <a:pt x="5388" y="131392"/>
                  </a:lnTo>
                  <a:lnTo>
                    <a:pt x="8050" y="131392"/>
                  </a:lnTo>
                  <a:lnTo>
                    <a:pt x="10712" y="128730"/>
                  </a:lnTo>
                  <a:lnTo>
                    <a:pt x="16099" y="128730"/>
                  </a:lnTo>
                  <a:lnTo>
                    <a:pt x="18761" y="128730"/>
                  </a:lnTo>
                  <a:lnTo>
                    <a:pt x="24149" y="126068"/>
                  </a:lnTo>
                  <a:lnTo>
                    <a:pt x="26811" y="126068"/>
                  </a:lnTo>
                  <a:lnTo>
                    <a:pt x="29473" y="126068"/>
                  </a:lnTo>
                  <a:lnTo>
                    <a:pt x="32198" y="126068"/>
                  </a:lnTo>
                  <a:lnTo>
                    <a:pt x="32198" y="123343"/>
                  </a:lnTo>
                  <a:lnTo>
                    <a:pt x="34860" y="123343"/>
                  </a:lnTo>
                  <a:lnTo>
                    <a:pt x="37523" y="123343"/>
                  </a:lnTo>
                  <a:lnTo>
                    <a:pt x="37523" y="120680"/>
                  </a:lnTo>
                  <a:lnTo>
                    <a:pt x="40248" y="118018"/>
                  </a:lnTo>
                  <a:lnTo>
                    <a:pt x="40248" y="112631"/>
                  </a:lnTo>
                  <a:lnTo>
                    <a:pt x="42910" y="107307"/>
                  </a:lnTo>
                  <a:lnTo>
                    <a:pt x="45572" y="104581"/>
                  </a:lnTo>
                  <a:lnTo>
                    <a:pt x="48298" y="99257"/>
                  </a:lnTo>
                  <a:lnTo>
                    <a:pt x="48298" y="96532"/>
                  </a:lnTo>
                  <a:lnTo>
                    <a:pt x="50960" y="93870"/>
                  </a:lnTo>
                  <a:lnTo>
                    <a:pt x="50960" y="91208"/>
                  </a:lnTo>
                  <a:lnTo>
                    <a:pt x="50960" y="88482"/>
                  </a:lnTo>
                  <a:lnTo>
                    <a:pt x="48298" y="88482"/>
                  </a:lnTo>
                  <a:lnTo>
                    <a:pt x="45572" y="85820"/>
                  </a:lnTo>
                  <a:lnTo>
                    <a:pt x="42910" y="83158"/>
                  </a:lnTo>
                  <a:lnTo>
                    <a:pt x="40248" y="80433"/>
                  </a:lnTo>
                  <a:lnTo>
                    <a:pt x="42910" y="80433"/>
                  </a:lnTo>
                  <a:lnTo>
                    <a:pt x="42910" y="77770"/>
                  </a:lnTo>
                  <a:lnTo>
                    <a:pt x="37523" y="75108"/>
                  </a:lnTo>
                  <a:lnTo>
                    <a:pt x="34860" y="72446"/>
                  </a:lnTo>
                  <a:lnTo>
                    <a:pt x="29473" y="69721"/>
                  </a:lnTo>
                  <a:lnTo>
                    <a:pt x="26811" y="67059"/>
                  </a:lnTo>
                  <a:lnTo>
                    <a:pt x="24149" y="67059"/>
                  </a:lnTo>
                  <a:lnTo>
                    <a:pt x="21487" y="64397"/>
                  </a:lnTo>
                  <a:lnTo>
                    <a:pt x="18761" y="61671"/>
                  </a:lnTo>
                  <a:lnTo>
                    <a:pt x="16099" y="61671"/>
                  </a:lnTo>
                  <a:lnTo>
                    <a:pt x="10712" y="59009"/>
                  </a:lnTo>
                  <a:lnTo>
                    <a:pt x="10712" y="56347"/>
                  </a:lnTo>
                  <a:lnTo>
                    <a:pt x="8050" y="56347"/>
                  </a:lnTo>
                  <a:lnTo>
                    <a:pt x="8050" y="53622"/>
                  </a:lnTo>
                  <a:lnTo>
                    <a:pt x="8050" y="50959"/>
                  </a:lnTo>
                  <a:lnTo>
                    <a:pt x="8050" y="45635"/>
                  </a:lnTo>
                  <a:lnTo>
                    <a:pt x="8050" y="42910"/>
                  </a:lnTo>
                  <a:lnTo>
                    <a:pt x="5388" y="42910"/>
                  </a:lnTo>
                  <a:lnTo>
                    <a:pt x="5388" y="40248"/>
                  </a:lnTo>
                  <a:lnTo>
                    <a:pt x="5388" y="37586"/>
                  </a:lnTo>
                  <a:lnTo>
                    <a:pt x="5388" y="34860"/>
                  </a:lnTo>
                  <a:lnTo>
                    <a:pt x="5388" y="32198"/>
                  </a:lnTo>
                  <a:lnTo>
                    <a:pt x="5388" y="29536"/>
                  </a:lnTo>
                  <a:lnTo>
                    <a:pt x="5388" y="26811"/>
                  </a:lnTo>
                  <a:lnTo>
                    <a:pt x="2662" y="24149"/>
                  </a:lnTo>
                  <a:lnTo>
                    <a:pt x="2662" y="18825"/>
                  </a:lnTo>
                  <a:lnTo>
                    <a:pt x="2662" y="16099"/>
                  </a:lnTo>
                  <a:lnTo>
                    <a:pt x="0" y="13437"/>
                  </a:lnTo>
                  <a:lnTo>
                    <a:pt x="0" y="10775"/>
                  </a:lnTo>
                  <a:lnTo>
                    <a:pt x="0" y="8050"/>
                  </a:lnTo>
                  <a:lnTo>
                    <a:pt x="0" y="5388"/>
                  </a:lnTo>
                  <a:lnTo>
                    <a:pt x="2662" y="5388"/>
                  </a:lnTo>
                  <a:lnTo>
                    <a:pt x="5388" y="5388"/>
                  </a:lnTo>
                  <a:lnTo>
                    <a:pt x="8050" y="2725"/>
                  </a:lnTo>
                  <a:lnTo>
                    <a:pt x="10712" y="2725"/>
                  </a:lnTo>
                  <a:lnTo>
                    <a:pt x="13437" y="2725"/>
                  </a:lnTo>
                  <a:lnTo>
                    <a:pt x="16099" y="2725"/>
                  </a:lnTo>
                  <a:lnTo>
                    <a:pt x="18761" y="2725"/>
                  </a:lnTo>
                  <a:lnTo>
                    <a:pt x="21487" y="0"/>
                  </a:lnTo>
                  <a:lnTo>
                    <a:pt x="24149" y="0"/>
                  </a:lnTo>
                  <a:lnTo>
                    <a:pt x="24149" y="2725"/>
                  </a:lnTo>
                  <a:lnTo>
                    <a:pt x="24149" y="5388"/>
                  </a:lnTo>
                  <a:lnTo>
                    <a:pt x="26811" y="5388"/>
                  </a:lnTo>
                  <a:lnTo>
                    <a:pt x="26811" y="8050"/>
                  </a:lnTo>
                  <a:lnTo>
                    <a:pt x="24149" y="10775"/>
                  </a:lnTo>
                  <a:lnTo>
                    <a:pt x="24149" y="13437"/>
                  </a:lnTo>
                  <a:lnTo>
                    <a:pt x="24149" y="16099"/>
                  </a:lnTo>
                  <a:lnTo>
                    <a:pt x="24149" y="18825"/>
                  </a:lnTo>
                  <a:lnTo>
                    <a:pt x="24149" y="21487"/>
                  </a:lnTo>
                  <a:lnTo>
                    <a:pt x="24149" y="24149"/>
                  </a:lnTo>
                  <a:lnTo>
                    <a:pt x="24149" y="26811"/>
                  </a:lnTo>
                  <a:lnTo>
                    <a:pt x="26811" y="29536"/>
                  </a:lnTo>
                  <a:lnTo>
                    <a:pt x="29473" y="32198"/>
                  </a:lnTo>
                  <a:lnTo>
                    <a:pt x="32198" y="34860"/>
                  </a:lnTo>
                  <a:lnTo>
                    <a:pt x="32198" y="37586"/>
                  </a:lnTo>
                  <a:lnTo>
                    <a:pt x="32198" y="40248"/>
                  </a:lnTo>
                  <a:lnTo>
                    <a:pt x="34860" y="45635"/>
                  </a:lnTo>
                  <a:lnTo>
                    <a:pt x="32198" y="45635"/>
                  </a:lnTo>
                  <a:lnTo>
                    <a:pt x="34860" y="48298"/>
                  </a:lnTo>
                  <a:lnTo>
                    <a:pt x="34860" y="50959"/>
                  </a:lnTo>
                  <a:lnTo>
                    <a:pt x="34860" y="53622"/>
                  </a:lnTo>
                  <a:lnTo>
                    <a:pt x="34860" y="56347"/>
                  </a:lnTo>
                  <a:lnTo>
                    <a:pt x="34860" y="59009"/>
                  </a:lnTo>
                  <a:lnTo>
                    <a:pt x="37523" y="61671"/>
                  </a:lnTo>
                  <a:lnTo>
                    <a:pt x="40248" y="61671"/>
                  </a:lnTo>
                  <a:lnTo>
                    <a:pt x="40248" y="64397"/>
                  </a:lnTo>
                  <a:lnTo>
                    <a:pt x="42910" y="64397"/>
                  </a:lnTo>
                  <a:lnTo>
                    <a:pt x="45572" y="64397"/>
                  </a:lnTo>
                  <a:lnTo>
                    <a:pt x="48298" y="64397"/>
                  </a:lnTo>
                  <a:lnTo>
                    <a:pt x="48298" y="67059"/>
                  </a:lnTo>
                  <a:lnTo>
                    <a:pt x="45572" y="67059"/>
                  </a:lnTo>
                  <a:lnTo>
                    <a:pt x="45572" y="69721"/>
                  </a:lnTo>
                  <a:lnTo>
                    <a:pt x="45572" y="72446"/>
                  </a:lnTo>
                  <a:lnTo>
                    <a:pt x="48298" y="75108"/>
                  </a:lnTo>
                  <a:lnTo>
                    <a:pt x="50960" y="75108"/>
                  </a:lnTo>
                  <a:lnTo>
                    <a:pt x="50960" y="77770"/>
                  </a:lnTo>
                  <a:lnTo>
                    <a:pt x="50960" y="80433"/>
                  </a:lnTo>
                  <a:lnTo>
                    <a:pt x="53622" y="80433"/>
                  </a:lnTo>
                  <a:lnTo>
                    <a:pt x="53622" y="83158"/>
                  </a:lnTo>
                  <a:lnTo>
                    <a:pt x="53622" y="85820"/>
                  </a:lnTo>
                  <a:lnTo>
                    <a:pt x="56284" y="85820"/>
                  </a:lnTo>
                  <a:lnTo>
                    <a:pt x="59009" y="88482"/>
                  </a:lnTo>
                  <a:lnTo>
                    <a:pt x="56284" y="88482"/>
                  </a:lnTo>
                  <a:lnTo>
                    <a:pt x="56284" y="91208"/>
                  </a:lnTo>
                  <a:lnTo>
                    <a:pt x="53622" y="91208"/>
                  </a:lnTo>
                  <a:lnTo>
                    <a:pt x="56284" y="93870"/>
                  </a:lnTo>
                  <a:lnTo>
                    <a:pt x="53622" y="93870"/>
                  </a:lnTo>
                  <a:lnTo>
                    <a:pt x="53622" y="96532"/>
                  </a:lnTo>
                  <a:lnTo>
                    <a:pt x="53622" y="99257"/>
                  </a:lnTo>
                  <a:lnTo>
                    <a:pt x="53622" y="101919"/>
                  </a:lnTo>
                  <a:lnTo>
                    <a:pt x="53622" y="104581"/>
                  </a:lnTo>
                  <a:lnTo>
                    <a:pt x="50960" y="104581"/>
                  </a:lnTo>
                  <a:lnTo>
                    <a:pt x="50960" y="107307"/>
                  </a:lnTo>
                  <a:lnTo>
                    <a:pt x="53622" y="109969"/>
                  </a:lnTo>
                  <a:lnTo>
                    <a:pt x="53622" y="112631"/>
                  </a:lnTo>
                  <a:lnTo>
                    <a:pt x="56284" y="112631"/>
                  </a:lnTo>
                  <a:lnTo>
                    <a:pt x="59009" y="115293"/>
                  </a:lnTo>
                  <a:lnTo>
                    <a:pt x="61671" y="115293"/>
                  </a:lnTo>
                  <a:lnTo>
                    <a:pt x="61671" y="118018"/>
                  </a:lnTo>
                  <a:lnTo>
                    <a:pt x="64333" y="120680"/>
                  </a:lnTo>
                  <a:lnTo>
                    <a:pt x="67059" y="120680"/>
                  </a:lnTo>
                  <a:lnTo>
                    <a:pt x="69721" y="123343"/>
                  </a:lnTo>
                  <a:lnTo>
                    <a:pt x="72383" y="126068"/>
                  </a:lnTo>
                  <a:lnTo>
                    <a:pt x="75108" y="126068"/>
                  </a:lnTo>
                  <a:lnTo>
                    <a:pt x="77771" y="123343"/>
                  </a:lnTo>
                  <a:lnTo>
                    <a:pt x="80433" y="123343"/>
                  </a:lnTo>
                  <a:lnTo>
                    <a:pt x="80433" y="120680"/>
                  </a:lnTo>
                  <a:lnTo>
                    <a:pt x="83095" y="120680"/>
                  </a:lnTo>
                  <a:lnTo>
                    <a:pt x="85820" y="120680"/>
                  </a:lnTo>
                  <a:lnTo>
                    <a:pt x="88482" y="123343"/>
                  </a:lnTo>
                  <a:lnTo>
                    <a:pt x="91144" y="126068"/>
                  </a:lnTo>
                  <a:lnTo>
                    <a:pt x="93870" y="126068"/>
                  </a:lnTo>
                  <a:lnTo>
                    <a:pt x="93870" y="123343"/>
                  </a:lnTo>
                  <a:lnTo>
                    <a:pt x="96532" y="123343"/>
                  </a:lnTo>
                  <a:lnTo>
                    <a:pt x="96532" y="120680"/>
                  </a:lnTo>
                  <a:lnTo>
                    <a:pt x="99194" y="118018"/>
                  </a:lnTo>
                  <a:lnTo>
                    <a:pt x="101919" y="118018"/>
                  </a:lnTo>
                  <a:lnTo>
                    <a:pt x="104581" y="115293"/>
                  </a:lnTo>
                  <a:lnTo>
                    <a:pt x="109905" y="112631"/>
                  </a:lnTo>
                  <a:lnTo>
                    <a:pt x="112631" y="112631"/>
                  </a:lnTo>
                  <a:lnTo>
                    <a:pt x="112631" y="109969"/>
                  </a:lnTo>
                  <a:lnTo>
                    <a:pt x="115293" y="109969"/>
                  </a:lnTo>
                  <a:lnTo>
                    <a:pt x="115293" y="107307"/>
                  </a:lnTo>
                  <a:lnTo>
                    <a:pt x="117955" y="107307"/>
                  </a:lnTo>
                  <a:lnTo>
                    <a:pt x="117955" y="104581"/>
                  </a:lnTo>
                  <a:lnTo>
                    <a:pt x="120681" y="104581"/>
                  </a:lnTo>
                  <a:lnTo>
                    <a:pt x="123343" y="104581"/>
                  </a:lnTo>
                  <a:lnTo>
                    <a:pt x="126005" y="104581"/>
                  </a:lnTo>
                  <a:lnTo>
                    <a:pt x="128730" y="104581"/>
                  </a:lnTo>
                  <a:lnTo>
                    <a:pt x="128730" y="101919"/>
                  </a:lnTo>
                  <a:lnTo>
                    <a:pt x="131392" y="96532"/>
                  </a:lnTo>
                  <a:lnTo>
                    <a:pt x="131392" y="93870"/>
                  </a:lnTo>
                  <a:lnTo>
                    <a:pt x="131392" y="91208"/>
                  </a:lnTo>
                  <a:lnTo>
                    <a:pt x="134054" y="88482"/>
                  </a:lnTo>
                  <a:lnTo>
                    <a:pt x="136780" y="85820"/>
                  </a:lnTo>
                  <a:lnTo>
                    <a:pt x="139442" y="85820"/>
                  </a:lnTo>
                  <a:lnTo>
                    <a:pt x="139442" y="83158"/>
                  </a:lnTo>
                  <a:lnTo>
                    <a:pt x="142104" y="83158"/>
                  </a:lnTo>
                  <a:lnTo>
                    <a:pt x="144766" y="83158"/>
                  </a:lnTo>
                  <a:lnTo>
                    <a:pt x="150153" y="83158"/>
                  </a:lnTo>
                  <a:lnTo>
                    <a:pt x="152816" y="80433"/>
                  </a:lnTo>
                  <a:lnTo>
                    <a:pt x="155541" y="80433"/>
                  </a:lnTo>
                  <a:lnTo>
                    <a:pt x="158203" y="80433"/>
                  </a:lnTo>
                  <a:lnTo>
                    <a:pt x="158203" y="77770"/>
                  </a:lnTo>
                  <a:lnTo>
                    <a:pt x="160865" y="77770"/>
                  </a:lnTo>
                  <a:lnTo>
                    <a:pt x="160865" y="80433"/>
                  </a:lnTo>
                  <a:lnTo>
                    <a:pt x="163591" y="80433"/>
                  </a:lnTo>
                  <a:lnTo>
                    <a:pt x="163591" y="83158"/>
                  </a:lnTo>
                  <a:lnTo>
                    <a:pt x="166253" y="83158"/>
                  </a:lnTo>
                  <a:lnTo>
                    <a:pt x="168915" y="83158"/>
                  </a:lnTo>
                  <a:lnTo>
                    <a:pt x="168915" y="8315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8" name="Freeform: Shape 277">
              <a:extLst>
                <a:ext uri="{FF2B5EF4-FFF2-40B4-BE49-F238E27FC236}">
                  <a16:creationId xmlns:a16="http://schemas.microsoft.com/office/drawing/2014/main" id="{7443DF2F-BB5E-FF50-CB39-9C4B72A69989}"/>
                </a:ext>
              </a:extLst>
            </p:cNvPr>
            <p:cNvSpPr/>
            <p:nvPr/>
          </p:nvSpPr>
          <p:spPr>
            <a:xfrm>
              <a:off x="3221154" y="3052824"/>
              <a:ext cx="201049" cy="198451"/>
            </a:xfrm>
            <a:custGeom>
              <a:avLst/>
              <a:gdLst>
                <a:gd name="connsiteX0" fmla="*/ 201050 w 201049"/>
                <a:gd name="connsiteY0" fmla="*/ 69721 h 198451"/>
                <a:gd name="connsiteX1" fmla="*/ 201050 w 201049"/>
                <a:gd name="connsiteY1" fmla="*/ 72383 h 198451"/>
                <a:gd name="connsiteX2" fmla="*/ 198388 w 201049"/>
                <a:gd name="connsiteY2" fmla="*/ 75108 h 198451"/>
                <a:gd name="connsiteX3" fmla="*/ 198388 w 201049"/>
                <a:gd name="connsiteY3" fmla="*/ 77771 h 198451"/>
                <a:gd name="connsiteX4" fmla="*/ 195726 w 201049"/>
                <a:gd name="connsiteY4" fmla="*/ 77771 h 198451"/>
                <a:gd name="connsiteX5" fmla="*/ 195726 w 201049"/>
                <a:gd name="connsiteY5" fmla="*/ 80433 h 198451"/>
                <a:gd name="connsiteX6" fmla="*/ 195726 w 201049"/>
                <a:gd name="connsiteY6" fmla="*/ 83158 h 198451"/>
                <a:gd name="connsiteX7" fmla="*/ 195726 w 201049"/>
                <a:gd name="connsiteY7" fmla="*/ 85820 h 198451"/>
                <a:gd name="connsiteX8" fmla="*/ 195726 w 201049"/>
                <a:gd name="connsiteY8" fmla="*/ 88482 h 198451"/>
                <a:gd name="connsiteX9" fmla="*/ 195726 w 201049"/>
                <a:gd name="connsiteY9" fmla="*/ 91208 h 198451"/>
                <a:gd name="connsiteX10" fmla="*/ 195726 w 201049"/>
                <a:gd name="connsiteY10" fmla="*/ 93870 h 198451"/>
                <a:gd name="connsiteX11" fmla="*/ 195726 w 201049"/>
                <a:gd name="connsiteY11" fmla="*/ 96532 h 198451"/>
                <a:gd name="connsiteX12" fmla="*/ 193064 w 201049"/>
                <a:gd name="connsiteY12" fmla="*/ 96532 h 198451"/>
                <a:gd name="connsiteX13" fmla="*/ 193064 w 201049"/>
                <a:gd name="connsiteY13" fmla="*/ 99194 h 198451"/>
                <a:gd name="connsiteX14" fmla="*/ 190338 w 201049"/>
                <a:gd name="connsiteY14" fmla="*/ 99194 h 198451"/>
                <a:gd name="connsiteX15" fmla="*/ 187676 w 201049"/>
                <a:gd name="connsiteY15" fmla="*/ 99194 h 198451"/>
                <a:gd name="connsiteX16" fmla="*/ 187676 w 201049"/>
                <a:gd name="connsiteY16" fmla="*/ 101919 h 198451"/>
                <a:gd name="connsiteX17" fmla="*/ 185014 w 201049"/>
                <a:gd name="connsiteY17" fmla="*/ 101919 h 198451"/>
                <a:gd name="connsiteX18" fmla="*/ 182288 w 201049"/>
                <a:gd name="connsiteY18" fmla="*/ 104581 h 198451"/>
                <a:gd name="connsiteX19" fmla="*/ 179626 w 201049"/>
                <a:gd name="connsiteY19" fmla="*/ 107243 h 198451"/>
                <a:gd name="connsiteX20" fmla="*/ 179626 w 201049"/>
                <a:gd name="connsiteY20" fmla="*/ 109969 h 198451"/>
                <a:gd name="connsiteX21" fmla="*/ 176964 w 201049"/>
                <a:gd name="connsiteY21" fmla="*/ 109969 h 198451"/>
                <a:gd name="connsiteX22" fmla="*/ 176964 w 201049"/>
                <a:gd name="connsiteY22" fmla="*/ 112631 h 198451"/>
                <a:gd name="connsiteX23" fmla="*/ 176964 w 201049"/>
                <a:gd name="connsiteY23" fmla="*/ 115293 h 198451"/>
                <a:gd name="connsiteX24" fmla="*/ 176964 w 201049"/>
                <a:gd name="connsiteY24" fmla="*/ 118018 h 198451"/>
                <a:gd name="connsiteX25" fmla="*/ 176964 w 201049"/>
                <a:gd name="connsiteY25" fmla="*/ 120681 h 198451"/>
                <a:gd name="connsiteX26" fmla="*/ 176964 w 201049"/>
                <a:gd name="connsiteY26" fmla="*/ 123343 h 198451"/>
                <a:gd name="connsiteX27" fmla="*/ 176964 w 201049"/>
                <a:gd name="connsiteY27" fmla="*/ 126005 h 198451"/>
                <a:gd name="connsiteX28" fmla="*/ 174239 w 201049"/>
                <a:gd name="connsiteY28" fmla="*/ 126005 h 198451"/>
                <a:gd name="connsiteX29" fmla="*/ 171577 w 201049"/>
                <a:gd name="connsiteY29" fmla="*/ 128730 h 198451"/>
                <a:gd name="connsiteX30" fmla="*/ 168915 w 201049"/>
                <a:gd name="connsiteY30" fmla="*/ 128730 h 198451"/>
                <a:gd name="connsiteX31" fmla="*/ 166253 w 201049"/>
                <a:gd name="connsiteY31" fmla="*/ 131392 h 198451"/>
                <a:gd name="connsiteX32" fmla="*/ 163527 w 201049"/>
                <a:gd name="connsiteY32" fmla="*/ 134054 h 198451"/>
                <a:gd name="connsiteX33" fmla="*/ 163527 w 201049"/>
                <a:gd name="connsiteY33" fmla="*/ 136780 h 198451"/>
                <a:gd name="connsiteX34" fmla="*/ 160865 w 201049"/>
                <a:gd name="connsiteY34" fmla="*/ 139442 h 198451"/>
                <a:gd name="connsiteX35" fmla="*/ 160865 w 201049"/>
                <a:gd name="connsiteY35" fmla="*/ 142104 h 198451"/>
                <a:gd name="connsiteX36" fmla="*/ 158203 w 201049"/>
                <a:gd name="connsiteY36" fmla="*/ 144829 h 198451"/>
                <a:gd name="connsiteX37" fmla="*/ 158203 w 201049"/>
                <a:gd name="connsiteY37" fmla="*/ 147491 h 198451"/>
                <a:gd name="connsiteX38" fmla="*/ 155478 w 201049"/>
                <a:gd name="connsiteY38" fmla="*/ 147491 h 198451"/>
                <a:gd name="connsiteX39" fmla="*/ 152816 w 201049"/>
                <a:gd name="connsiteY39" fmla="*/ 150153 h 198451"/>
                <a:gd name="connsiteX40" fmla="*/ 150153 w 201049"/>
                <a:gd name="connsiteY40" fmla="*/ 150153 h 198451"/>
                <a:gd name="connsiteX41" fmla="*/ 147428 w 201049"/>
                <a:gd name="connsiteY41" fmla="*/ 152816 h 198451"/>
                <a:gd name="connsiteX42" fmla="*/ 144766 w 201049"/>
                <a:gd name="connsiteY42" fmla="*/ 155541 h 198451"/>
                <a:gd name="connsiteX43" fmla="*/ 142104 w 201049"/>
                <a:gd name="connsiteY43" fmla="*/ 155541 h 198451"/>
                <a:gd name="connsiteX44" fmla="*/ 139442 w 201049"/>
                <a:gd name="connsiteY44" fmla="*/ 155541 h 198451"/>
                <a:gd name="connsiteX45" fmla="*/ 139442 w 201049"/>
                <a:gd name="connsiteY45" fmla="*/ 152816 h 198451"/>
                <a:gd name="connsiteX46" fmla="*/ 136716 w 201049"/>
                <a:gd name="connsiteY46" fmla="*/ 152816 h 198451"/>
                <a:gd name="connsiteX47" fmla="*/ 136716 w 201049"/>
                <a:gd name="connsiteY47" fmla="*/ 150153 h 198451"/>
                <a:gd name="connsiteX48" fmla="*/ 134054 w 201049"/>
                <a:gd name="connsiteY48" fmla="*/ 150153 h 198451"/>
                <a:gd name="connsiteX49" fmla="*/ 134054 w 201049"/>
                <a:gd name="connsiteY49" fmla="*/ 152816 h 198451"/>
                <a:gd name="connsiteX50" fmla="*/ 131392 w 201049"/>
                <a:gd name="connsiteY50" fmla="*/ 152816 h 198451"/>
                <a:gd name="connsiteX51" fmla="*/ 128667 w 201049"/>
                <a:gd name="connsiteY51" fmla="*/ 152816 h 198451"/>
                <a:gd name="connsiteX52" fmla="*/ 126005 w 201049"/>
                <a:gd name="connsiteY52" fmla="*/ 155541 h 198451"/>
                <a:gd name="connsiteX53" fmla="*/ 120617 w 201049"/>
                <a:gd name="connsiteY53" fmla="*/ 155541 h 198451"/>
                <a:gd name="connsiteX54" fmla="*/ 117955 w 201049"/>
                <a:gd name="connsiteY54" fmla="*/ 155541 h 198451"/>
                <a:gd name="connsiteX55" fmla="*/ 115293 w 201049"/>
                <a:gd name="connsiteY55" fmla="*/ 155541 h 198451"/>
                <a:gd name="connsiteX56" fmla="*/ 115293 w 201049"/>
                <a:gd name="connsiteY56" fmla="*/ 158203 h 198451"/>
                <a:gd name="connsiteX57" fmla="*/ 112631 w 201049"/>
                <a:gd name="connsiteY57" fmla="*/ 158203 h 198451"/>
                <a:gd name="connsiteX58" fmla="*/ 109905 w 201049"/>
                <a:gd name="connsiteY58" fmla="*/ 160865 h 198451"/>
                <a:gd name="connsiteX59" fmla="*/ 107243 w 201049"/>
                <a:gd name="connsiteY59" fmla="*/ 163591 h 198451"/>
                <a:gd name="connsiteX60" fmla="*/ 107243 w 201049"/>
                <a:gd name="connsiteY60" fmla="*/ 166253 h 198451"/>
                <a:gd name="connsiteX61" fmla="*/ 107243 w 201049"/>
                <a:gd name="connsiteY61" fmla="*/ 168915 h 198451"/>
                <a:gd name="connsiteX62" fmla="*/ 104581 w 201049"/>
                <a:gd name="connsiteY62" fmla="*/ 174302 h 198451"/>
                <a:gd name="connsiteX63" fmla="*/ 104581 w 201049"/>
                <a:gd name="connsiteY63" fmla="*/ 176964 h 198451"/>
                <a:gd name="connsiteX64" fmla="*/ 101856 w 201049"/>
                <a:gd name="connsiteY64" fmla="*/ 176964 h 198451"/>
                <a:gd name="connsiteX65" fmla="*/ 99194 w 201049"/>
                <a:gd name="connsiteY65" fmla="*/ 176964 h 198451"/>
                <a:gd name="connsiteX66" fmla="*/ 96532 w 201049"/>
                <a:gd name="connsiteY66" fmla="*/ 176964 h 198451"/>
                <a:gd name="connsiteX67" fmla="*/ 93806 w 201049"/>
                <a:gd name="connsiteY67" fmla="*/ 176964 h 198451"/>
                <a:gd name="connsiteX68" fmla="*/ 93806 w 201049"/>
                <a:gd name="connsiteY68" fmla="*/ 179690 h 198451"/>
                <a:gd name="connsiteX69" fmla="*/ 91144 w 201049"/>
                <a:gd name="connsiteY69" fmla="*/ 179690 h 198451"/>
                <a:gd name="connsiteX70" fmla="*/ 91144 w 201049"/>
                <a:gd name="connsiteY70" fmla="*/ 182352 h 198451"/>
                <a:gd name="connsiteX71" fmla="*/ 88482 w 201049"/>
                <a:gd name="connsiteY71" fmla="*/ 182352 h 198451"/>
                <a:gd name="connsiteX72" fmla="*/ 88482 w 201049"/>
                <a:gd name="connsiteY72" fmla="*/ 185014 h 198451"/>
                <a:gd name="connsiteX73" fmla="*/ 85757 w 201049"/>
                <a:gd name="connsiteY73" fmla="*/ 185014 h 198451"/>
                <a:gd name="connsiteX74" fmla="*/ 80433 w 201049"/>
                <a:gd name="connsiteY74" fmla="*/ 187676 h 198451"/>
                <a:gd name="connsiteX75" fmla="*/ 77771 w 201049"/>
                <a:gd name="connsiteY75" fmla="*/ 190401 h 198451"/>
                <a:gd name="connsiteX76" fmla="*/ 75045 w 201049"/>
                <a:gd name="connsiteY76" fmla="*/ 190401 h 198451"/>
                <a:gd name="connsiteX77" fmla="*/ 72383 w 201049"/>
                <a:gd name="connsiteY77" fmla="*/ 193063 h 198451"/>
                <a:gd name="connsiteX78" fmla="*/ 72383 w 201049"/>
                <a:gd name="connsiteY78" fmla="*/ 195726 h 198451"/>
                <a:gd name="connsiteX79" fmla="*/ 69721 w 201049"/>
                <a:gd name="connsiteY79" fmla="*/ 195726 h 198451"/>
                <a:gd name="connsiteX80" fmla="*/ 69721 w 201049"/>
                <a:gd name="connsiteY80" fmla="*/ 198451 h 198451"/>
                <a:gd name="connsiteX81" fmla="*/ 66995 w 201049"/>
                <a:gd name="connsiteY81" fmla="*/ 198451 h 198451"/>
                <a:gd name="connsiteX82" fmla="*/ 64333 w 201049"/>
                <a:gd name="connsiteY82" fmla="*/ 195726 h 198451"/>
                <a:gd name="connsiteX83" fmla="*/ 61671 w 201049"/>
                <a:gd name="connsiteY83" fmla="*/ 193063 h 198451"/>
                <a:gd name="connsiteX84" fmla="*/ 58946 w 201049"/>
                <a:gd name="connsiteY84" fmla="*/ 193063 h 198451"/>
                <a:gd name="connsiteX85" fmla="*/ 56284 w 201049"/>
                <a:gd name="connsiteY85" fmla="*/ 193063 h 198451"/>
                <a:gd name="connsiteX86" fmla="*/ 56284 w 201049"/>
                <a:gd name="connsiteY86" fmla="*/ 195726 h 198451"/>
                <a:gd name="connsiteX87" fmla="*/ 53622 w 201049"/>
                <a:gd name="connsiteY87" fmla="*/ 195726 h 198451"/>
                <a:gd name="connsiteX88" fmla="*/ 50960 w 201049"/>
                <a:gd name="connsiteY88" fmla="*/ 198451 h 198451"/>
                <a:gd name="connsiteX89" fmla="*/ 48234 w 201049"/>
                <a:gd name="connsiteY89" fmla="*/ 198451 h 198451"/>
                <a:gd name="connsiteX90" fmla="*/ 45572 w 201049"/>
                <a:gd name="connsiteY90" fmla="*/ 195726 h 198451"/>
                <a:gd name="connsiteX91" fmla="*/ 42910 w 201049"/>
                <a:gd name="connsiteY91" fmla="*/ 193063 h 198451"/>
                <a:gd name="connsiteX92" fmla="*/ 40185 w 201049"/>
                <a:gd name="connsiteY92" fmla="*/ 193063 h 198451"/>
                <a:gd name="connsiteX93" fmla="*/ 37523 w 201049"/>
                <a:gd name="connsiteY93" fmla="*/ 190401 h 198451"/>
                <a:gd name="connsiteX94" fmla="*/ 37523 w 201049"/>
                <a:gd name="connsiteY94" fmla="*/ 187676 h 198451"/>
                <a:gd name="connsiteX95" fmla="*/ 34860 w 201049"/>
                <a:gd name="connsiteY95" fmla="*/ 187676 h 198451"/>
                <a:gd name="connsiteX96" fmla="*/ 32135 w 201049"/>
                <a:gd name="connsiteY96" fmla="*/ 185014 h 198451"/>
                <a:gd name="connsiteX97" fmla="*/ 29473 w 201049"/>
                <a:gd name="connsiteY97" fmla="*/ 185014 h 198451"/>
                <a:gd name="connsiteX98" fmla="*/ 29473 w 201049"/>
                <a:gd name="connsiteY98" fmla="*/ 182352 h 198451"/>
                <a:gd name="connsiteX99" fmla="*/ 26811 w 201049"/>
                <a:gd name="connsiteY99" fmla="*/ 179690 h 198451"/>
                <a:gd name="connsiteX100" fmla="*/ 26811 w 201049"/>
                <a:gd name="connsiteY100" fmla="*/ 176964 h 198451"/>
                <a:gd name="connsiteX101" fmla="*/ 29473 w 201049"/>
                <a:gd name="connsiteY101" fmla="*/ 176964 h 198451"/>
                <a:gd name="connsiteX102" fmla="*/ 29473 w 201049"/>
                <a:gd name="connsiteY102" fmla="*/ 174302 h 198451"/>
                <a:gd name="connsiteX103" fmla="*/ 29473 w 201049"/>
                <a:gd name="connsiteY103" fmla="*/ 171640 h 198451"/>
                <a:gd name="connsiteX104" fmla="*/ 29473 w 201049"/>
                <a:gd name="connsiteY104" fmla="*/ 168915 h 198451"/>
                <a:gd name="connsiteX105" fmla="*/ 29473 w 201049"/>
                <a:gd name="connsiteY105" fmla="*/ 166253 h 198451"/>
                <a:gd name="connsiteX106" fmla="*/ 32135 w 201049"/>
                <a:gd name="connsiteY106" fmla="*/ 166253 h 198451"/>
                <a:gd name="connsiteX107" fmla="*/ 29473 w 201049"/>
                <a:gd name="connsiteY107" fmla="*/ 163591 h 198451"/>
                <a:gd name="connsiteX108" fmla="*/ 32135 w 201049"/>
                <a:gd name="connsiteY108" fmla="*/ 163591 h 198451"/>
                <a:gd name="connsiteX109" fmla="*/ 32135 w 201049"/>
                <a:gd name="connsiteY109" fmla="*/ 160865 h 198451"/>
                <a:gd name="connsiteX110" fmla="*/ 34860 w 201049"/>
                <a:gd name="connsiteY110" fmla="*/ 160865 h 198451"/>
                <a:gd name="connsiteX111" fmla="*/ 32135 w 201049"/>
                <a:gd name="connsiteY111" fmla="*/ 158203 h 198451"/>
                <a:gd name="connsiteX112" fmla="*/ 29473 w 201049"/>
                <a:gd name="connsiteY112" fmla="*/ 158203 h 198451"/>
                <a:gd name="connsiteX113" fmla="*/ 29473 w 201049"/>
                <a:gd name="connsiteY113" fmla="*/ 155541 h 198451"/>
                <a:gd name="connsiteX114" fmla="*/ 29473 w 201049"/>
                <a:gd name="connsiteY114" fmla="*/ 152816 h 198451"/>
                <a:gd name="connsiteX115" fmla="*/ 26811 w 201049"/>
                <a:gd name="connsiteY115" fmla="*/ 152816 h 198451"/>
                <a:gd name="connsiteX116" fmla="*/ 26811 w 201049"/>
                <a:gd name="connsiteY116" fmla="*/ 150153 h 198451"/>
                <a:gd name="connsiteX117" fmla="*/ 26811 w 201049"/>
                <a:gd name="connsiteY117" fmla="*/ 147491 h 198451"/>
                <a:gd name="connsiteX118" fmla="*/ 24149 w 201049"/>
                <a:gd name="connsiteY118" fmla="*/ 147491 h 198451"/>
                <a:gd name="connsiteX119" fmla="*/ 21423 w 201049"/>
                <a:gd name="connsiteY119" fmla="*/ 144829 h 198451"/>
                <a:gd name="connsiteX120" fmla="*/ 21423 w 201049"/>
                <a:gd name="connsiteY120" fmla="*/ 142104 h 198451"/>
                <a:gd name="connsiteX121" fmla="*/ 21423 w 201049"/>
                <a:gd name="connsiteY121" fmla="*/ 139442 h 198451"/>
                <a:gd name="connsiteX122" fmla="*/ 24149 w 201049"/>
                <a:gd name="connsiteY122" fmla="*/ 139442 h 198451"/>
                <a:gd name="connsiteX123" fmla="*/ 24149 w 201049"/>
                <a:gd name="connsiteY123" fmla="*/ 136780 h 198451"/>
                <a:gd name="connsiteX124" fmla="*/ 21423 w 201049"/>
                <a:gd name="connsiteY124" fmla="*/ 136780 h 198451"/>
                <a:gd name="connsiteX125" fmla="*/ 18761 w 201049"/>
                <a:gd name="connsiteY125" fmla="*/ 136780 h 198451"/>
                <a:gd name="connsiteX126" fmla="*/ 16099 w 201049"/>
                <a:gd name="connsiteY126" fmla="*/ 136780 h 198451"/>
                <a:gd name="connsiteX127" fmla="*/ 16099 w 201049"/>
                <a:gd name="connsiteY127" fmla="*/ 134054 h 198451"/>
                <a:gd name="connsiteX128" fmla="*/ 13374 w 201049"/>
                <a:gd name="connsiteY128" fmla="*/ 134054 h 198451"/>
                <a:gd name="connsiteX129" fmla="*/ 10712 w 201049"/>
                <a:gd name="connsiteY129" fmla="*/ 131392 h 198451"/>
                <a:gd name="connsiteX130" fmla="*/ 10712 w 201049"/>
                <a:gd name="connsiteY130" fmla="*/ 128730 h 198451"/>
                <a:gd name="connsiteX131" fmla="*/ 10712 w 201049"/>
                <a:gd name="connsiteY131" fmla="*/ 126005 h 198451"/>
                <a:gd name="connsiteX132" fmla="*/ 10712 w 201049"/>
                <a:gd name="connsiteY132" fmla="*/ 123343 h 198451"/>
                <a:gd name="connsiteX133" fmla="*/ 10712 w 201049"/>
                <a:gd name="connsiteY133" fmla="*/ 120681 h 198451"/>
                <a:gd name="connsiteX134" fmla="*/ 8050 w 201049"/>
                <a:gd name="connsiteY134" fmla="*/ 118018 h 198451"/>
                <a:gd name="connsiteX135" fmla="*/ 10712 w 201049"/>
                <a:gd name="connsiteY135" fmla="*/ 118018 h 198451"/>
                <a:gd name="connsiteX136" fmla="*/ 8050 w 201049"/>
                <a:gd name="connsiteY136" fmla="*/ 112631 h 198451"/>
                <a:gd name="connsiteX137" fmla="*/ 8050 w 201049"/>
                <a:gd name="connsiteY137" fmla="*/ 109969 h 198451"/>
                <a:gd name="connsiteX138" fmla="*/ 8050 w 201049"/>
                <a:gd name="connsiteY138" fmla="*/ 107243 h 198451"/>
                <a:gd name="connsiteX139" fmla="*/ 5324 w 201049"/>
                <a:gd name="connsiteY139" fmla="*/ 104581 h 198451"/>
                <a:gd name="connsiteX140" fmla="*/ 2662 w 201049"/>
                <a:gd name="connsiteY140" fmla="*/ 101919 h 198451"/>
                <a:gd name="connsiteX141" fmla="*/ 0 w 201049"/>
                <a:gd name="connsiteY141" fmla="*/ 99194 h 198451"/>
                <a:gd name="connsiteX142" fmla="*/ 0 w 201049"/>
                <a:gd name="connsiteY142" fmla="*/ 96532 h 198451"/>
                <a:gd name="connsiteX143" fmla="*/ 0 w 201049"/>
                <a:gd name="connsiteY143" fmla="*/ 93870 h 198451"/>
                <a:gd name="connsiteX144" fmla="*/ 0 w 201049"/>
                <a:gd name="connsiteY144" fmla="*/ 91208 h 198451"/>
                <a:gd name="connsiteX145" fmla="*/ 0 w 201049"/>
                <a:gd name="connsiteY145" fmla="*/ 88482 h 198451"/>
                <a:gd name="connsiteX146" fmla="*/ 0 w 201049"/>
                <a:gd name="connsiteY146" fmla="*/ 85820 h 198451"/>
                <a:gd name="connsiteX147" fmla="*/ 0 w 201049"/>
                <a:gd name="connsiteY147" fmla="*/ 83158 h 198451"/>
                <a:gd name="connsiteX148" fmla="*/ 2662 w 201049"/>
                <a:gd name="connsiteY148" fmla="*/ 80433 h 198451"/>
                <a:gd name="connsiteX149" fmla="*/ 2662 w 201049"/>
                <a:gd name="connsiteY149" fmla="*/ 77771 h 198451"/>
                <a:gd name="connsiteX150" fmla="*/ 0 w 201049"/>
                <a:gd name="connsiteY150" fmla="*/ 77771 h 198451"/>
                <a:gd name="connsiteX151" fmla="*/ 0 w 201049"/>
                <a:gd name="connsiteY151" fmla="*/ 75108 h 198451"/>
                <a:gd name="connsiteX152" fmla="*/ 0 w 201049"/>
                <a:gd name="connsiteY152" fmla="*/ 72383 h 198451"/>
                <a:gd name="connsiteX153" fmla="*/ 0 w 201049"/>
                <a:gd name="connsiteY153" fmla="*/ 69721 h 198451"/>
                <a:gd name="connsiteX154" fmla="*/ 0 w 201049"/>
                <a:gd name="connsiteY154" fmla="*/ 67059 h 198451"/>
                <a:gd name="connsiteX155" fmla="*/ 0 w 201049"/>
                <a:gd name="connsiteY155" fmla="*/ 64333 h 198451"/>
                <a:gd name="connsiteX156" fmla="*/ 0 w 201049"/>
                <a:gd name="connsiteY156" fmla="*/ 61671 h 198451"/>
                <a:gd name="connsiteX157" fmla="*/ 0 w 201049"/>
                <a:gd name="connsiteY157" fmla="*/ 59009 h 198451"/>
                <a:gd name="connsiteX158" fmla="*/ 0 w 201049"/>
                <a:gd name="connsiteY158" fmla="*/ 56347 h 198451"/>
                <a:gd name="connsiteX159" fmla="*/ 0 w 201049"/>
                <a:gd name="connsiteY159" fmla="*/ 53622 h 198451"/>
                <a:gd name="connsiteX160" fmla="*/ 0 w 201049"/>
                <a:gd name="connsiteY160" fmla="*/ 50960 h 198451"/>
                <a:gd name="connsiteX161" fmla="*/ 0 w 201049"/>
                <a:gd name="connsiteY161" fmla="*/ 48298 h 198451"/>
                <a:gd name="connsiteX162" fmla="*/ 2662 w 201049"/>
                <a:gd name="connsiteY162" fmla="*/ 48298 h 198451"/>
                <a:gd name="connsiteX163" fmla="*/ 5324 w 201049"/>
                <a:gd name="connsiteY163" fmla="*/ 45572 h 198451"/>
                <a:gd name="connsiteX164" fmla="*/ 8050 w 201049"/>
                <a:gd name="connsiteY164" fmla="*/ 45572 h 198451"/>
                <a:gd name="connsiteX165" fmla="*/ 8050 w 201049"/>
                <a:gd name="connsiteY165" fmla="*/ 42910 h 198451"/>
                <a:gd name="connsiteX166" fmla="*/ 10712 w 201049"/>
                <a:gd name="connsiteY166" fmla="*/ 42910 h 198451"/>
                <a:gd name="connsiteX167" fmla="*/ 13374 w 201049"/>
                <a:gd name="connsiteY167" fmla="*/ 42910 h 198451"/>
                <a:gd name="connsiteX168" fmla="*/ 16099 w 201049"/>
                <a:gd name="connsiteY168" fmla="*/ 42910 h 198451"/>
                <a:gd name="connsiteX169" fmla="*/ 18761 w 201049"/>
                <a:gd name="connsiteY169" fmla="*/ 40248 h 198451"/>
                <a:gd name="connsiteX170" fmla="*/ 21423 w 201049"/>
                <a:gd name="connsiteY170" fmla="*/ 40248 h 198451"/>
                <a:gd name="connsiteX171" fmla="*/ 21423 w 201049"/>
                <a:gd name="connsiteY171" fmla="*/ 37523 h 198451"/>
                <a:gd name="connsiteX172" fmla="*/ 24149 w 201049"/>
                <a:gd name="connsiteY172" fmla="*/ 37523 h 198451"/>
                <a:gd name="connsiteX173" fmla="*/ 26811 w 201049"/>
                <a:gd name="connsiteY173" fmla="*/ 37523 h 198451"/>
                <a:gd name="connsiteX174" fmla="*/ 26811 w 201049"/>
                <a:gd name="connsiteY174" fmla="*/ 40248 h 198451"/>
                <a:gd name="connsiteX175" fmla="*/ 26811 w 201049"/>
                <a:gd name="connsiteY175" fmla="*/ 42910 h 198451"/>
                <a:gd name="connsiteX176" fmla="*/ 29473 w 201049"/>
                <a:gd name="connsiteY176" fmla="*/ 42910 h 198451"/>
                <a:gd name="connsiteX177" fmla="*/ 32135 w 201049"/>
                <a:gd name="connsiteY177" fmla="*/ 42910 h 198451"/>
                <a:gd name="connsiteX178" fmla="*/ 32135 w 201049"/>
                <a:gd name="connsiteY178" fmla="*/ 45572 h 198451"/>
                <a:gd name="connsiteX179" fmla="*/ 32135 w 201049"/>
                <a:gd name="connsiteY179" fmla="*/ 48298 h 198451"/>
                <a:gd name="connsiteX180" fmla="*/ 34860 w 201049"/>
                <a:gd name="connsiteY180" fmla="*/ 48298 h 198451"/>
                <a:gd name="connsiteX181" fmla="*/ 37523 w 201049"/>
                <a:gd name="connsiteY181" fmla="*/ 50960 h 198451"/>
                <a:gd name="connsiteX182" fmla="*/ 40185 w 201049"/>
                <a:gd name="connsiteY182" fmla="*/ 48298 h 198451"/>
                <a:gd name="connsiteX183" fmla="*/ 42910 w 201049"/>
                <a:gd name="connsiteY183" fmla="*/ 45572 h 198451"/>
                <a:gd name="connsiteX184" fmla="*/ 42910 w 201049"/>
                <a:gd name="connsiteY184" fmla="*/ 42910 h 198451"/>
                <a:gd name="connsiteX185" fmla="*/ 45572 w 201049"/>
                <a:gd name="connsiteY185" fmla="*/ 40248 h 198451"/>
                <a:gd name="connsiteX186" fmla="*/ 48234 w 201049"/>
                <a:gd name="connsiteY186" fmla="*/ 37523 h 198451"/>
                <a:gd name="connsiteX187" fmla="*/ 50960 w 201049"/>
                <a:gd name="connsiteY187" fmla="*/ 34860 h 198451"/>
                <a:gd name="connsiteX188" fmla="*/ 53622 w 201049"/>
                <a:gd name="connsiteY188" fmla="*/ 32198 h 198451"/>
                <a:gd name="connsiteX189" fmla="*/ 56284 w 201049"/>
                <a:gd name="connsiteY189" fmla="*/ 29536 h 198451"/>
                <a:gd name="connsiteX190" fmla="*/ 58946 w 201049"/>
                <a:gd name="connsiteY190" fmla="*/ 26811 h 198451"/>
                <a:gd name="connsiteX191" fmla="*/ 58946 w 201049"/>
                <a:gd name="connsiteY191" fmla="*/ 24149 h 198451"/>
                <a:gd name="connsiteX192" fmla="*/ 61671 w 201049"/>
                <a:gd name="connsiteY192" fmla="*/ 24149 h 198451"/>
                <a:gd name="connsiteX193" fmla="*/ 61671 w 201049"/>
                <a:gd name="connsiteY193" fmla="*/ 21487 h 198451"/>
                <a:gd name="connsiteX194" fmla="*/ 64333 w 201049"/>
                <a:gd name="connsiteY194" fmla="*/ 18761 h 198451"/>
                <a:gd name="connsiteX195" fmla="*/ 69721 w 201049"/>
                <a:gd name="connsiteY195" fmla="*/ 18761 h 198451"/>
                <a:gd name="connsiteX196" fmla="*/ 72383 w 201049"/>
                <a:gd name="connsiteY196" fmla="*/ 18761 h 198451"/>
                <a:gd name="connsiteX197" fmla="*/ 75045 w 201049"/>
                <a:gd name="connsiteY197" fmla="*/ 18761 h 198451"/>
                <a:gd name="connsiteX198" fmla="*/ 77771 w 201049"/>
                <a:gd name="connsiteY198" fmla="*/ 18761 h 198451"/>
                <a:gd name="connsiteX199" fmla="*/ 80433 w 201049"/>
                <a:gd name="connsiteY199" fmla="*/ 16099 h 198451"/>
                <a:gd name="connsiteX200" fmla="*/ 83095 w 201049"/>
                <a:gd name="connsiteY200" fmla="*/ 16099 h 198451"/>
                <a:gd name="connsiteX201" fmla="*/ 85757 w 201049"/>
                <a:gd name="connsiteY201" fmla="*/ 16099 h 198451"/>
                <a:gd name="connsiteX202" fmla="*/ 88482 w 201049"/>
                <a:gd name="connsiteY202" fmla="*/ 13437 h 198451"/>
                <a:gd name="connsiteX203" fmla="*/ 91144 w 201049"/>
                <a:gd name="connsiteY203" fmla="*/ 13437 h 198451"/>
                <a:gd name="connsiteX204" fmla="*/ 93806 w 201049"/>
                <a:gd name="connsiteY204" fmla="*/ 10712 h 198451"/>
                <a:gd name="connsiteX205" fmla="*/ 96532 w 201049"/>
                <a:gd name="connsiteY205" fmla="*/ 10712 h 198451"/>
                <a:gd name="connsiteX206" fmla="*/ 96532 w 201049"/>
                <a:gd name="connsiteY206" fmla="*/ 8050 h 198451"/>
                <a:gd name="connsiteX207" fmla="*/ 99194 w 201049"/>
                <a:gd name="connsiteY207" fmla="*/ 8050 h 198451"/>
                <a:gd name="connsiteX208" fmla="*/ 101856 w 201049"/>
                <a:gd name="connsiteY208" fmla="*/ 8050 h 198451"/>
                <a:gd name="connsiteX209" fmla="*/ 104581 w 201049"/>
                <a:gd name="connsiteY209" fmla="*/ 5388 h 198451"/>
                <a:gd name="connsiteX210" fmla="*/ 107243 w 201049"/>
                <a:gd name="connsiteY210" fmla="*/ 2662 h 198451"/>
                <a:gd name="connsiteX211" fmla="*/ 109905 w 201049"/>
                <a:gd name="connsiteY211" fmla="*/ 2662 h 198451"/>
                <a:gd name="connsiteX212" fmla="*/ 112631 w 201049"/>
                <a:gd name="connsiteY212" fmla="*/ 2662 h 198451"/>
                <a:gd name="connsiteX213" fmla="*/ 112631 w 201049"/>
                <a:gd name="connsiteY213" fmla="*/ 0 h 198451"/>
                <a:gd name="connsiteX214" fmla="*/ 115293 w 201049"/>
                <a:gd name="connsiteY214" fmla="*/ 0 h 198451"/>
                <a:gd name="connsiteX215" fmla="*/ 131392 w 201049"/>
                <a:gd name="connsiteY215" fmla="*/ 18761 h 198451"/>
                <a:gd name="connsiteX216" fmla="*/ 144766 w 201049"/>
                <a:gd name="connsiteY216" fmla="*/ 64333 h 198451"/>
                <a:gd name="connsiteX217" fmla="*/ 201050 w 201049"/>
                <a:gd name="connsiteY217" fmla="*/ 69721 h 198451"/>
                <a:gd name="connsiteX218" fmla="*/ 201050 w 201049"/>
                <a:gd name="connsiteY218" fmla="*/ 69721 h 19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01049" h="198451">
                  <a:moveTo>
                    <a:pt x="201050" y="69721"/>
                  </a:moveTo>
                  <a:lnTo>
                    <a:pt x="201050" y="72383"/>
                  </a:lnTo>
                  <a:lnTo>
                    <a:pt x="198388" y="75108"/>
                  </a:lnTo>
                  <a:lnTo>
                    <a:pt x="198388" y="77771"/>
                  </a:lnTo>
                  <a:lnTo>
                    <a:pt x="195726" y="77771"/>
                  </a:lnTo>
                  <a:lnTo>
                    <a:pt x="195726" y="80433"/>
                  </a:lnTo>
                  <a:lnTo>
                    <a:pt x="195726" y="83158"/>
                  </a:lnTo>
                  <a:lnTo>
                    <a:pt x="195726" y="85820"/>
                  </a:lnTo>
                  <a:lnTo>
                    <a:pt x="195726" y="88482"/>
                  </a:lnTo>
                  <a:lnTo>
                    <a:pt x="195726" y="91208"/>
                  </a:lnTo>
                  <a:lnTo>
                    <a:pt x="195726" y="93870"/>
                  </a:lnTo>
                  <a:lnTo>
                    <a:pt x="195726" y="96532"/>
                  </a:lnTo>
                  <a:lnTo>
                    <a:pt x="193064" y="96532"/>
                  </a:lnTo>
                  <a:lnTo>
                    <a:pt x="193064" y="99194"/>
                  </a:lnTo>
                  <a:lnTo>
                    <a:pt x="190338" y="99194"/>
                  </a:lnTo>
                  <a:lnTo>
                    <a:pt x="187676" y="99194"/>
                  </a:lnTo>
                  <a:lnTo>
                    <a:pt x="187676" y="101919"/>
                  </a:lnTo>
                  <a:lnTo>
                    <a:pt x="185014" y="101919"/>
                  </a:lnTo>
                  <a:lnTo>
                    <a:pt x="182288" y="104581"/>
                  </a:lnTo>
                  <a:lnTo>
                    <a:pt x="179626" y="107243"/>
                  </a:lnTo>
                  <a:lnTo>
                    <a:pt x="179626" y="109969"/>
                  </a:lnTo>
                  <a:lnTo>
                    <a:pt x="176964" y="109969"/>
                  </a:lnTo>
                  <a:lnTo>
                    <a:pt x="176964" y="112631"/>
                  </a:lnTo>
                  <a:lnTo>
                    <a:pt x="176964" y="115293"/>
                  </a:lnTo>
                  <a:lnTo>
                    <a:pt x="176964" y="118018"/>
                  </a:lnTo>
                  <a:lnTo>
                    <a:pt x="176964" y="120681"/>
                  </a:lnTo>
                  <a:lnTo>
                    <a:pt x="176964" y="123343"/>
                  </a:lnTo>
                  <a:lnTo>
                    <a:pt x="176964" y="126005"/>
                  </a:lnTo>
                  <a:lnTo>
                    <a:pt x="174239" y="126005"/>
                  </a:lnTo>
                  <a:lnTo>
                    <a:pt x="171577" y="128730"/>
                  </a:lnTo>
                  <a:lnTo>
                    <a:pt x="168915" y="128730"/>
                  </a:lnTo>
                  <a:lnTo>
                    <a:pt x="166253" y="131392"/>
                  </a:lnTo>
                  <a:lnTo>
                    <a:pt x="163527" y="134054"/>
                  </a:lnTo>
                  <a:lnTo>
                    <a:pt x="163527" y="136780"/>
                  </a:lnTo>
                  <a:lnTo>
                    <a:pt x="160865" y="139442"/>
                  </a:lnTo>
                  <a:lnTo>
                    <a:pt x="160865" y="142104"/>
                  </a:lnTo>
                  <a:lnTo>
                    <a:pt x="158203" y="144829"/>
                  </a:lnTo>
                  <a:lnTo>
                    <a:pt x="158203" y="147491"/>
                  </a:lnTo>
                  <a:lnTo>
                    <a:pt x="155478" y="147491"/>
                  </a:lnTo>
                  <a:lnTo>
                    <a:pt x="152816" y="150153"/>
                  </a:lnTo>
                  <a:lnTo>
                    <a:pt x="150153" y="150153"/>
                  </a:lnTo>
                  <a:lnTo>
                    <a:pt x="147428" y="152816"/>
                  </a:lnTo>
                  <a:lnTo>
                    <a:pt x="144766" y="155541"/>
                  </a:lnTo>
                  <a:lnTo>
                    <a:pt x="142104" y="155541"/>
                  </a:lnTo>
                  <a:lnTo>
                    <a:pt x="139442" y="155541"/>
                  </a:lnTo>
                  <a:lnTo>
                    <a:pt x="139442" y="152816"/>
                  </a:lnTo>
                  <a:lnTo>
                    <a:pt x="136716" y="152816"/>
                  </a:lnTo>
                  <a:lnTo>
                    <a:pt x="136716" y="150153"/>
                  </a:lnTo>
                  <a:lnTo>
                    <a:pt x="134054" y="150153"/>
                  </a:lnTo>
                  <a:lnTo>
                    <a:pt x="134054" y="152816"/>
                  </a:lnTo>
                  <a:lnTo>
                    <a:pt x="131392" y="152816"/>
                  </a:lnTo>
                  <a:lnTo>
                    <a:pt x="128667" y="152816"/>
                  </a:lnTo>
                  <a:lnTo>
                    <a:pt x="126005" y="155541"/>
                  </a:lnTo>
                  <a:lnTo>
                    <a:pt x="120617" y="155541"/>
                  </a:lnTo>
                  <a:lnTo>
                    <a:pt x="117955" y="155541"/>
                  </a:lnTo>
                  <a:lnTo>
                    <a:pt x="115293" y="155541"/>
                  </a:lnTo>
                  <a:lnTo>
                    <a:pt x="115293" y="158203"/>
                  </a:lnTo>
                  <a:lnTo>
                    <a:pt x="112631" y="158203"/>
                  </a:lnTo>
                  <a:lnTo>
                    <a:pt x="109905" y="160865"/>
                  </a:lnTo>
                  <a:lnTo>
                    <a:pt x="107243" y="163591"/>
                  </a:lnTo>
                  <a:lnTo>
                    <a:pt x="107243" y="166253"/>
                  </a:lnTo>
                  <a:lnTo>
                    <a:pt x="107243" y="168915"/>
                  </a:lnTo>
                  <a:lnTo>
                    <a:pt x="104581" y="174302"/>
                  </a:lnTo>
                  <a:lnTo>
                    <a:pt x="104581" y="176964"/>
                  </a:lnTo>
                  <a:lnTo>
                    <a:pt x="101856" y="176964"/>
                  </a:lnTo>
                  <a:lnTo>
                    <a:pt x="99194" y="176964"/>
                  </a:lnTo>
                  <a:lnTo>
                    <a:pt x="96532" y="176964"/>
                  </a:lnTo>
                  <a:lnTo>
                    <a:pt x="93806" y="176964"/>
                  </a:lnTo>
                  <a:lnTo>
                    <a:pt x="93806" y="179690"/>
                  </a:lnTo>
                  <a:lnTo>
                    <a:pt x="91144" y="179690"/>
                  </a:lnTo>
                  <a:lnTo>
                    <a:pt x="91144" y="182352"/>
                  </a:lnTo>
                  <a:lnTo>
                    <a:pt x="88482" y="182352"/>
                  </a:lnTo>
                  <a:lnTo>
                    <a:pt x="88482" y="185014"/>
                  </a:lnTo>
                  <a:lnTo>
                    <a:pt x="85757" y="185014"/>
                  </a:lnTo>
                  <a:lnTo>
                    <a:pt x="80433" y="187676"/>
                  </a:lnTo>
                  <a:lnTo>
                    <a:pt x="77771" y="190401"/>
                  </a:lnTo>
                  <a:lnTo>
                    <a:pt x="75045" y="190401"/>
                  </a:lnTo>
                  <a:lnTo>
                    <a:pt x="72383" y="193063"/>
                  </a:lnTo>
                  <a:lnTo>
                    <a:pt x="72383" y="195726"/>
                  </a:lnTo>
                  <a:lnTo>
                    <a:pt x="69721" y="195726"/>
                  </a:lnTo>
                  <a:lnTo>
                    <a:pt x="69721" y="198451"/>
                  </a:lnTo>
                  <a:lnTo>
                    <a:pt x="66995" y="198451"/>
                  </a:lnTo>
                  <a:lnTo>
                    <a:pt x="64333" y="195726"/>
                  </a:lnTo>
                  <a:lnTo>
                    <a:pt x="61671" y="193063"/>
                  </a:lnTo>
                  <a:lnTo>
                    <a:pt x="58946" y="193063"/>
                  </a:lnTo>
                  <a:lnTo>
                    <a:pt x="56284" y="193063"/>
                  </a:lnTo>
                  <a:lnTo>
                    <a:pt x="56284" y="195726"/>
                  </a:lnTo>
                  <a:lnTo>
                    <a:pt x="53622" y="195726"/>
                  </a:lnTo>
                  <a:lnTo>
                    <a:pt x="50960" y="198451"/>
                  </a:lnTo>
                  <a:lnTo>
                    <a:pt x="48234" y="198451"/>
                  </a:lnTo>
                  <a:lnTo>
                    <a:pt x="45572" y="195726"/>
                  </a:lnTo>
                  <a:lnTo>
                    <a:pt x="42910" y="193063"/>
                  </a:lnTo>
                  <a:lnTo>
                    <a:pt x="40185" y="193063"/>
                  </a:lnTo>
                  <a:lnTo>
                    <a:pt x="37523" y="190401"/>
                  </a:lnTo>
                  <a:lnTo>
                    <a:pt x="37523" y="187676"/>
                  </a:lnTo>
                  <a:lnTo>
                    <a:pt x="34860" y="187676"/>
                  </a:lnTo>
                  <a:lnTo>
                    <a:pt x="32135" y="185014"/>
                  </a:lnTo>
                  <a:lnTo>
                    <a:pt x="29473" y="185014"/>
                  </a:lnTo>
                  <a:lnTo>
                    <a:pt x="29473" y="182352"/>
                  </a:lnTo>
                  <a:lnTo>
                    <a:pt x="26811" y="179690"/>
                  </a:lnTo>
                  <a:lnTo>
                    <a:pt x="26811" y="176964"/>
                  </a:lnTo>
                  <a:lnTo>
                    <a:pt x="29473" y="176964"/>
                  </a:lnTo>
                  <a:lnTo>
                    <a:pt x="29473" y="174302"/>
                  </a:lnTo>
                  <a:lnTo>
                    <a:pt x="29473" y="171640"/>
                  </a:lnTo>
                  <a:lnTo>
                    <a:pt x="29473" y="168915"/>
                  </a:lnTo>
                  <a:lnTo>
                    <a:pt x="29473" y="166253"/>
                  </a:lnTo>
                  <a:lnTo>
                    <a:pt x="32135" y="166253"/>
                  </a:lnTo>
                  <a:lnTo>
                    <a:pt x="29473" y="163591"/>
                  </a:lnTo>
                  <a:lnTo>
                    <a:pt x="32135" y="163591"/>
                  </a:lnTo>
                  <a:lnTo>
                    <a:pt x="32135" y="160865"/>
                  </a:lnTo>
                  <a:lnTo>
                    <a:pt x="34860" y="160865"/>
                  </a:lnTo>
                  <a:lnTo>
                    <a:pt x="32135" y="158203"/>
                  </a:lnTo>
                  <a:lnTo>
                    <a:pt x="29473" y="158203"/>
                  </a:lnTo>
                  <a:lnTo>
                    <a:pt x="29473" y="155541"/>
                  </a:lnTo>
                  <a:lnTo>
                    <a:pt x="29473" y="152816"/>
                  </a:lnTo>
                  <a:lnTo>
                    <a:pt x="26811" y="152816"/>
                  </a:lnTo>
                  <a:lnTo>
                    <a:pt x="26811" y="150153"/>
                  </a:lnTo>
                  <a:lnTo>
                    <a:pt x="26811" y="147491"/>
                  </a:lnTo>
                  <a:lnTo>
                    <a:pt x="24149" y="147491"/>
                  </a:lnTo>
                  <a:lnTo>
                    <a:pt x="21423" y="144829"/>
                  </a:lnTo>
                  <a:lnTo>
                    <a:pt x="21423" y="142104"/>
                  </a:lnTo>
                  <a:lnTo>
                    <a:pt x="21423" y="139442"/>
                  </a:lnTo>
                  <a:lnTo>
                    <a:pt x="24149" y="139442"/>
                  </a:lnTo>
                  <a:lnTo>
                    <a:pt x="24149" y="136780"/>
                  </a:lnTo>
                  <a:lnTo>
                    <a:pt x="21423" y="136780"/>
                  </a:lnTo>
                  <a:lnTo>
                    <a:pt x="18761" y="136780"/>
                  </a:lnTo>
                  <a:lnTo>
                    <a:pt x="16099" y="136780"/>
                  </a:lnTo>
                  <a:lnTo>
                    <a:pt x="16099" y="134054"/>
                  </a:lnTo>
                  <a:lnTo>
                    <a:pt x="13374" y="134054"/>
                  </a:lnTo>
                  <a:lnTo>
                    <a:pt x="10712" y="131392"/>
                  </a:lnTo>
                  <a:lnTo>
                    <a:pt x="10712" y="128730"/>
                  </a:lnTo>
                  <a:lnTo>
                    <a:pt x="10712" y="126005"/>
                  </a:lnTo>
                  <a:lnTo>
                    <a:pt x="10712" y="123343"/>
                  </a:lnTo>
                  <a:lnTo>
                    <a:pt x="10712" y="120681"/>
                  </a:lnTo>
                  <a:lnTo>
                    <a:pt x="8050" y="118018"/>
                  </a:lnTo>
                  <a:lnTo>
                    <a:pt x="10712" y="118018"/>
                  </a:lnTo>
                  <a:lnTo>
                    <a:pt x="8050" y="112631"/>
                  </a:lnTo>
                  <a:lnTo>
                    <a:pt x="8050" y="109969"/>
                  </a:lnTo>
                  <a:lnTo>
                    <a:pt x="8050" y="107243"/>
                  </a:lnTo>
                  <a:lnTo>
                    <a:pt x="5324" y="104581"/>
                  </a:lnTo>
                  <a:lnTo>
                    <a:pt x="2662" y="101919"/>
                  </a:lnTo>
                  <a:lnTo>
                    <a:pt x="0" y="99194"/>
                  </a:lnTo>
                  <a:lnTo>
                    <a:pt x="0" y="96532"/>
                  </a:lnTo>
                  <a:lnTo>
                    <a:pt x="0" y="93870"/>
                  </a:lnTo>
                  <a:lnTo>
                    <a:pt x="0" y="91208"/>
                  </a:lnTo>
                  <a:lnTo>
                    <a:pt x="0" y="88482"/>
                  </a:lnTo>
                  <a:lnTo>
                    <a:pt x="0" y="85820"/>
                  </a:lnTo>
                  <a:lnTo>
                    <a:pt x="0" y="83158"/>
                  </a:lnTo>
                  <a:lnTo>
                    <a:pt x="2662" y="80433"/>
                  </a:lnTo>
                  <a:lnTo>
                    <a:pt x="2662" y="77771"/>
                  </a:lnTo>
                  <a:lnTo>
                    <a:pt x="0" y="77771"/>
                  </a:lnTo>
                  <a:lnTo>
                    <a:pt x="0" y="75108"/>
                  </a:lnTo>
                  <a:lnTo>
                    <a:pt x="0" y="72383"/>
                  </a:lnTo>
                  <a:lnTo>
                    <a:pt x="0" y="69721"/>
                  </a:lnTo>
                  <a:lnTo>
                    <a:pt x="0" y="67059"/>
                  </a:lnTo>
                  <a:lnTo>
                    <a:pt x="0" y="64333"/>
                  </a:lnTo>
                  <a:lnTo>
                    <a:pt x="0" y="61671"/>
                  </a:lnTo>
                  <a:lnTo>
                    <a:pt x="0" y="59009"/>
                  </a:lnTo>
                  <a:lnTo>
                    <a:pt x="0" y="56347"/>
                  </a:lnTo>
                  <a:lnTo>
                    <a:pt x="0" y="53622"/>
                  </a:lnTo>
                  <a:lnTo>
                    <a:pt x="0" y="50960"/>
                  </a:lnTo>
                  <a:lnTo>
                    <a:pt x="0" y="48298"/>
                  </a:lnTo>
                  <a:lnTo>
                    <a:pt x="2662" y="48298"/>
                  </a:lnTo>
                  <a:lnTo>
                    <a:pt x="5324" y="45572"/>
                  </a:lnTo>
                  <a:lnTo>
                    <a:pt x="8050" y="45572"/>
                  </a:lnTo>
                  <a:lnTo>
                    <a:pt x="8050" y="42910"/>
                  </a:lnTo>
                  <a:lnTo>
                    <a:pt x="10712" y="42910"/>
                  </a:lnTo>
                  <a:lnTo>
                    <a:pt x="13374" y="42910"/>
                  </a:lnTo>
                  <a:lnTo>
                    <a:pt x="16099" y="42910"/>
                  </a:lnTo>
                  <a:lnTo>
                    <a:pt x="18761" y="40248"/>
                  </a:lnTo>
                  <a:lnTo>
                    <a:pt x="21423" y="40248"/>
                  </a:lnTo>
                  <a:lnTo>
                    <a:pt x="21423" y="37523"/>
                  </a:lnTo>
                  <a:lnTo>
                    <a:pt x="24149" y="37523"/>
                  </a:lnTo>
                  <a:lnTo>
                    <a:pt x="26811" y="37523"/>
                  </a:lnTo>
                  <a:lnTo>
                    <a:pt x="26811" y="40248"/>
                  </a:lnTo>
                  <a:lnTo>
                    <a:pt x="26811" y="42910"/>
                  </a:lnTo>
                  <a:lnTo>
                    <a:pt x="29473" y="42910"/>
                  </a:lnTo>
                  <a:lnTo>
                    <a:pt x="32135" y="42910"/>
                  </a:lnTo>
                  <a:lnTo>
                    <a:pt x="32135" y="45572"/>
                  </a:lnTo>
                  <a:lnTo>
                    <a:pt x="32135" y="48298"/>
                  </a:lnTo>
                  <a:lnTo>
                    <a:pt x="34860" y="48298"/>
                  </a:lnTo>
                  <a:lnTo>
                    <a:pt x="37523" y="50960"/>
                  </a:lnTo>
                  <a:lnTo>
                    <a:pt x="40185" y="48298"/>
                  </a:lnTo>
                  <a:lnTo>
                    <a:pt x="42910" y="45572"/>
                  </a:lnTo>
                  <a:lnTo>
                    <a:pt x="42910" y="42910"/>
                  </a:lnTo>
                  <a:lnTo>
                    <a:pt x="45572" y="40248"/>
                  </a:lnTo>
                  <a:lnTo>
                    <a:pt x="48234" y="37523"/>
                  </a:lnTo>
                  <a:lnTo>
                    <a:pt x="50960" y="34860"/>
                  </a:lnTo>
                  <a:lnTo>
                    <a:pt x="53622" y="32198"/>
                  </a:lnTo>
                  <a:lnTo>
                    <a:pt x="56284" y="29536"/>
                  </a:lnTo>
                  <a:lnTo>
                    <a:pt x="58946" y="26811"/>
                  </a:lnTo>
                  <a:lnTo>
                    <a:pt x="58946" y="24149"/>
                  </a:lnTo>
                  <a:lnTo>
                    <a:pt x="61671" y="24149"/>
                  </a:lnTo>
                  <a:lnTo>
                    <a:pt x="61671" y="21487"/>
                  </a:lnTo>
                  <a:lnTo>
                    <a:pt x="64333" y="18761"/>
                  </a:lnTo>
                  <a:lnTo>
                    <a:pt x="69721" y="18761"/>
                  </a:lnTo>
                  <a:lnTo>
                    <a:pt x="72383" y="18761"/>
                  </a:lnTo>
                  <a:lnTo>
                    <a:pt x="75045" y="18761"/>
                  </a:lnTo>
                  <a:lnTo>
                    <a:pt x="77771" y="18761"/>
                  </a:lnTo>
                  <a:lnTo>
                    <a:pt x="80433" y="16099"/>
                  </a:lnTo>
                  <a:lnTo>
                    <a:pt x="83095" y="16099"/>
                  </a:lnTo>
                  <a:lnTo>
                    <a:pt x="85757" y="16099"/>
                  </a:lnTo>
                  <a:lnTo>
                    <a:pt x="88482" y="13437"/>
                  </a:lnTo>
                  <a:lnTo>
                    <a:pt x="91144" y="13437"/>
                  </a:lnTo>
                  <a:lnTo>
                    <a:pt x="93806" y="10712"/>
                  </a:lnTo>
                  <a:lnTo>
                    <a:pt x="96532" y="10712"/>
                  </a:lnTo>
                  <a:lnTo>
                    <a:pt x="96532" y="8050"/>
                  </a:lnTo>
                  <a:lnTo>
                    <a:pt x="99194" y="8050"/>
                  </a:lnTo>
                  <a:lnTo>
                    <a:pt x="101856" y="8050"/>
                  </a:lnTo>
                  <a:lnTo>
                    <a:pt x="104581" y="5388"/>
                  </a:lnTo>
                  <a:lnTo>
                    <a:pt x="107243" y="2662"/>
                  </a:lnTo>
                  <a:lnTo>
                    <a:pt x="109905" y="2662"/>
                  </a:lnTo>
                  <a:lnTo>
                    <a:pt x="112631" y="2662"/>
                  </a:lnTo>
                  <a:lnTo>
                    <a:pt x="112631" y="0"/>
                  </a:lnTo>
                  <a:lnTo>
                    <a:pt x="115293" y="0"/>
                  </a:lnTo>
                  <a:lnTo>
                    <a:pt x="131392" y="18761"/>
                  </a:lnTo>
                  <a:lnTo>
                    <a:pt x="144766" y="64333"/>
                  </a:lnTo>
                  <a:lnTo>
                    <a:pt x="201050" y="69721"/>
                  </a:lnTo>
                  <a:lnTo>
                    <a:pt x="201050"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79" name="Freeform: Shape 278">
              <a:extLst>
                <a:ext uri="{FF2B5EF4-FFF2-40B4-BE49-F238E27FC236}">
                  <a16:creationId xmlns:a16="http://schemas.microsoft.com/office/drawing/2014/main" id="{AF898C3B-B5AD-B4C0-3EA1-5E1F85F1957A}"/>
                </a:ext>
              </a:extLst>
            </p:cNvPr>
            <p:cNvSpPr/>
            <p:nvPr/>
          </p:nvSpPr>
          <p:spPr>
            <a:xfrm>
              <a:off x="3234528" y="3610527"/>
              <a:ext cx="150153" cy="147491"/>
            </a:xfrm>
            <a:custGeom>
              <a:avLst/>
              <a:gdLst>
                <a:gd name="connsiteX0" fmla="*/ 0 w 150153"/>
                <a:gd name="connsiteY0" fmla="*/ 142104 h 147491"/>
                <a:gd name="connsiteX1" fmla="*/ 2725 w 150153"/>
                <a:gd name="connsiteY1" fmla="*/ 139442 h 147491"/>
                <a:gd name="connsiteX2" fmla="*/ 5388 w 150153"/>
                <a:gd name="connsiteY2" fmla="*/ 136779 h 147491"/>
                <a:gd name="connsiteX3" fmla="*/ 5388 w 150153"/>
                <a:gd name="connsiteY3" fmla="*/ 134054 h 147491"/>
                <a:gd name="connsiteX4" fmla="*/ 5388 w 150153"/>
                <a:gd name="connsiteY4" fmla="*/ 131392 h 147491"/>
                <a:gd name="connsiteX5" fmla="*/ 5388 w 150153"/>
                <a:gd name="connsiteY5" fmla="*/ 128730 h 147491"/>
                <a:gd name="connsiteX6" fmla="*/ 8050 w 150153"/>
                <a:gd name="connsiteY6" fmla="*/ 128730 h 147491"/>
                <a:gd name="connsiteX7" fmla="*/ 10775 w 150153"/>
                <a:gd name="connsiteY7" fmla="*/ 128730 h 147491"/>
                <a:gd name="connsiteX8" fmla="*/ 10775 w 150153"/>
                <a:gd name="connsiteY8" fmla="*/ 126068 h 147491"/>
                <a:gd name="connsiteX9" fmla="*/ 10775 w 150153"/>
                <a:gd name="connsiteY9" fmla="*/ 123342 h 147491"/>
                <a:gd name="connsiteX10" fmla="*/ 13437 w 150153"/>
                <a:gd name="connsiteY10" fmla="*/ 120680 h 147491"/>
                <a:gd name="connsiteX11" fmla="*/ 13437 w 150153"/>
                <a:gd name="connsiteY11" fmla="*/ 115293 h 147491"/>
                <a:gd name="connsiteX12" fmla="*/ 10775 w 150153"/>
                <a:gd name="connsiteY12" fmla="*/ 112631 h 147491"/>
                <a:gd name="connsiteX13" fmla="*/ 13437 w 150153"/>
                <a:gd name="connsiteY13" fmla="*/ 109969 h 147491"/>
                <a:gd name="connsiteX14" fmla="*/ 16099 w 150153"/>
                <a:gd name="connsiteY14" fmla="*/ 109969 h 147491"/>
                <a:gd name="connsiteX15" fmla="*/ 18761 w 150153"/>
                <a:gd name="connsiteY15" fmla="*/ 107243 h 147491"/>
                <a:gd name="connsiteX16" fmla="*/ 18761 w 150153"/>
                <a:gd name="connsiteY16" fmla="*/ 104581 h 147491"/>
                <a:gd name="connsiteX17" fmla="*/ 21487 w 150153"/>
                <a:gd name="connsiteY17" fmla="*/ 101919 h 147491"/>
                <a:gd name="connsiteX18" fmla="*/ 24149 w 150153"/>
                <a:gd name="connsiteY18" fmla="*/ 99257 h 147491"/>
                <a:gd name="connsiteX19" fmla="*/ 24149 w 150153"/>
                <a:gd name="connsiteY19" fmla="*/ 96532 h 147491"/>
                <a:gd name="connsiteX20" fmla="*/ 26811 w 150153"/>
                <a:gd name="connsiteY20" fmla="*/ 96532 h 147491"/>
                <a:gd name="connsiteX21" fmla="*/ 29536 w 150153"/>
                <a:gd name="connsiteY21" fmla="*/ 93870 h 147491"/>
                <a:gd name="connsiteX22" fmla="*/ 29536 w 150153"/>
                <a:gd name="connsiteY22" fmla="*/ 91208 h 147491"/>
                <a:gd name="connsiteX23" fmla="*/ 32198 w 150153"/>
                <a:gd name="connsiteY23" fmla="*/ 88482 h 147491"/>
                <a:gd name="connsiteX24" fmla="*/ 32198 w 150153"/>
                <a:gd name="connsiteY24" fmla="*/ 85820 h 147491"/>
                <a:gd name="connsiteX25" fmla="*/ 34860 w 150153"/>
                <a:gd name="connsiteY25" fmla="*/ 83158 h 147491"/>
                <a:gd name="connsiteX26" fmla="*/ 37586 w 150153"/>
                <a:gd name="connsiteY26" fmla="*/ 83158 h 147491"/>
                <a:gd name="connsiteX27" fmla="*/ 37586 w 150153"/>
                <a:gd name="connsiteY27" fmla="*/ 80433 h 147491"/>
                <a:gd name="connsiteX28" fmla="*/ 40248 w 150153"/>
                <a:gd name="connsiteY28" fmla="*/ 77770 h 147491"/>
                <a:gd name="connsiteX29" fmla="*/ 42910 w 150153"/>
                <a:gd name="connsiteY29" fmla="*/ 75108 h 147491"/>
                <a:gd name="connsiteX30" fmla="*/ 45572 w 150153"/>
                <a:gd name="connsiteY30" fmla="*/ 72383 h 147491"/>
                <a:gd name="connsiteX31" fmla="*/ 48298 w 150153"/>
                <a:gd name="connsiteY31" fmla="*/ 67059 h 147491"/>
                <a:gd name="connsiteX32" fmla="*/ 50959 w 150153"/>
                <a:gd name="connsiteY32" fmla="*/ 67059 h 147491"/>
                <a:gd name="connsiteX33" fmla="*/ 53622 w 150153"/>
                <a:gd name="connsiteY33" fmla="*/ 64397 h 147491"/>
                <a:gd name="connsiteX34" fmla="*/ 53622 w 150153"/>
                <a:gd name="connsiteY34" fmla="*/ 61671 h 147491"/>
                <a:gd name="connsiteX35" fmla="*/ 56347 w 150153"/>
                <a:gd name="connsiteY35" fmla="*/ 61671 h 147491"/>
                <a:gd name="connsiteX36" fmla="*/ 56347 w 150153"/>
                <a:gd name="connsiteY36" fmla="*/ 59009 h 147491"/>
                <a:gd name="connsiteX37" fmla="*/ 53622 w 150153"/>
                <a:gd name="connsiteY37" fmla="*/ 48298 h 147491"/>
                <a:gd name="connsiteX38" fmla="*/ 48298 w 150153"/>
                <a:gd name="connsiteY38" fmla="*/ 37586 h 147491"/>
                <a:gd name="connsiteX39" fmla="*/ 42910 w 150153"/>
                <a:gd name="connsiteY39" fmla="*/ 21487 h 147491"/>
                <a:gd name="connsiteX40" fmla="*/ 40248 w 150153"/>
                <a:gd name="connsiteY40" fmla="*/ 16099 h 147491"/>
                <a:gd name="connsiteX41" fmla="*/ 42910 w 150153"/>
                <a:gd name="connsiteY41" fmla="*/ 16099 h 147491"/>
                <a:gd name="connsiteX42" fmla="*/ 45572 w 150153"/>
                <a:gd name="connsiteY42" fmla="*/ 16099 h 147491"/>
                <a:gd name="connsiteX43" fmla="*/ 45572 w 150153"/>
                <a:gd name="connsiteY43" fmla="*/ 13437 h 147491"/>
                <a:gd name="connsiteX44" fmla="*/ 48298 w 150153"/>
                <a:gd name="connsiteY44" fmla="*/ 13437 h 147491"/>
                <a:gd name="connsiteX45" fmla="*/ 50959 w 150153"/>
                <a:gd name="connsiteY45" fmla="*/ 10712 h 147491"/>
                <a:gd name="connsiteX46" fmla="*/ 53622 w 150153"/>
                <a:gd name="connsiteY46" fmla="*/ 10712 h 147491"/>
                <a:gd name="connsiteX47" fmla="*/ 56347 w 150153"/>
                <a:gd name="connsiteY47" fmla="*/ 10712 h 147491"/>
                <a:gd name="connsiteX48" fmla="*/ 59009 w 150153"/>
                <a:gd name="connsiteY48" fmla="*/ 10712 h 147491"/>
                <a:gd name="connsiteX49" fmla="*/ 61671 w 150153"/>
                <a:gd name="connsiteY49" fmla="*/ 10712 h 147491"/>
                <a:gd name="connsiteX50" fmla="*/ 64397 w 150153"/>
                <a:gd name="connsiteY50" fmla="*/ 8049 h 147491"/>
                <a:gd name="connsiteX51" fmla="*/ 67059 w 150153"/>
                <a:gd name="connsiteY51" fmla="*/ 8049 h 147491"/>
                <a:gd name="connsiteX52" fmla="*/ 72383 w 150153"/>
                <a:gd name="connsiteY52" fmla="*/ 8049 h 147491"/>
                <a:gd name="connsiteX53" fmla="*/ 75108 w 150153"/>
                <a:gd name="connsiteY53" fmla="*/ 8049 h 147491"/>
                <a:gd name="connsiteX54" fmla="*/ 80433 w 150153"/>
                <a:gd name="connsiteY54" fmla="*/ 5387 h 147491"/>
                <a:gd name="connsiteX55" fmla="*/ 83158 w 150153"/>
                <a:gd name="connsiteY55" fmla="*/ 5387 h 147491"/>
                <a:gd name="connsiteX56" fmla="*/ 85820 w 150153"/>
                <a:gd name="connsiteY56" fmla="*/ 5387 h 147491"/>
                <a:gd name="connsiteX57" fmla="*/ 91207 w 150153"/>
                <a:gd name="connsiteY57" fmla="*/ 5387 h 147491"/>
                <a:gd name="connsiteX58" fmla="*/ 96532 w 150153"/>
                <a:gd name="connsiteY58" fmla="*/ 5387 h 147491"/>
                <a:gd name="connsiteX59" fmla="*/ 101919 w 150153"/>
                <a:gd name="connsiteY59" fmla="*/ 5387 h 147491"/>
                <a:gd name="connsiteX60" fmla="*/ 104581 w 150153"/>
                <a:gd name="connsiteY60" fmla="*/ 5387 h 147491"/>
                <a:gd name="connsiteX61" fmla="*/ 107243 w 150153"/>
                <a:gd name="connsiteY61" fmla="*/ 5387 h 147491"/>
                <a:gd name="connsiteX62" fmla="*/ 112631 w 150153"/>
                <a:gd name="connsiteY62" fmla="*/ 2725 h 147491"/>
                <a:gd name="connsiteX63" fmla="*/ 115293 w 150153"/>
                <a:gd name="connsiteY63" fmla="*/ 2725 h 147491"/>
                <a:gd name="connsiteX64" fmla="*/ 120680 w 150153"/>
                <a:gd name="connsiteY64" fmla="*/ 2725 h 147491"/>
                <a:gd name="connsiteX65" fmla="*/ 123343 w 150153"/>
                <a:gd name="connsiteY65" fmla="*/ 2725 h 147491"/>
                <a:gd name="connsiteX66" fmla="*/ 126068 w 150153"/>
                <a:gd name="connsiteY66" fmla="*/ 0 h 147491"/>
                <a:gd name="connsiteX67" fmla="*/ 131392 w 150153"/>
                <a:gd name="connsiteY67" fmla="*/ 0 h 147491"/>
                <a:gd name="connsiteX68" fmla="*/ 134054 w 150153"/>
                <a:gd name="connsiteY68" fmla="*/ 0 h 147491"/>
                <a:gd name="connsiteX69" fmla="*/ 136780 w 150153"/>
                <a:gd name="connsiteY69" fmla="*/ 0 h 147491"/>
                <a:gd name="connsiteX70" fmla="*/ 139442 w 150153"/>
                <a:gd name="connsiteY70" fmla="*/ 0 h 147491"/>
                <a:gd name="connsiteX71" fmla="*/ 142104 w 150153"/>
                <a:gd name="connsiteY71" fmla="*/ 0 h 147491"/>
                <a:gd name="connsiteX72" fmla="*/ 144829 w 150153"/>
                <a:gd name="connsiteY72" fmla="*/ 0 h 147491"/>
                <a:gd name="connsiteX73" fmla="*/ 144829 w 150153"/>
                <a:gd name="connsiteY73" fmla="*/ 2725 h 147491"/>
                <a:gd name="connsiteX74" fmla="*/ 147491 w 150153"/>
                <a:gd name="connsiteY74" fmla="*/ 5387 h 147491"/>
                <a:gd name="connsiteX75" fmla="*/ 147491 w 150153"/>
                <a:gd name="connsiteY75" fmla="*/ 8049 h 147491"/>
                <a:gd name="connsiteX76" fmla="*/ 150153 w 150153"/>
                <a:gd name="connsiteY76" fmla="*/ 10712 h 147491"/>
                <a:gd name="connsiteX77" fmla="*/ 147491 w 150153"/>
                <a:gd name="connsiteY77" fmla="*/ 13437 h 147491"/>
                <a:gd name="connsiteX78" fmla="*/ 144829 w 150153"/>
                <a:gd name="connsiteY78" fmla="*/ 16099 h 147491"/>
                <a:gd name="connsiteX79" fmla="*/ 142104 w 150153"/>
                <a:gd name="connsiteY79" fmla="*/ 16099 h 147491"/>
                <a:gd name="connsiteX80" fmla="*/ 139442 w 150153"/>
                <a:gd name="connsiteY80" fmla="*/ 18761 h 147491"/>
                <a:gd name="connsiteX81" fmla="*/ 136780 w 150153"/>
                <a:gd name="connsiteY81" fmla="*/ 21487 h 147491"/>
                <a:gd name="connsiteX82" fmla="*/ 134054 w 150153"/>
                <a:gd name="connsiteY82" fmla="*/ 24149 h 147491"/>
                <a:gd name="connsiteX83" fmla="*/ 131392 w 150153"/>
                <a:gd name="connsiteY83" fmla="*/ 26811 h 147491"/>
                <a:gd name="connsiteX84" fmla="*/ 128730 w 150153"/>
                <a:gd name="connsiteY84" fmla="*/ 29536 h 147491"/>
                <a:gd name="connsiteX85" fmla="*/ 126068 w 150153"/>
                <a:gd name="connsiteY85" fmla="*/ 29536 h 147491"/>
                <a:gd name="connsiteX86" fmla="*/ 126068 w 150153"/>
                <a:gd name="connsiteY86" fmla="*/ 32198 h 147491"/>
                <a:gd name="connsiteX87" fmla="*/ 123343 w 150153"/>
                <a:gd name="connsiteY87" fmla="*/ 32198 h 147491"/>
                <a:gd name="connsiteX88" fmla="*/ 123343 w 150153"/>
                <a:gd name="connsiteY88" fmla="*/ 34860 h 147491"/>
                <a:gd name="connsiteX89" fmla="*/ 120680 w 150153"/>
                <a:gd name="connsiteY89" fmla="*/ 37586 h 147491"/>
                <a:gd name="connsiteX90" fmla="*/ 118018 w 150153"/>
                <a:gd name="connsiteY90" fmla="*/ 40248 h 147491"/>
                <a:gd name="connsiteX91" fmla="*/ 118018 w 150153"/>
                <a:gd name="connsiteY91" fmla="*/ 42910 h 147491"/>
                <a:gd name="connsiteX92" fmla="*/ 115293 w 150153"/>
                <a:gd name="connsiteY92" fmla="*/ 45572 h 147491"/>
                <a:gd name="connsiteX93" fmla="*/ 115293 w 150153"/>
                <a:gd name="connsiteY93" fmla="*/ 48298 h 147491"/>
                <a:gd name="connsiteX94" fmla="*/ 112631 w 150153"/>
                <a:gd name="connsiteY94" fmla="*/ 50959 h 147491"/>
                <a:gd name="connsiteX95" fmla="*/ 109969 w 150153"/>
                <a:gd name="connsiteY95" fmla="*/ 53621 h 147491"/>
                <a:gd name="connsiteX96" fmla="*/ 107243 w 150153"/>
                <a:gd name="connsiteY96" fmla="*/ 53621 h 147491"/>
                <a:gd name="connsiteX97" fmla="*/ 104581 w 150153"/>
                <a:gd name="connsiteY97" fmla="*/ 59009 h 147491"/>
                <a:gd name="connsiteX98" fmla="*/ 101919 w 150153"/>
                <a:gd name="connsiteY98" fmla="*/ 64397 h 147491"/>
                <a:gd name="connsiteX99" fmla="*/ 101919 w 150153"/>
                <a:gd name="connsiteY99" fmla="*/ 67059 h 147491"/>
                <a:gd name="connsiteX100" fmla="*/ 99257 w 150153"/>
                <a:gd name="connsiteY100" fmla="*/ 67059 h 147491"/>
                <a:gd name="connsiteX101" fmla="*/ 96532 w 150153"/>
                <a:gd name="connsiteY101" fmla="*/ 67059 h 147491"/>
                <a:gd name="connsiteX102" fmla="*/ 96532 w 150153"/>
                <a:gd name="connsiteY102" fmla="*/ 69721 h 147491"/>
                <a:gd name="connsiteX103" fmla="*/ 96532 w 150153"/>
                <a:gd name="connsiteY103" fmla="*/ 72383 h 147491"/>
                <a:gd name="connsiteX104" fmla="*/ 93870 w 150153"/>
                <a:gd name="connsiteY104" fmla="*/ 75108 h 147491"/>
                <a:gd name="connsiteX105" fmla="*/ 93870 w 150153"/>
                <a:gd name="connsiteY105" fmla="*/ 77770 h 147491"/>
                <a:gd name="connsiteX106" fmla="*/ 96532 w 150153"/>
                <a:gd name="connsiteY106" fmla="*/ 80433 h 147491"/>
                <a:gd name="connsiteX107" fmla="*/ 96532 w 150153"/>
                <a:gd name="connsiteY107" fmla="*/ 83158 h 147491"/>
                <a:gd name="connsiteX108" fmla="*/ 93870 w 150153"/>
                <a:gd name="connsiteY108" fmla="*/ 83158 h 147491"/>
                <a:gd name="connsiteX109" fmla="*/ 93870 w 150153"/>
                <a:gd name="connsiteY109" fmla="*/ 85820 h 147491"/>
                <a:gd name="connsiteX110" fmla="*/ 93870 w 150153"/>
                <a:gd name="connsiteY110" fmla="*/ 91208 h 147491"/>
                <a:gd name="connsiteX111" fmla="*/ 93870 w 150153"/>
                <a:gd name="connsiteY111" fmla="*/ 93870 h 147491"/>
                <a:gd name="connsiteX112" fmla="*/ 93870 w 150153"/>
                <a:gd name="connsiteY112" fmla="*/ 96532 h 147491"/>
                <a:gd name="connsiteX113" fmla="*/ 91207 w 150153"/>
                <a:gd name="connsiteY113" fmla="*/ 96532 h 147491"/>
                <a:gd name="connsiteX114" fmla="*/ 91207 w 150153"/>
                <a:gd name="connsiteY114" fmla="*/ 99257 h 147491"/>
                <a:gd name="connsiteX115" fmla="*/ 91207 w 150153"/>
                <a:gd name="connsiteY115" fmla="*/ 101919 h 147491"/>
                <a:gd name="connsiteX116" fmla="*/ 91207 w 150153"/>
                <a:gd name="connsiteY116" fmla="*/ 104581 h 147491"/>
                <a:gd name="connsiteX117" fmla="*/ 88482 w 150153"/>
                <a:gd name="connsiteY117" fmla="*/ 104581 h 147491"/>
                <a:gd name="connsiteX118" fmla="*/ 88482 w 150153"/>
                <a:gd name="connsiteY118" fmla="*/ 107243 h 147491"/>
                <a:gd name="connsiteX119" fmla="*/ 85820 w 150153"/>
                <a:gd name="connsiteY119" fmla="*/ 107243 h 147491"/>
                <a:gd name="connsiteX120" fmla="*/ 85820 w 150153"/>
                <a:gd name="connsiteY120" fmla="*/ 109969 h 147491"/>
                <a:gd name="connsiteX121" fmla="*/ 85820 w 150153"/>
                <a:gd name="connsiteY121" fmla="*/ 112631 h 147491"/>
                <a:gd name="connsiteX122" fmla="*/ 85820 w 150153"/>
                <a:gd name="connsiteY122" fmla="*/ 115293 h 147491"/>
                <a:gd name="connsiteX123" fmla="*/ 85820 w 150153"/>
                <a:gd name="connsiteY123" fmla="*/ 118018 h 147491"/>
                <a:gd name="connsiteX124" fmla="*/ 85820 w 150153"/>
                <a:gd name="connsiteY124" fmla="*/ 120680 h 147491"/>
                <a:gd name="connsiteX125" fmla="*/ 85820 w 150153"/>
                <a:gd name="connsiteY125" fmla="*/ 123342 h 147491"/>
                <a:gd name="connsiteX126" fmla="*/ 88482 w 150153"/>
                <a:gd name="connsiteY126" fmla="*/ 126068 h 147491"/>
                <a:gd name="connsiteX127" fmla="*/ 88482 w 150153"/>
                <a:gd name="connsiteY127" fmla="*/ 128730 h 147491"/>
                <a:gd name="connsiteX128" fmla="*/ 85820 w 150153"/>
                <a:gd name="connsiteY128" fmla="*/ 128730 h 147491"/>
                <a:gd name="connsiteX129" fmla="*/ 85820 w 150153"/>
                <a:gd name="connsiteY129" fmla="*/ 131392 h 147491"/>
                <a:gd name="connsiteX130" fmla="*/ 83158 w 150153"/>
                <a:gd name="connsiteY130" fmla="*/ 134054 h 147491"/>
                <a:gd name="connsiteX131" fmla="*/ 80433 w 150153"/>
                <a:gd name="connsiteY131" fmla="*/ 136779 h 147491"/>
                <a:gd name="connsiteX132" fmla="*/ 77770 w 150153"/>
                <a:gd name="connsiteY132" fmla="*/ 136779 h 147491"/>
                <a:gd name="connsiteX133" fmla="*/ 75108 w 150153"/>
                <a:gd name="connsiteY133" fmla="*/ 136779 h 147491"/>
                <a:gd name="connsiteX134" fmla="*/ 72383 w 150153"/>
                <a:gd name="connsiteY134" fmla="*/ 139442 h 147491"/>
                <a:gd name="connsiteX135" fmla="*/ 69721 w 150153"/>
                <a:gd name="connsiteY135" fmla="*/ 139442 h 147491"/>
                <a:gd name="connsiteX136" fmla="*/ 67059 w 150153"/>
                <a:gd name="connsiteY136" fmla="*/ 139442 h 147491"/>
                <a:gd name="connsiteX137" fmla="*/ 64397 w 150153"/>
                <a:gd name="connsiteY137" fmla="*/ 139442 h 147491"/>
                <a:gd name="connsiteX138" fmla="*/ 64397 w 150153"/>
                <a:gd name="connsiteY138" fmla="*/ 142104 h 147491"/>
                <a:gd name="connsiteX139" fmla="*/ 61671 w 150153"/>
                <a:gd name="connsiteY139" fmla="*/ 144829 h 147491"/>
                <a:gd name="connsiteX140" fmla="*/ 59009 w 150153"/>
                <a:gd name="connsiteY140" fmla="*/ 144829 h 147491"/>
                <a:gd name="connsiteX141" fmla="*/ 56347 w 150153"/>
                <a:gd name="connsiteY141" fmla="*/ 144829 h 147491"/>
                <a:gd name="connsiteX142" fmla="*/ 53622 w 150153"/>
                <a:gd name="connsiteY142" fmla="*/ 144829 h 147491"/>
                <a:gd name="connsiteX143" fmla="*/ 50959 w 150153"/>
                <a:gd name="connsiteY143" fmla="*/ 144829 h 147491"/>
                <a:gd name="connsiteX144" fmla="*/ 50959 w 150153"/>
                <a:gd name="connsiteY144" fmla="*/ 147491 h 147491"/>
                <a:gd name="connsiteX145" fmla="*/ 48298 w 150153"/>
                <a:gd name="connsiteY145" fmla="*/ 147491 h 147491"/>
                <a:gd name="connsiteX146" fmla="*/ 45572 w 150153"/>
                <a:gd name="connsiteY146" fmla="*/ 147491 h 147491"/>
                <a:gd name="connsiteX147" fmla="*/ 45572 w 150153"/>
                <a:gd name="connsiteY147" fmla="*/ 144829 h 147491"/>
                <a:gd name="connsiteX148" fmla="*/ 42910 w 150153"/>
                <a:gd name="connsiteY148" fmla="*/ 142104 h 147491"/>
                <a:gd name="connsiteX149" fmla="*/ 40248 w 150153"/>
                <a:gd name="connsiteY149" fmla="*/ 142104 h 147491"/>
                <a:gd name="connsiteX150" fmla="*/ 37586 w 150153"/>
                <a:gd name="connsiteY150" fmla="*/ 142104 h 147491"/>
                <a:gd name="connsiteX151" fmla="*/ 34860 w 150153"/>
                <a:gd name="connsiteY151" fmla="*/ 142104 h 147491"/>
                <a:gd name="connsiteX152" fmla="*/ 32198 w 150153"/>
                <a:gd name="connsiteY152" fmla="*/ 142104 h 147491"/>
                <a:gd name="connsiteX153" fmla="*/ 29536 w 150153"/>
                <a:gd name="connsiteY153" fmla="*/ 144829 h 147491"/>
                <a:gd name="connsiteX154" fmla="*/ 26811 w 150153"/>
                <a:gd name="connsiteY154" fmla="*/ 144829 h 147491"/>
                <a:gd name="connsiteX155" fmla="*/ 24149 w 150153"/>
                <a:gd name="connsiteY155" fmla="*/ 144829 h 147491"/>
                <a:gd name="connsiteX156" fmla="*/ 21487 w 150153"/>
                <a:gd name="connsiteY156" fmla="*/ 144829 h 147491"/>
                <a:gd name="connsiteX157" fmla="*/ 18761 w 150153"/>
                <a:gd name="connsiteY157" fmla="*/ 144829 h 147491"/>
                <a:gd name="connsiteX158" fmla="*/ 16099 w 150153"/>
                <a:gd name="connsiteY158" fmla="*/ 147491 h 147491"/>
                <a:gd name="connsiteX159" fmla="*/ 13437 w 150153"/>
                <a:gd name="connsiteY159" fmla="*/ 144829 h 147491"/>
                <a:gd name="connsiteX160" fmla="*/ 13437 w 150153"/>
                <a:gd name="connsiteY160" fmla="*/ 142104 h 147491"/>
                <a:gd name="connsiteX161" fmla="*/ 10775 w 150153"/>
                <a:gd name="connsiteY161" fmla="*/ 139442 h 147491"/>
                <a:gd name="connsiteX162" fmla="*/ 8050 w 150153"/>
                <a:gd name="connsiteY162" fmla="*/ 139442 h 147491"/>
                <a:gd name="connsiteX163" fmla="*/ 5388 w 150153"/>
                <a:gd name="connsiteY163" fmla="*/ 142104 h 147491"/>
                <a:gd name="connsiteX164" fmla="*/ 0 w 150153"/>
                <a:gd name="connsiteY164" fmla="*/ 142104 h 147491"/>
                <a:gd name="connsiteX165" fmla="*/ 0 w 150153"/>
                <a:gd name="connsiteY165" fmla="*/ 142104 h 1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50153" h="147491">
                  <a:moveTo>
                    <a:pt x="0" y="142104"/>
                  </a:moveTo>
                  <a:lnTo>
                    <a:pt x="2725" y="139442"/>
                  </a:lnTo>
                  <a:lnTo>
                    <a:pt x="5388" y="136779"/>
                  </a:lnTo>
                  <a:lnTo>
                    <a:pt x="5388" y="134054"/>
                  </a:lnTo>
                  <a:lnTo>
                    <a:pt x="5388" y="131392"/>
                  </a:lnTo>
                  <a:lnTo>
                    <a:pt x="5388" y="128730"/>
                  </a:lnTo>
                  <a:lnTo>
                    <a:pt x="8050" y="128730"/>
                  </a:lnTo>
                  <a:lnTo>
                    <a:pt x="10775" y="128730"/>
                  </a:lnTo>
                  <a:lnTo>
                    <a:pt x="10775" y="126068"/>
                  </a:lnTo>
                  <a:lnTo>
                    <a:pt x="10775" y="123342"/>
                  </a:lnTo>
                  <a:lnTo>
                    <a:pt x="13437" y="120680"/>
                  </a:lnTo>
                  <a:lnTo>
                    <a:pt x="13437" y="115293"/>
                  </a:lnTo>
                  <a:lnTo>
                    <a:pt x="10775" y="112631"/>
                  </a:lnTo>
                  <a:lnTo>
                    <a:pt x="13437" y="109969"/>
                  </a:lnTo>
                  <a:lnTo>
                    <a:pt x="16099" y="109969"/>
                  </a:lnTo>
                  <a:lnTo>
                    <a:pt x="18761" y="107243"/>
                  </a:lnTo>
                  <a:lnTo>
                    <a:pt x="18761" y="104581"/>
                  </a:lnTo>
                  <a:lnTo>
                    <a:pt x="21487" y="101919"/>
                  </a:lnTo>
                  <a:lnTo>
                    <a:pt x="24149" y="99257"/>
                  </a:lnTo>
                  <a:lnTo>
                    <a:pt x="24149" y="96532"/>
                  </a:lnTo>
                  <a:lnTo>
                    <a:pt x="26811" y="96532"/>
                  </a:lnTo>
                  <a:lnTo>
                    <a:pt x="29536" y="93870"/>
                  </a:lnTo>
                  <a:lnTo>
                    <a:pt x="29536" y="91208"/>
                  </a:lnTo>
                  <a:lnTo>
                    <a:pt x="32198" y="88482"/>
                  </a:lnTo>
                  <a:lnTo>
                    <a:pt x="32198" y="85820"/>
                  </a:lnTo>
                  <a:lnTo>
                    <a:pt x="34860" y="83158"/>
                  </a:lnTo>
                  <a:lnTo>
                    <a:pt x="37586" y="83158"/>
                  </a:lnTo>
                  <a:lnTo>
                    <a:pt x="37586" y="80433"/>
                  </a:lnTo>
                  <a:lnTo>
                    <a:pt x="40248" y="77770"/>
                  </a:lnTo>
                  <a:lnTo>
                    <a:pt x="42910" y="75108"/>
                  </a:lnTo>
                  <a:lnTo>
                    <a:pt x="45572" y="72383"/>
                  </a:lnTo>
                  <a:lnTo>
                    <a:pt x="48298" y="67059"/>
                  </a:lnTo>
                  <a:lnTo>
                    <a:pt x="50959" y="67059"/>
                  </a:lnTo>
                  <a:lnTo>
                    <a:pt x="53622" y="64397"/>
                  </a:lnTo>
                  <a:lnTo>
                    <a:pt x="53622" y="61671"/>
                  </a:lnTo>
                  <a:lnTo>
                    <a:pt x="56347" y="61671"/>
                  </a:lnTo>
                  <a:lnTo>
                    <a:pt x="56347" y="59009"/>
                  </a:lnTo>
                  <a:lnTo>
                    <a:pt x="53622" y="48298"/>
                  </a:lnTo>
                  <a:lnTo>
                    <a:pt x="48298" y="37586"/>
                  </a:lnTo>
                  <a:lnTo>
                    <a:pt x="42910" y="21487"/>
                  </a:lnTo>
                  <a:lnTo>
                    <a:pt x="40248" y="16099"/>
                  </a:lnTo>
                  <a:lnTo>
                    <a:pt x="42910" y="16099"/>
                  </a:lnTo>
                  <a:lnTo>
                    <a:pt x="45572" y="16099"/>
                  </a:lnTo>
                  <a:lnTo>
                    <a:pt x="45572" y="13437"/>
                  </a:lnTo>
                  <a:lnTo>
                    <a:pt x="48298" y="13437"/>
                  </a:lnTo>
                  <a:lnTo>
                    <a:pt x="50959" y="10712"/>
                  </a:lnTo>
                  <a:lnTo>
                    <a:pt x="53622" y="10712"/>
                  </a:lnTo>
                  <a:lnTo>
                    <a:pt x="56347" y="10712"/>
                  </a:lnTo>
                  <a:lnTo>
                    <a:pt x="59009" y="10712"/>
                  </a:lnTo>
                  <a:lnTo>
                    <a:pt x="61671" y="10712"/>
                  </a:lnTo>
                  <a:lnTo>
                    <a:pt x="64397" y="8049"/>
                  </a:lnTo>
                  <a:lnTo>
                    <a:pt x="67059" y="8049"/>
                  </a:lnTo>
                  <a:lnTo>
                    <a:pt x="72383" y="8049"/>
                  </a:lnTo>
                  <a:lnTo>
                    <a:pt x="75108" y="8049"/>
                  </a:lnTo>
                  <a:lnTo>
                    <a:pt x="80433" y="5387"/>
                  </a:lnTo>
                  <a:lnTo>
                    <a:pt x="83158" y="5387"/>
                  </a:lnTo>
                  <a:lnTo>
                    <a:pt x="85820" y="5387"/>
                  </a:lnTo>
                  <a:lnTo>
                    <a:pt x="91207" y="5387"/>
                  </a:lnTo>
                  <a:lnTo>
                    <a:pt x="96532" y="5387"/>
                  </a:lnTo>
                  <a:lnTo>
                    <a:pt x="101919" y="5387"/>
                  </a:lnTo>
                  <a:lnTo>
                    <a:pt x="104581" y="5387"/>
                  </a:lnTo>
                  <a:lnTo>
                    <a:pt x="107243" y="5387"/>
                  </a:lnTo>
                  <a:lnTo>
                    <a:pt x="112631" y="2725"/>
                  </a:lnTo>
                  <a:lnTo>
                    <a:pt x="115293" y="2725"/>
                  </a:lnTo>
                  <a:lnTo>
                    <a:pt x="120680" y="2725"/>
                  </a:lnTo>
                  <a:lnTo>
                    <a:pt x="123343" y="2725"/>
                  </a:lnTo>
                  <a:lnTo>
                    <a:pt x="126068" y="0"/>
                  </a:lnTo>
                  <a:lnTo>
                    <a:pt x="131392" y="0"/>
                  </a:lnTo>
                  <a:lnTo>
                    <a:pt x="134054" y="0"/>
                  </a:lnTo>
                  <a:lnTo>
                    <a:pt x="136780" y="0"/>
                  </a:lnTo>
                  <a:lnTo>
                    <a:pt x="139442" y="0"/>
                  </a:lnTo>
                  <a:lnTo>
                    <a:pt x="142104" y="0"/>
                  </a:lnTo>
                  <a:lnTo>
                    <a:pt x="144829" y="0"/>
                  </a:lnTo>
                  <a:lnTo>
                    <a:pt x="144829" y="2725"/>
                  </a:lnTo>
                  <a:lnTo>
                    <a:pt x="147491" y="5387"/>
                  </a:lnTo>
                  <a:lnTo>
                    <a:pt x="147491" y="8049"/>
                  </a:lnTo>
                  <a:lnTo>
                    <a:pt x="150153" y="10712"/>
                  </a:lnTo>
                  <a:lnTo>
                    <a:pt x="147491" y="13437"/>
                  </a:lnTo>
                  <a:lnTo>
                    <a:pt x="144829" y="16099"/>
                  </a:lnTo>
                  <a:lnTo>
                    <a:pt x="142104" y="16099"/>
                  </a:lnTo>
                  <a:lnTo>
                    <a:pt x="139442" y="18761"/>
                  </a:lnTo>
                  <a:lnTo>
                    <a:pt x="136780" y="21487"/>
                  </a:lnTo>
                  <a:lnTo>
                    <a:pt x="134054" y="24149"/>
                  </a:lnTo>
                  <a:lnTo>
                    <a:pt x="131392" y="26811"/>
                  </a:lnTo>
                  <a:lnTo>
                    <a:pt x="128730" y="29536"/>
                  </a:lnTo>
                  <a:lnTo>
                    <a:pt x="126068" y="29536"/>
                  </a:lnTo>
                  <a:lnTo>
                    <a:pt x="126068" y="32198"/>
                  </a:lnTo>
                  <a:lnTo>
                    <a:pt x="123343" y="32198"/>
                  </a:lnTo>
                  <a:lnTo>
                    <a:pt x="123343" y="34860"/>
                  </a:lnTo>
                  <a:lnTo>
                    <a:pt x="120680" y="37586"/>
                  </a:lnTo>
                  <a:lnTo>
                    <a:pt x="118018" y="40248"/>
                  </a:lnTo>
                  <a:lnTo>
                    <a:pt x="118018" y="42910"/>
                  </a:lnTo>
                  <a:lnTo>
                    <a:pt x="115293" y="45572"/>
                  </a:lnTo>
                  <a:lnTo>
                    <a:pt x="115293" y="48298"/>
                  </a:lnTo>
                  <a:lnTo>
                    <a:pt x="112631" y="50959"/>
                  </a:lnTo>
                  <a:lnTo>
                    <a:pt x="109969" y="53621"/>
                  </a:lnTo>
                  <a:lnTo>
                    <a:pt x="107243" y="53621"/>
                  </a:lnTo>
                  <a:lnTo>
                    <a:pt x="104581" y="59009"/>
                  </a:lnTo>
                  <a:lnTo>
                    <a:pt x="101919" y="64397"/>
                  </a:lnTo>
                  <a:lnTo>
                    <a:pt x="101919" y="67059"/>
                  </a:lnTo>
                  <a:lnTo>
                    <a:pt x="99257" y="67059"/>
                  </a:lnTo>
                  <a:lnTo>
                    <a:pt x="96532" y="67059"/>
                  </a:lnTo>
                  <a:lnTo>
                    <a:pt x="96532" y="69721"/>
                  </a:lnTo>
                  <a:lnTo>
                    <a:pt x="96532" y="72383"/>
                  </a:lnTo>
                  <a:lnTo>
                    <a:pt x="93870" y="75108"/>
                  </a:lnTo>
                  <a:lnTo>
                    <a:pt x="93870" y="77770"/>
                  </a:lnTo>
                  <a:lnTo>
                    <a:pt x="96532" y="80433"/>
                  </a:lnTo>
                  <a:lnTo>
                    <a:pt x="96532" y="83158"/>
                  </a:lnTo>
                  <a:lnTo>
                    <a:pt x="93870" y="83158"/>
                  </a:lnTo>
                  <a:lnTo>
                    <a:pt x="93870" y="85820"/>
                  </a:lnTo>
                  <a:lnTo>
                    <a:pt x="93870" y="91208"/>
                  </a:lnTo>
                  <a:lnTo>
                    <a:pt x="93870" y="93870"/>
                  </a:lnTo>
                  <a:lnTo>
                    <a:pt x="93870" y="96532"/>
                  </a:lnTo>
                  <a:lnTo>
                    <a:pt x="91207" y="96532"/>
                  </a:lnTo>
                  <a:lnTo>
                    <a:pt x="91207" y="99257"/>
                  </a:lnTo>
                  <a:lnTo>
                    <a:pt x="91207" y="101919"/>
                  </a:lnTo>
                  <a:lnTo>
                    <a:pt x="91207" y="104581"/>
                  </a:lnTo>
                  <a:lnTo>
                    <a:pt x="88482" y="104581"/>
                  </a:lnTo>
                  <a:lnTo>
                    <a:pt x="88482" y="107243"/>
                  </a:lnTo>
                  <a:lnTo>
                    <a:pt x="85820" y="107243"/>
                  </a:lnTo>
                  <a:lnTo>
                    <a:pt x="85820" y="109969"/>
                  </a:lnTo>
                  <a:lnTo>
                    <a:pt x="85820" y="112631"/>
                  </a:lnTo>
                  <a:lnTo>
                    <a:pt x="85820" y="115293"/>
                  </a:lnTo>
                  <a:lnTo>
                    <a:pt x="85820" y="118018"/>
                  </a:lnTo>
                  <a:lnTo>
                    <a:pt x="85820" y="120680"/>
                  </a:lnTo>
                  <a:lnTo>
                    <a:pt x="85820" y="123342"/>
                  </a:lnTo>
                  <a:lnTo>
                    <a:pt x="88482" y="126068"/>
                  </a:lnTo>
                  <a:lnTo>
                    <a:pt x="88482" y="128730"/>
                  </a:lnTo>
                  <a:lnTo>
                    <a:pt x="85820" y="128730"/>
                  </a:lnTo>
                  <a:lnTo>
                    <a:pt x="85820" y="131392"/>
                  </a:lnTo>
                  <a:lnTo>
                    <a:pt x="83158" y="134054"/>
                  </a:lnTo>
                  <a:lnTo>
                    <a:pt x="80433" y="136779"/>
                  </a:lnTo>
                  <a:lnTo>
                    <a:pt x="77770" y="136779"/>
                  </a:lnTo>
                  <a:lnTo>
                    <a:pt x="75108" y="136779"/>
                  </a:lnTo>
                  <a:lnTo>
                    <a:pt x="72383" y="139442"/>
                  </a:lnTo>
                  <a:lnTo>
                    <a:pt x="69721" y="139442"/>
                  </a:lnTo>
                  <a:lnTo>
                    <a:pt x="67059" y="139442"/>
                  </a:lnTo>
                  <a:lnTo>
                    <a:pt x="64397" y="139442"/>
                  </a:lnTo>
                  <a:lnTo>
                    <a:pt x="64397" y="142104"/>
                  </a:lnTo>
                  <a:lnTo>
                    <a:pt x="61671" y="144829"/>
                  </a:lnTo>
                  <a:lnTo>
                    <a:pt x="59009" y="144829"/>
                  </a:lnTo>
                  <a:lnTo>
                    <a:pt x="56347" y="144829"/>
                  </a:lnTo>
                  <a:lnTo>
                    <a:pt x="53622" y="144829"/>
                  </a:lnTo>
                  <a:lnTo>
                    <a:pt x="50959" y="144829"/>
                  </a:lnTo>
                  <a:lnTo>
                    <a:pt x="50959" y="147491"/>
                  </a:lnTo>
                  <a:lnTo>
                    <a:pt x="48298" y="147491"/>
                  </a:lnTo>
                  <a:lnTo>
                    <a:pt x="45572" y="147491"/>
                  </a:lnTo>
                  <a:lnTo>
                    <a:pt x="45572" y="144829"/>
                  </a:lnTo>
                  <a:lnTo>
                    <a:pt x="42910" y="142104"/>
                  </a:lnTo>
                  <a:lnTo>
                    <a:pt x="40248" y="142104"/>
                  </a:lnTo>
                  <a:lnTo>
                    <a:pt x="37586" y="142104"/>
                  </a:lnTo>
                  <a:lnTo>
                    <a:pt x="34860" y="142104"/>
                  </a:lnTo>
                  <a:lnTo>
                    <a:pt x="32198" y="142104"/>
                  </a:lnTo>
                  <a:lnTo>
                    <a:pt x="29536" y="144829"/>
                  </a:lnTo>
                  <a:lnTo>
                    <a:pt x="26811" y="144829"/>
                  </a:lnTo>
                  <a:lnTo>
                    <a:pt x="24149" y="144829"/>
                  </a:lnTo>
                  <a:lnTo>
                    <a:pt x="21487" y="144829"/>
                  </a:lnTo>
                  <a:lnTo>
                    <a:pt x="18761" y="144829"/>
                  </a:lnTo>
                  <a:lnTo>
                    <a:pt x="16099" y="147491"/>
                  </a:lnTo>
                  <a:lnTo>
                    <a:pt x="13437" y="144829"/>
                  </a:lnTo>
                  <a:lnTo>
                    <a:pt x="13437" y="142104"/>
                  </a:lnTo>
                  <a:lnTo>
                    <a:pt x="10775" y="139442"/>
                  </a:lnTo>
                  <a:lnTo>
                    <a:pt x="8050" y="139442"/>
                  </a:lnTo>
                  <a:lnTo>
                    <a:pt x="5388" y="142104"/>
                  </a:lnTo>
                  <a:lnTo>
                    <a:pt x="0" y="142104"/>
                  </a:lnTo>
                  <a:lnTo>
                    <a:pt x="0" y="14210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0" name="Freeform: Shape 279">
              <a:extLst>
                <a:ext uri="{FF2B5EF4-FFF2-40B4-BE49-F238E27FC236}">
                  <a16:creationId xmlns:a16="http://schemas.microsoft.com/office/drawing/2014/main" id="{5EFC4CAC-A18B-EFB5-BD14-46939AEDE531}"/>
                </a:ext>
              </a:extLst>
            </p:cNvPr>
            <p:cNvSpPr/>
            <p:nvPr/>
          </p:nvSpPr>
          <p:spPr>
            <a:xfrm>
              <a:off x="2969081" y="3674924"/>
              <a:ext cx="163590" cy="147428"/>
            </a:xfrm>
            <a:custGeom>
              <a:avLst/>
              <a:gdLst>
                <a:gd name="connsiteX0" fmla="*/ 0 w 163590"/>
                <a:gd name="connsiteY0" fmla="*/ 77707 h 147428"/>
                <a:gd name="connsiteX1" fmla="*/ 0 w 163590"/>
                <a:gd name="connsiteY1" fmla="*/ 75045 h 147428"/>
                <a:gd name="connsiteX2" fmla="*/ 2725 w 163590"/>
                <a:gd name="connsiteY2" fmla="*/ 72383 h 147428"/>
                <a:gd name="connsiteX3" fmla="*/ 5387 w 163590"/>
                <a:gd name="connsiteY3" fmla="*/ 69657 h 147428"/>
                <a:gd name="connsiteX4" fmla="*/ 5387 w 163590"/>
                <a:gd name="connsiteY4" fmla="*/ 64334 h 147428"/>
                <a:gd name="connsiteX5" fmla="*/ 8050 w 163590"/>
                <a:gd name="connsiteY5" fmla="*/ 64334 h 147428"/>
                <a:gd name="connsiteX6" fmla="*/ 8050 w 163590"/>
                <a:gd name="connsiteY6" fmla="*/ 61672 h 147428"/>
                <a:gd name="connsiteX7" fmla="*/ 10775 w 163590"/>
                <a:gd name="connsiteY7" fmla="*/ 58946 h 147428"/>
                <a:gd name="connsiteX8" fmla="*/ 13437 w 163590"/>
                <a:gd name="connsiteY8" fmla="*/ 53622 h 147428"/>
                <a:gd name="connsiteX9" fmla="*/ 16099 w 163590"/>
                <a:gd name="connsiteY9" fmla="*/ 48234 h 147428"/>
                <a:gd name="connsiteX10" fmla="*/ 18761 w 163590"/>
                <a:gd name="connsiteY10" fmla="*/ 42847 h 147428"/>
                <a:gd name="connsiteX11" fmla="*/ 21487 w 163590"/>
                <a:gd name="connsiteY11" fmla="*/ 40185 h 147428"/>
                <a:gd name="connsiteX12" fmla="*/ 21487 w 163590"/>
                <a:gd name="connsiteY12" fmla="*/ 37522 h 147428"/>
                <a:gd name="connsiteX13" fmla="*/ 24149 w 163590"/>
                <a:gd name="connsiteY13" fmla="*/ 32135 h 147428"/>
                <a:gd name="connsiteX14" fmla="*/ 24149 w 163590"/>
                <a:gd name="connsiteY14" fmla="*/ 29473 h 147428"/>
                <a:gd name="connsiteX15" fmla="*/ 26811 w 163590"/>
                <a:gd name="connsiteY15" fmla="*/ 26811 h 147428"/>
                <a:gd name="connsiteX16" fmla="*/ 26811 w 163590"/>
                <a:gd name="connsiteY16" fmla="*/ 24085 h 147428"/>
                <a:gd name="connsiteX17" fmla="*/ 29536 w 163590"/>
                <a:gd name="connsiteY17" fmla="*/ 18761 h 147428"/>
                <a:gd name="connsiteX18" fmla="*/ 29536 w 163590"/>
                <a:gd name="connsiteY18" fmla="*/ 16036 h 147428"/>
                <a:gd name="connsiteX19" fmla="*/ 32198 w 163590"/>
                <a:gd name="connsiteY19" fmla="*/ 16036 h 147428"/>
                <a:gd name="connsiteX20" fmla="*/ 34860 w 163590"/>
                <a:gd name="connsiteY20" fmla="*/ 16036 h 147428"/>
                <a:gd name="connsiteX21" fmla="*/ 37586 w 163590"/>
                <a:gd name="connsiteY21" fmla="*/ 16036 h 147428"/>
                <a:gd name="connsiteX22" fmla="*/ 40248 w 163590"/>
                <a:gd name="connsiteY22" fmla="*/ 16036 h 147428"/>
                <a:gd name="connsiteX23" fmla="*/ 40248 w 163590"/>
                <a:gd name="connsiteY23" fmla="*/ 18761 h 147428"/>
                <a:gd name="connsiteX24" fmla="*/ 42910 w 163590"/>
                <a:gd name="connsiteY24" fmla="*/ 18761 h 147428"/>
                <a:gd name="connsiteX25" fmla="*/ 45635 w 163590"/>
                <a:gd name="connsiteY25" fmla="*/ 21423 h 147428"/>
                <a:gd name="connsiteX26" fmla="*/ 48298 w 163590"/>
                <a:gd name="connsiteY26" fmla="*/ 24085 h 147428"/>
                <a:gd name="connsiteX27" fmla="*/ 48298 w 163590"/>
                <a:gd name="connsiteY27" fmla="*/ 26811 h 147428"/>
                <a:gd name="connsiteX28" fmla="*/ 50960 w 163590"/>
                <a:gd name="connsiteY28" fmla="*/ 29473 h 147428"/>
                <a:gd name="connsiteX29" fmla="*/ 53622 w 163590"/>
                <a:gd name="connsiteY29" fmla="*/ 34860 h 147428"/>
                <a:gd name="connsiteX30" fmla="*/ 53622 w 163590"/>
                <a:gd name="connsiteY30" fmla="*/ 37522 h 147428"/>
                <a:gd name="connsiteX31" fmla="*/ 56347 w 163590"/>
                <a:gd name="connsiteY31" fmla="*/ 37522 h 147428"/>
                <a:gd name="connsiteX32" fmla="*/ 56347 w 163590"/>
                <a:gd name="connsiteY32" fmla="*/ 40185 h 147428"/>
                <a:gd name="connsiteX33" fmla="*/ 59009 w 163590"/>
                <a:gd name="connsiteY33" fmla="*/ 40185 h 147428"/>
                <a:gd name="connsiteX34" fmla="*/ 61671 w 163590"/>
                <a:gd name="connsiteY34" fmla="*/ 42847 h 147428"/>
                <a:gd name="connsiteX35" fmla="*/ 61671 w 163590"/>
                <a:gd name="connsiteY35" fmla="*/ 45572 h 147428"/>
                <a:gd name="connsiteX36" fmla="*/ 64397 w 163590"/>
                <a:gd name="connsiteY36" fmla="*/ 45572 h 147428"/>
                <a:gd name="connsiteX37" fmla="*/ 67059 w 163590"/>
                <a:gd name="connsiteY37" fmla="*/ 42847 h 147428"/>
                <a:gd name="connsiteX38" fmla="*/ 69721 w 163590"/>
                <a:gd name="connsiteY38" fmla="*/ 42847 h 147428"/>
                <a:gd name="connsiteX39" fmla="*/ 72446 w 163590"/>
                <a:gd name="connsiteY39" fmla="*/ 42847 h 147428"/>
                <a:gd name="connsiteX40" fmla="*/ 75108 w 163590"/>
                <a:gd name="connsiteY40" fmla="*/ 40185 h 147428"/>
                <a:gd name="connsiteX41" fmla="*/ 77770 w 163590"/>
                <a:gd name="connsiteY41" fmla="*/ 40185 h 147428"/>
                <a:gd name="connsiteX42" fmla="*/ 80433 w 163590"/>
                <a:gd name="connsiteY42" fmla="*/ 40185 h 147428"/>
                <a:gd name="connsiteX43" fmla="*/ 80433 w 163590"/>
                <a:gd name="connsiteY43" fmla="*/ 34860 h 147428"/>
                <a:gd name="connsiteX44" fmla="*/ 83158 w 163590"/>
                <a:gd name="connsiteY44" fmla="*/ 34860 h 147428"/>
                <a:gd name="connsiteX45" fmla="*/ 83158 w 163590"/>
                <a:gd name="connsiteY45" fmla="*/ 32135 h 147428"/>
                <a:gd name="connsiteX46" fmla="*/ 83158 w 163590"/>
                <a:gd name="connsiteY46" fmla="*/ 29473 h 147428"/>
                <a:gd name="connsiteX47" fmla="*/ 85820 w 163590"/>
                <a:gd name="connsiteY47" fmla="*/ 29473 h 147428"/>
                <a:gd name="connsiteX48" fmla="*/ 85820 w 163590"/>
                <a:gd name="connsiteY48" fmla="*/ 26811 h 147428"/>
                <a:gd name="connsiteX49" fmla="*/ 88482 w 163590"/>
                <a:gd name="connsiteY49" fmla="*/ 26811 h 147428"/>
                <a:gd name="connsiteX50" fmla="*/ 91208 w 163590"/>
                <a:gd name="connsiteY50" fmla="*/ 24085 h 147428"/>
                <a:gd name="connsiteX51" fmla="*/ 91208 w 163590"/>
                <a:gd name="connsiteY51" fmla="*/ 21423 h 147428"/>
                <a:gd name="connsiteX52" fmla="*/ 93870 w 163590"/>
                <a:gd name="connsiteY52" fmla="*/ 18761 h 147428"/>
                <a:gd name="connsiteX53" fmla="*/ 93870 w 163590"/>
                <a:gd name="connsiteY53" fmla="*/ 16036 h 147428"/>
                <a:gd name="connsiteX54" fmla="*/ 96532 w 163590"/>
                <a:gd name="connsiteY54" fmla="*/ 13374 h 147428"/>
                <a:gd name="connsiteX55" fmla="*/ 96532 w 163590"/>
                <a:gd name="connsiteY55" fmla="*/ 10712 h 147428"/>
                <a:gd name="connsiteX56" fmla="*/ 99257 w 163590"/>
                <a:gd name="connsiteY56" fmla="*/ 7986 h 147428"/>
                <a:gd name="connsiteX57" fmla="*/ 101919 w 163590"/>
                <a:gd name="connsiteY57" fmla="*/ 5324 h 147428"/>
                <a:gd name="connsiteX58" fmla="*/ 104581 w 163590"/>
                <a:gd name="connsiteY58" fmla="*/ 5324 h 147428"/>
                <a:gd name="connsiteX59" fmla="*/ 104581 w 163590"/>
                <a:gd name="connsiteY59" fmla="*/ 2662 h 147428"/>
                <a:gd name="connsiteX60" fmla="*/ 107243 w 163590"/>
                <a:gd name="connsiteY60" fmla="*/ 2662 h 147428"/>
                <a:gd name="connsiteX61" fmla="*/ 109969 w 163590"/>
                <a:gd name="connsiteY61" fmla="*/ 2662 h 147428"/>
                <a:gd name="connsiteX62" fmla="*/ 109969 w 163590"/>
                <a:gd name="connsiteY62" fmla="*/ 5324 h 147428"/>
                <a:gd name="connsiteX63" fmla="*/ 115293 w 163590"/>
                <a:gd name="connsiteY63" fmla="*/ 5324 h 147428"/>
                <a:gd name="connsiteX64" fmla="*/ 118018 w 163590"/>
                <a:gd name="connsiteY64" fmla="*/ 2662 h 147428"/>
                <a:gd name="connsiteX65" fmla="*/ 120680 w 163590"/>
                <a:gd name="connsiteY65" fmla="*/ 2662 h 147428"/>
                <a:gd name="connsiteX66" fmla="*/ 123343 w 163590"/>
                <a:gd name="connsiteY66" fmla="*/ 0 h 147428"/>
                <a:gd name="connsiteX67" fmla="*/ 126068 w 163590"/>
                <a:gd name="connsiteY67" fmla="*/ 0 h 147428"/>
                <a:gd name="connsiteX68" fmla="*/ 126068 w 163590"/>
                <a:gd name="connsiteY68" fmla="*/ 2662 h 147428"/>
                <a:gd name="connsiteX69" fmla="*/ 128730 w 163590"/>
                <a:gd name="connsiteY69" fmla="*/ 2662 h 147428"/>
                <a:gd name="connsiteX70" fmla="*/ 131392 w 163590"/>
                <a:gd name="connsiteY70" fmla="*/ 2662 h 147428"/>
                <a:gd name="connsiteX71" fmla="*/ 134118 w 163590"/>
                <a:gd name="connsiteY71" fmla="*/ 2662 h 147428"/>
                <a:gd name="connsiteX72" fmla="*/ 136780 w 163590"/>
                <a:gd name="connsiteY72" fmla="*/ 2662 h 147428"/>
                <a:gd name="connsiteX73" fmla="*/ 139442 w 163590"/>
                <a:gd name="connsiteY73" fmla="*/ 2662 h 147428"/>
                <a:gd name="connsiteX74" fmla="*/ 142104 w 163590"/>
                <a:gd name="connsiteY74" fmla="*/ 5324 h 147428"/>
                <a:gd name="connsiteX75" fmla="*/ 144829 w 163590"/>
                <a:gd name="connsiteY75" fmla="*/ 5324 h 147428"/>
                <a:gd name="connsiteX76" fmla="*/ 147491 w 163590"/>
                <a:gd name="connsiteY76" fmla="*/ 5324 h 147428"/>
                <a:gd name="connsiteX77" fmla="*/ 150153 w 163590"/>
                <a:gd name="connsiteY77" fmla="*/ 5324 h 147428"/>
                <a:gd name="connsiteX78" fmla="*/ 152879 w 163590"/>
                <a:gd name="connsiteY78" fmla="*/ 5324 h 147428"/>
                <a:gd name="connsiteX79" fmla="*/ 155541 w 163590"/>
                <a:gd name="connsiteY79" fmla="*/ 2662 h 147428"/>
                <a:gd name="connsiteX80" fmla="*/ 158203 w 163590"/>
                <a:gd name="connsiteY80" fmla="*/ 2662 h 147428"/>
                <a:gd name="connsiteX81" fmla="*/ 158203 w 163590"/>
                <a:gd name="connsiteY81" fmla="*/ 0 h 147428"/>
                <a:gd name="connsiteX82" fmla="*/ 160928 w 163590"/>
                <a:gd name="connsiteY82" fmla="*/ 0 h 147428"/>
                <a:gd name="connsiteX83" fmla="*/ 163591 w 163590"/>
                <a:gd name="connsiteY83" fmla="*/ 0 h 147428"/>
                <a:gd name="connsiteX84" fmla="*/ 163591 w 163590"/>
                <a:gd name="connsiteY84" fmla="*/ 2662 h 147428"/>
                <a:gd name="connsiteX85" fmla="*/ 160928 w 163590"/>
                <a:gd name="connsiteY85" fmla="*/ 5324 h 147428"/>
                <a:gd name="connsiteX86" fmla="*/ 160928 w 163590"/>
                <a:gd name="connsiteY86" fmla="*/ 7986 h 147428"/>
                <a:gd name="connsiteX87" fmla="*/ 160928 w 163590"/>
                <a:gd name="connsiteY87" fmla="*/ 10712 h 147428"/>
                <a:gd name="connsiteX88" fmla="*/ 160928 w 163590"/>
                <a:gd name="connsiteY88" fmla="*/ 13374 h 147428"/>
                <a:gd name="connsiteX89" fmla="*/ 158203 w 163590"/>
                <a:gd name="connsiteY89" fmla="*/ 13374 h 147428"/>
                <a:gd name="connsiteX90" fmla="*/ 158203 w 163590"/>
                <a:gd name="connsiteY90" fmla="*/ 16036 h 147428"/>
                <a:gd name="connsiteX91" fmla="*/ 155541 w 163590"/>
                <a:gd name="connsiteY91" fmla="*/ 18761 h 147428"/>
                <a:gd name="connsiteX92" fmla="*/ 152879 w 163590"/>
                <a:gd name="connsiteY92" fmla="*/ 24085 h 147428"/>
                <a:gd name="connsiteX93" fmla="*/ 152879 w 163590"/>
                <a:gd name="connsiteY93" fmla="*/ 26811 h 147428"/>
                <a:gd name="connsiteX94" fmla="*/ 152879 w 163590"/>
                <a:gd name="connsiteY94" fmla="*/ 29473 h 147428"/>
                <a:gd name="connsiteX95" fmla="*/ 150153 w 163590"/>
                <a:gd name="connsiteY95" fmla="*/ 29473 h 147428"/>
                <a:gd name="connsiteX96" fmla="*/ 150153 w 163590"/>
                <a:gd name="connsiteY96" fmla="*/ 32135 h 147428"/>
                <a:gd name="connsiteX97" fmla="*/ 147491 w 163590"/>
                <a:gd name="connsiteY97" fmla="*/ 32135 h 147428"/>
                <a:gd name="connsiteX98" fmla="*/ 147491 w 163590"/>
                <a:gd name="connsiteY98" fmla="*/ 34860 h 147428"/>
                <a:gd name="connsiteX99" fmla="*/ 147491 w 163590"/>
                <a:gd name="connsiteY99" fmla="*/ 37522 h 147428"/>
                <a:gd name="connsiteX100" fmla="*/ 147491 w 163590"/>
                <a:gd name="connsiteY100" fmla="*/ 40185 h 147428"/>
                <a:gd name="connsiteX101" fmla="*/ 144829 w 163590"/>
                <a:gd name="connsiteY101" fmla="*/ 42847 h 147428"/>
                <a:gd name="connsiteX102" fmla="*/ 144829 w 163590"/>
                <a:gd name="connsiteY102" fmla="*/ 45572 h 147428"/>
                <a:gd name="connsiteX103" fmla="*/ 142104 w 163590"/>
                <a:gd name="connsiteY103" fmla="*/ 48234 h 147428"/>
                <a:gd name="connsiteX104" fmla="*/ 142104 w 163590"/>
                <a:gd name="connsiteY104" fmla="*/ 50896 h 147428"/>
                <a:gd name="connsiteX105" fmla="*/ 139442 w 163590"/>
                <a:gd name="connsiteY105" fmla="*/ 53622 h 147428"/>
                <a:gd name="connsiteX106" fmla="*/ 136780 w 163590"/>
                <a:gd name="connsiteY106" fmla="*/ 56284 h 147428"/>
                <a:gd name="connsiteX107" fmla="*/ 134118 w 163590"/>
                <a:gd name="connsiteY107" fmla="*/ 58946 h 147428"/>
                <a:gd name="connsiteX108" fmla="*/ 131392 w 163590"/>
                <a:gd name="connsiteY108" fmla="*/ 61672 h 147428"/>
                <a:gd name="connsiteX109" fmla="*/ 128730 w 163590"/>
                <a:gd name="connsiteY109" fmla="*/ 64334 h 147428"/>
                <a:gd name="connsiteX110" fmla="*/ 128730 w 163590"/>
                <a:gd name="connsiteY110" fmla="*/ 66995 h 147428"/>
                <a:gd name="connsiteX111" fmla="*/ 126068 w 163590"/>
                <a:gd name="connsiteY111" fmla="*/ 66995 h 147428"/>
                <a:gd name="connsiteX112" fmla="*/ 123343 w 163590"/>
                <a:gd name="connsiteY112" fmla="*/ 69657 h 147428"/>
                <a:gd name="connsiteX113" fmla="*/ 120680 w 163590"/>
                <a:gd name="connsiteY113" fmla="*/ 72383 h 147428"/>
                <a:gd name="connsiteX114" fmla="*/ 118018 w 163590"/>
                <a:gd name="connsiteY114" fmla="*/ 75045 h 147428"/>
                <a:gd name="connsiteX115" fmla="*/ 115293 w 163590"/>
                <a:gd name="connsiteY115" fmla="*/ 77707 h 147428"/>
                <a:gd name="connsiteX116" fmla="*/ 112631 w 163590"/>
                <a:gd name="connsiteY116" fmla="*/ 80433 h 147428"/>
                <a:gd name="connsiteX117" fmla="*/ 112631 w 163590"/>
                <a:gd name="connsiteY117" fmla="*/ 83095 h 147428"/>
                <a:gd name="connsiteX118" fmla="*/ 112631 w 163590"/>
                <a:gd name="connsiteY118" fmla="*/ 85757 h 147428"/>
                <a:gd name="connsiteX119" fmla="*/ 115293 w 163590"/>
                <a:gd name="connsiteY119" fmla="*/ 85757 h 147428"/>
                <a:gd name="connsiteX120" fmla="*/ 115293 w 163590"/>
                <a:gd name="connsiteY120" fmla="*/ 88482 h 147428"/>
                <a:gd name="connsiteX121" fmla="*/ 115293 w 163590"/>
                <a:gd name="connsiteY121" fmla="*/ 91144 h 147428"/>
                <a:gd name="connsiteX122" fmla="*/ 115293 w 163590"/>
                <a:gd name="connsiteY122" fmla="*/ 93806 h 147428"/>
                <a:gd name="connsiteX123" fmla="*/ 118018 w 163590"/>
                <a:gd name="connsiteY123" fmla="*/ 93806 h 147428"/>
                <a:gd name="connsiteX124" fmla="*/ 118018 w 163590"/>
                <a:gd name="connsiteY124" fmla="*/ 96469 h 147428"/>
                <a:gd name="connsiteX125" fmla="*/ 118018 w 163590"/>
                <a:gd name="connsiteY125" fmla="*/ 99194 h 147428"/>
                <a:gd name="connsiteX126" fmla="*/ 115293 w 163590"/>
                <a:gd name="connsiteY126" fmla="*/ 99194 h 147428"/>
                <a:gd name="connsiteX127" fmla="*/ 115293 w 163590"/>
                <a:gd name="connsiteY127" fmla="*/ 101856 h 147428"/>
                <a:gd name="connsiteX128" fmla="*/ 115293 w 163590"/>
                <a:gd name="connsiteY128" fmla="*/ 104518 h 147428"/>
                <a:gd name="connsiteX129" fmla="*/ 115293 w 163590"/>
                <a:gd name="connsiteY129" fmla="*/ 107243 h 147428"/>
                <a:gd name="connsiteX130" fmla="*/ 115293 w 163590"/>
                <a:gd name="connsiteY130" fmla="*/ 109906 h 147428"/>
                <a:gd name="connsiteX131" fmla="*/ 112631 w 163590"/>
                <a:gd name="connsiteY131" fmla="*/ 109906 h 147428"/>
                <a:gd name="connsiteX132" fmla="*/ 112631 w 163590"/>
                <a:gd name="connsiteY132" fmla="*/ 112568 h 147428"/>
                <a:gd name="connsiteX133" fmla="*/ 109969 w 163590"/>
                <a:gd name="connsiteY133" fmla="*/ 112568 h 147428"/>
                <a:gd name="connsiteX134" fmla="*/ 107243 w 163590"/>
                <a:gd name="connsiteY134" fmla="*/ 115293 h 147428"/>
                <a:gd name="connsiteX135" fmla="*/ 107243 w 163590"/>
                <a:gd name="connsiteY135" fmla="*/ 117955 h 147428"/>
                <a:gd name="connsiteX136" fmla="*/ 104581 w 163590"/>
                <a:gd name="connsiteY136" fmla="*/ 117955 h 147428"/>
                <a:gd name="connsiteX137" fmla="*/ 104581 w 163590"/>
                <a:gd name="connsiteY137" fmla="*/ 120617 h 147428"/>
                <a:gd name="connsiteX138" fmla="*/ 101919 w 163590"/>
                <a:gd name="connsiteY138" fmla="*/ 120617 h 147428"/>
                <a:gd name="connsiteX139" fmla="*/ 101919 w 163590"/>
                <a:gd name="connsiteY139" fmla="*/ 123343 h 147428"/>
                <a:gd name="connsiteX140" fmla="*/ 99257 w 163590"/>
                <a:gd name="connsiteY140" fmla="*/ 126005 h 147428"/>
                <a:gd name="connsiteX141" fmla="*/ 85820 w 163590"/>
                <a:gd name="connsiteY141" fmla="*/ 134054 h 147428"/>
                <a:gd name="connsiteX142" fmla="*/ 48298 w 163590"/>
                <a:gd name="connsiteY142" fmla="*/ 147428 h 147428"/>
                <a:gd name="connsiteX143" fmla="*/ 48298 w 163590"/>
                <a:gd name="connsiteY143" fmla="*/ 144766 h 147428"/>
                <a:gd name="connsiteX144" fmla="*/ 45635 w 163590"/>
                <a:gd name="connsiteY144" fmla="*/ 144766 h 147428"/>
                <a:gd name="connsiteX145" fmla="*/ 45635 w 163590"/>
                <a:gd name="connsiteY145" fmla="*/ 142104 h 147428"/>
                <a:gd name="connsiteX146" fmla="*/ 42910 w 163590"/>
                <a:gd name="connsiteY146" fmla="*/ 142104 h 147428"/>
                <a:gd name="connsiteX147" fmla="*/ 37586 w 163590"/>
                <a:gd name="connsiteY147" fmla="*/ 139378 h 147428"/>
                <a:gd name="connsiteX148" fmla="*/ 34860 w 163590"/>
                <a:gd name="connsiteY148" fmla="*/ 136716 h 147428"/>
                <a:gd name="connsiteX149" fmla="*/ 29536 w 163590"/>
                <a:gd name="connsiteY149" fmla="*/ 134054 h 147428"/>
                <a:gd name="connsiteX150" fmla="*/ 26811 w 163590"/>
                <a:gd name="connsiteY150" fmla="*/ 131329 h 147428"/>
                <a:gd name="connsiteX151" fmla="*/ 24149 w 163590"/>
                <a:gd name="connsiteY151" fmla="*/ 128667 h 147428"/>
                <a:gd name="connsiteX152" fmla="*/ 21487 w 163590"/>
                <a:gd name="connsiteY152" fmla="*/ 126005 h 147428"/>
                <a:gd name="connsiteX153" fmla="*/ 21487 w 163590"/>
                <a:gd name="connsiteY153" fmla="*/ 123343 h 147428"/>
                <a:gd name="connsiteX154" fmla="*/ 18761 w 163590"/>
                <a:gd name="connsiteY154" fmla="*/ 120617 h 147428"/>
                <a:gd name="connsiteX155" fmla="*/ 18761 w 163590"/>
                <a:gd name="connsiteY155" fmla="*/ 115293 h 147428"/>
                <a:gd name="connsiteX156" fmla="*/ 18761 w 163590"/>
                <a:gd name="connsiteY156" fmla="*/ 112568 h 147428"/>
                <a:gd name="connsiteX157" fmla="*/ 16099 w 163590"/>
                <a:gd name="connsiteY157" fmla="*/ 107243 h 147428"/>
                <a:gd name="connsiteX158" fmla="*/ 16099 w 163590"/>
                <a:gd name="connsiteY158" fmla="*/ 104518 h 147428"/>
                <a:gd name="connsiteX159" fmla="*/ 16099 w 163590"/>
                <a:gd name="connsiteY159" fmla="*/ 101856 h 147428"/>
                <a:gd name="connsiteX160" fmla="*/ 13437 w 163590"/>
                <a:gd name="connsiteY160" fmla="*/ 99194 h 147428"/>
                <a:gd name="connsiteX161" fmla="*/ 13437 w 163590"/>
                <a:gd name="connsiteY161" fmla="*/ 96469 h 147428"/>
                <a:gd name="connsiteX162" fmla="*/ 10775 w 163590"/>
                <a:gd name="connsiteY162" fmla="*/ 96469 h 147428"/>
                <a:gd name="connsiteX163" fmla="*/ 8050 w 163590"/>
                <a:gd name="connsiteY163" fmla="*/ 93806 h 147428"/>
                <a:gd name="connsiteX164" fmla="*/ 8050 w 163590"/>
                <a:gd name="connsiteY164" fmla="*/ 91144 h 147428"/>
                <a:gd name="connsiteX165" fmla="*/ 5387 w 163590"/>
                <a:gd name="connsiteY165" fmla="*/ 88482 h 147428"/>
                <a:gd name="connsiteX166" fmla="*/ 2725 w 163590"/>
                <a:gd name="connsiteY166" fmla="*/ 85757 h 147428"/>
                <a:gd name="connsiteX167" fmla="*/ 0 w 163590"/>
                <a:gd name="connsiteY167" fmla="*/ 80433 h 147428"/>
                <a:gd name="connsiteX168" fmla="*/ 0 w 163590"/>
                <a:gd name="connsiteY168" fmla="*/ 77707 h 147428"/>
                <a:gd name="connsiteX169" fmla="*/ 0 w 163590"/>
                <a:gd name="connsiteY169" fmla="*/ 77707 h 147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63590" h="147428">
                  <a:moveTo>
                    <a:pt x="0" y="77707"/>
                  </a:moveTo>
                  <a:lnTo>
                    <a:pt x="0" y="75045"/>
                  </a:lnTo>
                  <a:lnTo>
                    <a:pt x="2725" y="72383"/>
                  </a:lnTo>
                  <a:lnTo>
                    <a:pt x="5387" y="69657"/>
                  </a:lnTo>
                  <a:lnTo>
                    <a:pt x="5387" y="64334"/>
                  </a:lnTo>
                  <a:lnTo>
                    <a:pt x="8050" y="64334"/>
                  </a:lnTo>
                  <a:lnTo>
                    <a:pt x="8050" y="61672"/>
                  </a:lnTo>
                  <a:lnTo>
                    <a:pt x="10775" y="58946"/>
                  </a:lnTo>
                  <a:lnTo>
                    <a:pt x="13437" y="53622"/>
                  </a:lnTo>
                  <a:lnTo>
                    <a:pt x="16099" y="48234"/>
                  </a:lnTo>
                  <a:lnTo>
                    <a:pt x="18761" y="42847"/>
                  </a:lnTo>
                  <a:lnTo>
                    <a:pt x="21487" y="40185"/>
                  </a:lnTo>
                  <a:lnTo>
                    <a:pt x="21487" y="37522"/>
                  </a:lnTo>
                  <a:lnTo>
                    <a:pt x="24149" y="32135"/>
                  </a:lnTo>
                  <a:lnTo>
                    <a:pt x="24149" y="29473"/>
                  </a:lnTo>
                  <a:lnTo>
                    <a:pt x="26811" y="26811"/>
                  </a:lnTo>
                  <a:lnTo>
                    <a:pt x="26811" y="24085"/>
                  </a:lnTo>
                  <a:lnTo>
                    <a:pt x="29536" y="18761"/>
                  </a:lnTo>
                  <a:lnTo>
                    <a:pt x="29536" y="16036"/>
                  </a:lnTo>
                  <a:lnTo>
                    <a:pt x="32198" y="16036"/>
                  </a:lnTo>
                  <a:lnTo>
                    <a:pt x="34860" y="16036"/>
                  </a:lnTo>
                  <a:lnTo>
                    <a:pt x="37586" y="16036"/>
                  </a:lnTo>
                  <a:lnTo>
                    <a:pt x="40248" y="16036"/>
                  </a:lnTo>
                  <a:lnTo>
                    <a:pt x="40248" y="18761"/>
                  </a:lnTo>
                  <a:lnTo>
                    <a:pt x="42910" y="18761"/>
                  </a:lnTo>
                  <a:lnTo>
                    <a:pt x="45635" y="21423"/>
                  </a:lnTo>
                  <a:lnTo>
                    <a:pt x="48298" y="24085"/>
                  </a:lnTo>
                  <a:lnTo>
                    <a:pt x="48298" y="26811"/>
                  </a:lnTo>
                  <a:lnTo>
                    <a:pt x="50960" y="29473"/>
                  </a:lnTo>
                  <a:lnTo>
                    <a:pt x="53622" y="34860"/>
                  </a:lnTo>
                  <a:lnTo>
                    <a:pt x="53622" y="37522"/>
                  </a:lnTo>
                  <a:lnTo>
                    <a:pt x="56347" y="37522"/>
                  </a:lnTo>
                  <a:lnTo>
                    <a:pt x="56347" y="40185"/>
                  </a:lnTo>
                  <a:lnTo>
                    <a:pt x="59009" y="40185"/>
                  </a:lnTo>
                  <a:lnTo>
                    <a:pt x="61671" y="42847"/>
                  </a:lnTo>
                  <a:lnTo>
                    <a:pt x="61671" y="45572"/>
                  </a:lnTo>
                  <a:lnTo>
                    <a:pt x="64397" y="45572"/>
                  </a:lnTo>
                  <a:lnTo>
                    <a:pt x="67059" y="42847"/>
                  </a:lnTo>
                  <a:lnTo>
                    <a:pt x="69721" y="42847"/>
                  </a:lnTo>
                  <a:lnTo>
                    <a:pt x="72446" y="42847"/>
                  </a:lnTo>
                  <a:lnTo>
                    <a:pt x="75108" y="40185"/>
                  </a:lnTo>
                  <a:lnTo>
                    <a:pt x="77770" y="40185"/>
                  </a:lnTo>
                  <a:lnTo>
                    <a:pt x="80433" y="40185"/>
                  </a:lnTo>
                  <a:lnTo>
                    <a:pt x="80433" y="34860"/>
                  </a:lnTo>
                  <a:lnTo>
                    <a:pt x="83158" y="34860"/>
                  </a:lnTo>
                  <a:lnTo>
                    <a:pt x="83158" y="32135"/>
                  </a:lnTo>
                  <a:lnTo>
                    <a:pt x="83158" y="29473"/>
                  </a:lnTo>
                  <a:lnTo>
                    <a:pt x="85820" y="29473"/>
                  </a:lnTo>
                  <a:lnTo>
                    <a:pt x="85820" y="26811"/>
                  </a:lnTo>
                  <a:lnTo>
                    <a:pt x="88482" y="26811"/>
                  </a:lnTo>
                  <a:lnTo>
                    <a:pt x="91208" y="24085"/>
                  </a:lnTo>
                  <a:lnTo>
                    <a:pt x="91208" y="21423"/>
                  </a:lnTo>
                  <a:lnTo>
                    <a:pt x="93870" y="18761"/>
                  </a:lnTo>
                  <a:lnTo>
                    <a:pt x="93870" y="16036"/>
                  </a:lnTo>
                  <a:lnTo>
                    <a:pt x="96532" y="13374"/>
                  </a:lnTo>
                  <a:lnTo>
                    <a:pt x="96532" y="10712"/>
                  </a:lnTo>
                  <a:lnTo>
                    <a:pt x="99257" y="7986"/>
                  </a:lnTo>
                  <a:lnTo>
                    <a:pt x="101919" y="5324"/>
                  </a:lnTo>
                  <a:lnTo>
                    <a:pt x="104581" y="5324"/>
                  </a:lnTo>
                  <a:lnTo>
                    <a:pt x="104581" y="2662"/>
                  </a:lnTo>
                  <a:lnTo>
                    <a:pt x="107243" y="2662"/>
                  </a:lnTo>
                  <a:lnTo>
                    <a:pt x="109969" y="2662"/>
                  </a:lnTo>
                  <a:lnTo>
                    <a:pt x="109969" y="5324"/>
                  </a:lnTo>
                  <a:lnTo>
                    <a:pt x="115293" y="5324"/>
                  </a:lnTo>
                  <a:lnTo>
                    <a:pt x="118018" y="2662"/>
                  </a:lnTo>
                  <a:lnTo>
                    <a:pt x="120680" y="2662"/>
                  </a:lnTo>
                  <a:lnTo>
                    <a:pt x="123343" y="0"/>
                  </a:lnTo>
                  <a:lnTo>
                    <a:pt x="126068" y="0"/>
                  </a:lnTo>
                  <a:lnTo>
                    <a:pt x="126068" y="2662"/>
                  </a:lnTo>
                  <a:lnTo>
                    <a:pt x="128730" y="2662"/>
                  </a:lnTo>
                  <a:lnTo>
                    <a:pt x="131392" y="2662"/>
                  </a:lnTo>
                  <a:lnTo>
                    <a:pt x="134118" y="2662"/>
                  </a:lnTo>
                  <a:lnTo>
                    <a:pt x="136780" y="2662"/>
                  </a:lnTo>
                  <a:lnTo>
                    <a:pt x="139442" y="2662"/>
                  </a:lnTo>
                  <a:lnTo>
                    <a:pt x="142104" y="5324"/>
                  </a:lnTo>
                  <a:lnTo>
                    <a:pt x="144829" y="5324"/>
                  </a:lnTo>
                  <a:lnTo>
                    <a:pt x="147491" y="5324"/>
                  </a:lnTo>
                  <a:lnTo>
                    <a:pt x="150153" y="5324"/>
                  </a:lnTo>
                  <a:lnTo>
                    <a:pt x="152879" y="5324"/>
                  </a:lnTo>
                  <a:lnTo>
                    <a:pt x="155541" y="2662"/>
                  </a:lnTo>
                  <a:lnTo>
                    <a:pt x="158203" y="2662"/>
                  </a:lnTo>
                  <a:lnTo>
                    <a:pt x="158203" y="0"/>
                  </a:lnTo>
                  <a:lnTo>
                    <a:pt x="160928" y="0"/>
                  </a:lnTo>
                  <a:lnTo>
                    <a:pt x="163591" y="0"/>
                  </a:lnTo>
                  <a:lnTo>
                    <a:pt x="163591" y="2662"/>
                  </a:lnTo>
                  <a:lnTo>
                    <a:pt x="160928" y="5324"/>
                  </a:lnTo>
                  <a:lnTo>
                    <a:pt x="160928" y="7986"/>
                  </a:lnTo>
                  <a:lnTo>
                    <a:pt x="160928" y="10712"/>
                  </a:lnTo>
                  <a:lnTo>
                    <a:pt x="160928" y="13374"/>
                  </a:lnTo>
                  <a:lnTo>
                    <a:pt x="158203" y="13374"/>
                  </a:lnTo>
                  <a:lnTo>
                    <a:pt x="158203" y="16036"/>
                  </a:lnTo>
                  <a:lnTo>
                    <a:pt x="155541" y="18761"/>
                  </a:lnTo>
                  <a:lnTo>
                    <a:pt x="152879" y="24085"/>
                  </a:lnTo>
                  <a:lnTo>
                    <a:pt x="152879" y="26811"/>
                  </a:lnTo>
                  <a:lnTo>
                    <a:pt x="152879" y="29473"/>
                  </a:lnTo>
                  <a:lnTo>
                    <a:pt x="150153" y="29473"/>
                  </a:lnTo>
                  <a:lnTo>
                    <a:pt x="150153" y="32135"/>
                  </a:lnTo>
                  <a:lnTo>
                    <a:pt x="147491" y="32135"/>
                  </a:lnTo>
                  <a:lnTo>
                    <a:pt x="147491" y="34860"/>
                  </a:lnTo>
                  <a:lnTo>
                    <a:pt x="147491" y="37522"/>
                  </a:lnTo>
                  <a:lnTo>
                    <a:pt x="147491" y="40185"/>
                  </a:lnTo>
                  <a:lnTo>
                    <a:pt x="144829" y="42847"/>
                  </a:lnTo>
                  <a:lnTo>
                    <a:pt x="144829" y="45572"/>
                  </a:lnTo>
                  <a:lnTo>
                    <a:pt x="142104" y="48234"/>
                  </a:lnTo>
                  <a:lnTo>
                    <a:pt x="142104" y="50896"/>
                  </a:lnTo>
                  <a:lnTo>
                    <a:pt x="139442" y="53622"/>
                  </a:lnTo>
                  <a:lnTo>
                    <a:pt x="136780" y="56284"/>
                  </a:lnTo>
                  <a:lnTo>
                    <a:pt x="134118" y="58946"/>
                  </a:lnTo>
                  <a:lnTo>
                    <a:pt x="131392" y="61672"/>
                  </a:lnTo>
                  <a:lnTo>
                    <a:pt x="128730" y="64334"/>
                  </a:lnTo>
                  <a:lnTo>
                    <a:pt x="128730" y="66995"/>
                  </a:lnTo>
                  <a:lnTo>
                    <a:pt x="126068" y="66995"/>
                  </a:lnTo>
                  <a:lnTo>
                    <a:pt x="123343" y="69657"/>
                  </a:lnTo>
                  <a:lnTo>
                    <a:pt x="120680" y="72383"/>
                  </a:lnTo>
                  <a:lnTo>
                    <a:pt x="118018" y="75045"/>
                  </a:lnTo>
                  <a:lnTo>
                    <a:pt x="115293" y="77707"/>
                  </a:lnTo>
                  <a:lnTo>
                    <a:pt x="112631" y="80433"/>
                  </a:lnTo>
                  <a:lnTo>
                    <a:pt x="112631" y="83095"/>
                  </a:lnTo>
                  <a:lnTo>
                    <a:pt x="112631" y="85757"/>
                  </a:lnTo>
                  <a:lnTo>
                    <a:pt x="115293" y="85757"/>
                  </a:lnTo>
                  <a:lnTo>
                    <a:pt x="115293" y="88482"/>
                  </a:lnTo>
                  <a:lnTo>
                    <a:pt x="115293" y="91144"/>
                  </a:lnTo>
                  <a:lnTo>
                    <a:pt x="115293" y="93806"/>
                  </a:lnTo>
                  <a:lnTo>
                    <a:pt x="118018" y="93806"/>
                  </a:lnTo>
                  <a:lnTo>
                    <a:pt x="118018" y="96469"/>
                  </a:lnTo>
                  <a:lnTo>
                    <a:pt x="118018" y="99194"/>
                  </a:lnTo>
                  <a:lnTo>
                    <a:pt x="115293" y="99194"/>
                  </a:lnTo>
                  <a:lnTo>
                    <a:pt x="115293" y="101856"/>
                  </a:lnTo>
                  <a:lnTo>
                    <a:pt x="115293" y="104518"/>
                  </a:lnTo>
                  <a:lnTo>
                    <a:pt x="115293" y="107243"/>
                  </a:lnTo>
                  <a:lnTo>
                    <a:pt x="115293" y="109906"/>
                  </a:lnTo>
                  <a:lnTo>
                    <a:pt x="112631" y="109906"/>
                  </a:lnTo>
                  <a:lnTo>
                    <a:pt x="112631" y="112568"/>
                  </a:lnTo>
                  <a:lnTo>
                    <a:pt x="109969" y="112568"/>
                  </a:lnTo>
                  <a:lnTo>
                    <a:pt x="107243" y="115293"/>
                  </a:lnTo>
                  <a:lnTo>
                    <a:pt x="107243" y="117955"/>
                  </a:lnTo>
                  <a:lnTo>
                    <a:pt x="104581" y="117955"/>
                  </a:lnTo>
                  <a:lnTo>
                    <a:pt x="104581" y="120617"/>
                  </a:lnTo>
                  <a:lnTo>
                    <a:pt x="101919" y="120617"/>
                  </a:lnTo>
                  <a:lnTo>
                    <a:pt x="101919" y="123343"/>
                  </a:lnTo>
                  <a:lnTo>
                    <a:pt x="99257" y="126005"/>
                  </a:lnTo>
                  <a:lnTo>
                    <a:pt x="85820" y="134054"/>
                  </a:lnTo>
                  <a:lnTo>
                    <a:pt x="48298" y="147428"/>
                  </a:lnTo>
                  <a:lnTo>
                    <a:pt x="48298" y="144766"/>
                  </a:lnTo>
                  <a:lnTo>
                    <a:pt x="45635" y="144766"/>
                  </a:lnTo>
                  <a:lnTo>
                    <a:pt x="45635" y="142104"/>
                  </a:lnTo>
                  <a:lnTo>
                    <a:pt x="42910" y="142104"/>
                  </a:lnTo>
                  <a:lnTo>
                    <a:pt x="37586" y="139378"/>
                  </a:lnTo>
                  <a:lnTo>
                    <a:pt x="34860" y="136716"/>
                  </a:lnTo>
                  <a:lnTo>
                    <a:pt x="29536" y="134054"/>
                  </a:lnTo>
                  <a:lnTo>
                    <a:pt x="26811" y="131329"/>
                  </a:lnTo>
                  <a:lnTo>
                    <a:pt x="24149" y="128667"/>
                  </a:lnTo>
                  <a:lnTo>
                    <a:pt x="21487" y="126005"/>
                  </a:lnTo>
                  <a:lnTo>
                    <a:pt x="21487" y="123343"/>
                  </a:lnTo>
                  <a:lnTo>
                    <a:pt x="18761" y="120617"/>
                  </a:lnTo>
                  <a:lnTo>
                    <a:pt x="18761" y="115293"/>
                  </a:lnTo>
                  <a:lnTo>
                    <a:pt x="18761" y="112568"/>
                  </a:lnTo>
                  <a:lnTo>
                    <a:pt x="16099" y="107243"/>
                  </a:lnTo>
                  <a:lnTo>
                    <a:pt x="16099" y="104518"/>
                  </a:lnTo>
                  <a:lnTo>
                    <a:pt x="16099" y="101856"/>
                  </a:lnTo>
                  <a:lnTo>
                    <a:pt x="13437" y="99194"/>
                  </a:lnTo>
                  <a:lnTo>
                    <a:pt x="13437" y="96469"/>
                  </a:lnTo>
                  <a:lnTo>
                    <a:pt x="10775" y="96469"/>
                  </a:lnTo>
                  <a:lnTo>
                    <a:pt x="8050" y="93806"/>
                  </a:lnTo>
                  <a:lnTo>
                    <a:pt x="8050" y="91144"/>
                  </a:lnTo>
                  <a:lnTo>
                    <a:pt x="5387" y="88482"/>
                  </a:lnTo>
                  <a:lnTo>
                    <a:pt x="2725" y="85757"/>
                  </a:lnTo>
                  <a:lnTo>
                    <a:pt x="0" y="80433"/>
                  </a:lnTo>
                  <a:lnTo>
                    <a:pt x="0" y="77707"/>
                  </a:lnTo>
                  <a:lnTo>
                    <a:pt x="0" y="7770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1" name="Freeform: Shape 280">
              <a:extLst>
                <a:ext uri="{FF2B5EF4-FFF2-40B4-BE49-F238E27FC236}">
                  <a16:creationId xmlns:a16="http://schemas.microsoft.com/office/drawing/2014/main" id="{C60B661B-2141-64B4-BF89-88DAAFDB0259}"/>
                </a:ext>
              </a:extLst>
            </p:cNvPr>
            <p:cNvSpPr/>
            <p:nvPr/>
          </p:nvSpPr>
          <p:spPr>
            <a:xfrm>
              <a:off x="3175582" y="3382603"/>
              <a:ext cx="187676" cy="85819"/>
            </a:xfrm>
            <a:custGeom>
              <a:avLst/>
              <a:gdLst>
                <a:gd name="connsiteX0" fmla="*/ 10712 w 187676"/>
                <a:gd name="connsiteY0" fmla="*/ 0 h 85819"/>
                <a:gd name="connsiteX1" fmla="*/ 13374 w 187676"/>
                <a:gd name="connsiteY1" fmla="*/ 0 h 85819"/>
                <a:gd name="connsiteX2" fmla="*/ 16036 w 187676"/>
                <a:gd name="connsiteY2" fmla="*/ 0 h 85819"/>
                <a:gd name="connsiteX3" fmla="*/ 21423 w 187676"/>
                <a:gd name="connsiteY3" fmla="*/ 0 h 85819"/>
                <a:gd name="connsiteX4" fmla="*/ 24086 w 187676"/>
                <a:gd name="connsiteY4" fmla="*/ 0 h 85819"/>
                <a:gd name="connsiteX5" fmla="*/ 29473 w 187676"/>
                <a:gd name="connsiteY5" fmla="*/ 2725 h 85819"/>
                <a:gd name="connsiteX6" fmla="*/ 34860 w 187676"/>
                <a:gd name="connsiteY6" fmla="*/ 2725 h 85819"/>
                <a:gd name="connsiteX7" fmla="*/ 37523 w 187676"/>
                <a:gd name="connsiteY7" fmla="*/ 2725 h 85819"/>
                <a:gd name="connsiteX8" fmla="*/ 42910 w 187676"/>
                <a:gd name="connsiteY8" fmla="*/ 2725 h 85819"/>
                <a:gd name="connsiteX9" fmla="*/ 45572 w 187676"/>
                <a:gd name="connsiteY9" fmla="*/ 2725 h 85819"/>
                <a:gd name="connsiteX10" fmla="*/ 50896 w 187676"/>
                <a:gd name="connsiteY10" fmla="*/ 5388 h 85819"/>
                <a:gd name="connsiteX11" fmla="*/ 53622 w 187676"/>
                <a:gd name="connsiteY11" fmla="*/ 5388 h 85819"/>
                <a:gd name="connsiteX12" fmla="*/ 56284 w 187676"/>
                <a:gd name="connsiteY12" fmla="*/ 5388 h 85819"/>
                <a:gd name="connsiteX13" fmla="*/ 61671 w 187676"/>
                <a:gd name="connsiteY13" fmla="*/ 5388 h 85819"/>
                <a:gd name="connsiteX14" fmla="*/ 64334 w 187676"/>
                <a:gd name="connsiteY14" fmla="*/ 5388 h 85819"/>
                <a:gd name="connsiteX15" fmla="*/ 66995 w 187676"/>
                <a:gd name="connsiteY15" fmla="*/ 8050 h 85819"/>
                <a:gd name="connsiteX16" fmla="*/ 77707 w 187676"/>
                <a:gd name="connsiteY16" fmla="*/ 10775 h 85819"/>
                <a:gd name="connsiteX17" fmla="*/ 80433 w 187676"/>
                <a:gd name="connsiteY17" fmla="*/ 13437 h 85819"/>
                <a:gd name="connsiteX18" fmla="*/ 85757 w 187676"/>
                <a:gd name="connsiteY18" fmla="*/ 13437 h 85819"/>
                <a:gd name="connsiteX19" fmla="*/ 88482 w 187676"/>
                <a:gd name="connsiteY19" fmla="*/ 13437 h 85819"/>
                <a:gd name="connsiteX20" fmla="*/ 96532 w 187676"/>
                <a:gd name="connsiteY20" fmla="*/ 16099 h 85819"/>
                <a:gd name="connsiteX21" fmla="*/ 99194 w 187676"/>
                <a:gd name="connsiteY21" fmla="*/ 18825 h 85819"/>
                <a:gd name="connsiteX22" fmla="*/ 101856 w 187676"/>
                <a:gd name="connsiteY22" fmla="*/ 18825 h 85819"/>
                <a:gd name="connsiteX23" fmla="*/ 104518 w 187676"/>
                <a:gd name="connsiteY23" fmla="*/ 18825 h 85819"/>
                <a:gd name="connsiteX24" fmla="*/ 104518 w 187676"/>
                <a:gd name="connsiteY24" fmla="*/ 21487 h 85819"/>
                <a:gd name="connsiteX25" fmla="*/ 107243 w 187676"/>
                <a:gd name="connsiteY25" fmla="*/ 21487 h 85819"/>
                <a:gd name="connsiteX26" fmla="*/ 109905 w 187676"/>
                <a:gd name="connsiteY26" fmla="*/ 21487 h 85819"/>
                <a:gd name="connsiteX27" fmla="*/ 112568 w 187676"/>
                <a:gd name="connsiteY27" fmla="*/ 21487 h 85819"/>
                <a:gd name="connsiteX28" fmla="*/ 115293 w 187676"/>
                <a:gd name="connsiteY28" fmla="*/ 21487 h 85819"/>
                <a:gd name="connsiteX29" fmla="*/ 117955 w 187676"/>
                <a:gd name="connsiteY29" fmla="*/ 21487 h 85819"/>
                <a:gd name="connsiteX30" fmla="*/ 123343 w 187676"/>
                <a:gd name="connsiteY30" fmla="*/ 21487 h 85819"/>
                <a:gd name="connsiteX31" fmla="*/ 128667 w 187676"/>
                <a:gd name="connsiteY31" fmla="*/ 18825 h 85819"/>
                <a:gd name="connsiteX32" fmla="*/ 131329 w 187676"/>
                <a:gd name="connsiteY32" fmla="*/ 18825 h 85819"/>
                <a:gd name="connsiteX33" fmla="*/ 134054 w 187676"/>
                <a:gd name="connsiteY33" fmla="*/ 18825 h 85819"/>
                <a:gd name="connsiteX34" fmla="*/ 136716 w 187676"/>
                <a:gd name="connsiteY34" fmla="*/ 16099 h 85819"/>
                <a:gd name="connsiteX35" fmla="*/ 142104 w 187676"/>
                <a:gd name="connsiteY35" fmla="*/ 16099 h 85819"/>
                <a:gd name="connsiteX36" fmla="*/ 144766 w 187676"/>
                <a:gd name="connsiteY36" fmla="*/ 16099 h 85819"/>
                <a:gd name="connsiteX37" fmla="*/ 147428 w 187676"/>
                <a:gd name="connsiteY37" fmla="*/ 16099 h 85819"/>
                <a:gd name="connsiteX38" fmla="*/ 150153 w 187676"/>
                <a:gd name="connsiteY38" fmla="*/ 21487 h 85819"/>
                <a:gd name="connsiteX39" fmla="*/ 152816 w 187676"/>
                <a:gd name="connsiteY39" fmla="*/ 24149 h 85819"/>
                <a:gd name="connsiteX40" fmla="*/ 155478 w 187676"/>
                <a:gd name="connsiteY40" fmla="*/ 29537 h 85819"/>
                <a:gd name="connsiteX41" fmla="*/ 158203 w 187676"/>
                <a:gd name="connsiteY41" fmla="*/ 32198 h 85819"/>
                <a:gd name="connsiteX42" fmla="*/ 158203 w 187676"/>
                <a:gd name="connsiteY42" fmla="*/ 34860 h 85819"/>
                <a:gd name="connsiteX43" fmla="*/ 160865 w 187676"/>
                <a:gd name="connsiteY43" fmla="*/ 37586 h 85819"/>
                <a:gd name="connsiteX44" fmla="*/ 163527 w 187676"/>
                <a:gd name="connsiteY44" fmla="*/ 40248 h 85819"/>
                <a:gd name="connsiteX45" fmla="*/ 163527 w 187676"/>
                <a:gd name="connsiteY45" fmla="*/ 42910 h 85819"/>
                <a:gd name="connsiteX46" fmla="*/ 166189 w 187676"/>
                <a:gd name="connsiteY46" fmla="*/ 42910 h 85819"/>
                <a:gd name="connsiteX47" fmla="*/ 166189 w 187676"/>
                <a:gd name="connsiteY47" fmla="*/ 45636 h 85819"/>
                <a:gd name="connsiteX48" fmla="*/ 168915 w 187676"/>
                <a:gd name="connsiteY48" fmla="*/ 48298 h 85819"/>
                <a:gd name="connsiteX49" fmla="*/ 171577 w 187676"/>
                <a:gd name="connsiteY49" fmla="*/ 48298 h 85819"/>
                <a:gd name="connsiteX50" fmla="*/ 176964 w 187676"/>
                <a:gd name="connsiteY50" fmla="*/ 48298 h 85819"/>
                <a:gd name="connsiteX51" fmla="*/ 182288 w 187676"/>
                <a:gd name="connsiteY51" fmla="*/ 48298 h 85819"/>
                <a:gd name="connsiteX52" fmla="*/ 185014 w 187676"/>
                <a:gd name="connsiteY52" fmla="*/ 48298 h 85819"/>
                <a:gd name="connsiteX53" fmla="*/ 187676 w 187676"/>
                <a:gd name="connsiteY53" fmla="*/ 48298 h 85819"/>
                <a:gd name="connsiteX54" fmla="*/ 185014 w 187676"/>
                <a:gd name="connsiteY54" fmla="*/ 48298 h 85819"/>
                <a:gd name="connsiteX55" fmla="*/ 185014 w 187676"/>
                <a:gd name="connsiteY55" fmla="*/ 50959 h 85819"/>
                <a:gd name="connsiteX56" fmla="*/ 182288 w 187676"/>
                <a:gd name="connsiteY56" fmla="*/ 50959 h 85819"/>
                <a:gd name="connsiteX57" fmla="*/ 179626 w 187676"/>
                <a:gd name="connsiteY57" fmla="*/ 53685 h 85819"/>
                <a:gd name="connsiteX58" fmla="*/ 176964 w 187676"/>
                <a:gd name="connsiteY58" fmla="*/ 56347 h 85819"/>
                <a:gd name="connsiteX59" fmla="*/ 174239 w 187676"/>
                <a:gd name="connsiteY59" fmla="*/ 59009 h 85819"/>
                <a:gd name="connsiteX60" fmla="*/ 168915 w 187676"/>
                <a:gd name="connsiteY60" fmla="*/ 61671 h 85819"/>
                <a:gd name="connsiteX61" fmla="*/ 166189 w 187676"/>
                <a:gd name="connsiteY61" fmla="*/ 64397 h 85819"/>
                <a:gd name="connsiteX62" fmla="*/ 163527 w 187676"/>
                <a:gd name="connsiteY62" fmla="*/ 67059 h 85819"/>
                <a:gd name="connsiteX63" fmla="*/ 160865 w 187676"/>
                <a:gd name="connsiteY63" fmla="*/ 67059 h 85819"/>
                <a:gd name="connsiteX64" fmla="*/ 158203 w 187676"/>
                <a:gd name="connsiteY64" fmla="*/ 69721 h 85819"/>
                <a:gd name="connsiteX65" fmla="*/ 155478 w 187676"/>
                <a:gd name="connsiteY65" fmla="*/ 72446 h 85819"/>
                <a:gd name="connsiteX66" fmla="*/ 152816 w 187676"/>
                <a:gd name="connsiteY66" fmla="*/ 72446 h 85819"/>
                <a:gd name="connsiteX67" fmla="*/ 150153 w 187676"/>
                <a:gd name="connsiteY67" fmla="*/ 75109 h 85819"/>
                <a:gd name="connsiteX68" fmla="*/ 147428 w 187676"/>
                <a:gd name="connsiteY68" fmla="*/ 75109 h 85819"/>
                <a:gd name="connsiteX69" fmla="*/ 144766 w 187676"/>
                <a:gd name="connsiteY69" fmla="*/ 75109 h 85819"/>
                <a:gd name="connsiteX70" fmla="*/ 142104 w 187676"/>
                <a:gd name="connsiteY70" fmla="*/ 77771 h 85819"/>
                <a:gd name="connsiteX71" fmla="*/ 136716 w 187676"/>
                <a:gd name="connsiteY71" fmla="*/ 77771 h 85819"/>
                <a:gd name="connsiteX72" fmla="*/ 134054 w 187676"/>
                <a:gd name="connsiteY72" fmla="*/ 77771 h 85819"/>
                <a:gd name="connsiteX73" fmla="*/ 126005 w 187676"/>
                <a:gd name="connsiteY73" fmla="*/ 80496 h 85819"/>
                <a:gd name="connsiteX74" fmla="*/ 123343 w 187676"/>
                <a:gd name="connsiteY74" fmla="*/ 80496 h 85819"/>
                <a:gd name="connsiteX75" fmla="*/ 120617 w 187676"/>
                <a:gd name="connsiteY75" fmla="*/ 83158 h 85819"/>
                <a:gd name="connsiteX76" fmla="*/ 117955 w 187676"/>
                <a:gd name="connsiteY76" fmla="*/ 83158 h 85819"/>
                <a:gd name="connsiteX77" fmla="*/ 115293 w 187676"/>
                <a:gd name="connsiteY77" fmla="*/ 83158 h 85819"/>
                <a:gd name="connsiteX78" fmla="*/ 112568 w 187676"/>
                <a:gd name="connsiteY78" fmla="*/ 85820 h 85819"/>
                <a:gd name="connsiteX79" fmla="*/ 109905 w 187676"/>
                <a:gd name="connsiteY79" fmla="*/ 85820 h 85819"/>
                <a:gd name="connsiteX80" fmla="*/ 104518 w 187676"/>
                <a:gd name="connsiteY80" fmla="*/ 85820 h 85819"/>
                <a:gd name="connsiteX81" fmla="*/ 101856 w 187676"/>
                <a:gd name="connsiteY81" fmla="*/ 85820 h 85819"/>
                <a:gd name="connsiteX82" fmla="*/ 96532 w 187676"/>
                <a:gd name="connsiteY82" fmla="*/ 85820 h 85819"/>
                <a:gd name="connsiteX83" fmla="*/ 91144 w 187676"/>
                <a:gd name="connsiteY83" fmla="*/ 85820 h 85819"/>
                <a:gd name="connsiteX84" fmla="*/ 85757 w 187676"/>
                <a:gd name="connsiteY84" fmla="*/ 85820 h 85819"/>
                <a:gd name="connsiteX85" fmla="*/ 77707 w 187676"/>
                <a:gd name="connsiteY85" fmla="*/ 85820 h 85819"/>
                <a:gd name="connsiteX86" fmla="*/ 75045 w 187676"/>
                <a:gd name="connsiteY86" fmla="*/ 85820 h 85819"/>
                <a:gd name="connsiteX87" fmla="*/ 69721 w 187676"/>
                <a:gd name="connsiteY87" fmla="*/ 85820 h 85819"/>
                <a:gd name="connsiteX88" fmla="*/ 66995 w 187676"/>
                <a:gd name="connsiteY88" fmla="*/ 85820 h 85819"/>
                <a:gd name="connsiteX89" fmla="*/ 64334 w 187676"/>
                <a:gd name="connsiteY89" fmla="*/ 85820 h 85819"/>
                <a:gd name="connsiteX90" fmla="*/ 58946 w 187676"/>
                <a:gd name="connsiteY90" fmla="*/ 85820 h 85819"/>
                <a:gd name="connsiteX91" fmla="*/ 56284 w 187676"/>
                <a:gd name="connsiteY91" fmla="*/ 85820 h 85819"/>
                <a:gd name="connsiteX92" fmla="*/ 50896 w 187676"/>
                <a:gd name="connsiteY92" fmla="*/ 85820 h 85819"/>
                <a:gd name="connsiteX93" fmla="*/ 48234 w 187676"/>
                <a:gd name="connsiteY93" fmla="*/ 85820 h 85819"/>
                <a:gd name="connsiteX94" fmla="*/ 45572 w 187676"/>
                <a:gd name="connsiteY94" fmla="*/ 85820 h 85819"/>
                <a:gd name="connsiteX95" fmla="*/ 42910 w 187676"/>
                <a:gd name="connsiteY95" fmla="*/ 85820 h 85819"/>
                <a:gd name="connsiteX96" fmla="*/ 37523 w 187676"/>
                <a:gd name="connsiteY96" fmla="*/ 85820 h 85819"/>
                <a:gd name="connsiteX97" fmla="*/ 34860 w 187676"/>
                <a:gd name="connsiteY97" fmla="*/ 85820 h 85819"/>
                <a:gd name="connsiteX98" fmla="*/ 32135 w 187676"/>
                <a:gd name="connsiteY98" fmla="*/ 85820 h 85819"/>
                <a:gd name="connsiteX99" fmla="*/ 29473 w 187676"/>
                <a:gd name="connsiteY99" fmla="*/ 85820 h 85819"/>
                <a:gd name="connsiteX100" fmla="*/ 26811 w 187676"/>
                <a:gd name="connsiteY100" fmla="*/ 85820 h 85819"/>
                <a:gd name="connsiteX101" fmla="*/ 26811 w 187676"/>
                <a:gd name="connsiteY101" fmla="*/ 83158 h 85819"/>
                <a:gd name="connsiteX102" fmla="*/ 26811 w 187676"/>
                <a:gd name="connsiteY102" fmla="*/ 80496 h 85819"/>
                <a:gd name="connsiteX103" fmla="*/ 26811 w 187676"/>
                <a:gd name="connsiteY103" fmla="*/ 77771 h 85819"/>
                <a:gd name="connsiteX104" fmla="*/ 26811 w 187676"/>
                <a:gd name="connsiteY104" fmla="*/ 75109 h 85819"/>
                <a:gd name="connsiteX105" fmla="*/ 24086 w 187676"/>
                <a:gd name="connsiteY105" fmla="*/ 72446 h 85819"/>
                <a:gd name="connsiteX106" fmla="*/ 21423 w 187676"/>
                <a:gd name="connsiteY106" fmla="*/ 69721 h 85819"/>
                <a:gd name="connsiteX107" fmla="*/ 18761 w 187676"/>
                <a:gd name="connsiteY107" fmla="*/ 67059 h 85819"/>
                <a:gd name="connsiteX108" fmla="*/ 18761 w 187676"/>
                <a:gd name="connsiteY108" fmla="*/ 64397 h 85819"/>
                <a:gd name="connsiteX109" fmla="*/ 18761 w 187676"/>
                <a:gd name="connsiteY109" fmla="*/ 61671 h 85819"/>
                <a:gd name="connsiteX110" fmla="*/ 18761 w 187676"/>
                <a:gd name="connsiteY110" fmla="*/ 59009 h 85819"/>
                <a:gd name="connsiteX111" fmla="*/ 16036 w 187676"/>
                <a:gd name="connsiteY111" fmla="*/ 59009 h 85819"/>
                <a:gd name="connsiteX112" fmla="*/ 16036 w 187676"/>
                <a:gd name="connsiteY112" fmla="*/ 56347 h 85819"/>
                <a:gd name="connsiteX113" fmla="*/ 16036 w 187676"/>
                <a:gd name="connsiteY113" fmla="*/ 53685 h 85819"/>
                <a:gd name="connsiteX114" fmla="*/ 13374 w 187676"/>
                <a:gd name="connsiteY114" fmla="*/ 50959 h 85819"/>
                <a:gd name="connsiteX115" fmla="*/ 10712 w 187676"/>
                <a:gd name="connsiteY115" fmla="*/ 48298 h 85819"/>
                <a:gd name="connsiteX116" fmla="*/ 8050 w 187676"/>
                <a:gd name="connsiteY116" fmla="*/ 45636 h 85819"/>
                <a:gd name="connsiteX117" fmla="*/ 5324 w 187676"/>
                <a:gd name="connsiteY117" fmla="*/ 42910 h 85819"/>
                <a:gd name="connsiteX118" fmla="*/ 5324 w 187676"/>
                <a:gd name="connsiteY118" fmla="*/ 40248 h 85819"/>
                <a:gd name="connsiteX119" fmla="*/ 2662 w 187676"/>
                <a:gd name="connsiteY119" fmla="*/ 40248 h 85819"/>
                <a:gd name="connsiteX120" fmla="*/ 2662 w 187676"/>
                <a:gd name="connsiteY120" fmla="*/ 37586 h 85819"/>
                <a:gd name="connsiteX121" fmla="*/ 2662 w 187676"/>
                <a:gd name="connsiteY121" fmla="*/ 34860 h 85819"/>
                <a:gd name="connsiteX122" fmla="*/ 2662 w 187676"/>
                <a:gd name="connsiteY122" fmla="*/ 32198 h 85819"/>
                <a:gd name="connsiteX123" fmla="*/ 2662 w 187676"/>
                <a:gd name="connsiteY123" fmla="*/ 29537 h 85819"/>
                <a:gd name="connsiteX124" fmla="*/ 5324 w 187676"/>
                <a:gd name="connsiteY124" fmla="*/ 29537 h 85819"/>
                <a:gd name="connsiteX125" fmla="*/ 8050 w 187676"/>
                <a:gd name="connsiteY125" fmla="*/ 29537 h 85819"/>
                <a:gd name="connsiteX126" fmla="*/ 8050 w 187676"/>
                <a:gd name="connsiteY126" fmla="*/ 26874 h 85819"/>
                <a:gd name="connsiteX127" fmla="*/ 10712 w 187676"/>
                <a:gd name="connsiteY127" fmla="*/ 26874 h 85819"/>
                <a:gd name="connsiteX128" fmla="*/ 13374 w 187676"/>
                <a:gd name="connsiteY128" fmla="*/ 26874 h 85819"/>
                <a:gd name="connsiteX129" fmla="*/ 16036 w 187676"/>
                <a:gd name="connsiteY129" fmla="*/ 26874 h 85819"/>
                <a:gd name="connsiteX130" fmla="*/ 18761 w 187676"/>
                <a:gd name="connsiteY130" fmla="*/ 26874 h 85819"/>
                <a:gd name="connsiteX131" fmla="*/ 21423 w 187676"/>
                <a:gd name="connsiteY131" fmla="*/ 24149 h 85819"/>
                <a:gd name="connsiteX132" fmla="*/ 21423 w 187676"/>
                <a:gd name="connsiteY132" fmla="*/ 21487 h 85819"/>
                <a:gd name="connsiteX133" fmla="*/ 18761 w 187676"/>
                <a:gd name="connsiteY133" fmla="*/ 18825 h 85819"/>
                <a:gd name="connsiteX134" fmla="*/ 16036 w 187676"/>
                <a:gd name="connsiteY134" fmla="*/ 18825 h 85819"/>
                <a:gd name="connsiteX135" fmla="*/ 13374 w 187676"/>
                <a:gd name="connsiteY135" fmla="*/ 18825 h 85819"/>
                <a:gd name="connsiteX136" fmla="*/ 10712 w 187676"/>
                <a:gd name="connsiteY136" fmla="*/ 18825 h 85819"/>
                <a:gd name="connsiteX137" fmla="*/ 8050 w 187676"/>
                <a:gd name="connsiteY137" fmla="*/ 16099 h 85819"/>
                <a:gd name="connsiteX138" fmla="*/ 5324 w 187676"/>
                <a:gd name="connsiteY138" fmla="*/ 13437 h 85819"/>
                <a:gd name="connsiteX139" fmla="*/ 2662 w 187676"/>
                <a:gd name="connsiteY139" fmla="*/ 13437 h 85819"/>
                <a:gd name="connsiteX140" fmla="*/ 0 w 187676"/>
                <a:gd name="connsiteY140" fmla="*/ 10775 h 85819"/>
                <a:gd name="connsiteX141" fmla="*/ 2662 w 187676"/>
                <a:gd name="connsiteY141" fmla="*/ 8050 h 85819"/>
                <a:gd name="connsiteX142" fmla="*/ 2662 w 187676"/>
                <a:gd name="connsiteY142" fmla="*/ 5388 h 85819"/>
                <a:gd name="connsiteX143" fmla="*/ 5324 w 187676"/>
                <a:gd name="connsiteY143" fmla="*/ 5388 h 85819"/>
                <a:gd name="connsiteX144" fmla="*/ 8050 w 187676"/>
                <a:gd name="connsiteY144" fmla="*/ 2725 h 85819"/>
                <a:gd name="connsiteX145" fmla="*/ 10712 w 187676"/>
                <a:gd name="connsiteY145" fmla="*/ 2725 h 85819"/>
                <a:gd name="connsiteX146" fmla="*/ 10712 w 187676"/>
                <a:gd name="connsiteY146" fmla="*/ 0 h 85819"/>
                <a:gd name="connsiteX147" fmla="*/ 10712 w 187676"/>
                <a:gd name="connsiteY147" fmla="*/ 0 h 85819"/>
                <a:gd name="connsiteX148" fmla="*/ 10712 w 187676"/>
                <a:gd name="connsiteY148" fmla="*/ 0 h 8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676" h="85819">
                  <a:moveTo>
                    <a:pt x="10712" y="0"/>
                  </a:moveTo>
                  <a:lnTo>
                    <a:pt x="13374" y="0"/>
                  </a:lnTo>
                  <a:lnTo>
                    <a:pt x="16036" y="0"/>
                  </a:lnTo>
                  <a:lnTo>
                    <a:pt x="21423" y="0"/>
                  </a:lnTo>
                  <a:lnTo>
                    <a:pt x="24086" y="0"/>
                  </a:lnTo>
                  <a:lnTo>
                    <a:pt x="29473" y="2725"/>
                  </a:lnTo>
                  <a:lnTo>
                    <a:pt x="34860" y="2725"/>
                  </a:lnTo>
                  <a:lnTo>
                    <a:pt x="37523" y="2725"/>
                  </a:lnTo>
                  <a:lnTo>
                    <a:pt x="42910" y="2725"/>
                  </a:lnTo>
                  <a:lnTo>
                    <a:pt x="45572" y="2725"/>
                  </a:lnTo>
                  <a:lnTo>
                    <a:pt x="50896" y="5388"/>
                  </a:lnTo>
                  <a:lnTo>
                    <a:pt x="53622" y="5388"/>
                  </a:lnTo>
                  <a:lnTo>
                    <a:pt x="56284" y="5388"/>
                  </a:lnTo>
                  <a:lnTo>
                    <a:pt x="61671" y="5388"/>
                  </a:lnTo>
                  <a:lnTo>
                    <a:pt x="64334" y="5388"/>
                  </a:lnTo>
                  <a:lnTo>
                    <a:pt x="66995" y="8050"/>
                  </a:lnTo>
                  <a:lnTo>
                    <a:pt x="77707" y="10775"/>
                  </a:lnTo>
                  <a:lnTo>
                    <a:pt x="80433" y="13437"/>
                  </a:lnTo>
                  <a:lnTo>
                    <a:pt x="85757" y="13437"/>
                  </a:lnTo>
                  <a:lnTo>
                    <a:pt x="88482" y="13437"/>
                  </a:lnTo>
                  <a:lnTo>
                    <a:pt x="96532" y="16099"/>
                  </a:lnTo>
                  <a:lnTo>
                    <a:pt x="99194" y="18825"/>
                  </a:lnTo>
                  <a:lnTo>
                    <a:pt x="101856" y="18825"/>
                  </a:lnTo>
                  <a:lnTo>
                    <a:pt x="104518" y="18825"/>
                  </a:lnTo>
                  <a:lnTo>
                    <a:pt x="104518" y="21487"/>
                  </a:lnTo>
                  <a:lnTo>
                    <a:pt x="107243" y="21487"/>
                  </a:lnTo>
                  <a:lnTo>
                    <a:pt x="109905" y="21487"/>
                  </a:lnTo>
                  <a:lnTo>
                    <a:pt x="112568" y="21487"/>
                  </a:lnTo>
                  <a:lnTo>
                    <a:pt x="115293" y="21487"/>
                  </a:lnTo>
                  <a:lnTo>
                    <a:pt x="117955" y="21487"/>
                  </a:lnTo>
                  <a:lnTo>
                    <a:pt x="123343" y="21487"/>
                  </a:lnTo>
                  <a:lnTo>
                    <a:pt x="128667" y="18825"/>
                  </a:lnTo>
                  <a:lnTo>
                    <a:pt x="131329" y="18825"/>
                  </a:lnTo>
                  <a:lnTo>
                    <a:pt x="134054" y="18825"/>
                  </a:lnTo>
                  <a:lnTo>
                    <a:pt x="136716" y="16099"/>
                  </a:lnTo>
                  <a:lnTo>
                    <a:pt x="142104" y="16099"/>
                  </a:lnTo>
                  <a:lnTo>
                    <a:pt x="144766" y="16099"/>
                  </a:lnTo>
                  <a:lnTo>
                    <a:pt x="147428" y="16099"/>
                  </a:lnTo>
                  <a:lnTo>
                    <a:pt x="150153" y="21487"/>
                  </a:lnTo>
                  <a:lnTo>
                    <a:pt x="152816" y="24149"/>
                  </a:lnTo>
                  <a:lnTo>
                    <a:pt x="155478" y="29537"/>
                  </a:lnTo>
                  <a:lnTo>
                    <a:pt x="158203" y="32198"/>
                  </a:lnTo>
                  <a:lnTo>
                    <a:pt x="158203" y="34860"/>
                  </a:lnTo>
                  <a:lnTo>
                    <a:pt x="160865" y="37586"/>
                  </a:lnTo>
                  <a:lnTo>
                    <a:pt x="163527" y="40248"/>
                  </a:lnTo>
                  <a:lnTo>
                    <a:pt x="163527" y="42910"/>
                  </a:lnTo>
                  <a:lnTo>
                    <a:pt x="166189" y="42910"/>
                  </a:lnTo>
                  <a:lnTo>
                    <a:pt x="166189" y="45636"/>
                  </a:lnTo>
                  <a:lnTo>
                    <a:pt x="168915" y="48298"/>
                  </a:lnTo>
                  <a:lnTo>
                    <a:pt x="171577" y="48298"/>
                  </a:lnTo>
                  <a:lnTo>
                    <a:pt x="176964" y="48298"/>
                  </a:lnTo>
                  <a:lnTo>
                    <a:pt x="182288" y="48298"/>
                  </a:lnTo>
                  <a:lnTo>
                    <a:pt x="185014" y="48298"/>
                  </a:lnTo>
                  <a:lnTo>
                    <a:pt x="187676" y="48298"/>
                  </a:lnTo>
                  <a:lnTo>
                    <a:pt x="185014" y="48298"/>
                  </a:lnTo>
                  <a:lnTo>
                    <a:pt x="185014" y="50959"/>
                  </a:lnTo>
                  <a:lnTo>
                    <a:pt x="182288" y="50959"/>
                  </a:lnTo>
                  <a:lnTo>
                    <a:pt x="179626" y="53685"/>
                  </a:lnTo>
                  <a:lnTo>
                    <a:pt x="176964" y="56347"/>
                  </a:lnTo>
                  <a:lnTo>
                    <a:pt x="174239" y="59009"/>
                  </a:lnTo>
                  <a:lnTo>
                    <a:pt x="168915" y="61671"/>
                  </a:lnTo>
                  <a:lnTo>
                    <a:pt x="166189" y="64397"/>
                  </a:lnTo>
                  <a:lnTo>
                    <a:pt x="163527" y="67059"/>
                  </a:lnTo>
                  <a:lnTo>
                    <a:pt x="160865" y="67059"/>
                  </a:lnTo>
                  <a:lnTo>
                    <a:pt x="158203" y="69721"/>
                  </a:lnTo>
                  <a:lnTo>
                    <a:pt x="155478" y="72446"/>
                  </a:lnTo>
                  <a:lnTo>
                    <a:pt x="152816" y="72446"/>
                  </a:lnTo>
                  <a:lnTo>
                    <a:pt x="150153" y="75109"/>
                  </a:lnTo>
                  <a:lnTo>
                    <a:pt x="147428" y="75109"/>
                  </a:lnTo>
                  <a:lnTo>
                    <a:pt x="144766" y="75109"/>
                  </a:lnTo>
                  <a:lnTo>
                    <a:pt x="142104" y="77771"/>
                  </a:lnTo>
                  <a:lnTo>
                    <a:pt x="136716" y="77771"/>
                  </a:lnTo>
                  <a:lnTo>
                    <a:pt x="134054" y="77771"/>
                  </a:lnTo>
                  <a:lnTo>
                    <a:pt x="126005" y="80496"/>
                  </a:lnTo>
                  <a:lnTo>
                    <a:pt x="123343" y="80496"/>
                  </a:lnTo>
                  <a:lnTo>
                    <a:pt x="120617" y="83158"/>
                  </a:lnTo>
                  <a:lnTo>
                    <a:pt x="117955" y="83158"/>
                  </a:lnTo>
                  <a:lnTo>
                    <a:pt x="115293" y="83158"/>
                  </a:lnTo>
                  <a:lnTo>
                    <a:pt x="112568" y="85820"/>
                  </a:lnTo>
                  <a:lnTo>
                    <a:pt x="109905" y="85820"/>
                  </a:lnTo>
                  <a:lnTo>
                    <a:pt x="104518" y="85820"/>
                  </a:lnTo>
                  <a:lnTo>
                    <a:pt x="101856" y="85820"/>
                  </a:lnTo>
                  <a:lnTo>
                    <a:pt x="96532" y="85820"/>
                  </a:lnTo>
                  <a:lnTo>
                    <a:pt x="91144" y="85820"/>
                  </a:lnTo>
                  <a:lnTo>
                    <a:pt x="85757" y="85820"/>
                  </a:lnTo>
                  <a:lnTo>
                    <a:pt x="77707" y="85820"/>
                  </a:lnTo>
                  <a:lnTo>
                    <a:pt x="75045" y="85820"/>
                  </a:lnTo>
                  <a:lnTo>
                    <a:pt x="69721" y="85820"/>
                  </a:lnTo>
                  <a:lnTo>
                    <a:pt x="66995" y="85820"/>
                  </a:lnTo>
                  <a:lnTo>
                    <a:pt x="64334" y="85820"/>
                  </a:lnTo>
                  <a:lnTo>
                    <a:pt x="58946" y="85820"/>
                  </a:lnTo>
                  <a:lnTo>
                    <a:pt x="56284" y="85820"/>
                  </a:lnTo>
                  <a:lnTo>
                    <a:pt x="50896" y="85820"/>
                  </a:lnTo>
                  <a:lnTo>
                    <a:pt x="48234" y="85820"/>
                  </a:lnTo>
                  <a:lnTo>
                    <a:pt x="45572" y="85820"/>
                  </a:lnTo>
                  <a:lnTo>
                    <a:pt x="42910" y="85820"/>
                  </a:lnTo>
                  <a:lnTo>
                    <a:pt x="37523" y="85820"/>
                  </a:lnTo>
                  <a:lnTo>
                    <a:pt x="34860" y="85820"/>
                  </a:lnTo>
                  <a:lnTo>
                    <a:pt x="32135" y="85820"/>
                  </a:lnTo>
                  <a:lnTo>
                    <a:pt x="29473" y="85820"/>
                  </a:lnTo>
                  <a:lnTo>
                    <a:pt x="26811" y="85820"/>
                  </a:lnTo>
                  <a:lnTo>
                    <a:pt x="26811" y="83158"/>
                  </a:lnTo>
                  <a:lnTo>
                    <a:pt x="26811" y="80496"/>
                  </a:lnTo>
                  <a:lnTo>
                    <a:pt x="26811" y="77771"/>
                  </a:lnTo>
                  <a:lnTo>
                    <a:pt x="26811" y="75109"/>
                  </a:lnTo>
                  <a:lnTo>
                    <a:pt x="24086" y="72446"/>
                  </a:lnTo>
                  <a:lnTo>
                    <a:pt x="21423" y="69721"/>
                  </a:lnTo>
                  <a:lnTo>
                    <a:pt x="18761" y="67059"/>
                  </a:lnTo>
                  <a:lnTo>
                    <a:pt x="18761" y="64397"/>
                  </a:lnTo>
                  <a:lnTo>
                    <a:pt x="18761" y="61671"/>
                  </a:lnTo>
                  <a:lnTo>
                    <a:pt x="18761" y="59009"/>
                  </a:lnTo>
                  <a:lnTo>
                    <a:pt x="16036" y="59009"/>
                  </a:lnTo>
                  <a:lnTo>
                    <a:pt x="16036" y="56347"/>
                  </a:lnTo>
                  <a:lnTo>
                    <a:pt x="16036" y="53685"/>
                  </a:lnTo>
                  <a:lnTo>
                    <a:pt x="13374" y="50959"/>
                  </a:lnTo>
                  <a:lnTo>
                    <a:pt x="10712" y="48298"/>
                  </a:lnTo>
                  <a:lnTo>
                    <a:pt x="8050" y="45636"/>
                  </a:lnTo>
                  <a:lnTo>
                    <a:pt x="5324" y="42910"/>
                  </a:lnTo>
                  <a:lnTo>
                    <a:pt x="5324" y="40248"/>
                  </a:lnTo>
                  <a:lnTo>
                    <a:pt x="2662" y="40248"/>
                  </a:lnTo>
                  <a:lnTo>
                    <a:pt x="2662" y="37586"/>
                  </a:lnTo>
                  <a:lnTo>
                    <a:pt x="2662" y="34860"/>
                  </a:lnTo>
                  <a:lnTo>
                    <a:pt x="2662" y="32198"/>
                  </a:lnTo>
                  <a:lnTo>
                    <a:pt x="2662" y="29537"/>
                  </a:lnTo>
                  <a:lnTo>
                    <a:pt x="5324" y="29537"/>
                  </a:lnTo>
                  <a:lnTo>
                    <a:pt x="8050" y="29537"/>
                  </a:lnTo>
                  <a:lnTo>
                    <a:pt x="8050" y="26874"/>
                  </a:lnTo>
                  <a:lnTo>
                    <a:pt x="10712" y="26874"/>
                  </a:lnTo>
                  <a:lnTo>
                    <a:pt x="13374" y="26874"/>
                  </a:lnTo>
                  <a:lnTo>
                    <a:pt x="16036" y="26874"/>
                  </a:lnTo>
                  <a:lnTo>
                    <a:pt x="18761" y="26874"/>
                  </a:lnTo>
                  <a:lnTo>
                    <a:pt x="21423" y="24149"/>
                  </a:lnTo>
                  <a:lnTo>
                    <a:pt x="21423" y="21487"/>
                  </a:lnTo>
                  <a:lnTo>
                    <a:pt x="18761" y="18825"/>
                  </a:lnTo>
                  <a:lnTo>
                    <a:pt x="16036" y="18825"/>
                  </a:lnTo>
                  <a:lnTo>
                    <a:pt x="13374" y="18825"/>
                  </a:lnTo>
                  <a:lnTo>
                    <a:pt x="10712" y="18825"/>
                  </a:lnTo>
                  <a:lnTo>
                    <a:pt x="8050" y="16099"/>
                  </a:lnTo>
                  <a:lnTo>
                    <a:pt x="5324" y="13437"/>
                  </a:lnTo>
                  <a:lnTo>
                    <a:pt x="2662" y="13437"/>
                  </a:lnTo>
                  <a:lnTo>
                    <a:pt x="0" y="10775"/>
                  </a:lnTo>
                  <a:lnTo>
                    <a:pt x="2662" y="8050"/>
                  </a:lnTo>
                  <a:lnTo>
                    <a:pt x="2662" y="5388"/>
                  </a:lnTo>
                  <a:lnTo>
                    <a:pt x="5324" y="5388"/>
                  </a:lnTo>
                  <a:lnTo>
                    <a:pt x="8050" y="2725"/>
                  </a:lnTo>
                  <a:lnTo>
                    <a:pt x="10712" y="2725"/>
                  </a:lnTo>
                  <a:lnTo>
                    <a:pt x="10712" y="0"/>
                  </a:lnTo>
                  <a:lnTo>
                    <a:pt x="10712" y="0"/>
                  </a:lnTo>
                  <a:lnTo>
                    <a:pt x="10712"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2" name="Freeform: Shape 281">
              <a:extLst>
                <a:ext uri="{FF2B5EF4-FFF2-40B4-BE49-F238E27FC236}">
                  <a16:creationId xmlns:a16="http://schemas.microsoft.com/office/drawing/2014/main" id="{28AD46A0-F4AA-BEF5-00FD-4FD45FD46438}"/>
                </a:ext>
              </a:extLst>
            </p:cNvPr>
            <p:cNvSpPr/>
            <p:nvPr/>
          </p:nvSpPr>
          <p:spPr>
            <a:xfrm>
              <a:off x="3178244" y="3278085"/>
              <a:ext cx="297644" cy="155477"/>
            </a:xfrm>
            <a:custGeom>
              <a:avLst/>
              <a:gdLst>
                <a:gd name="connsiteX0" fmla="*/ 198388 w 297644"/>
                <a:gd name="connsiteY0" fmla="*/ 0 h 155477"/>
                <a:gd name="connsiteX1" fmla="*/ 201113 w 297644"/>
                <a:gd name="connsiteY1" fmla="*/ 2662 h 155477"/>
                <a:gd name="connsiteX2" fmla="*/ 203775 w 297644"/>
                <a:gd name="connsiteY2" fmla="*/ 5324 h 155477"/>
                <a:gd name="connsiteX3" fmla="*/ 206437 w 297644"/>
                <a:gd name="connsiteY3" fmla="*/ 5324 h 155477"/>
                <a:gd name="connsiteX4" fmla="*/ 209163 w 297644"/>
                <a:gd name="connsiteY4" fmla="*/ 8050 h 155477"/>
                <a:gd name="connsiteX5" fmla="*/ 211825 w 297644"/>
                <a:gd name="connsiteY5" fmla="*/ 10712 h 155477"/>
                <a:gd name="connsiteX6" fmla="*/ 211825 w 297644"/>
                <a:gd name="connsiteY6" fmla="*/ 13374 h 155477"/>
                <a:gd name="connsiteX7" fmla="*/ 214487 w 297644"/>
                <a:gd name="connsiteY7" fmla="*/ 16036 h 155477"/>
                <a:gd name="connsiteX8" fmla="*/ 214487 w 297644"/>
                <a:gd name="connsiteY8" fmla="*/ 18761 h 155477"/>
                <a:gd name="connsiteX9" fmla="*/ 217149 w 297644"/>
                <a:gd name="connsiteY9" fmla="*/ 18761 h 155477"/>
                <a:gd name="connsiteX10" fmla="*/ 219874 w 297644"/>
                <a:gd name="connsiteY10" fmla="*/ 18761 h 155477"/>
                <a:gd name="connsiteX11" fmla="*/ 222536 w 297644"/>
                <a:gd name="connsiteY11" fmla="*/ 18761 h 155477"/>
                <a:gd name="connsiteX12" fmla="*/ 227924 w 297644"/>
                <a:gd name="connsiteY12" fmla="*/ 18761 h 155477"/>
                <a:gd name="connsiteX13" fmla="*/ 230586 w 297644"/>
                <a:gd name="connsiteY13" fmla="*/ 18761 h 155477"/>
                <a:gd name="connsiteX14" fmla="*/ 233248 w 297644"/>
                <a:gd name="connsiteY14" fmla="*/ 18761 h 155477"/>
                <a:gd name="connsiteX15" fmla="*/ 235974 w 297644"/>
                <a:gd name="connsiteY15" fmla="*/ 18761 h 155477"/>
                <a:gd name="connsiteX16" fmla="*/ 238636 w 297644"/>
                <a:gd name="connsiteY16" fmla="*/ 21423 h 155477"/>
                <a:gd name="connsiteX17" fmla="*/ 238636 w 297644"/>
                <a:gd name="connsiteY17" fmla="*/ 24085 h 155477"/>
                <a:gd name="connsiteX18" fmla="*/ 241298 w 297644"/>
                <a:gd name="connsiteY18" fmla="*/ 24085 h 155477"/>
                <a:gd name="connsiteX19" fmla="*/ 241298 w 297644"/>
                <a:gd name="connsiteY19" fmla="*/ 26811 h 155477"/>
                <a:gd name="connsiteX20" fmla="*/ 241298 w 297644"/>
                <a:gd name="connsiteY20" fmla="*/ 29473 h 155477"/>
                <a:gd name="connsiteX21" fmla="*/ 243960 w 297644"/>
                <a:gd name="connsiteY21" fmla="*/ 29473 h 155477"/>
                <a:gd name="connsiteX22" fmla="*/ 246685 w 297644"/>
                <a:gd name="connsiteY22" fmla="*/ 29473 h 155477"/>
                <a:gd name="connsiteX23" fmla="*/ 249347 w 297644"/>
                <a:gd name="connsiteY23" fmla="*/ 29473 h 155477"/>
                <a:gd name="connsiteX24" fmla="*/ 254735 w 297644"/>
                <a:gd name="connsiteY24" fmla="*/ 29473 h 155477"/>
                <a:gd name="connsiteX25" fmla="*/ 257397 w 297644"/>
                <a:gd name="connsiteY25" fmla="*/ 29473 h 155477"/>
                <a:gd name="connsiteX26" fmla="*/ 260059 w 297644"/>
                <a:gd name="connsiteY26" fmla="*/ 29473 h 155477"/>
                <a:gd name="connsiteX27" fmla="*/ 262784 w 297644"/>
                <a:gd name="connsiteY27" fmla="*/ 32135 h 155477"/>
                <a:gd name="connsiteX28" fmla="*/ 268108 w 297644"/>
                <a:gd name="connsiteY28" fmla="*/ 32135 h 155477"/>
                <a:gd name="connsiteX29" fmla="*/ 270834 w 297644"/>
                <a:gd name="connsiteY29" fmla="*/ 32135 h 155477"/>
                <a:gd name="connsiteX30" fmla="*/ 273496 w 297644"/>
                <a:gd name="connsiteY30" fmla="*/ 32135 h 155477"/>
                <a:gd name="connsiteX31" fmla="*/ 278820 w 297644"/>
                <a:gd name="connsiteY31" fmla="*/ 32135 h 155477"/>
                <a:gd name="connsiteX32" fmla="*/ 278820 w 297644"/>
                <a:gd name="connsiteY32" fmla="*/ 34860 h 155477"/>
                <a:gd name="connsiteX33" fmla="*/ 281546 w 297644"/>
                <a:gd name="connsiteY33" fmla="*/ 34860 h 155477"/>
                <a:gd name="connsiteX34" fmla="*/ 281546 w 297644"/>
                <a:gd name="connsiteY34" fmla="*/ 37522 h 155477"/>
                <a:gd name="connsiteX35" fmla="*/ 281546 w 297644"/>
                <a:gd name="connsiteY35" fmla="*/ 40185 h 155477"/>
                <a:gd name="connsiteX36" fmla="*/ 284208 w 297644"/>
                <a:gd name="connsiteY36" fmla="*/ 42910 h 155477"/>
                <a:gd name="connsiteX37" fmla="*/ 286870 w 297644"/>
                <a:gd name="connsiteY37" fmla="*/ 45572 h 155477"/>
                <a:gd name="connsiteX38" fmla="*/ 289595 w 297644"/>
                <a:gd name="connsiteY38" fmla="*/ 45572 h 155477"/>
                <a:gd name="connsiteX39" fmla="*/ 292257 w 297644"/>
                <a:gd name="connsiteY39" fmla="*/ 48234 h 155477"/>
                <a:gd name="connsiteX40" fmla="*/ 294919 w 297644"/>
                <a:gd name="connsiteY40" fmla="*/ 48234 h 155477"/>
                <a:gd name="connsiteX41" fmla="*/ 294919 w 297644"/>
                <a:gd name="connsiteY41" fmla="*/ 50896 h 155477"/>
                <a:gd name="connsiteX42" fmla="*/ 297645 w 297644"/>
                <a:gd name="connsiteY42" fmla="*/ 50896 h 155477"/>
                <a:gd name="connsiteX43" fmla="*/ 297645 w 297644"/>
                <a:gd name="connsiteY43" fmla="*/ 53622 h 155477"/>
                <a:gd name="connsiteX44" fmla="*/ 297645 w 297644"/>
                <a:gd name="connsiteY44" fmla="*/ 56284 h 155477"/>
                <a:gd name="connsiteX45" fmla="*/ 297645 w 297644"/>
                <a:gd name="connsiteY45" fmla="*/ 58946 h 155477"/>
                <a:gd name="connsiteX46" fmla="*/ 297645 w 297644"/>
                <a:gd name="connsiteY46" fmla="*/ 61671 h 155477"/>
                <a:gd name="connsiteX47" fmla="*/ 294919 w 297644"/>
                <a:gd name="connsiteY47" fmla="*/ 61671 h 155477"/>
                <a:gd name="connsiteX48" fmla="*/ 294919 w 297644"/>
                <a:gd name="connsiteY48" fmla="*/ 64334 h 155477"/>
                <a:gd name="connsiteX49" fmla="*/ 294919 w 297644"/>
                <a:gd name="connsiteY49" fmla="*/ 66995 h 155477"/>
                <a:gd name="connsiteX50" fmla="*/ 294919 w 297644"/>
                <a:gd name="connsiteY50" fmla="*/ 69721 h 155477"/>
                <a:gd name="connsiteX51" fmla="*/ 292257 w 297644"/>
                <a:gd name="connsiteY51" fmla="*/ 69721 h 155477"/>
                <a:gd name="connsiteX52" fmla="*/ 286870 w 297644"/>
                <a:gd name="connsiteY52" fmla="*/ 80433 h 155477"/>
                <a:gd name="connsiteX53" fmla="*/ 284208 w 297644"/>
                <a:gd name="connsiteY53" fmla="*/ 142104 h 155477"/>
                <a:gd name="connsiteX54" fmla="*/ 270834 w 297644"/>
                <a:gd name="connsiteY54" fmla="*/ 152815 h 155477"/>
                <a:gd name="connsiteX55" fmla="*/ 241298 w 297644"/>
                <a:gd name="connsiteY55" fmla="*/ 155477 h 155477"/>
                <a:gd name="connsiteX56" fmla="*/ 203775 w 297644"/>
                <a:gd name="connsiteY56" fmla="*/ 150153 h 155477"/>
                <a:gd name="connsiteX57" fmla="*/ 187676 w 297644"/>
                <a:gd name="connsiteY57" fmla="*/ 152815 h 155477"/>
                <a:gd name="connsiteX58" fmla="*/ 185014 w 297644"/>
                <a:gd name="connsiteY58" fmla="*/ 152815 h 155477"/>
                <a:gd name="connsiteX59" fmla="*/ 182352 w 297644"/>
                <a:gd name="connsiteY59" fmla="*/ 152815 h 155477"/>
                <a:gd name="connsiteX60" fmla="*/ 179626 w 297644"/>
                <a:gd name="connsiteY60" fmla="*/ 152815 h 155477"/>
                <a:gd name="connsiteX61" fmla="*/ 174302 w 297644"/>
                <a:gd name="connsiteY61" fmla="*/ 152815 h 155477"/>
                <a:gd name="connsiteX62" fmla="*/ 168915 w 297644"/>
                <a:gd name="connsiteY62" fmla="*/ 152815 h 155477"/>
                <a:gd name="connsiteX63" fmla="*/ 166253 w 297644"/>
                <a:gd name="connsiteY63" fmla="*/ 152815 h 155477"/>
                <a:gd name="connsiteX64" fmla="*/ 163527 w 297644"/>
                <a:gd name="connsiteY64" fmla="*/ 150153 h 155477"/>
                <a:gd name="connsiteX65" fmla="*/ 163527 w 297644"/>
                <a:gd name="connsiteY65" fmla="*/ 147428 h 155477"/>
                <a:gd name="connsiteX66" fmla="*/ 160865 w 297644"/>
                <a:gd name="connsiteY66" fmla="*/ 147428 h 155477"/>
                <a:gd name="connsiteX67" fmla="*/ 160865 w 297644"/>
                <a:gd name="connsiteY67" fmla="*/ 144766 h 155477"/>
                <a:gd name="connsiteX68" fmla="*/ 158203 w 297644"/>
                <a:gd name="connsiteY68" fmla="*/ 142104 h 155477"/>
                <a:gd name="connsiteX69" fmla="*/ 155541 w 297644"/>
                <a:gd name="connsiteY69" fmla="*/ 139378 h 155477"/>
                <a:gd name="connsiteX70" fmla="*/ 155541 w 297644"/>
                <a:gd name="connsiteY70" fmla="*/ 136716 h 155477"/>
                <a:gd name="connsiteX71" fmla="*/ 152815 w 297644"/>
                <a:gd name="connsiteY71" fmla="*/ 134054 h 155477"/>
                <a:gd name="connsiteX72" fmla="*/ 150153 w 297644"/>
                <a:gd name="connsiteY72" fmla="*/ 128667 h 155477"/>
                <a:gd name="connsiteX73" fmla="*/ 147491 w 297644"/>
                <a:gd name="connsiteY73" fmla="*/ 126005 h 155477"/>
                <a:gd name="connsiteX74" fmla="*/ 144766 w 297644"/>
                <a:gd name="connsiteY74" fmla="*/ 120617 h 155477"/>
                <a:gd name="connsiteX75" fmla="*/ 142104 w 297644"/>
                <a:gd name="connsiteY75" fmla="*/ 120617 h 155477"/>
                <a:gd name="connsiteX76" fmla="*/ 139442 w 297644"/>
                <a:gd name="connsiteY76" fmla="*/ 120617 h 155477"/>
                <a:gd name="connsiteX77" fmla="*/ 134054 w 297644"/>
                <a:gd name="connsiteY77" fmla="*/ 120617 h 155477"/>
                <a:gd name="connsiteX78" fmla="*/ 131392 w 297644"/>
                <a:gd name="connsiteY78" fmla="*/ 123343 h 155477"/>
                <a:gd name="connsiteX79" fmla="*/ 128667 w 297644"/>
                <a:gd name="connsiteY79" fmla="*/ 123343 h 155477"/>
                <a:gd name="connsiteX80" fmla="*/ 126005 w 297644"/>
                <a:gd name="connsiteY80" fmla="*/ 123343 h 155477"/>
                <a:gd name="connsiteX81" fmla="*/ 120681 w 297644"/>
                <a:gd name="connsiteY81" fmla="*/ 126005 h 155477"/>
                <a:gd name="connsiteX82" fmla="*/ 115293 w 297644"/>
                <a:gd name="connsiteY82" fmla="*/ 126005 h 155477"/>
                <a:gd name="connsiteX83" fmla="*/ 112631 w 297644"/>
                <a:gd name="connsiteY83" fmla="*/ 126005 h 155477"/>
                <a:gd name="connsiteX84" fmla="*/ 109905 w 297644"/>
                <a:gd name="connsiteY84" fmla="*/ 126005 h 155477"/>
                <a:gd name="connsiteX85" fmla="*/ 107243 w 297644"/>
                <a:gd name="connsiteY85" fmla="*/ 126005 h 155477"/>
                <a:gd name="connsiteX86" fmla="*/ 104581 w 297644"/>
                <a:gd name="connsiteY86" fmla="*/ 126005 h 155477"/>
                <a:gd name="connsiteX87" fmla="*/ 101856 w 297644"/>
                <a:gd name="connsiteY87" fmla="*/ 126005 h 155477"/>
                <a:gd name="connsiteX88" fmla="*/ 101856 w 297644"/>
                <a:gd name="connsiteY88" fmla="*/ 123343 h 155477"/>
                <a:gd name="connsiteX89" fmla="*/ 99194 w 297644"/>
                <a:gd name="connsiteY89" fmla="*/ 123343 h 155477"/>
                <a:gd name="connsiteX90" fmla="*/ 96532 w 297644"/>
                <a:gd name="connsiteY90" fmla="*/ 123343 h 155477"/>
                <a:gd name="connsiteX91" fmla="*/ 93870 w 297644"/>
                <a:gd name="connsiteY91" fmla="*/ 120617 h 155477"/>
                <a:gd name="connsiteX92" fmla="*/ 85820 w 297644"/>
                <a:gd name="connsiteY92" fmla="*/ 117955 h 155477"/>
                <a:gd name="connsiteX93" fmla="*/ 83095 w 297644"/>
                <a:gd name="connsiteY93" fmla="*/ 117955 h 155477"/>
                <a:gd name="connsiteX94" fmla="*/ 77770 w 297644"/>
                <a:gd name="connsiteY94" fmla="*/ 117955 h 155477"/>
                <a:gd name="connsiteX95" fmla="*/ 75045 w 297644"/>
                <a:gd name="connsiteY95" fmla="*/ 115293 h 155477"/>
                <a:gd name="connsiteX96" fmla="*/ 64333 w 297644"/>
                <a:gd name="connsiteY96" fmla="*/ 112568 h 155477"/>
                <a:gd name="connsiteX97" fmla="*/ 61671 w 297644"/>
                <a:gd name="connsiteY97" fmla="*/ 109906 h 155477"/>
                <a:gd name="connsiteX98" fmla="*/ 59009 w 297644"/>
                <a:gd name="connsiteY98" fmla="*/ 109906 h 155477"/>
                <a:gd name="connsiteX99" fmla="*/ 53622 w 297644"/>
                <a:gd name="connsiteY99" fmla="*/ 109906 h 155477"/>
                <a:gd name="connsiteX100" fmla="*/ 50960 w 297644"/>
                <a:gd name="connsiteY100" fmla="*/ 109906 h 155477"/>
                <a:gd name="connsiteX101" fmla="*/ 48234 w 297644"/>
                <a:gd name="connsiteY101" fmla="*/ 109906 h 155477"/>
                <a:gd name="connsiteX102" fmla="*/ 42910 w 297644"/>
                <a:gd name="connsiteY102" fmla="*/ 107243 h 155477"/>
                <a:gd name="connsiteX103" fmla="*/ 40248 w 297644"/>
                <a:gd name="connsiteY103" fmla="*/ 107243 h 155477"/>
                <a:gd name="connsiteX104" fmla="*/ 34860 w 297644"/>
                <a:gd name="connsiteY104" fmla="*/ 107243 h 155477"/>
                <a:gd name="connsiteX105" fmla="*/ 32198 w 297644"/>
                <a:gd name="connsiteY105" fmla="*/ 107243 h 155477"/>
                <a:gd name="connsiteX106" fmla="*/ 26811 w 297644"/>
                <a:gd name="connsiteY106" fmla="*/ 107243 h 155477"/>
                <a:gd name="connsiteX107" fmla="*/ 21423 w 297644"/>
                <a:gd name="connsiteY107" fmla="*/ 104518 h 155477"/>
                <a:gd name="connsiteX108" fmla="*/ 18761 w 297644"/>
                <a:gd name="connsiteY108" fmla="*/ 104518 h 155477"/>
                <a:gd name="connsiteX109" fmla="*/ 13374 w 297644"/>
                <a:gd name="connsiteY109" fmla="*/ 104518 h 155477"/>
                <a:gd name="connsiteX110" fmla="*/ 10712 w 297644"/>
                <a:gd name="connsiteY110" fmla="*/ 104518 h 155477"/>
                <a:gd name="connsiteX111" fmla="*/ 8050 w 297644"/>
                <a:gd name="connsiteY111" fmla="*/ 104518 h 155477"/>
                <a:gd name="connsiteX112" fmla="*/ 8050 w 297644"/>
                <a:gd name="connsiteY112" fmla="*/ 101856 h 155477"/>
                <a:gd name="connsiteX113" fmla="*/ 5388 w 297644"/>
                <a:gd name="connsiteY113" fmla="*/ 99194 h 155477"/>
                <a:gd name="connsiteX114" fmla="*/ 2662 w 297644"/>
                <a:gd name="connsiteY114" fmla="*/ 96532 h 155477"/>
                <a:gd name="connsiteX115" fmla="*/ 0 w 297644"/>
                <a:gd name="connsiteY115" fmla="*/ 96532 h 155477"/>
                <a:gd name="connsiteX116" fmla="*/ 0 w 297644"/>
                <a:gd name="connsiteY116" fmla="*/ 93806 h 155477"/>
                <a:gd name="connsiteX117" fmla="*/ 0 w 297644"/>
                <a:gd name="connsiteY117" fmla="*/ 91144 h 155477"/>
                <a:gd name="connsiteX118" fmla="*/ 0 w 297644"/>
                <a:gd name="connsiteY118" fmla="*/ 88482 h 155477"/>
                <a:gd name="connsiteX119" fmla="*/ 2662 w 297644"/>
                <a:gd name="connsiteY119" fmla="*/ 88482 h 155477"/>
                <a:gd name="connsiteX120" fmla="*/ 2662 w 297644"/>
                <a:gd name="connsiteY120" fmla="*/ 85756 h 155477"/>
                <a:gd name="connsiteX121" fmla="*/ 2662 w 297644"/>
                <a:gd name="connsiteY121" fmla="*/ 83095 h 155477"/>
                <a:gd name="connsiteX122" fmla="*/ 2662 w 297644"/>
                <a:gd name="connsiteY122" fmla="*/ 80433 h 155477"/>
                <a:gd name="connsiteX123" fmla="*/ 2662 w 297644"/>
                <a:gd name="connsiteY123" fmla="*/ 77707 h 155477"/>
                <a:gd name="connsiteX124" fmla="*/ 2662 w 297644"/>
                <a:gd name="connsiteY124" fmla="*/ 75045 h 155477"/>
                <a:gd name="connsiteX125" fmla="*/ 2662 w 297644"/>
                <a:gd name="connsiteY125" fmla="*/ 72383 h 155477"/>
                <a:gd name="connsiteX126" fmla="*/ 2662 w 297644"/>
                <a:gd name="connsiteY126" fmla="*/ 69721 h 155477"/>
                <a:gd name="connsiteX127" fmla="*/ 5388 w 297644"/>
                <a:gd name="connsiteY127" fmla="*/ 69721 h 155477"/>
                <a:gd name="connsiteX128" fmla="*/ 8050 w 297644"/>
                <a:gd name="connsiteY128" fmla="*/ 69721 h 155477"/>
                <a:gd name="connsiteX129" fmla="*/ 10712 w 297644"/>
                <a:gd name="connsiteY129" fmla="*/ 69721 h 155477"/>
                <a:gd name="connsiteX130" fmla="*/ 13374 w 297644"/>
                <a:gd name="connsiteY130" fmla="*/ 66995 h 155477"/>
                <a:gd name="connsiteX131" fmla="*/ 13374 w 297644"/>
                <a:gd name="connsiteY131" fmla="*/ 64334 h 155477"/>
                <a:gd name="connsiteX132" fmla="*/ 16099 w 297644"/>
                <a:gd name="connsiteY132" fmla="*/ 61671 h 155477"/>
                <a:gd name="connsiteX133" fmla="*/ 18761 w 297644"/>
                <a:gd name="connsiteY133" fmla="*/ 58946 h 155477"/>
                <a:gd name="connsiteX134" fmla="*/ 21423 w 297644"/>
                <a:gd name="connsiteY134" fmla="*/ 58946 h 155477"/>
                <a:gd name="connsiteX135" fmla="*/ 21423 w 297644"/>
                <a:gd name="connsiteY135" fmla="*/ 56284 h 155477"/>
                <a:gd name="connsiteX136" fmla="*/ 18761 w 297644"/>
                <a:gd name="connsiteY136" fmla="*/ 53622 h 155477"/>
                <a:gd name="connsiteX137" fmla="*/ 18761 w 297644"/>
                <a:gd name="connsiteY137" fmla="*/ 50896 h 155477"/>
                <a:gd name="connsiteX138" fmla="*/ 21423 w 297644"/>
                <a:gd name="connsiteY138" fmla="*/ 48234 h 155477"/>
                <a:gd name="connsiteX139" fmla="*/ 21423 w 297644"/>
                <a:gd name="connsiteY139" fmla="*/ 45572 h 155477"/>
                <a:gd name="connsiteX140" fmla="*/ 24149 w 297644"/>
                <a:gd name="connsiteY140" fmla="*/ 42910 h 155477"/>
                <a:gd name="connsiteX141" fmla="*/ 26811 w 297644"/>
                <a:gd name="connsiteY141" fmla="*/ 42910 h 155477"/>
                <a:gd name="connsiteX142" fmla="*/ 29473 w 297644"/>
                <a:gd name="connsiteY142" fmla="*/ 40185 h 155477"/>
                <a:gd name="connsiteX143" fmla="*/ 32198 w 297644"/>
                <a:gd name="connsiteY143" fmla="*/ 40185 h 155477"/>
                <a:gd name="connsiteX144" fmla="*/ 32198 w 297644"/>
                <a:gd name="connsiteY144" fmla="*/ 37522 h 155477"/>
                <a:gd name="connsiteX145" fmla="*/ 34860 w 297644"/>
                <a:gd name="connsiteY145" fmla="*/ 34860 h 155477"/>
                <a:gd name="connsiteX146" fmla="*/ 37522 w 297644"/>
                <a:gd name="connsiteY146" fmla="*/ 34860 h 155477"/>
                <a:gd name="connsiteX147" fmla="*/ 40248 w 297644"/>
                <a:gd name="connsiteY147" fmla="*/ 32135 h 155477"/>
                <a:gd name="connsiteX148" fmla="*/ 42910 w 297644"/>
                <a:gd name="connsiteY148" fmla="*/ 32135 h 155477"/>
                <a:gd name="connsiteX149" fmla="*/ 45572 w 297644"/>
                <a:gd name="connsiteY149" fmla="*/ 32135 h 155477"/>
                <a:gd name="connsiteX150" fmla="*/ 45572 w 297644"/>
                <a:gd name="connsiteY150" fmla="*/ 29473 h 155477"/>
                <a:gd name="connsiteX151" fmla="*/ 48234 w 297644"/>
                <a:gd name="connsiteY151" fmla="*/ 29473 h 155477"/>
                <a:gd name="connsiteX152" fmla="*/ 45572 w 297644"/>
                <a:gd name="connsiteY152" fmla="*/ 26811 h 155477"/>
                <a:gd name="connsiteX153" fmla="*/ 45572 w 297644"/>
                <a:gd name="connsiteY153" fmla="*/ 24085 h 155477"/>
                <a:gd name="connsiteX154" fmla="*/ 48234 w 297644"/>
                <a:gd name="connsiteY154" fmla="*/ 21423 h 155477"/>
                <a:gd name="connsiteX155" fmla="*/ 50960 w 297644"/>
                <a:gd name="connsiteY155" fmla="*/ 18761 h 155477"/>
                <a:gd name="connsiteX156" fmla="*/ 53622 w 297644"/>
                <a:gd name="connsiteY156" fmla="*/ 18761 h 155477"/>
                <a:gd name="connsiteX157" fmla="*/ 56284 w 297644"/>
                <a:gd name="connsiteY157" fmla="*/ 16036 h 155477"/>
                <a:gd name="connsiteX158" fmla="*/ 56284 w 297644"/>
                <a:gd name="connsiteY158" fmla="*/ 13374 h 155477"/>
                <a:gd name="connsiteX159" fmla="*/ 53622 w 297644"/>
                <a:gd name="connsiteY159" fmla="*/ 13374 h 155477"/>
                <a:gd name="connsiteX160" fmla="*/ 53622 w 297644"/>
                <a:gd name="connsiteY160" fmla="*/ 10712 h 155477"/>
                <a:gd name="connsiteX161" fmla="*/ 50960 w 297644"/>
                <a:gd name="connsiteY161" fmla="*/ 10712 h 155477"/>
                <a:gd name="connsiteX162" fmla="*/ 50960 w 297644"/>
                <a:gd name="connsiteY162" fmla="*/ 8050 h 155477"/>
                <a:gd name="connsiteX163" fmla="*/ 48234 w 297644"/>
                <a:gd name="connsiteY163" fmla="*/ 8050 h 155477"/>
                <a:gd name="connsiteX164" fmla="*/ 48234 w 297644"/>
                <a:gd name="connsiteY164" fmla="*/ 5324 h 155477"/>
                <a:gd name="connsiteX165" fmla="*/ 45572 w 297644"/>
                <a:gd name="connsiteY165" fmla="*/ 5324 h 155477"/>
                <a:gd name="connsiteX166" fmla="*/ 45572 w 297644"/>
                <a:gd name="connsiteY166" fmla="*/ 2662 h 155477"/>
                <a:gd name="connsiteX167" fmla="*/ 48234 w 297644"/>
                <a:gd name="connsiteY167" fmla="*/ 0 h 155477"/>
                <a:gd name="connsiteX168" fmla="*/ 50960 w 297644"/>
                <a:gd name="connsiteY168" fmla="*/ 2662 h 155477"/>
                <a:gd name="connsiteX169" fmla="*/ 53622 w 297644"/>
                <a:gd name="connsiteY169" fmla="*/ 2662 h 155477"/>
                <a:gd name="connsiteX170" fmla="*/ 56284 w 297644"/>
                <a:gd name="connsiteY170" fmla="*/ 2662 h 155477"/>
                <a:gd name="connsiteX171" fmla="*/ 59009 w 297644"/>
                <a:gd name="connsiteY171" fmla="*/ 5324 h 155477"/>
                <a:gd name="connsiteX172" fmla="*/ 61671 w 297644"/>
                <a:gd name="connsiteY172" fmla="*/ 5324 h 155477"/>
                <a:gd name="connsiteX173" fmla="*/ 64333 w 297644"/>
                <a:gd name="connsiteY173" fmla="*/ 8050 h 155477"/>
                <a:gd name="connsiteX174" fmla="*/ 67059 w 297644"/>
                <a:gd name="connsiteY174" fmla="*/ 10712 h 155477"/>
                <a:gd name="connsiteX175" fmla="*/ 69721 w 297644"/>
                <a:gd name="connsiteY175" fmla="*/ 13374 h 155477"/>
                <a:gd name="connsiteX176" fmla="*/ 72383 w 297644"/>
                <a:gd name="connsiteY176" fmla="*/ 16036 h 155477"/>
                <a:gd name="connsiteX177" fmla="*/ 75045 w 297644"/>
                <a:gd name="connsiteY177" fmla="*/ 16036 h 155477"/>
                <a:gd name="connsiteX178" fmla="*/ 77770 w 297644"/>
                <a:gd name="connsiteY178" fmla="*/ 18761 h 155477"/>
                <a:gd name="connsiteX179" fmla="*/ 80433 w 297644"/>
                <a:gd name="connsiteY179" fmla="*/ 21423 h 155477"/>
                <a:gd name="connsiteX180" fmla="*/ 83095 w 297644"/>
                <a:gd name="connsiteY180" fmla="*/ 21423 h 155477"/>
                <a:gd name="connsiteX181" fmla="*/ 85820 w 297644"/>
                <a:gd name="connsiteY181" fmla="*/ 24085 h 155477"/>
                <a:gd name="connsiteX182" fmla="*/ 88482 w 297644"/>
                <a:gd name="connsiteY182" fmla="*/ 24085 h 155477"/>
                <a:gd name="connsiteX183" fmla="*/ 88482 w 297644"/>
                <a:gd name="connsiteY183" fmla="*/ 26811 h 155477"/>
                <a:gd name="connsiteX184" fmla="*/ 91144 w 297644"/>
                <a:gd name="connsiteY184" fmla="*/ 26811 h 155477"/>
                <a:gd name="connsiteX185" fmla="*/ 93870 w 297644"/>
                <a:gd name="connsiteY185" fmla="*/ 26811 h 155477"/>
                <a:gd name="connsiteX186" fmla="*/ 99194 w 297644"/>
                <a:gd name="connsiteY186" fmla="*/ 26811 h 155477"/>
                <a:gd name="connsiteX187" fmla="*/ 101856 w 297644"/>
                <a:gd name="connsiteY187" fmla="*/ 26811 h 155477"/>
                <a:gd name="connsiteX188" fmla="*/ 107243 w 297644"/>
                <a:gd name="connsiteY188" fmla="*/ 26811 h 155477"/>
                <a:gd name="connsiteX189" fmla="*/ 112631 w 297644"/>
                <a:gd name="connsiteY189" fmla="*/ 26811 h 155477"/>
                <a:gd name="connsiteX190" fmla="*/ 117955 w 297644"/>
                <a:gd name="connsiteY190" fmla="*/ 26811 h 155477"/>
                <a:gd name="connsiteX191" fmla="*/ 126005 w 297644"/>
                <a:gd name="connsiteY191" fmla="*/ 26811 h 155477"/>
                <a:gd name="connsiteX192" fmla="*/ 136716 w 297644"/>
                <a:gd name="connsiteY192" fmla="*/ 24085 h 155477"/>
                <a:gd name="connsiteX193" fmla="*/ 142104 w 297644"/>
                <a:gd name="connsiteY193" fmla="*/ 24085 h 155477"/>
                <a:gd name="connsiteX194" fmla="*/ 147491 w 297644"/>
                <a:gd name="connsiteY194" fmla="*/ 24085 h 155477"/>
                <a:gd name="connsiteX195" fmla="*/ 152815 w 297644"/>
                <a:gd name="connsiteY195" fmla="*/ 24085 h 155477"/>
                <a:gd name="connsiteX196" fmla="*/ 158203 w 297644"/>
                <a:gd name="connsiteY196" fmla="*/ 24085 h 155477"/>
                <a:gd name="connsiteX197" fmla="*/ 160865 w 297644"/>
                <a:gd name="connsiteY197" fmla="*/ 24085 h 155477"/>
                <a:gd name="connsiteX198" fmla="*/ 163527 w 297644"/>
                <a:gd name="connsiteY198" fmla="*/ 24085 h 155477"/>
                <a:gd name="connsiteX199" fmla="*/ 166253 w 297644"/>
                <a:gd name="connsiteY199" fmla="*/ 24085 h 155477"/>
                <a:gd name="connsiteX200" fmla="*/ 171577 w 297644"/>
                <a:gd name="connsiteY200" fmla="*/ 21423 h 155477"/>
                <a:gd name="connsiteX201" fmla="*/ 174302 w 297644"/>
                <a:gd name="connsiteY201" fmla="*/ 21423 h 155477"/>
                <a:gd name="connsiteX202" fmla="*/ 176964 w 297644"/>
                <a:gd name="connsiteY202" fmla="*/ 18761 h 155477"/>
                <a:gd name="connsiteX203" fmla="*/ 179626 w 297644"/>
                <a:gd name="connsiteY203" fmla="*/ 16036 h 155477"/>
                <a:gd name="connsiteX204" fmla="*/ 182352 w 297644"/>
                <a:gd name="connsiteY204" fmla="*/ 13374 h 155477"/>
                <a:gd name="connsiteX205" fmla="*/ 187676 w 297644"/>
                <a:gd name="connsiteY205" fmla="*/ 8050 h 155477"/>
                <a:gd name="connsiteX206" fmla="*/ 190338 w 297644"/>
                <a:gd name="connsiteY206" fmla="*/ 8050 h 155477"/>
                <a:gd name="connsiteX207" fmla="*/ 193063 w 297644"/>
                <a:gd name="connsiteY207" fmla="*/ 5324 h 155477"/>
                <a:gd name="connsiteX208" fmla="*/ 195726 w 297644"/>
                <a:gd name="connsiteY208" fmla="*/ 2662 h 155477"/>
                <a:gd name="connsiteX209" fmla="*/ 198388 w 297644"/>
                <a:gd name="connsiteY209" fmla="*/ 0 h 155477"/>
                <a:gd name="connsiteX210" fmla="*/ 198388 w 297644"/>
                <a:gd name="connsiteY210" fmla="*/ 0 h 15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97644" h="155477">
                  <a:moveTo>
                    <a:pt x="198388" y="0"/>
                  </a:moveTo>
                  <a:lnTo>
                    <a:pt x="201113" y="2662"/>
                  </a:lnTo>
                  <a:lnTo>
                    <a:pt x="203775" y="5324"/>
                  </a:lnTo>
                  <a:lnTo>
                    <a:pt x="206437" y="5324"/>
                  </a:lnTo>
                  <a:lnTo>
                    <a:pt x="209163" y="8050"/>
                  </a:lnTo>
                  <a:lnTo>
                    <a:pt x="211825" y="10712"/>
                  </a:lnTo>
                  <a:lnTo>
                    <a:pt x="211825" y="13374"/>
                  </a:lnTo>
                  <a:lnTo>
                    <a:pt x="214487" y="16036"/>
                  </a:lnTo>
                  <a:lnTo>
                    <a:pt x="214487" y="18761"/>
                  </a:lnTo>
                  <a:lnTo>
                    <a:pt x="217149" y="18761"/>
                  </a:lnTo>
                  <a:lnTo>
                    <a:pt x="219874" y="18761"/>
                  </a:lnTo>
                  <a:lnTo>
                    <a:pt x="222536" y="18761"/>
                  </a:lnTo>
                  <a:lnTo>
                    <a:pt x="227924" y="18761"/>
                  </a:lnTo>
                  <a:lnTo>
                    <a:pt x="230586" y="18761"/>
                  </a:lnTo>
                  <a:lnTo>
                    <a:pt x="233248" y="18761"/>
                  </a:lnTo>
                  <a:lnTo>
                    <a:pt x="235974" y="18761"/>
                  </a:lnTo>
                  <a:lnTo>
                    <a:pt x="238636" y="21423"/>
                  </a:lnTo>
                  <a:lnTo>
                    <a:pt x="238636" y="24085"/>
                  </a:lnTo>
                  <a:lnTo>
                    <a:pt x="241298" y="24085"/>
                  </a:lnTo>
                  <a:lnTo>
                    <a:pt x="241298" y="26811"/>
                  </a:lnTo>
                  <a:lnTo>
                    <a:pt x="241298" y="29473"/>
                  </a:lnTo>
                  <a:lnTo>
                    <a:pt x="243960" y="29473"/>
                  </a:lnTo>
                  <a:lnTo>
                    <a:pt x="246685" y="29473"/>
                  </a:lnTo>
                  <a:lnTo>
                    <a:pt x="249347" y="29473"/>
                  </a:lnTo>
                  <a:lnTo>
                    <a:pt x="254735" y="29473"/>
                  </a:lnTo>
                  <a:lnTo>
                    <a:pt x="257397" y="29473"/>
                  </a:lnTo>
                  <a:lnTo>
                    <a:pt x="260059" y="29473"/>
                  </a:lnTo>
                  <a:lnTo>
                    <a:pt x="262784" y="32135"/>
                  </a:lnTo>
                  <a:lnTo>
                    <a:pt x="268108" y="32135"/>
                  </a:lnTo>
                  <a:lnTo>
                    <a:pt x="270834" y="32135"/>
                  </a:lnTo>
                  <a:lnTo>
                    <a:pt x="273496" y="32135"/>
                  </a:lnTo>
                  <a:lnTo>
                    <a:pt x="278820" y="32135"/>
                  </a:lnTo>
                  <a:lnTo>
                    <a:pt x="278820" y="34860"/>
                  </a:lnTo>
                  <a:lnTo>
                    <a:pt x="281546" y="34860"/>
                  </a:lnTo>
                  <a:lnTo>
                    <a:pt x="281546" y="37522"/>
                  </a:lnTo>
                  <a:lnTo>
                    <a:pt x="281546" y="40185"/>
                  </a:lnTo>
                  <a:lnTo>
                    <a:pt x="284208" y="42910"/>
                  </a:lnTo>
                  <a:lnTo>
                    <a:pt x="286870" y="45572"/>
                  </a:lnTo>
                  <a:lnTo>
                    <a:pt x="289595" y="45572"/>
                  </a:lnTo>
                  <a:lnTo>
                    <a:pt x="292257" y="48234"/>
                  </a:lnTo>
                  <a:lnTo>
                    <a:pt x="294919" y="48234"/>
                  </a:lnTo>
                  <a:lnTo>
                    <a:pt x="294919" y="50896"/>
                  </a:lnTo>
                  <a:lnTo>
                    <a:pt x="297645" y="50896"/>
                  </a:lnTo>
                  <a:lnTo>
                    <a:pt x="297645" y="53622"/>
                  </a:lnTo>
                  <a:lnTo>
                    <a:pt x="297645" y="56284"/>
                  </a:lnTo>
                  <a:lnTo>
                    <a:pt x="297645" y="58946"/>
                  </a:lnTo>
                  <a:lnTo>
                    <a:pt x="297645" y="61671"/>
                  </a:lnTo>
                  <a:lnTo>
                    <a:pt x="294919" y="61671"/>
                  </a:lnTo>
                  <a:lnTo>
                    <a:pt x="294919" y="64334"/>
                  </a:lnTo>
                  <a:lnTo>
                    <a:pt x="294919" y="66995"/>
                  </a:lnTo>
                  <a:lnTo>
                    <a:pt x="294919" y="69721"/>
                  </a:lnTo>
                  <a:lnTo>
                    <a:pt x="292257" y="69721"/>
                  </a:lnTo>
                  <a:lnTo>
                    <a:pt x="286870" y="80433"/>
                  </a:lnTo>
                  <a:lnTo>
                    <a:pt x="284208" y="142104"/>
                  </a:lnTo>
                  <a:lnTo>
                    <a:pt x="270834" y="152815"/>
                  </a:lnTo>
                  <a:lnTo>
                    <a:pt x="241298" y="155477"/>
                  </a:lnTo>
                  <a:lnTo>
                    <a:pt x="203775" y="150153"/>
                  </a:lnTo>
                  <a:lnTo>
                    <a:pt x="187676" y="152815"/>
                  </a:lnTo>
                  <a:lnTo>
                    <a:pt x="185014" y="152815"/>
                  </a:lnTo>
                  <a:lnTo>
                    <a:pt x="182352" y="152815"/>
                  </a:lnTo>
                  <a:lnTo>
                    <a:pt x="179626" y="152815"/>
                  </a:lnTo>
                  <a:lnTo>
                    <a:pt x="174302" y="152815"/>
                  </a:lnTo>
                  <a:lnTo>
                    <a:pt x="168915" y="152815"/>
                  </a:lnTo>
                  <a:lnTo>
                    <a:pt x="166253" y="152815"/>
                  </a:lnTo>
                  <a:lnTo>
                    <a:pt x="163527" y="150153"/>
                  </a:lnTo>
                  <a:lnTo>
                    <a:pt x="163527" y="147428"/>
                  </a:lnTo>
                  <a:lnTo>
                    <a:pt x="160865" y="147428"/>
                  </a:lnTo>
                  <a:lnTo>
                    <a:pt x="160865" y="144766"/>
                  </a:lnTo>
                  <a:lnTo>
                    <a:pt x="158203" y="142104"/>
                  </a:lnTo>
                  <a:lnTo>
                    <a:pt x="155541" y="139378"/>
                  </a:lnTo>
                  <a:lnTo>
                    <a:pt x="155541" y="136716"/>
                  </a:lnTo>
                  <a:lnTo>
                    <a:pt x="152815" y="134054"/>
                  </a:lnTo>
                  <a:lnTo>
                    <a:pt x="150153" y="128667"/>
                  </a:lnTo>
                  <a:lnTo>
                    <a:pt x="147491" y="126005"/>
                  </a:lnTo>
                  <a:lnTo>
                    <a:pt x="144766" y="120617"/>
                  </a:lnTo>
                  <a:lnTo>
                    <a:pt x="142104" y="120617"/>
                  </a:lnTo>
                  <a:lnTo>
                    <a:pt x="139442" y="120617"/>
                  </a:lnTo>
                  <a:lnTo>
                    <a:pt x="134054" y="120617"/>
                  </a:lnTo>
                  <a:lnTo>
                    <a:pt x="131392" y="123343"/>
                  </a:lnTo>
                  <a:lnTo>
                    <a:pt x="128667" y="123343"/>
                  </a:lnTo>
                  <a:lnTo>
                    <a:pt x="126005" y="123343"/>
                  </a:lnTo>
                  <a:lnTo>
                    <a:pt x="120681" y="126005"/>
                  </a:lnTo>
                  <a:lnTo>
                    <a:pt x="115293" y="126005"/>
                  </a:lnTo>
                  <a:lnTo>
                    <a:pt x="112631" y="126005"/>
                  </a:lnTo>
                  <a:lnTo>
                    <a:pt x="109905" y="126005"/>
                  </a:lnTo>
                  <a:lnTo>
                    <a:pt x="107243" y="126005"/>
                  </a:lnTo>
                  <a:lnTo>
                    <a:pt x="104581" y="126005"/>
                  </a:lnTo>
                  <a:lnTo>
                    <a:pt x="101856" y="126005"/>
                  </a:lnTo>
                  <a:lnTo>
                    <a:pt x="101856" y="123343"/>
                  </a:lnTo>
                  <a:lnTo>
                    <a:pt x="99194" y="123343"/>
                  </a:lnTo>
                  <a:lnTo>
                    <a:pt x="96532" y="123343"/>
                  </a:lnTo>
                  <a:lnTo>
                    <a:pt x="93870" y="120617"/>
                  </a:lnTo>
                  <a:lnTo>
                    <a:pt x="85820" y="117955"/>
                  </a:lnTo>
                  <a:lnTo>
                    <a:pt x="83095" y="117955"/>
                  </a:lnTo>
                  <a:lnTo>
                    <a:pt x="77770" y="117955"/>
                  </a:lnTo>
                  <a:lnTo>
                    <a:pt x="75045" y="115293"/>
                  </a:lnTo>
                  <a:lnTo>
                    <a:pt x="64333" y="112568"/>
                  </a:lnTo>
                  <a:lnTo>
                    <a:pt x="61671" y="109906"/>
                  </a:lnTo>
                  <a:lnTo>
                    <a:pt x="59009" y="109906"/>
                  </a:lnTo>
                  <a:lnTo>
                    <a:pt x="53622" y="109906"/>
                  </a:lnTo>
                  <a:lnTo>
                    <a:pt x="50960" y="109906"/>
                  </a:lnTo>
                  <a:lnTo>
                    <a:pt x="48234" y="109906"/>
                  </a:lnTo>
                  <a:lnTo>
                    <a:pt x="42910" y="107243"/>
                  </a:lnTo>
                  <a:lnTo>
                    <a:pt x="40248" y="107243"/>
                  </a:lnTo>
                  <a:lnTo>
                    <a:pt x="34860" y="107243"/>
                  </a:lnTo>
                  <a:lnTo>
                    <a:pt x="32198" y="107243"/>
                  </a:lnTo>
                  <a:lnTo>
                    <a:pt x="26811" y="107243"/>
                  </a:lnTo>
                  <a:lnTo>
                    <a:pt x="21423" y="104518"/>
                  </a:lnTo>
                  <a:lnTo>
                    <a:pt x="18761" y="104518"/>
                  </a:lnTo>
                  <a:lnTo>
                    <a:pt x="13374" y="104518"/>
                  </a:lnTo>
                  <a:lnTo>
                    <a:pt x="10712" y="104518"/>
                  </a:lnTo>
                  <a:lnTo>
                    <a:pt x="8050" y="104518"/>
                  </a:lnTo>
                  <a:lnTo>
                    <a:pt x="8050" y="101856"/>
                  </a:lnTo>
                  <a:lnTo>
                    <a:pt x="5388" y="99194"/>
                  </a:lnTo>
                  <a:lnTo>
                    <a:pt x="2662" y="96532"/>
                  </a:lnTo>
                  <a:lnTo>
                    <a:pt x="0" y="96532"/>
                  </a:lnTo>
                  <a:lnTo>
                    <a:pt x="0" y="93806"/>
                  </a:lnTo>
                  <a:lnTo>
                    <a:pt x="0" y="91144"/>
                  </a:lnTo>
                  <a:lnTo>
                    <a:pt x="0" y="88482"/>
                  </a:lnTo>
                  <a:lnTo>
                    <a:pt x="2662" y="88482"/>
                  </a:lnTo>
                  <a:lnTo>
                    <a:pt x="2662" y="85756"/>
                  </a:lnTo>
                  <a:lnTo>
                    <a:pt x="2662" y="83095"/>
                  </a:lnTo>
                  <a:lnTo>
                    <a:pt x="2662" y="80433"/>
                  </a:lnTo>
                  <a:lnTo>
                    <a:pt x="2662" y="77707"/>
                  </a:lnTo>
                  <a:lnTo>
                    <a:pt x="2662" y="75045"/>
                  </a:lnTo>
                  <a:lnTo>
                    <a:pt x="2662" y="72383"/>
                  </a:lnTo>
                  <a:lnTo>
                    <a:pt x="2662" y="69721"/>
                  </a:lnTo>
                  <a:lnTo>
                    <a:pt x="5388" y="69721"/>
                  </a:lnTo>
                  <a:lnTo>
                    <a:pt x="8050" y="69721"/>
                  </a:lnTo>
                  <a:lnTo>
                    <a:pt x="10712" y="69721"/>
                  </a:lnTo>
                  <a:lnTo>
                    <a:pt x="13374" y="66995"/>
                  </a:lnTo>
                  <a:lnTo>
                    <a:pt x="13374" y="64334"/>
                  </a:lnTo>
                  <a:lnTo>
                    <a:pt x="16099" y="61671"/>
                  </a:lnTo>
                  <a:lnTo>
                    <a:pt x="18761" y="58946"/>
                  </a:lnTo>
                  <a:lnTo>
                    <a:pt x="21423" y="58946"/>
                  </a:lnTo>
                  <a:lnTo>
                    <a:pt x="21423" y="56284"/>
                  </a:lnTo>
                  <a:lnTo>
                    <a:pt x="18761" y="53622"/>
                  </a:lnTo>
                  <a:lnTo>
                    <a:pt x="18761" y="50896"/>
                  </a:lnTo>
                  <a:lnTo>
                    <a:pt x="21423" y="48234"/>
                  </a:lnTo>
                  <a:lnTo>
                    <a:pt x="21423" y="45572"/>
                  </a:lnTo>
                  <a:lnTo>
                    <a:pt x="24149" y="42910"/>
                  </a:lnTo>
                  <a:lnTo>
                    <a:pt x="26811" y="42910"/>
                  </a:lnTo>
                  <a:lnTo>
                    <a:pt x="29473" y="40185"/>
                  </a:lnTo>
                  <a:lnTo>
                    <a:pt x="32198" y="40185"/>
                  </a:lnTo>
                  <a:lnTo>
                    <a:pt x="32198" y="37522"/>
                  </a:lnTo>
                  <a:lnTo>
                    <a:pt x="34860" y="34860"/>
                  </a:lnTo>
                  <a:lnTo>
                    <a:pt x="37522" y="34860"/>
                  </a:lnTo>
                  <a:lnTo>
                    <a:pt x="40248" y="32135"/>
                  </a:lnTo>
                  <a:lnTo>
                    <a:pt x="42910" y="32135"/>
                  </a:lnTo>
                  <a:lnTo>
                    <a:pt x="45572" y="32135"/>
                  </a:lnTo>
                  <a:lnTo>
                    <a:pt x="45572" y="29473"/>
                  </a:lnTo>
                  <a:lnTo>
                    <a:pt x="48234" y="29473"/>
                  </a:lnTo>
                  <a:lnTo>
                    <a:pt x="45572" y="26811"/>
                  </a:lnTo>
                  <a:lnTo>
                    <a:pt x="45572" y="24085"/>
                  </a:lnTo>
                  <a:lnTo>
                    <a:pt x="48234" y="21423"/>
                  </a:lnTo>
                  <a:lnTo>
                    <a:pt x="50960" y="18761"/>
                  </a:lnTo>
                  <a:lnTo>
                    <a:pt x="53622" y="18761"/>
                  </a:lnTo>
                  <a:lnTo>
                    <a:pt x="56284" y="16036"/>
                  </a:lnTo>
                  <a:lnTo>
                    <a:pt x="56284" y="13374"/>
                  </a:lnTo>
                  <a:lnTo>
                    <a:pt x="53622" y="13374"/>
                  </a:lnTo>
                  <a:lnTo>
                    <a:pt x="53622" y="10712"/>
                  </a:lnTo>
                  <a:lnTo>
                    <a:pt x="50960" y="10712"/>
                  </a:lnTo>
                  <a:lnTo>
                    <a:pt x="50960" y="8050"/>
                  </a:lnTo>
                  <a:lnTo>
                    <a:pt x="48234" y="8050"/>
                  </a:lnTo>
                  <a:lnTo>
                    <a:pt x="48234" y="5324"/>
                  </a:lnTo>
                  <a:lnTo>
                    <a:pt x="45572" y="5324"/>
                  </a:lnTo>
                  <a:lnTo>
                    <a:pt x="45572" y="2662"/>
                  </a:lnTo>
                  <a:lnTo>
                    <a:pt x="48234" y="0"/>
                  </a:lnTo>
                  <a:lnTo>
                    <a:pt x="50960" y="2662"/>
                  </a:lnTo>
                  <a:lnTo>
                    <a:pt x="53622" y="2662"/>
                  </a:lnTo>
                  <a:lnTo>
                    <a:pt x="56284" y="2662"/>
                  </a:lnTo>
                  <a:lnTo>
                    <a:pt x="59009" y="5324"/>
                  </a:lnTo>
                  <a:lnTo>
                    <a:pt x="61671" y="5324"/>
                  </a:lnTo>
                  <a:lnTo>
                    <a:pt x="64333" y="8050"/>
                  </a:lnTo>
                  <a:lnTo>
                    <a:pt x="67059" y="10712"/>
                  </a:lnTo>
                  <a:lnTo>
                    <a:pt x="69721" y="13374"/>
                  </a:lnTo>
                  <a:lnTo>
                    <a:pt x="72383" y="16036"/>
                  </a:lnTo>
                  <a:lnTo>
                    <a:pt x="75045" y="16036"/>
                  </a:lnTo>
                  <a:lnTo>
                    <a:pt x="77770" y="18761"/>
                  </a:lnTo>
                  <a:lnTo>
                    <a:pt x="80433" y="21423"/>
                  </a:lnTo>
                  <a:lnTo>
                    <a:pt x="83095" y="21423"/>
                  </a:lnTo>
                  <a:lnTo>
                    <a:pt x="85820" y="24085"/>
                  </a:lnTo>
                  <a:lnTo>
                    <a:pt x="88482" y="24085"/>
                  </a:lnTo>
                  <a:lnTo>
                    <a:pt x="88482" y="26811"/>
                  </a:lnTo>
                  <a:lnTo>
                    <a:pt x="91144" y="26811"/>
                  </a:lnTo>
                  <a:lnTo>
                    <a:pt x="93870" y="26811"/>
                  </a:lnTo>
                  <a:lnTo>
                    <a:pt x="99194" y="26811"/>
                  </a:lnTo>
                  <a:lnTo>
                    <a:pt x="101856" y="26811"/>
                  </a:lnTo>
                  <a:lnTo>
                    <a:pt x="107243" y="26811"/>
                  </a:lnTo>
                  <a:lnTo>
                    <a:pt x="112631" y="26811"/>
                  </a:lnTo>
                  <a:lnTo>
                    <a:pt x="117955" y="26811"/>
                  </a:lnTo>
                  <a:lnTo>
                    <a:pt x="126005" y="26811"/>
                  </a:lnTo>
                  <a:lnTo>
                    <a:pt x="136716" y="24085"/>
                  </a:lnTo>
                  <a:lnTo>
                    <a:pt x="142104" y="24085"/>
                  </a:lnTo>
                  <a:lnTo>
                    <a:pt x="147491" y="24085"/>
                  </a:lnTo>
                  <a:lnTo>
                    <a:pt x="152815" y="24085"/>
                  </a:lnTo>
                  <a:lnTo>
                    <a:pt x="158203" y="24085"/>
                  </a:lnTo>
                  <a:lnTo>
                    <a:pt x="160865" y="24085"/>
                  </a:lnTo>
                  <a:lnTo>
                    <a:pt x="163527" y="24085"/>
                  </a:lnTo>
                  <a:lnTo>
                    <a:pt x="166253" y="24085"/>
                  </a:lnTo>
                  <a:lnTo>
                    <a:pt x="171577" y="21423"/>
                  </a:lnTo>
                  <a:lnTo>
                    <a:pt x="174302" y="21423"/>
                  </a:lnTo>
                  <a:lnTo>
                    <a:pt x="176964" y="18761"/>
                  </a:lnTo>
                  <a:lnTo>
                    <a:pt x="179626" y="16036"/>
                  </a:lnTo>
                  <a:lnTo>
                    <a:pt x="182352" y="13374"/>
                  </a:lnTo>
                  <a:lnTo>
                    <a:pt x="187676" y="8050"/>
                  </a:lnTo>
                  <a:lnTo>
                    <a:pt x="190338" y="8050"/>
                  </a:lnTo>
                  <a:lnTo>
                    <a:pt x="193063" y="5324"/>
                  </a:lnTo>
                  <a:lnTo>
                    <a:pt x="195726" y="2662"/>
                  </a:lnTo>
                  <a:lnTo>
                    <a:pt x="198388" y="0"/>
                  </a:lnTo>
                  <a:lnTo>
                    <a:pt x="198388"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3" name="Freeform: Shape 282">
              <a:extLst>
                <a:ext uri="{FF2B5EF4-FFF2-40B4-BE49-F238E27FC236}">
                  <a16:creationId xmlns:a16="http://schemas.microsoft.com/office/drawing/2014/main" id="{BB18A9B9-EAEC-99C6-8C76-5B72D205607C}"/>
                </a:ext>
              </a:extLst>
            </p:cNvPr>
            <p:cNvSpPr/>
            <p:nvPr/>
          </p:nvSpPr>
          <p:spPr>
            <a:xfrm>
              <a:off x="3333785" y="3513995"/>
              <a:ext cx="184950" cy="176964"/>
            </a:xfrm>
            <a:custGeom>
              <a:avLst/>
              <a:gdLst>
                <a:gd name="connsiteX0" fmla="*/ 99194 w 184950"/>
                <a:gd name="connsiteY0" fmla="*/ 10775 h 176964"/>
                <a:gd name="connsiteX1" fmla="*/ 107243 w 184950"/>
                <a:gd name="connsiteY1" fmla="*/ 13437 h 176964"/>
                <a:gd name="connsiteX2" fmla="*/ 142104 w 184950"/>
                <a:gd name="connsiteY2" fmla="*/ 0 h 176964"/>
                <a:gd name="connsiteX3" fmla="*/ 144766 w 184950"/>
                <a:gd name="connsiteY3" fmla="*/ 0 h 176964"/>
                <a:gd name="connsiteX4" fmla="*/ 144766 w 184950"/>
                <a:gd name="connsiteY4" fmla="*/ 2726 h 176964"/>
                <a:gd name="connsiteX5" fmla="*/ 142104 w 184950"/>
                <a:gd name="connsiteY5" fmla="*/ 2726 h 176964"/>
                <a:gd name="connsiteX6" fmla="*/ 142104 w 184950"/>
                <a:gd name="connsiteY6" fmla="*/ 5388 h 176964"/>
                <a:gd name="connsiteX7" fmla="*/ 139378 w 184950"/>
                <a:gd name="connsiteY7" fmla="*/ 8050 h 176964"/>
                <a:gd name="connsiteX8" fmla="*/ 136716 w 184950"/>
                <a:gd name="connsiteY8" fmla="*/ 10775 h 176964"/>
                <a:gd name="connsiteX9" fmla="*/ 134054 w 184950"/>
                <a:gd name="connsiteY9" fmla="*/ 10775 h 176964"/>
                <a:gd name="connsiteX10" fmla="*/ 134054 w 184950"/>
                <a:gd name="connsiteY10" fmla="*/ 13437 h 176964"/>
                <a:gd name="connsiteX11" fmla="*/ 134054 w 184950"/>
                <a:gd name="connsiteY11" fmla="*/ 16099 h 176964"/>
                <a:gd name="connsiteX12" fmla="*/ 134054 w 184950"/>
                <a:gd name="connsiteY12" fmla="*/ 18761 h 176964"/>
                <a:gd name="connsiteX13" fmla="*/ 131329 w 184950"/>
                <a:gd name="connsiteY13" fmla="*/ 18761 h 176964"/>
                <a:gd name="connsiteX14" fmla="*/ 128667 w 184950"/>
                <a:gd name="connsiteY14" fmla="*/ 18761 h 176964"/>
                <a:gd name="connsiteX15" fmla="*/ 128667 w 184950"/>
                <a:gd name="connsiteY15" fmla="*/ 21487 h 176964"/>
                <a:gd name="connsiteX16" fmla="*/ 128667 w 184950"/>
                <a:gd name="connsiteY16" fmla="*/ 24149 h 176964"/>
                <a:gd name="connsiteX17" fmla="*/ 128667 w 184950"/>
                <a:gd name="connsiteY17" fmla="*/ 26811 h 176964"/>
                <a:gd name="connsiteX18" fmla="*/ 128667 w 184950"/>
                <a:gd name="connsiteY18" fmla="*/ 29537 h 176964"/>
                <a:gd name="connsiteX19" fmla="*/ 128667 w 184950"/>
                <a:gd name="connsiteY19" fmla="*/ 32198 h 176964"/>
                <a:gd name="connsiteX20" fmla="*/ 126004 w 184950"/>
                <a:gd name="connsiteY20" fmla="*/ 32198 h 176964"/>
                <a:gd name="connsiteX21" fmla="*/ 126004 w 184950"/>
                <a:gd name="connsiteY21" fmla="*/ 34860 h 176964"/>
                <a:gd name="connsiteX22" fmla="*/ 128667 w 184950"/>
                <a:gd name="connsiteY22" fmla="*/ 34860 h 176964"/>
                <a:gd name="connsiteX23" fmla="*/ 128667 w 184950"/>
                <a:gd name="connsiteY23" fmla="*/ 32198 h 176964"/>
                <a:gd name="connsiteX24" fmla="*/ 131329 w 184950"/>
                <a:gd name="connsiteY24" fmla="*/ 32198 h 176964"/>
                <a:gd name="connsiteX25" fmla="*/ 131329 w 184950"/>
                <a:gd name="connsiteY25" fmla="*/ 29537 h 176964"/>
                <a:gd name="connsiteX26" fmla="*/ 131329 w 184950"/>
                <a:gd name="connsiteY26" fmla="*/ 32198 h 176964"/>
                <a:gd name="connsiteX27" fmla="*/ 131329 w 184950"/>
                <a:gd name="connsiteY27" fmla="*/ 34860 h 176964"/>
                <a:gd name="connsiteX28" fmla="*/ 134054 w 184950"/>
                <a:gd name="connsiteY28" fmla="*/ 34860 h 176964"/>
                <a:gd name="connsiteX29" fmla="*/ 134054 w 184950"/>
                <a:gd name="connsiteY29" fmla="*/ 32198 h 176964"/>
                <a:gd name="connsiteX30" fmla="*/ 136716 w 184950"/>
                <a:gd name="connsiteY30" fmla="*/ 32198 h 176964"/>
                <a:gd name="connsiteX31" fmla="*/ 136716 w 184950"/>
                <a:gd name="connsiteY31" fmla="*/ 29537 h 176964"/>
                <a:gd name="connsiteX32" fmla="*/ 139378 w 184950"/>
                <a:gd name="connsiteY32" fmla="*/ 29537 h 176964"/>
                <a:gd name="connsiteX33" fmla="*/ 139378 w 184950"/>
                <a:gd name="connsiteY33" fmla="*/ 26811 h 176964"/>
                <a:gd name="connsiteX34" fmla="*/ 139378 w 184950"/>
                <a:gd name="connsiteY34" fmla="*/ 29537 h 176964"/>
                <a:gd name="connsiteX35" fmla="*/ 139378 w 184950"/>
                <a:gd name="connsiteY35" fmla="*/ 32198 h 176964"/>
                <a:gd name="connsiteX36" fmla="*/ 139378 w 184950"/>
                <a:gd name="connsiteY36" fmla="*/ 34860 h 176964"/>
                <a:gd name="connsiteX37" fmla="*/ 136716 w 184950"/>
                <a:gd name="connsiteY37" fmla="*/ 37586 h 176964"/>
                <a:gd name="connsiteX38" fmla="*/ 136716 w 184950"/>
                <a:gd name="connsiteY38" fmla="*/ 40248 h 176964"/>
                <a:gd name="connsiteX39" fmla="*/ 136716 w 184950"/>
                <a:gd name="connsiteY39" fmla="*/ 42910 h 176964"/>
                <a:gd name="connsiteX40" fmla="*/ 139378 w 184950"/>
                <a:gd name="connsiteY40" fmla="*/ 42910 h 176964"/>
                <a:gd name="connsiteX41" fmla="*/ 142104 w 184950"/>
                <a:gd name="connsiteY41" fmla="*/ 45636 h 176964"/>
                <a:gd name="connsiteX42" fmla="*/ 144766 w 184950"/>
                <a:gd name="connsiteY42" fmla="*/ 45636 h 176964"/>
                <a:gd name="connsiteX43" fmla="*/ 144766 w 184950"/>
                <a:gd name="connsiteY43" fmla="*/ 48298 h 176964"/>
                <a:gd name="connsiteX44" fmla="*/ 147428 w 184950"/>
                <a:gd name="connsiteY44" fmla="*/ 48298 h 176964"/>
                <a:gd name="connsiteX45" fmla="*/ 147428 w 184950"/>
                <a:gd name="connsiteY45" fmla="*/ 50960 h 176964"/>
                <a:gd name="connsiteX46" fmla="*/ 147428 w 184950"/>
                <a:gd name="connsiteY46" fmla="*/ 53622 h 176964"/>
                <a:gd name="connsiteX47" fmla="*/ 147428 w 184950"/>
                <a:gd name="connsiteY47" fmla="*/ 56347 h 176964"/>
                <a:gd name="connsiteX48" fmla="*/ 150090 w 184950"/>
                <a:gd name="connsiteY48" fmla="*/ 56347 h 176964"/>
                <a:gd name="connsiteX49" fmla="*/ 150090 w 184950"/>
                <a:gd name="connsiteY49" fmla="*/ 59009 h 176964"/>
                <a:gd name="connsiteX50" fmla="*/ 147428 w 184950"/>
                <a:gd name="connsiteY50" fmla="*/ 61672 h 176964"/>
                <a:gd name="connsiteX51" fmla="*/ 147428 w 184950"/>
                <a:gd name="connsiteY51" fmla="*/ 64397 h 176964"/>
                <a:gd name="connsiteX52" fmla="*/ 144766 w 184950"/>
                <a:gd name="connsiteY52" fmla="*/ 67059 h 176964"/>
                <a:gd name="connsiteX53" fmla="*/ 142104 w 184950"/>
                <a:gd name="connsiteY53" fmla="*/ 67059 h 176964"/>
                <a:gd name="connsiteX54" fmla="*/ 144766 w 184950"/>
                <a:gd name="connsiteY54" fmla="*/ 67059 h 176964"/>
                <a:gd name="connsiteX55" fmla="*/ 147428 w 184950"/>
                <a:gd name="connsiteY55" fmla="*/ 67059 h 176964"/>
                <a:gd name="connsiteX56" fmla="*/ 150090 w 184950"/>
                <a:gd name="connsiteY56" fmla="*/ 67059 h 176964"/>
                <a:gd name="connsiteX57" fmla="*/ 150090 w 184950"/>
                <a:gd name="connsiteY57" fmla="*/ 69721 h 176964"/>
                <a:gd name="connsiteX58" fmla="*/ 152815 w 184950"/>
                <a:gd name="connsiteY58" fmla="*/ 69721 h 176964"/>
                <a:gd name="connsiteX59" fmla="*/ 155478 w 184950"/>
                <a:gd name="connsiteY59" fmla="*/ 69721 h 176964"/>
                <a:gd name="connsiteX60" fmla="*/ 160865 w 184950"/>
                <a:gd name="connsiteY60" fmla="*/ 69721 h 176964"/>
                <a:gd name="connsiteX61" fmla="*/ 163527 w 184950"/>
                <a:gd name="connsiteY61" fmla="*/ 69721 h 176964"/>
                <a:gd name="connsiteX62" fmla="*/ 166189 w 184950"/>
                <a:gd name="connsiteY62" fmla="*/ 69721 h 176964"/>
                <a:gd name="connsiteX63" fmla="*/ 168915 w 184950"/>
                <a:gd name="connsiteY63" fmla="*/ 69721 h 176964"/>
                <a:gd name="connsiteX64" fmla="*/ 171577 w 184950"/>
                <a:gd name="connsiteY64" fmla="*/ 69721 h 176964"/>
                <a:gd name="connsiteX65" fmla="*/ 174239 w 184950"/>
                <a:gd name="connsiteY65" fmla="*/ 69721 h 176964"/>
                <a:gd name="connsiteX66" fmla="*/ 174239 w 184950"/>
                <a:gd name="connsiteY66" fmla="*/ 72447 h 176964"/>
                <a:gd name="connsiteX67" fmla="*/ 176901 w 184950"/>
                <a:gd name="connsiteY67" fmla="*/ 72447 h 176964"/>
                <a:gd name="connsiteX68" fmla="*/ 176901 w 184950"/>
                <a:gd name="connsiteY68" fmla="*/ 75109 h 176964"/>
                <a:gd name="connsiteX69" fmla="*/ 176901 w 184950"/>
                <a:gd name="connsiteY69" fmla="*/ 77771 h 176964"/>
                <a:gd name="connsiteX70" fmla="*/ 179626 w 184950"/>
                <a:gd name="connsiteY70" fmla="*/ 77771 h 176964"/>
                <a:gd name="connsiteX71" fmla="*/ 179626 w 184950"/>
                <a:gd name="connsiteY71" fmla="*/ 80433 h 176964"/>
                <a:gd name="connsiteX72" fmla="*/ 182288 w 184950"/>
                <a:gd name="connsiteY72" fmla="*/ 80433 h 176964"/>
                <a:gd name="connsiteX73" fmla="*/ 184950 w 184950"/>
                <a:gd name="connsiteY73" fmla="*/ 83158 h 176964"/>
                <a:gd name="connsiteX74" fmla="*/ 184950 w 184950"/>
                <a:gd name="connsiteY74" fmla="*/ 85820 h 176964"/>
                <a:gd name="connsiteX75" fmla="*/ 184950 w 184950"/>
                <a:gd name="connsiteY75" fmla="*/ 88482 h 176964"/>
                <a:gd name="connsiteX76" fmla="*/ 182288 w 184950"/>
                <a:gd name="connsiteY76" fmla="*/ 88482 h 176964"/>
                <a:gd name="connsiteX77" fmla="*/ 182288 w 184950"/>
                <a:gd name="connsiteY77" fmla="*/ 91208 h 176964"/>
                <a:gd name="connsiteX78" fmla="*/ 179626 w 184950"/>
                <a:gd name="connsiteY78" fmla="*/ 91208 h 176964"/>
                <a:gd name="connsiteX79" fmla="*/ 179626 w 184950"/>
                <a:gd name="connsiteY79" fmla="*/ 93870 h 176964"/>
                <a:gd name="connsiteX80" fmla="*/ 179626 w 184950"/>
                <a:gd name="connsiteY80" fmla="*/ 96532 h 176964"/>
                <a:gd name="connsiteX81" fmla="*/ 179626 w 184950"/>
                <a:gd name="connsiteY81" fmla="*/ 99257 h 176964"/>
                <a:gd name="connsiteX82" fmla="*/ 176901 w 184950"/>
                <a:gd name="connsiteY82" fmla="*/ 101919 h 176964"/>
                <a:gd name="connsiteX83" fmla="*/ 176901 w 184950"/>
                <a:gd name="connsiteY83" fmla="*/ 104581 h 176964"/>
                <a:gd name="connsiteX84" fmla="*/ 176901 w 184950"/>
                <a:gd name="connsiteY84" fmla="*/ 107244 h 176964"/>
                <a:gd name="connsiteX85" fmla="*/ 174239 w 184950"/>
                <a:gd name="connsiteY85" fmla="*/ 107244 h 176964"/>
                <a:gd name="connsiteX86" fmla="*/ 174239 w 184950"/>
                <a:gd name="connsiteY86" fmla="*/ 109969 h 176964"/>
                <a:gd name="connsiteX87" fmla="*/ 174239 w 184950"/>
                <a:gd name="connsiteY87" fmla="*/ 112631 h 176964"/>
                <a:gd name="connsiteX88" fmla="*/ 174239 w 184950"/>
                <a:gd name="connsiteY88" fmla="*/ 115293 h 176964"/>
                <a:gd name="connsiteX89" fmla="*/ 174239 w 184950"/>
                <a:gd name="connsiteY89" fmla="*/ 120681 h 176964"/>
                <a:gd name="connsiteX90" fmla="*/ 174239 w 184950"/>
                <a:gd name="connsiteY90" fmla="*/ 126068 h 176964"/>
                <a:gd name="connsiteX91" fmla="*/ 174239 w 184950"/>
                <a:gd name="connsiteY91" fmla="*/ 128730 h 176964"/>
                <a:gd name="connsiteX92" fmla="*/ 171577 w 184950"/>
                <a:gd name="connsiteY92" fmla="*/ 128730 h 176964"/>
                <a:gd name="connsiteX93" fmla="*/ 171577 w 184950"/>
                <a:gd name="connsiteY93" fmla="*/ 131392 h 176964"/>
                <a:gd name="connsiteX94" fmla="*/ 171577 w 184950"/>
                <a:gd name="connsiteY94" fmla="*/ 134118 h 176964"/>
                <a:gd name="connsiteX95" fmla="*/ 171577 w 184950"/>
                <a:gd name="connsiteY95" fmla="*/ 136780 h 176964"/>
                <a:gd name="connsiteX96" fmla="*/ 171577 w 184950"/>
                <a:gd name="connsiteY96" fmla="*/ 139442 h 176964"/>
                <a:gd name="connsiteX97" fmla="*/ 171577 w 184950"/>
                <a:gd name="connsiteY97" fmla="*/ 142104 h 176964"/>
                <a:gd name="connsiteX98" fmla="*/ 171577 w 184950"/>
                <a:gd name="connsiteY98" fmla="*/ 144830 h 176964"/>
                <a:gd name="connsiteX99" fmla="*/ 171577 w 184950"/>
                <a:gd name="connsiteY99" fmla="*/ 147491 h 176964"/>
                <a:gd name="connsiteX100" fmla="*/ 171577 w 184950"/>
                <a:gd name="connsiteY100" fmla="*/ 150153 h 176964"/>
                <a:gd name="connsiteX101" fmla="*/ 171577 w 184950"/>
                <a:gd name="connsiteY101" fmla="*/ 152879 h 176964"/>
                <a:gd name="connsiteX102" fmla="*/ 171577 w 184950"/>
                <a:gd name="connsiteY102" fmla="*/ 155541 h 176964"/>
                <a:gd name="connsiteX103" fmla="*/ 171577 w 184950"/>
                <a:gd name="connsiteY103" fmla="*/ 158203 h 176964"/>
                <a:gd name="connsiteX104" fmla="*/ 171577 w 184950"/>
                <a:gd name="connsiteY104" fmla="*/ 160929 h 176964"/>
                <a:gd name="connsiteX105" fmla="*/ 171577 w 184950"/>
                <a:gd name="connsiteY105" fmla="*/ 163591 h 176964"/>
                <a:gd name="connsiteX106" fmla="*/ 174239 w 184950"/>
                <a:gd name="connsiteY106" fmla="*/ 163591 h 176964"/>
                <a:gd name="connsiteX107" fmla="*/ 171577 w 184950"/>
                <a:gd name="connsiteY107" fmla="*/ 166253 h 176964"/>
                <a:gd name="connsiteX108" fmla="*/ 168915 w 184950"/>
                <a:gd name="connsiteY108" fmla="*/ 166253 h 176964"/>
                <a:gd name="connsiteX109" fmla="*/ 166189 w 184950"/>
                <a:gd name="connsiteY109" fmla="*/ 166253 h 176964"/>
                <a:gd name="connsiteX110" fmla="*/ 163527 w 184950"/>
                <a:gd name="connsiteY110" fmla="*/ 166253 h 176964"/>
                <a:gd name="connsiteX111" fmla="*/ 160865 w 184950"/>
                <a:gd name="connsiteY111" fmla="*/ 166253 h 176964"/>
                <a:gd name="connsiteX112" fmla="*/ 158140 w 184950"/>
                <a:gd name="connsiteY112" fmla="*/ 166253 h 176964"/>
                <a:gd name="connsiteX113" fmla="*/ 155478 w 184950"/>
                <a:gd name="connsiteY113" fmla="*/ 166253 h 176964"/>
                <a:gd name="connsiteX114" fmla="*/ 152815 w 184950"/>
                <a:gd name="connsiteY114" fmla="*/ 166253 h 176964"/>
                <a:gd name="connsiteX115" fmla="*/ 150090 w 184950"/>
                <a:gd name="connsiteY115" fmla="*/ 166253 h 176964"/>
                <a:gd name="connsiteX116" fmla="*/ 147428 w 184950"/>
                <a:gd name="connsiteY116" fmla="*/ 166253 h 176964"/>
                <a:gd name="connsiteX117" fmla="*/ 144766 w 184950"/>
                <a:gd name="connsiteY117" fmla="*/ 166253 h 176964"/>
                <a:gd name="connsiteX118" fmla="*/ 142104 w 184950"/>
                <a:gd name="connsiteY118" fmla="*/ 166253 h 176964"/>
                <a:gd name="connsiteX119" fmla="*/ 136716 w 184950"/>
                <a:gd name="connsiteY119" fmla="*/ 166253 h 176964"/>
                <a:gd name="connsiteX120" fmla="*/ 134054 w 184950"/>
                <a:gd name="connsiteY120" fmla="*/ 166253 h 176964"/>
                <a:gd name="connsiteX121" fmla="*/ 131329 w 184950"/>
                <a:gd name="connsiteY121" fmla="*/ 168915 h 176964"/>
                <a:gd name="connsiteX122" fmla="*/ 126004 w 184950"/>
                <a:gd name="connsiteY122" fmla="*/ 168915 h 176964"/>
                <a:gd name="connsiteX123" fmla="*/ 123279 w 184950"/>
                <a:gd name="connsiteY123" fmla="*/ 168915 h 176964"/>
                <a:gd name="connsiteX124" fmla="*/ 109905 w 184950"/>
                <a:gd name="connsiteY124" fmla="*/ 168915 h 176964"/>
                <a:gd name="connsiteX125" fmla="*/ 107243 w 184950"/>
                <a:gd name="connsiteY125" fmla="*/ 168915 h 176964"/>
                <a:gd name="connsiteX126" fmla="*/ 96468 w 184950"/>
                <a:gd name="connsiteY126" fmla="*/ 171640 h 176964"/>
                <a:gd name="connsiteX127" fmla="*/ 93806 w 184950"/>
                <a:gd name="connsiteY127" fmla="*/ 171640 h 176964"/>
                <a:gd name="connsiteX128" fmla="*/ 88419 w 184950"/>
                <a:gd name="connsiteY128" fmla="*/ 171640 h 176964"/>
                <a:gd name="connsiteX129" fmla="*/ 83095 w 184950"/>
                <a:gd name="connsiteY129" fmla="*/ 171640 h 176964"/>
                <a:gd name="connsiteX130" fmla="*/ 77707 w 184950"/>
                <a:gd name="connsiteY130" fmla="*/ 174302 h 176964"/>
                <a:gd name="connsiteX131" fmla="*/ 75045 w 184950"/>
                <a:gd name="connsiteY131" fmla="*/ 174302 h 176964"/>
                <a:gd name="connsiteX132" fmla="*/ 69657 w 184950"/>
                <a:gd name="connsiteY132" fmla="*/ 174302 h 176964"/>
                <a:gd name="connsiteX133" fmla="*/ 66995 w 184950"/>
                <a:gd name="connsiteY133" fmla="*/ 174302 h 176964"/>
                <a:gd name="connsiteX134" fmla="*/ 61608 w 184950"/>
                <a:gd name="connsiteY134" fmla="*/ 174302 h 176964"/>
                <a:gd name="connsiteX135" fmla="*/ 58946 w 184950"/>
                <a:gd name="connsiteY135" fmla="*/ 171640 h 176964"/>
                <a:gd name="connsiteX136" fmla="*/ 56284 w 184950"/>
                <a:gd name="connsiteY136" fmla="*/ 171640 h 176964"/>
                <a:gd name="connsiteX137" fmla="*/ 53622 w 184950"/>
                <a:gd name="connsiteY137" fmla="*/ 174302 h 176964"/>
                <a:gd name="connsiteX138" fmla="*/ 50896 w 184950"/>
                <a:gd name="connsiteY138" fmla="*/ 174302 h 176964"/>
                <a:gd name="connsiteX139" fmla="*/ 48234 w 184950"/>
                <a:gd name="connsiteY139" fmla="*/ 174302 h 176964"/>
                <a:gd name="connsiteX140" fmla="*/ 42847 w 184950"/>
                <a:gd name="connsiteY140" fmla="*/ 174302 h 176964"/>
                <a:gd name="connsiteX141" fmla="*/ 37522 w 184950"/>
                <a:gd name="connsiteY141" fmla="*/ 174302 h 176964"/>
                <a:gd name="connsiteX142" fmla="*/ 34797 w 184950"/>
                <a:gd name="connsiteY142" fmla="*/ 174302 h 176964"/>
                <a:gd name="connsiteX143" fmla="*/ 29473 w 184950"/>
                <a:gd name="connsiteY143" fmla="*/ 174302 h 176964"/>
                <a:gd name="connsiteX144" fmla="*/ 24085 w 184950"/>
                <a:gd name="connsiteY144" fmla="*/ 174302 h 176964"/>
                <a:gd name="connsiteX145" fmla="*/ 18761 w 184950"/>
                <a:gd name="connsiteY145" fmla="*/ 174302 h 176964"/>
                <a:gd name="connsiteX146" fmla="*/ 16036 w 184950"/>
                <a:gd name="connsiteY146" fmla="*/ 174302 h 176964"/>
                <a:gd name="connsiteX147" fmla="*/ 7986 w 184950"/>
                <a:gd name="connsiteY147" fmla="*/ 174302 h 176964"/>
                <a:gd name="connsiteX148" fmla="*/ 5324 w 184950"/>
                <a:gd name="connsiteY148" fmla="*/ 176965 h 176964"/>
                <a:gd name="connsiteX149" fmla="*/ 5324 w 184950"/>
                <a:gd name="connsiteY149" fmla="*/ 174302 h 176964"/>
                <a:gd name="connsiteX150" fmla="*/ 2662 w 184950"/>
                <a:gd name="connsiteY150" fmla="*/ 174302 h 176964"/>
                <a:gd name="connsiteX151" fmla="*/ 0 w 184950"/>
                <a:gd name="connsiteY151" fmla="*/ 171640 h 176964"/>
                <a:gd name="connsiteX152" fmla="*/ 0 w 184950"/>
                <a:gd name="connsiteY152" fmla="*/ 168915 h 176964"/>
                <a:gd name="connsiteX153" fmla="*/ 0 w 184950"/>
                <a:gd name="connsiteY153" fmla="*/ 166253 h 176964"/>
                <a:gd name="connsiteX154" fmla="*/ 0 w 184950"/>
                <a:gd name="connsiteY154" fmla="*/ 163591 h 176964"/>
                <a:gd name="connsiteX155" fmla="*/ 2662 w 184950"/>
                <a:gd name="connsiteY155" fmla="*/ 163591 h 176964"/>
                <a:gd name="connsiteX156" fmla="*/ 2662 w 184950"/>
                <a:gd name="connsiteY156" fmla="*/ 160929 h 176964"/>
                <a:gd name="connsiteX157" fmla="*/ 5324 w 184950"/>
                <a:gd name="connsiteY157" fmla="*/ 155541 h 176964"/>
                <a:gd name="connsiteX158" fmla="*/ 7986 w 184950"/>
                <a:gd name="connsiteY158" fmla="*/ 150153 h 176964"/>
                <a:gd name="connsiteX159" fmla="*/ 10712 w 184950"/>
                <a:gd name="connsiteY159" fmla="*/ 150153 h 176964"/>
                <a:gd name="connsiteX160" fmla="*/ 13374 w 184950"/>
                <a:gd name="connsiteY160" fmla="*/ 147491 h 176964"/>
                <a:gd name="connsiteX161" fmla="*/ 16036 w 184950"/>
                <a:gd name="connsiteY161" fmla="*/ 144830 h 176964"/>
                <a:gd name="connsiteX162" fmla="*/ 16036 w 184950"/>
                <a:gd name="connsiteY162" fmla="*/ 142104 h 176964"/>
                <a:gd name="connsiteX163" fmla="*/ 18761 w 184950"/>
                <a:gd name="connsiteY163" fmla="*/ 139442 h 176964"/>
                <a:gd name="connsiteX164" fmla="*/ 18761 w 184950"/>
                <a:gd name="connsiteY164" fmla="*/ 136780 h 176964"/>
                <a:gd name="connsiteX165" fmla="*/ 21423 w 184950"/>
                <a:gd name="connsiteY165" fmla="*/ 134118 h 176964"/>
                <a:gd name="connsiteX166" fmla="*/ 24085 w 184950"/>
                <a:gd name="connsiteY166" fmla="*/ 131392 h 176964"/>
                <a:gd name="connsiteX167" fmla="*/ 24085 w 184950"/>
                <a:gd name="connsiteY167" fmla="*/ 128730 h 176964"/>
                <a:gd name="connsiteX168" fmla="*/ 26811 w 184950"/>
                <a:gd name="connsiteY168" fmla="*/ 128730 h 176964"/>
                <a:gd name="connsiteX169" fmla="*/ 26811 w 184950"/>
                <a:gd name="connsiteY169" fmla="*/ 126068 h 176964"/>
                <a:gd name="connsiteX170" fmla="*/ 29473 w 184950"/>
                <a:gd name="connsiteY170" fmla="*/ 126068 h 176964"/>
                <a:gd name="connsiteX171" fmla="*/ 32135 w 184950"/>
                <a:gd name="connsiteY171" fmla="*/ 123343 h 176964"/>
                <a:gd name="connsiteX172" fmla="*/ 34797 w 184950"/>
                <a:gd name="connsiteY172" fmla="*/ 120681 h 176964"/>
                <a:gd name="connsiteX173" fmla="*/ 37522 w 184950"/>
                <a:gd name="connsiteY173" fmla="*/ 118019 h 176964"/>
                <a:gd name="connsiteX174" fmla="*/ 40185 w 184950"/>
                <a:gd name="connsiteY174" fmla="*/ 115293 h 176964"/>
                <a:gd name="connsiteX175" fmla="*/ 42847 w 184950"/>
                <a:gd name="connsiteY175" fmla="*/ 112631 h 176964"/>
                <a:gd name="connsiteX176" fmla="*/ 45572 w 184950"/>
                <a:gd name="connsiteY176" fmla="*/ 112631 h 176964"/>
                <a:gd name="connsiteX177" fmla="*/ 48234 w 184950"/>
                <a:gd name="connsiteY177" fmla="*/ 109969 h 176964"/>
                <a:gd name="connsiteX178" fmla="*/ 50896 w 184950"/>
                <a:gd name="connsiteY178" fmla="*/ 107244 h 176964"/>
                <a:gd name="connsiteX179" fmla="*/ 48234 w 184950"/>
                <a:gd name="connsiteY179" fmla="*/ 104581 h 176964"/>
                <a:gd name="connsiteX180" fmla="*/ 48234 w 184950"/>
                <a:gd name="connsiteY180" fmla="*/ 101919 h 176964"/>
                <a:gd name="connsiteX181" fmla="*/ 45572 w 184950"/>
                <a:gd name="connsiteY181" fmla="*/ 99257 h 176964"/>
                <a:gd name="connsiteX182" fmla="*/ 45572 w 184950"/>
                <a:gd name="connsiteY182" fmla="*/ 96532 h 176964"/>
                <a:gd name="connsiteX183" fmla="*/ 42847 w 184950"/>
                <a:gd name="connsiteY183" fmla="*/ 96532 h 176964"/>
                <a:gd name="connsiteX184" fmla="*/ 42847 w 184950"/>
                <a:gd name="connsiteY184" fmla="*/ 93870 h 176964"/>
                <a:gd name="connsiteX185" fmla="*/ 40185 w 184950"/>
                <a:gd name="connsiteY185" fmla="*/ 91208 h 176964"/>
                <a:gd name="connsiteX186" fmla="*/ 40185 w 184950"/>
                <a:gd name="connsiteY186" fmla="*/ 88482 h 176964"/>
                <a:gd name="connsiteX187" fmla="*/ 40185 w 184950"/>
                <a:gd name="connsiteY187" fmla="*/ 85820 h 176964"/>
                <a:gd name="connsiteX188" fmla="*/ 37522 w 184950"/>
                <a:gd name="connsiteY188" fmla="*/ 85820 h 176964"/>
                <a:gd name="connsiteX189" fmla="*/ 37522 w 184950"/>
                <a:gd name="connsiteY189" fmla="*/ 83158 h 176964"/>
                <a:gd name="connsiteX190" fmla="*/ 37522 w 184950"/>
                <a:gd name="connsiteY190" fmla="*/ 80433 h 176964"/>
                <a:gd name="connsiteX191" fmla="*/ 34797 w 184950"/>
                <a:gd name="connsiteY191" fmla="*/ 80433 h 176964"/>
                <a:gd name="connsiteX192" fmla="*/ 34797 w 184950"/>
                <a:gd name="connsiteY192" fmla="*/ 77771 h 176964"/>
                <a:gd name="connsiteX193" fmla="*/ 34797 w 184950"/>
                <a:gd name="connsiteY193" fmla="*/ 75109 h 176964"/>
                <a:gd name="connsiteX194" fmla="*/ 34797 w 184950"/>
                <a:gd name="connsiteY194" fmla="*/ 72447 h 176964"/>
                <a:gd name="connsiteX195" fmla="*/ 34797 w 184950"/>
                <a:gd name="connsiteY195" fmla="*/ 69721 h 176964"/>
                <a:gd name="connsiteX196" fmla="*/ 32135 w 184950"/>
                <a:gd name="connsiteY196" fmla="*/ 69721 h 176964"/>
                <a:gd name="connsiteX197" fmla="*/ 32135 w 184950"/>
                <a:gd name="connsiteY197" fmla="*/ 67059 h 176964"/>
                <a:gd name="connsiteX198" fmla="*/ 29473 w 184950"/>
                <a:gd name="connsiteY198" fmla="*/ 67059 h 176964"/>
                <a:gd name="connsiteX199" fmla="*/ 29473 w 184950"/>
                <a:gd name="connsiteY199" fmla="*/ 64397 h 176964"/>
                <a:gd name="connsiteX200" fmla="*/ 29473 w 184950"/>
                <a:gd name="connsiteY200" fmla="*/ 61672 h 176964"/>
                <a:gd name="connsiteX201" fmla="*/ 26811 w 184950"/>
                <a:gd name="connsiteY201" fmla="*/ 56347 h 176964"/>
                <a:gd name="connsiteX202" fmla="*/ 26811 w 184950"/>
                <a:gd name="connsiteY202" fmla="*/ 53622 h 176964"/>
                <a:gd name="connsiteX203" fmla="*/ 26811 w 184950"/>
                <a:gd name="connsiteY203" fmla="*/ 50960 h 176964"/>
                <a:gd name="connsiteX204" fmla="*/ 26811 w 184950"/>
                <a:gd name="connsiteY204" fmla="*/ 48298 h 176964"/>
                <a:gd name="connsiteX205" fmla="*/ 26811 w 184950"/>
                <a:gd name="connsiteY205" fmla="*/ 45636 h 176964"/>
                <a:gd name="connsiteX206" fmla="*/ 26811 w 184950"/>
                <a:gd name="connsiteY206" fmla="*/ 40248 h 176964"/>
                <a:gd name="connsiteX207" fmla="*/ 26811 w 184950"/>
                <a:gd name="connsiteY207" fmla="*/ 37586 h 176964"/>
                <a:gd name="connsiteX208" fmla="*/ 29473 w 184950"/>
                <a:gd name="connsiteY208" fmla="*/ 34860 h 176964"/>
                <a:gd name="connsiteX209" fmla="*/ 32135 w 184950"/>
                <a:gd name="connsiteY209" fmla="*/ 34860 h 176964"/>
                <a:gd name="connsiteX210" fmla="*/ 34797 w 184950"/>
                <a:gd name="connsiteY210" fmla="*/ 32198 h 176964"/>
                <a:gd name="connsiteX211" fmla="*/ 40185 w 184950"/>
                <a:gd name="connsiteY211" fmla="*/ 32198 h 176964"/>
                <a:gd name="connsiteX212" fmla="*/ 42847 w 184950"/>
                <a:gd name="connsiteY212" fmla="*/ 32198 h 176964"/>
                <a:gd name="connsiteX213" fmla="*/ 48234 w 184950"/>
                <a:gd name="connsiteY213" fmla="*/ 29537 h 176964"/>
                <a:gd name="connsiteX214" fmla="*/ 53622 w 184950"/>
                <a:gd name="connsiteY214" fmla="*/ 29537 h 176964"/>
                <a:gd name="connsiteX215" fmla="*/ 56284 w 184950"/>
                <a:gd name="connsiteY215" fmla="*/ 26811 h 176964"/>
                <a:gd name="connsiteX216" fmla="*/ 61608 w 184950"/>
                <a:gd name="connsiteY216" fmla="*/ 26811 h 176964"/>
                <a:gd name="connsiteX217" fmla="*/ 64333 w 184950"/>
                <a:gd name="connsiteY217" fmla="*/ 24149 h 176964"/>
                <a:gd name="connsiteX218" fmla="*/ 72383 w 184950"/>
                <a:gd name="connsiteY218" fmla="*/ 21487 h 176964"/>
                <a:gd name="connsiteX219" fmla="*/ 75045 w 184950"/>
                <a:gd name="connsiteY219" fmla="*/ 18761 h 176964"/>
                <a:gd name="connsiteX220" fmla="*/ 85757 w 184950"/>
                <a:gd name="connsiteY220" fmla="*/ 16099 h 176964"/>
                <a:gd name="connsiteX221" fmla="*/ 91144 w 184950"/>
                <a:gd name="connsiteY221" fmla="*/ 13437 h 176964"/>
                <a:gd name="connsiteX222" fmla="*/ 96468 w 184950"/>
                <a:gd name="connsiteY222" fmla="*/ 10775 h 176964"/>
                <a:gd name="connsiteX223" fmla="*/ 99194 w 184950"/>
                <a:gd name="connsiteY223" fmla="*/ 10775 h 176964"/>
                <a:gd name="connsiteX224" fmla="*/ 99194 w 184950"/>
                <a:gd name="connsiteY224" fmla="*/ 10775 h 17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84950" h="176964">
                  <a:moveTo>
                    <a:pt x="99194" y="10775"/>
                  </a:moveTo>
                  <a:lnTo>
                    <a:pt x="107243" y="13437"/>
                  </a:lnTo>
                  <a:lnTo>
                    <a:pt x="142104" y="0"/>
                  </a:lnTo>
                  <a:lnTo>
                    <a:pt x="144766" y="0"/>
                  </a:lnTo>
                  <a:lnTo>
                    <a:pt x="144766" y="2726"/>
                  </a:lnTo>
                  <a:lnTo>
                    <a:pt x="142104" y="2726"/>
                  </a:lnTo>
                  <a:lnTo>
                    <a:pt x="142104" y="5388"/>
                  </a:lnTo>
                  <a:lnTo>
                    <a:pt x="139378" y="8050"/>
                  </a:lnTo>
                  <a:lnTo>
                    <a:pt x="136716" y="10775"/>
                  </a:lnTo>
                  <a:lnTo>
                    <a:pt x="134054" y="10775"/>
                  </a:lnTo>
                  <a:lnTo>
                    <a:pt x="134054" y="13437"/>
                  </a:lnTo>
                  <a:lnTo>
                    <a:pt x="134054" y="16099"/>
                  </a:lnTo>
                  <a:lnTo>
                    <a:pt x="134054" y="18761"/>
                  </a:lnTo>
                  <a:lnTo>
                    <a:pt x="131329" y="18761"/>
                  </a:lnTo>
                  <a:lnTo>
                    <a:pt x="128667" y="18761"/>
                  </a:lnTo>
                  <a:lnTo>
                    <a:pt x="128667" y="21487"/>
                  </a:lnTo>
                  <a:lnTo>
                    <a:pt x="128667" y="24149"/>
                  </a:lnTo>
                  <a:lnTo>
                    <a:pt x="128667" y="26811"/>
                  </a:lnTo>
                  <a:lnTo>
                    <a:pt x="128667" y="29537"/>
                  </a:lnTo>
                  <a:lnTo>
                    <a:pt x="128667" y="32198"/>
                  </a:lnTo>
                  <a:lnTo>
                    <a:pt x="126004" y="32198"/>
                  </a:lnTo>
                  <a:lnTo>
                    <a:pt x="126004" y="34860"/>
                  </a:lnTo>
                  <a:lnTo>
                    <a:pt x="128667" y="34860"/>
                  </a:lnTo>
                  <a:lnTo>
                    <a:pt x="128667" y="32198"/>
                  </a:lnTo>
                  <a:lnTo>
                    <a:pt x="131329" y="32198"/>
                  </a:lnTo>
                  <a:lnTo>
                    <a:pt x="131329" y="29537"/>
                  </a:lnTo>
                  <a:lnTo>
                    <a:pt x="131329" y="32198"/>
                  </a:lnTo>
                  <a:lnTo>
                    <a:pt x="131329" y="34860"/>
                  </a:lnTo>
                  <a:lnTo>
                    <a:pt x="134054" y="34860"/>
                  </a:lnTo>
                  <a:lnTo>
                    <a:pt x="134054" y="32198"/>
                  </a:lnTo>
                  <a:lnTo>
                    <a:pt x="136716" y="32198"/>
                  </a:lnTo>
                  <a:lnTo>
                    <a:pt x="136716" y="29537"/>
                  </a:lnTo>
                  <a:lnTo>
                    <a:pt x="139378" y="29537"/>
                  </a:lnTo>
                  <a:lnTo>
                    <a:pt x="139378" y="26811"/>
                  </a:lnTo>
                  <a:lnTo>
                    <a:pt x="139378" y="29537"/>
                  </a:lnTo>
                  <a:lnTo>
                    <a:pt x="139378" y="32198"/>
                  </a:lnTo>
                  <a:lnTo>
                    <a:pt x="139378" y="34860"/>
                  </a:lnTo>
                  <a:lnTo>
                    <a:pt x="136716" y="37586"/>
                  </a:lnTo>
                  <a:lnTo>
                    <a:pt x="136716" y="40248"/>
                  </a:lnTo>
                  <a:lnTo>
                    <a:pt x="136716" y="42910"/>
                  </a:lnTo>
                  <a:lnTo>
                    <a:pt x="139378" y="42910"/>
                  </a:lnTo>
                  <a:lnTo>
                    <a:pt x="142104" y="45636"/>
                  </a:lnTo>
                  <a:lnTo>
                    <a:pt x="144766" y="45636"/>
                  </a:lnTo>
                  <a:lnTo>
                    <a:pt x="144766" y="48298"/>
                  </a:lnTo>
                  <a:lnTo>
                    <a:pt x="147428" y="48298"/>
                  </a:lnTo>
                  <a:lnTo>
                    <a:pt x="147428" y="50960"/>
                  </a:lnTo>
                  <a:lnTo>
                    <a:pt x="147428" y="53622"/>
                  </a:lnTo>
                  <a:lnTo>
                    <a:pt x="147428" y="56347"/>
                  </a:lnTo>
                  <a:lnTo>
                    <a:pt x="150090" y="56347"/>
                  </a:lnTo>
                  <a:lnTo>
                    <a:pt x="150090" y="59009"/>
                  </a:lnTo>
                  <a:lnTo>
                    <a:pt x="147428" y="61672"/>
                  </a:lnTo>
                  <a:lnTo>
                    <a:pt x="147428" y="64397"/>
                  </a:lnTo>
                  <a:lnTo>
                    <a:pt x="144766" y="67059"/>
                  </a:lnTo>
                  <a:lnTo>
                    <a:pt x="142104" y="67059"/>
                  </a:lnTo>
                  <a:lnTo>
                    <a:pt x="144766" y="67059"/>
                  </a:lnTo>
                  <a:lnTo>
                    <a:pt x="147428" y="67059"/>
                  </a:lnTo>
                  <a:lnTo>
                    <a:pt x="150090" y="67059"/>
                  </a:lnTo>
                  <a:lnTo>
                    <a:pt x="150090" y="69721"/>
                  </a:lnTo>
                  <a:lnTo>
                    <a:pt x="152815" y="69721"/>
                  </a:lnTo>
                  <a:lnTo>
                    <a:pt x="155478" y="69721"/>
                  </a:lnTo>
                  <a:lnTo>
                    <a:pt x="160865" y="69721"/>
                  </a:lnTo>
                  <a:lnTo>
                    <a:pt x="163527" y="69721"/>
                  </a:lnTo>
                  <a:lnTo>
                    <a:pt x="166189" y="69721"/>
                  </a:lnTo>
                  <a:lnTo>
                    <a:pt x="168915" y="69721"/>
                  </a:lnTo>
                  <a:lnTo>
                    <a:pt x="171577" y="69721"/>
                  </a:lnTo>
                  <a:lnTo>
                    <a:pt x="174239" y="69721"/>
                  </a:lnTo>
                  <a:lnTo>
                    <a:pt x="174239" y="72447"/>
                  </a:lnTo>
                  <a:lnTo>
                    <a:pt x="176901" y="72447"/>
                  </a:lnTo>
                  <a:lnTo>
                    <a:pt x="176901" y="75109"/>
                  </a:lnTo>
                  <a:lnTo>
                    <a:pt x="176901" y="77771"/>
                  </a:lnTo>
                  <a:lnTo>
                    <a:pt x="179626" y="77771"/>
                  </a:lnTo>
                  <a:lnTo>
                    <a:pt x="179626" y="80433"/>
                  </a:lnTo>
                  <a:lnTo>
                    <a:pt x="182288" y="80433"/>
                  </a:lnTo>
                  <a:lnTo>
                    <a:pt x="184950" y="83158"/>
                  </a:lnTo>
                  <a:lnTo>
                    <a:pt x="184950" y="85820"/>
                  </a:lnTo>
                  <a:lnTo>
                    <a:pt x="184950" y="88482"/>
                  </a:lnTo>
                  <a:lnTo>
                    <a:pt x="182288" y="88482"/>
                  </a:lnTo>
                  <a:lnTo>
                    <a:pt x="182288" y="91208"/>
                  </a:lnTo>
                  <a:lnTo>
                    <a:pt x="179626" y="91208"/>
                  </a:lnTo>
                  <a:lnTo>
                    <a:pt x="179626" y="93870"/>
                  </a:lnTo>
                  <a:lnTo>
                    <a:pt x="179626" y="96532"/>
                  </a:lnTo>
                  <a:lnTo>
                    <a:pt x="179626" y="99257"/>
                  </a:lnTo>
                  <a:lnTo>
                    <a:pt x="176901" y="101919"/>
                  </a:lnTo>
                  <a:lnTo>
                    <a:pt x="176901" y="104581"/>
                  </a:lnTo>
                  <a:lnTo>
                    <a:pt x="176901" y="107244"/>
                  </a:lnTo>
                  <a:lnTo>
                    <a:pt x="174239" y="107244"/>
                  </a:lnTo>
                  <a:lnTo>
                    <a:pt x="174239" y="109969"/>
                  </a:lnTo>
                  <a:lnTo>
                    <a:pt x="174239" y="112631"/>
                  </a:lnTo>
                  <a:lnTo>
                    <a:pt x="174239" y="115293"/>
                  </a:lnTo>
                  <a:lnTo>
                    <a:pt x="174239" y="120681"/>
                  </a:lnTo>
                  <a:lnTo>
                    <a:pt x="174239" y="126068"/>
                  </a:lnTo>
                  <a:lnTo>
                    <a:pt x="174239" y="128730"/>
                  </a:lnTo>
                  <a:lnTo>
                    <a:pt x="171577" y="128730"/>
                  </a:lnTo>
                  <a:lnTo>
                    <a:pt x="171577" y="131392"/>
                  </a:lnTo>
                  <a:lnTo>
                    <a:pt x="171577" y="134118"/>
                  </a:lnTo>
                  <a:lnTo>
                    <a:pt x="171577" y="136780"/>
                  </a:lnTo>
                  <a:lnTo>
                    <a:pt x="171577" y="139442"/>
                  </a:lnTo>
                  <a:lnTo>
                    <a:pt x="171577" y="142104"/>
                  </a:lnTo>
                  <a:lnTo>
                    <a:pt x="171577" y="144830"/>
                  </a:lnTo>
                  <a:lnTo>
                    <a:pt x="171577" y="147491"/>
                  </a:lnTo>
                  <a:lnTo>
                    <a:pt x="171577" y="150153"/>
                  </a:lnTo>
                  <a:lnTo>
                    <a:pt x="171577" y="152879"/>
                  </a:lnTo>
                  <a:lnTo>
                    <a:pt x="171577" y="155541"/>
                  </a:lnTo>
                  <a:lnTo>
                    <a:pt x="171577" y="158203"/>
                  </a:lnTo>
                  <a:lnTo>
                    <a:pt x="171577" y="160929"/>
                  </a:lnTo>
                  <a:lnTo>
                    <a:pt x="171577" y="163591"/>
                  </a:lnTo>
                  <a:lnTo>
                    <a:pt x="174239" y="163591"/>
                  </a:lnTo>
                  <a:lnTo>
                    <a:pt x="171577" y="166253"/>
                  </a:lnTo>
                  <a:lnTo>
                    <a:pt x="168915" y="166253"/>
                  </a:lnTo>
                  <a:lnTo>
                    <a:pt x="166189" y="166253"/>
                  </a:lnTo>
                  <a:lnTo>
                    <a:pt x="163527" y="166253"/>
                  </a:lnTo>
                  <a:lnTo>
                    <a:pt x="160865" y="166253"/>
                  </a:lnTo>
                  <a:lnTo>
                    <a:pt x="158140" y="166253"/>
                  </a:lnTo>
                  <a:lnTo>
                    <a:pt x="155478" y="166253"/>
                  </a:lnTo>
                  <a:lnTo>
                    <a:pt x="152815" y="166253"/>
                  </a:lnTo>
                  <a:lnTo>
                    <a:pt x="150090" y="166253"/>
                  </a:lnTo>
                  <a:lnTo>
                    <a:pt x="147428" y="166253"/>
                  </a:lnTo>
                  <a:lnTo>
                    <a:pt x="144766" y="166253"/>
                  </a:lnTo>
                  <a:lnTo>
                    <a:pt x="142104" y="166253"/>
                  </a:lnTo>
                  <a:lnTo>
                    <a:pt x="136716" y="166253"/>
                  </a:lnTo>
                  <a:lnTo>
                    <a:pt x="134054" y="166253"/>
                  </a:lnTo>
                  <a:lnTo>
                    <a:pt x="131329" y="168915"/>
                  </a:lnTo>
                  <a:lnTo>
                    <a:pt x="126004" y="168915"/>
                  </a:lnTo>
                  <a:lnTo>
                    <a:pt x="123279" y="168915"/>
                  </a:lnTo>
                  <a:lnTo>
                    <a:pt x="109905" y="168915"/>
                  </a:lnTo>
                  <a:lnTo>
                    <a:pt x="107243" y="168915"/>
                  </a:lnTo>
                  <a:lnTo>
                    <a:pt x="96468" y="171640"/>
                  </a:lnTo>
                  <a:lnTo>
                    <a:pt x="93806" y="171640"/>
                  </a:lnTo>
                  <a:lnTo>
                    <a:pt x="88419" y="171640"/>
                  </a:lnTo>
                  <a:lnTo>
                    <a:pt x="83095" y="171640"/>
                  </a:lnTo>
                  <a:lnTo>
                    <a:pt x="77707" y="174302"/>
                  </a:lnTo>
                  <a:lnTo>
                    <a:pt x="75045" y="174302"/>
                  </a:lnTo>
                  <a:lnTo>
                    <a:pt x="69657" y="174302"/>
                  </a:lnTo>
                  <a:lnTo>
                    <a:pt x="66995" y="174302"/>
                  </a:lnTo>
                  <a:lnTo>
                    <a:pt x="61608" y="174302"/>
                  </a:lnTo>
                  <a:lnTo>
                    <a:pt x="58946" y="171640"/>
                  </a:lnTo>
                  <a:lnTo>
                    <a:pt x="56284" y="171640"/>
                  </a:lnTo>
                  <a:lnTo>
                    <a:pt x="53622" y="174302"/>
                  </a:lnTo>
                  <a:lnTo>
                    <a:pt x="50896" y="174302"/>
                  </a:lnTo>
                  <a:lnTo>
                    <a:pt x="48234" y="174302"/>
                  </a:lnTo>
                  <a:lnTo>
                    <a:pt x="42847" y="174302"/>
                  </a:lnTo>
                  <a:lnTo>
                    <a:pt x="37522" y="174302"/>
                  </a:lnTo>
                  <a:lnTo>
                    <a:pt x="34797" y="174302"/>
                  </a:lnTo>
                  <a:lnTo>
                    <a:pt x="29473" y="174302"/>
                  </a:lnTo>
                  <a:lnTo>
                    <a:pt x="24085" y="174302"/>
                  </a:lnTo>
                  <a:lnTo>
                    <a:pt x="18761" y="174302"/>
                  </a:lnTo>
                  <a:lnTo>
                    <a:pt x="16036" y="174302"/>
                  </a:lnTo>
                  <a:lnTo>
                    <a:pt x="7986" y="174302"/>
                  </a:lnTo>
                  <a:lnTo>
                    <a:pt x="5324" y="176965"/>
                  </a:lnTo>
                  <a:lnTo>
                    <a:pt x="5324" y="174302"/>
                  </a:lnTo>
                  <a:lnTo>
                    <a:pt x="2662" y="174302"/>
                  </a:lnTo>
                  <a:lnTo>
                    <a:pt x="0" y="171640"/>
                  </a:lnTo>
                  <a:lnTo>
                    <a:pt x="0" y="168915"/>
                  </a:lnTo>
                  <a:lnTo>
                    <a:pt x="0" y="166253"/>
                  </a:lnTo>
                  <a:lnTo>
                    <a:pt x="0" y="163591"/>
                  </a:lnTo>
                  <a:lnTo>
                    <a:pt x="2662" y="163591"/>
                  </a:lnTo>
                  <a:lnTo>
                    <a:pt x="2662" y="160929"/>
                  </a:lnTo>
                  <a:lnTo>
                    <a:pt x="5324" y="155541"/>
                  </a:lnTo>
                  <a:lnTo>
                    <a:pt x="7986" y="150153"/>
                  </a:lnTo>
                  <a:lnTo>
                    <a:pt x="10712" y="150153"/>
                  </a:lnTo>
                  <a:lnTo>
                    <a:pt x="13374" y="147491"/>
                  </a:lnTo>
                  <a:lnTo>
                    <a:pt x="16036" y="144830"/>
                  </a:lnTo>
                  <a:lnTo>
                    <a:pt x="16036" y="142104"/>
                  </a:lnTo>
                  <a:lnTo>
                    <a:pt x="18761" y="139442"/>
                  </a:lnTo>
                  <a:lnTo>
                    <a:pt x="18761" y="136780"/>
                  </a:lnTo>
                  <a:lnTo>
                    <a:pt x="21423" y="134118"/>
                  </a:lnTo>
                  <a:lnTo>
                    <a:pt x="24085" y="131392"/>
                  </a:lnTo>
                  <a:lnTo>
                    <a:pt x="24085" y="128730"/>
                  </a:lnTo>
                  <a:lnTo>
                    <a:pt x="26811" y="128730"/>
                  </a:lnTo>
                  <a:lnTo>
                    <a:pt x="26811" y="126068"/>
                  </a:lnTo>
                  <a:lnTo>
                    <a:pt x="29473" y="126068"/>
                  </a:lnTo>
                  <a:lnTo>
                    <a:pt x="32135" y="123343"/>
                  </a:lnTo>
                  <a:lnTo>
                    <a:pt x="34797" y="120681"/>
                  </a:lnTo>
                  <a:lnTo>
                    <a:pt x="37522" y="118019"/>
                  </a:lnTo>
                  <a:lnTo>
                    <a:pt x="40185" y="115293"/>
                  </a:lnTo>
                  <a:lnTo>
                    <a:pt x="42847" y="112631"/>
                  </a:lnTo>
                  <a:lnTo>
                    <a:pt x="45572" y="112631"/>
                  </a:lnTo>
                  <a:lnTo>
                    <a:pt x="48234" y="109969"/>
                  </a:lnTo>
                  <a:lnTo>
                    <a:pt x="50896" y="107244"/>
                  </a:lnTo>
                  <a:lnTo>
                    <a:pt x="48234" y="104581"/>
                  </a:lnTo>
                  <a:lnTo>
                    <a:pt x="48234" y="101919"/>
                  </a:lnTo>
                  <a:lnTo>
                    <a:pt x="45572" y="99257"/>
                  </a:lnTo>
                  <a:lnTo>
                    <a:pt x="45572" y="96532"/>
                  </a:lnTo>
                  <a:lnTo>
                    <a:pt x="42847" y="96532"/>
                  </a:lnTo>
                  <a:lnTo>
                    <a:pt x="42847" y="93870"/>
                  </a:lnTo>
                  <a:lnTo>
                    <a:pt x="40185" y="91208"/>
                  </a:lnTo>
                  <a:lnTo>
                    <a:pt x="40185" y="88482"/>
                  </a:lnTo>
                  <a:lnTo>
                    <a:pt x="40185" y="85820"/>
                  </a:lnTo>
                  <a:lnTo>
                    <a:pt x="37522" y="85820"/>
                  </a:lnTo>
                  <a:lnTo>
                    <a:pt x="37522" y="83158"/>
                  </a:lnTo>
                  <a:lnTo>
                    <a:pt x="37522" y="80433"/>
                  </a:lnTo>
                  <a:lnTo>
                    <a:pt x="34797" y="80433"/>
                  </a:lnTo>
                  <a:lnTo>
                    <a:pt x="34797" y="77771"/>
                  </a:lnTo>
                  <a:lnTo>
                    <a:pt x="34797" y="75109"/>
                  </a:lnTo>
                  <a:lnTo>
                    <a:pt x="34797" y="72447"/>
                  </a:lnTo>
                  <a:lnTo>
                    <a:pt x="34797" y="69721"/>
                  </a:lnTo>
                  <a:lnTo>
                    <a:pt x="32135" y="69721"/>
                  </a:lnTo>
                  <a:lnTo>
                    <a:pt x="32135" y="67059"/>
                  </a:lnTo>
                  <a:lnTo>
                    <a:pt x="29473" y="67059"/>
                  </a:lnTo>
                  <a:lnTo>
                    <a:pt x="29473" y="64397"/>
                  </a:lnTo>
                  <a:lnTo>
                    <a:pt x="29473" y="61672"/>
                  </a:lnTo>
                  <a:lnTo>
                    <a:pt x="26811" y="56347"/>
                  </a:lnTo>
                  <a:lnTo>
                    <a:pt x="26811" y="53622"/>
                  </a:lnTo>
                  <a:lnTo>
                    <a:pt x="26811" y="50960"/>
                  </a:lnTo>
                  <a:lnTo>
                    <a:pt x="26811" y="48298"/>
                  </a:lnTo>
                  <a:lnTo>
                    <a:pt x="26811" y="45636"/>
                  </a:lnTo>
                  <a:lnTo>
                    <a:pt x="26811" y="40248"/>
                  </a:lnTo>
                  <a:lnTo>
                    <a:pt x="26811" y="37586"/>
                  </a:lnTo>
                  <a:lnTo>
                    <a:pt x="29473" y="34860"/>
                  </a:lnTo>
                  <a:lnTo>
                    <a:pt x="32135" y="34860"/>
                  </a:lnTo>
                  <a:lnTo>
                    <a:pt x="34797" y="32198"/>
                  </a:lnTo>
                  <a:lnTo>
                    <a:pt x="40185" y="32198"/>
                  </a:lnTo>
                  <a:lnTo>
                    <a:pt x="42847" y="32198"/>
                  </a:lnTo>
                  <a:lnTo>
                    <a:pt x="48234" y="29537"/>
                  </a:lnTo>
                  <a:lnTo>
                    <a:pt x="53622" y="29537"/>
                  </a:lnTo>
                  <a:lnTo>
                    <a:pt x="56284" y="26811"/>
                  </a:lnTo>
                  <a:lnTo>
                    <a:pt x="61608" y="26811"/>
                  </a:lnTo>
                  <a:lnTo>
                    <a:pt x="64333" y="24149"/>
                  </a:lnTo>
                  <a:lnTo>
                    <a:pt x="72383" y="21487"/>
                  </a:lnTo>
                  <a:lnTo>
                    <a:pt x="75045" y="18761"/>
                  </a:lnTo>
                  <a:lnTo>
                    <a:pt x="85757" y="16099"/>
                  </a:lnTo>
                  <a:lnTo>
                    <a:pt x="91144" y="13437"/>
                  </a:lnTo>
                  <a:lnTo>
                    <a:pt x="96468" y="10775"/>
                  </a:lnTo>
                  <a:lnTo>
                    <a:pt x="99194" y="10775"/>
                  </a:lnTo>
                  <a:lnTo>
                    <a:pt x="99194" y="1077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4" name="Freeform: Shape 283">
              <a:extLst>
                <a:ext uri="{FF2B5EF4-FFF2-40B4-BE49-F238E27FC236}">
                  <a16:creationId xmlns:a16="http://schemas.microsoft.com/office/drawing/2014/main" id="{C041C487-53AE-80A0-E90E-B4F6458BC3EE}"/>
                </a:ext>
              </a:extLst>
            </p:cNvPr>
            <p:cNvSpPr/>
            <p:nvPr/>
          </p:nvSpPr>
          <p:spPr>
            <a:xfrm>
              <a:off x="2513297" y="2959017"/>
              <a:ext cx="316406" cy="265446"/>
            </a:xfrm>
            <a:custGeom>
              <a:avLst/>
              <a:gdLst>
                <a:gd name="connsiteX0" fmla="*/ 8050 w 316406"/>
                <a:gd name="connsiteY0" fmla="*/ 176964 h 265446"/>
                <a:gd name="connsiteX1" fmla="*/ 8050 w 316406"/>
                <a:gd name="connsiteY1" fmla="*/ 174239 h 265446"/>
                <a:gd name="connsiteX2" fmla="*/ 5388 w 316406"/>
                <a:gd name="connsiteY2" fmla="*/ 174239 h 265446"/>
                <a:gd name="connsiteX3" fmla="*/ 2662 w 316406"/>
                <a:gd name="connsiteY3" fmla="*/ 171577 h 265446"/>
                <a:gd name="connsiteX4" fmla="*/ 2662 w 316406"/>
                <a:gd name="connsiteY4" fmla="*/ 168915 h 265446"/>
                <a:gd name="connsiteX5" fmla="*/ 0 w 316406"/>
                <a:gd name="connsiteY5" fmla="*/ 168915 h 265446"/>
                <a:gd name="connsiteX6" fmla="*/ 0 w 316406"/>
                <a:gd name="connsiteY6" fmla="*/ 166189 h 265446"/>
                <a:gd name="connsiteX7" fmla="*/ 2662 w 316406"/>
                <a:gd name="connsiteY7" fmla="*/ 166189 h 265446"/>
                <a:gd name="connsiteX8" fmla="*/ 16099 w 316406"/>
                <a:gd name="connsiteY8" fmla="*/ 163527 h 265446"/>
                <a:gd name="connsiteX9" fmla="*/ 26811 w 316406"/>
                <a:gd name="connsiteY9" fmla="*/ 163527 h 265446"/>
                <a:gd name="connsiteX10" fmla="*/ 37523 w 316406"/>
                <a:gd name="connsiteY10" fmla="*/ 160865 h 265446"/>
                <a:gd name="connsiteX11" fmla="*/ 50960 w 316406"/>
                <a:gd name="connsiteY11" fmla="*/ 158140 h 265446"/>
                <a:gd name="connsiteX12" fmla="*/ 61671 w 316406"/>
                <a:gd name="connsiteY12" fmla="*/ 155478 h 265446"/>
                <a:gd name="connsiteX13" fmla="*/ 80433 w 316406"/>
                <a:gd name="connsiteY13" fmla="*/ 155478 h 265446"/>
                <a:gd name="connsiteX14" fmla="*/ 91144 w 316406"/>
                <a:gd name="connsiteY14" fmla="*/ 152815 h 265446"/>
                <a:gd name="connsiteX15" fmla="*/ 101856 w 316406"/>
                <a:gd name="connsiteY15" fmla="*/ 150153 h 265446"/>
                <a:gd name="connsiteX16" fmla="*/ 115293 w 316406"/>
                <a:gd name="connsiteY16" fmla="*/ 147428 h 265446"/>
                <a:gd name="connsiteX17" fmla="*/ 128667 w 316406"/>
                <a:gd name="connsiteY17" fmla="*/ 142104 h 265446"/>
                <a:gd name="connsiteX18" fmla="*/ 142104 w 316406"/>
                <a:gd name="connsiteY18" fmla="*/ 139378 h 265446"/>
                <a:gd name="connsiteX19" fmla="*/ 150153 w 316406"/>
                <a:gd name="connsiteY19" fmla="*/ 139378 h 265446"/>
                <a:gd name="connsiteX20" fmla="*/ 160865 w 316406"/>
                <a:gd name="connsiteY20" fmla="*/ 131329 h 265446"/>
                <a:gd name="connsiteX21" fmla="*/ 166253 w 316406"/>
                <a:gd name="connsiteY21" fmla="*/ 123343 h 265446"/>
                <a:gd name="connsiteX22" fmla="*/ 166253 w 316406"/>
                <a:gd name="connsiteY22" fmla="*/ 117955 h 265446"/>
                <a:gd name="connsiteX23" fmla="*/ 166253 w 316406"/>
                <a:gd name="connsiteY23" fmla="*/ 112567 h 265446"/>
                <a:gd name="connsiteX24" fmla="*/ 163527 w 316406"/>
                <a:gd name="connsiteY24" fmla="*/ 107243 h 265446"/>
                <a:gd name="connsiteX25" fmla="*/ 160865 w 316406"/>
                <a:gd name="connsiteY25" fmla="*/ 99194 h 265446"/>
                <a:gd name="connsiteX26" fmla="*/ 158203 w 316406"/>
                <a:gd name="connsiteY26" fmla="*/ 88482 h 265446"/>
                <a:gd name="connsiteX27" fmla="*/ 155541 w 316406"/>
                <a:gd name="connsiteY27" fmla="*/ 77707 h 265446"/>
                <a:gd name="connsiteX28" fmla="*/ 152816 w 316406"/>
                <a:gd name="connsiteY28" fmla="*/ 66995 h 265446"/>
                <a:gd name="connsiteX29" fmla="*/ 150153 w 316406"/>
                <a:gd name="connsiteY29" fmla="*/ 58946 h 265446"/>
                <a:gd name="connsiteX30" fmla="*/ 147491 w 316406"/>
                <a:gd name="connsiteY30" fmla="*/ 48234 h 265446"/>
                <a:gd name="connsiteX31" fmla="*/ 150153 w 316406"/>
                <a:gd name="connsiteY31" fmla="*/ 48234 h 265446"/>
                <a:gd name="connsiteX32" fmla="*/ 152816 w 316406"/>
                <a:gd name="connsiteY32" fmla="*/ 45572 h 265446"/>
                <a:gd name="connsiteX33" fmla="*/ 155541 w 316406"/>
                <a:gd name="connsiteY33" fmla="*/ 42847 h 265446"/>
                <a:gd name="connsiteX34" fmla="*/ 158203 w 316406"/>
                <a:gd name="connsiteY34" fmla="*/ 42847 h 265446"/>
                <a:gd name="connsiteX35" fmla="*/ 160865 w 316406"/>
                <a:gd name="connsiteY35" fmla="*/ 40185 h 265446"/>
                <a:gd name="connsiteX36" fmla="*/ 163527 w 316406"/>
                <a:gd name="connsiteY36" fmla="*/ 37522 h 265446"/>
                <a:gd name="connsiteX37" fmla="*/ 168915 w 316406"/>
                <a:gd name="connsiteY37" fmla="*/ 34860 h 265446"/>
                <a:gd name="connsiteX38" fmla="*/ 171577 w 316406"/>
                <a:gd name="connsiteY38" fmla="*/ 32135 h 265446"/>
                <a:gd name="connsiteX39" fmla="*/ 174302 w 316406"/>
                <a:gd name="connsiteY39" fmla="*/ 29473 h 265446"/>
                <a:gd name="connsiteX40" fmla="*/ 176964 w 316406"/>
                <a:gd name="connsiteY40" fmla="*/ 26811 h 265446"/>
                <a:gd name="connsiteX41" fmla="*/ 179626 w 316406"/>
                <a:gd name="connsiteY41" fmla="*/ 26811 h 265446"/>
                <a:gd name="connsiteX42" fmla="*/ 179626 w 316406"/>
                <a:gd name="connsiteY42" fmla="*/ 24085 h 265446"/>
                <a:gd name="connsiteX43" fmla="*/ 185014 w 316406"/>
                <a:gd name="connsiteY43" fmla="*/ 24085 h 265446"/>
                <a:gd name="connsiteX44" fmla="*/ 187676 w 316406"/>
                <a:gd name="connsiteY44" fmla="*/ 21423 h 265446"/>
                <a:gd name="connsiteX45" fmla="*/ 195726 w 316406"/>
                <a:gd name="connsiteY45" fmla="*/ 21423 h 265446"/>
                <a:gd name="connsiteX46" fmla="*/ 198388 w 316406"/>
                <a:gd name="connsiteY46" fmla="*/ 18761 h 265446"/>
                <a:gd name="connsiteX47" fmla="*/ 203775 w 316406"/>
                <a:gd name="connsiteY47" fmla="*/ 16036 h 265446"/>
                <a:gd name="connsiteX48" fmla="*/ 209163 w 316406"/>
                <a:gd name="connsiteY48" fmla="*/ 16036 h 265446"/>
                <a:gd name="connsiteX49" fmla="*/ 214487 w 316406"/>
                <a:gd name="connsiteY49" fmla="*/ 13374 h 265446"/>
                <a:gd name="connsiteX50" fmla="*/ 219874 w 316406"/>
                <a:gd name="connsiteY50" fmla="*/ 10712 h 265446"/>
                <a:gd name="connsiteX51" fmla="*/ 222536 w 316406"/>
                <a:gd name="connsiteY51" fmla="*/ 10712 h 265446"/>
                <a:gd name="connsiteX52" fmla="*/ 225198 w 316406"/>
                <a:gd name="connsiteY52" fmla="*/ 7986 h 265446"/>
                <a:gd name="connsiteX53" fmla="*/ 227924 w 316406"/>
                <a:gd name="connsiteY53" fmla="*/ 7986 h 265446"/>
                <a:gd name="connsiteX54" fmla="*/ 230586 w 316406"/>
                <a:gd name="connsiteY54" fmla="*/ 5324 h 265446"/>
                <a:gd name="connsiteX55" fmla="*/ 233248 w 316406"/>
                <a:gd name="connsiteY55" fmla="*/ 5324 h 265446"/>
                <a:gd name="connsiteX56" fmla="*/ 235973 w 316406"/>
                <a:gd name="connsiteY56" fmla="*/ 2662 h 265446"/>
                <a:gd name="connsiteX57" fmla="*/ 238636 w 316406"/>
                <a:gd name="connsiteY57" fmla="*/ 2662 h 265446"/>
                <a:gd name="connsiteX58" fmla="*/ 241298 w 316406"/>
                <a:gd name="connsiteY58" fmla="*/ 2662 h 265446"/>
                <a:gd name="connsiteX59" fmla="*/ 243960 w 316406"/>
                <a:gd name="connsiteY59" fmla="*/ 2662 h 265446"/>
                <a:gd name="connsiteX60" fmla="*/ 243960 w 316406"/>
                <a:gd name="connsiteY60" fmla="*/ 0 h 265446"/>
                <a:gd name="connsiteX61" fmla="*/ 246685 w 316406"/>
                <a:gd name="connsiteY61" fmla="*/ 2662 h 265446"/>
                <a:gd name="connsiteX62" fmla="*/ 246685 w 316406"/>
                <a:gd name="connsiteY62" fmla="*/ 5324 h 265446"/>
                <a:gd name="connsiteX63" fmla="*/ 249347 w 316406"/>
                <a:gd name="connsiteY63" fmla="*/ 7986 h 265446"/>
                <a:gd name="connsiteX64" fmla="*/ 252009 w 316406"/>
                <a:gd name="connsiteY64" fmla="*/ 7986 h 265446"/>
                <a:gd name="connsiteX65" fmla="*/ 254735 w 316406"/>
                <a:gd name="connsiteY65" fmla="*/ 10712 h 265446"/>
                <a:gd name="connsiteX66" fmla="*/ 257397 w 316406"/>
                <a:gd name="connsiteY66" fmla="*/ 10712 h 265446"/>
                <a:gd name="connsiteX67" fmla="*/ 262784 w 316406"/>
                <a:gd name="connsiteY67" fmla="*/ 13374 h 265446"/>
                <a:gd name="connsiteX68" fmla="*/ 265446 w 316406"/>
                <a:gd name="connsiteY68" fmla="*/ 16036 h 265446"/>
                <a:gd name="connsiteX69" fmla="*/ 270834 w 316406"/>
                <a:gd name="connsiteY69" fmla="*/ 16036 h 265446"/>
                <a:gd name="connsiteX70" fmla="*/ 273496 w 316406"/>
                <a:gd name="connsiteY70" fmla="*/ 18761 h 265446"/>
                <a:gd name="connsiteX71" fmla="*/ 276158 w 316406"/>
                <a:gd name="connsiteY71" fmla="*/ 18761 h 265446"/>
                <a:gd name="connsiteX72" fmla="*/ 281546 w 316406"/>
                <a:gd name="connsiteY72" fmla="*/ 21423 h 265446"/>
                <a:gd name="connsiteX73" fmla="*/ 284208 w 316406"/>
                <a:gd name="connsiteY73" fmla="*/ 21423 h 265446"/>
                <a:gd name="connsiteX74" fmla="*/ 286870 w 316406"/>
                <a:gd name="connsiteY74" fmla="*/ 24085 h 265446"/>
                <a:gd name="connsiteX75" fmla="*/ 289595 w 316406"/>
                <a:gd name="connsiteY75" fmla="*/ 26811 h 265446"/>
                <a:gd name="connsiteX76" fmla="*/ 292257 w 316406"/>
                <a:gd name="connsiteY76" fmla="*/ 26811 h 265446"/>
                <a:gd name="connsiteX77" fmla="*/ 294919 w 316406"/>
                <a:gd name="connsiteY77" fmla="*/ 26811 h 265446"/>
                <a:gd name="connsiteX78" fmla="*/ 297645 w 316406"/>
                <a:gd name="connsiteY78" fmla="*/ 29473 h 265446"/>
                <a:gd name="connsiteX79" fmla="*/ 302969 w 316406"/>
                <a:gd name="connsiteY79" fmla="*/ 40185 h 265446"/>
                <a:gd name="connsiteX80" fmla="*/ 316406 w 316406"/>
                <a:gd name="connsiteY80" fmla="*/ 66995 h 265446"/>
                <a:gd name="connsiteX81" fmla="*/ 316406 w 316406"/>
                <a:gd name="connsiteY81" fmla="*/ 69657 h 265446"/>
                <a:gd name="connsiteX82" fmla="*/ 316406 w 316406"/>
                <a:gd name="connsiteY82" fmla="*/ 72383 h 265446"/>
                <a:gd name="connsiteX83" fmla="*/ 316406 w 316406"/>
                <a:gd name="connsiteY83" fmla="*/ 75045 h 265446"/>
                <a:gd name="connsiteX84" fmla="*/ 313681 w 316406"/>
                <a:gd name="connsiteY84" fmla="*/ 75045 h 265446"/>
                <a:gd name="connsiteX85" fmla="*/ 311019 w 316406"/>
                <a:gd name="connsiteY85" fmla="*/ 77707 h 265446"/>
                <a:gd name="connsiteX86" fmla="*/ 308356 w 316406"/>
                <a:gd name="connsiteY86" fmla="*/ 77707 h 265446"/>
                <a:gd name="connsiteX87" fmla="*/ 305631 w 316406"/>
                <a:gd name="connsiteY87" fmla="*/ 80433 h 265446"/>
                <a:gd name="connsiteX88" fmla="*/ 302969 w 316406"/>
                <a:gd name="connsiteY88" fmla="*/ 80433 h 265446"/>
                <a:gd name="connsiteX89" fmla="*/ 302969 w 316406"/>
                <a:gd name="connsiteY89" fmla="*/ 83095 h 265446"/>
                <a:gd name="connsiteX90" fmla="*/ 302969 w 316406"/>
                <a:gd name="connsiteY90" fmla="*/ 85757 h 265446"/>
                <a:gd name="connsiteX91" fmla="*/ 302969 w 316406"/>
                <a:gd name="connsiteY91" fmla="*/ 88482 h 265446"/>
                <a:gd name="connsiteX92" fmla="*/ 302969 w 316406"/>
                <a:gd name="connsiteY92" fmla="*/ 91144 h 265446"/>
                <a:gd name="connsiteX93" fmla="*/ 300307 w 316406"/>
                <a:gd name="connsiteY93" fmla="*/ 93806 h 265446"/>
                <a:gd name="connsiteX94" fmla="*/ 297645 w 316406"/>
                <a:gd name="connsiteY94" fmla="*/ 93806 h 265446"/>
                <a:gd name="connsiteX95" fmla="*/ 294919 w 316406"/>
                <a:gd name="connsiteY95" fmla="*/ 93806 h 265446"/>
                <a:gd name="connsiteX96" fmla="*/ 294919 w 316406"/>
                <a:gd name="connsiteY96" fmla="*/ 96468 h 265446"/>
                <a:gd name="connsiteX97" fmla="*/ 294919 w 316406"/>
                <a:gd name="connsiteY97" fmla="*/ 99194 h 265446"/>
                <a:gd name="connsiteX98" fmla="*/ 294919 w 316406"/>
                <a:gd name="connsiteY98" fmla="*/ 101856 h 265446"/>
                <a:gd name="connsiteX99" fmla="*/ 292257 w 316406"/>
                <a:gd name="connsiteY99" fmla="*/ 101856 h 265446"/>
                <a:gd name="connsiteX100" fmla="*/ 292257 w 316406"/>
                <a:gd name="connsiteY100" fmla="*/ 104518 h 265446"/>
                <a:gd name="connsiteX101" fmla="*/ 292257 w 316406"/>
                <a:gd name="connsiteY101" fmla="*/ 107243 h 265446"/>
                <a:gd name="connsiteX102" fmla="*/ 289595 w 316406"/>
                <a:gd name="connsiteY102" fmla="*/ 107243 h 265446"/>
                <a:gd name="connsiteX103" fmla="*/ 286870 w 316406"/>
                <a:gd name="connsiteY103" fmla="*/ 107243 h 265446"/>
                <a:gd name="connsiteX104" fmla="*/ 284208 w 316406"/>
                <a:gd name="connsiteY104" fmla="*/ 107243 h 265446"/>
                <a:gd name="connsiteX105" fmla="*/ 281546 w 316406"/>
                <a:gd name="connsiteY105" fmla="*/ 107243 h 265446"/>
                <a:gd name="connsiteX106" fmla="*/ 281546 w 316406"/>
                <a:gd name="connsiteY106" fmla="*/ 109905 h 265446"/>
                <a:gd name="connsiteX107" fmla="*/ 278820 w 316406"/>
                <a:gd name="connsiteY107" fmla="*/ 109905 h 265446"/>
                <a:gd name="connsiteX108" fmla="*/ 278820 w 316406"/>
                <a:gd name="connsiteY108" fmla="*/ 112567 h 265446"/>
                <a:gd name="connsiteX109" fmla="*/ 278820 w 316406"/>
                <a:gd name="connsiteY109" fmla="*/ 115293 h 265446"/>
                <a:gd name="connsiteX110" fmla="*/ 278820 w 316406"/>
                <a:gd name="connsiteY110" fmla="*/ 117955 h 265446"/>
                <a:gd name="connsiteX111" fmla="*/ 278820 w 316406"/>
                <a:gd name="connsiteY111" fmla="*/ 120617 h 265446"/>
                <a:gd name="connsiteX112" fmla="*/ 276158 w 316406"/>
                <a:gd name="connsiteY112" fmla="*/ 120617 h 265446"/>
                <a:gd name="connsiteX113" fmla="*/ 276158 w 316406"/>
                <a:gd name="connsiteY113" fmla="*/ 123343 h 265446"/>
                <a:gd name="connsiteX114" fmla="*/ 276158 w 316406"/>
                <a:gd name="connsiteY114" fmla="*/ 126005 h 265446"/>
                <a:gd name="connsiteX115" fmla="*/ 273496 w 316406"/>
                <a:gd name="connsiteY115" fmla="*/ 126005 h 265446"/>
                <a:gd name="connsiteX116" fmla="*/ 273496 w 316406"/>
                <a:gd name="connsiteY116" fmla="*/ 128667 h 265446"/>
                <a:gd name="connsiteX117" fmla="*/ 270834 w 316406"/>
                <a:gd name="connsiteY117" fmla="*/ 128667 h 265446"/>
                <a:gd name="connsiteX118" fmla="*/ 268109 w 316406"/>
                <a:gd name="connsiteY118" fmla="*/ 131329 h 265446"/>
                <a:gd name="connsiteX119" fmla="*/ 268109 w 316406"/>
                <a:gd name="connsiteY119" fmla="*/ 134054 h 265446"/>
                <a:gd name="connsiteX120" fmla="*/ 270834 w 316406"/>
                <a:gd name="connsiteY120" fmla="*/ 134054 h 265446"/>
                <a:gd name="connsiteX121" fmla="*/ 273496 w 316406"/>
                <a:gd name="connsiteY121" fmla="*/ 136716 h 265446"/>
                <a:gd name="connsiteX122" fmla="*/ 270834 w 316406"/>
                <a:gd name="connsiteY122" fmla="*/ 136716 h 265446"/>
                <a:gd name="connsiteX123" fmla="*/ 270834 w 316406"/>
                <a:gd name="connsiteY123" fmla="*/ 139378 h 265446"/>
                <a:gd name="connsiteX124" fmla="*/ 268109 w 316406"/>
                <a:gd name="connsiteY124" fmla="*/ 142104 h 265446"/>
                <a:gd name="connsiteX125" fmla="*/ 268109 w 316406"/>
                <a:gd name="connsiteY125" fmla="*/ 144766 h 265446"/>
                <a:gd name="connsiteX126" fmla="*/ 268109 w 316406"/>
                <a:gd name="connsiteY126" fmla="*/ 147428 h 265446"/>
                <a:gd name="connsiteX127" fmla="*/ 270834 w 316406"/>
                <a:gd name="connsiteY127" fmla="*/ 147428 h 265446"/>
                <a:gd name="connsiteX128" fmla="*/ 270834 w 316406"/>
                <a:gd name="connsiteY128" fmla="*/ 150153 h 265446"/>
                <a:gd name="connsiteX129" fmla="*/ 270834 w 316406"/>
                <a:gd name="connsiteY129" fmla="*/ 152815 h 265446"/>
                <a:gd name="connsiteX130" fmla="*/ 273496 w 316406"/>
                <a:gd name="connsiteY130" fmla="*/ 155478 h 265446"/>
                <a:gd name="connsiteX131" fmla="*/ 273496 w 316406"/>
                <a:gd name="connsiteY131" fmla="*/ 158140 h 265446"/>
                <a:gd name="connsiteX132" fmla="*/ 273496 w 316406"/>
                <a:gd name="connsiteY132" fmla="*/ 160865 h 265446"/>
                <a:gd name="connsiteX133" fmla="*/ 273496 w 316406"/>
                <a:gd name="connsiteY133" fmla="*/ 163527 h 265446"/>
                <a:gd name="connsiteX134" fmla="*/ 273496 w 316406"/>
                <a:gd name="connsiteY134" fmla="*/ 166189 h 265446"/>
                <a:gd name="connsiteX135" fmla="*/ 273496 w 316406"/>
                <a:gd name="connsiteY135" fmla="*/ 168915 h 265446"/>
                <a:gd name="connsiteX136" fmla="*/ 273496 w 316406"/>
                <a:gd name="connsiteY136" fmla="*/ 171577 h 265446"/>
                <a:gd name="connsiteX137" fmla="*/ 273496 w 316406"/>
                <a:gd name="connsiteY137" fmla="*/ 174239 h 265446"/>
                <a:gd name="connsiteX138" fmla="*/ 273496 w 316406"/>
                <a:gd name="connsiteY138" fmla="*/ 176964 h 265446"/>
                <a:gd name="connsiteX139" fmla="*/ 270834 w 316406"/>
                <a:gd name="connsiteY139" fmla="*/ 176964 h 265446"/>
                <a:gd name="connsiteX140" fmla="*/ 270834 w 316406"/>
                <a:gd name="connsiteY140" fmla="*/ 179626 h 265446"/>
                <a:gd name="connsiteX141" fmla="*/ 268109 w 316406"/>
                <a:gd name="connsiteY141" fmla="*/ 179626 h 265446"/>
                <a:gd name="connsiteX142" fmla="*/ 268109 w 316406"/>
                <a:gd name="connsiteY142" fmla="*/ 182288 h 265446"/>
                <a:gd name="connsiteX143" fmla="*/ 268109 w 316406"/>
                <a:gd name="connsiteY143" fmla="*/ 185014 h 265446"/>
                <a:gd name="connsiteX144" fmla="*/ 268109 w 316406"/>
                <a:gd name="connsiteY144" fmla="*/ 187676 h 265446"/>
                <a:gd name="connsiteX145" fmla="*/ 268109 w 316406"/>
                <a:gd name="connsiteY145" fmla="*/ 190338 h 265446"/>
                <a:gd name="connsiteX146" fmla="*/ 268109 w 316406"/>
                <a:gd name="connsiteY146" fmla="*/ 193000 h 265446"/>
                <a:gd name="connsiteX147" fmla="*/ 268109 w 316406"/>
                <a:gd name="connsiteY147" fmla="*/ 195726 h 265446"/>
                <a:gd name="connsiteX148" fmla="*/ 270834 w 316406"/>
                <a:gd name="connsiteY148" fmla="*/ 195726 h 265446"/>
                <a:gd name="connsiteX149" fmla="*/ 270834 w 316406"/>
                <a:gd name="connsiteY149" fmla="*/ 198388 h 265446"/>
                <a:gd name="connsiteX150" fmla="*/ 273496 w 316406"/>
                <a:gd name="connsiteY150" fmla="*/ 198388 h 265446"/>
                <a:gd name="connsiteX151" fmla="*/ 273496 w 316406"/>
                <a:gd name="connsiteY151" fmla="*/ 201050 h 265446"/>
                <a:gd name="connsiteX152" fmla="*/ 273496 w 316406"/>
                <a:gd name="connsiteY152" fmla="*/ 203775 h 265446"/>
                <a:gd name="connsiteX153" fmla="*/ 270834 w 316406"/>
                <a:gd name="connsiteY153" fmla="*/ 206437 h 265446"/>
                <a:gd name="connsiteX154" fmla="*/ 270834 w 316406"/>
                <a:gd name="connsiteY154" fmla="*/ 209099 h 265446"/>
                <a:gd name="connsiteX155" fmla="*/ 270834 w 316406"/>
                <a:gd name="connsiteY155" fmla="*/ 211825 h 265446"/>
                <a:gd name="connsiteX156" fmla="*/ 270834 w 316406"/>
                <a:gd name="connsiteY156" fmla="*/ 214487 h 265446"/>
                <a:gd name="connsiteX157" fmla="*/ 273496 w 316406"/>
                <a:gd name="connsiteY157" fmla="*/ 217149 h 265446"/>
                <a:gd name="connsiteX158" fmla="*/ 273496 w 316406"/>
                <a:gd name="connsiteY158" fmla="*/ 219811 h 265446"/>
                <a:gd name="connsiteX159" fmla="*/ 273496 w 316406"/>
                <a:gd name="connsiteY159" fmla="*/ 222536 h 265446"/>
                <a:gd name="connsiteX160" fmla="*/ 270834 w 316406"/>
                <a:gd name="connsiteY160" fmla="*/ 225198 h 265446"/>
                <a:gd name="connsiteX161" fmla="*/ 270834 w 316406"/>
                <a:gd name="connsiteY161" fmla="*/ 227860 h 265446"/>
                <a:gd name="connsiteX162" fmla="*/ 268109 w 316406"/>
                <a:gd name="connsiteY162" fmla="*/ 227860 h 265446"/>
                <a:gd name="connsiteX163" fmla="*/ 265446 w 316406"/>
                <a:gd name="connsiteY163" fmla="*/ 230586 h 265446"/>
                <a:gd name="connsiteX164" fmla="*/ 260059 w 316406"/>
                <a:gd name="connsiteY164" fmla="*/ 230586 h 265446"/>
                <a:gd name="connsiteX165" fmla="*/ 260059 w 316406"/>
                <a:gd name="connsiteY165" fmla="*/ 233248 h 265446"/>
                <a:gd name="connsiteX166" fmla="*/ 257397 w 316406"/>
                <a:gd name="connsiteY166" fmla="*/ 233248 h 265446"/>
                <a:gd name="connsiteX167" fmla="*/ 257397 w 316406"/>
                <a:gd name="connsiteY167" fmla="*/ 235910 h 265446"/>
                <a:gd name="connsiteX168" fmla="*/ 257397 w 316406"/>
                <a:gd name="connsiteY168" fmla="*/ 238636 h 265446"/>
                <a:gd name="connsiteX169" fmla="*/ 254735 w 316406"/>
                <a:gd name="connsiteY169" fmla="*/ 238636 h 265446"/>
                <a:gd name="connsiteX170" fmla="*/ 252009 w 316406"/>
                <a:gd name="connsiteY170" fmla="*/ 241298 h 265446"/>
                <a:gd name="connsiteX171" fmla="*/ 249347 w 316406"/>
                <a:gd name="connsiteY171" fmla="*/ 241298 h 265446"/>
                <a:gd name="connsiteX172" fmla="*/ 246685 w 316406"/>
                <a:gd name="connsiteY172" fmla="*/ 241298 h 265446"/>
                <a:gd name="connsiteX173" fmla="*/ 243960 w 316406"/>
                <a:gd name="connsiteY173" fmla="*/ 241298 h 265446"/>
                <a:gd name="connsiteX174" fmla="*/ 241298 w 316406"/>
                <a:gd name="connsiteY174" fmla="*/ 241298 h 265446"/>
                <a:gd name="connsiteX175" fmla="*/ 238636 w 316406"/>
                <a:gd name="connsiteY175" fmla="*/ 241298 h 265446"/>
                <a:gd name="connsiteX176" fmla="*/ 235973 w 316406"/>
                <a:gd name="connsiteY176" fmla="*/ 243960 h 265446"/>
                <a:gd name="connsiteX177" fmla="*/ 233248 w 316406"/>
                <a:gd name="connsiteY177" fmla="*/ 243960 h 265446"/>
                <a:gd name="connsiteX178" fmla="*/ 214487 w 316406"/>
                <a:gd name="connsiteY178" fmla="*/ 249347 h 265446"/>
                <a:gd name="connsiteX179" fmla="*/ 185014 w 316406"/>
                <a:gd name="connsiteY179" fmla="*/ 257397 h 265446"/>
                <a:gd name="connsiteX180" fmla="*/ 182352 w 316406"/>
                <a:gd name="connsiteY180" fmla="*/ 265446 h 265446"/>
                <a:gd name="connsiteX181" fmla="*/ 179626 w 316406"/>
                <a:gd name="connsiteY181" fmla="*/ 265446 h 265446"/>
                <a:gd name="connsiteX182" fmla="*/ 171577 w 316406"/>
                <a:gd name="connsiteY182" fmla="*/ 260059 h 265446"/>
                <a:gd name="connsiteX183" fmla="*/ 168915 w 316406"/>
                <a:gd name="connsiteY183" fmla="*/ 260059 h 265446"/>
                <a:gd name="connsiteX184" fmla="*/ 163527 w 316406"/>
                <a:gd name="connsiteY184" fmla="*/ 257397 h 265446"/>
                <a:gd name="connsiteX185" fmla="*/ 160865 w 316406"/>
                <a:gd name="connsiteY185" fmla="*/ 257397 h 265446"/>
                <a:gd name="connsiteX186" fmla="*/ 155541 w 316406"/>
                <a:gd name="connsiteY186" fmla="*/ 254671 h 265446"/>
                <a:gd name="connsiteX187" fmla="*/ 152816 w 316406"/>
                <a:gd name="connsiteY187" fmla="*/ 252009 h 265446"/>
                <a:gd name="connsiteX188" fmla="*/ 150153 w 316406"/>
                <a:gd name="connsiteY188" fmla="*/ 252009 h 265446"/>
                <a:gd name="connsiteX189" fmla="*/ 147491 w 316406"/>
                <a:gd name="connsiteY189" fmla="*/ 249347 h 265446"/>
                <a:gd name="connsiteX190" fmla="*/ 144766 w 316406"/>
                <a:gd name="connsiteY190" fmla="*/ 249347 h 265446"/>
                <a:gd name="connsiteX191" fmla="*/ 142104 w 316406"/>
                <a:gd name="connsiteY191" fmla="*/ 249347 h 265446"/>
                <a:gd name="connsiteX192" fmla="*/ 139442 w 316406"/>
                <a:gd name="connsiteY192" fmla="*/ 246622 h 265446"/>
                <a:gd name="connsiteX193" fmla="*/ 131392 w 316406"/>
                <a:gd name="connsiteY193" fmla="*/ 243960 h 265446"/>
                <a:gd name="connsiteX194" fmla="*/ 128667 w 316406"/>
                <a:gd name="connsiteY194" fmla="*/ 243960 h 265446"/>
                <a:gd name="connsiteX195" fmla="*/ 126005 w 316406"/>
                <a:gd name="connsiteY195" fmla="*/ 241298 h 265446"/>
                <a:gd name="connsiteX196" fmla="*/ 120680 w 316406"/>
                <a:gd name="connsiteY196" fmla="*/ 238636 h 265446"/>
                <a:gd name="connsiteX197" fmla="*/ 117955 w 316406"/>
                <a:gd name="connsiteY197" fmla="*/ 238636 h 265446"/>
                <a:gd name="connsiteX198" fmla="*/ 115293 w 316406"/>
                <a:gd name="connsiteY198" fmla="*/ 235910 h 265446"/>
                <a:gd name="connsiteX199" fmla="*/ 112631 w 316406"/>
                <a:gd name="connsiteY199" fmla="*/ 235910 h 265446"/>
                <a:gd name="connsiteX200" fmla="*/ 109905 w 316406"/>
                <a:gd name="connsiteY200" fmla="*/ 235910 h 265446"/>
                <a:gd name="connsiteX201" fmla="*/ 107243 w 316406"/>
                <a:gd name="connsiteY201" fmla="*/ 235910 h 265446"/>
                <a:gd name="connsiteX202" fmla="*/ 104581 w 316406"/>
                <a:gd name="connsiteY202" fmla="*/ 235910 h 265446"/>
                <a:gd name="connsiteX203" fmla="*/ 104581 w 316406"/>
                <a:gd name="connsiteY203" fmla="*/ 238636 h 265446"/>
                <a:gd name="connsiteX204" fmla="*/ 101856 w 316406"/>
                <a:gd name="connsiteY204" fmla="*/ 238636 h 265446"/>
                <a:gd name="connsiteX205" fmla="*/ 99194 w 316406"/>
                <a:gd name="connsiteY205" fmla="*/ 241298 h 265446"/>
                <a:gd name="connsiteX206" fmla="*/ 96532 w 316406"/>
                <a:gd name="connsiteY206" fmla="*/ 243960 h 265446"/>
                <a:gd name="connsiteX207" fmla="*/ 93870 w 316406"/>
                <a:gd name="connsiteY207" fmla="*/ 243960 h 265446"/>
                <a:gd name="connsiteX208" fmla="*/ 91144 w 316406"/>
                <a:gd name="connsiteY208" fmla="*/ 246622 h 265446"/>
                <a:gd name="connsiteX209" fmla="*/ 88482 w 316406"/>
                <a:gd name="connsiteY209" fmla="*/ 246622 h 265446"/>
                <a:gd name="connsiteX210" fmla="*/ 88482 w 316406"/>
                <a:gd name="connsiteY210" fmla="*/ 243960 h 265446"/>
                <a:gd name="connsiteX211" fmla="*/ 85820 w 316406"/>
                <a:gd name="connsiteY211" fmla="*/ 243960 h 265446"/>
                <a:gd name="connsiteX212" fmla="*/ 83095 w 316406"/>
                <a:gd name="connsiteY212" fmla="*/ 243960 h 265446"/>
                <a:gd name="connsiteX213" fmla="*/ 83095 w 316406"/>
                <a:gd name="connsiteY213" fmla="*/ 241298 h 265446"/>
                <a:gd name="connsiteX214" fmla="*/ 80433 w 316406"/>
                <a:gd name="connsiteY214" fmla="*/ 241298 h 265446"/>
                <a:gd name="connsiteX215" fmla="*/ 80433 w 316406"/>
                <a:gd name="connsiteY215" fmla="*/ 238636 h 265446"/>
                <a:gd name="connsiteX216" fmla="*/ 77771 w 316406"/>
                <a:gd name="connsiteY216" fmla="*/ 235910 h 265446"/>
                <a:gd name="connsiteX217" fmla="*/ 72383 w 316406"/>
                <a:gd name="connsiteY217" fmla="*/ 233248 h 265446"/>
                <a:gd name="connsiteX218" fmla="*/ 69721 w 316406"/>
                <a:gd name="connsiteY218" fmla="*/ 233248 h 265446"/>
                <a:gd name="connsiteX219" fmla="*/ 67059 w 316406"/>
                <a:gd name="connsiteY219" fmla="*/ 233248 h 265446"/>
                <a:gd name="connsiteX220" fmla="*/ 67059 w 316406"/>
                <a:gd name="connsiteY220" fmla="*/ 230586 h 265446"/>
                <a:gd name="connsiteX221" fmla="*/ 64333 w 316406"/>
                <a:gd name="connsiteY221" fmla="*/ 230586 h 265446"/>
                <a:gd name="connsiteX222" fmla="*/ 61671 w 316406"/>
                <a:gd name="connsiteY222" fmla="*/ 227860 h 265446"/>
                <a:gd name="connsiteX223" fmla="*/ 59009 w 316406"/>
                <a:gd name="connsiteY223" fmla="*/ 227860 h 265446"/>
                <a:gd name="connsiteX224" fmla="*/ 59009 w 316406"/>
                <a:gd name="connsiteY224" fmla="*/ 225198 h 265446"/>
                <a:gd name="connsiteX225" fmla="*/ 56284 w 316406"/>
                <a:gd name="connsiteY225" fmla="*/ 225198 h 265446"/>
                <a:gd name="connsiteX226" fmla="*/ 53622 w 316406"/>
                <a:gd name="connsiteY226" fmla="*/ 225198 h 265446"/>
                <a:gd name="connsiteX227" fmla="*/ 50960 w 316406"/>
                <a:gd name="connsiteY227" fmla="*/ 227860 h 265446"/>
                <a:gd name="connsiteX228" fmla="*/ 48234 w 316406"/>
                <a:gd name="connsiteY228" fmla="*/ 227860 h 265446"/>
                <a:gd name="connsiteX229" fmla="*/ 48234 w 316406"/>
                <a:gd name="connsiteY229" fmla="*/ 225198 h 265446"/>
                <a:gd name="connsiteX230" fmla="*/ 45572 w 316406"/>
                <a:gd name="connsiteY230" fmla="*/ 225198 h 265446"/>
                <a:gd name="connsiteX231" fmla="*/ 42910 w 316406"/>
                <a:gd name="connsiteY231" fmla="*/ 225198 h 265446"/>
                <a:gd name="connsiteX232" fmla="*/ 40248 w 316406"/>
                <a:gd name="connsiteY232" fmla="*/ 222536 h 265446"/>
                <a:gd name="connsiteX233" fmla="*/ 37523 w 316406"/>
                <a:gd name="connsiteY233" fmla="*/ 219811 h 265446"/>
                <a:gd name="connsiteX234" fmla="*/ 37523 w 316406"/>
                <a:gd name="connsiteY234" fmla="*/ 217149 h 265446"/>
                <a:gd name="connsiteX235" fmla="*/ 34860 w 316406"/>
                <a:gd name="connsiteY235" fmla="*/ 217149 h 265446"/>
                <a:gd name="connsiteX236" fmla="*/ 34860 w 316406"/>
                <a:gd name="connsiteY236" fmla="*/ 214487 h 265446"/>
                <a:gd name="connsiteX237" fmla="*/ 34860 w 316406"/>
                <a:gd name="connsiteY237" fmla="*/ 211825 h 265446"/>
                <a:gd name="connsiteX238" fmla="*/ 32198 w 316406"/>
                <a:gd name="connsiteY238" fmla="*/ 209099 h 265446"/>
                <a:gd name="connsiteX239" fmla="*/ 32198 w 316406"/>
                <a:gd name="connsiteY239" fmla="*/ 206437 h 265446"/>
                <a:gd name="connsiteX240" fmla="*/ 32198 w 316406"/>
                <a:gd name="connsiteY240" fmla="*/ 203775 h 265446"/>
                <a:gd name="connsiteX241" fmla="*/ 29473 w 316406"/>
                <a:gd name="connsiteY241" fmla="*/ 201050 h 265446"/>
                <a:gd name="connsiteX242" fmla="*/ 29473 w 316406"/>
                <a:gd name="connsiteY242" fmla="*/ 198388 h 265446"/>
                <a:gd name="connsiteX243" fmla="*/ 26811 w 316406"/>
                <a:gd name="connsiteY243" fmla="*/ 198388 h 265446"/>
                <a:gd name="connsiteX244" fmla="*/ 26811 w 316406"/>
                <a:gd name="connsiteY244" fmla="*/ 195726 h 265446"/>
                <a:gd name="connsiteX245" fmla="*/ 26811 w 316406"/>
                <a:gd name="connsiteY245" fmla="*/ 193000 h 265446"/>
                <a:gd name="connsiteX246" fmla="*/ 26811 w 316406"/>
                <a:gd name="connsiteY246" fmla="*/ 190338 h 265446"/>
                <a:gd name="connsiteX247" fmla="*/ 24149 w 316406"/>
                <a:gd name="connsiteY247" fmla="*/ 187676 h 265446"/>
                <a:gd name="connsiteX248" fmla="*/ 21423 w 316406"/>
                <a:gd name="connsiteY248" fmla="*/ 187676 h 265446"/>
                <a:gd name="connsiteX249" fmla="*/ 18761 w 316406"/>
                <a:gd name="connsiteY249" fmla="*/ 187676 h 265446"/>
                <a:gd name="connsiteX250" fmla="*/ 16099 w 316406"/>
                <a:gd name="connsiteY250" fmla="*/ 185014 h 265446"/>
                <a:gd name="connsiteX251" fmla="*/ 13374 w 316406"/>
                <a:gd name="connsiteY251" fmla="*/ 185014 h 265446"/>
                <a:gd name="connsiteX252" fmla="*/ 13374 w 316406"/>
                <a:gd name="connsiteY252" fmla="*/ 182288 h 265446"/>
                <a:gd name="connsiteX253" fmla="*/ 13374 w 316406"/>
                <a:gd name="connsiteY253" fmla="*/ 179626 h 265446"/>
                <a:gd name="connsiteX254" fmla="*/ 10712 w 316406"/>
                <a:gd name="connsiteY254" fmla="*/ 176964 h 265446"/>
                <a:gd name="connsiteX255" fmla="*/ 8050 w 316406"/>
                <a:gd name="connsiteY255" fmla="*/ 176964 h 265446"/>
                <a:gd name="connsiteX256" fmla="*/ 8050 w 316406"/>
                <a:gd name="connsiteY256" fmla="*/ 176964 h 26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316406" h="265446">
                  <a:moveTo>
                    <a:pt x="8050" y="176964"/>
                  </a:moveTo>
                  <a:lnTo>
                    <a:pt x="8050" y="174239"/>
                  </a:lnTo>
                  <a:lnTo>
                    <a:pt x="5388" y="174239"/>
                  </a:lnTo>
                  <a:lnTo>
                    <a:pt x="2662" y="171577"/>
                  </a:lnTo>
                  <a:lnTo>
                    <a:pt x="2662" y="168915"/>
                  </a:lnTo>
                  <a:lnTo>
                    <a:pt x="0" y="168915"/>
                  </a:lnTo>
                  <a:lnTo>
                    <a:pt x="0" y="166189"/>
                  </a:lnTo>
                  <a:lnTo>
                    <a:pt x="2662" y="166189"/>
                  </a:lnTo>
                  <a:lnTo>
                    <a:pt x="16099" y="163527"/>
                  </a:lnTo>
                  <a:lnTo>
                    <a:pt x="26811" y="163527"/>
                  </a:lnTo>
                  <a:lnTo>
                    <a:pt x="37523" y="160865"/>
                  </a:lnTo>
                  <a:lnTo>
                    <a:pt x="50960" y="158140"/>
                  </a:lnTo>
                  <a:lnTo>
                    <a:pt x="61671" y="155478"/>
                  </a:lnTo>
                  <a:lnTo>
                    <a:pt x="80433" y="155478"/>
                  </a:lnTo>
                  <a:lnTo>
                    <a:pt x="91144" y="152815"/>
                  </a:lnTo>
                  <a:lnTo>
                    <a:pt x="101856" y="150153"/>
                  </a:lnTo>
                  <a:lnTo>
                    <a:pt x="115293" y="147428"/>
                  </a:lnTo>
                  <a:lnTo>
                    <a:pt x="128667" y="142104"/>
                  </a:lnTo>
                  <a:lnTo>
                    <a:pt x="142104" y="139378"/>
                  </a:lnTo>
                  <a:lnTo>
                    <a:pt x="150153" y="139378"/>
                  </a:lnTo>
                  <a:lnTo>
                    <a:pt x="160865" y="131329"/>
                  </a:lnTo>
                  <a:lnTo>
                    <a:pt x="166253" y="123343"/>
                  </a:lnTo>
                  <a:lnTo>
                    <a:pt x="166253" y="117955"/>
                  </a:lnTo>
                  <a:lnTo>
                    <a:pt x="166253" y="112567"/>
                  </a:lnTo>
                  <a:lnTo>
                    <a:pt x="163527" y="107243"/>
                  </a:lnTo>
                  <a:lnTo>
                    <a:pt x="160865" y="99194"/>
                  </a:lnTo>
                  <a:lnTo>
                    <a:pt x="158203" y="88482"/>
                  </a:lnTo>
                  <a:lnTo>
                    <a:pt x="155541" y="77707"/>
                  </a:lnTo>
                  <a:lnTo>
                    <a:pt x="152816" y="66995"/>
                  </a:lnTo>
                  <a:lnTo>
                    <a:pt x="150153" y="58946"/>
                  </a:lnTo>
                  <a:lnTo>
                    <a:pt x="147491" y="48234"/>
                  </a:lnTo>
                  <a:lnTo>
                    <a:pt x="150153" y="48234"/>
                  </a:lnTo>
                  <a:lnTo>
                    <a:pt x="152816" y="45572"/>
                  </a:lnTo>
                  <a:lnTo>
                    <a:pt x="155541" y="42847"/>
                  </a:lnTo>
                  <a:lnTo>
                    <a:pt x="158203" y="42847"/>
                  </a:lnTo>
                  <a:lnTo>
                    <a:pt x="160865" y="40185"/>
                  </a:lnTo>
                  <a:lnTo>
                    <a:pt x="163527" y="37522"/>
                  </a:lnTo>
                  <a:lnTo>
                    <a:pt x="168915" y="34860"/>
                  </a:lnTo>
                  <a:lnTo>
                    <a:pt x="171577" y="32135"/>
                  </a:lnTo>
                  <a:lnTo>
                    <a:pt x="174302" y="29473"/>
                  </a:lnTo>
                  <a:lnTo>
                    <a:pt x="176964" y="26811"/>
                  </a:lnTo>
                  <a:lnTo>
                    <a:pt x="179626" y="26811"/>
                  </a:lnTo>
                  <a:lnTo>
                    <a:pt x="179626" y="24085"/>
                  </a:lnTo>
                  <a:lnTo>
                    <a:pt x="185014" y="24085"/>
                  </a:lnTo>
                  <a:lnTo>
                    <a:pt x="187676" y="21423"/>
                  </a:lnTo>
                  <a:lnTo>
                    <a:pt x="195726" y="21423"/>
                  </a:lnTo>
                  <a:lnTo>
                    <a:pt x="198388" y="18761"/>
                  </a:lnTo>
                  <a:lnTo>
                    <a:pt x="203775" y="16036"/>
                  </a:lnTo>
                  <a:lnTo>
                    <a:pt x="209163" y="16036"/>
                  </a:lnTo>
                  <a:lnTo>
                    <a:pt x="214487" y="13374"/>
                  </a:lnTo>
                  <a:lnTo>
                    <a:pt x="219874" y="10712"/>
                  </a:lnTo>
                  <a:lnTo>
                    <a:pt x="222536" y="10712"/>
                  </a:lnTo>
                  <a:lnTo>
                    <a:pt x="225198" y="7986"/>
                  </a:lnTo>
                  <a:lnTo>
                    <a:pt x="227924" y="7986"/>
                  </a:lnTo>
                  <a:lnTo>
                    <a:pt x="230586" y="5324"/>
                  </a:lnTo>
                  <a:lnTo>
                    <a:pt x="233248" y="5324"/>
                  </a:lnTo>
                  <a:lnTo>
                    <a:pt x="235973" y="2662"/>
                  </a:lnTo>
                  <a:lnTo>
                    <a:pt x="238636" y="2662"/>
                  </a:lnTo>
                  <a:lnTo>
                    <a:pt x="241298" y="2662"/>
                  </a:lnTo>
                  <a:lnTo>
                    <a:pt x="243960" y="2662"/>
                  </a:lnTo>
                  <a:lnTo>
                    <a:pt x="243960" y="0"/>
                  </a:lnTo>
                  <a:lnTo>
                    <a:pt x="246685" y="2662"/>
                  </a:lnTo>
                  <a:lnTo>
                    <a:pt x="246685" y="5324"/>
                  </a:lnTo>
                  <a:lnTo>
                    <a:pt x="249347" y="7986"/>
                  </a:lnTo>
                  <a:lnTo>
                    <a:pt x="252009" y="7986"/>
                  </a:lnTo>
                  <a:lnTo>
                    <a:pt x="254735" y="10712"/>
                  </a:lnTo>
                  <a:lnTo>
                    <a:pt x="257397" y="10712"/>
                  </a:lnTo>
                  <a:lnTo>
                    <a:pt x="262784" y="13374"/>
                  </a:lnTo>
                  <a:lnTo>
                    <a:pt x="265446" y="16036"/>
                  </a:lnTo>
                  <a:lnTo>
                    <a:pt x="270834" y="16036"/>
                  </a:lnTo>
                  <a:lnTo>
                    <a:pt x="273496" y="18761"/>
                  </a:lnTo>
                  <a:lnTo>
                    <a:pt x="276158" y="18761"/>
                  </a:lnTo>
                  <a:lnTo>
                    <a:pt x="281546" y="21423"/>
                  </a:lnTo>
                  <a:lnTo>
                    <a:pt x="284208" y="21423"/>
                  </a:lnTo>
                  <a:lnTo>
                    <a:pt x="286870" y="24085"/>
                  </a:lnTo>
                  <a:lnTo>
                    <a:pt x="289595" y="26811"/>
                  </a:lnTo>
                  <a:lnTo>
                    <a:pt x="292257" y="26811"/>
                  </a:lnTo>
                  <a:lnTo>
                    <a:pt x="294919" y="26811"/>
                  </a:lnTo>
                  <a:lnTo>
                    <a:pt x="297645" y="29473"/>
                  </a:lnTo>
                  <a:lnTo>
                    <a:pt x="302969" y="40185"/>
                  </a:lnTo>
                  <a:lnTo>
                    <a:pt x="316406" y="66995"/>
                  </a:lnTo>
                  <a:lnTo>
                    <a:pt x="316406" y="69657"/>
                  </a:lnTo>
                  <a:lnTo>
                    <a:pt x="316406" y="72383"/>
                  </a:lnTo>
                  <a:lnTo>
                    <a:pt x="316406" y="75045"/>
                  </a:lnTo>
                  <a:lnTo>
                    <a:pt x="313681" y="75045"/>
                  </a:lnTo>
                  <a:lnTo>
                    <a:pt x="311019" y="77707"/>
                  </a:lnTo>
                  <a:lnTo>
                    <a:pt x="308356" y="77707"/>
                  </a:lnTo>
                  <a:lnTo>
                    <a:pt x="305631" y="80433"/>
                  </a:lnTo>
                  <a:lnTo>
                    <a:pt x="302969" y="80433"/>
                  </a:lnTo>
                  <a:lnTo>
                    <a:pt x="302969" y="83095"/>
                  </a:lnTo>
                  <a:lnTo>
                    <a:pt x="302969" y="85757"/>
                  </a:lnTo>
                  <a:lnTo>
                    <a:pt x="302969" y="88482"/>
                  </a:lnTo>
                  <a:lnTo>
                    <a:pt x="302969" y="91144"/>
                  </a:lnTo>
                  <a:lnTo>
                    <a:pt x="300307" y="93806"/>
                  </a:lnTo>
                  <a:lnTo>
                    <a:pt x="297645" y="93806"/>
                  </a:lnTo>
                  <a:lnTo>
                    <a:pt x="294919" y="93806"/>
                  </a:lnTo>
                  <a:lnTo>
                    <a:pt x="294919" y="96468"/>
                  </a:lnTo>
                  <a:lnTo>
                    <a:pt x="294919" y="99194"/>
                  </a:lnTo>
                  <a:lnTo>
                    <a:pt x="294919" y="101856"/>
                  </a:lnTo>
                  <a:lnTo>
                    <a:pt x="292257" y="101856"/>
                  </a:lnTo>
                  <a:lnTo>
                    <a:pt x="292257" y="104518"/>
                  </a:lnTo>
                  <a:lnTo>
                    <a:pt x="292257" y="107243"/>
                  </a:lnTo>
                  <a:lnTo>
                    <a:pt x="289595" y="107243"/>
                  </a:lnTo>
                  <a:lnTo>
                    <a:pt x="286870" y="107243"/>
                  </a:lnTo>
                  <a:lnTo>
                    <a:pt x="284208" y="107243"/>
                  </a:lnTo>
                  <a:lnTo>
                    <a:pt x="281546" y="107243"/>
                  </a:lnTo>
                  <a:lnTo>
                    <a:pt x="281546" y="109905"/>
                  </a:lnTo>
                  <a:lnTo>
                    <a:pt x="278820" y="109905"/>
                  </a:lnTo>
                  <a:lnTo>
                    <a:pt x="278820" y="112567"/>
                  </a:lnTo>
                  <a:lnTo>
                    <a:pt x="278820" y="115293"/>
                  </a:lnTo>
                  <a:lnTo>
                    <a:pt x="278820" y="117955"/>
                  </a:lnTo>
                  <a:lnTo>
                    <a:pt x="278820" y="120617"/>
                  </a:lnTo>
                  <a:lnTo>
                    <a:pt x="276158" y="120617"/>
                  </a:lnTo>
                  <a:lnTo>
                    <a:pt x="276158" y="123343"/>
                  </a:lnTo>
                  <a:lnTo>
                    <a:pt x="276158" y="126005"/>
                  </a:lnTo>
                  <a:lnTo>
                    <a:pt x="273496" y="126005"/>
                  </a:lnTo>
                  <a:lnTo>
                    <a:pt x="273496" y="128667"/>
                  </a:lnTo>
                  <a:lnTo>
                    <a:pt x="270834" y="128667"/>
                  </a:lnTo>
                  <a:lnTo>
                    <a:pt x="268109" y="131329"/>
                  </a:lnTo>
                  <a:lnTo>
                    <a:pt x="268109" y="134054"/>
                  </a:lnTo>
                  <a:lnTo>
                    <a:pt x="270834" y="134054"/>
                  </a:lnTo>
                  <a:lnTo>
                    <a:pt x="273496" y="136716"/>
                  </a:lnTo>
                  <a:lnTo>
                    <a:pt x="270834" y="136716"/>
                  </a:lnTo>
                  <a:lnTo>
                    <a:pt x="270834" y="139378"/>
                  </a:lnTo>
                  <a:lnTo>
                    <a:pt x="268109" y="142104"/>
                  </a:lnTo>
                  <a:lnTo>
                    <a:pt x="268109" y="144766"/>
                  </a:lnTo>
                  <a:lnTo>
                    <a:pt x="268109" y="147428"/>
                  </a:lnTo>
                  <a:lnTo>
                    <a:pt x="270834" y="147428"/>
                  </a:lnTo>
                  <a:lnTo>
                    <a:pt x="270834" y="150153"/>
                  </a:lnTo>
                  <a:lnTo>
                    <a:pt x="270834" y="152815"/>
                  </a:lnTo>
                  <a:lnTo>
                    <a:pt x="273496" y="155478"/>
                  </a:lnTo>
                  <a:lnTo>
                    <a:pt x="273496" y="158140"/>
                  </a:lnTo>
                  <a:lnTo>
                    <a:pt x="273496" y="160865"/>
                  </a:lnTo>
                  <a:lnTo>
                    <a:pt x="273496" y="163527"/>
                  </a:lnTo>
                  <a:lnTo>
                    <a:pt x="273496" y="166189"/>
                  </a:lnTo>
                  <a:lnTo>
                    <a:pt x="273496" y="168915"/>
                  </a:lnTo>
                  <a:lnTo>
                    <a:pt x="273496" y="171577"/>
                  </a:lnTo>
                  <a:lnTo>
                    <a:pt x="273496" y="174239"/>
                  </a:lnTo>
                  <a:lnTo>
                    <a:pt x="273496" y="176964"/>
                  </a:lnTo>
                  <a:lnTo>
                    <a:pt x="270834" y="176964"/>
                  </a:lnTo>
                  <a:lnTo>
                    <a:pt x="270834" y="179626"/>
                  </a:lnTo>
                  <a:lnTo>
                    <a:pt x="268109" y="179626"/>
                  </a:lnTo>
                  <a:lnTo>
                    <a:pt x="268109" y="182288"/>
                  </a:lnTo>
                  <a:lnTo>
                    <a:pt x="268109" y="185014"/>
                  </a:lnTo>
                  <a:lnTo>
                    <a:pt x="268109" y="187676"/>
                  </a:lnTo>
                  <a:lnTo>
                    <a:pt x="268109" y="190338"/>
                  </a:lnTo>
                  <a:lnTo>
                    <a:pt x="268109" y="193000"/>
                  </a:lnTo>
                  <a:lnTo>
                    <a:pt x="268109" y="195726"/>
                  </a:lnTo>
                  <a:lnTo>
                    <a:pt x="270834" y="195726"/>
                  </a:lnTo>
                  <a:lnTo>
                    <a:pt x="270834" y="198388"/>
                  </a:lnTo>
                  <a:lnTo>
                    <a:pt x="273496" y="198388"/>
                  </a:lnTo>
                  <a:lnTo>
                    <a:pt x="273496" y="201050"/>
                  </a:lnTo>
                  <a:lnTo>
                    <a:pt x="273496" y="203775"/>
                  </a:lnTo>
                  <a:lnTo>
                    <a:pt x="270834" y="206437"/>
                  </a:lnTo>
                  <a:lnTo>
                    <a:pt x="270834" y="209099"/>
                  </a:lnTo>
                  <a:lnTo>
                    <a:pt x="270834" y="211825"/>
                  </a:lnTo>
                  <a:lnTo>
                    <a:pt x="270834" y="214487"/>
                  </a:lnTo>
                  <a:lnTo>
                    <a:pt x="273496" y="217149"/>
                  </a:lnTo>
                  <a:lnTo>
                    <a:pt x="273496" y="219811"/>
                  </a:lnTo>
                  <a:lnTo>
                    <a:pt x="273496" y="222536"/>
                  </a:lnTo>
                  <a:lnTo>
                    <a:pt x="270834" y="225198"/>
                  </a:lnTo>
                  <a:lnTo>
                    <a:pt x="270834" y="227860"/>
                  </a:lnTo>
                  <a:lnTo>
                    <a:pt x="268109" y="227860"/>
                  </a:lnTo>
                  <a:lnTo>
                    <a:pt x="265446" y="230586"/>
                  </a:lnTo>
                  <a:lnTo>
                    <a:pt x="260059" y="230586"/>
                  </a:lnTo>
                  <a:lnTo>
                    <a:pt x="260059" y="233248"/>
                  </a:lnTo>
                  <a:lnTo>
                    <a:pt x="257397" y="233248"/>
                  </a:lnTo>
                  <a:lnTo>
                    <a:pt x="257397" y="235910"/>
                  </a:lnTo>
                  <a:lnTo>
                    <a:pt x="257397" y="238636"/>
                  </a:lnTo>
                  <a:lnTo>
                    <a:pt x="254735" y="238636"/>
                  </a:lnTo>
                  <a:lnTo>
                    <a:pt x="252009" y="241298"/>
                  </a:lnTo>
                  <a:lnTo>
                    <a:pt x="249347" y="241298"/>
                  </a:lnTo>
                  <a:lnTo>
                    <a:pt x="246685" y="241298"/>
                  </a:lnTo>
                  <a:lnTo>
                    <a:pt x="243960" y="241298"/>
                  </a:lnTo>
                  <a:lnTo>
                    <a:pt x="241298" y="241298"/>
                  </a:lnTo>
                  <a:lnTo>
                    <a:pt x="238636" y="241298"/>
                  </a:lnTo>
                  <a:lnTo>
                    <a:pt x="235973" y="243960"/>
                  </a:lnTo>
                  <a:lnTo>
                    <a:pt x="233248" y="243960"/>
                  </a:lnTo>
                  <a:lnTo>
                    <a:pt x="214487" y="249347"/>
                  </a:lnTo>
                  <a:lnTo>
                    <a:pt x="185014" y="257397"/>
                  </a:lnTo>
                  <a:lnTo>
                    <a:pt x="182352" y="265446"/>
                  </a:lnTo>
                  <a:lnTo>
                    <a:pt x="179626" y="265446"/>
                  </a:lnTo>
                  <a:lnTo>
                    <a:pt x="171577" y="260059"/>
                  </a:lnTo>
                  <a:lnTo>
                    <a:pt x="168915" y="260059"/>
                  </a:lnTo>
                  <a:lnTo>
                    <a:pt x="163527" y="257397"/>
                  </a:lnTo>
                  <a:lnTo>
                    <a:pt x="160865" y="257397"/>
                  </a:lnTo>
                  <a:lnTo>
                    <a:pt x="155541" y="254671"/>
                  </a:lnTo>
                  <a:lnTo>
                    <a:pt x="152816" y="252009"/>
                  </a:lnTo>
                  <a:lnTo>
                    <a:pt x="150153" y="252009"/>
                  </a:lnTo>
                  <a:lnTo>
                    <a:pt x="147491" y="249347"/>
                  </a:lnTo>
                  <a:lnTo>
                    <a:pt x="144766" y="249347"/>
                  </a:lnTo>
                  <a:lnTo>
                    <a:pt x="142104" y="249347"/>
                  </a:lnTo>
                  <a:lnTo>
                    <a:pt x="139442" y="246622"/>
                  </a:lnTo>
                  <a:lnTo>
                    <a:pt x="131392" y="243960"/>
                  </a:lnTo>
                  <a:lnTo>
                    <a:pt x="128667" y="243960"/>
                  </a:lnTo>
                  <a:lnTo>
                    <a:pt x="126005" y="241298"/>
                  </a:lnTo>
                  <a:lnTo>
                    <a:pt x="120680" y="238636"/>
                  </a:lnTo>
                  <a:lnTo>
                    <a:pt x="117955" y="238636"/>
                  </a:lnTo>
                  <a:lnTo>
                    <a:pt x="115293" y="235910"/>
                  </a:lnTo>
                  <a:lnTo>
                    <a:pt x="112631" y="235910"/>
                  </a:lnTo>
                  <a:lnTo>
                    <a:pt x="109905" y="235910"/>
                  </a:lnTo>
                  <a:lnTo>
                    <a:pt x="107243" y="235910"/>
                  </a:lnTo>
                  <a:lnTo>
                    <a:pt x="104581" y="235910"/>
                  </a:lnTo>
                  <a:lnTo>
                    <a:pt x="104581" y="238636"/>
                  </a:lnTo>
                  <a:lnTo>
                    <a:pt x="101856" y="238636"/>
                  </a:lnTo>
                  <a:lnTo>
                    <a:pt x="99194" y="241298"/>
                  </a:lnTo>
                  <a:lnTo>
                    <a:pt x="96532" y="243960"/>
                  </a:lnTo>
                  <a:lnTo>
                    <a:pt x="93870" y="243960"/>
                  </a:lnTo>
                  <a:lnTo>
                    <a:pt x="91144" y="246622"/>
                  </a:lnTo>
                  <a:lnTo>
                    <a:pt x="88482" y="246622"/>
                  </a:lnTo>
                  <a:lnTo>
                    <a:pt x="88482" y="243960"/>
                  </a:lnTo>
                  <a:lnTo>
                    <a:pt x="85820" y="243960"/>
                  </a:lnTo>
                  <a:lnTo>
                    <a:pt x="83095" y="243960"/>
                  </a:lnTo>
                  <a:lnTo>
                    <a:pt x="83095" y="241298"/>
                  </a:lnTo>
                  <a:lnTo>
                    <a:pt x="80433" y="241298"/>
                  </a:lnTo>
                  <a:lnTo>
                    <a:pt x="80433" y="238636"/>
                  </a:lnTo>
                  <a:lnTo>
                    <a:pt x="77771" y="235910"/>
                  </a:lnTo>
                  <a:lnTo>
                    <a:pt x="72383" y="233248"/>
                  </a:lnTo>
                  <a:lnTo>
                    <a:pt x="69721" y="233248"/>
                  </a:lnTo>
                  <a:lnTo>
                    <a:pt x="67059" y="233248"/>
                  </a:lnTo>
                  <a:lnTo>
                    <a:pt x="67059" y="230586"/>
                  </a:lnTo>
                  <a:lnTo>
                    <a:pt x="64333" y="230586"/>
                  </a:lnTo>
                  <a:lnTo>
                    <a:pt x="61671" y="227860"/>
                  </a:lnTo>
                  <a:lnTo>
                    <a:pt x="59009" y="227860"/>
                  </a:lnTo>
                  <a:lnTo>
                    <a:pt x="59009" y="225198"/>
                  </a:lnTo>
                  <a:lnTo>
                    <a:pt x="56284" y="225198"/>
                  </a:lnTo>
                  <a:lnTo>
                    <a:pt x="53622" y="225198"/>
                  </a:lnTo>
                  <a:lnTo>
                    <a:pt x="50960" y="227860"/>
                  </a:lnTo>
                  <a:lnTo>
                    <a:pt x="48234" y="227860"/>
                  </a:lnTo>
                  <a:lnTo>
                    <a:pt x="48234" y="225198"/>
                  </a:lnTo>
                  <a:lnTo>
                    <a:pt x="45572" y="225198"/>
                  </a:lnTo>
                  <a:lnTo>
                    <a:pt x="42910" y="225198"/>
                  </a:lnTo>
                  <a:lnTo>
                    <a:pt x="40248" y="222536"/>
                  </a:lnTo>
                  <a:lnTo>
                    <a:pt x="37523" y="219811"/>
                  </a:lnTo>
                  <a:lnTo>
                    <a:pt x="37523" y="217149"/>
                  </a:lnTo>
                  <a:lnTo>
                    <a:pt x="34860" y="217149"/>
                  </a:lnTo>
                  <a:lnTo>
                    <a:pt x="34860" y="214487"/>
                  </a:lnTo>
                  <a:lnTo>
                    <a:pt x="34860" y="211825"/>
                  </a:lnTo>
                  <a:lnTo>
                    <a:pt x="32198" y="209099"/>
                  </a:lnTo>
                  <a:lnTo>
                    <a:pt x="32198" y="206437"/>
                  </a:lnTo>
                  <a:lnTo>
                    <a:pt x="32198" y="203775"/>
                  </a:lnTo>
                  <a:lnTo>
                    <a:pt x="29473" y="201050"/>
                  </a:lnTo>
                  <a:lnTo>
                    <a:pt x="29473" y="198388"/>
                  </a:lnTo>
                  <a:lnTo>
                    <a:pt x="26811" y="198388"/>
                  </a:lnTo>
                  <a:lnTo>
                    <a:pt x="26811" y="195726"/>
                  </a:lnTo>
                  <a:lnTo>
                    <a:pt x="26811" y="193000"/>
                  </a:lnTo>
                  <a:lnTo>
                    <a:pt x="26811" y="190338"/>
                  </a:lnTo>
                  <a:lnTo>
                    <a:pt x="24149" y="187676"/>
                  </a:lnTo>
                  <a:lnTo>
                    <a:pt x="21423" y="187676"/>
                  </a:lnTo>
                  <a:lnTo>
                    <a:pt x="18761" y="187676"/>
                  </a:lnTo>
                  <a:lnTo>
                    <a:pt x="16099" y="185014"/>
                  </a:lnTo>
                  <a:lnTo>
                    <a:pt x="13374" y="185014"/>
                  </a:lnTo>
                  <a:lnTo>
                    <a:pt x="13374" y="182288"/>
                  </a:lnTo>
                  <a:lnTo>
                    <a:pt x="13374" y="179626"/>
                  </a:lnTo>
                  <a:lnTo>
                    <a:pt x="10712" y="176964"/>
                  </a:lnTo>
                  <a:lnTo>
                    <a:pt x="8050" y="176964"/>
                  </a:lnTo>
                  <a:lnTo>
                    <a:pt x="8050" y="17696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5" name="Freeform: Shape 284">
              <a:extLst>
                <a:ext uri="{FF2B5EF4-FFF2-40B4-BE49-F238E27FC236}">
                  <a16:creationId xmlns:a16="http://schemas.microsoft.com/office/drawing/2014/main" id="{C16A7E8C-49D1-F41A-EE6B-D806F7D5AC03}"/>
                </a:ext>
              </a:extLst>
            </p:cNvPr>
            <p:cNvSpPr/>
            <p:nvPr/>
          </p:nvSpPr>
          <p:spPr>
            <a:xfrm>
              <a:off x="2524008" y="3382603"/>
              <a:ext cx="230586" cy="163590"/>
            </a:xfrm>
            <a:custGeom>
              <a:avLst/>
              <a:gdLst>
                <a:gd name="connsiteX0" fmla="*/ 83158 w 230586"/>
                <a:gd name="connsiteY0" fmla="*/ 160929 h 163590"/>
                <a:gd name="connsiteX1" fmla="*/ 85820 w 230586"/>
                <a:gd name="connsiteY1" fmla="*/ 152879 h 163590"/>
                <a:gd name="connsiteX2" fmla="*/ 85820 w 230586"/>
                <a:gd name="connsiteY2" fmla="*/ 150153 h 163590"/>
                <a:gd name="connsiteX3" fmla="*/ 83158 w 230586"/>
                <a:gd name="connsiteY3" fmla="*/ 144830 h 163590"/>
                <a:gd name="connsiteX4" fmla="*/ 83158 w 230586"/>
                <a:gd name="connsiteY4" fmla="*/ 147491 h 163590"/>
                <a:gd name="connsiteX5" fmla="*/ 80433 w 230586"/>
                <a:gd name="connsiteY5" fmla="*/ 144830 h 163590"/>
                <a:gd name="connsiteX6" fmla="*/ 77771 w 230586"/>
                <a:gd name="connsiteY6" fmla="*/ 144830 h 163590"/>
                <a:gd name="connsiteX7" fmla="*/ 75108 w 230586"/>
                <a:gd name="connsiteY7" fmla="*/ 144830 h 163590"/>
                <a:gd name="connsiteX8" fmla="*/ 72383 w 230586"/>
                <a:gd name="connsiteY8" fmla="*/ 144830 h 163590"/>
                <a:gd name="connsiteX9" fmla="*/ 69721 w 230586"/>
                <a:gd name="connsiteY9" fmla="*/ 144830 h 163590"/>
                <a:gd name="connsiteX10" fmla="*/ 67059 w 230586"/>
                <a:gd name="connsiteY10" fmla="*/ 144830 h 163590"/>
                <a:gd name="connsiteX11" fmla="*/ 64333 w 230586"/>
                <a:gd name="connsiteY11" fmla="*/ 144830 h 163590"/>
                <a:gd name="connsiteX12" fmla="*/ 61671 w 230586"/>
                <a:gd name="connsiteY12" fmla="*/ 144830 h 163590"/>
                <a:gd name="connsiteX13" fmla="*/ 59009 w 230586"/>
                <a:gd name="connsiteY13" fmla="*/ 144830 h 163590"/>
                <a:gd name="connsiteX14" fmla="*/ 56347 w 230586"/>
                <a:gd name="connsiteY14" fmla="*/ 147491 h 163590"/>
                <a:gd name="connsiteX15" fmla="*/ 53622 w 230586"/>
                <a:gd name="connsiteY15" fmla="*/ 147491 h 163590"/>
                <a:gd name="connsiteX16" fmla="*/ 53622 w 230586"/>
                <a:gd name="connsiteY16" fmla="*/ 150153 h 163590"/>
                <a:gd name="connsiteX17" fmla="*/ 50960 w 230586"/>
                <a:gd name="connsiteY17" fmla="*/ 150153 h 163590"/>
                <a:gd name="connsiteX18" fmla="*/ 48298 w 230586"/>
                <a:gd name="connsiteY18" fmla="*/ 150153 h 163590"/>
                <a:gd name="connsiteX19" fmla="*/ 48298 w 230586"/>
                <a:gd name="connsiteY19" fmla="*/ 152879 h 163590"/>
                <a:gd name="connsiteX20" fmla="*/ 45572 w 230586"/>
                <a:gd name="connsiteY20" fmla="*/ 152879 h 163590"/>
                <a:gd name="connsiteX21" fmla="*/ 42910 w 230586"/>
                <a:gd name="connsiteY21" fmla="*/ 155541 h 163590"/>
                <a:gd name="connsiteX22" fmla="*/ 40248 w 230586"/>
                <a:gd name="connsiteY22" fmla="*/ 155541 h 163590"/>
                <a:gd name="connsiteX23" fmla="*/ 37523 w 230586"/>
                <a:gd name="connsiteY23" fmla="*/ 158203 h 163590"/>
                <a:gd name="connsiteX24" fmla="*/ 34860 w 230586"/>
                <a:gd name="connsiteY24" fmla="*/ 158203 h 163590"/>
                <a:gd name="connsiteX25" fmla="*/ 32198 w 230586"/>
                <a:gd name="connsiteY25" fmla="*/ 158203 h 163590"/>
                <a:gd name="connsiteX26" fmla="*/ 29536 w 230586"/>
                <a:gd name="connsiteY26" fmla="*/ 158203 h 163590"/>
                <a:gd name="connsiteX27" fmla="*/ 26811 w 230586"/>
                <a:gd name="connsiteY27" fmla="*/ 158203 h 163590"/>
                <a:gd name="connsiteX28" fmla="*/ 26811 w 230586"/>
                <a:gd name="connsiteY28" fmla="*/ 155541 h 163590"/>
                <a:gd name="connsiteX29" fmla="*/ 24149 w 230586"/>
                <a:gd name="connsiteY29" fmla="*/ 155541 h 163590"/>
                <a:gd name="connsiteX30" fmla="*/ 21487 w 230586"/>
                <a:gd name="connsiteY30" fmla="*/ 155541 h 163590"/>
                <a:gd name="connsiteX31" fmla="*/ 18761 w 230586"/>
                <a:gd name="connsiteY31" fmla="*/ 155541 h 163590"/>
                <a:gd name="connsiteX32" fmla="*/ 16099 w 230586"/>
                <a:gd name="connsiteY32" fmla="*/ 150153 h 163590"/>
                <a:gd name="connsiteX33" fmla="*/ 13437 w 230586"/>
                <a:gd name="connsiteY33" fmla="*/ 144830 h 163590"/>
                <a:gd name="connsiteX34" fmla="*/ 13437 w 230586"/>
                <a:gd name="connsiteY34" fmla="*/ 142167 h 163590"/>
                <a:gd name="connsiteX35" fmla="*/ 13437 w 230586"/>
                <a:gd name="connsiteY35" fmla="*/ 139442 h 163590"/>
                <a:gd name="connsiteX36" fmla="*/ 13437 w 230586"/>
                <a:gd name="connsiteY36" fmla="*/ 136780 h 163590"/>
                <a:gd name="connsiteX37" fmla="*/ 10712 w 230586"/>
                <a:gd name="connsiteY37" fmla="*/ 134118 h 163590"/>
                <a:gd name="connsiteX38" fmla="*/ 10712 w 230586"/>
                <a:gd name="connsiteY38" fmla="*/ 131392 h 163590"/>
                <a:gd name="connsiteX39" fmla="*/ 10712 w 230586"/>
                <a:gd name="connsiteY39" fmla="*/ 128730 h 163590"/>
                <a:gd name="connsiteX40" fmla="*/ 8050 w 230586"/>
                <a:gd name="connsiteY40" fmla="*/ 128730 h 163590"/>
                <a:gd name="connsiteX41" fmla="*/ 8050 w 230586"/>
                <a:gd name="connsiteY41" fmla="*/ 123343 h 163590"/>
                <a:gd name="connsiteX42" fmla="*/ 5387 w 230586"/>
                <a:gd name="connsiteY42" fmla="*/ 120680 h 163590"/>
                <a:gd name="connsiteX43" fmla="*/ 2662 w 230586"/>
                <a:gd name="connsiteY43" fmla="*/ 118018 h 163590"/>
                <a:gd name="connsiteX44" fmla="*/ 2662 w 230586"/>
                <a:gd name="connsiteY44" fmla="*/ 115356 h 163590"/>
                <a:gd name="connsiteX45" fmla="*/ 0 w 230586"/>
                <a:gd name="connsiteY45" fmla="*/ 115356 h 163590"/>
                <a:gd name="connsiteX46" fmla="*/ 0 w 230586"/>
                <a:gd name="connsiteY46" fmla="*/ 112631 h 163590"/>
                <a:gd name="connsiteX47" fmla="*/ 0 w 230586"/>
                <a:gd name="connsiteY47" fmla="*/ 109969 h 163590"/>
                <a:gd name="connsiteX48" fmla="*/ 2662 w 230586"/>
                <a:gd name="connsiteY48" fmla="*/ 107307 h 163590"/>
                <a:gd name="connsiteX49" fmla="*/ 2662 w 230586"/>
                <a:gd name="connsiteY49" fmla="*/ 104581 h 163590"/>
                <a:gd name="connsiteX50" fmla="*/ 5387 w 230586"/>
                <a:gd name="connsiteY50" fmla="*/ 101919 h 163590"/>
                <a:gd name="connsiteX51" fmla="*/ 5387 w 230586"/>
                <a:gd name="connsiteY51" fmla="*/ 99257 h 163590"/>
                <a:gd name="connsiteX52" fmla="*/ 5387 w 230586"/>
                <a:gd name="connsiteY52" fmla="*/ 96532 h 163590"/>
                <a:gd name="connsiteX53" fmla="*/ 8050 w 230586"/>
                <a:gd name="connsiteY53" fmla="*/ 93870 h 163590"/>
                <a:gd name="connsiteX54" fmla="*/ 8050 w 230586"/>
                <a:gd name="connsiteY54" fmla="*/ 88546 h 163590"/>
                <a:gd name="connsiteX55" fmla="*/ 10712 w 230586"/>
                <a:gd name="connsiteY55" fmla="*/ 88546 h 163590"/>
                <a:gd name="connsiteX56" fmla="*/ 10712 w 230586"/>
                <a:gd name="connsiteY56" fmla="*/ 85820 h 163590"/>
                <a:gd name="connsiteX57" fmla="*/ 13437 w 230586"/>
                <a:gd name="connsiteY57" fmla="*/ 83158 h 163590"/>
                <a:gd name="connsiteX58" fmla="*/ 13437 w 230586"/>
                <a:gd name="connsiteY58" fmla="*/ 80496 h 163590"/>
                <a:gd name="connsiteX59" fmla="*/ 16099 w 230586"/>
                <a:gd name="connsiteY59" fmla="*/ 75109 h 163590"/>
                <a:gd name="connsiteX60" fmla="*/ 16099 w 230586"/>
                <a:gd name="connsiteY60" fmla="*/ 72446 h 163590"/>
                <a:gd name="connsiteX61" fmla="*/ 18761 w 230586"/>
                <a:gd name="connsiteY61" fmla="*/ 69721 h 163590"/>
                <a:gd name="connsiteX62" fmla="*/ 18761 w 230586"/>
                <a:gd name="connsiteY62" fmla="*/ 64397 h 163590"/>
                <a:gd name="connsiteX63" fmla="*/ 21487 w 230586"/>
                <a:gd name="connsiteY63" fmla="*/ 61671 h 163590"/>
                <a:gd name="connsiteX64" fmla="*/ 21487 w 230586"/>
                <a:gd name="connsiteY64" fmla="*/ 59009 h 163590"/>
                <a:gd name="connsiteX65" fmla="*/ 21487 w 230586"/>
                <a:gd name="connsiteY65" fmla="*/ 56347 h 163590"/>
                <a:gd name="connsiteX66" fmla="*/ 21487 w 230586"/>
                <a:gd name="connsiteY66" fmla="*/ 53685 h 163590"/>
                <a:gd name="connsiteX67" fmla="*/ 24149 w 230586"/>
                <a:gd name="connsiteY67" fmla="*/ 53685 h 163590"/>
                <a:gd name="connsiteX68" fmla="*/ 24149 w 230586"/>
                <a:gd name="connsiteY68" fmla="*/ 50959 h 163590"/>
                <a:gd name="connsiteX69" fmla="*/ 26811 w 230586"/>
                <a:gd name="connsiteY69" fmla="*/ 50959 h 163590"/>
                <a:gd name="connsiteX70" fmla="*/ 29536 w 230586"/>
                <a:gd name="connsiteY70" fmla="*/ 48298 h 163590"/>
                <a:gd name="connsiteX71" fmla="*/ 32198 w 230586"/>
                <a:gd name="connsiteY71" fmla="*/ 45636 h 163590"/>
                <a:gd name="connsiteX72" fmla="*/ 32198 w 230586"/>
                <a:gd name="connsiteY72" fmla="*/ 42910 h 163590"/>
                <a:gd name="connsiteX73" fmla="*/ 32198 w 230586"/>
                <a:gd name="connsiteY73" fmla="*/ 32198 h 163590"/>
                <a:gd name="connsiteX74" fmla="*/ 32198 w 230586"/>
                <a:gd name="connsiteY74" fmla="*/ 26874 h 163590"/>
                <a:gd name="connsiteX75" fmla="*/ 32198 w 230586"/>
                <a:gd name="connsiteY75" fmla="*/ 24149 h 163590"/>
                <a:gd name="connsiteX76" fmla="*/ 34860 w 230586"/>
                <a:gd name="connsiteY76" fmla="*/ 24149 h 163590"/>
                <a:gd name="connsiteX77" fmla="*/ 40248 w 230586"/>
                <a:gd name="connsiteY77" fmla="*/ 24149 h 163590"/>
                <a:gd name="connsiteX78" fmla="*/ 42910 w 230586"/>
                <a:gd name="connsiteY78" fmla="*/ 24149 h 163590"/>
                <a:gd name="connsiteX79" fmla="*/ 48298 w 230586"/>
                <a:gd name="connsiteY79" fmla="*/ 24149 h 163590"/>
                <a:gd name="connsiteX80" fmla="*/ 56347 w 230586"/>
                <a:gd name="connsiteY80" fmla="*/ 24149 h 163590"/>
                <a:gd name="connsiteX81" fmla="*/ 59009 w 230586"/>
                <a:gd name="connsiteY81" fmla="*/ 24149 h 163590"/>
                <a:gd name="connsiteX82" fmla="*/ 61671 w 230586"/>
                <a:gd name="connsiteY82" fmla="*/ 24149 h 163590"/>
                <a:gd name="connsiteX83" fmla="*/ 64333 w 230586"/>
                <a:gd name="connsiteY83" fmla="*/ 24149 h 163590"/>
                <a:gd name="connsiteX84" fmla="*/ 67059 w 230586"/>
                <a:gd name="connsiteY84" fmla="*/ 26874 h 163590"/>
                <a:gd name="connsiteX85" fmla="*/ 69721 w 230586"/>
                <a:gd name="connsiteY85" fmla="*/ 26874 h 163590"/>
                <a:gd name="connsiteX86" fmla="*/ 75108 w 230586"/>
                <a:gd name="connsiteY86" fmla="*/ 29537 h 163590"/>
                <a:gd name="connsiteX87" fmla="*/ 77771 w 230586"/>
                <a:gd name="connsiteY87" fmla="*/ 29537 h 163590"/>
                <a:gd name="connsiteX88" fmla="*/ 80433 w 230586"/>
                <a:gd name="connsiteY88" fmla="*/ 32198 h 163590"/>
                <a:gd name="connsiteX89" fmla="*/ 83158 w 230586"/>
                <a:gd name="connsiteY89" fmla="*/ 32198 h 163590"/>
                <a:gd name="connsiteX90" fmla="*/ 85820 w 230586"/>
                <a:gd name="connsiteY90" fmla="*/ 34860 h 163590"/>
                <a:gd name="connsiteX91" fmla="*/ 91144 w 230586"/>
                <a:gd name="connsiteY91" fmla="*/ 34860 h 163590"/>
                <a:gd name="connsiteX92" fmla="*/ 93870 w 230586"/>
                <a:gd name="connsiteY92" fmla="*/ 37586 h 163590"/>
                <a:gd name="connsiteX93" fmla="*/ 96532 w 230586"/>
                <a:gd name="connsiteY93" fmla="*/ 37586 h 163590"/>
                <a:gd name="connsiteX94" fmla="*/ 99194 w 230586"/>
                <a:gd name="connsiteY94" fmla="*/ 37586 h 163590"/>
                <a:gd name="connsiteX95" fmla="*/ 101919 w 230586"/>
                <a:gd name="connsiteY95" fmla="*/ 40248 h 163590"/>
                <a:gd name="connsiteX96" fmla="*/ 104581 w 230586"/>
                <a:gd name="connsiteY96" fmla="*/ 40248 h 163590"/>
                <a:gd name="connsiteX97" fmla="*/ 107243 w 230586"/>
                <a:gd name="connsiteY97" fmla="*/ 42910 h 163590"/>
                <a:gd name="connsiteX98" fmla="*/ 112631 w 230586"/>
                <a:gd name="connsiteY98" fmla="*/ 42910 h 163590"/>
                <a:gd name="connsiteX99" fmla="*/ 112631 w 230586"/>
                <a:gd name="connsiteY99" fmla="*/ 45636 h 163590"/>
                <a:gd name="connsiteX100" fmla="*/ 115293 w 230586"/>
                <a:gd name="connsiteY100" fmla="*/ 45636 h 163590"/>
                <a:gd name="connsiteX101" fmla="*/ 120680 w 230586"/>
                <a:gd name="connsiteY101" fmla="*/ 45636 h 163590"/>
                <a:gd name="connsiteX102" fmla="*/ 123343 w 230586"/>
                <a:gd name="connsiteY102" fmla="*/ 48298 h 163590"/>
                <a:gd name="connsiteX103" fmla="*/ 126005 w 230586"/>
                <a:gd name="connsiteY103" fmla="*/ 48298 h 163590"/>
                <a:gd name="connsiteX104" fmla="*/ 128730 w 230586"/>
                <a:gd name="connsiteY104" fmla="*/ 45636 h 163590"/>
                <a:gd name="connsiteX105" fmla="*/ 131392 w 230586"/>
                <a:gd name="connsiteY105" fmla="*/ 45636 h 163590"/>
                <a:gd name="connsiteX106" fmla="*/ 134054 w 230586"/>
                <a:gd name="connsiteY106" fmla="*/ 42910 h 163590"/>
                <a:gd name="connsiteX107" fmla="*/ 136780 w 230586"/>
                <a:gd name="connsiteY107" fmla="*/ 40248 h 163590"/>
                <a:gd name="connsiteX108" fmla="*/ 139442 w 230586"/>
                <a:gd name="connsiteY108" fmla="*/ 40248 h 163590"/>
                <a:gd name="connsiteX109" fmla="*/ 139442 w 230586"/>
                <a:gd name="connsiteY109" fmla="*/ 37586 h 163590"/>
                <a:gd name="connsiteX110" fmla="*/ 142104 w 230586"/>
                <a:gd name="connsiteY110" fmla="*/ 34860 h 163590"/>
                <a:gd name="connsiteX111" fmla="*/ 144829 w 230586"/>
                <a:gd name="connsiteY111" fmla="*/ 34860 h 163590"/>
                <a:gd name="connsiteX112" fmla="*/ 144829 w 230586"/>
                <a:gd name="connsiteY112" fmla="*/ 32198 h 163590"/>
                <a:gd name="connsiteX113" fmla="*/ 147491 w 230586"/>
                <a:gd name="connsiteY113" fmla="*/ 32198 h 163590"/>
                <a:gd name="connsiteX114" fmla="*/ 150153 w 230586"/>
                <a:gd name="connsiteY114" fmla="*/ 29537 h 163590"/>
                <a:gd name="connsiteX115" fmla="*/ 152816 w 230586"/>
                <a:gd name="connsiteY115" fmla="*/ 26874 h 163590"/>
                <a:gd name="connsiteX116" fmla="*/ 155541 w 230586"/>
                <a:gd name="connsiteY116" fmla="*/ 26874 h 163590"/>
                <a:gd name="connsiteX117" fmla="*/ 158203 w 230586"/>
                <a:gd name="connsiteY117" fmla="*/ 24149 h 163590"/>
                <a:gd name="connsiteX118" fmla="*/ 160865 w 230586"/>
                <a:gd name="connsiteY118" fmla="*/ 21487 h 163590"/>
                <a:gd name="connsiteX119" fmla="*/ 163591 w 230586"/>
                <a:gd name="connsiteY119" fmla="*/ 18825 h 163590"/>
                <a:gd name="connsiteX120" fmla="*/ 166253 w 230586"/>
                <a:gd name="connsiteY120" fmla="*/ 16099 h 163590"/>
                <a:gd name="connsiteX121" fmla="*/ 168915 w 230586"/>
                <a:gd name="connsiteY121" fmla="*/ 16099 h 163590"/>
                <a:gd name="connsiteX122" fmla="*/ 168915 w 230586"/>
                <a:gd name="connsiteY122" fmla="*/ 13437 h 163590"/>
                <a:gd name="connsiteX123" fmla="*/ 171640 w 230586"/>
                <a:gd name="connsiteY123" fmla="*/ 13437 h 163590"/>
                <a:gd name="connsiteX124" fmla="*/ 171640 w 230586"/>
                <a:gd name="connsiteY124" fmla="*/ 10775 h 163590"/>
                <a:gd name="connsiteX125" fmla="*/ 174302 w 230586"/>
                <a:gd name="connsiteY125" fmla="*/ 10775 h 163590"/>
                <a:gd name="connsiteX126" fmla="*/ 176964 w 230586"/>
                <a:gd name="connsiteY126" fmla="*/ 10775 h 163590"/>
                <a:gd name="connsiteX127" fmla="*/ 179626 w 230586"/>
                <a:gd name="connsiteY127" fmla="*/ 10775 h 163590"/>
                <a:gd name="connsiteX128" fmla="*/ 179626 w 230586"/>
                <a:gd name="connsiteY128" fmla="*/ 8050 h 163590"/>
                <a:gd name="connsiteX129" fmla="*/ 182352 w 230586"/>
                <a:gd name="connsiteY129" fmla="*/ 8050 h 163590"/>
                <a:gd name="connsiteX130" fmla="*/ 185014 w 230586"/>
                <a:gd name="connsiteY130" fmla="*/ 8050 h 163590"/>
                <a:gd name="connsiteX131" fmla="*/ 187676 w 230586"/>
                <a:gd name="connsiteY131" fmla="*/ 8050 h 163590"/>
                <a:gd name="connsiteX132" fmla="*/ 190401 w 230586"/>
                <a:gd name="connsiteY132" fmla="*/ 8050 h 163590"/>
                <a:gd name="connsiteX133" fmla="*/ 190401 w 230586"/>
                <a:gd name="connsiteY133" fmla="*/ 5388 h 163590"/>
                <a:gd name="connsiteX134" fmla="*/ 193063 w 230586"/>
                <a:gd name="connsiteY134" fmla="*/ 2725 h 163590"/>
                <a:gd name="connsiteX135" fmla="*/ 195726 w 230586"/>
                <a:gd name="connsiteY135" fmla="*/ 2725 h 163590"/>
                <a:gd name="connsiteX136" fmla="*/ 195726 w 230586"/>
                <a:gd name="connsiteY136" fmla="*/ 0 h 163590"/>
                <a:gd name="connsiteX137" fmla="*/ 198451 w 230586"/>
                <a:gd name="connsiteY137" fmla="*/ 0 h 163590"/>
                <a:gd name="connsiteX138" fmla="*/ 198451 w 230586"/>
                <a:gd name="connsiteY138" fmla="*/ 2725 h 163590"/>
                <a:gd name="connsiteX139" fmla="*/ 201113 w 230586"/>
                <a:gd name="connsiteY139" fmla="*/ 5388 h 163590"/>
                <a:gd name="connsiteX140" fmla="*/ 201113 w 230586"/>
                <a:gd name="connsiteY140" fmla="*/ 8050 h 163590"/>
                <a:gd name="connsiteX141" fmla="*/ 203775 w 230586"/>
                <a:gd name="connsiteY141" fmla="*/ 8050 h 163590"/>
                <a:gd name="connsiteX142" fmla="*/ 203775 w 230586"/>
                <a:gd name="connsiteY142" fmla="*/ 10775 h 163590"/>
                <a:gd name="connsiteX143" fmla="*/ 203775 w 230586"/>
                <a:gd name="connsiteY143" fmla="*/ 13437 h 163590"/>
                <a:gd name="connsiteX144" fmla="*/ 206437 w 230586"/>
                <a:gd name="connsiteY144" fmla="*/ 16099 h 163590"/>
                <a:gd name="connsiteX145" fmla="*/ 206437 w 230586"/>
                <a:gd name="connsiteY145" fmla="*/ 18825 h 163590"/>
                <a:gd name="connsiteX146" fmla="*/ 209163 w 230586"/>
                <a:gd name="connsiteY146" fmla="*/ 21487 h 163590"/>
                <a:gd name="connsiteX147" fmla="*/ 209163 w 230586"/>
                <a:gd name="connsiteY147" fmla="*/ 24149 h 163590"/>
                <a:gd name="connsiteX148" fmla="*/ 209163 w 230586"/>
                <a:gd name="connsiteY148" fmla="*/ 26874 h 163590"/>
                <a:gd name="connsiteX149" fmla="*/ 209163 w 230586"/>
                <a:gd name="connsiteY149" fmla="*/ 29537 h 163590"/>
                <a:gd name="connsiteX150" fmla="*/ 211825 w 230586"/>
                <a:gd name="connsiteY150" fmla="*/ 29537 h 163590"/>
                <a:gd name="connsiteX151" fmla="*/ 211825 w 230586"/>
                <a:gd name="connsiteY151" fmla="*/ 32198 h 163590"/>
                <a:gd name="connsiteX152" fmla="*/ 214487 w 230586"/>
                <a:gd name="connsiteY152" fmla="*/ 34860 h 163590"/>
                <a:gd name="connsiteX153" fmla="*/ 214487 w 230586"/>
                <a:gd name="connsiteY153" fmla="*/ 37586 h 163590"/>
                <a:gd name="connsiteX154" fmla="*/ 214487 w 230586"/>
                <a:gd name="connsiteY154" fmla="*/ 40248 h 163590"/>
                <a:gd name="connsiteX155" fmla="*/ 214487 w 230586"/>
                <a:gd name="connsiteY155" fmla="*/ 42910 h 163590"/>
                <a:gd name="connsiteX156" fmla="*/ 214487 w 230586"/>
                <a:gd name="connsiteY156" fmla="*/ 45636 h 163590"/>
                <a:gd name="connsiteX157" fmla="*/ 217212 w 230586"/>
                <a:gd name="connsiteY157" fmla="*/ 48298 h 163590"/>
                <a:gd name="connsiteX158" fmla="*/ 219874 w 230586"/>
                <a:gd name="connsiteY158" fmla="*/ 48298 h 163590"/>
                <a:gd name="connsiteX159" fmla="*/ 222536 w 230586"/>
                <a:gd name="connsiteY159" fmla="*/ 48298 h 163590"/>
                <a:gd name="connsiteX160" fmla="*/ 222536 w 230586"/>
                <a:gd name="connsiteY160" fmla="*/ 50959 h 163590"/>
                <a:gd name="connsiteX161" fmla="*/ 222536 w 230586"/>
                <a:gd name="connsiteY161" fmla="*/ 53685 h 163590"/>
                <a:gd name="connsiteX162" fmla="*/ 222536 w 230586"/>
                <a:gd name="connsiteY162" fmla="*/ 56347 h 163590"/>
                <a:gd name="connsiteX163" fmla="*/ 222536 w 230586"/>
                <a:gd name="connsiteY163" fmla="*/ 59009 h 163590"/>
                <a:gd name="connsiteX164" fmla="*/ 222536 w 230586"/>
                <a:gd name="connsiteY164" fmla="*/ 61671 h 163590"/>
                <a:gd name="connsiteX165" fmla="*/ 225262 w 230586"/>
                <a:gd name="connsiteY165" fmla="*/ 64397 h 163590"/>
                <a:gd name="connsiteX166" fmla="*/ 225262 w 230586"/>
                <a:gd name="connsiteY166" fmla="*/ 67059 h 163590"/>
                <a:gd name="connsiteX167" fmla="*/ 225262 w 230586"/>
                <a:gd name="connsiteY167" fmla="*/ 69721 h 163590"/>
                <a:gd name="connsiteX168" fmla="*/ 227924 w 230586"/>
                <a:gd name="connsiteY168" fmla="*/ 72446 h 163590"/>
                <a:gd name="connsiteX169" fmla="*/ 227924 w 230586"/>
                <a:gd name="connsiteY169" fmla="*/ 75109 h 163590"/>
                <a:gd name="connsiteX170" fmla="*/ 225262 w 230586"/>
                <a:gd name="connsiteY170" fmla="*/ 75109 h 163590"/>
                <a:gd name="connsiteX171" fmla="*/ 225262 w 230586"/>
                <a:gd name="connsiteY171" fmla="*/ 77771 h 163590"/>
                <a:gd name="connsiteX172" fmla="*/ 222536 w 230586"/>
                <a:gd name="connsiteY172" fmla="*/ 77771 h 163590"/>
                <a:gd name="connsiteX173" fmla="*/ 222536 w 230586"/>
                <a:gd name="connsiteY173" fmla="*/ 80496 h 163590"/>
                <a:gd name="connsiteX174" fmla="*/ 222536 w 230586"/>
                <a:gd name="connsiteY174" fmla="*/ 83158 h 163590"/>
                <a:gd name="connsiteX175" fmla="*/ 222536 w 230586"/>
                <a:gd name="connsiteY175" fmla="*/ 85820 h 163590"/>
                <a:gd name="connsiteX176" fmla="*/ 225262 w 230586"/>
                <a:gd name="connsiteY176" fmla="*/ 85820 h 163590"/>
                <a:gd name="connsiteX177" fmla="*/ 227924 w 230586"/>
                <a:gd name="connsiteY177" fmla="*/ 88546 h 163590"/>
                <a:gd name="connsiteX178" fmla="*/ 230586 w 230586"/>
                <a:gd name="connsiteY178" fmla="*/ 88546 h 163590"/>
                <a:gd name="connsiteX179" fmla="*/ 230586 w 230586"/>
                <a:gd name="connsiteY179" fmla="*/ 91208 h 163590"/>
                <a:gd name="connsiteX180" fmla="*/ 230586 w 230586"/>
                <a:gd name="connsiteY180" fmla="*/ 93870 h 163590"/>
                <a:gd name="connsiteX181" fmla="*/ 230586 w 230586"/>
                <a:gd name="connsiteY181" fmla="*/ 96532 h 163590"/>
                <a:gd name="connsiteX182" fmla="*/ 230586 w 230586"/>
                <a:gd name="connsiteY182" fmla="*/ 101919 h 163590"/>
                <a:gd name="connsiteX183" fmla="*/ 230586 w 230586"/>
                <a:gd name="connsiteY183" fmla="*/ 104581 h 163590"/>
                <a:gd name="connsiteX184" fmla="*/ 230586 w 230586"/>
                <a:gd name="connsiteY184" fmla="*/ 107307 h 163590"/>
                <a:gd name="connsiteX185" fmla="*/ 225262 w 230586"/>
                <a:gd name="connsiteY185" fmla="*/ 107307 h 163590"/>
                <a:gd name="connsiteX186" fmla="*/ 225262 w 230586"/>
                <a:gd name="connsiteY186" fmla="*/ 109969 h 163590"/>
                <a:gd name="connsiteX187" fmla="*/ 219874 w 230586"/>
                <a:gd name="connsiteY187" fmla="*/ 109969 h 163590"/>
                <a:gd name="connsiteX188" fmla="*/ 217212 w 230586"/>
                <a:gd name="connsiteY188" fmla="*/ 112631 h 163590"/>
                <a:gd name="connsiteX189" fmla="*/ 214487 w 230586"/>
                <a:gd name="connsiteY189" fmla="*/ 112631 h 163590"/>
                <a:gd name="connsiteX190" fmla="*/ 211825 w 230586"/>
                <a:gd name="connsiteY190" fmla="*/ 112631 h 163590"/>
                <a:gd name="connsiteX191" fmla="*/ 206437 w 230586"/>
                <a:gd name="connsiteY191" fmla="*/ 115356 h 163590"/>
                <a:gd name="connsiteX192" fmla="*/ 203775 w 230586"/>
                <a:gd name="connsiteY192" fmla="*/ 118018 h 163590"/>
                <a:gd name="connsiteX193" fmla="*/ 201113 w 230586"/>
                <a:gd name="connsiteY193" fmla="*/ 118018 h 163590"/>
                <a:gd name="connsiteX194" fmla="*/ 193063 w 230586"/>
                <a:gd name="connsiteY194" fmla="*/ 120680 h 163590"/>
                <a:gd name="connsiteX195" fmla="*/ 190401 w 230586"/>
                <a:gd name="connsiteY195" fmla="*/ 120680 h 163590"/>
                <a:gd name="connsiteX196" fmla="*/ 187676 w 230586"/>
                <a:gd name="connsiteY196" fmla="*/ 120680 h 163590"/>
                <a:gd name="connsiteX197" fmla="*/ 185014 w 230586"/>
                <a:gd name="connsiteY197" fmla="*/ 123343 h 163590"/>
                <a:gd name="connsiteX198" fmla="*/ 179626 w 230586"/>
                <a:gd name="connsiteY198" fmla="*/ 123343 h 163590"/>
                <a:gd name="connsiteX199" fmla="*/ 176964 w 230586"/>
                <a:gd name="connsiteY199" fmla="*/ 126068 h 163590"/>
                <a:gd name="connsiteX200" fmla="*/ 174302 w 230586"/>
                <a:gd name="connsiteY200" fmla="*/ 126068 h 163590"/>
                <a:gd name="connsiteX201" fmla="*/ 171640 w 230586"/>
                <a:gd name="connsiteY201" fmla="*/ 126068 h 163590"/>
                <a:gd name="connsiteX202" fmla="*/ 171640 w 230586"/>
                <a:gd name="connsiteY202" fmla="*/ 128730 h 163590"/>
                <a:gd name="connsiteX203" fmla="*/ 168915 w 230586"/>
                <a:gd name="connsiteY203" fmla="*/ 128730 h 163590"/>
                <a:gd name="connsiteX204" fmla="*/ 166253 w 230586"/>
                <a:gd name="connsiteY204" fmla="*/ 128730 h 163590"/>
                <a:gd name="connsiteX205" fmla="*/ 158203 w 230586"/>
                <a:gd name="connsiteY205" fmla="*/ 131392 h 163590"/>
                <a:gd name="connsiteX206" fmla="*/ 155541 w 230586"/>
                <a:gd name="connsiteY206" fmla="*/ 131392 h 163590"/>
                <a:gd name="connsiteX207" fmla="*/ 152816 w 230586"/>
                <a:gd name="connsiteY207" fmla="*/ 128730 h 163590"/>
                <a:gd name="connsiteX208" fmla="*/ 150153 w 230586"/>
                <a:gd name="connsiteY208" fmla="*/ 128730 h 163590"/>
                <a:gd name="connsiteX209" fmla="*/ 147491 w 230586"/>
                <a:gd name="connsiteY209" fmla="*/ 126068 h 163590"/>
                <a:gd name="connsiteX210" fmla="*/ 144829 w 230586"/>
                <a:gd name="connsiteY210" fmla="*/ 123343 h 163590"/>
                <a:gd name="connsiteX211" fmla="*/ 142104 w 230586"/>
                <a:gd name="connsiteY211" fmla="*/ 123343 h 163590"/>
                <a:gd name="connsiteX212" fmla="*/ 139442 w 230586"/>
                <a:gd name="connsiteY212" fmla="*/ 120680 h 163590"/>
                <a:gd name="connsiteX213" fmla="*/ 136780 w 230586"/>
                <a:gd name="connsiteY213" fmla="*/ 120680 h 163590"/>
                <a:gd name="connsiteX214" fmla="*/ 134054 w 230586"/>
                <a:gd name="connsiteY214" fmla="*/ 120680 h 163590"/>
                <a:gd name="connsiteX215" fmla="*/ 131392 w 230586"/>
                <a:gd name="connsiteY215" fmla="*/ 123343 h 163590"/>
                <a:gd name="connsiteX216" fmla="*/ 131392 w 230586"/>
                <a:gd name="connsiteY216" fmla="*/ 126068 h 163590"/>
                <a:gd name="connsiteX217" fmla="*/ 131392 w 230586"/>
                <a:gd name="connsiteY217" fmla="*/ 128730 h 163590"/>
                <a:gd name="connsiteX218" fmla="*/ 131392 w 230586"/>
                <a:gd name="connsiteY218" fmla="*/ 131392 h 163590"/>
                <a:gd name="connsiteX219" fmla="*/ 128730 w 230586"/>
                <a:gd name="connsiteY219" fmla="*/ 134118 h 163590"/>
                <a:gd name="connsiteX220" fmla="*/ 128730 w 230586"/>
                <a:gd name="connsiteY220" fmla="*/ 136780 h 163590"/>
                <a:gd name="connsiteX221" fmla="*/ 126005 w 230586"/>
                <a:gd name="connsiteY221" fmla="*/ 136780 h 163590"/>
                <a:gd name="connsiteX222" fmla="*/ 126005 w 230586"/>
                <a:gd name="connsiteY222" fmla="*/ 139442 h 163590"/>
                <a:gd name="connsiteX223" fmla="*/ 126005 w 230586"/>
                <a:gd name="connsiteY223" fmla="*/ 142167 h 163590"/>
                <a:gd name="connsiteX224" fmla="*/ 128730 w 230586"/>
                <a:gd name="connsiteY224" fmla="*/ 144830 h 163590"/>
                <a:gd name="connsiteX225" fmla="*/ 131392 w 230586"/>
                <a:gd name="connsiteY225" fmla="*/ 147491 h 163590"/>
                <a:gd name="connsiteX226" fmla="*/ 128730 w 230586"/>
                <a:gd name="connsiteY226" fmla="*/ 150153 h 163590"/>
                <a:gd name="connsiteX227" fmla="*/ 128730 w 230586"/>
                <a:gd name="connsiteY227" fmla="*/ 152879 h 163590"/>
                <a:gd name="connsiteX228" fmla="*/ 126005 w 230586"/>
                <a:gd name="connsiteY228" fmla="*/ 152879 h 163590"/>
                <a:gd name="connsiteX229" fmla="*/ 123343 w 230586"/>
                <a:gd name="connsiteY229" fmla="*/ 155541 h 163590"/>
                <a:gd name="connsiteX230" fmla="*/ 120680 w 230586"/>
                <a:gd name="connsiteY230" fmla="*/ 158203 h 163590"/>
                <a:gd name="connsiteX231" fmla="*/ 117955 w 230586"/>
                <a:gd name="connsiteY231" fmla="*/ 158203 h 163590"/>
                <a:gd name="connsiteX232" fmla="*/ 117955 w 230586"/>
                <a:gd name="connsiteY232" fmla="*/ 160929 h 163590"/>
                <a:gd name="connsiteX233" fmla="*/ 115293 w 230586"/>
                <a:gd name="connsiteY233" fmla="*/ 160929 h 163590"/>
                <a:gd name="connsiteX234" fmla="*/ 115293 w 230586"/>
                <a:gd name="connsiteY234" fmla="*/ 163591 h 163590"/>
                <a:gd name="connsiteX235" fmla="*/ 112631 w 230586"/>
                <a:gd name="connsiteY235" fmla="*/ 163591 h 163590"/>
                <a:gd name="connsiteX236" fmla="*/ 109969 w 230586"/>
                <a:gd name="connsiteY236" fmla="*/ 163591 h 163590"/>
                <a:gd name="connsiteX237" fmla="*/ 107243 w 230586"/>
                <a:gd name="connsiteY237" fmla="*/ 163591 h 163590"/>
                <a:gd name="connsiteX238" fmla="*/ 104581 w 230586"/>
                <a:gd name="connsiteY238" fmla="*/ 163591 h 163590"/>
                <a:gd name="connsiteX239" fmla="*/ 101919 w 230586"/>
                <a:gd name="connsiteY239" fmla="*/ 163591 h 163590"/>
                <a:gd name="connsiteX240" fmla="*/ 99194 w 230586"/>
                <a:gd name="connsiteY240" fmla="*/ 163591 h 163590"/>
                <a:gd name="connsiteX241" fmla="*/ 96532 w 230586"/>
                <a:gd name="connsiteY241" fmla="*/ 163591 h 163590"/>
                <a:gd name="connsiteX242" fmla="*/ 93870 w 230586"/>
                <a:gd name="connsiteY242" fmla="*/ 160929 h 163590"/>
                <a:gd name="connsiteX243" fmla="*/ 91144 w 230586"/>
                <a:gd name="connsiteY243" fmla="*/ 160929 h 163590"/>
                <a:gd name="connsiteX244" fmla="*/ 88482 w 230586"/>
                <a:gd name="connsiteY244" fmla="*/ 160929 h 163590"/>
                <a:gd name="connsiteX245" fmla="*/ 85820 w 230586"/>
                <a:gd name="connsiteY245" fmla="*/ 160929 h 163590"/>
                <a:gd name="connsiteX246" fmla="*/ 83158 w 230586"/>
                <a:gd name="connsiteY246" fmla="*/ 160929 h 163590"/>
                <a:gd name="connsiteX247" fmla="*/ 83158 w 230586"/>
                <a:gd name="connsiteY247" fmla="*/ 160929 h 163590"/>
                <a:gd name="connsiteX248" fmla="*/ 83158 w 230586"/>
                <a:gd name="connsiteY248" fmla="*/ 160929 h 16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30586" h="163590">
                  <a:moveTo>
                    <a:pt x="83158" y="160929"/>
                  </a:moveTo>
                  <a:lnTo>
                    <a:pt x="85820" y="152879"/>
                  </a:lnTo>
                  <a:lnTo>
                    <a:pt x="85820" y="150153"/>
                  </a:lnTo>
                  <a:lnTo>
                    <a:pt x="83158" y="144830"/>
                  </a:lnTo>
                  <a:lnTo>
                    <a:pt x="83158" y="147491"/>
                  </a:lnTo>
                  <a:lnTo>
                    <a:pt x="80433" y="144830"/>
                  </a:lnTo>
                  <a:lnTo>
                    <a:pt x="77771" y="144830"/>
                  </a:lnTo>
                  <a:lnTo>
                    <a:pt x="75108" y="144830"/>
                  </a:lnTo>
                  <a:lnTo>
                    <a:pt x="72383" y="144830"/>
                  </a:lnTo>
                  <a:lnTo>
                    <a:pt x="69721" y="144830"/>
                  </a:lnTo>
                  <a:lnTo>
                    <a:pt x="67059" y="144830"/>
                  </a:lnTo>
                  <a:lnTo>
                    <a:pt x="64333" y="144830"/>
                  </a:lnTo>
                  <a:lnTo>
                    <a:pt x="61671" y="144830"/>
                  </a:lnTo>
                  <a:lnTo>
                    <a:pt x="59009" y="144830"/>
                  </a:lnTo>
                  <a:lnTo>
                    <a:pt x="56347" y="147491"/>
                  </a:lnTo>
                  <a:lnTo>
                    <a:pt x="53622" y="147491"/>
                  </a:lnTo>
                  <a:lnTo>
                    <a:pt x="53622" y="150153"/>
                  </a:lnTo>
                  <a:lnTo>
                    <a:pt x="50960" y="150153"/>
                  </a:lnTo>
                  <a:lnTo>
                    <a:pt x="48298" y="150153"/>
                  </a:lnTo>
                  <a:lnTo>
                    <a:pt x="48298" y="152879"/>
                  </a:lnTo>
                  <a:lnTo>
                    <a:pt x="45572" y="152879"/>
                  </a:lnTo>
                  <a:lnTo>
                    <a:pt x="42910" y="155541"/>
                  </a:lnTo>
                  <a:lnTo>
                    <a:pt x="40248" y="155541"/>
                  </a:lnTo>
                  <a:lnTo>
                    <a:pt x="37523" y="158203"/>
                  </a:lnTo>
                  <a:lnTo>
                    <a:pt x="34860" y="158203"/>
                  </a:lnTo>
                  <a:lnTo>
                    <a:pt x="32198" y="158203"/>
                  </a:lnTo>
                  <a:lnTo>
                    <a:pt x="29536" y="158203"/>
                  </a:lnTo>
                  <a:lnTo>
                    <a:pt x="26811" y="158203"/>
                  </a:lnTo>
                  <a:lnTo>
                    <a:pt x="26811" y="155541"/>
                  </a:lnTo>
                  <a:lnTo>
                    <a:pt x="24149" y="155541"/>
                  </a:lnTo>
                  <a:lnTo>
                    <a:pt x="21487" y="155541"/>
                  </a:lnTo>
                  <a:lnTo>
                    <a:pt x="18761" y="155541"/>
                  </a:lnTo>
                  <a:lnTo>
                    <a:pt x="16099" y="150153"/>
                  </a:lnTo>
                  <a:lnTo>
                    <a:pt x="13437" y="144830"/>
                  </a:lnTo>
                  <a:lnTo>
                    <a:pt x="13437" y="142167"/>
                  </a:lnTo>
                  <a:lnTo>
                    <a:pt x="13437" y="139442"/>
                  </a:lnTo>
                  <a:lnTo>
                    <a:pt x="13437" y="136780"/>
                  </a:lnTo>
                  <a:lnTo>
                    <a:pt x="10712" y="134118"/>
                  </a:lnTo>
                  <a:lnTo>
                    <a:pt x="10712" y="131392"/>
                  </a:lnTo>
                  <a:lnTo>
                    <a:pt x="10712" y="128730"/>
                  </a:lnTo>
                  <a:lnTo>
                    <a:pt x="8050" y="128730"/>
                  </a:lnTo>
                  <a:lnTo>
                    <a:pt x="8050" y="123343"/>
                  </a:lnTo>
                  <a:lnTo>
                    <a:pt x="5387" y="120680"/>
                  </a:lnTo>
                  <a:lnTo>
                    <a:pt x="2662" y="118018"/>
                  </a:lnTo>
                  <a:lnTo>
                    <a:pt x="2662" y="115356"/>
                  </a:lnTo>
                  <a:lnTo>
                    <a:pt x="0" y="115356"/>
                  </a:lnTo>
                  <a:lnTo>
                    <a:pt x="0" y="112631"/>
                  </a:lnTo>
                  <a:lnTo>
                    <a:pt x="0" y="109969"/>
                  </a:lnTo>
                  <a:lnTo>
                    <a:pt x="2662" y="107307"/>
                  </a:lnTo>
                  <a:lnTo>
                    <a:pt x="2662" y="104581"/>
                  </a:lnTo>
                  <a:lnTo>
                    <a:pt x="5387" y="101919"/>
                  </a:lnTo>
                  <a:lnTo>
                    <a:pt x="5387" y="99257"/>
                  </a:lnTo>
                  <a:lnTo>
                    <a:pt x="5387" y="96532"/>
                  </a:lnTo>
                  <a:lnTo>
                    <a:pt x="8050" y="93870"/>
                  </a:lnTo>
                  <a:lnTo>
                    <a:pt x="8050" y="88546"/>
                  </a:lnTo>
                  <a:lnTo>
                    <a:pt x="10712" y="88546"/>
                  </a:lnTo>
                  <a:lnTo>
                    <a:pt x="10712" y="85820"/>
                  </a:lnTo>
                  <a:lnTo>
                    <a:pt x="13437" y="83158"/>
                  </a:lnTo>
                  <a:lnTo>
                    <a:pt x="13437" y="80496"/>
                  </a:lnTo>
                  <a:lnTo>
                    <a:pt x="16099" y="75109"/>
                  </a:lnTo>
                  <a:lnTo>
                    <a:pt x="16099" y="72446"/>
                  </a:lnTo>
                  <a:lnTo>
                    <a:pt x="18761" y="69721"/>
                  </a:lnTo>
                  <a:lnTo>
                    <a:pt x="18761" y="64397"/>
                  </a:lnTo>
                  <a:lnTo>
                    <a:pt x="21487" y="61671"/>
                  </a:lnTo>
                  <a:lnTo>
                    <a:pt x="21487" y="59009"/>
                  </a:lnTo>
                  <a:lnTo>
                    <a:pt x="21487" y="56347"/>
                  </a:lnTo>
                  <a:lnTo>
                    <a:pt x="21487" y="53685"/>
                  </a:lnTo>
                  <a:lnTo>
                    <a:pt x="24149" y="53685"/>
                  </a:lnTo>
                  <a:lnTo>
                    <a:pt x="24149" y="50959"/>
                  </a:lnTo>
                  <a:lnTo>
                    <a:pt x="26811" y="50959"/>
                  </a:lnTo>
                  <a:lnTo>
                    <a:pt x="29536" y="48298"/>
                  </a:lnTo>
                  <a:lnTo>
                    <a:pt x="32198" y="45636"/>
                  </a:lnTo>
                  <a:lnTo>
                    <a:pt x="32198" y="42910"/>
                  </a:lnTo>
                  <a:lnTo>
                    <a:pt x="32198" y="32198"/>
                  </a:lnTo>
                  <a:lnTo>
                    <a:pt x="32198" y="26874"/>
                  </a:lnTo>
                  <a:lnTo>
                    <a:pt x="32198" y="24149"/>
                  </a:lnTo>
                  <a:lnTo>
                    <a:pt x="34860" y="24149"/>
                  </a:lnTo>
                  <a:lnTo>
                    <a:pt x="40248" y="24149"/>
                  </a:lnTo>
                  <a:lnTo>
                    <a:pt x="42910" y="24149"/>
                  </a:lnTo>
                  <a:lnTo>
                    <a:pt x="48298" y="24149"/>
                  </a:lnTo>
                  <a:lnTo>
                    <a:pt x="56347" y="24149"/>
                  </a:lnTo>
                  <a:lnTo>
                    <a:pt x="59009" y="24149"/>
                  </a:lnTo>
                  <a:lnTo>
                    <a:pt x="61671" y="24149"/>
                  </a:lnTo>
                  <a:lnTo>
                    <a:pt x="64333" y="24149"/>
                  </a:lnTo>
                  <a:lnTo>
                    <a:pt x="67059" y="26874"/>
                  </a:lnTo>
                  <a:lnTo>
                    <a:pt x="69721" y="26874"/>
                  </a:lnTo>
                  <a:lnTo>
                    <a:pt x="75108" y="29537"/>
                  </a:lnTo>
                  <a:lnTo>
                    <a:pt x="77771" y="29537"/>
                  </a:lnTo>
                  <a:lnTo>
                    <a:pt x="80433" y="32198"/>
                  </a:lnTo>
                  <a:lnTo>
                    <a:pt x="83158" y="32198"/>
                  </a:lnTo>
                  <a:lnTo>
                    <a:pt x="85820" y="34860"/>
                  </a:lnTo>
                  <a:lnTo>
                    <a:pt x="91144" y="34860"/>
                  </a:lnTo>
                  <a:lnTo>
                    <a:pt x="93870" y="37586"/>
                  </a:lnTo>
                  <a:lnTo>
                    <a:pt x="96532" y="37586"/>
                  </a:lnTo>
                  <a:lnTo>
                    <a:pt x="99194" y="37586"/>
                  </a:lnTo>
                  <a:lnTo>
                    <a:pt x="101919" y="40248"/>
                  </a:lnTo>
                  <a:lnTo>
                    <a:pt x="104581" y="40248"/>
                  </a:lnTo>
                  <a:lnTo>
                    <a:pt x="107243" y="42910"/>
                  </a:lnTo>
                  <a:lnTo>
                    <a:pt x="112631" y="42910"/>
                  </a:lnTo>
                  <a:lnTo>
                    <a:pt x="112631" y="45636"/>
                  </a:lnTo>
                  <a:lnTo>
                    <a:pt x="115293" y="45636"/>
                  </a:lnTo>
                  <a:lnTo>
                    <a:pt x="120680" y="45636"/>
                  </a:lnTo>
                  <a:lnTo>
                    <a:pt x="123343" y="48298"/>
                  </a:lnTo>
                  <a:lnTo>
                    <a:pt x="126005" y="48298"/>
                  </a:lnTo>
                  <a:lnTo>
                    <a:pt x="128730" y="45636"/>
                  </a:lnTo>
                  <a:lnTo>
                    <a:pt x="131392" y="45636"/>
                  </a:lnTo>
                  <a:lnTo>
                    <a:pt x="134054" y="42910"/>
                  </a:lnTo>
                  <a:lnTo>
                    <a:pt x="136780" y="40248"/>
                  </a:lnTo>
                  <a:lnTo>
                    <a:pt x="139442" y="40248"/>
                  </a:lnTo>
                  <a:lnTo>
                    <a:pt x="139442" y="37586"/>
                  </a:lnTo>
                  <a:lnTo>
                    <a:pt x="142104" y="34860"/>
                  </a:lnTo>
                  <a:lnTo>
                    <a:pt x="144829" y="34860"/>
                  </a:lnTo>
                  <a:lnTo>
                    <a:pt x="144829" y="32198"/>
                  </a:lnTo>
                  <a:lnTo>
                    <a:pt x="147491" y="32198"/>
                  </a:lnTo>
                  <a:lnTo>
                    <a:pt x="150153" y="29537"/>
                  </a:lnTo>
                  <a:lnTo>
                    <a:pt x="152816" y="26874"/>
                  </a:lnTo>
                  <a:lnTo>
                    <a:pt x="155541" y="26874"/>
                  </a:lnTo>
                  <a:lnTo>
                    <a:pt x="158203" y="24149"/>
                  </a:lnTo>
                  <a:lnTo>
                    <a:pt x="160865" y="21487"/>
                  </a:lnTo>
                  <a:lnTo>
                    <a:pt x="163591" y="18825"/>
                  </a:lnTo>
                  <a:lnTo>
                    <a:pt x="166253" y="16099"/>
                  </a:lnTo>
                  <a:lnTo>
                    <a:pt x="168915" y="16099"/>
                  </a:lnTo>
                  <a:lnTo>
                    <a:pt x="168915" y="13437"/>
                  </a:lnTo>
                  <a:lnTo>
                    <a:pt x="171640" y="13437"/>
                  </a:lnTo>
                  <a:lnTo>
                    <a:pt x="171640" y="10775"/>
                  </a:lnTo>
                  <a:lnTo>
                    <a:pt x="174302" y="10775"/>
                  </a:lnTo>
                  <a:lnTo>
                    <a:pt x="176964" y="10775"/>
                  </a:lnTo>
                  <a:lnTo>
                    <a:pt x="179626" y="10775"/>
                  </a:lnTo>
                  <a:lnTo>
                    <a:pt x="179626" y="8050"/>
                  </a:lnTo>
                  <a:lnTo>
                    <a:pt x="182352" y="8050"/>
                  </a:lnTo>
                  <a:lnTo>
                    <a:pt x="185014" y="8050"/>
                  </a:lnTo>
                  <a:lnTo>
                    <a:pt x="187676" y="8050"/>
                  </a:lnTo>
                  <a:lnTo>
                    <a:pt x="190401" y="8050"/>
                  </a:lnTo>
                  <a:lnTo>
                    <a:pt x="190401" y="5388"/>
                  </a:lnTo>
                  <a:lnTo>
                    <a:pt x="193063" y="2725"/>
                  </a:lnTo>
                  <a:lnTo>
                    <a:pt x="195726" y="2725"/>
                  </a:lnTo>
                  <a:lnTo>
                    <a:pt x="195726" y="0"/>
                  </a:lnTo>
                  <a:lnTo>
                    <a:pt x="198451" y="0"/>
                  </a:lnTo>
                  <a:lnTo>
                    <a:pt x="198451" y="2725"/>
                  </a:lnTo>
                  <a:lnTo>
                    <a:pt x="201113" y="5388"/>
                  </a:lnTo>
                  <a:lnTo>
                    <a:pt x="201113" y="8050"/>
                  </a:lnTo>
                  <a:lnTo>
                    <a:pt x="203775" y="8050"/>
                  </a:lnTo>
                  <a:lnTo>
                    <a:pt x="203775" y="10775"/>
                  </a:lnTo>
                  <a:lnTo>
                    <a:pt x="203775" y="13437"/>
                  </a:lnTo>
                  <a:lnTo>
                    <a:pt x="206437" y="16099"/>
                  </a:lnTo>
                  <a:lnTo>
                    <a:pt x="206437" y="18825"/>
                  </a:lnTo>
                  <a:lnTo>
                    <a:pt x="209163" y="21487"/>
                  </a:lnTo>
                  <a:lnTo>
                    <a:pt x="209163" y="24149"/>
                  </a:lnTo>
                  <a:lnTo>
                    <a:pt x="209163" y="26874"/>
                  </a:lnTo>
                  <a:lnTo>
                    <a:pt x="209163" y="29537"/>
                  </a:lnTo>
                  <a:lnTo>
                    <a:pt x="211825" y="29537"/>
                  </a:lnTo>
                  <a:lnTo>
                    <a:pt x="211825" y="32198"/>
                  </a:lnTo>
                  <a:lnTo>
                    <a:pt x="214487" y="34860"/>
                  </a:lnTo>
                  <a:lnTo>
                    <a:pt x="214487" y="37586"/>
                  </a:lnTo>
                  <a:lnTo>
                    <a:pt x="214487" y="40248"/>
                  </a:lnTo>
                  <a:lnTo>
                    <a:pt x="214487" y="42910"/>
                  </a:lnTo>
                  <a:lnTo>
                    <a:pt x="214487" y="45636"/>
                  </a:lnTo>
                  <a:lnTo>
                    <a:pt x="217212" y="48298"/>
                  </a:lnTo>
                  <a:lnTo>
                    <a:pt x="219874" y="48298"/>
                  </a:lnTo>
                  <a:lnTo>
                    <a:pt x="222536" y="48298"/>
                  </a:lnTo>
                  <a:lnTo>
                    <a:pt x="222536" y="50959"/>
                  </a:lnTo>
                  <a:lnTo>
                    <a:pt x="222536" y="53685"/>
                  </a:lnTo>
                  <a:lnTo>
                    <a:pt x="222536" y="56347"/>
                  </a:lnTo>
                  <a:lnTo>
                    <a:pt x="222536" y="59009"/>
                  </a:lnTo>
                  <a:lnTo>
                    <a:pt x="222536" y="61671"/>
                  </a:lnTo>
                  <a:lnTo>
                    <a:pt x="225262" y="64397"/>
                  </a:lnTo>
                  <a:lnTo>
                    <a:pt x="225262" y="67059"/>
                  </a:lnTo>
                  <a:lnTo>
                    <a:pt x="225262" y="69721"/>
                  </a:lnTo>
                  <a:lnTo>
                    <a:pt x="227924" y="72446"/>
                  </a:lnTo>
                  <a:lnTo>
                    <a:pt x="227924" y="75109"/>
                  </a:lnTo>
                  <a:lnTo>
                    <a:pt x="225262" y="75109"/>
                  </a:lnTo>
                  <a:lnTo>
                    <a:pt x="225262" y="77771"/>
                  </a:lnTo>
                  <a:lnTo>
                    <a:pt x="222536" y="77771"/>
                  </a:lnTo>
                  <a:lnTo>
                    <a:pt x="222536" y="80496"/>
                  </a:lnTo>
                  <a:lnTo>
                    <a:pt x="222536" y="83158"/>
                  </a:lnTo>
                  <a:lnTo>
                    <a:pt x="222536" y="85820"/>
                  </a:lnTo>
                  <a:lnTo>
                    <a:pt x="225262" y="85820"/>
                  </a:lnTo>
                  <a:lnTo>
                    <a:pt x="227924" y="88546"/>
                  </a:lnTo>
                  <a:lnTo>
                    <a:pt x="230586" y="88546"/>
                  </a:lnTo>
                  <a:lnTo>
                    <a:pt x="230586" y="91208"/>
                  </a:lnTo>
                  <a:lnTo>
                    <a:pt x="230586" y="93870"/>
                  </a:lnTo>
                  <a:lnTo>
                    <a:pt x="230586" y="96532"/>
                  </a:lnTo>
                  <a:lnTo>
                    <a:pt x="230586" y="101919"/>
                  </a:lnTo>
                  <a:lnTo>
                    <a:pt x="230586" y="104581"/>
                  </a:lnTo>
                  <a:lnTo>
                    <a:pt x="230586" y="107307"/>
                  </a:lnTo>
                  <a:lnTo>
                    <a:pt x="225262" y="107307"/>
                  </a:lnTo>
                  <a:lnTo>
                    <a:pt x="225262" y="109969"/>
                  </a:lnTo>
                  <a:lnTo>
                    <a:pt x="219874" y="109969"/>
                  </a:lnTo>
                  <a:lnTo>
                    <a:pt x="217212" y="112631"/>
                  </a:lnTo>
                  <a:lnTo>
                    <a:pt x="214487" y="112631"/>
                  </a:lnTo>
                  <a:lnTo>
                    <a:pt x="211825" y="112631"/>
                  </a:lnTo>
                  <a:lnTo>
                    <a:pt x="206437" y="115356"/>
                  </a:lnTo>
                  <a:lnTo>
                    <a:pt x="203775" y="118018"/>
                  </a:lnTo>
                  <a:lnTo>
                    <a:pt x="201113" y="118018"/>
                  </a:lnTo>
                  <a:lnTo>
                    <a:pt x="193063" y="120680"/>
                  </a:lnTo>
                  <a:lnTo>
                    <a:pt x="190401" y="120680"/>
                  </a:lnTo>
                  <a:lnTo>
                    <a:pt x="187676" y="120680"/>
                  </a:lnTo>
                  <a:lnTo>
                    <a:pt x="185014" y="123343"/>
                  </a:lnTo>
                  <a:lnTo>
                    <a:pt x="179626" y="123343"/>
                  </a:lnTo>
                  <a:lnTo>
                    <a:pt x="176964" y="126068"/>
                  </a:lnTo>
                  <a:lnTo>
                    <a:pt x="174302" y="126068"/>
                  </a:lnTo>
                  <a:lnTo>
                    <a:pt x="171640" y="126068"/>
                  </a:lnTo>
                  <a:lnTo>
                    <a:pt x="171640" y="128730"/>
                  </a:lnTo>
                  <a:lnTo>
                    <a:pt x="168915" y="128730"/>
                  </a:lnTo>
                  <a:lnTo>
                    <a:pt x="166253" y="128730"/>
                  </a:lnTo>
                  <a:lnTo>
                    <a:pt x="158203" y="131392"/>
                  </a:lnTo>
                  <a:lnTo>
                    <a:pt x="155541" y="131392"/>
                  </a:lnTo>
                  <a:lnTo>
                    <a:pt x="152816" y="128730"/>
                  </a:lnTo>
                  <a:lnTo>
                    <a:pt x="150153" y="128730"/>
                  </a:lnTo>
                  <a:lnTo>
                    <a:pt x="147491" y="126068"/>
                  </a:lnTo>
                  <a:lnTo>
                    <a:pt x="144829" y="123343"/>
                  </a:lnTo>
                  <a:lnTo>
                    <a:pt x="142104" y="123343"/>
                  </a:lnTo>
                  <a:lnTo>
                    <a:pt x="139442" y="120680"/>
                  </a:lnTo>
                  <a:lnTo>
                    <a:pt x="136780" y="120680"/>
                  </a:lnTo>
                  <a:lnTo>
                    <a:pt x="134054" y="120680"/>
                  </a:lnTo>
                  <a:lnTo>
                    <a:pt x="131392" y="123343"/>
                  </a:lnTo>
                  <a:lnTo>
                    <a:pt x="131392" y="126068"/>
                  </a:lnTo>
                  <a:lnTo>
                    <a:pt x="131392" y="128730"/>
                  </a:lnTo>
                  <a:lnTo>
                    <a:pt x="131392" y="131392"/>
                  </a:lnTo>
                  <a:lnTo>
                    <a:pt x="128730" y="134118"/>
                  </a:lnTo>
                  <a:lnTo>
                    <a:pt x="128730" y="136780"/>
                  </a:lnTo>
                  <a:lnTo>
                    <a:pt x="126005" y="136780"/>
                  </a:lnTo>
                  <a:lnTo>
                    <a:pt x="126005" y="139442"/>
                  </a:lnTo>
                  <a:lnTo>
                    <a:pt x="126005" y="142167"/>
                  </a:lnTo>
                  <a:lnTo>
                    <a:pt x="128730" y="144830"/>
                  </a:lnTo>
                  <a:lnTo>
                    <a:pt x="131392" y="147491"/>
                  </a:lnTo>
                  <a:lnTo>
                    <a:pt x="128730" y="150153"/>
                  </a:lnTo>
                  <a:lnTo>
                    <a:pt x="128730" y="152879"/>
                  </a:lnTo>
                  <a:lnTo>
                    <a:pt x="126005" y="152879"/>
                  </a:lnTo>
                  <a:lnTo>
                    <a:pt x="123343" y="155541"/>
                  </a:lnTo>
                  <a:lnTo>
                    <a:pt x="120680" y="158203"/>
                  </a:lnTo>
                  <a:lnTo>
                    <a:pt x="117955" y="158203"/>
                  </a:lnTo>
                  <a:lnTo>
                    <a:pt x="117955" y="160929"/>
                  </a:lnTo>
                  <a:lnTo>
                    <a:pt x="115293" y="160929"/>
                  </a:lnTo>
                  <a:lnTo>
                    <a:pt x="115293" y="163591"/>
                  </a:lnTo>
                  <a:lnTo>
                    <a:pt x="112631" y="163591"/>
                  </a:lnTo>
                  <a:lnTo>
                    <a:pt x="109969" y="163591"/>
                  </a:lnTo>
                  <a:lnTo>
                    <a:pt x="107243" y="163591"/>
                  </a:lnTo>
                  <a:lnTo>
                    <a:pt x="104581" y="163591"/>
                  </a:lnTo>
                  <a:lnTo>
                    <a:pt x="101919" y="163591"/>
                  </a:lnTo>
                  <a:lnTo>
                    <a:pt x="99194" y="163591"/>
                  </a:lnTo>
                  <a:lnTo>
                    <a:pt x="96532" y="163591"/>
                  </a:lnTo>
                  <a:lnTo>
                    <a:pt x="93870" y="160929"/>
                  </a:lnTo>
                  <a:lnTo>
                    <a:pt x="91144" y="160929"/>
                  </a:lnTo>
                  <a:lnTo>
                    <a:pt x="88482" y="160929"/>
                  </a:lnTo>
                  <a:lnTo>
                    <a:pt x="85820" y="160929"/>
                  </a:lnTo>
                  <a:lnTo>
                    <a:pt x="83158" y="160929"/>
                  </a:lnTo>
                  <a:lnTo>
                    <a:pt x="83158" y="160929"/>
                  </a:lnTo>
                  <a:lnTo>
                    <a:pt x="83158" y="16092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6" name="Freeform: Shape 285">
              <a:extLst>
                <a:ext uri="{FF2B5EF4-FFF2-40B4-BE49-F238E27FC236}">
                  <a16:creationId xmlns:a16="http://schemas.microsoft.com/office/drawing/2014/main" id="{288EC5A2-A044-6CC5-B7BF-AC662F890F41}"/>
                </a:ext>
              </a:extLst>
            </p:cNvPr>
            <p:cNvSpPr/>
            <p:nvPr/>
          </p:nvSpPr>
          <p:spPr>
            <a:xfrm>
              <a:off x="2432864" y="2934869"/>
              <a:ext cx="246685" cy="190338"/>
            </a:xfrm>
            <a:custGeom>
              <a:avLst/>
              <a:gdLst>
                <a:gd name="connsiteX0" fmla="*/ 0 w 246685"/>
                <a:gd name="connsiteY0" fmla="*/ 64333 h 190338"/>
                <a:gd name="connsiteX1" fmla="*/ 42910 w 246685"/>
                <a:gd name="connsiteY1" fmla="*/ 40185 h 190338"/>
                <a:gd name="connsiteX2" fmla="*/ 64333 w 246685"/>
                <a:gd name="connsiteY2" fmla="*/ 24149 h 190338"/>
                <a:gd name="connsiteX3" fmla="*/ 109905 w 246685"/>
                <a:gd name="connsiteY3" fmla="*/ 0 h 190338"/>
                <a:gd name="connsiteX4" fmla="*/ 117955 w 246685"/>
                <a:gd name="connsiteY4" fmla="*/ 10712 h 190338"/>
                <a:gd name="connsiteX5" fmla="*/ 120681 w 246685"/>
                <a:gd name="connsiteY5" fmla="*/ 16099 h 190338"/>
                <a:gd name="connsiteX6" fmla="*/ 128667 w 246685"/>
                <a:gd name="connsiteY6" fmla="*/ 21423 h 190338"/>
                <a:gd name="connsiteX7" fmla="*/ 131392 w 246685"/>
                <a:gd name="connsiteY7" fmla="*/ 26811 h 190338"/>
                <a:gd name="connsiteX8" fmla="*/ 134054 w 246685"/>
                <a:gd name="connsiteY8" fmla="*/ 26811 h 190338"/>
                <a:gd name="connsiteX9" fmla="*/ 136716 w 246685"/>
                <a:gd name="connsiteY9" fmla="*/ 32135 h 190338"/>
                <a:gd name="connsiteX10" fmla="*/ 142104 w 246685"/>
                <a:gd name="connsiteY10" fmla="*/ 34860 h 190338"/>
                <a:gd name="connsiteX11" fmla="*/ 144766 w 246685"/>
                <a:gd name="connsiteY11" fmla="*/ 37522 h 190338"/>
                <a:gd name="connsiteX12" fmla="*/ 147491 w 246685"/>
                <a:gd name="connsiteY12" fmla="*/ 40185 h 190338"/>
                <a:gd name="connsiteX13" fmla="*/ 150153 w 246685"/>
                <a:gd name="connsiteY13" fmla="*/ 42910 h 190338"/>
                <a:gd name="connsiteX14" fmla="*/ 152816 w 246685"/>
                <a:gd name="connsiteY14" fmla="*/ 45572 h 190338"/>
                <a:gd name="connsiteX15" fmla="*/ 155478 w 246685"/>
                <a:gd name="connsiteY15" fmla="*/ 45572 h 190338"/>
                <a:gd name="connsiteX16" fmla="*/ 160865 w 246685"/>
                <a:gd name="connsiteY16" fmla="*/ 48234 h 190338"/>
                <a:gd name="connsiteX17" fmla="*/ 166253 w 246685"/>
                <a:gd name="connsiteY17" fmla="*/ 48234 h 190338"/>
                <a:gd name="connsiteX18" fmla="*/ 171577 w 246685"/>
                <a:gd name="connsiteY18" fmla="*/ 50959 h 190338"/>
                <a:gd name="connsiteX19" fmla="*/ 176964 w 246685"/>
                <a:gd name="connsiteY19" fmla="*/ 53622 h 190338"/>
                <a:gd name="connsiteX20" fmla="*/ 182288 w 246685"/>
                <a:gd name="connsiteY20" fmla="*/ 56284 h 190338"/>
                <a:gd name="connsiteX21" fmla="*/ 187676 w 246685"/>
                <a:gd name="connsiteY21" fmla="*/ 56284 h 190338"/>
                <a:gd name="connsiteX22" fmla="*/ 193064 w 246685"/>
                <a:gd name="connsiteY22" fmla="*/ 59009 h 190338"/>
                <a:gd name="connsiteX23" fmla="*/ 198388 w 246685"/>
                <a:gd name="connsiteY23" fmla="*/ 61671 h 190338"/>
                <a:gd name="connsiteX24" fmla="*/ 203775 w 246685"/>
                <a:gd name="connsiteY24" fmla="*/ 64333 h 190338"/>
                <a:gd name="connsiteX25" fmla="*/ 209099 w 246685"/>
                <a:gd name="connsiteY25" fmla="*/ 64333 h 190338"/>
                <a:gd name="connsiteX26" fmla="*/ 211825 w 246685"/>
                <a:gd name="connsiteY26" fmla="*/ 66995 h 190338"/>
                <a:gd name="connsiteX27" fmla="*/ 219874 w 246685"/>
                <a:gd name="connsiteY27" fmla="*/ 69721 h 190338"/>
                <a:gd name="connsiteX28" fmla="*/ 222536 w 246685"/>
                <a:gd name="connsiteY28" fmla="*/ 69721 h 190338"/>
                <a:gd name="connsiteX29" fmla="*/ 225198 w 246685"/>
                <a:gd name="connsiteY29" fmla="*/ 72383 h 190338"/>
                <a:gd name="connsiteX30" fmla="*/ 227924 w 246685"/>
                <a:gd name="connsiteY30" fmla="*/ 72383 h 190338"/>
                <a:gd name="connsiteX31" fmla="*/ 230586 w 246685"/>
                <a:gd name="connsiteY31" fmla="*/ 83095 h 190338"/>
                <a:gd name="connsiteX32" fmla="*/ 233248 w 246685"/>
                <a:gd name="connsiteY32" fmla="*/ 91144 h 190338"/>
                <a:gd name="connsiteX33" fmla="*/ 235973 w 246685"/>
                <a:gd name="connsiteY33" fmla="*/ 101856 h 190338"/>
                <a:gd name="connsiteX34" fmla="*/ 238636 w 246685"/>
                <a:gd name="connsiteY34" fmla="*/ 112631 h 190338"/>
                <a:gd name="connsiteX35" fmla="*/ 241298 w 246685"/>
                <a:gd name="connsiteY35" fmla="*/ 123343 h 190338"/>
                <a:gd name="connsiteX36" fmla="*/ 243960 w 246685"/>
                <a:gd name="connsiteY36" fmla="*/ 131392 h 190338"/>
                <a:gd name="connsiteX37" fmla="*/ 246685 w 246685"/>
                <a:gd name="connsiteY37" fmla="*/ 136716 h 190338"/>
                <a:gd name="connsiteX38" fmla="*/ 246685 w 246685"/>
                <a:gd name="connsiteY38" fmla="*/ 142104 h 190338"/>
                <a:gd name="connsiteX39" fmla="*/ 246685 w 246685"/>
                <a:gd name="connsiteY39" fmla="*/ 147491 h 190338"/>
                <a:gd name="connsiteX40" fmla="*/ 241298 w 246685"/>
                <a:gd name="connsiteY40" fmla="*/ 155478 h 190338"/>
                <a:gd name="connsiteX41" fmla="*/ 230586 w 246685"/>
                <a:gd name="connsiteY41" fmla="*/ 163527 h 190338"/>
                <a:gd name="connsiteX42" fmla="*/ 222536 w 246685"/>
                <a:gd name="connsiteY42" fmla="*/ 163527 h 190338"/>
                <a:gd name="connsiteX43" fmla="*/ 209099 w 246685"/>
                <a:gd name="connsiteY43" fmla="*/ 166253 h 190338"/>
                <a:gd name="connsiteX44" fmla="*/ 195726 w 246685"/>
                <a:gd name="connsiteY44" fmla="*/ 171577 h 190338"/>
                <a:gd name="connsiteX45" fmla="*/ 182288 w 246685"/>
                <a:gd name="connsiteY45" fmla="*/ 174302 h 190338"/>
                <a:gd name="connsiteX46" fmla="*/ 171577 w 246685"/>
                <a:gd name="connsiteY46" fmla="*/ 176964 h 190338"/>
                <a:gd name="connsiteX47" fmla="*/ 160865 w 246685"/>
                <a:gd name="connsiteY47" fmla="*/ 179626 h 190338"/>
                <a:gd name="connsiteX48" fmla="*/ 142104 w 246685"/>
                <a:gd name="connsiteY48" fmla="*/ 179626 h 190338"/>
                <a:gd name="connsiteX49" fmla="*/ 131392 w 246685"/>
                <a:gd name="connsiteY49" fmla="*/ 182288 h 190338"/>
                <a:gd name="connsiteX50" fmla="*/ 117955 w 246685"/>
                <a:gd name="connsiteY50" fmla="*/ 185014 h 190338"/>
                <a:gd name="connsiteX51" fmla="*/ 107243 w 246685"/>
                <a:gd name="connsiteY51" fmla="*/ 187676 h 190338"/>
                <a:gd name="connsiteX52" fmla="*/ 96532 w 246685"/>
                <a:gd name="connsiteY52" fmla="*/ 187676 h 190338"/>
                <a:gd name="connsiteX53" fmla="*/ 83095 w 246685"/>
                <a:gd name="connsiteY53" fmla="*/ 190338 h 190338"/>
                <a:gd name="connsiteX54" fmla="*/ 80433 w 246685"/>
                <a:gd name="connsiteY54" fmla="*/ 190338 h 190338"/>
                <a:gd name="connsiteX55" fmla="*/ 80433 w 246685"/>
                <a:gd name="connsiteY55" fmla="*/ 187676 h 190338"/>
                <a:gd name="connsiteX56" fmla="*/ 77771 w 246685"/>
                <a:gd name="connsiteY56" fmla="*/ 187676 h 190338"/>
                <a:gd name="connsiteX57" fmla="*/ 75045 w 246685"/>
                <a:gd name="connsiteY57" fmla="*/ 187676 h 190338"/>
                <a:gd name="connsiteX58" fmla="*/ 75045 w 246685"/>
                <a:gd name="connsiteY58" fmla="*/ 185014 h 190338"/>
                <a:gd name="connsiteX59" fmla="*/ 72383 w 246685"/>
                <a:gd name="connsiteY59" fmla="*/ 185014 h 190338"/>
                <a:gd name="connsiteX60" fmla="*/ 69721 w 246685"/>
                <a:gd name="connsiteY60" fmla="*/ 185014 h 190338"/>
                <a:gd name="connsiteX61" fmla="*/ 69721 w 246685"/>
                <a:gd name="connsiteY61" fmla="*/ 182288 h 190338"/>
                <a:gd name="connsiteX62" fmla="*/ 66995 w 246685"/>
                <a:gd name="connsiteY62" fmla="*/ 182288 h 190338"/>
                <a:gd name="connsiteX63" fmla="*/ 64333 w 246685"/>
                <a:gd name="connsiteY63" fmla="*/ 179626 h 190338"/>
                <a:gd name="connsiteX64" fmla="*/ 61671 w 246685"/>
                <a:gd name="connsiteY64" fmla="*/ 179626 h 190338"/>
                <a:gd name="connsiteX65" fmla="*/ 69721 w 246685"/>
                <a:gd name="connsiteY65" fmla="*/ 166253 h 190338"/>
                <a:gd name="connsiteX66" fmla="*/ 77771 w 246685"/>
                <a:gd name="connsiteY66" fmla="*/ 142104 h 190338"/>
                <a:gd name="connsiteX67" fmla="*/ 69721 w 246685"/>
                <a:gd name="connsiteY67" fmla="*/ 134054 h 190338"/>
                <a:gd name="connsiteX68" fmla="*/ 40185 w 246685"/>
                <a:gd name="connsiteY68" fmla="*/ 101856 h 190338"/>
                <a:gd name="connsiteX69" fmla="*/ 21423 w 246685"/>
                <a:gd name="connsiteY69" fmla="*/ 80433 h 190338"/>
                <a:gd name="connsiteX70" fmla="*/ 0 w 246685"/>
                <a:gd name="connsiteY70" fmla="*/ 64333 h 190338"/>
                <a:gd name="connsiteX71" fmla="*/ 0 w 246685"/>
                <a:gd name="connsiteY71" fmla="*/ 64333 h 1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6685" h="190338">
                  <a:moveTo>
                    <a:pt x="0" y="64333"/>
                  </a:moveTo>
                  <a:lnTo>
                    <a:pt x="42910" y="40185"/>
                  </a:lnTo>
                  <a:lnTo>
                    <a:pt x="64333" y="24149"/>
                  </a:lnTo>
                  <a:lnTo>
                    <a:pt x="109905" y="0"/>
                  </a:lnTo>
                  <a:lnTo>
                    <a:pt x="117955" y="10712"/>
                  </a:lnTo>
                  <a:lnTo>
                    <a:pt x="120681" y="16099"/>
                  </a:lnTo>
                  <a:lnTo>
                    <a:pt x="128667" y="21423"/>
                  </a:lnTo>
                  <a:lnTo>
                    <a:pt x="131392" y="26811"/>
                  </a:lnTo>
                  <a:lnTo>
                    <a:pt x="134054" y="26811"/>
                  </a:lnTo>
                  <a:lnTo>
                    <a:pt x="136716" y="32135"/>
                  </a:lnTo>
                  <a:lnTo>
                    <a:pt x="142104" y="34860"/>
                  </a:lnTo>
                  <a:lnTo>
                    <a:pt x="144766" y="37522"/>
                  </a:lnTo>
                  <a:lnTo>
                    <a:pt x="147491" y="40185"/>
                  </a:lnTo>
                  <a:lnTo>
                    <a:pt x="150153" y="42910"/>
                  </a:lnTo>
                  <a:lnTo>
                    <a:pt x="152816" y="45572"/>
                  </a:lnTo>
                  <a:lnTo>
                    <a:pt x="155478" y="45572"/>
                  </a:lnTo>
                  <a:lnTo>
                    <a:pt x="160865" y="48234"/>
                  </a:lnTo>
                  <a:lnTo>
                    <a:pt x="166253" y="48234"/>
                  </a:lnTo>
                  <a:lnTo>
                    <a:pt x="171577" y="50959"/>
                  </a:lnTo>
                  <a:lnTo>
                    <a:pt x="176964" y="53622"/>
                  </a:lnTo>
                  <a:lnTo>
                    <a:pt x="182288" y="56284"/>
                  </a:lnTo>
                  <a:lnTo>
                    <a:pt x="187676" y="56284"/>
                  </a:lnTo>
                  <a:lnTo>
                    <a:pt x="193064" y="59009"/>
                  </a:lnTo>
                  <a:lnTo>
                    <a:pt x="198388" y="61671"/>
                  </a:lnTo>
                  <a:lnTo>
                    <a:pt x="203775" y="64333"/>
                  </a:lnTo>
                  <a:lnTo>
                    <a:pt x="209099" y="64333"/>
                  </a:lnTo>
                  <a:lnTo>
                    <a:pt x="211825" y="66995"/>
                  </a:lnTo>
                  <a:lnTo>
                    <a:pt x="219874" y="69721"/>
                  </a:lnTo>
                  <a:lnTo>
                    <a:pt x="222536" y="69721"/>
                  </a:lnTo>
                  <a:lnTo>
                    <a:pt x="225198" y="72383"/>
                  </a:lnTo>
                  <a:lnTo>
                    <a:pt x="227924" y="72383"/>
                  </a:lnTo>
                  <a:lnTo>
                    <a:pt x="230586" y="83095"/>
                  </a:lnTo>
                  <a:lnTo>
                    <a:pt x="233248" y="91144"/>
                  </a:lnTo>
                  <a:lnTo>
                    <a:pt x="235973" y="101856"/>
                  </a:lnTo>
                  <a:lnTo>
                    <a:pt x="238636" y="112631"/>
                  </a:lnTo>
                  <a:lnTo>
                    <a:pt x="241298" y="123343"/>
                  </a:lnTo>
                  <a:lnTo>
                    <a:pt x="243960" y="131392"/>
                  </a:lnTo>
                  <a:lnTo>
                    <a:pt x="246685" y="136716"/>
                  </a:lnTo>
                  <a:lnTo>
                    <a:pt x="246685" y="142104"/>
                  </a:lnTo>
                  <a:lnTo>
                    <a:pt x="246685" y="147491"/>
                  </a:lnTo>
                  <a:lnTo>
                    <a:pt x="241298" y="155478"/>
                  </a:lnTo>
                  <a:lnTo>
                    <a:pt x="230586" y="163527"/>
                  </a:lnTo>
                  <a:lnTo>
                    <a:pt x="222536" y="163527"/>
                  </a:lnTo>
                  <a:lnTo>
                    <a:pt x="209099" y="166253"/>
                  </a:lnTo>
                  <a:lnTo>
                    <a:pt x="195726" y="171577"/>
                  </a:lnTo>
                  <a:lnTo>
                    <a:pt x="182288" y="174302"/>
                  </a:lnTo>
                  <a:lnTo>
                    <a:pt x="171577" y="176964"/>
                  </a:lnTo>
                  <a:lnTo>
                    <a:pt x="160865" y="179626"/>
                  </a:lnTo>
                  <a:lnTo>
                    <a:pt x="142104" y="179626"/>
                  </a:lnTo>
                  <a:lnTo>
                    <a:pt x="131392" y="182288"/>
                  </a:lnTo>
                  <a:lnTo>
                    <a:pt x="117955" y="185014"/>
                  </a:lnTo>
                  <a:lnTo>
                    <a:pt x="107243" y="187676"/>
                  </a:lnTo>
                  <a:lnTo>
                    <a:pt x="96532" y="187676"/>
                  </a:lnTo>
                  <a:lnTo>
                    <a:pt x="83095" y="190338"/>
                  </a:lnTo>
                  <a:lnTo>
                    <a:pt x="80433" y="190338"/>
                  </a:lnTo>
                  <a:lnTo>
                    <a:pt x="80433" y="187676"/>
                  </a:lnTo>
                  <a:lnTo>
                    <a:pt x="77771" y="187676"/>
                  </a:lnTo>
                  <a:lnTo>
                    <a:pt x="75045" y="187676"/>
                  </a:lnTo>
                  <a:lnTo>
                    <a:pt x="75045" y="185014"/>
                  </a:lnTo>
                  <a:lnTo>
                    <a:pt x="72383" y="185014"/>
                  </a:lnTo>
                  <a:lnTo>
                    <a:pt x="69721" y="185014"/>
                  </a:lnTo>
                  <a:lnTo>
                    <a:pt x="69721" y="182288"/>
                  </a:lnTo>
                  <a:lnTo>
                    <a:pt x="66995" y="182288"/>
                  </a:lnTo>
                  <a:lnTo>
                    <a:pt x="64333" y="179626"/>
                  </a:lnTo>
                  <a:lnTo>
                    <a:pt x="61671" y="179626"/>
                  </a:lnTo>
                  <a:lnTo>
                    <a:pt x="69721" y="166253"/>
                  </a:lnTo>
                  <a:lnTo>
                    <a:pt x="77771" y="142104"/>
                  </a:lnTo>
                  <a:lnTo>
                    <a:pt x="69721" y="134054"/>
                  </a:lnTo>
                  <a:lnTo>
                    <a:pt x="40185" y="101856"/>
                  </a:lnTo>
                  <a:lnTo>
                    <a:pt x="21423" y="80433"/>
                  </a:lnTo>
                  <a:lnTo>
                    <a:pt x="0" y="64333"/>
                  </a:lnTo>
                  <a:lnTo>
                    <a:pt x="0" y="64333"/>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7" name="Freeform: Shape 286">
              <a:extLst>
                <a:ext uri="{FF2B5EF4-FFF2-40B4-BE49-F238E27FC236}">
                  <a16:creationId xmlns:a16="http://schemas.microsoft.com/office/drawing/2014/main" id="{ECFFB80B-EE7B-3C8C-71EA-79E7C40140C4}"/>
                </a:ext>
              </a:extLst>
            </p:cNvPr>
            <p:cNvSpPr/>
            <p:nvPr/>
          </p:nvSpPr>
          <p:spPr>
            <a:xfrm>
              <a:off x="2843077" y="3404090"/>
              <a:ext cx="308356" cy="128666"/>
            </a:xfrm>
            <a:custGeom>
              <a:avLst/>
              <a:gdLst>
                <a:gd name="connsiteX0" fmla="*/ 64333 w 308356"/>
                <a:gd name="connsiteY0" fmla="*/ 128667 h 128666"/>
                <a:gd name="connsiteX1" fmla="*/ 61671 w 308356"/>
                <a:gd name="connsiteY1" fmla="*/ 126005 h 128666"/>
                <a:gd name="connsiteX2" fmla="*/ 59009 w 308356"/>
                <a:gd name="connsiteY2" fmla="*/ 123343 h 128666"/>
                <a:gd name="connsiteX3" fmla="*/ 59009 w 308356"/>
                <a:gd name="connsiteY3" fmla="*/ 120680 h 128666"/>
                <a:gd name="connsiteX4" fmla="*/ 56347 w 308356"/>
                <a:gd name="connsiteY4" fmla="*/ 117955 h 128666"/>
                <a:gd name="connsiteX5" fmla="*/ 56347 w 308356"/>
                <a:gd name="connsiteY5" fmla="*/ 115293 h 128666"/>
                <a:gd name="connsiteX6" fmla="*/ 56347 w 308356"/>
                <a:gd name="connsiteY6" fmla="*/ 112631 h 128666"/>
                <a:gd name="connsiteX7" fmla="*/ 53622 w 308356"/>
                <a:gd name="connsiteY7" fmla="*/ 112631 h 128666"/>
                <a:gd name="connsiteX8" fmla="*/ 50960 w 308356"/>
                <a:gd name="connsiteY8" fmla="*/ 112631 h 128666"/>
                <a:gd name="connsiteX9" fmla="*/ 48298 w 308356"/>
                <a:gd name="connsiteY9" fmla="*/ 115293 h 128666"/>
                <a:gd name="connsiteX10" fmla="*/ 45572 w 308356"/>
                <a:gd name="connsiteY10" fmla="*/ 115293 h 128666"/>
                <a:gd name="connsiteX11" fmla="*/ 42910 w 308356"/>
                <a:gd name="connsiteY11" fmla="*/ 115293 h 128666"/>
                <a:gd name="connsiteX12" fmla="*/ 40248 w 308356"/>
                <a:gd name="connsiteY12" fmla="*/ 117955 h 128666"/>
                <a:gd name="connsiteX13" fmla="*/ 37523 w 308356"/>
                <a:gd name="connsiteY13" fmla="*/ 115293 h 128666"/>
                <a:gd name="connsiteX14" fmla="*/ 34860 w 308356"/>
                <a:gd name="connsiteY14" fmla="*/ 115293 h 128666"/>
                <a:gd name="connsiteX15" fmla="*/ 29473 w 308356"/>
                <a:gd name="connsiteY15" fmla="*/ 115293 h 128666"/>
                <a:gd name="connsiteX16" fmla="*/ 26811 w 308356"/>
                <a:gd name="connsiteY16" fmla="*/ 115293 h 128666"/>
                <a:gd name="connsiteX17" fmla="*/ 24149 w 308356"/>
                <a:gd name="connsiteY17" fmla="*/ 112631 h 128666"/>
                <a:gd name="connsiteX18" fmla="*/ 24149 w 308356"/>
                <a:gd name="connsiteY18" fmla="*/ 109905 h 128666"/>
                <a:gd name="connsiteX19" fmla="*/ 24149 w 308356"/>
                <a:gd name="connsiteY19" fmla="*/ 107243 h 128666"/>
                <a:gd name="connsiteX20" fmla="*/ 24149 w 308356"/>
                <a:gd name="connsiteY20" fmla="*/ 104581 h 128666"/>
                <a:gd name="connsiteX21" fmla="*/ 24149 w 308356"/>
                <a:gd name="connsiteY21" fmla="*/ 101856 h 128666"/>
                <a:gd name="connsiteX22" fmla="*/ 24149 w 308356"/>
                <a:gd name="connsiteY22" fmla="*/ 99194 h 128666"/>
                <a:gd name="connsiteX23" fmla="*/ 24149 w 308356"/>
                <a:gd name="connsiteY23" fmla="*/ 96532 h 128666"/>
                <a:gd name="connsiteX24" fmla="*/ 21487 w 308356"/>
                <a:gd name="connsiteY24" fmla="*/ 93870 h 128666"/>
                <a:gd name="connsiteX25" fmla="*/ 18761 w 308356"/>
                <a:gd name="connsiteY25" fmla="*/ 93870 h 128666"/>
                <a:gd name="connsiteX26" fmla="*/ 18761 w 308356"/>
                <a:gd name="connsiteY26" fmla="*/ 91144 h 128666"/>
                <a:gd name="connsiteX27" fmla="*/ 16099 w 308356"/>
                <a:gd name="connsiteY27" fmla="*/ 88482 h 128666"/>
                <a:gd name="connsiteX28" fmla="*/ 16099 w 308356"/>
                <a:gd name="connsiteY28" fmla="*/ 85820 h 128666"/>
                <a:gd name="connsiteX29" fmla="*/ 13437 w 308356"/>
                <a:gd name="connsiteY29" fmla="*/ 85820 h 128666"/>
                <a:gd name="connsiteX30" fmla="*/ 13437 w 308356"/>
                <a:gd name="connsiteY30" fmla="*/ 83095 h 128666"/>
                <a:gd name="connsiteX31" fmla="*/ 10712 w 308356"/>
                <a:gd name="connsiteY31" fmla="*/ 83095 h 128666"/>
                <a:gd name="connsiteX32" fmla="*/ 10712 w 308356"/>
                <a:gd name="connsiteY32" fmla="*/ 80433 h 128666"/>
                <a:gd name="connsiteX33" fmla="*/ 10712 w 308356"/>
                <a:gd name="connsiteY33" fmla="*/ 77771 h 128666"/>
                <a:gd name="connsiteX34" fmla="*/ 8050 w 308356"/>
                <a:gd name="connsiteY34" fmla="*/ 77771 h 128666"/>
                <a:gd name="connsiteX35" fmla="*/ 5388 w 308356"/>
                <a:gd name="connsiteY35" fmla="*/ 75045 h 128666"/>
                <a:gd name="connsiteX36" fmla="*/ 2662 w 308356"/>
                <a:gd name="connsiteY36" fmla="*/ 75045 h 128666"/>
                <a:gd name="connsiteX37" fmla="*/ 2662 w 308356"/>
                <a:gd name="connsiteY37" fmla="*/ 72383 h 128666"/>
                <a:gd name="connsiteX38" fmla="*/ 0 w 308356"/>
                <a:gd name="connsiteY38" fmla="*/ 72383 h 128666"/>
                <a:gd name="connsiteX39" fmla="*/ 0 w 308356"/>
                <a:gd name="connsiteY39" fmla="*/ 69721 h 128666"/>
                <a:gd name="connsiteX40" fmla="*/ 2662 w 308356"/>
                <a:gd name="connsiteY40" fmla="*/ 67059 h 128666"/>
                <a:gd name="connsiteX41" fmla="*/ 2662 w 308356"/>
                <a:gd name="connsiteY41" fmla="*/ 64333 h 128666"/>
                <a:gd name="connsiteX42" fmla="*/ 5388 w 308356"/>
                <a:gd name="connsiteY42" fmla="*/ 64333 h 128666"/>
                <a:gd name="connsiteX43" fmla="*/ 5388 w 308356"/>
                <a:gd name="connsiteY43" fmla="*/ 61671 h 128666"/>
                <a:gd name="connsiteX44" fmla="*/ 8050 w 308356"/>
                <a:gd name="connsiteY44" fmla="*/ 61671 h 128666"/>
                <a:gd name="connsiteX45" fmla="*/ 10712 w 308356"/>
                <a:gd name="connsiteY45" fmla="*/ 59009 h 128666"/>
                <a:gd name="connsiteX46" fmla="*/ 10712 w 308356"/>
                <a:gd name="connsiteY46" fmla="*/ 56284 h 128666"/>
                <a:gd name="connsiteX47" fmla="*/ 10712 w 308356"/>
                <a:gd name="connsiteY47" fmla="*/ 53622 h 128666"/>
                <a:gd name="connsiteX48" fmla="*/ 10712 w 308356"/>
                <a:gd name="connsiteY48" fmla="*/ 50959 h 128666"/>
                <a:gd name="connsiteX49" fmla="*/ 10712 w 308356"/>
                <a:gd name="connsiteY49" fmla="*/ 48234 h 128666"/>
                <a:gd name="connsiteX50" fmla="*/ 10712 w 308356"/>
                <a:gd name="connsiteY50" fmla="*/ 45572 h 128666"/>
                <a:gd name="connsiteX51" fmla="*/ 10712 w 308356"/>
                <a:gd name="connsiteY51" fmla="*/ 42910 h 128666"/>
                <a:gd name="connsiteX52" fmla="*/ 10712 w 308356"/>
                <a:gd name="connsiteY52" fmla="*/ 40184 h 128666"/>
                <a:gd name="connsiteX53" fmla="*/ 13437 w 308356"/>
                <a:gd name="connsiteY53" fmla="*/ 37522 h 128666"/>
                <a:gd name="connsiteX54" fmla="*/ 13437 w 308356"/>
                <a:gd name="connsiteY54" fmla="*/ 34860 h 128666"/>
                <a:gd name="connsiteX55" fmla="*/ 16099 w 308356"/>
                <a:gd name="connsiteY55" fmla="*/ 32198 h 128666"/>
                <a:gd name="connsiteX56" fmla="*/ 16099 w 308356"/>
                <a:gd name="connsiteY56" fmla="*/ 29473 h 128666"/>
                <a:gd name="connsiteX57" fmla="*/ 16099 w 308356"/>
                <a:gd name="connsiteY57" fmla="*/ 26811 h 128666"/>
                <a:gd name="connsiteX58" fmla="*/ 16099 w 308356"/>
                <a:gd name="connsiteY58" fmla="*/ 24149 h 128666"/>
                <a:gd name="connsiteX59" fmla="*/ 13437 w 308356"/>
                <a:gd name="connsiteY59" fmla="*/ 21423 h 128666"/>
                <a:gd name="connsiteX60" fmla="*/ 16099 w 308356"/>
                <a:gd name="connsiteY60" fmla="*/ 21423 h 128666"/>
                <a:gd name="connsiteX61" fmla="*/ 18761 w 308356"/>
                <a:gd name="connsiteY61" fmla="*/ 18761 h 128666"/>
                <a:gd name="connsiteX62" fmla="*/ 21487 w 308356"/>
                <a:gd name="connsiteY62" fmla="*/ 18761 h 128666"/>
                <a:gd name="connsiteX63" fmla="*/ 24149 w 308356"/>
                <a:gd name="connsiteY63" fmla="*/ 18761 h 128666"/>
                <a:gd name="connsiteX64" fmla="*/ 24149 w 308356"/>
                <a:gd name="connsiteY64" fmla="*/ 16099 h 128666"/>
                <a:gd name="connsiteX65" fmla="*/ 26811 w 308356"/>
                <a:gd name="connsiteY65" fmla="*/ 16099 h 128666"/>
                <a:gd name="connsiteX66" fmla="*/ 26811 w 308356"/>
                <a:gd name="connsiteY66" fmla="*/ 18761 h 128666"/>
                <a:gd name="connsiteX67" fmla="*/ 29473 w 308356"/>
                <a:gd name="connsiteY67" fmla="*/ 18761 h 128666"/>
                <a:gd name="connsiteX68" fmla="*/ 29473 w 308356"/>
                <a:gd name="connsiteY68" fmla="*/ 21423 h 128666"/>
                <a:gd name="connsiteX69" fmla="*/ 32198 w 308356"/>
                <a:gd name="connsiteY69" fmla="*/ 21423 h 128666"/>
                <a:gd name="connsiteX70" fmla="*/ 34860 w 308356"/>
                <a:gd name="connsiteY70" fmla="*/ 21423 h 128666"/>
                <a:gd name="connsiteX71" fmla="*/ 37523 w 308356"/>
                <a:gd name="connsiteY71" fmla="*/ 21423 h 128666"/>
                <a:gd name="connsiteX72" fmla="*/ 37523 w 308356"/>
                <a:gd name="connsiteY72" fmla="*/ 24149 h 128666"/>
                <a:gd name="connsiteX73" fmla="*/ 40248 w 308356"/>
                <a:gd name="connsiteY73" fmla="*/ 24149 h 128666"/>
                <a:gd name="connsiteX74" fmla="*/ 42910 w 308356"/>
                <a:gd name="connsiteY74" fmla="*/ 21423 h 128666"/>
                <a:gd name="connsiteX75" fmla="*/ 48298 w 308356"/>
                <a:gd name="connsiteY75" fmla="*/ 18761 h 128666"/>
                <a:gd name="connsiteX76" fmla="*/ 50960 w 308356"/>
                <a:gd name="connsiteY76" fmla="*/ 18761 h 128666"/>
                <a:gd name="connsiteX77" fmla="*/ 53622 w 308356"/>
                <a:gd name="connsiteY77" fmla="*/ 18761 h 128666"/>
                <a:gd name="connsiteX78" fmla="*/ 53622 w 308356"/>
                <a:gd name="connsiteY78" fmla="*/ 16099 h 128666"/>
                <a:gd name="connsiteX79" fmla="*/ 56347 w 308356"/>
                <a:gd name="connsiteY79" fmla="*/ 16099 h 128666"/>
                <a:gd name="connsiteX80" fmla="*/ 59009 w 308356"/>
                <a:gd name="connsiteY80" fmla="*/ 16099 h 128666"/>
                <a:gd name="connsiteX81" fmla="*/ 61671 w 308356"/>
                <a:gd name="connsiteY81" fmla="*/ 16099 h 128666"/>
                <a:gd name="connsiteX82" fmla="*/ 64333 w 308356"/>
                <a:gd name="connsiteY82" fmla="*/ 16099 h 128666"/>
                <a:gd name="connsiteX83" fmla="*/ 67059 w 308356"/>
                <a:gd name="connsiteY83" fmla="*/ 16099 h 128666"/>
                <a:gd name="connsiteX84" fmla="*/ 69721 w 308356"/>
                <a:gd name="connsiteY84" fmla="*/ 16099 h 128666"/>
                <a:gd name="connsiteX85" fmla="*/ 72383 w 308356"/>
                <a:gd name="connsiteY85" fmla="*/ 16099 h 128666"/>
                <a:gd name="connsiteX86" fmla="*/ 75108 w 308356"/>
                <a:gd name="connsiteY86" fmla="*/ 13374 h 128666"/>
                <a:gd name="connsiteX87" fmla="*/ 77771 w 308356"/>
                <a:gd name="connsiteY87" fmla="*/ 13374 h 128666"/>
                <a:gd name="connsiteX88" fmla="*/ 80433 w 308356"/>
                <a:gd name="connsiteY88" fmla="*/ 13374 h 128666"/>
                <a:gd name="connsiteX89" fmla="*/ 83158 w 308356"/>
                <a:gd name="connsiteY89" fmla="*/ 10712 h 128666"/>
                <a:gd name="connsiteX90" fmla="*/ 85820 w 308356"/>
                <a:gd name="connsiteY90" fmla="*/ 10712 h 128666"/>
                <a:gd name="connsiteX91" fmla="*/ 88482 w 308356"/>
                <a:gd name="connsiteY91" fmla="*/ 8050 h 128666"/>
                <a:gd name="connsiteX92" fmla="*/ 91144 w 308356"/>
                <a:gd name="connsiteY92" fmla="*/ 8050 h 128666"/>
                <a:gd name="connsiteX93" fmla="*/ 93870 w 308356"/>
                <a:gd name="connsiteY93" fmla="*/ 8050 h 128666"/>
                <a:gd name="connsiteX94" fmla="*/ 96532 w 308356"/>
                <a:gd name="connsiteY94" fmla="*/ 8050 h 128666"/>
                <a:gd name="connsiteX95" fmla="*/ 99194 w 308356"/>
                <a:gd name="connsiteY95" fmla="*/ 8050 h 128666"/>
                <a:gd name="connsiteX96" fmla="*/ 99194 w 308356"/>
                <a:gd name="connsiteY96" fmla="*/ 10712 h 128666"/>
                <a:gd name="connsiteX97" fmla="*/ 99194 w 308356"/>
                <a:gd name="connsiteY97" fmla="*/ 13374 h 128666"/>
                <a:gd name="connsiteX98" fmla="*/ 101919 w 308356"/>
                <a:gd name="connsiteY98" fmla="*/ 13374 h 128666"/>
                <a:gd name="connsiteX99" fmla="*/ 104581 w 308356"/>
                <a:gd name="connsiteY99" fmla="*/ 13374 h 128666"/>
                <a:gd name="connsiteX100" fmla="*/ 107243 w 308356"/>
                <a:gd name="connsiteY100" fmla="*/ 13374 h 128666"/>
                <a:gd name="connsiteX101" fmla="*/ 109969 w 308356"/>
                <a:gd name="connsiteY101" fmla="*/ 10712 h 128666"/>
                <a:gd name="connsiteX102" fmla="*/ 112631 w 308356"/>
                <a:gd name="connsiteY102" fmla="*/ 10712 h 128666"/>
                <a:gd name="connsiteX103" fmla="*/ 112631 w 308356"/>
                <a:gd name="connsiteY103" fmla="*/ 8050 h 128666"/>
                <a:gd name="connsiteX104" fmla="*/ 115293 w 308356"/>
                <a:gd name="connsiteY104" fmla="*/ 5387 h 128666"/>
                <a:gd name="connsiteX105" fmla="*/ 115293 w 308356"/>
                <a:gd name="connsiteY105" fmla="*/ 2662 h 128666"/>
                <a:gd name="connsiteX106" fmla="*/ 117955 w 308356"/>
                <a:gd name="connsiteY106" fmla="*/ 2662 h 128666"/>
                <a:gd name="connsiteX107" fmla="*/ 117955 w 308356"/>
                <a:gd name="connsiteY107" fmla="*/ 0 h 128666"/>
                <a:gd name="connsiteX108" fmla="*/ 120681 w 308356"/>
                <a:gd name="connsiteY108" fmla="*/ 0 h 128666"/>
                <a:gd name="connsiteX109" fmla="*/ 120681 w 308356"/>
                <a:gd name="connsiteY109" fmla="*/ 2662 h 128666"/>
                <a:gd name="connsiteX110" fmla="*/ 123343 w 308356"/>
                <a:gd name="connsiteY110" fmla="*/ 5387 h 128666"/>
                <a:gd name="connsiteX111" fmla="*/ 126005 w 308356"/>
                <a:gd name="connsiteY111" fmla="*/ 8050 h 128666"/>
                <a:gd name="connsiteX112" fmla="*/ 128730 w 308356"/>
                <a:gd name="connsiteY112" fmla="*/ 8050 h 128666"/>
                <a:gd name="connsiteX113" fmla="*/ 131392 w 308356"/>
                <a:gd name="connsiteY113" fmla="*/ 10712 h 128666"/>
                <a:gd name="connsiteX114" fmla="*/ 134054 w 308356"/>
                <a:gd name="connsiteY114" fmla="*/ 10712 h 128666"/>
                <a:gd name="connsiteX115" fmla="*/ 136780 w 308356"/>
                <a:gd name="connsiteY115" fmla="*/ 13374 h 128666"/>
                <a:gd name="connsiteX116" fmla="*/ 139442 w 308356"/>
                <a:gd name="connsiteY116" fmla="*/ 13374 h 128666"/>
                <a:gd name="connsiteX117" fmla="*/ 142104 w 308356"/>
                <a:gd name="connsiteY117" fmla="*/ 16099 h 128666"/>
                <a:gd name="connsiteX118" fmla="*/ 147491 w 308356"/>
                <a:gd name="connsiteY118" fmla="*/ 16099 h 128666"/>
                <a:gd name="connsiteX119" fmla="*/ 150153 w 308356"/>
                <a:gd name="connsiteY119" fmla="*/ 13374 h 128666"/>
                <a:gd name="connsiteX120" fmla="*/ 152816 w 308356"/>
                <a:gd name="connsiteY120" fmla="*/ 13374 h 128666"/>
                <a:gd name="connsiteX121" fmla="*/ 152816 w 308356"/>
                <a:gd name="connsiteY121" fmla="*/ 16099 h 128666"/>
                <a:gd name="connsiteX122" fmla="*/ 155541 w 308356"/>
                <a:gd name="connsiteY122" fmla="*/ 16099 h 128666"/>
                <a:gd name="connsiteX123" fmla="*/ 158203 w 308356"/>
                <a:gd name="connsiteY123" fmla="*/ 18761 h 128666"/>
                <a:gd name="connsiteX124" fmla="*/ 160865 w 308356"/>
                <a:gd name="connsiteY124" fmla="*/ 21423 h 128666"/>
                <a:gd name="connsiteX125" fmla="*/ 160865 w 308356"/>
                <a:gd name="connsiteY125" fmla="*/ 24149 h 128666"/>
                <a:gd name="connsiteX126" fmla="*/ 163591 w 308356"/>
                <a:gd name="connsiteY126" fmla="*/ 24149 h 128666"/>
                <a:gd name="connsiteX127" fmla="*/ 166253 w 308356"/>
                <a:gd name="connsiteY127" fmla="*/ 26811 h 128666"/>
                <a:gd name="connsiteX128" fmla="*/ 168915 w 308356"/>
                <a:gd name="connsiteY128" fmla="*/ 26811 h 128666"/>
                <a:gd name="connsiteX129" fmla="*/ 171640 w 308356"/>
                <a:gd name="connsiteY129" fmla="*/ 26811 h 128666"/>
                <a:gd name="connsiteX130" fmla="*/ 171640 w 308356"/>
                <a:gd name="connsiteY130" fmla="*/ 24149 h 128666"/>
                <a:gd name="connsiteX131" fmla="*/ 174302 w 308356"/>
                <a:gd name="connsiteY131" fmla="*/ 24149 h 128666"/>
                <a:gd name="connsiteX132" fmla="*/ 176964 w 308356"/>
                <a:gd name="connsiteY132" fmla="*/ 21423 h 128666"/>
                <a:gd name="connsiteX133" fmla="*/ 179626 w 308356"/>
                <a:gd name="connsiteY133" fmla="*/ 21423 h 128666"/>
                <a:gd name="connsiteX134" fmla="*/ 179626 w 308356"/>
                <a:gd name="connsiteY134" fmla="*/ 18761 h 128666"/>
                <a:gd name="connsiteX135" fmla="*/ 182352 w 308356"/>
                <a:gd name="connsiteY135" fmla="*/ 18761 h 128666"/>
                <a:gd name="connsiteX136" fmla="*/ 187676 w 308356"/>
                <a:gd name="connsiteY136" fmla="*/ 16099 h 128666"/>
                <a:gd name="connsiteX137" fmla="*/ 187676 w 308356"/>
                <a:gd name="connsiteY137" fmla="*/ 13374 h 128666"/>
                <a:gd name="connsiteX138" fmla="*/ 190401 w 308356"/>
                <a:gd name="connsiteY138" fmla="*/ 13374 h 128666"/>
                <a:gd name="connsiteX139" fmla="*/ 190401 w 308356"/>
                <a:gd name="connsiteY139" fmla="*/ 10712 h 128666"/>
                <a:gd name="connsiteX140" fmla="*/ 193064 w 308356"/>
                <a:gd name="connsiteY140" fmla="*/ 10712 h 128666"/>
                <a:gd name="connsiteX141" fmla="*/ 195726 w 308356"/>
                <a:gd name="connsiteY141" fmla="*/ 13374 h 128666"/>
                <a:gd name="connsiteX142" fmla="*/ 198451 w 308356"/>
                <a:gd name="connsiteY142" fmla="*/ 13374 h 128666"/>
                <a:gd name="connsiteX143" fmla="*/ 198451 w 308356"/>
                <a:gd name="connsiteY143" fmla="*/ 10712 h 128666"/>
                <a:gd name="connsiteX144" fmla="*/ 201113 w 308356"/>
                <a:gd name="connsiteY144" fmla="*/ 10712 h 128666"/>
                <a:gd name="connsiteX145" fmla="*/ 201113 w 308356"/>
                <a:gd name="connsiteY145" fmla="*/ 8050 h 128666"/>
                <a:gd name="connsiteX146" fmla="*/ 203775 w 308356"/>
                <a:gd name="connsiteY146" fmla="*/ 5387 h 128666"/>
                <a:gd name="connsiteX147" fmla="*/ 206437 w 308356"/>
                <a:gd name="connsiteY147" fmla="*/ 5387 h 128666"/>
                <a:gd name="connsiteX148" fmla="*/ 209163 w 308356"/>
                <a:gd name="connsiteY148" fmla="*/ 5387 h 128666"/>
                <a:gd name="connsiteX149" fmla="*/ 211825 w 308356"/>
                <a:gd name="connsiteY149" fmla="*/ 5387 h 128666"/>
                <a:gd name="connsiteX150" fmla="*/ 214487 w 308356"/>
                <a:gd name="connsiteY150" fmla="*/ 5387 h 128666"/>
                <a:gd name="connsiteX151" fmla="*/ 217212 w 308356"/>
                <a:gd name="connsiteY151" fmla="*/ 5387 h 128666"/>
                <a:gd name="connsiteX152" fmla="*/ 219874 w 308356"/>
                <a:gd name="connsiteY152" fmla="*/ 2662 h 128666"/>
                <a:gd name="connsiteX153" fmla="*/ 222536 w 308356"/>
                <a:gd name="connsiteY153" fmla="*/ 2662 h 128666"/>
                <a:gd name="connsiteX154" fmla="*/ 225262 w 308356"/>
                <a:gd name="connsiteY154" fmla="*/ 0 h 128666"/>
                <a:gd name="connsiteX155" fmla="*/ 227924 w 308356"/>
                <a:gd name="connsiteY155" fmla="*/ 0 h 128666"/>
                <a:gd name="connsiteX156" fmla="*/ 230586 w 308356"/>
                <a:gd name="connsiteY156" fmla="*/ 2662 h 128666"/>
                <a:gd name="connsiteX157" fmla="*/ 233248 w 308356"/>
                <a:gd name="connsiteY157" fmla="*/ 2662 h 128666"/>
                <a:gd name="connsiteX158" fmla="*/ 235973 w 308356"/>
                <a:gd name="connsiteY158" fmla="*/ 2662 h 128666"/>
                <a:gd name="connsiteX159" fmla="*/ 238636 w 308356"/>
                <a:gd name="connsiteY159" fmla="*/ 2662 h 128666"/>
                <a:gd name="connsiteX160" fmla="*/ 238636 w 308356"/>
                <a:gd name="connsiteY160" fmla="*/ 5387 h 128666"/>
                <a:gd name="connsiteX161" fmla="*/ 241298 w 308356"/>
                <a:gd name="connsiteY161" fmla="*/ 5387 h 128666"/>
                <a:gd name="connsiteX162" fmla="*/ 244023 w 308356"/>
                <a:gd name="connsiteY162" fmla="*/ 5387 h 128666"/>
                <a:gd name="connsiteX163" fmla="*/ 246685 w 308356"/>
                <a:gd name="connsiteY163" fmla="*/ 5387 h 128666"/>
                <a:gd name="connsiteX164" fmla="*/ 249347 w 308356"/>
                <a:gd name="connsiteY164" fmla="*/ 5387 h 128666"/>
                <a:gd name="connsiteX165" fmla="*/ 252073 w 308356"/>
                <a:gd name="connsiteY165" fmla="*/ 5387 h 128666"/>
                <a:gd name="connsiteX166" fmla="*/ 252073 w 308356"/>
                <a:gd name="connsiteY166" fmla="*/ 2662 h 128666"/>
                <a:gd name="connsiteX167" fmla="*/ 254735 w 308356"/>
                <a:gd name="connsiteY167" fmla="*/ 2662 h 128666"/>
                <a:gd name="connsiteX168" fmla="*/ 254735 w 308356"/>
                <a:gd name="connsiteY168" fmla="*/ 0 h 128666"/>
                <a:gd name="connsiteX169" fmla="*/ 257397 w 308356"/>
                <a:gd name="connsiteY169" fmla="*/ 2662 h 128666"/>
                <a:gd name="connsiteX170" fmla="*/ 260122 w 308356"/>
                <a:gd name="connsiteY170" fmla="*/ 2662 h 128666"/>
                <a:gd name="connsiteX171" fmla="*/ 260122 w 308356"/>
                <a:gd name="connsiteY171" fmla="*/ 5387 h 128666"/>
                <a:gd name="connsiteX172" fmla="*/ 262784 w 308356"/>
                <a:gd name="connsiteY172" fmla="*/ 5387 h 128666"/>
                <a:gd name="connsiteX173" fmla="*/ 262784 w 308356"/>
                <a:gd name="connsiteY173" fmla="*/ 8050 h 128666"/>
                <a:gd name="connsiteX174" fmla="*/ 262784 w 308356"/>
                <a:gd name="connsiteY174" fmla="*/ 10712 h 128666"/>
                <a:gd name="connsiteX175" fmla="*/ 265446 w 308356"/>
                <a:gd name="connsiteY175" fmla="*/ 13374 h 128666"/>
                <a:gd name="connsiteX176" fmla="*/ 265446 w 308356"/>
                <a:gd name="connsiteY176" fmla="*/ 16099 h 128666"/>
                <a:gd name="connsiteX177" fmla="*/ 265446 w 308356"/>
                <a:gd name="connsiteY177" fmla="*/ 18761 h 128666"/>
                <a:gd name="connsiteX178" fmla="*/ 268109 w 308356"/>
                <a:gd name="connsiteY178" fmla="*/ 18761 h 128666"/>
                <a:gd name="connsiteX179" fmla="*/ 268109 w 308356"/>
                <a:gd name="connsiteY179" fmla="*/ 21423 h 128666"/>
                <a:gd name="connsiteX180" fmla="*/ 270834 w 308356"/>
                <a:gd name="connsiteY180" fmla="*/ 21423 h 128666"/>
                <a:gd name="connsiteX181" fmla="*/ 270834 w 308356"/>
                <a:gd name="connsiteY181" fmla="*/ 24149 h 128666"/>
                <a:gd name="connsiteX182" fmla="*/ 273496 w 308356"/>
                <a:gd name="connsiteY182" fmla="*/ 26811 h 128666"/>
                <a:gd name="connsiteX183" fmla="*/ 276158 w 308356"/>
                <a:gd name="connsiteY183" fmla="*/ 26811 h 128666"/>
                <a:gd name="connsiteX184" fmla="*/ 276158 w 308356"/>
                <a:gd name="connsiteY184" fmla="*/ 29473 h 128666"/>
                <a:gd name="connsiteX185" fmla="*/ 278884 w 308356"/>
                <a:gd name="connsiteY185" fmla="*/ 32198 h 128666"/>
                <a:gd name="connsiteX186" fmla="*/ 281546 w 308356"/>
                <a:gd name="connsiteY186" fmla="*/ 32198 h 128666"/>
                <a:gd name="connsiteX187" fmla="*/ 281546 w 308356"/>
                <a:gd name="connsiteY187" fmla="*/ 34860 h 128666"/>
                <a:gd name="connsiteX188" fmla="*/ 284208 w 308356"/>
                <a:gd name="connsiteY188" fmla="*/ 34860 h 128666"/>
                <a:gd name="connsiteX189" fmla="*/ 286933 w 308356"/>
                <a:gd name="connsiteY189" fmla="*/ 34860 h 128666"/>
                <a:gd name="connsiteX190" fmla="*/ 289595 w 308356"/>
                <a:gd name="connsiteY190" fmla="*/ 34860 h 128666"/>
                <a:gd name="connsiteX191" fmla="*/ 289595 w 308356"/>
                <a:gd name="connsiteY191" fmla="*/ 37522 h 128666"/>
                <a:gd name="connsiteX192" fmla="*/ 292257 w 308356"/>
                <a:gd name="connsiteY192" fmla="*/ 40184 h 128666"/>
                <a:gd name="connsiteX193" fmla="*/ 292257 w 308356"/>
                <a:gd name="connsiteY193" fmla="*/ 42910 h 128666"/>
                <a:gd name="connsiteX194" fmla="*/ 292257 w 308356"/>
                <a:gd name="connsiteY194" fmla="*/ 45572 h 128666"/>
                <a:gd name="connsiteX195" fmla="*/ 294919 w 308356"/>
                <a:gd name="connsiteY195" fmla="*/ 48234 h 128666"/>
                <a:gd name="connsiteX196" fmla="*/ 294919 w 308356"/>
                <a:gd name="connsiteY196" fmla="*/ 50959 h 128666"/>
                <a:gd name="connsiteX197" fmla="*/ 297645 w 308356"/>
                <a:gd name="connsiteY197" fmla="*/ 53622 h 128666"/>
                <a:gd name="connsiteX198" fmla="*/ 300307 w 308356"/>
                <a:gd name="connsiteY198" fmla="*/ 56284 h 128666"/>
                <a:gd name="connsiteX199" fmla="*/ 300307 w 308356"/>
                <a:gd name="connsiteY199" fmla="*/ 59009 h 128666"/>
                <a:gd name="connsiteX200" fmla="*/ 302969 w 308356"/>
                <a:gd name="connsiteY200" fmla="*/ 59009 h 128666"/>
                <a:gd name="connsiteX201" fmla="*/ 305694 w 308356"/>
                <a:gd name="connsiteY201" fmla="*/ 61671 h 128666"/>
                <a:gd name="connsiteX202" fmla="*/ 305694 w 308356"/>
                <a:gd name="connsiteY202" fmla="*/ 64333 h 128666"/>
                <a:gd name="connsiteX203" fmla="*/ 308356 w 308356"/>
                <a:gd name="connsiteY203" fmla="*/ 64333 h 128666"/>
                <a:gd name="connsiteX204" fmla="*/ 308356 w 308356"/>
                <a:gd name="connsiteY204" fmla="*/ 67059 h 128666"/>
                <a:gd name="connsiteX205" fmla="*/ 308356 w 308356"/>
                <a:gd name="connsiteY205" fmla="*/ 69721 h 128666"/>
                <a:gd name="connsiteX206" fmla="*/ 308356 w 308356"/>
                <a:gd name="connsiteY206" fmla="*/ 72383 h 128666"/>
                <a:gd name="connsiteX207" fmla="*/ 308356 w 308356"/>
                <a:gd name="connsiteY207" fmla="*/ 75045 h 128666"/>
                <a:gd name="connsiteX208" fmla="*/ 305694 w 308356"/>
                <a:gd name="connsiteY208" fmla="*/ 75045 h 128666"/>
                <a:gd name="connsiteX209" fmla="*/ 305694 w 308356"/>
                <a:gd name="connsiteY209" fmla="*/ 77771 h 128666"/>
                <a:gd name="connsiteX210" fmla="*/ 305694 w 308356"/>
                <a:gd name="connsiteY210" fmla="*/ 80433 h 128666"/>
                <a:gd name="connsiteX211" fmla="*/ 308356 w 308356"/>
                <a:gd name="connsiteY211" fmla="*/ 80433 h 128666"/>
                <a:gd name="connsiteX212" fmla="*/ 308356 w 308356"/>
                <a:gd name="connsiteY212" fmla="*/ 83095 h 128666"/>
                <a:gd name="connsiteX213" fmla="*/ 308356 w 308356"/>
                <a:gd name="connsiteY213" fmla="*/ 85820 h 128666"/>
                <a:gd name="connsiteX214" fmla="*/ 308356 w 308356"/>
                <a:gd name="connsiteY214" fmla="*/ 88482 h 128666"/>
                <a:gd name="connsiteX215" fmla="*/ 308356 w 308356"/>
                <a:gd name="connsiteY215" fmla="*/ 91144 h 128666"/>
                <a:gd name="connsiteX216" fmla="*/ 305694 w 308356"/>
                <a:gd name="connsiteY216" fmla="*/ 93870 h 128666"/>
                <a:gd name="connsiteX217" fmla="*/ 302969 w 308356"/>
                <a:gd name="connsiteY217" fmla="*/ 93870 h 128666"/>
                <a:gd name="connsiteX218" fmla="*/ 300307 w 308356"/>
                <a:gd name="connsiteY218" fmla="*/ 91144 h 128666"/>
                <a:gd name="connsiteX219" fmla="*/ 297645 w 308356"/>
                <a:gd name="connsiteY219" fmla="*/ 91144 h 128666"/>
                <a:gd name="connsiteX220" fmla="*/ 297645 w 308356"/>
                <a:gd name="connsiteY220" fmla="*/ 93870 h 128666"/>
                <a:gd name="connsiteX221" fmla="*/ 294919 w 308356"/>
                <a:gd name="connsiteY221" fmla="*/ 93870 h 128666"/>
                <a:gd name="connsiteX222" fmla="*/ 292257 w 308356"/>
                <a:gd name="connsiteY222" fmla="*/ 93870 h 128666"/>
                <a:gd name="connsiteX223" fmla="*/ 289595 w 308356"/>
                <a:gd name="connsiteY223" fmla="*/ 93870 h 128666"/>
                <a:gd name="connsiteX224" fmla="*/ 289595 w 308356"/>
                <a:gd name="connsiteY224" fmla="*/ 91144 h 128666"/>
                <a:gd name="connsiteX225" fmla="*/ 286933 w 308356"/>
                <a:gd name="connsiteY225" fmla="*/ 91144 h 128666"/>
                <a:gd name="connsiteX226" fmla="*/ 284208 w 308356"/>
                <a:gd name="connsiteY226" fmla="*/ 91144 h 128666"/>
                <a:gd name="connsiteX227" fmla="*/ 281546 w 308356"/>
                <a:gd name="connsiteY227" fmla="*/ 88482 h 128666"/>
                <a:gd name="connsiteX228" fmla="*/ 278884 w 308356"/>
                <a:gd name="connsiteY228" fmla="*/ 85820 h 128666"/>
                <a:gd name="connsiteX229" fmla="*/ 276158 w 308356"/>
                <a:gd name="connsiteY229" fmla="*/ 83095 h 128666"/>
                <a:gd name="connsiteX230" fmla="*/ 273496 w 308356"/>
                <a:gd name="connsiteY230" fmla="*/ 83095 h 128666"/>
                <a:gd name="connsiteX231" fmla="*/ 270834 w 308356"/>
                <a:gd name="connsiteY231" fmla="*/ 83095 h 128666"/>
                <a:gd name="connsiteX232" fmla="*/ 268109 w 308356"/>
                <a:gd name="connsiteY232" fmla="*/ 80433 h 128666"/>
                <a:gd name="connsiteX233" fmla="*/ 268109 w 308356"/>
                <a:gd name="connsiteY233" fmla="*/ 77771 h 128666"/>
                <a:gd name="connsiteX234" fmla="*/ 265446 w 308356"/>
                <a:gd name="connsiteY234" fmla="*/ 75045 h 128666"/>
                <a:gd name="connsiteX235" fmla="*/ 265446 w 308356"/>
                <a:gd name="connsiteY235" fmla="*/ 72383 h 128666"/>
                <a:gd name="connsiteX236" fmla="*/ 262784 w 308356"/>
                <a:gd name="connsiteY236" fmla="*/ 72383 h 128666"/>
                <a:gd name="connsiteX237" fmla="*/ 260122 w 308356"/>
                <a:gd name="connsiteY237" fmla="*/ 72383 h 128666"/>
                <a:gd name="connsiteX238" fmla="*/ 257397 w 308356"/>
                <a:gd name="connsiteY238" fmla="*/ 72383 h 128666"/>
                <a:gd name="connsiteX239" fmla="*/ 254735 w 308356"/>
                <a:gd name="connsiteY239" fmla="*/ 72383 h 128666"/>
                <a:gd name="connsiteX240" fmla="*/ 254735 w 308356"/>
                <a:gd name="connsiteY240" fmla="*/ 69721 h 128666"/>
                <a:gd name="connsiteX241" fmla="*/ 252073 w 308356"/>
                <a:gd name="connsiteY241" fmla="*/ 69721 h 128666"/>
                <a:gd name="connsiteX242" fmla="*/ 252073 w 308356"/>
                <a:gd name="connsiteY242" fmla="*/ 72383 h 128666"/>
                <a:gd name="connsiteX243" fmla="*/ 249347 w 308356"/>
                <a:gd name="connsiteY243" fmla="*/ 72383 h 128666"/>
                <a:gd name="connsiteX244" fmla="*/ 249347 w 308356"/>
                <a:gd name="connsiteY244" fmla="*/ 75045 h 128666"/>
                <a:gd name="connsiteX245" fmla="*/ 249347 w 308356"/>
                <a:gd name="connsiteY245" fmla="*/ 77771 h 128666"/>
                <a:gd name="connsiteX246" fmla="*/ 249347 w 308356"/>
                <a:gd name="connsiteY246" fmla="*/ 80433 h 128666"/>
                <a:gd name="connsiteX247" fmla="*/ 249347 w 308356"/>
                <a:gd name="connsiteY247" fmla="*/ 85820 h 128666"/>
                <a:gd name="connsiteX248" fmla="*/ 246685 w 308356"/>
                <a:gd name="connsiteY248" fmla="*/ 88482 h 128666"/>
                <a:gd name="connsiteX249" fmla="*/ 246685 w 308356"/>
                <a:gd name="connsiteY249" fmla="*/ 91144 h 128666"/>
                <a:gd name="connsiteX250" fmla="*/ 246685 w 308356"/>
                <a:gd name="connsiteY250" fmla="*/ 93870 h 128666"/>
                <a:gd name="connsiteX251" fmla="*/ 246685 w 308356"/>
                <a:gd name="connsiteY251" fmla="*/ 96532 h 128666"/>
                <a:gd name="connsiteX252" fmla="*/ 246685 w 308356"/>
                <a:gd name="connsiteY252" fmla="*/ 99194 h 128666"/>
                <a:gd name="connsiteX253" fmla="*/ 244023 w 308356"/>
                <a:gd name="connsiteY253" fmla="*/ 101856 h 128666"/>
                <a:gd name="connsiteX254" fmla="*/ 244023 w 308356"/>
                <a:gd name="connsiteY254" fmla="*/ 104581 h 128666"/>
                <a:gd name="connsiteX255" fmla="*/ 241298 w 308356"/>
                <a:gd name="connsiteY255" fmla="*/ 104581 h 128666"/>
                <a:gd name="connsiteX256" fmla="*/ 241298 w 308356"/>
                <a:gd name="connsiteY256" fmla="*/ 101856 h 128666"/>
                <a:gd name="connsiteX257" fmla="*/ 238636 w 308356"/>
                <a:gd name="connsiteY257" fmla="*/ 101856 h 128666"/>
                <a:gd name="connsiteX258" fmla="*/ 238636 w 308356"/>
                <a:gd name="connsiteY258" fmla="*/ 99194 h 128666"/>
                <a:gd name="connsiteX259" fmla="*/ 235973 w 308356"/>
                <a:gd name="connsiteY259" fmla="*/ 99194 h 128666"/>
                <a:gd name="connsiteX260" fmla="*/ 233248 w 308356"/>
                <a:gd name="connsiteY260" fmla="*/ 99194 h 128666"/>
                <a:gd name="connsiteX261" fmla="*/ 230586 w 308356"/>
                <a:gd name="connsiteY261" fmla="*/ 99194 h 128666"/>
                <a:gd name="connsiteX262" fmla="*/ 227924 w 308356"/>
                <a:gd name="connsiteY262" fmla="*/ 99194 h 128666"/>
                <a:gd name="connsiteX263" fmla="*/ 225262 w 308356"/>
                <a:gd name="connsiteY263" fmla="*/ 99194 h 128666"/>
                <a:gd name="connsiteX264" fmla="*/ 222536 w 308356"/>
                <a:gd name="connsiteY264" fmla="*/ 99194 h 128666"/>
                <a:gd name="connsiteX265" fmla="*/ 222536 w 308356"/>
                <a:gd name="connsiteY265" fmla="*/ 96532 h 128666"/>
                <a:gd name="connsiteX266" fmla="*/ 219874 w 308356"/>
                <a:gd name="connsiteY266" fmla="*/ 96532 h 128666"/>
                <a:gd name="connsiteX267" fmla="*/ 217212 w 308356"/>
                <a:gd name="connsiteY267" fmla="*/ 93870 h 128666"/>
                <a:gd name="connsiteX268" fmla="*/ 214487 w 308356"/>
                <a:gd name="connsiteY268" fmla="*/ 91144 h 128666"/>
                <a:gd name="connsiteX269" fmla="*/ 211825 w 308356"/>
                <a:gd name="connsiteY269" fmla="*/ 91144 h 128666"/>
                <a:gd name="connsiteX270" fmla="*/ 209163 w 308356"/>
                <a:gd name="connsiteY270" fmla="*/ 91144 h 128666"/>
                <a:gd name="connsiteX271" fmla="*/ 206437 w 308356"/>
                <a:gd name="connsiteY271" fmla="*/ 91144 h 128666"/>
                <a:gd name="connsiteX272" fmla="*/ 203775 w 308356"/>
                <a:gd name="connsiteY272" fmla="*/ 91144 h 128666"/>
                <a:gd name="connsiteX273" fmla="*/ 201113 w 308356"/>
                <a:gd name="connsiteY273" fmla="*/ 91144 h 128666"/>
                <a:gd name="connsiteX274" fmla="*/ 195726 w 308356"/>
                <a:gd name="connsiteY274" fmla="*/ 91144 h 128666"/>
                <a:gd name="connsiteX275" fmla="*/ 193064 w 308356"/>
                <a:gd name="connsiteY275" fmla="*/ 93870 h 128666"/>
                <a:gd name="connsiteX276" fmla="*/ 190401 w 308356"/>
                <a:gd name="connsiteY276" fmla="*/ 93870 h 128666"/>
                <a:gd name="connsiteX277" fmla="*/ 187676 w 308356"/>
                <a:gd name="connsiteY277" fmla="*/ 93870 h 128666"/>
                <a:gd name="connsiteX278" fmla="*/ 187676 w 308356"/>
                <a:gd name="connsiteY278" fmla="*/ 91144 h 128666"/>
                <a:gd name="connsiteX279" fmla="*/ 185014 w 308356"/>
                <a:gd name="connsiteY279" fmla="*/ 91144 h 128666"/>
                <a:gd name="connsiteX280" fmla="*/ 182352 w 308356"/>
                <a:gd name="connsiteY280" fmla="*/ 91144 h 128666"/>
                <a:gd name="connsiteX281" fmla="*/ 182352 w 308356"/>
                <a:gd name="connsiteY281" fmla="*/ 88482 h 128666"/>
                <a:gd name="connsiteX282" fmla="*/ 179626 w 308356"/>
                <a:gd name="connsiteY282" fmla="*/ 88482 h 128666"/>
                <a:gd name="connsiteX283" fmla="*/ 179626 w 308356"/>
                <a:gd name="connsiteY283" fmla="*/ 91144 h 128666"/>
                <a:gd name="connsiteX284" fmla="*/ 179626 w 308356"/>
                <a:gd name="connsiteY284" fmla="*/ 93870 h 128666"/>
                <a:gd name="connsiteX285" fmla="*/ 179626 w 308356"/>
                <a:gd name="connsiteY285" fmla="*/ 96532 h 128666"/>
                <a:gd name="connsiteX286" fmla="*/ 176964 w 308356"/>
                <a:gd name="connsiteY286" fmla="*/ 96532 h 128666"/>
                <a:gd name="connsiteX287" fmla="*/ 174302 w 308356"/>
                <a:gd name="connsiteY287" fmla="*/ 96532 h 128666"/>
                <a:gd name="connsiteX288" fmla="*/ 171640 w 308356"/>
                <a:gd name="connsiteY288" fmla="*/ 96532 h 128666"/>
                <a:gd name="connsiteX289" fmla="*/ 168915 w 308356"/>
                <a:gd name="connsiteY289" fmla="*/ 99194 h 128666"/>
                <a:gd name="connsiteX290" fmla="*/ 166253 w 308356"/>
                <a:gd name="connsiteY290" fmla="*/ 99194 h 128666"/>
                <a:gd name="connsiteX291" fmla="*/ 160865 w 308356"/>
                <a:gd name="connsiteY291" fmla="*/ 99194 h 128666"/>
                <a:gd name="connsiteX292" fmla="*/ 158203 w 308356"/>
                <a:gd name="connsiteY292" fmla="*/ 99194 h 128666"/>
                <a:gd name="connsiteX293" fmla="*/ 155541 w 308356"/>
                <a:gd name="connsiteY293" fmla="*/ 99194 h 128666"/>
                <a:gd name="connsiteX294" fmla="*/ 152816 w 308356"/>
                <a:gd name="connsiteY294" fmla="*/ 99194 h 128666"/>
                <a:gd name="connsiteX295" fmla="*/ 147491 w 308356"/>
                <a:gd name="connsiteY295" fmla="*/ 99194 h 128666"/>
                <a:gd name="connsiteX296" fmla="*/ 142104 w 308356"/>
                <a:gd name="connsiteY296" fmla="*/ 101856 h 128666"/>
                <a:gd name="connsiteX297" fmla="*/ 139442 w 308356"/>
                <a:gd name="connsiteY297" fmla="*/ 101856 h 128666"/>
                <a:gd name="connsiteX298" fmla="*/ 136780 w 308356"/>
                <a:gd name="connsiteY298" fmla="*/ 101856 h 128666"/>
                <a:gd name="connsiteX299" fmla="*/ 134054 w 308356"/>
                <a:gd name="connsiteY299" fmla="*/ 101856 h 128666"/>
                <a:gd name="connsiteX300" fmla="*/ 131392 w 308356"/>
                <a:gd name="connsiteY300" fmla="*/ 101856 h 128666"/>
                <a:gd name="connsiteX301" fmla="*/ 131392 w 308356"/>
                <a:gd name="connsiteY301" fmla="*/ 104581 h 128666"/>
                <a:gd name="connsiteX302" fmla="*/ 131392 w 308356"/>
                <a:gd name="connsiteY302" fmla="*/ 107243 h 128666"/>
                <a:gd name="connsiteX303" fmla="*/ 131392 w 308356"/>
                <a:gd name="connsiteY303" fmla="*/ 109905 h 128666"/>
                <a:gd name="connsiteX304" fmla="*/ 128730 w 308356"/>
                <a:gd name="connsiteY304" fmla="*/ 112631 h 128666"/>
                <a:gd name="connsiteX305" fmla="*/ 126005 w 308356"/>
                <a:gd name="connsiteY305" fmla="*/ 115293 h 128666"/>
                <a:gd name="connsiteX306" fmla="*/ 123343 w 308356"/>
                <a:gd name="connsiteY306" fmla="*/ 115293 h 128666"/>
                <a:gd name="connsiteX307" fmla="*/ 120681 w 308356"/>
                <a:gd name="connsiteY307" fmla="*/ 115293 h 128666"/>
                <a:gd name="connsiteX308" fmla="*/ 117955 w 308356"/>
                <a:gd name="connsiteY308" fmla="*/ 115293 h 128666"/>
                <a:gd name="connsiteX309" fmla="*/ 115293 w 308356"/>
                <a:gd name="connsiteY309" fmla="*/ 115293 h 128666"/>
                <a:gd name="connsiteX310" fmla="*/ 112631 w 308356"/>
                <a:gd name="connsiteY310" fmla="*/ 115293 h 128666"/>
                <a:gd name="connsiteX311" fmla="*/ 112631 w 308356"/>
                <a:gd name="connsiteY311" fmla="*/ 117955 h 128666"/>
                <a:gd name="connsiteX312" fmla="*/ 109969 w 308356"/>
                <a:gd name="connsiteY312" fmla="*/ 117955 h 128666"/>
                <a:gd name="connsiteX313" fmla="*/ 107243 w 308356"/>
                <a:gd name="connsiteY313" fmla="*/ 117955 h 128666"/>
                <a:gd name="connsiteX314" fmla="*/ 104581 w 308356"/>
                <a:gd name="connsiteY314" fmla="*/ 115293 h 128666"/>
                <a:gd name="connsiteX315" fmla="*/ 101919 w 308356"/>
                <a:gd name="connsiteY315" fmla="*/ 112631 h 128666"/>
                <a:gd name="connsiteX316" fmla="*/ 99194 w 308356"/>
                <a:gd name="connsiteY316" fmla="*/ 112631 h 128666"/>
                <a:gd name="connsiteX317" fmla="*/ 96532 w 308356"/>
                <a:gd name="connsiteY317" fmla="*/ 109905 h 128666"/>
                <a:gd name="connsiteX318" fmla="*/ 93870 w 308356"/>
                <a:gd name="connsiteY318" fmla="*/ 109905 h 128666"/>
                <a:gd name="connsiteX319" fmla="*/ 91144 w 308356"/>
                <a:gd name="connsiteY319" fmla="*/ 112631 h 128666"/>
                <a:gd name="connsiteX320" fmla="*/ 85820 w 308356"/>
                <a:gd name="connsiteY320" fmla="*/ 115293 h 128666"/>
                <a:gd name="connsiteX321" fmla="*/ 83158 w 308356"/>
                <a:gd name="connsiteY321" fmla="*/ 115293 h 128666"/>
                <a:gd name="connsiteX322" fmla="*/ 83158 w 308356"/>
                <a:gd name="connsiteY322" fmla="*/ 117955 h 128666"/>
                <a:gd name="connsiteX323" fmla="*/ 77771 w 308356"/>
                <a:gd name="connsiteY323" fmla="*/ 120680 h 128666"/>
                <a:gd name="connsiteX324" fmla="*/ 75108 w 308356"/>
                <a:gd name="connsiteY324" fmla="*/ 123343 h 128666"/>
                <a:gd name="connsiteX325" fmla="*/ 72383 w 308356"/>
                <a:gd name="connsiteY325" fmla="*/ 123343 h 128666"/>
                <a:gd name="connsiteX326" fmla="*/ 69721 w 308356"/>
                <a:gd name="connsiteY326" fmla="*/ 126005 h 128666"/>
                <a:gd name="connsiteX327" fmla="*/ 67059 w 308356"/>
                <a:gd name="connsiteY327" fmla="*/ 126005 h 128666"/>
                <a:gd name="connsiteX328" fmla="*/ 64333 w 308356"/>
                <a:gd name="connsiteY328" fmla="*/ 128667 h 128666"/>
                <a:gd name="connsiteX329" fmla="*/ 64333 w 308356"/>
                <a:gd name="connsiteY329" fmla="*/ 128667 h 12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308356" h="128666">
                  <a:moveTo>
                    <a:pt x="64333" y="128667"/>
                  </a:moveTo>
                  <a:lnTo>
                    <a:pt x="61671" y="126005"/>
                  </a:lnTo>
                  <a:lnTo>
                    <a:pt x="59009" y="123343"/>
                  </a:lnTo>
                  <a:lnTo>
                    <a:pt x="59009" y="120680"/>
                  </a:lnTo>
                  <a:lnTo>
                    <a:pt x="56347" y="117955"/>
                  </a:lnTo>
                  <a:lnTo>
                    <a:pt x="56347" y="115293"/>
                  </a:lnTo>
                  <a:lnTo>
                    <a:pt x="56347" y="112631"/>
                  </a:lnTo>
                  <a:lnTo>
                    <a:pt x="53622" y="112631"/>
                  </a:lnTo>
                  <a:lnTo>
                    <a:pt x="50960" y="112631"/>
                  </a:lnTo>
                  <a:lnTo>
                    <a:pt x="48298" y="115293"/>
                  </a:lnTo>
                  <a:lnTo>
                    <a:pt x="45572" y="115293"/>
                  </a:lnTo>
                  <a:lnTo>
                    <a:pt x="42910" y="115293"/>
                  </a:lnTo>
                  <a:lnTo>
                    <a:pt x="40248" y="117955"/>
                  </a:lnTo>
                  <a:lnTo>
                    <a:pt x="37523" y="115293"/>
                  </a:lnTo>
                  <a:lnTo>
                    <a:pt x="34860" y="115293"/>
                  </a:lnTo>
                  <a:lnTo>
                    <a:pt x="29473" y="115293"/>
                  </a:lnTo>
                  <a:lnTo>
                    <a:pt x="26811" y="115293"/>
                  </a:lnTo>
                  <a:lnTo>
                    <a:pt x="24149" y="112631"/>
                  </a:lnTo>
                  <a:lnTo>
                    <a:pt x="24149" y="109905"/>
                  </a:lnTo>
                  <a:lnTo>
                    <a:pt x="24149" y="107243"/>
                  </a:lnTo>
                  <a:lnTo>
                    <a:pt x="24149" y="104581"/>
                  </a:lnTo>
                  <a:lnTo>
                    <a:pt x="24149" y="101856"/>
                  </a:lnTo>
                  <a:lnTo>
                    <a:pt x="24149" y="99194"/>
                  </a:lnTo>
                  <a:lnTo>
                    <a:pt x="24149" y="96532"/>
                  </a:lnTo>
                  <a:lnTo>
                    <a:pt x="21487" y="93870"/>
                  </a:lnTo>
                  <a:lnTo>
                    <a:pt x="18761" y="93870"/>
                  </a:lnTo>
                  <a:lnTo>
                    <a:pt x="18761" y="91144"/>
                  </a:lnTo>
                  <a:lnTo>
                    <a:pt x="16099" y="88482"/>
                  </a:lnTo>
                  <a:lnTo>
                    <a:pt x="16099" y="85820"/>
                  </a:lnTo>
                  <a:lnTo>
                    <a:pt x="13437" y="85820"/>
                  </a:lnTo>
                  <a:lnTo>
                    <a:pt x="13437" y="83095"/>
                  </a:lnTo>
                  <a:lnTo>
                    <a:pt x="10712" y="83095"/>
                  </a:lnTo>
                  <a:lnTo>
                    <a:pt x="10712" y="80433"/>
                  </a:lnTo>
                  <a:lnTo>
                    <a:pt x="10712" y="77771"/>
                  </a:lnTo>
                  <a:lnTo>
                    <a:pt x="8050" y="77771"/>
                  </a:lnTo>
                  <a:lnTo>
                    <a:pt x="5388" y="75045"/>
                  </a:lnTo>
                  <a:lnTo>
                    <a:pt x="2662" y="75045"/>
                  </a:lnTo>
                  <a:lnTo>
                    <a:pt x="2662" y="72383"/>
                  </a:lnTo>
                  <a:lnTo>
                    <a:pt x="0" y="72383"/>
                  </a:lnTo>
                  <a:lnTo>
                    <a:pt x="0" y="69721"/>
                  </a:lnTo>
                  <a:lnTo>
                    <a:pt x="2662" y="67059"/>
                  </a:lnTo>
                  <a:lnTo>
                    <a:pt x="2662" y="64333"/>
                  </a:lnTo>
                  <a:lnTo>
                    <a:pt x="5388" y="64333"/>
                  </a:lnTo>
                  <a:lnTo>
                    <a:pt x="5388" y="61671"/>
                  </a:lnTo>
                  <a:lnTo>
                    <a:pt x="8050" y="61671"/>
                  </a:lnTo>
                  <a:lnTo>
                    <a:pt x="10712" y="59009"/>
                  </a:lnTo>
                  <a:lnTo>
                    <a:pt x="10712" y="56284"/>
                  </a:lnTo>
                  <a:lnTo>
                    <a:pt x="10712" y="53622"/>
                  </a:lnTo>
                  <a:lnTo>
                    <a:pt x="10712" y="50959"/>
                  </a:lnTo>
                  <a:lnTo>
                    <a:pt x="10712" y="48234"/>
                  </a:lnTo>
                  <a:lnTo>
                    <a:pt x="10712" y="45572"/>
                  </a:lnTo>
                  <a:lnTo>
                    <a:pt x="10712" y="42910"/>
                  </a:lnTo>
                  <a:lnTo>
                    <a:pt x="10712" y="40184"/>
                  </a:lnTo>
                  <a:lnTo>
                    <a:pt x="13437" y="37522"/>
                  </a:lnTo>
                  <a:lnTo>
                    <a:pt x="13437" y="34860"/>
                  </a:lnTo>
                  <a:lnTo>
                    <a:pt x="16099" y="32198"/>
                  </a:lnTo>
                  <a:lnTo>
                    <a:pt x="16099" y="29473"/>
                  </a:lnTo>
                  <a:lnTo>
                    <a:pt x="16099" y="26811"/>
                  </a:lnTo>
                  <a:lnTo>
                    <a:pt x="16099" y="24149"/>
                  </a:lnTo>
                  <a:lnTo>
                    <a:pt x="13437" y="21423"/>
                  </a:lnTo>
                  <a:lnTo>
                    <a:pt x="16099" y="21423"/>
                  </a:lnTo>
                  <a:lnTo>
                    <a:pt x="18761" y="18761"/>
                  </a:lnTo>
                  <a:lnTo>
                    <a:pt x="21487" y="18761"/>
                  </a:lnTo>
                  <a:lnTo>
                    <a:pt x="24149" y="18761"/>
                  </a:lnTo>
                  <a:lnTo>
                    <a:pt x="24149" y="16099"/>
                  </a:lnTo>
                  <a:lnTo>
                    <a:pt x="26811" y="16099"/>
                  </a:lnTo>
                  <a:lnTo>
                    <a:pt x="26811" y="18761"/>
                  </a:lnTo>
                  <a:lnTo>
                    <a:pt x="29473" y="18761"/>
                  </a:lnTo>
                  <a:lnTo>
                    <a:pt x="29473" y="21423"/>
                  </a:lnTo>
                  <a:lnTo>
                    <a:pt x="32198" y="21423"/>
                  </a:lnTo>
                  <a:lnTo>
                    <a:pt x="34860" y="21423"/>
                  </a:lnTo>
                  <a:lnTo>
                    <a:pt x="37523" y="21423"/>
                  </a:lnTo>
                  <a:lnTo>
                    <a:pt x="37523" y="24149"/>
                  </a:lnTo>
                  <a:lnTo>
                    <a:pt x="40248" y="24149"/>
                  </a:lnTo>
                  <a:lnTo>
                    <a:pt x="42910" y="21423"/>
                  </a:lnTo>
                  <a:lnTo>
                    <a:pt x="48298" y="18761"/>
                  </a:lnTo>
                  <a:lnTo>
                    <a:pt x="50960" y="18761"/>
                  </a:lnTo>
                  <a:lnTo>
                    <a:pt x="53622" y="18761"/>
                  </a:lnTo>
                  <a:lnTo>
                    <a:pt x="53622" y="16099"/>
                  </a:lnTo>
                  <a:lnTo>
                    <a:pt x="56347" y="16099"/>
                  </a:lnTo>
                  <a:lnTo>
                    <a:pt x="59009" y="16099"/>
                  </a:lnTo>
                  <a:lnTo>
                    <a:pt x="61671" y="16099"/>
                  </a:lnTo>
                  <a:lnTo>
                    <a:pt x="64333" y="16099"/>
                  </a:lnTo>
                  <a:lnTo>
                    <a:pt x="67059" y="16099"/>
                  </a:lnTo>
                  <a:lnTo>
                    <a:pt x="69721" y="16099"/>
                  </a:lnTo>
                  <a:lnTo>
                    <a:pt x="72383" y="16099"/>
                  </a:lnTo>
                  <a:lnTo>
                    <a:pt x="75108" y="13374"/>
                  </a:lnTo>
                  <a:lnTo>
                    <a:pt x="77771" y="13374"/>
                  </a:lnTo>
                  <a:lnTo>
                    <a:pt x="80433" y="13374"/>
                  </a:lnTo>
                  <a:lnTo>
                    <a:pt x="83158" y="10712"/>
                  </a:lnTo>
                  <a:lnTo>
                    <a:pt x="85820" y="10712"/>
                  </a:lnTo>
                  <a:lnTo>
                    <a:pt x="88482" y="8050"/>
                  </a:lnTo>
                  <a:lnTo>
                    <a:pt x="91144" y="8050"/>
                  </a:lnTo>
                  <a:lnTo>
                    <a:pt x="93870" y="8050"/>
                  </a:lnTo>
                  <a:lnTo>
                    <a:pt x="96532" y="8050"/>
                  </a:lnTo>
                  <a:lnTo>
                    <a:pt x="99194" y="8050"/>
                  </a:lnTo>
                  <a:lnTo>
                    <a:pt x="99194" y="10712"/>
                  </a:lnTo>
                  <a:lnTo>
                    <a:pt x="99194" y="13374"/>
                  </a:lnTo>
                  <a:lnTo>
                    <a:pt x="101919" y="13374"/>
                  </a:lnTo>
                  <a:lnTo>
                    <a:pt x="104581" y="13374"/>
                  </a:lnTo>
                  <a:lnTo>
                    <a:pt x="107243" y="13374"/>
                  </a:lnTo>
                  <a:lnTo>
                    <a:pt x="109969" y="10712"/>
                  </a:lnTo>
                  <a:lnTo>
                    <a:pt x="112631" y="10712"/>
                  </a:lnTo>
                  <a:lnTo>
                    <a:pt x="112631" y="8050"/>
                  </a:lnTo>
                  <a:lnTo>
                    <a:pt x="115293" y="5387"/>
                  </a:lnTo>
                  <a:lnTo>
                    <a:pt x="115293" y="2662"/>
                  </a:lnTo>
                  <a:lnTo>
                    <a:pt x="117955" y="2662"/>
                  </a:lnTo>
                  <a:lnTo>
                    <a:pt x="117955" y="0"/>
                  </a:lnTo>
                  <a:lnTo>
                    <a:pt x="120681" y="0"/>
                  </a:lnTo>
                  <a:lnTo>
                    <a:pt x="120681" y="2662"/>
                  </a:lnTo>
                  <a:lnTo>
                    <a:pt x="123343" y="5387"/>
                  </a:lnTo>
                  <a:lnTo>
                    <a:pt x="126005" y="8050"/>
                  </a:lnTo>
                  <a:lnTo>
                    <a:pt x="128730" y="8050"/>
                  </a:lnTo>
                  <a:lnTo>
                    <a:pt x="131392" y="10712"/>
                  </a:lnTo>
                  <a:lnTo>
                    <a:pt x="134054" y="10712"/>
                  </a:lnTo>
                  <a:lnTo>
                    <a:pt x="136780" y="13374"/>
                  </a:lnTo>
                  <a:lnTo>
                    <a:pt x="139442" y="13374"/>
                  </a:lnTo>
                  <a:lnTo>
                    <a:pt x="142104" y="16099"/>
                  </a:lnTo>
                  <a:lnTo>
                    <a:pt x="147491" y="16099"/>
                  </a:lnTo>
                  <a:lnTo>
                    <a:pt x="150153" y="13374"/>
                  </a:lnTo>
                  <a:lnTo>
                    <a:pt x="152816" y="13374"/>
                  </a:lnTo>
                  <a:lnTo>
                    <a:pt x="152816" y="16099"/>
                  </a:lnTo>
                  <a:lnTo>
                    <a:pt x="155541" y="16099"/>
                  </a:lnTo>
                  <a:lnTo>
                    <a:pt x="158203" y="18761"/>
                  </a:lnTo>
                  <a:lnTo>
                    <a:pt x="160865" y="21423"/>
                  </a:lnTo>
                  <a:lnTo>
                    <a:pt x="160865" y="24149"/>
                  </a:lnTo>
                  <a:lnTo>
                    <a:pt x="163591" y="24149"/>
                  </a:lnTo>
                  <a:lnTo>
                    <a:pt x="166253" y="26811"/>
                  </a:lnTo>
                  <a:lnTo>
                    <a:pt x="168915" y="26811"/>
                  </a:lnTo>
                  <a:lnTo>
                    <a:pt x="171640" y="26811"/>
                  </a:lnTo>
                  <a:lnTo>
                    <a:pt x="171640" y="24149"/>
                  </a:lnTo>
                  <a:lnTo>
                    <a:pt x="174302" y="24149"/>
                  </a:lnTo>
                  <a:lnTo>
                    <a:pt x="176964" y="21423"/>
                  </a:lnTo>
                  <a:lnTo>
                    <a:pt x="179626" y="21423"/>
                  </a:lnTo>
                  <a:lnTo>
                    <a:pt x="179626" y="18761"/>
                  </a:lnTo>
                  <a:lnTo>
                    <a:pt x="182352" y="18761"/>
                  </a:lnTo>
                  <a:lnTo>
                    <a:pt x="187676" y="16099"/>
                  </a:lnTo>
                  <a:lnTo>
                    <a:pt x="187676" y="13374"/>
                  </a:lnTo>
                  <a:lnTo>
                    <a:pt x="190401" y="13374"/>
                  </a:lnTo>
                  <a:lnTo>
                    <a:pt x="190401" y="10712"/>
                  </a:lnTo>
                  <a:lnTo>
                    <a:pt x="193064" y="10712"/>
                  </a:lnTo>
                  <a:lnTo>
                    <a:pt x="195726" y="13374"/>
                  </a:lnTo>
                  <a:lnTo>
                    <a:pt x="198451" y="13374"/>
                  </a:lnTo>
                  <a:lnTo>
                    <a:pt x="198451" y="10712"/>
                  </a:lnTo>
                  <a:lnTo>
                    <a:pt x="201113" y="10712"/>
                  </a:lnTo>
                  <a:lnTo>
                    <a:pt x="201113" y="8050"/>
                  </a:lnTo>
                  <a:lnTo>
                    <a:pt x="203775" y="5387"/>
                  </a:lnTo>
                  <a:lnTo>
                    <a:pt x="206437" y="5387"/>
                  </a:lnTo>
                  <a:lnTo>
                    <a:pt x="209163" y="5387"/>
                  </a:lnTo>
                  <a:lnTo>
                    <a:pt x="211825" y="5387"/>
                  </a:lnTo>
                  <a:lnTo>
                    <a:pt x="214487" y="5387"/>
                  </a:lnTo>
                  <a:lnTo>
                    <a:pt x="217212" y="5387"/>
                  </a:lnTo>
                  <a:lnTo>
                    <a:pt x="219874" y="2662"/>
                  </a:lnTo>
                  <a:lnTo>
                    <a:pt x="222536" y="2662"/>
                  </a:lnTo>
                  <a:lnTo>
                    <a:pt x="225262" y="0"/>
                  </a:lnTo>
                  <a:lnTo>
                    <a:pt x="227924" y="0"/>
                  </a:lnTo>
                  <a:lnTo>
                    <a:pt x="230586" y="2662"/>
                  </a:lnTo>
                  <a:lnTo>
                    <a:pt x="233248" y="2662"/>
                  </a:lnTo>
                  <a:lnTo>
                    <a:pt x="235973" y="2662"/>
                  </a:lnTo>
                  <a:lnTo>
                    <a:pt x="238636" y="2662"/>
                  </a:lnTo>
                  <a:lnTo>
                    <a:pt x="238636" y="5387"/>
                  </a:lnTo>
                  <a:lnTo>
                    <a:pt x="241298" y="5387"/>
                  </a:lnTo>
                  <a:lnTo>
                    <a:pt x="244023" y="5387"/>
                  </a:lnTo>
                  <a:lnTo>
                    <a:pt x="246685" y="5387"/>
                  </a:lnTo>
                  <a:lnTo>
                    <a:pt x="249347" y="5387"/>
                  </a:lnTo>
                  <a:lnTo>
                    <a:pt x="252073" y="5387"/>
                  </a:lnTo>
                  <a:lnTo>
                    <a:pt x="252073" y="2662"/>
                  </a:lnTo>
                  <a:lnTo>
                    <a:pt x="254735" y="2662"/>
                  </a:lnTo>
                  <a:lnTo>
                    <a:pt x="254735" y="0"/>
                  </a:lnTo>
                  <a:lnTo>
                    <a:pt x="257397" y="2662"/>
                  </a:lnTo>
                  <a:lnTo>
                    <a:pt x="260122" y="2662"/>
                  </a:lnTo>
                  <a:lnTo>
                    <a:pt x="260122" y="5387"/>
                  </a:lnTo>
                  <a:lnTo>
                    <a:pt x="262784" y="5387"/>
                  </a:lnTo>
                  <a:lnTo>
                    <a:pt x="262784" y="8050"/>
                  </a:lnTo>
                  <a:lnTo>
                    <a:pt x="262784" y="10712"/>
                  </a:lnTo>
                  <a:lnTo>
                    <a:pt x="265446" y="13374"/>
                  </a:lnTo>
                  <a:lnTo>
                    <a:pt x="265446" y="16099"/>
                  </a:lnTo>
                  <a:lnTo>
                    <a:pt x="265446" y="18761"/>
                  </a:lnTo>
                  <a:lnTo>
                    <a:pt x="268109" y="18761"/>
                  </a:lnTo>
                  <a:lnTo>
                    <a:pt x="268109" y="21423"/>
                  </a:lnTo>
                  <a:lnTo>
                    <a:pt x="270834" y="21423"/>
                  </a:lnTo>
                  <a:lnTo>
                    <a:pt x="270834" y="24149"/>
                  </a:lnTo>
                  <a:lnTo>
                    <a:pt x="273496" y="26811"/>
                  </a:lnTo>
                  <a:lnTo>
                    <a:pt x="276158" y="26811"/>
                  </a:lnTo>
                  <a:lnTo>
                    <a:pt x="276158" y="29473"/>
                  </a:lnTo>
                  <a:lnTo>
                    <a:pt x="278884" y="32198"/>
                  </a:lnTo>
                  <a:lnTo>
                    <a:pt x="281546" y="32198"/>
                  </a:lnTo>
                  <a:lnTo>
                    <a:pt x="281546" y="34860"/>
                  </a:lnTo>
                  <a:lnTo>
                    <a:pt x="284208" y="34860"/>
                  </a:lnTo>
                  <a:lnTo>
                    <a:pt x="286933" y="34860"/>
                  </a:lnTo>
                  <a:lnTo>
                    <a:pt x="289595" y="34860"/>
                  </a:lnTo>
                  <a:lnTo>
                    <a:pt x="289595" y="37522"/>
                  </a:lnTo>
                  <a:lnTo>
                    <a:pt x="292257" y="40184"/>
                  </a:lnTo>
                  <a:lnTo>
                    <a:pt x="292257" y="42910"/>
                  </a:lnTo>
                  <a:lnTo>
                    <a:pt x="292257" y="45572"/>
                  </a:lnTo>
                  <a:lnTo>
                    <a:pt x="294919" y="48234"/>
                  </a:lnTo>
                  <a:lnTo>
                    <a:pt x="294919" y="50959"/>
                  </a:lnTo>
                  <a:lnTo>
                    <a:pt x="297645" y="53622"/>
                  </a:lnTo>
                  <a:lnTo>
                    <a:pt x="300307" y="56284"/>
                  </a:lnTo>
                  <a:lnTo>
                    <a:pt x="300307" y="59009"/>
                  </a:lnTo>
                  <a:lnTo>
                    <a:pt x="302969" y="59009"/>
                  </a:lnTo>
                  <a:lnTo>
                    <a:pt x="305694" y="61671"/>
                  </a:lnTo>
                  <a:lnTo>
                    <a:pt x="305694" y="64333"/>
                  </a:lnTo>
                  <a:lnTo>
                    <a:pt x="308356" y="64333"/>
                  </a:lnTo>
                  <a:lnTo>
                    <a:pt x="308356" y="67059"/>
                  </a:lnTo>
                  <a:lnTo>
                    <a:pt x="308356" y="69721"/>
                  </a:lnTo>
                  <a:lnTo>
                    <a:pt x="308356" y="72383"/>
                  </a:lnTo>
                  <a:lnTo>
                    <a:pt x="308356" y="75045"/>
                  </a:lnTo>
                  <a:lnTo>
                    <a:pt x="305694" y="75045"/>
                  </a:lnTo>
                  <a:lnTo>
                    <a:pt x="305694" y="77771"/>
                  </a:lnTo>
                  <a:lnTo>
                    <a:pt x="305694" y="80433"/>
                  </a:lnTo>
                  <a:lnTo>
                    <a:pt x="308356" y="80433"/>
                  </a:lnTo>
                  <a:lnTo>
                    <a:pt x="308356" y="83095"/>
                  </a:lnTo>
                  <a:lnTo>
                    <a:pt x="308356" y="85820"/>
                  </a:lnTo>
                  <a:lnTo>
                    <a:pt x="308356" y="88482"/>
                  </a:lnTo>
                  <a:lnTo>
                    <a:pt x="308356" y="91144"/>
                  </a:lnTo>
                  <a:lnTo>
                    <a:pt x="305694" y="93870"/>
                  </a:lnTo>
                  <a:lnTo>
                    <a:pt x="302969" y="93870"/>
                  </a:lnTo>
                  <a:lnTo>
                    <a:pt x="300307" y="91144"/>
                  </a:lnTo>
                  <a:lnTo>
                    <a:pt x="297645" y="91144"/>
                  </a:lnTo>
                  <a:lnTo>
                    <a:pt x="297645" y="93870"/>
                  </a:lnTo>
                  <a:lnTo>
                    <a:pt x="294919" y="93870"/>
                  </a:lnTo>
                  <a:lnTo>
                    <a:pt x="292257" y="93870"/>
                  </a:lnTo>
                  <a:lnTo>
                    <a:pt x="289595" y="93870"/>
                  </a:lnTo>
                  <a:lnTo>
                    <a:pt x="289595" y="91144"/>
                  </a:lnTo>
                  <a:lnTo>
                    <a:pt x="286933" y="91144"/>
                  </a:lnTo>
                  <a:lnTo>
                    <a:pt x="284208" y="91144"/>
                  </a:lnTo>
                  <a:lnTo>
                    <a:pt x="281546" y="88482"/>
                  </a:lnTo>
                  <a:lnTo>
                    <a:pt x="278884" y="85820"/>
                  </a:lnTo>
                  <a:lnTo>
                    <a:pt x="276158" y="83095"/>
                  </a:lnTo>
                  <a:lnTo>
                    <a:pt x="273496" y="83095"/>
                  </a:lnTo>
                  <a:lnTo>
                    <a:pt x="270834" y="83095"/>
                  </a:lnTo>
                  <a:lnTo>
                    <a:pt x="268109" y="80433"/>
                  </a:lnTo>
                  <a:lnTo>
                    <a:pt x="268109" y="77771"/>
                  </a:lnTo>
                  <a:lnTo>
                    <a:pt x="265446" y="75045"/>
                  </a:lnTo>
                  <a:lnTo>
                    <a:pt x="265446" y="72383"/>
                  </a:lnTo>
                  <a:lnTo>
                    <a:pt x="262784" y="72383"/>
                  </a:lnTo>
                  <a:lnTo>
                    <a:pt x="260122" y="72383"/>
                  </a:lnTo>
                  <a:lnTo>
                    <a:pt x="257397" y="72383"/>
                  </a:lnTo>
                  <a:lnTo>
                    <a:pt x="254735" y="72383"/>
                  </a:lnTo>
                  <a:lnTo>
                    <a:pt x="254735" y="69721"/>
                  </a:lnTo>
                  <a:lnTo>
                    <a:pt x="252073" y="69721"/>
                  </a:lnTo>
                  <a:lnTo>
                    <a:pt x="252073" y="72383"/>
                  </a:lnTo>
                  <a:lnTo>
                    <a:pt x="249347" y="72383"/>
                  </a:lnTo>
                  <a:lnTo>
                    <a:pt x="249347" y="75045"/>
                  </a:lnTo>
                  <a:lnTo>
                    <a:pt x="249347" y="77771"/>
                  </a:lnTo>
                  <a:lnTo>
                    <a:pt x="249347" y="80433"/>
                  </a:lnTo>
                  <a:lnTo>
                    <a:pt x="249347" y="85820"/>
                  </a:lnTo>
                  <a:lnTo>
                    <a:pt x="246685" y="88482"/>
                  </a:lnTo>
                  <a:lnTo>
                    <a:pt x="246685" y="91144"/>
                  </a:lnTo>
                  <a:lnTo>
                    <a:pt x="246685" y="93870"/>
                  </a:lnTo>
                  <a:lnTo>
                    <a:pt x="246685" y="96532"/>
                  </a:lnTo>
                  <a:lnTo>
                    <a:pt x="246685" y="99194"/>
                  </a:lnTo>
                  <a:lnTo>
                    <a:pt x="244023" y="101856"/>
                  </a:lnTo>
                  <a:lnTo>
                    <a:pt x="244023" y="104581"/>
                  </a:lnTo>
                  <a:lnTo>
                    <a:pt x="241298" y="104581"/>
                  </a:lnTo>
                  <a:lnTo>
                    <a:pt x="241298" y="101856"/>
                  </a:lnTo>
                  <a:lnTo>
                    <a:pt x="238636" y="101856"/>
                  </a:lnTo>
                  <a:lnTo>
                    <a:pt x="238636" y="99194"/>
                  </a:lnTo>
                  <a:lnTo>
                    <a:pt x="235973" y="99194"/>
                  </a:lnTo>
                  <a:lnTo>
                    <a:pt x="233248" y="99194"/>
                  </a:lnTo>
                  <a:lnTo>
                    <a:pt x="230586" y="99194"/>
                  </a:lnTo>
                  <a:lnTo>
                    <a:pt x="227924" y="99194"/>
                  </a:lnTo>
                  <a:lnTo>
                    <a:pt x="225262" y="99194"/>
                  </a:lnTo>
                  <a:lnTo>
                    <a:pt x="222536" y="99194"/>
                  </a:lnTo>
                  <a:lnTo>
                    <a:pt x="222536" y="96532"/>
                  </a:lnTo>
                  <a:lnTo>
                    <a:pt x="219874" y="96532"/>
                  </a:lnTo>
                  <a:lnTo>
                    <a:pt x="217212" y="93870"/>
                  </a:lnTo>
                  <a:lnTo>
                    <a:pt x="214487" y="91144"/>
                  </a:lnTo>
                  <a:lnTo>
                    <a:pt x="211825" y="91144"/>
                  </a:lnTo>
                  <a:lnTo>
                    <a:pt x="209163" y="91144"/>
                  </a:lnTo>
                  <a:lnTo>
                    <a:pt x="206437" y="91144"/>
                  </a:lnTo>
                  <a:lnTo>
                    <a:pt x="203775" y="91144"/>
                  </a:lnTo>
                  <a:lnTo>
                    <a:pt x="201113" y="91144"/>
                  </a:lnTo>
                  <a:lnTo>
                    <a:pt x="195726" y="91144"/>
                  </a:lnTo>
                  <a:lnTo>
                    <a:pt x="193064" y="93870"/>
                  </a:lnTo>
                  <a:lnTo>
                    <a:pt x="190401" y="93870"/>
                  </a:lnTo>
                  <a:lnTo>
                    <a:pt x="187676" y="93870"/>
                  </a:lnTo>
                  <a:lnTo>
                    <a:pt x="187676" y="91144"/>
                  </a:lnTo>
                  <a:lnTo>
                    <a:pt x="185014" y="91144"/>
                  </a:lnTo>
                  <a:lnTo>
                    <a:pt x="182352" y="91144"/>
                  </a:lnTo>
                  <a:lnTo>
                    <a:pt x="182352" y="88482"/>
                  </a:lnTo>
                  <a:lnTo>
                    <a:pt x="179626" y="88482"/>
                  </a:lnTo>
                  <a:lnTo>
                    <a:pt x="179626" y="91144"/>
                  </a:lnTo>
                  <a:lnTo>
                    <a:pt x="179626" y="93870"/>
                  </a:lnTo>
                  <a:lnTo>
                    <a:pt x="179626" y="96532"/>
                  </a:lnTo>
                  <a:lnTo>
                    <a:pt x="176964" y="96532"/>
                  </a:lnTo>
                  <a:lnTo>
                    <a:pt x="174302" y="96532"/>
                  </a:lnTo>
                  <a:lnTo>
                    <a:pt x="171640" y="96532"/>
                  </a:lnTo>
                  <a:lnTo>
                    <a:pt x="168915" y="99194"/>
                  </a:lnTo>
                  <a:lnTo>
                    <a:pt x="166253" y="99194"/>
                  </a:lnTo>
                  <a:lnTo>
                    <a:pt x="160865" y="99194"/>
                  </a:lnTo>
                  <a:lnTo>
                    <a:pt x="158203" y="99194"/>
                  </a:lnTo>
                  <a:lnTo>
                    <a:pt x="155541" y="99194"/>
                  </a:lnTo>
                  <a:lnTo>
                    <a:pt x="152816" y="99194"/>
                  </a:lnTo>
                  <a:lnTo>
                    <a:pt x="147491" y="99194"/>
                  </a:lnTo>
                  <a:lnTo>
                    <a:pt x="142104" y="101856"/>
                  </a:lnTo>
                  <a:lnTo>
                    <a:pt x="139442" y="101856"/>
                  </a:lnTo>
                  <a:lnTo>
                    <a:pt x="136780" y="101856"/>
                  </a:lnTo>
                  <a:lnTo>
                    <a:pt x="134054" y="101856"/>
                  </a:lnTo>
                  <a:lnTo>
                    <a:pt x="131392" y="101856"/>
                  </a:lnTo>
                  <a:lnTo>
                    <a:pt x="131392" y="104581"/>
                  </a:lnTo>
                  <a:lnTo>
                    <a:pt x="131392" y="107243"/>
                  </a:lnTo>
                  <a:lnTo>
                    <a:pt x="131392" y="109905"/>
                  </a:lnTo>
                  <a:lnTo>
                    <a:pt x="128730" y="112631"/>
                  </a:lnTo>
                  <a:lnTo>
                    <a:pt x="126005" y="115293"/>
                  </a:lnTo>
                  <a:lnTo>
                    <a:pt x="123343" y="115293"/>
                  </a:lnTo>
                  <a:lnTo>
                    <a:pt x="120681" y="115293"/>
                  </a:lnTo>
                  <a:lnTo>
                    <a:pt x="117955" y="115293"/>
                  </a:lnTo>
                  <a:lnTo>
                    <a:pt x="115293" y="115293"/>
                  </a:lnTo>
                  <a:lnTo>
                    <a:pt x="112631" y="115293"/>
                  </a:lnTo>
                  <a:lnTo>
                    <a:pt x="112631" y="117955"/>
                  </a:lnTo>
                  <a:lnTo>
                    <a:pt x="109969" y="117955"/>
                  </a:lnTo>
                  <a:lnTo>
                    <a:pt x="107243" y="117955"/>
                  </a:lnTo>
                  <a:lnTo>
                    <a:pt x="104581" y="115293"/>
                  </a:lnTo>
                  <a:lnTo>
                    <a:pt x="101919" y="112631"/>
                  </a:lnTo>
                  <a:lnTo>
                    <a:pt x="99194" y="112631"/>
                  </a:lnTo>
                  <a:lnTo>
                    <a:pt x="96532" y="109905"/>
                  </a:lnTo>
                  <a:lnTo>
                    <a:pt x="93870" y="109905"/>
                  </a:lnTo>
                  <a:lnTo>
                    <a:pt x="91144" y="112631"/>
                  </a:lnTo>
                  <a:lnTo>
                    <a:pt x="85820" y="115293"/>
                  </a:lnTo>
                  <a:lnTo>
                    <a:pt x="83158" y="115293"/>
                  </a:lnTo>
                  <a:lnTo>
                    <a:pt x="83158" y="117955"/>
                  </a:lnTo>
                  <a:lnTo>
                    <a:pt x="77771" y="120680"/>
                  </a:lnTo>
                  <a:lnTo>
                    <a:pt x="75108" y="123343"/>
                  </a:lnTo>
                  <a:lnTo>
                    <a:pt x="72383" y="123343"/>
                  </a:lnTo>
                  <a:lnTo>
                    <a:pt x="69721" y="126005"/>
                  </a:lnTo>
                  <a:lnTo>
                    <a:pt x="67059" y="126005"/>
                  </a:lnTo>
                  <a:lnTo>
                    <a:pt x="64333" y="128667"/>
                  </a:lnTo>
                  <a:lnTo>
                    <a:pt x="64333" y="12866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8" name="Freeform: Shape 287">
              <a:extLst>
                <a:ext uri="{FF2B5EF4-FFF2-40B4-BE49-F238E27FC236}">
                  <a16:creationId xmlns:a16="http://schemas.microsoft.com/office/drawing/2014/main" id="{7BF9CB33-6DB4-86A7-8691-6311EC9858C8}"/>
                </a:ext>
              </a:extLst>
            </p:cNvPr>
            <p:cNvSpPr/>
            <p:nvPr/>
          </p:nvSpPr>
          <p:spPr>
            <a:xfrm>
              <a:off x="3025428" y="2889296"/>
              <a:ext cx="311018" cy="289531"/>
            </a:xfrm>
            <a:custGeom>
              <a:avLst/>
              <a:gdLst>
                <a:gd name="connsiteX0" fmla="*/ 273496 w 311018"/>
                <a:gd name="connsiteY0" fmla="*/ 0 h 289531"/>
                <a:gd name="connsiteX1" fmla="*/ 276158 w 311018"/>
                <a:gd name="connsiteY1" fmla="*/ 0 h 289531"/>
                <a:gd name="connsiteX2" fmla="*/ 297581 w 311018"/>
                <a:gd name="connsiteY2" fmla="*/ 8050 h 289531"/>
                <a:gd name="connsiteX3" fmla="*/ 308357 w 311018"/>
                <a:gd name="connsiteY3" fmla="*/ 160865 h 289531"/>
                <a:gd name="connsiteX4" fmla="*/ 311018 w 311018"/>
                <a:gd name="connsiteY4" fmla="*/ 163527 h 289531"/>
                <a:gd name="connsiteX5" fmla="*/ 308357 w 311018"/>
                <a:gd name="connsiteY5" fmla="*/ 163527 h 289531"/>
                <a:gd name="connsiteX6" fmla="*/ 308357 w 311018"/>
                <a:gd name="connsiteY6" fmla="*/ 166189 h 289531"/>
                <a:gd name="connsiteX7" fmla="*/ 305631 w 311018"/>
                <a:gd name="connsiteY7" fmla="*/ 166189 h 289531"/>
                <a:gd name="connsiteX8" fmla="*/ 302969 w 311018"/>
                <a:gd name="connsiteY8" fmla="*/ 166189 h 289531"/>
                <a:gd name="connsiteX9" fmla="*/ 300307 w 311018"/>
                <a:gd name="connsiteY9" fmla="*/ 168915 h 289531"/>
                <a:gd name="connsiteX10" fmla="*/ 297581 w 311018"/>
                <a:gd name="connsiteY10" fmla="*/ 171577 h 289531"/>
                <a:gd name="connsiteX11" fmla="*/ 294919 w 311018"/>
                <a:gd name="connsiteY11" fmla="*/ 171577 h 289531"/>
                <a:gd name="connsiteX12" fmla="*/ 292257 w 311018"/>
                <a:gd name="connsiteY12" fmla="*/ 171577 h 289531"/>
                <a:gd name="connsiteX13" fmla="*/ 292257 w 311018"/>
                <a:gd name="connsiteY13" fmla="*/ 174239 h 289531"/>
                <a:gd name="connsiteX14" fmla="*/ 289532 w 311018"/>
                <a:gd name="connsiteY14" fmla="*/ 174239 h 289531"/>
                <a:gd name="connsiteX15" fmla="*/ 286870 w 311018"/>
                <a:gd name="connsiteY15" fmla="*/ 176964 h 289531"/>
                <a:gd name="connsiteX16" fmla="*/ 284208 w 311018"/>
                <a:gd name="connsiteY16" fmla="*/ 176964 h 289531"/>
                <a:gd name="connsiteX17" fmla="*/ 281482 w 311018"/>
                <a:gd name="connsiteY17" fmla="*/ 179626 h 289531"/>
                <a:gd name="connsiteX18" fmla="*/ 278820 w 311018"/>
                <a:gd name="connsiteY18" fmla="*/ 179626 h 289531"/>
                <a:gd name="connsiteX19" fmla="*/ 276158 w 311018"/>
                <a:gd name="connsiteY19" fmla="*/ 179626 h 289531"/>
                <a:gd name="connsiteX20" fmla="*/ 273496 w 311018"/>
                <a:gd name="connsiteY20" fmla="*/ 182288 h 289531"/>
                <a:gd name="connsiteX21" fmla="*/ 270770 w 311018"/>
                <a:gd name="connsiteY21" fmla="*/ 182288 h 289531"/>
                <a:gd name="connsiteX22" fmla="*/ 268109 w 311018"/>
                <a:gd name="connsiteY22" fmla="*/ 182288 h 289531"/>
                <a:gd name="connsiteX23" fmla="*/ 265446 w 311018"/>
                <a:gd name="connsiteY23" fmla="*/ 182288 h 289531"/>
                <a:gd name="connsiteX24" fmla="*/ 260059 w 311018"/>
                <a:gd name="connsiteY24" fmla="*/ 182288 h 289531"/>
                <a:gd name="connsiteX25" fmla="*/ 257397 w 311018"/>
                <a:gd name="connsiteY25" fmla="*/ 182288 h 289531"/>
                <a:gd name="connsiteX26" fmla="*/ 254671 w 311018"/>
                <a:gd name="connsiteY26" fmla="*/ 182288 h 289531"/>
                <a:gd name="connsiteX27" fmla="*/ 252009 w 311018"/>
                <a:gd name="connsiteY27" fmla="*/ 182288 h 289531"/>
                <a:gd name="connsiteX28" fmla="*/ 249347 w 311018"/>
                <a:gd name="connsiteY28" fmla="*/ 182288 h 289531"/>
                <a:gd name="connsiteX29" fmla="*/ 246685 w 311018"/>
                <a:gd name="connsiteY29" fmla="*/ 182288 h 289531"/>
                <a:gd name="connsiteX30" fmla="*/ 238636 w 311018"/>
                <a:gd name="connsiteY30" fmla="*/ 182288 h 289531"/>
                <a:gd name="connsiteX31" fmla="*/ 235910 w 311018"/>
                <a:gd name="connsiteY31" fmla="*/ 182288 h 289531"/>
                <a:gd name="connsiteX32" fmla="*/ 230586 w 311018"/>
                <a:gd name="connsiteY32" fmla="*/ 182288 h 289531"/>
                <a:gd name="connsiteX33" fmla="*/ 225198 w 311018"/>
                <a:gd name="connsiteY33" fmla="*/ 182288 h 289531"/>
                <a:gd name="connsiteX34" fmla="*/ 222536 w 311018"/>
                <a:gd name="connsiteY34" fmla="*/ 182288 h 289531"/>
                <a:gd name="connsiteX35" fmla="*/ 217149 w 311018"/>
                <a:gd name="connsiteY35" fmla="*/ 182288 h 289531"/>
                <a:gd name="connsiteX36" fmla="*/ 214487 w 311018"/>
                <a:gd name="connsiteY36" fmla="*/ 185014 h 289531"/>
                <a:gd name="connsiteX37" fmla="*/ 211825 w 311018"/>
                <a:gd name="connsiteY37" fmla="*/ 185014 h 289531"/>
                <a:gd name="connsiteX38" fmla="*/ 209099 w 311018"/>
                <a:gd name="connsiteY38" fmla="*/ 185014 h 289531"/>
                <a:gd name="connsiteX39" fmla="*/ 206437 w 311018"/>
                <a:gd name="connsiteY39" fmla="*/ 185014 h 289531"/>
                <a:gd name="connsiteX40" fmla="*/ 201050 w 311018"/>
                <a:gd name="connsiteY40" fmla="*/ 185014 h 289531"/>
                <a:gd name="connsiteX41" fmla="*/ 198388 w 311018"/>
                <a:gd name="connsiteY41" fmla="*/ 185014 h 289531"/>
                <a:gd name="connsiteX42" fmla="*/ 195725 w 311018"/>
                <a:gd name="connsiteY42" fmla="*/ 187676 h 289531"/>
                <a:gd name="connsiteX43" fmla="*/ 193064 w 311018"/>
                <a:gd name="connsiteY43" fmla="*/ 187676 h 289531"/>
                <a:gd name="connsiteX44" fmla="*/ 193064 w 311018"/>
                <a:gd name="connsiteY44" fmla="*/ 190338 h 289531"/>
                <a:gd name="connsiteX45" fmla="*/ 190338 w 311018"/>
                <a:gd name="connsiteY45" fmla="*/ 190338 h 289531"/>
                <a:gd name="connsiteX46" fmla="*/ 187676 w 311018"/>
                <a:gd name="connsiteY46" fmla="*/ 193063 h 289531"/>
                <a:gd name="connsiteX47" fmla="*/ 182288 w 311018"/>
                <a:gd name="connsiteY47" fmla="*/ 195726 h 289531"/>
                <a:gd name="connsiteX48" fmla="*/ 179626 w 311018"/>
                <a:gd name="connsiteY48" fmla="*/ 198388 h 289531"/>
                <a:gd name="connsiteX49" fmla="*/ 176964 w 311018"/>
                <a:gd name="connsiteY49" fmla="*/ 201050 h 289531"/>
                <a:gd name="connsiteX50" fmla="*/ 174239 w 311018"/>
                <a:gd name="connsiteY50" fmla="*/ 203775 h 289531"/>
                <a:gd name="connsiteX51" fmla="*/ 168915 w 311018"/>
                <a:gd name="connsiteY51" fmla="*/ 206437 h 289531"/>
                <a:gd name="connsiteX52" fmla="*/ 168915 w 311018"/>
                <a:gd name="connsiteY52" fmla="*/ 209099 h 289531"/>
                <a:gd name="connsiteX53" fmla="*/ 166189 w 311018"/>
                <a:gd name="connsiteY53" fmla="*/ 211825 h 289531"/>
                <a:gd name="connsiteX54" fmla="*/ 160865 w 311018"/>
                <a:gd name="connsiteY54" fmla="*/ 211825 h 289531"/>
                <a:gd name="connsiteX55" fmla="*/ 158203 w 311018"/>
                <a:gd name="connsiteY55" fmla="*/ 214487 h 289531"/>
                <a:gd name="connsiteX56" fmla="*/ 155477 w 311018"/>
                <a:gd name="connsiteY56" fmla="*/ 217149 h 289531"/>
                <a:gd name="connsiteX57" fmla="*/ 152816 w 311018"/>
                <a:gd name="connsiteY57" fmla="*/ 219874 h 289531"/>
                <a:gd name="connsiteX58" fmla="*/ 150153 w 311018"/>
                <a:gd name="connsiteY58" fmla="*/ 219874 h 289531"/>
                <a:gd name="connsiteX59" fmla="*/ 147428 w 311018"/>
                <a:gd name="connsiteY59" fmla="*/ 222536 h 289531"/>
                <a:gd name="connsiteX60" fmla="*/ 144766 w 311018"/>
                <a:gd name="connsiteY60" fmla="*/ 225198 h 289531"/>
                <a:gd name="connsiteX61" fmla="*/ 142104 w 311018"/>
                <a:gd name="connsiteY61" fmla="*/ 227860 h 289531"/>
                <a:gd name="connsiteX62" fmla="*/ 139378 w 311018"/>
                <a:gd name="connsiteY62" fmla="*/ 230586 h 289531"/>
                <a:gd name="connsiteX63" fmla="*/ 136716 w 311018"/>
                <a:gd name="connsiteY63" fmla="*/ 233248 h 289531"/>
                <a:gd name="connsiteX64" fmla="*/ 131392 w 311018"/>
                <a:gd name="connsiteY64" fmla="*/ 235910 h 289531"/>
                <a:gd name="connsiteX65" fmla="*/ 128667 w 311018"/>
                <a:gd name="connsiteY65" fmla="*/ 238636 h 289531"/>
                <a:gd name="connsiteX66" fmla="*/ 126005 w 311018"/>
                <a:gd name="connsiteY66" fmla="*/ 238636 h 289531"/>
                <a:gd name="connsiteX67" fmla="*/ 123343 w 311018"/>
                <a:gd name="connsiteY67" fmla="*/ 238636 h 289531"/>
                <a:gd name="connsiteX68" fmla="*/ 123343 w 311018"/>
                <a:gd name="connsiteY68" fmla="*/ 241298 h 289531"/>
                <a:gd name="connsiteX69" fmla="*/ 123343 w 311018"/>
                <a:gd name="connsiteY69" fmla="*/ 243960 h 289531"/>
                <a:gd name="connsiteX70" fmla="*/ 126005 w 311018"/>
                <a:gd name="connsiteY70" fmla="*/ 243960 h 289531"/>
                <a:gd name="connsiteX71" fmla="*/ 126005 w 311018"/>
                <a:gd name="connsiteY71" fmla="*/ 246685 h 289531"/>
                <a:gd name="connsiteX72" fmla="*/ 126005 w 311018"/>
                <a:gd name="connsiteY72" fmla="*/ 249347 h 289531"/>
                <a:gd name="connsiteX73" fmla="*/ 128667 w 311018"/>
                <a:gd name="connsiteY73" fmla="*/ 252009 h 289531"/>
                <a:gd name="connsiteX74" fmla="*/ 128667 w 311018"/>
                <a:gd name="connsiteY74" fmla="*/ 254735 h 289531"/>
                <a:gd name="connsiteX75" fmla="*/ 126005 w 311018"/>
                <a:gd name="connsiteY75" fmla="*/ 254735 h 289531"/>
                <a:gd name="connsiteX76" fmla="*/ 123343 w 311018"/>
                <a:gd name="connsiteY76" fmla="*/ 254735 h 289531"/>
                <a:gd name="connsiteX77" fmla="*/ 120617 w 311018"/>
                <a:gd name="connsiteY77" fmla="*/ 254735 h 289531"/>
                <a:gd name="connsiteX78" fmla="*/ 117955 w 311018"/>
                <a:gd name="connsiteY78" fmla="*/ 252009 h 289531"/>
                <a:gd name="connsiteX79" fmla="*/ 115293 w 311018"/>
                <a:gd name="connsiteY79" fmla="*/ 252009 h 289531"/>
                <a:gd name="connsiteX80" fmla="*/ 112568 w 311018"/>
                <a:gd name="connsiteY80" fmla="*/ 252009 h 289531"/>
                <a:gd name="connsiteX81" fmla="*/ 109905 w 311018"/>
                <a:gd name="connsiteY81" fmla="*/ 252009 h 289531"/>
                <a:gd name="connsiteX82" fmla="*/ 107243 w 311018"/>
                <a:gd name="connsiteY82" fmla="*/ 249347 h 289531"/>
                <a:gd name="connsiteX83" fmla="*/ 104581 w 311018"/>
                <a:gd name="connsiteY83" fmla="*/ 249347 h 289531"/>
                <a:gd name="connsiteX84" fmla="*/ 101856 w 311018"/>
                <a:gd name="connsiteY84" fmla="*/ 246685 h 289531"/>
                <a:gd name="connsiteX85" fmla="*/ 99194 w 311018"/>
                <a:gd name="connsiteY85" fmla="*/ 243960 h 289531"/>
                <a:gd name="connsiteX86" fmla="*/ 96532 w 311018"/>
                <a:gd name="connsiteY86" fmla="*/ 241298 h 289531"/>
                <a:gd name="connsiteX87" fmla="*/ 93806 w 311018"/>
                <a:gd name="connsiteY87" fmla="*/ 238636 h 289531"/>
                <a:gd name="connsiteX88" fmla="*/ 91144 w 311018"/>
                <a:gd name="connsiteY88" fmla="*/ 235910 h 289531"/>
                <a:gd name="connsiteX89" fmla="*/ 88482 w 311018"/>
                <a:gd name="connsiteY89" fmla="*/ 233248 h 289531"/>
                <a:gd name="connsiteX90" fmla="*/ 85757 w 311018"/>
                <a:gd name="connsiteY90" fmla="*/ 233248 h 289531"/>
                <a:gd name="connsiteX91" fmla="*/ 85757 w 311018"/>
                <a:gd name="connsiteY91" fmla="*/ 235910 h 289531"/>
                <a:gd name="connsiteX92" fmla="*/ 83095 w 311018"/>
                <a:gd name="connsiteY92" fmla="*/ 235910 h 289531"/>
                <a:gd name="connsiteX93" fmla="*/ 83095 w 311018"/>
                <a:gd name="connsiteY93" fmla="*/ 238636 h 289531"/>
                <a:gd name="connsiteX94" fmla="*/ 80433 w 311018"/>
                <a:gd name="connsiteY94" fmla="*/ 238636 h 289531"/>
                <a:gd name="connsiteX95" fmla="*/ 80433 w 311018"/>
                <a:gd name="connsiteY95" fmla="*/ 241298 h 289531"/>
                <a:gd name="connsiteX96" fmla="*/ 77771 w 311018"/>
                <a:gd name="connsiteY96" fmla="*/ 241298 h 289531"/>
                <a:gd name="connsiteX97" fmla="*/ 75045 w 311018"/>
                <a:gd name="connsiteY97" fmla="*/ 243960 h 289531"/>
                <a:gd name="connsiteX98" fmla="*/ 72383 w 311018"/>
                <a:gd name="connsiteY98" fmla="*/ 246685 h 289531"/>
                <a:gd name="connsiteX99" fmla="*/ 66995 w 311018"/>
                <a:gd name="connsiteY99" fmla="*/ 249347 h 289531"/>
                <a:gd name="connsiteX100" fmla="*/ 64333 w 311018"/>
                <a:gd name="connsiteY100" fmla="*/ 252009 h 289531"/>
                <a:gd name="connsiteX101" fmla="*/ 61671 w 311018"/>
                <a:gd name="connsiteY101" fmla="*/ 252009 h 289531"/>
                <a:gd name="connsiteX102" fmla="*/ 58946 w 311018"/>
                <a:gd name="connsiteY102" fmla="*/ 254735 h 289531"/>
                <a:gd name="connsiteX103" fmla="*/ 56284 w 311018"/>
                <a:gd name="connsiteY103" fmla="*/ 257397 h 289531"/>
                <a:gd name="connsiteX104" fmla="*/ 53622 w 311018"/>
                <a:gd name="connsiteY104" fmla="*/ 257397 h 289531"/>
                <a:gd name="connsiteX105" fmla="*/ 50896 w 311018"/>
                <a:gd name="connsiteY105" fmla="*/ 260059 h 289531"/>
                <a:gd name="connsiteX106" fmla="*/ 48234 w 311018"/>
                <a:gd name="connsiteY106" fmla="*/ 262721 h 289531"/>
                <a:gd name="connsiteX107" fmla="*/ 42910 w 311018"/>
                <a:gd name="connsiteY107" fmla="*/ 268108 h 289531"/>
                <a:gd name="connsiteX108" fmla="*/ 40185 w 311018"/>
                <a:gd name="connsiteY108" fmla="*/ 268108 h 289531"/>
                <a:gd name="connsiteX109" fmla="*/ 37523 w 311018"/>
                <a:gd name="connsiteY109" fmla="*/ 270771 h 289531"/>
                <a:gd name="connsiteX110" fmla="*/ 34860 w 311018"/>
                <a:gd name="connsiteY110" fmla="*/ 273496 h 289531"/>
                <a:gd name="connsiteX111" fmla="*/ 32135 w 311018"/>
                <a:gd name="connsiteY111" fmla="*/ 273496 h 289531"/>
                <a:gd name="connsiteX112" fmla="*/ 29473 w 311018"/>
                <a:gd name="connsiteY112" fmla="*/ 276158 h 289531"/>
                <a:gd name="connsiteX113" fmla="*/ 26811 w 311018"/>
                <a:gd name="connsiteY113" fmla="*/ 278820 h 289531"/>
                <a:gd name="connsiteX114" fmla="*/ 24085 w 311018"/>
                <a:gd name="connsiteY114" fmla="*/ 281546 h 289531"/>
                <a:gd name="connsiteX115" fmla="*/ 21423 w 311018"/>
                <a:gd name="connsiteY115" fmla="*/ 284208 h 289531"/>
                <a:gd name="connsiteX116" fmla="*/ 18761 w 311018"/>
                <a:gd name="connsiteY116" fmla="*/ 286870 h 289531"/>
                <a:gd name="connsiteX117" fmla="*/ 16099 w 311018"/>
                <a:gd name="connsiteY117" fmla="*/ 289532 h 289531"/>
                <a:gd name="connsiteX118" fmla="*/ 16099 w 311018"/>
                <a:gd name="connsiteY118" fmla="*/ 286870 h 289531"/>
                <a:gd name="connsiteX119" fmla="*/ 13374 w 311018"/>
                <a:gd name="connsiteY119" fmla="*/ 286870 h 289531"/>
                <a:gd name="connsiteX120" fmla="*/ 13374 w 311018"/>
                <a:gd name="connsiteY120" fmla="*/ 284208 h 289531"/>
                <a:gd name="connsiteX121" fmla="*/ 13374 w 311018"/>
                <a:gd name="connsiteY121" fmla="*/ 281546 h 289531"/>
                <a:gd name="connsiteX122" fmla="*/ 10712 w 311018"/>
                <a:gd name="connsiteY122" fmla="*/ 278820 h 289531"/>
                <a:gd name="connsiteX123" fmla="*/ 10712 w 311018"/>
                <a:gd name="connsiteY123" fmla="*/ 276158 h 289531"/>
                <a:gd name="connsiteX124" fmla="*/ 8050 w 311018"/>
                <a:gd name="connsiteY124" fmla="*/ 276158 h 289531"/>
                <a:gd name="connsiteX125" fmla="*/ 8050 w 311018"/>
                <a:gd name="connsiteY125" fmla="*/ 270771 h 289531"/>
                <a:gd name="connsiteX126" fmla="*/ 8050 w 311018"/>
                <a:gd name="connsiteY126" fmla="*/ 268108 h 289531"/>
                <a:gd name="connsiteX127" fmla="*/ 5324 w 311018"/>
                <a:gd name="connsiteY127" fmla="*/ 265446 h 289531"/>
                <a:gd name="connsiteX128" fmla="*/ 2662 w 311018"/>
                <a:gd name="connsiteY128" fmla="*/ 262721 h 289531"/>
                <a:gd name="connsiteX129" fmla="*/ 2662 w 311018"/>
                <a:gd name="connsiteY129" fmla="*/ 257397 h 289531"/>
                <a:gd name="connsiteX130" fmla="*/ 0 w 311018"/>
                <a:gd name="connsiteY130" fmla="*/ 252009 h 289531"/>
                <a:gd name="connsiteX131" fmla="*/ 0 w 311018"/>
                <a:gd name="connsiteY131" fmla="*/ 249347 h 289531"/>
                <a:gd name="connsiteX132" fmla="*/ 2662 w 311018"/>
                <a:gd name="connsiteY132" fmla="*/ 246685 h 289531"/>
                <a:gd name="connsiteX133" fmla="*/ 2662 w 311018"/>
                <a:gd name="connsiteY133" fmla="*/ 243960 h 289531"/>
                <a:gd name="connsiteX134" fmla="*/ 5324 w 311018"/>
                <a:gd name="connsiteY134" fmla="*/ 238636 h 289531"/>
                <a:gd name="connsiteX135" fmla="*/ 10712 w 311018"/>
                <a:gd name="connsiteY135" fmla="*/ 233248 h 289531"/>
                <a:gd name="connsiteX136" fmla="*/ 13374 w 311018"/>
                <a:gd name="connsiteY136" fmla="*/ 230586 h 289531"/>
                <a:gd name="connsiteX137" fmla="*/ 13374 w 311018"/>
                <a:gd name="connsiteY137" fmla="*/ 227860 h 289531"/>
                <a:gd name="connsiteX138" fmla="*/ 16099 w 311018"/>
                <a:gd name="connsiteY138" fmla="*/ 227860 h 289531"/>
                <a:gd name="connsiteX139" fmla="*/ 16099 w 311018"/>
                <a:gd name="connsiteY139" fmla="*/ 225198 h 289531"/>
                <a:gd name="connsiteX140" fmla="*/ 16099 w 311018"/>
                <a:gd name="connsiteY140" fmla="*/ 217149 h 289531"/>
                <a:gd name="connsiteX141" fmla="*/ 13374 w 311018"/>
                <a:gd name="connsiteY141" fmla="*/ 214487 h 289531"/>
                <a:gd name="connsiteX142" fmla="*/ 13374 w 311018"/>
                <a:gd name="connsiteY142" fmla="*/ 211825 h 289531"/>
                <a:gd name="connsiteX143" fmla="*/ 13374 w 311018"/>
                <a:gd name="connsiteY143" fmla="*/ 209099 h 289531"/>
                <a:gd name="connsiteX144" fmla="*/ 10712 w 311018"/>
                <a:gd name="connsiteY144" fmla="*/ 206437 h 289531"/>
                <a:gd name="connsiteX145" fmla="*/ 8050 w 311018"/>
                <a:gd name="connsiteY145" fmla="*/ 201050 h 289531"/>
                <a:gd name="connsiteX146" fmla="*/ 8050 w 311018"/>
                <a:gd name="connsiteY146" fmla="*/ 198388 h 289531"/>
                <a:gd name="connsiteX147" fmla="*/ 8050 w 311018"/>
                <a:gd name="connsiteY147" fmla="*/ 195726 h 289531"/>
                <a:gd name="connsiteX148" fmla="*/ 8050 w 311018"/>
                <a:gd name="connsiteY148" fmla="*/ 193063 h 289531"/>
                <a:gd name="connsiteX149" fmla="*/ 10712 w 311018"/>
                <a:gd name="connsiteY149" fmla="*/ 187676 h 289531"/>
                <a:gd name="connsiteX150" fmla="*/ 16099 w 311018"/>
                <a:gd name="connsiteY150" fmla="*/ 182288 h 289531"/>
                <a:gd name="connsiteX151" fmla="*/ 18761 w 311018"/>
                <a:gd name="connsiteY151" fmla="*/ 179626 h 289531"/>
                <a:gd name="connsiteX152" fmla="*/ 18761 w 311018"/>
                <a:gd name="connsiteY152" fmla="*/ 176964 h 289531"/>
                <a:gd name="connsiteX153" fmla="*/ 24085 w 311018"/>
                <a:gd name="connsiteY153" fmla="*/ 171577 h 289531"/>
                <a:gd name="connsiteX154" fmla="*/ 26811 w 311018"/>
                <a:gd name="connsiteY154" fmla="*/ 166189 h 289531"/>
                <a:gd name="connsiteX155" fmla="*/ 29473 w 311018"/>
                <a:gd name="connsiteY155" fmla="*/ 163527 h 289531"/>
                <a:gd name="connsiteX156" fmla="*/ 29473 w 311018"/>
                <a:gd name="connsiteY156" fmla="*/ 160865 h 289531"/>
                <a:gd name="connsiteX157" fmla="*/ 32135 w 311018"/>
                <a:gd name="connsiteY157" fmla="*/ 158203 h 289531"/>
                <a:gd name="connsiteX158" fmla="*/ 34860 w 311018"/>
                <a:gd name="connsiteY158" fmla="*/ 155478 h 289531"/>
                <a:gd name="connsiteX159" fmla="*/ 37523 w 311018"/>
                <a:gd name="connsiteY159" fmla="*/ 152815 h 289531"/>
                <a:gd name="connsiteX160" fmla="*/ 40185 w 311018"/>
                <a:gd name="connsiteY160" fmla="*/ 147428 h 289531"/>
                <a:gd name="connsiteX161" fmla="*/ 42910 w 311018"/>
                <a:gd name="connsiteY161" fmla="*/ 142104 h 289531"/>
                <a:gd name="connsiteX162" fmla="*/ 45572 w 311018"/>
                <a:gd name="connsiteY162" fmla="*/ 139378 h 289531"/>
                <a:gd name="connsiteX163" fmla="*/ 48234 w 311018"/>
                <a:gd name="connsiteY163" fmla="*/ 136716 h 289531"/>
                <a:gd name="connsiteX164" fmla="*/ 50896 w 311018"/>
                <a:gd name="connsiteY164" fmla="*/ 131392 h 289531"/>
                <a:gd name="connsiteX165" fmla="*/ 53622 w 311018"/>
                <a:gd name="connsiteY165" fmla="*/ 128667 h 289531"/>
                <a:gd name="connsiteX166" fmla="*/ 53622 w 311018"/>
                <a:gd name="connsiteY166" fmla="*/ 126005 h 289531"/>
                <a:gd name="connsiteX167" fmla="*/ 56284 w 311018"/>
                <a:gd name="connsiteY167" fmla="*/ 123343 h 289531"/>
                <a:gd name="connsiteX168" fmla="*/ 56284 w 311018"/>
                <a:gd name="connsiteY168" fmla="*/ 120617 h 289531"/>
                <a:gd name="connsiteX169" fmla="*/ 58946 w 311018"/>
                <a:gd name="connsiteY169" fmla="*/ 117955 h 289531"/>
                <a:gd name="connsiteX170" fmla="*/ 61671 w 311018"/>
                <a:gd name="connsiteY170" fmla="*/ 117955 h 289531"/>
                <a:gd name="connsiteX171" fmla="*/ 64333 w 311018"/>
                <a:gd name="connsiteY171" fmla="*/ 115293 h 289531"/>
                <a:gd name="connsiteX172" fmla="*/ 66995 w 311018"/>
                <a:gd name="connsiteY172" fmla="*/ 115293 h 289531"/>
                <a:gd name="connsiteX173" fmla="*/ 69721 w 311018"/>
                <a:gd name="connsiteY173" fmla="*/ 115293 h 289531"/>
                <a:gd name="connsiteX174" fmla="*/ 72383 w 311018"/>
                <a:gd name="connsiteY174" fmla="*/ 115293 h 289531"/>
                <a:gd name="connsiteX175" fmla="*/ 75045 w 311018"/>
                <a:gd name="connsiteY175" fmla="*/ 115293 h 289531"/>
                <a:gd name="connsiteX176" fmla="*/ 77771 w 311018"/>
                <a:gd name="connsiteY176" fmla="*/ 115293 h 289531"/>
                <a:gd name="connsiteX177" fmla="*/ 83095 w 311018"/>
                <a:gd name="connsiteY177" fmla="*/ 117955 h 289531"/>
                <a:gd name="connsiteX178" fmla="*/ 85757 w 311018"/>
                <a:gd name="connsiteY178" fmla="*/ 117955 h 289531"/>
                <a:gd name="connsiteX179" fmla="*/ 88482 w 311018"/>
                <a:gd name="connsiteY179" fmla="*/ 115293 h 289531"/>
                <a:gd name="connsiteX180" fmla="*/ 91144 w 311018"/>
                <a:gd name="connsiteY180" fmla="*/ 115293 h 289531"/>
                <a:gd name="connsiteX181" fmla="*/ 93806 w 311018"/>
                <a:gd name="connsiteY181" fmla="*/ 117955 h 289531"/>
                <a:gd name="connsiteX182" fmla="*/ 96532 w 311018"/>
                <a:gd name="connsiteY182" fmla="*/ 117955 h 289531"/>
                <a:gd name="connsiteX183" fmla="*/ 96532 w 311018"/>
                <a:gd name="connsiteY183" fmla="*/ 115293 h 289531"/>
                <a:gd name="connsiteX184" fmla="*/ 99194 w 311018"/>
                <a:gd name="connsiteY184" fmla="*/ 115293 h 289531"/>
                <a:gd name="connsiteX185" fmla="*/ 99194 w 311018"/>
                <a:gd name="connsiteY185" fmla="*/ 112567 h 289531"/>
                <a:gd name="connsiteX186" fmla="*/ 99194 w 311018"/>
                <a:gd name="connsiteY186" fmla="*/ 109905 h 289531"/>
                <a:gd name="connsiteX187" fmla="*/ 101856 w 311018"/>
                <a:gd name="connsiteY187" fmla="*/ 109905 h 289531"/>
                <a:gd name="connsiteX188" fmla="*/ 104581 w 311018"/>
                <a:gd name="connsiteY188" fmla="*/ 107243 h 289531"/>
                <a:gd name="connsiteX189" fmla="*/ 107243 w 311018"/>
                <a:gd name="connsiteY189" fmla="*/ 107243 h 289531"/>
                <a:gd name="connsiteX190" fmla="*/ 109905 w 311018"/>
                <a:gd name="connsiteY190" fmla="*/ 107243 h 289531"/>
                <a:gd name="connsiteX191" fmla="*/ 112568 w 311018"/>
                <a:gd name="connsiteY191" fmla="*/ 107243 h 289531"/>
                <a:gd name="connsiteX192" fmla="*/ 115293 w 311018"/>
                <a:gd name="connsiteY192" fmla="*/ 107243 h 289531"/>
                <a:gd name="connsiteX193" fmla="*/ 117955 w 311018"/>
                <a:gd name="connsiteY193" fmla="*/ 107243 h 289531"/>
                <a:gd name="connsiteX194" fmla="*/ 120617 w 311018"/>
                <a:gd name="connsiteY194" fmla="*/ 107243 h 289531"/>
                <a:gd name="connsiteX195" fmla="*/ 120617 w 311018"/>
                <a:gd name="connsiteY195" fmla="*/ 109905 h 289531"/>
                <a:gd name="connsiteX196" fmla="*/ 120617 w 311018"/>
                <a:gd name="connsiteY196" fmla="*/ 112567 h 289531"/>
                <a:gd name="connsiteX197" fmla="*/ 117955 w 311018"/>
                <a:gd name="connsiteY197" fmla="*/ 115293 h 289531"/>
                <a:gd name="connsiteX198" fmla="*/ 120617 w 311018"/>
                <a:gd name="connsiteY198" fmla="*/ 117955 h 289531"/>
                <a:gd name="connsiteX199" fmla="*/ 123343 w 311018"/>
                <a:gd name="connsiteY199" fmla="*/ 120617 h 289531"/>
                <a:gd name="connsiteX200" fmla="*/ 126005 w 311018"/>
                <a:gd name="connsiteY200" fmla="*/ 120617 h 289531"/>
                <a:gd name="connsiteX201" fmla="*/ 128667 w 311018"/>
                <a:gd name="connsiteY201" fmla="*/ 117955 h 289531"/>
                <a:gd name="connsiteX202" fmla="*/ 128667 w 311018"/>
                <a:gd name="connsiteY202" fmla="*/ 115293 h 289531"/>
                <a:gd name="connsiteX203" fmla="*/ 131392 w 311018"/>
                <a:gd name="connsiteY203" fmla="*/ 115293 h 289531"/>
                <a:gd name="connsiteX204" fmla="*/ 131392 w 311018"/>
                <a:gd name="connsiteY204" fmla="*/ 112567 h 289531"/>
                <a:gd name="connsiteX205" fmla="*/ 134054 w 311018"/>
                <a:gd name="connsiteY205" fmla="*/ 112567 h 289531"/>
                <a:gd name="connsiteX206" fmla="*/ 136716 w 311018"/>
                <a:gd name="connsiteY206" fmla="*/ 112567 h 289531"/>
                <a:gd name="connsiteX207" fmla="*/ 139378 w 311018"/>
                <a:gd name="connsiteY207" fmla="*/ 112567 h 289531"/>
                <a:gd name="connsiteX208" fmla="*/ 142104 w 311018"/>
                <a:gd name="connsiteY208" fmla="*/ 115293 h 289531"/>
                <a:gd name="connsiteX209" fmla="*/ 144766 w 311018"/>
                <a:gd name="connsiteY209" fmla="*/ 115293 h 289531"/>
                <a:gd name="connsiteX210" fmla="*/ 147428 w 311018"/>
                <a:gd name="connsiteY210" fmla="*/ 115293 h 289531"/>
                <a:gd name="connsiteX211" fmla="*/ 150153 w 311018"/>
                <a:gd name="connsiteY211" fmla="*/ 115293 h 289531"/>
                <a:gd name="connsiteX212" fmla="*/ 152816 w 311018"/>
                <a:gd name="connsiteY212" fmla="*/ 115293 h 289531"/>
                <a:gd name="connsiteX213" fmla="*/ 158203 w 311018"/>
                <a:gd name="connsiteY213" fmla="*/ 115293 h 289531"/>
                <a:gd name="connsiteX214" fmla="*/ 160865 w 311018"/>
                <a:gd name="connsiteY214" fmla="*/ 115293 h 289531"/>
                <a:gd name="connsiteX215" fmla="*/ 163527 w 311018"/>
                <a:gd name="connsiteY215" fmla="*/ 115293 h 289531"/>
                <a:gd name="connsiteX216" fmla="*/ 166189 w 311018"/>
                <a:gd name="connsiteY216" fmla="*/ 115293 h 289531"/>
                <a:gd name="connsiteX217" fmla="*/ 168915 w 311018"/>
                <a:gd name="connsiteY217" fmla="*/ 115293 h 289531"/>
                <a:gd name="connsiteX218" fmla="*/ 171577 w 311018"/>
                <a:gd name="connsiteY218" fmla="*/ 115293 h 289531"/>
                <a:gd name="connsiteX219" fmla="*/ 174239 w 311018"/>
                <a:gd name="connsiteY219" fmla="*/ 112567 h 289531"/>
                <a:gd name="connsiteX220" fmla="*/ 176964 w 311018"/>
                <a:gd name="connsiteY220" fmla="*/ 112567 h 289531"/>
                <a:gd name="connsiteX221" fmla="*/ 176964 w 311018"/>
                <a:gd name="connsiteY221" fmla="*/ 107243 h 289531"/>
                <a:gd name="connsiteX222" fmla="*/ 179626 w 311018"/>
                <a:gd name="connsiteY222" fmla="*/ 104581 h 289531"/>
                <a:gd name="connsiteX223" fmla="*/ 179626 w 311018"/>
                <a:gd name="connsiteY223" fmla="*/ 101856 h 289531"/>
                <a:gd name="connsiteX224" fmla="*/ 179626 w 311018"/>
                <a:gd name="connsiteY224" fmla="*/ 99194 h 289531"/>
                <a:gd name="connsiteX225" fmla="*/ 179626 w 311018"/>
                <a:gd name="connsiteY225" fmla="*/ 96532 h 289531"/>
                <a:gd name="connsiteX226" fmla="*/ 182288 w 311018"/>
                <a:gd name="connsiteY226" fmla="*/ 93806 h 289531"/>
                <a:gd name="connsiteX227" fmla="*/ 185014 w 311018"/>
                <a:gd name="connsiteY227" fmla="*/ 96532 h 289531"/>
                <a:gd name="connsiteX228" fmla="*/ 187676 w 311018"/>
                <a:gd name="connsiteY228" fmla="*/ 96532 h 289531"/>
                <a:gd name="connsiteX229" fmla="*/ 190338 w 311018"/>
                <a:gd name="connsiteY229" fmla="*/ 96532 h 289531"/>
                <a:gd name="connsiteX230" fmla="*/ 193064 w 311018"/>
                <a:gd name="connsiteY230" fmla="*/ 96532 h 289531"/>
                <a:gd name="connsiteX231" fmla="*/ 195725 w 311018"/>
                <a:gd name="connsiteY231" fmla="*/ 96532 h 289531"/>
                <a:gd name="connsiteX232" fmla="*/ 198388 w 311018"/>
                <a:gd name="connsiteY232" fmla="*/ 96532 h 289531"/>
                <a:gd name="connsiteX233" fmla="*/ 201050 w 311018"/>
                <a:gd name="connsiteY233" fmla="*/ 96532 h 289531"/>
                <a:gd name="connsiteX234" fmla="*/ 201050 w 311018"/>
                <a:gd name="connsiteY234" fmla="*/ 93806 h 289531"/>
                <a:gd name="connsiteX235" fmla="*/ 201050 w 311018"/>
                <a:gd name="connsiteY235" fmla="*/ 91144 h 289531"/>
                <a:gd name="connsiteX236" fmla="*/ 201050 w 311018"/>
                <a:gd name="connsiteY236" fmla="*/ 88482 h 289531"/>
                <a:gd name="connsiteX237" fmla="*/ 203775 w 311018"/>
                <a:gd name="connsiteY237" fmla="*/ 88482 h 289531"/>
                <a:gd name="connsiteX238" fmla="*/ 206437 w 311018"/>
                <a:gd name="connsiteY238" fmla="*/ 88482 h 289531"/>
                <a:gd name="connsiteX239" fmla="*/ 209099 w 311018"/>
                <a:gd name="connsiteY239" fmla="*/ 88482 h 289531"/>
                <a:gd name="connsiteX240" fmla="*/ 211825 w 311018"/>
                <a:gd name="connsiteY240" fmla="*/ 88482 h 289531"/>
                <a:gd name="connsiteX241" fmla="*/ 214487 w 311018"/>
                <a:gd name="connsiteY241" fmla="*/ 88482 h 289531"/>
                <a:gd name="connsiteX242" fmla="*/ 214487 w 311018"/>
                <a:gd name="connsiteY242" fmla="*/ 91144 h 289531"/>
                <a:gd name="connsiteX243" fmla="*/ 217149 w 311018"/>
                <a:gd name="connsiteY243" fmla="*/ 91144 h 289531"/>
                <a:gd name="connsiteX244" fmla="*/ 219874 w 311018"/>
                <a:gd name="connsiteY244" fmla="*/ 93806 h 289531"/>
                <a:gd name="connsiteX245" fmla="*/ 222536 w 311018"/>
                <a:gd name="connsiteY245" fmla="*/ 93806 h 289531"/>
                <a:gd name="connsiteX246" fmla="*/ 225198 w 311018"/>
                <a:gd name="connsiteY246" fmla="*/ 93806 h 289531"/>
                <a:gd name="connsiteX247" fmla="*/ 225198 w 311018"/>
                <a:gd name="connsiteY247" fmla="*/ 96532 h 289531"/>
                <a:gd name="connsiteX248" fmla="*/ 227861 w 311018"/>
                <a:gd name="connsiteY248" fmla="*/ 96532 h 289531"/>
                <a:gd name="connsiteX249" fmla="*/ 230586 w 311018"/>
                <a:gd name="connsiteY249" fmla="*/ 96532 h 289531"/>
                <a:gd name="connsiteX250" fmla="*/ 230586 w 311018"/>
                <a:gd name="connsiteY250" fmla="*/ 93806 h 289531"/>
                <a:gd name="connsiteX251" fmla="*/ 233248 w 311018"/>
                <a:gd name="connsiteY251" fmla="*/ 93806 h 289531"/>
                <a:gd name="connsiteX252" fmla="*/ 233248 w 311018"/>
                <a:gd name="connsiteY252" fmla="*/ 91144 h 289531"/>
                <a:gd name="connsiteX253" fmla="*/ 230586 w 311018"/>
                <a:gd name="connsiteY253" fmla="*/ 91144 h 289531"/>
                <a:gd name="connsiteX254" fmla="*/ 230586 w 311018"/>
                <a:gd name="connsiteY254" fmla="*/ 88482 h 289531"/>
                <a:gd name="connsiteX255" fmla="*/ 230586 w 311018"/>
                <a:gd name="connsiteY255" fmla="*/ 85757 h 289531"/>
                <a:gd name="connsiteX256" fmla="*/ 230586 w 311018"/>
                <a:gd name="connsiteY256" fmla="*/ 83095 h 289531"/>
                <a:gd name="connsiteX257" fmla="*/ 233248 w 311018"/>
                <a:gd name="connsiteY257" fmla="*/ 83095 h 289531"/>
                <a:gd name="connsiteX258" fmla="*/ 235910 w 311018"/>
                <a:gd name="connsiteY258" fmla="*/ 80433 h 289531"/>
                <a:gd name="connsiteX259" fmla="*/ 238636 w 311018"/>
                <a:gd name="connsiteY259" fmla="*/ 80433 h 289531"/>
                <a:gd name="connsiteX260" fmla="*/ 241298 w 311018"/>
                <a:gd name="connsiteY260" fmla="*/ 80433 h 289531"/>
                <a:gd name="connsiteX261" fmla="*/ 243960 w 311018"/>
                <a:gd name="connsiteY261" fmla="*/ 80433 h 289531"/>
                <a:gd name="connsiteX262" fmla="*/ 243960 w 311018"/>
                <a:gd name="connsiteY262" fmla="*/ 83095 h 289531"/>
                <a:gd name="connsiteX263" fmla="*/ 246685 w 311018"/>
                <a:gd name="connsiteY263" fmla="*/ 83095 h 289531"/>
                <a:gd name="connsiteX264" fmla="*/ 249347 w 311018"/>
                <a:gd name="connsiteY264" fmla="*/ 80433 h 289531"/>
                <a:gd name="connsiteX265" fmla="*/ 252009 w 311018"/>
                <a:gd name="connsiteY265" fmla="*/ 80433 h 289531"/>
                <a:gd name="connsiteX266" fmla="*/ 252009 w 311018"/>
                <a:gd name="connsiteY266" fmla="*/ 77707 h 289531"/>
                <a:gd name="connsiteX267" fmla="*/ 252009 w 311018"/>
                <a:gd name="connsiteY267" fmla="*/ 75045 h 289531"/>
                <a:gd name="connsiteX268" fmla="*/ 252009 w 311018"/>
                <a:gd name="connsiteY268" fmla="*/ 72383 h 289531"/>
                <a:gd name="connsiteX269" fmla="*/ 252009 w 311018"/>
                <a:gd name="connsiteY269" fmla="*/ 69721 h 289531"/>
                <a:gd name="connsiteX270" fmla="*/ 252009 w 311018"/>
                <a:gd name="connsiteY270" fmla="*/ 66995 h 289531"/>
                <a:gd name="connsiteX271" fmla="*/ 254671 w 311018"/>
                <a:gd name="connsiteY271" fmla="*/ 66995 h 289531"/>
                <a:gd name="connsiteX272" fmla="*/ 254671 w 311018"/>
                <a:gd name="connsiteY272" fmla="*/ 64333 h 289531"/>
                <a:gd name="connsiteX273" fmla="*/ 254671 w 311018"/>
                <a:gd name="connsiteY273" fmla="*/ 61671 h 289531"/>
                <a:gd name="connsiteX274" fmla="*/ 257397 w 311018"/>
                <a:gd name="connsiteY274" fmla="*/ 58946 h 289531"/>
                <a:gd name="connsiteX275" fmla="*/ 257397 w 311018"/>
                <a:gd name="connsiteY275" fmla="*/ 56284 h 289531"/>
                <a:gd name="connsiteX276" fmla="*/ 260059 w 311018"/>
                <a:gd name="connsiteY276" fmla="*/ 53622 h 289531"/>
                <a:gd name="connsiteX277" fmla="*/ 260059 w 311018"/>
                <a:gd name="connsiteY277" fmla="*/ 50896 h 289531"/>
                <a:gd name="connsiteX278" fmla="*/ 257397 w 311018"/>
                <a:gd name="connsiteY278" fmla="*/ 48234 h 289531"/>
                <a:gd name="connsiteX279" fmla="*/ 257397 w 311018"/>
                <a:gd name="connsiteY279" fmla="*/ 45572 h 289531"/>
                <a:gd name="connsiteX280" fmla="*/ 257397 w 311018"/>
                <a:gd name="connsiteY280" fmla="*/ 42910 h 289531"/>
                <a:gd name="connsiteX281" fmla="*/ 257397 w 311018"/>
                <a:gd name="connsiteY281" fmla="*/ 40185 h 289531"/>
                <a:gd name="connsiteX282" fmla="*/ 260059 w 311018"/>
                <a:gd name="connsiteY282" fmla="*/ 37522 h 289531"/>
                <a:gd name="connsiteX283" fmla="*/ 262721 w 311018"/>
                <a:gd name="connsiteY283" fmla="*/ 37522 h 289531"/>
                <a:gd name="connsiteX284" fmla="*/ 262721 w 311018"/>
                <a:gd name="connsiteY284" fmla="*/ 34860 h 289531"/>
                <a:gd name="connsiteX285" fmla="*/ 265446 w 311018"/>
                <a:gd name="connsiteY285" fmla="*/ 34860 h 289531"/>
                <a:gd name="connsiteX286" fmla="*/ 268109 w 311018"/>
                <a:gd name="connsiteY286" fmla="*/ 32135 h 289531"/>
                <a:gd name="connsiteX287" fmla="*/ 270770 w 311018"/>
                <a:gd name="connsiteY287" fmla="*/ 29473 h 289531"/>
                <a:gd name="connsiteX288" fmla="*/ 273496 w 311018"/>
                <a:gd name="connsiteY288" fmla="*/ 26811 h 289531"/>
                <a:gd name="connsiteX289" fmla="*/ 273496 w 311018"/>
                <a:gd name="connsiteY289" fmla="*/ 24085 h 289531"/>
                <a:gd name="connsiteX290" fmla="*/ 273496 w 311018"/>
                <a:gd name="connsiteY290" fmla="*/ 21423 h 289531"/>
                <a:gd name="connsiteX291" fmla="*/ 273496 w 311018"/>
                <a:gd name="connsiteY291" fmla="*/ 18761 h 289531"/>
                <a:gd name="connsiteX292" fmla="*/ 273496 w 311018"/>
                <a:gd name="connsiteY292" fmla="*/ 16099 h 289531"/>
                <a:gd name="connsiteX293" fmla="*/ 276158 w 311018"/>
                <a:gd name="connsiteY293" fmla="*/ 16099 h 289531"/>
                <a:gd name="connsiteX294" fmla="*/ 276158 w 311018"/>
                <a:gd name="connsiteY294" fmla="*/ 13374 h 289531"/>
                <a:gd name="connsiteX295" fmla="*/ 278820 w 311018"/>
                <a:gd name="connsiteY295" fmla="*/ 13374 h 289531"/>
                <a:gd name="connsiteX296" fmla="*/ 278820 w 311018"/>
                <a:gd name="connsiteY296" fmla="*/ 10712 h 289531"/>
                <a:gd name="connsiteX297" fmla="*/ 278820 w 311018"/>
                <a:gd name="connsiteY297" fmla="*/ 8050 h 289531"/>
                <a:gd name="connsiteX298" fmla="*/ 276158 w 311018"/>
                <a:gd name="connsiteY298" fmla="*/ 5324 h 289531"/>
                <a:gd name="connsiteX299" fmla="*/ 276158 w 311018"/>
                <a:gd name="connsiteY299" fmla="*/ 2662 h 289531"/>
                <a:gd name="connsiteX300" fmla="*/ 273496 w 311018"/>
                <a:gd name="connsiteY300" fmla="*/ 0 h 289531"/>
                <a:gd name="connsiteX301" fmla="*/ 273496 w 311018"/>
                <a:gd name="connsiteY301" fmla="*/ 0 h 28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11018" h="289531">
                  <a:moveTo>
                    <a:pt x="273496" y="0"/>
                  </a:moveTo>
                  <a:lnTo>
                    <a:pt x="276158" y="0"/>
                  </a:lnTo>
                  <a:lnTo>
                    <a:pt x="297581" y="8050"/>
                  </a:lnTo>
                  <a:lnTo>
                    <a:pt x="308357" y="160865"/>
                  </a:lnTo>
                  <a:lnTo>
                    <a:pt x="311018" y="163527"/>
                  </a:lnTo>
                  <a:lnTo>
                    <a:pt x="308357" y="163527"/>
                  </a:lnTo>
                  <a:lnTo>
                    <a:pt x="308357" y="166189"/>
                  </a:lnTo>
                  <a:lnTo>
                    <a:pt x="305631" y="166189"/>
                  </a:lnTo>
                  <a:lnTo>
                    <a:pt x="302969" y="166189"/>
                  </a:lnTo>
                  <a:lnTo>
                    <a:pt x="300307" y="168915"/>
                  </a:lnTo>
                  <a:lnTo>
                    <a:pt x="297581" y="171577"/>
                  </a:lnTo>
                  <a:lnTo>
                    <a:pt x="294919" y="171577"/>
                  </a:lnTo>
                  <a:lnTo>
                    <a:pt x="292257" y="171577"/>
                  </a:lnTo>
                  <a:lnTo>
                    <a:pt x="292257" y="174239"/>
                  </a:lnTo>
                  <a:lnTo>
                    <a:pt x="289532" y="174239"/>
                  </a:lnTo>
                  <a:lnTo>
                    <a:pt x="286870" y="176964"/>
                  </a:lnTo>
                  <a:lnTo>
                    <a:pt x="284208" y="176964"/>
                  </a:lnTo>
                  <a:lnTo>
                    <a:pt x="281482" y="179626"/>
                  </a:lnTo>
                  <a:lnTo>
                    <a:pt x="278820" y="179626"/>
                  </a:lnTo>
                  <a:lnTo>
                    <a:pt x="276158" y="179626"/>
                  </a:lnTo>
                  <a:lnTo>
                    <a:pt x="273496" y="182288"/>
                  </a:lnTo>
                  <a:lnTo>
                    <a:pt x="270770" y="182288"/>
                  </a:lnTo>
                  <a:lnTo>
                    <a:pt x="268109" y="182288"/>
                  </a:lnTo>
                  <a:lnTo>
                    <a:pt x="265446" y="182288"/>
                  </a:lnTo>
                  <a:lnTo>
                    <a:pt x="260059" y="182288"/>
                  </a:lnTo>
                  <a:lnTo>
                    <a:pt x="257397" y="182288"/>
                  </a:lnTo>
                  <a:lnTo>
                    <a:pt x="254671" y="182288"/>
                  </a:lnTo>
                  <a:lnTo>
                    <a:pt x="252009" y="182288"/>
                  </a:lnTo>
                  <a:lnTo>
                    <a:pt x="249347" y="182288"/>
                  </a:lnTo>
                  <a:lnTo>
                    <a:pt x="246685" y="182288"/>
                  </a:lnTo>
                  <a:lnTo>
                    <a:pt x="238636" y="182288"/>
                  </a:lnTo>
                  <a:lnTo>
                    <a:pt x="235910" y="182288"/>
                  </a:lnTo>
                  <a:lnTo>
                    <a:pt x="230586" y="182288"/>
                  </a:lnTo>
                  <a:lnTo>
                    <a:pt x="225198" y="182288"/>
                  </a:lnTo>
                  <a:lnTo>
                    <a:pt x="222536" y="182288"/>
                  </a:lnTo>
                  <a:lnTo>
                    <a:pt x="217149" y="182288"/>
                  </a:lnTo>
                  <a:lnTo>
                    <a:pt x="214487" y="185014"/>
                  </a:lnTo>
                  <a:lnTo>
                    <a:pt x="211825" y="185014"/>
                  </a:lnTo>
                  <a:lnTo>
                    <a:pt x="209099" y="185014"/>
                  </a:lnTo>
                  <a:lnTo>
                    <a:pt x="206437" y="185014"/>
                  </a:lnTo>
                  <a:lnTo>
                    <a:pt x="201050" y="185014"/>
                  </a:lnTo>
                  <a:lnTo>
                    <a:pt x="198388" y="185014"/>
                  </a:lnTo>
                  <a:lnTo>
                    <a:pt x="195725" y="187676"/>
                  </a:lnTo>
                  <a:lnTo>
                    <a:pt x="193064" y="187676"/>
                  </a:lnTo>
                  <a:lnTo>
                    <a:pt x="193064" y="190338"/>
                  </a:lnTo>
                  <a:lnTo>
                    <a:pt x="190338" y="190338"/>
                  </a:lnTo>
                  <a:lnTo>
                    <a:pt x="187676" y="193063"/>
                  </a:lnTo>
                  <a:lnTo>
                    <a:pt x="182288" y="195726"/>
                  </a:lnTo>
                  <a:lnTo>
                    <a:pt x="179626" y="198388"/>
                  </a:lnTo>
                  <a:lnTo>
                    <a:pt x="176964" y="201050"/>
                  </a:lnTo>
                  <a:lnTo>
                    <a:pt x="174239" y="203775"/>
                  </a:lnTo>
                  <a:lnTo>
                    <a:pt x="168915" y="206437"/>
                  </a:lnTo>
                  <a:lnTo>
                    <a:pt x="168915" y="209099"/>
                  </a:lnTo>
                  <a:lnTo>
                    <a:pt x="166189" y="211825"/>
                  </a:lnTo>
                  <a:lnTo>
                    <a:pt x="160865" y="211825"/>
                  </a:lnTo>
                  <a:lnTo>
                    <a:pt x="158203" y="214487"/>
                  </a:lnTo>
                  <a:lnTo>
                    <a:pt x="155477" y="217149"/>
                  </a:lnTo>
                  <a:lnTo>
                    <a:pt x="152816" y="219874"/>
                  </a:lnTo>
                  <a:lnTo>
                    <a:pt x="150153" y="219874"/>
                  </a:lnTo>
                  <a:lnTo>
                    <a:pt x="147428" y="222536"/>
                  </a:lnTo>
                  <a:lnTo>
                    <a:pt x="144766" y="225198"/>
                  </a:lnTo>
                  <a:lnTo>
                    <a:pt x="142104" y="227860"/>
                  </a:lnTo>
                  <a:lnTo>
                    <a:pt x="139378" y="230586"/>
                  </a:lnTo>
                  <a:lnTo>
                    <a:pt x="136716" y="233248"/>
                  </a:lnTo>
                  <a:lnTo>
                    <a:pt x="131392" y="235910"/>
                  </a:lnTo>
                  <a:lnTo>
                    <a:pt x="128667" y="238636"/>
                  </a:lnTo>
                  <a:lnTo>
                    <a:pt x="126005" y="238636"/>
                  </a:lnTo>
                  <a:lnTo>
                    <a:pt x="123343" y="238636"/>
                  </a:lnTo>
                  <a:lnTo>
                    <a:pt x="123343" y="241298"/>
                  </a:lnTo>
                  <a:lnTo>
                    <a:pt x="123343" y="243960"/>
                  </a:lnTo>
                  <a:lnTo>
                    <a:pt x="126005" y="243960"/>
                  </a:lnTo>
                  <a:lnTo>
                    <a:pt x="126005" y="246685"/>
                  </a:lnTo>
                  <a:lnTo>
                    <a:pt x="126005" y="249347"/>
                  </a:lnTo>
                  <a:lnTo>
                    <a:pt x="128667" y="252009"/>
                  </a:lnTo>
                  <a:lnTo>
                    <a:pt x="128667" y="254735"/>
                  </a:lnTo>
                  <a:lnTo>
                    <a:pt x="126005" y="254735"/>
                  </a:lnTo>
                  <a:lnTo>
                    <a:pt x="123343" y="254735"/>
                  </a:lnTo>
                  <a:lnTo>
                    <a:pt x="120617" y="254735"/>
                  </a:lnTo>
                  <a:lnTo>
                    <a:pt x="117955" y="252009"/>
                  </a:lnTo>
                  <a:lnTo>
                    <a:pt x="115293" y="252009"/>
                  </a:lnTo>
                  <a:lnTo>
                    <a:pt x="112568" y="252009"/>
                  </a:lnTo>
                  <a:lnTo>
                    <a:pt x="109905" y="252009"/>
                  </a:lnTo>
                  <a:lnTo>
                    <a:pt x="107243" y="249347"/>
                  </a:lnTo>
                  <a:lnTo>
                    <a:pt x="104581" y="249347"/>
                  </a:lnTo>
                  <a:lnTo>
                    <a:pt x="101856" y="246685"/>
                  </a:lnTo>
                  <a:lnTo>
                    <a:pt x="99194" y="243960"/>
                  </a:lnTo>
                  <a:lnTo>
                    <a:pt x="96532" y="241298"/>
                  </a:lnTo>
                  <a:lnTo>
                    <a:pt x="93806" y="238636"/>
                  </a:lnTo>
                  <a:lnTo>
                    <a:pt x="91144" y="235910"/>
                  </a:lnTo>
                  <a:lnTo>
                    <a:pt x="88482" y="233248"/>
                  </a:lnTo>
                  <a:lnTo>
                    <a:pt x="85757" y="233248"/>
                  </a:lnTo>
                  <a:lnTo>
                    <a:pt x="85757" y="235910"/>
                  </a:lnTo>
                  <a:lnTo>
                    <a:pt x="83095" y="235910"/>
                  </a:lnTo>
                  <a:lnTo>
                    <a:pt x="83095" y="238636"/>
                  </a:lnTo>
                  <a:lnTo>
                    <a:pt x="80433" y="238636"/>
                  </a:lnTo>
                  <a:lnTo>
                    <a:pt x="80433" y="241298"/>
                  </a:lnTo>
                  <a:lnTo>
                    <a:pt x="77771" y="241298"/>
                  </a:lnTo>
                  <a:lnTo>
                    <a:pt x="75045" y="243960"/>
                  </a:lnTo>
                  <a:lnTo>
                    <a:pt x="72383" y="246685"/>
                  </a:lnTo>
                  <a:lnTo>
                    <a:pt x="66995" y="249347"/>
                  </a:lnTo>
                  <a:lnTo>
                    <a:pt x="64333" y="252009"/>
                  </a:lnTo>
                  <a:lnTo>
                    <a:pt x="61671" y="252009"/>
                  </a:lnTo>
                  <a:lnTo>
                    <a:pt x="58946" y="254735"/>
                  </a:lnTo>
                  <a:lnTo>
                    <a:pt x="56284" y="257397"/>
                  </a:lnTo>
                  <a:lnTo>
                    <a:pt x="53622" y="257397"/>
                  </a:lnTo>
                  <a:lnTo>
                    <a:pt x="50896" y="260059"/>
                  </a:lnTo>
                  <a:lnTo>
                    <a:pt x="48234" y="262721"/>
                  </a:lnTo>
                  <a:lnTo>
                    <a:pt x="42910" y="268108"/>
                  </a:lnTo>
                  <a:lnTo>
                    <a:pt x="40185" y="268108"/>
                  </a:lnTo>
                  <a:lnTo>
                    <a:pt x="37523" y="270771"/>
                  </a:lnTo>
                  <a:lnTo>
                    <a:pt x="34860" y="273496"/>
                  </a:lnTo>
                  <a:lnTo>
                    <a:pt x="32135" y="273496"/>
                  </a:lnTo>
                  <a:lnTo>
                    <a:pt x="29473" y="276158"/>
                  </a:lnTo>
                  <a:lnTo>
                    <a:pt x="26811" y="278820"/>
                  </a:lnTo>
                  <a:lnTo>
                    <a:pt x="24085" y="281546"/>
                  </a:lnTo>
                  <a:lnTo>
                    <a:pt x="21423" y="284208"/>
                  </a:lnTo>
                  <a:lnTo>
                    <a:pt x="18761" y="286870"/>
                  </a:lnTo>
                  <a:lnTo>
                    <a:pt x="16099" y="289532"/>
                  </a:lnTo>
                  <a:lnTo>
                    <a:pt x="16099" y="286870"/>
                  </a:lnTo>
                  <a:lnTo>
                    <a:pt x="13374" y="286870"/>
                  </a:lnTo>
                  <a:lnTo>
                    <a:pt x="13374" y="284208"/>
                  </a:lnTo>
                  <a:lnTo>
                    <a:pt x="13374" y="281546"/>
                  </a:lnTo>
                  <a:lnTo>
                    <a:pt x="10712" y="278820"/>
                  </a:lnTo>
                  <a:lnTo>
                    <a:pt x="10712" y="276158"/>
                  </a:lnTo>
                  <a:lnTo>
                    <a:pt x="8050" y="276158"/>
                  </a:lnTo>
                  <a:lnTo>
                    <a:pt x="8050" y="270771"/>
                  </a:lnTo>
                  <a:lnTo>
                    <a:pt x="8050" y="268108"/>
                  </a:lnTo>
                  <a:lnTo>
                    <a:pt x="5324" y="265446"/>
                  </a:lnTo>
                  <a:lnTo>
                    <a:pt x="2662" y="262721"/>
                  </a:lnTo>
                  <a:lnTo>
                    <a:pt x="2662" y="257397"/>
                  </a:lnTo>
                  <a:lnTo>
                    <a:pt x="0" y="252009"/>
                  </a:lnTo>
                  <a:lnTo>
                    <a:pt x="0" y="249347"/>
                  </a:lnTo>
                  <a:lnTo>
                    <a:pt x="2662" y="246685"/>
                  </a:lnTo>
                  <a:lnTo>
                    <a:pt x="2662" y="243960"/>
                  </a:lnTo>
                  <a:lnTo>
                    <a:pt x="5324" y="238636"/>
                  </a:lnTo>
                  <a:lnTo>
                    <a:pt x="10712" y="233248"/>
                  </a:lnTo>
                  <a:lnTo>
                    <a:pt x="13374" y="230586"/>
                  </a:lnTo>
                  <a:lnTo>
                    <a:pt x="13374" y="227860"/>
                  </a:lnTo>
                  <a:lnTo>
                    <a:pt x="16099" y="227860"/>
                  </a:lnTo>
                  <a:lnTo>
                    <a:pt x="16099" y="225198"/>
                  </a:lnTo>
                  <a:lnTo>
                    <a:pt x="16099" y="217149"/>
                  </a:lnTo>
                  <a:lnTo>
                    <a:pt x="13374" y="214487"/>
                  </a:lnTo>
                  <a:lnTo>
                    <a:pt x="13374" y="211825"/>
                  </a:lnTo>
                  <a:lnTo>
                    <a:pt x="13374" y="209099"/>
                  </a:lnTo>
                  <a:lnTo>
                    <a:pt x="10712" y="206437"/>
                  </a:lnTo>
                  <a:lnTo>
                    <a:pt x="8050" y="201050"/>
                  </a:lnTo>
                  <a:lnTo>
                    <a:pt x="8050" y="198388"/>
                  </a:lnTo>
                  <a:lnTo>
                    <a:pt x="8050" y="195726"/>
                  </a:lnTo>
                  <a:lnTo>
                    <a:pt x="8050" y="193063"/>
                  </a:lnTo>
                  <a:lnTo>
                    <a:pt x="10712" y="187676"/>
                  </a:lnTo>
                  <a:lnTo>
                    <a:pt x="16099" y="182288"/>
                  </a:lnTo>
                  <a:lnTo>
                    <a:pt x="18761" y="179626"/>
                  </a:lnTo>
                  <a:lnTo>
                    <a:pt x="18761" y="176964"/>
                  </a:lnTo>
                  <a:lnTo>
                    <a:pt x="24085" y="171577"/>
                  </a:lnTo>
                  <a:lnTo>
                    <a:pt x="26811" y="166189"/>
                  </a:lnTo>
                  <a:lnTo>
                    <a:pt x="29473" y="163527"/>
                  </a:lnTo>
                  <a:lnTo>
                    <a:pt x="29473" y="160865"/>
                  </a:lnTo>
                  <a:lnTo>
                    <a:pt x="32135" y="158203"/>
                  </a:lnTo>
                  <a:lnTo>
                    <a:pt x="34860" y="155478"/>
                  </a:lnTo>
                  <a:lnTo>
                    <a:pt x="37523" y="152815"/>
                  </a:lnTo>
                  <a:lnTo>
                    <a:pt x="40185" y="147428"/>
                  </a:lnTo>
                  <a:lnTo>
                    <a:pt x="42910" y="142104"/>
                  </a:lnTo>
                  <a:lnTo>
                    <a:pt x="45572" y="139378"/>
                  </a:lnTo>
                  <a:lnTo>
                    <a:pt x="48234" y="136716"/>
                  </a:lnTo>
                  <a:lnTo>
                    <a:pt x="50896" y="131392"/>
                  </a:lnTo>
                  <a:lnTo>
                    <a:pt x="53622" y="128667"/>
                  </a:lnTo>
                  <a:lnTo>
                    <a:pt x="53622" y="126005"/>
                  </a:lnTo>
                  <a:lnTo>
                    <a:pt x="56284" y="123343"/>
                  </a:lnTo>
                  <a:lnTo>
                    <a:pt x="56284" y="120617"/>
                  </a:lnTo>
                  <a:lnTo>
                    <a:pt x="58946" y="117955"/>
                  </a:lnTo>
                  <a:lnTo>
                    <a:pt x="61671" y="117955"/>
                  </a:lnTo>
                  <a:lnTo>
                    <a:pt x="64333" y="115293"/>
                  </a:lnTo>
                  <a:lnTo>
                    <a:pt x="66995" y="115293"/>
                  </a:lnTo>
                  <a:lnTo>
                    <a:pt x="69721" y="115293"/>
                  </a:lnTo>
                  <a:lnTo>
                    <a:pt x="72383" y="115293"/>
                  </a:lnTo>
                  <a:lnTo>
                    <a:pt x="75045" y="115293"/>
                  </a:lnTo>
                  <a:lnTo>
                    <a:pt x="77771" y="115293"/>
                  </a:lnTo>
                  <a:lnTo>
                    <a:pt x="83095" y="117955"/>
                  </a:lnTo>
                  <a:lnTo>
                    <a:pt x="85757" y="117955"/>
                  </a:lnTo>
                  <a:lnTo>
                    <a:pt x="88482" y="115293"/>
                  </a:lnTo>
                  <a:lnTo>
                    <a:pt x="91144" y="115293"/>
                  </a:lnTo>
                  <a:lnTo>
                    <a:pt x="93806" y="117955"/>
                  </a:lnTo>
                  <a:lnTo>
                    <a:pt x="96532" y="117955"/>
                  </a:lnTo>
                  <a:lnTo>
                    <a:pt x="96532" y="115293"/>
                  </a:lnTo>
                  <a:lnTo>
                    <a:pt x="99194" y="115293"/>
                  </a:lnTo>
                  <a:lnTo>
                    <a:pt x="99194" y="112567"/>
                  </a:lnTo>
                  <a:lnTo>
                    <a:pt x="99194" y="109905"/>
                  </a:lnTo>
                  <a:lnTo>
                    <a:pt x="101856" y="109905"/>
                  </a:lnTo>
                  <a:lnTo>
                    <a:pt x="104581" y="107243"/>
                  </a:lnTo>
                  <a:lnTo>
                    <a:pt x="107243" y="107243"/>
                  </a:lnTo>
                  <a:lnTo>
                    <a:pt x="109905" y="107243"/>
                  </a:lnTo>
                  <a:lnTo>
                    <a:pt x="112568" y="107243"/>
                  </a:lnTo>
                  <a:lnTo>
                    <a:pt x="115293" y="107243"/>
                  </a:lnTo>
                  <a:lnTo>
                    <a:pt x="117955" y="107243"/>
                  </a:lnTo>
                  <a:lnTo>
                    <a:pt x="120617" y="107243"/>
                  </a:lnTo>
                  <a:lnTo>
                    <a:pt x="120617" y="109905"/>
                  </a:lnTo>
                  <a:lnTo>
                    <a:pt x="120617" y="112567"/>
                  </a:lnTo>
                  <a:lnTo>
                    <a:pt x="117955" y="115293"/>
                  </a:lnTo>
                  <a:lnTo>
                    <a:pt x="120617" y="117955"/>
                  </a:lnTo>
                  <a:lnTo>
                    <a:pt x="123343" y="120617"/>
                  </a:lnTo>
                  <a:lnTo>
                    <a:pt x="126005" y="120617"/>
                  </a:lnTo>
                  <a:lnTo>
                    <a:pt x="128667" y="117955"/>
                  </a:lnTo>
                  <a:lnTo>
                    <a:pt x="128667" y="115293"/>
                  </a:lnTo>
                  <a:lnTo>
                    <a:pt x="131392" y="115293"/>
                  </a:lnTo>
                  <a:lnTo>
                    <a:pt x="131392" y="112567"/>
                  </a:lnTo>
                  <a:lnTo>
                    <a:pt x="134054" y="112567"/>
                  </a:lnTo>
                  <a:lnTo>
                    <a:pt x="136716" y="112567"/>
                  </a:lnTo>
                  <a:lnTo>
                    <a:pt x="139378" y="112567"/>
                  </a:lnTo>
                  <a:lnTo>
                    <a:pt x="142104" y="115293"/>
                  </a:lnTo>
                  <a:lnTo>
                    <a:pt x="144766" y="115293"/>
                  </a:lnTo>
                  <a:lnTo>
                    <a:pt x="147428" y="115293"/>
                  </a:lnTo>
                  <a:lnTo>
                    <a:pt x="150153" y="115293"/>
                  </a:lnTo>
                  <a:lnTo>
                    <a:pt x="152816" y="115293"/>
                  </a:lnTo>
                  <a:lnTo>
                    <a:pt x="158203" y="115293"/>
                  </a:lnTo>
                  <a:lnTo>
                    <a:pt x="160865" y="115293"/>
                  </a:lnTo>
                  <a:lnTo>
                    <a:pt x="163527" y="115293"/>
                  </a:lnTo>
                  <a:lnTo>
                    <a:pt x="166189" y="115293"/>
                  </a:lnTo>
                  <a:lnTo>
                    <a:pt x="168915" y="115293"/>
                  </a:lnTo>
                  <a:lnTo>
                    <a:pt x="171577" y="115293"/>
                  </a:lnTo>
                  <a:lnTo>
                    <a:pt x="174239" y="112567"/>
                  </a:lnTo>
                  <a:lnTo>
                    <a:pt x="176964" y="112567"/>
                  </a:lnTo>
                  <a:lnTo>
                    <a:pt x="176964" y="107243"/>
                  </a:lnTo>
                  <a:lnTo>
                    <a:pt x="179626" y="104581"/>
                  </a:lnTo>
                  <a:lnTo>
                    <a:pt x="179626" y="101856"/>
                  </a:lnTo>
                  <a:lnTo>
                    <a:pt x="179626" y="99194"/>
                  </a:lnTo>
                  <a:lnTo>
                    <a:pt x="179626" y="96532"/>
                  </a:lnTo>
                  <a:lnTo>
                    <a:pt x="182288" y="93806"/>
                  </a:lnTo>
                  <a:lnTo>
                    <a:pt x="185014" y="96532"/>
                  </a:lnTo>
                  <a:lnTo>
                    <a:pt x="187676" y="96532"/>
                  </a:lnTo>
                  <a:lnTo>
                    <a:pt x="190338" y="96532"/>
                  </a:lnTo>
                  <a:lnTo>
                    <a:pt x="193064" y="96532"/>
                  </a:lnTo>
                  <a:lnTo>
                    <a:pt x="195725" y="96532"/>
                  </a:lnTo>
                  <a:lnTo>
                    <a:pt x="198388" y="96532"/>
                  </a:lnTo>
                  <a:lnTo>
                    <a:pt x="201050" y="96532"/>
                  </a:lnTo>
                  <a:lnTo>
                    <a:pt x="201050" y="93806"/>
                  </a:lnTo>
                  <a:lnTo>
                    <a:pt x="201050" y="91144"/>
                  </a:lnTo>
                  <a:lnTo>
                    <a:pt x="201050" y="88482"/>
                  </a:lnTo>
                  <a:lnTo>
                    <a:pt x="203775" y="88482"/>
                  </a:lnTo>
                  <a:lnTo>
                    <a:pt x="206437" y="88482"/>
                  </a:lnTo>
                  <a:lnTo>
                    <a:pt x="209099" y="88482"/>
                  </a:lnTo>
                  <a:lnTo>
                    <a:pt x="211825" y="88482"/>
                  </a:lnTo>
                  <a:lnTo>
                    <a:pt x="214487" y="88482"/>
                  </a:lnTo>
                  <a:lnTo>
                    <a:pt x="214487" y="91144"/>
                  </a:lnTo>
                  <a:lnTo>
                    <a:pt x="217149" y="91144"/>
                  </a:lnTo>
                  <a:lnTo>
                    <a:pt x="219874" y="93806"/>
                  </a:lnTo>
                  <a:lnTo>
                    <a:pt x="222536" y="93806"/>
                  </a:lnTo>
                  <a:lnTo>
                    <a:pt x="225198" y="93806"/>
                  </a:lnTo>
                  <a:lnTo>
                    <a:pt x="225198" y="96532"/>
                  </a:lnTo>
                  <a:lnTo>
                    <a:pt x="227861" y="96532"/>
                  </a:lnTo>
                  <a:lnTo>
                    <a:pt x="230586" y="96532"/>
                  </a:lnTo>
                  <a:lnTo>
                    <a:pt x="230586" y="93806"/>
                  </a:lnTo>
                  <a:lnTo>
                    <a:pt x="233248" y="93806"/>
                  </a:lnTo>
                  <a:lnTo>
                    <a:pt x="233248" y="91144"/>
                  </a:lnTo>
                  <a:lnTo>
                    <a:pt x="230586" y="91144"/>
                  </a:lnTo>
                  <a:lnTo>
                    <a:pt x="230586" y="88482"/>
                  </a:lnTo>
                  <a:lnTo>
                    <a:pt x="230586" y="85757"/>
                  </a:lnTo>
                  <a:lnTo>
                    <a:pt x="230586" y="83095"/>
                  </a:lnTo>
                  <a:lnTo>
                    <a:pt x="233248" y="83095"/>
                  </a:lnTo>
                  <a:lnTo>
                    <a:pt x="235910" y="80433"/>
                  </a:lnTo>
                  <a:lnTo>
                    <a:pt x="238636" y="80433"/>
                  </a:lnTo>
                  <a:lnTo>
                    <a:pt x="241298" y="80433"/>
                  </a:lnTo>
                  <a:lnTo>
                    <a:pt x="243960" y="80433"/>
                  </a:lnTo>
                  <a:lnTo>
                    <a:pt x="243960" y="83095"/>
                  </a:lnTo>
                  <a:lnTo>
                    <a:pt x="246685" y="83095"/>
                  </a:lnTo>
                  <a:lnTo>
                    <a:pt x="249347" y="80433"/>
                  </a:lnTo>
                  <a:lnTo>
                    <a:pt x="252009" y="80433"/>
                  </a:lnTo>
                  <a:lnTo>
                    <a:pt x="252009" y="77707"/>
                  </a:lnTo>
                  <a:lnTo>
                    <a:pt x="252009" y="75045"/>
                  </a:lnTo>
                  <a:lnTo>
                    <a:pt x="252009" y="72383"/>
                  </a:lnTo>
                  <a:lnTo>
                    <a:pt x="252009" y="69721"/>
                  </a:lnTo>
                  <a:lnTo>
                    <a:pt x="252009" y="66995"/>
                  </a:lnTo>
                  <a:lnTo>
                    <a:pt x="254671" y="66995"/>
                  </a:lnTo>
                  <a:lnTo>
                    <a:pt x="254671" y="64333"/>
                  </a:lnTo>
                  <a:lnTo>
                    <a:pt x="254671" y="61671"/>
                  </a:lnTo>
                  <a:lnTo>
                    <a:pt x="257397" y="58946"/>
                  </a:lnTo>
                  <a:lnTo>
                    <a:pt x="257397" y="56284"/>
                  </a:lnTo>
                  <a:lnTo>
                    <a:pt x="260059" y="53622"/>
                  </a:lnTo>
                  <a:lnTo>
                    <a:pt x="260059" y="50896"/>
                  </a:lnTo>
                  <a:lnTo>
                    <a:pt x="257397" y="48234"/>
                  </a:lnTo>
                  <a:lnTo>
                    <a:pt x="257397" y="45572"/>
                  </a:lnTo>
                  <a:lnTo>
                    <a:pt x="257397" y="42910"/>
                  </a:lnTo>
                  <a:lnTo>
                    <a:pt x="257397" y="40185"/>
                  </a:lnTo>
                  <a:lnTo>
                    <a:pt x="260059" y="37522"/>
                  </a:lnTo>
                  <a:lnTo>
                    <a:pt x="262721" y="37522"/>
                  </a:lnTo>
                  <a:lnTo>
                    <a:pt x="262721" y="34860"/>
                  </a:lnTo>
                  <a:lnTo>
                    <a:pt x="265446" y="34860"/>
                  </a:lnTo>
                  <a:lnTo>
                    <a:pt x="268109" y="32135"/>
                  </a:lnTo>
                  <a:lnTo>
                    <a:pt x="270770" y="29473"/>
                  </a:lnTo>
                  <a:lnTo>
                    <a:pt x="273496" y="26811"/>
                  </a:lnTo>
                  <a:lnTo>
                    <a:pt x="273496" y="24085"/>
                  </a:lnTo>
                  <a:lnTo>
                    <a:pt x="273496" y="21423"/>
                  </a:lnTo>
                  <a:lnTo>
                    <a:pt x="273496" y="18761"/>
                  </a:lnTo>
                  <a:lnTo>
                    <a:pt x="273496" y="16099"/>
                  </a:lnTo>
                  <a:lnTo>
                    <a:pt x="276158" y="16099"/>
                  </a:lnTo>
                  <a:lnTo>
                    <a:pt x="276158" y="13374"/>
                  </a:lnTo>
                  <a:lnTo>
                    <a:pt x="278820" y="13374"/>
                  </a:lnTo>
                  <a:lnTo>
                    <a:pt x="278820" y="10712"/>
                  </a:lnTo>
                  <a:lnTo>
                    <a:pt x="278820" y="8050"/>
                  </a:lnTo>
                  <a:lnTo>
                    <a:pt x="276158" y="5324"/>
                  </a:lnTo>
                  <a:lnTo>
                    <a:pt x="276158" y="2662"/>
                  </a:lnTo>
                  <a:lnTo>
                    <a:pt x="273496" y="0"/>
                  </a:lnTo>
                  <a:lnTo>
                    <a:pt x="273496"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89" name="Freeform: Shape 288">
              <a:extLst>
                <a:ext uri="{FF2B5EF4-FFF2-40B4-BE49-F238E27FC236}">
                  <a16:creationId xmlns:a16="http://schemas.microsoft.com/office/drawing/2014/main" id="{F56E7B88-6B09-E984-3903-CF9ACBD55A8A}"/>
                </a:ext>
              </a:extLst>
            </p:cNvPr>
            <p:cNvSpPr/>
            <p:nvPr/>
          </p:nvSpPr>
          <p:spPr>
            <a:xfrm>
              <a:off x="2556207" y="3194928"/>
              <a:ext cx="187675" cy="235973"/>
            </a:xfrm>
            <a:custGeom>
              <a:avLst/>
              <a:gdLst>
                <a:gd name="connsiteX0" fmla="*/ 5324 w 187675"/>
                <a:gd name="connsiteY0" fmla="*/ 185014 h 235973"/>
                <a:gd name="connsiteX1" fmla="*/ 5324 w 187675"/>
                <a:gd name="connsiteY1" fmla="*/ 176964 h 235973"/>
                <a:gd name="connsiteX2" fmla="*/ 5324 w 187675"/>
                <a:gd name="connsiteY2" fmla="*/ 171640 h 235973"/>
                <a:gd name="connsiteX3" fmla="*/ 5324 w 187675"/>
                <a:gd name="connsiteY3" fmla="*/ 168914 h 235973"/>
                <a:gd name="connsiteX4" fmla="*/ 5324 w 187675"/>
                <a:gd name="connsiteY4" fmla="*/ 166253 h 235973"/>
                <a:gd name="connsiteX5" fmla="*/ 8050 w 187675"/>
                <a:gd name="connsiteY5" fmla="*/ 166253 h 235973"/>
                <a:gd name="connsiteX6" fmla="*/ 10712 w 187675"/>
                <a:gd name="connsiteY6" fmla="*/ 160865 h 235973"/>
                <a:gd name="connsiteX7" fmla="*/ 13374 w 187675"/>
                <a:gd name="connsiteY7" fmla="*/ 158203 h 235973"/>
                <a:gd name="connsiteX8" fmla="*/ 16099 w 187675"/>
                <a:gd name="connsiteY8" fmla="*/ 155541 h 235973"/>
                <a:gd name="connsiteX9" fmla="*/ 16099 w 187675"/>
                <a:gd name="connsiteY9" fmla="*/ 152879 h 235973"/>
                <a:gd name="connsiteX10" fmla="*/ 18761 w 187675"/>
                <a:gd name="connsiteY10" fmla="*/ 150153 h 235973"/>
                <a:gd name="connsiteX11" fmla="*/ 21423 w 187675"/>
                <a:gd name="connsiteY11" fmla="*/ 147491 h 235973"/>
                <a:gd name="connsiteX12" fmla="*/ 24149 w 187675"/>
                <a:gd name="connsiteY12" fmla="*/ 147491 h 235973"/>
                <a:gd name="connsiteX13" fmla="*/ 29473 w 187675"/>
                <a:gd name="connsiteY13" fmla="*/ 142104 h 235973"/>
                <a:gd name="connsiteX14" fmla="*/ 32135 w 187675"/>
                <a:gd name="connsiteY14" fmla="*/ 139442 h 235973"/>
                <a:gd name="connsiteX15" fmla="*/ 34860 w 187675"/>
                <a:gd name="connsiteY15" fmla="*/ 139442 h 235973"/>
                <a:gd name="connsiteX16" fmla="*/ 34860 w 187675"/>
                <a:gd name="connsiteY16" fmla="*/ 136780 h 235973"/>
                <a:gd name="connsiteX17" fmla="*/ 37523 w 187675"/>
                <a:gd name="connsiteY17" fmla="*/ 136780 h 235973"/>
                <a:gd name="connsiteX18" fmla="*/ 40185 w 187675"/>
                <a:gd name="connsiteY18" fmla="*/ 136780 h 235973"/>
                <a:gd name="connsiteX19" fmla="*/ 42910 w 187675"/>
                <a:gd name="connsiteY19" fmla="*/ 136780 h 235973"/>
                <a:gd name="connsiteX20" fmla="*/ 45572 w 187675"/>
                <a:gd name="connsiteY20" fmla="*/ 136780 h 235973"/>
                <a:gd name="connsiteX21" fmla="*/ 48234 w 187675"/>
                <a:gd name="connsiteY21" fmla="*/ 136780 h 235973"/>
                <a:gd name="connsiteX22" fmla="*/ 50960 w 187675"/>
                <a:gd name="connsiteY22" fmla="*/ 136780 h 235973"/>
                <a:gd name="connsiteX23" fmla="*/ 56284 w 187675"/>
                <a:gd name="connsiteY23" fmla="*/ 134054 h 235973"/>
                <a:gd name="connsiteX24" fmla="*/ 56284 w 187675"/>
                <a:gd name="connsiteY24" fmla="*/ 131392 h 235973"/>
                <a:gd name="connsiteX25" fmla="*/ 58946 w 187675"/>
                <a:gd name="connsiteY25" fmla="*/ 131392 h 235973"/>
                <a:gd name="connsiteX26" fmla="*/ 58946 w 187675"/>
                <a:gd name="connsiteY26" fmla="*/ 128730 h 235973"/>
                <a:gd name="connsiteX27" fmla="*/ 58946 w 187675"/>
                <a:gd name="connsiteY27" fmla="*/ 126068 h 235973"/>
                <a:gd name="connsiteX28" fmla="*/ 61671 w 187675"/>
                <a:gd name="connsiteY28" fmla="*/ 123343 h 235973"/>
                <a:gd name="connsiteX29" fmla="*/ 61671 w 187675"/>
                <a:gd name="connsiteY29" fmla="*/ 120680 h 235973"/>
                <a:gd name="connsiteX30" fmla="*/ 61671 w 187675"/>
                <a:gd name="connsiteY30" fmla="*/ 118018 h 235973"/>
                <a:gd name="connsiteX31" fmla="*/ 58946 w 187675"/>
                <a:gd name="connsiteY31" fmla="*/ 118018 h 235973"/>
                <a:gd name="connsiteX32" fmla="*/ 58946 w 187675"/>
                <a:gd name="connsiteY32" fmla="*/ 115293 h 235973"/>
                <a:gd name="connsiteX33" fmla="*/ 53622 w 187675"/>
                <a:gd name="connsiteY33" fmla="*/ 112631 h 235973"/>
                <a:gd name="connsiteX34" fmla="*/ 53622 w 187675"/>
                <a:gd name="connsiteY34" fmla="*/ 109969 h 235973"/>
                <a:gd name="connsiteX35" fmla="*/ 53622 w 187675"/>
                <a:gd name="connsiteY35" fmla="*/ 107243 h 235973"/>
                <a:gd name="connsiteX36" fmla="*/ 53622 w 187675"/>
                <a:gd name="connsiteY36" fmla="*/ 104581 h 235973"/>
                <a:gd name="connsiteX37" fmla="*/ 50960 w 187675"/>
                <a:gd name="connsiteY37" fmla="*/ 101919 h 235973"/>
                <a:gd name="connsiteX38" fmla="*/ 50960 w 187675"/>
                <a:gd name="connsiteY38" fmla="*/ 99194 h 235973"/>
                <a:gd name="connsiteX39" fmla="*/ 50960 w 187675"/>
                <a:gd name="connsiteY39" fmla="*/ 96532 h 235973"/>
                <a:gd name="connsiteX40" fmla="*/ 50960 w 187675"/>
                <a:gd name="connsiteY40" fmla="*/ 93870 h 235973"/>
                <a:gd name="connsiteX41" fmla="*/ 48234 w 187675"/>
                <a:gd name="connsiteY41" fmla="*/ 91208 h 235973"/>
                <a:gd name="connsiteX42" fmla="*/ 45572 w 187675"/>
                <a:gd name="connsiteY42" fmla="*/ 88482 h 235973"/>
                <a:gd name="connsiteX43" fmla="*/ 45572 w 187675"/>
                <a:gd name="connsiteY43" fmla="*/ 85820 h 235973"/>
                <a:gd name="connsiteX44" fmla="*/ 42910 w 187675"/>
                <a:gd name="connsiteY44" fmla="*/ 85820 h 235973"/>
                <a:gd name="connsiteX45" fmla="*/ 42910 w 187675"/>
                <a:gd name="connsiteY45" fmla="*/ 83158 h 235973"/>
                <a:gd name="connsiteX46" fmla="*/ 40185 w 187675"/>
                <a:gd name="connsiteY46" fmla="*/ 83158 h 235973"/>
                <a:gd name="connsiteX47" fmla="*/ 34860 w 187675"/>
                <a:gd name="connsiteY47" fmla="*/ 77771 h 235973"/>
                <a:gd name="connsiteX48" fmla="*/ 32135 w 187675"/>
                <a:gd name="connsiteY48" fmla="*/ 77771 h 235973"/>
                <a:gd name="connsiteX49" fmla="*/ 29473 w 187675"/>
                <a:gd name="connsiteY49" fmla="*/ 75108 h 235973"/>
                <a:gd name="connsiteX50" fmla="*/ 26811 w 187675"/>
                <a:gd name="connsiteY50" fmla="*/ 72383 h 235973"/>
                <a:gd name="connsiteX51" fmla="*/ 24149 w 187675"/>
                <a:gd name="connsiteY51" fmla="*/ 69721 h 235973"/>
                <a:gd name="connsiteX52" fmla="*/ 21423 w 187675"/>
                <a:gd name="connsiteY52" fmla="*/ 67059 h 235973"/>
                <a:gd name="connsiteX53" fmla="*/ 21423 w 187675"/>
                <a:gd name="connsiteY53" fmla="*/ 64397 h 235973"/>
                <a:gd name="connsiteX54" fmla="*/ 21423 w 187675"/>
                <a:gd name="connsiteY54" fmla="*/ 61671 h 235973"/>
                <a:gd name="connsiteX55" fmla="*/ 21423 w 187675"/>
                <a:gd name="connsiteY55" fmla="*/ 59009 h 235973"/>
                <a:gd name="connsiteX56" fmla="*/ 24149 w 187675"/>
                <a:gd name="connsiteY56" fmla="*/ 56347 h 235973"/>
                <a:gd name="connsiteX57" fmla="*/ 24149 w 187675"/>
                <a:gd name="connsiteY57" fmla="*/ 53622 h 235973"/>
                <a:gd name="connsiteX58" fmla="*/ 24149 w 187675"/>
                <a:gd name="connsiteY58" fmla="*/ 48298 h 235973"/>
                <a:gd name="connsiteX59" fmla="*/ 24149 w 187675"/>
                <a:gd name="connsiteY59" fmla="*/ 45572 h 235973"/>
                <a:gd name="connsiteX60" fmla="*/ 24149 w 187675"/>
                <a:gd name="connsiteY60" fmla="*/ 42910 h 235973"/>
                <a:gd name="connsiteX61" fmla="*/ 24149 w 187675"/>
                <a:gd name="connsiteY61" fmla="*/ 40248 h 235973"/>
                <a:gd name="connsiteX62" fmla="*/ 24149 w 187675"/>
                <a:gd name="connsiteY62" fmla="*/ 37586 h 235973"/>
                <a:gd name="connsiteX63" fmla="*/ 24149 w 187675"/>
                <a:gd name="connsiteY63" fmla="*/ 34860 h 235973"/>
                <a:gd name="connsiteX64" fmla="*/ 24149 w 187675"/>
                <a:gd name="connsiteY64" fmla="*/ 32198 h 235973"/>
                <a:gd name="connsiteX65" fmla="*/ 26811 w 187675"/>
                <a:gd name="connsiteY65" fmla="*/ 29536 h 235973"/>
                <a:gd name="connsiteX66" fmla="*/ 26811 w 187675"/>
                <a:gd name="connsiteY66" fmla="*/ 26811 h 235973"/>
                <a:gd name="connsiteX67" fmla="*/ 26811 w 187675"/>
                <a:gd name="connsiteY67" fmla="*/ 24149 h 235973"/>
                <a:gd name="connsiteX68" fmla="*/ 26811 w 187675"/>
                <a:gd name="connsiteY68" fmla="*/ 21487 h 235973"/>
                <a:gd name="connsiteX69" fmla="*/ 29473 w 187675"/>
                <a:gd name="connsiteY69" fmla="*/ 21487 h 235973"/>
                <a:gd name="connsiteX70" fmla="*/ 29473 w 187675"/>
                <a:gd name="connsiteY70" fmla="*/ 18761 h 235973"/>
                <a:gd name="connsiteX71" fmla="*/ 32135 w 187675"/>
                <a:gd name="connsiteY71" fmla="*/ 16099 h 235973"/>
                <a:gd name="connsiteX72" fmla="*/ 34860 w 187675"/>
                <a:gd name="connsiteY72" fmla="*/ 16099 h 235973"/>
                <a:gd name="connsiteX73" fmla="*/ 37523 w 187675"/>
                <a:gd name="connsiteY73" fmla="*/ 16099 h 235973"/>
                <a:gd name="connsiteX74" fmla="*/ 40185 w 187675"/>
                <a:gd name="connsiteY74" fmla="*/ 13437 h 235973"/>
                <a:gd name="connsiteX75" fmla="*/ 42910 w 187675"/>
                <a:gd name="connsiteY75" fmla="*/ 13437 h 235973"/>
                <a:gd name="connsiteX76" fmla="*/ 45572 w 187675"/>
                <a:gd name="connsiteY76" fmla="*/ 10712 h 235973"/>
                <a:gd name="connsiteX77" fmla="*/ 48234 w 187675"/>
                <a:gd name="connsiteY77" fmla="*/ 10712 h 235973"/>
                <a:gd name="connsiteX78" fmla="*/ 50960 w 187675"/>
                <a:gd name="connsiteY78" fmla="*/ 8050 h 235973"/>
                <a:gd name="connsiteX79" fmla="*/ 53622 w 187675"/>
                <a:gd name="connsiteY79" fmla="*/ 8050 h 235973"/>
                <a:gd name="connsiteX80" fmla="*/ 56284 w 187675"/>
                <a:gd name="connsiteY80" fmla="*/ 5388 h 235973"/>
                <a:gd name="connsiteX81" fmla="*/ 58946 w 187675"/>
                <a:gd name="connsiteY81" fmla="*/ 2725 h 235973"/>
                <a:gd name="connsiteX82" fmla="*/ 61671 w 187675"/>
                <a:gd name="connsiteY82" fmla="*/ 2725 h 235973"/>
                <a:gd name="connsiteX83" fmla="*/ 61671 w 187675"/>
                <a:gd name="connsiteY83" fmla="*/ 0 h 235973"/>
                <a:gd name="connsiteX84" fmla="*/ 64333 w 187675"/>
                <a:gd name="connsiteY84" fmla="*/ 0 h 235973"/>
                <a:gd name="connsiteX85" fmla="*/ 66995 w 187675"/>
                <a:gd name="connsiteY85" fmla="*/ 0 h 235973"/>
                <a:gd name="connsiteX86" fmla="*/ 69721 w 187675"/>
                <a:gd name="connsiteY86" fmla="*/ 0 h 235973"/>
                <a:gd name="connsiteX87" fmla="*/ 72383 w 187675"/>
                <a:gd name="connsiteY87" fmla="*/ 0 h 235973"/>
                <a:gd name="connsiteX88" fmla="*/ 75045 w 187675"/>
                <a:gd name="connsiteY88" fmla="*/ 2725 h 235973"/>
                <a:gd name="connsiteX89" fmla="*/ 77770 w 187675"/>
                <a:gd name="connsiteY89" fmla="*/ 2725 h 235973"/>
                <a:gd name="connsiteX90" fmla="*/ 83095 w 187675"/>
                <a:gd name="connsiteY90" fmla="*/ 5388 h 235973"/>
                <a:gd name="connsiteX91" fmla="*/ 85757 w 187675"/>
                <a:gd name="connsiteY91" fmla="*/ 8050 h 235973"/>
                <a:gd name="connsiteX92" fmla="*/ 88482 w 187675"/>
                <a:gd name="connsiteY92" fmla="*/ 8050 h 235973"/>
                <a:gd name="connsiteX93" fmla="*/ 96532 w 187675"/>
                <a:gd name="connsiteY93" fmla="*/ 10712 h 235973"/>
                <a:gd name="connsiteX94" fmla="*/ 99194 w 187675"/>
                <a:gd name="connsiteY94" fmla="*/ 13437 h 235973"/>
                <a:gd name="connsiteX95" fmla="*/ 101856 w 187675"/>
                <a:gd name="connsiteY95" fmla="*/ 13437 h 235973"/>
                <a:gd name="connsiteX96" fmla="*/ 104581 w 187675"/>
                <a:gd name="connsiteY96" fmla="*/ 13437 h 235973"/>
                <a:gd name="connsiteX97" fmla="*/ 107243 w 187675"/>
                <a:gd name="connsiteY97" fmla="*/ 16099 h 235973"/>
                <a:gd name="connsiteX98" fmla="*/ 109905 w 187675"/>
                <a:gd name="connsiteY98" fmla="*/ 16099 h 235973"/>
                <a:gd name="connsiteX99" fmla="*/ 112631 w 187675"/>
                <a:gd name="connsiteY99" fmla="*/ 18761 h 235973"/>
                <a:gd name="connsiteX100" fmla="*/ 117955 w 187675"/>
                <a:gd name="connsiteY100" fmla="*/ 21487 h 235973"/>
                <a:gd name="connsiteX101" fmla="*/ 120617 w 187675"/>
                <a:gd name="connsiteY101" fmla="*/ 21487 h 235973"/>
                <a:gd name="connsiteX102" fmla="*/ 126005 w 187675"/>
                <a:gd name="connsiteY102" fmla="*/ 24149 h 235973"/>
                <a:gd name="connsiteX103" fmla="*/ 128667 w 187675"/>
                <a:gd name="connsiteY103" fmla="*/ 24149 h 235973"/>
                <a:gd name="connsiteX104" fmla="*/ 136716 w 187675"/>
                <a:gd name="connsiteY104" fmla="*/ 29536 h 235973"/>
                <a:gd name="connsiteX105" fmla="*/ 139442 w 187675"/>
                <a:gd name="connsiteY105" fmla="*/ 29536 h 235973"/>
                <a:gd name="connsiteX106" fmla="*/ 139442 w 187675"/>
                <a:gd name="connsiteY106" fmla="*/ 32198 h 235973"/>
                <a:gd name="connsiteX107" fmla="*/ 139442 w 187675"/>
                <a:gd name="connsiteY107" fmla="*/ 34860 h 235973"/>
                <a:gd name="connsiteX108" fmla="*/ 139442 w 187675"/>
                <a:gd name="connsiteY108" fmla="*/ 37586 h 235973"/>
                <a:gd name="connsiteX109" fmla="*/ 139442 w 187675"/>
                <a:gd name="connsiteY109" fmla="*/ 40248 h 235973"/>
                <a:gd name="connsiteX110" fmla="*/ 136716 w 187675"/>
                <a:gd name="connsiteY110" fmla="*/ 42910 h 235973"/>
                <a:gd name="connsiteX111" fmla="*/ 136716 w 187675"/>
                <a:gd name="connsiteY111" fmla="*/ 45572 h 235973"/>
                <a:gd name="connsiteX112" fmla="*/ 136716 w 187675"/>
                <a:gd name="connsiteY112" fmla="*/ 50959 h 235973"/>
                <a:gd name="connsiteX113" fmla="*/ 136716 w 187675"/>
                <a:gd name="connsiteY113" fmla="*/ 53622 h 235973"/>
                <a:gd name="connsiteX114" fmla="*/ 134054 w 187675"/>
                <a:gd name="connsiteY114" fmla="*/ 59009 h 235973"/>
                <a:gd name="connsiteX115" fmla="*/ 134054 w 187675"/>
                <a:gd name="connsiteY115" fmla="*/ 61671 h 235973"/>
                <a:gd name="connsiteX116" fmla="*/ 134054 w 187675"/>
                <a:gd name="connsiteY116" fmla="*/ 64397 h 235973"/>
                <a:gd name="connsiteX117" fmla="*/ 134054 w 187675"/>
                <a:gd name="connsiteY117" fmla="*/ 67059 h 235973"/>
                <a:gd name="connsiteX118" fmla="*/ 134054 w 187675"/>
                <a:gd name="connsiteY118" fmla="*/ 69721 h 235973"/>
                <a:gd name="connsiteX119" fmla="*/ 134054 w 187675"/>
                <a:gd name="connsiteY119" fmla="*/ 72383 h 235973"/>
                <a:gd name="connsiteX120" fmla="*/ 134054 w 187675"/>
                <a:gd name="connsiteY120" fmla="*/ 75108 h 235973"/>
                <a:gd name="connsiteX121" fmla="*/ 134054 w 187675"/>
                <a:gd name="connsiteY121" fmla="*/ 77771 h 235973"/>
                <a:gd name="connsiteX122" fmla="*/ 131392 w 187675"/>
                <a:gd name="connsiteY122" fmla="*/ 77771 h 235973"/>
                <a:gd name="connsiteX123" fmla="*/ 131392 w 187675"/>
                <a:gd name="connsiteY123" fmla="*/ 80433 h 235973"/>
                <a:gd name="connsiteX124" fmla="*/ 134054 w 187675"/>
                <a:gd name="connsiteY124" fmla="*/ 80433 h 235973"/>
                <a:gd name="connsiteX125" fmla="*/ 134054 w 187675"/>
                <a:gd name="connsiteY125" fmla="*/ 83158 h 235973"/>
                <a:gd name="connsiteX126" fmla="*/ 134054 w 187675"/>
                <a:gd name="connsiteY126" fmla="*/ 85820 h 235973"/>
                <a:gd name="connsiteX127" fmla="*/ 134054 w 187675"/>
                <a:gd name="connsiteY127" fmla="*/ 88482 h 235973"/>
                <a:gd name="connsiteX128" fmla="*/ 134054 w 187675"/>
                <a:gd name="connsiteY128" fmla="*/ 91208 h 235973"/>
                <a:gd name="connsiteX129" fmla="*/ 136716 w 187675"/>
                <a:gd name="connsiteY129" fmla="*/ 93870 h 235973"/>
                <a:gd name="connsiteX130" fmla="*/ 136716 w 187675"/>
                <a:gd name="connsiteY130" fmla="*/ 96532 h 235973"/>
                <a:gd name="connsiteX131" fmla="*/ 136716 w 187675"/>
                <a:gd name="connsiteY131" fmla="*/ 99194 h 235973"/>
                <a:gd name="connsiteX132" fmla="*/ 139442 w 187675"/>
                <a:gd name="connsiteY132" fmla="*/ 99194 h 235973"/>
                <a:gd name="connsiteX133" fmla="*/ 139442 w 187675"/>
                <a:gd name="connsiteY133" fmla="*/ 101919 h 235973"/>
                <a:gd name="connsiteX134" fmla="*/ 142104 w 187675"/>
                <a:gd name="connsiteY134" fmla="*/ 101919 h 235973"/>
                <a:gd name="connsiteX135" fmla="*/ 142104 w 187675"/>
                <a:gd name="connsiteY135" fmla="*/ 104581 h 235973"/>
                <a:gd name="connsiteX136" fmla="*/ 144766 w 187675"/>
                <a:gd name="connsiteY136" fmla="*/ 104581 h 235973"/>
                <a:gd name="connsiteX137" fmla="*/ 144766 w 187675"/>
                <a:gd name="connsiteY137" fmla="*/ 107243 h 235973"/>
                <a:gd name="connsiteX138" fmla="*/ 147428 w 187675"/>
                <a:gd name="connsiteY138" fmla="*/ 109969 h 235973"/>
                <a:gd name="connsiteX139" fmla="*/ 150153 w 187675"/>
                <a:gd name="connsiteY139" fmla="*/ 109969 h 235973"/>
                <a:gd name="connsiteX140" fmla="*/ 152816 w 187675"/>
                <a:gd name="connsiteY140" fmla="*/ 109969 h 235973"/>
                <a:gd name="connsiteX141" fmla="*/ 152816 w 187675"/>
                <a:gd name="connsiteY141" fmla="*/ 112631 h 235973"/>
                <a:gd name="connsiteX142" fmla="*/ 155478 w 187675"/>
                <a:gd name="connsiteY142" fmla="*/ 112631 h 235973"/>
                <a:gd name="connsiteX143" fmla="*/ 155478 w 187675"/>
                <a:gd name="connsiteY143" fmla="*/ 115293 h 235973"/>
                <a:gd name="connsiteX144" fmla="*/ 160865 w 187675"/>
                <a:gd name="connsiteY144" fmla="*/ 115293 h 235973"/>
                <a:gd name="connsiteX145" fmla="*/ 160865 w 187675"/>
                <a:gd name="connsiteY145" fmla="*/ 118018 h 235973"/>
                <a:gd name="connsiteX146" fmla="*/ 163527 w 187675"/>
                <a:gd name="connsiteY146" fmla="*/ 118018 h 235973"/>
                <a:gd name="connsiteX147" fmla="*/ 163527 w 187675"/>
                <a:gd name="connsiteY147" fmla="*/ 120680 h 235973"/>
                <a:gd name="connsiteX148" fmla="*/ 163527 w 187675"/>
                <a:gd name="connsiteY148" fmla="*/ 123343 h 235973"/>
                <a:gd name="connsiteX149" fmla="*/ 163527 w 187675"/>
                <a:gd name="connsiteY149" fmla="*/ 126068 h 235973"/>
                <a:gd name="connsiteX150" fmla="*/ 163527 w 187675"/>
                <a:gd name="connsiteY150" fmla="*/ 128730 h 235973"/>
                <a:gd name="connsiteX151" fmla="*/ 163527 w 187675"/>
                <a:gd name="connsiteY151" fmla="*/ 131392 h 235973"/>
                <a:gd name="connsiteX152" fmla="*/ 163527 w 187675"/>
                <a:gd name="connsiteY152" fmla="*/ 134054 h 235973"/>
                <a:gd name="connsiteX153" fmla="*/ 163527 w 187675"/>
                <a:gd name="connsiteY153" fmla="*/ 136780 h 235973"/>
                <a:gd name="connsiteX154" fmla="*/ 163527 w 187675"/>
                <a:gd name="connsiteY154" fmla="*/ 139442 h 235973"/>
                <a:gd name="connsiteX155" fmla="*/ 166253 w 187675"/>
                <a:gd name="connsiteY155" fmla="*/ 142104 h 235973"/>
                <a:gd name="connsiteX156" fmla="*/ 168915 w 187675"/>
                <a:gd name="connsiteY156" fmla="*/ 144829 h 235973"/>
                <a:gd name="connsiteX157" fmla="*/ 176964 w 187675"/>
                <a:gd name="connsiteY157" fmla="*/ 152879 h 235973"/>
                <a:gd name="connsiteX158" fmla="*/ 187676 w 187675"/>
                <a:gd name="connsiteY158" fmla="*/ 166253 h 235973"/>
                <a:gd name="connsiteX159" fmla="*/ 187676 w 187675"/>
                <a:gd name="connsiteY159" fmla="*/ 168914 h 235973"/>
                <a:gd name="connsiteX160" fmla="*/ 185014 w 187675"/>
                <a:gd name="connsiteY160" fmla="*/ 168914 h 235973"/>
                <a:gd name="connsiteX161" fmla="*/ 182288 w 187675"/>
                <a:gd name="connsiteY161" fmla="*/ 171640 h 235973"/>
                <a:gd name="connsiteX162" fmla="*/ 179626 w 187675"/>
                <a:gd name="connsiteY162" fmla="*/ 174302 h 235973"/>
                <a:gd name="connsiteX163" fmla="*/ 176964 w 187675"/>
                <a:gd name="connsiteY163" fmla="*/ 176964 h 235973"/>
                <a:gd name="connsiteX164" fmla="*/ 174239 w 187675"/>
                <a:gd name="connsiteY164" fmla="*/ 179690 h 235973"/>
                <a:gd name="connsiteX165" fmla="*/ 174239 w 187675"/>
                <a:gd name="connsiteY165" fmla="*/ 182352 h 235973"/>
                <a:gd name="connsiteX166" fmla="*/ 171577 w 187675"/>
                <a:gd name="connsiteY166" fmla="*/ 182352 h 235973"/>
                <a:gd name="connsiteX167" fmla="*/ 168915 w 187675"/>
                <a:gd name="connsiteY167" fmla="*/ 185014 h 235973"/>
                <a:gd name="connsiteX168" fmla="*/ 166253 w 187675"/>
                <a:gd name="connsiteY168" fmla="*/ 187676 h 235973"/>
                <a:gd name="connsiteX169" fmla="*/ 163527 w 187675"/>
                <a:gd name="connsiteY169" fmla="*/ 187676 h 235973"/>
                <a:gd name="connsiteX170" fmla="*/ 163527 w 187675"/>
                <a:gd name="connsiteY170" fmla="*/ 190401 h 235973"/>
                <a:gd name="connsiteX171" fmla="*/ 160865 w 187675"/>
                <a:gd name="connsiteY171" fmla="*/ 190401 h 235973"/>
                <a:gd name="connsiteX172" fmla="*/ 158203 w 187675"/>
                <a:gd name="connsiteY172" fmla="*/ 193064 h 235973"/>
                <a:gd name="connsiteX173" fmla="*/ 158203 w 187675"/>
                <a:gd name="connsiteY173" fmla="*/ 195726 h 235973"/>
                <a:gd name="connsiteX174" fmla="*/ 155478 w 187675"/>
                <a:gd name="connsiteY174" fmla="*/ 195726 h 235973"/>
                <a:gd name="connsiteX175" fmla="*/ 152816 w 187675"/>
                <a:gd name="connsiteY175" fmla="*/ 195726 h 235973"/>
                <a:gd name="connsiteX176" fmla="*/ 150153 w 187675"/>
                <a:gd name="connsiteY176" fmla="*/ 195726 h 235973"/>
                <a:gd name="connsiteX177" fmla="*/ 147428 w 187675"/>
                <a:gd name="connsiteY177" fmla="*/ 195726 h 235973"/>
                <a:gd name="connsiteX178" fmla="*/ 147428 w 187675"/>
                <a:gd name="connsiteY178" fmla="*/ 198451 h 235973"/>
                <a:gd name="connsiteX179" fmla="*/ 144766 w 187675"/>
                <a:gd name="connsiteY179" fmla="*/ 198451 h 235973"/>
                <a:gd name="connsiteX180" fmla="*/ 142104 w 187675"/>
                <a:gd name="connsiteY180" fmla="*/ 198451 h 235973"/>
                <a:gd name="connsiteX181" fmla="*/ 139442 w 187675"/>
                <a:gd name="connsiteY181" fmla="*/ 198451 h 235973"/>
                <a:gd name="connsiteX182" fmla="*/ 139442 w 187675"/>
                <a:gd name="connsiteY182" fmla="*/ 201113 h 235973"/>
                <a:gd name="connsiteX183" fmla="*/ 136716 w 187675"/>
                <a:gd name="connsiteY183" fmla="*/ 201113 h 235973"/>
                <a:gd name="connsiteX184" fmla="*/ 136716 w 187675"/>
                <a:gd name="connsiteY184" fmla="*/ 203775 h 235973"/>
                <a:gd name="connsiteX185" fmla="*/ 134054 w 187675"/>
                <a:gd name="connsiteY185" fmla="*/ 203775 h 235973"/>
                <a:gd name="connsiteX186" fmla="*/ 131392 w 187675"/>
                <a:gd name="connsiteY186" fmla="*/ 206501 h 235973"/>
                <a:gd name="connsiteX187" fmla="*/ 128667 w 187675"/>
                <a:gd name="connsiteY187" fmla="*/ 209163 h 235973"/>
                <a:gd name="connsiteX188" fmla="*/ 126005 w 187675"/>
                <a:gd name="connsiteY188" fmla="*/ 211825 h 235973"/>
                <a:gd name="connsiteX189" fmla="*/ 123343 w 187675"/>
                <a:gd name="connsiteY189" fmla="*/ 214550 h 235973"/>
                <a:gd name="connsiteX190" fmla="*/ 120617 w 187675"/>
                <a:gd name="connsiteY190" fmla="*/ 214550 h 235973"/>
                <a:gd name="connsiteX191" fmla="*/ 117955 w 187675"/>
                <a:gd name="connsiteY191" fmla="*/ 217212 h 235973"/>
                <a:gd name="connsiteX192" fmla="*/ 115293 w 187675"/>
                <a:gd name="connsiteY192" fmla="*/ 219874 h 235973"/>
                <a:gd name="connsiteX193" fmla="*/ 112631 w 187675"/>
                <a:gd name="connsiteY193" fmla="*/ 219874 h 235973"/>
                <a:gd name="connsiteX194" fmla="*/ 112631 w 187675"/>
                <a:gd name="connsiteY194" fmla="*/ 222536 h 235973"/>
                <a:gd name="connsiteX195" fmla="*/ 109905 w 187675"/>
                <a:gd name="connsiteY195" fmla="*/ 222536 h 235973"/>
                <a:gd name="connsiteX196" fmla="*/ 107243 w 187675"/>
                <a:gd name="connsiteY196" fmla="*/ 225262 h 235973"/>
                <a:gd name="connsiteX197" fmla="*/ 107243 w 187675"/>
                <a:gd name="connsiteY197" fmla="*/ 227924 h 235973"/>
                <a:gd name="connsiteX198" fmla="*/ 104581 w 187675"/>
                <a:gd name="connsiteY198" fmla="*/ 227924 h 235973"/>
                <a:gd name="connsiteX199" fmla="*/ 101856 w 187675"/>
                <a:gd name="connsiteY199" fmla="*/ 230586 h 235973"/>
                <a:gd name="connsiteX200" fmla="*/ 99194 w 187675"/>
                <a:gd name="connsiteY200" fmla="*/ 233311 h 235973"/>
                <a:gd name="connsiteX201" fmla="*/ 96532 w 187675"/>
                <a:gd name="connsiteY201" fmla="*/ 233311 h 235973"/>
                <a:gd name="connsiteX202" fmla="*/ 93806 w 187675"/>
                <a:gd name="connsiteY202" fmla="*/ 235973 h 235973"/>
                <a:gd name="connsiteX203" fmla="*/ 91144 w 187675"/>
                <a:gd name="connsiteY203" fmla="*/ 235973 h 235973"/>
                <a:gd name="connsiteX204" fmla="*/ 88482 w 187675"/>
                <a:gd name="connsiteY204" fmla="*/ 233311 h 235973"/>
                <a:gd name="connsiteX205" fmla="*/ 83095 w 187675"/>
                <a:gd name="connsiteY205" fmla="*/ 233311 h 235973"/>
                <a:gd name="connsiteX206" fmla="*/ 80433 w 187675"/>
                <a:gd name="connsiteY206" fmla="*/ 233311 h 235973"/>
                <a:gd name="connsiteX207" fmla="*/ 80433 w 187675"/>
                <a:gd name="connsiteY207" fmla="*/ 230586 h 235973"/>
                <a:gd name="connsiteX208" fmla="*/ 75045 w 187675"/>
                <a:gd name="connsiteY208" fmla="*/ 230586 h 235973"/>
                <a:gd name="connsiteX209" fmla="*/ 72383 w 187675"/>
                <a:gd name="connsiteY209" fmla="*/ 227924 h 235973"/>
                <a:gd name="connsiteX210" fmla="*/ 69721 w 187675"/>
                <a:gd name="connsiteY210" fmla="*/ 227924 h 235973"/>
                <a:gd name="connsiteX211" fmla="*/ 66995 w 187675"/>
                <a:gd name="connsiteY211" fmla="*/ 225262 h 235973"/>
                <a:gd name="connsiteX212" fmla="*/ 64333 w 187675"/>
                <a:gd name="connsiteY212" fmla="*/ 225262 h 235973"/>
                <a:gd name="connsiteX213" fmla="*/ 61671 w 187675"/>
                <a:gd name="connsiteY213" fmla="*/ 225262 h 235973"/>
                <a:gd name="connsiteX214" fmla="*/ 58946 w 187675"/>
                <a:gd name="connsiteY214" fmla="*/ 222536 h 235973"/>
                <a:gd name="connsiteX215" fmla="*/ 53622 w 187675"/>
                <a:gd name="connsiteY215" fmla="*/ 222536 h 235973"/>
                <a:gd name="connsiteX216" fmla="*/ 50960 w 187675"/>
                <a:gd name="connsiteY216" fmla="*/ 219874 h 235973"/>
                <a:gd name="connsiteX217" fmla="*/ 48234 w 187675"/>
                <a:gd name="connsiteY217" fmla="*/ 219874 h 235973"/>
                <a:gd name="connsiteX218" fmla="*/ 45572 w 187675"/>
                <a:gd name="connsiteY218" fmla="*/ 217212 h 235973"/>
                <a:gd name="connsiteX219" fmla="*/ 42910 w 187675"/>
                <a:gd name="connsiteY219" fmla="*/ 217212 h 235973"/>
                <a:gd name="connsiteX220" fmla="*/ 37523 w 187675"/>
                <a:gd name="connsiteY220" fmla="*/ 214550 h 235973"/>
                <a:gd name="connsiteX221" fmla="*/ 34860 w 187675"/>
                <a:gd name="connsiteY221" fmla="*/ 214550 h 235973"/>
                <a:gd name="connsiteX222" fmla="*/ 32135 w 187675"/>
                <a:gd name="connsiteY222" fmla="*/ 211825 h 235973"/>
                <a:gd name="connsiteX223" fmla="*/ 29473 w 187675"/>
                <a:gd name="connsiteY223" fmla="*/ 211825 h 235973"/>
                <a:gd name="connsiteX224" fmla="*/ 26811 w 187675"/>
                <a:gd name="connsiteY224" fmla="*/ 211825 h 235973"/>
                <a:gd name="connsiteX225" fmla="*/ 24149 w 187675"/>
                <a:gd name="connsiteY225" fmla="*/ 211825 h 235973"/>
                <a:gd name="connsiteX226" fmla="*/ 16099 w 187675"/>
                <a:gd name="connsiteY226" fmla="*/ 211825 h 235973"/>
                <a:gd name="connsiteX227" fmla="*/ 10712 w 187675"/>
                <a:gd name="connsiteY227" fmla="*/ 211825 h 235973"/>
                <a:gd name="connsiteX228" fmla="*/ 8050 w 187675"/>
                <a:gd name="connsiteY228" fmla="*/ 211825 h 235973"/>
                <a:gd name="connsiteX229" fmla="*/ 2662 w 187675"/>
                <a:gd name="connsiteY229" fmla="*/ 211825 h 235973"/>
                <a:gd name="connsiteX230" fmla="*/ 0 w 187675"/>
                <a:gd name="connsiteY230" fmla="*/ 211825 h 235973"/>
                <a:gd name="connsiteX231" fmla="*/ 2662 w 187675"/>
                <a:gd name="connsiteY231" fmla="*/ 209163 h 235973"/>
                <a:gd name="connsiteX232" fmla="*/ 2662 w 187675"/>
                <a:gd name="connsiteY232" fmla="*/ 206501 h 235973"/>
                <a:gd name="connsiteX233" fmla="*/ 2662 w 187675"/>
                <a:gd name="connsiteY233" fmla="*/ 201113 h 235973"/>
                <a:gd name="connsiteX234" fmla="*/ 2662 w 187675"/>
                <a:gd name="connsiteY234" fmla="*/ 195726 h 235973"/>
                <a:gd name="connsiteX235" fmla="*/ 5324 w 187675"/>
                <a:gd name="connsiteY235" fmla="*/ 190401 h 235973"/>
                <a:gd name="connsiteX236" fmla="*/ 5324 w 187675"/>
                <a:gd name="connsiteY236" fmla="*/ 187676 h 235973"/>
                <a:gd name="connsiteX237" fmla="*/ 5324 w 187675"/>
                <a:gd name="connsiteY237" fmla="*/ 185014 h 235973"/>
                <a:gd name="connsiteX238" fmla="*/ 5324 w 187675"/>
                <a:gd name="connsiteY238" fmla="*/ 185014 h 23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87675" h="235973">
                  <a:moveTo>
                    <a:pt x="5324" y="185014"/>
                  </a:moveTo>
                  <a:lnTo>
                    <a:pt x="5324" y="176964"/>
                  </a:lnTo>
                  <a:lnTo>
                    <a:pt x="5324" y="171640"/>
                  </a:lnTo>
                  <a:lnTo>
                    <a:pt x="5324" y="168914"/>
                  </a:lnTo>
                  <a:lnTo>
                    <a:pt x="5324" y="166253"/>
                  </a:lnTo>
                  <a:lnTo>
                    <a:pt x="8050" y="166253"/>
                  </a:lnTo>
                  <a:lnTo>
                    <a:pt x="10712" y="160865"/>
                  </a:lnTo>
                  <a:lnTo>
                    <a:pt x="13374" y="158203"/>
                  </a:lnTo>
                  <a:lnTo>
                    <a:pt x="16099" y="155541"/>
                  </a:lnTo>
                  <a:lnTo>
                    <a:pt x="16099" y="152879"/>
                  </a:lnTo>
                  <a:lnTo>
                    <a:pt x="18761" y="150153"/>
                  </a:lnTo>
                  <a:lnTo>
                    <a:pt x="21423" y="147491"/>
                  </a:lnTo>
                  <a:lnTo>
                    <a:pt x="24149" y="147491"/>
                  </a:lnTo>
                  <a:lnTo>
                    <a:pt x="29473" y="142104"/>
                  </a:lnTo>
                  <a:lnTo>
                    <a:pt x="32135" y="139442"/>
                  </a:lnTo>
                  <a:lnTo>
                    <a:pt x="34860" y="139442"/>
                  </a:lnTo>
                  <a:lnTo>
                    <a:pt x="34860" y="136780"/>
                  </a:lnTo>
                  <a:lnTo>
                    <a:pt x="37523" y="136780"/>
                  </a:lnTo>
                  <a:lnTo>
                    <a:pt x="40185" y="136780"/>
                  </a:lnTo>
                  <a:lnTo>
                    <a:pt x="42910" y="136780"/>
                  </a:lnTo>
                  <a:lnTo>
                    <a:pt x="45572" y="136780"/>
                  </a:lnTo>
                  <a:lnTo>
                    <a:pt x="48234" y="136780"/>
                  </a:lnTo>
                  <a:lnTo>
                    <a:pt x="50960" y="136780"/>
                  </a:lnTo>
                  <a:lnTo>
                    <a:pt x="56284" y="134054"/>
                  </a:lnTo>
                  <a:lnTo>
                    <a:pt x="56284" y="131392"/>
                  </a:lnTo>
                  <a:lnTo>
                    <a:pt x="58946" y="131392"/>
                  </a:lnTo>
                  <a:lnTo>
                    <a:pt x="58946" y="128730"/>
                  </a:lnTo>
                  <a:lnTo>
                    <a:pt x="58946" y="126068"/>
                  </a:lnTo>
                  <a:lnTo>
                    <a:pt x="61671" y="123343"/>
                  </a:lnTo>
                  <a:lnTo>
                    <a:pt x="61671" y="120680"/>
                  </a:lnTo>
                  <a:lnTo>
                    <a:pt x="61671" y="118018"/>
                  </a:lnTo>
                  <a:lnTo>
                    <a:pt x="58946" y="118018"/>
                  </a:lnTo>
                  <a:lnTo>
                    <a:pt x="58946" y="115293"/>
                  </a:lnTo>
                  <a:lnTo>
                    <a:pt x="53622" y="112631"/>
                  </a:lnTo>
                  <a:lnTo>
                    <a:pt x="53622" y="109969"/>
                  </a:lnTo>
                  <a:lnTo>
                    <a:pt x="53622" y="107243"/>
                  </a:lnTo>
                  <a:lnTo>
                    <a:pt x="53622" y="104581"/>
                  </a:lnTo>
                  <a:lnTo>
                    <a:pt x="50960" y="101919"/>
                  </a:lnTo>
                  <a:lnTo>
                    <a:pt x="50960" y="99194"/>
                  </a:lnTo>
                  <a:lnTo>
                    <a:pt x="50960" y="96532"/>
                  </a:lnTo>
                  <a:lnTo>
                    <a:pt x="50960" y="93870"/>
                  </a:lnTo>
                  <a:lnTo>
                    <a:pt x="48234" y="91208"/>
                  </a:lnTo>
                  <a:lnTo>
                    <a:pt x="45572" y="88482"/>
                  </a:lnTo>
                  <a:lnTo>
                    <a:pt x="45572" y="85820"/>
                  </a:lnTo>
                  <a:lnTo>
                    <a:pt x="42910" y="85820"/>
                  </a:lnTo>
                  <a:lnTo>
                    <a:pt x="42910" y="83158"/>
                  </a:lnTo>
                  <a:lnTo>
                    <a:pt x="40185" y="83158"/>
                  </a:lnTo>
                  <a:lnTo>
                    <a:pt x="34860" y="77771"/>
                  </a:lnTo>
                  <a:lnTo>
                    <a:pt x="32135" y="77771"/>
                  </a:lnTo>
                  <a:lnTo>
                    <a:pt x="29473" y="75108"/>
                  </a:lnTo>
                  <a:lnTo>
                    <a:pt x="26811" y="72383"/>
                  </a:lnTo>
                  <a:lnTo>
                    <a:pt x="24149" y="69721"/>
                  </a:lnTo>
                  <a:lnTo>
                    <a:pt x="21423" y="67059"/>
                  </a:lnTo>
                  <a:lnTo>
                    <a:pt x="21423" y="64397"/>
                  </a:lnTo>
                  <a:lnTo>
                    <a:pt x="21423" y="61671"/>
                  </a:lnTo>
                  <a:lnTo>
                    <a:pt x="21423" y="59009"/>
                  </a:lnTo>
                  <a:lnTo>
                    <a:pt x="24149" y="56347"/>
                  </a:lnTo>
                  <a:lnTo>
                    <a:pt x="24149" y="53622"/>
                  </a:lnTo>
                  <a:lnTo>
                    <a:pt x="24149" y="48298"/>
                  </a:lnTo>
                  <a:lnTo>
                    <a:pt x="24149" y="45572"/>
                  </a:lnTo>
                  <a:lnTo>
                    <a:pt x="24149" y="42910"/>
                  </a:lnTo>
                  <a:lnTo>
                    <a:pt x="24149" y="40248"/>
                  </a:lnTo>
                  <a:lnTo>
                    <a:pt x="24149" y="37586"/>
                  </a:lnTo>
                  <a:lnTo>
                    <a:pt x="24149" y="34860"/>
                  </a:lnTo>
                  <a:lnTo>
                    <a:pt x="24149" y="32198"/>
                  </a:lnTo>
                  <a:lnTo>
                    <a:pt x="26811" y="29536"/>
                  </a:lnTo>
                  <a:lnTo>
                    <a:pt x="26811" y="26811"/>
                  </a:lnTo>
                  <a:lnTo>
                    <a:pt x="26811" y="24149"/>
                  </a:lnTo>
                  <a:lnTo>
                    <a:pt x="26811" y="21487"/>
                  </a:lnTo>
                  <a:lnTo>
                    <a:pt x="29473" y="21487"/>
                  </a:lnTo>
                  <a:lnTo>
                    <a:pt x="29473" y="18761"/>
                  </a:lnTo>
                  <a:lnTo>
                    <a:pt x="32135" y="16099"/>
                  </a:lnTo>
                  <a:lnTo>
                    <a:pt x="34860" y="16099"/>
                  </a:lnTo>
                  <a:lnTo>
                    <a:pt x="37523" y="16099"/>
                  </a:lnTo>
                  <a:lnTo>
                    <a:pt x="40185" y="13437"/>
                  </a:lnTo>
                  <a:lnTo>
                    <a:pt x="42910" y="13437"/>
                  </a:lnTo>
                  <a:lnTo>
                    <a:pt x="45572" y="10712"/>
                  </a:lnTo>
                  <a:lnTo>
                    <a:pt x="48234" y="10712"/>
                  </a:lnTo>
                  <a:lnTo>
                    <a:pt x="50960" y="8050"/>
                  </a:lnTo>
                  <a:lnTo>
                    <a:pt x="53622" y="8050"/>
                  </a:lnTo>
                  <a:lnTo>
                    <a:pt x="56284" y="5388"/>
                  </a:lnTo>
                  <a:lnTo>
                    <a:pt x="58946" y="2725"/>
                  </a:lnTo>
                  <a:lnTo>
                    <a:pt x="61671" y="2725"/>
                  </a:lnTo>
                  <a:lnTo>
                    <a:pt x="61671" y="0"/>
                  </a:lnTo>
                  <a:lnTo>
                    <a:pt x="64333" y="0"/>
                  </a:lnTo>
                  <a:lnTo>
                    <a:pt x="66995" y="0"/>
                  </a:lnTo>
                  <a:lnTo>
                    <a:pt x="69721" y="0"/>
                  </a:lnTo>
                  <a:lnTo>
                    <a:pt x="72383" y="0"/>
                  </a:lnTo>
                  <a:lnTo>
                    <a:pt x="75045" y="2725"/>
                  </a:lnTo>
                  <a:lnTo>
                    <a:pt x="77770" y="2725"/>
                  </a:lnTo>
                  <a:lnTo>
                    <a:pt x="83095" y="5388"/>
                  </a:lnTo>
                  <a:lnTo>
                    <a:pt x="85757" y="8050"/>
                  </a:lnTo>
                  <a:lnTo>
                    <a:pt x="88482" y="8050"/>
                  </a:lnTo>
                  <a:lnTo>
                    <a:pt x="96532" y="10712"/>
                  </a:lnTo>
                  <a:lnTo>
                    <a:pt x="99194" y="13437"/>
                  </a:lnTo>
                  <a:lnTo>
                    <a:pt x="101856" y="13437"/>
                  </a:lnTo>
                  <a:lnTo>
                    <a:pt x="104581" y="13437"/>
                  </a:lnTo>
                  <a:lnTo>
                    <a:pt x="107243" y="16099"/>
                  </a:lnTo>
                  <a:lnTo>
                    <a:pt x="109905" y="16099"/>
                  </a:lnTo>
                  <a:lnTo>
                    <a:pt x="112631" y="18761"/>
                  </a:lnTo>
                  <a:lnTo>
                    <a:pt x="117955" y="21487"/>
                  </a:lnTo>
                  <a:lnTo>
                    <a:pt x="120617" y="21487"/>
                  </a:lnTo>
                  <a:lnTo>
                    <a:pt x="126005" y="24149"/>
                  </a:lnTo>
                  <a:lnTo>
                    <a:pt x="128667" y="24149"/>
                  </a:lnTo>
                  <a:lnTo>
                    <a:pt x="136716" y="29536"/>
                  </a:lnTo>
                  <a:lnTo>
                    <a:pt x="139442" y="29536"/>
                  </a:lnTo>
                  <a:lnTo>
                    <a:pt x="139442" y="32198"/>
                  </a:lnTo>
                  <a:lnTo>
                    <a:pt x="139442" y="34860"/>
                  </a:lnTo>
                  <a:lnTo>
                    <a:pt x="139442" y="37586"/>
                  </a:lnTo>
                  <a:lnTo>
                    <a:pt x="139442" y="40248"/>
                  </a:lnTo>
                  <a:lnTo>
                    <a:pt x="136716" y="42910"/>
                  </a:lnTo>
                  <a:lnTo>
                    <a:pt x="136716" y="45572"/>
                  </a:lnTo>
                  <a:lnTo>
                    <a:pt x="136716" y="50959"/>
                  </a:lnTo>
                  <a:lnTo>
                    <a:pt x="136716" y="53622"/>
                  </a:lnTo>
                  <a:lnTo>
                    <a:pt x="134054" y="59009"/>
                  </a:lnTo>
                  <a:lnTo>
                    <a:pt x="134054" y="61671"/>
                  </a:lnTo>
                  <a:lnTo>
                    <a:pt x="134054" y="64397"/>
                  </a:lnTo>
                  <a:lnTo>
                    <a:pt x="134054" y="67059"/>
                  </a:lnTo>
                  <a:lnTo>
                    <a:pt x="134054" y="69721"/>
                  </a:lnTo>
                  <a:lnTo>
                    <a:pt x="134054" y="72383"/>
                  </a:lnTo>
                  <a:lnTo>
                    <a:pt x="134054" y="75108"/>
                  </a:lnTo>
                  <a:lnTo>
                    <a:pt x="134054" y="77771"/>
                  </a:lnTo>
                  <a:lnTo>
                    <a:pt x="131392" y="77771"/>
                  </a:lnTo>
                  <a:lnTo>
                    <a:pt x="131392" y="80433"/>
                  </a:lnTo>
                  <a:lnTo>
                    <a:pt x="134054" y="80433"/>
                  </a:lnTo>
                  <a:lnTo>
                    <a:pt x="134054" y="83158"/>
                  </a:lnTo>
                  <a:lnTo>
                    <a:pt x="134054" y="85820"/>
                  </a:lnTo>
                  <a:lnTo>
                    <a:pt x="134054" y="88482"/>
                  </a:lnTo>
                  <a:lnTo>
                    <a:pt x="134054" y="91208"/>
                  </a:lnTo>
                  <a:lnTo>
                    <a:pt x="136716" y="93870"/>
                  </a:lnTo>
                  <a:lnTo>
                    <a:pt x="136716" y="96532"/>
                  </a:lnTo>
                  <a:lnTo>
                    <a:pt x="136716" y="99194"/>
                  </a:lnTo>
                  <a:lnTo>
                    <a:pt x="139442" y="99194"/>
                  </a:lnTo>
                  <a:lnTo>
                    <a:pt x="139442" y="101919"/>
                  </a:lnTo>
                  <a:lnTo>
                    <a:pt x="142104" y="101919"/>
                  </a:lnTo>
                  <a:lnTo>
                    <a:pt x="142104" y="104581"/>
                  </a:lnTo>
                  <a:lnTo>
                    <a:pt x="144766" y="104581"/>
                  </a:lnTo>
                  <a:lnTo>
                    <a:pt x="144766" y="107243"/>
                  </a:lnTo>
                  <a:lnTo>
                    <a:pt x="147428" y="109969"/>
                  </a:lnTo>
                  <a:lnTo>
                    <a:pt x="150153" y="109969"/>
                  </a:lnTo>
                  <a:lnTo>
                    <a:pt x="152816" y="109969"/>
                  </a:lnTo>
                  <a:lnTo>
                    <a:pt x="152816" y="112631"/>
                  </a:lnTo>
                  <a:lnTo>
                    <a:pt x="155478" y="112631"/>
                  </a:lnTo>
                  <a:lnTo>
                    <a:pt x="155478" y="115293"/>
                  </a:lnTo>
                  <a:lnTo>
                    <a:pt x="160865" y="115293"/>
                  </a:lnTo>
                  <a:lnTo>
                    <a:pt x="160865" y="118018"/>
                  </a:lnTo>
                  <a:lnTo>
                    <a:pt x="163527" y="118018"/>
                  </a:lnTo>
                  <a:lnTo>
                    <a:pt x="163527" y="120680"/>
                  </a:lnTo>
                  <a:lnTo>
                    <a:pt x="163527" y="123343"/>
                  </a:lnTo>
                  <a:lnTo>
                    <a:pt x="163527" y="126068"/>
                  </a:lnTo>
                  <a:lnTo>
                    <a:pt x="163527" y="128730"/>
                  </a:lnTo>
                  <a:lnTo>
                    <a:pt x="163527" y="131392"/>
                  </a:lnTo>
                  <a:lnTo>
                    <a:pt x="163527" y="134054"/>
                  </a:lnTo>
                  <a:lnTo>
                    <a:pt x="163527" y="136780"/>
                  </a:lnTo>
                  <a:lnTo>
                    <a:pt x="163527" y="139442"/>
                  </a:lnTo>
                  <a:lnTo>
                    <a:pt x="166253" y="142104"/>
                  </a:lnTo>
                  <a:lnTo>
                    <a:pt x="168915" y="144829"/>
                  </a:lnTo>
                  <a:lnTo>
                    <a:pt x="176964" y="152879"/>
                  </a:lnTo>
                  <a:lnTo>
                    <a:pt x="187676" y="166253"/>
                  </a:lnTo>
                  <a:lnTo>
                    <a:pt x="187676" y="168914"/>
                  </a:lnTo>
                  <a:lnTo>
                    <a:pt x="185014" y="168914"/>
                  </a:lnTo>
                  <a:lnTo>
                    <a:pt x="182288" y="171640"/>
                  </a:lnTo>
                  <a:lnTo>
                    <a:pt x="179626" y="174302"/>
                  </a:lnTo>
                  <a:lnTo>
                    <a:pt x="176964" y="176964"/>
                  </a:lnTo>
                  <a:lnTo>
                    <a:pt x="174239" y="179690"/>
                  </a:lnTo>
                  <a:lnTo>
                    <a:pt x="174239" y="182352"/>
                  </a:lnTo>
                  <a:lnTo>
                    <a:pt x="171577" y="182352"/>
                  </a:lnTo>
                  <a:lnTo>
                    <a:pt x="168915" y="185014"/>
                  </a:lnTo>
                  <a:lnTo>
                    <a:pt x="166253" y="187676"/>
                  </a:lnTo>
                  <a:lnTo>
                    <a:pt x="163527" y="187676"/>
                  </a:lnTo>
                  <a:lnTo>
                    <a:pt x="163527" y="190401"/>
                  </a:lnTo>
                  <a:lnTo>
                    <a:pt x="160865" y="190401"/>
                  </a:lnTo>
                  <a:lnTo>
                    <a:pt x="158203" y="193064"/>
                  </a:lnTo>
                  <a:lnTo>
                    <a:pt x="158203" y="195726"/>
                  </a:lnTo>
                  <a:lnTo>
                    <a:pt x="155478" y="195726"/>
                  </a:lnTo>
                  <a:lnTo>
                    <a:pt x="152816" y="195726"/>
                  </a:lnTo>
                  <a:lnTo>
                    <a:pt x="150153" y="195726"/>
                  </a:lnTo>
                  <a:lnTo>
                    <a:pt x="147428" y="195726"/>
                  </a:lnTo>
                  <a:lnTo>
                    <a:pt x="147428" y="198451"/>
                  </a:lnTo>
                  <a:lnTo>
                    <a:pt x="144766" y="198451"/>
                  </a:lnTo>
                  <a:lnTo>
                    <a:pt x="142104" y="198451"/>
                  </a:lnTo>
                  <a:lnTo>
                    <a:pt x="139442" y="198451"/>
                  </a:lnTo>
                  <a:lnTo>
                    <a:pt x="139442" y="201113"/>
                  </a:lnTo>
                  <a:lnTo>
                    <a:pt x="136716" y="201113"/>
                  </a:lnTo>
                  <a:lnTo>
                    <a:pt x="136716" y="203775"/>
                  </a:lnTo>
                  <a:lnTo>
                    <a:pt x="134054" y="203775"/>
                  </a:lnTo>
                  <a:lnTo>
                    <a:pt x="131392" y="206501"/>
                  </a:lnTo>
                  <a:lnTo>
                    <a:pt x="128667" y="209163"/>
                  </a:lnTo>
                  <a:lnTo>
                    <a:pt x="126005" y="211825"/>
                  </a:lnTo>
                  <a:lnTo>
                    <a:pt x="123343" y="214550"/>
                  </a:lnTo>
                  <a:lnTo>
                    <a:pt x="120617" y="214550"/>
                  </a:lnTo>
                  <a:lnTo>
                    <a:pt x="117955" y="217212"/>
                  </a:lnTo>
                  <a:lnTo>
                    <a:pt x="115293" y="219874"/>
                  </a:lnTo>
                  <a:lnTo>
                    <a:pt x="112631" y="219874"/>
                  </a:lnTo>
                  <a:lnTo>
                    <a:pt x="112631" y="222536"/>
                  </a:lnTo>
                  <a:lnTo>
                    <a:pt x="109905" y="222536"/>
                  </a:lnTo>
                  <a:lnTo>
                    <a:pt x="107243" y="225262"/>
                  </a:lnTo>
                  <a:lnTo>
                    <a:pt x="107243" y="227924"/>
                  </a:lnTo>
                  <a:lnTo>
                    <a:pt x="104581" y="227924"/>
                  </a:lnTo>
                  <a:lnTo>
                    <a:pt x="101856" y="230586"/>
                  </a:lnTo>
                  <a:lnTo>
                    <a:pt x="99194" y="233311"/>
                  </a:lnTo>
                  <a:lnTo>
                    <a:pt x="96532" y="233311"/>
                  </a:lnTo>
                  <a:lnTo>
                    <a:pt x="93806" y="235973"/>
                  </a:lnTo>
                  <a:lnTo>
                    <a:pt x="91144" y="235973"/>
                  </a:lnTo>
                  <a:lnTo>
                    <a:pt x="88482" y="233311"/>
                  </a:lnTo>
                  <a:lnTo>
                    <a:pt x="83095" y="233311"/>
                  </a:lnTo>
                  <a:lnTo>
                    <a:pt x="80433" y="233311"/>
                  </a:lnTo>
                  <a:lnTo>
                    <a:pt x="80433" y="230586"/>
                  </a:lnTo>
                  <a:lnTo>
                    <a:pt x="75045" y="230586"/>
                  </a:lnTo>
                  <a:lnTo>
                    <a:pt x="72383" y="227924"/>
                  </a:lnTo>
                  <a:lnTo>
                    <a:pt x="69721" y="227924"/>
                  </a:lnTo>
                  <a:lnTo>
                    <a:pt x="66995" y="225262"/>
                  </a:lnTo>
                  <a:lnTo>
                    <a:pt x="64333" y="225262"/>
                  </a:lnTo>
                  <a:lnTo>
                    <a:pt x="61671" y="225262"/>
                  </a:lnTo>
                  <a:lnTo>
                    <a:pt x="58946" y="222536"/>
                  </a:lnTo>
                  <a:lnTo>
                    <a:pt x="53622" y="222536"/>
                  </a:lnTo>
                  <a:lnTo>
                    <a:pt x="50960" y="219874"/>
                  </a:lnTo>
                  <a:lnTo>
                    <a:pt x="48234" y="219874"/>
                  </a:lnTo>
                  <a:lnTo>
                    <a:pt x="45572" y="217212"/>
                  </a:lnTo>
                  <a:lnTo>
                    <a:pt x="42910" y="217212"/>
                  </a:lnTo>
                  <a:lnTo>
                    <a:pt x="37523" y="214550"/>
                  </a:lnTo>
                  <a:lnTo>
                    <a:pt x="34860" y="214550"/>
                  </a:lnTo>
                  <a:lnTo>
                    <a:pt x="32135" y="211825"/>
                  </a:lnTo>
                  <a:lnTo>
                    <a:pt x="29473" y="211825"/>
                  </a:lnTo>
                  <a:lnTo>
                    <a:pt x="26811" y="211825"/>
                  </a:lnTo>
                  <a:lnTo>
                    <a:pt x="24149" y="211825"/>
                  </a:lnTo>
                  <a:lnTo>
                    <a:pt x="16099" y="211825"/>
                  </a:lnTo>
                  <a:lnTo>
                    <a:pt x="10712" y="211825"/>
                  </a:lnTo>
                  <a:lnTo>
                    <a:pt x="8050" y="211825"/>
                  </a:lnTo>
                  <a:lnTo>
                    <a:pt x="2662" y="211825"/>
                  </a:lnTo>
                  <a:lnTo>
                    <a:pt x="0" y="211825"/>
                  </a:lnTo>
                  <a:lnTo>
                    <a:pt x="2662" y="209163"/>
                  </a:lnTo>
                  <a:lnTo>
                    <a:pt x="2662" y="206501"/>
                  </a:lnTo>
                  <a:lnTo>
                    <a:pt x="2662" y="201113"/>
                  </a:lnTo>
                  <a:lnTo>
                    <a:pt x="2662" y="195726"/>
                  </a:lnTo>
                  <a:lnTo>
                    <a:pt x="5324" y="190401"/>
                  </a:lnTo>
                  <a:lnTo>
                    <a:pt x="5324" y="187676"/>
                  </a:lnTo>
                  <a:lnTo>
                    <a:pt x="5324" y="185014"/>
                  </a:lnTo>
                  <a:lnTo>
                    <a:pt x="5324" y="18501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0" name="Freeform: Shape 289">
              <a:extLst>
                <a:ext uri="{FF2B5EF4-FFF2-40B4-BE49-F238E27FC236}">
                  <a16:creationId xmlns:a16="http://schemas.microsoft.com/office/drawing/2014/main" id="{D3A247D6-0754-7287-519C-7548CE6F337D}"/>
                </a:ext>
              </a:extLst>
            </p:cNvPr>
            <p:cNvSpPr/>
            <p:nvPr/>
          </p:nvSpPr>
          <p:spPr>
            <a:xfrm>
              <a:off x="2735833" y="2642611"/>
              <a:ext cx="568415" cy="391451"/>
            </a:xfrm>
            <a:custGeom>
              <a:avLst/>
              <a:gdLst>
                <a:gd name="connsiteX0" fmla="*/ 0 w 568415"/>
                <a:gd name="connsiteY0" fmla="*/ 131392 h 391451"/>
                <a:gd name="connsiteX1" fmla="*/ 2662 w 568415"/>
                <a:gd name="connsiteY1" fmla="*/ 128667 h 391451"/>
                <a:gd name="connsiteX2" fmla="*/ 8050 w 568415"/>
                <a:gd name="connsiteY2" fmla="*/ 126005 h 391451"/>
                <a:gd name="connsiteX3" fmla="*/ 32198 w 568415"/>
                <a:gd name="connsiteY3" fmla="*/ 104581 h 391451"/>
                <a:gd name="connsiteX4" fmla="*/ 67059 w 568415"/>
                <a:gd name="connsiteY4" fmla="*/ 75045 h 391451"/>
                <a:gd name="connsiteX5" fmla="*/ 107243 w 568415"/>
                <a:gd name="connsiteY5" fmla="*/ 40185 h 391451"/>
                <a:gd name="connsiteX6" fmla="*/ 126005 w 568415"/>
                <a:gd name="connsiteY6" fmla="*/ 24149 h 391451"/>
                <a:gd name="connsiteX7" fmla="*/ 150153 w 568415"/>
                <a:gd name="connsiteY7" fmla="*/ 5324 h 391451"/>
                <a:gd name="connsiteX8" fmla="*/ 155541 w 568415"/>
                <a:gd name="connsiteY8" fmla="*/ 0 h 391451"/>
                <a:gd name="connsiteX9" fmla="*/ 158203 w 568415"/>
                <a:gd name="connsiteY9" fmla="*/ 0 h 391451"/>
                <a:gd name="connsiteX10" fmla="*/ 428974 w 568415"/>
                <a:gd name="connsiteY10" fmla="*/ 75045 h 391451"/>
                <a:gd name="connsiteX11" fmla="*/ 434361 w 568415"/>
                <a:gd name="connsiteY11" fmla="*/ 77771 h 391451"/>
                <a:gd name="connsiteX12" fmla="*/ 437023 w 568415"/>
                <a:gd name="connsiteY12" fmla="*/ 77771 h 391451"/>
                <a:gd name="connsiteX13" fmla="*/ 437023 w 568415"/>
                <a:gd name="connsiteY13" fmla="*/ 80433 h 391451"/>
                <a:gd name="connsiteX14" fmla="*/ 437023 w 568415"/>
                <a:gd name="connsiteY14" fmla="*/ 83095 h 391451"/>
                <a:gd name="connsiteX15" fmla="*/ 437023 w 568415"/>
                <a:gd name="connsiteY15" fmla="*/ 85757 h 391451"/>
                <a:gd name="connsiteX16" fmla="*/ 437023 w 568415"/>
                <a:gd name="connsiteY16" fmla="*/ 88482 h 391451"/>
                <a:gd name="connsiteX17" fmla="*/ 439749 w 568415"/>
                <a:gd name="connsiteY17" fmla="*/ 88482 h 391451"/>
                <a:gd name="connsiteX18" fmla="*/ 439749 w 568415"/>
                <a:gd name="connsiteY18" fmla="*/ 91144 h 391451"/>
                <a:gd name="connsiteX19" fmla="*/ 439749 w 568415"/>
                <a:gd name="connsiteY19" fmla="*/ 93806 h 391451"/>
                <a:gd name="connsiteX20" fmla="*/ 437023 w 568415"/>
                <a:gd name="connsiteY20" fmla="*/ 93806 h 391451"/>
                <a:gd name="connsiteX21" fmla="*/ 434361 w 568415"/>
                <a:gd name="connsiteY21" fmla="*/ 93806 h 391451"/>
                <a:gd name="connsiteX22" fmla="*/ 434361 w 568415"/>
                <a:gd name="connsiteY22" fmla="*/ 96532 h 391451"/>
                <a:gd name="connsiteX23" fmla="*/ 434361 w 568415"/>
                <a:gd name="connsiteY23" fmla="*/ 99194 h 391451"/>
                <a:gd name="connsiteX24" fmla="*/ 434361 w 568415"/>
                <a:gd name="connsiteY24" fmla="*/ 101856 h 391451"/>
                <a:gd name="connsiteX25" fmla="*/ 431699 w 568415"/>
                <a:gd name="connsiteY25" fmla="*/ 101856 h 391451"/>
                <a:gd name="connsiteX26" fmla="*/ 431699 w 568415"/>
                <a:gd name="connsiteY26" fmla="*/ 104581 h 391451"/>
                <a:gd name="connsiteX27" fmla="*/ 428974 w 568415"/>
                <a:gd name="connsiteY27" fmla="*/ 104581 h 391451"/>
                <a:gd name="connsiteX28" fmla="*/ 428974 w 568415"/>
                <a:gd name="connsiteY28" fmla="*/ 107243 h 391451"/>
                <a:gd name="connsiteX29" fmla="*/ 428974 w 568415"/>
                <a:gd name="connsiteY29" fmla="*/ 109905 h 391451"/>
                <a:gd name="connsiteX30" fmla="*/ 428974 w 568415"/>
                <a:gd name="connsiteY30" fmla="*/ 112631 h 391451"/>
                <a:gd name="connsiteX31" fmla="*/ 428974 w 568415"/>
                <a:gd name="connsiteY31" fmla="*/ 115293 h 391451"/>
                <a:gd name="connsiteX32" fmla="*/ 428974 w 568415"/>
                <a:gd name="connsiteY32" fmla="*/ 117955 h 391451"/>
                <a:gd name="connsiteX33" fmla="*/ 428974 w 568415"/>
                <a:gd name="connsiteY33" fmla="*/ 120617 h 391451"/>
                <a:gd name="connsiteX34" fmla="*/ 431699 w 568415"/>
                <a:gd name="connsiteY34" fmla="*/ 120617 h 391451"/>
                <a:gd name="connsiteX35" fmla="*/ 431699 w 568415"/>
                <a:gd name="connsiteY35" fmla="*/ 123343 h 391451"/>
                <a:gd name="connsiteX36" fmla="*/ 431699 w 568415"/>
                <a:gd name="connsiteY36" fmla="*/ 126005 h 391451"/>
                <a:gd name="connsiteX37" fmla="*/ 434361 w 568415"/>
                <a:gd name="connsiteY37" fmla="*/ 126005 h 391451"/>
                <a:gd name="connsiteX38" fmla="*/ 434361 w 568415"/>
                <a:gd name="connsiteY38" fmla="*/ 128667 h 391451"/>
                <a:gd name="connsiteX39" fmla="*/ 434361 w 568415"/>
                <a:gd name="connsiteY39" fmla="*/ 131392 h 391451"/>
                <a:gd name="connsiteX40" fmla="*/ 434361 w 568415"/>
                <a:gd name="connsiteY40" fmla="*/ 134054 h 391451"/>
                <a:gd name="connsiteX41" fmla="*/ 434361 w 568415"/>
                <a:gd name="connsiteY41" fmla="*/ 136716 h 391451"/>
                <a:gd name="connsiteX42" fmla="*/ 431699 w 568415"/>
                <a:gd name="connsiteY42" fmla="*/ 139442 h 391451"/>
                <a:gd name="connsiteX43" fmla="*/ 431699 w 568415"/>
                <a:gd name="connsiteY43" fmla="*/ 142104 h 391451"/>
                <a:gd name="connsiteX44" fmla="*/ 434361 w 568415"/>
                <a:gd name="connsiteY44" fmla="*/ 144766 h 391451"/>
                <a:gd name="connsiteX45" fmla="*/ 431699 w 568415"/>
                <a:gd name="connsiteY45" fmla="*/ 144766 h 391451"/>
                <a:gd name="connsiteX46" fmla="*/ 431699 w 568415"/>
                <a:gd name="connsiteY46" fmla="*/ 147428 h 391451"/>
                <a:gd name="connsiteX47" fmla="*/ 431699 w 568415"/>
                <a:gd name="connsiteY47" fmla="*/ 150153 h 391451"/>
                <a:gd name="connsiteX48" fmla="*/ 428974 w 568415"/>
                <a:gd name="connsiteY48" fmla="*/ 150153 h 391451"/>
                <a:gd name="connsiteX49" fmla="*/ 428974 w 568415"/>
                <a:gd name="connsiteY49" fmla="*/ 152816 h 391451"/>
                <a:gd name="connsiteX50" fmla="*/ 426312 w 568415"/>
                <a:gd name="connsiteY50" fmla="*/ 152816 h 391451"/>
                <a:gd name="connsiteX51" fmla="*/ 426312 w 568415"/>
                <a:gd name="connsiteY51" fmla="*/ 155478 h 391451"/>
                <a:gd name="connsiteX52" fmla="*/ 428974 w 568415"/>
                <a:gd name="connsiteY52" fmla="*/ 158203 h 391451"/>
                <a:gd name="connsiteX53" fmla="*/ 428974 w 568415"/>
                <a:gd name="connsiteY53" fmla="*/ 160865 h 391451"/>
                <a:gd name="connsiteX54" fmla="*/ 431699 w 568415"/>
                <a:gd name="connsiteY54" fmla="*/ 163527 h 391451"/>
                <a:gd name="connsiteX55" fmla="*/ 431699 w 568415"/>
                <a:gd name="connsiteY55" fmla="*/ 166253 h 391451"/>
                <a:gd name="connsiteX56" fmla="*/ 428974 w 568415"/>
                <a:gd name="connsiteY56" fmla="*/ 168915 h 391451"/>
                <a:gd name="connsiteX57" fmla="*/ 428974 w 568415"/>
                <a:gd name="connsiteY57" fmla="*/ 171577 h 391451"/>
                <a:gd name="connsiteX58" fmla="*/ 431699 w 568415"/>
                <a:gd name="connsiteY58" fmla="*/ 171577 h 391451"/>
                <a:gd name="connsiteX59" fmla="*/ 434361 w 568415"/>
                <a:gd name="connsiteY59" fmla="*/ 174239 h 391451"/>
                <a:gd name="connsiteX60" fmla="*/ 434361 w 568415"/>
                <a:gd name="connsiteY60" fmla="*/ 176964 h 391451"/>
                <a:gd name="connsiteX61" fmla="*/ 434361 w 568415"/>
                <a:gd name="connsiteY61" fmla="*/ 179626 h 391451"/>
                <a:gd name="connsiteX62" fmla="*/ 437023 w 568415"/>
                <a:gd name="connsiteY62" fmla="*/ 179626 h 391451"/>
                <a:gd name="connsiteX63" fmla="*/ 437023 w 568415"/>
                <a:gd name="connsiteY63" fmla="*/ 182288 h 391451"/>
                <a:gd name="connsiteX64" fmla="*/ 439749 w 568415"/>
                <a:gd name="connsiteY64" fmla="*/ 182288 h 391451"/>
                <a:gd name="connsiteX65" fmla="*/ 439749 w 568415"/>
                <a:gd name="connsiteY65" fmla="*/ 185014 h 391451"/>
                <a:gd name="connsiteX66" fmla="*/ 439749 w 568415"/>
                <a:gd name="connsiteY66" fmla="*/ 187676 h 391451"/>
                <a:gd name="connsiteX67" fmla="*/ 439749 w 568415"/>
                <a:gd name="connsiteY67" fmla="*/ 190338 h 391451"/>
                <a:gd name="connsiteX68" fmla="*/ 442411 w 568415"/>
                <a:gd name="connsiteY68" fmla="*/ 193064 h 391451"/>
                <a:gd name="connsiteX69" fmla="*/ 442411 w 568415"/>
                <a:gd name="connsiteY69" fmla="*/ 195726 h 391451"/>
                <a:gd name="connsiteX70" fmla="*/ 445073 w 568415"/>
                <a:gd name="connsiteY70" fmla="*/ 198388 h 391451"/>
                <a:gd name="connsiteX71" fmla="*/ 445073 w 568415"/>
                <a:gd name="connsiteY71" fmla="*/ 201113 h 391451"/>
                <a:gd name="connsiteX72" fmla="*/ 447798 w 568415"/>
                <a:gd name="connsiteY72" fmla="*/ 201113 h 391451"/>
                <a:gd name="connsiteX73" fmla="*/ 450460 w 568415"/>
                <a:gd name="connsiteY73" fmla="*/ 201113 h 391451"/>
                <a:gd name="connsiteX74" fmla="*/ 453122 w 568415"/>
                <a:gd name="connsiteY74" fmla="*/ 201113 h 391451"/>
                <a:gd name="connsiteX75" fmla="*/ 455784 w 568415"/>
                <a:gd name="connsiteY75" fmla="*/ 203775 h 391451"/>
                <a:gd name="connsiteX76" fmla="*/ 458510 w 568415"/>
                <a:gd name="connsiteY76" fmla="*/ 203775 h 391451"/>
                <a:gd name="connsiteX77" fmla="*/ 461172 w 568415"/>
                <a:gd name="connsiteY77" fmla="*/ 203775 h 391451"/>
                <a:gd name="connsiteX78" fmla="*/ 463834 w 568415"/>
                <a:gd name="connsiteY78" fmla="*/ 203775 h 391451"/>
                <a:gd name="connsiteX79" fmla="*/ 466560 w 568415"/>
                <a:gd name="connsiteY79" fmla="*/ 203775 h 391451"/>
                <a:gd name="connsiteX80" fmla="*/ 469222 w 568415"/>
                <a:gd name="connsiteY80" fmla="*/ 203775 h 391451"/>
                <a:gd name="connsiteX81" fmla="*/ 471884 w 568415"/>
                <a:gd name="connsiteY81" fmla="*/ 206437 h 391451"/>
                <a:gd name="connsiteX82" fmla="*/ 477271 w 568415"/>
                <a:gd name="connsiteY82" fmla="*/ 209099 h 391451"/>
                <a:gd name="connsiteX83" fmla="*/ 479933 w 568415"/>
                <a:gd name="connsiteY83" fmla="*/ 209099 h 391451"/>
                <a:gd name="connsiteX84" fmla="*/ 482659 w 568415"/>
                <a:gd name="connsiteY84" fmla="*/ 211825 h 391451"/>
                <a:gd name="connsiteX85" fmla="*/ 485321 w 568415"/>
                <a:gd name="connsiteY85" fmla="*/ 211825 h 391451"/>
                <a:gd name="connsiteX86" fmla="*/ 487983 w 568415"/>
                <a:gd name="connsiteY86" fmla="*/ 211825 h 391451"/>
                <a:gd name="connsiteX87" fmla="*/ 490645 w 568415"/>
                <a:gd name="connsiteY87" fmla="*/ 211825 h 391451"/>
                <a:gd name="connsiteX88" fmla="*/ 490645 w 568415"/>
                <a:gd name="connsiteY88" fmla="*/ 214487 h 391451"/>
                <a:gd name="connsiteX89" fmla="*/ 493370 w 568415"/>
                <a:gd name="connsiteY89" fmla="*/ 214487 h 391451"/>
                <a:gd name="connsiteX90" fmla="*/ 493370 w 568415"/>
                <a:gd name="connsiteY90" fmla="*/ 217149 h 391451"/>
                <a:gd name="connsiteX91" fmla="*/ 496032 w 568415"/>
                <a:gd name="connsiteY91" fmla="*/ 217149 h 391451"/>
                <a:gd name="connsiteX92" fmla="*/ 498695 w 568415"/>
                <a:gd name="connsiteY92" fmla="*/ 217149 h 391451"/>
                <a:gd name="connsiteX93" fmla="*/ 501420 w 568415"/>
                <a:gd name="connsiteY93" fmla="*/ 219874 h 391451"/>
                <a:gd name="connsiteX94" fmla="*/ 501420 w 568415"/>
                <a:gd name="connsiteY94" fmla="*/ 222537 h 391451"/>
                <a:gd name="connsiteX95" fmla="*/ 504082 w 568415"/>
                <a:gd name="connsiteY95" fmla="*/ 225198 h 391451"/>
                <a:gd name="connsiteX96" fmla="*/ 504082 w 568415"/>
                <a:gd name="connsiteY96" fmla="*/ 227924 h 391451"/>
                <a:gd name="connsiteX97" fmla="*/ 506744 w 568415"/>
                <a:gd name="connsiteY97" fmla="*/ 230586 h 391451"/>
                <a:gd name="connsiteX98" fmla="*/ 506744 w 568415"/>
                <a:gd name="connsiteY98" fmla="*/ 233248 h 391451"/>
                <a:gd name="connsiteX99" fmla="*/ 509469 w 568415"/>
                <a:gd name="connsiteY99" fmla="*/ 235910 h 391451"/>
                <a:gd name="connsiteX100" fmla="*/ 512132 w 568415"/>
                <a:gd name="connsiteY100" fmla="*/ 235910 h 391451"/>
                <a:gd name="connsiteX101" fmla="*/ 514794 w 568415"/>
                <a:gd name="connsiteY101" fmla="*/ 235910 h 391451"/>
                <a:gd name="connsiteX102" fmla="*/ 517456 w 568415"/>
                <a:gd name="connsiteY102" fmla="*/ 235910 h 391451"/>
                <a:gd name="connsiteX103" fmla="*/ 520181 w 568415"/>
                <a:gd name="connsiteY103" fmla="*/ 238636 h 391451"/>
                <a:gd name="connsiteX104" fmla="*/ 522843 w 568415"/>
                <a:gd name="connsiteY104" fmla="*/ 241298 h 391451"/>
                <a:gd name="connsiteX105" fmla="*/ 525505 w 568415"/>
                <a:gd name="connsiteY105" fmla="*/ 241298 h 391451"/>
                <a:gd name="connsiteX106" fmla="*/ 525505 w 568415"/>
                <a:gd name="connsiteY106" fmla="*/ 243960 h 391451"/>
                <a:gd name="connsiteX107" fmla="*/ 528231 w 568415"/>
                <a:gd name="connsiteY107" fmla="*/ 243960 h 391451"/>
                <a:gd name="connsiteX108" fmla="*/ 528231 w 568415"/>
                <a:gd name="connsiteY108" fmla="*/ 246685 h 391451"/>
                <a:gd name="connsiteX109" fmla="*/ 530893 w 568415"/>
                <a:gd name="connsiteY109" fmla="*/ 246685 h 391451"/>
                <a:gd name="connsiteX110" fmla="*/ 533555 w 568415"/>
                <a:gd name="connsiteY110" fmla="*/ 246685 h 391451"/>
                <a:gd name="connsiteX111" fmla="*/ 533555 w 568415"/>
                <a:gd name="connsiteY111" fmla="*/ 249347 h 391451"/>
                <a:gd name="connsiteX112" fmla="*/ 536280 w 568415"/>
                <a:gd name="connsiteY112" fmla="*/ 249347 h 391451"/>
                <a:gd name="connsiteX113" fmla="*/ 536280 w 568415"/>
                <a:gd name="connsiteY113" fmla="*/ 252009 h 391451"/>
                <a:gd name="connsiteX114" fmla="*/ 538943 w 568415"/>
                <a:gd name="connsiteY114" fmla="*/ 252009 h 391451"/>
                <a:gd name="connsiteX115" fmla="*/ 538943 w 568415"/>
                <a:gd name="connsiteY115" fmla="*/ 254735 h 391451"/>
                <a:gd name="connsiteX116" fmla="*/ 541605 w 568415"/>
                <a:gd name="connsiteY116" fmla="*/ 254735 h 391451"/>
                <a:gd name="connsiteX117" fmla="*/ 544267 w 568415"/>
                <a:gd name="connsiteY117" fmla="*/ 254735 h 391451"/>
                <a:gd name="connsiteX118" fmla="*/ 546992 w 568415"/>
                <a:gd name="connsiteY118" fmla="*/ 252009 h 391451"/>
                <a:gd name="connsiteX119" fmla="*/ 549654 w 568415"/>
                <a:gd name="connsiteY119" fmla="*/ 252009 h 391451"/>
                <a:gd name="connsiteX120" fmla="*/ 552316 w 568415"/>
                <a:gd name="connsiteY120" fmla="*/ 252009 h 391451"/>
                <a:gd name="connsiteX121" fmla="*/ 555042 w 568415"/>
                <a:gd name="connsiteY121" fmla="*/ 249347 h 391451"/>
                <a:gd name="connsiteX122" fmla="*/ 557704 w 568415"/>
                <a:gd name="connsiteY122" fmla="*/ 246685 h 391451"/>
                <a:gd name="connsiteX123" fmla="*/ 560366 w 568415"/>
                <a:gd name="connsiteY123" fmla="*/ 246685 h 391451"/>
                <a:gd name="connsiteX124" fmla="*/ 563091 w 568415"/>
                <a:gd name="connsiteY124" fmla="*/ 246685 h 391451"/>
                <a:gd name="connsiteX125" fmla="*/ 565753 w 568415"/>
                <a:gd name="connsiteY125" fmla="*/ 249347 h 391451"/>
                <a:gd name="connsiteX126" fmla="*/ 565753 w 568415"/>
                <a:gd name="connsiteY126" fmla="*/ 252009 h 391451"/>
                <a:gd name="connsiteX127" fmla="*/ 568415 w 568415"/>
                <a:gd name="connsiteY127" fmla="*/ 254735 h 391451"/>
                <a:gd name="connsiteX128" fmla="*/ 568415 w 568415"/>
                <a:gd name="connsiteY128" fmla="*/ 257397 h 391451"/>
                <a:gd name="connsiteX129" fmla="*/ 568415 w 568415"/>
                <a:gd name="connsiteY129" fmla="*/ 260059 h 391451"/>
                <a:gd name="connsiteX130" fmla="*/ 565753 w 568415"/>
                <a:gd name="connsiteY130" fmla="*/ 260059 h 391451"/>
                <a:gd name="connsiteX131" fmla="*/ 565753 w 568415"/>
                <a:gd name="connsiteY131" fmla="*/ 262785 h 391451"/>
                <a:gd name="connsiteX132" fmla="*/ 563091 w 568415"/>
                <a:gd name="connsiteY132" fmla="*/ 262785 h 391451"/>
                <a:gd name="connsiteX133" fmla="*/ 563091 w 568415"/>
                <a:gd name="connsiteY133" fmla="*/ 265446 h 391451"/>
                <a:gd name="connsiteX134" fmla="*/ 563091 w 568415"/>
                <a:gd name="connsiteY134" fmla="*/ 268109 h 391451"/>
                <a:gd name="connsiteX135" fmla="*/ 563091 w 568415"/>
                <a:gd name="connsiteY135" fmla="*/ 270771 h 391451"/>
                <a:gd name="connsiteX136" fmla="*/ 563091 w 568415"/>
                <a:gd name="connsiteY136" fmla="*/ 273496 h 391451"/>
                <a:gd name="connsiteX137" fmla="*/ 560366 w 568415"/>
                <a:gd name="connsiteY137" fmla="*/ 276158 h 391451"/>
                <a:gd name="connsiteX138" fmla="*/ 557704 w 568415"/>
                <a:gd name="connsiteY138" fmla="*/ 278820 h 391451"/>
                <a:gd name="connsiteX139" fmla="*/ 555042 w 568415"/>
                <a:gd name="connsiteY139" fmla="*/ 281546 h 391451"/>
                <a:gd name="connsiteX140" fmla="*/ 552316 w 568415"/>
                <a:gd name="connsiteY140" fmla="*/ 281546 h 391451"/>
                <a:gd name="connsiteX141" fmla="*/ 552316 w 568415"/>
                <a:gd name="connsiteY141" fmla="*/ 284208 h 391451"/>
                <a:gd name="connsiteX142" fmla="*/ 549654 w 568415"/>
                <a:gd name="connsiteY142" fmla="*/ 284208 h 391451"/>
                <a:gd name="connsiteX143" fmla="*/ 546992 w 568415"/>
                <a:gd name="connsiteY143" fmla="*/ 286870 h 391451"/>
                <a:gd name="connsiteX144" fmla="*/ 546992 w 568415"/>
                <a:gd name="connsiteY144" fmla="*/ 289595 h 391451"/>
                <a:gd name="connsiteX145" fmla="*/ 546992 w 568415"/>
                <a:gd name="connsiteY145" fmla="*/ 292257 h 391451"/>
                <a:gd name="connsiteX146" fmla="*/ 546992 w 568415"/>
                <a:gd name="connsiteY146" fmla="*/ 294919 h 391451"/>
                <a:gd name="connsiteX147" fmla="*/ 549654 w 568415"/>
                <a:gd name="connsiteY147" fmla="*/ 297582 h 391451"/>
                <a:gd name="connsiteX148" fmla="*/ 549654 w 568415"/>
                <a:gd name="connsiteY148" fmla="*/ 300307 h 391451"/>
                <a:gd name="connsiteX149" fmla="*/ 546992 w 568415"/>
                <a:gd name="connsiteY149" fmla="*/ 302969 h 391451"/>
                <a:gd name="connsiteX150" fmla="*/ 546992 w 568415"/>
                <a:gd name="connsiteY150" fmla="*/ 305631 h 391451"/>
                <a:gd name="connsiteX151" fmla="*/ 544267 w 568415"/>
                <a:gd name="connsiteY151" fmla="*/ 308356 h 391451"/>
                <a:gd name="connsiteX152" fmla="*/ 544267 w 568415"/>
                <a:gd name="connsiteY152" fmla="*/ 311019 h 391451"/>
                <a:gd name="connsiteX153" fmla="*/ 544267 w 568415"/>
                <a:gd name="connsiteY153" fmla="*/ 313681 h 391451"/>
                <a:gd name="connsiteX154" fmla="*/ 541605 w 568415"/>
                <a:gd name="connsiteY154" fmla="*/ 313681 h 391451"/>
                <a:gd name="connsiteX155" fmla="*/ 541605 w 568415"/>
                <a:gd name="connsiteY155" fmla="*/ 316406 h 391451"/>
                <a:gd name="connsiteX156" fmla="*/ 541605 w 568415"/>
                <a:gd name="connsiteY156" fmla="*/ 319068 h 391451"/>
                <a:gd name="connsiteX157" fmla="*/ 541605 w 568415"/>
                <a:gd name="connsiteY157" fmla="*/ 321730 h 391451"/>
                <a:gd name="connsiteX158" fmla="*/ 541605 w 568415"/>
                <a:gd name="connsiteY158" fmla="*/ 324392 h 391451"/>
                <a:gd name="connsiteX159" fmla="*/ 541605 w 568415"/>
                <a:gd name="connsiteY159" fmla="*/ 327118 h 391451"/>
                <a:gd name="connsiteX160" fmla="*/ 538943 w 568415"/>
                <a:gd name="connsiteY160" fmla="*/ 327118 h 391451"/>
                <a:gd name="connsiteX161" fmla="*/ 536280 w 568415"/>
                <a:gd name="connsiteY161" fmla="*/ 329780 h 391451"/>
                <a:gd name="connsiteX162" fmla="*/ 533555 w 568415"/>
                <a:gd name="connsiteY162" fmla="*/ 329780 h 391451"/>
                <a:gd name="connsiteX163" fmla="*/ 533555 w 568415"/>
                <a:gd name="connsiteY163" fmla="*/ 327118 h 391451"/>
                <a:gd name="connsiteX164" fmla="*/ 530893 w 568415"/>
                <a:gd name="connsiteY164" fmla="*/ 327118 h 391451"/>
                <a:gd name="connsiteX165" fmla="*/ 528231 w 568415"/>
                <a:gd name="connsiteY165" fmla="*/ 327118 h 391451"/>
                <a:gd name="connsiteX166" fmla="*/ 525505 w 568415"/>
                <a:gd name="connsiteY166" fmla="*/ 327118 h 391451"/>
                <a:gd name="connsiteX167" fmla="*/ 522843 w 568415"/>
                <a:gd name="connsiteY167" fmla="*/ 329780 h 391451"/>
                <a:gd name="connsiteX168" fmla="*/ 520181 w 568415"/>
                <a:gd name="connsiteY168" fmla="*/ 329780 h 391451"/>
                <a:gd name="connsiteX169" fmla="*/ 520181 w 568415"/>
                <a:gd name="connsiteY169" fmla="*/ 332442 h 391451"/>
                <a:gd name="connsiteX170" fmla="*/ 520181 w 568415"/>
                <a:gd name="connsiteY170" fmla="*/ 335167 h 391451"/>
                <a:gd name="connsiteX171" fmla="*/ 520181 w 568415"/>
                <a:gd name="connsiteY171" fmla="*/ 337830 h 391451"/>
                <a:gd name="connsiteX172" fmla="*/ 522843 w 568415"/>
                <a:gd name="connsiteY172" fmla="*/ 337830 h 391451"/>
                <a:gd name="connsiteX173" fmla="*/ 522843 w 568415"/>
                <a:gd name="connsiteY173" fmla="*/ 340491 h 391451"/>
                <a:gd name="connsiteX174" fmla="*/ 520181 w 568415"/>
                <a:gd name="connsiteY174" fmla="*/ 340491 h 391451"/>
                <a:gd name="connsiteX175" fmla="*/ 520181 w 568415"/>
                <a:gd name="connsiteY175" fmla="*/ 343217 h 391451"/>
                <a:gd name="connsiteX176" fmla="*/ 517456 w 568415"/>
                <a:gd name="connsiteY176" fmla="*/ 343217 h 391451"/>
                <a:gd name="connsiteX177" fmla="*/ 514794 w 568415"/>
                <a:gd name="connsiteY177" fmla="*/ 343217 h 391451"/>
                <a:gd name="connsiteX178" fmla="*/ 514794 w 568415"/>
                <a:gd name="connsiteY178" fmla="*/ 340491 h 391451"/>
                <a:gd name="connsiteX179" fmla="*/ 512132 w 568415"/>
                <a:gd name="connsiteY179" fmla="*/ 340491 h 391451"/>
                <a:gd name="connsiteX180" fmla="*/ 509469 w 568415"/>
                <a:gd name="connsiteY180" fmla="*/ 340491 h 391451"/>
                <a:gd name="connsiteX181" fmla="*/ 506744 w 568415"/>
                <a:gd name="connsiteY181" fmla="*/ 337830 h 391451"/>
                <a:gd name="connsiteX182" fmla="*/ 504082 w 568415"/>
                <a:gd name="connsiteY182" fmla="*/ 337830 h 391451"/>
                <a:gd name="connsiteX183" fmla="*/ 504082 w 568415"/>
                <a:gd name="connsiteY183" fmla="*/ 335167 h 391451"/>
                <a:gd name="connsiteX184" fmla="*/ 501420 w 568415"/>
                <a:gd name="connsiteY184" fmla="*/ 335167 h 391451"/>
                <a:gd name="connsiteX185" fmla="*/ 498695 w 568415"/>
                <a:gd name="connsiteY185" fmla="*/ 335167 h 391451"/>
                <a:gd name="connsiteX186" fmla="*/ 496032 w 568415"/>
                <a:gd name="connsiteY186" fmla="*/ 335167 h 391451"/>
                <a:gd name="connsiteX187" fmla="*/ 493370 w 568415"/>
                <a:gd name="connsiteY187" fmla="*/ 335167 h 391451"/>
                <a:gd name="connsiteX188" fmla="*/ 490645 w 568415"/>
                <a:gd name="connsiteY188" fmla="*/ 335167 h 391451"/>
                <a:gd name="connsiteX189" fmla="*/ 490645 w 568415"/>
                <a:gd name="connsiteY189" fmla="*/ 337830 h 391451"/>
                <a:gd name="connsiteX190" fmla="*/ 490645 w 568415"/>
                <a:gd name="connsiteY190" fmla="*/ 340491 h 391451"/>
                <a:gd name="connsiteX191" fmla="*/ 490645 w 568415"/>
                <a:gd name="connsiteY191" fmla="*/ 343217 h 391451"/>
                <a:gd name="connsiteX192" fmla="*/ 487983 w 568415"/>
                <a:gd name="connsiteY192" fmla="*/ 343217 h 391451"/>
                <a:gd name="connsiteX193" fmla="*/ 485321 w 568415"/>
                <a:gd name="connsiteY193" fmla="*/ 343217 h 391451"/>
                <a:gd name="connsiteX194" fmla="*/ 482659 w 568415"/>
                <a:gd name="connsiteY194" fmla="*/ 343217 h 391451"/>
                <a:gd name="connsiteX195" fmla="*/ 479933 w 568415"/>
                <a:gd name="connsiteY195" fmla="*/ 343217 h 391451"/>
                <a:gd name="connsiteX196" fmla="*/ 477271 w 568415"/>
                <a:gd name="connsiteY196" fmla="*/ 343217 h 391451"/>
                <a:gd name="connsiteX197" fmla="*/ 474609 w 568415"/>
                <a:gd name="connsiteY197" fmla="*/ 343217 h 391451"/>
                <a:gd name="connsiteX198" fmla="*/ 471884 w 568415"/>
                <a:gd name="connsiteY198" fmla="*/ 340491 h 391451"/>
                <a:gd name="connsiteX199" fmla="*/ 469222 w 568415"/>
                <a:gd name="connsiteY199" fmla="*/ 343217 h 391451"/>
                <a:gd name="connsiteX200" fmla="*/ 469222 w 568415"/>
                <a:gd name="connsiteY200" fmla="*/ 345879 h 391451"/>
                <a:gd name="connsiteX201" fmla="*/ 469222 w 568415"/>
                <a:gd name="connsiteY201" fmla="*/ 348541 h 391451"/>
                <a:gd name="connsiteX202" fmla="*/ 469222 w 568415"/>
                <a:gd name="connsiteY202" fmla="*/ 351267 h 391451"/>
                <a:gd name="connsiteX203" fmla="*/ 466560 w 568415"/>
                <a:gd name="connsiteY203" fmla="*/ 353929 h 391451"/>
                <a:gd name="connsiteX204" fmla="*/ 466560 w 568415"/>
                <a:gd name="connsiteY204" fmla="*/ 359253 h 391451"/>
                <a:gd name="connsiteX205" fmla="*/ 463834 w 568415"/>
                <a:gd name="connsiteY205" fmla="*/ 359253 h 391451"/>
                <a:gd name="connsiteX206" fmla="*/ 461172 w 568415"/>
                <a:gd name="connsiteY206" fmla="*/ 361978 h 391451"/>
                <a:gd name="connsiteX207" fmla="*/ 458510 w 568415"/>
                <a:gd name="connsiteY207" fmla="*/ 361978 h 391451"/>
                <a:gd name="connsiteX208" fmla="*/ 455784 w 568415"/>
                <a:gd name="connsiteY208" fmla="*/ 361978 h 391451"/>
                <a:gd name="connsiteX209" fmla="*/ 453122 w 568415"/>
                <a:gd name="connsiteY209" fmla="*/ 361978 h 391451"/>
                <a:gd name="connsiteX210" fmla="*/ 450460 w 568415"/>
                <a:gd name="connsiteY210" fmla="*/ 361978 h 391451"/>
                <a:gd name="connsiteX211" fmla="*/ 447798 w 568415"/>
                <a:gd name="connsiteY211" fmla="*/ 361978 h 391451"/>
                <a:gd name="connsiteX212" fmla="*/ 442411 w 568415"/>
                <a:gd name="connsiteY212" fmla="*/ 361978 h 391451"/>
                <a:gd name="connsiteX213" fmla="*/ 439749 w 568415"/>
                <a:gd name="connsiteY213" fmla="*/ 361978 h 391451"/>
                <a:gd name="connsiteX214" fmla="*/ 437023 w 568415"/>
                <a:gd name="connsiteY214" fmla="*/ 361978 h 391451"/>
                <a:gd name="connsiteX215" fmla="*/ 434361 w 568415"/>
                <a:gd name="connsiteY215" fmla="*/ 361978 h 391451"/>
                <a:gd name="connsiteX216" fmla="*/ 431699 w 568415"/>
                <a:gd name="connsiteY216" fmla="*/ 361978 h 391451"/>
                <a:gd name="connsiteX217" fmla="*/ 428974 w 568415"/>
                <a:gd name="connsiteY217" fmla="*/ 359253 h 391451"/>
                <a:gd name="connsiteX218" fmla="*/ 426312 w 568415"/>
                <a:gd name="connsiteY218" fmla="*/ 359253 h 391451"/>
                <a:gd name="connsiteX219" fmla="*/ 423650 w 568415"/>
                <a:gd name="connsiteY219" fmla="*/ 359253 h 391451"/>
                <a:gd name="connsiteX220" fmla="*/ 420987 w 568415"/>
                <a:gd name="connsiteY220" fmla="*/ 359253 h 391451"/>
                <a:gd name="connsiteX221" fmla="*/ 420987 w 568415"/>
                <a:gd name="connsiteY221" fmla="*/ 361978 h 391451"/>
                <a:gd name="connsiteX222" fmla="*/ 418262 w 568415"/>
                <a:gd name="connsiteY222" fmla="*/ 361978 h 391451"/>
                <a:gd name="connsiteX223" fmla="*/ 418262 w 568415"/>
                <a:gd name="connsiteY223" fmla="*/ 364640 h 391451"/>
                <a:gd name="connsiteX224" fmla="*/ 415600 w 568415"/>
                <a:gd name="connsiteY224" fmla="*/ 367302 h 391451"/>
                <a:gd name="connsiteX225" fmla="*/ 412938 w 568415"/>
                <a:gd name="connsiteY225" fmla="*/ 367302 h 391451"/>
                <a:gd name="connsiteX226" fmla="*/ 410212 w 568415"/>
                <a:gd name="connsiteY226" fmla="*/ 364640 h 391451"/>
                <a:gd name="connsiteX227" fmla="*/ 407550 w 568415"/>
                <a:gd name="connsiteY227" fmla="*/ 361978 h 391451"/>
                <a:gd name="connsiteX228" fmla="*/ 410212 w 568415"/>
                <a:gd name="connsiteY228" fmla="*/ 359253 h 391451"/>
                <a:gd name="connsiteX229" fmla="*/ 410212 w 568415"/>
                <a:gd name="connsiteY229" fmla="*/ 356591 h 391451"/>
                <a:gd name="connsiteX230" fmla="*/ 410212 w 568415"/>
                <a:gd name="connsiteY230" fmla="*/ 353929 h 391451"/>
                <a:gd name="connsiteX231" fmla="*/ 407550 w 568415"/>
                <a:gd name="connsiteY231" fmla="*/ 353929 h 391451"/>
                <a:gd name="connsiteX232" fmla="*/ 404888 w 568415"/>
                <a:gd name="connsiteY232" fmla="*/ 353929 h 391451"/>
                <a:gd name="connsiteX233" fmla="*/ 402163 w 568415"/>
                <a:gd name="connsiteY233" fmla="*/ 353929 h 391451"/>
                <a:gd name="connsiteX234" fmla="*/ 399501 w 568415"/>
                <a:gd name="connsiteY234" fmla="*/ 353929 h 391451"/>
                <a:gd name="connsiteX235" fmla="*/ 396839 w 568415"/>
                <a:gd name="connsiteY235" fmla="*/ 353929 h 391451"/>
                <a:gd name="connsiteX236" fmla="*/ 394177 w 568415"/>
                <a:gd name="connsiteY236" fmla="*/ 353929 h 391451"/>
                <a:gd name="connsiteX237" fmla="*/ 391451 w 568415"/>
                <a:gd name="connsiteY237" fmla="*/ 356591 h 391451"/>
                <a:gd name="connsiteX238" fmla="*/ 388789 w 568415"/>
                <a:gd name="connsiteY238" fmla="*/ 356591 h 391451"/>
                <a:gd name="connsiteX239" fmla="*/ 388789 w 568415"/>
                <a:gd name="connsiteY239" fmla="*/ 359253 h 391451"/>
                <a:gd name="connsiteX240" fmla="*/ 388789 w 568415"/>
                <a:gd name="connsiteY240" fmla="*/ 361978 h 391451"/>
                <a:gd name="connsiteX241" fmla="*/ 386127 w 568415"/>
                <a:gd name="connsiteY241" fmla="*/ 361978 h 391451"/>
                <a:gd name="connsiteX242" fmla="*/ 386127 w 568415"/>
                <a:gd name="connsiteY242" fmla="*/ 364640 h 391451"/>
                <a:gd name="connsiteX243" fmla="*/ 383402 w 568415"/>
                <a:gd name="connsiteY243" fmla="*/ 364640 h 391451"/>
                <a:gd name="connsiteX244" fmla="*/ 380739 w 568415"/>
                <a:gd name="connsiteY244" fmla="*/ 361978 h 391451"/>
                <a:gd name="connsiteX245" fmla="*/ 378077 w 568415"/>
                <a:gd name="connsiteY245" fmla="*/ 361978 h 391451"/>
                <a:gd name="connsiteX246" fmla="*/ 375352 w 568415"/>
                <a:gd name="connsiteY246" fmla="*/ 364640 h 391451"/>
                <a:gd name="connsiteX247" fmla="*/ 372690 w 568415"/>
                <a:gd name="connsiteY247" fmla="*/ 364640 h 391451"/>
                <a:gd name="connsiteX248" fmla="*/ 367366 w 568415"/>
                <a:gd name="connsiteY248" fmla="*/ 361978 h 391451"/>
                <a:gd name="connsiteX249" fmla="*/ 364640 w 568415"/>
                <a:gd name="connsiteY249" fmla="*/ 361978 h 391451"/>
                <a:gd name="connsiteX250" fmla="*/ 361978 w 568415"/>
                <a:gd name="connsiteY250" fmla="*/ 361978 h 391451"/>
                <a:gd name="connsiteX251" fmla="*/ 359316 w 568415"/>
                <a:gd name="connsiteY251" fmla="*/ 361978 h 391451"/>
                <a:gd name="connsiteX252" fmla="*/ 356591 w 568415"/>
                <a:gd name="connsiteY252" fmla="*/ 361978 h 391451"/>
                <a:gd name="connsiteX253" fmla="*/ 353929 w 568415"/>
                <a:gd name="connsiteY253" fmla="*/ 361978 h 391451"/>
                <a:gd name="connsiteX254" fmla="*/ 351267 w 568415"/>
                <a:gd name="connsiteY254" fmla="*/ 364640 h 391451"/>
                <a:gd name="connsiteX255" fmla="*/ 348541 w 568415"/>
                <a:gd name="connsiteY255" fmla="*/ 364640 h 391451"/>
                <a:gd name="connsiteX256" fmla="*/ 345879 w 568415"/>
                <a:gd name="connsiteY256" fmla="*/ 367302 h 391451"/>
                <a:gd name="connsiteX257" fmla="*/ 343217 w 568415"/>
                <a:gd name="connsiteY257" fmla="*/ 370028 h 391451"/>
                <a:gd name="connsiteX258" fmla="*/ 340491 w 568415"/>
                <a:gd name="connsiteY258" fmla="*/ 367302 h 391451"/>
                <a:gd name="connsiteX259" fmla="*/ 340491 w 568415"/>
                <a:gd name="connsiteY259" fmla="*/ 364640 h 391451"/>
                <a:gd name="connsiteX260" fmla="*/ 337829 w 568415"/>
                <a:gd name="connsiteY260" fmla="*/ 364640 h 391451"/>
                <a:gd name="connsiteX261" fmla="*/ 337829 w 568415"/>
                <a:gd name="connsiteY261" fmla="*/ 361978 h 391451"/>
                <a:gd name="connsiteX262" fmla="*/ 337829 w 568415"/>
                <a:gd name="connsiteY262" fmla="*/ 359253 h 391451"/>
                <a:gd name="connsiteX263" fmla="*/ 337829 w 568415"/>
                <a:gd name="connsiteY263" fmla="*/ 356591 h 391451"/>
                <a:gd name="connsiteX264" fmla="*/ 337829 w 568415"/>
                <a:gd name="connsiteY264" fmla="*/ 353929 h 391451"/>
                <a:gd name="connsiteX265" fmla="*/ 335167 w 568415"/>
                <a:gd name="connsiteY265" fmla="*/ 351267 h 391451"/>
                <a:gd name="connsiteX266" fmla="*/ 332505 w 568415"/>
                <a:gd name="connsiteY266" fmla="*/ 345879 h 391451"/>
                <a:gd name="connsiteX267" fmla="*/ 332505 w 568415"/>
                <a:gd name="connsiteY267" fmla="*/ 343217 h 391451"/>
                <a:gd name="connsiteX268" fmla="*/ 329780 w 568415"/>
                <a:gd name="connsiteY268" fmla="*/ 340491 h 391451"/>
                <a:gd name="connsiteX269" fmla="*/ 327118 w 568415"/>
                <a:gd name="connsiteY269" fmla="*/ 340491 h 391451"/>
                <a:gd name="connsiteX270" fmla="*/ 324456 w 568415"/>
                <a:gd name="connsiteY270" fmla="*/ 337830 h 391451"/>
                <a:gd name="connsiteX271" fmla="*/ 321730 w 568415"/>
                <a:gd name="connsiteY271" fmla="*/ 337830 h 391451"/>
                <a:gd name="connsiteX272" fmla="*/ 319068 w 568415"/>
                <a:gd name="connsiteY272" fmla="*/ 337830 h 391451"/>
                <a:gd name="connsiteX273" fmla="*/ 316406 w 568415"/>
                <a:gd name="connsiteY273" fmla="*/ 337830 h 391451"/>
                <a:gd name="connsiteX274" fmla="*/ 313681 w 568415"/>
                <a:gd name="connsiteY274" fmla="*/ 337830 h 391451"/>
                <a:gd name="connsiteX275" fmla="*/ 311018 w 568415"/>
                <a:gd name="connsiteY275" fmla="*/ 335167 h 391451"/>
                <a:gd name="connsiteX276" fmla="*/ 311018 w 568415"/>
                <a:gd name="connsiteY276" fmla="*/ 332442 h 391451"/>
                <a:gd name="connsiteX277" fmla="*/ 308356 w 568415"/>
                <a:gd name="connsiteY277" fmla="*/ 329780 h 391451"/>
                <a:gd name="connsiteX278" fmla="*/ 305694 w 568415"/>
                <a:gd name="connsiteY278" fmla="*/ 329780 h 391451"/>
                <a:gd name="connsiteX279" fmla="*/ 302969 w 568415"/>
                <a:gd name="connsiteY279" fmla="*/ 329780 h 391451"/>
                <a:gd name="connsiteX280" fmla="*/ 300307 w 568415"/>
                <a:gd name="connsiteY280" fmla="*/ 329780 h 391451"/>
                <a:gd name="connsiteX281" fmla="*/ 297645 w 568415"/>
                <a:gd name="connsiteY281" fmla="*/ 327118 h 391451"/>
                <a:gd name="connsiteX282" fmla="*/ 294919 w 568415"/>
                <a:gd name="connsiteY282" fmla="*/ 327118 h 391451"/>
                <a:gd name="connsiteX283" fmla="*/ 292257 w 568415"/>
                <a:gd name="connsiteY283" fmla="*/ 327118 h 391451"/>
                <a:gd name="connsiteX284" fmla="*/ 289595 w 568415"/>
                <a:gd name="connsiteY284" fmla="*/ 329780 h 391451"/>
                <a:gd name="connsiteX285" fmla="*/ 286870 w 568415"/>
                <a:gd name="connsiteY285" fmla="*/ 329780 h 391451"/>
                <a:gd name="connsiteX286" fmla="*/ 284208 w 568415"/>
                <a:gd name="connsiteY286" fmla="*/ 329780 h 391451"/>
                <a:gd name="connsiteX287" fmla="*/ 281546 w 568415"/>
                <a:gd name="connsiteY287" fmla="*/ 332442 h 391451"/>
                <a:gd name="connsiteX288" fmla="*/ 278884 w 568415"/>
                <a:gd name="connsiteY288" fmla="*/ 335167 h 391451"/>
                <a:gd name="connsiteX289" fmla="*/ 276158 w 568415"/>
                <a:gd name="connsiteY289" fmla="*/ 335167 h 391451"/>
                <a:gd name="connsiteX290" fmla="*/ 273496 w 568415"/>
                <a:gd name="connsiteY290" fmla="*/ 332442 h 391451"/>
                <a:gd name="connsiteX291" fmla="*/ 270834 w 568415"/>
                <a:gd name="connsiteY291" fmla="*/ 332442 h 391451"/>
                <a:gd name="connsiteX292" fmla="*/ 268109 w 568415"/>
                <a:gd name="connsiteY292" fmla="*/ 332442 h 391451"/>
                <a:gd name="connsiteX293" fmla="*/ 268109 w 568415"/>
                <a:gd name="connsiteY293" fmla="*/ 335167 h 391451"/>
                <a:gd name="connsiteX294" fmla="*/ 265446 w 568415"/>
                <a:gd name="connsiteY294" fmla="*/ 337830 h 391451"/>
                <a:gd name="connsiteX295" fmla="*/ 262784 w 568415"/>
                <a:gd name="connsiteY295" fmla="*/ 337830 h 391451"/>
                <a:gd name="connsiteX296" fmla="*/ 260059 w 568415"/>
                <a:gd name="connsiteY296" fmla="*/ 337830 h 391451"/>
                <a:gd name="connsiteX297" fmla="*/ 257397 w 568415"/>
                <a:gd name="connsiteY297" fmla="*/ 337830 h 391451"/>
                <a:gd name="connsiteX298" fmla="*/ 254735 w 568415"/>
                <a:gd name="connsiteY298" fmla="*/ 337830 h 391451"/>
                <a:gd name="connsiteX299" fmla="*/ 252009 w 568415"/>
                <a:gd name="connsiteY299" fmla="*/ 337830 h 391451"/>
                <a:gd name="connsiteX300" fmla="*/ 249347 w 568415"/>
                <a:gd name="connsiteY300" fmla="*/ 335167 h 391451"/>
                <a:gd name="connsiteX301" fmla="*/ 249347 w 568415"/>
                <a:gd name="connsiteY301" fmla="*/ 332442 h 391451"/>
                <a:gd name="connsiteX302" fmla="*/ 246685 w 568415"/>
                <a:gd name="connsiteY302" fmla="*/ 332442 h 391451"/>
                <a:gd name="connsiteX303" fmla="*/ 244023 w 568415"/>
                <a:gd name="connsiteY303" fmla="*/ 329780 h 391451"/>
                <a:gd name="connsiteX304" fmla="*/ 244023 w 568415"/>
                <a:gd name="connsiteY304" fmla="*/ 327118 h 391451"/>
                <a:gd name="connsiteX305" fmla="*/ 241298 w 568415"/>
                <a:gd name="connsiteY305" fmla="*/ 327118 h 391451"/>
                <a:gd name="connsiteX306" fmla="*/ 241298 w 568415"/>
                <a:gd name="connsiteY306" fmla="*/ 324392 h 391451"/>
                <a:gd name="connsiteX307" fmla="*/ 238636 w 568415"/>
                <a:gd name="connsiteY307" fmla="*/ 321730 h 391451"/>
                <a:gd name="connsiteX308" fmla="*/ 238636 w 568415"/>
                <a:gd name="connsiteY308" fmla="*/ 319068 h 391451"/>
                <a:gd name="connsiteX309" fmla="*/ 235973 w 568415"/>
                <a:gd name="connsiteY309" fmla="*/ 319068 h 391451"/>
                <a:gd name="connsiteX310" fmla="*/ 233248 w 568415"/>
                <a:gd name="connsiteY310" fmla="*/ 319068 h 391451"/>
                <a:gd name="connsiteX311" fmla="*/ 233248 w 568415"/>
                <a:gd name="connsiteY311" fmla="*/ 321730 h 391451"/>
                <a:gd name="connsiteX312" fmla="*/ 230586 w 568415"/>
                <a:gd name="connsiteY312" fmla="*/ 321730 h 391451"/>
                <a:gd name="connsiteX313" fmla="*/ 230586 w 568415"/>
                <a:gd name="connsiteY313" fmla="*/ 324392 h 391451"/>
                <a:gd name="connsiteX314" fmla="*/ 230586 w 568415"/>
                <a:gd name="connsiteY314" fmla="*/ 327118 h 391451"/>
                <a:gd name="connsiteX315" fmla="*/ 230586 w 568415"/>
                <a:gd name="connsiteY315" fmla="*/ 329780 h 391451"/>
                <a:gd name="connsiteX316" fmla="*/ 227924 w 568415"/>
                <a:gd name="connsiteY316" fmla="*/ 329780 h 391451"/>
                <a:gd name="connsiteX317" fmla="*/ 225198 w 568415"/>
                <a:gd name="connsiteY317" fmla="*/ 332442 h 391451"/>
                <a:gd name="connsiteX318" fmla="*/ 222536 w 568415"/>
                <a:gd name="connsiteY318" fmla="*/ 332442 h 391451"/>
                <a:gd name="connsiteX319" fmla="*/ 219874 w 568415"/>
                <a:gd name="connsiteY319" fmla="*/ 332442 h 391451"/>
                <a:gd name="connsiteX320" fmla="*/ 217212 w 568415"/>
                <a:gd name="connsiteY320" fmla="*/ 335167 h 391451"/>
                <a:gd name="connsiteX321" fmla="*/ 214487 w 568415"/>
                <a:gd name="connsiteY321" fmla="*/ 335167 h 391451"/>
                <a:gd name="connsiteX322" fmla="*/ 211825 w 568415"/>
                <a:gd name="connsiteY322" fmla="*/ 335167 h 391451"/>
                <a:gd name="connsiteX323" fmla="*/ 209163 w 568415"/>
                <a:gd name="connsiteY323" fmla="*/ 335167 h 391451"/>
                <a:gd name="connsiteX324" fmla="*/ 206437 w 568415"/>
                <a:gd name="connsiteY324" fmla="*/ 335167 h 391451"/>
                <a:gd name="connsiteX325" fmla="*/ 203775 w 568415"/>
                <a:gd name="connsiteY325" fmla="*/ 332442 h 391451"/>
                <a:gd name="connsiteX326" fmla="*/ 203775 w 568415"/>
                <a:gd name="connsiteY326" fmla="*/ 329780 h 391451"/>
                <a:gd name="connsiteX327" fmla="*/ 201113 w 568415"/>
                <a:gd name="connsiteY327" fmla="*/ 329780 h 391451"/>
                <a:gd name="connsiteX328" fmla="*/ 201113 w 568415"/>
                <a:gd name="connsiteY328" fmla="*/ 327118 h 391451"/>
                <a:gd name="connsiteX329" fmla="*/ 198388 w 568415"/>
                <a:gd name="connsiteY329" fmla="*/ 327118 h 391451"/>
                <a:gd name="connsiteX330" fmla="*/ 195726 w 568415"/>
                <a:gd name="connsiteY330" fmla="*/ 327118 h 391451"/>
                <a:gd name="connsiteX331" fmla="*/ 193064 w 568415"/>
                <a:gd name="connsiteY331" fmla="*/ 327118 h 391451"/>
                <a:gd name="connsiteX332" fmla="*/ 190401 w 568415"/>
                <a:gd name="connsiteY332" fmla="*/ 327118 h 391451"/>
                <a:gd name="connsiteX333" fmla="*/ 187676 w 568415"/>
                <a:gd name="connsiteY333" fmla="*/ 327118 h 391451"/>
                <a:gd name="connsiteX334" fmla="*/ 185014 w 568415"/>
                <a:gd name="connsiteY334" fmla="*/ 329780 h 391451"/>
                <a:gd name="connsiteX335" fmla="*/ 182352 w 568415"/>
                <a:gd name="connsiteY335" fmla="*/ 329780 h 391451"/>
                <a:gd name="connsiteX336" fmla="*/ 182352 w 568415"/>
                <a:gd name="connsiteY336" fmla="*/ 332442 h 391451"/>
                <a:gd name="connsiteX337" fmla="*/ 182352 w 568415"/>
                <a:gd name="connsiteY337" fmla="*/ 335167 h 391451"/>
                <a:gd name="connsiteX338" fmla="*/ 182352 w 568415"/>
                <a:gd name="connsiteY338" fmla="*/ 337830 h 391451"/>
                <a:gd name="connsiteX339" fmla="*/ 182352 w 568415"/>
                <a:gd name="connsiteY339" fmla="*/ 340491 h 391451"/>
                <a:gd name="connsiteX340" fmla="*/ 179626 w 568415"/>
                <a:gd name="connsiteY340" fmla="*/ 343217 h 391451"/>
                <a:gd name="connsiteX341" fmla="*/ 176964 w 568415"/>
                <a:gd name="connsiteY341" fmla="*/ 345879 h 391451"/>
                <a:gd name="connsiteX342" fmla="*/ 174302 w 568415"/>
                <a:gd name="connsiteY342" fmla="*/ 345879 h 391451"/>
                <a:gd name="connsiteX343" fmla="*/ 174302 w 568415"/>
                <a:gd name="connsiteY343" fmla="*/ 348541 h 391451"/>
                <a:gd name="connsiteX344" fmla="*/ 171577 w 568415"/>
                <a:gd name="connsiteY344" fmla="*/ 348541 h 391451"/>
                <a:gd name="connsiteX345" fmla="*/ 168915 w 568415"/>
                <a:gd name="connsiteY345" fmla="*/ 348541 h 391451"/>
                <a:gd name="connsiteX346" fmla="*/ 166253 w 568415"/>
                <a:gd name="connsiteY346" fmla="*/ 348541 h 391451"/>
                <a:gd name="connsiteX347" fmla="*/ 163591 w 568415"/>
                <a:gd name="connsiteY347" fmla="*/ 348541 h 391451"/>
                <a:gd name="connsiteX348" fmla="*/ 163591 w 568415"/>
                <a:gd name="connsiteY348" fmla="*/ 351267 h 391451"/>
                <a:gd name="connsiteX349" fmla="*/ 160865 w 568415"/>
                <a:gd name="connsiteY349" fmla="*/ 351267 h 391451"/>
                <a:gd name="connsiteX350" fmla="*/ 158203 w 568415"/>
                <a:gd name="connsiteY350" fmla="*/ 353929 h 391451"/>
                <a:gd name="connsiteX351" fmla="*/ 155541 w 568415"/>
                <a:gd name="connsiteY351" fmla="*/ 353929 h 391451"/>
                <a:gd name="connsiteX352" fmla="*/ 155541 w 568415"/>
                <a:gd name="connsiteY352" fmla="*/ 356591 h 391451"/>
                <a:gd name="connsiteX353" fmla="*/ 155541 w 568415"/>
                <a:gd name="connsiteY353" fmla="*/ 359253 h 391451"/>
                <a:gd name="connsiteX354" fmla="*/ 155541 w 568415"/>
                <a:gd name="connsiteY354" fmla="*/ 361978 h 391451"/>
                <a:gd name="connsiteX355" fmla="*/ 155541 w 568415"/>
                <a:gd name="connsiteY355" fmla="*/ 364640 h 391451"/>
                <a:gd name="connsiteX356" fmla="*/ 152816 w 568415"/>
                <a:gd name="connsiteY356" fmla="*/ 364640 h 391451"/>
                <a:gd name="connsiteX357" fmla="*/ 152816 w 568415"/>
                <a:gd name="connsiteY357" fmla="*/ 367302 h 391451"/>
                <a:gd name="connsiteX358" fmla="*/ 147491 w 568415"/>
                <a:gd name="connsiteY358" fmla="*/ 367302 h 391451"/>
                <a:gd name="connsiteX359" fmla="*/ 144766 w 568415"/>
                <a:gd name="connsiteY359" fmla="*/ 367302 h 391451"/>
                <a:gd name="connsiteX360" fmla="*/ 142104 w 568415"/>
                <a:gd name="connsiteY360" fmla="*/ 367302 h 391451"/>
                <a:gd name="connsiteX361" fmla="*/ 139442 w 568415"/>
                <a:gd name="connsiteY361" fmla="*/ 367302 h 391451"/>
                <a:gd name="connsiteX362" fmla="*/ 139442 w 568415"/>
                <a:gd name="connsiteY362" fmla="*/ 370028 h 391451"/>
                <a:gd name="connsiteX363" fmla="*/ 139442 w 568415"/>
                <a:gd name="connsiteY363" fmla="*/ 372690 h 391451"/>
                <a:gd name="connsiteX364" fmla="*/ 139442 w 568415"/>
                <a:gd name="connsiteY364" fmla="*/ 375352 h 391451"/>
                <a:gd name="connsiteX365" fmla="*/ 136716 w 568415"/>
                <a:gd name="connsiteY365" fmla="*/ 375352 h 391451"/>
                <a:gd name="connsiteX366" fmla="*/ 134054 w 568415"/>
                <a:gd name="connsiteY366" fmla="*/ 375352 h 391451"/>
                <a:gd name="connsiteX367" fmla="*/ 131392 w 568415"/>
                <a:gd name="connsiteY367" fmla="*/ 378077 h 391451"/>
                <a:gd name="connsiteX368" fmla="*/ 134054 w 568415"/>
                <a:gd name="connsiteY368" fmla="*/ 380739 h 391451"/>
                <a:gd name="connsiteX369" fmla="*/ 136716 w 568415"/>
                <a:gd name="connsiteY369" fmla="*/ 383402 h 391451"/>
                <a:gd name="connsiteX370" fmla="*/ 134054 w 568415"/>
                <a:gd name="connsiteY370" fmla="*/ 383402 h 391451"/>
                <a:gd name="connsiteX371" fmla="*/ 131392 w 568415"/>
                <a:gd name="connsiteY371" fmla="*/ 383402 h 391451"/>
                <a:gd name="connsiteX372" fmla="*/ 128730 w 568415"/>
                <a:gd name="connsiteY372" fmla="*/ 383402 h 391451"/>
                <a:gd name="connsiteX373" fmla="*/ 126005 w 568415"/>
                <a:gd name="connsiteY373" fmla="*/ 383402 h 391451"/>
                <a:gd name="connsiteX374" fmla="*/ 123343 w 568415"/>
                <a:gd name="connsiteY374" fmla="*/ 383402 h 391451"/>
                <a:gd name="connsiteX375" fmla="*/ 123343 w 568415"/>
                <a:gd name="connsiteY375" fmla="*/ 386064 h 391451"/>
                <a:gd name="connsiteX376" fmla="*/ 123343 w 568415"/>
                <a:gd name="connsiteY376" fmla="*/ 388789 h 391451"/>
                <a:gd name="connsiteX377" fmla="*/ 120680 w 568415"/>
                <a:gd name="connsiteY377" fmla="*/ 388789 h 391451"/>
                <a:gd name="connsiteX378" fmla="*/ 120680 w 568415"/>
                <a:gd name="connsiteY378" fmla="*/ 386064 h 391451"/>
                <a:gd name="connsiteX379" fmla="*/ 117955 w 568415"/>
                <a:gd name="connsiteY379" fmla="*/ 386064 h 391451"/>
                <a:gd name="connsiteX380" fmla="*/ 115293 w 568415"/>
                <a:gd name="connsiteY380" fmla="*/ 388789 h 391451"/>
                <a:gd name="connsiteX381" fmla="*/ 115293 w 568415"/>
                <a:gd name="connsiteY381" fmla="*/ 391451 h 391451"/>
                <a:gd name="connsiteX382" fmla="*/ 112631 w 568415"/>
                <a:gd name="connsiteY382" fmla="*/ 391451 h 391451"/>
                <a:gd name="connsiteX383" fmla="*/ 109905 w 568415"/>
                <a:gd name="connsiteY383" fmla="*/ 391451 h 391451"/>
                <a:gd name="connsiteX384" fmla="*/ 107243 w 568415"/>
                <a:gd name="connsiteY384" fmla="*/ 391451 h 391451"/>
                <a:gd name="connsiteX385" fmla="*/ 107243 w 568415"/>
                <a:gd name="connsiteY385" fmla="*/ 388789 h 391451"/>
                <a:gd name="connsiteX386" fmla="*/ 107243 w 568415"/>
                <a:gd name="connsiteY386" fmla="*/ 386064 h 391451"/>
                <a:gd name="connsiteX387" fmla="*/ 109905 w 568415"/>
                <a:gd name="connsiteY387" fmla="*/ 386064 h 391451"/>
                <a:gd name="connsiteX388" fmla="*/ 107243 w 568415"/>
                <a:gd name="connsiteY388" fmla="*/ 386064 h 391451"/>
                <a:gd name="connsiteX389" fmla="*/ 107243 w 568415"/>
                <a:gd name="connsiteY389" fmla="*/ 383402 h 391451"/>
                <a:gd name="connsiteX390" fmla="*/ 104581 w 568415"/>
                <a:gd name="connsiteY390" fmla="*/ 383402 h 391451"/>
                <a:gd name="connsiteX391" fmla="*/ 101919 w 568415"/>
                <a:gd name="connsiteY391" fmla="*/ 380739 h 391451"/>
                <a:gd name="connsiteX392" fmla="*/ 101919 w 568415"/>
                <a:gd name="connsiteY392" fmla="*/ 383402 h 391451"/>
                <a:gd name="connsiteX393" fmla="*/ 99194 w 568415"/>
                <a:gd name="connsiteY393" fmla="*/ 383402 h 391451"/>
                <a:gd name="connsiteX394" fmla="*/ 99194 w 568415"/>
                <a:gd name="connsiteY394" fmla="*/ 386064 h 391451"/>
                <a:gd name="connsiteX395" fmla="*/ 96532 w 568415"/>
                <a:gd name="connsiteY395" fmla="*/ 386064 h 391451"/>
                <a:gd name="connsiteX396" fmla="*/ 93870 w 568415"/>
                <a:gd name="connsiteY396" fmla="*/ 383402 h 391451"/>
                <a:gd name="connsiteX397" fmla="*/ 80433 w 568415"/>
                <a:gd name="connsiteY397" fmla="*/ 356591 h 391451"/>
                <a:gd name="connsiteX398" fmla="*/ 75108 w 568415"/>
                <a:gd name="connsiteY398" fmla="*/ 345879 h 391451"/>
                <a:gd name="connsiteX399" fmla="*/ 75108 w 568415"/>
                <a:gd name="connsiteY399" fmla="*/ 343217 h 391451"/>
                <a:gd name="connsiteX400" fmla="*/ 77771 w 568415"/>
                <a:gd name="connsiteY400" fmla="*/ 343217 h 391451"/>
                <a:gd name="connsiteX401" fmla="*/ 77771 w 568415"/>
                <a:gd name="connsiteY401" fmla="*/ 340491 h 391451"/>
                <a:gd name="connsiteX402" fmla="*/ 77771 w 568415"/>
                <a:gd name="connsiteY402" fmla="*/ 337830 h 391451"/>
                <a:gd name="connsiteX403" fmla="*/ 80433 w 568415"/>
                <a:gd name="connsiteY403" fmla="*/ 337830 h 391451"/>
                <a:gd name="connsiteX404" fmla="*/ 80433 w 568415"/>
                <a:gd name="connsiteY404" fmla="*/ 335167 h 391451"/>
                <a:gd name="connsiteX405" fmla="*/ 83095 w 568415"/>
                <a:gd name="connsiteY405" fmla="*/ 332442 h 391451"/>
                <a:gd name="connsiteX406" fmla="*/ 85820 w 568415"/>
                <a:gd name="connsiteY406" fmla="*/ 327118 h 391451"/>
                <a:gd name="connsiteX407" fmla="*/ 85820 w 568415"/>
                <a:gd name="connsiteY407" fmla="*/ 324392 h 391451"/>
                <a:gd name="connsiteX408" fmla="*/ 88482 w 568415"/>
                <a:gd name="connsiteY408" fmla="*/ 321730 h 391451"/>
                <a:gd name="connsiteX409" fmla="*/ 88482 w 568415"/>
                <a:gd name="connsiteY409" fmla="*/ 319068 h 391451"/>
                <a:gd name="connsiteX410" fmla="*/ 88482 w 568415"/>
                <a:gd name="connsiteY410" fmla="*/ 316406 h 391451"/>
                <a:gd name="connsiteX411" fmla="*/ 88482 w 568415"/>
                <a:gd name="connsiteY411" fmla="*/ 313681 h 391451"/>
                <a:gd name="connsiteX412" fmla="*/ 85820 w 568415"/>
                <a:gd name="connsiteY412" fmla="*/ 313681 h 391451"/>
                <a:gd name="connsiteX413" fmla="*/ 83095 w 568415"/>
                <a:gd name="connsiteY413" fmla="*/ 311019 h 391451"/>
                <a:gd name="connsiteX414" fmla="*/ 83095 w 568415"/>
                <a:gd name="connsiteY414" fmla="*/ 308356 h 391451"/>
                <a:gd name="connsiteX415" fmla="*/ 80433 w 568415"/>
                <a:gd name="connsiteY415" fmla="*/ 308356 h 391451"/>
                <a:gd name="connsiteX416" fmla="*/ 80433 w 568415"/>
                <a:gd name="connsiteY416" fmla="*/ 305631 h 391451"/>
                <a:gd name="connsiteX417" fmla="*/ 83095 w 568415"/>
                <a:gd name="connsiteY417" fmla="*/ 302969 h 391451"/>
                <a:gd name="connsiteX418" fmla="*/ 83095 w 568415"/>
                <a:gd name="connsiteY418" fmla="*/ 300307 h 391451"/>
                <a:gd name="connsiteX419" fmla="*/ 83095 w 568415"/>
                <a:gd name="connsiteY419" fmla="*/ 297582 h 391451"/>
                <a:gd name="connsiteX420" fmla="*/ 80433 w 568415"/>
                <a:gd name="connsiteY420" fmla="*/ 294919 h 391451"/>
                <a:gd name="connsiteX421" fmla="*/ 80433 w 568415"/>
                <a:gd name="connsiteY421" fmla="*/ 292257 h 391451"/>
                <a:gd name="connsiteX422" fmla="*/ 77771 w 568415"/>
                <a:gd name="connsiteY422" fmla="*/ 289595 h 391451"/>
                <a:gd name="connsiteX423" fmla="*/ 77771 w 568415"/>
                <a:gd name="connsiteY423" fmla="*/ 286870 h 391451"/>
                <a:gd name="connsiteX424" fmla="*/ 77771 w 568415"/>
                <a:gd name="connsiteY424" fmla="*/ 284208 h 391451"/>
                <a:gd name="connsiteX425" fmla="*/ 77771 w 568415"/>
                <a:gd name="connsiteY425" fmla="*/ 281546 h 391451"/>
                <a:gd name="connsiteX426" fmla="*/ 77771 w 568415"/>
                <a:gd name="connsiteY426" fmla="*/ 278820 h 391451"/>
                <a:gd name="connsiteX427" fmla="*/ 77771 w 568415"/>
                <a:gd name="connsiteY427" fmla="*/ 276158 h 391451"/>
                <a:gd name="connsiteX428" fmla="*/ 80433 w 568415"/>
                <a:gd name="connsiteY428" fmla="*/ 273496 h 391451"/>
                <a:gd name="connsiteX429" fmla="*/ 80433 w 568415"/>
                <a:gd name="connsiteY429" fmla="*/ 270771 h 391451"/>
                <a:gd name="connsiteX430" fmla="*/ 80433 w 568415"/>
                <a:gd name="connsiteY430" fmla="*/ 268109 h 391451"/>
                <a:gd name="connsiteX431" fmla="*/ 77771 w 568415"/>
                <a:gd name="connsiteY431" fmla="*/ 268109 h 391451"/>
                <a:gd name="connsiteX432" fmla="*/ 77771 w 568415"/>
                <a:gd name="connsiteY432" fmla="*/ 265446 h 391451"/>
                <a:gd name="connsiteX433" fmla="*/ 75108 w 568415"/>
                <a:gd name="connsiteY433" fmla="*/ 265446 h 391451"/>
                <a:gd name="connsiteX434" fmla="*/ 72383 w 568415"/>
                <a:gd name="connsiteY434" fmla="*/ 265446 h 391451"/>
                <a:gd name="connsiteX435" fmla="*/ 69721 w 568415"/>
                <a:gd name="connsiteY435" fmla="*/ 262785 h 391451"/>
                <a:gd name="connsiteX436" fmla="*/ 67059 w 568415"/>
                <a:gd name="connsiteY436" fmla="*/ 262785 h 391451"/>
                <a:gd name="connsiteX437" fmla="*/ 64333 w 568415"/>
                <a:gd name="connsiteY437" fmla="*/ 260059 h 391451"/>
                <a:gd name="connsiteX438" fmla="*/ 61671 w 568415"/>
                <a:gd name="connsiteY438" fmla="*/ 257397 h 391451"/>
                <a:gd name="connsiteX439" fmla="*/ 59009 w 568415"/>
                <a:gd name="connsiteY439" fmla="*/ 257397 h 391451"/>
                <a:gd name="connsiteX440" fmla="*/ 56284 w 568415"/>
                <a:gd name="connsiteY440" fmla="*/ 257397 h 391451"/>
                <a:gd name="connsiteX441" fmla="*/ 56284 w 568415"/>
                <a:gd name="connsiteY441" fmla="*/ 254735 h 391451"/>
                <a:gd name="connsiteX442" fmla="*/ 53622 w 568415"/>
                <a:gd name="connsiteY442" fmla="*/ 252009 h 391451"/>
                <a:gd name="connsiteX443" fmla="*/ 53622 w 568415"/>
                <a:gd name="connsiteY443" fmla="*/ 249347 h 391451"/>
                <a:gd name="connsiteX444" fmla="*/ 50960 w 568415"/>
                <a:gd name="connsiteY444" fmla="*/ 243960 h 391451"/>
                <a:gd name="connsiteX445" fmla="*/ 50960 w 568415"/>
                <a:gd name="connsiteY445" fmla="*/ 241298 h 391451"/>
                <a:gd name="connsiteX446" fmla="*/ 48298 w 568415"/>
                <a:gd name="connsiteY446" fmla="*/ 235910 h 391451"/>
                <a:gd name="connsiteX447" fmla="*/ 45572 w 568415"/>
                <a:gd name="connsiteY447" fmla="*/ 230586 h 391451"/>
                <a:gd name="connsiteX448" fmla="*/ 42910 w 568415"/>
                <a:gd name="connsiteY448" fmla="*/ 227924 h 391451"/>
                <a:gd name="connsiteX449" fmla="*/ 40248 w 568415"/>
                <a:gd name="connsiteY449" fmla="*/ 217149 h 391451"/>
                <a:gd name="connsiteX450" fmla="*/ 37523 w 568415"/>
                <a:gd name="connsiteY450" fmla="*/ 214487 h 391451"/>
                <a:gd name="connsiteX451" fmla="*/ 37523 w 568415"/>
                <a:gd name="connsiteY451" fmla="*/ 209099 h 391451"/>
                <a:gd name="connsiteX452" fmla="*/ 34860 w 568415"/>
                <a:gd name="connsiteY452" fmla="*/ 206437 h 391451"/>
                <a:gd name="connsiteX453" fmla="*/ 34860 w 568415"/>
                <a:gd name="connsiteY453" fmla="*/ 203775 h 391451"/>
                <a:gd name="connsiteX454" fmla="*/ 34860 w 568415"/>
                <a:gd name="connsiteY454" fmla="*/ 201113 h 391451"/>
                <a:gd name="connsiteX455" fmla="*/ 34860 w 568415"/>
                <a:gd name="connsiteY455" fmla="*/ 195726 h 391451"/>
                <a:gd name="connsiteX456" fmla="*/ 32198 w 568415"/>
                <a:gd name="connsiteY456" fmla="*/ 190338 h 391451"/>
                <a:gd name="connsiteX457" fmla="*/ 32198 w 568415"/>
                <a:gd name="connsiteY457" fmla="*/ 185014 h 391451"/>
                <a:gd name="connsiteX458" fmla="*/ 32198 w 568415"/>
                <a:gd name="connsiteY458" fmla="*/ 182288 h 391451"/>
                <a:gd name="connsiteX459" fmla="*/ 32198 w 568415"/>
                <a:gd name="connsiteY459" fmla="*/ 176964 h 391451"/>
                <a:gd name="connsiteX460" fmla="*/ 32198 w 568415"/>
                <a:gd name="connsiteY460" fmla="*/ 174239 h 391451"/>
                <a:gd name="connsiteX461" fmla="*/ 32198 w 568415"/>
                <a:gd name="connsiteY461" fmla="*/ 171577 h 391451"/>
                <a:gd name="connsiteX462" fmla="*/ 32198 w 568415"/>
                <a:gd name="connsiteY462" fmla="*/ 166253 h 391451"/>
                <a:gd name="connsiteX463" fmla="*/ 32198 w 568415"/>
                <a:gd name="connsiteY463" fmla="*/ 160865 h 391451"/>
                <a:gd name="connsiteX464" fmla="*/ 29473 w 568415"/>
                <a:gd name="connsiteY464" fmla="*/ 158203 h 391451"/>
                <a:gd name="connsiteX465" fmla="*/ 29473 w 568415"/>
                <a:gd name="connsiteY465" fmla="*/ 155478 h 391451"/>
                <a:gd name="connsiteX466" fmla="*/ 26811 w 568415"/>
                <a:gd name="connsiteY466" fmla="*/ 152816 h 391451"/>
                <a:gd name="connsiteX467" fmla="*/ 24149 w 568415"/>
                <a:gd name="connsiteY467" fmla="*/ 150153 h 391451"/>
                <a:gd name="connsiteX468" fmla="*/ 21423 w 568415"/>
                <a:gd name="connsiteY468" fmla="*/ 147428 h 391451"/>
                <a:gd name="connsiteX469" fmla="*/ 18761 w 568415"/>
                <a:gd name="connsiteY469" fmla="*/ 147428 h 391451"/>
                <a:gd name="connsiteX470" fmla="*/ 16099 w 568415"/>
                <a:gd name="connsiteY470" fmla="*/ 144766 h 391451"/>
                <a:gd name="connsiteX471" fmla="*/ 16099 w 568415"/>
                <a:gd name="connsiteY471" fmla="*/ 142104 h 391451"/>
                <a:gd name="connsiteX472" fmla="*/ 0 w 568415"/>
                <a:gd name="connsiteY472" fmla="*/ 131392 h 391451"/>
                <a:gd name="connsiteX473" fmla="*/ 0 w 568415"/>
                <a:gd name="connsiteY473" fmla="*/ 131392 h 3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Lst>
              <a:rect l="l" t="t" r="r" b="b"/>
              <a:pathLst>
                <a:path w="568415" h="391451">
                  <a:moveTo>
                    <a:pt x="0" y="131392"/>
                  </a:moveTo>
                  <a:lnTo>
                    <a:pt x="2662" y="128667"/>
                  </a:lnTo>
                  <a:lnTo>
                    <a:pt x="8050" y="126005"/>
                  </a:lnTo>
                  <a:lnTo>
                    <a:pt x="32198" y="104581"/>
                  </a:lnTo>
                  <a:lnTo>
                    <a:pt x="67059" y="75045"/>
                  </a:lnTo>
                  <a:lnTo>
                    <a:pt x="107243" y="40185"/>
                  </a:lnTo>
                  <a:lnTo>
                    <a:pt x="126005" y="24149"/>
                  </a:lnTo>
                  <a:lnTo>
                    <a:pt x="150153" y="5324"/>
                  </a:lnTo>
                  <a:lnTo>
                    <a:pt x="155541" y="0"/>
                  </a:lnTo>
                  <a:lnTo>
                    <a:pt x="158203" y="0"/>
                  </a:lnTo>
                  <a:lnTo>
                    <a:pt x="428974" y="75045"/>
                  </a:lnTo>
                  <a:lnTo>
                    <a:pt x="434361" y="77771"/>
                  </a:lnTo>
                  <a:lnTo>
                    <a:pt x="437023" y="77771"/>
                  </a:lnTo>
                  <a:lnTo>
                    <a:pt x="437023" y="80433"/>
                  </a:lnTo>
                  <a:lnTo>
                    <a:pt x="437023" y="83095"/>
                  </a:lnTo>
                  <a:lnTo>
                    <a:pt x="437023" y="85757"/>
                  </a:lnTo>
                  <a:lnTo>
                    <a:pt x="437023" y="88482"/>
                  </a:lnTo>
                  <a:lnTo>
                    <a:pt x="439749" y="88482"/>
                  </a:lnTo>
                  <a:lnTo>
                    <a:pt x="439749" y="91144"/>
                  </a:lnTo>
                  <a:lnTo>
                    <a:pt x="439749" y="93806"/>
                  </a:lnTo>
                  <a:lnTo>
                    <a:pt x="437023" y="93806"/>
                  </a:lnTo>
                  <a:lnTo>
                    <a:pt x="434361" y="93806"/>
                  </a:lnTo>
                  <a:lnTo>
                    <a:pt x="434361" y="96532"/>
                  </a:lnTo>
                  <a:lnTo>
                    <a:pt x="434361" y="99194"/>
                  </a:lnTo>
                  <a:lnTo>
                    <a:pt x="434361" y="101856"/>
                  </a:lnTo>
                  <a:lnTo>
                    <a:pt x="431699" y="101856"/>
                  </a:lnTo>
                  <a:lnTo>
                    <a:pt x="431699" y="104581"/>
                  </a:lnTo>
                  <a:lnTo>
                    <a:pt x="428974" y="104581"/>
                  </a:lnTo>
                  <a:lnTo>
                    <a:pt x="428974" y="107243"/>
                  </a:lnTo>
                  <a:lnTo>
                    <a:pt x="428974" y="109905"/>
                  </a:lnTo>
                  <a:lnTo>
                    <a:pt x="428974" y="112631"/>
                  </a:lnTo>
                  <a:lnTo>
                    <a:pt x="428974" y="115293"/>
                  </a:lnTo>
                  <a:lnTo>
                    <a:pt x="428974" y="117955"/>
                  </a:lnTo>
                  <a:lnTo>
                    <a:pt x="428974" y="120617"/>
                  </a:lnTo>
                  <a:lnTo>
                    <a:pt x="431699" y="120617"/>
                  </a:lnTo>
                  <a:lnTo>
                    <a:pt x="431699" y="123343"/>
                  </a:lnTo>
                  <a:lnTo>
                    <a:pt x="431699" y="126005"/>
                  </a:lnTo>
                  <a:lnTo>
                    <a:pt x="434361" y="126005"/>
                  </a:lnTo>
                  <a:lnTo>
                    <a:pt x="434361" y="128667"/>
                  </a:lnTo>
                  <a:lnTo>
                    <a:pt x="434361" y="131392"/>
                  </a:lnTo>
                  <a:lnTo>
                    <a:pt x="434361" y="134054"/>
                  </a:lnTo>
                  <a:lnTo>
                    <a:pt x="434361" y="136716"/>
                  </a:lnTo>
                  <a:lnTo>
                    <a:pt x="431699" y="139442"/>
                  </a:lnTo>
                  <a:lnTo>
                    <a:pt x="431699" y="142104"/>
                  </a:lnTo>
                  <a:lnTo>
                    <a:pt x="434361" y="144766"/>
                  </a:lnTo>
                  <a:lnTo>
                    <a:pt x="431699" y="144766"/>
                  </a:lnTo>
                  <a:lnTo>
                    <a:pt x="431699" y="147428"/>
                  </a:lnTo>
                  <a:lnTo>
                    <a:pt x="431699" y="150153"/>
                  </a:lnTo>
                  <a:lnTo>
                    <a:pt x="428974" y="150153"/>
                  </a:lnTo>
                  <a:lnTo>
                    <a:pt x="428974" y="152816"/>
                  </a:lnTo>
                  <a:lnTo>
                    <a:pt x="426312" y="152816"/>
                  </a:lnTo>
                  <a:lnTo>
                    <a:pt x="426312" y="155478"/>
                  </a:lnTo>
                  <a:lnTo>
                    <a:pt x="428974" y="158203"/>
                  </a:lnTo>
                  <a:lnTo>
                    <a:pt x="428974" y="160865"/>
                  </a:lnTo>
                  <a:lnTo>
                    <a:pt x="431699" y="163527"/>
                  </a:lnTo>
                  <a:lnTo>
                    <a:pt x="431699" y="166253"/>
                  </a:lnTo>
                  <a:lnTo>
                    <a:pt x="428974" y="168915"/>
                  </a:lnTo>
                  <a:lnTo>
                    <a:pt x="428974" y="171577"/>
                  </a:lnTo>
                  <a:lnTo>
                    <a:pt x="431699" y="171577"/>
                  </a:lnTo>
                  <a:lnTo>
                    <a:pt x="434361" y="174239"/>
                  </a:lnTo>
                  <a:lnTo>
                    <a:pt x="434361" y="176964"/>
                  </a:lnTo>
                  <a:lnTo>
                    <a:pt x="434361" y="179626"/>
                  </a:lnTo>
                  <a:lnTo>
                    <a:pt x="437023" y="179626"/>
                  </a:lnTo>
                  <a:lnTo>
                    <a:pt x="437023" y="182288"/>
                  </a:lnTo>
                  <a:lnTo>
                    <a:pt x="439749" y="182288"/>
                  </a:lnTo>
                  <a:lnTo>
                    <a:pt x="439749" y="185014"/>
                  </a:lnTo>
                  <a:lnTo>
                    <a:pt x="439749" y="187676"/>
                  </a:lnTo>
                  <a:lnTo>
                    <a:pt x="439749" y="190338"/>
                  </a:lnTo>
                  <a:lnTo>
                    <a:pt x="442411" y="193064"/>
                  </a:lnTo>
                  <a:lnTo>
                    <a:pt x="442411" y="195726"/>
                  </a:lnTo>
                  <a:lnTo>
                    <a:pt x="445073" y="198388"/>
                  </a:lnTo>
                  <a:lnTo>
                    <a:pt x="445073" y="201113"/>
                  </a:lnTo>
                  <a:lnTo>
                    <a:pt x="447798" y="201113"/>
                  </a:lnTo>
                  <a:lnTo>
                    <a:pt x="450460" y="201113"/>
                  </a:lnTo>
                  <a:lnTo>
                    <a:pt x="453122" y="201113"/>
                  </a:lnTo>
                  <a:lnTo>
                    <a:pt x="455784" y="203775"/>
                  </a:lnTo>
                  <a:lnTo>
                    <a:pt x="458510" y="203775"/>
                  </a:lnTo>
                  <a:lnTo>
                    <a:pt x="461172" y="203775"/>
                  </a:lnTo>
                  <a:lnTo>
                    <a:pt x="463834" y="203775"/>
                  </a:lnTo>
                  <a:lnTo>
                    <a:pt x="466560" y="203775"/>
                  </a:lnTo>
                  <a:lnTo>
                    <a:pt x="469222" y="203775"/>
                  </a:lnTo>
                  <a:lnTo>
                    <a:pt x="471884" y="206437"/>
                  </a:lnTo>
                  <a:lnTo>
                    <a:pt x="477271" y="209099"/>
                  </a:lnTo>
                  <a:lnTo>
                    <a:pt x="479933" y="209099"/>
                  </a:lnTo>
                  <a:lnTo>
                    <a:pt x="482659" y="211825"/>
                  </a:lnTo>
                  <a:lnTo>
                    <a:pt x="485321" y="211825"/>
                  </a:lnTo>
                  <a:lnTo>
                    <a:pt x="487983" y="211825"/>
                  </a:lnTo>
                  <a:lnTo>
                    <a:pt x="490645" y="211825"/>
                  </a:lnTo>
                  <a:lnTo>
                    <a:pt x="490645" y="214487"/>
                  </a:lnTo>
                  <a:lnTo>
                    <a:pt x="493370" y="214487"/>
                  </a:lnTo>
                  <a:lnTo>
                    <a:pt x="493370" y="217149"/>
                  </a:lnTo>
                  <a:lnTo>
                    <a:pt x="496032" y="217149"/>
                  </a:lnTo>
                  <a:lnTo>
                    <a:pt x="498695" y="217149"/>
                  </a:lnTo>
                  <a:lnTo>
                    <a:pt x="501420" y="219874"/>
                  </a:lnTo>
                  <a:lnTo>
                    <a:pt x="501420" y="222537"/>
                  </a:lnTo>
                  <a:lnTo>
                    <a:pt x="504082" y="225198"/>
                  </a:lnTo>
                  <a:lnTo>
                    <a:pt x="504082" y="227924"/>
                  </a:lnTo>
                  <a:lnTo>
                    <a:pt x="506744" y="230586"/>
                  </a:lnTo>
                  <a:lnTo>
                    <a:pt x="506744" y="233248"/>
                  </a:lnTo>
                  <a:lnTo>
                    <a:pt x="509469" y="235910"/>
                  </a:lnTo>
                  <a:lnTo>
                    <a:pt x="512132" y="235910"/>
                  </a:lnTo>
                  <a:lnTo>
                    <a:pt x="514794" y="235910"/>
                  </a:lnTo>
                  <a:lnTo>
                    <a:pt x="517456" y="235910"/>
                  </a:lnTo>
                  <a:lnTo>
                    <a:pt x="520181" y="238636"/>
                  </a:lnTo>
                  <a:lnTo>
                    <a:pt x="522843" y="241298"/>
                  </a:lnTo>
                  <a:lnTo>
                    <a:pt x="525505" y="241298"/>
                  </a:lnTo>
                  <a:lnTo>
                    <a:pt x="525505" y="243960"/>
                  </a:lnTo>
                  <a:lnTo>
                    <a:pt x="528231" y="243960"/>
                  </a:lnTo>
                  <a:lnTo>
                    <a:pt x="528231" y="246685"/>
                  </a:lnTo>
                  <a:lnTo>
                    <a:pt x="530893" y="246685"/>
                  </a:lnTo>
                  <a:lnTo>
                    <a:pt x="533555" y="246685"/>
                  </a:lnTo>
                  <a:lnTo>
                    <a:pt x="533555" y="249347"/>
                  </a:lnTo>
                  <a:lnTo>
                    <a:pt x="536280" y="249347"/>
                  </a:lnTo>
                  <a:lnTo>
                    <a:pt x="536280" y="252009"/>
                  </a:lnTo>
                  <a:lnTo>
                    <a:pt x="538943" y="252009"/>
                  </a:lnTo>
                  <a:lnTo>
                    <a:pt x="538943" y="254735"/>
                  </a:lnTo>
                  <a:lnTo>
                    <a:pt x="541605" y="254735"/>
                  </a:lnTo>
                  <a:lnTo>
                    <a:pt x="544267" y="254735"/>
                  </a:lnTo>
                  <a:lnTo>
                    <a:pt x="546992" y="252009"/>
                  </a:lnTo>
                  <a:lnTo>
                    <a:pt x="549654" y="252009"/>
                  </a:lnTo>
                  <a:lnTo>
                    <a:pt x="552316" y="252009"/>
                  </a:lnTo>
                  <a:lnTo>
                    <a:pt x="555042" y="249347"/>
                  </a:lnTo>
                  <a:lnTo>
                    <a:pt x="557704" y="246685"/>
                  </a:lnTo>
                  <a:lnTo>
                    <a:pt x="560366" y="246685"/>
                  </a:lnTo>
                  <a:lnTo>
                    <a:pt x="563091" y="246685"/>
                  </a:lnTo>
                  <a:lnTo>
                    <a:pt x="565753" y="249347"/>
                  </a:lnTo>
                  <a:lnTo>
                    <a:pt x="565753" y="252009"/>
                  </a:lnTo>
                  <a:lnTo>
                    <a:pt x="568415" y="254735"/>
                  </a:lnTo>
                  <a:lnTo>
                    <a:pt x="568415" y="257397"/>
                  </a:lnTo>
                  <a:lnTo>
                    <a:pt x="568415" y="260059"/>
                  </a:lnTo>
                  <a:lnTo>
                    <a:pt x="565753" y="260059"/>
                  </a:lnTo>
                  <a:lnTo>
                    <a:pt x="565753" y="262785"/>
                  </a:lnTo>
                  <a:lnTo>
                    <a:pt x="563091" y="262785"/>
                  </a:lnTo>
                  <a:lnTo>
                    <a:pt x="563091" y="265446"/>
                  </a:lnTo>
                  <a:lnTo>
                    <a:pt x="563091" y="268109"/>
                  </a:lnTo>
                  <a:lnTo>
                    <a:pt x="563091" y="270771"/>
                  </a:lnTo>
                  <a:lnTo>
                    <a:pt x="563091" y="273496"/>
                  </a:lnTo>
                  <a:lnTo>
                    <a:pt x="560366" y="276158"/>
                  </a:lnTo>
                  <a:lnTo>
                    <a:pt x="557704" y="278820"/>
                  </a:lnTo>
                  <a:lnTo>
                    <a:pt x="555042" y="281546"/>
                  </a:lnTo>
                  <a:lnTo>
                    <a:pt x="552316" y="281546"/>
                  </a:lnTo>
                  <a:lnTo>
                    <a:pt x="552316" y="284208"/>
                  </a:lnTo>
                  <a:lnTo>
                    <a:pt x="549654" y="284208"/>
                  </a:lnTo>
                  <a:lnTo>
                    <a:pt x="546992" y="286870"/>
                  </a:lnTo>
                  <a:lnTo>
                    <a:pt x="546992" y="289595"/>
                  </a:lnTo>
                  <a:lnTo>
                    <a:pt x="546992" y="292257"/>
                  </a:lnTo>
                  <a:lnTo>
                    <a:pt x="546992" y="294919"/>
                  </a:lnTo>
                  <a:lnTo>
                    <a:pt x="549654" y="297582"/>
                  </a:lnTo>
                  <a:lnTo>
                    <a:pt x="549654" y="300307"/>
                  </a:lnTo>
                  <a:lnTo>
                    <a:pt x="546992" y="302969"/>
                  </a:lnTo>
                  <a:lnTo>
                    <a:pt x="546992" y="305631"/>
                  </a:lnTo>
                  <a:lnTo>
                    <a:pt x="544267" y="308356"/>
                  </a:lnTo>
                  <a:lnTo>
                    <a:pt x="544267" y="311019"/>
                  </a:lnTo>
                  <a:lnTo>
                    <a:pt x="544267" y="313681"/>
                  </a:lnTo>
                  <a:lnTo>
                    <a:pt x="541605" y="313681"/>
                  </a:lnTo>
                  <a:lnTo>
                    <a:pt x="541605" y="316406"/>
                  </a:lnTo>
                  <a:lnTo>
                    <a:pt x="541605" y="319068"/>
                  </a:lnTo>
                  <a:lnTo>
                    <a:pt x="541605" y="321730"/>
                  </a:lnTo>
                  <a:lnTo>
                    <a:pt x="541605" y="324392"/>
                  </a:lnTo>
                  <a:lnTo>
                    <a:pt x="541605" y="327118"/>
                  </a:lnTo>
                  <a:lnTo>
                    <a:pt x="538943" y="327118"/>
                  </a:lnTo>
                  <a:lnTo>
                    <a:pt x="536280" y="329780"/>
                  </a:lnTo>
                  <a:lnTo>
                    <a:pt x="533555" y="329780"/>
                  </a:lnTo>
                  <a:lnTo>
                    <a:pt x="533555" y="327118"/>
                  </a:lnTo>
                  <a:lnTo>
                    <a:pt x="530893" y="327118"/>
                  </a:lnTo>
                  <a:lnTo>
                    <a:pt x="528231" y="327118"/>
                  </a:lnTo>
                  <a:lnTo>
                    <a:pt x="525505" y="327118"/>
                  </a:lnTo>
                  <a:lnTo>
                    <a:pt x="522843" y="329780"/>
                  </a:lnTo>
                  <a:lnTo>
                    <a:pt x="520181" y="329780"/>
                  </a:lnTo>
                  <a:lnTo>
                    <a:pt x="520181" y="332442"/>
                  </a:lnTo>
                  <a:lnTo>
                    <a:pt x="520181" y="335167"/>
                  </a:lnTo>
                  <a:lnTo>
                    <a:pt x="520181" y="337830"/>
                  </a:lnTo>
                  <a:lnTo>
                    <a:pt x="522843" y="337830"/>
                  </a:lnTo>
                  <a:lnTo>
                    <a:pt x="522843" y="340491"/>
                  </a:lnTo>
                  <a:lnTo>
                    <a:pt x="520181" y="340491"/>
                  </a:lnTo>
                  <a:lnTo>
                    <a:pt x="520181" y="343217"/>
                  </a:lnTo>
                  <a:lnTo>
                    <a:pt x="517456" y="343217"/>
                  </a:lnTo>
                  <a:lnTo>
                    <a:pt x="514794" y="343217"/>
                  </a:lnTo>
                  <a:lnTo>
                    <a:pt x="514794" y="340491"/>
                  </a:lnTo>
                  <a:lnTo>
                    <a:pt x="512132" y="340491"/>
                  </a:lnTo>
                  <a:lnTo>
                    <a:pt x="509469" y="340491"/>
                  </a:lnTo>
                  <a:lnTo>
                    <a:pt x="506744" y="337830"/>
                  </a:lnTo>
                  <a:lnTo>
                    <a:pt x="504082" y="337830"/>
                  </a:lnTo>
                  <a:lnTo>
                    <a:pt x="504082" y="335167"/>
                  </a:lnTo>
                  <a:lnTo>
                    <a:pt x="501420" y="335167"/>
                  </a:lnTo>
                  <a:lnTo>
                    <a:pt x="498695" y="335167"/>
                  </a:lnTo>
                  <a:lnTo>
                    <a:pt x="496032" y="335167"/>
                  </a:lnTo>
                  <a:lnTo>
                    <a:pt x="493370" y="335167"/>
                  </a:lnTo>
                  <a:lnTo>
                    <a:pt x="490645" y="335167"/>
                  </a:lnTo>
                  <a:lnTo>
                    <a:pt x="490645" y="337830"/>
                  </a:lnTo>
                  <a:lnTo>
                    <a:pt x="490645" y="340491"/>
                  </a:lnTo>
                  <a:lnTo>
                    <a:pt x="490645" y="343217"/>
                  </a:lnTo>
                  <a:lnTo>
                    <a:pt x="487983" y="343217"/>
                  </a:lnTo>
                  <a:lnTo>
                    <a:pt x="485321" y="343217"/>
                  </a:lnTo>
                  <a:lnTo>
                    <a:pt x="482659" y="343217"/>
                  </a:lnTo>
                  <a:lnTo>
                    <a:pt x="479933" y="343217"/>
                  </a:lnTo>
                  <a:lnTo>
                    <a:pt x="477271" y="343217"/>
                  </a:lnTo>
                  <a:lnTo>
                    <a:pt x="474609" y="343217"/>
                  </a:lnTo>
                  <a:lnTo>
                    <a:pt x="471884" y="340491"/>
                  </a:lnTo>
                  <a:lnTo>
                    <a:pt x="469222" y="343217"/>
                  </a:lnTo>
                  <a:lnTo>
                    <a:pt x="469222" y="345879"/>
                  </a:lnTo>
                  <a:lnTo>
                    <a:pt x="469222" y="348541"/>
                  </a:lnTo>
                  <a:lnTo>
                    <a:pt x="469222" y="351267"/>
                  </a:lnTo>
                  <a:lnTo>
                    <a:pt x="466560" y="353929"/>
                  </a:lnTo>
                  <a:lnTo>
                    <a:pt x="466560" y="359253"/>
                  </a:lnTo>
                  <a:lnTo>
                    <a:pt x="463834" y="359253"/>
                  </a:lnTo>
                  <a:lnTo>
                    <a:pt x="461172" y="361978"/>
                  </a:lnTo>
                  <a:lnTo>
                    <a:pt x="458510" y="361978"/>
                  </a:lnTo>
                  <a:lnTo>
                    <a:pt x="455784" y="361978"/>
                  </a:lnTo>
                  <a:lnTo>
                    <a:pt x="453122" y="361978"/>
                  </a:lnTo>
                  <a:lnTo>
                    <a:pt x="450460" y="361978"/>
                  </a:lnTo>
                  <a:lnTo>
                    <a:pt x="447798" y="361978"/>
                  </a:lnTo>
                  <a:lnTo>
                    <a:pt x="442411" y="361978"/>
                  </a:lnTo>
                  <a:lnTo>
                    <a:pt x="439749" y="361978"/>
                  </a:lnTo>
                  <a:lnTo>
                    <a:pt x="437023" y="361978"/>
                  </a:lnTo>
                  <a:lnTo>
                    <a:pt x="434361" y="361978"/>
                  </a:lnTo>
                  <a:lnTo>
                    <a:pt x="431699" y="361978"/>
                  </a:lnTo>
                  <a:lnTo>
                    <a:pt x="428974" y="359253"/>
                  </a:lnTo>
                  <a:lnTo>
                    <a:pt x="426312" y="359253"/>
                  </a:lnTo>
                  <a:lnTo>
                    <a:pt x="423650" y="359253"/>
                  </a:lnTo>
                  <a:lnTo>
                    <a:pt x="420987" y="359253"/>
                  </a:lnTo>
                  <a:lnTo>
                    <a:pt x="420987" y="361978"/>
                  </a:lnTo>
                  <a:lnTo>
                    <a:pt x="418262" y="361978"/>
                  </a:lnTo>
                  <a:lnTo>
                    <a:pt x="418262" y="364640"/>
                  </a:lnTo>
                  <a:lnTo>
                    <a:pt x="415600" y="367302"/>
                  </a:lnTo>
                  <a:lnTo>
                    <a:pt x="412938" y="367302"/>
                  </a:lnTo>
                  <a:lnTo>
                    <a:pt x="410212" y="364640"/>
                  </a:lnTo>
                  <a:lnTo>
                    <a:pt x="407550" y="361978"/>
                  </a:lnTo>
                  <a:lnTo>
                    <a:pt x="410212" y="359253"/>
                  </a:lnTo>
                  <a:lnTo>
                    <a:pt x="410212" y="356591"/>
                  </a:lnTo>
                  <a:lnTo>
                    <a:pt x="410212" y="353929"/>
                  </a:lnTo>
                  <a:lnTo>
                    <a:pt x="407550" y="353929"/>
                  </a:lnTo>
                  <a:lnTo>
                    <a:pt x="404888" y="353929"/>
                  </a:lnTo>
                  <a:lnTo>
                    <a:pt x="402163" y="353929"/>
                  </a:lnTo>
                  <a:lnTo>
                    <a:pt x="399501" y="353929"/>
                  </a:lnTo>
                  <a:lnTo>
                    <a:pt x="396839" y="353929"/>
                  </a:lnTo>
                  <a:lnTo>
                    <a:pt x="394177" y="353929"/>
                  </a:lnTo>
                  <a:lnTo>
                    <a:pt x="391451" y="356591"/>
                  </a:lnTo>
                  <a:lnTo>
                    <a:pt x="388789" y="356591"/>
                  </a:lnTo>
                  <a:lnTo>
                    <a:pt x="388789" y="359253"/>
                  </a:lnTo>
                  <a:lnTo>
                    <a:pt x="388789" y="361978"/>
                  </a:lnTo>
                  <a:lnTo>
                    <a:pt x="386127" y="361978"/>
                  </a:lnTo>
                  <a:lnTo>
                    <a:pt x="386127" y="364640"/>
                  </a:lnTo>
                  <a:lnTo>
                    <a:pt x="383402" y="364640"/>
                  </a:lnTo>
                  <a:lnTo>
                    <a:pt x="380739" y="361978"/>
                  </a:lnTo>
                  <a:lnTo>
                    <a:pt x="378077" y="361978"/>
                  </a:lnTo>
                  <a:lnTo>
                    <a:pt x="375352" y="364640"/>
                  </a:lnTo>
                  <a:lnTo>
                    <a:pt x="372690" y="364640"/>
                  </a:lnTo>
                  <a:lnTo>
                    <a:pt x="367366" y="361978"/>
                  </a:lnTo>
                  <a:lnTo>
                    <a:pt x="364640" y="361978"/>
                  </a:lnTo>
                  <a:lnTo>
                    <a:pt x="361978" y="361978"/>
                  </a:lnTo>
                  <a:lnTo>
                    <a:pt x="359316" y="361978"/>
                  </a:lnTo>
                  <a:lnTo>
                    <a:pt x="356591" y="361978"/>
                  </a:lnTo>
                  <a:lnTo>
                    <a:pt x="353929" y="361978"/>
                  </a:lnTo>
                  <a:lnTo>
                    <a:pt x="351267" y="364640"/>
                  </a:lnTo>
                  <a:lnTo>
                    <a:pt x="348541" y="364640"/>
                  </a:lnTo>
                  <a:lnTo>
                    <a:pt x="345879" y="367302"/>
                  </a:lnTo>
                  <a:lnTo>
                    <a:pt x="343217" y="370028"/>
                  </a:lnTo>
                  <a:lnTo>
                    <a:pt x="340491" y="367302"/>
                  </a:lnTo>
                  <a:lnTo>
                    <a:pt x="340491" y="364640"/>
                  </a:lnTo>
                  <a:lnTo>
                    <a:pt x="337829" y="364640"/>
                  </a:lnTo>
                  <a:lnTo>
                    <a:pt x="337829" y="361978"/>
                  </a:lnTo>
                  <a:lnTo>
                    <a:pt x="337829" y="359253"/>
                  </a:lnTo>
                  <a:lnTo>
                    <a:pt x="337829" y="356591"/>
                  </a:lnTo>
                  <a:lnTo>
                    <a:pt x="337829" y="353929"/>
                  </a:lnTo>
                  <a:lnTo>
                    <a:pt x="335167" y="351267"/>
                  </a:lnTo>
                  <a:lnTo>
                    <a:pt x="332505" y="345879"/>
                  </a:lnTo>
                  <a:lnTo>
                    <a:pt x="332505" y="343217"/>
                  </a:lnTo>
                  <a:lnTo>
                    <a:pt x="329780" y="340491"/>
                  </a:lnTo>
                  <a:lnTo>
                    <a:pt x="327118" y="340491"/>
                  </a:lnTo>
                  <a:lnTo>
                    <a:pt x="324456" y="337830"/>
                  </a:lnTo>
                  <a:lnTo>
                    <a:pt x="321730" y="337830"/>
                  </a:lnTo>
                  <a:lnTo>
                    <a:pt x="319068" y="337830"/>
                  </a:lnTo>
                  <a:lnTo>
                    <a:pt x="316406" y="337830"/>
                  </a:lnTo>
                  <a:lnTo>
                    <a:pt x="313681" y="337830"/>
                  </a:lnTo>
                  <a:lnTo>
                    <a:pt x="311018" y="335167"/>
                  </a:lnTo>
                  <a:lnTo>
                    <a:pt x="311018" y="332442"/>
                  </a:lnTo>
                  <a:lnTo>
                    <a:pt x="308356" y="329780"/>
                  </a:lnTo>
                  <a:lnTo>
                    <a:pt x="305694" y="329780"/>
                  </a:lnTo>
                  <a:lnTo>
                    <a:pt x="302969" y="329780"/>
                  </a:lnTo>
                  <a:lnTo>
                    <a:pt x="300307" y="329780"/>
                  </a:lnTo>
                  <a:lnTo>
                    <a:pt x="297645" y="327118"/>
                  </a:lnTo>
                  <a:lnTo>
                    <a:pt x="294919" y="327118"/>
                  </a:lnTo>
                  <a:lnTo>
                    <a:pt x="292257" y="327118"/>
                  </a:lnTo>
                  <a:lnTo>
                    <a:pt x="289595" y="329780"/>
                  </a:lnTo>
                  <a:lnTo>
                    <a:pt x="286870" y="329780"/>
                  </a:lnTo>
                  <a:lnTo>
                    <a:pt x="284208" y="329780"/>
                  </a:lnTo>
                  <a:lnTo>
                    <a:pt x="281546" y="332442"/>
                  </a:lnTo>
                  <a:lnTo>
                    <a:pt x="278884" y="335167"/>
                  </a:lnTo>
                  <a:lnTo>
                    <a:pt x="276158" y="335167"/>
                  </a:lnTo>
                  <a:lnTo>
                    <a:pt x="273496" y="332442"/>
                  </a:lnTo>
                  <a:lnTo>
                    <a:pt x="270834" y="332442"/>
                  </a:lnTo>
                  <a:lnTo>
                    <a:pt x="268109" y="332442"/>
                  </a:lnTo>
                  <a:lnTo>
                    <a:pt x="268109" y="335167"/>
                  </a:lnTo>
                  <a:lnTo>
                    <a:pt x="265446" y="337830"/>
                  </a:lnTo>
                  <a:lnTo>
                    <a:pt x="262784" y="337830"/>
                  </a:lnTo>
                  <a:lnTo>
                    <a:pt x="260059" y="337830"/>
                  </a:lnTo>
                  <a:lnTo>
                    <a:pt x="257397" y="337830"/>
                  </a:lnTo>
                  <a:lnTo>
                    <a:pt x="254735" y="337830"/>
                  </a:lnTo>
                  <a:lnTo>
                    <a:pt x="252009" y="337830"/>
                  </a:lnTo>
                  <a:lnTo>
                    <a:pt x="249347" y="335167"/>
                  </a:lnTo>
                  <a:lnTo>
                    <a:pt x="249347" y="332442"/>
                  </a:lnTo>
                  <a:lnTo>
                    <a:pt x="246685" y="332442"/>
                  </a:lnTo>
                  <a:lnTo>
                    <a:pt x="244023" y="329780"/>
                  </a:lnTo>
                  <a:lnTo>
                    <a:pt x="244023" y="327118"/>
                  </a:lnTo>
                  <a:lnTo>
                    <a:pt x="241298" y="327118"/>
                  </a:lnTo>
                  <a:lnTo>
                    <a:pt x="241298" y="324392"/>
                  </a:lnTo>
                  <a:lnTo>
                    <a:pt x="238636" y="321730"/>
                  </a:lnTo>
                  <a:lnTo>
                    <a:pt x="238636" y="319068"/>
                  </a:lnTo>
                  <a:lnTo>
                    <a:pt x="235973" y="319068"/>
                  </a:lnTo>
                  <a:lnTo>
                    <a:pt x="233248" y="319068"/>
                  </a:lnTo>
                  <a:lnTo>
                    <a:pt x="233248" y="321730"/>
                  </a:lnTo>
                  <a:lnTo>
                    <a:pt x="230586" y="321730"/>
                  </a:lnTo>
                  <a:lnTo>
                    <a:pt x="230586" y="324392"/>
                  </a:lnTo>
                  <a:lnTo>
                    <a:pt x="230586" y="327118"/>
                  </a:lnTo>
                  <a:lnTo>
                    <a:pt x="230586" y="329780"/>
                  </a:lnTo>
                  <a:lnTo>
                    <a:pt x="227924" y="329780"/>
                  </a:lnTo>
                  <a:lnTo>
                    <a:pt x="225198" y="332442"/>
                  </a:lnTo>
                  <a:lnTo>
                    <a:pt x="222536" y="332442"/>
                  </a:lnTo>
                  <a:lnTo>
                    <a:pt x="219874" y="332442"/>
                  </a:lnTo>
                  <a:lnTo>
                    <a:pt x="217212" y="335167"/>
                  </a:lnTo>
                  <a:lnTo>
                    <a:pt x="214487" y="335167"/>
                  </a:lnTo>
                  <a:lnTo>
                    <a:pt x="211825" y="335167"/>
                  </a:lnTo>
                  <a:lnTo>
                    <a:pt x="209163" y="335167"/>
                  </a:lnTo>
                  <a:lnTo>
                    <a:pt x="206437" y="335167"/>
                  </a:lnTo>
                  <a:lnTo>
                    <a:pt x="203775" y="332442"/>
                  </a:lnTo>
                  <a:lnTo>
                    <a:pt x="203775" y="329780"/>
                  </a:lnTo>
                  <a:lnTo>
                    <a:pt x="201113" y="329780"/>
                  </a:lnTo>
                  <a:lnTo>
                    <a:pt x="201113" y="327118"/>
                  </a:lnTo>
                  <a:lnTo>
                    <a:pt x="198388" y="327118"/>
                  </a:lnTo>
                  <a:lnTo>
                    <a:pt x="195726" y="327118"/>
                  </a:lnTo>
                  <a:lnTo>
                    <a:pt x="193064" y="327118"/>
                  </a:lnTo>
                  <a:lnTo>
                    <a:pt x="190401" y="327118"/>
                  </a:lnTo>
                  <a:lnTo>
                    <a:pt x="187676" y="327118"/>
                  </a:lnTo>
                  <a:lnTo>
                    <a:pt x="185014" y="329780"/>
                  </a:lnTo>
                  <a:lnTo>
                    <a:pt x="182352" y="329780"/>
                  </a:lnTo>
                  <a:lnTo>
                    <a:pt x="182352" y="332442"/>
                  </a:lnTo>
                  <a:lnTo>
                    <a:pt x="182352" y="335167"/>
                  </a:lnTo>
                  <a:lnTo>
                    <a:pt x="182352" y="337830"/>
                  </a:lnTo>
                  <a:lnTo>
                    <a:pt x="182352" y="340491"/>
                  </a:lnTo>
                  <a:lnTo>
                    <a:pt x="179626" y="343217"/>
                  </a:lnTo>
                  <a:lnTo>
                    <a:pt x="176964" y="345879"/>
                  </a:lnTo>
                  <a:lnTo>
                    <a:pt x="174302" y="345879"/>
                  </a:lnTo>
                  <a:lnTo>
                    <a:pt x="174302" y="348541"/>
                  </a:lnTo>
                  <a:lnTo>
                    <a:pt x="171577" y="348541"/>
                  </a:lnTo>
                  <a:lnTo>
                    <a:pt x="168915" y="348541"/>
                  </a:lnTo>
                  <a:lnTo>
                    <a:pt x="166253" y="348541"/>
                  </a:lnTo>
                  <a:lnTo>
                    <a:pt x="163591" y="348541"/>
                  </a:lnTo>
                  <a:lnTo>
                    <a:pt x="163591" y="351267"/>
                  </a:lnTo>
                  <a:lnTo>
                    <a:pt x="160865" y="351267"/>
                  </a:lnTo>
                  <a:lnTo>
                    <a:pt x="158203" y="353929"/>
                  </a:lnTo>
                  <a:lnTo>
                    <a:pt x="155541" y="353929"/>
                  </a:lnTo>
                  <a:lnTo>
                    <a:pt x="155541" y="356591"/>
                  </a:lnTo>
                  <a:lnTo>
                    <a:pt x="155541" y="359253"/>
                  </a:lnTo>
                  <a:lnTo>
                    <a:pt x="155541" y="361978"/>
                  </a:lnTo>
                  <a:lnTo>
                    <a:pt x="155541" y="364640"/>
                  </a:lnTo>
                  <a:lnTo>
                    <a:pt x="152816" y="364640"/>
                  </a:lnTo>
                  <a:lnTo>
                    <a:pt x="152816" y="367302"/>
                  </a:lnTo>
                  <a:lnTo>
                    <a:pt x="147491" y="367302"/>
                  </a:lnTo>
                  <a:lnTo>
                    <a:pt x="144766" y="367302"/>
                  </a:lnTo>
                  <a:lnTo>
                    <a:pt x="142104" y="367302"/>
                  </a:lnTo>
                  <a:lnTo>
                    <a:pt x="139442" y="367302"/>
                  </a:lnTo>
                  <a:lnTo>
                    <a:pt x="139442" y="370028"/>
                  </a:lnTo>
                  <a:lnTo>
                    <a:pt x="139442" y="372690"/>
                  </a:lnTo>
                  <a:lnTo>
                    <a:pt x="139442" y="375352"/>
                  </a:lnTo>
                  <a:lnTo>
                    <a:pt x="136716" y="375352"/>
                  </a:lnTo>
                  <a:lnTo>
                    <a:pt x="134054" y="375352"/>
                  </a:lnTo>
                  <a:lnTo>
                    <a:pt x="131392" y="378077"/>
                  </a:lnTo>
                  <a:lnTo>
                    <a:pt x="134054" y="380739"/>
                  </a:lnTo>
                  <a:lnTo>
                    <a:pt x="136716" y="383402"/>
                  </a:lnTo>
                  <a:lnTo>
                    <a:pt x="134054" y="383402"/>
                  </a:lnTo>
                  <a:lnTo>
                    <a:pt x="131392" y="383402"/>
                  </a:lnTo>
                  <a:lnTo>
                    <a:pt x="128730" y="383402"/>
                  </a:lnTo>
                  <a:lnTo>
                    <a:pt x="126005" y="383402"/>
                  </a:lnTo>
                  <a:lnTo>
                    <a:pt x="123343" y="383402"/>
                  </a:lnTo>
                  <a:lnTo>
                    <a:pt x="123343" y="386064"/>
                  </a:lnTo>
                  <a:lnTo>
                    <a:pt x="123343" y="388789"/>
                  </a:lnTo>
                  <a:lnTo>
                    <a:pt x="120680" y="388789"/>
                  </a:lnTo>
                  <a:lnTo>
                    <a:pt x="120680" y="386064"/>
                  </a:lnTo>
                  <a:lnTo>
                    <a:pt x="117955" y="386064"/>
                  </a:lnTo>
                  <a:lnTo>
                    <a:pt x="115293" y="388789"/>
                  </a:lnTo>
                  <a:lnTo>
                    <a:pt x="115293" y="391451"/>
                  </a:lnTo>
                  <a:lnTo>
                    <a:pt x="112631" y="391451"/>
                  </a:lnTo>
                  <a:lnTo>
                    <a:pt x="109905" y="391451"/>
                  </a:lnTo>
                  <a:lnTo>
                    <a:pt x="107243" y="391451"/>
                  </a:lnTo>
                  <a:lnTo>
                    <a:pt x="107243" y="388789"/>
                  </a:lnTo>
                  <a:lnTo>
                    <a:pt x="107243" y="386064"/>
                  </a:lnTo>
                  <a:lnTo>
                    <a:pt x="109905" y="386064"/>
                  </a:lnTo>
                  <a:lnTo>
                    <a:pt x="107243" y="386064"/>
                  </a:lnTo>
                  <a:lnTo>
                    <a:pt x="107243" y="383402"/>
                  </a:lnTo>
                  <a:lnTo>
                    <a:pt x="104581" y="383402"/>
                  </a:lnTo>
                  <a:lnTo>
                    <a:pt x="101919" y="380739"/>
                  </a:lnTo>
                  <a:lnTo>
                    <a:pt x="101919" y="383402"/>
                  </a:lnTo>
                  <a:lnTo>
                    <a:pt x="99194" y="383402"/>
                  </a:lnTo>
                  <a:lnTo>
                    <a:pt x="99194" y="386064"/>
                  </a:lnTo>
                  <a:lnTo>
                    <a:pt x="96532" y="386064"/>
                  </a:lnTo>
                  <a:lnTo>
                    <a:pt x="93870" y="383402"/>
                  </a:lnTo>
                  <a:lnTo>
                    <a:pt x="80433" y="356591"/>
                  </a:lnTo>
                  <a:lnTo>
                    <a:pt x="75108" y="345879"/>
                  </a:lnTo>
                  <a:lnTo>
                    <a:pt x="75108" y="343217"/>
                  </a:lnTo>
                  <a:lnTo>
                    <a:pt x="77771" y="343217"/>
                  </a:lnTo>
                  <a:lnTo>
                    <a:pt x="77771" y="340491"/>
                  </a:lnTo>
                  <a:lnTo>
                    <a:pt x="77771" y="337830"/>
                  </a:lnTo>
                  <a:lnTo>
                    <a:pt x="80433" y="337830"/>
                  </a:lnTo>
                  <a:lnTo>
                    <a:pt x="80433" y="335167"/>
                  </a:lnTo>
                  <a:lnTo>
                    <a:pt x="83095" y="332442"/>
                  </a:lnTo>
                  <a:lnTo>
                    <a:pt x="85820" y="327118"/>
                  </a:lnTo>
                  <a:lnTo>
                    <a:pt x="85820" y="324392"/>
                  </a:lnTo>
                  <a:lnTo>
                    <a:pt x="88482" y="321730"/>
                  </a:lnTo>
                  <a:lnTo>
                    <a:pt x="88482" y="319068"/>
                  </a:lnTo>
                  <a:lnTo>
                    <a:pt x="88482" y="316406"/>
                  </a:lnTo>
                  <a:lnTo>
                    <a:pt x="88482" y="313681"/>
                  </a:lnTo>
                  <a:lnTo>
                    <a:pt x="85820" y="313681"/>
                  </a:lnTo>
                  <a:lnTo>
                    <a:pt x="83095" y="311019"/>
                  </a:lnTo>
                  <a:lnTo>
                    <a:pt x="83095" y="308356"/>
                  </a:lnTo>
                  <a:lnTo>
                    <a:pt x="80433" y="308356"/>
                  </a:lnTo>
                  <a:lnTo>
                    <a:pt x="80433" y="305631"/>
                  </a:lnTo>
                  <a:lnTo>
                    <a:pt x="83095" y="302969"/>
                  </a:lnTo>
                  <a:lnTo>
                    <a:pt x="83095" y="300307"/>
                  </a:lnTo>
                  <a:lnTo>
                    <a:pt x="83095" y="297582"/>
                  </a:lnTo>
                  <a:lnTo>
                    <a:pt x="80433" y="294919"/>
                  </a:lnTo>
                  <a:lnTo>
                    <a:pt x="80433" y="292257"/>
                  </a:lnTo>
                  <a:lnTo>
                    <a:pt x="77771" y="289595"/>
                  </a:lnTo>
                  <a:lnTo>
                    <a:pt x="77771" y="286870"/>
                  </a:lnTo>
                  <a:lnTo>
                    <a:pt x="77771" y="284208"/>
                  </a:lnTo>
                  <a:lnTo>
                    <a:pt x="77771" y="281546"/>
                  </a:lnTo>
                  <a:lnTo>
                    <a:pt x="77771" y="278820"/>
                  </a:lnTo>
                  <a:lnTo>
                    <a:pt x="77771" y="276158"/>
                  </a:lnTo>
                  <a:lnTo>
                    <a:pt x="80433" y="273496"/>
                  </a:lnTo>
                  <a:lnTo>
                    <a:pt x="80433" y="270771"/>
                  </a:lnTo>
                  <a:lnTo>
                    <a:pt x="80433" y="268109"/>
                  </a:lnTo>
                  <a:lnTo>
                    <a:pt x="77771" y="268109"/>
                  </a:lnTo>
                  <a:lnTo>
                    <a:pt x="77771" y="265446"/>
                  </a:lnTo>
                  <a:lnTo>
                    <a:pt x="75108" y="265446"/>
                  </a:lnTo>
                  <a:lnTo>
                    <a:pt x="72383" y="265446"/>
                  </a:lnTo>
                  <a:lnTo>
                    <a:pt x="69721" y="262785"/>
                  </a:lnTo>
                  <a:lnTo>
                    <a:pt x="67059" y="262785"/>
                  </a:lnTo>
                  <a:lnTo>
                    <a:pt x="64333" y="260059"/>
                  </a:lnTo>
                  <a:lnTo>
                    <a:pt x="61671" y="257397"/>
                  </a:lnTo>
                  <a:lnTo>
                    <a:pt x="59009" y="257397"/>
                  </a:lnTo>
                  <a:lnTo>
                    <a:pt x="56284" y="257397"/>
                  </a:lnTo>
                  <a:lnTo>
                    <a:pt x="56284" y="254735"/>
                  </a:lnTo>
                  <a:lnTo>
                    <a:pt x="53622" y="252009"/>
                  </a:lnTo>
                  <a:lnTo>
                    <a:pt x="53622" y="249347"/>
                  </a:lnTo>
                  <a:lnTo>
                    <a:pt x="50960" y="243960"/>
                  </a:lnTo>
                  <a:lnTo>
                    <a:pt x="50960" y="241298"/>
                  </a:lnTo>
                  <a:lnTo>
                    <a:pt x="48298" y="235910"/>
                  </a:lnTo>
                  <a:lnTo>
                    <a:pt x="45572" y="230586"/>
                  </a:lnTo>
                  <a:lnTo>
                    <a:pt x="42910" y="227924"/>
                  </a:lnTo>
                  <a:lnTo>
                    <a:pt x="40248" y="217149"/>
                  </a:lnTo>
                  <a:lnTo>
                    <a:pt x="37523" y="214487"/>
                  </a:lnTo>
                  <a:lnTo>
                    <a:pt x="37523" y="209099"/>
                  </a:lnTo>
                  <a:lnTo>
                    <a:pt x="34860" y="206437"/>
                  </a:lnTo>
                  <a:lnTo>
                    <a:pt x="34860" y="203775"/>
                  </a:lnTo>
                  <a:lnTo>
                    <a:pt x="34860" y="201113"/>
                  </a:lnTo>
                  <a:lnTo>
                    <a:pt x="34860" y="195726"/>
                  </a:lnTo>
                  <a:lnTo>
                    <a:pt x="32198" y="190338"/>
                  </a:lnTo>
                  <a:lnTo>
                    <a:pt x="32198" y="185014"/>
                  </a:lnTo>
                  <a:lnTo>
                    <a:pt x="32198" y="182288"/>
                  </a:lnTo>
                  <a:lnTo>
                    <a:pt x="32198" y="176964"/>
                  </a:lnTo>
                  <a:lnTo>
                    <a:pt x="32198" y="174239"/>
                  </a:lnTo>
                  <a:lnTo>
                    <a:pt x="32198" y="171577"/>
                  </a:lnTo>
                  <a:lnTo>
                    <a:pt x="32198" y="166253"/>
                  </a:lnTo>
                  <a:lnTo>
                    <a:pt x="32198" y="160865"/>
                  </a:lnTo>
                  <a:lnTo>
                    <a:pt x="29473" y="158203"/>
                  </a:lnTo>
                  <a:lnTo>
                    <a:pt x="29473" y="155478"/>
                  </a:lnTo>
                  <a:lnTo>
                    <a:pt x="26811" y="152816"/>
                  </a:lnTo>
                  <a:lnTo>
                    <a:pt x="24149" y="150153"/>
                  </a:lnTo>
                  <a:lnTo>
                    <a:pt x="21423" y="147428"/>
                  </a:lnTo>
                  <a:lnTo>
                    <a:pt x="18761" y="147428"/>
                  </a:lnTo>
                  <a:lnTo>
                    <a:pt x="16099" y="144766"/>
                  </a:lnTo>
                  <a:lnTo>
                    <a:pt x="16099" y="142104"/>
                  </a:lnTo>
                  <a:lnTo>
                    <a:pt x="0" y="131392"/>
                  </a:lnTo>
                  <a:lnTo>
                    <a:pt x="0" y="13139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1" name="Freeform: Shape 290">
              <a:extLst>
                <a:ext uri="{FF2B5EF4-FFF2-40B4-BE49-F238E27FC236}">
                  <a16:creationId xmlns:a16="http://schemas.microsoft.com/office/drawing/2014/main" id="{EC5C7F7D-95D2-9E5E-F196-A342B0936CDB}"/>
                </a:ext>
              </a:extLst>
            </p:cNvPr>
            <p:cNvSpPr/>
            <p:nvPr/>
          </p:nvSpPr>
          <p:spPr>
            <a:xfrm>
              <a:off x="3028090" y="3725820"/>
              <a:ext cx="292257" cy="198450"/>
            </a:xfrm>
            <a:custGeom>
              <a:avLst/>
              <a:gdLst>
                <a:gd name="connsiteX0" fmla="*/ 260059 w 292257"/>
                <a:gd name="connsiteY0" fmla="*/ 179690 h 198450"/>
                <a:gd name="connsiteX1" fmla="*/ 254735 w 292257"/>
                <a:gd name="connsiteY1" fmla="*/ 179690 h 198450"/>
                <a:gd name="connsiteX2" fmla="*/ 249347 w 292257"/>
                <a:gd name="connsiteY2" fmla="*/ 182352 h 198450"/>
                <a:gd name="connsiteX3" fmla="*/ 246685 w 292257"/>
                <a:gd name="connsiteY3" fmla="*/ 182352 h 198450"/>
                <a:gd name="connsiteX4" fmla="*/ 244023 w 292257"/>
                <a:gd name="connsiteY4" fmla="*/ 182352 h 198450"/>
                <a:gd name="connsiteX5" fmla="*/ 241298 w 292257"/>
                <a:gd name="connsiteY5" fmla="*/ 182352 h 198450"/>
                <a:gd name="connsiteX6" fmla="*/ 238636 w 292257"/>
                <a:gd name="connsiteY6" fmla="*/ 182352 h 198450"/>
                <a:gd name="connsiteX7" fmla="*/ 230586 w 292257"/>
                <a:gd name="connsiteY7" fmla="*/ 182352 h 198450"/>
                <a:gd name="connsiteX8" fmla="*/ 227924 w 292257"/>
                <a:gd name="connsiteY8" fmla="*/ 182352 h 198450"/>
                <a:gd name="connsiteX9" fmla="*/ 222536 w 292257"/>
                <a:gd name="connsiteY9" fmla="*/ 182352 h 198450"/>
                <a:gd name="connsiteX10" fmla="*/ 219874 w 292257"/>
                <a:gd name="connsiteY10" fmla="*/ 182352 h 198450"/>
                <a:gd name="connsiteX11" fmla="*/ 217212 w 292257"/>
                <a:gd name="connsiteY11" fmla="*/ 185014 h 198450"/>
                <a:gd name="connsiteX12" fmla="*/ 214487 w 292257"/>
                <a:gd name="connsiteY12" fmla="*/ 185014 h 198450"/>
                <a:gd name="connsiteX13" fmla="*/ 209163 w 292257"/>
                <a:gd name="connsiteY13" fmla="*/ 185014 h 198450"/>
                <a:gd name="connsiteX14" fmla="*/ 206437 w 292257"/>
                <a:gd name="connsiteY14" fmla="*/ 185014 h 198450"/>
                <a:gd name="connsiteX15" fmla="*/ 198388 w 292257"/>
                <a:gd name="connsiteY15" fmla="*/ 185014 h 198450"/>
                <a:gd name="connsiteX16" fmla="*/ 195726 w 292257"/>
                <a:gd name="connsiteY16" fmla="*/ 185014 h 198450"/>
                <a:gd name="connsiteX17" fmla="*/ 190401 w 292257"/>
                <a:gd name="connsiteY17" fmla="*/ 185014 h 198450"/>
                <a:gd name="connsiteX18" fmla="*/ 187676 w 292257"/>
                <a:gd name="connsiteY18" fmla="*/ 185014 h 198450"/>
                <a:gd name="connsiteX19" fmla="*/ 185014 w 292257"/>
                <a:gd name="connsiteY19" fmla="*/ 185014 h 198450"/>
                <a:gd name="connsiteX20" fmla="*/ 179626 w 292257"/>
                <a:gd name="connsiteY20" fmla="*/ 185014 h 198450"/>
                <a:gd name="connsiteX21" fmla="*/ 176964 w 292257"/>
                <a:gd name="connsiteY21" fmla="*/ 187739 h 198450"/>
                <a:gd name="connsiteX22" fmla="*/ 174302 w 292257"/>
                <a:gd name="connsiteY22" fmla="*/ 187739 h 198450"/>
                <a:gd name="connsiteX23" fmla="*/ 171577 w 292257"/>
                <a:gd name="connsiteY23" fmla="*/ 187739 h 198450"/>
                <a:gd name="connsiteX24" fmla="*/ 166253 w 292257"/>
                <a:gd name="connsiteY24" fmla="*/ 185014 h 198450"/>
                <a:gd name="connsiteX25" fmla="*/ 163527 w 292257"/>
                <a:gd name="connsiteY25" fmla="*/ 185014 h 198450"/>
                <a:gd name="connsiteX26" fmla="*/ 160865 w 292257"/>
                <a:gd name="connsiteY26" fmla="*/ 185014 h 198450"/>
                <a:gd name="connsiteX27" fmla="*/ 158203 w 292257"/>
                <a:gd name="connsiteY27" fmla="*/ 187739 h 198450"/>
                <a:gd name="connsiteX28" fmla="*/ 155541 w 292257"/>
                <a:gd name="connsiteY28" fmla="*/ 187739 h 198450"/>
                <a:gd name="connsiteX29" fmla="*/ 152815 w 292257"/>
                <a:gd name="connsiteY29" fmla="*/ 187739 h 198450"/>
                <a:gd name="connsiteX30" fmla="*/ 150153 w 292257"/>
                <a:gd name="connsiteY30" fmla="*/ 187739 h 198450"/>
                <a:gd name="connsiteX31" fmla="*/ 147491 w 292257"/>
                <a:gd name="connsiteY31" fmla="*/ 190401 h 198450"/>
                <a:gd name="connsiteX32" fmla="*/ 144766 w 292257"/>
                <a:gd name="connsiteY32" fmla="*/ 190401 h 198450"/>
                <a:gd name="connsiteX33" fmla="*/ 142104 w 292257"/>
                <a:gd name="connsiteY33" fmla="*/ 193063 h 198450"/>
                <a:gd name="connsiteX34" fmla="*/ 139442 w 292257"/>
                <a:gd name="connsiteY34" fmla="*/ 195726 h 198450"/>
                <a:gd name="connsiteX35" fmla="*/ 136716 w 292257"/>
                <a:gd name="connsiteY35" fmla="*/ 195726 h 198450"/>
                <a:gd name="connsiteX36" fmla="*/ 134054 w 292257"/>
                <a:gd name="connsiteY36" fmla="*/ 195726 h 198450"/>
                <a:gd name="connsiteX37" fmla="*/ 134054 w 292257"/>
                <a:gd name="connsiteY37" fmla="*/ 198451 h 198450"/>
                <a:gd name="connsiteX38" fmla="*/ 131392 w 292257"/>
                <a:gd name="connsiteY38" fmla="*/ 198451 h 198450"/>
                <a:gd name="connsiteX39" fmla="*/ 128730 w 292257"/>
                <a:gd name="connsiteY39" fmla="*/ 198451 h 198450"/>
                <a:gd name="connsiteX40" fmla="*/ 126005 w 292257"/>
                <a:gd name="connsiteY40" fmla="*/ 198451 h 198450"/>
                <a:gd name="connsiteX41" fmla="*/ 123343 w 292257"/>
                <a:gd name="connsiteY41" fmla="*/ 198451 h 198450"/>
                <a:gd name="connsiteX42" fmla="*/ 120680 w 292257"/>
                <a:gd name="connsiteY42" fmla="*/ 198451 h 198450"/>
                <a:gd name="connsiteX43" fmla="*/ 115293 w 292257"/>
                <a:gd name="connsiteY43" fmla="*/ 198451 h 198450"/>
                <a:gd name="connsiteX44" fmla="*/ 112631 w 292257"/>
                <a:gd name="connsiteY44" fmla="*/ 198451 h 198450"/>
                <a:gd name="connsiteX45" fmla="*/ 101919 w 292257"/>
                <a:gd name="connsiteY45" fmla="*/ 198451 h 198450"/>
                <a:gd name="connsiteX46" fmla="*/ 96532 w 292257"/>
                <a:gd name="connsiteY46" fmla="*/ 198451 h 198450"/>
                <a:gd name="connsiteX47" fmla="*/ 93870 w 292257"/>
                <a:gd name="connsiteY47" fmla="*/ 198451 h 198450"/>
                <a:gd name="connsiteX48" fmla="*/ 91144 w 292257"/>
                <a:gd name="connsiteY48" fmla="*/ 198451 h 198450"/>
                <a:gd name="connsiteX49" fmla="*/ 88482 w 292257"/>
                <a:gd name="connsiteY49" fmla="*/ 198451 h 198450"/>
                <a:gd name="connsiteX50" fmla="*/ 83095 w 292257"/>
                <a:gd name="connsiteY50" fmla="*/ 198451 h 198450"/>
                <a:gd name="connsiteX51" fmla="*/ 80433 w 292257"/>
                <a:gd name="connsiteY51" fmla="*/ 198451 h 198450"/>
                <a:gd name="connsiteX52" fmla="*/ 77771 w 292257"/>
                <a:gd name="connsiteY52" fmla="*/ 198451 h 198450"/>
                <a:gd name="connsiteX53" fmla="*/ 75108 w 292257"/>
                <a:gd name="connsiteY53" fmla="*/ 195726 h 198450"/>
                <a:gd name="connsiteX54" fmla="*/ 72383 w 292257"/>
                <a:gd name="connsiteY54" fmla="*/ 195726 h 198450"/>
                <a:gd name="connsiteX55" fmla="*/ 0 w 292257"/>
                <a:gd name="connsiteY55" fmla="*/ 187739 h 198450"/>
                <a:gd name="connsiteX56" fmla="*/ 0 w 292257"/>
                <a:gd name="connsiteY56" fmla="*/ 185014 h 198450"/>
                <a:gd name="connsiteX57" fmla="*/ 2662 w 292257"/>
                <a:gd name="connsiteY57" fmla="*/ 185014 h 198450"/>
                <a:gd name="connsiteX58" fmla="*/ 2662 w 292257"/>
                <a:gd name="connsiteY58" fmla="*/ 182352 h 198450"/>
                <a:gd name="connsiteX59" fmla="*/ 5388 w 292257"/>
                <a:gd name="connsiteY59" fmla="*/ 179690 h 198450"/>
                <a:gd name="connsiteX60" fmla="*/ 8050 w 292257"/>
                <a:gd name="connsiteY60" fmla="*/ 176964 h 198450"/>
                <a:gd name="connsiteX61" fmla="*/ 10712 w 292257"/>
                <a:gd name="connsiteY61" fmla="*/ 176964 h 198450"/>
                <a:gd name="connsiteX62" fmla="*/ 13437 w 292257"/>
                <a:gd name="connsiteY62" fmla="*/ 174302 h 198450"/>
                <a:gd name="connsiteX63" fmla="*/ 16099 w 292257"/>
                <a:gd name="connsiteY63" fmla="*/ 171640 h 198450"/>
                <a:gd name="connsiteX64" fmla="*/ 18761 w 292257"/>
                <a:gd name="connsiteY64" fmla="*/ 168914 h 198450"/>
                <a:gd name="connsiteX65" fmla="*/ 21423 w 292257"/>
                <a:gd name="connsiteY65" fmla="*/ 166253 h 198450"/>
                <a:gd name="connsiteX66" fmla="*/ 21423 w 292257"/>
                <a:gd name="connsiteY66" fmla="*/ 163591 h 198450"/>
                <a:gd name="connsiteX67" fmla="*/ 26811 w 292257"/>
                <a:gd name="connsiteY67" fmla="*/ 158203 h 198450"/>
                <a:gd name="connsiteX68" fmla="*/ 29473 w 292257"/>
                <a:gd name="connsiteY68" fmla="*/ 155541 h 198450"/>
                <a:gd name="connsiteX69" fmla="*/ 34860 w 292257"/>
                <a:gd name="connsiteY69" fmla="*/ 147491 h 198450"/>
                <a:gd name="connsiteX70" fmla="*/ 37523 w 292257"/>
                <a:gd name="connsiteY70" fmla="*/ 144829 h 198450"/>
                <a:gd name="connsiteX71" fmla="*/ 37523 w 292257"/>
                <a:gd name="connsiteY71" fmla="*/ 142104 h 198450"/>
                <a:gd name="connsiteX72" fmla="*/ 37523 w 292257"/>
                <a:gd name="connsiteY72" fmla="*/ 136779 h 198450"/>
                <a:gd name="connsiteX73" fmla="*/ 37523 w 292257"/>
                <a:gd name="connsiteY73" fmla="*/ 134054 h 198450"/>
                <a:gd name="connsiteX74" fmla="*/ 37523 w 292257"/>
                <a:gd name="connsiteY74" fmla="*/ 120680 h 198450"/>
                <a:gd name="connsiteX75" fmla="*/ 40248 w 292257"/>
                <a:gd name="connsiteY75" fmla="*/ 104581 h 198450"/>
                <a:gd name="connsiteX76" fmla="*/ 42910 w 292257"/>
                <a:gd name="connsiteY76" fmla="*/ 104581 h 198450"/>
                <a:gd name="connsiteX77" fmla="*/ 45572 w 292257"/>
                <a:gd name="connsiteY77" fmla="*/ 104581 h 198450"/>
                <a:gd name="connsiteX78" fmla="*/ 50960 w 292257"/>
                <a:gd name="connsiteY78" fmla="*/ 104581 h 198450"/>
                <a:gd name="connsiteX79" fmla="*/ 53622 w 292257"/>
                <a:gd name="connsiteY79" fmla="*/ 107243 h 198450"/>
                <a:gd name="connsiteX80" fmla="*/ 56284 w 292257"/>
                <a:gd name="connsiteY80" fmla="*/ 107243 h 198450"/>
                <a:gd name="connsiteX81" fmla="*/ 61671 w 292257"/>
                <a:gd name="connsiteY81" fmla="*/ 107243 h 198450"/>
                <a:gd name="connsiteX82" fmla="*/ 64333 w 292257"/>
                <a:gd name="connsiteY82" fmla="*/ 107243 h 198450"/>
                <a:gd name="connsiteX83" fmla="*/ 69721 w 292257"/>
                <a:gd name="connsiteY83" fmla="*/ 109969 h 198450"/>
                <a:gd name="connsiteX84" fmla="*/ 72383 w 292257"/>
                <a:gd name="connsiteY84" fmla="*/ 109969 h 198450"/>
                <a:gd name="connsiteX85" fmla="*/ 75108 w 292257"/>
                <a:gd name="connsiteY85" fmla="*/ 112631 h 198450"/>
                <a:gd name="connsiteX86" fmla="*/ 80433 w 292257"/>
                <a:gd name="connsiteY86" fmla="*/ 112631 h 198450"/>
                <a:gd name="connsiteX87" fmla="*/ 83095 w 292257"/>
                <a:gd name="connsiteY87" fmla="*/ 112631 h 198450"/>
                <a:gd name="connsiteX88" fmla="*/ 83095 w 292257"/>
                <a:gd name="connsiteY88" fmla="*/ 115293 h 198450"/>
                <a:gd name="connsiteX89" fmla="*/ 85820 w 292257"/>
                <a:gd name="connsiteY89" fmla="*/ 115293 h 198450"/>
                <a:gd name="connsiteX90" fmla="*/ 85820 w 292257"/>
                <a:gd name="connsiteY90" fmla="*/ 118018 h 198450"/>
                <a:gd name="connsiteX91" fmla="*/ 85820 w 292257"/>
                <a:gd name="connsiteY91" fmla="*/ 120680 h 198450"/>
                <a:gd name="connsiteX92" fmla="*/ 88482 w 292257"/>
                <a:gd name="connsiteY92" fmla="*/ 123342 h 198450"/>
                <a:gd name="connsiteX93" fmla="*/ 91144 w 292257"/>
                <a:gd name="connsiteY93" fmla="*/ 123342 h 198450"/>
                <a:gd name="connsiteX94" fmla="*/ 93870 w 292257"/>
                <a:gd name="connsiteY94" fmla="*/ 123342 h 198450"/>
                <a:gd name="connsiteX95" fmla="*/ 96532 w 292257"/>
                <a:gd name="connsiteY95" fmla="*/ 123342 h 198450"/>
                <a:gd name="connsiteX96" fmla="*/ 96532 w 292257"/>
                <a:gd name="connsiteY96" fmla="*/ 120680 h 198450"/>
                <a:gd name="connsiteX97" fmla="*/ 99194 w 292257"/>
                <a:gd name="connsiteY97" fmla="*/ 120680 h 198450"/>
                <a:gd name="connsiteX98" fmla="*/ 101919 w 292257"/>
                <a:gd name="connsiteY98" fmla="*/ 120680 h 198450"/>
                <a:gd name="connsiteX99" fmla="*/ 104581 w 292257"/>
                <a:gd name="connsiteY99" fmla="*/ 120680 h 198450"/>
                <a:gd name="connsiteX100" fmla="*/ 109905 w 292257"/>
                <a:gd name="connsiteY100" fmla="*/ 120680 h 198450"/>
                <a:gd name="connsiteX101" fmla="*/ 112631 w 292257"/>
                <a:gd name="connsiteY101" fmla="*/ 120680 h 198450"/>
                <a:gd name="connsiteX102" fmla="*/ 115293 w 292257"/>
                <a:gd name="connsiteY102" fmla="*/ 120680 h 198450"/>
                <a:gd name="connsiteX103" fmla="*/ 117955 w 292257"/>
                <a:gd name="connsiteY103" fmla="*/ 123342 h 198450"/>
                <a:gd name="connsiteX104" fmla="*/ 120680 w 292257"/>
                <a:gd name="connsiteY104" fmla="*/ 123342 h 198450"/>
                <a:gd name="connsiteX105" fmla="*/ 126005 w 292257"/>
                <a:gd name="connsiteY105" fmla="*/ 120680 h 198450"/>
                <a:gd name="connsiteX106" fmla="*/ 126005 w 292257"/>
                <a:gd name="connsiteY106" fmla="*/ 118018 h 198450"/>
                <a:gd name="connsiteX107" fmla="*/ 128730 w 292257"/>
                <a:gd name="connsiteY107" fmla="*/ 118018 h 198450"/>
                <a:gd name="connsiteX108" fmla="*/ 131392 w 292257"/>
                <a:gd name="connsiteY108" fmla="*/ 115293 h 198450"/>
                <a:gd name="connsiteX109" fmla="*/ 131392 w 292257"/>
                <a:gd name="connsiteY109" fmla="*/ 112631 h 198450"/>
                <a:gd name="connsiteX110" fmla="*/ 134054 w 292257"/>
                <a:gd name="connsiteY110" fmla="*/ 112631 h 198450"/>
                <a:gd name="connsiteX111" fmla="*/ 134054 w 292257"/>
                <a:gd name="connsiteY111" fmla="*/ 109969 h 198450"/>
                <a:gd name="connsiteX112" fmla="*/ 136716 w 292257"/>
                <a:gd name="connsiteY112" fmla="*/ 109969 h 198450"/>
                <a:gd name="connsiteX113" fmla="*/ 136716 w 292257"/>
                <a:gd name="connsiteY113" fmla="*/ 107243 h 198450"/>
                <a:gd name="connsiteX114" fmla="*/ 139442 w 292257"/>
                <a:gd name="connsiteY114" fmla="*/ 104581 h 198450"/>
                <a:gd name="connsiteX115" fmla="*/ 139442 w 292257"/>
                <a:gd name="connsiteY115" fmla="*/ 101919 h 198450"/>
                <a:gd name="connsiteX116" fmla="*/ 142104 w 292257"/>
                <a:gd name="connsiteY116" fmla="*/ 99257 h 198450"/>
                <a:gd name="connsiteX117" fmla="*/ 142104 w 292257"/>
                <a:gd name="connsiteY117" fmla="*/ 96532 h 198450"/>
                <a:gd name="connsiteX118" fmla="*/ 142104 w 292257"/>
                <a:gd name="connsiteY118" fmla="*/ 93870 h 198450"/>
                <a:gd name="connsiteX119" fmla="*/ 142104 w 292257"/>
                <a:gd name="connsiteY119" fmla="*/ 91207 h 198450"/>
                <a:gd name="connsiteX120" fmla="*/ 142104 w 292257"/>
                <a:gd name="connsiteY120" fmla="*/ 88482 h 198450"/>
                <a:gd name="connsiteX121" fmla="*/ 144766 w 292257"/>
                <a:gd name="connsiteY121" fmla="*/ 85820 h 198450"/>
                <a:gd name="connsiteX122" fmla="*/ 144766 w 292257"/>
                <a:gd name="connsiteY122" fmla="*/ 80433 h 198450"/>
                <a:gd name="connsiteX123" fmla="*/ 144766 w 292257"/>
                <a:gd name="connsiteY123" fmla="*/ 77770 h 198450"/>
                <a:gd name="connsiteX124" fmla="*/ 144766 w 292257"/>
                <a:gd name="connsiteY124" fmla="*/ 75108 h 198450"/>
                <a:gd name="connsiteX125" fmla="*/ 144766 w 292257"/>
                <a:gd name="connsiteY125" fmla="*/ 72446 h 198450"/>
                <a:gd name="connsiteX126" fmla="*/ 144766 w 292257"/>
                <a:gd name="connsiteY126" fmla="*/ 69721 h 198450"/>
                <a:gd name="connsiteX127" fmla="*/ 144766 w 292257"/>
                <a:gd name="connsiteY127" fmla="*/ 67059 h 198450"/>
                <a:gd name="connsiteX128" fmla="*/ 144766 w 292257"/>
                <a:gd name="connsiteY128" fmla="*/ 64397 h 198450"/>
                <a:gd name="connsiteX129" fmla="*/ 147491 w 292257"/>
                <a:gd name="connsiteY129" fmla="*/ 61671 h 198450"/>
                <a:gd name="connsiteX130" fmla="*/ 150153 w 292257"/>
                <a:gd name="connsiteY130" fmla="*/ 59009 h 198450"/>
                <a:gd name="connsiteX131" fmla="*/ 152815 w 292257"/>
                <a:gd name="connsiteY131" fmla="*/ 56347 h 198450"/>
                <a:gd name="connsiteX132" fmla="*/ 152815 w 292257"/>
                <a:gd name="connsiteY132" fmla="*/ 53621 h 198450"/>
                <a:gd name="connsiteX133" fmla="*/ 152815 w 292257"/>
                <a:gd name="connsiteY133" fmla="*/ 50959 h 198450"/>
                <a:gd name="connsiteX134" fmla="*/ 155541 w 292257"/>
                <a:gd name="connsiteY134" fmla="*/ 50959 h 198450"/>
                <a:gd name="connsiteX135" fmla="*/ 158203 w 292257"/>
                <a:gd name="connsiteY135" fmla="*/ 50959 h 198450"/>
                <a:gd name="connsiteX136" fmla="*/ 158203 w 292257"/>
                <a:gd name="connsiteY136" fmla="*/ 48298 h 198450"/>
                <a:gd name="connsiteX137" fmla="*/ 158203 w 292257"/>
                <a:gd name="connsiteY137" fmla="*/ 45572 h 198450"/>
                <a:gd name="connsiteX138" fmla="*/ 160865 w 292257"/>
                <a:gd name="connsiteY138" fmla="*/ 42910 h 198450"/>
                <a:gd name="connsiteX139" fmla="*/ 160865 w 292257"/>
                <a:gd name="connsiteY139" fmla="*/ 40248 h 198450"/>
                <a:gd name="connsiteX140" fmla="*/ 160865 w 292257"/>
                <a:gd name="connsiteY140" fmla="*/ 37586 h 198450"/>
                <a:gd name="connsiteX141" fmla="*/ 158203 w 292257"/>
                <a:gd name="connsiteY141" fmla="*/ 34860 h 198450"/>
                <a:gd name="connsiteX142" fmla="*/ 155541 w 292257"/>
                <a:gd name="connsiteY142" fmla="*/ 32198 h 198450"/>
                <a:gd name="connsiteX143" fmla="*/ 155541 w 292257"/>
                <a:gd name="connsiteY143" fmla="*/ 29536 h 198450"/>
                <a:gd name="connsiteX144" fmla="*/ 155541 w 292257"/>
                <a:gd name="connsiteY144" fmla="*/ 26811 h 198450"/>
                <a:gd name="connsiteX145" fmla="*/ 158203 w 292257"/>
                <a:gd name="connsiteY145" fmla="*/ 24149 h 198450"/>
                <a:gd name="connsiteX146" fmla="*/ 158203 w 292257"/>
                <a:gd name="connsiteY146" fmla="*/ 21486 h 198450"/>
                <a:gd name="connsiteX147" fmla="*/ 160865 w 292257"/>
                <a:gd name="connsiteY147" fmla="*/ 21486 h 198450"/>
                <a:gd name="connsiteX148" fmla="*/ 160865 w 292257"/>
                <a:gd name="connsiteY148" fmla="*/ 18761 h 198450"/>
                <a:gd name="connsiteX149" fmla="*/ 160865 w 292257"/>
                <a:gd name="connsiteY149" fmla="*/ 16099 h 198450"/>
                <a:gd name="connsiteX150" fmla="*/ 163527 w 292257"/>
                <a:gd name="connsiteY150" fmla="*/ 16099 h 198450"/>
                <a:gd name="connsiteX151" fmla="*/ 166253 w 292257"/>
                <a:gd name="connsiteY151" fmla="*/ 16099 h 198450"/>
                <a:gd name="connsiteX152" fmla="*/ 166253 w 292257"/>
                <a:gd name="connsiteY152" fmla="*/ 13437 h 198450"/>
                <a:gd name="connsiteX153" fmla="*/ 168915 w 292257"/>
                <a:gd name="connsiteY153" fmla="*/ 13437 h 198450"/>
                <a:gd name="connsiteX154" fmla="*/ 168915 w 292257"/>
                <a:gd name="connsiteY154" fmla="*/ 10775 h 198450"/>
                <a:gd name="connsiteX155" fmla="*/ 168915 w 292257"/>
                <a:gd name="connsiteY155" fmla="*/ 8049 h 198450"/>
                <a:gd name="connsiteX156" fmla="*/ 168915 w 292257"/>
                <a:gd name="connsiteY156" fmla="*/ 5387 h 198450"/>
                <a:gd name="connsiteX157" fmla="*/ 168915 w 292257"/>
                <a:gd name="connsiteY157" fmla="*/ 2725 h 198450"/>
                <a:gd name="connsiteX158" fmla="*/ 171577 w 292257"/>
                <a:gd name="connsiteY158" fmla="*/ 2725 h 198450"/>
                <a:gd name="connsiteX159" fmla="*/ 171577 w 292257"/>
                <a:gd name="connsiteY159" fmla="*/ 0 h 198450"/>
                <a:gd name="connsiteX160" fmla="*/ 174302 w 292257"/>
                <a:gd name="connsiteY160" fmla="*/ 2725 h 198450"/>
                <a:gd name="connsiteX161" fmla="*/ 176964 w 292257"/>
                <a:gd name="connsiteY161" fmla="*/ 2725 h 198450"/>
                <a:gd name="connsiteX162" fmla="*/ 176964 w 292257"/>
                <a:gd name="connsiteY162" fmla="*/ 5387 h 198450"/>
                <a:gd name="connsiteX163" fmla="*/ 179626 w 292257"/>
                <a:gd name="connsiteY163" fmla="*/ 5387 h 198450"/>
                <a:gd name="connsiteX164" fmla="*/ 179626 w 292257"/>
                <a:gd name="connsiteY164" fmla="*/ 2725 h 198450"/>
                <a:gd name="connsiteX165" fmla="*/ 182352 w 292257"/>
                <a:gd name="connsiteY165" fmla="*/ 2725 h 198450"/>
                <a:gd name="connsiteX166" fmla="*/ 185014 w 292257"/>
                <a:gd name="connsiteY166" fmla="*/ 0 h 198450"/>
                <a:gd name="connsiteX167" fmla="*/ 187676 w 292257"/>
                <a:gd name="connsiteY167" fmla="*/ 2725 h 198450"/>
                <a:gd name="connsiteX168" fmla="*/ 187676 w 292257"/>
                <a:gd name="connsiteY168" fmla="*/ 5387 h 198450"/>
                <a:gd name="connsiteX169" fmla="*/ 190401 w 292257"/>
                <a:gd name="connsiteY169" fmla="*/ 5387 h 198450"/>
                <a:gd name="connsiteX170" fmla="*/ 193063 w 292257"/>
                <a:gd name="connsiteY170" fmla="*/ 5387 h 198450"/>
                <a:gd name="connsiteX171" fmla="*/ 195726 w 292257"/>
                <a:gd name="connsiteY171" fmla="*/ 8049 h 198450"/>
                <a:gd name="connsiteX172" fmla="*/ 198388 w 292257"/>
                <a:gd name="connsiteY172" fmla="*/ 10775 h 198450"/>
                <a:gd name="connsiteX173" fmla="*/ 198388 w 292257"/>
                <a:gd name="connsiteY173" fmla="*/ 13437 h 198450"/>
                <a:gd name="connsiteX174" fmla="*/ 195726 w 292257"/>
                <a:gd name="connsiteY174" fmla="*/ 16099 h 198450"/>
                <a:gd name="connsiteX175" fmla="*/ 193063 w 292257"/>
                <a:gd name="connsiteY175" fmla="*/ 16099 h 198450"/>
                <a:gd name="connsiteX176" fmla="*/ 193063 w 292257"/>
                <a:gd name="connsiteY176" fmla="*/ 18761 h 198450"/>
                <a:gd name="connsiteX177" fmla="*/ 195726 w 292257"/>
                <a:gd name="connsiteY177" fmla="*/ 18761 h 198450"/>
                <a:gd name="connsiteX178" fmla="*/ 198388 w 292257"/>
                <a:gd name="connsiteY178" fmla="*/ 18761 h 198450"/>
                <a:gd name="connsiteX179" fmla="*/ 198388 w 292257"/>
                <a:gd name="connsiteY179" fmla="*/ 21486 h 198450"/>
                <a:gd name="connsiteX180" fmla="*/ 198388 w 292257"/>
                <a:gd name="connsiteY180" fmla="*/ 24149 h 198450"/>
                <a:gd name="connsiteX181" fmla="*/ 201113 w 292257"/>
                <a:gd name="connsiteY181" fmla="*/ 24149 h 198450"/>
                <a:gd name="connsiteX182" fmla="*/ 201113 w 292257"/>
                <a:gd name="connsiteY182" fmla="*/ 26811 h 198450"/>
                <a:gd name="connsiteX183" fmla="*/ 203775 w 292257"/>
                <a:gd name="connsiteY183" fmla="*/ 26811 h 198450"/>
                <a:gd name="connsiteX184" fmla="*/ 206437 w 292257"/>
                <a:gd name="connsiteY184" fmla="*/ 26811 h 198450"/>
                <a:gd name="connsiteX185" fmla="*/ 211825 w 292257"/>
                <a:gd name="connsiteY185" fmla="*/ 26811 h 198450"/>
                <a:gd name="connsiteX186" fmla="*/ 214487 w 292257"/>
                <a:gd name="connsiteY186" fmla="*/ 24149 h 198450"/>
                <a:gd name="connsiteX187" fmla="*/ 217212 w 292257"/>
                <a:gd name="connsiteY187" fmla="*/ 24149 h 198450"/>
                <a:gd name="connsiteX188" fmla="*/ 219874 w 292257"/>
                <a:gd name="connsiteY188" fmla="*/ 26811 h 198450"/>
                <a:gd name="connsiteX189" fmla="*/ 219874 w 292257"/>
                <a:gd name="connsiteY189" fmla="*/ 29536 h 198450"/>
                <a:gd name="connsiteX190" fmla="*/ 222536 w 292257"/>
                <a:gd name="connsiteY190" fmla="*/ 32198 h 198450"/>
                <a:gd name="connsiteX191" fmla="*/ 225198 w 292257"/>
                <a:gd name="connsiteY191" fmla="*/ 29536 h 198450"/>
                <a:gd name="connsiteX192" fmla="*/ 227924 w 292257"/>
                <a:gd name="connsiteY192" fmla="*/ 29536 h 198450"/>
                <a:gd name="connsiteX193" fmla="*/ 230586 w 292257"/>
                <a:gd name="connsiteY193" fmla="*/ 29536 h 198450"/>
                <a:gd name="connsiteX194" fmla="*/ 233248 w 292257"/>
                <a:gd name="connsiteY194" fmla="*/ 29536 h 198450"/>
                <a:gd name="connsiteX195" fmla="*/ 235974 w 292257"/>
                <a:gd name="connsiteY195" fmla="*/ 29536 h 198450"/>
                <a:gd name="connsiteX196" fmla="*/ 238636 w 292257"/>
                <a:gd name="connsiteY196" fmla="*/ 26811 h 198450"/>
                <a:gd name="connsiteX197" fmla="*/ 241298 w 292257"/>
                <a:gd name="connsiteY197" fmla="*/ 26811 h 198450"/>
                <a:gd name="connsiteX198" fmla="*/ 244023 w 292257"/>
                <a:gd name="connsiteY198" fmla="*/ 26811 h 198450"/>
                <a:gd name="connsiteX199" fmla="*/ 246685 w 292257"/>
                <a:gd name="connsiteY199" fmla="*/ 26811 h 198450"/>
                <a:gd name="connsiteX200" fmla="*/ 249347 w 292257"/>
                <a:gd name="connsiteY200" fmla="*/ 26811 h 198450"/>
                <a:gd name="connsiteX201" fmla="*/ 252009 w 292257"/>
                <a:gd name="connsiteY201" fmla="*/ 29536 h 198450"/>
                <a:gd name="connsiteX202" fmla="*/ 252009 w 292257"/>
                <a:gd name="connsiteY202" fmla="*/ 32198 h 198450"/>
                <a:gd name="connsiteX203" fmla="*/ 254735 w 292257"/>
                <a:gd name="connsiteY203" fmla="*/ 32198 h 198450"/>
                <a:gd name="connsiteX204" fmla="*/ 254735 w 292257"/>
                <a:gd name="connsiteY204" fmla="*/ 34860 h 198450"/>
                <a:gd name="connsiteX205" fmla="*/ 254735 w 292257"/>
                <a:gd name="connsiteY205" fmla="*/ 37586 h 198450"/>
                <a:gd name="connsiteX206" fmla="*/ 257397 w 292257"/>
                <a:gd name="connsiteY206" fmla="*/ 40248 h 198450"/>
                <a:gd name="connsiteX207" fmla="*/ 260059 w 292257"/>
                <a:gd name="connsiteY207" fmla="*/ 40248 h 198450"/>
                <a:gd name="connsiteX208" fmla="*/ 262784 w 292257"/>
                <a:gd name="connsiteY208" fmla="*/ 42910 h 198450"/>
                <a:gd name="connsiteX209" fmla="*/ 262784 w 292257"/>
                <a:gd name="connsiteY209" fmla="*/ 45572 h 198450"/>
                <a:gd name="connsiteX210" fmla="*/ 265446 w 292257"/>
                <a:gd name="connsiteY210" fmla="*/ 45572 h 198450"/>
                <a:gd name="connsiteX211" fmla="*/ 265446 w 292257"/>
                <a:gd name="connsiteY211" fmla="*/ 48298 h 198450"/>
                <a:gd name="connsiteX212" fmla="*/ 268108 w 292257"/>
                <a:gd name="connsiteY212" fmla="*/ 48298 h 198450"/>
                <a:gd name="connsiteX213" fmla="*/ 270834 w 292257"/>
                <a:gd name="connsiteY213" fmla="*/ 48298 h 198450"/>
                <a:gd name="connsiteX214" fmla="*/ 273496 w 292257"/>
                <a:gd name="connsiteY214" fmla="*/ 48298 h 198450"/>
                <a:gd name="connsiteX215" fmla="*/ 276158 w 292257"/>
                <a:gd name="connsiteY215" fmla="*/ 48298 h 198450"/>
                <a:gd name="connsiteX216" fmla="*/ 278820 w 292257"/>
                <a:gd name="connsiteY216" fmla="*/ 48298 h 198450"/>
                <a:gd name="connsiteX217" fmla="*/ 278820 w 292257"/>
                <a:gd name="connsiteY217" fmla="*/ 50959 h 198450"/>
                <a:gd name="connsiteX218" fmla="*/ 281546 w 292257"/>
                <a:gd name="connsiteY218" fmla="*/ 53621 h 198450"/>
                <a:gd name="connsiteX219" fmla="*/ 281546 w 292257"/>
                <a:gd name="connsiteY219" fmla="*/ 56347 h 198450"/>
                <a:gd name="connsiteX220" fmla="*/ 281546 w 292257"/>
                <a:gd name="connsiteY220" fmla="*/ 59009 h 198450"/>
                <a:gd name="connsiteX221" fmla="*/ 278820 w 292257"/>
                <a:gd name="connsiteY221" fmla="*/ 59009 h 198450"/>
                <a:gd name="connsiteX222" fmla="*/ 276158 w 292257"/>
                <a:gd name="connsiteY222" fmla="*/ 59009 h 198450"/>
                <a:gd name="connsiteX223" fmla="*/ 276158 w 292257"/>
                <a:gd name="connsiteY223" fmla="*/ 61671 h 198450"/>
                <a:gd name="connsiteX224" fmla="*/ 278820 w 292257"/>
                <a:gd name="connsiteY224" fmla="*/ 64397 h 198450"/>
                <a:gd name="connsiteX225" fmla="*/ 278820 w 292257"/>
                <a:gd name="connsiteY225" fmla="*/ 67059 h 198450"/>
                <a:gd name="connsiteX226" fmla="*/ 281546 w 292257"/>
                <a:gd name="connsiteY226" fmla="*/ 67059 h 198450"/>
                <a:gd name="connsiteX227" fmla="*/ 281546 w 292257"/>
                <a:gd name="connsiteY227" fmla="*/ 69721 h 198450"/>
                <a:gd name="connsiteX228" fmla="*/ 281546 w 292257"/>
                <a:gd name="connsiteY228" fmla="*/ 72446 h 198450"/>
                <a:gd name="connsiteX229" fmla="*/ 281546 w 292257"/>
                <a:gd name="connsiteY229" fmla="*/ 75108 h 198450"/>
                <a:gd name="connsiteX230" fmla="*/ 284208 w 292257"/>
                <a:gd name="connsiteY230" fmla="*/ 77770 h 198450"/>
                <a:gd name="connsiteX231" fmla="*/ 286870 w 292257"/>
                <a:gd name="connsiteY231" fmla="*/ 77770 h 198450"/>
                <a:gd name="connsiteX232" fmla="*/ 286870 w 292257"/>
                <a:gd name="connsiteY232" fmla="*/ 80433 h 198450"/>
                <a:gd name="connsiteX233" fmla="*/ 289595 w 292257"/>
                <a:gd name="connsiteY233" fmla="*/ 80433 h 198450"/>
                <a:gd name="connsiteX234" fmla="*/ 292257 w 292257"/>
                <a:gd name="connsiteY234" fmla="*/ 83158 h 198450"/>
                <a:gd name="connsiteX235" fmla="*/ 292257 w 292257"/>
                <a:gd name="connsiteY235" fmla="*/ 88482 h 198450"/>
                <a:gd name="connsiteX236" fmla="*/ 292257 w 292257"/>
                <a:gd name="connsiteY236" fmla="*/ 91207 h 198450"/>
                <a:gd name="connsiteX237" fmla="*/ 292257 w 292257"/>
                <a:gd name="connsiteY237" fmla="*/ 93870 h 198450"/>
                <a:gd name="connsiteX238" fmla="*/ 289595 w 292257"/>
                <a:gd name="connsiteY238" fmla="*/ 93870 h 198450"/>
                <a:gd name="connsiteX239" fmla="*/ 289595 w 292257"/>
                <a:gd name="connsiteY239" fmla="*/ 96532 h 198450"/>
                <a:gd name="connsiteX240" fmla="*/ 286870 w 292257"/>
                <a:gd name="connsiteY240" fmla="*/ 96532 h 198450"/>
                <a:gd name="connsiteX241" fmla="*/ 284208 w 292257"/>
                <a:gd name="connsiteY241" fmla="*/ 96532 h 198450"/>
                <a:gd name="connsiteX242" fmla="*/ 281546 w 292257"/>
                <a:gd name="connsiteY242" fmla="*/ 96532 h 198450"/>
                <a:gd name="connsiteX243" fmla="*/ 281546 w 292257"/>
                <a:gd name="connsiteY243" fmla="*/ 99257 h 198450"/>
                <a:gd name="connsiteX244" fmla="*/ 278820 w 292257"/>
                <a:gd name="connsiteY244" fmla="*/ 99257 h 198450"/>
                <a:gd name="connsiteX245" fmla="*/ 278820 w 292257"/>
                <a:gd name="connsiteY245" fmla="*/ 104581 h 198450"/>
                <a:gd name="connsiteX246" fmla="*/ 281546 w 292257"/>
                <a:gd name="connsiteY246" fmla="*/ 107243 h 198450"/>
                <a:gd name="connsiteX247" fmla="*/ 281546 w 292257"/>
                <a:gd name="connsiteY247" fmla="*/ 109969 h 198450"/>
                <a:gd name="connsiteX248" fmla="*/ 281546 w 292257"/>
                <a:gd name="connsiteY248" fmla="*/ 112631 h 198450"/>
                <a:gd name="connsiteX249" fmla="*/ 281546 w 292257"/>
                <a:gd name="connsiteY249" fmla="*/ 115293 h 198450"/>
                <a:gd name="connsiteX250" fmla="*/ 281546 w 292257"/>
                <a:gd name="connsiteY250" fmla="*/ 118018 h 198450"/>
                <a:gd name="connsiteX251" fmla="*/ 278820 w 292257"/>
                <a:gd name="connsiteY251" fmla="*/ 120680 h 198450"/>
                <a:gd name="connsiteX252" fmla="*/ 278820 w 292257"/>
                <a:gd name="connsiteY252" fmla="*/ 123342 h 198450"/>
                <a:gd name="connsiteX253" fmla="*/ 276158 w 292257"/>
                <a:gd name="connsiteY253" fmla="*/ 128730 h 198450"/>
                <a:gd name="connsiteX254" fmla="*/ 276158 w 292257"/>
                <a:gd name="connsiteY254" fmla="*/ 131392 h 198450"/>
                <a:gd name="connsiteX255" fmla="*/ 276158 w 292257"/>
                <a:gd name="connsiteY255" fmla="*/ 134054 h 198450"/>
                <a:gd name="connsiteX256" fmla="*/ 273496 w 292257"/>
                <a:gd name="connsiteY256" fmla="*/ 134054 h 198450"/>
                <a:gd name="connsiteX257" fmla="*/ 273496 w 292257"/>
                <a:gd name="connsiteY257" fmla="*/ 136779 h 198450"/>
                <a:gd name="connsiteX258" fmla="*/ 273496 w 292257"/>
                <a:gd name="connsiteY258" fmla="*/ 139442 h 198450"/>
                <a:gd name="connsiteX259" fmla="*/ 270834 w 292257"/>
                <a:gd name="connsiteY259" fmla="*/ 144829 h 198450"/>
                <a:gd name="connsiteX260" fmla="*/ 270834 w 292257"/>
                <a:gd name="connsiteY260" fmla="*/ 147491 h 198450"/>
                <a:gd name="connsiteX261" fmla="*/ 270834 w 292257"/>
                <a:gd name="connsiteY261" fmla="*/ 150153 h 198450"/>
                <a:gd name="connsiteX262" fmla="*/ 268108 w 292257"/>
                <a:gd name="connsiteY262" fmla="*/ 152879 h 198450"/>
                <a:gd name="connsiteX263" fmla="*/ 268108 w 292257"/>
                <a:gd name="connsiteY263" fmla="*/ 158203 h 198450"/>
                <a:gd name="connsiteX264" fmla="*/ 265446 w 292257"/>
                <a:gd name="connsiteY264" fmla="*/ 160928 h 198450"/>
                <a:gd name="connsiteX265" fmla="*/ 265446 w 292257"/>
                <a:gd name="connsiteY265" fmla="*/ 163591 h 198450"/>
                <a:gd name="connsiteX266" fmla="*/ 265446 w 292257"/>
                <a:gd name="connsiteY266" fmla="*/ 168914 h 198450"/>
                <a:gd name="connsiteX267" fmla="*/ 262784 w 292257"/>
                <a:gd name="connsiteY267" fmla="*/ 171640 h 198450"/>
                <a:gd name="connsiteX268" fmla="*/ 262784 w 292257"/>
                <a:gd name="connsiteY268" fmla="*/ 174302 h 198450"/>
                <a:gd name="connsiteX269" fmla="*/ 262784 w 292257"/>
                <a:gd name="connsiteY269" fmla="*/ 176964 h 198450"/>
                <a:gd name="connsiteX270" fmla="*/ 262784 w 292257"/>
                <a:gd name="connsiteY270" fmla="*/ 179690 h 198450"/>
                <a:gd name="connsiteX271" fmla="*/ 260059 w 292257"/>
                <a:gd name="connsiteY271" fmla="*/ 179690 h 198450"/>
                <a:gd name="connsiteX272" fmla="*/ 260059 w 292257"/>
                <a:gd name="connsiteY272" fmla="*/ 179690 h 1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92257" h="198450">
                  <a:moveTo>
                    <a:pt x="260059" y="179690"/>
                  </a:moveTo>
                  <a:lnTo>
                    <a:pt x="254735" y="179690"/>
                  </a:lnTo>
                  <a:lnTo>
                    <a:pt x="249347" y="182352"/>
                  </a:lnTo>
                  <a:lnTo>
                    <a:pt x="246685" y="182352"/>
                  </a:lnTo>
                  <a:lnTo>
                    <a:pt x="244023" y="182352"/>
                  </a:lnTo>
                  <a:lnTo>
                    <a:pt x="241298" y="182352"/>
                  </a:lnTo>
                  <a:lnTo>
                    <a:pt x="238636" y="182352"/>
                  </a:lnTo>
                  <a:lnTo>
                    <a:pt x="230586" y="182352"/>
                  </a:lnTo>
                  <a:lnTo>
                    <a:pt x="227924" y="182352"/>
                  </a:lnTo>
                  <a:lnTo>
                    <a:pt x="222536" y="182352"/>
                  </a:lnTo>
                  <a:lnTo>
                    <a:pt x="219874" y="182352"/>
                  </a:lnTo>
                  <a:lnTo>
                    <a:pt x="217212" y="185014"/>
                  </a:lnTo>
                  <a:lnTo>
                    <a:pt x="214487" y="185014"/>
                  </a:lnTo>
                  <a:lnTo>
                    <a:pt x="209163" y="185014"/>
                  </a:lnTo>
                  <a:lnTo>
                    <a:pt x="206437" y="185014"/>
                  </a:lnTo>
                  <a:lnTo>
                    <a:pt x="198388" y="185014"/>
                  </a:lnTo>
                  <a:lnTo>
                    <a:pt x="195726" y="185014"/>
                  </a:lnTo>
                  <a:lnTo>
                    <a:pt x="190401" y="185014"/>
                  </a:lnTo>
                  <a:lnTo>
                    <a:pt x="187676" y="185014"/>
                  </a:lnTo>
                  <a:lnTo>
                    <a:pt x="185014" y="185014"/>
                  </a:lnTo>
                  <a:lnTo>
                    <a:pt x="179626" y="185014"/>
                  </a:lnTo>
                  <a:lnTo>
                    <a:pt x="176964" y="187739"/>
                  </a:lnTo>
                  <a:lnTo>
                    <a:pt x="174302" y="187739"/>
                  </a:lnTo>
                  <a:lnTo>
                    <a:pt x="171577" y="187739"/>
                  </a:lnTo>
                  <a:lnTo>
                    <a:pt x="166253" y="185014"/>
                  </a:lnTo>
                  <a:lnTo>
                    <a:pt x="163527" y="185014"/>
                  </a:lnTo>
                  <a:lnTo>
                    <a:pt x="160865" y="185014"/>
                  </a:lnTo>
                  <a:lnTo>
                    <a:pt x="158203" y="187739"/>
                  </a:lnTo>
                  <a:lnTo>
                    <a:pt x="155541" y="187739"/>
                  </a:lnTo>
                  <a:lnTo>
                    <a:pt x="152815" y="187739"/>
                  </a:lnTo>
                  <a:lnTo>
                    <a:pt x="150153" y="187739"/>
                  </a:lnTo>
                  <a:lnTo>
                    <a:pt x="147491" y="190401"/>
                  </a:lnTo>
                  <a:lnTo>
                    <a:pt x="144766" y="190401"/>
                  </a:lnTo>
                  <a:lnTo>
                    <a:pt x="142104" y="193063"/>
                  </a:lnTo>
                  <a:lnTo>
                    <a:pt x="139442" y="195726"/>
                  </a:lnTo>
                  <a:lnTo>
                    <a:pt x="136716" y="195726"/>
                  </a:lnTo>
                  <a:lnTo>
                    <a:pt x="134054" y="195726"/>
                  </a:lnTo>
                  <a:lnTo>
                    <a:pt x="134054" y="198451"/>
                  </a:lnTo>
                  <a:lnTo>
                    <a:pt x="131392" y="198451"/>
                  </a:lnTo>
                  <a:lnTo>
                    <a:pt x="128730" y="198451"/>
                  </a:lnTo>
                  <a:lnTo>
                    <a:pt x="126005" y="198451"/>
                  </a:lnTo>
                  <a:lnTo>
                    <a:pt x="123343" y="198451"/>
                  </a:lnTo>
                  <a:lnTo>
                    <a:pt x="120680" y="198451"/>
                  </a:lnTo>
                  <a:lnTo>
                    <a:pt x="115293" y="198451"/>
                  </a:lnTo>
                  <a:lnTo>
                    <a:pt x="112631" y="198451"/>
                  </a:lnTo>
                  <a:lnTo>
                    <a:pt x="101919" y="198451"/>
                  </a:lnTo>
                  <a:lnTo>
                    <a:pt x="96532" y="198451"/>
                  </a:lnTo>
                  <a:lnTo>
                    <a:pt x="93870" y="198451"/>
                  </a:lnTo>
                  <a:lnTo>
                    <a:pt x="91144" y="198451"/>
                  </a:lnTo>
                  <a:lnTo>
                    <a:pt x="88482" y="198451"/>
                  </a:lnTo>
                  <a:lnTo>
                    <a:pt x="83095" y="198451"/>
                  </a:lnTo>
                  <a:lnTo>
                    <a:pt x="80433" y="198451"/>
                  </a:lnTo>
                  <a:lnTo>
                    <a:pt x="77771" y="198451"/>
                  </a:lnTo>
                  <a:lnTo>
                    <a:pt x="75108" y="195726"/>
                  </a:lnTo>
                  <a:lnTo>
                    <a:pt x="72383" y="195726"/>
                  </a:lnTo>
                  <a:lnTo>
                    <a:pt x="0" y="187739"/>
                  </a:lnTo>
                  <a:lnTo>
                    <a:pt x="0" y="185014"/>
                  </a:lnTo>
                  <a:lnTo>
                    <a:pt x="2662" y="185014"/>
                  </a:lnTo>
                  <a:lnTo>
                    <a:pt x="2662" y="182352"/>
                  </a:lnTo>
                  <a:lnTo>
                    <a:pt x="5388" y="179690"/>
                  </a:lnTo>
                  <a:lnTo>
                    <a:pt x="8050" y="176964"/>
                  </a:lnTo>
                  <a:lnTo>
                    <a:pt x="10712" y="176964"/>
                  </a:lnTo>
                  <a:lnTo>
                    <a:pt x="13437" y="174302"/>
                  </a:lnTo>
                  <a:lnTo>
                    <a:pt x="16099" y="171640"/>
                  </a:lnTo>
                  <a:lnTo>
                    <a:pt x="18761" y="168914"/>
                  </a:lnTo>
                  <a:lnTo>
                    <a:pt x="21423" y="166253"/>
                  </a:lnTo>
                  <a:lnTo>
                    <a:pt x="21423" y="163591"/>
                  </a:lnTo>
                  <a:lnTo>
                    <a:pt x="26811" y="158203"/>
                  </a:lnTo>
                  <a:lnTo>
                    <a:pt x="29473" y="155541"/>
                  </a:lnTo>
                  <a:lnTo>
                    <a:pt x="34860" y="147491"/>
                  </a:lnTo>
                  <a:lnTo>
                    <a:pt x="37523" y="144829"/>
                  </a:lnTo>
                  <a:lnTo>
                    <a:pt x="37523" y="142104"/>
                  </a:lnTo>
                  <a:lnTo>
                    <a:pt x="37523" y="136779"/>
                  </a:lnTo>
                  <a:lnTo>
                    <a:pt x="37523" y="134054"/>
                  </a:lnTo>
                  <a:lnTo>
                    <a:pt x="37523" y="120680"/>
                  </a:lnTo>
                  <a:lnTo>
                    <a:pt x="40248" y="104581"/>
                  </a:lnTo>
                  <a:lnTo>
                    <a:pt x="42910" y="104581"/>
                  </a:lnTo>
                  <a:lnTo>
                    <a:pt x="45572" y="104581"/>
                  </a:lnTo>
                  <a:lnTo>
                    <a:pt x="50960" y="104581"/>
                  </a:lnTo>
                  <a:lnTo>
                    <a:pt x="53622" y="107243"/>
                  </a:lnTo>
                  <a:lnTo>
                    <a:pt x="56284" y="107243"/>
                  </a:lnTo>
                  <a:lnTo>
                    <a:pt x="61671" y="107243"/>
                  </a:lnTo>
                  <a:lnTo>
                    <a:pt x="64333" y="107243"/>
                  </a:lnTo>
                  <a:lnTo>
                    <a:pt x="69721" y="109969"/>
                  </a:lnTo>
                  <a:lnTo>
                    <a:pt x="72383" y="109969"/>
                  </a:lnTo>
                  <a:lnTo>
                    <a:pt x="75108" y="112631"/>
                  </a:lnTo>
                  <a:lnTo>
                    <a:pt x="80433" y="112631"/>
                  </a:lnTo>
                  <a:lnTo>
                    <a:pt x="83095" y="112631"/>
                  </a:lnTo>
                  <a:lnTo>
                    <a:pt x="83095" y="115293"/>
                  </a:lnTo>
                  <a:lnTo>
                    <a:pt x="85820" y="115293"/>
                  </a:lnTo>
                  <a:lnTo>
                    <a:pt x="85820" y="118018"/>
                  </a:lnTo>
                  <a:lnTo>
                    <a:pt x="85820" y="120680"/>
                  </a:lnTo>
                  <a:lnTo>
                    <a:pt x="88482" y="123342"/>
                  </a:lnTo>
                  <a:lnTo>
                    <a:pt x="91144" y="123342"/>
                  </a:lnTo>
                  <a:lnTo>
                    <a:pt x="93870" y="123342"/>
                  </a:lnTo>
                  <a:lnTo>
                    <a:pt x="96532" y="123342"/>
                  </a:lnTo>
                  <a:lnTo>
                    <a:pt x="96532" y="120680"/>
                  </a:lnTo>
                  <a:lnTo>
                    <a:pt x="99194" y="120680"/>
                  </a:lnTo>
                  <a:lnTo>
                    <a:pt x="101919" y="120680"/>
                  </a:lnTo>
                  <a:lnTo>
                    <a:pt x="104581" y="120680"/>
                  </a:lnTo>
                  <a:lnTo>
                    <a:pt x="109905" y="120680"/>
                  </a:lnTo>
                  <a:lnTo>
                    <a:pt x="112631" y="120680"/>
                  </a:lnTo>
                  <a:lnTo>
                    <a:pt x="115293" y="120680"/>
                  </a:lnTo>
                  <a:lnTo>
                    <a:pt x="117955" y="123342"/>
                  </a:lnTo>
                  <a:lnTo>
                    <a:pt x="120680" y="123342"/>
                  </a:lnTo>
                  <a:lnTo>
                    <a:pt x="126005" y="120680"/>
                  </a:lnTo>
                  <a:lnTo>
                    <a:pt x="126005" y="118018"/>
                  </a:lnTo>
                  <a:lnTo>
                    <a:pt x="128730" y="118018"/>
                  </a:lnTo>
                  <a:lnTo>
                    <a:pt x="131392" y="115293"/>
                  </a:lnTo>
                  <a:lnTo>
                    <a:pt x="131392" y="112631"/>
                  </a:lnTo>
                  <a:lnTo>
                    <a:pt x="134054" y="112631"/>
                  </a:lnTo>
                  <a:lnTo>
                    <a:pt x="134054" y="109969"/>
                  </a:lnTo>
                  <a:lnTo>
                    <a:pt x="136716" y="109969"/>
                  </a:lnTo>
                  <a:lnTo>
                    <a:pt x="136716" y="107243"/>
                  </a:lnTo>
                  <a:lnTo>
                    <a:pt x="139442" y="104581"/>
                  </a:lnTo>
                  <a:lnTo>
                    <a:pt x="139442" y="101919"/>
                  </a:lnTo>
                  <a:lnTo>
                    <a:pt x="142104" y="99257"/>
                  </a:lnTo>
                  <a:lnTo>
                    <a:pt x="142104" y="96532"/>
                  </a:lnTo>
                  <a:lnTo>
                    <a:pt x="142104" y="93870"/>
                  </a:lnTo>
                  <a:lnTo>
                    <a:pt x="142104" y="91207"/>
                  </a:lnTo>
                  <a:lnTo>
                    <a:pt x="142104" y="88482"/>
                  </a:lnTo>
                  <a:lnTo>
                    <a:pt x="144766" y="85820"/>
                  </a:lnTo>
                  <a:lnTo>
                    <a:pt x="144766" y="80433"/>
                  </a:lnTo>
                  <a:lnTo>
                    <a:pt x="144766" y="77770"/>
                  </a:lnTo>
                  <a:lnTo>
                    <a:pt x="144766" y="75108"/>
                  </a:lnTo>
                  <a:lnTo>
                    <a:pt x="144766" y="72446"/>
                  </a:lnTo>
                  <a:lnTo>
                    <a:pt x="144766" y="69721"/>
                  </a:lnTo>
                  <a:lnTo>
                    <a:pt x="144766" y="67059"/>
                  </a:lnTo>
                  <a:lnTo>
                    <a:pt x="144766" y="64397"/>
                  </a:lnTo>
                  <a:lnTo>
                    <a:pt x="147491" y="61671"/>
                  </a:lnTo>
                  <a:lnTo>
                    <a:pt x="150153" y="59009"/>
                  </a:lnTo>
                  <a:lnTo>
                    <a:pt x="152815" y="56347"/>
                  </a:lnTo>
                  <a:lnTo>
                    <a:pt x="152815" y="53621"/>
                  </a:lnTo>
                  <a:lnTo>
                    <a:pt x="152815" y="50959"/>
                  </a:lnTo>
                  <a:lnTo>
                    <a:pt x="155541" y="50959"/>
                  </a:lnTo>
                  <a:lnTo>
                    <a:pt x="158203" y="50959"/>
                  </a:lnTo>
                  <a:lnTo>
                    <a:pt x="158203" y="48298"/>
                  </a:lnTo>
                  <a:lnTo>
                    <a:pt x="158203" y="45572"/>
                  </a:lnTo>
                  <a:lnTo>
                    <a:pt x="160865" y="42910"/>
                  </a:lnTo>
                  <a:lnTo>
                    <a:pt x="160865" y="40248"/>
                  </a:lnTo>
                  <a:lnTo>
                    <a:pt x="160865" y="37586"/>
                  </a:lnTo>
                  <a:lnTo>
                    <a:pt x="158203" y="34860"/>
                  </a:lnTo>
                  <a:lnTo>
                    <a:pt x="155541" y="32198"/>
                  </a:lnTo>
                  <a:lnTo>
                    <a:pt x="155541" y="29536"/>
                  </a:lnTo>
                  <a:lnTo>
                    <a:pt x="155541" y="26811"/>
                  </a:lnTo>
                  <a:lnTo>
                    <a:pt x="158203" y="24149"/>
                  </a:lnTo>
                  <a:lnTo>
                    <a:pt x="158203" y="21486"/>
                  </a:lnTo>
                  <a:lnTo>
                    <a:pt x="160865" y="21486"/>
                  </a:lnTo>
                  <a:lnTo>
                    <a:pt x="160865" y="18761"/>
                  </a:lnTo>
                  <a:lnTo>
                    <a:pt x="160865" y="16099"/>
                  </a:lnTo>
                  <a:lnTo>
                    <a:pt x="163527" y="16099"/>
                  </a:lnTo>
                  <a:lnTo>
                    <a:pt x="166253" y="16099"/>
                  </a:lnTo>
                  <a:lnTo>
                    <a:pt x="166253" y="13437"/>
                  </a:lnTo>
                  <a:lnTo>
                    <a:pt x="168915" y="13437"/>
                  </a:lnTo>
                  <a:lnTo>
                    <a:pt x="168915" y="10775"/>
                  </a:lnTo>
                  <a:lnTo>
                    <a:pt x="168915" y="8049"/>
                  </a:lnTo>
                  <a:lnTo>
                    <a:pt x="168915" y="5387"/>
                  </a:lnTo>
                  <a:lnTo>
                    <a:pt x="168915" y="2725"/>
                  </a:lnTo>
                  <a:lnTo>
                    <a:pt x="171577" y="2725"/>
                  </a:lnTo>
                  <a:lnTo>
                    <a:pt x="171577" y="0"/>
                  </a:lnTo>
                  <a:lnTo>
                    <a:pt x="174302" y="2725"/>
                  </a:lnTo>
                  <a:lnTo>
                    <a:pt x="176964" y="2725"/>
                  </a:lnTo>
                  <a:lnTo>
                    <a:pt x="176964" y="5387"/>
                  </a:lnTo>
                  <a:lnTo>
                    <a:pt x="179626" y="5387"/>
                  </a:lnTo>
                  <a:lnTo>
                    <a:pt x="179626" y="2725"/>
                  </a:lnTo>
                  <a:lnTo>
                    <a:pt x="182352" y="2725"/>
                  </a:lnTo>
                  <a:lnTo>
                    <a:pt x="185014" y="0"/>
                  </a:lnTo>
                  <a:lnTo>
                    <a:pt x="187676" y="2725"/>
                  </a:lnTo>
                  <a:lnTo>
                    <a:pt x="187676" y="5387"/>
                  </a:lnTo>
                  <a:lnTo>
                    <a:pt x="190401" y="5387"/>
                  </a:lnTo>
                  <a:lnTo>
                    <a:pt x="193063" y="5387"/>
                  </a:lnTo>
                  <a:lnTo>
                    <a:pt x="195726" y="8049"/>
                  </a:lnTo>
                  <a:lnTo>
                    <a:pt x="198388" y="10775"/>
                  </a:lnTo>
                  <a:lnTo>
                    <a:pt x="198388" y="13437"/>
                  </a:lnTo>
                  <a:lnTo>
                    <a:pt x="195726" y="16099"/>
                  </a:lnTo>
                  <a:lnTo>
                    <a:pt x="193063" y="16099"/>
                  </a:lnTo>
                  <a:lnTo>
                    <a:pt x="193063" y="18761"/>
                  </a:lnTo>
                  <a:lnTo>
                    <a:pt x="195726" y="18761"/>
                  </a:lnTo>
                  <a:lnTo>
                    <a:pt x="198388" y="18761"/>
                  </a:lnTo>
                  <a:lnTo>
                    <a:pt x="198388" y="21486"/>
                  </a:lnTo>
                  <a:lnTo>
                    <a:pt x="198388" y="24149"/>
                  </a:lnTo>
                  <a:lnTo>
                    <a:pt x="201113" y="24149"/>
                  </a:lnTo>
                  <a:lnTo>
                    <a:pt x="201113" y="26811"/>
                  </a:lnTo>
                  <a:lnTo>
                    <a:pt x="203775" y="26811"/>
                  </a:lnTo>
                  <a:lnTo>
                    <a:pt x="206437" y="26811"/>
                  </a:lnTo>
                  <a:lnTo>
                    <a:pt x="211825" y="26811"/>
                  </a:lnTo>
                  <a:lnTo>
                    <a:pt x="214487" y="24149"/>
                  </a:lnTo>
                  <a:lnTo>
                    <a:pt x="217212" y="24149"/>
                  </a:lnTo>
                  <a:lnTo>
                    <a:pt x="219874" y="26811"/>
                  </a:lnTo>
                  <a:lnTo>
                    <a:pt x="219874" y="29536"/>
                  </a:lnTo>
                  <a:lnTo>
                    <a:pt x="222536" y="32198"/>
                  </a:lnTo>
                  <a:lnTo>
                    <a:pt x="225198" y="29536"/>
                  </a:lnTo>
                  <a:lnTo>
                    <a:pt x="227924" y="29536"/>
                  </a:lnTo>
                  <a:lnTo>
                    <a:pt x="230586" y="29536"/>
                  </a:lnTo>
                  <a:lnTo>
                    <a:pt x="233248" y="29536"/>
                  </a:lnTo>
                  <a:lnTo>
                    <a:pt x="235974" y="29536"/>
                  </a:lnTo>
                  <a:lnTo>
                    <a:pt x="238636" y="26811"/>
                  </a:lnTo>
                  <a:lnTo>
                    <a:pt x="241298" y="26811"/>
                  </a:lnTo>
                  <a:lnTo>
                    <a:pt x="244023" y="26811"/>
                  </a:lnTo>
                  <a:lnTo>
                    <a:pt x="246685" y="26811"/>
                  </a:lnTo>
                  <a:lnTo>
                    <a:pt x="249347" y="26811"/>
                  </a:lnTo>
                  <a:lnTo>
                    <a:pt x="252009" y="29536"/>
                  </a:lnTo>
                  <a:lnTo>
                    <a:pt x="252009" y="32198"/>
                  </a:lnTo>
                  <a:lnTo>
                    <a:pt x="254735" y="32198"/>
                  </a:lnTo>
                  <a:lnTo>
                    <a:pt x="254735" y="34860"/>
                  </a:lnTo>
                  <a:lnTo>
                    <a:pt x="254735" y="37586"/>
                  </a:lnTo>
                  <a:lnTo>
                    <a:pt x="257397" y="40248"/>
                  </a:lnTo>
                  <a:lnTo>
                    <a:pt x="260059" y="40248"/>
                  </a:lnTo>
                  <a:lnTo>
                    <a:pt x="262784" y="42910"/>
                  </a:lnTo>
                  <a:lnTo>
                    <a:pt x="262784" y="45572"/>
                  </a:lnTo>
                  <a:lnTo>
                    <a:pt x="265446" y="45572"/>
                  </a:lnTo>
                  <a:lnTo>
                    <a:pt x="265446" y="48298"/>
                  </a:lnTo>
                  <a:lnTo>
                    <a:pt x="268108" y="48298"/>
                  </a:lnTo>
                  <a:lnTo>
                    <a:pt x="270834" y="48298"/>
                  </a:lnTo>
                  <a:lnTo>
                    <a:pt x="273496" y="48298"/>
                  </a:lnTo>
                  <a:lnTo>
                    <a:pt x="276158" y="48298"/>
                  </a:lnTo>
                  <a:lnTo>
                    <a:pt x="278820" y="48298"/>
                  </a:lnTo>
                  <a:lnTo>
                    <a:pt x="278820" y="50959"/>
                  </a:lnTo>
                  <a:lnTo>
                    <a:pt x="281546" y="53621"/>
                  </a:lnTo>
                  <a:lnTo>
                    <a:pt x="281546" y="56347"/>
                  </a:lnTo>
                  <a:lnTo>
                    <a:pt x="281546" y="59009"/>
                  </a:lnTo>
                  <a:lnTo>
                    <a:pt x="278820" y="59009"/>
                  </a:lnTo>
                  <a:lnTo>
                    <a:pt x="276158" y="59009"/>
                  </a:lnTo>
                  <a:lnTo>
                    <a:pt x="276158" y="61671"/>
                  </a:lnTo>
                  <a:lnTo>
                    <a:pt x="278820" y="64397"/>
                  </a:lnTo>
                  <a:lnTo>
                    <a:pt x="278820" y="67059"/>
                  </a:lnTo>
                  <a:lnTo>
                    <a:pt x="281546" y="67059"/>
                  </a:lnTo>
                  <a:lnTo>
                    <a:pt x="281546" y="69721"/>
                  </a:lnTo>
                  <a:lnTo>
                    <a:pt x="281546" y="72446"/>
                  </a:lnTo>
                  <a:lnTo>
                    <a:pt x="281546" y="75108"/>
                  </a:lnTo>
                  <a:lnTo>
                    <a:pt x="284208" y="77770"/>
                  </a:lnTo>
                  <a:lnTo>
                    <a:pt x="286870" y="77770"/>
                  </a:lnTo>
                  <a:lnTo>
                    <a:pt x="286870" y="80433"/>
                  </a:lnTo>
                  <a:lnTo>
                    <a:pt x="289595" y="80433"/>
                  </a:lnTo>
                  <a:lnTo>
                    <a:pt x="292257" y="83158"/>
                  </a:lnTo>
                  <a:lnTo>
                    <a:pt x="292257" y="88482"/>
                  </a:lnTo>
                  <a:lnTo>
                    <a:pt x="292257" y="91207"/>
                  </a:lnTo>
                  <a:lnTo>
                    <a:pt x="292257" y="93870"/>
                  </a:lnTo>
                  <a:lnTo>
                    <a:pt x="289595" y="93870"/>
                  </a:lnTo>
                  <a:lnTo>
                    <a:pt x="289595" y="96532"/>
                  </a:lnTo>
                  <a:lnTo>
                    <a:pt x="286870" y="96532"/>
                  </a:lnTo>
                  <a:lnTo>
                    <a:pt x="284208" y="96532"/>
                  </a:lnTo>
                  <a:lnTo>
                    <a:pt x="281546" y="96532"/>
                  </a:lnTo>
                  <a:lnTo>
                    <a:pt x="281546" y="99257"/>
                  </a:lnTo>
                  <a:lnTo>
                    <a:pt x="278820" y="99257"/>
                  </a:lnTo>
                  <a:lnTo>
                    <a:pt x="278820" y="104581"/>
                  </a:lnTo>
                  <a:lnTo>
                    <a:pt x="281546" y="107243"/>
                  </a:lnTo>
                  <a:lnTo>
                    <a:pt x="281546" y="109969"/>
                  </a:lnTo>
                  <a:lnTo>
                    <a:pt x="281546" y="112631"/>
                  </a:lnTo>
                  <a:lnTo>
                    <a:pt x="281546" y="115293"/>
                  </a:lnTo>
                  <a:lnTo>
                    <a:pt x="281546" y="118018"/>
                  </a:lnTo>
                  <a:lnTo>
                    <a:pt x="278820" y="120680"/>
                  </a:lnTo>
                  <a:lnTo>
                    <a:pt x="278820" y="123342"/>
                  </a:lnTo>
                  <a:lnTo>
                    <a:pt x="276158" y="128730"/>
                  </a:lnTo>
                  <a:lnTo>
                    <a:pt x="276158" y="131392"/>
                  </a:lnTo>
                  <a:lnTo>
                    <a:pt x="276158" y="134054"/>
                  </a:lnTo>
                  <a:lnTo>
                    <a:pt x="273496" y="134054"/>
                  </a:lnTo>
                  <a:lnTo>
                    <a:pt x="273496" y="136779"/>
                  </a:lnTo>
                  <a:lnTo>
                    <a:pt x="273496" y="139442"/>
                  </a:lnTo>
                  <a:lnTo>
                    <a:pt x="270834" y="144829"/>
                  </a:lnTo>
                  <a:lnTo>
                    <a:pt x="270834" y="147491"/>
                  </a:lnTo>
                  <a:lnTo>
                    <a:pt x="270834" y="150153"/>
                  </a:lnTo>
                  <a:lnTo>
                    <a:pt x="268108" y="152879"/>
                  </a:lnTo>
                  <a:lnTo>
                    <a:pt x="268108" y="158203"/>
                  </a:lnTo>
                  <a:lnTo>
                    <a:pt x="265446" y="160928"/>
                  </a:lnTo>
                  <a:lnTo>
                    <a:pt x="265446" y="163591"/>
                  </a:lnTo>
                  <a:lnTo>
                    <a:pt x="265446" y="168914"/>
                  </a:lnTo>
                  <a:lnTo>
                    <a:pt x="262784" y="171640"/>
                  </a:lnTo>
                  <a:lnTo>
                    <a:pt x="262784" y="174302"/>
                  </a:lnTo>
                  <a:lnTo>
                    <a:pt x="262784" y="176964"/>
                  </a:lnTo>
                  <a:lnTo>
                    <a:pt x="262784" y="179690"/>
                  </a:lnTo>
                  <a:lnTo>
                    <a:pt x="260059" y="179690"/>
                  </a:lnTo>
                  <a:lnTo>
                    <a:pt x="260059" y="17969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2" name="Freeform: Shape 291">
              <a:extLst>
                <a:ext uri="{FF2B5EF4-FFF2-40B4-BE49-F238E27FC236}">
                  <a16:creationId xmlns:a16="http://schemas.microsoft.com/office/drawing/2014/main" id="{E4D4E82B-82E3-AFF2-E2E2-39A37FD59F99}"/>
                </a:ext>
              </a:extLst>
            </p:cNvPr>
            <p:cNvSpPr/>
            <p:nvPr/>
          </p:nvSpPr>
          <p:spPr>
            <a:xfrm>
              <a:off x="2928897" y="3200315"/>
              <a:ext cx="268108" cy="265446"/>
            </a:xfrm>
            <a:custGeom>
              <a:avLst/>
              <a:gdLst>
                <a:gd name="connsiteX0" fmla="*/ 257397 w 268108"/>
                <a:gd name="connsiteY0" fmla="*/ 182288 h 265446"/>
                <a:gd name="connsiteX1" fmla="*/ 257397 w 268108"/>
                <a:gd name="connsiteY1" fmla="*/ 185014 h 265446"/>
                <a:gd name="connsiteX2" fmla="*/ 254735 w 268108"/>
                <a:gd name="connsiteY2" fmla="*/ 185014 h 265446"/>
                <a:gd name="connsiteX3" fmla="*/ 252009 w 268108"/>
                <a:gd name="connsiteY3" fmla="*/ 187676 h 265446"/>
                <a:gd name="connsiteX4" fmla="*/ 249347 w 268108"/>
                <a:gd name="connsiteY4" fmla="*/ 187676 h 265446"/>
                <a:gd name="connsiteX5" fmla="*/ 249347 w 268108"/>
                <a:gd name="connsiteY5" fmla="*/ 190338 h 265446"/>
                <a:gd name="connsiteX6" fmla="*/ 246685 w 268108"/>
                <a:gd name="connsiteY6" fmla="*/ 193063 h 265446"/>
                <a:gd name="connsiteX7" fmla="*/ 249347 w 268108"/>
                <a:gd name="connsiteY7" fmla="*/ 195725 h 265446"/>
                <a:gd name="connsiteX8" fmla="*/ 252009 w 268108"/>
                <a:gd name="connsiteY8" fmla="*/ 195725 h 265446"/>
                <a:gd name="connsiteX9" fmla="*/ 254735 w 268108"/>
                <a:gd name="connsiteY9" fmla="*/ 198387 h 265446"/>
                <a:gd name="connsiteX10" fmla="*/ 257397 w 268108"/>
                <a:gd name="connsiteY10" fmla="*/ 201113 h 265446"/>
                <a:gd name="connsiteX11" fmla="*/ 260059 w 268108"/>
                <a:gd name="connsiteY11" fmla="*/ 201113 h 265446"/>
                <a:gd name="connsiteX12" fmla="*/ 262721 w 268108"/>
                <a:gd name="connsiteY12" fmla="*/ 201113 h 265446"/>
                <a:gd name="connsiteX13" fmla="*/ 265446 w 268108"/>
                <a:gd name="connsiteY13" fmla="*/ 201113 h 265446"/>
                <a:gd name="connsiteX14" fmla="*/ 268108 w 268108"/>
                <a:gd name="connsiteY14" fmla="*/ 203775 h 265446"/>
                <a:gd name="connsiteX15" fmla="*/ 268108 w 268108"/>
                <a:gd name="connsiteY15" fmla="*/ 206437 h 265446"/>
                <a:gd name="connsiteX16" fmla="*/ 265446 w 268108"/>
                <a:gd name="connsiteY16" fmla="*/ 209162 h 265446"/>
                <a:gd name="connsiteX17" fmla="*/ 262721 w 268108"/>
                <a:gd name="connsiteY17" fmla="*/ 209162 h 265446"/>
                <a:gd name="connsiteX18" fmla="*/ 260059 w 268108"/>
                <a:gd name="connsiteY18" fmla="*/ 209162 h 265446"/>
                <a:gd name="connsiteX19" fmla="*/ 257397 w 268108"/>
                <a:gd name="connsiteY19" fmla="*/ 209162 h 265446"/>
                <a:gd name="connsiteX20" fmla="*/ 254735 w 268108"/>
                <a:gd name="connsiteY20" fmla="*/ 209162 h 265446"/>
                <a:gd name="connsiteX21" fmla="*/ 254735 w 268108"/>
                <a:gd name="connsiteY21" fmla="*/ 211825 h 265446"/>
                <a:gd name="connsiteX22" fmla="*/ 252009 w 268108"/>
                <a:gd name="connsiteY22" fmla="*/ 211825 h 265446"/>
                <a:gd name="connsiteX23" fmla="*/ 249347 w 268108"/>
                <a:gd name="connsiteY23" fmla="*/ 211825 h 265446"/>
                <a:gd name="connsiteX24" fmla="*/ 249347 w 268108"/>
                <a:gd name="connsiteY24" fmla="*/ 214487 h 265446"/>
                <a:gd name="connsiteX25" fmla="*/ 249347 w 268108"/>
                <a:gd name="connsiteY25" fmla="*/ 217149 h 265446"/>
                <a:gd name="connsiteX26" fmla="*/ 249347 w 268108"/>
                <a:gd name="connsiteY26" fmla="*/ 219874 h 265446"/>
                <a:gd name="connsiteX27" fmla="*/ 249347 w 268108"/>
                <a:gd name="connsiteY27" fmla="*/ 222537 h 265446"/>
                <a:gd name="connsiteX28" fmla="*/ 252009 w 268108"/>
                <a:gd name="connsiteY28" fmla="*/ 222537 h 265446"/>
                <a:gd name="connsiteX29" fmla="*/ 252009 w 268108"/>
                <a:gd name="connsiteY29" fmla="*/ 225198 h 265446"/>
                <a:gd name="connsiteX30" fmla="*/ 254735 w 268108"/>
                <a:gd name="connsiteY30" fmla="*/ 227924 h 265446"/>
                <a:gd name="connsiteX31" fmla="*/ 257397 w 268108"/>
                <a:gd name="connsiteY31" fmla="*/ 230586 h 265446"/>
                <a:gd name="connsiteX32" fmla="*/ 260059 w 268108"/>
                <a:gd name="connsiteY32" fmla="*/ 233248 h 265446"/>
                <a:gd name="connsiteX33" fmla="*/ 262721 w 268108"/>
                <a:gd name="connsiteY33" fmla="*/ 235974 h 265446"/>
                <a:gd name="connsiteX34" fmla="*/ 262721 w 268108"/>
                <a:gd name="connsiteY34" fmla="*/ 238636 h 265446"/>
                <a:gd name="connsiteX35" fmla="*/ 262721 w 268108"/>
                <a:gd name="connsiteY35" fmla="*/ 241298 h 265446"/>
                <a:gd name="connsiteX36" fmla="*/ 265446 w 268108"/>
                <a:gd name="connsiteY36" fmla="*/ 241298 h 265446"/>
                <a:gd name="connsiteX37" fmla="*/ 265446 w 268108"/>
                <a:gd name="connsiteY37" fmla="*/ 243959 h 265446"/>
                <a:gd name="connsiteX38" fmla="*/ 265446 w 268108"/>
                <a:gd name="connsiteY38" fmla="*/ 246685 h 265446"/>
                <a:gd name="connsiteX39" fmla="*/ 265446 w 268108"/>
                <a:gd name="connsiteY39" fmla="*/ 249347 h 265446"/>
                <a:gd name="connsiteX40" fmla="*/ 262721 w 268108"/>
                <a:gd name="connsiteY40" fmla="*/ 249347 h 265446"/>
                <a:gd name="connsiteX41" fmla="*/ 260059 w 268108"/>
                <a:gd name="connsiteY41" fmla="*/ 249347 h 265446"/>
                <a:gd name="connsiteX42" fmla="*/ 257397 w 268108"/>
                <a:gd name="connsiteY42" fmla="*/ 249347 h 265446"/>
                <a:gd name="connsiteX43" fmla="*/ 254735 w 268108"/>
                <a:gd name="connsiteY43" fmla="*/ 249347 h 265446"/>
                <a:gd name="connsiteX44" fmla="*/ 252009 w 268108"/>
                <a:gd name="connsiteY44" fmla="*/ 249347 h 265446"/>
                <a:gd name="connsiteX45" fmla="*/ 249347 w 268108"/>
                <a:gd name="connsiteY45" fmla="*/ 249347 h 265446"/>
                <a:gd name="connsiteX46" fmla="*/ 246685 w 268108"/>
                <a:gd name="connsiteY46" fmla="*/ 249347 h 265446"/>
                <a:gd name="connsiteX47" fmla="*/ 246685 w 268108"/>
                <a:gd name="connsiteY47" fmla="*/ 252009 h 265446"/>
                <a:gd name="connsiteX48" fmla="*/ 243960 w 268108"/>
                <a:gd name="connsiteY48" fmla="*/ 252009 h 265446"/>
                <a:gd name="connsiteX49" fmla="*/ 241298 w 268108"/>
                <a:gd name="connsiteY49" fmla="*/ 252009 h 265446"/>
                <a:gd name="connsiteX50" fmla="*/ 241298 w 268108"/>
                <a:gd name="connsiteY50" fmla="*/ 254735 h 265446"/>
                <a:gd name="connsiteX51" fmla="*/ 238636 w 268108"/>
                <a:gd name="connsiteY51" fmla="*/ 254735 h 265446"/>
                <a:gd name="connsiteX52" fmla="*/ 235910 w 268108"/>
                <a:gd name="connsiteY52" fmla="*/ 254735 h 265446"/>
                <a:gd name="connsiteX53" fmla="*/ 233248 w 268108"/>
                <a:gd name="connsiteY53" fmla="*/ 254735 h 265446"/>
                <a:gd name="connsiteX54" fmla="*/ 230586 w 268108"/>
                <a:gd name="connsiteY54" fmla="*/ 254735 h 265446"/>
                <a:gd name="connsiteX55" fmla="*/ 230586 w 268108"/>
                <a:gd name="connsiteY55" fmla="*/ 257397 h 265446"/>
                <a:gd name="connsiteX56" fmla="*/ 230586 w 268108"/>
                <a:gd name="connsiteY56" fmla="*/ 260059 h 265446"/>
                <a:gd name="connsiteX57" fmla="*/ 227924 w 268108"/>
                <a:gd name="connsiteY57" fmla="*/ 260059 h 265446"/>
                <a:gd name="connsiteX58" fmla="*/ 227924 w 268108"/>
                <a:gd name="connsiteY58" fmla="*/ 262784 h 265446"/>
                <a:gd name="connsiteX59" fmla="*/ 225198 w 268108"/>
                <a:gd name="connsiteY59" fmla="*/ 262784 h 265446"/>
                <a:gd name="connsiteX60" fmla="*/ 222536 w 268108"/>
                <a:gd name="connsiteY60" fmla="*/ 265446 h 265446"/>
                <a:gd name="connsiteX61" fmla="*/ 219874 w 268108"/>
                <a:gd name="connsiteY61" fmla="*/ 265446 h 265446"/>
                <a:gd name="connsiteX62" fmla="*/ 217149 w 268108"/>
                <a:gd name="connsiteY62" fmla="*/ 262784 h 265446"/>
                <a:gd name="connsiteX63" fmla="*/ 214487 w 268108"/>
                <a:gd name="connsiteY63" fmla="*/ 262784 h 265446"/>
                <a:gd name="connsiteX64" fmla="*/ 214487 w 268108"/>
                <a:gd name="connsiteY64" fmla="*/ 260059 h 265446"/>
                <a:gd name="connsiteX65" fmla="*/ 211825 w 268108"/>
                <a:gd name="connsiteY65" fmla="*/ 257397 h 265446"/>
                <a:gd name="connsiteX66" fmla="*/ 209099 w 268108"/>
                <a:gd name="connsiteY66" fmla="*/ 254735 h 265446"/>
                <a:gd name="connsiteX67" fmla="*/ 209099 w 268108"/>
                <a:gd name="connsiteY67" fmla="*/ 252009 h 265446"/>
                <a:gd name="connsiteX68" fmla="*/ 206437 w 268108"/>
                <a:gd name="connsiteY68" fmla="*/ 249347 h 265446"/>
                <a:gd name="connsiteX69" fmla="*/ 206437 w 268108"/>
                <a:gd name="connsiteY69" fmla="*/ 246685 h 265446"/>
                <a:gd name="connsiteX70" fmla="*/ 206437 w 268108"/>
                <a:gd name="connsiteY70" fmla="*/ 243959 h 265446"/>
                <a:gd name="connsiteX71" fmla="*/ 203775 w 268108"/>
                <a:gd name="connsiteY71" fmla="*/ 241298 h 265446"/>
                <a:gd name="connsiteX72" fmla="*/ 203775 w 268108"/>
                <a:gd name="connsiteY72" fmla="*/ 238636 h 265446"/>
                <a:gd name="connsiteX73" fmla="*/ 201113 w 268108"/>
                <a:gd name="connsiteY73" fmla="*/ 238636 h 265446"/>
                <a:gd name="connsiteX74" fmla="*/ 198388 w 268108"/>
                <a:gd name="connsiteY74" fmla="*/ 238636 h 265446"/>
                <a:gd name="connsiteX75" fmla="*/ 195725 w 268108"/>
                <a:gd name="connsiteY75" fmla="*/ 238636 h 265446"/>
                <a:gd name="connsiteX76" fmla="*/ 195725 w 268108"/>
                <a:gd name="connsiteY76" fmla="*/ 235974 h 265446"/>
                <a:gd name="connsiteX77" fmla="*/ 193063 w 268108"/>
                <a:gd name="connsiteY77" fmla="*/ 235974 h 265446"/>
                <a:gd name="connsiteX78" fmla="*/ 190338 w 268108"/>
                <a:gd name="connsiteY78" fmla="*/ 233248 h 265446"/>
                <a:gd name="connsiteX79" fmla="*/ 190338 w 268108"/>
                <a:gd name="connsiteY79" fmla="*/ 230586 h 265446"/>
                <a:gd name="connsiteX80" fmla="*/ 187676 w 268108"/>
                <a:gd name="connsiteY80" fmla="*/ 230586 h 265446"/>
                <a:gd name="connsiteX81" fmla="*/ 185014 w 268108"/>
                <a:gd name="connsiteY81" fmla="*/ 227924 h 265446"/>
                <a:gd name="connsiteX82" fmla="*/ 185014 w 268108"/>
                <a:gd name="connsiteY82" fmla="*/ 225198 h 265446"/>
                <a:gd name="connsiteX83" fmla="*/ 182288 w 268108"/>
                <a:gd name="connsiteY83" fmla="*/ 225198 h 265446"/>
                <a:gd name="connsiteX84" fmla="*/ 182288 w 268108"/>
                <a:gd name="connsiteY84" fmla="*/ 222537 h 265446"/>
                <a:gd name="connsiteX85" fmla="*/ 179626 w 268108"/>
                <a:gd name="connsiteY85" fmla="*/ 222537 h 265446"/>
                <a:gd name="connsiteX86" fmla="*/ 179626 w 268108"/>
                <a:gd name="connsiteY86" fmla="*/ 219874 h 265446"/>
                <a:gd name="connsiteX87" fmla="*/ 179626 w 268108"/>
                <a:gd name="connsiteY87" fmla="*/ 217149 h 265446"/>
                <a:gd name="connsiteX88" fmla="*/ 176964 w 268108"/>
                <a:gd name="connsiteY88" fmla="*/ 214487 h 265446"/>
                <a:gd name="connsiteX89" fmla="*/ 176964 w 268108"/>
                <a:gd name="connsiteY89" fmla="*/ 211825 h 265446"/>
                <a:gd name="connsiteX90" fmla="*/ 176964 w 268108"/>
                <a:gd name="connsiteY90" fmla="*/ 209162 h 265446"/>
                <a:gd name="connsiteX91" fmla="*/ 174302 w 268108"/>
                <a:gd name="connsiteY91" fmla="*/ 209162 h 265446"/>
                <a:gd name="connsiteX92" fmla="*/ 174302 w 268108"/>
                <a:gd name="connsiteY92" fmla="*/ 206437 h 265446"/>
                <a:gd name="connsiteX93" fmla="*/ 171577 w 268108"/>
                <a:gd name="connsiteY93" fmla="*/ 206437 h 265446"/>
                <a:gd name="connsiteX94" fmla="*/ 168915 w 268108"/>
                <a:gd name="connsiteY94" fmla="*/ 203775 h 265446"/>
                <a:gd name="connsiteX95" fmla="*/ 168915 w 268108"/>
                <a:gd name="connsiteY95" fmla="*/ 206437 h 265446"/>
                <a:gd name="connsiteX96" fmla="*/ 166253 w 268108"/>
                <a:gd name="connsiteY96" fmla="*/ 206437 h 265446"/>
                <a:gd name="connsiteX97" fmla="*/ 166253 w 268108"/>
                <a:gd name="connsiteY97" fmla="*/ 209162 h 265446"/>
                <a:gd name="connsiteX98" fmla="*/ 163527 w 268108"/>
                <a:gd name="connsiteY98" fmla="*/ 209162 h 265446"/>
                <a:gd name="connsiteX99" fmla="*/ 160865 w 268108"/>
                <a:gd name="connsiteY99" fmla="*/ 209162 h 265446"/>
                <a:gd name="connsiteX100" fmla="*/ 158203 w 268108"/>
                <a:gd name="connsiteY100" fmla="*/ 209162 h 265446"/>
                <a:gd name="connsiteX101" fmla="*/ 155478 w 268108"/>
                <a:gd name="connsiteY101" fmla="*/ 209162 h 265446"/>
                <a:gd name="connsiteX102" fmla="*/ 152815 w 268108"/>
                <a:gd name="connsiteY102" fmla="*/ 209162 h 265446"/>
                <a:gd name="connsiteX103" fmla="*/ 152815 w 268108"/>
                <a:gd name="connsiteY103" fmla="*/ 206437 h 265446"/>
                <a:gd name="connsiteX104" fmla="*/ 150153 w 268108"/>
                <a:gd name="connsiteY104" fmla="*/ 206437 h 265446"/>
                <a:gd name="connsiteX105" fmla="*/ 147428 w 268108"/>
                <a:gd name="connsiteY105" fmla="*/ 206437 h 265446"/>
                <a:gd name="connsiteX106" fmla="*/ 144766 w 268108"/>
                <a:gd name="connsiteY106" fmla="*/ 206437 h 265446"/>
                <a:gd name="connsiteX107" fmla="*/ 142104 w 268108"/>
                <a:gd name="connsiteY107" fmla="*/ 203775 h 265446"/>
                <a:gd name="connsiteX108" fmla="*/ 139442 w 268108"/>
                <a:gd name="connsiteY108" fmla="*/ 203775 h 265446"/>
                <a:gd name="connsiteX109" fmla="*/ 136716 w 268108"/>
                <a:gd name="connsiteY109" fmla="*/ 206437 h 265446"/>
                <a:gd name="connsiteX110" fmla="*/ 134054 w 268108"/>
                <a:gd name="connsiteY110" fmla="*/ 206437 h 265446"/>
                <a:gd name="connsiteX111" fmla="*/ 131392 w 268108"/>
                <a:gd name="connsiteY111" fmla="*/ 209162 h 265446"/>
                <a:gd name="connsiteX112" fmla="*/ 128667 w 268108"/>
                <a:gd name="connsiteY112" fmla="*/ 209162 h 265446"/>
                <a:gd name="connsiteX113" fmla="*/ 126005 w 268108"/>
                <a:gd name="connsiteY113" fmla="*/ 209162 h 265446"/>
                <a:gd name="connsiteX114" fmla="*/ 123343 w 268108"/>
                <a:gd name="connsiteY114" fmla="*/ 209162 h 265446"/>
                <a:gd name="connsiteX115" fmla="*/ 120617 w 268108"/>
                <a:gd name="connsiteY115" fmla="*/ 209162 h 265446"/>
                <a:gd name="connsiteX116" fmla="*/ 117955 w 268108"/>
                <a:gd name="connsiteY116" fmla="*/ 209162 h 265446"/>
                <a:gd name="connsiteX117" fmla="*/ 115293 w 268108"/>
                <a:gd name="connsiteY117" fmla="*/ 211825 h 265446"/>
                <a:gd name="connsiteX118" fmla="*/ 115293 w 268108"/>
                <a:gd name="connsiteY118" fmla="*/ 214487 h 265446"/>
                <a:gd name="connsiteX119" fmla="*/ 112631 w 268108"/>
                <a:gd name="connsiteY119" fmla="*/ 214487 h 265446"/>
                <a:gd name="connsiteX120" fmla="*/ 112631 w 268108"/>
                <a:gd name="connsiteY120" fmla="*/ 217149 h 265446"/>
                <a:gd name="connsiteX121" fmla="*/ 109905 w 268108"/>
                <a:gd name="connsiteY121" fmla="*/ 217149 h 265446"/>
                <a:gd name="connsiteX122" fmla="*/ 107243 w 268108"/>
                <a:gd name="connsiteY122" fmla="*/ 214487 h 265446"/>
                <a:gd name="connsiteX123" fmla="*/ 104581 w 268108"/>
                <a:gd name="connsiteY123" fmla="*/ 214487 h 265446"/>
                <a:gd name="connsiteX124" fmla="*/ 104581 w 268108"/>
                <a:gd name="connsiteY124" fmla="*/ 217149 h 265446"/>
                <a:gd name="connsiteX125" fmla="*/ 101856 w 268108"/>
                <a:gd name="connsiteY125" fmla="*/ 217149 h 265446"/>
                <a:gd name="connsiteX126" fmla="*/ 101856 w 268108"/>
                <a:gd name="connsiteY126" fmla="*/ 219874 h 265446"/>
                <a:gd name="connsiteX127" fmla="*/ 96532 w 268108"/>
                <a:gd name="connsiteY127" fmla="*/ 222537 h 265446"/>
                <a:gd name="connsiteX128" fmla="*/ 93806 w 268108"/>
                <a:gd name="connsiteY128" fmla="*/ 222537 h 265446"/>
                <a:gd name="connsiteX129" fmla="*/ 93806 w 268108"/>
                <a:gd name="connsiteY129" fmla="*/ 225198 h 265446"/>
                <a:gd name="connsiteX130" fmla="*/ 91144 w 268108"/>
                <a:gd name="connsiteY130" fmla="*/ 225198 h 265446"/>
                <a:gd name="connsiteX131" fmla="*/ 88482 w 268108"/>
                <a:gd name="connsiteY131" fmla="*/ 227924 h 265446"/>
                <a:gd name="connsiteX132" fmla="*/ 85820 w 268108"/>
                <a:gd name="connsiteY132" fmla="*/ 227924 h 265446"/>
                <a:gd name="connsiteX133" fmla="*/ 85820 w 268108"/>
                <a:gd name="connsiteY133" fmla="*/ 230586 h 265446"/>
                <a:gd name="connsiteX134" fmla="*/ 83095 w 268108"/>
                <a:gd name="connsiteY134" fmla="*/ 230586 h 265446"/>
                <a:gd name="connsiteX135" fmla="*/ 80432 w 268108"/>
                <a:gd name="connsiteY135" fmla="*/ 230586 h 265446"/>
                <a:gd name="connsiteX136" fmla="*/ 77770 w 268108"/>
                <a:gd name="connsiteY136" fmla="*/ 227924 h 265446"/>
                <a:gd name="connsiteX137" fmla="*/ 75045 w 268108"/>
                <a:gd name="connsiteY137" fmla="*/ 227924 h 265446"/>
                <a:gd name="connsiteX138" fmla="*/ 75045 w 268108"/>
                <a:gd name="connsiteY138" fmla="*/ 225198 h 265446"/>
                <a:gd name="connsiteX139" fmla="*/ 72383 w 268108"/>
                <a:gd name="connsiteY139" fmla="*/ 222537 h 265446"/>
                <a:gd name="connsiteX140" fmla="*/ 69721 w 268108"/>
                <a:gd name="connsiteY140" fmla="*/ 219874 h 265446"/>
                <a:gd name="connsiteX141" fmla="*/ 66995 w 268108"/>
                <a:gd name="connsiteY141" fmla="*/ 219874 h 265446"/>
                <a:gd name="connsiteX142" fmla="*/ 66995 w 268108"/>
                <a:gd name="connsiteY142" fmla="*/ 217149 h 265446"/>
                <a:gd name="connsiteX143" fmla="*/ 64333 w 268108"/>
                <a:gd name="connsiteY143" fmla="*/ 217149 h 265446"/>
                <a:gd name="connsiteX144" fmla="*/ 61671 w 268108"/>
                <a:gd name="connsiteY144" fmla="*/ 219874 h 265446"/>
                <a:gd name="connsiteX145" fmla="*/ 56284 w 268108"/>
                <a:gd name="connsiteY145" fmla="*/ 219874 h 265446"/>
                <a:gd name="connsiteX146" fmla="*/ 53622 w 268108"/>
                <a:gd name="connsiteY146" fmla="*/ 217149 h 265446"/>
                <a:gd name="connsiteX147" fmla="*/ 50960 w 268108"/>
                <a:gd name="connsiteY147" fmla="*/ 217149 h 265446"/>
                <a:gd name="connsiteX148" fmla="*/ 48234 w 268108"/>
                <a:gd name="connsiteY148" fmla="*/ 214487 h 265446"/>
                <a:gd name="connsiteX149" fmla="*/ 45572 w 268108"/>
                <a:gd name="connsiteY149" fmla="*/ 214487 h 265446"/>
                <a:gd name="connsiteX150" fmla="*/ 42910 w 268108"/>
                <a:gd name="connsiteY150" fmla="*/ 211825 h 265446"/>
                <a:gd name="connsiteX151" fmla="*/ 40185 w 268108"/>
                <a:gd name="connsiteY151" fmla="*/ 211825 h 265446"/>
                <a:gd name="connsiteX152" fmla="*/ 37523 w 268108"/>
                <a:gd name="connsiteY152" fmla="*/ 209162 h 265446"/>
                <a:gd name="connsiteX153" fmla="*/ 34860 w 268108"/>
                <a:gd name="connsiteY153" fmla="*/ 206437 h 265446"/>
                <a:gd name="connsiteX154" fmla="*/ 34860 w 268108"/>
                <a:gd name="connsiteY154" fmla="*/ 203775 h 265446"/>
                <a:gd name="connsiteX155" fmla="*/ 32135 w 268108"/>
                <a:gd name="connsiteY155" fmla="*/ 203775 h 265446"/>
                <a:gd name="connsiteX156" fmla="*/ 32135 w 268108"/>
                <a:gd name="connsiteY156" fmla="*/ 206437 h 265446"/>
                <a:gd name="connsiteX157" fmla="*/ 29473 w 268108"/>
                <a:gd name="connsiteY157" fmla="*/ 206437 h 265446"/>
                <a:gd name="connsiteX158" fmla="*/ 29473 w 268108"/>
                <a:gd name="connsiteY158" fmla="*/ 209162 h 265446"/>
                <a:gd name="connsiteX159" fmla="*/ 26811 w 268108"/>
                <a:gd name="connsiteY159" fmla="*/ 211825 h 265446"/>
                <a:gd name="connsiteX160" fmla="*/ 26811 w 268108"/>
                <a:gd name="connsiteY160" fmla="*/ 214487 h 265446"/>
                <a:gd name="connsiteX161" fmla="*/ 24149 w 268108"/>
                <a:gd name="connsiteY161" fmla="*/ 214487 h 265446"/>
                <a:gd name="connsiteX162" fmla="*/ 21423 w 268108"/>
                <a:gd name="connsiteY162" fmla="*/ 217149 h 265446"/>
                <a:gd name="connsiteX163" fmla="*/ 18761 w 268108"/>
                <a:gd name="connsiteY163" fmla="*/ 217149 h 265446"/>
                <a:gd name="connsiteX164" fmla="*/ 16099 w 268108"/>
                <a:gd name="connsiteY164" fmla="*/ 217149 h 265446"/>
                <a:gd name="connsiteX165" fmla="*/ 13374 w 268108"/>
                <a:gd name="connsiteY165" fmla="*/ 217149 h 265446"/>
                <a:gd name="connsiteX166" fmla="*/ 13374 w 268108"/>
                <a:gd name="connsiteY166" fmla="*/ 214487 h 265446"/>
                <a:gd name="connsiteX167" fmla="*/ 16099 w 268108"/>
                <a:gd name="connsiteY167" fmla="*/ 214487 h 265446"/>
                <a:gd name="connsiteX168" fmla="*/ 18761 w 268108"/>
                <a:gd name="connsiteY168" fmla="*/ 211825 h 265446"/>
                <a:gd name="connsiteX169" fmla="*/ 18761 w 268108"/>
                <a:gd name="connsiteY169" fmla="*/ 209162 h 265446"/>
                <a:gd name="connsiteX170" fmla="*/ 18761 w 268108"/>
                <a:gd name="connsiteY170" fmla="*/ 206437 h 265446"/>
                <a:gd name="connsiteX171" fmla="*/ 18761 w 268108"/>
                <a:gd name="connsiteY171" fmla="*/ 203775 h 265446"/>
                <a:gd name="connsiteX172" fmla="*/ 16099 w 268108"/>
                <a:gd name="connsiteY172" fmla="*/ 201113 h 265446"/>
                <a:gd name="connsiteX173" fmla="*/ 16099 w 268108"/>
                <a:gd name="connsiteY173" fmla="*/ 198387 h 265446"/>
                <a:gd name="connsiteX174" fmla="*/ 13374 w 268108"/>
                <a:gd name="connsiteY174" fmla="*/ 195725 h 265446"/>
                <a:gd name="connsiteX175" fmla="*/ 13374 w 268108"/>
                <a:gd name="connsiteY175" fmla="*/ 193063 h 265446"/>
                <a:gd name="connsiteX176" fmla="*/ 10712 w 268108"/>
                <a:gd name="connsiteY176" fmla="*/ 190338 h 265446"/>
                <a:gd name="connsiteX177" fmla="*/ 10712 w 268108"/>
                <a:gd name="connsiteY177" fmla="*/ 187676 h 265446"/>
                <a:gd name="connsiteX178" fmla="*/ 8050 w 268108"/>
                <a:gd name="connsiteY178" fmla="*/ 185014 h 265446"/>
                <a:gd name="connsiteX179" fmla="*/ 5324 w 268108"/>
                <a:gd name="connsiteY179" fmla="*/ 182288 h 265446"/>
                <a:gd name="connsiteX180" fmla="*/ 8050 w 268108"/>
                <a:gd name="connsiteY180" fmla="*/ 182288 h 265446"/>
                <a:gd name="connsiteX181" fmla="*/ 8050 w 268108"/>
                <a:gd name="connsiteY181" fmla="*/ 179626 h 265446"/>
                <a:gd name="connsiteX182" fmla="*/ 8050 w 268108"/>
                <a:gd name="connsiteY182" fmla="*/ 176964 h 265446"/>
                <a:gd name="connsiteX183" fmla="*/ 8050 w 268108"/>
                <a:gd name="connsiteY183" fmla="*/ 174302 h 265446"/>
                <a:gd name="connsiteX184" fmla="*/ 10712 w 268108"/>
                <a:gd name="connsiteY184" fmla="*/ 171577 h 265446"/>
                <a:gd name="connsiteX185" fmla="*/ 10712 w 268108"/>
                <a:gd name="connsiteY185" fmla="*/ 168915 h 265446"/>
                <a:gd name="connsiteX186" fmla="*/ 10712 w 268108"/>
                <a:gd name="connsiteY186" fmla="*/ 166253 h 265446"/>
                <a:gd name="connsiteX187" fmla="*/ 13374 w 268108"/>
                <a:gd name="connsiteY187" fmla="*/ 163527 h 265446"/>
                <a:gd name="connsiteX188" fmla="*/ 16099 w 268108"/>
                <a:gd name="connsiteY188" fmla="*/ 158203 h 265446"/>
                <a:gd name="connsiteX189" fmla="*/ 16099 w 268108"/>
                <a:gd name="connsiteY189" fmla="*/ 155478 h 265446"/>
                <a:gd name="connsiteX190" fmla="*/ 18761 w 268108"/>
                <a:gd name="connsiteY190" fmla="*/ 152816 h 265446"/>
                <a:gd name="connsiteX191" fmla="*/ 21423 w 268108"/>
                <a:gd name="connsiteY191" fmla="*/ 152816 h 265446"/>
                <a:gd name="connsiteX192" fmla="*/ 21423 w 268108"/>
                <a:gd name="connsiteY192" fmla="*/ 150153 h 265446"/>
                <a:gd name="connsiteX193" fmla="*/ 21423 w 268108"/>
                <a:gd name="connsiteY193" fmla="*/ 147491 h 265446"/>
                <a:gd name="connsiteX194" fmla="*/ 24149 w 268108"/>
                <a:gd name="connsiteY194" fmla="*/ 147491 h 265446"/>
                <a:gd name="connsiteX195" fmla="*/ 24149 w 268108"/>
                <a:gd name="connsiteY195" fmla="*/ 144766 h 265446"/>
                <a:gd name="connsiteX196" fmla="*/ 26811 w 268108"/>
                <a:gd name="connsiteY196" fmla="*/ 142104 h 265446"/>
                <a:gd name="connsiteX197" fmla="*/ 29473 w 268108"/>
                <a:gd name="connsiteY197" fmla="*/ 139442 h 265446"/>
                <a:gd name="connsiteX198" fmla="*/ 29473 w 268108"/>
                <a:gd name="connsiteY198" fmla="*/ 136716 h 265446"/>
                <a:gd name="connsiteX199" fmla="*/ 32135 w 268108"/>
                <a:gd name="connsiteY199" fmla="*/ 134054 h 265446"/>
                <a:gd name="connsiteX200" fmla="*/ 32135 w 268108"/>
                <a:gd name="connsiteY200" fmla="*/ 131392 h 265446"/>
                <a:gd name="connsiteX201" fmla="*/ 34860 w 268108"/>
                <a:gd name="connsiteY201" fmla="*/ 131392 h 265446"/>
                <a:gd name="connsiteX202" fmla="*/ 34860 w 268108"/>
                <a:gd name="connsiteY202" fmla="*/ 128666 h 265446"/>
                <a:gd name="connsiteX203" fmla="*/ 37523 w 268108"/>
                <a:gd name="connsiteY203" fmla="*/ 126004 h 265446"/>
                <a:gd name="connsiteX204" fmla="*/ 37523 w 268108"/>
                <a:gd name="connsiteY204" fmla="*/ 123343 h 265446"/>
                <a:gd name="connsiteX205" fmla="*/ 40185 w 268108"/>
                <a:gd name="connsiteY205" fmla="*/ 120681 h 265446"/>
                <a:gd name="connsiteX206" fmla="*/ 40185 w 268108"/>
                <a:gd name="connsiteY206" fmla="*/ 117955 h 265446"/>
                <a:gd name="connsiteX207" fmla="*/ 42910 w 268108"/>
                <a:gd name="connsiteY207" fmla="*/ 117955 h 265446"/>
                <a:gd name="connsiteX208" fmla="*/ 42910 w 268108"/>
                <a:gd name="connsiteY208" fmla="*/ 115293 h 265446"/>
                <a:gd name="connsiteX209" fmla="*/ 45572 w 268108"/>
                <a:gd name="connsiteY209" fmla="*/ 112631 h 265446"/>
                <a:gd name="connsiteX210" fmla="*/ 48234 w 268108"/>
                <a:gd name="connsiteY210" fmla="*/ 112631 h 265446"/>
                <a:gd name="connsiteX211" fmla="*/ 50960 w 268108"/>
                <a:gd name="connsiteY211" fmla="*/ 109905 h 265446"/>
                <a:gd name="connsiteX212" fmla="*/ 50960 w 268108"/>
                <a:gd name="connsiteY212" fmla="*/ 107243 h 265446"/>
                <a:gd name="connsiteX213" fmla="*/ 48234 w 268108"/>
                <a:gd name="connsiteY213" fmla="*/ 104581 h 265446"/>
                <a:gd name="connsiteX214" fmla="*/ 48234 w 268108"/>
                <a:gd name="connsiteY214" fmla="*/ 101856 h 265446"/>
                <a:gd name="connsiteX215" fmla="*/ 48234 w 268108"/>
                <a:gd name="connsiteY215" fmla="*/ 99194 h 265446"/>
                <a:gd name="connsiteX216" fmla="*/ 48234 w 268108"/>
                <a:gd name="connsiteY216" fmla="*/ 96532 h 265446"/>
                <a:gd name="connsiteX217" fmla="*/ 48234 w 268108"/>
                <a:gd name="connsiteY217" fmla="*/ 93806 h 265446"/>
                <a:gd name="connsiteX218" fmla="*/ 48234 w 268108"/>
                <a:gd name="connsiteY218" fmla="*/ 91144 h 265446"/>
                <a:gd name="connsiteX219" fmla="*/ 45572 w 268108"/>
                <a:gd name="connsiteY219" fmla="*/ 88482 h 265446"/>
                <a:gd name="connsiteX220" fmla="*/ 42910 w 268108"/>
                <a:gd name="connsiteY220" fmla="*/ 88482 h 265446"/>
                <a:gd name="connsiteX221" fmla="*/ 40185 w 268108"/>
                <a:gd name="connsiteY221" fmla="*/ 88482 h 265446"/>
                <a:gd name="connsiteX222" fmla="*/ 40185 w 268108"/>
                <a:gd name="connsiteY222" fmla="*/ 85820 h 265446"/>
                <a:gd name="connsiteX223" fmla="*/ 40185 w 268108"/>
                <a:gd name="connsiteY223" fmla="*/ 83095 h 265446"/>
                <a:gd name="connsiteX224" fmla="*/ 40185 w 268108"/>
                <a:gd name="connsiteY224" fmla="*/ 80432 h 265446"/>
                <a:gd name="connsiteX225" fmla="*/ 37523 w 268108"/>
                <a:gd name="connsiteY225" fmla="*/ 77770 h 265446"/>
                <a:gd name="connsiteX226" fmla="*/ 37523 w 268108"/>
                <a:gd name="connsiteY226" fmla="*/ 75045 h 265446"/>
                <a:gd name="connsiteX227" fmla="*/ 34860 w 268108"/>
                <a:gd name="connsiteY227" fmla="*/ 72383 h 265446"/>
                <a:gd name="connsiteX228" fmla="*/ 34860 w 268108"/>
                <a:gd name="connsiteY228" fmla="*/ 69721 h 265446"/>
                <a:gd name="connsiteX229" fmla="*/ 34860 w 268108"/>
                <a:gd name="connsiteY229" fmla="*/ 66995 h 265446"/>
                <a:gd name="connsiteX230" fmla="*/ 32135 w 268108"/>
                <a:gd name="connsiteY230" fmla="*/ 66995 h 265446"/>
                <a:gd name="connsiteX231" fmla="*/ 32135 w 268108"/>
                <a:gd name="connsiteY231" fmla="*/ 64333 h 265446"/>
                <a:gd name="connsiteX232" fmla="*/ 29473 w 268108"/>
                <a:gd name="connsiteY232" fmla="*/ 64333 h 265446"/>
                <a:gd name="connsiteX233" fmla="*/ 29473 w 268108"/>
                <a:gd name="connsiteY233" fmla="*/ 61671 h 265446"/>
                <a:gd name="connsiteX234" fmla="*/ 26811 w 268108"/>
                <a:gd name="connsiteY234" fmla="*/ 64333 h 265446"/>
                <a:gd name="connsiteX235" fmla="*/ 26811 w 268108"/>
                <a:gd name="connsiteY235" fmla="*/ 61671 h 265446"/>
                <a:gd name="connsiteX236" fmla="*/ 24149 w 268108"/>
                <a:gd name="connsiteY236" fmla="*/ 61671 h 265446"/>
                <a:gd name="connsiteX237" fmla="*/ 21423 w 268108"/>
                <a:gd name="connsiteY237" fmla="*/ 61671 h 265446"/>
                <a:gd name="connsiteX238" fmla="*/ 21423 w 268108"/>
                <a:gd name="connsiteY238" fmla="*/ 59009 h 265446"/>
                <a:gd name="connsiteX239" fmla="*/ 18761 w 268108"/>
                <a:gd name="connsiteY239" fmla="*/ 59009 h 265446"/>
                <a:gd name="connsiteX240" fmla="*/ 16099 w 268108"/>
                <a:gd name="connsiteY240" fmla="*/ 59009 h 265446"/>
                <a:gd name="connsiteX241" fmla="*/ 13374 w 268108"/>
                <a:gd name="connsiteY241" fmla="*/ 59009 h 265446"/>
                <a:gd name="connsiteX242" fmla="*/ 13374 w 268108"/>
                <a:gd name="connsiteY242" fmla="*/ 56284 h 265446"/>
                <a:gd name="connsiteX243" fmla="*/ 10712 w 268108"/>
                <a:gd name="connsiteY243" fmla="*/ 56284 h 265446"/>
                <a:gd name="connsiteX244" fmla="*/ 8050 w 268108"/>
                <a:gd name="connsiteY244" fmla="*/ 56284 h 265446"/>
                <a:gd name="connsiteX245" fmla="*/ 8050 w 268108"/>
                <a:gd name="connsiteY245" fmla="*/ 53622 h 265446"/>
                <a:gd name="connsiteX246" fmla="*/ 8050 w 268108"/>
                <a:gd name="connsiteY246" fmla="*/ 50960 h 265446"/>
                <a:gd name="connsiteX247" fmla="*/ 8050 w 268108"/>
                <a:gd name="connsiteY247" fmla="*/ 48234 h 265446"/>
                <a:gd name="connsiteX248" fmla="*/ 5324 w 268108"/>
                <a:gd name="connsiteY248" fmla="*/ 48234 h 265446"/>
                <a:gd name="connsiteX249" fmla="*/ 2662 w 268108"/>
                <a:gd name="connsiteY249" fmla="*/ 48234 h 265446"/>
                <a:gd name="connsiteX250" fmla="*/ 2662 w 268108"/>
                <a:gd name="connsiteY250" fmla="*/ 45572 h 265446"/>
                <a:gd name="connsiteX251" fmla="*/ 2662 w 268108"/>
                <a:gd name="connsiteY251" fmla="*/ 42910 h 265446"/>
                <a:gd name="connsiteX252" fmla="*/ 2662 w 268108"/>
                <a:gd name="connsiteY252" fmla="*/ 40185 h 265446"/>
                <a:gd name="connsiteX253" fmla="*/ 2662 w 268108"/>
                <a:gd name="connsiteY253" fmla="*/ 37522 h 265446"/>
                <a:gd name="connsiteX254" fmla="*/ 2662 w 268108"/>
                <a:gd name="connsiteY254" fmla="*/ 32198 h 265446"/>
                <a:gd name="connsiteX255" fmla="*/ 2662 w 268108"/>
                <a:gd name="connsiteY255" fmla="*/ 29473 h 265446"/>
                <a:gd name="connsiteX256" fmla="*/ 2662 w 268108"/>
                <a:gd name="connsiteY256" fmla="*/ 26811 h 265446"/>
                <a:gd name="connsiteX257" fmla="*/ 0 w 268108"/>
                <a:gd name="connsiteY257" fmla="*/ 26811 h 265446"/>
                <a:gd name="connsiteX258" fmla="*/ 0 w 268108"/>
                <a:gd name="connsiteY258" fmla="*/ 24149 h 265446"/>
                <a:gd name="connsiteX259" fmla="*/ 0 w 268108"/>
                <a:gd name="connsiteY259" fmla="*/ 21423 h 265446"/>
                <a:gd name="connsiteX260" fmla="*/ 2662 w 268108"/>
                <a:gd name="connsiteY260" fmla="*/ 21423 h 265446"/>
                <a:gd name="connsiteX261" fmla="*/ 2662 w 268108"/>
                <a:gd name="connsiteY261" fmla="*/ 24149 h 265446"/>
                <a:gd name="connsiteX262" fmla="*/ 5324 w 268108"/>
                <a:gd name="connsiteY262" fmla="*/ 24149 h 265446"/>
                <a:gd name="connsiteX263" fmla="*/ 5324 w 268108"/>
                <a:gd name="connsiteY263" fmla="*/ 26811 h 265446"/>
                <a:gd name="connsiteX264" fmla="*/ 8050 w 268108"/>
                <a:gd name="connsiteY264" fmla="*/ 26811 h 265446"/>
                <a:gd name="connsiteX265" fmla="*/ 10712 w 268108"/>
                <a:gd name="connsiteY265" fmla="*/ 26811 h 265446"/>
                <a:gd name="connsiteX266" fmla="*/ 10712 w 268108"/>
                <a:gd name="connsiteY266" fmla="*/ 24149 h 265446"/>
                <a:gd name="connsiteX267" fmla="*/ 13374 w 268108"/>
                <a:gd name="connsiteY267" fmla="*/ 24149 h 265446"/>
                <a:gd name="connsiteX268" fmla="*/ 13374 w 268108"/>
                <a:gd name="connsiteY268" fmla="*/ 21423 h 265446"/>
                <a:gd name="connsiteX269" fmla="*/ 16099 w 268108"/>
                <a:gd name="connsiteY269" fmla="*/ 21423 h 265446"/>
                <a:gd name="connsiteX270" fmla="*/ 18761 w 268108"/>
                <a:gd name="connsiteY270" fmla="*/ 21423 h 265446"/>
                <a:gd name="connsiteX271" fmla="*/ 21423 w 268108"/>
                <a:gd name="connsiteY271" fmla="*/ 21423 h 265446"/>
                <a:gd name="connsiteX272" fmla="*/ 24149 w 268108"/>
                <a:gd name="connsiteY272" fmla="*/ 21423 h 265446"/>
                <a:gd name="connsiteX273" fmla="*/ 26811 w 268108"/>
                <a:gd name="connsiteY273" fmla="*/ 18761 h 265446"/>
                <a:gd name="connsiteX274" fmla="*/ 26811 w 268108"/>
                <a:gd name="connsiteY274" fmla="*/ 16099 h 265446"/>
                <a:gd name="connsiteX275" fmla="*/ 29473 w 268108"/>
                <a:gd name="connsiteY275" fmla="*/ 16099 h 265446"/>
                <a:gd name="connsiteX276" fmla="*/ 32135 w 268108"/>
                <a:gd name="connsiteY276" fmla="*/ 13374 h 265446"/>
                <a:gd name="connsiteX277" fmla="*/ 32135 w 268108"/>
                <a:gd name="connsiteY277" fmla="*/ 10711 h 265446"/>
                <a:gd name="connsiteX278" fmla="*/ 34860 w 268108"/>
                <a:gd name="connsiteY278" fmla="*/ 10711 h 265446"/>
                <a:gd name="connsiteX279" fmla="*/ 37523 w 268108"/>
                <a:gd name="connsiteY279" fmla="*/ 10711 h 265446"/>
                <a:gd name="connsiteX280" fmla="*/ 40185 w 268108"/>
                <a:gd name="connsiteY280" fmla="*/ 8050 h 265446"/>
                <a:gd name="connsiteX281" fmla="*/ 42910 w 268108"/>
                <a:gd name="connsiteY281" fmla="*/ 8050 h 265446"/>
                <a:gd name="connsiteX282" fmla="*/ 45572 w 268108"/>
                <a:gd name="connsiteY282" fmla="*/ 8050 h 265446"/>
                <a:gd name="connsiteX283" fmla="*/ 48234 w 268108"/>
                <a:gd name="connsiteY283" fmla="*/ 8050 h 265446"/>
                <a:gd name="connsiteX284" fmla="*/ 50960 w 268108"/>
                <a:gd name="connsiteY284" fmla="*/ 8050 h 265446"/>
                <a:gd name="connsiteX285" fmla="*/ 50960 w 268108"/>
                <a:gd name="connsiteY285" fmla="*/ 5324 h 265446"/>
                <a:gd name="connsiteX286" fmla="*/ 53622 w 268108"/>
                <a:gd name="connsiteY286" fmla="*/ 5324 h 265446"/>
                <a:gd name="connsiteX287" fmla="*/ 53622 w 268108"/>
                <a:gd name="connsiteY287" fmla="*/ 8050 h 265446"/>
                <a:gd name="connsiteX288" fmla="*/ 56284 w 268108"/>
                <a:gd name="connsiteY288" fmla="*/ 8050 h 265446"/>
                <a:gd name="connsiteX289" fmla="*/ 58946 w 268108"/>
                <a:gd name="connsiteY289" fmla="*/ 10711 h 265446"/>
                <a:gd name="connsiteX290" fmla="*/ 58946 w 268108"/>
                <a:gd name="connsiteY290" fmla="*/ 13374 h 265446"/>
                <a:gd name="connsiteX291" fmla="*/ 61671 w 268108"/>
                <a:gd name="connsiteY291" fmla="*/ 13374 h 265446"/>
                <a:gd name="connsiteX292" fmla="*/ 58946 w 268108"/>
                <a:gd name="connsiteY292" fmla="*/ 10711 h 265446"/>
                <a:gd name="connsiteX293" fmla="*/ 56284 w 268108"/>
                <a:gd name="connsiteY293" fmla="*/ 5324 h 265446"/>
                <a:gd name="connsiteX294" fmla="*/ 56284 w 268108"/>
                <a:gd name="connsiteY294" fmla="*/ 2662 h 265446"/>
                <a:gd name="connsiteX295" fmla="*/ 56284 w 268108"/>
                <a:gd name="connsiteY295" fmla="*/ 0 h 265446"/>
                <a:gd name="connsiteX296" fmla="*/ 58946 w 268108"/>
                <a:gd name="connsiteY296" fmla="*/ 0 h 265446"/>
                <a:gd name="connsiteX297" fmla="*/ 61671 w 268108"/>
                <a:gd name="connsiteY297" fmla="*/ 0 h 265446"/>
                <a:gd name="connsiteX298" fmla="*/ 64333 w 268108"/>
                <a:gd name="connsiteY298" fmla="*/ 0 h 265446"/>
                <a:gd name="connsiteX299" fmla="*/ 66995 w 268108"/>
                <a:gd name="connsiteY299" fmla="*/ 0 h 265446"/>
                <a:gd name="connsiteX300" fmla="*/ 72383 w 268108"/>
                <a:gd name="connsiteY300" fmla="*/ 2662 h 265446"/>
                <a:gd name="connsiteX301" fmla="*/ 75045 w 268108"/>
                <a:gd name="connsiteY301" fmla="*/ 2662 h 265446"/>
                <a:gd name="connsiteX302" fmla="*/ 77770 w 268108"/>
                <a:gd name="connsiteY302" fmla="*/ 2662 h 265446"/>
                <a:gd name="connsiteX303" fmla="*/ 80432 w 268108"/>
                <a:gd name="connsiteY303" fmla="*/ 5324 h 265446"/>
                <a:gd name="connsiteX304" fmla="*/ 83095 w 268108"/>
                <a:gd name="connsiteY304" fmla="*/ 5324 h 265446"/>
                <a:gd name="connsiteX305" fmla="*/ 85820 w 268108"/>
                <a:gd name="connsiteY305" fmla="*/ 5324 h 265446"/>
                <a:gd name="connsiteX306" fmla="*/ 85820 w 268108"/>
                <a:gd name="connsiteY306" fmla="*/ 8050 h 265446"/>
                <a:gd name="connsiteX307" fmla="*/ 88482 w 268108"/>
                <a:gd name="connsiteY307" fmla="*/ 8050 h 265446"/>
                <a:gd name="connsiteX308" fmla="*/ 91144 w 268108"/>
                <a:gd name="connsiteY308" fmla="*/ 8050 h 265446"/>
                <a:gd name="connsiteX309" fmla="*/ 96532 w 268108"/>
                <a:gd name="connsiteY309" fmla="*/ 8050 h 265446"/>
                <a:gd name="connsiteX310" fmla="*/ 99194 w 268108"/>
                <a:gd name="connsiteY310" fmla="*/ 10711 h 265446"/>
                <a:gd name="connsiteX311" fmla="*/ 101856 w 268108"/>
                <a:gd name="connsiteY311" fmla="*/ 10711 h 265446"/>
                <a:gd name="connsiteX312" fmla="*/ 104581 w 268108"/>
                <a:gd name="connsiteY312" fmla="*/ 10711 h 265446"/>
                <a:gd name="connsiteX313" fmla="*/ 107243 w 268108"/>
                <a:gd name="connsiteY313" fmla="*/ 10711 h 265446"/>
                <a:gd name="connsiteX314" fmla="*/ 109905 w 268108"/>
                <a:gd name="connsiteY314" fmla="*/ 10711 h 265446"/>
                <a:gd name="connsiteX315" fmla="*/ 112631 w 268108"/>
                <a:gd name="connsiteY315" fmla="*/ 13374 h 265446"/>
                <a:gd name="connsiteX316" fmla="*/ 115293 w 268108"/>
                <a:gd name="connsiteY316" fmla="*/ 13374 h 265446"/>
                <a:gd name="connsiteX317" fmla="*/ 117955 w 268108"/>
                <a:gd name="connsiteY317" fmla="*/ 13374 h 265446"/>
                <a:gd name="connsiteX318" fmla="*/ 120617 w 268108"/>
                <a:gd name="connsiteY318" fmla="*/ 13374 h 265446"/>
                <a:gd name="connsiteX319" fmla="*/ 123343 w 268108"/>
                <a:gd name="connsiteY319" fmla="*/ 16099 h 265446"/>
                <a:gd name="connsiteX320" fmla="*/ 126005 w 268108"/>
                <a:gd name="connsiteY320" fmla="*/ 16099 h 265446"/>
                <a:gd name="connsiteX321" fmla="*/ 128667 w 268108"/>
                <a:gd name="connsiteY321" fmla="*/ 16099 h 265446"/>
                <a:gd name="connsiteX322" fmla="*/ 131392 w 268108"/>
                <a:gd name="connsiteY322" fmla="*/ 18761 h 265446"/>
                <a:gd name="connsiteX323" fmla="*/ 134054 w 268108"/>
                <a:gd name="connsiteY323" fmla="*/ 21423 h 265446"/>
                <a:gd name="connsiteX324" fmla="*/ 136716 w 268108"/>
                <a:gd name="connsiteY324" fmla="*/ 21423 h 265446"/>
                <a:gd name="connsiteX325" fmla="*/ 136716 w 268108"/>
                <a:gd name="connsiteY325" fmla="*/ 24149 h 265446"/>
                <a:gd name="connsiteX326" fmla="*/ 139442 w 268108"/>
                <a:gd name="connsiteY326" fmla="*/ 26811 h 265446"/>
                <a:gd name="connsiteX327" fmla="*/ 142104 w 268108"/>
                <a:gd name="connsiteY327" fmla="*/ 26811 h 265446"/>
                <a:gd name="connsiteX328" fmla="*/ 142104 w 268108"/>
                <a:gd name="connsiteY328" fmla="*/ 29473 h 265446"/>
                <a:gd name="connsiteX329" fmla="*/ 144766 w 268108"/>
                <a:gd name="connsiteY329" fmla="*/ 29473 h 265446"/>
                <a:gd name="connsiteX330" fmla="*/ 144766 w 268108"/>
                <a:gd name="connsiteY330" fmla="*/ 32198 h 265446"/>
                <a:gd name="connsiteX331" fmla="*/ 142104 w 268108"/>
                <a:gd name="connsiteY331" fmla="*/ 34860 h 265446"/>
                <a:gd name="connsiteX332" fmla="*/ 139442 w 268108"/>
                <a:gd name="connsiteY332" fmla="*/ 34860 h 265446"/>
                <a:gd name="connsiteX333" fmla="*/ 139442 w 268108"/>
                <a:gd name="connsiteY333" fmla="*/ 37522 h 265446"/>
                <a:gd name="connsiteX334" fmla="*/ 136716 w 268108"/>
                <a:gd name="connsiteY334" fmla="*/ 40185 h 265446"/>
                <a:gd name="connsiteX335" fmla="*/ 134054 w 268108"/>
                <a:gd name="connsiteY335" fmla="*/ 42910 h 265446"/>
                <a:gd name="connsiteX336" fmla="*/ 131392 w 268108"/>
                <a:gd name="connsiteY336" fmla="*/ 45572 h 265446"/>
                <a:gd name="connsiteX337" fmla="*/ 131392 w 268108"/>
                <a:gd name="connsiteY337" fmla="*/ 48234 h 265446"/>
                <a:gd name="connsiteX338" fmla="*/ 131392 w 268108"/>
                <a:gd name="connsiteY338" fmla="*/ 50960 h 265446"/>
                <a:gd name="connsiteX339" fmla="*/ 134054 w 268108"/>
                <a:gd name="connsiteY339" fmla="*/ 53622 h 265446"/>
                <a:gd name="connsiteX340" fmla="*/ 134054 w 268108"/>
                <a:gd name="connsiteY340" fmla="*/ 59009 h 265446"/>
                <a:gd name="connsiteX341" fmla="*/ 136716 w 268108"/>
                <a:gd name="connsiteY341" fmla="*/ 61671 h 265446"/>
                <a:gd name="connsiteX342" fmla="*/ 136716 w 268108"/>
                <a:gd name="connsiteY342" fmla="*/ 64333 h 265446"/>
                <a:gd name="connsiteX343" fmla="*/ 139442 w 268108"/>
                <a:gd name="connsiteY343" fmla="*/ 64333 h 265446"/>
                <a:gd name="connsiteX344" fmla="*/ 139442 w 268108"/>
                <a:gd name="connsiteY344" fmla="*/ 66995 h 265446"/>
                <a:gd name="connsiteX345" fmla="*/ 139442 w 268108"/>
                <a:gd name="connsiteY345" fmla="*/ 69721 h 265446"/>
                <a:gd name="connsiteX346" fmla="*/ 144766 w 268108"/>
                <a:gd name="connsiteY346" fmla="*/ 72383 h 265446"/>
                <a:gd name="connsiteX347" fmla="*/ 147428 w 268108"/>
                <a:gd name="connsiteY347" fmla="*/ 75045 h 265446"/>
                <a:gd name="connsiteX348" fmla="*/ 150153 w 268108"/>
                <a:gd name="connsiteY348" fmla="*/ 77770 h 265446"/>
                <a:gd name="connsiteX349" fmla="*/ 152815 w 268108"/>
                <a:gd name="connsiteY349" fmla="*/ 80432 h 265446"/>
                <a:gd name="connsiteX350" fmla="*/ 155478 w 268108"/>
                <a:gd name="connsiteY350" fmla="*/ 80432 h 265446"/>
                <a:gd name="connsiteX351" fmla="*/ 158203 w 268108"/>
                <a:gd name="connsiteY351" fmla="*/ 83095 h 265446"/>
                <a:gd name="connsiteX352" fmla="*/ 160865 w 268108"/>
                <a:gd name="connsiteY352" fmla="*/ 85820 h 265446"/>
                <a:gd name="connsiteX353" fmla="*/ 163527 w 268108"/>
                <a:gd name="connsiteY353" fmla="*/ 88482 h 265446"/>
                <a:gd name="connsiteX354" fmla="*/ 166253 w 268108"/>
                <a:gd name="connsiteY354" fmla="*/ 91144 h 265446"/>
                <a:gd name="connsiteX355" fmla="*/ 168915 w 268108"/>
                <a:gd name="connsiteY355" fmla="*/ 93806 h 265446"/>
                <a:gd name="connsiteX356" fmla="*/ 171577 w 268108"/>
                <a:gd name="connsiteY356" fmla="*/ 96532 h 265446"/>
                <a:gd name="connsiteX357" fmla="*/ 174302 w 268108"/>
                <a:gd name="connsiteY357" fmla="*/ 99194 h 265446"/>
                <a:gd name="connsiteX358" fmla="*/ 176964 w 268108"/>
                <a:gd name="connsiteY358" fmla="*/ 101856 h 265446"/>
                <a:gd name="connsiteX359" fmla="*/ 179626 w 268108"/>
                <a:gd name="connsiteY359" fmla="*/ 104581 h 265446"/>
                <a:gd name="connsiteX360" fmla="*/ 182288 w 268108"/>
                <a:gd name="connsiteY360" fmla="*/ 107243 h 265446"/>
                <a:gd name="connsiteX361" fmla="*/ 185014 w 268108"/>
                <a:gd name="connsiteY361" fmla="*/ 107243 h 265446"/>
                <a:gd name="connsiteX362" fmla="*/ 187676 w 268108"/>
                <a:gd name="connsiteY362" fmla="*/ 109905 h 265446"/>
                <a:gd name="connsiteX363" fmla="*/ 190338 w 268108"/>
                <a:gd name="connsiteY363" fmla="*/ 109905 h 265446"/>
                <a:gd name="connsiteX364" fmla="*/ 195725 w 268108"/>
                <a:gd name="connsiteY364" fmla="*/ 112631 h 265446"/>
                <a:gd name="connsiteX365" fmla="*/ 198388 w 268108"/>
                <a:gd name="connsiteY365" fmla="*/ 112631 h 265446"/>
                <a:gd name="connsiteX366" fmla="*/ 201113 w 268108"/>
                <a:gd name="connsiteY366" fmla="*/ 115293 h 265446"/>
                <a:gd name="connsiteX367" fmla="*/ 203775 w 268108"/>
                <a:gd name="connsiteY367" fmla="*/ 115293 h 265446"/>
                <a:gd name="connsiteX368" fmla="*/ 209099 w 268108"/>
                <a:gd name="connsiteY368" fmla="*/ 117955 h 265446"/>
                <a:gd name="connsiteX369" fmla="*/ 211825 w 268108"/>
                <a:gd name="connsiteY369" fmla="*/ 120681 h 265446"/>
                <a:gd name="connsiteX370" fmla="*/ 217149 w 268108"/>
                <a:gd name="connsiteY370" fmla="*/ 123343 h 265446"/>
                <a:gd name="connsiteX371" fmla="*/ 219874 w 268108"/>
                <a:gd name="connsiteY371" fmla="*/ 123343 h 265446"/>
                <a:gd name="connsiteX372" fmla="*/ 222536 w 268108"/>
                <a:gd name="connsiteY372" fmla="*/ 126004 h 265446"/>
                <a:gd name="connsiteX373" fmla="*/ 225198 w 268108"/>
                <a:gd name="connsiteY373" fmla="*/ 126004 h 265446"/>
                <a:gd name="connsiteX374" fmla="*/ 227924 w 268108"/>
                <a:gd name="connsiteY374" fmla="*/ 128666 h 265446"/>
                <a:gd name="connsiteX375" fmla="*/ 230586 w 268108"/>
                <a:gd name="connsiteY375" fmla="*/ 128666 h 265446"/>
                <a:gd name="connsiteX376" fmla="*/ 233248 w 268108"/>
                <a:gd name="connsiteY376" fmla="*/ 128666 h 265446"/>
                <a:gd name="connsiteX377" fmla="*/ 235910 w 268108"/>
                <a:gd name="connsiteY377" fmla="*/ 131392 h 265446"/>
                <a:gd name="connsiteX378" fmla="*/ 238636 w 268108"/>
                <a:gd name="connsiteY378" fmla="*/ 131392 h 265446"/>
                <a:gd name="connsiteX379" fmla="*/ 241298 w 268108"/>
                <a:gd name="connsiteY379" fmla="*/ 134054 h 265446"/>
                <a:gd name="connsiteX380" fmla="*/ 243960 w 268108"/>
                <a:gd name="connsiteY380" fmla="*/ 134054 h 265446"/>
                <a:gd name="connsiteX381" fmla="*/ 246685 w 268108"/>
                <a:gd name="connsiteY381" fmla="*/ 136716 h 265446"/>
                <a:gd name="connsiteX382" fmla="*/ 249347 w 268108"/>
                <a:gd name="connsiteY382" fmla="*/ 136716 h 265446"/>
                <a:gd name="connsiteX383" fmla="*/ 249347 w 268108"/>
                <a:gd name="connsiteY383" fmla="*/ 139442 h 265446"/>
                <a:gd name="connsiteX384" fmla="*/ 252009 w 268108"/>
                <a:gd name="connsiteY384" fmla="*/ 142104 h 265446"/>
                <a:gd name="connsiteX385" fmla="*/ 252009 w 268108"/>
                <a:gd name="connsiteY385" fmla="*/ 144766 h 265446"/>
                <a:gd name="connsiteX386" fmla="*/ 252009 w 268108"/>
                <a:gd name="connsiteY386" fmla="*/ 147491 h 265446"/>
                <a:gd name="connsiteX387" fmla="*/ 252009 w 268108"/>
                <a:gd name="connsiteY387" fmla="*/ 150153 h 265446"/>
                <a:gd name="connsiteX388" fmla="*/ 252009 w 268108"/>
                <a:gd name="connsiteY388" fmla="*/ 152816 h 265446"/>
                <a:gd name="connsiteX389" fmla="*/ 252009 w 268108"/>
                <a:gd name="connsiteY389" fmla="*/ 155478 h 265446"/>
                <a:gd name="connsiteX390" fmla="*/ 252009 w 268108"/>
                <a:gd name="connsiteY390" fmla="*/ 158203 h 265446"/>
                <a:gd name="connsiteX391" fmla="*/ 252009 w 268108"/>
                <a:gd name="connsiteY391" fmla="*/ 160865 h 265446"/>
                <a:gd name="connsiteX392" fmla="*/ 252009 w 268108"/>
                <a:gd name="connsiteY392" fmla="*/ 163527 h 265446"/>
                <a:gd name="connsiteX393" fmla="*/ 252009 w 268108"/>
                <a:gd name="connsiteY393" fmla="*/ 166253 h 265446"/>
                <a:gd name="connsiteX394" fmla="*/ 249347 w 268108"/>
                <a:gd name="connsiteY394" fmla="*/ 166253 h 265446"/>
                <a:gd name="connsiteX395" fmla="*/ 249347 w 268108"/>
                <a:gd name="connsiteY395" fmla="*/ 168915 h 265446"/>
                <a:gd name="connsiteX396" fmla="*/ 249347 w 268108"/>
                <a:gd name="connsiteY396" fmla="*/ 171577 h 265446"/>
                <a:gd name="connsiteX397" fmla="*/ 249347 w 268108"/>
                <a:gd name="connsiteY397" fmla="*/ 174302 h 265446"/>
                <a:gd name="connsiteX398" fmla="*/ 252009 w 268108"/>
                <a:gd name="connsiteY398" fmla="*/ 174302 h 265446"/>
                <a:gd name="connsiteX399" fmla="*/ 254735 w 268108"/>
                <a:gd name="connsiteY399" fmla="*/ 176964 h 265446"/>
                <a:gd name="connsiteX400" fmla="*/ 257397 w 268108"/>
                <a:gd name="connsiteY400" fmla="*/ 179626 h 265446"/>
                <a:gd name="connsiteX401" fmla="*/ 257397 w 268108"/>
                <a:gd name="connsiteY401" fmla="*/ 182288 h 265446"/>
                <a:gd name="connsiteX402" fmla="*/ 257397 w 268108"/>
                <a:gd name="connsiteY402" fmla="*/ 182288 h 26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268108" h="265446">
                  <a:moveTo>
                    <a:pt x="257397" y="182288"/>
                  </a:moveTo>
                  <a:lnTo>
                    <a:pt x="257397" y="185014"/>
                  </a:lnTo>
                  <a:lnTo>
                    <a:pt x="254735" y="185014"/>
                  </a:lnTo>
                  <a:lnTo>
                    <a:pt x="252009" y="187676"/>
                  </a:lnTo>
                  <a:lnTo>
                    <a:pt x="249347" y="187676"/>
                  </a:lnTo>
                  <a:lnTo>
                    <a:pt x="249347" y="190338"/>
                  </a:lnTo>
                  <a:lnTo>
                    <a:pt x="246685" y="193063"/>
                  </a:lnTo>
                  <a:lnTo>
                    <a:pt x="249347" y="195725"/>
                  </a:lnTo>
                  <a:lnTo>
                    <a:pt x="252009" y="195725"/>
                  </a:lnTo>
                  <a:lnTo>
                    <a:pt x="254735" y="198387"/>
                  </a:lnTo>
                  <a:lnTo>
                    <a:pt x="257397" y="201113"/>
                  </a:lnTo>
                  <a:lnTo>
                    <a:pt x="260059" y="201113"/>
                  </a:lnTo>
                  <a:lnTo>
                    <a:pt x="262721" y="201113"/>
                  </a:lnTo>
                  <a:lnTo>
                    <a:pt x="265446" y="201113"/>
                  </a:lnTo>
                  <a:lnTo>
                    <a:pt x="268108" y="203775"/>
                  </a:lnTo>
                  <a:lnTo>
                    <a:pt x="268108" y="206437"/>
                  </a:lnTo>
                  <a:lnTo>
                    <a:pt x="265446" y="209162"/>
                  </a:lnTo>
                  <a:lnTo>
                    <a:pt x="262721" y="209162"/>
                  </a:lnTo>
                  <a:lnTo>
                    <a:pt x="260059" y="209162"/>
                  </a:lnTo>
                  <a:lnTo>
                    <a:pt x="257397" y="209162"/>
                  </a:lnTo>
                  <a:lnTo>
                    <a:pt x="254735" y="209162"/>
                  </a:lnTo>
                  <a:lnTo>
                    <a:pt x="254735" y="211825"/>
                  </a:lnTo>
                  <a:lnTo>
                    <a:pt x="252009" y="211825"/>
                  </a:lnTo>
                  <a:lnTo>
                    <a:pt x="249347" y="211825"/>
                  </a:lnTo>
                  <a:lnTo>
                    <a:pt x="249347" y="214487"/>
                  </a:lnTo>
                  <a:lnTo>
                    <a:pt x="249347" y="217149"/>
                  </a:lnTo>
                  <a:lnTo>
                    <a:pt x="249347" y="219874"/>
                  </a:lnTo>
                  <a:lnTo>
                    <a:pt x="249347" y="222537"/>
                  </a:lnTo>
                  <a:lnTo>
                    <a:pt x="252009" y="222537"/>
                  </a:lnTo>
                  <a:lnTo>
                    <a:pt x="252009" y="225198"/>
                  </a:lnTo>
                  <a:lnTo>
                    <a:pt x="254735" y="227924"/>
                  </a:lnTo>
                  <a:lnTo>
                    <a:pt x="257397" y="230586"/>
                  </a:lnTo>
                  <a:lnTo>
                    <a:pt x="260059" y="233248"/>
                  </a:lnTo>
                  <a:lnTo>
                    <a:pt x="262721" y="235974"/>
                  </a:lnTo>
                  <a:lnTo>
                    <a:pt x="262721" y="238636"/>
                  </a:lnTo>
                  <a:lnTo>
                    <a:pt x="262721" y="241298"/>
                  </a:lnTo>
                  <a:lnTo>
                    <a:pt x="265446" y="241298"/>
                  </a:lnTo>
                  <a:lnTo>
                    <a:pt x="265446" y="243959"/>
                  </a:lnTo>
                  <a:lnTo>
                    <a:pt x="265446" y="246685"/>
                  </a:lnTo>
                  <a:lnTo>
                    <a:pt x="265446" y="249347"/>
                  </a:lnTo>
                  <a:lnTo>
                    <a:pt x="262721" y="249347"/>
                  </a:lnTo>
                  <a:lnTo>
                    <a:pt x="260059" y="249347"/>
                  </a:lnTo>
                  <a:lnTo>
                    <a:pt x="257397" y="249347"/>
                  </a:lnTo>
                  <a:lnTo>
                    <a:pt x="254735" y="249347"/>
                  </a:lnTo>
                  <a:lnTo>
                    <a:pt x="252009" y="249347"/>
                  </a:lnTo>
                  <a:lnTo>
                    <a:pt x="249347" y="249347"/>
                  </a:lnTo>
                  <a:lnTo>
                    <a:pt x="246685" y="249347"/>
                  </a:lnTo>
                  <a:lnTo>
                    <a:pt x="246685" y="252009"/>
                  </a:lnTo>
                  <a:lnTo>
                    <a:pt x="243960" y="252009"/>
                  </a:lnTo>
                  <a:lnTo>
                    <a:pt x="241298" y="252009"/>
                  </a:lnTo>
                  <a:lnTo>
                    <a:pt x="241298" y="254735"/>
                  </a:lnTo>
                  <a:lnTo>
                    <a:pt x="238636" y="254735"/>
                  </a:lnTo>
                  <a:lnTo>
                    <a:pt x="235910" y="254735"/>
                  </a:lnTo>
                  <a:lnTo>
                    <a:pt x="233248" y="254735"/>
                  </a:lnTo>
                  <a:lnTo>
                    <a:pt x="230586" y="254735"/>
                  </a:lnTo>
                  <a:lnTo>
                    <a:pt x="230586" y="257397"/>
                  </a:lnTo>
                  <a:lnTo>
                    <a:pt x="230586" y="260059"/>
                  </a:lnTo>
                  <a:lnTo>
                    <a:pt x="227924" y="260059"/>
                  </a:lnTo>
                  <a:lnTo>
                    <a:pt x="227924" y="262784"/>
                  </a:lnTo>
                  <a:lnTo>
                    <a:pt x="225198" y="262784"/>
                  </a:lnTo>
                  <a:lnTo>
                    <a:pt x="222536" y="265446"/>
                  </a:lnTo>
                  <a:lnTo>
                    <a:pt x="219874" y="265446"/>
                  </a:lnTo>
                  <a:lnTo>
                    <a:pt x="217149" y="262784"/>
                  </a:lnTo>
                  <a:lnTo>
                    <a:pt x="214487" y="262784"/>
                  </a:lnTo>
                  <a:lnTo>
                    <a:pt x="214487" y="260059"/>
                  </a:lnTo>
                  <a:lnTo>
                    <a:pt x="211825" y="257397"/>
                  </a:lnTo>
                  <a:lnTo>
                    <a:pt x="209099" y="254735"/>
                  </a:lnTo>
                  <a:lnTo>
                    <a:pt x="209099" y="252009"/>
                  </a:lnTo>
                  <a:lnTo>
                    <a:pt x="206437" y="249347"/>
                  </a:lnTo>
                  <a:lnTo>
                    <a:pt x="206437" y="246685"/>
                  </a:lnTo>
                  <a:lnTo>
                    <a:pt x="206437" y="243959"/>
                  </a:lnTo>
                  <a:lnTo>
                    <a:pt x="203775" y="241298"/>
                  </a:lnTo>
                  <a:lnTo>
                    <a:pt x="203775" y="238636"/>
                  </a:lnTo>
                  <a:lnTo>
                    <a:pt x="201113" y="238636"/>
                  </a:lnTo>
                  <a:lnTo>
                    <a:pt x="198388" y="238636"/>
                  </a:lnTo>
                  <a:lnTo>
                    <a:pt x="195725" y="238636"/>
                  </a:lnTo>
                  <a:lnTo>
                    <a:pt x="195725" y="235974"/>
                  </a:lnTo>
                  <a:lnTo>
                    <a:pt x="193063" y="235974"/>
                  </a:lnTo>
                  <a:lnTo>
                    <a:pt x="190338" y="233248"/>
                  </a:lnTo>
                  <a:lnTo>
                    <a:pt x="190338" y="230586"/>
                  </a:lnTo>
                  <a:lnTo>
                    <a:pt x="187676" y="230586"/>
                  </a:lnTo>
                  <a:lnTo>
                    <a:pt x="185014" y="227924"/>
                  </a:lnTo>
                  <a:lnTo>
                    <a:pt x="185014" y="225198"/>
                  </a:lnTo>
                  <a:lnTo>
                    <a:pt x="182288" y="225198"/>
                  </a:lnTo>
                  <a:lnTo>
                    <a:pt x="182288" y="222537"/>
                  </a:lnTo>
                  <a:lnTo>
                    <a:pt x="179626" y="222537"/>
                  </a:lnTo>
                  <a:lnTo>
                    <a:pt x="179626" y="219874"/>
                  </a:lnTo>
                  <a:lnTo>
                    <a:pt x="179626" y="217149"/>
                  </a:lnTo>
                  <a:lnTo>
                    <a:pt x="176964" y="214487"/>
                  </a:lnTo>
                  <a:lnTo>
                    <a:pt x="176964" y="211825"/>
                  </a:lnTo>
                  <a:lnTo>
                    <a:pt x="176964" y="209162"/>
                  </a:lnTo>
                  <a:lnTo>
                    <a:pt x="174302" y="209162"/>
                  </a:lnTo>
                  <a:lnTo>
                    <a:pt x="174302" y="206437"/>
                  </a:lnTo>
                  <a:lnTo>
                    <a:pt x="171577" y="206437"/>
                  </a:lnTo>
                  <a:lnTo>
                    <a:pt x="168915" y="203775"/>
                  </a:lnTo>
                  <a:lnTo>
                    <a:pt x="168915" y="206437"/>
                  </a:lnTo>
                  <a:lnTo>
                    <a:pt x="166253" y="206437"/>
                  </a:lnTo>
                  <a:lnTo>
                    <a:pt x="166253" y="209162"/>
                  </a:lnTo>
                  <a:lnTo>
                    <a:pt x="163527" y="209162"/>
                  </a:lnTo>
                  <a:lnTo>
                    <a:pt x="160865" y="209162"/>
                  </a:lnTo>
                  <a:lnTo>
                    <a:pt x="158203" y="209162"/>
                  </a:lnTo>
                  <a:lnTo>
                    <a:pt x="155478" y="209162"/>
                  </a:lnTo>
                  <a:lnTo>
                    <a:pt x="152815" y="209162"/>
                  </a:lnTo>
                  <a:lnTo>
                    <a:pt x="152815" y="206437"/>
                  </a:lnTo>
                  <a:lnTo>
                    <a:pt x="150153" y="206437"/>
                  </a:lnTo>
                  <a:lnTo>
                    <a:pt x="147428" y="206437"/>
                  </a:lnTo>
                  <a:lnTo>
                    <a:pt x="144766" y="206437"/>
                  </a:lnTo>
                  <a:lnTo>
                    <a:pt x="142104" y="203775"/>
                  </a:lnTo>
                  <a:lnTo>
                    <a:pt x="139442" y="203775"/>
                  </a:lnTo>
                  <a:lnTo>
                    <a:pt x="136716" y="206437"/>
                  </a:lnTo>
                  <a:lnTo>
                    <a:pt x="134054" y="206437"/>
                  </a:lnTo>
                  <a:lnTo>
                    <a:pt x="131392" y="209162"/>
                  </a:lnTo>
                  <a:lnTo>
                    <a:pt x="128667" y="209162"/>
                  </a:lnTo>
                  <a:lnTo>
                    <a:pt x="126005" y="209162"/>
                  </a:lnTo>
                  <a:lnTo>
                    <a:pt x="123343" y="209162"/>
                  </a:lnTo>
                  <a:lnTo>
                    <a:pt x="120617" y="209162"/>
                  </a:lnTo>
                  <a:lnTo>
                    <a:pt x="117955" y="209162"/>
                  </a:lnTo>
                  <a:lnTo>
                    <a:pt x="115293" y="211825"/>
                  </a:lnTo>
                  <a:lnTo>
                    <a:pt x="115293" y="214487"/>
                  </a:lnTo>
                  <a:lnTo>
                    <a:pt x="112631" y="214487"/>
                  </a:lnTo>
                  <a:lnTo>
                    <a:pt x="112631" y="217149"/>
                  </a:lnTo>
                  <a:lnTo>
                    <a:pt x="109905" y="217149"/>
                  </a:lnTo>
                  <a:lnTo>
                    <a:pt x="107243" y="214487"/>
                  </a:lnTo>
                  <a:lnTo>
                    <a:pt x="104581" y="214487"/>
                  </a:lnTo>
                  <a:lnTo>
                    <a:pt x="104581" y="217149"/>
                  </a:lnTo>
                  <a:lnTo>
                    <a:pt x="101856" y="217149"/>
                  </a:lnTo>
                  <a:lnTo>
                    <a:pt x="101856" y="219874"/>
                  </a:lnTo>
                  <a:lnTo>
                    <a:pt x="96532" y="222537"/>
                  </a:lnTo>
                  <a:lnTo>
                    <a:pt x="93806" y="222537"/>
                  </a:lnTo>
                  <a:lnTo>
                    <a:pt x="93806" y="225198"/>
                  </a:lnTo>
                  <a:lnTo>
                    <a:pt x="91144" y="225198"/>
                  </a:lnTo>
                  <a:lnTo>
                    <a:pt x="88482" y="227924"/>
                  </a:lnTo>
                  <a:lnTo>
                    <a:pt x="85820" y="227924"/>
                  </a:lnTo>
                  <a:lnTo>
                    <a:pt x="85820" y="230586"/>
                  </a:lnTo>
                  <a:lnTo>
                    <a:pt x="83095" y="230586"/>
                  </a:lnTo>
                  <a:lnTo>
                    <a:pt x="80432" y="230586"/>
                  </a:lnTo>
                  <a:lnTo>
                    <a:pt x="77770" y="227924"/>
                  </a:lnTo>
                  <a:lnTo>
                    <a:pt x="75045" y="227924"/>
                  </a:lnTo>
                  <a:lnTo>
                    <a:pt x="75045" y="225198"/>
                  </a:lnTo>
                  <a:lnTo>
                    <a:pt x="72383" y="222537"/>
                  </a:lnTo>
                  <a:lnTo>
                    <a:pt x="69721" y="219874"/>
                  </a:lnTo>
                  <a:lnTo>
                    <a:pt x="66995" y="219874"/>
                  </a:lnTo>
                  <a:lnTo>
                    <a:pt x="66995" y="217149"/>
                  </a:lnTo>
                  <a:lnTo>
                    <a:pt x="64333" y="217149"/>
                  </a:lnTo>
                  <a:lnTo>
                    <a:pt x="61671" y="219874"/>
                  </a:lnTo>
                  <a:lnTo>
                    <a:pt x="56284" y="219874"/>
                  </a:lnTo>
                  <a:lnTo>
                    <a:pt x="53622" y="217149"/>
                  </a:lnTo>
                  <a:lnTo>
                    <a:pt x="50960" y="217149"/>
                  </a:lnTo>
                  <a:lnTo>
                    <a:pt x="48234" y="214487"/>
                  </a:lnTo>
                  <a:lnTo>
                    <a:pt x="45572" y="214487"/>
                  </a:lnTo>
                  <a:lnTo>
                    <a:pt x="42910" y="211825"/>
                  </a:lnTo>
                  <a:lnTo>
                    <a:pt x="40185" y="211825"/>
                  </a:lnTo>
                  <a:lnTo>
                    <a:pt x="37523" y="209162"/>
                  </a:lnTo>
                  <a:lnTo>
                    <a:pt x="34860" y="206437"/>
                  </a:lnTo>
                  <a:lnTo>
                    <a:pt x="34860" y="203775"/>
                  </a:lnTo>
                  <a:lnTo>
                    <a:pt x="32135" y="203775"/>
                  </a:lnTo>
                  <a:lnTo>
                    <a:pt x="32135" y="206437"/>
                  </a:lnTo>
                  <a:lnTo>
                    <a:pt x="29473" y="206437"/>
                  </a:lnTo>
                  <a:lnTo>
                    <a:pt x="29473" y="209162"/>
                  </a:lnTo>
                  <a:lnTo>
                    <a:pt x="26811" y="211825"/>
                  </a:lnTo>
                  <a:lnTo>
                    <a:pt x="26811" y="214487"/>
                  </a:lnTo>
                  <a:lnTo>
                    <a:pt x="24149" y="214487"/>
                  </a:lnTo>
                  <a:lnTo>
                    <a:pt x="21423" y="217149"/>
                  </a:lnTo>
                  <a:lnTo>
                    <a:pt x="18761" y="217149"/>
                  </a:lnTo>
                  <a:lnTo>
                    <a:pt x="16099" y="217149"/>
                  </a:lnTo>
                  <a:lnTo>
                    <a:pt x="13374" y="217149"/>
                  </a:lnTo>
                  <a:lnTo>
                    <a:pt x="13374" y="214487"/>
                  </a:lnTo>
                  <a:lnTo>
                    <a:pt x="16099" y="214487"/>
                  </a:lnTo>
                  <a:lnTo>
                    <a:pt x="18761" y="211825"/>
                  </a:lnTo>
                  <a:lnTo>
                    <a:pt x="18761" y="209162"/>
                  </a:lnTo>
                  <a:lnTo>
                    <a:pt x="18761" y="206437"/>
                  </a:lnTo>
                  <a:lnTo>
                    <a:pt x="18761" y="203775"/>
                  </a:lnTo>
                  <a:lnTo>
                    <a:pt x="16099" y="201113"/>
                  </a:lnTo>
                  <a:lnTo>
                    <a:pt x="16099" y="198387"/>
                  </a:lnTo>
                  <a:lnTo>
                    <a:pt x="13374" y="195725"/>
                  </a:lnTo>
                  <a:lnTo>
                    <a:pt x="13374" y="193063"/>
                  </a:lnTo>
                  <a:lnTo>
                    <a:pt x="10712" y="190338"/>
                  </a:lnTo>
                  <a:lnTo>
                    <a:pt x="10712" y="187676"/>
                  </a:lnTo>
                  <a:lnTo>
                    <a:pt x="8050" y="185014"/>
                  </a:lnTo>
                  <a:lnTo>
                    <a:pt x="5324" y="182288"/>
                  </a:lnTo>
                  <a:lnTo>
                    <a:pt x="8050" y="182288"/>
                  </a:lnTo>
                  <a:lnTo>
                    <a:pt x="8050" y="179626"/>
                  </a:lnTo>
                  <a:lnTo>
                    <a:pt x="8050" y="176964"/>
                  </a:lnTo>
                  <a:lnTo>
                    <a:pt x="8050" y="174302"/>
                  </a:lnTo>
                  <a:lnTo>
                    <a:pt x="10712" y="171577"/>
                  </a:lnTo>
                  <a:lnTo>
                    <a:pt x="10712" y="168915"/>
                  </a:lnTo>
                  <a:lnTo>
                    <a:pt x="10712" y="166253"/>
                  </a:lnTo>
                  <a:lnTo>
                    <a:pt x="13374" y="163527"/>
                  </a:lnTo>
                  <a:lnTo>
                    <a:pt x="16099" y="158203"/>
                  </a:lnTo>
                  <a:lnTo>
                    <a:pt x="16099" y="155478"/>
                  </a:lnTo>
                  <a:lnTo>
                    <a:pt x="18761" y="152816"/>
                  </a:lnTo>
                  <a:lnTo>
                    <a:pt x="21423" y="152816"/>
                  </a:lnTo>
                  <a:lnTo>
                    <a:pt x="21423" y="150153"/>
                  </a:lnTo>
                  <a:lnTo>
                    <a:pt x="21423" y="147491"/>
                  </a:lnTo>
                  <a:lnTo>
                    <a:pt x="24149" y="147491"/>
                  </a:lnTo>
                  <a:lnTo>
                    <a:pt x="24149" y="144766"/>
                  </a:lnTo>
                  <a:lnTo>
                    <a:pt x="26811" y="142104"/>
                  </a:lnTo>
                  <a:lnTo>
                    <a:pt x="29473" y="139442"/>
                  </a:lnTo>
                  <a:lnTo>
                    <a:pt x="29473" y="136716"/>
                  </a:lnTo>
                  <a:lnTo>
                    <a:pt x="32135" y="134054"/>
                  </a:lnTo>
                  <a:lnTo>
                    <a:pt x="32135" y="131392"/>
                  </a:lnTo>
                  <a:lnTo>
                    <a:pt x="34860" y="131392"/>
                  </a:lnTo>
                  <a:lnTo>
                    <a:pt x="34860" y="128666"/>
                  </a:lnTo>
                  <a:lnTo>
                    <a:pt x="37523" y="126004"/>
                  </a:lnTo>
                  <a:lnTo>
                    <a:pt x="37523" y="123343"/>
                  </a:lnTo>
                  <a:lnTo>
                    <a:pt x="40185" y="120681"/>
                  </a:lnTo>
                  <a:lnTo>
                    <a:pt x="40185" y="117955"/>
                  </a:lnTo>
                  <a:lnTo>
                    <a:pt x="42910" y="117955"/>
                  </a:lnTo>
                  <a:lnTo>
                    <a:pt x="42910" y="115293"/>
                  </a:lnTo>
                  <a:lnTo>
                    <a:pt x="45572" y="112631"/>
                  </a:lnTo>
                  <a:lnTo>
                    <a:pt x="48234" y="112631"/>
                  </a:lnTo>
                  <a:lnTo>
                    <a:pt x="50960" y="109905"/>
                  </a:lnTo>
                  <a:lnTo>
                    <a:pt x="50960" y="107243"/>
                  </a:lnTo>
                  <a:lnTo>
                    <a:pt x="48234" y="104581"/>
                  </a:lnTo>
                  <a:lnTo>
                    <a:pt x="48234" y="101856"/>
                  </a:lnTo>
                  <a:lnTo>
                    <a:pt x="48234" y="99194"/>
                  </a:lnTo>
                  <a:lnTo>
                    <a:pt x="48234" y="96532"/>
                  </a:lnTo>
                  <a:lnTo>
                    <a:pt x="48234" y="93806"/>
                  </a:lnTo>
                  <a:lnTo>
                    <a:pt x="48234" y="91144"/>
                  </a:lnTo>
                  <a:lnTo>
                    <a:pt x="45572" y="88482"/>
                  </a:lnTo>
                  <a:lnTo>
                    <a:pt x="42910" y="88482"/>
                  </a:lnTo>
                  <a:lnTo>
                    <a:pt x="40185" y="88482"/>
                  </a:lnTo>
                  <a:lnTo>
                    <a:pt x="40185" y="85820"/>
                  </a:lnTo>
                  <a:lnTo>
                    <a:pt x="40185" y="83095"/>
                  </a:lnTo>
                  <a:lnTo>
                    <a:pt x="40185" y="80432"/>
                  </a:lnTo>
                  <a:lnTo>
                    <a:pt x="37523" y="77770"/>
                  </a:lnTo>
                  <a:lnTo>
                    <a:pt x="37523" y="75045"/>
                  </a:lnTo>
                  <a:lnTo>
                    <a:pt x="34860" y="72383"/>
                  </a:lnTo>
                  <a:lnTo>
                    <a:pt x="34860" y="69721"/>
                  </a:lnTo>
                  <a:lnTo>
                    <a:pt x="34860" y="66995"/>
                  </a:lnTo>
                  <a:lnTo>
                    <a:pt x="32135" y="66995"/>
                  </a:lnTo>
                  <a:lnTo>
                    <a:pt x="32135" y="64333"/>
                  </a:lnTo>
                  <a:lnTo>
                    <a:pt x="29473" y="64333"/>
                  </a:lnTo>
                  <a:lnTo>
                    <a:pt x="29473" y="61671"/>
                  </a:lnTo>
                  <a:lnTo>
                    <a:pt x="26811" y="64333"/>
                  </a:lnTo>
                  <a:lnTo>
                    <a:pt x="26811" y="61671"/>
                  </a:lnTo>
                  <a:lnTo>
                    <a:pt x="24149" y="61671"/>
                  </a:lnTo>
                  <a:lnTo>
                    <a:pt x="21423" y="61671"/>
                  </a:lnTo>
                  <a:lnTo>
                    <a:pt x="21423" y="59009"/>
                  </a:lnTo>
                  <a:lnTo>
                    <a:pt x="18761" y="59009"/>
                  </a:lnTo>
                  <a:lnTo>
                    <a:pt x="16099" y="59009"/>
                  </a:lnTo>
                  <a:lnTo>
                    <a:pt x="13374" y="59009"/>
                  </a:lnTo>
                  <a:lnTo>
                    <a:pt x="13374" y="56284"/>
                  </a:lnTo>
                  <a:lnTo>
                    <a:pt x="10712" y="56284"/>
                  </a:lnTo>
                  <a:lnTo>
                    <a:pt x="8050" y="56284"/>
                  </a:lnTo>
                  <a:lnTo>
                    <a:pt x="8050" y="53622"/>
                  </a:lnTo>
                  <a:lnTo>
                    <a:pt x="8050" y="50960"/>
                  </a:lnTo>
                  <a:lnTo>
                    <a:pt x="8050" y="48234"/>
                  </a:lnTo>
                  <a:lnTo>
                    <a:pt x="5324" y="48234"/>
                  </a:lnTo>
                  <a:lnTo>
                    <a:pt x="2662" y="48234"/>
                  </a:lnTo>
                  <a:lnTo>
                    <a:pt x="2662" y="45572"/>
                  </a:lnTo>
                  <a:lnTo>
                    <a:pt x="2662" y="42910"/>
                  </a:lnTo>
                  <a:lnTo>
                    <a:pt x="2662" y="40185"/>
                  </a:lnTo>
                  <a:lnTo>
                    <a:pt x="2662" y="37522"/>
                  </a:lnTo>
                  <a:lnTo>
                    <a:pt x="2662" y="32198"/>
                  </a:lnTo>
                  <a:lnTo>
                    <a:pt x="2662" y="29473"/>
                  </a:lnTo>
                  <a:lnTo>
                    <a:pt x="2662" y="26811"/>
                  </a:lnTo>
                  <a:lnTo>
                    <a:pt x="0" y="26811"/>
                  </a:lnTo>
                  <a:lnTo>
                    <a:pt x="0" y="24149"/>
                  </a:lnTo>
                  <a:lnTo>
                    <a:pt x="0" y="21423"/>
                  </a:lnTo>
                  <a:lnTo>
                    <a:pt x="2662" y="21423"/>
                  </a:lnTo>
                  <a:lnTo>
                    <a:pt x="2662" y="24149"/>
                  </a:lnTo>
                  <a:lnTo>
                    <a:pt x="5324" y="24149"/>
                  </a:lnTo>
                  <a:lnTo>
                    <a:pt x="5324" y="26811"/>
                  </a:lnTo>
                  <a:lnTo>
                    <a:pt x="8050" y="26811"/>
                  </a:lnTo>
                  <a:lnTo>
                    <a:pt x="10712" y="26811"/>
                  </a:lnTo>
                  <a:lnTo>
                    <a:pt x="10712" y="24149"/>
                  </a:lnTo>
                  <a:lnTo>
                    <a:pt x="13374" y="24149"/>
                  </a:lnTo>
                  <a:lnTo>
                    <a:pt x="13374" y="21423"/>
                  </a:lnTo>
                  <a:lnTo>
                    <a:pt x="16099" y="21423"/>
                  </a:lnTo>
                  <a:lnTo>
                    <a:pt x="18761" y="21423"/>
                  </a:lnTo>
                  <a:lnTo>
                    <a:pt x="21423" y="21423"/>
                  </a:lnTo>
                  <a:lnTo>
                    <a:pt x="24149" y="21423"/>
                  </a:lnTo>
                  <a:lnTo>
                    <a:pt x="26811" y="18761"/>
                  </a:lnTo>
                  <a:lnTo>
                    <a:pt x="26811" y="16099"/>
                  </a:lnTo>
                  <a:lnTo>
                    <a:pt x="29473" y="16099"/>
                  </a:lnTo>
                  <a:lnTo>
                    <a:pt x="32135" y="13374"/>
                  </a:lnTo>
                  <a:lnTo>
                    <a:pt x="32135" y="10711"/>
                  </a:lnTo>
                  <a:lnTo>
                    <a:pt x="34860" y="10711"/>
                  </a:lnTo>
                  <a:lnTo>
                    <a:pt x="37523" y="10711"/>
                  </a:lnTo>
                  <a:lnTo>
                    <a:pt x="40185" y="8050"/>
                  </a:lnTo>
                  <a:lnTo>
                    <a:pt x="42910" y="8050"/>
                  </a:lnTo>
                  <a:lnTo>
                    <a:pt x="45572" y="8050"/>
                  </a:lnTo>
                  <a:lnTo>
                    <a:pt x="48234" y="8050"/>
                  </a:lnTo>
                  <a:lnTo>
                    <a:pt x="50960" y="8050"/>
                  </a:lnTo>
                  <a:lnTo>
                    <a:pt x="50960" y="5324"/>
                  </a:lnTo>
                  <a:lnTo>
                    <a:pt x="53622" y="5324"/>
                  </a:lnTo>
                  <a:lnTo>
                    <a:pt x="53622" y="8050"/>
                  </a:lnTo>
                  <a:lnTo>
                    <a:pt x="56284" y="8050"/>
                  </a:lnTo>
                  <a:lnTo>
                    <a:pt x="58946" y="10711"/>
                  </a:lnTo>
                  <a:lnTo>
                    <a:pt x="58946" y="13374"/>
                  </a:lnTo>
                  <a:lnTo>
                    <a:pt x="61671" y="13374"/>
                  </a:lnTo>
                  <a:lnTo>
                    <a:pt x="58946" y="10711"/>
                  </a:lnTo>
                  <a:lnTo>
                    <a:pt x="56284" y="5324"/>
                  </a:lnTo>
                  <a:lnTo>
                    <a:pt x="56284" y="2662"/>
                  </a:lnTo>
                  <a:lnTo>
                    <a:pt x="56284" y="0"/>
                  </a:lnTo>
                  <a:lnTo>
                    <a:pt x="58946" y="0"/>
                  </a:lnTo>
                  <a:lnTo>
                    <a:pt x="61671" y="0"/>
                  </a:lnTo>
                  <a:lnTo>
                    <a:pt x="64333" y="0"/>
                  </a:lnTo>
                  <a:lnTo>
                    <a:pt x="66995" y="0"/>
                  </a:lnTo>
                  <a:lnTo>
                    <a:pt x="72383" y="2662"/>
                  </a:lnTo>
                  <a:lnTo>
                    <a:pt x="75045" y="2662"/>
                  </a:lnTo>
                  <a:lnTo>
                    <a:pt x="77770" y="2662"/>
                  </a:lnTo>
                  <a:lnTo>
                    <a:pt x="80432" y="5324"/>
                  </a:lnTo>
                  <a:lnTo>
                    <a:pt x="83095" y="5324"/>
                  </a:lnTo>
                  <a:lnTo>
                    <a:pt x="85820" y="5324"/>
                  </a:lnTo>
                  <a:lnTo>
                    <a:pt x="85820" y="8050"/>
                  </a:lnTo>
                  <a:lnTo>
                    <a:pt x="88482" y="8050"/>
                  </a:lnTo>
                  <a:lnTo>
                    <a:pt x="91144" y="8050"/>
                  </a:lnTo>
                  <a:lnTo>
                    <a:pt x="96532" y="8050"/>
                  </a:lnTo>
                  <a:lnTo>
                    <a:pt x="99194" y="10711"/>
                  </a:lnTo>
                  <a:lnTo>
                    <a:pt x="101856" y="10711"/>
                  </a:lnTo>
                  <a:lnTo>
                    <a:pt x="104581" y="10711"/>
                  </a:lnTo>
                  <a:lnTo>
                    <a:pt x="107243" y="10711"/>
                  </a:lnTo>
                  <a:lnTo>
                    <a:pt x="109905" y="10711"/>
                  </a:lnTo>
                  <a:lnTo>
                    <a:pt x="112631" y="13374"/>
                  </a:lnTo>
                  <a:lnTo>
                    <a:pt x="115293" y="13374"/>
                  </a:lnTo>
                  <a:lnTo>
                    <a:pt x="117955" y="13374"/>
                  </a:lnTo>
                  <a:lnTo>
                    <a:pt x="120617" y="13374"/>
                  </a:lnTo>
                  <a:lnTo>
                    <a:pt x="123343" y="16099"/>
                  </a:lnTo>
                  <a:lnTo>
                    <a:pt x="126005" y="16099"/>
                  </a:lnTo>
                  <a:lnTo>
                    <a:pt x="128667" y="16099"/>
                  </a:lnTo>
                  <a:lnTo>
                    <a:pt x="131392" y="18761"/>
                  </a:lnTo>
                  <a:lnTo>
                    <a:pt x="134054" y="21423"/>
                  </a:lnTo>
                  <a:lnTo>
                    <a:pt x="136716" y="21423"/>
                  </a:lnTo>
                  <a:lnTo>
                    <a:pt x="136716" y="24149"/>
                  </a:lnTo>
                  <a:lnTo>
                    <a:pt x="139442" y="26811"/>
                  </a:lnTo>
                  <a:lnTo>
                    <a:pt x="142104" y="26811"/>
                  </a:lnTo>
                  <a:lnTo>
                    <a:pt x="142104" y="29473"/>
                  </a:lnTo>
                  <a:lnTo>
                    <a:pt x="144766" y="29473"/>
                  </a:lnTo>
                  <a:lnTo>
                    <a:pt x="144766" y="32198"/>
                  </a:lnTo>
                  <a:lnTo>
                    <a:pt x="142104" y="34860"/>
                  </a:lnTo>
                  <a:lnTo>
                    <a:pt x="139442" y="34860"/>
                  </a:lnTo>
                  <a:lnTo>
                    <a:pt x="139442" y="37522"/>
                  </a:lnTo>
                  <a:lnTo>
                    <a:pt x="136716" y="40185"/>
                  </a:lnTo>
                  <a:lnTo>
                    <a:pt x="134054" y="42910"/>
                  </a:lnTo>
                  <a:lnTo>
                    <a:pt x="131392" y="45572"/>
                  </a:lnTo>
                  <a:lnTo>
                    <a:pt x="131392" y="48234"/>
                  </a:lnTo>
                  <a:lnTo>
                    <a:pt x="131392" y="50960"/>
                  </a:lnTo>
                  <a:lnTo>
                    <a:pt x="134054" y="53622"/>
                  </a:lnTo>
                  <a:lnTo>
                    <a:pt x="134054" y="59009"/>
                  </a:lnTo>
                  <a:lnTo>
                    <a:pt x="136716" y="61671"/>
                  </a:lnTo>
                  <a:lnTo>
                    <a:pt x="136716" y="64333"/>
                  </a:lnTo>
                  <a:lnTo>
                    <a:pt x="139442" y="64333"/>
                  </a:lnTo>
                  <a:lnTo>
                    <a:pt x="139442" y="66995"/>
                  </a:lnTo>
                  <a:lnTo>
                    <a:pt x="139442" y="69721"/>
                  </a:lnTo>
                  <a:lnTo>
                    <a:pt x="144766" y="72383"/>
                  </a:lnTo>
                  <a:lnTo>
                    <a:pt x="147428" y="75045"/>
                  </a:lnTo>
                  <a:lnTo>
                    <a:pt x="150153" y="77770"/>
                  </a:lnTo>
                  <a:lnTo>
                    <a:pt x="152815" y="80432"/>
                  </a:lnTo>
                  <a:lnTo>
                    <a:pt x="155478" y="80432"/>
                  </a:lnTo>
                  <a:lnTo>
                    <a:pt x="158203" y="83095"/>
                  </a:lnTo>
                  <a:lnTo>
                    <a:pt x="160865" y="85820"/>
                  </a:lnTo>
                  <a:lnTo>
                    <a:pt x="163527" y="88482"/>
                  </a:lnTo>
                  <a:lnTo>
                    <a:pt x="166253" y="91144"/>
                  </a:lnTo>
                  <a:lnTo>
                    <a:pt x="168915" y="93806"/>
                  </a:lnTo>
                  <a:lnTo>
                    <a:pt x="171577" y="96532"/>
                  </a:lnTo>
                  <a:lnTo>
                    <a:pt x="174302" y="99194"/>
                  </a:lnTo>
                  <a:lnTo>
                    <a:pt x="176964" y="101856"/>
                  </a:lnTo>
                  <a:lnTo>
                    <a:pt x="179626" y="104581"/>
                  </a:lnTo>
                  <a:lnTo>
                    <a:pt x="182288" y="107243"/>
                  </a:lnTo>
                  <a:lnTo>
                    <a:pt x="185014" y="107243"/>
                  </a:lnTo>
                  <a:lnTo>
                    <a:pt x="187676" y="109905"/>
                  </a:lnTo>
                  <a:lnTo>
                    <a:pt x="190338" y="109905"/>
                  </a:lnTo>
                  <a:lnTo>
                    <a:pt x="195725" y="112631"/>
                  </a:lnTo>
                  <a:lnTo>
                    <a:pt x="198388" y="112631"/>
                  </a:lnTo>
                  <a:lnTo>
                    <a:pt x="201113" y="115293"/>
                  </a:lnTo>
                  <a:lnTo>
                    <a:pt x="203775" y="115293"/>
                  </a:lnTo>
                  <a:lnTo>
                    <a:pt x="209099" y="117955"/>
                  </a:lnTo>
                  <a:lnTo>
                    <a:pt x="211825" y="120681"/>
                  </a:lnTo>
                  <a:lnTo>
                    <a:pt x="217149" y="123343"/>
                  </a:lnTo>
                  <a:lnTo>
                    <a:pt x="219874" y="123343"/>
                  </a:lnTo>
                  <a:lnTo>
                    <a:pt x="222536" y="126004"/>
                  </a:lnTo>
                  <a:lnTo>
                    <a:pt x="225198" y="126004"/>
                  </a:lnTo>
                  <a:lnTo>
                    <a:pt x="227924" y="128666"/>
                  </a:lnTo>
                  <a:lnTo>
                    <a:pt x="230586" y="128666"/>
                  </a:lnTo>
                  <a:lnTo>
                    <a:pt x="233248" y="128666"/>
                  </a:lnTo>
                  <a:lnTo>
                    <a:pt x="235910" y="131392"/>
                  </a:lnTo>
                  <a:lnTo>
                    <a:pt x="238636" y="131392"/>
                  </a:lnTo>
                  <a:lnTo>
                    <a:pt x="241298" y="134054"/>
                  </a:lnTo>
                  <a:lnTo>
                    <a:pt x="243960" y="134054"/>
                  </a:lnTo>
                  <a:lnTo>
                    <a:pt x="246685" y="136716"/>
                  </a:lnTo>
                  <a:lnTo>
                    <a:pt x="249347" y="136716"/>
                  </a:lnTo>
                  <a:lnTo>
                    <a:pt x="249347" y="139442"/>
                  </a:lnTo>
                  <a:lnTo>
                    <a:pt x="252009" y="142104"/>
                  </a:lnTo>
                  <a:lnTo>
                    <a:pt x="252009" y="144766"/>
                  </a:lnTo>
                  <a:lnTo>
                    <a:pt x="252009" y="147491"/>
                  </a:lnTo>
                  <a:lnTo>
                    <a:pt x="252009" y="150153"/>
                  </a:lnTo>
                  <a:lnTo>
                    <a:pt x="252009" y="152816"/>
                  </a:lnTo>
                  <a:lnTo>
                    <a:pt x="252009" y="155478"/>
                  </a:lnTo>
                  <a:lnTo>
                    <a:pt x="252009" y="158203"/>
                  </a:lnTo>
                  <a:lnTo>
                    <a:pt x="252009" y="160865"/>
                  </a:lnTo>
                  <a:lnTo>
                    <a:pt x="252009" y="163527"/>
                  </a:lnTo>
                  <a:lnTo>
                    <a:pt x="252009" y="166253"/>
                  </a:lnTo>
                  <a:lnTo>
                    <a:pt x="249347" y="166253"/>
                  </a:lnTo>
                  <a:lnTo>
                    <a:pt x="249347" y="168915"/>
                  </a:lnTo>
                  <a:lnTo>
                    <a:pt x="249347" y="171577"/>
                  </a:lnTo>
                  <a:lnTo>
                    <a:pt x="249347" y="174302"/>
                  </a:lnTo>
                  <a:lnTo>
                    <a:pt x="252009" y="174302"/>
                  </a:lnTo>
                  <a:lnTo>
                    <a:pt x="254735" y="176964"/>
                  </a:lnTo>
                  <a:lnTo>
                    <a:pt x="257397" y="179626"/>
                  </a:lnTo>
                  <a:lnTo>
                    <a:pt x="257397" y="182288"/>
                  </a:lnTo>
                  <a:lnTo>
                    <a:pt x="257397" y="18228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3" name="Freeform: Shape 292">
              <a:extLst>
                <a:ext uri="{FF2B5EF4-FFF2-40B4-BE49-F238E27FC236}">
                  <a16:creationId xmlns:a16="http://schemas.microsoft.com/office/drawing/2014/main" id="{35B3A9EA-1C15-A128-50F7-F4AB25F1F957}"/>
                </a:ext>
              </a:extLst>
            </p:cNvPr>
            <p:cNvSpPr/>
            <p:nvPr/>
          </p:nvSpPr>
          <p:spPr>
            <a:xfrm>
              <a:off x="2687599" y="3095734"/>
              <a:ext cx="313680" cy="335167"/>
            </a:xfrm>
            <a:custGeom>
              <a:avLst/>
              <a:gdLst>
                <a:gd name="connsiteX0" fmla="*/ 168915 w 313680"/>
                <a:gd name="connsiteY0" fmla="*/ 329780 h 335167"/>
                <a:gd name="connsiteX1" fmla="*/ 166189 w 313680"/>
                <a:gd name="connsiteY1" fmla="*/ 329780 h 335167"/>
                <a:gd name="connsiteX2" fmla="*/ 166189 w 313680"/>
                <a:gd name="connsiteY2" fmla="*/ 327118 h 335167"/>
                <a:gd name="connsiteX3" fmla="*/ 163527 w 313680"/>
                <a:gd name="connsiteY3" fmla="*/ 327118 h 335167"/>
                <a:gd name="connsiteX4" fmla="*/ 160865 w 313680"/>
                <a:gd name="connsiteY4" fmla="*/ 327118 h 335167"/>
                <a:gd name="connsiteX5" fmla="*/ 158140 w 313680"/>
                <a:gd name="connsiteY5" fmla="*/ 327118 h 335167"/>
                <a:gd name="connsiteX6" fmla="*/ 155478 w 313680"/>
                <a:gd name="connsiteY6" fmla="*/ 327118 h 335167"/>
                <a:gd name="connsiteX7" fmla="*/ 155478 w 313680"/>
                <a:gd name="connsiteY7" fmla="*/ 329780 h 335167"/>
                <a:gd name="connsiteX8" fmla="*/ 152816 w 313680"/>
                <a:gd name="connsiteY8" fmla="*/ 329780 h 335167"/>
                <a:gd name="connsiteX9" fmla="*/ 150153 w 313680"/>
                <a:gd name="connsiteY9" fmla="*/ 329780 h 335167"/>
                <a:gd name="connsiteX10" fmla="*/ 147428 w 313680"/>
                <a:gd name="connsiteY10" fmla="*/ 329780 h 335167"/>
                <a:gd name="connsiteX11" fmla="*/ 144766 w 313680"/>
                <a:gd name="connsiteY11" fmla="*/ 329780 h 335167"/>
                <a:gd name="connsiteX12" fmla="*/ 142104 w 313680"/>
                <a:gd name="connsiteY12" fmla="*/ 329780 h 335167"/>
                <a:gd name="connsiteX13" fmla="*/ 136716 w 313680"/>
                <a:gd name="connsiteY13" fmla="*/ 329780 h 335167"/>
                <a:gd name="connsiteX14" fmla="*/ 134054 w 313680"/>
                <a:gd name="connsiteY14" fmla="*/ 329780 h 335167"/>
                <a:gd name="connsiteX15" fmla="*/ 131329 w 313680"/>
                <a:gd name="connsiteY15" fmla="*/ 329780 h 335167"/>
                <a:gd name="connsiteX16" fmla="*/ 126005 w 313680"/>
                <a:gd name="connsiteY16" fmla="*/ 329780 h 335167"/>
                <a:gd name="connsiteX17" fmla="*/ 123343 w 313680"/>
                <a:gd name="connsiteY17" fmla="*/ 329780 h 335167"/>
                <a:gd name="connsiteX18" fmla="*/ 120617 w 313680"/>
                <a:gd name="connsiteY18" fmla="*/ 329780 h 335167"/>
                <a:gd name="connsiteX19" fmla="*/ 117955 w 313680"/>
                <a:gd name="connsiteY19" fmla="*/ 329780 h 335167"/>
                <a:gd name="connsiteX20" fmla="*/ 112568 w 313680"/>
                <a:gd name="connsiteY20" fmla="*/ 329780 h 335167"/>
                <a:gd name="connsiteX21" fmla="*/ 109905 w 313680"/>
                <a:gd name="connsiteY21" fmla="*/ 329780 h 335167"/>
                <a:gd name="connsiteX22" fmla="*/ 107243 w 313680"/>
                <a:gd name="connsiteY22" fmla="*/ 329780 h 335167"/>
                <a:gd name="connsiteX23" fmla="*/ 104518 w 313680"/>
                <a:gd name="connsiteY23" fmla="*/ 329780 h 335167"/>
                <a:gd name="connsiteX24" fmla="*/ 101856 w 313680"/>
                <a:gd name="connsiteY24" fmla="*/ 329780 h 335167"/>
                <a:gd name="connsiteX25" fmla="*/ 99194 w 313680"/>
                <a:gd name="connsiteY25" fmla="*/ 329780 h 335167"/>
                <a:gd name="connsiteX26" fmla="*/ 96532 w 313680"/>
                <a:gd name="connsiteY26" fmla="*/ 329780 h 335167"/>
                <a:gd name="connsiteX27" fmla="*/ 91144 w 313680"/>
                <a:gd name="connsiteY27" fmla="*/ 329780 h 335167"/>
                <a:gd name="connsiteX28" fmla="*/ 85757 w 313680"/>
                <a:gd name="connsiteY28" fmla="*/ 329780 h 335167"/>
                <a:gd name="connsiteX29" fmla="*/ 83095 w 313680"/>
                <a:gd name="connsiteY29" fmla="*/ 329780 h 335167"/>
                <a:gd name="connsiteX30" fmla="*/ 80433 w 313680"/>
                <a:gd name="connsiteY30" fmla="*/ 329780 h 335167"/>
                <a:gd name="connsiteX31" fmla="*/ 77707 w 313680"/>
                <a:gd name="connsiteY31" fmla="*/ 329780 h 335167"/>
                <a:gd name="connsiteX32" fmla="*/ 72383 w 313680"/>
                <a:gd name="connsiteY32" fmla="*/ 329780 h 335167"/>
                <a:gd name="connsiteX33" fmla="*/ 66995 w 313680"/>
                <a:gd name="connsiteY33" fmla="*/ 329780 h 335167"/>
                <a:gd name="connsiteX34" fmla="*/ 64333 w 313680"/>
                <a:gd name="connsiteY34" fmla="*/ 329780 h 335167"/>
                <a:gd name="connsiteX35" fmla="*/ 61671 w 313680"/>
                <a:gd name="connsiteY35" fmla="*/ 329780 h 335167"/>
                <a:gd name="connsiteX36" fmla="*/ 61671 w 313680"/>
                <a:gd name="connsiteY36" fmla="*/ 332505 h 335167"/>
                <a:gd name="connsiteX37" fmla="*/ 58946 w 313680"/>
                <a:gd name="connsiteY37" fmla="*/ 332505 h 335167"/>
                <a:gd name="connsiteX38" fmla="*/ 58946 w 313680"/>
                <a:gd name="connsiteY38" fmla="*/ 335167 h 335167"/>
                <a:gd name="connsiteX39" fmla="*/ 56284 w 313680"/>
                <a:gd name="connsiteY39" fmla="*/ 335167 h 335167"/>
                <a:gd name="connsiteX40" fmla="*/ 53622 w 313680"/>
                <a:gd name="connsiteY40" fmla="*/ 335167 h 335167"/>
                <a:gd name="connsiteX41" fmla="*/ 50896 w 313680"/>
                <a:gd name="connsiteY41" fmla="*/ 332505 h 335167"/>
                <a:gd name="connsiteX42" fmla="*/ 50896 w 313680"/>
                <a:gd name="connsiteY42" fmla="*/ 329780 h 335167"/>
                <a:gd name="connsiteX43" fmla="*/ 50896 w 313680"/>
                <a:gd name="connsiteY43" fmla="*/ 327118 h 335167"/>
                <a:gd name="connsiteX44" fmla="*/ 50896 w 313680"/>
                <a:gd name="connsiteY44" fmla="*/ 324455 h 335167"/>
                <a:gd name="connsiteX45" fmla="*/ 50896 w 313680"/>
                <a:gd name="connsiteY45" fmla="*/ 321730 h 335167"/>
                <a:gd name="connsiteX46" fmla="*/ 48234 w 313680"/>
                <a:gd name="connsiteY46" fmla="*/ 319068 h 335167"/>
                <a:gd name="connsiteX47" fmla="*/ 48234 w 313680"/>
                <a:gd name="connsiteY47" fmla="*/ 316406 h 335167"/>
                <a:gd name="connsiteX48" fmla="*/ 45572 w 313680"/>
                <a:gd name="connsiteY48" fmla="*/ 316406 h 335167"/>
                <a:gd name="connsiteX49" fmla="*/ 45572 w 313680"/>
                <a:gd name="connsiteY49" fmla="*/ 313744 h 335167"/>
                <a:gd name="connsiteX50" fmla="*/ 45572 w 313680"/>
                <a:gd name="connsiteY50" fmla="*/ 311018 h 335167"/>
                <a:gd name="connsiteX51" fmla="*/ 45572 w 313680"/>
                <a:gd name="connsiteY51" fmla="*/ 308356 h 335167"/>
                <a:gd name="connsiteX52" fmla="*/ 42847 w 313680"/>
                <a:gd name="connsiteY52" fmla="*/ 305694 h 335167"/>
                <a:gd name="connsiteX53" fmla="*/ 42847 w 313680"/>
                <a:gd name="connsiteY53" fmla="*/ 302969 h 335167"/>
                <a:gd name="connsiteX54" fmla="*/ 40185 w 313680"/>
                <a:gd name="connsiteY54" fmla="*/ 300307 h 335167"/>
                <a:gd name="connsiteX55" fmla="*/ 40185 w 313680"/>
                <a:gd name="connsiteY55" fmla="*/ 297645 h 335167"/>
                <a:gd name="connsiteX56" fmla="*/ 40185 w 313680"/>
                <a:gd name="connsiteY56" fmla="*/ 294919 h 335167"/>
                <a:gd name="connsiteX57" fmla="*/ 37523 w 313680"/>
                <a:gd name="connsiteY57" fmla="*/ 294919 h 335167"/>
                <a:gd name="connsiteX58" fmla="*/ 37523 w 313680"/>
                <a:gd name="connsiteY58" fmla="*/ 292257 h 335167"/>
                <a:gd name="connsiteX59" fmla="*/ 34860 w 313680"/>
                <a:gd name="connsiteY59" fmla="*/ 289595 h 335167"/>
                <a:gd name="connsiteX60" fmla="*/ 34860 w 313680"/>
                <a:gd name="connsiteY60" fmla="*/ 286870 h 335167"/>
                <a:gd name="connsiteX61" fmla="*/ 32135 w 313680"/>
                <a:gd name="connsiteY61" fmla="*/ 286870 h 335167"/>
                <a:gd name="connsiteX62" fmla="*/ 34860 w 313680"/>
                <a:gd name="connsiteY62" fmla="*/ 286870 h 335167"/>
                <a:gd name="connsiteX63" fmla="*/ 37523 w 313680"/>
                <a:gd name="connsiteY63" fmla="*/ 284208 h 335167"/>
                <a:gd name="connsiteX64" fmla="*/ 40185 w 313680"/>
                <a:gd name="connsiteY64" fmla="*/ 281546 h 335167"/>
                <a:gd name="connsiteX65" fmla="*/ 42847 w 313680"/>
                <a:gd name="connsiteY65" fmla="*/ 281546 h 335167"/>
                <a:gd name="connsiteX66" fmla="*/ 42847 w 313680"/>
                <a:gd name="connsiteY66" fmla="*/ 278883 h 335167"/>
                <a:gd name="connsiteX67" fmla="*/ 45572 w 313680"/>
                <a:gd name="connsiteY67" fmla="*/ 276158 h 335167"/>
                <a:gd name="connsiteX68" fmla="*/ 48234 w 313680"/>
                <a:gd name="connsiteY68" fmla="*/ 273496 h 335167"/>
                <a:gd name="connsiteX69" fmla="*/ 50896 w 313680"/>
                <a:gd name="connsiteY69" fmla="*/ 270834 h 335167"/>
                <a:gd name="connsiteX70" fmla="*/ 53622 w 313680"/>
                <a:gd name="connsiteY70" fmla="*/ 268108 h 335167"/>
                <a:gd name="connsiteX71" fmla="*/ 56284 w 313680"/>
                <a:gd name="connsiteY71" fmla="*/ 268108 h 335167"/>
                <a:gd name="connsiteX72" fmla="*/ 56284 w 313680"/>
                <a:gd name="connsiteY72" fmla="*/ 265446 h 335167"/>
                <a:gd name="connsiteX73" fmla="*/ 45572 w 313680"/>
                <a:gd name="connsiteY73" fmla="*/ 252073 h 335167"/>
                <a:gd name="connsiteX74" fmla="*/ 37523 w 313680"/>
                <a:gd name="connsiteY74" fmla="*/ 244023 h 335167"/>
                <a:gd name="connsiteX75" fmla="*/ 34860 w 313680"/>
                <a:gd name="connsiteY75" fmla="*/ 241298 h 335167"/>
                <a:gd name="connsiteX76" fmla="*/ 32135 w 313680"/>
                <a:gd name="connsiteY76" fmla="*/ 238636 h 335167"/>
                <a:gd name="connsiteX77" fmla="*/ 32135 w 313680"/>
                <a:gd name="connsiteY77" fmla="*/ 235974 h 335167"/>
                <a:gd name="connsiteX78" fmla="*/ 32135 w 313680"/>
                <a:gd name="connsiteY78" fmla="*/ 233248 h 335167"/>
                <a:gd name="connsiteX79" fmla="*/ 32135 w 313680"/>
                <a:gd name="connsiteY79" fmla="*/ 230586 h 335167"/>
                <a:gd name="connsiteX80" fmla="*/ 32135 w 313680"/>
                <a:gd name="connsiteY80" fmla="*/ 227924 h 335167"/>
                <a:gd name="connsiteX81" fmla="*/ 32135 w 313680"/>
                <a:gd name="connsiteY81" fmla="*/ 225262 h 335167"/>
                <a:gd name="connsiteX82" fmla="*/ 32135 w 313680"/>
                <a:gd name="connsiteY82" fmla="*/ 222537 h 335167"/>
                <a:gd name="connsiteX83" fmla="*/ 32135 w 313680"/>
                <a:gd name="connsiteY83" fmla="*/ 219874 h 335167"/>
                <a:gd name="connsiteX84" fmla="*/ 32135 w 313680"/>
                <a:gd name="connsiteY84" fmla="*/ 217212 h 335167"/>
                <a:gd name="connsiteX85" fmla="*/ 29473 w 313680"/>
                <a:gd name="connsiteY85" fmla="*/ 217212 h 335167"/>
                <a:gd name="connsiteX86" fmla="*/ 29473 w 313680"/>
                <a:gd name="connsiteY86" fmla="*/ 214487 h 335167"/>
                <a:gd name="connsiteX87" fmla="*/ 24085 w 313680"/>
                <a:gd name="connsiteY87" fmla="*/ 214487 h 335167"/>
                <a:gd name="connsiteX88" fmla="*/ 24085 w 313680"/>
                <a:gd name="connsiteY88" fmla="*/ 211825 h 335167"/>
                <a:gd name="connsiteX89" fmla="*/ 21423 w 313680"/>
                <a:gd name="connsiteY89" fmla="*/ 211825 h 335167"/>
                <a:gd name="connsiteX90" fmla="*/ 21423 w 313680"/>
                <a:gd name="connsiteY90" fmla="*/ 209162 h 335167"/>
                <a:gd name="connsiteX91" fmla="*/ 18761 w 313680"/>
                <a:gd name="connsiteY91" fmla="*/ 209162 h 335167"/>
                <a:gd name="connsiteX92" fmla="*/ 16036 w 313680"/>
                <a:gd name="connsiteY92" fmla="*/ 209162 h 335167"/>
                <a:gd name="connsiteX93" fmla="*/ 13374 w 313680"/>
                <a:gd name="connsiteY93" fmla="*/ 206437 h 335167"/>
                <a:gd name="connsiteX94" fmla="*/ 13374 w 313680"/>
                <a:gd name="connsiteY94" fmla="*/ 203775 h 335167"/>
                <a:gd name="connsiteX95" fmla="*/ 10712 w 313680"/>
                <a:gd name="connsiteY95" fmla="*/ 203775 h 335167"/>
                <a:gd name="connsiteX96" fmla="*/ 10712 w 313680"/>
                <a:gd name="connsiteY96" fmla="*/ 201113 h 335167"/>
                <a:gd name="connsiteX97" fmla="*/ 8050 w 313680"/>
                <a:gd name="connsiteY97" fmla="*/ 201113 h 335167"/>
                <a:gd name="connsiteX98" fmla="*/ 8050 w 313680"/>
                <a:gd name="connsiteY98" fmla="*/ 198387 h 335167"/>
                <a:gd name="connsiteX99" fmla="*/ 5324 w 313680"/>
                <a:gd name="connsiteY99" fmla="*/ 198387 h 335167"/>
                <a:gd name="connsiteX100" fmla="*/ 5324 w 313680"/>
                <a:gd name="connsiteY100" fmla="*/ 195725 h 335167"/>
                <a:gd name="connsiteX101" fmla="*/ 5324 w 313680"/>
                <a:gd name="connsiteY101" fmla="*/ 193063 h 335167"/>
                <a:gd name="connsiteX102" fmla="*/ 2662 w 313680"/>
                <a:gd name="connsiteY102" fmla="*/ 190401 h 335167"/>
                <a:gd name="connsiteX103" fmla="*/ 2662 w 313680"/>
                <a:gd name="connsiteY103" fmla="*/ 187676 h 335167"/>
                <a:gd name="connsiteX104" fmla="*/ 2662 w 313680"/>
                <a:gd name="connsiteY104" fmla="*/ 185014 h 335167"/>
                <a:gd name="connsiteX105" fmla="*/ 2662 w 313680"/>
                <a:gd name="connsiteY105" fmla="*/ 182352 h 335167"/>
                <a:gd name="connsiteX106" fmla="*/ 2662 w 313680"/>
                <a:gd name="connsiteY106" fmla="*/ 179626 h 335167"/>
                <a:gd name="connsiteX107" fmla="*/ 0 w 313680"/>
                <a:gd name="connsiteY107" fmla="*/ 179626 h 335167"/>
                <a:gd name="connsiteX108" fmla="*/ 0 w 313680"/>
                <a:gd name="connsiteY108" fmla="*/ 176964 h 335167"/>
                <a:gd name="connsiteX109" fmla="*/ 2662 w 313680"/>
                <a:gd name="connsiteY109" fmla="*/ 176964 h 335167"/>
                <a:gd name="connsiteX110" fmla="*/ 2662 w 313680"/>
                <a:gd name="connsiteY110" fmla="*/ 174302 h 335167"/>
                <a:gd name="connsiteX111" fmla="*/ 2662 w 313680"/>
                <a:gd name="connsiteY111" fmla="*/ 171577 h 335167"/>
                <a:gd name="connsiteX112" fmla="*/ 2662 w 313680"/>
                <a:gd name="connsiteY112" fmla="*/ 168915 h 335167"/>
                <a:gd name="connsiteX113" fmla="*/ 2662 w 313680"/>
                <a:gd name="connsiteY113" fmla="*/ 166253 h 335167"/>
                <a:gd name="connsiteX114" fmla="*/ 2662 w 313680"/>
                <a:gd name="connsiteY114" fmla="*/ 163590 h 335167"/>
                <a:gd name="connsiteX115" fmla="*/ 2662 w 313680"/>
                <a:gd name="connsiteY115" fmla="*/ 160865 h 335167"/>
                <a:gd name="connsiteX116" fmla="*/ 2662 w 313680"/>
                <a:gd name="connsiteY116" fmla="*/ 158203 h 335167"/>
                <a:gd name="connsiteX117" fmla="*/ 5324 w 313680"/>
                <a:gd name="connsiteY117" fmla="*/ 152816 h 335167"/>
                <a:gd name="connsiteX118" fmla="*/ 5324 w 313680"/>
                <a:gd name="connsiteY118" fmla="*/ 150153 h 335167"/>
                <a:gd name="connsiteX119" fmla="*/ 5324 w 313680"/>
                <a:gd name="connsiteY119" fmla="*/ 144766 h 335167"/>
                <a:gd name="connsiteX120" fmla="*/ 5324 w 313680"/>
                <a:gd name="connsiteY120" fmla="*/ 142104 h 335167"/>
                <a:gd name="connsiteX121" fmla="*/ 8050 w 313680"/>
                <a:gd name="connsiteY121" fmla="*/ 139442 h 335167"/>
                <a:gd name="connsiteX122" fmla="*/ 8050 w 313680"/>
                <a:gd name="connsiteY122" fmla="*/ 136780 h 335167"/>
                <a:gd name="connsiteX123" fmla="*/ 8050 w 313680"/>
                <a:gd name="connsiteY123" fmla="*/ 134054 h 335167"/>
                <a:gd name="connsiteX124" fmla="*/ 8050 w 313680"/>
                <a:gd name="connsiteY124" fmla="*/ 131392 h 335167"/>
                <a:gd name="connsiteX125" fmla="*/ 8050 w 313680"/>
                <a:gd name="connsiteY125" fmla="*/ 128730 h 335167"/>
                <a:gd name="connsiteX126" fmla="*/ 10712 w 313680"/>
                <a:gd name="connsiteY126" fmla="*/ 120680 h 335167"/>
                <a:gd name="connsiteX127" fmla="*/ 40185 w 313680"/>
                <a:gd name="connsiteY127" fmla="*/ 112631 h 335167"/>
                <a:gd name="connsiteX128" fmla="*/ 58946 w 313680"/>
                <a:gd name="connsiteY128" fmla="*/ 107243 h 335167"/>
                <a:gd name="connsiteX129" fmla="*/ 61671 w 313680"/>
                <a:gd name="connsiteY129" fmla="*/ 107243 h 335167"/>
                <a:gd name="connsiteX130" fmla="*/ 64333 w 313680"/>
                <a:gd name="connsiteY130" fmla="*/ 104581 h 335167"/>
                <a:gd name="connsiteX131" fmla="*/ 66995 w 313680"/>
                <a:gd name="connsiteY131" fmla="*/ 104581 h 335167"/>
                <a:gd name="connsiteX132" fmla="*/ 69658 w 313680"/>
                <a:gd name="connsiteY132" fmla="*/ 104581 h 335167"/>
                <a:gd name="connsiteX133" fmla="*/ 72383 w 313680"/>
                <a:gd name="connsiteY133" fmla="*/ 104581 h 335167"/>
                <a:gd name="connsiteX134" fmla="*/ 75045 w 313680"/>
                <a:gd name="connsiteY134" fmla="*/ 104581 h 335167"/>
                <a:gd name="connsiteX135" fmla="*/ 77707 w 313680"/>
                <a:gd name="connsiteY135" fmla="*/ 104581 h 335167"/>
                <a:gd name="connsiteX136" fmla="*/ 80433 w 313680"/>
                <a:gd name="connsiteY136" fmla="*/ 101919 h 335167"/>
                <a:gd name="connsiteX137" fmla="*/ 83095 w 313680"/>
                <a:gd name="connsiteY137" fmla="*/ 101919 h 335167"/>
                <a:gd name="connsiteX138" fmla="*/ 83095 w 313680"/>
                <a:gd name="connsiteY138" fmla="*/ 99194 h 335167"/>
                <a:gd name="connsiteX139" fmla="*/ 83095 w 313680"/>
                <a:gd name="connsiteY139" fmla="*/ 96532 h 335167"/>
                <a:gd name="connsiteX140" fmla="*/ 85757 w 313680"/>
                <a:gd name="connsiteY140" fmla="*/ 96532 h 335167"/>
                <a:gd name="connsiteX141" fmla="*/ 85757 w 313680"/>
                <a:gd name="connsiteY141" fmla="*/ 93870 h 335167"/>
                <a:gd name="connsiteX142" fmla="*/ 91144 w 313680"/>
                <a:gd name="connsiteY142" fmla="*/ 93870 h 335167"/>
                <a:gd name="connsiteX143" fmla="*/ 93806 w 313680"/>
                <a:gd name="connsiteY143" fmla="*/ 91144 h 335167"/>
                <a:gd name="connsiteX144" fmla="*/ 96532 w 313680"/>
                <a:gd name="connsiteY144" fmla="*/ 91144 h 335167"/>
                <a:gd name="connsiteX145" fmla="*/ 96532 w 313680"/>
                <a:gd name="connsiteY145" fmla="*/ 88482 h 335167"/>
                <a:gd name="connsiteX146" fmla="*/ 99194 w 313680"/>
                <a:gd name="connsiteY146" fmla="*/ 85820 h 335167"/>
                <a:gd name="connsiteX147" fmla="*/ 99194 w 313680"/>
                <a:gd name="connsiteY147" fmla="*/ 83095 h 335167"/>
                <a:gd name="connsiteX148" fmla="*/ 99194 w 313680"/>
                <a:gd name="connsiteY148" fmla="*/ 80432 h 335167"/>
                <a:gd name="connsiteX149" fmla="*/ 96532 w 313680"/>
                <a:gd name="connsiteY149" fmla="*/ 77770 h 335167"/>
                <a:gd name="connsiteX150" fmla="*/ 96532 w 313680"/>
                <a:gd name="connsiteY150" fmla="*/ 75108 h 335167"/>
                <a:gd name="connsiteX151" fmla="*/ 96532 w 313680"/>
                <a:gd name="connsiteY151" fmla="*/ 72383 h 335167"/>
                <a:gd name="connsiteX152" fmla="*/ 96532 w 313680"/>
                <a:gd name="connsiteY152" fmla="*/ 69721 h 335167"/>
                <a:gd name="connsiteX153" fmla="*/ 99194 w 313680"/>
                <a:gd name="connsiteY153" fmla="*/ 67059 h 335167"/>
                <a:gd name="connsiteX154" fmla="*/ 99194 w 313680"/>
                <a:gd name="connsiteY154" fmla="*/ 64333 h 335167"/>
                <a:gd name="connsiteX155" fmla="*/ 99194 w 313680"/>
                <a:gd name="connsiteY155" fmla="*/ 61671 h 335167"/>
                <a:gd name="connsiteX156" fmla="*/ 96532 w 313680"/>
                <a:gd name="connsiteY156" fmla="*/ 61671 h 335167"/>
                <a:gd name="connsiteX157" fmla="*/ 96532 w 313680"/>
                <a:gd name="connsiteY157" fmla="*/ 59009 h 335167"/>
                <a:gd name="connsiteX158" fmla="*/ 93806 w 313680"/>
                <a:gd name="connsiteY158" fmla="*/ 59009 h 335167"/>
                <a:gd name="connsiteX159" fmla="*/ 93806 w 313680"/>
                <a:gd name="connsiteY159" fmla="*/ 56284 h 335167"/>
                <a:gd name="connsiteX160" fmla="*/ 93806 w 313680"/>
                <a:gd name="connsiteY160" fmla="*/ 53622 h 335167"/>
                <a:gd name="connsiteX161" fmla="*/ 93806 w 313680"/>
                <a:gd name="connsiteY161" fmla="*/ 50959 h 335167"/>
                <a:gd name="connsiteX162" fmla="*/ 93806 w 313680"/>
                <a:gd name="connsiteY162" fmla="*/ 48298 h 335167"/>
                <a:gd name="connsiteX163" fmla="*/ 93806 w 313680"/>
                <a:gd name="connsiteY163" fmla="*/ 45572 h 335167"/>
                <a:gd name="connsiteX164" fmla="*/ 93806 w 313680"/>
                <a:gd name="connsiteY164" fmla="*/ 42910 h 335167"/>
                <a:gd name="connsiteX165" fmla="*/ 96532 w 313680"/>
                <a:gd name="connsiteY165" fmla="*/ 42910 h 335167"/>
                <a:gd name="connsiteX166" fmla="*/ 96532 w 313680"/>
                <a:gd name="connsiteY166" fmla="*/ 40248 h 335167"/>
                <a:gd name="connsiteX167" fmla="*/ 99194 w 313680"/>
                <a:gd name="connsiteY167" fmla="*/ 40248 h 335167"/>
                <a:gd name="connsiteX168" fmla="*/ 99194 w 313680"/>
                <a:gd name="connsiteY168" fmla="*/ 37522 h 335167"/>
                <a:gd name="connsiteX169" fmla="*/ 99194 w 313680"/>
                <a:gd name="connsiteY169" fmla="*/ 34860 h 335167"/>
                <a:gd name="connsiteX170" fmla="*/ 99194 w 313680"/>
                <a:gd name="connsiteY170" fmla="*/ 32198 h 335167"/>
                <a:gd name="connsiteX171" fmla="*/ 99194 w 313680"/>
                <a:gd name="connsiteY171" fmla="*/ 29473 h 335167"/>
                <a:gd name="connsiteX172" fmla="*/ 99194 w 313680"/>
                <a:gd name="connsiteY172" fmla="*/ 26811 h 335167"/>
                <a:gd name="connsiteX173" fmla="*/ 99194 w 313680"/>
                <a:gd name="connsiteY173" fmla="*/ 24149 h 335167"/>
                <a:gd name="connsiteX174" fmla="*/ 99194 w 313680"/>
                <a:gd name="connsiteY174" fmla="*/ 21423 h 335167"/>
                <a:gd name="connsiteX175" fmla="*/ 99194 w 313680"/>
                <a:gd name="connsiteY175" fmla="*/ 18761 h 335167"/>
                <a:gd name="connsiteX176" fmla="*/ 96532 w 313680"/>
                <a:gd name="connsiteY176" fmla="*/ 16099 h 335167"/>
                <a:gd name="connsiteX177" fmla="*/ 96532 w 313680"/>
                <a:gd name="connsiteY177" fmla="*/ 13437 h 335167"/>
                <a:gd name="connsiteX178" fmla="*/ 96532 w 313680"/>
                <a:gd name="connsiteY178" fmla="*/ 10711 h 335167"/>
                <a:gd name="connsiteX179" fmla="*/ 93806 w 313680"/>
                <a:gd name="connsiteY179" fmla="*/ 10711 h 335167"/>
                <a:gd name="connsiteX180" fmla="*/ 93806 w 313680"/>
                <a:gd name="connsiteY180" fmla="*/ 8050 h 335167"/>
                <a:gd name="connsiteX181" fmla="*/ 93806 w 313680"/>
                <a:gd name="connsiteY181" fmla="*/ 5387 h 335167"/>
                <a:gd name="connsiteX182" fmla="*/ 96532 w 313680"/>
                <a:gd name="connsiteY182" fmla="*/ 2662 h 335167"/>
                <a:gd name="connsiteX183" fmla="*/ 96532 w 313680"/>
                <a:gd name="connsiteY183" fmla="*/ 0 h 335167"/>
                <a:gd name="connsiteX184" fmla="*/ 99194 w 313680"/>
                <a:gd name="connsiteY184" fmla="*/ 0 h 335167"/>
                <a:gd name="connsiteX185" fmla="*/ 99194 w 313680"/>
                <a:gd name="connsiteY185" fmla="*/ 2662 h 335167"/>
                <a:gd name="connsiteX186" fmla="*/ 101856 w 313680"/>
                <a:gd name="connsiteY186" fmla="*/ 2662 h 335167"/>
                <a:gd name="connsiteX187" fmla="*/ 104518 w 313680"/>
                <a:gd name="connsiteY187" fmla="*/ 2662 h 335167"/>
                <a:gd name="connsiteX188" fmla="*/ 107243 w 313680"/>
                <a:gd name="connsiteY188" fmla="*/ 5387 h 335167"/>
                <a:gd name="connsiteX189" fmla="*/ 107243 w 313680"/>
                <a:gd name="connsiteY189" fmla="*/ 8050 h 335167"/>
                <a:gd name="connsiteX190" fmla="*/ 107243 w 313680"/>
                <a:gd name="connsiteY190" fmla="*/ 10711 h 335167"/>
                <a:gd name="connsiteX191" fmla="*/ 109905 w 313680"/>
                <a:gd name="connsiteY191" fmla="*/ 10711 h 335167"/>
                <a:gd name="connsiteX192" fmla="*/ 112568 w 313680"/>
                <a:gd name="connsiteY192" fmla="*/ 10711 h 335167"/>
                <a:gd name="connsiteX193" fmla="*/ 112568 w 313680"/>
                <a:gd name="connsiteY193" fmla="*/ 13437 h 335167"/>
                <a:gd name="connsiteX194" fmla="*/ 112568 w 313680"/>
                <a:gd name="connsiteY194" fmla="*/ 16099 h 335167"/>
                <a:gd name="connsiteX195" fmla="*/ 112568 w 313680"/>
                <a:gd name="connsiteY195" fmla="*/ 18761 h 335167"/>
                <a:gd name="connsiteX196" fmla="*/ 112568 w 313680"/>
                <a:gd name="connsiteY196" fmla="*/ 21423 h 335167"/>
                <a:gd name="connsiteX197" fmla="*/ 112568 w 313680"/>
                <a:gd name="connsiteY197" fmla="*/ 24149 h 335167"/>
                <a:gd name="connsiteX198" fmla="*/ 115293 w 313680"/>
                <a:gd name="connsiteY198" fmla="*/ 26811 h 335167"/>
                <a:gd name="connsiteX199" fmla="*/ 115293 w 313680"/>
                <a:gd name="connsiteY199" fmla="*/ 29473 h 335167"/>
                <a:gd name="connsiteX200" fmla="*/ 117955 w 313680"/>
                <a:gd name="connsiteY200" fmla="*/ 29473 h 335167"/>
                <a:gd name="connsiteX201" fmla="*/ 117955 w 313680"/>
                <a:gd name="connsiteY201" fmla="*/ 32198 h 335167"/>
                <a:gd name="connsiteX202" fmla="*/ 120617 w 313680"/>
                <a:gd name="connsiteY202" fmla="*/ 34860 h 335167"/>
                <a:gd name="connsiteX203" fmla="*/ 123343 w 313680"/>
                <a:gd name="connsiteY203" fmla="*/ 34860 h 335167"/>
                <a:gd name="connsiteX204" fmla="*/ 126005 w 313680"/>
                <a:gd name="connsiteY204" fmla="*/ 37522 h 335167"/>
                <a:gd name="connsiteX205" fmla="*/ 131329 w 313680"/>
                <a:gd name="connsiteY205" fmla="*/ 37522 h 335167"/>
                <a:gd name="connsiteX206" fmla="*/ 134054 w 313680"/>
                <a:gd name="connsiteY206" fmla="*/ 40248 h 335167"/>
                <a:gd name="connsiteX207" fmla="*/ 136716 w 313680"/>
                <a:gd name="connsiteY207" fmla="*/ 40248 h 335167"/>
                <a:gd name="connsiteX208" fmla="*/ 139378 w 313680"/>
                <a:gd name="connsiteY208" fmla="*/ 42910 h 335167"/>
                <a:gd name="connsiteX209" fmla="*/ 142104 w 313680"/>
                <a:gd name="connsiteY209" fmla="*/ 42910 h 335167"/>
                <a:gd name="connsiteX210" fmla="*/ 144766 w 313680"/>
                <a:gd name="connsiteY210" fmla="*/ 42910 h 335167"/>
                <a:gd name="connsiteX211" fmla="*/ 150153 w 313680"/>
                <a:gd name="connsiteY211" fmla="*/ 42910 h 335167"/>
                <a:gd name="connsiteX212" fmla="*/ 152816 w 313680"/>
                <a:gd name="connsiteY212" fmla="*/ 45572 h 335167"/>
                <a:gd name="connsiteX213" fmla="*/ 155478 w 313680"/>
                <a:gd name="connsiteY213" fmla="*/ 45572 h 335167"/>
                <a:gd name="connsiteX214" fmla="*/ 158140 w 313680"/>
                <a:gd name="connsiteY214" fmla="*/ 45572 h 335167"/>
                <a:gd name="connsiteX215" fmla="*/ 160865 w 313680"/>
                <a:gd name="connsiteY215" fmla="*/ 45572 h 335167"/>
                <a:gd name="connsiteX216" fmla="*/ 163527 w 313680"/>
                <a:gd name="connsiteY216" fmla="*/ 45572 h 335167"/>
                <a:gd name="connsiteX217" fmla="*/ 166189 w 313680"/>
                <a:gd name="connsiteY217" fmla="*/ 45572 h 335167"/>
                <a:gd name="connsiteX218" fmla="*/ 168915 w 313680"/>
                <a:gd name="connsiteY218" fmla="*/ 45572 h 335167"/>
                <a:gd name="connsiteX219" fmla="*/ 171577 w 313680"/>
                <a:gd name="connsiteY219" fmla="*/ 45572 h 335167"/>
                <a:gd name="connsiteX220" fmla="*/ 174239 w 313680"/>
                <a:gd name="connsiteY220" fmla="*/ 45572 h 335167"/>
                <a:gd name="connsiteX221" fmla="*/ 176964 w 313680"/>
                <a:gd name="connsiteY221" fmla="*/ 45572 h 335167"/>
                <a:gd name="connsiteX222" fmla="*/ 176964 w 313680"/>
                <a:gd name="connsiteY222" fmla="*/ 42910 h 335167"/>
                <a:gd name="connsiteX223" fmla="*/ 179626 w 313680"/>
                <a:gd name="connsiteY223" fmla="*/ 42910 h 335167"/>
                <a:gd name="connsiteX224" fmla="*/ 179626 w 313680"/>
                <a:gd name="connsiteY224" fmla="*/ 40248 h 335167"/>
                <a:gd name="connsiteX225" fmla="*/ 176964 w 313680"/>
                <a:gd name="connsiteY225" fmla="*/ 40248 h 335167"/>
                <a:gd name="connsiteX226" fmla="*/ 176964 w 313680"/>
                <a:gd name="connsiteY226" fmla="*/ 37522 h 335167"/>
                <a:gd name="connsiteX227" fmla="*/ 176964 w 313680"/>
                <a:gd name="connsiteY227" fmla="*/ 34860 h 335167"/>
                <a:gd name="connsiteX228" fmla="*/ 179626 w 313680"/>
                <a:gd name="connsiteY228" fmla="*/ 32198 h 335167"/>
                <a:gd name="connsiteX229" fmla="*/ 182288 w 313680"/>
                <a:gd name="connsiteY229" fmla="*/ 32198 h 335167"/>
                <a:gd name="connsiteX230" fmla="*/ 184950 w 313680"/>
                <a:gd name="connsiteY230" fmla="*/ 32198 h 335167"/>
                <a:gd name="connsiteX231" fmla="*/ 187676 w 313680"/>
                <a:gd name="connsiteY231" fmla="*/ 32198 h 335167"/>
                <a:gd name="connsiteX232" fmla="*/ 190338 w 313680"/>
                <a:gd name="connsiteY232" fmla="*/ 32198 h 335167"/>
                <a:gd name="connsiteX233" fmla="*/ 193000 w 313680"/>
                <a:gd name="connsiteY233" fmla="*/ 32198 h 335167"/>
                <a:gd name="connsiteX234" fmla="*/ 195726 w 313680"/>
                <a:gd name="connsiteY234" fmla="*/ 32198 h 335167"/>
                <a:gd name="connsiteX235" fmla="*/ 198388 w 313680"/>
                <a:gd name="connsiteY235" fmla="*/ 32198 h 335167"/>
                <a:gd name="connsiteX236" fmla="*/ 203775 w 313680"/>
                <a:gd name="connsiteY236" fmla="*/ 32198 h 335167"/>
                <a:gd name="connsiteX237" fmla="*/ 206437 w 313680"/>
                <a:gd name="connsiteY237" fmla="*/ 32198 h 335167"/>
                <a:gd name="connsiteX238" fmla="*/ 209099 w 313680"/>
                <a:gd name="connsiteY238" fmla="*/ 32198 h 335167"/>
                <a:gd name="connsiteX239" fmla="*/ 211825 w 313680"/>
                <a:gd name="connsiteY239" fmla="*/ 32198 h 335167"/>
                <a:gd name="connsiteX240" fmla="*/ 214487 w 313680"/>
                <a:gd name="connsiteY240" fmla="*/ 32198 h 335167"/>
                <a:gd name="connsiteX241" fmla="*/ 217149 w 313680"/>
                <a:gd name="connsiteY241" fmla="*/ 32198 h 335167"/>
                <a:gd name="connsiteX242" fmla="*/ 219811 w 313680"/>
                <a:gd name="connsiteY242" fmla="*/ 32198 h 335167"/>
                <a:gd name="connsiteX243" fmla="*/ 222536 w 313680"/>
                <a:gd name="connsiteY243" fmla="*/ 32198 h 335167"/>
                <a:gd name="connsiteX244" fmla="*/ 225198 w 313680"/>
                <a:gd name="connsiteY244" fmla="*/ 32198 h 335167"/>
                <a:gd name="connsiteX245" fmla="*/ 227861 w 313680"/>
                <a:gd name="connsiteY245" fmla="*/ 34860 h 335167"/>
                <a:gd name="connsiteX246" fmla="*/ 233248 w 313680"/>
                <a:gd name="connsiteY246" fmla="*/ 37522 h 335167"/>
                <a:gd name="connsiteX247" fmla="*/ 235910 w 313680"/>
                <a:gd name="connsiteY247" fmla="*/ 40248 h 335167"/>
                <a:gd name="connsiteX248" fmla="*/ 241298 w 313680"/>
                <a:gd name="connsiteY248" fmla="*/ 42910 h 335167"/>
                <a:gd name="connsiteX249" fmla="*/ 243960 w 313680"/>
                <a:gd name="connsiteY249" fmla="*/ 42910 h 335167"/>
                <a:gd name="connsiteX250" fmla="*/ 246622 w 313680"/>
                <a:gd name="connsiteY250" fmla="*/ 45572 h 335167"/>
                <a:gd name="connsiteX251" fmla="*/ 249347 w 313680"/>
                <a:gd name="connsiteY251" fmla="*/ 45572 h 335167"/>
                <a:gd name="connsiteX252" fmla="*/ 252009 w 313680"/>
                <a:gd name="connsiteY252" fmla="*/ 48298 h 335167"/>
                <a:gd name="connsiteX253" fmla="*/ 254671 w 313680"/>
                <a:gd name="connsiteY253" fmla="*/ 50959 h 335167"/>
                <a:gd name="connsiteX254" fmla="*/ 257397 w 313680"/>
                <a:gd name="connsiteY254" fmla="*/ 50959 h 335167"/>
                <a:gd name="connsiteX255" fmla="*/ 257397 w 313680"/>
                <a:gd name="connsiteY255" fmla="*/ 53622 h 335167"/>
                <a:gd name="connsiteX256" fmla="*/ 260059 w 313680"/>
                <a:gd name="connsiteY256" fmla="*/ 53622 h 335167"/>
                <a:gd name="connsiteX257" fmla="*/ 262721 w 313680"/>
                <a:gd name="connsiteY257" fmla="*/ 53622 h 335167"/>
                <a:gd name="connsiteX258" fmla="*/ 262721 w 313680"/>
                <a:gd name="connsiteY258" fmla="*/ 56284 h 335167"/>
                <a:gd name="connsiteX259" fmla="*/ 265446 w 313680"/>
                <a:gd name="connsiteY259" fmla="*/ 56284 h 335167"/>
                <a:gd name="connsiteX260" fmla="*/ 265446 w 313680"/>
                <a:gd name="connsiteY260" fmla="*/ 59009 h 335167"/>
                <a:gd name="connsiteX261" fmla="*/ 268109 w 313680"/>
                <a:gd name="connsiteY261" fmla="*/ 59009 h 335167"/>
                <a:gd name="connsiteX262" fmla="*/ 270771 w 313680"/>
                <a:gd name="connsiteY262" fmla="*/ 59009 h 335167"/>
                <a:gd name="connsiteX263" fmla="*/ 273433 w 313680"/>
                <a:gd name="connsiteY263" fmla="*/ 59009 h 335167"/>
                <a:gd name="connsiteX264" fmla="*/ 276158 w 313680"/>
                <a:gd name="connsiteY264" fmla="*/ 59009 h 335167"/>
                <a:gd name="connsiteX265" fmla="*/ 278820 w 313680"/>
                <a:gd name="connsiteY265" fmla="*/ 59009 h 335167"/>
                <a:gd name="connsiteX266" fmla="*/ 281482 w 313680"/>
                <a:gd name="connsiteY266" fmla="*/ 59009 h 335167"/>
                <a:gd name="connsiteX267" fmla="*/ 284208 w 313680"/>
                <a:gd name="connsiteY267" fmla="*/ 59009 h 335167"/>
                <a:gd name="connsiteX268" fmla="*/ 286870 w 313680"/>
                <a:gd name="connsiteY268" fmla="*/ 56284 h 335167"/>
                <a:gd name="connsiteX269" fmla="*/ 289532 w 313680"/>
                <a:gd name="connsiteY269" fmla="*/ 56284 h 335167"/>
                <a:gd name="connsiteX270" fmla="*/ 292257 w 313680"/>
                <a:gd name="connsiteY270" fmla="*/ 56284 h 335167"/>
                <a:gd name="connsiteX271" fmla="*/ 292257 w 313680"/>
                <a:gd name="connsiteY271" fmla="*/ 59009 h 335167"/>
                <a:gd name="connsiteX272" fmla="*/ 294919 w 313680"/>
                <a:gd name="connsiteY272" fmla="*/ 59009 h 335167"/>
                <a:gd name="connsiteX273" fmla="*/ 297581 w 313680"/>
                <a:gd name="connsiteY273" fmla="*/ 61671 h 335167"/>
                <a:gd name="connsiteX274" fmla="*/ 297581 w 313680"/>
                <a:gd name="connsiteY274" fmla="*/ 64333 h 335167"/>
                <a:gd name="connsiteX275" fmla="*/ 300243 w 313680"/>
                <a:gd name="connsiteY275" fmla="*/ 67059 h 335167"/>
                <a:gd name="connsiteX276" fmla="*/ 302969 w 313680"/>
                <a:gd name="connsiteY276" fmla="*/ 67059 h 335167"/>
                <a:gd name="connsiteX277" fmla="*/ 305631 w 313680"/>
                <a:gd name="connsiteY277" fmla="*/ 69721 h 335167"/>
                <a:gd name="connsiteX278" fmla="*/ 308293 w 313680"/>
                <a:gd name="connsiteY278" fmla="*/ 69721 h 335167"/>
                <a:gd name="connsiteX279" fmla="*/ 311019 w 313680"/>
                <a:gd name="connsiteY279" fmla="*/ 72383 h 335167"/>
                <a:gd name="connsiteX280" fmla="*/ 313681 w 313680"/>
                <a:gd name="connsiteY280" fmla="*/ 72383 h 335167"/>
                <a:gd name="connsiteX281" fmla="*/ 313681 w 313680"/>
                <a:gd name="connsiteY281" fmla="*/ 75108 h 335167"/>
                <a:gd name="connsiteX282" fmla="*/ 313681 w 313680"/>
                <a:gd name="connsiteY282" fmla="*/ 77770 h 335167"/>
                <a:gd name="connsiteX283" fmla="*/ 311019 w 313680"/>
                <a:gd name="connsiteY283" fmla="*/ 80432 h 335167"/>
                <a:gd name="connsiteX284" fmla="*/ 308293 w 313680"/>
                <a:gd name="connsiteY284" fmla="*/ 83095 h 335167"/>
                <a:gd name="connsiteX285" fmla="*/ 308293 w 313680"/>
                <a:gd name="connsiteY285" fmla="*/ 85820 h 335167"/>
                <a:gd name="connsiteX286" fmla="*/ 305631 w 313680"/>
                <a:gd name="connsiteY286" fmla="*/ 85820 h 335167"/>
                <a:gd name="connsiteX287" fmla="*/ 305631 w 313680"/>
                <a:gd name="connsiteY287" fmla="*/ 88482 h 335167"/>
                <a:gd name="connsiteX288" fmla="*/ 302969 w 313680"/>
                <a:gd name="connsiteY288" fmla="*/ 91144 h 335167"/>
                <a:gd name="connsiteX289" fmla="*/ 302969 w 313680"/>
                <a:gd name="connsiteY289" fmla="*/ 93870 h 335167"/>
                <a:gd name="connsiteX290" fmla="*/ 300243 w 313680"/>
                <a:gd name="connsiteY290" fmla="*/ 93870 h 335167"/>
                <a:gd name="connsiteX291" fmla="*/ 300243 w 313680"/>
                <a:gd name="connsiteY291" fmla="*/ 96532 h 335167"/>
                <a:gd name="connsiteX292" fmla="*/ 300243 w 313680"/>
                <a:gd name="connsiteY292" fmla="*/ 99194 h 335167"/>
                <a:gd name="connsiteX293" fmla="*/ 300243 w 313680"/>
                <a:gd name="connsiteY293" fmla="*/ 101919 h 335167"/>
                <a:gd name="connsiteX294" fmla="*/ 300243 w 313680"/>
                <a:gd name="connsiteY294" fmla="*/ 104581 h 335167"/>
                <a:gd name="connsiteX295" fmla="*/ 297581 w 313680"/>
                <a:gd name="connsiteY295" fmla="*/ 104581 h 335167"/>
                <a:gd name="connsiteX296" fmla="*/ 297581 w 313680"/>
                <a:gd name="connsiteY296" fmla="*/ 107243 h 335167"/>
                <a:gd name="connsiteX297" fmla="*/ 297581 w 313680"/>
                <a:gd name="connsiteY297" fmla="*/ 109905 h 335167"/>
                <a:gd name="connsiteX298" fmla="*/ 300243 w 313680"/>
                <a:gd name="connsiteY298" fmla="*/ 115293 h 335167"/>
                <a:gd name="connsiteX299" fmla="*/ 302969 w 313680"/>
                <a:gd name="connsiteY299" fmla="*/ 117955 h 335167"/>
                <a:gd name="connsiteX300" fmla="*/ 300243 w 313680"/>
                <a:gd name="connsiteY300" fmla="*/ 117955 h 335167"/>
                <a:gd name="connsiteX301" fmla="*/ 300243 w 313680"/>
                <a:gd name="connsiteY301" fmla="*/ 115293 h 335167"/>
                <a:gd name="connsiteX302" fmla="*/ 297581 w 313680"/>
                <a:gd name="connsiteY302" fmla="*/ 112631 h 335167"/>
                <a:gd name="connsiteX303" fmla="*/ 294919 w 313680"/>
                <a:gd name="connsiteY303" fmla="*/ 112631 h 335167"/>
                <a:gd name="connsiteX304" fmla="*/ 294919 w 313680"/>
                <a:gd name="connsiteY304" fmla="*/ 109905 h 335167"/>
                <a:gd name="connsiteX305" fmla="*/ 292257 w 313680"/>
                <a:gd name="connsiteY305" fmla="*/ 109905 h 335167"/>
                <a:gd name="connsiteX306" fmla="*/ 292257 w 313680"/>
                <a:gd name="connsiteY306" fmla="*/ 112631 h 335167"/>
                <a:gd name="connsiteX307" fmla="*/ 289532 w 313680"/>
                <a:gd name="connsiteY307" fmla="*/ 112631 h 335167"/>
                <a:gd name="connsiteX308" fmla="*/ 286870 w 313680"/>
                <a:gd name="connsiteY308" fmla="*/ 112631 h 335167"/>
                <a:gd name="connsiteX309" fmla="*/ 284208 w 313680"/>
                <a:gd name="connsiteY309" fmla="*/ 112631 h 335167"/>
                <a:gd name="connsiteX310" fmla="*/ 281482 w 313680"/>
                <a:gd name="connsiteY310" fmla="*/ 112631 h 335167"/>
                <a:gd name="connsiteX311" fmla="*/ 278820 w 313680"/>
                <a:gd name="connsiteY311" fmla="*/ 115293 h 335167"/>
                <a:gd name="connsiteX312" fmla="*/ 276158 w 313680"/>
                <a:gd name="connsiteY312" fmla="*/ 115293 h 335167"/>
                <a:gd name="connsiteX313" fmla="*/ 273433 w 313680"/>
                <a:gd name="connsiteY313" fmla="*/ 115293 h 335167"/>
                <a:gd name="connsiteX314" fmla="*/ 273433 w 313680"/>
                <a:gd name="connsiteY314" fmla="*/ 117955 h 335167"/>
                <a:gd name="connsiteX315" fmla="*/ 270771 w 313680"/>
                <a:gd name="connsiteY315" fmla="*/ 120680 h 335167"/>
                <a:gd name="connsiteX316" fmla="*/ 268109 w 313680"/>
                <a:gd name="connsiteY316" fmla="*/ 120680 h 335167"/>
                <a:gd name="connsiteX317" fmla="*/ 268109 w 313680"/>
                <a:gd name="connsiteY317" fmla="*/ 123343 h 335167"/>
                <a:gd name="connsiteX318" fmla="*/ 265446 w 313680"/>
                <a:gd name="connsiteY318" fmla="*/ 126004 h 335167"/>
                <a:gd name="connsiteX319" fmla="*/ 262721 w 313680"/>
                <a:gd name="connsiteY319" fmla="*/ 126004 h 335167"/>
                <a:gd name="connsiteX320" fmla="*/ 260059 w 313680"/>
                <a:gd name="connsiteY320" fmla="*/ 126004 h 335167"/>
                <a:gd name="connsiteX321" fmla="*/ 257397 w 313680"/>
                <a:gd name="connsiteY321" fmla="*/ 126004 h 335167"/>
                <a:gd name="connsiteX322" fmla="*/ 254671 w 313680"/>
                <a:gd name="connsiteY322" fmla="*/ 126004 h 335167"/>
                <a:gd name="connsiteX323" fmla="*/ 254671 w 313680"/>
                <a:gd name="connsiteY323" fmla="*/ 128730 h 335167"/>
                <a:gd name="connsiteX324" fmla="*/ 252009 w 313680"/>
                <a:gd name="connsiteY324" fmla="*/ 128730 h 335167"/>
                <a:gd name="connsiteX325" fmla="*/ 252009 w 313680"/>
                <a:gd name="connsiteY325" fmla="*/ 131392 h 335167"/>
                <a:gd name="connsiteX326" fmla="*/ 249347 w 313680"/>
                <a:gd name="connsiteY326" fmla="*/ 131392 h 335167"/>
                <a:gd name="connsiteX327" fmla="*/ 246622 w 313680"/>
                <a:gd name="connsiteY327" fmla="*/ 131392 h 335167"/>
                <a:gd name="connsiteX328" fmla="*/ 246622 w 313680"/>
                <a:gd name="connsiteY328" fmla="*/ 128730 h 335167"/>
                <a:gd name="connsiteX329" fmla="*/ 243960 w 313680"/>
                <a:gd name="connsiteY329" fmla="*/ 128730 h 335167"/>
                <a:gd name="connsiteX330" fmla="*/ 243960 w 313680"/>
                <a:gd name="connsiteY330" fmla="*/ 126004 h 335167"/>
                <a:gd name="connsiteX331" fmla="*/ 241298 w 313680"/>
                <a:gd name="connsiteY331" fmla="*/ 126004 h 335167"/>
                <a:gd name="connsiteX332" fmla="*/ 241298 w 313680"/>
                <a:gd name="connsiteY332" fmla="*/ 128730 h 335167"/>
                <a:gd name="connsiteX333" fmla="*/ 241298 w 313680"/>
                <a:gd name="connsiteY333" fmla="*/ 131392 h 335167"/>
                <a:gd name="connsiteX334" fmla="*/ 243960 w 313680"/>
                <a:gd name="connsiteY334" fmla="*/ 131392 h 335167"/>
                <a:gd name="connsiteX335" fmla="*/ 243960 w 313680"/>
                <a:gd name="connsiteY335" fmla="*/ 134054 h 335167"/>
                <a:gd name="connsiteX336" fmla="*/ 243960 w 313680"/>
                <a:gd name="connsiteY336" fmla="*/ 136780 h 335167"/>
                <a:gd name="connsiteX337" fmla="*/ 243960 w 313680"/>
                <a:gd name="connsiteY337" fmla="*/ 142104 h 335167"/>
                <a:gd name="connsiteX338" fmla="*/ 243960 w 313680"/>
                <a:gd name="connsiteY338" fmla="*/ 144766 h 335167"/>
                <a:gd name="connsiteX339" fmla="*/ 243960 w 313680"/>
                <a:gd name="connsiteY339" fmla="*/ 147491 h 335167"/>
                <a:gd name="connsiteX340" fmla="*/ 243960 w 313680"/>
                <a:gd name="connsiteY340" fmla="*/ 150153 h 335167"/>
                <a:gd name="connsiteX341" fmla="*/ 243960 w 313680"/>
                <a:gd name="connsiteY341" fmla="*/ 152816 h 335167"/>
                <a:gd name="connsiteX342" fmla="*/ 246622 w 313680"/>
                <a:gd name="connsiteY342" fmla="*/ 152816 h 335167"/>
                <a:gd name="connsiteX343" fmla="*/ 249347 w 313680"/>
                <a:gd name="connsiteY343" fmla="*/ 152816 h 335167"/>
                <a:gd name="connsiteX344" fmla="*/ 249347 w 313680"/>
                <a:gd name="connsiteY344" fmla="*/ 155541 h 335167"/>
                <a:gd name="connsiteX345" fmla="*/ 249347 w 313680"/>
                <a:gd name="connsiteY345" fmla="*/ 158203 h 335167"/>
                <a:gd name="connsiteX346" fmla="*/ 249347 w 313680"/>
                <a:gd name="connsiteY346" fmla="*/ 160865 h 335167"/>
                <a:gd name="connsiteX347" fmla="*/ 252009 w 313680"/>
                <a:gd name="connsiteY347" fmla="*/ 160865 h 335167"/>
                <a:gd name="connsiteX348" fmla="*/ 254671 w 313680"/>
                <a:gd name="connsiteY348" fmla="*/ 160865 h 335167"/>
                <a:gd name="connsiteX349" fmla="*/ 254671 w 313680"/>
                <a:gd name="connsiteY349" fmla="*/ 163590 h 335167"/>
                <a:gd name="connsiteX350" fmla="*/ 257397 w 313680"/>
                <a:gd name="connsiteY350" fmla="*/ 163590 h 335167"/>
                <a:gd name="connsiteX351" fmla="*/ 260059 w 313680"/>
                <a:gd name="connsiteY351" fmla="*/ 163590 h 335167"/>
                <a:gd name="connsiteX352" fmla="*/ 262721 w 313680"/>
                <a:gd name="connsiteY352" fmla="*/ 163590 h 335167"/>
                <a:gd name="connsiteX353" fmla="*/ 262721 w 313680"/>
                <a:gd name="connsiteY353" fmla="*/ 166253 h 335167"/>
                <a:gd name="connsiteX354" fmla="*/ 265446 w 313680"/>
                <a:gd name="connsiteY354" fmla="*/ 166253 h 335167"/>
                <a:gd name="connsiteX355" fmla="*/ 268109 w 313680"/>
                <a:gd name="connsiteY355" fmla="*/ 166253 h 335167"/>
                <a:gd name="connsiteX356" fmla="*/ 268109 w 313680"/>
                <a:gd name="connsiteY356" fmla="*/ 168915 h 335167"/>
                <a:gd name="connsiteX357" fmla="*/ 270771 w 313680"/>
                <a:gd name="connsiteY357" fmla="*/ 166253 h 335167"/>
                <a:gd name="connsiteX358" fmla="*/ 270771 w 313680"/>
                <a:gd name="connsiteY358" fmla="*/ 168915 h 335167"/>
                <a:gd name="connsiteX359" fmla="*/ 273433 w 313680"/>
                <a:gd name="connsiteY359" fmla="*/ 168915 h 335167"/>
                <a:gd name="connsiteX360" fmla="*/ 273433 w 313680"/>
                <a:gd name="connsiteY360" fmla="*/ 171577 h 335167"/>
                <a:gd name="connsiteX361" fmla="*/ 276158 w 313680"/>
                <a:gd name="connsiteY361" fmla="*/ 171577 h 335167"/>
                <a:gd name="connsiteX362" fmla="*/ 276158 w 313680"/>
                <a:gd name="connsiteY362" fmla="*/ 174302 h 335167"/>
                <a:gd name="connsiteX363" fmla="*/ 276158 w 313680"/>
                <a:gd name="connsiteY363" fmla="*/ 176964 h 335167"/>
                <a:gd name="connsiteX364" fmla="*/ 278820 w 313680"/>
                <a:gd name="connsiteY364" fmla="*/ 179626 h 335167"/>
                <a:gd name="connsiteX365" fmla="*/ 278820 w 313680"/>
                <a:gd name="connsiteY365" fmla="*/ 182352 h 335167"/>
                <a:gd name="connsiteX366" fmla="*/ 281482 w 313680"/>
                <a:gd name="connsiteY366" fmla="*/ 185014 h 335167"/>
                <a:gd name="connsiteX367" fmla="*/ 281482 w 313680"/>
                <a:gd name="connsiteY367" fmla="*/ 187676 h 335167"/>
                <a:gd name="connsiteX368" fmla="*/ 281482 w 313680"/>
                <a:gd name="connsiteY368" fmla="*/ 190401 h 335167"/>
                <a:gd name="connsiteX369" fmla="*/ 281482 w 313680"/>
                <a:gd name="connsiteY369" fmla="*/ 193063 h 335167"/>
                <a:gd name="connsiteX370" fmla="*/ 284208 w 313680"/>
                <a:gd name="connsiteY370" fmla="*/ 193063 h 335167"/>
                <a:gd name="connsiteX371" fmla="*/ 286870 w 313680"/>
                <a:gd name="connsiteY371" fmla="*/ 193063 h 335167"/>
                <a:gd name="connsiteX372" fmla="*/ 289532 w 313680"/>
                <a:gd name="connsiteY372" fmla="*/ 195725 h 335167"/>
                <a:gd name="connsiteX373" fmla="*/ 289532 w 313680"/>
                <a:gd name="connsiteY373" fmla="*/ 198387 h 335167"/>
                <a:gd name="connsiteX374" fmla="*/ 289532 w 313680"/>
                <a:gd name="connsiteY374" fmla="*/ 201113 h 335167"/>
                <a:gd name="connsiteX375" fmla="*/ 289532 w 313680"/>
                <a:gd name="connsiteY375" fmla="*/ 203775 h 335167"/>
                <a:gd name="connsiteX376" fmla="*/ 289532 w 313680"/>
                <a:gd name="connsiteY376" fmla="*/ 206437 h 335167"/>
                <a:gd name="connsiteX377" fmla="*/ 289532 w 313680"/>
                <a:gd name="connsiteY377" fmla="*/ 209162 h 335167"/>
                <a:gd name="connsiteX378" fmla="*/ 292257 w 313680"/>
                <a:gd name="connsiteY378" fmla="*/ 211825 h 335167"/>
                <a:gd name="connsiteX379" fmla="*/ 292257 w 313680"/>
                <a:gd name="connsiteY379" fmla="*/ 214487 h 335167"/>
                <a:gd name="connsiteX380" fmla="*/ 289532 w 313680"/>
                <a:gd name="connsiteY380" fmla="*/ 217212 h 335167"/>
                <a:gd name="connsiteX381" fmla="*/ 286870 w 313680"/>
                <a:gd name="connsiteY381" fmla="*/ 217212 h 335167"/>
                <a:gd name="connsiteX382" fmla="*/ 284208 w 313680"/>
                <a:gd name="connsiteY382" fmla="*/ 219874 h 335167"/>
                <a:gd name="connsiteX383" fmla="*/ 284208 w 313680"/>
                <a:gd name="connsiteY383" fmla="*/ 222537 h 335167"/>
                <a:gd name="connsiteX384" fmla="*/ 281482 w 313680"/>
                <a:gd name="connsiteY384" fmla="*/ 222537 h 335167"/>
                <a:gd name="connsiteX385" fmla="*/ 281482 w 313680"/>
                <a:gd name="connsiteY385" fmla="*/ 225262 h 335167"/>
                <a:gd name="connsiteX386" fmla="*/ 278820 w 313680"/>
                <a:gd name="connsiteY386" fmla="*/ 227924 h 335167"/>
                <a:gd name="connsiteX387" fmla="*/ 278820 w 313680"/>
                <a:gd name="connsiteY387" fmla="*/ 230586 h 335167"/>
                <a:gd name="connsiteX388" fmla="*/ 276158 w 313680"/>
                <a:gd name="connsiteY388" fmla="*/ 233248 h 335167"/>
                <a:gd name="connsiteX389" fmla="*/ 276158 w 313680"/>
                <a:gd name="connsiteY389" fmla="*/ 235974 h 335167"/>
                <a:gd name="connsiteX390" fmla="*/ 273433 w 313680"/>
                <a:gd name="connsiteY390" fmla="*/ 235974 h 335167"/>
                <a:gd name="connsiteX391" fmla="*/ 273433 w 313680"/>
                <a:gd name="connsiteY391" fmla="*/ 238636 h 335167"/>
                <a:gd name="connsiteX392" fmla="*/ 270771 w 313680"/>
                <a:gd name="connsiteY392" fmla="*/ 241298 h 335167"/>
                <a:gd name="connsiteX393" fmla="*/ 270771 w 313680"/>
                <a:gd name="connsiteY393" fmla="*/ 244023 h 335167"/>
                <a:gd name="connsiteX394" fmla="*/ 268109 w 313680"/>
                <a:gd name="connsiteY394" fmla="*/ 246685 h 335167"/>
                <a:gd name="connsiteX395" fmla="*/ 265446 w 313680"/>
                <a:gd name="connsiteY395" fmla="*/ 249347 h 335167"/>
                <a:gd name="connsiteX396" fmla="*/ 265446 w 313680"/>
                <a:gd name="connsiteY396" fmla="*/ 252073 h 335167"/>
                <a:gd name="connsiteX397" fmla="*/ 262721 w 313680"/>
                <a:gd name="connsiteY397" fmla="*/ 252073 h 335167"/>
                <a:gd name="connsiteX398" fmla="*/ 262721 w 313680"/>
                <a:gd name="connsiteY398" fmla="*/ 254735 h 335167"/>
                <a:gd name="connsiteX399" fmla="*/ 262721 w 313680"/>
                <a:gd name="connsiteY399" fmla="*/ 257397 h 335167"/>
                <a:gd name="connsiteX400" fmla="*/ 260059 w 313680"/>
                <a:gd name="connsiteY400" fmla="*/ 257397 h 335167"/>
                <a:gd name="connsiteX401" fmla="*/ 257397 w 313680"/>
                <a:gd name="connsiteY401" fmla="*/ 260059 h 335167"/>
                <a:gd name="connsiteX402" fmla="*/ 257397 w 313680"/>
                <a:gd name="connsiteY402" fmla="*/ 262784 h 335167"/>
                <a:gd name="connsiteX403" fmla="*/ 254671 w 313680"/>
                <a:gd name="connsiteY403" fmla="*/ 268108 h 335167"/>
                <a:gd name="connsiteX404" fmla="*/ 252009 w 313680"/>
                <a:gd name="connsiteY404" fmla="*/ 270834 h 335167"/>
                <a:gd name="connsiteX405" fmla="*/ 252009 w 313680"/>
                <a:gd name="connsiteY405" fmla="*/ 273496 h 335167"/>
                <a:gd name="connsiteX406" fmla="*/ 252009 w 313680"/>
                <a:gd name="connsiteY406" fmla="*/ 276158 h 335167"/>
                <a:gd name="connsiteX407" fmla="*/ 249347 w 313680"/>
                <a:gd name="connsiteY407" fmla="*/ 278883 h 335167"/>
                <a:gd name="connsiteX408" fmla="*/ 249347 w 313680"/>
                <a:gd name="connsiteY408" fmla="*/ 281546 h 335167"/>
                <a:gd name="connsiteX409" fmla="*/ 249347 w 313680"/>
                <a:gd name="connsiteY409" fmla="*/ 284208 h 335167"/>
                <a:gd name="connsiteX410" fmla="*/ 249347 w 313680"/>
                <a:gd name="connsiteY410" fmla="*/ 286870 h 335167"/>
                <a:gd name="connsiteX411" fmla="*/ 246622 w 313680"/>
                <a:gd name="connsiteY411" fmla="*/ 286870 h 335167"/>
                <a:gd name="connsiteX412" fmla="*/ 249347 w 313680"/>
                <a:gd name="connsiteY412" fmla="*/ 289595 h 335167"/>
                <a:gd name="connsiteX413" fmla="*/ 252009 w 313680"/>
                <a:gd name="connsiteY413" fmla="*/ 292257 h 335167"/>
                <a:gd name="connsiteX414" fmla="*/ 252009 w 313680"/>
                <a:gd name="connsiteY414" fmla="*/ 294919 h 335167"/>
                <a:gd name="connsiteX415" fmla="*/ 254671 w 313680"/>
                <a:gd name="connsiteY415" fmla="*/ 297645 h 335167"/>
                <a:gd name="connsiteX416" fmla="*/ 254671 w 313680"/>
                <a:gd name="connsiteY416" fmla="*/ 300307 h 335167"/>
                <a:gd name="connsiteX417" fmla="*/ 257397 w 313680"/>
                <a:gd name="connsiteY417" fmla="*/ 302969 h 335167"/>
                <a:gd name="connsiteX418" fmla="*/ 257397 w 313680"/>
                <a:gd name="connsiteY418" fmla="*/ 305694 h 335167"/>
                <a:gd name="connsiteX419" fmla="*/ 260059 w 313680"/>
                <a:gd name="connsiteY419" fmla="*/ 308356 h 335167"/>
                <a:gd name="connsiteX420" fmla="*/ 260059 w 313680"/>
                <a:gd name="connsiteY420" fmla="*/ 311018 h 335167"/>
                <a:gd name="connsiteX421" fmla="*/ 260059 w 313680"/>
                <a:gd name="connsiteY421" fmla="*/ 313744 h 335167"/>
                <a:gd name="connsiteX422" fmla="*/ 260059 w 313680"/>
                <a:gd name="connsiteY422" fmla="*/ 316406 h 335167"/>
                <a:gd name="connsiteX423" fmla="*/ 257397 w 313680"/>
                <a:gd name="connsiteY423" fmla="*/ 319068 h 335167"/>
                <a:gd name="connsiteX424" fmla="*/ 254671 w 313680"/>
                <a:gd name="connsiteY424" fmla="*/ 319068 h 335167"/>
                <a:gd name="connsiteX425" fmla="*/ 254671 w 313680"/>
                <a:gd name="connsiteY425" fmla="*/ 316406 h 335167"/>
                <a:gd name="connsiteX426" fmla="*/ 252009 w 313680"/>
                <a:gd name="connsiteY426" fmla="*/ 316406 h 335167"/>
                <a:gd name="connsiteX427" fmla="*/ 249347 w 313680"/>
                <a:gd name="connsiteY427" fmla="*/ 316406 h 335167"/>
                <a:gd name="connsiteX428" fmla="*/ 246622 w 313680"/>
                <a:gd name="connsiteY428" fmla="*/ 316406 h 335167"/>
                <a:gd name="connsiteX429" fmla="*/ 243960 w 313680"/>
                <a:gd name="connsiteY429" fmla="*/ 316406 h 335167"/>
                <a:gd name="connsiteX430" fmla="*/ 241298 w 313680"/>
                <a:gd name="connsiteY430" fmla="*/ 319068 h 335167"/>
                <a:gd name="connsiteX431" fmla="*/ 238636 w 313680"/>
                <a:gd name="connsiteY431" fmla="*/ 319068 h 335167"/>
                <a:gd name="connsiteX432" fmla="*/ 235910 w 313680"/>
                <a:gd name="connsiteY432" fmla="*/ 321730 h 335167"/>
                <a:gd name="connsiteX433" fmla="*/ 233248 w 313680"/>
                <a:gd name="connsiteY433" fmla="*/ 321730 h 335167"/>
                <a:gd name="connsiteX434" fmla="*/ 230586 w 313680"/>
                <a:gd name="connsiteY434" fmla="*/ 321730 h 335167"/>
                <a:gd name="connsiteX435" fmla="*/ 227861 w 313680"/>
                <a:gd name="connsiteY435" fmla="*/ 324455 h 335167"/>
                <a:gd name="connsiteX436" fmla="*/ 225198 w 313680"/>
                <a:gd name="connsiteY436" fmla="*/ 324455 h 335167"/>
                <a:gd name="connsiteX437" fmla="*/ 222536 w 313680"/>
                <a:gd name="connsiteY437" fmla="*/ 324455 h 335167"/>
                <a:gd name="connsiteX438" fmla="*/ 219811 w 313680"/>
                <a:gd name="connsiteY438" fmla="*/ 324455 h 335167"/>
                <a:gd name="connsiteX439" fmla="*/ 217149 w 313680"/>
                <a:gd name="connsiteY439" fmla="*/ 324455 h 335167"/>
                <a:gd name="connsiteX440" fmla="*/ 214487 w 313680"/>
                <a:gd name="connsiteY440" fmla="*/ 324455 h 335167"/>
                <a:gd name="connsiteX441" fmla="*/ 211825 w 313680"/>
                <a:gd name="connsiteY441" fmla="*/ 324455 h 335167"/>
                <a:gd name="connsiteX442" fmla="*/ 209099 w 313680"/>
                <a:gd name="connsiteY442" fmla="*/ 324455 h 335167"/>
                <a:gd name="connsiteX443" fmla="*/ 209099 w 313680"/>
                <a:gd name="connsiteY443" fmla="*/ 327118 h 335167"/>
                <a:gd name="connsiteX444" fmla="*/ 206437 w 313680"/>
                <a:gd name="connsiteY444" fmla="*/ 327118 h 335167"/>
                <a:gd name="connsiteX445" fmla="*/ 203775 w 313680"/>
                <a:gd name="connsiteY445" fmla="*/ 327118 h 335167"/>
                <a:gd name="connsiteX446" fmla="*/ 198388 w 313680"/>
                <a:gd name="connsiteY446" fmla="*/ 329780 h 335167"/>
                <a:gd name="connsiteX447" fmla="*/ 195726 w 313680"/>
                <a:gd name="connsiteY447" fmla="*/ 332505 h 335167"/>
                <a:gd name="connsiteX448" fmla="*/ 193000 w 313680"/>
                <a:gd name="connsiteY448" fmla="*/ 332505 h 335167"/>
                <a:gd name="connsiteX449" fmla="*/ 193000 w 313680"/>
                <a:gd name="connsiteY449" fmla="*/ 329780 h 335167"/>
                <a:gd name="connsiteX450" fmla="*/ 190338 w 313680"/>
                <a:gd name="connsiteY450" fmla="*/ 329780 h 335167"/>
                <a:gd name="connsiteX451" fmla="*/ 187676 w 313680"/>
                <a:gd name="connsiteY451" fmla="*/ 329780 h 335167"/>
                <a:gd name="connsiteX452" fmla="*/ 184950 w 313680"/>
                <a:gd name="connsiteY452" fmla="*/ 329780 h 335167"/>
                <a:gd name="connsiteX453" fmla="*/ 184950 w 313680"/>
                <a:gd name="connsiteY453" fmla="*/ 327118 h 335167"/>
                <a:gd name="connsiteX454" fmla="*/ 182288 w 313680"/>
                <a:gd name="connsiteY454" fmla="*/ 327118 h 335167"/>
                <a:gd name="connsiteX455" fmla="*/ 182288 w 313680"/>
                <a:gd name="connsiteY455" fmla="*/ 324455 h 335167"/>
                <a:gd name="connsiteX456" fmla="*/ 179626 w 313680"/>
                <a:gd name="connsiteY456" fmla="*/ 324455 h 335167"/>
                <a:gd name="connsiteX457" fmla="*/ 179626 w 313680"/>
                <a:gd name="connsiteY457" fmla="*/ 327118 h 335167"/>
                <a:gd name="connsiteX458" fmla="*/ 176964 w 313680"/>
                <a:gd name="connsiteY458" fmla="*/ 327118 h 335167"/>
                <a:gd name="connsiteX459" fmla="*/ 174239 w 313680"/>
                <a:gd name="connsiteY459" fmla="*/ 327118 h 335167"/>
                <a:gd name="connsiteX460" fmla="*/ 171577 w 313680"/>
                <a:gd name="connsiteY460" fmla="*/ 329780 h 335167"/>
                <a:gd name="connsiteX461" fmla="*/ 168915 w 313680"/>
                <a:gd name="connsiteY461" fmla="*/ 329780 h 335167"/>
                <a:gd name="connsiteX462" fmla="*/ 168915 w 313680"/>
                <a:gd name="connsiteY462" fmla="*/ 329780 h 33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Lst>
              <a:rect l="l" t="t" r="r" b="b"/>
              <a:pathLst>
                <a:path w="313680" h="335167">
                  <a:moveTo>
                    <a:pt x="168915" y="329780"/>
                  </a:moveTo>
                  <a:lnTo>
                    <a:pt x="166189" y="329780"/>
                  </a:lnTo>
                  <a:lnTo>
                    <a:pt x="166189" y="327118"/>
                  </a:lnTo>
                  <a:lnTo>
                    <a:pt x="163527" y="327118"/>
                  </a:lnTo>
                  <a:lnTo>
                    <a:pt x="160865" y="327118"/>
                  </a:lnTo>
                  <a:lnTo>
                    <a:pt x="158140" y="327118"/>
                  </a:lnTo>
                  <a:lnTo>
                    <a:pt x="155478" y="327118"/>
                  </a:lnTo>
                  <a:lnTo>
                    <a:pt x="155478" y="329780"/>
                  </a:lnTo>
                  <a:lnTo>
                    <a:pt x="152816" y="329780"/>
                  </a:lnTo>
                  <a:lnTo>
                    <a:pt x="150153" y="329780"/>
                  </a:lnTo>
                  <a:lnTo>
                    <a:pt x="147428" y="329780"/>
                  </a:lnTo>
                  <a:lnTo>
                    <a:pt x="144766" y="329780"/>
                  </a:lnTo>
                  <a:lnTo>
                    <a:pt x="142104" y="329780"/>
                  </a:lnTo>
                  <a:lnTo>
                    <a:pt x="136716" y="329780"/>
                  </a:lnTo>
                  <a:lnTo>
                    <a:pt x="134054" y="329780"/>
                  </a:lnTo>
                  <a:lnTo>
                    <a:pt x="131329" y="329780"/>
                  </a:lnTo>
                  <a:lnTo>
                    <a:pt x="126005" y="329780"/>
                  </a:lnTo>
                  <a:lnTo>
                    <a:pt x="123343" y="329780"/>
                  </a:lnTo>
                  <a:lnTo>
                    <a:pt x="120617" y="329780"/>
                  </a:lnTo>
                  <a:lnTo>
                    <a:pt x="117955" y="329780"/>
                  </a:lnTo>
                  <a:lnTo>
                    <a:pt x="112568" y="329780"/>
                  </a:lnTo>
                  <a:lnTo>
                    <a:pt x="109905" y="329780"/>
                  </a:lnTo>
                  <a:lnTo>
                    <a:pt x="107243" y="329780"/>
                  </a:lnTo>
                  <a:lnTo>
                    <a:pt x="104518" y="329780"/>
                  </a:lnTo>
                  <a:lnTo>
                    <a:pt x="101856" y="329780"/>
                  </a:lnTo>
                  <a:lnTo>
                    <a:pt x="99194" y="329780"/>
                  </a:lnTo>
                  <a:lnTo>
                    <a:pt x="96532" y="329780"/>
                  </a:lnTo>
                  <a:lnTo>
                    <a:pt x="91144" y="329780"/>
                  </a:lnTo>
                  <a:lnTo>
                    <a:pt x="85757" y="329780"/>
                  </a:lnTo>
                  <a:lnTo>
                    <a:pt x="83095" y="329780"/>
                  </a:lnTo>
                  <a:lnTo>
                    <a:pt x="80433" y="329780"/>
                  </a:lnTo>
                  <a:lnTo>
                    <a:pt x="77707" y="329780"/>
                  </a:lnTo>
                  <a:lnTo>
                    <a:pt x="72383" y="329780"/>
                  </a:lnTo>
                  <a:lnTo>
                    <a:pt x="66995" y="329780"/>
                  </a:lnTo>
                  <a:lnTo>
                    <a:pt x="64333" y="329780"/>
                  </a:lnTo>
                  <a:lnTo>
                    <a:pt x="61671" y="329780"/>
                  </a:lnTo>
                  <a:lnTo>
                    <a:pt x="61671" y="332505"/>
                  </a:lnTo>
                  <a:lnTo>
                    <a:pt x="58946" y="332505"/>
                  </a:lnTo>
                  <a:lnTo>
                    <a:pt x="58946" y="335167"/>
                  </a:lnTo>
                  <a:lnTo>
                    <a:pt x="56284" y="335167"/>
                  </a:lnTo>
                  <a:lnTo>
                    <a:pt x="53622" y="335167"/>
                  </a:lnTo>
                  <a:lnTo>
                    <a:pt x="50896" y="332505"/>
                  </a:lnTo>
                  <a:lnTo>
                    <a:pt x="50896" y="329780"/>
                  </a:lnTo>
                  <a:lnTo>
                    <a:pt x="50896" y="327118"/>
                  </a:lnTo>
                  <a:lnTo>
                    <a:pt x="50896" y="324455"/>
                  </a:lnTo>
                  <a:lnTo>
                    <a:pt x="50896" y="321730"/>
                  </a:lnTo>
                  <a:lnTo>
                    <a:pt x="48234" y="319068"/>
                  </a:lnTo>
                  <a:lnTo>
                    <a:pt x="48234" y="316406"/>
                  </a:lnTo>
                  <a:lnTo>
                    <a:pt x="45572" y="316406"/>
                  </a:lnTo>
                  <a:lnTo>
                    <a:pt x="45572" y="313744"/>
                  </a:lnTo>
                  <a:lnTo>
                    <a:pt x="45572" y="311018"/>
                  </a:lnTo>
                  <a:lnTo>
                    <a:pt x="45572" y="308356"/>
                  </a:lnTo>
                  <a:lnTo>
                    <a:pt x="42847" y="305694"/>
                  </a:lnTo>
                  <a:lnTo>
                    <a:pt x="42847" y="302969"/>
                  </a:lnTo>
                  <a:lnTo>
                    <a:pt x="40185" y="300307"/>
                  </a:lnTo>
                  <a:lnTo>
                    <a:pt x="40185" y="297645"/>
                  </a:lnTo>
                  <a:lnTo>
                    <a:pt x="40185" y="294919"/>
                  </a:lnTo>
                  <a:lnTo>
                    <a:pt x="37523" y="294919"/>
                  </a:lnTo>
                  <a:lnTo>
                    <a:pt x="37523" y="292257"/>
                  </a:lnTo>
                  <a:lnTo>
                    <a:pt x="34860" y="289595"/>
                  </a:lnTo>
                  <a:lnTo>
                    <a:pt x="34860" y="286870"/>
                  </a:lnTo>
                  <a:lnTo>
                    <a:pt x="32135" y="286870"/>
                  </a:lnTo>
                  <a:lnTo>
                    <a:pt x="34860" y="286870"/>
                  </a:lnTo>
                  <a:lnTo>
                    <a:pt x="37523" y="284208"/>
                  </a:lnTo>
                  <a:lnTo>
                    <a:pt x="40185" y="281546"/>
                  </a:lnTo>
                  <a:lnTo>
                    <a:pt x="42847" y="281546"/>
                  </a:lnTo>
                  <a:lnTo>
                    <a:pt x="42847" y="278883"/>
                  </a:lnTo>
                  <a:lnTo>
                    <a:pt x="45572" y="276158"/>
                  </a:lnTo>
                  <a:lnTo>
                    <a:pt x="48234" y="273496"/>
                  </a:lnTo>
                  <a:lnTo>
                    <a:pt x="50896" y="270834"/>
                  </a:lnTo>
                  <a:lnTo>
                    <a:pt x="53622" y="268108"/>
                  </a:lnTo>
                  <a:lnTo>
                    <a:pt x="56284" y="268108"/>
                  </a:lnTo>
                  <a:lnTo>
                    <a:pt x="56284" y="265446"/>
                  </a:lnTo>
                  <a:lnTo>
                    <a:pt x="45572" y="252073"/>
                  </a:lnTo>
                  <a:lnTo>
                    <a:pt x="37523" y="244023"/>
                  </a:lnTo>
                  <a:lnTo>
                    <a:pt x="34860" y="241298"/>
                  </a:lnTo>
                  <a:lnTo>
                    <a:pt x="32135" y="238636"/>
                  </a:lnTo>
                  <a:lnTo>
                    <a:pt x="32135" y="235974"/>
                  </a:lnTo>
                  <a:lnTo>
                    <a:pt x="32135" y="233248"/>
                  </a:lnTo>
                  <a:lnTo>
                    <a:pt x="32135" y="230586"/>
                  </a:lnTo>
                  <a:lnTo>
                    <a:pt x="32135" y="227924"/>
                  </a:lnTo>
                  <a:lnTo>
                    <a:pt x="32135" y="225262"/>
                  </a:lnTo>
                  <a:lnTo>
                    <a:pt x="32135" y="222537"/>
                  </a:lnTo>
                  <a:lnTo>
                    <a:pt x="32135" y="219874"/>
                  </a:lnTo>
                  <a:lnTo>
                    <a:pt x="32135" y="217212"/>
                  </a:lnTo>
                  <a:lnTo>
                    <a:pt x="29473" y="217212"/>
                  </a:lnTo>
                  <a:lnTo>
                    <a:pt x="29473" y="214487"/>
                  </a:lnTo>
                  <a:lnTo>
                    <a:pt x="24085" y="214487"/>
                  </a:lnTo>
                  <a:lnTo>
                    <a:pt x="24085" y="211825"/>
                  </a:lnTo>
                  <a:lnTo>
                    <a:pt x="21423" y="211825"/>
                  </a:lnTo>
                  <a:lnTo>
                    <a:pt x="21423" y="209162"/>
                  </a:lnTo>
                  <a:lnTo>
                    <a:pt x="18761" y="209162"/>
                  </a:lnTo>
                  <a:lnTo>
                    <a:pt x="16036" y="209162"/>
                  </a:lnTo>
                  <a:lnTo>
                    <a:pt x="13374" y="206437"/>
                  </a:lnTo>
                  <a:lnTo>
                    <a:pt x="13374" y="203775"/>
                  </a:lnTo>
                  <a:lnTo>
                    <a:pt x="10712" y="203775"/>
                  </a:lnTo>
                  <a:lnTo>
                    <a:pt x="10712" y="201113"/>
                  </a:lnTo>
                  <a:lnTo>
                    <a:pt x="8050" y="201113"/>
                  </a:lnTo>
                  <a:lnTo>
                    <a:pt x="8050" y="198387"/>
                  </a:lnTo>
                  <a:lnTo>
                    <a:pt x="5324" y="198387"/>
                  </a:lnTo>
                  <a:lnTo>
                    <a:pt x="5324" y="195725"/>
                  </a:lnTo>
                  <a:lnTo>
                    <a:pt x="5324" y="193063"/>
                  </a:lnTo>
                  <a:lnTo>
                    <a:pt x="2662" y="190401"/>
                  </a:lnTo>
                  <a:lnTo>
                    <a:pt x="2662" y="187676"/>
                  </a:lnTo>
                  <a:lnTo>
                    <a:pt x="2662" y="185014"/>
                  </a:lnTo>
                  <a:lnTo>
                    <a:pt x="2662" y="182352"/>
                  </a:lnTo>
                  <a:lnTo>
                    <a:pt x="2662" y="179626"/>
                  </a:lnTo>
                  <a:lnTo>
                    <a:pt x="0" y="179626"/>
                  </a:lnTo>
                  <a:lnTo>
                    <a:pt x="0" y="176964"/>
                  </a:lnTo>
                  <a:lnTo>
                    <a:pt x="2662" y="176964"/>
                  </a:lnTo>
                  <a:lnTo>
                    <a:pt x="2662" y="174302"/>
                  </a:lnTo>
                  <a:lnTo>
                    <a:pt x="2662" y="171577"/>
                  </a:lnTo>
                  <a:lnTo>
                    <a:pt x="2662" y="168915"/>
                  </a:lnTo>
                  <a:lnTo>
                    <a:pt x="2662" y="166253"/>
                  </a:lnTo>
                  <a:lnTo>
                    <a:pt x="2662" y="163590"/>
                  </a:lnTo>
                  <a:lnTo>
                    <a:pt x="2662" y="160865"/>
                  </a:lnTo>
                  <a:lnTo>
                    <a:pt x="2662" y="158203"/>
                  </a:lnTo>
                  <a:lnTo>
                    <a:pt x="5324" y="152816"/>
                  </a:lnTo>
                  <a:lnTo>
                    <a:pt x="5324" y="150153"/>
                  </a:lnTo>
                  <a:lnTo>
                    <a:pt x="5324" y="144766"/>
                  </a:lnTo>
                  <a:lnTo>
                    <a:pt x="5324" y="142104"/>
                  </a:lnTo>
                  <a:lnTo>
                    <a:pt x="8050" y="139442"/>
                  </a:lnTo>
                  <a:lnTo>
                    <a:pt x="8050" y="136780"/>
                  </a:lnTo>
                  <a:lnTo>
                    <a:pt x="8050" y="134054"/>
                  </a:lnTo>
                  <a:lnTo>
                    <a:pt x="8050" y="131392"/>
                  </a:lnTo>
                  <a:lnTo>
                    <a:pt x="8050" y="128730"/>
                  </a:lnTo>
                  <a:lnTo>
                    <a:pt x="10712" y="120680"/>
                  </a:lnTo>
                  <a:lnTo>
                    <a:pt x="40185" y="112631"/>
                  </a:lnTo>
                  <a:lnTo>
                    <a:pt x="58946" y="107243"/>
                  </a:lnTo>
                  <a:lnTo>
                    <a:pt x="61671" y="107243"/>
                  </a:lnTo>
                  <a:lnTo>
                    <a:pt x="64333" y="104581"/>
                  </a:lnTo>
                  <a:lnTo>
                    <a:pt x="66995" y="104581"/>
                  </a:lnTo>
                  <a:lnTo>
                    <a:pt x="69658" y="104581"/>
                  </a:lnTo>
                  <a:lnTo>
                    <a:pt x="72383" y="104581"/>
                  </a:lnTo>
                  <a:lnTo>
                    <a:pt x="75045" y="104581"/>
                  </a:lnTo>
                  <a:lnTo>
                    <a:pt x="77707" y="104581"/>
                  </a:lnTo>
                  <a:lnTo>
                    <a:pt x="80433" y="101919"/>
                  </a:lnTo>
                  <a:lnTo>
                    <a:pt x="83095" y="101919"/>
                  </a:lnTo>
                  <a:lnTo>
                    <a:pt x="83095" y="99194"/>
                  </a:lnTo>
                  <a:lnTo>
                    <a:pt x="83095" y="96532"/>
                  </a:lnTo>
                  <a:lnTo>
                    <a:pt x="85757" y="96532"/>
                  </a:lnTo>
                  <a:lnTo>
                    <a:pt x="85757" y="93870"/>
                  </a:lnTo>
                  <a:lnTo>
                    <a:pt x="91144" y="93870"/>
                  </a:lnTo>
                  <a:lnTo>
                    <a:pt x="93806" y="91144"/>
                  </a:lnTo>
                  <a:lnTo>
                    <a:pt x="96532" y="91144"/>
                  </a:lnTo>
                  <a:lnTo>
                    <a:pt x="96532" y="88482"/>
                  </a:lnTo>
                  <a:lnTo>
                    <a:pt x="99194" y="85820"/>
                  </a:lnTo>
                  <a:lnTo>
                    <a:pt x="99194" y="83095"/>
                  </a:lnTo>
                  <a:lnTo>
                    <a:pt x="99194" y="80432"/>
                  </a:lnTo>
                  <a:lnTo>
                    <a:pt x="96532" y="77770"/>
                  </a:lnTo>
                  <a:lnTo>
                    <a:pt x="96532" y="75108"/>
                  </a:lnTo>
                  <a:lnTo>
                    <a:pt x="96532" y="72383"/>
                  </a:lnTo>
                  <a:lnTo>
                    <a:pt x="96532" y="69721"/>
                  </a:lnTo>
                  <a:lnTo>
                    <a:pt x="99194" y="67059"/>
                  </a:lnTo>
                  <a:lnTo>
                    <a:pt x="99194" y="64333"/>
                  </a:lnTo>
                  <a:lnTo>
                    <a:pt x="99194" y="61671"/>
                  </a:lnTo>
                  <a:lnTo>
                    <a:pt x="96532" y="61671"/>
                  </a:lnTo>
                  <a:lnTo>
                    <a:pt x="96532" y="59009"/>
                  </a:lnTo>
                  <a:lnTo>
                    <a:pt x="93806" y="59009"/>
                  </a:lnTo>
                  <a:lnTo>
                    <a:pt x="93806" y="56284"/>
                  </a:lnTo>
                  <a:lnTo>
                    <a:pt x="93806" y="53622"/>
                  </a:lnTo>
                  <a:lnTo>
                    <a:pt x="93806" y="50959"/>
                  </a:lnTo>
                  <a:lnTo>
                    <a:pt x="93806" y="48298"/>
                  </a:lnTo>
                  <a:lnTo>
                    <a:pt x="93806" y="45572"/>
                  </a:lnTo>
                  <a:lnTo>
                    <a:pt x="93806" y="42910"/>
                  </a:lnTo>
                  <a:lnTo>
                    <a:pt x="96532" y="42910"/>
                  </a:lnTo>
                  <a:lnTo>
                    <a:pt x="96532" y="40248"/>
                  </a:lnTo>
                  <a:lnTo>
                    <a:pt x="99194" y="40248"/>
                  </a:lnTo>
                  <a:lnTo>
                    <a:pt x="99194" y="37522"/>
                  </a:lnTo>
                  <a:lnTo>
                    <a:pt x="99194" y="34860"/>
                  </a:lnTo>
                  <a:lnTo>
                    <a:pt x="99194" y="32198"/>
                  </a:lnTo>
                  <a:lnTo>
                    <a:pt x="99194" y="29473"/>
                  </a:lnTo>
                  <a:lnTo>
                    <a:pt x="99194" y="26811"/>
                  </a:lnTo>
                  <a:lnTo>
                    <a:pt x="99194" y="24149"/>
                  </a:lnTo>
                  <a:lnTo>
                    <a:pt x="99194" y="21423"/>
                  </a:lnTo>
                  <a:lnTo>
                    <a:pt x="99194" y="18761"/>
                  </a:lnTo>
                  <a:lnTo>
                    <a:pt x="96532" y="16099"/>
                  </a:lnTo>
                  <a:lnTo>
                    <a:pt x="96532" y="13437"/>
                  </a:lnTo>
                  <a:lnTo>
                    <a:pt x="96532" y="10711"/>
                  </a:lnTo>
                  <a:lnTo>
                    <a:pt x="93806" y="10711"/>
                  </a:lnTo>
                  <a:lnTo>
                    <a:pt x="93806" y="8050"/>
                  </a:lnTo>
                  <a:lnTo>
                    <a:pt x="93806" y="5387"/>
                  </a:lnTo>
                  <a:lnTo>
                    <a:pt x="96532" y="2662"/>
                  </a:lnTo>
                  <a:lnTo>
                    <a:pt x="96532" y="0"/>
                  </a:lnTo>
                  <a:lnTo>
                    <a:pt x="99194" y="0"/>
                  </a:lnTo>
                  <a:lnTo>
                    <a:pt x="99194" y="2662"/>
                  </a:lnTo>
                  <a:lnTo>
                    <a:pt x="101856" y="2662"/>
                  </a:lnTo>
                  <a:lnTo>
                    <a:pt x="104518" y="2662"/>
                  </a:lnTo>
                  <a:lnTo>
                    <a:pt x="107243" y="5387"/>
                  </a:lnTo>
                  <a:lnTo>
                    <a:pt x="107243" y="8050"/>
                  </a:lnTo>
                  <a:lnTo>
                    <a:pt x="107243" y="10711"/>
                  </a:lnTo>
                  <a:lnTo>
                    <a:pt x="109905" y="10711"/>
                  </a:lnTo>
                  <a:lnTo>
                    <a:pt x="112568" y="10711"/>
                  </a:lnTo>
                  <a:lnTo>
                    <a:pt x="112568" y="13437"/>
                  </a:lnTo>
                  <a:lnTo>
                    <a:pt x="112568" y="16099"/>
                  </a:lnTo>
                  <a:lnTo>
                    <a:pt x="112568" y="18761"/>
                  </a:lnTo>
                  <a:lnTo>
                    <a:pt x="112568" y="21423"/>
                  </a:lnTo>
                  <a:lnTo>
                    <a:pt x="112568" y="24149"/>
                  </a:lnTo>
                  <a:lnTo>
                    <a:pt x="115293" y="26811"/>
                  </a:lnTo>
                  <a:lnTo>
                    <a:pt x="115293" y="29473"/>
                  </a:lnTo>
                  <a:lnTo>
                    <a:pt x="117955" y="29473"/>
                  </a:lnTo>
                  <a:lnTo>
                    <a:pt x="117955" y="32198"/>
                  </a:lnTo>
                  <a:lnTo>
                    <a:pt x="120617" y="34860"/>
                  </a:lnTo>
                  <a:lnTo>
                    <a:pt x="123343" y="34860"/>
                  </a:lnTo>
                  <a:lnTo>
                    <a:pt x="126005" y="37522"/>
                  </a:lnTo>
                  <a:lnTo>
                    <a:pt x="131329" y="37522"/>
                  </a:lnTo>
                  <a:lnTo>
                    <a:pt x="134054" y="40248"/>
                  </a:lnTo>
                  <a:lnTo>
                    <a:pt x="136716" y="40248"/>
                  </a:lnTo>
                  <a:lnTo>
                    <a:pt x="139378" y="42910"/>
                  </a:lnTo>
                  <a:lnTo>
                    <a:pt x="142104" y="42910"/>
                  </a:lnTo>
                  <a:lnTo>
                    <a:pt x="144766" y="42910"/>
                  </a:lnTo>
                  <a:lnTo>
                    <a:pt x="150153" y="42910"/>
                  </a:lnTo>
                  <a:lnTo>
                    <a:pt x="152816" y="45572"/>
                  </a:lnTo>
                  <a:lnTo>
                    <a:pt x="155478" y="45572"/>
                  </a:lnTo>
                  <a:lnTo>
                    <a:pt x="158140" y="45572"/>
                  </a:lnTo>
                  <a:lnTo>
                    <a:pt x="160865" y="45572"/>
                  </a:lnTo>
                  <a:lnTo>
                    <a:pt x="163527" y="45572"/>
                  </a:lnTo>
                  <a:lnTo>
                    <a:pt x="166189" y="45572"/>
                  </a:lnTo>
                  <a:lnTo>
                    <a:pt x="168915" y="45572"/>
                  </a:lnTo>
                  <a:lnTo>
                    <a:pt x="171577" y="45572"/>
                  </a:lnTo>
                  <a:lnTo>
                    <a:pt x="174239" y="45572"/>
                  </a:lnTo>
                  <a:lnTo>
                    <a:pt x="176964" y="45572"/>
                  </a:lnTo>
                  <a:lnTo>
                    <a:pt x="176964" y="42910"/>
                  </a:lnTo>
                  <a:lnTo>
                    <a:pt x="179626" y="42910"/>
                  </a:lnTo>
                  <a:lnTo>
                    <a:pt x="179626" y="40248"/>
                  </a:lnTo>
                  <a:lnTo>
                    <a:pt x="176964" y="40248"/>
                  </a:lnTo>
                  <a:lnTo>
                    <a:pt x="176964" y="37522"/>
                  </a:lnTo>
                  <a:lnTo>
                    <a:pt x="176964" y="34860"/>
                  </a:lnTo>
                  <a:lnTo>
                    <a:pt x="179626" y="32198"/>
                  </a:lnTo>
                  <a:lnTo>
                    <a:pt x="182288" y="32198"/>
                  </a:lnTo>
                  <a:lnTo>
                    <a:pt x="184950" y="32198"/>
                  </a:lnTo>
                  <a:lnTo>
                    <a:pt x="187676" y="32198"/>
                  </a:lnTo>
                  <a:lnTo>
                    <a:pt x="190338" y="32198"/>
                  </a:lnTo>
                  <a:lnTo>
                    <a:pt x="193000" y="32198"/>
                  </a:lnTo>
                  <a:lnTo>
                    <a:pt x="195726" y="32198"/>
                  </a:lnTo>
                  <a:lnTo>
                    <a:pt x="198388" y="32198"/>
                  </a:lnTo>
                  <a:lnTo>
                    <a:pt x="203775" y="32198"/>
                  </a:lnTo>
                  <a:lnTo>
                    <a:pt x="206437" y="32198"/>
                  </a:lnTo>
                  <a:lnTo>
                    <a:pt x="209099" y="32198"/>
                  </a:lnTo>
                  <a:lnTo>
                    <a:pt x="211825" y="32198"/>
                  </a:lnTo>
                  <a:lnTo>
                    <a:pt x="214487" y="32198"/>
                  </a:lnTo>
                  <a:lnTo>
                    <a:pt x="217149" y="32198"/>
                  </a:lnTo>
                  <a:lnTo>
                    <a:pt x="219811" y="32198"/>
                  </a:lnTo>
                  <a:lnTo>
                    <a:pt x="222536" y="32198"/>
                  </a:lnTo>
                  <a:lnTo>
                    <a:pt x="225198" y="32198"/>
                  </a:lnTo>
                  <a:lnTo>
                    <a:pt x="227861" y="34860"/>
                  </a:lnTo>
                  <a:lnTo>
                    <a:pt x="233248" y="37522"/>
                  </a:lnTo>
                  <a:lnTo>
                    <a:pt x="235910" y="40248"/>
                  </a:lnTo>
                  <a:lnTo>
                    <a:pt x="241298" y="42910"/>
                  </a:lnTo>
                  <a:lnTo>
                    <a:pt x="243960" y="42910"/>
                  </a:lnTo>
                  <a:lnTo>
                    <a:pt x="246622" y="45572"/>
                  </a:lnTo>
                  <a:lnTo>
                    <a:pt x="249347" y="45572"/>
                  </a:lnTo>
                  <a:lnTo>
                    <a:pt x="252009" y="48298"/>
                  </a:lnTo>
                  <a:lnTo>
                    <a:pt x="254671" y="50959"/>
                  </a:lnTo>
                  <a:lnTo>
                    <a:pt x="257397" y="50959"/>
                  </a:lnTo>
                  <a:lnTo>
                    <a:pt x="257397" y="53622"/>
                  </a:lnTo>
                  <a:lnTo>
                    <a:pt x="260059" y="53622"/>
                  </a:lnTo>
                  <a:lnTo>
                    <a:pt x="262721" y="53622"/>
                  </a:lnTo>
                  <a:lnTo>
                    <a:pt x="262721" y="56284"/>
                  </a:lnTo>
                  <a:lnTo>
                    <a:pt x="265446" y="56284"/>
                  </a:lnTo>
                  <a:lnTo>
                    <a:pt x="265446" y="59009"/>
                  </a:lnTo>
                  <a:lnTo>
                    <a:pt x="268109" y="59009"/>
                  </a:lnTo>
                  <a:lnTo>
                    <a:pt x="270771" y="59009"/>
                  </a:lnTo>
                  <a:lnTo>
                    <a:pt x="273433" y="59009"/>
                  </a:lnTo>
                  <a:lnTo>
                    <a:pt x="276158" y="59009"/>
                  </a:lnTo>
                  <a:lnTo>
                    <a:pt x="278820" y="59009"/>
                  </a:lnTo>
                  <a:lnTo>
                    <a:pt x="281482" y="59009"/>
                  </a:lnTo>
                  <a:lnTo>
                    <a:pt x="284208" y="59009"/>
                  </a:lnTo>
                  <a:lnTo>
                    <a:pt x="286870" y="56284"/>
                  </a:lnTo>
                  <a:lnTo>
                    <a:pt x="289532" y="56284"/>
                  </a:lnTo>
                  <a:lnTo>
                    <a:pt x="292257" y="56284"/>
                  </a:lnTo>
                  <a:lnTo>
                    <a:pt x="292257" y="59009"/>
                  </a:lnTo>
                  <a:lnTo>
                    <a:pt x="294919" y="59009"/>
                  </a:lnTo>
                  <a:lnTo>
                    <a:pt x="297581" y="61671"/>
                  </a:lnTo>
                  <a:lnTo>
                    <a:pt x="297581" y="64333"/>
                  </a:lnTo>
                  <a:lnTo>
                    <a:pt x="300243" y="67059"/>
                  </a:lnTo>
                  <a:lnTo>
                    <a:pt x="302969" y="67059"/>
                  </a:lnTo>
                  <a:lnTo>
                    <a:pt x="305631" y="69721"/>
                  </a:lnTo>
                  <a:lnTo>
                    <a:pt x="308293" y="69721"/>
                  </a:lnTo>
                  <a:lnTo>
                    <a:pt x="311019" y="72383"/>
                  </a:lnTo>
                  <a:lnTo>
                    <a:pt x="313681" y="72383"/>
                  </a:lnTo>
                  <a:lnTo>
                    <a:pt x="313681" y="75108"/>
                  </a:lnTo>
                  <a:lnTo>
                    <a:pt x="313681" y="77770"/>
                  </a:lnTo>
                  <a:lnTo>
                    <a:pt x="311019" y="80432"/>
                  </a:lnTo>
                  <a:lnTo>
                    <a:pt x="308293" y="83095"/>
                  </a:lnTo>
                  <a:lnTo>
                    <a:pt x="308293" y="85820"/>
                  </a:lnTo>
                  <a:lnTo>
                    <a:pt x="305631" y="85820"/>
                  </a:lnTo>
                  <a:lnTo>
                    <a:pt x="305631" y="88482"/>
                  </a:lnTo>
                  <a:lnTo>
                    <a:pt x="302969" y="91144"/>
                  </a:lnTo>
                  <a:lnTo>
                    <a:pt x="302969" y="93870"/>
                  </a:lnTo>
                  <a:lnTo>
                    <a:pt x="300243" y="93870"/>
                  </a:lnTo>
                  <a:lnTo>
                    <a:pt x="300243" y="96532"/>
                  </a:lnTo>
                  <a:lnTo>
                    <a:pt x="300243" y="99194"/>
                  </a:lnTo>
                  <a:lnTo>
                    <a:pt x="300243" y="101919"/>
                  </a:lnTo>
                  <a:lnTo>
                    <a:pt x="300243" y="104581"/>
                  </a:lnTo>
                  <a:lnTo>
                    <a:pt x="297581" y="104581"/>
                  </a:lnTo>
                  <a:lnTo>
                    <a:pt x="297581" y="107243"/>
                  </a:lnTo>
                  <a:lnTo>
                    <a:pt x="297581" y="109905"/>
                  </a:lnTo>
                  <a:lnTo>
                    <a:pt x="300243" y="115293"/>
                  </a:lnTo>
                  <a:lnTo>
                    <a:pt x="302969" y="117955"/>
                  </a:lnTo>
                  <a:lnTo>
                    <a:pt x="300243" y="117955"/>
                  </a:lnTo>
                  <a:lnTo>
                    <a:pt x="300243" y="115293"/>
                  </a:lnTo>
                  <a:lnTo>
                    <a:pt x="297581" y="112631"/>
                  </a:lnTo>
                  <a:lnTo>
                    <a:pt x="294919" y="112631"/>
                  </a:lnTo>
                  <a:lnTo>
                    <a:pt x="294919" y="109905"/>
                  </a:lnTo>
                  <a:lnTo>
                    <a:pt x="292257" y="109905"/>
                  </a:lnTo>
                  <a:lnTo>
                    <a:pt x="292257" y="112631"/>
                  </a:lnTo>
                  <a:lnTo>
                    <a:pt x="289532" y="112631"/>
                  </a:lnTo>
                  <a:lnTo>
                    <a:pt x="286870" y="112631"/>
                  </a:lnTo>
                  <a:lnTo>
                    <a:pt x="284208" y="112631"/>
                  </a:lnTo>
                  <a:lnTo>
                    <a:pt x="281482" y="112631"/>
                  </a:lnTo>
                  <a:lnTo>
                    <a:pt x="278820" y="115293"/>
                  </a:lnTo>
                  <a:lnTo>
                    <a:pt x="276158" y="115293"/>
                  </a:lnTo>
                  <a:lnTo>
                    <a:pt x="273433" y="115293"/>
                  </a:lnTo>
                  <a:lnTo>
                    <a:pt x="273433" y="117955"/>
                  </a:lnTo>
                  <a:lnTo>
                    <a:pt x="270771" y="120680"/>
                  </a:lnTo>
                  <a:lnTo>
                    <a:pt x="268109" y="120680"/>
                  </a:lnTo>
                  <a:lnTo>
                    <a:pt x="268109" y="123343"/>
                  </a:lnTo>
                  <a:lnTo>
                    <a:pt x="265446" y="126004"/>
                  </a:lnTo>
                  <a:lnTo>
                    <a:pt x="262721" y="126004"/>
                  </a:lnTo>
                  <a:lnTo>
                    <a:pt x="260059" y="126004"/>
                  </a:lnTo>
                  <a:lnTo>
                    <a:pt x="257397" y="126004"/>
                  </a:lnTo>
                  <a:lnTo>
                    <a:pt x="254671" y="126004"/>
                  </a:lnTo>
                  <a:lnTo>
                    <a:pt x="254671" y="128730"/>
                  </a:lnTo>
                  <a:lnTo>
                    <a:pt x="252009" y="128730"/>
                  </a:lnTo>
                  <a:lnTo>
                    <a:pt x="252009" y="131392"/>
                  </a:lnTo>
                  <a:lnTo>
                    <a:pt x="249347" y="131392"/>
                  </a:lnTo>
                  <a:lnTo>
                    <a:pt x="246622" y="131392"/>
                  </a:lnTo>
                  <a:lnTo>
                    <a:pt x="246622" y="128730"/>
                  </a:lnTo>
                  <a:lnTo>
                    <a:pt x="243960" y="128730"/>
                  </a:lnTo>
                  <a:lnTo>
                    <a:pt x="243960" y="126004"/>
                  </a:lnTo>
                  <a:lnTo>
                    <a:pt x="241298" y="126004"/>
                  </a:lnTo>
                  <a:lnTo>
                    <a:pt x="241298" y="128730"/>
                  </a:lnTo>
                  <a:lnTo>
                    <a:pt x="241298" y="131392"/>
                  </a:lnTo>
                  <a:lnTo>
                    <a:pt x="243960" y="131392"/>
                  </a:lnTo>
                  <a:lnTo>
                    <a:pt x="243960" y="134054"/>
                  </a:lnTo>
                  <a:lnTo>
                    <a:pt x="243960" y="136780"/>
                  </a:lnTo>
                  <a:lnTo>
                    <a:pt x="243960" y="142104"/>
                  </a:lnTo>
                  <a:lnTo>
                    <a:pt x="243960" y="144766"/>
                  </a:lnTo>
                  <a:lnTo>
                    <a:pt x="243960" y="147491"/>
                  </a:lnTo>
                  <a:lnTo>
                    <a:pt x="243960" y="150153"/>
                  </a:lnTo>
                  <a:lnTo>
                    <a:pt x="243960" y="152816"/>
                  </a:lnTo>
                  <a:lnTo>
                    <a:pt x="246622" y="152816"/>
                  </a:lnTo>
                  <a:lnTo>
                    <a:pt x="249347" y="152816"/>
                  </a:lnTo>
                  <a:lnTo>
                    <a:pt x="249347" y="155541"/>
                  </a:lnTo>
                  <a:lnTo>
                    <a:pt x="249347" y="158203"/>
                  </a:lnTo>
                  <a:lnTo>
                    <a:pt x="249347" y="160865"/>
                  </a:lnTo>
                  <a:lnTo>
                    <a:pt x="252009" y="160865"/>
                  </a:lnTo>
                  <a:lnTo>
                    <a:pt x="254671" y="160865"/>
                  </a:lnTo>
                  <a:lnTo>
                    <a:pt x="254671" y="163590"/>
                  </a:lnTo>
                  <a:lnTo>
                    <a:pt x="257397" y="163590"/>
                  </a:lnTo>
                  <a:lnTo>
                    <a:pt x="260059" y="163590"/>
                  </a:lnTo>
                  <a:lnTo>
                    <a:pt x="262721" y="163590"/>
                  </a:lnTo>
                  <a:lnTo>
                    <a:pt x="262721" y="166253"/>
                  </a:lnTo>
                  <a:lnTo>
                    <a:pt x="265446" y="166253"/>
                  </a:lnTo>
                  <a:lnTo>
                    <a:pt x="268109" y="166253"/>
                  </a:lnTo>
                  <a:lnTo>
                    <a:pt x="268109" y="168915"/>
                  </a:lnTo>
                  <a:lnTo>
                    <a:pt x="270771" y="166253"/>
                  </a:lnTo>
                  <a:lnTo>
                    <a:pt x="270771" y="168915"/>
                  </a:lnTo>
                  <a:lnTo>
                    <a:pt x="273433" y="168915"/>
                  </a:lnTo>
                  <a:lnTo>
                    <a:pt x="273433" y="171577"/>
                  </a:lnTo>
                  <a:lnTo>
                    <a:pt x="276158" y="171577"/>
                  </a:lnTo>
                  <a:lnTo>
                    <a:pt x="276158" y="174302"/>
                  </a:lnTo>
                  <a:lnTo>
                    <a:pt x="276158" y="176964"/>
                  </a:lnTo>
                  <a:lnTo>
                    <a:pt x="278820" y="179626"/>
                  </a:lnTo>
                  <a:lnTo>
                    <a:pt x="278820" y="182352"/>
                  </a:lnTo>
                  <a:lnTo>
                    <a:pt x="281482" y="185014"/>
                  </a:lnTo>
                  <a:lnTo>
                    <a:pt x="281482" y="187676"/>
                  </a:lnTo>
                  <a:lnTo>
                    <a:pt x="281482" y="190401"/>
                  </a:lnTo>
                  <a:lnTo>
                    <a:pt x="281482" y="193063"/>
                  </a:lnTo>
                  <a:lnTo>
                    <a:pt x="284208" y="193063"/>
                  </a:lnTo>
                  <a:lnTo>
                    <a:pt x="286870" y="193063"/>
                  </a:lnTo>
                  <a:lnTo>
                    <a:pt x="289532" y="195725"/>
                  </a:lnTo>
                  <a:lnTo>
                    <a:pt x="289532" y="198387"/>
                  </a:lnTo>
                  <a:lnTo>
                    <a:pt x="289532" y="201113"/>
                  </a:lnTo>
                  <a:lnTo>
                    <a:pt x="289532" y="203775"/>
                  </a:lnTo>
                  <a:lnTo>
                    <a:pt x="289532" y="206437"/>
                  </a:lnTo>
                  <a:lnTo>
                    <a:pt x="289532" y="209162"/>
                  </a:lnTo>
                  <a:lnTo>
                    <a:pt x="292257" y="211825"/>
                  </a:lnTo>
                  <a:lnTo>
                    <a:pt x="292257" y="214487"/>
                  </a:lnTo>
                  <a:lnTo>
                    <a:pt x="289532" y="217212"/>
                  </a:lnTo>
                  <a:lnTo>
                    <a:pt x="286870" y="217212"/>
                  </a:lnTo>
                  <a:lnTo>
                    <a:pt x="284208" y="219874"/>
                  </a:lnTo>
                  <a:lnTo>
                    <a:pt x="284208" y="222537"/>
                  </a:lnTo>
                  <a:lnTo>
                    <a:pt x="281482" y="222537"/>
                  </a:lnTo>
                  <a:lnTo>
                    <a:pt x="281482" y="225262"/>
                  </a:lnTo>
                  <a:lnTo>
                    <a:pt x="278820" y="227924"/>
                  </a:lnTo>
                  <a:lnTo>
                    <a:pt x="278820" y="230586"/>
                  </a:lnTo>
                  <a:lnTo>
                    <a:pt x="276158" y="233248"/>
                  </a:lnTo>
                  <a:lnTo>
                    <a:pt x="276158" y="235974"/>
                  </a:lnTo>
                  <a:lnTo>
                    <a:pt x="273433" y="235974"/>
                  </a:lnTo>
                  <a:lnTo>
                    <a:pt x="273433" y="238636"/>
                  </a:lnTo>
                  <a:lnTo>
                    <a:pt x="270771" y="241298"/>
                  </a:lnTo>
                  <a:lnTo>
                    <a:pt x="270771" y="244023"/>
                  </a:lnTo>
                  <a:lnTo>
                    <a:pt x="268109" y="246685"/>
                  </a:lnTo>
                  <a:lnTo>
                    <a:pt x="265446" y="249347"/>
                  </a:lnTo>
                  <a:lnTo>
                    <a:pt x="265446" y="252073"/>
                  </a:lnTo>
                  <a:lnTo>
                    <a:pt x="262721" y="252073"/>
                  </a:lnTo>
                  <a:lnTo>
                    <a:pt x="262721" y="254735"/>
                  </a:lnTo>
                  <a:lnTo>
                    <a:pt x="262721" y="257397"/>
                  </a:lnTo>
                  <a:lnTo>
                    <a:pt x="260059" y="257397"/>
                  </a:lnTo>
                  <a:lnTo>
                    <a:pt x="257397" y="260059"/>
                  </a:lnTo>
                  <a:lnTo>
                    <a:pt x="257397" y="262784"/>
                  </a:lnTo>
                  <a:lnTo>
                    <a:pt x="254671" y="268108"/>
                  </a:lnTo>
                  <a:lnTo>
                    <a:pt x="252009" y="270834"/>
                  </a:lnTo>
                  <a:lnTo>
                    <a:pt x="252009" y="273496"/>
                  </a:lnTo>
                  <a:lnTo>
                    <a:pt x="252009" y="276158"/>
                  </a:lnTo>
                  <a:lnTo>
                    <a:pt x="249347" y="278883"/>
                  </a:lnTo>
                  <a:lnTo>
                    <a:pt x="249347" y="281546"/>
                  </a:lnTo>
                  <a:lnTo>
                    <a:pt x="249347" y="284208"/>
                  </a:lnTo>
                  <a:lnTo>
                    <a:pt x="249347" y="286870"/>
                  </a:lnTo>
                  <a:lnTo>
                    <a:pt x="246622" y="286870"/>
                  </a:lnTo>
                  <a:lnTo>
                    <a:pt x="249347" y="289595"/>
                  </a:lnTo>
                  <a:lnTo>
                    <a:pt x="252009" y="292257"/>
                  </a:lnTo>
                  <a:lnTo>
                    <a:pt x="252009" y="294919"/>
                  </a:lnTo>
                  <a:lnTo>
                    <a:pt x="254671" y="297645"/>
                  </a:lnTo>
                  <a:lnTo>
                    <a:pt x="254671" y="300307"/>
                  </a:lnTo>
                  <a:lnTo>
                    <a:pt x="257397" y="302969"/>
                  </a:lnTo>
                  <a:lnTo>
                    <a:pt x="257397" y="305694"/>
                  </a:lnTo>
                  <a:lnTo>
                    <a:pt x="260059" y="308356"/>
                  </a:lnTo>
                  <a:lnTo>
                    <a:pt x="260059" y="311018"/>
                  </a:lnTo>
                  <a:lnTo>
                    <a:pt x="260059" y="313744"/>
                  </a:lnTo>
                  <a:lnTo>
                    <a:pt x="260059" y="316406"/>
                  </a:lnTo>
                  <a:lnTo>
                    <a:pt x="257397" y="319068"/>
                  </a:lnTo>
                  <a:lnTo>
                    <a:pt x="254671" y="319068"/>
                  </a:lnTo>
                  <a:lnTo>
                    <a:pt x="254671" y="316406"/>
                  </a:lnTo>
                  <a:lnTo>
                    <a:pt x="252009" y="316406"/>
                  </a:lnTo>
                  <a:lnTo>
                    <a:pt x="249347" y="316406"/>
                  </a:lnTo>
                  <a:lnTo>
                    <a:pt x="246622" y="316406"/>
                  </a:lnTo>
                  <a:lnTo>
                    <a:pt x="243960" y="316406"/>
                  </a:lnTo>
                  <a:lnTo>
                    <a:pt x="241298" y="319068"/>
                  </a:lnTo>
                  <a:lnTo>
                    <a:pt x="238636" y="319068"/>
                  </a:lnTo>
                  <a:lnTo>
                    <a:pt x="235910" y="321730"/>
                  </a:lnTo>
                  <a:lnTo>
                    <a:pt x="233248" y="321730"/>
                  </a:lnTo>
                  <a:lnTo>
                    <a:pt x="230586" y="321730"/>
                  </a:lnTo>
                  <a:lnTo>
                    <a:pt x="227861" y="324455"/>
                  </a:lnTo>
                  <a:lnTo>
                    <a:pt x="225198" y="324455"/>
                  </a:lnTo>
                  <a:lnTo>
                    <a:pt x="222536" y="324455"/>
                  </a:lnTo>
                  <a:lnTo>
                    <a:pt x="219811" y="324455"/>
                  </a:lnTo>
                  <a:lnTo>
                    <a:pt x="217149" y="324455"/>
                  </a:lnTo>
                  <a:lnTo>
                    <a:pt x="214487" y="324455"/>
                  </a:lnTo>
                  <a:lnTo>
                    <a:pt x="211825" y="324455"/>
                  </a:lnTo>
                  <a:lnTo>
                    <a:pt x="209099" y="324455"/>
                  </a:lnTo>
                  <a:lnTo>
                    <a:pt x="209099" y="327118"/>
                  </a:lnTo>
                  <a:lnTo>
                    <a:pt x="206437" y="327118"/>
                  </a:lnTo>
                  <a:lnTo>
                    <a:pt x="203775" y="327118"/>
                  </a:lnTo>
                  <a:lnTo>
                    <a:pt x="198388" y="329780"/>
                  </a:lnTo>
                  <a:lnTo>
                    <a:pt x="195726" y="332505"/>
                  </a:lnTo>
                  <a:lnTo>
                    <a:pt x="193000" y="332505"/>
                  </a:lnTo>
                  <a:lnTo>
                    <a:pt x="193000" y="329780"/>
                  </a:lnTo>
                  <a:lnTo>
                    <a:pt x="190338" y="329780"/>
                  </a:lnTo>
                  <a:lnTo>
                    <a:pt x="187676" y="329780"/>
                  </a:lnTo>
                  <a:lnTo>
                    <a:pt x="184950" y="329780"/>
                  </a:lnTo>
                  <a:lnTo>
                    <a:pt x="184950" y="327118"/>
                  </a:lnTo>
                  <a:lnTo>
                    <a:pt x="182288" y="327118"/>
                  </a:lnTo>
                  <a:lnTo>
                    <a:pt x="182288" y="324455"/>
                  </a:lnTo>
                  <a:lnTo>
                    <a:pt x="179626" y="324455"/>
                  </a:lnTo>
                  <a:lnTo>
                    <a:pt x="179626" y="327118"/>
                  </a:lnTo>
                  <a:lnTo>
                    <a:pt x="176964" y="327118"/>
                  </a:lnTo>
                  <a:lnTo>
                    <a:pt x="174239" y="327118"/>
                  </a:lnTo>
                  <a:lnTo>
                    <a:pt x="171577" y="329780"/>
                  </a:lnTo>
                  <a:lnTo>
                    <a:pt x="168915" y="329780"/>
                  </a:lnTo>
                  <a:lnTo>
                    <a:pt x="168915" y="32978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4" name="Freeform: Shape 293">
              <a:extLst>
                <a:ext uri="{FF2B5EF4-FFF2-40B4-BE49-F238E27FC236}">
                  <a16:creationId xmlns:a16="http://schemas.microsoft.com/office/drawing/2014/main" id="{E663EEBF-A9EF-C979-73F3-2C685046102B}"/>
                </a:ext>
              </a:extLst>
            </p:cNvPr>
            <p:cNvSpPr/>
            <p:nvPr/>
          </p:nvSpPr>
          <p:spPr>
            <a:xfrm>
              <a:off x="2781405" y="2961679"/>
              <a:ext cx="300306" cy="209162"/>
            </a:xfrm>
            <a:custGeom>
              <a:avLst/>
              <a:gdLst>
                <a:gd name="connsiteX0" fmla="*/ 5387 w 300306"/>
                <a:gd name="connsiteY0" fmla="*/ 134054 h 209162"/>
                <a:gd name="connsiteX1" fmla="*/ 2725 w 300306"/>
                <a:gd name="connsiteY1" fmla="*/ 131392 h 209162"/>
                <a:gd name="connsiteX2" fmla="*/ 0 w 300306"/>
                <a:gd name="connsiteY2" fmla="*/ 131392 h 209162"/>
                <a:gd name="connsiteX3" fmla="*/ 0 w 300306"/>
                <a:gd name="connsiteY3" fmla="*/ 128667 h 209162"/>
                <a:gd name="connsiteX4" fmla="*/ 2725 w 300306"/>
                <a:gd name="connsiteY4" fmla="*/ 126005 h 209162"/>
                <a:gd name="connsiteX5" fmla="*/ 5387 w 300306"/>
                <a:gd name="connsiteY5" fmla="*/ 126005 h 209162"/>
                <a:gd name="connsiteX6" fmla="*/ 5387 w 300306"/>
                <a:gd name="connsiteY6" fmla="*/ 123343 h 209162"/>
                <a:gd name="connsiteX7" fmla="*/ 8050 w 300306"/>
                <a:gd name="connsiteY7" fmla="*/ 123343 h 209162"/>
                <a:gd name="connsiteX8" fmla="*/ 8050 w 300306"/>
                <a:gd name="connsiteY8" fmla="*/ 120681 h 209162"/>
                <a:gd name="connsiteX9" fmla="*/ 8050 w 300306"/>
                <a:gd name="connsiteY9" fmla="*/ 117955 h 209162"/>
                <a:gd name="connsiteX10" fmla="*/ 10712 w 300306"/>
                <a:gd name="connsiteY10" fmla="*/ 117955 h 209162"/>
                <a:gd name="connsiteX11" fmla="*/ 10712 w 300306"/>
                <a:gd name="connsiteY11" fmla="*/ 115293 h 209162"/>
                <a:gd name="connsiteX12" fmla="*/ 10712 w 300306"/>
                <a:gd name="connsiteY12" fmla="*/ 112631 h 209162"/>
                <a:gd name="connsiteX13" fmla="*/ 10712 w 300306"/>
                <a:gd name="connsiteY13" fmla="*/ 109905 h 209162"/>
                <a:gd name="connsiteX14" fmla="*/ 10712 w 300306"/>
                <a:gd name="connsiteY14" fmla="*/ 107243 h 209162"/>
                <a:gd name="connsiteX15" fmla="*/ 13437 w 300306"/>
                <a:gd name="connsiteY15" fmla="*/ 107243 h 209162"/>
                <a:gd name="connsiteX16" fmla="*/ 13437 w 300306"/>
                <a:gd name="connsiteY16" fmla="*/ 104581 h 209162"/>
                <a:gd name="connsiteX17" fmla="*/ 16099 w 300306"/>
                <a:gd name="connsiteY17" fmla="*/ 104581 h 209162"/>
                <a:gd name="connsiteX18" fmla="*/ 18761 w 300306"/>
                <a:gd name="connsiteY18" fmla="*/ 104581 h 209162"/>
                <a:gd name="connsiteX19" fmla="*/ 21487 w 300306"/>
                <a:gd name="connsiteY19" fmla="*/ 104581 h 209162"/>
                <a:gd name="connsiteX20" fmla="*/ 24149 w 300306"/>
                <a:gd name="connsiteY20" fmla="*/ 104581 h 209162"/>
                <a:gd name="connsiteX21" fmla="*/ 24149 w 300306"/>
                <a:gd name="connsiteY21" fmla="*/ 101856 h 209162"/>
                <a:gd name="connsiteX22" fmla="*/ 24149 w 300306"/>
                <a:gd name="connsiteY22" fmla="*/ 99194 h 209162"/>
                <a:gd name="connsiteX23" fmla="*/ 26811 w 300306"/>
                <a:gd name="connsiteY23" fmla="*/ 99194 h 209162"/>
                <a:gd name="connsiteX24" fmla="*/ 26811 w 300306"/>
                <a:gd name="connsiteY24" fmla="*/ 96532 h 209162"/>
                <a:gd name="connsiteX25" fmla="*/ 26811 w 300306"/>
                <a:gd name="connsiteY25" fmla="*/ 93806 h 209162"/>
                <a:gd name="connsiteX26" fmla="*/ 26811 w 300306"/>
                <a:gd name="connsiteY26" fmla="*/ 91144 h 209162"/>
                <a:gd name="connsiteX27" fmla="*/ 29536 w 300306"/>
                <a:gd name="connsiteY27" fmla="*/ 91144 h 209162"/>
                <a:gd name="connsiteX28" fmla="*/ 32198 w 300306"/>
                <a:gd name="connsiteY28" fmla="*/ 91144 h 209162"/>
                <a:gd name="connsiteX29" fmla="*/ 34860 w 300306"/>
                <a:gd name="connsiteY29" fmla="*/ 88482 h 209162"/>
                <a:gd name="connsiteX30" fmla="*/ 34860 w 300306"/>
                <a:gd name="connsiteY30" fmla="*/ 85820 h 209162"/>
                <a:gd name="connsiteX31" fmla="*/ 34860 w 300306"/>
                <a:gd name="connsiteY31" fmla="*/ 83095 h 209162"/>
                <a:gd name="connsiteX32" fmla="*/ 34860 w 300306"/>
                <a:gd name="connsiteY32" fmla="*/ 80433 h 209162"/>
                <a:gd name="connsiteX33" fmla="*/ 34860 w 300306"/>
                <a:gd name="connsiteY33" fmla="*/ 77771 h 209162"/>
                <a:gd name="connsiteX34" fmla="*/ 37523 w 300306"/>
                <a:gd name="connsiteY34" fmla="*/ 77771 h 209162"/>
                <a:gd name="connsiteX35" fmla="*/ 40248 w 300306"/>
                <a:gd name="connsiteY35" fmla="*/ 75045 h 209162"/>
                <a:gd name="connsiteX36" fmla="*/ 42910 w 300306"/>
                <a:gd name="connsiteY36" fmla="*/ 75045 h 209162"/>
                <a:gd name="connsiteX37" fmla="*/ 45572 w 300306"/>
                <a:gd name="connsiteY37" fmla="*/ 72383 h 209162"/>
                <a:gd name="connsiteX38" fmla="*/ 48298 w 300306"/>
                <a:gd name="connsiteY38" fmla="*/ 72383 h 209162"/>
                <a:gd name="connsiteX39" fmla="*/ 48298 w 300306"/>
                <a:gd name="connsiteY39" fmla="*/ 69721 h 209162"/>
                <a:gd name="connsiteX40" fmla="*/ 48298 w 300306"/>
                <a:gd name="connsiteY40" fmla="*/ 66995 h 209162"/>
                <a:gd name="connsiteX41" fmla="*/ 48298 w 300306"/>
                <a:gd name="connsiteY41" fmla="*/ 64334 h 209162"/>
                <a:gd name="connsiteX42" fmla="*/ 50960 w 300306"/>
                <a:gd name="connsiteY42" fmla="*/ 66995 h 209162"/>
                <a:gd name="connsiteX43" fmla="*/ 53622 w 300306"/>
                <a:gd name="connsiteY43" fmla="*/ 66995 h 209162"/>
                <a:gd name="connsiteX44" fmla="*/ 53622 w 300306"/>
                <a:gd name="connsiteY44" fmla="*/ 64334 h 209162"/>
                <a:gd name="connsiteX45" fmla="*/ 56347 w 300306"/>
                <a:gd name="connsiteY45" fmla="*/ 64334 h 209162"/>
                <a:gd name="connsiteX46" fmla="*/ 56347 w 300306"/>
                <a:gd name="connsiteY46" fmla="*/ 61671 h 209162"/>
                <a:gd name="connsiteX47" fmla="*/ 59009 w 300306"/>
                <a:gd name="connsiteY47" fmla="*/ 64334 h 209162"/>
                <a:gd name="connsiteX48" fmla="*/ 61671 w 300306"/>
                <a:gd name="connsiteY48" fmla="*/ 64334 h 209162"/>
                <a:gd name="connsiteX49" fmla="*/ 61671 w 300306"/>
                <a:gd name="connsiteY49" fmla="*/ 66995 h 209162"/>
                <a:gd name="connsiteX50" fmla="*/ 64333 w 300306"/>
                <a:gd name="connsiteY50" fmla="*/ 66995 h 209162"/>
                <a:gd name="connsiteX51" fmla="*/ 61671 w 300306"/>
                <a:gd name="connsiteY51" fmla="*/ 66995 h 209162"/>
                <a:gd name="connsiteX52" fmla="*/ 61671 w 300306"/>
                <a:gd name="connsiteY52" fmla="*/ 69721 h 209162"/>
                <a:gd name="connsiteX53" fmla="*/ 61671 w 300306"/>
                <a:gd name="connsiteY53" fmla="*/ 72383 h 209162"/>
                <a:gd name="connsiteX54" fmla="*/ 64333 w 300306"/>
                <a:gd name="connsiteY54" fmla="*/ 72383 h 209162"/>
                <a:gd name="connsiteX55" fmla="*/ 67059 w 300306"/>
                <a:gd name="connsiteY55" fmla="*/ 72383 h 209162"/>
                <a:gd name="connsiteX56" fmla="*/ 69721 w 300306"/>
                <a:gd name="connsiteY56" fmla="*/ 72383 h 209162"/>
                <a:gd name="connsiteX57" fmla="*/ 69721 w 300306"/>
                <a:gd name="connsiteY57" fmla="*/ 69721 h 209162"/>
                <a:gd name="connsiteX58" fmla="*/ 72383 w 300306"/>
                <a:gd name="connsiteY58" fmla="*/ 66995 h 209162"/>
                <a:gd name="connsiteX59" fmla="*/ 75108 w 300306"/>
                <a:gd name="connsiteY59" fmla="*/ 66995 h 209162"/>
                <a:gd name="connsiteX60" fmla="*/ 75108 w 300306"/>
                <a:gd name="connsiteY60" fmla="*/ 69721 h 209162"/>
                <a:gd name="connsiteX61" fmla="*/ 77771 w 300306"/>
                <a:gd name="connsiteY61" fmla="*/ 69721 h 209162"/>
                <a:gd name="connsiteX62" fmla="*/ 77771 w 300306"/>
                <a:gd name="connsiteY62" fmla="*/ 66995 h 209162"/>
                <a:gd name="connsiteX63" fmla="*/ 77771 w 300306"/>
                <a:gd name="connsiteY63" fmla="*/ 64334 h 209162"/>
                <a:gd name="connsiteX64" fmla="*/ 80433 w 300306"/>
                <a:gd name="connsiteY64" fmla="*/ 64334 h 209162"/>
                <a:gd name="connsiteX65" fmla="*/ 83158 w 300306"/>
                <a:gd name="connsiteY65" fmla="*/ 64334 h 209162"/>
                <a:gd name="connsiteX66" fmla="*/ 85820 w 300306"/>
                <a:gd name="connsiteY66" fmla="*/ 64334 h 209162"/>
                <a:gd name="connsiteX67" fmla="*/ 88482 w 300306"/>
                <a:gd name="connsiteY67" fmla="*/ 64334 h 209162"/>
                <a:gd name="connsiteX68" fmla="*/ 91144 w 300306"/>
                <a:gd name="connsiteY68" fmla="*/ 64334 h 209162"/>
                <a:gd name="connsiteX69" fmla="*/ 88482 w 300306"/>
                <a:gd name="connsiteY69" fmla="*/ 61671 h 209162"/>
                <a:gd name="connsiteX70" fmla="*/ 85820 w 300306"/>
                <a:gd name="connsiteY70" fmla="*/ 59009 h 209162"/>
                <a:gd name="connsiteX71" fmla="*/ 88482 w 300306"/>
                <a:gd name="connsiteY71" fmla="*/ 56284 h 209162"/>
                <a:gd name="connsiteX72" fmla="*/ 91144 w 300306"/>
                <a:gd name="connsiteY72" fmla="*/ 56284 h 209162"/>
                <a:gd name="connsiteX73" fmla="*/ 93870 w 300306"/>
                <a:gd name="connsiteY73" fmla="*/ 56284 h 209162"/>
                <a:gd name="connsiteX74" fmla="*/ 93870 w 300306"/>
                <a:gd name="connsiteY74" fmla="*/ 53622 h 209162"/>
                <a:gd name="connsiteX75" fmla="*/ 93870 w 300306"/>
                <a:gd name="connsiteY75" fmla="*/ 50960 h 209162"/>
                <a:gd name="connsiteX76" fmla="*/ 93870 w 300306"/>
                <a:gd name="connsiteY76" fmla="*/ 48234 h 209162"/>
                <a:gd name="connsiteX77" fmla="*/ 96532 w 300306"/>
                <a:gd name="connsiteY77" fmla="*/ 48234 h 209162"/>
                <a:gd name="connsiteX78" fmla="*/ 99194 w 300306"/>
                <a:gd name="connsiteY78" fmla="*/ 48234 h 209162"/>
                <a:gd name="connsiteX79" fmla="*/ 101919 w 300306"/>
                <a:gd name="connsiteY79" fmla="*/ 48234 h 209162"/>
                <a:gd name="connsiteX80" fmla="*/ 107243 w 300306"/>
                <a:gd name="connsiteY80" fmla="*/ 48234 h 209162"/>
                <a:gd name="connsiteX81" fmla="*/ 107243 w 300306"/>
                <a:gd name="connsiteY81" fmla="*/ 45572 h 209162"/>
                <a:gd name="connsiteX82" fmla="*/ 109969 w 300306"/>
                <a:gd name="connsiteY82" fmla="*/ 45572 h 209162"/>
                <a:gd name="connsiteX83" fmla="*/ 109969 w 300306"/>
                <a:gd name="connsiteY83" fmla="*/ 42910 h 209162"/>
                <a:gd name="connsiteX84" fmla="*/ 109969 w 300306"/>
                <a:gd name="connsiteY84" fmla="*/ 40185 h 209162"/>
                <a:gd name="connsiteX85" fmla="*/ 109969 w 300306"/>
                <a:gd name="connsiteY85" fmla="*/ 37523 h 209162"/>
                <a:gd name="connsiteX86" fmla="*/ 109969 w 300306"/>
                <a:gd name="connsiteY86" fmla="*/ 34860 h 209162"/>
                <a:gd name="connsiteX87" fmla="*/ 112631 w 300306"/>
                <a:gd name="connsiteY87" fmla="*/ 34860 h 209162"/>
                <a:gd name="connsiteX88" fmla="*/ 115293 w 300306"/>
                <a:gd name="connsiteY88" fmla="*/ 32198 h 209162"/>
                <a:gd name="connsiteX89" fmla="*/ 118018 w 300306"/>
                <a:gd name="connsiteY89" fmla="*/ 32198 h 209162"/>
                <a:gd name="connsiteX90" fmla="*/ 118018 w 300306"/>
                <a:gd name="connsiteY90" fmla="*/ 29473 h 209162"/>
                <a:gd name="connsiteX91" fmla="*/ 120680 w 300306"/>
                <a:gd name="connsiteY91" fmla="*/ 29473 h 209162"/>
                <a:gd name="connsiteX92" fmla="*/ 123343 w 300306"/>
                <a:gd name="connsiteY92" fmla="*/ 29473 h 209162"/>
                <a:gd name="connsiteX93" fmla="*/ 126005 w 300306"/>
                <a:gd name="connsiteY93" fmla="*/ 29473 h 209162"/>
                <a:gd name="connsiteX94" fmla="*/ 128730 w 300306"/>
                <a:gd name="connsiteY94" fmla="*/ 29473 h 209162"/>
                <a:gd name="connsiteX95" fmla="*/ 128730 w 300306"/>
                <a:gd name="connsiteY95" fmla="*/ 26811 h 209162"/>
                <a:gd name="connsiteX96" fmla="*/ 131392 w 300306"/>
                <a:gd name="connsiteY96" fmla="*/ 26811 h 209162"/>
                <a:gd name="connsiteX97" fmla="*/ 134054 w 300306"/>
                <a:gd name="connsiteY97" fmla="*/ 24149 h 209162"/>
                <a:gd name="connsiteX98" fmla="*/ 136780 w 300306"/>
                <a:gd name="connsiteY98" fmla="*/ 21423 h 209162"/>
                <a:gd name="connsiteX99" fmla="*/ 136780 w 300306"/>
                <a:gd name="connsiteY99" fmla="*/ 18761 h 209162"/>
                <a:gd name="connsiteX100" fmla="*/ 136780 w 300306"/>
                <a:gd name="connsiteY100" fmla="*/ 16099 h 209162"/>
                <a:gd name="connsiteX101" fmla="*/ 136780 w 300306"/>
                <a:gd name="connsiteY101" fmla="*/ 13374 h 209162"/>
                <a:gd name="connsiteX102" fmla="*/ 136780 w 300306"/>
                <a:gd name="connsiteY102" fmla="*/ 10712 h 209162"/>
                <a:gd name="connsiteX103" fmla="*/ 139442 w 300306"/>
                <a:gd name="connsiteY103" fmla="*/ 10712 h 209162"/>
                <a:gd name="connsiteX104" fmla="*/ 142104 w 300306"/>
                <a:gd name="connsiteY104" fmla="*/ 8050 h 209162"/>
                <a:gd name="connsiteX105" fmla="*/ 144829 w 300306"/>
                <a:gd name="connsiteY105" fmla="*/ 8050 h 209162"/>
                <a:gd name="connsiteX106" fmla="*/ 147491 w 300306"/>
                <a:gd name="connsiteY106" fmla="*/ 8050 h 209162"/>
                <a:gd name="connsiteX107" fmla="*/ 150153 w 300306"/>
                <a:gd name="connsiteY107" fmla="*/ 8050 h 209162"/>
                <a:gd name="connsiteX108" fmla="*/ 152816 w 300306"/>
                <a:gd name="connsiteY108" fmla="*/ 8050 h 209162"/>
                <a:gd name="connsiteX109" fmla="*/ 155541 w 300306"/>
                <a:gd name="connsiteY109" fmla="*/ 8050 h 209162"/>
                <a:gd name="connsiteX110" fmla="*/ 155541 w 300306"/>
                <a:gd name="connsiteY110" fmla="*/ 10712 h 209162"/>
                <a:gd name="connsiteX111" fmla="*/ 158203 w 300306"/>
                <a:gd name="connsiteY111" fmla="*/ 10712 h 209162"/>
                <a:gd name="connsiteX112" fmla="*/ 158203 w 300306"/>
                <a:gd name="connsiteY112" fmla="*/ 13374 h 209162"/>
                <a:gd name="connsiteX113" fmla="*/ 160865 w 300306"/>
                <a:gd name="connsiteY113" fmla="*/ 16099 h 209162"/>
                <a:gd name="connsiteX114" fmla="*/ 163591 w 300306"/>
                <a:gd name="connsiteY114" fmla="*/ 16099 h 209162"/>
                <a:gd name="connsiteX115" fmla="*/ 166253 w 300306"/>
                <a:gd name="connsiteY115" fmla="*/ 16099 h 209162"/>
                <a:gd name="connsiteX116" fmla="*/ 168915 w 300306"/>
                <a:gd name="connsiteY116" fmla="*/ 16099 h 209162"/>
                <a:gd name="connsiteX117" fmla="*/ 171640 w 300306"/>
                <a:gd name="connsiteY117" fmla="*/ 16099 h 209162"/>
                <a:gd name="connsiteX118" fmla="*/ 174302 w 300306"/>
                <a:gd name="connsiteY118" fmla="*/ 13374 h 209162"/>
                <a:gd name="connsiteX119" fmla="*/ 176964 w 300306"/>
                <a:gd name="connsiteY119" fmla="*/ 13374 h 209162"/>
                <a:gd name="connsiteX120" fmla="*/ 179626 w 300306"/>
                <a:gd name="connsiteY120" fmla="*/ 13374 h 209162"/>
                <a:gd name="connsiteX121" fmla="*/ 182352 w 300306"/>
                <a:gd name="connsiteY121" fmla="*/ 10712 h 209162"/>
                <a:gd name="connsiteX122" fmla="*/ 185014 w 300306"/>
                <a:gd name="connsiteY122" fmla="*/ 10712 h 209162"/>
                <a:gd name="connsiteX123" fmla="*/ 185014 w 300306"/>
                <a:gd name="connsiteY123" fmla="*/ 8050 h 209162"/>
                <a:gd name="connsiteX124" fmla="*/ 185014 w 300306"/>
                <a:gd name="connsiteY124" fmla="*/ 5324 h 209162"/>
                <a:gd name="connsiteX125" fmla="*/ 185014 w 300306"/>
                <a:gd name="connsiteY125" fmla="*/ 2662 h 209162"/>
                <a:gd name="connsiteX126" fmla="*/ 187676 w 300306"/>
                <a:gd name="connsiteY126" fmla="*/ 2662 h 209162"/>
                <a:gd name="connsiteX127" fmla="*/ 187676 w 300306"/>
                <a:gd name="connsiteY127" fmla="*/ 0 h 209162"/>
                <a:gd name="connsiteX128" fmla="*/ 190401 w 300306"/>
                <a:gd name="connsiteY128" fmla="*/ 0 h 209162"/>
                <a:gd name="connsiteX129" fmla="*/ 193063 w 300306"/>
                <a:gd name="connsiteY129" fmla="*/ 0 h 209162"/>
                <a:gd name="connsiteX130" fmla="*/ 193063 w 300306"/>
                <a:gd name="connsiteY130" fmla="*/ 2662 h 209162"/>
                <a:gd name="connsiteX131" fmla="*/ 195725 w 300306"/>
                <a:gd name="connsiteY131" fmla="*/ 5324 h 209162"/>
                <a:gd name="connsiteX132" fmla="*/ 195725 w 300306"/>
                <a:gd name="connsiteY132" fmla="*/ 8050 h 209162"/>
                <a:gd name="connsiteX133" fmla="*/ 198451 w 300306"/>
                <a:gd name="connsiteY133" fmla="*/ 8050 h 209162"/>
                <a:gd name="connsiteX134" fmla="*/ 198451 w 300306"/>
                <a:gd name="connsiteY134" fmla="*/ 10712 h 209162"/>
                <a:gd name="connsiteX135" fmla="*/ 201113 w 300306"/>
                <a:gd name="connsiteY135" fmla="*/ 13374 h 209162"/>
                <a:gd name="connsiteX136" fmla="*/ 203775 w 300306"/>
                <a:gd name="connsiteY136" fmla="*/ 13374 h 209162"/>
                <a:gd name="connsiteX137" fmla="*/ 203775 w 300306"/>
                <a:gd name="connsiteY137" fmla="*/ 16099 h 209162"/>
                <a:gd name="connsiteX138" fmla="*/ 206437 w 300306"/>
                <a:gd name="connsiteY138" fmla="*/ 18761 h 209162"/>
                <a:gd name="connsiteX139" fmla="*/ 209163 w 300306"/>
                <a:gd name="connsiteY139" fmla="*/ 18761 h 209162"/>
                <a:gd name="connsiteX140" fmla="*/ 211825 w 300306"/>
                <a:gd name="connsiteY140" fmla="*/ 18761 h 209162"/>
                <a:gd name="connsiteX141" fmla="*/ 214487 w 300306"/>
                <a:gd name="connsiteY141" fmla="*/ 18761 h 209162"/>
                <a:gd name="connsiteX142" fmla="*/ 217212 w 300306"/>
                <a:gd name="connsiteY142" fmla="*/ 18761 h 209162"/>
                <a:gd name="connsiteX143" fmla="*/ 219874 w 300306"/>
                <a:gd name="connsiteY143" fmla="*/ 18761 h 209162"/>
                <a:gd name="connsiteX144" fmla="*/ 222536 w 300306"/>
                <a:gd name="connsiteY144" fmla="*/ 16099 h 209162"/>
                <a:gd name="connsiteX145" fmla="*/ 222536 w 300306"/>
                <a:gd name="connsiteY145" fmla="*/ 13374 h 209162"/>
                <a:gd name="connsiteX146" fmla="*/ 225262 w 300306"/>
                <a:gd name="connsiteY146" fmla="*/ 13374 h 209162"/>
                <a:gd name="connsiteX147" fmla="*/ 227924 w 300306"/>
                <a:gd name="connsiteY147" fmla="*/ 13374 h 209162"/>
                <a:gd name="connsiteX148" fmla="*/ 230586 w 300306"/>
                <a:gd name="connsiteY148" fmla="*/ 16099 h 209162"/>
                <a:gd name="connsiteX149" fmla="*/ 233311 w 300306"/>
                <a:gd name="connsiteY149" fmla="*/ 16099 h 209162"/>
                <a:gd name="connsiteX150" fmla="*/ 235973 w 300306"/>
                <a:gd name="connsiteY150" fmla="*/ 13374 h 209162"/>
                <a:gd name="connsiteX151" fmla="*/ 238636 w 300306"/>
                <a:gd name="connsiteY151" fmla="*/ 10712 h 209162"/>
                <a:gd name="connsiteX152" fmla="*/ 241298 w 300306"/>
                <a:gd name="connsiteY152" fmla="*/ 10712 h 209162"/>
                <a:gd name="connsiteX153" fmla="*/ 244023 w 300306"/>
                <a:gd name="connsiteY153" fmla="*/ 10712 h 209162"/>
                <a:gd name="connsiteX154" fmla="*/ 246685 w 300306"/>
                <a:gd name="connsiteY154" fmla="*/ 8050 h 209162"/>
                <a:gd name="connsiteX155" fmla="*/ 249347 w 300306"/>
                <a:gd name="connsiteY155" fmla="*/ 8050 h 209162"/>
                <a:gd name="connsiteX156" fmla="*/ 252073 w 300306"/>
                <a:gd name="connsiteY156" fmla="*/ 8050 h 209162"/>
                <a:gd name="connsiteX157" fmla="*/ 254735 w 300306"/>
                <a:gd name="connsiteY157" fmla="*/ 10712 h 209162"/>
                <a:gd name="connsiteX158" fmla="*/ 257397 w 300306"/>
                <a:gd name="connsiteY158" fmla="*/ 10712 h 209162"/>
                <a:gd name="connsiteX159" fmla="*/ 260122 w 300306"/>
                <a:gd name="connsiteY159" fmla="*/ 10712 h 209162"/>
                <a:gd name="connsiteX160" fmla="*/ 262784 w 300306"/>
                <a:gd name="connsiteY160" fmla="*/ 10712 h 209162"/>
                <a:gd name="connsiteX161" fmla="*/ 265446 w 300306"/>
                <a:gd name="connsiteY161" fmla="*/ 13374 h 209162"/>
                <a:gd name="connsiteX162" fmla="*/ 265446 w 300306"/>
                <a:gd name="connsiteY162" fmla="*/ 16099 h 209162"/>
                <a:gd name="connsiteX163" fmla="*/ 268109 w 300306"/>
                <a:gd name="connsiteY163" fmla="*/ 18761 h 209162"/>
                <a:gd name="connsiteX164" fmla="*/ 270834 w 300306"/>
                <a:gd name="connsiteY164" fmla="*/ 18761 h 209162"/>
                <a:gd name="connsiteX165" fmla="*/ 273496 w 300306"/>
                <a:gd name="connsiteY165" fmla="*/ 18761 h 209162"/>
                <a:gd name="connsiteX166" fmla="*/ 276158 w 300306"/>
                <a:gd name="connsiteY166" fmla="*/ 18761 h 209162"/>
                <a:gd name="connsiteX167" fmla="*/ 278884 w 300306"/>
                <a:gd name="connsiteY167" fmla="*/ 18761 h 209162"/>
                <a:gd name="connsiteX168" fmla="*/ 281546 w 300306"/>
                <a:gd name="connsiteY168" fmla="*/ 21423 h 209162"/>
                <a:gd name="connsiteX169" fmla="*/ 284208 w 300306"/>
                <a:gd name="connsiteY169" fmla="*/ 21423 h 209162"/>
                <a:gd name="connsiteX170" fmla="*/ 286933 w 300306"/>
                <a:gd name="connsiteY170" fmla="*/ 24149 h 209162"/>
                <a:gd name="connsiteX171" fmla="*/ 286933 w 300306"/>
                <a:gd name="connsiteY171" fmla="*/ 26811 h 209162"/>
                <a:gd name="connsiteX172" fmla="*/ 289595 w 300306"/>
                <a:gd name="connsiteY172" fmla="*/ 32198 h 209162"/>
                <a:gd name="connsiteX173" fmla="*/ 292257 w 300306"/>
                <a:gd name="connsiteY173" fmla="*/ 34860 h 209162"/>
                <a:gd name="connsiteX174" fmla="*/ 292257 w 300306"/>
                <a:gd name="connsiteY174" fmla="*/ 37523 h 209162"/>
                <a:gd name="connsiteX175" fmla="*/ 292257 w 300306"/>
                <a:gd name="connsiteY175" fmla="*/ 40185 h 209162"/>
                <a:gd name="connsiteX176" fmla="*/ 292257 w 300306"/>
                <a:gd name="connsiteY176" fmla="*/ 42910 h 209162"/>
                <a:gd name="connsiteX177" fmla="*/ 292257 w 300306"/>
                <a:gd name="connsiteY177" fmla="*/ 45572 h 209162"/>
                <a:gd name="connsiteX178" fmla="*/ 294919 w 300306"/>
                <a:gd name="connsiteY178" fmla="*/ 45572 h 209162"/>
                <a:gd name="connsiteX179" fmla="*/ 294919 w 300306"/>
                <a:gd name="connsiteY179" fmla="*/ 48234 h 209162"/>
                <a:gd name="connsiteX180" fmla="*/ 297645 w 300306"/>
                <a:gd name="connsiteY180" fmla="*/ 50960 h 209162"/>
                <a:gd name="connsiteX181" fmla="*/ 300307 w 300306"/>
                <a:gd name="connsiteY181" fmla="*/ 48234 h 209162"/>
                <a:gd name="connsiteX182" fmla="*/ 300307 w 300306"/>
                <a:gd name="connsiteY182" fmla="*/ 50960 h 209162"/>
                <a:gd name="connsiteX183" fmla="*/ 297645 w 300306"/>
                <a:gd name="connsiteY183" fmla="*/ 53622 h 209162"/>
                <a:gd name="connsiteX184" fmla="*/ 297645 w 300306"/>
                <a:gd name="connsiteY184" fmla="*/ 56284 h 209162"/>
                <a:gd name="connsiteX185" fmla="*/ 294919 w 300306"/>
                <a:gd name="connsiteY185" fmla="*/ 59009 h 209162"/>
                <a:gd name="connsiteX186" fmla="*/ 292257 w 300306"/>
                <a:gd name="connsiteY186" fmla="*/ 64334 h 209162"/>
                <a:gd name="connsiteX187" fmla="*/ 289595 w 300306"/>
                <a:gd name="connsiteY187" fmla="*/ 66995 h 209162"/>
                <a:gd name="connsiteX188" fmla="*/ 286933 w 300306"/>
                <a:gd name="connsiteY188" fmla="*/ 69721 h 209162"/>
                <a:gd name="connsiteX189" fmla="*/ 284208 w 300306"/>
                <a:gd name="connsiteY189" fmla="*/ 75045 h 209162"/>
                <a:gd name="connsiteX190" fmla="*/ 281546 w 300306"/>
                <a:gd name="connsiteY190" fmla="*/ 80433 h 209162"/>
                <a:gd name="connsiteX191" fmla="*/ 278884 w 300306"/>
                <a:gd name="connsiteY191" fmla="*/ 83095 h 209162"/>
                <a:gd name="connsiteX192" fmla="*/ 276158 w 300306"/>
                <a:gd name="connsiteY192" fmla="*/ 85820 h 209162"/>
                <a:gd name="connsiteX193" fmla="*/ 273496 w 300306"/>
                <a:gd name="connsiteY193" fmla="*/ 88482 h 209162"/>
                <a:gd name="connsiteX194" fmla="*/ 273496 w 300306"/>
                <a:gd name="connsiteY194" fmla="*/ 91144 h 209162"/>
                <a:gd name="connsiteX195" fmla="*/ 270834 w 300306"/>
                <a:gd name="connsiteY195" fmla="*/ 93806 h 209162"/>
                <a:gd name="connsiteX196" fmla="*/ 268109 w 300306"/>
                <a:gd name="connsiteY196" fmla="*/ 99194 h 209162"/>
                <a:gd name="connsiteX197" fmla="*/ 262784 w 300306"/>
                <a:gd name="connsiteY197" fmla="*/ 104581 h 209162"/>
                <a:gd name="connsiteX198" fmla="*/ 262784 w 300306"/>
                <a:gd name="connsiteY198" fmla="*/ 107243 h 209162"/>
                <a:gd name="connsiteX199" fmla="*/ 260122 w 300306"/>
                <a:gd name="connsiteY199" fmla="*/ 109905 h 209162"/>
                <a:gd name="connsiteX200" fmla="*/ 254735 w 300306"/>
                <a:gd name="connsiteY200" fmla="*/ 115293 h 209162"/>
                <a:gd name="connsiteX201" fmla="*/ 252073 w 300306"/>
                <a:gd name="connsiteY201" fmla="*/ 120681 h 209162"/>
                <a:gd name="connsiteX202" fmla="*/ 252073 w 300306"/>
                <a:gd name="connsiteY202" fmla="*/ 123343 h 209162"/>
                <a:gd name="connsiteX203" fmla="*/ 252073 w 300306"/>
                <a:gd name="connsiteY203" fmla="*/ 126005 h 209162"/>
                <a:gd name="connsiteX204" fmla="*/ 252073 w 300306"/>
                <a:gd name="connsiteY204" fmla="*/ 128667 h 209162"/>
                <a:gd name="connsiteX205" fmla="*/ 254735 w 300306"/>
                <a:gd name="connsiteY205" fmla="*/ 134054 h 209162"/>
                <a:gd name="connsiteX206" fmla="*/ 257397 w 300306"/>
                <a:gd name="connsiteY206" fmla="*/ 136716 h 209162"/>
                <a:gd name="connsiteX207" fmla="*/ 257397 w 300306"/>
                <a:gd name="connsiteY207" fmla="*/ 139442 h 209162"/>
                <a:gd name="connsiteX208" fmla="*/ 257397 w 300306"/>
                <a:gd name="connsiteY208" fmla="*/ 142104 h 209162"/>
                <a:gd name="connsiteX209" fmla="*/ 260122 w 300306"/>
                <a:gd name="connsiteY209" fmla="*/ 144766 h 209162"/>
                <a:gd name="connsiteX210" fmla="*/ 260122 w 300306"/>
                <a:gd name="connsiteY210" fmla="*/ 152816 h 209162"/>
                <a:gd name="connsiteX211" fmla="*/ 260122 w 300306"/>
                <a:gd name="connsiteY211" fmla="*/ 155478 h 209162"/>
                <a:gd name="connsiteX212" fmla="*/ 257397 w 300306"/>
                <a:gd name="connsiteY212" fmla="*/ 155478 h 209162"/>
                <a:gd name="connsiteX213" fmla="*/ 257397 w 300306"/>
                <a:gd name="connsiteY213" fmla="*/ 158203 h 209162"/>
                <a:gd name="connsiteX214" fmla="*/ 254735 w 300306"/>
                <a:gd name="connsiteY214" fmla="*/ 160865 h 209162"/>
                <a:gd name="connsiteX215" fmla="*/ 249347 w 300306"/>
                <a:gd name="connsiteY215" fmla="*/ 166253 h 209162"/>
                <a:gd name="connsiteX216" fmla="*/ 246685 w 300306"/>
                <a:gd name="connsiteY216" fmla="*/ 171577 h 209162"/>
                <a:gd name="connsiteX217" fmla="*/ 246685 w 300306"/>
                <a:gd name="connsiteY217" fmla="*/ 174302 h 209162"/>
                <a:gd name="connsiteX218" fmla="*/ 244023 w 300306"/>
                <a:gd name="connsiteY218" fmla="*/ 176964 h 209162"/>
                <a:gd name="connsiteX219" fmla="*/ 241298 w 300306"/>
                <a:gd name="connsiteY219" fmla="*/ 176964 h 209162"/>
                <a:gd name="connsiteX220" fmla="*/ 241298 w 300306"/>
                <a:gd name="connsiteY220" fmla="*/ 179626 h 209162"/>
                <a:gd name="connsiteX221" fmla="*/ 238636 w 300306"/>
                <a:gd name="connsiteY221" fmla="*/ 182352 h 209162"/>
                <a:gd name="connsiteX222" fmla="*/ 235973 w 300306"/>
                <a:gd name="connsiteY222" fmla="*/ 185014 h 209162"/>
                <a:gd name="connsiteX223" fmla="*/ 233311 w 300306"/>
                <a:gd name="connsiteY223" fmla="*/ 187676 h 209162"/>
                <a:gd name="connsiteX224" fmla="*/ 233311 w 300306"/>
                <a:gd name="connsiteY224" fmla="*/ 190338 h 209162"/>
                <a:gd name="connsiteX225" fmla="*/ 230586 w 300306"/>
                <a:gd name="connsiteY225" fmla="*/ 193064 h 209162"/>
                <a:gd name="connsiteX226" fmla="*/ 227924 w 300306"/>
                <a:gd name="connsiteY226" fmla="*/ 198388 h 209162"/>
                <a:gd name="connsiteX227" fmla="*/ 225262 w 300306"/>
                <a:gd name="connsiteY227" fmla="*/ 203775 h 209162"/>
                <a:gd name="connsiteX228" fmla="*/ 222536 w 300306"/>
                <a:gd name="connsiteY228" fmla="*/ 206437 h 209162"/>
                <a:gd name="connsiteX229" fmla="*/ 219874 w 300306"/>
                <a:gd name="connsiteY229" fmla="*/ 209163 h 209162"/>
                <a:gd name="connsiteX230" fmla="*/ 219874 w 300306"/>
                <a:gd name="connsiteY230" fmla="*/ 206437 h 209162"/>
                <a:gd name="connsiteX231" fmla="*/ 217212 w 300306"/>
                <a:gd name="connsiteY231" fmla="*/ 206437 h 209162"/>
                <a:gd name="connsiteX232" fmla="*/ 214487 w 300306"/>
                <a:gd name="connsiteY232" fmla="*/ 203775 h 209162"/>
                <a:gd name="connsiteX233" fmla="*/ 211825 w 300306"/>
                <a:gd name="connsiteY233" fmla="*/ 203775 h 209162"/>
                <a:gd name="connsiteX234" fmla="*/ 209163 w 300306"/>
                <a:gd name="connsiteY234" fmla="*/ 201113 h 209162"/>
                <a:gd name="connsiteX235" fmla="*/ 206437 w 300306"/>
                <a:gd name="connsiteY235" fmla="*/ 201113 h 209162"/>
                <a:gd name="connsiteX236" fmla="*/ 203775 w 300306"/>
                <a:gd name="connsiteY236" fmla="*/ 198388 h 209162"/>
                <a:gd name="connsiteX237" fmla="*/ 203775 w 300306"/>
                <a:gd name="connsiteY237" fmla="*/ 195726 h 209162"/>
                <a:gd name="connsiteX238" fmla="*/ 201113 w 300306"/>
                <a:gd name="connsiteY238" fmla="*/ 193064 h 209162"/>
                <a:gd name="connsiteX239" fmla="*/ 198451 w 300306"/>
                <a:gd name="connsiteY239" fmla="*/ 193064 h 209162"/>
                <a:gd name="connsiteX240" fmla="*/ 198451 w 300306"/>
                <a:gd name="connsiteY240" fmla="*/ 190338 h 209162"/>
                <a:gd name="connsiteX241" fmla="*/ 195725 w 300306"/>
                <a:gd name="connsiteY241" fmla="*/ 190338 h 209162"/>
                <a:gd name="connsiteX242" fmla="*/ 193063 w 300306"/>
                <a:gd name="connsiteY242" fmla="*/ 190338 h 209162"/>
                <a:gd name="connsiteX243" fmla="*/ 190401 w 300306"/>
                <a:gd name="connsiteY243" fmla="*/ 193064 h 209162"/>
                <a:gd name="connsiteX244" fmla="*/ 187676 w 300306"/>
                <a:gd name="connsiteY244" fmla="*/ 193064 h 209162"/>
                <a:gd name="connsiteX245" fmla="*/ 185014 w 300306"/>
                <a:gd name="connsiteY245" fmla="*/ 193064 h 209162"/>
                <a:gd name="connsiteX246" fmla="*/ 182352 w 300306"/>
                <a:gd name="connsiteY246" fmla="*/ 193064 h 209162"/>
                <a:gd name="connsiteX247" fmla="*/ 179626 w 300306"/>
                <a:gd name="connsiteY247" fmla="*/ 193064 h 209162"/>
                <a:gd name="connsiteX248" fmla="*/ 176964 w 300306"/>
                <a:gd name="connsiteY248" fmla="*/ 193064 h 209162"/>
                <a:gd name="connsiteX249" fmla="*/ 174302 w 300306"/>
                <a:gd name="connsiteY249" fmla="*/ 193064 h 209162"/>
                <a:gd name="connsiteX250" fmla="*/ 171640 w 300306"/>
                <a:gd name="connsiteY250" fmla="*/ 193064 h 209162"/>
                <a:gd name="connsiteX251" fmla="*/ 171640 w 300306"/>
                <a:gd name="connsiteY251" fmla="*/ 190338 h 209162"/>
                <a:gd name="connsiteX252" fmla="*/ 168915 w 300306"/>
                <a:gd name="connsiteY252" fmla="*/ 190338 h 209162"/>
                <a:gd name="connsiteX253" fmla="*/ 168915 w 300306"/>
                <a:gd name="connsiteY253" fmla="*/ 187676 h 209162"/>
                <a:gd name="connsiteX254" fmla="*/ 166253 w 300306"/>
                <a:gd name="connsiteY254" fmla="*/ 187676 h 209162"/>
                <a:gd name="connsiteX255" fmla="*/ 163591 w 300306"/>
                <a:gd name="connsiteY255" fmla="*/ 187676 h 209162"/>
                <a:gd name="connsiteX256" fmla="*/ 163591 w 300306"/>
                <a:gd name="connsiteY256" fmla="*/ 185014 h 209162"/>
                <a:gd name="connsiteX257" fmla="*/ 160865 w 300306"/>
                <a:gd name="connsiteY257" fmla="*/ 185014 h 209162"/>
                <a:gd name="connsiteX258" fmla="*/ 158203 w 300306"/>
                <a:gd name="connsiteY258" fmla="*/ 182352 h 209162"/>
                <a:gd name="connsiteX259" fmla="*/ 155541 w 300306"/>
                <a:gd name="connsiteY259" fmla="*/ 179626 h 209162"/>
                <a:gd name="connsiteX260" fmla="*/ 152816 w 300306"/>
                <a:gd name="connsiteY260" fmla="*/ 179626 h 209162"/>
                <a:gd name="connsiteX261" fmla="*/ 150153 w 300306"/>
                <a:gd name="connsiteY261" fmla="*/ 176964 h 209162"/>
                <a:gd name="connsiteX262" fmla="*/ 147491 w 300306"/>
                <a:gd name="connsiteY262" fmla="*/ 176964 h 209162"/>
                <a:gd name="connsiteX263" fmla="*/ 142104 w 300306"/>
                <a:gd name="connsiteY263" fmla="*/ 174302 h 209162"/>
                <a:gd name="connsiteX264" fmla="*/ 139442 w 300306"/>
                <a:gd name="connsiteY264" fmla="*/ 171577 h 209162"/>
                <a:gd name="connsiteX265" fmla="*/ 134054 w 300306"/>
                <a:gd name="connsiteY265" fmla="*/ 168915 h 209162"/>
                <a:gd name="connsiteX266" fmla="*/ 131392 w 300306"/>
                <a:gd name="connsiteY266" fmla="*/ 166253 h 209162"/>
                <a:gd name="connsiteX267" fmla="*/ 128730 w 300306"/>
                <a:gd name="connsiteY267" fmla="*/ 166253 h 209162"/>
                <a:gd name="connsiteX268" fmla="*/ 126005 w 300306"/>
                <a:gd name="connsiteY268" fmla="*/ 166253 h 209162"/>
                <a:gd name="connsiteX269" fmla="*/ 123343 w 300306"/>
                <a:gd name="connsiteY269" fmla="*/ 166253 h 209162"/>
                <a:gd name="connsiteX270" fmla="*/ 120680 w 300306"/>
                <a:gd name="connsiteY270" fmla="*/ 166253 h 209162"/>
                <a:gd name="connsiteX271" fmla="*/ 118018 w 300306"/>
                <a:gd name="connsiteY271" fmla="*/ 166253 h 209162"/>
                <a:gd name="connsiteX272" fmla="*/ 115293 w 300306"/>
                <a:gd name="connsiteY272" fmla="*/ 166253 h 209162"/>
                <a:gd name="connsiteX273" fmla="*/ 112631 w 300306"/>
                <a:gd name="connsiteY273" fmla="*/ 166253 h 209162"/>
                <a:gd name="connsiteX274" fmla="*/ 109969 w 300306"/>
                <a:gd name="connsiteY274" fmla="*/ 166253 h 209162"/>
                <a:gd name="connsiteX275" fmla="*/ 104581 w 300306"/>
                <a:gd name="connsiteY275" fmla="*/ 166253 h 209162"/>
                <a:gd name="connsiteX276" fmla="*/ 101919 w 300306"/>
                <a:gd name="connsiteY276" fmla="*/ 166253 h 209162"/>
                <a:gd name="connsiteX277" fmla="*/ 99194 w 300306"/>
                <a:gd name="connsiteY277" fmla="*/ 166253 h 209162"/>
                <a:gd name="connsiteX278" fmla="*/ 96532 w 300306"/>
                <a:gd name="connsiteY278" fmla="*/ 166253 h 209162"/>
                <a:gd name="connsiteX279" fmla="*/ 93870 w 300306"/>
                <a:gd name="connsiteY279" fmla="*/ 166253 h 209162"/>
                <a:gd name="connsiteX280" fmla="*/ 91144 w 300306"/>
                <a:gd name="connsiteY280" fmla="*/ 166253 h 209162"/>
                <a:gd name="connsiteX281" fmla="*/ 88482 w 300306"/>
                <a:gd name="connsiteY281" fmla="*/ 166253 h 209162"/>
                <a:gd name="connsiteX282" fmla="*/ 85820 w 300306"/>
                <a:gd name="connsiteY282" fmla="*/ 166253 h 209162"/>
                <a:gd name="connsiteX283" fmla="*/ 83158 w 300306"/>
                <a:gd name="connsiteY283" fmla="*/ 168915 h 209162"/>
                <a:gd name="connsiteX284" fmla="*/ 83158 w 300306"/>
                <a:gd name="connsiteY284" fmla="*/ 171577 h 209162"/>
                <a:gd name="connsiteX285" fmla="*/ 83158 w 300306"/>
                <a:gd name="connsiteY285" fmla="*/ 174302 h 209162"/>
                <a:gd name="connsiteX286" fmla="*/ 85820 w 300306"/>
                <a:gd name="connsiteY286" fmla="*/ 174302 h 209162"/>
                <a:gd name="connsiteX287" fmla="*/ 85820 w 300306"/>
                <a:gd name="connsiteY287" fmla="*/ 176964 h 209162"/>
                <a:gd name="connsiteX288" fmla="*/ 83158 w 300306"/>
                <a:gd name="connsiteY288" fmla="*/ 176964 h 209162"/>
                <a:gd name="connsiteX289" fmla="*/ 83158 w 300306"/>
                <a:gd name="connsiteY289" fmla="*/ 179626 h 209162"/>
                <a:gd name="connsiteX290" fmla="*/ 80433 w 300306"/>
                <a:gd name="connsiteY290" fmla="*/ 179626 h 209162"/>
                <a:gd name="connsiteX291" fmla="*/ 77771 w 300306"/>
                <a:gd name="connsiteY291" fmla="*/ 179626 h 209162"/>
                <a:gd name="connsiteX292" fmla="*/ 75108 w 300306"/>
                <a:gd name="connsiteY292" fmla="*/ 179626 h 209162"/>
                <a:gd name="connsiteX293" fmla="*/ 72383 w 300306"/>
                <a:gd name="connsiteY293" fmla="*/ 179626 h 209162"/>
                <a:gd name="connsiteX294" fmla="*/ 69721 w 300306"/>
                <a:gd name="connsiteY294" fmla="*/ 179626 h 209162"/>
                <a:gd name="connsiteX295" fmla="*/ 67059 w 300306"/>
                <a:gd name="connsiteY295" fmla="*/ 179626 h 209162"/>
                <a:gd name="connsiteX296" fmla="*/ 64333 w 300306"/>
                <a:gd name="connsiteY296" fmla="*/ 179626 h 209162"/>
                <a:gd name="connsiteX297" fmla="*/ 61671 w 300306"/>
                <a:gd name="connsiteY297" fmla="*/ 179626 h 209162"/>
                <a:gd name="connsiteX298" fmla="*/ 59009 w 300306"/>
                <a:gd name="connsiteY298" fmla="*/ 179626 h 209162"/>
                <a:gd name="connsiteX299" fmla="*/ 56347 w 300306"/>
                <a:gd name="connsiteY299" fmla="*/ 176964 h 209162"/>
                <a:gd name="connsiteX300" fmla="*/ 50960 w 300306"/>
                <a:gd name="connsiteY300" fmla="*/ 176964 h 209162"/>
                <a:gd name="connsiteX301" fmla="*/ 48298 w 300306"/>
                <a:gd name="connsiteY301" fmla="*/ 176964 h 209162"/>
                <a:gd name="connsiteX302" fmla="*/ 45572 w 300306"/>
                <a:gd name="connsiteY302" fmla="*/ 176964 h 209162"/>
                <a:gd name="connsiteX303" fmla="*/ 42910 w 300306"/>
                <a:gd name="connsiteY303" fmla="*/ 174302 h 209162"/>
                <a:gd name="connsiteX304" fmla="*/ 40248 w 300306"/>
                <a:gd name="connsiteY304" fmla="*/ 174302 h 209162"/>
                <a:gd name="connsiteX305" fmla="*/ 37523 w 300306"/>
                <a:gd name="connsiteY305" fmla="*/ 171577 h 209162"/>
                <a:gd name="connsiteX306" fmla="*/ 32198 w 300306"/>
                <a:gd name="connsiteY306" fmla="*/ 171577 h 209162"/>
                <a:gd name="connsiteX307" fmla="*/ 29536 w 300306"/>
                <a:gd name="connsiteY307" fmla="*/ 168915 h 209162"/>
                <a:gd name="connsiteX308" fmla="*/ 26811 w 300306"/>
                <a:gd name="connsiteY308" fmla="*/ 168915 h 209162"/>
                <a:gd name="connsiteX309" fmla="*/ 24149 w 300306"/>
                <a:gd name="connsiteY309" fmla="*/ 166253 h 209162"/>
                <a:gd name="connsiteX310" fmla="*/ 24149 w 300306"/>
                <a:gd name="connsiteY310" fmla="*/ 163527 h 209162"/>
                <a:gd name="connsiteX311" fmla="*/ 21487 w 300306"/>
                <a:gd name="connsiteY311" fmla="*/ 163527 h 209162"/>
                <a:gd name="connsiteX312" fmla="*/ 21487 w 300306"/>
                <a:gd name="connsiteY312" fmla="*/ 160865 h 209162"/>
                <a:gd name="connsiteX313" fmla="*/ 18761 w 300306"/>
                <a:gd name="connsiteY313" fmla="*/ 158203 h 209162"/>
                <a:gd name="connsiteX314" fmla="*/ 18761 w 300306"/>
                <a:gd name="connsiteY314" fmla="*/ 155478 h 209162"/>
                <a:gd name="connsiteX315" fmla="*/ 18761 w 300306"/>
                <a:gd name="connsiteY315" fmla="*/ 152816 h 209162"/>
                <a:gd name="connsiteX316" fmla="*/ 18761 w 300306"/>
                <a:gd name="connsiteY316" fmla="*/ 150153 h 209162"/>
                <a:gd name="connsiteX317" fmla="*/ 18761 w 300306"/>
                <a:gd name="connsiteY317" fmla="*/ 147491 h 209162"/>
                <a:gd name="connsiteX318" fmla="*/ 18761 w 300306"/>
                <a:gd name="connsiteY318" fmla="*/ 144766 h 209162"/>
                <a:gd name="connsiteX319" fmla="*/ 16099 w 300306"/>
                <a:gd name="connsiteY319" fmla="*/ 144766 h 209162"/>
                <a:gd name="connsiteX320" fmla="*/ 13437 w 300306"/>
                <a:gd name="connsiteY320" fmla="*/ 144766 h 209162"/>
                <a:gd name="connsiteX321" fmla="*/ 13437 w 300306"/>
                <a:gd name="connsiteY321" fmla="*/ 142104 h 209162"/>
                <a:gd name="connsiteX322" fmla="*/ 13437 w 300306"/>
                <a:gd name="connsiteY322" fmla="*/ 139442 h 209162"/>
                <a:gd name="connsiteX323" fmla="*/ 10712 w 300306"/>
                <a:gd name="connsiteY323" fmla="*/ 136716 h 209162"/>
                <a:gd name="connsiteX324" fmla="*/ 8050 w 300306"/>
                <a:gd name="connsiteY324" fmla="*/ 136716 h 209162"/>
                <a:gd name="connsiteX325" fmla="*/ 5387 w 300306"/>
                <a:gd name="connsiteY325" fmla="*/ 136716 h 209162"/>
                <a:gd name="connsiteX326" fmla="*/ 5387 w 300306"/>
                <a:gd name="connsiteY326" fmla="*/ 134054 h 209162"/>
                <a:gd name="connsiteX327" fmla="*/ 5387 w 300306"/>
                <a:gd name="connsiteY327" fmla="*/ 134054 h 20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300306" h="209162">
                  <a:moveTo>
                    <a:pt x="5387" y="134054"/>
                  </a:moveTo>
                  <a:lnTo>
                    <a:pt x="2725" y="131392"/>
                  </a:lnTo>
                  <a:lnTo>
                    <a:pt x="0" y="131392"/>
                  </a:lnTo>
                  <a:lnTo>
                    <a:pt x="0" y="128667"/>
                  </a:lnTo>
                  <a:lnTo>
                    <a:pt x="2725" y="126005"/>
                  </a:lnTo>
                  <a:lnTo>
                    <a:pt x="5387" y="126005"/>
                  </a:lnTo>
                  <a:lnTo>
                    <a:pt x="5387" y="123343"/>
                  </a:lnTo>
                  <a:lnTo>
                    <a:pt x="8050" y="123343"/>
                  </a:lnTo>
                  <a:lnTo>
                    <a:pt x="8050" y="120681"/>
                  </a:lnTo>
                  <a:lnTo>
                    <a:pt x="8050" y="117955"/>
                  </a:lnTo>
                  <a:lnTo>
                    <a:pt x="10712" y="117955"/>
                  </a:lnTo>
                  <a:lnTo>
                    <a:pt x="10712" y="115293"/>
                  </a:lnTo>
                  <a:lnTo>
                    <a:pt x="10712" y="112631"/>
                  </a:lnTo>
                  <a:lnTo>
                    <a:pt x="10712" y="109905"/>
                  </a:lnTo>
                  <a:lnTo>
                    <a:pt x="10712" y="107243"/>
                  </a:lnTo>
                  <a:lnTo>
                    <a:pt x="13437" y="107243"/>
                  </a:lnTo>
                  <a:lnTo>
                    <a:pt x="13437" y="104581"/>
                  </a:lnTo>
                  <a:lnTo>
                    <a:pt x="16099" y="104581"/>
                  </a:lnTo>
                  <a:lnTo>
                    <a:pt x="18761" y="104581"/>
                  </a:lnTo>
                  <a:lnTo>
                    <a:pt x="21487" y="104581"/>
                  </a:lnTo>
                  <a:lnTo>
                    <a:pt x="24149" y="104581"/>
                  </a:lnTo>
                  <a:lnTo>
                    <a:pt x="24149" y="101856"/>
                  </a:lnTo>
                  <a:lnTo>
                    <a:pt x="24149" y="99194"/>
                  </a:lnTo>
                  <a:lnTo>
                    <a:pt x="26811" y="99194"/>
                  </a:lnTo>
                  <a:lnTo>
                    <a:pt x="26811" y="96532"/>
                  </a:lnTo>
                  <a:lnTo>
                    <a:pt x="26811" y="93806"/>
                  </a:lnTo>
                  <a:lnTo>
                    <a:pt x="26811" y="91144"/>
                  </a:lnTo>
                  <a:lnTo>
                    <a:pt x="29536" y="91144"/>
                  </a:lnTo>
                  <a:lnTo>
                    <a:pt x="32198" y="91144"/>
                  </a:lnTo>
                  <a:lnTo>
                    <a:pt x="34860" y="88482"/>
                  </a:lnTo>
                  <a:lnTo>
                    <a:pt x="34860" y="85820"/>
                  </a:lnTo>
                  <a:lnTo>
                    <a:pt x="34860" y="83095"/>
                  </a:lnTo>
                  <a:lnTo>
                    <a:pt x="34860" y="80433"/>
                  </a:lnTo>
                  <a:lnTo>
                    <a:pt x="34860" y="77771"/>
                  </a:lnTo>
                  <a:lnTo>
                    <a:pt x="37523" y="77771"/>
                  </a:lnTo>
                  <a:lnTo>
                    <a:pt x="40248" y="75045"/>
                  </a:lnTo>
                  <a:lnTo>
                    <a:pt x="42910" y="75045"/>
                  </a:lnTo>
                  <a:lnTo>
                    <a:pt x="45572" y="72383"/>
                  </a:lnTo>
                  <a:lnTo>
                    <a:pt x="48298" y="72383"/>
                  </a:lnTo>
                  <a:lnTo>
                    <a:pt x="48298" y="69721"/>
                  </a:lnTo>
                  <a:lnTo>
                    <a:pt x="48298" y="66995"/>
                  </a:lnTo>
                  <a:lnTo>
                    <a:pt x="48298" y="64334"/>
                  </a:lnTo>
                  <a:lnTo>
                    <a:pt x="50960" y="66995"/>
                  </a:lnTo>
                  <a:lnTo>
                    <a:pt x="53622" y="66995"/>
                  </a:lnTo>
                  <a:lnTo>
                    <a:pt x="53622" y="64334"/>
                  </a:lnTo>
                  <a:lnTo>
                    <a:pt x="56347" y="64334"/>
                  </a:lnTo>
                  <a:lnTo>
                    <a:pt x="56347" y="61671"/>
                  </a:lnTo>
                  <a:lnTo>
                    <a:pt x="59009" y="64334"/>
                  </a:lnTo>
                  <a:lnTo>
                    <a:pt x="61671" y="64334"/>
                  </a:lnTo>
                  <a:lnTo>
                    <a:pt x="61671" y="66995"/>
                  </a:lnTo>
                  <a:lnTo>
                    <a:pt x="64333" y="66995"/>
                  </a:lnTo>
                  <a:lnTo>
                    <a:pt x="61671" y="66995"/>
                  </a:lnTo>
                  <a:lnTo>
                    <a:pt x="61671" y="69721"/>
                  </a:lnTo>
                  <a:lnTo>
                    <a:pt x="61671" y="72383"/>
                  </a:lnTo>
                  <a:lnTo>
                    <a:pt x="64333" y="72383"/>
                  </a:lnTo>
                  <a:lnTo>
                    <a:pt x="67059" y="72383"/>
                  </a:lnTo>
                  <a:lnTo>
                    <a:pt x="69721" y="72383"/>
                  </a:lnTo>
                  <a:lnTo>
                    <a:pt x="69721" y="69721"/>
                  </a:lnTo>
                  <a:lnTo>
                    <a:pt x="72383" y="66995"/>
                  </a:lnTo>
                  <a:lnTo>
                    <a:pt x="75108" y="66995"/>
                  </a:lnTo>
                  <a:lnTo>
                    <a:pt x="75108" y="69721"/>
                  </a:lnTo>
                  <a:lnTo>
                    <a:pt x="77771" y="69721"/>
                  </a:lnTo>
                  <a:lnTo>
                    <a:pt x="77771" y="66995"/>
                  </a:lnTo>
                  <a:lnTo>
                    <a:pt x="77771" y="64334"/>
                  </a:lnTo>
                  <a:lnTo>
                    <a:pt x="80433" y="64334"/>
                  </a:lnTo>
                  <a:lnTo>
                    <a:pt x="83158" y="64334"/>
                  </a:lnTo>
                  <a:lnTo>
                    <a:pt x="85820" y="64334"/>
                  </a:lnTo>
                  <a:lnTo>
                    <a:pt x="88482" y="64334"/>
                  </a:lnTo>
                  <a:lnTo>
                    <a:pt x="91144" y="64334"/>
                  </a:lnTo>
                  <a:lnTo>
                    <a:pt x="88482" y="61671"/>
                  </a:lnTo>
                  <a:lnTo>
                    <a:pt x="85820" y="59009"/>
                  </a:lnTo>
                  <a:lnTo>
                    <a:pt x="88482" y="56284"/>
                  </a:lnTo>
                  <a:lnTo>
                    <a:pt x="91144" y="56284"/>
                  </a:lnTo>
                  <a:lnTo>
                    <a:pt x="93870" y="56284"/>
                  </a:lnTo>
                  <a:lnTo>
                    <a:pt x="93870" y="53622"/>
                  </a:lnTo>
                  <a:lnTo>
                    <a:pt x="93870" y="50960"/>
                  </a:lnTo>
                  <a:lnTo>
                    <a:pt x="93870" y="48234"/>
                  </a:lnTo>
                  <a:lnTo>
                    <a:pt x="96532" y="48234"/>
                  </a:lnTo>
                  <a:lnTo>
                    <a:pt x="99194" y="48234"/>
                  </a:lnTo>
                  <a:lnTo>
                    <a:pt x="101919" y="48234"/>
                  </a:lnTo>
                  <a:lnTo>
                    <a:pt x="107243" y="48234"/>
                  </a:lnTo>
                  <a:lnTo>
                    <a:pt x="107243" y="45572"/>
                  </a:lnTo>
                  <a:lnTo>
                    <a:pt x="109969" y="45572"/>
                  </a:lnTo>
                  <a:lnTo>
                    <a:pt x="109969" y="42910"/>
                  </a:lnTo>
                  <a:lnTo>
                    <a:pt x="109969" y="40185"/>
                  </a:lnTo>
                  <a:lnTo>
                    <a:pt x="109969" y="37523"/>
                  </a:lnTo>
                  <a:lnTo>
                    <a:pt x="109969" y="34860"/>
                  </a:lnTo>
                  <a:lnTo>
                    <a:pt x="112631" y="34860"/>
                  </a:lnTo>
                  <a:lnTo>
                    <a:pt x="115293" y="32198"/>
                  </a:lnTo>
                  <a:lnTo>
                    <a:pt x="118018" y="32198"/>
                  </a:lnTo>
                  <a:lnTo>
                    <a:pt x="118018" y="29473"/>
                  </a:lnTo>
                  <a:lnTo>
                    <a:pt x="120680" y="29473"/>
                  </a:lnTo>
                  <a:lnTo>
                    <a:pt x="123343" y="29473"/>
                  </a:lnTo>
                  <a:lnTo>
                    <a:pt x="126005" y="29473"/>
                  </a:lnTo>
                  <a:lnTo>
                    <a:pt x="128730" y="29473"/>
                  </a:lnTo>
                  <a:lnTo>
                    <a:pt x="128730" y="26811"/>
                  </a:lnTo>
                  <a:lnTo>
                    <a:pt x="131392" y="26811"/>
                  </a:lnTo>
                  <a:lnTo>
                    <a:pt x="134054" y="24149"/>
                  </a:lnTo>
                  <a:lnTo>
                    <a:pt x="136780" y="21423"/>
                  </a:lnTo>
                  <a:lnTo>
                    <a:pt x="136780" y="18761"/>
                  </a:lnTo>
                  <a:lnTo>
                    <a:pt x="136780" y="16099"/>
                  </a:lnTo>
                  <a:lnTo>
                    <a:pt x="136780" y="13374"/>
                  </a:lnTo>
                  <a:lnTo>
                    <a:pt x="136780" y="10712"/>
                  </a:lnTo>
                  <a:lnTo>
                    <a:pt x="139442" y="10712"/>
                  </a:lnTo>
                  <a:lnTo>
                    <a:pt x="142104" y="8050"/>
                  </a:lnTo>
                  <a:lnTo>
                    <a:pt x="144829" y="8050"/>
                  </a:lnTo>
                  <a:lnTo>
                    <a:pt x="147491" y="8050"/>
                  </a:lnTo>
                  <a:lnTo>
                    <a:pt x="150153" y="8050"/>
                  </a:lnTo>
                  <a:lnTo>
                    <a:pt x="152816" y="8050"/>
                  </a:lnTo>
                  <a:lnTo>
                    <a:pt x="155541" y="8050"/>
                  </a:lnTo>
                  <a:lnTo>
                    <a:pt x="155541" y="10712"/>
                  </a:lnTo>
                  <a:lnTo>
                    <a:pt x="158203" y="10712"/>
                  </a:lnTo>
                  <a:lnTo>
                    <a:pt x="158203" y="13374"/>
                  </a:lnTo>
                  <a:lnTo>
                    <a:pt x="160865" y="16099"/>
                  </a:lnTo>
                  <a:lnTo>
                    <a:pt x="163591" y="16099"/>
                  </a:lnTo>
                  <a:lnTo>
                    <a:pt x="166253" y="16099"/>
                  </a:lnTo>
                  <a:lnTo>
                    <a:pt x="168915" y="16099"/>
                  </a:lnTo>
                  <a:lnTo>
                    <a:pt x="171640" y="16099"/>
                  </a:lnTo>
                  <a:lnTo>
                    <a:pt x="174302" y="13374"/>
                  </a:lnTo>
                  <a:lnTo>
                    <a:pt x="176964" y="13374"/>
                  </a:lnTo>
                  <a:lnTo>
                    <a:pt x="179626" y="13374"/>
                  </a:lnTo>
                  <a:lnTo>
                    <a:pt x="182352" y="10712"/>
                  </a:lnTo>
                  <a:lnTo>
                    <a:pt x="185014" y="10712"/>
                  </a:lnTo>
                  <a:lnTo>
                    <a:pt x="185014" y="8050"/>
                  </a:lnTo>
                  <a:lnTo>
                    <a:pt x="185014" y="5324"/>
                  </a:lnTo>
                  <a:lnTo>
                    <a:pt x="185014" y="2662"/>
                  </a:lnTo>
                  <a:lnTo>
                    <a:pt x="187676" y="2662"/>
                  </a:lnTo>
                  <a:lnTo>
                    <a:pt x="187676" y="0"/>
                  </a:lnTo>
                  <a:lnTo>
                    <a:pt x="190401" y="0"/>
                  </a:lnTo>
                  <a:lnTo>
                    <a:pt x="193063" y="0"/>
                  </a:lnTo>
                  <a:lnTo>
                    <a:pt x="193063" y="2662"/>
                  </a:lnTo>
                  <a:lnTo>
                    <a:pt x="195725" y="5324"/>
                  </a:lnTo>
                  <a:lnTo>
                    <a:pt x="195725" y="8050"/>
                  </a:lnTo>
                  <a:lnTo>
                    <a:pt x="198451" y="8050"/>
                  </a:lnTo>
                  <a:lnTo>
                    <a:pt x="198451" y="10712"/>
                  </a:lnTo>
                  <a:lnTo>
                    <a:pt x="201113" y="13374"/>
                  </a:lnTo>
                  <a:lnTo>
                    <a:pt x="203775" y="13374"/>
                  </a:lnTo>
                  <a:lnTo>
                    <a:pt x="203775" y="16099"/>
                  </a:lnTo>
                  <a:lnTo>
                    <a:pt x="206437" y="18761"/>
                  </a:lnTo>
                  <a:lnTo>
                    <a:pt x="209163" y="18761"/>
                  </a:lnTo>
                  <a:lnTo>
                    <a:pt x="211825" y="18761"/>
                  </a:lnTo>
                  <a:lnTo>
                    <a:pt x="214487" y="18761"/>
                  </a:lnTo>
                  <a:lnTo>
                    <a:pt x="217212" y="18761"/>
                  </a:lnTo>
                  <a:lnTo>
                    <a:pt x="219874" y="18761"/>
                  </a:lnTo>
                  <a:lnTo>
                    <a:pt x="222536" y="16099"/>
                  </a:lnTo>
                  <a:lnTo>
                    <a:pt x="222536" y="13374"/>
                  </a:lnTo>
                  <a:lnTo>
                    <a:pt x="225262" y="13374"/>
                  </a:lnTo>
                  <a:lnTo>
                    <a:pt x="227924" y="13374"/>
                  </a:lnTo>
                  <a:lnTo>
                    <a:pt x="230586" y="16099"/>
                  </a:lnTo>
                  <a:lnTo>
                    <a:pt x="233311" y="16099"/>
                  </a:lnTo>
                  <a:lnTo>
                    <a:pt x="235973" y="13374"/>
                  </a:lnTo>
                  <a:lnTo>
                    <a:pt x="238636" y="10712"/>
                  </a:lnTo>
                  <a:lnTo>
                    <a:pt x="241298" y="10712"/>
                  </a:lnTo>
                  <a:lnTo>
                    <a:pt x="244023" y="10712"/>
                  </a:lnTo>
                  <a:lnTo>
                    <a:pt x="246685" y="8050"/>
                  </a:lnTo>
                  <a:lnTo>
                    <a:pt x="249347" y="8050"/>
                  </a:lnTo>
                  <a:lnTo>
                    <a:pt x="252073" y="8050"/>
                  </a:lnTo>
                  <a:lnTo>
                    <a:pt x="254735" y="10712"/>
                  </a:lnTo>
                  <a:lnTo>
                    <a:pt x="257397" y="10712"/>
                  </a:lnTo>
                  <a:lnTo>
                    <a:pt x="260122" y="10712"/>
                  </a:lnTo>
                  <a:lnTo>
                    <a:pt x="262784" y="10712"/>
                  </a:lnTo>
                  <a:lnTo>
                    <a:pt x="265446" y="13374"/>
                  </a:lnTo>
                  <a:lnTo>
                    <a:pt x="265446" y="16099"/>
                  </a:lnTo>
                  <a:lnTo>
                    <a:pt x="268109" y="18761"/>
                  </a:lnTo>
                  <a:lnTo>
                    <a:pt x="270834" y="18761"/>
                  </a:lnTo>
                  <a:lnTo>
                    <a:pt x="273496" y="18761"/>
                  </a:lnTo>
                  <a:lnTo>
                    <a:pt x="276158" y="18761"/>
                  </a:lnTo>
                  <a:lnTo>
                    <a:pt x="278884" y="18761"/>
                  </a:lnTo>
                  <a:lnTo>
                    <a:pt x="281546" y="21423"/>
                  </a:lnTo>
                  <a:lnTo>
                    <a:pt x="284208" y="21423"/>
                  </a:lnTo>
                  <a:lnTo>
                    <a:pt x="286933" y="24149"/>
                  </a:lnTo>
                  <a:lnTo>
                    <a:pt x="286933" y="26811"/>
                  </a:lnTo>
                  <a:lnTo>
                    <a:pt x="289595" y="32198"/>
                  </a:lnTo>
                  <a:lnTo>
                    <a:pt x="292257" y="34860"/>
                  </a:lnTo>
                  <a:lnTo>
                    <a:pt x="292257" y="37523"/>
                  </a:lnTo>
                  <a:lnTo>
                    <a:pt x="292257" y="40185"/>
                  </a:lnTo>
                  <a:lnTo>
                    <a:pt x="292257" y="42910"/>
                  </a:lnTo>
                  <a:lnTo>
                    <a:pt x="292257" y="45572"/>
                  </a:lnTo>
                  <a:lnTo>
                    <a:pt x="294919" y="45572"/>
                  </a:lnTo>
                  <a:lnTo>
                    <a:pt x="294919" y="48234"/>
                  </a:lnTo>
                  <a:lnTo>
                    <a:pt x="297645" y="50960"/>
                  </a:lnTo>
                  <a:lnTo>
                    <a:pt x="300307" y="48234"/>
                  </a:lnTo>
                  <a:lnTo>
                    <a:pt x="300307" y="50960"/>
                  </a:lnTo>
                  <a:lnTo>
                    <a:pt x="297645" y="53622"/>
                  </a:lnTo>
                  <a:lnTo>
                    <a:pt x="297645" y="56284"/>
                  </a:lnTo>
                  <a:lnTo>
                    <a:pt x="294919" y="59009"/>
                  </a:lnTo>
                  <a:lnTo>
                    <a:pt x="292257" y="64334"/>
                  </a:lnTo>
                  <a:lnTo>
                    <a:pt x="289595" y="66995"/>
                  </a:lnTo>
                  <a:lnTo>
                    <a:pt x="286933" y="69721"/>
                  </a:lnTo>
                  <a:lnTo>
                    <a:pt x="284208" y="75045"/>
                  </a:lnTo>
                  <a:lnTo>
                    <a:pt x="281546" y="80433"/>
                  </a:lnTo>
                  <a:lnTo>
                    <a:pt x="278884" y="83095"/>
                  </a:lnTo>
                  <a:lnTo>
                    <a:pt x="276158" y="85820"/>
                  </a:lnTo>
                  <a:lnTo>
                    <a:pt x="273496" y="88482"/>
                  </a:lnTo>
                  <a:lnTo>
                    <a:pt x="273496" y="91144"/>
                  </a:lnTo>
                  <a:lnTo>
                    <a:pt x="270834" y="93806"/>
                  </a:lnTo>
                  <a:lnTo>
                    <a:pt x="268109" y="99194"/>
                  </a:lnTo>
                  <a:lnTo>
                    <a:pt x="262784" y="104581"/>
                  </a:lnTo>
                  <a:lnTo>
                    <a:pt x="262784" y="107243"/>
                  </a:lnTo>
                  <a:lnTo>
                    <a:pt x="260122" y="109905"/>
                  </a:lnTo>
                  <a:lnTo>
                    <a:pt x="254735" y="115293"/>
                  </a:lnTo>
                  <a:lnTo>
                    <a:pt x="252073" y="120681"/>
                  </a:lnTo>
                  <a:lnTo>
                    <a:pt x="252073" y="123343"/>
                  </a:lnTo>
                  <a:lnTo>
                    <a:pt x="252073" y="126005"/>
                  </a:lnTo>
                  <a:lnTo>
                    <a:pt x="252073" y="128667"/>
                  </a:lnTo>
                  <a:lnTo>
                    <a:pt x="254735" y="134054"/>
                  </a:lnTo>
                  <a:lnTo>
                    <a:pt x="257397" y="136716"/>
                  </a:lnTo>
                  <a:lnTo>
                    <a:pt x="257397" y="139442"/>
                  </a:lnTo>
                  <a:lnTo>
                    <a:pt x="257397" y="142104"/>
                  </a:lnTo>
                  <a:lnTo>
                    <a:pt x="260122" y="144766"/>
                  </a:lnTo>
                  <a:lnTo>
                    <a:pt x="260122" y="152816"/>
                  </a:lnTo>
                  <a:lnTo>
                    <a:pt x="260122" y="155478"/>
                  </a:lnTo>
                  <a:lnTo>
                    <a:pt x="257397" y="155478"/>
                  </a:lnTo>
                  <a:lnTo>
                    <a:pt x="257397" y="158203"/>
                  </a:lnTo>
                  <a:lnTo>
                    <a:pt x="254735" y="160865"/>
                  </a:lnTo>
                  <a:lnTo>
                    <a:pt x="249347" y="166253"/>
                  </a:lnTo>
                  <a:lnTo>
                    <a:pt x="246685" y="171577"/>
                  </a:lnTo>
                  <a:lnTo>
                    <a:pt x="246685" y="174302"/>
                  </a:lnTo>
                  <a:lnTo>
                    <a:pt x="244023" y="176964"/>
                  </a:lnTo>
                  <a:lnTo>
                    <a:pt x="241298" y="176964"/>
                  </a:lnTo>
                  <a:lnTo>
                    <a:pt x="241298" y="179626"/>
                  </a:lnTo>
                  <a:lnTo>
                    <a:pt x="238636" y="182352"/>
                  </a:lnTo>
                  <a:lnTo>
                    <a:pt x="235973" y="185014"/>
                  </a:lnTo>
                  <a:lnTo>
                    <a:pt x="233311" y="187676"/>
                  </a:lnTo>
                  <a:lnTo>
                    <a:pt x="233311" y="190338"/>
                  </a:lnTo>
                  <a:lnTo>
                    <a:pt x="230586" y="193064"/>
                  </a:lnTo>
                  <a:lnTo>
                    <a:pt x="227924" y="198388"/>
                  </a:lnTo>
                  <a:lnTo>
                    <a:pt x="225262" y="203775"/>
                  </a:lnTo>
                  <a:lnTo>
                    <a:pt x="222536" y="206437"/>
                  </a:lnTo>
                  <a:lnTo>
                    <a:pt x="219874" y="209163"/>
                  </a:lnTo>
                  <a:lnTo>
                    <a:pt x="219874" y="206437"/>
                  </a:lnTo>
                  <a:lnTo>
                    <a:pt x="217212" y="206437"/>
                  </a:lnTo>
                  <a:lnTo>
                    <a:pt x="214487" y="203775"/>
                  </a:lnTo>
                  <a:lnTo>
                    <a:pt x="211825" y="203775"/>
                  </a:lnTo>
                  <a:lnTo>
                    <a:pt x="209163" y="201113"/>
                  </a:lnTo>
                  <a:lnTo>
                    <a:pt x="206437" y="201113"/>
                  </a:lnTo>
                  <a:lnTo>
                    <a:pt x="203775" y="198388"/>
                  </a:lnTo>
                  <a:lnTo>
                    <a:pt x="203775" y="195726"/>
                  </a:lnTo>
                  <a:lnTo>
                    <a:pt x="201113" y="193064"/>
                  </a:lnTo>
                  <a:lnTo>
                    <a:pt x="198451" y="193064"/>
                  </a:lnTo>
                  <a:lnTo>
                    <a:pt x="198451" y="190338"/>
                  </a:lnTo>
                  <a:lnTo>
                    <a:pt x="195725" y="190338"/>
                  </a:lnTo>
                  <a:lnTo>
                    <a:pt x="193063" y="190338"/>
                  </a:lnTo>
                  <a:lnTo>
                    <a:pt x="190401" y="193064"/>
                  </a:lnTo>
                  <a:lnTo>
                    <a:pt x="187676" y="193064"/>
                  </a:lnTo>
                  <a:lnTo>
                    <a:pt x="185014" y="193064"/>
                  </a:lnTo>
                  <a:lnTo>
                    <a:pt x="182352" y="193064"/>
                  </a:lnTo>
                  <a:lnTo>
                    <a:pt x="179626" y="193064"/>
                  </a:lnTo>
                  <a:lnTo>
                    <a:pt x="176964" y="193064"/>
                  </a:lnTo>
                  <a:lnTo>
                    <a:pt x="174302" y="193064"/>
                  </a:lnTo>
                  <a:lnTo>
                    <a:pt x="171640" y="193064"/>
                  </a:lnTo>
                  <a:lnTo>
                    <a:pt x="171640" y="190338"/>
                  </a:lnTo>
                  <a:lnTo>
                    <a:pt x="168915" y="190338"/>
                  </a:lnTo>
                  <a:lnTo>
                    <a:pt x="168915" y="187676"/>
                  </a:lnTo>
                  <a:lnTo>
                    <a:pt x="166253" y="187676"/>
                  </a:lnTo>
                  <a:lnTo>
                    <a:pt x="163591" y="187676"/>
                  </a:lnTo>
                  <a:lnTo>
                    <a:pt x="163591" y="185014"/>
                  </a:lnTo>
                  <a:lnTo>
                    <a:pt x="160865" y="185014"/>
                  </a:lnTo>
                  <a:lnTo>
                    <a:pt x="158203" y="182352"/>
                  </a:lnTo>
                  <a:lnTo>
                    <a:pt x="155541" y="179626"/>
                  </a:lnTo>
                  <a:lnTo>
                    <a:pt x="152816" y="179626"/>
                  </a:lnTo>
                  <a:lnTo>
                    <a:pt x="150153" y="176964"/>
                  </a:lnTo>
                  <a:lnTo>
                    <a:pt x="147491" y="176964"/>
                  </a:lnTo>
                  <a:lnTo>
                    <a:pt x="142104" y="174302"/>
                  </a:lnTo>
                  <a:lnTo>
                    <a:pt x="139442" y="171577"/>
                  </a:lnTo>
                  <a:lnTo>
                    <a:pt x="134054" y="168915"/>
                  </a:lnTo>
                  <a:lnTo>
                    <a:pt x="131392" y="166253"/>
                  </a:lnTo>
                  <a:lnTo>
                    <a:pt x="128730" y="166253"/>
                  </a:lnTo>
                  <a:lnTo>
                    <a:pt x="126005" y="166253"/>
                  </a:lnTo>
                  <a:lnTo>
                    <a:pt x="123343" y="166253"/>
                  </a:lnTo>
                  <a:lnTo>
                    <a:pt x="120680" y="166253"/>
                  </a:lnTo>
                  <a:lnTo>
                    <a:pt x="118018" y="166253"/>
                  </a:lnTo>
                  <a:lnTo>
                    <a:pt x="115293" y="166253"/>
                  </a:lnTo>
                  <a:lnTo>
                    <a:pt x="112631" y="166253"/>
                  </a:lnTo>
                  <a:lnTo>
                    <a:pt x="109969" y="166253"/>
                  </a:lnTo>
                  <a:lnTo>
                    <a:pt x="104581" y="166253"/>
                  </a:lnTo>
                  <a:lnTo>
                    <a:pt x="101919" y="166253"/>
                  </a:lnTo>
                  <a:lnTo>
                    <a:pt x="99194" y="166253"/>
                  </a:lnTo>
                  <a:lnTo>
                    <a:pt x="96532" y="166253"/>
                  </a:lnTo>
                  <a:lnTo>
                    <a:pt x="93870" y="166253"/>
                  </a:lnTo>
                  <a:lnTo>
                    <a:pt x="91144" y="166253"/>
                  </a:lnTo>
                  <a:lnTo>
                    <a:pt x="88482" y="166253"/>
                  </a:lnTo>
                  <a:lnTo>
                    <a:pt x="85820" y="166253"/>
                  </a:lnTo>
                  <a:lnTo>
                    <a:pt x="83158" y="168915"/>
                  </a:lnTo>
                  <a:lnTo>
                    <a:pt x="83158" y="171577"/>
                  </a:lnTo>
                  <a:lnTo>
                    <a:pt x="83158" y="174302"/>
                  </a:lnTo>
                  <a:lnTo>
                    <a:pt x="85820" y="174302"/>
                  </a:lnTo>
                  <a:lnTo>
                    <a:pt x="85820" y="176964"/>
                  </a:lnTo>
                  <a:lnTo>
                    <a:pt x="83158" y="176964"/>
                  </a:lnTo>
                  <a:lnTo>
                    <a:pt x="83158" y="179626"/>
                  </a:lnTo>
                  <a:lnTo>
                    <a:pt x="80433" y="179626"/>
                  </a:lnTo>
                  <a:lnTo>
                    <a:pt x="77771" y="179626"/>
                  </a:lnTo>
                  <a:lnTo>
                    <a:pt x="75108" y="179626"/>
                  </a:lnTo>
                  <a:lnTo>
                    <a:pt x="72383" y="179626"/>
                  </a:lnTo>
                  <a:lnTo>
                    <a:pt x="69721" y="179626"/>
                  </a:lnTo>
                  <a:lnTo>
                    <a:pt x="67059" y="179626"/>
                  </a:lnTo>
                  <a:lnTo>
                    <a:pt x="64333" y="179626"/>
                  </a:lnTo>
                  <a:lnTo>
                    <a:pt x="61671" y="179626"/>
                  </a:lnTo>
                  <a:lnTo>
                    <a:pt x="59009" y="179626"/>
                  </a:lnTo>
                  <a:lnTo>
                    <a:pt x="56347" y="176964"/>
                  </a:lnTo>
                  <a:lnTo>
                    <a:pt x="50960" y="176964"/>
                  </a:lnTo>
                  <a:lnTo>
                    <a:pt x="48298" y="176964"/>
                  </a:lnTo>
                  <a:lnTo>
                    <a:pt x="45572" y="176964"/>
                  </a:lnTo>
                  <a:lnTo>
                    <a:pt x="42910" y="174302"/>
                  </a:lnTo>
                  <a:lnTo>
                    <a:pt x="40248" y="174302"/>
                  </a:lnTo>
                  <a:lnTo>
                    <a:pt x="37523" y="171577"/>
                  </a:lnTo>
                  <a:lnTo>
                    <a:pt x="32198" y="171577"/>
                  </a:lnTo>
                  <a:lnTo>
                    <a:pt x="29536" y="168915"/>
                  </a:lnTo>
                  <a:lnTo>
                    <a:pt x="26811" y="168915"/>
                  </a:lnTo>
                  <a:lnTo>
                    <a:pt x="24149" y="166253"/>
                  </a:lnTo>
                  <a:lnTo>
                    <a:pt x="24149" y="163527"/>
                  </a:lnTo>
                  <a:lnTo>
                    <a:pt x="21487" y="163527"/>
                  </a:lnTo>
                  <a:lnTo>
                    <a:pt x="21487" y="160865"/>
                  </a:lnTo>
                  <a:lnTo>
                    <a:pt x="18761" y="158203"/>
                  </a:lnTo>
                  <a:lnTo>
                    <a:pt x="18761" y="155478"/>
                  </a:lnTo>
                  <a:lnTo>
                    <a:pt x="18761" y="152816"/>
                  </a:lnTo>
                  <a:lnTo>
                    <a:pt x="18761" y="150153"/>
                  </a:lnTo>
                  <a:lnTo>
                    <a:pt x="18761" y="147491"/>
                  </a:lnTo>
                  <a:lnTo>
                    <a:pt x="18761" y="144766"/>
                  </a:lnTo>
                  <a:lnTo>
                    <a:pt x="16099" y="144766"/>
                  </a:lnTo>
                  <a:lnTo>
                    <a:pt x="13437" y="144766"/>
                  </a:lnTo>
                  <a:lnTo>
                    <a:pt x="13437" y="142104"/>
                  </a:lnTo>
                  <a:lnTo>
                    <a:pt x="13437" y="139442"/>
                  </a:lnTo>
                  <a:lnTo>
                    <a:pt x="10712" y="136716"/>
                  </a:lnTo>
                  <a:lnTo>
                    <a:pt x="8050" y="136716"/>
                  </a:lnTo>
                  <a:lnTo>
                    <a:pt x="5387" y="136716"/>
                  </a:lnTo>
                  <a:lnTo>
                    <a:pt x="5387" y="134054"/>
                  </a:lnTo>
                  <a:lnTo>
                    <a:pt x="5387" y="13405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5" name="Freeform: Shape 294">
              <a:extLst>
                <a:ext uri="{FF2B5EF4-FFF2-40B4-BE49-F238E27FC236}">
                  <a16:creationId xmlns:a16="http://schemas.microsoft.com/office/drawing/2014/main" id="{748326E0-7848-7524-B134-A325EB8DD682}"/>
                </a:ext>
              </a:extLst>
            </p:cNvPr>
            <p:cNvSpPr/>
            <p:nvPr/>
          </p:nvSpPr>
          <p:spPr>
            <a:xfrm>
              <a:off x="2888649" y="3473811"/>
              <a:ext cx="265446" cy="179626"/>
            </a:xfrm>
            <a:custGeom>
              <a:avLst/>
              <a:gdLst>
                <a:gd name="connsiteX0" fmla="*/ 42910 w 265446"/>
                <a:gd name="connsiteY0" fmla="*/ 179626 h 179626"/>
                <a:gd name="connsiteX1" fmla="*/ 40248 w 265446"/>
                <a:gd name="connsiteY1" fmla="*/ 176964 h 179626"/>
                <a:gd name="connsiteX2" fmla="*/ 40248 w 265446"/>
                <a:gd name="connsiteY2" fmla="*/ 174302 h 179626"/>
                <a:gd name="connsiteX3" fmla="*/ 37586 w 265446"/>
                <a:gd name="connsiteY3" fmla="*/ 171577 h 179626"/>
                <a:gd name="connsiteX4" fmla="*/ 37586 w 265446"/>
                <a:gd name="connsiteY4" fmla="*/ 168914 h 179626"/>
                <a:gd name="connsiteX5" fmla="*/ 34860 w 265446"/>
                <a:gd name="connsiteY5" fmla="*/ 168914 h 179626"/>
                <a:gd name="connsiteX6" fmla="*/ 34860 w 265446"/>
                <a:gd name="connsiteY6" fmla="*/ 166253 h 179626"/>
                <a:gd name="connsiteX7" fmla="*/ 32198 w 265446"/>
                <a:gd name="connsiteY7" fmla="*/ 168914 h 179626"/>
                <a:gd name="connsiteX8" fmla="*/ 32198 w 265446"/>
                <a:gd name="connsiteY8" fmla="*/ 166253 h 179626"/>
                <a:gd name="connsiteX9" fmla="*/ 29536 w 265446"/>
                <a:gd name="connsiteY9" fmla="*/ 166253 h 179626"/>
                <a:gd name="connsiteX10" fmla="*/ 29536 w 265446"/>
                <a:gd name="connsiteY10" fmla="*/ 163527 h 179626"/>
                <a:gd name="connsiteX11" fmla="*/ 26811 w 265446"/>
                <a:gd name="connsiteY11" fmla="*/ 163527 h 179626"/>
                <a:gd name="connsiteX12" fmla="*/ 24149 w 265446"/>
                <a:gd name="connsiteY12" fmla="*/ 160865 h 179626"/>
                <a:gd name="connsiteX13" fmla="*/ 21487 w 265446"/>
                <a:gd name="connsiteY13" fmla="*/ 160865 h 179626"/>
                <a:gd name="connsiteX14" fmla="*/ 18761 w 265446"/>
                <a:gd name="connsiteY14" fmla="*/ 160865 h 179626"/>
                <a:gd name="connsiteX15" fmla="*/ 16099 w 265446"/>
                <a:gd name="connsiteY15" fmla="*/ 158203 h 179626"/>
                <a:gd name="connsiteX16" fmla="*/ 13437 w 265446"/>
                <a:gd name="connsiteY16" fmla="*/ 158203 h 179626"/>
                <a:gd name="connsiteX17" fmla="*/ 8050 w 265446"/>
                <a:gd name="connsiteY17" fmla="*/ 158203 h 179626"/>
                <a:gd name="connsiteX18" fmla="*/ 2725 w 265446"/>
                <a:gd name="connsiteY18" fmla="*/ 155477 h 179626"/>
                <a:gd name="connsiteX19" fmla="*/ 0 w 265446"/>
                <a:gd name="connsiteY19" fmla="*/ 155477 h 179626"/>
                <a:gd name="connsiteX20" fmla="*/ 2725 w 265446"/>
                <a:gd name="connsiteY20" fmla="*/ 155477 h 179626"/>
                <a:gd name="connsiteX21" fmla="*/ 2725 w 265446"/>
                <a:gd name="connsiteY21" fmla="*/ 150153 h 179626"/>
                <a:gd name="connsiteX22" fmla="*/ 5388 w 265446"/>
                <a:gd name="connsiteY22" fmla="*/ 144766 h 179626"/>
                <a:gd name="connsiteX23" fmla="*/ 5388 w 265446"/>
                <a:gd name="connsiteY23" fmla="*/ 142104 h 179626"/>
                <a:gd name="connsiteX24" fmla="*/ 8050 w 265446"/>
                <a:gd name="connsiteY24" fmla="*/ 136716 h 179626"/>
                <a:gd name="connsiteX25" fmla="*/ 8050 w 265446"/>
                <a:gd name="connsiteY25" fmla="*/ 134054 h 179626"/>
                <a:gd name="connsiteX26" fmla="*/ 10775 w 265446"/>
                <a:gd name="connsiteY26" fmla="*/ 131392 h 179626"/>
                <a:gd name="connsiteX27" fmla="*/ 10775 w 265446"/>
                <a:gd name="connsiteY27" fmla="*/ 128667 h 179626"/>
                <a:gd name="connsiteX28" fmla="*/ 13437 w 265446"/>
                <a:gd name="connsiteY28" fmla="*/ 123343 h 179626"/>
                <a:gd name="connsiteX29" fmla="*/ 13437 w 265446"/>
                <a:gd name="connsiteY29" fmla="*/ 120617 h 179626"/>
                <a:gd name="connsiteX30" fmla="*/ 16099 w 265446"/>
                <a:gd name="connsiteY30" fmla="*/ 117955 h 179626"/>
                <a:gd name="connsiteX31" fmla="*/ 16099 w 265446"/>
                <a:gd name="connsiteY31" fmla="*/ 115293 h 179626"/>
                <a:gd name="connsiteX32" fmla="*/ 18761 w 265446"/>
                <a:gd name="connsiteY32" fmla="*/ 112631 h 179626"/>
                <a:gd name="connsiteX33" fmla="*/ 18761 w 265446"/>
                <a:gd name="connsiteY33" fmla="*/ 107243 h 179626"/>
                <a:gd name="connsiteX34" fmla="*/ 21487 w 265446"/>
                <a:gd name="connsiteY34" fmla="*/ 104581 h 179626"/>
                <a:gd name="connsiteX35" fmla="*/ 21487 w 265446"/>
                <a:gd name="connsiteY35" fmla="*/ 101856 h 179626"/>
                <a:gd name="connsiteX36" fmla="*/ 24149 w 265446"/>
                <a:gd name="connsiteY36" fmla="*/ 101856 h 179626"/>
                <a:gd name="connsiteX37" fmla="*/ 26811 w 265446"/>
                <a:gd name="connsiteY37" fmla="*/ 101856 h 179626"/>
                <a:gd name="connsiteX38" fmla="*/ 29536 w 265446"/>
                <a:gd name="connsiteY38" fmla="*/ 101856 h 179626"/>
                <a:gd name="connsiteX39" fmla="*/ 29536 w 265446"/>
                <a:gd name="connsiteY39" fmla="*/ 99194 h 179626"/>
                <a:gd name="connsiteX40" fmla="*/ 32198 w 265446"/>
                <a:gd name="connsiteY40" fmla="*/ 99194 h 179626"/>
                <a:gd name="connsiteX41" fmla="*/ 34860 w 265446"/>
                <a:gd name="connsiteY41" fmla="*/ 99194 h 179626"/>
                <a:gd name="connsiteX42" fmla="*/ 37586 w 265446"/>
                <a:gd name="connsiteY42" fmla="*/ 99194 h 179626"/>
                <a:gd name="connsiteX43" fmla="*/ 40248 w 265446"/>
                <a:gd name="connsiteY43" fmla="*/ 99194 h 179626"/>
                <a:gd name="connsiteX44" fmla="*/ 42910 w 265446"/>
                <a:gd name="connsiteY44" fmla="*/ 99194 h 179626"/>
                <a:gd name="connsiteX45" fmla="*/ 45572 w 265446"/>
                <a:gd name="connsiteY45" fmla="*/ 99194 h 179626"/>
                <a:gd name="connsiteX46" fmla="*/ 48298 w 265446"/>
                <a:gd name="connsiteY46" fmla="*/ 96532 h 179626"/>
                <a:gd name="connsiteX47" fmla="*/ 48298 w 265446"/>
                <a:gd name="connsiteY47" fmla="*/ 93806 h 179626"/>
                <a:gd name="connsiteX48" fmla="*/ 50960 w 265446"/>
                <a:gd name="connsiteY48" fmla="*/ 93806 h 179626"/>
                <a:gd name="connsiteX49" fmla="*/ 50960 w 265446"/>
                <a:gd name="connsiteY49" fmla="*/ 91144 h 179626"/>
                <a:gd name="connsiteX50" fmla="*/ 53622 w 265446"/>
                <a:gd name="connsiteY50" fmla="*/ 88482 h 179626"/>
                <a:gd name="connsiteX51" fmla="*/ 53622 w 265446"/>
                <a:gd name="connsiteY51" fmla="*/ 85820 h 179626"/>
                <a:gd name="connsiteX52" fmla="*/ 56347 w 265446"/>
                <a:gd name="connsiteY52" fmla="*/ 85820 h 179626"/>
                <a:gd name="connsiteX53" fmla="*/ 56347 w 265446"/>
                <a:gd name="connsiteY53" fmla="*/ 83095 h 179626"/>
                <a:gd name="connsiteX54" fmla="*/ 59009 w 265446"/>
                <a:gd name="connsiteY54" fmla="*/ 83095 h 179626"/>
                <a:gd name="connsiteX55" fmla="*/ 56347 w 265446"/>
                <a:gd name="connsiteY55" fmla="*/ 83095 h 179626"/>
                <a:gd name="connsiteX56" fmla="*/ 48298 w 265446"/>
                <a:gd name="connsiteY56" fmla="*/ 80433 h 179626"/>
                <a:gd name="connsiteX57" fmla="*/ 45572 w 265446"/>
                <a:gd name="connsiteY57" fmla="*/ 80433 h 179626"/>
                <a:gd name="connsiteX58" fmla="*/ 42910 w 265446"/>
                <a:gd name="connsiteY58" fmla="*/ 80433 h 179626"/>
                <a:gd name="connsiteX59" fmla="*/ 40248 w 265446"/>
                <a:gd name="connsiteY59" fmla="*/ 80433 h 179626"/>
                <a:gd name="connsiteX60" fmla="*/ 34860 w 265446"/>
                <a:gd name="connsiteY60" fmla="*/ 80433 h 179626"/>
                <a:gd name="connsiteX61" fmla="*/ 32198 w 265446"/>
                <a:gd name="connsiteY61" fmla="*/ 80433 h 179626"/>
                <a:gd name="connsiteX62" fmla="*/ 26811 w 265446"/>
                <a:gd name="connsiteY62" fmla="*/ 80433 h 179626"/>
                <a:gd name="connsiteX63" fmla="*/ 24149 w 265446"/>
                <a:gd name="connsiteY63" fmla="*/ 80433 h 179626"/>
                <a:gd name="connsiteX64" fmla="*/ 21487 w 265446"/>
                <a:gd name="connsiteY64" fmla="*/ 77771 h 179626"/>
                <a:gd name="connsiteX65" fmla="*/ 18761 w 265446"/>
                <a:gd name="connsiteY65" fmla="*/ 77771 h 179626"/>
                <a:gd name="connsiteX66" fmla="*/ 16099 w 265446"/>
                <a:gd name="connsiteY66" fmla="*/ 77771 h 179626"/>
                <a:gd name="connsiteX67" fmla="*/ 16099 w 265446"/>
                <a:gd name="connsiteY67" fmla="*/ 75045 h 179626"/>
                <a:gd name="connsiteX68" fmla="*/ 13437 w 265446"/>
                <a:gd name="connsiteY68" fmla="*/ 75045 h 179626"/>
                <a:gd name="connsiteX69" fmla="*/ 13437 w 265446"/>
                <a:gd name="connsiteY69" fmla="*/ 72383 h 179626"/>
                <a:gd name="connsiteX70" fmla="*/ 13437 w 265446"/>
                <a:gd name="connsiteY70" fmla="*/ 69721 h 179626"/>
                <a:gd name="connsiteX71" fmla="*/ 13437 w 265446"/>
                <a:gd name="connsiteY71" fmla="*/ 66995 h 179626"/>
                <a:gd name="connsiteX72" fmla="*/ 13437 w 265446"/>
                <a:gd name="connsiteY72" fmla="*/ 64333 h 179626"/>
                <a:gd name="connsiteX73" fmla="*/ 16099 w 265446"/>
                <a:gd name="connsiteY73" fmla="*/ 64333 h 179626"/>
                <a:gd name="connsiteX74" fmla="*/ 16099 w 265446"/>
                <a:gd name="connsiteY74" fmla="*/ 61671 h 179626"/>
                <a:gd name="connsiteX75" fmla="*/ 18761 w 265446"/>
                <a:gd name="connsiteY75" fmla="*/ 58946 h 179626"/>
                <a:gd name="connsiteX76" fmla="*/ 21487 w 265446"/>
                <a:gd name="connsiteY76" fmla="*/ 56284 h 179626"/>
                <a:gd name="connsiteX77" fmla="*/ 24149 w 265446"/>
                <a:gd name="connsiteY77" fmla="*/ 56284 h 179626"/>
                <a:gd name="connsiteX78" fmla="*/ 26811 w 265446"/>
                <a:gd name="connsiteY78" fmla="*/ 53622 h 179626"/>
                <a:gd name="connsiteX79" fmla="*/ 29536 w 265446"/>
                <a:gd name="connsiteY79" fmla="*/ 53622 h 179626"/>
                <a:gd name="connsiteX80" fmla="*/ 32198 w 265446"/>
                <a:gd name="connsiteY80" fmla="*/ 50959 h 179626"/>
                <a:gd name="connsiteX81" fmla="*/ 37586 w 265446"/>
                <a:gd name="connsiteY81" fmla="*/ 48234 h 179626"/>
                <a:gd name="connsiteX82" fmla="*/ 37586 w 265446"/>
                <a:gd name="connsiteY82" fmla="*/ 45572 h 179626"/>
                <a:gd name="connsiteX83" fmla="*/ 40248 w 265446"/>
                <a:gd name="connsiteY83" fmla="*/ 45572 h 179626"/>
                <a:gd name="connsiteX84" fmla="*/ 45572 w 265446"/>
                <a:gd name="connsiteY84" fmla="*/ 42910 h 179626"/>
                <a:gd name="connsiteX85" fmla="*/ 48298 w 265446"/>
                <a:gd name="connsiteY85" fmla="*/ 40184 h 179626"/>
                <a:gd name="connsiteX86" fmla="*/ 50960 w 265446"/>
                <a:gd name="connsiteY86" fmla="*/ 40184 h 179626"/>
                <a:gd name="connsiteX87" fmla="*/ 53622 w 265446"/>
                <a:gd name="connsiteY87" fmla="*/ 42910 h 179626"/>
                <a:gd name="connsiteX88" fmla="*/ 56347 w 265446"/>
                <a:gd name="connsiteY88" fmla="*/ 42910 h 179626"/>
                <a:gd name="connsiteX89" fmla="*/ 59009 w 265446"/>
                <a:gd name="connsiteY89" fmla="*/ 45572 h 179626"/>
                <a:gd name="connsiteX90" fmla="*/ 61671 w 265446"/>
                <a:gd name="connsiteY90" fmla="*/ 48234 h 179626"/>
                <a:gd name="connsiteX91" fmla="*/ 64397 w 265446"/>
                <a:gd name="connsiteY91" fmla="*/ 48234 h 179626"/>
                <a:gd name="connsiteX92" fmla="*/ 67059 w 265446"/>
                <a:gd name="connsiteY92" fmla="*/ 48234 h 179626"/>
                <a:gd name="connsiteX93" fmla="*/ 67059 w 265446"/>
                <a:gd name="connsiteY93" fmla="*/ 45572 h 179626"/>
                <a:gd name="connsiteX94" fmla="*/ 69721 w 265446"/>
                <a:gd name="connsiteY94" fmla="*/ 45572 h 179626"/>
                <a:gd name="connsiteX95" fmla="*/ 72383 w 265446"/>
                <a:gd name="connsiteY95" fmla="*/ 45572 h 179626"/>
                <a:gd name="connsiteX96" fmla="*/ 75108 w 265446"/>
                <a:gd name="connsiteY96" fmla="*/ 45572 h 179626"/>
                <a:gd name="connsiteX97" fmla="*/ 77771 w 265446"/>
                <a:gd name="connsiteY97" fmla="*/ 45572 h 179626"/>
                <a:gd name="connsiteX98" fmla="*/ 80433 w 265446"/>
                <a:gd name="connsiteY98" fmla="*/ 45572 h 179626"/>
                <a:gd name="connsiteX99" fmla="*/ 83158 w 265446"/>
                <a:gd name="connsiteY99" fmla="*/ 42910 h 179626"/>
                <a:gd name="connsiteX100" fmla="*/ 85820 w 265446"/>
                <a:gd name="connsiteY100" fmla="*/ 40184 h 179626"/>
                <a:gd name="connsiteX101" fmla="*/ 85820 w 265446"/>
                <a:gd name="connsiteY101" fmla="*/ 37522 h 179626"/>
                <a:gd name="connsiteX102" fmla="*/ 85820 w 265446"/>
                <a:gd name="connsiteY102" fmla="*/ 34860 h 179626"/>
                <a:gd name="connsiteX103" fmla="*/ 85820 w 265446"/>
                <a:gd name="connsiteY103" fmla="*/ 32135 h 179626"/>
                <a:gd name="connsiteX104" fmla="*/ 88482 w 265446"/>
                <a:gd name="connsiteY104" fmla="*/ 32135 h 179626"/>
                <a:gd name="connsiteX105" fmla="*/ 91208 w 265446"/>
                <a:gd name="connsiteY105" fmla="*/ 32135 h 179626"/>
                <a:gd name="connsiteX106" fmla="*/ 93870 w 265446"/>
                <a:gd name="connsiteY106" fmla="*/ 32135 h 179626"/>
                <a:gd name="connsiteX107" fmla="*/ 96532 w 265446"/>
                <a:gd name="connsiteY107" fmla="*/ 32135 h 179626"/>
                <a:gd name="connsiteX108" fmla="*/ 101919 w 265446"/>
                <a:gd name="connsiteY108" fmla="*/ 29473 h 179626"/>
                <a:gd name="connsiteX109" fmla="*/ 107243 w 265446"/>
                <a:gd name="connsiteY109" fmla="*/ 29473 h 179626"/>
                <a:gd name="connsiteX110" fmla="*/ 109969 w 265446"/>
                <a:gd name="connsiteY110" fmla="*/ 29473 h 179626"/>
                <a:gd name="connsiteX111" fmla="*/ 112631 w 265446"/>
                <a:gd name="connsiteY111" fmla="*/ 29473 h 179626"/>
                <a:gd name="connsiteX112" fmla="*/ 115293 w 265446"/>
                <a:gd name="connsiteY112" fmla="*/ 29473 h 179626"/>
                <a:gd name="connsiteX113" fmla="*/ 120680 w 265446"/>
                <a:gd name="connsiteY113" fmla="*/ 29473 h 179626"/>
                <a:gd name="connsiteX114" fmla="*/ 123343 w 265446"/>
                <a:gd name="connsiteY114" fmla="*/ 29473 h 179626"/>
                <a:gd name="connsiteX115" fmla="*/ 126068 w 265446"/>
                <a:gd name="connsiteY115" fmla="*/ 26811 h 179626"/>
                <a:gd name="connsiteX116" fmla="*/ 128730 w 265446"/>
                <a:gd name="connsiteY116" fmla="*/ 26811 h 179626"/>
                <a:gd name="connsiteX117" fmla="*/ 131392 w 265446"/>
                <a:gd name="connsiteY117" fmla="*/ 26811 h 179626"/>
                <a:gd name="connsiteX118" fmla="*/ 134054 w 265446"/>
                <a:gd name="connsiteY118" fmla="*/ 26811 h 179626"/>
                <a:gd name="connsiteX119" fmla="*/ 134054 w 265446"/>
                <a:gd name="connsiteY119" fmla="*/ 24149 h 179626"/>
                <a:gd name="connsiteX120" fmla="*/ 134054 w 265446"/>
                <a:gd name="connsiteY120" fmla="*/ 21423 h 179626"/>
                <a:gd name="connsiteX121" fmla="*/ 134054 w 265446"/>
                <a:gd name="connsiteY121" fmla="*/ 18761 h 179626"/>
                <a:gd name="connsiteX122" fmla="*/ 136780 w 265446"/>
                <a:gd name="connsiteY122" fmla="*/ 18761 h 179626"/>
                <a:gd name="connsiteX123" fmla="*/ 136780 w 265446"/>
                <a:gd name="connsiteY123" fmla="*/ 21423 h 179626"/>
                <a:gd name="connsiteX124" fmla="*/ 139442 w 265446"/>
                <a:gd name="connsiteY124" fmla="*/ 21423 h 179626"/>
                <a:gd name="connsiteX125" fmla="*/ 142104 w 265446"/>
                <a:gd name="connsiteY125" fmla="*/ 21423 h 179626"/>
                <a:gd name="connsiteX126" fmla="*/ 142104 w 265446"/>
                <a:gd name="connsiteY126" fmla="*/ 24149 h 179626"/>
                <a:gd name="connsiteX127" fmla="*/ 144829 w 265446"/>
                <a:gd name="connsiteY127" fmla="*/ 24149 h 179626"/>
                <a:gd name="connsiteX128" fmla="*/ 147491 w 265446"/>
                <a:gd name="connsiteY128" fmla="*/ 24149 h 179626"/>
                <a:gd name="connsiteX129" fmla="*/ 150153 w 265446"/>
                <a:gd name="connsiteY129" fmla="*/ 21423 h 179626"/>
                <a:gd name="connsiteX130" fmla="*/ 155541 w 265446"/>
                <a:gd name="connsiteY130" fmla="*/ 21423 h 179626"/>
                <a:gd name="connsiteX131" fmla="*/ 158203 w 265446"/>
                <a:gd name="connsiteY131" fmla="*/ 21423 h 179626"/>
                <a:gd name="connsiteX132" fmla="*/ 160865 w 265446"/>
                <a:gd name="connsiteY132" fmla="*/ 21423 h 179626"/>
                <a:gd name="connsiteX133" fmla="*/ 163591 w 265446"/>
                <a:gd name="connsiteY133" fmla="*/ 21423 h 179626"/>
                <a:gd name="connsiteX134" fmla="*/ 166253 w 265446"/>
                <a:gd name="connsiteY134" fmla="*/ 21423 h 179626"/>
                <a:gd name="connsiteX135" fmla="*/ 168915 w 265446"/>
                <a:gd name="connsiteY135" fmla="*/ 21423 h 179626"/>
                <a:gd name="connsiteX136" fmla="*/ 171640 w 265446"/>
                <a:gd name="connsiteY136" fmla="*/ 24149 h 179626"/>
                <a:gd name="connsiteX137" fmla="*/ 174302 w 265446"/>
                <a:gd name="connsiteY137" fmla="*/ 26811 h 179626"/>
                <a:gd name="connsiteX138" fmla="*/ 176964 w 265446"/>
                <a:gd name="connsiteY138" fmla="*/ 26811 h 179626"/>
                <a:gd name="connsiteX139" fmla="*/ 176964 w 265446"/>
                <a:gd name="connsiteY139" fmla="*/ 29473 h 179626"/>
                <a:gd name="connsiteX140" fmla="*/ 179690 w 265446"/>
                <a:gd name="connsiteY140" fmla="*/ 29473 h 179626"/>
                <a:gd name="connsiteX141" fmla="*/ 182352 w 265446"/>
                <a:gd name="connsiteY141" fmla="*/ 29473 h 179626"/>
                <a:gd name="connsiteX142" fmla="*/ 185014 w 265446"/>
                <a:gd name="connsiteY142" fmla="*/ 29473 h 179626"/>
                <a:gd name="connsiteX143" fmla="*/ 187676 w 265446"/>
                <a:gd name="connsiteY143" fmla="*/ 29473 h 179626"/>
                <a:gd name="connsiteX144" fmla="*/ 190401 w 265446"/>
                <a:gd name="connsiteY144" fmla="*/ 29473 h 179626"/>
                <a:gd name="connsiteX145" fmla="*/ 193063 w 265446"/>
                <a:gd name="connsiteY145" fmla="*/ 29473 h 179626"/>
                <a:gd name="connsiteX146" fmla="*/ 193063 w 265446"/>
                <a:gd name="connsiteY146" fmla="*/ 32135 h 179626"/>
                <a:gd name="connsiteX147" fmla="*/ 195726 w 265446"/>
                <a:gd name="connsiteY147" fmla="*/ 32135 h 179626"/>
                <a:gd name="connsiteX148" fmla="*/ 195726 w 265446"/>
                <a:gd name="connsiteY148" fmla="*/ 34860 h 179626"/>
                <a:gd name="connsiteX149" fmla="*/ 198451 w 265446"/>
                <a:gd name="connsiteY149" fmla="*/ 34860 h 179626"/>
                <a:gd name="connsiteX150" fmla="*/ 198451 w 265446"/>
                <a:gd name="connsiteY150" fmla="*/ 32135 h 179626"/>
                <a:gd name="connsiteX151" fmla="*/ 201113 w 265446"/>
                <a:gd name="connsiteY151" fmla="*/ 29473 h 179626"/>
                <a:gd name="connsiteX152" fmla="*/ 201113 w 265446"/>
                <a:gd name="connsiteY152" fmla="*/ 26811 h 179626"/>
                <a:gd name="connsiteX153" fmla="*/ 201113 w 265446"/>
                <a:gd name="connsiteY153" fmla="*/ 24149 h 179626"/>
                <a:gd name="connsiteX154" fmla="*/ 201113 w 265446"/>
                <a:gd name="connsiteY154" fmla="*/ 21423 h 179626"/>
                <a:gd name="connsiteX155" fmla="*/ 201113 w 265446"/>
                <a:gd name="connsiteY155" fmla="*/ 18761 h 179626"/>
                <a:gd name="connsiteX156" fmla="*/ 203775 w 265446"/>
                <a:gd name="connsiteY156" fmla="*/ 16099 h 179626"/>
                <a:gd name="connsiteX157" fmla="*/ 203775 w 265446"/>
                <a:gd name="connsiteY157" fmla="*/ 10712 h 179626"/>
                <a:gd name="connsiteX158" fmla="*/ 203775 w 265446"/>
                <a:gd name="connsiteY158" fmla="*/ 8050 h 179626"/>
                <a:gd name="connsiteX159" fmla="*/ 203775 w 265446"/>
                <a:gd name="connsiteY159" fmla="*/ 5324 h 179626"/>
                <a:gd name="connsiteX160" fmla="*/ 203775 w 265446"/>
                <a:gd name="connsiteY160" fmla="*/ 2662 h 179626"/>
                <a:gd name="connsiteX161" fmla="*/ 206501 w 265446"/>
                <a:gd name="connsiteY161" fmla="*/ 2662 h 179626"/>
                <a:gd name="connsiteX162" fmla="*/ 206501 w 265446"/>
                <a:gd name="connsiteY162" fmla="*/ 0 h 179626"/>
                <a:gd name="connsiteX163" fmla="*/ 209163 w 265446"/>
                <a:gd name="connsiteY163" fmla="*/ 0 h 179626"/>
                <a:gd name="connsiteX164" fmla="*/ 209163 w 265446"/>
                <a:gd name="connsiteY164" fmla="*/ 2662 h 179626"/>
                <a:gd name="connsiteX165" fmla="*/ 211825 w 265446"/>
                <a:gd name="connsiteY165" fmla="*/ 2662 h 179626"/>
                <a:gd name="connsiteX166" fmla="*/ 214550 w 265446"/>
                <a:gd name="connsiteY166" fmla="*/ 2662 h 179626"/>
                <a:gd name="connsiteX167" fmla="*/ 217212 w 265446"/>
                <a:gd name="connsiteY167" fmla="*/ 2662 h 179626"/>
                <a:gd name="connsiteX168" fmla="*/ 219874 w 265446"/>
                <a:gd name="connsiteY168" fmla="*/ 2662 h 179626"/>
                <a:gd name="connsiteX169" fmla="*/ 219874 w 265446"/>
                <a:gd name="connsiteY169" fmla="*/ 5324 h 179626"/>
                <a:gd name="connsiteX170" fmla="*/ 222536 w 265446"/>
                <a:gd name="connsiteY170" fmla="*/ 8050 h 179626"/>
                <a:gd name="connsiteX171" fmla="*/ 222536 w 265446"/>
                <a:gd name="connsiteY171" fmla="*/ 10712 h 179626"/>
                <a:gd name="connsiteX172" fmla="*/ 225262 w 265446"/>
                <a:gd name="connsiteY172" fmla="*/ 13374 h 179626"/>
                <a:gd name="connsiteX173" fmla="*/ 227924 w 265446"/>
                <a:gd name="connsiteY173" fmla="*/ 13374 h 179626"/>
                <a:gd name="connsiteX174" fmla="*/ 230586 w 265446"/>
                <a:gd name="connsiteY174" fmla="*/ 13374 h 179626"/>
                <a:gd name="connsiteX175" fmla="*/ 233311 w 265446"/>
                <a:gd name="connsiteY175" fmla="*/ 16099 h 179626"/>
                <a:gd name="connsiteX176" fmla="*/ 235973 w 265446"/>
                <a:gd name="connsiteY176" fmla="*/ 18761 h 179626"/>
                <a:gd name="connsiteX177" fmla="*/ 238636 w 265446"/>
                <a:gd name="connsiteY177" fmla="*/ 21423 h 179626"/>
                <a:gd name="connsiteX178" fmla="*/ 241361 w 265446"/>
                <a:gd name="connsiteY178" fmla="*/ 21423 h 179626"/>
                <a:gd name="connsiteX179" fmla="*/ 244023 w 265446"/>
                <a:gd name="connsiteY179" fmla="*/ 21423 h 179626"/>
                <a:gd name="connsiteX180" fmla="*/ 244023 w 265446"/>
                <a:gd name="connsiteY180" fmla="*/ 24149 h 179626"/>
                <a:gd name="connsiteX181" fmla="*/ 246685 w 265446"/>
                <a:gd name="connsiteY181" fmla="*/ 24149 h 179626"/>
                <a:gd name="connsiteX182" fmla="*/ 249347 w 265446"/>
                <a:gd name="connsiteY182" fmla="*/ 24149 h 179626"/>
                <a:gd name="connsiteX183" fmla="*/ 252073 w 265446"/>
                <a:gd name="connsiteY183" fmla="*/ 24149 h 179626"/>
                <a:gd name="connsiteX184" fmla="*/ 252073 w 265446"/>
                <a:gd name="connsiteY184" fmla="*/ 21423 h 179626"/>
                <a:gd name="connsiteX185" fmla="*/ 254735 w 265446"/>
                <a:gd name="connsiteY185" fmla="*/ 21423 h 179626"/>
                <a:gd name="connsiteX186" fmla="*/ 257397 w 265446"/>
                <a:gd name="connsiteY186" fmla="*/ 24149 h 179626"/>
                <a:gd name="connsiteX187" fmla="*/ 260122 w 265446"/>
                <a:gd name="connsiteY187" fmla="*/ 24149 h 179626"/>
                <a:gd name="connsiteX188" fmla="*/ 262784 w 265446"/>
                <a:gd name="connsiteY188" fmla="*/ 21423 h 179626"/>
                <a:gd name="connsiteX189" fmla="*/ 262784 w 265446"/>
                <a:gd name="connsiteY189" fmla="*/ 24149 h 179626"/>
                <a:gd name="connsiteX190" fmla="*/ 260122 w 265446"/>
                <a:gd name="connsiteY190" fmla="*/ 26811 h 179626"/>
                <a:gd name="connsiteX191" fmla="*/ 260122 w 265446"/>
                <a:gd name="connsiteY191" fmla="*/ 29473 h 179626"/>
                <a:gd name="connsiteX192" fmla="*/ 260122 w 265446"/>
                <a:gd name="connsiteY192" fmla="*/ 32135 h 179626"/>
                <a:gd name="connsiteX193" fmla="*/ 260122 w 265446"/>
                <a:gd name="connsiteY193" fmla="*/ 34860 h 179626"/>
                <a:gd name="connsiteX194" fmla="*/ 260122 w 265446"/>
                <a:gd name="connsiteY194" fmla="*/ 37522 h 179626"/>
                <a:gd name="connsiteX195" fmla="*/ 260122 w 265446"/>
                <a:gd name="connsiteY195" fmla="*/ 40184 h 179626"/>
                <a:gd name="connsiteX196" fmla="*/ 262784 w 265446"/>
                <a:gd name="connsiteY196" fmla="*/ 40184 h 179626"/>
                <a:gd name="connsiteX197" fmla="*/ 262784 w 265446"/>
                <a:gd name="connsiteY197" fmla="*/ 42910 h 179626"/>
                <a:gd name="connsiteX198" fmla="*/ 265446 w 265446"/>
                <a:gd name="connsiteY198" fmla="*/ 45572 h 179626"/>
                <a:gd name="connsiteX199" fmla="*/ 262784 w 265446"/>
                <a:gd name="connsiteY199" fmla="*/ 45572 h 179626"/>
                <a:gd name="connsiteX200" fmla="*/ 260122 w 265446"/>
                <a:gd name="connsiteY200" fmla="*/ 42910 h 179626"/>
                <a:gd name="connsiteX201" fmla="*/ 257397 w 265446"/>
                <a:gd name="connsiteY201" fmla="*/ 42910 h 179626"/>
                <a:gd name="connsiteX202" fmla="*/ 254735 w 265446"/>
                <a:gd name="connsiteY202" fmla="*/ 45572 h 179626"/>
                <a:gd name="connsiteX203" fmla="*/ 252073 w 265446"/>
                <a:gd name="connsiteY203" fmla="*/ 48234 h 179626"/>
                <a:gd name="connsiteX204" fmla="*/ 249347 w 265446"/>
                <a:gd name="connsiteY204" fmla="*/ 45572 h 179626"/>
                <a:gd name="connsiteX205" fmla="*/ 246685 w 265446"/>
                <a:gd name="connsiteY205" fmla="*/ 45572 h 179626"/>
                <a:gd name="connsiteX206" fmla="*/ 244023 w 265446"/>
                <a:gd name="connsiteY206" fmla="*/ 45572 h 179626"/>
                <a:gd name="connsiteX207" fmla="*/ 241361 w 265446"/>
                <a:gd name="connsiteY207" fmla="*/ 45572 h 179626"/>
                <a:gd name="connsiteX208" fmla="*/ 241361 w 265446"/>
                <a:gd name="connsiteY208" fmla="*/ 42910 h 179626"/>
                <a:gd name="connsiteX209" fmla="*/ 238636 w 265446"/>
                <a:gd name="connsiteY209" fmla="*/ 42910 h 179626"/>
                <a:gd name="connsiteX210" fmla="*/ 238636 w 265446"/>
                <a:gd name="connsiteY210" fmla="*/ 40184 h 179626"/>
                <a:gd name="connsiteX211" fmla="*/ 235973 w 265446"/>
                <a:gd name="connsiteY211" fmla="*/ 40184 h 179626"/>
                <a:gd name="connsiteX212" fmla="*/ 233311 w 265446"/>
                <a:gd name="connsiteY212" fmla="*/ 40184 h 179626"/>
                <a:gd name="connsiteX213" fmla="*/ 230586 w 265446"/>
                <a:gd name="connsiteY213" fmla="*/ 40184 h 179626"/>
                <a:gd name="connsiteX214" fmla="*/ 227924 w 265446"/>
                <a:gd name="connsiteY214" fmla="*/ 40184 h 179626"/>
                <a:gd name="connsiteX215" fmla="*/ 227924 w 265446"/>
                <a:gd name="connsiteY215" fmla="*/ 42910 h 179626"/>
                <a:gd name="connsiteX216" fmla="*/ 227924 w 265446"/>
                <a:gd name="connsiteY216" fmla="*/ 45572 h 179626"/>
                <a:gd name="connsiteX217" fmla="*/ 225262 w 265446"/>
                <a:gd name="connsiteY217" fmla="*/ 45572 h 179626"/>
                <a:gd name="connsiteX218" fmla="*/ 222536 w 265446"/>
                <a:gd name="connsiteY218" fmla="*/ 45572 h 179626"/>
                <a:gd name="connsiteX219" fmla="*/ 219874 w 265446"/>
                <a:gd name="connsiteY219" fmla="*/ 45572 h 179626"/>
                <a:gd name="connsiteX220" fmla="*/ 217212 w 265446"/>
                <a:gd name="connsiteY220" fmla="*/ 45572 h 179626"/>
                <a:gd name="connsiteX221" fmla="*/ 214550 w 265446"/>
                <a:gd name="connsiteY221" fmla="*/ 45572 h 179626"/>
                <a:gd name="connsiteX222" fmla="*/ 211825 w 265446"/>
                <a:gd name="connsiteY222" fmla="*/ 45572 h 179626"/>
                <a:gd name="connsiteX223" fmla="*/ 209163 w 265446"/>
                <a:gd name="connsiteY223" fmla="*/ 45572 h 179626"/>
                <a:gd name="connsiteX224" fmla="*/ 206501 w 265446"/>
                <a:gd name="connsiteY224" fmla="*/ 45572 h 179626"/>
                <a:gd name="connsiteX225" fmla="*/ 203775 w 265446"/>
                <a:gd name="connsiteY225" fmla="*/ 48234 h 179626"/>
                <a:gd name="connsiteX226" fmla="*/ 201113 w 265446"/>
                <a:gd name="connsiteY226" fmla="*/ 48234 h 179626"/>
                <a:gd name="connsiteX227" fmla="*/ 198451 w 265446"/>
                <a:gd name="connsiteY227" fmla="*/ 48234 h 179626"/>
                <a:gd name="connsiteX228" fmla="*/ 198451 w 265446"/>
                <a:gd name="connsiteY228" fmla="*/ 45572 h 179626"/>
                <a:gd name="connsiteX229" fmla="*/ 195726 w 265446"/>
                <a:gd name="connsiteY229" fmla="*/ 45572 h 179626"/>
                <a:gd name="connsiteX230" fmla="*/ 195726 w 265446"/>
                <a:gd name="connsiteY230" fmla="*/ 48234 h 179626"/>
                <a:gd name="connsiteX231" fmla="*/ 193063 w 265446"/>
                <a:gd name="connsiteY231" fmla="*/ 48234 h 179626"/>
                <a:gd name="connsiteX232" fmla="*/ 193063 w 265446"/>
                <a:gd name="connsiteY232" fmla="*/ 50959 h 179626"/>
                <a:gd name="connsiteX233" fmla="*/ 190401 w 265446"/>
                <a:gd name="connsiteY233" fmla="*/ 53622 h 179626"/>
                <a:gd name="connsiteX234" fmla="*/ 190401 w 265446"/>
                <a:gd name="connsiteY234" fmla="*/ 56284 h 179626"/>
                <a:gd name="connsiteX235" fmla="*/ 187676 w 265446"/>
                <a:gd name="connsiteY235" fmla="*/ 56284 h 179626"/>
                <a:gd name="connsiteX236" fmla="*/ 187676 w 265446"/>
                <a:gd name="connsiteY236" fmla="*/ 58946 h 179626"/>
                <a:gd name="connsiteX237" fmla="*/ 185014 w 265446"/>
                <a:gd name="connsiteY237" fmla="*/ 58946 h 179626"/>
                <a:gd name="connsiteX238" fmla="*/ 185014 w 265446"/>
                <a:gd name="connsiteY238" fmla="*/ 61671 h 179626"/>
                <a:gd name="connsiteX239" fmla="*/ 182352 w 265446"/>
                <a:gd name="connsiteY239" fmla="*/ 64333 h 179626"/>
                <a:gd name="connsiteX240" fmla="*/ 179690 w 265446"/>
                <a:gd name="connsiteY240" fmla="*/ 69721 h 179626"/>
                <a:gd name="connsiteX241" fmla="*/ 176964 w 265446"/>
                <a:gd name="connsiteY241" fmla="*/ 69721 h 179626"/>
                <a:gd name="connsiteX242" fmla="*/ 174302 w 265446"/>
                <a:gd name="connsiteY242" fmla="*/ 69721 h 179626"/>
                <a:gd name="connsiteX243" fmla="*/ 174302 w 265446"/>
                <a:gd name="connsiteY243" fmla="*/ 66995 h 179626"/>
                <a:gd name="connsiteX244" fmla="*/ 171640 w 265446"/>
                <a:gd name="connsiteY244" fmla="*/ 66995 h 179626"/>
                <a:gd name="connsiteX245" fmla="*/ 171640 w 265446"/>
                <a:gd name="connsiteY245" fmla="*/ 69721 h 179626"/>
                <a:gd name="connsiteX246" fmla="*/ 168915 w 265446"/>
                <a:gd name="connsiteY246" fmla="*/ 69721 h 179626"/>
                <a:gd name="connsiteX247" fmla="*/ 166253 w 265446"/>
                <a:gd name="connsiteY247" fmla="*/ 69721 h 179626"/>
                <a:gd name="connsiteX248" fmla="*/ 163591 w 265446"/>
                <a:gd name="connsiteY248" fmla="*/ 69721 h 179626"/>
                <a:gd name="connsiteX249" fmla="*/ 160865 w 265446"/>
                <a:gd name="connsiteY249" fmla="*/ 72383 h 179626"/>
                <a:gd name="connsiteX250" fmla="*/ 163591 w 265446"/>
                <a:gd name="connsiteY250" fmla="*/ 75045 h 179626"/>
                <a:gd name="connsiteX251" fmla="*/ 163591 w 265446"/>
                <a:gd name="connsiteY251" fmla="*/ 77771 h 179626"/>
                <a:gd name="connsiteX252" fmla="*/ 163591 w 265446"/>
                <a:gd name="connsiteY252" fmla="*/ 80433 h 179626"/>
                <a:gd name="connsiteX253" fmla="*/ 163591 w 265446"/>
                <a:gd name="connsiteY253" fmla="*/ 83095 h 179626"/>
                <a:gd name="connsiteX254" fmla="*/ 163591 w 265446"/>
                <a:gd name="connsiteY254" fmla="*/ 85820 h 179626"/>
                <a:gd name="connsiteX255" fmla="*/ 163591 w 265446"/>
                <a:gd name="connsiteY255" fmla="*/ 88482 h 179626"/>
                <a:gd name="connsiteX256" fmla="*/ 160865 w 265446"/>
                <a:gd name="connsiteY256" fmla="*/ 88482 h 179626"/>
                <a:gd name="connsiteX257" fmla="*/ 155541 w 265446"/>
                <a:gd name="connsiteY257" fmla="*/ 88482 h 179626"/>
                <a:gd name="connsiteX258" fmla="*/ 152879 w 265446"/>
                <a:gd name="connsiteY258" fmla="*/ 88482 h 179626"/>
                <a:gd name="connsiteX259" fmla="*/ 150153 w 265446"/>
                <a:gd name="connsiteY259" fmla="*/ 88482 h 179626"/>
                <a:gd name="connsiteX260" fmla="*/ 147491 w 265446"/>
                <a:gd name="connsiteY260" fmla="*/ 85820 h 179626"/>
                <a:gd name="connsiteX261" fmla="*/ 144829 w 265446"/>
                <a:gd name="connsiteY261" fmla="*/ 85820 h 179626"/>
                <a:gd name="connsiteX262" fmla="*/ 142104 w 265446"/>
                <a:gd name="connsiteY262" fmla="*/ 85820 h 179626"/>
                <a:gd name="connsiteX263" fmla="*/ 136780 w 265446"/>
                <a:gd name="connsiteY263" fmla="*/ 85820 h 179626"/>
                <a:gd name="connsiteX264" fmla="*/ 134054 w 265446"/>
                <a:gd name="connsiteY264" fmla="*/ 85820 h 179626"/>
                <a:gd name="connsiteX265" fmla="*/ 131392 w 265446"/>
                <a:gd name="connsiteY265" fmla="*/ 85820 h 179626"/>
                <a:gd name="connsiteX266" fmla="*/ 126068 w 265446"/>
                <a:gd name="connsiteY266" fmla="*/ 85820 h 179626"/>
                <a:gd name="connsiteX267" fmla="*/ 123343 w 265446"/>
                <a:gd name="connsiteY267" fmla="*/ 85820 h 179626"/>
                <a:gd name="connsiteX268" fmla="*/ 120680 w 265446"/>
                <a:gd name="connsiteY268" fmla="*/ 85820 h 179626"/>
                <a:gd name="connsiteX269" fmla="*/ 115293 w 265446"/>
                <a:gd name="connsiteY269" fmla="*/ 85820 h 179626"/>
                <a:gd name="connsiteX270" fmla="*/ 112631 w 265446"/>
                <a:gd name="connsiteY270" fmla="*/ 85820 h 179626"/>
                <a:gd name="connsiteX271" fmla="*/ 107243 w 265446"/>
                <a:gd name="connsiteY271" fmla="*/ 83095 h 179626"/>
                <a:gd name="connsiteX272" fmla="*/ 99194 w 265446"/>
                <a:gd name="connsiteY272" fmla="*/ 83095 h 179626"/>
                <a:gd name="connsiteX273" fmla="*/ 96532 w 265446"/>
                <a:gd name="connsiteY273" fmla="*/ 83095 h 179626"/>
                <a:gd name="connsiteX274" fmla="*/ 93870 w 265446"/>
                <a:gd name="connsiteY274" fmla="*/ 85820 h 179626"/>
                <a:gd name="connsiteX275" fmla="*/ 96532 w 265446"/>
                <a:gd name="connsiteY275" fmla="*/ 88482 h 179626"/>
                <a:gd name="connsiteX276" fmla="*/ 96532 w 265446"/>
                <a:gd name="connsiteY276" fmla="*/ 91144 h 179626"/>
                <a:gd name="connsiteX277" fmla="*/ 96532 w 265446"/>
                <a:gd name="connsiteY277" fmla="*/ 93806 h 179626"/>
                <a:gd name="connsiteX278" fmla="*/ 96532 w 265446"/>
                <a:gd name="connsiteY278" fmla="*/ 96532 h 179626"/>
                <a:gd name="connsiteX279" fmla="*/ 96532 w 265446"/>
                <a:gd name="connsiteY279" fmla="*/ 99194 h 179626"/>
                <a:gd name="connsiteX280" fmla="*/ 93870 w 265446"/>
                <a:gd name="connsiteY280" fmla="*/ 99194 h 179626"/>
                <a:gd name="connsiteX281" fmla="*/ 93870 w 265446"/>
                <a:gd name="connsiteY281" fmla="*/ 101856 h 179626"/>
                <a:gd name="connsiteX282" fmla="*/ 91208 w 265446"/>
                <a:gd name="connsiteY282" fmla="*/ 101856 h 179626"/>
                <a:gd name="connsiteX283" fmla="*/ 91208 w 265446"/>
                <a:gd name="connsiteY283" fmla="*/ 104581 h 179626"/>
                <a:gd name="connsiteX284" fmla="*/ 88482 w 265446"/>
                <a:gd name="connsiteY284" fmla="*/ 104581 h 179626"/>
                <a:gd name="connsiteX285" fmla="*/ 85820 w 265446"/>
                <a:gd name="connsiteY285" fmla="*/ 107243 h 179626"/>
                <a:gd name="connsiteX286" fmla="*/ 85820 w 265446"/>
                <a:gd name="connsiteY286" fmla="*/ 109905 h 179626"/>
                <a:gd name="connsiteX287" fmla="*/ 83158 w 265446"/>
                <a:gd name="connsiteY287" fmla="*/ 109905 h 179626"/>
                <a:gd name="connsiteX288" fmla="*/ 80433 w 265446"/>
                <a:gd name="connsiteY288" fmla="*/ 112631 h 179626"/>
                <a:gd name="connsiteX289" fmla="*/ 77771 w 265446"/>
                <a:gd name="connsiteY289" fmla="*/ 112631 h 179626"/>
                <a:gd name="connsiteX290" fmla="*/ 77771 w 265446"/>
                <a:gd name="connsiteY290" fmla="*/ 115293 h 179626"/>
                <a:gd name="connsiteX291" fmla="*/ 75108 w 265446"/>
                <a:gd name="connsiteY291" fmla="*/ 115293 h 179626"/>
                <a:gd name="connsiteX292" fmla="*/ 72383 w 265446"/>
                <a:gd name="connsiteY292" fmla="*/ 115293 h 179626"/>
                <a:gd name="connsiteX293" fmla="*/ 72383 w 265446"/>
                <a:gd name="connsiteY293" fmla="*/ 117955 h 179626"/>
                <a:gd name="connsiteX294" fmla="*/ 72383 w 265446"/>
                <a:gd name="connsiteY294" fmla="*/ 126005 h 179626"/>
                <a:gd name="connsiteX295" fmla="*/ 72383 w 265446"/>
                <a:gd name="connsiteY295" fmla="*/ 128667 h 179626"/>
                <a:gd name="connsiteX296" fmla="*/ 72383 w 265446"/>
                <a:gd name="connsiteY296" fmla="*/ 131392 h 179626"/>
                <a:gd name="connsiteX297" fmla="*/ 72383 w 265446"/>
                <a:gd name="connsiteY297" fmla="*/ 134054 h 179626"/>
                <a:gd name="connsiteX298" fmla="*/ 72383 w 265446"/>
                <a:gd name="connsiteY298" fmla="*/ 139442 h 179626"/>
                <a:gd name="connsiteX299" fmla="*/ 72383 w 265446"/>
                <a:gd name="connsiteY299" fmla="*/ 142104 h 179626"/>
                <a:gd name="connsiteX300" fmla="*/ 69721 w 265446"/>
                <a:gd name="connsiteY300" fmla="*/ 142104 h 179626"/>
                <a:gd name="connsiteX301" fmla="*/ 67059 w 265446"/>
                <a:gd name="connsiteY301" fmla="*/ 142104 h 179626"/>
                <a:gd name="connsiteX302" fmla="*/ 64397 w 265446"/>
                <a:gd name="connsiteY302" fmla="*/ 142104 h 179626"/>
                <a:gd name="connsiteX303" fmla="*/ 61671 w 265446"/>
                <a:gd name="connsiteY303" fmla="*/ 142104 h 179626"/>
                <a:gd name="connsiteX304" fmla="*/ 56347 w 265446"/>
                <a:gd name="connsiteY304" fmla="*/ 142104 h 179626"/>
                <a:gd name="connsiteX305" fmla="*/ 50960 w 265446"/>
                <a:gd name="connsiteY305" fmla="*/ 142104 h 179626"/>
                <a:gd name="connsiteX306" fmla="*/ 48298 w 265446"/>
                <a:gd name="connsiteY306" fmla="*/ 142104 h 179626"/>
                <a:gd name="connsiteX307" fmla="*/ 50960 w 265446"/>
                <a:gd name="connsiteY307" fmla="*/ 144766 h 179626"/>
                <a:gd name="connsiteX308" fmla="*/ 50960 w 265446"/>
                <a:gd name="connsiteY308" fmla="*/ 147428 h 179626"/>
                <a:gd name="connsiteX309" fmla="*/ 50960 w 265446"/>
                <a:gd name="connsiteY309" fmla="*/ 150153 h 179626"/>
                <a:gd name="connsiteX310" fmla="*/ 50960 w 265446"/>
                <a:gd name="connsiteY310" fmla="*/ 152815 h 179626"/>
                <a:gd name="connsiteX311" fmla="*/ 48298 w 265446"/>
                <a:gd name="connsiteY311" fmla="*/ 152815 h 179626"/>
                <a:gd name="connsiteX312" fmla="*/ 45572 w 265446"/>
                <a:gd name="connsiteY312" fmla="*/ 152815 h 179626"/>
                <a:gd name="connsiteX313" fmla="*/ 45572 w 265446"/>
                <a:gd name="connsiteY313" fmla="*/ 155477 h 179626"/>
                <a:gd name="connsiteX314" fmla="*/ 45572 w 265446"/>
                <a:gd name="connsiteY314" fmla="*/ 158203 h 179626"/>
                <a:gd name="connsiteX315" fmla="*/ 45572 w 265446"/>
                <a:gd name="connsiteY315" fmla="*/ 160865 h 179626"/>
                <a:gd name="connsiteX316" fmla="*/ 45572 w 265446"/>
                <a:gd name="connsiteY316" fmla="*/ 163527 h 179626"/>
                <a:gd name="connsiteX317" fmla="*/ 45572 w 265446"/>
                <a:gd name="connsiteY317" fmla="*/ 166253 h 179626"/>
                <a:gd name="connsiteX318" fmla="*/ 48298 w 265446"/>
                <a:gd name="connsiteY318" fmla="*/ 166253 h 179626"/>
                <a:gd name="connsiteX319" fmla="*/ 48298 w 265446"/>
                <a:gd name="connsiteY319" fmla="*/ 168914 h 179626"/>
                <a:gd name="connsiteX320" fmla="*/ 48298 w 265446"/>
                <a:gd name="connsiteY320" fmla="*/ 171577 h 179626"/>
                <a:gd name="connsiteX321" fmla="*/ 45572 w 265446"/>
                <a:gd name="connsiteY321" fmla="*/ 174302 h 179626"/>
                <a:gd name="connsiteX322" fmla="*/ 45572 w 265446"/>
                <a:gd name="connsiteY322" fmla="*/ 176964 h 179626"/>
                <a:gd name="connsiteX323" fmla="*/ 42910 w 265446"/>
                <a:gd name="connsiteY323" fmla="*/ 176964 h 179626"/>
                <a:gd name="connsiteX324" fmla="*/ 42910 w 265446"/>
                <a:gd name="connsiteY324" fmla="*/ 179626 h 179626"/>
                <a:gd name="connsiteX325" fmla="*/ 42910 w 265446"/>
                <a:gd name="connsiteY325" fmla="*/ 179626 h 1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265446" h="179626">
                  <a:moveTo>
                    <a:pt x="42910" y="179626"/>
                  </a:moveTo>
                  <a:lnTo>
                    <a:pt x="40248" y="176964"/>
                  </a:lnTo>
                  <a:lnTo>
                    <a:pt x="40248" y="174302"/>
                  </a:lnTo>
                  <a:lnTo>
                    <a:pt x="37586" y="171577"/>
                  </a:lnTo>
                  <a:lnTo>
                    <a:pt x="37586" y="168914"/>
                  </a:lnTo>
                  <a:lnTo>
                    <a:pt x="34860" y="168914"/>
                  </a:lnTo>
                  <a:lnTo>
                    <a:pt x="34860" y="166253"/>
                  </a:lnTo>
                  <a:lnTo>
                    <a:pt x="32198" y="168914"/>
                  </a:lnTo>
                  <a:lnTo>
                    <a:pt x="32198" y="166253"/>
                  </a:lnTo>
                  <a:lnTo>
                    <a:pt x="29536" y="166253"/>
                  </a:lnTo>
                  <a:lnTo>
                    <a:pt x="29536" y="163527"/>
                  </a:lnTo>
                  <a:lnTo>
                    <a:pt x="26811" y="163527"/>
                  </a:lnTo>
                  <a:lnTo>
                    <a:pt x="24149" y="160865"/>
                  </a:lnTo>
                  <a:lnTo>
                    <a:pt x="21487" y="160865"/>
                  </a:lnTo>
                  <a:lnTo>
                    <a:pt x="18761" y="160865"/>
                  </a:lnTo>
                  <a:lnTo>
                    <a:pt x="16099" y="158203"/>
                  </a:lnTo>
                  <a:lnTo>
                    <a:pt x="13437" y="158203"/>
                  </a:lnTo>
                  <a:lnTo>
                    <a:pt x="8050" y="158203"/>
                  </a:lnTo>
                  <a:lnTo>
                    <a:pt x="2725" y="155477"/>
                  </a:lnTo>
                  <a:lnTo>
                    <a:pt x="0" y="155477"/>
                  </a:lnTo>
                  <a:lnTo>
                    <a:pt x="2725" y="155477"/>
                  </a:lnTo>
                  <a:lnTo>
                    <a:pt x="2725" y="150153"/>
                  </a:lnTo>
                  <a:lnTo>
                    <a:pt x="5388" y="144766"/>
                  </a:lnTo>
                  <a:lnTo>
                    <a:pt x="5388" y="142104"/>
                  </a:lnTo>
                  <a:lnTo>
                    <a:pt x="8050" y="136716"/>
                  </a:lnTo>
                  <a:lnTo>
                    <a:pt x="8050" y="134054"/>
                  </a:lnTo>
                  <a:lnTo>
                    <a:pt x="10775" y="131392"/>
                  </a:lnTo>
                  <a:lnTo>
                    <a:pt x="10775" y="128667"/>
                  </a:lnTo>
                  <a:lnTo>
                    <a:pt x="13437" y="123343"/>
                  </a:lnTo>
                  <a:lnTo>
                    <a:pt x="13437" y="120617"/>
                  </a:lnTo>
                  <a:lnTo>
                    <a:pt x="16099" y="117955"/>
                  </a:lnTo>
                  <a:lnTo>
                    <a:pt x="16099" y="115293"/>
                  </a:lnTo>
                  <a:lnTo>
                    <a:pt x="18761" y="112631"/>
                  </a:lnTo>
                  <a:lnTo>
                    <a:pt x="18761" y="107243"/>
                  </a:lnTo>
                  <a:lnTo>
                    <a:pt x="21487" y="104581"/>
                  </a:lnTo>
                  <a:lnTo>
                    <a:pt x="21487" y="101856"/>
                  </a:lnTo>
                  <a:lnTo>
                    <a:pt x="24149" y="101856"/>
                  </a:lnTo>
                  <a:lnTo>
                    <a:pt x="26811" y="101856"/>
                  </a:lnTo>
                  <a:lnTo>
                    <a:pt x="29536" y="101856"/>
                  </a:lnTo>
                  <a:lnTo>
                    <a:pt x="29536" y="99194"/>
                  </a:lnTo>
                  <a:lnTo>
                    <a:pt x="32198" y="99194"/>
                  </a:lnTo>
                  <a:lnTo>
                    <a:pt x="34860" y="99194"/>
                  </a:lnTo>
                  <a:lnTo>
                    <a:pt x="37586" y="99194"/>
                  </a:lnTo>
                  <a:lnTo>
                    <a:pt x="40248" y="99194"/>
                  </a:lnTo>
                  <a:lnTo>
                    <a:pt x="42910" y="99194"/>
                  </a:lnTo>
                  <a:lnTo>
                    <a:pt x="45572" y="99194"/>
                  </a:lnTo>
                  <a:lnTo>
                    <a:pt x="48298" y="96532"/>
                  </a:lnTo>
                  <a:lnTo>
                    <a:pt x="48298" y="93806"/>
                  </a:lnTo>
                  <a:lnTo>
                    <a:pt x="50960" y="93806"/>
                  </a:lnTo>
                  <a:lnTo>
                    <a:pt x="50960" y="91144"/>
                  </a:lnTo>
                  <a:lnTo>
                    <a:pt x="53622" y="88482"/>
                  </a:lnTo>
                  <a:lnTo>
                    <a:pt x="53622" y="85820"/>
                  </a:lnTo>
                  <a:lnTo>
                    <a:pt x="56347" y="85820"/>
                  </a:lnTo>
                  <a:lnTo>
                    <a:pt x="56347" y="83095"/>
                  </a:lnTo>
                  <a:lnTo>
                    <a:pt x="59009" y="83095"/>
                  </a:lnTo>
                  <a:lnTo>
                    <a:pt x="56347" y="83095"/>
                  </a:lnTo>
                  <a:lnTo>
                    <a:pt x="48298" y="80433"/>
                  </a:lnTo>
                  <a:lnTo>
                    <a:pt x="45572" y="80433"/>
                  </a:lnTo>
                  <a:lnTo>
                    <a:pt x="42910" y="80433"/>
                  </a:lnTo>
                  <a:lnTo>
                    <a:pt x="40248" y="80433"/>
                  </a:lnTo>
                  <a:lnTo>
                    <a:pt x="34860" y="80433"/>
                  </a:lnTo>
                  <a:lnTo>
                    <a:pt x="32198" y="80433"/>
                  </a:lnTo>
                  <a:lnTo>
                    <a:pt x="26811" y="80433"/>
                  </a:lnTo>
                  <a:lnTo>
                    <a:pt x="24149" y="80433"/>
                  </a:lnTo>
                  <a:lnTo>
                    <a:pt x="21487" y="77771"/>
                  </a:lnTo>
                  <a:lnTo>
                    <a:pt x="18761" y="77771"/>
                  </a:lnTo>
                  <a:lnTo>
                    <a:pt x="16099" y="77771"/>
                  </a:lnTo>
                  <a:lnTo>
                    <a:pt x="16099" y="75045"/>
                  </a:lnTo>
                  <a:lnTo>
                    <a:pt x="13437" y="75045"/>
                  </a:lnTo>
                  <a:lnTo>
                    <a:pt x="13437" y="72383"/>
                  </a:lnTo>
                  <a:lnTo>
                    <a:pt x="13437" y="69721"/>
                  </a:lnTo>
                  <a:lnTo>
                    <a:pt x="13437" y="66995"/>
                  </a:lnTo>
                  <a:lnTo>
                    <a:pt x="13437" y="64333"/>
                  </a:lnTo>
                  <a:lnTo>
                    <a:pt x="16099" y="64333"/>
                  </a:lnTo>
                  <a:lnTo>
                    <a:pt x="16099" y="61671"/>
                  </a:lnTo>
                  <a:lnTo>
                    <a:pt x="18761" y="58946"/>
                  </a:lnTo>
                  <a:lnTo>
                    <a:pt x="21487" y="56284"/>
                  </a:lnTo>
                  <a:lnTo>
                    <a:pt x="24149" y="56284"/>
                  </a:lnTo>
                  <a:lnTo>
                    <a:pt x="26811" y="53622"/>
                  </a:lnTo>
                  <a:lnTo>
                    <a:pt x="29536" y="53622"/>
                  </a:lnTo>
                  <a:lnTo>
                    <a:pt x="32198" y="50959"/>
                  </a:lnTo>
                  <a:lnTo>
                    <a:pt x="37586" y="48234"/>
                  </a:lnTo>
                  <a:lnTo>
                    <a:pt x="37586" y="45572"/>
                  </a:lnTo>
                  <a:lnTo>
                    <a:pt x="40248" y="45572"/>
                  </a:lnTo>
                  <a:lnTo>
                    <a:pt x="45572" y="42910"/>
                  </a:lnTo>
                  <a:lnTo>
                    <a:pt x="48298" y="40184"/>
                  </a:lnTo>
                  <a:lnTo>
                    <a:pt x="50960" y="40184"/>
                  </a:lnTo>
                  <a:lnTo>
                    <a:pt x="53622" y="42910"/>
                  </a:lnTo>
                  <a:lnTo>
                    <a:pt x="56347" y="42910"/>
                  </a:lnTo>
                  <a:lnTo>
                    <a:pt x="59009" y="45572"/>
                  </a:lnTo>
                  <a:lnTo>
                    <a:pt x="61671" y="48234"/>
                  </a:lnTo>
                  <a:lnTo>
                    <a:pt x="64397" y="48234"/>
                  </a:lnTo>
                  <a:lnTo>
                    <a:pt x="67059" y="48234"/>
                  </a:lnTo>
                  <a:lnTo>
                    <a:pt x="67059" y="45572"/>
                  </a:lnTo>
                  <a:lnTo>
                    <a:pt x="69721" y="45572"/>
                  </a:lnTo>
                  <a:lnTo>
                    <a:pt x="72383" y="45572"/>
                  </a:lnTo>
                  <a:lnTo>
                    <a:pt x="75108" y="45572"/>
                  </a:lnTo>
                  <a:lnTo>
                    <a:pt x="77771" y="45572"/>
                  </a:lnTo>
                  <a:lnTo>
                    <a:pt x="80433" y="45572"/>
                  </a:lnTo>
                  <a:lnTo>
                    <a:pt x="83158" y="42910"/>
                  </a:lnTo>
                  <a:lnTo>
                    <a:pt x="85820" y="40184"/>
                  </a:lnTo>
                  <a:lnTo>
                    <a:pt x="85820" y="37522"/>
                  </a:lnTo>
                  <a:lnTo>
                    <a:pt x="85820" y="34860"/>
                  </a:lnTo>
                  <a:lnTo>
                    <a:pt x="85820" y="32135"/>
                  </a:lnTo>
                  <a:lnTo>
                    <a:pt x="88482" y="32135"/>
                  </a:lnTo>
                  <a:lnTo>
                    <a:pt x="91208" y="32135"/>
                  </a:lnTo>
                  <a:lnTo>
                    <a:pt x="93870" y="32135"/>
                  </a:lnTo>
                  <a:lnTo>
                    <a:pt x="96532" y="32135"/>
                  </a:lnTo>
                  <a:lnTo>
                    <a:pt x="101919" y="29473"/>
                  </a:lnTo>
                  <a:lnTo>
                    <a:pt x="107243" y="29473"/>
                  </a:lnTo>
                  <a:lnTo>
                    <a:pt x="109969" y="29473"/>
                  </a:lnTo>
                  <a:lnTo>
                    <a:pt x="112631" y="29473"/>
                  </a:lnTo>
                  <a:lnTo>
                    <a:pt x="115293" y="29473"/>
                  </a:lnTo>
                  <a:lnTo>
                    <a:pt x="120680" y="29473"/>
                  </a:lnTo>
                  <a:lnTo>
                    <a:pt x="123343" y="29473"/>
                  </a:lnTo>
                  <a:lnTo>
                    <a:pt x="126068" y="26811"/>
                  </a:lnTo>
                  <a:lnTo>
                    <a:pt x="128730" y="26811"/>
                  </a:lnTo>
                  <a:lnTo>
                    <a:pt x="131392" y="26811"/>
                  </a:lnTo>
                  <a:lnTo>
                    <a:pt x="134054" y="26811"/>
                  </a:lnTo>
                  <a:lnTo>
                    <a:pt x="134054" y="24149"/>
                  </a:lnTo>
                  <a:lnTo>
                    <a:pt x="134054" y="21423"/>
                  </a:lnTo>
                  <a:lnTo>
                    <a:pt x="134054" y="18761"/>
                  </a:lnTo>
                  <a:lnTo>
                    <a:pt x="136780" y="18761"/>
                  </a:lnTo>
                  <a:lnTo>
                    <a:pt x="136780" y="21423"/>
                  </a:lnTo>
                  <a:lnTo>
                    <a:pt x="139442" y="21423"/>
                  </a:lnTo>
                  <a:lnTo>
                    <a:pt x="142104" y="21423"/>
                  </a:lnTo>
                  <a:lnTo>
                    <a:pt x="142104" y="24149"/>
                  </a:lnTo>
                  <a:lnTo>
                    <a:pt x="144829" y="24149"/>
                  </a:lnTo>
                  <a:lnTo>
                    <a:pt x="147491" y="24149"/>
                  </a:lnTo>
                  <a:lnTo>
                    <a:pt x="150153" y="21423"/>
                  </a:lnTo>
                  <a:lnTo>
                    <a:pt x="155541" y="21423"/>
                  </a:lnTo>
                  <a:lnTo>
                    <a:pt x="158203" y="21423"/>
                  </a:lnTo>
                  <a:lnTo>
                    <a:pt x="160865" y="21423"/>
                  </a:lnTo>
                  <a:lnTo>
                    <a:pt x="163591" y="21423"/>
                  </a:lnTo>
                  <a:lnTo>
                    <a:pt x="166253" y="21423"/>
                  </a:lnTo>
                  <a:lnTo>
                    <a:pt x="168915" y="21423"/>
                  </a:lnTo>
                  <a:lnTo>
                    <a:pt x="171640" y="24149"/>
                  </a:lnTo>
                  <a:lnTo>
                    <a:pt x="174302" y="26811"/>
                  </a:lnTo>
                  <a:lnTo>
                    <a:pt x="176964" y="26811"/>
                  </a:lnTo>
                  <a:lnTo>
                    <a:pt x="176964" y="29473"/>
                  </a:lnTo>
                  <a:lnTo>
                    <a:pt x="179690" y="29473"/>
                  </a:lnTo>
                  <a:lnTo>
                    <a:pt x="182352" y="29473"/>
                  </a:lnTo>
                  <a:lnTo>
                    <a:pt x="185014" y="29473"/>
                  </a:lnTo>
                  <a:lnTo>
                    <a:pt x="187676" y="29473"/>
                  </a:lnTo>
                  <a:lnTo>
                    <a:pt x="190401" y="29473"/>
                  </a:lnTo>
                  <a:lnTo>
                    <a:pt x="193063" y="29473"/>
                  </a:lnTo>
                  <a:lnTo>
                    <a:pt x="193063" y="32135"/>
                  </a:lnTo>
                  <a:lnTo>
                    <a:pt x="195726" y="32135"/>
                  </a:lnTo>
                  <a:lnTo>
                    <a:pt x="195726" y="34860"/>
                  </a:lnTo>
                  <a:lnTo>
                    <a:pt x="198451" y="34860"/>
                  </a:lnTo>
                  <a:lnTo>
                    <a:pt x="198451" y="32135"/>
                  </a:lnTo>
                  <a:lnTo>
                    <a:pt x="201113" y="29473"/>
                  </a:lnTo>
                  <a:lnTo>
                    <a:pt x="201113" y="26811"/>
                  </a:lnTo>
                  <a:lnTo>
                    <a:pt x="201113" y="24149"/>
                  </a:lnTo>
                  <a:lnTo>
                    <a:pt x="201113" y="21423"/>
                  </a:lnTo>
                  <a:lnTo>
                    <a:pt x="201113" y="18761"/>
                  </a:lnTo>
                  <a:lnTo>
                    <a:pt x="203775" y="16099"/>
                  </a:lnTo>
                  <a:lnTo>
                    <a:pt x="203775" y="10712"/>
                  </a:lnTo>
                  <a:lnTo>
                    <a:pt x="203775" y="8050"/>
                  </a:lnTo>
                  <a:lnTo>
                    <a:pt x="203775" y="5324"/>
                  </a:lnTo>
                  <a:lnTo>
                    <a:pt x="203775" y="2662"/>
                  </a:lnTo>
                  <a:lnTo>
                    <a:pt x="206501" y="2662"/>
                  </a:lnTo>
                  <a:lnTo>
                    <a:pt x="206501" y="0"/>
                  </a:lnTo>
                  <a:lnTo>
                    <a:pt x="209163" y="0"/>
                  </a:lnTo>
                  <a:lnTo>
                    <a:pt x="209163" y="2662"/>
                  </a:lnTo>
                  <a:lnTo>
                    <a:pt x="211825" y="2662"/>
                  </a:lnTo>
                  <a:lnTo>
                    <a:pt x="214550" y="2662"/>
                  </a:lnTo>
                  <a:lnTo>
                    <a:pt x="217212" y="2662"/>
                  </a:lnTo>
                  <a:lnTo>
                    <a:pt x="219874" y="2662"/>
                  </a:lnTo>
                  <a:lnTo>
                    <a:pt x="219874" y="5324"/>
                  </a:lnTo>
                  <a:lnTo>
                    <a:pt x="222536" y="8050"/>
                  </a:lnTo>
                  <a:lnTo>
                    <a:pt x="222536" y="10712"/>
                  </a:lnTo>
                  <a:lnTo>
                    <a:pt x="225262" y="13374"/>
                  </a:lnTo>
                  <a:lnTo>
                    <a:pt x="227924" y="13374"/>
                  </a:lnTo>
                  <a:lnTo>
                    <a:pt x="230586" y="13374"/>
                  </a:lnTo>
                  <a:lnTo>
                    <a:pt x="233311" y="16099"/>
                  </a:lnTo>
                  <a:lnTo>
                    <a:pt x="235973" y="18761"/>
                  </a:lnTo>
                  <a:lnTo>
                    <a:pt x="238636" y="21423"/>
                  </a:lnTo>
                  <a:lnTo>
                    <a:pt x="241361" y="21423"/>
                  </a:lnTo>
                  <a:lnTo>
                    <a:pt x="244023" y="21423"/>
                  </a:lnTo>
                  <a:lnTo>
                    <a:pt x="244023" y="24149"/>
                  </a:lnTo>
                  <a:lnTo>
                    <a:pt x="246685" y="24149"/>
                  </a:lnTo>
                  <a:lnTo>
                    <a:pt x="249347" y="24149"/>
                  </a:lnTo>
                  <a:lnTo>
                    <a:pt x="252073" y="24149"/>
                  </a:lnTo>
                  <a:lnTo>
                    <a:pt x="252073" y="21423"/>
                  </a:lnTo>
                  <a:lnTo>
                    <a:pt x="254735" y="21423"/>
                  </a:lnTo>
                  <a:lnTo>
                    <a:pt x="257397" y="24149"/>
                  </a:lnTo>
                  <a:lnTo>
                    <a:pt x="260122" y="24149"/>
                  </a:lnTo>
                  <a:lnTo>
                    <a:pt x="262784" y="21423"/>
                  </a:lnTo>
                  <a:lnTo>
                    <a:pt x="262784" y="24149"/>
                  </a:lnTo>
                  <a:lnTo>
                    <a:pt x="260122" y="26811"/>
                  </a:lnTo>
                  <a:lnTo>
                    <a:pt x="260122" y="29473"/>
                  </a:lnTo>
                  <a:lnTo>
                    <a:pt x="260122" y="32135"/>
                  </a:lnTo>
                  <a:lnTo>
                    <a:pt x="260122" y="34860"/>
                  </a:lnTo>
                  <a:lnTo>
                    <a:pt x="260122" y="37522"/>
                  </a:lnTo>
                  <a:lnTo>
                    <a:pt x="260122" y="40184"/>
                  </a:lnTo>
                  <a:lnTo>
                    <a:pt x="262784" y="40184"/>
                  </a:lnTo>
                  <a:lnTo>
                    <a:pt x="262784" y="42910"/>
                  </a:lnTo>
                  <a:lnTo>
                    <a:pt x="265446" y="45572"/>
                  </a:lnTo>
                  <a:lnTo>
                    <a:pt x="262784" y="45572"/>
                  </a:lnTo>
                  <a:lnTo>
                    <a:pt x="260122" y="42910"/>
                  </a:lnTo>
                  <a:lnTo>
                    <a:pt x="257397" y="42910"/>
                  </a:lnTo>
                  <a:lnTo>
                    <a:pt x="254735" y="45572"/>
                  </a:lnTo>
                  <a:lnTo>
                    <a:pt x="252073" y="48234"/>
                  </a:lnTo>
                  <a:lnTo>
                    <a:pt x="249347" y="45572"/>
                  </a:lnTo>
                  <a:lnTo>
                    <a:pt x="246685" y="45572"/>
                  </a:lnTo>
                  <a:lnTo>
                    <a:pt x="244023" y="45572"/>
                  </a:lnTo>
                  <a:lnTo>
                    <a:pt x="241361" y="45572"/>
                  </a:lnTo>
                  <a:lnTo>
                    <a:pt x="241361" y="42910"/>
                  </a:lnTo>
                  <a:lnTo>
                    <a:pt x="238636" y="42910"/>
                  </a:lnTo>
                  <a:lnTo>
                    <a:pt x="238636" y="40184"/>
                  </a:lnTo>
                  <a:lnTo>
                    <a:pt x="235973" y="40184"/>
                  </a:lnTo>
                  <a:lnTo>
                    <a:pt x="233311" y="40184"/>
                  </a:lnTo>
                  <a:lnTo>
                    <a:pt x="230586" y="40184"/>
                  </a:lnTo>
                  <a:lnTo>
                    <a:pt x="227924" y="40184"/>
                  </a:lnTo>
                  <a:lnTo>
                    <a:pt x="227924" y="42910"/>
                  </a:lnTo>
                  <a:lnTo>
                    <a:pt x="227924" y="45572"/>
                  </a:lnTo>
                  <a:lnTo>
                    <a:pt x="225262" y="45572"/>
                  </a:lnTo>
                  <a:lnTo>
                    <a:pt x="222536" y="45572"/>
                  </a:lnTo>
                  <a:lnTo>
                    <a:pt x="219874" y="45572"/>
                  </a:lnTo>
                  <a:lnTo>
                    <a:pt x="217212" y="45572"/>
                  </a:lnTo>
                  <a:lnTo>
                    <a:pt x="214550" y="45572"/>
                  </a:lnTo>
                  <a:lnTo>
                    <a:pt x="211825" y="45572"/>
                  </a:lnTo>
                  <a:lnTo>
                    <a:pt x="209163" y="45572"/>
                  </a:lnTo>
                  <a:lnTo>
                    <a:pt x="206501" y="45572"/>
                  </a:lnTo>
                  <a:lnTo>
                    <a:pt x="203775" y="48234"/>
                  </a:lnTo>
                  <a:lnTo>
                    <a:pt x="201113" y="48234"/>
                  </a:lnTo>
                  <a:lnTo>
                    <a:pt x="198451" y="48234"/>
                  </a:lnTo>
                  <a:lnTo>
                    <a:pt x="198451" y="45572"/>
                  </a:lnTo>
                  <a:lnTo>
                    <a:pt x="195726" y="45572"/>
                  </a:lnTo>
                  <a:lnTo>
                    <a:pt x="195726" y="48234"/>
                  </a:lnTo>
                  <a:lnTo>
                    <a:pt x="193063" y="48234"/>
                  </a:lnTo>
                  <a:lnTo>
                    <a:pt x="193063" y="50959"/>
                  </a:lnTo>
                  <a:lnTo>
                    <a:pt x="190401" y="53622"/>
                  </a:lnTo>
                  <a:lnTo>
                    <a:pt x="190401" y="56284"/>
                  </a:lnTo>
                  <a:lnTo>
                    <a:pt x="187676" y="56284"/>
                  </a:lnTo>
                  <a:lnTo>
                    <a:pt x="187676" y="58946"/>
                  </a:lnTo>
                  <a:lnTo>
                    <a:pt x="185014" y="58946"/>
                  </a:lnTo>
                  <a:lnTo>
                    <a:pt x="185014" y="61671"/>
                  </a:lnTo>
                  <a:lnTo>
                    <a:pt x="182352" y="64333"/>
                  </a:lnTo>
                  <a:lnTo>
                    <a:pt x="179690" y="69721"/>
                  </a:lnTo>
                  <a:lnTo>
                    <a:pt x="176964" y="69721"/>
                  </a:lnTo>
                  <a:lnTo>
                    <a:pt x="174302" y="69721"/>
                  </a:lnTo>
                  <a:lnTo>
                    <a:pt x="174302" y="66995"/>
                  </a:lnTo>
                  <a:lnTo>
                    <a:pt x="171640" y="66995"/>
                  </a:lnTo>
                  <a:lnTo>
                    <a:pt x="171640" y="69721"/>
                  </a:lnTo>
                  <a:lnTo>
                    <a:pt x="168915" y="69721"/>
                  </a:lnTo>
                  <a:lnTo>
                    <a:pt x="166253" y="69721"/>
                  </a:lnTo>
                  <a:lnTo>
                    <a:pt x="163591" y="69721"/>
                  </a:lnTo>
                  <a:lnTo>
                    <a:pt x="160865" y="72383"/>
                  </a:lnTo>
                  <a:lnTo>
                    <a:pt x="163591" y="75045"/>
                  </a:lnTo>
                  <a:lnTo>
                    <a:pt x="163591" y="77771"/>
                  </a:lnTo>
                  <a:lnTo>
                    <a:pt x="163591" y="80433"/>
                  </a:lnTo>
                  <a:lnTo>
                    <a:pt x="163591" y="83095"/>
                  </a:lnTo>
                  <a:lnTo>
                    <a:pt x="163591" y="85820"/>
                  </a:lnTo>
                  <a:lnTo>
                    <a:pt x="163591" y="88482"/>
                  </a:lnTo>
                  <a:lnTo>
                    <a:pt x="160865" y="88482"/>
                  </a:lnTo>
                  <a:lnTo>
                    <a:pt x="155541" y="88482"/>
                  </a:lnTo>
                  <a:lnTo>
                    <a:pt x="152879" y="88482"/>
                  </a:lnTo>
                  <a:lnTo>
                    <a:pt x="150153" y="88482"/>
                  </a:lnTo>
                  <a:lnTo>
                    <a:pt x="147491" y="85820"/>
                  </a:lnTo>
                  <a:lnTo>
                    <a:pt x="144829" y="85820"/>
                  </a:lnTo>
                  <a:lnTo>
                    <a:pt x="142104" y="85820"/>
                  </a:lnTo>
                  <a:lnTo>
                    <a:pt x="136780" y="85820"/>
                  </a:lnTo>
                  <a:lnTo>
                    <a:pt x="134054" y="85820"/>
                  </a:lnTo>
                  <a:lnTo>
                    <a:pt x="131392" y="85820"/>
                  </a:lnTo>
                  <a:lnTo>
                    <a:pt x="126068" y="85820"/>
                  </a:lnTo>
                  <a:lnTo>
                    <a:pt x="123343" y="85820"/>
                  </a:lnTo>
                  <a:lnTo>
                    <a:pt x="120680" y="85820"/>
                  </a:lnTo>
                  <a:lnTo>
                    <a:pt x="115293" y="85820"/>
                  </a:lnTo>
                  <a:lnTo>
                    <a:pt x="112631" y="85820"/>
                  </a:lnTo>
                  <a:lnTo>
                    <a:pt x="107243" y="83095"/>
                  </a:lnTo>
                  <a:lnTo>
                    <a:pt x="99194" y="83095"/>
                  </a:lnTo>
                  <a:lnTo>
                    <a:pt x="96532" y="83095"/>
                  </a:lnTo>
                  <a:lnTo>
                    <a:pt x="93870" y="85820"/>
                  </a:lnTo>
                  <a:lnTo>
                    <a:pt x="96532" y="88482"/>
                  </a:lnTo>
                  <a:lnTo>
                    <a:pt x="96532" y="91144"/>
                  </a:lnTo>
                  <a:lnTo>
                    <a:pt x="96532" y="93806"/>
                  </a:lnTo>
                  <a:lnTo>
                    <a:pt x="96532" y="96532"/>
                  </a:lnTo>
                  <a:lnTo>
                    <a:pt x="96532" y="99194"/>
                  </a:lnTo>
                  <a:lnTo>
                    <a:pt x="93870" y="99194"/>
                  </a:lnTo>
                  <a:lnTo>
                    <a:pt x="93870" y="101856"/>
                  </a:lnTo>
                  <a:lnTo>
                    <a:pt x="91208" y="101856"/>
                  </a:lnTo>
                  <a:lnTo>
                    <a:pt x="91208" y="104581"/>
                  </a:lnTo>
                  <a:lnTo>
                    <a:pt x="88482" y="104581"/>
                  </a:lnTo>
                  <a:lnTo>
                    <a:pt x="85820" y="107243"/>
                  </a:lnTo>
                  <a:lnTo>
                    <a:pt x="85820" y="109905"/>
                  </a:lnTo>
                  <a:lnTo>
                    <a:pt x="83158" y="109905"/>
                  </a:lnTo>
                  <a:lnTo>
                    <a:pt x="80433" y="112631"/>
                  </a:lnTo>
                  <a:lnTo>
                    <a:pt x="77771" y="112631"/>
                  </a:lnTo>
                  <a:lnTo>
                    <a:pt x="77771" y="115293"/>
                  </a:lnTo>
                  <a:lnTo>
                    <a:pt x="75108" y="115293"/>
                  </a:lnTo>
                  <a:lnTo>
                    <a:pt x="72383" y="115293"/>
                  </a:lnTo>
                  <a:lnTo>
                    <a:pt x="72383" y="117955"/>
                  </a:lnTo>
                  <a:lnTo>
                    <a:pt x="72383" y="126005"/>
                  </a:lnTo>
                  <a:lnTo>
                    <a:pt x="72383" y="128667"/>
                  </a:lnTo>
                  <a:lnTo>
                    <a:pt x="72383" y="131392"/>
                  </a:lnTo>
                  <a:lnTo>
                    <a:pt x="72383" y="134054"/>
                  </a:lnTo>
                  <a:lnTo>
                    <a:pt x="72383" y="139442"/>
                  </a:lnTo>
                  <a:lnTo>
                    <a:pt x="72383" y="142104"/>
                  </a:lnTo>
                  <a:lnTo>
                    <a:pt x="69721" y="142104"/>
                  </a:lnTo>
                  <a:lnTo>
                    <a:pt x="67059" y="142104"/>
                  </a:lnTo>
                  <a:lnTo>
                    <a:pt x="64397" y="142104"/>
                  </a:lnTo>
                  <a:lnTo>
                    <a:pt x="61671" y="142104"/>
                  </a:lnTo>
                  <a:lnTo>
                    <a:pt x="56347" y="142104"/>
                  </a:lnTo>
                  <a:lnTo>
                    <a:pt x="50960" y="142104"/>
                  </a:lnTo>
                  <a:lnTo>
                    <a:pt x="48298" y="142104"/>
                  </a:lnTo>
                  <a:lnTo>
                    <a:pt x="50960" y="144766"/>
                  </a:lnTo>
                  <a:lnTo>
                    <a:pt x="50960" y="147428"/>
                  </a:lnTo>
                  <a:lnTo>
                    <a:pt x="50960" y="150153"/>
                  </a:lnTo>
                  <a:lnTo>
                    <a:pt x="50960" y="152815"/>
                  </a:lnTo>
                  <a:lnTo>
                    <a:pt x="48298" y="152815"/>
                  </a:lnTo>
                  <a:lnTo>
                    <a:pt x="45572" y="152815"/>
                  </a:lnTo>
                  <a:lnTo>
                    <a:pt x="45572" y="155477"/>
                  </a:lnTo>
                  <a:lnTo>
                    <a:pt x="45572" y="158203"/>
                  </a:lnTo>
                  <a:lnTo>
                    <a:pt x="45572" y="160865"/>
                  </a:lnTo>
                  <a:lnTo>
                    <a:pt x="45572" y="163527"/>
                  </a:lnTo>
                  <a:lnTo>
                    <a:pt x="45572" y="166253"/>
                  </a:lnTo>
                  <a:lnTo>
                    <a:pt x="48298" y="166253"/>
                  </a:lnTo>
                  <a:lnTo>
                    <a:pt x="48298" y="168914"/>
                  </a:lnTo>
                  <a:lnTo>
                    <a:pt x="48298" y="171577"/>
                  </a:lnTo>
                  <a:lnTo>
                    <a:pt x="45572" y="174302"/>
                  </a:lnTo>
                  <a:lnTo>
                    <a:pt x="45572" y="176964"/>
                  </a:lnTo>
                  <a:lnTo>
                    <a:pt x="42910" y="176964"/>
                  </a:lnTo>
                  <a:lnTo>
                    <a:pt x="42910" y="179626"/>
                  </a:lnTo>
                  <a:lnTo>
                    <a:pt x="42910" y="17962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6" name="Freeform: Shape 295">
              <a:extLst>
                <a:ext uri="{FF2B5EF4-FFF2-40B4-BE49-F238E27FC236}">
                  <a16:creationId xmlns:a16="http://schemas.microsoft.com/office/drawing/2014/main" id="{E933AB83-6E9E-7F69-78D1-77482C9BE600}"/>
                </a:ext>
              </a:extLst>
            </p:cNvPr>
            <p:cNvSpPr/>
            <p:nvPr/>
          </p:nvSpPr>
          <p:spPr>
            <a:xfrm>
              <a:off x="3282825" y="3677586"/>
              <a:ext cx="238635" cy="249347"/>
            </a:xfrm>
            <a:custGeom>
              <a:avLst/>
              <a:gdLst>
                <a:gd name="connsiteX0" fmla="*/ 193063 w 238635"/>
                <a:gd name="connsiteY0" fmla="*/ 77771 h 249347"/>
                <a:gd name="connsiteX1" fmla="*/ 190338 w 238635"/>
                <a:gd name="connsiteY1" fmla="*/ 77771 h 249347"/>
                <a:gd name="connsiteX2" fmla="*/ 187676 w 238635"/>
                <a:gd name="connsiteY2" fmla="*/ 80433 h 249347"/>
                <a:gd name="connsiteX3" fmla="*/ 185014 w 238635"/>
                <a:gd name="connsiteY3" fmla="*/ 80433 h 249347"/>
                <a:gd name="connsiteX4" fmla="*/ 179626 w 238635"/>
                <a:gd name="connsiteY4" fmla="*/ 80433 h 249347"/>
                <a:gd name="connsiteX5" fmla="*/ 176964 w 238635"/>
                <a:gd name="connsiteY5" fmla="*/ 83095 h 249347"/>
                <a:gd name="connsiteX6" fmla="*/ 174239 w 238635"/>
                <a:gd name="connsiteY6" fmla="*/ 83095 h 249347"/>
                <a:gd name="connsiteX7" fmla="*/ 168915 w 238635"/>
                <a:gd name="connsiteY7" fmla="*/ 85820 h 249347"/>
                <a:gd name="connsiteX8" fmla="*/ 166253 w 238635"/>
                <a:gd name="connsiteY8" fmla="*/ 85820 h 249347"/>
                <a:gd name="connsiteX9" fmla="*/ 163527 w 238635"/>
                <a:gd name="connsiteY9" fmla="*/ 88482 h 249347"/>
                <a:gd name="connsiteX10" fmla="*/ 160865 w 238635"/>
                <a:gd name="connsiteY10" fmla="*/ 88482 h 249347"/>
                <a:gd name="connsiteX11" fmla="*/ 160865 w 238635"/>
                <a:gd name="connsiteY11" fmla="*/ 91144 h 249347"/>
                <a:gd name="connsiteX12" fmla="*/ 160865 w 238635"/>
                <a:gd name="connsiteY12" fmla="*/ 93807 h 249347"/>
                <a:gd name="connsiteX13" fmla="*/ 158203 w 238635"/>
                <a:gd name="connsiteY13" fmla="*/ 93807 h 249347"/>
                <a:gd name="connsiteX14" fmla="*/ 155478 w 238635"/>
                <a:gd name="connsiteY14" fmla="*/ 96532 h 249347"/>
                <a:gd name="connsiteX15" fmla="*/ 152815 w 238635"/>
                <a:gd name="connsiteY15" fmla="*/ 101856 h 249347"/>
                <a:gd name="connsiteX16" fmla="*/ 150153 w 238635"/>
                <a:gd name="connsiteY16" fmla="*/ 104581 h 249347"/>
                <a:gd name="connsiteX17" fmla="*/ 147428 w 238635"/>
                <a:gd name="connsiteY17" fmla="*/ 107244 h 249347"/>
                <a:gd name="connsiteX18" fmla="*/ 144766 w 238635"/>
                <a:gd name="connsiteY18" fmla="*/ 109906 h 249347"/>
                <a:gd name="connsiteX19" fmla="*/ 136716 w 238635"/>
                <a:gd name="connsiteY19" fmla="*/ 117955 h 249347"/>
                <a:gd name="connsiteX20" fmla="*/ 136716 w 238635"/>
                <a:gd name="connsiteY20" fmla="*/ 120681 h 249347"/>
                <a:gd name="connsiteX21" fmla="*/ 134054 w 238635"/>
                <a:gd name="connsiteY21" fmla="*/ 120681 h 249347"/>
                <a:gd name="connsiteX22" fmla="*/ 131392 w 238635"/>
                <a:gd name="connsiteY22" fmla="*/ 123343 h 249347"/>
                <a:gd name="connsiteX23" fmla="*/ 128667 w 238635"/>
                <a:gd name="connsiteY23" fmla="*/ 126005 h 249347"/>
                <a:gd name="connsiteX24" fmla="*/ 126005 w 238635"/>
                <a:gd name="connsiteY24" fmla="*/ 128667 h 249347"/>
                <a:gd name="connsiteX25" fmla="*/ 123343 w 238635"/>
                <a:gd name="connsiteY25" fmla="*/ 131392 h 249347"/>
                <a:gd name="connsiteX26" fmla="*/ 120617 w 238635"/>
                <a:gd name="connsiteY26" fmla="*/ 134054 h 249347"/>
                <a:gd name="connsiteX27" fmla="*/ 117955 w 238635"/>
                <a:gd name="connsiteY27" fmla="*/ 136716 h 249347"/>
                <a:gd name="connsiteX28" fmla="*/ 117955 w 238635"/>
                <a:gd name="connsiteY28" fmla="*/ 139442 h 249347"/>
                <a:gd name="connsiteX29" fmla="*/ 115293 w 238635"/>
                <a:gd name="connsiteY29" fmla="*/ 142104 h 249347"/>
                <a:gd name="connsiteX30" fmla="*/ 112568 w 238635"/>
                <a:gd name="connsiteY30" fmla="*/ 142104 h 249347"/>
                <a:gd name="connsiteX31" fmla="*/ 112568 w 238635"/>
                <a:gd name="connsiteY31" fmla="*/ 144766 h 249347"/>
                <a:gd name="connsiteX32" fmla="*/ 109905 w 238635"/>
                <a:gd name="connsiteY32" fmla="*/ 144766 h 249347"/>
                <a:gd name="connsiteX33" fmla="*/ 109905 w 238635"/>
                <a:gd name="connsiteY33" fmla="*/ 147491 h 249347"/>
                <a:gd name="connsiteX34" fmla="*/ 109905 w 238635"/>
                <a:gd name="connsiteY34" fmla="*/ 150153 h 249347"/>
                <a:gd name="connsiteX35" fmla="*/ 109905 w 238635"/>
                <a:gd name="connsiteY35" fmla="*/ 152816 h 249347"/>
                <a:gd name="connsiteX36" fmla="*/ 109905 w 238635"/>
                <a:gd name="connsiteY36" fmla="*/ 155478 h 249347"/>
                <a:gd name="connsiteX37" fmla="*/ 112568 w 238635"/>
                <a:gd name="connsiteY37" fmla="*/ 155478 h 249347"/>
                <a:gd name="connsiteX38" fmla="*/ 115293 w 238635"/>
                <a:gd name="connsiteY38" fmla="*/ 155478 h 249347"/>
                <a:gd name="connsiteX39" fmla="*/ 117955 w 238635"/>
                <a:gd name="connsiteY39" fmla="*/ 155478 h 249347"/>
                <a:gd name="connsiteX40" fmla="*/ 120617 w 238635"/>
                <a:gd name="connsiteY40" fmla="*/ 155478 h 249347"/>
                <a:gd name="connsiteX41" fmla="*/ 120617 w 238635"/>
                <a:gd name="connsiteY41" fmla="*/ 158203 h 249347"/>
                <a:gd name="connsiteX42" fmla="*/ 123343 w 238635"/>
                <a:gd name="connsiteY42" fmla="*/ 158203 h 249347"/>
                <a:gd name="connsiteX43" fmla="*/ 126005 w 238635"/>
                <a:gd name="connsiteY43" fmla="*/ 158203 h 249347"/>
                <a:gd name="connsiteX44" fmla="*/ 128667 w 238635"/>
                <a:gd name="connsiteY44" fmla="*/ 160865 h 249347"/>
                <a:gd name="connsiteX45" fmla="*/ 128667 w 238635"/>
                <a:gd name="connsiteY45" fmla="*/ 163527 h 249347"/>
                <a:gd name="connsiteX46" fmla="*/ 131392 w 238635"/>
                <a:gd name="connsiteY46" fmla="*/ 166253 h 249347"/>
                <a:gd name="connsiteX47" fmla="*/ 134054 w 238635"/>
                <a:gd name="connsiteY47" fmla="*/ 168915 h 249347"/>
                <a:gd name="connsiteX48" fmla="*/ 134054 w 238635"/>
                <a:gd name="connsiteY48" fmla="*/ 171577 h 249347"/>
                <a:gd name="connsiteX49" fmla="*/ 136716 w 238635"/>
                <a:gd name="connsiteY49" fmla="*/ 174302 h 249347"/>
                <a:gd name="connsiteX50" fmla="*/ 136716 w 238635"/>
                <a:gd name="connsiteY50" fmla="*/ 176965 h 249347"/>
                <a:gd name="connsiteX51" fmla="*/ 139378 w 238635"/>
                <a:gd name="connsiteY51" fmla="*/ 179627 h 249347"/>
                <a:gd name="connsiteX52" fmla="*/ 142104 w 238635"/>
                <a:gd name="connsiteY52" fmla="*/ 182288 h 249347"/>
                <a:gd name="connsiteX53" fmla="*/ 144766 w 238635"/>
                <a:gd name="connsiteY53" fmla="*/ 185014 h 249347"/>
                <a:gd name="connsiteX54" fmla="*/ 144766 w 238635"/>
                <a:gd name="connsiteY54" fmla="*/ 187676 h 249347"/>
                <a:gd name="connsiteX55" fmla="*/ 147428 w 238635"/>
                <a:gd name="connsiteY55" fmla="*/ 190338 h 249347"/>
                <a:gd name="connsiteX56" fmla="*/ 150153 w 238635"/>
                <a:gd name="connsiteY56" fmla="*/ 190338 h 249347"/>
                <a:gd name="connsiteX57" fmla="*/ 150153 w 238635"/>
                <a:gd name="connsiteY57" fmla="*/ 193064 h 249347"/>
                <a:gd name="connsiteX58" fmla="*/ 152815 w 238635"/>
                <a:gd name="connsiteY58" fmla="*/ 198388 h 249347"/>
                <a:gd name="connsiteX59" fmla="*/ 150153 w 238635"/>
                <a:gd name="connsiteY59" fmla="*/ 198388 h 249347"/>
                <a:gd name="connsiteX60" fmla="*/ 147428 w 238635"/>
                <a:gd name="connsiteY60" fmla="*/ 198388 h 249347"/>
                <a:gd name="connsiteX61" fmla="*/ 147428 w 238635"/>
                <a:gd name="connsiteY61" fmla="*/ 201113 h 249347"/>
                <a:gd name="connsiteX62" fmla="*/ 144766 w 238635"/>
                <a:gd name="connsiteY62" fmla="*/ 201113 h 249347"/>
                <a:gd name="connsiteX63" fmla="*/ 144766 w 238635"/>
                <a:gd name="connsiteY63" fmla="*/ 203775 h 249347"/>
                <a:gd name="connsiteX64" fmla="*/ 142104 w 238635"/>
                <a:gd name="connsiteY64" fmla="*/ 206437 h 249347"/>
                <a:gd name="connsiteX65" fmla="*/ 139378 w 238635"/>
                <a:gd name="connsiteY65" fmla="*/ 209163 h 249347"/>
                <a:gd name="connsiteX66" fmla="*/ 136716 w 238635"/>
                <a:gd name="connsiteY66" fmla="*/ 209163 h 249347"/>
                <a:gd name="connsiteX67" fmla="*/ 136716 w 238635"/>
                <a:gd name="connsiteY67" fmla="*/ 211825 h 249347"/>
                <a:gd name="connsiteX68" fmla="*/ 134054 w 238635"/>
                <a:gd name="connsiteY68" fmla="*/ 211825 h 249347"/>
                <a:gd name="connsiteX69" fmla="*/ 131392 w 238635"/>
                <a:gd name="connsiteY69" fmla="*/ 214487 h 249347"/>
                <a:gd name="connsiteX70" fmla="*/ 128667 w 238635"/>
                <a:gd name="connsiteY70" fmla="*/ 214487 h 249347"/>
                <a:gd name="connsiteX71" fmla="*/ 126005 w 238635"/>
                <a:gd name="connsiteY71" fmla="*/ 217149 h 249347"/>
                <a:gd name="connsiteX72" fmla="*/ 123343 w 238635"/>
                <a:gd name="connsiteY72" fmla="*/ 219874 h 249347"/>
                <a:gd name="connsiteX73" fmla="*/ 123343 w 238635"/>
                <a:gd name="connsiteY73" fmla="*/ 222537 h 249347"/>
                <a:gd name="connsiteX74" fmla="*/ 120617 w 238635"/>
                <a:gd name="connsiteY74" fmla="*/ 222537 h 249347"/>
                <a:gd name="connsiteX75" fmla="*/ 117955 w 238635"/>
                <a:gd name="connsiteY75" fmla="*/ 225199 h 249347"/>
                <a:gd name="connsiteX76" fmla="*/ 115293 w 238635"/>
                <a:gd name="connsiteY76" fmla="*/ 227924 h 249347"/>
                <a:gd name="connsiteX77" fmla="*/ 112568 w 238635"/>
                <a:gd name="connsiteY77" fmla="*/ 227924 h 249347"/>
                <a:gd name="connsiteX78" fmla="*/ 109905 w 238635"/>
                <a:gd name="connsiteY78" fmla="*/ 227924 h 249347"/>
                <a:gd name="connsiteX79" fmla="*/ 107243 w 238635"/>
                <a:gd name="connsiteY79" fmla="*/ 227924 h 249347"/>
                <a:gd name="connsiteX80" fmla="*/ 104581 w 238635"/>
                <a:gd name="connsiteY80" fmla="*/ 230586 h 249347"/>
                <a:gd name="connsiteX81" fmla="*/ 101856 w 238635"/>
                <a:gd name="connsiteY81" fmla="*/ 230586 h 249347"/>
                <a:gd name="connsiteX82" fmla="*/ 101856 w 238635"/>
                <a:gd name="connsiteY82" fmla="*/ 233248 h 249347"/>
                <a:gd name="connsiteX83" fmla="*/ 99194 w 238635"/>
                <a:gd name="connsiteY83" fmla="*/ 235974 h 249347"/>
                <a:gd name="connsiteX84" fmla="*/ 96532 w 238635"/>
                <a:gd name="connsiteY84" fmla="*/ 238636 h 249347"/>
                <a:gd name="connsiteX85" fmla="*/ 96532 w 238635"/>
                <a:gd name="connsiteY85" fmla="*/ 241298 h 249347"/>
                <a:gd name="connsiteX86" fmla="*/ 93806 w 238635"/>
                <a:gd name="connsiteY86" fmla="*/ 243960 h 249347"/>
                <a:gd name="connsiteX87" fmla="*/ 93806 w 238635"/>
                <a:gd name="connsiteY87" fmla="*/ 246685 h 249347"/>
                <a:gd name="connsiteX88" fmla="*/ 91144 w 238635"/>
                <a:gd name="connsiteY88" fmla="*/ 249347 h 249347"/>
                <a:gd name="connsiteX89" fmla="*/ 88482 w 238635"/>
                <a:gd name="connsiteY89" fmla="*/ 249347 h 249347"/>
                <a:gd name="connsiteX90" fmla="*/ 83095 w 238635"/>
                <a:gd name="connsiteY90" fmla="*/ 249347 h 249347"/>
                <a:gd name="connsiteX91" fmla="*/ 80433 w 238635"/>
                <a:gd name="connsiteY91" fmla="*/ 249347 h 249347"/>
                <a:gd name="connsiteX92" fmla="*/ 75045 w 238635"/>
                <a:gd name="connsiteY92" fmla="*/ 246685 h 249347"/>
                <a:gd name="connsiteX93" fmla="*/ 69721 w 238635"/>
                <a:gd name="connsiteY93" fmla="*/ 246685 h 249347"/>
                <a:gd name="connsiteX94" fmla="*/ 64333 w 238635"/>
                <a:gd name="connsiteY94" fmla="*/ 243960 h 249347"/>
                <a:gd name="connsiteX95" fmla="*/ 61671 w 238635"/>
                <a:gd name="connsiteY95" fmla="*/ 243960 h 249347"/>
                <a:gd name="connsiteX96" fmla="*/ 58946 w 238635"/>
                <a:gd name="connsiteY96" fmla="*/ 243960 h 249347"/>
                <a:gd name="connsiteX97" fmla="*/ 53622 w 238635"/>
                <a:gd name="connsiteY97" fmla="*/ 241298 h 249347"/>
                <a:gd name="connsiteX98" fmla="*/ 50960 w 238635"/>
                <a:gd name="connsiteY98" fmla="*/ 241298 h 249347"/>
                <a:gd name="connsiteX99" fmla="*/ 48234 w 238635"/>
                <a:gd name="connsiteY99" fmla="*/ 241298 h 249347"/>
                <a:gd name="connsiteX100" fmla="*/ 45572 w 238635"/>
                <a:gd name="connsiteY100" fmla="*/ 238636 h 249347"/>
                <a:gd name="connsiteX101" fmla="*/ 40185 w 238635"/>
                <a:gd name="connsiteY101" fmla="*/ 238636 h 249347"/>
                <a:gd name="connsiteX102" fmla="*/ 34860 w 238635"/>
                <a:gd name="connsiteY102" fmla="*/ 235974 h 249347"/>
                <a:gd name="connsiteX103" fmla="*/ 32135 w 238635"/>
                <a:gd name="connsiteY103" fmla="*/ 235974 h 249347"/>
                <a:gd name="connsiteX104" fmla="*/ 29473 w 238635"/>
                <a:gd name="connsiteY104" fmla="*/ 235974 h 249347"/>
                <a:gd name="connsiteX105" fmla="*/ 24085 w 238635"/>
                <a:gd name="connsiteY105" fmla="*/ 233248 h 249347"/>
                <a:gd name="connsiteX106" fmla="*/ 21423 w 238635"/>
                <a:gd name="connsiteY106" fmla="*/ 233248 h 249347"/>
                <a:gd name="connsiteX107" fmla="*/ 18761 w 238635"/>
                <a:gd name="connsiteY107" fmla="*/ 233248 h 249347"/>
                <a:gd name="connsiteX108" fmla="*/ 13374 w 238635"/>
                <a:gd name="connsiteY108" fmla="*/ 230586 h 249347"/>
                <a:gd name="connsiteX109" fmla="*/ 10712 w 238635"/>
                <a:gd name="connsiteY109" fmla="*/ 230586 h 249347"/>
                <a:gd name="connsiteX110" fmla="*/ 8050 w 238635"/>
                <a:gd name="connsiteY110" fmla="*/ 227924 h 249347"/>
                <a:gd name="connsiteX111" fmla="*/ 5324 w 238635"/>
                <a:gd name="connsiteY111" fmla="*/ 227924 h 249347"/>
                <a:gd name="connsiteX112" fmla="*/ 8050 w 238635"/>
                <a:gd name="connsiteY112" fmla="*/ 227924 h 249347"/>
                <a:gd name="connsiteX113" fmla="*/ 8050 w 238635"/>
                <a:gd name="connsiteY113" fmla="*/ 225199 h 249347"/>
                <a:gd name="connsiteX114" fmla="*/ 8050 w 238635"/>
                <a:gd name="connsiteY114" fmla="*/ 222537 h 249347"/>
                <a:gd name="connsiteX115" fmla="*/ 8050 w 238635"/>
                <a:gd name="connsiteY115" fmla="*/ 219874 h 249347"/>
                <a:gd name="connsiteX116" fmla="*/ 10712 w 238635"/>
                <a:gd name="connsiteY116" fmla="*/ 217149 h 249347"/>
                <a:gd name="connsiteX117" fmla="*/ 10712 w 238635"/>
                <a:gd name="connsiteY117" fmla="*/ 211825 h 249347"/>
                <a:gd name="connsiteX118" fmla="*/ 10712 w 238635"/>
                <a:gd name="connsiteY118" fmla="*/ 209163 h 249347"/>
                <a:gd name="connsiteX119" fmla="*/ 13374 w 238635"/>
                <a:gd name="connsiteY119" fmla="*/ 206437 h 249347"/>
                <a:gd name="connsiteX120" fmla="*/ 13374 w 238635"/>
                <a:gd name="connsiteY120" fmla="*/ 201113 h 249347"/>
                <a:gd name="connsiteX121" fmla="*/ 16099 w 238635"/>
                <a:gd name="connsiteY121" fmla="*/ 198388 h 249347"/>
                <a:gd name="connsiteX122" fmla="*/ 16099 w 238635"/>
                <a:gd name="connsiteY122" fmla="*/ 195726 h 249347"/>
                <a:gd name="connsiteX123" fmla="*/ 16099 w 238635"/>
                <a:gd name="connsiteY123" fmla="*/ 193064 h 249347"/>
                <a:gd name="connsiteX124" fmla="*/ 18761 w 238635"/>
                <a:gd name="connsiteY124" fmla="*/ 187676 h 249347"/>
                <a:gd name="connsiteX125" fmla="*/ 18761 w 238635"/>
                <a:gd name="connsiteY125" fmla="*/ 185014 h 249347"/>
                <a:gd name="connsiteX126" fmla="*/ 18761 w 238635"/>
                <a:gd name="connsiteY126" fmla="*/ 182288 h 249347"/>
                <a:gd name="connsiteX127" fmla="*/ 21423 w 238635"/>
                <a:gd name="connsiteY127" fmla="*/ 182288 h 249347"/>
                <a:gd name="connsiteX128" fmla="*/ 21423 w 238635"/>
                <a:gd name="connsiteY128" fmla="*/ 179627 h 249347"/>
                <a:gd name="connsiteX129" fmla="*/ 21423 w 238635"/>
                <a:gd name="connsiteY129" fmla="*/ 176965 h 249347"/>
                <a:gd name="connsiteX130" fmla="*/ 24085 w 238635"/>
                <a:gd name="connsiteY130" fmla="*/ 171577 h 249347"/>
                <a:gd name="connsiteX131" fmla="*/ 24085 w 238635"/>
                <a:gd name="connsiteY131" fmla="*/ 168915 h 249347"/>
                <a:gd name="connsiteX132" fmla="*/ 26811 w 238635"/>
                <a:gd name="connsiteY132" fmla="*/ 166253 h 249347"/>
                <a:gd name="connsiteX133" fmla="*/ 26811 w 238635"/>
                <a:gd name="connsiteY133" fmla="*/ 163527 h 249347"/>
                <a:gd name="connsiteX134" fmla="*/ 26811 w 238635"/>
                <a:gd name="connsiteY134" fmla="*/ 160865 h 249347"/>
                <a:gd name="connsiteX135" fmla="*/ 26811 w 238635"/>
                <a:gd name="connsiteY135" fmla="*/ 158203 h 249347"/>
                <a:gd name="connsiteX136" fmla="*/ 26811 w 238635"/>
                <a:gd name="connsiteY136" fmla="*/ 155478 h 249347"/>
                <a:gd name="connsiteX137" fmla="*/ 24085 w 238635"/>
                <a:gd name="connsiteY137" fmla="*/ 152816 h 249347"/>
                <a:gd name="connsiteX138" fmla="*/ 24085 w 238635"/>
                <a:gd name="connsiteY138" fmla="*/ 147491 h 249347"/>
                <a:gd name="connsiteX139" fmla="*/ 26811 w 238635"/>
                <a:gd name="connsiteY139" fmla="*/ 147491 h 249347"/>
                <a:gd name="connsiteX140" fmla="*/ 26811 w 238635"/>
                <a:gd name="connsiteY140" fmla="*/ 144766 h 249347"/>
                <a:gd name="connsiteX141" fmla="*/ 29473 w 238635"/>
                <a:gd name="connsiteY141" fmla="*/ 144766 h 249347"/>
                <a:gd name="connsiteX142" fmla="*/ 32135 w 238635"/>
                <a:gd name="connsiteY142" fmla="*/ 144766 h 249347"/>
                <a:gd name="connsiteX143" fmla="*/ 34860 w 238635"/>
                <a:gd name="connsiteY143" fmla="*/ 144766 h 249347"/>
                <a:gd name="connsiteX144" fmla="*/ 34860 w 238635"/>
                <a:gd name="connsiteY144" fmla="*/ 142104 h 249347"/>
                <a:gd name="connsiteX145" fmla="*/ 37522 w 238635"/>
                <a:gd name="connsiteY145" fmla="*/ 142104 h 249347"/>
                <a:gd name="connsiteX146" fmla="*/ 37522 w 238635"/>
                <a:gd name="connsiteY146" fmla="*/ 139442 h 249347"/>
                <a:gd name="connsiteX147" fmla="*/ 37522 w 238635"/>
                <a:gd name="connsiteY147" fmla="*/ 136716 h 249347"/>
                <a:gd name="connsiteX148" fmla="*/ 37522 w 238635"/>
                <a:gd name="connsiteY148" fmla="*/ 131392 h 249347"/>
                <a:gd name="connsiteX149" fmla="*/ 34860 w 238635"/>
                <a:gd name="connsiteY149" fmla="*/ 128667 h 249347"/>
                <a:gd name="connsiteX150" fmla="*/ 32135 w 238635"/>
                <a:gd name="connsiteY150" fmla="*/ 128667 h 249347"/>
                <a:gd name="connsiteX151" fmla="*/ 32135 w 238635"/>
                <a:gd name="connsiteY151" fmla="*/ 126005 h 249347"/>
                <a:gd name="connsiteX152" fmla="*/ 29473 w 238635"/>
                <a:gd name="connsiteY152" fmla="*/ 126005 h 249347"/>
                <a:gd name="connsiteX153" fmla="*/ 26811 w 238635"/>
                <a:gd name="connsiteY153" fmla="*/ 123343 h 249347"/>
                <a:gd name="connsiteX154" fmla="*/ 26811 w 238635"/>
                <a:gd name="connsiteY154" fmla="*/ 120681 h 249347"/>
                <a:gd name="connsiteX155" fmla="*/ 26811 w 238635"/>
                <a:gd name="connsiteY155" fmla="*/ 117955 h 249347"/>
                <a:gd name="connsiteX156" fmla="*/ 26811 w 238635"/>
                <a:gd name="connsiteY156" fmla="*/ 115293 h 249347"/>
                <a:gd name="connsiteX157" fmla="*/ 24085 w 238635"/>
                <a:gd name="connsiteY157" fmla="*/ 115293 h 249347"/>
                <a:gd name="connsiteX158" fmla="*/ 24085 w 238635"/>
                <a:gd name="connsiteY158" fmla="*/ 112631 h 249347"/>
                <a:gd name="connsiteX159" fmla="*/ 21423 w 238635"/>
                <a:gd name="connsiteY159" fmla="*/ 109906 h 249347"/>
                <a:gd name="connsiteX160" fmla="*/ 21423 w 238635"/>
                <a:gd name="connsiteY160" fmla="*/ 107244 h 249347"/>
                <a:gd name="connsiteX161" fmla="*/ 24085 w 238635"/>
                <a:gd name="connsiteY161" fmla="*/ 107244 h 249347"/>
                <a:gd name="connsiteX162" fmla="*/ 26811 w 238635"/>
                <a:gd name="connsiteY162" fmla="*/ 107244 h 249347"/>
                <a:gd name="connsiteX163" fmla="*/ 26811 w 238635"/>
                <a:gd name="connsiteY163" fmla="*/ 104581 h 249347"/>
                <a:gd name="connsiteX164" fmla="*/ 26811 w 238635"/>
                <a:gd name="connsiteY164" fmla="*/ 101856 h 249347"/>
                <a:gd name="connsiteX165" fmla="*/ 24085 w 238635"/>
                <a:gd name="connsiteY165" fmla="*/ 99194 h 249347"/>
                <a:gd name="connsiteX166" fmla="*/ 24085 w 238635"/>
                <a:gd name="connsiteY166" fmla="*/ 96532 h 249347"/>
                <a:gd name="connsiteX167" fmla="*/ 21423 w 238635"/>
                <a:gd name="connsiteY167" fmla="*/ 96532 h 249347"/>
                <a:gd name="connsiteX168" fmla="*/ 18761 w 238635"/>
                <a:gd name="connsiteY168" fmla="*/ 96532 h 249347"/>
                <a:gd name="connsiteX169" fmla="*/ 16099 w 238635"/>
                <a:gd name="connsiteY169" fmla="*/ 96532 h 249347"/>
                <a:gd name="connsiteX170" fmla="*/ 13374 w 238635"/>
                <a:gd name="connsiteY170" fmla="*/ 96532 h 249347"/>
                <a:gd name="connsiteX171" fmla="*/ 10712 w 238635"/>
                <a:gd name="connsiteY171" fmla="*/ 96532 h 249347"/>
                <a:gd name="connsiteX172" fmla="*/ 10712 w 238635"/>
                <a:gd name="connsiteY172" fmla="*/ 93807 h 249347"/>
                <a:gd name="connsiteX173" fmla="*/ 8050 w 238635"/>
                <a:gd name="connsiteY173" fmla="*/ 93807 h 249347"/>
                <a:gd name="connsiteX174" fmla="*/ 8050 w 238635"/>
                <a:gd name="connsiteY174" fmla="*/ 91144 h 249347"/>
                <a:gd name="connsiteX175" fmla="*/ 5324 w 238635"/>
                <a:gd name="connsiteY175" fmla="*/ 88482 h 249347"/>
                <a:gd name="connsiteX176" fmla="*/ 2662 w 238635"/>
                <a:gd name="connsiteY176" fmla="*/ 88482 h 249347"/>
                <a:gd name="connsiteX177" fmla="*/ 0 w 238635"/>
                <a:gd name="connsiteY177" fmla="*/ 85820 h 249347"/>
                <a:gd name="connsiteX178" fmla="*/ 0 w 238635"/>
                <a:gd name="connsiteY178" fmla="*/ 83095 h 249347"/>
                <a:gd name="connsiteX179" fmla="*/ 0 w 238635"/>
                <a:gd name="connsiteY179" fmla="*/ 80433 h 249347"/>
                <a:gd name="connsiteX180" fmla="*/ 2662 w 238635"/>
                <a:gd name="connsiteY180" fmla="*/ 80433 h 249347"/>
                <a:gd name="connsiteX181" fmla="*/ 2662 w 238635"/>
                <a:gd name="connsiteY181" fmla="*/ 77771 h 249347"/>
                <a:gd name="connsiteX182" fmla="*/ 5324 w 238635"/>
                <a:gd name="connsiteY182" fmla="*/ 77771 h 249347"/>
                <a:gd name="connsiteX183" fmla="*/ 8050 w 238635"/>
                <a:gd name="connsiteY183" fmla="*/ 77771 h 249347"/>
                <a:gd name="connsiteX184" fmla="*/ 10712 w 238635"/>
                <a:gd name="connsiteY184" fmla="*/ 77771 h 249347"/>
                <a:gd name="connsiteX185" fmla="*/ 13374 w 238635"/>
                <a:gd name="connsiteY185" fmla="*/ 77771 h 249347"/>
                <a:gd name="connsiteX186" fmla="*/ 16099 w 238635"/>
                <a:gd name="connsiteY186" fmla="*/ 75045 h 249347"/>
                <a:gd name="connsiteX187" fmla="*/ 16099 w 238635"/>
                <a:gd name="connsiteY187" fmla="*/ 72383 h 249347"/>
                <a:gd name="connsiteX188" fmla="*/ 18761 w 238635"/>
                <a:gd name="connsiteY188" fmla="*/ 72383 h 249347"/>
                <a:gd name="connsiteX189" fmla="*/ 21423 w 238635"/>
                <a:gd name="connsiteY189" fmla="*/ 72383 h 249347"/>
                <a:gd name="connsiteX190" fmla="*/ 24085 w 238635"/>
                <a:gd name="connsiteY190" fmla="*/ 72383 h 249347"/>
                <a:gd name="connsiteX191" fmla="*/ 26811 w 238635"/>
                <a:gd name="connsiteY191" fmla="*/ 69721 h 249347"/>
                <a:gd name="connsiteX192" fmla="*/ 29473 w 238635"/>
                <a:gd name="connsiteY192" fmla="*/ 69721 h 249347"/>
                <a:gd name="connsiteX193" fmla="*/ 32135 w 238635"/>
                <a:gd name="connsiteY193" fmla="*/ 69721 h 249347"/>
                <a:gd name="connsiteX194" fmla="*/ 34860 w 238635"/>
                <a:gd name="connsiteY194" fmla="*/ 66995 h 249347"/>
                <a:gd name="connsiteX195" fmla="*/ 37522 w 238635"/>
                <a:gd name="connsiteY195" fmla="*/ 64334 h 249347"/>
                <a:gd name="connsiteX196" fmla="*/ 37522 w 238635"/>
                <a:gd name="connsiteY196" fmla="*/ 61672 h 249347"/>
                <a:gd name="connsiteX197" fmla="*/ 40185 w 238635"/>
                <a:gd name="connsiteY197" fmla="*/ 61672 h 249347"/>
                <a:gd name="connsiteX198" fmla="*/ 40185 w 238635"/>
                <a:gd name="connsiteY198" fmla="*/ 59010 h 249347"/>
                <a:gd name="connsiteX199" fmla="*/ 37522 w 238635"/>
                <a:gd name="connsiteY199" fmla="*/ 56284 h 249347"/>
                <a:gd name="connsiteX200" fmla="*/ 37522 w 238635"/>
                <a:gd name="connsiteY200" fmla="*/ 53622 h 249347"/>
                <a:gd name="connsiteX201" fmla="*/ 37522 w 238635"/>
                <a:gd name="connsiteY201" fmla="*/ 50960 h 249347"/>
                <a:gd name="connsiteX202" fmla="*/ 37522 w 238635"/>
                <a:gd name="connsiteY202" fmla="*/ 48234 h 249347"/>
                <a:gd name="connsiteX203" fmla="*/ 37522 w 238635"/>
                <a:gd name="connsiteY203" fmla="*/ 45572 h 249347"/>
                <a:gd name="connsiteX204" fmla="*/ 37522 w 238635"/>
                <a:gd name="connsiteY204" fmla="*/ 42910 h 249347"/>
                <a:gd name="connsiteX205" fmla="*/ 37522 w 238635"/>
                <a:gd name="connsiteY205" fmla="*/ 40185 h 249347"/>
                <a:gd name="connsiteX206" fmla="*/ 40185 w 238635"/>
                <a:gd name="connsiteY206" fmla="*/ 40185 h 249347"/>
                <a:gd name="connsiteX207" fmla="*/ 40185 w 238635"/>
                <a:gd name="connsiteY207" fmla="*/ 37523 h 249347"/>
                <a:gd name="connsiteX208" fmla="*/ 42910 w 238635"/>
                <a:gd name="connsiteY208" fmla="*/ 37523 h 249347"/>
                <a:gd name="connsiteX209" fmla="*/ 42910 w 238635"/>
                <a:gd name="connsiteY209" fmla="*/ 34860 h 249347"/>
                <a:gd name="connsiteX210" fmla="*/ 42910 w 238635"/>
                <a:gd name="connsiteY210" fmla="*/ 32198 h 249347"/>
                <a:gd name="connsiteX211" fmla="*/ 42910 w 238635"/>
                <a:gd name="connsiteY211" fmla="*/ 29473 h 249347"/>
                <a:gd name="connsiteX212" fmla="*/ 45572 w 238635"/>
                <a:gd name="connsiteY212" fmla="*/ 29473 h 249347"/>
                <a:gd name="connsiteX213" fmla="*/ 45572 w 238635"/>
                <a:gd name="connsiteY213" fmla="*/ 26811 h 249347"/>
                <a:gd name="connsiteX214" fmla="*/ 45572 w 238635"/>
                <a:gd name="connsiteY214" fmla="*/ 24149 h 249347"/>
                <a:gd name="connsiteX215" fmla="*/ 45572 w 238635"/>
                <a:gd name="connsiteY215" fmla="*/ 18761 h 249347"/>
                <a:gd name="connsiteX216" fmla="*/ 45572 w 238635"/>
                <a:gd name="connsiteY216" fmla="*/ 16099 h 249347"/>
                <a:gd name="connsiteX217" fmla="*/ 48234 w 238635"/>
                <a:gd name="connsiteY217" fmla="*/ 16099 h 249347"/>
                <a:gd name="connsiteX218" fmla="*/ 48234 w 238635"/>
                <a:gd name="connsiteY218" fmla="*/ 13374 h 249347"/>
                <a:gd name="connsiteX219" fmla="*/ 45572 w 238635"/>
                <a:gd name="connsiteY219" fmla="*/ 10712 h 249347"/>
                <a:gd name="connsiteX220" fmla="*/ 45572 w 238635"/>
                <a:gd name="connsiteY220" fmla="*/ 8050 h 249347"/>
                <a:gd name="connsiteX221" fmla="*/ 48234 w 238635"/>
                <a:gd name="connsiteY221" fmla="*/ 5324 h 249347"/>
                <a:gd name="connsiteX222" fmla="*/ 48234 w 238635"/>
                <a:gd name="connsiteY222" fmla="*/ 2662 h 249347"/>
                <a:gd name="connsiteX223" fmla="*/ 48234 w 238635"/>
                <a:gd name="connsiteY223" fmla="*/ 0 h 249347"/>
                <a:gd name="connsiteX224" fmla="*/ 50960 w 238635"/>
                <a:gd name="connsiteY224" fmla="*/ 0 h 249347"/>
                <a:gd name="connsiteX225" fmla="*/ 50960 w 238635"/>
                <a:gd name="connsiteY225" fmla="*/ 2662 h 249347"/>
                <a:gd name="connsiteX226" fmla="*/ 50960 w 238635"/>
                <a:gd name="connsiteY226" fmla="*/ 5324 h 249347"/>
                <a:gd name="connsiteX227" fmla="*/ 50960 w 238635"/>
                <a:gd name="connsiteY227" fmla="*/ 8050 h 249347"/>
                <a:gd name="connsiteX228" fmla="*/ 53622 w 238635"/>
                <a:gd name="connsiteY228" fmla="*/ 10712 h 249347"/>
                <a:gd name="connsiteX229" fmla="*/ 56284 w 238635"/>
                <a:gd name="connsiteY229" fmla="*/ 10712 h 249347"/>
                <a:gd name="connsiteX230" fmla="*/ 56284 w 238635"/>
                <a:gd name="connsiteY230" fmla="*/ 13374 h 249347"/>
                <a:gd name="connsiteX231" fmla="*/ 58946 w 238635"/>
                <a:gd name="connsiteY231" fmla="*/ 10712 h 249347"/>
                <a:gd name="connsiteX232" fmla="*/ 66995 w 238635"/>
                <a:gd name="connsiteY232" fmla="*/ 10712 h 249347"/>
                <a:gd name="connsiteX233" fmla="*/ 69721 w 238635"/>
                <a:gd name="connsiteY233" fmla="*/ 10712 h 249347"/>
                <a:gd name="connsiteX234" fmla="*/ 75045 w 238635"/>
                <a:gd name="connsiteY234" fmla="*/ 10712 h 249347"/>
                <a:gd name="connsiteX235" fmla="*/ 80433 w 238635"/>
                <a:gd name="connsiteY235" fmla="*/ 10712 h 249347"/>
                <a:gd name="connsiteX236" fmla="*/ 85757 w 238635"/>
                <a:gd name="connsiteY236" fmla="*/ 10712 h 249347"/>
                <a:gd name="connsiteX237" fmla="*/ 88482 w 238635"/>
                <a:gd name="connsiteY237" fmla="*/ 10712 h 249347"/>
                <a:gd name="connsiteX238" fmla="*/ 93806 w 238635"/>
                <a:gd name="connsiteY238" fmla="*/ 10712 h 249347"/>
                <a:gd name="connsiteX239" fmla="*/ 99194 w 238635"/>
                <a:gd name="connsiteY239" fmla="*/ 10712 h 249347"/>
                <a:gd name="connsiteX240" fmla="*/ 101856 w 238635"/>
                <a:gd name="connsiteY240" fmla="*/ 10712 h 249347"/>
                <a:gd name="connsiteX241" fmla="*/ 104581 w 238635"/>
                <a:gd name="connsiteY241" fmla="*/ 10712 h 249347"/>
                <a:gd name="connsiteX242" fmla="*/ 107243 w 238635"/>
                <a:gd name="connsiteY242" fmla="*/ 8050 h 249347"/>
                <a:gd name="connsiteX243" fmla="*/ 109905 w 238635"/>
                <a:gd name="connsiteY243" fmla="*/ 8050 h 249347"/>
                <a:gd name="connsiteX244" fmla="*/ 112568 w 238635"/>
                <a:gd name="connsiteY244" fmla="*/ 10712 h 249347"/>
                <a:gd name="connsiteX245" fmla="*/ 117955 w 238635"/>
                <a:gd name="connsiteY245" fmla="*/ 10712 h 249347"/>
                <a:gd name="connsiteX246" fmla="*/ 120617 w 238635"/>
                <a:gd name="connsiteY246" fmla="*/ 10712 h 249347"/>
                <a:gd name="connsiteX247" fmla="*/ 126005 w 238635"/>
                <a:gd name="connsiteY247" fmla="*/ 10712 h 249347"/>
                <a:gd name="connsiteX248" fmla="*/ 128667 w 238635"/>
                <a:gd name="connsiteY248" fmla="*/ 10712 h 249347"/>
                <a:gd name="connsiteX249" fmla="*/ 134054 w 238635"/>
                <a:gd name="connsiteY249" fmla="*/ 8050 h 249347"/>
                <a:gd name="connsiteX250" fmla="*/ 139378 w 238635"/>
                <a:gd name="connsiteY250" fmla="*/ 8050 h 249347"/>
                <a:gd name="connsiteX251" fmla="*/ 144766 w 238635"/>
                <a:gd name="connsiteY251" fmla="*/ 8050 h 249347"/>
                <a:gd name="connsiteX252" fmla="*/ 147428 w 238635"/>
                <a:gd name="connsiteY252" fmla="*/ 8050 h 249347"/>
                <a:gd name="connsiteX253" fmla="*/ 158203 w 238635"/>
                <a:gd name="connsiteY253" fmla="*/ 5324 h 249347"/>
                <a:gd name="connsiteX254" fmla="*/ 160865 w 238635"/>
                <a:gd name="connsiteY254" fmla="*/ 5324 h 249347"/>
                <a:gd name="connsiteX255" fmla="*/ 174239 w 238635"/>
                <a:gd name="connsiteY255" fmla="*/ 5324 h 249347"/>
                <a:gd name="connsiteX256" fmla="*/ 176964 w 238635"/>
                <a:gd name="connsiteY256" fmla="*/ 5324 h 249347"/>
                <a:gd name="connsiteX257" fmla="*/ 182288 w 238635"/>
                <a:gd name="connsiteY257" fmla="*/ 5324 h 249347"/>
                <a:gd name="connsiteX258" fmla="*/ 185014 w 238635"/>
                <a:gd name="connsiteY258" fmla="*/ 2662 h 249347"/>
                <a:gd name="connsiteX259" fmla="*/ 187676 w 238635"/>
                <a:gd name="connsiteY259" fmla="*/ 2662 h 249347"/>
                <a:gd name="connsiteX260" fmla="*/ 193063 w 238635"/>
                <a:gd name="connsiteY260" fmla="*/ 2662 h 249347"/>
                <a:gd name="connsiteX261" fmla="*/ 195726 w 238635"/>
                <a:gd name="connsiteY261" fmla="*/ 2662 h 249347"/>
                <a:gd name="connsiteX262" fmla="*/ 198388 w 238635"/>
                <a:gd name="connsiteY262" fmla="*/ 2662 h 249347"/>
                <a:gd name="connsiteX263" fmla="*/ 201050 w 238635"/>
                <a:gd name="connsiteY263" fmla="*/ 2662 h 249347"/>
                <a:gd name="connsiteX264" fmla="*/ 203775 w 238635"/>
                <a:gd name="connsiteY264" fmla="*/ 2662 h 249347"/>
                <a:gd name="connsiteX265" fmla="*/ 206437 w 238635"/>
                <a:gd name="connsiteY265" fmla="*/ 2662 h 249347"/>
                <a:gd name="connsiteX266" fmla="*/ 209099 w 238635"/>
                <a:gd name="connsiteY266" fmla="*/ 2662 h 249347"/>
                <a:gd name="connsiteX267" fmla="*/ 211825 w 238635"/>
                <a:gd name="connsiteY267" fmla="*/ 2662 h 249347"/>
                <a:gd name="connsiteX268" fmla="*/ 214487 w 238635"/>
                <a:gd name="connsiteY268" fmla="*/ 2662 h 249347"/>
                <a:gd name="connsiteX269" fmla="*/ 217149 w 238635"/>
                <a:gd name="connsiteY269" fmla="*/ 2662 h 249347"/>
                <a:gd name="connsiteX270" fmla="*/ 219874 w 238635"/>
                <a:gd name="connsiteY270" fmla="*/ 2662 h 249347"/>
                <a:gd name="connsiteX271" fmla="*/ 222536 w 238635"/>
                <a:gd name="connsiteY271" fmla="*/ 2662 h 249347"/>
                <a:gd name="connsiteX272" fmla="*/ 225198 w 238635"/>
                <a:gd name="connsiteY272" fmla="*/ 0 h 249347"/>
                <a:gd name="connsiteX273" fmla="*/ 225198 w 238635"/>
                <a:gd name="connsiteY273" fmla="*/ 2662 h 249347"/>
                <a:gd name="connsiteX274" fmla="*/ 225198 w 238635"/>
                <a:gd name="connsiteY274" fmla="*/ 5324 h 249347"/>
                <a:gd name="connsiteX275" fmla="*/ 225198 w 238635"/>
                <a:gd name="connsiteY275" fmla="*/ 8050 h 249347"/>
                <a:gd name="connsiteX276" fmla="*/ 227860 w 238635"/>
                <a:gd name="connsiteY276" fmla="*/ 10712 h 249347"/>
                <a:gd name="connsiteX277" fmla="*/ 227860 w 238635"/>
                <a:gd name="connsiteY277" fmla="*/ 13374 h 249347"/>
                <a:gd name="connsiteX278" fmla="*/ 227860 w 238635"/>
                <a:gd name="connsiteY278" fmla="*/ 16099 h 249347"/>
                <a:gd name="connsiteX279" fmla="*/ 230586 w 238635"/>
                <a:gd name="connsiteY279" fmla="*/ 18761 h 249347"/>
                <a:gd name="connsiteX280" fmla="*/ 233248 w 238635"/>
                <a:gd name="connsiteY280" fmla="*/ 21423 h 249347"/>
                <a:gd name="connsiteX281" fmla="*/ 233248 w 238635"/>
                <a:gd name="connsiteY281" fmla="*/ 24149 h 249347"/>
                <a:gd name="connsiteX282" fmla="*/ 233248 w 238635"/>
                <a:gd name="connsiteY282" fmla="*/ 26811 h 249347"/>
                <a:gd name="connsiteX283" fmla="*/ 235910 w 238635"/>
                <a:gd name="connsiteY283" fmla="*/ 26811 h 249347"/>
                <a:gd name="connsiteX284" fmla="*/ 235910 w 238635"/>
                <a:gd name="connsiteY284" fmla="*/ 29473 h 249347"/>
                <a:gd name="connsiteX285" fmla="*/ 238636 w 238635"/>
                <a:gd name="connsiteY285" fmla="*/ 29473 h 249347"/>
                <a:gd name="connsiteX286" fmla="*/ 235910 w 238635"/>
                <a:gd name="connsiteY286" fmla="*/ 34860 h 249347"/>
                <a:gd name="connsiteX287" fmla="*/ 233248 w 238635"/>
                <a:gd name="connsiteY287" fmla="*/ 34860 h 249347"/>
                <a:gd name="connsiteX288" fmla="*/ 233248 w 238635"/>
                <a:gd name="connsiteY288" fmla="*/ 37523 h 249347"/>
                <a:gd name="connsiteX289" fmla="*/ 230586 w 238635"/>
                <a:gd name="connsiteY289" fmla="*/ 37523 h 249347"/>
                <a:gd name="connsiteX290" fmla="*/ 230586 w 238635"/>
                <a:gd name="connsiteY290" fmla="*/ 40185 h 249347"/>
                <a:gd name="connsiteX291" fmla="*/ 225198 w 238635"/>
                <a:gd name="connsiteY291" fmla="*/ 45572 h 249347"/>
                <a:gd name="connsiteX292" fmla="*/ 219874 w 238635"/>
                <a:gd name="connsiteY292" fmla="*/ 50960 h 249347"/>
                <a:gd name="connsiteX293" fmla="*/ 217149 w 238635"/>
                <a:gd name="connsiteY293" fmla="*/ 53622 h 249347"/>
                <a:gd name="connsiteX294" fmla="*/ 214487 w 238635"/>
                <a:gd name="connsiteY294" fmla="*/ 56284 h 249347"/>
                <a:gd name="connsiteX295" fmla="*/ 211825 w 238635"/>
                <a:gd name="connsiteY295" fmla="*/ 59010 h 249347"/>
                <a:gd name="connsiteX296" fmla="*/ 209099 w 238635"/>
                <a:gd name="connsiteY296" fmla="*/ 61672 h 249347"/>
                <a:gd name="connsiteX297" fmla="*/ 206437 w 238635"/>
                <a:gd name="connsiteY297" fmla="*/ 64334 h 249347"/>
                <a:gd name="connsiteX298" fmla="*/ 203775 w 238635"/>
                <a:gd name="connsiteY298" fmla="*/ 66995 h 249347"/>
                <a:gd name="connsiteX299" fmla="*/ 198388 w 238635"/>
                <a:gd name="connsiteY299" fmla="*/ 69721 h 249347"/>
                <a:gd name="connsiteX300" fmla="*/ 195726 w 238635"/>
                <a:gd name="connsiteY300" fmla="*/ 72383 h 249347"/>
                <a:gd name="connsiteX301" fmla="*/ 195726 w 238635"/>
                <a:gd name="connsiteY301" fmla="*/ 75045 h 249347"/>
                <a:gd name="connsiteX302" fmla="*/ 193063 w 238635"/>
                <a:gd name="connsiteY302" fmla="*/ 77771 h 249347"/>
                <a:gd name="connsiteX303" fmla="*/ 193063 w 238635"/>
                <a:gd name="connsiteY303" fmla="*/ 77771 h 24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238635" h="249347">
                  <a:moveTo>
                    <a:pt x="193063" y="77771"/>
                  </a:moveTo>
                  <a:lnTo>
                    <a:pt x="190338" y="77771"/>
                  </a:lnTo>
                  <a:lnTo>
                    <a:pt x="187676" y="80433"/>
                  </a:lnTo>
                  <a:lnTo>
                    <a:pt x="185014" y="80433"/>
                  </a:lnTo>
                  <a:lnTo>
                    <a:pt x="179626" y="80433"/>
                  </a:lnTo>
                  <a:lnTo>
                    <a:pt x="176964" y="83095"/>
                  </a:lnTo>
                  <a:lnTo>
                    <a:pt x="174239" y="83095"/>
                  </a:lnTo>
                  <a:lnTo>
                    <a:pt x="168915" y="85820"/>
                  </a:lnTo>
                  <a:lnTo>
                    <a:pt x="166253" y="85820"/>
                  </a:lnTo>
                  <a:lnTo>
                    <a:pt x="163527" y="88482"/>
                  </a:lnTo>
                  <a:lnTo>
                    <a:pt x="160865" y="88482"/>
                  </a:lnTo>
                  <a:lnTo>
                    <a:pt x="160865" y="91144"/>
                  </a:lnTo>
                  <a:lnTo>
                    <a:pt x="160865" y="93807"/>
                  </a:lnTo>
                  <a:lnTo>
                    <a:pt x="158203" y="93807"/>
                  </a:lnTo>
                  <a:lnTo>
                    <a:pt x="155478" y="96532"/>
                  </a:lnTo>
                  <a:lnTo>
                    <a:pt x="152815" y="101856"/>
                  </a:lnTo>
                  <a:lnTo>
                    <a:pt x="150153" y="104581"/>
                  </a:lnTo>
                  <a:lnTo>
                    <a:pt x="147428" y="107244"/>
                  </a:lnTo>
                  <a:lnTo>
                    <a:pt x="144766" y="109906"/>
                  </a:lnTo>
                  <a:lnTo>
                    <a:pt x="136716" y="117955"/>
                  </a:lnTo>
                  <a:lnTo>
                    <a:pt x="136716" y="120681"/>
                  </a:lnTo>
                  <a:lnTo>
                    <a:pt x="134054" y="120681"/>
                  </a:lnTo>
                  <a:lnTo>
                    <a:pt x="131392" y="123343"/>
                  </a:lnTo>
                  <a:lnTo>
                    <a:pt x="128667" y="126005"/>
                  </a:lnTo>
                  <a:lnTo>
                    <a:pt x="126005" y="128667"/>
                  </a:lnTo>
                  <a:lnTo>
                    <a:pt x="123343" y="131392"/>
                  </a:lnTo>
                  <a:lnTo>
                    <a:pt x="120617" y="134054"/>
                  </a:lnTo>
                  <a:lnTo>
                    <a:pt x="117955" y="136716"/>
                  </a:lnTo>
                  <a:lnTo>
                    <a:pt x="117955" y="139442"/>
                  </a:lnTo>
                  <a:lnTo>
                    <a:pt x="115293" y="142104"/>
                  </a:lnTo>
                  <a:lnTo>
                    <a:pt x="112568" y="142104"/>
                  </a:lnTo>
                  <a:lnTo>
                    <a:pt x="112568" y="144766"/>
                  </a:lnTo>
                  <a:lnTo>
                    <a:pt x="109905" y="144766"/>
                  </a:lnTo>
                  <a:lnTo>
                    <a:pt x="109905" y="147491"/>
                  </a:lnTo>
                  <a:lnTo>
                    <a:pt x="109905" y="150153"/>
                  </a:lnTo>
                  <a:lnTo>
                    <a:pt x="109905" y="152816"/>
                  </a:lnTo>
                  <a:lnTo>
                    <a:pt x="109905" y="155478"/>
                  </a:lnTo>
                  <a:lnTo>
                    <a:pt x="112568" y="155478"/>
                  </a:lnTo>
                  <a:lnTo>
                    <a:pt x="115293" y="155478"/>
                  </a:lnTo>
                  <a:lnTo>
                    <a:pt x="117955" y="155478"/>
                  </a:lnTo>
                  <a:lnTo>
                    <a:pt x="120617" y="155478"/>
                  </a:lnTo>
                  <a:lnTo>
                    <a:pt x="120617" y="158203"/>
                  </a:lnTo>
                  <a:lnTo>
                    <a:pt x="123343" y="158203"/>
                  </a:lnTo>
                  <a:lnTo>
                    <a:pt x="126005" y="158203"/>
                  </a:lnTo>
                  <a:lnTo>
                    <a:pt x="128667" y="160865"/>
                  </a:lnTo>
                  <a:lnTo>
                    <a:pt x="128667" y="163527"/>
                  </a:lnTo>
                  <a:lnTo>
                    <a:pt x="131392" y="166253"/>
                  </a:lnTo>
                  <a:lnTo>
                    <a:pt x="134054" y="168915"/>
                  </a:lnTo>
                  <a:lnTo>
                    <a:pt x="134054" y="171577"/>
                  </a:lnTo>
                  <a:lnTo>
                    <a:pt x="136716" y="174302"/>
                  </a:lnTo>
                  <a:lnTo>
                    <a:pt x="136716" y="176965"/>
                  </a:lnTo>
                  <a:lnTo>
                    <a:pt x="139378" y="179627"/>
                  </a:lnTo>
                  <a:lnTo>
                    <a:pt x="142104" y="182288"/>
                  </a:lnTo>
                  <a:lnTo>
                    <a:pt x="144766" y="185014"/>
                  </a:lnTo>
                  <a:lnTo>
                    <a:pt x="144766" y="187676"/>
                  </a:lnTo>
                  <a:lnTo>
                    <a:pt x="147428" y="190338"/>
                  </a:lnTo>
                  <a:lnTo>
                    <a:pt x="150153" y="190338"/>
                  </a:lnTo>
                  <a:lnTo>
                    <a:pt x="150153" y="193064"/>
                  </a:lnTo>
                  <a:lnTo>
                    <a:pt x="152815" y="198388"/>
                  </a:lnTo>
                  <a:lnTo>
                    <a:pt x="150153" y="198388"/>
                  </a:lnTo>
                  <a:lnTo>
                    <a:pt x="147428" y="198388"/>
                  </a:lnTo>
                  <a:lnTo>
                    <a:pt x="147428" y="201113"/>
                  </a:lnTo>
                  <a:lnTo>
                    <a:pt x="144766" y="201113"/>
                  </a:lnTo>
                  <a:lnTo>
                    <a:pt x="144766" y="203775"/>
                  </a:lnTo>
                  <a:lnTo>
                    <a:pt x="142104" y="206437"/>
                  </a:lnTo>
                  <a:lnTo>
                    <a:pt x="139378" y="209163"/>
                  </a:lnTo>
                  <a:lnTo>
                    <a:pt x="136716" y="209163"/>
                  </a:lnTo>
                  <a:lnTo>
                    <a:pt x="136716" y="211825"/>
                  </a:lnTo>
                  <a:lnTo>
                    <a:pt x="134054" y="211825"/>
                  </a:lnTo>
                  <a:lnTo>
                    <a:pt x="131392" y="214487"/>
                  </a:lnTo>
                  <a:lnTo>
                    <a:pt x="128667" y="214487"/>
                  </a:lnTo>
                  <a:lnTo>
                    <a:pt x="126005" y="217149"/>
                  </a:lnTo>
                  <a:lnTo>
                    <a:pt x="123343" y="219874"/>
                  </a:lnTo>
                  <a:lnTo>
                    <a:pt x="123343" y="222537"/>
                  </a:lnTo>
                  <a:lnTo>
                    <a:pt x="120617" y="222537"/>
                  </a:lnTo>
                  <a:lnTo>
                    <a:pt x="117955" y="225199"/>
                  </a:lnTo>
                  <a:lnTo>
                    <a:pt x="115293" y="227924"/>
                  </a:lnTo>
                  <a:lnTo>
                    <a:pt x="112568" y="227924"/>
                  </a:lnTo>
                  <a:lnTo>
                    <a:pt x="109905" y="227924"/>
                  </a:lnTo>
                  <a:lnTo>
                    <a:pt x="107243" y="227924"/>
                  </a:lnTo>
                  <a:lnTo>
                    <a:pt x="104581" y="230586"/>
                  </a:lnTo>
                  <a:lnTo>
                    <a:pt x="101856" y="230586"/>
                  </a:lnTo>
                  <a:lnTo>
                    <a:pt x="101856" y="233248"/>
                  </a:lnTo>
                  <a:lnTo>
                    <a:pt x="99194" y="235974"/>
                  </a:lnTo>
                  <a:lnTo>
                    <a:pt x="96532" y="238636"/>
                  </a:lnTo>
                  <a:lnTo>
                    <a:pt x="96532" y="241298"/>
                  </a:lnTo>
                  <a:lnTo>
                    <a:pt x="93806" y="243960"/>
                  </a:lnTo>
                  <a:lnTo>
                    <a:pt x="93806" y="246685"/>
                  </a:lnTo>
                  <a:lnTo>
                    <a:pt x="91144" y="249347"/>
                  </a:lnTo>
                  <a:lnTo>
                    <a:pt x="88482" y="249347"/>
                  </a:lnTo>
                  <a:lnTo>
                    <a:pt x="83095" y="249347"/>
                  </a:lnTo>
                  <a:lnTo>
                    <a:pt x="80433" y="249347"/>
                  </a:lnTo>
                  <a:lnTo>
                    <a:pt x="75045" y="246685"/>
                  </a:lnTo>
                  <a:lnTo>
                    <a:pt x="69721" y="246685"/>
                  </a:lnTo>
                  <a:lnTo>
                    <a:pt x="64333" y="243960"/>
                  </a:lnTo>
                  <a:lnTo>
                    <a:pt x="61671" y="243960"/>
                  </a:lnTo>
                  <a:lnTo>
                    <a:pt x="58946" y="243960"/>
                  </a:lnTo>
                  <a:lnTo>
                    <a:pt x="53622" y="241298"/>
                  </a:lnTo>
                  <a:lnTo>
                    <a:pt x="50960" y="241298"/>
                  </a:lnTo>
                  <a:lnTo>
                    <a:pt x="48234" y="241298"/>
                  </a:lnTo>
                  <a:lnTo>
                    <a:pt x="45572" y="238636"/>
                  </a:lnTo>
                  <a:lnTo>
                    <a:pt x="40185" y="238636"/>
                  </a:lnTo>
                  <a:lnTo>
                    <a:pt x="34860" y="235974"/>
                  </a:lnTo>
                  <a:lnTo>
                    <a:pt x="32135" y="235974"/>
                  </a:lnTo>
                  <a:lnTo>
                    <a:pt x="29473" y="235974"/>
                  </a:lnTo>
                  <a:lnTo>
                    <a:pt x="24085" y="233248"/>
                  </a:lnTo>
                  <a:lnTo>
                    <a:pt x="21423" y="233248"/>
                  </a:lnTo>
                  <a:lnTo>
                    <a:pt x="18761" y="233248"/>
                  </a:lnTo>
                  <a:lnTo>
                    <a:pt x="13374" y="230586"/>
                  </a:lnTo>
                  <a:lnTo>
                    <a:pt x="10712" y="230586"/>
                  </a:lnTo>
                  <a:lnTo>
                    <a:pt x="8050" y="227924"/>
                  </a:lnTo>
                  <a:lnTo>
                    <a:pt x="5324" y="227924"/>
                  </a:lnTo>
                  <a:lnTo>
                    <a:pt x="8050" y="227924"/>
                  </a:lnTo>
                  <a:lnTo>
                    <a:pt x="8050" y="225199"/>
                  </a:lnTo>
                  <a:lnTo>
                    <a:pt x="8050" y="222537"/>
                  </a:lnTo>
                  <a:lnTo>
                    <a:pt x="8050" y="219874"/>
                  </a:lnTo>
                  <a:lnTo>
                    <a:pt x="10712" y="217149"/>
                  </a:lnTo>
                  <a:lnTo>
                    <a:pt x="10712" y="211825"/>
                  </a:lnTo>
                  <a:lnTo>
                    <a:pt x="10712" y="209163"/>
                  </a:lnTo>
                  <a:lnTo>
                    <a:pt x="13374" y="206437"/>
                  </a:lnTo>
                  <a:lnTo>
                    <a:pt x="13374" y="201113"/>
                  </a:lnTo>
                  <a:lnTo>
                    <a:pt x="16099" y="198388"/>
                  </a:lnTo>
                  <a:lnTo>
                    <a:pt x="16099" y="195726"/>
                  </a:lnTo>
                  <a:lnTo>
                    <a:pt x="16099" y="193064"/>
                  </a:lnTo>
                  <a:lnTo>
                    <a:pt x="18761" y="187676"/>
                  </a:lnTo>
                  <a:lnTo>
                    <a:pt x="18761" y="185014"/>
                  </a:lnTo>
                  <a:lnTo>
                    <a:pt x="18761" y="182288"/>
                  </a:lnTo>
                  <a:lnTo>
                    <a:pt x="21423" y="182288"/>
                  </a:lnTo>
                  <a:lnTo>
                    <a:pt x="21423" y="179627"/>
                  </a:lnTo>
                  <a:lnTo>
                    <a:pt x="21423" y="176965"/>
                  </a:lnTo>
                  <a:lnTo>
                    <a:pt x="24085" y="171577"/>
                  </a:lnTo>
                  <a:lnTo>
                    <a:pt x="24085" y="168915"/>
                  </a:lnTo>
                  <a:lnTo>
                    <a:pt x="26811" y="166253"/>
                  </a:lnTo>
                  <a:lnTo>
                    <a:pt x="26811" y="163527"/>
                  </a:lnTo>
                  <a:lnTo>
                    <a:pt x="26811" y="160865"/>
                  </a:lnTo>
                  <a:lnTo>
                    <a:pt x="26811" y="158203"/>
                  </a:lnTo>
                  <a:lnTo>
                    <a:pt x="26811" y="155478"/>
                  </a:lnTo>
                  <a:lnTo>
                    <a:pt x="24085" y="152816"/>
                  </a:lnTo>
                  <a:lnTo>
                    <a:pt x="24085" y="147491"/>
                  </a:lnTo>
                  <a:lnTo>
                    <a:pt x="26811" y="147491"/>
                  </a:lnTo>
                  <a:lnTo>
                    <a:pt x="26811" y="144766"/>
                  </a:lnTo>
                  <a:lnTo>
                    <a:pt x="29473" y="144766"/>
                  </a:lnTo>
                  <a:lnTo>
                    <a:pt x="32135" y="144766"/>
                  </a:lnTo>
                  <a:lnTo>
                    <a:pt x="34860" y="144766"/>
                  </a:lnTo>
                  <a:lnTo>
                    <a:pt x="34860" y="142104"/>
                  </a:lnTo>
                  <a:lnTo>
                    <a:pt x="37522" y="142104"/>
                  </a:lnTo>
                  <a:lnTo>
                    <a:pt x="37522" y="139442"/>
                  </a:lnTo>
                  <a:lnTo>
                    <a:pt x="37522" y="136716"/>
                  </a:lnTo>
                  <a:lnTo>
                    <a:pt x="37522" y="131392"/>
                  </a:lnTo>
                  <a:lnTo>
                    <a:pt x="34860" y="128667"/>
                  </a:lnTo>
                  <a:lnTo>
                    <a:pt x="32135" y="128667"/>
                  </a:lnTo>
                  <a:lnTo>
                    <a:pt x="32135" y="126005"/>
                  </a:lnTo>
                  <a:lnTo>
                    <a:pt x="29473" y="126005"/>
                  </a:lnTo>
                  <a:lnTo>
                    <a:pt x="26811" y="123343"/>
                  </a:lnTo>
                  <a:lnTo>
                    <a:pt x="26811" y="120681"/>
                  </a:lnTo>
                  <a:lnTo>
                    <a:pt x="26811" y="117955"/>
                  </a:lnTo>
                  <a:lnTo>
                    <a:pt x="26811" y="115293"/>
                  </a:lnTo>
                  <a:lnTo>
                    <a:pt x="24085" y="115293"/>
                  </a:lnTo>
                  <a:lnTo>
                    <a:pt x="24085" y="112631"/>
                  </a:lnTo>
                  <a:lnTo>
                    <a:pt x="21423" y="109906"/>
                  </a:lnTo>
                  <a:lnTo>
                    <a:pt x="21423" y="107244"/>
                  </a:lnTo>
                  <a:lnTo>
                    <a:pt x="24085" y="107244"/>
                  </a:lnTo>
                  <a:lnTo>
                    <a:pt x="26811" y="107244"/>
                  </a:lnTo>
                  <a:lnTo>
                    <a:pt x="26811" y="104581"/>
                  </a:lnTo>
                  <a:lnTo>
                    <a:pt x="26811" y="101856"/>
                  </a:lnTo>
                  <a:lnTo>
                    <a:pt x="24085" y="99194"/>
                  </a:lnTo>
                  <a:lnTo>
                    <a:pt x="24085" y="96532"/>
                  </a:lnTo>
                  <a:lnTo>
                    <a:pt x="21423" y="96532"/>
                  </a:lnTo>
                  <a:lnTo>
                    <a:pt x="18761" y="96532"/>
                  </a:lnTo>
                  <a:lnTo>
                    <a:pt x="16099" y="96532"/>
                  </a:lnTo>
                  <a:lnTo>
                    <a:pt x="13374" y="96532"/>
                  </a:lnTo>
                  <a:lnTo>
                    <a:pt x="10712" y="96532"/>
                  </a:lnTo>
                  <a:lnTo>
                    <a:pt x="10712" y="93807"/>
                  </a:lnTo>
                  <a:lnTo>
                    <a:pt x="8050" y="93807"/>
                  </a:lnTo>
                  <a:lnTo>
                    <a:pt x="8050" y="91144"/>
                  </a:lnTo>
                  <a:lnTo>
                    <a:pt x="5324" y="88482"/>
                  </a:lnTo>
                  <a:lnTo>
                    <a:pt x="2662" y="88482"/>
                  </a:lnTo>
                  <a:lnTo>
                    <a:pt x="0" y="85820"/>
                  </a:lnTo>
                  <a:lnTo>
                    <a:pt x="0" y="83095"/>
                  </a:lnTo>
                  <a:lnTo>
                    <a:pt x="0" y="80433"/>
                  </a:lnTo>
                  <a:lnTo>
                    <a:pt x="2662" y="80433"/>
                  </a:lnTo>
                  <a:lnTo>
                    <a:pt x="2662" y="77771"/>
                  </a:lnTo>
                  <a:lnTo>
                    <a:pt x="5324" y="77771"/>
                  </a:lnTo>
                  <a:lnTo>
                    <a:pt x="8050" y="77771"/>
                  </a:lnTo>
                  <a:lnTo>
                    <a:pt x="10712" y="77771"/>
                  </a:lnTo>
                  <a:lnTo>
                    <a:pt x="13374" y="77771"/>
                  </a:lnTo>
                  <a:lnTo>
                    <a:pt x="16099" y="75045"/>
                  </a:lnTo>
                  <a:lnTo>
                    <a:pt x="16099" y="72383"/>
                  </a:lnTo>
                  <a:lnTo>
                    <a:pt x="18761" y="72383"/>
                  </a:lnTo>
                  <a:lnTo>
                    <a:pt x="21423" y="72383"/>
                  </a:lnTo>
                  <a:lnTo>
                    <a:pt x="24085" y="72383"/>
                  </a:lnTo>
                  <a:lnTo>
                    <a:pt x="26811" y="69721"/>
                  </a:lnTo>
                  <a:lnTo>
                    <a:pt x="29473" y="69721"/>
                  </a:lnTo>
                  <a:lnTo>
                    <a:pt x="32135" y="69721"/>
                  </a:lnTo>
                  <a:lnTo>
                    <a:pt x="34860" y="66995"/>
                  </a:lnTo>
                  <a:lnTo>
                    <a:pt x="37522" y="64334"/>
                  </a:lnTo>
                  <a:lnTo>
                    <a:pt x="37522" y="61672"/>
                  </a:lnTo>
                  <a:lnTo>
                    <a:pt x="40185" y="61672"/>
                  </a:lnTo>
                  <a:lnTo>
                    <a:pt x="40185" y="59010"/>
                  </a:lnTo>
                  <a:lnTo>
                    <a:pt x="37522" y="56284"/>
                  </a:lnTo>
                  <a:lnTo>
                    <a:pt x="37522" y="53622"/>
                  </a:lnTo>
                  <a:lnTo>
                    <a:pt x="37522" y="50960"/>
                  </a:lnTo>
                  <a:lnTo>
                    <a:pt x="37522" y="48234"/>
                  </a:lnTo>
                  <a:lnTo>
                    <a:pt x="37522" y="45572"/>
                  </a:lnTo>
                  <a:lnTo>
                    <a:pt x="37522" y="42910"/>
                  </a:lnTo>
                  <a:lnTo>
                    <a:pt x="37522" y="40185"/>
                  </a:lnTo>
                  <a:lnTo>
                    <a:pt x="40185" y="40185"/>
                  </a:lnTo>
                  <a:lnTo>
                    <a:pt x="40185" y="37523"/>
                  </a:lnTo>
                  <a:lnTo>
                    <a:pt x="42910" y="37523"/>
                  </a:lnTo>
                  <a:lnTo>
                    <a:pt x="42910" y="34860"/>
                  </a:lnTo>
                  <a:lnTo>
                    <a:pt x="42910" y="32198"/>
                  </a:lnTo>
                  <a:lnTo>
                    <a:pt x="42910" y="29473"/>
                  </a:lnTo>
                  <a:lnTo>
                    <a:pt x="45572" y="29473"/>
                  </a:lnTo>
                  <a:lnTo>
                    <a:pt x="45572" y="26811"/>
                  </a:lnTo>
                  <a:lnTo>
                    <a:pt x="45572" y="24149"/>
                  </a:lnTo>
                  <a:lnTo>
                    <a:pt x="45572" y="18761"/>
                  </a:lnTo>
                  <a:lnTo>
                    <a:pt x="45572" y="16099"/>
                  </a:lnTo>
                  <a:lnTo>
                    <a:pt x="48234" y="16099"/>
                  </a:lnTo>
                  <a:lnTo>
                    <a:pt x="48234" y="13374"/>
                  </a:lnTo>
                  <a:lnTo>
                    <a:pt x="45572" y="10712"/>
                  </a:lnTo>
                  <a:lnTo>
                    <a:pt x="45572" y="8050"/>
                  </a:lnTo>
                  <a:lnTo>
                    <a:pt x="48234" y="5324"/>
                  </a:lnTo>
                  <a:lnTo>
                    <a:pt x="48234" y="2662"/>
                  </a:lnTo>
                  <a:lnTo>
                    <a:pt x="48234" y="0"/>
                  </a:lnTo>
                  <a:lnTo>
                    <a:pt x="50960" y="0"/>
                  </a:lnTo>
                  <a:lnTo>
                    <a:pt x="50960" y="2662"/>
                  </a:lnTo>
                  <a:lnTo>
                    <a:pt x="50960" y="5324"/>
                  </a:lnTo>
                  <a:lnTo>
                    <a:pt x="50960" y="8050"/>
                  </a:lnTo>
                  <a:lnTo>
                    <a:pt x="53622" y="10712"/>
                  </a:lnTo>
                  <a:lnTo>
                    <a:pt x="56284" y="10712"/>
                  </a:lnTo>
                  <a:lnTo>
                    <a:pt x="56284" y="13374"/>
                  </a:lnTo>
                  <a:lnTo>
                    <a:pt x="58946" y="10712"/>
                  </a:lnTo>
                  <a:lnTo>
                    <a:pt x="66995" y="10712"/>
                  </a:lnTo>
                  <a:lnTo>
                    <a:pt x="69721" y="10712"/>
                  </a:lnTo>
                  <a:lnTo>
                    <a:pt x="75045" y="10712"/>
                  </a:lnTo>
                  <a:lnTo>
                    <a:pt x="80433" y="10712"/>
                  </a:lnTo>
                  <a:lnTo>
                    <a:pt x="85757" y="10712"/>
                  </a:lnTo>
                  <a:lnTo>
                    <a:pt x="88482" y="10712"/>
                  </a:lnTo>
                  <a:lnTo>
                    <a:pt x="93806" y="10712"/>
                  </a:lnTo>
                  <a:lnTo>
                    <a:pt x="99194" y="10712"/>
                  </a:lnTo>
                  <a:lnTo>
                    <a:pt x="101856" y="10712"/>
                  </a:lnTo>
                  <a:lnTo>
                    <a:pt x="104581" y="10712"/>
                  </a:lnTo>
                  <a:lnTo>
                    <a:pt x="107243" y="8050"/>
                  </a:lnTo>
                  <a:lnTo>
                    <a:pt x="109905" y="8050"/>
                  </a:lnTo>
                  <a:lnTo>
                    <a:pt x="112568" y="10712"/>
                  </a:lnTo>
                  <a:lnTo>
                    <a:pt x="117955" y="10712"/>
                  </a:lnTo>
                  <a:lnTo>
                    <a:pt x="120617" y="10712"/>
                  </a:lnTo>
                  <a:lnTo>
                    <a:pt x="126005" y="10712"/>
                  </a:lnTo>
                  <a:lnTo>
                    <a:pt x="128667" y="10712"/>
                  </a:lnTo>
                  <a:lnTo>
                    <a:pt x="134054" y="8050"/>
                  </a:lnTo>
                  <a:lnTo>
                    <a:pt x="139378" y="8050"/>
                  </a:lnTo>
                  <a:lnTo>
                    <a:pt x="144766" y="8050"/>
                  </a:lnTo>
                  <a:lnTo>
                    <a:pt x="147428" y="8050"/>
                  </a:lnTo>
                  <a:lnTo>
                    <a:pt x="158203" y="5324"/>
                  </a:lnTo>
                  <a:lnTo>
                    <a:pt x="160865" y="5324"/>
                  </a:lnTo>
                  <a:lnTo>
                    <a:pt x="174239" y="5324"/>
                  </a:lnTo>
                  <a:lnTo>
                    <a:pt x="176964" y="5324"/>
                  </a:lnTo>
                  <a:lnTo>
                    <a:pt x="182288" y="5324"/>
                  </a:lnTo>
                  <a:lnTo>
                    <a:pt x="185014" y="2662"/>
                  </a:lnTo>
                  <a:lnTo>
                    <a:pt x="187676" y="2662"/>
                  </a:lnTo>
                  <a:lnTo>
                    <a:pt x="193063" y="2662"/>
                  </a:lnTo>
                  <a:lnTo>
                    <a:pt x="195726" y="2662"/>
                  </a:lnTo>
                  <a:lnTo>
                    <a:pt x="198388" y="2662"/>
                  </a:lnTo>
                  <a:lnTo>
                    <a:pt x="201050" y="2662"/>
                  </a:lnTo>
                  <a:lnTo>
                    <a:pt x="203775" y="2662"/>
                  </a:lnTo>
                  <a:lnTo>
                    <a:pt x="206437" y="2662"/>
                  </a:lnTo>
                  <a:lnTo>
                    <a:pt x="209099" y="2662"/>
                  </a:lnTo>
                  <a:lnTo>
                    <a:pt x="211825" y="2662"/>
                  </a:lnTo>
                  <a:lnTo>
                    <a:pt x="214487" y="2662"/>
                  </a:lnTo>
                  <a:lnTo>
                    <a:pt x="217149" y="2662"/>
                  </a:lnTo>
                  <a:lnTo>
                    <a:pt x="219874" y="2662"/>
                  </a:lnTo>
                  <a:lnTo>
                    <a:pt x="222536" y="2662"/>
                  </a:lnTo>
                  <a:lnTo>
                    <a:pt x="225198" y="0"/>
                  </a:lnTo>
                  <a:lnTo>
                    <a:pt x="225198" y="2662"/>
                  </a:lnTo>
                  <a:lnTo>
                    <a:pt x="225198" y="5324"/>
                  </a:lnTo>
                  <a:lnTo>
                    <a:pt x="225198" y="8050"/>
                  </a:lnTo>
                  <a:lnTo>
                    <a:pt x="227860" y="10712"/>
                  </a:lnTo>
                  <a:lnTo>
                    <a:pt x="227860" y="13374"/>
                  </a:lnTo>
                  <a:lnTo>
                    <a:pt x="227860" y="16099"/>
                  </a:lnTo>
                  <a:lnTo>
                    <a:pt x="230586" y="18761"/>
                  </a:lnTo>
                  <a:lnTo>
                    <a:pt x="233248" y="21423"/>
                  </a:lnTo>
                  <a:lnTo>
                    <a:pt x="233248" y="24149"/>
                  </a:lnTo>
                  <a:lnTo>
                    <a:pt x="233248" y="26811"/>
                  </a:lnTo>
                  <a:lnTo>
                    <a:pt x="235910" y="26811"/>
                  </a:lnTo>
                  <a:lnTo>
                    <a:pt x="235910" y="29473"/>
                  </a:lnTo>
                  <a:lnTo>
                    <a:pt x="238636" y="29473"/>
                  </a:lnTo>
                  <a:lnTo>
                    <a:pt x="235910" y="34860"/>
                  </a:lnTo>
                  <a:lnTo>
                    <a:pt x="233248" y="34860"/>
                  </a:lnTo>
                  <a:lnTo>
                    <a:pt x="233248" y="37523"/>
                  </a:lnTo>
                  <a:lnTo>
                    <a:pt x="230586" y="37523"/>
                  </a:lnTo>
                  <a:lnTo>
                    <a:pt x="230586" y="40185"/>
                  </a:lnTo>
                  <a:lnTo>
                    <a:pt x="225198" y="45572"/>
                  </a:lnTo>
                  <a:lnTo>
                    <a:pt x="219874" y="50960"/>
                  </a:lnTo>
                  <a:lnTo>
                    <a:pt x="217149" y="53622"/>
                  </a:lnTo>
                  <a:lnTo>
                    <a:pt x="214487" y="56284"/>
                  </a:lnTo>
                  <a:lnTo>
                    <a:pt x="211825" y="59010"/>
                  </a:lnTo>
                  <a:lnTo>
                    <a:pt x="209099" y="61672"/>
                  </a:lnTo>
                  <a:lnTo>
                    <a:pt x="206437" y="64334"/>
                  </a:lnTo>
                  <a:lnTo>
                    <a:pt x="203775" y="66995"/>
                  </a:lnTo>
                  <a:lnTo>
                    <a:pt x="198388" y="69721"/>
                  </a:lnTo>
                  <a:lnTo>
                    <a:pt x="195726" y="72383"/>
                  </a:lnTo>
                  <a:lnTo>
                    <a:pt x="195726" y="75045"/>
                  </a:lnTo>
                  <a:lnTo>
                    <a:pt x="193063" y="77771"/>
                  </a:lnTo>
                  <a:lnTo>
                    <a:pt x="193063" y="7777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7" name="Freeform: Shape 296">
              <a:extLst>
                <a:ext uri="{FF2B5EF4-FFF2-40B4-BE49-F238E27FC236}">
                  <a16:creationId xmlns:a16="http://schemas.microsoft.com/office/drawing/2014/main" id="{90BF5256-1233-1949-617B-C8FFCE5F71DC}"/>
                </a:ext>
              </a:extLst>
            </p:cNvPr>
            <p:cNvSpPr/>
            <p:nvPr/>
          </p:nvSpPr>
          <p:spPr>
            <a:xfrm>
              <a:off x="3049514" y="3540807"/>
              <a:ext cx="107306" cy="80432"/>
            </a:xfrm>
            <a:custGeom>
              <a:avLst/>
              <a:gdLst>
                <a:gd name="connsiteX0" fmla="*/ 93870 w 107306"/>
                <a:gd name="connsiteY0" fmla="*/ 69721 h 80432"/>
                <a:gd name="connsiteX1" fmla="*/ 91208 w 107306"/>
                <a:gd name="connsiteY1" fmla="*/ 69721 h 80432"/>
                <a:gd name="connsiteX2" fmla="*/ 88482 w 107306"/>
                <a:gd name="connsiteY2" fmla="*/ 69721 h 80432"/>
                <a:gd name="connsiteX3" fmla="*/ 88482 w 107306"/>
                <a:gd name="connsiteY3" fmla="*/ 72446 h 80432"/>
                <a:gd name="connsiteX4" fmla="*/ 85820 w 107306"/>
                <a:gd name="connsiteY4" fmla="*/ 72446 h 80432"/>
                <a:gd name="connsiteX5" fmla="*/ 85820 w 107306"/>
                <a:gd name="connsiteY5" fmla="*/ 75108 h 80432"/>
                <a:gd name="connsiteX6" fmla="*/ 83158 w 107306"/>
                <a:gd name="connsiteY6" fmla="*/ 75108 h 80432"/>
                <a:gd name="connsiteX7" fmla="*/ 80496 w 107306"/>
                <a:gd name="connsiteY7" fmla="*/ 75108 h 80432"/>
                <a:gd name="connsiteX8" fmla="*/ 80496 w 107306"/>
                <a:gd name="connsiteY8" fmla="*/ 72446 h 80432"/>
                <a:gd name="connsiteX9" fmla="*/ 77770 w 107306"/>
                <a:gd name="connsiteY9" fmla="*/ 69721 h 80432"/>
                <a:gd name="connsiteX10" fmla="*/ 75108 w 107306"/>
                <a:gd name="connsiteY10" fmla="*/ 69721 h 80432"/>
                <a:gd name="connsiteX11" fmla="*/ 72446 w 107306"/>
                <a:gd name="connsiteY11" fmla="*/ 69721 h 80432"/>
                <a:gd name="connsiteX12" fmla="*/ 72446 w 107306"/>
                <a:gd name="connsiteY12" fmla="*/ 72446 h 80432"/>
                <a:gd name="connsiteX13" fmla="*/ 69721 w 107306"/>
                <a:gd name="connsiteY13" fmla="*/ 75108 h 80432"/>
                <a:gd name="connsiteX14" fmla="*/ 67059 w 107306"/>
                <a:gd name="connsiteY14" fmla="*/ 77770 h 80432"/>
                <a:gd name="connsiteX15" fmla="*/ 64397 w 107306"/>
                <a:gd name="connsiteY15" fmla="*/ 77770 h 80432"/>
                <a:gd name="connsiteX16" fmla="*/ 61671 w 107306"/>
                <a:gd name="connsiteY16" fmla="*/ 80433 h 80432"/>
                <a:gd name="connsiteX17" fmla="*/ 59009 w 107306"/>
                <a:gd name="connsiteY17" fmla="*/ 80433 h 80432"/>
                <a:gd name="connsiteX18" fmla="*/ 56347 w 107306"/>
                <a:gd name="connsiteY18" fmla="*/ 80433 h 80432"/>
                <a:gd name="connsiteX19" fmla="*/ 53685 w 107306"/>
                <a:gd name="connsiteY19" fmla="*/ 80433 h 80432"/>
                <a:gd name="connsiteX20" fmla="*/ 50960 w 107306"/>
                <a:gd name="connsiteY20" fmla="*/ 80433 h 80432"/>
                <a:gd name="connsiteX21" fmla="*/ 48298 w 107306"/>
                <a:gd name="connsiteY21" fmla="*/ 80433 h 80432"/>
                <a:gd name="connsiteX22" fmla="*/ 45635 w 107306"/>
                <a:gd name="connsiteY22" fmla="*/ 80433 h 80432"/>
                <a:gd name="connsiteX23" fmla="*/ 42910 w 107306"/>
                <a:gd name="connsiteY23" fmla="*/ 77770 h 80432"/>
                <a:gd name="connsiteX24" fmla="*/ 40248 w 107306"/>
                <a:gd name="connsiteY24" fmla="*/ 77770 h 80432"/>
                <a:gd name="connsiteX25" fmla="*/ 37586 w 107306"/>
                <a:gd name="connsiteY25" fmla="*/ 77770 h 80432"/>
                <a:gd name="connsiteX26" fmla="*/ 34860 w 107306"/>
                <a:gd name="connsiteY26" fmla="*/ 77770 h 80432"/>
                <a:gd name="connsiteX27" fmla="*/ 32198 w 107306"/>
                <a:gd name="connsiteY27" fmla="*/ 77770 h 80432"/>
                <a:gd name="connsiteX28" fmla="*/ 32198 w 107306"/>
                <a:gd name="connsiteY28" fmla="*/ 80433 h 80432"/>
                <a:gd name="connsiteX29" fmla="*/ 29536 w 107306"/>
                <a:gd name="connsiteY29" fmla="*/ 80433 h 80432"/>
                <a:gd name="connsiteX30" fmla="*/ 29536 w 107306"/>
                <a:gd name="connsiteY30" fmla="*/ 77770 h 80432"/>
                <a:gd name="connsiteX31" fmla="*/ 26811 w 107306"/>
                <a:gd name="connsiteY31" fmla="*/ 77770 h 80432"/>
                <a:gd name="connsiteX32" fmla="*/ 26811 w 107306"/>
                <a:gd name="connsiteY32" fmla="*/ 80433 h 80432"/>
                <a:gd name="connsiteX33" fmla="*/ 24149 w 107306"/>
                <a:gd name="connsiteY33" fmla="*/ 80433 h 80432"/>
                <a:gd name="connsiteX34" fmla="*/ 24149 w 107306"/>
                <a:gd name="connsiteY34" fmla="*/ 77770 h 80432"/>
                <a:gd name="connsiteX35" fmla="*/ 21487 w 107306"/>
                <a:gd name="connsiteY35" fmla="*/ 77770 h 80432"/>
                <a:gd name="connsiteX36" fmla="*/ 18825 w 107306"/>
                <a:gd name="connsiteY36" fmla="*/ 77770 h 80432"/>
                <a:gd name="connsiteX37" fmla="*/ 18825 w 107306"/>
                <a:gd name="connsiteY37" fmla="*/ 75108 h 80432"/>
                <a:gd name="connsiteX38" fmla="*/ 16099 w 107306"/>
                <a:gd name="connsiteY38" fmla="*/ 75108 h 80432"/>
                <a:gd name="connsiteX39" fmla="*/ 10775 w 107306"/>
                <a:gd name="connsiteY39" fmla="*/ 75108 h 80432"/>
                <a:gd name="connsiteX40" fmla="*/ 8050 w 107306"/>
                <a:gd name="connsiteY40" fmla="*/ 75108 h 80432"/>
                <a:gd name="connsiteX41" fmla="*/ 5387 w 107306"/>
                <a:gd name="connsiteY41" fmla="*/ 75108 h 80432"/>
                <a:gd name="connsiteX42" fmla="*/ 2725 w 107306"/>
                <a:gd name="connsiteY42" fmla="*/ 77770 h 80432"/>
                <a:gd name="connsiteX43" fmla="*/ 0 w 107306"/>
                <a:gd name="connsiteY43" fmla="*/ 75108 h 80432"/>
                <a:gd name="connsiteX44" fmla="*/ 0 w 107306"/>
                <a:gd name="connsiteY44" fmla="*/ 72446 h 80432"/>
                <a:gd name="connsiteX45" fmla="*/ 0 w 107306"/>
                <a:gd name="connsiteY45" fmla="*/ 69721 h 80432"/>
                <a:gd name="connsiteX46" fmla="*/ 0 w 107306"/>
                <a:gd name="connsiteY46" fmla="*/ 67059 h 80432"/>
                <a:gd name="connsiteX47" fmla="*/ 0 w 107306"/>
                <a:gd name="connsiteY47" fmla="*/ 64397 h 80432"/>
                <a:gd name="connsiteX48" fmla="*/ 0 w 107306"/>
                <a:gd name="connsiteY48" fmla="*/ 61671 h 80432"/>
                <a:gd name="connsiteX49" fmla="*/ 0 w 107306"/>
                <a:gd name="connsiteY49" fmla="*/ 56347 h 80432"/>
                <a:gd name="connsiteX50" fmla="*/ 0 w 107306"/>
                <a:gd name="connsiteY50" fmla="*/ 53621 h 80432"/>
                <a:gd name="connsiteX51" fmla="*/ 0 w 107306"/>
                <a:gd name="connsiteY51" fmla="*/ 50959 h 80432"/>
                <a:gd name="connsiteX52" fmla="*/ 0 w 107306"/>
                <a:gd name="connsiteY52" fmla="*/ 48298 h 80432"/>
                <a:gd name="connsiteX53" fmla="*/ 0 w 107306"/>
                <a:gd name="connsiteY53" fmla="*/ 45636 h 80432"/>
                <a:gd name="connsiteX54" fmla="*/ 2725 w 107306"/>
                <a:gd name="connsiteY54" fmla="*/ 42910 h 80432"/>
                <a:gd name="connsiteX55" fmla="*/ 0 w 107306"/>
                <a:gd name="connsiteY55" fmla="*/ 37586 h 80432"/>
                <a:gd name="connsiteX56" fmla="*/ 2725 w 107306"/>
                <a:gd name="connsiteY56" fmla="*/ 32198 h 80432"/>
                <a:gd name="connsiteX57" fmla="*/ 0 w 107306"/>
                <a:gd name="connsiteY57" fmla="*/ 29536 h 80432"/>
                <a:gd name="connsiteX58" fmla="*/ 0 w 107306"/>
                <a:gd name="connsiteY58" fmla="*/ 26811 h 80432"/>
                <a:gd name="connsiteX59" fmla="*/ 0 w 107306"/>
                <a:gd name="connsiteY59" fmla="*/ 21487 h 80432"/>
                <a:gd name="connsiteX60" fmla="*/ 2725 w 107306"/>
                <a:gd name="connsiteY60" fmla="*/ 21487 h 80432"/>
                <a:gd name="connsiteX61" fmla="*/ 2725 w 107306"/>
                <a:gd name="connsiteY61" fmla="*/ 18824 h 80432"/>
                <a:gd name="connsiteX62" fmla="*/ 2725 w 107306"/>
                <a:gd name="connsiteY62" fmla="*/ 16099 h 80432"/>
                <a:gd name="connsiteX63" fmla="*/ 2725 w 107306"/>
                <a:gd name="connsiteY63" fmla="*/ 13437 h 80432"/>
                <a:gd name="connsiteX64" fmla="*/ 2725 w 107306"/>
                <a:gd name="connsiteY64" fmla="*/ 10775 h 80432"/>
                <a:gd name="connsiteX65" fmla="*/ 2725 w 107306"/>
                <a:gd name="connsiteY65" fmla="*/ 8049 h 80432"/>
                <a:gd name="connsiteX66" fmla="*/ 0 w 107306"/>
                <a:gd name="connsiteY66" fmla="*/ 5387 h 80432"/>
                <a:gd name="connsiteX67" fmla="*/ 2725 w 107306"/>
                <a:gd name="connsiteY67" fmla="*/ 2725 h 80432"/>
                <a:gd name="connsiteX68" fmla="*/ 5387 w 107306"/>
                <a:gd name="connsiteY68" fmla="*/ 2725 h 80432"/>
                <a:gd name="connsiteX69" fmla="*/ 8050 w 107306"/>
                <a:gd name="connsiteY69" fmla="*/ 2725 h 80432"/>
                <a:gd name="connsiteX70" fmla="*/ 10775 w 107306"/>
                <a:gd name="connsiteY70" fmla="*/ 2725 h 80432"/>
                <a:gd name="connsiteX71" fmla="*/ 10775 w 107306"/>
                <a:gd name="connsiteY71" fmla="*/ 0 h 80432"/>
                <a:gd name="connsiteX72" fmla="*/ 13437 w 107306"/>
                <a:gd name="connsiteY72" fmla="*/ 0 h 80432"/>
                <a:gd name="connsiteX73" fmla="*/ 13437 w 107306"/>
                <a:gd name="connsiteY73" fmla="*/ 2725 h 80432"/>
                <a:gd name="connsiteX74" fmla="*/ 16099 w 107306"/>
                <a:gd name="connsiteY74" fmla="*/ 2725 h 80432"/>
                <a:gd name="connsiteX75" fmla="*/ 18825 w 107306"/>
                <a:gd name="connsiteY75" fmla="*/ 2725 h 80432"/>
                <a:gd name="connsiteX76" fmla="*/ 21487 w 107306"/>
                <a:gd name="connsiteY76" fmla="*/ 2725 h 80432"/>
                <a:gd name="connsiteX77" fmla="*/ 24149 w 107306"/>
                <a:gd name="connsiteY77" fmla="*/ 2725 h 80432"/>
                <a:gd name="connsiteX78" fmla="*/ 26811 w 107306"/>
                <a:gd name="connsiteY78" fmla="*/ 2725 h 80432"/>
                <a:gd name="connsiteX79" fmla="*/ 29536 w 107306"/>
                <a:gd name="connsiteY79" fmla="*/ 5387 h 80432"/>
                <a:gd name="connsiteX80" fmla="*/ 32198 w 107306"/>
                <a:gd name="connsiteY80" fmla="*/ 5387 h 80432"/>
                <a:gd name="connsiteX81" fmla="*/ 34860 w 107306"/>
                <a:gd name="connsiteY81" fmla="*/ 5387 h 80432"/>
                <a:gd name="connsiteX82" fmla="*/ 34860 w 107306"/>
                <a:gd name="connsiteY82" fmla="*/ 8049 h 80432"/>
                <a:gd name="connsiteX83" fmla="*/ 37586 w 107306"/>
                <a:gd name="connsiteY83" fmla="*/ 8049 h 80432"/>
                <a:gd name="connsiteX84" fmla="*/ 37586 w 107306"/>
                <a:gd name="connsiteY84" fmla="*/ 10775 h 80432"/>
                <a:gd name="connsiteX85" fmla="*/ 40248 w 107306"/>
                <a:gd name="connsiteY85" fmla="*/ 10775 h 80432"/>
                <a:gd name="connsiteX86" fmla="*/ 42910 w 107306"/>
                <a:gd name="connsiteY86" fmla="*/ 10775 h 80432"/>
                <a:gd name="connsiteX87" fmla="*/ 45635 w 107306"/>
                <a:gd name="connsiteY87" fmla="*/ 13437 h 80432"/>
                <a:gd name="connsiteX88" fmla="*/ 45635 w 107306"/>
                <a:gd name="connsiteY88" fmla="*/ 16099 h 80432"/>
                <a:gd name="connsiteX89" fmla="*/ 48298 w 107306"/>
                <a:gd name="connsiteY89" fmla="*/ 16099 h 80432"/>
                <a:gd name="connsiteX90" fmla="*/ 50960 w 107306"/>
                <a:gd name="connsiteY90" fmla="*/ 16099 h 80432"/>
                <a:gd name="connsiteX91" fmla="*/ 50960 w 107306"/>
                <a:gd name="connsiteY91" fmla="*/ 18824 h 80432"/>
                <a:gd name="connsiteX92" fmla="*/ 53685 w 107306"/>
                <a:gd name="connsiteY92" fmla="*/ 21487 h 80432"/>
                <a:gd name="connsiteX93" fmla="*/ 56347 w 107306"/>
                <a:gd name="connsiteY93" fmla="*/ 21487 h 80432"/>
                <a:gd name="connsiteX94" fmla="*/ 56347 w 107306"/>
                <a:gd name="connsiteY94" fmla="*/ 24149 h 80432"/>
                <a:gd name="connsiteX95" fmla="*/ 59009 w 107306"/>
                <a:gd name="connsiteY95" fmla="*/ 24149 h 80432"/>
                <a:gd name="connsiteX96" fmla="*/ 59009 w 107306"/>
                <a:gd name="connsiteY96" fmla="*/ 26811 h 80432"/>
                <a:gd name="connsiteX97" fmla="*/ 61671 w 107306"/>
                <a:gd name="connsiteY97" fmla="*/ 26811 h 80432"/>
                <a:gd name="connsiteX98" fmla="*/ 64397 w 107306"/>
                <a:gd name="connsiteY98" fmla="*/ 29536 h 80432"/>
                <a:gd name="connsiteX99" fmla="*/ 67059 w 107306"/>
                <a:gd name="connsiteY99" fmla="*/ 32198 h 80432"/>
                <a:gd name="connsiteX100" fmla="*/ 67059 w 107306"/>
                <a:gd name="connsiteY100" fmla="*/ 34860 h 80432"/>
                <a:gd name="connsiteX101" fmla="*/ 69721 w 107306"/>
                <a:gd name="connsiteY101" fmla="*/ 34860 h 80432"/>
                <a:gd name="connsiteX102" fmla="*/ 72446 w 107306"/>
                <a:gd name="connsiteY102" fmla="*/ 37586 h 80432"/>
                <a:gd name="connsiteX103" fmla="*/ 75108 w 107306"/>
                <a:gd name="connsiteY103" fmla="*/ 37586 h 80432"/>
                <a:gd name="connsiteX104" fmla="*/ 77770 w 107306"/>
                <a:gd name="connsiteY104" fmla="*/ 37586 h 80432"/>
                <a:gd name="connsiteX105" fmla="*/ 80496 w 107306"/>
                <a:gd name="connsiteY105" fmla="*/ 37586 h 80432"/>
                <a:gd name="connsiteX106" fmla="*/ 83158 w 107306"/>
                <a:gd name="connsiteY106" fmla="*/ 40248 h 80432"/>
                <a:gd name="connsiteX107" fmla="*/ 85820 w 107306"/>
                <a:gd name="connsiteY107" fmla="*/ 37586 h 80432"/>
                <a:gd name="connsiteX108" fmla="*/ 88482 w 107306"/>
                <a:gd name="connsiteY108" fmla="*/ 37586 h 80432"/>
                <a:gd name="connsiteX109" fmla="*/ 91208 w 107306"/>
                <a:gd name="connsiteY109" fmla="*/ 37586 h 80432"/>
                <a:gd name="connsiteX110" fmla="*/ 93870 w 107306"/>
                <a:gd name="connsiteY110" fmla="*/ 37586 h 80432"/>
                <a:gd name="connsiteX111" fmla="*/ 96532 w 107306"/>
                <a:gd name="connsiteY111" fmla="*/ 37586 h 80432"/>
                <a:gd name="connsiteX112" fmla="*/ 99257 w 107306"/>
                <a:gd name="connsiteY112" fmla="*/ 37586 h 80432"/>
                <a:gd name="connsiteX113" fmla="*/ 101919 w 107306"/>
                <a:gd name="connsiteY113" fmla="*/ 37586 h 80432"/>
                <a:gd name="connsiteX114" fmla="*/ 101919 w 107306"/>
                <a:gd name="connsiteY114" fmla="*/ 40248 h 80432"/>
                <a:gd name="connsiteX115" fmla="*/ 104581 w 107306"/>
                <a:gd name="connsiteY115" fmla="*/ 40248 h 80432"/>
                <a:gd name="connsiteX116" fmla="*/ 107307 w 107306"/>
                <a:gd name="connsiteY116" fmla="*/ 40248 h 80432"/>
                <a:gd name="connsiteX117" fmla="*/ 107307 w 107306"/>
                <a:gd name="connsiteY117" fmla="*/ 42910 h 80432"/>
                <a:gd name="connsiteX118" fmla="*/ 107307 w 107306"/>
                <a:gd name="connsiteY118" fmla="*/ 45636 h 80432"/>
                <a:gd name="connsiteX119" fmla="*/ 107307 w 107306"/>
                <a:gd name="connsiteY119" fmla="*/ 48298 h 80432"/>
                <a:gd name="connsiteX120" fmla="*/ 104581 w 107306"/>
                <a:gd name="connsiteY120" fmla="*/ 48298 h 80432"/>
                <a:gd name="connsiteX121" fmla="*/ 99257 w 107306"/>
                <a:gd name="connsiteY121" fmla="*/ 50959 h 80432"/>
                <a:gd name="connsiteX122" fmla="*/ 96532 w 107306"/>
                <a:gd name="connsiteY122" fmla="*/ 56347 h 80432"/>
                <a:gd name="connsiteX123" fmla="*/ 93870 w 107306"/>
                <a:gd name="connsiteY123" fmla="*/ 56347 h 80432"/>
                <a:gd name="connsiteX124" fmla="*/ 91208 w 107306"/>
                <a:gd name="connsiteY124" fmla="*/ 56347 h 80432"/>
                <a:gd name="connsiteX125" fmla="*/ 88482 w 107306"/>
                <a:gd name="connsiteY125" fmla="*/ 56347 h 80432"/>
                <a:gd name="connsiteX126" fmla="*/ 85820 w 107306"/>
                <a:gd name="connsiteY126" fmla="*/ 59009 h 80432"/>
                <a:gd name="connsiteX127" fmla="*/ 85820 w 107306"/>
                <a:gd name="connsiteY127" fmla="*/ 61671 h 80432"/>
                <a:gd name="connsiteX128" fmla="*/ 85820 w 107306"/>
                <a:gd name="connsiteY128" fmla="*/ 64397 h 80432"/>
                <a:gd name="connsiteX129" fmla="*/ 88482 w 107306"/>
                <a:gd name="connsiteY129" fmla="*/ 64397 h 80432"/>
                <a:gd name="connsiteX130" fmla="*/ 88482 w 107306"/>
                <a:gd name="connsiteY130" fmla="*/ 67059 h 80432"/>
                <a:gd name="connsiteX131" fmla="*/ 91208 w 107306"/>
                <a:gd name="connsiteY131" fmla="*/ 67059 h 80432"/>
                <a:gd name="connsiteX132" fmla="*/ 93870 w 107306"/>
                <a:gd name="connsiteY132" fmla="*/ 69721 h 80432"/>
                <a:gd name="connsiteX133" fmla="*/ 93870 w 107306"/>
                <a:gd name="connsiteY133" fmla="*/ 69721 h 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07306" h="80432">
                  <a:moveTo>
                    <a:pt x="93870" y="69721"/>
                  </a:moveTo>
                  <a:lnTo>
                    <a:pt x="91208" y="69721"/>
                  </a:lnTo>
                  <a:lnTo>
                    <a:pt x="88482" y="69721"/>
                  </a:lnTo>
                  <a:lnTo>
                    <a:pt x="88482" y="72446"/>
                  </a:lnTo>
                  <a:lnTo>
                    <a:pt x="85820" y="72446"/>
                  </a:lnTo>
                  <a:lnTo>
                    <a:pt x="85820" y="75108"/>
                  </a:lnTo>
                  <a:lnTo>
                    <a:pt x="83158" y="75108"/>
                  </a:lnTo>
                  <a:lnTo>
                    <a:pt x="80496" y="75108"/>
                  </a:lnTo>
                  <a:lnTo>
                    <a:pt x="80496" y="72446"/>
                  </a:lnTo>
                  <a:lnTo>
                    <a:pt x="77770" y="69721"/>
                  </a:lnTo>
                  <a:lnTo>
                    <a:pt x="75108" y="69721"/>
                  </a:lnTo>
                  <a:lnTo>
                    <a:pt x="72446" y="69721"/>
                  </a:lnTo>
                  <a:lnTo>
                    <a:pt x="72446" y="72446"/>
                  </a:lnTo>
                  <a:lnTo>
                    <a:pt x="69721" y="75108"/>
                  </a:lnTo>
                  <a:lnTo>
                    <a:pt x="67059" y="77770"/>
                  </a:lnTo>
                  <a:lnTo>
                    <a:pt x="64397" y="77770"/>
                  </a:lnTo>
                  <a:lnTo>
                    <a:pt x="61671" y="80433"/>
                  </a:lnTo>
                  <a:lnTo>
                    <a:pt x="59009" y="80433"/>
                  </a:lnTo>
                  <a:lnTo>
                    <a:pt x="56347" y="80433"/>
                  </a:lnTo>
                  <a:lnTo>
                    <a:pt x="53685" y="80433"/>
                  </a:lnTo>
                  <a:lnTo>
                    <a:pt x="50960" y="80433"/>
                  </a:lnTo>
                  <a:lnTo>
                    <a:pt x="48298" y="80433"/>
                  </a:lnTo>
                  <a:lnTo>
                    <a:pt x="45635" y="80433"/>
                  </a:lnTo>
                  <a:lnTo>
                    <a:pt x="42910" y="77770"/>
                  </a:lnTo>
                  <a:lnTo>
                    <a:pt x="40248" y="77770"/>
                  </a:lnTo>
                  <a:lnTo>
                    <a:pt x="37586" y="77770"/>
                  </a:lnTo>
                  <a:lnTo>
                    <a:pt x="34860" y="77770"/>
                  </a:lnTo>
                  <a:lnTo>
                    <a:pt x="32198" y="77770"/>
                  </a:lnTo>
                  <a:lnTo>
                    <a:pt x="32198" y="80433"/>
                  </a:lnTo>
                  <a:lnTo>
                    <a:pt x="29536" y="80433"/>
                  </a:lnTo>
                  <a:lnTo>
                    <a:pt x="29536" y="77770"/>
                  </a:lnTo>
                  <a:lnTo>
                    <a:pt x="26811" y="77770"/>
                  </a:lnTo>
                  <a:lnTo>
                    <a:pt x="26811" y="80433"/>
                  </a:lnTo>
                  <a:lnTo>
                    <a:pt x="24149" y="80433"/>
                  </a:lnTo>
                  <a:lnTo>
                    <a:pt x="24149" y="77770"/>
                  </a:lnTo>
                  <a:lnTo>
                    <a:pt x="21487" y="77770"/>
                  </a:lnTo>
                  <a:lnTo>
                    <a:pt x="18825" y="77770"/>
                  </a:lnTo>
                  <a:lnTo>
                    <a:pt x="18825" y="75108"/>
                  </a:lnTo>
                  <a:lnTo>
                    <a:pt x="16099" y="75108"/>
                  </a:lnTo>
                  <a:lnTo>
                    <a:pt x="10775" y="75108"/>
                  </a:lnTo>
                  <a:lnTo>
                    <a:pt x="8050" y="75108"/>
                  </a:lnTo>
                  <a:lnTo>
                    <a:pt x="5387" y="75108"/>
                  </a:lnTo>
                  <a:lnTo>
                    <a:pt x="2725" y="77770"/>
                  </a:lnTo>
                  <a:lnTo>
                    <a:pt x="0" y="75108"/>
                  </a:lnTo>
                  <a:lnTo>
                    <a:pt x="0" y="72446"/>
                  </a:lnTo>
                  <a:lnTo>
                    <a:pt x="0" y="69721"/>
                  </a:lnTo>
                  <a:lnTo>
                    <a:pt x="0" y="67059"/>
                  </a:lnTo>
                  <a:lnTo>
                    <a:pt x="0" y="64397"/>
                  </a:lnTo>
                  <a:lnTo>
                    <a:pt x="0" y="61671"/>
                  </a:lnTo>
                  <a:lnTo>
                    <a:pt x="0" y="56347"/>
                  </a:lnTo>
                  <a:lnTo>
                    <a:pt x="0" y="53621"/>
                  </a:lnTo>
                  <a:lnTo>
                    <a:pt x="0" y="50959"/>
                  </a:lnTo>
                  <a:lnTo>
                    <a:pt x="0" y="48298"/>
                  </a:lnTo>
                  <a:lnTo>
                    <a:pt x="0" y="45636"/>
                  </a:lnTo>
                  <a:lnTo>
                    <a:pt x="2725" y="42910"/>
                  </a:lnTo>
                  <a:lnTo>
                    <a:pt x="0" y="37586"/>
                  </a:lnTo>
                  <a:lnTo>
                    <a:pt x="2725" y="32198"/>
                  </a:lnTo>
                  <a:lnTo>
                    <a:pt x="0" y="29536"/>
                  </a:lnTo>
                  <a:lnTo>
                    <a:pt x="0" y="26811"/>
                  </a:lnTo>
                  <a:lnTo>
                    <a:pt x="0" y="21487"/>
                  </a:lnTo>
                  <a:lnTo>
                    <a:pt x="2725" y="21487"/>
                  </a:lnTo>
                  <a:lnTo>
                    <a:pt x="2725" y="18824"/>
                  </a:lnTo>
                  <a:lnTo>
                    <a:pt x="2725" y="16099"/>
                  </a:lnTo>
                  <a:lnTo>
                    <a:pt x="2725" y="13437"/>
                  </a:lnTo>
                  <a:lnTo>
                    <a:pt x="2725" y="10775"/>
                  </a:lnTo>
                  <a:lnTo>
                    <a:pt x="2725" y="8049"/>
                  </a:lnTo>
                  <a:lnTo>
                    <a:pt x="0" y="5387"/>
                  </a:lnTo>
                  <a:lnTo>
                    <a:pt x="2725" y="2725"/>
                  </a:lnTo>
                  <a:lnTo>
                    <a:pt x="5387" y="2725"/>
                  </a:lnTo>
                  <a:lnTo>
                    <a:pt x="8050" y="2725"/>
                  </a:lnTo>
                  <a:lnTo>
                    <a:pt x="10775" y="2725"/>
                  </a:lnTo>
                  <a:lnTo>
                    <a:pt x="10775" y="0"/>
                  </a:lnTo>
                  <a:lnTo>
                    <a:pt x="13437" y="0"/>
                  </a:lnTo>
                  <a:lnTo>
                    <a:pt x="13437" y="2725"/>
                  </a:lnTo>
                  <a:lnTo>
                    <a:pt x="16099" y="2725"/>
                  </a:lnTo>
                  <a:lnTo>
                    <a:pt x="18825" y="2725"/>
                  </a:lnTo>
                  <a:lnTo>
                    <a:pt x="21487" y="2725"/>
                  </a:lnTo>
                  <a:lnTo>
                    <a:pt x="24149" y="2725"/>
                  </a:lnTo>
                  <a:lnTo>
                    <a:pt x="26811" y="2725"/>
                  </a:lnTo>
                  <a:lnTo>
                    <a:pt x="29536" y="5387"/>
                  </a:lnTo>
                  <a:lnTo>
                    <a:pt x="32198" y="5387"/>
                  </a:lnTo>
                  <a:lnTo>
                    <a:pt x="34860" y="5387"/>
                  </a:lnTo>
                  <a:lnTo>
                    <a:pt x="34860" y="8049"/>
                  </a:lnTo>
                  <a:lnTo>
                    <a:pt x="37586" y="8049"/>
                  </a:lnTo>
                  <a:lnTo>
                    <a:pt x="37586" y="10775"/>
                  </a:lnTo>
                  <a:lnTo>
                    <a:pt x="40248" y="10775"/>
                  </a:lnTo>
                  <a:lnTo>
                    <a:pt x="42910" y="10775"/>
                  </a:lnTo>
                  <a:lnTo>
                    <a:pt x="45635" y="13437"/>
                  </a:lnTo>
                  <a:lnTo>
                    <a:pt x="45635" y="16099"/>
                  </a:lnTo>
                  <a:lnTo>
                    <a:pt x="48298" y="16099"/>
                  </a:lnTo>
                  <a:lnTo>
                    <a:pt x="50960" y="16099"/>
                  </a:lnTo>
                  <a:lnTo>
                    <a:pt x="50960" y="18824"/>
                  </a:lnTo>
                  <a:lnTo>
                    <a:pt x="53685" y="21487"/>
                  </a:lnTo>
                  <a:lnTo>
                    <a:pt x="56347" y="21487"/>
                  </a:lnTo>
                  <a:lnTo>
                    <a:pt x="56347" y="24149"/>
                  </a:lnTo>
                  <a:lnTo>
                    <a:pt x="59009" y="24149"/>
                  </a:lnTo>
                  <a:lnTo>
                    <a:pt x="59009" y="26811"/>
                  </a:lnTo>
                  <a:lnTo>
                    <a:pt x="61671" y="26811"/>
                  </a:lnTo>
                  <a:lnTo>
                    <a:pt x="64397" y="29536"/>
                  </a:lnTo>
                  <a:lnTo>
                    <a:pt x="67059" y="32198"/>
                  </a:lnTo>
                  <a:lnTo>
                    <a:pt x="67059" y="34860"/>
                  </a:lnTo>
                  <a:lnTo>
                    <a:pt x="69721" y="34860"/>
                  </a:lnTo>
                  <a:lnTo>
                    <a:pt x="72446" y="37586"/>
                  </a:lnTo>
                  <a:lnTo>
                    <a:pt x="75108" y="37586"/>
                  </a:lnTo>
                  <a:lnTo>
                    <a:pt x="77770" y="37586"/>
                  </a:lnTo>
                  <a:lnTo>
                    <a:pt x="80496" y="37586"/>
                  </a:lnTo>
                  <a:lnTo>
                    <a:pt x="83158" y="40248"/>
                  </a:lnTo>
                  <a:lnTo>
                    <a:pt x="85820" y="37586"/>
                  </a:lnTo>
                  <a:lnTo>
                    <a:pt x="88482" y="37586"/>
                  </a:lnTo>
                  <a:lnTo>
                    <a:pt x="91208" y="37586"/>
                  </a:lnTo>
                  <a:lnTo>
                    <a:pt x="93870" y="37586"/>
                  </a:lnTo>
                  <a:lnTo>
                    <a:pt x="96532" y="37586"/>
                  </a:lnTo>
                  <a:lnTo>
                    <a:pt x="99257" y="37586"/>
                  </a:lnTo>
                  <a:lnTo>
                    <a:pt x="101919" y="37586"/>
                  </a:lnTo>
                  <a:lnTo>
                    <a:pt x="101919" y="40248"/>
                  </a:lnTo>
                  <a:lnTo>
                    <a:pt x="104581" y="40248"/>
                  </a:lnTo>
                  <a:lnTo>
                    <a:pt x="107307" y="40248"/>
                  </a:lnTo>
                  <a:lnTo>
                    <a:pt x="107307" y="42910"/>
                  </a:lnTo>
                  <a:lnTo>
                    <a:pt x="107307" y="45636"/>
                  </a:lnTo>
                  <a:lnTo>
                    <a:pt x="107307" y="48298"/>
                  </a:lnTo>
                  <a:lnTo>
                    <a:pt x="104581" y="48298"/>
                  </a:lnTo>
                  <a:lnTo>
                    <a:pt x="99257" y="50959"/>
                  </a:lnTo>
                  <a:lnTo>
                    <a:pt x="96532" y="56347"/>
                  </a:lnTo>
                  <a:lnTo>
                    <a:pt x="93870" y="56347"/>
                  </a:lnTo>
                  <a:lnTo>
                    <a:pt x="91208" y="56347"/>
                  </a:lnTo>
                  <a:lnTo>
                    <a:pt x="88482" y="56347"/>
                  </a:lnTo>
                  <a:lnTo>
                    <a:pt x="85820" y="59009"/>
                  </a:lnTo>
                  <a:lnTo>
                    <a:pt x="85820" y="61671"/>
                  </a:lnTo>
                  <a:lnTo>
                    <a:pt x="85820" y="64397"/>
                  </a:lnTo>
                  <a:lnTo>
                    <a:pt x="88482" y="64397"/>
                  </a:lnTo>
                  <a:lnTo>
                    <a:pt x="88482" y="67059"/>
                  </a:lnTo>
                  <a:lnTo>
                    <a:pt x="91208" y="67059"/>
                  </a:lnTo>
                  <a:lnTo>
                    <a:pt x="93870" y="69721"/>
                  </a:lnTo>
                  <a:lnTo>
                    <a:pt x="93870" y="6972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8" name="Freeform: Shape 297">
              <a:extLst>
                <a:ext uri="{FF2B5EF4-FFF2-40B4-BE49-F238E27FC236}">
                  <a16:creationId xmlns:a16="http://schemas.microsoft.com/office/drawing/2014/main" id="{005C2DAA-CF8D-BB99-A1A9-8386313CE09F}"/>
                </a:ext>
              </a:extLst>
            </p:cNvPr>
            <p:cNvSpPr/>
            <p:nvPr/>
          </p:nvSpPr>
          <p:spPr>
            <a:xfrm>
              <a:off x="3068338" y="3428239"/>
              <a:ext cx="380739" cy="262721"/>
            </a:xfrm>
            <a:custGeom>
              <a:avLst/>
              <a:gdLst>
                <a:gd name="connsiteX0" fmla="*/ 380739 w 380739"/>
                <a:gd name="connsiteY0" fmla="*/ 2662 h 262721"/>
                <a:gd name="connsiteX1" fmla="*/ 364640 w 380739"/>
                <a:gd name="connsiteY1" fmla="*/ 96532 h 262721"/>
                <a:gd name="connsiteX2" fmla="*/ 361915 w 380739"/>
                <a:gd name="connsiteY2" fmla="*/ 96532 h 262721"/>
                <a:gd name="connsiteX3" fmla="*/ 356591 w 380739"/>
                <a:gd name="connsiteY3" fmla="*/ 99194 h 262721"/>
                <a:gd name="connsiteX4" fmla="*/ 351203 w 380739"/>
                <a:gd name="connsiteY4" fmla="*/ 101856 h 262721"/>
                <a:gd name="connsiteX5" fmla="*/ 340491 w 380739"/>
                <a:gd name="connsiteY5" fmla="*/ 104518 h 262721"/>
                <a:gd name="connsiteX6" fmla="*/ 337829 w 380739"/>
                <a:gd name="connsiteY6" fmla="*/ 107243 h 262721"/>
                <a:gd name="connsiteX7" fmla="*/ 329780 w 380739"/>
                <a:gd name="connsiteY7" fmla="*/ 109905 h 262721"/>
                <a:gd name="connsiteX8" fmla="*/ 327054 w 380739"/>
                <a:gd name="connsiteY8" fmla="*/ 112568 h 262721"/>
                <a:gd name="connsiteX9" fmla="*/ 321730 w 380739"/>
                <a:gd name="connsiteY9" fmla="*/ 112568 h 262721"/>
                <a:gd name="connsiteX10" fmla="*/ 319068 w 380739"/>
                <a:gd name="connsiteY10" fmla="*/ 115293 h 262721"/>
                <a:gd name="connsiteX11" fmla="*/ 313681 w 380739"/>
                <a:gd name="connsiteY11" fmla="*/ 115293 h 262721"/>
                <a:gd name="connsiteX12" fmla="*/ 308293 w 380739"/>
                <a:gd name="connsiteY12" fmla="*/ 117955 h 262721"/>
                <a:gd name="connsiteX13" fmla="*/ 305631 w 380739"/>
                <a:gd name="connsiteY13" fmla="*/ 117955 h 262721"/>
                <a:gd name="connsiteX14" fmla="*/ 300243 w 380739"/>
                <a:gd name="connsiteY14" fmla="*/ 117955 h 262721"/>
                <a:gd name="connsiteX15" fmla="*/ 297581 w 380739"/>
                <a:gd name="connsiteY15" fmla="*/ 120617 h 262721"/>
                <a:gd name="connsiteX16" fmla="*/ 294919 w 380739"/>
                <a:gd name="connsiteY16" fmla="*/ 120617 h 262721"/>
                <a:gd name="connsiteX17" fmla="*/ 292257 w 380739"/>
                <a:gd name="connsiteY17" fmla="*/ 123343 h 262721"/>
                <a:gd name="connsiteX18" fmla="*/ 292257 w 380739"/>
                <a:gd name="connsiteY18" fmla="*/ 126005 h 262721"/>
                <a:gd name="connsiteX19" fmla="*/ 292257 w 380739"/>
                <a:gd name="connsiteY19" fmla="*/ 131392 h 262721"/>
                <a:gd name="connsiteX20" fmla="*/ 292257 w 380739"/>
                <a:gd name="connsiteY20" fmla="*/ 134054 h 262721"/>
                <a:gd name="connsiteX21" fmla="*/ 292257 w 380739"/>
                <a:gd name="connsiteY21" fmla="*/ 136716 h 262721"/>
                <a:gd name="connsiteX22" fmla="*/ 292257 w 380739"/>
                <a:gd name="connsiteY22" fmla="*/ 139378 h 262721"/>
                <a:gd name="connsiteX23" fmla="*/ 292257 w 380739"/>
                <a:gd name="connsiteY23" fmla="*/ 142104 h 262721"/>
                <a:gd name="connsiteX24" fmla="*/ 294919 w 380739"/>
                <a:gd name="connsiteY24" fmla="*/ 147428 h 262721"/>
                <a:gd name="connsiteX25" fmla="*/ 294919 w 380739"/>
                <a:gd name="connsiteY25" fmla="*/ 150153 h 262721"/>
                <a:gd name="connsiteX26" fmla="*/ 294919 w 380739"/>
                <a:gd name="connsiteY26" fmla="*/ 152815 h 262721"/>
                <a:gd name="connsiteX27" fmla="*/ 297581 w 380739"/>
                <a:gd name="connsiteY27" fmla="*/ 152815 h 262721"/>
                <a:gd name="connsiteX28" fmla="*/ 297581 w 380739"/>
                <a:gd name="connsiteY28" fmla="*/ 155477 h 262721"/>
                <a:gd name="connsiteX29" fmla="*/ 300243 w 380739"/>
                <a:gd name="connsiteY29" fmla="*/ 155477 h 262721"/>
                <a:gd name="connsiteX30" fmla="*/ 300243 w 380739"/>
                <a:gd name="connsiteY30" fmla="*/ 158203 h 262721"/>
                <a:gd name="connsiteX31" fmla="*/ 300243 w 380739"/>
                <a:gd name="connsiteY31" fmla="*/ 160865 h 262721"/>
                <a:gd name="connsiteX32" fmla="*/ 300243 w 380739"/>
                <a:gd name="connsiteY32" fmla="*/ 163527 h 262721"/>
                <a:gd name="connsiteX33" fmla="*/ 300243 w 380739"/>
                <a:gd name="connsiteY33" fmla="*/ 166189 h 262721"/>
                <a:gd name="connsiteX34" fmla="*/ 302969 w 380739"/>
                <a:gd name="connsiteY34" fmla="*/ 166189 h 262721"/>
                <a:gd name="connsiteX35" fmla="*/ 302969 w 380739"/>
                <a:gd name="connsiteY35" fmla="*/ 168915 h 262721"/>
                <a:gd name="connsiteX36" fmla="*/ 302969 w 380739"/>
                <a:gd name="connsiteY36" fmla="*/ 171577 h 262721"/>
                <a:gd name="connsiteX37" fmla="*/ 305631 w 380739"/>
                <a:gd name="connsiteY37" fmla="*/ 171577 h 262721"/>
                <a:gd name="connsiteX38" fmla="*/ 305631 w 380739"/>
                <a:gd name="connsiteY38" fmla="*/ 174239 h 262721"/>
                <a:gd name="connsiteX39" fmla="*/ 305631 w 380739"/>
                <a:gd name="connsiteY39" fmla="*/ 176964 h 262721"/>
                <a:gd name="connsiteX40" fmla="*/ 308293 w 380739"/>
                <a:gd name="connsiteY40" fmla="*/ 179626 h 262721"/>
                <a:gd name="connsiteX41" fmla="*/ 308293 w 380739"/>
                <a:gd name="connsiteY41" fmla="*/ 182288 h 262721"/>
                <a:gd name="connsiteX42" fmla="*/ 305631 w 380739"/>
                <a:gd name="connsiteY42" fmla="*/ 182288 h 262721"/>
                <a:gd name="connsiteX43" fmla="*/ 302969 w 380739"/>
                <a:gd name="connsiteY43" fmla="*/ 182288 h 262721"/>
                <a:gd name="connsiteX44" fmla="*/ 300243 w 380739"/>
                <a:gd name="connsiteY44" fmla="*/ 182288 h 262721"/>
                <a:gd name="connsiteX45" fmla="*/ 297581 w 380739"/>
                <a:gd name="connsiteY45" fmla="*/ 182288 h 262721"/>
                <a:gd name="connsiteX46" fmla="*/ 292257 w 380739"/>
                <a:gd name="connsiteY46" fmla="*/ 182288 h 262721"/>
                <a:gd name="connsiteX47" fmla="*/ 289532 w 380739"/>
                <a:gd name="connsiteY47" fmla="*/ 185014 h 262721"/>
                <a:gd name="connsiteX48" fmla="*/ 286870 w 380739"/>
                <a:gd name="connsiteY48" fmla="*/ 185014 h 262721"/>
                <a:gd name="connsiteX49" fmla="*/ 281482 w 380739"/>
                <a:gd name="connsiteY49" fmla="*/ 185014 h 262721"/>
                <a:gd name="connsiteX50" fmla="*/ 278820 w 380739"/>
                <a:gd name="connsiteY50" fmla="*/ 185014 h 262721"/>
                <a:gd name="connsiteX51" fmla="*/ 273433 w 380739"/>
                <a:gd name="connsiteY51" fmla="*/ 187676 h 262721"/>
                <a:gd name="connsiteX52" fmla="*/ 270771 w 380739"/>
                <a:gd name="connsiteY52" fmla="*/ 187676 h 262721"/>
                <a:gd name="connsiteX53" fmla="*/ 268108 w 380739"/>
                <a:gd name="connsiteY53" fmla="*/ 187676 h 262721"/>
                <a:gd name="connsiteX54" fmla="*/ 262721 w 380739"/>
                <a:gd name="connsiteY54" fmla="*/ 187676 h 262721"/>
                <a:gd name="connsiteX55" fmla="*/ 257397 w 380739"/>
                <a:gd name="connsiteY55" fmla="*/ 187676 h 262721"/>
                <a:gd name="connsiteX56" fmla="*/ 252009 w 380739"/>
                <a:gd name="connsiteY56" fmla="*/ 187676 h 262721"/>
                <a:gd name="connsiteX57" fmla="*/ 249347 w 380739"/>
                <a:gd name="connsiteY57" fmla="*/ 187676 h 262721"/>
                <a:gd name="connsiteX58" fmla="*/ 246622 w 380739"/>
                <a:gd name="connsiteY58" fmla="*/ 187676 h 262721"/>
                <a:gd name="connsiteX59" fmla="*/ 241298 w 380739"/>
                <a:gd name="connsiteY59" fmla="*/ 190338 h 262721"/>
                <a:gd name="connsiteX60" fmla="*/ 238572 w 380739"/>
                <a:gd name="connsiteY60" fmla="*/ 190338 h 262721"/>
                <a:gd name="connsiteX61" fmla="*/ 233248 w 380739"/>
                <a:gd name="connsiteY61" fmla="*/ 190338 h 262721"/>
                <a:gd name="connsiteX62" fmla="*/ 230586 w 380739"/>
                <a:gd name="connsiteY62" fmla="*/ 190338 h 262721"/>
                <a:gd name="connsiteX63" fmla="*/ 227860 w 380739"/>
                <a:gd name="connsiteY63" fmla="*/ 193000 h 262721"/>
                <a:gd name="connsiteX64" fmla="*/ 225198 w 380739"/>
                <a:gd name="connsiteY64" fmla="*/ 193000 h 262721"/>
                <a:gd name="connsiteX65" fmla="*/ 222536 w 380739"/>
                <a:gd name="connsiteY65" fmla="*/ 193000 h 262721"/>
                <a:gd name="connsiteX66" fmla="*/ 219811 w 380739"/>
                <a:gd name="connsiteY66" fmla="*/ 193000 h 262721"/>
                <a:gd name="connsiteX67" fmla="*/ 217149 w 380739"/>
                <a:gd name="connsiteY67" fmla="*/ 193000 h 262721"/>
                <a:gd name="connsiteX68" fmla="*/ 214487 w 380739"/>
                <a:gd name="connsiteY68" fmla="*/ 195726 h 262721"/>
                <a:gd name="connsiteX69" fmla="*/ 211761 w 380739"/>
                <a:gd name="connsiteY69" fmla="*/ 195726 h 262721"/>
                <a:gd name="connsiteX70" fmla="*/ 211761 w 380739"/>
                <a:gd name="connsiteY70" fmla="*/ 198388 h 262721"/>
                <a:gd name="connsiteX71" fmla="*/ 209099 w 380739"/>
                <a:gd name="connsiteY71" fmla="*/ 198388 h 262721"/>
                <a:gd name="connsiteX72" fmla="*/ 206437 w 380739"/>
                <a:gd name="connsiteY72" fmla="*/ 198388 h 262721"/>
                <a:gd name="connsiteX73" fmla="*/ 203775 w 380739"/>
                <a:gd name="connsiteY73" fmla="*/ 198388 h 262721"/>
                <a:gd name="connsiteX74" fmla="*/ 201050 w 380739"/>
                <a:gd name="connsiteY74" fmla="*/ 198388 h 262721"/>
                <a:gd name="connsiteX75" fmla="*/ 201050 w 380739"/>
                <a:gd name="connsiteY75" fmla="*/ 195726 h 262721"/>
                <a:gd name="connsiteX76" fmla="*/ 198388 w 380739"/>
                <a:gd name="connsiteY76" fmla="*/ 195726 h 262721"/>
                <a:gd name="connsiteX77" fmla="*/ 198388 w 380739"/>
                <a:gd name="connsiteY77" fmla="*/ 193000 h 262721"/>
                <a:gd name="connsiteX78" fmla="*/ 195726 w 380739"/>
                <a:gd name="connsiteY78" fmla="*/ 193000 h 262721"/>
                <a:gd name="connsiteX79" fmla="*/ 193000 w 380739"/>
                <a:gd name="connsiteY79" fmla="*/ 193000 h 262721"/>
                <a:gd name="connsiteX80" fmla="*/ 190338 w 380739"/>
                <a:gd name="connsiteY80" fmla="*/ 190338 h 262721"/>
                <a:gd name="connsiteX81" fmla="*/ 187676 w 380739"/>
                <a:gd name="connsiteY81" fmla="*/ 190338 h 262721"/>
                <a:gd name="connsiteX82" fmla="*/ 184950 w 380739"/>
                <a:gd name="connsiteY82" fmla="*/ 190338 h 262721"/>
                <a:gd name="connsiteX83" fmla="*/ 182288 w 380739"/>
                <a:gd name="connsiteY83" fmla="*/ 193000 h 262721"/>
                <a:gd name="connsiteX84" fmla="*/ 179626 w 380739"/>
                <a:gd name="connsiteY84" fmla="*/ 193000 h 262721"/>
                <a:gd name="connsiteX85" fmla="*/ 176964 w 380739"/>
                <a:gd name="connsiteY85" fmla="*/ 190338 h 262721"/>
                <a:gd name="connsiteX86" fmla="*/ 174239 w 380739"/>
                <a:gd name="connsiteY86" fmla="*/ 190338 h 262721"/>
                <a:gd name="connsiteX87" fmla="*/ 168915 w 380739"/>
                <a:gd name="connsiteY87" fmla="*/ 190338 h 262721"/>
                <a:gd name="connsiteX88" fmla="*/ 166189 w 380739"/>
                <a:gd name="connsiteY88" fmla="*/ 187676 h 262721"/>
                <a:gd name="connsiteX89" fmla="*/ 163527 w 380739"/>
                <a:gd name="connsiteY89" fmla="*/ 187676 h 262721"/>
                <a:gd name="connsiteX90" fmla="*/ 163527 w 380739"/>
                <a:gd name="connsiteY90" fmla="*/ 190338 h 262721"/>
                <a:gd name="connsiteX91" fmla="*/ 163527 w 380739"/>
                <a:gd name="connsiteY91" fmla="*/ 193000 h 262721"/>
                <a:gd name="connsiteX92" fmla="*/ 163527 w 380739"/>
                <a:gd name="connsiteY92" fmla="*/ 195726 h 262721"/>
                <a:gd name="connsiteX93" fmla="*/ 163527 w 380739"/>
                <a:gd name="connsiteY93" fmla="*/ 198388 h 262721"/>
                <a:gd name="connsiteX94" fmla="*/ 163527 w 380739"/>
                <a:gd name="connsiteY94" fmla="*/ 201050 h 262721"/>
                <a:gd name="connsiteX95" fmla="*/ 160865 w 380739"/>
                <a:gd name="connsiteY95" fmla="*/ 203775 h 262721"/>
                <a:gd name="connsiteX96" fmla="*/ 160865 w 380739"/>
                <a:gd name="connsiteY96" fmla="*/ 206437 h 262721"/>
                <a:gd name="connsiteX97" fmla="*/ 160865 w 380739"/>
                <a:gd name="connsiteY97" fmla="*/ 209099 h 262721"/>
                <a:gd name="connsiteX98" fmla="*/ 160865 w 380739"/>
                <a:gd name="connsiteY98" fmla="*/ 211825 h 262721"/>
                <a:gd name="connsiteX99" fmla="*/ 160865 w 380739"/>
                <a:gd name="connsiteY99" fmla="*/ 214487 h 262721"/>
                <a:gd name="connsiteX100" fmla="*/ 160865 w 380739"/>
                <a:gd name="connsiteY100" fmla="*/ 217149 h 262721"/>
                <a:gd name="connsiteX101" fmla="*/ 160865 w 380739"/>
                <a:gd name="connsiteY101" fmla="*/ 219874 h 262721"/>
                <a:gd name="connsiteX102" fmla="*/ 158140 w 380739"/>
                <a:gd name="connsiteY102" fmla="*/ 219874 h 262721"/>
                <a:gd name="connsiteX103" fmla="*/ 158140 w 380739"/>
                <a:gd name="connsiteY103" fmla="*/ 222536 h 262721"/>
                <a:gd name="connsiteX104" fmla="*/ 158140 w 380739"/>
                <a:gd name="connsiteY104" fmla="*/ 225198 h 262721"/>
                <a:gd name="connsiteX105" fmla="*/ 155478 w 380739"/>
                <a:gd name="connsiteY105" fmla="*/ 225198 h 262721"/>
                <a:gd name="connsiteX106" fmla="*/ 155478 w 380739"/>
                <a:gd name="connsiteY106" fmla="*/ 227861 h 262721"/>
                <a:gd name="connsiteX107" fmla="*/ 152815 w 380739"/>
                <a:gd name="connsiteY107" fmla="*/ 227861 h 262721"/>
                <a:gd name="connsiteX108" fmla="*/ 150153 w 380739"/>
                <a:gd name="connsiteY108" fmla="*/ 227861 h 262721"/>
                <a:gd name="connsiteX109" fmla="*/ 147428 w 380739"/>
                <a:gd name="connsiteY109" fmla="*/ 230586 h 262721"/>
                <a:gd name="connsiteX110" fmla="*/ 144766 w 380739"/>
                <a:gd name="connsiteY110" fmla="*/ 230586 h 262721"/>
                <a:gd name="connsiteX111" fmla="*/ 142104 w 380739"/>
                <a:gd name="connsiteY111" fmla="*/ 233248 h 262721"/>
                <a:gd name="connsiteX112" fmla="*/ 139378 w 380739"/>
                <a:gd name="connsiteY112" fmla="*/ 233248 h 262721"/>
                <a:gd name="connsiteX113" fmla="*/ 136716 w 380739"/>
                <a:gd name="connsiteY113" fmla="*/ 235910 h 262721"/>
                <a:gd name="connsiteX114" fmla="*/ 134054 w 380739"/>
                <a:gd name="connsiteY114" fmla="*/ 235910 h 262721"/>
                <a:gd name="connsiteX115" fmla="*/ 131329 w 380739"/>
                <a:gd name="connsiteY115" fmla="*/ 235910 h 262721"/>
                <a:gd name="connsiteX116" fmla="*/ 128667 w 380739"/>
                <a:gd name="connsiteY116" fmla="*/ 238636 h 262721"/>
                <a:gd name="connsiteX117" fmla="*/ 126005 w 380739"/>
                <a:gd name="connsiteY117" fmla="*/ 238636 h 262721"/>
                <a:gd name="connsiteX118" fmla="*/ 123279 w 380739"/>
                <a:gd name="connsiteY118" fmla="*/ 241298 h 262721"/>
                <a:gd name="connsiteX119" fmla="*/ 120617 w 380739"/>
                <a:gd name="connsiteY119" fmla="*/ 241298 h 262721"/>
                <a:gd name="connsiteX120" fmla="*/ 117955 w 380739"/>
                <a:gd name="connsiteY120" fmla="*/ 241298 h 262721"/>
                <a:gd name="connsiteX121" fmla="*/ 112567 w 380739"/>
                <a:gd name="connsiteY121" fmla="*/ 246685 h 262721"/>
                <a:gd name="connsiteX122" fmla="*/ 109905 w 380739"/>
                <a:gd name="connsiteY122" fmla="*/ 246685 h 262721"/>
                <a:gd name="connsiteX123" fmla="*/ 101856 w 380739"/>
                <a:gd name="connsiteY123" fmla="*/ 252009 h 262721"/>
                <a:gd name="connsiteX124" fmla="*/ 93806 w 380739"/>
                <a:gd name="connsiteY124" fmla="*/ 254671 h 262721"/>
                <a:gd name="connsiteX125" fmla="*/ 91144 w 380739"/>
                <a:gd name="connsiteY125" fmla="*/ 257397 h 262721"/>
                <a:gd name="connsiteX126" fmla="*/ 85757 w 380739"/>
                <a:gd name="connsiteY126" fmla="*/ 260059 h 262721"/>
                <a:gd name="connsiteX127" fmla="*/ 83095 w 380739"/>
                <a:gd name="connsiteY127" fmla="*/ 260059 h 262721"/>
                <a:gd name="connsiteX128" fmla="*/ 80432 w 380739"/>
                <a:gd name="connsiteY128" fmla="*/ 260059 h 262721"/>
                <a:gd name="connsiteX129" fmla="*/ 77707 w 380739"/>
                <a:gd name="connsiteY129" fmla="*/ 260059 h 262721"/>
                <a:gd name="connsiteX130" fmla="*/ 72383 w 380739"/>
                <a:gd name="connsiteY130" fmla="*/ 262721 h 262721"/>
                <a:gd name="connsiteX131" fmla="*/ 66995 w 380739"/>
                <a:gd name="connsiteY131" fmla="*/ 262721 h 262721"/>
                <a:gd name="connsiteX132" fmla="*/ 64333 w 380739"/>
                <a:gd name="connsiteY132" fmla="*/ 262721 h 262721"/>
                <a:gd name="connsiteX133" fmla="*/ 61671 w 380739"/>
                <a:gd name="connsiteY133" fmla="*/ 262721 h 262721"/>
                <a:gd name="connsiteX134" fmla="*/ 61671 w 380739"/>
                <a:gd name="connsiteY134" fmla="*/ 260059 h 262721"/>
                <a:gd name="connsiteX135" fmla="*/ 61671 w 380739"/>
                <a:gd name="connsiteY135" fmla="*/ 257397 h 262721"/>
                <a:gd name="connsiteX136" fmla="*/ 61671 w 380739"/>
                <a:gd name="connsiteY136" fmla="*/ 254671 h 262721"/>
                <a:gd name="connsiteX137" fmla="*/ 61671 w 380739"/>
                <a:gd name="connsiteY137" fmla="*/ 252009 h 262721"/>
                <a:gd name="connsiteX138" fmla="*/ 64333 w 380739"/>
                <a:gd name="connsiteY138" fmla="*/ 249347 h 262721"/>
                <a:gd name="connsiteX139" fmla="*/ 64333 w 380739"/>
                <a:gd name="connsiteY139" fmla="*/ 246685 h 262721"/>
                <a:gd name="connsiteX140" fmla="*/ 66995 w 380739"/>
                <a:gd name="connsiteY140" fmla="*/ 246685 h 262721"/>
                <a:gd name="connsiteX141" fmla="*/ 66995 w 380739"/>
                <a:gd name="connsiteY141" fmla="*/ 243960 h 262721"/>
                <a:gd name="connsiteX142" fmla="*/ 69657 w 380739"/>
                <a:gd name="connsiteY142" fmla="*/ 238636 h 262721"/>
                <a:gd name="connsiteX143" fmla="*/ 69657 w 380739"/>
                <a:gd name="connsiteY143" fmla="*/ 235910 h 262721"/>
                <a:gd name="connsiteX144" fmla="*/ 69657 w 380739"/>
                <a:gd name="connsiteY144" fmla="*/ 233248 h 262721"/>
                <a:gd name="connsiteX145" fmla="*/ 72383 w 380739"/>
                <a:gd name="connsiteY145" fmla="*/ 233248 h 262721"/>
                <a:gd name="connsiteX146" fmla="*/ 72383 w 380739"/>
                <a:gd name="connsiteY146" fmla="*/ 230586 h 262721"/>
                <a:gd name="connsiteX147" fmla="*/ 75045 w 380739"/>
                <a:gd name="connsiteY147" fmla="*/ 230586 h 262721"/>
                <a:gd name="connsiteX148" fmla="*/ 75045 w 380739"/>
                <a:gd name="connsiteY148" fmla="*/ 227861 h 262721"/>
                <a:gd name="connsiteX149" fmla="*/ 75045 w 380739"/>
                <a:gd name="connsiteY149" fmla="*/ 225198 h 262721"/>
                <a:gd name="connsiteX150" fmla="*/ 72383 w 380739"/>
                <a:gd name="connsiteY150" fmla="*/ 225198 h 262721"/>
                <a:gd name="connsiteX151" fmla="*/ 72383 w 380739"/>
                <a:gd name="connsiteY151" fmla="*/ 222536 h 262721"/>
                <a:gd name="connsiteX152" fmla="*/ 69657 w 380739"/>
                <a:gd name="connsiteY152" fmla="*/ 222536 h 262721"/>
                <a:gd name="connsiteX153" fmla="*/ 69657 w 380739"/>
                <a:gd name="connsiteY153" fmla="*/ 219874 h 262721"/>
                <a:gd name="connsiteX154" fmla="*/ 69657 w 380739"/>
                <a:gd name="connsiteY154" fmla="*/ 217149 h 262721"/>
                <a:gd name="connsiteX155" fmla="*/ 69657 w 380739"/>
                <a:gd name="connsiteY155" fmla="*/ 214487 h 262721"/>
                <a:gd name="connsiteX156" fmla="*/ 69657 w 380739"/>
                <a:gd name="connsiteY156" fmla="*/ 211825 h 262721"/>
                <a:gd name="connsiteX157" fmla="*/ 69657 w 380739"/>
                <a:gd name="connsiteY157" fmla="*/ 209099 h 262721"/>
                <a:gd name="connsiteX158" fmla="*/ 72383 w 380739"/>
                <a:gd name="connsiteY158" fmla="*/ 209099 h 262721"/>
                <a:gd name="connsiteX159" fmla="*/ 72383 w 380739"/>
                <a:gd name="connsiteY159" fmla="*/ 206437 h 262721"/>
                <a:gd name="connsiteX160" fmla="*/ 72383 w 380739"/>
                <a:gd name="connsiteY160" fmla="*/ 203775 h 262721"/>
                <a:gd name="connsiteX161" fmla="*/ 72383 w 380739"/>
                <a:gd name="connsiteY161" fmla="*/ 201050 h 262721"/>
                <a:gd name="connsiteX162" fmla="*/ 69657 w 380739"/>
                <a:gd name="connsiteY162" fmla="*/ 201050 h 262721"/>
                <a:gd name="connsiteX163" fmla="*/ 72383 w 380739"/>
                <a:gd name="connsiteY163" fmla="*/ 201050 h 262721"/>
                <a:gd name="connsiteX164" fmla="*/ 75045 w 380739"/>
                <a:gd name="connsiteY164" fmla="*/ 201050 h 262721"/>
                <a:gd name="connsiteX165" fmla="*/ 77707 w 380739"/>
                <a:gd name="connsiteY165" fmla="*/ 201050 h 262721"/>
                <a:gd name="connsiteX166" fmla="*/ 80432 w 380739"/>
                <a:gd name="connsiteY166" fmla="*/ 203775 h 262721"/>
                <a:gd name="connsiteX167" fmla="*/ 83095 w 380739"/>
                <a:gd name="connsiteY167" fmla="*/ 203775 h 262721"/>
                <a:gd name="connsiteX168" fmla="*/ 85757 w 380739"/>
                <a:gd name="connsiteY168" fmla="*/ 206437 h 262721"/>
                <a:gd name="connsiteX169" fmla="*/ 88482 w 380739"/>
                <a:gd name="connsiteY169" fmla="*/ 206437 h 262721"/>
                <a:gd name="connsiteX170" fmla="*/ 91144 w 380739"/>
                <a:gd name="connsiteY170" fmla="*/ 203775 h 262721"/>
                <a:gd name="connsiteX171" fmla="*/ 91144 w 380739"/>
                <a:gd name="connsiteY171" fmla="*/ 201050 h 262721"/>
                <a:gd name="connsiteX172" fmla="*/ 88482 w 380739"/>
                <a:gd name="connsiteY172" fmla="*/ 198388 h 262721"/>
                <a:gd name="connsiteX173" fmla="*/ 85757 w 380739"/>
                <a:gd name="connsiteY173" fmla="*/ 195726 h 262721"/>
                <a:gd name="connsiteX174" fmla="*/ 83095 w 380739"/>
                <a:gd name="connsiteY174" fmla="*/ 193000 h 262721"/>
                <a:gd name="connsiteX175" fmla="*/ 80432 w 380739"/>
                <a:gd name="connsiteY175" fmla="*/ 193000 h 262721"/>
                <a:gd name="connsiteX176" fmla="*/ 77707 w 380739"/>
                <a:gd name="connsiteY176" fmla="*/ 193000 h 262721"/>
                <a:gd name="connsiteX177" fmla="*/ 77707 w 380739"/>
                <a:gd name="connsiteY177" fmla="*/ 190338 h 262721"/>
                <a:gd name="connsiteX178" fmla="*/ 75045 w 380739"/>
                <a:gd name="connsiteY178" fmla="*/ 190338 h 262721"/>
                <a:gd name="connsiteX179" fmla="*/ 75045 w 380739"/>
                <a:gd name="connsiteY179" fmla="*/ 187676 h 262721"/>
                <a:gd name="connsiteX180" fmla="*/ 75045 w 380739"/>
                <a:gd name="connsiteY180" fmla="*/ 185014 h 262721"/>
                <a:gd name="connsiteX181" fmla="*/ 75045 w 380739"/>
                <a:gd name="connsiteY181" fmla="*/ 182288 h 262721"/>
                <a:gd name="connsiteX182" fmla="*/ 72383 w 380739"/>
                <a:gd name="connsiteY182" fmla="*/ 179626 h 262721"/>
                <a:gd name="connsiteX183" fmla="*/ 69657 w 380739"/>
                <a:gd name="connsiteY183" fmla="*/ 179626 h 262721"/>
                <a:gd name="connsiteX184" fmla="*/ 69657 w 380739"/>
                <a:gd name="connsiteY184" fmla="*/ 176964 h 262721"/>
                <a:gd name="connsiteX185" fmla="*/ 66995 w 380739"/>
                <a:gd name="connsiteY185" fmla="*/ 176964 h 262721"/>
                <a:gd name="connsiteX186" fmla="*/ 66995 w 380739"/>
                <a:gd name="connsiteY186" fmla="*/ 174239 h 262721"/>
                <a:gd name="connsiteX187" fmla="*/ 66995 w 380739"/>
                <a:gd name="connsiteY187" fmla="*/ 171577 h 262721"/>
                <a:gd name="connsiteX188" fmla="*/ 69657 w 380739"/>
                <a:gd name="connsiteY188" fmla="*/ 168915 h 262721"/>
                <a:gd name="connsiteX189" fmla="*/ 72383 w 380739"/>
                <a:gd name="connsiteY189" fmla="*/ 168915 h 262721"/>
                <a:gd name="connsiteX190" fmla="*/ 75045 w 380739"/>
                <a:gd name="connsiteY190" fmla="*/ 168915 h 262721"/>
                <a:gd name="connsiteX191" fmla="*/ 77707 w 380739"/>
                <a:gd name="connsiteY191" fmla="*/ 168915 h 262721"/>
                <a:gd name="connsiteX192" fmla="*/ 80432 w 380739"/>
                <a:gd name="connsiteY192" fmla="*/ 163527 h 262721"/>
                <a:gd name="connsiteX193" fmla="*/ 85757 w 380739"/>
                <a:gd name="connsiteY193" fmla="*/ 160865 h 262721"/>
                <a:gd name="connsiteX194" fmla="*/ 88482 w 380739"/>
                <a:gd name="connsiteY194" fmla="*/ 160865 h 262721"/>
                <a:gd name="connsiteX195" fmla="*/ 88482 w 380739"/>
                <a:gd name="connsiteY195" fmla="*/ 158203 h 262721"/>
                <a:gd name="connsiteX196" fmla="*/ 88482 w 380739"/>
                <a:gd name="connsiteY196" fmla="*/ 155477 h 262721"/>
                <a:gd name="connsiteX197" fmla="*/ 88482 w 380739"/>
                <a:gd name="connsiteY197" fmla="*/ 152815 h 262721"/>
                <a:gd name="connsiteX198" fmla="*/ 85757 w 380739"/>
                <a:gd name="connsiteY198" fmla="*/ 152815 h 262721"/>
                <a:gd name="connsiteX199" fmla="*/ 83095 w 380739"/>
                <a:gd name="connsiteY199" fmla="*/ 152815 h 262721"/>
                <a:gd name="connsiteX200" fmla="*/ 83095 w 380739"/>
                <a:gd name="connsiteY200" fmla="*/ 150153 h 262721"/>
                <a:gd name="connsiteX201" fmla="*/ 80432 w 380739"/>
                <a:gd name="connsiteY201" fmla="*/ 150153 h 262721"/>
                <a:gd name="connsiteX202" fmla="*/ 77707 w 380739"/>
                <a:gd name="connsiteY202" fmla="*/ 150153 h 262721"/>
                <a:gd name="connsiteX203" fmla="*/ 75045 w 380739"/>
                <a:gd name="connsiteY203" fmla="*/ 150153 h 262721"/>
                <a:gd name="connsiteX204" fmla="*/ 72383 w 380739"/>
                <a:gd name="connsiteY204" fmla="*/ 150153 h 262721"/>
                <a:gd name="connsiteX205" fmla="*/ 69657 w 380739"/>
                <a:gd name="connsiteY205" fmla="*/ 150153 h 262721"/>
                <a:gd name="connsiteX206" fmla="*/ 66995 w 380739"/>
                <a:gd name="connsiteY206" fmla="*/ 150153 h 262721"/>
                <a:gd name="connsiteX207" fmla="*/ 64333 w 380739"/>
                <a:gd name="connsiteY207" fmla="*/ 152815 h 262721"/>
                <a:gd name="connsiteX208" fmla="*/ 61671 w 380739"/>
                <a:gd name="connsiteY208" fmla="*/ 150153 h 262721"/>
                <a:gd name="connsiteX209" fmla="*/ 58946 w 380739"/>
                <a:gd name="connsiteY209" fmla="*/ 150153 h 262721"/>
                <a:gd name="connsiteX210" fmla="*/ 56284 w 380739"/>
                <a:gd name="connsiteY210" fmla="*/ 150153 h 262721"/>
                <a:gd name="connsiteX211" fmla="*/ 53622 w 380739"/>
                <a:gd name="connsiteY211" fmla="*/ 150153 h 262721"/>
                <a:gd name="connsiteX212" fmla="*/ 50896 w 380739"/>
                <a:gd name="connsiteY212" fmla="*/ 147428 h 262721"/>
                <a:gd name="connsiteX213" fmla="*/ 48234 w 380739"/>
                <a:gd name="connsiteY213" fmla="*/ 147428 h 262721"/>
                <a:gd name="connsiteX214" fmla="*/ 48234 w 380739"/>
                <a:gd name="connsiteY214" fmla="*/ 144766 h 262721"/>
                <a:gd name="connsiteX215" fmla="*/ 45572 w 380739"/>
                <a:gd name="connsiteY215" fmla="*/ 142104 h 262721"/>
                <a:gd name="connsiteX216" fmla="*/ 42847 w 380739"/>
                <a:gd name="connsiteY216" fmla="*/ 139378 h 262721"/>
                <a:gd name="connsiteX217" fmla="*/ 40185 w 380739"/>
                <a:gd name="connsiteY217" fmla="*/ 139378 h 262721"/>
                <a:gd name="connsiteX218" fmla="*/ 40185 w 380739"/>
                <a:gd name="connsiteY218" fmla="*/ 136716 h 262721"/>
                <a:gd name="connsiteX219" fmla="*/ 37523 w 380739"/>
                <a:gd name="connsiteY219" fmla="*/ 136716 h 262721"/>
                <a:gd name="connsiteX220" fmla="*/ 37523 w 380739"/>
                <a:gd name="connsiteY220" fmla="*/ 134054 h 262721"/>
                <a:gd name="connsiteX221" fmla="*/ 34860 w 380739"/>
                <a:gd name="connsiteY221" fmla="*/ 134054 h 262721"/>
                <a:gd name="connsiteX222" fmla="*/ 32135 w 380739"/>
                <a:gd name="connsiteY222" fmla="*/ 131392 h 262721"/>
                <a:gd name="connsiteX223" fmla="*/ 32135 w 380739"/>
                <a:gd name="connsiteY223" fmla="*/ 128667 h 262721"/>
                <a:gd name="connsiteX224" fmla="*/ 29473 w 380739"/>
                <a:gd name="connsiteY224" fmla="*/ 128667 h 262721"/>
                <a:gd name="connsiteX225" fmla="*/ 26811 w 380739"/>
                <a:gd name="connsiteY225" fmla="*/ 128667 h 262721"/>
                <a:gd name="connsiteX226" fmla="*/ 26811 w 380739"/>
                <a:gd name="connsiteY226" fmla="*/ 126005 h 262721"/>
                <a:gd name="connsiteX227" fmla="*/ 24085 w 380739"/>
                <a:gd name="connsiteY227" fmla="*/ 123343 h 262721"/>
                <a:gd name="connsiteX228" fmla="*/ 21423 w 380739"/>
                <a:gd name="connsiteY228" fmla="*/ 123343 h 262721"/>
                <a:gd name="connsiteX229" fmla="*/ 18761 w 380739"/>
                <a:gd name="connsiteY229" fmla="*/ 123343 h 262721"/>
                <a:gd name="connsiteX230" fmla="*/ 18761 w 380739"/>
                <a:gd name="connsiteY230" fmla="*/ 120617 h 262721"/>
                <a:gd name="connsiteX231" fmla="*/ 16036 w 380739"/>
                <a:gd name="connsiteY231" fmla="*/ 120617 h 262721"/>
                <a:gd name="connsiteX232" fmla="*/ 16036 w 380739"/>
                <a:gd name="connsiteY232" fmla="*/ 117955 h 262721"/>
                <a:gd name="connsiteX233" fmla="*/ 13374 w 380739"/>
                <a:gd name="connsiteY233" fmla="*/ 117955 h 262721"/>
                <a:gd name="connsiteX234" fmla="*/ 10712 w 380739"/>
                <a:gd name="connsiteY234" fmla="*/ 117955 h 262721"/>
                <a:gd name="connsiteX235" fmla="*/ 7986 w 380739"/>
                <a:gd name="connsiteY235" fmla="*/ 115293 h 262721"/>
                <a:gd name="connsiteX236" fmla="*/ 5324 w 380739"/>
                <a:gd name="connsiteY236" fmla="*/ 115293 h 262721"/>
                <a:gd name="connsiteX237" fmla="*/ 2662 w 380739"/>
                <a:gd name="connsiteY237" fmla="*/ 115293 h 262721"/>
                <a:gd name="connsiteX238" fmla="*/ 0 w 380739"/>
                <a:gd name="connsiteY238" fmla="*/ 115293 h 262721"/>
                <a:gd name="connsiteX239" fmla="*/ 2662 w 380739"/>
                <a:gd name="connsiteY239" fmla="*/ 109905 h 262721"/>
                <a:gd name="connsiteX240" fmla="*/ 5324 w 380739"/>
                <a:gd name="connsiteY240" fmla="*/ 107243 h 262721"/>
                <a:gd name="connsiteX241" fmla="*/ 5324 w 380739"/>
                <a:gd name="connsiteY241" fmla="*/ 104518 h 262721"/>
                <a:gd name="connsiteX242" fmla="*/ 7986 w 380739"/>
                <a:gd name="connsiteY242" fmla="*/ 104518 h 262721"/>
                <a:gd name="connsiteX243" fmla="*/ 7986 w 380739"/>
                <a:gd name="connsiteY243" fmla="*/ 101856 h 262721"/>
                <a:gd name="connsiteX244" fmla="*/ 10712 w 380739"/>
                <a:gd name="connsiteY244" fmla="*/ 101856 h 262721"/>
                <a:gd name="connsiteX245" fmla="*/ 10712 w 380739"/>
                <a:gd name="connsiteY245" fmla="*/ 99194 h 262721"/>
                <a:gd name="connsiteX246" fmla="*/ 13374 w 380739"/>
                <a:gd name="connsiteY246" fmla="*/ 96532 h 262721"/>
                <a:gd name="connsiteX247" fmla="*/ 13374 w 380739"/>
                <a:gd name="connsiteY247" fmla="*/ 93806 h 262721"/>
                <a:gd name="connsiteX248" fmla="*/ 16036 w 380739"/>
                <a:gd name="connsiteY248" fmla="*/ 93806 h 262721"/>
                <a:gd name="connsiteX249" fmla="*/ 16036 w 380739"/>
                <a:gd name="connsiteY249" fmla="*/ 91144 h 262721"/>
                <a:gd name="connsiteX250" fmla="*/ 18761 w 380739"/>
                <a:gd name="connsiteY250" fmla="*/ 91144 h 262721"/>
                <a:gd name="connsiteX251" fmla="*/ 18761 w 380739"/>
                <a:gd name="connsiteY251" fmla="*/ 93806 h 262721"/>
                <a:gd name="connsiteX252" fmla="*/ 21423 w 380739"/>
                <a:gd name="connsiteY252" fmla="*/ 93806 h 262721"/>
                <a:gd name="connsiteX253" fmla="*/ 24085 w 380739"/>
                <a:gd name="connsiteY253" fmla="*/ 93806 h 262721"/>
                <a:gd name="connsiteX254" fmla="*/ 26811 w 380739"/>
                <a:gd name="connsiteY254" fmla="*/ 91144 h 262721"/>
                <a:gd name="connsiteX255" fmla="*/ 29473 w 380739"/>
                <a:gd name="connsiteY255" fmla="*/ 91144 h 262721"/>
                <a:gd name="connsiteX256" fmla="*/ 32135 w 380739"/>
                <a:gd name="connsiteY256" fmla="*/ 91144 h 262721"/>
                <a:gd name="connsiteX257" fmla="*/ 34860 w 380739"/>
                <a:gd name="connsiteY257" fmla="*/ 91144 h 262721"/>
                <a:gd name="connsiteX258" fmla="*/ 37523 w 380739"/>
                <a:gd name="connsiteY258" fmla="*/ 91144 h 262721"/>
                <a:gd name="connsiteX259" fmla="*/ 40185 w 380739"/>
                <a:gd name="connsiteY259" fmla="*/ 91144 h 262721"/>
                <a:gd name="connsiteX260" fmla="*/ 42847 w 380739"/>
                <a:gd name="connsiteY260" fmla="*/ 91144 h 262721"/>
                <a:gd name="connsiteX261" fmla="*/ 45572 w 380739"/>
                <a:gd name="connsiteY261" fmla="*/ 91144 h 262721"/>
                <a:gd name="connsiteX262" fmla="*/ 48234 w 380739"/>
                <a:gd name="connsiteY262" fmla="*/ 91144 h 262721"/>
                <a:gd name="connsiteX263" fmla="*/ 48234 w 380739"/>
                <a:gd name="connsiteY263" fmla="*/ 88482 h 262721"/>
                <a:gd name="connsiteX264" fmla="*/ 48234 w 380739"/>
                <a:gd name="connsiteY264" fmla="*/ 85756 h 262721"/>
                <a:gd name="connsiteX265" fmla="*/ 50896 w 380739"/>
                <a:gd name="connsiteY265" fmla="*/ 85756 h 262721"/>
                <a:gd name="connsiteX266" fmla="*/ 53622 w 380739"/>
                <a:gd name="connsiteY266" fmla="*/ 85756 h 262721"/>
                <a:gd name="connsiteX267" fmla="*/ 56284 w 380739"/>
                <a:gd name="connsiteY267" fmla="*/ 85756 h 262721"/>
                <a:gd name="connsiteX268" fmla="*/ 58946 w 380739"/>
                <a:gd name="connsiteY268" fmla="*/ 85756 h 262721"/>
                <a:gd name="connsiteX269" fmla="*/ 58946 w 380739"/>
                <a:gd name="connsiteY269" fmla="*/ 88482 h 262721"/>
                <a:gd name="connsiteX270" fmla="*/ 61671 w 380739"/>
                <a:gd name="connsiteY270" fmla="*/ 88482 h 262721"/>
                <a:gd name="connsiteX271" fmla="*/ 61671 w 380739"/>
                <a:gd name="connsiteY271" fmla="*/ 91144 h 262721"/>
                <a:gd name="connsiteX272" fmla="*/ 64333 w 380739"/>
                <a:gd name="connsiteY272" fmla="*/ 91144 h 262721"/>
                <a:gd name="connsiteX273" fmla="*/ 66995 w 380739"/>
                <a:gd name="connsiteY273" fmla="*/ 91144 h 262721"/>
                <a:gd name="connsiteX274" fmla="*/ 69657 w 380739"/>
                <a:gd name="connsiteY274" fmla="*/ 91144 h 262721"/>
                <a:gd name="connsiteX275" fmla="*/ 72383 w 380739"/>
                <a:gd name="connsiteY275" fmla="*/ 93806 h 262721"/>
                <a:gd name="connsiteX276" fmla="*/ 75045 w 380739"/>
                <a:gd name="connsiteY276" fmla="*/ 91144 h 262721"/>
                <a:gd name="connsiteX277" fmla="*/ 77707 w 380739"/>
                <a:gd name="connsiteY277" fmla="*/ 88482 h 262721"/>
                <a:gd name="connsiteX278" fmla="*/ 80432 w 380739"/>
                <a:gd name="connsiteY278" fmla="*/ 88482 h 262721"/>
                <a:gd name="connsiteX279" fmla="*/ 83095 w 380739"/>
                <a:gd name="connsiteY279" fmla="*/ 91144 h 262721"/>
                <a:gd name="connsiteX280" fmla="*/ 85757 w 380739"/>
                <a:gd name="connsiteY280" fmla="*/ 91144 h 262721"/>
                <a:gd name="connsiteX281" fmla="*/ 83095 w 380739"/>
                <a:gd name="connsiteY281" fmla="*/ 88482 h 262721"/>
                <a:gd name="connsiteX282" fmla="*/ 83095 w 380739"/>
                <a:gd name="connsiteY282" fmla="*/ 85756 h 262721"/>
                <a:gd name="connsiteX283" fmla="*/ 80432 w 380739"/>
                <a:gd name="connsiteY283" fmla="*/ 85756 h 262721"/>
                <a:gd name="connsiteX284" fmla="*/ 80432 w 380739"/>
                <a:gd name="connsiteY284" fmla="*/ 83095 h 262721"/>
                <a:gd name="connsiteX285" fmla="*/ 80432 w 380739"/>
                <a:gd name="connsiteY285" fmla="*/ 80433 h 262721"/>
                <a:gd name="connsiteX286" fmla="*/ 80432 w 380739"/>
                <a:gd name="connsiteY286" fmla="*/ 77707 h 262721"/>
                <a:gd name="connsiteX287" fmla="*/ 80432 w 380739"/>
                <a:gd name="connsiteY287" fmla="*/ 75045 h 262721"/>
                <a:gd name="connsiteX288" fmla="*/ 80432 w 380739"/>
                <a:gd name="connsiteY288" fmla="*/ 72383 h 262721"/>
                <a:gd name="connsiteX289" fmla="*/ 83095 w 380739"/>
                <a:gd name="connsiteY289" fmla="*/ 69721 h 262721"/>
                <a:gd name="connsiteX290" fmla="*/ 83095 w 380739"/>
                <a:gd name="connsiteY290" fmla="*/ 66995 h 262721"/>
                <a:gd name="connsiteX291" fmla="*/ 83095 w 380739"/>
                <a:gd name="connsiteY291" fmla="*/ 64334 h 262721"/>
                <a:gd name="connsiteX292" fmla="*/ 83095 w 380739"/>
                <a:gd name="connsiteY292" fmla="*/ 61671 h 262721"/>
                <a:gd name="connsiteX293" fmla="*/ 83095 w 380739"/>
                <a:gd name="connsiteY293" fmla="*/ 58946 h 262721"/>
                <a:gd name="connsiteX294" fmla="*/ 83095 w 380739"/>
                <a:gd name="connsiteY294" fmla="*/ 56284 h 262721"/>
                <a:gd name="connsiteX295" fmla="*/ 80432 w 380739"/>
                <a:gd name="connsiteY295" fmla="*/ 56284 h 262721"/>
                <a:gd name="connsiteX296" fmla="*/ 80432 w 380739"/>
                <a:gd name="connsiteY296" fmla="*/ 53622 h 262721"/>
                <a:gd name="connsiteX297" fmla="*/ 80432 w 380739"/>
                <a:gd name="connsiteY297" fmla="*/ 50896 h 262721"/>
                <a:gd name="connsiteX298" fmla="*/ 83095 w 380739"/>
                <a:gd name="connsiteY298" fmla="*/ 50896 h 262721"/>
                <a:gd name="connsiteX299" fmla="*/ 83095 w 380739"/>
                <a:gd name="connsiteY299" fmla="*/ 48234 h 262721"/>
                <a:gd name="connsiteX300" fmla="*/ 83095 w 380739"/>
                <a:gd name="connsiteY300" fmla="*/ 45572 h 262721"/>
                <a:gd name="connsiteX301" fmla="*/ 83095 w 380739"/>
                <a:gd name="connsiteY301" fmla="*/ 42910 h 262721"/>
                <a:gd name="connsiteX302" fmla="*/ 83095 w 380739"/>
                <a:gd name="connsiteY302" fmla="*/ 40184 h 262721"/>
                <a:gd name="connsiteX303" fmla="*/ 80432 w 380739"/>
                <a:gd name="connsiteY303" fmla="*/ 40184 h 262721"/>
                <a:gd name="connsiteX304" fmla="*/ 80432 w 380739"/>
                <a:gd name="connsiteY304" fmla="*/ 37522 h 262721"/>
                <a:gd name="connsiteX305" fmla="*/ 83095 w 380739"/>
                <a:gd name="connsiteY305" fmla="*/ 37522 h 262721"/>
                <a:gd name="connsiteX306" fmla="*/ 85757 w 380739"/>
                <a:gd name="connsiteY306" fmla="*/ 34860 h 262721"/>
                <a:gd name="connsiteX307" fmla="*/ 88482 w 380739"/>
                <a:gd name="connsiteY307" fmla="*/ 34860 h 262721"/>
                <a:gd name="connsiteX308" fmla="*/ 88482 w 380739"/>
                <a:gd name="connsiteY308" fmla="*/ 32135 h 262721"/>
                <a:gd name="connsiteX309" fmla="*/ 91144 w 380739"/>
                <a:gd name="connsiteY309" fmla="*/ 32135 h 262721"/>
                <a:gd name="connsiteX310" fmla="*/ 91144 w 380739"/>
                <a:gd name="connsiteY310" fmla="*/ 29473 h 262721"/>
                <a:gd name="connsiteX311" fmla="*/ 91144 w 380739"/>
                <a:gd name="connsiteY311" fmla="*/ 26811 h 262721"/>
                <a:gd name="connsiteX312" fmla="*/ 93806 w 380739"/>
                <a:gd name="connsiteY312" fmla="*/ 26811 h 262721"/>
                <a:gd name="connsiteX313" fmla="*/ 96468 w 380739"/>
                <a:gd name="connsiteY313" fmla="*/ 26811 h 262721"/>
                <a:gd name="connsiteX314" fmla="*/ 99194 w 380739"/>
                <a:gd name="connsiteY314" fmla="*/ 26811 h 262721"/>
                <a:gd name="connsiteX315" fmla="*/ 101856 w 380739"/>
                <a:gd name="connsiteY315" fmla="*/ 26811 h 262721"/>
                <a:gd name="connsiteX316" fmla="*/ 101856 w 380739"/>
                <a:gd name="connsiteY316" fmla="*/ 24085 h 262721"/>
                <a:gd name="connsiteX317" fmla="*/ 104518 w 380739"/>
                <a:gd name="connsiteY317" fmla="*/ 24085 h 262721"/>
                <a:gd name="connsiteX318" fmla="*/ 107243 w 380739"/>
                <a:gd name="connsiteY318" fmla="*/ 24085 h 262721"/>
                <a:gd name="connsiteX319" fmla="*/ 107243 w 380739"/>
                <a:gd name="connsiteY319" fmla="*/ 21423 h 262721"/>
                <a:gd name="connsiteX320" fmla="*/ 109905 w 380739"/>
                <a:gd name="connsiteY320" fmla="*/ 21423 h 262721"/>
                <a:gd name="connsiteX321" fmla="*/ 112567 w 380739"/>
                <a:gd name="connsiteY321" fmla="*/ 21423 h 262721"/>
                <a:gd name="connsiteX322" fmla="*/ 115293 w 380739"/>
                <a:gd name="connsiteY322" fmla="*/ 21423 h 262721"/>
                <a:gd name="connsiteX323" fmla="*/ 117955 w 380739"/>
                <a:gd name="connsiteY323" fmla="*/ 21423 h 262721"/>
                <a:gd name="connsiteX324" fmla="*/ 120617 w 380739"/>
                <a:gd name="connsiteY324" fmla="*/ 21423 h 262721"/>
                <a:gd name="connsiteX325" fmla="*/ 123279 w 380739"/>
                <a:gd name="connsiteY325" fmla="*/ 21423 h 262721"/>
                <a:gd name="connsiteX326" fmla="*/ 126005 w 380739"/>
                <a:gd name="connsiteY326" fmla="*/ 21423 h 262721"/>
                <a:gd name="connsiteX327" fmla="*/ 128667 w 380739"/>
                <a:gd name="connsiteY327" fmla="*/ 24085 h 262721"/>
                <a:gd name="connsiteX328" fmla="*/ 131329 w 380739"/>
                <a:gd name="connsiteY328" fmla="*/ 26811 h 262721"/>
                <a:gd name="connsiteX329" fmla="*/ 134054 w 380739"/>
                <a:gd name="connsiteY329" fmla="*/ 29473 h 262721"/>
                <a:gd name="connsiteX330" fmla="*/ 134054 w 380739"/>
                <a:gd name="connsiteY330" fmla="*/ 32135 h 262721"/>
                <a:gd name="connsiteX331" fmla="*/ 134054 w 380739"/>
                <a:gd name="connsiteY331" fmla="*/ 34860 h 262721"/>
                <a:gd name="connsiteX332" fmla="*/ 134054 w 380739"/>
                <a:gd name="connsiteY332" fmla="*/ 37522 h 262721"/>
                <a:gd name="connsiteX333" fmla="*/ 134054 w 380739"/>
                <a:gd name="connsiteY333" fmla="*/ 40184 h 262721"/>
                <a:gd name="connsiteX334" fmla="*/ 136716 w 380739"/>
                <a:gd name="connsiteY334" fmla="*/ 40184 h 262721"/>
                <a:gd name="connsiteX335" fmla="*/ 139378 w 380739"/>
                <a:gd name="connsiteY335" fmla="*/ 40184 h 262721"/>
                <a:gd name="connsiteX336" fmla="*/ 142104 w 380739"/>
                <a:gd name="connsiteY336" fmla="*/ 40184 h 262721"/>
                <a:gd name="connsiteX337" fmla="*/ 144766 w 380739"/>
                <a:gd name="connsiteY337" fmla="*/ 40184 h 262721"/>
                <a:gd name="connsiteX338" fmla="*/ 150153 w 380739"/>
                <a:gd name="connsiteY338" fmla="*/ 40184 h 262721"/>
                <a:gd name="connsiteX339" fmla="*/ 152815 w 380739"/>
                <a:gd name="connsiteY339" fmla="*/ 40184 h 262721"/>
                <a:gd name="connsiteX340" fmla="*/ 155478 w 380739"/>
                <a:gd name="connsiteY340" fmla="*/ 40184 h 262721"/>
                <a:gd name="connsiteX341" fmla="*/ 158140 w 380739"/>
                <a:gd name="connsiteY341" fmla="*/ 40184 h 262721"/>
                <a:gd name="connsiteX342" fmla="*/ 163527 w 380739"/>
                <a:gd name="connsiteY342" fmla="*/ 40184 h 262721"/>
                <a:gd name="connsiteX343" fmla="*/ 166189 w 380739"/>
                <a:gd name="connsiteY343" fmla="*/ 40184 h 262721"/>
                <a:gd name="connsiteX344" fmla="*/ 171577 w 380739"/>
                <a:gd name="connsiteY344" fmla="*/ 40184 h 262721"/>
                <a:gd name="connsiteX345" fmla="*/ 174239 w 380739"/>
                <a:gd name="connsiteY345" fmla="*/ 40184 h 262721"/>
                <a:gd name="connsiteX346" fmla="*/ 176964 w 380739"/>
                <a:gd name="connsiteY346" fmla="*/ 40184 h 262721"/>
                <a:gd name="connsiteX347" fmla="*/ 182288 w 380739"/>
                <a:gd name="connsiteY347" fmla="*/ 40184 h 262721"/>
                <a:gd name="connsiteX348" fmla="*/ 184950 w 380739"/>
                <a:gd name="connsiteY348" fmla="*/ 40184 h 262721"/>
                <a:gd name="connsiteX349" fmla="*/ 193000 w 380739"/>
                <a:gd name="connsiteY349" fmla="*/ 40184 h 262721"/>
                <a:gd name="connsiteX350" fmla="*/ 198388 w 380739"/>
                <a:gd name="connsiteY350" fmla="*/ 40184 h 262721"/>
                <a:gd name="connsiteX351" fmla="*/ 203775 w 380739"/>
                <a:gd name="connsiteY351" fmla="*/ 40184 h 262721"/>
                <a:gd name="connsiteX352" fmla="*/ 209099 w 380739"/>
                <a:gd name="connsiteY352" fmla="*/ 40184 h 262721"/>
                <a:gd name="connsiteX353" fmla="*/ 211761 w 380739"/>
                <a:gd name="connsiteY353" fmla="*/ 40184 h 262721"/>
                <a:gd name="connsiteX354" fmla="*/ 217149 w 380739"/>
                <a:gd name="connsiteY354" fmla="*/ 40184 h 262721"/>
                <a:gd name="connsiteX355" fmla="*/ 219811 w 380739"/>
                <a:gd name="connsiteY355" fmla="*/ 40184 h 262721"/>
                <a:gd name="connsiteX356" fmla="*/ 222536 w 380739"/>
                <a:gd name="connsiteY356" fmla="*/ 37522 h 262721"/>
                <a:gd name="connsiteX357" fmla="*/ 225198 w 380739"/>
                <a:gd name="connsiteY357" fmla="*/ 37522 h 262721"/>
                <a:gd name="connsiteX358" fmla="*/ 227860 w 380739"/>
                <a:gd name="connsiteY358" fmla="*/ 37522 h 262721"/>
                <a:gd name="connsiteX359" fmla="*/ 230586 w 380739"/>
                <a:gd name="connsiteY359" fmla="*/ 34860 h 262721"/>
                <a:gd name="connsiteX360" fmla="*/ 233248 w 380739"/>
                <a:gd name="connsiteY360" fmla="*/ 34860 h 262721"/>
                <a:gd name="connsiteX361" fmla="*/ 241298 w 380739"/>
                <a:gd name="connsiteY361" fmla="*/ 32135 h 262721"/>
                <a:gd name="connsiteX362" fmla="*/ 243960 w 380739"/>
                <a:gd name="connsiteY362" fmla="*/ 32135 h 262721"/>
                <a:gd name="connsiteX363" fmla="*/ 249347 w 380739"/>
                <a:gd name="connsiteY363" fmla="*/ 32135 h 262721"/>
                <a:gd name="connsiteX364" fmla="*/ 252009 w 380739"/>
                <a:gd name="connsiteY364" fmla="*/ 29473 h 262721"/>
                <a:gd name="connsiteX365" fmla="*/ 254671 w 380739"/>
                <a:gd name="connsiteY365" fmla="*/ 29473 h 262721"/>
                <a:gd name="connsiteX366" fmla="*/ 257397 w 380739"/>
                <a:gd name="connsiteY366" fmla="*/ 29473 h 262721"/>
                <a:gd name="connsiteX367" fmla="*/ 260059 w 380739"/>
                <a:gd name="connsiteY367" fmla="*/ 26811 h 262721"/>
                <a:gd name="connsiteX368" fmla="*/ 262721 w 380739"/>
                <a:gd name="connsiteY368" fmla="*/ 26811 h 262721"/>
                <a:gd name="connsiteX369" fmla="*/ 265446 w 380739"/>
                <a:gd name="connsiteY369" fmla="*/ 24085 h 262721"/>
                <a:gd name="connsiteX370" fmla="*/ 268108 w 380739"/>
                <a:gd name="connsiteY370" fmla="*/ 21423 h 262721"/>
                <a:gd name="connsiteX371" fmla="*/ 270771 w 380739"/>
                <a:gd name="connsiteY371" fmla="*/ 21423 h 262721"/>
                <a:gd name="connsiteX372" fmla="*/ 273433 w 380739"/>
                <a:gd name="connsiteY372" fmla="*/ 18761 h 262721"/>
                <a:gd name="connsiteX373" fmla="*/ 276158 w 380739"/>
                <a:gd name="connsiteY373" fmla="*/ 16036 h 262721"/>
                <a:gd name="connsiteX374" fmla="*/ 281482 w 380739"/>
                <a:gd name="connsiteY374" fmla="*/ 13374 h 262721"/>
                <a:gd name="connsiteX375" fmla="*/ 284208 w 380739"/>
                <a:gd name="connsiteY375" fmla="*/ 10712 h 262721"/>
                <a:gd name="connsiteX376" fmla="*/ 286870 w 380739"/>
                <a:gd name="connsiteY376" fmla="*/ 8050 h 262721"/>
                <a:gd name="connsiteX377" fmla="*/ 289532 w 380739"/>
                <a:gd name="connsiteY377" fmla="*/ 5324 h 262721"/>
                <a:gd name="connsiteX378" fmla="*/ 292257 w 380739"/>
                <a:gd name="connsiteY378" fmla="*/ 5324 h 262721"/>
                <a:gd name="connsiteX379" fmla="*/ 292257 w 380739"/>
                <a:gd name="connsiteY379" fmla="*/ 2662 h 262721"/>
                <a:gd name="connsiteX380" fmla="*/ 294919 w 380739"/>
                <a:gd name="connsiteY380" fmla="*/ 2662 h 262721"/>
                <a:gd name="connsiteX381" fmla="*/ 297581 w 380739"/>
                <a:gd name="connsiteY381" fmla="*/ 2662 h 262721"/>
                <a:gd name="connsiteX382" fmla="*/ 313681 w 380739"/>
                <a:gd name="connsiteY382" fmla="*/ 0 h 262721"/>
                <a:gd name="connsiteX383" fmla="*/ 351203 w 380739"/>
                <a:gd name="connsiteY383" fmla="*/ 5324 h 262721"/>
                <a:gd name="connsiteX384" fmla="*/ 380739 w 380739"/>
                <a:gd name="connsiteY384" fmla="*/ 2662 h 262721"/>
                <a:gd name="connsiteX385" fmla="*/ 380739 w 380739"/>
                <a:gd name="connsiteY385" fmla="*/ 2662 h 26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Lst>
              <a:rect l="l" t="t" r="r" b="b"/>
              <a:pathLst>
                <a:path w="380739" h="262721">
                  <a:moveTo>
                    <a:pt x="380739" y="2662"/>
                  </a:moveTo>
                  <a:lnTo>
                    <a:pt x="364640" y="96532"/>
                  </a:lnTo>
                  <a:lnTo>
                    <a:pt x="361915" y="96532"/>
                  </a:lnTo>
                  <a:lnTo>
                    <a:pt x="356591" y="99194"/>
                  </a:lnTo>
                  <a:lnTo>
                    <a:pt x="351203" y="101856"/>
                  </a:lnTo>
                  <a:lnTo>
                    <a:pt x="340491" y="104518"/>
                  </a:lnTo>
                  <a:lnTo>
                    <a:pt x="337829" y="107243"/>
                  </a:lnTo>
                  <a:lnTo>
                    <a:pt x="329780" y="109905"/>
                  </a:lnTo>
                  <a:lnTo>
                    <a:pt x="327054" y="112568"/>
                  </a:lnTo>
                  <a:lnTo>
                    <a:pt x="321730" y="112568"/>
                  </a:lnTo>
                  <a:lnTo>
                    <a:pt x="319068" y="115293"/>
                  </a:lnTo>
                  <a:lnTo>
                    <a:pt x="313681" y="115293"/>
                  </a:lnTo>
                  <a:lnTo>
                    <a:pt x="308293" y="117955"/>
                  </a:lnTo>
                  <a:lnTo>
                    <a:pt x="305631" y="117955"/>
                  </a:lnTo>
                  <a:lnTo>
                    <a:pt x="300243" y="117955"/>
                  </a:lnTo>
                  <a:lnTo>
                    <a:pt x="297581" y="120617"/>
                  </a:lnTo>
                  <a:lnTo>
                    <a:pt x="294919" y="120617"/>
                  </a:lnTo>
                  <a:lnTo>
                    <a:pt x="292257" y="123343"/>
                  </a:lnTo>
                  <a:lnTo>
                    <a:pt x="292257" y="126005"/>
                  </a:lnTo>
                  <a:lnTo>
                    <a:pt x="292257" y="131392"/>
                  </a:lnTo>
                  <a:lnTo>
                    <a:pt x="292257" y="134054"/>
                  </a:lnTo>
                  <a:lnTo>
                    <a:pt x="292257" y="136716"/>
                  </a:lnTo>
                  <a:lnTo>
                    <a:pt x="292257" y="139378"/>
                  </a:lnTo>
                  <a:lnTo>
                    <a:pt x="292257" y="142104"/>
                  </a:lnTo>
                  <a:lnTo>
                    <a:pt x="294919" y="147428"/>
                  </a:lnTo>
                  <a:lnTo>
                    <a:pt x="294919" y="150153"/>
                  </a:lnTo>
                  <a:lnTo>
                    <a:pt x="294919" y="152815"/>
                  </a:lnTo>
                  <a:lnTo>
                    <a:pt x="297581" y="152815"/>
                  </a:lnTo>
                  <a:lnTo>
                    <a:pt x="297581" y="155477"/>
                  </a:lnTo>
                  <a:lnTo>
                    <a:pt x="300243" y="155477"/>
                  </a:lnTo>
                  <a:lnTo>
                    <a:pt x="300243" y="158203"/>
                  </a:lnTo>
                  <a:lnTo>
                    <a:pt x="300243" y="160865"/>
                  </a:lnTo>
                  <a:lnTo>
                    <a:pt x="300243" y="163527"/>
                  </a:lnTo>
                  <a:lnTo>
                    <a:pt x="300243" y="166189"/>
                  </a:lnTo>
                  <a:lnTo>
                    <a:pt x="302969" y="166189"/>
                  </a:lnTo>
                  <a:lnTo>
                    <a:pt x="302969" y="168915"/>
                  </a:lnTo>
                  <a:lnTo>
                    <a:pt x="302969" y="171577"/>
                  </a:lnTo>
                  <a:lnTo>
                    <a:pt x="305631" y="171577"/>
                  </a:lnTo>
                  <a:lnTo>
                    <a:pt x="305631" y="174239"/>
                  </a:lnTo>
                  <a:lnTo>
                    <a:pt x="305631" y="176964"/>
                  </a:lnTo>
                  <a:lnTo>
                    <a:pt x="308293" y="179626"/>
                  </a:lnTo>
                  <a:lnTo>
                    <a:pt x="308293" y="182288"/>
                  </a:lnTo>
                  <a:lnTo>
                    <a:pt x="305631" y="182288"/>
                  </a:lnTo>
                  <a:lnTo>
                    <a:pt x="302969" y="182288"/>
                  </a:lnTo>
                  <a:lnTo>
                    <a:pt x="300243" y="182288"/>
                  </a:lnTo>
                  <a:lnTo>
                    <a:pt x="297581" y="182288"/>
                  </a:lnTo>
                  <a:lnTo>
                    <a:pt x="292257" y="182288"/>
                  </a:lnTo>
                  <a:lnTo>
                    <a:pt x="289532" y="185014"/>
                  </a:lnTo>
                  <a:lnTo>
                    <a:pt x="286870" y="185014"/>
                  </a:lnTo>
                  <a:lnTo>
                    <a:pt x="281482" y="185014"/>
                  </a:lnTo>
                  <a:lnTo>
                    <a:pt x="278820" y="185014"/>
                  </a:lnTo>
                  <a:lnTo>
                    <a:pt x="273433" y="187676"/>
                  </a:lnTo>
                  <a:lnTo>
                    <a:pt x="270771" y="187676"/>
                  </a:lnTo>
                  <a:lnTo>
                    <a:pt x="268108" y="187676"/>
                  </a:lnTo>
                  <a:lnTo>
                    <a:pt x="262721" y="187676"/>
                  </a:lnTo>
                  <a:lnTo>
                    <a:pt x="257397" y="187676"/>
                  </a:lnTo>
                  <a:lnTo>
                    <a:pt x="252009" y="187676"/>
                  </a:lnTo>
                  <a:lnTo>
                    <a:pt x="249347" y="187676"/>
                  </a:lnTo>
                  <a:lnTo>
                    <a:pt x="246622" y="187676"/>
                  </a:lnTo>
                  <a:lnTo>
                    <a:pt x="241298" y="190338"/>
                  </a:lnTo>
                  <a:lnTo>
                    <a:pt x="238572" y="190338"/>
                  </a:lnTo>
                  <a:lnTo>
                    <a:pt x="233248" y="190338"/>
                  </a:lnTo>
                  <a:lnTo>
                    <a:pt x="230586" y="190338"/>
                  </a:lnTo>
                  <a:lnTo>
                    <a:pt x="227860" y="193000"/>
                  </a:lnTo>
                  <a:lnTo>
                    <a:pt x="225198" y="193000"/>
                  </a:lnTo>
                  <a:lnTo>
                    <a:pt x="222536" y="193000"/>
                  </a:lnTo>
                  <a:lnTo>
                    <a:pt x="219811" y="193000"/>
                  </a:lnTo>
                  <a:lnTo>
                    <a:pt x="217149" y="193000"/>
                  </a:lnTo>
                  <a:lnTo>
                    <a:pt x="214487" y="195726"/>
                  </a:lnTo>
                  <a:lnTo>
                    <a:pt x="211761" y="195726"/>
                  </a:lnTo>
                  <a:lnTo>
                    <a:pt x="211761" y="198388"/>
                  </a:lnTo>
                  <a:lnTo>
                    <a:pt x="209099" y="198388"/>
                  </a:lnTo>
                  <a:lnTo>
                    <a:pt x="206437" y="198388"/>
                  </a:lnTo>
                  <a:lnTo>
                    <a:pt x="203775" y="198388"/>
                  </a:lnTo>
                  <a:lnTo>
                    <a:pt x="201050" y="198388"/>
                  </a:lnTo>
                  <a:lnTo>
                    <a:pt x="201050" y="195726"/>
                  </a:lnTo>
                  <a:lnTo>
                    <a:pt x="198388" y="195726"/>
                  </a:lnTo>
                  <a:lnTo>
                    <a:pt x="198388" y="193000"/>
                  </a:lnTo>
                  <a:lnTo>
                    <a:pt x="195726" y="193000"/>
                  </a:lnTo>
                  <a:lnTo>
                    <a:pt x="193000" y="193000"/>
                  </a:lnTo>
                  <a:lnTo>
                    <a:pt x="190338" y="190338"/>
                  </a:lnTo>
                  <a:lnTo>
                    <a:pt x="187676" y="190338"/>
                  </a:lnTo>
                  <a:lnTo>
                    <a:pt x="184950" y="190338"/>
                  </a:lnTo>
                  <a:lnTo>
                    <a:pt x="182288" y="193000"/>
                  </a:lnTo>
                  <a:lnTo>
                    <a:pt x="179626" y="193000"/>
                  </a:lnTo>
                  <a:lnTo>
                    <a:pt x="176964" y="190338"/>
                  </a:lnTo>
                  <a:lnTo>
                    <a:pt x="174239" y="190338"/>
                  </a:lnTo>
                  <a:lnTo>
                    <a:pt x="168915" y="190338"/>
                  </a:lnTo>
                  <a:lnTo>
                    <a:pt x="166189" y="187676"/>
                  </a:lnTo>
                  <a:lnTo>
                    <a:pt x="163527" y="187676"/>
                  </a:lnTo>
                  <a:lnTo>
                    <a:pt x="163527" y="190338"/>
                  </a:lnTo>
                  <a:lnTo>
                    <a:pt x="163527" y="193000"/>
                  </a:lnTo>
                  <a:lnTo>
                    <a:pt x="163527" y="195726"/>
                  </a:lnTo>
                  <a:lnTo>
                    <a:pt x="163527" y="198388"/>
                  </a:lnTo>
                  <a:lnTo>
                    <a:pt x="163527" y="201050"/>
                  </a:lnTo>
                  <a:lnTo>
                    <a:pt x="160865" y="203775"/>
                  </a:lnTo>
                  <a:lnTo>
                    <a:pt x="160865" y="206437"/>
                  </a:lnTo>
                  <a:lnTo>
                    <a:pt x="160865" y="209099"/>
                  </a:lnTo>
                  <a:lnTo>
                    <a:pt x="160865" y="211825"/>
                  </a:lnTo>
                  <a:lnTo>
                    <a:pt x="160865" y="214487"/>
                  </a:lnTo>
                  <a:lnTo>
                    <a:pt x="160865" y="217149"/>
                  </a:lnTo>
                  <a:lnTo>
                    <a:pt x="160865" y="219874"/>
                  </a:lnTo>
                  <a:lnTo>
                    <a:pt x="158140" y="219874"/>
                  </a:lnTo>
                  <a:lnTo>
                    <a:pt x="158140" y="222536"/>
                  </a:lnTo>
                  <a:lnTo>
                    <a:pt x="158140" y="225198"/>
                  </a:lnTo>
                  <a:lnTo>
                    <a:pt x="155478" y="225198"/>
                  </a:lnTo>
                  <a:lnTo>
                    <a:pt x="155478" y="227861"/>
                  </a:lnTo>
                  <a:lnTo>
                    <a:pt x="152815" y="227861"/>
                  </a:lnTo>
                  <a:lnTo>
                    <a:pt x="150153" y="227861"/>
                  </a:lnTo>
                  <a:lnTo>
                    <a:pt x="147428" y="230586"/>
                  </a:lnTo>
                  <a:lnTo>
                    <a:pt x="144766" y="230586"/>
                  </a:lnTo>
                  <a:lnTo>
                    <a:pt x="142104" y="233248"/>
                  </a:lnTo>
                  <a:lnTo>
                    <a:pt x="139378" y="233248"/>
                  </a:lnTo>
                  <a:lnTo>
                    <a:pt x="136716" y="235910"/>
                  </a:lnTo>
                  <a:lnTo>
                    <a:pt x="134054" y="235910"/>
                  </a:lnTo>
                  <a:lnTo>
                    <a:pt x="131329" y="235910"/>
                  </a:lnTo>
                  <a:lnTo>
                    <a:pt x="128667" y="238636"/>
                  </a:lnTo>
                  <a:lnTo>
                    <a:pt x="126005" y="238636"/>
                  </a:lnTo>
                  <a:lnTo>
                    <a:pt x="123279" y="241298"/>
                  </a:lnTo>
                  <a:lnTo>
                    <a:pt x="120617" y="241298"/>
                  </a:lnTo>
                  <a:lnTo>
                    <a:pt x="117955" y="241298"/>
                  </a:lnTo>
                  <a:lnTo>
                    <a:pt x="112567" y="246685"/>
                  </a:lnTo>
                  <a:lnTo>
                    <a:pt x="109905" y="246685"/>
                  </a:lnTo>
                  <a:lnTo>
                    <a:pt x="101856" y="252009"/>
                  </a:lnTo>
                  <a:lnTo>
                    <a:pt x="93806" y="254671"/>
                  </a:lnTo>
                  <a:lnTo>
                    <a:pt x="91144" y="257397"/>
                  </a:lnTo>
                  <a:lnTo>
                    <a:pt x="85757" y="260059"/>
                  </a:lnTo>
                  <a:lnTo>
                    <a:pt x="83095" y="260059"/>
                  </a:lnTo>
                  <a:lnTo>
                    <a:pt x="80432" y="260059"/>
                  </a:lnTo>
                  <a:lnTo>
                    <a:pt x="77707" y="260059"/>
                  </a:lnTo>
                  <a:lnTo>
                    <a:pt x="72383" y="262721"/>
                  </a:lnTo>
                  <a:lnTo>
                    <a:pt x="66995" y="262721"/>
                  </a:lnTo>
                  <a:lnTo>
                    <a:pt x="64333" y="262721"/>
                  </a:lnTo>
                  <a:lnTo>
                    <a:pt x="61671" y="262721"/>
                  </a:lnTo>
                  <a:lnTo>
                    <a:pt x="61671" y="260059"/>
                  </a:lnTo>
                  <a:lnTo>
                    <a:pt x="61671" y="257397"/>
                  </a:lnTo>
                  <a:lnTo>
                    <a:pt x="61671" y="254671"/>
                  </a:lnTo>
                  <a:lnTo>
                    <a:pt x="61671" y="252009"/>
                  </a:lnTo>
                  <a:lnTo>
                    <a:pt x="64333" y="249347"/>
                  </a:lnTo>
                  <a:lnTo>
                    <a:pt x="64333" y="246685"/>
                  </a:lnTo>
                  <a:lnTo>
                    <a:pt x="66995" y="246685"/>
                  </a:lnTo>
                  <a:lnTo>
                    <a:pt x="66995" y="243960"/>
                  </a:lnTo>
                  <a:lnTo>
                    <a:pt x="69657" y="238636"/>
                  </a:lnTo>
                  <a:lnTo>
                    <a:pt x="69657" y="235910"/>
                  </a:lnTo>
                  <a:lnTo>
                    <a:pt x="69657" y="233248"/>
                  </a:lnTo>
                  <a:lnTo>
                    <a:pt x="72383" y="233248"/>
                  </a:lnTo>
                  <a:lnTo>
                    <a:pt x="72383" y="230586"/>
                  </a:lnTo>
                  <a:lnTo>
                    <a:pt x="75045" y="230586"/>
                  </a:lnTo>
                  <a:lnTo>
                    <a:pt x="75045" y="227861"/>
                  </a:lnTo>
                  <a:lnTo>
                    <a:pt x="75045" y="225198"/>
                  </a:lnTo>
                  <a:lnTo>
                    <a:pt x="72383" y="225198"/>
                  </a:lnTo>
                  <a:lnTo>
                    <a:pt x="72383" y="222536"/>
                  </a:lnTo>
                  <a:lnTo>
                    <a:pt x="69657" y="222536"/>
                  </a:lnTo>
                  <a:lnTo>
                    <a:pt x="69657" y="219874"/>
                  </a:lnTo>
                  <a:lnTo>
                    <a:pt x="69657" y="217149"/>
                  </a:lnTo>
                  <a:lnTo>
                    <a:pt x="69657" y="214487"/>
                  </a:lnTo>
                  <a:lnTo>
                    <a:pt x="69657" y="211825"/>
                  </a:lnTo>
                  <a:lnTo>
                    <a:pt x="69657" y="209099"/>
                  </a:lnTo>
                  <a:lnTo>
                    <a:pt x="72383" y="209099"/>
                  </a:lnTo>
                  <a:lnTo>
                    <a:pt x="72383" y="206437"/>
                  </a:lnTo>
                  <a:lnTo>
                    <a:pt x="72383" y="203775"/>
                  </a:lnTo>
                  <a:lnTo>
                    <a:pt x="72383" y="201050"/>
                  </a:lnTo>
                  <a:lnTo>
                    <a:pt x="69657" y="201050"/>
                  </a:lnTo>
                  <a:lnTo>
                    <a:pt x="72383" y="201050"/>
                  </a:lnTo>
                  <a:lnTo>
                    <a:pt x="75045" y="201050"/>
                  </a:lnTo>
                  <a:lnTo>
                    <a:pt x="77707" y="201050"/>
                  </a:lnTo>
                  <a:lnTo>
                    <a:pt x="80432" y="203775"/>
                  </a:lnTo>
                  <a:lnTo>
                    <a:pt x="83095" y="203775"/>
                  </a:lnTo>
                  <a:lnTo>
                    <a:pt x="85757" y="206437"/>
                  </a:lnTo>
                  <a:lnTo>
                    <a:pt x="88482" y="206437"/>
                  </a:lnTo>
                  <a:lnTo>
                    <a:pt x="91144" y="203775"/>
                  </a:lnTo>
                  <a:lnTo>
                    <a:pt x="91144" y="201050"/>
                  </a:lnTo>
                  <a:lnTo>
                    <a:pt x="88482" y="198388"/>
                  </a:lnTo>
                  <a:lnTo>
                    <a:pt x="85757" y="195726"/>
                  </a:lnTo>
                  <a:lnTo>
                    <a:pt x="83095" y="193000"/>
                  </a:lnTo>
                  <a:lnTo>
                    <a:pt x="80432" y="193000"/>
                  </a:lnTo>
                  <a:lnTo>
                    <a:pt x="77707" y="193000"/>
                  </a:lnTo>
                  <a:lnTo>
                    <a:pt x="77707" y="190338"/>
                  </a:lnTo>
                  <a:lnTo>
                    <a:pt x="75045" y="190338"/>
                  </a:lnTo>
                  <a:lnTo>
                    <a:pt x="75045" y="187676"/>
                  </a:lnTo>
                  <a:lnTo>
                    <a:pt x="75045" y="185014"/>
                  </a:lnTo>
                  <a:lnTo>
                    <a:pt x="75045" y="182288"/>
                  </a:lnTo>
                  <a:lnTo>
                    <a:pt x="72383" y="179626"/>
                  </a:lnTo>
                  <a:lnTo>
                    <a:pt x="69657" y="179626"/>
                  </a:lnTo>
                  <a:lnTo>
                    <a:pt x="69657" y="176964"/>
                  </a:lnTo>
                  <a:lnTo>
                    <a:pt x="66995" y="176964"/>
                  </a:lnTo>
                  <a:lnTo>
                    <a:pt x="66995" y="174239"/>
                  </a:lnTo>
                  <a:lnTo>
                    <a:pt x="66995" y="171577"/>
                  </a:lnTo>
                  <a:lnTo>
                    <a:pt x="69657" y="168915"/>
                  </a:lnTo>
                  <a:lnTo>
                    <a:pt x="72383" y="168915"/>
                  </a:lnTo>
                  <a:lnTo>
                    <a:pt x="75045" y="168915"/>
                  </a:lnTo>
                  <a:lnTo>
                    <a:pt x="77707" y="168915"/>
                  </a:lnTo>
                  <a:lnTo>
                    <a:pt x="80432" y="163527"/>
                  </a:lnTo>
                  <a:lnTo>
                    <a:pt x="85757" y="160865"/>
                  </a:lnTo>
                  <a:lnTo>
                    <a:pt x="88482" y="160865"/>
                  </a:lnTo>
                  <a:lnTo>
                    <a:pt x="88482" y="158203"/>
                  </a:lnTo>
                  <a:lnTo>
                    <a:pt x="88482" y="155477"/>
                  </a:lnTo>
                  <a:lnTo>
                    <a:pt x="88482" y="152815"/>
                  </a:lnTo>
                  <a:lnTo>
                    <a:pt x="85757" y="152815"/>
                  </a:lnTo>
                  <a:lnTo>
                    <a:pt x="83095" y="152815"/>
                  </a:lnTo>
                  <a:lnTo>
                    <a:pt x="83095" y="150153"/>
                  </a:lnTo>
                  <a:lnTo>
                    <a:pt x="80432" y="150153"/>
                  </a:lnTo>
                  <a:lnTo>
                    <a:pt x="77707" y="150153"/>
                  </a:lnTo>
                  <a:lnTo>
                    <a:pt x="75045" y="150153"/>
                  </a:lnTo>
                  <a:lnTo>
                    <a:pt x="72383" y="150153"/>
                  </a:lnTo>
                  <a:lnTo>
                    <a:pt x="69657" y="150153"/>
                  </a:lnTo>
                  <a:lnTo>
                    <a:pt x="66995" y="150153"/>
                  </a:lnTo>
                  <a:lnTo>
                    <a:pt x="64333" y="152815"/>
                  </a:lnTo>
                  <a:lnTo>
                    <a:pt x="61671" y="150153"/>
                  </a:lnTo>
                  <a:lnTo>
                    <a:pt x="58946" y="150153"/>
                  </a:lnTo>
                  <a:lnTo>
                    <a:pt x="56284" y="150153"/>
                  </a:lnTo>
                  <a:lnTo>
                    <a:pt x="53622" y="150153"/>
                  </a:lnTo>
                  <a:lnTo>
                    <a:pt x="50896" y="147428"/>
                  </a:lnTo>
                  <a:lnTo>
                    <a:pt x="48234" y="147428"/>
                  </a:lnTo>
                  <a:lnTo>
                    <a:pt x="48234" y="144766"/>
                  </a:lnTo>
                  <a:lnTo>
                    <a:pt x="45572" y="142104"/>
                  </a:lnTo>
                  <a:lnTo>
                    <a:pt x="42847" y="139378"/>
                  </a:lnTo>
                  <a:lnTo>
                    <a:pt x="40185" y="139378"/>
                  </a:lnTo>
                  <a:lnTo>
                    <a:pt x="40185" y="136716"/>
                  </a:lnTo>
                  <a:lnTo>
                    <a:pt x="37523" y="136716"/>
                  </a:lnTo>
                  <a:lnTo>
                    <a:pt x="37523" y="134054"/>
                  </a:lnTo>
                  <a:lnTo>
                    <a:pt x="34860" y="134054"/>
                  </a:lnTo>
                  <a:lnTo>
                    <a:pt x="32135" y="131392"/>
                  </a:lnTo>
                  <a:lnTo>
                    <a:pt x="32135" y="128667"/>
                  </a:lnTo>
                  <a:lnTo>
                    <a:pt x="29473" y="128667"/>
                  </a:lnTo>
                  <a:lnTo>
                    <a:pt x="26811" y="128667"/>
                  </a:lnTo>
                  <a:lnTo>
                    <a:pt x="26811" y="126005"/>
                  </a:lnTo>
                  <a:lnTo>
                    <a:pt x="24085" y="123343"/>
                  </a:lnTo>
                  <a:lnTo>
                    <a:pt x="21423" y="123343"/>
                  </a:lnTo>
                  <a:lnTo>
                    <a:pt x="18761" y="123343"/>
                  </a:lnTo>
                  <a:lnTo>
                    <a:pt x="18761" y="120617"/>
                  </a:lnTo>
                  <a:lnTo>
                    <a:pt x="16036" y="120617"/>
                  </a:lnTo>
                  <a:lnTo>
                    <a:pt x="16036" y="117955"/>
                  </a:lnTo>
                  <a:lnTo>
                    <a:pt x="13374" y="117955"/>
                  </a:lnTo>
                  <a:lnTo>
                    <a:pt x="10712" y="117955"/>
                  </a:lnTo>
                  <a:lnTo>
                    <a:pt x="7986" y="115293"/>
                  </a:lnTo>
                  <a:lnTo>
                    <a:pt x="5324" y="115293"/>
                  </a:lnTo>
                  <a:lnTo>
                    <a:pt x="2662" y="115293"/>
                  </a:lnTo>
                  <a:lnTo>
                    <a:pt x="0" y="115293"/>
                  </a:lnTo>
                  <a:lnTo>
                    <a:pt x="2662" y="109905"/>
                  </a:lnTo>
                  <a:lnTo>
                    <a:pt x="5324" y="107243"/>
                  </a:lnTo>
                  <a:lnTo>
                    <a:pt x="5324" y="104518"/>
                  </a:lnTo>
                  <a:lnTo>
                    <a:pt x="7986" y="104518"/>
                  </a:lnTo>
                  <a:lnTo>
                    <a:pt x="7986" y="101856"/>
                  </a:lnTo>
                  <a:lnTo>
                    <a:pt x="10712" y="101856"/>
                  </a:lnTo>
                  <a:lnTo>
                    <a:pt x="10712" y="99194"/>
                  </a:lnTo>
                  <a:lnTo>
                    <a:pt x="13374" y="96532"/>
                  </a:lnTo>
                  <a:lnTo>
                    <a:pt x="13374" y="93806"/>
                  </a:lnTo>
                  <a:lnTo>
                    <a:pt x="16036" y="93806"/>
                  </a:lnTo>
                  <a:lnTo>
                    <a:pt x="16036" y="91144"/>
                  </a:lnTo>
                  <a:lnTo>
                    <a:pt x="18761" y="91144"/>
                  </a:lnTo>
                  <a:lnTo>
                    <a:pt x="18761" y="93806"/>
                  </a:lnTo>
                  <a:lnTo>
                    <a:pt x="21423" y="93806"/>
                  </a:lnTo>
                  <a:lnTo>
                    <a:pt x="24085" y="93806"/>
                  </a:lnTo>
                  <a:lnTo>
                    <a:pt x="26811" y="91144"/>
                  </a:lnTo>
                  <a:lnTo>
                    <a:pt x="29473" y="91144"/>
                  </a:lnTo>
                  <a:lnTo>
                    <a:pt x="32135" y="91144"/>
                  </a:lnTo>
                  <a:lnTo>
                    <a:pt x="34860" y="91144"/>
                  </a:lnTo>
                  <a:lnTo>
                    <a:pt x="37523" y="91144"/>
                  </a:lnTo>
                  <a:lnTo>
                    <a:pt x="40185" y="91144"/>
                  </a:lnTo>
                  <a:lnTo>
                    <a:pt x="42847" y="91144"/>
                  </a:lnTo>
                  <a:lnTo>
                    <a:pt x="45572" y="91144"/>
                  </a:lnTo>
                  <a:lnTo>
                    <a:pt x="48234" y="91144"/>
                  </a:lnTo>
                  <a:lnTo>
                    <a:pt x="48234" y="88482"/>
                  </a:lnTo>
                  <a:lnTo>
                    <a:pt x="48234" y="85756"/>
                  </a:lnTo>
                  <a:lnTo>
                    <a:pt x="50896" y="85756"/>
                  </a:lnTo>
                  <a:lnTo>
                    <a:pt x="53622" y="85756"/>
                  </a:lnTo>
                  <a:lnTo>
                    <a:pt x="56284" y="85756"/>
                  </a:lnTo>
                  <a:lnTo>
                    <a:pt x="58946" y="85756"/>
                  </a:lnTo>
                  <a:lnTo>
                    <a:pt x="58946" y="88482"/>
                  </a:lnTo>
                  <a:lnTo>
                    <a:pt x="61671" y="88482"/>
                  </a:lnTo>
                  <a:lnTo>
                    <a:pt x="61671" y="91144"/>
                  </a:lnTo>
                  <a:lnTo>
                    <a:pt x="64333" y="91144"/>
                  </a:lnTo>
                  <a:lnTo>
                    <a:pt x="66995" y="91144"/>
                  </a:lnTo>
                  <a:lnTo>
                    <a:pt x="69657" y="91144"/>
                  </a:lnTo>
                  <a:lnTo>
                    <a:pt x="72383" y="93806"/>
                  </a:lnTo>
                  <a:lnTo>
                    <a:pt x="75045" y="91144"/>
                  </a:lnTo>
                  <a:lnTo>
                    <a:pt x="77707" y="88482"/>
                  </a:lnTo>
                  <a:lnTo>
                    <a:pt x="80432" y="88482"/>
                  </a:lnTo>
                  <a:lnTo>
                    <a:pt x="83095" y="91144"/>
                  </a:lnTo>
                  <a:lnTo>
                    <a:pt x="85757" y="91144"/>
                  </a:lnTo>
                  <a:lnTo>
                    <a:pt x="83095" y="88482"/>
                  </a:lnTo>
                  <a:lnTo>
                    <a:pt x="83095" y="85756"/>
                  </a:lnTo>
                  <a:lnTo>
                    <a:pt x="80432" y="85756"/>
                  </a:lnTo>
                  <a:lnTo>
                    <a:pt x="80432" y="83095"/>
                  </a:lnTo>
                  <a:lnTo>
                    <a:pt x="80432" y="80433"/>
                  </a:lnTo>
                  <a:lnTo>
                    <a:pt x="80432" y="77707"/>
                  </a:lnTo>
                  <a:lnTo>
                    <a:pt x="80432" y="75045"/>
                  </a:lnTo>
                  <a:lnTo>
                    <a:pt x="80432" y="72383"/>
                  </a:lnTo>
                  <a:lnTo>
                    <a:pt x="83095" y="69721"/>
                  </a:lnTo>
                  <a:lnTo>
                    <a:pt x="83095" y="66995"/>
                  </a:lnTo>
                  <a:lnTo>
                    <a:pt x="83095" y="64334"/>
                  </a:lnTo>
                  <a:lnTo>
                    <a:pt x="83095" y="61671"/>
                  </a:lnTo>
                  <a:lnTo>
                    <a:pt x="83095" y="58946"/>
                  </a:lnTo>
                  <a:lnTo>
                    <a:pt x="83095" y="56284"/>
                  </a:lnTo>
                  <a:lnTo>
                    <a:pt x="80432" y="56284"/>
                  </a:lnTo>
                  <a:lnTo>
                    <a:pt x="80432" y="53622"/>
                  </a:lnTo>
                  <a:lnTo>
                    <a:pt x="80432" y="50896"/>
                  </a:lnTo>
                  <a:lnTo>
                    <a:pt x="83095" y="50896"/>
                  </a:lnTo>
                  <a:lnTo>
                    <a:pt x="83095" y="48234"/>
                  </a:lnTo>
                  <a:lnTo>
                    <a:pt x="83095" y="45572"/>
                  </a:lnTo>
                  <a:lnTo>
                    <a:pt x="83095" y="42910"/>
                  </a:lnTo>
                  <a:lnTo>
                    <a:pt x="83095" y="40184"/>
                  </a:lnTo>
                  <a:lnTo>
                    <a:pt x="80432" y="40184"/>
                  </a:lnTo>
                  <a:lnTo>
                    <a:pt x="80432" y="37522"/>
                  </a:lnTo>
                  <a:lnTo>
                    <a:pt x="83095" y="37522"/>
                  </a:lnTo>
                  <a:lnTo>
                    <a:pt x="85757" y="34860"/>
                  </a:lnTo>
                  <a:lnTo>
                    <a:pt x="88482" y="34860"/>
                  </a:lnTo>
                  <a:lnTo>
                    <a:pt x="88482" y="32135"/>
                  </a:lnTo>
                  <a:lnTo>
                    <a:pt x="91144" y="32135"/>
                  </a:lnTo>
                  <a:lnTo>
                    <a:pt x="91144" y="29473"/>
                  </a:lnTo>
                  <a:lnTo>
                    <a:pt x="91144" y="26811"/>
                  </a:lnTo>
                  <a:lnTo>
                    <a:pt x="93806" y="26811"/>
                  </a:lnTo>
                  <a:lnTo>
                    <a:pt x="96468" y="26811"/>
                  </a:lnTo>
                  <a:lnTo>
                    <a:pt x="99194" y="26811"/>
                  </a:lnTo>
                  <a:lnTo>
                    <a:pt x="101856" y="26811"/>
                  </a:lnTo>
                  <a:lnTo>
                    <a:pt x="101856" y="24085"/>
                  </a:lnTo>
                  <a:lnTo>
                    <a:pt x="104518" y="24085"/>
                  </a:lnTo>
                  <a:lnTo>
                    <a:pt x="107243" y="24085"/>
                  </a:lnTo>
                  <a:lnTo>
                    <a:pt x="107243" y="21423"/>
                  </a:lnTo>
                  <a:lnTo>
                    <a:pt x="109905" y="21423"/>
                  </a:lnTo>
                  <a:lnTo>
                    <a:pt x="112567" y="21423"/>
                  </a:lnTo>
                  <a:lnTo>
                    <a:pt x="115293" y="21423"/>
                  </a:lnTo>
                  <a:lnTo>
                    <a:pt x="117955" y="21423"/>
                  </a:lnTo>
                  <a:lnTo>
                    <a:pt x="120617" y="21423"/>
                  </a:lnTo>
                  <a:lnTo>
                    <a:pt x="123279" y="21423"/>
                  </a:lnTo>
                  <a:lnTo>
                    <a:pt x="126005" y="21423"/>
                  </a:lnTo>
                  <a:lnTo>
                    <a:pt x="128667" y="24085"/>
                  </a:lnTo>
                  <a:lnTo>
                    <a:pt x="131329" y="26811"/>
                  </a:lnTo>
                  <a:lnTo>
                    <a:pt x="134054" y="29473"/>
                  </a:lnTo>
                  <a:lnTo>
                    <a:pt x="134054" y="32135"/>
                  </a:lnTo>
                  <a:lnTo>
                    <a:pt x="134054" y="34860"/>
                  </a:lnTo>
                  <a:lnTo>
                    <a:pt x="134054" y="37522"/>
                  </a:lnTo>
                  <a:lnTo>
                    <a:pt x="134054" y="40184"/>
                  </a:lnTo>
                  <a:lnTo>
                    <a:pt x="136716" y="40184"/>
                  </a:lnTo>
                  <a:lnTo>
                    <a:pt x="139378" y="40184"/>
                  </a:lnTo>
                  <a:lnTo>
                    <a:pt x="142104" y="40184"/>
                  </a:lnTo>
                  <a:lnTo>
                    <a:pt x="144766" y="40184"/>
                  </a:lnTo>
                  <a:lnTo>
                    <a:pt x="150153" y="40184"/>
                  </a:lnTo>
                  <a:lnTo>
                    <a:pt x="152815" y="40184"/>
                  </a:lnTo>
                  <a:lnTo>
                    <a:pt x="155478" y="40184"/>
                  </a:lnTo>
                  <a:lnTo>
                    <a:pt x="158140" y="40184"/>
                  </a:lnTo>
                  <a:lnTo>
                    <a:pt x="163527" y="40184"/>
                  </a:lnTo>
                  <a:lnTo>
                    <a:pt x="166189" y="40184"/>
                  </a:lnTo>
                  <a:lnTo>
                    <a:pt x="171577" y="40184"/>
                  </a:lnTo>
                  <a:lnTo>
                    <a:pt x="174239" y="40184"/>
                  </a:lnTo>
                  <a:lnTo>
                    <a:pt x="176964" y="40184"/>
                  </a:lnTo>
                  <a:lnTo>
                    <a:pt x="182288" y="40184"/>
                  </a:lnTo>
                  <a:lnTo>
                    <a:pt x="184950" y="40184"/>
                  </a:lnTo>
                  <a:lnTo>
                    <a:pt x="193000" y="40184"/>
                  </a:lnTo>
                  <a:lnTo>
                    <a:pt x="198388" y="40184"/>
                  </a:lnTo>
                  <a:lnTo>
                    <a:pt x="203775" y="40184"/>
                  </a:lnTo>
                  <a:lnTo>
                    <a:pt x="209099" y="40184"/>
                  </a:lnTo>
                  <a:lnTo>
                    <a:pt x="211761" y="40184"/>
                  </a:lnTo>
                  <a:lnTo>
                    <a:pt x="217149" y="40184"/>
                  </a:lnTo>
                  <a:lnTo>
                    <a:pt x="219811" y="40184"/>
                  </a:lnTo>
                  <a:lnTo>
                    <a:pt x="222536" y="37522"/>
                  </a:lnTo>
                  <a:lnTo>
                    <a:pt x="225198" y="37522"/>
                  </a:lnTo>
                  <a:lnTo>
                    <a:pt x="227860" y="37522"/>
                  </a:lnTo>
                  <a:lnTo>
                    <a:pt x="230586" y="34860"/>
                  </a:lnTo>
                  <a:lnTo>
                    <a:pt x="233248" y="34860"/>
                  </a:lnTo>
                  <a:lnTo>
                    <a:pt x="241298" y="32135"/>
                  </a:lnTo>
                  <a:lnTo>
                    <a:pt x="243960" y="32135"/>
                  </a:lnTo>
                  <a:lnTo>
                    <a:pt x="249347" y="32135"/>
                  </a:lnTo>
                  <a:lnTo>
                    <a:pt x="252009" y="29473"/>
                  </a:lnTo>
                  <a:lnTo>
                    <a:pt x="254671" y="29473"/>
                  </a:lnTo>
                  <a:lnTo>
                    <a:pt x="257397" y="29473"/>
                  </a:lnTo>
                  <a:lnTo>
                    <a:pt x="260059" y="26811"/>
                  </a:lnTo>
                  <a:lnTo>
                    <a:pt x="262721" y="26811"/>
                  </a:lnTo>
                  <a:lnTo>
                    <a:pt x="265446" y="24085"/>
                  </a:lnTo>
                  <a:lnTo>
                    <a:pt x="268108" y="21423"/>
                  </a:lnTo>
                  <a:lnTo>
                    <a:pt x="270771" y="21423"/>
                  </a:lnTo>
                  <a:lnTo>
                    <a:pt x="273433" y="18761"/>
                  </a:lnTo>
                  <a:lnTo>
                    <a:pt x="276158" y="16036"/>
                  </a:lnTo>
                  <a:lnTo>
                    <a:pt x="281482" y="13374"/>
                  </a:lnTo>
                  <a:lnTo>
                    <a:pt x="284208" y="10712"/>
                  </a:lnTo>
                  <a:lnTo>
                    <a:pt x="286870" y="8050"/>
                  </a:lnTo>
                  <a:lnTo>
                    <a:pt x="289532" y="5324"/>
                  </a:lnTo>
                  <a:lnTo>
                    <a:pt x="292257" y="5324"/>
                  </a:lnTo>
                  <a:lnTo>
                    <a:pt x="292257" y="2662"/>
                  </a:lnTo>
                  <a:lnTo>
                    <a:pt x="294919" y="2662"/>
                  </a:lnTo>
                  <a:lnTo>
                    <a:pt x="297581" y="2662"/>
                  </a:lnTo>
                  <a:lnTo>
                    <a:pt x="313681" y="0"/>
                  </a:lnTo>
                  <a:lnTo>
                    <a:pt x="351203" y="5324"/>
                  </a:lnTo>
                  <a:lnTo>
                    <a:pt x="380739" y="2662"/>
                  </a:lnTo>
                  <a:lnTo>
                    <a:pt x="380739" y="266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299" name="Freeform: Shape 298">
              <a:extLst>
                <a:ext uri="{FF2B5EF4-FFF2-40B4-BE49-F238E27FC236}">
                  <a16:creationId xmlns:a16="http://schemas.microsoft.com/office/drawing/2014/main" id="{DF19B58C-8556-8DF1-B5C8-378EF3FB11E4}"/>
                </a:ext>
              </a:extLst>
            </p:cNvPr>
            <p:cNvSpPr/>
            <p:nvPr/>
          </p:nvSpPr>
          <p:spPr>
            <a:xfrm>
              <a:off x="3068338" y="3688298"/>
              <a:ext cx="131328" cy="160865"/>
            </a:xfrm>
            <a:custGeom>
              <a:avLst/>
              <a:gdLst>
                <a:gd name="connsiteX0" fmla="*/ 0 w 131328"/>
                <a:gd name="connsiteY0" fmla="*/ 142104 h 160865"/>
                <a:gd name="connsiteX1" fmla="*/ 0 w 131328"/>
                <a:gd name="connsiteY1" fmla="*/ 134054 h 160865"/>
                <a:gd name="connsiteX2" fmla="*/ 0 w 131328"/>
                <a:gd name="connsiteY2" fmla="*/ 112631 h 160865"/>
                <a:gd name="connsiteX3" fmla="*/ 2662 w 131328"/>
                <a:gd name="connsiteY3" fmla="*/ 109969 h 160865"/>
                <a:gd name="connsiteX4" fmla="*/ 2662 w 131328"/>
                <a:gd name="connsiteY4" fmla="*/ 107244 h 160865"/>
                <a:gd name="connsiteX5" fmla="*/ 5324 w 131328"/>
                <a:gd name="connsiteY5" fmla="*/ 107244 h 160865"/>
                <a:gd name="connsiteX6" fmla="*/ 5324 w 131328"/>
                <a:gd name="connsiteY6" fmla="*/ 104581 h 160865"/>
                <a:gd name="connsiteX7" fmla="*/ 7986 w 131328"/>
                <a:gd name="connsiteY7" fmla="*/ 104581 h 160865"/>
                <a:gd name="connsiteX8" fmla="*/ 7986 w 131328"/>
                <a:gd name="connsiteY8" fmla="*/ 101919 h 160865"/>
                <a:gd name="connsiteX9" fmla="*/ 10712 w 131328"/>
                <a:gd name="connsiteY9" fmla="*/ 99194 h 160865"/>
                <a:gd name="connsiteX10" fmla="*/ 13374 w 131328"/>
                <a:gd name="connsiteY10" fmla="*/ 99194 h 160865"/>
                <a:gd name="connsiteX11" fmla="*/ 13374 w 131328"/>
                <a:gd name="connsiteY11" fmla="*/ 96532 h 160865"/>
                <a:gd name="connsiteX12" fmla="*/ 16036 w 131328"/>
                <a:gd name="connsiteY12" fmla="*/ 96532 h 160865"/>
                <a:gd name="connsiteX13" fmla="*/ 16036 w 131328"/>
                <a:gd name="connsiteY13" fmla="*/ 93870 h 160865"/>
                <a:gd name="connsiteX14" fmla="*/ 16036 w 131328"/>
                <a:gd name="connsiteY14" fmla="*/ 91144 h 160865"/>
                <a:gd name="connsiteX15" fmla="*/ 16036 w 131328"/>
                <a:gd name="connsiteY15" fmla="*/ 88482 h 160865"/>
                <a:gd name="connsiteX16" fmla="*/ 16036 w 131328"/>
                <a:gd name="connsiteY16" fmla="*/ 85820 h 160865"/>
                <a:gd name="connsiteX17" fmla="*/ 18761 w 131328"/>
                <a:gd name="connsiteY17" fmla="*/ 85820 h 160865"/>
                <a:gd name="connsiteX18" fmla="*/ 18761 w 131328"/>
                <a:gd name="connsiteY18" fmla="*/ 83095 h 160865"/>
                <a:gd name="connsiteX19" fmla="*/ 18761 w 131328"/>
                <a:gd name="connsiteY19" fmla="*/ 80433 h 160865"/>
                <a:gd name="connsiteX20" fmla="*/ 16036 w 131328"/>
                <a:gd name="connsiteY20" fmla="*/ 80433 h 160865"/>
                <a:gd name="connsiteX21" fmla="*/ 16036 w 131328"/>
                <a:gd name="connsiteY21" fmla="*/ 77771 h 160865"/>
                <a:gd name="connsiteX22" fmla="*/ 16036 w 131328"/>
                <a:gd name="connsiteY22" fmla="*/ 75109 h 160865"/>
                <a:gd name="connsiteX23" fmla="*/ 16036 w 131328"/>
                <a:gd name="connsiteY23" fmla="*/ 72383 h 160865"/>
                <a:gd name="connsiteX24" fmla="*/ 13374 w 131328"/>
                <a:gd name="connsiteY24" fmla="*/ 72383 h 160865"/>
                <a:gd name="connsiteX25" fmla="*/ 13374 w 131328"/>
                <a:gd name="connsiteY25" fmla="*/ 69721 h 160865"/>
                <a:gd name="connsiteX26" fmla="*/ 13374 w 131328"/>
                <a:gd name="connsiteY26" fmla="*/ 67059 h 160865"/>
                <a:gd name="connsiteX27" fmla="*/ 16036 w 131328"/>
                <a:gd name="connsiteY27" fmla="*/ 64334 h 160865"/>
                <a:gd name="connsiteX28" fmla="*/ 18761 w 131328"/>
                <a:gd name="connsiteY28" fmla="*/ 61672 h 160865"/>
                <a:gd name="connsiteX29" fmla="*/ 21423 w 131328"/>
                <a:gd name="connsiteY29" fmla="*/ 59009 h 160865"/>
                <a:gd name="connsiteX30" fmla="*/ 24085 w 131328"/>
                <a:gd name="connsiteY30" fmla="*/ 56284 h 160865"/>
                <a:gd name="connsiteX31" fmla="*/ 26811 w 131328"/>
                <a:gd name="connsiteY31" fmla="*/ 53622 h 160865"/>
                <a:gd name="connsiteX32" fmla="*/ 29473 w 131328"/>
                <a:gd name="connsiteY32" fmla="*/ 53622 h 160865"/>
                <a:gd name="connsiteX33" fmla="*/ 29473 w 131328"/>
                <a:gd name="connsiteY33" fmla="*/ 50960 h 160865"/>
                <a:gd name="connsiteX34" fmla="*/ 32135 w 131328"/>
                <a:gd name="connsiteY34" fmla="*/ 48298 h 160865"/>
                <a:gd name="connsiteX35" fmla="*/ 34860 w 131328"/>
                <a:gd name="connsiteY35" fmla="*/ 45572 h 160865"/>
                <a:gd name="connsiteX36" fmla="*/ 37523 w 131328"/>
                <a:gd name="connsiteY36" fmla="*/ 42910 h 160865"/>
                <a:gd name="connsiteX37" fmla="*/ 40185 w 131328"/>
                <a:gd name="connsiteY37" fmla="*/ 40248 h 160865"/>
                <a:gd name="connsiteX38" fmla="*/ 42847 w 131328"/>
                <a:gd name="connsiteY38" fmla="*/ 37523 h 160865"/>
                <a:gd name="connsiteX39" fmla="*/ 42847 w 131328"/>
                <a:gd name="connsiteY39" fmla="*/ 34860 h 160865"/>
                <a:gd name="connsiteX40" fmla="*/ 45572 w 131328"/>
                <a:gd name="connsiteY40" fmla="*/ 32198 h 160865"/>
                <a:gd name="connsiteX41" fmla="*/ 45572 w 131328"/>
                <a:gd name="connsiteY41" fmla="*/ 29473 h 160865"/>
                <a:gd name="connsiteX42" fmla="*/ 48234 w 131328"/>
                <a:gd name="connsiteY42" fmla="*/ 26811 h 160865"/>
                <a:gd name="connsiteX43" fmla="*/ 48234 w 131328"/>
                <a:gd name="connsiteY43" fmla="*/ 24149 h 160865"/>
                <a:gd name="connsiteX44" fmla="*/ 48234 w 131328"/>
                <a:gd name="connsiteY44" fmla="*/ 21487 h 160865"/>
                <a:gd name="connsiteX45" fmla="*/ 48234 w 131328"/>
                <a:gd name="connsiteY45" fmla="*/ 18761 h 160865"/>
                <a:gd name="connsiteX46" fmla="*/ 50896 w 131328"/>
                <a:gd name="connsiteY46" fmla="*/ 18761 h 160865"/>
                <a:gd name="connsiteX47" fmla="*/ 50896 w 131328"/>
                <a:gd name="connsiteY47" fmla="*/ 16099 h 160865"/>
                <a:gd name="connsiteX48" fmla="*/ 53622 w 131328"/>
                <a:gd name="connsiteY48" fmla="*/ 16099 h 160865"/>
                <a:gd name="connsiteX49" fmla="*/ 53622 w 131328"/>
                <a:gd name="connsiteY49" fmla="*/ 13437 h 160865"/>
                <a:gd name="connsiteX50" fmla="*/ 53622 w 131328"/>
                <a:gd name="connsiteY50" fmla="*/ 10712 h 160865"/>
                <a:gd name="connsiteX51" fmla="*/ 56284 w 131328"/>
                <a:gd name="connsiteY51" fmla="*/ 5388 h 160865"/>
                <a:gd name="connsiteX52" fmla="*/ 58946 w 131328"/>
                <a:gd name="connsiteY52" fmla="*/ 2662 h 160865"/>
                <a:gd name="connsiteX53" fmla="*/ 58946 w 131328"/>
                <a:gd name="connsiteY53" fmla="*/ 0 h 160865"/>
                <a:gd name="connsiteX54" fmla="*/ 61671 w 131328"/>
                <a:gd name="connsiteY54" fmla="*/ 0 h 160865"/>
                <a:gd name="connsiteX55" fmla="*/ 61671 w 131328"/>
                <a:gd name="connsiteY55" fmla="*/ 2662 h 160865"/>
                <a:gd name="connsiteX56" fmla="*/ 64333 w 131328"/>
                <a:gd name="connsiteY56" fmla="*/ 2662 h 160865"/>
                <a:gd name="connsiteX57" fmla="*/ 66995 w 131328"/>
                <a:gd name="connsiteY57" fmla="*/ 2662 h 160865"/>
                <a:gd name="connsiteX58" fmla="*/ 72383 w 131328"/>
                <a:gd name="connsiteY58" fmla="*/ 2662 h 160865"/>
                <a:gd name="connsiteX59" fmla="*/ 77707 w 131328"/>
                <a:gd name="connsiteY59" fmla="*/ 0 h 160865"/>
                <a:gd name="connsiteX60" fmla="*/ 80432 w 131328"/>
                <a:gd name="connsiteY60" fmla="*/ 0 h 160865"/>
                <a:gd name="connsiteX61" fmla="*/ 83095 w 131328"/>
                <a:gd name="connsiteY61" fmla="*/ 0 h 160865"/>
                <a:gd name="connsiteX62" fmla="*/ 83095 w 131328"/>
                <a:gd name="connsiteY62" fmla="*/ 2662 h 160865"/>
                <a:gd name="connsiteX63" fmla="*/ 85757 w 131328"/>
                <a:gd name="connsiteY63" fmla="*/ 5388 h 160865"/>
                <a:gd name="connsiteX64" fmla="*/ 85757 w 131328"/>
                <a:gd name="connsiteY64" fmla="*/ 8050 h 160865"/>
                <a:gd name="connsiteX65" fmla="*/ 88482 w 131328"/>
                <a:gd name="connsiteY65" fmla="*/ 8050 h 160865"/>
                <a:gd name="connsiteX66" fmla="*/ 91144 w 131328"/>
                <a:gd name="connsiteY66" fmla="*/ 8050 h 160865"/>
                <a:gd name="connsiteX67" fmla="*/ 91144 w 131328"/>
                <a:gd name="connsiteY67" fmla="*/ 10712 h 160865"/>
                <a:gd name="connsiteX68" fmla="*/ 93806 w 131328"/>
                <a:gd name="connsiteY68" fmla="*/ 13437 h 160865"/>
                <a:gd name="connsiteX69" fmla="*/ 96468 w 131328"/>
                <a:gd name="connsiteY69" fmla="*/ 13437 h 160865"/>
                <a:gd name="connsiteX70" fmla="*/ 96468 w 131328"/>
                <a:gd name="connsiteY70" fmla="*/ 10712 h 160865"/>
                <a:gd name="connsiteX71" fmla="*/ 99194 w 131328"/>
                <a:gd name="connsiteY71" fmla="*/ 10712 h 160865"/>
                <a:gd name="connsiteX72" fmla="*/ 99194 w 131328"/>
                <a:gd name="connsiteY72" fmla="*/ 13437 h 160865"/>
                <a:gd name="connsiteX73" fmla="*/ 101856 w 131328"/>
                <a:gd name="connsiteY73" fmla="*/ 13437 h 160865"/>
                <a:gd name="connsiteX74" fmla="*/ 101856 w 131328"/>
                <a:gd name="connsiteY74" fmla="*/ 16099 h 160865"/>
                <a:gd name="connsiteX75" fmla="*/ 101856 w 131328"/>
                <a:gd name="connsiteY75" fmla="*/ 18761 h 160865"/>
                <a:gd name="connsiteX76" fmla="*/ 101856 w 131328"/>
                <a:gd name="connsiteY76" fmla="*/ 21487 h 160865"/>
                <a:gd name="connsiteX77" fmla="*/ 104518 w 131328"/>
                <a:gd name="connsiteY77" fmla="*/ 21487 h 160865"/>
                <a:gd name="connsiteX78" fmla="*/ 107243 w 131328"/>
                <a:gd name="connsiteY78" fmla="*/ 24149 h 160865"/>
                <a:gd name="connsiteX79" fmla="*/ 109905 w 131328"/>
                <a:gd name="connsiteY79" fmla="*/ 24149 h 160865"/>
                <a:gd name="connsiteX80" fmla="*/ 109905 w 131328"/>
                <a:gd name="connsiteY80" fmla="*/ 21487 h 160865"/>
                <a:gd name="connsiteX81" fmla="*/ 112567 w 131328"/>
                <a:gd name="connsiteY81" fmla="*/ 21487 h 160865"/>
                <a:gd name="connsiteX82" fmla="*/ 115293 w 131328"/>
                <a:gd name="connsiteY82" fmla="*/ 21487 h 160865"/>
                <a:gd name="connsiteX83" fmla="*/ 115293 w 131328"/>
                <a:gd name="connsiteY83" fmla="*/ 24149 h 160865"/>
                <a:gd name="connsiteX84" fmla="*/ 117955 w 131328"/>
                <a:gd name="connsiteY84" fmla="*/ 24149 h 160865"/>
                <a:gd name="connsiteX85" fmla="*/ 120617 w 131328"/>
                <a:gd name="connsiteY85" fmla="*/ 26811 h 160865"/>
                <a:gd name="connsiteX86" fmla="*/ 123279 w 131328"/>
                <a:gd name="connsiteY86" fmla="*/ 26811 h 160865"/>
                <a:gd name="connsiteX87" fmla="*/ 123279 w 131328"/>
                <a:gd name="connsiteY87" fmla="*/ 29473 h 160865"/>
                <a:gd name="connsiteX88" fmla="*/ 123279 w 131328"/>
                <a:gd name="connsiteY88" fmla="*/ 32198 h 160865"/>
                <a:gd name="connsiteX89" fmla="*/ 126005 w 131328"/>
                <a:gd name="connsiteY89" fmla="*/ 32198 h 160865"/>
                <a:gd name="connsiteX90" fmla="*/ 126005 w 131328"/>
                <a:gd name="connsiteY90" fmla="*/ 34860 h 160865"/>
                <a:gd name="connsiteX91" fmla="*/ 128667 w 131328"/>
                <a:gd name="connsiteY91" fmla="*/ 34860 h 160865"/>
                <a:gd name="connsiteX92" fmla="*/ 131329 w 131328"/>
                <a:gd name="connsiteY92" fmla="*/ 37523 h 160865"/>
                <a:gd name="connsiteX93" fmla="*/ 131329 w 131328"/>
                <a:gd name="connsiteY93" fmla="*/ 40248 h 160865"/>
                <a:gd name="connsiteX94" fmla="*/ 128667 w 131328"/>
                <a:gd name="connsiteY94" fmla="*/ 40248 h 160865"/>
                <a:gd name="connsiteX95" fmla="*/ 128667 w 131328"/>
                <a:gd name="connsiteY95" fmla="*/ 42910 h 160865"/>
                <a:gd name="connsiteX96" fmla="*/ 128667 w 131328"/>
                <a:gd name="connsiteY96" fmla="*/ 45572 h 160865"/>
                <a:gd name="connsiteX97" fmla="*/ 128667 w 131328"/>
                <a:gd name="connsiteY97" fmla="*/ 48298 h 160865"/>
                <a:gd name="connsiteX98" fmla="*/ 128667 w 131328"/>
                <a:gd name="connsiteY98" fmla="*/ 50960 h 160865"/>
                <a:gd name="connsiteX99" fmla="*/ 126005 w 131328"/>
                <a:gd name="connsiteY99" fmla="*/ 50960 h 160865"/>
                <a:gd name="connsiteX100" fmla="*/ 126005 w 131328"/>
                <a:gd name="connsiteY100" fmla="*/ 53622 h 160865"/>
                <a:gd name="connsiteX101" fmla="*/ 123279 w 131328"/>
                <a:gd name="connsiteY101" fmla="*/ 53622 h 160865"/>
                <a:gd name="connsiteX102" fmla="*/ 120617 w 131328"/>
                <a:gd name="connsiteY102" fmla="*/ 53622 h 160865"/>
                <a:gd name="connsiteX103" fmla="*/ 120617 w 131328"/>
                <a:gd name="connsiteY103" fmla="*/ 56284 h 160865"/>
                <a:gd name="connsiteX104" fmla="*/ 120617 w 131328"/>
                <a:gd name="connsiteY104" fmla="*/ 59009 h 160865"/>
                <a:gd name="connsiteX105" fmla="*/ 117955 w 131328"/>
                <a:gd name="connsiteY105" fmla="*/ 59009 h 160865"/>
                <a:gd name="connsiteX106" fmla="*/ 117955 w 131328"/>
                <a:gd name="connsiteY106" fmla="*/ 61672 h 160865"/>
                <a:gd name="connsiteX107" fmla="*/ 115293 w 131328"/>
                <a:gd name="connsiteY107" fmla="*/ 64334 h 160865"/>
                <a:gd name="connsiteX108" fmla="*/ 115293 w 131328"/>
                <a:gd name="connsiteY108" fmla="*/ 67059 h 160865"/>
                <a:gd name="connsiteX109" fmla="*/ 115293 w 131328"/>
                <a:gd name="connsiteY109" fmla="*/ 69721 h 160865"/>
                <a:gd name="connsiteX110" fmla="*/ 117955 w 131328"/>
                <a:gd name="connsiteY110" fmla="*/ 72383 h 160865"/>
                <a:gd name="connsiteX111" fmla="*/ 120617 w 131328"/>
                <a:gd name="connsiteY111" fmla="*/ 75109 h 160865"/>
                <a:gd name="connsiteX112" fmla="*/ 120617 w 131328"/>
                <a:gd name="connsiteY112" fmla="*/ 77771 h 160865"/>
                <a:gd name="connsiteX113" fmla="*/ 120617 w 131328"/>
                <a:gd name="connsiteY113" fmla="*/ 80433 h 160865"/>
                <a:gd name="connsiteX114" fmla="*/ 117955 w 131328"/>
                <a:gd name="connsiteY114" fmla="*/ 83095 h 160865"/>
                <a:gd name="connsiteX115" fmla="*/ 117955 w 131328"/>
                <a:gd name="connsiteY115" fmla="*/ 85820 h 160865"/>
                <a:gd name="connsiteX116" fmla="*/ 117955 w 131328"/>
                <a:gd name="connsiteY116" fmla="*/ 88482 h 160865"/>
                <a:gd name="connsiteX117" fmla="*/ 115293 w 131328"/>
                <a:gd name="connsiteY117" fmla="*/ 88482 h 160865"/>
                <a:gd name="connsiteX118" fmla="*/ 112567 w 131328"/>
                <a:gd name="connsiteY118" fmla="*/ 88482 h 160865"/>
                <a:gd name="connsiteX119" fmla="*/ 112567 w 131328"/>
                <a:gd name="connsiteY119" fmla="*/ 91144 h 160865"/>
                <a:gd name="connsiteX120" fmla="*/ 112567 w 131328"/>
                <a:gd name="connsiteY120" fmla="*/ 93870 h 160865"/>
                <a:gd name="connsiteX121" fmla="*/ 109905 w 131328"/>
                <a:gd name="connsiteY121" fmla="*/ 96532 h 160865"/>
                <a:gd name="connsiteX122" fmla="*/ 107243 w 131328"/>
                <a:gd name="connsiteY122" fmla="*/ 99194 h 160865"/>
                <a:gd name="connsiteX123" fmla="*/ 104518 w 131328"/>
                <a:gd name="connsiteY123" fmla="*/ 101919 h 160865"/>
                <a:gd name="connsiteX124" fmla="*/ 104518 w 131328"/>
                <a:gd name="connsiteY124" fmla="*/ 104581 h 160865"/>
                <a:gd name="connsiteX125" fmla="*/ 104518 w 131328"/>
                <a:gd name="connsiteY125" fmla="*/ 107244 h 160865"/>
                <a:gd name="connsiteX126" fmla="*/ 104518 w 131328"/>
                <a:gd name="connsiteY126" fmla="*/ 109969 h 160865"/>
                <a:gd name="connsiteX127" fmla="*/ 104518 w 131328"/>
                <a:gd name="connsiteY127" fmla="*/ 112631 h 160865"/>
                <a:gd name="connsiteX128" fmla="*/ 104518 w 131328"/>
                <a:gd name="connsiteY128" fmla="*/ 115293 h 160865"/>
                <a:gd name="connsiteX129" fmla="*/ 104518 w 131328"/>
                <a:gd name="connsiteY129" fmla="*/ 117955 h 160865"/>
                <a:gd name="connsiteX130" fmla="*/ 104518 w 131328"/>
                <a:gd name="connsiteY130" fmla="*/ 123343 h 160865"/>
                <a:gd name="connsiteX131" fmla="*/ 101856 w 131328"/>
                <a:gd name="connsiteY131" fmla="*/ 126005 h 160865"/>
                <a:gd name="connsiteX132" fmla="*/ 101856 w 131328"/>
                <a:gd name="connsiteY132" fmla="*/ 128730 h 160865"/>
                <a:gd name="connsiteX133" fmla="*/ 101856 w 131328"/>
                <a:gd name="connsiteY133" fmla="*/ 131392 h 160865"/>
                <a:gd name="connsiteX134" fmla="*/ 101856 w 131328"/>
                <a:gd name="connsiteY134" fmla="*/ 134054 h 160865"/>
                <a:gd name="connsiteX135" fmla="*/ 101856 w 131328"/>
                <a:gd name="connsiteY135" fmla="*/ 136780 h 160865"/>
                <a:gd name="connsiteX136" fmla="*/ 99194 w 131328"/>
                <a:gd name="connsiteY136" fmla="*/ 139442 h 160865"/>
                <a:gd name="connsiteX137" fmla="*/ 99194 w 131328"/>
                <a:gd name="connsiteY137" fmla="*/ 142104 h 160865"/>
                <a:gd name="connsiteX138" fmla="*/ 96468 w 131328"/>
                <a:gd name="connsiteY138" fmla="*/ 144766 h 160865"/>
                <a:gd name="connsiteX139" fmla="*/ 96468 w 131328"/>
                <a:gd name="connsiteY139" fmla="*/ 147491 h 160865"/>
                <a:gd name="connsiteX140" fmla="*/ 93806 w 131328"/>
                <a:gd name="connsiteY140" fmla="*/ 147491 h 160865"/>
                <a:gd name="connsiteX141" fmla="*/ 93806 w 131328"/>
                <a:gd name="connsiteY141" fmla="*/ 150153 h 160865"/>
                <a:gd name="connsiteX142" fmla="*/ 91144 w 131328"/>
                <a:gd name="connsiteY142" fmla="*/ 150153 h 160865"/>
                <a:gd name="connsiteX143" fmla="*/ 91144 w 131328"/>
                <a:gd name="connsiteY143" fmla="*/ 152816 h 160865"/>
                <a:gd name="connsiteX144" fmla="*/ 88482 w 131328"/>
                <a:gd name="connsiteY144" fmla="*/ 155541 h 160865"/>
                <a:gd name="connsiteX145" fmla="*/ 85757 w 131328"/>
                <a:gd name="connsiteY145" fmla="*/ 155541 h 160865"/>
                <a:gd name="connsiteX146" fmla="*/ 85757 w 131328"/>
                <a:gd name="connsiteY146" fmla="*/ 158203 h 160865"/>
                <a:gd name="connsiteX147" fmla="*/ 80432 w 131328"/>
                <a:gd name="connsiteY147" fmla="*/ 160865 h 160865"/>
                <a:gd name="connsiteX148" fmla="*/ 77707 w 131328"/>
                <a:gd name="connsiteY148" fmla="*/ 160865 h 160865"/>
                <a:gd name="connsiteX149" fmla="*/ 75045 w 131328"/>
                <a:gd name="connsiteY149" fmla="*/ 158203 h 160865"/>
                <a:gd name="connsiteX150" fmla="*/ 72383 w 131328"/>
                <a:gd name="connsiteY150" fmla="*/ 158203 h 160865"/>
                <a:gd name="connsiteX151" fmla="*/ 69657 w 131328"/>
                <a:gd name="connsiteY151" fmla="*/ 158203 h 160865"/>
                <a:gd name="connsiteX152" fmla="*/ 64333 w 131328"/>
                <a:gd name="connsiteY152" fmla="*/ 158203 h 160865"/>
                <a:gd name="connsiteX153" fmla="*/ 61671 w 131328"/>
                <a:gd name="connsiteY153" fmla="*/ 158203 h 160865"/>
                <a:gd name="connsiteX154" fmla="*/ 58946 w 131328"/>
                <a:gd name="connsiteY154" fmla="*/ 158203 h 160865"/>
                <a:gd name="connsiteX155" fmla="*/ 56284 w 131328"/>
                <a:gd name="connsiteY155" fmla="*/ 158203 h 160865"/>
                <a:gd name="connsiteX156" fmla="*/ 56284 w 131328"/>
                <a:gd name="connsiteY156" fmla="*/ 160865 h 160865"/>
                <a:gd name="connsiteX157" fmla="*/ 53622 w 131328"/>
                <a:gd name="connsiteY157" fmla="*/ 160865 h 160865"/>
                <a:gd name="connsiteX158" fmla="*/ 50896 w 131328"/>
                <a:gd name="connsiteY158" fmla="*/ 160865 h 160865"/>
                <a:gd name="connsiteX159" fmla="*/ 48234 w 131328"/>
                <a:gd name="connsiteY159" fmla="*/ 160865 h 160865"/>
                <a:gd name="connsiteX160" fmla="*/ 45572 w 131328"/>
                <a:gd name="connsiteY160" fmla="*/ 158203 h 160865"/>
                <a:gd name="connsiteX161" fmla="*/ 45572 w 131328"/>
                <a:gd name="connsiteY161" fmla="*/ 155541 h 160865"/>
                <a:gd name="connsiteX162" fmla="*/ 45572 w 131328"/>
                <a:gd name="connsiteY162" fmla="*/ 152816 h 160865"/>
                <a:gd name="connsiteX163" fmla="*/ 42847 w 131328"/>
                <a:gd name="connsiteY163" fmla="*/ 152816 h 160865"/>
                <a:gd name="connsiteX164" fmla="*/ 42847 w 131328"/>
                <a:gd name="connsiteY164" fmla="*/ 150153 h 160865"/>
                <a:gd name="connsiteX165" fmla="*/ 40185 w 131328"/>
                <a:gd name="connsiteY165" fmla="*/ 150153 h 160865"/>
                <a:gd name="connsiteX166" fmla="*/ 34860 w 131328"/>
                <a:gd name="connsiteY166" fmla="*/ 150153 h 160865"/>
                <a:gd name="connsiteX167" fmla="*/ 32135 w 131328"/>
                <a:gd name="connsiteY167" fmla="*/ 147491 h 160865"/>
                <a:gd name="connsiteX168" fmla="*/ 29473 w 131328"/>
                <a:gd name="connsiteY168" fmla="*/ 147491 h 160865"/>
                <a:gd name="connsiteX169" fmla="*/ 24085 w 131328"/>
                <a:gd name="connsiteY169" fmla="*/ 144766 h 160865"/>
                <a:gd name="connsiteX170" fmla="*/ 21423 w 131328"/>
                <a:gd name="connsiteY170" fmla="*/ 144766 h 160865"/>
                <a:gd name="connsiteX171" fmla="*/ 16036 w 131328"/>
                <a:gd name="connsiteY171" fmla="*/ 144766 h 160865"/>
                <a:gd name="connsiteX172" fmla="*/ 13374 w 131328"/>
                <a:gd name="connsiteY172" fmla="*/ 144766 h 160865"/>
                <a:gd name="connsiteX173" fmla="*/ 10712 w 131328"/>
                <a:gd name="connsiteY173" fmla="*/ 142104 h 160865"/>
                <a:gd name="connsiteX174" fmla="*/ 5324 w 131328"/>
                <a:gd name="connsiteY174" fmla="*/ 142104 h 160865"/>
                <a:gd name="connsiteX175" fmla="*/ 2662 w 131328"/>
                <a:gd name="connsiteY175" fmla="*/ 142104 h 160865"/>
                <a:gd name="connsiteX176" fmla="*/ 0 w 131328"/>
                <a:gd name="connsiteY176" fmla="*/ 142104 h 160865"/>
                <a:gd name="connsiteX177" fmla="*/ 0 w 131328"/>
                <a:gd name="connsiteY177" fmla="*/ 142104 h 1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31328" h="160865">
                  <a:moveTo>
                    <a:pt x="0" y="142104"/>
                  </a:moveTo>
                  <a:lnTo>
                    <a:pt x="0" y="134054"/>
                  </a:lnTo>
                  <a:lnTo>
                    <a:pt x="0" y="112631"/>
                  </a:lnTo>
                  <a:lnTo>
                    <a:pt x="2662" y="109969"/>
                  </a:lnTo>
                  <a:lnTo>
                    <a:pt x="2662" y="107244"/>
                  </a:lnTo>
                  <a:lnTo>
                    <a:pt x="5324" y="107244"/>
                  </a:lnTo>
                  <a:lnTo>
                    <a:pt x="5324" y="104581"/>
                  </a:lnTo>
                  <a:lnTo>
                    <a:pt x="7986" y="104581"/>
                  </a:lnTo>
                  <a:lnTo>
                    <a:pt x="7986" y="101919"/>
                  </a:lnTo>
                  <a:lnTo>
                    <a:pt x="10712" y="99194"/>
                  </a:lnTo>
                  <a:lnTo>
                    <a:pt x="13374" y="99194"/>
                  </a:lnTo>
                  <a:lnTo>
                    <a:pt x="13374" y="96532"/>
                  </a:lnTo>
                  <a:lnTo>
                    <a:pt x="16036" y="96532"/>
                  </a:lnTo>
                  <a:lnTo>
                    <a:pt x="16036" y="93870"/>
                  </a:lnTo>
                  <a:lnTo>
                    <a:pt x="16036" y="91144"/>
                  </a:lnTo>
                  <a:lnTo>
                    <a:pt x="16036" y="88482"/>
                  </a:lnTo>
                  <a:lnTo>
                    <a:pt x="16036" y="85820"/>
                  </a:lnTo>
                  <a:lnTo>
                    <a:pt x="18761" y="85820"/>
                  </a:lnTo>
                  <a:lnTo>
                    <a:pt x="18761" y="83095"/>
                  </a:lnTo>
                  <a:lnTo>
                    <a:pt x="18761" y="80433"/>
                  </a:lnTo>
                  <a:lnTo>
                    <a:pt x="16036" y="80433"/>
                  </a:lnTo>
                  <a:lnTo>
                    <a:pt x="16036" y="77771"/>
                  </a:lnTo>
                  <a:lnTo>
                    <a:pt x="16036" y="75109"/>
                  </a:lnTo>
                  <a:lnTo>
                    <a:pt x="16036" y="72383"/>
                  </a:lnTo>
                  <a:lnTo>
                    <a:pt x="13374" y="72383"/>
                  </a:lnTo>
                  <a:lnTo>
                    <a:pt x="13374" y="69721"/>
                  </a:lnTo>
                  <a:lnTo>
                    <a:pt x="13374" y="67059"/>
                  </a:lnTo>
                  <a:lnTo>
                    <a:pt x="16036" y="64334"/>
                  </a:lnTo>
                  <a:lnTo>
                    <a:pt x="18761" y="61672"/>
                  </a:lnTo>
                  <a:lnTo>
                    <a:pt x="21423" y="59009"/>
                  </a:lnTo>
                  <a:lnTo>
                    <a:pt x="24085" y="56284"/>
                  </a:lnTo>
                  <a:lnTo>
                    <a:pt x="26811" y="53622"/>
                  </a:lnTo>
                  <a:lnTo>
                    <a:pt x="29473" y="53622"/>
                  </a:lnTo>
                  <a:lnTo>
                    <a:pt x="29473" y="50960"/>
                  </a:lnTo>
                  <a:lnTo>
                    <a:pt x="32135" y="48298"/>
                  </a:lnTo>
                  <a:lnTo>
                    <a:pt x="34860" y="45572"/>
                  </a:lnTo>
                  <a:lnTo>
                    <a:pt x="37523" y="42910"/>
                  </a:lnTo>
                  <a:lnTo>
                    <a:pt x="40185" y="40248"/>
                  </a:lnTo>
                  <a:lnTo>
                    <a:pt x="42847" y="37523"/>
                  </a:lnTo>
                  <a:lnTo>
                    <a:pt x="42847" y="34860"/>
                  </a:lnTo>
                  <a:lnTo>
                    <a:pt x="45572" y="32198"/>
                  </a:lnTo>
                  <a:lnTo>
                    <a:pt x="45572" y="29473"/>
                  </a:lnTo>
                  <a:lnTo>
                    <a:pt x="48234" y="26811"/>
                  </a:lnTo>
                  <a:lnTo>
                    <a:pt x="48234" y="24149"/>
                  </a:lnTo>
                  <a:lnTo>
                    <a:pt x="48234" y="21487"/>
                  </a:lnTo>
                  <a:lnTo>
                    <a:pt x="48234" y="18761"/>
                  </a:lnTo>
                  <a:lnTo>
                    <a:pt x="50896" y="18761"/>
                  </a:lnTo>
                  <a:lnTo>
                    <a:pt x="50896" y="16099"/>
                  </a:lnTo>
                  <a:lnTo>
                    <a:pt x="53622" y="16099"/>
                  </a:lnTo>
                  <a:lnTo>
                    <a:pt x="53622" y="13437"/>
                  </a:lnTo>
                  <a:lnTo>
                    <a:pt x="53622" y="10712"/>
                  </a:lnTo>
                  <a:lnTo>
                    <a:pt x="56284" y="5388"/>
                  </a:lnTo>
                  <a:lnTo>
                    <a:pt x="58946" y="2662"/>
                  </a:lnTo>
                  <a:lnTo>
                    <a:pt x="58946" y="0"/>
                  </a:lnTo>
                  <a:lnTo>
                    <a:pt x="61671" y="0"/>
                  </a:lnTo>
                  <a:lnTo>
                    <a:pt x="61671" y="2662"/>
                  </a:lnTo>
                  <a:lnTo>
                    <a:pt x="64333" y="2662"/>
                  </a:lnTo>
                  <a:lnTo>
                    <a:pt x="66995" y="2662"/>
                  </a:lnTo>
                  <a:lnTo>
                    <a:pt x="72383" y="2662"/>
                  </a:lnTo>
                  <a:lnTo>
                    <a:pt x="77707" y="0"/>
                  </a:lnTo>
                  <a:lnTo>
                    <a:pt x="80432" y="0"/>
                  </a:lnTo>
                  <a:lnTo>
                    <a:pt x="83095" y="0"/>
                  </a:lnTo>
                  <a:lnTo>
                    <a:pt x="83095" y="2662"/>
                  </a:lnTo>
                  <a:lnTo>
                    <a:pt x="85757" y="5388"/>
                  </a:lnTo>
                  <a:lnTo>
                    <a:pt x="85757" y="8050"/>
                  </a:lnTo>
                  <a:lnTo>
                    <a:pt x="88482" y="8050"/>
                  </a:lnTo>
                  <a:lnTo>
                    <a:pt x="91144" y="8050"/>
                  </a:lnTo>
                  <a:lnTo>
                    <a:pt x="91144" y="10712"/>
                  </a:lnTo>
                  <a:lnTo>
                    <a:pt x="93806" y="13437"/>
                  </a:lnTo>
                  <a:lnTo>
                    <a:pt x="96468" y="13437"/>
                  </a:lnTo>
                  <a:lnTo>
                    <a:pt x="96468" y="10712"/>
                  </a:lnTo>
                  <a:lnTo>
                    <a:pt x="99194" y="10712"/>
                  </a:lnTo>
                  <a:lnTo>
                    <a:pt x="99194" y="13437"/>
                  </a:lnTo>
                  <a:lnTo>
                    <a:pt x="101856" y="13437"/>
                  </a:lnTo>
                  <a:lnTo>
                    <a:pt x="101856" y="16099"/>
                  </a:lnTo>
                  <a:lnTo>
                    <a:pt x="101856" y="18761"/>
                  </a:lnTo>
                  <a:lnTo>
                    <a:pt x="101856" y="21487"/>
                  </a:lnTo>
                  <a:lnTo>
                    <a:pt x="104518" y="21487"/>
                  </a:lnTo>
                  <a:lnTo>
                    <a:pt x="107243" y="24149"/>
                  </a:lnTo>
                  <a:lnTo>
                    <a:pt x="109905" y="24149"/>
                  </a:lnTo>
                  <a:lnTo>
                    <a:pt x="109905" y="21487"/>
                  </a:lnTo>
                  <a:lnTo>
                    <a:pt x="112567" y="21487"/>
                  </a:lnTo>
                  <a:lnTo>
                    <a:pt x="115293" y="21487"/>
                  </a:lnTo>
                  <a:lnTo>
                    <a:pt x="115293" y="24149"/>
                  </a:lnTo>
                  <a:lnTo>
                    <a:pt x="117955" y="24149"/>
                  </a:lnTo>
                  <a:lnTo>
                    <a:pt x="120617" y="26811"/>
                  </a:lnTo>
                  <a:lnTo>
                    <a:pt x="123279" y="26811"/>
                  </a:lnTo>
                  <a:lnTo>
                    <a:pt x="123279" y="29473"/>
                  </a:lnTo>
                  <a:lnTo>
                    <a:pt x="123279" y="32198"/>
                  </a:lnTo>
                  <a:lnTo>
                    <a:pt x="126005" y="32198"/>
                  </a:lnTo>
                  <a:lnTo>
                    <a:pt x="126005" y="34860"/>
                  </a:lnTo>
                  <a:lnTo>
                    <a:pt x="128667" y="34860"/>
                  </a:lnTo>
                  <a:lnTo>
                    <a:pt x="131329" y="37523"/>
                  </a:lnTo>
                  <a:lnTo>
                    <a:pt x="131329" y="40248"/>
                  </a:lnTo>
                  <a:lnTo>
                    <a:pt x="128667" y="40248"/>
                  </a:lnTo>
                  <a:lnTo>
                    <a:pt x="128667" y="42910"/>
                  </a:lnTo>
                  <a:lnTo>
                    <a:pt x="128667" y="45572"/>
                  </a:lnTo>
                  <a:lnTo>
                    <a:pt x="128667" y="48298"/>
                  </a:lnTo>
                  <a:lnTo>
                    <a:pt x="128667" y="50960"/>
                  </a:lnTo>
                  <a:lnTo>
                    <a:pt x="126005" y="50960"/>
                  </a:lnTo>
                  <a:lnTo>
                    <a:pt x="126005" y="53622"/>
                  </a:lnTo>
                  <a:lnTo>
                    <a:pt x="123279" y="53622"/>
                  </a:lnTo>
                  <a:lnTo>
                    <a:pt x="120617" y="53622"/>
                  </a:lnTo>
                  <a:lnTo>
                    <a:pt x="120617" y="56284"/>
                  </a:lnTo>
                  <a:lnTo>
                    <a:pt x="120617" y="59009"/>
                  </a:lnTo>
                  <a:lnTo>
                    <a:pt x="117955" y="59009"/>
                  </a:lnTo>
                  <a:lnTo>
                    <a:pt x="117955" y="61672"/>
                  </a:lnTo>
                  <a:lnTo>
                    <a:pt x="115293" y="64334"/>
                  </a:lnTo>
                  <a:lnTo>
                    <a:pt x="115293" y="67059"/>
                  </a:lnTo>
                  <a:lnTo>
                    <a:pt x="115293" y="69721"/>
                  </a:lnTo>
                  <a:lnTo>
                    <a:pt x="117955" y="72383"/>
                  </a:lnTo>
                  <a:lnTo>
                    <a:pt x="120617" y="75109"/>
                  </a:lnTo>
                  <a:lnTo>
                    <a:pt x="120617" y="77771"/>
                  </a:lnTo>
                  <a:lnTo>
                    <a:pt x="120617" y="80433"/>
                  </a:lnTo>
                  <a:lnTo>
                    <a:pt x="117955" y="83095"/>
                  </a:lnTo>
                  <a:lnTo>
                    <a:pt x="117955" y="85820"/>
                  </a:lnTo>
                  <a:lnTo>
                    <a:pt x="117955" y="88482"/>
                  </a:lnTo>
                  <a:lnTo>
                    <a:pt x="115293" y="88482"/>
                  </a:lnTo>
                  <a:lnTo>
                    <a:pt x="112567" y="88482"/>
                  </a:lnTo>
                  <a:lnTo>
                    <a:pt x="112567" y="91144"/>
                  </a:lnTo>
                  <a:lnTo>
                    <a:pt x="112567" y="93870"/>
                  </a:lnTo>
                  <a:lnTo>
                    <a:pt x="109905" y="96532"/>
                  </a:lnTo>
                  <a:lnTo>
                    <a:pt x="107243" y="99194"/>
                  </a:lnTo>
                  <a:lnTo>
                    <a:pt x="104518" y="101919"/>
                  </a:lnTo>
                  <a:lnTo>
                    <a:pt x="104518" y="104581"/>
                  </a:lnTo>
                  <a:lnTo>
                    <a:pt x="104518" y="107244"/>
                  </a:lnTo>
                  <a:lnTo>
                    <a:pt x="104518" y="109969"/>
                  </a:lnTo>
                  <a:lnTo>
                    <a:pt x="104518" y="112631"/>
                  </a:lnTo>
                  <a:lnTo>
                    <a:pt x="104518" y="115293"/>
                  </a:lnTo>
                  <a:lnTo>
                    <a:pt x="104518" y="117955"/>
                  </a:lnTo>
                  <a:lnTo>
                    <a:pt x="104518" y="123343"/>
                  </a:lnTo>
                  <a:lnTo>
                    <a:pt x="101856" y="126005"/>
                  </a:lnTo>
                  <a:lnTo>
                    <a:pt x="101856" y="128730"/>
                  </a:lnTo>
                  <a:lnTo>
                    <a:pt x="101856" y="131392"/>
                  </a:lnTo>
                  <a:lnTo>
                    <a:pt x="101856" y="134054"/>
                  </a:lnTo>
                  <a:lnTo>
                    <a:pt x="101856" y="136780"/>
                  </a:lnTo>
                  <a:lnTo>
                    <a:pt x="99194" y="139442"/>
                  </a:lnTo>
                  <a:lnTo>
                    <a:pt x="99194" y="142104"/>
                  </a:lnTo>
                  <a:lnTo>
                    <a:pt x="96468" y="144766"/>
                  </a:lnTo>
                  <a:lnTo>
                    <a:pt x="96468" y="147491"/>
                  </a:lnTo>
                  <a:lnTo>
                    <a:pt x="93806" y="147491"/>
                  </a:lnTo>
                  <a:lnTo>
                    <a:pt x="93806" y="150153"/>
                  </a:lnTo>
                  <a:lnTo>
                    <a:pt x="91144" y="150153"/>
                  </a:lnTo>
                  <a:lnTo>
                    <a:pt x="91144" y="152816"/>
                  </a:lnTo>
                  <a:lnTo>
                    <a:pt x="88482" y="155541"/>
                  </a:lnTo>
                  <a:lnTo>
                    <a:pt x="85757" y="155541"/>
                  </a:lnTo>
                  <a:lnTo>
                    <a:pt x="85757" y="158203"/>
                  </a:lnTo>
                  <a:lnTo>
                    <a:pt x="80432" y="160865"/>
                  </a:lnTo>
                  <a:lnTo>
                    <a:pt x="77707" y="160865"/>
                  </a:lnTo>
                  <a:lnTo>
                    <a:pt x="75045" y="158203"/>
                  </a:lnTo>
                  <a:lnTo>
                    <a:pt x="72383" y="158203"/>
                  </a:lnTo>
                  <a:lnTo>
                    <a:pt x="69657" y="158203"/>
                  </a:lnTo>
                  <a:lnTo>
                    <a:pt x="64333" y="158203"/>
                  </a:lnTo>
                  <a:lnTo>
                    <a:pt x="61671" y="158203"/>
                  </a:lnTo>
                  <a:lnTo>
                    <a:pt x="58946" y="158203"/>
                  </a:lnTo>
                  <a:lnTo>
                    <a:pt x="56284" y="158203"/>
                  </a:lnTo>
                  <a:lnTo>
                    <a:pt x="56284" y="160865"/>
                  </a:lnTo>
                  <a:lnTo>
                    <a:pt x="53622" y="160865"/>
                  </a:lnTo>
                  <a:lnTo>
                    <a:pt x="50896" y="160865"/>
                  </a:lnTo>
                  <a:lnTo>
                    <a:pt x="48234" y="160865"/>
                  </a:lnTo>
                  <a:lnTo>
                    <a:pt x="45572" y="158203"/>
                  </a:lnTo>
                  <a:lnTo>
                    <a:pt x="45572" y="155541"/>
                  </a:lnTo>
                  <a:lnTo>
                    <a:pt x="45572" y="152816"/>
                  </a:lnTo>
                  <a:lnTo>
                    <a:pt x="42847" y="152816"/>
                  </a:lnTo>
                  <a:lnTo>
                    <a:pt x="42847" y="150153"/>
                  </a:lnTo>
                  <a:lnTo>
                    <a:pt x="40185" y="150153"/>
                  </a:lnTo>
                  <a:lnTo>
                    <a:pt x="34860" y="150153"/>
                  </a:lnTo>
                  <a:lnTo>
                    <a:pt x="32135" y="147491"/>
                  </a:lnTo>
                  <a:lnTo>
                    <a:pt x="29473" y="147491"/>
                  </a:lnTo>
                  <a:lnTo>
                    <a:pt x="24085" y="144766"/>
                  </a:lnTo>
                  <a:lnTo>
                    <a:pt x="21423" y="144766"/>
                  </a:lnTo>
                  <a:lnTo>
                    <a:pt x="16036" y="144766"/>
                  </a:lnTo>
                  <a:lnTo>
                    <a:pt x="13374" y="144766"/>
                  </a:lnTo>
                  <a:lnTo>
                    <a:pt x="10712" y="142104"/>
                  </a:lnTo>
                  <a:lnTo>
                    <a:pt x="5324" y="142104"/>
                  </a:lnTo>
                  <a:lnTo>
                    <a:pt x="2662" y="142104"/>
                  </a:lnTo>
                  <a:lnTo>
                    <a:pt x="0" y="142104"/>
                  </a:lnTo>
                  <a:lnTo>
                    <a:pt x="0" y="142104"/>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0" name="Freeform: Shape 299">
              <a:extLst>
                <a:ext uri="{FF2B5EF4-FFF2-40B4-BE49-F238E27FC236}">
                  <a16:creationId xmlns:a16="http://schemas.microsoft.com/office/drawing/2014/main" id="{93BAAC53-6D7B-35CB-37EF-C10B9F4B23E9}"/>
                </a:ext>
              </a:extLst>
            </p:cNvPr>
            <p:cNvSpPr/>
            <p:nvPr/>
          </p:nvSpPr>
          <p:spPr>
            <a:xfrm>
              <a:off x="2987842" y="3071585"/>
              <a:ext cx="297644" cy="276221"/>
            </a:xfrm>
            <a:custGeom>
              <a:avLst/>
              <a:gdLst>
                <a:gd name="connsiteX0" fmla="*/ 233311 w 297644"/>
                <a:gd name="connsiteY0" fmla="*/ 53622 h 276221"/>
                <a:gd name="connsiteX1" fmla="*/ 230649 w 297644"/>
                <a:gd name="connsiteY1" fmla="*/ 53622 h 276221"/>
                <a:gd name="connsiteX2" fmla="*/ 227924 w 297644"/>
                <a:gd name="connsiteY2" fmla="*/ 56347 h 276221"/>
                <a:gd name="connsiteX3" fmla="*/ 225262 w 297644"/>
                <a:gd name="connsiteY3" fmla="*/ 56347 h 276221"/>
                <a:gd name="connsiteX4" fmla="*/ 222600 w 297644"/>
                <a:gd name="connsiteY4" fmla="*/ 56347 h 276221"/>
                <a:gd name="connsiteX5" fmla="*/ 219874 w 297644"/>
                <a:gd name="connsiteY5" fmla="*/ 56347 h 276221"/>
                <a:gd name="connsiteX6" fmla="*/ 217212 w 297644"/>
                <a:gd name="connsiteY6" fmla="*/ 56347 h 276221"/>
                <a:gd name="connsiteX7" fmla="*/ 214550 w 297644"/>
                <a:gd name="connsiteY7" fmla="*/ 59009 h 276221"/>
                <a:gd name="connsiteX8" fmla="*/ 211825 w 297644"/>
                <a:gd name="connsiteY8" fmla="*/ 59009 h 276221"/>
                <a:gd name="connsiteX9" fmla="*/ 209163 w 297644"/>
                <a:gd name="connsiteY9" fmla="*/ 59009 h 276221"/>
                <a:gd name="connsiteX10" fmla="*/ 209163 w 297644"/>
                <a:gd name="connsiteY10" fmla="*/ 61671 h 276221"/>
                <a:gd name="connsiteX11" fmla="*/ 209163 w 297644"/>
                <a:gd name="connsiteY11" fmla="*/ 64397 h 276221"/>
                <a:gd name="connsiteX12" fmla="*/ 209163 w 297644"/>
                <a:gd name="connsiteY12" fmla="*/ 67059 h 276221"/>
                <a:gd name="connsiteX13" fmla="*/ 211825 w 297644"/>
                <a:gd name="connsiteY13" fmla="*/ 69721 h 276221"/>
                <a:gd name="connsiteX14" fmla="*/ 211825 w 297644"/>
                <a:gd name="connsiteY14" fmla="*/ 72446 h 276221"/>
                <a:gd name="connsiteX15" fmla="*/ 211825 w 297644"/>
                <a:gd name="connsiteY15" fmla="*/ 77771 h 276221"/>
                <a:gd name="connsiteX16" fmla="*/ 214550 w 297644"/>
                <a:gd name="connsiteY16" fmla="*/ 80433 h 276221"/>
                <a:gd name="connsiteX17" fmla="*/ 214550 w 297644"/>
                <a:gd name="connsiteY17" fmla="*/ 83158 h 276221"/>
                <a:gd name="connsiteX18" fmla="*/ 214550 w 297644"/>
                <a:gd name="connsiteY18" fmla="*/ 85820 h 276221"/>
                <a:gd name="connsiteX19" fmla="*/ 214550 w 297644"/>
                <a:gd name="connsiteY19" fmla="*/ 88482 h 276221"/>
                <a:gd name="connsiteX20" fmla="*/ 214550 w 297644"/>
                <a:gd name="connsiteY20" fmla="*/ 91208 h 276221"/>
                <a:gd name="connsiteX21" fmla="*/ 214550 w 297644"/>
                <a:gd name="connsiteY21" fmla="*/ 93870 h 276221"/>
                <a:gd name="connsiteX22" fmla="*/ 214550 w 297644"/>
                <a:gd name="connsiteY22" fmla="*/ 96532 h 276221"/>
                <a:gd name="connsiteX23" fmla="*/ 217212 w 297644"/>
                <a:gd name="connsiteY23" fmla="*/ 96532 h 276221"/>
                <a:gd name="connsiteX24" fmla="*/ 217212 w 297644"/>
                <a:gd name="connsiteY24" fmla="*/ 99257 h 276221"/>
                <a:gd name="connsiteX25" fmla="*/ 217212 w 297644"/>
                <a:gd name="connsiteY25" fmla="*/ 104581 h 276221"/>
                <a:gd name="connsiteX26" fmla="*/ 217212 w 297644"/>
                <a:gd name="connsiteY26" fmla="*/ 107243 h 276221"/>
                <a:gd name="connsiteX27" fmla="*/ 217212 w 297644"/>
                <a:gd name="connsiteY27" fmla="*/ 109969 h 276221"/>
                <a:gd name="connsiteX28" fmla="*/ 219874 w 297644"/>
                <a:gd name="connsiteY28" fmla="*/ 109969 h 276221"/>
                <a:gd name="connsiteX29" fmla="*/ 219874 w 297644"/>
                <a:gd name="connsiteY29" fmla="*/ 112631 h 276221"/>
                <a:gd name="connsiteX30" fmla="*/ 225262 w 297644"/>
                <a:gd name="connsiteY30" fmla="*/ 115293 h 276221"/>
                <a:gd name="connsiteX31" fmla="*/ 227924 w 297644"/>
                <a:gd name="connsiteY31" fmla="*/ 115293 h 276221"/>
                <a:gd name="connsiteX32" fmla="*/ 230649 w 297644"/>
                <a:gd name="connsiteY32" fmla="*/ 118019 h 276221"/>
                <a:gd name="connsiteX33" fmla="*/ 233311 w 297644"/>
                <a:gd name="connsiteY33" fmla="*/ 120681 h 276221"/>
                <a:gd name="connsiteX34" fmla="*/ 235974 w 297644"/>
                <a:gd name="connsiteY34" fmla="*/ 120681 h 276221"/>
                <a:gd name="connsiteX35" fmla="*/ 238636 w 297644"/>
                <a:gd name="connsiteY35" fmla="*/ 123343 h 276221"/>
                <a:gd name="connsiteX36" fmla="*/ 244023 w 297644"/>
                <a:gd name="connsiteY36" fmla="*/ 126068 h 276221"/>
                <a:gd name="connsiteX37" fmla="*/ 246685 w 297644"/>
                <a:gd name="connsiteY37" fmla="*/ 128730 h 276221"/>
                <a:gd name="connsiteX38" fmla="*/ 252073 w 297644"/>
                <a:gd name="connsiteY38" fmla="*/ 131392 h 276221"/>
                <a:gd name="connsiteX39" fmla="*/ 252073 w 297644"/>
                <a:gd name="connsiteY39" fmla="*/ 134054 h 276221"/>
                <a:gd name="connsiteX40" fmla="*/ 249411 w 297644"/>
                <a:gd name="connsiteY40" fmla="*/ 134054 h 276221"/>
                <a:gd name="connsiteX41" fmla="*/ 252073 w 297644"/>
                <a:gd name="connsiteY41" fmla="*/ 136780 h 276221"/>
                <a:gd name="connsiteX42" fmla="*/ 254735 w 297644"/>
                <a:gd name="connsiteY42" fmla="*/ 139442 h 276221"/>
                <a:gd name="connsiteX43" fmla="*/ 257460 w 297644"/>
                <a:gd name="connsiteY43" fmla="*/ 142104 h 276221"/>
                <a:gd name="connsiteX44" fmla="*/ 260122 w 297644"/>
                <a:gd name="connsiteY44" fmla="*/ 142104 h 276221"/>
                <a:gd name="connsiteX45" fmla="*/ 260122 w 297644"/>
                <a:gd name="connsiteY45" fmla="*/ 144829 h 276221"/>
                <a:gd name="connsiteX46" fmla="*/ 260122 w 297644"/>
                <a:gd name="connsiteY46" fmla="*/ 147491 h 276221"/>
                <a:gd name="connsiteX47" fmla="*/ 257460 w 297644"/>
                <a:gd name="connsiteY47" fmla="*/ 150153 h 276221"/>
                <a:gd name="connsiteX48" fmla="*/ 257460 w 297644"/>
                <a:gd name="connsiteY48" fmla="*/ 152879 h 276221"/>
                <a:gd name="connsiteX49" fmla="*/ 254735 w 297644"/>
                <a:gd name="connsiteY49" fmla="*/ 158203 h 276221"/>
                <a:gd name="connsiteX50" fmla="*/ 252073 w 297644"/>
                <a:gd name="connsiteY50" fmla="*/ 160929 h 276221"/>
                <a:gd name="connsiteX51" fmla="*/ 249411 w 297644"/>
                <a:gd name="connsiteY51" fmla="*/ 166253 h 276221"/>
                <a:gd name="connsiteX52" fmla="*/ 249411 w 297644"/>
                <a:gd name="connsiteY52" fmla="*/ 171640 h 276221"/>
                <a:gd name="connsiteX53" fmla="*/ 246685 w 297644"/>
                <a:gd name="connsiteY53" fmla="*/ 174302 h 276221"/>
                <a:gd name="connsiteX54" fmla="*/ 246685 w 297644"/>
                <a:gd name="connsiteY54" fmla="*/ 176965 h 276221"/>
                <a:gd name="connsiteX55" fmla="*/ 244023 w 297644"/>
                <a:gd name="connsiteY55" fmla="*/ 176965 h 276221"/>
                <a:gd name="connsiteX56" fmla="*/ 241361 w 297644"/>
                <a:gd name="connsiteY56" fmla="*/ 176965 h 276221"/>
                <a:gd name="connsiteX57" fmla="*/ 241361 w 297644"/>
                <a:gd name="connsiteY57" fmla="*/ 179690 h 276221"/>
                <a:gd name="connsiteX58" fmla="*/ 238636 w 297644"/>
                <a:gd name="connsiteY58" fmla="*/ 179690 h 276221"/>
                <a:gd name="connsiteX59" fmla="*/ 235974 w 297644"/>
                <a:gd name="connsiteY59" fmla="*/ 179690 h 276221"/>
                <a:gd name="connsiteX60" fmla="*/ 233311 w 297644"/>
                <a:gd name="connsiteY60" fmla="*/ 179690 h 276221"/>
                <a:gd name="connsiteX61" fmla="*/ 227924 w 297644"/>
                <a:gd name="connsiteY61" fmla="*/ 182352 h 276221"/>
                <a:gd name="connsiteX62" fmla="*/ 225262 w 297644"/>
                <a:gd name="connsiteY62" fmla="*/ 182352 h 276221"/>
                <a:gd name="connsiteX63" fmla="*/ 219874 w 297644"/>
                <a:gd name="connsiteY63" fmla="*/ 182352 h 276221"/>
                <a:gd name="connsiteX64" fmla="*/ 217212 w 297644"/>
                <a:gd name="connsiteY64" fmla="*/ 185014 h 276221"/>
                <a:gd name="connsiteX65" fmla="*/ 214550 w 297644"/>
                <a:gd name="connsiteY65" fmla="*/ 185014 h 276221"/>
                <a:gd name="connsiteX66" fmla="*/ 211825 w 297644"/>
                <a:gd name="connsiteY66" fmla="*/ 185014 h 276221"/>
                <a:gd name="connsiteX67" fmla="*/ 214550 w 297644"/>
                <a:gd name="connsiteY67" fmla="*/ 187739 h 276221"/>
                <a:gd name="connsiteX68" fmla="*/ 217212 w 297644"/>
                <a:gd name="connsiteY68" fmla="*/ 190402 h 276221"/>
                <a:gd name="connsiteX69" fmla="*/ 217212 w 297644"/>
                <a:gd name="connsiteY69" fmla="*/ 193064 h 276221"/>
                <a:gd name="connsiteX70" fmla="*/ 219874 w 297644"/>
                <a:gd name="connsiteY70" fmla="*/ 195726 h 276221"/>
                <a:gd name="connsiteX71" fmla="*/ 222600 w 297644"/>
                <a:gd name="connsiteY71" fmla="*/ 198451 h 276221"/>
                <a:gd name="connsiteX72" fmla="*/ 222600 w 297644"/>
                <a:gd name="connsiteY72" fmla="*/ 201113 h 276221"/>
                <a:gd name="connsiteX73" fmla="*/ 225262 w 297644"/>
                <a:gd name="connsiteY73" fmla="*/ 201113 h 276221"/>
                <a:gd name="connsiteX74" fmla="*/ 227924 w 297644"/>
                <a:gd name="connsiteY74" fmla="*/ 201113 h 276221"/>
                <a:gd name="connsiteX75" fmla="*/ 230649 w 297644"/>
                <a:gd name="connsiteY75" fmla="*/ 201113 h 276221"/>
                <a:gd name="connsiteX76" fmla="*/ 230649 w 297644"/>
                <a:gd name="connsiteY76" fmla="*/ 203775 h 276221"/>
                <a:gd name="connsiteX77" fmla="*/ 233311 w 297644"/>
                <a:gd name="connsiteY77" fmla="*/ 203775 h 276221"/>
                <a:gd name="connsiteX78" fmla="*/ 235974 w 297644"/>
                <a:gd name="connsiteY78" fmla="*/ 206501 h 276221"/>
                <a:gd name="connsiteX79" fmla="*/ 238636 w 297644"/>
                <a:gd name="connsiteY79" fmla="*/ 206501 h 276221"/>
                <a:gd name="connsiteX80" fmla="*/ 235974 w 297644"/>
                <a:gd name="connsiteY80" fmla="*/ 209163 h 276221"/>
                <a:gd name="connsiteX81" fmla="*/ 235974 w 297644"/>
                <a:gd name="connsiteY81" fmla="*/ 211825 h 276221"/>
                <a:gd name="connsiteX82" fmla="*/ 238636 w 297644"/>
                <a:gd name="connsiteY82" fmla="*/ 211825 h 276221"/>
                <a:gd name="connsiteX83" fmla="*/ 238636 w 297644"/>
                <a:gd name="connsiteY83" fmla="*/ 214550 h 276221"/>
                <a:gd name="connsiteX84" fmla="*/ 241361 w 297644"/>
                <a:gd name="connsiteY84" fmla="*/ 214550 h 276221"/>
                <a:gd name="connsiteX85" fmla="*/ 241361 w 297644"/>
                <a:gd name="connsiteY85" fmla="*/ 217212 h 276221"/>
                <a:gd name="connsiteX86" fmla="*/ 244023 w 297644"/>
                <a:gd name="connsiteY86" fmla="*/ 217212 h 276221"/>
                <a:gd name="connsiteX87" fmla="*/ 244023 w 297644"/>
                <a:gd name="connsiteY87" fmla="*/ 219874 h 276221"/>
                <a:gd name="connsiteX88" fmla="*/ 246685 w 297644"/>
                <a:gd name="connsiteY88" fmla="*/ 219874 h 276221"/>
                <a:gd name="connsiteX89" fmla="*/ 246685 w 297644"/>
                <a:gd name="connsiteY89" fmla="*/ 222536 h 276221"/>
                <a:gd name="connsiteX90" fmla="*/ 244023 w 297644"/>
                <a:gd name="connsiteY90" fmla="*/ 225262 h 276221"/>
                <a:gd name="connsiteX91" fmla="*/ 241361 w 297644"/>
                <a:gd name="connsiteY91" fmla="*/ 225262 h 276221"/>
                <a:gd name="connsiteX92" fmla="*/ 238636 w 297644"/>
                <a:gd name="connsiteY92" fmla="*/ 227924 h 276221"/>
                <a:gd name="connsiteX93" fmla="*/ 235974 w 297644"/>
                <a:gd name="connsiteY93" fmla="*/ 230586 h 276221"/>
                <a:gd name="connsiteX94" fmla="*/ 235974 w 297644"/>
                <a:gd name="connsiteY94" fmla="*/ 233311 h 276221"/>
                <a:gd name="connsiteX95" fmla="*/ 238636 w 297644"/>
                <a:gd name="connsiteY95" fmla="*/ 235974 h 276221"/>
                <a:gd name="connsiteX96" fmla="*/ 235974 w 297644"/>
                <a:gd name="connsiteY96" fmla="*/ 235974 h 276221"/>
                <a:gd name="connsiteX97" fmla="*/ 235974 w 297644"/>
                <a:gd name="connsiteY97" fmla="*/ 238636 h 276221"/>
                <a:gd name="connsiteX98" fmla="*/ 233311 w 297644"/>
                <a:gd name="connsiteY98" fmla="*/ 238636 h 276221"/>
                <a:gd name="connsiteX99" fmla="*/ 230649 w 297644"/>
                <a:gd name="connsiteY99" fmla="*/ 238636 h 276221"/>
                <a:gd name="connsiteX100" fmla="*/ 227924 w 297644"/>
                <a:gd name="connsiteY100" fmla="*/ 241361 h 276221"/>
                <a:gd name="connsiteX101" fmla="*/ 225262 w 297644"/>
                <a:gd name="connsiteY101" fmla="*/ 241361 h 276221"/>
                <a:gd name="connsiteX102" fmla="*/ 222600 w 297644"/>
                <a:gd name="connsiteY102" fmla="*/ 244023 h 276221"/>
                <a:gd name="connsiteX103" fmla="*/ 222600 w 297644"/>
                <a:gd name="connsiteY103" fmla="*/ 246685 h 276221"/>
                <a:gd name="connsiteX104" fmla="*/ 219874 w 297644"/>
                <a:gd name="connsiteY104" fmla="*/ 246685 h 276221"/>
                <a:gd name="connsiteX105" fmla="*/ 217212 w 297644"/>
                <a:gd name="connsiteY105" fmla="*/ 249411 h 276221"/>
                <a:gd name="connsiteX106" fmla="*/ 214550 w 297644"/>
                <a:gd name="connsiteY106" fmla="*/ 249411 h 276221"/>
                <a:gd name="connsiteX107" fmla="*/ 211825 w 297644"/>
                <a:gd name="connsiteY107" fmla="*/ 252073 h 276221"/>
                <a:gd name="connsiteX108" fmla="*/ 211825 w 297644"/>
                <a:gd name="connsiteY108" fmla="*/ 254735 h 276221"/>
                <a:gd name="connsiteX109" fmla="*/ 209163 w 297644"/>
                <a:gd name="connsiteY109" fmla="*/ 257397 h 276221"/>
                <a:gd name="connsiteX110" fmla="*/ 209163 w 297644"/>
                <a:gd name="connsiteY110" fmla="*/ 260123 h 276221"/>
                <a:gd name="connsiteX111" fmla="*/ 211825 w 297644"/>
                <a:gd name="connsiteY111" fmla="*/ 262785 h 276221"/>
                <a:gd name="connsiteX112" fmla="*/ 211825 w 297644"/>
                <a:gd name="connsiteY112" fmla="*/ 265446 h 276221"/>
                <a:gd name="connsiteX113" fmla="*/ 209163 w 297644"/>
                <a:gd name="connsiteY113" fmla="*/ 265446 h 276221"/>
                <a:gd name="connsiteX114" fmla="*/ 206501 w 297644"/>
                <a:gd name="connsiteY114" fmla="*/ 268172 h 276221"/>
                <a:gd name="connsiteX115" fmla="*/ 203775 w 297644"/>
                <a:gd name="connsiteY115" fmla="*/ 270834 h 276221"/>
                <a:gd name="connsiteX116" fmla="*/ 203775 w 297644"/>
                <a:gd name="connsiteY116" fmla="*/ 273496 h 276221"/>
                <a:gd name="connsiteX117" fmla="*/ 201113 w 297644"/>
                <a:gd name="connsiteY117" fmla="*/ 276222 h 276221"/>
                <a:gd name="connsiteX118" fmla="*/ 198451 w 297644"/>
                <a:gd name="connsiteY118" fmla="*/ 276222 h 276221"/>
                <a:gd name="connsiteX119" fmla="*/ 195789 w 297644"/>
                <a:gd name="connsiteY119" fmla="*/ 276222 h 276221"/>
                <a:gd name="connsiteX120" fmla="*/ 193063 w 297644"/>
                <a:gd name="connsiteY120" fmla="*/ 276222 h 276221"/>
                <a:gd name="connsiteX121" fmla="*/ 193063 w 297644"/>
                <a:gd name="connsiteY121" fmla="*/ 273496 h 276221"/>
                <a:gd name="connsiteX122" fmla="*/ 193063 w 297644"/>
                <a:gd name="connsiteY122" fmla="*/ 270834 h 276221"/>
                <a:gd name="connsiteX123" fmla="*/ 190401 w 297644"/>
                <a:gd name="connsiteY123" fmla="*/ 268172 h 276221"/>
                <a:gd name="connsiteX124" fmla="*/ 190401 w 297644"/>
                <a:gd name="connsiteY124" fmla="*/ 265446 h 276221"/>
                <a:gd name="connsiteX125" fmla="*/ 187739 w 297644"/>
                <a:gd name="connsiteY125" fmla="*/ 265446 h 276221"/>
                <a:gd name="connsiteX126" fmla="*/ 185014 w 297644"/>
                <a:gd name="connsiteY126" fmla="*/ 262785 h 276221"/>
                <a:gd name="connsiteX127" fmla="*/ 182352 w 297644"/>
                <a:gd name="connsiteY127" fmla="*/ 262785 h 276221"/>
                <a:gd name="connsiteX128" fmla="*/ 179690 w 297644"/>
                <a:gd name="connsiteY128" fmla="*/ 260123 h 276221"/>
                <a:gd name="connsiteX129" fmla="*/ 176964 w 297644"/>
                <a:gd name="connsiteY129" fmla="*/ 260123 h 276221"/>
                <a:gd name="connsiteX130" fmla="*/ 174302 w 297644"/>
                <a:gd name="connsiteY130" fmla="*/ 257397 h 276221"/>
                <a:gd name="connsiteX131" fmla="*/ 171640 w 297644"/>
                <a:gd name="connsiteY131" fmla="*/ 257397 h 276221"/>
                <a:gd name="connsiteX132" fmla="*/ 168978 w 297644"/>
                <a:gd name="connsiteY132" fmla="*/ 257397 h 276221"/>
                <a:gd name="connsiteX133" fmla="*/ 166253 w 297644"/>
                <a:gd name="connsiteY133" fmla="*/ 254735 h 276221"/>
                <a:gd name="connsiteX134" fmla="*/ 163591 w 297644"/>
                <a:gd name="connsiteY134" fmla="*/ 254735 h 276221"/>
                <a:gd name="connsiteX135" fmla="*/ 160928 w 297644"/>
                <a:gd name="connsiteY135" fmla="*/ 252073 h 276221"/>
                <a:gd name="connsiteX136" fmla="*/ 158203 w 297644"/>
                <a:gd name="connsiteY136" fmla="*/ 252073 h 276221"/>
                <a:gd name="connsiteX137" fmla="*/ 152879 w 297644"/>
                <a:gd name="connsiteY137" fmla="*/ 249411 h 276221"/>
                <a:gd name="connsiteX138" fmla="*/ 150153 w 297644"/>
                <a:gd name="connsiteY138" fmla="*/ 246685 h 276221"/>
                <a:gd name="connsiteX139" fmla="*/ 144829 w 297644"/>
                <a:gd name="connsiteY139" fmla="*/ 244023 h 276221"/>
                <a:gd name="connsiteX140" fmla="*/ 142167 w 297644"/>
                <a:gd name="connsiteY140" fmla="*/ 244023 h 276221"/>
                <a:gd name="connsiteX141" fmla="*/ 139442 w 297644"/>
                <a:gd name="connsiteY141" fmla="*/ 241361 h 276221"/>
                <a:gd name="connsiteX142" fmla="*/ 136780 w 297644"/>
                <a:gd name="connsiteY142" fmla="*/ 241361 h 276221"/>
                <a:gd name="connsiteX143" fmla="*/ 131392 w 297644"/>
                <a:gd name="connsiteY143" fmla="*/ 238636 h 276221"/>
                <a:gd name="connsiteX144" fmla="*/ 128730 w 297644"/>
                <a:gd name="connsiteY144" fmla="*/ 238636 h 276221"/>
                <a:gd name="connsiteX145" fmla="*/ 126068 w 297644"/>
                <a:gd name="connsiteY145" fmla="*/ 235974 h 276221"/>
                <a:gd name="connsiteX146" fmla="*/ 123343 w 297644"/>
                <a:gd name="connsiteY146" fmla="*/ 235974 h 276221"/>
                <a:gd name="connsiteX147" fmla="*/ 120681 w 297644"/>
                <a:gd name="connsiteY147" fmla="*/ 233311 h 276221"/>
                <a:gd name="connsiteX148" fmla="*/ 118019 w 297644"/>
                <a:gd name="connsiteY148" fmla="*/ 230586 h 276221"/>
                <a:gd name="connsiteX149" fmla="*/ 115356 w 297644"/>
                <a:gd name="connsiteY149" fmla="*/ 227924 h 276221"/>
                <a:gd name="connsiteX150" fmla="*/ 112631 w 297644"/>
                <a:gd name="connsiteY150" fmla="*/ 225262 h 276221"/>
                <a:gd name="connsiteX151" fmla="*/ 109969 w 297644"/>
                <a:gd name="connsiteY151" fmla="*/ 222536 h 276221"/>
                <a:gd name="connsiteX152" fmla="*/ 107307 w 297644"/>
                <a:gd name="connsiteY152" fmla="*/ 219874 h 276221"/>
                <a:gd name="connsiteX153" fmla="*/ 104581 w 297644"/>
                <a:gd name="connsiteY153" fmla="*/ 217212 h 276221"/>
                <a:gd name="connsiteX154" fmla="*/ 101919 w 297644"/>
                <a:gd name="connsiteY154" fmla="*/ 214550 h 276221"/>
                <a:gd name="connsiteX155" fmla="*/ 99257 w 297644"/>
                <a:gd name="connsiteY155" fmla="*/ 211825 h 276221"/>
                <a:gd name="connsiteX156" fmla="*/ 96532 w 297644"/>
                <a:gd name="connsiteY156" fmla="*/ 209163 h 276221"/>
                <a:gd name="connsiteX157" fmla="*/ 93870 w 297644"/>
                <a:gd name="connsiteY157" fmla="*/ 209163 h 276221"/>
                <a:gd name="connsiteX158" fmla="*/ 91208 w 297644"/>
                <a:gd name="connsiteY158" fmla="*/ 206501 h 276221"/>
                <a:gd name="connsiteX159" fmla="*/ 88482 w 297644"/>
                <a:gd name="connsiteY159" fmla="*/ 203775 h 276221"/>
                <a:gd name="connsiteX160" fmla="*/ 85820 w 297644"/>
                <a:gd name="connsiteY160" fmla="*/ 201113 h 276221"/>
                <a:gd name="connsiteX161" fmla="*/ 80496 w 297644"/>
                <a:gd name="connsiteY161" fmla="*/ 198451 h 276221"/>
                <a:gd name="connsiteX162" fmla="*/ 80496 w 297644"/>
                <a:gd name="connsiteY162" fmla="*/ 195726 h 276221"/>
                <a:gd name="connsiteX163" fmla="*/ 80496 w 297644"/>
                <a:gd name="connsiteY163" fmla="*/ 193064 h 276221"/>
                <a:gd name="connsiteX164" fmla="*/ 77771 w 297644"/>
                <a:gd name="connsiteY164" fmla="*/ 193064 h 276221"/>
                <a:gd name="connsiteX165" fmla="*/ 77771 w 297644"/>
                <a:gd name="connsiteY165" fmla="*/ 190402 h 276221"/>
                <a:gd name="connsiteX166" fmla="*/ 75108 w 297644"/>
                <a:gd name="connsiteY166" fmla="*/ 187739 h 276221"/>
                <a:gd name="connsiteX167" fmla="*/ 75108 w 297644"/>
                <a:gd name="connsiteY167" fmla="*/ 182352 h 276221"/>
                <a:gd name="connsiteX168" fmla="*/ 72446 w 297644"/>
                <a:gd name="connsiteY168" fmla="*/ 179690 h 276221"/>
                <a:gd name="connsiteX169" fmla="*/ 72446 w 297644"/>
                <a:gd name="connsiteY169" fmla="*/ 176965 h 276221"/>
                <a:gd name="connsiteX170" fmla="*/ 72446 w 297644"/>
                <a:gd name="connsiteY170" fmla="*/ 174302 h 276221"/>
                <a:gd name="connsiteX171" fmla="*/ 75108 w 297644"/>
                <a:gd name="connsiteY171" fmla="*/ 171640 h 276221"/>
                <a:gd name="connsiteX172" fmla="*/ 77771 w 297644"/>
                <a:gd name="connsiteY172" fmla="*/ 168915 h 276221"/>
                <a:gd name="connsiteX173" fmla="*/ 80496 w 297644"/>
                <a:gd name="connsiteY173" fmla="*/ 166253 h 276221"/>
                <a:gd name="connsiteX174" fmla="*/ 80496 w 297644"/>
                <a:gd name="connsiteY174" fmla="*/ 163591 h 276221"/>
                <a:gd name="connsiteX175" fmla="*/ 83158 w 297644"/>
                <a:gd name="connsiteY175" fmla="*/ 163591 h 276221"/>
                <a:gd name="connsiteX176" fmla="*/ 85820 w 297644"/>
                <a:gd name="connsiteY176" fmla="*/ 160929 h 276221"/>
                <a:gd name="connsiteX177" fmla="*/ 85820 w 297644"/>
                <a:gd name="connsiteY177" fmla="*/ 158203 h 276221"/>
                <a:gd name="connsiteX178" fmla="*/ 83158 w 297644"/>
                <a:gd name="connsiteY178" fmla="*/ 158203 h 276221"/>
                <a:gd name="connsiteX179" fmla="*/ 83158 w 297644"/>
                <a:gd name="connsiteY179" fmla="*/ 155541 h 276221"/>
                <a:gd name="connsiteX180" fmla="*/ 80496 w 297644"/>
                <a:gd name="connsiteY180" fmla="*/ 155541 h 276221"/>
                <a:gd name="connsiteX181" fmla="*/ 77771 w 297644"/>
                <a:gd name="connsiteY181" fmla="*/ 152879 h 276221"/>
                <a:gd name="connsiteX182" fmla="*/ 77771 w 297644"/>
                <a:gd name="connsiteY182" fmla="*/ 150153 h 276221"/>
                <a:gd name="connsiteX183" fmla="*/ 75108 w 297644"/>
                <a:gd name="connsiteY183" fmla="*/ 150153 h 276221"/>
                <a:gd name="connsiteX184" fmla="*/ 72446 w 297644"/>
                <a:gd name="connsiteY184" fmla="*/ 147491 h 276221"/>
                <a:gd name="connsiteX185" fmla="*/ 69721 w 297644"/>
                <a:gd name="connsiteY185" fmla="*/ 144829 h 276221"/>
                <a:gd name="connsiteX186" fmla="*/ 67059 w 297644"/>
                <a:gd name="connsiteY186" fmla="*/ 144829 h 276221"/>
                <a:gd name="connsiteX187" fmla="*/ 64397 w 297644"/>
                <a:gd name="connsiteY187" fmla="*/ 144829 h 276221"/>
                <a:gd name="connsiteX188" fmla="*/ 61671 w 297644"/>
                <a:gd name="connsiteY188" fmla="*/ 142104 h 276221"/>
                <a:gd name="connsiteX189" fmla="*/ 59009 w 297644"/>
                <a:gd name="connsiteY189" fmla="*/ 142104 h 276221"/>
                <a:gd name="connsiteX190" fmla="*/ 56347 w 297644"/>
                <a:gd name="connsiteY190" fmla="*/ 142104 h 276221"/>
                <a:gd name="connsiteX191" fmla="*/ 53685 w 297644"/>
                <a:gd name="connsiteY191" fmla="*/ 142104 h 276221"/>
                <a:gd name="connsiteX192" fmla="*/ 50960 w 297644"/>
                <a:gd name="connsiteY192" fmla="*/ 139442 h 276221"/>
                <a:gd name="connsiteX193" fmla="*/ 48298 w 297644"/>
                <a:gd name="connsiteY193" fmla="*/ 139442 h 276221"/>
                <a:gd name="connsiteX194" fmla="*/ 45636 w 297644"/>
                <a:gd name="connsiteY194" fmla="*/ 139442 h 276221"/>
                <a:gd name="connsiteX195" fmla="*/ 42910 w 297644"/>
                <a:gd name="connsiteY195" fmla="*/ 139442 h 276221"/>
                <a:gd name="connsiteX196" fmla="*/ 40248 w 297644"/>
                <a:gd name="connsiteY196" fmla="*/ 139442 h 276221"/>
                <a:gd name="connsiteX197" fmla="*/ 37586 w 297644"/>
                <a:gd name="connsiteY197" fmla="*/ 136780 h 276221"/>
                <a:gd name="connsiteX198" fmla="*/ 32198 w 297644"/>
                <a:gd name="connsiteY198" fmla="*/ 136780 h 276221"/>
                <a:gd name="connsiteX199" fmla="*/ 29536 w 297644"/>
                <a:gd name="connsiteY199" fmla="*/ 136780 h 276221"/>
                <a:gd name="connsiteX200" fmla="*/ 26874 w 297644"/>
                <a:gd name="connsiteY200" fmla="*/ 136780 h 276221"/>
                <a:gd name="connsiteX201" fmla="*/ 26874 w 297644"/>
                <a:gd name="connsiteY201" fmla="*/ 134054 h 276221"/>
                <a:gd name="connsiteX202" fmla="*/ 24149 w 297644"/>
                <a:gd name="connsiteY202" fmla="*/ 134054 h 276221"/>
                <a:gd name="connsiteX203" fmla="*/ 21487 w 297644"/>
                <a:gd name="connsiteY203" fmla="*/ 134054 h 276221"/>
                <a:gd name="connsiteX204" fmla="*/ 18825 w 297644"/>
                <a:gd name="connsiteY204" fmla="*/ 131392 h 276221"/>
                <a:gd name="connsiteX205" fmla="*/ 16099 w 297644"/>
                <a:gd name="connsiteY205" fmla="*/ 131392 h 276221"/>
                <a:gd name="connsiteX206" fmla="*/ 13437 w 297644"/>
                <a:gd name="connsiteY206" fmla="*/ 131392 h 276221"/>
                <a:gd name="connsiteX207" fmla="*/ 8050 w 297644"/>
                <a:gd name="connsiteY207" fmla="*/ 128730 h 276221"/>
                <a:gd name="connsiteX208" fmla="*/ 5388 w 297644"/>
                <a:gd name="connsiteY208" fmla="*/ 128730 h 276221"/>
                <a:gd name="connsiteX209" fmla="*/ 2726 w 297644"/>
                <a:gd name="connsiteY209" fmla="*/ 128730 h 276221"/>
                <a:gd name="connsiteX210" fmla="*/ 0 w 297644"/>
                <a:gd name="connsiteY210" fmla="*/ 128730 h 276221"/>
                <a:gd name="connsiteX211" fmla="*/ 0 w 297644"/>
                <a:gd name="connsiteY211" fmla="*/ 126068 h 276221"/>
                <a:gd name="connsiteX212" fmla="*/ 0 w 297644"/>
                <a:gd name="connsiteY212" fmla="*/ 123343 h 276221"/>
                <a:gd name="connsiteX213" fmla="*/ 0 w 297644"/>
                <a:gd name="connsiteY213" fmla="*/ 120681 h 276221"/>
                <a:gd name="connsiteX214" fmla="*/ 0 w 297644"/>
                <a:gd name="connsiteY214" fmla="*/ 118019 h 276221"/>
                <a:gd name="connsiteX215" fmla="*/ 2726 w 297644"/>
                <a:gd name="connsiteY215" fmla="*/ 118019 h 276221"/>
                <a:gd name="connsiteX216" fmla="*/ 2726 w 297644"/>
                <a:gd name="connsiteY216" fmla="*/ 115293 h 276221"/>
                <a:gd name="connsiteX217" fmla="*/ 5388 w 297644"/>
                <a:gd name="connsiteY217" fmla="*/ 112631 h 276221"/>
                <a:gd name="connsiteX218" fmla="*/ 5388 w 297644"/>
                <a:gd name="connsiteY218" fmla="*/ 109969 h 276221"/>
                <a:gd name="connsiteX219" fmla="*/ 8050 w 297644"/>
                <a:gd name="connsiteY219" fmla="*/ 109969 h 276221"/>
                <a:gd name="connsiteX220" fmla="*/ 8050 w 297644"/>
                <a:gd name="connsiteY220" fmla="*/ 107243 h 276221"/>
                <a:gd name="connsiteX221" fmla="*/ 10775 w 297644"/>
                <a:gd name="connsiteY221" fmla="*/ 104581 h 276221"/>
                <a:gd name="connsiteX222" fmla="*/ 13437 w 297644"/>
                <a:gd name="connsiteY222" fmla="*/ 101919 h 276221"/>
                <a:gd name="connsiteX223" fmla="*/ 13437 w 297644"/>
                <a:gd name="connsiteY223" fmla="*/ 99257 h 276221"/>
                <a:gd name="connsiteX224" fmla="*/ 16099 w 297644"/>
                <a:gd name="connsiteY224" fmla="*/ 96532 h 276221"/>
                <a:gd name="connsiteX225" fmla="*/ 18825 w 297644"/>
                <a:gd name="connsiteY225" fmla="*/ 93870 h 276221"/>
                <a:gd name="connsiteX226" fmla="*/ 21487 w 297644"/>
                <a:gd name="connsiteY226" fmla="*/ 88482 h 276221"/>
                <a:gd name="connsiteX227" fmla="*/ 24149 w 297644"/>
                <a:gd name="connsiteY227" fmla="*/ 83158 h 276221"/>
                <a:gd name="connsiteX228" fmla="*/ 26874 w 297644"/>
                <a:gd name="connsiteY228" fmla="*/ 80433 h 276221"/>
                <a:gd name="connsiteX229" fmla="*/ 26874 w 297644"/>
                <a:gd name="connsiteY229" fmla="*/ 77771 h 276221"/>
                <a:gd name="connsiteX230" fmla="*/ 29536 w 297644"/>
                <a:gd name="connsiteY230" fmla="*/ 75108 h 276221"/>
                <a:gd name="connsiteX231" fmla="*/ 32198 w 297644"/>
                <a:gd name="connsiteY231" fmla="*/ 72446 h 276221"/>
                <a:gd name="connsiteX232" fmla="*/ 34860 w 297644"/>
                <a:gd name="connsiteY232" fmla="*/ 69721 h 276221"/>
                <a:gd name="connsiteX233" fmla="*/ 34860 w 297644"/>
                <a:gd name="connsiteY233" fmla="*/ 67059 h 276221"/>
                <a:gd name="connsiteX234" fmla="*/ 37586 w 297644"/>
                <a:gd name="connsiteY234" fmla="*/ 67059 h 276221"/>
                <a:gd name="connsiteX235" fmla="*/ 37586 w 297644"/>
                <a:gd name="connsiteY235" fmla="*/ 69721 h 276221"/>
                <a:gd name="connsiteX236" fmla="*/ 40248 w 297644"/>
                <a:gd name="connsiteY236" fmla="*/ 75108 h 276221"/>
                <a:gd name="connsiteX237" fmla="*/ 40248 w 297644"/>
                <a:gd name="connsiteY237" fmla="*/ 80433 h 276221"/>
                <a:gd name="connsiteX238" fmla="*/ 42910 w 297644"/>
                <a:gd name="connsiteY238" fmla="*/ 83158 h 276221"/>
                <a:gd name="connsiteX239" fmla="*/ 45636 w 297644"/>
                <a:gd name="connsiteY239" fmla="*/ 85820 h 276221"/>
                <a:gd name="connsiteX240" fmla="*/ 45636 w 297644"/>
                <a:gd name="connsiteY240" fmla="*/ 88482 h 276221"/>
                <a:gd name="connsiteX241" fmla="*/ 45636 w 297644"/>
                <a:gd name="connsiteY241" fmla="*/ 93870 h 276221"/>
                <a:gd name="connsiteX242" fmla="*/ 48298 w 297644"/>
                <a:gd name="connsiteY242" fmla="*/ 93870 h 276221"/>
                <a:gd name="connsiteX243" fmla="*/ 48298 w 297644"/>
                <a:gd name="connsiteY243" fmla="*/ 96532 h 276221"/>
                <a:gd name="connsiteX244" fmla="*/ 50960 w 297644"/>
                <a:gd name="connsiteY244" fmla="*/ 99257 h 276221"/>
                <a:gd name="connsiteX245" fmla="*/ 50960 w 297644"/>
                <a:gd name="connsiteY245" fmla="*/ 101919 h 276221"/>
                <a:gd name="connsiteX246" fmla="*/ 50960 w 297644"/>
                <a:gd name="connsiteY246" fmla="*/ 104581 h 276221"/>
                <a:gd name="connsiteX247" fmla="*/ 53685 w 297644"/>
                <a:gd name="connsiteY247" fmla="*/ 104581 h 276221"/>
                <a:gd name="connsiteX248" fmla="*/ 53685 w 297644"/>
                <a:gd name="connsiteY248" fmla="*/ 107243 h 276221"/>
                <a:gd name="connsiteX249" fmla="*/ 56347 w 297644"/>
                <a:gd name="connsiteY249" fmla="*/ 104581 h 276221"/>
                <a:gd name="connsiteX250" fmla="*/ 59009 w 297644"/>
                <a:gd name="connsiteY250" fmla="*/ 101919 h 276221"/>
                <a:gd name="connsiteX251" fmla="*/ 61671 w 297644"/>
                <a:gd name="connsiteY251" fmla="*/ 99257 h 276221"/>
                <a:gd name="connsiteX252" fmla="*/ 64397 w 297644"/>
                <a:gd name="connsiteY252" fmla="*/ 96532 h 276221"/>
                <a:gd name="connsiteX253" fmla="*/ 67059 w 297644"/>
                <a:gd name="connsiteY253" fmla="*/ 93870 h 276221"/>
                <a:gd name="connsiteX254" fmla="*/ 69721 w 297644"/>
                <a:gd name="connsiteY254" fmla="*/ 91208 h 276221"/>
                <a:gd name="connsiteX255" fmla="*/ 72446 w 297644"/>
                <a:gd name="connsiteY255" fmla="*/ 91208 h 276221"/>
                <a:gd name="connsiteX256" fmla="*/ 75108 w 297644"/>
                <a:gd name="connsiteY256" fmla="*/ 88482 h 276221"/>
                <a:gd name="connsiteX257" fmla="*/ 77771 w 297644"/>
                <a:gd name="connsiteY257" fmla="*/ 85820 h 276221"/>
                <a:gd name="connsiteX258" fmla="*/ 80496 w 297644"/>
                <a:gd name="connsiteY258" fmla="*/ 85820 h 276221"/>
                <a:gd name="connsiteX259" fmla="*/ 85820 w 297644"/>
                <a:gd name="connsiteY259" fmla="*/ 80433 h 276221"/>
                <a:gd name="connsiteX260" fmla="*/ 88482 w 297644"/>
                <a:gd name="connsiteY260" fmla="*/ 77771 h 276221"/>
                <a:gd name="connsiteX261" fmla="*/ 91208 w 297644"/>
                <a:gd name="connsiteY261" fmla="*/ 75108 h 276221"/>
                <a:gd name="connsiteX262" fmla="*/ 93870 w 297644"/>
                <a:gd name="connsiteY262" fmla="*/ 75108 h 276221"/>
                <a:gd name="connsiteX263" fmla="*/ 96532 w 297644"/>
                <a:gd name="connsiteY263" fmla="*/ 72446 h 276221"/>
                <a:gd name="connsiteX264" fmla="*/ 99257 w 297644"/>
                <a:gd name="connsiteY264" fmla="*/ 69721 h 276221"/>
                <a:gd name="connsiteX265" fmla="*/ 101919 w 297644"/>
                <a:gd name="connsiteY265" fmla="*/ 69721 h 276221"/>
                <a:gd name="connsiteX266" fmla="*/ 104581 w 297644"/>
                <a:gd name="connsiteY266" fmla="*/ 67059 h 276221"/>
                <a:gd name="connsiteX267" fmla="*/ 109969 w 297644"/>
                <a:gd name="connsiteY267" fmla="*/ 64397 h 276221"/>
                <a:gd name="connsiteX268" fmla="*/ 112631 w 297644"/>
                <a:gd name="connsiteY268" fmla="*/ 61671 h 276221"/>
                <a:gd name="connsiteX269" fmla="*/ 115356 w 297644"/>
                <a:gd name="connsiteY269" fmla="*/ 59009 h 276221"/>
                <a:gd name="connsiteX270" fmla="*/ 118019 w 297644"/>
                <a:gd name="connsiteY270" fmla="*/ 59009 h 276221"/>
                <a:gd name="connsiteX271" fmla="*/ 118019 w 297644"/>
                <a:gd name="connsiteY271" fmla="*/ 56347 h 276221"/>
                <a:gd name="connsiteX272" fmla="*/ 120681 w 297644"/>
                <a:gd name="connsiteY272" fmla="*/ 56347 h 276221"/>
                <a:gd name="connsiteX273" fmla="*/ 120681 w 297644"/>
                <a:gd name="connsiteY273" fmla="*/ 53622 h 276221"/>
                <a:gd name="connsiteX274" fmla="*/ 123343 w 297644"/>
                <a:gd name="connsiteY274" fmla="*/ 53622 h 276221"/>
                <a:gd name="connsiteX275" fmla="*/ 123343 w 297644"/>
                <a:gd name="connsiteY275" fmla="*/ 50960 h 276221"/>
                <a:gd name="connsiteX276" fmla="*/ 126068 w 297644"/>
                <a:gd name="connsiteY276" fmla="*/ 50960 h 276221"/>
                <a:gd name="connsiteX277" fmla="*/ 128730 w 297644"/>
                <a:gd name="connsiteY277" fmla="*/ 53622 h 276221"/>
                <a:gd name="connsiteX278" fmla="*/ 131392 w 297644"/>
                <a:gd name="connsiteY278" fmla="*/ 56347 h 276221"/>
                <a:gd name="connsiteX279" fmla="*/ 134118 w 297644"/>
                <a:gd name="connsiteY279" fmla="*/ 59009 h 276221"/>
                <a:gd name="connsiteX280" fmla="*/ 136780 w 297644"/>
                <a:gd name="connsiteY280" fmla="*/ 61671 h 276221"/>
                <a:gd name="connsiteX281" fmla="*/ 139442 w 297644"/>
                <a:gd name="connsiteY281" fmla="*/ 64397 h 276221"/>
                <a:gd name="connsiteX282" fmla="*/ 142167 w 297644"/>
                <a:gd name="connsiteY282" fmla="*/ 67059 h 276221"/>
                <a:gd name="connsiteX283" fmla="*/ 144829 w 297644"/>
                <a:gd name="connsiteY283" fmla="*/ 67059 h 276221"/>
                <a:gd name="connsiteX284" fmla="*/ 147491 w 297644"/>
                <a:gd name="connsiteY284" fmla="*/ 69721 h 276221"/>
                <a:gd name="connsiteX285" fmla="*/ 150153 w 297644"/>
                <a:gd name="connsiteY285" fmla="*/ 69721 h 276221"/>
                <a:gd name="connsiteX286" fmla="*/ 152879 w 297644"/>
                <a:gd name="connsiteY286" fmla="*/ 69721 h 276221"/>
                <a:gd name="connsiteX287" fmla="*/ 155541 w 297644"/>
                <a:gd name="connsiteY287" fmla="*/ 69721 h 276221"/>
                <a:gd name="connsiteX288" fmla="*/ 158203 w 297644"/>
                <a:gd name="connsiteY288" fmla="*/ 72446 h 276221"/>
                <a:gd name="connsiteX289" fmla="*/ 160928 w 297644"/>
                <a:gd name="connsiteY289" fmla="*/ 72446 h 276221"/>
                <a:gd name="connsiteX290" fmla="*/ 163591 w 297644"/>
                <a:gd name="connsiteY290" fmla="*/ 72446 h 276221"/>
                <a:gd name="connsiteX291" fmla="*/ 166253 w 297644"/>
                <a:gd name="connsiteY291" fmla="*/ 72446 h 276221"/>
                <a:gd name="connsiteX292" fmla="*/ 166253 w 297644"/>
                <a:gd name="connsiteY292" fmla="*/ 69721 h 276221"/>
                <a:gd name="connsiteX293" fmla="*/ 163591 w 297644"/>
                <a:gd name="connsiteY293" fmla="*/ 67059 h 276221"/>
                <a:gd name="connsiteX294" fmla="*/ 163591 w 297644"/>
                <a:gd name="connsiteY294" fmla="*/ 64397 h 276221"/>
                <a:gd name="connsiteX295" fmla="*/ 163591 w 297644"/>
                <a:gd name="connsiteY295" fmla="*/ 61671 h 276221"/>
                <a:gd name="connsiteX296" fmla="*/ 160928 w 297644"/>
                <a:gd name="connsiteY296" fmla="*/ 61671 h 276221"/>
                <a:gd name="connsiteX297" fmla="*/ 160928 w 297644"/>
                <a:gd name="connsiteY297" fmla="*/ 59009 h 276221"/>
                <a:gd name="connsiteX298" fmla="*/ 160928 w 297644"/>
                <a:gd name="connsiteY298" fmla="*/ 56347 h 276221"/>
                <a:gd name="connsiteX299" fmla="*/ 163591 w 297644"/>
                <a:gd name="connsiteY299" fmla="*/ 56347 h 276221"/>
                <a:gd name="connsiteX300" fmla="*/ 166253 w 297644"/>
                <a:gd name="connsiteY300" fmla="*/ 56347 h 276221"/>
                <a:gd name="connsiteX301" fmla="*/ 168978 w 297644"/>
                <a:gd name="connsiteY301" fmla="*/ 53622 h 276221"/>
                <a:gd name="connsiteX302" fmla="*/ 174302 w 297644"/>
                <a:gd name="connsiteY302" fmla="*/ 50960 h 276221"/>
                <a:gd name="connsiteX303" fmla="*/ 176964 w 297644"/>
                <a:gd name="connsiteY303" fmla="*/ 48298 h 276221"/>
                <a:gd name="connsiteX304" fmla="*/ 179690 w 297644"/>
                <a:gd name="connsiteY304" fmla="*/ 45572 h 276221"/>
                <a:gd name="connsiteX305" fmla="*/ 182352 w 297644"/>
                <a:gd name="connsiteY305" fmla="*/ 42910 h 276221"/>
                <a:gd name="connsiteX306" fmla="*/ 185014 w 297644"/>
                <a:gd name="connsiteY306" fmla="*/ 40248 h 276221"/>
                <a:gd name="connsiteX307" fmla="*/ 187739 w 297644"/>
                <a:gd name="connsiteY307" fmla="*/ 37586 h 276221"/>
                <a:gd name="connsiteX308" fmla="*/ 190401 w 297644"/>
                <a:gd name="connsiteY308" fmla="*/ 37586 h 276221"/>
                <a:gd name="connsiteX309" fmla="*/ 193063 w 297644"/>
                <a:gd name="connsiteY309" fmla="*/ 34860 h 276221"/>
                <a:gd name="connsiteX310" fmla="*/ 195789 w 297644"/>
                <a:gd name="connsiteY310" fmla="*/ 32198 h 276221"/>
                <a:gd name="connsiteX311" fmla="*/ 198451 w 297644"/>
                <a:gd name="connsiteY311" fmla="*/ 29536 h 276221"/>
                <a:gd name="connsiteX312" fmla="*/ 203775 w 297644"/>
                <a:gd name="connsiteY312" fmla="*/ 29536 h 276221"/>
                <a:gd name="connsiteX313" fmla="*/ 206501 w 297644"/>
                <a:gd name="connsiteY313" fmla="*/ 26811 h 276221"/>
                <a:gd name="connsiteX314" fmla="*/ 206501 w 297644"/>
                <a:gd name="connsiteY314" fmla="*/ 24149 h 276221"/>
                <a:gd name="connsiteX315" fmla="*/ 211825 w 297644"/>
                <a:gd name="connsiteY315" fmla="*/ 21487 h 276221"/>
                <a:gd name="connsiteX316" fmla="*/ 214550 w 297644"/>
                <a:gd name="connsiteY316" fmla="*/ 18761 h 276221"/>
                <a:gd name="connsiteX317" fmla="*/ 217212 w 297644"/>
                <a:gd name="connsiteY317" fmla="*/ 16099 h 276221"/>
                <a:gd name="connsiteX318" fmla="*/ 219874 w 297644"/>
                <a:gd name="connsiteY318" fmla="*/ 13437 h 276221"/>
                <a:gd name="connsiteX319" fmla="*/ 225262 w 297644"/>
                <a:gd name="connsiteY319" fmla="*/ 10775 h 276221"/>
                <a:gd name="connsiteX320" fmla="*/ 227924 w 297644"/>
                <a:gd name="connsiteY320" fmla="*/ 8050 h 276221"/>
                <a:gd name="connsiteX321" fmla="*/ 230649 w 297644"/>
                <a:gd name="connsiteY321" fmla="*/ 8050 h 276221"/>
                <a:gd name="connsiteX322" fmla="*/ 230649 w 297644"/>
                <a:gd name="connsiteY322" fmla="*/ 5388 h 276221"/>
                <a:gd name="connsiteX323" fmla="*/ 233311 w 297644"/>
                <a:gd name="connsiteY323" fmla="*/ 5388 h 276221"/>
                <a:gd name="connsiteX324" fmla="*/ 235974 w 297644"/>
                <a:gd name="connsiteY324" fmla="*/ 2726 h 276221"/>
                <a:gd name="connsiteX325" fmla="*/ 238636 w 297644"/>
                <a:gd name="connsiteY325" fmla="*/ 2726 h 276221"/>
                <a:gd name="connsiteX326" fmla="*/ 244023 w 297644"/>
                <a:gd name="connsiteY326" fmla="*/ 2726 h 276221"/>
                <a:gd name="connsiteX327" fmla="*/ 246685 w 297644"/>
                <a:gd name="connsiteY327" fmla="*/ 2726 h 276221"/>
                <a:gd name="connsiteX328" fmla="*/ 249411 w 297644"/>
                <a:gd name="connsiteY328" fmla="*/ 2726 h 276221"/>
                <a:gd name="connsiteX329" fmla="*/ 252073 w 297644"/>
                <a:gd name="connsiteY329" fmla="*/ 2726 h 276221"/>
                <a:gd name="connsiteX330" fmla="*/ 254735 w 297644"/>
                <a:gd name="connsiteY330" fmla="*/ 0 h 276221"/>
                <a:gd name="connsiteX331" fmla="*/ 260122 w 297644"/>
                <a:gd name="connsiteY331" fmla="*/ 0 h 276221"/>
                <a:gd name="connsiteX332" fmla="*/ 262784 w 297644"/>
                <a:gd name="connsiteY332" fmla="*/ 0 h 276221"/>
                <a:gd name="connsiteX333" fmla="*/ 268172 w 297644"/>
                <a:gd name="connsiteY333" fmla="*/ 0 h 276221"/>
                <a:gd name="connsiteX334" fmla="*/ 273496 w 297644"/>
                <a:gd name="connsiteY334" fmla="*/ 0 h 276221"/>
                <a:gd name="connsiteX335" fmla="*/ 276222 w 297644"/>
                <a:gd name="connsiteY335" fmla="*/ 0 h 276221"/>
                <a:gd name="connsiteX336" fmla="*/ 284271 w 297644"/>
                <a:gd name="connsiteY336" fmla="*/ 0 h 276221"/>
                <a:gd name="connsiteX337" fmla="*/ 286933 w 297644"/>
                <a:gd name="connsiteY337" fmla="*/ 0 h 276221"/>
                <a:gd name="connsiteX338" fmla="*/ 289595 w 297644"/>
                <a:gd name="connsiteY338" fmla="*/ 0 h 276221"/>
                <a:gd name="connsiteX339" fmla="*/ 292257 w 297644"/>
                <a:gd name="connsiteY339" fmla="*/ 0 h 276221"/>
                <a:gd name="connsiteX340" fmla="*/ 294983 w 297644"/>
                <a:gd name="connsiteY340" fmla="*/ 0 h 276221"/>
                <a:gd name="connsiteX341" fmla="*/ 297645 w 297644"/>
                <a:gd name="connsiteY341" fmla="*/ 0 h 276221"/>
                <a:gd name="connsiteX342" fmla="*/ 294983 w 297644"/>
                <a:gd name="connsiteY342" fmla="*/ 2726 h 276221"/>
                <a:gd name="connsiteX343" fmla="*/ 294983 w 297644"/>
                <a:gd name="connsiteY343" fmla="*/ 5388 h 276221"/>
                <a:gd name="connsiteX344" fmla="*/ 292257 w 297644"/>
                <a:gd name="connsiteY344" fmla="*/ 5388 h 276221"/>
                <a:gd name="connsiteX345" fmla="*/ 292257 w 297644"/>
                <a:gd name="connsiteY345" fmla="*/ 8050 h 276221"/>
                <a:gd name="connsiteX346" fmla="*/ 289595 w 297644"/>
                <a:gd name="connsiteY346" fmla="*/ 10775 h 276221"/>
                <a:gd name="connsiteX347" fmla="*/ 286933 w 297644"/>
                <a:gd name="connsiteY347" fmla="*/ 13437 h 276221"/>
                <a:gd name="connsiteX348" fmla="*/ 284271 w 297644"/>
                <a:gd name="connsiteY348" fmla="*/ 16099 h 276221"/>
                <a:gd name="connsiteX349" fmla="*/ 281546 w 297644"/>
                <a:gd name="connsiteY349" fmla="*/ 18761 h 276221"/>
                <a:gd name="connsiteX350" fmla="*/ 278884 w 297644"/>
                <a:gd name="connsiteY350" fmla="*/ 21487 h 276221"/>
                <a:gd name="connsiteX351" fmla="*/ 276222 w 297644"/>
                <a:gd name="connsiteY351" fmla="*/ 24149 h 276221"/>
                <a:gd name="connsiteX352" fmla="*/ 276222 w 297644"/>
                <a:gd name="connsiteY352" fmla="*/ 26811 h 276221"/>
                <a:gd name="connsiteX353" fmla="*/ 273496 w 297644"/>
                <a:gd name="connsiteY353" fmla="*/ 29536 h 276221"/>
                <a:gd name="connsiteX354" fmla="*/ 270834 w 297644"/>
                <a:gd name="connsiteY354" fmla="*/ 32198 h 276221"/>
                <a:gd name="connsiteX355" fmla="*/ 268172 w 297644"/>
                <a:gd name="connsiteY355" fmla="*/ 29536 h 276221"/>
                <a:gd name="connsiteX356" fmla="*/ 265446 w 297644"/>
                <a:gd name="connsiteY356" fmla="*/ 29536 h 276221"/>
                <a:gd name="connsiteX357" fmla="*/ 265446 w 297644"/>
                <a:gd name="connsiteY357" fmla="*/ 26811 h 276221"/>
                <a:gd name="connsiteX358" fmla="*/ 265446 w 297644"/>
                <a:gd name="connsiteY358" fmla="*/ 24149 h 276221"/>
                <a:gd name="connsiteX359" fmla="*/ 262784 w 297644"/>
                <a:gd name="connsiteY359" fmla="*/ 24149 h 276221"/>
                <a:gd name="connsiteX360" fmla="*/ 260122 w 297644"/>
                <a:gd name="connsiteY360" fmla="*/ 24149 h 276221"/>
                <a:gd name="connsiteX361" fmla="*/ 260122 w 297644"/>
                <a:gd name="connsiteY361" fmla="*/ 21487 h 276221"/>
                <a:gd name="connsiteX362" fmla="*/ 260122 w 297644"/>
                <a:gd name="connsiteY362" fmla="*/ 18761 h 276221"/>
                <a:gd name="connsiteX363" fmla="*/ 257460 w 297644"/>
                <a:gd name="connsiteY363" fmla="*/ 18761 h 276221"/>
                <a:gd name="connsiteX364" fmla="*/ 254735 w 297644"/>
                <a:gd name="connsiteY364" fmla="*/ 18761 h 276221"/>
                <a:gd name="connsiteX365" fmla="*/ 254735 w 297644"/>
                <a:gd name="connsiteY365" fmla="*/ 21487 h 276221"/>
                <a:gd name="connsiteX366" fmla="*/ 252073 w 297644"/>
                <a:gd name="connsiteY366" fmla="*/ 21487 h 276221"/>
                <a:gd name="connsiteX367" fmla="*/ 249411 w 297644"/>
                <a:gd name="connsiteY367" fmla="*/ 24149 h 276221"/>
                <a:gd name="connsiteX368" fmla="*/ 246685 w 297644"/>
                <a:gd name="connsiteY368" fmla="*/ 24149 h 276221"/>
                <a:gd name="connsiteX369" fmla="*/ 244023 w 297644"/>
                <a:gd name="connsiteY369" fmla="*/ 24149 h 276221"/>
                <a:gd name="connsiteX370" fmla="*/ 241361 w 297644"/>
                <a:gd name="connsiteY370" fmla="*/ 24149 h 276221"/>
                <a:gd name="connsiteX371" fmla="*/ 241361 w 297644"/>
                <a:gd name="connsiteY371" fmla="*/ 26811 h 276221"/>
                <a:gd name="connsiteX372" fmla="*/ 238636 w 297644"/>
                <a:gd name="connsiteY372" fmla="*/ 26811 h 276221"/>
                <a:gd name="connsiteX373" fmla="*/ 235974 w 297644"/>
                <a:gd name="connsiteY373" fmla="*/ 29536 h 276221"/>
                <a:gd name="connsiteX374" fmla="*/ 233311 w 297644"/>
                <a:gd name="connsiteY374" fmla="*/ 29536 h 276221"/>
                <a:gd name="connsiteX375" fmla="*/ 233311 w 297644"/>
                <a:gd name="connsiteY375" fmla="*/ 32198 h 276221"/>
                <a:gd name="connsiteX376" fmla="*/ 233311 w 297644"/>
                <a:gd name="connsiteY376" fmla="*/ 34860 h 276221"/>
                <a:gd name="connsiteX377" fmla="*/ 233311 w 297644"/>
                <a:gd name="connsiteY377" fmla="*/ 37586 h 276221"/>
                <a:gd name="connsiteX378" fmla="*/ 233311 w 297644"/>
                <a:gd name="connsiteY378" fmla="*/ 40248 h 276221"/>
                <a:gd name="connsiteX379" fmla="*/ 233311 w 297644"/>
                <a:gd name="connsiteY379" fmla="*/ 42910 h 276221"/>
                <a:gd name="connsiteX380" fmla="*/ 233311 w 297644"/>
                <a:gd name="connsiteY380" fmla="*/ 45572 h 276221"/>
                <a:gd name="connsiteX381" fmla="*/ 233311 w 297644"/>
                <a:gd name="connsiteY381" fmla="*/ 48298 h 276221"/>
                <a:gd name="connsiteX382" fmla="*/ 233311 w 297644"/>
                <a:gd name="connsiteY382" fmla="*/ 50960 h 276221"/>
                <a:gd name="connsiteX383" fmla="*/ 233311 w 297644"/>
                <a:gd name="connsiteY383" fmla="*/ 53622 h 276221"/>
                <a:gd name="connsiteX384" fmla="*/ 233311 w 297644"/>
                <a:gd name="connsiteY384" fmla="*/ 53622 h 27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297644" h="276221">
                  <a:moveTo>
                    <a:pt x="233311" y="53622"/>
                  </a:moveTo>
                  <a:lnTo>
                    <a:pt x="230649" y="53622"/>
                  </a:lnTo>
                  <a:lnTo>
                    <a:pt x="227924" y="56347"/>
                  </a:lnTo>
                  <a:lnTo>
                    <a:pt x="225262" y="56347"/>
                  </a:lnTo>
                  <a:lnTo>
                    <a:pt x="222600" y="56347"/>
                  </a:lnTo>
                  <a:lnTo>
                    <a:pt x="219874" y="56347"/>
                  </a:lnTo>
                  <a:lnTo>
                    <a:pt x="217212" y="56347"/>
                  </a:lnTo>
                  <a:lnTo>
                    <a:pt x="214550" y="59009"/>
                  </a:lnTo>
                  <a:lnTo>
                    <a:pt x="211825" y="59009"/>
                  </a:lnTo>
                  <a:lnTo>
                    <a:pt x="209163" y="59009"/>
                  </a:lnTo>
                  <a:lnTo>
                    <a:pt x="209163" y="61671"/>
                  </a:lnTo>
                  <a:lnTo>
                    <a:pt x="209163" y="64397"/>
                  </a:lnTo>
                  <a:lnTo>
                    <a:pt x="209163" y="67059"/>
                  </a:lnTo>
                  <a:lnTo>
                    <a:pt x="211825" y="69721"/>
                  </a:lnTo>
                  <a:lnTo>
                    <a:pt x="211825" y="72446"/>
                  </a:lnTo>
                  <a:lnTo>
                    <a:pt x="211825" y="77771"/>
                  </a:lnTo>
                  <a:lnTo>
                    <a:pt x="214550" y="80433"/>
                  </a:lnTo>
                  <a:lnTo>
                    <a:pt x="214550" y="83158"/>
                  </a:lnTo>
                  <a:lnTo>
                    <a:pt x="214550" y="85820"/>
                  </a:lnTo>
                  <a:lnTo>
                    <a:pt x="214550" y="88482"/>
                  </a:lnTo>
                  <a:lnTo>
                    <a:pt x="214550" y="91208"/>
                  </a:lnTo>
                  <a:lnTo>
                    <a:pt x="214550" y="93870"/>
                  </a:lnTo>
                  <a:lnTo>
                    <a:pt x="214550" y="96532"/>
                  </a:lnTo>
                  <a:lnTo>
                    <a:pt x="217212" y="96532"/>
                  </a:lnTo>
                  <a:lnTo>
                    <a:pt x="217212" y="99257"/>
                  </a:lnTo>
                  <a:lnTo>
                    <a:pt x="217212" y="104581"/>
                  </a:lnTo>
                  <a:lnTo>
                    <a:pt x="217212" y="107243"/>
                  </a:lnTo>
                  <a:lnTo>
                    <a:pt x="217212" y="109969"/>
                  </a:lnTo>
                  <a:lnTo>
                    <a:pt x="219874" y="109969"/>
                  </a:lnTo>
                  <a:lnTo>
                    <a:pt x="219874" y="112631"/>
                  </a:lnTo>
                  <a:lnTo>
                    <a:pt x="225262" y="115293"/>
                  </a:lnTo>
                  <a:lnTo>
                    <a:pt x="227924" y="115293"/>
                  </a:lnTo>
                  <a:lnTo>
                    <a:pt x="230649" y="118019"/>
                  </a:lnTo>
                  <a:lnTo>
                    <a:pt x="233311" y="120681"/>
                  </a:lnTo>
                  <a:lnTo>
                    <a:pt x="235974" y="120681"/>
                  </a:lnTo>
                  <a:lnTo>
                    <a:pt x="238636" y="123343"/>
                  </a:lnTo>
                  <a:lnTo>
                    <a:pt x="244023" y="126068"/>
                  </a:lnTo>
                  <a:lnTo>
                    <a:pt x="246685" y="128730"/>
                  </a:lnTo>
                  <a:lnTo>
                    <a:pt x="252073" y="131392"/>
                  </a:lnTo>
                  <a:lnTo>
                    <a:pt x="252073" y="134054"/>
                  </a:lnTo>
                  <a:lnTo>
                    <a:pt x="249411" y="134054"/>
                  </a:lnTo>
                  <a:lnTo>
                    <a:pt x="252073" y="136780"/>
                  </a:lnTo>
                  <a:lnTo>
                    <a:pt x="254735" y="139442"/>
                  </a:lnTo>
                  <a:lnTo>
                    <a:pt x="257460" y="142104"/>
                  </a:lnTo>
                  <a:lnTo>
                    <a:pt x="260122" y="142104"/>
                  </a:lnTo>
                  <a:lnTo>
                    <a:pt x="260122" y="144829"/>
                  </a:lnTo>
                  <a:lnTo>
                    <a:pt x="260122" y="147491"/>
                  </a:lnTo>
                  <a:lnTo>
                    <a:pt x="257460" y="150153"/>
                  </a:lnTo>
                  <a:lnTo>
                    <a:pt x="257460" y="152879"/>
                  </a:lnTo>
                  <a:lnTo>
                    <a:pt x="254735" y="158203"/>
                  </a:lnTo>
                  <a:lnTo>
                    <a:pt x="252073" y="160929"/>
                  </a:lnTo>
                  <a:lnTo>
                    <a:pt x="249411" y="166253"/>
                  </a:lnTo>
                  <a:lnTo>
                    <a:pt x="249411" y="171640"/>
                  </a:lnTo>
                  <a:lnTo>
                    <a:pt x="246685" y="174302"/>
                  </a:lnTo>
                  <a:lnTo>
                    <a:pt x="246685" y="176965"/>
                  </a:lnTo>
                  <a:lnTo>
                    <a:pt x="244023" y="176965"/>
                  </a:lnTo>
                  <a:lnTo>
                    <a:pt x="241361" y="176965"/>
                  </a:lnTo>
                  <a:lnTo>
                    <a:pt x="241361" y="179690"/>
                  </a:lnTo>
                  <a:lnTo>
                    <a:pt x="238636" y="179690"/>
                  </a:lnTo>
                  <a:lnTo>
                    <a:pt x="235974" y="179690"/>
                  </a:lnTo>
                  <a:lnTo>
                    <a:pt x="233311" y="179690"/>
                  </a:lnTo>
                  <a:lnTo>
                    <a:pt x="227924" y="182352"/>
                  </a:lnTo>
                  <a:lnTo>
                    <a:pt x="225262" y="182352"/>
                  </a:lnTo>
                  <a:lnTo>
                    <a:pt x="219874" y="182352"/>
                  </a:lnTo>
                  <a:lnTo>
                    <a:pt x="217212" y="185014"/>
                  </a:lnTo>
                  <a:lnTo>
                    <a:pt x="214550" y="185014"/>
                  </a:lnTo>
                  <a:lnTo>
                    <a:pt x="211825" y="185014"/>
                  </a:lnTo>
                  <a:lnTo>
                    <a:pt x="214550" y="187739"/>
                  </a:lnTo>
                  <a:lnTo>
                    <a:pt x="217212" y="190402"/>
                  </a:lnTo>
                  <a:lnTo>
                    <a:pt x="217212" y="193064"/>
                  </a:lnTo>
                  <a:lnTo>
                    <a:pt x="219874" y="195726"/>
                  </a:lnTo>
                  <a:lnTo>
                    <a:pt x="222600" y="198451"/>
                  </a:lnTo>
                  <a:lnTo>
                    <a:pt x="222600" y="201113"/>
                  </a:lnTo>
                  <a:lnTo>
                    <a:pt x="225262" y="201113"/>
                  </a:lnTo>
                  <a:lnTo>
                    <a:pt x="227924" y="201113"/>
                  </a:lnTo>
                  <a:lnTo>
                    <a:pt x="230649" y="201113"/>
                  </a:lnTo>
                  <a:lnTo>
                    <a:pt x="230649" y="203775"/>
                  </a:lnTo>
                  <a:lnTo>
                    <a:pt x="233311" y="203775"/>
                  </a:lnTo>
                  <a:lnTo>
                    <a:pt x="235974" y="206501"/>
                  </a:lnTo>
                  <a:lnTo>
                    <a:pt x="238636" y="206501"/>
                  </a:lnTo>
                  <a:lnTo>
                    <a:pt x="235974" y="209163"/>
                  </a:lnTo>
                  <a:lnTo>
                    <a:pt x="235974" y="211825"/>
                  </a:lnTo>
                  <a:lnTo>
                    <a:pt x="238636" y="211825"/>
                  </a:lnTo>
                  <a:lnTo>
                    <a:pt x="238636" y="214550"/>
                  </a:lnTo>
                  <a:lnTo>
                    <a:pt x="241361" y="214550"/>
                  </a:lnTo>
                  <a:lnTo>
                    <a:pt x="241361" y="217212"/>
                  </a:lnTo>
                  <a:lnTo>
                    <a:pt x="244023" y="217212"/>
                  </a:lnTo>
                  <a:lnTo>
                    <a:pt x="244023" y="219874"/>
                  </a:lnTo>
                  <a:lnTo>
                    <a:pt x="246685" y="219874"/>
                  </a:lnTo>
                  <a:lnTo>
                    <a:pt x="246685" y="222536"/>
                  </a:lnTo>
                  <a:lnTo>
                    <a:pt x="244023" y="225262"/>
                  </a:lnTo>
                  <a:lnTo>
                    <a:pt x="241361" y="225262"/>
                  </a:lnTo>
                  <a:lnTo>
                    <a:pt x="238636" y="227924"/>
                  </a:lnTo>
                  <a:lnTo>
                    <a:pt x="235974" y="230586"/>
                  </a:lnTo>
                  <a:lnTo>
                    <a:pt x="235974" y="233311"/>
                  </a:lnTo>
                  <a:lnTo>
                    <a:pt x="238636" y="235974"/>
                  </a:lnTo>
                  <a:lnTo>
                    <a:pt x="235974" y="235974"/>
                  </a:lnTo>
                  <a:lnTo>
                    <a:pt x="235974" y="238636"/>
                  </a:lnTo>
                  <a:lnTo>
                    <a:pt x="233311" y="238636"/>
                  </a:lnTo>
                  <a:lnTo>
                    <a:pt x="230649" y="238636"/>
                  </a:lnTo>
                  <a:lnTo>
                    <a:pt x="227924" y="241361"/>
                  </a:lnTo>
                  <a:lnTo>
                    <a:pt x="225262" y="241361"/>
                  </a:lnTo>
                  <a:lnTo>
                    <a:pt x="222600" y="244023"/>
                  </a:lnTo>
                  <a:lnTo>
                    <a:pt x="222600" y="246685"/>
                  </a:lnTo>
                  <a:lnTo>
                    <a:pt x="219874" y="246685"/>
                  </a:lnTo>
                  <a:lnTo>
                    <a:pt x="217212" y="249411"/>
                  </a:lnTo>
                  <a:lnTo>
                    <a:pt x="214550" y="249411"/>
                  </a:lnTo>
                  <a:lnTo>
                    <a:pt x="211825" y="252073"/>
                  </a:lnTo>
                  <a:lnTo>
                    <a:pt x="211825" y="254735"/>
                  </a:lnTo>
                  <a:lnTo>
                    <a:pt x="209163" y="257397"/>
                  </a:lnTo>
                  <a:lnTo>
                    <a:pt x="209163" y="260123"/>
                  </a:lnTo>
                  <a:lnTo>
                    <a:pt x="211825" y="262785"/>
                  </a:lnTo>
                  <a:lnTo>
                    <a:pt x="211825" y="265446"/>
                  </a:lnTo>
                  <a:lnTo>
                    <a:pt x="209163" y="265446"/>
                  </a:lnTo>
                  <a:lnTo>
                    <a:pt x="206501" y="268172"/>
                  </a:lnTo>
                  <a:lnTo>
                    <a:pt x="203775" y="270834"/>
                  </a:lnTo>
                  <a:lnTo>
                    <a:pt x="203775" y="273496"/>
                  </a:lnTo>
                  <a:lnTo>
                    <a:pt x="201113" y="276222"/>
                  </a:lnTo>
                  <a:lnTo>
                    <a:pt x="198451" y="276222"/>
                  </a:lnTo>
                  <a:lnTo>
                    <a:pt x="195789" y="276222"/>
                  </a:lnTo>
                  <a:lnTo>
                    <a:pt x="193063" y="276222"/>
                  </a:lnTo>
                  <a:lnTo>
                    <a:pt x="193063" y="273496"/>
                  </a:lnTo>
                  <a:lnTo>
                    <a:pt x="193063" y="270834"/>
                  </a:lnTo>
                  <a:lnTo>
                    <a:pt x="190401" y="268172"/>
                  </a:lnTo>
                  <a:lnTo>
                    <a:pt x="190401" y="265446"/>
                  </a:lnTo>
                  <a:lnTo>
                    <a:pt x="187739" y="265446"/>
                  </a:lnTo>
                  <a:lnTo>
                    <a:pt x="185014" y="262785"/>
                  </a:lnTo>
                  <a:lnTo>
                    <a:pt x="182352" y="262785"/>
                  </a:lnTo>
                  <a:lnTo>
                    <a:pt x="179690" y="260123"/>
                  </a:lnTo>
                  <a:lnTo>
                    <a:pt x="176964" y="260123"/>
                  </a:lnTo>
                  <a:lnTo>
                    <a:pt x="174302" y="257397"/>
                  </a:lnTo>
                  <a:lnTo>
                    <a:pt x="171640" y="257397"/>
                  </a:lnTo>
                  <a:lnTo>
                    <a:pt x="168978" y="257397"/>
                  </a:lnTo>
                  <a:lnTo>
                    <a:pt x="166253" y="254735"/>
                  </a:lnTo>
                  <a:lnTo>
                    <a:pt x="163591" y="254735"/>
                  </a:lnTo>
                  <a:lnTo>
                    <a:pt x="160928" y="252073"/>
                  </a:lnTo>
                  <a:lnTo>
                    <a:pt x="158203" y="252073"/>
                  </a:lnTo>
                  <a:lnTo>
                    <a:pt x="152879" y="249411"/>
                  </a:lnTo>
                  <a:lnTo>
                    <a:pt x="150153" y="246685"/>
                  </a:lnTo>
                  <a:lnTo>
                    <a:pt x="144829" y="244023"/>
                  </a:lnTo>
                  <a:lnTo>
                    <a:pt x="142167" y="244023"/>
                  </a:lnTo>
                  <a:lnTo>
                    <a:pt x="139442" y="241361"/>
                  </a:lnTo>
                  <a:lnTo>
                    <a:pt x="136780" y="241361"/>
                  </a:lnTo>
                  <a:lnTo>
                    <a:pt x="131392" y="238636"/>
                  </a:lnTo>
                  <a:lnTo>
                    <a:pt x="128730" y="238636"/>
                  </a:lnTo>
                  <a:lnTo>
                    <a:pt x="126068" y="235974"/>
                  </a:lnTo>
                  <a:lnTo>
                    <a:pt x="123343" y="235974"/>
                  </a:lnTo>
                  <a:lnTo>
                    <a:pt x="120681" y="233311"/>
                  </a:lnTo>
                  <a:lnTo>
                    <a:pt x="118019" y="230586"/>
                  </a:lnTo>
                  <a:lnTo>
                    <a:pt x="115356" y="227924"/>
                  </a:lnTo>
                  <a:lnTo>
                    <a:pt x="112631" y="225262"/>
                  </a:lnTo>
                  <a:lnTo>
                    <a:pt x="109969" y="222536"/>
                  </a:lnTo>
                  <a:lnTo>
                    <a:pt x="107307" y="219874"/>
                  </a:lnTo>
                  <a:lnTo>
                    <a:pt x="104581" y="217212"/>
                  </a:lnTo>
                  <a:lnTo>
                    <a:pt x="101919" y="214550"/>
                  </a:lnTo>
                  <a:lnTo>
                    <a:pt x="99257" y="211825"/>
                  </a:lnTo>
                  <a:lnTo>
                    <a:pt x="96532" y="209163"/>
                  </a:lnTo>
                  <a:lnTo>
                    <a:pt x="93870" y="209163"/>
                  </a:lnTo>
                  <a:lnTo>
                    <a:pt x="91208" y="206501"/>
                  </a:lnTo>
                  <a:lnTo>
                    <a:pt x="88482" y="203775"/>
                  </a:lnTo>
                  <a:lnTo>
                    <a:pt x="85820" y="201113"/>
                  </a:lnTo>
                  <a:lnTo>
                    <a:pt x="80496" y="198451"/>
                  </a:lnTo>
                  <a:lnTo>
                    <a:pt x="80496" y="195726"/>
                  </a:lnTo>
                  <a:lnTo>
                    <a:pt x="80496" y="193064"/>
                  </a:lnTo>
                  <a:lnTo>
                    <a:pt x="77771" y="193064"/>
                  </a:lnTo>
                  <a:lnTo>
                    <a:pt x="77771" y="190402"/>
                  </a:lnTo>
                  <a:lnTo>
                    <a:pt x="75108" y="187739"/>
                  </a:lnTo>
                  <a:lnTo>
                    <a:pt x="75108" y="182352"/>
                  </a:lnTo>
                  <a:lnTo>
                    <a:pt x="72446" y="179690"/>
                  </a:lnTo>
                  <a:lnTo>
                    <a:pt x="72446" y="176965"/>
                  </a:lnTo>
                  <a:lnTo>
                    <a:pt x="72446" y="174302"/>
                  </a:lnTo>
                  <a:lnTo>
                    <a:pt x="75108" y="171640"/>
                  </a:lnTo>
                  <a:lnTo>
                    <a:pt x="77771" y="168915"/>
                  </a:lnTo>
                  <a:lnTo>
                    <a:pt x="80496" y="166253"/>
                  </a:lnTo>
                  <a:lnTo>
                    <a:pt x="80496" y="163591"/>
                  </a:lnTo>
                  <a:lnTo>
                    <a:pt x="83158" y="163591"/>
                  </a:lnTo>
                  <a:lnTo>
                    <a:pt x="85820" y="160929"/>
                  </a:lnTo>
                  <a:lnTo>
                    <a:pt x="85820" y="158203"/>
                  </a:lnTo>
                  <a:lnTo>
                    <a:pt x="83158" y="158203"/>
                  </a:lnTo>
                  <a:lnTo>
                    <a:pt x="83158" y="155541"/>
                  </a:lnTo>
                  <a:lnTo>
                    <a:pt x="80496" y="155541"/>
                  </a:lnTo>
                  <a:lnTo>
                    <a:pt x="77771" y="152879"/>
                  </a:lnTo>
                  <a:lnTo>
                    <a:pt x="77771" y="150153"/>
                  </a:lnTo>
                  <a:lnTo>
                    <a:pt x="75108" y="150153"/>
                  </a:lnTo>
                  <a:lnTo>
                    <a:pt x="72446" y="147491"/>
                  </a:lnTo>
                  <a:lnTo>
                    <a:pt x="69721" y="144829"/>
                  </a:lnTo>
                  <a:lnTo>
                    <a:pt x="67059" y="144829"/>
                  </a:lnTo>
                  <a:lnTo>
                    <a:pt x="64397" y="144829"/>
                  </a:lnTo>
                  <a:lnTo>
                    <a:pt x="61671" y="142104"/>
                  </a:lnTo>
                  <a:lnTo>
                    <a:pt x="59009" y="142104"/>
                  </a:lnTo>
                  <a:lnTo>
                    <a:pt x="56347" y="142104"/>
                  </a:lnTo>
                  <a:lnTo>
                    <a:pt x="53685" y="142104"/>
                  </a:lnTo>
                  <a:lnTo>
                    <a:pt x="50960" y="139442"/>
                  </a:lnTo>
                  <a:lnTo>
                    <a:pt x="48298" y="139442"/>
                  </a:lnTo>
                  <a:lnTo>
                    <a:pt x="45636" y="139442"/>
                  </a:lnTo>
                  <a:lnTo>
                    <a:pt x="42910" y="139442"/>
                  </a:lnTo>
                  <a:lnTo>
                    <a:pt x="40248" y="139442"/>
                  </a:lnTo>
                  <a:lnTo>
                    <a:pt x="37586" y="136780"/>
                  </a:lnTo>
                  <a:lnTo>
                    <a:pt x="32198" y="136780"/>
                  </a:lnTo>
                  <a:lnTo>
                    <a:pt x="29536" y="136780"/>
                  </a:lnTo>
                  <a:lnTo>
                    <a:pt x="26874" y="136780"/>
                  </a:lnTo>
                  <a:lnTo>
                    <a:pt x="26874" y="134054"/>
                  </a:lnTo>
                  <a:lnTo>
                    <a:pt x="24149" y="134054"/>
                  </a:lnTo>
                  <a:lnTo>
                    <a:pt x="21487" y="134054"/>
                  </a:lnTo>
                  <a:lnTo>
                    <a:pt x="18825" y="131392"/>
                  </a:lnTo>
                  <a:lnTo>
                    <a:pt x="16099" y="131392"/>
                  </a:lnTo>
                  <a:lnTo>
                    <a:pt x="13437" y="131392"/>
                  </a:lnTo>
                  <a:lnTo>
                    <a:pt x="8050" y="128730"/>
                  </a:lnTo>
                  <a:lnTo>
                    <a:pt x="5388" y="128730"/>
                  </a:lnTo>
                  <a:lnTo>
                    <a:pt x="2726" y="128730"/>
                  </a:lnTo>
                  <a:lnTo>
                    <a:pt x="0" y="128730"/>
                  </a:lnTo>
                  <a:lnTo>
                    <a:pt x="0" y="126068"/>
                  </a:lnTo>
                  <a:lnTo>
                    <a:pt x="0" y="123343"/>
                  </a:lnTo>
                  <a:lnTo>
                    <a:pt x="0" y="120681"/>
                  </a:lnTo>
                  <a:lnTo>
                    <a:pt x="0" y="118019"/>
                  </a:lnTo>
                  <a:lnTo>
                    <a:pt x="2726" y="118019"/>
                  </a:lnTo>
                  <a:lnTo>
                    <a:pt x="2726" y="115293"/>
                  </a:lnTo>
                  <a:lnTo>
                    <a:pt x="5388" y="112631"/>
                  </a:lnTo>
                  <a:lnTo>
                    <a:pt x="5388" y="109969"/>
                  </a:lnTo>
                  <a:lnTo>
                    <a:pt x="8050" y="109969"/>
                  </a:lnTo>
                  <a:lnTo>
                    <a:pt x="8050" y="107243"/>
                  </a:lnTo>
                  <a:lnTo>
                    <a:pt x="10775" y="104581"/>
                  </a:lnTo>
                  <a:lnTo>
                    <a:pt x="13437" y="101919"/>
                  </a:lnTo>
                  <a:lnTo>
                    <a:pt x="13437" y="99257"/>
                  </a:lnTo>
                  <a:lnTo>
                    <a:pt x="16099" y="96532"/>
                  </a:lnTo>
                  <a:lnTo>
                    <a:pt x="18825" y="93870"/>
                  </a:lnTo>
                  <a:lnTo>
                    <a:pt x="21487" y="88482"/>
                  </a:lnTo>
                  <a:lnTo>
                    <a:pt x="24149" y="83158"/>
                  </a:lnTo>
                  <a:lnTo>
                    <a:pt x="26874" y="80433"/>
                  </a:lnTo>
                  <a:lnTo>
                    <a:pt x="26874" y="77771"/>
                  </a:lnTo>
                  <a:lnTo>
                    <a:pt x="29536" y="75108"/>
                  </a:lnTo>
                  <a:lnTo>
                    <a:pt x="32198" y="72446"/>
                  </a:lnTo>
                  <a:lnTo>
                    <a:pt x="34860" y="69721"/>
                  </a:lnTo>
                  <a:lnTo>
                    <a:pt x="34860" y="67059"/>
                  </a:lnTo>
                  <a:lnTo>
                    <a:pt x="37586" y="67059"/>
                  </a:lnTo>
                  <a:lnTo>
                    <a:pt x="37586" y="69721"/>
                  </a:lnTo>
                  <a:lnTo>
                    <a:pt x="40248" y="75108"/>
                  </a:lnTo>
                  <a:lnTo>
                    <a:pt x="40248" y="80433"/>
                  </a:lnTo>
                  <a:lnTo>
                    <a:pt x="42910" y="83158"/>
                  </a:lnTo>
                  <a:lnTo>
                    <a:pt x="45636" y="85820"/>
                  </a:lnTo>
                  <a:lnTo>
                    <a:pt x="45636" y="88482"/>
                  </a:lnTo>
                  <a:lnTo>
                    <a:pt x="45636" y="93870"/>
                  </a:lnTo>
                  <a:lnTo>
                    <a:pt x="48298" y="93870"/>
                  </a:lnTo>
                  <a:lnTo>
                    <a:pt x="48298" y="96532"/>
                  </a:lnTo>
                  <a:lnTo>
                    <a:pt x="50960" y="99257"/>
                  </a:lnTo>
                  <a:lnTo>
                    <a:pt x="50960" y="101919"/>
                  </a:lnTo>
                  <a:lnTo>
                    <a:pt x="50960" y="104581"/>
                  </a:lnTo>
                  <a:lnTo>
                    <a:pt x="53685" y="104581"/>
                  </a:lnTo>
                  <a:lnTo>
                    <a:pt x="53685" y="107243"/>
                  </a:lnTo>
                  <a:lnTo>
                    <a:pt x="56347" y="104581"/>
                  </a:lnTo>
                  <a:lnTo>
                    <a:pt x="59009" y="101919"/>
                  </a:lnTo>
                  <a:lnTo>
                    <a:pt x="61671" y="99257"/>
                  </a:lnTo>
                  <a:lnTo>
                    <a:pt x="64397" y="96532"/>
                  </a:lnTo>
                  <a:lnTo>
                    <a:pt x="67059" y="93870"/>
                  </a:lnTo>
                  <a:lnTo>
                    <a:pt x="69721" y="91208"/>
                  </a:lnTo>
                  <a:lnTo>
                    <a:pt x="72446" y="91208"/>
                  </a:lnTo>
                  <a:lnTo>
                    <a:pt x="75108" y="88482"/>
                  </a:lnTo>
                  <a:lnTo>
                    <a:pt x="77771" y="85820"/>
                  </a:lnTo>
                  <a:lnTo>
                    <a:pt x="80496" y="85820"/>
                  </a:lnTo>
                  <a:lnTo>
                    <a:pt x="85820" y="80433"/>
                  </a:lnTo>
                  <a:lnTo>
                    <a:pt x="88482" y="77771"/>
                  </a:lnTo>
                  <a:lnTo>
                    <a:pt x="91208" y="75108"/>
                  </a:lnTo>
                  <a:lnTo>
                    <a:pt x="93870" y="75108"/>
                  </a:lnTo>
                  <a:lnTo>
                    <a:pt x="96532" y="72446"/>
                  </a:lnTo>
                  <a:lnTo>
                    <a:pt x="99257" y="69721"/>
                  </a:lnTo>
                  <a:lnTo>
                    <a:pt x="101919" y="69721"/>
                  </a:lnTo>
                  <a:lnTo>
                    <a:pt x="104581" y="67059"/>
                  </a:lnTo>
                  <a:lnTo>
                    <a:pt x="109969" y="64397"/>
                  </a:lnTo>
                  <a:lnTo>
                    <a:pt x="112631" y="61671"/>
                  </a:lnTo>
                  <a:lnTo>
                    <a:pt x="115356" y="59009"/>
                  </a:lnTo>
                  <a:lnTo>
                    <a:pt x="118019" y="59009"/>
                  </a:lnTo>
                  <a:lnTo>
                    <a:pt x="118019" y="56347"/>
                  </a:lnTo>
                  <a:lnTo>
                    <a:pt x="120681" y="56347"/>
                  </a:lnTo>
                  <a:lnTo>
                    <a:pt x="120681" y="53622"/>
                  </a:lnTo>
                  <a:lnTo>
                    <a:pt x="123343" y="53622"/>
                  </a:lnTo>
                  <a:lnTo>
                    <a:pt x="123343" y="50960"/>
                  </a:lnTo>
                  <a:lnTo>
                    <a:pt x="126068" y="50960"/>
                  </a:lnTo>
                  <a:lnTo>
                    <a:pt x="128730" y="53622"/>
                  </a:lnTo>
                  <a:lnTo>
                    <a:pt x="131392" y="56347"/>
                  </a:lnTo>
                  <a:lnTo>
                    <a:pt x="134118" y="59009"/>
                  </a:lnTo>
                  <a:lnTo>
                    <a:pt x="136780" y="61671"/>
                  </a:lnTo>
                  <a:lnTo>
                    <a:pt x="139442" y="64397"/>
                  </a:lnTo>
                  <a:lnTo>
                    <a:pt x="142167" y="67059"/>
                  </a:lnTo>
                  <a:lnTo>
                    <a:pt x="144829" y="67059"/>
                  </a:lnTo>
                  <a:lnTo>
                    <a:pt x="147491" y="69721"/>
                  </a:lnTo>
                  <a:lnTo>
                    <a:pt x="150153" y="69721"/>
                  </a:lnTo>
                  <a:lnTo>
                    <a:pt x="152879" y="69721"/>
                  </a:lnTo>
                  <a:lnTo>
                    <a:pt x="155541" y="69721"/>
                  </a:lnTo>
                  <a:lnTo>
                    <a:pt x="158203" y="72446"/>
                  </a:lnTo>
                  <a:lnTo>
                    <a:pt x="160928" y="72446"/>
                  </a:lnTo>
                  <a:lnTo>
                    <a:pt x="163591" y="72446"/>
                  </a:lnTo>
                  <a:lnTo>
                    <a:pt x="166253" y="72446"/>
                  </a:lnTo>
                  <a:lnTo>
                    <a:pt x="166253" y="69721"/>
                  </a:lnTo>
                  <a:lnTo>
                    <a:pt x="163591" y="67059"/>
                  </a:lnTo>
                  <a:lnTo>
                    <a:pt x="163591" y="64397"/>
                  </a:lnTo>
                  <a:lnTo>
                    <a:pt x="163591" y="61671"/>
                  </a:lnTo>
                  <a:lnTo>
                    <a:pt x="160928" y="61671"/>
                  </a:lnTo>
                  <a:lnTo>
                    <a:pt x="160928" y="59009"/>
                  </a:lnTo>
                  <a:lnTo>
                    <a:pt x="160928" y="56347"/>
                  </a:lnTo>
                  <a:lnTo>
                    <a:pt x="163591" y="56347"/>
                  </a:lnTo>
                  <a:lnTo>
                    <a:pt x="166253" y="56347"/>
                  </a:lnTo>
                  <a:lnTo>
                    <a:pt x="168978" y="53622"/>
                  </a:lnTo>
                  <a:lnTo>
                    <a:pt x="174302" y="50960"/>
                  </a:lnTo>
                  <a:lnTo>
                    <a:pt x="176964" y="48298"/>
                  </a:lnTo>
                  <a:lnTo>
                    <a:pt x="179690" y="45572"/>
                  </a:lnTo>
                  <a:lnTo>
                    <a:pt x="182352" y="42910"/>
                  </a:lnTo>
                  <a:lnTo>
                    <a:pt x="185014" y="40248"/>
                  </a:lnTo>
                  <a:lnTo>
                    <a:pt x="187739" y="37586"/>
                  </a:lnTo>
                  <a:lnTo>
                    <a:pt x="190401" y="37586"/>
                  </a:lnTo>
                  <a:lnTo>
                    <a:pt x="193063" y="34860"/>
                  </a:lnTo>
                  <a:lnTo>
                    <a:pt x="195789" y="32198"/>
                  </a:lnTo>
                  <a:lnTo>
                    <a:pt x="198451" y="29536"/>
                  </a:lnTo>
                  <a:lnTo>
                    <a:pt x="203775" y="29536"/>
                  </a:lnTo>
                  <a:lnTo>
                    <a:pt x="206501" y="26811"/>
                  </a:lnTo>
                  <a:lnTo>
                    <a:pt x="206501" y="24149"/>
                  </a:lnTo>
                  <a:lnTo>
                    <a:pt x="211825" y="21487"/>
                  </a:lnTo>
                  <a:lnTo>
                    <a:pt x="214550" y="18761"/>
                  </a:lnTo>
                  <a:lnTo>
                    <a:pt x="217212" y="16099"/>
                  </a:lnTo>
                  <a:lnTo>
                    <a:pt x="219874" y="13437"/>
                  </a:lnTo>
                  <a:lnTo>
                    <a:pt x="225262" y="10775"/>
                  </a:lnTo>
                  <a:lnTo>
                    <a:pt x="227924" y="8050"/>
                  </a:lnTo>
                  <a:lnTo>
                    <a:pt x="230649" y="8050"/>
                  </a:lnTo>
                  <a:lnTo>
                    <a:pt x="230649" y="5388"/>
                  </a:lnTo>
                  <a:lnTo>
                    <a:pt x="233311" y="5388"/>
                  </a:lnTo>
                  <a:lnTo>
                    <a:pt x="235974" y="2726"/>
                  </a:lnTo>
                  <a:lnTo>
                    <a:pt x="238636" y="2726"/>
                  </a:lnTo>
                  <a:lnTo>
                    <a:pt x="244023" y="2726"/>
                  </a:lnTo>
                  <a:lnTo>
                    <a:pt x="246685" y="2726"/>
                  </a:lnTo>
                  <a:lnTo>
                    <a:pt x="249411" y="2726"/>
                  </a:lnTo>
                  <a:lnTo>
                    <a:pt x="252073" y="2726"/>
                  </a:lnTo>
                  <a:lnTo>
                    <a:pt x="254735" y="0"/>
                  </a:lnTo>
                  <a:lnTo>
                    <a:pt x="260122" y="0"/>
                  </a:lnTo>
                  <a:lnTo>
                    <a:pt x="262784" y="0"/>
                  </a:lnTo>
                  <a:lnTo>
                    <a:pt x="268172" y="0"/>
                  </a:lnTo>
                  <a:lnTo>
                    <a:pt x="273496" y="0"/>
                  </a:lnTo>
                  <a:lnTo>
                    <a:pt x="276222" y="0"/>
                  </a:lnTo>
                  <a:lnTo>
                    <a:pt x="284271" y="0"/>
                  </a:lnTo>
                  <a:lnTo>
                    <a:pt x="286933" y="0"/>
                  </a:lnTo>
                  <a:lnTo>
                    <a:pt x="289595" y="0"/>
                  </a:lnTo>
                  <a:lnTo>
                    <a:pt x="292257" y="0"/>
                  </a:lnTo>
                  <a:lnTo>
                    <a:pt x="294983" y="0"/>
                  </a:lnTo>
                  <a:lnTo>
                    <a:pt x="297645" y="0"/>
                  </a:lnTo>
                  <a:lnTo>
                    <a:pt x="294983" y="2726"/>
                  </a:lnTo>
                  <a:lnTo>
                    <a:pt x="294983" y="5388"/>
                  </a:lnTo>
                  <a:lnTo>
                    <a:pt x="292257" y="5388"/>
                  </a:lnTo>
                  <a:lnTo>
                    <a:pt x="292257" y="8050"/>
                  </a:lnTo>
                  <a:lnTo>
                    <a:pt x="289595" y="10775"/>
                  </a:lnTo>
                  <a:lnTo>
                    <a:pt x="286933" y="13437"/>
                  </a:lnTo>
                  <a:lnTo>
                    <a:pt x="284271" y="16099"/>
                  </a:lnTo>
                  <a:lnTo>
                    <a:pt x="281546" y="18761"/>
                  </a:lnTo>
                  <a:lnTo>
                    <a:pt x="278884" y="21487"/>
                  </a:lnTo>
                  <a:lnTo>
                    <a:pt x="276222" y="24149"/>
                  </a:lnTo>
                  <a:lnTo>
                    <a:pt x="276222" y="26811"/>
                  </a:lnTo>
                  <a:lnTo>
                    <a:pt x="273496" y="29536"/>
                  </a:lnTo>
                  <a:lnTo>
                    <a:pt x="270834" y="32198"/>
                  </a:lnTo>
                  <a:lnTo>
                    <a:pt x="268172" y="29536"/>
                  </a:lnTo>
                  <a:lnTo>
                    <a:pt x="265446" y="29536"/>
                  </a:lnTo>
                  <a:lnTo>
                    <a:pt x="265446" y="26811"/>
                  </a:lnTo>
                  <a:lnTo>
                    <a:pt x="265446" y="24149"/>
                  </a:lnTo>
                  <a:lnTo>
                    <a:pt x="262784" y="24149"/>
                  </a:lnTo>
                  <a:lnTo>
                    <a:pt x="260122" y="24149"/>
                  </a:lnTo>
                  <a:lnTo>
                    <a:pt x="260122" y="21487"/>
                  </a:lnTo>
                  <a:lnTo>
                    <a:pt x="260122" y="18761"/>
                  </a:lnTo>
                  <a:lnTo>
                    <a:pt x="257460" y="18761"/>
                  </a:lnTo>
                  <a:lnTo>
                    <a:pt x="254735" y="18761"/>
                  </a:lnTo>
                  <a:lnTo>
                    <a:pt x="254735" y="21487"/>
                  </a:lnTo>
                  <a:lnTo>
                    <a:pt x="252073" y="21487"/>
                  </a:lnTo>
                  <a:lnTo>
                    <a:pt x="249411" y="24149"/>
                  </a:lnTo>
                  <a:lnTo>
                    <a:pt x="246685" y="24149"/>
                  </a:lnTo>
                  <a:lnTo>
                    <a:pt x="244023" y="24149"/>
                  </a:lnTo>
                  <a:lnTo>
                    <a:pt x="241361" y="24149"/>
                  </a:lnTo>
                  <a:lnTo>
                    <a:pt x="241361" y="26811"/>
                  </a:lnTo>
                  <a:lnTo>
                    <a:pt x="238636" y="26811"/>
                  </a:lnTo>
                  <a:lnTo>
                    <a:pt x="235974" y="29536"/>
                  </a:lnTo>
                  <a:lnTo>
                    <a:pt x="233311" y="29536"/>
                  </a:lnTo>
                  <a:lnTo>
                    <a:pt x="233311" y="32198"/>
                  </a:lnTo>
                  <a:lnTo>
                    <a:pt x="233311" y="34860"/>
                  </a:lnTo>
                  <a:lnTo>
                    <a:pt x="233311" y="37586"/>
                  </a:lnTo>
                  <a:lnTo>
                    <a:pt x="233311" y="40248"/>
                  </a:lnTo>
                  <a:lnTo>
                    <a:pt x="233311" y="42910"/>
                  </a:lnTo>
                  <a:lnTo>
                    <a:pt x="233311" y="45572"/>
                  </a:lnTo>
                  <a:lnTo>
                    <a:pt x="233311" y="48298"/>
                  </a:lnTo>
                  <a:lnTo>
                    <a:pt x="233311" y="50960"/>
                  </a:lnTo>
                  <a:lnTo>
                    <a:pt x="233311" y="53622"/>
                  </a:lnTo>
                  <a:lnTo>
                    <a:pt x="233311" y="5362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1" name="Freeform: Shape 300">
              <a:extLst>
                <a:ext uri="{FF2B5EF4-FFF2-40B4-BE49-F238E27FC236}">
                  <a16:creationId xmlns:a16="http://schemas.microsoft.com/office/drawing/2014/main" id="{1F71C3CA-53ED-5DFB-5B01-AD86B8BCBD84}"/>
                </a:ext>
              </a:extLst>
            </p:cNvPr>
            <p:cNvSpPr/>
            <p:nvPr/>
          </p:nvSpPr>
          <p:spPr>
            <a:xfrm>
              <a:off x="3770428" y="5455659"/>
              <a:ext cx="257143" cy="270390"/>
            </a:xfrm>
            <a:custGeom>
              <a:avLst/>
              <a:gdLst>
                <a:gd name="connsiteX0" fmla="*/ 222917 w 257143"/>
                <a:gd name="connsiteY0" fmla="*/ 141723 h 270390"/>
                <a:gd name="connsiteX1" fmla="*/ 222917 w 257143"/>
                <a:gd name="connsiteY1" fmla="*/ 144386 h 270390"/>
                <a:gd name="connsiteX2" fmla="*/ 225579 w 257143"/>
                <a:gd name="connsiteY2" fmla="*/ 144386 h 270390"/>
                <a:gd name="connsiteX3" fmla="*/ 225579 w 257143"/>
                <a:gd name="connsiteY3" fmla="*/ 147048 h 270390"/>
                <a:gd name="connsiteX4" fmla="*/ 217529 w 257143"/>
                <a:gd name="connsiteY4" fmla="*/ 147048 h 270390"/>
                <a:gd name="connsiteX5" fmla="*/ 217529 w 257143"/>
                <a:gd name="connsiteY5" fmla="*/ 144386 h 270390"/>
                <a:gd name="connsiteX6" fmla="*/ 220191 w 257143"/>
                <a:gd name="connsiteY6" fmla="*/ 144386 h 270390"/>
                <a:gd name="connsiteX7" fmla="*/ 220191 w 257143"/>
                <a:gd name="connsiteY7" fmla="*/ 141723 h 270390"/>
                <a:gd name="connsiteX8" fmla="*/ 222853 w 257143"/>
                <a:gd name="connsiteY8" fmla="*/ 141723 h 270390"/>
                <a:gd name="connsiteX9" fmla="*/ 3042 w 257143"/>
                <a:gd name="connsiteY9" fmla="*/ 198007 h 270390"/>
                <a:gd name="connsiteX10" fmla="*/ 24466 w 257143"/>
                <a:gd name="connsiteY10" fmla="*/ 198007 h 270390"/>
                <a:gd name="connsiteX11" fmla="*/ 27128 w 257143"/>
                <a:gd name="connsiteY11" fmla="*/ 192620 h 270390"/>
                <a:gd name="connsiteX12" fmla="*/ 29790 w 257143"/>
                <a:gd name="connsiteY12" fmla="*/ 184570 h 270390"/>
                <a:gd name="connsiteX13" fmla="*/ 35177 w 257143"/>
                <a:gd name="connsiteY13" fmla="*/ 179183 h 270390"/>
                <a:gd name="connsiteX14" fmla="*/ 53939 w 257143"/>
                <a:gd name="connsiteY14" fmla="*/ 179183 h 270390"/>
                <a:gd name="connsiteX15" fmla="*/ 56601 w 257143"/>
                <a:gd name="connsiteY15" fmla="*/ 171133 h 270390"/>
                <a:gd name="connsiteX16" fmla="*/ 59263 w 257143"/>
                <a:gd name="connsiteY16" fmla="*/ 168471 h 270390"/>
                <a:gd name="connsiteX17" fmla="*/ 61925 w 257143"/>
                <a:gd name="connsiteY17" fmla="*/ 168471 h 270390"/>
                <a:gd name="connsiteX18" fmla="*/ 64587 w 257143"/>
                <a:gd name="connsiteY18" fmla="*/ 165809 h 270390"/>
                <a:gd name="connsiteX19" fmla="*/ 69974 w 257143"/>
                <a:gd name="connsiteY19" fmla="*/ 163147 h 270390"/>
                <a:gd name="connsiteX20" fmla="*/ 78024 w 257143"/>
                <a:gd name="connsiteY20" fmla="*/ 157759 h 270390"/>
                <a:gd name="connsiteX21" fmla="*/ 80686 w 257143"/>
                <a:gd name="connsiteY21" fmla="*/ 160421 h 270390"/>
                <a:gd name="connsiteX22" fmla="*/ 86074 w 257143"/>
                <a:gd name="connsiteY22" fmla="*/ 160421 h 270390"/>
                <a:gd name="connsiteX23" fmla="*/ 88736 w 257143"/>
                <a:gd name="connsiteY23" fmla="*/ 157759 h 270390"/>
                <a:gd name="connsiteX24" fmla="*/ 96785 w 257143"/>
                <a:gd name="connsiteY24" fmla="*/ 152372 h 270390"/>
                <a:gd name="connsiteX25" fmla="*/ 99447 w 257143"/>
                <a:gd name="connsiteY25" fmla="*/ 149710 h 270390"/>
                <a:gd name="connsiteX26" fmla="*/ 120871 w 257143"/>
                <a:gd name="connsiteY26" fmla="*/ 149710 h 270390"/>
                <a:gd name="connsiteX27" fmla="*/ 123533 w 257143"/>
                <a:gd name="connsiteY27" fmla="*/ 147048 h 270390"/>
                <a:gd name="connsiteX28" fmla="*/ 123533 w 257143"/>
                <a:gd name="connsiteY28" fmla="*/ 136336 h 270390"/>
                <a:gd name="connsiteX29" fmla="*/ 131582 w 257143"/>
                <a:gd name="connsiteY29" fmla="*/ 120237 h 270390"/>
                <a:gd name="connsiteX30" fmla="*/ 131582 w 257143"/>
                <a:gd name="connsiteY30" fmla="*/ 117575 h 270390"/>
                <a:gd name="connsiteX31" fmla="*/ 126195 w 257143"/>
                <a:gd name="connsiteY31" fmla="*/ 104138 h 270390"/>
                <a:gd name="connsiteX32" fmla="*/ 126195 w 257143"/>
                <a:gd name="connsiteY32" fmla="*/ 101476 h 270390"/>
                <a:gd name="connsiteX33" fmla="*/ 123533 w 257143"/>
                <a:gd name="connsiteY33" fmla="*/ 88039 h 270390"/>
                <a:gd name="connsiteX34" fmla="*/ 123533 w 257143"/>
                <a:gd name="connsiteY34" fmla="*/ 85376 h 270390"/>
                <a:gd name="connsiteX35" fmla="*/ 120871 w 257143"/>
                <a:gd name="connsiteY35" fmla="*/ 82714 h 270390"/>
                <a:gd name="connsiteX36" fmla="*/ 126258 w 257143"/>
                <a:gd name="connsiteY36" fmla="*/ 72003 h 270390"/>
                <a:gd name="connsiteX37" fmla="*/ 126258 w 257143"/>
                <a:gd name="connsiteY37" fmla="*/ 63953 h 270390"/>
                <a:gd name="connsiteX38" fmla="*/ 120871 w 257143"/>
                <a:gd name="connsiteY38" fmla="*/ 61291 h 270390"/>
                <a:gd name="connsiteX39" fmla="*/ 118209 w 257143"/>
                <a:gd name="connsiteY39" fmla="*/ 58629 h 270390"/>
                <a:gd name="connsiteX40" fmla="*/ 107497 w 257143"/>
                <a:gd name="connsiteY40" fmla="*/ 53242 h 270390"/>
                <a:gd name="connsiteX41" fmla="*/ 99447 w 257143"/>
                <a:gd name="connsiteY41" fmla="*/ 53242 h 270390"/>
                <a:gd name="connsiteX42" fmla="*/ 91398 w 257143"/>
                <a:gd name="connsiteY42" fmla="*/ 58629 h 270390"/>
                <a:gd name="connsiteX43" fmla="*/ 88736 w 257143"/>
                <a:gd name="connsiteY43" fmla="*/ 58629 h 270390"/>
                <a:gd name="connsiteX44" fmla="*/ 86074 w 257143"/>
                <a:gd name="connsiteY44" fmla="*/ 50579 h 270390"/>
                <a:gd name="connsiteX45" fmla="*/ 86074 w 257143"/>
                <a:gd name="connsiteY45" fmla="*/ 47917 h 270390"/>
                <a:gd name="connsiteX46" fmla="*/ 80686 w 257143"/>
                <a:gd name="connsiteY46" fmla="*/ 47917 h 270390"/>
                <a:gd name="connsiteX47" fmla="*/ 69974 w 257143"/>
                <a:gd name="connsiteY47" fmla="*/ 58629 h 270390"/>
                <a:gd name="connsiteX48" fmla="*/ 67312 w 257143"/>
                <a:gd name="connsiteY48" fmla="*/ 58629 h 270390"/>
                <a:gd name="connsiteX49" fmla="*/ 64650 w 257143"/>
                <a:gd name="connsiteY49" fmla="*/ 61291 h 270390"/>
                <a:gd name="connsiteX50" fmla="*/ 51213 w 257143"/>
                <a:gd name="connsiteY50" fmla="*/ 55904 h 270390"/>
                <a:gd name="connsiteX51" fmla="*/ 43164 w 257143"/>
                <a:gd name="connsiteY51" fmla="*/ 55904 h 270390"/>
                <a:gd name="connsiteX52" fmla="*/ 45826 w 257143"/>
                <a:gd name="connsiteY52" fmla="*/ 55904 h 270390"/>
                <a:gd name="connsiteX53" fmla="*/ 45826 w 257143"/>
                <a:gd name="connsiteY53" fmla="*/ 53242 h 270390"/>
                <a:gd name="connsiteX54" fmla="*/ 48488 w 257143"/>
                <a:gd name="connsiteY54" fmla="*/ 53242 h 270390"/>
                <a:gd name="connsiteX55" fmla="*/ 48488 w 257143"/>
                <a:gd name="connsiteY55" fmla="*/ 50579 h 270390"/>
                <a:gd name="connsiteX56" fmla="*/ 51150 w 257143"/>
                <a:gd name="connsiteY56" fmla="*/ 50579 h 270390"/>
                <a:gd name="connsiteX57" fmla="*/ 51150 w 257143"/>
                <a:gd name="connsiteY57" fmla="*/ 47917 h 270390"/>
                <a:gd name="connsiteX58" fmla="*/ 53812 w 257143"/>
                <a:gd name="connsiteY58" fmla="*/ 47917 h 270390"/>
                <a:gd name="connsiteX59" fmla="*/ 53812 w 257143"/>
                <a:gd name="connsiteY59" fmla="*/ 45255 h 270390"/>
                <a:gd name="connsiteX60" fmla="*/ 59199 w 257143"/>
                <a:gd name="connsiteY60" fmla="*/ 45255 h 270390"/>
                <a:gd name="connsiteX61" fmla="*/ 59199 w 257143"/>
                <a:gd name="connsiteY61" fmla="*/ 42593 h 270390"/>
                <a:gd name="connsiteX62" fmla="*/ 61862 w 257143"/>
                <a:gd name="connsiteY62" fmla="*/ 42593 h 270390"/>
                <a:gd name="connsiteX63" fmla="*/ 61862 w 257143"/>
                <a:gd name="connsiteY63" fmla="*/ 39931 h 270390"/>
                <a:gd name="connsiteX64" fmla="*/ 64523 w 257143"/>
                <a:gd name="connsiteY64" fmla="*/ 39931 h 270390"/>
                <a:gd name="connsiteX65" fmla="*/ 64523 w 257143"/>
                <a:gd name="connsiteY65" fmla="*/ 37269 h 270390"/>
                <a:gd name="connsiteX66" fmla="*/ 67186 w 257143"/>
                <a:gd name="connsiteY66" fmla="*/ 37269 h 270390"/>
                <a:gd name="connsiteX67" fmla="*/ 69848 w 257143"/>
                <a:gd name="connsiteY67" fmla="*/ 34607 h 270390"/>
                <a:gd name="connsiteX68" fmla="*/ 72510 w 257143"/>
                <a:gd name="connsiteY68" fmla="*/ 34607 h 270390"/>
                <a:gd name="connsiteX69" fmla="*/ 72510 w 257143"/>
                <a:gd name="connsiteY69" fmla="*/ 31945 h 270390"/>
                <a:gd name="connsiteX70" fmla="*/ 75172 w 257143"/>
                <a:gd name="connsiteY70" fmla="*/ 31945 h 270390"/>
                <a:gd name="connsiteX71" fmla="*/ 77834 w 257143"/>
                <a:gd name="connsiteY71" fmla="*/ 29283 h 270390"/>
                <a:gd name="connsiteX72" fmla="*/ 80496 w 257143"/>
                <a:gd name="connsiteY72" fmla="*/ 29283 h 270390"/>
                <a:gd name="connsiteX73" fmla="*/ 80496 w 257143"/>
                <a:gd name="connsiteY73" fmla="*/ 26621 h 270390"/>
                <a:gd name="connsiteX74" fmla="*/ 83158 w 257143"/>
                <a:gd name="connsiteY74" fmla="*/ 23959 h 270390"/>
                <a:gd name="connsiteX75" fmla="*/ 85820 w 257143"/>
                <a:gd name="connsiteY75" fmla="*/ 23959 h 270390"/>
                <a:gd name="connsiteX76" fmla="*/ 85820 w 257143"/>
                <a:gd name="connsiteY76" fmla="*/ 21296 h 270390"/>
                <a:gd name="connsiteX77" fmla="*/ 88482 w 257143"/>
                <a:gd name="connsiteY77" fmla="*/ 21296 h 270390"/>
                <a:gd name="connsiteX78" fmla="*/ 88482 w 257143"/>
                <a:gd name="connsiteY78" fmla="*/ 18635 h 270390"/>
                <a:gd name="connsiteX79" fmla="*/ 91144 w 257143"/>
                <a:gd name="connsiteY79" fmla="*/ 18635 h 270390"/>
                <a:gd name="connsiteX80" fmla="*/ 93806 w 257143"/>
                <a:gd name="connsiteY80" fmla="*/ 15973 h 270390"/>
                <a:gd name="connsiteX81" fmla="*/ 104518 w 257143"/>
                <a:gd name="connsiteY81" fmla="*/ 15973 h 270390"/>
                <a:gd name="connsiteX82" fmla="*/ 104518 w 257143"/>
                <a:gd name="connsiteY82" fmla="*/ 13310 h 270390"/>
                <a:gd name="connsiteX83" fmla="*/ 109905 w 257143"/>
                <a:gd name="connsiteY83" fmla="*/ 13310 h 270390"/>
                <a:gd name="connsiteX84" fmla="*/ 112568 w 257143"/>
                <a:gd name="connsiteY84" fmla="*/ 10648 h 270390"/>
                <a:gd name="connsiteX85" fmla="*/ 133991 w 257143"/>
                <a:gd name="connsiteY85" fmla="*/ 10648 h 270390"/>
                <a:gd name="connsiteX86" fmla="*/ 133991 w 257143"/>
                <a:gd name="connsiteY86" fmla="*/ 13310 h 270390"/>
                <a:gd name="connsiteX87" fmla="*/ 133991 w 257143"/>
                <a:gd name="connsiteY87" fmla="*/ 10648 h 270390"/>
                <a:gd name="connsiteX88" fmla="*/ 144703 w 257143"/>
                <a:gd name="connsiteY88" fmla="*/ 10648 h 270390"/>
                <a:gd name="connsiteX89" fmla="*/ 144703 w 257143"/>
                <a:gd name="connsiteY89" fmla="*/ 7986 h 270390"/>
                <a:gd name="connsiteX90" fmla="*/ 152752 w 257143"/>
                <a:gd name="connsiteY90" fmla="*/ 7986 h 270390"/>
                <a:gd name="connsiteX91" fmla="*/ 158140 w 257143"/>
                <a:gd name="connsiteY91" fmla="*/ 5324 h 270390"/>
                <a:gd name="connsiteX92" fmla="*/ 166189 w 257143"/>
                <a:gd name="connsiteY92" fmla="*/ 5324 h 270390"/>
                <a:gd name="connsiteX93" fmla="*/ 166189 w 257143"/>
                <a:gd name="connsiteY93" fmla="*/ 2662 h 270390"/>
                <a:gd name="connsiteX94" fmla="*/ 179626 w 257143"/>
                <a:gd name="connsiteY94" fmla="*/ 2662 h 270390"/>
                <a:gd name="connsiteX95" fmla="*/ 179626 w 257143"/>
                <a:gd name="connsiteY95" fmla="*/ 0 h 270390"/>
                <a:gd name="connsiteX96" fmla="*/ 185014 w 257143"/>
                <a:gd name="connsiteY96" fmla="*/ 0 h 270390"/>
                <a:gd name="connsiteX97" fmla="*/ 185014 w 257143"/>
                <a:gd name="connsiteY97" fmla="*/ 5387 h 270390"/>
                <a:gd name="connsiteX98" fmla="*/ 187676 w 257143"/>
                <a:gd name="connsiteY98" fmla="*/ 5387 h 270390"/>
                <a:gd name="connsiteX99" fmla="*/ 187676 w 257143"/>
                <a:gd name="connsiteY99" fmla="*/ 8050 h 270390"/>
                <a:gd name="connsiteX100" fmla="*/ 190338 w 257143"/>
                <a:gd name="connsiteY100" fmla="*/ 8050 h 270390"/>
                <a:gd name="connsiteX101" fmla="*/ 190338 w 257143"/>
                <a:gd name="connsiteY101" fmla="*/ 16099 h 270390"/>
                <a:gd name="connsiteX102" fmla="*/ 193000 w 257143"/>
                <a:gd name="connsiteY102" fmla="*/ 18761 h 270390"/>
                <a:gd name="connsiteX103" fmla="*/ 193000 w 257143"/>
                <a:gd name="connsiteY103" fmla="*/ 26811 h 270390"/>
                <a:gd name="connsiteX104" fmla="*/ 195662 w 257143"/>
                <a:gd name="connsiteY104" fmla="*/ 26811 h 270390"/>
                <a:gd name="connsiteX105" fmla="*/ 195662 w 257143"/>
                <a:gd name="connsiteY105" fmla="*/ 32198 h 270390"/>
                <a:gd name="connsiteX106" fmla="*/ 198324 w 257143"/>
                <a:gd name="connsiteY106" fmla="*/ 32198 h 270390"/>
                <a:gd name="connsiteX107" fmla="*/ 198324 w 257143"/>
                <a:gd name="connsiteY107" fmla="*/ 42910 h 270390"/>
                <a:gd name="connsiteX108" fmla="*/ 203712 w 257143"/>
                <a:gd name="connsiteY108" fmla="*/ 42910 h 270390"/>
                <a:gd name="connsiteX109" fmla="*/ 203712 w 257143"/>
                <a:gd name="connsiteY109" fmla="*/ 45572 h 270390"/>
                <a:gd name="connsiteX110" fmla="*/ 209099 w 257143"/>
                <a:gd name="connsiteY110" fmla="*/ 45572 h 270390"/>
                <a:gd name="connsiteX111" fmla="*/ 209099 w 257143"/>
                <a:gd name="connsiteY111" fmla="*/ 48234 h 270390"/>
                <a:gd name="connsiteX112" fmla="*/ 211761 w 257143"/>
                <a:gd name="connsiteY112" fmla="*/ 48234 h 270390"/>
                <a:gd name="connsiteX113" fmla="*/ 211761 w 257143"/>
                <a:gd name="connsiteY113" fmla="*/ 50896 h 270390"/>
                <a:gd name="connsiteX114" fmla="*/ 214424 w 257143"/>
                <a:gd name="connsiteY114" fmla="*/ 50896 h 270390"/>
                <a:gd name="connsiteX115" fmla="*/ 214424 w 257143"/>
                <a:gd name="connsiteY115" fmla="*/ 53558 h 270390"/>
                <a:gd name="connsiteX116" fmla="*/ 217085 w 257143"/>
                <a:gd name="connsiteY116" fmla="*/ 53558 h 270390"/>
                <a:gd name="connsiteX117" fmla="*/ 217085 w 257143"/>
                <a:gd name="connsiteY117" fmla="*/ 56220 h 270390"/>
                <a:gd name="connsiteX118" fmla="*/ 219748 w 257143"/>
                <a:gd name="connsiteY118" fmla="*/ 58882 h 270390"/>
                <a:gd name="connsiteX119" fmla="*/ 219748 w 257143"/>
                <a:gd name="connsiteY119" fmla="*/ 61545 h 270390"/>
                <a:gd name="connsiteX120" fmla="*/ 222410 w 257143"/>
                <a:gd name="connsiteY120" fmla="*/ 61545 h 270390"/>
                <a:gd name="connsiteX121" fmla="*/ 222410 w 257143"/>
                <a:gd name="connsiteY121" fmla="*/ 72256 h 270390"/>
                <a:gd name="connsiteX122" fmla="*/ 219748 w 257143"/>
                <a:gd name="connsiteY122" fmla="*/ 72256 h 270390"/>
                <a:gd name="connsiteX123" fmla="*/ 219748 w 257143"/>
                <a:gd name="connsiteY123" fmla="*/ 74918 h 270390"/>
                <a:gd name="connsiteX124" fmla="*/ 222410 w 257143"/>
                <a:gd name="connsiteY124" fmla="*/ 74918 h 270390"/>
                <a:gd name="connsiteX125" fmla="*/ 222410 w 257143"/>
                <a:gd name="connsiteY125" fmla="*/ 77580 h 270390"/>
                <a:gd name="connsiteX126" fmla="*/ 222410 w 257143"/>
                <a:gd name="connsiteY126" fmla="*/ 74918 h 270390"/>
                <a:gd name="connsiteX127" fmla="*/ 225072 w 257143"/>
                <a:gd name="connsiteY127" fmla="*/ 74918 h 270390"/>
                <a:gd name="connsiteX128" fmla="*/ 225072 w 257143"/>
                <a:gd name="connsiteY128" fmla="*/ 77580 h 270390"/>
                <a:gd name="connsiteX129" fmla="*/ 230459 w 257143"/>
                <a:gd name="connsiteY129" fmla="*/ 77580 h 270390"/>
                <a:gd name="connsiteX130" fmla="*/ 233121 w 257143"/>
                <a:gd name="connsiteY130" fmla="*/ 80242 h 270390"/>
                <a:gd name="connsiteX131" fmla="*/ 233121 w 257143"/>
                <a:gd name="connsiteY131" fmla="*/ 85630 h 270390"/>
                <a:gd name="connsiteX132" fmla="*/ 235783 w 257143"/>
                <a:gd name="connsiteY132" fmla="*/ 85630 h 270390"/>
                <a:gd name="connsiteX133" fmla="*/ 235783 w 257143"/>
                <a:gd name="connsiteY133" fmla="*/ 91017 h 270390"/>
                <a:gd name="connsiteX134" fmla="*/ 238445 w 257143"/>
                <a:gd name="connsiteY134" fmla="*/ 91017 h 270390"/>
                <a:gd name="connsiteX135" fmla="*/ 241108 w 257143"/>
                <a:gd name="connsiteY135" fmla="*/ 88355 h 270390"/>
                <a:gd name="connsiteX136" fmla="*/ 241108 w 257143"/>
                <a:gd name="connsiteY136" fmla="*/ 85693 h 270390"/>
                <a:gd name="connsiteX137" fmla="*/ 249157 w 257143"/>
                <a:gd name="connsiteY137" fmla="*/ 85693 h 270390"/>
                <a:gd name="connsiteX138" fmla="*/ 249157 w 257143"/>
                <a:gd name="connsiteY138" fmla="*/ 83031 h 270390"/>
                <a:gd name="connsiteX139" fmla="*/ 251819 w 257143"/>
                <a:gd name="connsiteY139" fmla="*/ 85693 h 270390"/>
                <a:gd name="connsiteX140" fmla="*/ 254481 w 257143"/>
                <a:gd name="connsiteY140" fmla="*/ 85693 h 270390"/>
                <a:gd name="connsiteX141" fmla="*/ 254481 w 257143"/>
                <a:gd name="connsiteY141" fmla="*/ 88355 h 270390"/>
                <a:gd name="connsiteX142" fmla="*/ 257143 w 257143"/>
                <a:gd name="connsiteY142" fmla="*/ 88355 h 270390"/>
                <a:gd name="connsiteX143" fmla="*/ 257143 w 257143"/>
                <a:gd name="connsiteY143" fmla="*/ 91017 h 270390"/>
                <a:gd name="connsiteX144" fmla="*/ 257143 w 257143"/>
                <a:gd name="connsiteY144" fmla="*/ 88355 h 270390"/>
                <a:gd name="connsiteX145" fmla="*/ 254481 w 257143"/>
                <a:gd name="connsiteY145" fmla="*/ 88355 h 270390"/>
                <a:gd name="connsiteX146" fmla="*/ 251819 w 257143"/>
                <a:gd name="connsiteY146" fmla="*/ 85693 h 270390"/>
                <a:gd name="connsiteX147" fmla="*/ 251819 w 257143"/>
                <a:gd name="connsiteY147" fmla="*/ 91081 h 270390"/>
                <a:gd name="connsiteX148" fmla="*/ 251819 w 257143"/>
                <a:gd name="connsiteY148" fmla="*/ 88419 h 270390"/>
                <a:gd name="connsiteX149" fmla="*/ 249157 w 257143"/>
                <a:gd name="connsiteY149" fmla="*/ 88419 h 270390"/>
                <a:gd name="connsiteX150" fmla="*/ 249157 w 257143"/>
                <a:gd name="connsiteY150" fmla="*/ 85757 h 270390"/>
                <a:gd name="connsiteX151" fmla="*/ 246495 w 257143"/>
                <a:gd name="connsiteY151" fmla="*/ 85757 h 270390"/>
                <a:gd name="connsiteX152" fmla="*/ 246495 w 257143"/>
                <a:gd name="connsiteY152" fmla="*/ 88419 h 270390"/>
                <a:gd name="connsiteX153" fmla="*/ 243833 w 257143"/>
                <a:gd name="connsiteY153" fmla="*/ 88419 h 270390"/>
                <a:gd name="connsiteX154" fmla="*/ 241171 w 257143"/>
                <a:gd name="connsiteY154" fmla="*/ 91081 h 270390"/>
                <a:gd name="connsiteX155" fmla="*/ 241171 w 257143"/>
                <a:gd name="connsiteY155" fmla="*/ 99131 h 270390"/>
                <a:gd name="connsiteX156" fmla="*/ 243833 w 257143"/>
                <a:gd name="connsiteY156" fmla="*/ 101792 h 270390"/>
                <a:gd name="connsiteX157" fmla="*/ 243833 w 257143"/>
                <a:gd name="connsiteY157" fmla="*/ 107180 h 270390"/>
                <a:gd name="connsiteX158" fmla="*/ 246495 w 257143"/>
                <a:gd name="connsiteY158" fmla="*/ 107180 h 270390"/>
                <a:gd name="connsiteX159" fmla="*/ 246495 w 257143"/>
                <a:gd name="connsiteY159" fmla="*/ 109842 h 270390"/>
                <a:gd name="connsiteX160" fmla="*/ 249157 w 257143"/>
                <a:gd name="connsiteY160" fmla="*/ 109842 h 270390"/>
                <a:gd name="connsiteX161" fmla="*/ 249157 w 257143"/>
                <a:gd name="connsiteY161" fmla="*/ 112504 h 270390"/>
                <a:gd name="connsiteX162" fmla="*/ 246495 w 257143"/>
                <a:gd name="connsiteY162" fmla="*/ 112504 h 270390"/>
                <a:gd name="connsiteX163" fmla="*/ 246495 w 257143"/>
                <a:gd name="connsiteY163" fmla="*/ 115166 h 270390"/>
                <a:gd name="connsiteX164" fmla="*/ 243833 w 257143"/>
                <a:gd name="connsiteY164" fmla="*/ 115166 h 270390"/>
                <a:gd name="connsiteX165" fmla="*/ 243833 w 257143"/>
                <a:gd name="connsiteY165" fmla="*/ 117828 h 270390"/>
                <a:gd name="connsiteX166" fmla="*/ 233121 w 257143"/>
                <a:gd name="connsiteY166" fmla="*/ 117828 h 270390"/>
                <a:gd name="connsiteX167" fmla="*/ 233121 w 257143"/>
                <a:gd name="connsiteY167" fmla="*/ 107117 h 270390"/>
                <a:gd name="connsiteX168" fmla="*/ 230459 w 257143"/>
                <a:gd name="connsiteY168" fmla="*/ 107117 h 270390"/>
                <a:gd name="connsiteX169" fmla="*/ 230459 w 257143"/>
                <a:gd name="connsiteY169" fmla="*/ 117828 h 270390"/>
                <a:gd name="connsiteX170" fmla="*/ 233121 w 257143"/>
                <a:gd name="connsiteY170" fmla="*/ 117828 h 270390"/>
                <a:gd name="connsiteX171" fmla="*/ 233121 w 257143"/>
                <a:gd name="connsiteY171" fmla="*/ 123216 h 270390"/>
                <a:gd name="connsiteX172" fmla="*/ 230459 w 257143"/>
                <a:gd name="connsiteY172" fmla="*/ 125878 h 270390"/>
                <a:gd name="connsiteX173" fmla="*/ 227797 w 257143"/>
                <a:gd name="connsiteY173" fmla="*/ 125878 h 270390"/>
                <a:gd name="connsiteX174" fmla="*/ 227797 w 257143"/>
                <a:gd name="connsiteY174" fmla="*/ 128540 h 270390"/>
                <a:gd name="connsiteX175" fmla="*/ 217085 w 257143"/>
                <a:gd name="connsiteY175" fmla="*/ 128540 h 270390"/>
                <a:gd name="connsiteX176" fmla="*/ 219748 w 257143"/>
                <a:gd name="connsiteY176" fmla="*/ 131202 h 270390"/>
                <a:gd name="connsiteX177" fmla="*/ 219748 w 257143"/>
                <a:gd name="connsiteY177" fmla="*/ 141914 h 270390"/>
                <a:gd name="connsiteX178" fmla="*/ 217085 w 257143"/>
                <a:gd name="connsiteY178" fmla="*/ 141914 h 270390"/>
                <a:gd name="connsiteX179" fmla="*/ 217085 w 257143"/>
                <a:gd name="connsiteY179" fmla="*/ 144576 h 270390"/>
                <a:gd name="connsiteX180" fmla="*/ 217085 w 257143"/>
                <a:gd name="connsiteY180" fmla="*/ 141914 h 270390"/>
                <a:gd name="connsiteX181" fmla="*/ 217085 w 257143"/>
                <a:gd name="connsiteY181" fmla="*/ 144576 h 270390"/>
                <a:gd name="connsiteX182" fmla="*/ 214424 w 257143"/>
                <a:gd name="connsiteY182" fmla="*/ 144576 h 270390"/>
                <a:gd name="connsiteX183" fmla="*/ 214424 w 257143"/>
                <a:gd name="connsiteY183" fmla="*/ 136526 h 270390"/>
                <a:gd name="connsiteX184" fmla="*/ 211761 w 257143"/>
                <a:gd name="connsiteY184" fmla="*/ 136526 h 270390"/>
                <a:gd name="connsiteX185" fmla="*/ 211761 w 257143"/>
                <a:gd name="connsiteY185" fmla="*/ 131139 h 270390"/>
                <a:gd name="connsiteX186" fmla="*/ 203712 w 257143"/>
                <a:gd name="connsiteY186" fmla="*/ 131139 h 270390"/>
                <a:gd name="connsiteX187" fmla="*/ 203712 w 257143"/>
                <a:gd name="connsiteY187" fmla="*/ 133801 h 270390"/>
                <a:gd name="connsiteX188" fmla="*/ 201050 w 257143"/>
                <a:gd name="connsiteY188" fmla="*/ 133801 h 270390"/>
                <a:gd name="connsiteX189" fmla="*/ 201050 w 257143"/>
                <a:gd name="connsiteY189" fmla="*/ 136463 h 270390"/>
                <a:gd name="connsiteX190" fmla="*/ 195662 w 257143"/>
                <a:gd name="connsiteY190" fmla="*/ 136463 h 270390"/>
                <a:gd name="connsiteX191" fmla="*/ 195662 w 257143"/>
                <a:gd name="connsiteY191" fmla="*/ 133801 h 270390"/>
                <a:gd name="connsiteX192" fmla="*/ 193000 w 257143"/>
                <a:gd name="connsiteY192" fmla="*/ 133801 h 270390"/>
                <a:gd name="connsiteX193" fmla="*/ 193000 w 257143"/>
                <a:gd name="connsiteY193" fmla="*/ 131139 h 270390"/>
                <a:gd name="connsiteX194" fmla="*/ 198388 w 257143"/>
                <a:gd name="connsiteY194" fmla="*/ 131139 h 270390"/>
                <a:gd name="connsiteX195" fmla="*/ 198388 w 257143"/>
                <a:gd name="connsiteY195" fmla="*/ 128477 h 270390"/>
                <a:gd name="connsiteX196" fmla="*/ 201050 w 257143"/>
                <a:gd name="connsiteY196" fmla="*/ 128477 h 270390"/>
                <a:gd name="connsiteX197" fmla="*/ 201050 w 257143"/>
                <a:gd name="connsiteY197" fmla="*/ 125814 h 270390"/>
                <a:gd name="connsiteX198" fmla="*/ 201050 w 257143"/>
                <a:gd name="connsiteY198" fmla="*/ 128477 h 270390"/>
                <a:gd name="connsiteX199" fmla="*/ 195662 w 257143"/>
                <a:gd name="connsiteY199" fmla="*/ 128477 h 270390"/>
                <a:gd name="connsiteX200" fmla="*/ 195662 w 257143"/>
                <a:gd name="connsiteY200" fmla="*/ 131139 h 270390"/>
                <a:gd name="connsiteX201" fmla="*/ 193000 w 257143"/>
                <a:gd name="connsiteY201" fmla="*/ 131139 h 270390"/>
                <a:gd name="connsiteX202" fmla="*/ 193000 w 257143"/>
                <a:gd name="connsiteY202" fmla="*/ 136526 h 270390"/>
                <a:gd name="connsiteX203" fmla="*/ 198388 w 257143"/>
                <a:gd name="connsiteY203" fmla="*/ 136526 h 270390"/>
                <a:gd name="connsiteX204" fmla="*/ 198388 w 257143"/>
                <a:gd name="connsiteY204" fmla="*/ 139188 h 270390"/>
                <a:gd name="connsiteX205" fmla="*/ 203775 w 257143"/>
                <a:gd name="connsiteY205" fmla="*/ 139188 h 270390"/>
                <a:gd name="connsiteX206" fmla="*/ 203775 w 257143"/>
                <a:gd name="connsiteY206" fmla="*/ 131139 h 270390"/>
                <a:gd name="connsiteX207" fmla="*/ 209163 w 257143"/>
                <a:gd name="connsiteY207" fmla="*/ 131139 h 270390"/>
                <a:gd name="connsiteX208" fmla="*/ 209163 w 257143"/>
                <a:gd name="connsiteY208" fmla="*/ 133801 h 270390"/>
                <a:gd name="connsiteX209" fmla="*/ 211825 w 257143"/>
                <a:gd name="connsiteY209" fmla="*/ 133801 h 270390"/>
                <a:gd name="connsiteX210" fmla="*/ 211825 w 257143"/>
                <a:gd name="connsiteY210" fmla="*/ 144512 h 270390"/>
                <a:gd name="connsiteX211" fmla="*/ 206437 w 257143"/>
                <a:gd name="connsiteY211" fmla="*/ 144512 h 270390"/>
                <a:gd name="connsiteX212" fmla="*/ 206437 w 257143"/>
                <a:gd name="connsiteY212" fmla="*/ 147174 h 270390"/>
                <a:gd name="connsiteX213" fmla="*/ 201050 w 257143"/>
                <a:gd name="connsiteY213" fmla="*/ 147174 h 270390"/>
                <a:gd name="connsiteX214" fmla="*/ 201050 w 257143"/>
                <a:gd name="connsiteY214" fmla="*/ 152562 h 270390"/>
                <a:gd name="connsiteX215" fmla="*/ 198388 w 257143"/>
                <a:gd name="connsiteY215" fmla="*/ 152562 h 270390"/>
                <a:gd name="connsiteX216" fmla="*/ 198388 w 257143"/>
                <a:gd name="connsiteY216" fmla="*/ 155224 h 270390"/>
                <a:gd name="connsiteX217" fmla="*/ 190338 w 257143"/>
                <a:gd name="connsiteY217" fmla="*/ 155224 h 270390"/>
                <a:gd name="connsiteX218" fmla="*/ 190338 w 257143"/>
                <a:gd name="connsiteY218" fmla="*/ 157886 h 270390"/>
                <a:gd name="connsiteX219" fmla="*/ 184950 w 257143"/>
                <a:gd name="connsiteY219" fmla="*/ 157886 h 270390"/>
                <a:gd name="connsiteX220" fmla="*/ 187613 w 257143"/>
                <a:gd name="connsiteY220" fmla="*/ 157886 h 270390"/>
                <a:gd name="connsiteX221" fmla="*/ 187613 w 257143"/>
                <a:gd name="connsiteY221" fmla="*/ 160548 h 270390"/>
                <a:gd name="connsiteX222" fmla="*/ 190275 w 257143"/>
                <a:gd name="connsiteY222" fmla="*/ 160548 h 270390"/>
                <a:gd name="connsiteX223" fmla="*/ 190275 w 257143"/>
                <a:gd name="connsiteY223" fmla="*/ 157886 h 270390"/>
                <a:gd name="connsiteX224" fmla="*/ 195662 w 257143"/>
                <a:gd name="connsiteY224" fmla="*/ 157886 h 270390"/>
                <a:gd name="connsiteX225" fmla="*/ 195662 w 257143"/>
                <a:gd name="connsiteY225" fmla="*/ 155224 h 270390"/>
                <a:gd name="connsiteX226" fmla="*/ 206374 w 257143"/>
                <a:gd name="connsiteY226" fmla="*/ 155224 h 270390"/>
                <a:gd name="connsiteX227" fmla="*/ 206374 w 257143"/>
                <a:gd name="connsiteY227" fmla="*/ 152562 h 270390"/>
                <a:gd name="connsiteX228" fmla="*/ 217085 w 257143"/>
                <a:gd name="connsiteY228" fmla="*/ 152562 h 270390"/>
                <a:gd name="connsiteX229" fmla="*/ 217085 w 257143"/>
                <a:gd name="connsiteY229" fmla="*/ 155224 h 270390"/>
                <a:gd name="connsiteX230" fmla="*/ 225135 w 257143"/>
                <a:gd name="connsiteY230" fmla="*/ 155224 h 270390"/>
                <a:gd name="connsiteX231" fmla="*/ 225135 w 257143"/>
                <a:gd name="connsiteY231" fmla="*/ 157886 h 270390"/>
                <a:gd name="connsiteX232" fmla="*/ 222473 w 257143"/>
                <a:gd name="connsiteY232" fmla="*/ 160548 h 270390"/>
                <a:gd name="connsiteX233" fmla="*/ 225135 w 257143"/>
                <a:gd name="connsiteY233" fmla="*/ 160548 h 270390"/>
                <a:gd name="connsiteX234" fmla="*/ 225135 w 257143"/>
                <a:gd name="connsiteY234" fmla="*/ 163210 h 270390"/>
                <a:gd name="connsiteX235" fmla="*/ 222473 w 257143"/>
                <a:gd name="connsiteY235" fmla="*/ 163210 h 270390"/>
                <a:gd name="connsiteX236" fmla="*/ 222473 w 257143"/>
                <a:gd name="connsiteY236" fmla="*/ 165872 h 270390"/>
                <a:gd name="connsiteX237" fmla="*/ 225135 w 257143"/>
                <a:gd name="connsiteY237" fmla="*/ 165872 h 270390"/>
                <a:gd name="connsiteX238" fmla="*/ 225135 w 257143"/>
                <a:gd name="connsiteY238" fmla="*/ 168535 h 270390"/>
                <a:gd name="connsiteX239" fmla="*/ 227797 w 257143"/>
                <a:gd name="connsiteY239" fmla="*/ 168535 h 270390"/>
                <a:gd name="connsiteX240" fmla="*/ 227797 w 257143"/>
                <a:gd name="connsiteY240" fmla="*/ 184634 h 270390"/>
                <a:gd name="connsiteX241" fmla="*/ 225135 w 257143"/>
                <a:gd name="connsiteY241" fmla="*/ 184634 h 270390"/>
                <a:gd name="connsiteX242" fmla="*/ 225135 w 257143"/>
                <a:gd name="connsiteY242" fmla="*/ 190021 h 270390"/>
                <a:gd name="connsiteX243" fmla="*/ 222473 w 257143"/>
                <a:gd name="connsiteY243" fmla="*/ 190021 h 270390"/>
                <a:gd name="connsiteX244" fmla="*/ 222473 w 257143"/>
                <a:gd name="connsiteY244" fmla="*/ 192683 h 270390"/>
                <a:gd name="connsiteX245" fmla="*/ 219811 w 257143"/>
                <a:gd name="connsiteY245" fmla="*/ 192683 h 270390"/>
                <a:gd name="connsiteX246" fmla="*/ 219811 w 257143"/>
                <a:gd name="connsiteY246" fmla="*/ 198071 h 270390"/>
                <a:gd name="connsiteX247" fmla="*/ 209099 w 257143"/>
                <a:gd name="connsiteY247" fmla="*/ 198071 h 270390"/>
                <a:gd name="connsiteX248" fmla="*/ 209099 w 257143"/>
                <a:gd name="connsiteY248" fmla="*/ 192683 h 270390"/>
                <a:gd name="connsiteX249" fmla="*/ 203712 w 257143"/>
                <a:gd name="connsiteY249" fmla="*/ 192683 h 270390"/>
                <a:gd name="connsiteX250" fmla="*/ 203712 w 257143"/>
                <a:gd name="connsiteY250" fmla="*/ 190021 h 270390"/>
                <a:gd name="connsiteX251" fmla="*/ 198324 w 257143"/>
                <a:gd name="connsiteY251" fmla="*/ 190021 h 270390"/>
                <a:gd name="connsiteX252" fmla="*/ 198324 w 257143"/>
                <a:gd name="connsiteY252" fmla="*/ 187359 h 270390"/>
                <a:gd name="connsiteX253" fmla="*/ 195662 w 257143"/>
                <a:gd name="connsiteY253" fmla="*/ 187359 h 270390"/>
                <a:gd name="connsiteX254" fmla="*/ 195662 w 257143"/>
                <a:gd name="connsiteY254" fmla="*/ 190021 h 270390"/>
                <a:gd name="connsiteX255" fmla="*/ 193000 w 257143"/>
                <a:gd name="connsiteY255" fmla="*/ 190021 h 270390"/>
                <a:gd name="connsiteX256" fmla="*/ 193000 w 257143"/>
                <a:gd name="connsiteY256" fmla="*/ 195409 h 270390"/>
                <a:gd name="connsiteX257" fmla="*/ 187613 w 257143"/>
                <a:gd name="connsiteY257" fmla="*/ 195409 h 270390"/>
                <a:gd name="connsiteX258" fmla="*/ 190275 w 257143"/>
                <a:gd name="connsiteY258" fmla="*/ 195409 h 270390"/>
                <a:gd name="connsiteX259" fmla="*/ 190275 w 257143"/>
                <a:gd name="connsiteY259" fmla="*/ 198071 h 270390"/>
                <a:gd name="connsiteX260" fmla="*/ 190275 w 257143"/>
                <a:gd name="connsiteY260" fmla="*/ 195409 h 270390"/>
                <a:gd name="connsiteX261" fmla="*/ 192937 w 257143"/>
                <a:gd name="connsiteY261" fmla="*/ 195409 h 270390"/>
                <a:gd name="connsiteX262" fmla="*/ 192937 w 257143"/>
                <a:gd name="connsiteY262" fmla="*/ 192746 h 270390"/>
                <a:gd name="connsiteX263" fmla="*/ 195599 w 257143"/>
                <a:gd name="connsiteY263" fmla="*/ 192746 h 270390"/>
                <a:gd name="connsiteX264" fmla="*/ 195599 w 257143"/>
                <a:gd name="connsiteY264" fmla="*/ 190084 h 270390"/>
                <a:gd name="connsiteX265" fmla="*/ 198261 w 257143"/>
                <a:gd name="connsiteY265" fmla="*/ 190084 h 270390"/>
                <a:gd name="connsiteX266" fmla="*/ 198261 w 257143"/>
                <a:gd name="connsiteY266" fmla="*/ 192746 h 270390"/>
                <a:gd name="connsiteX267" fmla="*/ 203648 w 257143"/>
                <a:gd name="connsiteY267" fmla="*/ 192746 h 270390"/>
                <a:gd name="connsiteX268" fmla="*/ 203648 w 257143"/>
                <a:gd name="connsiteY268" fmla="*/ 195409 h 270390"/>
                <a:gd name="connsiteX269" fmla="*/ 206311 w 257143"/>
                <a:gd name="connsiteY269" fmla="*/ 195409 h 270390"/>
                <a:gd name="connsiteX270" fmla="*/ 206311 w 257143"/>
                <a:gd name="connsiteY270" fmla="*/ 200796 h 270390"/>
                <a:gd name="connsiteX271" fmla="*/ 208973 w 257143"/>
                <a:gd name="connsiteY271" fmla="*/ 198134 h 270390"/>
                <a:gd name="connsiteX272" fmla="*/ 208973 w 257143"/>
                <a:gd name="connsiteY272" fmla="*/ 200796 h 270390"/>
                <a:gd name="connsiteX273" fmla="*/ 211635 w 257143"/>
                <a:gd name="connsiteY273" fmla="*/ 200796 h 270390"/>
                <a:gd name="connsiteX274" fmla="*/ 211635 w 257143"/>
                <a:gd name="connsiteY274" fmla="*/ 203458 h 270390"/>
                <a:gd name="connsiteX275" fmla="*/ 214297 w 257143"/>
                <a:gd name="connsiteY275" fmla="*/ 203458 h 270390"/>
                <a:gd name="connsiteX276" fmla="*/ 214297 w 257143"/>
                <a:gd name="connsiteY276" fmla="*/ 206120 h 270390"/>
                <a:gd name="connsiteX277" fmla="*/ 216959 w 257143"/>
                <a:gd name="connsiteY277" fmla="*/ 206120 h 270390"/>
                <a:gd name="connsiteX278" fmla="*/ 216959 w 257143"/>
                <a:gd name="connsiteY278" fmla="*/ 214170 h 270390"/>
                <a:gd name="connsiteX279" fmla="*/ 214297 w 257143"/>
                <a:gd name="connsiteY279" fmla="*/ 214170 h 270390"/>
                <a:gd name="connsiteX280" fmla="*/ 216959 w 257143"/>
                <a:gd name="connsiteY280" fmla="*/ 214170 h 270390"/>
                <a:gd name="connsiteX281" fmla="*/ 214297 w 257143"/>
                <a:gd name="connsiteY281" fmla="*/ 214170 h 270390"/>
                <a:gd name="connsiteX282" fmla="*/ 214297 w 257143"/>
                <a:gd name="connsiteY282" fmla="*/ 216832 h 270390"/>
                <a:gd name="connsiteX283" fmla="*/ 208909 w 257143"/>
                <a:gd name="connsiteY283" fmla="*/ 216832 h 270390"/>
                <a:gd name="connsiteX284" fmla="*/ 208909 w 257143"/>
                <a:gd name="connsiteY284" fmla="*/ 214170 h 270390"/>
                <a:gd name="connsiteX285" fmla="*/ 203522 w 257143"/>
                <a:gd name="connsiteY285" fmla="*/ 214170 h 270390"/>
                <a:gd name="connsiteX286" fmla="*/ 203522 w 257143"/>
                <a:gd name="connsiteY286" fmla="*/ 211508 h 270390"/>
                <a:gd name="connsiteX287" fmla="*/ 200860 w 257143"/>
                <a:gd name="connsiteY287" fmla="*/ 211508 h 270390"/>
                <a:gd name="connsiteX288" fmla="*/ 200860 w 257143"/>
                <a:gd name="connsiteY288" fmla="*/ 214170 h 270390"/>
                <a:gd name="connsiteX289" fmla="*/ 195472 w 257143"/>
                <a:gd name="connsiteY289" fmla="*/ 214170 h 270390"/>
                <a:gd name="connsiteX290" fmla="*/ 195472 w 257143"/>
                <a:gd name="connsiteY290" fmla="*/ 216832 h 270390"/>
                <a:gd name="connsiteX291" fmla="*/ 192810 w 257143"/>
                <a:gd name="connsiteY291" fmla="*/ 216832 h 270390"/>
                <a:gd name="connsiteX292" fmla="*/ 192810 w 257143"/>
                <a:gd name="connsiteY292" fmla="*/ 222219 h 270390"/>
                <a:gd name="connsiteX293" fmla="*/ 195472 w 257143"/>
                <a:gd name="connsiteY293" fmla="*/ 222219 h 270390"/>
                <a:gd name="connsiteX294" fmla="*/ 195472 w 257143"/>
                <a:gd name="connsiteY294" fmla="*/ 227607 h 270390"/>
                <a:gd name="connsiteX295" fmla="*/ 182035 w 257143"/>
                <a:gd name="connsiteY295" fmla="*/ 227607 h 270390"/>
                <a:gd name="connsiteX296" fmla="*/ 182035 w 257143"/>
                <a:gd name="connsiteY296" fmla="*/ 230269 h 270390"/>
                <a:gd name="connsiteX297" fmla="*/ 179373 w 257143"/>
                <a:gd name="connsiteY297" fmla="*/ 230269 h 270390"/>
                <a:gd name="connsiteX298" fmla="*/ 179373 w 257143"/>
                <a:gd name="connsiteY298" fmla="*/ 232931 h 270390"/>
                <a:gd name="connsiteX299" fmla="*/ 182035 w 257143"/>
                <a:gd name="connsiteY299" fmla="*/ 232931 h 270390"/>
                <a:gd name="connsiteX300" fmla="*/ 182035 w 257143"/>
                <a:gd name="connsiteY300" fmla="*/ 230269 h 270390"/>
                <a:gd name="connsiteX301" fmla="*/ 184697 w 257143"/>
                <a:gd name="connsiteY301" fmla="*/ 230269 h 270390"/>
                <a:gd name="connsiteX302" fmla="*/ 184697 w 257143"/>
                <a:gd name="connsiteY302" fmla="*/ 227607 h 270390"/>
                <a:gd name="connsiteX303" fmla="*/ 190084 w 257143"/>
                <a:gd name="connsiteY303" fmla="*/ 227607 h 270390"/>
                <a:gd name="connsiteX304" fmla="*/ 190084 w 257143"/>
                <a:gd name="connsiteY304" fmla="*/ 241044 h 270390"/>
                <a:gd name="connsiteX305" fmla="*/ 187422 w 257143"/>
                <a:gd name="connsiteY305" fmla="*/ 241044 h 270390"/>
                <a:gd name="connsiteX306" fmla="*/ 187422 w 257143"/>
                <a:gd name="connsiteY306" fmla="*/ 243706 h 270390"/>
                <a:gd name="connsiteX307" fmla="*/ 184760 w 257143"/>
                <a:gd name="connsiteY307" fmla="*/ 243706 h 270390"/>
                <a:gd name="connsiteX308" fmla="*/ 184760 w 257143"/>
                <a:gd name="connsiteY308" fmla="*/ 246368 h 270390"/>
                <a:gd name="connsiteX309" fmla="*/ 179373 w 257143"/>
                <a:gd name="connsiteY309" fmla="*/ 246368 h 270390"/>
                <a:gd name="connsiteX310" fmla="*/ 182035 w 257143"/>
                <a:gd name="connsiteY310" fmla="*/ 246368 h 270390"/>
                <a:gd name="connsiteX311" fmla="*/ 171323 w 257143"/>
                <a:gd name="connsiteY311" fmla="*/ 246368 h 270390"/>
                <a:gd name="connsiteX312" fmla="*/ 171323 w 257143"/>
                <a:gd name="connsiteY312" fmla="*/ 243706 h 270390"/>
                <a:gd name="connsiteX313" fmla="*/ 168661 w 257143"/>
                <a:gd name="connsiteY313" fmla="*/ 243706 h 270390"/>
                <a:gd name="connsiteX314" fmla="*/ 168661 w 257143"/>
                <a:gd name="connsiteY314" fmla="*/ 241044 h 270390"/>
                <a:gd name="connsiteX315" fmla="*/ 157950 w 257143"/>
                <a:gd name="connsiteY315" fmla="*/ 241044 h 270390"/>
                <a:gd name="connsiteX316" fmla="*/ 157950 w 257143"/>
                <a:gd name="connsiteY316" fmla="*/ 238382 h 270390"/>
                <a:gd name="connsiteX317" fmla="*/ 155287 w 257143"/>
                <a:gd name="connsiteY317" fmla="*/ 238382 h 270390"/>
                <a:gd name="connsiteX318" fmla="*/ 155287 w 257143"/>
                <a:gd name="connsiteY318" fmla="*/ 241044 h 270390"/>
                <a:gd name="connsiteX319" fmla="*/ 165999 w 257143"/>
                <a:gd name="connsiteY319" fmla="*/ 241044 h 270390"/>
                <a:gd name="connsiteX320" fmla="*/ 165999 w 257143"/>
                <a:gd name="connsiteY320" fmla="*/ 249094 h 270390"/>
                <a:gd name="connsiteX321" fmla="*/ 163337 w 257143"/>
                <a:gd name="connsiteY321" fmla="*/ 249094 h 270390"/>
                <a:gd name="connsiteX322" fmla="*/ 163337 w 257143"/>
                <a:gd name="connsiteY322" fmla="*/ 251756 h 270390"/>
                <a:gd name="connsiteX323" fmla="*/ 155287 w 257143"/>
                <a:gd name="connsiteY323" fmla="*/ 251756 h 270390"/>
                <a:gd name="connsiteX324" fmla="*/ 155287 w 257143"/>
                <a:gd name="connsiteY324" fmla="*/ 249094 h 270390"/>
                <a:gd name="connsiteX325" fmla="*/ 149900 w 257143"/>
                <a:gd name="connsiteY325" fmla="*/ 249094 h 270390"/>
                <a:gd name="connsiteX326" fmla="*/ 149900 w 257143"/>
                <a:gd name="connsiteY326" fmla="*/ 251756 h 270390"/>
                <a:gd name="connsiteX327" fmla="*/ 136463 w 257143"/>
                <a:gd name="connsiteY327" fmla="*/ 251756 h 270390"/>
                <a:gd name="connsiteX328" fmla="*/ 136463 w 257143"/>
                <a:gd name="connsiteY328" fmla="*/ 254418 h 270390"/>
                <a:gd name="connsiteX329" fmla="*/ 133801 w 257143"/>
                <a:gd name="connsiteY329" fmla="*/ 254418 h 270390"/>
                <a:gd name="connsiteX330" fmla="*/ 133801 w 257143"/>
                <a:gd name="connsiteY330" fmla="*/ 249030 h 270390"/>
                <a:gd name="connsiteX331" fmla="*/ 128413 w 257143"/>
                <a:gd name="connsiteY331" fmla="*/ 249030 h 270390"/>
                <a:gd name="connsiteX332" fmla="*/ 128413 w 257143"/>
                <a:gd name="connsiteY332" fmla="*/ 246368 h 270390"/>
                <a:gd name="connsiteX333" fmla="*/ 128413 w 257143"/>
                <a:gd name="connsiteY333" fmla="*/ 249030 h 270390"/>
                <a:gd name="connsiteX334" fmla="*/ 131075 w 257143"/>
                <a:gd name="connsiteY334" fmla="*/ 249030 h 270390"/>
                <a:gd name="connsiteX335" fmla="*/ 131075 w 257143"/>
                <a:gd name="connsiteY335" fmla="*/ 259742 h 270390"/>
                <a:gd name="connsiteX336" fmla="*/ 133737 w 257143"/>
                <a:gd name="connsiteY336" fmla="*/ 259742 h 270390"/>
                <a:gd name="connsiteX337" fmla="*/ 133737 w 257143"/>
                <a:gd name="connsiteY337" fmla="*/ 262404 h 270390"/>
                <a:gd name="connsiteX338" fmla="*/ 123026 w 257143"/>
                <a:gd name="connsiteY338" fmla="*/ 262404 h 270390"/>
                <a:gd name="connsiteX339" fmla="*/ 123026 w 257143"/>
                <a:gd name="connsiteY339" fmla="*/ 265066 h 270390"/>
                <a:gd name="connsiteX340" fmla="*/ 101602 w 257143"/>
                <a:gd name="connsiteY340" fmla="*/ 265066 h 270390"/>
                <a:gd name="connsiteX341" fmla="*/ 101602 w 257143"/>
                <a:gd name="connsiteY341" fmla="*/ 262404 h 270390"/>
                <a:gd name="connsiteX342" fmla="*/ 101602 w 257143"/>
                <a:gd name="connsiteY342" fmla="*/ 265066 h 270390"/>
                <a:gd name="connsiteX343" fmla="*/ 96215 w 257143"/>
                <a:gd name="connsiteY343" fmla="*/ 265066 h 270390"/>
                <a:gd name="connsiteX344" fmla="*/ 96215 w 257143"/>
                <a:gd name="connsiteY344" fmla="*/ 267728 h 270390"/>
                <a:gd name="connsiteX345" fmla="*/ 93553 w 257143"/>
                <a:gd name="connsiteY345" fmla="*/ 267728 h 270390"/>
                <a:gd name="connsiteX346" fmla="*/ 93553 w 257143"/>
                <a:gd name="connsiteY346" fmla="*/ 270390 h 270390"/>
                <a:gd name="connsiteX347" fmla="*/ 93553 w 257143"/>
                <a:gd name="connsiteY347" fmla="*/ 267728 h 270390"/>
                <a:gd name="connsiteX348" fmla="*/ 90891 w 257143"/>
                <a:gd name="connsiteY348" fmla="*/ 267728 h 270390"/>
                <a:gd name="connsiteX349" fmla="*/ 90891 w 257143"/>
                <a:gd name="connsiteY349" fmla="*/ 259678 h 270390"/>
                <a:gd name="connsiteX350" fmla="*/ 93553 w 257143"/>
                <a:gd name="connsiteY350" fmla="*/ 259678 h 270390"/>
                <a:gd name="connsiteX351" fmla="*/ 93553 w 257143"/>
                <a:gd name="connsiteY351" fmla="*/ 254291 h 270390"/>
                <a:gd name="connsiteX352" fmla="*/ 96215 w 257143"/>
                <a:gd name="connsiteY352" fmla="*/ 254291 h 270390"/>
                <a:gd name="connsiteX353" fmla="*/ 96215 w 257143"/>
                <a:gd name="connsiteY353" fmla="*/ 243579 h 270390"/>
                <a:gd name="connsiteX354" fmla="*/ 98877 w 257143"/>
                <a:gd name="connsiteY354" fmla="*/ 243579 h 270390"/>
                <a:gd name="connsiteX355" fmla="*/ 98877 w 257143"/>
                <a:gd name="connsiteY355" fmla="*/ 240917 h 270390"/>
                <a:gd name="connsiteX356" fmla="*/ 104264 w 257143"/>
                <a:gd name="connsiteY356" fmla="*/ 240917 h 270390"/>
                <a:gd name="connsiteX357" fmla="*/ 101602 w 257143"/>
                <a:gd name="connsiteY357" fmla="*/ 240917 h 270390"/>
                <a:gd name="connsiteX358" fmla="*/ 101602 w 257143"/>
                <a:gd name="connsiteY358" fmla="*/ 238255 h 270390"/>
                <a:gd name="connsiteX359" fmla="*/ 98940 w 257143"/>
                <a:gd name="connsiteY359" fmla="*/ 238255 h 270390"/>
                <a:gd name="connsiteX360" fmla="*/ 98940 w 257143"/>
                <a:gd name="connsiteY360" fmla="*/ 240917 h 270390"/>
                <a:gd name="connsiteX361" fmla="*/ 96278 w 257143"/>
                <a:gd name="connsiteY361" fmla="*/ 240917 h 270390"/>
                <a:gd name="connsiteX362" fmla="*/ 96278 w 257143"/>
                <a:gd name="connsiteY362" fmla="*/ 243579 h 270390"/>
                <a:gd name="connsiteX363" fmla="*/ 93616 w 257143"/>
                <a:gd name="connsiteY363" fmla="*/ 243579 h 270390"/>
                <a:gd name="connsiteX364" fmla="*/ 93616 w 257143"/>
                <a:gd name="connsiteY364" fmla="*/ 254291 h 270390"/>
                <a:gd name="connsiteX365" fmla="*/ 90954 w 257143"/>
                <a:gd name="connsiteY365" fmla="*/ 254291 h 270390"/>
                <a:gd name="connsiteX366" fmla="*/ 90954 w 257143"/>
                <a:gd name="connsiteY366" fmla="*/ 256953 h 270390"/>
                <a:gd name="connsiteX367" fmla="*/ 88292 w 257143"/>
                <a:gd name="connsiteY367" fmla="*/ 256953 h 270390"/>
                <a:gd name="connsiteX368" fmla="*/ 88292 w 257143"/>
                <a:gd name="connsiteY368" fmla="*/ 259615 h 270390"/>
                <a:gd name="connsiteX369" fmla="*/ 82905 w 257143"/>
                <a:gd name="connsiteY369" fmla="*/ 259615 h 270390"/>
                <a:gd name="connsiteX370" fmla="*/ 82905 w 257143"/>
                <a:gd name="connsiteY370" fmla="*/ 256953 h 270390"/>
                <a:gd name="connsiteX371" fmla="*/ 80242 w 257143"/>
                <a:gd name="connsiteY371" fmla="*/ 256953 h 270390"/>
                <a:gd name="connsiteX372" fmla="*/ 80242 w 257143"/>
                <a:gd name="connsiteY372" fmla="*/ 254291 h 270390"/>
                <a:gd name="connsiteX373" fmla="*/ 77580 w 257143"/>
                <a:gd name="connsiteY373" fmla="*/ 254291 h 270390"/>
                <a:gd name="connsiteX374" fmla="*/ 77580 w 257143"/>
                <a:gd name="connsiteY374" fmla="*/ 251629 h 270390"/>
                <a:gd name="connsiteX375" fmla="*/ 74918 w 257143"/>
                <a:gd name="connsiteY375" fmla="*/ 251629 h 270390"/>
                <a:gd name="connsiteX376" fmla="*/ 74918 w 257143"/>
                <a:gd name="connsiteY376" fmla="*/ 248967 h 270390"/>
                <a:gd name="connsiteX377" fmla="*/ 72256 w 257143"/>
                <a:gd name="connsiteY377" fmla="*/ 246305 h 270390"/>
                <a:gd name="connsiteX378" fmla="*/ 72256 w 257143"/>
                <a:gd name="connsiteY378" fmla="*/ 243643 h 270390"/>
                <a:gd name="connsiteX379" fmla="*/ 69594 w 257143"/>
                <a:gd name="connsiteY379" fmla="*/ 243643 h 270390"/>
                <a:gd name="connsiteX380" fmla="*/ 69594 w 257143"/>
                <a:gd name="connsiteY380" fmla="*/ 240981 h 270390"/>
                <a:gd name="connsiteX381" fmla="*/ 64207 w 257143"/>
                <a:gd name="connsiteY381" fmla="*/ 240981 h 270390"/>
                <a:gd name="connsiteX382" fmla="*/ 64207 w 257143"/>
                <a:gd name="connsiteY382" fmla="*/ 235593 h 270390"/>
                <a:gd name="connsiteX383" fmla="*/ 58819 w 257143"/>
                <a:gd name="connsiteY383" fmla="*/ 235593 h 270390"/>
                <a:gd name="connsiteX384" fmla="*/ 58819 w 257143"/>
                <a:gd name="connsiteY384" fmla="*/ 232931 h 270390"/>
                <a:gd name="connsiteX385" fmla="*/ 48107 w 257143"/>
                <a:gd name="connsiteY385" fmla="*/ 232931 h 270390"/>
                <a:gd name="connsiteX386" fmla="*/ 48107 w 257143"/>
                <a:gd name="connsiteY386" fmla="*/ 235593 h 270390"/>
                <a:gd name="connsiteX387" fmla="*/ 37396 w 257143"/>
                <a:gd name="connsiteY387" fmla="*/ 235593 h 270390"/>
                <a:gd name="connsiteX388" fmla="*/ 37396 w 257143"/>
                <a:gd name="connsiteY388" fmla="*/ 232931 h 270390"/>
                <a:gd name="connsiteX389" fmla="*/ 34734 w 257143"/>
                <a:gd name="connsiteY389" fmla="*/ 232931 h 270390"/>
                <a:gd name="connsiteX390" fmla="*/ 34734 w 257143"/>
                <a:gd name="connsiteY390" fmla="*/ 230269 h 270390"/>
                <a:gd name="connsiteX391" fmla="*/ 37396 w 257143"/>
                <a:gd name="connsiteY391" fmla="*/ 230269 h 270390"/>
                <a:gd name="connsiteX392" fmla="*/ 37396 w 257143"/>
                <a:gd name="connsiteY392" fmla="*/ 227607 h 270390"/>
                <a:gd name="connsiteX393" fmla="*/ 42783 w 257143"/>
                <a:gd name="connsiteY393" fmla="*/ 227607 h 270390"/>
                <a:gd name="connsiteX394" fmla="*/ 42783 w 257143"/>
                <a:gd name="connsiteY394" fmla="*/ 224945 h 270390"/>
                <a:gd name="connsiteX395" fmla="*/ 53495 w 257143"/>
                <a:gd name="connsiteY395" fmla="*/ 224945 h 270390"/>
                <a:gd name="connsiteX396" fmla="*/ 53495 w 257143"/>
                <a:gd name="connsiteY396" fmla="*/ 222283 h 270390"/>
                <a:gd name="connsiteX397" fmla="*/ 56157 w 257143"/>
                <a:gd name="connsiteY397" fmla="*/ 222283 h 270390"/>
                <a:gd name="connsiteX398" fmla="*/ 56157 w 257143"/>
                <a:gd name="connsiteY398" fmla="*/ 219621 h 270390"/>
                <a:gd name="connsiteX399" fmla="*/ 58819 w 257143"/>
                <a:gd name="connsiteY399" fmla="*/ 219621 h 270390"/>
                <a:gd name="connsiteX400" fmla="*/ 58819 w 257143"/>
                <a:gd name="connsiteY400" fmla="*/ 216959 h 270390"/>
                <a:gd name="connsiteX401" fmla="*/ 56157 w 257143"/>
                <a:gd name="connsiteY401" fmla="*/ 216959 h 270390"/>
                <a:gd name="connsiteX402" fmla="*/ 56157 w 257143"/>
                <a:gd name="connsiteY402" fmla="*/ 208909 h 270390"/>
                <a:gd name="connsiteX403" fmla="*/ 58819 w 257143"/>
                <a:gd name="connsiteY403" fmla="*/ 208909 h 270390"/>
                <a:gd name="connsiteX404" fmla="*/ 58819 w 257143"/>
                <a:gd name="connsiteY404" fmla="*/ 211571 h 270390"/>
                <a:gd name="connsiteX405" fmla="*/ 61481 w 257143"/>
                <a:gd name="connsiteY405" fmla="*/ 211571 h 270390"/>
                <a:gd name="connsiteX406" fmla="*/ 61481 w 257143"/>
                <a:gd name="connsiteY406" fmla="*/ 214233 h 270390"/>
                <a:gd name="connsiteX407" fmla="*/ 64143 w 257143"/>
                <a:gd name="connsiteY407" fmla="*/ 214233 h 270390"/>
                <a:gd name="connsiteX408" fmla="*/ 64143 w 257143"/>
                <a:gd name="connsiteY408" fmla="*/ 216895 h 270390"/>
                <a:gd name="connsiteX409" fmla="*/ 72193 w 257143"/>
                <a:gd name="connsiteY409" fmla="*/ 216895 h 270390"/>
                <a:gd name="connsiteX410" fmla="*/ 72193 w 257143"/>
                <a:gd name="connsiteY410" fmla="*/ 214233 h 270390"/>
                <a:gd name="connsiteX411" fmla="*/ 69531 w 257143"/>
                <a:gd name="connsiteY411" fmla="*/ 214233 h 270390"/>
                <a:gd name="connsiteX412" fmla="*/ 69531 w 257143"/>
                <a:gd name="connsiteY412" fmla="*/ 211571 h 270390"/>
                <a:gd name="connsiteX413" fmla="*/ 66869 w 257143"/>
                <a:gd name="connsiteY413" fmla="*/ 211571 h 270390"/>
                <a:gd name="connsiteX414" fmla="*/ 66869 w 257143"/>
                <a:gd name="connsiteY414" fmla="*/ 203522 h 270390"/>
                <a:gd name="connsiteX415" fmla="*/ 74918 w 257143"/>
                <a:gd name="connsiteY415" fmla="*/ 203522 h 270390"/>
                <a:gd name="connsiteX416" fmla="*/ 74918 w 257143"/>
                <a:gd name="connsiteY416" fmla="*/ 200860 h 270390"/>
                <a:gd name="connsiteX417" fmla="*/ 82968 w 257143"/>
                <a:gd name="connsiteY417" fmla="*/ 200860 h 270390"/>
                <a:gd name="connsiteX418" fmla="*/ 82968 w 257143"/>
                <a:gd name="connsiteY418" fmla="*/ 203522 h 270390"/>
                <a:gd name="connsiteX419" fmla="*/ 82968 w 257143"/>
                <a:gd name="connsiteY419" fmla="*/ 200860 h 270390"/>
                <a:gd name="connsiteX420" fmla="*/ 77580 w 257143"/>
                <a:gd name="connsiteY420" fmla="*/ 200860 h 270390"/>
                <a:gd name="connsiteX421" fmla="*/ 77580 w 257143"/>
                <a:gd name="connsiteY421" fmla="*/ 198198 h 270390"/>
                <a:gd name="connsiteX422" fmla="*/ 74918 w 257143"/>
                <a:gd name="connsiteY422" fmla="*/ 198198 h 270390"/>
                <a:gd name="connsiteX423" fmla="*/ 74918 w 257143"/>
                <a:gd name="connsiteY423" fmla="*/ 200860 h 270390"/>
                <a:gd name="connsiteX424" fmla="*/ 72256 w 257143"/>
                <a:gd name="connsiteY424" fmla="*/ 200860 h 270390"/>
                <a:gd name="connsiteX425" fmla="*/ 72256 w 257143"/>
                <a:gd name="connsiteY425" fmla="*/ 203522 h 270390"/>
                <a:gd name="connsiteX426" fmla="*/ 64207 w 257143"/>
                <a:gd name="connsiteY426" fmla="*/ 203522 h 270390"/>
                <a:gd name="connsiteX427" fmla="*/ 64207 w 257143"/>
                <a:gd name="connsiteY427" fmla="*/ 211571 h 270390"/>
                <a:gd name="connsiteX428" fmla="*/ 66869 w 257143"/>
                <a:gd name="connsiteY428" fmla="*/ 211571 h 270390"/>
                <a:gd name="connsiteX429" fmla="*/ 66869 w 257143"/>
                <a:gd name="connsiteY429" fmla="*/ 216959 h 270390"/>
                <a:gd name="connsiteX430" fmla="*/ 69531 w 257143"/>
                <a:gd name="connsiteY430" fmla="*/ 216959 h 270390"/>
                <a:gd name="connsiteX431" fmla="*/ 66869 w 257143"/>
                <a:gd name="connsiteY431" fmla="*/ 216959 h 270390"/>
                <a:gd name="connsiteX432" fmla="*/ 66869 w 257143"/>
                <a:gd name="connsiteY432" fmla="*/ 214297 h 270390"/>
                <a:gd name="connsiteX433" fmla="*/ 64207 w 257143"/>
                <a:gd name="connsiteY433" fmla="*/ 214297 h 270390"/>
                <a:gd name="connsiteX434" fmla="*/ 64207 w 257143"/>
                <a:gd name="connsiteY434" fmla="*/ 211635 h 270390"/>
                <a:gd name="connsiteX435" fmla="*/ 61544 w 257143"/>
                <a:gd name="connsiteY435" fmla="*/ 211635 h 270390"/>
                <a:gd name="connsiteX436" fmla="*/ 61544 w 257143"/>
                <a:gd name="connsiteY436" fmla="*/ 208972 h 270390"/>
                <a:gd name="connsiteX437" fmla="*/ 58883 w 257143"/>
                <a:gd name="connsiteY437" fmla="*/ 208972 h 270390"/>
                <a:gd name="connsiteX438" fmla="*/ 58883 w 257143"/>
                <a:gd name="connsiteY438" fmla="*/ 206310 h 270390"/>
                <a:gd name="connsiteX439" fmla="*/ 56220 w 257143"/>
                <a:gd name="connsiteY439" fmla="*/ 206310 h 270390"/>
                <a:gd name="connsiteX440" fmla="*/ 56220 w 257143"/>
                <a:gd name="connsiteY440" fmla="*/ 208972 h 270390"/>
                <a:gd name="connsiteX441" fmla="*/ 53558 w 257143"/>
                <a:gd name="connsiteY441" fmla="*/ 208972 h 270390"/>
                <a:gd name="connsiteX442" fmla="*/ 53558 w 257143"/>
                <a:gd name="connsiteY442" fmla="*/ 214360 h 270390"/>
                <a:gd name="connsiteX443" fmla="*/ 56220 w 257143"/>
                <a:gd name="connsiteY443" fmla="*/ 214360 h 270390"/>
                <a:gd name="connsiteX444" fmla="*/ 56220 w 257143"/>
                <a:gd name="connsiteY444" fmla="*/ 222410 h 270390"/>
                <a:gd name="connsiteX445" fmla="*/ 45509 w 257143"/>
                <a:gd name="connsiteY445" fmla="*/ 222410 h 270390"/>
                <a:gd name="connsiteX446" fmla="*/ 45509 w 257143"/>
                <a:gd name="connsiteY446" fmla="*/ 225072 h 270390"/>
                <a:gd name="connsiteX447" fmla="*/ 34797 w 257143"/>
                <a:gd name="connsiteY447" fmla="*/ 225072 h 270390"/>
                <a:gd name="connsiteX448" fmla="*/ 34797 w 257143"/>
                <a:gd name="connsiteY448" fmla="*/ 227734 h 270390"/>
                <a:gd name="connsiteX449" fmla="*/ 21360 w 257143"/>
                <a:gd name="connsiteY449" fmla="*/ 227734 h 270390"/>
                <a:gd name="connsiteX450" fmla="*/ 21360 w 257143"/>
                <a:gd name="connsiteY450" fmla="*/ 225072 h 270390"/>
                <a:gd name="connsiteX451" fmla="*/ 15972 w 257143"/>
                <a:gd name="connsiteY451" fmla="*/ 225072 h 270390"/>
                <a:gd name="connsiteX452" fmla="*/ 15972 w 257143"/>
                <a:gd name="connsiteY452" fmla="*/ 214360 h 270390"/>
                <a:gd name="connsiteX453" fmla="*/ 21360 w 257143"/>
                <a:gd name="connsiteY453" fmla="*/ 214360 h 270390"/>
                <a:gd name="connsiteX454" fmla="*/ 13310 w 257143"/>
                <a:gd name="connsiteY454" fmla="*/ 214360 h 270390"/>
                <a:gd name="connsiteX455" fmla="*/ 13310 w 257143"/>
                <a:gd name="connsiteY455" fmla="*/ 211698 h 270390"/>
                <a:gd name="connsiteX456" fmla="*/ 10648 w 257143"/>
                <a:gd name="connsiteY456" fmla="*/ 211698 h 270390"/>
                <a:gd name="connsiteX457" fmla="*/ 10648 w 257143"/>
                <a:gd name="connsiteY457" fmla="*/ 209036 h 270390"/>
                <a:gd name="connsiteX458" fmla="*/ 7986 w 257143"/>
                <a:gd name="connsiteY458" fmla="*/ 209036 h 270390"/>
                <a:gd name="connsiteX459" fmla="*/ 7986 w 257143"/>
                <a:gd name="connsiteY459" fmla="*/ 211698 h 270390"/>
                <a:gd name="connsiteX460" fmla="*/ 7986 w 257143"/>
                <a:gd name="connsiteY460" fmla="*/ 206310 h 270390"/>
                <a:gd name="connsiteX461" fmla="*/ 5324 w 257143"/>
                <a:gd name="connsiteY461" fmla="*/ 206310 h 270390"/>
                <a:gd name="connsiteX462" fmla="*/ 5324 w 257143"/>
                <a:gd name="connsiteY462" fmla="*/ 203648 h 270390"/>
                <a:gd name="connsiteX463" fmla="*/ 2662 w 257143"/>
                <a:gd name="connsiteY463" fmla="*/ 203648 h 270390"/>
                <a:gd name="connsiteX464" fmla="*/ 2662 w 257143"/>
                <a:gd name="connsiteY464" fmla="*/ 200986 h 270390"/>
                <a:gd name="connsiteX465" fmla="*/ 0 w 257143"/>
                <a:gd name="connsiteY465" fmla="*/ 200986 h 270390"/>
                <a:gd name="connsiteX466" fmla="*/ 0 w 257143"/>
                <a:gd name="connsiteY466" fmla="*/ 198324 h 270390"/>
                <a:gd name="connsiteX467" fmla="*/ 2662 w 257143"/>
                <a:gd name="connsiteY467" fmla="*/ 198324 h 270390"/>
                <a:gd name="connsiteX468" fmla="*/ 252390 w 257143"/>
                <a:gd name="connsiteY468" fmla="*/ 77390 h 270390"/>
                <a:gd name="connsiteX469" fmla="*/ 252390 w 257143"/>
                <a:gd name="connsiteY469" fmla="*/ 80052 h 270390"/>
                <a:gd name="connsiteX470" fmla="*/ 252390 w 257143"/>
                <a:gd name="connsiteY470" fmla="*/ 77390 h 270390"/>
                <a:gd name="connsiteX471" fmla="*/ 252390 w 257143"/>
                <a:gd name="connsiteY471" fmla="*/ 80052 h 270390"/>
                <a:gd name="connsiteX472" fmla="*/ 249728 w 257143"/>
                <a:gd name="connsiteY472" fmla="*/ 80052 h 270390"/>
                <a:gd name="connsiteX473" fmla="*/ 249728 w 257143"/>
                <a:gd name="connsiteY473" fmla="*/ 77390 h 270390"/>
                <a:gd name="connsiteX474" fmla="*/ 247066 w 257143"/>
                <a:gd name="connsiteY474" fmla="*/ 77390 h 270390"/>
                <a:gd name="connsiteX475" fmla="*/ 247066 w 257143"/>
                <a:gd name="connsiteY475" fmla="*/ 82778 h 270390"/>
                <a:gd name="connsiteX476" fmla="*/ 244403 w 257143"/>
                <a:gd name="connsiteY476" fmla="*/ 82778 h 270390"/>
                <a:gd name="connsiteX477" fmla="*/ 244403 w 257143"/>
                <a:gd name="connsiteY477" fmla="*/ 80116 h 270390"/>
                <a:gd name="connsiteX478" fmla="*/ 247066 w 257143"/>
                <a:gd name="connsiteY478" fmla="*/ 80116 h 270390"/>
                <a:gd name="connsiteX479" fmla="*/ 247066 w 257143"/>
                <a:gd name="connsiteY479" fmla="*/ 74728 h 270390"/>
                <a:gd name="connsiteX480" fmla="*/ 249728 w 257143"/>
                <a:gd name="connsiteY480" fmla="*/ 74728 h 270390"/>
                <a:gd name="connsiteX481" fmla="*/ 249728 w 257143"/>
                <a:gd name="connsiteY481" fmla="*/ 77390 h 270390"/>
                <a:gd name="connsiteX482" fmla="*/ 252390 w 257143"/>
                <a:gd name="connsiteY482" fmla="*/ 77390 h 27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257143" h="270390">
                  <a:moveTo>
                    <a:pt x="222917" y="141723"/>
                  </a:moveTo>
                  <a:lnTo>
                    <a:pt x="222917" y="144386"/>
                  </a:lnTo>
                  <a:lnTo>
                    <a:pt x="225579" y="144386"/>
                  </a:lnTo>
                  <a:lnTo>
                    <a:pt x="225579" y="147048"/>
                  </a:lnTo>
                  <a:lnTo>
                    <a:pt x="217529" y="147048"/>
                  </a:lnTo>
                  <a:lnTo>
                    <a:pt x="217529" y="144386"/>
                  </a:lnTo>
                  <a:lnTo>
                    <a:pt x="220191" y="144386"/>
                  </a:lnTo>
                  <a:lnTo>
                    <a:pt x="220191" y="141723"/>
                  </a:lnTo>
                  <a:lnTo>
                    <a:pt x="222853" y="141723"/>
                  </a:lnTo>
                  <a:close/>
                  <a:moveTo>
                    <a:pt x="3042" y="198007"/>
                  </a:moveTo>
                  <a:lnTo>
                    <a:pt x="24466" y="198007"/>
                  </a:lnTo>
                  <a:lnTo>
                    <a:pt x="27128" y="192620"/>
                  </a:lnTo>
                  <a:lnTo>
                    <a:pt x="29790" y="184570"/>
                  </a:lnTo>
                  <a:lnTo>
                    <a:pt x="35177" y="179183"/>
                  </a:lnTo>
                  <a:lnTo>
                    <a:pt x="53939" y="179183"/>
                  </a:lnTo>
                  <a:lnTo>
                    <a:pt x="56601" y="171133"/>
                  </a:lnTo>
                  <a:lnTo>
                    <a:pt x="59263" y="168471"/>
                  </a:lnTo>
                  <a:lnTo>
                    <a:pt x="61925" y="168471"/>
                  </a:lnTo>
                  <a:lnTo>
                    <a:pt x="64587" y="165809"/>
                  </a:lnTo>
                  <a:lnTo>
                    <a:pt x="69974" y="163147"/>
                  </a:lnTo>
                  <a:lnTo>
                    <a:pt x="78024" y="157759"/>
                  </a:lnTo>
                  <a:lnTo>
                    <a:pt x="80686" y="160421"/>
                  </a:lnTo>
                  <a:lnTo>
                    <a:pt x="86074" y="160421"/>
                  </a:lnTo>
                  <a:lnTo>
                    <a:pt x="88736" y="157759"/>
                  </a:lnTo>
                  <a:lnTo>
                    <a:pt x="96785" y="152372"/>
                  </a:lnTo>
                  <a:lnTo>
                    <a:pt x="99447" y="149710"/>
                  </a:lnTo>
                  <a:lnTo>
                    <a:pt x="120871" y="149710"/>
                  </a:lnTo>
                  <a:lnTo>
                    <a:pt x="123533" y="147048"/>
                  </a:lnTo>
                  <a:lnTo>
                    <a:pt x="123533" y="136336"/>
                  </a:lnTo>
                  <a:lnTo>
                    <a:pt x="131582" y="120237"/>
                  </a:lnTo>
                  <a:lnTo>
                    <a:pt x="131582" y="117575"/>
                  </a:lnTo>
                  <a:lnTo>
                    <a:pt x="126195" y="104138"/>
                  </a:lnTo>
                  <a:lnTo>
                    <a:pt x="126195" y="101476"/>
                  </a:lnTo>
                  <a:lnTo>
                    <a:pt x="123533" y="88039"/>
                  </a:lnTo>
                  <a:lnTo>
                    <a:pt x="123533" y="85376"/>
                  </a:lnTo>
                  <a:lnTo>
                    <a:pt x="120871" y="82714"/>
                  </a:lnTo>
                  <a:lnTo>
                    <a:pt x="126258" y="72003"/>
                  </a:lnTo>
                  <a:lnTo>
                    <a:pt x="126258" y="63953"/>
                  </a:lnTo>
                  <a:lnTo>
                    <a:pt x="120871" y="61291"/>
                  </a:lnTo>
                  <a:lnTo>
                    <a:pt x="118209" y="58629"/>
                  </a:lnTo>
                  <a:lnTo>
                    <a:pt x="107497" y="53242"/>
                  </a:lnTo>
                  <a:lnTo>
                    <a:pt x="99447" y="53242"/>
                  </a:lnTo>
                  <a:lnTo>
                    <a:pt x="91398" y="58629"/>
                  </a:lnTo>
                  <a:lnTo>
                    <a:pt x="88736" y="58629"/>
                  </a:lnTo>
                  <a:lnTo>
                    <a:pt x="86074" y="50579"/>
                  </a:lnTo>
                  <a:lnTo>
                    <a:pt x="86074" y="47917"/>
                  </a:lnTo>
                  <a:lnTo>
                    <a:pt x="80686" y="47917"/>
                  </a:lnTo>
                  <a:lnTo>
                    <a:pt x="69974" y="58629"/>
                  </a:lnTo>
                  <a:lnTo>
                    <a:pt x="67312" y="58629"/>
                  </a:lnTo>
                  <a:lnTo>
                    <a:pt x="64650" y="61291"/>
                  </a:lnTo>
                  <a:lnTo>
                    <a:pt x="51213" y="55904"/>
                  </a:lnTo>
                  <a:lnTo>
                    <a:pt x="43164" y="55904"/>
                  </a:lnTo>
                  <a:lnTo>
                    <a:pt x="45826" y="55904"/>
                  </a:lnTo>
                  <a:lnTo>
                    <a:pt x="45826" y="53242"/>
                  </a:lnTo>
                  <a:lnTo>
                    <a:pt x="48488" y="53242"/>
                  </a:lnTo>
                  <a:lnTo>
                    <a:pt x="48488" y="50579"/>
                  </a:lnTo>
                  <a:lnTo>
                    <a:pt x="51150" y="50579"/>
                  </a:lnTo>
                  <a:lnTo>
                    <a:pt x="51150" y="47917"/>
                  </a:lnTo>
                  <a:lnTo>
                    <a:pt x="53812" y="47917"/>
                  </a:lnTo>
                  <a:lnTo>
                    <a:pt x="53812" y="45255"/>
                  </a:lnTo>
                  <a:lnTo>
                    <a:pt x="59199" y="45255"/>
                  </a:lnTo>
                  <a:lnTo>
                    <a:pt x="59199" y="42593"/>
                  </a:lnTo>
                  <a:lnTo>
                    <a:pt x="61862" y="42593"/>
                  </a:lnTo>
                  <a:lnTo>
                    <a:pt x="61862" y="39931"/>
                  </a:lnTo>
                  <a:lnTo>
                    <a:pt x="64523" y="39931"/>
                  </a:lnTo>
                  <a:lnTo>
                    <a:pt x="64523" y="37269"/>
                  </a:lnTo>
                  <a:lnTo>
                    <a:pt x="67186" y="37269"/>
                  </a:lnTo>
                  <a:lnTo>
                    <a:pt x="69848" y="34607"/>
                  </a:lnTo>
                  <a:lnTo>
                    <a:pt x="72510" y="34607"/>
                  </a:lnTo>
                  <a:lnTo>
                    <a:pt x="72510" y="31945"/>
                  </a:lnTo>
                  <a:lnTo>
                    <a:pt x="75172" y="31945"/>
                  </a:lnTo>
                  <a:lnTo>
                    <a:pt x="77834" y="29283"/>
                  </a:lnTo>
                  <a:lnTo>
                    <a:pt x="80496" y="29283"/>
                  </a:lnTo>
                  <a:lnTo>
                    <a:pt x="80496" y="26621"/>
                  </a:lnTo>
                  <a:lnTo>
                    <a:pt x="83158" y="23959"/>
                  </a:lnTo>
                  <a:lnTo>
                    <a:pt x="85820" y="23959"/>
                  </a:lnTo>
                  <a:lnTo>
                    <a:pt x="85820" y="21296"/>
                  </a:lnTo>
                  <a:lnTo>
                    <a:pt x="88482" y="21296"/>
                  </a:lnTo>
                  <a:lnTo>
                    <a:pt x="88482" y="18635"/>
                  </a:lnTo>
                  <a:lnTo>
                    <a:pt x="91144" y="18635"/>
                  </a:lnTo>
                  <a:lnTo>
                    <a:pt x="93806" y="15973"/>
                  </a:lnTo>
                  <a:lnTo>
                    <a:pt x="104518" y="15973"/>
                  </a:lnTo>
                  <a:lnTo>
                    <a:pt x="104518" y="13310"/>
                  </a:lnTo>
                  <a:lnTo>
                    <a:pt x="109905" y="13310"/>
                  </a:lnTo>
                  <a:lnTo>
                    <a:pt x="112568" y="10648"/>
                  </a:lnTo>
                  <a:lnTo>
                    <a:pt x="133991" y="10648"/>
                  </a:lnTo>
                  <a:lnTo>
                    <a:pt x="133991" y="13310"/>
                  </a:lnTo>
                  <a:lnTo>
                    <a:pt x="133991" y="10648"/>
                  </a:lnTo>
                  <a:lnTo>
                    <a:pt x="144703" y="10648"/>
                  </a:lnTo>
                  <a:lnTo>
                    <a:pt x="144703" y="7986"/>
                  </a:lnTo>
                  <a:lnTo>
                    <a:pt x="152752" y="7986"/>
                  </a:lnTo>
                  <a:lnTo>
                    <a:pt x="158140" y="5324"/>
                  </a:lnTo>
                  <a:lnTo>
                    <a:pt x="166189" y="5324"/>
                  </a:lnTo>
                  <a:lnTo>
                    <a:pt x="166189" y="2662"/>
                  </a:lnTo>
                  <a:lnTo>
                    <a:pt x="179626" y="2662"/>
                  </a:lnTo>
                  <a:lnTo>
                    <a:pt x="179626" y="0"/>
                  </a:lnTo>
                  <a:lnTo>
                    <a:pt x="185014" y="0"/>
                  </a:lnTo>
                  <a:lnTo>
                    <a:pt x="185014" y="5387"/>
                  </a:lnTo>
                  <a:lnTo>
                    <a:pt x="187676" y="5387"/>
                  </a:lnTo>
                  <a:lnTo>
                    <a:pt x="187676" y="8050"/>
                  </a:lnTo>
                  <a:lnTo>
                    <a:pt x="190338" y="8050"/>
                  </a:lnTo>
                  <a:lnTo>
                    <a:pt x="190338" y="16099"/>
                  </a:lnTo>
                  <a:lnTo>
                    <a:pt x="193000" y="18761"/>
                  </a:lnTo>
                  <a:lnTo>
                    <a:pt x="193000" y="26811"/>
                  </a:lnTo>
                  <a:lnTo>
                    <a:pt x="195662" y="26811"/>
                  </a:lnTo>
                  <a:lnTo>
                    <a:pt x="195662" y="32198"/>
                  </a:lnTo>
                  <a:lnTo>
                    <a:pt x="198324" y="32198"/>
                  </a:lnTo>
                  <a:lnTo>
                    <a:pt x="198324" y="42910"/>
                  </a:lnTo>
                  <a:lnTo>
                    <a:pt x="203712" y="42910"/>
                  </a:lnTo>
                  <a:lnTo>
                    <a:pt x="203712" y="45572"/>
                  </a:lnTo>
                  <a:lnTo>
                    <a:pt x="209099" y="45572"/>
                  </a:lnTo>
                  <a:lnTo>
                    <a:pt x="209099" y="48234"/>
                  </a:lnTo>
                  <a:lnTo>
                    <a:pt x="211761" y="48234"/>
                  </a:lnTo>
                  <a:lnTo>
                    <a:pt x="211761" y="50896"/>
                  </a:lnTo>
                  <a:lnTo>
                    <a:pt x="214424" y="50896"/>
                  </a:lnTo>
                  <a:lnTo>
                    <a:pt x="214424" y="53558"/>
                  </a:lnTo>
                  <a:lnTo>
                    <a:pt x="217085" y="53558"/>
                  </a:lnTo>
                  <a:lnTo>
                    <a:pt x="217085" y="56220"/>
                  </a:lnTo>
                  <a:lnTo>
                    <a:pt x="219748" y="58882"/>
                  </a:lnTo>
                  <a:lnTo>
                    <a:pt x="219748" y="61545"/>
                  </a:lnTo>
                  <a:lnTo>
                    <a:pt x="222410" y="61545"/>
                  </a:lnTo>
                  <a:lnTo>
                    <a:pt x="222410" y="72256"/>
                  </a:lnTo>
                  <a:lnTo>
                    <a:pt x="219748" y="72256"/>
                  </a:lnTo>
                  <a:lnTo>
                    <a:pt x="219748" y="74918"/>
                  </a:lnTo>
                  <a:lnTo>
                    <a:pt x="222410" y="74918"/>
                  </a:lnTo>
                  <a:lnTo>
                    <a:pt x="222410" y="77580"/>
                  </a:lnTo>
                  <a:lnTo>
                    <a:pt x="222410" y="74918"/>
                  </a:lnTo>
                  <a:lnTo>
                    <a:pt x="225072" y="74918"/>
                  </a:lnTo>
                  <a:lnTo>
                    <a:pt x="225072" y="77580"/>
                  </a:lnTo>
                  <a:lnTo>
                    <a:pt x="230459" y="77580"/>
                  </a:lnTo>
                  <a:lnTo>
                    <a:pt x="233121" y="80242"/>
                  </a:lnTo>
                  <a:lnTo>
                    <a:pt x="233121" y="85630"/>
                  </a:lnTo>
                  <a:lnTo>
                    <a:pt x="235783" y="85630"/>
                  </a:lnTo>
                  <a:lnTo>
                    <a:pt x="235783" y="91017"/>
                  </a:lnTo>
                  <a:lnTo>
                    <a:pt x="238445" y="91017"/>
                  </a:lnTo>
                  <a:lnTo>
                    <a:pt x="241108" y="88355"/>
                  </a:lnTo>
                  <a:lnTo>
                    <a:pt x="241108" y="85693"/>
                  </a:lnTo>
                  <a:lnTo>
                    <a:pt x="249157" y="85693"/>
                  </a:lnTo>
                  <a:lnTo>
                    <a:pt x="249157" y="83031"/>
                  </a:lnTo>
                  <a:lnTo>
                    <a:pt x="251819" y="85693"/>
                  </a:lnTo>
                  <a:lnTo>
                    <a:pt x="254481" y="85693"/>
                  </a:lnTo>
                  <a:lnTo>
                    <a:pt x="254481" y="88355"/>
                  </a:lnTo>
                  <a:lnTo>
                    <a:pt x="257143" y="88355"/>
                  </a:lnTo>
                  <a:lnTo>
                    <a:pt x="257143" y="91017"/>
                  </a:lnTo>
                  <a:lnTo>
                    <a:pt x="257143" y="88355"/>
                  </a:lnTo>
                  <a:lnTo>
                    <a:pt x="254481" y="88355"/>
                  </a:lnTo>
                  <a:lnTo>
                    <a:pt x="251819" y="85693"/>
                  </a:lnTo>
                  <a:lnTo>
                    <a:pt x="251819" y="91081"/>
                  </a:lnTo>
                  <a:lnTo>
                    <a:pt x="251819" y="88419"/>
                  </a:lnTo>
                  <a:lnTo>
                    <a:pt x="249157" y="88419"/>
                  </a:lnTo>
                  <a:lnTo>
                    <a:pt x="249157" y="85757"/>
                  </a:lnTo>
                  <a:lnTo>
                    <a:pt x="246495" y="85757"/>
                  </a:lnTo>
                  <a:lnTo>
                    <a:pt x="246495" y="88419"/>
                  </a:lnTo>
                  <a:lnTo>
                    <a:pt x="243833" y="88419"/>
                  </a:lnTo>
                  <a:lnTo>
                    <a:pt x="241171" y="91081"/>
                  </a:lnTo>
                  <a:lnTo>
                    <a:pt x="241171" y="99131"/>
                  </a:lnTo>
                  <a:lnTo>
                    <a:pt x="243833" y="101792"/>
                  </a:lnTo>
                  <a:lnTo>
                    <a:pt x="243833" y="107180"/>
                  </a:lnTo>
                  <a:lnTo>
                    <a:pt x="246495" y="107180"/>
                  </a:lnTo>
                  <a:lnTo>
                    <a:pt x="246495" y="109842"/>
                  </a:lnTo>
                  <a:lnTo>
                    <a:pt x="249157" y="109842"/>
                  </a:lnTo>
                  <a:lnTo>
                    <a:pt x="249157" y="112504"/>
                  </a:lnTo>
                  <a:lnTo>
                    <a:pt x="246495" y="112504"/>
                  </a:lnTo>
                  <a:lnTo>
                    <a:pt x="246495" y="115166"/>
                  </a:lnTo>
                  <a:lnTo>
                    <a:pt x="243833" y="115166"/>
                  </a:lnTo>
                  <a:lnTo>
                    <a:pt x="243833" y="117828"/>
                  </a:lnTo>
                  <a:lnTo>
                    <a:pt x="233121" y="117828"/>
                  </a:lnTo>
                  <a:lnTo>
                    <a:pt x="233121" y="107117"/>
                  </a:lnTo>
                  <a:lnTo>
                    <a:pt x="230459" y="107117"/>
                  </a:lnTo>
                  <a:lnTo>
                    <a:pt x="230459" y="117828"/>
                  </a:lnTo>
                  <a:lnTo>
                    <a:pt x="233121" y="117828"/>
                  </a:lnTo>
                  <a:lnTo>
                    <a:pt x="233121" y="123216"/>
                  </a:lnTo>
                  <a:lnTo>
                    <a:pt x="230459" y="125878"/>
                  </a:lnTo>
                  <a:lnTo>
                    <a:pt x="227797" y="125878"/>
                  </a:lnTo>
                  <a:lnTo>
                    <a:pt x="227797" y="128540"/>
                  </a:lnTo>
                  <a:lnTo>
                    <a:pt x="217085" y="128540"/>
                  </a:lnTo>
                  <a:lnTo>
                    <a:pt x="219748" y="131202"/>
                  </a:lnTo>
                  <a:lnTo>
                    <a:pt x="219748" y="141914"/>
                  </a:lnTo>
                  <a:lnTo>
                    <a:pt x="217085" y="141914"/>
                  </a:lnTo>
                  <a:lnTo>
                    <a:pt x="217085" y="144576"/>
                  </a:lnTo>
                  <a:lnTo>
                    <a:pt x="217085" y="141914"/>
                  </a:lnTo>
                  <a:lnTo>
                    <a:pt x="217085" y="144576"/>
                  </a:lnTo>
                  <a:lnTo>
                    <a:pt x="214424" y="144576"/>
                  </a:lnTo>
                  <a:lnTo>
                    <a:pt x="214424" y="136526"/>
                  </a:lnTo>
                  <a:lnTo>
                    <a:pt x="211761" y="136526"/>
                  </a:lnTo>
                  <a:lnTo>
                    <a:pt x="211761" y="131139"/>
                  </a:lnTo>
                  <a:lnTo>
                    <a:pt x="203712" y="131139"/>
                  </a:lnTo>
                  <a:lnTo>
                    <a:pt x="203712" y="133801"/>
                  </a:lnTo>
                  <a:lnTo>
                    <a:pt x="201050" y="133801"/>
                  </a:lnTo>
                  <a:lnTo>
                    <a:pt x="201050" y="136463"/>
                  </a:lnTo>
                  <a:lnTo>
                    <a:pt x="195662" y="136463"/>
                  </a:lnTo>
                  <a:lnTo>
                    <a:pt x="195662" y="133801"/>
                  </a:lnTo>
                  <a:lnTo>
                    <a:pt x="193000" y="133801"/>
                  </a:lnTo>
                  <a:lnTo>
                    <a:pt x="193000" y="131139"/>
                  </a:lnTo>
                  <a:lnTo>
                    <a:pt x="198388" y="131139"/>
                  </a:lnTo>
                  <a:lnTo>
                    <a:pt x="198388" y="128477"/>
                  </a:lnTo>
                  <a:lnTo>
                    <a:pt x="201050" y="128477"/>
                  </a:lnTo>
                  <a:lnTo>
                    <a:pt x="201050" y="125814"/>
                  </a:lnTo>
                  <a:lnTo>
                    <a:pt x="201050" y="128477"/>
                  </a:lnTo>
                  <a:lnTo>
                    <a:pt x="195662" y="128477"/>
                  </a:lnTo>
                  <a:lnTo>
                    <a:pt x="195662" y="131139"/>
                  </a:lnTo>
                  <a:lnTo>
                    <a:pt x="193000" y="131139"/>
                  </a:lnTo>
                  <a:lnTo>
                    <a:pt x="193000" y="136526"/>
                  </a:lnTo>
                  <a:lnTo>
                    <a:pt x="198388" y="136526"/>
                  </a:lnTo>
                  <a:lnTo>
                    <a:pt x="198388" y="139188"/>
                  </a:lnTo>
                  <a:lnTo>
                    <a:pt x="203775" y="139188"/>
                  </a:lnTo>
                  <a:lnTo>
                    <a:pt x="203775" y="131139"/>
                  </a:lnTo>
                  <a:lnTo>
                    <a:pt x="209163" y="131139"/>
                  </a:lnTo>
                  <a:lnTo>
                    <a:pt x="209163" y="133801"/>
                  </a:lnTo>
                  <a:lnTo>
                    <a:pt x="211825" y="133801"/>
                  </a:lnTo>
                  <a:lnTo>
                    <a:pt x="211825" y="144512"/>
                  </a:lnTo>
                  <a:lnTo>
                    <a:pt x="206437" y="144512"/>
                  </a:lnTo>
                  <a:lnTo>
                    <a:pt x="206437" y="147174"/>
                  </a:lnTo>
                  <a:lnTo>
                    <a:pt x="201050" y="147174"/>
                  </a:lnTo>
                  <a:lnTo>
                    <a:pt x="201050" y="152562"/>
                  </a:lnTo>
                  <a:lnTo>
                    <a:pt x="198388" y="152562"/>
                  </a:lnTo>
                  <a:lnTo>
                    <a:pt x="198388" y="155224"/>
                  </a:lnTo>
                  <a:lnTo>
                    <a:pt x="190338" y="155224"/>
                  </a:lnTo>
                  <a:lnTo>
                    <a:pt x="190338" y="157886"/>
                  </a:lnTo>
                  <a:lnTo>
                    <a:pt x="184950" y="157886"/>
                  </a:lnTo>
                  <a:lnTo>
                    <a:pt x="187613" y="157886"/>
                  </a:lnTo>
                  <a:lnTo>
                    <a:pt x="187613" y="160548"/>
                  </a:lnTo>
                  <a:lnTo>
                    <a:pt x="190275" y="160548"/>
                  </a:lnTo>
                  <a:lnTo>
                    <a:pt x="190275" y="157886"/>
                  </a:lnTo>
                  <a:lnTo>
                    <a:pt x="195662" y="157886"/>
                  </a:lnTo>
                  <a:lnTo>
                    <a:pt x="195662" y="155224"/>
                  </a:lnTo>
                  <a:lnTo>
                    <a:pt x="206374" y="155224"/>
                  </a:lnTo>
                  <a:lnTo>
                    <a:pt x="206374" y="152562"/>
                  </a:lnTo>
                  <a:lnTo>
                    <a:pt x="217085" y="152562"/>
                  </a:lnTo>
                  <a:lnTo>
                    <a:pt x="217085" y="155224"/>
                  </a:lnTo>
                  <a:lnTo>
                    <a:pt x="225135" y="155224"/>
                  </a:lnTo>
                  <a:lnTo>
                    <a:pt x="225135" y="157886"/>
                  </a:lnTo>
                  <a:lnTo>
                    <a:pt x="222473" y="160548"/>
                  </a:lnTo>
                  <a:lnTo>
                    <a:pt x="225135" y="160548"/>
                  </a:lnTo>
                  <a:lnTo>
                    <a:pt x="225135" y="163210"/>
                  </a:lnTo>
                  <a:lnTo>
                    <a:pt x="222473" y="163210"/>
                  </a:lnTo>
                  <a:lnTo>
                    <a:pt x="222473" y="165872"/>
                  </a:lnTo>
                  <a:lnTo>
                    <a:pt x="225135" y="165872"/>
                  </a:lnTo>
                  <a:lnTo>
                    <a:pt x="225135" y="168535"/>
                  </a:lnTo>
                  <a:lnTo>
                    <a:pt x="227797" y="168535"/>
                  </a:lnTo>
                  <a:lnTo>
                    <a:pt x="227797" y="184634"/>
                  </a:lnTo>
                  <a:lnTo>
                    <a:pt x="225135" y="184634"/>
                  </a:lnTo>
                  <a:lnTo>
                    <a:pt x="225135" y="190021"/>
                  </a:lnTo>
                  <a:lnTo>
                    <a:pt x="222473" y="190021"/>
                  </a:lnTo>
                  <a:lnTo>
                    <a:pt x="222473" y="192683"/>
                  </a:lnTo>
                  <a:lnTo>
                    <a:pt x="219811" y="192683"/>
                  </a:lnTo>
                  <a:lnTo>
                    <a:pt x="219811" y="198071"/>
                  </a:lnTo>
                  <a:lnTo>
                    <a:pt x="209099" y="198071"/>
                  </a:lnTo>
                  <a:lnTo>
                    <a:pt x="209099" y="192683"/>
                  </a:lnTo>
                  <a:lnTo>
                    <a:pt x="203712" y="192683"/>
                  </a:lnTo>
                  <a:lnTo>
                    <a:pt x="203712" y="190021"/>
                  </a:lnTo>
                  <a:lnTo>
                    <a:pt x="198324" y="190021"/>
                  </a:lnTo>
                  <a:lnTo>
                    <a:pt x="198324" y="187359"/>
                  </a:lnTo>
                  <a:lnTo>
                    <a:pt x="195662" y="187359"/>
                  </a:lnTo>
                  <a:lnTo>
                    <a:pt x="195662" y="190021"/>
                  </a:lnTo>
                  <a:lnTo>
                    <a:pt x="193000" y="190021"/>
                  </a:lnTo>
                  <a:lnTo>
                    <a:pt x="193000" y="195409"/>
                  </a:lnTo>
                  <a:lnTo>
                    <a:pt x="187613" y="195409"/>
                  </a:lnTo>
                  <a:lnTo>
                    <a:pt x="190275" y="195409"/>
                  </a:lnTo>
                  <a:lnTo>
                    <a:pt x="190275" y="198071"/>
                  </a:lnTo>
                  <a:lnTo>
                    <a:pt x="190275" y="195409"/>
                  </a:lnTo>
                  <a:lnTo>
                    <a:pt x="192937" y="195409"/>
                  </a:lnTo>
                  <a:lnTo>
                    <a:pt x="192937" y="192746"/>
                  </a:lnTo>
                  <a:lnTo>
                    <a:pt x="195599" y="192746"/>
                  </a:lnTo>
                  <a:lnTo>
                    <a:pt x="195599" y="190084"/>
                  </a:lnTo>
                  <a:lnTo>
                    <a:pt x="198261" y="190084"/>
                  </a:lnTo>
                  <a:lnTo>
                    <a:pt x="198261" y="192746"/>
                  </a:lnTo>
                  <a:lnTo>
                    <a:pt x="203648" y="192746"/>
                  </a:lnTo>
                  <a:lnTo>
                    <a:pt x="203648" y="195409"/>
                  </a:lnTo>
                  <a:lnTo>
                    <a:pt x="206311" y="195409"/>
                  </a:lnTo>
                  <a:lnTo>
                    <a:pt x="206311" y="200796"/>
                  </a:lnTo>
                  <a:lnTo>
                    <a:pt x="208973" y="198134"/>
                  </a:lnTo>
                  <a:lnTo>
                    <a:pt x="208973" y="200796"/>
                  </a:lnTo>
                  <a:lnTo>
                    <a:pt x="211635" y="200796"/>
                  </a:lnTo>
                  <a:lnTo>
                    <a:pt x="211635" y="203458"/>
                  </a:lnTo>
                  <a:lnTo>
                    <a:pt x="214297" y="203458"/>
                  </a:lnTo>
                  <a:lnTo>
                    <a:pt x="214297" y="206120"/>
                  </a:lnTo>
                  <a:lnTo>
                    <a:pt x="216959" y="206120"/>
                  </a:lnTo>
                  <a:lnTo>
                    <a:pt x="216959" y="214170"/>
                  </a:lnTo>
                  <a:lnTo>
                    <a:pt x="214297" y="214170"/>
                  </a:lnTo>
                  <a:lnTo>
                    <a:pt x="216959" y="214170"/>
                  </a:lnTo>
                  <a:lnTo>
                    <a:pt x="214297" y="214170"/>
                  </a:lnTo>
                  <a:lnTo>
                    <a:pt x="214297" y="216832"/>
                  </a:lnTo>
                  <a:lnTo>
                    <a:pt x="208909" y="216832"/>
                  </a:lnTo>
                  <a:lnTo>
                    <a:pt x="208909" y="214170"/>
                  </a:lnTo>
                  <a:lnTo>
                    <a:pt x="203522" y="214170"/>
                  </a:lnTo>
                  <a:lnTo>
                    <a:pt x="203522" y="211508"/>
                  </a:lnTo>
                  <a:lnTo>
                    <a:pt x="200860" y="211508"/>
                  </a:lnTo>
                  <a:lnTo>
                    <a:pt x="200860" y="214170"/>
                  </a:lnTo>
                  <a:lnTo>
                    <a:pt x="195472" y="214170"/>
                  </a:lnTo>
                  <a:lnTo>
                    <a:pt x="195472" y="216832"/>
                  </a:lnTo>
                  <a:lnTo>
                    <a:pt x="192810" y="216832"/>
                  </a:lnTo>
                  <a:lnTo>
                    <a:pt x="192810" y="222219"/>
                  </a:lnTo>
                  <a:lnTo>
                    <a:pt x="195472" y="222219"/>
                  </a:lnTo>
                  <a:lnTo>
                    <a:pt x="195472" y="227607"/>
                  </a:lnTo>
                  <a:lnTo>
                    <a:pt x="182035" y="227607"/>
                  </a:lnTo>
                  <a:lnTo>
                    <a:pt x="182035" y="230269"/>
                  </a:lnTo>
                  <a:lnTo>
                    <a:pt x="179373" y="230269"/>
                  </a:lnTo>
                  <a:lnTo>
                    <a:pt x="179373" y="232931"/>
                  </a:lnTo>
                  <a:lnTo>
                    <a:pt x="182035" y="232931"/>
                  </a:lnTo>
                  <a:lnTo>
                    <a:pt x="182035" y="230269"/>
                  </a:lnTo>
                  <a:lnTo>
                    <a:pt x="184697" y="230269"/>
                  </a:lnTo>
                  <a:lnTo>
                    <a:pt x="184697" y="227607"/>
                  </a:lnTo>
                  <a:lnTo>
                    <a:pt x="190084" y="227607"/>
                  </a:lnTo>
                  <a:lnTo>
                    <a:pt x="190084" y="241044"/>
                  </a:lnTo>
                  <a:lnTo>
                    <a:pt x="187422" y="241044"/>
                  </a:lnTo>
                  <a:lnTo>
                    <a:pt x="187422" y="243706"/>
                  </a:lnTo>
                  <a:lnTo>
                    <a:pt x="184760" y="243706"/>
                  </a:lnTo>
                  <a:lnTo>
                    <a:pt x="184760" y="246368"/>
                  </a:lnTo>
                  <a:lnTo>
                    <a:pt x="179373" y="246368"/>
                  </a:lnTo>
                  <a:lnTo>
                    <a:pt x="182035" y="246368"/>
                  </a:lnTo>
                  <a:lnTo>
                    <a:pt x="171323" y="246368"/>
                  </a:lnTo>
                  <a:lnTo>
                    <a:pt x="171323" y="243706"/>
                  </a:lnTo>
                  <a:lnTo>
                    <a:pt x="168661" y="243706"/>
                  </a:lnTo>
                  <a:lnTo>
                    <a:pt x="168661" y="241044"/>
                  </a:lnTo>
                  <a:lnTo>
                    <a:pt x="157950" y="241044"/>
                  </a:lnTo>
                  <a:lnTo>
                    <a:pt x="157950" y="238382"/>
                  </a:lnTo>
                  <a:lnTo>
                    <a:pt x="155287" y="238382"/>
                  </a:lnTo>
                  <a:lnTo>
                    <a:pt x="155287" y="241044"/>
                  </a:lnTo>
                  <a:lnTo>
                    <a:pt x="165999" y="241044"/>
                  </a:lnTo>
                  <a:lnTo>
                    <a:pt x="165999" y="249094"/>
                  </a:lnTo>
                  <a:lnTo>
                    <a:pt x="163337" y="249094"/>
                  </a:lnTo>
                  <a:lnTo>
                    <a:pt x="163337" y="251756"/>
                  </a:lnTo>
                  <a:lnTo>
                    <a:pt x="155287" y="251756"/>
                  </a:lnTo>
                  <a:lnTo>
                    <a:pt x="155287" y="249094"/>
                  </a:lnTo>
                  <a:lnTo>
                    <a:pt x="149900" y="249094"/>
                  </a:lnTo>
                  <a:lnTo>
                    <a:pt x="149900" y="251756"/>
                  </a:lnTo>
                  <a:lnTo>
                    <a:pt x="136463" y="251756"/>
                  </a:lnTo>
                  <a:lnTo>
                    <a:pt x="136463" y="254418"/>
                  </a:lnTo>
                  <a:lnTo>
                    <a:pt x="133801" y="254418"/>
                  </a:lnTo>
                  <a:lnTo>
                    <a:pt x="133801" y="249030"/>
                  </a:lnTo>
                  <a:lnTo>
                    <a:pt x="128413" y="249030"/>
                  </a:lnTo>
                  <a:lnTo>
                    <a:pt x="128413" y="246368"/>
                  </a:lnTo>
                  <a:lnTo>
                    <a:pt x="128413" y="249030"/>
                  </a:lnTo>
                  <a:lnTo>
                    <a:pt x="131075" y="249030"/>
                  </a:lnTo>
                  <a:lnTo>
                    <a:pt x="131075" y="259742"/>
                  </a:lnTo>
                  <a:lnTo>
                    <a:pt x="133737" y="259742"/>
                  </a:lnTo>
                  <a:lnTo>
                    <a:pt x="133737" y="262404"/>
                  </a:lnTo>
                  <a:lnTo>
                    <a:pt x="123026" y="262404"/>
                  </a:lnTo>
                  <a:lnTo>
                    <a:pt x="123026" y="265066"/>
                  </a:lnTo>
                  <a:lnTo>
                    <a:pt x="101602" y="265066"/>
                  </a:lnTo>
                  <a:lnTo>
                    <a:pt x="101602" y="262404"/>
                  </a:lnTo>
                  <a:lnTo>
                    <a:pt x="101602" y="265066"/>
                  </a:lnTo>
                  <a:lnTo>
                    <a:pt x="96215" y="265066"/>
                  </a:lnTo>
                  <a:lnTo>
                    <a:pt x="96215" y="267728"/>
                  </a:lnTo>
                  <a:lnTo>
                    <a:pt x="93553" y="267728"/>
                  </a:lnTo>
                  <a:lnTo>
                    <a:pt x="93553" y="270390"/>
                  </a:lnTo>
                  <a:lnTo>
                    <a:pt x="93553" y="267728"/>
                  </a:lnTo>
                  <a:lnTo>
                    <a:pt x="90891" y="267728"/>
                  </a:lnTo>
                  <a:lnTo>
                    <a:pt x="90891" y="259678"/>
                  </a:lnTo>
                  <a:lnTo>
                    <a:pt x="93553" y="259678"/>
                  </a:lnTo>
                  <a:lnTo>
                    <a:pt x="93553" y="254291"/>
                  </a:lnTo>
                  <a:lnTo>
                    <a:pt x="96215" y="254291"/>
                  </a:lnTo>
                  <a:lnTo>
                    <a:pt x="96215" y="243579"/>
                  </a:lnTo>
                  <a:lnTo>
                    <a:pt x="98877" y="243579"/>
                  </a:lnTo>
                  <a:lnTo>
                    <a:pt x="98877" y="240917"/>
                  </a:lnTo>
                  <a:lnTo>
                    <a:pt x="104264" y="240917"/>
                  </a:lnTo>
                  <a:lnTo>
                    <a:pt x="101602" y="240917"/>
                  </a:lnTo>
                  <a:lnTo>
                    <a:pt x="101602" y="238255"/>
                  </a:lnTo>
                  <a:lnTo>
                    <a:pt x="98940" y="238255"/>
                  </a:lnTo>
                  <a:lnTo>
                    <a:pt x="98940" y="240917"/>
                  </a:lnTo>
                  <a:lnTo>
                    <a:pt x="96278" y="240917"/>
                  </a:lnTo>
                  <a:lnTo>
                    <a:pt x="96278" y="243579"/>
                  </a:lnTo>
                  <a:lnTo>
                    <a:pt x="93616" y="243579"/>
                  </a:lnTo>
                  <a:lnTo>
                    <a:pt x="93616" y="254291"/>
                  </a:lnTo>
                  <a:lnTo>
                    <a:pt x="90954" y="254291"/>
                  </a:lnTo>
                  <a:lnTo>
                    <a:pt x="90954" y="256953"/>
                  </a:lnTo>
                  <a:lnTo>
                    <a:pt x="88292" y="256953"/>
                  </a:lnTo>
                  <a:lnTo>
                    <a:pt x="88292" y="259615"/>
                  </a:lnTo>
                  <a:lnTo>
                    <a:pt x="82905" y="259615"/>
                  </a:lnTo>
                  <a:lnTo>
                    <a:pt x="82905" y="256953"/>
                  </a:lnTo>
                  <a:lnTo>
                    <a:pt x="80242" y="256953"/>
                  </a:lnTo>
                  <a:lnTo>
                    <a:pt x="80242" y="254291"/>
                  </a:lnTo>
                  <a:lnTo>
                    <a:pt x="77580" y="254291"/>
                  </a:lnTo>
                  <a:lnTo>
                    <a:pt x="77580" y="251629"/>
                  </a:lnTo>
                  <a:lnTo>
                    <a:pt x="74918" y="251629"/>
                  </a:lnTo>
                  <a:lnTo>
                    <a:pt x="74918" y="248967"/>
                  </a:lnTo>
                  <a:lnTo>
                    <a:pt x="72256" y="246305"/>
                  </a:lnTo>
                  <a:lnTo>
                    <a:pt x="72256" y="243643"/>
                  </a:lnTo>
                  <a:lnTo>
                    <a:pt x="69594" y="243643"/>
                  </a:lnTo>
                  <a:lnTo>
                    <a:pt x="69594" y="240981"/>
                  </a:lnTo>
                  <a:lnTo>
                    <a:pt x="64207" y="240981"/>
                  </a:lnTo>
                  <a:lnTo>
                    <a:pt x="64207" y="235593"/>
                  </a:lnTo>
                  <a:lnTo>
                    <a:pt x="58819" y="235593"/>
                  </a:lnTo>
                  <a:lnTo>
                    <a:pt x="58819" y="232931"/>
                  </a:lnTo>
                  <a:lnTo>
                    <a:pt x="48107" y="232931"/>
                  </a:lnTo>
                  <a:lnTo>
                    <a:pt x="48107" y="235593"/>
                  </a:lnTo>
                  <a:lnTo>
                    <a:pt x="37396" y="235593"/>
                  </a:lnTo>
                  <a:lnTo>
                    <a:pt x="37396" y="232931"/>
                  </a:lnTo>
                  <a:lnTo>
                    <a:pt x="34734" y="232931"/>
                  </a:lnTo>
                  <a:lnTo>
                    <a:pt x="34734" y="230269"/>
                  </a:lnTo>
                  <a:lnTo>
                    <a:pt x="37396" y="230269"/>
                  </a:lnTo>
                  <a:lnTo>
                    <a:pt x="37396" y="227607"/>
                  </a:lnTo>
                  <a:lnTo>
                    <a:pt x="42783" y="227607"/>
                  </a:lnTo>
                  <a:lnTo>
                    <a:pt x="42783" y="224945"/>
                  </a:lnTo>
                  <a:lnTo>
                    <a:pt x="53495" y="224945"/>
                  </a:lnTo>
                  <a:lnTo>
                    <a:pt x="53495" y="222283"/>
                  </a:lnTo>
                  <a:lnTo>
                    <a:pt x="56157" y="222283"/>
                  </a:lnTo>
                  <a:lnTo>
                    <a:pt x="56157" y="219621"/>
                  </a:lnTo>
                  <a:lnTo>
                    <a:pt x="58819" y="219621"/>
                  </a:lnTo>
                  <a:lnTo>
                    <a:pt x="58819" y="216959"/>
                  </a:lnTo>
                  <a:lnTo>
                    <a:pt x="56157" y="216959"/>
                  </a:lnTo>
                  <a:lnTo>
                    <a:pt x="56157" y="208909"/>
                  </a:lnTo>
                  <a:lnTo>
                    <a:pt x="58819" y="208909"/>
                  </a:lnTo>
                  <a:lnTo>
                    <a:pt x="58819" y="211571"/>
                  </a:lnTo>
                  <a:lnTo>
                    <a:pt x="61481" y="211571"/>
                  </a:lnTo>
                  <a:lnTo>
                    <a:pt x="61481" y="214233"/>
                  </a:lnTo>
                  <a:lnTo>
                    <a:pt x="64143" y="214233"/>
                  </a:lnTo>
                  <a:lnTo>
                    <a:pt x="64143" y="216895"/>
                  </a:lnTo>
                  <a:lnTo>
                    <a:pt x="72193" y="216895"/>
                  </a:lnTo>
                  <a:lnTo>
                    <a:pt x="72193" y="214233"/>
                  </a:lnTo>
                  <a:lnTo>
                    <a:pt x="69531" y="214233"/>
                  </a:lnTo>
                  <a:lnTo>
                    <a:pt x="69531" y="211571"/>
                  </a:lnTo>
                  <a:lnTo>
                    <a:pt x="66869" y="211571"/>
                  </a:lnTo>
                  <a:lnTo>
                    <a:pt x="66869" y="203522"/>
                  </a:lnTo>
                  <a:lnTo>
                    <a:pt x="74918" y="203522"/>
                  </a:lnTo>
                  <a:lnTo>
                    <a:pt x="74918" y="200860"/>
                  </a:lnTo>
                  <a:lnTo>
                    <a:pt x="82968" y="200860"/>
                  </a:lnTo>
                  <a:lnTo>
                    <a:pt x="82968" y="203522"/>
                  </a:lnTo>
                  <a:lnTo>
                    <a:pt x="82968" y="200860"/>
                  </a:lnTo>
                  <a:lnTo>
                    <a:pt x="77580" y="200860"/>
                  </a:lnTo>
                  <a:lnTo>
                    <a:pt x="77580" y="198198"/>
                  </a:lnTo>
                  <a:lnTo>
                    <a:pt x="74918" y="198198"/>
                  </a:lnTo>
                  <a:lnTo>
                    <a:pt x="74918" y="200860"/>
                  </a:lnTo>
                  <a:lnTo>
                    <a:pt x="72256" y="200860"/>
                  </a:lnTo>
                  <a:lnTo>
                    <a:pt x="72256" y="203522"/>
                  </a:lnTo>
                  <a:lnTo>
                    <a:pt x="64207" y="203522"/>
                  </a:lnTo>
                  <a:lnTo>
                    <a:pt x="64207" y="211571"/>
                  </a:lnTo>
                  <a:lnTo>
                    <a:pt x="66869" y="211571"/>
                  </a:lnTo>
                  <a:lnTo>
                    <a:pt x="66869" y="216959"/>
                  </a:lnTo>
                  <a:lnTo>
                    <a:pt x="69531" y="216959"/>
                  </a:lnTo>
                  <a:lnTo>
                    <a:pt x="66869" y="216959"/>
                  </a:lnTo>
                  <a:lnTo>
                    <a:pt x="66869" y="214297"/>
                  </a:lnTo>
                  <a:lnTo>
                    <a:pt x="64207" y="214297"/>
                  </a:lnTo>
                  <a:lnTo>
                    <a:pt x="64207" y="211635"/>
                  </a:lnTo>
                  <a:lnTo>
                    <a:pt x="61544" y="211635"/>
                  </a:lnTo>
                  <a:lnTo>
                    <a:pt x="61544" y="208972"/>
                  </a:lnTo>
                  <a:lnTo>
                    <a:pt x="58883" y="208972"/>
                  </a:lnTo>
                  <a:lnTo>
                    <a:pt x="58883" y="206310"/>
                  </a:lnTo>
                  <a:lnTo>
                    <a:pt x="56220" y="206310"/>
                  </a:lnTo>
                  <a:lnTo>
                    <a:pt x="56220" y="208972"/>
                  </a:lnTo>
                  <a:lnTo>
                    <a:pt x="53558" y="208972"/>
                  </a:lnTo>
                  <a:lnTo>
                    <a:pt x="53558" y="214360"/>
                  </a:lnTo>
                  <a:lnTo>
                    <a:pt x="56220" y="214360"/>
                  </a:lnTo>
                  <a:lnTo>
                    <a:pt x="56220" y="222410"/>
                  </a:lnTo>
                  <a:lnTo>
                    <a:pt x="45509" y="222410"/>
                  </a:lnTo>
                  <a:lnTo>
                    <a:pt x="45509" y="225072"/>
                  </a:lnTo>
                  <a:lnTo>
                    <a:pt x="34797" y="225072"/>
                  </a:lnTo>
                  <a:lnTo>
                    <a:pt x="34797" y="227734"/>
                  </a:lnTo>
                  <a:lnTo>
                    <a:pt x="21360" y="227734"/>
                  </a:lnTo>
                  <a:lnTo>
                    <a:pt x="21360" y="225072"/>
                  </a:lnTo>
                  <a:lnTo>
                    <a:pt x="15972" y="225072"/>
                  </a:lnTo>
                  <a:lnTo>
                    <a:pt x="15972" y="214360"/>
                  </a:lnTo>
                  <a:lnTo>
                    <a:pt x="21360" y="214360"/>
                  </a:lnTo>
                  <a:lnTo>
                    <a:pt x="13310" y="214360"/>
                  </a:lnTo>
                  <a:lnTo>
                    <a:pt x="13310" y="211698"/>
                  </a:lnTo>
                  <a:lnTo>
                    <a:pt x="10648" y="211698"/>
                  </a:lnTo>
                  <a:lnTo>
                    <a:pt x="10648" y="209036"/>
                  </a:lnTo>
                  <a:lnTo>
                    <a:pt x="7986" y="209036"/>
                  </a:lnTo>
                  <a:lnTo>
                    <a:pt x="7986" y="211698"/>
                  </a:lnTo>
                  <a:lnTo>
                    <a:pt x="7986" y="206310"/>
                  </a:lnTo>
                  <a:lnTo>
                    <a:pt x="5324" y="206310"/>
                  </a:lnTo>
                  <a:lnTo>
                    <a:pt x="5324" y="203648"/>
                  </a:lnTo>
                  <a:lnTo>
                    <a:pt x="2662" y="203648"/>
                  </a:lnTo>
                  <a:lnTo>
                    <a:pt x="2662" y="200986"/>
                  </a:lnTo>
                  <a:lnTo>
                    <a:pt x="0" y="200986"/>
                  </a:lnTo>
                  <a:lnTo>
                    <a:pt x="0" y="198324"/>
                  </a:lnTo>
                  <a:lnTo>
                    <a:pt x="2662" y="198324"/>
                  </a:lnTo>
                  <a:close/>
                  <a:moveTo>
                    <a:pt x="252390" y="77390"/>
                  </a:moveTo>
                  <a:lnTo>
                    <a:pt x="252390" y="80052"/>
                  </a:lnTo>
                  <a:lnTo>
                    <a:pt x="252390" y="77390"/>
                  </a:lnTo>
                  <a:lnTo>
                    <a:pt x="252390" y="80052"/>
                  </a:lnTo>
                  <a:lnTo>
                    <a:pt x="249728" y="80052"/>
                  </a:lnTo>
                  <a:lnTo>
                    <a:pt x="249728" y="77390"/>
                  </a:lnTo>
                  <a:lnTo>
                    <a:pt x="247066" y="77390"/>
                  </a:lnTo>
                  <a:lnTo>
                    <a:pt x="247066" y="82778"/>
                  </a:lnTo>
                  <a:lnTo>
                    <a:pt x="244403" y="82778"/>
                  </a:lnTo>
                  <a:lnTo>
                    <a:pt x="244403" y="80116"/>
                  </a:lnTo>
                  <a:lnTo>
                    <a:pt x="247066" y="80116"/>
                  </a:lnTo>
                  <a:lnTo>
                    <a:pt x="247066" y="74728"/>
                  </a:lnTo>
                  <a:lnTo>
                    <a:pt x="249728" y="74728"/>
                  </a:lnTo>
                  <a:lnTo>
                    <a:pt x="249728" y="77390"/>
                  </a:lnTo>
                  <a:lnTo>
                    <a:pt x="252390" y="7739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2" name="Freeform: Shape 301">
              <a:extLst>
                <a:ext uri="{FF2B5EF4-FFF2-40B4-BE49-F238E27FC236}">
                  <a16:creationId xmlns:a16="http://schemas.microsoft.com/office/drawing/2014/main" id="{F0E0AB22-E2AB-32DF-F038-14A6E4B9DEDD}"/>
                </a:ext>
              </a:extLst>
            </p:cNvPr>
            <p:cNvSpPr/>
            <p:nvPr/>
          </p:nvSpPr>
          <p:spPr>
            <a:xfrm>
              <a:off x="3896813" y="5685992"/>
              <a:ext cx="254734" cy="187359"/>
            </a:xfrm>
            <a:custGeom>
              <a:avLst/>
              <a:gdLst>
                <a:gd name="connsiteX0" fmla="*/ 115293 w 254734"/>
                <a:gd name="connsiteY0" fmla="*/ 115166 h 187359"/>
                <a:gd name="connsiteX1" fmla="*/ 115293 w 254734"/>
                <a:gd name="connsiteY1" fmla="*/ 117828 h 187359"/>
                <a:gd name="connsiteX2" fmla="*/ 120681 w 254734"/>
                <a:gd name="connsiteY2" fmla="*/ 117828 h 187359"/>
                <a:gd name="connsiteX3" fmla="*/ 120681 w 254734"/>
                <a:gd name="connsiteY3" fmla="*/ 123216 h 187359"/>
                <a:gd name="connsiteX4" fmla="*/ 131392 w 254734"/>
                <a:gd name="connsiteY4" fmla="*/ 123216 h 187359"/>
                <a:gd name="connsiteX5" fmla="*/ 131392 w 254734"/>
                <a:gd name="connsiteY5" fmla="*/ 125878 h 187359"/>
                <a:gd name="connsiteX6" fmla="*/ 136780 w 254734"/>
                <a:gd name="connsiteY6" fmla="*/ 125878 h 187359"/>
                <a:gd name="connsiteX7" fmla="*/ 134118 w 254734"/>
                <a:gd name="connsiteY7" fmla="*/ 125878 h 187359"/>
                <a:gd name="connsiteX8" fmla="*/ 134118 w 254734"/>
                <a:gd name="connsiteY8" fmla="*/ 128540 h 187359"/>
                <a:gd name="connsiteX9" fmla="*/ 142167 w 254734"/>
                <a:gd name="connsiteY9" fmla="*/ 128540 h 187359"/>
                <a:gd name="connsiteX10" fmla="*/ 142167 w 254734"/>
                <a:gd name="connsiteY10" fmla="*/ 125878 h 187359"/>
                <a:gd name="connsiteX11" fmla="*/ 147555 w 254734"/>
                <a:gd name="connsiteY11" fmla="*/ 125878 h 187359"/>
                <a:gd name="connsiteX12" fmla="*/ 150217 w 254734"/>
                <a:gd name="connsiteY12" fmla="*/ 128540 h 187359"/>
                <a:gd name="connsiteX13" fmla="*/ 150217 w 254734"/>
                <a:gd name="connsiteY13" fmla="*/ 131202 h 187359"/>
                <a:gd name="connsiteX14" fmla="*/ 152879 w 254734"/>
                <a:gd name="connsiteY14" fmla="*/ 131202 h 187359"/>
                <a:gd name="connsiteX15" fmla="*/ 152879 w 254734"/>
                <a:gd name="connsiteY15" fmla="*/ 139251 h 187359"/>
                <a:gd name="connsiteX16" fmla="*/ 150217 w 254734"/>
                <a:gd name="connsiteY16" fmla="*/ 139251 h 187359"/>
                <a:gd name="connsiteX17" fmla="*/ 150217 w 254734"/>
                <a:gd name="connsiteY17" fmla="*/ 141913 h 187359"/>
                <a:gd name="connsiteX18" fmla="*/ 147555 w 254734"/>
                <a:gd name="connsiteY18" fmla="*/ 141913 h 187359"/>
                <a:gd name="connsiteX19" fmla="*/ 147555 w 254734"/>
                <a:gd name="connsiteY19" fmla="*/ 144576 h 187359"/>
                <a:gd name="connsiteX20" fmla="*/ 150217 w 254734"/>
                <a:gd name="connsiteY20" fmla="*/ 144576 h 187359"/>
                <a:gd name="connsiteX21" fmla="*/ 150217 w 254734"/>
                <a:gd name="connsiteY21" fmla="*/ 147238 h 187359"/>
                <a:gd name="connsiteX22" fmla="*/ 155604 w 254734"/>
                <a:gd name="connsiteY22" fmla="*/ 147238 h 187359"/>
                <a:gd name="connsiteX23" fmla="*/ 155604 w 254734"/>
                <a:gd name="connsiteY23" fmla="*/ 155287 h 187359"/>
                <a:gd name="connsiteX24" fmla="*/ 152942 w 254734"/>
                <a:gd name="connsiteY24" fmla="*/ 155287 h 187359"/>
                <a:gd name="connsiteX25" fmla="*/ 152942 w 254734"/>
                <a:gd name="connsiteY25" fmla="*/ 163337 h 187359"/>
                <a:gd name="connsiteX26" fmla="*/ 150280 w 254734"/>
                <a:gd name="connsiteY26" fmla="*/ 163337 h 187359"/>
                <a:gd name="connsiteX27" fmla="*/ 150280 w 254734"/>
                <a:gd name="connsiteY27" fmla="*/ 165999 h 187359"/>
                <a:gd name="connsiteX28" fmla="*/ 152942 w 254734"/>
                <a:gd name="connsiteY28" fmla="*/ 165999 h 187359"/>
                <a:gd name="connsiteX29" fmla="*/ 152942 w 254734"/>
                <a:gd name="connsiteY29" fmla="*/ 168661 h 187359"/>
                <a:gd name="connsiteX30" fmla="*/ 150280 w 254734"/>
                <a:gd name="connsiteY30" fmla="*/ 168661 h 187359"/>
                <a:gd name="connsiteX31" fmla="*/ 150280 w 254734"/>
                <a:gd name="connsiteY31" fmla="*/ 174048 h 187359"/>
                <a:gd name="connsiteX32" fmla="*/ 147618 w 254734"/>
                <a:gd name="connsiteY32" fmla="*/ 174048 h 187359"/>
                <a:gd name="connsiteX33" fmla="*/ 147618 w 254734"/>
                <a:gd name="connsiteY33" fmla="*/ 176710 h 187359"/>
                <a:gd name="connsiteX34" fmla="*/ 142231 w 254734"/>
                <a:gd name="connsiteY34" fmla="*/ 176710 h 187359"/>
                <a:gd name="connsiteX35" fmla="*/ 142231 w 254734"/>
                <a:gd name="connsiteY35" fmla="*/ 179373 h 187359"/>
                <a:gd name="connsiteX36" fmla="*/ 139568 w 254734"/>
                <a:gd name="connsiteY36" fmla="*/ 179373 h 187359"/>
                <a:gd name="connsiteX37" fmla="*/ 139568 w 254734"/>
                <a:gd name="connsiteY37" fmla="*/ 182035 h 187359"/>
                <a:gd name="connsiteX38" fmla="*/ 131519 w 254734"/>
                <a:gd name="connsiteY38" fmla="*/ 182035 h 187359"/>
                <a:gd name="connsiteX39" fmla="*/ 131519 w 254734"/>
                <a:gd name="connsiteY39" fmla="*/ 184697 h 187359"/>
                <a:gd name="connsiteX40" fmla="*/ 107370 w 254734"/>
                <a:gd name="connsiteY40" fmla="*/ 184697 h 187359"/>
                <a:gd name="connsiteX41" fmla="*/ 107370 w 254734"/>
                <a:gd name="connsiteY41" fmla="*/ 187359 h 187359"/>
                <a:gd name="connsiteX42" fmla="*/ 104708 w 254734"/>
                <a:gd name="connsiteY42" fmla="*/ 187359 h 187359"/>
                <a:gd name="connsiteX43" fmla="*/ 104708 w 254734"/>
                <a:gd name="connsiteY43" fmla="*/ 184697 h 187359"/>
                <a:gd name="connsiteX44" fmla="*/ 99321 w 254734"/>
                <a:gd name="connsiteY44" fmla="*/ 184697 h 187359"/>
                <a:gd name="connsiteX45" fmla="*/ 99321 w 254734"/>
                <a:gd name="connsiteY45" fmla="*/ 182035 h 187359"/>
                <a:gd name="connsiteX46" fmla="*/ 85883 w 254734"/>
                <a:gd name="connsiteY46" fmla="*/ 182035 h 187359"/>
                <a:gd name="connsiteX47" fmla="*/ 85883 w 254734"/>
                <a:gd name="connsiteY47" fmla="*/ 176647 h 187359"/>
                <a:gd name="connsiteX48" fmla="*/ 83221 w 254734"/>
                <a:gd name="connsiteY48" fmla="*/ 176647 h 187359"/>
                <a:gd name="connsiteX49" fmla="*/ 83221 w 254734"/>
                <a:gd name="connsiteY49" fmla="*/ 157886 h 187359"/>
                <a:gd name="connsiteX50" fmla="*/ 85883 w 254734"/>
                <a:gd name="connsiteY50" fmla="*/ 157886 h 187359"/>
                <a:gd name="connsiteX51" fmla="*/ 85883 w 254734"/>
                <a:gd name="connsiteY51" fmla="*/ 152499 h 187359"/>
                <a:gd name="connsiteX52" fmla="*/ 83221 w 254734"/>
                <a:gd name="connsiteY52" fmla="*/ 152499 h 187359"/>
                <a:gd name="connsiteX53" fmla="*/ 83221 w 254734"/>
                <a:gd name="connsiteY53" fmla="*/ 149836 h 187359"/>
                <a:gd name="connsiteX54" fmla="*/ 80559 w 254734"/>
                <a:gd name="connsiteY54" fmla="*/ 149836 h 187359"/>
                <a:gd name="connsiteX55" fmla="*/ 80559 w 254734"/>
                <a:gd name="connsiteY55" fmla="*/ 147174 h 187359"/>
                <a:gd name="connsiteX56" fmla="*/ 75172 w 254734"/>
                <a:gd name="connsiteY56" fmla="*/ 147174 h 187359"/>
                <a:gd name="connsiteX57" fmla="*/ 77834 w 254734"/>
                <a:gd name="connsiteY57" fmla="*/ 147174 h 187359"/>
                <a:gd name="connsiteX58" fmla="*/ 77834 w 254734"/>
                <a:gd name="connsiteY58" fmla="*/ 144512 h 187359"/>
                <a:gd name="connsiteX59" fmla="*/ 83221 w 254734"/>
                <a:gd name="connsiteY59" fmla="*/ 144512 h 187359"/>
                <a:gd name="connsiteX60" fmla="*/ 83221 w 254734"/>
                <a:gd name="connsiteY60" fmla="*/ 147174 h 187359"/>
                <a:gd name="connsiteX61" fmla="*/ 83221 w 254734"/>
                <a:gd name="connsiteY61" fmla="*/ 144512 h 187359"/>
                <a:gd name="connsiteX62" fmla="*/ 88609 w 254734"/>
                <a:gd name="connsiteY62" fmla="*/ 144512 h 187359"/>
                <a:gd name="connsiteX63" fmla="*/ 88609 w 254734"/>
                <a:gd name="connsiteY63" fmla="*/ 139125 h 187359"/>
                <a:gd name="connsiteX64" fmla="*/ 85947 w 254734"/>
                <a:gd name="connsiteY64" fmla="*/ 139125 h 187359"/>
                <a:gd name="connsiteX65" fmla="*/ 85947 w 254734"/>
                <a:gd name="connsiteY65" fmla="*/ 136463 h 187359"/>
                <a:gd name="connsiteX66" fmla="*/ 88609 w 254734"/>
                <a:gd name="connsiteY66" fmla="*/ 136463 h 187359"/>
                <a:gd name="connsiteX67" fmla="*/ 88609 w 254734"/>
                <a:gd name="connsiteY67" fmla="*/ 131075 h 187359"/>
                <a:gd name="connsiteX68" fmla="*/ 88609 w 254734"/>
                <a:gd name="connsiteY68" fmla="*/ 133737 h 187359"/>
                <a:gd name="connsiteX69" fmla="*/ 91271 w 254734"/>
                <a:gd name="connsiteY69" fmla="*/ 133737 h 187359"/>
                <a:gd name="connsiteX70" fmla="*/ 91271 w 254734"/>
                <a:gd name="connsiteY70" fmla="*/ 125687 h 187359"/>
                <a:gd name="connsiteX71" fmla="*/ 88609 w 254734"/>
                <a:gd name="connsiteY71" fmla="*/ 125687 h 187359"/>
                <a:gd name="connsiteX72" fmla="*/ 88609 w 254734"/>
                <a:gd name="connsiteY72" fmla="*/ 123026 h 187359"/>
                <a:gd name="connsiteX73" fmla="*/ 91271 w 254734"/>
                <a:gd name="connsiteY73" fmla="*/ 123026 h 187359"/>
                <a:gd name="connsiteX74" fmla="*/ 91271 w 254734"/>
                <a:gd name="connsiteY74" fmla="*/ 120364 h 187359"/>
                <a:gd name="connsiteX75" fmla="*/ 99321 w 254734"/>
                <a:gd name="connsiteY75" fmla="*/ 120364 h 187359"/>
                <a:gd name="connsiteX76" fmla="*/ 99321 w 254734"/>
                <a:gd name="connsiteY76" fmla="*/ 117701 h 187359"/>
                <a:gd name="connsiteX77" fmla="*/ 101983 w 254734"/>
                <a:gd name="connsiteY77" fmla="*/ 117701 h 187359"/>
                <a:gd name="connsiteX78" fmla="*/ 101983 w 254734"/>
                <a:gd name="connsiteY78" fmla="*/ 120364 h 187359"/>
                <a:gd name="connsiteX79" fmla="*/ 107370 w 254734"/>
                <a:gd name="connsiteY79" fmla="*/ 120364 h 187359"/>
                <a:gd name="connsiteX80" fmla="*/ 107370 w 254734"/>
                <a:gd name="connsiteY80" fmla="*/ 117701 h 187359"/>
                <a:gd name="connsiteX81" fmla="*/ 110032 w 254734"/>
                <a:gd name="connsiteY81" fmla="*/ 117701 h 187359"/>
                <a:gd name="connsiteX82" fmla="*/ 110032 w 254734"/>
                <a:gd name="connsiteY82" fmla="*/ 115039 h 187359"/>
                <a:gd name="connsiteX83" fmla="*/ 115420 w 254734"/>
                <a:gd name="connsiteY83" fmla="*/ 115039 h 187359"/>
                <a:gd name="connsiteX84" fmla="*/ 26811 w 254734"/>
                <a:gd name="connsiteY84" fmla="*/ 91017 h 187359"/>
                <a:gd name="connsiteX85" fmla="*/ 26811 w 254734"/>
                <a:gd name="connsiteY85" fmla="*/ 93679 h 187359"/>
                <a:gd name="connsiteX86" fmla="*/ 29473 w 254734"/>
                <a:gd name="connsiteY86" fmla="*/ 93679 h 187359"/>
                <a:gd name="connsiteX87" fmla="*/ 29473 w 254734"/>
                <a:gd name="connsiteY87" fmla="*/ 91017 h 187359"/>
                <a:gd name="connsiteX88" fmla="*/ 32135 w 254734"/>
                <a:gd name="connsiteY88" fmla="*/ 91017 h 187359"/>
                <a:gd name="connsiteX89" fmla="*/ 32135 w 254734"/>
                <a:gd name="connsiteY89" fmla="*/ 93679 h 187359"/>
                <a:gd name="connsiteX90" fmla="*/ 26747 w 254734"/>
                <a:gd name="connsiteY90" fmla="*/ 93679 h 187359"/>
                <a:gd name="connsiteX91" fmla="*/ 26747 w 254734"/>
                <a:gd name="connsiteY91" fmla="*/ 96341 h 187359"/>
                <a:gd name="connsiteX92" fmla="*/ 21360 w 254734"/>
                <a:gd name="connsiteY92" fmla="*/ 96341 h 187359"/>
                <a:gd name="connsiteX93" fmla="*/ 21360 w 254734"/>
                <a:gd name="connsiteY93" fmla="*/ 90954 h 187359"/>
                <a:gd name="connsiteX94" fmla="*/ 26747 w 254734"/>
                <a:gd name="connsiteY94" fmla="*/ 90954 h 187359"/>
                <a:gd name="connsiteX95" fmla="*/ 67059 w 254734"/>
                <a:gd name="connsiteY95" fmla="*/ 72256 h 187359"/>
                <a:gd name="connsiteX96" fmla="*/ 69721 w 254734"/>
                <a:gd name="connsiteY96" fmla="*/ 72256 h 187359"/>
                <a:gd name="connsiteX97" fmla="*/ 69721 w 254734"/>
                <a:gd name="connsiteY97" fmla="*/ 74918 h 187359"/>
                <a:gd name="connsiteX98" fmla="*/ 72383 w 254734"/>
                <a:gd name="connsiteY98" fmla="*/ 74918 h 187359"/>
                <a:gd name="connsiteX99" fmla="*/ 69721 w 254734"/>
                <a:gd name="connsiteY99" fmla="*/ 74918 h 187359"/>
                <a:gd name="connsiteX100" fmla="*/ 72383 w 254734"/>
                <a:gd name="connsiteY100" fmla="*/ 74918 h 187359"/>
                <a:gd name="connsiteX101" fmla="*/ 72383 w 254734"/>
                <a:gd name="connsiteY101" fmla="*/ 80306 h 187359"/>
                <a:gd name="connsiteX102" fmla="*/ 75045 w 254734"/>
                <a:gd name="connsiteY102" fmla="*/ 80306 h 187359"/>
                <a:gd name="connsiteX103" fmla="*/ 75045 w 254734"/>
                <a:gd name="connsiteY103" fmla="*/ 85693 h 187359"/>
                <a:gd name="connsiteX104" fmla="*/ 77707 w 254734"/>
                <a:gd name="connsiteY104" fmla="*/ 85693 h 187359"/>
                <a:gd name="connsiteX105" fmla="*/ 77707 w 254734"/>
                <a:gd name="connsiteY105" fmla="*/ 91081 h 187359"/>
                <a:gd name="connsiteX106" fmla="*/ 72320 w 254734"/>
                <a:gd name="connsiteY106" fmla="*/ 91081 h 187359"/>
                <a:gd name="connsiteX107" fmla="*/ 74982 w 254734"/>
                <a:gd name="connsiteY107" fmla="*/ 91081 h 187359"/>
                <a:gd name="connsiteX108" fmla="*/ 69594 w 254734"/>
                <a:gd name="connsiteY108" fmla="*/ 91081 h 187359"/>
                <a:gd name="connsiteX109" fmla="*/ 66932 w 254734"/>
                <a:gd name="connsiteY109" fmla="*/ 93743 h 187359"/>
                <a:gd name="connsiteX110" fmla="*/ 64270 w 254734"/>
                <a:gd name="connsiteY110" fmla="*/ 93743 h 187359"/>
                <a:gd name="connsiteX111" fmla="*/ 64270 w 254734"/>
                <a:gd name="connsiteY111" fmla="*/ 101792 h 187359"/>
                <a:gd name="connsiteX112" fmla="*/ 66932 w 254734"/>
                <a:gd name="connsiteY112" fmla="*/ 101792 h 187359"/>
                <a:gd name="connsiteX113" fmla="*/ 64270 w 254734"/>
                <a:gd name="connsiteY113" fmla="*/ 101792 h 187359"/>
                <a:gd name="connsiteX114" fmla="*/ 64270 w 254734"/>
                <a:gd name="connsiteY114" fmla="*/ 107180 h 187359"/>
                <a:gd name="connsiteX115" fmla="*/ 58883 w 254734"/>
                <a:gd name="connsiteY115" fmla="*/ 107180 h 187359"/>
                <a:gd name="connsiteX116" fmla="*/ 58883 w 254734"/>
                <a:gd name="connsiteY116" fmla="*/ 104518 h 187359"/>
                <a:gd name="connsiteX117" fmla="*/ 56220 w 254734"/>
                <a:gd name="connsiteY117" fmla="*/ 104518 h 187359"/>
                <a:gd name="connsiteX118" fmla="*/ 56220 w 254734"/>
                <a:gd name="connsiteY118" fmla="*/ 101856 h 187359"/>
                <a:gd name="connsiteX119" fmla="*/ 58883 w 254734"/>
                <a:gd name="connsiteY119" fmla="*/ 101856 h 187359"/>
                <a:gd name="connsiteX120" fmla="*/ 58883 w 254734"/>
                <a:gd name="connsiteY120" fmla="*/ 99194 h 187359"/>
                <a:gd name="connsiteX121" fmla="*/ 53495 w 254734"/>
                <a:gd name="connsiteY121" fmla="*/ 99194 h 187359"/>
                <a:gd name="connsiteX122" fmla="*/ 53495 w 254734"/>
                <a:gd name="connsiteY122" fmla="*/ 96532 h 187359"/>
                <a:gd name="connsiteX123" fmla="*/ 50833 w 254734"/>
                <a:gd name="connsiteY123" fmla="*/ 96532 h 187359"/>
                <a:gd name="connsiteX124" fmla="*/ 50833 w 254734"/>
                <a:gd name="connsiteY124" fmla="*/ 91144 h 187359"/>
                <a:gd name="connsiteX125" fmla="*/ 53495 w 254734"/>
                <a:gd name="connsiteY125" fmla="*/ 91144 h 187359"/>
                <a:gd name="connsiteX126" fmla="*/ 53495 w 254734"/>
                <a:gd name="connsiteY126" fmla="*/ 93806 h 187359"/>
                <a:gd name="connsiteX127" fmla="*/ 56157 w 254734"/>
                <a:gd name="connsiteY127" fmla="*/ 93806 h 187359"/>
                <a:gd name="connsiteX128" fmla="*/ 56157 w 254734"/>
                <a:gd name="connsiteY128" fmla="*/ 88418 h 187359"/>
                <a:gd name="connsiteX129" fmla="*/ 58819 w 254734"/>
                <a:gd name="connsiteY129" fmla="*/ 88418 h 187359"/>
                <a:gd name="connsiteX130" fmla="*/ 58819 w 254734"/>
                <a:gd name="connsiteY130" fmla="*/ 80369 h 187359"/>
                <a:gd name="connsiteX131" fmla="*/ 61481 w 254734"/>
                <a:gd name="connsiteY131" fmla="*/ 80369 h 187359"/>
                <a:gd name="connsiteX132" fmla="*/ 61481 w 254734"/>
                <a:gd name="connsiteY132" fmla="*/ 74981 h 187359"/>
                <a:gd name="connsiteX133" fmla="*/ 64143 w 254734"/>
                <a:gd name="connsiteY133" fmla="*/ 74981 h 187359"/>
                <a:gd name="connsiteX134" fmla="*/ 64143 w 254734"/>
                <a:gd name="connsiteY134" fmla="*/ 69594 h 187359"/>
                <a:gd name="connsiteX135" fmla="*/ 66805 w 254734"/>
                <a:gd name="connsiteY135" fmla="*/ 69594 h 187359"/>
                <a:gd name="connsiteX136" fmla="*/ 66805 w 254734"/>
                <a:gd name="connsiteY136" fmla="*/ 72256 h 187359"/>
                <a:gd name="connsiteX137" fmla="*/ 66805 w 254734"/>
                <a:gd name="connsiteY137" fmla="*/ 72256 h 187359"/>
                <a:gd name="connsiteX138" fmla="*/ 13437 w 254734"/>
                <a:gd name="connsiteY138" fmla="*/ 82968 h 187359"/>
                <a:gd name="connsiteX139" fmla="*/ 10775 w 254734"/>
                <a:gd name="connsiteY139" fmla="*/ 82968 h 187359"/>
                <a:gd name="connsiteX140" fmla="*/ 10775 w 254734"/>
                <a:gd name="connsiteY140" fmla="*/ 80306 h 187359"/>
                <a:gd name="connsiteX141" fmla="*/ 13437 w 254734"/>
                <a:gd name="connsiteY141" fmla="*/ 80306 h 187359"/>
                <a:gd name="connsiteX142" fmla="*/ 13437 w 254734"/>
                <a:gd name="connsiteY142" fmla="*/ 82968 h 187359"/>
                <a:gd name="connsiteX143" fmla="*/ 13437 w 254734"/>
                <a:gd name="connsiteY143" fmla="*/ 82968 h 187359"/>
                <a:gd name="connsiteX144" fmla="*/ 2662 w 254734"/>
                <a:gd name="connsiteY144" fmla="*/ 77644 h 187359"/>
                <a:gd name="connsiteX145" fmla="*/ 2662 w 254734"/>
                <a:gd name="connsiteY145" fmla="*/ 80306 h 187359"/>
                <a:gd name="connsiteX146" fmla="*/ 0 w 254734"/>
                <a:gd name="connsiteY146" fmla="*/ 80306 h 187359"/>
                <a:gd name="connsiteX147" fmla="*/ 0 w 254734"/>
                <a:gd name="connsiteY147" fmla="*/ 77644 h 187359"/>
                <a:gd name="connsiteX148" fmla="*/ 2662 w 254734"/>
                <a:gd name="connsiteY148" fmla="*/ 77644 h 187359"/>
                <a:gd name="connsiteX149" fmla="*/ 2662 w 254734"/>
                <a:gd name="connsiteY149" fmla="*/ 74981 h 187359"/>
                <a:gd name="connsiteX150" fmla="*/ 2662 w 254734"/>
                <a:gd name="connsiteY150" fmla="*/ 77644 h 187359"/>
                <a:gd name="connsiteX151" fmla="*/ 2662 w 254734"/>
                <a:gd name="connsiteY151" fmla="*/ 77644 h 187359"/>
                <a:gd name="connsiteX152" fmla="*/ 10712 w 254734"/>
                <a:gd name="connsiteY152" fmla="*/ 64206 h 187359"/>
                <a:gd name="connsiteX153" fmla="*/ 18761 w 254734"/>
                <a:gd name="connsiteY153" fmla="*/ 64206 h 187359"/>
                <a:gd name="connsiteX154" fmla="*/ 18761 w 254734"/>
                <a:gd name="connsiteY154" fmla="*/ 69594 h 187359"/>
                <a:gd name="connsiteX155" fmla="*/ 24149 w 254734"/>
                <a:gd name="connsiteY155" fmla="*/ 69594 h 187359"/>
                <a:gd name="connsiteX156" fmla="*/ 24149 w 254734"/>
                <a:gd name="connsiteY156" fmla="*/ 72256 h 187359"/>
                <a:gd name="connsiteX157" fmla="*/ 10712 w 254734"/>
                <a:gd name="connsiteY157" fmla="*/ 72256 h 187359"/>
                <a:gd name="connsiteX158" fmla="*/ 10712 w 254734"/>
                <a:gd name="connsiteY158" fmla="*/ 74918 h 187359"/>
                <a:gd name="connsiteX159" fmla="*/ 8050 w 254734"/>
                <a:gd name="connsiteY159" fmla="*/ 74918 h 187359"/>
                <a:gd name="connsiteX160" fmla="*/ 8050 w 254734"/>
                <a:gd name="connsiteY160" fmla="*/ 72256 h 187359"/>
                <a:gd name="connsiteX161" fmla="*/ 5388 w 254734"/>
                <a:gd name="connsiteY161" fmla="*/ 72256 h 187359"/>
                <a:gd name="connsiteX162" fmla="*/ 5388 w 254734"/>
                <a:gd name="connsiteY162" fmla="*/ 66869 h 187359"/>
                <a:gd name="connsiteX163" fmla="*/ 2725 w 254734"/>
                <a:gd name="connsiteY163" fmla="*/ 66869 h 187359"/>
                <a:gd name="connsiteX164" fmla="*/ 2725 w 254734"/>
                <a:gd name="connsiteY164" fmla="*/ 64206 h 187359"/>
                <a:gd name="connsiteX165" fmla="*/ 8113 w 254734"/>
                <a:gd name="connsiteY165" fmla="*/ 64206 h 187359"/>
                <a:gd name="connsiteX166" fmla="*/ 8113 w 254734"/>
                <a:gd name="connsiteY166" fmla="*/ 61544 h 187359"/>
                <a:gd name="connsiteX167" fmla="*/ 10775 w 254734"/>
                <a:gd name="connsiteY167" fmla="*/ 61544 h 187359"/>
                <a:gd name="connsiteX168" fmla="*/ 10775 w 254734"/>
                <a:gd name="connsiteY168" fmla="*/ 64206 h 187359"/>
                <a:gd name="connsiteX169" fmla="*/ 10775 w 254734"/>
                <a:gd name="connsiteY169" fmla="*/ 64206 h 187359"/>
                <a:gd name="connsiteX170" fmla="*/ 128730 w 254734"/>
                <a:gd name="connsiteY170" fmla="*/ 117828 h 187359"/>
                <a:gd name="connsiteX171" fmla="*/ 131392 w 254734"/>
                <a:gd name="connsiteY171" fmla="*/ 117828 h 187359"/>
                <a:gd name="connsiteX172" fmla="*/ 126005 w 254734"/>
                <a:gd name="connsiteY172" fmla="*/ 117828 h 187359"/>
                <a:gd name="connsiteX173" fmla="*/ 126005 w 254734"/>
                <a:gd name="connsiteY173" fmla="*/ 115166 h 187359"/>
                <a:gd name="connsiteX174" fmla="*/ 128667 w 254734"/>
                <a:gd name="connsiteY174" fmla="*/ 115166 h 187359"/>
                <a:gd name="connsiteX175" fmla="*/ 128667 w 254734"/>
                <a:gd name="connsiteY175" fmla="*/ 117828 h 187359"/>
                <a:gd name="connsiteX176" fmla="*/ 128667 w 254734"/>
                <a:gd name="connsiteY176" fmla="*/ 117828 h 187359"/>
                <a:gd name="connsiteX177" fmla="*/ 176964 w 254734"/>
                <a:gd name="connsiteY177" fmla="*/ 112504 h 187359"/>
                <a:gd name="connsiteX178" fmla="*/ 179626 w 254734"/>
                <a:gd name="connsiteY178" fmla="*/ 112504 h 187359"/>
                <a:gd name="connsiteX179" fmla="*/ 179626 w 254734"/>
                <a:gd name="connsiteY179" fmla="*/ 115166 h 187359"/>
                <a:gd name="connsiteX180" fmla="*/ 179626 w 254734"/>
                <a:gd name="connsiteY180" fmla="*/ 112504 h 187359"/>
                <a:gd name="connsiteX181" fmla="*/ 179626 w 254734"/>
                <a:gd name="connsiteY181" fmla="*/ 115166 h 187359"/>
                <a:gd name="connsiteX182" fmla="*/ 176964 w 254734"/>
                <a:gd name="connsiteY182" fmla="*/ 115166 h 187359"/>
                <a:gd name="connsiteX183" fmla="*/ 176964 w 254734"/>
                <a:gd name="connsiteY183" fmla="*/ 112504 h 187359"/>
                <a:gd name="connsiteX184" fmla="*/ 176964 w 254734"/>
                <a:gd name="connsiteY184" fmla="*/ 115166 h 187359"/>
                <a:gd name="connsiteX185" fmla="*/ 176964 w 254734"/>
                <a:gd name="connsiteY185" fmla="*/ 112504 h 187359"/>
                <a:gd name="connsiteX186" fmla="*/ 174302 w 254734"/>
                <a:gd name="connsiteY186" fmla="*/ 112504 h 187359"/>
                <a:gd name="connsiteX187" fmla="*/ 174302 w 254734"/>
                <a:gd name="connsiteY187" fmla="*/ 109842 h 187359"/>
                <a:gd name="connsiteX188" fmla="*/ 176964 w 254734"/>
                <a:gd name="connsiteY188" fmla="*/ 109842 h 187359"/>
                <a:gd name="connsiteX189" fmla="*/ 176964 w 254734"/>
                <a:gd name="connsiteY189" fmla="*/ 112504 h 187359"/>
                <a:gd name="connsiteX190" fmla="*/ 176964 w 254734"/>
                <a:gd name="connsiteY190" fmla="*/ 112504 h 187359"/>
                <a:gd name="connsiteX191" fmla="*/ 174302 w 254734"/>
                <a:gd name="connsiteY191" fmla="*/ 107116 h 187359"/>
                <a:gd name="connsiteX192" fmla="*/ 174302 w 254734"/>
                <a:gd name="connsiteY192" fmla="*/ 112504 h 187359"/>
                <a:gd name="connsiteX193" fmla="*/ 171640 w 254734"/>
                <a:gd name="connsiteY193" fmla="*/ 112504 h 187359"/>
                <a:gd name="connsiteX194" fmla="*/ 171640 w 254734"/>
                <a:gd name="connsiteY194" fmla="*/ 107116 h 187359"/>
                <a:gd name="connsiteX195" fmla="*/ 174302 w 254734"/>
                <a:gd name="connsiteY195" fmla="*/ 107116 h 187359"/>
                <a:gd name="connsiteX196" fmla="*/ 176964 w 254734"/>
                <a:gd name="connsiteY196" fmla="*/ 2535 h 187359"/>
                <a:gd name="connsiteX197" fmla="*/ 182352 w 254734"/>
                <a:gd name="connsiteY197" fmla="*/ 2535 h 187359"/>
                <a:gd name="connsiteX198" fmla="*/ 182352 w 254734"/>
                <a:gd name="connsiteY198" fmla="*/ 5197 h 187359"/>
                <a:gd name="connsiteX199" fmla="*/ 193063 w 254734"/>
                <a:gd name="connsiteY199" fmla="*/ 5197 h 187359"/>
                <a:gd name="connsiteX200" fmla="*/ 193063 w 254734"/>
                <a:gd name="connsiteY200" fmla="*/ 2535 h 187359"/>
                <a:gd name="connsiteX201" fmla="*/ 201113 w 254734"/>
                <a:gd name="connsiteY201" fmla="*/ 2535 h 187359"/>
                <a:gd name="connsiteX202" fmla="*/ 201113 w 254734"/>
                <a:gd name="connsiteY202" fmla="*/ 5197 h 187359"/>
                <a:gd name="connsiteX203" fmla="*/ 211825 w 254734"/>
                <a:gd name="connsiteY203" fmla="*/ 5197 h 187359"/>
                <a:gd name="connsiteX204" fmla="*/ 211825 w 254734"/>
                <a:gd name="connsiteY204" fmla="*/ 7859 h 187359"/>
                <a:gd name="connsiteX205" fmla="*/ 214487 w 254734"/>
                <a:gd name="connsiteY205" fmla="*/ 7859 h 187359"/>
                <a:gd name="connsiteX206" fmla="*/ 214487 w 254734"/>
                <a:gd name="connsiteY206" fmla="*/ 10521 h 187359"/>
                <a:gd name="connsiteX207" fmla="*/ 211825 w 254734"/>
                <a:gd name="connsiteY207" fmla="*/ 10521 h 187359"/>
                <a:gd name="connsiteX208" fmla="*/ 211825 w 254734"/>
                <a:gd name="connsiteY208" fmla="*/ 18571 h 187359"/>
                <a:gd name="connsiteX209" fmla="*/ 225262 w 254734"/>
                <a:gd name="connsiteY209" fmla="*/ 18571 h 187359"/>
                <a:gd name="connsiteX210" fmla="*/ 225262 w 254734"/>
                <a:gd name="connsiteY210" fmla="*/ 26620 h 187359"/>
                <a:gd name="connsiteX211" fmla="*/ 222600 w 254734"/>
                <a:gd name="connsiteY211" fmla="*/ 26620 h 187359"/>
                <a:gd name="connsiteX212" fmla="*/ 222600 w 254734"/>
                <a:gd name="connsiteY212" fmla="*/ 29283 h 187359"/>
                <a:gd name="connsiteX213" fmla="*/ 209163 w 254734"/>
                <a:gd name="connsiteY213" fmla="*/ 29283 h 187359"/>
                <a:gd name="connsiteX214" fmla="*/ 209163 w 254734"/>
                <a:gd name="connsiteY214" fmla="*/ 26620 h 187359"/>
                <a:gd name="connsiteX215" fmla="*/ 195726 w 254734"/>
                <a:gd name="connsiteY215" fmla="*/ 26620 h 187359"/>
                <a:gd name="connsiteX216" fmla="*/ 195726 w 254734"/>
                <a:gd name="connsiteY216" fmla="*/ 29283 h 187359"/>
                <a:gd name="connsiteX217" fmla="*/ 190338 w 254734"/>
                <a:gd name="connsiteY217" fmla="*/ 29283 h 187359"/>
                <a:gd name="connsiteX218" fmla="*/ 190338 w 254734"/>
                <a:gd name="connsiteY218" fmla="*/ 31945 h 187359"/>
                <a:gd name="connsiteX219" fmla="*/ 179626 w 254734"/>
                <a:gd name="connsiteY219" fmla="*/ 31945 h 187359"/>
                <a:gd name="connsiteX220" fmla="*/ 179626 w 254734"/>
                <a:gd name="connsiteY220" fmla="*/ 37332 h 187359"/>
                <a:gd name="connsiteX221" fmla="*/ 185014 w 254734"/>
                <a:gd name="connsiteY221" fmla="*/ 37332 h 187359"/>
                <a:gd name="connsiteX222" fmla="*/ 185014 w 254734"/>
                <a:gd name="connsiteY222" fmla="*/ 39994 h 187359"/>
                <a:gd name="connsiteX223" fmla="*/ 187676 w 254734"/>
                <a:gd name="connsiteY223" fmla="*/ 39994 h 187359"/>
                <a:gd name="connsiteX224" fmla="*/ 187676 w 254734"/>
                <a:gd name="connsiteY224" fmla="*/ 42656 h 187359"/>
                <a:gd name="connsiteX225" fmla="*/ 193063 w 254734"/>
                <a:gd name="connsiteY225" fmla="*/ 42656 h 187359"/>
                <a:gd name="connsiteX226" fmla="*/ 193063 w 254734"/>
                <a:gd name="connsiteY226" fmla="*/ 45318 h 187359"/>
                <a:gd name="connsiteX227" fmla="*/ 203775 w 254734"/>
                <a:gd name="connsiteY227" fmla="*/ 45318 h 187359"/>
                <a:gd name="connsiteX228" fmla="*/ 203775 w 254734"/>
                <a:gd name="connsiteY228" fmla="*/ 47980 h 187359"/>
                <a:gd name="connsiteX229" fmla="*/ 209163 w 254734"/>
                <a:gd name="connsiteY229" fmla="*/ 47980 h 187359"/>
                <a:gd name="connsiteX230" fmla="*/ 209163 w 254734"/>
                <a:gd name="connsiteY230" fmla="*/ 50643 h 187359"/>
                <a:gd name="connsiteX231" fmla="*/ 206501 w 254734"/>
                <a:gd name="connsiteY231" fmla="*/ 50643 h 187359"/>
                <a:gd name="connsiteX232" fmla="*/ 206501 w 254734"/>
                <a:gd name="connsiteY232" fmla="*/ 53305 h 187359"/>
                <a:gd name="connsiteX233" fmla="*/ 203839 w 254734"/>
                <a:gd name="connsiteY233" fmla="*/ 53305 h 187359"/>
                <a:gd name="connsiteX234" fmla="*/ 203839 w 254734"/>
                <a:gd name="connsiteY234" fmla="*/ 58692 h 187359"/>
                <a:gd name="connsiteX235" fmla="*/ 201176 w 254734"/>
                <a:gd name="connsiteY235" fmla="*/ 58692 h 187359"/>
                <a:gd name="connsiteX236" fmla="*/ 201176 w 254734"/>
                <a:gd name="connsiteY236" fmla="*/ 61354 h 187359"/>
                <a:gd name="connsiteX237" fmla="*/ 203839 w 254734"/>
                <a:gd name="connsiteY237" fmla="*/ 61354 h 187359"/>
                <a:gd name="connsiteX238" fmla="*/ 203839 w 254734"/>
                <a:gd name="connsiteY238" fmla="*/ 66742 h 187359"/>
                <a:gd name="connsiteX239" fmla="*/ 201176 w 254734"/>
                <a:gd name="connsiteY239" fmla="*/ 66742 h 187359"/>
                <a:gd name="connsiteX240" fmla="*/ 201176 w 254734"/>
                <a:gd name="connsiteY240" fmla="*/ 69404 h 187359"/>
                <a:gd name="connsiteX241" fmla="*/ 203839 w 254734"/>
                <a:gd name="connsiteY241" fmla="*/ 69404 h 187359"/>
                <a:gd name="connsiteX242" fmla="*/ 203839 w 254734"/>
                <a:gd name="connsiteY242" fmla="*/ 72066 h 187359"/>
                <a:gd name="connsiteX243" fmla="*/ 206501 w 254734"/>
                <a:gd name="connsiteY243" fmla="*/ 72066 h 187359"/>
                <a:gd name="connsiteX244" fmla="*/ 206501 w 254734"/>
                <a:gd name="connsiteY244" fmla="*/ 82778 h 187359"/>
                <a:gd name="connsiteX245" fmla="*/ 198451 w 254734"/>
                <a:gd name="connsiteY245" fmla="*/ 82778 h 187359"/>
                <a:gd name="connsiteX246" fmla="*/ 201113 w 254734"/>
                <a:gd name="connsiteY246" fmla="*/ 82778 h 187359"/>
                <a:gd name="connsiteX247" fmla="*/ 198451 w 254734"/>
                <a:gd name="connsiteY247" fmla="*/ 82778 h 187359"/>
                <a:gd name="connsiteX248" fmla="*/ 198451 w 254734"/>
                <a:gd name="connsiteY248" fmla="*/ 85440 h 187359"/>
                <a:gd name="connsiteX249" fmla="*/ 195789 w 254734"/>
                <a:gd name="connsiteY249" fmla="*/ 85440 h 187359"/>
                <a:gd name="connsiteX250" fmla="*/ 195789 w 254734"/>
                <a:gd name="connsiteY250" fmla="*/ 88102 h 187359"/>
                <a:gd name="connsiteX251" fmla="*/ 198451 w 254734"/>
                <a:gd name="connsiteY251" fmla="*/ 88102 h 187359"/>
                <a:gd name="connsiteX252" fmla="*/ 198451 w 254734"/>
                <a:gd name="connsiteY252" fmla="*/ 104201 h 187359"/>
                <a:gd name="connsiteX253" fmla="*/ 195789 w 254734"/>
                <a:gd name="connsiteY253" fmla="*/ 104201 h 187359"/>
                <a:gd name="connsiteX254" fmla="*/ 195789 w 254734"/>
                <a:gd name="connsiteY254" fmla="*/ 101539 h 187359"/>
                <a:gd name="connsiteX255" fmla="*/ 190401 w 254734"/>
                <a:gd name="connsiteY255" fmla="*/ 101539 h 187359"/>
                <a:gd name="connsiteX256" fmla="*/ 190401 w 254734"/>
                <a:gd name="connsiteY256" fmla="*/ 104201 h 187359"/>
                <a:gd name="connsiteX257" fmla="*/ 193063 w 254734"/>
                <a:gd name="connsiteY257" fmla="*/ 104201 h 187359"/>
                <a:gd name="connsiteX258" fmla="*/ 193063 w 254734"/>
                <a:gd name="connsiteY258" fmla="*/ 106863 h 187359"/>
                <a:gd name="connsiteX259" fmla="*/ 190401 w 254734"/>
                <a:gd name="connsiteY259" fmla="*/ 106863 h 187359"/>
                <a:gd name="connsiteX260" fmla="*/ 190401 w 254734"/>
                <a:gd name="connsiteY260" fmla="*/ 104201 h 187359"/>
                <a:gd name="connsiteX261" fmla="*/ 185014 w 254734"/>
                <a:gd name="connsiteY261" fmla="*/ 104201 h 187359"/>
                <a:gd name="connsiteX262" fmla="*/ 185014 w 254734"/>
                <a:gd name="connsiteY262" fmla="*/ 98813 h 187359"/>
                <a:gd name="connsiteX263" fmla="*/ 187676 w 254734"/>
                <a:gd name="connsiteY263" fmla="*/ 98813 h 187359"/>
                <a:gd name="connsiteX264" fmla="*/ 187676 w 254734"/>
                <a:gd name="connsiteY264" fmla="*/ 96151 h 187359"/>
                <a:gd name="connsiteX265" fmla="*/ 182288 w 254734"/>
                <a:gd name="connsiteY265" fmla="*/ 96151 h 187359"/>
                <a:gd name="connsiteX266" fmla="*/ 182288 w 254734"/>
                <a:gd name="connsiteY266" fmla="*/ 101539 h 187359"/>
                <a:gd name="connsiteX267" fmla="*/ 182288 w 254734"/>
                <a:gd name="connsiteY267" fmla="*/ 98877 h 187359"/>
                <a:gd name="connsiteX268" fmla="*/ 176901 w 254734"/>
                <a:gd name="connsiteY268" fmla="*/ 98877 h 187359"/>
                <a:gd name="connsiteX269" fmla="*/ 176901 w 254734"/>
                <a:gd name="connsiteY269" fmla="*/ 96215 h 187359"/>
                <a:gd name="connsiteX270" fmla="*/ 174239 w 254734"/>
                <a:gd name="connsiteY270" fmla="*/ 96215 h 187359"/>
                <a:gd name="connsiteX271" fmla="*/ 174239 w 254734"/>
                <a:gd name="connsiteY271" fmla="*/ 98877 h 187359"/>
                <a:gd name="connsiteX272" fmla="*/ 171577 w 254734"/>
                <a:gd name="connsiteY272" fmla="*/ 98877 h 187359"/>
                <a:gd name="connsiteX273" fmla="*/ 171577 w 254734"/>
                <a:gd name="connsiteY273" fmla="*/ 101539 h 187359"/>
                <a:gd name="connsiteX274" fmla="*/ 168915 w 254734"/>
                <a:gd name="connsiteY274" fmla="*/ 101539 h 187359"/>
                <a:gd name="connsiteX275" fmla="*/ 168915 w 254734"/>
                <a:gd name="connsiteY275" fmla="*/ 98877 h 187359"/>
                <a:gd name="connsiteX276" fmla="*/ 160865 w 254734"/>
                <a:gd name="connsiteY276" fmla="*/ 98877 h 187359"/>
                <a:gd name="connsiteX277" fmla="*/ 160865 w 254734"/>
                <a:gd name="connsiteY277" fmla="*/ 101539 h 187359"/>
                <a:gd name="connsiteX278" fmla="*/ 160865 w 254734"/>
                <a:gd name="connsiteY278" fmla="*/ 98877 h 187359"/>
                <a:gd name="connsiteX279" fmla="*/ 158203 w 254734"/>
                <a:gd name="connsiteY279" fmla="*/ 98877 h 187359"/>
                <a:gd name="connsiteX280" fmla="*/ 158203 w 254734"/>
                <a:gd name="connsiteY280" fmla="*/ 96215 h 187359"/>
                <a:gd name="connsiteX281" fmla="*/ 155541 w 254734"/>
                <a:gd name="connsiteY281" fmla="*/ 96215 h 187359"/>
                <a:gd name="connsiteX282" fmla="*/ 155541 w 254734"/>
                <a:gd name="connsiteY282" fmla="*/ 101602 h 187359"/>
                <a:gd name="connsiteX283" fmla="*/ 150153 w 254734"/>
                <a:gd name="connsiteY283" fmla="*/ 101602 h 187359"/>
                <a:gd name="connsiteX284" fmla="*/ 150153 w 254734"/>
                <a:gd name="connsiteY284" fmla="*/ 104264 h 187359"/>
                <a:gd name="connsiteX285" fmla="*/ 147491 w 254734"/>
                <a:gd name="connsiteY285" fmla="*/ 104264 h 187359"/>
                <a:gd name="connsiteX286" fmla="*/ 147491 w 254734"/>
                <a:gd name="connsiteY286" fmla="*/ 101602 h 187359"/>
                <a:gd name="connsiteX287" fmla="*/ 142104 w 254734"/>
                <a:gd name="connsiteY287" fmla="*/ 101602 h 187359"/>
                <a:gd name="connsiteX288" fmla="*/ 142104 w 254734"/>
                <a:gd name="connsiteY288" fmla="*/ 98940 h 187359"/>
                <a:gd name="connsiteX289" fmla="*/ 134054 w 254734"/>
                <a:gd name="connsiteY289" fmla="*/ 98940 h 187359"/>
                <a:gd name="connsiteX290" fmla="*/ 134054 w 254734"/>
                <a:gd name="connsiteY290" fmla="*/ 101602 h 187359"/>
                <a:gd name="connsiteX291" fmla="*/ 134054 w 254734"/>
                <a:gd name="connsiteY291" fmla="*/ 98940 h 187359"/>
                <a:gd name="connsiteX292" fmla="*/ 131392 w 254734"/>
                <a:gd name="connsiteY292" fmla="*/ 98940 h 187359"/>
                <a:gd name="connsiteX293" fmla="*/ 131392 w 254734"/>
                <a:gd name="connsiteY293" fmla="*/ 96278 h 187359"/>
                <a:gd name="connsiteX294" fmla="*/ 128730 w 254734"/>
                <a:gd name="connsiteY294" fmla="*/ 96278 h 187359"/>
                <a:gd name="connsiteX295" fmla="*/ 128730 w 254734"/>
                <a:gd name="connsiteY295" fmla="*/ 93616 h 187359"/>
                <a:gd name="connsiteX296" fmla="*/ 120681 w 254734"/>
                <a:gd name="connsiteY296" fmla="*/ 93616 h 187359"/>
                <a:gd name="connsiteX297" fmla="*/ 120681 w 254734"/>
                <a:gd name="connsiteY297" fmla="*/ 90954 h 187359"/>
                <a:gd name="connsiteX298" fmla="*/ 115293 w 254734"/>
                <a:gd name="connsiteY298" fmla="*/ 90954 h 187359"/>
                <a:gd name="connsiteX299" fmla="*/ 115293 w 254734"/>
                <a:gd name="connsiteY299" fmla="*/ 88292 h 187359"/>
                <a:gd name="connsiteX300" fmla="*/ 107243 w 254734"/>
                <a:gd name="connsiteY300" fmla="*/ 88292 h 187359"/>
                <a:gd name="connsiteX301" fmla="*/ 107243 w 254734"/>
                <a:gd name="connsiteY301" fmla="*/ 80242 h 187359"/>
                <a:gd name="connsiteX302" fmla="*/ 104581 w 254734"/>
                <a:gd name="connsiteY302" fmla="*/ 80242 h 187359"/>
                <a:gd name="connsiteX303" fmla="*/ 104581 w 254734"/>
                <a:gd name="connsiteY303" fmla="*/ 77580 h 187359"/>
                <a:gd name="connsiteX304" fmla="*/ 99194 w 254734"/>
                <a:gd name="connsiteY304" fmla="*/ 77580 h 187359"/>
                <a:gd name="connsiteX305" fmla="*/ 99194 w 254734"/>
                <a:gd name="connsiteY305" fmla="*/ 74918 h 187359"/>
                <a:gd name="connsiteX306" fmla="*/ 96532 w 254734"/>
                <a:gd name="connsiteY306" fmla="*/ 74918 h 187359"/>
                <a:gd name="connsiteX307" fmla="*/ 96532 w 254734"/>
                <a:gd name="connsiteY307" fmla="*/ 72256 h 187359"/>
                <a:gd name="connsiteX308" fmla="*/ 91144 w 254734"/>
                <a:gd name="connsiteY308" fmla="*/ 72256 h 187359"/>
                <a:gd name="connsiteX309" fmla="*/ 91144 w 254734"/>
                <a:gd name="connsiteY309" fmla="*/ 66869 h 187359"/>
                <a:gd name="connsiteX310" fmla="*/ 88482 w 254734"/>
                <a:gd name="connsiteY310" fmla="*/ 66869 h 187359"/>
                <a:gd name="connsiteX311" fmla="*/ 88482 w 254734"/>
                <a:gd name="connsiteY311" fmla="*/ 58819 h 187359"/>
                <a:gd name="connsiteX312" fmla="*/ 85820 w 254734"/>
                <a:gd name="connsiteY312" fmla="*/ 58819 h 187359"/>
                <a:gd name="connsiteX313" fmla="*/ 85820 w 254734"/>
                <a:gd name="connsiteY313" fmla="*/ 48107 h 187359"/>
                <a:gd name="connsiteX314" fmla="*/ 88482 w 254734"/>
                <a:gd name="connsiteY314" fmla="*/ 48107 h 187359"/>
                <a:gd name="connsiteX315" fmla="*/ 88482 w 254734"/>
                <a:gd name="connsiteY315" fmla="*/ 45445 h 187359"/>
                <a:gd name="connsiteX316" fmla="*/ 96532 w 254734"/>
                <a:gd name="connsiteY316" fmla="*/ 45445 h 187359"/>
                <a:gd name="connsiteX317" fmla="*/ 96532 w 254734"/>
                <a:gd name="connsiteY317" fmla="*/ 40057 h 187359"/>
                <a:gd name="connsiteX318" fmla="*/ 93870 w 254734"/>
                <a:gd name="connsiteY318" fmla="*/ 40057 h 187359"/>
                <a:gd name="connsiteX319" fmla="*/ 93870 w 254734"/>
                <a:gd name="connsiteY319" fmla="*/ 37396 h 187359"/>
                <a:gd name="connsiteX320" fmla="*/ 91208 w 254734"/>
                <a:gd name="connsiteY320" fmla="*/ 37396 h 187359"/>
                <a:gd name="connsiteX321" fmla="*/ 91208 w 254734"/>
                <a:gd name="connsiteY321" fmla="*/ 26684 h 187359"/>
                <a:gd name="connsiteX322" fmla="*/ 93870 w 254734"/>
                <a:gd name="connsiteY322" fmla="*/ 26684 h 187359"/>
                <a:gd name="connsiteX323" fmla="*/ 93870 w 254734"/>
                <a:gd name="connsiteY323" fmla="*/ 24022 h 187359"/>
                <a:gd name="connsiteX324" fmla="*/ 91208 w 254734"/>
                <a:gd name="connsiteY324" fmla="*/ 21360 h 187359"/>
                <a:gd name="connsiteX325" fmla="*/ 96595 w 254734"/>
                <a:gd name="connsiteY325" fmla="*/ 21360 h 187359"/>
                <a:gd name="connsiteX326" fmla="*/ 96595 w 254734"/>
                <a:gd name="connsiteY326" fmla="*/ 24022 h 187359"/>
                <a:gd name="connsiteX327" fmla="*/ 99257 w 254734"/>
                <a:gd name="connsiteY327" fmla="*/ 24022 h 187359"/>
                <a:gd name="connsiteX328" fmla="*/ 99257 w 254734"/>
                <a:gd name="connsiteY328" fmla="*/ 26684 h 187359"/>
                <a:gd name="connsiteX329" fmla="*/ 104645 w 254734"/>
                <a:gd name="connsiteY329" fmla="*/ 26684 h 187359"/>
                <a:gd name="connsiteX330" fmla="*/ 104645 w 254734"/>
                <a:gd name="connsiteY330" fmla="*/ 24022 h 187359"/>
                <a:gd name="connsiteX331" fmla="*/ 107307 w 254734"/>
                <a:gd name="connsiteY331" fmla="*/ 24022 h 187359"/>
                <a:gd name="connsiteX332" fmla="*/ 107307 w 254734"/>
                <a:gd name="connsiteY332" fmla="*/ 18635 h 187359"/>
                <a:gd name="connsiteX333" fmla="*/ 109969 w 254734"/>
                <a:gd name="connsiteY333" fmla="*/ 18635 h 187359"/>
                <a:gd name="connsiteX334" fmla="*/ 109969 w 254734"/>
                <a:gd name="connsiteY334" fmla="*/ 13247 h 187359"/>
                <a:gd name="connsiteX335" fmla="*/ 112631 w 254734"/>
                <a:gd name="connsiteY335" fmla="*/ 13247 h 187359"/>
                <a:gd name="connsiteX336" fmla="*/ 109969 w 254734"/>
                <a:gd name="connsiteY336" fmla="*/ 13247 h 187359"/>
                <a:gd name="connsiteX337" fmla="*/ 109969 w 254734"/>
                <a:gd name="connsiteY337" fmla="*/ 10585 h 187359"/>
                <a:gd name="connsiteX338" fmla="*/ 118018 w 254734"/>
                <a:gd name="connsiteY338" fmla="*/ 10585 h 187359"/>
                <a:gd name="connsiteX339" fmla="*/ 118018 w 254734"/>
                <a:gd name="connsiteY339" fmla="*/ 7923 h 187359"/>
                <a:gd name="connsiteX340" fmla="*/ 120681 w 254734"/>
                <a:gd name="connsiteY340" fmla="*/ 7923 h 187359"/>
                <a:gd name="connsiteX341" fmla="*/ 120681 w 254734"/>
                <a:gd name="connsiteY341" fmla="*/ 13310 h 187359"/>
                <a:gd name="connsiteX342" fmla="*/ 123343 w 254734"/>
                <a:gd name="connsiteY342" fmla="*/ 13310 h 187359"/>
                <a:gd name="connsiteX343" fmla="*/ 123343 w 254734"/>
                <a:gd name="connsiteY343" fmla="*/ 15972 h 187359"/>
                <a:gd name="connsiteX344" fmla="*/ 128730 w 254734"/>
                <a:gd name="connsiteY344" fmla="*/ 15972 h 187359"/>
                <a:gd name="connsiteX345" fmla="*/ 128730 w 254734"/>
                <a:gd name="connsiteY345" fmla="*/ 21360 h 187359"/>
                <a:gd name="connsiteX346" fmla="*/ 131392 w 254734"/>
                <a:gd name="connsiteY346" fmla="*/ 21360 h 187359"/>
                <a:gd name="connsiteX347" fmla="*/ 131392 w 254734"/>
                <a:gd name="connsiteY347" fmla="*/ 24022 h 187359"/>
                <a:gd name="connsiteX348" fmla="*/ 142104 w 254734"/>
                <a:gd name="connsiteY348" fmla="*/ 24022 h 187359"/>
                <a:gd name="connsiteX349" fmla="*/ 142104 w 254734"/>
                <a:gd name="connsiteY349" fmla="*/ 21360 h 187359"/>
                <a:gd name="connsiteX350" fmla="*/ 150153 w 254734"/>
                <a:gd name="connsiteY350" fmla="*/ 21360 h 187359"/>
                <a:gd name="connsiteX351" fmla="*/ 150153 w 254734"/>
                <a:gd name="connsiteY351" fmla="*/ 18698 h 187359"/>
                <a:gd name="connsiteX352" fmla="*/ 155541 w 254734"/>
                <a:gd name="connsiteY352" fmla="*/ 18698 h 187359"/>
                <a:gd name="connsiteX353" fmla="*/ 155541 w 254734"/>
                <a:gd name="connsiteY353" fmla="*/ 16036 h 187359"/>
                <a:gd name="connsiteX354" fmla="*/ 158203 w 254734"/>
                <a:gd name="connsiteY354" fmla="*/ 16036 h 187359"/>
                <a:gd name="connsiteX355" fmla="*/ 158203 w 254734"/>
                <a:gd name="connsiteY355" fmla="*/ 13374 h 187359"/>
                <a:gd name="connsiteX356" fmla="*/ 160865 w 254734"/>
                <a:gd name="connsiteY356" fmla="*/ 13374 h 187359"/>
                <a:gd name="connsiteX357" fmla="*/ 160865 w 254734"/>
                <a:gd name="connsiteY357" fmla="*/ 10712 h 187359"/>
                <a:gd name="connsiteX358" fmla="*/ 163527 w 254734"/>
                <a:gd name="connsiteY358" fmla="*/ 10712 h 187359"/>
                <a:gd name="connsiteX359" fmla="*/ 163527 w 254734"/>
                <a:gd name="connsiteY359" fmla="*/ 5324 h 187359"/>
                <a:gd name="connsiteX360" fmla="*/ 166189 w 254734"/>
                <a:gd name="connsiteY360" fmla="*/ 5324 h 187359"/>
                <a:gd name="connsiteX361" fmla="*/ 163527 w 254734"/>
                <a:gd name="connsiteY361" fmla="*/ 2662 h 187359"/>
                <a:gd name="connsiteX362" fmla="*/ 166189 w 254734"/>
                <a:gd name="connsiteY362" fmla="*/ 5324 h 187359"/>
                <a:gd name="connsiteX363" fmla="*/ 166189 w 254734"/>
                <a:gd name="connsiteY363" fmla="*/ 2662 h 187359"/>
                <a:gd name="connsiteX364" fmla="*/ 168851 w 254734"/>
                <a:gd name="connsiteY364" fmla="*/ 2662 h 187359"/>
                <a:gd name="connsiteX365" fmla="*/ 168851 w 254734"/>
                <a:gd name="connsiteY365" fmla="*/ 0 h 187359"/>
                <a:gd name="connsiteX366" fmla="*/ 174239 w 254734"/>
                <a:gd name="connsiteY366" fmla="*/ 0 h 187359"/>
                <a:gd name="connsiteX367" fmla="*/ 174239 w 254734"/>
                <a:gd name="connsiteY367" fmla="*/ 2662 h 187359"/>
                <a:gd name="connsiteX368" fmla="*/ 176901 w 254734"/>
                <a:gd name="connsiteY368" fmla="*/ 2662 h 187359"/>
                <a:gd name="connsiteX369" fmla="*/ 206437 w 254734"/>
                <a:gd name="connsiteY369" fmla="*/ 26684 h 187359"/>
                <a:gd name="connsiteX370" fmla="*/ 206437 w 254734"/>
                <a:gd name="connsiteY370" fmla="*/ 29346 h 187359"/>
                <a:gd name="connsiteX371" fmla="*/ 211825 w 254734"/>
                <a:gd name="connsiteY371" fmla="*/ 29346 h 187359"/>
                <a:gd name="connsiteX372" fmla="*/ 211825 w 254734"/>
                <a:gd name="connsiteY372" fmla="*/ 32008 h 187359"/>
                <a:gd name="connsiteX373" fmla="*/ 225262 w 254734"/>
                <a:gd name="connsiteY373" fmla="*/ 32008 h 187359"/>
                <a:gd name="connsiteX374" fmla="*/ 225262 w 254734"/>
                <a:gd name="connsiteY374" fmla="*/ 37396 h 187359"/>
                <a:gd name="connsiteX375" fmla="*/ 227924 w 254734"/>
                <a:gd name="connsiteY375" fmla="*/ 37396 h 187359"/>
                <a:gd name="connsiteX376" fmla="*/ 227924 w 254734"/>
                <a:gd name="connsiteY376" fmla="*/ 42783 h 187359"/>
                <a:gd name="connsiteX377" fmla="*/ 230586 w 254734"/>
                <a:gd name="connsiteY377" fmla="*/ 42783 h 187359"/>
                <a:gd name="connsiteX378" fmla="*/ 230586 w 254734"/>
                <a:gd name="connsiteY378" fmla="*/ 45445 h 187359"/>
                <a:gd name="connsiteX379" fmla="*/ 233248 w 254734"/>
                <a:gd name="connsiteY379" fmla="*/ 45445 h 187359"/>
                <a:gd name="connsiteX380" fmla="*/ 233248 w 254734"/>
                <a:gd name="connsiteY380" fmla="*/ 48107 h 187359"/>
                <a:gd name="connsiteX381" fmla="*/ 249347 w 254734"/>
                <a:gd name="connsiteY381" fmla="*/ 48107 h 187359"/>
                <a:gd name="connsiteX382" fmla="*/ 249347 w 254734"/>
                <a:gd name="connsiteY382" fmla="*/ 50769 h 187359"/>
                <a:gd name="connsiteX383" fmla="*/ 254735 w 254734"/>
                <a:gd name="connsiteY383" fmla="*/ 50769 h 187359"/>
                <a:gd name="connsiteX384" fmla="*/ 254735 w 254734"/>
                <a:gd name="connsiteY384" fmla="*/ 56157 h 187359"/>
                <a:gd name="connsiteX385" fmla="*/ 252073 w 254734"/>
                <a:gd name="connsiteY385" fmla="*/ 56157 h 187359"/>
                <a:gd name="connsiteX386" fmla="*/ 252073 w 254734"/>
                <a:gd name="connsiteY386" fmla="*/ 58819 h 187359"/>
                <a:gd name="connsiteX387" fmla="*/ 249411 w 254734"/>
                <a:gd name="connsiteY387" fmla="*/ 58819 h 187359"/>
                <a:gd name="connsiteX388" fmla="*/ 249411 w 254734"/>
                <a:gd name="connsiteY388" fmla="*/ 61481 h 187359"/>
                <a:gd name="connsiteX389" fmla="*/ 233311 w 254734"/>
                <a:gd name="connsiteY389" fmla="*/ 61481 h 187359"/>
                <a:gd name="connsiteX390" fmla="*/ 233311 w 254734"/>
                <a:gd name="connsiteY390" fmla="*/ 64143 h 187359"/>
                <a:gd name="connsiteX391" fmla="*/ 222600 w 254734"/>
                <a:gd name="connsiteY391" fmla="*/ 64143 h 187359"/>
                <a:gd name="connsiteX392" fmla="*/ 222600 w 254734"/>
                <a:gd name="connsiteY392" fmla="*/ 66805 h 187359"/>
                <a:gd name="connsiteX393" fmla="*/ 219938 w 254734"/>
                <a:gd name="connsiteY393" fmla="*/ 66805 h 187359"/>
                <a:gd name="connsiteX394" fmla="*/ 219938 w 254734"/>
                <a:gd name="connsiteY394" fmla="*/ 64143 h 187359"/>
                <a:gd name="connsiteX395" fmla="*/ 217276 w 254734"/>
                <a:gd name="connsiteY395" fmla="*/ 64143 h 187359"/>
                <a:gd name="connsiteX396" fmla="*/ 217276 w 254734"/>
                <a:gd name="connsiteY396" fmla="*/ 66805 h 187359"/>
                <a:gd name="connsiteX397" fmla="*/ 211888 w 254734"/>
                <a:gd name="connsiteY397" fmla="*/ 66805 h 187359"/>
                <a:gd name="connsiteX398" fmla="*/ 211888 w 254734"/>
                <a:gd name="connsiteY398" fmla="*/ 64143 h 187359"/>
                <a:gd name="connsiteX399" fmla="*/ 206501 w 254734"/>
                <a:gd name="connsiteY399" fmla="*/ 64143 h 187359"/>
                <a:gd name="connsiteX400" fmla="*/ 206501 w 254734"/>
                <a:gd name="connsiteY400" fmla="*/ 58755 h 187359"/>
                <a:gd name="connsiteX401" fmla="*/ 203839 w 254734"/>
                <a:gd name="connsiteY401" fmla="*/ 58755 h 187359"/>
                <a:gd name="connsiteX402" fmla="*/ 203839 w 254734"/>
                <a:gd name="connsiteY402" fmla="*/ 56093 h 187359"/>
                <a:gd name="connsiteX403" fmla="*/ 206501 w 254734"/>
                <a:gd name="connsiteY403" fmla="*/ 56093 h 187359"/>
                <a:gd name="connsiteX404" fmla="*/ 206501 w 254734"/>
                <a:gd name="connsiteY404" fmla="*/ 53432 h 187359"/>
                <a:gd name="connsiteX405" fmla="*/ 209163 w 254734"/>
                <a:gd name="connsiteY405" fmla="*/ 53432 h 187359"/>
                <a:gd name="connsiteX406" fmla="*/ 209163 w 254734"/>
                <a:gd name="connsiteY406" fmla="*/ 45382 h 187359"/>
                <a:gd name="connsiteX407" fmla="*/ 206501 w 254734"/>
                <a:gd name="connsiteY407" fmla="*/ 45382 h 187359"/>
                <a:gd name="connsiteX408" fmla="*/ 206501 w 254734"/>
                <a:gd name="connsiteY408" fmla="*/ 42720 h 187359"/>
                <a:gd name="connsiteX409" fmla="*/ 193063 w 254734"/>
                <a:gd name="connsiteY409" fmla="*/ 42720 h 187359"/>
                <a:gd name="connsiteX410" fmla="*/ 193063 w 254734"/>
                <a:gd name="connsiteY410" fmla="*/ 40057 h 187359"/>
                <a:gd name="connsiteX411" fmla="*/ 193063 w 254734"/>
                <a:gd name="connsiteY411" fmla="*/ 42720 h 187359"/>
                <a:gd name="connsiteX412" fmla="*/ 193063 w 254734"/>
                <a:gd name="connsiteY412" fmla="*/ 40057 h 187359"/>
                <a:gd name="connsiteX413" fmla="*/ 187676 w 254734"/>
                <a:gd name="connsiteY413" fmla="*/ 40057 h 187359"/>
                <a:gd name="connsiteX414" fmla="*/ 187676 w 254734"/>
                <a:gd name="connsiteY414" fmla="*/ 37396 h 187359"/>
                <a:gd name="connsiteX415" fmla="*/ 185014 w 254734"/>
                <a:gd name="connsiteY415" fmla="*/ 37396 h 187359"/>
                <a:gd name="connsiteX416" fmla="*/ 185014 w 254734"/>
                <a:gd name="connsiteY416" fmla="*/ 34734 h 187359"/>
                <a:gd name="connsiteX417" fmla="*/ 190401 w 254734"/>
                <a:gd name="connsiteY417" fmla="*/ 34734 h 187359"/>
                <a:gd name="connsiteX418" fmla="*/ 190401 w 254734"/>
                <a:gd name="connsiteY418" fmla="*/ 32072 h 187359"/>
                <a:gd name="connsiteX419" fmla="*/ 195789 w 254734"/>
                <a:gd name="connsiteY419" fmla="*/ 32072 h 187359"/>
                <a:gd name="connsiteX420" fmla="*/ 195789 w 254734"/>
                <a:gd name="connsiteY420" fmla="*/ 29409 h 187359"/>
                <a:gd name="connsiteX421" fmla="*/ 198451 w 254734"/>
                <a:gd name="connsiteY421" fmla="*/ 29409 h 187359"/>
                <a:gd name="connsiteX422" fmla="*/ 198451 w 254734"/>
                <a:gd name="connsiteY422" fmla="*/ 26747 h 187359"/>
                <a:gd name="connsiteX423" fmla="*/ 206501 w 254734"/>
                <a:gd name="connsiteY423" fmla="*/ 26747 h 18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Lst>
              <a:rect l="l" t="t" r="r" b="b"/>
              <a:pathLst>
                <a:path w="254734" h="187359">
                  <a:moveTo>
                    <a:pt x="115293" y="115166"/>
                  </a:moveTo>
                  <a:lnTo>
                    <a:pt x="115293" y="117828"/>
                  </a:lnTo>
                  <a:lnTo>
                    <a:pt x="120681" y="117828"/>
                  </a:lnTo>
                  <a:lnTo>
                    <a:pt x="120681" y="123216"/>
                  </a:lnTo>
                  <a:lnTo>
                    <a:pt x="131392" y="123216"/>
                  </a:lnTo>
                  <a:lnTo>
                    <a:pt x="131392" y="125878"/>
                  </a:lnTo>
                  <a:lnTo>
                    <a:pt x="136780" y="125878"/>
                  </a:lnTo>
                  <a:lnTo>
                    <a:pt x="134118" y="125878"/>
                  </a:lnTo>
                  <a:lnTo>
                    <a:pt x="134118" y="128540"/>
                  </a:lnTo>
                  <a:lnTo>
                    <a:pt x="142167" y="128540"/>
                  </a:lnTo>
                  <a:lnTo>
                    <a:pt x="142167" y="125878"/>
                  </a:lnTo>
                  <a:lnTo>
                    <a:pt x="147555" y="125878"/>
                  </a:lnTo>
                  <a:lnTo>
                    <a:pt x="150217" y="128540"/>
                  </a:lnTo>
                  <a:lnTo>
                    <a:pt x="150217" y="131202"/>
                  </a:lnTo>
                  <a:lnTo>
                    <a:pt x="152879" y="131202"/>
                  </a:lnTo>
                  <a:lnTo>
                    <a:pt x="152879" y="139251"/>
                  </a:lnTo>
                  <a:lnTo>
                    <a:pt x="150217" y="139251"/>
                  </a:lnTo>
                  <a:lnTo>
                    <a:pt x="150217" y="141913"/>
                  </a:lnTo>
                  <a:lnTo>
                    <a:pt x="147555" y="141913"/>
                  </a:lnTo>
                  <a:lnTo>
                    <a:pt x="147555" y="144576"/>
                  </a:lnTo>
                  <a:lnTo>
                    <a:pt x="150217" y="144576"/>
                  </a:lnTo>
                  <a:lnTo>
                    <a:pt x="150217" y="147238"/>
                  </a:lnTo>
                  <a:lnTo>
                    <a:pt x="155604" y="147238"/>
                  </a:lnTo>
                  <a:lnTo>
                    <a:pt x="155604" y="155287"/>
                  </a:lnTo>
                  <a:lnTo>
                    <a:pt x="152942" y="155287"/>
                  </a:lnTo>
                  <a:lnTo>
                    <a:pt x="152942" y="163337"/>
                  </a:lnTo>
                  <a:lnTo>
                    <a:pt x="150280" y="163337"/>
                  </a:lnTo>
                  <a:lnTo>
                    <a:pt x="150280" y="165999"/>
                  </a:lnTo>
                  <a:lnTo>
                    <a:pt x="152942" y="165999"/>
                  </a:lnTo>
                  <a:lnTo>
                    <a:pt x="152942" y="168661"/>
                  </a:lnTo>
                  <a:lnTo>
                    <a:pt x="150280" y="168661"/>
                  </a:lnTo>
                  <a:lnTo>
                    <a:pt x="150280" y="174048"/>
                  </a:lnTo>
                  <a:lnTo>
                    <a:pt x="147618" y="174048"/>
                  </a:lnTo>
                  <a:lnTo>
                    <a:pt x="147618" y="176710"/>
                  </a:lnTo>
                  <a:lnTo>
                    <a:pt x="142231" y="176710"/>
                  </a:lnTo>
                  <a:lnTo>
                    <a:pt x="142231" y="179373"/>
                  </a:lnTo>
                  <a:lnTo>
                    <a:pt x="139568" y="179373"/>
                  </a:lnTo>
                  <a:lnTo>
                    <a:pt x="139568" y="182035"/>
                  </a:lnTo>
                  <a:lnTo>
                    <a:pt x="131519" y="182035"/>
                  </a:lnTo>
                  <a:lnTo>
                    <a:pt x="131519" y="184697"/>
                  </a:lnTo>
                  <a:lnTo>
                    <a:pt x="107370" y="184697"/>
                  </a:lnTo>
                  <a:lnTo>
                    <a:pt x="107370" y="187359"/>
                  </a:lnTo>
                  <a:lnTo>
                    <a:pt x="104708" y="187359"/>
                  </a:lnTo>
                  <a:lnTo>
                    <a:pt x="104708" y="184697"/>
                  </a:lnTo>
                  <a:lnTo>
                    <a:pt x="99321" y="184697"/>
                  </a:lnTo>
                  <a:lnTo>
                    <a:pt x="99321" y="182035"/>
                  </a:lnTo>
                  <a:lnTo>
                    <a:pt x="85883" y="182035"/>
                  </a:lnTo>
                  <a:lnTo>
                    <a:pt x="85883" y="176647"/>
                  </a:lnTo>
                  <a:lnTo>
                    <a:pt x="83221" y="176647"/>
                  </a:lnTo>
                  <a:lnTo>
                    <a:pt x="83221" y="157886"/>
                  </a:lnTo>
                  <a:lnTo>
                    <a:pt x="85883" y="157886"/>
                  </a:lnTo>
                  <a:lnTo>
                    <a:pt x="85883" y="152499"/>
                  </a:lnTo>
                  <a:lnTo>
                    <a:pt x="83221" y="152499"/>
                  </a:lnTo>
                  <a:lnTo>
                    <a:pt x="83221" y="149836"/>
                  </a:lnTo>
                  <a:lnTo>
                    <a:pt x="80559" y="149836"/>
                  </a:lnTo>
                  <a:lnTo>
                    <a:pt x="80559" y="147174"/>
                  </a:lnTo>
                  <a:lnTo>
                    <a:pt x="75172" y="147174"/>
                  </a:lnTo>
                  <a:lnTo>
                    <a:pt x="77834" y="147174"/>
                  </a:lnTo>
                  <a:lnTo>
                    <a:pt x="77834" y="144512"/>
                  </a:lnTo>
                  <a:lnTo>
                    <a:pt x="83221" y="144512"/>
                  </a:lnTo>
                  <a:lnTo>
                    <a:pt x="83221" y="147174"/>
                  </a:lnTo>
                  <a:lnTo>
                    <a:pt x="83221" y="144512"/>
                  </a:lnTo>
                  <a:lnTo>
                    <a:pt x="88609" y="144512"/>
                  </a:lnTo>
                  <a:lnTo>
                    <a:pt x="88609" y="139125"/>
                  </a:lnTo>
                  <a:lnTo>
                    <a:pt x="85947" y="139125"/>
                  </a:lnTo>
                  <a:lnTo>
                    <a:pt x="85947" y="136463"/>
                  </a:lnTo>
                  <a:lnTo>
                    <a:pt x="88609" y="136463"/>
                  </a:lnTo>
                  <a:lnTo>
                    <a:pt x="88609" y="131075"/>
                  </a:lnTo>
                  <a:lnTo>
                    <a:pt x="88609" y="133737"/>
                  </a:lnTo>
                  <a:lnTo>
                    <a:pt x="91271" y="133737"/>
                  </a:lnTo>
                  <a:lnTo>
                    <a:pt x="91271" y="125687"/>
                  </a:lnTo>
                  <a:lnTo>
                    <a:pt x="88609" y="125687"/>
                  </a:lnTo>
                  <a:lnTo>
                    <a:pt x="88609" y="123026"/>
                  </a:lnTo>
                  <a:lnTo>
                    <a:pt x="91271" y="123026"/>
                  </a:lnTo>
                  <a:lnTo>
                    <a:pt x="91271" y="120364"/>
                  </a:lnTo>
                  <a:lnTo>
                    <a:pt x="99321" y="120364"/>
                  </a:lnTo>
                  <a:lnTo>
                    <a:pt x="99321" y="117701"/>
                  </a:lnTo>
                  <a:lnTo>
                    <a:pt x="101983" y="117701"/>
                  </a:lnTo>
                  <a:lnTo>
                    <a:pt x="101983" y="120364"/>
                  </a:lnTo>
                  <a:lnTo>
                    <a:pt x="107370" y="120364"/>
                  </a:lnTo>
                  <a:lnTo>
                    <a:pt x="107370" y="117701"/>
                  </a:lnTo>
                  <a:lnTo>
                    <a:pt x="110032" y="117701"/>
                  </a:lnTo>
                  <a:lnTo>
                    <a:pt x="110032" y="115039"/>
                  </a:lnTo>
                  <a:lnTo>
                    <a:pt x="115420" y="115039"/>
                  </a:lnTo>
                  <a:close/>
                  <a:moveTo>
                    <a:pt x="26811" y="91017"/>
                  </a:moveTo>
                  <a:lnTo>
                    <a:pt x="26811" y="93679"/>
                  </a:lnTo>
                  <a:lnTo>
                    <a:pt x="29473" y="93679"/>
                  </a:lnTo>
                  <a:lnTo>
                    <a:pt x="29473" y="91017"/>
                  </a:lnTo>
                  <a:lnTo>
                    <a:pt x="32135" y="91017"/>
                  </a:lnTo>
                  <a:lnTo>
                    <a:pt x="32135" y="93679"/>
                  </a:lnTo>
                  <a:lnTo>
                    <a:pt x="26747" y="93679"/>
                  </a:lnTo>
                  <a:lnTo>
                    <a:pt x="26747" y="96341"/>
                  </a:lnTo>
                  <a:lnTo>
                    <a:pt x="21360" y="96341"/>
                  </a:lnTo>
                  <a:lnTo>
                    <a:pt x="21360" y="90954"/>
                  </a:lnTo>
                  <a:lnTo>
                    <a:pt x="26747" y="90954"/>
                  </a:lnTo>
                  <a:close/>
                  <a:moveTo>
                    <a:pt x="67059" y="72256"/>
                  </a:moveTo>
                  <a:lnTo>
                    <a:pt x="69721" y="72256"/>
                  </a:lnTo>
                  <a:lnTo>
                    <a:pt x="69721" y="74918"/>
                  </a:lnTo>
                  <a:lnTo>
                    <a:pt x="72383" y="74918"/>
                  </a:lnTo>
                  <a:lnTo>
                    <a:pt x="69721" y="74918"/>
                  </a:lnTo>
                  <a:lnTo>
                    <a:pt x="72383" y="74918"/>
                  </a:lnTo>
                  <a:lnTo>
                    <a:pt x="72383" y="80306"/>
                  </a:lnTo>
                  <a:lnTo>
                    <a:pt x="75045" y="80306"/>
                  </a:lnTo>
                  <a:lnTo>
                    <a:pt x="75045" y="85693"/>
                  </a:lnTo>
                  <a:lnTo>
                    <a:pt x="77707" y="85693"/>
                  </a:lnTo>
                  <a:lnTo>
                    <a:pt x="77707" y="91081"/>
                  </a:lnTo>
                  <a:lnTo>
                    <a:pt x="72320" y="91081"/>
                  </a:lnTo>
                  <a:lnTo>
                    <a:pt x="74982" y="91081"/>
                  </a:lnTo>
                  <a:lnTo>
                    <a:pt x="69594" y="91081"/>
                  </a:lnTo>
                  <a:lnTo>
                    <a:pt x="66932" y="93743"/>
                  </a:lnTo>
                  <a:lnTo>
                    <a:pt x="64270" y="93743"/>
                  </a:lnTo>
                  <a:lnTo>
                    <a:pt x="64270" y="101792"/>
                  </a:lnTo>
                  <a:lnTo>
                    <a:pt x="66932" y="101792"/>
                  </a:lnTo>
                  <a:lnTo>
                    <a:pt x="64270" y="101792"/>
                  </a:lnTo>
                  <a:lnTo>
                    <a:pt x="64270" y="107180"/>
                  </a:lnTo>
                  <a:lnTo>
                    <a:pt x="58883" y="107180"/>
                  </a:lnTo>
                  <a:lnTo>
                    <a:pt x="58883" y="104518"/>
                  </a:lnTo>
                  <a:lnTo>
                    <a:pt x="56220" y="104518"/>
                  </a:lnTo>
                  <a:lnTo>
                    <a:pt x="56220" y="101856"/>
                  </a:lnTo>
                  <a:lnTo>
                    <a:pt x="58883" y="101856"/>
                  </a:lnTo>
                  <a:lnTo>
                    <a:pt x="58883" y="99194"/>
                  </a:lnTo>
                  <a:lnTo>
                    <a:pt x="53495" y="99194"/>
                  </a:lnTo>
                  <a:lnTo>
                    <a:pt x="53495" y="96532"/>
                  </a:lnTo>
                  <a:lnTo>
                    <a:pt x="50833" y="96532"/>
                  </a:lnTo>
                  <a:lnTo>
                    <a:pt x="50833" y="91144"/>
                  </a:lnTo>
                  <a:lnTo>
                    <a:pt x="53495" y="91144"/>
                  </a:lnTo>
                  <a:lnTo>
                    <a:pt x="53495" y="93806"/>
                  </a:lnTo>
                  <a:lnTo>
                    <a:pt x="56157" y="93806"/>
                  </a:lnTo>
                  <a:lnTo>
                    <a:pt x="56157" y="88418"/>
                  </a:lnTo>
                  <a:lnTo>
                    <a:pt x="58819" y="88418"/>
                  </a:lnTo>
                  <a:lnTo>
                    <a:pt x="58819" y="80369"/>
                  </a:lnTo>
                  <a:lnTo>
                    <a:pt x="61481" y="80369"/>
                  </a:lnTo>
                  <a:lnTo>
                    <a:pt x="61481" y="74981"/>
                  </a:lnTo>
                  <a:lnTo>
                    <a:pt x="64143" y="74981"/>
                  </a:lnTo>
                  <a:lnTo>
                    <a:pt x="64143" y="69594"/>
                  </a:lnTo>
                  <a:lnTo>
                    <a:pt x="66805" y="69594"/>
                  </a:lnTo>
                  <a:lnTo>
                    <a:pt x="66805" y="72256"/>
                  </a:lnTo>
                  <a:lnTo>
                    <a:pt x="66805" y="72256"/>
                  </a:lnTo>
                  <a:close/>
                  <a:moveTo>
                    <a:pt x="13437" y="82968"/>
                  </a:moveTo>
                  <a:lnTo>
                    <a:pt x="10775" y="82968"/>
                  </a:lnTo>
                  <a:lnTo>
                    <a:pt x="10775" y="80306"/>
                  </a:lnTo>
                  <a:lnTo>
                    <a:pt x="13437" y="80306"/>
                  </a:lnTo>
                  <a:lnTo>
                    <a:pt x="13437" y="82968"/>
                  </a:lnTo>
                  <a:lnTo>
                    <a:pt x="13437" y="82968"/>
                  </a:lnTo>
                  <a:close/>
                  <a:moveTo>
                    <a:pt x="2662" y="77644"/>
                  </a:moveTo>
                  <a:lnTo>
                    <a:pt x="2662" y="80306"/>
                  </a:lnTo>
                  <a:lnTo>
                    <a:pt x="0" y="80306"/>
                  </a:lnTo>
                  <a:lnTo>
                    <a:pt x="0" y="77644"/>
                  </a:lnTo>
                  <a:lnTo>
                    <a:pt x="2662" y="77644"/>
                  </a:lnTo>
                  <a:lnTo>
                    <a:pt x="2662" y="74981"/>
                  </a:lnTo>
                  <a:lnTo>
                    <a:pt x="2662" y="77644"/>
                  </a:lnTo>
                  <a:lnTo>
                    <a:pt x="2662" y="77644"/>
                  </a:lnTo>
                  <a:close/>
                  <a:moveTo>
                    <a:pt x="10712" y="64206"/>
                  </a:moveTo>
                  <a:lnTo>
                    <a:pt x="18761" y="64206"/>
                  </a:lnTo>
                  <a:lnTo>
                    <a:pt x="18761" y="69594"/>
                  </a:lnTo>
                  <a:lnTo>
                    <a:pt x="24149" y="69594"/>
                  </a:lnTo>
                  <a:lnTo>
                    <a:pt x="24149" y="72256"/>
                  </a:lnTo>
                  <a:lnTo>
                    <a:pt x="10712" y="72256"/>
                  </a:lnTo>
                  <a:lnTo>
                    <a:pt x="10712" y="74918"/>
                  </a:lnTo>
                  <a:lnTo>
                    <a:pt x="8050" y="74918"/>
                  </a:lnTo>
                  <a:lnTo>
                    <a:pt x="8050" y="72256"/>
                  </a:lnTo>
                  <a:lnTo>
                    <a:pt x="5388" y="72256"/>
                  </a:lnTo>
                  <a:lnTo>
                    <a:pt x="5388" y="66869"/>
                  </a:lnTo>
                  <a:lnTo>
                    <a:pt x="2725" y="66869"/>
                  </a:lnTo>
                  <a:lnTo>
                    <a:pt x="2725" y="64206"/>
                  </a:lnTo>
                  <a:lnTo>
                    <a:pt x="8113" y="64206"/>
                  </a:lnTo>
                  <a:lnTo>
                    <a:pt x="8113" y="61544"/>
                  </a:lnTo>
                  <a:lnTo>
                    <a:pt x="10775" y="61544"/>
                  </a:lnTo>
                  <a:lnTo>
                    <a:pt x="10775" y="64206"/>
                  </a:lnTo>
                  <a:lnTo>
                    <a:pt x="10775" y="64206"/>
                  </a:lnTo>
                  <a:close/>
                  <a:moveTo>
                    <a:pt x="128730" y="117828"/>
                  </a:moveTo>
                  <a:lnTo>
                    <a:pt x="131392" y="117828"/>
                  </a:lnTo>
                  <a:lnTo>
                    <a:pt x="126005" y="117828"/>
                  </a:lnTo>
                  <a:lnTo>
                    <a:pt x="126005" y="115166"/>
                  </a:lnTo>
                  <a:lnTo>
                    <a:pt x="128667" y="115166"/>
                  </a:lnTo>
                  <a:lnTo>
                    <a:pt x="128667" y="117828"/>
                  </a:lnTo>
                  <a:lnTo>
                    <a:pt x="128667" y="117828"/>
                  </a:lnTo>
                  <a:close/>
                  <a:moveTo>
                    <a:pt x="176964" y="112504"/>
                  </a:moveTo>
                  <a:lnTo>
                    <a:pt x="179626" y="112504"/>
                  </a:lnTo>
                  <a:lnTo>
                    <a:pt x="179626" y="115166"/>
                  </a:lnTo>
                  <a:lnTo>
                    <a:pt x="179626" y="112504"/>
                  </a:lnTo>
                  <a:lnTo>
                    <a:pt x="179626" y="115166"/>
                  </a:lnTo>
                  <a:lnTo>
                    <a:pt x="176964" y="115166"/>
                  </a:lnTo>
                  <a:lnTo>
                    <a:pt x="176964" y="112504"/>
                  </a:lnTo>
                  <a:lnTo>
                    <a:pt x="176964" y="115166"/>
                  </a:lnTo>
                  <a:lnTo>
                    <a:pt x="176964" y="112504"/>
                  </a:lnTo>
                  <a:lnTo>
                    <a:pt x="174302" y="112504"/>
                  </a:lnTo>
                  <a:lnTo>
                    <a:pt x="174302" y="109842"/>
                  </a:lnTo>
                  <a:lnTo>
                    <a:pt x="176964" y="109842"/>
                  </a:lnTo>
                  <a:lnTo>
                    <a:pt x="176964" y="112504"/>
                  </a:lnTo>
                  <a:lnTo>
                    <a:pt x="176964" y="112504"/>
                  </a:lnTo>
                  <a:close/>
                  <a:moveTo>
                    <a:pt x="174302" y="107116"/>
                  </a:moveTo>
                  <a:lnTo>
                    <a:pt x="174302" y="112504"/>
                  </a:lnTo>
                  <a:lnTo>
                    <a:pt x="171640" y="112504"/>
                  </a:lnTo>
                  <a:lnTo>
                    <a:pt x="171640" y="107116"/>
                  </a:lnTo>
                  <a:lnTo>
                    <a:pt x="174302" y="107116"/>
                  </a:lnTo>
                  <a:close/>
                  <a:moveTo>
                    <a:pt x="176964" y="2535"/>
                  </a:moveTo>
                  <a:lnTo>
                    <a:pt x="182352" y="2535"/>
                  </a:lnTo>
                  <a:lnTo>
                    <a:pt x="182352" y="5197"/>
                  </a:lnTo>
                  <a:lnTo>
                    <a:pt x="193063" y="5197"/>
                  </a:lnTo>
                  <a:lnTo>
                    <a:pt x="193063" y="2535"/>
                  </a:lnTo>
                  <a:lnTo>
                    <a:pt x="201113" y="2535"/>
                  </a:lnTo>
                  <a:lnTo>
                    <a:pt x="201113" y="5197"/>
                  </a:lnTo>
                  <a:lnTo>
                    <a:pt x="211825" y="5197"/>
                  </a:lnTo>
                  <a:lnTo>
                    <a:pt x="211825" y="7859"/>
                  </a:lnTo>
                  <a:lnTo>
                    <a:pt x="214487" y="7859"/>
                  </a:lnTo>
                  <a:lnTo>
                    <a:pt x="214487" y="10521"/>
                  </a:lnTo>
                  <a:lnTo>
                    <a:pt x="211825" y="10521"/>
                  </a:lnTo>
                  <a:lnTo>
                    <a:pt x="211825" y="18571"/>
                  </a:lnTo>
                  <a:lnTo>
                    <a:pt x="225262" y="18571"/>
                  </a:lnTo>
                  <a:lnTo>
                    <a:pt x="225262" y="26620"/>
                  </a:lnTo>
                  <a:lnTo>
                    <a:pt x="222600" y="26620"/>
                  </a:lnTo>
                  <a:lnTo>
                    <a:pt x="222600" y="29283"/>
                  </a:lnTo>
                  <a:lnTo>
                    <a:pt x="209163" y="29283"/>
                  </a:lnTo>
                  <a:lnTo>
                    <a:pt x="209163" y="26620"/>
                  </a:lnTo>
                  <a:lnTo>
                    <a:pt x="195726" y="26620"/>
                  </a:lnTo>
                  <a:lnTo>
                    <a:pt x="195726" y="29283"/>
                  </a:lnTo>
                  <a:lnTo>
                    <a:pt x="190338" y="29283"/>
                  </a:lnTo>
                  <a:lnTo>
                    <a:pt x="190338" y="31945"/>
                  </a:lnTo>
                  <a:lnTo>
                    <a:pt x="179626" y="31945"/>
                  </a:lnTo>
                  <a:lnTo>
                    <a:pt x="179626" y="37332"/>
                  </a:lnTo>
                  <a:lnTo>
                    <a:pt x="185014" y="37332"/>
                  </a:lnTo>
                  <a:lnTo>
                    <a:pt x="185014" y="39994"/>
                  </a:lnTo>
                  <a:lnTo>
                    <a:pt x="187676" y="39994"/>
                  </a:lnTo>
                  <a:lnTo>
                    <a:pt x="187676" y="42656"/>
                  </a:lnTo>
                  <a:lnTo>
                    <a:pt x="193063" y="42656"/>
                  </a:lnTo>
                  <a:lnTo>
                    <a:pt x="193063" y="45318"/>
                  </a:lnTo>
                  <a:lnTo>
                    <a:pt x="203775" y="45318"/>
                  </a:lnTo>
                  <a:lnTo>
                    <a:pt x="203775" y="47980"/>
                  </a:lnTo>
                  <a:lnTo>
                    <a:pt x="209163" y="47980"/>
                  </a:lnTo>
                  <a:lnTo>
                    <a:pt x="209163" y="50643"/>
                  </a:lnTo>
                  <a:lnTo>
                    <a:pt x="206501" y="50643"/>
                  </a:lnTo>
                  <a:lnTo>
                    <a:pt x="206501" y="53305"/>
                  </a:lnTo>
                  <a:lnTo>
                    <a:pt x="203839" y="53305"/>
                  </a:lnTo>
                  <a:lnTo>
                    <a:pt x="203839" y="58692"/>
                  </a:lnTo>
                  <a:lnTo>
                    <a:pt x="201176" y="58692"/>
                  </a:lnTo>
                  <a:lnTo>
                    <a:pt x="201176" y="61354"/>
                  </a:lnTo>
                  <a:lnTo>
                    <a:pt x="203839" y="61354"/>
                  </a:lnTo>
                  <a:lnTo>
                    <a:pt x="203839" y="66742"/>
                  </a:lnTo>
                  <a:lnTo>
                    <a:pt x="201176" y="66742"/>
                  </a:lnTo>
                  <a:lnTo>
                    <a:pt x="201176" y="69404"/>
                  </a:lnTo>
                  <a:lnTo>
                    <a:pt x="203839" y="69404"/>
                  </a:lnTo>
                  <a:lnTo>
                    <a:pt x="203839" y="72066"/>
                  </a:lnTo>
                  <a:lnTo>
                    <a:pt x="206501" y="72066"/>
                  </a:lnTo>
                  <a:lnTo>
                    <a:pt x="206501" y="82778"/>
                  </a:lnTo>
                  <a:lnTo>
                    <a:pt x="198451" y="82778"/>
                  </a:lnTo>
                  <a:lnTo>
                    <a:pt x="201113" y="82778"/>
                  </a:lnTo>
                  <a:lnTo>
                    <a:pt x="198451" y="82778"/>
                  </a:lnTo>
                  <a:lnTo>
                    <a:pt x="198451" y="85440"/>
                  </a:lnTo>
                  <a:lnTo>
                    <a:pt x="195789" y="85440"/>
                  </a:lnTo>
                  <a:lnTo>
                    <a:pt x="195789" y="88102"/>
                  </a:lnTo>
                  <a:lnTo>
                    <a:pt x="198451" y="88102"/>
                  </a:lnTo>
                  <a:lnTo>
                    <a:pt x="198451" y="104201"/>
                  </a:lnTo>
                  <a:lnTo>
                    <a:pt x="195789" y="104201"/>
                  </a:lnTo>
                  <a:lnTo>
                    <a:pt x="195789" y="101539"/>
                  </a:lnTo>
                  <a:lnTo>
                    <a:pt x="190401" y="101539"/>
                  </a:lnTo>
                  <a:lnTo>
                    <a:pt x="190401" y="104201"/>
                  </a:lnTo>
                  <a:lnTo>
                    <a:pt x="193063" y="104201"/>
                  </a:lnTo>
                  <a:lnTo>
                    <a:pt x="193063" y="106863"/>
                  </a:lnTo>
                  <a:lnTo>
                    <a:pt x="190401" y="106863"/>
                  </a:lnTo>
                  <a:lnTo>
                    <a:pt x="190401" y="104201"/>
                  </a:lnTo>
                  <a:lnTo>
                    <a:pt x="185014" y="104201"/>
                  </a:lnTo>
                  <a:lnTo>
                    <a:pt x="185014" y="98813"/>
                  </a:lnTo>
                  <a:lnTo>
                    <a:pt x="187676" y="98813"/>
                  </a:lnTo>
                  <a:lnTo>
                    <a:pt x="187676" y="96151"/>
                  </a:lnTo>
                  <a:lnTo>
                    <a:pt x="182288" y="96151"/>
                  </a:lnTo>
                  <a:lnTo>
                    <a:pt x="182288" y="101539"/>
                  </a:lnTo>
                  <a:lnTo>
                    <a:pt x="182288" y="98877"/>
                  </a:lnTo>
                  <a:lnTo>
                    <a:pt x="176901" y="98877"/>
                  </a:lnTo>
                  <a:lnTo>
                    <a:pt x="176901" y="96215"/>
                  </a:lnTo>
                  <a:lnTo>
                    <a:pt x="174239" y="96215"/>
                  </a:lnTo>
                  <a:lnTo>
                    <a:pt x="174239" y="98877"/>
                  </a:lnTo>
                  <a:lnTo>
                    <a:pt x="171577" y="98877"/>
                  </a:lnTo>
                  <a:lnTo>
                    <a:pt x="171577" y="101539"/>
                  </a:lnTo>
                  <a:lnTo>
                    <a:pt x="168915" y="101539"/>
                  </a:lnTo>
                  <a:lnTo>
                    <a:pt x="168915" y="98877"/>
                  </a:lnTo>
                  <a:lnTo>
                    <a:pt x="160865" y="98877"/>
                  </a:lnTo>
                  <a:lnTo>
                    <a:pt x="160865" y="101539"/>
                  </a:lnTo>
                  <a:lnTo>
                    <a:pt x="160865" y="98877"/>
                  </a:lnTo>
                  <a:lnTo>
                    <a:pt x="158203" y="98877"/>
                  </a:lnTo>
                  <a:lnTo>
                    <a:pt x="158203" y="96215"/>
                  </a:lnTo>
                  <a:lnTo>
                    <a:pt x="155541" y="96215"/>
                  </a:lnTo>
                  <a:lnTo>
                    <a:pt x="155541" y="101602"/>
                  </a:lnTo>
                  <a:lnTo>
                    <a:pt x="150153" y="101602"/>
                  </a:lnTo>
                  <a:lnTo>
                    <a:pt x="150153" y="104264"/>
                  </a:lnTo>
                  <a:lnTo>
                    <a:pt x="147491" y="104264"/>
                  </a:lnTo>
                  <a:lnTo>
                    <a:pt x="147491" y="101602"/>
                  </a:lnTo>
                  <a:lnTo>
                    <a:pt x="142104" y="101602"/>
                  </a:lnTo>
                  <a:lnTo>
                    <a:pt x="142104" y="98940"/>
                  </a:lnTo>
                  <a:lnTo>
                    <a:pt x="134054" y="98940"/>
                  </a:lnTo>
                  <a:lnTo>
                    <a:pt x="134054" y="101602"/>
                  </a:lnTo>
                  <a:lnTo>
                    <a:pt x="134054" y="98940"/>
                  </a:lnTo>
                  <a:lnTo>
                    <a:pt x="131392" y="98940"/>
                  </a:lnTo>
                  <a:lnTo>
                    <a:pt x="131392" y="96278"/>
                  </a:lnTo>
                  <a:lnTo>
                    <a:pt x="128730" y="96278"/>
                  </a:lnTo>
                  <a:lnTo>
                    <a:pt x="128730" y="93616"/>
                  </a:lnTo>
                  <a:lnTo>
                    <a:pt x="120681" y="93616"/>
                  </a:lnTo>
                  <a:lnTo>
                    <a:pt x="120681" y="90954"/>
                  </a:lnTo>
                  <a:lnTo>
                    <a:pt x="115293" y="90954"/>
                  </a:lnTo>
                  <a:lnTo>
                    <a:pt x="115293" y="88292"/>
                  </a:lnTo>
                  <a:lnTo>
                    <a:pt x="107243" y="88292"/>
                  </a:lnTo>
                  <a:lnTo>
                    <a:pt x="107243" y="80242"/>
                  </a:lnTo>
                  <a:lnTo>
                    <a:pt x="104581" y="80242"/>
                  </a:lnTo>
                  <a:lnTo>
                    <a:pt x="104581" y="77580"/>
                  </a:lnTo>
                  <a:lnTo>
                    <a:pt x="99194" y="77580"/>
                  </a:lnTo>
                  <a:lnTo>
                    <a:pt x="99194" y="74918"/>
                  </a:lnTo>
                  <a:lnTo>
                    <a:pt x="96532" y="74918"/>
                  </a:lnTo>
                  <a:lnTo>
                    <a:pt x="96532" y="72256"/>
                  </a:lnTo>
                  <a:lnTo>
                    <a:pt x="91144" y="72256"/>
                  </a:lnTo>
                  <a:lnTo>
                    <a:pt x="91144" y="66869"/>
                  </a:lnTo>
                  <a:lnTo>
                    <a:pt x="88482" y="66869"/>
                  </a:lnTo>
                  <a:lnTo>
                    <a:pt x="88482" y="58819"/>
                  </a:lnTo>
                  <a:lnTo>
                    <a:pt x="85820" y="58819"/>
                  </a:lnTo>
                  <a:lnTo>
                    <a:pt x="85820" y="48107"/>
                  </a:lnTo>
                  <a:lnTo>
                    <a:pt x="88482" y="48107"/>
                  </a:lnTo>
                  <a:lnTo>
                    <a:pt x="88482" y="45445"/>
                  </a:lnTo>
                  <a:lnTo>
                    <a:pt x="96532" y="45445"/>
                  </a:lnTo>
                  <a:lnTo>
                    <a:pt x="96532" y="40057"/>
                  </a:lnTo>
                  <a:lnTo>
                    <a:pt x="93870" y="40057"/>
                  </a:lnTo>
                  <a:lnTo>
                    <a:pt x="93870" y="37396"/>
                  </a:lnTo>
                  <a:lnTo>
                    <a:pt x="91208" y="37396"/>
                  </a:lnTo>
                  <a:lnTo>
                    <a:pt x="91208" y="26684"/>
                  </a:lnTo>
                  <a:lnTo>
                    <a:pt x="93870" y="26684"/>
                  </a:lnTo>
                  <a:lnTo>
                    <a:pt x="93870" y="24022"/>
                  </a:lnTo>
                  <a:lnTo>
                    <a:pt x="91208" y="21360"/>
                  </a:lnTo>
                  <a:lnTo>
                    <a:pt x="96595" y="21360"/>
                  </a:lnTo>
                  <a:lnTo>
                    <a:pt x="96595" y="24022"/>
                  </a:lnTo>
                  <a:lnTo>
                    <a:pt x="99257" y="24022"/>
                  </a:lnTo>
                  <a:lnTo>
                    <a:pt x="99257" y="26684"/>
                  </a:lnTo>
                  <a:lnTo>
                    <a:pt x="104645" y="26684"/>
                  </a:lnTo>
                  <a:lnTo>
                    <a:pt x="104645" y="24022"/>
                  </a:lnTo>
                  <a:lnTo>
                    <a:pt x="107307" y="24022"/>
                  </a:lnTo>
                  <a:lnTo>
                    <a:pt x="107307" y="18635"/>
                  </a:lnTo>
                  <a:lnTo>
                    <a:pt x="109969" y="18635"/>
                  </a:lnTo>
                  <a:lnTo>
                    <a:pt x="109969" y="13247"/>
                  </a:lnTo>
                  <a:lnTo>
                    <a:pt x="112631" y="13247"/>
                  </a:lnTo>
                  <a:lnTo>
                    <a:pt x="109969" y="13247"/>
                  </a:lnTo>
                  <a:lnTo>
                    <a:pt x="109969" y="10585"/>
                  </a:lnTo>
                  <a:lnTo>
                    <a:pt x="118018" y="10585"/>
                  </a:lnTo>
                  <a:lnTo>
                    <a:pt x="118018" y="7923"/>
                  </a:lnTo>
                  <a:lnTo>
                    <a:pt x="120681" y="7923"/>
                  </a:lnTo>
                  <a:lnTo>
                    <a:pt x="120681" y="13310"/>
                  </a:lnTo>
                  <a:lnTo>
                    <a:pt x="123343" y="13310"/>
                  </a:lnTo>
                  <a:lnTo>
                    <a:pt x="123343" y="15972"/>
                  </a:lnTo>
                  <a:lnTo>
                    <a:pt x="128730" y="15972"/>
                  </a:lnTo>
                  <a:lnTo>
                    <a:pt x="128730" y="21360"/>
                  </a:lnTo>
                  <a:lnTo>
                    <a:pt x="131392" y="21360"/>
                  </a:lnTo>
                  <a:lnTo>
                    <a:pt x="131392" y="24022"/>
                  </a:lnTo>
                  <a:lnTo>
                    <a:pt x="142104" y="24022"/>
                  </a:lnTo>
                  <a:lnTo>
                    <a:pt x="142104" y="21360"/>
                  </a:lnTo>
                  <a:lnTo>
                    <a:pt x="150153" y="21360"/>
                  </a:lnTo>
                  <a:lnTo>
                    <a:pt x="150153" y="18698"/>
                  </a:lnTo>
                  <a:lnTo>
                    <a:pt x="155541" y="18698"/>
                  </a:lnTo>
                  <a:lnTo>
                    <a:pt x="155541" y="16036"/>
                  </a:lnTo>
                  <a:lnTo>
                    <a:pt x="158203" y="16036"/>
                  </a:lnTo>
                  <a:lnTo>
                    <a:pt x="158203" y="13374"/>
                  </a:lnTo>
                  <a:lnTo>
                    <a:pt x="160865" y="13374"/>
                  </a:lnTo>
                  <a:lnTo>
                    <a:pt x="160865" y="10712"/>
                  </a:lnTo>
                  <a:lnTo>
                    <a:pt x="163527" y="10712"/>
                  </a:lnTo>
                  <a:lnTo>
                    <a:pt x="163527" y="5324"/>
                  </a:lnTo>
                  <a:lnTo>
                    <a:pt x="166189" y="5324"/>
                  </a:lnTo>
                  <a:lnTo>
                    <a:pt x="163527" y="2662"/>
                  </a:lnTo>
                  <a:lnTo>
                    <a:pt x="166189" y="5324"/>
                  </a:lnTo>
                  <a:lnTo>
                    <a:pt x="166189" y="2662"/>
                  </a:lnTo>
                  <a:lnTo>
                    <a:pt x="168851" y="2662"/>
                  </a:lnTo>
                  <a:lnTo>
                    <a:pt x="168851" y="0"/>
                  </a:lnTo>
                  <a:lnTo>
                    <a:pt x="174239" y="0"/>
                  </a:lnTo>
                  <a:lnTo>
                    <a:pt x="174239" y="2662"/>
                  </a:lnTo>
                  <a:lnTo>
                    <a:pt x="176901" y="2662"/>
                  </a:lnTo>
                  <a:close/>
                  <a:moveTo>
                    <a:pt x="206437" y="26684"/>
                  </a:moveTo>
                  <a:lnTo>
                    <a:pt x="206437" y="29346"/>
                  </a:lnTo>
                  <a:lnTo>
                    <a:pt x="211825" y="29346"/>
                  </a:lnTo>
                  <a:lnTo>
                    <a:pt x="211825" y="32008"/>
                  </a:lnTo>
                  <a:lnTo>
                    <a:pt x="225262" y="32008"/>
                  </a:lnTo>
                  <a:lnTo>
                    <a:pt x="225262" y="37396"/>
                  </a:lnTo>
                  <a:lnTo>
                    <a:pt x="227924" y="37396"/>
                  </a:lnTo>
                  <a:lnTo>
                    <a:pt x="227924" y="42783"/>
                  </a:lnTo>
                  <a:lnTo>
                    <a:pt x="230586" y="42783"/>
                  </a:lnTo>
                  <a:lnTo>
                    <a:pt x="230586" y="45445"/>
                  </a:lnTo>
                  <a:lnTo>
                    <a:pt x="233248" y="45445"/>
                  </a:lnTo>
                  <a:lnTo>
                    <a:pt x="233248" y="48107"/>
                  </a:lnTo>
                  <a:lnTo>
                    <a:pt x="249347" y="48107"/>
                  </a:lnTo>
                  <a:lnTo>
                    <a:pt x="249347" y="50769"/>
                  </a:lnTo>
                  <a:lnTo>
                    <a:pt x="254735" y="50769"/>
                  </a:lnTo>
                  <a:lnTo>
                    <a:pt x="254735" y="56157"/>
                  </a:lnTo>
                  <a:lnTo>
                    <a:pt x="252073" y="56157"/>
                  </a:lnTo>
                  <a:lnTo>
                    <a:pt x="252073" y="58819"/>
                  </a:lnTo>
                  <a:lnTo>
                    <a:pt x="249411" y="58819"/>
                  </a:lnTo>
                  <a:lnTo>
                    <a:pt x="249411" y="61481"/>
                  </a:lnTo>
                  <a:lnTo>
                    <a:pt x="233311" y="61481"/>
                  </a:lnTo>
                  <a:lnTo>
                    <a:pt x="233311" y="64143"/>
                  </a:lnTo>
                  <a:lnTo>
                    <a:pt x="222600" y="64143"/>
                  </a:lnTo>
                  <a:lnTo>
                    <a:pt x="222600" y="66805"/>
                  </a:lnTo>
                  <a:lnTo>
                    <a:pt x="219938" y="66805"/>
                  </a:lnTo>
                  <a:lnTo>
                    <a:pt x="219938" y="64143"/>
                  </a:lnTo>
                  <a:lnTo>
                    <a:pt x="217276" y="64143"/>
                  </a:lnTo>
                  <a:lnTo>
                    <a:pt x="217276" y="66805"/>
                  </a:lnTo>
                  <a:lnTo>
                    <a:pt x="211888" y="66805"/>
                  </a:lnTo>
                  <a:lnTo>
                    <a:pt x="211888" y="64143"/>
                  </a:lnTo>
                  <a:lnTo>
                    <a:pt x="206501" y="64143"/>
                  </a:lnTo>
                  <a:lnTo>
                    <a:pt x="206501" y="58755"/>
                  </a:lnTo>
                  <a:lnTo>
                    <a:pt x="203839" y="58755"/>
                  </a:lnTo>
                  <a:lnTo>
                    <a:pt x="203839" y="56093"/>
                  </a:lnTo>
                  <a:lnTo>
                    <a:pt x="206501" y="56093"/>
                  </a:lnTo>
                  <a:lnTo>
                    <a:pt x="206501" y="53432"/>
                  </a:lnTo>
                  <a:lnTo>
                    <a:pt x="209163" y="53432"/>
                  </a:lnTo>
                  <a:lnTo>
                    <a:pt x="209163" y="45382"/>
                  </a:lnTo>
                  <a:lnTo>
                    <a:pt x="206501" y="45382"/>
                  </a:lnTo>
                  <a:lnTo>
                    <a:pt x="206501" y="42720"/>
                  </a:lnTo>
                  <a:lnTo>
                    <a:pt x="193063" y="42720"/>
                  </a:lnTo>
                  <a:lnTo>
                    <a:pt x="193063" y="40057"/>
                  </a:lnTo>
                  <a:lnTo>
                    <a:pt x="193063" y="42720"/>
                  </a:lnTo>
                  <a:lnTo>
                    <a:pt x="193063" y="40057"/>
                  </a:lnTo>
                  <a:lnTo>
                    <a:pt x="187676" y="40057"/>
                  </a:lnTo>
                  <a:lnTo>
                    <a:pt x="187676" y="37396"/>
                  </a:lnTo>
                  <a:lnTo>
                    <a:pt x="185014" y="37396"/>
                  </a:lnTo>
                  <a:lnTo>
                    <a:pt x="185014" y="34734"/>
                  </a:lnTo>
                  <a:lnTo>
                    <a:pt x="190401" y="34734"/>
                  </a:lnTo>
                  <a:lnTo>
                    <a:pt x="190401" y="32072"/>
                  </a:lnTo>
                  <a:lnTo>
                    <a:pt x="195789" y="32072"/>
                  </a:lnTo>
                  <a:lnTo>
                    <a:pt x="195789" y="29409"/>
                  </a:lnTo>
                  <a:lnTo>
                    <a:pt x="198451" y="29409"/>
                  </a:lnTo>
                  <a:lnTo>
                    <a:pt x="198451" y="26747"/>
                  </a:lnTo>
                  <a:lnTo>
                    <a:pt x="206501" y="2674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3" name="Freeform: Shape 302">
              <a:extLst>
                <a:ext uri="{FF2B5EF4-FFF2-40B4-BE49-F238E27FC236}">
                  <a16:creationId xmlns:a16="http://schemas.microsoft.com/office/drawing/2014/main" id="{A9463BA0-CE3E-D385-EBD5-BF4EAB751F3A}"/>
                </a:ext>
              </a:extLst>
            </p:cNvPr>
            <p:cNvSpPr/>
            <p:nvPr/>
          </p:nvSpPr>
          <p:spPr>
            <a:xfrm>
              <a:off x="3851240" y="5117449"/>
              <a:ext cx="147491" cy="166252"/>
            </a:xfrm>
            <a:custGeom>
              <a:avLst/>
              <a:gdLst>
                <a:gd name="connsiteX0" fmla="*/ 26811 w 147491"/>
                <a:gd name="connsiteY0" fmla="*/ 109905 h 166252"/>
                <a:gd name="connsiteX1" fmla="*/ 29473 w 147491"/>
                <a:gd name="connsiteY1" fmla="*/ 104581 h 166252"/>
                <a:gd name="connsiteX2" fmla="*/ 37523 w 147491"/>
                <a:gd name="connsiteY2" fmla="*/ 83095 h 166252"/>
                <a:gd name="connsiteX3" fmla="*/ 37523 w 147491"/>
                <a:gd name="connsiteY3" fmla="*/ 75045 h 166252"/>
                <a:gd name="connsiteX4" fmla="*/ 29473 w 147491"/>
                <a:gd name="connsiteY4" fmla="*/ 69721 h 166252"/>
                <a:gd name="connsiteX5" fmla="*/ 26811 w 147491"/>
                <a:gd name="connsiteY5" fmla="*/ 58946 h 166252"/>
                <a:gd name="connsiteX6" fmla="*/ 29473 w 147491"/>
                <a:gd name="connsiteY6" fmla="*/ 58946 h 166252"/>
                <a:gd name="connsiteX7" fmla="*/ 34860 w 147491"/>
                <a:gd name="connsiteY7" fmla="*/ 45572 h 166252"/>
                <a:gd name="connsiteX8" fmla="*/ 37523 w 147491"/>
                <a:gd name="connsiteY8" fmla="*/ 42910 h 166252"/>
                <a:gd name="connsiteX9" fmla="*/ 45572 w 147491"/>
                <a:gd name="connsiteY9" fmla="*/ 34860 h 166252"/>
                <a:gd name="connsiteX10" fmla="*/ 61671 w 147491"/>
                <a:gd name="connsiteY10" fmla="*/ 10712 h 166252"/>
                <a:gd name="connsiteX11" fmla="*/ 64333 w 147491"/>
                <a:gd name="connsiteY11" fmla="*/ 10712 h 166252"/>
                <a:gd name="connsiteX12" fmla="*/ 66995 w 147491"/>
                <a:gd name="connsiteY12" fmla="*/ 10712 h 166252"/>
                <a:gd name="connsiteX13" fmla="*/ 66995 w 147491"/>
                <a:gd name="connsiteY13" fmla="*/ 8049 h 166252"/>
                <a:gd name="connsiteX14" fmla="*/ 69721 w 147491"/>
                <a:gd name="connsiteY14" fmla="*/ 8049 h 166252"/>
                <a:gd name="connsiteX15" fmla="*/ 72383 w 147491"/>
                <a:gd name="connsiteY15" fmla="*/ 10712 h 166252"/>
                <a:gd name="connsiteX16" fmla="*/ 75045 w 147491"/>
                <a:gd name="connsiteY16" fmla="*/ 10712 h 166252"/>
                <a:gd name="connsiteX17" fmla="*/ 77770 w 147491"/>
                <a:gd name="connsiteY17" fmla="*/ 10712 h 166252"/>
                <a:gd name="connsiteX18" fmla="*/ 80433 w 147491"/>
                <a:gd name="connsiteY18" fmla="*/ 10712 h 166252"/>
                <a:gd name="connsiteX19" fmla="*/ 83095 w 147491"/>
                <a:gd name="connsiteY19" fmla="*/ 10712 h 166252"/>
                <a:gd name="connsiteX20" fmla="*/ 85820 w 147491"/>
                <a:gd name="connsiteY20" fmla="*/ 10712 h 166252"/>
                <a:gd name="connsiteX21" fmla="*/ 88482 w 147491"/>
                <a:gd name="connsiteY21" fmla="*/ 10712 h 166252"/>
                <a:gd name="connsiteX22" fmla="*/ 91144 w 147491"/>
                <a:gd name="connsiteY22" fmla="*/ 10712 h 166252"/>
                <a:gd name="connsiteX23" fmla="*/ 93806 w 147491"/>
                <a:gd name="connsiteY23" fmla="*/ 10712 h 166252"/>
                <a:gd name="connsiteX24" fmla="*/ 93806 w 147491"/>
                <a:gd name="connsiteY24" fmla="*/ 8049 h 166252"/>
                <a:gd name="connsiteX25" fmla="*/ 96532 w 147491"/>
                <a:gd name="connsiteY25" fmla="*/ 8049 h 166252"/>
                <a:gd name="connsiteX26" fmla="*/ 96532 w 147491"/>
                <a:gd name="connsiteY26" fmla="*/ 10712 h 166252"/>
                <a:gd name="connsiteX27" fmla="*/ 99194 w 147491"/>
                <a:gd name="connsiteY27" fmla="*/ 10712 h 166252"/>
                <a:gd name="connsiteX28" fmla="*/ 101856 w 147491"/>
                <a:gd name="connsiteY28" fmla="*/ 10712 h 166252"/>
                <a:gd name="connsiteX29" fmla="*/ 104581 w 147491"/>
                <a:gd name="connsiteY29" fmla="*/ 10712 h 166252"/>
                <a:gd name="connsiteX30" fmla="*/ 107243 w 147491"/>
                <a:gd name="connsiteY30" fmla="*/ 10712 h 166252"/>
                <a:gd name="connsiteX31" fmla="*/ 109905 w 147491"/>
                <a:gd name="connsiteY31" fmla="*/ 10712 h 166252"/>
                <a:gd name="connsiteX32" fmla="*/ 112631 w 147491"/>
                <a:gd name="connsiteY32" fmla="*/ 10712 h 166252"/>
                <a:gd name="connsiteX33" fmla="*/ 115293 w 147491"/>
                <a:gd name="connsiteY33" fmla="*/ 10712 h 166252"/>
                <a:gd name="connsiteX34" fmla="*/ 117955 w 147491"/>
                <a:gd name="connsiteY34" fmla="*/ 10712 h 166252"/>
                <a:gd name="connsiteX35" fmla="*/ 120617 w 147491"/>
                <a:gd name="connsiteY35" fmla="*/ 10712 h 166252"/>
                <a:gd name="connsiteX36" fmla="*/ 123343 w 147491"/>
                <a:gd name="connsiteY36" fmla="*/ 10712 h 166252"/>
                <a:gd name="connsiteX37" fmla="*/ 123343 w 147491"/>
                <a:gd name="connsiteY37" fmla="*/ 8049 h 166252"/>
                <a:gd name="connsiteX38" fmla="*/ 126005 w 147491"/>
                <a:gd name="connsiteY38" fmla="*/ 8049 h 166252"/>
                <a:gd name="connsiteX39" fmla="*/ 128667 w 147491"/>
                <a:gd name="connsiteY39" fmla="*/ 8049 h 166252"/>
                <a:gd name="connsiteX40" fmla="*/ 128667 w 147491"/>
                <a:gd name="connsiteY40" fmla="*/ 5324 h 166252"/>
                <a:gd name="connsiteX41" fmla="*/ 131392 w 147491"/>
                <a:gd name="connsiteY41" fmla="*/ 5324 h 166252"/>
                <a:gd name="connsiteX42" fmla="*/ 131392 w 147491"/>
                <a:gd name="connsiteY42" fmla="*/ 2662 h 166252"/>
                <a:gd name="connsiteX43" fmla="*/ 134054 w 147491"/>
                <a:gd name="connsiteY43" fmla="*/ 2662 h 166252"/>
                <a:gd name="connsiteX44" fmla="*/ 136716 w 147491"/>
                <a:gd name="connsiteY44" fmla="*/ 2662 h 166252"/>
                <a:gd name="connsiteX45" fmla="*/ 139442 w 147491"/>
                <a:gd name="connsiteY45" fmla="*/ 2662 h 166252"/>
                <a:gd name="connsiteX46" fmla="*/ 142104 w 147491"/>
                <a:gd name="connsiteY46" fmla="*/ 2662 h 166252"/>
                <a:gd name="connsiteX47" fmla="*/ 144766 w 147491"/>
                <a:gd name="connsiteY47" fmla="*/ 0 h 166252"/>
                <a:gd name="connsiteX48" fmla="*/ 147491 w 147491"/>
                <a:gd name="connsiteY48" fmla="*/ 0 h 166252"/>
                <a:gd name="connsiteX49" fmla="*/ 147491 w 147491"/>
                <a:gd name="connsiteY49" fmla="*/ 2662 h 166252"/>
                <a:gd name="connsiteX50" fmla="*/ 147491 w 147491"/>
                <a:gd name="connsiteY50" fmla="*/ 5324 h 166252"/>
                <a:gd name="connsiteX51" fmla="*/ 147491 w 147491"/>
                <a:gd name="connsiteY51" fmla="*/ 8049 h 166252"/>
                <a:gd name="connsiteX52" fmla="*/ 147491 w 147491"/>
                <a:gd name="connsiteY52" fmla="*/ 10712 h 166252"/>
                <a:gd name="connsiteX53" fmla="*/ 147491 w 147491"/>
                <a:gd name="connsiteY53" fmla="*/ 13374 h 166252"/>
                <a:gd name="connsiteX54" fmla="*/ 144766 w 147491"/>
                <a:gd name="connsiteY54" fmla="*/ 13374 h 166252"/>
                <a:gd name="connsiteX55" fmla="*/ 144766 w 147491"/>
                <a:gd name="connsiteY55" fmla="*/ 16099 h 166252"/>
                <a:gd name="connsiteX56" fmla="*/ 144766 w 147491"/>
                <a:gd name="connsiteY56" fmla="*/ 18761 h 166252"/>
                <a:gd name="connsiteX57" fmla="*/ 144766 w 147491"/>
                <a:gd name="connsiteY57" fmla="*/ 21423 h 166252"/>
                <a:gd name="connsiteX58" fmla="*/ 142104 w 147491"/>
                <a:gd name="connsiteY58" fmla="*/ 21423 h 166252"/>
                <a:gd name="connsiteX59" fmla="*/ 142104 w 147491"/>
                <a:gd name="connsiteY59" fmla="*/ 24085 h 166252"/>
                <a:gd name="connsiteX60" fmla="*/ 142104 w 147491"/>
                <a:gd name="connsiteY60" fmla="*/ 26811 h 166252"/>
                <a:gd name="connsiteX61" fmla="*/ 142104 w 147491"/>
                <a:gd name="connsiteY61" fmla="*/ 29473 h 166252"/>
                <a:gd name="connsiteX62" fmla="*/ 142104 w 147491"/>
                <a:gd name="connsiteY62" fmla="*/ 32135 h 166252"/>
                <a:gd name="connsiteX63" fmla="*/ 142104 w 147491"/>
                <a:gd name="connsiteY63" fmla="*/ 34860 h 166252"/>
                <a:gd name="connsiteX64" fmla="*/ 142104 w 147491"/>
                <a:gd name="connsiteY64" fmla="*/ 37522 h 166252"/>
                <a:gd name="connsiteX65" fmla="*/ 139442 w 147491"/>
                <a:gd name="connsiteY65" fmla="*/ 37522 h 166252"/>
                <a:gd name="connsiteX66" fmla="*/ 139442 w 147491"/>
                <a:gd name="connsiteY66" fmla="*/ 40184 h 166252"/>
                <a:gd name="connsiteX67" fmla="*/ 139442 w 147491"/>
                <a:gd name="connsiteY67" fmla="*/ 42910 h 166252"/>
                <a:gd name="connsiteX68" fmla="*/ 139442 w 147491"/>
                <a:gd name="connsiteY68" fmla="*/ 45572 h 166252"/>
                <a:gd name="connsiteX69" fmla="*/ 139442 w 147491"/>
                <a:gd name="connsiteY69" fmla="*/ 48234 h 166252"/>
                <a:gd name="connsiteX70" fmla="*/ 139442 w 147491"/>
                <a:gd name="connsiteY70" fmla="*/ 50959 h 166252"/>
                <a:gd name="connsiteX71" fmla="*/ 139442 w 147491"/>
                <a:gd name="connsiteY71" fmla="*/ 53621 h 166252"/>
                <a:gd name="connsiteX72" fmla="*/ 139442 w 147491"/>
                <a:gd name="connsiteY72" fmla="*/ 56284 h 166252"/>
                <a:gd name="connsiteX73" fmla="*/ 139442 w 147491"/>
                <a:gd name="connsiteY73" fmla="*/ 58946 h 166252"/>
                <a:gd name="connsiteX74" fmla="*/ 139442 w 147491"/>
                <a:gd name="connsiteY74" fmla="*/ 61671 h 166252"/>
                <a:gd name="connsiteX75" fmla="*/ 139442 w 147491"/>
                <a:gd name="connsiteY75" fmla="*/ 64333 h 166252"/>
                <a:gd name="connsiteX76" fmla="*/ 136716 w 147491"/>
                <a:gd name="connsiteY76" fmla="*/ 64333 h 166252"/>
                <a:gd name="connsiteX77" fmla="*/ 134054 w 147491"/>
                <a:gd name="connsiteY77" fmla="*/ 64333 h 166252"/>
                <a:gd name="connsiteX78" fmla="*/ 131392 w 147491"/>
                <a:gd name="connsiteY78" fmla="*/ 64333 h 166252"/>
                <a:gd name="connsiteX79" fmla="*/ 131392 w 147491"/>
                <a:gd name="connsiteY79" fmla="*/ 66995 h 166252"/>
                <a:gd name="connsiteX80" fmla="*/ 128667 w 147491"/>
                <a:gd name="connsiteY80" fmla="*/ 66995 h 166252"/>
                <a:gd name="connsiteX81" fmla="*/ 128667 w 147491"/>
                <a:gd name="connsiteY81" fmla="*/ 69721 h 166252"/>
                <a:gd name="connsiteX82" fmla="*/ 128667 w 147491"/>
                <a:gd name="connsiteY82" fmla="*/ 72383 h 166252"/>
                <a:gd name="connsiteX83" fmla="*/ 128667 w 147491"/>
                <a:gd name="connsiteY83" fmla="*/ 75045 h 166252"/>
                <a:gd name="connsiteX84" fmla="*/ 131392 w 147491"/>
                <a:gd name="connsiteY84" fmla="*/ 75045 h 166252"/>
                <a:gd name="connsiteX85" fmla="*/ 131392 w 147491"/>
                <a:gd name="connsiteY85" fmla="*/ 77770 h 166252"/>
                <a:gd name="connsiteX86" fmla="*/ 134054 w 147491"/>
                <a:gd name="connsiteY86" fmla="*/ 77770 h 166252"/>
                <a:gd name="connsiteX87" fmla="*/ 134054 w 147491"/>
                <a:gd name="connsiteY87" fmla="*/ 80433 h 166252"/>
                <a:gd name="connsiteX88" fmla="*/ 134054 w 147491"/>
                <a:gd name="connsiteY88" fmla="*/ 83095 h 166252"/>
                <a:gd name="connsiteX89" fmla="*/ 134054 w 147491"/>
                <a:gd name="connsiteY89" fmla="*/ 85756 h 166252"/>
                <a:gd name="connsiteX90" fmla="*/ 134054 w 147491"/>
                <a:gd name="connsiteY90" fmla="*/ 88482 h 166252"/>
                <a:gd name="connsiteX91" fmla="*/ 136716 w 147491"/>
                <a:gd name="connsiteY91" fmla="*/ 91144 h 166252"/>
                <a:gd name="connsiteX92" fmla="*/ 136716 w 147491"/>
                <a:gd name="connsiteY92" fmla="*/ 93806 h 166252"/>
                <a:gd name="connsiteX93" fmla="*/ 139442 w 147491"/>
                <a:gd name="connsiteY93" fmla="*/ 96532 h 166252"/>
                <a:gd name="connsiteX94" fmla="*/ 139442 w 147491"/>
                <a:gd name="connsiteY94" fmla="*/ 99194 h 166252"/>
                <a:gd name="connsiteX95" fmla="*/ 142104 w 147491"/>
                <a:gd name="connsiteY95" fmla="*/ 101856 h 166252"/>
                <a:gd name="connsiteX96" fmla="*/ 142104 w 147491"/>
                <a:gd name="connsiteY96" fmla="*/ 104581 h 166252"/>
                <a:gd name="connsiteX97" fmla="*/ 142104 w 147491"/>
                <a:gd name="connsiteY97" fmla="*/ 107243 h 166252"/>
                <a:gd name="connsiteX98" fmla="*/ 142104 w 147491"/>
                <a:gd name="connsiteY98" fmla="*/ 109905 h 166252"/>
                <a:gd name="connsiteX99" fmla="*/ 139442 w 147491"/>
                <a:gd name="connsiteY99" fmla="*/ 109905 h 166252"/>
                <a:gd name="connsiteX100" fmla="*/ 139442 w 147491"/>
                <a:gd name="connsiteY100" fmla="*/ 112568 h 166252"/>
                <a:gd name="connsiteX101" fmla="*/ 136716 w 147491"/>
                <a:gd name="connsiteY101" fmla="*/ 115293 h 166252"/>
                <a:gd name="connsiteX102" fmla="*/ 136716 w 147491"/>
                <a:gd name="connsiteY102" fmla="*/ 117955 h 166252"/>
                <a:gd name="connsiteX103" fmla="*/ 134054 w 147491"/>
                <a:gd name="connsiteY103" fmla="*/ 117955 h 166252"/>
                <a:gd name="connsiteX104" fmla="*/ 134054 w 147491"/>
                <a:gd name="connsiteY104" fmla="*/ 120617 h 166252"/>
                <a:gd name="connsiteX105" fmla="*/ 134054 w 147491"/>
                <a:gd name="connsiteY105" fmla="*/ 123342 h 166252"/>
                <a:gd name="connsiteX106" fmla="*/ 134054 w 147491"/>
                <a:gd name="connsiteY106" fmla="*/ 126005 h 166252"/>
                <a:gd name="connsiteX107" fmla="*/ 134054 w 147491"/>
                <a:gd name="connsiteY107" fmla="*/ 128667 h 166252"/>
                <a:gd name="connsiteX108" fmla="*/ 134054 w 147491"/>
                <a:gd name="connsiteY108" fmla="*/ 131392 h 166252"/>
                <a:gd name="connsiteX109" fmla="*/ 131392 w 147491"/>
                <a:gd name="connsiteY109" fmla="*/ 131392 h 166252"/>
                <a:gd name="connsiteX110" fmla="*/ 131392 w 147491"/>
                <a:gd name="connsiteY110" fmla="*/ 134054 h 166252"/>
                <a:gd name="connsiteX111" fmla="*/ 131392 w 147491"/>
                <a:gd name="connsiteY111" fmla="*/ 136716 h 166252"/>
                <a:gd name="connsiteX112" fmla="*/ 131392 w 147491"/>
                <a:gd name="connsiteY112" fmla="*/ 139442 h 166252"/>
                <a:gd name="connsiteX113" fmla="*/ 131392 w 147491"/>
                <a:gd name="connsiteY113" fmla="*/ 142104 h 166252"/>
                <a:gd name="connsiteX114" fmla="*/ 128667 w 147491"/>
                <a:gd name="connsiteY114" fmla="*/ 142104 h 166252"/>
                <a:gd name="connsiteX115" fmla="*/ 126005 w 147491"/>
                <a:gd name="connsiteY115" fmla="*/ 142104 h 166252"/>
                <a:gd name="connsiteX116" fmla="*/ 123343 w 147491"/>
                <a:gd name="connsiteY116" fmla="*/ 144766 h 166252"/>
                <a:gd name="connsiteX117" fmla="*/ 120617 w 147491"/>
                <a:gd name="connsiteY117" fmla="*/ 142104 h 166252"/>
                <a:gd name="connsiteX118" fmla="*/ 117955 w 147491"/>
                <a:gd name="connsiteY118" fmla="*/ 144766 h 166252"/>
                <a:gd name="connsiteX119" fmla="*/ 115293 w 147491"/>
                <a:gd name="connsiteY119" fmla="*/ 147428 h 166252"/>
                <a:gd name="connsiteX120" fmla="*/ 112631 w 147491"/>
                <a:gd name="connsiteY120" fmla="*/ 152815 h 166252"/>
                <a:gd name="connsiteX121" fmla="*/ 109905 w 147491"/>
                <a:gd name="connsiteY121" fmla="*/ 152815 h 166252"/>
                <a:gd name="connsiteX122" fmla="*/ 109905 w 147491"/>
                <a:gd name="connsiteY122" fmla="*/ 155477 h 166252"/>
                <a:gd name="connsiteX123" fmla="*/ 107243 w 147491"/>
                <a:gd name="connsiteY123" fmla="*/ 155477 h 166252"/>
                <a:gd name="connsiteX124" fmla="*/ 104581 w 147491"/>
                <a:gd name="connsiteY124" fmla="*/ 158203 h 166252"/>
                <a:gd name="connsiteX125" fmla="*/ 101856 w 147491"/>
                <a:gd name="connsiteY125" fmla="*/ 160865 h 166252"/>
                <a:gd name="connsiteX126" fmla="*/ 101856 w 147491"/>
                <a:gd name="connsiteY126" fmla="*/ 163527 h 166252"/>
                <a:gd name="connsiteX127" fmla="*/ 99194 w 147491"/>
                <a:gd name="connsiteY127" fmla="*/ 163527 h 166252"/>
                <a:gd name="connsiteX128" fmla="*/ 99194 w 147491"/>
                <a:gd name="connsiteY128" fmla="*/ 166253 h 166252"/>
                <a:gd name="connsiteX129" fmla="*/ 96532 w 147491"/>
                <a:gd name="connsiteY129" fmla="*/ 166253 h 166252"/>
                <a:gd name="connsiteX130" fmla="*/ 93806 w 147491"/>
                <a:gd name="connsiteY130" fmla="*/ 166253 h 166252"/>
                <a:gd name="connsiteX131" fmla="*/ 91144 w 147491"/>
                <a:gd name="connsiteY131" fmla="*/ 166253 h 166252"/>
                <a:gd name="connsiteX132" fmla="*/ 91144 w 147491"/>
                <a:gd name="connsiteY132" fmla="*/ 163527 h 166252"/>
                <a:gd name="connsiteX133" fmla="*/ 88482 w 147491"/>
                <a:gd name="connsiteY133" fmla="*/ 163527 h 166252"/>
                <a:gd name="connsiteX134" fmla="*/ 85820 w 147491"/>
                <a:gd name="connsiteY134" fmla="*/ 163527 h 166252"/>
                <a:gd name="connsiteX135" fmla="*/ 85820 w 147491"/>
                <a:gd name="connsiteY135" fmla="*/ 166253 h 166252"/>
                <a:gd name="connsiteX136" fmla="*/ 83095 w 147491"/>
                <a:gd name="connsiteY136" fmla="*/ 166253 h 166252"/>
                <a:gd name="connsiteX137" fmla="*/ 83095 w 147491"/>
                <a:gd name="connsiteY137" fmla="*/ 163527 h 166252"/>
                <a:gd name="connsiteX138" fmla="*/ 80433 w 147491"/>
                <a:gd name="connsiteY138" fmla="*/ 163527 h 166252"/>
                <a:gd name="connsiteX139" fmla="*/ 77770 w 147491"/>
                <a:gd name="connsiteY139" fmla="*/ 160865 h 166252"/>
                <a:gd name="connsiteX140" fmla="*/ 75045 w 147491"/>
                <a:gd name="connsiteY140" fmla="*/ 158203 h 166252"/>
                <a:gd name="connsiteX141" fmla="*/ 72383 w 147491"/>
                <a:gd name="connsiteY141" fmla="*/ 158203 h 166252"/>
                <a:gd name="connsiteX142" fmla="*/ 72383 w 147491"/>
                <a:gd name="connsiteY142" fmla="*/ 155477 h 166252"/>
                <a:gd name="connsiteX143" fmla="*/ 69721 w 147491"/>
                <a:gd name="connsiteY143" fmla="*/ 155477 h 166252"/>
                <a:gd name="connsiteX144" fmla="*/ 66995 w 147491"/>
                <a:gd name="connsiteY144" fmla="*/ 155477 h 166252"/>
                <a:gd name="connsiteX145" fmla="*/ 66995 w 147491"/>
                <a:gd name="connsiteY145" fmla="*/ 152815 h 166252"/>
                <a:gd name="connsiteX146" fmla="*/ 64333 w 147491"/>
                <a:gd name="connsiteY146" fmla="*/ 152815 h 166252"/>
                <a:gd name="connsiteX147" fmla="*/ 61671 w 147491"/>
                <a:gd name="connsiteY147" fmla="*/ 155477 h 166252"/>
                <a:gd name="connsiteX148" fmla="*/ 59009 w 147491"/>
                <a:gd name="connsiteY148" fmla="*/ 155477 h 166252"/>
                <a:gd name="connsiteX149" fmla="*/ 59009 w 147491"/>
                <a:gd name="connsiteY149" fmla="*/ 152815 h 166252"/>
                <a:gd name="connsiteX150" fmla="*/ 56284 w 147491"/>
                <a:gd name="connsiteY150" fmla="*/ 152815 h 166252"/>
                <a:gd name="connsiteX151" fmla="*/ 56284 w 147491"/>
                <a:gd name="connsiteY151" fmla="*/ 150153 h 166252"/>
                <a:gd name="connsiteX152" fmla="*/ 53622 w 147491"/>
                <a:gd name="connsiteY152" fmla="*/ 150153 h 166252"/>
                <a:gd name="connsiteX153" fmla="*/ 50960 w 147491"/>
                <a:gd name="connsiteY153" fmla="*/ 150153 h 166252"/>
                <a:gd name="connsiteX154" fmla="*/ 48234 w 147491"/>
                <a:gd name="connsiteY154" fmla="*/ 147428 h 166252"/>
                <a:gd name="connsiteX155" fmla="*/ 48234 w 147491"/>
                <a:gd name="connsiteY155" fmla="*/ 144766 h 166252"/>
                <a:gd name="connsiteX156" fmla="*/ 45572 w 147491"/>
                <a:gd name="connsiteY156" fmla="*/ 144766 h 166252"/>
                <a:gd name="connsiteX157" fmla="*/ 42910 w 147491"/>
                <a:gd name="connsiteY157" fmla="*/ 144766 h 166252"/>
                <a:gd name="connsiteX158" fmla="*/ 42910 w 147491"/>
                <a:gd name="connsiteY158" fmla="*/ 142104 h 166252"/>
                <a:gd name="connsiteX159" fmla="*/ 40185 w 147491"/>
                <a:gd name="connsiteY159" fmla="*/ 139442 h 166252"/>
                <a:gd name="connsiteX160" fmla="*/ 40185 w 147491"/>
                <a:gd name="connsiteY160" fmla="*/ 142104 h 166252"/>
                <a:gd name="connsiteX161" fmla="*/ 37523 w 147491"/>
                <a:gd name="connsiteY161" fmla="*/ 142104 h 166252"/>
                <a:gd name="connsiteX162" fmla="*/ 37523 w 147491"/>
                <a:gd name="connsiteY162" fmla="*/ 139442 h 166252"/>
                <a:gd name="connsiteX163" fmla="*/ 34860 w 147491"/>
                <a:gd name="connsiteY163" fmla="*/ 139442 h 166252"/>
                <a:gd name="connsiteX164" fmla="*/ 34860 w 147491"/>
                <a:gd name="connsiteY164" fmla="*/ 142104 h 166252"/>
                <a:gd name="connsiteX165" fmla="*/ 34860 w 147491"/>
                <a:gd name="connsiteY165" fmla="*/ 144766 h 166252"/>
                <a:gd name="connsiteX166" fmla="*/ 32135 w 147491"/>
                <a:gd name="connsiteY166" fmla="*/ 144766 h 166252"/>
                <a:gd name="connsiteX167" fmla="*/ 29473 w 147491"/>
                <a:gd name="connsiteY167" fmla="*/ 144766 h 166252"/>
                <a:gd name="connsiteX168" fmla="*/ 26811 w 147491"/>
                <a:gd name="connsiteY168" fmla="*/ 142104 h 166252"/>
                <a:gd name="connsiteX169" fmla="*/ 26811 w 147491"/>
                <a:gd name="connsiteY169" fmla="*/ 144766 h 166252"/>
                <a:gd name="connsiteX170" fmla="*/ 24149 w 147491"/>
                <a:gd name="connsiteY170" fmla="*/ 144766 h 166252"/>
                <a:gd name="connsiteX171" fmla="*/ 24149 w 147491"/>
                <a:gd name="connsiteY171" fmla="*/ 142104 h 166252"/>
                <a:gd name="connsiteX172" fmla="*/ 21423 w 147491"/>
                <a:gd name="connsiteY172" fmla="*/ 142104 h 166252"/>
                <a:gd name="connsiteX173" fmla="*/ 18761 w 147491"/>
                <a:gd name="connsiteY173" fmla="*/ 142104 h 166252"/>
                <a:gd name="connsiteX174" fmla="*/ 16099 w 147491"/>
                <a:gd name="connsiteY174" fmla="*/ 142104 h 166252"/>
                <a:gd name="connsiteX175" fmla="*/ 13374 w 147491"/>
                <a:gd name="connsiteY175" fmla="*/ 142104 h 166252"/>
                <a:gd name="connsiteX176" fmla="*/ 13374 w 147491"/>
                <a:gd name="connsiteY176" fmla="*/ 139442 h 166252"/>
                <a:gd name="connsiteX177" fmla="*/ 10712 w 147491"/>
                <a:gd name="connsiteY177" fmla="*/ 139442 h 166252"/>
                <a:gd name="connsiteX178" fmla="*/ 8050 w 147491"/>
                <a:gd name="connsiteY178" fmla="*/ 139442 h 166252"/>
                <a:gd name="connsiteX179" fmla="*/ 2662 w 147491"/>
                <a:gd name="connsiteY179" fmla="*/ 139442 h 166252"/>
                <a:gd name="connsiteX180" fmla="*/ 0 w 147491"/>
                <a:gd name="connsiteY180" fmla="*/ 139442 h 166252"/>
                <a:gd name="connsiteX181" fmla="*/ 0 w 147491"/>
                <a:gd name="connsiteY181" fmla="*/ 150153 h 166252"/>
                <a:gd name="connsiteX182" fmla="*/ 0 w 147491"/>
                <a:gd name="connsiteY182" fmla="*/ 136716 h 166252"/>
                <a:gd name="connsiteX183" fmla="*/ 2662 w 147491"/>
                <a:gd name="connsiteY183" fmla="*/ 136716 h 166252"/>
                <a:gd name="connsiteX184" fmla="*/ 8050 w 147491"/>
                <a:gd name="connsiteY184" fmla="*/ 126005 h 166252"/>
                <a:gd name="connsiteX185" fmla="*/ 26811 w 147491"/>
                <a:gd name="connsiteY185" fmla="*/ 109905 h 166252"/>
                <a:gd name="connsiteX186" fmla="*/ 26811 w 147491"/>
                <a:gd name="connsiteY186" fmla="*/ 109905 h 16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47491" h="166252">
                  <a:moveTo>
                    <a:pt x="26811" y="109905"/>
                  </a:moveTo>
                  <a:lnTo>
                    <a:pt x="29473" y="104581"/>
                  </a:lnTo>
                  <a:lnTo>
                    <a:pt x="37523" y="83095"/>
                  </a:lnTo>
                  <a:lnTo>
                    <a:pt x="37523" y="75045"/>
                  </a:lnTo>
                  <a:lnTo>
                    <a:pt x="29473" y="69721"/>
                  </a:lnTo>
                  <a:lnTo>
                    <a:pt x="26811" y="58946"/>
                  </a:lnTo>
                  <a:lnTo>
                    <a:pt x="29473" y="58946"/>
                  </a:lnTo>
                  <a:lnTo>
                    <a:pt x="34860" y="45572"/>
                  </a:lnTo>
                  <a:lnTo>
                    <a:pt x="37523" y="42910"/>
                  </a:lnTo>
                  <a:lnTo>
                    <a:pt x="45572" y="34860"/>
                  </a:lnTo>
                  <a:lnTo>
                    <a:pt x="61671" y="10712"/>
                  </a:lnTo>
                  <a:lnTo>
                    <a:pt x="64333" y="10712"/>
                  </a:lnTo>
                  <a:lnTo>
                    <a:pt x="66995" y="10712"/>
                  </a:lnTo>
                  <a:lnTo>
                    <a:pt x="66995" y="8049"/>
                  </a:lnTo>
                  <a:lnTo>
                    <a:pt x="69721" y="8049"/>
                  </a:lnTo>
                  <a:lnTo>
                    <a:pt x="72383" y="10712"/>
                  </a:lnTo>
                  <a:lnTo>
                    <a:pt x="75045" y="10712"/>
                  </a:lnTo>
                  <a:lnTo>
                    <a:pt x="77770" y="10712"/>
                  </a:lnTo>
                  <a:lnTo>
                    <a:pt x="80433" y="10712"/>
                  </a:lnTo>
                  <a:lnTo>
                    <a:pt x="83095" y="10712"/>
                  </a:lnTo>
                  <a:lnTo>
                    <a:pt x="85820" y="10712"/>
                  </a:lnTo>
                  <a:lnTo>
                    <a:pt x="88482" y="10712"/>
                  </a:lnTo>
                  <a:lnTo>
                    <a:pt x="91144" y="10712"/>
                  </a:lnTo>
                  <a:lnTo>
                    <a:pt x="93806" y="10712"/>
                  </a:lnTo>
                  <a:lnTo>
                    <a:pt x="93806" y="8049"/>
                  </a:lnTo>
                  <a:lnTo>
                    <a:pt x="96532" y="8049"/>
                  </a:lnTo>
                  <a:lnTo>
                    <a:pt x="96532" y="10712"/>
                  </a:lnTo>
                  <a:lnTo>
                    <a:pt x="99194" y="10712"/>
                  </a:lnTo>
                  <a:lnTo>
                    <a:pt x="101856" y="10712"/>
                  </a:lnTo>
                  <a:lnTo>
                    <a:pt x="104581" y="10712"/>
                  </a:lnTo>
                  <a:lnTo>
                    <a:pt x="107243" y="10712"/>
                  </a:lnTo>
                  <a:lnTo>
                    <a:pt x="109905" y="10712"/>
                  </a:lnTo>
                  <a:lnTo>
                    <a:pt x="112631" y="10712"/>
                  </a:lnTo>
                  <a:lnTo>
                    <a:pt x="115293" y="10712"/>
                  </a:lnTo>
                  <a:lnTo>
                    <a:pt x="117955" y="10712"/>
                  </a:lnTo>
                  <a:lnTo>
                    <a:pt x="120617" y="10712"/>
                  </a:lnTo>
                  <a:lnTo>
                    <a:pt x="123343" y="10712"/>
                  </a:lnTo>
                  <a:lnTo>
                    <a:pt x="123343" y="8049"/>
                  </a:lnTo>
                  <a:lnTo>
                    <a:pt x="126005" y="8049"/>
                  </a:lnTo>
                  <a:lnTo>
                    <a:pt x="128667" y="8049"/>
                  </a:lnTo>
                  <a:lnTo>
                    <a:pt x="128667" y="5324"/>
                  </a:lnTo>
                  <a:lnTo>
                    <a:pt x="131392" y="5324"/>
                  </a:lnTo>
                  <a:lnTo>
                    <a:pt x="131392" y="2662"/>
                  </a:lnTo>
                  <a:lnTo>
                    <a:pt x="134054" y="2662"/>
                  </a:lnTo>
                  <a:lnTo>
                    <a:pt x="136716" y="2662"/>
                  </a:lnTo>
                  <a:lnTo>
                    <a:pt x="139442" y="2662"/>
                  </a:lnTo>
                  <a:lnTo>
                    <a:pt x="142104" y="2662"/>
                  </a:lnTo>
                  <a:lnTo>
                    <a:pt x="144766" y="0"/>
                  </a:lnTo>
                  <a:lnTo>
                    <a:pt x="147491" y="0"/>
                  </a:lnTo>
                  <a:lnTo>
                    <a:pt x="147491" y="2662"/>
                  </a:lnTo>
                  <a:lnTo>
                    <a:pt x="147491" y="5324"/>
                  </a:lnTo>
                  <a:lnTo>
                    <a:pt x="147491" y="8049"/>
                  </a:lnTo>
                  <a:lnTo>
                    <a:pt x="147491" y="10712"/>
                  </a:lnTo>
                  <a:lnTo>
                    <a:pt x="147491" y="13374"/>
                  </a:lnTo>
                  <a:lnTo>
                    <a:pt x="144766" y="13374"/>
                  </a:lnTo>
                  <a:lnTo>
                    <a:pt x="144766" y="16099"/>
                  </a:lnTo>
                  <a:lnTo>
                    <a:pt x="144766" y="18761"/>
                  </a:lnTo>
                  <a:lnTo>
                    <a:pt x="144766" y="21423"/>
                  </a:lnTo>
                  <a:lnTo>
                    <a:pt x="142104" y="21423"/>
                  </a:lnTo>
                  <a:lnTo>
                    <a:pt x="142104" y="24085"/>
                  </a:lnTo>
                  <a:lnTo>
                    <a:pt x="142104" y="26811"/>
                  </a:lnTo>
                  <a:lnTo>
                    <a:pt x="142104" y="29473"/>
                  </a:lnTo>
                  <a:lnTo>
                    <a:pt x="142104" y="32135"/>
                  </a:lnTo>
                  <a:lnTo>
                    <a:pt x="142104" y="34860"/>
                  </a:lnTo>
                  <a:lnTo>
                    <a:pt x="142104" y="37522"/>
                  </a:lnTo>
                  <a:lnTo>
                    <a:pt x="139442" y="37522"/>
                  </a:lnTo>
                  <a:lnTo>
                    <a:pt x="139442" y="40184"/>
                  </a:lnTo>
                  <a:lnTo>
                    <a:pt x="139442" y="42910"/>
                  </a:lnTo>
                  <a:lnTo>
                    <a:pt x="139442" y="45572"/>
                  </a:lnTo>
                  <a:lnTo>
                    <a:pt x="139442" y="48234"/>
                  </a:lnTo>
                  <a:lnTo>
                    <a:pt x="139442" y="50959"/>
                  </a:lnTo>
                  <a:lnTo>
                    <a:pt x="139442" y="53621"/>
                  </a:lnTo>
                  <a:lnTo>
                    <a:pt x="139442" y="56284"/>
                  </a:lnTo>
                  <a:lnTo>
                    <a:pt x="139442" y="58946"/>
                  </a:lnTo>
                  <a:lnTo>
                    <a:pt x="139442" y="61671"/>
                  </a:lnTo>
                  <a:lnTo>
                    <a:pt x="139442" y="64333"/>
                  </a:lnTo>
                  <a:lnTo>
                    <a:pt x="136716" y="64333"/>
                  </a:lnTo>
                  <a:lnTo>
                    <a:pt x="134054" y="64333"/>
                  </a:lnTo>
                  <a:lnTo>
                    <a:pt x="131392" y="64333"/>
                  </a:lnTo>
                  <a:lnTo>
                    <a:pt x="131392" y="66995"/>
                  </a:lnTo>
                  <a:lnTo>
                    <a:pt x="128667" y="66995"/>
                  </a:lnTo>
                  <a:lnTo>
                    <a:pt x="128667" y="69721"/>
                  </a:lnTo>
                  <a:lnTo>
                    <a:pt x="128667" y="72383"/>
                  </a:lnTo>
                  <a:lnTo>
                    <a:pt x="128667" y="75045"/>
                  </a:lnTo>
                  <a:lnTo>
                    <a:pt x="131392" y="75045"/>
                  </a:lnTo>
                  <a:lnTo>
                    <a:pt x="131392" y="77770"/>
                  </a:lnTo>
                  <a:lnTo>
                    <a:pt x="134054" y="77770"/>
                  </a:lnTo>
                  <a:lnTo>
                    <a:pt x="134054" y="80433"/>
                  </a:lnTo>
                  <a:lnTo>
                    <a:pt x="134054" y="83095"/>
                  </a:lnTo>
                  <a:lnTo>
                    <a:pt x="134054" y="85756"/>
                  </a:lnTo>
                  <a:lnTo>
                    <a:pt x="134054" y="88482"/>
                  </a:lnTo>
                  <a:lnTo>
                    <a:pt x="136716" y="91144"/>
                  </a:lnTo>
                  <a:lnTo>
                    <a:pt x="136716" y="93806"/>
                  </a:lnTo>
                  <a:lnTo>
                    <a:pt x="139442" y="96532"/>
                  </a:lnTo>
                  <a:lnTo>
                    <a:pt x="139442" y="99194"/>
                  </a:lnTo>
                  <a:lnTo>
                    <a:pt x="142104" y="101856"/>
                  </a:lnTo>
                  <a:lnTo>
                    <a:pt x="142104" y="104581"/>
                  </a:lnTo>
                  <a:lnTo>
                    <a:pt x="142104" y="107243"/>
                  </a:lnTo>
                  <a:lnTo>
                    <a:pt x="142104" y="109905"/>
                  </a:lnTo>
                  <a:lnTo>
                    <a:pt x="139442" y="109905"/>
                  </a:lnTo>
                  <a:lnTo>
                    <a:pt x="139442" y="112568"/>
                  </a:lnTo>
                  <a:lnTo>
                    <a:pt x="136716" y="115293"/>
                  </a:lnTo>
                  <a:lnTo>
                    <a:pt x="136716" y="117955"/>
                  </a:lnTo>
                  <a:lnTo>
                    <a:pt x="134054" y="117955"/>
                  </a:lnTo>
                  <a:lnTo>
                    <a:pt x="134054" y="120617"/>
                  </a:lnTo>
                  <a:lnTo>
                    <a:pt x="134054" y="123342"/>
                  </a:lnTo>
                  <a:lnTo>
                    <a:pt x="134054" y="126005"/>
                  </a:lnTo>
                  <a:lnTo>
                    <a:pt x="134054" y="128667"/>
                  </a:lnTo>
                  <a:lnTo>
                    <a:pt x="134054" y="131392"/>
                  </a:lnTo>
                  <a:lnTo>
                    <a:pt x="131392" y="131392"/>
                  </a:lnTo>
                  <a:lnTo>
                    <a:pt x="131392" y="134054"/>
                  </a:lnTo>
                  <a:lnTo>
                    <a:pt x="131392" y="136716"/>
                  </a:lnTo>
                  <a:lnTo>
                    <a:pt x="131392" y="139442"/>
                  </a:lnTo>
                  <a:lnTo>
                    <a:pt x="131392" y="142104"/>
                  </a:lnTo>
                  <a:lnTo>
                    <a:pt x="128667" y="142104"/>
                  </a:lnTo>
                  <a:lnTo>
                    <a:pt x="126005" y="142104"/>
                  </a:lnTo>
                  <a:lnTo>
                    <a:pt x="123343" y="144766"/>
                  </a:lnTo>
                  <a:lnTo>
                    <a:pt x="120617" y="142104"/>
                  </a:lnTo>
                  <a:lnTo>
                    <a:pt x="117955" y="144766"/>
                  </a:lnTo>
                  <a:lnTo>
                    <a:pt x="115293" y="147428"/>
                  </a:lnTo>
                  <a:lnTo>
                    <a:pt x="112631" y="152815"/>
                  </a:lnTo>
                  <a:lnTo>
                    <a:pt x="109905" y="152815"/>
                  </a:lnTo>
                  <a:lnTo>
                    <a:pt x="109905" y="155477"/>
                  </a:lnTo>
                  <a:lnTo>
                    <a:pt x="107243" y="155477"/>
                  </a:lnTo>
                  <a:lnTo>
                    <a:pt x="104581" y="158203"/>
                  </a:lnTo>
                  <a:lnTo>
                    <a:pt x="101856" y="160865"/>
                  </a:lnTo>
                  <a:lnTo>
                    <a:pt x="101856" y="163527"/>
                  </a:lnTo>
                  <a:lnTo>
                    <a:pt x="99194" y="163527"/>
                  </a:lnTo>
                  <a:lnTo>
                    <a:pt x="99194" y="166253"/>
                  </a:lnTo>
                  <a:lnTo>
                    <a:pt x="96532" y="166253"/>
                  </a:lnTo>
                  <a:lnTo>
                    <a:pt x="93806" y="166253"/>
                  </a:lnTo>
                  <a:lnTo>
                    <a:pt x="91144" y="166253"/>
                  </a:lnTo>
                  <a:lnTo>
                    <a:pt x="91144" y="163527"/>
                  </a:lnTo>
                  <a:lnTo>
                    <a:pt x="88482" y="163527"/>
                  </a:lnTo>
                  <a:lnTo>
                    <a:pt x="85820" y="163527"/>
                  </a:lnTo>
                  <a:lnTo>
                    <a:pt x="85820" y="166253"/>
                  </a:lnTo>
                  <a:lnTo>
                    <a:pt x="83095" y="166253"/>
                  </a:lnTo>
                  <a:lnTo>
                    <a:pt x="83095" y="163527"/>
                  </a:lnTo>
                  <a:lnTo>
                    <a:pt x="80433" y="163527"/>
                  </a:lnTo>
                  <a:lnTo>
                    <a:pt x="77770" y="160865"/>
                  </a:lnTo>
                  <a:lnTo>
                    <a:pt x="75045" y="158203"/>
                  </a:lnTo>
                  <a:lnTo>
                    <a:pt x="72383" y="158203"/>
                  </a:lnTo>
                  <a:lnTo>
                    <a:pt x="72383" y="155477"/>
                  </a:lnTo>
                  <a:lnTo>
                    <a:pt x="69721" y="155477"/>
                  </a:lnTo>
                  <a:lnTo>
                    <a:pt x="66995" y="155477"/>
                  </a:lnTo>
                  <a:lnTo>
                    <a:pt x="66995" y="152815"/>
                  </a:lnTo>
                  <a:lnTo>
                    <a:pt x="64333" y="152815"/>
                  </a:lnTo>
                  <a:lnTo>
                    <a:pt x="61671" y="155477"/>
                  </a:lnTo>
                  <a:lnTo>
                    <a:pt x="59009" y="155477"/>
                  </a:lnTo>
                  <a:lnTo>
                    <a:pt x="59009" y="152815"/>
                  </a:lnTo>
                  <a:lnTo>
                    <a:pt x="56284" y="152815"/>
                  </a:lnTo>
                  <a:lnTo>
                    <a:pt x="56284" y="150153"/>
                  </a:lnTo>
                  <a:lnTo>
                    <a:pt x="53622" y="150153"/>
                  </a:lnTo>
                  <a:lnTo>
                    <a:pt x="50960" y="150153"/>
                  </a:lnTo>
                  <a:lnTo>
                    <a:pt x="48234" y="147428"/>
                  </a:lnTo>
                  <a:lnTo>
                    <a:pt x="48234" y="144766"/>
                  </a:lnTo>
                  <a:lnTo>
                    <a:pt x="45572" y="144766"/>
                  </a:lnTo>
                  <a:lnTo>
                    <a:pt x="42910" y="144766"/>
                  </a:lnTo>
                  <a:lnTo>
                    <a:pt x="42910" y="142104"/>
                  </a:lnTo>
                  <a:lnTo>
                    <a:pt x="40185" y="139442"/>
                  </a:lnTo>
                  <a:lnTo>
                    <a:pt x="40185" y="142104"/>
                  </a:lnTo>
                  <a:lnTo>
                    <a:pt x="37523" y="142104"/>
                  </a:lnTo>
                  <a:lnTo>
                    <a:pt x="37523" y="139442"/>
                  </a:lnTo>
                  <a:lnTo>
                    <a:pt x="34860" y="139442"/>
                  </a:lnTo>
                  <a:lnTo>
                    <a:pt x="34860" y="142104"/>
                  </a:lnTo>
                  <a:lnTo>
                    <a:pt x="34860" y="144766"/>
                  </a:lnTo>
                  <a:lnTo>
                    <a:pt x="32135" y="144766"/>
                  </a:lnTo>
                  <a:lnTo>
                    <a:pt x="29473" y="144766"/>
                  </a:lnTo>
                  <a:lnTo>
                    <a:pt x="26811" y="142104"/>
                  </a:lnTo>
                  <a:lnTo>
                    <a:pt x="26811" y="144766"/>
                  </a:lnTo>
                  <a:lnTo>
                    <a:pt x="24149" y="144766"/>
                  </a:lnTo>
                  <a:lnTo>
                    <a:pt x="24149" y="142104"/>
                  </a:lnTo>
                  <a:lnTo>
                    <a:pt x="21423" y="142104"/>
                  </a:lnTo>
                  <a:lnTo>
                    <a:pt x="18761" y="142104"/>
                  </a:lnTo>
                  <a:lnTo>
                    <a:pt x="16099" y="142104"/>
                  </a:lnTo>
                  <a:lnTo>
                    <a:pt x="13374" y="142104"/>
                  </a:lnTo>
                  <a:lnTo>
                    <a:pt x="13374" y="139442"/>
                  </a:lnTo>
                  <a:lnTo>
                    <a:pt x="10712" y="139442"/>
                  </a:lnTo>
                  <a:lnTo>
                    <a:pt x="8050" y="139442"/>
                  </a:lnTo>
                  <a:lnTo>
                    <a:pt x="2662" y="139442"/>
                  </a:lnTo>
                  <a:lnTo>
                    <a:pt x="0" y="139442"/>
                  </a:lnTo>
                  <a:lnTo>
                    <a:pt x="0" y="150153"/>
                  </a:lnTo>
                  <a:lnTo>
                    <a:pt x="0" y="136716"/>
                  </a:lnTo>
                  <a:lnTo>
                    <a:pt x="2662" y="136716"/>
                  </a:lnTo>
                  <a:lnTo>
                    <a:pt x="8050" y="126005"/>
                  </a:lnTo>
                  <a:lnTo>
                    <a:pt x="26811" y="109905"/>
                  </a:lnTo>
                  <a:lnTo>
                    <a:pt x="26811" y="10990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4" name="Freeform: Shape 303">
              <a:extLst>
                <a:ext uri="{FF2B5EF4-FFF2-40B4-BE49-F238E27FC236}">
                  <a16:creationId xmlns:a16="http://schemas.microsoft.com/office/drawing/2014/main" id="{D917DE91-B0ED-EC3E-40B0-9192BBEC54FB}"/>
                </a:ext>
              </a:extLst>
            </p:cNvPr>
            <p:cNvSpPr/>
            <p:nvPr/>
          </p:nvSpPr>
          <p:spPr>
            <a:xfrm>
              <a:off x="3864614" y="5034291"/>
              <a:ext cx="134117" cy="93869"/>
            </a:xfrm>
            <a:custGeom>
              <a:avLst/>
              <a:gdLst>
                <a:gd name="connsiteX0" fmla="*/ 48298 w 134117"/>
                <a:gd name="connsiteY0" fmla="*/ 93870 h 93869"/>
                <a:gd name="connsiteX1" fmla="*/ 50959 w 134117"/>
                <a:gd name="connsiteY1" fmla="*/ 59009 h 93869"/>
                <a:gd name="connsiteX2" fmla="*/ 48298 w 134117"/>
                <a:gd name="connsiteY2" fmla="*/ 45572 h 93869"/>
                <a:gd name="connsiteX3" fmla="*/ 34860 w 134117"/>
                <a:gd name="connsiteY3" fmla="*/ 37586 h 93869"/>
                <a:gd name="connsiteX4" fmla="*/ 21487 w 134117"/>
                <a:gd name="connsiteY4" fmla="*/ 37586 h 93869"/>
                <a:gd name="connsiteX5" fmla="*/ 13437 w 134117"/>
                <a:gd name="connsiteY5" fmla="*/ 26811 h 93869"/>
                <a:gd name="connsiteX6" fmla="*/ 5387 w 134117"/>
                <a:gd name="connsiteY6" fmla="*/ 21486 h 93869"/>
                <a:gd name="connsiteX7" fmla="*/ 2725 w 134117"/>
                <a:gd name="connsiteY7" fmla="*/ 21486 h 93869"/>
                <a:gd name="connsiteX8" fmla="*/ 0 w 134117"/>
                <a:gd name="connsiteY8" fmla="*/ 18761 h 93869"/>
                <a:gd name="connsiteX9" fmla="*/ 0 w 134117"/>
                <a:gd name="connsiteY9" fmla="*/ 16099 h 93869"/>
                <a:gd name="connsiteX10" fmla="*/ 0 w 134117"/>
                <a:gd name="connsiteY10" fmla="*/ 13437 h 93869"/>
                <a:gd name="connsiteX11" fmla="*/ 2725 w 134117"/>
                <a:gd name="connsiteY11" fmla="*/ 10775 h 93869"/>
                <a:gd name="connsiteX12" fmla="*/ 10775 w 134117"/>
                <a:gd name="connsiteY12" fmla="*/ 8049 h 93869"/>
                <a:gd name="connsiteX13" fmla="*/ 21487 w 134117"/>
                <a:gd name="connsiteY13" fmla="*/ 5387 h 93869"/>
                <a:gd name="connsiteX14" fmla="*/ 32198 w 134117"/>
                <a:gd name="connsiteY14" fmla="*/ 2725 h 93869"/>
                <a:gd name="connsiteX15" fmla="*/ 42910 w 134117"/>
                <a:gd name="connsiteY15" fmla="*/ 0 h 93869"/>
                <a:gd name="connsiteX16" fmla="*/ 61671 w 134117"/>
                <a:gd name="connsiteY16" fmla="*/ 0 h 93869"/>
                <a:gd name="connsiteX17" fmla="*/ 67059 w 134117"/>
                <a:gd name="connsiteY17" fmla="*/ 0 h 93869"/>
                <a:gd name="connsiteX18" fmla="*/ 67059 w 134117"/>
                <a:gd name="connsiteY18" fmla="*/ 2725 h 93869"/>
                <a:gd name="connsiteX19" fmla="*/ 69721 w 134117"/>
                <a:gd name="connsiteY19" fmla="*/ 2725 h 93869"/>
                <a:gd name="connsiteX20" fmla="*/ 69721 w 134117"/>
                <a:gd name="connsiteY20" fmla="*/ 5387 h 93869"/>
                <a:gd name="connsiteX21" fmla="*/ 72446 w 134117"/>
                <a:gd name="connsiteY21" fmla="*/ 8049 h 93869"/>
                <a:gd name="connsiteX22" fmla="*/ 75108 w 134117"/>
                <a:gd name="connsiteY22" fmla="*/ 8049 h 93869"/>
                <a:gd name="connsiteX23" fmla="*/ 77770 w 134117"/>
                <a:gd name="connsiteY23" fmla="*/ 10775 h 93869"/>
                <a:gd name="connsiteX24" fmla="*/ 80433 w 134117"/>
                <a:gd name="connsiteY24" fmla="*/ 10775 h 93869"/>
                <a:gd name="connsiteX25" fmla="*/ 83158 w 134117"/>
                <a:gd name="connsiteY25" fmla="*/ 10775 h 93869"/>
                <a:gd name="connsiteX26" fmla="*/ 85820 w 134117"/>
                <a:gd name="connsiteY26" fmla="*/ 13437 h 93869"/>
                <a:gd name="connsiteX27" fmla="*/ 88482 w 134117"/>
                <a:gd name="connsiteY27" fmla="*/ 13437 h 93869"/>
                <a:gd name="connsiteX28" fmla="*/ 88482 w 134117"/>
                <a:gd name="connsiteY28" fmla="*/ 16099 h 93869"/>
                <a:gd name="connsiteX29" fmla="*/ 91207 w 134117"/>
                <a:gd name="connsiteY29" fmla="*/ 18761 h 93869"/>
                <a:gd name="connsiteX30" fmla="*/ 91207 w 134117"/>
                <a:gd name="connsiteY30" fmla="*/ 21486 h 93869"/>
                <a:gd name="connsiteX31" fmla="*/ 93870 w 134117"/>
                <a:gd name="connsiteY31" fmla="*/ 21486 h 93869"/>
                <a:gd name="connsiteX32" fmla="*/ 96532 w 134117"/>
                <a:gd name="connsiteY32" fmla="*/ 24149 h 93869"/>
                <a:gd name="connsiteX33" fmla="*/ 96532 w 134117"/>
                <a:gd name="connsiteY33" fmla="*/ 26811 h 93869"/>
                <a:gd name="connsiteX34" fmla="*/ 99257 w 134117"/>
                <a:gd name="connsiteY34" fmla="*/ 29536 h 93869"/>
                <a:gd name="connsiteX35" fmla="*/ 101919 w 134117"/>
                <a:gd name="connsiteY35" fmla="*/ 29536 h 93869"/>
                <a:gd name="connsiteX36" fmla="*/ 104581 w 134117"/>
                <a:gd name="connsiteY36" fmla="*/ 29536 h 93869"/>
                <a:gd name="connsiteX37" fmla="*/ 107243 w 134117"/>
                <a:gd name="connsiteY37" fmla="*/ 26811 h 93869"/>
                <a:gd name="connsiteX38" fmla="*/ 109969 w 134117"/>
                <a:gd name="connsiteY38" fmla="*/ 29536 h 93869"/>
                <a:gd name="connsiteX39" fmla="*/ 109969 w 134117"/>
                <a:gd name="connsiteY39" fmla="*/ 26811 h 93869"/>
                <a:gd name="connsiteX40" fmla="*/ 112631 w 134117"/>
                <a:gd name="connsiteY40" fmla="*/ 26811 h 93869"/>
                <a:gd name="connsiteX41" fmla="*/ 115293 w 134117"/>
                <a:gd name="connsiteY41" fmla="*/ 26811 h 93869"/>
                <a:gd name="connsiteX42" fmla="*/ 118018 w 134117"/>
                <a:gd name="connsiteY42" fmla="*/ 26811 h 93869"/>
                <a:gd name="connsiteX43" fmla="*/ 120680 w 134117"/>
                <a:gd name="connsiteY43" fmla="*/ 26811 h 93869"/>
                <a:gd name="connsiteX44" fmla="*/ 120680 w 134117"/>
                <a:gd name="connsiteY44" fmla="*/ 29536 h 93869"/>
                <a:gd name="connsiteX45" fmla="*/ 123343 w 134117"/>
                <a:gd name="connsiteY45" fmla="*/ 29536 h 93869"/>
                <a:gd name="connsiteX46" fmla="*/ 134117 w 134117"/>
                <a:gd name="connsiteY46" fmla="*/ 29536 h 93869"/>
                <a:gd name="connsiteX47" fmla="*/ 134117 w 134117"/>
                <a:gd name="connsiteY47" fmla="*/ 32198 h 93869"/>
                <a:gd name="connsiteX48" fmla="*/ 131392 w 134117"/>
                <a:gd name="connsiteY48" fmla="*/ 34860 h 93869"/>
                <a:gd name="connsiteX49" fmla="*/ 131392 w 134117"/>
                <a:gd name="connsiteY49" fmla="*/ 37586 h 93869"/>
                <a:gd name="connsiteX50" fmla="*/ 131392 w 134117"/>
                <a:gd name="connsiteY50" fmla="*/ 40248 h 93869"/>
                <a:gd name="connsiteX51" fmla="*/ 131392 w 134117"/>
                <a:gd name="connsiteY51" fmla="*/ 45572 h 93869"/>
                <a:gd name="connsiteX52" fmla="*/ 131392 w 134117"/>
                <a:gd name="connsiteY52" fmla="*/ 48298 h 93869"/>
                <a:gd name="connsiteX53" fmla="*/ 131392 w 134117"/>
                <a:gd name="connsiteY53" fmla="*/ 50959 h 93869"/>
                <a:gd name="connsiteX54" fmla="*/ 131392 w 134117"/>
                <a:gd name="connsiteY54" fmla="*/ 53621 h 93869"/>
                <a:gd name="connsiteX55" fmla="*/ 131392 w 134117"/>
                <a:gd name="connsiteY55" fmla="*/ 56347 h 93869"/>
                <a:gd name="connsiteX56" fmla="*/ 131392 w 134117"/>
                <a:gd name="connsiteY56" fmla="*/ 59009 h 93869"/>
                <a:gd name="connsiteX57" fmla="*/ 131392 w 134117"/>
                <a:gd name="connsiteY57" fmla="*/ 61671 h 93869"/>
                <a:gd name="connsiteX58" fmla="*/ 131392 w 134117"/>
                <a:gd name="connsiteY58" fmla="*/ 64397 h 93869"/>
                <a:gd name="connsiteX59" fmla="*/ 131392 w 134117"/>
                <a:gd name="connsiteY59" fmla="*/ 67059 h 93869"/>
                <a:gd name="connsiteX60" fmla="*/ 131392 w 134117"/>
                <a:gd name="connsiteY60" fmla="*/ 69721 h 93869"/>
                <a:gd name="connsiteX61" fmla="*/ 134117 w 134117"/>
                <a:gd name="connsiteY61" fmla="*/ 72446 h 93869"/>
                <a:gd name="connsiteX62" fmla="*/ 134117 w 134117"/>
                <a:gd name="connsiteY62" fmla="*/ 75108 h 93869"/>
                <a:gd name="connsiteX63" fmla="*/ 134117 w 134117"/>
                <a:gd name="connsiteY63" fmla="*/ 77770 h 93869"/>
                <a:gd name="connsiteX64" fmla="*/ 134117 w 134117"/>
                <a:gd name="connsiteY64" fmla="*/ 80433 h 93869"/>
                <a:gd name="connsiteX65" fmla="*/ 134117 w 134117"/>
                <a:gd name="connsiteY65" fmla="*/ 83158 h 93869"/>
                <a:gd name="connsiteX66" fmla="*/ 131392 w 134117"/>
                <a:gd name="connsiteY66" fmla="*/ 83158 h 93869"/>
                <a:gd name="connsiteX67" fmla="*/ 128730 w 134117"/>
                <a:gd name="connsiteY67" fmla="*/ 85820 h 93869"/>
                <a:gd name="connsiteX68" fmla="*/ 126068 w 134117"/>
                <a:gd name="connsiteY68" fmla="*/ 85820 h 93869"/>
                <a:gd name="connsiteX69" fmla="*/ 123343 w 134117"/>
                <a:gd name="connsiteY69" fmla="*/ 85820 h 93869"/>
                <a:gd name="connsiteX70" fmla="*/ 120680 w 134117"/>
                <a:gd name="connsiteY70" fmla="*/ 85820 h 93869"/>
                <a:gd name="connsiteX71" fmla="*/ 118018 w 134117"/>
                <a:gd name="connsiteY71" fmla="*/ 85820 h 93869"/>
                <a:gd name="connsiteX72" fmla="*/ 118018 w 134117"/>
                <a:gd name="connsiteY72" fmla="*/ 88482 h 93869"/>
                <a:gd name="connsiteX73" fmla="*/ 115293 w 134117"/>
                <a:gd name="connsiteY73" fmla="*/ 88482 h 93869"/>
                <a:gd name="connsiteX74" fmla="*/ 115293 w 134117"/>
                <a:gd name="connsiteY74" fmla="*/ 91207 h 93869"/>
                <a:gd name="connsiteX75" fmla="*/ 112631 w 134117"/>
                <a:gd name="connsiteY75" fmla="*/ 91207 h 93869"/>
                <a:gd name="connsiteX76" fmla="*/ 109969 w 134117"/>
                <a:gd name="connsiteY76" fmla="*/ 91207 h 93869"/>
                <a:gd name="connsiteX77" fmla="*/ 109969 w 134117"/>
                <a:gd name="connsiteY77" fmla="*/ 93870 h 93869"/>
                <a:gd name="connsiteX78" fmla="*/ 107243 w 134117"/>
                <a:gd name="connsiteY78" fmla="*/ 93870 h 93869"/>
                <a:gd name="connsiteX79" fmla="*/ 104581 w 134117"/>
                <a:gd name="connsiteY79" fmla="*/ 93870 h 93869"/>
                <a:gd name="connsiteX80" fmla="*/ 101919 w 134117"/>
                <a:gd name="connsiteY80" fmla="*/ 93870 h 93869"/>
                <a:gd name="connsiteX81" fmla="*/ 99257 w 134117"/>
                <a:gd name="connsiteY81" fmla="*/ 93870 h 93869"/>
                <a:gd name="connsiteX82" fmla="*/ 96532 w 134117"/>
                <a:gd name="connsiteY82" fmla="*/ 93870 h 93869"/>
                <a:gd name="connsiteX83" fmla="*/ 93870 w 134117"/>
                <a:gd name="connsiteY83" fmla="*/ 93870 h 93869"/>
                <a:gd name="connsiteX84" fmla="*/ 91207 w 134117"/>
                <a:gd name="connsiteY84" fmla="*/ 93870 h 93869"/>
                <a:gd name="connsiteX85" fmla="*/ 88482 w 134117"/>
                <a:gd name="connsiteY85" fmla="*/ 93870 h 93869"/>
                <a:gd name="connsiteX86" fmla="*/ 85820 w 134117"/>
                <a:gd name="connsiteY86" fmla="*/ 93870 h 93869"/>
                <a:gd name="connsiteX87" fmla="*/ 83158 w 134117"/>
                <a:gd name="connsiteY87" fmla="*/ 93870 h 93869"/>
                <a:gd name="connsiteX88" fmla="*/ 83158 w 134117"/>
                <a:gd name="connsiteY88" fmla="*/ 91207 h 93869"/>
                <a:gd name="connsiteX89" fmla="*/ 80433 w 134117"/>
                <a:gd name="connsiteY89" fmla="*/ 91207 h 93869"/>
                <a:gd name="connsiteX90" fmla="*/ 80433 w 134117"/>
                <a:gd name="connsiteY90" fmla="*/ 93870 h 93869"/>
                <a:gd name="connsiteX91" fmla="*/ 77770 w 134117"/>
                <a:gd name="connsiteY91" fmla="*/ 93870 h 93869"/>
                <a:gd name="connsiteX92" fmla="*/ 75108 w 134117"/>
                <a:gd name="connsiteY92" fmla="*/ 93870 h 93869"/>
                <a:gd name="connsiteX93" fmla="*/ 72446 w 134117"/>
                <a:gd name="connsiteY93" fmla="*/ 93870 h 93869"/>
                <a:gd name="connsiteX94" fmla="*/ 69721 w 134117"/>
                <a:gd name="connsiteY94" fmla="*/ 93870 h 93869"/>
                <a:gd name="connsiteX95" fmla="*/ 67059 w 134117"/>
                <a:gd name="connsiteY95" fmla="*/ 93870 h 93869"/>
                <a:gd name="connsiteX96" fmla="*/ 64397 w 134117"/>
                <a:gd name="connsiteY96" fmla="*/ 93870 h 93869"/>
                <a:gd name="connsiteX97" fmla="*/ 61671 w 134117"/>
                <a:gd name="connsiteY97" fmla="*/ 93870 h 93869"/>
                <a:gd name="connsiteX98" fmla="*/ 59009 w 134117"/>
                <a:gd name="connsiteY98" fmla="*/ 93870 h 93869"/>
                <a:gd name="connsiteX99" fmla="*/ 56347 w 134117"/>
                <a:gd name="connsiteY99" fmla="*/ 91207 h 93869"/>
                <a:gd name="connsiteX100" fmla="*/ 53622 w 134117"/>
                <a:gd name="connsiteY100" fmla="*/ 91207 h 93869"/>
                <a:gd name="connsiteX101" fmla="*/ 53622 w 134117"/>
                <a:gd name="connsiteY101" fmla="*/ 93870 h 93869"/>
                <a:gd name="connsiteX102" fmla="*/ 50959 w 134117"/>
                <a:gd name="connsiteY102" fmla="*/ 93870 h 93869"/>
                <a:gd name="connsiteX103" fmla="*/ 48298 w 134117"/>
                <a:gd name="connsiteY103" fmla="*/ 93870 h 93869"/>
                <a:gd name="connsiteX104" fmla="*/ 48298 w 134117"/>
                <a:gd name="connsiteY104" fmla="*/ 93870 h 93869"/>
                <a:gd name="connsiteX105" fmla="*/ 48298 w 134117"/>
                <a:gd name="connsiteY105" fmla="*/ 93870 h 9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34117" h="93869">
                  <a:moveTo>
                    <a:pt x="48298" y="93870"/>
                  </a:moveTo>
                  <a:lnTo>
                    <a:pt x="50959" y="59009"/>
                  </a:lnTo>
                  <a:lnTo>
                    <a:pt x="48298" y="45572"/>
                  </a:lnTo>
                  <a:lnTo>
                    <a:pt x="34860" y="37586"/>
                  </a:lnTo>
                  <a:lnTo>
                    <a:pt x="21487" y="37586"/>
                  </a:lnTo>
                  <a:lnTo>
                    <a:pt x="13437" y="26811"/>
                  </a:lnTo>
                  <a:lnTo>
                    <a:pt x="5387" y="21486"/>
                  </a:lnTo>
                  <a:lnTo>
                    <a:pt x="2725" y="21486"/>
                  </a:lnTo>
                  <a:lnTo>
                    <a:pt x="0" y="18761"/>
                  </a:lnTo>
                  <a:lnTo>
                    <a:pt x="0" y="16099"/>
                  </a:lnTo>
                  <a:lnTo>
                    <a:pt x="0" y="13437"/>
                  </a:lnTo>
                  <a:lnTo>
                    <a:pt x="2725" y="10775"/>
                  </a:lnTo>
                  <a:lnTo>
                    <a:pt x="10775" y="8049"/>
                  </a:lnTo>
                  <a:lnTo>
                    <a:pt x="21487" y="5387"/>
                  </a:lnTo>
                  <a:lnTo>
                    <a:pt x="32198" y="2725"/>
                  </a:lnTo>
                  <a:lnTo>
                    <a:pt x="42910" y="0"/>
                  </a:lnTo>
                  <a:lnTo>
                    <a:pt x="61671" y="0"/>
                  </a:lnTo>
                  <a:lnTo>
                    <a:pt x="67059" y="0"/>
                  </a:lnTo>
                  <a:lnTo>
                    <a:pt x="67059" y="2725"/>
                  </a:lnTo>
                  <a:lnTo>
                    <a:pt x="69721" y="2725"/>
                  </a:lnTo>
                  <a:lnTo>
                    <a:pt x="69721" y="5387"/>
                  </a:lnTo>
                  <a:lnTo>
                    <a:pt x="72446" y="8049"/>
                  </a:lnTo>
                  <a:lnTo>
                    <a:pt x="75108" y="8049"/>
                  </a:lnTo>
                  <a:lnTo>
                    <a:pt x="77770" y="10775"/>
                  </a:lnTo>
                  <a:lnTo>
                    <a:pt x="80433" y="10775"/>
                  </a:lnTo>
                  <a:lnTo>
                    <a:pt x="83158" y="10775"/>
                  </a:lnTo>
                  <a:lnTo>
                    <a:pt x="85820" y="13437"/>
                  </a:lnTo>
                  <a:lnTo>
                    <a:pt x="88482" y="13437"/>
                  </a:lnTo>
                  <a:lnTo>
                    <a:pt x="88482" y="16099"/>
                  </a:lnTo>
                  <a:lnTo>
                    <a:pt x="91207" y="18761"/>
                  </a:lnTo>
                  <a:lnTo>
                    <a:pt x="91207" y="21486"/>
                  </a:lnTo>
                  <a:lnTo>
                    <a:pt x="93870" y="21486"/>
                  </a:lnTo>
                  <a:lnTo>
                    <a:pt x="96532" y="24149"/>
                  </a:lnTo>
                  <a:lnTo>
                    <a:pt x="96532" y="26811"/>
                  </a:lnTo>
                  <a:lnTo>
                    <a:pt x="99257" y="29536"/>
                  </a:lnTo>
                  <a:lnTo>
                    <a:pt x="101919" y="29536"/>
                  </a:lnTo>
                  <a:lnTo>
                    <a:pt x="104581" y="29536"/>
                  </a:lnTo>
                  <a:lnTo>
                    <a:pt x="107243" y="26811"/>
                  </a:lnTo>
                  <a:lnTo>
                    <a:pt x="109969" y="29536"/>
                  </a:lnTo>
                  <a:lnTo>
                    <a:pt x="109969" y="26811"/>
                  </a:lnTo>
                  <a:lnTo>
                    <a:pt x="112631" y="26811"/>
                  </a:lnTo>
                  <a:lnTo>
                    <a:pt x="115293" y="26811"/>
                  </a:lnTo>
                  <a:lnTo>
                    <a:pt x="118018" y="26811"/>
                  </a:lnTo>
                  <a:lnTo>
                    <a:pt x="120680" y="26811"/>
                  </a:lnTo>
                  <a:lnTo>
                    <a:pt x="120680" y="29536"/>
                  </a:lnTo>
                  <a:lnTo>
                    <a:pt x="123343" y="29536"/>
                  </a:lnTo>
                  <a:lnTo>
                    <a:pt x="134117" y="29536"/>
                  </a:lnTo>
                  <a:lnTo>
                    <a:pt x="134117" y="32198"/>
                  </a:lnTo>
                  <a:lnTo>
                    <a:pt x="131392" y="34860"/>
                  </a:lnTo>
                  <a:lnTo>
                    <a:pt x="131392" y="37586"/>
                  </a:lnTo>
                  <a:lnTo>
                    <a:pt x="131392" y="40248"/>
                  </a:lnTo>
                  <a:lnTo>
                    <a:pt x="131392" y="45572"/>
                  </a:lnTo>
                  <a:lnTo>
                    <a:pt x="131392" y="48298"/>
                  </a:lnTo>
                  <a:lnTo>
                    <a:pt x="131392" y="50959"/>
                  </a:lnTo>
                  <a:lnTo>
                    <a:pt x="131392" y="53621"/>
                  </a:lnTo>
                  <a:lnTo>
                    <a:pt x="131392" y="56347"/>
                  </a:lnTo>
                  <a:lnTo>
                    <a:pt x="131392" y="59009"/>
                  </a:lnTo>
                  <a:lnTo>
                    <a:pt x="131392" y="61671"/>
                  </a:lnTo>
                  <a:lnTo>
                    <a:pt x="131392" y="64397"/>
                  </a:lnTo>
                  <a:lnTo>
                    <a:pt x="131392" y="67059"/>
                  </a:lnTo>
                  <a:lnTo>
                    <a:pt x="131392" y="69721"/>
                  </a:lnTo>
                  <a:lnTo>
                    <a:pt x="134117" y="72446"/>
                  </a:lnTo>
                  <a:lnTo>
                    <a:pt x="134117" y="75108"/>
                  </a:lnTo>
                  <a:lnTo>
                    <a:pt x="134117" y="77770"/>
                  </a:lnTo>
                  <a:lnTo>
                    <a:pt x="134117" y="80433"/>
                  </a:lnTo>
                  <a:lnTo>
                    <a:pt x="134117" y="83158"/>
                  </a:lnTo>
                  <a:lnTo>
                    <a:pt x="131392" y="83158"/>
                  </a:lnTo>
                  <a:lnTo>
                    <a:pt x="128730" y="85820"/>
                  </a:lnTo>
                  <a:lnTo>
                    <a:pt x="126068" y="85820"/>
                  </a:lnTo>
                  <a:lnTo>
                    <a:pt x="123343" y="85820"/>
                  </a:lnTo>
                  <a:lnTo>
                    <a:pt x="120680" y="85820"/>
                  </a:lnTo>
                  <a:lnTo>
                    <a:pt x="118018" y="85820"/>
                  </a:lnTo>
                  <a:lnTo>
                    <a:pt x="118018" y="88482"/>
                  </a:lnTo>
                  <a:lnTo>
                    <a:pt x="115293" y="88482"/>
                  </a:lnTo>
                  <a:lnTo>
                    <a:pt x="115293" y="91207"/>
                  </a:lnTo>
                  <a:lnTo>
                    <a:pt x="112631" y="91207"/>
                  </a:lnTo>
                  <a:lnTo>
                    <a:pt x="109969" y="91207"/>
                  </a:lnTo>
                  <a:lnTo>
                    <a:pt x="109969" y="93870"/>
                  </a:lnTo>
                  <a:lnTo>
                    <a:pt x="107243" y="93870"/>
                  </a:lnTo>
                  <a:lnTo>
                    <a:pt x="104581" y="93870"/>
                  </a:lnTo>
                  <a:lnTo>
                    <a:pt x="101919" y="93870"/>
                  </a:lnTo>
                  <a:lnTo>
                    <a:pt x="99257" y="93870"/>
                  </a:lnTo>
                  <a:lnTo>
                    <a:pt x="96532" y="93870"/>
                  </a:lnTo>
                  <a:lnTo>
                    <a:pt x="93870" y="93870"/>
                  </a:lnTo>
                  <a:lnTo>
                    <a:pt x="91207" y="93870"/>
                  </a:lnTo>
                  <a:lnTo>
                    <a:pt x="88482" y="93870"/>
                  </a:lnTo>
                  <a:lnTo>
                    <a:pt x="85820" y="93870"/>
                  </a:lnTo>
                  <a:lnTo>
                    <a:pt x="83158" y="93870"/>
                  </a:lnTo>
                  <a:lnTo>
                    <a:pt x="83158" y="91207"/>
                  </a:lnTo>
                  <a:lnTo>
                    <a:pt x="80433" y="91207"/>
                  </a:lnTo>
                  <a:lnTo>
                    <a:pt x="80433" y="93870"/>
                  </a:lnTo>
                  <a:lnTo>
                    <a:pt x="77770" y="93870"/>
                  </a:lnTo>
                  <a:lnTo>
                    <a:pt x="75108" y="93870"/>
                  </a:lnTo>
                  <a:lnTo>
                    <a:pt x="72446" y="93870"/>
                  </a:lnTo>
                  <a:lnTo>
                    <a:pt x="69721" y="93870"/>
                  </a:lnTo>
                  <a:lnTo>
                    <a:pt x="67059" y="93870"/>
                  </a:lnTo>
                  <a:lnTo>
                    <a:pt x="64397" y="93870"/>
                  </a:lnTo>
                  <a:lnTo>
                    <a:pt x="61671" y="93870"/>
                  </a:lnTo>
                  <a:lnTo>
                    <a:pt x="59009" y="93870"/>
                  </a:lnTo>
                  <a:lnTo>
                    <a:pt x="56347" y="91207"/>
                  </a:lnTo>
                  <a:lnTo>
                    <a:pt x="53622" y="91207"/>
                  </a:lnTo>
                  <a:lnTo>
                    <a:pt x="53622" y="93870"/>
                  </a:lnTo>
                  <a:lnTo>
                    <a:pt x="50959" y="93870"/>
                  </a:lnTo>
                  <a:lnTo>
                    <a:pt x="48298" y="93870"/>
                  </a:lnTo>
                  <a:lnTo>
                    <a:pt x="48298" y="93870"/>
                  </a:lnTo>
                  <a:lnTo>
                    <a:pt x="48298" y="9387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5" name="Freeform: Shape 304">
              <a:extLst>
                <a:ext uri="{FF2B5EF4-FFF2-40B4-BE49-F238E27FC236}">
                  <a16:creationId xmlns:a16="http://schemas.microsoft.com/office/drawing/2014/main" id="{5D4B42C4-9FD0-4FA9-6E42-D4FCEA72987C}"/>
                </a:ext>
              </a:extLst>
            </p:cNvPr>
            <p:cNvSpPr/>
            <p:nvPr/>
          </p:nvSpPr>
          <p:spPr>
            <a:xfrm>
              <a:off x="3800281" y="5256891"/>
              <a:ext cx="214486" cy="276158"/>
            </a:xfrm>
            <a:custGeom>
              <a:avLst/>
              <a:gdLst>
                <a:gd name="connsiteX0" fmla="*/ 48298 w 214486"/>
                <a:gd name="connsiteY0" fmla="*/ 101856 h 276158"/>
                <a:gd name="connsiteX1" fmla="*/ 45572 w 214486"/>
                <a:gd name="connsiteY1" fmla="*/ 91144 h 276158"/>
                <a:gd name="connsiteX2" fmla="*/ 48298 w 214486"/>
                <a:gd name="connsiteY2" fmla="*/ 80433 h 276158"/>
                <a:gd name="connsiteX3" fmla="*/ 50960 w 214486"/>
                <a:gd name="connsiteY3" fmla="*/ 72383 h 276158"/>
                <a:gd name="connsiteX4" fmla="*/ 53622 w 214486"/>
                <a:gd name="connsiteY4" fmla="*/ 42847 h 276158"/>
                <a:gd name="connsiteX5" fmla="*/ 50960 w 214486"/>
                <a:gd name="connsiteY5" fmla="*/ 10712 h 276158"/>
                <a:gd name="connsiteX6" fmla="*/ 50960 w 214486"/>
                <a:gd name="connsiteY6" fmla="*/ 0 h 276158"/>
                <a:gd name="connsiteX7" fmla="*/ 53622 w 214486"/>
                <a:gd name="connsiteY7" fmla="*/ 0 h 276158"/>
                <a:gd name="connsiteX8" fmla="*/ 59009 w 214486"/>
                <a:gd name="connsiteY8" fmla="*/ 0 h 276158"/>
                <a:gd name="connsiteX9" fmla="*/ 61671 w 214486"/>
                <a:gd name="connsiteY9" fmla="*/ 0 h 276158"/>
                <a:gd name="connsiteX10" fmla="*/ 64334 w 214486"/>
                <a:gd name="connsiteY10" fmla="*/ 0 h 276158"/>
                <a:gd name="connsiteX11" fmla="*/ 64334 w 214486"/>
                <a:gd name="connsiteY11" fmla="*/ 2662 h 276158"/>
                <a:gd name="connsiteX12" fmla="*/ 67059 w 214486"/>
                <a:gd name="connsiteY12" fmla="*/ 2662 h 276158"/>
                <a:gd name="connsiteX13" fmla="*/ 69721 w 214486"/>
                <a:gd name="connsiteY13" fmla="*/ 2662 h 276158"/>
                <a:gd name="connsiteX14" fmla="*/ 72383 w 214486"/>
                <a:gd name="connsiteY14" fmla="*/ 2662 h 276158"/>
                <a:gd name="connsiteX15" fmla="*/ 75108 w 214486"/>
                <a:gd name="connsiteY15" fmla="*/ 2662 h 276158"/>
                <a:gd name="connsiteX16" fmla="*/ 75108 w 214486"/>
                <a:gd name="connsiteY16" fmla="*/ 5324 h 276158"/>
                <a:gd name="connsiteX17" fmla="*/ 77771 w 214486"/>
                <a:gd name="connsiteY17" fmla="*/ 5324 h 276158"/>
                <a:gd name="connsiteX18" fmla="*/ 77771 w 214486"/>
                <a:gd name="connsiteY18" fmla="*/ 2662 h 276158"/>
                <a:gd name="connsiteX19" fmla="*/ 80433 w 214486"/>
                <a:gd name="connsiteY19" fmla="*/ 5324 h 276158"/>
                <a:gd name="connsiteX20" fmla="*/ 83095 w 214486"/>
                <a:gd name="connsiteY20" fmla="*/ 5324 h 276158"/>
                <a:gd name="connsiteX21" fmla="*/ 85820 w 214486"/>
                <a:gd name="connsiteY21" fmla="*/ 5324 h 276158"/>
                <a:gd name="connsiteX22" fmla="*/ 85820 w 214486"/>
                <a:gd name="connsiteY22" fmla="*/ 2662 h 276158"/>
                <a:gd name="connsiteX23" fmla="*/ 85820 w 214486"/>
                <a:gd name="connsiteY23" fmla="*/ 0 h 276158"/>
                <a:gd name="connsiteX24" fmla="*/ 88482 w 214486"/>
                <a:gd name="connsiteY24" fmla="*/ 0 h 276158"/>
                <a:gd name="connsiteX25" fmla="*/ 88482 w 214486"/>
                <a:gd name="connsiteY25" fmla="*/ 2662 h 276158"/>
                <a:gd name="connsiteX26" fmla="*/ 91144 w 214486"/>
                <a:gd name="connsiteY26" fmla="*/ 2662 h 276158"/>
                <a:gd name="connsiteX27" fmla="*/ 91144 w 214486"/>
                <a:gd name="connsiteY27" fmla="*/ 0 h 276158"/>
                <a:gd name="connsiteX28" fmla="*/ 93870 w 214486"/>
                <a:gd name="connsiteY28" fmla="*/ 2662 h 276158"/>
                <a:gd name="connsiteX29" fmla="*/ 93870 w 214486"/>
                <a:gd name="connsiteY29" fmla="*/ 5324 h 276158"/>
                <a:gd name="connsiteX30" fmla="*/ 96532 w 214486"/>
                <a:gd name="connsiteY30" fmla="*/ 5324 h 276158"/>
                <a:gd name="connsiteX31" fmla="*/ 99194 w 214486"/>
                <a:gd name="connsiteY31" fmla="*/ 5324 h 276158"/>
                <a:gd name="connsiteX32" fmla="*/ 99194 w 214486"/>
                <a:gd name="connsiteY32" fmla="*/ 7986 h 276158"/>
                <a:gd name="connsiteX33" fmla="*/ 101919 w 214486"/>
                <a:gd name="connsiteY33" fmla="*/ 10712 h 276158"/>
                <a:gd name="connsiteX34" fmla="*/ 104581 w 214486"/>
                <a:gd name="connsiteY34" fmla="*/ 10712 h 276158"/>
                <a:gd name="connsiteX35" fmla="*/ 107243 w 214486"/>
                <a:gd name="connsiteY35" fmla="*/ 10712 h 276158"/>
                <a:gd name="connsiteX36" fmla="*/ 107243 w 214486"/>
                <a:gd name="connsiteY36" fmla="*/ 13374 h 276158"/>
                <a:gd name="connsiteX37" fmla="*/ 109969 w 214486"/>
                <a:gd name="connsiteY37" fmla="*/ 13374 h 276158"/>
                <a:gd name="connsiteX38" fmla="*/ 109969 w 214486"/>
                <a:gd name="connsiteY38" fmla="*/ 16036 h 276158"/>
                <a:gd name="connsiteX39" fmla="*/ 112631 w 214486"/>
                <a:gd name="connsiteY39" fmla="*/ 16036 h 276158"/>
                <a:gd name="connsiteX40" fmla="*/ 115293 w 214486"/>
                <a:gd name="connsiteY40" fmla="*/ 13374 h 276158"/>
                <a:gd name="connsiteX41" fmla="*/ 117955 w 214486"/>
                <a:gd name="connsiteY41" fmla="*/ 13374 h 276158"/>
                <a:gd name="connsiteX42" fmla="*/ 117955 w 214486"/>
                <a:gd name="connsiteY42" fmla="*/ 16036 h 276158"/>
                <a:gd name="connsiteX43" fmla="*/ 120681 w 214486"/>
                <a:gd name="connsiteY43" fmla="*/ 16036 h 276158"/>
                <a:gd name="connsiteX44" fmla="*/ 123343 w 214486"/>
                <a:gd name="connsiteY44" fmla="*/ 16036 h 276158"/>
                <a:gd name="connsiteX45" fmla="*/ 123343 w 214486"/>
                <a:gd name="connsiteY45" fmla="*/ 18761 h 276158"/>
                <a:gd name="connsiteX46" fmla="*/ 126005 w 214486"/>
                <a:gd name="connsiteY46" fmla="*/ 18761 h 276158"/>
                <a:gd name="connsiteX47" fmla="*/ 128730 w 214486"/>
                <a:gd name="connsiteY47" fmla="*/ 21423 h 276158"/>
                <a:gd name="connsiteX48" fmla="*/ 131392 w 214486"/>
                <a:gd name="connsiteY48" fmla="*/ 24085 h 276158"/>
                <a:gd name="connsiteX49" fmla="*/ 131392 w 214486"/>
                <a:gd name="connsiteY49" fmla="*/ 26811 h 276158"/>
                <a:gd name="connsiteX50" fmla="*/ 134054 w 214486"/>
                <a:gd name="connsiteY50" fmla="*/ 26811 h 276158"/>
                <a:gd name="connsiteX51" fmla="*/ 134054 w 214486"/>
                <a:gd name="connsiteY51" fmla="*/ 29473 h 276158"/>
                <a:gd name="connsiteX52" fmla="*/ 136780 w 214486"/>
                <a:gd name="connsiteY52" fmla="*/ 29473 h 276158"/>
                <a:gd name="connsiteX53" fmla="*/ 136780 w 214486"/>
                <a:gd name="connsiteY53" fmla="*/ 32135 h 276158"/>
                <a:gd name="connsiteX54" fmla="*/ 139442 w 214486"/>
                <a:gd name="connsiteY54" fmla="*/ 34797 h 276158"/>
                <a:gd name="connsiteX55" fmla="*/ 139442 w 214486"/>
                <a:gd name="connsiteY55" fmla="*/ 37522 h 276158"/>
                <a:gd name="connsiteX56" fmla="*/ 142104 w 214486"/>
                <a:gd name="connsiteY56" fmla="*/ 37522 h 276158"/>
                <a:gd name="connsiteX57" fmla="*/ 144766 w 214486"/>
                <a:gd name="connsiteY57" fmla="*/ 40184 h 276158"/>
                <a:gd name="connsiteX58" fmla="*/ 147491 w 214486"/>
                <a:gd name="connsiteY58" fmla="*/ 40184 h 276158"/>
                <a:gd name="connsiteX59" fmla="*/ 147491 w 214486"/>
                <a:gd name="connsiteY59" fmla="*/ 42847 h 276158"/>
                <a:gd name="connsiteX60" fmla="*/ 150153 w 214486"/>
                <a:gd name="connsiteY60" fmla="*/ 42847 h 276158"/>
                <a:gd name="connsiteX61" fmla="*/ 147491 w 214486"/>
                <a:gd name="connsiteY61" fmla="*/ 42847 h 276158"/>
                <a:gd name="connsiteX62" fmla="*/ 147491 w 214486"/>
                <a:gd name="connsiteY62" fmla="*/ 45572 h 276158"/>
                <a:gd name="connsiteX63" fmla="*/ 147491 w 214486"/>
                <a:gd name="connsiteY63" fmla="*/ 48234 h 276158"/>
                <a:gd name="connsiteX64" fmla="*/ 147491 w 214486"/>
                <a:gd name="connsiteY64" fmla="*/ 50896 h 276158"/>
                <a:gd name="connsiteX65" fmla="*/ 147491 w 214486"/>
                <a:gd name="connsiteY65" fmla="*/ 53621 h 276158"/>
                <a:gd name="connsiteX66" fmla="*/ 147491 w 214486"/>
                <a:gd name="connsiteY66" fmla="*/ 56284 h 276158"/>
                <a:gd name="connsiteX67" fmla="*/ 147491 w 214486"/>
                <a:gd name="connsiteY67" fmla="*/ 58946 h 276158"/>
                <a:gd name="connsiteX68" fmla="*/ 147491 w 214486"/>
                <a:gd name="connsiteY68" fmla="*/ 61608 h 276158"/>
                <a:gd name="connsiteX69" fmla="*/ 147491 w 214486"/>
                <a:gd name="connsiteY69" fmla="*/ 64333 h 276158"/>
                <a:gd name="connsiteX70" fmla="*/ 147491 w 214486"/>
                <a:gd name="connsiteY70" fmla="*/ 66995 h 276158"/>
                <a:gd name="connsiteX71" fmla="*/ 147491 w 214486"/>
                <a:gd name="connsiteY71" fmla="*/ 69657 h 276158"/>
                <a:gd name="connsiteX72" fmla="*/ 147491 w 214486"/>
                <a:gd name="connsiteY72" fmla="*/ 72383 h 276158"/>
                <a:gd name="connsiteX73" fmla="*/ 147491 w 214486"/>
                <a:gd name="connsiteY73" fmla="*/ 75045 h 276158"/>
                <a:gd name="connsiteX74" fmla="*/ 150153 w 214486"/>
                <a:gd name="connsiteY74" fmla="*/ 77707 h 276158"/>
                <a:gd name="connsiteX75" fmla="*/ 150153 w 214486"/>
                <a:gd name="connsiteY75" fmla="*/ 80433 h 276158"/>
                <a:gd name="connsiteX76" fmla="*/ 152816 w 214486"/>
                <a:gd name="connsiteY76" fmla="*/ 83095 h 276158"/>
                <a:gd name="connsiteX77" fmla="*/ 152816 w 214486"/>
                <a:gd name="connsiteY77" fmla="*/ 85756 h 276158"/>
                <a:gd name="connsiteX78" fmla="*/ 155541 w 214486"/>
                <a:gd name="connsiteY78" fmla="*/ 85756 h 276158"/>
                <a:gd name="connsiteX79" fmla="*/ 155541 w 214486"/>
                <a:gd name="connsiteY79" fmla="*/ 88482 h 276158"/>
                <a:gd name="connsiteX80" fmla="*/ 158203 w 214486"/>
                <a:gd name="connsiteY80" fmla="*/ 91144 h 276158"/>
                <a:gd name="connsiteX81" fmla="*/ 158203 w 214486"/>
                <a:gd name="connsiteY81" fmla="*/ 93806 h 276158"/>
                <a:gd name="connsiteX82" fmla="*/ 160865 w 214486"/>
                <a:gd name="connsiteY82" fmla="*/ 96468 h 276158"/>
                <a:gd name="connsiteX83" fmla="*/ 160865 w 214486"/>
                <a:gd name="connsiteY83" fmla="*/ 99194 h 276158"/>
                <a:gd name="connsiteX84" fmla="*/ 160865 w 214486"/>
                <a:gd name="connsiteY84" fmla="*/ 101856 h 276158"/>
                <a:gd name="connsiteX85" fmla="*/ 163591 w 214486"/>
                <a:gd name="connsiteY85" fmla="*/ 101856 h 276158"/>
                <a:gd name="connsiteX86" fmla="*/ 163591 w 214486"/>
                <a:gd name="connsiteY86" fmla="*/ 104518 h 276158"/>
                <a:gd name="connsiteX87" fmla="*/ 166253 w 214486"/>
                <a:gd name="connsiteY87" fmla="*/ 104518 h 276158"/>
                <a:gd name="connsiteX88" fmla="*/ 166253 w 214486"/>
                <a:gd name="connsiteY88" fmla="*/ 101856 h 276158"/>
                <a:gd name="connsiteX89" fmla="*/ 168915 w 214486"/>
                <a:gd name="connsiteY89" fmla="*/ 101856 h 276158"/>
                <a:gd name="connsiteX90" fmla="*/ 168915 w 214486"/>
                <a:gd name="connsiteY90" fmla="*/ 104518 h 276158"/>
                <a:gd name="connsiteX91" fmla="*/ 171577 w 214486"/>
                <a:gd name="connsiteY91" fmla="*/ 104518 h 276158"/>
                <a:gd name="connsiteX92" fmla="*/ 174302 w 214486"/>
                <a:gd name="connsiteY92" fmla="*/ 107243 h 276158"/>
                <a:gd name="connsiteX93" fmla="*/ 174302 w 214486"/>
                <a:gd name="connsiteY93" fmla="*/ 109905 h 276158"/>
                <a:gd name="connsiteX94" fmla="*/ 176964 w 214486"/>
                <a:gd name="connsiteY94" fmla="*/ 112568 h 276158"/>
                <a:gd name="connsiteX95" fmla="*/ 179627 w 214486"/>
                <a:gd name="connsiteY95" fmla="*/ 112568 h 276158"/>
                <a:gd name="connsiteX96" fmla="*/ 179627 w 214486"/>
                <a:gd name="connsiteY96" fmla="*/ 115293 h 276158"/>
                <a:gd name="connsiteX97" fmla="*/ 182352 w 214486"/>
                <a:gd name="connsiteY97" fmla="*/ 117955 h 276158"/>
                <a:gd name="connsiteX98" fmla="*/ 182352 w 214486"/>
                <a:gd name="connsiteY98" fmla="*/ 120617 h 276158"/>
                <a:gd name="connsiteX99" fmla="*/ 185014 w 214486"/>
                <a:gd name="connsiteY99" fmla="*/ 123279 h 276158"/>
                <a:gd name="connsiteX100" fmla="*/ 187676 w 214486"/>
                <a:gd name="connsiteY100" fmla="*/ 128667 h 276158"/>
                <a:gd name="connsiteX101" fmla="*/ 187676 w 214486"/>
                <a:gd name="connsiteY101" fmla="*/ 131329 h 276158"/>
                <a:gd name="connsiteX102" fmla="*/ 190401 w 214486"/>
                <a:gd name="connsiteY102" fmla="*/ 134054 h 276158"/>
                <a:gd name="connsiteX103" fmla="*/ 190401 w 214486"/>
                <a:gd name="connsiteY103" fmla="*/ 136716 h 276158"/>
                <a:gd name="connsiteX104" fmla="*/ 193064 w 214486"/>
                <a:gd name="connsiteY104" fmla="*/ 139378 h 276158"/>
                <a:gd name="connsiteX105" fmla="*/ 193064 w 214486"/>
                <a:gd name="connsiteY105" fmla="*/ 142104 h 276158"/>
                <a:gd name="connsiteX106" fmla="*/ 193064 w 214486"/>
                <a:gd name="connsiteY106" fmla="*/ 144766 h 276158"/>
                <a:gd name="connsiteX107" fmla="*/ 195726 w 214486"/>
                <a:gd name="connsiteY107" fmla="*/ 147428 h 276158"/>
                <a:gd name="connsiteX108" fmla="*/ 198451 w 214486"/>
                <a:gd name="connsiteY108" fmla="*/ 147428 h 276158"/>
                <a:gd name="connsiteX109" fmla="*/ 198451 w 214486"/>
                <a:gd name="connsiteY109" fmla="*/ 150153 h 276158"/>
                <a:gd name="connsiteX110" fmla="*/ 198451 w 214486"/>
                <a:gd name="connsiteY110" fmla="*/ 152815 h 276158"/>
                <a:gd name="connsiteX111" fmla="*/ 198451 w 214486"/>
                <a:gd name="connsiteY111" fmla="*/ 155477 h 276158"/>
                <a:gd name="connsiteX112" fmla="*/ 198451 w 214486"/>
                <a:gd name="connsiteY112" fmla="*/ 158140 h 276158"/>
                <a:gd name="connsiteX113" fmla="*/ 195726 w 214486"/>
                <a:gd name="connsiteY113" fmla="*/ 158140 h 276158"/>
                <a:gd name="connsiteX114" fmla="*/ 195726 w 214486"/>
                <a:gd name="connsiteY114" fmla="*/ 160865 h 276158"/>
                <a:gd name="connsiteX115" fmla="*/ 195726 w 214486"/>
                <a:gd name="connsiteY115" fmla="*/ 163527 h 276158"/>
                <a:gd name="connsiteX116" fmla="*/ 195726 w 214486"/>
                <a:gd name="connsiteY116" fmla="*/ 166189 h 276158"/>
                <a:gd name="connsiteX117" fmla="*/ 195726 w 214486"/>
                <a:gd name="connsiteY117" fmla="*/ 168914 h 276158"/>
                <a:gd name="connsiteX118" fmla="*/ 195726 w 214486"/>
                <a:gd name="connsiteY118" fmla="*/ 171577 h 276158"/>
                <a:gd name="connsiteX119" fmla="*/ 198451 w 214486"/>
                <a:gd name="connsiteY119" fmla="*/ 171577 h 276158"/>
                <a:gd name="connsiteX120" fmla="*/ 198451 w 214486"/>
                <a:gd name="connsiteY120" fmla="*/ 174239 h 276158"/>
                <a:gd name="connsiteX121" fmla="*/ 198451 w 214486"/>
                <a:gd name="connsiteY121" fmla="*/ 176964 h 276158"/>
                <a:gd name="connsiteX122" fmla="*/ 198451 w 214486"/>
                <a:gd name="connsiteY122" fmla="*/ 179626 h 276158"/>
                <a:gd name="connsiteX123" fmla="*/ 198451 w 214486"/>
                <a:gd name="connsiteY123" fmla="*/ 182288 h 276158"/>
                <a:gd name="connsiteX124" fmla="*/ 198451 w 214486"/>
                <a:gd name="connsiteY124" fmla="*/ 184950 h 276158"/>
                <a:gd name="connsiteX125" fmla="*/ 198451 w 214486"/>
                <a:gd name="connsiteY125" fmla="*/ 187676 h 276158"/>
                <a:gd name="connsiteX126" fmla="*/ 198451 w 214486"/>
                <a:gd name="connsiteY126" fmla="*/ 190338 h 276158"/>
                <a:gd name="connsiteX127" fmla="*/ 198451 w 214486"/>
                <a:gd name="connsiteY127" fmla="*/ 193000 h 276158"/>
                <a:gd name="connsiteX128" fmla="*/ 198451 w 214486"/>
                <a:gd name="connsiteY128" fmla="*/ 195726 h 276158"/>
                <a:gd name="connsiteX129" fmla="*/ 198451 w 214486"/>
                <a:gd name="connsiteY129" fmla="*/ 198388 h 276158"/>
                <a:gd name="connsiteX130" fmla="*/ 198451 w 214486"/>
                <a:gd name="connsiteY130" fmla="*/ 201050 h 276158"/>
                <a:gd name="connsiteX131" fmla="*/ 198451 w 214486"/>
                <a:gd name="connsiteY131" fmla="*/ 203775 h 276158"/>
                <a:gd name="connsiteX132" fmla="*/ 198451 w 214486"/>
                <a:gd name="connsiteY132" fmla="*/ 206437 h 276158"/>
                <a:gd name="connsiteX133" fmla="*/ 198451 w 214486"/>
                <a:gd name="connsiteY133" fmla="*/ 209099 h 276158"/>
                <a:gd name="connsiteX134" fmla="*/ 201113 w 214486"/>
                <a:gd name="connsiteY134" fmla="*/ 209099 h 276158"/>
                <a:gd name="connsiteX135" fmla="*/ 201113 w 214486"/>
                <a:gd name="connsiteY135" fmla="*/ 211761 h 276158"/>
                <a:gd name="connsiteX136" fmla="*/ 203775 w 214486"/>
                <a:gd name="connsiteY136" fmla="*/ 211761 h 276158"/>
                <a:gd name="connsiteX137" fmla="*/ 203775 w 214486"/>
                <a:gd name="connsiteY137" fmla="*/ 214487 h 276158"/>
                <a:gd name="connsiteX138" fmla="*/ 206437 w 214486"/>
                <a:gd name="connsiteY138" fmla="*/ 217149 h 276158"/>
                <a:gd name="connsiteX139" fmla="*/ 206437 w 214486"/>
                <a:gd name="connsiteY139" fmla="*/ 219811 h 276158"/>
                <a:gd name="connsiteX140" fmla="*/ 209163 w 214486"/>
                <a:gd name="connsiteY140" fmla="*/ 219811 h 276158"/>
                <a:gd name="connsiteX141" fmla="*/ 211825 w 214486"/>
                <a:gd name="connsiteY141" fmla="*/ 219811 h 276158"/>
                <a:gd name="connsiteX142" fmla="*/ 211825 w 214486"/>
                <a:gd name="connsiteY142" fmla="*/ 222536 h 276158"/>
                <a:gd name="connsiteX143" fmla="*/ 211825 w 214486"/>
                <a:gd name="connsiteY143" fmla="*/ 225198 h 276158"/>
                <a:gd name="connsiteX144" fmla="*/ 209163 w 214486"/>
                <a:gd name="connsiteY144" fmla="*/ 225198 h 276158"/>
                <a:gd name="connsiteX145" fmla="*/ 209163 w 214486"/>
                <a:gd name="connsiteY145" fmla="*/ 227861 h 276158"/>
                <a:gd name="connsiteX146" fmla="*/ 209163 w 214486"/>
                <a:gd name="connsiteY146" fmla="*/ 230586 h 276158"/>
                <a:gd name="connsiteX147" fmla="*/ 209163 w 214486"/>
                <a:gd name="connsiteY147" fmla="*/ 233248 h 276158"/>
                <a:gd name="connsiteX148" fmla="*/ 209163 w 214486"/>
                <a:gd name="connsiteY148" fmla="*/ 235910 h 276158"/>
                <a:gd name="connsiteX149" fmla="*/ 209163 w 214486"/>
                <a:gd name="connsiteY149" fmla="*/ 238635 h 276158"/>
                <a:gd name="connsiteX150" fmla="*/ 209163 w 214486"/>
                <a:gd name="connsiteY150" fmla="*/ 241298 h 276158"/>
                <a:gd name="connsiteX151" fmla="*/ 209163 w 214486"/>
                <a:gd name="connsiteY151" fmla="*/ 243960 h 276158"/>
                <a:gd name="connsiteX152" fmla="*/ 211825 w 214486"/>
                <a:gd name="connsiteY152" fmla="*/ 243960 h 276158"/>
                <a:gd name="connsiteX153" fmla="*/ 211825 w 214486"/>
                <a:gd name="connsiteY153" fmla="*/ 246622 h 276158"/>
                <a:gd name="connsiteX154" fmla="*/ 211825 w 214486"/>
                <a:gd name="connsiteY154" fmla="*/ 249347 h 276158"/>
                <a:gd name="connsiteX155" fmla="*/ 211825 w 214486"/>
                <a:gd name="connsiteY155" fmla="*/ 252009 h 276158"/>
                <a:gd name="connsiteX156" fmla="*/ 214487 w 214486"/>
                <a:gd name="connsiteY156" fmla="*/ 252009 h 276158"/>
                <a:gd name="connsiteX157" fmla="*/ 211825 w 214486"/>
                <a:gd name="connsiteY157" fmla="*/ 252009 h 276158"/>
                <a:gd name="connsiteX158" fmla="*/ 211825 w 214486"/>
                <a:gd name="connsiteY158" fmla="*/ 254671 h 276158"/>
                <a:gd name="connsiteX159" fmla="*/ 209163 w 214486"/>
                <a:gd name="connsiteY159" fmla="*/ 254671 h 276158"/>
                <a:gd name="connsiteX160" fmla="*/ 209163 w 214486"/>
                <a:gd name="connsiteY160" fmla="*/ 257397 h 276158"/>
                <a:gd name="connsiteX161" fmla="*/ 206437 w 214486"/>
                <a:gd name="connsiteY161" fmla="*/ 257397 h 276158"/>
                <a:gd name="connsiteX162" fmla="*/ 206437 w 214486"/>
                <a:gd name="connsiteY162" fmla="*/ 260059 h 276158"/>
                <a:gd name="connsiteX163" fmla="*/ 203775 w 214486"/>
                <a:gd name="connsiteY163" fmla="*/ 260059 h 276158"/>
                <a:gd name="connsiteX164" fmla="*/ 203775 w 214486"/>
                <a:gd name="connsiteY164" fmla="*/ 262721 h 276158"/>
                <a:gd name="connsiteX165" fmla="*/ 203775 w 214486"/>
                <a:gd name="connsiteY165" fmla="*/ 265446 h 276158"/>
                <a:gd name="connsiteX166" fmla="*/ 203775 w 214486"/>
                <a:gd name="connsiteY166" fmla="*/ 268108 h 276158"/>
                <a:gd name="connsiteX167" fmla="*/ 203775 w 214486"/>
                <a:gd name="connsiteY167" fmla="*/ 270770 h 276158"/>
                <a:gd name="connsiteX168" fmla="*/ 201113 w 214486"/>
                <a:gd name="connsiteY168" fmla="*/ 270770 h 276158"/>
                <a:gd name="connsiteX169" fmla="*/ 201113 w 214486"/>
                <a:gd name="connsiteY169" fmla="*/ 273433 h 276158"/>
                <a:gd name="connsiteX170" fmla="*/ 201113 w 214486"/>
                <a:gd name="connsiteY170" fmla="*/ 276158 h 276158"/>
                <a:gd name="connsiteX171" fmla="*/ 198451 w 214486"/>
                <a:gd name="connsiteY171" fmla="*/ 276158 h 276158"/>
                <a:gd name="connsiteX172" fmla="*/ 195726 w 214486"/>
                <a:gd name="connsiteY172" fmla="*/ 276158 h 276158"/>
                <a:gd name="connsiteX173" fmla="*/ 195726 w 214486"/>
                <a:gd name="connsiteY173" fmla="*/ 273433 h 276158"/>
                <a:gd name="connsiteX174" fmla="*/ 193064 w 214486"/>
                <a:gd name="connsiteY174" fmla="*/ 273433 h 276158"/>
                <a:gd name="connsiteX175" fmla="*/ 193064 w 214486"/>
                <a:gd name="connsiteY175" fmla="*/ 276158 h 276158"/>
                <a:gd name="connsiteX176" fmla="*/ 193064 w 214486"/>
                <a:gd name="connsiteY176" fmla="*/ 273433 h 276158"/>
                <a:gd name="connsiteX177" fmla="*/ 190401 w 214486"/>
                <a:gd name="connsiteY177" fmla="*/ 273433 h 276158"/>
                <a:gd name="connsiteX178" fmla="*/ 190401 w 214486"/>
                <a:gd name="connsiteY178" fmla="*/ 270770 h 276158"/>
                <a:gd name="connsiteX179" fmla="*/ 193064 w 214486"/>
                <a:gd name="connsiteY179" fmla="*/ 270770 h 276158"/>
                <a:gd name="connsiteX180" fmla="*/ 193064 w 214486"/>
                <a:gd name="connsiteY180" fmla="*/ 268108 h 276158"/>
                <a:gd name="connsiteX181" fmla="*/ 193064 w 214486"/>
                <a:gd name="connsiteY181" fmla="*/ 265446 h 276158"/>
                <a:gd name="connsiteX182" fmla="*/ 193064 w 214486"/>
                <a:gd name="connsiteY182" fmla="*/ 262721 h 276158"/>
                <a:gd name="connsiteX183" fmla="*/ 193064 w 214486"/>
                <a:gd name="connsiteY183" fmla="*/ 260059 h 276158"/>
                <a:gd name="connsiteX184" fmla="*/ 190401 w 214486"/>
                <a:gd name="connsiteY184" fmla="*/ 260059 h 276158"/>
                <a:gd name="connsiteX185" fmla="*/ 190401 w 214486"/>
                <a:gd name="connsiteY185" fmla="*/ 257397 h 276158"/>
                <a:gd name="connsiteX186" fmla="*/ 187676 w 214486"/>
                <a:gd name="connsiteY186" fmla="*/ 254671 h 276158"/>
                <a:gd name="connsiteX187" fmla="*/ 187676 w 214486"/>
                <a:gd name="connsiteY187" fmla="*/ 252009 h 276158"/>
                <a:gd name="connsiteX188" fmla="*/ 185014 w 214486"/>
                <a:gd name="connsiteY188" fmla="*/ 252009 h 276158"/>
                <a:gd name="connsiteX189" fmla="*/ 185014 w 214486"/>
                <a:gd name="connsiteY189" fmla="*/ 249347 h 276158"/>
                <a:gd name="connsiteX190" fmla="*/ 182352 w 214486"/>
                <a:gd name="connsiteY190" fmla="*/ 249347 h 276158"/>
                <a:gd name="connsiteX191" fmla="*/ 182352 w 214486"/>
                <a:gd name="connsiteY191" fmla="*/ 246622 h 276158"/>
                <a:gd name="connsiteX192" fmla="*/ 179627 w 214486"/>
                <a:gd name="connsiteY192" fmla="*/ 246622 h 276158"/>
                <a:gd name="connsiteX193" fmla="*/ 179627 w 214486"/>
                <a:gd name="connsiteY193" fmla="*/ 243960 h 276158"/>
                <a:gd name="connsiteX194" fmla="*/ 176964 w 214486"/>
                <a:gd name="connsiteY194" fmla="*/ 243960 h 276158"/>
                <a:gd name="connsiteX195" fmla="*/ 174302 w 214486"/>
                <a:gd name="connsiteY195" fmla="*/ 243960 h 276158"/>
                <a:gd name="connsiteX196" fmla="*/ 174302 w 214486"/>
                <a:gd name="connsiteY196" fmla="*/ 241298 h 276158"/>
                <a:gd name="connsiteX197" fmla="*/ 171577 w 214486"/>
                <a:gd name="connsiteY197" fmla="*/ 241298 h 276158"/>
                <a:gd name="connsiteX198" fmla="*/ 168915 w 214486"/>
                <a:gd name="connsiteY198" fmla="*/ 241298 h 276158"/>
                <a:gd name="connsiteX199" fmla="*/ 168915 w 214486"/>
                <a:gd name="connsiteY199" fmla="*/ 238635 h 276158"/>
                <a:gd name="connsiteX200" fmla="*/ 168915 w 214486"/>
                <a:gd name="connsiteY200" fmla="*/ 235910 h 276158"/>
                <a:gd name="connsiteX201" fmla="*/ 168915 w 214486"/>
                <a:gd name="connsiteY201" fmla="*/ 233248 h 276158"/>
                <a:gd name="connsiteX202" fmla="*/ 168915 w 214486"/>
                <a:gd name="connsiteY202" fmla="*/ 230586 h 276158"/>
                <a:gd name="connsiteX203" fmla="*/ 166253 w 214486"/>
                <a:gd name="connsiteY203" fmla="*/ 230586 h 276158"/>
                <a:gd name="connsiteX204" fmla="*/ 166253 w 214486"/>
                <a:gd name="connsiteY204" fmla="*/ 227861 h 276158"/>
                <a:gd name="connsiteX205" fmla="*/ 166253 w 214486"/>
                <a:gd name="connsiteY205" fmla="*/ 225198 h 276158"/>
                <a:gd name="connsiteX206" fmla="*/ 163591 w 214486"/>
                <a:gd name="connsiteY206" fmla="*/ 225198 h 276158"/>
                <a:gd name="connsiteX207" fmla="*/ 163591 w 214486"/>
                <a:gd name="connsiteY207" fmla="*/ 222536 h 276158"/>
                <a:gd name="connsiteX208" fmla="*/ 163591 w 214486"/>
                <a:gd name="connsiteY208" fmla="*/ 219811 h 276158"/>
                <a:gd name="connsiteX209" fmla="*/ 163591 w 214486"/>
                <a:gd name="connsiteY209" fmla="*/ 217149 h 276158"/>
                <a:gd name="connsiteX210" fmla="*/ 160865 w 214486"/>
                <a:gd name="connsiteY210" fmla="*/ 214487 h 276158"/>
                <a:gd name="connsiteX211" fmla="*/ 160865 w 214486"/>
                <a:gd name="connsiteY211" fmla="*/ 211761 h 276158"/>
                <a:gd name="connsiteX212" fmla="*/ 160865 w 214486"/>
                <a:gd name="connsiteY212" fmla="*/ 209099 h 276158"/>
                <a:gd name="connsiteX213" fmla="*/ 160865 w 214486"/>
                <a:gd name="connsiteY213" fmla="*/ 206437 h 276158"/>
                <a:gd name="connsiteX214" fmla="*/ 158203 w 214486"/>
                <a:gd name="connsiteY214" fmla="*/ 206437 h 276158"/>
                <a:gd name="connsiteX215" fmla="*/ 158203 w 214486"/>
                <a:gd name="connsiteY215" fmla="*/ 203775 h 276158"/>
                <a:gd name="connsiteX216" fmla="*/ 155541 w 214486"/>
                <a:gd name="connsiteY216" fmla="*/ 203775 h 276158"/>
                <a:gd name="connsiteX217" fmla="*/ 155541 w 214486"/>
                <a:gd name="connsiteY217" fmla="*/ 201050 h 276158"/>
                <a:gd name="connsiteX218" fmla="*/ 155541 w 214486"/>
                <a:gd name="connsiteY218" fmla="*/ 198388 h 276158"/>
                <a:gd name="connsiteX219" fmla="*/ 152816 w 214486"/>
                <a:gd name="connsiteY219" fmla="*/ 198388 h 276158"/>
                <a:gd name="connsiteX220" fmla="*/ 150153 w 214486"/>
                <a:gd name="connsiteY220" fmla="*/ 198388 h 276158"/>
                <a:gd name="connsiteX221" fmla="*/ 150153 w 214486"/>
                <a:gd name="connsiteY221" fmla="*/ 201050 h 276158"/>
                <a:gd name="connsiteX222" fmla="*/ 147491 w 214486"/>
                <a:gd name="connsiteY222" fmla="*/ 201050 h 276158"/>
                <a:gd name="connsiteX223" fmla="*/ 144766 w 214486"/>
                <a:gd name="connsiteY223" fmla="*/ 201050 h 276158"/>
                <a:gd name="connsiteX224" fmla="*/ 142104 w 214486"/>
                <a:gd name="connsiteY224" fmla="*/ 201050 h 276158"/>
                <a:gd name="connsiteX225" fmla="*/ 139442 w 214486"/>
                <a:gd name="connsiteY225" fmla="*/ 201050 h 276158"/>
                <a:gd name="connsiteX226" fmla="*/ 136780 w 214486"/>
                <a:gd name="connsiteY226" fmla="*/ 201050 h 276158"/>
                <a:gd name="connsiteX227" fmla="*/ 136780 w 214486"/>
                <a:gd name="connsiteY227" fmla="*/ 203775 h 276158"/>
                <a:gd name="connsiteX228" fmla="*/ 131392 w 214486"/>
                <a:gd name="connsiteY228" fmla="*/ 203775 h 276158"/>
                <a:gd name="connsiteX229" fmla="*/ 128730 w 214486"/>
                <a:gd name="connsiteY229" fmla="*/ 203775 h 276158"/>
                <a:gd name="connsiteX230" fmla="*/ 123343 w 214486"/>
                <a:gd name="connsiteY230" fmla="*/ 206437 h 276158"/>
                <a:gd name="connsiteX231" fmla="*/ 120681 w 214486"/>
                <a:gd name="connsiteY231" fmla="*/ 206437 h 276158"/>
                <a:gd name="connsiteX232" fmla="*/ 117955 w 214486"/>
                <a:gd name="connsiteY232" fmla="*/ 206437 h 276158"/>
                <a:gd name="connsiteX233" fmla="*/ 115293 w 214486"/>
                <a:gd name="connsiteY233" fmla="*/ 206437 h 276158"/>
                <a:gd name="connsiteX234" fmla="*/ 115293 w 214486"/>
                <a:gd name="connsiteY234" fmla="*/ 209099 h 276158"/>
                <a:gd name="connsiteX235" fmla="*/ 112631 w 214486"/>
                <a:gd name="connsiteY235" fmla="*/ 209099 h 276158"/>
                <a:gd name="connsiteX236" fmla="*/ 109969 w 214486"/>
                <a:gd name="connsiteY236" fmla="*/ 209099 h 276158"/>
                <a:gd name="connsiteX237" fmla="*/ 107243 w 214486"/>
                <a:gd name="connsiteY237" fmla="*/ 209099 h 276158"/>
                <a:gd name="connsiteX238" fmla="*/ 104581 w 214486"/>
                <a:gd name="connsiteY238" fmla="*/ 209099 h 276158"/>
                <a:gd name="connsiteX239" fmla="*/ 104581 w 214486"/>
                <a:gd name="connsiteY239" fmla="*/ 211761 h 276158"/>
                <a:gd name="connsiteX240" fmla="*/ 104581 w 214486"/>
                <a:gd name="connsiteY240" fmla="*/ 209099 h 276158"/>
                <a:gd name="connsiteX241" fmla="*/ 101919 w 214486"/>
                <a:gd name="connsiteY241" fmla="*/ 209099 h 276158"/>
                <a:gd name="connsiteX242" fmla="*/ 99194 w 214486"/>
                <a:gd name="connsiteY242" fmla="*/ 209099 h 276158"/>
                <a:gd name="connsiteX243" fmla="*/ 96532 w 214486"/>
                <a:gd name="connsiteY243" fmla="*/ 209099 h 276158"/>
                <a:gd name="connsiteX244" fmla="*/ 93870 w 214486"/>
                <a:gd name="connsiteY244" fmla="*/ 209099 h 276158"/>
                <a:gd name="connsiteX245" fmla="*/ 91144 w 214486"/>
                <a:gd name="connsiteY245" fmla="*/ 209099 h 276158"/>
                <a:gd name="connsiteX246" fmla="*/ 88482 w 214486"/>
                <a:gd name="connsiteY246" fmla="*/ 209099 h 276158"/>
                <a:gd name="connsiteX247" fmla="*/ 85820 w 214486"/>
                <a:gd name="connsiteY247" fmla="*/ 209099 h 276158"/>
                <a:gd name="connsiteX248" fmla="*/ 83095 w 214486"/>
                <a:gd name="connsiteY248" fmla="*/ 209099 h 276158"/>
                <a:gd name="connsiteX249" fmla="*/ 80433 w 214486"/>
                <a:gd name="connsiteY249" fmla="*/ 211761 h 276158"/>
                <a:gd name="connsiteX250" fmla="*/ 77771 w 214486"/>
                <a:gd name="connsiteY250" fmla="*/ 211761 h 276158"/>
                <a:gd name="connsiteX251" fmla="*/ 75108 w 214486"/>
                <a:gd name="connsiteY251" fmla="*/ 211761 h 276158"/>
                <a:gd name="connsiteX252" fmla="*/ 75108 w 214486"/>
                <a:gd name="connsiteY252" fmla="*/ 214487 h 276158"/>
                <a:gd name="connsiteX253" fmla="*/ 72383 w 214486"/>
                <a:gd name="connsiteY253" fmla="*/ 214487 h 276158"/>
                <a:gd name="connsiteX254" fmla="*/ 69721 w 214486"/>
                <a:gd name="connsiteY254" fmla="*/ 214487 h 276158"/>
                <a:gd name="connsiteX255" fmla="*/ 67059 w 214486"/>
                <a:gd name="connsiteY255" fmla="*/ 214487 h 276158"/>
                <a:gd name="connsiteX256" fmla="*/ 64334 w 214486"/>
                <a:gd name="connsiteY256" fmla="*/ 214487 h 276158"/>
                <a:gd name="connsiteX257" fmla="*/ 61671 w 214486"/>
                <a:gd name="connsiteY257" fmla="*/ 217149 h 276158"/>
                <a:gd name="connsiteX258" fmla="*/ 59009 w 214486"/>
                <a:gd name="connsiteY258" fmla="*/ 217149 h 276158"/>
                <a:gd name="connsiteX259" fmla="*/ 59009 w 214486"/>
                <a:gd name="connsiteY259" fmla="*/ 219811 h 276158"/>
                <a:gd name="connsiteX260" fmla="*/ 56284 w 214486"/>
                <a:gd name="connsiteY260" fmla="*/ 219811 h 276158"/>
                <a:gd name="connsiteX261" fmla="*/ 56284 w 214486"/>
                <a:gd name="connsiteY261" fmla="*/ 222536 h 276158"/>
                <a:gd name="connsiteX262" fmla="*/ 53622 w 214486"/>
                <a:gd name="connsiteY262" fmla="*/ 222536 h 276158"/>
                <a:gd name="connsiteX263" fmla="*/ 50960 w 214486"/>
                <a:gd name="connsiteY263" fmla="*/ 225198 h 276158"/>
                <a:gd name="connsiteX264" fmla="*/ 50960 w 214486"/>
                <a:gd name="connsiteY264" fmla="*/ 227861 h 276158"/>
                <a:gd name="connsiteX265" fmla="*/ 48298 w 214486"/>
                <a:gd name="connsiteY265" fmla="*/ 227861 h 276158"/>
                <a:gd name="connsiteX266" fmla="*/ 45572 w 214486"/>
                <a:gd name="connsiteY266" fmla="*/ 230586 h 276158"/>
                <a:gd name="connsiteX267" fmla="*/ 42910 w 214486"/>
                <a:gd name="connsiteY267" fmla="*/ 230586 h 276158"/>
                <a:gd name="connsiteX268" fmla="*/ 42910 w 214486"/>
                <a:gd name="connsiteY268" fmla="*/ 233248 h 276158"/>
                <a:gd name="connsiteX269" fmla="*/ 40248 w 214486"/>
                <a:gd name="connsiteY269" fmla="*/ 233248 h 276158"/>
                <a:gd name="connsiteX270" fmla="*/ 37523 w 214486"/>
                <a:gd name="connsiteY270" fmla="*/ 235910 h 276158"/>
                <a:gd name="connsiteX271" fmla="*/ 34860 w 214486"/>
                <a:gd name="connsiteY271" fmla="*/ 235910 h 276158"/>
                <a:gd name="connsiteX272" fmla="*/ 34860 w 214486"/>
                <a:gd name="connsiteY272" fmla="*/ 238635 h 276158"/>
                <a:gd name="connsiteX273" fmla="*/ 32198 w 214486"/>
                <a:gd name="connsiteY273" fmla="*/ 238635 h 276158"/>
                <a:gd name="connsiteX274" fmla="*/ 32198 w 214486"/>
                <a:gd name="connsiteY274" fmla="*/ 241298 h 276158"/>
                <a:gd name="connsiteX275" fmla="*/ 29473 w 214486"/>
                <a:gd name="connsiteY275" fmla="*/ 241298 h 276158"/>
                <a:gd name="connsiteX276" fmla="*/ 29473 w 214486"/>
                <a:gd name="connsiteY276" fmla="*/ 243960 h 276158"/>
                <a:gd name="connsiteX277" fmla="*/ 26811 w 214486"/>
                <a:gd name="connsiteY277" fmla="*/ 243960 h 276158"/>
                <a:gd name="connsiteX278" fmla="*/ 24149 w 214486"/>
                <a:gd name="connsiteY278" fmla="*/ 243960 h 276158"/>
                <a:gd name="connsiteX279" fmla="*/ 24149 w 214486"/>
                <a:gd name="connsiteY279" fmla="*/ 246622 h 276158"/>
                <a:gd name="connsiteX280" fmla="*/ 21487 w 214486"/>
                <a:gd name="connsiteY280" fmla="*/ 246622 h 276158"/>
                <a:gd name="connsiteX281" fmla="*/ 21487 w 214486"/>
                <a:gd name="connsiteY281" fmla="*/ 249347 h 276158"/>
                <a:gd name="connsiteX282" fmla="*/ 18761 w 214486"/>
                <a:gd name="connsiteY282" fmla="*/ 249347 h 276158"/>
                <a:gd name="connsiteX283" fmla="*/ 18761 w 214486"/>
                <a:gd name="connsiteY283" fmla="*/ 252009 h 276158"/>
                <a:gd name="connsiteX284" fmla="*/ 16099 w 214486"/>
                <a:gd name="connsiteY284" fmla="*/ 252009 h 276158"/>
                <a:gd name="connsiteX285" fmla="*/ 16099 w 214486"/>
                <a:gd name="connsiteY285" fmla="*/ 254671 h 276158"/>
                <a:gd name="connsiteX286" fmla="*/ 13437 w 214486"/>
                <a:gd name="connsiteY286" fmla="*/ 254671 h 276158"/>
                <a:gd name="connsiteX287" fmla="*/ 10712 w 214486"/>
                <a:gd name="connsiteY287" fmla="*/ 246622 h 276158"/>
                <a:gd name="connsiteX288" fmla="*/ 0 w 214486"/>
                <a:gd name="connsiteY288" fmla="*/ 238635 h 276158"/>
                <a:gd name="connsiteX289" fmla="*/ 0 w 214486"/>
                <a:gd name="connsiteY289" fmla="*/ 235910 h 276158"/>
                <a:gd name="connsiteX290" fmla="*/ 0 w 214486"/>
                <a:gd name="connsiteY290" fmla="*/ 233248 h 276158"/>
                <a:gd name="connsiteX291" fmla="*/ 5388 w 214486"/>
                <a:gd name="connsiteY291" fmla="*/ 227861 h 276158"/>
                <a:gd name="connsiteX292" fmla="*/ 8050 w 214486"/>
                <a:gd name="connsiteY292" fmla="*/ 222536 h 276158"/>
                <a:gd name="connsiteX293" fmla="*/ 5388 w 214486"/>
                <a:gd name="connsiteY293" fmla="*/ 214487 h 276158"/>
                <a:gd name="connsiteX294" fmla="*/ 2662 w 214486"/>
                <a:gd name="connsiteY294" fmla="*/ 211761 h 276158"/>
                <a:gd name="connsiteX295" fmla="*/ 2662 w 214486"/>
                <a:gd name="connsiteY295" fmla="*/ 209099 h 276158"/>
                <a:gd name="connsiteX296" fmla="*/ 5388 w 214486"/>
                <a:gd name="connsiteY296" fmla="*/ 198388 h 276158"/>
                <a:gd name="connsiteX297" fmla="*/ 5388 w 214486"/>
                <a:gd name="connsiteY297" fmla="*/ 195726 h 276158"/>
                <a:gd name="connsiteX298" fmla="*/ 2662 w 214486"/>
                <a:gd name="connsiteY298" fmla="*/ 187676 h 276158"/>
                <a:gd name="connsiteX299" fmla="*/ 5388 w 214486"/>
                <a:gd name="connsiteY299" fmla="*/ 182288 h 276158"/>
                <a:gd name="connsiteX300" fmla="*/ 13437 w 214486"/>
                <a:gd name="connsiteY300" fmla="*/ 174239 h 276158"/>
                <a:gd name="connsiteX301" fmla="*/ 5388 w 214486"/>
                <a:gd name="connsiteY301" fmla="*/ 171577 h 276158"/>
                <a:gd name="connsiteX302" fmla="*/ 5388 w 214486"/>
                <a:gd name="connsiteY302" fmla="*/ 168914 h 276158"/>
                <a:gd name="connsiteX303" fmla="*/ 18761 w 214486"/>
                <a:gd name="connsiteY303" fmla="*/ 163527 h 276158"/>
                <a:gd name="connsiteX304" fmla="*/ 21487 w 214486"/>
                <a:gd name="connsiteY304" fmla="*/ 150153 h 276158"/>
                <a:gd name="connsiteX305" fmla="*/ 37523 w 214486"/>
                <a:gd name="connsiteY305" fmla="*/ 128667 h 276158"/>
                <a:gd name="connsiteX306" fmla="*/ 42910 w 214486"/>
                <a:gd name="connsiteY306" fmla="*/ 123279 h 276158"/>
                <a:gd name="connsiteX307" fmla="*/ 48298 w 214486"/>
                <a:gd name="connsiteY307" fmla="*/ 120617 h 276158"/>
                <a:gd name="connsiteX308" fmla="*/ 48298 w 214486"/>
                <a:gd name="connsiteY308" fmla="*/ 117955 h 276158"/>
                <a:gd name="connsiteX309" fmla="*/ 48298 w 214486"/>
                <a:gd name="connsiteY309" fmla="*/ 101856 h 276158"/>
                <a:gd name="connsiteX310" fmla="*/ 48298 w 214486"/>
                <a:gd name="connsiteY310" fmla="*/ 101856 h 27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214486" h="276158">
                  <a:moveTo>
                    <a:pt x="48298" y="101856"/>
                  </a:moveTo>
                  <a:lnTo>
                    <a:pt x="45572" y="91144"/>
                  </a:lnTo>
                  <a:lnTo>
                    <a:pt x="48298" y="80433"/>
                  </a:lnTo>
                  <a:lnTo>
                    <a:pt x="50960" y="72383"/>
                  </a:lnTo>
                  <a:lnTo>
                    <a:pt x="53622" y="42847"/>
                  </a:lnTo>
                  <a:lnTo>
                    <a:pt x="50960" y="10712"/>
                  </a:lnTo>
                  <a:lnTo>
                    <a:pt x="50960" y="0"/>
                  </a:lnTo>
                  <a:lnTo>
                    <a:pt x="53622" y="0"/>
                  </a:lnTo>
                  <a:lnTo>
                    <a:pt x="59009" y="0"/>
                  </a:lnTo>
                  <a:lnTo>
                    <a:pt x="61671" y="0"/>
                  </a:lnTo>
                  <a:lnTo>
                    <a:pt x="64334" y="0"/>
                  </a:lnTo>
                  <a:lnTo>
                    <a:pt x="64334" y="2662"/>
                  </a:lnTo>
                  <a:lnTo>
                    <a:pt x="67059" y="2662"/>
                  </a:lnTo>
                  <a:lnTo>
                    <a:pt x="69721" y="2662"/>
                  </a:lnTo>
                  <a:lnTo>
                    <a:pt x="72383" y="2662"/>
                  </a:lnTo>
                  <a:lnTo>
                    <a:pt x="75108" y="2662"/>
                  </a:lnTo>
                  <a:lnTo>
                    <a:pt x="75108" y="5324"/>
                  </a:lnTo>
                  <a:lnTo>
                    <a:pt x="77771" y="5324"/>
                  </a:lnTo>
                  <a:lnTo>
                    <a:pt x="77771" y="2662"/>
                  </a:lnTo>
                  <a:lnTo>
                    <a:pt x="80433" y="5324"/>
                  </a:lnTo>
                  <a:lnTo>
                    <a:pt x="83095" y="5324"/>
                  </a:lnTo>
                  <a:lnTo>
                    <a:pt x="85820" y="5324"/>
                  </a:lnTo>
                  <a:lnTo>
                    <a:pt x="85820" y="2662"/>
                  </a:lnTo>
                  <a:lnTo>
                    <a:pt x="85820" y="0"/>
                  </a:lnTo>
                  <a:lnTo>
                    <a:pt x="88482" y="0"/>
                  </a:lnTo>
                  <a:lnTo>
                    <a:pt x="88482" y="2662"/>
                  </a:lnTo>
                  <a:lnTo>
                    <a:pt x="91144" y="2662"/>
                  </a:lnTo>
                  <a:lnTo>
                    <a:pt x="91144" y="0"/>
                  </a:lnTo>
                  <a:lnTo>
                    <a:pt x="93870" y="2662"/>
                  </a:lnTo>
                  <a:lnTo>
                    <a:pt x="93870" y="5324"/>
                  </a:lnTo>
                  <a:lnTo>
                    <a:pt x="96532" y="5324"/>
                  </a:lnTo>
                  <a:lnTo>
                    <a:pt x="99194" y="5324"/>
                  </a:lnTo>
                  <a:lnTo>
                    <a:pt x="99194" y="7986"/>
                  </a:lnTo>
                  <a:lnTo>
                    <a:pt x="101919" y="10712"/>
                  </a:lnTo>
                  <a:lnTo>
                    <a:pt x="104581" y="10712"/>
                  </a:lnTo>
                  <a:lnTo>
                    <a:pt x="107243" y="10712"/>
                  </a:lnTo>
                  <a:lnTo>
                    <a:pt x="107243" y="13374"/>
                  </a:lnTo>
                  <a:lnTo>
                    <a:pt x="109969" y="13374"/>
                  </a:lnTo>
                  <a:lnTo>
                    <a:pt x="109969" y="16036"/>
                  </a:lnTo>
                  <a:lnTo>
                    <a:pt x="112631" y="16036"/>
                  </a:lnTo>
                  <a:lnTo>
                    <a:pt x="115293" y="13374"/>
                  </a:lnTo>
                  <a:lnTo>
                    <a:pt x="117955" y="13374"/>
                  </a:lnTo>
                  <a:lnTo>
                    <a:pt x="117955" y="16036"/>
                  </a:lnTo>
                  <a:lnTo>
                    <a:pt x="120681" y="16036"/>
                  </a:lnTo>
                  <a:lnTo>
                    <a:pt x="123343" y="16036"/>
                  </a:lnTo>
                  <a:lnTo>
                    <a:pt x="123343" y="18761"/>
                  </a:lnTo>
                  <a:lnTo>
                    <a:pt x="126005" y="18761"/>
                  </a:lnTo>
                  <a:lnTo>
                    <a:pt x="128730" y="21423"/>
                  </a:lnTo>
                  <a:lnTo>
                    <a:pt x="131392" y="24085"/>
                  </a:lnTo>
                  <a:lnTo>
                    <a:pt x="131392" y="26811"/>
                  </a:lnTo>
                  <a:lnTo>
                    <a:pt x="134054" y="26811"/>
                  </a:lnTo>
                  <a:lnTo>
                    <a:pt x="134054" y="29473"/>
                  </a:lnTo>
                  <a:lnTo>
                    <a:pt x="136780" y="29473"/>
                  </a:lnTo>
                  <a:lnTo>
                    <a:pt x="136780" y="32135"/>
                  </a:lnTo>
                  <a:lnTo>
                    <a:pt x="139442" y="34797"/>
                  </a:lnTo>
                  <a:lnTo>
                    <a:pt x="139442" y="37522"/>
                  </a:lnTo>
                  <a:lnTo>
                    <a:pt x="142104" y="37522"/>
                  </a:lnTo>
                  <a:lnTo>
                    <a:pt x="144766" y="40184"/>
                  </a:lnTo>
                  <a:lnTo>
                    <a:pt x="147491" y="40184"/>
                  </a:lnTo>
                  <a:lnTo>
                    <a:pt x="147491" y="42847"/>
                  </a:lnTo>
                  <a:lnTo>
                    <a:pt x="150153" y="42847"/>
                  </a:lnTo>
                  <a:lnTo>
                    <a:pt x="147491" y="42847"/>
                  </a:lnTo>
                  <a:lnTo>
                    <a:pt x="147491" y="45572"/>
                  </a:lnTo>
                  <a:lnTo>
                    <a:pt x="147491" y="48234"/>
                  </a:lnTo>
                  <a:lnTo>
                    <a:pt x="147491" y="50896"/>
                  </a:lnTo>
                  <a:lnTo>
                    <a:pt x="147491" y="53621"/>
                  </a:lnTo>
                  <a:lnTo>
                    <a:pt x="147491" y="56284"/>
                  </a:lnTo>
                  <a:lnTo>
                    <a:pt x="147491" y="58946"/>
                  </a:lnTo>
                  <a:lnTo>
                    <a:pt x="147491" y="61608"/>
                  </a:lnTo>
                  <a:lnTo>
                    <a:pt x="147491" y="64333"/>
                  </a:lnTo>
                  <a:lnTo>
                    <a:pt x="147491" y="66995"/>
                  </a:lnTo>
                  <a:lnTo>
                    <a:pt x="147491" y="69657"/>
                  </a:lnTo>
                  <a:lnTo>
                    <a:pt x="147491" y="72383"/>
                  </a:lnTo>
                  <a:lnTo>
                    <a:pt x="147491" y="75045"/>
                  </a:lnTo>
                  <a:lnTo>
                    <a:pt x="150153" y="77707"/>
                  </a:lnTo>
                  <a:lnTo>
                    <a:pt x="150153" y="80433"/>
                  </a:lnTo>
                  <a:lnTo>
                    <a:pt x="152816" y="83095"/>
                  </a:lnTo>
                  <a:lnTo>
                    <a:pt x="152816" y="85756"/>
                  </a:lnTo>
                  <a:lnTo>
                    <a:pt x="155541" y="85756"/>
                  </a:lnTo>
                  <a:lnTo>
                    <a:pt x="155541" y="88482"/>
                  </a:lnTo>
                  <a:lnTo>
                    <a:pt x="158203" y="91144"/>
                  </a:lnTo>
                  <a:lnTo>
                    <a:pt x="158203" y="93806"/>
                  </a:lnTo>
                  <a:lnTo>
                    <a:pt x="160865" y="96468"/>
                  </a:lnTo>
                  <a:lnTo>
                    <a:pt x="160865" y="99194"/>
                  </a:lnTo>
                  <a:lnTo>
                    <a:pt x="160865" y="101856"/>
                  </a:lnTo>
                  <a:lnTo>
                    <a:pt x="163591" y="101856"/>
                  </a:lnTo>
                  <a:lnTo>
                    <a:pt x="163591" y="104518"/>
                  </a:lnTo>
                  <a:lnTo>
                    <a:pt x="166253" y="104518"/>
                  </a:lnTo>
                  <a:lnTo>
                    <a:pt x="166253" y="101856"/>
                  </a:lnTo>
                  <a:lnTo>
                    <a:pt x="168915" y="101856"/>
                  </a:lnTo>
                  <a:lnTo>
                    <a:pt x="168915" y="104518"/>
                  </a:lnTo>
                  <a:lnTo>
                    <a:pt x="171577" y="104518"/>
                  </a:lnTo>
                  <a:lnTo>
                    <a:pt x="174302" y="107243"/>
                  </a:lnTo>
                  <a:lnTo>
                    <a:pt x="174302" y="109905"/>
                  </a:lnTo>
                  <a:lnTo>
                    <a:pt x="176964" y="112568"/>
                  </a:lnTo>
                  <a:lnTo>
                    <a:pt x="179627" y="112568"/>
                  </a:lnTo>
                  <a:lnTo>
                    <a:pt x="179627" y="115293"/>
                  </a:lnTo>
                  <a:lnTo>
                    <a:pt x="182352" y="117955"/>
                  </a:lnTo>
                  <a:lnTo>
                    <a:pt x="182352" y="120617"/>
                  </a:lnTo>
                  <a:lnTo>
                    <a:pt x="185014" y="123279"/>
                  </a:lnTo>
                  <a:lnTo>
                    <a:pt x="187676" y="128667"/>
                  </a:lnTo>
                  <a:lnTo>
                    <a:pt x="187676" y="131329"/>
                  </a:lnTo>
                  <a:lnTo>
                    <a:pt x="190401" y="134054"/>
                  </a:lnTo>
                  <a:lnTo>
                    <a:pt x="190401" y="136716"/>
                  </a:lnTo>
                  <a:lnTo>
                    <a:pt x="193064" y="139378"/>
                  </a:lnTo>
                  <a:lnTo>
                    <a:pt x="193064" y="142104"/>
                  </a:lnTo>
                  <a:lnTo>
                    <a:pt x="193064" y="144766"/>
                  </a:lnTo>
                  <a:lnTo>
                    <a:pt x="195726" y="147428"/>
                  </a:lnTo>
                  <a:lnTo>
                    <a:pt x="198451" y="147428"/>
                  </a:lnTo>
                  <a:lnTo>
                    <a:pt x="198451" y="150153"/>
                  </a:lnTo>
                  <a:lnTo>
                    <a:pt x="198451" y="152815"/>
                  </a:lnTo>
                  <a:lnTo>
                    <a:pt x="198451" y="155477"/>
                  </a:lnTo>
                  <a:lnTo>
                    <a:pt x="198451" y="158140"/>
                  </a:lnTo>
                  <a:lnTo>
                    <a:pt x="195726" y="158140"/>
                  </a:lnTo>
                  <a:lnTo>
                    <a:pt x="195726" y="160865"/>
                  </a:lnTo>
                  <a:lnTo>
                    <a:pt x="195726" y="163527"/>
                  </a:lnTo>
                  <a:lnTo>
                    <a:pt x="195726" y="166189"/>
                  </a:lnTo>
                  <a:lnTo>
                    <a:pt x="195726" y="168914"/>
                  </a:lnTo>
                  <a:lnTo>
                    <a:pt x="195726" y="171577"/>
                  </a:lnTo>
                  <a:lnTo>
                    <a:pt x="198451" y="171577"/>
                  </a:lnTo>
                  <a:lnTo>
                    <a:pt x="198451" y="174239"/>
                  </a:lnTo>
                  <a:lnTo>
                    <a:pt x="198451" y="176964"/>
                  </a:lnTo>
                  <a:lnTo>
                    <a:pt x="198451" y="179626"/>
                  </a:lnTo>
                  <a:lnTo>
                    <a:pt x="198451" y="182288"/>
                  </a:lnTo>
                  <a:lnTo>
                    <a:pt x="198451" y="184950"/>
                  </a:lnTo>
                  <a:lnTo>
                    <a:pt x="198451" y="187676"/>
                  </a:lnTo>
                  <a:lnTo>
                    <a:pt x="198451" y="190338"/>
                  </a:lnTo>
                  <a:lnTo>
                    <a:pt x="198451" y="193000"/>
                  </a:lnTo>
                  <a:lnTo>
                    <a:pt x="198451" y="195726"/>
                  </a:lnTo>
                  <a:lnTo>
                    <a:pt x="198451" y="198388"/>
                  </a:lnTo>
                  <a:lnTo>
                    <a:pt x="198451" y="201050"/>
                  </a:lnTo>
                  <a:lnTo>
                    <a:pt x="198451" y="203775"/>
                  </a:lnTo>
                  <a:lnTo>
                    <a:pt x="198451" y="206437"/>
                  </a:lnTo>
                  <a:lnTo>
                    <a:pt x="198451" y="209099"/>
                  </a:lnTo>
                  <a:lnTo>
                    <a:pt x="201113" y="209099"/>
                  </a:lnTo>
                  <a:lnTo>
                    <a:pt x="201113" y="211761"/>
                  </a:lnTo>
                  <a:lnTo>
                    <a:pt x="203775" y="211761"/>
                  </a:lnTo>
                  <a:lnTo>
                    <a:pt x="203775" y="214487"/>
                  </a:lnTo>
                  <a:lnTo>
                    <a:pt x="206437" y="217149"/>
                  </a:lnTo>
                  <a:lnTo>
                    <a:pt x="206437" y="219811"/>
                  </a:lnTo>
                  <a:lnTo>
                    <a:pt x="209163" y="219811"/>
                  </a:lnTo>
                  <a:lnTo>
                    <a:pt x="211825" y="219811"/>
                  </a:lnTo>
                  <a:lnTo>
                    <a:pt x="211825" y="222536"/>
                  </a:lnTo>
                  <a:lnTo>
                    <a:pt x="211825" y="225198"/>
                  </a:lnTo>
                  <a:lnTo>
                    <a:pt x="209163" y="225198"/>
                  </a:lnTo>
                  <a:lnTo>
                    <a:pt x="209163" y="227861"/>
                  </a:lnTo>
                  <a:lnTo>
                    <a:pt x="209163" y="230586"/>
                  </a:lnTo>
                  <a:lnTo>
                    <a:pt x="209163" y="233248"/>
                  </a:lnTo>
                  <a:lnTo>
                    <a:pt x="209163" y="235910"/>
                  </a:lnTo>
                  <a:lnTo>
                    <a:pt x="209163" y="238635"/>
                  </a:lnTo>
                  <a:lnTo>
                    <a:pt x="209163" y="241298"/>
                  </a:lnTo>
                  <a:lnTo>
                    <a:pt x="209163" y="243960"/>
                  </a:lnTo>
                  <a:lnTo>
                    <a:pt x="211825" y="243960"/>
                  </a:lnTo>
                  <a:lnTo>
                    <a:pt x="211825" y="246622"/>
                  </a:lnTo>
                  <a:lnTo>
                    <a:pt x="211825" y="249347"/>
                  </a:lnTo>
                  <a:lnTo>
                    <a:pt x="211825" y="252009"/>
                  </a:lnTo>
                  <a:lnTo>
                    <a:pt x="214487" y="252009"/>
                  </a:lnTo>
                  <a:lnTo>
                    <a:pt x="211825" y="252009"/>
                  </a:lnTo>
                  <a:lnTo>
                    <a:pt x="211825" y="254671"/>
                  </a:lnTo>
                  <a:lnTo>
                    <a:pt x="209163" y="254671"/>
                  </a:lnTo>
                  <a:lnTo>
                    <a:pt x="209163" y="257397"/>
                  </a:lnTo>
                  <a:lnTo>
                    <a:pt x="206437" y="257397"/>
                  </a:lnTo>
                  <a:lnTo>
                    <a:pt x="206437" y="260059"/>
                  </a:lnTo>
                  <a:lnTo>
                    <a:pt x="203775" y="260059"/>
                  </a:lnTo>
                  <a:lnTo>
                    <a:pt x="203775" y="262721"/>
                  </a:lnTo>
                  <a:lnTo>
                    <a:pt x="203775" y="265446"/>
                  </a:lnTo>
                  <a:lnTo>
                    <a:pt x="203775" y="268108"/>
                  </a:lnTo>
                  <a:lnTo>
                    <a:pt x="203775" y="270770"/>
                  </a:lnTo>
                  <a:lnTo>
                    <a:pt x="201113" y="270770"/>
                  </a:lnTo>
                  <a:lnTo>
                    <a:pt x="201113" y="273433"/>
                  </a:lnTo>
                  <a:lnTo>
                    <a:pt x="201113" y="276158"/>
                  </a:lnTo>
                  <a:lnTo>
                    <a:pt x="198451" y="276158"/>
                  </a:lnTo>
                  <a:lnTo>
                    <a:pt x="195726" y="276158"/>
                  </a:lnTo>
                  <a:lnTo>
                    <a:pt x="195726" y="273433"/>
                  </a:lnTo>
                  <a:lnTo>
                    <a:pt x="193064" y="273433"/>
                  </a:lnTo>
                  <a:lnTo>
                    <a:pt x="193064" y="276158"/>
                  </a:lnTo>
                  <a:lnTo>
                    <a:pt x="193064" y="273433"/>
                  </a:lnTo>
                  <a:lnTo>
                    <a:pt x="190401" y="273433"/>
                  </a:lnTo>
                  <a:lnTo>
                    <a:pt x="190401" y="270770"/>
                  </a:lnTo>
                  <a:lnTo>
                    <a:pt x="193064" y="270770"/>
                  </a:lnTo>
                  <a:lnTo>
                    <a:pt x="193064" y="268108"/>
                  </a:lnTo>
                  <a:lnTo>
                    <a:pt x="193064" y="265446"/>
                  </a:lnTo>
                  <a:lnTo>
                    <a:pt x="193064" y="262721"/>
                  </a:lnTo>
                  <a:lnTo>
                    <a:pt x="193064" y="260059"/>
                  </a:lnTo>
                  <a:lnTo>
                    <a:pt x="190401" y="260059"/>
                  </a:lnTo>
                  <a:lnTo>
                    <a:pt x="190401" y="257397"/>
                  </a:lnTo>
                  <a:lnTo>
                    <a:pt x="187676" y="254671"/>
                  </a:lnTo>
                  <a:lnTo>
                    <a:pt x="187676" y="252009"/>
                  </a:lnTo>
                  <a:lnTo>
                    <a:pt x="185014" y="252009"/>
                  </a:lnTo>
                  <a:lnTo>
                    <a:pt x="185014" y="249347"/>
                  </a:lnTo>
                  <a:lnTo>
                    <a:pt x="182352" y="249347"/>
                  </a:lnTo>
                  <a:lnTo>
                    <a:pt x="182352" y="246622"/>
                  </a:lnTo>
                  <a:lnTo>
                    <a:pt x="179627" y="246622"/>
                  </a:lnTo>
                  <a:lnTo>
                    <a:pt x="179627" y="243960"/>
                  </a:lnTo>
                  <a:lnTo>
                    <a:pt x="176964" y="243960"/>
                  </a:lnTo>
                  <a:lnTo>
                    <a:pt x="174302" y="243960"/>
                  </a:lnTo>
                  <a:lnTo>
                    <a:pt x="174302" y="241298"/>
                  </a:lnTo>
                  <a:lnTo>
                    <a:pt x="171577" y="241298"/>
                  </a:lnTo>
                  <a:lnTo>
                    <a:pt x="168915" y="241298"/>
                  </a:lnTo>
                  <a:lnTo>
                    <a:pt x="168915" y="238635"/>
                  </a:lnTo>
                  <a:lnTo>
                    <a:pt x="168915" y="235910"/>
                  </a:lnTo>
                  <a:lnTo>
                    <a:pt x="168915" y="233248"/>
                  </a:lnTo>
                  <a:lnTo>
                    <a:pt x="168915" y="230586"/>
                  </a:lnTo>
                  <a:lnTo>
                    <a:pt x="166253" y="230586"/>
                  </a:lnTo>
                  <a:lnTo>
                    <a:pt x="166253" y="227861"/>
                  </a:lnTo>
                  <a:lnTo>
                    <a:pt x="166253" y="225198"/>
                  </a:lnTo>
                  <a:lnTo>
                    <a:pt x="163591" y="225198"/>
                  </a:lnTo>
                  <a:lnTo>
                    <a:pt x="163591" y="222536"/>
                  </a:lnTo>
                  <a:lnTo>
                    <a:pt x="163591" y="219811"/>
                  </a:lnTo>
                  <a:lnTo>
                    <a:pt x="163591" y="217149"/>
                  </a:lnTo>
                  <a:lnTo>
                    <a:pt x="160865" y="214487"/>
                  </a:lnTo>
                  <a:lnTo>
                    <a:pt x="160865" y="211761"/>
                  </a:lnTo>
                  <a:lnTo>
                    <a:pt x="160865" y="209099"/>
                  </a:lnTo>
                  <a:lnTo>
                    <a:pt x="160865" y="206437"/>
                  </a:lnTo>
                  <a:lnTo>
                    <a:pt x="158203" y="206437"/>
                  </a:lnTo>
                  <a:lnTo>
                    <a:pt x="158203" y="203775"/>
                  </a:lnTo>
                  <a:lnTo>
                    <a:pt x="155541" y="203775"/>
                  </a:lnTo>
                  <a:lnTo>
                    <a:pt x="155541" y="201050"/>
                  </a:lnTo>
                  <a:lnTo>
                    <a:pt x="155541" y="198388"/>
                  </a:lnTo>
                  <a:lnTo>
                    <a:pt x="152816" y="198388"/>
                  </a:lnTo>
                  <a:lnTo>
                    <a:pt x="150153" y="198388"/>
                  </a:lnTo>
                  <a:lnTo>
                    <a:pt x="150153" y="201050"/>
                  </a:lnTo>
                  <a:lnTo>
                    <a:pt x="147491" y="201050"/>
                  </a:lnTo>
                  <a:lnTo>
                    <a:pt x="144766" y="201050"/>
                  </a:lnTo>
                  <a:lnTo>
                    <a:pt x="142104" y="201050"/>
                  </a:lnTo>
                  <a:lnTo>
                    <a:pt x="139442" y="201050"/>
                  </a:lnTo>
                  <a:lnTo>
                    <a:pt x="136780" y="201050"/>
                  </a:lnTo>
                  <a:lnTo>
                    <a:pt x="136780" y="203775"/>
                  </a:lnTo>
                  <a:lnTo>
                    <a:pt x="131392" y="203775"/>
                  </a:lnTo>
                  <a:lnTo>
                    <a:pt x="128730" y="203775"/>
                  </a:lnTo>
                  <a:lnTo>
                    <a:pt x="123343" y="206437"/>
                  </a:lnTo>
                  <a:lnTo>
                    <a:pt x="120681" y="206437"/>
                  </a:lnTo>
                  <a:lnTo>
                    <a:pt x="117955" y="206437"/>
                  </a:lnTo>
                  <a:lnTo>
                    <a:pt x="115293" y="206437"/>
                  </a:lnTo>
                  <a:lnTo>
                    <a:pt x="115293" y="209099"/>
                  </a:lnTo>
                  <a:lnTo>
                    <a:pt x="112631" y="209099"/>
                  </a:lnTo>
                  <a:lnTo>
                    <a:pt x="109969" y="209099"/>
                  </a:lnTo>
                  <a:lnTo>
                    <a:pt x="107243" y="209099"/>
                  </a:lnTo>
                  <a:lnTo>
                    <a:pt x="104581" y="209099"/>
                  </a:lnTo>
                  <a:lnTo>
                    <a:pt x="104581" y="211761"/>
                  </a:lnTo>
                  <a:lnTo>
                    <a:pt x="104581" y="209099"/>
                  </a:lnTo>
                  <a:lnTo>
                    <a:pt x="101919" y="209099"/>
                  </a:lnTo>
                  <a:lnTo>
                    <a:pt x="99194" y="209099"/>
                  </a:lnTo>
                  <a:lnTo>
                    <a:pt x="96532" y="209099"/>
                  </a:lnTo>
                  <a:lnTo>
                    <a:pt x="93870" y="209099"/>
                  </a:lnTo>
                  <a:lnTo>
                    <a:pt x="91144" y="209099"/>
                  </a:lnTo>
                  <a:lnTo>
                    <a:pt x="88482" y="209099"/>
                  </a:lnTo>
                  <a:lnTo>
                    <a:pt x="85820" y="209099"/>
                  </a:lnTo>
                  <a:lnTo>
                    <a:pt x="83095" y="209099"/>
                  </a:lnTo>
                  <a:lnTo>
                    <a:pt x="80433" y="211761"/>
                  </a:lnTo>
                  <a:lnTo>
                    <a:pt x="77771" y="211761"/>
                  </a:lnTo>
                  <a:lnTo>
                    <a:pt x="75108" y="211761"/>
                  </a:lnTo>
                  <a:lnTo>
                    <a:pt x="75108" y="214487"/>
                  </a:lnTo>
                  <a:lnTo>
                    <a:pt x="72383" y="214487"/>
                  </a:lnTo>
                  <a:lnTo>
                    <a:pt x="69721" y="214487"/>
                  </a:lnTo>
                  <a:lnTo>
                    <a:pt x="67059" y="214487"/>
                  </a:lnTo>
                  <a:lnTo>
                    <a:pt x="64334" y="214487"/>
                  </a:lnTo>
                  <a:lnTo>
                    <a:pt x="61671" y="217149"/>
                  </a:lnTo>
                  <a:lnTo>
                    <a:pt x="59009" y="217149"/>
                  </a:lnTo>
                  <a:lnTo>
                    <a:pt x="59009" y="219811"/>
                  </a:lnTo>
                  <a:lnTo>
                    <a:pt x="56284" y="219811"/>
                  </a:lnTo>
                  <a:lnTo>
                    <a:pt x="56284" y="222536"/>
                  </a:lnTo>
                  <a:lnTo>
                    <a:pt x="53622" y="222536"/>
                  </a:lnTo>
                  <a:lnTo>
                    <a:pt x="50960" y="225198"/>
                  </a:lnTo>
                  <a:lnTo>
                    <a:pt x="50960" y="227861"/>
                  </a:lnTo>
                  <a:lnTo>
                    <a:pt x="48298" y="227861"/>
                  </a:lnTo>
                  <a:lnTo>
                    <a:pt x="45572" y="230586"/>
                  </a:lnTo>
                  <a:lnTo>
                    <a:pt x="42910" y="230586"/>
                  </a:lnTo>
                  <a:lnTo>
                    <a:pt x="42910" y="233248"/>
                  </a:lnTo>
                  <a:lnTo>
                    <a:pt x="40248" y="233248"/>
                  </a:lnTo>
                  <a:lnTo>
                    <a:pt x="37523" y="235910"/>
                  </a:lnTo>
                  <a:lnTo>
                    <a:pt x="34860" y="235910"/>
                  </a:lnTo>
                  <a:lnTo>
                    <a:pt x="34860" y="238635"/>
                  </a:lnTo>
                  <a:lnTo>
                    <a:pt x="32198" y="238635"/>
                  </a:lnTo>
                  <a:lnTo>
                    <a:pt x="32198" y="241298"/>
                  </a:lnTo>
                  <a:lnTo>
                    <a:pt x="29473" y="241298"/>
                  </a:lnTo>
                  <a:lnTo>
                    <a:pt x="29473" y="243960"/>
                  </a:lnTo>
                  <a:lnTo>
                    <a:pt x="26811" y="243960"/>
                  </a:lnTo>
                  <a:lnTo>
                    <a:pt x="24149" y="243960"/>
                  </a:lnTo>
                  <a:lnTo>
                    <a:pt x="24149" y="246622"/>
                  </a:lnTo>
                  <a:lnTo>
                    <a:pt x="21487" y="246622"/>
                  </a:lnTo>
                  <a:lnTo>
                    <a:pt x="21487" y="249347"/>
                  </a:lnTo>
                  <a:lnTo>
                    <a:pt x="18761" y="249347"/>
                  </a:lnTo>
                  <a:lnTo>
                    <a:pt x="18761" y="252009"/>
                  </a:lnTo>
                  <a:lnTo>
                    <a:pt x="16099" y="252009"/>
                  </a:lnTo>
                  <a:lnTo>
                    <a:pt x="16099" y="254671"/>
                  </a:lnTo>
                  <a:lnTo>
                    <a:pt x="13437" y="254671"/>
                  </a:lnTo>
                  <a:lnTo>
                    <a:pt x="10712" y="246622"/>
                  </a:lnTo>
                  <a:lnTo>
                    <a:pt x="0" y="238635"/>
                  </a:lnTo>
                  <a:lnTo>
                    <a:pt x="0" y="235910"/>
                  </a:lnTo>
                  <a:lnTo>
                    <a:pt x="0" y="233248"/>
                  </a:lnTo>
                  <a:lnTo>
                    <a:pt x="5388" y="227861"/>
                  </a:lnTo>
                  <a:lnTo>
                    <a:pt x="8050" y="222536"/>
                  </a:lnTo>
                  <a:lnTo>
                    <a:pt x="5388" y="214487"/>
                  </a:lnTo>
                  <a:lnTo>
                    <a:pt x="2662" y="211761"/>
                  </a:lnTo>
                  <a:lnTo>
                    <a:pt x="2662" y="209099"/>
                  </a:lnTo>
                  <a:lnTo>
                    <a:pt x="5388" y="198388"/>
                  </a:lnTo>
                  <a:lnTo>
                    <a:pt x="5388" y="195726"/>
                  </a:lnTo>
                  <a:lnTo>
                    <a:pt x="2662" y="187676"/>
                  </a:lnTo>
                  <a:lnTo>
                    <a:pt x="5388" y="182288"/>
                  </a:lnTo>
                  <a:lnTo>
                    <a:pt x="13437" y="174239"/>
                  </a:lnTo>
                  <a:lnTo>
                    <a:pt x="5388" y="171577"/>
                  </a:lnTo>
                  <a:lnTo>
                    <a:pt x="5388" y="168914"/>
                  </a:lnTo>
                  <a:lnTo>
                    <a:pt x="18761" y="163527"/>
                  </a:lnTo>
                  <a:lnTo>
                    <a:pt x="21487" y="150153"/>
                  </a:lnTo>
                  <a:lnTo>
                    <a:pt x="37523" y="128667"/>
                  </a:lnTo>
                  <a:lnTo>
                    <a:pt x="42910" y="123279"/>
                  </a:lnTo>
                  <a:lnTo>
                    <a:pt x="48298" y="120617"/>
                  </a:lnTo>
                  <a:lnTo>
                    <a:pt x="48298" y="117955"/>
                  </a:lnTo>
                  <a:lnTo>
                    <a:pt x="48298" y="101856"/>
                  </a:lnTo>
                  <a:lnTo>
                    <a:pt x="48298" y="101856"/>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6" name="Freeform: Shape 305">
              <a:extLst>
                <a:ext uri="{FF2B5EF4-FFF2-40B4-BE49-F238E27FC236}">
                  <a16:creationId xmlns:a16="http://schemas.microsoft.com/office/drawing/2014/main" id="{BB741EE1-6835-0AA6-33FE-ECCA66CA1A35}"/>
                </a:ext>
              </a:extLst>
            </p:cNvPr>
            <p:cNvSpPr/>
            <p:nvPr/>
          </p:nvSpPr>
          <p:spPr>
            <a:xfrm>
              <a:off x="3931673" y="5173733"/>
              <a:ext cx="176964" cy="225261"/>
            </a:xfrm>
            <a:custGeom>
              <a:avLst/>
              <a:gdLst>
                <a:gd name="connsiteX0" fmla="*/ 59009 w 176964"/>
                <a:gd name="connsiteY0" fmla="*/ 8049 h 225261"/>
                <a:gd name="connsiteX1" fmla="*/ 61671 w 176964"/>
                <a:gd name="connsiteY1" fmla="*/ 8049 h 225261"/>
                <a:gd name="connsiteX2" fmla="*/ 64333 w 176964"/>
                <a:gd name="connsiteY2" fmla="*/ 5387 h 225261"/>
                <a:gd name="connsiteX3" fmla="*/ 67059 w 176964"/>
                <a:gd name="connsiteY3" fmla="*/ 5387 h 225261"/>
                <a:gd name="connsiteX4" fmla="*/ 69721 w 176964"/>
                <a:gd name="connsiteY4" fmla="*/ 2662 h 225261"/>
                <a:gd name="connsiteX5" fmla="*/ 72383 w 176964"/>
                <a:gd name="connsiteY5" fmla="*/ 0 h 225261"/>
                <a:gd name="connsiteX6" fmla="*/ 75045 w 176964"/>
                <a:gd name="connsiteY6" fmla="*/ 0 h 225261"/>
                <a:gd name="connsiteX7" fmla="*/ 77770 w 176964"/>
                <a:gd name="connsiteY7" fmla="*/ 2662 h 225261"/>
                <a:gd name="connsiteX8" fmla="*/ 80433 w 176964"/>
                <a:gd name="connsiteY8" fmla="*/ 2662 h 225261"/>
                <a:gd name="connsiteX9" fmla="*/ 83095 w 176964"/>
                <a:gd name="connsiteY9" fmla="*/ 2662 h 225261"/>
                <a:gd name="connsiteX10" fmla="*/ 85820 w 176964"/>
                <a:gd name="connsiteY10" fmla="*/ 2662 h 225261"/>
                <a:gd name="connsiteX11" fmla="*/ 88482 w 176964"/>
                <a:gd name="connsiteY11" fmla="*/ 2662 h 225261"/>
                <a:gd name="connsiteX12" fmla="*/ 91144 w 176964"/>
                <a:gd name="connsiteY12" fmla="*/ 2662 h 225261"/>
                <a:gd name="connsiteX13" fmla="*/ 91144 w 176964"/>
                <a:gd name="connsiteY13" fmla="*/ 5387 h 225261"/>
                <a:gd name="connsiteX14" fmla="*/ 93870 w 176964"/>
                <a:gd name="connsiteY14" fmla="*/ 5387 h 225261"/>
                <a:gd name="connsiteX15" fmla="*/ 93870 w 176964"/>
                <a:gd name="connsiteY15" fmla="*/ 8049 h 225261"/>
                <a:gd name="connsiteX16" fmla="*/ 96532 w 176964"/>
                <a:gd name="connsiteY16" fmla="*/ 8049 h 225261"/>
                <a:gd name="connsiteX17" fmla="*/ 96532 w 176964"/>
                <a:gd name="connsiteY17" fmla="*/ 10712 h 225261"/>
                <a:gd name="connsiteX18" fmla="*/ 99194 w 176964"/>
                <a:gd name="connsiteY18" fmla="*/ 10712 h 225261"/>
                <a:gd name="connsiteX19" fmla="*/ 101856 w 176964"/>
                <a:gd name="connsiteY19" fmla="*/ 10712 h 225261"/>
                <a:gd name="connsiteX20" fmla="*/ 101856 w 176964"/>
                <a:gd name="connsiteY20" fmla="*/ 13437 h 225261"/>
                <a:gd name="connsiteX21" fmla="*/ 104581 w 176964"/>
                <a:gd name="connsiteY21" fmla="*/ 13437 h 225261"/>
                <a:gd name="connsiteX22" fmla="*/ 107243 w 176964"/>
                <a:gd name="connsiteY22" fmla="*/ 13437 h 225261"/>
                <a:gd name="connsiteX23" fmla="*/ 109905 w 176964"/>
                <a:gd name="connsiteY23" fmla="*/ 13437 h 225261"/>
                <a:gd name="connsiteX24" fmla="*/ 112631 w 176964"/>
                <a:gd name="connsiteY24" fmla="*/ 16099 h 225261"/>
                <a:gd name="connsiteX25" fmla="*/ 112631 w 176964"/>
                <a:gd name="connsiteY25" fmla="*/ 18761 h 225261"/>
                <a:gd name="connsiteX26" fmla="*/ 115293 w 176964"/>
                <a:gd name="connsiteY26" fmla="*/ 18761 h 225261"/>
                <a:gd name="connsiteX27" fmla="*/ 115293 w 176964"/>
                <a:gd name="connsiteY27" fmla="*/ 21486 h 225261"/>
                <a:gd name="connsiteX28" fmla="*/ 117955 w 176964"/>
                <a:gd name="connsiteY28" fmla="*/ 21486 h 225261"/>
                <a:gd name="connsiteX29" fmla="*/ 120681 w 176964"/>
                <a:gd name="connsiteY29" fmla="*/ 24149 h 225261"/>
                <a:gd name="connsiteX30" fmla="*/ 123343 w 176964"/>
                <a:gd name="connsiteY30" fmla="*/ 24149 h 225261"/>
                <a:gd name="connsiteX31" fmla="*/ 123343 w 176964"/>
                <a:gd name="connsiteY31" fmla="*/ 26811 h 225261"/>
                <a:gd name="connsiteX32" fmla="*/ 128667 w 176964"/>
                <a:gd name="connsiteY32" fmla="*/ 29473 h 225261"/>
                <a:gd name="connsiteX33" fmla="*/ 131392 w 176964"/>
                <a:gd name="connsiteY33" fmla="*/ 29473 h 225261"/>
                <a:gd name="connsiteX34" fmla="*/ 131392 w 176964"/>
                <a:gd name="connsiteY34" fmla="*/ 32198 h 225261"/>
                <a:gd name="connsiteX35" fmla="*/ 134054 w 176964"/>
                <a:gd name="connsiteY35" fmla="*/ 34860 h 225261"/>
                <a:gd name="connsiteX36" fmla="*/ 134054 w 176964"/>
                <a:gd name="connsiteY36" fmla="*/ 37522 h 225261"/>
                <a:gd name="connsiteX37" fmla="*/ 134054 w 176964"/>
                <a:gd name="connsiteY37" fmla="*/ 40248 h 225261"/>
                <a:gd name="connsiteX38" fmla="*/ 134054 w 176964"/>
                <a:gd name="connsiteY38" fmla="*/ 42910 h 225261"/>
                <a:gd name="connsiteX39" fmla="*/ 134054 w 176964"/>
                <a:gd name="connsiteY39" fmla="*/ 45572 h 225261"/>
                <a:gd name="connsiteX40" fmla="*/ 134054 w 176964"/>
                <a:gd name="connsiteY40" fmla="*/ 48298 h 225261"/>
                <a:gd name="connsiteX41" fmla="*/ 136716 w 176964"/>
                <a:gd name="connsiteY41" fmla="*/ 48298 h 225261"/>
                <a:gd name="connsiteX42" fmla="*/ 136716 w 176964"/>
                <a:gd name="connsiteY42" fmla="*/ 50959 h 225261"/>
                <a:gd name="connsiteX43" fmla="*/ 136716 w 176964"/>
                <a:gd name="connsiteY43" fmla="*/ 53621 h 225261"/>
                <a:gd name="connsiteX44" fmla="*/ 136716 w 176964"/>
                <a:gd name="connsiteY44" fmla="*/ 56284 h 225261"/>
                <a:gd name="connsiteX45" fmla="*/ 136716 w 176964"/>
                <a:gd name="connsiteY45" fmla="*/ 59009 h 225261"/>
                <a:gd name="connsiteX46" fmla="*/ 136716 w 176964"/>
                <a:gd name="connsiteY46" fmla="*/ 61671 h 225261"/>
                <a:gd name="connsiteX47" fmla="*/ 139442 w 176964"/>
                <a:gd name="connsiteY47" fmla="*/ 64333 h 225261"/>
                <a:gd name="connsiteX48" fmla="*/ 139442 w 176964"/>
                <a:gd name="connsiteY48" fmla="*/ 67059 h 225261"/>
                <a:gd name="connsiteX49" fmla="*/ 142104 w 176964"/>
                <a:gd name="connsiteY49" fmla="*/ 69721 h 225261"/>
                <a:gd name="connsiteX50" fmla="*/ 144766 w 176964"/>
                <a:gd name="connsiteY50" fmla="*/ 72383 h 225261"/>
                <a:gd name="connsiteX51" fmla="*/ 144766 w 176964"/>
                <a:gd name="connsiteY51" fmla="*/ 75108 h 225261"/>
                <a:gd name="connsiteX52" fmla="*/ 147491 w 176964"/>
                <a:gd name="connsiteY52" fmla="*/ 75108 h 225261"/>
                <a:gd name="connsiteX53" fmla="*/ 147491 w 176964"/>
                <a:gd name="connsiteY53" fmla="*/ 77770 h 225261"/>
                <a:gd name="connsiteX54" fmla="*/ 147491 w 176964"/>
                <a:gd name="connsiteY54" fmla="*/ 80433 h 225261"/>
                <a:gd name="connsiteX55" fmla="*/ 144766 w 176964"/>
                <a:gd name="connsiteY55" fmla="*/ 80433 h 225261"/>
                <a:gd name="connsiteX56" fmla="*/ 144766 w 176964"/>
                <a:gd name="connsiteY56" fmla="*/ 83158 h 225261"/>
                <a:gd name="connsiteX57" fmla="*/ 142104 w 176964"/>
                <a:gd name="connsiteY57" fmla="*/ 85820 h 225261"/>
                <a:gd name="connsiteX58" fmla="*/ 142104 w 176964"/>
                <a:gd name="connsiteY58" fmla="*/ 88482 h 225261"/>
                <a:gd name="connsiteX59" fmla="*/ 139442 w 176964"/>
                <a:gd name="connsiteY59" fmla="*/ 91144 h 225261"/>
                <a:gd name="connsiteX60" fmla="*/ 136716 w 176964"/>
                <a:gd name="connsiteY60" fmla="*/ 93870 h 225261"/>
                <a:gd name="connsiteX61" fmla="*/ 136716 w 176964"/>
                <a:gd name="connsiteY61" fmla="*/ 96532 h 225261"/>
                <a:gd name="connsiteX62" fmla="*/ 134054 w 176964"/>
                <a:gd name="connsiteY62" fmla="*/ 99194 h 225261"/>
                <a:gd name="connsiteX63" fmla="*/ 134054 w 176964"/>
                <a:gd name="connsiteY63" fmla="*/ 101919 h 225261"/>
                <a:gd name="connsiteX64" fmla="*/ 134054 w 176964"/>
                <a:gd name="connsiteY64" fmla="*/ 104581 h 225261"/>
                <a:gd name="connsiteX65" fmla="*/ 131392 w 176964"/>
                <a:gd name="connsiteY65" fmla="*/ 104581 h 225261"/>
                <a:gd name="connsiteX66" fmla="*/ 134054 w 176964"/>
                <a:gd name="connsiteY66" fmla="*/ 107243 h 225261"/>
                <a:gd name="connsiteX67" fmla="*/ 134054 w 176964"/>
                <a:gd name="connsiteY67" fmla="*/ 109969 h 225261"/>
                <a:gd name="connsiteX68" fmla="*/ 136716 w 176964"/>
                <a:gd name="connsiteY68" fmla="*/ 109969 h 225261"/>
                <a:gd name="connsiteX69" fmla="*/ 136716 w 176964"/>
                <a:gd name="connsiteY69" fmla="*/ 112631 h 225261"/>
                <a:gd name="connsiteX70" fmla="*/ 136716 w 176964"/>
                <a:gd name="connsiteY70" fmla="*/ 115293 h 225261"/>
                <a:gd name="connsiteX71" fmla="*/ 139442 w 176964"/>
                <a:gd name="connsiteY71" fmla="*/ 117955 h 225261"/>
                <a:gd name="connsiteX72" fmla="*/ 142104 w 176964"/>
                <a:gd name="connsiteY72" fmla="*/ 120680 h 225261"/>
                <a:gd name="connsiteX73" fmla="*/ 144766 w 176964"/>
                <a:gd name="connsiteY73" fmla="*/ 123342 h 225261"/>
                <a:gd name="connsiteX74" fmla="*/ 144766 w 176964"/>
                <a:gd name="connsiteY74" fmla="*/ 126005 h 225261"/>
                <a:gd name="connsiteX75" fmla="*/ 147491 w 176964"/>
                <a:gd name="connsiteY75" fmla="*/ 126005 h 225261"/>
                <a:gd name="connsiteX76" fmla="*/ 147491 w 176964"/>
                <a:gd name="connsiteY76" fmla="*/ 128730 h 225261"/>
                <a:gd name="connsiteX77" fmla="*/ 150153 w 176964"/>
                <a:gd name="connsiteY77" fmla="*/ 131392 h 225261"/>
                <a:gd name="connsiteX78" fmla="*/ 150153 w 176964"/>
                <a:gd name="connsiteY78" fmla="*/ 134054 h 225261"/>
                <a:gd name="connsiteX79" fmla="*/ 152816 w 176964"/>
                <a:gd name="connsiteY79" fmla="*/ 134054 h 225261"/>
                <a:gd name="connsiteX80" fmla="*/ 152816 w 176964"/>
                <a:gd name="connsiteY80" fmla="*/ 136779 h 225261"/>
                <a:gd name="connsiteX81" fmla="*/ 155478 w 176964"/>
                <a:gd name="connsiteY81" fmla="*/ 136779 h 225261"/>
                <a:gd name="connsiteX82" fmla="*/ 155478 w 176964"/>
                <a:gd name="connsiteY82" fmla="*/ 139442 h 225261"/>
                <a:gd name="connsiteX83" fmla="*/ 158203 w 176964"/>
                <a:gd name="connsiteY83" fmla="*/ 142104 h 225261"/>
                <a:gd name="connsiteX84" fmla="*/ 160865 w 176964"/>
                <a:gd name="connsiteY84" fmla="*/ 144766 h 225261"/>
                <a:gd name="connsiteX85" fmla="*/ 160865 w 176964"/>
                <a:gd name="connsiteY85" fmla="*/ 147491 h 225261"/>
                <a:gd name="connsiteX86" fmla="*/ 163527 w 176964"/>
                <a:gd name="connsiteY86" fmla="*/ 152815 h 225261"/>
                <a:gd name="connsiteX87" fmla="*/ 163527 w 176964"/>
                <a:gd name="connsiteY87" fmla="*/ 155541 h 225261"/>
                <a:gd name="connsiteX88" fmla="*/ 166253 w 176964"/>
                <a:gd name="connsiteY88" fmla="*/ 155541 h 225261"/>
                <a:gd name="connsiteX89" fmla="*/ 166253 w 176964"/>
                <a:gd name="connsiteY89" fmla="*/ 158203 h 225261"/>
                <a:gd name="connsiteX90" fmla="*/ 168915 w 176964"/>
                <a:gd name="connsiteY90" fmla="*/ 160865 h 225261"/>
                <a:gd name="connsiteX91" fmla="*/ 171577 w 176964"/>
                <a:gd name="connsiteY91" fmla="*/ 160865 h 225261"/>
                <a:gd name="connsiteX92" fmla="*/ 171577 w 176964"/>
                <a:gd name="connsiteY92" fmla="*/ 163591 h 225261"/>
                <a:gd name="connsiteX93" fmla="*/ 174302 w 176964"/>
                <a:gd name="connsiteY93" fmla="*/ 166253 h 225261"/>
                <a:gd name="connsiteX94" fmla="*/ 174302 w 176964"/>
                <a:gd name="connsiteY94" fmla="*/ 168914 h 225261"/>
                <a:gd name="connsiteX95" fmla="*/ 176964 w 176964"/>
                <a:gd name="connsiteY95" fmla="*/ 168914 h 225261"/>
                <a:gd name="connsiteX96" fmla="*/ 176964 w 176964"/>
                <a:gd name="connsiteY96" fmla="*/ 171640 h 225261"/>
                <a:gd name="connsiteX97" fmla="*/ 174302 w 176964"/>
                <a:gd name="connsiteY97" fmla="*/ 171640 h 225261"/>
                <a:gd name="connsiteX98" fmla="*/ 174302 w 176964"/>
                <a:gd name="connsiteY98" fmla="*/ 174302 h 225261"/>
                <a:gd name="connsiteX99" fmla="*/ 171577 w 176964"/>
                <a:gd name="connsiteY99" fmla="*/ 174302 h 225261"/>
                <a:gd name="connsiteX100" fmla="*/ 171577 w 176964"/>
                <a:gd name="connsiteY100" fmla="*/ 176964 h 225261"/>
                <a:gd name="connsiteX101" fmla="*/ 168915 w 176964"/>
                <a:gd name="connsiteY101" fmla="*/ 179626 h 225261"/>
                <a:gd name="connsiteX102" fmla="*/ 166253 w 176964"/>
                <a:gd name="connsiteY102" fmla="*/ 179626 h 225261"/>
                <a:gd name="connsiteX103" fmla="*/ 166253 w 176964"/>
                <a:gd name="connsiteY103" fmla="*/ 182352 h 225261"/>
                <a:gd name="connsiteX104" fmla="*/ 163527 w 176964"/>
                <a:gd name="connsiteY104" fmla="*/ 182352 h 225261"/>
                <a:gd name="connsiteX105" fmla="*/ 163527 w 176964"/>
                <a:gd name="connsiteY105" fmla="*/ 185014 h 225261"/>
                <a:gd name="connsiteX106" fmla="*/ 160865 w 176964"/>
                <a:gd name="connsiteY106" fmla="*/ 185014 h 225261"/>
                <a:gd name="connsiteX107" fmla="*/ 158203 w 176964"/>
                <a:gd name="connsiteY107" fmla="*/ 187676 h 225261"/>
                <a:gd name="connsiteX108" fmla="*/ 155478 w 176964"/>
                <a:gd name="connsiteY108" fmla="*/ 190401 h 225261"/>
                <a:gd name="connsiteX109" fmla="*/ 155478 w 176964"/>
                <a:gd name="connsiteY109" fmla="*/ 193063 h 225261"/>
                <a:gd name="connsiteX110" fmla="*/ 152816 w 176964"/>
                <a:gd name="connsiteY110" fmla="*/ 193063 h 225261"/>
                <a:gd name="connsiteX111" fmla="*/ 150153 w 176964"/>
                <a:gd name="connsiteY111" fmla="*/ 195726 h 225261"/>
                <a:gd name="connsiteX112" fmla="*/ 150153 w 176964"/>
                <a:gd name="connsiteY112" fmla="*/ 198451 h 225261"/>
                <a:gd name="connsiteX113" fmla="*/ 147491 w 176964"/>
                <a:gd name="connsiteY113" fmla="*/ 198451 h 225261"/>
                <a:gd name="connsiteX114" fmla="*/ 144766 w 176964"/>
                <a:gd name="connsiteY114" fmla="*/ 201113 h 225261"/>
                <a:gd name="connsiteX115" fmla="*/ 142104 w 176964"/>
                <a:gd name="connsiteY115" fmla="*/ 203775 h 225261"/>
                <a:gd name="connsiteX116" fmla="*/ 139442 w 176964"/>
                <a:gd name="connsiteY116" fmla="*/ 203775 h 225261"/>
                <a:gd name="connsiteX117" fmla="*/ 139442 w 176964"/>
                <a:gd name="connsiteY117" fmla="*/ 206437 h 225261"/>
                <a:gd name="connsiteX118" fmla="*/ 136716 w 176964"/>
                <a:gd name="connsiteY118" fmla="*/ 206437 h 225261"/>
                <a:gd name="connsiteX119" fmla="*/ 136716 w 176964"/>
                <a:gd name="connsiteY119" fmla="*/ 209163 h 225261"/>
                <a:gd name="connsiteX120" fmla="*/ 134054 w 176964"/>
                <a:gd name="connsiteY120" fmla="*/ 209163 h 225261"/>
                <a:gd name="connsiteX121" fmla="*/ 131392 w 176964"/>
                <a:gd name="connsiteY121" fmla="*/ 209163 h 225261"/>
                <a:gd name="connsiteX122" fmla="*/ 128667 w 176964"/>
                <a:gd name="connsiteY122" fmla="*/ 209163 h 225261"/>
                <a:gd name="connsiteX123" fmla="*/ 126005 w 176964"/>
                <a:gd name="connsiteY123" fmla="*/ 209163 h 225261"/>
                <a:gd name="connsiteX124" fmla="*/ 123343 w 176964"/>
                <a:gd name="connsiteY124" fmla="*/ 209163 h 225261"/>
                <a:gd name="connsiteX125" fmla="*/ 120681 w 176964"/>
                <a:gd name="connsiteY125" fmla="*/ 209163 h 225261"/>
                <a:gd name="connsiteX126" fmla="*/ 117955 w 176964"/>
                <a:gd name="connsiteY126" fmla="*/ 209163 h 225261"/>
                <a:gd name="connsiteX127" fmla="*/ 115293 w 176964"/>
                <a:gd name="connsiteY127" fmla="*/ 209163 h 225261"/>
                <a:gd name="connsiteX128" fmla="*/ 112631 w 176964"/>
                <a:gd name="connsiteY128" fmla="*/ 209163 h 225261"/>
                <a:gd name="connsiteX129" fmla="*/ 109905 w 176964"/>
                <a:gd name="connsiteY129" fmla="*/ 209163 h 225261"/>
                <a:gd name="connsiteX130" fmla="*/ 104581 w 176964"/>
                <a:gd name="connsiteY130" fmla="*/ 209163 h 225261"/>
                <a:gd name="connsiteX131" fmla="*/ 101856 w 176964"/>
                <a:gd name="connsiteY131" fmla="*/ 209163 h 225261"/>
                <a:gd name="connsiteX132" fmla="*/ 99194 w 176964"/>
                <a:gd name="connsiteY132" fmla="*/ 209163 h 225261"/>
                <a:gd name="connsiteX133" fmla="*/ 96532 w 176964"/>
                <a:gd name="connsiteY133" fmla="*/ 209163 h 225261"/>
                <a:gd name="connsiteX134" fmla="*/ 96532 w 176964"/>
                <a:gd name="connsiteY134" fmla="*/ 211825 h 225261"/>
                <a:gd name="connsiteX135" fmla="*/ 93870 w 176964"/>
                <a:gd name="connsiteY135" fmla="*/ 211825 h 225261"/>
                <a:gd name="connsiteX136" fmla="*/ 91144 w 176964"/>
                <a:gd name="connsiteY136" fmla="*/ 214487 h 225261"/>
                <a:gd name="connsiteX137" fmla="*/ 88482 w 176964"/>
                <a:gd name="connsiteY137" fmla="*/ 214487 h 225261"/>
                <a:gd name="connsiteX138" fmla="*/ 85820 w 176964"/>
                <a:gd name="connsiteY138" fmla="*/ 214487 h 225261"/>
                <a:gd name="connsiteX139" fmla="*/ 85820 w 176964"/>
                <a:gd name="connsiteY139" fmla="*/ 217212 h 225261"/>
                <a:gd name="connsiteX140" fmla="*/ 83095 w 176964"/>
                <a:gd name="connsiteY140" fmla="*/ 217212 h 225261"/>
                <a:gd name="connsiteX141" fmla="*/ 80433 w 176964"/>
                <a:gd name="connsiteY141" fmla="*/ 217212 h 225261"/>
                <a:gd name="connsiteX142" fmla="*/ 77770 w 176964"/>
                <a:gd name="connsiteY142" fmla="*/ 219874 h 225261"/>
                <a:gd name="connsiteX143" fmla="*/ 75045 w 176964"/>
                <a:gd name="connsiteY143" fmla="*/ 219874 h 225261"/>
                <a:gd name="connsiteX144" fmla="*/ 72383 w 176964"/>
                <a:gd name="connsiteY144" fmla="*/ 219874 h 225261"/>
                <a:gd name="connsiteX145" fmla="*/ 72383 w 176964"/>
                <a:gd name="connsiteY145" fmla="*/ 222536 h 225261"/>
                <a:gd name="connsiteX146" fmla="*/ 69721 w 176964"/>
                <a:gd name="connsiteY146" fmla="*/ 222536 h 225261"/>
                <a:gd name="connsiteX147" fmla="*/ 67059 w 176964"/>
                <a:gd name="connsiteY147" fmla="*/ 222536 h 225261"/>
                <a:gd name="connsiteX148" fmla="*/ 67059 w 176964"/>
                <a:gd name="connsiteY148" fmla="*/ 225262 h 225261"/>
                <a:gd name="connsiteX149" fmla="*/ 64333 w 176964"/>
                <a:gd name="connsiteY149" fmla="*/ 225262 h 225261"/>
                <a:gd name="connsiteX150" fmla="*/ 61671 w 176964"/>
                <a:gd name="connsiteY150" fmla="*/ 225262 h 225261"/>
                <a:gd name="connsiteX151" fmla="*/ 61671 w 176964"/>
                <a:gd name="connsiteY151" fmla="*/ 222536 h 225261"/>
                <a:gd name="connsiteX152" fmla="*/ 59009 w 176964"/>
                <a:gd name="connsiteY152" fmla="*/ 219874 h 225261"/>
                <a:gd name="connsiteX153" fmla="*/ 59009 w 176964"/>
                <a:gd name="connsiteY153" fmla="*/ 217212 h 225261"/>
                <a:gd name="connsiteX154" fmla="*/ 56284 w 176964"/>
                <a:gd name="connsiteY154" fmla="*/ 214487 h 225261"/>
                <a:gd name="connsiteX155" fmla="*/ 56284 w 176964"/>
                <a:gd name="connsiteY155" fmla="*/ 211825 h 225261"/>
                <a:gd name="connsiteX156" fmla="*/ 53622 w 176964"/>
                <a:gd name="connsiteY156" fmla="*/ 206437 h 225261"/>
                <a:gd name="connsiteX157" fmla="*/ 50960 w 176964"/>
                <a:gd name="connsiteY157" fmla="*/ 203775 h 225261"/>
                <a:gd name="connsiteX158" fmla="*/ 50960 w 176964"/>
                <a:gd name="connsiteY158" fmla="*/ 201113 h 225261"/>
                <a:gd name="connsiteX159" fmla="*/ 48234 w 176964"/>
                <a:gd name="connsiteY159" fmla="*/ 198451 h 225261"/>
                <a:gd name="connsiteX160" fmla="*/ 48234 w 176964"/>
                <a:gd name="connsiteY160" fmla="*/ 195726 h 225261"/>
                <a:gd name="connsiteX161" fmla="*/ 45572 w 176964"/>
                <a:gd name="connsiteY161" fmla="*/ 195726 h 225261"/>
                <a:gd name="connsiteX162" fmla="*/ 42910 w 176964"/>
                <a:gd name="connsiteY162" fmla="*/ 193063 h 225261"/>
                <a:gd name="connsiteX163" fmla="*/ 42910 w 176964"/>
                <a:gd name="connsiteY163" fmla="*/ 190401 h 225261"/>
                <a:gd name="connsiteX164" fmla="*/ 40185 w 176964"/>
                <a:gd name="connsiteY164" fmla="*/ 187676 h 225261"/>
                <a:gd name="connsiteX165" fmla="*/ 37523 w 176964"/>
                <a:gd name="connsiteY165" fmla="*/ 187676 h 225261"/>
                <a:gd name="connsiteX166" fmla="*/ 37523 w 176964"/>
                <a:gd name="connsiteY166" fmla="*/ 185014 h 225261"/>
                <a:gd name="connsiteX167" fmla="*/ 34860 w 176964"/>
                <a:gd name="connsiteY167" fmla="*/ 185014 h 225261"/>
                <a:gd name="connsiteX168" fmla="*/ 34860 w 176964"/>
                <a:gd name="connsiteY168" fmla="*/ 187676 h 225261"/>
                <a:gd name="connsiteX169" fmla="*/ 32198 w 176964"/>
                <a:gd name="connsiteY169" fmla="*/ 187676 h 225261"/>
                <a:gd name="connsiteX170" fmla="*/ 32198 w 176964"/>
                <a:gd name="connsiteY170" fmla="*/ 185014 h 225261"/>
                <a:gd name="connsiteX171" fmla="*/ 29473 w 176964"/>
                <a:gd name="connsiteY171" fmla="*/ 185014 h 225261"/>
                <a:gd name="connsiteX172" fmla="*/ 29473 w 176964"/>
                <a:gd name="connsiteY172" fmla="*/ 182352 h 225261"/>
                <a:gd name="connsiteX173" fmla="*/ 29473 w 176964"/>
                <a:gd name="connsiteY173" fmla="*/ 179626 h 225261"/>
                <a:gd name="connsiteX174" fmla="*/ 26811 w 176964"/>
                <a:gd name="connsiteY174" fmla="*/ 176964 h 225261"/>
                <a:gd name="connsiteX175" fmla="*/ 26811 w 176964"/>
                <a:gd name="connsiteY175" fmla="*/ 174302 h 225261"/>
                <a:gd name="connsiteX176" fmla="*/ 24149 w 176964"/>
                <a:gd name="connsiteY176" fmla="*/ 171640 h 225261"/>
                <a:gd name="connsiteX177" fmla="*/ 24149 w 176964"/>
                <a:gd name="connsiteY177" fmla="*/ 168914 h 225261"/>
                <a:gd name="connsiteX178" fmla="*/ 21423 w 176964"/>
                <a:gd name="connsiteY178" fmla="*/ 168914 h 225261"/>
                <a:gd name="connsiteX179" fmla="*/ 21423 w 176964"/>
                <a:gd name="connsiteY179" fmla="*/ 166253 h 225261"/>
                <a:gd name="connsiteX180" fmla="*/ 18761 w 176964"/>
                <a:gd name="connsiteY180" fmla="*/ 163591 h 225261"/>
                <a:gd name="connsiteX181" fmla="*/ 18761 w 176964"/>
                <a:gd name="connsiteY181" fmla="*/ 160865 h 225261"/>
                <a:gd name="connsiteX182" fmla="*/ 16099 w 176964"/>
                <a:gd name="connsiteY182" fmla="*/ 158203 h 225261"/>
                <a:gd name="connsiteX183" fmla="*/ 16099 w 176964"/>
                <a:gd name="connsiteY183" fmla="*/ 155541 h 225261"/>
                <a:gd name="connsiteX184" fmla="*/ 16099 w 176964"/>
                <a:gd name="connsiteY184" fmla="*/ 152815 h 225261"/>
                <a:gd name="connsiteX185" fmla="*/ 16099 w 176964"/>
                <a:gd name="connsiteY185" fmla="*/ 150153 h 225261"/>
                <a:gd name="connsiteX186" fmla="*/ 16099 w 176964"/>
                <a:gd name="connsiteY186" fmla="*/ 147491 h 225261"/>
                <a:gd name="connsiteX187" fmla="*/ 16099 w 176964"/>
                <a:gd name="connsiteY187" fmla="*/ 144766 h 225261"/>
                <a:gd name="connsiteX188" fmla="*/ 16099 w 176964"/>
                <a:gd name="connsiteY188" fmla="*/ 142104 h 225261"/>
                <a:gd name="connsiteX189" fmla="*/ 16099 w 176964"/>
                <a:gd name="connsiteY189" fmla="*/ 139442 h 225261"/>
                <a:gd name="connsiteX190" fmla="*/ 16099 w 176964"/>
                <a:gd name="connsiteY190" fmla="*/ 136779 h 225261"/>
                <a:gd name="connsiteX191" fmla="*/ 16099 w 176964"/>
                <a:gd name="connsiteY191" fmla="*/ 134054 h 225261"/>
                <a:gd name="connsiteX192" fmla="*/ 16099 w 176964"/>
                <a:gd name="connsiteY192" fmla="*/ 131392 h 225261"/>
                <a:gd name="connsiteX193" fmla="*/ 16099 w 176964"/>
                <a:gd name="connsiteY193" fmla="*/ 128730 h 225261"/>
                <a:gd name="connsiteX194" fmla="*/ 16099 w 176964"/>
                <a:gd name="connsiteY194" fmla="*/ 126005 h 225261"/>
                <a:gd name="connsiteX195" fmla="*/ 18761 w 176964"/>
                <a:gd name="connsiteY195" fmla="*/ 126005 h 225261"/>
                <a:gd name="connsiteX196" fmla="*/ 16099 w 176964"/>
                <a:gd name="connsiteY196" fmla="*/ 126005 h 225261"/>
                <a:gd name="connsiteX197" fmla="*/ 16099 w 176964"/>
                <a:gd name="connsiteY197" fmla="*/ 123342 h 225261"/>
                <a:gd name="connsiteX198" fmla="*/ 13374 w 176964"/>
                <a:gd name="connsiteY198" fmla="*/ 123342 h 225261"/>
                <a:gd name="connsiteX199" fmla="*/ 10712 w 176964"/>
                <a:gd name="connsiteY199" fmla="*/ 120680 h 225261"/>
                <a:gd name="connsiteX200" fmla="*/ 8050 w 176964"/>
                <a:gd name="connsiteY200" fmla="*/ 120680 h 225261"/>
                <a:gd name="connsiteX201" fmla="*/ 8050 w 176964"/>
                <a:gd name="connsiteY201" fmla="*/ 117955 h 225261"/>
                <a:gd name="connsiteX202" fmla="*/ 5388 w 176964"/>
                <a:gd name="connsiteY202" fmla="*/ 115293 h 225261"/>
                <a:gd name="connsiteX203" fmla="*/ 5388 w 176964"/>
                <a:gd name="connsiteY203" fmla="*/ 112631 h 225261"/>
                <a:gd name="connsiteX204" fmla="*/ 2662 w 176964"/>
                <a:gd name="connsiteY204" fmla="*/ 112631 h 225261"/>
                <a:gd name="connsiteX205" fmla="*/ 2662 w 176964"/>
                <a:gd name="connsiteY205" fmla="*/ 109969 h 225261"/>
                <a:gd name="connsiteX206" fmla="*/ 0 w 176964"/>
                <a:gd name="connsiteY206" fmla="*/ 109969 h 225261"/>
                <a:gd name="connsiteX207" fmla="*/ 0 w 176964"/>
                <a:gd name="connsiteY207" fmla="*/ 107243 h 225261"/>
                <a:gd name="connsiteX208" fmla="*/ 2662 w 176964"/>
                <a:gd name="connsiteY208" fmla="*/ 107243 h 225261"/>
                <a:gd name="connsiteX209" fmla="*/ 2662 w 176964"/>
                <a:gd name="connsiteY209" fmla="*/ 109969 h 225261"/>
                <a:gd name="connsiteX210" fmla="*/ 5388 w 176964"/>
                <a:gd name="connsiteY210" fmla="*/ 109969 h 225261"/>
                <a:gd name="connsiteX211" fmla="*/ 5388 w 176964"/>
                <a:gd name="connsiteY211" fmla="*/ 107243 h 225261"/>
                <a:gd name="connsiteX212" fmla="*/ 8050 w 176964"/>
                <a:gd name="connsiteY212" fmla="*/ 107243 h 225261"/>
                <a:gd name="connsiteX213" fmla="*/ 10712 w 176964"/>
                <a:gd name="connsiteY213" fmla="*/ 107243 h 225261"/>
                <a:gd name="connsiteX214" fmla="*/ 10712 w 176964"/>
                <a:gd name="connsiteY214" fmla="*/ 109969 h 225261"/>
                <a:gd name="connsiteX215" fmla="*/ 13374 w 176964"/>
                <a:gd name="connsiteY215" fmla="*/ 109969 h 225261"/>
                <a:gd name="connsiteX216" fmla="*/ 16099 w 176964"/>
                <a:gd name="connsiteY216" fmla="*/ 109969 h 225261"/>
                <a:gd name="connsiteX217" fmla="*/ 18761 w 176964"/>
                <a:gd name="connsiteY217" fmla="*/ 109969 h 225261"/>
                <a:gd name="connsiteX218" fmla="*/ 18761 w 176964"/>
                <a:gd name="connsiteY218" fmla="*/ 107243 h 225261"/>
                <a:gd name="connsiteX219" fmla="*/ 21423 w 176964"/>
                <a:gd name="connsiteY219" fmla="*/ 107243 h 225261"/>
                <a:gd name="connsiteX220" fmla="*/ 21423 w 176964"/>
                <a:gd name="connsiteY220" fmla="*/ 104581 h 225261"/>
                <a:gd name="connsiteX221" fmla="*/ 24149 w 176964"/>
                <a:gd name="connsiteY221" fmla="*/ 101919 h 225261"/>
                <a:gd name="connsiteX222" fmla="*/ 26811 w 176964"/>
                <a:gd name="connsiteY222" fmla="*/ 99194 h 225261"/>
                <a:gd name="connsiteX223" fmla="*/ 29473 w 176964"/>
                <a:gd name="connsiteY223" fmla="*/ 99194 h 225261"/>
                <a:gd name="connsiteX224" fmla="*/ 29473 w 176964"/>
                <a:gd name="connsiteY224" fmla="*/ 96532 h 225261"/>
                <a:gd name="connsiteX225" fmla="*/ 32198 w 176964"/>
                <a:gd name="connsiteY225" fmla="*/ 96532 h 225261"/>
                <a:gd name="connsiteX226" fmla="*/ 34860 w 176964"/>
                <a:gd name="connsiteY226" fmla="*/ 91144 h 225261"/>
                <a:gd name="connsiteX227" fmla="*/ 37523 w 176964"/>
                <a:gd name="connsiteY227" fmla="*/ 88482 h 225261"/>
                <a:gd name="connsiteX228" fmla="*/ 40185 w 176964"/>
                <a:gd name="connsiteY228" fmla="*/ 85820 h 225261"/>
                <a:gd name="connsiteX229" fmla="*/ 42910 w 176964"/>
                <a:gd name="connsiteY229" fmla="*/ 88482 h 225261"/>
                <a:gd name="connsiteX230" fmla="*/ 45572 w 176964"/>
                <a:gd name="connsiteY230" fmla="*/ 85820 h 225261"/>
                <a:gd name="connsiteX231" fmla="*/ 48234 w 176964"/>
                <a:gd name="connsiteY231" fmla="*/ 85820 h 225261"/>
                <a:gd name="connsiteX232" fmla="*/ 50960 w 176964"/>
                <a:gd name="connsiteY232" fmla="*/ 85820 h 225261"/>
                <a:gd name="connsiteX233" fmla="*/ 50960 w 176964"/>
                <a:gd name="connsiteY233" fmla="*/ 83158 h 225261"/>
                <a:gd name="connsiteX234" fmla="*/ 50960 w 176964"/>
                <a:gd name="connsiteY234" fmla="*/ 80433 h 225261"/>
                <a:gd name="connsiteX235" fmla="*/ 50960 w 176964"/>
                <a:gd name="connsiteY235" fmla="*/ 77770 h 225261"/>
                <a:gd name="connsiteX236" fmla="*/ 50960 w 176964"/>
                <a:gd name="connsiteY236" fmla="*/ 75108 h 225261"/>
                <a:gd name="connsiteX237" fmla="*/ 53622 w 176964"/>
                <a:gd name="connsiteY237" fmla="*/ 75108 h 225261"/>
                <a:gd name="connsiteX238" fmla="*/ 53622 w 176964"/>
                <a:gd name="connsiteY238" fmla="*/ 72383 h 225261"/>
                <a:gd name="connsiteX239" fmla="*/ 53622 w 176964"/>
                <a:gd name="connsiteY239" fmla="*/ 69721 h 225261"/>
                <a:gd name="connsiteX240" fmla="*/ 53622 w 176964"/>
                <a:gd name="connsiteY240" fmla="*/ 67059 h 225261"/>
                <a:gd name="connsiteX241" fmla="*/ 53622 w 176964"/>
                <a:gd name="connsiteY241" fmla="*/ 64333 h 225261"/>
                <a:gd name="connsiteX242" fmla="*/ 53622 w 176964"/>
                <a:gd name="connsiteY242" fmla="*/ 61671 h 225261"/>
                <a:gd name="connsiteX243" fmla="*/ 56284 w 176964"/>
                <a:gd name="connsiteY243" fmla="*/ 61671 h 225261"/>
                <a:gd name="connsiteX244" fmla="*/ 56284 w 176964"/>
                <a:gd name="connsiteY244" fmla="*/ 59009 h 225261"/>
                <a:gd name="connsiteX245" fmla="*/ 59009 w 176964"/>
                <a:gd name="connsiteY245" fmla="*/ 56284 h 225261"/>
                <a:gd name="connsiteX246" fmla="*/ 59009 w 176964"/>
                <a:gd name="connsiteY246" fmla="*/ 53621 h 225261"/>
                <a:gd name="connsiteX247" fmla="*/ 61671 w 176964"/>
                <a:gd name="connsiteY247" fmla="*/ 53621 h 225261"/>
                <a:gd name="connsiteX248" fmla="*/ 61671 w 176964"/>
                <a:gd name="connsiteY248" fmla="*/ 50959 h 225261"/>
                <a:gd name="connsiteX249" fmla="*/ 61671 w 176964"/>
                <a:gd name="connsiteY249" fmla="*/ 48298 h 225261"/>
                <a:gd name="connsiteX250" fmla="*/ 61671 w 176964"/>
                <a:gd name="connsiteY250" fmla="*/ 45572 h 225261"/>
                <a:gd name="connsiteX251" fmla="*/ 59009 w 176964"/>
                <a:gd name="connsiteY251" fmla="*/ 42910 h 225261"/>
                <a:gd name="connsiteX252" fmla="*/ 59009 w 176964"/>
                <a:gd name="connsiteY252" fmla="*/ 40248 h 225261"/>
                <a:gd name="connsiteX253" fmla="*/ 56284 w 176964"/>
                <a:gd name="connsiteY253" fmla="*/ 37522 h 225261"/>
                <a:gd name="connsiteX254" fmla="*/ 56284 w 176964"/>
                <a:gd name="connsiteY254" fmla="*/ 34860 h 225261"/>
                <a:gd name="connsiteX255" fmla="*/ 53622 w 176964"/>
                <a:gd name="connsiteY255" fmla="*/ 32198 h 225261"/>
                <a:gd name="connsiteX256" fmla="*/ 53622 w 176964"/>
                <a:gd name="connsiteY256" fmla="*/ 29473 h 225261"/>
                <a:gd name="connsiteX257" fmla="*/ 53622 w 176964"/>
                <a:gd name="connsiteY257" fmla="*/ 26811 h 225261"/>
                <a:gd name="connsiteX258" fmla="*/ 53622 w 176964"/>
                <a:gd name="connsiteY258" fmla="*/ 24149 h 225261"/>
                <a:gd name="connsiteX259" fmla="*/ 53622 w 176964"/>
                <a:gd name="connsiteY259" fmla="*/ 21486 h 225261"/>
                <a:gd name="connsiteX260" fmla="*/ 50960 w 176964"/>
                <a:gd name="connsiteY260" fmla="*/ 21486 h 225261"/>
                <a:gd name="connsiteX261" fmla="*/ 50960 w 176964"/>
                <a:gd name="connsiteY261" fmla="*/ 18761 h 225261"/>
                <a:gd name="connsiteX262" fmla="*/ 48234 w 176964"/>
                <a:gd name="connsiteY262" fmla="*/ 18761 h 225261"/>
                <a:gd name="connsiteX263" fmla="*/ 48234 w 176964"/>
                <a:gd name="connsiteY263" fmla="*/ 16099 h 225261"/>
                <a:gd name="connsiteX264" fmla="*/ 48234 w 176964"/>
                <a:gd name="connsiteY264" fmla="*/ 13437 h 225261"/>
                <a:gd name="connsiteX265" fmla="*/ 48234 w 176964"/>
                <a:gd name="connsiteY265" fmla="*/ 10712 h 225261"/>
                <a:gd name="connsiteX266" fmla="*/ 50960 w 176964"/>
                <a:gd name="connsiteY266" fmla="*/ 10712 h 225261"/>
                <a:gd name="connsiteX267" fmla="*/ 50960 w 176964"/>
                <a:gd name="connsiteY267" fmla="*/ 8049 h 225261"/>
                <a:gd name="connsiteX268" fmla="*/ 53622 w 176964"/>
                <a:gd name="connsiteY268" fmla="*/ 8049 h 225261"/>
                <a:gd name="connsiteX269" fmla="*/ 56284 w 176964"/>
                <a:gd name="connsiteY269" fmla="*/ 8049 h 225261"/>
                <a:gd name="connsiteX270" fmla="*/ 59009 w 176964"/>
                <a:gd name="connsiteY270" fmla="*/ 8049 h 225261"/>
                <a:gd name="connsiteX271" fmla="*/ 59009 w 176964"/>
                <a:gd name="connsiteY271" fmla="*/ 8049 h 22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76964" h="225261">
                  <a:moveTo>
                    <a:pt x="59009" y="8049"/>
                  </a:moveTo>
                  <a:lnTo>
                    <a:pt x="61671" y="8049"/>
                  </a:lnTo>
                  <a:lnTo>
                    <a:pt x="64333" y="5387"/>
                  </a:lnTo>
                  <a:lnTo>
                    <a:pt x="67059" y="5387"/>
                  </a:lnTo>
                  <a:lnTo>
                    <a:pt x="69721" y="2662"/>
                  </a:lnTo>
                  <a:lnTo>
                    <a:pt x="72383" y="0"/>
                  </a:lnTo>
                  <a:lnTo>
                    <a:pt x="75045" y="0"/>
                  </a:lnTo>
                  <a:lnTo>
                    <a:pt x="77770" y="2662"/>
                  </a:lnTo>
                  <a:lnTo>
                    <a:pt x="80433" y="2662"/>
                  </a:lnTo>
                  <a:lnTo>
                    <a:pt x="83095" y="2662"/>
                  </a:lnTo>
                  <a:lnTo>
                    <a:pt x="85820" y="2662"/>
                  </a:lnTo>
                  <a:lnTo>
                    <a:pt x="88482" y="2662"/>
                  </a:lnTo>
                  <a:lnTo>
                    <a:pt x="91144" y="2662"/>
                  </a:lnTo>
                  <a:lnTo>
                    <a:pt x="91144" y="5387"/>
                  </a:lnTo>
                  <a:lnTo>
                    <a:pt x="93870" y="5387"/>
                  </a:lnTo>
                  <a:lnTo>
                    <a:pt x="93870" y="8049"/>
                  </a:lnTo>
                  <a:lnTo>
                    <a:pt x="96532" y="8049"/>
                  </a:lnTo>
                  <a:lnTo>
                    <a:pt x="96532" y="10712"/>
                  </a:lnTo>
                  <a:lnTo>
                    <a:pt x="99194" y="10712"/>
                  </a:lnTo>
                  <a:lnTo>
                    <a:pt x="101856" y="10712"/>
                  </a:lnTo>
                  <a:lnTo>
                    <a:pt x="101856" y="13437"/>
                  </a:lnTo>
                  <a:lnTo>
                    <a:pt x="104581" y="13437"/>
                  </a:lnTo>
                  <a:lnTo>
                    <a:pt x="107243" y="13437"/>
                  </a:lnTo>
                  <a:lnTo>
                    <a:pt x="109905" y="13437"/>
                  </a:lnTo>
                  <a:lnTo>
                    <a:pt x="112631" y="16099"/>
                  </a:lnTo>
                  <a:lnTo>
                    <a:pt x="112631" y="18761"/>
                  </a:lnTo>
                  <a:lnTo>
                    <a:pt x="115293" y="18761"/>
                  </a:lnTo>
                  <a:lnTo>
                    <a:pt x="115293" y="21486"/>
                  </a:lnTo>
                  <a:lnTo>
                    <a:pt x="117955" y="21486"/>
                  </a:lnTo>
                  <a:lnTo>
                    <a:pt x="120681" y="24149"/>
                  </a:lnTo>
                  <a:lnTo>
                    <a:pt x="123343" y="24149"/>
                  </a:lnTo>
                  <a:lnTo>
                    <a:pt x="123343" y="26811"/>
                  </a:lnTo>
                  <a:lnTo>
                    <a:pt x="128667" y="29473"/>
                  </a:lnTo>
                  <a:lnTo>
                    <a:pt x="131392" y="29473"/>
                  </a:lnTo>
                  <a:lnTo>
                    <a:pt x="131392" y="32198"/>
                  </a:lnTo>
                  <a:lnTo>
                    <a:pt x="134054" y="34860"/>
                  </a:lnTo>
                  <a:lnTo>
                    <a:pt x="134054" y="37522"/>
                  </a:lnTo>
                  <a:lnTo>
                    <a:pt x="134054" y="40248"/>
                  </a:lnTo>
                  <a:lnTo>
                    <a:pt x="134054" y="42910"/>
                  </a:lnTo>
                  <a:lnTo>
                    <a:pt x="134054" y="45572"/>
                  </a:lnTo>
                  <a:lnTo>
                    <a:pt x="134054" y="48298"/>
                  </a:lnTo>
                  <a:lnTo>
                    <a:pt x="136716" y="48298"/>
                  </a:lnTo>
                  <a:lnTo>
                    <a:pt x="136716" y="50959"/>
                  </a:lnTo>
                  <a:lnTo>
                    <a:pt x="136716" y="53621"/>
                  </a:lnTo>
                  <a:lnTo>
                    <a:pt x="136716" y="56284"/>
                  </a:lnTo>
                  <a:lnTo>
                    <a:pt x="136716" y="59009"/>
                  </a:lnTo>
                  <a:lnTo>
                    <a:pt x="136716" y="61671"/>
                  </a:lnTo>
                  <a:lnTo>
                    <a:pt x="139442" y="64333"/>
                  </a:lnTo>
                  <a:lnTo>
                    <a:pt x="139442" y="67059"/>
                  </a:lnTo>
                  <a:lnTo>
                    <a:pt x="142104" y="69721"/>
                  </a:lnTo>
                  <a:lnTo>
                    <a:pt x="144766" y="72383"/>
                  </a:lnTo>
                  <a:lnTo>
                    <a:pt x="144766" y="75108"/>
                  </a:lnTo>
                  <a:lnTo>
                    <a:pt x="147491" y="75108"/>
                  </a:lnTo>
                  <a:lnTo>
                    <a:pt x="147491" y="77770"/>
                  </a:lnTo>
                  <a:lnTo>
                    <a:pt x="147491" y="80433"/>
                  </a:lnTo>
                  <a:lnTo>
                    <a:pt x="144766" y="80433"/>
                  </a:lnTo>
                  <a:lnTo>
                    <a:pt x="144766" y="83158"/>
                  </a:lnTo>
                  <a:lnTo>
                    <a:pt x="142104" y="85820"/>
                  </a:lnTo>
                  <a:lnTo>
                    <a:pt x="142104" y="88482"/>
                  </a:lnTo>
                  <a:lnTo>
                    <a:pt x="139442" y="91144"/>
                  </a:lnTo>
                  <a:lnTo>
                    <a:pt x="136716" y="93870"/>
                  </a:lnTo>
                  <a:lnTo>
                    <a:pt x="136716" y="96532"/>
                  </a:lnTo>
                  <a:lnTo>
                    <a:pt x="134054" y="99194"/>
                  </a:lnTo>
                  <a:lnTo>
                    <a:pt x="134054" y="101919"/>
                  </a:lnTo>
                  <a:lnTo>
                    <a:pt x="134054" y="104581"/>
                  </a:lnTo>
                  <a:lnTo>
                    <a:pt x="131392" y="104581"/>
                  </a:lnTo>
                  <a:lnTo>
                    <a:pt x="134054" y="107243"/>
                  </a:lnTo>
                  <a:lnTo>
                    <a:pt x="134054" y="109969"/>
                  </a:lnTo>
                  <a:lnTo>
                    <a:pt x="136716" y="109969"/>
                  </a:lnTo>
                  <a:lnTo>
                    <a:pt x="136716" y="112631"/>
                  </a:lnTo>
                  <a:lnTo>
                    <a:pt x="136716" y="115293"/>
                  </a:lnTo>
                  <a:lnTo>
                    <a:pt x="139442" y="117955"/>
                  </a:lnTo>
                  <a:lnTo>
                    <a:pt x="142104" y="120680"/>
                  </a:lnTo>
                  <a:lnTo>
                    <a:pt x="144766" y="123342"/>
                  </a:lnTo>
                  <a:lnTo>
                    <a:pt x="144766" y="126005"/>
                  </a:lnTo>
                  <a:lnTo>
                    <a:pt x="147491" y="126005"/>
                  </a:lnTo>
                  <a:lnTo>
                    <a:pt x="147491" y="128730"/>
                  </a:lnTo>
                  <a:lnTo>
                    <a:pt x="150153" y="131392"/>
                  </a:lnTo>
                  <a:lnTo>
                    <a:pt x="150153" y="134054"/>
                  </a:lnTo>
                  <a:lnTo>
                    <a:pt x="152816" y="134054"/>
                  </a:lnTo>
                  <a:lnTo>
                    <a:pt x="152816" y="136779"/>
                  </a:lnTo>
                  <a:lnTo>
                    <a:pt x="155478" y="136779"/>
                  </a:lnTo>
                  <a:lnTo>
                    <a:pt x="155478" y="139442"/>
                  </a:lnTo>
                  <a:lnTo>
                    <a:pt x="158203" y="142104"/>
                  </a:lnTo>
                  <a:lnTo>
                    <a:pt x="160865" y="144766"/>
                  </a:lnTo>
                  <a:lnTo>
                    <a:pt x="160865" y="147491"/>
                  </a:lnTo>
                  <a:lnTo>
                    <a:pt x="163527" y="152815"/>
                  </a:lnTo>
                  <a:lnTo>
                    <a:pt x="163527" y="155541"/>
                  </a:lnTo>
                  <a:lnTo>
                    <a:pt x="166253" y="155541"/>
                  </a:lnTo>
                  <a:lnTo>
                    <a:pt x="166253" y="158203"/>
                  </a:lnTo>
                  <a:lnTo>
                    <a:pt x="168915" y="160865"/>
                  </a:lnTo>
                  <a:lnTo>
                    <a:pt x="171577" y="160865"/>
                  </a:lnTo>
                  <a:lnTo>
                    <a:pt x="171577" y="163591"/>
                  </a:lnTo>
                  <a:lnTo>
                    <a:pt x="174302" y="166253"/>
                  </a:lnTo>
                  <a:lnTo>
                    <a:pt x="174302" y="168914"/>
                  </a:lnTo>
                  <a:lnTo>
                    <a:pt x="176964" y="168914"/>
                  </a:lnTo>
                  <a:lnTo>
                    <a:pt x="176964" y="171640"/>
                  </a:lnTo>
                  <a:lnTo>
                    <a:pt x="174302" y="171640"/>
                  </a:lnTo>
                  <a:lnTo>
                    <a:pt x="174302" y="174302"/>
                  </a:lnTo>
                  <a:lnTo>
                    <a:pt x="171577" y="174302"/>
                  </a:lnTo>
                  <a:lnTo>
                    <a:pt x="171577" y="176964"/>
                  </a:lnTo>
                  <a:lnTo>
                    <a:pt x="168915" y="179626"/>
                  </a:lnTo>
                  <a:lnTo>
                    <a:pt x="166253" y="179626"/>
                  </a:lnTo>
                  <a:lnTo>
                    <a:pt x="166253" y="182352"/>
                  </a:lnTo>
                  <a:lnTo>
                    <a:pt x="163527" y="182352"/>
                  </a:lnTo>
                  <a:lnTo>
                    <a:pt x="163527" y="185014"/>
                  </a:lnTo>
                  <a:lnTo>
                    <a:pt x="160865" y="185014"/>
                  </a:lnTo>
                  <a:lnTo>
                    <a:pt x="158203" y="187676"/>
                  </a:lnTo>
                  <a:lnTo>
                    <a:pt x="155478" y="190401"/>
                  </a:lnTo>
                  <a:lnTo>
                    <a:pt x="155478" y="193063"/>
                  </a:lnTo>
                  <a:lnTo>
                    <a:pt x="152816" y="193063"/>
                  </a:lnTo>
                  <a:lnTo>
                    <a:pt x="150153" y="195726"/>
                  </a:lnTo>
                  <a:lnTo>
                    <a:pt x="150153" y="198451"/>
                  </a:lnTo>
                  <a:lnTo>
                    <a:pt x="147491" y="198451"/>
                  </a:lnTo>
                  <a:lnTo>
                    <a:pt x="144766" y="201113"/>
                  </a:lnTo>
                  <a:lnTo>
                    <a:pt x="142104" y="203775"/>
                  </a:lnTo>
                  <a:lnTo>
                    <a:pt x="139442" y="203775"/>
                  </a:lnTo>
                  <a:lnTo>
                    <a:pt x="139442" y="206437"/>
                  </a:lnTo>
                  <a:lnTo>
                    <a:pt x="136716" y="206437"/>
                  </a:lnTo>
                  <a:lnTo>
                    <a:pt x="136716" y="209163"/>
                  </a:lnTo>
                  <a:lnTo>
                    <a:pt x="134054" y="209163"/>
                  </a:lnTo>
                  <a:lnTo>
                    <a:pt x="131392" y="209163"/>
                  </a:lnTo>
                  <a:lnTo>
                    <a:pt x="128667" y="209163"/>
                  </a:lnTo>
                  <a:lnTo>
                    <a:pt x="126005" y="209163"/>
                  </a:lnTo>
                  <a:lnTo>
                    <a:pt x="123343" y="209163"/>
                  </a:lnTo>
                  <a:lnTo>
                    <a:pt x="120681" y="209163"/>
                  </a:lnTo>
                  <a:lnTo>
                    <a:pt x="117955" y="209163"/>
                  </a:lnTo>
                  <a:lnTo>
                    <a:pt x="115293" y="209163"/>
                  </a:lnTo>
                  <a:lnTo>
                    <a:pt x="112631" y="209163"/>
                  </a:lnTo>
                  <a:lnTo>
                    <a:pt x="109905" y="209163"/>
                  </a:lnTo>
                  <a:lnTo>
                    <a:pt x="104581" y="209163"/>
                  </a:lnTo>
                  <a:lnTo>
                    <a:pt x="101856" y="209163"/>
                  </a:lnTo>
                  <a:lnTo>
                    <a:pt x="99194" y="209163"/>
                  </a:lnTo>
                  <a:lnTo>
                    <a:pt x="96532" y="209163"/>
                  </a:lnTo>
                  <a:lnTo>
                    <a:pt x="96532" y="211825"/>
                  </a:lnTo>
                  <a:lnTo>
                    <a:pt x="93870" y="211825"/>
                  </a:lnTo>
                  <a:lnTo>
                    <a:pt x="91144" y="214487"/>
                  </a:lnTo>
                  <a:lnTo>
                    <a:pt x="88482" y="214487"/>
                  </a:lnTo>
                  <a:lnTo>
                    <a:pt x="85820" y="214487"/>
                  </a:lnTo>
                  <a:lnTo>
                    <a:pt x="85820" y="217212"/>
                  </a:lnTo>
                  <a:lnTo>
                    <a:pt x="83095" y="217212"/>
                  </a:lnTo>
                  <a:lnTo>
                    <a:pt x="80433" y="217212"/>
                  </a:lnTo>
                  <a:lnTo>
                    <a:pt x="77770" y="219874"/>
                  </a:lnTo>
                  <a:lnTo>
                    <a:pt x="75045" y="219874"/>
                  </a:lnTo>
                  <a:lnTo>
                    <a:pt x="72383" y="219874"/>
                  </a:lnTo>
                  <a:lnTo>
                    <a:pt x="72383" y="222536"/>
                  </a:lnTo>
                  <a:lnTo>
                    <a:pt x="69721" y="222536"/>
                  </a:lnTo>
                  <a:lnTo>
                    <a:pt x="67059" y="222536"/>
                  </a:lnTo>
                  <a:lnTo>
                    <a:pt x="67059" y="225262"/>
                  </a:lnTo>
                  <a:lnTo>
                    <a:pt x="64333" y="225262"/>
                  </a:lnTo>
                  <a:lnTo>
                    <a:pt x="61671" y="225262"/>
                  </a:lnTo>
                  <a:lnTo>
                    <a:pt x="61671" y="222536"/>
                  </a:lnTo>
                  <a:lnTo>
                    <a:pt x="59009" y="219874"/>
                  </a:lnTo>
                  <a:lnTo>
                    <a:pt x="59009" y="217212"/>
                  </a:lnTo>
                  <a:lnTo>
                    <a:pt x="56284" y="214487"/>
                  </a:lnTo>
                  <a:lnTo>
                    <a:pt x="56284" y="211825"/>
                  </a:lnTo>
                  <a:lnTo>
                    <a:pt x="53622" y="206437"/>
                  </a:lnTo>
                  <a:lnTo>
                    <a:pt x="50960" y="203775"/>
                  </a:lnTo>
                  <a:lnTo>
                    <a:pt x="50960" y="201113"/>
                  </a:lnTo>
                  <a:lnTo>
                    <a:pt x="48234" y="198451"/>
                  </a:lnTo>
                  <a:lnTo>
                    <a:pt x="48234" y="195726"/>
                  </a:lnTo>
                  <a:lnTo>
                    <a:pt x="45572" y="195726"/>
                  </a:lnTo>
                  <a:lnTo>
                    <a:pt x="42910" y="193063"/>
                  </a:lnTo>
                  <a:lnTo>
                    <a:pt x="42910" y="190401"/>
                  </a:lnTo>
                  <a:lnTo>
                    <a:pt x="40185" y="187676"/>
                  </a:lnTo>
                  <a:lnTo>
                    <a:pt x="37523" y="187676"/>
                  </a:lnTo>
                  <a:lnTo>
                    <a:pt x="37523" y="185014"/>
                  </a:lnTo>
                  <a:lnTo>
                    <a:pt x="34860" y="185014"/>
                  </a:lnTo>
                  <a:lnTo>
                    <a:pt x="34860" y="187676"/>
                  </a:lnTo>
                  <a:lnTo>
                    <a:pt x="32198" y="187676"/>
                  </a:lnTo>
                  <a:lnTo>
                    <a:pt x="32198" y="185014"/>
                  </a:lnTo>
                  <a:lnTo>
                    <a:pt x="29473" y="185014"/>
                  </a:lnTo>
                  <a:lnTo>
                    <a:pt x="29473" y="182352"/>
                  </a:lnTo>
                  <a:lnTo>
                    <a:pt x="29473" y="179626"/>
                  </a:lnTo>
                  <a:lnTo>
                    <a:pt x="26811" y="176964"/>
                  </a:lnTo>
                  <a:lnTo>
                    <a:pt x="26811" y="174302"/>
                  </a:lnTo>
                  <a:lnTo>
                    <a:pt x="24149" y="171640"/>
                  </a:lnTo>
                  <a:lnTo>
                    <a:pt x="24149" y="168914"/>
                  </a:lnTo>
                  <a:lnTo>
                    <a:pt x="21423" y="168914"/>
                  </a:lnTo>
                  <a:lnTo>
                    <a:pt x="21423" y="166253"/>
                  </a:lnTo>
                  <a:lnTo>
                    <a:pt x="18761" y="163591"/>
                  </a:lnTo>
                  <a:lnTo>
                    <a:pt x="18761" y="160865"/>
                  </a:lnTo>
                  <a:lnTo>
                    <a:pt x="16099" y="158203"/>
                  </a:lnTo>
                  <a:lnTo>
                    <a:pt x="16099" y="155541"/>
                  </a:lnTo>
                  <a:lnTo>
                    <a:pt x="16099" y="152815"/>
                  </a:lnTo>
                  <a:lnTo>
                    <a:pt x="16099" y="150153"/>
                  </a:lnTo>
                  <a:lnTo>
                    <a:pt x="16099" y="147491"/>
                  </a:lnTo>
                  <a:lnTo>
                    <a:pt x="16099" y="144766"/>
                  </a:lnTo>
                  <a:lnTo>
                    <a:pt x="16099" y="142104"/>
                  </a:lnTo>
                  <a:lnTo>
                    <a:pt x="16099" y="139442"/>
                  </a:lnTo>
                  <a:lnTo>
                    <a:pt x="16099" y="136779"/>
                  </a:lnTo>
                  <a:lnTo>
                    <a:pt x="16099" y="134054"/>
                  </a:lnTo>
                  <a:lnTo>
                    <a:pt x="16099" y="131392"/>
                  </a:lnTo>
                  <a:lnTo>
                    <a:pt x="16099" y="128730"/>
                  </a:lnTo>
                  <a:lnTo>
                    <a:pt x="16099" y="126005"/>
                  </a:lnTo>
                  <a:lnTo>
                    <a:pt x="18761" y="126005"/>
                  </a:lnTo>
                  <a:lnTo>
                    <a:pt x="16099" y="126005"/>
                  </a:lnTo>
                  <a:lnTo>
                    <a:pt x="16099" y="123342"/>
                  </a:lnTo>
                  <a:lnTo>
                    <a:pt x="13374" y="123342"/>
                  </a:lnTo>
                  <a:lnTo>
                    <a:pt x="10712" y="120680"/>
                  </a:lnTo>
                  <a:lnTo>
                    <a:pt x="8050" y="120680"/>
                  </a:lnTo>
                  <a:lnTo>
                    <a:pt x="8050" y="117955"/>
                  </a:lnTo>
                  <a:lnTo>
                    <a:pt x="5388" y="115293"/>
                  </a:lnTo>
                  <a:lnTo>
                    <a:pt x="5388" y="112631"/>
                  </a:lnTo>
                  <a:lnTo>
                    <a:pt x="2662" y="112631"/>
                  </a:lnTo>
                  <a:lnTo>
                    <a:pt x="2662" y="109969"/>
                  </a:lnTo>
                  <a:lnTo>
                    <a:pt x="0" y="109969"/>
                  </a:lnTo>
                  <a:lnTo>
                    <a:pt x="0" y="107243"/>
                  </a:lnTo>
                  <a:lnTo>
                    <a:pt x="2662" y="107243"/>
                  </a:lnTo>
                  <a:lnTo>
                    <a:pt x="2662" y="109969"/>
                  </a:lnTo>
                  <a:lnTo>
                    <a:pt x="5388" y="109969"/>
                  </a:lnTo>
                  <a:lnTo>
                    <a:pt x="5388" y="107243"/>
                  </a:lnTo>
                  <a:lnTo>
                    <a:pt x="8050" y="107243"/>
                  </a:lnTo>
                  <a:lnTo>
                    <a:pt x="10712" y="107243"/>
                  </a:lnTo>
                  <a:lnTo>
                    <a:pt x="10712" y="109969"/>
                  </a:lnTo>
                  <a:lnTo>
                    <a:pt x="13374" y="109969"/>
                  </a:lnTo>
                  <a:lnTo>
                    <a:pt x="16099" y="109969"/>
                  </a:lnTo>
                  <a:lnTo>
                    <a:pt x="18761" y="109969"/>
                  </a:lnTo>
                  <a:lnTo>
                    <a:pt x="18761" y="107243"/>
                  </a:lnTo>
                  <a:lnTo>
                    <a:pt x="21423" y="107243"/>
                  </a:lnTo>
                  <a:lnTo>
                    <a:pt x="21423" y="104581"/>
                  </a:lnTo>
                  <a:lnTo>
                    <a:pt x="24149" y="101919"/>
                  </a:lnTo>
                  <a:lnTo>
                    <a:pt x="26811" y="99194"/>
                  </a:lnTo>
                  <a:lnTo>
                    <a:pt x="29473" y="99194"/>
                  </a:lnTo>
                  <a:lnTo>
                    <a:pt x="29473" y="96532"/>
                  </a:lnTo>
                  <a:lnTo>
                    <a:pt x="32198" y="96532"/>
                  </a:lnTo>
                  <a:lnTo>
                    <a:pt x="34860" y="91144"/>
                  </a:lnTo>
                  <a:lnTo>
                    <a:pt x="37523" y="88482"/>
                  </a:lnTo>
                  <a:lnTo>
                    <a:pt x="40185" y="85820"/>
                  </a:lnTo>
                  <a:lnTo>
                    <a:pt x="42910" y="88482"/>
                  </a:lnTo>
                  <a:lnTo>
                    <a:pt x="45572" y="85820"/>
                  </a:lnTo>
                  <a:lnTo>
                    <a:pt x="48234" y="85820"/>
                  </a:lnTo>
                  <a:lnTo>
                    <a:pt x="50960" y="85820"/>
                  </a:lnTo>
                  <a:lnTo>
                    <a:pt x="50960" y="83158"/>
                  </a:lnTo>
                  <a:lnTo>
                    <a:pt x="50960" y="80433"/>
                  </a:lnTo>
                  <a:lnTo>
                    <a:pt x="50960" y="77770"/>
                  </a:lnTo>
                  <a:lnTo>
                    <a:pt x="50960" y="75108"/>
                  </a:lnTo>
                  <a:lnTo>
                    <a:pt x="53622" y="75108"/>
                  </a:lnTo>
                  <a:lnTo>
                    <a:pt x="53622" y="72383"/>
                  </a:lnTo>
                  <a:lnTo>
                    <a:pt x="53622" y="69721"/>
                  </a:lnTo>
                  <a:lnTo>
                    <a:pt x="53622" y="67059"/>
                  </a:lnTo>
                  <a:lnTo>
                    <a:pt x="53622" y="64333"/>
                  </a:lnTo>
                  <a:lnTo>
                    <a:pt x="53622" y="61671"/>
                  </a:lnTo>
                  <a:lnTo>
                    <a:pt x="56284" y="61671"/>
                  </a:lnTo>
                  <a:lnTo>
                    <a:pt x="56284" y="59009"/>
                  </a:lnTo>
                  <a:lnTo>
                    <a:pt x="59009" y="56284"/>
                  </a:lnTo>
                  <a:lnTo>
                    <a:pt x="59009" y="53621"/>
                  </a:lnTo>
                  <a:lnTo>
                    <a:pt x="61671" y="53621"/>
                  </a:lnTo>
                  <a:lnTo>
                    <a:pt x="61671" y="50959"/>
                  </a:lnTo>
                  <a:lnTo>
                    <a:pt x="61671" y="48298"/>
                  </a:lnTo>
                  <a:lnTo>
                    <a:pt x="61671" y="45572"/>
                  </a:lnTo>
                  <a:lnTo>
                    <a:pt x="59009" y="42910"/>
                  </a:lnTo>
                  <a:lnTo>
                    <a:pt x="59009" y="40248"/>
                  </a:lnTo>
                  <a:lnTo>
                    <a:pt x="56284" y="37522"/>
                  </a:lnTo>
                  <a:lnTo>
                    <a:pt x="56284" y="34860"/>
                  </a:lnTo>
                  <a:lnTo>
                    <a:pt x="53622" y="32198"/>
                  </a:lnTo>
                  <a:lnTo>
                    <a:pt x="53622" y="29473"/>
                  </a:lnTo>
                  <a:lnTo>
                    <a:pt x="53622" y="26811"/>
                  </a:lnTo>
                  <a:lnTo>
                    <a:pt x="53622" y="24149"/>
                  </a:lnTo>
                  <a:lnTo>
                    <a:pt x="53622" y="21486"/>
                  </a:lnTo>
                  <a:lnTo>
                    <a:pt x="50960" y="21486"/>
                  </a:lnTo>
                  <a:lnTo>
                    <a:pt x="50960" y="18761"/>
                  </a:lnTo>
                  <a:lnTo>
                    <a:pt x="48234" y="18761"/>
                  </a:lnTo>
                  <a:lnTo>
                    <a:pt x="48234" y="16099"/>
                  </a:lnTo>
                  <a:lnTo>
                    <a:pt x="48234" y="13437"/>
                  </a:lnTo>
                  <a:lnTo>
                    <a:pt x="48234" y="10712"/>
                  </a:lnTo>
                  <a:lnTo>
                    <a:pt x="50960" y="10712"/>
                  </a:lnTo>
                  <a:lnTo>
                    <a:pt x="50960" y="8049"/>
                  </a:lnTo>
                  <a:lnTo>
                    <a:pt x="53622" y="8049"/>
                  </a:lnTo>
                  <a:lnTo>
                    <a:pt x="56284" y="8049"/>
                  </a:lnTo>
                  <a:lnTo>
                    <a:pt x="59009" y="8049"/>
                  </a:lnTo>
                  <a:lnTo>
                    <a:pt x="59009" y="804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7" name="Freeform: Shape 306">
              <a:extLst>
                <a:ext uri="{FF2B5EF4-FFF2-40B4-BE49-F238E27FC236}">
                  <a16:creationId xmlns:a16="http://schemas.microsoft.com/office/drawing/2014/main" id="{76711B2E-E62E-176C-1A49-CEFFEC92CF20}"/>
                </a:ext>
              </a:extLst>
            </p:cNvPr>
            <p:cNvSpPr/>
            <p:nvPr/>
          </p:nvSpPr>
          <p:spPr>
            <a:xfrm>
              <a:off x="3993281" y="5275526"/>
              <a:ext cx="404444" cy="463009"/>
            </a:xfrm>
            <a:custGeom>
              <a:avLst/>
              <a:gdLst>
                <a:gd name="connsiteX0" fmla="*/ 134118 w 404444"/>
                <a:gd name="connsiteY0" fmla="*/ 431762 h 463009"/>
                <a:gd name="connsiteX1" fmla="*/ 136780 w 404444"/>
                <a:gd name="connsiteY1" fmla="*/ 431762 h 463009"/>
                <a:gd name="connsiteX2" fmla="*/ 134118 w 404444"/>
                <a:gd name="connsiteY2" fmla="*/ 431762 h 463009"/>
                <a:gd name="connsiteX3" fmla="*/ 134118 w 404444"/>
                <a:gd name="connsiteY3" fmla="*/ 437150 h 463009"/>
                <a:gd name="connsiteX4" fmla="*/ 131456 w 404444"/>
                <a:gd name="connsiteY4" fmla="*/ 437150 h 463009"/>
                <a:gd name="connsiteX5" fmla="*/ 131456 w 404444"/>
                <a:gd name="connsiteY5" fmla="*/ 434488 h 463009"/>
                <a:gd name="connsiteX6" fmla="*/ 134118 w 404444"/>
                <a:gd name="connsiteY6" fmla="*/ 434488 h 463009"/>
                <a:gd name="connsiteX7" fmla="*/ 134118 w 404444"/>
                <a:gd name="connsiteY7" fmla="*/ 431826 h 463009"/>
                <a:gd name="connsiteX8" fmla="*/ 134118 w 404444"/>
                <a:gd name="connsiteY8" fmla="*/ 431826 h 463009"/>
                <a:gd name="connsiteX9" fmla="*/ 45636 w 404444"/>
                <a:gd name="connsiteY9" fmla="*/ 308483 h 463009"/>
                <a:gd name="connsiteX10" fmla="*/ 45636 w 404444"/>
                <a:gd name="connsiteY10" fmla="*/ 303096 h 463009"/>
                <a:gd name="connsiteX11" fmla="*/ 48298 w 404444"/>
                <a:gd name="connsiteY11" fmla="*/ 303096 h 463009"/>
                <a:gd name="connsiteX12" fmla="*/ 48298 w 404444"/>
                <a:gd name="connsiteY12" fmla="*/ 300433 h 463009"/>
                <a:gd name="connsiteX13" fmla="*/ 53685 w 404444"/>
                <a:gd name="connsiteY13" fmla="*/ 300433 h 463009"/>
                <a:gd name="connsiteX14" fmla="*/ 53685 w 404444"/>
                <a:gd name="connsiteY14" fmla="*/ 305821 h 463009"/>
                <a:gd name="connsiteX15" fmla="*/ 51023 w 404444"/>
                <a:gd name="connsiteY15" fmla="*/ 305821 h 463009"/>
                <a:gd name="connsiteX16" fmla="*/ 51023 w 404444"/>
                <a:gd name="connsiteY16" fmla="*/ 308483 h 463009"/>
                <a:gd name="connsiteX17" fmla="*/ 45636 w 404444"/>
                <a:gd name="connsiteY17" fmla="*/ 308483 h 463009"/>
                <a:gd name="connsiteX18" fmla="*/ 270834 w 404444"/>
                <a:gd name="connsiteY18" fmla="*/ 127 h 463009"/>
                <a:gd name="connsiteX19" fmla="*/ 270834 w 404444"/>
                <a:gd name="connsiteY19" fmla="*/ 8176 h 463009"/>
                <a:gd name="connsiteX20" fmla="*/ 273496 w 404444"/>
                <a:gd name="connsiteY20" fmla="*/ 8176 h 463009"/>
                <a:gd name="connsiteX21" fmla="*/ 273496 w 404444"/>
                <a:gd name="connsiteY21" fmla="*/ 13564 h 463009"/>
                <a:gd name="connsiteX22" fmla="*/ 276158 w 404444"/>
                <a:gd name="connsiteY22" fmla="*/ 16226 h 463009"/>
                <a:gd name="connsiteX23" fmla="*/ 278820 w 404444"/>
                <a:gd name="connsiteY23" fmla="*/ 18888 h 463009"/>
                <a:gd name="connsiteX24" fmla="*/ 284208 w 404444"/>
                <a:gd name="connsiteY24" fmla="*/ 18888 h 463009"/>
                <a:gd name="connsiteX25" fmla="*/ 286870 w 404444"/>
                <a:gd name="connsiteY25" fmla="*/ 21550 h 463009"/>
                <a:gd name="connsiteX26" fmla="*/ 289532 w 404444"/>
                <a:gd name="connsiteY26" fmla="*/ 21550 h 463009"/>
                <a:gd name="connsiteX27" fmla="*/ 292194 w 404444"/>
                <a:gd name="connsiteY27" fmla="*/ 24212 h 463009"/>
                <a:gd name="connsiteX28" fmla="*/ 294856 w 404444"/>
                <a:gd name="connsiteY28" fmla="*/ 24212 h 463009"/>
                <a:gd name="connsiteX29" fmla="*/ 297518 w 404444"/>
                <a:gd name="connsiteY29" fmla="*/ 26874 h 463009"/>
                <a:gd name="connsiteX30" fmla="*/ 300180 w 404444"/>
                <a:gd name="connsiteY30" fmla="*/ 26874 h 463009"/>
                <a:gd name="connsiteX31" fmla="*/ 300180 w 404444"/>
                <a:gd name="connsiteY31" fmla="*/ 29536 h 463009"/>
                <a:gd name="connsiteX32" fmla="*/ 302842 w 404444"/>
                <a:gd name="connsiteY32" fmla="*/ 32198 h 463009"/>
                <a:gd name="connsiteX33" fmla="*/ 305504 w 404444"/>
                <a:gd name="connsiteY33" fmla="*/ 32198 h 463009"/>
                <a:gd name="connsiteX34" fmla="*/ 308166 w 404444"/>
                <a:gd name="connsiteY34" fmla="*/ 34860 h 463009"/>
                <a:gd name="connsiteX35" fmla="*/ 316216 w 404444"/>
                <a:gd name="connsiteY35" fmla="*/ 34860 h 463009"/>
                <a:gd name="connsiteX36" fmla="*/ 316216 w 404444"/>
                <a:gd name="connsiteY36" fmla="*/ 37522 h 463009"/>
                <a:gd name="connsiteX37" fmla="*/ 318878 w 404444"/>
                <a:gd name="connsiteY37" fmla="*/ 37522 h 463009"/>
                <a:gd name="connsiteX38" fmla="*/ 321540 w 404444"/>
                <a:gd name="connsiteY38" fmla="*/ 40184 h 463009"/>
                <a:gd name="connsiteX39" fmla="*/ 324202 w 404444"/>
                <a:gd name="connsiteY39" fmla="*/ 40184 h 463009"/>
                <a:gd name="connsiteX40" fmla="*/ 324202 w 404444"/>
                <a:gd name="connsiteY40" fmla="*/ 42847 h 463009"/>
                <a:gd name="connsiteX41" fmla="*/ 326864 w 404444"/>
                <a:gd name="connsiteY41" fmla="*/ 42847 h 463009"/>
                <a:gd name="connsiteX42" fmla="*/ 326864 w 404444"/>
                <a:gd name="connsiteY42" fmla="*/ 45509 h 463009"/>
                <a:gd name="connsiteX43" fmla="*/ 329526 w 404444"/>
                <a:gd name="connsiteY43" fmla="*/ 45509 h 463009"/>
                <a:gd name="connsiteX44" fmla="*/ 332188 w 404444"/>
                <a:gd name="connsiteY44" fmla="*/ 48171 h 463009"/>
                <a:gd name="connsiteX45" fmla="*/ 334850 w 404444"/>
                <a:gd name="connsiteY45" fmla="*/ 48171 h 463009"/>
                <a:gd name="connsiteX46" fmla="*/ 337512 w 404444"/>
                <a:gd name="connsiteY46" fmla="*/ 50833 h 463009"/>
                <a:gd name="connsiteX47" fmla="*/ 337512 w 404444"/>
                <a:gd name="connsiteY47" fmla="*/ 56220 h 463009"/>
                <a:gd name="connsiteX48" fmla="*/ 334850 w 404444"/>
                <a:gd name="connsiteY48" fmla="*/ 56220 h 463009"/>
                <a:gd name="connsiteX49" fmla="*/ 334850 w 404444"/>
                <a:gd name="connsiteY49" fmla="*/ 58882 h 463009"/>
                <a:gd name="connsiteX50" fmla="*/ 332188 w 404444"/>
                <a:gd name="connsiteY50" fmla="*/ 61544 h 463009"/>
                <a:gd name="connsiteX51" fmla="*/ 332188 w 404444"/>
                <a:gd name="connsiteY51" fmla="*/ 64207 h 463009"/>
                <a:gd name="connsiteX52" fmla="*/ 329526 w 404444"/>
                <a:gd name="connsiteY52" fmla="*/ 64207 h 463009"/>
                <a:gd name="connsiteX53" fmla="*/ 329526 w 404444"/>
                <a:gd name="connsiteY53" fmla="*/ 69594 h 463009"/>
                <a:gd name="connsiteX54" fmla="*/ 326864 w 404444"/>
                <a:gd name="connsiteY54" fmla="*/ 69594 h 463009"/>
                <a:gd name="connsiteX55" fmla="*/ 326864 w 404444"/>
                <a:gd name="connsiteY55" fmla="*/ 74981 h 463009"/>
                <a:gd name="connsiteX56" fmla="*/ 324202 w 404444"/>
                <a:gd name="connsiteY56" fmla="*/ 80369 h 463009"/>
                <a:gd name="connsiteX57" fmla="*/ 321540 w 404444"/>
                <a:gd name="connsiteY57" fmla="*/ 85756 h 463009"/>
                <a:gd name="connsiteX58" fmla="*/ 318878 w 404444"/>
                <a:gd name="connsiteY58" fmla="*/ 101856 h 463009"/>
                <a:gd name="connsiteX59" fmla="*/ 316216 w 404444"/>
                <a:gd name="connsiteY59" fmla="*/ 107243 h 463009"/>
                <a:gd name="connsiteX60" fmla="*/ 313554 w 404444"/>
                <a:gd name="connsiteY60" fmla="*/ 112631 h 463009"/>
                <a:gd name="connsiteX61" fmla="*/ 313554 w 404444"/>
                <a:gd name="connsiteY61" fmla="*/ 115293 h 463009"/>
                <a:gd name="connsiteX62" fmla="*/ 318941 w 404444"/>
                <a:gd name="connsiteY62" fmla="*/ 115293 h 463009"/>
                <a:gd name="connsiteX63" fmla="*/ 318941 w 404444"/>
                <a:gd name="connsiteY63" fmla="*/ 117955 h 463009"/>
                <a:gd name="connsiteX64" fmla="*/ 321603 w 404444"/>
                <a:gd name="connsiteY64" fmla="*/ 117955 h 463009"/>
                <a:gd name="connsiteX65" fmla="*/ 324266 w 404444"/>
                <a:gd name="connsiteY65" fmla="*/ 120617 h 463009"/>
                <a:gd name="connsiteX66" fmla="*/ 332315 w 404444"/>
                <a:gd name="connsiteY66" fmla="*/ 120617 h 463009"/>
                <a:gd name="connsiteX67" fmla="*/ 332315 w 404444"/>
                <a:gd name="connsiteY67" fmla="*/ 126005 h 463009"/>
                <a:gd name="connsiteX68" fmla="*/ 334977 w 404444"/>
                <a:gd name="connsiteY68" fmla="*/ 126005 h 463009"/>
                <a:gd name="connsiteX69" fmla="*/ 334977 w 404444"/>
                <a:gd name="connsiteY69" fmla="*/ 128667 h 463009"/>
                <a:gd name="connsiteX70" fmla="*/ 337639 w 404444"/>
                <a:gd name="connsiteY70" fmla="*/ 128667 h 463009"/>
                <a:gd name="connsiteX71" fmla="*/ 337639 w 404444"/>
                <a:gd name="connsiteY71" fmla="*/ 134054 h 463009"/>
                <a:gd name="connsiteX72" fmla="*/ 334977 w 404444"/>
                <a:gd name="connsiteY72" fmla="*/ 134054 h 463009"/>
                <a:gd name="connsiteX73" fmla="*/ 334977 w 404444"/>
                <a:gd name="connsiteY73" fmla="*/ 136716 h 463009"/>
                <a:gd name="connsiteX74" fmla="*/ 332315 w 404444"/>
                <a:gd name="connsiteY74" fmla="*/ 136716 h 463009"/>
                <a:gd name="connsiteX75" fmla="*/ 332315 w 404444"/>
                <a:gd name="connsiteY75" fmla="*/ 139378 h 463009"/>
                <a:gd name="connsiteX76" fmla="*/ 334977 w 404444"/>
                <a:gd name="connsiteY76" fmla="*/ 139378 h 463009"/>
                <a:gd name="connsiteX77" fmla="*/ 334977 w 404444"/>
                <a:gd name="connsiteY77" fmla="*/ 144766 h 463009"/>
                <a:gd name="connsiteX78" fmla="*/ 340365 w 404444"/>
                <a:gd name="connsiteY78" fmla="*/ 155477 h 463009"/>
                <a:gd name="connsiteX79" fmla="*/ 343027 w 404444"/>
                <a:gd name="connsiteY79" fmla="*/ 155477 h 463009"/>
                <a:gd name="connsiteX80" fmla="*/ 345689 w 404444"/>
                <a:gd name="connsiteY80" fmla="*/ 163527 h 463009"/>
                <a:gd name="connsiteX81" fmla="*/ 348351 w 404444"/>
                <a:gd name="connsiteY81" fmla="*/ 166189 h 463009"/>
                <a:gd name="connsiteX82" fmla="*/ 353738 w 404444"/>
                <a:gd name="connsiteY82" fmla="*/ 176901 h 463009"/>
                <a:gd name="connsiteX83" fmla="*/ 353738 w 404444"/>
                <a:gd name="connsiteY83" fmla="*/ 182288 h 463009"/>
                <a:gd name="connsiteX84" fmla="*/ 356401 w 404444"/>
                <a:gd name="connsiteY84" fmla="*/ 182288 h 463009"/>
                <a:gd name="connsiteX85" fmla="*/ 356401 w 404444"/>
                <a:gd name="connsiteY85" fmla="*/ 184950 h 463009"/>
                <a:gd name="connsiteX86" fmla="*/ 359063 w 404444"/>
                <a:gd name="connsiteY86" fmla="*/ 184950 h 463009"/>
                <a:gd name="connsiteX87" fmla="*/ 359063 w 404444"/>
                <a:gd name="connsiteY87" fmla="*/ 187612 h 463009"/>
                <a:gd name="connsiteX88" fmla="*/ 361725 w 404444"/>
                <a:gd name="connsiteY88" fmla="*/ 190274 h 463009"/>
                <a:gd name="connsiteX89" fmla="*/ 364387 w 404444"/>
                <a:gd name="connsiteY89" fmla="*/ 192937 h 463009"/>
                <a:gd name="connsiteX90" fmla="*/ 367049 w 404444"/>
                <a:gd name="connsiteY90" fmla="*/ 192937 h 463009"/>
                <a:gd name="connsiteX91" fmla="*/ 367049 w 404444"/>
                <a:gd name="connsiteY91" fmla="*/ 195599 h 463009"/>
                <a:gd name="connsiteX92" fmla="*/ 375098 w 404444"/>
                <a:gd name="connsiteY92" fmla="*/ 195599 h 463009"/>
                <a:gd name="connsiteX93" fmla="*/ 375098 w 404444"/>
                <a:gd name="connsiteY93" fmla="*/ 198261 h 463009"/>
                <a:gd name="connsiteX94" fmla="*/ 377760 w 404444"/>
                <a:gd name="connsiteY94" fmla="*/ 198261 h 463009"/>
                <a:gd name="connsiteX95" fmla="*/ 377760 w 404444"/>
                <a:gd name="connsiteY95" fmla="*/ 200923 h 463009"/>
                <a:gd name="connsiteX96" fmla="*/ 380422 w 404444"/>
                <a:gd name="connsiteY96" fmla="*/ 200923 h 463009"/>
                <a:gd name="connsiteX97" fmla="*/ 383085 w 404444"/>
                <a:gd name="connsiteY97" fmla="*/ 203585 h 463009"/>
                <a:gd name="connsiteX98" fmla="*/ 393796 w 404444"/>
                <a:gd name="connsiteY98" fmla="*/ 203585 h 463009"/>
                <a:gd name="connsiteX99" fmla="*/ 396458 w 404444"/>
                <a:gd name="connsiteY99" fmla="*/ 206247 h 463009"/>
                <a:gd name="connsiteX100" fmla="*/ 399120 w 404444"/>
                <a:gd name="connsiteY100" fmla="*/ 206247 h 463009"/>
                <a:gd name="connsiteX101" fmla="*/ 401783 w 404444"/>
                <a:gd name="connsiteY101" fmla="*/ 208909 h 463009"/>
                <a:gd name="connsiteX102" fmla="*/ 404445 w 404444"/>
                <a:gd name="connsiteY102" fmla="*/ 208909 h 463009"/>
                <a:gd name="connsiteX103" fmla="*/ 404445 w 404444"/>
                <a:gd name="connsiteY103" fmla="*/ 211571 h 463009"/>
                <a:gd name="connsiteX104" fmla="*/ 401783 w 404444"/>
                <a:gd name="connsiteY104" fmla="*/ 211571 h 463009"/>
                <a:gd name="connsiteX105" fmla="*/ 401783 w 404444"/>
                <a:gd name="connsiteY105" fmla="*/ 214233 h 463009"/>
                <a:gd name="connsiteX106" fmla="*/ 399120 w 404444"/>
                <a:gd name="connsiteY106" fmla="*/ 214233 h 463009"/>
                <a:gd name="connsiteX107" fmla="*/ 399120 w 404444"/>
                <a:gd name="connsiteY107" fmla="*/ 216895 h 463009"/>
                <a:gd name="connsiteX108" fmla="*/ 393733 w 404444"/>
                <a:gd name="connsiteY108" fmla="*/ 216895 h 463009"/>
                <a:gd name="connsiteX109" fmla="*/ 393733 w 404444"/>
                <a:gd name="connsiteY109" fmla="*/ 219557 h 463009"/>
                <a:gd name="connsiteX110" fmla="*/ 391071 w 404444"/>
                <a:gd name="connsiteY110" fmla="*/ 219557 h 463009"/>
                <a:gd name="connsiteX111" fmla="*/ 388409 w 404444"/>
                <a:gd name="connsiteY111" fmla="*/ 222219 h 463009"/>
                <a:gd name="connsiteX112" fmla="*/ 388409 w 404444"/>
                <a:gd name="connsiteY112" fmla="*/ 224881 h 463009"/>
                <a:gd name="connsiteX113" fmla="*/ 385747 w 404444"/>
                <a:gd name="connsiteY113" fmla="*/ 224881 h 463009"/>
                <a:gd name="connsiteX114" fmla="*/ 385747 w 404444"/>
                <a:gd name="connsiteY114" fmla="*/ 227543 h 463009"/>
                <a:gd name="connsiteX115" fmla="*/ 375035 w 404444"/>
                <a:gd name="connsiteY115" fmla="*/ 227543 h 463009"/>
                <a:gd name="connsiteX116" fmla="*/ 375035 w 404444"/>
                <a:gd name="connsiteY116" fmla="*/ 230206 h 463009"/>
                <a:gd name="connsiteX117" fmla="*/ 372373 w 404444"/>
                <a:gd name="connsiteY117" fmla="*/ 230206 h 463009"/>
                <a:gd name="connsiteX118" fmla="*/ 372373 w 404444"/>
                <a:gd name="connsiteY118" fmla="*/ 235593 h 463009"/>
                <a:gd name="connsiteX119" fmla="*/ 369711 w 404444"/>
                <a:gd name="connsiteY119" fmla="*/ 235593 h 463009"/>
                <a:gd name="connsiteX120" fmla="*/ 369711 w 404444"/>
                <a:gd name="connsiteY120" fmla="*/ 238255 h 463009"/>
                <a:gd name="connsiteX121" fmla="*/ 364323 w 404444"/>
                <a:gd name="connsiteY121" fmla="*/ 238255 h 463009"/>
                <a:gd name="connsiteX122" fmla="*/ 364323 w 404444"/>
                <a:gd name="connsiteY122" fmla="*/ 235593 h 463009"/>
                <a:gd name="connsiteX123" fmla="*/ 358936 w 404444"/>
                <a:gd name="connsiteY123" fmla="*/ 235593 h 463009"/>
                <a:gd name="connsiteX124" fmla="*/ 358936 w 404444"/>
                <a:gd name="connsiteY124" fmla="*/ 232931 h 463009"/>
                <a:gd name="connsiteX125" fmla="*/ 356274 w 404444"/>
                <a:gd name="connsiteY125" fmla="*/ 230269 h 463009"/>
                <a:gd name="connsiteX126" fmla="*/ 356274 w 404444"/>
                <a:gd name="connsiteY126" fmla="*/ 227607 h 463009"/>
                <a:gd name="connsiteX127" fmla="*/ 350886 w 404444"/>
                <a:gd name="connsiteY127" fmla="*/ 227607 h 463009"/>
                <a:gd name="connsiteX128" fmla="*/ 350886 w 404444"/>
                <a:gd name="connsiteY128" fmla="*/ 224945 h 463009"/>
                <a:gd name="connsiteX129" fmla="*/ 342837 w 404444"/>
                <a:gd name="connsiteY129" fmla="*/ 224945 h 463009"/>
                <a:gd name="connsiteX130" fmla="*/ 342837 w 404444"/>
                <a:gd name="connsiteY130" fmla="*/ 222283 h 463009"/>
                <a:gd name="connsiteX131" fmla="*/ 337449 w 404444"/>
                <a:gd name="connsiteY131" fmla="*/ 222283 h 463009"/>
                <a:gd name="connsiteX132" fmla="*/ 337449 w 404444"/>
                <a:gd name="connsiteY132" fmla="*/ 219621 h 463009"/>
                <a:gd name="connsiteX133" fmla="*/ 334787 w 404444"/>
                <a:gd name="connsiteY133" fmla="*/ 219621 h 463009"/>
                <a:gd name="connsiteX134" fmla="*/ 334787 w 404444"/>
                <a:gd name="connsiteY134" fmla="*/ 222283 h 463009"/>
                <a:gd name="connsiteX135" fmla="*/ 326737 w 404444"/>
                <a:gd name="connsiteY135" fmla="*/ 222283 h 463009"/>
                <a:gd name="connsiteX136" fmla="*/ 326737 w 404444"/>
                <a:gd name="connsiteY136" fmla="*/ 219621 h 463009"/>
                <a:gd name="connsiteX137" fmla="*/ 321350 w 404444"/>
                <a:gd name="connsiteY137" fmla="*/ 219621 h 463009"/>
                <a:gd name="connsiteX138" fmla="*/ 321350 w 404444"/>
                <a:gd name="connsiteY138" fmla="*/ 222283 h 463009"/>
                <a:gd name="connsiteX139" fmla="*/ 321350 w 404444"/>
                <a:gd name="connsiteY139" fmla="*/ 219621 h 463009"/>
                <a:gd name="connsiteX140" fmla="*/ 318688 w 404444"/>
                <a:gd name="connsiteY140" fmla="*/ 219621 h 463009"/>
                <a:gd name="connsiteX141" fmla="*/ 318688 w 404444"/>
                <a:gd name="connsiteY141" fmla="*/ 216959 h 463009"/>
                <a:gd name="connsiteX142" fmla="*/ 316026 w 404444"/>
                <a:gd name="connsiteY142" fmla="*/ 216959 h 463009"/>
                <a:gd name="connsiteX143" fmla="*/ 316026 w 404444"/>
                <a:gd name="connsiteY143" fmla="*/ 222346 h 463009"/>
                <a:gd name="connsiteX144" fmla="*/ 313364 w 404444"/>
                <a:gd name="connsiteY144" fmla="*/ 222346 h 463009"/>
                <a:gd name="connsiteX145" fmla="*/ 313364 w 404444"/>
                <a:gd name="connsiteY145" fmla="*/ 225008 h 463009"/>
                <a:gd name="connsiteX146" fmla="*/ 310702 w 404444"/>
                <a:gd name="connsiteY146" fmla="*/ 225008 h 463009"/>
                <a:gd name="connsiteX147" fmla="*/ 310702 w 404444"/>
                <a:gd name="connsiteY147" fmla="*/ 230396 h 463009"/>
                <a:gd name="connsiteX148" fmla="*/ 313364 w 404444"/>
                <a:gd name="connsiteY148" fmla="*/ 230396 h 463009"/>
                <a:gd name="connsiteX149" fmla="*/ 313364 w 404444"/>
                <a:gd name="connsiteY149" fmla="*/ 233058 h 463009"/>
                <a:gd name="connsiteX150" fmla="*/ 310702 w 404444"/>
                <a:gd name="connsiteY150" fmla="*/ 233058 h 463009"/>
                <a:gd name="connsiteX151" fmla="*/ 310702 w 404444"/>
                <a:gd name="connsiteY151" fmla="*/ 235720 h 463009"/>
                <a:gd name="connsiteX152" fmla="*/ 308040 w 404444"/>
                <a:gd name="connsiteY152" fmla="*/ 235720 h 463009"/>
                <a:gd name="connsiteX153" fmla="*/ 308040 w 404444"/>
                <a:gd name="connsiteY153" fmla="*/ 246432 h 463009"/>
                <a:gd name="connsiteX154" fmla="*/ 305377 w 404444"/>
                <a:gd name="connsiteY154" fmla="*/ 246432 h 463009"/>
                <a:gd name="connsiteX155" fmla="*/ 305377 w 404444"/>
                <a:gd name="connsiteY155" fmla="*/ 254481 h 463009"/>
                <a:gd name="connsiteX156" fmla="*/ 302715 w 404444"/>
                <a:gd name="connsiteY156" fmla="*/ 254481 h 463009"/>
                <a:gd name="connsiteX157" fmla="*/ 305377 w 404444"/>
                <a:gd name="connsiteY157" fmla="*/ 257143 h 463009"/>
                <a:gd name="connsiteX158" fmla="*/ 305377 w 404444"/>
                <a:gd name="connsiteY158" fmla="*/ 259805 h 463009"/>
                <a:gd name="connsiteX159" fmla="*/ 302715 w 404444"/>
                <a:gd name="connsiteY159" fmla="*/ 259805 h 463009"/>
                <a:gd name="connsiteX160" fmla="*/ 302715 w 404444"/>
                <a:gd name="connsiteY160" fmla="*/ 265193 h 463009"/>
                <a:gd name="connsiteX161" fmla="*/ 300053 w 404444"/>
                <a:gd name="connsiteY161" fmla="*/ 265193 h 463009"/>
                <a:gd name="connsiteX162" fmla="*/ 300053 w 404444"/>
                <a:gd name="connsiteY162" fmla="*/ 267855 h 463009"/>
                <a:gd name="connsiteX163" fmla="*/ 294666 w 404444"/>
                <a:gd name="connsiteY163" fmla="*/ 267855 h 463009"/>
                <a:gd name="connsiteX164" fmla="*/ 294666 w 404444"/>
                <a:gd name="connsiteY164" fmla="*/ 275904 h 463009"/>
                <a:gd name="connsiteX165" fmla="*/ 289278 w 404444"/>
                <a:gd name="connsiteY165" fmla="*/ 275904 h 463009"/>
                <a:gd name="connsiteX166" fmla="*/ 289278 w 404444"/>
                <a:gd name="connsiteY166" fmla="*/ 281292 h 463009"/>
                <a:gd name="connsiteX167" fmla="*/ 286616 w 404444"/>
                <a:gd name="connsiteY167" fmla="*/ 283954 h 463009"/>
                <a:gd name="connsiteX168" fmla="*/ 286616 w 404444"/>
                <a:gd name="connsiteY168" fmla="*/ 281292 h 463009"/>
                <a:gd name="connsiteX169" fmla="*/ 275905 w 404444"/>
                <a:gd name="connsiteY169" fmla="*/ 281292 h 463009"/>
                <a:gd name="connsiteX170" fmla="*/ 270517 w 404444"/>
                <a:gd name="connsiteY170" fmla="*/ 286680 h 463009"/>
                <a:gd name="connsiteX171" fmla="*/ 267855 w 404444"/>
                <a:gd name="connsiteY171" fmla="*/ 286680 h 463009"/>
                <a:gd name="connsiteX172" fmla="*/ 267855 w 404444"/>
                <a:gd name="connsiteY172" fmla="*/ 289341 h 463009"/>
                <a:gd name="connsiteX173" fmla="*/ 265193 w 404444"/>
                <a:gd name="connsiteY173" fmla="*/ 289341 h 463009"/>
                <a:gd name="connsiteX174" fmla="*/ 265193 w 404444"/>
                <a:gd name="connsiteY174" fmla="*/ 292004 h 463009"/>
                <a:gd name="connsiteX175" fmla="*/ 257143 w 404444"/>
                <a:gd name="connsiteY175" fmla="*/ 292004 h 463009"/>
                <a:gd name="connsiteX176" fmla="*/ 257143 w 404444"/>
                <a:gd name="connsiteY176" fmla="*/ 294666 h 463009"/>
                <a:gd name="connsiteX177" fmla="*/ 254481 w 404444"/>
                <a:gd name="connsiteY177" fmla="*/ 294666 h 463009"/>
                <a:gd name="connsiteX178" fmla="*/ 254481 w 404444"/>
                <a:gd name="connsiteY178" fmla="*/ 297328 h 463009"/>
                <a:gd name="connsiteX179" fmla="*/ 251819 w 404444"/>
                <a:gd name="connsiteY179" fmla="*/ 299990 h 463009"/>
                <a:gd name="connsiteX180" fmla="*/ 243770 w 404444"/>
                <a:gd name="connsiteY180" fmla="*/ 299990 h 463009"/>
                <a:gd name="connsiteX181" fmla="*/ 243770 w 404444"/>
                <a:gd name="connsiteY181" fmla="*/ 302652 h 463009"/>
                <a:gd name="connsiteX182" fmla="*/ 241108 w 404444"/>
                <a:gd name="connsiteY182" fmla="*/ 302652 h 463009"/>
                <a:gd name="connsiteX183" fmla="*/ 241108 w 404444"/>
                <a:gd name="connsiteY183" fmla="*/ 299990 h 463009"/>
                <a:gd name="connsiteX184" fmla="*/ 238445 w 404444"/>
                <a:gd name="connsiteY184" fmla="*/ 299990 h 463009"/>
                <a:gd name="connsiteX185" fmla="*/ 238445 w 404444"/>
                <a:gd name="connsiteY185" fmla="*/ 305377 h 463009"/>
                <a:gd name="connsiteX186" fmla="*/ 233058 w 404444"/>
                <a:gd name="connsiteY186" fmla="*/ 305377 h 463009"/>
                <a:gd name="connsiteX187" fmla="*/ 230396 w 404444"/>
                <a:gd name="connsiteY187" fmla="*/ 308039 h 463009"/>
                <a:gd name="connsiteX188" fmla="*/ 227734 w 404444"/>
                <a:gd name="connsiteY188" fmla="*/ 308039 h 463009"/>
                <a:gd name="connsiteX189" fmla="*/ 227734 w 404444"/>
                <a:gd name="connsiteY189" fmla="*/ 310701 h 463009"/>
                <a:gd name="connsiteX190" fmla="*/ 219684 w 404444"/>
                <a:gd name="connsiteY190" fmla="*/ 310701 h 463009"/>
                <a:gd name="connsiteX191" fmla="*/ 219684 w 404444"/>
                <a:gd name="connsiteY191" fmla="*/ 313364 h 463009"/>
                <a:gd name="connsiteX192" fmla="*/ 222346 w 404444"/>
                <a:gd name="connsiteY192" fmla="*/ 316026 h 463009"/>
                <a:gd name="connsiteX193" fmla="*/ 222346 w 404444"/>
                <a:gd name="connsiteY193" fmla="*/ 318688 h 463009"/>
                <a:gd name="connsiteX194" fmla="*/ 219684 w 404444"/>
                <a:gd name="connsiteY194" fmla="*/ 321350 h 463009"/>
                <a:gd name="connsiteX195" fmla="*/ 219684 w 404444"/>
                <a:gd name="connsiteY195" fmla="*/ 326737 h 463009"/>
                <a:gd name="connsiteX196" fmla="*/ 217022 w 404444"/>
                <a:gd name="connsiteY196" fmla="*/ 329399 h 463009"/>
                <a:gd name="connsiteX197" fmla="*/ 217022 w 404444"/>
                <a:gd name="connsiteY197" fmla="*/ 334787 h 463009"/>
                <a:gd name="connsiteX198" fmla="*/ 219684 w 404444"/>
                <a:gd name="connsiteY198" fmla="*/ 334787 h 463009"/>
                <a:gd name="connsiteX199" fmla="*/ 219684 w 404444"/>
                <a:gd name="connsiteY199" fmla="*/ 337449 h 463009"/>
                <a:gd name="connsiteX200" fmla="*/ 222346 w 404444"/>
                <a:gd name="connsiteY200" fmla="*/ 337449 h 463009"/>
                <a:gd name="connsiteX201" fmla="*/ 222346 w 404444"/>
                <a:gd name="connsiteY201" fmla="*/ 340111 h 463009"/>
                <a:gd name="connsiteX202" fmla="*/ 225008 w 404444"/>
                <a:gd name="connsiteY202" fmla="*/ 340111 h 463009"/>
                <a:gd name="connsiteX203" fmla="*/ 227670 w 404444"/>
                <a:gd name="connsiteY203" fmla="*/ 342773 h 463009"/>
                <a:gd name="connsiteX204" fmla="*/ 230332 w 404444"/>
                <a:gd name="connsiteY204" fmla="*/ 342773 h 463009"/>
                <a:gd name="connsiteX205" fmla="*/ 227670 w 404444"/>
                <a:gd name="connsiteY205" fmla="*/ 342773 h 463009"/>
                <a:gd name="connsiteX206" fmla="*/ 227670 w 404444"/>
                <a:gd name="connsiteY206" fmla="*/ 345435 h 463009"/>
                <a:gd name="connsiteX207" fmla="*/ 235720 w 404444"/>
                <a:gd name="connsiteY207" fmla="*/ 345435 h 463009"/>
                <a:gd name="connsiteX208" fmla="*/ 235720 w 404444"/>
                <a:gd name="connsiteY208" fmla="*/ 350823 h 463009"/>
                <a:gd name="connsiteX209" fmla="*/ 238382 w 404444"/>
                <a:gd name="connsiteY209" fmla="*/ 353485 h 463009"/>
                <a:gd name="connsiteX210" fmla="*/ 238382 w 404444"/>
                <a:gd name="connsiteY210" fmla="*/ 356147 h 463009"/>
                <a:gd name="connsiteX211" fmla="*/ 235720 w 404444"/>
                <a:gd name="connsiteY211" fmla="*/ 356147 h 463009"/>
                <a:gd name="connsiteX212" fmla="*/ 235720 w 404444"/>
                <a:gd name="connsiteY212" fmla="*/ 353485 h 463009"/>
                <a:gd name="connsiteX213" fmla="*/ 230332 w 404444"/>
                <a:gd name="connsiteY213" fmla="*/ 353485 h 463009"/>
                <a:gd name="connsiteX214" fmla="*/ 230332 w 404444"/>
                <a:gd name="connsiteY214" fmla="*/ 358872 h 463009"/>
                <a:gd name="connsiteX215" fmla="*/ 232995 w 404444"/>
                <a:gd name="connsiteY215" fmla="*/ 358872 h 463009"/>
                <a:gd name="connsiteX216" fmla="*/ 235657 w 404444"/>
                <a:gd name="connsiteY216" fmla="*/ 356210 h 463009"/>
                <a:gd name="connsiteX217" fmla="*/ 235657 w 404444"/>
                <a:gd name="connsiteY217" fmla="*/ 358872 h 463009"/>
                <a:gd name="connsiteX218" fmla="*/ 238319 w 404444"/>
                <a:gd name="connsiteY218" fmla="*/ 358872 h 463009"/>
                <a:gd name="connsiteX219" fmla="*/ 238319 w 404444"/>
                <a:gd name="connsiteY219" fmla="*/ 361534 h 463009"/>
                <a:gd name="connsiteX220" fmla="*/ 243706 w 404444"/>
                <a:gd name="connsiteY220" fmla="*/ 361534 h 463009"/>
                <a:gd name="connsiteX221" fmla="*/ 243706 w 404444"/>
                <a:gd name="connsiteY221" fmla="*/ 364196 h 463009"/>
                <a:gd name="connsiteX222" fmla="*/ 246368 w 404444"/>
                <a:gd name="connsiteY222" fmla="*/ 364196 h 463009"/>
                <a:gd name="connsiteX223" fmla="*/ 246368 w 404444"/>
                <a:gd name="connsiteY223" fmla="*/ 366859 h 463009"/>
                <a:gd name="connsiteX224" fmla="*/ 251756 w 404444"/>
                <a:gd name="connsiteY224" fmla="*/ 366859 h 463009"/>
                <a:gd name="connsiteX225" fmla="*/ 251756 w 404444"/>
                <a:gd name="connsiteY225" fmla="*/ 361471 h 463009"/>
                <a:gd name="connsiteX226" fmla="*/ 257143 w 404444"/>
                <a:gd name="connsiteY226" fmla="*/ 361471 h 463009"/>
                <a:gd name="connsiteX227" fmla="*/ 257143 w 404444"/>
                <a:gd name="connsiteY227" fmla="*/ 364133 h 463009"/>
                <a:gd name="connsiteX228" fmla="*/ 259805 w 404444"/>
                <a:gd name="connsiteY228" fmla="*/ 366795 h 463009"/>
                <a:gd name="connsiteX229" fmla="*/ 259805 w 404444"/>
                <a:gd name="connsiteY229" fmla="*/ 369457 h 463009"/>
                <a:gd name="connsiteX230" fmla="*/ 257143 w 404444"/>
                <a:gd name="connsiteY230" fmla="*/ 372119 h 463009"/>
                <a:gd name="connsiteX231" fmla="*/ 257143 w 404444"/>
                <a:gd name="connsiteY231" fmla="*/ 369457 h 463009"/>
                <a:gd name="connsiteX232" fmla="*/ 251756 w 404444"/>
                <a:gd name="connsiteY232" fmla="*/ 369457 h 463009"/>
                <a:gd name="connsiteX233" fmla="*/ 251756 w 404444"/>
                <a:gd name="connsiteY233" fmla="*/ 372119 h 463009"/>
                <a:gd name="connsiteX234" fmla="*/ 249094 w 404444"/>
                <a:gd name="connsiteY234" fmla="*/ 372119 h 463009"/>
                <a:gd name="connsiteX235" fmla="*/ 249094 w 404444"/>
                <a:gd name="connsiteY235" fmla="*/ 374782 h 463009"/>
                <a:gd name="connsiteX236" fmla="*/ 246432 w 404444"/>
                <a:gd name="connsiteY236" fmla="*/ 374782 h 463009"/>
                <a:gd name="connsiteX237" fmla="*/ 246432 w 404444"/>
                <a:gd name="connsiteY237" fmla="*/ 372119 h 463009"/>
                <a:gd name="connsiteX238" fmla="*/ 246432 w 404444"/>
                <a:gd name="connsiteY238" fmla="*/ 374782 h 463009"/>
                <a:gd name="connsiteX239" fmla="*/ 243770 w 404444"/>
                <a:gd name="connsiteY239" fmla="*/ 374782 h 463009"/>
                <a:gd name="connsiteX240" fmla="*/ 241108 w 404444"/>
                <a:gd name="connsiteY240" fmla="*/ 377443 h 463009"/>
                <a:gd name="connsiteX241" fmla="*/ 241108 w 404444"/>
                <a:gd name="connsiteY241" fmla="*/ 382831 h 463009"/>
                <a:gd name="connsiteX242" fmla="*/ 238445 w 404444"/>
                <a:gd name="connsiteY242" fmla="*/ 385493 h 463009"/>
                <a:gd name="connsiteX243" fmla="*/ 243833 w 404444"/>
                <a:gd name="connsiteY243" fmla="*/ 385493 h 463009"/>
                <a:gd name="connsiteX244" fmla="*/ 241171 w 404444"/>
                <a:gd name="connsiteY244" fmla="*/ 385493 h 463009"/>
                <a:gd name="connsiteX245" fmla="*/ 241171 w 404444"/>
                <a:gd name="connsiteY245" fmla="*/ 388155 h 463009"/>
                <a:gd name="connsiteX246" fmla="*/ 238509 w 404444"/>
                <a:gd name="connsiteY246" fmla="*/ 388155 h 463009"/>
                <a:gd name="connsiteX247" fmla="*/ 238509 w 404444"/>
                <a:gd name="connsiteY247" fmla="*/ 390817 h 463009"/>
                <a:gd name="connsiteX248" fmla="*/ 233121 w 404444"/>
                <a:gd name="connsiteY248" fmla="*/ 390817 h 463009"/>
                <a:gd name="connsiteX249" fmla="*/ 233121 w 404444"/>
                <a:gd name="connsiteY249" fmla="*/ 393479 h 463009"/>
                <a:gd name="connsiteX250" fmla="*/ 233121 w 404444"/>
                <a:gd name="connsiteY250" fmla="*/ 390817 h 463009"/>
                <a:gd name="connsiteX251" fmla="*/ 227734 w 404444"/>
                <a:gd name="connsiteY251" fmla="*/ 390817 h 463009"/>
                <a:gd name="connsiteX252" fmla="*/ 227734 w 404444"/>
                <a:gd name="connsiteY252" fmla="*/ 398867 h 463009"/>
                <a:gd name="connsiteX253" fmla="*/ 225072 w 404444"/>
                <a:gd name="connsiteY253" fmla="*/ 401529 h 463009"/>
                <a:gd name="connsiteX254" fmla="*/ 225072 w 404444"/>
                <a:gd name="connsiteY254" fmla="*/ 404191 h 463009"/>
                <a:gd name="connsiteX255" fmla="*/ 222410 w 404444"/>
                <a:gd name="connsiteY255" fmla="*/ 404191 h 463009"/>
                <a:gd name="connsiteX256" fmla="*/ 222410 w 404444"/>
                <a:gd name="connsiteY256" fmla="*/ 401529 h 463009"/>
                <a:gd name="connsiteX257" fmla="*/ 219748 w 404444"/>
                <a:gd name="connsiteY257" fmla="*/ 401529 h 463009"/>
                <a:gd name="connsiteX258" fmla="*/ 219748 w 404444"/>
                <a:gd name="connsiteY258" fmla="*/ 398867 h 463009"/>
                <a:gd name="connsiteX259" fmla="*/ 217085 w 404444"/>
                <a:gd name="connsiteY259" fmla="*/ 401529 h 463009"/>
                <a:gd name="connsiteX260" fmla="*/ 217085 w 404444"/>
                <a:gd name="connsiteY260" fmla="*/ 404191 h 463009"/>
                <a:gd name="connsiteX261" fmla="*/ 217085 w 404444"/>
                <a:gd name="connsiteY261" fmla="*/ 401529 h 463009"/>
                <a:gd name="connsiteX262" fmla="*/ 214423 w 404444"/>
                <a:gd name="connsiteY262" fmla="*/ 401529 h 463009"/>
                <a:gd name="connsiteX263" fmla="*/ 214423 w 404444"/>
                <a:gd name="connsiteY263" fmla="*/ 404191 h 463009"/>
                <a:gd name="connsiteX264" fmla="*/ 206374 w 404444"/>
                <a:gd name="connsiteY264" fmla="*/ 404191 h 463009"/>
                <a:gd name="connsiteX265" fmla="*/ 206374 w 404444"/>
                <a:gd name="connsiteY265" fmla="*/ 406853 h 463009"/>
                <a:gd name="connsiteX266" fmla="*/ 203712 w 404444"/>
                <a:gd name="connsiteY266" fmla="*/ 406853 h 463009"/>
                <a:gd name="connsiteX267" fmla="*/ 203712 w 404444"/>
                <a:gd name="connsiteY267" fmla="*/ 409515 h 463009"/>
                <a:gd name="connsiteX268" fmla="*/ 201050 w 404444"/>
                <a:gd name="connsiteY268" fmla="*/ 409515 h 463009"/>
                <a:gd name="connsiteX269" fmla="*/ 201050 w 404444"/>
                <a:gd name="connsiteY269" fmla="*/ 420227 h 463009"/>
                <a:gd name="connsiteX270" fmla="*/ 203712 w 404444"/>
                <a:gd name="connsiteY270" fmla="*/ 420227 h 463009"/>
                <a:gd name="connsiteX271" fmla="*/ 201050 w 404444"/>
                <a:gd name="connsiteY271" fmla="*/ 420227 h 463009"/>
                <a:gd name="connsiteX272" fmla="*/ 201050 w 404444"/>
                <a:gd name="connsiteY272" fmla="*/ 422889 h 463009"/>
                <a:gd name="connsiteX273" fmla="*/ 198388 w 404444"/>
                <a:gd name="connsiteY273" fmla="*/ 422889 h 463009"/>
                <a:gd name="connsiteX274" fmla="*/ 198388 w 404444"/>
                <a:gd name="connsiteY274" fmla="*/ 414839 h 463009"/>
                <a:gd name="connsiteX275" fmla="*/ 195726 w 404444"/>
                <a:gd name="connsiteY275" fmla="*/ 414839 h 463009"/>
                <a:gd name="connsiteX276" fmla="*/ 195726 w 404444"/>
                <a:gd name="connsiteY276" fmla="*/ 412177 h 463009"/>
                <a:gd name="connsiteX277" fmla="*/ 193063 w 404444"/>
                <a:gd name="connsiteY277" fmla="*/ 412177 h 463009"/>
                <a:gd name="connsiteX278" fmla="*/ 193063 w 404444"/>
                <a:gd name="connsiteY278" fmla="*/ 414839 h 463009"/>
                <a:gd name="connsiteX279" fmla="*/ 195726 w 404444"/>
                <a:gd name="connsiteY279" fmla="*/ 414839 h 463009"/>
                <a:gd name="connsiteX280" fmla="*/ 195726 w 404444"/>
                <a:gd name="connsiteY280" fmla="*/ 425551 h 463009"/>
                <a:gd name="connsiteX281" fmla="*/ 206437 w 404444"/>
                <a:gd name="connsiteY281" fmla="*/ 425551 h 463009"/>
                <a:gd name="connsiteX282" fmla="*/ 206437 w 404444"/>
                <a:gd name="connsiteY282" fmla="*/ 422889 h 463009"/>
                <a:gd name="connsiteX283" fmla="*/ 214487 w 404444"/>
                <a:gd name="connsiteY283" fmla="*/ 422889 h 463009"/>
                <a:gd name="connsiteX284" fmla="*/ 214487 w 404444"/>
                <a:gd name="connsiteY284" fmla="*/ 441650 h 463009"/>
                <a:gd name="connsiteX285" fmla="*/ 211825 w 404444"/>
                <a:gd name="connsiteY285" fmla="*/ 441650 h 463009"/>
                <a:gd name="connsiteX286" fmla="*/ 211825 w 404444"/>
                <a:gd name="connsiteY286" fmla="*/ 444312 h 463009"/>
                <a:gd name="connsiteX287" fmla="*/ 209163 w 404444"/>
                <a:gd name="connsiteY287" fmla="*/ 444312 h 463009"/>
                <a:gd name="connsiteX288" fmla="*/ 209163 w 404444"/>
                <a:gd name="connsiteY288" fmla="*/ 441650 h 463009"/>
                <a:gd name="connsiteX289" fmla="*/ 206501 w 404444"/>
                <a:gd name="connsiteY289" fmla="*/ 441650 h 463009"/>
                <a:gd name="connsiteX290" fmla="*/ 206501 w 404444"/>
                <a:gd name="connsiteY290" fmla="*/ 444312 h 463009"/>
                <a:gd name="connsiteX291" fmla="*/ 203839 w 404444"/>
                <a:gd name="connsiteY291" fmla="*/ 444312 h 463009"/>
                <a:gd name="connsiteX292" fmla="*/ 203839 w 404444"/>
                <a:gd name="connsiteY292" fmla="*/ 446974 h 463009"/>
                <a:gd name="connsiteX293" fmla="*/ 201176 w 404444"/>
                <a:gd name="connsiteY293" fmla="*/ 446974 h 463009"/>
                <a:gd name="connsiteX294" fmla="*/ 201176 w 404444"/>
                <a:gd name="connsiteY294" fmla="*/ 444312 h 463009"/>
                <a:gd name="connsiteX295" fmla="*/ 198514 w 404444"/>
                <a:gd name="connsiteY295" fmla="*/ 444312 h 463009"/>
                <a:gd name="connsiteX296" fmla="*/ 198514 w 404444"/>
                <a:gd name="connsiteY296" fmla="*/ 438925 h 463009"/>
                <a:gd name="connsiteX297" fmla="*/ 198514 w 404444"/>
                <a:gd name="connsiteY297" fmla="*/ 441587 h 463009"/>
                <a:gd name="connsiteX298" fmla="*/ 195852 w 404444"/>
                <a:gd name="connsiteY298" fmla="*/ 441587 h 463009"/>
                <a:gd name="connsiteX299" fmla="*/ 195852 w 404444"/>
                <a:gd name="connsiteY299" fmla="*/ 446974 h 463009"/>
                <a:gd name="connsiteX300" fmla="*/ 190465 w 404444"/>
                <a:gd name="connsiteY300" fmla="*/ 446974 h 463009"/>
                <a:gd name="connsiteX301" fmla="*/ 190465 w 404444"/>
                <a:gd name="connsiteY301" fmla="*/ 455024 h 463009"/>
                <a:gd name="connsiteX302" fmla="*/ 187803 w 404444"/>
                <a:gd name="connsiteY302" fmla="*/ 455024 h 463009"/>
                <a:gd name="connsiteX303" fmla="*/ 187803 w 404444"/>
                <a:gd name="connsiteY303" fmla="*/ 457686 h 463009"/>
                <a:gd name="connsiteX304" fmla="*/ 182415 w 404444"/>
                <a:gd name="connsiteY304" fmla="*/ 457686 h 463009"/>
                <a:gd name="connsiteX305" fmla="*/ 182415 w 404444"/>
                <a:gd name="connsiteY305" fmla="*/ 460348 h 463009"/>
                <a:gd name="connsiteX306" fmla="*/ 182415 w 404444"/>
                <a:gd name="connsiteY306" fmla="*/ 457686 h 463009"/>
                <a:gd name="connsiteX307" fmla="*/ 179753 w 404444"/>
                <a:gd name="connsiteY307" fmla="*/ 457686 h 463009"/>
                <a:gd name="connsiteX308" fmla="*/ 179753 w 404444"/>
                <a:gd name="connsiteY308" fmla="*/ 460348 h 463009"/>
                <a:gd name="connsiteX309" fmla="*/ 179753 w 404444"/>
                <a:gd name="connsiteY309" fmla="*/ 457686 h 463009"/>
                <a:gd name="connsiteX310" fmla="*/ 174366 w 404444"/>
                <a:gd name="connsiteY310" fmla="*/ 457686 h 463009"/>
                <a:gd name="connsiteX311" fmla="*/ 174366 w 404444"/>
                <a:gd name="connsiteY311" fmla="*/ 460348 h 463009"/>
                <a:gd name="connsiteX312" fmla="*/ 168978 w 404444"/>
                <a:gd name="connsiteY312" fmla="*/ 460348 h 463009"/>
                <a:gd name="connsiteX313" fmla="*/ 168978 w 404444"/>
                <a:gd name="connsiteY313" fmla="*/ 463010 h 463009"/>
                <a:gd name="connsiteX314" fmla="*/ 166316 w 404444"/>
                <a:gd name="connsiteY314" fmla="*/ 463010 h 463009"/>
                <a:gd name="connsiteX315" fmla="*/ 166316 w 404444"/>
                <a:gd name="connsiteY315" fmla="*/ 460348 h 463009"/>
                <a:gd name="connsiteX316" fmla="*/ 163654 w 404444"/>
                <a:gd name="connsiteY316" fmla="*/ 460348 h 463009"/>
                <a:gd name="connsiteX317" fmla="*/ 163654 w 404444"/>
                <a:gd name="connsiteY317" fmla="*/ 457686 h 463009"/>
                <a:gd name="connsiteX318" fmla="*/ 160992 w 404444"/>
                <a:gd name="connsiteY318" fmla="*/ 457686 h 463009"/>
                <a:gd name="connsiteX319" fmla="*/ 160992 w 404444"/>
                <a:gd name="connsiteY319" fmla="*/ 455024 h 463009"/>
                <a:gd name="connsiteX320" fmla="*/ 158330 w 404444"/>
                <a:gd name="connsiteY320" fmla="*/ 455024 h 463009"/>
                <a:gd name="connsiteX321" fmla="*/ 158330 w 404444"/>
                <a:gd name="connsiteY321" fmla="*/ 452362 h 463009"/>
                <a:gd name="connsiteX322" fmla="*/ 150280 w 404444"/>
                <a:gd name="connsiteY322" fmla="*/ 452362 h 463009"/>
                <a:gd name="connsiteX323" fmla="*/ 150280 w 404444"/>
                <a:gd name="connsiteY323" fmla="*/ 449700 h 463009"/>
                <a:gd name="connsiteX324" fmla="*/ 147618 w 404444"/>
                <a:gd name="connsiteY324" fmla="*/ 449700 h 463009"/>
                <a:gd name="connsiteX325" fmla="*/ 147618 w 404444"/>
                <a:gd name="connsiteY325" fmla="*/ 452362 h 463009"/>
                <a:gd name="connsiteX326" fmla="*/ 147618 w 404444"/>
                <a:gd name="connsiteY326" fmla="*/ 449700 h 463009"/>
                <a:gd name="connsiteX327" fmla="*/ 147618 w 404444"/>
                <a:gd name="connsiteY327" fmla="*/ 452362 h 463009"/>
                <a:gd name="connsiteX328" fmla="*/ 144956 w 404444"/>
                <a:gd name="connsiteY328" fmla="*/ 452362 h 463009"/>
                <a:gd name="connsiteX329" fmla="*/ 144956 w 404444"/>
                <a:gd name="connsiteY329" fmla="*/ 449700 h 463009"/>
                <a:gd name="connsiteX330" fmla="*/ 136907 w 404444"/>
                <a:gd name="connsiteY330" fmla="*/ 449700 h 463009"/>
                <a:gd name="connsiteX331" fmla="*/ 136907 w 404444"/>
                <a:gd name="connsiteY331" fmla="*/ 447037 h 463009"/>
                <a:gd name="connsiteX332" fmla="*/ 134244 w 404444"/>
                <a:gd name="connsiteY332" fmla="*/ 447037 h 463009"/>
                <a:gd name="connsiteX333" fmla="*/ 134244 w 404444"/>
                <a:gd name="connsiteY333" fmla="*/ 436326 h 463009"/>
                <a:gd name="connsiteX334" fmla="*/ 136907 w 404444"/>
                <a:gd name="connsiteY334" fmla="*/ 436326 h 463009"/>
                <a:gd name="connsiteX335" fmla="*/ 136907 w 404444"/>
                <a:gd name="connsiteY335" fmla="*/ 430938 h 463009"/>
                <a:gd name="connsiteX336" fmla="*/ 139568 w 404444"/>
                <a:gd name="connsiteY336" fmla="*/ 430938 h 463009"/>
                <a:gd name="connsiteX337" fmla="*/ 139568 w 404444"/>
                <a:gd name="connsiteY337" fmla="*/ 428276 h 463009"/>
                <a:gd name="connsiteX338" fmla="*/ 139568 w 404444"/>
                <a:gd name="connsiteY338" fmla="*/ 430938 h 463009"/>
                <a:gd name="connsiteX339" fmla="*/ 139568 w 404444"/>
                <a:gd name="connsiteY339" fmla="*/ 428276 h 463009"/>
                <a:gd name="connsiteX340" fmla="*/ 144956 w 404444"/>
                <a:gd name="connsiteY340" fmla="*/ 428276 h 463009"/>
                <a:gd name="connsiteX341" fmla="*/ 144956 w 404444"/>
                <a:gd name="connsiteY341" fmla="*/ 425614 h 463009"/>
                <a:gd name="connsiteX342" fmla="*/ 147618 w 404444"/>
                <a:gd name="connsiteY342" fmla="*/ 425614 h 463009"/>
                <a:gd name="connsiteX343" fmla="*/ 147618 w 404444"/>
                <a:gd name="connsiteY343" fmla="*/ 422952 h 463009"/>
                <a:gd name="connsiteX344" fmla="*/ 158330 w 404444"/>
                <a:gd name="connsiteY344" fmla="*/ 422952 h 463009"/>
                <a:gd name="connsiteX345" fmla="*/ 158330 w 404444"/>
                <a:gd name="connsiteY345" fmla="*/ 420290 h 463009"/>
                <a:gd name="connsiteX346" fmla="*/ 160992 w 404444"/>
                <a:gd name="connsiteY346" fmla="*/ 420290 h 463009"/>
                <a:gd name="connsiteX347" fmla="*/ 158330 w 404444"/>
                <a:gd name="connsiteY347" fmla="*/ 420290 h 463009"/>
                <a:gd name="connsiteX348" fmla="*/ 158330 w 404444"/>
                <a:gd name="connsiteY348" fmla="*/ 422952 h 463009"/>
                <a:gd name="connsiteX349" fmla="*/ 150280 w 404444"/>
                <a:gd name="connsiteY349" fmla="*/ 422952 h 463009"/>
                <a:gd name="connsiteX350" fmla="*/ 150280 w 404444"/>
                <a:gd name="connsiteY350" fmla="*/ 417565 h 463009"/>
                <a:gd name="connsiteX351" fmla="*/ 147618 w 404444"/>
                <a:gd name="connsiteY351" fmla="*/ 417565 h 463009"/>
                <a:gd name="connsiteX352" fmla="*/ 147618 w 404444"/>
                <a:gd name="connsiteY352" fmla="*/ 422952 h 463009"/>
                <a:gd name="connsiteX353" fmla="*/ 142231 w 404444"/>
                <a:gd name="connsiteY353" fmla="*/ 422952 h 463009"/>
                <a:gd name="connsiteX354" fmla="*/ 142231 w 404444"/>
                <a:gd name="connsiteY354" fmla="*/ 425614 h 463009"/>
                <a:gd name="connsiteX355" fmla="*/ 136843 w 404444"/>
                <a:gd name="connsiteY355" fmla="*/ 425614 h 463009"/>
                <a:gd name="connsiteX356" fmla="*/ 136843 w 404444"/>
                <a:gd name="connsiteY356" fmla="*/ 428276 h 463009"/>
                <a:gd name="connsiteX357" fmla="*/ 131456 w 404444"/>
                <a:gd name="connsiteY357" fmla="*/ 428276 h 463009"/>
                <a:gd name="connsiteX358" fmla="*/ 131456 w 404444"/>
                <a:gd name="connsiteY358" fmla="*/ 430938 h 463009"/>
                <a:gd name="connsiteX359" fmla="*/ 131456 w 404444"/>
                <a:gd name="connsiteY359" fmla="*/ 428276 h 463009"/>
                <a:gd name="connsiteX360" fmla="*/ 126068 w 404444"/>
                <a:gd name="connsiteY360" fmla="*/ 428276 h 463009"/>
                <a:gd name="connsiteX361" fmla="*/ 126068 w 404444"/>
                <a:gd name="connsiteY361" fmla="*/ 425614 h 463009"/>
                <a:gd name="connsiteX362" fmla="*/ 115356 w 404444"/>
                <a:gd name="connsiteY362" fmla="*/ 425614 h 463009"/>
                <a:gd name="connsiteX363" fmla="*/ 115356 w 404444"/>
                <a:gd name="connsiteY363" fmla="*/ 422952 h 463009"/>
                <a:gd name="connsiteX364" fmla="*/ 120744 w 404444"/>
                <a:gd name="connsiteY364" fmla="*/ 422952 h 463009"/>
                <a:gd name="connsiteX365" fmla="*/ 120744 w 404444"/>
                <a:gd name="connsiteY365" fmla="*/ 417565 h 463009"/>
                <a:gd name="connsiteX366" fmla="*/ 118082 w 404444"/>
                <a:gd name="connsiteY366" fmla="*/ 417565 h 463009"/>
                <a:gd name="connsiteX367" fmla="*/ 118082 w 404444"/>
                <a:gd name="connsiteY367" fmla="*/ 414902 h 463009"/>
                <a:gd name="connsiteX368" fmla="*/ 115420 w 404444"/>
                <a:gd name="connsiteY368" fmla="*/ 414902 h 463009"/>
                <a:gd name="connsiteX369" fmla="*/ 118082 w 404444"/>
                <a:gd name="connsiteY369" fmla="*/ 414902 h 463009"/>
                <a:gd name="connsiteX370" fmla="*/ 115420 w 404444"/>
                <a:gd name="connsiteY370" fmla="*/ 414902 h 463009"/>
                <a:gd name="connsiteX371" fmla="*/ 115420 w 404444"/>
                <a:gd name="connsiteY371" fmla="*/ 412240 h 463009"/>
                <a:gd name="connsiteX372" fmla="*/ 120807 w 404444"/>
                <a:gd name="connsiteY372" fmla="*/ 412240 h 463009"/>
                <a:gd name="connsiteX373" fmla="*/ 118145 w 404444"/>
                <a:gd name="connsiteY373" fmla="*/ 412240 h 463009"/>
                <a:gd name="connsiteX374" fmla="*/ 118145 w 404444"/>
                <a:gd name="connsiteY374" fmla="*/ 409579 h 463009"/>
                <a:gd name="connsiteX375" fmla="*/ 118145 w 404444"/>
                <a:gd name="connsiteY375" fmla="*/ 412240 h 463009"/>
                <a:gd name="connsiteX376" fmla="*/ 115483 w 404444"/>
                <a:gd name="connsiteY376" fmla="*/ 412240 h 463009"/>
                <a:gd name="connsiteX377" fmla="*/ 115483 w 404444"/>
                <a:gd name="connsiteY377" fmla="*/ 414902 h 463009"/>
                <a:gd name="connsiteX378" fmla="*/ 110096 w 404444"/>
                <a:gd name="connsiteY378" fmla="*/ 414902 h 463009"/>
                <a:gd name="connsiteX379" fmla="*/ 110096 w 404444"/>
                <a:gd name="connsiteY379" fmla="*/ 412240 h 463009"/>
                <a:gd name="connsiteX380" fmla="*/ 104708 w 404444"/>
                <a:gd name="connsiteY380" fmla="*/ 412240 h 463009"/>
                <a:gd name="connsiteX381" fmla="*/ 104708 w 404444"/>
                <a:gd name="connsiteY381" fmla="*/ 409579 h 463009"/>
                <a:gd name="connsiteX382" fmla="*/ 96659 w 404444"/>
                <a:gd name="connsiteY382" fmla="*/ 409579 h 463009"/>
                <a:gd name="connsiteX383" fmla="*/ 96659 w 404444"/>
                <a:gd name="connsiteY383" fmla="*/ 412240 h 463009"/>
                <a:gd name="connsiteX384" fmla="*/ 88609 w 404444"/>
                <a:gd name="connsiteY384" fmla="*/ 412240 h 463009"/>
                <a:gd name="connsiteX385" fmla="*/ 88609 w 404444"/>
                <a:gd name="connsiteY385" fmla="*/ 409579 h 463009"/>
                <a:gd name="connsiteX386" fmla="*/ 83221 w 404444"/>
                <a:gd name="connsiteY386" fmla="*/ 409579 h 463009"/>
                <a:gd name="connsiteX387" fmla="*/ 83221 w 404444"/>
                <a:gd name="connsiteY387" fmla="*/ 406917 h 463009"/>
                <a:gd name="connsiteX388" fmla="*/ 85883 w 404444"/>
                <a:gd name="connsiteY388" fmla="*/ 404254 h 463009"/>
                <a:gd name="connsiteX389" fmla="*/ 91271 w 404444"/>
                <a:gd name="connsiteY389" fmla="*/ 404254 h 463009"/>
                <a:gd name="connsiteX390" fmla="*/ 91271 w 404444"/>
                <a:gd name="connsiteY390" fmla="*/ 401592 h 463009"/>
                <a:gd name="connsiteX391" fmla="*/ 93933 w 404444"/>
                <a:gd name="connsiteY391" fmla="*/ 401592 h 463009"/>
                <a:gd name="connsiteX392" fmla="*/ 93933 w 404444"/>
                <a:gd name="connsiteY392" fmla="*/ 396205 h 463009"/>
                <a:gd name="connsiteX393" fmla="*/ 96595 w 404444"/>
                <a:gd name="connsiteY393" fmla="*/ 396205 h 463009"/>
                <a:gd name="connsiteX394" fmla="*/ 96595 w 404444"/>
                <a:gd name="connsiteY394" fmla="*/ 388155 h 463009"/>
                <a:gd name="connsiteX395" fmla="*/ 93933 w 404444"/>
                <a:gd name="connsiteY395" fmla="*/ 388155 h 463009"/>
                <a:gd name="connsiteX396" fmla="*/ 93933 w 404444"/>
                <a:gd name="connsiteY396" fmla="*/ 382767 h 463009"/>
                <a:gd name="connsiteX397" fmla="*/ 93933 w 404444"/>
                <a:gd name="connsiteY397" fmla="*/ 385430 h 463009"/>
                <a:gd name="connsiteX398" fmla="*/ 91271 w 404444"/>
                <a:gd name="connsiteY398" fmla="*/ 385430 h 463009"/>
                <a:gd name="connsiteX399" fmla="*/ 91271 w 404444"/>
                <a:gd name="connsiteY399" fmla="*/ 388092 h 463009"/>
                <a:gd name="connsiteX400" fmla="*/ 93933 w 404444"/>
                <a:gd name="connsiteY400" fmla="*/ 388092 h 463009"/>
                <a:gd name="connsiteX401" fmla="*/ 93933 w 404444"/>
                <a:gd name="connsiteY401" fmla="*/ 398803 h 463009"/>
                <a:gd name="connsiteX402" fmla="*/ 91271 w 404444"/>
                <a:gd name="connsiteY402" fmla="*/ 398803 h 463009"/>
                <a:gd name="connsiteX403" fmla="*/ 91271 w 404444"/>
                <a:gd name="connsiteY403" fmla="*/ 401465 h 463009"/>
                <a:gd name="connsiteX404" fmla="*/ 83221 w 404444"/>
                <a:gd name="connsiteY404" fmla="*/ 401465 h 463009"/>
                <a:gd name="connsiteX405" fmla="*/ 83221 w 404444"/>
                <a:gd name="connsiteY405" fmla="*/ 404128 h 463009"/>
                <a:gd name="connsiteX406" fmla="*/ 77834 w 404444"/>
                <a:gd name="connsiteY406" fmla="*/ 404128 h 463009"/>
                <a:gd name="connsiteX407" fmla="*/ 77834 w 404444"/>
                <a:gd name="connsiteY407" fmla="*/ 406790 h 463009"/>
                <a:gd name="connsiteX408" fmla="*/ 67122 w 404444"/>
                <a:gd name="connsiteY408" fmla="*/ 406790 h 463009"/>
                <a:gd name="connsiteX409" fmla="*/ 67122 w 404444"/>
                <a:gd name="connsiteY409" fmla="*/ 409452 h 463009"/>
                <a:gd name="connsiteX410" fmla="*/ 61735 w 404444"/>
                <a:gd name="connsiteY410" fmla="*/ 409452 h 463009"/>
                <a:gd name="connsiteX411" fmla="*/ 61735 w 404444"/>
                <a:gd name="connsiteY411" fmla="*/ 412114 h 463009"/>
                <a:gd name="connsiteX412" fmla="*/ 59073 w 404444"/>
                <a:gd name="connsiteY412" fmla="*/ 412114 h 463009"/>
                <a:gd name="connsiteX413" fmla="*/ 59073 w 404444"/>
                <a:gd name="connsiteY413" fmla="*/ 414776 h 463009"/>
                <a:gd name="connsiteX414" fmla="*/ 56410 w 404444"/>
                <a:gd name="connsiteY414" fmla="*/ 414776 h 463009"/>
                <a:gd name="connsiteX415" fmla="*/ 56410 w 404444"/>
                <a:gd name="connsiteY415" fmla="*/ 417438 h 463009"/>
                <a:gd name="connsiteX416" fmla="*/ 51023 w 404444"/>
                <a:gd name="connsiteY416" fmla="*/ 417438 h 463009"/>
                <a:gd name="connsiteX417" fmla="*/ 48361 w 404444"/>
                <a:gd name="connsiteY417" fmla="*/ 414776 h 463009"/>
                <a:gd name="connsiteX418" fmla="*/ 48361 w 404444"/>
                <a:gd name="connsiteY418" fmla="*/ 409388 h 463009"/>
                <a:gd name="connsiteX419" fmla="*/ 51023 w 404444"/>
                <a:gd name="connsiteY419" fmla="*/ 409388 h 463009"/>
                <a:gd name="connsiteX420" fmla="*/ 51023 w 404444"/>
                <a:gd name="connsiteY420" fmla="*/ 406726 h 463009"/>
                <a:gd name="connsiteX421" fmla="*/ 53685 w 404444"/>
                <a:gd name="connsiteY421" fmla="*/ 406726 h 463009"/>
                <a:gd name="connsiteX422" fmla="*/ 53685 w 404444"/>
                <a:gd name="connsiteY422" fmla="*/ 401339 h 463009"/>
                <a:gd name="connsiteX423" fmla="*/ 56347 w 404444"/>
                <a:gd name="connsiteY423" fmla="*/ 401339 h 463009"/>
                <a:gd name="connsiteX424" fmla="*/ 56347 w 404444"/>
                <a:gd name="connsiteY424" fmla="*/ 398676 h 463009"/>
                <a:gd name="connsiteX425" fmla="*/ 59009 w 404444"/>
                <a:gd name="connsiteY425" fmla="*/ 398676 h 463009"/>
                <a:gd name="connsiteX426" fmla="*/ 59009 w 404444"/>
                <a:gd name="connsiteY426" fmla="*/ 390627 h 463009"/>
                <a:gd name="connsiteX427" fmla="*/ 67059 w 404444"/>
                <a:gd name="connsiteY427" fmla="*/ 390627 h 463009"/>
                <a:gd name="connsiteX428" fmla="*/ 67059 w 404444"/>
                <a:gd name="connsiteY428" fmla="*/ 387965 h 463009"/>
                <a:gd name="connsiteX429" fmla="*/ 69721 w 404444"/>
                <a:gd name="connsiteY429" fmla="*/ 387965 h 463009"/>
                <a:gd name="connsiteX430" fmla="*/ 69721 w 404444"/>
                <a:gd name="connsiteY430" fmla="*/ 374528 h 463009"/>
                <a:gd name="connsiteX431" fmla="*/ 72383 w 404444"/>
                <a:gd name="connsiteY431" fmla="*/ 374528 h 463009"/>
                <a:gd name="connsiteX432" fmla="*/ 66995 w 404444"/>
                <a:gd name="connsiteY432" fmla="*/ 374528 h 463009"/>
                <a:gd name="connsiteX433" fmla="*/ 66995 w 404444"/>
                <a:gd name="connsiteY433" fmla="*/ 379915 h 463009"/>
                <a:gd name="connsiteX434" fmla="*/ 61608 w 404444"/>
                <a:gd name="connsiteY434" fmla="*/ 379915 h 463009"/>
                <a:gd name="connsiteX435" fmla="*/ 61608 w 404444"/>
                <a:gd name="connsiteY435" fmla="*/ 377253 h 463009"/>
                <a:gd name="connsiteX436" fmla="*/ 61608 w 404444"/>
                <a:gd name="connsiteY436" fmla="*/ 379915 h 463009"/>
                <a:gd name="connsiteX437" fmla="*/ 61608 w 404444"/>
                <a:gd name="connsiteY437" fmla="*/ 374528 h 463009"/>
                <a:gd name="connsiteX438" fmla="*/ 61608 w 404444"/>
                <a:gd name="connsiteY438" fmla="*/ 377190 h 463009"/>
                <a:gd name="connsiteX439" fmla="*/ 61608 w 404444"/>
                <a:gd name="connsiteY439" fmla="*/ 374528 h 463009"/>
                <a:gd name="connsiteX440" fmla="*/ 58946 w 404444"/>
                <a:gd name="connsiteY440" fmla="*/ 374528 h 463009"/>
                <a:gd name="connsiteX441" fmla="*/ 58946 w 404444"/>
                <a:gd name="connsiteY441" fmla="*/ 371866 h 463009"/>
                <a:gd name="connsiteX442" fmla="*/ 56284 w 404444"/>
                <a:gd name="connsiteY442" fmla="*/ 371866 h 463009"/>
                <a:gd name="connsiteX443" fmla="*/ 56284 w 404444"/>
                <a:gd name="connsiteY443" fmla="*/ 369204 h 463009"/>
                <a:gd name="connsiteX444" fmla="*/ 50896 w 404444"/>
                <a:gd name="connsiteY444" fmla="*/ 369204 h 463009"/>
                <a:gd name="connsiteX445" fmla="*/ 50896 w 404444"/>
                <a:gd name="connsiteY445" fmla="*/ 366541 h 463009"/>
                <a:gd name="connsiteX446" fmla="*/ 42847 w 404444"/>
                <a:gd name="connsiteY446" fmla="*/ 366541 h 463009"/>
                <a:gd name="connsiteX447" fmla="*/ 42847 w 404444"/>
                <a:gd name="connsiteY447" fmla="*/ 363879 h 463009"/>
                <a:gd name="connsiteX448" fmla="*/ 32135 w 404444"/>
                <a:gd name="connsiteY448" fmla="*/ 363879 h 463009"/>
                <a:gd name="connsiteX449" fmla="*/ 32135 w 404444"/>
                <a:gd name="connsiteY449" fmla="*/ 355830 h 463009"/>
                <a:gd name="connsiteX450" fmla="*/ 34797 w 404444"/>
                <a:gd name="connsiteY450" fmla="*/ 355830 h 463009"/>
                <a:gd name="connsiteX451" fmla="*/ 34797 w 404444"/>
                <a:gd name="connsiteY451" fmla="*/ 353168 h 463009"/>
                <a:gd name="connsiteX452" fmla="*/ 42847 w 404444"/>
                <a:gd name="connsiteY452" fmla="*/ 353168 h 463009"/>
                <a:gd name="connsiteX453" fmla="*/ 42847 w 404444"/>
                <a:gd name="connsiteY453" fmla="*/ 355830 h 463009"/>
                <a:gd name="connsiteX454" fmla="*/ 48234 w 404444"/>
                <a:gd name="connsiteY454" fmla="*/ 355830 h 463009"/>
                <a:gd name="connsiteX455" fmla="*/ 45572 w 404444"/>
                <a:gd name="connsiteY455" fmla="*/ 355830 h 463009"/>
                <a:gd name="connsiteX456" fmla="*/ 45572 w 404444"/>
                <a:gd name="connsiteY456" fmla="*/ 353168 h 463009"/>
                <a:gd name="connsiteX457" fmla="*/ 42910 w 404444"/>
                <a:gd name="connsiteY457" fmla="*/ 353168 h 463009"/>
                <a:gd name="connsiteX458" fmla="*/ 42910 w 404444"/>
                <a:gd name="connsiteY458" fmla="*/ 350506 h 463009"/>
                <a:gd name="connsiteX459" fmla="*/ 40248 w 404444"/>
                <a:gd name="connsiteY459" fmla="*/ 350506 h 463009"/>
                <a:gd name="connsiteX460" fmla="*/ 40248 w 404444"/>
                <a:gd name="connsiteY460" fmla="*/ 347844 h 463009"/>
                <a:gd name="connsiteX461" fmla="*/ 42910 w 404444"/>
                <a:gd name="connsiteY461" fmla="*/ 347844 h 463009"/>
                <a:gd name="connsiteX462" fmla="*/ 42910 w 404444"/>
                <a:gd name="connsiteY462" fmla="*/ 345182 h 463009"/>
                <a:gd name="connsiteX463" fmla="*/ 45572 w 404444"/>
                <a:gd name="connsiteY463" fmla="*/ 345182 h 463009"/>
                <a:gd name="connsiteX464" fmla="*/ 45572 w 404444"/>
                <a:gd name="connsiteY464" fmla="*/ 331744 h 463009"/>
                <a:gd name="connsiteX465" fmla="*/ 40185 w 404444"/>
                <a:gd name="connsiteY465" fmla="*/ 331744 h 463009"/>
                <a:gd name="connsiteX466" fmla="*/ 40185 w 404444"/>
                <a:gd name="connsiteY466" fmla="*/ 326357 h 463009"/>
                <a:gd name="connsiteX467" fmla="*/ 42847 w 404444"/>
                <a:gd name="connsiteY467" fmla="*/ 326357 h 463009"/>
                <a:gd name="connsiteX468" fmla="*/ 42847 w 404444"/>
                <a:gd name="connsiteY468" fmla="*/ 318307 h 463009"/>
                <a:gd name="connsiteX469" fmla="*/ 48234 w 404444"/>
                <a:gd name="connsiteY469" fmla="*/ 318307 h 463009"/>
                <a:gd name="connsiteX470" fmla="*/ 48234 w 404444"/>
                <a:gd name="connsiteY470" fmla="*/ 315645 h 463009"/>
                <a:gd name="connsiteX471" fmla="*/ 53622 w 404444"/>
                <a:gd name="connsiteY471" fmla="*/ 315645 h 463009"/>
                <a:gd name="connsiteX472" fmla="*/ 53622 w 404444"/>
                <a:gd name="connsiteY472" fmla="*/ 312983 h 463009"/>
                <a:gd name="connsiteX473" fmla="*/ 59009 w 404444"/>
                <a:gd name="connsiteY473" fmla="*/ 312983 h 463009"/>
                <a:gd name="connsiteX474" fmla="*/ 59009 w 404444"/>
                <a:gd name="connsiteY474" fmla="*/ 310321 h 463009"/>
                <a:gd name="connsiteX475" fmla="*/ 64397 w 404444"/>
                <a:gd name="connsiteY475" fmla="*/ 310321 h 463009"/>
                <a:gd name="connsiteX476" fmla="*/ 64397 w 404444"/>
                <a:gd name="connsiteY476" fmla="*/ 307659 h 463009"/>
                <a:gd name="connsiteX477" fmla="*/ 59009 w 404444"/>
                <a:gd name="connsiteY477" fmla="*/ 307659 h 463009"/>
                <a:gd name="connsiteX478" fmla="*/ 59009 w 404444"/>
                <a:gd name="connsiteY478" fmla="*/ 310321 h 463009"/>
                <a:gd name="connsiteX479" fmla="*/ 59009 w 404444"/>
                <a:gd name="connsiteY479" fmla="*/ 307659 h 463009"/>
                <a:gd name="connsiteX480" fmla="*/ 56347 w 404444"/>
                <a:gd name="connsiteY480" fmla="*/ 307659 h 463009"/>
                <a:gd name="connsiteX481" fmla="*/ 56347 w 404444"/>
                <a:gd name="connsiteY481" fmla="*/ 310321 h 463009"/>
                <a:gd name="connsiteX482" fmla="*/ 59009 w 404444"/>
                <a:gd name="connsiteY482" fmla="*/ 310321 h 463009"/>
                <a:gd name="connsiteX483" fmla="*/ 53622 w 404444"/>
                <a:gd name="connsiteY483" fmla="*/ 310321 h 463009"/>
                <a:gd name="connsiteX484" fmla="*/ 53622 w 404444"/>
                <a:gd name="connsiteY484" fmla="*/ 312983 h 463009"/>
                <a:gd name="connsiteX485" fmla="*/ 50960 w 404444"/>
                <a:gd name="connsiteY485" fmla="*/ 312983 h 463009"/>
                <a:gd name="connsiteX486" fmla="*/ 50960 w 404444"/>
                <a:gd name="connsiteY486" fmla="*/ 315645 h 463009"/>
                <a:gd name="connsiteX487" fmla="*/ 42910 w 404444"/>
                <a:gd name="connsiteY487" fmla="*/ 315645 h 463009"/>
                <a:gd name="connsiteX488" fmla="*/ 45572 w 404444"/>
                <a:gd name="connsiteY488" fmla="*/ 315645 h 463009"/>
                <a:gd name="connsiteX489" fmla="*/ 45572 w 404444"/>
                <a:gd name="connsiteY489" fmla="*/ 310258 h 463009"/>
                <a:gd name="connsiteX490" fmla="*/ 48234 w 404444"/>
                <a:gd name="connsiteY490" fmla="*/ 310258 h 463009"/>
                <a:gd name="connsiteX491" fmla="*/ 48234 w 404444"/>
                <a:gd name="connsiteY491" fmla="*/ 307596 h 463009"/>
                <a:gd name="connsiteX492" fmla="*/ 53622 w 404444"/>
                <a:gd name="connsiteY492" fmla="*/ 307596 h 463009"/>
                <a:gd name="connsiteX493" fmla="*/ 53622 w 404444"/>
                <a:gd name="connsiteY493" fmla="*/ 302208 h 463009"/>
                <a:gd name="connsiteX494" fmla="*/ 56284 w 404444"/>
                <a:gd name="connsiteY494" fmla="*/ 302208 h 463009"/>
                <a:gd name="connsiteX495" fmla="*/ 56284 w 404444"/>
                <a:gd name="connsiteY495" fmla="*/ 299546 h 463009"/>
                <a:gd name="connsiteX496" fmla="*/ 66995 w 404444"/>
                <a:gd name="connsiteY496" fmla="*/ 299546 h 463009"/>
                <a:gd name="connsiteX497" fmla="*/ 66995 w 404444"/>
                <a:gd name="connsiteY497" fmla="*/ 296884 h 463009"/>
                <a:gd name="connsiteX498" fmla="*/ 83095 w 404444"/>
                <a:gd name="connsiteY498" fmla="*/ 296884 h 463009"/>
                <a:gd name="connsiteX499" fmla="*/ 83095 w 404444"/>
                <a:gd name="connsiteY499" fmla="*/ 294222 h 463009"/>
                <a:gd name="connsiteX500" fmla="*/ 85757 w 404444"/>
                <a:gd name="connsiteY500" fmla="*/ 294222 h 463009"/>
                <a:gd name="connsiteX501" fmla="*/ 72320 w 404444"/>
                <a:gd name="connsiteY501" fmla="*/ 294222 h 463009"/>
                <a:gd name="connsiteX502" fmla="*/ 72320 w 404444"/>
                <a:gd name="connsiteY502" fmla="*/ 296884 h 463009"/>
                <a:gd name="connsiteX503" fmla="*/ 50896 w 404444"/>
                <a:gd name="connsiteY503" fmla="*/ 296884 h 463009"/>
                <a:gd name="connsiteX504" fmla="*/ 50896 w 404444"/>
                <a:gd name="connsiteY504" fmla="*/ 299546 h 463009"/>
                <a:gd name="connsiteX505" fmla="*/ 53558 w 404444"/>
                <a:gd name="connsiteY505" fmla="*/ 299546 h 463009"/>
                <a:gd name="connsiteX506" fmla="*/ 42847 w 404444"/>
                <a:gd name="connsiteY506" fmla="*/ 299546 h 463009"/>
                <a:gd name="connsiteX507" fmla="*/ 42847 w 404444"/>
                <a:gd name="connsiteY507" fmla="*/ 296884 h 463009"/>
                <a:gd name="connsiteX508" fmla="*/ 48234 w 404444"/>
                <a:gd name="connsiteY508" fmla="*/ 296884 h 463009"/>
                <a:gd name="connsiteX509" fmla="*/ 48234 w 404444"/>
                <a:gd name="connsiteY509" fmla="*/ 294222 h 463009"/>
                <a:gd name="connsiteX510" fmla="*/ 50896 w 404444"/>
                <a:gd name="connsiteY510" fmla="*/ 294222 h 463009"/>
                <a:gd name="connsiteX511" fmla="*/ 48234 w 404444"/>
                <a:gd name="connsiteY511" fmla="*/ 294222 h 463009"/>
                <a:gd name="connsiteX512" fmla="*/ 48234 w 404444"/>
                <a:gd name="connsiteY512" fmla="*/ 291560 h 463009"/>
                <a:gd name="connsiteX513" fmla="*/ 45572 w 404444"/>
                <a:gd name="connsiteY513" fmla="*/ 291560 h 463009"/>
                <a:gd name="connsiteX514" fmla="*/ 45572 w 404444"/>
                <a:gd name="connsiteY514" fmla="*/ 288898 h 463009"/>
                <a:gd name="connsiteX515" fmla="*/ 32135 w 404444"/>
                <a:gd name="connsiteY515" fmla="*/ 288898 h 463009"/>
                <a:gd name="connsiteX516" fmla="*/ 32135 w 404444"/>
                <a:gd name="connsiteY516" fmla="*/ 291560 h 463009"/>
                <a:gd name="connsiteX517" fmla="*/ 26747 w 404444"/>
                <a:gd name="connsiteY517" fmla="*/ 291560 h 463009"/>
                <a:gd name="connsiteX518" fmla="*/ 26747 w 404444"/>
                <a:gd name="connsiteY518" fmla="*/ 286172 h 463009"/>
                <a:gd name="connsiteX519" fmla="*/ 24085 w 404444"/>
                <a:gd name="connsiteY519" fmla="*/ 286172 h 463009"/>
                <a:gd name="connsiteX520" fmla="*/ 24085 w 404444"/>
                <a:gd name="connsiteY520" fmla="*/ 283510 h 463009"/>
                <a:gd name="connsiteX521" fmla="*/ 21423 w 404444"/>
                <a:gd name="connsiteY521" fmla="*/ 283510 h 463009"/>
                <a:gd name="connsiteX522" fmla="*/ 21423 w 404444"/>
                <a:gd name="connsiteY522" fmla="*/ 280848 h 463009"/>
                <a:gd name="connsiteX523" fmla="*/ 18761 w 404444"/>
                <a:gd name="connsiteY523" fmla="*/ 278186 h 463009"/>
                <a:gd name="connsiteX524" fmla="*/ 18761 w 404444"/>
                <a:gd name="connsiteY524" fmla="*/ 270137 h 463009"/>
                <a:gd name="connsiteX525" fmla="*/ 21423 w 404444"/>
                <a:gd name="connsiteY525" fmla="*/ 267475 h 463009"/>
                <a:gd name="connsiteX526" fmla="*/ 24085 w 404444"/>
                <a:gd name="connsiteY526" fmla="*/ 267475 h 463009"/>
                <a:gd name="connsiteX527" fmla="*/ 24085 w 404444"/>
                <a:gd name="connsiteY527" fmla="*/ 264812 h 463009"/>
                <a:gd name="connsiteX528" fmla="*/ 26747 w 404444"/>
                <a:gd name="connsiteY528" fmla="*/ 264812 h 463009"/>
                <a:gd name="connsiteX529" fmla="*/ 26747 w 404444"/>
                <a:gd name="connsiteY529" fmla="*/ 267475 h 463009"/>
                <a:gd name="connsiteX530" fmla="*/ 29410 w 404444"/>
                <a:gd name="connsiteY530" fmla="*/ 267475 h 463009"/>
                <a:gd name="connsiteX531" fmla="*/ 29410 w 404444"/>
                <a:gd name="connsiteY531" fmla="*/ 270137 h 463009"/>
                <a:gd name="connsiteX532" fmla="*/ 29410 w 404444"/>
                <a:gd name="connsiteY532" fmla="*/ 264749 h 463009"/>
                <a:gd name="connsiteX533" fmla="*/ 32072 w 404444"/>
                <a:gd name="connsiteY533" fmla="*/ 267411 h 463009"/>
                <a:gd name="connsiteX534" fmla="*/ 34734 w 404444"/>
                <a:gd name="connsiteY534" fmla="*/ 267411 h 463009"/>
                <a:gd name="connsiteX535" fmla="*/ 34734 w 404444"/>
                <a:gd name="connsiteY535" fmla="*/ 270073 h 463009"/>
                <a:gd name="connsiteX536" fmla="*/ 34734 w 404444"/>
                <a:gd name="connsiteY536" fmla="*/ 267411 h 463009"/>
                <a:gd name="connsiteX537" fmla="*/ 32072 w 404444"/>
                <a:gd name="connsiteY537" fmla="*/ 267411 h 463009"/>
                <a:gd name="connsiteX538" fmla="*/ 32072 w 404444"/>
                <a:gd name="connsiteY538" fmla="*/ 264749 h 463009"/>
                <a:gd name="connsiteX539" fmla="*/ 29410 w 404444"/>
                <a:gd name="connsiteY539" fmla="*/ 264749 h 463009"/>
                <a:gd name="connsiteX540" fmla="*/ 26747 w 404444"/>
                <a:gd name="connsiteY540" fmla="*/ 262087 h 463009"/>
                <a:gd name="connsiteX541" fmla="*/ 26747 w 404444"/>
                <a:gd name="connsiteY541" fmla="*/ 264749 h 463009"/>
                <a:gd name="connsiteX542" fmla="*/ 18698 w 404444"/>
                <a:gd name="connsiteY542" fmla="*/ 264749 h 463009"/>
                <a:gd name="connsiteX543" fmla="*/ 18698 w 404444"/>
                <a:gd name="connsiteY543" fmla="*/ 267411 h 463009"/>
                <a:gd name="connsiteX544" fmla="*/ 16036 w 404444"/>
                <a:gd name="connsiteY544" fmla="*/ 270073 h 463009"/>
                <a:gd name="connsiteX545" fmla="*/ 13374 w 404444"/>
                <a:gd name="connsiteY545" fmla="*/ 270073 h 463009"/>
                <a:gd name="connsiteX546" fmla="*/ 13374 w 404444"/>
                <a:gd name="connsiteY546" fmla="*/ 264686 h 463009"/>
                <a:gd name="connsiteX547" fmla="*/ 10712 w 404444"/>
                <a:gd name="connsiteY547" fmla="*/ 264686 h 463009"/>
                <a:gd name="connsiteX548" fmla="*/ 10712 w 404444"/>
                <a:gd name="connsiteY548" fmla="*/ 259298 h 463009"/>
                <a:gd name="connsiteX549" fmla="*/ 8050 w 404444"/>
                <a:gd name="connsiteY549" fmla="*/ 256636 h 463009"/>
                <a:gd name="connsiteX550" fmla="*/ 8050 w 404444"/>
                <a:gd name="connsiteY550" fmla="*/ 251248 h 463009"/>
                <a:gd name="connsiteX551" fmla="*/ 10712 w 404444"/>
                <a:gd name="connsiteY551" fmla="*/ 251248 h 463009"/>
                <a:gd name="connsiteX552" fmla="*/ 10712 w 404444"/>
                <a:gd name="connsiteY552" fmla="*/ 240537 h 463009"/>
                <a:gd name="connsiteX553" fmla="*/ 13374 w 404444"/>
                <a:gd name="connsiteY553" fmla="*/ 240537 h 463009"/>
                <a:gd name="connsiteX554" fmla="*/ 13374 w 404444"/>
                <a:gd name="connsiteY554" fmla="*/ 237875 h 463009"/>
                <a:gd name="connsiteX555" fmla="*/ 16036 w 404444"/>
                <a:gd name="connsiteY555" fmla="*/ 237875 h 463009"/>
                <a:gd name="connsiteX556" fmla="*/ 16036 w 404444"/>
                <a:gd name="connsiteY556" fmla="*/ 235213 h 463009"/>
                <a:gd name="connsiteX557" fmla="*/ 18698 w 404444"/>
                <a:gd name="connsiteY557" fmla="*/ 235213 h 463009"/>
                <a:gd name="connsiteX558" fmla="*/ 18698 w 404444"/>
                <a:gd name="connsiteY558" fmla="*/ 232551 h 463009"/>
                <a:gd name="connsiteX559" fmla="*/ 21360 w 404444"/>
                <a:gd name="connsiteY559" fmla="*/ 232551 h 463009"/>
                <a:gd name="connsiteX560" fmla="*/ 18698 w 404444"/>
                <a:gd name="connsiteY560" fmla="*/ 232551 h 463009"/>
                <a:gd name="connsiteX561" fmla="*/ 18698 w 404444"/>
                <a:gd name="connsiteY561" fmla="*/ 224501 h 463009"/>
                <a:gd name="connsiteX562" fmla="*/ 16036 w 404444"/>
                <a:gd name="connsiteY562" fmla="*/ 224501 h 463009"/>
                <a:gd name="connsiteX563" fmla="*/ 16036 w 404444"/>
                <a:gd name="connsiteY563" fmla="*/ 205740 h 463009"/>
                <a:gd name="connsiteX564" fmla="*/ 18698 w 404444"/>
                <a:gd name="connsiteY564" fmla="*/ 205740 h 463009"/>
                <a:gd name="connsiteX565" fmla="*/ 18698 w 404444"/>
                <a:gd name="connsiteY565" fmla="*/ 200352 h 463009"/>
                <a:gd name="connsiteX566" fmla="*/ 13310 w 404444"/>
                <a:gd name="connsiteY566" fmla="*/ 200352 h 463009"/>
                <a:gd name="connsiteX567" fmla="*/ 13310 w 404444"/>
                <a:gd name="connsiteY567" fmla="*/ 197690 h 463009"/>
                <a:gd name="connsiteX568" fmla="*/ 10648 w 404444"/>
                <a:gd name="connsiteY568" fmla="*/ 195028 h 463009"/>
                <a:gd name="connsiteX569" fmla="*/ 10648 w 404444"/>
                <a:gd name="connsiteY569" fmla="*/ 192366 h 463009"/>
                <a:gd name="connsiteX570" fmla="*/ 7986 w 404444"/>
                <a:gd name="connsiteY570" fmla="*/ 192366 h 463009"/>
                <a:gd name="connsiteX571" fmla="*/ 7986 w 404444"/>
                <a:gd name="connsiteY571" fmla="*/ 189704 h 463009"/>
                <a:gd name="connsiteX572" fmla="*/ 5324 w 404444"/>
                <a:gd name="connsiteY572" fmla="*/ 189704 h 463009"/>
                <a:gd name="connsiteX573" fmla="*/ 5324 w 404444"/>
                <a:gd name="connsiteY573" fmla="*/ 152182 h 463009"/>
                <a:gd name="connsiteX574" fmla="*/ 2662 w 404444"/>
                <a:gd name="connsiteY574" fmla="*/ 152182 h 463009"/>
                <a:gd name="connsiteX575" fmla="*/ 2662 w 404444"/>
                <a:gd name="connsiteY575" fmla="*/ 138744 h 463009"/>
                <a:gd name="connsiteX576" fmla="*/ 5324 w 404444"/>
                <a:gd name="connsiteY576" fmla="*/ 138744 h 463009"/>
                <a:gd name="connsiteX577" fmla="*/ 5324 w 404444"/>
                <a:gd name="connsiteY577" fmla="*/ 128033 h 463009"/>
                <a:gd name="connsiteX578" fmla="*/ 2662 w 404444"/>
                <a:gd name="connsiteY578" fmla="*/ 128033 h 463009"/>
                <a:gd name="connsiteX579" fmla="*/ 0 w 404444"/>
                <a:gd name="connsiteY579" fmla="*/ 125371 h 463009"/>
                <a:gd name="connsiteX580" fmla="*/ 0 w 404444"/>
                <a:gd name="connsiteY580" fmla="*/ 122709 h 463009"/>
                <a:gd name="connsiteX581" fmla="*/ 5388 w 404444"/>
                <a:gd name="connsiteY581" fmla="*/ 122709 h 463009"/>
                <a:gd name="connsiteX582" fmla="*/ 5388 w 404444"/>
                <a:gd name="connsiteY582" fmla="*/ 120047 h 463009"/>
                <a:gd name="connsiteX583" fmla="*/ 10775 w 404444"/>
                <a:gd name="connsiteY583" fmla="*/ 120047 h 463009"/>
                <a:gd name="connsiteX584" fmla="*/ 10775 w 404444"/>
                <a:gd name="connsiteY584" fmla="*/ 117384 h 463009"/>
                <a:gd name="connsiteX585" fmla="*/ 16162 w 404444"/>
                <a:gd name="connsiteY585" fmla="*/ 117384 h 463009"/>
                <a:gd name="connsiteX586" fmla="*/ 18825 w 404444"/>
                <a:gd name="connsiteY586" fmla="*/ 114722 h 463009"/>
                <a:gd name="connsiteX587" fmla="*/ 24212 w 404444"/>
                <a:gd name="connsiteY587" fmla="*/ 114722 h 463009"/>
                <a:gd name="connsiteX588" fmla="*/ 24212 w 404444"/>
                <a:gd name="connsiteY588" fmla="*/ 112060 h 463009"/>
                <a:gd name="connsiteX589" fmla="*/ 29600 w 404444"/>
                <a:gd name="connsiteY589" fmla="*/ 112060 h 463009"/>
                <a:gd name="connsiteX590" fmla="*/ 32262 w 404444"/>
                <a:gd name="connsiteY590" fmla="*/ 109398 h 463009"/>
                <a:gd name="connsiteX591" fmla="*/ 34924 w 404444"/>
                <a:gd name="connsiteY591" fmla="*/ 109398 h 463009"/>
                <a:gd name="connsiteX592" fmla="*/ 34924 w 404444"/>
                <a:gd name="connsiteY592" fmla="*/ 106736 h 463009"/>
                <a:gd name="connsiteX593" fmla="*/ 75172 w 404444"/>
                <a:gd name="connsiteY593" fmla="*/ 106736 h 463009"/>
                <a:gd name="connsiteX594" fmla="*/ 75172 w 404444"/>
                <a:gd name="connsiteY594" fmla="*/ 104074 h 463009"/>
                <a:gd name="connsiteX595" fmla="*/ 77834 w 404444"/>
                <a:gd name="connsiteY595" fmla="*/ 104074 h 463009"/>
                <a:gd name="connsiteX596" fmla="*/ 77834 w 404444"/>
                <a:gd name="connsiteY596" fmla="*/ 101412 h 463009"/>
                <a:gd name="connsiteX597" fmla="*/ 80496 w 404444"/>
                <a:gd name="connsiteY597" fmla="*/ 101412 h 463009"/>
                <a:gd name="connsiteX598" fmla="*/ 83158 w 404444"/>
                <a:gd name="connsiteY598" fmla="*/ 98750 h 463009"/>
                <a:gd name="connsiteX599" fmla="*/ 85820 w 404444"/>
                <a:gd name="connsiteY599" fmla="*/ 96088 h 463009"/>
                <a:gd name="connsiteX600" fmla="*/ 88482 w 404444"/>
                <a:gd name="connsiteY600" fmla="*/ 96088 h 463009"/>
                <a:gd name="connsiteX601" fmla="*/ 88482 w 404444"/>
                <a:gd name="connsiteY601" fmla="*/ 93426 h 463009"/>
                <a:gd name="connsiteX602" fmla="*/ 91144 w 404444"/>
                <a:gd name="connsiteY602" fmla="*/ 90764 h 463009"/>
                <a:gd name="connsiteX603" fmla="*/ 93806 w 404444"/>
                <a:gd name="connsiteY603" fmla="*/ 90764 h 463009"/>
                <a:gd name="connsiteX604" fmla="*/ 93806 w 404444"/>
                <a:gd name="connsiteY604" fmla="*/ 88102 h 463009"/>
                <a:gd name="connsiteX605" fmla="*/ 96468 w 404444"/>
                <a:gd name="connsiteY605" fmla="*/ 85440 h 463009"/>
                <a:gd name="connsiteX606" fmla="*/ 99131 w 404444"/>
                <a:gd name="connsiteY606" fmla="*/ 82778 h 463009"/>
                <a:gd name="connsiteX607" fmla="*/ 101792 w 404444"/>
                <a:gd name="connsiteY607" fmla="*/ 82778 h 463009"/>
                <a:gd name="connsiteX608" fmla="*/ 101792 w 404444"/>
                <a:gd name="connsiteY608" fmla="*/ 80115 h 463009"/>
                <a:gd name="connsiteX609" fmla="*/ 104455 w 404444"/>
                <a:gd name="connsiteY609" fmla="*/ 80115 h 463009"/>
                <a:gd name="connsiteX610" fmla="*/ 104455 w 404444"/>
                <a:gd name="connsiteY610" fmla="*/ 77453 h 463009"/>
                <a:gd name="connsiteX611" fmla="*/ 107117 w 404444"/>
                <a:gd name="connsiteY611" fmla="*/ 77453 h 463009"/>
                <a:gd name="connsiteX612" fmla="*/ 109779 w 404444"/>
                <a:gd name="connsiteY612" fmla="*/ 74791 h 463009"/>
                <a:gd name="connsiteX613" fmla="*/ 109779 w 404444"/>
                <a:gd name="connsiteY613" fmla="*/ 72129 h 463009"/>
                <a:gd name="connsiteX614" fmla="*/ 112441 w 404444"/>
                <a:gd name="connsiteY614" fmla="*/ 72129 h 463009"/>
                <a:gd name="connsiteX615" fmla="*/ 112441 w 404444"/>
                <a:gd name="connsiteY615" fmla="*/ 69467 h 463009"/>
                <a:gd name="connsiteX616" fmla="*/ 117828 w 404444"/>
                <a:gd name="connsiteY616" fmla="*/ 69467 h 463009"/>
                <a:gd name="connsiteX617" fmla="*/ 117828 w 404444"/>
                <a:gd name="connsiteY617" fmla="*/ 66805 h 463009"/>
                <a:gd name="connsiteX618" fmla="*/ 123216 w 404444"/>
                <a:gd name="connsiteY618" fmla="*/ 66805 h 463009"/>
                <a:gd name="connsiteX619" fmla="*/ 123216 w 404444"/>
                <a:gd name="connsiteY619" fmla="*/ 64143 h 463009"/>
                <a:gd name="connsiteX620" fmla="*/ 128603 w 404444"/>
                <a:gd name="connsiteY620" fmla="*/ 64143 h 463009"/>
                <a:gd name="connsiteX621" fmla="*/ 128603 w 404444"/>
                <a:gd name="connsiteY621" fmla="*/ 61481 h 463009"/>
                <a:gd name="connsiteX622" fmla="*/ 133991 w 404444"/>
                <a:gd name="connsiteY622" fmla="*/ 61481 h 463009"/>
                <a:gd name="connsiteX623" fmla="*/ 133991 w 404444"/>
                <a:gd name="connsiteY623" fmla="*/ 58819 h 463009"/>
                <a:gd name="connsiteX624" fmla="*/ 139378 w 404444"/>
                <a:gd name="connsiteY624" fmla="*/ 58819 h 463009"/>
                <a:gd name="connsiteX625" fmla="*/ 142040 w 404444"/>
                <a:gd name="connsiteY625" fmla="*/ 56157 h 463009"/>
                <a:gd name="connsiteX626" fmla="*/ 155478 w 404444"/>
                <a:gd name="connsiteY626" fmla="*/ 56157 h 463009"/>
                <a:gd name="connsiteX627" fmla="*/ 155478 w 404444"/>
                <a:gd name="connsiteY627" fmla="*/ 64207 h 463009"/>
                <a:gd name="connsiteX628" fmla="*/ 160865 w 404444"/>
                <a:gd name="connsiteY628" fmla="*/ 64207 h 463009"/>
                <a:gd name="connsiteX629" fmla="*/ 160865 w 404444"/>
                <a:gd name="connsiteY629" fmla="*/ 66869 h 463009"/>
                <a:gd name="connsiteX630" fmla="*/ 166253 w 404444"/>
                <a:gd name="connsiteY630" fmla="*/ 66869 h 463009"/>
                <a:gd name="connsiteX631" fmla="*/ 166253 w 404444"/>
                <a:gd name="connsiteY631" fmla="*/ 69531 h 463009"/>
                <a:gd name="connsiteX632" fmla="*/ 171640 w 404444"/>
                <a:gd name="connsiteY632" fmla="*/ 69531 h 463009"/>
                <a:gd name="connsiteX633" fmla="*/ 171640 w 404444"/>
                <a:gd name="connsiteY633" fmla="*/ 66869 h 463009"/>
                <a:gd name="connsiteX634" fmla="*/ 174302 w 404444"/>
                <a:gd name="connsiteY634" fmla="*/ 66869 h 463009"/>
                <a:gd name="connsiteX635" fmla="*/ 174302 w 404444"/>
                <a:gd name="connsiteY635" fmla="*/ 64207 h 463009"/>
                <a:gd name="connsiteX636" fmla="*/ 179690 w 404444"/>
                <a:gd name="connsiteY636" fmla="*/ 64207 h 463009"/>
                <a:gd name="connsiteX637" fmla="*/ 179690 w 404444"/>
                <a:gd name="connsiteY637" fmla="*/ 61544 h 463009"/>
                <a:gd name="connsiteX638" fmla="*/ 185077 w 404444"/>
                <a:gd name="connsiteY638" fmla="*/ 61544 h 463009"/>
                <a:gd name="connsiteX639" fmla="*/ 185077 w 404444"/>
                <a:gd name="connsiteY639" fmla="*/ 58882 h 463009"/>
                <a:gd name="connsiteX640" fmla="*/ 187739 w 404444"/>
                <a:gd name="connsiteY640" fmla="*/ 58882 h 463009"/>
                <a:gd name="connsiteX641" fmla="*/ 187739 w 404444"/>
                <a:gd name="connsiteY641" fmla="*/ 56220 h 463009"/>
                <a:gd name="connsiteX642" fmla="*/ 193127 w 404444"/>
                <a:gd name="connsiteY642" fmla="*/ 56220 h 463009"/>
                <a:gd name="connsiteX643" fmla="*/ 193127 w 404444"/>
                <a:gd name="connsiteY643" fmla="*/ 53558 h 463009"/>
                <a:gd name="connsiteX644" fmla="*/ 195789 w 404444"/>
                <a:gd name="connsiteY644" fmla="*/ 53558 h 463009"/>
                <a:gd name="connsiteX645" fmla="*/ 195789 w 404444"/>
                <a:gd name="connsiteY645" fmla="*/ 40121 h 463009"/>
                <a:gd name="connsiteX646" fmla="*/ 198451 w 404444"/>
                <a:gd name="connsiteY646" fmla="*/ 40121 h 463009"/>
                <a:gd name="connsiteX647" fmla="*/ 198451 w 404444"/>
                <a:gd name="connsiteY647" fmla="*/ 32072 h 463009"/>
                <a:gd name="connsiteX648" fmla="*/ 195789 w 404444"/>
                <a:gd name="connsiteY648" fmla="*/ 32072 h 463009"/>
                <a:gd name="connsiteX649" fmla="*/ 195789 w 404444"/>
                <a:gd name="connsiteY649" fmla="*/ 21360 h 463009"/>
                <a:gd name="connsiteX650" fmla="*/ 198451 w 404444"/>
                <a:gd name="connsiteY650" fmla="*/ 21360 h 463009"/>
                <a:gd name="connsiteX651" fmla="*/ 198451 w 404444"/>
                <a:gd name="connsiteY651" fmla="*/ 15972 h 463009"/>
                <a:gd name="connsiteX652" fmla="*/ 206501 w 404444"/>
                <a:gd name="connsiteY652" fmla="*/ 15972 h 463009"/>
                <a:gd name="connsiteX653" fmla="*/ 209163 w 404444"/>
                <a:gd name="connsiteY653" fmla="*/ 13310 h 463009"/>
                <a:gd name="connsiteX654" fmla="*/ 214550 w 404444"/>
                <a:gd name="connsiteY654" fmla="*/ 13310 h 463009"/>
                <a:gd name="connsiteX655" fmla="*/ 217212 w 404444"/>
                <a:gd name="connsiteY655" fmla="*/ 10648 h 463009"/>
                <a:gd name="connsiteX656" fmla="*/ 222600 w 404444"/>
                <a:gd name="connsiteY656" fmla="*/ 10648 h 463009"/>
                <a:gd name="connsiteX657" fmla="*/ 222600 w 404444"/>
                <a:gd name="connsiteY657" fmla="*/ 7986 h 463009"/>
                <a:gd name="connsiteX658" fmla="*/ 230649 w 404444"/>
                <a:gd name="connsiteY658" fmla="*/ 7986 h 463009"/>
                <a:gd name="connsiteX659" fmla="*/ 230649 w 404444"/>
                <a:gd name="connsiteY659" fmla="*/ 5324 h 463009"/>
                <a:gd name="connsiteX660" fmla="*/ 241361 w 404444"/>
                <a:gd name="connsiteY660" fmla="*/ 5324 h 463009"/>
                <a:gd name="connsiteX661" fmla="*/ 241361 w 404444"/>
                <a:gd name="connsiteY661" fmla="*/ 2662 h 463009"/>
                <a:gd name="connsiteX662" fmla="*/ 257460 w 404444"/>
                <a:gd name="connsiteY662" fmla="*/ 2662 h 463009"/>
                <a:gd name="connsiteX663" fmla="*/ 257460 w 404444"/>
                <a:gd name="connsiteY663" fmla="*/ 0 h 463009"/>
                <a:gd name="connsiteX664" fmla="*/ 270897 w 404444"/>
                <a:gd name="connsiteY664" fmla="*/ 0 h 463009"/>
                <a:gd name="connsiteX665" fmla="*/ 26874 w 404444"/>
                <a:gd name="connsiteY665" fmla="*/ 254798 h 463009"/>
                <a:gd name="connsiteX666" fmla="*/ 24212 w 404444"/>
                <a:gd name="connsiteY666" fmla="*/ 254798 h 463009"/>
                <a:gd name="connsiteX667" fmla="*/ 24212 w 404444"/>
                <a:gd name="connsiteY667" fmla="*/ 260186 h 463009"/>
                <a:gd name="connsiteX668" fmla="*/ 21550 w 404444"/>
                <a:gd name="connsiteY668" fmla="*/ 260186 h 463009"/>
                <a:gd name="connsiteX669" fmla="*/ 21550 w 404444"/>
                <a:gd name="connsiteY669" fmla="*/ 262848 h 463009"/>
                <a:gd name="connsiteX670" fmla="*/ 24212 w 404444"/>
                <a:gd name="connsiteY670" fmla="*/ 262848 h 463009"/>
                <a:gd name="connsiteX671" fmla="*/ 24212 w 404444"/>
                <a:gd name="connsiteY671" fmla="*/ 257460 h 463009"/>
                <a:gd name="connsiteX672" fmla="*/ 26874 w 404444"/>
                <a:gd name="connsiteY672" fmla="*/ 257460 h 463009"/>
                <a:gd name="connsiteX673" fmla="*/ 26874 w 404444"/>
                <a:gd name="connsiteY673" fmla="*/ 260122 h 463009"/>
                <a:gd name="connsiteX674" fmla="*/ 29536 w 404444"/>
                <a:gd name="connsiteY674" fmla="*/ 260122 h 463009"/>
                <a:gd name="connsiteX675" fmla="*/ 29536 w 404444"/>
                <a:gd name="connsiteY675" fmla="*/ 257460 h 463009"/>
                <a:gd name="connsiteX676" fmla="*/ 29536 w 404444"/>
                <a:gd name="connsiteY676" fmla="*/ 260122 h 463009"/>
                <a:gd name="connsiteX677" fmla="*/ 29536 w 404444"/>
                <a:gd name="connsiteY677" fmla="*/ 257460 h 463009"/>
                <a:gd name="connsiteX678" fmla="*/ 26874 w 404444"/>
                <a:gd name="connsiteY678" fmla="*/ 257460 h 463009"/>
                <a:gd name="connsiteX679" fmla="*/ 26874 w 404444"/>
                <a:gd name="connsiteY679" fmla="*/ 254798 h 463009"/>
                <a:gd name="connsiteX680" fmla="*/ 26874 w 404444"/>
                <a:gd name="connsiteY680" fmla="*/ 254798 h 46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Lst>
              <a:rect l="l" t="t" r="r" b="b"/>
              <a:pathLst>
                <a:path w="404444" h="463009">
                  <a:moveTo>
                    <a:pt x="134118" y="431762"/>
                  </a:moveTo>
                  <a:lnTo>
                    <a:pt x="136780" y="431762"/>
                  </a:lnTo>
                  <a:lnTo>
                    <a:pt x="134118" y="431762"/>
                  </a:lnTo>
                  <a:lnTo>
                    <a:pt x="134118" y="437150"/>
                  </a:lnTo>
                  <a:lnTo>
                    <a:pt x="131456" y="437150"/>
                  </a:lnTo>
                  <a:lnTo>
                    <a:pt x="131456" y="434488"/>
                  </a:lnTo>
                  <a:lnTo>
                    <a:pt x="134118" y="434488"/>
                  </a:lnTo>
                  <a:lnTo>
                    <a:pt x="134118" y="431826"/>
                  </a:lnTo>
                  <a:lnTo>
                    <a:pt x="134118" y="431826"/>
                  </a:lnTo>
                  <a:close/>
                  <a:moveTo>
                    <a:pt x="45636" y="308483"/>
                  </a:moveTo>
                  <a:lnTo>
                    <a:pt x="45636" y="303096"/>
                  </a:lnTo>
                  <a:lnTo>
                    <a:pt x="48298" y="303096"/>
                  </a:lnTo>
                  <a:lnTo>
                    <a:pt x="48298" y="300433"/>
                  </a:lnTo>
                  <a:lnTo>
                    <a:pt x="53685" y="300433"/>
                  </a:lnTo>
                  <a:lnTo>
                    <a:pt x="53685" y="305821"/>
                  </a:lnTo>
                  <a:lnTo>
                    <a:pt x="51023" y="305821"/>
                  </a:lnTo>
                  <a:lnTo>
                    <a:pt x="51023" y="308483"/>
                  </a:lnTo>
                  <a:lnTo>
                    <a:pt x="45636" y="308483"/>
                  </a:lnTo>
                  <a:close/>
                  <a:moveTo>
                    <a:pt x="270834" y="127"/>
                  </a:moveTo>
                  <a:lnTo>
                    <a:pt x="270834" y="8176"/>
                  </a:lnTo>
                  <a:lnTo>
                    <a:pt x="273496" y="8176"/>
                  </a:lnTo>
                  <a:lnTo>
                    <a:pt x="273496" y="13564"/>
                  </a:lnTo>
                  <a:lnTo>
                    <a:pt x="276158" y="16226"/>
                  </a:lnTo>
                  <a:lnTo>
                    <a:pt x="278820" y="18888"/>
                  </a:lnTo>
                  <a:lnTo>
                    <a:pt x="284208" y="18888"/>
                  </a:lnTo>
                  <a:lnTo>
                    <a:pt x="286870" y="21550"/>
                  </a:lnTo>
                  <a:lnTo>
                    <a:pt x="289532" y="21550"/>
                  </a:lnTo>
                  <a:lnTo>
                    <a:pt x="292194" y="24212"/>
                  </a:lnTo>
                  <a:lnTo>
                    <a:pt x="294856" y="24212"/>
                  </a:lnTo>
                  <a:lnTo>
                    <a:pt x="297518" y="26874"/>
                  </a:lnTo>
                  <a:lnTo>
                    <a:pt x="300180" y="26874"/>
                  </a:lnTo>
                  <a:lnTo>
                    <a:pt x="300180" y="29536"/>
                  </a:lnTo>
                  <a:lnTo>
                    <a:pt x="302842" y="32198"/>
                  </a:lnTo>
                  <a:lnTo>
                    <a:pt x="305504" y="32198"/>
                  </a:lnTo>
                  <a:lnTo>
                    <a:pt x="308166" y="34860"/>
                  </a:lnTo>
                  <a:lnTo>
                    <a:pt x="316216" y="34860"/>
                  </a:lnTo>
                  <a:lnTo>
                    <a:pt x="316216" y="37522"/>
                  </a:lnTo>
                  <a:lnTo>
                    <a:pt x="318878" y="37522"/>
                  </a:lnTo>
                  <a:lnTo>
                    <a:pt x="321540" y="40184"/>
                  </a:lnTo>
                  <a:lnTo>
                    <a:pt x="324202" y="40184"/>
                  </a:lnTo>
                  <a:lnTo>
                    <a:pt x="324202" y="42847"/>
                  </a:lnTo>
                  <a:lnTo>
                    <a:pt x="326864" y="42847"/>
                  </a:lnTo>
                  <a:lnTo>
                    <a:pt x="326864" y="45509"/>
                  </a:lnTo>
                  <a:lnTo>
                    <a:pt x="329526" y="45509"/>
                  </a:lnTo>
                  <a:lnTo>
                    <a:pt x="332188" y="48171"/>
                  </a:lnTo>
                  <a:lnTo>
                    <a:pt x="334850" y="48171"/>
                  </a:lnTo>
                  <a:lnTo>
                    <a:pt x="337512" y="50833"/>
                  </a:lnTo>
                  <a:lnTo>
                    <a:pt x="337512" y="56220"/>
                  </a:lnTo>
                  <a:lnTo>
                    <a:pt x="334850" y="56220"/>
                  </a:lnTo>
                  <a:lnTo>
                    <a:pt x="334850" y="58882"/>
                  </a:lnTo>
                  <a:lnTo>
                    <a:pt x="332188" y="61544"/>
                  </a:lnTo>
                  <a:lnTo>
                    <a:pt x="332188" y="64207"/>
                  </a:lnTo>
                  <a:lnTo>
                    <a:pt x="329526" y="64207"/>
                  </a:lnTo>
                  <a:lnTo>
                    <a:pt x="329526" y="69594"/>
                  </a:lnTo>
                  <a:lnTo>
                    <a:pt x="326864" y="69594"/>
                  </a:lnTo>
                  <a:lnTo>
                    <a:pt x="326864" y="74981"/>
                  </a:lnTo>
                  <a:lnTo>
                    <a:pt x="324202" y="80369"/>
                  </a:lnTo>
                  <a:lnTo>
                    <a:pt x="321540" y="85756"/>
                  </a:lnTo>
                  <a:lnTo>
                    <a:pt x="318878" y="101856"/>
                  </a:lnTo>
                  <a:lnTo>
                    <a:pt x="316216" y="107243"/>
                  </a:lnTo>
                  <a:lnTo>
                    <a:pt x="313554" y="112631"/>
                  </a:lnTo>
                  <a:lnTo>
                    <a:pt x="313554" y="115293"/>
                  </a:lnTo>
                  <a:lnTo>
                    <a:pt x="318941" y="115293"/>
                  </a:lnTo>
                  <a:lnTo>
                    <a:pt x="318941" y="117955"/>
                  </a:lnTo>
                  <a:lnTo>
                    <a:pt x="321603" y="117955"/>
                  </a:lnTo>
                  <a:lnTo>
                    <a:pt x="324266" y="120617"/>
                  </a:lnTo>
                  <a:lnTo>
                    <a:pt x="332315" y="120617"/>
                  </a:lnTo>
                  <a:lnTo>
                    <a:pt x="332315" y="126005"/>
                  </a:lnTo>
                  <a:lnTo>
                    <a:pt x="334977" y="126005"/>
                  </a:lnTo>
                  <a:lnTo>
                    <a:pt x="334977" y="128667"/>
                  </a:lnTo>
                  <a:lnTo>
                    <a:pt x="337639" y="128667"/>
                  </a:lnTo>
                  <a:lnTo>
                    <a:pt x="337639" y="134054"/>
                  </a:lnTo>
                  <a:lnTo>
                    <a:pt x="334977" y="134054"/>
                  </a:lnTo>
                  <a:lnTo>
                    <a:pt x="334977" y="136716"/>
                  </a:lnTo>
                  <a:lnTo>
                    <a:pt x="332315" y="136716"/>
                  </a:lnTo>
                  <a:lnTo>
                    <a:pt x="332315" y="139378"/>
                  </a:lnTo>
                  <a:lnTo>
                    <a:pt x="334977" y="139378"/>
                  </a:lnTo>
                  <a:lnTo>
                    <a:pt x="334977" y="144766"/>
                  </a:lnTo>
                  <a:lnTo>
                    <a:pt x="340365" y="155477"/>
                  </a:lnTo>
                  <a:lnTo>
                    <a:pt x="343027" y="155477"/>
                  </a:lnTo>
                  <a:lnTo>
                    <a:pt x="345689" y="163527"/>
                  </a:lnTo>
                  <a:lnTo>
                    <a:pt x="348351" y="166189"/>
                  </a:lnTo>
                  <a:lnTo>
                    <a:pt x="353738" y="176901"/>
                  </a:lnTo>
                  <a:lnTo>
                    <a:pt x="353738" y="182288"/>
                  </a:lnTo>
                  <a:lnTo>
                    <a:pt x="356401" y="182288"/>
                  </a:lnTo>
                  <a:lnTo>
                    <a:pt x="356401" y="184950"/>
                  </a:lnTo>
                  <a:lnTo>
                    <a:pt x="359063" y="184950"/>
                  </a:lnTo>
                  <a:lnTo>
                    <a:pt x="359063" y="187612"/>
                  </a:lnTo>
                  <a:lnTo>
                    <a:pt x="361725" y="190274"/>
                  </a:lnTo>
                  <a:lnTo>
                    <a:pt x="364387" y="192937"/>
                  </a:lnTo>
                  <a:lnTo>
                    <a:pt x="367049" y="192937"/>
                  </a:lnTo>
                  <a:lnTo>
                    <a:pt x="367049" y="195599"/>
                  </a:lnTo>
                  <a:lnTo>
                    <a:pt x="375098" y="195599"/>
                  </a:lnTo>
                  <a:lnTo>
                    <a:pt x="375098" y="198261"/>
                  </a:lnTo>
                  <a:lnTo>
                    <a:pt x="377760" y="198261"/>
                  </a:lnTo>
                  <a:lnTo>
                    <a:pt x="377760" y="200923"/>
                  </a:lnTo>
                  <a:lnTo>
                    <a:pt x="380422" y="200923"/>
                  </a:lnTo>
                  <a:lnTo>
                    <a:pt x="383085" y="203585"/>
                  </a:lnTo>
                  <a:lnTo>
                    <a:pt x="393796" y="203585"/>
                  </a:lnTo>
                  <a:lnTo>
                    <a:pt x="396458" y="206247"/>
                  </a:lnTo>
                  <a:lnTo>
                    <a:pt x="399120" y="206247"/>
                  </a:lnTo>
                  <a:lnTo>
                    <a:pt x="401783" y="208909"/>
                  </a:lnTo>
                  <a:lnTo>
                    <a:pt x="404445" y="208909"/>
                  </a:lnTo>
                  <a:lnTo>
                    <a:pt x="404445" y="211571"/>
                  </a:lnTo>
                  <a:lnTo>
                    <a:pt x="401783" y="211571"/>
                  </a:lnTo>
                  <a:lnTo>
                    <a:pt x="401783" y="214233"/>
                  </a:lnTo>
                  <a:lnTo>
                    <a:pt x="399120" y="214233"/>
                  </a:lnTo>
                  <a:lnTo>
                    <a:pt x="399120" y="216895"/>
                  </a:lnTo>
                  <a:lnTo>
                    <a:pt x="393733" y="216895"/>
                  </a:lnTo>
                  <a:lnTo>
                    <a:pt x="393733" y="219557"/>
                  </a:lnTo>
                  <a:lnTo>
                    <a:pt x="391071" y="219557"/>
                  </a:lnTo>
                  <a:lnTo>
                    <a:pt x="388409" y="222219"/>
                  </a:lnTo>
                  <a:lnTo>
                    <a:pt x="388409" y="224881"/>
                  </a:lnTo>
                  <a:lnTo>
                    <a:pt x="385747" y="224881"/>
                  </a:lnTo>
                  <a:lnTo>
                    <a:pt x="385747" y="227543"/>
                  </a:lnTo>
                  <a:lnTo>
                    <a:pt x="375035" y="227543"/>
                  </a:lnTo>
                  <a:lnTo>
                    <a:pt x="375035" y="230206"/>
                  </a:lnTo>
                  <a:lnTo>
                    <a:pt x="372373" y="230206"/>
                  </a:lnTo>
                  <a:lnTo>
                    <a:pt x="372373" y="235593"/>
                  </a:lnTo>
                  <a:lnTo>
                    <a:pt x="369711" y="235593"/>
                  </a:lnTo>
                  <a:lnTo>
                    <a:pt x="369711" y="238255"/>
                  </a:lnTo>
                  <a:lnTo>
                    <a:pt x="364323" y="238255"/>
                  </a:lnTo>
                  <a:lnTo>
                    <a:pt x="364323" y="235593"/>
                  </a:lnTo>
                  <a:lnTo>
                    <a:pt x="358936" y="235593"/>
                  </a:lnTo>
                  <a:lnTo>
                    <a:pt x="358936" y="232931"/>
                  </a:lnTo>
                  <a:lnTo>
                    <a:pt x="356274" y="230269"/>
                  </a:lnTo>
                  <a:lnTo>
                    <a:pt x="356274" y="227607"/>
                  </a:lnTo>
                  <a:lnTo>
                    <a:pt x="350886" y="227607"/>
                  </a:lnTo>
                  <a:lnTo>
                    <a:pt x="350886" y="224945"/>
                  </a:lnTo>
                  <a:lnTo>
                    <a:pt x="342837" y="224945"/>
                  </a:lnTo>
                  <a:lnTo>
                    <a:pt x="342837" y="222283"/>
                  </a:lnTo>
                  <a:lnTo>
                    <a:pt x="337449" y="222283"/>
                  </a:lnTo>
                  <a:lnTo>
                    <a:pt x="337449" y="219621"/>
                  </a:lnTo>
                  <a:lnTo>
                    <a:pt x="334787" y="219621"/>
                  </a:lnTo>
                  <a:lnTo>
                    <a:pt x="334787" y="222283"/>
                  </a:lnTo>
                  <a:lnTo>
                    <a:pt x="326737" y="222283"/>
                  </a:lnTo>
                  <a:lnTo>
                    <a:pt x="326737" y="219621"/>
                  </a:lnTo>
                  <a:lnTo>
                    <a:pt x="321350" y="219621"/>
                  </a:lnTo>
                  <a:lnTo>
                    <a:pt x="321350" y="222283"/>
                  </a:lnTo>
                  <a:lnTo>
                    <a:pt x="321350" y="219621"/>
                  </a:lnTo>
                  <a:lnTo>
                    <a:pt x="318688" y="219621"/>
                  </a:lnTo>
                  <a:lnTo>
                    <a:pt x="318688" y="216959"/>
                  </a:lnTo>
                  <a:lnTo>
                    <a:pt x="316026" y="216959"/>
                  </a:lnTo>
                  <a:lnTo>
                    <a:pt x="316026" y="222346"/>
                  </a:lnTo>
                  <a:lnTo>
                    <a:pt x="313364" y="222346"/>
                  </a:lnTo>
                  <a:lnTo>
                    <a:pt x="313364" y="225008"/>
                  </a:lnTo>
                  <a:lnTo>
                    <a:pt x="310702" y="225008"/>
                  </a:lnTo>
                  <a:lnTo>
                    <a:pt x="310702" y="230396"/>
                  </a:lnTo>
                  <a:lnTo>
                    <a:pt x="313364" y="230396"/>
                  </a:lnTo>
                  <a:lnTo>
                    <a:pt x="313364" y="233058"/>
                  </a:lnTo>
                  <a:lnTo>
                    <a:pt x="310702" y="233058"/>
                  </a:lnTo>
                  <a:lnTo>
                    <a:pt x="310702" y="235720"/>
                  </a:lnTo>
                  <a:lnTo>
                    <a:pt x="308040" y="235720"/>
                  </a:lnTo>
                  <a:lnTo>
                    <a:pt x="308040" y="246432"/>
                  </a:lnTo>
                  <a:lnTo>
                    <a:pt x="305377" y="246432"/>
                  </a:lnTo>
                  <a:lnTo>
                    <a:pt x="305377" y="254481"/>
                  </a:lnTo>
                  <a:lnTo>
                    <a:pt x="302715" y="254481"/>
                  </a:lnTo>
                  <a:lnTo>
                    <a:pt x="305377" y="257143"/>
                  </a:lnTo>
                  <a:lnTo>
                    <a:pt x="305377" y="259805"/>
                  </a:lnTo>
                  <a:lnTo>
                    <a:pt x="302715" y="259805"/>
                  </a:lnTo>
                  <a:lnTo>
                    <a:pt x="302715" y="265193"/>
                  </a:lnTo>
                  <a:lnTo>
                    <a:pt x="300053" y="265193"/>
                  </a:lnTo>
                  <a:lnTo>
                    <a:pt x="300053" y="267855"/>
                  </a:lnTo>
                  <a:lnTo>
                    <a:pt x="294666" y="267855"/>
                  </a:lnTo>
                  <a:lnTo>
                    <a:pt x="294666" y="275904"/>
                  </a:lnTo>
                  <a:lnTo>
                    <a:pt x="289278" y="275904"/>
                  </a:lnTo>
                  <a:lnTo>
                    <a:pt x="289278" y="281292"/>
                  </a:lnTo>
                  <a:lnTo>
                    <a:pt x="286616" y="283954"/>
                  </a:lnTo>
                  <a:lnTo>
                    <a:pt x="286616" y="281292"/>
                  </a:lnTo>
                  <a:lnTo>
                    <a:pt x="275905" y="281292"/>
                  </a:lnTo>
                  <a:lnTo>
                    <a:pt x="270517" y="286680"/>
                  </a:lnTo>
                  <a:lnTo>
                    <a:pt x="267855" y="286680"/>
                  </a:lnTo>
                  <a:lnTo>
                    <a:pt x="267855" y="289341"/>
                  </a:lnTo>
                  <a:lnTo>
                    <a:pt x="265193" y="289341"/>
                  </a:lnTo>
                  <a:lnTo>
                    <a:pt x="265193" y="292004"/>
                  </a:lnTo>
                  <a:lnTo>
                    <a:pt x="257143" y="292004"/>
                  </a:lnTo>
                  <a:lnTo>
                    <a:pt x="257143" y="294666"/>
                  </a:lnTo>
                  <a:lnTo>
                    <a:pt x="254481" y="294666"/>
                  </a:lnTo>
                  <a:lnTo>
                    <a:pt x="254481" y="297328"/>
                  </a:lnTo>
                  <a:lnTo>
                    <a:pt x="251819" y="299990"/>
                  </a:lnTo>
                  <a:lnTo>
                    <a:pt x="243770" y="299990"/>
                  </a:lnTo>
                  <a:lnTo>
                    <a:pt x="243770" y="302652"/>
                  </a:lnTo>
                  <a:lnTo>
                    <a:pt x="241108" y="302652"/>
                  </a:lnTo>
                  <a:lnTo>
                    <a:pt x="241108" y="299990"/>
                  </a:lnTo>
                  <a:lnTo>
                    <a:pt x="238445" y="299990"/>
                  </a:lnTo>
                  <a:lnTo>
                    <a:pt x="238445" y="305377"/>
                  </a:lnTo>
                  <a:lnTo>
                    <a:pt x="233058" y="305377"/>
                  </a:lnTo>
                  <a:lnTo>
                    <a:pt x="230396" y="308039"/>
                  </a:lnTo>
                  <a:lnTo>
                    <a:pt x="227734" y="308039"/>
                  </a:lnTo>
                  <a:lnTo>
                    <a:pt x="227734" y="310701"/>
                  </a:lnTo>
                  <a:lnTo>
                    <a:pt x="219684" y="310701"/>
                  </a:lnTo>
                  <a:lnTo>
                    <a:pt x="219684" y="313364"/>
                  </a:lnTo>
                  <a:lnTo>
                    <a:pt x="222346" y="316026"/>
                  </a:lnTo>
                  <a:lnTo>
                    <a:pt x="222346" y="318688"/>
                  </a:lnTo>
                  <a:lnTo>
                    <a:pt x="219684" y="321350"/>
                  </a:lnTo>
                  <a:lnTo>
                    <a:pt x="219684" y="326737"/>
                  </a:lnTo>
                  <a:lnTo>
                    <a:pt x="217022" y="329399"/>
                  </a:lnTo>
                  <a:lnTo>
                    <a:pt x="217022" y="334787"/>
                  </a:lnTo>
                  <a:lnTo>
                    <a:pt x="219684" y="334787"/>
                  </a:lnTo>
                  <a:lnTo>
                    <a:pt x="219684" y="337449"/>
                  </a:lnTo>
                  <a:lnTo>
                    <a:pt x="222346" y="337449"/>
                  </a:lnTo>
                  <a:lnTo>
                    <a:pt x="222346" y="340111"/>
                  </a:lnTo>
                  <a:lnTo>
                    <a:pt x="225008" y="340111"/>
                  </a:lnTo>
                  <a:lnTo>
                    <a:pt x="227670" y="342773"/>
                  </a:lnTo>
                  <a:lnTo>
                    <a:pt x="230332" y="342773"/>
                  </a:lnTo>
                  <a:lnTo>
                    <a:pt x="227670" y="342773"/>
                  </a:lnTo>
                  <a:lnTo>
                    <a:pt x="227670" y="345435"/>
                  </a:lnTo>
                  <a:lnTo>
                    <a:pt x="235720" y="345435"/>
                  </a:lnTo>
                  <a:lnTo>
                    <a:pt x="235720" y="350823"/>
                  </a:lnTo>
                  <a:lnTo>
                    <a:pt x="238382" y="353485"/>
                  </a:lnTo>
                  <a:lnTo>
                    <a:pt x="238382" y="356147"/>
                  </a:lnTo>
                  <a:lnTo>
                    <a:pt x="235720" y="356147"/>
                  </a:lnTo>
                  <a:lnTo>
                    <a:pt x="235720" y="353485"/>
                  </a:lnTo>
                  <a:lnTo>
                    <a:pt x="230332" y="353485"/>
                  </a:lnTo>
                  <a:lnTo>
                    <a:pt x="230332" y="358872"/>
                  </a:lnTo>
                  <a:lnTo>
                    <a:pt x="232995" y="358872"/>
                  </a:lnTo>
                  <a:lnTo>
                    <a:pt x="235657" y="356210"/>
                  </a:lnTo>
                  <a:lnTo>
                    <a:pt x="235657" y="358872"/>
                  </a:lnTo>
                  <a:lnTo>
                    <a:pt x="238319" y="358872"/>
                  </a:lnTo>
                  <a:lnTo>
                    <a:pt x="238319" y="361534"/>
                  </a:lnTo>
                  <a:lnTo>
                    <a:pt x="243706" y="361534"/>
                  </a:lnTo>
                  <a:lnTo>
                    <a:pt x="243706" y="364196"/>
                  </a:lnTo>
                  <a:lnTo>
                    <a:pt x="246368" y="364196"/>
                  </a:lnTo>
                  <a:lnTo>
                    <a:pt x="246368" y="366859"/>
                  </a:lnTo>
                  <a:lnTo>
                    <a:pt x="251756" y="366859"/>
                  </a:lnTo>
                  <a:lnTo>
                    <a:pt x="251756" y="361471"/>
                  </a:lnTo>
                  <a:lnTo>
                    <a:pt x="257143" y="361471"/>
                  </a:lnTo>
                  <a:lnTo>
                    <a:pt x="257143" y="364133"/>
                  </a:lnTo>
                  <a:lnTo>
                    <a:pt x="259805" y="366795"/>
                  </a:lnTo>
                  <a:lnTo>
                    <a:pt x="259805" y="369457"/>
                  </a:lnTo>
                  <a:lnTo>
                    <a:pt x="257143" y="372119"/>
                  </a:lnTo>
                  <a:lnTo>
                    <a:pt x="257143" y="369457"/>
                  </a:lnTo>
                  <a:lnTo>
                    <a:pt x="251756" y="369457"/>
                  </a:lnTo>
                  <a:lnTo>
                    <a:pt x="251756" y="372119"/>
                  </a:lnTo>
                  <a:lnTo>
                    <a:pt x="249094" y="372119"/>
                  </a:lnTo>
                  <a:lnTo>
                    <a:pt x="249094" y="374782"/>
                  </a:lnTo>
                  <a:lnTo>
                    <a:pt x="246432" y="374782"/>
                  </a:lnTo>
                  <a:lnTo>
                    <a:pt x="246432" y="372119"/>
                  </a:lnTo>
                  <a:lnTo>
                    <a:pt x="246432" y="374782"/>
                  </a:lnTo>
                  <a:lnTo>
                    <a:pt x="243770" y="374782"/>
                  </a:lnTo>
                  <a:lnTo>
                    <a:pt x="241108" y="377443"/>
                  </a:lnTo>
                  <a:lnTo>
                    <a:pt x="241108" y="382831"/>
                  </a:lnTo>
                  <a:lnTo>
                    <a:pt x="238445" y="385493"/>
                  </a:lnTo>
                  <a:lnTo>
                    <a:pt x="243833" y="385493"/>
                  </a:lnTo>
                  <a:lnTo>
                    <a:pt x="241171" y="385493"/>
                  </a:lnTo>
                  <a:lnTo>
                    <a:pt x="241171" y="388155"/>
                  </a:lnTo>
                  <a:lnTo>
                    <a:pt x="238509" y="388155"/>
                  </a:lnTo>
                  <a:lnTo>
                    <a:pt x="238509" y="390817"/>
                  </a:lnTo>
                  <a:lnTo>
                    <a:pt x="233121" y="390817"/>
                  </a:lnTo>
                  <a:lnTo>
                    <a:pt x="233121" y="393479"/>
                  </a:lnTo>
                  <a:lnTo>
                    <a:pt x="233121" y="390817"/>
                  </a:lnTo>
                  <a:lnTo>
                    <a:pt x="227734" y="390817"/>
                  </a:lnTo>
                  <a:lnTo>
                    <a:pt x="227734" y="398867"/>
                  </a:lnTo>
                  <a:lnTo>
                    <a:pt x="225072" y="401529"/>
                  </a:lnTo>
                  <a:lnTo>
                    <a:pt x="225072" y="404191"/>
                  </a:lnTo>
                  <a:lnTo>
                    <a:pt x="222410" y="404191"/>
                  </a:lnTo>
                  <a:lnTo>
                    <a:pt x="222410" y="401529"/>
                  </a:lnTo>
                  <a:lnTo>
                    <a:pt x="219748" y="401529"/>
                  </a:lnTo>
                  <a:lnTo>
                    <a:pt x="219748" y="398867"/>
                  </a:lnTo>
                  <a:lnTo>
                    <a:pt x="217085" y="401529"/>
                  </a:lnTo>
                  <a:lnTo>
                    <a:pt x="217085" y="404191"/>
                  </a:lnTo>
                  <a:lnTo>
                    <a:pt x="217085" y="401529"/>
                  </a:lnTo>
                  <a:lnTo>
                    <a:pt x="214423" y="401529"/>
                  </a:lnTo>
                  <a:lnTo>
                    <a:pt x="214423" y="404191"/>
                  </a:lnTo>
                  <a:lnTo>
                    <a:pt x="206374" y="404191"/>
                  </a:lnTo>
                  <a:lnTo>
                    <a:pt x="206374" y="406853"/>
                  </a:lnTo>
                  <a:lnTo>
                    <a:pt x="203712" y="406853"/>
                  </a:lnTo>
                  <a:lnTo>
                    <a:pt x="203712" y="409515"/>
                  </a:lnTo>
                  <a:lnTo>
                    <a:pt x="201050" y="409515"/>
                  </a:lnTo>
                  <a:lnTo>
                    <a:pt x="201050" y="420227"/>
                  </a:lnTo>
                  <a:lnTo>
                    <a:pt x="203712" y="420227"/>
                  </a:lnTo>
                  <a:lnTo>
                    <a:pt x="201050" y="420227"/>
                  </a:lnTo>
                  <a:lnTo>
                    <a:pt x="201050" y="422889"/>
                  </a:lnTo>
                  <a:lnTo>
                    <a:pt x="198388" y="422889"/>
                  </a:lnTo>
                  <a:lnTo>
                    <a:pt x="198388" y="414839"/>
                  </a:lnTo>
                  <a:lnTo>
                    <a:pt x="195726" y="414839"/>
                  </a:lnTo>
                  <a:lnTo>
                    <a:pt x="195726" y="412177"/>
                  </a:lnTo>
                  <a:lnTo>
                    <a:pt x="193063" y="412177"/>
                  </a:lnTo>
                  <a:lnTo>
                    <a:pt x="193063" y="414839"/>
                  </a:lnTo>
                  <a:lnTo>
                    <a:pt x="195726" y="414839"/>
                  </a:lnTo>
                  <a:lnTo>
                    <a:pt x="195726" y="425551"/>
                  </a:lnTo>
                  <a:lnTo>
                    <a:pt x="206437" y="425551"/>
                  </a:lnTo>
                  <a:lnTo>
                    <a:pt x="206437" y="422889"/>
                  </a:lnTo>
                  <a:lnTo>
                    <a:pt x="214487" y="422889"/>
                  </a:lnTo>
                  <a:lnTo>
                    <a:pt x="214487" y="441650"/>
                  </a:lnTo>
                  <a:lnTo>
                    <a:pt x="211825" y="441650"/>
                  </a:lnTo>
                  <a:lnTo>
                    <a:pt x="211825" y="444312"/>
                  </a:lnTo>
                  <a:lnTo>
                    <a:pt x="209163" y="444312"/>
                  </a:lnTo>
                  <a:lnTo>
                    <a:pt x="209163" y="441650"/>
                  </a:lnTo>
                  <a:lnTo>
                    <a:pt x="206501" y="441650"/>
                  </a:lnTo>
                  <a:lnTo>
                    <a:pt x="206501" y="444312"/>
                  </a:lnTo>
                  <a:lnTo>
                    <a:pt x="203839" y="444312"/>
                  </a:lnTo>
                  <a:lnTo>
                    <a:pt x="203839" y="446974"/>
                  </a:lnTo>
                  <a:lnTo>
                    <a:pt x="201176" y="446974"/>
                  </a:lnTo>
                  <a:lnTo>
                    <a:pt x="201176" y="444312"/>
                  </a:lnTo>
                  <a:lnTo>
                    <a:pt x="198514" y="444312"/>
                  </a:lnTo>
                  <a:lnTo>
                    <a:pt x="198514" y="438925"/>
                  </a:lnTo>
                  <a:lnTo>
                    <a:pt x="198514" y="441587"/>
                  </a:lnTo>
                  <a:lnTo>
                    <a:pt x="195852" y="441587"/>
                  </a:lnTo>
                  <a:lnTo>
                    <a:pt x="195852" y="446974"/>
                  </a:lnTo>
                  <a:lnTo>
                    <a:pt x="190465" y="446974"/>
                  </a:lnTo>
                  <a:lnTo>
                    <a:pt x="190465" y="455024"/>
                  </a:lnTo>
                  <a:lnTo>
                    <a:pt x="187803" y="455024"/>
                  </a:lnTo>
                  <a:lnTo>
                    <a:pt x="187803" y="457686"/>
                  </a:lnTo>
                  <a:lnTo>
                    <a:pt x="182415" y="457686"/>
                  </a:lnTo>
                  <a:lnTo>
                    <a:pt x="182415" y="460348"/>
                  </a:lnTo>
                  <a:lnTo>
                    <a:pt x="182415" y="457686"/>
                  </a:lnTo>
                  <a:lnTo>
                    <a:pt x="179753" y="457686"/>
                  </a:lnTo>
                  <a:lnTo>
                    <a:pt x="179753" y="460348"/>
                  </a:lnTo>
                  <a:lnTo>
                    <a:pt x="179753" y="457686"/>
                  </a:lnTo>
                  <a:lnTo>
                    <a:pt x="174366" y="457686"/>
                  </a:lnTo>
                  <a:lnTo>
                    <a:pt x="174366" y="460348"/>
                  </a:lnTo>
                  <a:lnTo>
                    <a:pt x="168978" y="460348"/>
                  </a:lnTo>
                  <a:lnTo>
                    <a:pt x="168978" y="463010"/>
                  </a:lnTo>
                  <a:lnTo>
                    <a:pt x="166316" y="463010"/>
                  </a:lnTo>
                  <a:lnTo>
                    <a:pt x="166316" y="460348"/>
                  </a:lnTo>
                  <a:lnTo>
                    <a:pt x="163654" y="460348"/>
                  </a:lnTo>
                  <a:lnTo>
                    <a:pt x="163654" y="457686"/>
                  </a:lnTo>
                  <a:lnTo>
                    <a:pt x="160992" y="457686"/>
                  </a:lnTo>
                  <a:lnTo>
                    <a:pt x="160992" y="455024"/>
                  </a:lnTo>
                  <a:lnTo>
                    <a:pt x="158330" y="455024"/>
                  </a:lnTo>
                  <a:lnTo>
                    <a:pt x="158330" y="452362"/>
                  </a:lnTo>
                  <a:lnTo>
                    <a:pt x="150280" y="452362"/>
                  </a:lnTo>
                  <a:lnTo>
                    <a:pt x="150280" y="449700"/>
                  </a:lnTo>
                  <a:lnTo>
                    <a:pt x="147618" y="449700"/>
                  </a:lnTo>
                  <a:lnTo>
                    <a:pt x="147618" y="452362"/>
                  </a:lnTo>
                  <a:lnTo>
                    <a:pt x="147618" y="449700"/>
                  </a:lnTo>
                  <a:lnTo>
                    <a:pt x="147618" y="452362"/>
                  </a:lnTo>
                  <a:lnTo>
                    <a:pt x="144956" y="452362"/>
                  </a:lnTo>
                  <a:lnTo>
                    <a:pt x="144956" y="449700"/>
                  </a:lnTo>
                  <a:lnTo>
                    <a:pt x="136907" y="449700"/>
                  </a:lnTo>
                  <a:lnTo>
                    <a:pt x="136907" y="447037"/>
                  </a:lnTo>
                  <a:lnTo>
                    <a:pt x="134244" y="447037"/>
                  </a:lnTo>
                  <a:lnTo>
                    <a:pt x="134244" y="436326"/>
                  </a:lnTo>
                  <a:lnTo>
                    <a:pt x="136907" y="436326"/>
                  </a:lnTo>
                  <a:lnTo>
                    <a:pt x="136907" y="430938"/>
                  </a:lnTo>
                  <a:lnTo>
                    <a:pt x="139568" y="430938"/>
                  </a:lnTo>
                  <a:lnTo>
                    <a:pt x="139568" y="428276"/>
                  </a:lnTo>
                  <a:lnTo>
                    <a:pt x="139568" y="430938"/>
                  </a:lnTo>
                  <a:lnTo>
                    <a:pt x="139568" y="428276"/>
                  </a:lnTo>
                  <a:lnTo>
                    <a:pt x="144956" y="428276"/>
                  </a:lnTo>
                  <a:lnTo>
                    <a:pt x="144956" y="425614"/>
                  </a:lnTo>
                  <a:lnTo>
                    <a:pt x="147618" y="425614"/>
                  </a:lnTo>
                  <a:lnTo>
                    <a:pt x="147618" y="422952"/>
                  </a:lnTo>
                  <a:lnTo>
                    <a:pt x="158330" y="422952"/>
                  </a:lnTo>
                  <a:lnTo>
                    <a:pt x="158330" y="420290"/>
                  </a:lnTo>
                  <a:lnTo>
                    <a:pt x="160992" y="420290"/>
                  </a:lnTo>
                  <a:lnTo>
                    <a:pt x="158330" y="420290"/>
                  </a:lnTo>
                  <a:lnTo>
                    <a:pt x="158330" y="422952"/>
                  </a:lnTo>
                  <a:lnTo>
                    <a:pt x="150280" y="422952"/>
                  </a:lnTo>
                  <a:lnTo>
                    <a:pt x="150280" y="417565"/>
                  </a:lnTo>
                  <a:lnTo>
                    <a:pt x="147618" y="417565"/>
                  </a:lnTo>
                  <a:lnTo>
                    <a:pt x="147618" y="422952"/>
                  </a:lnTo>
                  <a:lnTo>
                    <a:pt x="142231" y="422952"/>
                  </a:lnTo>
                  <a:lnTo>
                    <a:pt x="142231" y="425614"/>
                  </a:lnTo>
                  <a:lnTo>
                    <a:pt x="136843" y="425614"/>
                  </a:lnTo>
                  <a:lnTo>
                    <a:pt x="136843" y="428276"/>
                  </a:lnTo>
                  <a:lnTo>
                    <a:pt x="131456" y="428276"/>
                  </a:lnTo>
                  <a:lnTo>
                    <a:pt x="131456" y="430938"/>
                  </a:lnTo>
                  <a:lnTo>
                    <a:pt x="131456" y="428276"/>
                  </a:lnTo>
                  <a:lnTo>
                    <a:pt x="126068" y="428276"/>
                  </a:lnTo>
                  <a:lnTo>
                    <a:pt x="126068" y="425614"/>
                  </a:lnTo>
                  <a:lnTo>
                    <a:pt x="115356" y="425614"/>
                  </a:lnTo>
                  <a:lnTo>
                    <a:pt x="115356" y="422952"/>
                  </a:lnTo>
                  <a:lnTo>
                    <a:pt x="120744" y="422952"/>
                  </a:lnTo>
                  <a:lnTo>
                    <a:pt x="120744" y="417565"/>
                  </a:lnTo>
                  <a:lnTo>
                    <a:pt x="118082" y="417565"/>
                  </a:lnTo>
                  <a:lnTo>
                    <a:pt x="118082" y="414902"/>
                  </a:lnTo>
                  <a:lnTo>
                    <a:pt x="115420" y="414902"/>
                  </a:lnTo>
                  <a:lnTo>
                    <a:pt x="118082" y="414902"/>
                  </a:lnTo>
                  <a:lnTo>
                    <a:pt x="115420" y="414902"/>
                  </a:lnTo>
                  <a:lnTo>
                    <a:pt x="115420" y="412240"/>
                  </a:lnTo>
                  <a:lnTo>
                    <a:pt x="120807" y="412240"/>
                  </a:lnTo>
                  <a:lnTo>
                    <a:pt x="118145" y="412240"/>
                  </a:lnTo>
                  <a:lnTo>
                    <a:pt x="118145" y="409579"/>
                  </a:lnTo>
                  <a:lnTo>
                    <a:pt x="118145" y="412240"/>
                  </a:lnTo>
                  <a:lnTo>
                    <a:pt x="115483" y="412240"/>
                  </a:lnTo>
                  <a:lnTo>
                    <a:pt x="115483" y="414902"/>
                  </a:lnTo>
                  <a:lnTo>
                    <a:pt x="110096" y="414902"/>
                  </a:lnTo>
                  <a:lnTo>
                    <a:pt x="110096" y="412240"/>
                  </a:lnTo>
                  <a:lnTo>
                    <a:pt x="104708" y="412240"/>
                  </a:lnTo>
                  <a:lnTo>
                    <a:pt x="104708" y="409579"/>
                  </a:lnTo>
                  <a:lnTo>
                    <a:pt x="96659" y="409579"/>
                  </a:lnTo>
                  <a:lnTo>
                    <a:pt x="96659" y="412240"/>
                  </a:lnTo>
                  <a:lnTo>
                    <a:pt x="88609" y="412240"/>
                  </a:lnTo>
                  <a:lnTo>
                    <a:pt x="88609" y="409579"/>
                  </a:lnTo>
                  <a:lnTo>
                    <a:pt x="83221" y="409579"/>
                  </a:lnTo>
                  <a:lnTo>
                    <a:pt x="83221" y="406917"/>
                  </a:lnTo>
                  <a:lnTo>
                    <a:pt x="85883" y="404254"/>
                  </a:lnTo>
                  <a:lnTo>
                    <a:pt x="91271" y="404254"/>
                  </a:lnTo>
                  <a:lnTo>
                    <a:pt x="91271" y="401592"/>
                  </a:lnTo>
                  <a:lnTo>
                    <a:pt x="93933" y="401592"/>
                  </a:lnTo>
                  <a:lnTo>
                    <a:pt x="93933" y="396205"/>
                  </a:lnTo>
                  <a:lnTo>
                    <a:pt x="96595" y="396205"/>
                  </a:lnTo>
                  <a:lnTo>
                    <a:pt x="96595" y="388155"/>
                  </a:lnTo>
                  <a:lnTo>
                    <a:pt x="93933" y="388155"/>
                  </a:lnTo>
                  <a:lnTo>
                    <a:pt x="93933" y="382767"/>
                  </a:lnTo>
                  <a:lnTo>
                    <a:pt x="93933" y="385430"/>
                  </a:lnTo>
                  <a:lnTo>
                    <a:pt x="91271" y="385430"/>
                  </a:lnTo>
                  <a:lnTo>
                    <a:pt x="91271" y="388092"/>
                  </a:lnTo>
                  <a:lnTo>
                    <a:pt x="93933" y="388092"/>
                  </a:lnTo>
                  <a:lnTo>
                    <a:pt x="93933" y="398803"/>
                  </a:lnTo>
                  <a:lnTo>
                    <a:pt x="91271" y="398803"/>
                  </a:lnTo>
                  <a:lnTo>
                    <a:pt x="91271" y="401465"/>
                  </a:lnTo>
                  <a:lnTo>
                    <a:pt x="83221" y="401465"/>
                  </a:lnTo>
                  <a:lnTo>
                    <a:pt x="83221" y="404128"/>
                  </a:lnTo>
                  <a:lnTo>
                    <a:pt x="77834" y="404128"/>
                  </a:lnTo>
                  <a:lnTo>
                    <a:pt x="77834" y="406790"/>
                  </a:lnTo>
                  <a:lnTo>
                    <a:pt x="67122" y="406790"/>
                  </a:lnTo>
                  <a:lnTo>
                    <a:pt x="67122" y="409452"/>
                  </a:lnTo>
                  <a:lnTo>
                    <a:pt x="61735" y="409452"/>
                  </a:lnTo>
                  <a:lnTo>
                    <a:pt x="61735" y="412114"/>
                  </a:lnTo>
                  <a:lnTo>
                    <a:pt x="59073" y="412114"/>
                  </a:lnTo>
                  <a:lnTo>
                    <a:pt x="59073" y="414776"/>
                  </a:lnTo>
                  <a:lnTo>
                    <a:pt x="56410" y="414776"/>
                  </a:lnTo>
                  <a:lnTo>
                    <a:pt x="56410" y="417438"/>
                  </a:lnTo>
                  <a:lnTo>
                    <a:pt x="51023" y="417438"/>
                  </a:lnTo>
                  <a:lnTo>
                    <a:pt x="48361" y="414776"/>
                  </a:lnTo>
                  <a:lnTo>
                    <a:pt x="48361" y="409388"/>
                  </a:lnTo>
                  <a:lnTo>
                    <a:pt x="51023" y="409388"/>
                  </a:lnTo>
                  <a:lnTo>
                    <a:pt x="51023" y="406726"/>
                  </a:lnTo>
                  <a:lnTo>
                    <a:pt x="53685" y="406726"/>
                  </a:lnTo>
                  <a:lnTo>
                    <a:pt x="53685" y="401339"/>
                  </a:lnTo>
                  <a:lnTo>
                    <a:pt x="56347" y="401339"/>
                  </a:lnTo>
                  <a:lnTo>
                    <a:pt x="56347" y="398676"/>
                  </a:lnTo>
                  <a:lnTo>
                    <a:pt x="59009" y="398676"/>
                  </a:lnTo>
                  <a:lnTo>
                    <a:pt x="59009" y="390627"/>
                  </a:lnTo>
                  <a:lnTo>
                    <a:pt x="67059" y="390627"/>
                  </a:lnTo>
                  <a:lnTo>
                    <a:pt x="67059" y="387965"/>
                  </a:lnTo>
                  <a:lnTo>
                    <a:pt x="69721" y="387965"/>
                  </a:lnTo>
                  <a:lnTo>
                    <a:pt x="69721" y="374528"/>
                  </a:lnTo>
                  <a:lnTo>
                    <a:pt x="72383" y="374528"/>
                  </a:lnTo>
                  <a:lnTo>
                    <a:pt x="66995" y="374528"/>
                  </a:lnTo>
                  <a:lnTo>
                    <a:pt x="66995" y="379915"/>
                  </a:lnTo>
                  <a:lnTo>
                    <a:pt x="61608" y="379915"/>
                  </a:lnTo>
                  <a:lnTo>
                    <a:pt x="61608" y="377253"/>
                  </a:lnTo>
                  <a:lnTo>
                    <a:pt x="61608" y="379915"/>
                  </a:lnTo>
                  <a:lnTo>
                    <a:pt x="61608" y="374528"/>
                  </a:lnTo>
                  <a:lnTo>
                    <a:pt x="61608" y="377190"/>
                  </a:lnTo>
                  <a:lnTo>
                    <a:pt x="61608" y="374528"/>
                  </a:lnTo>
                  <a:lnTo>
                    <a:pt x="58946" y="374528"/>
                  </a:lnTo>
                  <a:lnTo>
                    <a:pt x="58946" y="371866"/>
                  </a:lnTo>
                  <a:lnTo>
                    <a:pt x="56284" y="371866"/>
                  </a:lnTo>
                  <a:lnTo>
                    <a:pt x="56284" y="369204"/>
                  </a:lnTo>
                  <a:lnTo>
                    <a:pt x="50896" y="369204"/>
                  </a:lnTo>
                  <a:lnTo>
                    <a:pt x="50896" y="366541"/>
                  </a:lnTo>
                  <a:lnTo>
                    <a:pt x="42847" y="366541"/>
                  </a:lnTo>
                  <a:lnTo>
                    <a:pt x="42847" y="363879"/>
                  </a:lnTo>
                  <a:lnTo>
                    <a:pt x="32135" y="363879"/>
                  </a:lnTo>
                  <a:lnTo>
                    <a:pt x="32135" y="355830"/>
                  </a:lnTo>
                  <a:lnTo>
                    <a:pt x="34797" y="355830"/>
                  </a:lnTo>
                  <a:lnTo>
                    <a:pt x="34797" y="353168"/>
                  </a:lnTo>
                  <a:lnTo>
                    <a:pt x="42847" y="353168"/>
                  </a:lnTo>
                  <a:lnTo>
                    <a:pt x="42847" y="355830"/>
                  </a:lnTo>
                  <a:lnTo>
                    <a:pt x="48234" y="355830"/>
                  </a:lnTo>
                  <a:lnTo>
                    <a:pt x="45572" y="355830"/>
                  </a:lnTo>
                  <a:lnTo>
                    <a:pt x="45572" y="353168"/>
                  </a:lnTo>
                  <a:lnTo>
                    <a:pt x="42910" y="353168"/>
                  </a:lnTo>
                  <a:lnTo>
                    <a:pt x="42910" y="350506"/>
                  </a:lnTo>
                  <a:lnTo>
                    <a:pt x="40248" y="350506"/>
                  </a:lnTo>
                  <a:lnTo>
                    <a:pt x="40248" y="347844"/>
                  </a:lnTo>
                  <a:lnTo>
                    <a:pt x="42910" y="347844"/>
                  </a:lnTo>
                  <a:lnTo>
                    <a:pt x="42910" y="345182"/>
                  </a:lnTo>
                  <a:lnTo>
                    <a:pt x="45572" y="345182"/>
                  </a:lnTo>
                  <a:lnTo>
                    <a:pt x="45572" y="331744"/>
                  </a:lnTo>
                  <a:lnTo>
                    <a:pt x="40185" y="331744"/>
                  </a:lnTo>
                  <a:lnTo>
                    <a:pt x="40185" y="326357"/>
                  </a:lnTo>
                  <a:lnTo>
                    <a:pt x="42847" y="326357"/>
                  </a:lnTo>
                  <a:lnTo>
                    <a:pt x="42847" y="318307"/>
                  </a:lnTo>
                  <a:lnTo>
                    <a:pt x="48234" y="318307"/>
                  </a:lnTo>
                  <a:lnTo>
                    <a:pt x="48234" y="315645"/>
                  </a:lnTo>
                  <a:lnTo>
                    <a:pt x="53622" y="315645"/>
                  </a:lnTo>
                  <a:lnTo>
                    <a:pt x="53622" y="312983"/>
                  </a:lnTo>
                  <a:lnTo>
                    <a:pt x="59009" y="312983"/>
                  </a:lnTo>
                  <a:lnTo>
                    <a:pt x="59009" y="310321"/>
                  </a:lnTo>
                  <a:lnTo>
                    <a:pt x="64397" y="310321"/>
                  </a:lnTo>
                  <a:lnTo>
                    <a:pt x="64397" y="307659"/>
                  </a:lnTo>
                  <a:lnTo>
                    <a:pt x="59009" y="307659"/>
                  </a:lnTo>
                  <a:lnTo>
                    <a:pt x="59009" y="310321"/>
                  </a:lnTo>
                  <a:lnTo>
                    <a:pt x="59009" y="307659"/>
                  </a:lnTo>
                  <a:lnTo>
                    <a:pt x="56347" y="307659"/>
                  </a:lnTo>
                  <a:lnTo>
                    <a:pt x="56347" y="310321"/>
                  </a:lnTo>
                  <a:lnTo>
                    <a:pt x="59009" y="310321"/>
                  </a:lnTo>
                  <a:lnTo>
                    <a:pt x="53622" y="310321"/>
                  </a:lnTo>
                  <a:lnTo>
                    <a:pt x="53622" y="312983"/>
                  </a:lnTo>
                  <a:lnTo>
                    <a:pt x="50960" y="312983"/>
                  </a:lnTo>
                  <a:lnTo>
                    <a:pt x="50960" y="315645"/>
                  </a:lnTo>
                  <a:lnTo>
                    <a:pt x="42910" y="315645"/>
                  </a:lnTo>
                  <a:lnTo>
                    <a:pt x="45572" y="315645"/>
                  </a:lnTo>
                  <a:lnTo>
                    <a:pt x="45572" y="310258"/>
                  </a:lnTo>
                  <a:lnTo>
                    <a:pt x="48234" y="310258"/>
                  </a:lnTo>
                  <a:lnTo>
                    <a:pt x="48234" y="307596"/>
                  </a:lnTo>
                  <a:lnTo>
                    <a:pt x="53622" y="307596"/>
                  </a:lnTo>
                  <a:lnTo>
                    <a:pt x="53622" y="302208"/>
                  </a:lnTo>
                  <a:lnTo>
                    <a:pt x="56284" y="302208"/>
                  </a:lnTo>
                  <a:lnTo>
                    <a:pt x="56284" y="299546"/>
                  </a:lnTo>
                  <a:lnTo>
                    <a:pt x="66995" y="299546"/>
                  </a:lnTo>
                  <a:lnTo>
                    <a:pt x="66995" y="296884"/>
                  </a:lnTo>
                  <a:lnTo>
                    <a:pt x="83095" y="296884"/>
                  </a:lnTo>
                  <a:lnTo>
                    <a:pt x="83095" y="294222"/>
                  </a:lnTo>
                  <a:lnTo>
                    <a:pt x="85757" y="294222"/>
                  </a:lnTo>
                  <a:lnTo>
                    <a:pt x="72320" y="294222"/>
                  </a:lnTo>
                  <a:lnTo>
                    <a:pt x="72320" y="296884"/>
                  </a:lnTo>
                  <a:lnTo>
                    <a:pt x="50896" y="296884"/>
                  </a:lnTo>
                  <a:lnTo>
                    <a:pt x="50896" y="299546"/>
                  </a:lnTo>
                  <a:lnTo>
                    <a:pt x="53558" y="299546"/>
                  </a:lnTo>
                  <a:lnTo>
                    <a:pt x="42847" y="299546"/>
                  </a:lnTo>
                  <a:lnTo>
                    <a:pt x="42847" y="296884"/>
                  </a:lnTo>
                  <a:lnTo>
                    <a:pt x="48234" y="296884"/>
                  </a:lnTo>
                  <a:lnTo>
                    <a:pt x="48234" y="294222"/>
                  </a:lnTo>
                  <a:lnTo>
                    <a:pt x="50896" y="294222"/>
                  </a:lnTo>
                  <a:lnTo>
                    <a:pt x="48234" y="294222"/>
                  </a:lnTo>
                  <a:lnTo>
                    <a:pt x="48234" y="291560"/>
                  </a:lnTo>
                  <a:lnTo>
                    <a:pt x="45572" y="291560"/>
                  </a:lnTo>
                  <a:lnTo>
                    <a:pt x="45572" y="288898"/>
                  </a:lnTo>
                  <a:lnTo>
                    <a:pt x="32135" y="288898"/>
                  </a:lnTo>
                  <a:lnTo>
                    <a:pt x="32135" y="291560"/>
                  </a:lnTo>
                  <a:lnTo>
                    <a:pt x="26747" y="291560"/>
                  </a:lnTo>
                  <a:lnTo>
                    <a:pt x="26747" y="286172"/>
                  </a:lnTo>
                  <a:lnTo>
                    <a:pt x="24085" y="286172"/>
                  </a:lnTo>
                  <a:lnTo>
                    <a:pt x="24085" y="283510"/>
                  </a:lnTo>
                  <a:lnTo>
                    <a:pt x="21423" y="283510"/>
                  </a:lnTo>
                  <a:lnTo>
                    <a:pt x="21423" y="280848"/>
                  </a:lnTo>
                  <a:lnTo>
                    <a:pt x="18761" y="278186"/>
                  </a:lnTo>
                  <a:lnTo>
                    <a:pt x="18761" y="270137"/>
                  </a:lnTo>
                  <a:lnTo>
                    <a:pt x="21423" y="267475"/>
                  </a:lnTo>
                  <a:lnTo>
                    <a:pt x="24085" y="267475"/>
                  </a:lnTo>
                  <a:lnTo>
                    <a:pt x="24085" y="264812"/>
                  </a:lnTo>
                  <a:lnTo>
                    <a:pt x="26747" y="264812"/>
                  </a:lnTo>
                  <a:lnTo>
                    <a:pt x="26747" y="267475"/>
                  </a:lnTo>
                  <a:lnTo>
                    <a:pt x="29410" y="267475"/>
                  </a:lnTo>
                  <a:lnTo>
                    <a:pt x="29410" y="270137"/>
                  </a:lnTo>
                  <a:lnTo>
                    <a:pt x="29410" y="264749"/>
                  </a:lnTo>
                  <a:lnTo>
                    <a:pt x="32072" y="267411"/>
                  </a:lnTo>
                  <a:lnTo>
                    <a:pt x="34734" y="267411"/>
                  </a:lnTo>
                  <a:lnTo>
                    <a:pt x="34734" y="270073"/>
                  </a:lnTo>
                  <a:lnTo>
                    <a:pt x="34734" y="267411"/>
                  </a:lnTo>
                  <a:lnTo>
                    <a:pt x="32072" y="267411"/>
                  </a:lnTo>
                  <a:lnTo>
                    <a:pt x="32072" y="264749"/>
                  </a:lnTo>
                  <a:lnTo>
                    <a:pt x="29410" y="264749"/>
                  </a:lnTo>
                  <a:lnTo>
                    <a:pt x="26747" y="262087"/>
                  </a:lnTo>
                  <a:lnTo>
                    <a:pt x="26747" y="264749"/>
                  </a:lnTo>
                  <a:lnTo>
                    <a:pt x="18698" y="264749"/>
                  </a:lnTo>
                  <a:lnTo>
                    <a:pt x="18698" y="267411"/>
                  </a:lnTo>
                  <a:lnTo>
                    <a:pt x="16036" y="270073"/>
                  </a:lnTo>
                  <a:lnTo>
                    <a:pt x="13374" y="270073"/>
                  </a:lnTo>
                  <a:lnTo>
                    <a:pt x="13374" y="264686"/>
                  </a:lnTo>
                  <a:lnTo>
                    <a:pt x="10712" y="264686"/>
                  </a:lnTo>
                  <a:lnTo>
                    <a:pt x="10712" y="259298"/>
                  </a:lnTo>
                  <a:lnTo>
                    <a:pt x="8050" y="256636"/>
                  </a:lnTo>
                  <a:lnTo>
                    <a:pt x="8050" y="251248"/>
                  </a:lnTo>
                  <a:lnTo>
                    <a:pt x="10712" y="251248"/>
                  </a:lnTo>
                  <a:lnTo>
                    <a:pt x="10712" y="240537"/>
                  </a:lnTo>
                  <a:lnTo>
                    <a:pt x="13374" y="240537"/>
                  </a:lnTo>
                  <a:lnTo>
                    <a:pt x="13374" y="237875"/>
                  </a:lnTo>
                  <a:lnTo>
                    <a:pt x="16036" y="237875"/>
                  </a:lnTo>
                  <a:lnTo>
                    <a:pt x="16036" y="235213"/>
                  </a:lnTo>
                  <a:lnTo>
                    <a:pt x="18698" y="235213"/>
                  </a:lnTo>
                  <a:lnTo>
                    <a:pt x="18698" y="232551"/>
                  </a:lnTo>
                  <a:lnTo>
                    <a:pt x="21360" y="232551"/>
                  </a:lnTo>
                  <a:lnTo>
                    <a:pt x="18698" y="232551"/>
                  </a:lnTo>
                  <a:lnTo>
                    <a:pt x="18698" y="224501"/>
                  </a:lnTo>
                  <a:lnTo>
                    <a:pt x="16036" y="224501"/>
                  </a:lnTo>
                  <a:lnTo>
                    <a:pt x="16036" y="205740"/>
                  </a:lnTo>
                  <a:lnTo>
                    <a:pt x="18698" y="205740"/>
                  </a:lnTo>
                  <a:lnTo>
                    <a:pt x="18698" y="200352"/>
                  </a:lnTo>
                  <a:lnTo>
                    <a:pt x="13310" y="200352"/>
                  </a:lnTo>
                  <a:lnTo>
                    <a:pt x="13310" y="197690"/>
                  </a:lnTo>
                  <a:lnTo>
                    <a:pt x="10648" y="195028"/>
                  </a:lnTo>
                  <a:lnTo>
                    <a:pt x="10648" y="192366"/>
                  </a:lnTo>
                  <a:lnTo>
                    <a:pt x="7986" y="192366"/>
                  </a:lnTo>
                  <a:lnTo>
                    <a:pt x="7986" y="189704"/>
                  </a:lnTo>
                  <a:lnTo>
                    <a:pt x="5324" y="189704"/>
                  </a:lnTo>
                  <a:lnTo>
                    <a:pt x="5324" y="152182"/>
                  </a:lnTo>
                  <a:lnTo>
                    <a:pt x="2662" y="152182"/>
                  </a:lnTo>
                  <a:lnTo>
                    <a:pt x="2662" y="138744"/>
                  </a:lnTo>
                  <a:lnTo>
                    <a:pt x="5324" y="138744"/>
                  </a:lnTo>
                  <a:lnTo>
                    <a:pt x="5324" y="128033"/>
                  </a:lnTo>
                  <a:lnTo>
                    <a:pt x="2662" y="128033"/>
                  </a:lnTo>
                  <a:lnTo>
                    <a:pt x="0" y="125371"/>
                  </a:lnTo>
                  <a:lnTo>
                    <a:pt x="0" y="122709"/>
                  </a:lnTo>
                  <a:lnTo>
                    <a:pt x="5388" y="122709"/>
                  </a:lnTo>
                  <a:lnTo>
                    <a:pt x="5388" y="120047"/>
                  </a:lnTo>
                  <a:lnTo>
                    <a:pt x="10775" y="120047"/>
                  </a:lnTo>
                  <a:lnTo>
                    <a:pt x="10775" y="117384"/>
                  </a:lnTo>
                  <a:lnTo>
                    <a:pt x="16162" y="117384"/>
                  </a:lnTo>
                  <a:lnTo>
                    <a:pt x="18825" y="114722"/>
                  </a:lnTo>
                  <a:lnTo>
                    <a:pt x="24212" y="114722"/>
                  </a:lnTo>
                  <a:lnTo>
                    <a:pt x="24212" y="112060"/>
                  </a:lnTo>
                  <a:lnTo>
                    <a:pt x="29600" y="112060"/>
                  </a:lnTo>
                  <a:lnTo>
                    <a:pt x="32262" y="109398"/>
                  </a:lnTo>
                  <a:lnTo>
                    <a:pt x="34924" y="109398"/>
                  </a:lnTo>
                  <a:lnTo>
                    <a:pt x="34924" y="106736"/>
                  </a:lnTo>
                  <a:lnTo>
                    <a:pt x="75172" y="106736"/>
                  </a:lnTo>
                  <a:lnTo>
                    <a:pt x="75172" y="104074"/>
                  </a:lnTo>
                  <a:lnTo>
                    <a:pt x="77834" y="104074"/>
                  </a:lnTo>
                  <a:lnTo>
                    <a:pt x="77834" y="101412"/>
                  </a:lnTo>
                  <a:lnTo>
                    <a:pt x="80496" y="101412"/>
                  </a:lnTo>
                  <a:lnTo>
                    <a:pt x="83158" y="98750"/>
                  </a:lnTo>
                  <a:lnTo>
                    <a:pt x="85820" y="96088"/>
                  </a:lnTo>
                  <a:lnTo>
                    <a:pt x="88482" y="96088"/>
                  </a:lnTo>
                  <a:lnTo>
                    <a:pt x="88482" y="93426"/>
                  </a:lnTo>
                  <a:lnTo>
                    <a:pt x="91144" y="90764"/>
                  </a:lnTo>
                  <a:lnTo>
                    <a:pt x="93806" y="90764"/>
                  </a:lnTo>
                  <a:lnTo>
                    <a:pt x="93806" y="88102"/>
                  </a:lnTo>
                  <a:lnTo>
                    <a:pt x="96468" y="85440"/>
                  </a:lnTo>
                  <a:lnTo>
                    <a:pt x="99131" y="82778"/>
                  </a:lnTo>
                  <a:lnTo>
                    <a:pt x="101792" y="82778"/>
                  </a:lnTo>
                  <a:lnTo>
                    <a:pt x="101792" y="80115"/>
                  </a:lnTo>
                  <a:lnTo>
                    <a:pt x="104455" y="80115"/>
                  </a:lnTo>
                  <a:lnTo>
                    <a:pt x="104455" y="77453"/>
                  </a:lnTo>
                  <a:lnTo>
                    <a:pt x="107117" y="77453"/>
                  </a:lnTo>
                  <a:lnTo>
                    <a:pt x="109779" y="74791"/>
                  </a:lnTo>
                  <a:lnTo>
                    <a:pt x="109779" y="72129"/>
                  </a:lnTo>
                  <a:lnTo>
                    <a:pt x="112441" y="72129"/>
                  </a:lnTo>
                  <a:lnTo>
                    <a:pt x="112441" y="69467"/>
                  </a:lnTo>
                  <a:lnTo>
                    <a:pt x="117828" y="69467"/>
                  </a:lnTo>
                  <a:lnTo>
                    <a:pt x="117828" y="66805"/>
                  </a:lnTo>
                  <a:lnTo>
                    <a:pt x="123216" y="66805"/>
                  </a:lnTo>
                  <a:lnTo>
                    <a:pt x="123216" y="64143"/>
                  </a:lnTo>
                  <a:lnTo>
                    <a:pt x="128603" y="64143"/>
                  </a:lnTo>
                  <a:lnTo>
                    <a:pt x="128603" y="61481"/>
                  </a:lnTo>
                  <a:lnTo>
                    <a:pt x="133991" y="61481"/>
                  </a:lnTo>
                  <a:lnTo>
                    <a:pt x="133991" y="58819"/>
                  </a:lnTo>
                  <a:lnTo>
                    <a:pt x="139378" y="58819"/>
                  </a:lnTo>
                  <a:lnTo>
                    <a:pt x="142040" y="56157"/>
                  </a:lnTo>
                  <a:lnTo>
                    <a:pt x="155478" y="56157"/>
                  </a:lnTo>
                  <a:lnTo>
                    <a:pt x="155478" y="64207"/>
                  </a:lnTo>
                  <a:lnTo>
                    <a:pt x="160865" y="64207"/>
                  </a:lnTo>
                  <a:lnTo>
                    <a:pt x="160865" y="66869"/>
                  </a:lnTo>
                  <a:lnTo>
                    <a:pt x="166253" y="66869"/>
                  </a:lnTo>
                  <a:lnTo>
                    <a:pt x="166253" y="69531"/>
                  </a:lnTo>
                  <a:lnTo>
                    <a:pt x="171640" y="69531"/>
                  </a:lnTo>
                  <a:lnTo>
                    <a:pt x="171640" y="66869"/>
                  </a:lnTo>
                  <a:lnTo>
                    <a:pt x="174302" y="66869"/>
                  </a:lnTo>
                  <a:lnTo>
                    <a:pt x="174302" y="64207"/>
                  </a:lnTo>
                  <a:lnTo>
                    <a:pt x="179690" y="64207"/>
                  </a:lnTo>
                  <a:lnTo>
                    <a:pt x="179690" y="61544"/>
                  </a:lnTo>
                  <a:lnTo>
                    <a:pt x="185077" y="61544"/>
                  </a:lnTo>
                  <a:lnTo>
                    <a:pt x="185077" y="58882"/>
                  </a:lnTo>
                  <a:lnTo>
                    <a:pt x="187739" y="58882"/>
                  </a:lnTo>
                  <a:lnTo>
                    <a:pt x="187739" y="56220"/>
                  </a:lnTo>
                  <a:lnTo>
                    <a:pt x="193127" y="56220"/>
                  </a:lnTo>
                  <a:lnTo>
                    <a:pt x="193127" y="53558"/>
                  </a:lnTo>
                  <a:lnTo>
                    <a:pt x="195789" y="53558"/>
                  </a:lnTo>
                  <a:lnTo>
                    <a:pt x="195789" y="40121"/>
                  </a:lnTo>
                  <a:lnTo>
                    <a:pt x="198451" y="40121"/>
                  </a:lnTo>
                  <a:lnTo>
                    <a:pt x="198451" y="32072"/>
                  </a:lnTo>
                  <a:lnTo>
                    <a:pt x="195789" y="32072"/>
                  </a:lnTo>
                  <a:lnTo>
                    <a:pt x="195789" y="21360"/>
                  </a:lnTo>
                  <a:lnTo>
                    <a:pt x="198451" y="21360"/>
                  </a:lnTo>
                  <a:lnTo>
                    <a:pt x="198451" y="15972"/>
                  </a:lnTo>
                  <a:lnTo>
                    <a:pt x="206501" y="15972"/>
                  </a:lnTo>
                  <a:lnTo>
                    <a:pt x="209163" y="13310"/>
                  </a:lnTo>
                  <a:lnTo>
                    <a:pt x="214550" y="13310"/>
                  </a:lnTo>
                  <a:lnTo>
                    <a:pt x="217212" y="10648"/>
                  </a:lnTo>
                  <a:lnTo>
                    <a:pt x="222600" y="10648"/>
                  </a:lnTo>
                  <a:lnTo>
                    <a:pt x="222600" y="7986"/>
                  </a:lnTo>
                  <a:lnTo>
                    <a:pt x="230649" y="7986"/>
                  </a:lnTo>
                  <a:lnTo>
                    <a:pt x="230649" y="5324"/>
                  </a:lnTo>
                  <a:lnTo>
                    <a:pt x="241361" y="5324"/>
                  </a:lnTo>
                  <a:lnTo>
                    <a:pt x="241361" y="2662"/>
                  </a:lnTo>
                  <a:lnTo>
                    <a:pt x="257460" y="2662"/>
                  </a:lnTo>
                  <a:lnTo>
                    <a:pt x="257460" y="0"/>
                  </a:lnTo>
                  <a:lnTo>
                    <a:pt x="270897" y="0"/>
                  </a:lnTo>
                  <a:close/>
                  <a:moveTo>
                    <a:pt x="26874" y="254798"/>
                  </a:moveTo>
                  <a:lnTo>
                    <a:pt x="24212" y="254798"/>
                  </a:lnTo>
                  <a:lnTo>
                    <a:pt x="24212" y="260186"/>
                  </a:lnTo>
                  <a:lnTo>
                    <a:pt x="21550" y="260186"/>
                  </a:lnTo>
                  <a:lnTo>
                    <a:pt x="21550" y="262848"/>
                  </a:lnTo>
                  <a:lnTo>
                    <a:pt x="24212" y="262848"/>
                  </a:lnTo>
                  <a:lnTo>
                    <a:pt x="24212" y="257460"/>
                  </a:lnTo>
                  <a:lnTo>
                    <a:pt x="26874" y="257460"/>
                  </a:lnTo>
                  <a:lnTo>
                    <a:pt x="26874" y="260122"/>
                  </a:lnTo>
                  <a:lnTo>
                    <a:pt x="29536" y="260122"/>
                  </a:lnTo>
                  <a:lnTo>
                    <a:pt x="29536" y="257460"/>
                  </a:lnTo>
                  <a:lnTo>
                    <a:pt x="29536" y="260122"/>
                  </a:lnTo>
                  <a:lnTo>
                    <a:pt x="29536" y="257460"/>
                  </a:lnTo>
                  <a:lnTo>
                    <a:pt x="26874" y="257460"/>
                  </a:lnTo>
                  <a:lnTo>
                    <a:pt x="26874" y="254798"/>
                  </a:lnTo>
                  <a:lnTo>
                    <a:pt x="26874" y="25479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8" name="Freeform: Shape 307">
              <a:extLst>
                <a:ext uri="{FF2B5EF4-FFF2-40B4-BE49-F238E27FC236}">
                  <a16:creationId xmlns:a16="http://schemas.microsoft.com/office/drawing/2014/main" id="{1AC02F03-8765-58DA-56C2-01812BDE055A}"/>
                </a:ext>
              </a:extLst>
            </p:cNvPr>
            <p:cNvSpPr/>
            <p:nvPr/>
          </p:nvSpPr>
          <p:spPr>
            <a:xfrm>
              <a:off x="4063065" y="5205931"/>
              <a:ext cx="195725" cy="139441"/>
            </a:xfrm>
            <a:custGeom>
              <a:avLst/>
              <a:gdLst>
                <a:gd name="connsiteX0" fmla="*/ 0 w 195725"/>
                <a:gd name="connsiteY0" fmla="*/ 0 h 139441"/>
                <a:gd name="connsiteX1" fmla="*/ 2662 w 195725"/>
                <a:gd name="connsiteY1" fmla="*/ 0 h 139441"/>
                <a:gd name="connsiteX2" fmla="*/ 5324 w 195725"/>
                <a:gd name="connsiteY2" fmla="*/ 2662 h 139441"/>
                <a:gd name="connsiteX3" fmla="*/ 8050 w 195725"/>
                <a:gd name="connsiteY3" fmla="*/ 2662 h 139441"/>
                <a:gd name="connsiteX4" fmla="*/ 10712 w 195725"/>
                <a:gd name="connsiteY4" fmla="*/ 5324 h 139441"/>
                <a:gd name="connsiteX5" fmla="*/ 13374 w 195725"/>
                <a:gd name="connsiteY5" fmla="*/ 5324 h 139441"/>
                <a:gd name="connsiteX6" fmla="*/ 16099 w 195725"/>
                <a:gd name="connsiteY6" fmla="*/ 5324 h 139441"/>
                <a:gd name="connsiteX7" fmla="*/ 18761 w 195725"/>
                <a:gd name="connsiteY7" fmla="*/ 5324 h 139441"/>
                <a:gd name="connsiteX8" fmla="*/ 21423 w 195725"/>
                <a:gd name="connsiteY8" fmla="*/ 8050 h 139441"/>
                <a:gd name="connsiteX9" fmla="*/ 24085 w 195725"/>
                <a:gd name="connsiteY9" fmla="*/ 8050 h 139441"/>
                <a:gd name="connsiteX10" fmla="*/ 26811 w 195725"/>
                <a:gd name="connsiteY10" fmla="*/ 8050 h 139441"/>
                <a:gd name="connsiteX11" fmla="*/ 29473 w 195725"/>
                <a:gd name="connsiteY11" fmla="*/ 8050 h 139441"/>
                <a:gd name="connsiteX12" fmla="*/ 32135 w 195725"/>
                <a:gd name="connsiteY12" fmla="*/ 8050 h 139441"/>
                <a:gd name="connsiteX13" fmla="*/ 34860 w 195725"/>
                <a:gd name="connsiteY13" fmla="*/ 8050 h 139441"/>
                <a:gd name="connsiteX14" fmla="*/ 37522 w 195725"/>
                <a:gd name="connsiteY14" fmla="*/ 5324 h 139441"/>
                <a:gd name="connsiteX15" fmla="*/ 40185 w 195725"/>
                <a:gd name="connsiteY15" fmla="*/ 5324 h 139441"/>
                <a:gd name="connsiteX16" fmla="*/ 42910 w 195725"/>
                <a:gd name="connsiteY16" fmla="*/ 5324 h 139441"/>
                <a:gd name="connsiteX17" fmla="*/ 45572 w 195725"/>
                <a:gd name="connsiteY17" fmla="*/ 5324 h 139441"/>
                <a:gd name="connsiteX18" fmla="*/ 50959 w 195725"/>
                <a:gd name="connsiteY18" fmla="*/ 5324 h 139441"/>
                <a:gd name="connsiteX19" fmla="*/ 53622 w 195725"/>
                <a:gd name="connsiteY19" fmla="*/ 5324 h 139441"/>
                <a:gd name="connsiteX20" fmla="*/ 56284 w 195725"/>
                <a:gd name="connsiteY20" fmla="*/ 5324 h 139441"/>
                <a:gd name="connsiteX21" fmla="*/ 58946 w 195725"/>
                <a:gd name="connsiteY21" fmla="*/ 5324 h 139441"/>
                <a:gd name="connsiteX22" fmla="*/ 61671 w 195725"/>
                <a:gd name="connsiteY22" fmla="*/ 2662 h 139441"/>
                <a:gd name="connsiteX23" fmla="*/ 64333 w 195725"/>
                <a:gd name="connsiteY23" fmla="*/ 2662 h 139441"/>
                <a:gd name="connsiteX24" fmla="*/ 66995 w 195725"/>
                <a:gd name="connsiteY24" fmla="*/ 2662 h 139441"/>
                <a:gd name="connsiteX25" fmla="*/ 69721 w 195725"/>
                <a:gd name="connsiteY25" fmla="*/ 2662 h 139441"/>
                <a:gd name="connsiteX26" fmla="*/ 75045 w 195725"/>
                <a:gd name="connsiteY26" fmla="*/ 2662 h 139441"/>
                <a:gd name="connsiteX27" fmla="*/ 77770 w 195725"/>
                <a:gd name="connsiteY27" fmla="*/ 2662 h 139441"/>
                <a:gd name="connsiteX28" fmla="*/ 77770 w 195725"/>
                <a:gd name="connsiteY28" fmla="*/ 5324 h 139441"/>
                <a:gd name="connsiteX29" fmla="*/ 77770 w 195725"/>
                <a:gd name="connsiteY29" fmla="*/ 8050 h 139441"/>
                <a:gd name="connsiteX30" fmla="*/ 77770 w 195725"/>
                <a:gd name="connsiteY30" fmla="*/ 10712 h 139441"/>
                <a:gd name="connsiteX31" fmla="*/ 80433 w 195725"/>
                <a:gd name="connsiteY31" fmla="*/ 10712 h 139441"/>
                <a:gd name="connsiteX32" fmla="*/ 80433 w 195725"/>
                <a:gd name="connsiteY32" fmla="*/ 13374 h 139441"/>
                <a:gd name="connsiteX33" fmla="*/ 83095 w 195725"/>
                <a:gd name="connsiteY33" fmla="*/ 13374 h 139441"/>
                <a:gd name="connsiteX34" fmla="*/ 85757 w 195725"/>
                <a:gd name="connsiteY34" fmla="*/ 16099 h 139441"/>
                <a:gd name="connsiteX35" fmla="*/ 88482 w 195725"/>
                <a:gd name="connsiteY35" fmla="*/ 18761 h 139441"/>
                <a:gd name="connsiteX36" fmla="*/ 91144 w 195725"/>
                <a:gd name="connsiteY36" fmla="*/ 18761 h 139441"/>
                <a:gd name="connsiteX37" fmla="*/ 93806 w 195725"/>
                <a:gd name="connsiteY37" fmla="*/ 21423 h 139441"/>
                <a:gd name="connsiteX38" fmla="*/ 96532 w 195725"/>
                <a:gd name="connsiteY38" fmla="*/ 24086 h 139441"/>
                <a:gd name="connsiteX39" fmla="*/ 99194 w 195725"/>
                <a:gd name="connsiteY39" fmla="*/ 24086 h 139441"/>
                <a:gd name="connsiteX40" fmla="*/ 101856 w 195725"/>
                <a:gd name="connsiteY40" fmla="*/ 24086 h 139441"/>
                <a:gd name="connsiteX41" fmla="*/ 101856 w 195725"/>
                <a:gd name="connsiteY41" fmla="*/ 26811 h 139441"/>
                <a:gd name="connsiteX42" fmla="*/ 104581 w 195725"/>
                <a:gd name="connsiteY42" fmla="*/ 26811 h 139441"/>
                <a:gd name="connsiteX43" fmla="*/ 107243 w 195725"/>
                <a:gd name="connsiteY43" fmla="*/ 29473 h 139441"/>
                <a:gd name="connsiteX44" fmla="*/ 109905 w 195725"/>
                <a:gd name="connsiteY44" fmla="*/ 29473 h 139441"/>
                <a:gd name="connsiteX45" fmla="*/ 109905 w 195725"/>
                <a:gd name="connsiteY45" fmla="*/ 32135 h 139441"/>
                <a:gd name="connsiteX46" fmla="*/ 112567 w 195725"/>
                <a:gd name="connsiteY46" fmla="*/ 32135 h 139441"/>
                <a:gd name="connsiteX47" fmla="*/ 112567 w 195725"/>
                <a:gd name="connsiteY47" fmla="*/ 34860 h 139441"/>
                <a:gd name="connsiteX48" fmla="*/ 112567 w 195725"/>
                <a:gd name="connsiteY48" fmla="*/ 37523 h 139441"/>
                <a:gd name="connsiteX49" fmla="*/ 115293 w 195725"/>
                <a:gd name="connsiteY49" fmla="*/ 37523 h 139441"/>
                <a:gd name="connsiteX50" fmla="*/ 117955 w 195725"/>
                <a:gd name="connsiteY50" fmla="*/ 40185 h 139441"/>
                <a:gd name="connsiteX51" fmla="*/ 120617 w 195725"/>
                <a:gd name="connsiteY51" fmla="*/ 40185 h 139441"/>
                <a:gd name="connsiteX52" fmla="*/ 123343 w 195725"/>
                <a:gd name="connsiteY52" fmla="*/ 40185 h 139441"/>
                <a:gd name="connsiteX53" fmla="*/ 123343 w 195725"/>
                <a:gd name="connsiteY53" fmla="*/ 42910 h 139441"/>
                <a:gd name="connsiteX54" fmla="*/ 126005 w 195725"/>
                <a:gd name="connsiteY54" fmla="*/ 42910 h 139441"/>
                <a:gd name="connsiteX55" fmla="*/ 128667 w 195725"/>
                <a:gd name="connsiteY55" fmla="*/ 42910 h 139441"/>
                <a:gd name="connsiteX56" fmla="*/ 131392 w 195725"/>
                <a:gd name="connsiteY56" fmla="*/ 42910 h 139441"/>
                <a:gd name="connsiteX57" fmla="*/ 131392 w 195725"/>
                <a:gd name="connsiteY57" fmla="*/ 45572 h 139441"/>
                <a:gd name="connsiteX58" fmla="*/ 134054 w 195725"/>
                <a:gd name="connsiteY58" fmla="*/ 45572 h 139441"/>
                <a:gd name="connsiteX59" fmla="*/ 134054 w 195725"/>
                <a:gd name="connsiteY59" fmla="*/ 48234 h 139441"/>
                <a:gd name="connsiteX60" fmla="*/ 136716 w 195725"/>
                <a:gd name="connsiteY60" fmla="*/ 45572 h 139441"/>
                <a:gd name="connsiteX61" fmla="*/ 139378 w 195725"/>
                <a:gd name="connsiteY61" fmla="*/ 45572 h 139441"/>
                <a:gd name="connsiteX62" fmla="*/ 142104 w 195725"/>
                <a:gd name="connsiteY62" fmla="*/ 45572 h 139441"/>
                <a:gd name="connsiteX63" fmla="*/ 144766 w 195725"/>
                <a:gd name="connsiteY63" fmla="*/ 45572 h 139441"/>
                <a:gd name="connsiteX64" fmla="*/ 144766 w 195725"/>
                <a:gd name="connsiteY64" fmla="*/ 48234 h 139441"/>
                <a:gd name="connsiteX65" fmla="*/ 147428 w 195725"/>
                <a:gd name="connsiteY65" fmla="*/ 48234 h 139441"/>
                <a:gd name="connsiteX66" fmla="*/ 150153 w 195725"/>
                <a:gd name="connsiteY66" fmla="*/ 48234 h 139441"/>
                <a:gd name="connsiteX67" fmla="*/ 152815 w 195725"/>
                <a:gd name="connsiteY67" fmla="*/ 48234 h 139441"/>
                <a:gd name="connsiteX68" fmla="*/ 152815 w 195725"/>
                <a:gd name="connsiteY68" fmla="*/ 50960 h 139441"/>
                <a:gd name="connsiteX69" fmla="*/ 152815 w 195725"/>
                <a:gd name="connsiteY69" fmla="*/ 53622 h 139441"/>
                <a:gd name="connsiteX70" fmla="*/ 155478 w 195725"/>
                <a:gd name="connsiteY70" fmla="*/ 53622 h 139441"/>
                <a:gd name="connsiteX71" fmla="*/ 158203 w 195725"/>
                <a:gd name="connsiteY71" fmla="*/ 53622 h 139441"/>
                <a:gd name="connsiteX72" fmla="*/ 158203 w 195725"/>
                <a:gd name="connsiteY72" fmla="*/ 50960 h 139441"/>
                <a:gd name="connsiteX73" fmla="*/ 160865 w 195725"/>
                <a:gd name="connsiteY73" fmla="*/ 50960 h 139441"/>
                <a:gd name="connsiteX74" fmla="*/ 160865 w 195725"/>
                <a:gd name="connsiteY74" fmla="*/ 53622 h 139441"/>
                <a:gd name="connsiteX75" fmla="*/ 163527 w 195725"/>
                <a:gd name="connsiteY75" fmla="*/ 56284 h 139441"/>
                <a:gd name="connsiteX76" fmla="*/ 166253 w 195725"/>
                <a:gd name="connsiteY76" fmla="*/ 56284 h 139441"/>
                <a:gd name="connsiteX77" fmla="*/ 168915 w 195725"/>
                <a:gd name="connsiteY77" fmla="*/ 56284 h 139441"/>
                <a:gd name="connsiteX78" fmla="*/ 171577 w 195725"/>
                <a:gd name="connsiteY78" fmla="*/ 56284 h 139441"/>
                <a:gd name="connsiteX79" fmla="*/ 174239 w 195725"/>
                <a:gd name="connsiteY79" fmla="*/ 56284 h 139441"/>
                <a:gd name="connsiteX80" fmla="*/ 176964 w 195725"/>
                <a:gd name="connsiteY80" fmla="*/ 56284 h 139441"/>
                <a:gd name="connsiteX81" fmla="*/ 176964 w 195725"/>
                <a:gd name="connsiteY81" fmla="*/ 58946 h 139441"/>
                <a:gd name="connsiteX82" fmla="*/ 179626 w 195725"/>
                <a:gd name="connsiteY82" fmla="*/ 58946 h 139441"/>
                <a:gd name="connsiteX83" fmla="*/ 179626 w 195725"/>
                <a:gd name="connsiteY83" fmla="*/ 61672 h 139441"/>
                <a:gd name="connsiteX84" fmla="*/ 182288 w 195725"/>
                <a:gd name="connsiteY84" fmla="*/ 61672 h 139441"/>
                <a:gd name="connsiteX85" fmla="*/ 182288 w 195725"/>
                <a:gd name="connsiteY85" fmla="*/ 64334 h 139441"/>
                <a:gd name="connsiteX86" fmla="*/ 185014 w 195725"/>
                <a:gd name="connsiteY86" fmla="*/ 66995 h 139441"/>
                <a:gd name="connsiteX87" fmla="*/ 187676 w 195725"/>
                <a:gd name="connsiteY87" fmla="*/ 69721 h 139441"/>
                <a:gd name="connsiteX88" fmla="*/ 190338 w 195725"/>
                <a:gd name="connsiteY88" fmla="*/ 69721 h 139441"/>
                <a:gd name="connsiteX89" fmla="*/ 193063 w 195725"/>
                <a:gd name="connsiteY89" fmla="*/ 69721 h 139441"/>
                <a:gd name="connsiteX90" fmla="*/ 195726 w 195725"/>
                <a:gd name="connsiteY90" fmla="*/ 69721 h 139441"/>
                <a:gd name="connsiteX91" fmla="*/ 193063 w 195725"/>
                <a:gd name="connsiteY91" fmla="*/ 69721 h 139441"/>
                <a:gd name="connsiteX92" fmla="*/ 190338 w 195725"/>
                <a:gd name="connsiteY92" fmla="*/ 69721 h 139441"/>
                <a:gd name="connsiteX93" fmla="*/ 187676 w 195725"/>
                <a:gd name="connsiteY93" fmla="*/ 69721 h 139441"/>
                <a:gd name="connsiteX94" fmla="*/ 187676 w 195725"/>
                <a:gd name="connsiteY94" fmla="*/ 72383 h 139441"/>
                <a:gd name="connsiteX95" fmla="*/ 185014 w 195725"/>
                <a:gd name="connsiteY95" fmla="*/ 72383 h 139441"/>
                <a:gd name="connsiteX96" fmla="*/ 182288 w 195725"/>
                <a:gd name="connsiteY96" fmla="*/ 72383 h 139441"/>
                <a:gd name="connsiteX97" fmla="*/ 179626 w 195725"/>
                <a:gd name="connsiteY97" fmla="*/ 72383 h 139441"/>
                <a:gd name="connsiteX98" fmla="*/ 176964 w 195725"/>
                <a:gd name="connsiteY98" fmla="*/ 72383 h 139441"/>
                <a:gd name="connsiteX99" fmla="*/ 174239 w 195725"/>
                <a:gd name="connsiteY99" fmla="*/ 72383 h 139441"/>
                <a:gd name="connsiteX100" fmla="*/ 171577 w 195725"/>
                <a:gd name="connsiteY100" fmla="*/ 72383 h 139441"/>
                <a:gd name="connsiteX101" fmla="*/ 171577 w 195725"/>
                <a:gd name="connsiteY101" fmla="*/ 75045 h 139441"/>
                <a:gd name="connsiteX102" fmla="*/ 168915 w 195725"/>
                <a:gd name="connsiteY102" fmla="*/ 75045 h 139441"/>
                <a:gd name="connsiteX103" fmla="*/ 166253 w 195725"/>
                <a:gd name="connsiteY103" fmla="*/ 75045 h 139441"/>
                <a:gd name="connsiteX104" fmla="*/ 163527 w 195725"/>
                <a:gd name="connsiteY104" fmla="*/ 75045 h 139441"/>
                <a:gd name="connsiteX105" fmla="*/ 160865 w 195725"/>
                <a:gd name="connsiteY105" fmla="*/ 75045 h 139441"/>
                <a:gd name="connsiteX106" fmla="*/ 160865 w 195725"/>
                <a:gd name="connsiteY106" fmla="*/ 77771 h 139441"/>
                <a:gd name="connsiteX107" fmla="*/ 158203 w 195725"/>
                <a:gd name="connsiteY107" fmla="*/ 77771 h 139441"/>
                <a:gd name="connsiteX108" fmla="*/ 155478 w 195725"/>
                <a:gd name="connsiteY108" fmla="*/ 77771 h 139441"/>
                <a:gd name="connsiteX109" fmla="*/ 152815 w 195725"/>
                <a:gd name="connsiteY109" fmla="*/ 77771 h 139441"/>
                <a:gd name="connsiteX110" fmla="*/ 152815 w 195725"/>
                <a:gd name="connsiteY110" fmla="*/ 80433 h 139441"/>
                <a:gd name="connsiteX111" fmla="*/ 150153 w 195725"/>
                <a:gd name="connsiteY111" fmla="*/ 80433 h 139441"/>
                <a:gd name="connsiteX112" fmla="*/ 147428 w 195725"/>
                <a:gd name="connsiteY112" fmla="*/ 80433 h 139441"/>
                <a:gd name="connsiteX113" fmla="*/ 144766 w 195725"/>
                <a:gd name="connsiteY113" fmla="*/ 83095 h 139441"/>
                <a:gd name="connsiteX114" fmla="*/ 142104 w 195725"/>
                <a:gd name="connsiteY114" fmla="*/ 83095 h 139441"/>
                <a:gd name="connsiteX115" fmla="*/ 139378 w 195725"/>
                <a:gd name="connsiteY115" fmla="*/ 83095 h 139441"/>
                <a:gd name="connsiteX116" fmla="*/ 136716 w 195725"/>
                <a:gd name="connsiteY116" fmla="*/ 85757 h 139441"/>
                <a:gd name="connsiteX117" fmla="*/ 134054 w 195725"/>
                <a:gd name="connsiteY117" fmla="*/ 85757 h 139441"/>
                <a:gd name="connsiteX118" fmla="*/ 131392 w 195725"/>
                <a:gd name="connsiteY118" fmla="*/ 85757 h 139441"/>
                <a:gd name="connsiteX119" fmla="*/ 128667 w 195725"/>
                <a:gd name="connsiteY119" fmla="*/ 85757 h 139441"/>
                <a:gd name="connsiteX120" fmla="*/ 128667 w 195725"/>
                <a:gd name="connsiteY120" fmla="*/ 88482 h 139441"/>
                <a:gd name="connsiteX121" fmla="*/ 128667 w 195725"/>
                <a:gd name="connsiteY121" fmla="*/ 91144 h 139441"/>
                <a:gd name="connsiteX122" fmla="*/ 126005 w 195725"/>
                <a:gd name="connsiteY122" fmla="*/ 91144 h 139441"/>
                <a:gd name="connsiteX123" fmla="*/ 126005 w 195725"/>
                <a:gd name="connsiteY123" fmla="*/ 93807 h 139441"/>
                <a:gd name="connsiteX124" fmla="*/ 126005 w 195725"/>
                <a:gd name="connsiteY124" fmla="*/ 96532 h 139441"/>
                <a:gd name="connsiteX125" fmla="*/ 126005 w 195725"/>
                <a:gd name="connsiteY125" fmla="*/ 99194 h 139441"/>
                <a:gd name="connsiteX126" fmla="*/ 126005 w 195725"/>
                <a:gd name="connsiteY126" fmla="*/ 101856 h 139441"/>
                <a:gd name="connsiteX127" fmla="*/ 128667 w 195725"/>
                <a:gd name="connsiteY127" fmla="*/ 101856 h 139441"/>
                <a:gd name="connsiteX128" fmla="*/ 128667 w 195725"/>
                <a:gd name="connsiteY128" fmla="*/ 104581 h 139441"/>
                <a:gd name="connsiteX129" fmla="*/ 128667 w 195725"/>
                <a:gd name="connsiteY129" fmla="*/ 107244 h 139441"/>
                <a:gd name="connsiteX130" fmla="*/ 128667 w 195725"/>
                <a:gd name="connsiteY130" fmla="*/ 109906 h 139441"/>
                <a:gd name="connsiteX131" fmla="*/ 126005 w 195725"/>
                <a:gd name="connsiteY131" fmla="*/ 109906 h 139441"/>
                <a:gd name="connsiteX132" fmla="*/ 126005 w 195725"/>
                <a:gd name="connsiteY132" fmla="*/ 112568 h 139441"/>
                <a:gd name="connsiteX133" fmla="*/ 126005 w 195725"/>
                <a:gd name="connsiteY133" fmla="*/ 115293 h 139441"/>
                <a:gd name="connsiteX134" fmla="*/ 126005 w 195725"/>
                <a:gd name="connsiteY134" fmla="*/ 117955 h 139441"/>
                <a:gd name="connsiteX135" fmla="*/ 126005 w 195725"/>
                <a:gd name="connsiteY135" fmla="*/ 120617 h 139441"/>
                <a:gd name="connsiteX136" fmla="*/ 126005 w 195725"/>
                <a:gd name="connsiteY136" fmla="*/ 123343 h 139441"/>
                <a:gd name="connsiteX137" fmla="*/ 123343 w 195725"/>
                <a:gd name="connsiteY137" fmla="*/ 123343 h 139441"/>
                <a:gd name="connsiteX138" fmla="*/ 123343 w 195725"/>
                <a:gd name="connsiteY138" fmla="*/ 126005 h 139441"/>
                <a:gd name="connsiteX139" fmla="*/ 120617 w 195725"/>
                <a:gd name="connsiteY139" fmla="*/ 126005 h 139441"/>
                <a:gd name="connsiteX140" fmla="*/ 117955 w 195725"/>
                <a:gd name="connsiteY140" fmla="*/ 126005 h 139441"/>
                <a:gd name="connsiteX141" fmla="*/ 117955 w 195725"/>
                <a:gd name="connsiteY141" fmla="*/ 128667 h 139441"/>
                <a:gd name="connsiteX142" fmla="*/ 115293 w 195725"/>
                <a:gd name="connsiteY142" fmla="*/ 128667 h 139441"/>
                <a:gd name="connsiteX143" fmla="*/ 115293 w 195725"/>
                <a:gd name="connsiteY143" fmla="*/ 131392 h 139441"/>
                <a:gd name="connsiteX144" fmla="*/ 112567 w 195725"/>
                <a:gd name="connsiteY144" fmla="*/ 131392 h 139441"/>
                <a:gd name="connsiteX145" fmla="*/ 109905 w 195725"/>
                <a:gd name="connsiteY145" fmla="*/ 131392 h 139441"/>
                <a:gd name="connsiteX146" fmla="*/ 109905 w 195725"/>
                <a:gd name="connsiteY146" fmla="*/ 134054 h 139441"/>
                <a:gd name="connsiteX147" fmla="*/ 107243 w 195725"/>
                <a:gd name="connsiteY147" fmla="*/ 134054 h 139441"/>
                <a:gd name="connsiteX148" fmla="*/ 104581 w 195725"/>
                <a:gd name="connsiteY148" fmla="*/ 134054 h 139441"/>
                <a:gd name="connsiteX149" fmla="*/ 104581 w 195725"/>
                <a:gd name="connsiteY149" fmla="*/ 136716 h 139441"/>
                <a:gd name="connsiteX150" fmla="*/ 101856 w 195725"/>
                <a:gd name="connsiteY150" fmla="*/ 136716 h 139441"/>
                <a:gd name="connsiteX151" fmla="*/ 101856 w 195725"/>
                <a:gd name="connsiteY151" fmla="*/ 139442 h 139441"/>
                <a:gd name="connsiteX152" fmla="*/ 99194 w 195725"/>
                <a:gd name="connsiteY152" fmla="*/ 139442 h 139441"/>
                <a:gd name="connsiteX153" fmla="*/ 96532 w 195725"/>
                <a:gd name="connsiteY153" fmla="*/ 139442 h 139441"/>
                <a:gd name="connsiteX154" fmla="*/ 96532 w 195725"/>
                <a:gd name="connsiteY154" fmla="*/ 136716 h 139441"/>
                <a:gd name="connsiteX155" fmla="*/ 93806 w 195725"/>
                <a:gd name="connsiteY155" fmla="*/ 136716 h 139441"/>
                <a:gd name="connsiteX156" fmla="*/ 91144 w 195725"/>
                <a:gd name="connsiteY156" fmla="*/ 136716 h 139441"/>
                <a:gd name="connsiteX157" fmla="*/ 91144 w 195725"/>
                <a:gd name="connsiteY157" fmla="*/ 134054 h 139441"/>
                <a:gd name="connsiteX158" fmla="*/ 88482 w 195725"/>
                <a:gd name="connsiteY158" fmla="*/ 134054 h 139441"/>
                <a:gd name="connsiteX159" fmla="*/ 85757 w 195725"/>
                <a:gd name="connsiteY159" fmla="*/ 134054 h 139441"/>
                <a:gd name="connsiteX160" fmla="*/ 85757 w 195725"/>
                <a:gd name="connsiteY160" fmla="*/ 131392 h 139441"/>
                <a:gd name="connsiteX161" fmla="*/ 85757 w 195725"/>
                <a:gd name="connsiteY161" fmla="*/ 128667 h 139441"/>
                <a:gd name="connsiteX162" fmla="*/ 85757 w 195725"/>
                <a:gd name="connsiteY162" fmla="*/ 126005 h 139441"/>
                <a:gd name="connsiteX163" fmla="*/ 83095 w 195725"/>
                <a:gd name="connsiteY163" fmla="*/ 126005 h 139441"/>
                <a:gd name="connsiteX164" fmla="*/ 80433 w 195725"/>
                <a:gd name="connsiteY164" fmla="*/ 126005 h 139441"/>
                <a:gd name="connsiteX165" fmla="*/ 77770 w 195725"/>
                <a:gd name="connsiteY165" fmla="*/ 126005 h 139441"/>
                <a:gd name="connsiteX166" fmla="*/ 75045 w 195725"/>
                <a:gd name="connsiteY166" fmla="*/ 126005 h 139441"/>
                <a:gd name="connsiteX167" fmla="*/ 72383 w 195725"/>
                <a:gd name="connsiteY167" fmla="*/ 126005 h 139441"/>
                <a:gd name="connsiteX168" fmla="*/ 69721 w 195725"/>
                <a:gd name="connsiteY168" fmla="*/ 128667 h 139441"/>
                <a:gd name="connsiteX169" fmla="*/ 66995 w 195725"/>
                <a:gd name="connsiteY169" fmla="*/ 128667 h 139441"/>
                <a:gd name="connsiteX170" fmla="*/ 64333 w 195725"/>
                <a:gd name="connsiteY170" fmla="*/ 128667 h 139441"/>
                <a:gd name="connsiteX171" fmla="*/ 64333 w 195725"/>
                <a:gd name="connsiteY171" fmla="*/ 131392 h 139441"/>
                <a:gd name="connsiteX172" fmla="*/ 61671 w 195725"/>
                <a:gd name="connsiteY172" fmla="*/ 131392 h 139441"/>
                <a:gd name="connsiteX173" fmla="*/ 58946 w 195725"/>
                <a:gd name="connsiteY173" fmla="*/ 131392 h 139441"/>
                <a:gd name="connsiteX174" fmla="*/ 58946 w 195725"/>
                <a:gd name="connsiteY174" fmla="*/ 134054 h 139441"/>
                <a:gd name="connsiteX175" fmla="*/ 56284 w 195725"/>
                <a:gd name="connsiteY175" fmla="*/ 134054 h 139441"/>
                <a:gd name="connsiteX176" fmla="*/ 53622 w 195725"/>
                <a:gd name="connsiteY176" fmla="*/ 134054 h 139441"/>
                <a:gd name="connsiteX177" fmla="*/ 53622 w 195725"/>
                <a:gd name="connsiteY177" fmla="*/ 136716 h 139441"/>
                <a:gd name="connsiteX178" fmla="*/ 50959 w 195725"/>
                <a:gd name="connsiteY178" fmla="*/ 136716 h 139441"/>
                <a:gd name="connsiteX179" fmla="*/ 48234 w 195725"/>
                <a:gd name="connsiteY179" fmla="*/ 136716 h 139441"/>
                <a:gd name="connsiteX180" fmla="*/ 48234 w 195725"/>
                <a:gd name="connsiteY180" fmla="*/ 139442 h 139441"/>
                <a:gd name="connsiteX181" fmla="*/ 45572 w 195725"/>
                <a:gd name="connsiteY181" fmla="*/ 139442 h 139441"/>
                <a:gd name="connsiteX182" fmla="*/ 45572 w 195725"/>
                <a:gd name="connsiteY182" fmla="*/ 136716 h 139441"/>
                <a:gd name="connsiteX183" fmla="*/ 42910 w 195725"/>
                <a:gd name="connsiteY183" fmla="*/ 136716 h 139441"/>
                <a:gd name="connsiteX184" fmla="*/ 42910 w 195725"/>
                <a:gd name="connsiteY184" fmla="*/ 134054 h 139441"/>
                <a:gd name="connsiteX185" fmla="*/ 40185 w 195725"/>
                <a:gd name="connsiteY185" fmla="*/ 131392 h 139441"/>
                <a:gd name="connsiteX186" fmla="*/ 40185 w 195725"/>
                <a:gd name="connsiteY186" fmla="*/ 128667 h 139441"/>
                <a:gd name="connsiteX187" fmla="*/ 37522 w 195725"/>
                <a:gd name="connsiteY187" fmla="*/ 128667 h 139441"/>
                <a:gd name="connsiteX188" fmla="*/ 34860 w 195725"/>
                <a:gd name="connsiteY188" fmla="*/ 126005 h 139441"/>
                <a:gd name="connsiteX189" fmla="*/ 34860 w 195725"/>
                <a:gd name="connsiteY189" fmla="*/ 123343 h 139441"/>
                <a:gd name="connsiteX190" fmla="*/ 32135 w 195725"/>
                <a:gd name="connsiteY190" fmla="*/ 123343 h 139441"/>
                <a:gd name="connsiteX191" fmla="*/ 32135 w 195725"/>
                <a:gd name="connsiteY191" fmla="*/ 120617 h 139441"/>
                <a:gd name="connsiteX192" fmla="*/ 29473 w 195725"/>
                <a:gd name="connsiteY192" fmla="*/ 115293 h 139441"/>
                <a:gd name="connsiteX193" fmla="*/ 29473 w 195725"/>
                <a:gd name="connsiteY193" fmla="*/ 112568 h 139441"/>
                <a:gd name="connsiteX194" fmla="*/ 26811 w 195725"/>
                <a:gd name="connsiteY194" fmla="*/ 109906 h 139441"/>
                <a:gd name="connsiteX195" fmla="*/ 24085 w 195725"/>
                <a:gd name="connsiteY195" fmla="*/ 107244 h 139441"/>
                <a:gd name="connsiteX196" fmla="*/ 24085 w 195725"/>
                <a:gd name="connsiteY196" fmla="*/ 104581 h 139441"/>
                <a:gd name="connsiteX197" fmla="*/ 21423 w 195725"/>
                <a:gd name="connsiteY197" fmla="*/ 104581 h 139441"/>
                <a:gd name="connsiteX198" fmla="*/ 21423 w 195725"/>
                <a:gd name="connsiteY198" fmla="*/ 101856 h 139441"/>
                <a:gd name="connsiteX199" fmla="*/ 18761 w 195725"/>
                <a:gd name="connsiteY199" fmla="*/ 101856 h 139441"/>
                <a:gd name="connsiteX200" fmla="*/ 18761 w 195725"/>
                <a:gd name="connsiteY200" fmla="*/ 99194 h 139441"/>
                <a:gd name="connsiteX201" fmla="*/ 16099 w 195725"/>
                <a:gd name="connsiteY201" fmla="*/ 96532 h 139441"/>
                <a:gd name="connsiteX202" fmla="*/ 16099 w 195725"/>
                <a:gd name="connsiteY202" fmla="*/ 93807 h 139441"/>
                <a:gd name="connsiteX203" fmla="*/ 13374 w 195725"/>
                <a:gd name="connsiteY203" fmla="*/ 93807 h 139441"/>
                <a:gd name="connsiteX204" fmla="*/ 13374 w 195725"/>
                <a:gd name="connsiteY204" fmla="*/ 91144 h 139441"/>
                <a:gd name="connsiteX205" fmla="*/ 10712 w 195725"/>
                <a:gd name="connsiteY205" fmla="*/ 88482 h 139441"/>
                <a:gd name="connsiteX206" fmla="*/ 8050 w 195725"/>
                <a:gd name="connsiteY206" fmla="*/ 85757 h 139441"/>
                <a:gd name="connsiteX207" fmla="*/ 5324 w 195725"/>
                <a:gd name="connsiteY207" fmla="*/ 83095 h 139441"/>
                <a:gd name="connsiteX208" fmla="*/ 5324 w 195725"/>
                <a:gd name="connsiteY208" fmla="*/ 80433 h 139441"/>
                <a:gd name="connsiteX209" fmla="*/ 5324 w 195725"/>
                <a:gd name="connsiteY209" fmla="*/ 77771 h 139441"/>
                <a:gd name="connsiteX210" fmla="*/ 2662 w 195725"/>
                <a:gd name="connsiteY210" fmla="*/ 77771 h 139441"/>
                <a:gd name="connsiteX211" fmla="*/ 2662 w 195725"/>
                <a:gd name="connsiteY211" fmla="*/ 75045 h 139441"/>
                <a:gd name="connsiteX212" fmla="*/ 0 w 195725"/>
                <a:gd name="connsiteY212" fmla="*/ 72383 h 139441"/>
                <a:gd name="connsiteX213" fmla="*/ 2662 w 195725"/>
                <a:gd name="connsiteY213" fmla="*/ 72383 h 139441"/>
                <a:gd name="connsiteX214" fmla="*/ 2662 w 195725"/>
                <a:gd name="connsiteY214" fmla="*/ 69721 h 139441"/>
                <a:gd name="connsiteX215" fmla="*/ 2662 w 195725"/>
                <a:gd name="connsiteY215" fmla="*/ 66995 h 139441"/>
                <a:gd name="connsiteX216" fmla="*/ 5324 w 195725"/>
                <a:gd name="connsiteY216" fmla="*/ 64334 h 139441"/>
                <a:gd name="connsiteX217" fmla="*/ 5324 w 195725"/>
                <a:gd name="connsiteY217" fmla="*/ 61672 h 139441"/>
                <a:gd name="connsiteX218" fmla="*/ 8050 w 195725"/>
                <a:gd name="connsiteY218" fmla="*/ 58946 h 139441"/>
                <a:gd name="connsiteX219" fmla="*/ 10712 w 195725"/>
                <a:gd name="connsiteY219" fmla="*/ 56284 h 139441"/>
                <a:gd name="connsiteX220" fmla="*/ 10712 w 195725"/>
                <a:gd name="connsiteY220" fmla="*/ 53622 h 139441"/>
                <a:gd name="connsiteX221" fmla="*/ 13374 w 195725"/>
                <a:gd name="connsiteY221" fmla="*/ 50960 h 139441"/>
                <a:gd name="connsiteX222" fmla="*/ 13374 w 195725"/>
                <a:gd name="connsiteY222" fmla="*/ 48234 h 139441"/>
                <a:gd name="connsiteX223" fmla="*/ 16099 w 195725"/>
                <a:gd name="connsiteY223" fmla="*/ 48234 h 139441"/>
                <a:gd name="connsiteX224" fmla="*/ 16099 w 195725"/>
                <a:gd name="connsiteY224" fmla="*/ 45572 h 139441"/>
                <a:gd name="connsiteX225" fmla="*/ 16099 w 195725"/>
                <a:gd name="connsiteY225" fmla="*/ 42910 h 139441"/>
                <a:gd name="connsiteX226" fmla="*/ 13374 w 195725"/>
                <a:gd name="connsiteY226" fmla="*/ 42910 h 139441"/>
                <a:gd name="connsiteX227" fmla="*/ 13374 w 195725"/>
                <a:gd name="connsiteY227" fmla="*/ 40185 h 139441"/>
                <a:gd name="connsiteX228" fmla="*/ 10712 w 195725"/>
                <a:gd name="connsiteY228" fmla="*/ 37523 h 139441"/>
                <a:gd name="connsiteX229" fmla="*/ 8050 w 195725"/>
                <a:gd name="connsiteY229" fmla="*/ 34860 h 139441"/>
                <a:gd name="connsiteX230" fmla="*/ 8050 w 195725"/>
                <a:gd name="connsiteY230" fmla="*/ 32135 h 139441"/>
                <a:gd name="connsiteX231" fmla="*/ 5324 w 195725"/>
                <a:gd name="connsiteY231" fmla="*/ 29473 h 139441"/>
                <a:gd name="connsiteX232" fmla="*/ 5324 w 195725"/>
                <a:gd name="connsiteY232" fmla="*/ 26811 h 139441"/>
                <a:gd name="connsiteX233" fmla="*/ 5324 w 195725"/>
                <a:gd name="connsiteY233" fmla="*/ 24086 h 139441"/>
                <a:gd name="connsiteX234" fmla="*/ 5324 w 195725"/>
                <a:gd name="connsiteY234" fmla="*/ 21423 h 139441"/>
                <a:gd name="connsiteX235" fmla="*/ 5324 w 195725"/>
                <a:gd name="connsiteY235" fmla="*/ 18761 h 139441"/>
                <a:gd name="connsiteX236" fmla="*/ 5324 w 195725"/>
                <a:gd name="connsiteY236" fmla="*/ 16099 h 139441"/>
                <a:gd name="connsiteX237" fmla="*/ 2662 w 195725"/>
                <a:gd name="connsiteY237" fmla="*/ 16099 h 139441"/>
                <a:gd name="connsiteX238" fmla="*/ 2662 w 195725"/>
                <a:gd name="connsiteY238" fmla="*/ 13374 h 139441"/>
                <a:gd name="connsiteX239" fmla="*/ 2662 w 195725"/>
                <a:gd name="connsiteY239" fmla="*/ 10712 h 139441"/>
                <a:gd name="connsiteX240" fmla="*/ 2662 w 195725"/>
                <a:gd name="connsiteY240" fmla="*/ 8050 h 139441"/>
                <a:gd name="connsiteX241" fmla="*/ 2662 w 195725"/>
                <a:gd name="connsiteY241" fmla="*/ 5324 h 139441"/>
                <a:gd name="connsiteX242" fmla="*/ 2662 w 195725"/>
                <a:gd name="connsiteY242" fmla="*/ 2662 h 139441"/>
                <a:gd name="connsiteX243" fmla="*/ 0 w 195725"/>
                <a:gd name="connsiteY243" fmla="*/ 0 h 139441"/>
                <a:gd name="connsiteX244" fmla="*/ 0 w 195725"/>
                <a:gd name="connsiteY244" fmla="*/ 0 h 13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95725" h="139441">
                  <a:moveTo>
                    <a:pt x="0" y="0"/>
                  </a:moveTo>
                  <a:lnTo>
                    <a:pt x="2662" y="0"/>
                  </a:lnTo>
                  <a:lnTo>
                    <a:pt x="5324" y="2662"/>
                  </a:lnTo>
                  <a:lnTo>
                    <a:pt x="8050" y="2662"/>
                  </a:lnTo>
                  <a:lnTo>
                    <a:pt x="10712" y="5324"/>
                  </a:lnTo>
                  <a:lnTo>
                    <a:pt x="13374" y="5324"/>
                  </a:lnTo>
                  <a:lnTo>
                    <a:pt x="16099" y="5324"/>
                  </a:lnTo>
                  <a:lnTo>
                    <a:pt x="18761" y="5324"/>
                  </a:lnTo>
                  <a:lnTo>
                    <a:pt x="21423" y="8050"/>
                  </a:lnTo>
                  <a:lnTo>
                    <a:pt x="24085" y="8050"/>
                  </a:lnTo>
                  <a:lnTo>
                    <a:pt x="26811" y="8050"/>
                  </a:lnTo>
                  <a:lnTo>
                    <a:pt x="29473" y="8050"/>
                  </a:lnTo>
                  <a:lnTo>
                    <a:pt x="32135" y="8050"/>
                  </a:lnTo>
                  <a:lnTo>
                    <a:pt x="34860" y="8050"/>
                  </a:lnTo>
                  <a:lnTo>
                    <a:pt x="37522" y="5324"/>
                  </a:lnTo>
                  <a:lnTo>
                    <a:pt x="40185" y="5324"/>
                  </a:lnTo>
                  <a:lnTo>
                    <a:pt x="42910" y="5324"/>
                  </a:lnTo>
                  <a:lnTo>
                    <a:pt x="45572" y="5324"/>
                  </a:lnTo>
                  <a:lnTo>
                    <a:pt x="50959" y="5324"/>
                  </a:lnTo>
                  <a:lnTo>
                    <a:pt x="53622" y="5324"/>
                  </a:lnTo>
                  <a:lnTo>
                    <a:pt x="56284" y="5324"/>
                  </a:lnTo>
                  <a:lnTo>
                    <a:pt x="58946" y="5324"/>
                  </a:lnTo>
                  <a:lnTo>
                    <a:pt x="61671" y="2662"/>
                  </a:lnTo>
                  <a:lnTo>
                    <a:pt x="64333" y="2662"/>
                  </a:lnTo>
                  <a:lnTo>
                    <a:pt x="66995" y="2662"/>
                  </a:lnTo>
                  <a:lnTo>
                    <a:pt x="69721" y="2662"/>
                  </a:lnTo>
                  <a:lnTo>
                    <a:pt x="75045" y="2662"/>
                  </a:lnTo>
                  <a:lnTo>
                    <a:pt x="77770" y="2662"/>
                  </a:lnTo>
                  <a:lnTo>
                    <a:pt x="77770" y="5324"/>
                  </a:lnTo>
                  <a:lnTo>
                    <a:pt x="77770" y="8050"/>
                  </a:lnTo>
                  <a:lnTo>
                    <a:pt x="77770" y="10712"/>
                  </a:lnTo>
                  <a:lnTo>
                    <a:pt x="80433" y="10712"/>
                  </a:lnTo>
                  <a:lnTo>
                    <a:pt x="80433" y="13374"/>
                  </a:lnTo>
                  <a:lnTo>
                    <a:pt x="83095" y="13374"/>
                  </a:lnTo>
                  <a:lnTo>
                    <a:pt x="85757" y="16099"/>
                  </a:lnTo>
                  <a:lnTo>
                    <a:pt x="88482" y="18761"/>
                  </a:lnTo>
                  <a:lnTo>
                    <a:pt x="91144" y="18761"/>
                  </a:lnTo>
                  <a:lnTo>
                    <a:pt x="93806" y="21423"/>
                  </a:lnTo>
                  <a:lnTo>
                    <a:pt x="96532" y="24086"/>
                  </a:lnTo>
                  <a:lnTo>
                    <a:pt x="99194" y="24086"/>
                  </a:lnTo>
                  <a:lnTo>
                    <a:pt x="101856" y="24086"/>
                  </a:lnTo>
                  <a:lnTo>
                    <a:pt x="101856" y="26811"/>
                  </a:lnTo>
                  <a:lnTo>
                    <a:pt x="104581" y="26811"/>
                  </a:lnTo>
                  <a:lnTo>
                    <a:pt x="107243" y="29473"/>
                  </a:lnTo>
                  <a:lnTo>
                    <a:pt x="109905" y="29473"/>
                  </a:lnTo>
                  <a:lnTo>
                    <a:pt x="109905" y="32135"/>
                  </a:lnTo>
                  <a:lnTo>
                    <a:pt x="112567" y="32135"/>
                  </a:lnTo>
                  <a:lnTo>
                    <a:pt x="112567" y="34860"/>
                  </a:lnTo>
                  <a:lnTo>
                    <a:pt x="112567" y="37523"/>
                  </a:lnTo>
                  <a:lnTo>
                    <a:pt x="115293" y="37523"/>
                  </a:lnTo>
                  <a:lnTo>
                    <a:pt x="117955" y="40185"/>
                  </a:lnTo>
                  <a:lnTo>
                    <a:pt x="120617" y="40185"/>
                  </a:lnTo>
                  <a:lnTo>
                    <a:pt x="123343" y="40185"/>
                  </a:lnTo>
                  <a:lnTo>
                    <a:pt x="123343" y="42910"/>
                  </a:lnTo>
                  <a:lnTo>
                    <a:pt x="126005" y="42910"/>
                  </a:lnTo>
                  <a:lnTo>
                    <a:pt x="128667" y="42910"/>
                  </a:lnTo>
                  <a:lnTo>
                    <a:pt x="131392" y="42910"/>
                  </a:lnTo>
                  <a:lnTo>
                    <a:pt x="131392" y="45572"/>
                  </a:lnTo>
                  <a:lnTo>
                    <a:pt x="134054" y="45572"/>
                  </a:lnTo>
                  <a:lnTo>
                    <a:pt x="134054" y="48234"/>
                  </a:lnTo>
                  <a:lnTo>
                    <a:pt x="136716" y="45572"/>
                  </a:lnTo>
                  <a:lnTo>
                    <a:pt x="139378" y="45572"/>
                  </a:lnTo>
                  <a:lnTo>
                    <a:pt x="142104" y="45572"/>
                  </a:lnTo>
                  <a:lnTo>
                    <a:pt x="144766" y="45572"/>
                  </a:lnTo>
                  <a:lnTo>
                    <a:pt x="144766" y="48234"/>
                  </a:lnTo>
                  <a:lnTo>
                    <a:pt x="147428" y="48234"/>
                  </a:lnTo>
                  <a:lnTo>
                    <a:pt x="150153" y="48234"/>
                  </a:lnTo>
                  <a:lnTo>
                    <a:pt x="152815" y="48234"/>
                  </a:lnTo>
                  <a:lnTo>
                    <a:pt x="152815" y="50960"/>
                  </a:lnTo>
                  <a:lnTo>
                    <a:pt x="152815" y="53622"/>
                  </a:lnTo>
                  <a:lnTo>
                    <a:pt x="155478" y="53622"/>
                  </a:lnTo>
                  <a:lnTo>
                    <a:pt x="158203" y="53622"/>
                  </a:lnTo>
                  <a:lnTo>
                    <a:pt x="158203" y="50960"/>
                  </a:lnTo>
                  <a:lnTo>
                    <a:pt x="160865" y="50960"/>
                  </a:lnTo>
                  <a:lnTo>
                    <a:pt x="160865" y="53622"/>
                  </a:lnTo>
                  <a:lnTo>
                    <a:pt x="163527" y="56284"/>
                  </a:lnTo>
                  <a:lnTo>
                    <a:pt x="166253" y="56284"/>
                  </a:lnTo>
                  <a:lnTo>
                    <a:pt x="168915" y="56284"/>
                  </a:lnTo>
                  <a:lnTo>
                    <a:pt x="171577" y="56284"/>
                  </a:lnTo>
                  <a:lnTo>
                    <a:pt x="174239" y="56284"/>
                  </a:lnTo>
                  <a:lnTo>
                    <a:pt x="176964" y="56284"/>
                  </a:lnTo>
                  <a:lnTo>
                    <a:pt x="176964" y="58946"/>
                  </a:lnTo>
                  <a:lnTo>
                    <a:pt x="179626" y="58946"/>
                  </a:lnTo>
                  <a:lnTo>
                    <a:pt x="179626" y="61672"/>
                  </a:lnTo>
                  <a:lnTo>
                    <a:pt x="182288" y="61672"/>
                  </a:lnTo>
                  <a:lnTo>
                    <a:pt x="182288" y="64334"/>
                  </a:lnTo>
                  <a:lnTo>
                    <a:pt x="185014" y="66995"/>
                  </a:lnTo>
                  <a:lnTo>
                    <a:pt x="187676" y="69721"/>
                  </a:lnTo>
                  <a:lnTo>
                    <a:pt x="190338" y="69721"/>
                  </a:lnTo>
                  <a:lnTo>
                    <a:pt x="193063" y="69721"/>
                  </a:lnTo>
                  <a:lnTo>
                    <a:pt x="195726" y="69721"/>
                  </a:lnTo>
                  <a:lnTo>
                    <a:pt x="193063" y="69721"/>
                  </a:lnTo>
                  <a:lnTo>
                    <a:pt x="190338" y="69721"/>
                  </a:lnTo>
                  <a:lnTo>
                    <a:pt x="187676" y="69721"/>
                  </a:lnTo>
                  <a:lnTo>
                    <a:pt x="187676" y="72383"/>
                  </a:lnTo>
                  <a:lnTo>
                    <a:pt x="185014" y="72383"/>
                  </a:lnTo>
                  <a:lnTo>
                    <a:pt x="182288" y="72383"/>
                  </a:lnTo>
                  <a:lnTo>
                    <a:pt x="179626" y="72383"/>
                  </a:lnTo>
                  <a:lnTo>
                    <a:pt x="176964" y="72383"/>
                  </a:lnTo>
                  <a:lnTo>
                    <a:pt x="174239" y="72383"/>
                  </a:lnTo>
                  <a:lnTo>
                    <a:pt x="171577" y="72383"/>
                  </a:lnTo>
                  <a:lnTo>
                    <a:pt x="171577" y="75045"/>
                  </a:lnTo>
                  <a:lnTo>
                    <a:pt x="168915" y="75045"/>
                  </a:lnTo>
                  <a:lnTo>
                    <a:pt x="166253" y="75045"/>
                  </a:lnTo>
                  <a:lnTo>
                    <a:pt x="163527" y="75045"/>
                  </a:lnTo>
                  <a:lnTo>
                    <a:pt x="160865" y="75045"/>
                  </a:lnTo>
                  <a:lnTo>
                    <a:pt x="160865" y="77771"/>
                  </a:lnTo>
                  <a:lnTo>
                    <a:pt x="158203" y="77771"/>
                  </a:lnTo>
                  <a:lnTo>
                    <a:pt x="155478" y="77771"/>
                  </a:lnTo>
                  <a:lnTo>
                    <a:pt x="152815" y="77771"/>
                  </a:lnTo>
                  <a:lnTo>
                    <a:pt x="152815" y="80433"/>
                  </a:lnTo>
                  <a:lnTo>
                    <a:pt x="150153" y="80433"/>
                  </a:lnTo>
                  <a:lnTo>
                    <a:pt x="147428" y="80433"/>
                  </a:lnTo>
                  <a:lnTo>
                    <a:pt x="144766" y="83095"/>
                  </a:lnTo>
                  <a:lnTo>
                    <a:pt x="142104" y="83095"/>
                  </a:lnTo>
                  <a:lnTo>
                    <a:pt x="139378" y="83095"/>
                  </a:lnTo>
                  <a:lnTo>
                    <a:pt x="136716" y="85757"/>
                  </a:lnTo>
                  <a:lnTo>
                    <a:pt x="134054" y="85757"/>
                  </a:lnTo>
                  <a:lnTo>
                    <a:pt x="131392" y="85757"/>
                  </a:lnTo>
                  <a:lnTo>
                    <a:pt x="128667" y="85757"/>
                  </a:lnTo>
                  <a:lnTo>
                    <a:pt x="128667" y="88482"/>
                  </a:lnTo>
                  <a:lnTo>
                    <a:pt x="128667" y="91144"/>
                  </a:lnTo>
                  <a:lnTo>
                    <a:pt x="126005" y="91144"/>
                  </a:lnTo>
                  <a:lnTo>
                    <a:pt x="126005" y="93807"/>
                  </a:lnTo>
                  <a:lnTo>
                    <a:pt x="126005" y="96532"/>
                  </a:lnTo>
                  <a:lnTo>
                    <a:pt x="126005" y="99194"/>
                  </a:lnTo>
                  <a:lnTo>
                    <a:pt x="126005" y="101856"/>
                  </a:lnTo>
                  <a:lnTo>
                    <a:pt x="128667" y="101856"/>
                  </a:lnTo>
                  <a:lnTo>
                    <a:pt x="128667" y="104581"/>
                  </a:lnTo>
                  <a:lnTo>
                    <a:pt x="128667" y="107244"/>
                  </a:lnTo>
                  <a:lnTo>
                    <a:pt x="128667" y="109906"/>
                  </a:lnTo>
                  <a:lnTo>
                    <a:pt x="126005" y="109906"/>
                  </a:lnTo>
                  <a:lnTo>
                    <a:pt x="126005" y="112568"/>
                  </a:lnTo>
                  <a:lnTo>
                    <a:pt x="126005" y="115293"/>
                  </a:lnTo>
                  <a:lnTo>
                    <a:pt x="126005" y="117955"/>
                  </a:lnTo>
                  <a:lnTo>
                    <a:pt x="126005" y="120617"/>
                  </a:lnTo>
                  <a:lnTo>
                    <a:pt x="126005" y="123343"/>
                  </a:lnTo>
                  <a:lnTo>
                    <a:pt x="123343" y="123343"/>
                  </a:lnTo>
                  <a:lnTo>
                    <a:pt x="123343" y="126005"/>
                  </a:lnTo>
                  <a:lnTo>
                    <a:pt x="120617" y="126005"/>
                  </a:lnTo>
                  <a:lnTo>
                    <a:pt x="117955" y="126005"/>
                  </a:lnTo>
                  <a:lnTo>
                    <a:pt x="117955" y="128667"/>
                  </a:lnTo>
                  <a:lnTo>
                    <a:pt x="115293" y="128667"/>
                  </a:lnTo>
                  <a:lnTo>
                    <a:pt x="115293" y="131392"/>
                  </a:lnTo>
                  <a:lnTo>
                    <a:pt x="112567" y="131392"/>
                  </a:lnTo>
                  <a:lnTo>
                    <a:pt x="109905" y="131392"/>
                  </a:lnTo>
                  <a:lnTo>
                    <a:pt x="109905" y="134054"/>
                  </a:lnTo>
                  <a:lnTo>
                    <a:pt x="107243" y="134054"/>
                  </a:lnTo>
                  <a:lnTo>
                    <a:pt x="104581" y="134054"/>
                  </a:lnTo>
                  <a:lnTo>
                    <a:pt x="104581" y="136716"/>
                  </a:lnTo>
                  <a:lnTo>
                    <a:pt x="101856" y="136716"/>
                  </a:lnTo>
                  <a:lnTo>
                    <a:pt x="101856" y="139442"/>
                  </a:lnTo>
                  <a:lnTo>
                    <a:pt x="99194" y="139442"/>
                  </a:lnTo>
                  <a:lnTo>
                    <a:pt x="96532" y="139442"/>
                  </a:lnTo>
                  <a:lnTo>
                    <a:pt x="96532" y="136716"/>
                  </a:lnTo>
                  <a:lnTo>
                    <a:pt x="93806" y="136716"/>
                  </a:lnTo>
                  <a:lnTo>
                    <a:pt x="91144" y="136716"/>
                  </a:lnTo>
                  <a:lnTo>
                    <a:pt x="91144" y="134054"/>
                  </a:lnTo>
                  <a:lnTo>
                    <a:pt x="88482" y="134054"/>
                  </a:lnTo>
                  <a:lnTo>
                    <a:pt x="85757" y="134054"/>
                  </a:lnTo>
                  <a:lnTo>
                    <a:pt x="85757" y="131392"/>
                  </a:lnTo>
                  <a:lnTo>
                    <a:pt x="85757" y="128667"/>
                  </a:lnTo>
                  <a:lnTo>
                    <a:pt x="85757" y="126005"/>
                  </a:lnTo>
                  <a:lnTo>
                    <a:pt x="83095" y="126005"/>
                  </a:lnTo>
                  <a:lnTo>
                    <a:pt x="80433" y="126005"/>
                  </a:lnTo>
                  <a:lnTo>
                    <a:pt x="77770" y="126005"/>
                  </a:lnTo>
                  <a:lnTo>
                    <a:pt x="75045" y="126005"/>
                  </a:lnTo>
                  <a:lnTo>
                    <a:pt x="72383" y="126005"/>
                  </a:lnTo>
                  <a:lnTo>
                    <a:pt x="69721" y="128667"/>
                  </a:lnTo>
                  <a:lnTo>
                    <a:pt x="66995" y="128667"/>
                  </a:lnTo>
                  <a:lnTo>
                    <a:pt x="64333" y="128667"/>
                  </a:lnTo>
                  <a:lnTo>
                    <a:pt x="64333" y="131392"/>
                  </a:lnTo>
                  <a:lnTo>
                    <a:pt x="61671" y="131392"/>
                  </a:lnTo>
                  <a:lnTo>
                    <a:pt x="58946" y="131392"/>
                  </a:lnTo>
                  <a:lnTo>
                    <a:pt x="58946" y="134054"/>
                  </a:lnTo>
                  <a:lnTo>
                    <a:pt x="56284" y="134054"/>
                  </a:lnTo>
                  <a:lnTo>
                    <a:pt x="53622" y="134054"/>
                  </a:lnTo>
                  <a:lnTo>
                    <a:pt x="53622" y="136716"/>
                  </a:lnTo>
                  <a:lnTo>
                    <a:pt x="50959" y="136716"/>
                  </a:lnTo>
                  <a:lnTo>
                    <a:pt x="48234" y="136716"/>
                  </a:lnTo>
                  <a:lnTo>
                    <a:pt x="48234" y="139442"/>
                  </a:lnTo>
                  <a:lnTo>
                    <a:pt x="45572" y="139442"/>
                  </a:lnTo>
                  <a:lnTo>
                    <a:pt x="45572" y="136716"/>
                  </a:lnTo>
                  <a:lnTo>
                    <a:pt x="42910" y="136716"/>
                  </a:lnTo>
                  <a:lnTo>
                    <a:pt x="42910" y="134054"/>
                  </a:lnTo>
                  <a:lnTo>
                    <a:pt x="40185" y="131392"/>
                  </a:lnTo>
                  <a:lnTo>
                    <a:pt x="40185" y="128667"/>
                  </a:lnTo>
                  <a:lnTo>
                    <a:pt x="37522" y="128667"/>
                  </a:lnTo>
                  <a:lnTo>
                    <a:pt x="34860" y="126005"/>
                  </a:lnTo>
                  <a:lnTo>
                    <a:pt x="34860" y="123343"/>
                  </a:lnTo>
                  <a:lnTo>
                    <a:pt x="32135" y="123343"/>
                  </a:lnTo>
                  <a:lnTo>
                    <a:pt x="32135" y="120617"/>
                  </a:lnTo>
                  <a:lnTo>
                    <a:pt x="29473" y="115293"/>
                  </a:lnTo>
                  <a:lnTo>
                    <a:pt x="29473" y="112568"/>
                  </a:lnTo>
                  <a:lnTo>
                    <a:pt x="26811" y="109906"/>
                  </a:lnTo>
                  <a:lnTo>
                    <a:pt x="24085" y="107244"/>
                  </a:lnTo>
                  <a:lnTo>
                    <a:pt x="24085" y="104581"/>
                  </a:lnTo>
                  <a:lnTo>
                    <a:pt x="21423" y="104581"/>
                  </a:lnTo>
                  <a:lnTo>
                    <a:pt x="21423" y="101856"/>
                  </a:lnTo>
                  <a:lnTo>
                    <a:pt x="18761" y="101856"/>
                  </a:lnTo>
                  <a:lnTo>
                    <a:pt x="18761" y="99194"/>
                  </a:lnTo>
                  <a:lnTo>
                    <a:pt x="16099" y="96532"/>
                  </a:lnTo>
                  <a:lnTo>
                    <a:pt x="16099" y="93807"/>
                  </a:lnTo>
                  <a:lnTo>
                    <a:pt x="13374" y="93807"/>
                  </a:lnTo>
                  <a:lnTo>
                    <a:pt x="13374" y="91144"/>
                  </a:lnTo>
                  <a:lnTo>
                    <a:pt x="10712" y="88482"/>
                  </a:lnTo>
                  <a:lnTo>
                    <a:pt x="8050" y="85757"/>
                  </a:lnTo>
                  <a:lnTo>
                    <a:pt x="5324" y="83095"/>
                  </a:lnTo>
                  <a:lnTo>
                    <a:pt x="5324" y="80433"/>
                  </a:lnTo>
                  <a:lnTo>
                    <a:pt x="5324" y="77771"/>
                  </a:lnTo>
                  <a:lnTo>
                    <a:pt x="2662" y="77771"/>
                  </a:lnTo>
                  <a:lnTo>
                    <a:pt x="2662" y="75045"/>
                  </a:lnTo>
                  <a:lnTo>
                    <a:pt x="0" y="72383"/>
                  </a:lnTo>
                  <a:lnTo>
                    <a:pt x="2662" y="72383"/>
                  </a:lnTo>
                  <a:lnTo>
                    <a:pt x="2662" y="69721"/>
                  </a:lnTo>
                  <a:lnTo>
                    <a:pt x="2662" y="66995"/>
                  </a:lnTo>
                  <a:lnTo>
                    <a:pt x="5324" y="64334"/>
                  </a:lnTo>
                  <a:lnTo>
                    <a:pt x="5324" y="61672"/>
                  </a:lnTo>
                  <a:lnTo>
                    <a:pt x="8050" y="58946"/>
                  </a:lnTo>
                  <a:lnTo>
                    <a:pt x="10712" y="56284"/>
                  </a:lnTo>
                  <a:lnTo>
                    <a:pt x="10712" y="53622"/>
                  </a:lnTo>
                  <a:lnTo>
                    <a:pt x="13374" y="50960"/>
                  </a:lnTo>
                  <a:lnTo>
                    <a:pt x="13374" y="48234"/>
                  </a:lnTo>
                  <a:lnTo>
                    <a:pt x="16099" y="48234"/>
                  </a:lnTo>
                  <a:lnTo>
                    <a:pt x="16099" y="45572"/>
                  </a:lnTo>
                  <a:lnTo>
                    <a:pt x="16099" y="42910"/>
                  </a:lnTo>
                  <a:lnTo>
                    <a:pt x="13374" y="42910"/>
                  </a:lnTo>
                  <a:lnTo>
                    <a:pt x="13374" y="40185"/>
                  </a:lnTo>
                  <a:lnTo>
                    <a:pt x="10712" y="37523"/>
                  </a:lnTo>
                  <a:lnTo>
                    <a:pt x="8050" y="34860"/>
                  </a:lnTo>
                  <a:lnTo>
                    <a:pt x="8050" y="32135"/>
                  </a:lnTo>
                  <a:lnTo>
                    <a:pt x="5324" y="29473"/>
                  </a:lnTo>
                  <a:lnTo>
                    <a:pt x="5324" y="26811"/>
                  </a:lnTo>
                  <a:lnTo>
                    <a:pt x="5324" y="24086"/>
                  </a:lnTo>
                  <a:lnTo>
                    <a:pt x="5324" y="21423"/>
                  </a:lnTo>
                  <a:lnTo>
                    <a:pt x="5324" y="18761"/>
                  </a:lnTo>
                  <a:lnTo>
                    <a:pt x="5324" y="16099"/>
                  </a:lnTo>
                  <a:lnTo>
                    <a:pt x="2662" y="16099"/>
                  </a:lnTo>
                  <a:lnTo>
                    <a:pt x="2662" y="13374"/>
                  </a:lnTo>
                  <a:lnTo>
                    <a:pt x="2662" y="10712"/>
                  </a:lnTo>
                  <a:lnTo>
                    <a:pt x="2662" y="8050"/>
                  </a:lnTo>
                  <a:lnTo>
                    <a:pt x="2662" y="5324"/>
                  </a:lnTo>
                  <a:lnTo>
                    <a:pt x="2662" y="2662"/>
                  </a:lnTo>
                  <a:lnTo>
                    <a:pt x="0" y="0"/>
                  </a:lnTo>
                  <a:lnTo>
                    <a:pt x="0"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09" name="Freeform: Shape 308">
              <a:extLst>
                <a:ext uri="{FF2B5EF4-FFF2-40B4-BE49-F238E27FC236}">
                  <a16:creationId xmlns:a16="http://schemas.microsoft.com/office/drawing/2014/main" id="{738918C6-9D82-0671-BFFF-076581B2742D}"/>
                </a:ext>
              </a:extLst>
            </p:cNvPr>
            <p:cNvSpPr/>
            <p:nvPr/>
          </p:nvSpPr>
          <p:spPr>
            <a:xfrm>
              <a:off x="4197120" y="5486970"/>
              <a:ext cx="235719" cy="233882"/>
            </a:xfrm>
            <a:custGeom>
              <a:avLst/>
              <a:gdLst>
                <a:gd name="connsiteX0" fmla="*/ 53622 w 235719"/>
                <a:gd name="connsiteY0" fmla="*/ 214994 h 233882"/>
                <a:gd name="connsiteX1" fmla="*/ 56284 w 235719"/>
                <a:gd name="connsiteY1" fmla="*/ 214994 h 233882"/>
                <a:gd name="connsiteX2" fmla="*/ 56284 w 235719"/>
                <a:gd name="connsiteY2" fmla="*/ 223043 h 233882"/>
                <a:gd name="connsiteX3" fmla="*/ 53622 w 235719"/>
                <a:gd name="connsiteY3" fmla="*/ 223043 h 233882"/>
                <a:gd name="connsiteX4" fmla="*/ 53622 w 235719"/>
                <a:gd name="connsiteY4" fmla="*/ 214994 h 233882"/>
                <a:gd name="connsiteX5" fmla="*/ 53622 w 235719"/>
                <a:gd name="connsiteY5" fmla="*/ 214994 h 233882"/>
                <a:gd name="connsiteX6" fmla="*/ 13374 w 235719"/>
                <a:gd name="connsiteY6" fmla="*/ 193507 h 233882"/>
                <a:gd name="connsiteX7" fmla="*/ 13374 w 235719"/>
                <a:gd name="connsiteY7" fmla="*/ 190845 h 233882"/>
                <a:gd name="connsiteX8" fmla="*/ 16036 w 235719"/>
                <a:gd name="connsiteY8" fmla="*/ 188183 h 233882"/>
                <a:gd name="connsiteX9" fmla="*/ 16036 w 235719"/>
                <a:gd name="connsiteY9" fmla="*/ 190845 h 233882"/>
                <a:gd name="connsiteX10" fmla="*/ 18698 w 235719"/>
                <a:gd name="connsiteY10" fmla="*/ 190845 h 233882"/>
                <a:gd name="connsiteX11" fmla="*/ 18698 w 235719"/>
                <a:gd name="connsiteY11" fmla="*/ 193507 h 233882"/>
                <a:gd name="connsiteX12" fmla="*/ 21360 w 235719"/>
                <a:gd name="connsiteY12" fmla="*/ 193507 h 233882"/>
                <a:gd name="connsiteX13" fmla="*/ 21360 w 235719"/>
                <a:gd name="connsiteY13" fmla="*/ 190845 h 233882"/>
                <a:gd name="connsiteX14" fmla="*/ 24022 w 235719"/>
                <a:gd name="connsiteY14" fmla="*/ 188183 h 233882"/>
                <a:gd name="connsiteX15" fmla="*/ 24022 w 235719"/>
                <a:gd name="connsiteY15" fmla="*/ 180133 h 233882"/>
                <a:gd name="connsiteX16" fmla="*/ 29409 w 235719"/>
                <a:gd name="connsiteY16" fmla="*/ 180133 h 233882"/>
                <a:gd name="connsiteX17" fmla="*/ 29409 w 235719"/>
                <a:gd name="connsiteY17" fmla="*/ 182796 h 233882"/>
                <a:gd name="connsiteX18" fmla="*/ 29409 w 235719"/>
                <a:gd name="connsiteY18" fmla="*/ 180133 h 233882"/>
                <a:gd name="connsiteX19" fmla="*/ 34797 w 235719"/>
                <a:gd name="connsiteY19" fmla="*/ 180133 h 233882"/>
                <a:gd name="connsiteX20" fmla="*/ 34797 w 235719"/>
                <a:gd name="connsiteY20" fmla="*/ 185521 h 233882"/>
                <a:gd name="connsiteX21" fmla="*/ 37459 w 235719"/>
                <a:gd name="connsiteY21" fmla="*/ 185521 h 233882"/>
                <a:gd name="connsiteX22" fmla="*/ 37459 w 235719"/>
                <a:gd name="connsiteY22" fmla="*/ 190908 h 233882"/>
                <a:gd name="connsiteX23" fmla="*/ 40121 w 235719"/>
                <a:gd name="connsiteY23" fmla="*/ 190908 h 233882"/>
                <a:gd name="connsiteX24" fmla="*/ 40121 w 235719"/>
                <a:gd name="connsiteY24" fmla="*/ 196296 h 233882"/>
                <a:gd name="connsiteX25" fmla="*/ 42783 w 235719"/>
                <a:gd name="connsiteY25" fmla="*/ 196296 h 233882"/>
                <a:gd name="connsiteX26" fmla="*/ 42783 w 235719"/>
                <a:gd name="connsiteY26" fmla="*/ 204346 h 233882"/>
                <a:gd name="connsiteX27" fmla="*/ 45445 w 235719"/>
                <a:gd name="connsiteY27" fmla="*/ 204346 h 233882"/>
                <a:gd name="connsiteX28" fmla="*/ 45445 w 235719"/>
                <a:gd name="connsiteY28" fmla="*/ 212395 h 233882"/>
                <a:gd name="connsiteX29" fmla="*/ 48107 w 235719"/>
                <a:gd name="connsiteY29" fmla="*/ 212395 h 233882"/>
                <a:gd name="connsiteX30" fmla="*/ 48107 w 235719"/>
                <a:gd name="connsiteY30" fmla="*/ 225832 h 233882"/>
                <a:gd name="connsiteX31" fmla="*/ 45445 w 235719"/>
                <a:gd name="connsiteY31" fmla="*/ 225832 h 233882"/>
                <a:gd name="connsiteX32" fmla="*/ 45445 w 235719"/>
                <a:gd name="connsiteY32" fmla="*/ 231220 h 233882"/>
                <a:gd name="connsiteX33" fmla="*/ 42783 w 235719"/>
                <a:gd name="connsiteY33" fmla="*/ 231220 h 233882"/>
                <a:gd name="connsiteX34" fmla="*/ 42783 w 235719"/>
                <a:gd name="connsiteY34" fmla="*/ 233882 h 233882"/>
                <a:gd name="connsiteX35" fmla="*/ 40121 w 235719"/>
                <a:gd name="connsiteY35" fmla="*/ 233882 h 233882"/>
                <a:gd name="connsiteX36" fmla="*/ 40121 w 235719"/>
                <a:gd name="connsiteY36" fmla="*/ 231220 h 233882"/>
                <a:gd name="connsiteX37" fmla="*/ 29409 w 235719"/>
                <a:gd name="connsiteY37" fmla="*/ 231220 h 233882"/>
                <a:gd name="connsiteX38" fmla="*/ 29409 w 235719"/>
                <a:gd name="connsiteY38" fmla="*/ 225832 h 233882"/>
                <a:gd name="connsiteX39" fmla="*/ 26747 w 235719"/>
                <a:gd name="connsiteY39" fmla="*/ 225832 h 233882"/>
                <a:gd name="connsiteX40" fmla="*/ 26747 w 235719"/>
                <a:gd name="connsiteY40" fmla="*/ 223170 h 233882"/>
                <a:gd name="connsiteX41" fmla="*/ 24085 w 235719"/>
                <a:gd name="connsiteY41" fmla="*/ 223170 h 233882"/>
                <a:gd name="connsiteX42" fmla="*/ 24085 w 235719"/>
                <a:gd name="connsiteY42" fmla="*/ 220508 h 233882"/>
                <a:gd name="connsiteX43" fmla="*/ 21423 w 235719"/>
                <a:gd name="connsiteY43" fmla="*/ 220508 h 233882"/>
                <a:gd name="connsiteX44" fmla="*/ 21423 w 235719"/>
                <a:gd name="connsiteY44" fmla="*/ 217846 h 233882"/>
                <a:gd name="connsiteX45" fmla="*/ 18761 w 235719"/>
                <a:gd name="connsiteY45" fmla="*/ 217846 h 233882"/>
                <a:gd name="connsiteX46" fmla="*/ 18761 w 235719"/>
                <a:gd name="connsiteY46" fmla="*/ 215184 h 233882"/>
                <a:gd name="connsiteX47" fmla="*/ 16099 w 235719"/>
                <a:gd name="connsiteY47" fmla="*/ 215184 h 233882"/>
                <a:gd name="connsiteX48" fmla="*/ 16099 w 235719"/>
                <a:gd name="connsiteY48" fmla="*/ 209796 h 233882"/>
                <a:gd name="connsiteX49" fmla="*/ 10712 w 235719"/>
                <a:gd name="connsiteY49" fmla="*/ 209796 h 233882"/>
                <a:gd name="connsiteX50" fmla="*/ 10712 w 235719"/>
                <a:gd name="connsiteY50" fmla="*/ 207134 h 233882"/>
                <a:gd name="connsiteX51" fmla="*/ 0 w 235719"/>
                <a:gd name="connsiteY51" fmla="*/ 207134 h 233882"/>
                <a:gd name="connsiteX52" fmla="*/ 0 w 235719"/>
                <a:gd name="connsiteY52" fmla="*/ 201747 h 233882"/>
                <a:gd name="connsiteX53" fmla="*/ 2662 w 235719"/>
                <a:gd name="connsiteY53" fmla="*/ 201747 h 233882"/>
                <a:gd name="connsiteX54" fmla="*/ 2662 w 235719"/>
                <a:gd name="connsiteY54" fmla="*/ 199085 h 233882"/>
                <a:gd name="connsiteX55" fmla="*/ 5324 w 235719"/>
                <a:gd name="connsiteY55" fmla="*/ 199085 h 233882"/>
                <a:gd name="connsiteX56" fmla="*/ 5324 w 235719"/>
                <a:gd name="connsiteY56" fmla="*/ 196423 h 233882"/>
                <a:gd name="connsiteX57" fmla="*/ 7986 w 235719"/>
                <a:gd name="connsiteY57" fmla="*/ 196423 h 233882"/>
                <a:gd name="connsiteX58" fmla="*/ 7986 w 235719"/>
                <a:gd name="connsiteY58" fmla="*/ 193761 h 233882"/>
                <a:gd name="connsiteX59" fmla="*/ 13374 w 235719"/>
                <a:gd name="connsiteY59" fmla="*/ 193761 h 233882"/>
                <a:gd name="connsiteX60" fmla="*/ 40185 w 235719"/>
                <a:gd name="connsiteY60" fmla="*/ 164034 h 233882"/>
                <a:gd name="connsiteX61" fmla="*/ 42847 w 235719"/>
                <a:gd name="connsiteY61" fmla="*/ 164034 h 233882"/>
                <a:gd name="connsiteX62" fmla="*/ 42847 w 235719"/>
                <a:gd name="connsiteY62" fmla="*/ 161372 h 233882"/>
                <a:gd name="connsiteX63" fmla="*/ 42847 w 235719"/>
                <a:gd name="connsiteY63" fmla="*/ 164034 h 233882"/>
                <a:gd name="connsiteX64" fmla="*/ 45509 w 235719"/>
                <a:gd name="connsiteY64" fmla="*/ 164034 h 233882"/>
                <a:gd name="connsiteX65" fmla="*/ 45509 w 235719"/>
                <a:gd name="connsiteY65" fmla="*/ 161372 h 233882"/>
                <a:gd name="connsiteX66" fmla="*/ 45509 w 235719"/>
                <a:gd name="connsiteY66" fmla="*/ 166760 h 233882"/>
                <a:gd name="connsiteX67" fmla="*/ 53558 w 235719"/>
                <a:gd name="connsiteY67" fmla="*/ 166760 h 233882"/>
                <a:gd name="connsiteX68" fmla="*/ 53558 w 235719"/>
                <a:gd name="connsiteY68" fmla="*/ 172147 h 233882"/>
                <a:gd name="connsiteX69" fmla="*/ 45509 w 235719"/>
                <a:gd name="connsiteY69" fmla="*/ 172147 h 233882"/>
                <a:gd name="connsiteX70" fmla="*/ 48171 w 235719"/>
                <a:gd name="connsiteY70" fmla="*/ 172147 h 233882"/>
                <a:gd name="connsiteX71" fmla="*/ 48171 w 235719"/>
                <a:gd name="connsiteY71" fmla="*/ 174809 h 233882"/>
                <a:gd name="connsiteX72" fmla="*/ 45509 w 235719"/>
                <a:gd name="connsiteY72" fmla="*/ 174809 h 233882"/>
                <a:gd name="connsiteX73" fmla="*/ 45509 w 235719"/>
                <a:gd name="connsiteY73" fmla="*/ 185521 h 233882"/>
                <a:gd name="connsiteX74" fmla="*/ 42847 w 235719"/>
                <a:gd name="connsiteY74" fmla="*/ 185521 h 233882"/>
                <a:gd name="connsiteX75" fmla="*/ 42847 w 235719"/>
                <a:gd name="connsiteY75" fmla="*/ 188183 h 233882"/>
                <a:gd name="connsiteX76" fmla="*/ 37459 w 235719"/>
                <a:gd name="connsiteY76" fmla="*/ 188183 h 233882"/>
                <a:gd name="connsiteX77" fmla="*/ 37459 w 235719"/>
                <a:gd name="connsiteY77" fmla="*/ 177471 h 233882"/>
                <a:gd name="connsiteX78" fmla="*/ 40121 w 235719"/>
                <a:gd name="connsiteY78" fmla="*/ 177471 h 233882"/>
                <a:gd name="connsiteX79" fmla="*/ 40121 w 235719"/>
                <a:gd name="connsiteY79" fmla="*/ 174809 h 233882"/>
                <a:gd name="connsiteX80" fmla="*/ 42783 w 235719"/>
                <a:gd name="connsiteY80" fmla="*/ 174809 h 233882"/>
                <a:gd name="connsiteX81" fmla="*/ 42783 w 235719"/>
                <a:gd name="connsiteY81" fmla="*/ 169422 h 233882"/>
                <a:gd name="connsiteX82" fmla="*/ 37396 w 235719"/>
                <a:gd name="connsiteY82" fmla="*/ 169422 h 233882"/>
                <a:gd name="connsiteX83" fmla="*/ 37396 w 235719"/>
                <a:gd name="connsiteY83" fmla="*/ 166760 h 233882"/>
                <a:gd name="connsiteX84" fmla="*/ 40058 w 235719"/>
                <a:gd name="connsiteY84" fmla="*/ 164098 h 233882"/>
                <a:gd name="connsiteX85" fmla="*/ 40058 w 235719"/>
                <a:gd name="connsiteY85" fmla="*/ 164098 h 233882"/>
                <a:gd name="connsiteX86" fmla="*/ 40185 w 235719"/>
                <a:gd name="connsiteY86" fmla="*/ 174746 h 233882"/>
                <a:gd name="connsiteX87" fmla="*/ 34797 w 235719"/>
                <a:gd name="connsiteY87" fmla="*/ 174746 h 233882"/>
                <a:gd name="connsiteX88" fmla="*/ 37459 w 235719"/>
                <a:gd name="connsiteY88" fmla="*/ 172084 h 233882"/>
                <a:gd name="connsiteX89" fmla="*/ 37459 w 235719"/>
                <a:gd name="connsiteY89" fmla="*/ 169422 h 233882"/>
                <a:gd name="connsiteX90" fmla="*/ 40121 w 235719"/>
                <a:gd name="connsiteY90" fmla="*/ 169422 h 233882"/>
                <a:gd name="connsiteX91" fmla="*/ 40121 w 235719"/>
                <a:gd name="connsiteY91" fmla="*/ 174809 h 233882"/>
                <a:gd name="connsiteX92" fmla="*/ 40121 w 235719"/>
                <a:gd name="connsiteY92" fmla="*/ 174809 h 233882"/>
                <a:gd name="connsiteX93" fmla="*/ 66995 w 235719"/>
                <a:gd name="connsiteY93" fmla="*/ 161372 h 233882"/>
                <a:gd name="connsiteX94" fmla="*/ 66995 w 235719"/>
                <a:gd name="connsiteY94" fmla="*/ 164034 h 233882"/>
                <a:gd name="connsiteX95" fmla="*/ 69657 w 235719"/>
                <a:gd name="connsiteY95" fmla="*/ 164034 h 233882"/>
                <a:gd name="connsiteX96" fmla="*/ 69657 w 235719"/>
                <a:gd name="connsiteY96" fmla="*/ 169422 h 233882"/>
                <a:gd name="connsiteX97" fmla="*/ 72320 w 235719"/>
                <a:gd name="connsiteY97" fmla="*/ 169422 h 233882"/>
                <a:gd name="connsiteX98" fmla="*/ 69657 w 235719"/>
                <a:gd name="connsiteY98" fmla="*/ 169422 h 233882"/>
                <a:gd name="connsiteX99" fmla="*/ 69657 w 235719"/>
                <a:gd name="connsiteY99" fmla="*/ 174809 h 233882"/>
                <a:gd name="connsiteX100" fmla="*/ 66995 w 235719"/>
                <a:gd name="connsiteY100" fmla="*/ 174809 h 233882"/>
                <a:gd name="connsiteX101" fmla="*/ 66995 w 235719"/>
                <a:gd name="connsiteY101" fmla="*/ 177471 h 233882"/>
                <a:gd name="connsiteX102" fmla="*/ 61608 w 235719"/>
                <a:gd name="connsiteY102" fmla="*/ 177471 h 233882"/>
                <a:gd name="connsiteX103" fmla="*/ 61608 w 235719"/>
                <a:gd name="connsiteY103" fmla="*/ 180133 h 233882"/>
                <a:gd name="connsiteX104" fmla="*/ 64270 w 235719"/>
                <a:gd name="connsiteY104" fmla="*/ 180133 h 233882"/>
                <a:gd name="connsiteX105" fmla="*/ 64270 w 235719"/>
                <a:gd name="connsiteY105" fmla="*/ 177471 h 233882"/>
                <a:gd name="connsiteX106" fmla="*/ 69657 w 235719"/>
                <a:gd name="connsiteY106" fmla="*/ 177471 h 233882"/>
                <a:gd name="connsiteX107" fmla="*/ 69657 w 235719"/>
                <a:gd name="connsiteY107" fmla="*/ 182859 h 233882"/>
                <a:gd name="connsiteX108" fmla="*/ 77707 w 235719"/>
                <a:gd name="connsiteY108" fmla="*/ 182859 h 233882"/>
                <a:gd name="connsiteX109" fmla="*/ 77707 w 235719"/>
                <a:gd name="connsiteY109" fmla="*/ 180197 h 233882"/>
                <a:gd name="connsiteX110" fmla="*/ 80369 w 235719"/>
                <a:gd name="connsiteY110" fmla="*/ 180197 h 233882"/>
                <a:gd name="connsiteX111" fmla="*/ 80369 w 235719"/>
                <a:gd name="connsiteY111" fmla="*/ 177535 h 233882"/>
                <a:gd name="connsiteX112" fmla="*/ 88419 w 235719"/>
                <a:gd name="connsiteY112" fmla="*/ 177535 h 233882"/>
                <a:gd name="connsiteX113" fmla="*/ 88419 w 235719"/>
                <a:gd name="connsiteY113" fmla="*/ 182922 h 233882"/>
                <a:gd name="connsiteX114" fmla="*/ 85757 w 235719"/>
                <a:gd name="connsiteY114" fmla="*/ 182922 h 233882"/>
                <a:gd name="connsiteX115" fmla="*/ 88419 w 235719"/>
                <a:gd name="connsiteY115" fmla="*/ 182922 h 233882"/>
                <a:gd name="connsiteX116" fmla="*/ 88419 w 235719"/>
                <a:gd name="connsiteY116" fmla="*/ 190972 h 233882"/>
                <a:gd name="connsiteX117" fmla="*/ 91081 w 235719"/>
                <a:gd name="connsiteY117" fmla="*/ 190972 h 233882"/>
                <a:gd name="connsiteX118" fmla="*/ 91081 w 235719"/>
                <a:gd name="connsiteY118" fmla="*/ 193634 h 233882"/>
                <a:gd name="connsiteX119" fmla="*/ 104518 w 235719"/>
                <a:gd name="connsiteY119" fmla="*/ 193634 h 233882"/>
                <a:gd name="connsiteX120" fmla="*/ 104518 w 235719"/>
                <a:gd name="connsiteY120" fmla="*/ 190972 h 233882"/>
                <a:gd name="connsiteX121" fmla="*/ 107180 w 235719"/>
                <a:gd name="connsiteY121" fmla="*/ 190972 h 233882"/>
                <a:gd name="connsiteX122" fmla="*/ 107180 w 235719"/>
                <a:gd name="connsiteY122" fmla="*/ 193634 h 233882"/>
                <a:gd name="connsiteX123" fmla="*/ 109842 w 235719"/>
                <a:gd name="connsiteY123" fmla="*/ 193634 h 233882"/>
                <a:gd name="connsiteX124" fmla="*/ 109842 w 235719"/>
                <a:gd name="connsiteY124" fmla="*/ 196296 h 233882"/>
                <a:gd name="connsiteX125" fmla="*/ 107180 w 235719"/>
                <a:gd name="connsiteY125" fmla="*/ 196296 h 233882"/>
                <a:gd name="connsiteX126" fmla="*/ 107180 w 235719"/>
                <a:gd name="connsiteY126" fmla="*/ 198958 h 233882"/>
                <a:gd name="connsiteX127" fmla="*/ 104518 w 235719"/>
                <a:gd name="connsiteY127" fmla="*/ 198958 h 233882"/>
                <a:gd name="connsiteX128" fmla="*/ 104518 w 235719"/>
                <a:gd name="connsiteY128" fmla="*/ 201620 h 233882"/>
                <a:gd name="connsiteX129" fmla="*/ 101856 w 235719"/>
                <a:gd name="connsiteY129" fmla="*/ 201620 h 233882"/>
                <a:gd name="connsiteX130" fmla="*/ 101856 w 235719"/>
                <a:gd name="connsiteY130" fmla="*/ 204282 h 233882"/>
                <a:gd name="connsiteX131" fmla="*/ 96468 w 235719"/>
                <a:gd name="connsiteY131" fmla="*/ 204282 h 233882"/>
                <a:gd name="connsiteX132" fmla="*/ 96468 w 235719"/>
                <a:gd name="connsiteY132" fmla="*/ 206944 h 233882"/>
                <a:gd name="connsiteX133" fmla="*/ 93806 w 235719"/>
                <a:gd name="connsiteY133" fmla="*/ 206944 h 233882"/>
                <a:gd name="connsiteX134" fmla="*/ 93806 w 235719"/>
                <a:gd name="connsiteY134" fmla="*/ 209606 h 233882"/>
                <a:gd name="connsiteX135" fmla="*/ 83095 w 235719"/>
                <a:gd name="connsiteY135" fmla="*/ 209606 h 233882"/>
                <a:gd name="connsiteX136" fmla="*/ 83095 w 235719"/>
                <a:gd name="connsiteY136" fmla="*/ 206944 h 233882"/>
                <a:gd name="connsiteX137" fmla="*/ 66995 w 235719"/>
                <a:gd name="connsiteY137" fmla="*/ 206944 h 233882"/>
                <a:gd name="connsiteX138" fmla="*/ 66995 w 235719"/>
                <a:gd name="connsiteY138" fmla="*/ 209606 h 233882"/>
                <a:gd name="connsiteX139" fmla="*/ 61608 w 235719"/>
                <a:gd name="connsiteY139" fmla="*/ 209606 h 233882"/>
                <a:gd name="connsiteX140" fmla="*/ 61608 w 235719"/>
                <a:gd name="connsiteY140" fmla="*/ 212268 h 233882"/>
                <a:gd name="connsiteX141" fmla="*/ 58946 w 235719"/>
                <a:gd name="connsiteY141" fmla="*/ 212268 h 233882"/>
                <a:gd name="connsiteX142" fmla="*/ 58946 w 235719"/>
                <a:gd name="connsiteY142" fmla="*/ 209606 h 233882"/>
                <a:gd name="connsiteX143" fmla="*/ 56284 w 235719"/>
                <a:gd name="connsiteY143" fmla="*/ 209606 h 233882"/>
                <a:gd name="connsiteX144" fmla="*/ 56284 w 235719"/>
                <a:gd name="connsiteY144" fmla="*/ 206944 h 233882"/>
                <a:gd name="connsiteX145" fmla="*/ 53622 w 235719"/>
                <a:gd name="connsiteY145" fmla="*/ 206944 h 233882"/>
                <a:gd name="connsiteX146" fmla="*/ 53622 w 235719"/>
                <a:gd name="connsiteY146" fmla="*/ 204282 h 233882"/>
                <a:gd name="connsiteX147" fmla="*/ 50960 w 235719"/>
                <a:gd name="connsiteY147" fmla="*/ 204282 h 233882"/>
                <a:gd name="connsiteX148" fmla="*/ 50960 w 235719"/>
                <a:gd name="connsiteY148" fmla="*/ 201620 h 233882"/>
                <a:gd name="connsiteX149" fmla="*/ 48298 w 235719"/>
                <a:gd name="connsiteY149" fmla="*/ 201620 h 233882"/>
                <a:gd name="connsiteX150" fmla="*/ 48298 w 235719"/>
                <a:gd name="connsiteY150" fmla="*/ 196233 h 233882"/>
                <a:gd name="connsiteX151" fmla="*/ 45635 w 235719"/>
                <a:gd name="connsiteY151" fmla="*/ 196233 h 233882"/>
                <a:gd name="connsiteX152" fmla="*/ 45635 w 235719"/>
                <a:gd name="connsiteY152" fmla="*/ 193570 h 233882"/>
                <a:gd name="connsiteX153" fmla="*/ 42973 w 235719"/>
                <a:gd name="connsiteY153" fmla="*/ 193570 h 233882"/>
                <a:gd name="connsiteX154" fmla="*/ 42973 w 235719"/>
                <a:gd name="connsiteY154" fmla="*/ 188183 h 233882"/>
                <a:gd name="connsiteX155" fmla="*/ 45635 w 235719"/>
                <a:gd name="connsiteY155" fmla="*/ 188183 h 233882"/>
                <a:gd name="connsiteX156" fmla="*/ 45635 w 235719"/>
                <a:gd name="connsiteY156" fmla="*/ 177471 h 233882"/>
                <a:gd name="connsiteX157" fmla="*/ 48298 w 235719"/>
                <a:gd name="connsiteY157" fmla="*/ 177471 h 233882"/>
                <a:gd name="connsiteX158" fmla="*/ 48298 w 235719"/>
                <a:gd name="connsiteY158" fmla="*/ 172084 h 233882"/>
                <a:gd name="connsiteX159" fmla="*/ 50960 w 235719"/>
                <a:gd name="connsiteY159" fmla="*/ 172084 h 233882"/>
                <a:gd name="connsiteX160" fmla="*/ 50960 w 235719"/>
                <a:gd name="connsiteY160" fmla="*/ 177471 h 233882"/>
                <a:gd name="connsiteX161" fmla="*/ 53622 w 235719"/>
                <a:gd name="connsiteY161" fmla="*/ 177471 h 233882"/>
                <a:gd name="connsiteX162" fmla="*/ 53622 w 235719"/>
                <a:gd name="connsiteY162" fmla="*/ 182859 h 233882"/>
                <a:gd name="connsiteX163" fmla="*/ 56284 w 235719"/>
                <a:gd name="connsiteY163" fmla="*/ 182859 h 233882"/>
                <a:gd name="connsiteX164" fmla="*/ 53622 w 235719"/>
                <a:gd name="connsiteY164" fmla="*/ 182859 h 233882"/>
                <a:gd name="connsiteX165" fmla="*/ 53622 w 235719"/>
                <a:gd name="connsiteY165" fmla="*/ 174809 h 233882"/>
                <a:gd name="connsiteX166" fmla="*/ 50960 w 235719"/>
                <a:gd name="connsiteY166" fmla="*/ 174809 h 233882"/>
                <a:gd name="connsiteX167" fmla="*/ 53622 w 235719"/>
                <a:gd name="connsiteY167" fmla="*/ 174809 h 233882"/>
                <a:gd name="connsiteX168" fmla="*/ 53622 w 235719"/>
                <a:gd name="connsiteY168" fmla="*/ 172147 h 233882"/>
                <a:gd name="connsiteX169" fmla="*/ 56284 w 235719"/>
                <a:gd name="connsiteY169" fmla="*/ 172147 h 233882"/>
                <a:gd name="connsiteX170" fmla="*/ 56284 w 235719"/>
                <a:gd name="connsiteY170" fmla="*/ 166760 h 233882"/>
                <a:gd name="connsiteX171" fmla="*/ 61671 w 235719"/>
                <a:gd name="connsiteY171" fmla="*/ 166760 h 233882"/>
                <a:gd name="connsiteX172" fmla="*/ 61671 w 235719"/>
                <a:gd name="connsiteY172" fmla="*/ 164098 h 233882"/>
                <a:gd name="connsiteX173" fmla="*/ 67059 w 235719"/>
                <a:gd name="connsiteY173" fmla="*/ 164098 h 233882"/>
                <a:gd name="connsiteX174" fmla="*/ 67059 w 235719"/>
                <a:gd name="connsiteY174" fmla="*/ 161435 h 233882"/>
                <a:gd name="connsiteX175" fmla="*/ 67059 w 235719"/>
                <a:gd name="connsiteY175" fmla="*/ 161435 h 233882"/>
                <a:gd name="connsiteX176" fmla="*/ 72383 w 235719"/>
                <a:gd name="connsiteY176" fmla="*/ 150661 h 233882"/>
                <a:gd name="connsiteX177" fmla="*/ 75045 w 235719"/>
                <a:gd name="connsiteY177" fmla="*/ 150661 h 233882"/>
                <a:gd name="connsiteX178" fmla="*/ 75045 w 235719"/>
                <a:gd name="connsiteY178" fmla="*/ 153323 h 233882"/>
                <a:gd name="connsiteX179" fmla="*/ 91144 w 235719"/>
                <a:gd name="connsiteY179" fmla="*/ 153323 h 233882"/>
                <a:gd name="connsiteX180" fmla="*/ 91144 w 235719"/>
                <a:gd name="connsiteY180" fmla="*/ 158710 h 233882"/>
                <a:gd name="connsiteX181" fmla="*/ 85757 w 235719"/>
                <a:gd name="connsiteY181" fmla="*/ 158710 h 233882"/>
                <a:gd name="connsiteX182" fmla="*/ 85757 w 235719"/>
                <a:gd name="connsiteY182" fmla="*/ 161372 h 233882"/>
                <a:gd name="connsiteX183" fmla="*/ 83095 w 235719"/>
                <a:gd name="connsiteY183" fmla="*/ 161372 h 233882"/>
                <a:gd name="connsiteX184" fmla="*/ 83095 w 235719"/>
                <a:gd name="connsiteY184" fmla="*/ 158710 h 233882"/>
                <a:gd name="connsiteX185" fmla="*/ 80433 w 235719"/>
                <a:gd name="connsiteY185" fmla="*/ 158710 h 233882"/>
                <a:gd name="connsiteX186" fmla="*/ 80433 w 235719"/>
                <a:gd name="connsiteY186" fmla="*/ 161372 h 233882"/>
                <a:gd name="connsiteX187" fmla="*/ 77770 w 235719"/>
                <a:gd name="connsiteY187" fmla="*/ 161372 h 233882"/>
                <a:gd name="connsiteX188" fmla="*/ 77770 w 235719"/>
                <a:gd name="connsiteY188" fmla="*/ 169422 h 233882"/>
                <a:gd name="connsiteX189" fmla="*/ 83158 w 235719"/>
                <a:gd name="connsiteY189" fmla="*/ 169422 h 233882"/>
                <a:gd name="connsiteX190" fmla="*/ 83158 w 235719"/>
                <a:gd name="connsiteY190" fmla="*/ 172084 h 233882"/>
                <a:gd name="connsiteX191" fmla="*/ 93870 w 235719"/>
                <a:gd name="connsiteY191" fmla="*/ 172084 h 233882"/>
                <a:gd name="connsiteX192" fmla="*/ 93870 w 235719"/>
                <a:gd name="connsiteY192" fmla="*/ 169422 h 233882"/>
                <a:gd name="connsiteX193" fmla="*/ 104581 w 235719"/>
                <a:gd name="connsiteY193" fmla="*/ 169422 h 233882"/>
                <a:gd name="connsiteX194" fmla="*/ 104581 w 235719"/>
                <a:gd name="connsiteY194" fmla="*/ 177471 h 233882"/>
                <a:gd name="connsiteX195" fmla="*/ 107243 w 235719"/>
                <a:gd name="connsiteY195" fmla="*/ 177471 h 233882"/>
                <a:gd name="connsiteX196" fmla="*/ 107243 w 235719"/>
                <a:gd name="connsiteY196" fmla="*/ 182859 h 233882"/>
                <a:gd name="connsiteX197" fmla="*/ 109905 w 235719"/>
                <a:gd name="connsiteY197" fmla="*/ 182859 h 233882"/>
                <a:gd name="connsiteX198" fmla="*/ 109905 w 235719"/>
                <a:gd name="connsiteY198" fmla="*/ 188246 h 233882"/>
                <a:gd name="connsiteX199" fmla="*/ 99194 w 235719"/>
                <a:gd name="connsiteY199" fmla="*/ 188246 h 233882"/>
                <a:gd name="connsiteX200" fmla="*/ 99194 w 235719"/>
                <a:gd name="connsiteY200" fmla="*/ 190908 h 233882"/>
                <a:gd name="connsiteX201" fmla="*/ 91144 w 235719"/>
                <a:gd name="connsiteY201" fmla="*/ 190908 h 233882"/>
                <a:gd name="connsiteX202" fmla="*/ 91144 w 235719"/>
                <a:gd name="connsiteY202" fmla="*/ 188246 h 233882"/>
                <a:gd name="connsiteX203" fmla="*/ 88482 w 235719"/>
                <a:gd name="connsiteY203" fmla="*/ 188246 h 233882"/>
                <a:gd name="connsiteX204" fmla="*/ 88482 w 235719"/>
                <a:gd name="connsiteY204" fmla="*/ 182859 h 233882"/>
                <a:gd name="connsiteX205" fmla="*/ 91144 w 235719"/>
                <a:gd name="connsiteY205" fmla="*/ 182859 h 233882"/>
                <a:gd name="connsiteX206" fmla="*/ 88482 w 235719"/>
                <a:gd name="connsiteY206" fmla="*/ 182859 h 233882"/>
                <a:gd name="connsiteX207" fmla="*/ 88482 w 235719"/>
                <a:gd name="connsiteY207" fmla="*/ 174809 h 233882"/>
                <a:gd name="connsiteX208" fmla="*/ 80433 w 235719"/>
                <a:gd name="connsiteY208" fmla="*/ 174809 h 233882"/>
                <a:gd name="connsiteX209" fmla="*/ 80433 w 235719"/>
                <a:gd name="connsiteY209" fmla="*/ 177471 h 233882"/>
                <a:gd name="connsiteX210" fmla="*/ 77770 w 235719"/>
                <a:gd name="connsiteY210" fmla="*/ 177471 h 233882"/>
                <a:gd name="connsiteX211" fmla="*/ 77770 w 235719"/>
                <a:gd name="connsiteY211" fmla="*/ 180133 h 233882"/>
                <a:gd name="connsiteX212" fmla="*/ 75108 w 235719"/>
                <a:gd name="connsiteY212" fmla="*/ 180133 h 233882"/>
                <a:gd name="connsiteX213" fmla="*/ 75108 w 235719"/>
                <a:gd name="connsiteY213" fmla="*/ 182796 h 233882"/>
                <a:gd name="connsiteX214" fmla="*/ 72446 w 235719"/>
                <a:gd name="connsiteY214" fmla="*/ 182796 h 233882"/>
                <a:gd name="connsiteX215" fmla="*/ 72446 w 235719"/>
                <a:gd name="connsiteY215" fmla="*/ 180133 h 233882"/>
                <a:gd name="connsiteX216" fmla="*/ 69784 w 235719"/>
                <a:gd name="connsiteY216" fmla="*/ 180133 h 233882"/>
                <a:gd name="connsiteX217" fmla="*/ 69784 w 235719"/>
                <a:gd name="connsiteY217" fmla="*/ 172084 h 233882"/>
                <a:gd name="connsiteX218" fmla="*/ 72446 w 235719"/>
                <a:gd name="connsiteY218" fmla="*/ 172084 h 233882"/>
                <a:gd name="connsiteX219" fmla="*/ 72446 w 235719"/>
                <a:gd name="connsiteY219" fmla="*/ 164034 h 233882"/>
                <a:gd name="connsiteX220" fmla="*/ 69784 w 235719"/>
                <a:gd name="connsiteY220" fmla="*/ 164034 h 233882"/>
                <a:gd name="connsiteX221" fmla="*/ 69784 w 235719"/>
                <a:gd name="connsiteY221" fmla="*/ 155985 h 233882"/>
                <a:gd name="connsiteX222" fmla="*/ 67122 w 235719"/>
                <a:gd name="connsiteY222" fmla="*/ 155985 h 233882"/>
                <a:gd name="connsiteX223" fmla="*/ 67122 w 235719"/>
                <a:gd name="connsiteY223" fmla="*/ 153323 h 233882"/>
                <a:gd name="connsiteX224" fmla="*/ 69784 w 235719"/>
                <a:gd name="connsiteY224" fmla="*/ 153323 h 233882"/>
                <a:gd name="connsiteX225" fmla="*/ 69784 w 235719"/>
                <a:gd name="connsiteY225" fmla="*/ 150661 h 233882"/>
                <a:gd name="connsiteX226" fmla="*/ 72446 w 235719"/>
                <a:gd name="connsiteY226" fmla="*/ 150661 h 233882"/>
                <a:gd name="connsiteX227" fmla="*/ 91144 w 235719"/>
                <a:gd name="connsiteY227" fmla="*/ 164034 h 233882"/>
                <a:gd name="connsiteX228" fmla="*/ 96532 w 235719"/>
                <a:gd name="connsiteY228" fmla="*/ 164034 h 233882"/>
                <a:gd name="connsiteX229" fmla="*/ 96532 w 235719"/>
                <a:gd name="connsiteY229" fmla="*/ 166696 h 233882"/>
                <a:gd name="connsiteX230" fmla="*/ 91144 w 235719"/>
                <a:gd name="connsiteY230" fmla="*/ 166696 h 233882"/>
                <a:gd name="connsiteX231" fmla="*/ 91144 w 235719"/>
                <a:gd name="connsiteY231" fmla="*/ 169358 h 233882"/>
                <a:gd name="connsiteX232" fmla="*/ 80433 w 235719"/>
                <a:gd name="connsiteY232" fmla="*/ 169358 h 233882"/>
                <a:gd name="connsiteX233" fmla="*/ 80433 w 235719"/>
                <a:gd name="connsiteY233" fmla="*/ 166696 h 233882"/>
                <a:gd name="connsiteX234" fmla="*/ 77770 w 235719"/>
                <a:gd name="connsiteY234" fmla="*/ 166696 h 233882"/>
                <a:gd name="connsiteX235" fmla="*/ 77770 w 235719"/>
                <a:gd name="connsiteY235" fmla="*/ 161309 h 233882"/>
                <a:gd name="connsiteX236" fmla="*/ 85820 w 235719"/>
                <a:gd name="connsiteY236" fmla="*/ 161309 h 233882"/>
                <a:gd name="connsiteX237" fmla="*/ 85820 w 235719"/>
                <a:gd name="connsiteY237" fmla="*/ 163971 h 233882"/>
                <a:gd name="connsiteX238" fmla="*/ 88482 w 235719"/>
                <a:gd name="connsiteY238" fmla="*/ 163971 h 233882"/>
                <a:gd name="connsiteX239" fmla="*/ 85820 w 235719"/>
                <a:gd name="connsiteY239" fmla="*/ 163971 h 233882"/>
                <a:gd name="connsiteX240" fmla="*/ 85820 w 235719"/>
                <a:gd name="connsiteY240" fmla="*/ 161309 h 233882"/>
                <a:gd name="connsiteX241" fmla="*/ 91207 w 235719"/>
                <a:gd name="connsiteY241" fmla="*/ 161309 h 233882"/>
                <a:gd name="connsiteX242" fmla="*/ 91207 w 235719"/>
                <a:gd name="connsiteY242" fmla="*/ 163971 h 233882"/>
                <a:gd name="connsiteX243" fmla="*/ 91207 w 235719"/>
                <a:gd name="connsiteY243" fmla="*/ 163971 h 233882"/>
                <a:gd name="connsiteX244" fmla="*/ 206437 w 235719"/>
                <a:gd name="connsiteY244" fmla="*/ 5831 h 233882"/>
                <a:gd name="connsiteX245" fmla="*/ 206437 w 235719"/>
                <a:gd name="connsiteY245" fmla="*/ 29980 h 233882"/>
                <a:gd name="connsiteX246" fmla="*/ 203775 w 235719"/>
                <a:gd name="connsiteY246" fmla="*/ 29980 h 233882"/>
                <a:gd name="connsiteX247" fmla="*/ 203775 w 235719"/>
                <a:gd name="connsiteY247" fmla="*/ 38030 h 233882"/>
                <a:gd name="connsiteX248" fmla="*/ 201113 w 235719"/>
                <a:gd name="connsiteY248" fmla="*/ 38030 h 233882"/>
                <a:gd name="connsiteX249" fmla="*/ 201113 w 235719"/>
                <a:gd name="connsiteY249" fmla="*/ 40692 h 233882"/>
                <a:gd name="connsiteX250" fmla="*/ 198451 w 235719"/>
                <a:gd name="connsiteY250" fmla="*/ 43354 h 233882"/>
                <a:gd name="connsiteX251" fmla="*/ 198451 w 235719"/>
                <a:gd name="connsiteY251" fmla="*/ 62115 h 233882"/>
                <a:gd name="connsiteX252" fmla="*/ 201113 w 235719"/>
                <a:gd name="connsiteY252" fmla="*/ 62115 h 233882"/>
                <a:gd name="connsiteX253" fmla="*/ 201113 w 235719"/>
                <a:gd name="connsiteY253" fmla="*/ 64777 h 233882"/>
                <a:gd name="connsiteX254" fmla="*/ 203775 w 235719"/>
                <a:gd name="connsiteY254" fmla="*/ 64777 h 233882"/>
                <a:gd name="connsiteX255" fmla="*/ 203775 w 235719"/>
                <a:gd name="connsiteY255" fmla="*/ 67439 h 233882"/>
                <a:gd name="connsiteX256" fmla="*/ 206437 w 235719"/>
                <a:gd name="connsiteY256" fmla="*/ 70101 h 233882"/>
                <a:gd name="connsiteX257" fmla="*/ 209099 w 235719"/>
                <a:gd name="connsiteY257" fmla="*/ 72763 h 233882"/>
                <a:gd name="connsiteX258" fmla="*/ 209099 w 235719"/>
                <a:gd name="connsiteY258" fmla="*/ 75425 h 233882"/>
                <a:gd name="connsiteX259" fmla="*/ 211761 w 235719"/>
                <a:gd name="connsiteY259" fmla="*/ 75425 h 233882"/>
                <a:gd name="connsiteX260" fmla="*/ 211761 w 235719"/>
                <a:gd name="connsiteY260" fmla="*/ 83475 h 233882"/>
                <a:gd name="connsiteX261" fmla="*/ 214423 w 235719"/>
                <a:gd name="connsiteY261" fmla="*/ 86137 h 233882"/>
                <a:gd name="connsiteX262" fmla="*/ 214423 w 235719"/>
                <a:gd name="connsiteY262" fmla="*/ 88799 h 233882"/>
                <a:gd name="connsiteX263" fmla="*/ 217085 w 235719"/>
                <a:gd name="connsiteY263" fmla="*/ 88799 h 233882"/>
                <a:gd name="connsiteX264" fmla="*/ 217085 w 235719"/>
                <a:gd name="connsiteY264" fmla="*/ 91461 h 233882"/>
                <a:gd name="connsiteX265" fmla="*/ 219747 w 235719"/>
                <a:gd name="connsiteY265" fmla="*/ 91461 h 233882"/>
                <a:gd name="connsiteX266" fmla="*/ 219747 w 235719"/>
                <a:gd name="connsiteY266" fmla="*/ 96848 h 233882"/>
                <a:gd name="connsiteX267" fmla="*/ 222410 w 235719"/>
                <a:gd name="connsiteY267" fmla="*/ 96848 h 233882"/>
                <a:gd name="connsiteX268" fmla="*/ 225072 w 235719"/>
                <a:gd name="connsiteY268" fmla="*/ 99511 h 233882"/>
                <a:gd name="connsiteX269" fmla="*/ 225072 w 235719"/>
                <a:gd name="connsiteY269" fmla="*/ 102173 h 233882"/>
                <a:gd name="connsiteX270" fmla="*/ 227734 w 235719"/>
                <a:gd name="connsiteY270" fmla="*/ 104835 h 233882"/>
                <a:gd name="connsiteX271" fmla="*/ 227734 w 235719"/>
                <a:gd name="connsiteY271" fmla="*/ 107497 h 233882"/>
                <a:gd name="connsiteX272" fmla="*/ 230396 w 235719"/>
                <a:gd name="connsiteY272" fmla="*/ 107497 h 233882"/>
                <a:gd name="connsiteX273" fmla="*/ 230396 w 235719"/>
                <a:gd name="connsiteY273" fmla="*/ 110159 h 233882"/>
                <a:gd name="connsiteX274" fmla="*/ 233058 w 235719"/>
                <a:gd name="connsiteY274" fmla="*/ 110159 h 233882"/>
                <a:gd name="connsiteX275" fmla="*/ 233058 w 235719"/>
                <a:gd name="connsiteY275" fmla="*/ 112821 h 233882"/>
                <a:gd name="connsiteX276" fmla="*/ 235720 w 235719"/>
                <a:gd name="connsiteY276" fmla="*/ 112821 h 233882"/>
                <a:gd name="connsiteX277" fmla="*/ 235720 w 235719"/>
                <a:gd name="connsiteY277" fmla="*/ 115483 h 233882"/>
                <a:gd name="connsiteX278" fmla="*/ 233058 w 235719"/>
                <a:gd name="connsiteY278" fmla="*/ 115483 h 233882"/>
                <a:gd name="connsiteX279" fmla="*/ 230396 w 235719"/>
                <a:gd name="connsiteY279" fmla="*/ 118145 h 233882"/>
                <a:gd name="connsiteX280" fmla="*/ 230396 w 235719"/>
                <a:gd name="connsiteY280" fmla="*/ 120807 h 233882"/>
                <a:gd name="connsiteX281" fmla="*/ 227734 w 235719"/>
                <a:gd name="connsiteY281" fmla="*/ 120807 h 233882"/>
                <a:gd name="connsiteX282" fmla="*/ 227734 w 235719"/>
                <a:gd name="connsiteY282" fmla="*/ 126195 h 233882"/>
                <a:gd name="connsiteX283" fmla="*/ 230396 w 235719"/>
                <a:gd name="connsiteY283" fmla="*/ 128857 h 233882"/>
                <a:gd name="connsiteX284" fmla="*/ 233058 w 235719"/>
                <a:gd name="connsiteY284" fmla="*/ 131519 h 233882"/>
                <a:gd name="connsiteX285" fmla="*/ 230396 w 235719"/>
                <a:gd name="connsiteY285" fmla="*/ 131519 h 233882"/>
                <a:gd name="connsiteX286" fmla="*/ 230396 w 235719"/>
                <a:gd name="connsiteY286" fmla="*/ 134181 h 233882"/>
                <a:gd name="connsiteX287" fmla="*/ 227734 w 235719"/>
                <a:gd name="connsiteY287" fmla="*/ 134181 h 233882"/>
                <a:gd name="connsiteX288" fmla="*/ 225072 w 235719"/>
                <a:gd name="connsiteY288" fmla="*/ 136843 h 233882"/>
                <a:gd name="connsiteX289" fmla="*/ 225072 w 235719"/>
                <a:gd name="connsiteY289" fmla="*/ 139505 h 233882"/>
                <a:gd name="connsiteX290" fmla="*/ 222410 w 235719"/>
                <a:gd name="connsiteY290" fmla="*/ 139505 h 233882"/>
                <a:gd name="connsiteX291" fmla="*/ 222410 w 235719"/>
                <a:gd name="connsiteY291" fmla="*/ 158266 h 233882"/>
                <a:gd name="connsiteX292" fmla="*/ 219747 w 235719"/>
                <a:gd name="connsiteY292" fmla="*/ 158266 h 233882"/>
                <a:gd name="connsiteX293" fmla="*/ 219747 w 235719"/>
                <a:gd name="connsiteY293" fmla="*/ 160929 h 233882"/>
                <a:gd name="connsiteX294" fmla="*/ 217085 w 235719"/>
                <a:gd name="connsiteY294" fmla="*/ 160929 h 233882"/>
                <a:gd name="connsiteX295" fmla="*/ 217085 w 235719"/>
                <a:gd name="connsiteY295" fmla="*/ 166316 h 233882"/>
                <a:gd name="connsiteX296" fmla="*/ 209036 w 235719"/>
                <a:gd name="connsiteY296" fmla="*/ 166316 h 233882"/>
                <a:gd name="connsiteX297" fmla="*/ 209036 w 235719"/>
                <a:gd name="connsiteY297" fmla="*/ 168978 h 233882"/>
                <a:gd name="connsiteX298" fmla="*/ 206374 w 235719"/>
                <a:gd name="connsiteY298" fmla="*/ 168978 h 233882"/>
                <a:gd name="connsiteX299" fmla="*/ 206374 w 235719"/>
                <a:gd name="connsiteY299" fmla="*/ 171640 h 233882"/>
                <a:gd name="connsiteX300" fmla="*/ 203712 w 235719"/>
                <a:gd name="connsiteY300" fmla="*/ 171640 h 233882"/>
                <a:gd name="connsiteX301" fmla="*/ 203712 w 235719"/>
                <a:gd name="connsiteY301" fmla="*/ 174302 h 233882"/>
                <a:gd name="connsiteX302" fmla="*/ 203712 w 235719"/>
                <a:gd name="connsiteY302" fmla="*/ 171640 h 233882"/>
                <a:gd name="connsiteX303" fmla="*/ 201050 w 235719"/>
                <a:gd name="connsiteY303" fmla="*/ 171640 h 233882"/>
                <a:gd name="connsiteX304" fmla="*/ 201050 w 235719"/>
                <a:gd name="connsiteY304" fmla="*/ 174302 h 233882"/>
                <a:gd name="connsiteX305" fmla="*/ 193000 w 235719"/>
                <a:gd name="connsiteY305" fmla="*/ 174302 h 233882"/>
                <a:gd name="connsiteX306" fmla="*/ 193000 w 235719"/>
                <a:gd name="connsiteY306" fmla="*/ 176964 h 233882"/>
                <a:gd name="connsiteX307" fmla="*/ 193000 w 235719"/>
                <a:gd name="connsiteY307" fmla="*/ 174302 h 233882"/>
                <a:gd name="connsiteX308" fmla="*/ 184950 w 235719"/>
                <a:gd name="connsiteY308" fmla="*/ 174302 h 233882"/>
                <a:gd name="connsiteX309" fmla="*/ 184950 w 235719"/>
                <a:gd name="connsiteY309" fmla="*/ 171640 h 233882"/>
                <a:gd name="connsiteX310" fmla="*/ 182288 w 235719"/>
                <a:gd name="connsiteY310" fmla="*/ 171640 h 233882"/>
                <a:gd name="connsiteX311" fmla="*/ 182288 w 235719"/>
                <a:gd name="connsiteY311" fmla="*/ 174302 h 233882"/>
                <a:gd name="connsiteX312" fmla="*/ 179626 w 235719"/>
                <a:gd name="connsiteY312" fmla="*/ 174302 h 233882"/>
                <a:gd name="connsiteX313" fmla="*/ 179626 w 235719"/>
                <a:gd name="connsiteY313" fmla="*/ 166253 h 233882"/>
                <a:gd name="connsiteX314" fmla="*/ 179626 w 235719"/>
                <a:gd name="connsiteY314" fmla="*/ 174302 h 233882"/>
                <a:gd name="connsiteX315" fmla="*/ 176964 w 235719"/>
                <a:gd name="connsiteY315" fmla="*/ 174302 h 233882"/>
                <a:gd name="connsiteX316" fmla="*/ 176964 w 235719"/>
                <a:gd name="connsiteY316" fmla="*/ 176964 h 233882"/>
                <a:gd name="connsiteX317" fmla="*/ 179626 w 235719"/>
                <a:gd name="connsiteY317" fmla="*/ 176964 h 233882"/>
                <a:gd name="connsiteX318" fmla="*/ 179626 w 235719"/>
                <a:gd name="connsiteY318" fmla="*/ 179627 h 233882"/>
                <a:gd name="connsiteX319" fmla="*/ 176964 w 235719"/>
                <a:gd name="connsiteY319" fmla="*/ 179627 h 233882"/>
                <a:gd name="connsiteX320" fmla="*/ 179626 w 235719"/>
                <a:gd name="connsiteY320" fmla="*/ 185014 h 233882"/>
                <a:gd name="connsiteX321" fmla="*/ 182288 w 235719"/>
                <a:gd name="connsiteY321" fmla="*/ 185014 h 233882"/>
                <a:gd name="connsiteX322" fmla="*/ 179626 w 235719"/>
                <a:gd name="connsiteY322" fmla="*/ 185014 h 233882"/>
                <a:gd name="connsiteX323" fmla="*/ 179626 w 235719"/>
                <a:gd name="connsiteY323" fmla="*/ 187676 h 233882"/>
                <a:gd name="connsiteX324" fmla="*/ 176964 w 235719"/>
                <a:gd name="connsiteY324" fmla="*/ 187676 h 233882"/>
                <a:gd name="connsiteX325" fmla="*/ 176964 w 235719"/>
                <a:gd name="connsiteY325" fmla="*/ 185014 h 233882"/>
                <a:gd name="connsiteX326" fmla="*/ 174302 w 235719"/>
                <a:gd name="connsiteY326" fmla="*/ 185014 h 233882"/>
                <a:gd name="connsiteX327" fmla="*/ 174302 w 235719"/>
                <a:gd name="connsiteY327" fmla="*/ 187676 h 233882"/>
                <a:gd name="connsiteX328" fmla="*/ 171640 w 235719"/>
                <a:gd name="connsiteY328" fmla="*/ 187676 h 233882"/>
                <a:gd name="connsiteX329" fmla="*/ 171640 w 235719"/>
                <a:gd name="connsiteY329" fmla="*/ 190338 h 233882"/>
                <a:gd name="connsiteX330" fmla="*/ 168978 w 235719"/>
                <a:gd name="connsiteY330" fmla="*/ 190338 h 233882"/>
                <a:gd name="connsiteX331" fmla="*/ 168978 w 235719"/>
                <a:gd name="connsiteY331" fmla="*/ 193000 h 233882"/>
                <a:gd name="connsiteX332" fmla="*/ 171640 w 235719"/>
                <a:gd name="connsiteY332" fmla="*/ 193000 h 233882"/>
                <a:gd name="connsiteX333" fmla="*/ 171640 w 235719"/>
                <a:gd name="connsiteY333" fmla="*/ 195662 h 233882"/>
                <a:gd name="connsiteX334" fmla="*/ 168978 w 235719"/>
                <a:gd name="connsiteY334" fmla="*/ 195662 h 233882"/>
                <a:gd name="connsiteX335" fmla="*/ 171640 w 235719"/>
                <a:gd name="connsiteY335" fmla="*/ 195662 h 233882"/>
                <a:gd name="connsiteX336" fmla="*/ 168978 w 235719"/>
                <a:gd name="connsiteY336" fmla="*/ 195662 h 233882"/>
                <a:gd name="connsiteX337" fmla="*/ 171640 w 235719"/>
                <a:gd name="connsiteY337" fmla="*/ 195662 h 233882"/>
                <a:gd name="connsiteX338" fmla="*/ 171640 w 235719"/>
                <a:gd name="connsiteY338" fmla="*/ 209099 h 233882"/>
                <a:gd name="connsiteX339" fmla="*/ 168978 w 235719"/>
                <a:gd name="connsiteY339" fmla="*/ 209099 h 233882"/>
                <a:gd name="connsiteX340" fmla="*/ 168978 w 235719"/>
                <a:gd name="connsiteY340" fmla="*/ 211761 h 233882"/>
                <a:gd name="connsiteX341" fmla="*/ 166316 w 235719"/>
                <a:gd name="connsiteY341" fmla="*/ 211761 h 233882"/>
                <a:gd name="connsiteX342" fmla="*/ 166316 w 235719"/>
                <a:gd name="connsiteY342" fmla="*/ 214424 h 233882"/>
                <a:gd name="connsiteX343" fmla="*/ 152879 w 235719"/>
                <a:gd name="connsiteY343" fmla="*/ 214424 h 233882"/>
                <a:gd name="connsiteX344" fmla="*/ 152879 w 235719"/>
                <a:gd name="connsiteY344" fmla="*/ 211761 h 233882"/>
                <a:gd name="connsiteX345" fmla="*/ 147491 w 235719"/>
                <a:gd name="connsiteY345" fmla="*/ 211761 h 233882"/>
                <a:gd name="connsiteX346" fmla="*/ 147491 w 235719"/>
                <a:gd name="connsiteY346" fmla="*/ 209099 h 233882"/>
                <a:gd name="connsiteX347" fmla="*/ 150153 w 235719"/>
                <a:gd name="connsiteY347" fmla="*/ 209099 h 233882"/>
                <a:gd name="connsiteX348" fmla="*/ 150153 w 235719"/>
                <a:gd name="connsiteY348" fmla="*/ 198388 h 233882"/>
                <a:gd name="connsiteX349" fmla="*/ 155541 w 235719"/>
                <a:gd name="connsiteY349" fmla="*/ 198388 h 233882"/>
                <a:gd name="connsiteX350" fmla="*/ 144829 w 235719"/>
                <a:gd name="connsiteY350" fmla="*/ 198388 h 233882"/>
                <a:gd name="connsiteX351" fmla="*/ 144829 w 235719"/>
                <a:gd name="connsiteY351" fmla="*/ 193000 h 233882"/>
                <a:gd name="connsiteX352" fmla="*/ 142167 w 235719"/>
                <a:gd name="connsiteY352" fmla="*/ 193000 h 233882"/>
                <a:gd name="connsiteX353" fmla="*/ 142167 w 235719"/>
                <a:gd name="connsiteY353" fmla="*/ 195662 h 233882"/>
                <a:gd name="connsiteX354" fmla="*/ 144829 w 235719"/>
                <a:gd name="connsiteY354" fmla="*/ 195662 h 233882"/>
                <a:gd name="connsiteX355" fmla="*/ 144829 w 235719"/>
                <a:gd name="connsiteY355" fmla="*/ 198324 h 233882"/>
                <a:gd name="connsiteX356" fmla="*/ 147491 w 235719"/>
                <a:gd name="connsiteY356" fmla="*/ 198324 h 233882"/>
                <a:gd name="connsiteX357" fmla="*/ 147491 w 235719"/>
                <a:gd name="connsiteY357" fmla="*/ 200986 h 233882"/>
                <a:gd name="connsiteX358" fmla="*/ 150153 w 235719"/>
                <a:gd name="connsiteY358" fmla="*/ 200986 h 233882"/>
                <a:gd name="connsiteX359" fmla="*/ 147491 w 235719"/>
                <a:gd name="connsiteY359" fmla="*/ 200986 h 233882"/>
                <a:gd name="connsiteX360" fmla="*/ 147491 w 235719"/>
                <a:gd name="connsiteY360" fmla="*/ 206374 h 233882"/>
                <a:gd name="connsiteX361" fmla="*/ 144829 w 235719"/>
                <a:gd name="connsiteY361" fmla="*/ 206374 h 233882"/>
                <a:gd name="connsiteX362" fmla="*/ 144829 w 235719"/>
                <a:gd name="connsiteY362" fmla="*/ 209036 h 233882"/>
                <a:gd name="connsiteX363" fmla="*/ 144829 w 235719"/>
                <a:gd name="connsiteY363" fmla="*/ 206374 h 233882"/>
                <a:gd name="connsiteX364" fmla="*/ 139442 w 235719"/>
                <a:gd name="connsiteY364" fmla="*/ 206374 h 233882"/>
                <a:gd name="connsiteX365" fmla="*/ 139442 w 235719"/>
                <a:gd name="connsiteY365" fmla="*/ 203712 h 233882"/>
                <a:gd name="connsiteX366" fmla="*/ 128730 w 235719"/>
                <a:gd name="connsiteY366" fmla="*/ 203712 h 233882"/>
                <a:gd name="connsiteX367" fmla="*/ 128730 w 235719"/>
                <a:gd name="connsiteY367" fmla="*/ 206374 h 233882"/>
                <a:gd name="connsiteX368" fmla="*/ 131392 w 235719"/>
                <a:gd name="connsiteY368" fmla="*/ 206374 h 233882"/>
                <a:gd name="connsiteX369" fmla="*/ 131392 w 235719"/>
                <a:gd name="connsiteY369" fmla="*/ 203712 h 233882"/>
                <a:gd name="connsiteX370" fmla="*/ 136780 w 235719"/>
                <a:gd name="connsiteY370" fmla="*/ 203712 h 233882"/>
                <a:gd name="connsiteX371" fmla="*/ 136780 w 235719"/>
                <a:gd name="connsiteY371" fmla="*/ 206374 h 233882"/>
                <a:gd name="connsiteX372" fmla="*/ 142167 w 235719"/>
                <a:gd name="connsiteY372" fmla="*/ 206374 h 233882"/>
                <a:gd name="connsiteX373" fmla="*/ 142167 w 235719"/>
                <a:gd name="connsiteY373" fmla="*/ 209036 h 233882"/>
                <a:gd name="connsiteX374" fmla="*/ 139505 w 235719"/>
                <a:gd name="connsiteY374" fmla="*/ 209036 h 233882"/>
                <a:gd name="connsiteX375" fmla="*/ 139505 w 235719"/>
                <a:gd name="connsiteY375" fmla="*/ 211698 h 233882"/>
                <a:gd name="connsiteX376" fmla="*/ 131456 w 235719"/>
                <a:gd name="connsiteY376" fmla="*/ 211698 h 233882"/>
                <a:gd name="connsiteX377" fmla="*/ 131456 w 235719"/>
                <a:gd name="connsiteY377" fmla="*/ 214360 h 233882"/>
                <a:gd name="connsiteX378" fmla="*/ 128794 w 235719"/>
                <a:gd name="connsiteY378" fmla="*/ 214360 h 233882"/>
                <a:gd name="connsiteX379" fmla="*/ 128794 w 235719"/>
                <a:gd name="connsiteY379" fmla="*/ 217022 h 233882"/>
                <a:gd name="connsiteX380" fmla="*/ 126131 w 235719"/>
                <a:gd name="connsiteY380" fmla="*/ 217022 h 233882"/>
                <a:gd name="connsiteX381" fmla="*/ 126131 w 235719"/>
                <a:gd name="connsiteY381" fmla="*/ 225072 h 233882"/>
                <a:gd name="connsiteX382" fmla="*/ 123469 w 235719"/>
                <a:gd name="connsiteY382" fmla="*/ 225072 h 233882"/>
                <a:gd name="connsiteX383" fmla="*/ 123469 w 235719"/>
                <a:gd name="connsiteY383" fmla="*/ 227734 h 233882"/>
                <a:gd name="connsiteX384" fmla="*/ 120807 w 235719"/>
                <a:gd name="connsiteY384" fmla="*/ 227734 h 233882"/>
                <a:gd name="connsiteX385" fmla="*/ 120807 w 235719"/>
                <a:gd name="connsiteY385" fmla="*/ 230396 h 233882"/>
                <a:gd name="connsiteX386" fmla="*/ 118145 w 235719"/>
                <a:gd name="connsiteY386" fmla="*/ 230396 h 233882"/>
                <a:gd name="connsiteX387" fmla="*/ 118145 w 235719"/>
                <a:gd name="connsiteY387" fmla="*/ 227734 h 233882"/>
                <a:gd name="connsiteX388" fmla="*/ 115483 w 235719"/>
                <a:gd name="connsiteY388" fmla="*/ 227734 h 233882"/>
                <a:gd name="connsiteX389" fmla="*/ 115483 w 235719"/>
                <a:gd name="connsiteY389" fmla="*/ 222346 h 233882"/>
                <a:gd name="connsiteX390" fmla="*/ 112821 w 235719"/>
                <a:gd name="connsiteY390" fmla="*/ 222346 h 233882"/>
                <a:gd name="connsiteX391" fmla="*/ 112821 w 235719"/>
                <a:gd name="connsiteY391" fmla="*/ 219684 h 233882"/>
                <a:gd name="connsiteX392" fmla="*/ 115483 w 235719"/>
                <a:gd name="connsiteY392" fmla="*/ 219684 h 233882"/>
                <a:gd name="connsiteX393" fmla="*/ 115483 w 235719"/>
                <a:gd name="connsiteY393" fmla="*/ 198261 h 233882"/>
                <a:gd name="connsiteX394" fmla="*/ 118145 w 235719"/>
                <a:gd name="connsiteY394" fmla="*/ 198261 h 233882"/>
                <a:gd name="connsiteX395" fmla="*/ 118145 w 235719"/>
                <a:gd name="connsiteY395" fmla="*/ 187549 h 233882"/>
                <a:gd name="connsiteX396" fmla="*/ 120807 w 235719"/>
                <a:gd name="connsiteY396" fmla="*/ 187549 h 233882"/>
                <a:gd name="connsiteX397" fmla="*/ 120807 w 235719"/>
                <a:gd name="connsiteY397" fmla="*/ 176838 h 233882"/>
                <a:gd name="connsiteX398" fmla="*/ 123469 w 235719"/>
                <a:gd name="connsiteY398" fmla="*/ 176838 h 233882"/>
                <a:gd name="connsiteX399" fmla="*/ 123469 w 235719"/>
                <a:gd name="connsiteY399" fmla="*/ 171450 h 233882"/>
                <a:gd name="connsiteX400" fmla="*/ 126131 w 235719"/>
                <a:gd name="connsiteY400" fmla="*/ 171450 h 233882"/>
                <a:gd name="connsiteX401" fmla="*/ 126131 w 235719"/>
                <a:gd name="connsiteY401" fmla="*/ 166063 h 233882"/>
                <a:gd name="connsiteX402" fmla="*/ 128794 w 235719"/>
                <a:gd name="connsiteY402" fmla="*/ 166063 h 233882"/>
                <a:gd name="connsiteX403" fmla="*/ 128794 w 235719"/>
                <a:gd name="connsiteY403" fmla="*/ 163400 h 233882"/>
                <a:gd name="connsiteX404" fmla="*/ 128794 w 235719"/>
                <a:gd name="connsiteY404" fmla="*/ 166063 h 233882"/>
                <a:gd name="connsiteX405" fmla="*/ 134181 w 235719"/>
                <a:gd name="connsiteY405" fmla="*/ 166063 h 233882"/>
                <a:gd name="connsiteX406" fmla="*/ 134181 w 235719"/>
                <a:gd name="connsiteY406" fmla="*/ 168725 h 233882"/>
                <a:gd name="connsiteX407" fmla="*/ 139568 w 235719"/>
                <a:gd name="connsiteY407" fmla="*/ 168725 h 233882"/>
                <a:gd name="connsiteX408" fmla="*/ 139568 w 235719"/>
                <a:gd name="connsiteY408" fmla="*/ 171386 h 233882"/>
                <a:gd name="connsiteX409" fmla="*/ 142231 w 235719"/>
                <a:gd name="connsiteY409" fmla="*/ 171386 h 233882"/>
                <a:gd name="connsiteX410" fmla="*/ 142231 w 235719"/>
                <a:gd name="connsiteY410" fmla="*/ 174049 h 233882"/>
                <a:gd name="connsiteX411" fmla="*/ 147618 w 235719"/>
                <a:gd name="connsiteY411" fmla="*/ 174049 h 233882"/>
                <a:gd name="connsiteX412" fmla="*/ 147618 w 235719"/>
                <a:gd name="connsiteY412" fmla="*/ 171386 h 233882"/>
                <a:gd name="connsiteX413" fmla="*/ 153006 w 235719"/>
                <a:gd name="connsiteY413" fmla="*/ 171386 h 233882"/>
                <a:gd name="connsiteX414" fmla="*/ 153006 w 235719"/>
                <a:gd name="connsiteY414" fmla="*/ 168725 h 233882"/>
                <a:gd name="connsiteX415" fmla="*/ 153006 w 235719"/>
                <a:gd name="connsiteY415" fmla="*/ 171386 h 233882"/>
                <a:gd name="connsiteX416" fmla="*/ 153006 w 235719"/>
                <a:gd name="connsiteY416" fmla="*/ 168725 h 233882"/>
                <a:gd name="connsiteX417" fmla="*/ 158393 w 235719"/>
                <a:gd name="connsiteY417" fmla="*/ 168725 h 233882"/>
                <a:gd name="connsiteX418" fmla="*/ 158393 w 235719"/>
                <a:gd name="connsiteY418" fmla="*/ 171386 h 233882"/>
                <a:gd name="connsiteX419" fmla="*/ 158393 w 235719"/>
                <a:gd name="connsiteY419" fmla="*/ 168725 h 233882"/>
                <a:gd name="connsiteX420" fmla="*/ 163781 w 235719"/>
                <a:gd name="connsiteY420" fmla="*/ 168725 h 233882"/>
                <a:gd name="connsiteX421" fmla="*/ 163781 w 235719"/>
                <a:gd name="connsiteY421" fmla="*/ 171386 h 233882"/>
                <a:gd name="connsiteX422" fmla="*/ 169168 w 235719"/>
                <a:gd name="connsiteY422" fmla="*/ 171386 h 233882"/>
                <a:gd name="connsiteX423" fmla="*/ 169168 w 235719"/>
                <a:gd name="connsiteY423" fmla="*/ 168725 h 233882"/>
                <a:gd name="connsiteX424" fmla="*/ 166506 w 235719"/>
                <a:gd name="connsiteY424" fmla="*/ 168725 h 233882"/>
                <a:gd name="connsiteX425" fmla="*/ 166506 w 235719"/>
                <a:gd name="connsiteY425" fmla="*/ 166063 h 233882"/>
                <a:gd name="connsiteX426" fmla="*/ 158457 w 235719"/>
                <a:gd name="connsiteY426" fmla="*/ 166063 h 233882"/>
                <a:gd name="connsiteX427" fmla="*/ 158457 w 235719"/>
                <a:gd name="connsiteY427" fmla="*/ 163400 h 233882"/>
                <a:gd name="connsiteX428" fmla="*/ 158457 w 235719"/>
                <a:gd name="connsiteY428" fmla="*/ 166063 h 233882"/>
                <a:gd name="connsiteX429" fmla="*/ 147745 w 235719"/>
                <a:gd name="connsiteY429" fmla="*/ 166063 h 233882"/>
                <a:gd name="connsiteX430" fmla="*/ 147745 w 235719"/>
                <a:gd name="connsiteY430" fmla="*/ 163400 h 233882"/>
                <a:gd name="connsiteX431" fmla="*/ 150407 w 235719"/>
                <a:gd name="connsiteY431" fmla="*/ 163400 h 233882"/>
                <a:gd name="connsiteX432" fmla="*/ 150407 w 235719"/>
                <a:gd name="connsiteY432" fmla="*/ 160738 h 233882"/>
                <a:gd name="connsiteX433" fmla="*/ 153069 w 235719"/>
                <a:gd name="connsiteY433" fmla="*/ 160738 h 233882"/>
                <a:gd name="connsiteX434" fmla="*/ 153069 w 235719"/>
                <a:gd name="connsiteY434" fmla="*/ 147301 h 233882"/>
                <a:gd name="connsiteX435" fmla="*/ 150407 w 235719"/>
                <a:gd name="connsiteY435" fmla="*/ 147301 h 233882"/>
                <a:gd name="connsiteX436" fmla="*/ 150407 w 235719"/>
                <a:gd name="connsiteY436" fmla="*/ 144639 h 233882"/>
                <a:gd name="connsiteX437" fmla="*/ 145019 w 235719"/>
                <a:gd name="connsiteY437" fmla="*/ 144639 h 233882"/>
                <a:gd name="connsiteX438" fmla="*/ 145019 w 235719"/>
                <a:gd name="connsiteY438" fmla="*/ 147301 h 233882"/>
                <a:gd name="connsiteX439" fmla="*/ 142357 w 235719"/>
                <a:gd name="connsiteY439" fmla="*/ 147301 h 233882"/>
                <a:gd name="connsiteX440" fmla="*/ 142357 w 235719"/>
                <a:gd name="connsiteY440" fmla="*/ 149963 h 233882"/>
                <a:gd name="connsiteX441" fmla="*/ 139695 w 235719"/>
                <a:gd name="connsiteY441" fmla="*/ 149963 h 233882"/>
                <a:gd name="connsiteX442" fmla="*/ 139695 w 235719"/>
                <a:gd name="connsiteY442" fmla="*/ 152625 h 233882"/>
                <a:gd name="connsiteX443" fmla="*/ 137033 w 235719"/>
                <a:gd name="connsiteY443" fmla="*/ 152625 h 233882"/>
                <a:gd name="connsiteX444" fmla="*/ 137033 w 235719"/>
                <a:gd name="connsiteY444" fmla="*/ 155287 h 233882"/>
                <a:gd name="connsiteX445" fmla="*/ 134371 w 235719"/>
                <a:gd name="connsiteY445" fmla="*/ 155287 h 233882"/>
                <a:gd name="connsiteX446" fmla="*/ 134371 w 235719"/>
                <a:gd name="connsiteY446" fmla="*/ 152625 h 233882"/>
                <a:gd name="connsiteX447" fmla="*/ 137033 w 235719"/>
                <a:gd name="connsiteY447" fmla="*/ 152625 h 233882"/>
                <a:gd name="connsiteX448" fmla="*/ 137033 w 235719"/>
                <a:gd name="connsiteY448" fmla="*/ 144576 h 233882"/>
                <a:gd name="connsiteX449" fmla="*/ 139695 w 235719"/>
                <a:gd name="connsiteY449" fmla="*/ 144576 h 233882"/>
                <a:gd name="connsiteX450" fmla="*/ 137033 w 235719"/>
                <a:gd name="connsiteY450" fmla="*/ 144576 h 233882"/>
                <a:gd name="connsiteX451" fmla="*/ 137033 w 235719"/>
                <a:gd name="connsiteY451" fmla="*/ 141914 h 233882"/>
                <a:gd name="connsiteX452" fmla="*/ 134371 w 235719"/>
                <a:gd name="connsiteY452" fmla="*/ 141914 h 233882"/>
                <a:gd name="connsiteX453" fmla="*/ 134371 w 235719"/>
                <a:gd name="connsiteY453" fmla="*/ 144576 h 233882"/>
                <a:gd name="connsiteX454" fmla="*/ 131709 w 235719"/>
                <a:gd name="connsiteY454" fmla="*/ 144576 h 233882"/>
                <a:gd name="connsiteX455" fmla="*/ 131709 w 235719"/>
                <a:gd name="connsiteY455" fmla="*/ 147238 h 233882"/>
                <a:gd name="connsiteX456" fmla="*/ 129047 w 235719"/>
                <a:gd name="connsiteY456" fmla="*/ 147238 h 233882"/>
                <a:gd name="connsiteX457" fmla="*/ 129047 w 235719"/>
                <a:gd name="connsiteY457" fmla="*/ 149900 h 233882"/>
                <a:gd name="connsiteX458" fmla="*/ 123660 w 235719"/>
                <a:gd name="connsiteY458" fmla="*/ 149900 h 233882"/>
                <a:gd name="connsiteX459" fmla="*/ 123660 w 235719"/>
                <a:gd name="connsiteY459" fmla="*/ 147238 h 233882"/>
                <a:gd name="connsiteX460" fmla="*/ 123660 w 235719"/>
                <a:gd name="connsiteY460" fmla="*/ 149900 h 233882"/>
                <a:gd name="connsiteX461" fmla="*/ 120997 w 235719"/>
                <a:gd name="connsiteY461" fmla="*/ 149900 h 233882"/>
                <a:gd name="connsiteX462" fmla="*/ 120997 w 235719"/>
                <a:gd name="connsiteY462" fmla="*/ 152562 h 233882"/>
                <a:gd name="connsiteX463" fmla="*/ 123660 w 235719"/>
                <a:gd name="connsiteY463" fmla="*/ 152562 h 233882"/>
                <a:gd name="connsiteX464" fmla="*/ 123660 w 235719"/>
                <a:gd name="connsiteY464" fmla="*/ 149900 h 233882"/>
                <a:gd name="connsiteX465" fmla="*/ 123660 w 235719"/>
                <a:gd name="connsiteY465" fmla="*/ 152562 h 233882"/>
                <a:gd name="connsiteX466" fmla="*/ 126322 w 235719"/>
                <a:gd name="connsiteY466" fmla="*/ 152562 h 233882"/>
                <a:gd name="connsiteX467" fmla="*/ 123660 w 235719"/>
                <a:gd name="connsiteY467" fmla="*/ 152562 h 233882"/>
                <a:gd name="connsiteX468" fmla="*/ 123660 w 235719"/>
                <a:gd name="connsiteY468" fmla="*/ 157949 h 233882"/>
                <a:gd name="connsiteX469" fmla="*/ 120997 w 235719"/>
                <a:gd name="connsiteY469" fmla="*/ 157949 h 233882"/>
                <a:gd name="connsiteX470" fmla="*/ 120997 w 235719"/>
                <a:gd name="connsiteY470" fmla="*/ 163337 h 233882"/>
                <a:gd name="connsiteX471" fmla="*/ 118335 w 235719"/>
                <a:gd name="connsiteY471" fmla="*/ 163337 h 233882"/>
                <a:gd name="connsiteX472" fmla="*/ 118335 w 235719"/>
                <a:gd name="connsiteY472" fmla="*/ 165999 h 233882"/>
                <a:gd name="connsiteX473" fmla="*/ 120997 w 235719"/>
                <a:gd name="connsiteY473" fmla="*/ 165999 h 233882"/>
                <a:gd name="connsiteX474" fmla="*/ 120997 w 235719"/>
                <a:gd name="connsiteY474" fmla="*/ 168661 h 233882"/>
                <a:gd name="connsiteX475" fmla="*/ 118335 w 235719"/>
                <a:gd name="connsiteY475" fmla="*/ 168661 h 233882"/>
                <a:gd name="connsiteX476" fmla="*/ 118335 w 235719"/>
                <a:gd name="connsiteY476" fmla="*/ 171323 h 233882"/>
                <a:gd name="connsiteX477" fmla="*/ 115673 w 235719"/>
                <a:gd name="connsiteY477" fmla="*/ 171323 h 233882"/>
                <a:gd name="connsiteX478" fmla="*/ 115673 w 235719"/>
                <a:gd name="connsiteY478" fmla="*/ 173985 h 233882"/>
                <a:gd name="connsiteX479" fmla="*/ 113011 w 235719"/>
                <a:gd name="connsiteY479" fmla="*/ 173985 h 233882"/>
                <a:gd name="connsiteX480" fmla="*/ 113011 w 235719"/>
                <a:gd name="connsiteY480" fmla="*/ 176647 h 233882"/>
                <a:gd name="connsiteX481" fmla="*/ 110349 w 235719"/>
                <a:gd name="connsiteY481" fmla="*/ 176647 h 233882"/>
                <a:gd name="connsiteX482" fmla="*/ 110349 w 235719"/>
                <a:gd name="connsiteY482" fmla="*/ 173985 h 233882"/>
                <a:gd name="connsiteX483" fmla="*/ 107687 w 235719"/>
                <a:gd name="connsiteY483" fmla="*/ 173985 h 233882"/>
                <a:gd name="connsiteX484" fmla="*/ 107687 w 235719"/>
                <a:gd name="connsiteY484" fmla="*/ 168598 h 233882"/>
                <a:gd name="connsiteX485" fmla="*/ 105025 w 235719"/>
                <a:gd name="connsiteY485" fmla="*/ 168598 h 233882"/>
                <a:gd name="connsiteX486" fmla="*/ 105025 w 235719"/>
                <a:gd name="connsiteY486" fmla="*/ 165936 h 233882"/>
                <a:gd name="connsiteX487" fmla="*/ 99637 w 235719"/>
                <a:gd name="connsiteY487" fmla="*/ 165936 h 233882"/>
                <a:gd name="connsiteX488" fmla="*/ 99637 w 235719"/>
                <a:gd name="connsiteY488" fmla="*/ 163274 h 233882"/>
                <a:gd name="connsiteX489" fmla="*/ 94250 w 235719"/>
                <a:gd name="connsiteY489" fmla="*/ 163274 h 233882"/>
                <a:gd name="connsiteX490" fmla="*/ 94250 w 235719"/>
                <a:gd name="connsiteY490" fmla="*/ 160612 h 233882"/>
                <a:gd name="connsiteX491" fmla="*/ 91588 w 235719"/>
                <a:gd name="connsiteY491" fmla="*/ 160612 h 233882"/>
                <a:gd name="connsiteX492" fmla="*/ 91588 w 235719"/>
                <a:gd name="connsiteY492" fmla="*/ 149900 h 233882"/>
                <a:gd name="connsiteX493" fmla="*/ 72827 w 235719"/>
                <a:gd name="connsiteY493" fmla="*/ 149900 h 233882"/>
                <a:gd name="connsiteX494" fmla="*/ 72827 w 235719"/>
                <a:gd name="connsiteY494" fmla="*/ 147238 h 233882"/>
                <a:gd name="connsiteX495" fmla="*/ 70165 w 235719"/>
                <a:gd name="connsiteY495" fmla="*/ 147238 h 233882"/>
                <a:gd name="connsiteX496" fmla="*/ 70165 w 235719"/>
                <a:gd name="connsiteY496" fmla="*/ 149900 h 233882"/>
                <a:gd name="connsiteX497" fmla="*/ 67502 w 235719"/>
                <a:gd name="connsiteY497" fmla="*/ 149900 h 233882"/>
                <a:gd name="connsiteX498" fmla="*/ 67502 w 235719"/>
                <a:gd name="connsiteY498" fmla="*/ 152562 h 233882"/>
                <a:gd name="connsiteX499" fmla="*/ 64840 w 235719"/>
                <a:gd name="connsiteY499" fmla="*/ 152562 h 233882"/>
                <a:gd name="connsiteX500" fmla="*/ 64840 w 235719"/>
                <a:gd name="connsiteY500" fmla="*/ 163274 h 233882"/>
                <a:gd name="connsiteX501" fmla="*/ 62178 w 235719"/>
                <a:gd name="connsiteY501" fmla="*/ 163274 h 233882"/>
                <a:gd name="connsiteX502" fmla="*/ 62178 w 235719"/>
                <a:gd name="connsiteY502" fmla="*/ 165936 h 233882"/>
                <a:gd name="connsiteX503" fmla="*/ 48741 w 235719"/>
                <a:gd name="connsiteY503" fmla="*/ 165936 h 233882"/>
                <a:gd name="connsiteX504" fmla="*/ 48741 w 235719"/>
                <a:gd name="connsiteY504" fmla="*/ 160548 h 233882"/>
                <a:gd name="connsiteX505" fmla="*/ 46079 w 235719"/>
                <a:gd name="connsiteY505" fmla="*/ 160548 h 233882"/>
                <a:gd name="connsiteX506" fmla="*/ 48741 w 235719"/>
                <a:gd name="connsiteY506" fmla="*/ 160548 h 233882"/>
                <a:gd name="connsiteX507" fmla="*/ 48741 w 235719"/>
                <a:gd name="connsiteY507" fmla="*/ 157886 h 233882"/>
                <a:gd name="connsiteX508" fmla="*/ 54129 w 235719"/>
                <a:gd name="connsiteY508" fmla="*/ 157886 h 233882"/>
                <a:gd name="connsiteX509" fmla="*/ 54129 w 235719"/>
                <a:gd name="connsiteY509" fmla="*/ 160548 h 233882"/>
                <a:gd name="connsiteX510" fmla="*/ 56791 w 235719"/>
                <a:gd name="connsiteY510" fmla="*/ 157886 h 233882"/>
                <a:gd name="connsiteX511" fmla="*/ 56791 w 235719"/>
                <a:gd name="connsiteY511" fmla="*/ 155224 h 233882"/>
                <a:gd name="connsiteX512" fmla="*/ 54129 w 235719"/>
                <a:gd name="connsiteY512" fmla="*/ 152562 h 233882"/>
                <a:gd name="connsiteX513" fmla="*/ 54129 w 235719"/>
                <a:gd name="connsiteY513" fmla="*/ 149900 h 233882"/>
                <a:gd name="connsiteX514" fmla="*/ 48741 w 235719"/>
                <a:gd name="connsiteY514" fmla="*/ 149900 h 233882"/>
                <a:gd name="connsiteX515" fmla="*/ 48741 w 235719"/>
                <a:gd name="connsiteY515" fmla="*/ 155287 h 233882"/>
                <a:gd name="connsiteX516" fmla="*/ 43354 w 235719"/>
                <a:gd name="connsiteY516" fmla="*/ 155287 h 233882"/>
                <a:gd name="connsiteX517" fmla="*/ 43354 w 235719"/>
                <a:gd name="connsiteY517" fmla="*/ 152625 h 233882"/>
                <a:gd name="connsiteX518" fmla="*/ 40692 w 235719"/>
                <a:gd name="connsiteY518" fmla="*/ 152625 h 233882"/>
                <a:gd name="connsiteX519" fmla="*/ 40692 w 235719"/>
                <a:gd name="connsiteY519" fmla="*/ 149963 h 233882"/>
                <a:gd name="connsiteX520" fmla="*/ 35304 w 235719"/>
                <a:gd name="connsiteY520" fmla="*/ 149963 h 233882"/>
                <a:gd name="connsiteX521" fmla="*/ 35304 w 235719"/>
                <a:gd name="connsiteY521" fmla="*/ 147301 h 233882"/>
                <a:gd name="connsiteX522" fmla="*/ 32642 w 235719"/>
                <a:gd name="connsiteY522" fmla="*/ 147301 h 233882"/>
                <a:gd name="connsiteX523" fmla="*/ 32642 w 235719"/>
                <a:gd name="connsiteY523" fmla="*/ 144639 h 233882"/>
                <a:gd name="connsiteX524" fmla="*/ 29980 w 235719"/>
                <a:gd name="connsiteY524" fmla="*/ 147301 h 233882"/>
                <a:gd name="connsiteX525" fmla="*/ 27318 w 235719"/>
                <a:gd name="connsiteY525" fmla="*/ 147301 h 233882"/>
                <a:gd name="connsiteX526" fmla="*/ 27318 w 235719"/>
                <a:gd name="connsiteY526" fmla="*/ 141914 h 233882"/>
                <a:gd name="connsiteX527" fmla="*/ 32705 w 235719"/>
                <a:gd name="connsiteY527" fmla="*/ 141914 h 233882"/>
                <a:gd name="connsiteX528" fmla="*/ 32705 w 235719"/>
                <a:gd name="connsiteY528" fmla="*/ 144576 h 233882"/>
                <a:gd name="connsiteX529" fmla="*/ 35367 w 235719"/>
                <a:gd name="connsiteY529" fmla="*/ 144576 h 233882"/>
                <a:gd name="connsiteX530" fmla="*/ 35367 w 235719"/>
                <a:gd name="connsiteY530" fmla="*/ 141914 h 233882"/>
                <a:gd name="connsiteX531" fmla="*/ 32705 w 235719"/>
                <a:gd name="connsiteY531" fmla="*/ 139251 h 233882"/>
                <a:gd name="connsiteX532" fmla="*/ 32705 w 235719"/>
                <a:gd name="connsiteY532" fmla="*/ 133864 h 233882"/>
                <a:gd name="connsiteX533" fmla="*/ 24656 w 235719"/>
                <a:gd name="connsiteY533" fmla="*/ 133864 h 233882"/>
                <a:gd name="connsiteX534" fmla="*/ 24656 w 235719"/>
                <a:gd name="connsiteY534" fmla="*/ 131202 h 233882"/>
                <a:gd name="connsiteX535" fmla="*/ 27318 w 235719"/>
                <a:gd name="connsiteY535" fmla="*/ 131202 h 233882"/>
                <a:gd name="connsiteX536" fmla="*/ 24656 w 235719"/>
                <a:gd name="connsiteY536" fmla="*/ 131202 h 233882"/>
                <a:gd name="connsiteX537" fmla="*/ 21994 w 235719"/>
                <a:gd name="connsiteY537" fmla="*/ 128540 h 233882"/>
                <a:gd name="connsiteX538" fmla="*/ 19332 w 235719"/>
                <a:gd name="connsiteY538" fmla="*/ 128540 h 233882"/>
                <a:gd name="connsiteX539" fmla="*/ 19332 w 235719"/>
                <a:gd name="connsiteY539" fmla="*/ 125878 h 233882"/>
                <a:gd name="connsiteX540" fmla="*/ 16670 w 235719"/>
                <a:gd name="connsiteY540" fmla="*/ 125878 h 233882"/>
                <a:gd name="connsiteX541" fmla="*/ 16670 w 235719"/>
                <a:gd name="connsiteY541" fmla="*/ 123216 h 233882"/>
                <a:gd name="connsiteX542" fmla="*/ 14008 w 235719"/>
                <a:gd name="connsiteY542" fmla="*/ 123216 h 233882"/>
                <a:gd name="connsiteX543" fmla="*/ 14008 w 235719"/>
                <a:gd name="connsiteY543" fmla="*/ 117828 h 233882"/>
                <a:gd name="connsiteX544" fmla="*/ 16670 w 235719"/>
                <a:gd name="connsiteY544" fmla="*/ 115166 h 233882"/>
                <a:gd name="connsiteX545" fmla="*/ 16670 w 235719"/>
                <a:gd name="connsiteY545" fmla="*/ 109779 h 233882"/>
                <a:gd name="connsiteX546" fmla="*/ 19332 w 235719"/>
                <a:gd name="connsiteY546" fmla="*/ 107117 h 233882"/>
                <a:gd name="connsiteX547" fmla="*/ 19332 w 235719"/>
                <a:gd name="connsiteY547" fmla="*/ 104454 h 233882"/>
                <a:gd name="connsiteX548" fmla="*/ 16670 w 235719"/>
                <a:gd name="connsiteY548" fmla="*/ 101792 h 233882"/>
                <a:gd name="connsiteX549" fmla="*/ 16670 w 235719"/>
                <a:gd name="connsiteY549" fmla="*/ 99131 h 233882"/>
                <a:gd name="connsiteX550" fmla="*/ 24719 w 235719"/>
                <a:gd name="connsiteY550" fmla="*/ 99131 h 233882"/>
                <a:gd name="connsiteX551" fmla="*/ 24719 w 235719"/>
                <a:gd name="connsiteY551" fmla="*/ 96468 h 233882"/>
                <a:gd name="connsiteX552" fmla="*/ 27381 w 235719"/>
                <a:gd name="connsiteY552" fmla="*/ 96468 h 233882"/>
                <a:gd name="connsiteX553" fmla="*/ 30043 w 235719"/>
                <a:gd name="connsiteY553" fmla="*/ 93806 h 233882"/>
                <a:gd name="connsiteX554" fmla="*/ 35431 w 235719"/>
                <a:gd name="connsiteY554" fmla="*/ 93806 h 233882"/>
                <a:gd name="connsiteX555" fmla="*/ 35431 w 235719"/>
                <a:gd name="connsiteY555" fmla="*/ 88419 h 233882"/>
                <a:gd name="connsiteX556" fmla="*/ 38093 w 235719"/>
                <a:gd name="connsiteY556" fmla="*/ 88419 h 233882"/>
                <a:gd name="connsiteX557" fmla="*/ 38093 w 235719"/>
                <a:gd name="connsiteY557" fmla="*/ 91081 h 233882"/>
                <a:gd name="connsiteX558" fmla="*/ 40755 w 235719"/>
                <a:gd name="connsiteY558" fmla="*/ 91081 h 233882"/>
                <a:gd name="connsiteX559" fmla="*/ 40755 w 235719"/>
                <a:gd name="connsiteY559" fmla="*/ 88419 h 233882"/>
                <a:gd name="connsiteX560" fmla="*/ 48805 w 235719"/>
                <a:gd name="connsiteY560" fmla="*/ 88419 h 233882"/>
                <a:gd name="connsiteX561" fmla="*/ 51467 w 235719"/>
                <a:gd name="connsiteY561" fmla="*/ 85756 h 233882"/>
                <a:gd name="connsiteX562" fmla="*/ 51467 w 235719"/>
                <a:gd name="connsiteY562" fmla="*/ 83095 h 233882"/>
                <a:gd name="connsiteX563" fmla="*/ 54129 w 235719"/>
                <a:gd name="connsiteY563" fmla="*/ 83095 h 233882"/>
                <a:gd name="connsiteX564" fmla="*/ 54129 w 235719"/>
                <a:gd name="connsiteY564" fmla="*/ 80433 h 233882"/>
                <a:gd name="connsiteX565" fmla="*/ 62178 w 235719"/>
                <a:gd name="connsiteY565" fmla="*/ 80433 h 233882"/>
                <a:gd name="connsiteX566" fmla="*/ 62178 w 235719"/>
                <a:gd name="connsiteY566" fmla="*/ 77771 h 233882"/>
                <a:gd name="connsiteX567" fmla="*/ 64840 w 235719"/>
                <a:gd name="connsiteY567" fmla="*/ 77771 h 233882"/>
                <a:gd name="connsiteX568" fmla="*/ 64840 w 235719"/>
                <a:gd name="connsiteY568" fmla="*/ 75108 h 233882"/>
                <a:gd name="connsiteX569" fmla="*/ 67502 w 235719"/>
                <a:gd name="connsiteY569" fmla="*/ 75108 h 233882"/>
                <a:gd name="connsiteX570" fmla="*/ 72890 w 235719"/>
                <a:gd name="connsiteY570" fmla="*/ 69721 h 233882"/>
                <a:gd name="connsiteX571" fmla="*/ 83602 w 235719"/>
                <a:gd name="connsiteY571" fmla="*/ 69721 h 233882"/>
                <a:gd name="connsiteX572" fmla="*/ 83602 w 235719"/>
                <a:gd name="connsiteY572" fmla="*/ 72383 h 233882"/>
                <a:gd name="connsiteX573" fmla="*/ 86264 w 235719"/>
                <a:gd name="connsiteY573" fmla="*/ 69721 h 233882"/>
                <a:gd name="connsiteX574" fmla="*/ 86264 w 235719"/>
                <a:gd name="connsiteY574" fmla="*/ 64334 h 233882"/>
                <a:gd name="connsiteX575" fmla="*/ 91651 w 235719"/>
                <a:gd name="connsiteY575" fmla="*/ 64334 h 233882"/>
                <a:gd name="connsiteX576" fmla="*/ 91651 w 235719"/>
                <a:gd name="connsiteY576" fmla="*/ 56284 h 233882"/>
                <a:gd name="connsiteX577" fmla="*/ 97039 w 235719"/>
                <a:gd name="connsiteY577" fmla="*/ 56284 h 233882"/>
                <a:gd name="connsiteX578" fmla="*/ 97039 w 235719"/>
                <a:gd name="connsiteY578" fmla="*/ 53622 h 233882"/>
                <a:gd name="connsiteX579" fmla="*/ 99701 w 235719"/>
                <a:gd name="connsiteY579" fmla="*/ 53622 h 233882"/>
                <a:gd name="connsiteX580" fmla="*/ 99701 w 235719"/>
                <a:gd name="connsiteY580" fmla="*/ 48234 h 233882"/>
                <a:gd name="connsiteX581" fmla="*/ 102363 w 235719"/>
                <a:gd name="connsiteY581" fmla="*/ 48234 h 233882"/>
                <a:gd name="connsiteX582" fmla="*/ 102363 w 235719"/>
                <a:gd name="connsiteY582" fmla="*/ 45572 h 233882"/>
                <a:gd name="connsiteX583" fmla="*/ 99701 w 235719"/>
                <a:gd name="connsiteY583" fmla="*/ 42910 h 233882"/>
                <a:gd name="connsiteX584" fmla="*/ 102363 w 235719"/>
                <a:gd name="connsiteY584" fmla="*/ 42910 h 233882"/>
                <a:gd name="connsiteX585" fmla="*/ 102363 w 235719"/>
                <a:gd name="connsiteY585" fmla="*/ 34860 h 233882"/>
                <a:gd name="connsiteX586" fmla="*/ 105025 w 235719"/>
                <a:gd name="connsiteY586" fmla="*/ 34860 h 233882"/>
                <a:gd name="connsiteX587" fmla="*/ 105025 w 235719"/>
                <a:gd name="connsiteY587" fmla="*/ 24149 h 233882"/>
                <a:gd name="connsiteX588" fmla="*/ 107687 w 235719"/>
                <a:gd name="connsiteY588" fmla="*/ 24149 h 233882"/>
                <a:gd name="connsiteX589" fmla="*/ 107687 w 235719"/>
                <a:gd name="connsiteY589" fmla="*/ 21487 h 233882"/>
                <a:gd name="connsiteX590" fmla="*/ 110349 w 235719"/>
                <a:gd name="connsiteY590" fmla="*/ 21487 h 233882"/>
                <a:gd name="connsiteX591" fmla="*/ 110349 w 235719"/>
                <a:gd name="connsiteY591" fmla="*/ 18824 h 233882"/>
                <a:gd name="connsiteX592" fmla="*/ 107687 w 235719"/>
                <a:gd name="connsiteY592" fmla="*/ 18824 h 233882"/>
                <a:gd name="connsiteX593" fmla="*/ 107687 w 235719"/>
                <a:gd name="connsiteY593" fmla="*/ 13437 h 233882"/>
                <a:gd name="connsiteX594" fmla="*/ 110349 w 235719"/>
                <a:gd name="connsiteY594" fmla="*/ 13437 h 233882"/>
                <a:gd name="connsiteX595" fmla="*/ 110349 w 235719"/>
                <a:gd name="connsiteY595" fmla="*/ 10775 h 233882"/>
                <a:gd name="connsiteX596" fmla="*/ 113011 w 235719"/>
                <a:gd name="connsiteY596" fmla="*/ 10775 h 233882"/>
                <a:gd name="connsiteX597" fmla="*/ 113011 w 235719"/>
                <a:gd name="connsiteY597" fmla="*/ 5387 h 233882"/>
                <a:gd name="connsiteX598" fmla="*/ 115673 w 235719"/>
                <a:gd name="connsiteY598" fmla="*/ 5387 h 233882"/>
                <a:gd name="connsiteX599" fmla="*/ 115673 w 235719"/>
                <a:gd name="connsiteY599" fmla="*/ 8050 h 233882"/>
                <a:gd name="connsiteX600" fmla="*/ 118335 w 235719"/>
                <a:gd name="connsiteY600" fmla="*/ 8050 h 233882"/>
                <a:gd name="connsiteX601" fmla="*/ 118335 w 235719"/>
                <a:gd name="connsiteY601" fmla="*/ 10712 h 233882"/>
                <a:gd name="connsiteX602" fmla="*/ 118335 w 235719"/>
                <a:gd name="connsiteY602" fmla="*/ 8050 h 233882"/>
                <a:gd name="connsiteX603" fmla="*/ 123723 w 235719"/>
                <a:gd name="connsiteY603" fmla="*/ 8050 h 233882"/>
                <a:gd name="connsiteX604" fmla="*/ 123723 w 235719"/>
                <a:gd name="connsiteY604" fmla="*/ 10712 h 233882"/>
                <a:gd name="connsiteX605" fmla="*/ 131773 w 235719"/>
                <a:gd name="connsiteY605" fmla="*/ 10712 h 233882"/>
                <a:gd name="connsiteX606" fmla="*/ 131773 w 235719"/>
                <a:gd name="connsiteY606" fmla="*/ 8050 h 233882"/>
                <a:gd name="connsiteX607" fmla="*/ 134434 w 235719"/>
                <a:gd name="connsiteY607" fmla="*/ 8050 h 233882"/>
                <a:gd name="connsiteX608" fmla="*/ 134434 w 235719"/>
                <a:gd name="connsiteY608" fmla="*/ 10712 h 233882"/>
                <a:gd name="connsiteX609" fmla="*/ 139822 w 235719"/>
                <a:gd name="connsiteY609" fmla="*/ 10712 h 233882"/>
                <a:gd name="connsiteX610" fmla="*/ 139822 w 235719"/>
                <a:gd name="connsiteY610" fmla="*/ 13374 h 233882"/>
                <a:gd name="connsiteX611" fmla="*/ 147872 w 235719"/>
                <a:gd name="connsiteY611" fmla="*/ 13374 h 233882"/>
                <a:gd name="connsiteX612" fmla="*/ 147872 w 235719"/>
                <a:gd name="connsiteY612" fmla="*/ 16036 h 233882"/>
                <a:gd name="connsiteX613" fmla="*/ 153259 w 235719"/>
                <a:gd name="connsiteY613" fmla="*/ 16036 h 233882"/>
                <a:gd name="connsiteX614" fmla="*/ 153259 w 235719"/>
                <a:gd name="connsiteY614" fmla="*/ 18698 h 233882"/>
                <a:gd name="connsiteX615" fmla="*/ 155921 w 235719"/>
                <a:gd name="connsiteY615" fmla="*/ 21360 h 233882"/>
                <a:gd name="connsiteX616" fmla="*/ 155921 w 235719"/>
                <a:gd name="connsiteY616" fmla="*/ 24022 h 233882"/>
                <a:gd name="connsiteX617" fmla="*/ 161309 w 235719"/>
                <a:gd name="connsiteY617" fmla="*/ 24022 h 233882"/>
                <a:gd name="connsiteX618" fmla="*/ 161309 w 235719"/>
                <a:gd name="connsiteY618" fmla="*/ 26684 h 233882"/>
                <a:gd name="connsiteX619" fmla="*/ 166696 w 235719"/>
                <a:gd name="connsiteY619" fmla="*/ 26684 h 233882"/>
                <a:gd name="connsiteX620" fmla="*/ 166696 w 235719"/>
                <a:gd name="connsiteY620" fmla="*/ 24022 h 233882"/>
                <a:gd name="connsiteX621" fmla="*/ 169358 w 235719"/>
                <a:gd name="connsiteY621" fmla="*/ 24022 h 233882"/>
                <a:gd name="connsiteX622" fmla="*/ 169358 w 235719"/>
                <a:gd name="connsiteY622" fmla="*/ 18635 h 233882"/>
                <a:gd name="connsiteX623" fmla="*/ 172020 w 235719"/>
                <a:gd name="connsiteY623" fmla="*/ 18635 h 233882"/>
                <a:gd name="connsiteX624" fmla="*/ 172020 w 235719"/>
                <a:gd name="connsiteY624" fmla="*/ 15973 h 233882"/>
                <a:gd name="connsiteX625" fmla="*/ 182732 w 235719"/>
                <a:gd name="connsiteY625" fmla="*/ 15973 h 233882"/>
                <a:gd name="connsiteX626" fmla="*/ 182732 w 235719"/>
                <a:gd name="connsiteY626" fmla="*/ 13310 h 233882"/>
                <a:gd name="connsiteX627" fmla="*/ 185394 w 235719"/>
                <a:gd name="connsiteY627" fmla="*/ 13310 h 233882"/>
                <a:gd name="connsiteX628" fmla="*/ 185394 w 235719"/>
                <a:gd name="connsiteY628" fmla="*/ 10648 h 233882"/>
                <a:gd name="connsiteX629" fmla="*/ 188056 w 235719"/>
                <a:gd name="connsiteY629" fmla="*/ 7986 h 233882"/>
                <a:gd name="connsiteX630" fmla="*/ 190718 w 235719"/>
                <a:gd name="connsiteY630" fmla="*/ 7986 h 233882"/>
                <a:gd name="connsiteX631" fmla="*/ 190718 w 235719"/>
                <a:gd name="connsiteY631" fmla="*/ 5324 h 233882"/>
                <a:gd name="connsiteX632" fmla="*/ 196106 w 235719"/>
                <a:gd name="connsiteY632" fmla="*/ 5324 h 233882"/>
                <a:gd name="connsiteX633" fmla="*/ 196106 w 235719"/>
                <a:gd name="connsiteY633" fmla="*/ 2662 h 233882"/>
                <a:gd name="connsiteX634" fmla="*/ 198768 w 235719"/>
                <a:gd name="connsiteY634" fmla="*/ 2662 h 233882"/>
                <a:gd name="connsiteX635" fmla="*/ 198768 w 235719"/>
                <a:gd name="connsiteY635" fmla="*/ 0 h 233882"/>
                <a:gd name="connsiteX636" fmla="*/ 206818 w 235719"/>
                <a:gd name="connsiteY636" fmla="*/ 0 h 233882"/>
                <a:gd name="connsiteX637" fmla="*/ 206818 w 235719"/>
                <a:gd name="connsiteY637" fmla="*/ 5387 h 233882"/>
                <a:gd name="connsiteX638" fmla="*/ 206818 w 235719"/>
                <a:gd name="connsiteY638" fmla="*/ 5387 h 2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Lst>
              <a:rect l="l" t="t" r="r" b="b"/>
              <a:pathLst>
                <a:path w="235719" h="233882">
                  <a:moveTo>
                    <a:pt x="53622" y="214994"/>
                  </a:moveTo>
                  <a:lnTo>
                    <a:pt x="56284" y="214994"/>
                  </a:lnTo>
                  <a:lnTo>
                    <a:pt x="56284" y="223043"/>
                  </a:lnTo>
                  <a:lnTo>
                    <a:pt x="53622" y="223043"/>
                  </a:lnTo>
                  <a:lnTo>
                    <a:pt x="53622" y="214994"/>
                  </a:lnTo>
                  <a:lnTo>
                    <a:pt x="53622" y="214994"/>
                  </a:lnTo>
                  <a:close/>
                  <a:moveTo>
                    <a:pt x="13374" y="193507"/>
                  </a:moveTo>
                  <a:lnTo>
                    <a:pt x="13374" y="190845"/>
                  </a:lnTo>
                  <a:lnTo>
                    <a:pt x="16036" y="188183"/>
                  </a:lnTo>
                  <a:lnTo>
                    <a:pt x="16036" y="190845"/>
                  </a:lnTo>
                  <a:lnTo>
                    <a:pt x="18698" y="190845"/>
                  </a:lnTo>
                  <a:lnTo>
                    <a:pt x="18698" y="193507"/>
                  </a:lnTo>
                  <a:lnTo>
                    <a:pt x="21360" y="193507"/>
                  </a:lnTo>
                  <a:lnTo>
                    <a:pt x="21360" y="190845"/>
                  </a:lnTo>
                  <a:lnTo>
                    <a:pt x="24022" y="188183"/>
                  </a:lnTo>
                  <a:lnTo>
                    <a:pt x="24022" y="180133"/>
                  </a:lnTo>
                  <a:lnTo>
                    <a:pt x="29409" y="180133"/>
                  </a:lnTo>
                  <a:lnTo>
                    <a:pt x="29409" y="182796"/>
                  </a:lnTo>
                  <a:lnTo>
                    <a:pt x="29409" y="180133"/>
                  </a:lnTo>
                  <a:lnTo>
                    <a:pt x="34797" y="180133"/>
                  </a:lnTo>
                  <a:lnTo>
                    <a:pt x="34797" y="185521"/>
                  </a:lnTo>
                  <a:lnTo>
                    <a:pt x="37459" y="185521"/>
                  </a:lnTo>
                  <a:lnTo>
                    <a:pt x="37459" y="190908"/>
                  </a:lnTo>
                  <a:lnTo>
                    <a:pt x="40121" y="190908"/>
                  </a:lnTo>
                  <a:lnTo>
                    <a:pt x="40121" y="196296"/>
                  </a:lnTo>
                  <a:lnTo>
                    <a:pt x="42783" y="196296"/>
                  </a:lnTo>
                  <a:lnTo>
                    <a:pt x="42783" y="204346"/>
                  </a:lnTo>
                  <a:lnTo>
                    <a:pt x="45445" y="204346"/>
                  </a:lnTo>
                  <a:lnTo>
                    <a:pt x="45445" y="212395"/>
                  </a:lnTo>
                  <a:lnTo>
                    <a:pt x="48107" y="212395"/>
                  </a:lnTo>
                  <a:lnTo>
                    <a:pt x="48107" y="225832"/>
                  </a:lnTo>
                  <a:lnTo>
                    <a:pt x="45445" y="225832"/>
                  </a:lnTo>
                  <a:lnTo>
                    <a:pt x="45445" y="231220"/>
                  </a:lnTo>
                  <a:lnTo>
                    <a:pt x="42783" y="231220"/>
                  </a:lnTo>
                  <a:lnTo>
                    <a:pt x="42783" y="233882"/>
                  </a:lnTo>
                  <a:lnTo>
                    <a:pt x="40121" y="233882"/>
                  </a:lnTo>
                  <a:lnTo>
                    <a:pt x="40121" y="231220"/>
                  </a:lnTo>
                  <a:lnTo>
                    <a:pt x="29409" y="231220"/>
                  </a:lnTo>
                  <a:lnTo>
                    <a:pt x="29409" y="225832"/>
                  </a:lnTo>
                  <a:lnTo>
                    <a:pt x="26747" y="225832"/>
                  </a:lnTo>
                  <a:lnTo>
                    <a:pt x="26747" y="223170"/>
                  </a:lnTo>
                  <a:lnTo>
                    <a:pt x="24085" y="223170"/>
                  </a:lnTo>
                  <a:lnTo>
                    <a:pt x="24085" y="220508"/>
                  </a:lnTo>
                  <a:lnTo>
                    <a:pt x="21423" y="220508"/>
                  </a:lnTo>
                  <a:lnTo>
                    <a:pt x="21423" y="217846"/>
                  </a:lnTo>
                  <a:lnTo>
                    <a:pt x="18761" y="217846"/>
                  </a:lnTo>
                  <a:lnTo>
                    <a:pt x="18761" y="215184"/>
                  </a:lnTo>
                  <a:lnTo>
                    <a:pt x="16099" y="215184"/>
                  </a:lnTo>
                  <a:lnTo>
                    <a:pt x="16099" y="209796"/>
                  </a:lnTo>
                  <a:lnTo>
                    <a:pt x="10712" y="209796"/>
                  </a:lnTo>
                  <a:lnTo>
                    <a:pt x="10712" y="207134"/>
                  </a:lnTo>
                  <a:lnTo>
                    <a:pt x="0" y="207134"/>
                  </a:lnTo>
                  <a:lnTo>
                    <a:pt x="0" y="201747"/>
                  </a:lnTo>
                  <a:lnTo>
                    <a:pt x="2662" y="201747"/>
                  </a:lnTo>
                  <a:lnTo>
                    <a:pt x="2662" y="199085"/>
                  </a:lnTo>
                  <a:lnTo>
                    <a:pt x="5324" y="199085"/>
                  </a:lnTo>
                  <a:lnTo>
                    <a:pt x="5324" y="196423"/>
                  </a:lnTo>
                  <a:lnTo>
                    <a:pt x="7986" y="196423"/>
                  </a:lnTo>
                  <a:lnTo>
                    <a:pt x="7986" y="193761"/>
                  </a:lnTo>
                  <a:lnTo>
                    <a:pt x="13374" y="193761"/>
                  </a:lnTo>
                  <a:close/>
                  <a:moveTo>
                    <a:pt x="40185" y="164034"/>
                  </a:moveTo>
                  <a:lnTo>
                    <a:pt x="42847" y="164034"/>
                  </a:lnTo>
                  <a:lnTo>
                    <a:pt x="42847" y="161372"/>
                  </a:lnTo>
                  <a:lnTo>
                    <a:pt x="42847" y="164034"/>
                  </a:lnTo>
                  <a:lnTo>
                    <a:pt x="45509" y="164034"/>
                  </a:lnTo>
                  <a:lnTo>
                    <a:pt x="45509" y="161372"/>
                  </a:lnTo>
                  <a:lnTo>
                    <a:pt x="45509" y="166760"/>
                  </a:lnTo>
                  <a:lnTo>
                    <a:pt x="53558" y="166760"/>
                  </a:lnTo>
                  <a:lnTo>
                    <a:pt x="53558" y="172147"/>
                  </a:lnTo>
                  <a:lnTo>
                    <a:pt x="45509" y="172147"/>
                  </a:lnTo>
                  <a:lnTo>
                    <a:pt x="48171" y="172147"/>
                  </a:lnTo>
                  <a:lnTo>
                    <a:pt x="48171" y="174809"/>
                  </a:lnTo>
                  <a:lnTo>
                    <a:pt x="45509" y="174809"/>
                  </a:lnTo>
                  <a:lnTo>
                    <a:pt x="45509" y="185521"/>
                  </a:lnTo>
                  <a:lnTo>
                    <a:pt x="42847" y="185521"/>
                  </a:lnTo>
                  <a:lnTo>
                    <a:pt x="42847" y="188183"/>
                  </a:lnTo>
                  <a:lnTo>
                    <a:pt x="37459" y="188183"/>
                  </a:lnTo>
                  <a:lnTo>
                    <a:pt x="37459" y="177471"/>
                  </a:lnTo>
                  <a:lnTo>
                    <a:pt x="40121" y="177471"/>
                  </a:lnTo>
                  <a:lnTo>
                    <a:pt x="40121" y="174809"/>
                  </a:lnTo>
                  <a:lnTo>
                    <a:pt x="42783" y="174809"/>
                  </a:lnTo>
                  <a:lnTo>
                    <a:pt x="42783" y="169422"/>
                  </a:lnTo>
                  <a:lnTo>
                    <a:pt x="37396" y="169422"/>
                  </a:lnTo>
                  <a:lnTo>
                    <a:pt x="37396" y="166760"/>
                  </a:lnTo>
                  <a:lnTo>
                    <a:pt x="40058" y="164098"/>
                  </a:lnTo>
                  <a:lnTo>
                    <a:pt x="40058" y="164098"/>
                  </a:lnTo>
                  <a:close/>
                  <a:moveTo>
                    <a:pt x="40185" y="174746"/>
                  </a:moveTo>
                  <a:lnTo>
                    <a:pt x="34797" y="174746"/>
                  </a:lnTo>
                  <a:lnTo>
                    <a:pt x="37459" y="172084"/>
                  </a:lnTo>
                  <a:lnTo>
                    <a:pt x="37459" y="169422"/>
                  </a:lnTo>
                  <a:lnTo>
                    <a:pt x="40121" y="169422"/>
                  </a:lnTo>
                  <a:lnTo>
                    <a:pt x="40121" y="174809"/>
                  </a:lnTo>
                  <a:lnTo>
                    <a:pt x="40121" y="174809"/>
                  </a:lnTo>
                  <a:close/>
                  <a:moveTo>
                    <a:pt x="66995" y="161372"/>
                  </a:moveTo>
                  <a:lnTo>
                    <a:pt x="66995" y="164034"/>
                  </a:lnTo>
                  <a:lnTo>
                    <a:pt x="69657" y="164034"/>
                  </a:lnTo>
                  <a:lnTo>
                    <a:pt x="69657" y="169422"/>
                  </a:lnTo>
                  <a:lnTo>
                    <a:pt x="72320" y="169422"/>
                  </a:lnTo>
                  <a:lnTo>
                    <a:pt x="69657" y="169422"/>
                  </a:lnTo>
                  <a:lnTo>
                    <a:pt x="69657" y="174809"/>
                  </a:lnTo>
                  <a:lnTo>
                    <a:pt x="66995" y="174809"/>
                  </a:lnTo>
                  <a:lnTo>
                    <a:pt x="66995" y="177471"/>
                  </a:lnTo>
                  <a:lnTo>
                    <a:pt x="61608" y="177471"/>
                  </a:lnTo>
                  <a:lnTo>
                    <a:pt x="61608" y="180133"/>
                  </a:lnTo>
                  <a:lnTo>
                    <a:pt x="64270" y="180133"/>
                  </a:lnTo>
                  <a:lnTo>
                    <a:pt x="64270" y="177471"/>
                  </a:lnTo>
                  <a:lnTo>
                    <a:pt x="69657" y="177471"/>
                  </a:lnTo>
                  <a:lnTo>
                    <a:pt x="69657" y="182859"/>
                  </a:lnTo>
                  <a:lnTo>
                    <a:pt x="77707" y="182859"/>
                  </a:lnTo>
                  <a:lnTo>
                    <a:pt x="77707" y="180197"/>
                  </a:lnTo>
                  <a:lnTo>
                    <a:pt x="80369" y="180197"/>
                  </a:lnTo>
                  <a:lnTo>
                    <a:pt x="80369" y="177535"/>
                  </a:lnTo>
                  <a:lnTo>
                    <a:pt x="88419" y="177535"/>
                  </a:lnTo>
                  <a:lnTo>
                    <a:pt x="88419" y="182922"/>
                  </a:lnTo>
                  <a:lnTo>
                    <a:pt x="85757" y="182922"/>
                  </a:lnTo>
                  <a:lnTo>
                    <a:pt x="88419" y="182922"/>
                  </a:lnTo>
                  <a:lnTo>
                    <a:pt x="88419" y="190972"/>
                  </a:lnTo>
                  <a:lnTo>
                    <a:pt x="91081" y="190972"/>
                  </a:lnTo>
                  <a:lnTo>
                    <a:pt x="91081" y="193634"/>
                  </a:lnTo>
                  <a:lnTo>
                    <a:pt x="104518" y="193634"/>
                  </a:lnTo>
                  <a:lnTo>
                    <a:pt x="104518" y="190972"/>
                  </a:lnTo>
                  <a:lnTo>
                    <a:pt x="107180" y="190972"/>
                  </a:lnTo>
                  <a:lnTo>
                    <a:pt x="107180" y="193634"/>
                  </a:lnTo>
                  <a:lnTo>
                    <a:pt x="109842" y="193634"/>
                  </a:lnTo>
                  <a:lnTo>
                    <a:pt x="109842" y="196296"/>
                  </a:lnTo>
                  <a:lnTo>
                    <a:pt x="107180" y="196296"/>
                  </a:lnTo>
                  <a:lnTo>
                    <a:pt x="107180" y="198958"/>
                  </a:lnTo>
                  <a:lnTo>
                    <a:pt x="104518" y="198958"/>
                  </a:lnTo>
                  <a:lnTo>
                    <a:pt x="104518" y="201620"/>
                  </a:lnTo>
                  <a:lnTo>
                    <a:pt x="101856" y="201620"/>
                  </a:lnTo>
                  <a:lnTo>
                    <a:pt x="101856" y="204282"/>
                  </a:lnTo>
                  <a:lnTo>
                    <a:pt x="96468" y="204282"/>
                  </a:lnTo>
                  <a:lnTo>
                    <a:pt x="96468" y="206944"/>
                  </a:lnTo>
                  <a:lnTo>
                    <a:pt x="93806" y="206944"/>
                  </a:lnTo>
                  <a:lnTo>
                    <a:pt x="93806" y="209606"/>
                  </a:lnTo>
                  <a:lnTo>
                    <a:pt x="83095" y="209606"/>
                  </a:lnTo>
                  <a:lnTo>
                    <a:pt x="83095" y="206944"/>
                  </a:lnTo>
                  <a:lnTo>
                    <a:pt x="66995" y="206944"/>
                  </a:lnTo>
                  <a:lnTo>
                    <a:pt x="66995" y="209606"/>
                  </a:lnTo>
                  <a:lnTo>
                    <a:pt x="61608" y="209606"/>
                  </a:lnTo>
                  <a:lnTo>
                    <a:pt x="61608" y="212268"/>
                  </a:lnTo>
                  <a:lnTo>
                    <a:pt x="58946" y="212268"/>
                  </a:lnTo>
                  <a:lnTo>
                    <a:pt x="58946" y="209606"/>
                  </a:lnTo>
                  <a:lnTo>
                    <a:pt x="56284" y="209606"/>
                  </a:lnTo>
                  <a:lnTo>
                    <a:pt x="56284" y="206944"/>
                  </a:lnTo>
                  <a:lnTo>
                    <a:pt x="53622" y="206944"/>
                  </a:lnTo>
                  <a:lnTo>
                    <a:pt x="53622" y="204282"/>
                  </a:lnTo>
                  <a:lnTo>
                    <a:pt x="50960" y="204282"/>
                  </a:lnTo>
                  <a:lnTo>
                    <a:pt x="50960" y="201620"/>
                  </a:lnTo>
                  <a:lnTo>
                    <a:pt x="48298" y="201620"/>
                  </a:lnTo>
                  <a:lnTo>
                    <a:pt x="48298" y="196233"/>
                  </a:lnTo>
                  <a:lnTo>
                    <a:pt x="45635" y="196233"/>
                  </a:lnTo>
                  <a:lnTo>
                    <a:pt x="45635" y="193570"/>
                  </a:lnTo>
                  <a:lnTo>
                    <a:pt x="42973" y="193570"/>
                  </a:lnTo>
                  <a:lnTo>
                    <a:pt x="42973" y="188183"/>
                  </a:lnTo>
                  <a:lnTo>
                    <a:pt x="45635" y="188183"/>
                  </a:lnTo>
                  <a:lnTo>
                    <a:pt x="45635" y="177471"/>
                  </a:lnTo>
                  <a:lnTo>
                    <a:pt x="48298" y="177471"/>
                  </a:lnTo>
                  <a:lnTo>
                    <a:pt x="48298" y="172084"/>
                  </a:lnTo>
                  <a:lnTo>
                    <a:pt x="50960" y="172084"/>
                  </a:lnTo>
                  <a:lnTo>
                    <a:pt x="50960" y="177471"/>
                  </a:lnTo>
                  <a:lnTo>
                    <a:pt x="53622" y="177471"/>
                  </a:lnTo>
                  <a:lnTo>
                    <a:pt x="53622" y="182859"/>
                  </a:lnTo>
                  <a:lnTo>
                    <a:pt x="56284" y="182859"/>
                  </a:lnTo>
                  <a:lnTo>
                    <a:pt x="53622" y="182859"/>
                  </a:lnTo>
                  <a:lnTo>
                    <a:pt x="53622" y="174809"/>
                  </a:lnTo>
                  <a:lnTo>
                    <a:pt x="50960" y="174809"/>
                  </a:lnTo>
                  <a:lnTo>
                    <a:pt x="53622" y="174809"/>
                  </a:lnTo>
                  <a:lnTo>
                    <a:pt x="53622" y="172147"/>
                  </a:lnTo>
                  <a:lnTo>
                    <a:pt x="56284" y="172147"/>
                  </a:lnTo>
                  <a:lnTo>
                    <a:pt x="56284" y="166760"/>
                  </a:lnTo>
                  <a:lnTo>
                    <a:pt x="61671" y="166760"/>
                  </a:lnTo>
                  <a:lnTo>
                    <a:pt x="61671" y="164098"/>
                  </a:lnTo>
                  <a:lnTo>
                    <a:pt x="67059" y="164098"/>
                  </a:lnTo>
                  <a:lnTo>
                    <a:pt x="67059" y="161435"/>
                  </a:lnTo>
                  <a:lnTo>
                    <a:pt x="67059" y="161435"/>
                  </a:lnTo>
                  <a:close/>
                  <a:moveTo>
                    <a:pt x="72383" y="150661"/>
                  </a:moveTo>
                  <a:lnTo>
                    <a:pt x="75045" y="150661"/>
                  </a:lnTo>
                  <a:lnTo>
                    <a:pt x="75045" y="153323"/>
                  </a:lnTo>
                  <a:lnTo>
                    <a:pt x="91144" y="153323"/>
                  </a:lnTo>
                  <a:lnTo>
                    <a:pt x="91144" y="158710"/>
                  </a:lnTo>
                  <a:lnTo>
                    <a:pt x="85757" y="158710"/>
                  </a:lnTo>
                  <a:lnTo>
                    <a:pt x="85757" y="161372"/>
                  </a:lnTo>
                  <a:lnTo>
                    <a:pt x="83095" y="161372"/>
                  </a:lnTo>
                  <a:lnTo>
                    <a:pt x="83095" y="158710"/>
                  </a:lnTo>
                  <a:lnTo>
                    <a:pt x="80433" y="158710"/>
                  </a:lnTo>
                  <a:lnTo>
                    <a:pt x="80433" y="161372"/>
                  </a:lnTo>
                  <a:lnTo>
                    <a:pt x="77770" y="161372"/>
                  </a:lnTo>
                  <a:lnTo>
                    <a:pt x="77770" y="169422"/>
                  </a:lnTo>
                  <a:lnTo>
                    <a:pt x="83158" y="169422"/>
                  </a:lnTo>
                  <a:lnTo>
                    <a:pt x="83158" y="172084"/>
                  </a:lnTo>
                  <a:lnTo>
                    <a:pt x="93870" y="172084"/>
                  </a:lnTo>
                  <a:lnTo>
                    <a:pt x="93870" y="169422"/>
                  </a:lnTo>
                  <a:lnTo>
                    <a:pt x="104581" y="169422"/>
                  </a:lnTo>
                  <a:lnTo>
                    <a:pt x="104581" y="177471"/>
                  </a:lnTo>
                  <a:lnTo>
                    <a:pt x="107243" y="177471"/>
                  </a:lnTo>
                  <a:lnTo>
                    <a:pt x="107243" y="182859"/>
                  </a:lnTo>
                  <a:lnTo>
                    <a:pt x="109905" y="182859"/>
                  </a:lnTo>
                  <a:lnTo>
                    <a:pt x="109905" y="188246"/>
                  </a:lnTo>
                  <a:lnTo>
                    <a:pt x="99194" y="188246"/>
                  </a:lnTo>
                  <a:lnTo>
                    <a:pt x="99194" y="190908"/>
                  </a:lnTo>
                  <a:lnTo>
                    <a:pt x="91144" y="190908"/>
                  </a:lnTo>
                  <a:lnTo>
                    <a:pt x="91144" y="188246"/>
                  </a:lnTo>
                  <a:lnTo>
                    <a:pt x="88482" y="188246"/>
                  </a:lnTo>
                  <a:lnTo>
                    <a:pt x="88482" y="182859"/>
                  </a:lnTo>
                  <a:lnTo>
                    <a:pt x="91144" y="182859"/>
                  </a:lnTo>
                  <a:lnTo>
                    <a:pt x="88482" y="182859"/>
                  </a:lnTo>
                  <a:lnTo>
                    <a:pt x="88482" y="174809"/>
                  </a:lnTo>
                  <a:lnTo>
                    <a:pt x="80433" y="174809"/>
                  </a:lnTo>
                  <a:lnTo>
                    <a:pt x="80433" y="177471"/>
                  </a:lnTo>
                  <a:lnTo>
                    <a:pt x="77770" y="177471"/>
                  </a:lnTo>
                  <a:lnTo>
                    <a:pt x="77770" y="180133"/>
                  </a:lnTo>
                  <a:lnTo>
                    <a:pt x="75108" y="180133"/>
                  </a:lnTo>
                  <a:lnTo>
                    <a:pt x="75108" y="182796"/>
                  </a:lnTo>
                  <a:lnTo>
                    <a:pt x="72446" y="182796"/>
                  </a:lnTo>
                  <a:lnTo>
                    <a:pt x="72446" y="180133"/>
                  </a:lnTo>
                  <a:lnTo>
                    <a:pt x="69784" y="180133"/>
                  </a:lnTo>
                  <a:lnTo>
                    <a:pt x="69784" y="172084"/>
                  </a:lnTo>
                  <a:lnTo>
                    <a:pt x="72446" y="172084"/>
                  </a:lnTo>
                  <a:lnTo>
                    <a:pt x="72446" y="164034"/>
                  </a:lnTo>
                  <a:lnTo>
                    <a:pt x="69784" y="164034"/>
                  </a:lnTo>
                  <a:lnTo>
                    <a:pt x="69784" y="155985"/>
                  </a:lnTo>
                  <a:lnTo>
                    <a:pt x="67122" y="155985"/>
                  </a:lnTo>
                  <a:lnTo>
                    <a:pt x="67122" y="153323"/>
                  </a:lnTo>
                  <a:lnTo>
                    <a:pt x="69784" y="153323"/>
                  </a:lnTo>
                  <a:lnTo>
                    <a:pt x="69784" y="150661"/>
                  </a:lnTo>
                  <a:lnTo>
                    <a:pt x="72446" y="150661"/>
                  </a:lnTo>
                  <a:close/>
                  <a:moveTo>
                    <a:pt x="91144" y="164034"/>
                  </a:moveTo>
                  <a:lnTo>
                    <a:pt x="96532" y="164034"/>
                  </a:lnTo>
                  <a:lnTo>
                    <a:pt x="96532" y="166696"/>
                  </a:lnTo>
                  <a:lnTo>
                    <a:pt x="91144" y="166696"/>
                  </a:lnTo>
                  <a:lnTo>
                    <a:pt x="91144" y="169358"/>
                  </a:lnTo>
                  <a:lnTo>
                    <a:pt x="80433" y="169358"/>
                  </a:lnTo>
                  <a:lnTo>
                    <a:pt x="80433" y="166696"/>
                  </a:lnTo>
                  <a:lnTo>
                    <a:pt x="77770" y="166696"/>
                  </a:lnTo>
                  <a:lnTo>
                    <a:pt x="77770" y="161309"/>
                  </a:lnTo>
                  <a:lnTo>
                    <a:pt x="85820" y="161309"/>
                  </a:lnTo>
                  <a:lnTo>
                    <a:pt x="85820" y="163971"/>
                  </a:lnTo>
                  <a:lnTo>
                    <a:pt x="88482" y="163971"/>
                  </a:lnTo>
                  <a:lnTo>
                    <a:pt x="85820" y="163971"/>
                  </a:lnTo>
                  <a:lnTo>
                    <a:pt x="85820" y="161309"/>
                  </a:lnTo>
                  <a:lnTo>
                    <a:pt x="91207" y="161309"/>
                  </a:lnTo>
                  <a:lnTo>
                    <a:pt x="91207" y="163971"/>
                  </a:lnTo>
                  <a:lnTo>
                    <a:pt x="91207" y="163971"/>
                  </a:lnTo>
                  <a:close/>
                  <a:moveTo>
                    <a:pt x="206437" y="5831"/>
                  </a:moveTo>
                  <a:lnTo>
                    <a:pt x="206437" y="29980"/>
                  </a:lnTo>
                  <a:lnTo>
                    <a:pt x="203775" y="29980"/>
                  </a:lnTo>
                  <a:lnTo>
                    <a:pt x="203775" y="38030"/>
                  </a:lnTo>
                  <a:lnTo>
                    <a:pt x="201113" y="38030"/>
                  </a:lnTo>
                  <a:lnTo>
                    <a:pt x="201113" y="40692"/>
                  </a:lnTo>
                  <a:lnTo>
                    <a:pt x="198451" y="43354"/>
                  </a:lnTo>
                  <a:lnTo>
                    <a:pt x="198451" y="62115"/>
                  </a:lnTo>
                  <a:lnTo>
                    <a:pt x="201113" y="62115"/>
                  </a:lnTo>
                  <a:lnTo>
                    <a:pt x="201113" y="64777"/>
                  </a:lnTo>
                  <a:lnTo>
                    <a:pt x="203775" y="64777"/>
                  </a:lnTo>
                  <a:lnTo>
                    <a:pt x="203775" y="67439"/>
                  </a:lnTo>
                  <a:lnTo>
                    <a:pt x="206437" y="70101"/>
                  </a:lnTo>
                  <a:lnTo>
                    <a:pt x="209099" y="72763"/>
                  </a:lnTo>
                  <a:lnTo>
                    <a:pt x="209099" y="75425"/>
                  </a:lnTo>
                  <a:lnTo>
                    <a:pt x="211761" y="75425"/>
                  </a:lnTo>
                  <a:lnTo>
                    <a:pt x="211761" y="83475"/>
                  </a:lnTo>
                  <a:lnTo>
                    <a:pt x="214423" y="86137"/>
                  </a:lnTo>
                  <a:lnTo>
                    <a:pt x="214423" y="88799"/>
                  </a:lnTo>
                  <a:lnTo>
                    <a:pt x="217085" y="88799"/>
                  </a:lnTo>
                  <a:lnTo>
                    <a:pt x="217085" y="91461"/>
                  </a:lnTo>
                  <a:lnTo>
                    <a:pt x="219747" y="91461"/>
                  </a:lnTo>
                  <a:lnTo>
                    <a:pt x="219747" y="96848"/>
                  </a:lnTo>
                  <a:lnTo>
                    <a:pt x="222410" y="96848"/>
                  </a:lnTo>
                  <a:lnTo>
                    <a:pt x="225072" y="99511"/>
                  </a:lnTo>
                  <a:lnTo>
                    <a:pt x="225072" y="102173"/>
                  </a:lnTo>
                  <a:lnTo>
                    <a:pt x="227734" y="104835"/>
                  </a:lnTo>
                  <a:lnTo>
                    <a:pt x="227734" y="107497"/>
                  </a:lnTo>
                  <a:lnTo>
                    <a:pt x="230396" y="107497"/>
                  </a:lnTo>
                  <a:lnTo>
                    <a:pt x="230396" y="110159"/>
                  </a:lnTo>
                  <a:lnTo>
                    <a:pt x="233058" y="110159"/>
                  </a:lnTo>
                  <a:lnTo>
                    <a:pt x="233058" y="112821"/>
                  </a:lnTo>
                  <a:lnTo>
                    <a:pt x="235720" y="112821"/>
                  </a:lnTo>
                  <a:lnTo>
                    <a:pt x="235720" y="115483"/>
                  </a:lnTo>
                  <a:lnTo>
                    <a:pt x="233058" y="115483"/>
                  </a:lnTo>
                  <a:lnTo>
                    <a:pt x="230396" y="118145"/>
                  </a:lnTo>
                  <a:lnTo>
                    <a:pt x="230396" y="120807"/>
                  </a:lnTo>
                  <a:lnTo>
                    <a:pt x="227734" y="120807"/>
                  </a:lnTo>
                  <a:lnTo>
                    <a:pt x="227734" y="126195"/>
                  </a:lnTo>
                  <a:lnTo>
                    <a:pt x="230396" y="128857"/>
                  </a:lnTo>
                  <a:lnTo>
                    <a:pt x="233058" y="131519"/>
                  </a:lnTo>
                  <a:lnTo>
                    <a:pt x="230396" y="131519"/>
                  </a:lnTo>
                  <a:lnTo>
                    <a:pt x="230396" y="134181"/>
                  </a:lnTo>
                  <a:lnTo>
                    <a:pt x="227734" y="134181"/>
                  </a:lnTo>
                  <a:lnTo>
                    <a:pt x="225072" y="136843"/>
                  </a:lnTo>
                  <a:lnTo>
                    <a:pt x="225072" y="139505"/>
                  </a:lnTo>
                  <a:lnTo>
                    <a:pt x="222410" y="139505"/>
                  </a:lnTo>
                  <a:lnTo>
                    <a:pt x="222410" y="158266"/>
                  </a:lnTo>
                  <a:lnTo>
                    <a:pt x="219747" y="158266"/>
                  </a:lnTo>
                  <a:lnTo>
                    <a:pt x="219747" y="160929"/>
                  </a:lnTo>
                  <a:lnTo>
                    <a:pt x="217085" y="160929"/>
                  </a:lnTo>
                  <a:lnTo>
                    <a:pt x="217085" y="166316"/>
                  </a:lnTo>
                  <a:lnTo>
                    <a:pt x="209036" y="166316"/>
                  </a:lnTo>
                  <a:lnTo>
                    <a:pt x="209036" y="168978"/>
                  </a:lnTo>
                  <a:lnTo>
                    <a:pt x="206374" y="168978"/>
                  </a:lnTo>
                  <a:lnTo>
                    <a:pt x="206374" y="171640"/>
                  </a:lnTo>
                  <a:lnTo>
                    <a:pt x="203712" y="171640"/>
                  </a:lnTo>
                  <a:lnTo>
                    <a:pt x="203712" y="174302"/>
                  </a:lnTo>
                  <a:lnTo>
                    <a:pt x="203712" y="171640"/>
                  </a:lnTo>
                  <a:lnTo>
                    <a:pt x="201050" y="171640"/>
                  </a:lnTo>
                  <a:lnTo>
                    <a:pt x="201050" y="174302"/>
                  </a:lnTo>
                  <a:lnTo>
                    <a:pt x="193000" y="174302"/>
                  </a:lnTo>
                  <a:lnTo>
                    <a:pt x="193000" y="176964"/>
                  </a:lnTo>
                  <a:lnTo>
                    <a:pt x="193000" y="174302"/>
                  </a:lnTo>
                  <a:lnTo>
                    <a:pt x="184950" y="174302"/>
                  </a:lnTo>
                  <a:lnTo>
                    <a:pt x="184950" y="171640"/>
                  </a:lnTo>
                  <a:lnTo>
                    <a:pt x="182288" y="171640"/>
                  </a:lnTo>
                  <a:lnTo>
                    <a:pt x="182288" y="174302"/>
                  </a:lnTo>
                  <a:lnTo>
                    <a:pt x="179626" y="174302"/>
                  </a:lnTo>
                  <a:lnTo>
                    <a:pt x="179626" y="166253"/>
                  </a:lnTo>
                  <a:lnTo>
                    <a:pt x="179626" y="174302"/>
                  </a:lnTo>
                  <a:lnTo>
                    <a:pt x="176964" y="174302"/>
                  </a:lnTo>
                  <a:lnTo>
                    <a:pt x="176964" y="176964"/>
                  </a:lnTo>
                  <a:lnTo>
                    <a:pt x="179626" y="176964"/>
                  </a:lnTo>
                  <a:lnTo>
                    <a:pt x="179626" y="179627"/>
                  </a:lnTo>
                  <a:lnTo>
                    <a:pt x="176964" y="179627"/>
                  </a:lnTo>
                  <a:lnTo>
                    <a:pt x="179626" y="185014"/>
                  </a:lnTo>
                  <a:lnTo>
                    <a:pt x="182288" y="185014"/>
                  </a:lnTo>
                  <a:lnTo>
                    <a:pt x="179626" y="185014"/>
                  </a:lnTo>
                  <a:lnTo>
                    <a:pt x="179626" y="187676"/>
                  </a:lnTo>
                  <a:lnTo>
                    <a:pt x="176964" y="187676"/>
                  </a:lnTo>
                  <a:lnTo>
                    <a:pt x="176964" y="185014"/>
                  </a:lnTo>
                  <a:lnTo>
                    <a:pt x="174302" y="185014"/>
                  </a:lnTo>
                  <a:lnTo>
                    <a:pt x="174302" y="187676"/>
                  </a:lnTo>
                  <a:lnTo>
                    <a:pt x="171640" y="187676"/>
                  </a:lnTo>
                  <a:lnTo>
                    <a:pt x="171640" y="190338"/>
                  </a:lnTo>
                  <a:lnTo>
                    <a:pt x="168978" y="190338"/>
                  </a:lnTo>
                  <a:lnTo>
                    <a:pt x="168978" y="193000"/>
                  </a:lnTo>
                  <a:lnTo>
                    <a:pt x="171640" y="193000"/>
                  </a:lnTo>
                  <a:lnTo>
                    <a:pt x="171640" y="195662"/>
                  </a:lnTo>
                  <a:lnTo>
                    <a:pt x="168978" y="195662"/>
                  </a:lnTo>
                  <a:lnTo>
                    <a:pt x="171640" y="195662"/>
                  </a:lnTo>
                  <a:lnTo>
                    <a:pt x="168978" y="195662"/>
                  </a:lnTo>
                  <a:lnTo>
                    <a:pt x="171640" y="195662"/>
                  </a:lnTo>
                  <a:lnTo>
                    <a:pt x="171640" y="209099"/>
                  </a:lnTo>
                  <a:lnTo>
                    <a:pt x="168978" y="209099"/>
                  </a:lnTo>
                  <a:lnTo>
                    <a:pt x="168978" y="211761"/>
                  </a:lnTo>
                  <a:lnTo>
                    <a:pt x="166316" y="211761"/>
                  </a:lnTo>
                  <a:lnTo>
                    <a:pt x="166316" y="214424"/>
                  </a:lnTo>
                  <a:lnTo>
                    <a:pt x="152879" y="214424"/>
                  </a:lnTo>
                  <a:lnTo>
                    <a:pt x="152879" y="211761"/>
                  </a:lnTo>
                  <a:lnTo>
                    <a:pt x="147491" y="211761"/>
                  </a:lnTo>
                  <a:lnTo>
                    <a:pt x="147491" y="209099"/>
                  </a:lnTo>
                  <a:lnTo>
                    <a:pt x="150153" y="209099"/>
                  </a:lnTo>
                  <a:lnTo>
                    <a:pt x="150153" y="198388"/>
                  </a:lnTo>
                  <a:lnTo>
                    <a:pt x="155541" y="198388"/>
                  </a:lnTo>
                  <a:lnTo>
                    <a:pt x="144829" y="198388"/>
                  </a:lnTo>
                  <a:lnTo>
                    <a:pt x="144829" y="193000"/>
                  </a:lnTo>
                  <a:lnTo>
                    <a:pt x="142167" y="193000"/>
                  </a:lnTo>
                  <a:lnTo>
                    <a:pt x="142167" y="195662"/>
                  </a:lnTo>
                  <a:lnTo>
                    <a:pt x="144829" y="195662"/>
                  </a:lnTo>
                  <a:lnTo>
                    <a:pt x="144829" y="198324"/>
                  </a:lnTo>
                  <a:lnTo>
                    <a:pt x="147491" y="198324"/>
                  </a:lnTo>
                  <a:lnTo>
                    <a:pt x="147491" y="200986"/>
                  </a:lnTo>
                  <a:lnTo>
                    <a:pt x="150153" y="200986"/>
                  </a:lnTo>
                  <a:lnTo>
                    <a:pt x="147491" y="200986"/>
                  </a:lnTo>
                  <a:lnTo>
                    <a:pt x="147491" y="206374"/>
                  </a:lnTo>
                  <a:lnTo>
                    <a:pt x="144829" y="206374"/>
                  </a:lnTo>
                  <a:lnTo>
                    <a:pt x="144829" y="209036"/>
                  </a:lnTo>
                  <a:lnTo>
                    <a:pt x="144829" y="206374"/>
                  </a:lnTo>
                  <a:lnTo>
                    <a:pt x="139442" y="206374"/>
                  </a:lnTo>
                  <a:lnTo>
                    <a:pt x="139442" y="203712"/>
                  </a:lnTo>
                  <a:lnTo>
                    <a:pt x="128730" y="203712"/>
                  </a:lnTo>
                  <a:lnTo>
                    <a:pt x="128730" y="206374"/>
                  </a:lnTo>
                  <a:lnTo>
                    <a:pt x="131392" y="206374"/>
                  </a:lnTo>
                  <a:lnTo>
                    <a:pt x="131392" y="203712"/>
                  </a:lnTo>
                  <a:lnTo>
                    <a:pt x="136780" y="203712"/>
                  </a:lnTo>
                  <a:lnTo>
                    <a:pt x="136780" y="206374"/>
                  </a:lnTo>
                  <a:lnTo>
                    <a:pt x="142167" y="206374"/>
                  </a:lnTo>
                  <a:lnTo>
                    <a:pt x="142167" y="209036"/>
                  </a:lnTo>
                  <a:lnTo>
                    <a:pt x="139505" y="209036"/>
                  </a:lnTo>
                  <a:lnTo>
                    <a:pt x="139505" y="211698"/>
                  </a:lnTo>
                  <a:lnTo>
                    <a:pt x="131456" y="211698"/>
                  </a:lnTo>
                  <a:lnTo>
                    <a:pt x="131456" y="214360"/>
                  </a:lnTo>
                  <a:lnTo>
                    <a:pt x="128794" y="214360"/>
                  </a:lnTo>
                  <a:lnTo>
                    <a:pt x="128794" y="217022"/>
                  </a:lnTo>
                  <a:lnTo>
                    <a:pt x="126131" y="217022"/>
                  </a:lnTo>
                  <a:lnTo>
                    <a:pt x="126131" y="225072"/>
                  </a:lnTo>
                  <a:lnTo>
                    <a:pt x="123469" y="225072"/>
                  </a:lnTo>
                  <a:lnTo>
                    <a:pt x="123469" y="227734"/>
                  </a:lnTo>
                  <a:lnTo>
                    <a:pt x="120807" y="227734"/>
                  </a:lnTo>
                  <a:lnTo>
                    <a:pt x="120807" y="230396"/>
                  </a:lnTo>
                  <a:lnTo>
                    <a:pt x="118145" y="230396"/>
                  </a:lnTo>
                  <a:lnTo>
                    <a:pt x="118145" y="227734"/>
                  </a:lnTo>
                  <a:lnTo>
                    <a:pt x="115483" y="227734"/>
                  </a:lnTo>
                  <a:lnTo>
                    <a:pt x="115483" y="222346"/>
                  </a:lnTo>
                  <a:lnTo>
                    <a:pt x="112821" y="222346"/>
                  </a:lnTo>
                  <a:lnTo>
                    <a:pt x="112821" y="219684"/>
                  </a:lnTo>
                  <a:lnTo>
                    <a:pt x="115483" y="219684"/>
                  </a:lnTo>
                  <a:lnTo>
                    <a:pt x="115483" y="198261"/>
                  </a:lnTo>
                  <a:lnTo>
                    <a:pt x="118145" y="198261"/>
                  </a:lnTo>
                  <a:lnTo>
                    <a:pt x="118145" y="187549"/>
                  </a:lnTo>
                  <a:lnTo>
                    <a:pt x="120807" y="187549"/>
                  </a:lnTo>
                  <a:lnTo>
                    <a:pt x="120807" y="176838"/>
                  </a:lnTo>
                  <a:lnTo>
                    <a:pt x="123469" y="176838"/>
                  </a:lnTo>
                  <a:lnTo>
                    <a:pt x="123469" y="171450"/>
                  </a:lnTo>
                  <a:lnTo>
                    <a:pt x="126131" y="171450"/>
                  </a:lnTo>
                  <a:lnTo>
                    <a:pt x="126131" y="166063"/>
                  </a:lnTo>
                  <a:lnTo>
                    <a:pt x="128794" y="166063"/>
                  </a:lnTo>
                  <a:lnTo>
                    <a:pt x="128794" y="163400"/>
                  </a:lnTo>
                  <a:lnTo>
                    <a:pt x="128794" y="166063"/>
                  </a:lnTo>
                  <a:lnTo>
                    <a:pt x="134181" y="166063"/>
                  </a:lnTo>
                  <a:lnTo>
                    <a:pt x="134181" y="168725"/>
                  </a:lnTo>
                  <a:lnTo>
                    <a:pt x="139568" y="168725"/>
                  </a:lnTo>
                  <a:lnTo>
                    <a:pt x="139568" y="171386"/>
                  </a:lnTo>
                  <a:lnTo>
                    <a:pt x="142231" y="171386"/>
                  </a:lnTo>
                  <a:lnTo>
                    <a:pt x="142231" y="174049"/>
                  </a:lnTo>
                  <a:lnTo>
                    <a:pt x="147618" y="174049"/>
                  </a:lnTo>
                  <a:lnTo>
                    <a:pt x="147618" y="171386"/>
                  </a:lnTo>
                  <a:lnTo>
                    <a:pt x="153006" y="171386"/>
                  </a:lnTo>
                  <a:lnTo>
                    <a:pt x="153006" y="168725"/>
                  </a:lnTo>
                  <a:lnTo>
                    <a:pt x="153006" y="171386"/>
                  </a:lnTo>
                  <a:lnTo>
                    <a:pt x="153006" y="168725"/>
                  </a:lnTo>
                  <a:lnTo>
                    <a:pt x="158393" y="168725"/>
                  </a:lnTo>
                  <a:lnTo>
                    <a:pt x="158393" y="171386"/>
                  </a:lnTo>
                  <a:lnTo>
                    <a:pt x="158393" y="168725"/>
                  </a:lnTo>
                  <a:lnTo>
                    <a:pt x="163781" y="168725"/>
                  </a:lnTo>
                  <a:lnTo>
                    <a:pt x="163781" y="171386"/>
                  </a:lnTo>
                  <a:lnTo>
                    <a:pt x="169168" y="171386"/>
                  </a:lnTo>
                  <a:lnTo>
                    <a:pt x="169168" y="168725"/>
                  </a:lnTo>
                  <a:lnTo>
                    <a:pt x="166506" y="168725"/>
                  </a:lnTo>
                  <a:lnTo>
                    <a:pt x="166506" y="166063"/>
                  </a:lnTo>
                  <a:lnTo>
                    <a:pt x="158457" y="166063"/>
                  </a:lnTo>
                  <a:lnTo>
                    <a:pt x="158457" y="163400"/>
                  </a:lnTo>
                  <a:lnTo>
                    <a:pt x="158457" y="166063"/>
                  </a:lnTo>
                  <a:lnTo>
                    <a:pt x="147745" y="166063"/>
                  </a:lnTo>
                  <a:lnTo>
                    <a:pt x="147745" y="163400"/>
                  </a:lnTo>
                  <a:lnTo>
                    <a:pt x="150407" y="163400"/>
                  </a:lnTo>
                  <a:lnTo>
                    <a:pt x="150407" y="160738"/>
                  </a:lnTo>
                  <a:lnTo>
                    <a:pt x="153069" y="160738"/>
                  </a:lnTo>
                  <a:lnTo>
                    <a:pt x="153069" y="147301"/>
                  </a:lnTo>
                  <a:lnTo>
                    <a:pt x="150407" y="147301"/>
                  </a:lnTo>
                  <a:lnTo>
                    <a:pt x="150407" y="144639"/>
                  </a:lnTo>
                  <a:lnTo>
                    <a:pt x="145019" y="144639"/>
                  </a:lnTo>
                  <a:lnTo>
                    <a:pt x="145019" y="147301"/>
                  </a:lnTo>
                  <a:lnTo>
                    <a:pt x="142357" y="147301"/>
                  </a:lnTo>
                  <a:lnTo>
                    <a:pt x="142357" y="149963"/>
                  </a:lnTo>
                  <a:lnTo>
                    <a:pt x="139695" y="149963"/>
                  </a:lnTo>
                  <a:lnTo>
                    <a:pt x="139695" y="152625"/>
                  </a:lnTo>
                  <a:lnTo>
                    <a:pt x="137033" y="152625"/>
                  </a:lnTo>
                  <a:lnTo>
                    <a:pt x="137033" y="155287"/>
                  </a:lnTo>
                  <a:lnTo>
                    <a:pt x="134371" y="155287"/>
                  </a:lnTo>
                  <a:lnTo>
                    <a:pt x="134371" y="152625"/>
                  </a:lnTo>
                  <a:lnTo>
                    <a:pt x="137033" y="152625"/>
                  </a:lnTo>
                  <a:lnTo>
                    <a:pt x="137033" y="144576"/>
                  </a:lnTo>
                  <a:lnTo>
                    <a:pt x="139695" y="144576"/>
                  </a:lnTo>
                  <a:lnTo>
                    <a:pt x="137033" y="144576"/>
                  </a:lnTo>
                  <a:lnTo>
                    <a:pt x="137033" y="141914"/>
                  </a:lnTo>
                  <a:lnTo>
                    <a:pt x="134371" y="141914"/>
                  </a:lnTo>
                  <a:lnTo>
                    <a:pt x="134371" y="144576"/>
                  </a:lnTo>
                  <a:lnTo>
                    <a:pt x="131709" y="144576"/>
                  </a:lnTo>
                  <a:lnTo>
                    <a:pt x="131709" y="147238"/>
                  </a:lnTo>
                  <a:lnTo>
                    <a:pt x="129047" y="147238"/>
                  </a:lnTo>
                  <a:lnTo>
                    <a:pt x="129047" y="149900"/>
                  </a:lnTo>
                  <a:lnTo>
                    <a:pt x="123660" y="149900"/>
                  </a:lnTo>
                  <a:lnTo>
                    <a:pt x="123660" y="147238"/>
                  </a:lnTo>
                  <a:lnTo>
                    <a:pt x="123660" y="149900"/>
                  </a:lnTo>
                  <a:lnTo>
                    <a:pt x="120997" y="149900"/>
                  </a:lnTo>
                  <a:lnTo>
                    <a:pt x="120997" y="152562"/>
                  </a:lnTo>
                  <a:lnTo>
                    <a:pt x="123660" y="152562"/>
                  </a:lnTo>
                  <a:lnTo>
                    <a:pt x="123660" y="149900"/>
                  </a:lnTo>
                  <a:lnTo>
                    <a:pt x="123660" y="152562"/>
                  </a:lnTo>
                  <a:lnTo>
                    <a:pt x="126322" y="152562"/>
                  </a:lnTo>
                  <a:lnTo>
                    <a:pt x="123660" y="152562"/>
                  </a:lnTo>
                  <a:lnTo>
                    <a:pt x="123660" y="157949"/>
                  </a:lnTo>
                  <a:lnTo>
                    <a:pt x="120997" y="157949"/>
                  </a:lnTo>
                  <a:lnTo>
                    <a:pt x="120997" y="163337"/>
                  </a:lnTo>
                  <a:lnTo>
                    <a:pt x="118335" y="163337"/>
                  </a:lnTo>
                  <a:lnTo>
                    <a:pt x="118335" y="165999"/>
                  </a:lnTo>
                  <a:lnTo>
                    <a:pt x="120997" y="165999"/>
                  </a:lnTo>
                  <a:lnTo>
                    <a:pt x="120997" y="168661"/>
                  </a:lnTo>
                  <a:lnTo>
                    <a:pt x="118335" y="168661"/>
                  </a:lnTo>
                  <a:lnTo>
                    <a:pt x="118335" y="171323"/>
                  </a:lnTo>
                  <a:lnTo>
                    <a:pt x="115673" y="171323"/>
                  </a:lnTo>
                  <a:lnTo>
                    <a:pt x="115673" y="173985"/>
                  </a:lnTo>
                  <a:lnTo>
                    <a:pt x="113011" y="173985"/>
                  </a:lnTo>
                  <a:lnTo>
                    <a:pt x="113011" y="176647"/>
                  </a:lnTo>
                  <a:lnTo>
                    <a:pt x="110349" y="176647"/>
                  </a:lnTo>
                  <a:lnTo>
                    <a:pt x="110349" y="173985"/>
                  </a:lnTo>
                  <a:lnTo>
                    <a:pt x="107687" y="173985"/>
                  </a:lnTo>
                  <a:lnTo>
                    <a:pt x="107687" y="168598"/>
                  </a:lnTo>
                  <a:lnTo>
                    <a:pt x="105025" y="168598"/>
                  </a:lnTo>
                  <a:lnTo>
                    <a:pt x="105025" y="165936"/>
                  </a:lnTo>
                  <a:lnTo>
                    <a:pt x="99637" y="165936"/>
                  </a:lnTo>
                  <a:lnTo>
                    <a:pt x="99637" y="163274"/>
                  </a:lnTo>
                  <a:lnTo>
                    <a:pt x="94250" y="163274"/>
                  </a:lnTo>
                  <a:lnTo>
                    <a:pt x="94250" y="160612"/>
                  </a:lnTo>
                  <a:lnTo>
                    <a:pt x="91588" y="160612"/>
                  </a:lnTo>
                  <a:lnTo>
                    <a:pt x="91588" y="149900"/>
                  </a:lnTo>
                  <a:lnTo>
                    <a:pt x="72827" y="149900"/>
                  </a:lnTo>
                  <a:lnTo>
                    <a:pt x="72827" y="147238"/>
                  </a:lnTo>
                  <a:lnTo>
                    <a:pt x="70165" y="147238"/>
                  </a:lnTo>
                  <a:lnTo>
                    <a:pt x="70165" y="149900"/>
                  </a:lnTo>
                  <a:lnTo>
                    <a:pt x="67502" y="149900"/>
                  </a:lnTo>
                  <a:lnTo>
                    <a:pt x="67502" y="152562"/>
                  </a:lnTo>
                  <a:lnTo>
                    <a:pt x="64840" y="152562"/>
                  </a:lnTo>
                  <a:lnTo>
                    <a:pt x="64840" y="163274"/>
                  </a:lnTo>
                  <a:lnTo>
                    <a:pt x="62178" y="163274"/>
                  </a:lnTo>
                  <a:lnTo>
                    <a:pt x="62178" y="165936"/>
                  </a:lnTo>
                  <a:lnTo>
                    <a:pt x="48741" y="165936"/>
                  </a:lnTo>
                  <a:lnTo>
                    <a:pt x="48741" y="160548"/>
                  </a:lnTo>
                  <a:lnTo>
                    <a:pt x="46079" y="160548"/>
                  </a:lnTo>
                  <a:lnTo>
                    <a:pt x="48741" y="160548"/>
                  </a:lnTo>
                  <a:lnTo>
                    <a:pt x="48741" y="157886"/>
                  </a:lnTo>
                  <a:lnTo>
                    <a:pt x="54129" y="157886"/>
                  </a:lnTo>
                  <a:lnTo>
                    <a:pt x="54129" y="160548"/>
                  </a:lnTo>
                  <a:lnTo>
                    <a:pt x="56791" y="157886"/>
                  </a:lnTo>
                  <a:lnTo>
                    <a:pt x="56791" y="155224"/>
                  </a:lnTo>
                  <a:lnTo>
                    <a:pt x="54129" y="152562"/>
                  </a:lnTo>
                  <a:lnTo>
                    <a:pt x="54129" y="149900"/>
                  </a:lnTo>
                  <a:lnTo>
                    <a:pt x="48741" y="149900"/>
                  </a:lnTo>
                  <a:lnTo>
                    <a:pt x="48741" y="155287"/>
                  </a:lnTo>
                  <a:lnTo>
                    <a:pt x="43354" y="155287"/>
                  </a:lnTo>
                  <a:lnTo>
                    <a:pt x="43354" y="152625"/>
                  </a:lnTo>
                  <a:lnTo>
                    <a:pt x="40692" y="152625"/>
                  </a:lnTo>
                  <a:lnTo>
                    <a:pt x="40692" y="149963"/>
                  </a:lnTo>
                  <a:lnTo>
                    <a:pt x="35304" y="149963"/>
                  </a:lnTo>
                  <a:lnTo>
                    <a:pt x="35304" y="147301"/>
                  </a:lnTo>
                  <a:lnTo>
                    <a:pt x="32642" y="147301"/>
                  </a:lnTo>
                  <a:lnTo>
                    <a:pt x="32642" y="144639"/>
                  </a:lnTo>
                  <a:lnTo>
                    <a:pt x="29980" y="147301"/>
                  </a:lnTo>
                  <a:lnTo>
                    <a:pt x="27318" y="147301"/>
                  </a:lnTo>
                  <a:lnTo>
                    <a:pt x="27318" y="141914"/>
                  </a:lnTo>
                  <a:lnTo>
                    <a:pt x="32705" y="141914"/>
                  </a:lnTo>
                  <a:lnTo>
                    <a:pt x="32705" y="144576"/>
                  </a:lnTo>
                  <a:lnTo>
                    <a:pt x="35367" y="144576"/>
                  </a:lnTo>
                  <a:lnTo>
                    <a:pt x="35367" y="141914"/>
                  </a:lnTo>
                  <a:lnTo>
                    <a:pt x="32705" y="139251"/>
                  </a:lnTo>
                  <a:lnTo>
                    <a:pt x="32705" y="133864"/>
                  </a:lnTo>
                  <a:lnTo>
                    <a:pt x="24656" y="133864"/>
                  </a:lnTo>
                  <a:lnTo>
                    <a:pt x="24656" y="131202"/>
                  </a:lnTo>
                  <a:lnTo>
                    <a:pt x="27318" y="131202"/>
                  </a:lnTo>
                  <a:lnTo>
                    <a:pt x="24656" y="131202"/>
                  </a:lnTo>
                  <a:lnTo>
                    <a:pt x="21994" y="128540"/>
                  </a:lnTo>
                  <a:lnTo>
                    <a:pt x="19332" y="128540"/>
                  </a:lnTo>
                  <a:lnTo>
                    <a:pt x="19332" y="125878"/>
                  </a:lnTo>
                  <a:lnTo>
                    <a:pt x="16670" y="125878"/>
                  </a:lnTo>
                  <a:lnTo>
                    <a:pt x="16670" y="123216"/>
                  </a:lnTo>
                  <a:lnTo>
                    <a:pt x="14008" y="123216"/>
                  </a:lnTo>
                  <a:lnTo>
                    <a:pt x="14008" y="117828"/>
                  </a:lnTo>
                  <a:lnTo>
                    <a:pt x="16670" y="115166"/>
                  </a:lnTo>
                  <a:lnTo>
                    <a:pt x="16670" y="109779"/>
                  </a:lnTo>
                  <a:lnTo>
                    <a:pt x="19332" y="107117"/>
                  </a:lnTo>
                  <a:lnTo>
                    <a:pt x="19332" y="104454"/>
                  </a:lnTo>
                  <a:lnTo>
                    <a:pt x="16670" y="101792"/>
                  </a:lnTo>
                  <a:lnTo>
                    <a:pt x="16670" y="99131"/>
                  </a:lnTo>
                  <a:lnTo>
                    <a:pt x="24719" y="99131"/>
                  </a:lnTo>
                  <a:lnTo>
                    <a:pt x="24719" y="96468"/>
                  </a:lnTo>
                  <a:lnTo>
                    <a:pt x="27381" y="96468"/>
                  </a:lnTo>
                  <a:lnTo>
                    <a:pt x="30043" y="93806"/>
                  </a:lnTo>
                  <a:lnTo>
                    <a:pt x="35431" y="93806"/>
                  </a:lnTo>
                  <a:lnTo>
                    <a:pt x="35431" y="88419"/>
                  </a:lnTo>
                  <a:lnTo>
                    <a:pt x="38093" y="88419"/>
                  </a:lnTo>
                  <a:lnTo>
                    <a:pt x="38093" y="91081"/>
                  </a:lnTo>
                  <a:lnTo>
                    <a:pt x="40755" y="91081"/>
                  </a:lnTo>
                  <a:lnTo>
                    <a:pt x="40755" y="88419"/>
                  </a:lnTo>
                  <a:lnTo>
                    <a:pt x="48805" y="88419"/>
                  </a:lnTo>
                  <a:lnTo>
                    <a:pt x="51467" y="85756"/>
                  </a:lnTo>
                  <a:lnTo>
                    <a:pt x="51467" y="83095"/>
                  </a:lnTo>
                  <a:lnTo>
                    <a:pt x="54129" y="83095"/>
                  </a:lnTo>
                  <a:lnTo>
                    <a:pt x="54129" y="80433"/>
                  </a:lnTo>
                  <a:lnTo>
                    <a:pt x="62178" y="80433"/>
                  </a:lnTo>
                  <a:lnTo>
                    <a:pt x="62178" y="77771"/>
                  </a:lnTo>
                  <a:lnTo>
                    <a:pt x="64840" y="77771"/>
                  </a:lnTo>
                  <a:lnTo>
                    <a:pt x="64840" y="75108"/>
                  </a:lnTo>
                  <a:lnTo>
                    <a:pt x="67502" y="75108"/>
                  </a:lnTo>
                  <a:lnTo>
                    <a:pt x="72890" y="69721"/>
                  </a:lnTo>
                  <a:lnTo>
                    <a:pt x="83602" y="69721"/>
                  </a:lnTo>
                  <a:lnTo>
                    <a:pt x="83602" y="72383"/>
                  </a:lnTo>
                  <a:lnTo>
                    <a:pt x="86264" y="69721"/>
                  </a:lnTo>
                  <a:lnTo>
                    <a:pt x="86264" y="64334"/>
                  </a:lnTo>
                  <a:lnTo>
                    <a:pt x="91651" y="64334"/>
                  </a:lnTo>
                  <a:lnTo>
                    <a:pt x="91651" y="56284"/>
                  </a:lnTo>
                  <a:lnTo>
                    <a:pt x="97039" y="56284"/>
                  </a:lnTo>
                  <a:lnTo>
                    <a:pt x="97039" y="53622"/>
                  </a:lnTo>
                  <a:lnTo>
                    <a:pt x="99701" y="53622"/>
                  </a:lnTo>
                  <a:lnTo>
                    <a:pt x="99701" y="48234"/>
                  </a:lnTo>
                  <a:lnTo>
                    <a:pt x="102363" y="48234"/>
                  </a:lnTo>
                  <a:lnTo>
                    <a:pt x="102363" y="45572"/>
                  </a:lnTo>
                  <a:lnTo>
                    <a:pt x="99701" y="42910"/>
                  </a:lnTo>
                  <a:lnTo>
                    <a:pt x="102363" y="42910"/>
                  </a:lnTo>
                  <a:lnTo>
                    <a:pt x="102363" y="34860"/>
                  </a:lnTo>
                  <a:lnTo>
                    <a:pt x="105025" y="34860"/>
                  </a:lnTo>
                  <a:lnTo>
                    <a:pt x="105025" y="24149"/>
                  </a:lnTo>
                  <a:lnTo>
                    <a:pt x="107687" y="24149"/>
                  </a:lnTo>
                  <a:lnTo>
                    <a:pt x="107687" y="21487"/>
                  </a:lnTo>
                  <a:lnTo>
                    <a:pt x="110349" y="21487"/>
                  </a:lnTo>
                  <a:lnTo>
                    <a:pt x="110349" y="18824"/>
                  </a:lnTo>
                  <a:lnTo>
                    <a:pt x="107687" y="18824"/>
                  </a:lnTo>
                  <a:lnTo>
                    <a:pt x="107687" y="13437"/>
                  </a:lnTo>
                  <a:lnTo>
                    <a:pt x="110349" y="13437"/>
                  </a:lnTo>
                  <a:lnTo>
                    <a:pt x="110349" y="10775"/>
                  </a:lnTo>
                  <a:lnTo>
                    <a:pt x="113011" y="10775"/>
                  </a:lnTo>
                  <a:lnTo>
                    <a:pt x="113011" y="5387"/>
                  </a:lnTo>
                  <a:lnTo>
                    <a:pt x="115673" y="5387"/>
                  </a:lnTo>
                  <a:lnTo>
                    <a:pt x="115673" y="8050"/>
                  </a:lnTo>
                  <a:lnTo>
                    <a:pt x="118335" y="8050"/>
                  </a:lnTo>
                  <a:lnTo>
                    <a:pt x="118335" y="10712"/>
                  </a:lnTo>
                  <a:lnTo>
                    <a:pt x="118335" y="8050"/>
                  </a:lnTo>
                  <a:lnTo>
                    <a:pt x="123723" y="8050"/>
                  </a:lnTo>
                  <a:lnTo>
                    <a:pt x="123723" y="10712"/>
                  </a:lnTo>
                  <a:lnTo>
                    <a:pt x="131773" y="10712"/>
                  </a:lnTo>
                  <a:lnTo>
                    <a:pt x="131773" y="8050"/>
                  </a:lnTo>
                  <a:lnTo>
                    <a:pt x="134434" y="8050"/>
                  </a:lnTo>
                  <a:lnTo>
                    <a:pt x="134434" y="10712"/>
                  </a:lnTo>
                  <a:lnTo>
                    <a:pt x="139822" y="10712"/>
                  </a:lnTo>
                  <a:lnTo>
                    <a:pt x="139822" y="13374"/>
                  </a:lnTo>
                  <a:lnTo>
                    <a:pt x="147872" y="13374"/>
                  </a:lnTo>
                  <a:lnTo>
                    <a:pt x="147872" y="16036"/>
                  </a:lnTo>
                  <a:lnTo>
                    <a:pt x="153259" y="16036"/>
                  </a:lnTo>
                  <a:lnTo>
                    <a:pt x="153259" y="18698"/>
                  </a:lnTo>
                  <a:lnTo>
                    <a:pt x="155921" y="21360"/>
                  </a:lnTo>
                  <a:lnTo>
                    <a:pt x="155921" y="24022"/>
                  </a:lnTo>
                  <a:lnTo>
                    <a:pt x="161309" y="24022"/>
                  </a:lnTo>
                  <a:lnTo>
                    <a:pt x="161309" y="26684"/>
                  </a:lnTo>
                  <a:lnTo>
                    <a:pt x="166696" y="26684"/>
                  </a:lnTo>
                  <a:lnTo>
                    <a:pt x="166696" y="24022"/>
                  </a:lnTo>
                  <a:lnTo>
                    <a:pt x="169358" y="24022"/>
                  </a:lnTo>
                  <a:lnTo>
                    <a:pt x="169358" y="18635"/>
                  </a:lnTo>
                  <a:lnTo>
                    <a:pt x="172020" y="18635"/>
                  </a:lnTo>
                  <a:lnTo>
                    <a:pt x="172020" y="15973"/>
                  </a:lnTo>
                  <a:lnTo>
                    <a:pt x="182732" y="15973"/>
                  </a:lnTo>
                  <a:lnTo>
                    <a:pt x="182732" y="13310"/>
                  </a:lnTo>
                  <a:lnTo>
                    <a:pt x="185394" y="13310"/>
                  </a:lnTo>
                  <a:lnTo>
                    <a:pt x="185394" y="10648"/>
                  </a:lnTo>
                  <a:lnTo>
                    <a:pt x="188056" y="7986"/>
                  </a:lnTo>
                  <a:lnTo>
                    <a:pt x="190718" y="7986"/>
                  </a:lnTo>
                  <a:lnTo>
                    <a:pt x="190718" y="5324"/>
                  </a:lnTo>
                  <a:lnTo>
                    <a:pt x="196106" y="5324"/>
                  </a:lnTo>
                  <a:lnTo>
                    <a:pt x="196106" y="2662"/>
                  </a:lnTo>
                  <a:lnTo>
                    <a:pt x="198768" y="2662"/>
                  </a:lnTo>
                  <a:lnTo>
                    <a:pt x="198768" y="0"/>
                  </a:lnTo>
                  <a:lnTo>
                    <a:pt x="206818" y="0"/>
                  </a:lnTo>
                  <a:lnTo>
                    <a:pt x="206818" y="5387"/>
                  </a:lnTo>
                  <a:lnTo>
                    <a:pt x="206818" y="538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0" name="Freeform: Shape 309">
              <a:extLst>
                <a:ext uri="{FF2B5EF4-FFF2-40B4-BE49-F238E27FC236}">
                  <a16:creationId xmlns:a16="http://schemas.microsoft.com/office/drawing/2014/main" id="{003EFAAE-47C2-D669-0C97-74368531EF79}"/>
                </a:ext>
              </a:extLst>
            </p:cNvPr>
            <p:cNvSpPr/>
            <p:nvPr/>
          </p:nvSpPr>
          <p:spPr>
            <a:xfrm>
              <a:off x="4945161" y="2816850"/>
              <a:ext cx="356590" cy="209162"/>
            </a:xfrm>
            <a:custGeom>
              <a:avLst/>
              <a:gdLst>
                <a:gd name="connsiteX0" fmla="*/ 246685 w 356590"/>
                <a:gd name="connsiteY0" fmla="*/ 182352 h 209162"/>
                <a:gd name="connsiteX1" fmla="*/ 246685 w 356590"/>
                <a:gd name="connsiteY1" fmla="*/ 185014 h 209162"/>
                <a:gd name="connsiteX2" fmla="*/ 244023 w 356590"/>
                <a:gd name="connsiteY2" fmla="*/ 185014 h 209162"/>
                <a:gd name="connsiteX3" fmla="*/ 244023 w 356590"/>
                <a:gd name="connsiteY3" fmla="*/ 187739 h 209162"/>
                <a:gd name="connsiteX4" fmla="*/ 244023 w 356590"/>
                <a:gd name="connsiteY4" fmla="*/ 190401 h 209162"/>
                <a:gd name="connsiteX5" fmla="*/ 241298 w 356590"/>
                <a:gd name="connsiteY5" fmla="*/ 190401 h 209162"/>
                <a:gd name="connsiteX6" fmla="*/ 241298 w 356590"/>
                <a:gd name="connsiteY6" fmla="*/ 193063 h 209162"/>
                <a:gd name="connsiteX7" fmla="*/ 238636 w 356590"/>
                <a:gd name="connsiteY7" fmla="*/ 195789 h 209162"/>
                <a:gd name="connsiteX8" fmla="*/ 238636 w 356590"/>
                <a:gd name="connsiteY8" fmla="*/ 198451 h 209162"/>
                <a:gd name="connsiteX9" fmla="*/ 235973 w 356590"/>
                <a:gd name="connsiteY9" fmla="*/ 198451 h 209162"/>
                <a:gd name="connsiteX10" fmla="*/ 233311 w 356590"/>
                <a:gd name="connsiteY10" fmla="*/ 198451 h 209162"/>
                <a:gd name="connsiteX11" fmla="*/ 233311 w 356590"/>
                <a:gd name="connsiteY11" fmla="*/ 201113 h 209162"/>
                <a:gd name="connsiteX12" fmla="*/ 230586 w 356590"/>
                <a:gd name="connsiteY12" fmla="*/ 203838 h 209162"/>
                <a:gd name="connsiteX13" fmla="*/ 227924 w 356590"/>
                <a:gd name="connsiteY13" fmla="*/ 203838 h 209162"/>
                <a:gd name="connsiteX14" fmla="*/ 225262 w 356590"/>
                <a:gd name="connsiteY14" fmla="*/ 203838 h 209162"/>
                <a:gd name="connsiteX15" fmla="*/ 225262 w 356590"/>
                <a:gd name="connsiteY15" fmla="*/ 206501 h 209162"/>
                <a:gd name="connsiteX16" fmla="*/ 225262 w 356590"/>
                <a:gd name="connsiteY16" fmla="*/ 209163 h 209162"/>
                <a:gd name="connsiteX17" fmla="*/ 222536 w 356590"/>
                <a:gd name="connsiteY17" fmla="*/ 209163 h 209162"/>
                <a:gd name="connsiteX18" fmla="*/ 219874 w 356590"/>
                <a:gd name="connsiteY18" fmla="*/ 209163 h 209162"/>
                <a:gd name="connsiteX19" fmla="*/ 217212 w 356590"/>
                <a:gd name="connsiteY19" fmla="*/ 206501 h 209162"/>
                <a:gd name="connsiteX20" fmla="*/ 214487 w 356590"/>
                <a:gd name="connsiteY20" fmla="*/ 206501 h 209162"/>
                <a:gd name="connsiteX21" fmla="*/ 211825 w 356590"/>
                <a:gd name="connsiteY21" fmla="*/ 206501 h 209162"/>
                <a:gd name="connsiteX22" fmla="*/ 209163 w 356590"/>
                <a:gd name="connsiteY22" fmla="*/ 206501 h 209162"/>
                <a:gd name="connsiteX23" fmla="*/ 206501 w 356590"/>
                <a:gd name="connsiteY23" fmla="*/ 203838 h 209162"/>
                <a:gd name="connsiteX24" fmla="*/ 203775 w 356590"/>
                <a:gd name="connsiteY24" fmla="*/ 203838 h 209162"/>
                <a:gd name="connsiteX25" fmla="*/ 201113 w 356590"/>
                <a:gd name="connsiteY25" fmla="*/ 203838 h 209162"/>
                <a:gd name="connsiteX26" fmla="*/ 198451 w 356590"/>
                <a:gd name="connsiteY26" fmla="*/ 203838 h 209162"/>
                <a:gd name="connsiteX27" fmla="*/ 195726 w 356590"/>
                <a:gd name="connsiteY27" fmla="*/ 201113 h 209162"/>
                <a:gd name="connsiteX28" fmla="*/ 193064 w 356590"/>
                <a:gd name="connsiteY28" fmla="*/ 201113 h 209162"/>
                <a:gd name="connsiteX29" fmla="*/ 193064 w 356590"/>
                <a:gd name="connsiteY29" fmla="*/ 198451 h 209162"/>
                <a:gd name="connsiteX30" fmla="*/ 190401 w 356590"/>
                <a:gd name="connsiteY30" fmla="*/ 198451 h 209162"/>
                <a:gd name="connsiteX31" fmla="*/ 187676 w 356590"/>
                <a:gd name="connsiteY31" fmla="*/ 201113 h 209162"/>
                <a:gd name="connsiteX32" fmla="*/ 185014 w 356590"/>
                <a:gd name="connsiteY32" fmla="*/ 198451 h 209162"/>
                <a:gd name="connsiteX33" fmla="*/ 182352 w 356590"/>
                <a:gd name="connsiteY33" fmla="*/ 198451 h 209162"/>
                <a:gd name="connsiteX34" fmla="*/ 179690 w 356590"/>
                <a:gd name="connsiteY34" fmla="*/ 198451 h 209162"/>
                <a:gd name="connsiteX35" fmla="*/ 176964 w 356590"/>
                <a:gd name="connsiteY35" fmla="*/ 198451 h 209162"/>
                <a:gd name="connsiteX36" fmla="*/ 174302 w 356590"/>
                <a:gd name="connsiteY36" fmla="*/ 195789 h 209162"/>
                <a:gd name="connsiteX37" fmla="*/ 171640 w 356590"/>
                <a:gd name="connsiteY37" fmla="*/ 195789 h 209162"/>
                <a:gd name="connsiteX38" fmla="*/ 171640 w 356590"/>
                <a:gd name="connsiteY38" fmla="*/ 193063 h 209162"/>
                <a:gd name="connsiteX39" fmla="*/ 168915 w 356590"/>
                <a:gd name="connsiteY39" fmla="*/ 190401 h 209162"/>
                <a:gd name="connsiteX40" fmla="*/ 168915 w 356590"/>
                <a:gd name="connsiteY40" fmla="*/ 187739 h 209162"/>
                <a:gd name="connsiteX41" fmla="*/ 166253 w 356590"/>
                <a:gd name="connsiteY41" fmla="*/ 185014 h 209162"/>
                <a:gd name="connsiteX42" fmla="*/ 163591 w 356590"/>
                <a:gd name="connsiteY42" fmla="*/ 185014 h 209162"/>
                <a:gd name="connsiteX43" fmla="*/ 160865 w 356590"/>
                <a:gd name="connsiteY43" fmla="*/ 182352 h 209162"/>
                <a:gd name="connsiteX44" fmla="*/ 155541 w 356590"/>
                <a:gd name="connsiteY44" fmla="*/ 182352 h 209162"/>
                <a:gd name="connsiteX45" fmla="*/ 152815 w 356590"/>
                <a:gd name="connsiteY45" fmla="*/ 182352 h 209162"/>
                <a:gd name="connsiteX46" fmla="*/ 152815 w 356590"/>
                <a:gd name="connsiteY46" fmla="*/ 179690 h 209162"/>
                <a:gd name="connsiteX47" fmla="*/ 150153 w 356590"/>
                <a:gd name="connsiteY47" fmla="*/ 179690 h 209162"/>
                <a:gd name="connsiteX48" fmla="*/ 147491 w 356590"/>
                <a:gd name="connsiteY48" fmla="*/ 177028 h 209162"/>
                <a:gd name="connsiteX49" fmla="*/ 144830 w 356590"/>
                <a:gd name="connsiteY49" fmla="*/ 174302 h 209162"/>
                <a:gd name="connsiteX50" fmla="*/ 142104 w 356590"/>
                <a:gd name="connsiteY50" fmla="*/ 174302 h 209162"/>
                <a:gd name="connsiteX51" fmla="*/ 139442 w 356590"/>
                <a:gd name="connsiteY51" fmla="*/ 174302 h 209162"/>
                <a:gd name="connsiteX52" fmla="*/ 136780 w 356590"/>
                <a:gd name="connsiteY52" fmla="*/ 174302 h 209162"/>
                <a:gd name="connsiteX53" fmla="*/ 134054 w 356590"/>
                <a:gd name="connsiteY53" fmla="*/ 171640 h 209162"/>
                <a:gd name="connsiteX54" fmla="*/ 134054 w 356590"/>
                <a:gd name="connsiteY54" fmla="*/ 168978 h 209162"/>
                <a:gd name="connsiteX55" fmla="*/ 131392 w 356590"/>
                <a:gd name="connsiteY55" fmla="*/ 168978 h 209162"/>
                <a:gd name="connsiteX56" fmla="*/ 128730 w 356590"/>
                <a:gd name="connsiteY56" fmla="*/ 168978 h 209162"/>
                <a:gd name="connsiteX57" fmla="*/ 128730 w 356590"/>
                <a:gd name="connsiteY57" fmla="*/ 166253 h 209162"/>
                <a:gd name="connsiteX58" fmla="*/ 126005 w 356590"/>
                <a:gd name="connsiteY58" fmla="*/ 163591 h 209162"/>
                <a:gd name="connsiteX59" fmla="*/ 126005 w 356590"/>
                <a:gd name="connsiteY59" fmla="*/ 160928 h 209162"/>
                <a:gd name="connsiteX60" fmla="*/ 126005 w 356590"/>
                <a:gd name="connsiteY60" fmla="*/ 158203 h 209162"/>
                <a:gd name="connsiteX61" fmla="*/ 123343 w 356590"/>
                <a:gd name="connsiteY61" fmla="*/ 158203 h 209162"/>
                <a:gd name="connsiteX62" fmla="*/ 123343 w 356590"/>
                <a:gd name="connsiteY62" fmla="*/ 155541 h 209162"/>
                <a:gd name="connsiteX63" fmla="*/ 120680 w 356590"/>
                <a:gd name="connsiteY63" fmla="*/ 155541 h 209162"/>
                <a:gd name="connsiteX64" fmla="*/ 120680 w 356590"/>
                <a:gd name="connsiteY64" fmla="*/ 152879 h 209162"/>
                <a:gd name="connsiteX65" fmla="*/ 118018 w 356590"/>
                <a:gd name="connsiteY65" fmla="*/ 152879 h 209162"/>
                <a:gd name="connsiteX66" fmla="*/ 118018 w 356590"/>
                <a:gd name="connsiteY66" fmla="*/ 150153 h 209162"/>
                <a:gd name="connsiteX67" fmla="*/ 115293 w 356590"/>
                <a:gd name="connsiteY67" fmla="*/ 147491 h 209162"/>
                <a:gd name="connsiteX68" fmla="*/ 112631 w 356590"/>
                <a:gd name="connsiteY68" fmla="*/ 147491 h 209162"/>
                <a:gd name="connsiteX69" fmla="*/ 112631 w 356590"/>
                <a:gd name="connsiteY69" fmla="*/ 144829 h 209162"/>
                <a:gd name="connsiteX70" fmla="*/ 109969 w 356590"/>
                <a:gd name="connsiteY70" fmla="*/ 144829 h 209162"/>
                <a:gd name="connsiteX71" fmla="*/ 107243 w 356590"/>
                <a:gd name="connsiteY71" fmla="*/ 142167 h 209162"/>
                <a:gd name="connsiteX72" fmla="*/ 107243 w 356590"/>
                <a:gd name="connsiteY72" fmla="*/ 139442 h 209162"/>
                <a:gd name="connsiteX73" fmla="*/ 104581 w 356590"/>
                <a:gd name="connsiteY73" fmla="*/ 139442 h 209162"/>
                <a:gd name="connsiteX74" fmla="*/ 104581 w 356590"/>
                <a:gd name="connsiteY74" fmla="*/ 136780 h 209162"/>
                <a:gd name="connsiteX75" fmla="*/ 101919 w 356590"/>
                <a:gd name="connsiteY75" fmla="*/ 136780 h 209162"/>
                <a:gd name="connsiteX76" fmla="*/ 99194 w 356590"/>
                <a:gd name="connsiteY76" fmla="*/ 134117 h 209162"/>
                <a:gd name="connsiteX77" fmla="*/ 96532 w 356590"/>
                <a:gd name="connsiteY77" fmla="*/ 134117 h 209162"/>
                <a:gd name="connsiteX78" fmla="*/ 93870 w 356590"/>
                <a:gd name="connsiteY78" fmla="*/ 134117 h 209162"/>
                <a:gd name="connsiteX79" fmla="*/ 91208 w 356590"/>
                <a:gd name="connsiteY79" fmla="*/ 134117 h 209162"/>
                <a:gd name="connsiteX80" fmla="*/ 91208 w 356590"/>
                <a:gd name="connsiteY80" fmla="*/ 131392 h 209162"/>
                <a:gd name="connsiteX81" fmla="*/ 88482 w 356590"/>
                <a:gd name="connsiteY81" fmla="*/ 131392 h 209162"/>
                <a:gd name="connsiteX82" fmla="*/ 85820 w 356590"/>
                <a:gd name="connsiteY82" fmla="*/ 128730 h 209162"/>
                <a:gd name="connsiteX83" fmla="*/ 83158 w 356590"/>
                <a:gd name="connsiteY83" fmla="*/ 128730 h 209162"/>
                <a:gd name="connsiteX84" fmla="*/ 80433 w 356590"/>
                <a:gd name="connsiteY84" fmla="*/ 126068 h 209162"/>
                <a:gd name="connsiteX85" fmla="*/ 77771 w 356590"/>
                <a:gd name="connsiteY85" fmla="*/ 123343 h 209162"/>
                <a:gd name="connsiteX86" fmla="*/ 75109 w 356590"/>
                <a:gd name="connsiteY86" fmla="*/ 120680 h 209162"/>
                <a:gd name="connsiteX87" fmla="*/ 72383 w 356590"/>
                <a:gd name="connsiteY87" fmla="*/ 118018 h 209162"/>
                <a:gd name="connsiteX88" fmla="*/ 69721 w 356590"/>
                <a:gd name="connsiteY88" fmla="*/ 115356 h 209162"/>
                <a:gd name="connsiteX89" fmla="*/ 67059 w 356590"/>
                <a:gd name="connsiteY89" fmla="*/ 112631 h 209162"/>
                <a:gd name="connsiteX90" fmla="*/ 64397 w 356590"/>
                <a:gd name="connsiteY90" fmla="*/ 109969 h 209162"/>
                <a:gd name="connsiteX91" fmla="*/ 59009 w 356590"/>
                <a:gd name="connsiteY91" fmla="*/ 107307 h 209162"/>
                <a:gd name="connsiteX92" fmla="*/ 56347 w 356590"/>
                <a:gd name="connsiteY92" fmla="*/ 104581 h 209162"/>
                <a:gd name="connsiteX93" fmla="*/ 50959 w 356590"/>
                <a:gd name="connsiteY93" fmla="*/ 101919 h 209162"/>
                <a:gd name="connsiteX94" fmla="*/ 48298 w 356590"/>
                <a:gd name="connsiteY94" fmla="*/ 99257 h 209162"/>
                <a:gd name="connsiteX95" fmla="*/ 48298 w 356590"/>
                <a:gd name="connsiteY95" fmla="*/ 96532 h 209162"/>
                <a:gd name="connsiteX96" fmla="*/ 48298 w 356590"/>
                <a:gd name="connsiteY96" fmla="*/ 93870 h 209162"/>
                <a:gd name="connsiteX97" fmla="*/ 45572 w 356590"/>
                <a:gd name="connsiteY97" fmla="*/ 93870 h 209162"/>
                <a:gd name="connsiteX98" fmla="*/ 45572 w 356590"/>
                <a:gd name="connsiteY98" fmla="*/ 91208 h 209162"/>
                <a:gd name="connsiteX99" fmla="*/ 42910 w 356590"/>
                <a:gd name="connsiteY99" fmla="*/ 91208 h 209162"/>
                <a:gd name="connsiteX100" fmla="*/ 40248 w 356590"/>
                <a:gd name="connsiteY100" fmla="*/ 88546 h 209162"/>
                <a:gd name="connsiteX101" fmla="*/ 37522 w 356590"/>
                <a:gd name="connsiteY101" fmla="*/ 88546 h 209162"/>
                <a:gd name="connsiteX102" fmla="*/ 37522 w 356590"/>
                <a:gd name="connsiteY102" fmla="*/ 85820 h 209162"/>
                <a:gd name="connsiteX103" fmla="*/ 34860 w 356590"/>
                <a:gd name="connsiteY103" fmla="*/ 85820 h 209162"/>
                <a:gd name="connsiteX104" fmla="*/ 32198 w 356590"/>
                <a:gd name="connsiteY104" fmla="*/ 83158 h 209162"/>
                <a:gd name="connsiteX105" fmla="*/ 32198 w 356590"/>
                <a:gd name="connsiteY105" fmla="*/ 80496 h 209162"/>
                <a:gd name="connsiteX106" fmla="*/ 29537 w 356590"/>
                <a:gd name="connsiteY106" fmla="*/ 80496 h 209162"/>
                <a:gd name="connsiteX107" fmla="*/ 29537 w 356590"/>
                <a:gd name="connsiteY107" fmla="*/ 77770 h 209162"/>
                <a:gd name="connsiteX108" fmla="*/ 29537 w 356590"/>
                <a:gd name="connsiteY108" fmla="*/ 75108 h 209162"/>
                <a:gd name="connsiteX109" fmla="*/ 29537 w 356590"/>
                <a:gd name="connsiteY109" fmla="*/ 72446 h 209162"/>
                <a:gd name="connsiteX110" fmla="*/ 26811 w 356590"/>
                <a:gd name="connsiteY110" fmla="*/ 69721 h 209162"/>
                <a:gd name="connsiteX111" fmla="*/ 26811 w 356590"/>
                <a:gd name="connsiteY111" fmla="*/ 67059 h 209162"/>
                <a:gd name="connsiteX112" fmla="*/ 26811 w 356590"/>
                <a:gd name="connsiteY112" fmla="*/ 64397 h 209162"/>
                <a:gd name="connsiteX113" fmla="*/ 24149 w 356590"/>
                <a:gd name="connsiteY113" fmla="*/ 64397 h 209162"/>
                <a:gd name="connsiteX114" fmla="*/ 24149 w 356590"/>
                <a:gd name="connsiteY114" fmla="*/ 61671 h 209162"/>
                <a:gd name="connsiteX115" fmla="*/ 24149 w 356590"/>
                <a:gd name="connsiteY115" fmla="*/ 59009 h 209162"/>
                <a:gd name="connsiteX116" fmla="*/ 21487 w 356590"/>
                <a:gd name="connsiteY116" fmla="*/ 59009 h 209162"/>
                <a:gd name="connsiteX117" fmla="*/ 18761 w 356590"/>
                <a:gd name="connsiteY117" fmla="*/ 61671 h 209162"/>
                <a:gd name="connsiteX118" fmla="*/ 16099 w 356590"/>
                <a:gd name="connsiteY118" fmla="*/ 61671 h 209162"/>
                <a:gd name="connsiteX119" fmla="*/ 13437 w 356590"/>
                <a:gd name="connsiteY119" fmla="*/ 59009 h 209162"/>
                <a:gd name="connsiteX120" fmla="*/ 10712 w 356590"/>
                <a:gd name="connsiteY120" fmla="*/ 59009 h 209162"/>
                <a:gd name="connsiteX121" fmla="*/ 8050 w 356590"/>
                <a:gd name="connsiteY121" fmla="*/ 59009 h 209162"/>
                <a:gd name="connsiteX122" fmla="*/ 8050 w 356590"/>
                <a:gd name="connsiteY122" fmla="*/ 61671 h 209162"/>
                <a:gd name="connsiteX123" fmla="*/ 5388 w 356590"/>
                <a:gd name="connsiteY123" fmla="*/ 61671 h 209162"/>
                <a:gd name="connsiteX124" fmla="*/ 2725 w 356590"/>
                <a:gd name="connsiteY124" fmla="*/ 61671 h 209162"/>
                <a:gd name="connsiteX125" fmla="*/ 0 w 356590"/>
                <a:gd name="connsiteY125" fmla="*/ 61671 h 209162"/>
                <a:gd name="connsiteX126" fmla="*/ 0 w 356590"/>
                <a:gd name="connsiteY126" fmla="*/ 59009 h 209162"/>
                <a:gd name="connsiteX127" fmla="*/ 2725 w 356590"/>
                <a:gd name="connsiteY127" fmla="*/ 59009 h 209162"/>
                <a:gd name="connsiteX128" fmla="*/ 5388 w 356590"/>
                <a:gd name="connsiteY128" fmla="*/ 56347 h 209162"/>
                <a:gd name="connsiteX129" fmla="*/ 8050 w 356590"/>
                <a:gd name="connsiteY129" fmla="*/ 56347 h 209162"/>
                <a:gd name="connsiteX130" fmla="*/ 10712 w 356590"/>
                <a:gd name="connsiteY130" fmla="*/ 53685 h 209162"/>
                <a:gd name="connsiteX131" fmla="*/ 13437 w 356590"/>
                <a:gd name="connsiteY131" fmla="*/ 53685 h 209162"/>
                <a:gd name="connsiteX132" fmla="*/ 16099 w 356590"/>
                <a:gd name="connsiteY132" fmla="*/ 50959 h 209162"/>
                <a:gd name="connsiteX133" fmla="*/ 18761 w 356590"/>
                <a:gd name="connsiteY133" fmla="*/ 50959 h 209162"/>
                <a:gd name="connsiteX134" fmla="*/ 18761 w 356590"/>
                <a:gd name="connsiteY134" fmla="*/ 48298 h 209162"/>
                <a:gd name="connsiteX135" fmla="*/ 21487 w 356590"/>
                <a:gd name="connsiteY135" fmla="*/ 48298 h 209162"/>
                <a:gd name="connsiteX136" fmla="*/ 24149 w 356590"/>
                <a:gd name="connsiteY136" fmla="*/ 48298 h 209162"/>
                <a:gd name="connsiteX137" fmla="*/ 26811 w 356590"/>
                <a:gd name="connsiteY137" fmla="*/ 48298 h 209162"/>
                <a:gd name="connsiteX138" fmla="*/ 29537 w 356590"/>
                <a:gd name="connsiteY138" fmla="*/ 48298 h 209162"/>
                <a:gd name="connsiteX139" fmla="*/ 32198 w 356590"/>
                <a:gd name="connsiteY139" fmla="*/ 48298 h 209162"/>
                <a:gd name="connsiteX140" fmla="*/ 34860 w 356590"/>
                <a:gd name="connsiteY140" fmla="*/ 48298 h 209162"/>
                <a:gd name="connsiteX141" fmla="*/ 34860 w 356590"/>
                <a:gd name="connsiteY141" fmla="*/ 45635 h 209162"/>
                <a:gd name="connsiteX142" fmla="*/ 34860 w 356590"/>
                <a:gd name="connsiteY142" fmla="*/ 42910 h 209162"/>
                <a:gd name="connsiteX143" fmla="*/ 37522 w 356590"/>
                <a:gd name="connsiteY143" fmla="*/ 42910 h 209162"/>
                <a:gd name="connsiteX144" fmla="*/ 40248 w 356590"/>
                <a:gd name="connsiteY144" fmla="*/ 42910 h 209162"/>
                <a:gd name="connsiteX145" fmla="*/ 42910 w 356590"/>
                <a:gd name="connsiteY145" fmla="*/ 45635 h 209162"/>
                <a:gd name="connsiteX146" fmla="*/ 42910 w 356590"/>
                <a:gd name="connsiteY146" fmla="*/ 48298 h 209162"/>
                <a:gd name="connsiteX147" fmla="*/ 45572 w 356590"/>
                <a:gd name="connsiteY147" fmla="*/ 48298 h 209162"/>
                <a:gd name="connsiteX148" fmla="*/ 45572 w 356590"/>
                <a:gd name="connsiteY148" fmla="*/ 50959 h 209162"/>
                <a:gd name="connsiteX149" fmla="*/ 48298 w 356590"/>
                <a:gd name="connsiteY149" fmla="*/ 50959 h 209162"/>
                <a:gd name="connsiteX150" fmla="*/ 53622 w 356590"/>
                <a:gd name="connsiteY150" fmla="*/ 53685 h 209162"/>
                <a:gd name="connsiteX151" fmla="*/ 56347 w 356590"/>
                <a:gd name="connsiteY151" fmla="*/ 53685 h 209162"/>
                <a:gd name="connsiteX152" fmla="*/ 59009 w 356590"/>
                <a:gd name="connsiteY152" fmla="*/ 53685 h 209162"/>
                <a:gd name="connsiteX153" fmla="*/ 61671 w 356590"/>
                <a:gd name="connsiteY153" fmla="*/ 53685 h 209162"/>
                <a:gd name="connsiteX154" fmla="*/ 64397 w 356590"/>
                <a:gd name="connsiteY154" fmla="*/ 53685 h 209162"/>
                <a:gd name="connsiteX155" fmla="*/ 67059 w 356590"/>
                <a:gd name="connsiteY155" fmla="*/ 53685 h 209162"/>
                <a:gd name="connsiteX156" fmla="*/ 69721 w 356590"/>
                <a:gd name="connsiteY156" fmla="*/ 50959 h 209162"/>
                <a:gd name="connsiteX157" fmla="*/ 72383 w 356590"/>
                <a:gd name="connsiteY157" fmla="*/ 50959 h 209162"/>
                <a:gd name="connsiteX158" fmla="*/ 75109 w 356590"/>
                <a:gd name="connsiteY158" fmla="*/ 48298 h 209162"/>
                <a:gd name="connsiteX159" fmla="*/ 77771 w 356590"/>
                <a:gd name="connsiteY159" fmla="*/ 48298 h 209162"/>
                <a:gd name="connsiteX160" fmla="*/ 80433 w 356590"/>
                <a:gd name="connsiteY160" fmla="*/ 48298 h 209162"/>
                <a:gd name="connsiteX161" fmla="*/ 83158 w 356590"/>
                <a:gd name="connsiteY161" fmla="*/ 48298 h 209162"/>
                <a:gd name="connsiteX162" fmla="*/ 85820 w 356590"/>
                <a:gd name="connsiteY162" fmla="*/ 45635 h 209162"/>
                <a:gd name="connsiteX163" fmla="*/ 85820 w 356590"/>
                <a:gd name="connsiteY163" fmla="*/ 42910 h 209162"/>
                <a:gd name="connsiteX164" fmla="*/ 88482 w 356590"/>
                <a:gd name="connsiteY164" fmla="*/ 42910 h 209162"/>
                <a:gd name="connsiteX165" fmla="*/ 88482 w 356590"/>
                <a:gd name="connsiteY165" fmla="*/ 40248 h 209162"/>
                <a:gd name="connsiteX166" fmla="*/ 91208 w 356590"/>
                <a:gd name="connsiteY166" fmla="*/ 40248 h 209162"/>
                <a:gd name="connsiteX167" fmla="*/ 93870 w 356590"/>
                <a:gd name="connsiteY167" fmla="*/ 40248 h 209162"/>
                <a:gd name="connsiteX168" fmla="*/ 96532 w 356590"/>
                <a:gd name="connsiteY168" fmla="*/ 37586 h 209162"/>
                <a:gd name="connsiteX169" fmla="*/ 99194 w 356590"/>
                <a:gd name="connsiteY169" fmla="*/ 34860 h 209162"/>
                <a:gd name="connsiteX170" fmla="*/ 101919 w 356590"/>
                <a:gd name="connsiteY170" fmla="*/ 34860 h 209162"/>
                <a:gd name="connsiteX171" fmla="*/ 104581 w 356590"/>
                <a:gd name="connsiteY171" fmla="*/ 34860 h 209162"/>
                <a:gd name="connsiteX172" fmla="*/ 107243 w 356590"/>
                <a:gd name="connsiteY172" fmla="*/ 34860 h 209162"/>
                <a:gd name="connsiteX173" fmla="*/ 109969 w 356590"/>
                <a:gd name="connsiteY173" fmla="*/ 34860 h 209162"/>
                <a:gd name="connsiteX174" fmla="*/ 109969 w 356590"/>
                <a:gd name="connsiteY174" fmla="*/ 37586 h 209162"/>
                <a:gd name="connsiteX175" fmla="*/ 112631 w 356590"/>
                <a:gd name="connsiteY175" fmla="*/ 37586 h 209162"/>
                <a:gd name="connsiteX176" fmla="*/ 115293 w 356590"/>
                <a:gd name="connsiteY176" fmla="*/ 37586 h 209162"/>
                <a:gd name="connsiteX177" fmla="*/ 115293 w 356590"/>
                <a:gd name="connsiteY177" fmla="*/ 34860 h 209162"/>
                <a:gd name="connsiteX178" fmla="*/ 118018 w 356590"/>
                <a:gd name="connsiteY178" fmla="*/ 34860 h 209162"/>
                <a:gd name="connsiteX179" fmla="*/ 120680 w 356590"/>
                <a:gd name="connsiteY179" fmla="*/ 34860 h 209162"/>
                <a:gd name="connsiteX180" fmla="*/ 123343 w 356590"/>
                <a:gd name="connsiteY180" fmla="*/ 34860 h 209162"/>
                <a:gd name="connsiteX181" fmla="*/ 126005 w 356590"/>
                <a:gd name="connsiteY181" fmla="*/ 32198 h 209162"/>
                <a:gd name="connsiteX182" fmla="*/ 131392 w 356590"/>
                <a:gd name="connsiteY182" fmla="*/ 32198 h 209162"/>
                <a:gd name="connsiteX183" fmla="*/ 134054 w 356590"/>
                <a:gd name="connsiteY183" fmla="*/ 32198 h 209162"/>
                <a:gd name="connsiteX184" fmla="*/ 136780 w 356590"/>
                <a:gd name="connsiteY184" fmla="*/ 32198 h 209162"/>
                <a:gd name="connsiteX185" fmla="*/ 139442 w 356590"/>
                <a:gd name="connsiteY185" fmla="*/ 32198 h 209162"/>
                <a:gd name="connsiteX186" fmla="*/ 139442 w 356590"/>
                <a:gd name="connsiteY186" fmla="*/ 29536 h 209162"/>
                <a:gd name="connsiteX187" fmla="*/ 142104 w 356590"/>
                <a:gd name="connsiteY187" fmla="*/ 29536 h 209162"/>
                <a:gd name="connsiteX188" fmla="*/ 144830 w 356590"/>
                <a:gd name="connsiteY188" fmla="*/ 29536 h 209162"/>
                <a:gd name="connsiteX189" fmla="*/ 147491 w 356590"/>
                <a:gd name="connsiteY189" fmla="*/ 29536 h 209162"/>
                <a:gd name="connsiteX190" fmla="*/ 150153 w 356590"/>
                <a:gd name="connsiteY190" fmla="*/ 29536 h 209162"/>
                <a:gd name="connsiteX191" fmla="*/ 150153 w 356590"/>
                <a:gd name="connsiteY191" fmla="*/ 26874 h 209162"/>
                <a:gd name="connsiteX192" fmla="*/ 152815 w 356590"/>
                <a:gd name="connsiteY192" fmla="*/ 26874 h 209162"/>
                <a:gd name="connsiteX193" fmla="*/ 155541 w 356590"/>
                <a:gd name="connsiteY193" fmla="*/ 26874 h 209162"/>
                <a:gd name="connsiteX194" fmla="*/ 158203 w 356590"/>
                <a:gd name="connsiteY194" fmla="*/ 26874 h 209162"/>
                <a:gd name="connsiteX195" fmla="*/ 160865 w 356590"/>
                <a:gd name="connsiteY195" fmla="*/ 29536 h 209162"/>
                <a:gd name="connsiteX196" fmla="*/ 160865 w 356590"/>
                <a:gd name="connsiteY196" fmla="*/ 32198 h 209162"/>
                <a:gd name="connsiteX197" fmla="*/ 163591 w 356590"/>
                <a:gd name="connsiteY197" fmla="*/ 32198 h 209162"/>
                <a:gd name="connsiteX198" fmla="*/ 166253 w 356590"/>
                <a:gd name="connsiteY198" fmla="*/ 32198 h 209162"/>
                <a:gd name="connsiteX199" fmla="*/ 168915 w 356590"/>
                <a:gd name="connsiteY199" fmla="*/ 32198 h 209162"/>
                <a:gd name="connsiteX200" fmla="*/ 171640 w 356590"/>
                <a:gd name="connsiteY200" fmla="*/ 32198 h 209162"/>
                <a:gd name="connsiteX201" fmla="*/ 171640 w 356590"/>
                <a:gd name="connsiteY201" fmla="*/ 34860 h 209162"/>
                <a:gd name="connsiteX202" fmla="*/ 171640 w 356590"/>
                <a:gd name="connsiteY202" fmla="*/ 37586 h 209162"/>
                <a:gd name="connsiteX203" fmla="*/ 174302 w 356590"/>
                <a:gd name="connsiteY203" fmla="*/ 40248 h 209162"/>
                <a:gd name="connsiteX204" fmla="*/ 176964 w 356590"/>
                <a:gd name="connsiteY204" fmla="*/ 40248 h 209162"/>
                <a:gd name="connsiteX205" fmla="*/ 179690 w 356590"/>
                <a:gd name="connsiteY205" fmla="*/ 40248 h 209162"/>
                <a:gd name="connsiteX206" fmla="*/ 182352 w 356590"/>
                <a:gd name="connsiteY206" fmla="*/ 40248 h 209162"/>
                <a:gd name="connsiteX207" fmla="*/ 185014 w 356590"/>
                <a:gd name="connsiteY207" fmla="*/ 40248 h 209162"/>
                <a:gd name="connsiteX208" fmla="*/ 187676 w 356590"/>
                <a:gd name="connsiteY208" fmla="*/ 37586 h 209162"/>
                <a:gd name="connsiteX209" fmla="*/ 190401 w 356590"/>
                <a:gd name="connsiteY209" fmla="*/ 37586 h 209162"/>
                <a:gd name="connsiteX210" fmla="*/ 193064 w 356590"/>
                <a:gd name="connsiteY210" fmla="*/ 34860 h 209162"/>
                <a:gd name="connsiteX211" fmla="*/ 198451 w 356590"/>
                <a:gd name="connsiteY211" fmla="*/ 34860 h 209162"/>
                <a:gd name="connsiteX212" fmla="*/ 201113 w 356590"/>
                <a:gd name="connsiteY212" fmla="*/ 34860 h 209162"/>
                <a:gd name="connsiteX213" fmla="*/ 203775 w 356590"/>
                <a:gd name="connsiteY213" fmla="*/ 34860 h 209162"/>
                <a:gd name="connsiteX214" fmla="*/ 203775 w 356590"/>
                <a:gd name="connsiteY214" fmla="*/ 37586 h 209162"/>
                <a:gd name="connsiteX215" fmla="*/ 206501 w 356590"/>
                <a:gd name="connsiteY215" fmla="*/ 37586 h 209162"/>
                <a:gd name="connsiteX216" fmla="*/ 206501 w 356590"/>
                <a:gd name="connsiteY216" fmla="*/ 40248 h 209162"/>
                <a:gd name="connsiteX217" fmla="*/ 209163 w 356590"/>
                <a:gd name="connsiteY217" fmla="*/ 40248 h 209162"/>
                <a:gd name="connsiteX218" fmla="*/ 211825 w 356590"/>
                <a:gd name="connsiteY218" fmla="*/ 42910 h 209162"/>
                <a:gd name="connsiteX219" fmla="*/ 214487 w 356590"/>
                <a:gd name="connsiteY219" fmla="*/ 42910 h 209162"/>
                <a:gd name="connsiteX220" fmla="*/ 217212 w 356590"/>
                <a:gd name="connsiteY220" fmla="*/ 42910 h 209162"/>
                <a:gd name="connsiteX221" fmla="*/ 219874 w 356590"/>
                <a:gd name="connsiteY221" fmla="*/ 40248 h 209162"/>
                <a:gd name="connsiteX222" fmla="*/ 222536 w 356590"/>
                <a:gd name="connsiteY222" fmla="*/ 37586 h 209162"/>
                <a:gd name="connsiteX223" fmla="*/ 227924 w 356590"/>
                <a:gd name="connsiteY223" fmla="*/ 37586 h 209162"/>
                <a:gd name="connsiteX224" fmla="*/ 230586 w 356590"/>
                <a:gd name="connsiteY224" fmla="*/ 37586 h 209162"/>
                <a:gd name="connsiteX225" fmla="*/ 233311 w 356590"/>
                <a:gd name="connsiteY225" fmla="*/ 37586 h 209162"/>
                <a:gd name="connsiteX226" fmla="*/ 233311 w 356590"/>
                <a:gd name="connsiteY226" fmla="*/ 34860 h 209162"/>
                <a:gd name="connsiteX227" fmla="*/ 235973 w 356590"/>
                <a:gd name="connsiteY227" fmla="*/ 34860 h 209162"/>
                <a:gd name="connsiteX228" fmla="*/ 238636 w 356590"/>
                <a:gd name="connsiteY228" fmla="*/ 34860 h 209162"/>
                <a:gd name="connsiteX229" fmla="*/ 241298 w 356590"/>
                <a:gd name="connsiteY229" fmla="*/ 34860 h 209162"/>
                <a:gd name="connsiteX230" fmla="*/ 244023 w 356590"/>
                <a:gd name="connsiteY230" fmla="*/ 34860 h 209162"/>
                <a:gd name="connsiteX231" fmla="*/ 246685 w 356590"/>
                <a:gd name="connsiteY231" fmla="*/ 34860 h 209162"/>
                <a:gd name="connsiteX232" fmla="*/ 249347 w 356590"/>
                <a:gd name="connsiteY232" fmla="*/ 37586 h 209162"/>
                <a:gd name="connsiteX233" fmla="*/ 252073 w 356590"/>
                <a:gd name="connsiteY233" fmla="*/ 37586 h 209162"/>
                <a:gd name="connsiteX234" fmla="*/ 252073 w 356590"/>
                <a:gd name="connsiteY234" fmla="*/ 40248 h 209162"/>
                <a:gd name="connsiteX235" fmla="*/ 252073 w 356590"/>
                <a:gd name="connsiteY235" fmla="*/ 37586 h 209162"/>
                <a:gd name="connsiteX236" fmla="*/ 254735 w 356590"/>
                <a:gd name="connsiteY236" fmla="*/ 37586 h 209162"/>
                <a:gd name="connsiteX237" fmla="*/ 257397 w 356590"/>
                <a:gd name="connsiteY237" fmla="*/ 37586 h 209162"/>
                <a:gd name="connsiteX238" fmla="*/ 260122 w 356590"/>
                <a:gd name="connsiteY238" fmla="*/ 37586 h 209162"/>
                <a:gd name="connsiteX239" fmla="*/ 260122 w 356590"/>
                <a:gd name="connsiteY239" fmla="*/ 34860 h 209162"/>
                <a:gd name="connsiteX240" fmla="*/ 262785 w 356590"/>
                <a:gd name="connsiteY240" fmla="*/ 34860 h 209162"/>
                <a:gd name="connsiteX241" fmla="*/ 262785 w 356590"/>
                <a:gd name="connsiteY241" fmla="*/ 37586 h 209162"/>
                <a:gd name="connsiteX242" fmla="*/ 265446 w 356590"/>
                <a:gd name="connsiteY242" fmla="*/ 37586 h 209162"/>
                <a:gd name="connsiteX243" fmla="*/ 268108 w 356590"/>
                <a:gd name="connsiteY243" fmla="*/ 37586 h 209162"/>
                <a:gd name="connsiteX244" fmla="*/ 270834 w 356590"/>
                <a:gd name="connsiteY244" fmla="*/ 37586 h 209162"/>
                <a:gd name="connsiteX245" fmla="*/ 270834 w 356590"/>
                <a:gd name="connsiteY245" fmla="*/ 34860 h 209162"/>
                <a:gd name="connsiteX246" fmla="*/ 273496 w 356590"/>
                <a:gd name="connsiteY246" fmla="*/ 34860 h 209162"/>
                <a:gd name="connsiteX247" fmla="*/ 273496 w 356590"/>
                <a:gd name="connsiteY247" fmla="*/ 32198 h 209162"/>
                <a:gd name="connsiteX248" fmla="*/ 276158 w 356590"/>
                <a:gd name="connsiteY248" fmla="*/ 29536 h 209162"/>
                <a:gd name="connsiteX249" fmla="*/ 276158 w 356590"/>
                <a:gd name="connsiteY249" fmla="*/ 26874 h 209162"/>
                <a:gd name="connsiteX250" fmla="*/ 278884 w 356590"/>
                <a:gd name="connsiteY250" fmla="*/ 24149 h 209162"/>
                <a:gd name="connsiteX251" fmla="*/ 278884 w 356590"/>
                <a:gd name="connsiteY251" fmla="*/ 21487 h 209162"/>
                <a:gd name="connsiteX252" fmla="*/ 278884 w 356590"/>
                <a:gd name="connsiteY252" fmla="*/ 18825 h 209162"/>
                <a:gd name="connsiteX253" fmla="*/ 278884 w 356590"/>
                <a:gd name="connsiteY253" fmla="*/ 16099 h 209162"/>
                <a:gd name="connsiteX254" fmla="*/ 278884 w 356590"/>
                <a:gd name="connsiteY254" fmla="*/ 13437 h 209162"/>
                <a:gd name="connsiteX255" fmla="*/ 281546 w 356590"/>
                <a:gd name="connsiteY255" fmla="*/ 13437 h 209162"/>
                <a:gd name="connsiteX256" fmla="*/ 284208 w 356590"/>
                <a:gd name="connsiteY256" fmla="*/ 13437 h 209162"/>
                <a:gd name="connsiteX257" fmla="*/ 284208 w 356590"/>
                <a:gd name="connsiteY257" fmla="*/ 10775 h 209162"/>
                <a:gd name="connsiteX258" fmla="*/ 286933 w 356590"/>
                <a:gd name="connsiteY258" fmla="*/ 10775 h 209162"/>
                <a:gd name="connsiteX259" fmla="*/ 289595 w 356590"/>
                <a:gd name="connsiteY259" fmla="*/ 8050 h 209162"/>
                <a:gd name="connsiteX260" fmla="*/ 292257 w 356590"/>
                <a:gd name="connsiteY260" fmla="*/ 10775 h 209162"/>
                <a:gd name="connsiteX261" fmla="*/ 294983 w 356590"/>
                <a:gd name="connsiteY261" fmla="*/ 10775 h 209162"/>
                <a:gd name="connsiteX262" fmla="*/ 297645 w 356590"/>
                <a:gd name="connsiteY262" fmla="*/ 8050 h 209162"/>
                <a:gd name="connsiteX263" fmla="*/ 300307 w 356590"/>
                <a:gd name="connsiteY263" fmla="*/ 8050 h 209162"/>
                <a:gd name="connsiteX264" fmla="*/ 300307 w 356590"/>
                <a:gd name="connsiteY264" fmla="*/ 5387 h 209162"/>
                <a:gd name="connsiteX265" fmla="*/ 302969 w 356590"/>
                <a:gd name="connsiteY265" fmla="*/ 5387 h 209162"/>
                <a:gd name="connsiteX266" fmla="*/ 305694 w 356590"/>
                <a:gd name="connsiteY266" fmla="*/ 5387 h 209162"/>
                <a:gd name="connsiteX267" fmla="*/ 308357 w 356590"/>
                <a:gd name="connsiteY267" fmla="*/ 5387 h 209162"/>
                <a:gd name="connsiteX268" fmla="*/ 316406 w 356590"/>
                <a:gd name="connsiteY268" fmla="*/ 5387 h 209162"/>
                <a:gd name="connsiteX269" fmla="*/ 319068 w 356590"/>
                <a:gd name="connsiteY269" fmla="*/ 5387 h 209162"/>
                <a:gd name="connsiteX270" fmla="*/ 321794 w 356590"/>
                <a:gd name="connsiteY270" fmla="*/ 5387 h 209162"/>
                <a:gd name="connsiteX271" fmla="*/ 321794 w 356590"/>
                <a:gd name="connsiteY271" fmla="*/ 2725 h 209162"/>
                <a:gd name="connsiteX272" fmla="*/ 327118 w 356590"/>
                <a:gd name="connsiteY272" fmla="*/ 0 h 209162"/>
                <a:gd name="connsiteX273" fmla="*/ 329780 w 356590"/>
                <a:gd name="connsiteY273" fmla="*/ 0 h 209162"/>
                <a:gd name="connsiteX274" fmla="*/ 332505 w 356590"/>
                <a:gd name="connsiteY274" fmla="*/ 0 h 209162"/>
                <a:gd name="connsiteX275" fmla="*/ 335167 w 356590"/>
                <a:gd name="connsiteY275" fmla="*/ 0 h 209162"/>
                <a:gd name="connsiteX276" fmla="*/ 337829 w 356590"/>
                <a:gd name="connsiteY276" fmla="*/ 0 h 209162"/>
                <a:gd name="connsiteX277" fmla="*/ 340555 w 356590"/>
                <a:gd name="connsiteY277" fmla="*/ 0 h 209162"/>
                <a:gd name="connsiteX278" fmla="*/ 343217 w 356590"/>
                <a:gd name="connsiteY278" fmla="*/ 0 h 209162"/>
                <a:gd name="connsiteX279" fmla="*/ 343217 w 356590"/>
                <a:gd name="connsiteY279" fmla="*/ 2725 h 209162"/>
                <a:gd name="connsiteX280" fmla="*/ 345879 w 356590"/>
                <a:gd name="connsiteY280" fmla="*/ 2725 h 209162"/>
                <a:gd name="connsiteX281" fmla="*/ 348604 w 356590"/>
                <a:gd name="connsiteY281" fmla="*/ 5387 h 209162"/>
                <a:gd name="connsiteX282" fmla="*/ 351266 w 356590"/>
                <a:gd name="connsiteY282" fmla="*/ 8050 h 209162"/>
                <a:gd name="connsiteX283" fmla="*/ 353929 w 356590"/>
                <a:gd name="connsiteY283" fmla="*/ 10775 h 209162"/>
                <a:gd name="connsiteX284" fmla="*/ 356591 w 356590"/>
                <a:gd name="connsiteY284" fmla="*/ 13437 h 209162"/>
                <a:gd name="connsiteX285" fmla="*/ 356591 w 356590"/>
                <a:gd name="connsiteY285" fmla="*/ 16099 h 209162"/>
                <a:gd name="connsiteX286" fmla="*/ 353929 w 356590"/>
                <a:gd name="connsiteY286" fmla="*/ 16099 h 209162"/>
                <a:gd name="connsiteX287" fmla="*/ 353929 w 356590"/>
                <a:gd name="connsiteY287" fmla="*/ 18825 h 209162"/>
                <a:gd name="connsiteX288" fmla="*/ 351266 w 356590"/>
                <a:gd name="connsiteY288" fmla="*/ 21487 h 209162"/>
                <a:gd name="connsiteX289" fmla="*/ 348604 w 356590"/>
                <a:gd name="connsiteY289" fmla="*/ 21487 h 209162"/>
                <a:gd name="connsiteX290" fmla="*/ 345879 w 356590"/>
                <a:gd name="connsiteY290" fmla="*/ 21487 h 209162"/>
                <a:gd name="connsiteX291" fmla="*/ 343217 w 356590"/>
                <a:gd name="connsiteY291" fmla="*/ 21487 h 209162"/>
                <a:gd name="connsiteX292" fmla="*/ 343217 w 356590"/>
                <a:gd name="connsiteY292" fmla="*/ 24149 h 209162"/>
                <a:gd name="connsiteX293" fmla="*/ 345879 w 356590"/>
                <a:gd name="connsiteY293" fmla="*/ 24149 h 209162"/>
                <a:gd name="connsiteX294" fmla="*/ 345879 w 356590"/>
                <a:gd name="connsiteY294" fmla="*/ 26874 h 209162"/>
                <a:gd name="connsiteX295" fmla="*/ 345879 w 356590"/>
                <a:gd name="connsiteY295" fmla="*/ 29536 h 209162"/>
                <a:gd name="connsiteX296" fmla="*/ 343217 w 356590"/>
                <a:gd name="connsiteY296" fmla="*/ 29536 h 209162"/>
                <a:gd name="connsiteX297" fmla="*/ 340555 w 356590"/>
                <a:gd name="connsiteY297" fmla="*/ 29536 h 209162"/>
                <a:gd name="connsiteX298" fmla="*/ 337829 w 356590"/>
                <a:gd name="connsiteY298" fmla="*/ 29536 h 209162"/>
                <a:gd name="connsiteX299" fmla="*/ 335167 w 356590"/>
                <a:gd name="connsiteY299" fmla="*/ 32198 h 209162"/>
                <a:gd name="connsiteX300" fmla="*/ 332505 w 356590"/>
                <a:gd name="connsiteY300" fmla="*/ 32198 h 209162"/>
                <a:gd name="connsiteX301" fmla="*/ 329780 w 356590"/>
                <a:gd name="connsiteY301" fmla="*/ 32198 h 209162"/>
                <a:gd name="connsiteX302" fmla="*/ 329780 w 356590"/>
                <a:gd name="connsiteY302" fmla="*/ 34860 h 209162"/>
                <a:gd name="connsiteX303" fmla="*/ 329780 w 356590"/>
                <a:gd name="connsiteY303" fmla="*/ 37586 h 209162"/>
                <a:gd name="connsiteX304" fmla="*/ 327118 w 356590"/>
                <a:gd name="connsiteY304" fmla="*/ 37586 h 209162"/>
                <a:gd name="connsiteX305" fmla="*/ 324456 w 356590"/>
                <a:gd name="connsiteY305" fmla="*/ 40248 h 209162"/>
                <a:gd name="connsiteX306" fmla="*/ 321794 w 356590"/>
                <a:gd name="connsiteY306" fmla="*/ 40248 h 209162"/>
                <a:gd name="connsiteX307" fmla="*/ 319068 w 356590"/>
                <a:gd name="connsiteY307" fmla="*/ 40248 h 209162"/>
                <a:gd name="connsiteX308" fmla="*/ 316406 w 356590"/>
                <a:gd name="connsiteY308" fmla="*/ 40248 h 209162"/>
                <a:gd name="connsiteX309" fmla="*/ 316406 w 356590"/>
                <a:gd name="connsiteY309" fmla="*/ 37586 h 209162"/>
                <a:gd name="connsiteX310" fmla="*/ 313744 w 356590"/>
                <a:gd name="connsiteY310" fmla="*/ 40248 h 209162"/>
                <a:gd name="connsiteX311" fmla="*/ 311019 w 356590"/>
                <a:gd name="connsiteY311" fmla="*/ 40248 h 209162"/>
                <a:gd name="connsiteX312" fmla="*/ 311019 w 356590"/>
                <a:gd name="connsiteY312" fmla="*/ 42910 h 209162"/>
                <a:gd name="connsiteX313" fmla="*/ 308357 w 356590"/>
                <a:gd name="connsiteY313" fmla="*/ 45635 h 209162"/>
                <a:gd name="connsiteX314" fmla="*/ 305694 w 356590"/>
                <a:gd name="connsiteY314" fmla="*/ 45635 h 209162"/>
                <a:gd name="connsiteX315" fmla="*/ 302969 w 356590"/>
                <a:gd name="connsiteY315" fmla="*/ 45635 h 209162"/>
                <a:gd name="connsiteX316" fmla="*/ 300307 w 356590"/>
                <a:gd name="connsiteY316" fmla="*/ 45635 h 209162"/>
                <a:gd name="connsiteX317" fmla="*/ 297645 w 356590"/>
                <a:gd name="connsiteY317" fmla="*/ 45635 h 209162"/>
                <a:gd name="connsiteX318" fmla="*/ 297645 w 356590"/>
                <a:gd name="connsiteY318" fmla="*/ 48298 h 209162"/>
                <a:gd name="connsiteX319" fmla="*/ 297645 w 356590"/>
                <a:gd name="connsiteY319" fmla="*/ 50959 h 209162"/>
                <a:gd name="connsiteX320" fmla="*/ 297645 w 356590"/>
                <a:gd name="connsiteY320" fmla="*/ 53685 h 209162"/>
                <a:gd name="connsiteX321" fmla="*/ 300307 w 356590"/>
                <a:gd name="connsiteY321" fmla="*/ 53685 h 209162"/>
                <a:gd name="connsiteX322" fmla="*/ 300307 w 356590"/>
                <a:gd name="connsiteY322" fmla="*/ 56347 h 209162"/>
                <a:gd name="connsiteX323" fmla="*/ 300307 w 356590"/>
                <a:gd name="connsiteY323" fmla="*/ 59009 h 209162"/>
                <a:gd name="connsiteX324" fmla="*/ 297645 w 356590"/>
                <a:gd name="connsiteY324" fmla="*/ 59009 h 209162"/>
                <a:gd name="connsiteX325" fmla="*/ 294983 w 356590"/>
                <a:gd name="connsiteY325" fmla="*/ 56347 h 209162"/>
                <a:gd name="connsiteX326" fmla="*/ 292257 w 356590"/>
                <a:gd name="connsiteY326" fmla="*/ 56347 h 209162"/>
                <a:gd name="connsiteX327" fmla="*/ 292257 w 356590"/>
                <a:gd name="connsiteY327" fmla="*/ 59009 h 209162"/>
                <a:gd name="connsiteX328" fmla="*/ 289595 w 356590"/>
                <a:gd name="connsiteY328" fmla="*/ 59009 h 209162"/>
                <a:gd name="connsiteX329" fmla="*/ 286933 w 356590"/>
                <a:gd name="connsiteY329" fmla="*/ 59009 h 209162"/>
                <a:gd name="connsiteX330" fmla="*/ 284208 w 356590"/>
                <a:gd name="connsiteY330" fmla="*/ 59009 h 209162"/>
                <a:gd name="connsiteX331" fmla="*/ 284208 w 356590"/>
                <a:gd name="connsiteY331" fmla="*/ 56347 h 209162"/>
                <a:gd name="connsiteX332" fmla="*/ 284208 w 356590"/>
                <a:gd name="connsiteY332" fmla="*/ 53685 h 209162"/>
                <a:gd name="connsiteX333" fmla="*/ 284208 w 356590"/>
                <a:gd name="connsiteY333" fmla="*/ 50959 h 209162"/>
                <a:gd name="connsiteX334" fmla="*/ 284208 w 356590"/>
                <a:gd name="connsiteY334" fmla="*/ 48298 h 209162"/>
                <a:gd name="connsiteX335" fmla="*/ 281546 w 356590"/>
                <a:gd name="connsiteY335" fmla="*/ 48298 h 209162"/>
                <a:gd name="connsiteX336" fmla="*/ 278884 w 356590"/>
                <a:gd name="connsiteY336" fmla="*/ 50959 h 209162"/>
                <a:gd name="connsiteX337" fmla="*/ 276158 w 356590"/>
                <a:gd name="connsiteY337" fmla="*/ 50959 h 209162"/>
                <a:gd name="connsiteX338" fmla="*/ 276158 w 356590"/>
                <a:gd name="connsiteY338" fmla="*/ 53685 h 209162"/>
                <a:gd name="connsiteX339" fmla="*/ 276158 w 356590"/>
                <a:gd name="connsiteY339" fmla="*/ 56347 h 209162"/>
                <a:gd name="connsiteX340" fmla="*/ 276158 w 356590"/>
                <a:gd name="connsiteY340" fmla="*/ 59009 h 209162"/>
                <a:gd name="connsiteX341" fmla="*/ 273496 w 356590"/>
                <a:gd name="connsiteY341" fmla="*/ 61671 h 209162"/>
                <a:gd name="connsiteX342" fmla="*/ 270834 w 356590"/>
                <a:gd name="connsiteY342" fmla="*/ 64397 h 209162"/>
                <a:gd name="connsiteX343" fmla="*/ 270834 w 356590"/>
                <a:gd name="connsiteY343" fmla="*/ 67059 h 209162"/>
                <a:gd name="connsiteX344" fmla="*/ 270834 w 356590"/>
                <a:gd name="connsiteY344" fmla="*/ 69721 h 209162"/>
                <a:gd name="connsiteX345" fmla="*/ 268108 w 356590"/>
                <a:gd name="connsiteY345" fmla="*/ 69721 h 209162"/>
                <a:gd name="connsiteX346" fmla="*/ 268108 w 356590"/>
                <a:gd name="connsiteY346" fmla="*/ 72446 h 209162"/>
                <a:gd name="connsiteX347" fmla="*/ 270834 w 356590"/>
                <a:gd name="connsiteY347" fmla="*/ 75108 h 209162"/>
                <a:gd name="connsiteX348" fmla="*/ 270834 w 356590"/>
                <a:gd name="connsiteY348" fmla="*/ 77770 h 209162"/>
                <a:gd name="connsiteX349" fmla="*/ 270834 w 356590"/>
                <a:gd name="connsiteY349" fmla="*/ 80496 h 209162"/>
                <a:gd name="connsiteX350" fmla="*/ 270834 w 356590"/>
                <a:gd name="connsiteY350" fmla="*/ 83158 h 209162"/>
                <a:gd name="connsiteX351" fmla="*/ 270834 w 356590"/>
                <a:gd name="connsiteY351" fmla="*/ 85820 h 209162"/>
                <a:gd name="connsiteX352" fmla="*/ 270834 w 356590"/>
                <a:gd name="connsiteY352" fmla="*/ 88546 h 209162"/>
                <a:gd name="connsiteX353" fmla="*/ 273496 w 356590"/>
                <a:gd name="connsiteY353" fmla="*/ 91208 h 209162"/>
                <a:gd name="connsiteX354" fmla="*/ 273496 w 356590"/>
                <a:gd name="connsiteY354" fmla="*/ 93870 h 209162"/>
                <a:gd name="connsiteX355" fmla="*/ 276158 w 356590"/>
                <a:gd name="connsiteY355" fmla="*/ 93870 h 209162"/>
                <a:gd name="connsiteX356" fmla="*/ 276158 w 356590"/>
                <a:gd name="connsiteY356" fmla="*/ 96532 h 209162"/>
                <a:gd name="connsiteX357" fmla="*/ 276158 w 356590"/>
                <a:gd name="connsiteY357" fmla="*/ 99257 h 209162"/>
                <a:gd name="connsiteX358" fmla="*/ 276158 w 356590"/>
                <a:gd name="connsiteY358" fmla="*/ 101919 h 209162"/>
                <a:gd name="connsiteX359" fmla="*/ 276158 w 356590"/>
                <a:gd name="connsiteY359" fmla="*/ 104581 h 209162"/>
                <a:gd name="connsiteX360" fmla="*/ 273496 w 356590"/>
                <a:gd name="connsiteY360" fmla="*/ 104581 h 209162"/>
                <a:gd name="connsiteX361" fmla="*/ 273496 w 356590"/>
                <a:gd name="connsiteY361" fmla="*/ 107307 h 209162"/>
                <a:gd name="connsiteX362" fmla="*/ 273496 w 356590"/>
                <a:gd name="connsiteY362" fmla="*/ 109969 h 209162"/>
                <a:gd name="connsiteX363" fmla="*/ 273496 w 356590"/>
                <a:gd name="connsiteY363" fmla="*/ 112631 h 209162"/>
                <a:gd name="connsiteX364" fmla="*/ 273496 w 356590"/>
                <a:gd name="connsiteY364" fmla="*/ 115356 h 209162"/>
                <a:gd name="connsiteX365" fmla="*/ 273496 w 356590"/>
                <a:gd name="connsiteY365" fmla="*/ 118018 h 209162"/>
                <a:gd name="connsiteX366" fmla="*/ 273496 w 356590"/>
                <a:gd name="connsiteY366" fmla="*/ 120680 h 209162"/>
                <a:gd name="connsiteX367" fmla="*/ 270834 w 356590"/>
                <a:gd name="connsiteY367" fmla="*/ 120680 h 209162"/>
                <a:gd name="connsiteX368" fmla="*/ 268108 w 356590"/>
                <a:gd name="connsiteY368" fmla="*/ 123343 h 209162"/>
                <a:gd name="connsiteX369" fmla="*/ 265446 w 356590"/>
                <a:gd name="connsiteY369" fmla="*/ 123343 h 209162"/>
                <a:gd name="connsiteX370" fmla="*/ 262785 w 356590"/>
                <a:gd name="connsiteY370" fmla="*/ 120680 h 209162"/>
                <a:gd name="connsiteX371" fmla="*/ 260122 w 356590"/>
                <a:gd name="connsiteY371" fmla="*/ 120680 h 209162"/>
                <a:gd name="connsiteX372" fmla="*/ 257397 w 356590"/>
                <a:gd name="connsiteY372" fmla="*/ 118018 h 209162"/>
                <a:gd name="connsiteX373" fmla="*/ 254735 w 356590"/>
                <a:gd name="connsiteY373" fmla="*/ 118018 h 209162"/>
                <a:gd name="connsiteX374" fmla="*/ 254735 w 356590"/>
                <a:gd name="connsiteY374" fmla="*/ 120680 h 209162"/>
                <a:gd name="connsiteX375" fmla="*/ 254735 w 356590"/>
                <a:gd name="connsiteY375" fmla="*/ 123343 h 209162"/>
                <a:gd name="connsiteX376" fmla="*/ 254735 w 356590"/>
                <a:gd name="connsiteY376" fmla="*/ 126068 h 209162"/>
                <a:gd name="connsiteX377" fmla="*/ 254735 w 356590"/>
                <a:gd name="connsiteY377" fmla="*/ 128730 h 209162"/>
                <a:gd name="connsiteX378" fmla="*/ 252073 w 356590"/>
                <a:gd name="connsiteY378" fmla="*/ 131392 h 209162"/>
                <a:gd name="connsiteX379" fmla="*/ 249347 w 356590"/>
                <a:gd name="connsiteY379" fmla="*/ 131392 h 209162"/>
                <a:gd name="connsiteX380" fmla="*/ 246685 w 356590"/>
                <a:gd name="connsiteY380" fmla="*/ 131392 h 209162"/>
                <a:gd name="connsiteX381" fmla="*/ 244023 w 356590"/>
                <a:gd name="connsiteY381" fmla="*/ 131392 h 209162"/>
                <a:gd name="connsiteX382" fmla="*/ 244023 w 356590"/>
                <a:gd name="connsiteY382" fmla="*/ 134117 h 209162"/>
                <a:gd name="connsiteX383" fmla="*/ 241298 w 356590"/>
                <a:gd name="connsiteY383" fmla="*/ 134117 h 209162"/>
                <a:gd name="connsiteX384" fmla="*/ 241298 w 356590"/>
                <a:gd name="connsiteY384" fmla="*/ 136780 h 209162"/>
                <a:gd name="connsiteX385" fmla="*/ 238636 w 356590"/>
                <a:gd name="connsiteY385" fmla="*/ 139442 h 209162"/>
                <a:gd name="connsiteX386" fmla="*/ 238636 w 356590"/>
                <a:gd name="connsiteY386" fmla="*/ 142167 h 209162"/>
                <a:gd name="connsiteX387" fmla="*/ 238636 w 356590"/>
                <a:gd name="connsiteY387" fmla="*/ 144829 h 209162"/>
                <a:gd name="connsiteX388" fmla="*/ 238636 w 356590"/>
                <a:gd name="connsiteY388" fmla="*/ 147491 h 209162"/>
                <a:gd name="connsiteX389" fmla="*/ 238636 w 356590"/>
                <a:gd name="connsiteY389" fmla="*/ 150153 h 209162"/>
                <a:gd name="connsiteX390" fmla="*/ 238636 w 356590"/>
                <a:gd name="connsiteY390" fmla="*/ 152879 h 209162"/>
                <a:gd name="connsiteX391" fmla="*/ 235973 w 356590"/>
                <a:gd name="connsiteY391" fmla="*/ 152879 h 209162"/>
                <a:gd name="connsiteX392" fmla="*/ 235973 w 356590"/>
                <a:gd name="connsiteY392" fmla="*/ 155541 h 209162"/>
                <a:gd name="connsiteX393" fmla="*/ 233311 w 356590"/>
                <a:gd name="connsiteY393" fmla="*/ 158203 h 209162"/>
                <a:gd name="connsiteX394" fmla="*/ 235973 w 356590"/>
                <a:gd name="connsiteY394" fmla="*/ 160928 h 209162"/>
                <a:gd name="connsiteX395" fmla="*/ 235973 w 356590"/>
                <a:gd name="connsiteY395" fmla="*/ 163591 h 209162"/>
                <a:gd name="connsiteX396" fmla="*/ 238636 w 356590"/>
                <a:gd name="connsiteY396" fmla="*/ 166253 h 209162"/>
                <a:gd name="connsiteX397" fmla="*/ 241298 w 356590"/>
                <a:gd name="connsiteY397" fmla="*/ 166253 h 209162"/>
                <a:gd name="connsiteX398" fmla="*/ 244023 w 356590"/>
                <a:gd name="connsiteY398" fmla="*/ 168978 h 209162"/>
                <a:gd name="connsiteX399" fmla="*/ 244023 w 356590"/>
                <a:gd name="connsiteY399" fmla="*/ 171640 h 209162"/>
                <a:gd name="connsiteX400" fmla="*/ 241298 w 356590"/>
                <a:gd name="connsiteY400" fmla="*/ 171640 h 209162"/>
                <a:gd name="connsiteX401" fmla="*/ 241298 w 356590"/>
                <a:gd name="connsiteY401" fmla="*/ 174302 h 209162"/>
                <a:gd name="connsiteX402" fmla="*/ 244023 w 356590"/>
                <a:gd name="connsiteY402" fmla="*/ 174302 h 209162"/>
                <a:gd name="connsiteX403" fmla="*/ 246685 w 356590"/>
                <a:gd name="connsiteY403" fmla="*/ 177028 h 209162"/>
                <a:gd name="connsiteX404" fmla="*/ 246685 w 356590"/>
                <a:gd name="connsiteY404" fmla="*/ 179690 h 209162"/>
                <a:gd name="connsiteX405" fmla="*/ 249347 w 356590"/>
                <a:gd name="connsiteY405" fmla="*/ 179690 h 209162"/>
                <a:gd name="connsiteX406" fmla="*/ 249347 w 356590"/>
                <a:gd name="connsiteY406" fmla="*/ 182352 h 209162"/>
                <a:gd name="connsiteX407" fmla="*/ 246685 w 356590"/>
                <a:gd name="connsiteY407" fmla="*/ 182352 h 209162"/>
                <a:gd name="connsiteX408" fmla="*/ 246685 w 356590"/>
                <a:gd name="connsiteY408" fmla="*/ 182352 h 20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356590" h="209162">
                  <a:moveTo>
                    <a:pt x="246685" y="182352"/>
                  </a:moveTo>
                  <a:lnTo>
                    <a:pt x="246685" y="185014"/>
                  </a:lnTo>
                  <a:lnTo>
                    <a:pt x="244023" y="185014"/>
                  </a:lnTo>
                  <a:lnTo>
                    <a:pt x="244023" y="187739"/>
                  </a:lnTo>
                  <a:lnTo>
                    <a:pt x="244023" y="190401"/>
                  </a:lnTo>
                  <a:lnTo>
                    <a:pt x="241298" y="190401"/>
                  </a:lnTo>
                  <a:lnTo>
                    <a:pt x="241298" y="193063"/>
                  </a:lnTo>
                  <a:lnTo>
                    <a:pt x="238636" y="195789"/>
                  </a:lnTo>
                  <a:lnTo>
                    <a:pt x="238636" y="198451"/>
                  </a:lnTo>
                  <a:lnTo>
                    <a:pt x="235973" y="198451"/>
                  </a:lnTo>
                  <a:lnTo>
                    <a:pt x="233311" y="198451"/>
                  </a:lnTo>
                  <a:lnTo>
                    <a:pt x="233311" y="201113"/>
                  </a:lnTo>
                  <a:lnTo>
                    <a:pt x="230586" y="203838"/>
                  </a:lnTo>
                  <a:lnTo>
                    <a:pt x="227924" y="203838"/>
                  </a:lnTo>
                  <a:lnTo>
                    <a:pt x="225262" y="203838"/>
                  </a:lnTo>
                  <a:lnTo>
                    <a:pt x="225262" y="206501"/>
                  </a:lnTo>
                  <a:lnTo>
                    <a:pt x="225262" y="209163"/>
                  </a:lnTo>
                  <a:lnTo>
                    <a:pt x="222536" y="209163"/>
                  </a:lnTo>
                  <a:lnTo>
                    <a:pt x="219874" y="209163"/>
                  </a:lnTo>
                  <a:lnTo>
                    <a:pt x="217212" y="206501"/>
                  </a:lnTo>
                  <a:lnTo>
                    <a:pt x="214487" y="206501"/>
                  </a:lnTo>
                  <a:lnTo>
                    <a:pt x="211825" y="206501"/>
                  </a:lnTo>
                  <a:lnTo>
                    <a:pt x="209163" y="206501"/>
                  </a:lnTo>
                  <a:lnTo>
                    <a:pt x="206501" y="203838"/>
                  </a:lnTo>
                  <a:lnTo>
                    <a:pt x="203775" y="203838"/>
                  </a:lnTo>
                  <a:lnTo>
                    <a:pt x="201113" y="203838"/>
                  </a:lnTo>
                  <a:lnTo>
                    <a:pt x="198451" y="203838"/>
                  </a:lnTo>
                  <a:lnTo>
                    <a:pt x="195726" y="201113"/>
                  </a:lnTo>
                  <a:lnTo>
                    <a:pt x="193064" y="201113"/>
                  </a:lnTo>
                  <a:lnTo>
                    <a:pt x="193064" y="198451"/>
                  </a:lnTo>
                  <a:lnTo>
                    <a:pt x="190401" y="198451"/>
                  </a:lnTo>
                  <a:lnTo>
                    <a:pt x="187676" y="201113"/>
                  </a:lnTo>
                  <a:lnTo>
                    <a:pt x="185014" y="198451"/>
                  </a:lnTo>
                  <a:lnTo>
                    <a:pt x="182352" y="198451"/>
                  </a:lnTo>
                  <a:lnTo>
                    <a:pt x="179690" y="198451"/>
                  </a:lnTo>
                  <a:lnTo>
                    <a:pt x="176964" y="198451"/>
                  </a:lnTo>
                  <a:lnTo>
                    <a:pt x="174302" y="195789"/>
                  </a:lnTo>
                  <a:lnTo>
                    <a:pt x="171640" y="195789"/>
                  </a:lnTo>
                  <a:lnTo>
                    <a:pt x="171640" y="193063"/>
                  </a:lnTo>
                  <a:lnTo>
                    <a:pt x="168915" y="190401"/>
                  </a:lnTo>
                  <a:lnTo>
                    <a:pt x="168915" y="187739"/>
                  </a:lnTo>
                  <a:lnTo>
                    <a:pt x="166253" y="185014"/>
                  </a:lnTo>
                  <a:lnTo>
                    <a:pt x="163591" y="185014"/>
                  </a:lnTo>
                  <a:lnTo>
                    <a:pt x="160865" y="182352"/>
                  </a:lnTo>
                  <a:lnTo>
                    <a:pt x="155541" y="182352"/>
                  </a:lnTo>
                  <a:lnTo>
                    <a:pt x="152815" y="182352"/>
                  </a:lnTo>
                  <a:lnTo>
                    <a:pt x="152815" y="179690"/>
                  </a:lnTo>
                  <a:lnTo>
                    <a:pt x="150153" y="179690"/>
                  </a:lnTo>
                  <a:lnTo>
                    <a:pt x="147491" y="177028"/>
                  </a:lnTo>
                  <a:lnTo>
                    <a:pt x="144830" y="174302"/>
                  </a:lnTo>
                  <a:lnTo>
                    <a:pt x="142104" y="174302"/>
                  </a:lnTo>
                  <a:lnTo>
                    <a:pt x="139442" y="174302"/>
                  </a:lnTo>
                  <a:lnTo>
                    <a:pt x="136780" y="174302"/>
                  </a:lnTo>
                  <a:lnTo>
                    <a:pt x="134054" y="171640"/>
                  </a:lnTo>
                  <a:lnTo>
                    <a:pt x="134054" y="168978"/>
                  </a:lnTo>
                  <a:lnTo>
                    <a:pt x="131392" y="168978"/>
                  </a:lnTo>
                  <a:lnTo>
                    <a:pt x="128730" y="168978"/>
                  </a:lnTo>
                  <a:lnTo>
                    <a:pt x="128730" y="166253"/>
                  </a:lnTo>
                  <a:lnTo>
                    <a:pt x="126005" y="163591"/>
                  </a:lnTo>
                  <a:lnTo>
                    <a:pt x="126005" y="160928"/>
                  </a:lnTo>
                  <a:lnTo>
                    <a:pt x="126005" y="158203"/>
                  </a:lnTo>
                  <a:lnTo>
                    <a:pt x="123343" y="158203"/>
                  </a:lnTo>
                  <a:lnTo>
                    <a:pt x="123343" y="155541"/>
                  </a:lnTo>
                  <a:lnTo>
                    <a:pt x="120680" y="155541"/>
                  </a:lnTo>
                  <a:lnTo>
                    <a:pt x="120680" y="152879"/>
                  </a:lnTo>
                  <a:lnTo>
                    <a:pt x="118018" y="152879"/>
                  </a:lnTo>
                  <a:lnTo>
                    <a:pt x="118018" y="150153"/>
                  </a:lnTo>
                  <a:lnTo>
                    <a:pt x="115293" y="147491"/>
                  </a:lnTo>
                  <a:lnTo>
                    <a:pt x="112631" y="147491"/>
                  </a:lnTo>
                  <a:lnTo>
                    <a:pt x="112631" y="144829"/>
                  </a:lnTo>
                  <a:lnTo>
                    <a:pt x="109969" y="144829"/>
                  </a:lnTo>
                  <a:lnTo>
                    <a:pt x="107243" y="142167"/>
                  </a:lnTo>
                  <a:lnTo>
                    <a:pt x="107243" y="139442"/>
                  </a:lnTo>
                  <a:lnTo>
                    <a:pt x="104581" y="139442"/>
                  </a:lnTo>
                  <a:lnTo>
                    <a:pt x="104581" y="136780"/>
                  </a:lnTo>
                  <a:lnTo>
                    <a:pt x="101919" y="136780"/>
                  </a:lnTo>
                  <a:lnTo>
                    <a:pt x="99194" y="134117"/>
                  </a:lnTo>
                  <a:lnTo>
                    <a:pt x="96532" y="134117"/>
                  </a:lnTo>
                  <a:lnTo>
                    <a:pt x="93870" y="134117"/>
                  </a:lnTo>
                  <a:lnTo>
                    <a:pt x="91208" y="134117"/>
                  </a:lnTo>
                  <a:lnTo>
                    <a:pt x="91208" y="131392"/>
                  </a:lnTo>
                  <a:lnTo>
                    <a:pt x="88482" y="131392"/>
                  </a:lnTo>
                  <a:lnTo>
                    <a:pt x="85820" y="128730"/>
                  </a:lnTo>
                  <a:lnTo>
                    <a:pt x="83158" y="128730"/>
                  </a:lnTo>
                  <a:lnTo>
                    <a:pt x="80433" y="126068"/>
                  </a:lnTo>
                  <a:lnTo>
                    <a:pt x="77771" y="123343"/>
                  </a:lnTo>
                  <a:lnTo>
                    <a:pt x="75109" y="120680"/>
                  </a:lnTo>
                  <a:lnTo>
                    <a:pt x="72383" y="118018"/>
                  </a:lnTo>
                  <a:lnTo>
                    <a:pt x="69721" y="115356"/>
                  </a:lnTo>
                  <a:lnTo>
                    <a:pt x="67059" y="112631"/>
                  </a:lnTo>
                  <a:lnTo>
                    <a:pt x="64397" y="109969"/>
                  </a:lnTo>
                  <a:lnTo>
                    <a:pt x="59009" y="107307"/>
                  </a:lnTo>
                  <a:lnTo>
                    <a:pt x="56347" y="104581"/>
                  </a:lnTo>
                  <a:lnTo>
                    <a:pt x="50959" y="101919"/>
                  </a:lnTo>
                  <a:lnTo>
                    <a:pt x="48298" y="99257"/>
                  </a:lnTo>
                  <a:lnTo>
                    <a:pt x="48298" y="96532"/>
                  </a:lnTo>
                  <a:lnTo>
                    <a:pt x="48298" y="93870"/>
                  </a:lnTo>
                  <a:lnTo>
                    <a:pt x="45572" y="93870"/>
                  </a:lnTo>
                  <a:lnTo>
                    <a:pt x="45572" y="91208"/>
                  </a:lnTo>
                  <a:lnTo>
                    <a:pt x="42910" y="91208"/>
                  </a:lnTo>
                  <a:lnTo>
                    <a:pt x="40248" y="88546"/>
                  </a:lnTo>
                  <a:lnTo>
                    <a:pt x="37522" y="88546"/>
                  </a:lnTo>
                  <a:lnTo>
                    <a:pt x="37522" y="85820"/>
                  </a:lnTo>
                  <a:lnTo>
                    <a:pt x="34860" y="85820"/>
                  </a:lnTo>
                  <a:lnTo>
                    <a:pt x="32198" y="83158"/>
                  </a:lnTo>
                  <a:lnTo>
                    <a:pt x="32198" y="80496"/>
                  </a:lnTo>
                  <a:lnTo>
                    <a:pt x="29537" y="80496"/>
                  </a:lnTo>
                  <a:lnTo>
                    <a:pt x="29537" y="77770"/>
                  </a:lnTo>
                  <a:lnTo>
                    <a:pt x="29537" y="75108"/>
                  </a:lnTo>
                  <a:lnTo>
                    <a:pt x="29537" y="72446"/>
                  </a:lnTo>
                  <a:lnTo>
                    <a:pt x="26811" y="69721"/>
                  </a:lnTo>
                  <a:lnTo>
                    <a:pt x="26811" y="67059"/>
                  </a:lnTo>
                  <a:lnTo>
                    <a:pt x="26811" y="64397"/>
                  </a:lnTo>
                  <a:lnTo>
                    <a:pt x="24149" y="64397"/>
                  </a:lnTo>
                  <a:lnTo>
                    <a:pt x="24149" y="61671"/>
                  </a:lnTo>
                  <a:lnTo>
                    <a:pt x="24149" y="59009"/>
                  </a:lnTo>
                  <a:lnTo>
                    <a:pt x="21487" y="59009"/>
                  </a:lnTo>
                  <a:lnTo>
                    <a:pt x="18761" y="61671"/>
                  </a:lnTo>
                  <a:lnTo>
                    <a:pt x="16099" y="61671"/>
                  </a:lnTo>
                  <a:lnTo>
                    <a:pt x="13437" y="59009"/>
                  </a:lnTo>
                  <a:lnTo>
                    <a:pt x="10712" y="59009"/>
                  </a:lnTo>
                  <a:lnTo>
                    <a:pt x="8050" y="59009"/>
                  </a:lnTo>
                  <a:lnTo>
                    <a:pt x="8050" y="61671"/>
                  </a:lnTo>
                  <a:lnTo>
                    <a:pt x="5388" y="61671"/>
                  </a:lnTo>
                  <a:lnTo>
                    <a:pt x="2725" y="61671"/>
                  </a:lnTo>
                  <a:lnTo>
                    <a:pt x="0" y="61671"/>
                  </a:lnTo>
                  <a:lnTo>
                    <a:pt x="0" y="59009"/>
                  </a:lnTo>
                  <a:lnTo>
                    <a:pt x="2725" y="59009"/>
                  </a:lnTo>
                  <a:lnTo>
                    <a:pt x="5388" y="56347"/>
                  </a:lnTo>
                  <a:lnTo>
                    <a:pt x="8050" y="56347"/>
                  </a:lnTo>
                  <a:lnTo>
                    <a:pt x="10712" y="53685"/>
                  </a:lnTo>
                  <a:lnTo>
                    <a:pt x="13437" y="53685"/>
                  </a:lnTo>
                  <a:lnTo>
                    <a:pt x="16099" y="50959"/>
                  </a:lnTo>
                  <a:lnTo>
                    <a:pt x="18761" y="50959"/>
                  </a:lnTo>
                  <a:lnTo>
                    <a:pt x="18761" y="48298"/>
                  </a:lnTo>
                  <a:lnTo>
                    <a:pt x="21487" y="48298"/>
                  </a:lnTo>
                  <a:lnTo>
                    <a:pt x="24149" y="48298"/>
                  </a:lnTo>
                  <a:lnTo>
                    <a:pt x="26811" y="48298"/>
                  </a:lnTo>
                  <a:lnTo>
                    <a:pt x="29537" y="48298"/>
                  </a:lnTo>
                  <a:lnTo>
                    <a:pt x="32198" y="48298"/>
                  </a:lnTo>
                  <a:lnTo>
                    <a:pt x="34860" y="48298"/>
                  </a:lnTo>
                  <a:lnTo>
                    <a:pt x="34860" y="45635"/>
                  </a:lnTo>
                  <a:lnTo>
                    <a:pt x="34860" y="42910"/>
                  </a:lnTo>
                  <a:lnTo>
                    <a:pt x="37522" y="42910"/>
                  </a:lnTo>
                  <a:lnTo>
                    <a:pt x="40248" y="42910"/>
                  </a:lnTo>
                  <a:lnTo>
                    <a:pt x="42910" y="45635"/>
                  </a:lnTo>
                  <a:lnTo>
                    <a:pt x="42910" y="48298"/>
                  </a:lnTo>
                  <a:lnTo>
                    <a:pt x="45572" y="48298"/>
                  </a:lnTo>
                  <a:lnTo>
                    <a:pt x="45572" y="50959"/>
                  </a:lnTo>
                  <a:lnTo>
                    <a:pt x="48298" y="50959"/>
                  </a:lnTo>
                  <a:lnTo>
                    <a:pt x="53622" y="53685"/>
                  </a:lnTo>
                  <a:lnTo>
                    <a:pt x="56347" y="53685"/>
                  </a:lnTo>
                  <a:lnTo>
                    <a:pt x="59009" y="53685"/>
                  </a:lnTo>
                  <a:lnTo>
                    <a:pt x="61671" y="53685"/>
                  </a:lnTo>
                  <a:lnTo>
                    <a:pt x="64397" y="53685"/>
                  </a:lnTo>
                  <a:lnTo>
                    <a:pt x="67059" y="53685"/>
                  </a:lnTo>
                  <a:lnTo>
                    <a:pt x="69721" y="50959"/>
                  </a:lnTo>
                  <a:lnTo>
                    <a:pt x="72383" y="50959"/>
                  </a:lnTo>
                  <a:lnTo>
                    <a:pt x="75109" y="48298"/>
                  </a:lnTo>
                  <a:lnTo>
                    <a:pt x="77771" y="48298"/>
                  </a:lnTo>
                  <a:lnTo>
                    <a:pt x="80433" y="48298"/>
                  </a:lnTo>
                  <a:lnTo>
                    <a:pt x="83158" y="48298"/>
                  </a:lnTo>
                  <a:lnTo>
                    <a:pt x="85820" y="45635"/>
                  </a:lnTo>
                  <a:lnTo>
                    <a:pt x="85820" y="42910"/>
                  </a:lnTo>
                  <a:lnTo>
                    <a:pt x="88482" y="42910"/>
                  </a:lnTo>
                  <a:lnTo>
                    <a:pt x="88482" y="40248"/>
                  </a:lnTo>
                  <a:lnTo>
                    <a:pt x="91208" y="40248"/>
                  </a:lnTo>
                  <a:lnTo>
                    <a:pt x="93870" y="40248"/>
                  </a:lnTo>
                  <a:lnTo>
                    <a:pt x="96532" y="37586"/>
                  </a:lnTo>
                  <a:lnTo>
                    <a:pt x="99194" y="34860"/>
                  </a:lnTo>
                  <a:lnTo>
                    <a:pt x="101919" y="34860"/>
                  </a:lnTo>
                  <a:lnTo>
                    <a:pt x="104581" y="34860"/>
                  </a:lnTo>
                  <a:lnTo>
                    <a:pt x="107243" y="34860"/>
                  </a:lnTo>
                  <a:lnTo>
                    <a:pt x="109969" y="34860"/>
                  </a:lnTo>
                  <a:lnTo>
                    <a:pt x="109969" y="37586"/>
                  </a:lnTo>
                  <a:lnTo>
                    <a:pt x="112631" y="37586"/>
                  </a:lnTo>
                  <a:lnTo>
                    <a:pt x="115293" y="37586"/>
                  </a:lnTo>
                  <a:lnTo>
                    <a:pt x="115293" y="34860"/>
                  </a:lnTo>
                  <a:lnTo>
                    <a:pt x="118018" y="34860"/>
                  </a:lnTo>
                  <a:lnTo>
                    <a:pt x="120680" y="34860"/>
                  </a:lnTo>
                  <a:lnTo>
                    <a:pt x="123343" y="34860"/>
                  </a:lnTo>
                  <a:lnTo>
                    <a:pt x="126005" y="32198"/>
                  </a:lnTo>
                  <a:lnTo>
                    <a:pt x="131392" y="32198"/>
                  </a:lnTo>
                  <a:lnTo>
                    <a:pt x="134054" y="32198"/>
                  </a:lnTo>
                  <a:lnTo>
                    <a:pt x="136780" y="32198"/>
                  </a:lnTo>
                  <a:lnTo>
                    <a:pt x="139442" y="32198"/>
                  </a:lnTo>
                  <a:lnTo>
                    <a:pt x="139442" y="29536"/>
                  </a:lnTo>
                  <a:lnTo>
                    <a:pt x="142104" y="29536"/>
                  </a:lnTo>
                  <a:lnTo>
                    <a:pt x="144830" y="29536"/>
                  </a:lnTo>
                  <a:lnTo>
                    <a:pt x="147491" y="29536"/>
                  </a:lnTo>
                  <a:lnTo>
                    <a:pt x="150153" y="29536"/>
                  </a:lnTo>
                  <a:lnTo>
                    <a:pt x="150153" y="26874"/>
                  </a:lnTo>
                  <a:lnTo>
                    <a:pt x="152815" y="26874"/>
                  </a:lnTo>
                  <a:lnTo>
                    <a:pt x="155541" y="26874"/>
                  </a:lnTo>
                  <a:lnTo>
                    <a:pt x="158203" y="26874"/>
                  </a:lnTo>
                  <a:lnTo>
                    <a:pt x="160865" y="29536"/>
                  </a:lnTo>
                  <a:lnTo>
                    <a:pt x="160865" y="32198"/>
                  </a:lnTo>
                  <a:lnTo>
                    <a:pt x="163591" y="32198"/>
                  </a:lnTo>
                  <a:lnTo>
                    <a:pt x="166253" y="32198"/>
                  </a:lnTo>
                  <a:lnTo>
                    <a:pt x="168915" y="32198"/>
                  </a:lnTo>
                  <a:lnTo>
                    <a:pt x="171640" y="32198"/>
                  </a:lnTo>
                  <a:lnTo>
                    <a:pt x="171640" y="34860"/>
                  </a:lnTo>
                  <a:lnTo>
                    <a:pt x="171640" y="37586"/>
                  </a:lnTo>
                  <a:lnTo>
                    <a:pt x="174302" y="40248"/>
                  </a:lnTo>
                  <a:lnTo>
                    <a:pt x="176964" y="40248"/>
                  </a:lnTo>
                  <a:lnTo>
                    <a:pt x="179690" y="40248"/>
                  </a:lnTo>
                  <a:lnTo>
                    <a:pt x="182352" y="40248"/>
                  </a:lnTo>
                  <a:lnTo>
                    <a:pt x="185014" y="40248"/>
                  </a:lnTo>
                  <a:lnTo>
                    <a:pt x="187676" y="37586"/>
                  </a:lnTo>
                  <a:lnTo>
                    <a:pt x="190401" y="37586"/>
                  </a:lnTo>
                  <a:lnTo>
                    <a:pt x="193064" y="34860"/>
                  </a:lnTo>
                  <a:lnTo>
                    <a:pt x="198451" y="34860"/>
                  </a:lnTo>
                  <a:lnTo>
                    <a:pt x="201113" y="34860"/>
                  </a:lnTo>
                  <a:lnTo>
                    <a:pt x="203775" y="34860"/>
                  </a:lnTo>
                  <a:lnTo>
                    <a:pt x="203775" y="37586"/>
                  </a:lnTo>
                  <a:lnTo>
                    <a:pt x="206501" y="37586"/>
                  </a:lnTo>
                  <a:lnTo>
                    <a:pt x="206501" y="40248"/>
                  </a:lnTo>
                  <a:lnTo>
                    <a:pt x="209163" y="40248"/>
                  </a:lnTo>
                  <a:lnTo>
                    <a:pt x="211825" y="42910"/>
                  </a:lnTo>
                  <a:lnTo>
                    <a:pt x="214487" y="42910"/>
                  </a:lnTo>
                  <a:lnTo>
                    <a:pt x="217212" y="42910"/>
                  </a:lnTo>
                  <a:lnTo>
                    <a:pt x="219874" y="40248"/>
                  </a:lnTo>
                  <a:lnTo>
                    <a:pt x="222536" y="37586"/>
                  </a:lnTo>
                  <a:lnTo>
                    <a:pt x="227924" y="37586"/>
                  </a:lnTo>
                  <a:lnTo>
                    <a:pt x="230586" y="37586"/>
                  </a:lnTo>
                  <a:lnTo>
                    <a:pt x="233311" y="37586"/>
                  </a:lnTo>
                  <a:lnTo>
                    <a:pt x="233311" y="34860"/>
                  </a:lnTo>
                  <a:lnTo>
                    <a:pt x="235973" y="34860"/>
                  </a:lnTo>
                  <a:lnTo>
                    <a:pt x="238636" y="34860"/>
                  </a:lnTo>
                  <a:lnTo>
                    <a:pt x="241298" y="34860"/>
                  </a:lnTo>
                  <a:lnTo>
                    <a:pt x="244023" y="34860"/>
                  </a:lnTo>
                  <a:lnTo>
                    <a:pt x="246685" y="34860"/>
                  </a:lnTo>
                  <a:lnTo>
                    <a:pt x="249347" y="37586"/>
                  </a:lnTo>
                  <a:lnTo>
                    <a:pt x="252073" y="37586"/>
                  </a:lnTo>
                  <a:lnTo>
                    <a:pt x="252073" y="40248"/>
                  </a:lnTo>
                  <a:lnTo>
                    <a:pt x="252073" y="37586"/>
                  </a:lnTo>
                  <a:lnTo>
                    <a:pt x="254735" y="37586"/>
                  </a:lnTo>
                  <a:lnTo>
                    <a:pt x="257397" y="37586"/>
                  </a:lnTo>
                  <a:lnTo>
                    <a:pt x="260122" y="37586"/>
                  </a:lnTo>
                  <a:lnTo>
                    <a:pt x="260122" y="34860"/>
                  </a:lnTo>
                  <a:lnTo>
                    <a:pt x="262785" y="34860"/>
                  </a:lnTo>
                  <a:lnTo>
                    <a:pt x="262785" y="37586"/>
                  </a:lnTo>
                  <a:lnTo>
                    <a:pt x="265446" y="37586"/>
                  </a:lnTo>
                  <a:lnTo>
                    <a:pt x="268108" y="37586"/>
                  </a:lnTo>
                  <a:lnTo>
                    <a:pt x="270834" y="37586"/>
                  </a:lnTo>
                  <a:lnTo>
                    <a:pt x="270834" y="34860"/>
                  </a:lnTo>
                  <a:lnTo>
                    <a:pt x="273496" y="34860"/>
                  </a:lnTo>
                  <a:lnTo>
                    <a:pt x="273496" y="32198"/>
                  </a:lnTo>
                  <a:lnTo>
                    <a:pt x="276158" y="29536"/>
                  </a:lnTo>
                  <a:lnTo>
                    <a:pt x="276158" y="26874"/>
                  </a:lnTo>
                  <a:lnTo>
                    <a:pt x="278884" y="24149"/>
                  </a:lnTo>
                  <a:lnTo>
                    <a:pt x="278884" y="21487"/>
                  </a:lnTo>
                  <a:lnTo>
                    <a:pt x="278884" y="18825"/>
                  </a:lnTo>
                  <a:lnTo>
                    <a:pt x="278884" y="16099"/>
                  </a:lnTo>
                  <a:lnTo>
                    <a:pt x="278884" y="13437"/>
                  </a:lnTo>
                  <a:lnTo>
                    <a:pt x="281546" y="13437"/>
                  </a:lnTo>
                  <a:lnTo>
                    <a:pt x="284208" y="13437"/>
                  </a:lnTo>
                  <a:lnTo>
                    <a:pt x="284208" y="10775"/>
                  </a:lnTo>
                  <a:lnTo>
                    <a:pt x="286933" y="10775"/>
                  </a:lnTo>
                  <a:lnTo>
                    <a:pt x="289595" y="8050"/>
                  </a:lnTo>
                  <a:lnTo>
                    <a:pt x="292257" y="10775"/>
                  </a:lnTo>
                  <a:lnTo>
                    <a:pt x="294983" y="10775"/>
                  </a:lnTo>
                  <a:lnTo>
                    <a:pt x="297645" y="8050"/>
                  </a:lnTo>
                  <a:lnTo>
                    <a:pt x="300307" y="8050"/>
                  </a:lnTo>
                  <a:lnTo>
                    <a:pt x="300307" y="5387"/>
                  </a:lnTo>
                  <a:lnTo>
                    <a:pt x="302969" y="5387"/>
                  </a:lnTo>
                  <a:lnTo>
                    <a:pt x="305694" y="5387"/>
                  </a:lnTo>
                  <a:lnTo>
                    <a:pt x="308357" y="5387"/>
                  </a:lnTo>
                  <a:lnTo>
                    <a:pt x="316406" y="5387"/>
                  </a:lnTo>
                  <a:lnTo>
                    <a:pt x="319068" y="5387"/>
                  </a:lnTo>
                  <a:lnTo>
                    <a:pt x="321794" y="5387"/>
                  </a:lnTo>
                  <a:lnTo>
                    <a:pt x="321794" y="2725"/>
                  </a:lnTo>
                  <a:lnTo>
                    <a:pt x="327118" y="0"/>
                  </a:lnTo>
                  <a:lnTo>
                    <a:pt x="329780" y="0"/>
                  </a:lnTo>
                  <a:lnTo>
                    <a:pt x="332505" y="0"/>
                  </a:lnTo>
                  <a:lnTo>
                    <a:pt x="335167" y="0"/>
                  </a:lnTo>
                  <a:lnTo>
                    <a:pt x="337829" y="0"/>
                  </a:lnTo>
                  <a:lnTo>
                    <a:pt x="340555" y="0"/>
                  </a:lnTo>
                  <a:lnTo>
                    <a:pt x="343217" y="0"/>
                  </a:lnTo>
                  <a:lnTo>
                    <a:pt x="343217" y="2725"/>
                  </a:lnTo>
                  <a:lnTo>
                    <a:pt x="345879" y="2725"/>
                  </a:lnTo>
                  <a:lnTo>
                    <a:pt x="348604" y="5387"/>
                  </a:lnTo>
                  <a:lnTo>
                    <a:pt x="351266" y="8050"/>
                  </a:lnTo>
                  <a:lnTo>
                    <a:pt x="353929" y="10775"/>
                  </a:lnTo>
                  <a:lnTo>
                    <a:pt x="356591" y="13437"/>
                  </a:lnTo>
                  <a:lnTo>
                    <a:pt x="356591" y="16099"/>
                  </a:lnTo>
                  <a:lnTo>
                    <a:pt x="353929" y="16099"/>
                  </a:lnTo>
                  <a:lnTo>
                    <a:pt x="353929" y="18825"/>
                  </a:lnTo>
                  <a:lnTo>
                    <a:pt x="351266" y="21487"/>
                  </a:lnTo>
                  <a:lnTo>
                    <a:pt x="348604" y="21487"/>
                  </a:lnTo>
                  <a:lnTo>
                    <a:pt x="345879" y="21487"/>
                  </a:lnTo>
                  <a:lnTo>
                    <a:pt x="343217" y="21487"/>
                  </a:lnTo>
                  <a:lnTo>
                    <a:pt x="343217" y="24149"/>
                  </a:lnTo>
                  <a:lnTo>
                    <a:pt x="345879" y="24149"/>
                  </a:lnTo>
                  <a:lnTo>
                    <a:pt x="345879" y="26874"/>
                  </a:lnTo>
                  <a:lnTo>
                    <a:pt x="345879" y="29536"/>
                  </a:lnTo>
                  <a:lnTo>
                    <a:pt x="343217" y="29536"/>
                  </a:lnTo>
                  <a:lnTo>
                    <a:pt x="340555" y="29536"/>
                  </a:lnTo>
                  <a:lnTo>
                    <a:pt x="337829" y="29536"/>
                  </a:lnTo>
                  <a:lnTo>
                    <a:pt x="335167" y="32198"/>
                  </a:lnTo>
                  <a:lnTo>
                    <a:pt x="332505" y="32198"/>
                  </a:lnTo>
                  <a:lnTo>
                    <a:pt x="329780" y="32198"/>
                  </a:lnTo>
                  <a:lnTo>
                    <a:pt x="329780" y="34860"/>
                  </a:lnTo>
                  <a:lnTo>
                    <a:pt x="329780" y="37586"/>
                  </a:lnTo>
                  <a:lnTo>
                    <a:pt x="327118" y="37586"/>
                  </a:lnTo>
                  <a:lnTo>
                    <a:pt x="324456" y="40248"/>
                  </a:lnTo>
                  <a:lnTo>
                    <a:pt x="321794" y="40248"/>
                  </a:lnTo>
                  <a:lnTo>
                    <a:pt x="319068" y="40248"/>
                  </a:lnTo>
                  <a:lnTo>
                    <a:pt x="316406" y="40248"/>
                  </a:lnTo>
                  <a:lnTo>
                    <a:pt x="316406" y="37586"/>
                  </a:lnTo>
                  <a:lnTo>
                    <a:pt x="313744" y="40248"/>
                  </a:lnTo>
                  <a:lnTo>
                    <a:pt x="311019" y="40248"/>
                  </a:lnTo>
                  <a:lnTo>
                    <a:pt x="311019" y="42910"/>
                  </a:lnTo>
                  <a:lnTo>
                    <a:pt x="308357" y="45635"/>
                  </a:lnTo>
                  <a:lnTo>
                    <a:pt x="305694" y="45635"/>
                  </a:lnTo>
                  <a:lnTo>
                    <a:pt x="302969" y="45635"/>
                  </a:lnTo>
                  <a:lnTo>
                    <a:pt x="300307" y="45635"/>
                  </a:lnTo>
                  <a:lnTo>
                    <a:pt x="297645" y="45635"/>
                  </a:lnTo>
                  <a:lnTo>
                    <a:pt x="297645" y="48298"/>
                  </a:lnTo>
                  <a:lnTo>
                    <a:pt x="297645" y="50959"/>
                  </a:lnTo>
                  <a:lnTo>
                    <a:pt x="297645" y="53685"/>
                  </a:lnTo>
                  <a:lnTo>
                    <a:pt x="300307" y="53685"/>
                  </a:lnTo>
                  <a:lnTo>
                    <a:pt x="300307" y="56347"/>
                  </a:lnTo>
                  <a:lnTo>
                    <a:pt x="300307" y="59009"/>
                  </a:lnTo>
                  <a:lnTo>
                    <a:pt x="297645" y="59009"/>
                  </a:lnTo>
                  <a:lnTo>
                    <a:pt x="294983" y="56347"/>
                  </a:lnTo>
                  <a:lnTo>
                    <a:pt x="292257" y="56347"/>
                  </a:lnTo>
                  <a:lnTo>
                    <a:pt x="292257" y="59009"/>
                  </a:lnTo>
                  <a:lnTo>
                    <a:pt x="289595" y="59009"/>
                  </a:lnTo>
                  <a:lnTo>
                    <a:pt x="286933" y="59009"/>
                  </a:lnTo>
                  <a:lnTo>
                    <a:pt x="284208" y="59009"/>
                  </a:lnTo>
                  <a:lnTo>
                    <a:pt x="284208" y="56347"/>
                  </a:lnTo>
                  <a:lnTo>
                    <a:pt x="284208" y="53685"/>
                  </a:lnTo>
                  <a:lnTo>
                    <a:pt x="284208" y="50959"/>
                  </a:lnTo>
                  <a:lnTo>
                    <a:pt x="284208" y="48298"/>
                  </a:lnTo>
                  <a:lnTo>
                    <a:pt x="281546" y="48298"/>
                  </a:lnTo>
                  <a:lnTo>
                    <a:pt x="278884" y="50959"/>
                  </a:lnTo>
                  <a:lnTo>
                    <a:pt x="276158" y="50959"/>
                  </a:lnTo>
                  <a:lnTo>
                    <a:pt x="276158" y="53685"/>
                  </a:lnTo>
                  <a:lnTo>
                    <a:pt x="276158" y="56347"/>
                  </a:lnTo>
                  <a:lnTo>
                    <a:pt x="276158" y="59009"/>
                  </a:lnTo>
                  <a:lnTo>
                    <a:pt x="273496" y="61671"/>
                  </a:lnTo>
                  <a:lnTo>
                    <a:pt x="270834" y="64397"/>
                  </a:lnTo>
                  <a:lnTo>
                    <a:pt x="270834" y="67059"/>
                  </a:lnTo>
                  <a:lnTo>
                    <a:pt x="270834" y="69721"/>
                  </a:lnTo>
                  <a:lnTo>
                    <a:pt x="268108" y="69721"/>
                  </a:lnTo>
                  <a:lnTo>
                    <a:pt x="268108" y="72446"/>
                  </a:lnTo>
                  <a:lnTo>
                    <a:pt x="270834" y="75108"/>
                  </a:lnTo>
                  <a:lnTo>
                    <a:pt x="270834" y="77770"/>
                  </a:lnTo>
                  <a:lnTo>
                    <a:pt x="270834" y="80496"/>
                  </a:lnTo>
                  <a:lnTo>
                    <a:pt x="270834" y="83158"/>
                  </a:lnTo>
                  <a:lnTo>
                    <a:pt x="270834" y="85820"/>
                  </a:lnTo>
                  <a:lnTo>
                    <a:pt x="270834" y="88546"/>
                  </a:lnTo>
                  <a:lnTo>
                    <a:pt x="273496" y="91208"/>
                  </a:lnTo>
                  <a:lnTo>
                    <a:pt x="273496" y="93870"/>
                  </a:lnTo>
                  <a:lnTo>
                    <a:pt x="276158" y="93870"/>
                  </a:lnTo>
                  <a:lnTo>
                    <a:pt x="276158" y="96532"/>
                  </a:lnTo>
                  <a:lnTo>
                    <a:pt x="276158" y="99257"/>
                  </a:lnTo>
                  <a:lnTo>
                    <a:pt x="276158" y="101919"/>
                  </a:lnTo>
                  <a:lnTo>
                    <a:pt x="276158" y="104581"/>
                  </a:lnTo>
                  <a:lnTo>
                    <a:pt x="273496" y="104581"/>
                  </a:lnTo>
                  <a:lnTo>
                    <a:pt x="273496" y="107307"/>
                  </a:lnTo>
                  <a:lnTo>
                    <a:pt x="273496" y="109969"/>
                  </a:lnTo>
                  <a:lnTo>
                    <a:pt x="273496" y="112631"/>
                  </a:lnTo>
                  <a:lnTo>
                    <a:pt x="273496" y="115356"/>
                  </a:lnTo>
                  <a:lnTo>
                    <a:pt x="273496" y="118018"/>
                  </a:lnTo>
                  <a:lnTo>
                    <a:pt x="273496" y="120680"/>
                  </a:lnTo>
                  <a:lnTo>
                    <a:pt x="270834" y="120680"/>
                  </a:lnTo>
                  <a:lnTo>
                    <a:pt x="268108" y="123343"/>
                  </a:lnTo>
                  <a:lnTo>
                    <a:pt x="265446" y="123343"/>
                  </a:lnTo>
                  <a:lnTo>
                    <a:pt x="262785" y="120680"/>
                  </a:lnTo>
                  <a:lnTo>
                    <a:pt x="260122" y="120680"/>
                  </a:lnTo>
                  <a:lnTo>
                    <a:pt x="257397" y="118018"/>
                  </a:lnTo>
                  <a:lnTo>
                    <a:pt x="254735" y="118018"/>
                  </a:lnTo>
                  <a:lnTo>
                    <a:pt x="254735" y="120680"/>
                  </a:lnTo>
                  <a:lnTo>
                    <a:pt x="254735" y="123343"/>
                  </a:lnTo>
                  <a:lnTo>
                    <a:pt x="254735" y="126068"/>
                  </a:lnTo>
                  <a:lnTo>
                    <a:pt x="254735" y="128730"/>
                  </a:lnTo>
                  <a:lnTo>
                    <a:pt x="252073" y="131392"/>
                  </a:lnTo>
                  <a:lnTo>
                    <a:pt x="249347" y="131392"/>
                  </a:lnTo>
                  <a:lnTo>
                    <a:pt x="246685" y="131392"/>
                  </a:lnTo>
                  <a:lnTo>
                    <a:pt x="244023" y="131392"/>
                  </a:lnTo>
                  <a:lnTo>
                    <a:pt x="244023" y="134117"/>
                  </a:lnTo>
                  <a:lnTo>
                    <a:pt x="241298" y="134117"/>
                  </a:lnTo>
                  <a:lnTo>
                    <a:pt x="241298" y="136780"/>
                  </a:lnTo>
                  <a:lnTo>
                    <a:pt x="238636" y="139442"/>
                  </a:lnTo>
                  <a:lnTo>
                    <a:pt x="238636" y="142167"/>
                  </a:lnTo>
                  <a:lnTo>
                    <a:pt x="238636" y="144829"/>
                  </a:lnTo>
                  <a:lnTo>
                    <a:pt x="238636" y="147491"/>
                  </a:lnTo>
                  <a:lnTo>
                    <a:pt x="238636" y="150153"/>
                  </a:lnTo>
                  <a:lnTo>
                    <a:pt x="238636" y="152879"/>
                  </a:lnTo>
                  <a:lnTo>
                    <a:pt x="235973" y="152879"/>
                  </a:lnTo>
                  <a:lnTo>
                    <a:pt x="235973" y="155541"/>
                  </a:lnTo>
                  <a:lnTo>
                    <a:pt x="233311" y="158203"/>
                  </a:lnTo>
                  <a:lnTo>
                    <a:pt x="235973" y="160928"/>
                  </a:lnTo>
                  <a:lnTo>
                    <a:pt x="235973" y="163591"/>
                  </a:lnTo>
                  <a:lnTo>
                    <a:pt x="238636" y="166253"/>
                  </a:lnTo>
                  <a:lnTo>
                    <a:pt x="241298" y="166253"/>
                  </a:lnTo>
                  <a:lnTo>
                    <a:pt x="244023" y="168978"/>
                  </a:lnTo>
                  <a:lnTo>
                    <a:pt x="244023" y="171640"/>
                  </a:lnTo>
                  <a:lnTo>
                    <a:pt x="241298" y="171640"/>
                  </a:lnTo>
                  <a:lnTo>
                    <a:pt x="241298" y="174302"/>
                  </a:lnTo>
                  <a:lnTo>
                    <a:pt x="244023" y="174302"/>
                  </a:lnTo>
                  <a:lnTo>
                    <a:pt x="246685" y="177028"/>
                  </a:lnTo>
                  <a:lnTo>
                    <a:pt x="246685" y="179690"/>
                  </a:lnTo>
                  <a:lnTo>
                    <a:pt x="249347" y="179690"/>
                  </a:lnTo>
                  <a:lnTo>
                    <a:pt x="249347" y="182352"/>
                  </a:lnTo>
                  <a:lnTo>
                    <a:pt x="246685" y="182352"/>
                  </a:lnTo>
                  <a:lnTo>
                    <a:pt x="246685" y="182352"/>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1" name="Freeform: Shape 310">
              <a:extLst>
                <a:ext uri="{FF2B5EF4-FFF2-40B4-BE49-F238E27FC236}">
                  <a16:creationId xmlns:a16="http://schemas.microsoft.com/office/drawing/2014/main" id="{3AE994A2-A03B-E99E-68AB-810E21AD60A5}"/>
                </a:ext>
              </a:extLst>
            </p:cNvPr>
            <p:cNvSpPr/>
            <p:nvPr/>
          </p:nvSpPr>
          <p:spPr>
            <a:xfrm>
              <a:off x="3773470" y="2454935"/>
              <a:ext cx="273495" cy="681046"/>
            </a:xfrm>
            <a:custGeom>
              <a:avLst/>
              <a:gdLst>
                <a:gd name="connsiteX0" fmla="*/ 104581 w 273495"/>
                <a:gd name="connsiteY0" fmla="*/ 0 h 681046"/>
                <a:gd name="connsiteX1" fmla="*/ 104581 w 273495"/>
                <a:gd name="connsiteY1" fmla="*/ 2662 h 681046"/>
                <a:gd name="connsiteX2" fmla="*/ 107243 w 273495"/>
                <a:gd name="connsiteY2" fmla="*/ 2662 h 681046"/>
                <a:gd name="connsiteX3" fmla="*/ 109905 w 273495"/>
                <a:gd name="connsiteY3" fmla="*/ 2662 h 681046"/>
                <a:gd name="connsiteX4" fmla="*/ 109905 w 273495"/>
                <a:gd name="connsiteY4" fmla="*/ 5324 h 681046"/>
                <a:gd name="connsiteX5" fmla="*/ 112631 w 273495"/>
                <a:gd name="connsiteY5" fmla="*/ 5324 h 681046"/>
                <a:gd name="connsiteX6" fmla="*/ 112631 w 273495"/>
                <a:gd name="connsiteY6" fmla="*/ 7986 h 681046"/>
                <a:gd name="connsiteX7" fmla="*/ 115293 w 273495"/>
                <a:gd name="connsiteY7" fmla="*/ 7986 h 681046"/>
                <a:gd name="connsiteX8" fmla="*/ 117955 w 273495"/>
                <a:gd name="connsiteY8" fmla="*/ 7986 h 681046"/>
                <a:gd name="connsiteX9" fmla="*/ 120680 w 273495"/>
                <a:gd name="connsiteY9" fmla="*/ 10712 h 681046"/>
                <a:gd name="connsiteX10" fmla="*/ 123343 w 273495"/>
                <a:gd name="connsiteY10" fmla="*/ 10712 h 681046"/>
                <a:gd name="connsiteX11" fmla="*/ 123343 w 273495"/>
                <a:gd name="connsiteY11" fmla="*/ 7986 h 681046"/>
                <a:gd name="connsiteX12" fmla="*/ 126005 w 273495"/>
                <a:gd name="connsiteY12" fmla="*/ 7986 h 681046"/>
                <a:gd name="connsiteX13" fmla="*/ 128730 w 273495"/>
                <a:gd name="connsiteY13" fmla="*/ 7986 h 681046"/>
                <a:gd name="connsiteX14" fmla="*/ 128730 w 273495"/>
                <a:gd name="connsiteY14" fmla="*/ 10712 h 681046"/>
                <a:gd name="connsiteX15" fmla="*/ 131392 w 273495"/>
                <a:gd name="connsiteY15" fmla="*/ 10712 h 681046"/>
                <a:gd name="connsiteX16" fmla="*/ 134054 w 273495"/>
                <a:gd name="connsiteY16" fmla="*/ 10712 h 681046"/>
                <a:gd name="connsiteX17" fmla="*/ 134054 w 273495"/>
                <a:gd name="connsiteY17" fmla="*/ 13374 h 681046"/>
                <a:gd name="connsiteX18" fmla="*/ 131392 w 273495"/>
                <a:gd name="connsiteY18" fmla="*/ 13374 h 681046"/>
                <a:gd name="connsiteX19" fmla="*/ 131392 w 273495"/>
                <a:gd name="connsiteY19" fmla="*/ 16036 h 681046"/>
                <a:gd name="connsiteX20" fmla="*/ 134054 w 273495"/>
                <a:gd name="connsiteY20" fmla="*/ 16036 h 681046"/>
                <a:gd name="connsiteX21" fmla="*/ 136780 w 273495"/>
                <a:gd name="connsiteY21" fmla="*/ 16036 h 681046"/>
                <a:gd name="connsiteX22" fmla="*/ 139442 w 273495"/>
                <a:gd name="connsiteY22" fmla="*/ 13374 h 681046"/>
                <a:gd name="connsiteX23" fmla="*/ 139442 w 273495"/>
                <a:gd name="connsiteY23" fmla="*/ 10712 h 681046"/>
                <a:gd name="connsiteX24" fmla="*/ 142104 w 273495"/>
                <a:gd name="connsiteY24" fmla="*/ 10712 h 681046"/>
                <a:gd name="connsiteX25" fmla="*/ 142104 w 273495"/>
                <a:gd name="connsiteY25" fmla="*/ 13374 h 681046"/>
                <a:gd name="connsiteX26" fmla="*/ 144766 w 273495"/>
                <a:gd name="connsiteY26" fmla="*/ 13374 h 681046"/>
                <a:gd name="connsiteX27" fmla="*/ 144766 w 273495"/>
                <a:gd name="connsiteY27" fmla="*/ 16036 h 681046"/>
                <a:gd name="connsiteX28" fmla="*/ 147491 w 273495"/>
                <a:gd name="connsiteY28" fmla="*/ 18761 h 681046"/>
                <a:gd name="connsiteX29" fmla="*/ 147491 w 273495"/>
                <a:gd name="connsiteY29" fmla="*/ 21423 h 681046"/>
                <a:gd name="connsiteX30" fmla="*/ 147491 w 273495"/>
                <a:gd name="connsiteY30" fmla="*/ 24085 h 681046"/>
                <a:gd name="connsiteX31" fmla="*/ 147491 w 273495"/>
                <a:gd name="connsiteY31" fmla="*/ 26811 h 681046"/>
                <a:gd name="connsiteX32" fmla="*/ 147491 w 273495"/>
                <a:gd name="connsiteY32" fmla="*/ 29473 h 681046"/>
                <a:gd name="connsiteX33" fmla="*/ 147491 w 273495"/>
                <a:gd name="connsiteY33" fmla="*/ 32135 h 681046"/>
                <a:gd name="connsiteX34" fmla="*/ 150153 w 273495"/>
                <a:gd name="connsiteY34" fmla="*/ 32135 h 681046"/>
                <a:gd name="connsiteX35" fmla="*/ 150153 w 273495"/>
                <a:gd name="connsiteY35" fmla="*/ 34797 h 681046"/>
                <a:gd name="connsiteX36" fmla="*/ 152815 w 273495"/>
                <a:gd name="connsiteY36" fmla="*/ 34797 h 681046"/>
                <a:gd name="connsiteX37" fmla="*/ 155541 w 273495"/>
                <a:gd name="connsiteY37" fmla="*/ 34797 h 681046"/>
                <a:gd name="connsiteX38" fmla="*/ 155541 w 273495"/>
                <a:gd name="connsiteY38" fmla="*/ 37522 h 681046"/>
                <a:gd name="connsiteX39" fmla="*/ 158203 w 273495"/>
                <a:gd name="connsiteY39" fmla="*/ 40185 h 681046"/>
                <a:gd name="connsiteX40" fmla="*/ 160865 w 273495"/>
                <a:gd name="connsiteY40" fmla="*/ 40185 h 681046"/>
                <a:gd name="connsiteX41" fmla="*/ 163591 w 273495"/>
                <a:gd name="connsiteY41" fmla="*/ 40185 h 681046"/>
                <a:gd name="connsiteX42" fmla="*/ 163591 w 273495"/>
                <a:gd name="connsiteY42" fmla="*/ 42847 h 681046"/>
                <a:gd name="connsiteX43" fmla="*/ 166253 w 273495"/>
                <a:gd name="connsiteY43" fmla="*/ 42847 h 681046"/>
                <a:gd name="connsiteX44" fmla="*/ 166253 w 273495"/>
                <a:gd name="connsiteY44" fmla="*/ 45572 h 681046"/>
                <a:gd name="connsiteX45" fmla="*/ 166253 w 273495"/>
                <a:gd name="connsiteY45" fmla="*/ 53622 h 681046"/>
                <a:gd name="connsiteX46" fmla="*/ 166253 w 273495"/>
                <a:gd name="connsiteY46" fmla="*/ 56284 h 681046"/>
                <a:gd name="connsiteX47" fmla="*/ 166253 w 273495"/>
                <a:gd name="connsiteY47" fmla="*/ 58946 h 681046"/>
                <a:gd name="connsiteX48" fmla="*/ 166253 w 273495"/>
                <a:gd name="connsiteY48" fmla="*/ 61671 h 681046"/>
                <a:gd name="connsiteX49" fmla="*/ 166253 w 273495"/>
                <a:gd name="connsiteY49" fmla="*/ 64333 h 681046"/>
                <a:gd name="connsiteX50" fmla="*/ 166253 w 273495"/>
                <a:gd name="connsiteY50" fmla="*/ 66995 h 681046"/>
                <a:gd name="connsiteX51" fmla="*/ 166253 w 273495"/>
                <a:gd name="connsiteY51" fmla="*/ 69657 h 681046"/>
                <a:gd name="connsiteX52" fmla="*/ 166253 w 273495"/>
                <a:gd name="connsiteY52" fmla="*/ 72383 h 681046"/>
                <a:gd name="connsiteX53" fmla="*/ 163591 w 273495"/>
                <a:gd name="connsiteY53" fmla="*/ 72383 h 681046"/>
                <a:gd name="connsiteX54" fmla="*/ 163591 w 273495"/>
                <a:gd name="connsiteY54" fmla="*/ 75045 h 681046"/>
                <a:gd name="connsiteX55" fmla="*/ 163591 w 273495"/>
                <a:gd name="connsiteY55" fmla="*/ 77707 h 681046"/>
                <a:gd name="connsiteX56" fmla="*/ 163591 w 273495"/>
                <a:gd name="connsiteY56" fmla="*/ 80433 h 681046"/>
                <a:gd name="connsiteX57" fmla="*/ 163591 w 273495"/>
                <a:gd name="connsiteY57" fmla="*/ 83095 h 681046"/>
                <a:gd name="connsiteX58" fmla="*/ 163591 w 273495"/>
                <a:gd name="connsiteY58" fmla="*/ 85757 h 681046"/>
                <a:gd name="connsiteX59" fmla="*/ 166253 w 273495"/>
                <a:gd name="connsiteY59" fmla="*/ 88482 h 681046"/>
                <a:gd name="connsiteX60" fmla="*/ 166253 w 273495"/>
                <a:gd name="connsiteY60" fmla="*/ 91144 h 681046"/>
                <a:gd name="connsiteX61" fmla="*/ 166253 w 273495"/>
                <a:gd name="connsiteY61" fmla="*/ 93806 h 681046"/>
                <a:gd name="connsiteX62" fmla="*/ 168915 w 273495"/>
                <a:gd name="connsiteY62" fmla="*/ 96468 h 681046"/>
                <a:gd name="connsiteX63" fmla="*/ 168915 w 273495"/>
                <a:gd name="connsiteY63" fmla="*/ 99194 h 681046"/>
                <a:gd name="connsiteX64" fmla="*/ 168915 w 273495"/>
                <a:gd name="connsiteY64" fmla="*/ 101856 h 681046"/>
                <a:gd name="connsiteX65" fmla="*/ 171577 w 273495"/>
                <a:gd name="connsiteY65" fmla="*/ 104518 h 681046"/>
                <a:gd name="connsiteX66" fmla="*/ 168915 w 273495"/>
                <a:gd name="connsiteY66" fmla="*/ 104518 h 681046"/>
                <a:gd name="connsiteX67" fmla="*/ 168915 w 273495"/>
                <a:gd name="connsiteY67" fmla="*/ 107243 h 681046"/>
                <a:gd name="connsiteX68" fmla="*/ 168915 w 273495"/>
                <a:gd name="connsiteY68" fmla="*/ 109905 h 681046"/>
                <a:gd name="connsiteX69" fmla="*/ 166253 w 273495"/>
                <a:gd name="connsiteY69" fmla="*/ 109905 h 681046"/>
                <a:gd name="connsiteX70" fmla="*/ 168915 w 273495"/>
                <a:gd name="connsiteY70" fmla="*/ 112567 h 681046"/>
                <a:gd name="connsiteX71" fmla="*/ 168915 w 273495"/>
                <a:gd name="connsiteY71" fmla="*/ 115293 h 681046"/>
                <a:gd name="connsiteX72" fmla="*/ 166253 w 273495"/>
                <a:gd name="connsiteY72" fmla="*/ 115293 h 681046"/>
                <a:gd name="connsiteX73" fmla="*/ 166253 w 273495"/>
                <a:gd name="connsiteY73" fmla="*/ 117955 h 681046"/>
                <a:gd name="connsiteX74" fmla="*/ 168915 w 273495"/>
                <a:gd name="connsiteY74" fmla="*/ 120617 h 681046"/>
                <a:gd name="connsiteX75" fmla="*/ 168915 w 273495"/>
                <a:gd name="connsiteY75" fmla="*/ 123279 h 681046"/>
                <a:gd name="connsiteX76" fmla="*/ 171577 w 273495"/>
                <a:gd name="connsiteY76" fmla="*/ 123279 h 681046"/>
                <a:gd name="connsiteX77" fmla="*/ 171577 w 273495"/>
                <a:gd name="connsiteY77" fmla="*/ 126005 h 681046"/>
                <a:gd name="connsiteX78" fmla="*/ 171577 w 273495"/>
                <a:gd name="connsiteY78" fmla="*/ 128667 h 681046"/>
                <a:gd name="connsiteX79" fmla="*/ 174302 w 273495"/>
                <a:gd name="connsiteY79" fmla="*/ 128667 h 681046"/>
                <a:gd name="connsiteX80" fmla="*/ 174302 w 273495"/>
                <a:gd name="connsiteY80" fmla="*/ 131329 h 681046"/>
                <a:gd name="connsiteX81" fmla="*/ 171577 w 273495"/>
                <a:gd name="connsiteY81" fmla="*/ 131329 h 681046"/>
                <a:gd name="connsiteX82" fmla="*/ 171577 w 273495"/>
                <a:gd name="connsiteY82" fmla="*/ 134054 h 681046"/>
                <a:gd name="connsiteX83" fmla="*/ 171577 w 273495"/>
                <a:gd name="connsiteY83" fmla="*/ 136716 h 681046"/>
                <a:gd name="connsiteX84" fmla="*/ 174302 w 273495"/>
                <a:gd name="connsiteY84" fmla="*/ 136716 h 681046"/>
                <a:gd name="connsiteX85" fmla="*/ 174302 w 273495"/>
                <a:gd name="connsiteY85" fmla="*/ 139378 h 681046"/>
                <a:gd name="connsiteX86" fmla="*/ 174302 w 273495"/>
                <a:gd name="connsiteY86" fmla="*/ 142104 h 681046"/>
                <a:gd name="connsiteX87" fmla="*/ 171577 w 273495"/>
                <a:gd name="connsiteY87" fmla="*/ 142104 h 681046"/>
                <a:gd name="connsiteX88" fmla="*/ 171577 w 273495"/>
                <a:gd name="connsiteY88" fmla="*/ 144766 h 681046"/>
                <a:gd name="connsiteX89" fmla="*/ 174302 w 273495"/>
                <a:gd name="connsiteY89" fmla="*/ 147428 h 681046"/>
                <a:gd name="connsiteX90" fmla="*/ 174302 w 273495"/>
                <a:gd name="connsiteY90" fmla="*/ 150153 h 681046"/>
                <a:gd name="connsiteX91" fmla="*/ 176964 w 273495"/>
                <a:gd name="connsiteY91" fmla="*/ 150153 h 681046"/>
                <a:gd name="connsiteX92" fmla="*/ 176964 w 273495"/>
                <a:gd name="connsiteY92" fmla="*/ 152815 h 681046"/>
                <a:gd name="connsiteX93" fmla="*/ 176964 w 273495"/>
                <a:gd name="connsiteY93" fmla="*/ 155478 h 681046"/>
                <a:gd name="connsiteX94" fmla="*/ 176964 w 273495"/>
                <a:gd name="connsiteY94" fmla="*/ 158140 h 681046"/>
                <a:gd name="connsiteX95" fmla="*/ 176964 w 273495"/>
                <a:gd name="connsiteY95" fmla="*/ 160865 h 681046"/>
                <a:gd name="connsiteX96" fmla="*/ 179626 w 273495"/>
                <a:gd name="connsiteY96" fmla="*/ 160865 h 681046"/>
                <a:gd name="connsiteX97" fmla="*/ 179626 w 273495"/>
                <a:gd name="connsiteY97" fmla="*/ 163527 h 681046"/>
                <a:gd name="connsiteX98" fmla="*/ 182352 w 273495"/>
                <a:gd name="connsiteY98" fmla="*/ 163527 h 681046"/>
                <a:gd name="connsiteX99" fmla="*/ 182352 w 273495"/>
                <a:gd name="connsiteY99" fmla="*/ 166189 h 681046"/>
                <a:gd name="connsiteX100" fmla="*/ 182352 w 273495"/>
                <a:gd name="connsiteY100" fmla="*/ 168915 h 681046"/>
                <a:gd name="connsiteX101" fmla="*/ 185014 w 273495"/>
                <a:gd name="connsiteY101" fmla="*/ 168915 h 681046"/>
                <a:gd name="connsiteX102" fmla="*/ 185014 w 273495"/>
                <a:gd name="connsiteY102" fmla="*/ 171577 h 681046"/>
                <a:gd name="connsiteX103" fmla="*/ 185014 w 273495"/>
                <a:gd name="connsiteY103" fmla="*/ 174239 h 681046"/>
                <a:gd name="connsiteX104" fmla="*/ 185014 w 273495"/>
                <a:gd name="connsiteY104" fmla="*/ 176964 h 681046"/>
                <a:gd name="connsiteX105" fmla="*/ 187676 w 273495"/>
                <a:gd name="connsiteY105" fmla="*/ 179626 h 681046"/>
                <a:gd name="connsiteX106" fmla="*/ 187676 w 273495"/>
                <a:gd name="connsiteY106" fmla="*/ 182288 h 681046"/>
                <a:gd name="connsiteX107" fmla="*/ 190401 w 273495"/>
                <a:gd name="connsiteY107" fmla="*/ 182288 h 681046"/>
                <a:gd name="connsiteX108" fmla="*/ 193063 w 273495"/>
                <a:gd name="connsiteY108" fmla="*/ 184950 h 681046"/>
                <a:gd name="connsiteX109" fmla="*/ 195726 w 273495"/>
                <a:gd name="connsiteY109" fmla="*/ 184950 h 681046"/>
                <a:gd name="connsiteX110" fmla="*/ 198388 w 273495"/>
                <a:gd name="connsiteY110" fmla="*/ 182288 h 681046"/>
                <a:gd name="connsiteX111" fmla="*/ 198388 w 273495"/>
                <a:gd name="connsiteY111" fmla="*/ 184950 h 681046"/>
                <a:gd name="connsiteX112" fmla="*/ 201113 w 273495"/>
                <a:gd name="connsiteY112" fmla="*/ 187676 h 681046"/>
                <a:gd name="connsiteX113" fmla="*/ 203775 w 273495"/>
                <a:gd name="connsiteY113" fmla="*/ 190338 h 681046"/>
                <a:gd name="connsiteX114" fmla="*/ 203775 w 273495"/>
                <a:gd name="connsiteY114" fmla="*/ 193000 h 681046"/>
                <a:gd name="connsiteX115" fmla="*/ 201113 w 273495"/>
                <a:gd name="connsiteY115" fmla="*/ 193000 h 681046"/>
                <a:gd name="connsiteX116" fmla="*/ 203775 w 273495"/>
                <a:gd name="connsiteY116" fmla="*/ 195726 h 681046"/>
                <a:gd name="connsiteX117" fmla="*/ 203775 w 273495"/>
                <a:gd name="connsiteY117" fmla="*/ 198388 h 681046"/>
                <a:gd name="connsiteX118" fmla="*/ 206437 w 273495"/>
                <a:gd name="connsiteY118" fmla="*/ 198388 h 681046"/>
                <a:gd name="connsiteX119" fmla="*/ 209163 w 273495"/>
                <a:gd name="connsiteY119" fmla="*/ 201050 h 681046"/>
                <a:gd name="connsiteX120" fmla="*/ 211825 w 273495"/>
                <a:gd name="connsiteY120" fmla="*/ 201050 h 681046"/>
                <a:gd name="connsiteX121" fmla="*/ 214487 w 273495"/>
                <a:gd name="connsiteY121" fmla="*/ 201050 h 681046"/>
                <a:gd name="connsiteX122" fmla="*/ 214487 w 273495"/>
                <a:gd name="connsiteY122" fmla="*/ 203775 h 681046"/>
                <a:gd name="connsiteX123" fmla="*/ 217212 w 273495"/>
                <a:gd name="connsiteY123" fmla="*/ 201050 h 681046"/>
                <a:gd name="connsiteX124" fmla="*/ 219874 w 273495"/>
                <a:gd name="connsiteY124" fmla="*/ 203775 h 681046"/>
                <a:gd name="connsiteX125" fmla="*/ 222536 w 273495"/>
                <a:gd name="connsiteY125" fmla="*/ 206437 h 681046"/>
                <a:gd name="connsiteX126" fmla="*/ 225262 w 273495"/>
                <a:gd name="connsiteY126" fmla="*/ 209099 h 681046"/>
                <a:gd name="connsiteX127" fmla="*/ 225262 w 273495"/>
                <a:gd name="connsiteY127" fmla="*/ 211825 h 681046"/>
                <a:gd name="connsiteX128" fmla="*/ 225262 w 273495"/>
                <a:gd name="connsiteY128" fmla="*/ 214487 h 681046"/>
                <a:gd name="connsiteX129" fmla="*/ 227924 w 273495"/>
                <a:gd name="connsiteY129" fmla="*/ 214487 h 681046"/>
                <a:gd name="connsiteX130" fmla="*/ 227924 w 273495"/>
                <a:gd name="connsiteY130" fmla="*/ 217149 h 681046"/>
                <a:gd name="connsiteX131" fmla="*/ 227924 w 273495"/>
                <a:gd name="connsiteY131" fmla="*/ 219811 h 681046"/>
                <a:gd name="connsiteX132" fmla="*/ 230586 w 273495"/>
                <a:gd name="connsiteY132" fmla="*/ 219811 h 681046"/>
                <a:gd name="connsiteX133" fmla="*/ 230586 w 273495"/>
                <a:gd name="connsiteY133" fmla="*/ 222536 h 681046"/>
                <a:gd name="connsiteX134" fmla="*/ 230586 w 273495"/>
                <a:gd name="connsiteY134" fmla="*/ 225198 h 681046"/>
                <a:gd name="connsiteX135" fmla="*/ 233248 w 273495"/>
                <a:gd name="connsiteY135" fmla="*/ 227860 h 681046"/>
                <a:gd name="connsiteX136" fmla="*/ 235973 w 273495"/>
                <a:gd name="connsiteY136" fmla="*/ 227860 h 681046"/>
                <a:gd name="connsiteX137" fmla="*/ 235973 w 273495"/>
                <a:gd name="connsiteY137" fmla="*/ 230586 h 681046"/>
                <a:gd name="connsiteX138" fmla="*/ 238636 w 273495"/>
                <a:gd name="connsiteY138" fmla="*/ 230586 h 681046"/>
                <a:gd name="connsiteX139" fmla="*/ 238636 w 273495"/>
                <a:gd name="connsiteY139" fmla="*/ 233248 h 681046"/>
                <a:gd name="connsiteX140" fmla="*/ 241298 w 273495"/>
                <a:gd name="connsiteY140" fmla="*/ 235910 h 681046"/>
                <a:gd name="connsiteX141" fmla="*/ 244023 w 273495"/>
                <a:gd name="connsiteY141" fmla="*/ 238636 h 681046"/>
                <a:gd name="connsiteX142" fmla="*/ 246685 w 273495"/>
                <a:gd name="connsiteY142" fmla="*/ 238636 h 681046"/>
                <a:gd name="connsiteX143" fmla="*/ 249347 w 273495"/>
                <a:gd name="connsiteY143" fmla="*/ 241298 h 681046"/>
                <a:gd name="connsiteX144" fmla="*/ 252073 w 273495"/>
                <a:gd name="connsiteY144" fmla="*/ 241298 h 681046"/>
                <a:gd name="connsiteX145" fmla="*/ 254735 w 273495"/>
                <a:gd name="connsiteY145" fmla="*/ 241298 h 681046"/>
                <a:gd name="connsiteX146" fmla="*/ 257397 w 273495"/>
                <a:gd name="connsiteY146" fmla="*/ 241298 h 681046"/>
                <a:gd name="connsiteX147" fmla="*/ 257397 w 273495"/>
                <a:gd name="connsiteY147" fmla="*/ 243960 h 681046"/>
                <a:gd name="connsiteX148" fmla="*/ 257397 w 273495"/>
                <a:gd name="connsiteY148" fmla="*/ 246622 h 681046"/>
                <a:gd name="connsiteX149" fmla="*/ 257397 w 273495"/>
                <a:gd name="connsiteY149" fmla="*/ 249347 h 681046"/>
                <a:gd name="connsiteX150" fmla="*/ 257397 w 273495"/>
                <a:gd name="connsiteY150" fmla="*/ 252009 h 681046"/>
                <a:gd name="connsiteX151" fmla="*/ 257397 w 273495"/>
                <a:gd name="connsiteY151" fmla="*/ 254671 h 681046"/>
                <a:gd name="connsiteX152" fmla="*/ 257397 w 273495"/>
                <a:gd name="connsiteY152" fmla="*/ 257397 h 681046"/>
                <a:gd name="connsiteX153" fmla="*/ 257397 w 273495"/>
                <a:gd name="connsiteY153" fmla="*/ 260059 h 681046"/>
                <a:gd name="connsiteX154" fmla="*/ 254735 w 273495"/>
                <a:gd name="connsiteY154" fmla="*/ 260059 h 681046"/>
                <a:gd name="connsiteX155" fmla="*/ 254735 w 273495"/>
                <a:gd name="connsiteY155" fmla="*/ 262721 h 681046"/>
                <a:gd name="connsiteX156" fmla="*/ 254735 w 273495"/>
                <a:gd name="connsiteY156" fmla="*/ 265446 h 681046"/>
                <a:gd name="connsiteX157" fmla="*/ 257397 w 273495"/>
                <a:gd name="connsiteY157" fmla="*/ 268108 h 681046"/>
                <a:gd name="connsiteX158" fmla="*/ 260059 w 273495"/>
                <a:gd name="connsiteY158" fmla="*/ 268108 h 681046"/>
                <a:gd name="connsiteX159" fmla="*/ 260059 w 273495"/>
                <a:gd name="connsiteY159" fmla="*/ 270771 h 681046"/>
                <a:gd name="connsiteX160" fmla="*/ 260059 w 273495"/>
                <a:gd name="connsiteY160" fmla="*/ 273433 h 681046"/>
                <a:gd name="connsiteX161" fmla="*/ 257397 w 273495"/>
                <a:gd name="connsiteY161" fmla="*/ 273433 h 681046"/>
                <a:gd name="connsiteX162" fmla="*/ 257397 w 273495"/>
                <a:gd name="connsiteY162" fmla="*/ 276158 h 681046"/>
                <a:gd name="connsiteX163" fmla="*/ 257397 w 273495"/>
                <a:gd name="connsiteY163" fmla="*/ 281482 h 681046"/>
                <a:gd name="connsiteX164" fmla="*/ 254735 w 273495"/>
                <a:gd name="connsiteY164" fmla="*/ 284208 h 681046"/>
                <a:gd name="connsiteX165" fmla="*/ 252073 w 273495"/>
                <a:gd name="connsiteY165" fmla="*/ 284208 h 681046"/>
                <a:gd name="connsiteX166" fmla="*/ 249347 w 273495"/>
                <a:gd name="connsiteY166" fmla="*/ 286870 h 681046"/>
                <a:gd name="connsiteX167" fmla="*/ 246685 w 273495"/>
                <a:gd name="connsiteY167" fmla="*/ 286870 h 681046"/>
                <a:gd name="connsiteX168" fmla="*/ 244023 w 273495"/>
                <a:gd name="connsiteY168" fmla="*/ 286870 h 681046"/>
                <a:gd name="connsiteX169" fmla="*/ 241298 w 273495"/>
                <a:gd name="connsiteY169" fmla="*/ 286870 h 681046"/>
                <a:gd name="connsiteX170" fmla="*/ 238636 w 273495"/>
                <a:gd name="connsiteY170" fmla="*/ 286870 h 681046"/>
                <a:gd name="connsiteX171" fmla="*/ 235973 w 273495"/>
                <a:gd name="connsiteY171" fmla="*/ 286870 h 681046"/>
                <a:gd name="connsiteX172" fmla="*/ 233248 w 273495"/>
                <a:gd name="connsiteY172" fmla="*/ 286870 h 681046"/>
                <a:gd name="connsiteX173" fmla="*/ 233248 w 273495"/>
                <a:gd name="connsiteY173" fmla="*/ 289532 h 681046"/>
                <a:gd name="connsiteX174" fmla="*/ 233248 w 273495"/>
                <a:gd name="connsiteY174" fmla="*/ 292257 h 681046"/>
                <a:gd name="connsiteX175" fmla="*/ 230586 w 273495"/>
                <a:gd name="connsiteY175" fmla="*/ 292257 h 681046"/>
                <a:gd name="connsiteX176" fmla="*/ 230586 w 273495"/>
                <a:gd name="connsiteY176" fmla="*/ 294919 h 681046"/>
                <a:gd name="connsiteX177" fmla="*/ 230586 w 273495"/>
                <a:gd name="connsiteY177" fmla="*/ 297581 h 681046"/>
                <a:gd name="connsiteX178" fmla="*/ 230586 w 273495"/>
                <a:gd name="connsiteY178" fmla="*/ 300307 h 681046"/>
                <a:gd name="connsiteX179" fmla="*/ 233248 w 273495"/>
                <a:gd name="connsiteY179" fmla="*/ 300307 h 681046"/>
                <a:gd name="connsiteX180" fmla="*/ 233248 w 273495"/>
                <a:gd name="connsiteY180" fmla="*/ 302969 h 681046"/>
                <a:gd name="connsiteX181" fmla="*/ 230586 w 273495"/>
                <a:gd name="connsiteY181" fmla="*/ 305631 h 681046"/>
                <a:gd name="connsiteX182" fmla="*/ 227924 w 273495"/>
                <a:gd name="connsiteY182" fmla="*/ 305631 h 681046"/>
                <a:gd name="connsiteX183" fmla="*/ 227924 w 273495"/>
                <a:gd name="connsiteY183" fmla="*/ 308293 h 681046"/>
                <a:gd name="connsiteX184" fmla="*/ 230586 w 273495"/>
                <a:gd name="connsiteY184" fmla="*/ 308293 h 681046"/>
                <a:gd name="connsiteX185" fmla="*/ 233248 w 273495"/>
                <a:gd name="connsiteY185" fmla="*/ 308293 h 681046"/>
                <a:gd name="connsiteX186" fmla="*/ 233248 w 273495"/>
                <a:gd name="connsiteY186" fmla="*/ 311019 h 681046"/>
                <a:gd name="connsiteX187" fmla="*/ 233248 w 273495"/>
                <a:gd name="connsiteY187" fmla="*/ 313681 h 681046"/>
                <a:gd name="connsiteX188" fmla="*/ 235973 w 273495"/>
                <a:gd name="connsiteY188" fmla="*/ 313681 h 681046"/>
                <a:gd name="connsiteX189" fmla="*/ 238636 w 273495"/>
                <a:gd name="connsiteY189" fmla="*/ 313681 h 681046"/>
                <a:gd name="connsiteX190" fmla="*/ 238636 w 273495"/>
                <a:gd name="connsiteY190" fmla="*/ 316343 h 681046"/>
                <a:gd name="connsiteX191" fmla="*/ 241298 w 273495"/>
                <a:gd name="connsiteY191" fmla="*/ 316343 h 681046"/>
                <a:gd name="connsiteX192" fmla="*/ 244023 w 273495"/>
                <a:gd name="connsiteY192" fmla="*/ 316343 h 681046"/>
                <a:gd name="connsiteX193" fmla="*/ 246685 w 273495"/>
                <a:gd name="connsiteY193" fmla="*/ 316343 h 681046"/>
                <a:gd name="connsiteX194" fmla="*/ 249347 w 273495"/>
                <a:gd name="connsiteY194" fmla="*/ 316343 h 681046"/>
                <a:gd name="connsiteX195" fmla="*/ 252073 w 273495"/>
                <a:gd name="connsiteY195" fmla="*/ 316343 h 681046"/>
                <a:gd name="connsiteX196" fmla="*/ 254735 w 273495"/>
                <a:gd name="connsiteY196" fmla="*/ 316343 h 681046"/>
                <a:gd name="connsiteX197" fmla="*/ 257397 w 273495"/>
                <a:gd name="connsiteY197" fmla="*/ 316343 h 681046"/>
                <a:gd name="connsiteX198" fmla="*/ 257397 w 273495"/>
                <a:gd name="connsiteY198" fmla="*/ 319068 h 681046"/>
                <a:gd name="connsiteX199" fmla="*/ 257397 w 273495"/>
                <a:gd name="connsiteY199" fmla="*/ 321730 h 681046"/>
                <a:gd name="connsiteX200" fmla="*/ 260059 w 273495"/>
                <a:gd name="connsiteY200" fmla="*/ 321730 h 681046"/>
                <a:gd name="connsiteX201" fmla="*/ 262784 w 273495"/>
                <a:gd name="connsiteY201" fmla="*/ 321730 h 681046"/>
                <a:gd name="connsiteX202" fmla="*/ 265446 w 273495"/>
                <a:gd name="connsiteY202" fmla="*/ 321730 h 681046"/>
                <a:gd name="connsiteX203" fmla="*/ 265446 w 273495"/>
                <a:gd name="connsiteY203" fmla="*/ 324392 h 681046"/>
                <a:gd name="connsiteX204" fmla="*/ 265446 w 273495"/>
                <a:gd name="connsiteY204" fmla="*/ 327118 h 681046"/>
                <a:gd name="connsiteX205" fmla="*/ 265446 w 273495"/>
                <a:gd name="connsiteY205" fmla="*/ 329780 h 681046"/>
                <a:gd name="connsiteX206" fmla="*/ 268108 w 273495"/>
                <a:gd name="connsiteY206" fmla="*/ 329780 h 681046"/>
                <a:gd name="connsiteX207" fmla="*/ 268108 w 273495"/>
                <a:gd name="connsiteY207" fmla="*/ 332442 h 681046"/>
                <a:gd name="connsiteX208" fmla="*/ 268108 w 273495"/>
                <a:gd name="connsiteY208" fmla="*/ 329780 h 681046"/>
                <a:gd name="connsiteX209" fmla="*/ 270834 w 273495"/>
                <a:gd name="connsiteY209" fmla="*/ 329780 h 681046"/>
                <a:gd name="connsiteX210" fmla="*/ 273496 w 273495"/>
                <a:gd name="connsiteY210" fmla="*/ 329780 h 681046"/>
                <a:gd name="connsiteX211" fmla="*/ 273496 w 273495"/>
                <a:gd name="connsiteY211" fmla="*/ 332442 h 681046"/>
                <a:gd name="connsiteX212" fmla="*/ 273496 w 273495"/>
                <a:gd name="connsiteY212" fmla="*/ 335104 h 681046"/>
                <a:gd name="connsiteX213" fmla="*/ 273496 w 273495"/>
                <a:gd name="connsiteY213" fmla="*/ 337829 h 681046"/>
                <a:gd name="connsiteX214" fmla="*/ 270834 w 273495"/>
                <a:gd name="connsiteY214" fmla="*/ 337829 h 681046"/>
                <a:gd name="connsiteX215" fmla="*/ 268108 w 273495"/>
                <a:gd name="connsiteY215" fmla="*/ 337829 h 681046"/>
                <a:gd name="connsiteX216" fmla="*/ 262784 w 273495"/>
                <a:gd name="connsiteY216" fmla="*/ 337829 h 681046"/>
                <a:gd name="connsiteX217" fmla="*/ 260059 w 273495"/>
                <a:gd name="connsiteY217" fmla="*/ 340491 h 681046"/>
                <a:gd name="connsiteX218" fmla="*/ 260059 w 273495"/>
                <a:gd name="connsiteY218" fmla="*/ 343153 h 681046"/>
                <a:gd name="connsiteX219" fmla="*/ 257397 w 273495"/>
                <a:gd name="connsiteY219" fmla="*/ 343153 h 681046"/>
                <a:gd name="connsiteX220" fmla="*/ 254735 w 273495"/>
                <a:gd name="connsiteY220" fmla="*/ 343153 h 681046"/>
                <a:gd name="connsiteX221" fmla="*/ 254735 w 273495"/>
                <a:gd name="connsiteY221" fmla="*/ 345879 h 681046"/>
                <a:gd name="connsiteX222" fmla="*/ 254735 w 273495"/>
                <a:gd name="connsiteY222" fmla="*/ 348541 h 681046"/>
                <a:gd name="connsiteX223" fmla="*/ 254735 w 273495"/>
                <a:gd name="connsiteY223" fmla="*/ 351203 h 681046"/>
                <a:gd name="connsiteX224" fmla="*/ 252073 w 273495"/>
                <a:gd name="connsiteY224" fmla="*/ 351203 h 681046"/>
                <a:gd name="connsiteX225" fmla="*/ 252073 w 273495"/>
                <a:gd name="connsiteY225" fmla="*/ 353929 h 681046"/>
                <a:gd name="connsiteX226" fmla="*/ 249347 w 273495"/>
                <a:gd name="connsiteY226" fmla="*/ 356591 h 681046"/>
                <a:gd name="connsiteX227" fmla="*/ 249347 w 273495"/>
                <a:gd name="connsiteY227" fmla="*/ 359253 h 681046"/>
                <a:gd name="connsiteX228" fmla="*/ 249347 w 273495"/>
                <a:gd name="connsiteY228" fmla="*/ 361915 h 681046"/>
                <a:gd name="connsiteX229" fmla="*/ 249347 w 273495"/>
                <a:gd name="connsiteY229" fmla="*/ 364640 h 681046"/>
                <a:gd name="connsiteX230" fmla="*/ 246685 w 273495"/>
                <a:gd name="connsiteY230" fmla="*/ 364640 h 681046"/>
                <a:gd name="connsiteX231" fmla="*/ 246685 w 273495"/>
                <a:gd name="connsiteY231" fmla="*/ 367302 h 681046"/>
                <a:gd name="connsiteX232" fmla="*/ 246685 w 273495"/>
                <a:gd name="connsiteY232" fmla="*/ 369964 h 681046"/>
                <a:gd name="connsiteX233" fmla="*/ 249347 w 273495"/>
                <a:gd name="connsiteY233" fmla="*/ 369964 h 681046"/>
                <a:gd name="connsiteX234" fmla="*/ 249347 w 273495"/>
                <a:gd name="connsiteY234" fmla="*/ 372690 h 681046"/>
                <a:gd name="connsiteX235" fmla="*/ 249347 w 273495"/>
                <a:gd name="connsiteY235" fmla="*/ 375352 h 681046"/>
                <a:gd name="connsiteX236" fmla="*/ 249347 w 273495"/>
                <a:gd name="connsiteY236" fmla="*/ 378014 h 681046"/>
                <a:gd name="connsiteX237" fmla="*/ 246685 w 273495"/>
                <a:gd name="connsiteY237" fmla="*/ 378014 h 681046"/>
                <a:gd name="connsiteX238" fmla="*/ 246685 w 273495"/>
                <a:gd name="connsiteY238" fmla="*/ 380739 h 681046"/>
                <a:gd name="connsiteX239" fmla="*/ 246685 w 273495"/>
                <a:gd name="connsiteY239" fmla="*/ 383401 h 681046"/>
                <a:gd name="connsiteX240" fmla="*/ 246685 w 273495"/>
                <a:gd name="connsiteY240" fmla="*/ 386064 h 681046"/>
                <a:gd name="connsiteX241" fmla="*/ 244023 w 273495"/>
                <a:gd name="connsiteY241" fmla="*/ 388789 h 681046"/>
                <a:gd name="connsiteX242" fmla="*/ 244023 w 273495"/>
                <a:gd name="connsiteY242" fmla="*/ 391451 h 681046"/>
                <a:gd name="connsiteX243" fmla="*/ 244023 w 273495"/>
                <a:gd name="connsiteY243" fmla="*/ 394113 h 681046"/>
                <a:gd name="connsiteX244" fmla="*/ 244023 w 273495"/>
                <a:gd name="connsiteY244" fmla="*/ 396775 h 681046"/>
                <a:gd name="connsiteX245" fmla="*/ 244023 w 273495"/>
                <a:gd name="connsiteY245" fmla="*/ 399501 h 681046"/>
                <a:gd name="connsiteX246" fmla="*/ 241298 w 273495"/>
                <a:gd name="connsiteY246" fmla="*/ 399501 h 681046"/>
                <a:gd name="connsiteX247" fmla="*/ 241298 w 273495"/>
                <a:gd name="connsiteY247" fmla="*/ 402163 h 681046"/>
                <a:gd name="connsiteX248" fmla="*/ 241298 w 273495"/>
                <a:gd name="connsiteY248" fmla="*/ 404825 h 681046"/>
                <a:gd name="connsiteX249" fmla="*/ 238636 w 273495"/>
                <a:gd name="connsiteY249" fmla="*/ 404825 h 681046"/>
                <a:gd name="connsiteX250" fmla="*/ 235973 w 273495"/>
                <a:gd name="connsiteY250" fmla="*/ 407550 h 681046"/>
                <a:gd name="connsiteX251" fmla="*/ 235973 w 273495"/>
                <a:gd name="connsiteY251" fmla="*/ 410212 h 681046"/>
                <a:gd name="connsiteX252" fmla="*/ 238636 w 273495"/>
                <a:gd name="connsiteY252" fmla="*/ 410212 h 681046"/>
                <a:gd name="connsiteX253" fmla="*/ 241298 w 273495"/>
                <a:gd name="connsiteY253" fmla="*/ 412874 h 681046"/>
                <a:gd name="connsiteX254" fmla="*/ 241298 w 273495"/>
                <a:gd name="connsiteY254" fmla="*/ 415600 h 681046"/>
                <a:gd name="connsiteX255" fmla="*/ 238636 w 273495"/>
                <a:gd name="connsiteY255" fmla="*/ 420924 h 681046"/>
                <a:gd name="connsiteX256" fmla="*/ 238636 w 273495"/>
                <a:gd name="connsiteY256" fmla="*/ 423586 h 681046"/>
                <a:gd name="connsiteX257" fmla="*/ 238636 w 273495"/>
                <a:gd name="connsiteY257" fmla="*/ 426311 h 681046"/>
                <a:gd name="connsiteX258" fmla="*/ 235973 w 273495"/>
                <a:gd name="connsiteY258" fmla="*/ 428974 h 681046"/>
                <a:gd name="connsiteX259" fmla="*/ 235973 w 273495"/>
                <a:gd name="connsiteY259" fmla="*/ 431636 h 681046"/>
                <a:gd name="connsiteX260" fmla="*/ 235973 w 273495"/>
                <a:gd name="connsiteY260" fmla="*/ 434361 h 681046"/>
                <a:gd name="connsiteX261" fmla="*/ 238636 w 273495"/>
                <a:gd name="connsiteY261" fmla="*/ 439685 h 681046"/>
                <a:gd name="connsiteX262" fmla="*/ 241298 w 273495"/>
                <a:gd name="connsiteY262" fmla="*/ 442411 h 681046"/>
                <a:gd name="connsiteX263" fmla="*/ 241298 w 273495"/>
                <a:gd name="connsiteY263" fmla="*/ 445073 h 681046"/>
                <a:gd name="connsiteX264" fmla="*/ 244023 w 273495"/>
                <a:gd name="connsiteY264" fmla="*/ 447735 h 681046"/>
                <a:gd name="connsiteX265" fmla="*/ 244023 w 273495"/>
                <a:gd name="connsiteY265" fmla="*/ 450460 h 681046"/>
                <a:gd name="connsiteX266" fmla="*/ 244023 w 273495"/>
                <a:gd name="connsiteY266" fmla="*/ 453122 h 681046"/>
                <a:gd name="connsiteX267" fmla="*/ 244023 w 273495"/>
                <a:gd name="connsiteY267" fmla="*/ 455784 h 681046"/>
                <a:gd name="connsiteX268" fmla="*/ 241298 w 273495"/>
                <a:gd name="connsiteY268" fmla="*/ 458446 h 681046"/>
                <a:gd name="connsiteX269" fmla="*/ 241298 w 273495"/>
                <a:gd name="connsiteY269" fmla="*/ 463834 h 681046"/>
                <a:gd name="connsiteX270" fmla="*/ 238636 w 273495"/>
                <a:gd name="connsiteY270" fmla="*/ 466496 h 681046"/>
                <a:gd name="connsiteX271" fmla="*/ 238636 w 273495"/>
                <a:gd name="connsiteY271" fmla="*/ 471884 h 681046"/>
                <a:gd name="connsiteX272" fmla="*/ 235973 w 273495"/>
                <a:gd name="connsiteY272" fmla="*/ 477271 h 681046"/>
                <a:gd name="connsiteX273" fmla="*/ 235973 w 273495"/>
                <a:gd name="connsiteY273" fmla="*/ 479933 h 681046"/>
                <a:gd name="connsiteX274" fmla="*/ 235973 w 273495"/>
                <a:gd name="connsiteY274" fmla="*/ 482595 h 681046"/>
                <a:gd name="connsiteX275" fmla="*/ 233248 w 273495"/>
                <a:gd name="connsiteY275" fmla="*/ 482595 h 681046"/>
                <a:gd name="connsiteX276" fmla="*/ 233248 w 273495"/>
                <a:gd name="connsiteY276" fmla="*/ 485257 h 681046"/>
                <a:gd name="connsiteX277" fmla="*/ 233248 w 273495"/>
                <a:gd name="connsiteY277" fmla="*/ 493307 h 681046"/>
                <a:gd name="connsiteX278" fmla="*/ 233248 w 273495"/>
                <a:gd name="connsiteY278" fmla="*/ 496032 h 681046"/>
                <a:gd name="connsiteX279" fmla="*/ 233248 w 273495"/>
                <a:gd name="connsiteY279" fmla="*/ 498694 h 681046"/>
                <a:gd name="connsiteX280" fmla="*/ 230586 w 273495"/>
                <a:gd name="connsiteY280" fmla="*/ 504082 h 681046"/>
                <a:gd name="connsiteX281" fmla="*/ 230586 w 273495"/>
                <a:gd name="connsiteY281" fmla="*/ 506744 h 681046"/>
                <a:gd name="connsiteX282" fmla="*/ 230586 w 273495"/>
                <a:gd name="connsiteY282" fmla="*/ 509406 h 681046"/>
                <a:gd name="connsiteX283" fmla="*/ 230586 w 273495"/>
                <a:gd name="connsiteY283" fmla="*/ 512068 h 681046"/>
                <a:gd name="connsiteX284" fmla="*/ 230586 w 273495"/>
                <a:gd name="connsiteY284" fmla="*/ 514794 h 681046"/>
                <a:gd name="connsiteX285" fmla="*/ 227924 w 273495"/>
                <a:gd name="connsiteY285" fmla="*/ 517456 h 681046"/>
                <a:gd name="connsiteX286" fmla="*/ 227924 w 273495"/>
                <a:gd name="connsiteY286" fmla="*/ 520118 h 681046"/>
                <a:gd name="connsiteX287" fmla="*/ 227924 w 273495"/>
                <a:gd name="connsiteY287" fmla="*/ 522843 h 681046"/>
                <a:gd name="connsiteX288" fmla="*/ 227924 w 273495"/>
                <a:gd name="connsiteY288" fmla="*/ 525505 h 681046"/>
                <a:gd name="connsiteX289" fmla="*/ 227924 w 273495"/>
                <a:gd name="connsiteY289" fmla="*/ 528167 h 681046"/>
                <a:gd name="connsiteX290" fmla="*/ 225262 w 273495"/>
                <a:gd name="connsiteY290" fmla="*/ 530893 h 681046"/>
                <a:gd name="connsiteX291" fmla="*/ 225262 w 273495"/>
                <a:gd name="connsiteY291" fmla="*/ 533555 h 681046"/>
                <a:gd name="connsiteX292" fmla="*/ 225262 w 273495"/>
                <a:gd name="connsiteY292" fmla="*/ 536217 h 681046"/>
                <a:gd name="connsiteX293" fmla="*/ 190401 w 273495"/>
                <a:gd name="connsiteY293" fmla="*/ 546929 h 681046"/>
                <a:gd name="connsiteX294" fmla="*/ 187676 w 273495"/>
                <a:gd name="connsiteY294" fmla="*/ 546929 h 681046"/>
                <a:gd name="connsiteX295" fmla="*/ 187676 w 273495"/>
                <a:gd name="connsiteY295" fmla="*/ 549654 h 681046"/>
                <a:gd name="connsiteX296" fmla="*/ 190401 w 273495"/>
                <a:gd name="connsiteY296" fmla="*/ 549654 h 681046"/>
                <a:gd name="connsiteX297" fmla="*/ 193063 w 273495"/>
                <a:gd name="connsiteY297" fmla="*/ 549654 h 681046"/>
                <a:gd name="connsiteX298" fmla="*/ 193063 w 273495"/>
                <a:gd name="connsiteY298" fmla="*/ 552316 h 681046"/>
                <a:gd name="connsiteX299" fmla="*/ 193063 w 273495"/>
                <a:gd name="connsiteY299" fmla="*/ 554978 h 681046"/>
                <a:gd name="connsiteX300" fmla="*/ 193063 w 273495"/>
                <a:gd name="connsiteY300" fmla="*/ 557704 h 681046"/>
                <a:gd name="connsiteX301" fmla="*/ 193063 w 273495"/>
                <a:gd name="connsiteY301" fmla="*/ 560366 h 681046"/>
                <a:gd name="connsiteX302" fmla="*/ 193063 w 273495"/>
                <a:gd name="connsiteY302" fmla="*/ 563028 h 681046"/>
                <a:gd name="connsiteX303" fmla="*/ 190401 w 273495"/>
                <a:gd name="connsiteY303" fmla="*/ 563028 h 681046"/>
                <a:gd name="connsiteX304" fmla="*/ 187676 w 273495"/>
                <a:gd name="connsiteY304" fmla="*/ 563028 h 681046"/>
                <a:gd name="connsiteX305" fmla="*/ 185014 w 273495"/>
                <a:gd name="connsiteY305" fmla="*/ 563028 h 681046"/>
                <a:gd name="connsiteX306" fmla="*/ 182352 w 273495"/>
                <a:gd name="connsiteY306" fmla="*/ 560366 h 681046"/>
                <a:gd name="connsiteX307" fmla="*/ 179626 w 273495"/>
                <a:gd name="connsiteY307" fmla="*/ 560366 h 681046"/>
                <a:gd name="connsiteX308" fmla="*/ 176964 w 273495"/>
                <a:gd name="connsiteY308" fmla="*/ 560366 h 681046"/>
                <a:gd name="connsiteX309" fmla="*/ 174302 w 273495"/>
                <a:gd name="connsiteY309" fmla="*/ 563028 h 681046"/>
                <a:gd name="connsiteX310" fmla="*/ 174302 w 273495"/>
                <a:gd name="connsiteY310" fmla="*/ 565753 h 681046"/>
                <a:gd name="connsiteX311" fmla="*/ 174302 w 273495"/>
                <a:gd name="connsiteY311" fmla="*/ 568415 h 681046"/>
                <a:gd name="connsiteX312" fmla="*/ 174302 w 273495"/>
                <a:gd name="connsiteY312" fmla="*/ 571078 h 681046"/>
                <a:gd name="connsiteX313" fmla="*/ 174302 w 273495"/>
                <a:gd name="connsiteY313" fmla="*/ 573739 h 681046"/>
                <a:gd name="connsiteX314" fmla="*/ 174302 w 273495"/>
                <a:gd name="connsiteY314" fmla="*/ 576465 h 681046"/>
                <a:gd name="connsiteX315" fmla="*/ 171577 w 273495"/>
                <a:gd name="connsiteY315" fmla="*/ 576465 h 681046"/>
                <a:gd name="connsiteX316" fmla="*/ 171577 w 273495"/>
                <a:gd name="connsiteY316" fmla="*/ 573739 h 681046"/>
                <a:gd name="connsiteX317" fmla="*/ 168915 w 273495"/>
                <a:gd name="connsiteY317" fmla="*/ 576465 h 681046"/>
                <a:gd name="connsiteX318" fmla="*/ 168915 w 273495"/>
                <a:gd name="connsiteY318" fmla="*/ 579127 h 681046"/>
                <a:gd name="connsiteX319" fmla="*/ 171577 w 273495"/>
                <a:gd name="connsiteY319" fmla="*/ 579127 h 681046"/>
                <a:gd name="connsiteX320" fmla="*/ 171577 w 273495"/>
                <a:gd name="connsiteY320" fmla="*/ 581789 h 681046"/>
                <a:gd name="connsiteX321" fmla="*/ 171577 w 273495"/>
                <a:gd name="connsiteY321" fmla="*/ 584515 h 681046"/>
                <a:gd name="connsiteX322" fmla="*/ 168915 w 273495"/>
                <a:gd name="connsiteY322" fmla="*/ 584515 h 681046"/>
                <a:gd name="connsiteX323" fmla="*/ 168915 w 273495"/>
                <a:gd name="connsiteY323" fmla="*/ 587177 h 681046"/>
                <a:gd name="connsiteX324" fmla="*/ 166253 w 273495"/>
                <a:gd name="connsiteY324" fmla="*/ 587177 h 681046"/>
                <a:gd name="connsiteX325" fmla="*/ 163591 w 273495"/>
                <a:gd name="connsiteY325" fmla="*/ 587177 h 681046"/>
                <a:gd name="connsiteX326" fmla="*/ 163591 w 273495"/>
                <a:gd name="connsiteY326" fmla="*/ 589839 h 681046"/>
                <a:gd name="connsiteX327" fmla="*/ 163591 w 273495"/>
                <a:gd name="connsiteY327" fmla="*/ 592564 h 681046"/>
                <a:gd name="connsiteX328" fmla="*/ 160865 w 273495"/>
                <a:gd name="connsiteY328" fmla="*/ 592564 h 681046"/>
                <a:gd name="connsiteX329" fmla="*/ 160865 w 273495"/>
                <a:gd name="connsiteY329" fmla="*/ 595226 h 681046"/>
                <a:gd name="connsiteX330" fmla="*/ 158203 w 273495"/>
                <a:gd name="connsiteY330" fmla="*/ 597888 h 681046"/>
                <a:gd name="connsiteX331" fmla="*/ 155541 w 273495"/>
                <a:gd name="connsiteY331" fmla="*/ 600550 h 681046"/>
                <a:gd name="connsiteX332" fmla="*/ 158203 w 273495"/>
                <a:gd name="connsiteY332" fmla="*/ 600550 h 681046"/>
                <a:gd name="connsiteX333" fmla="*/ 160865 w 273495"/>
                <a:gd name="connsiteY333" fmla="*/ 600550 h 681046"/>
                <a:gd name="connsiteX334" fmla="*/ 160865 w 273495"/>
                <a:gd name="connsiteY334" fmla="*/ 603276 h 681046"/>
                <a:gd name="connsiteX335" fmla="*/ 158203 w 273495"/>
                <a:gd name="connsiteY335" fmla="*/ 603276 h 681046"/>
                <a:gd name="connsiteX336" fmla="*/ 158203 w 273495"/>
                <a:gd name="connsiteY336" fmla="*/ 605938 h 681046"/>
                <a:gd name="connsiteX337" fmla="*/ 160865 w 273495"/>
                <a:gd name="connsiteY337" fmla="*/ 608600 h 681046"/>
                <a:gd name="connsiteX338" fmla="*/ 163591 w 273495"/>
                <a:gd name="connsiteY338" fmla="*/ 611325 h 681046"/>
                <a:gd name="connsiteX339" fmla="*/ 160865 w 273495"/>
                <a:gd name="connsiteY339" fmla="*/ 613987 h 681046"/>
                <a:gd name="connsiteX340" fmla="*/ 158203 w 273495"/>
                <a:gd name="connsiteY340" fmla="*/ 613987 h 681046"/>
                <a:gd name="connsiteX341" fmla="*/ 155541 w 273495"/>
                <a:gd name="connsiteY341" fmla="*/ 613987 h 681046"/>
                <a:gd name="connsiteX342" fmla="*/ 152815 w 273495"/>
                <a:gd name="connsiteY342" fmla="*/ 616649 h 681046"/>
                <a:gd name="connsiteX343" fmla="*/ 155541 w 273495"/>
                <a:gd name="connsiteY343" fmla="*/ 619375 h 681046"/>
                <a:gd name="connsiteX344" fmla="*/ 155541 w 273495"/>
                <a:gd name="connsiteY344" fmla="*/ 622037 h 681046"/>
                <a:gd name="connsiteX345" fmla="*/ 152815 w 273495"/>
                <a:gd name="connsiteY345" fmla="*/ 619375 h 681046"/>
                <a:gd name="connsiteX346" fmla="*/ 150153 w 273495"/>
                <a:gd name="connsiteY346" fmla="*/ 619375 h 681046"/>
                <a:gd name="connsiteX347" fmla="*/ 150153 w 273495"/>
                <a:gd name="connsiteY347" fmla="*/ 622037 h 681046"/>
                <a:gd name="connsiteX348" fmla="*/ 152815 w 273495"/>
                <a:gd name="connsiteY348" fmla="*/ 622037 h 681046"/>
                <a:gd name="connsiteX349" fmla="*/ 152815 w 273495"/>
                <a:gd name="connsiteY349" fmla="*/ 624699 h 681046"/>
                <a:gd name="connsiteX350" fmla="*/ 155541 w 273495"/>
                <a:gd name="connsiteY350" fmla="*/ 624699 h 681046"/>
                <a:gd name="connsiteX351" fmla="*/ 155541 w 273495"/>
                <a:gd name="connsiteY351" fmla="*/ 627425 h 681046"/>
                <a:gd name="connsiteX352" fmla="*/ 152815 w 273495"/>
                <a:gd name="connsiteY352" fmla="*/ 627425 h 681046"/>
                <a:gd name="connsiteX353" fmla="*/ 152815 w 273495"/>
                <a:gd name="connsiteY353" fmla="*/ 630087 h 681046"/>
                <a:gd name="connsiteX354" fmla="*/ 152815 w 273495"/>
                <a:gd name="connsiteY354" fmla="*/ 632749 h 681046"/>
                <a:gd name="connsiteX355" fmla="*/ 150153 w 273495"/>
                <a:gd name="connsiteY355" fmla="*/ 632749 h 681046"/>
                <a:gd name="connsiteX356" fmla="*/ 147491 w 273495"/>
                <a:gd name="connsiteY356" fmla="*/ 635411 h 681046"/>
                <a:gd name="connsiteX357" fmla="*/ 144766 w 273495"/>
                <a:gd name="connsiteY357" fmla="*/ 638136 h 681046"/>
                <a:gd name="connsiteX358" fmla="*/ 144766 w 273495"/>
                <a:gd name="connsiteY358" fmla="*/ 635411 h 681046"/>
                <a:gd name="connsiteX359" fmla="*/ 142104 w 273495"/>
                <a:gd name="connsiteY359" fmla="*/ 638136 h 681046"/>
                <a:gd name="connsiteX360" fmla="*/ 142104 w 273495"/>
                <a:gd name="connsiteY360" fmla="*/ 640798 h 681046"/>
                <a:gd name="connsiteX361" fmla="*/ 142104 w 273495"/>
                <a:gd name="connsiteY361" fmla="*/ 643460 h 681046"/>
                <a:gd name="connsiteX362" fmla="*/ 139442 w 273495"/>
                <a:gd name="connsiteY362" fmla="*/ 646186 h 681046"/>
                <a:gd name="connsiteX363" fmla="*/ 139442 w 273495"/>
                <a:gd name="connsiteY363" fmla="*/ 648848 h 681046"/>
                <a:gd name="connsiteX364" fmla="*/ 136780 w 273495"/>
                <a:gd name="connsiteY364" fmla="*/ 648848 h 681046"/>
                <a:gd name="connsiteX365" fmla="*/ 136780 w 273495"/>
                <a:gd name="connsiteY365" fmla="*/ 646186 h 681046"/>
                <a:gd name="connsiteX366" fmla="*/ 136780 w 273495"/>
                <a:gd name="connsiteY366" fmla="*/ 648848 h 681046"/>
                <a:gd name="connsiteX367" fmla="*/ 134054 w 273495"/>
                <a:gd name="connsiteY367" fmla="*/ 648848 h 681046"/>
                <a:gd name="connsiteX368" fmla="*/ 134054 w 273495"/>
                <a:gd name="connsiteY368" fmla="*/ 651510 h 681046"/>
                <a:gd name="connsiteX369" fmla="*/ 134054 w 273495"/>
                <a:gd name="connsiteY369" fmla="*/ 654235 h 681046"/>
                <a:gd name="connsiteX370" fmla="*/ 134054 w 273495"/>
                <a:gd name="connsiteY370" fmla="*/ 656897 h 681046"/>
                <a:gd name="connsiteX371" fmla="*/ 131392 w 273495"/>
                <a:gd name="connsiteY371" fmla="*/ 656897 h 681046"/>
                <a:gd name="connsiteX372" fmla="*/ 131392 w 273495"/>
                <a:gd name="connsiteY372" fmla="*/ 659560 h 681046"/>
                <a:gd name="connsiteX373" fmla="*/ 131392 w 273495"/>
                <a:gd name="connsiteY373" fmla="*/ 662222 h 681046"/>
                <a:gd name="connsiteX374" fmla="*/ 128730 w 273495"/>
                <a:gd name="connsiteY374" fmla="*/ 662222 h 681046"/>
                <a:gd name="connsiteX375" fmla="*/ 128730 w 273495"/>
                <a:gd name="connsiteY375" fmla="*/ 659560 h 681046"/>
                <a:gd name="connsiteX376" fmla="*/ 126005 w 273495"/>
                <a:gd name="connsiteY376" fmla="*/ 659560 h 681046"/>
                <a:gd name="connsiteX377" fmla="*/ 126005 w 273495"/>
                <a:gd name="connsiteY377" fmla="*/ 662222 h 681046"/>
                <a:gd name="connsiteX378" fmla="*/ 126005 w 273495"/>
                <a:gd name="connsiteY378" fmla="*/ 664947 h 681046"/>
                <a:gd name="connsiteX379" fmla="*/ 123343 w 273495"/>
                <a:gd name="connsiteY379" fmla="*/ 664947 h 681046"/>
                <a:gd name="connsiteX380" fmla="*/ 120680 w 273495"/>
                <a:gd name="connsiteY380" fmla="*/ 662222 h 681046"/>
                <a:gd name="connsiteX381" fmla="*/ 117955 w 273495"/>
                <a:gd name="connsiteY381" fmla="*/ 662222 h 681046"/>
                <a:gd name="connsiteX382" fmla="*/ 117955 w 273495"/>
                <a:gd name="connsiteY382" fmla="*/ 664947 h 681046"/>
                <a:gd name="connsiteX383" fmla="*/ 120680 w 273495"/>
                <a:gd name="connsiteY383" fmla="*/ 664947 h 681046"/>
                <a:gd name="connsiteX384" fmla="*/ 120680 w 273495"/>
                <a:gd name="connsiteY384" fmla="*/ 667609 h 681046"/>
                <a:gd name="connsiteX385" fmla="*/ 117955 w 273495"/>
                <a:gd name="connsiteY385" fmla="*/ 667609 h 681046"/>
                <a:gd name="connsiteX386" fmla="*/ 117955 w 273495"/>
                <a:gd name="connsiteY386" fmla="*/ 670271 h 681046"/>
                <a:gd name="connsiteX387" fmla="*/ 120680 w 273495"/>
                <a:gd name="connsiteY387" fmla="*/ 670271 h 681046"/>
                <a:gd name="connsiteX388" fmla="*/ 120680 w 273495"/>
                <a:gd name="connsiteY388" fmla="*/ 672997 h 681046"/>
                <a:gd name="connsiteX389" fmla="*/ 117955 w 273495"/>
                <a:gd name="connsiteY389" fmla="*/ 672997 h 681046"/>
                <a:gd name="connsiteX390" fmla="*/ 117955 w 273495"/>
                <a:gd name="connsiteY390" fmla="*/ 675659 h 681046"/>
                <a:gd name="connsiteX391" fmla="*/ 115293 w 273495"/>
                <a:gd name="connsiteY391" fmla="*/ 675659 h 681046"/>
                <a:gd name="connsiteX392" fmla="*/ 115293 w 273495"/>
                <a:gd name="connsiteY392" fmla="*/ 678321 h 681046"/>
                <a:gd name="connsiteX393" fmla="*/ 115293 w 273495"/>
                <a:gd name="connsiteY393" fmla="*/ 681046 h 681046"/>
                <a:gd name="connsiteX394" fmla="*/ 115293 w 273495"/>
                <a:gd name="connsiteY394" fmla="*/ 678321 h 681046"/>
                <a:gd name="connsiteX395" fmla="*/ 112631 w 273495"/>
                <a:gd name="connsiteY395" fmla="*/ 678321 h 681046"/>
                <a:gd name="connsiteX396" fmla="*/ 109905 w 273495"/>
                <a:gd name="connsiteY396" fmla="*/ 678321 h 681046"/>
                <a:gd name="connsiteX397" fmla="*/ 107243 w 273495"/>
                <a:gd name="connsiteY397" fmla="*/ 678321 h 681046"/>
                <a:gd name="connsiteX398" fmla="*/ 104581 w 273495"/>
                <a:gd name="connsiteY398" fmla="*/ 678321 h 681046"/>
                <a:gd name="connsiteX399" fmla="*/ 104581 w 273495"/>
                <a:gd name="connsiteY399" fmla="*/ 675659 h 681046"/>
                <a:gd name="connsiteX400" fmla="*/ 104581 w 273495"/>
                <a:gd name="connsiteY400" fmla="*/ 672997 h 681046"/>
                <a:gd name="connsiteX401" fmla="*/ 107243 w 273495"/>
                <a:gd name="connsiteY401" fmla="*/ 670271 h 681046"/>
                <a:gd name="connsiteX402" fmla="*/ 107243 w 273495"/>
                <a:gd name="connsiteY402" fmla="*/ 667609 h 681046"/>
                <a:gd name="connsiteX403" fmla="*/ 99194 w 273495"/>
                <a:gd name="connsiteY403" fmla="*/ 667609 h 681046"/>
                <a:gd name="connsiteX404" fmla="*/ 96532 w 273495"/>
                <a:gd name="connsiteY404" fmla="*/ 667609 h 681046"/>
                <a:gd name="connsiteX405" fmla="*/ 93870 w 273495"/>
                <a:gd name="connsiteY405" fmla="*/ 667609 h 681046"/>
                <a:gd name="connsiteX406" fmla="*/ 91144 w 273495"/>
                <a:gd name="connsiteY406" fmla="*/ 667609 h 681046"/>
                <a:gd name="connsiteX407" fmla="*/ 88482 w 273495"/>
                <a:gd name="connsiteY407" fmla="*/ 667609 h 681046"/>
                <a:gd name="connsiteX408" fmla="*/ 85820 w 273495"/>
                <a:gd name="connsiteY408" fmla="*/ 667609 h 681046"/>
                <a:gd name="connsiteX409" fmla="*/ 83095 w 273495"/>
                <a:gd name="connsiteY409" fmla="*/ 667609 h 681046"/>
                <a:gd name="connsiteX410" fmla="*/ 80433 w 273495"/>
                <a:gd name="connsiteY410" fmla="*/ 667609 h 681046"/>
                <a:gd name="connsiteX411" fmla="*/ 80433 w 273495"/>
                <a:gd name="connsiteY411" fmla="*/ 670271 h 681046"/>
                <a:gd name="connsiteX412" fmla="*/ 77770 w 273495"/>
                <a:gd name="connsiteY412" fmla="*/ 670271 h 681046"/>
                <a:gd name="connsiteX413" fmla="*/ 75108 w 273495"/>
                <a:gd name="connsiteY413" fmla="*/ 672997 h 681046"/>
                <a:gd name="connsiteX414" fmla="*/ 72383 w 273495"/>
                <a:gd name="connsiteY414" fmla="*/ 672997 h 681046"/>
                <a:gd name="connsiteX415" fmla="*/ 69721 w 273495"/>
                <a:gd name="connsiteY415" fmla="*/ 672997 h 681046"/>
                <a:gd name="connsiteX416" fmla="*/ 67059 w 273495"/>
                <a:gd name="connsiteY416" fmla="*/ 672997 h 681046"/>
                <a:gd name="connsiteX417" fmla="*/ 64333 w 273495"/>
                <a:gd name="connsiteY417" fmla="*/ 672997 h 681046"/>
                <a:gd name="connsiteX418" fmla="*/ 64333 w 273495"/>
                <a:gd name="connsiteY418" fmla="*/ 670271 h 681046"/>
                <a:gd name="connsiteX419" fmla="*/ 64333 w 273495"/>
                <a:gd name="connsiteY419" fmla="*/ 667609 h 681046"/>
                <a:gd name="connsiteX420" fmla="*/ 61671 w 273495"/>
                <a:gd name="connsiteY420" fmla="*/ 667609 h 681046"/>
                <a:gd name="connsiteX421" fmla="*/ 61671 w 273495"/>
                <a:gd name="connsiteY421" fmla="*/ 664947 h 681046"/>
                <a:gd name="connsiteX422" fmla="*/ 59009 w 273495"/>
                <a:gd name="connsiteY422" fmla="*/ 664947 h 681046"/>
                <a:gd name="connsiteX423" fmla="*/ 56284 w 273495"/>
                <a:gd name="connsiteY423" fmla="*/ 662222 h 681046"/>
                <a:gd name="connsiteX424" fmla="*/ 53622 w 273495"/>
                <a:gd name="connsiteY424" fmla="*/ 659560 h 681046"/>
                <a:gd name="connsiteX425" fmla="*/ 50959 w 273495"/>
                <a:gd name="connsiteY425" fmla="*/ 659560 h 681046"/>
                <a:gd name="connsiteX426" fmla="*/ 50959 w 273495"/>
                <a:gd name="connsiteY426" fmla="*/ 656897 h 681046"/>
                <a:gd name="connsiteX427" fmla="*/ 48298 w 273495"/>
                <a:gd name="connsiteY427" fmla="*/ 656897 h 681046"/>
                <a:gd name="connsiteX428" fmla="*/ 45572 w 273495"/>
                <a:gd name="connsiteY428" fmla="*/ 656897 h 681046"/>
                <a:gd name="connsiteX429" fmla="*/ 45572 w 273495"/>
                <a:gd name="connsiteY429" fmla="*/ 654235 h 681046"/>
                <a:gd name="connsiteX430" fmla="*/ 42910 w 273495"/>
                <a:gd name="connsiteY430" fmla="*/ 654235 h 681046"/>
                <a:gd name="connsiteX431" fmla="*/ 40248 w 273495"/>
                <a:gd name="connsiteY431" fmla="*/ 654235 h 681046"/>
                <a:gd name="connsiteX432" fmla="*/ 37522 w 273495"/>
                <a:gd name="connsiteY432" fmla="*/ 654235 h 681046"/>
                <a:gd name="connsiteX433" fmla="*/ 34860 w 273495"/>
                <a:gd name="connsiteY433" fmla="*/ 654235 h 681046"/>
                <a:gd name="connsiteX434" fmla="*/ 32198 w 273495"/>
                <a:gd name="connsiteY434" fmla="*/ 651510 h 681046"/>
                <a:gd name="connsiteX435" fmla="*/ 29473 w 273495"/>
                <a:gd name="connsiteY435" fmla="*/ 651510 h 681046"/>
                <a:gd name="connsiteX436" fmla="*/ 26811 w 273495"/>
                <a:gd name="connsiteY436" fmla="*/ 651510 h 681046"/>
                <a:gd name="connsiteX437" fmla="*/ 24149 w 273495"/>
                <a:gd name="connsiteY437" fmla="*/ 651510 h 681046"/>
                <a:gd name="connsiteX438" fmla="*/ 21487 w 273495"/>
                <a:gd name="connsiteY438" fmla="*/ 651510 h 681046"/>
                <a:gd name="connsiteX439" fmla="*/ 21487 w 273495"/>
                <a:gd name="connsiteY439" fmla="*/ 648848 h 681046"/>
                <a:gd name="connsiteX440" fmla="*/ 18761 w 273495"/>
                <a:gd name="connsiteY440" fmla="*/ 648848 h 681046"/>
                <a:gd name="connsiteX441" fmla="*/ 16099 w 273495"/>
                <a:gd name="connsiteY441" fmla="*/ 648848 h 681046"/>
                <a:gd name="connsiteX442" fmla="*/ 16099 w 273495"/>
                <a:gd name="connsiteY442" fmla="*/ 646186 h 681046"/>
                <a:gd name="connsiteX443" fmla="*/ 13437 w 273495"/>
                <a:gd name="connsiteY443" fmla="*/ 646186 h 681046"/>
                <a:gd name="connsiteX444" fmla="*/ 10712 w 273495"/>
                <a:gd name="connsiteY444" fmla="*/ 643460 h 681046"/>
                <a:gd name="connsiteX445" fmla="*/ 8050 w 273495"/>
                <a:gd name="connsiteY445" fmla="*/ 640798 h 681046"/>
                <a:gd name="connsiteX446" fmla="*/ 8050 w 273495"/>
                <a:gd name="connsiteY446" fmla="*/ 638136 h 681046"/>
                <a:gd name="connsiteX447" fmla="*/ 8050 w 273495"/>
                <a:gd name="connsiteY447" fmla="*/ 635411 h 681046"/>
                <a:gd name="connsiteX448" fmla="*/ 5388 w 273495"/>
                <a:gd name="connsiteY448" fmla="*/ 632749 h 681046"/>
                <a:gd name="connsiteX449" fmla="*/ 2662 w 273495"/>
                <a:gd name="connsiteY449" fmla="*/ 632749 h 681046"/>
                <a:gd name="connsiteX450" fmla="*/ 2662 w 273495"/>
                <a:gd name="connsiteY450" fmla="*/ 630087 h 681046"/>
                <a:gd name="connsiteX451" fmla="*/ 0 w 273495"/>
                <a:gd name="connsiteY451" fmla="*/ 630087 h 681046"/>
                <a:gd name="connsiteX452" fmla="*/ 0 w 273495"/>
                <a:gd name="connsiteY452" fmla="*/ 627425 h 681046"/>
                <a:gd name="connsiteX453" fmla="*/ 32198 w 273495"/>
                <a:gd name="connsiteY453" fmla="*/ 587177 h 681046"/>
                <a:gd name="connsiteX454" fmla="*/ 42910 w 273495"/>
                <a:gd name="connsiteY454" fmla="*/ 530893 h 681046"/>
                <a:gd name="connsiteX455" fmla="*/ 45572 w 273495"/>
                <a:gd name="connsiteY455" fmla="*/ 493307 h 681046"/>
                <a:gd name="connsiteX456" fmla="*/ 53622 w 273495"/>
                <a:gd name="connsiteY456" fmla="*/ 485257 h 681046"/>
                <a:gd name="connsiteX457" fmla="*/ 61671 w 273495"/>
                <a:gd name="connsiteY457" fmla="*/ 447735 h 681046"/>
                <a:gd name="connsiteX458" fmla="*/ 109905 w 273495"/>
                <a:gd name="connsiteY458" fmla="*/ 343153 h 681046"/>
                <a:gd name="connsiteX459" fmla="*/ 163591 w 273495"/>
                <a:gd name="connsiteY459" fmla="*/ 308293 h 681046"/>
                <a:gd name="connsiteX460" fmla="*/ 166253 w 273495"/>
                <a:gd name="connsiteY460" fmla="*/ 260059 h 681046"/>
                <a:gd name="connsiteX461" fmla="*/ 136780 w 273495"/>
                <a:gd name="connsiteY461" fmla="*/ 211825 h 681046"/>
                <a:gd name="connsiteX462" fmla="*/ 128730 w 273495"/>
                <a:gd name="connsiteY462" fmla="*/ 211825 h 681046"/>
                <a:gd name="connsiteX463" fmla="*/ 126005 w 273495"/>
                <a:gd name="connsiteY463" fmla="*/ 209099 h 681046"/>
                <a:gd name="connsiteX464" fmla="*/ 115293 w 273495"/>
                <a:gd name="connsiteY464" fmla="*/ 209099 h 681046"/>
                <a:gd name="connsiteX465" fmla="*/ 99194 w 273495"/>
                <a:gd name="connsiteY465" fmla="*/ 203775 h 681046"/>
                <a:gd name="connsiteX466" fmla="*/ 96532 w 273495"/>
                <a:gd name="connsiteY466" fmla="*/ 203775 h 681046"/>
                <a:gd name="connsiteX467" fmla="*/ 96532 w 273495"/>
                <a:gd name="connsiteY467" fmla="*/ 201050 h 681046"/>
                <a:gd name="connsiteX468" fmla="*/ 91144 w 273495"/>
                <a:gd name="connsiteY468" fmla="*/ 203775 h 681046"/>
                <a:gd name="connsiteX469" fmla="*/ 91144 w 273495"/>
                <a:gd name="connsiteY469" fmla="*/ 195726 h 681046"/>
                <a:gd name="connsiteX470" fmla="*/ 80433 w 273495"/>
                <a:gd name="connsiteY470" fmla="*/ 187676 h 681046"/>
                <a:gd name="connsiteX471" fmla="*/ 77770 w 273495"/>
                <a:gd name="connsiteY471" fmla="*/ 182288 h 681046"/>
                <a:gd name="connsiteX472" fmla="*/ 59009 w 273495"/>
                <a:gd name="connsiteY472" fmla="*/ 171577 h 681046"/>
                <a:gd name="connsiteX473" fmla="*/ 56284 w 273495"/>
                <a:gd name="connsiteY473" fmla="*/ 166189 h 681046"/>
                <a:gd name="connsiteX474" fmla="*/ 56284 w 273495"/>
                <a:gd name="connsiteY474" fmla="*/ 160865 h 681046"/>
                <a:gd name="connsiteX475" fmla="*/ 64333 w 273495"/>
                <a:gd name="connsiteY475" fmla="*/ 152815 h 681046"/>
                <a:gd name="connsiteX476" fmla="*/ 72383 w 273495"/>
                <a:gd name="connsiteY476" fmla="*/ 131329 h 681046"/>
                <a:gd name="connsiteX477" fmla="*/ 83095 w 273495"/>
                <a:gd name="connsiteY477" fmla="*/ 120617 h 681046"/>
                <a:gd name="connsiteX478" fmla="*/ 85820 w 273495"/>
                <a:gd name="connsiteY478" fmla="*/ 96468 h 681046"/>
                <a:gd name="connsiteX479" fmla="*/ 83095 w 273495"/>
                <a:gd name="connsiteY479" fmla="*/ 91144 h 681046"/>
                <a:gd name="connsiteX480" fmla="*/ 72383 w 273495"/>
                <a:gd name="connsiteY480" fmla="*/ 85757 h 681046"/>
                <a:gd name="connsiteX481" fmla="*/ 72383 w 273495"/>
                <a:gd name="connsiteY481" fmla="*/ 77707 h 681046"/>
                <a:gd name="connsiteX482" fmla="*/ 61671 w 273495"/>
                <a:gd name="connsiteY482" fmla="*/ 69657 h 681046"/>
                <a:gd name="connsiteX483" fmla="*/ 61671 w 273495"/>
                <a:gd name="connsiteY483" fmla="*/ 34797 h 681046"/>
                <a:gd name="connsiteX484" fmla="*/ 99194 w 273495"/>
                <a:gd name="connsiteY484" fmla="*/ 26811 h 681046"/>
                <a:gd name="connsiteX485" fmla="*/ 91144 w 273495"/>
                <a:gd name="connsiteY485" fmla="*/ 18761 h 681046"/>
                <a:gd name="connsiteX486" fmla="*/ 91144 w 273495"/>
                <a:gd name="connsiteY486" fmla="*/ 13374 h 681046"/>
                <a:gd name="connsiteX487" fmla="*/ 91144 w 273495"/>
                <a:gd name="connsiteY487" fmla="*/ 7986 h 681046"/>
                <a:gd name="connsiteX488" fmla="*/ 104581 w 273495"/>
                <a:gd name="connsiteY488" fmla="*/ 0 h 681046"/>
                <a:gd name="connsiteX489" fmla="*/ 104581 w 273495"/>
                <a:gd name="connsiteY489" fmla="*/ 0 h 68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273495" h="681046">
                  <a:moveTo>
                    <a:pt x="104581" y="0"/>
                  </a:moveTo>
                  <a:lnTo>
                    <a:pt x="104581" y="2662"/>
                  </a:lnTo>
                  <a:lnTo>
                    <a:pt x="107243" y="2662"/>
                  </a:lnTo>
                  <a:lnTo>
                    <a:pt x="109905" y="2662"/>
                  </a:lnTo>
                  <a:lnTo>
                    <a:pt x="109905" y="5324"/>
                  </a:lnTo>
                  <a:lnTo>
                    <a:pt x="112631" y="5324"/>
                  </a:lnTo>
                  <a:lnTo>
                    <a:pt x="112631" y="7986"/>
                  </a:lnTo>
                  <a:lnTo>
                    <a:pt x="115293" y="7986"/>
                  </a:lnTo>
                  <a:lnTo>
                    <a:pt x="117955" y="7986"/>
                  </a:lnTo>
                  <a:lnTo>
                    <a:pt x="120680" y="10712"/>
                  </a:lnTo>
                  <a:lnTo>
                    <a:pt x="123343" y="10712"/>
                  </a:lnTo>
                  <a:lnTo>
                    <a:pt x="123343" y="7986"/>
                  </a:lnTo>
                  <a:lnTo>
                    <a:pt x="126005" y="7986"/>
                  </a:lnTo>
                  <a:lnTo>
                    <a:pt x="128730" y="7986"/>
                  </a:lnTo>
                  <a:lnTo>
                    <a:pt x="128730" y="10712"/>
                  </a:lnTo>
                  <a:lnTo>
                    <a:pt x="131392" y="10712"/>
                  </a:lnTo>
                  <a:lnTo>
                    <a:pt x="134054" y="10712"/>
                  </a:lnTo>
                  <a:lnTo>
                    <a:pt x="134054" y="13374"/>
                  </a:lnTo>
                  <a:lnTo>
                    <a:pt x="131392" y="13374"/>
                  </a:lnTo>
                  <a:lnTo>
                    <a:pt x="131392" y="16036"/>
                  </a:lnTo>
                  <a:lnTo>
                    <a:pt x="134054" y="16036"/>
                  </a:lnTo>
                  <a:lnTo>
                    <a:pt x="136780" y="16036"/>
                  </a:lnTo>
                  <a:lnTo>
                    <a:pt x="139442" y="13374"/>
                  </a:lnTo>
                  <a:lnTo>
                    <a:pt x="139442" y="10712"/>
                  </a:lnTo>
                  <a:lnTo>
                    <a:pt x="142104" y="10712"/>
                  </a:lnTo>
                  <a:lnTo>
                    <a:pt x="142104" y="13374"/>
                  </a:lnTo>
                  <a:lnTo>
                    <a:pt x="144766" y="13374"/>
                  </a:lnTo>
                  <a:lnTo>
                    <a:pt x="144766" y="16036"/>
                  </a:lnTo>
                  <a:lnTo>
                    <a:pt x="147491" y="18761"/>
                  </a:lnTo>
                  <a:lnTo>
                    <a:pt x="147491" y="21423"/>
                  </a:lnTo>
                  <a:lnTo>
                    <a:pt x="147491" y="24085"/>
                  </a:lnTo>
                  <a:lnTo>
                    <a:pt x="147491" y="26811"/>
                  </a:lnTo>
                  <a:lnTo>
                    <a:pt x="147491" y="29473"/>
                  </a:lnTo>
                  <a:lnTo>
                    <a:pt x="147491" y="32135"/>
                  </a:lnTo>
                  <a:lnTo>
                    <a:pt x="150153" y="32135"/>
                  </a:lnTo>
                  <a:lnTo>
                    <a:pt x="150153" y="34797"/>
                  </a:lnTo>
                  <a:lnTo>
                    <a:pt x="152815" y="34797"/>
                  </a:lnTo>
                  <a:lnTo>
                    <a:pt x="155541" y="34797"/>
                  </a:lnTo>
                  <a:lnTo>
                    <a:pt x="155541" y="37522"/>
                  </a:lnTo>
                  <a:lnTo>
                    <a:pt x="158203" y="40185"/>
                  </a:lnTo>
                  <a:lnTo>
                    <a:pt x="160865" y="40185"/>
                  </a:lnTo>
                  <a:lnTo>
                    <a:pt x="163591" y="40185"/>
                  </a:lnTo>
                  <a:lnTo>
                    <a:pt x="163591" y="42847"/>
                  </a:lnTo>
                  <a:lnTo>
                    <a:pt x="166253" y="42847"/>
                  </a:lnTo>
                  <a:lnTo>
                    <a:pt x="166253" y="45572"/>
                  </a:lnTo>
                  <a:lnTo>
                    <a:pt x="166253" y="53622"/>
                  </a:lnTo>
                  <a:lnTo>
                    <a:pt x="166253" y="56284"/>
                  </a:lnTo>
                  <a:lnTo>
                    <a:pt x="166253" y="58946"/>
                  </a:lnTo>
                  <a:lnTo>
                    <a:pt x="166253" y="61671"/>
                  </a:lnTo>
                  <a:lnTo>
                    <a:pt x="166253" y="64333"/>
                  </a:lnTo>
                  <a:lnTo>
                    <a:pt x="166253" y="66995"/>
                  </a:lnTo>
                  <a:lnTo>
                    <a:pt x="166253" y="69657"/>
                  </a:lnTo>
                  <a:lnTo>
                    <a:pt x="166253" y="72383"/>
                  </a:lnTo>
                  <a:lnTo>
                    <a:pt x="163591" y="72383"/>
                  </a:lnTo>
                  <a:lnTo>
                    <a:pt x="163591" y="75045"/>
                  </a:lnTo>
                  <a:lnTo>
                    <a:pt x="163591" y="77707"/>
                  </a:lnTo>
                  <a:lnTo>
                    <a:pt x="163591" y="80433"/>
                  </a:lnTo>
                  <a:lnTo>
                    <a:pt x="163591" y="83095"/>
                  </a:lnTo>
                  <a:lnTo>
                    <a:pt x="163591" y="85757"/>
                  </a:lnTo>
                  <a:lnTo>
                    <a:pt x="166253" y="88482"/>
                  </a:lnTo>
                  <a:lnTo>
                    <a:pt x="166253" y="91144"/>
                  </a:lnTo>
                  <a:lnTo>
                    <a:pt x="166253" y="93806"/>
                  </a:lnTo>
                  <a:lnTo>
                    <a:pt x="168915" y="96468"/>
                  </a:lnTo>
                  <a:lnTo>
                    <a:pt x="168915" y="99194"/>
                  </a:lnTo>
                  <a:lnTo>
                    <a:pt x="168915" y="101856"/>
                  </a:lnTo>
                  <a:lnTo>
                    <a:pt x="171577" y="104518"/>
                  </a:lnTo>
                  <a:lnTo>
                    <a:pt x="168915" y="104518"/>
                  </a:lnTo>
                  <a:lnTo>
                    <a:pt x="168915" y="107243"/>
                  </a:lnTo>
                  <a:lnTo>
                    <a:pt x="168915" y="109905"/>
                  </a:lnTo>
                  <a:lnTo>
                    <a:pt x="166253" y="109905"/>
                  </a:lnTo>
                  <a:lnTo>
                    <a:pt x="168915" y="112567"/>
                  </a:lnTo>
                  <a:lnTo>
                    <a:pt x="168915" y="115293"/>
                  </a:lnTo>
                  <a:lnTo>
                    <a:pt x="166253" y="115293"/>
                  </a:lnTo>
                  <a:lnTo>
                    <a:pt x="166253" y="117955"/>
                  </a:lnTo>
                  <a:lnTo>
                    <a:pt x="168915" y="120617"/>
                  </a:lnTo>
                  <a:lnTo>
                    <a:pt x="168915" y="123279"/>
                  </a:lnTo>
                  <a:lnTo>
                    <a:pt x="171577" y="123279"/>
                  </a:lnTo>
                  <a:lnTo>
                    <a:pt x="171577" y="126005"/>
                  </a:lnTo>
                  <a:lnTo>
                    <a:pt x="171577" y="128667"/>
                  </a:lnTo>
                  <a:lnTo>
                    <a:pt x="174302" y="128667"/>
                  </a:lnTo>
                  <a:lnTo>
                    <a:pt x="174302" y="131329"/>
                  </a:lnTo>
                  <a:lnTo>
                    <a:pt x="171577" y="131329"/>
                  </a:lnTo>
                  <a:lnTo>
                    <a:pt x="171577" y="134054"/>
                  </a:lnTo>
                  <a:lnTo>
                    <a:pt x="171577" y="136716"/>
                  </a:lnTo>
                  <a:lnTo>
                    <a:pt x="174302" y="136716"/>
                  </a:lnTo>
                  <a:lnTo>
                    <a:pt x="174302" y="139378"/>
                  </a:lnTo>
                  <a:lnTo>
                    <a:pt x="174302" y="142104"/>
                  </a:lnTo>
                  <a:lnTo>
                    <a:pt x="171577" y="142104"/>
                  </a:lnTo>
                  <a:lnTo>
                    <a:pt x="171577" y="144766"/>
                  </a:lnTo>
                  <a:lnTo>
                    <a:pt x="174302" y="147428"/>
                  </a:lnTo>
                  <a:lnTo>
                    <a:pt x="174302" y="150153"/>
                  </a:lnTo>
                  <a:lnTo>
                    <a:pt x="176964" y="150153"/>
                  </a:lnTo>
                  <a:lnTo>
                    <a:pt x="176964" y="152815"/>
                  </a:lnTo>
                  <a:lnTo>
                    <a:pt x="176964" y="155478"/>
                  </a:lnTo>
                  <a:lnTo>
                    <a:pt x="176964" y="158140"/>
                  </a:lnTo>
                  <a:lnTo>
                    <a:pt x="176964" y="160865"/>
                  </a:lnTo>
                  <a:lnTo>
                    <a:pt x="179626" y="160865"/>
                  </a:lnTo>
                  <a:lnTo>
                    <a:pt x="179626" y="163527"/>
                  </a:lnTo>
                  <a:lnTo>
                    <a:pt x="182352" y="163527"/>
                  </a:lnTo>
                  <a:lnTo>
                    <a:pt x="182352" y="166189"/>
                  </a:lnTo>
                  <a:lnTo>
                    <a:pt x="182352" y="168915"/>
                  </a:lnTo>
                  <a:lnTo>
                    <a:pt x="185014" y="168915"/>
                  </a:lnTo>
                  <a:lnTo>
                    <a:pt x="185014" y="171577"/>
                  </a:lnTo>
                  <a:lnTo>
                    <a:pt x="185014" y="174239"/>
                  </a:lnTo>
                  <a:lnTo>
                    <a:pt x="185014" y="176964"/>
                  </a:lnTo>
                  <a:lnTo>
                    <a:pt x="187676" y="179626"/>
                  </a:lnTo>
                  <a:lnTo>
                    <a:pt x="187676" y="182288"/>
                  </a:lnTo>
                  <a:lnTo>
                    <a:pt x="190401" y="182288"/>
                  </a:lnTo>
                  <a:lnTo>
                    <a:pt x="193063" y="184950"/>
                  </a:lnTo>
                  <a:lnTo>
                    <a:pt x="195726" y="184950"/>
                  </a:lnTo>
                  <a:lnTo>
                    <a:pt x="198388" y="182288"/>
                  </a:lnTo>
                  <a:lnTo>
                    <a:pt x="198388" y="184950"/>
                  </a:lnTo>
                  <a:lnTo>
                    <a:pt x="201113" y="187676"/>
                  </a:lnTo>
                  <a:lnTo>
                    <a:pt x="203775" y="190338"/>
                  </a:lnTo>
                  <a:lnTo>
                    <a:pt x="203775" y="193000"/>
                  </a:lnTo>
                  <a:lnTo>
                    <a:pt x="201113" y="193000"/>
                  </a:lnTo>
                  <a:lnTo>
                    <a:pt x="203775" y="195726"/>
                  </a:lnTo>
                  <a:lnTo>
                    <a:pt x="203775" y="198388"/>
                  </a:lnTo>
                  <a:lnTo>
                    <a:pt x="206437" y="198388"/>
                  </a:lnTo>
                  <a:lnTo>
                    <a:pt x="209163" y="201050"/>
                  </a:lnTo>
                  <a:lnTo>
                    <a:pt x="211825" y="201050"/>
                  </a:lnTo>
                  <a:lnTo>
                    <a:pt x="214487" y="201050"/>
                  </a:lnTo>
                  <a:lnTo>
                    <a:pt x="214487" y="203775"/>
                  </a:lnTo>
                  <a:lnTo>
                    <a:pt x="217212" y="201050"/>
                  </a:lnTo>
                  <a:lnTo>
                    <a:pt x="219874" y="203775"/>
                  </a:lnTo>
                  <a:lnTo>
                    <a:pt x="222536" y="206437"/>
                  </a:lnTo>
                  <a:lnTo>
                    <a:pt x="225262" y="209099"/>
                  </a:lnTo>
                  <a:lnTo>
                    <a:pt x="225262" y="211825"/>
                  </a:lnTo>
                  <a:lnTo>
                    <a:pt x="225262" y="214487"/>
                  </a:lnTo>
                  <a:lnTo>
                    <a:pt x="227924" y="214487"/>
                  </a:lnTo>
                  <a:lnTo>
                    <a:pt x="227924" y="217149"/>
                  </a:lnTo>
                  <a:lnTo>
                    <a:pt x="227924" y="219811"/>
                  </a:lnTo>
                  <a:lnTo>
                    <a:pt x="230586" y="219811"/>
                  </a:lnTo>
                  <a:lnTo>
                    <a:pt x="230586" y="222536"/>
                  </a:lnTo>
                  <a:lnTo>
                    <a:pt x="230586" y="225198"/>
                  </a:lnTo>
                  <a:lnTo>
                    <a:pt x="233248" y="227860"/>
                  </a:lnTo>
                  <a:lnTo>
                    <a:pt x="235973" y="227860"/>
                  </a:lnTo>
                  <a:lnTo>
                    <a:pt x="235973" y="230586"/>
                  </a:lnTo>
                  <a:lnTo>
                    <a:pt x="238636" y="230586"/>
                  </a:lnTo>
                  <a:lnTo>
                    <a:pt x="238636" y="233248"/>
                  </a:lnTo>
                  <a:lnTo>
                    <a:pt x="241298" y="235910"/>
                  </a:lnTo>
                  <a:lnTo>
                    <a:pt x="244023" y="238636"/>
                  </a:lnTo>
                  <a:lnTo>
                    <a:pt x="246685" y="238636"/>
                  </a:lnTo>
                  <a:lnTo>
                    <a:pt x="249347" y="241298"/>
                  </a:lnTo>
                  <a:lnTo>
                    <a:pt x="252073" y="241298"/>
                  </a:lnTo>
                  <a:lnTo>
                    <a:pt x="254735" y="241298"/>
                  </a:lnTo>
                  <a:lnTo>
                    <a:pt x="257397" y="241298"/>
                  </a:lnTo>
                  <a:lnTo>
                    <a:pt x="257397" y="243960"/>
                  </a:lnTo>
                  <a:lnTo>
                    <a:pt x="257397" y="246622"/>
                  </a:lnTo>
                  <a:lnTo>
                    <a:pt x="257397" y="249347"/>
                  </a:lnTo>
                  <a:lnTo>
                    <a:pt x="257397" y="252009"/>
                  </a:lnTo>
                  <a:lnTo>
                    <a:pt x="257397" y="254671"/>
                  </a:lnTo>
                  <a:lnTo>
                    <a:pt x="257397" y="257397"/>
                  </a:lnTo>
                  <a:lnTo>
                    <a:pt x="257397" y="260059"/>
                  </a:lnTo>
                  <a:lnTo>
                    <a:pt x="254735" y="260059"/>
                  </a:lnTo>
                  <a:lnTo>
                    <a:pt x="254735" y="262721"/>
                  </a:lnTo>
                  <a:lnTo>
                    <a:pt x="254735" y="265446"/>
                  </a:lnTo>
                  <a:lnTo>
                    <a:pt x="257397" y="268108"/>
                  </a:lnTo>
                  <a:lnTo>
                    <a:pt x="260059" y="268108"/>
                  </a:lnTo>
                  <a:lnTo>
                    <a:pt x="260059" y="270771"/>
                  </a:lnTo>
                  <a:lnTo>
                    <a:pt x="260059" y="273433"/>
                  </a:lnTo>
                  <a:lnTo>
                    <a:pt x="257397" y="273433"/>
                  </a:lnTo>
                  <a:lnTo>
                    <a:pt x="257397" y="276158"/>
                  </a:lnTo>
                  <a:lnTo>
                    <a:pt x="257397" y="281482"/>
                  </a:lnTo>
                  <a:lnTo>
                    <a:pt x="254735" y="284208"/>
                  </a:lnTo>
                  <a:lnTo>
                    <a:pt x="252073" y="284208"/>
                  </a:lnTo>
                  <a:lnTo>
                    <a:pt x="249347" y="286870"/>
                  </a:lnTo>
                  <a:lnTo>
                    <a:pt x="246685" y="286870"/>
                  </a:lnTo>
                  <a:lnTo>
                    <a:pt x="244023" y="286870"/>
                  </a:lnTo>
                  <a:lnTo>
                    <a:pt x="241298" y="286870"/>
                  </a:lnTo>
                  <a:lnTo>
                    <a:pt x="238636" y="286870"/>
                  </a:lnTo>
                  <a:lnTo>
                    <a:pt x="235973" y="286870"/>
                  </a:lnTo>
                  <a:lnTo>
                    <a:pt x="233248" y="286870"/>
                  </a:lnTo>
                  <a:lnTo>
                    <a:pt x="233248" y="289532"/>
                  </a:lnTo>
                  <a:lnTo>
                    <a:pt x="233248" y="292257"/>
                  </a:lnTo>
                  <a:lnTo>
                    <a:pt x="230586" y="292257"/>
                  </a:lnTo>
                  <a:lnTo>
                    <a:pt x="230586" y="294919"/>
                  </a:lnTo>
                  <a:lnTo>
                    <a:pt x="230586" y="297581"/>
                  </a:lnTo>
                  <a:lnTo>
                    <a:pt x="230586" y="300307"/>
                  </a:lnTo>
                  <a:lnTo>
                    <a:pt x="233248" y="300307"/>
                  </a:lnTo>
                  <a:lnTo>
                    <a:pt x="233248" y="302969"/>
                  </a:lnTo>
                  <a:lnTo>
                    <a:pt x="230586" y="305631"/>
                  </a:lnTo>
                  <a:lnTo>
                    <a:pt x="227924" y="305631"/>
                  </a:lnTo>
                  <a:lnTo>
                    <a:pt x="227924" y="308293"/>
                  </a:lnTo>
                  <a:lnTo>
                    <a:pt x="230586" y="308293"/>
                  </a:lnTo>
                  <a:lnTo>
                    <a:pt x="233248" y="308293"/>
                  </a:lnTo>
                  <a:lnTo>
                    <a:pt x="233248" y="311019"/>
                  </a:lnTo>
                  <a:lnTo>
                    <a:pt x="233248" y="313681"/>
                  </a:lnTo>
                  <a:lnTo>
                    <a:pt x="235973" y="313681"/>
                  </a:lnTo>
                  <a:lnTo>
                    <a:pt x="238636" y="313681"/>
                  </a:lnTo>
                  <a:lnTo>
                    <a:pt x="238636" y="316343"/>
                  </a:lnTo>
                  <a:lnTo>
                    <a:pt x="241298" y="316343"/>
                  </a:lnTo>
                  <a:lnTo>
                    <a:pt x="244023" y="316343"/>
                  </a:lnTo>
                  <a:lnTo>
                    <a:pt x="246685" y="316343"/>
                  </a:lnTo>
                  <a:lnTo>
                    <a:pt x="249347" y="316343"/>
                  </a:lnTo>
                  <a:lnTo>
                    <a:pt x="252073" y="316343"/>
                  </a:lnTo>
                  <a:lnTo>
                    <a:pt x="254735" y="316343"/>
                  </a:lnTo>
                  <a:lnTo>
                    <a:pt x="257397" y="316343"/>
                  </a:lnTo>
                  <a:lnTo>
                    <a:pt x="257397" y="319068"/>
                  </a:lnTo>
                  <a:lnTo>
                    <a:pt x="257397" y="321730"/>
                  </a:lnTo>
                  <a:lnTo>
                    <a:pt x="260059" y="321730"/>
                  </a:lnTo>
                  <a:lnTo>
                    <a:pt x="262784" y="321730"/>
                  </a:lnTo>
                  <a:lnTo>
                    <a:pt x="265446" y="321730"/>
                  </a:lnTo>
                  <a:lnTo>
                    <a:pt x="265446" y="324392"/>
                  </a:lnTo>
                  <a:lnTo>
                    <a:pt x="265446" y="327118"/>
                  </a:lnTo>
                  <a:lnTo>
                    <a:pt x="265446" y="329780"/>
                  </a:lnTo>
                  <a:lnTo>
                    <a:pt x="268108" y="329780"/>
                  </a:lnTo>
                  <a:lnTo>
                    <a:pt x="268108" y="332442"/>
                  </a:lnTo>
                  <a:lnTo>
                    <a:pt x="268108" y="329780"/>
                  </a:lnTo>
                  <a:lnTo>
                    <a:pt x="270834" y="329780"/>
                  </a:lnTo>
                  <a:lnTo>
                    <a:pt x="273496" y="329780"/>
                  </a:lnTo>
                  <a:lnTo>
                    <a:pt x="273496" y="332442"/>
                  </a:lnTo>
                  <a:lnTo>
                    <a:pt x="273496" y="335104"/>
                  </a:lnTo>
                  <a:lnTo>
                    <a:pt x="273496" y="337829"/>
                  </a:lnTo>
                  <a:lnTo>
                    <a:pt x="270834" y="337829"/>
                  </a:lnTo>
                  <a:lnTo>
                    <a:pt x="268108" y="337829"/>
                  </a:lnTo>
                  <a:lnTo>
                    <a:pt x="262784" y="337829"/>
                  </a:lnTo>
                  <a:lnTo>
                    <a:pt x="260059" y="340491"/>
                  </a:lnTo>
                  <a:lnTo>
                    <a:pt x="260059" y="343153"/>
                  </a:lnTo>
                  <a:lnTo>
                    <a:pt x="257397" y="343153"/>
                  </a:lnTo>
                  <a:lnTo>
                    <a:pt x="254735" y="343153"/>
                  </a:lnTo>
                  <a:lnTo>
                    <a:pt x="254735" y="345879"/>
                  </a:lnTo>
                  <a:lnTo>
                    <a:pt x="254735" y="348541"/>
                  </a:lnTo>
                  <a:lnTo>
                    <a:pt x="254735" y="351203"/>
                  </a:lnTo>
                  <a:lnTo>
                    <a:pt x="252073" y="351203"/>
                  </a:lnTo>
                  <a:lnTo>
                    <a:pt x="252073" y="353929"/>
                  </a:lnTo>
                  <a:lnTo>
                    <a:pt x="249347" y="356591"/>
                  </a:lnTo>
                  <a:lnTo>
                    <a:pt x="249347" y="359253"/>
                  </a:lnTo>
                  <a:lnTo>
                    <a:pt x="249347" y="361915"/>
                  </a:lnTo>
                  <a:lnTo>
                    <a:pt x="249347" y="364640"/>
                  </a:lnTo>
                  <a:lnTo>
                    <a:pt x="246685" y="364640"/>
                  </a:lnTo>
                  <a:lnTo>
                    <a:pt x="246685" y="367302"/>
                  </a:lnTo>
                  <a:lnTo>
                    <a:pt x="246685" y="369964"/>
                  </a:lnTo>
                  <a:lnTo>
                    <a:pt x="249347" y="369964"/>
                  </a:lnTo>
                  <a:lnTo>
                    <a:pt x="249347" y="372690"/>
                  </a:lnTo>
                  <a:lnTo>
                    <a:pt x="249347" y="375352"/>
                  </a:lnTo>
                  <a:lnTo>
                    <a:pt x="249347" y="378014"/>
                  </a:lnTo>
                  <a:lnTo>
                    <a:pt x="246685" y="378014"/>
                  </a:lnTo>
                  <a:lnTo>
                    <a:pt x="246685" y="380739"/>
                  </a:lnTo>
                  <a:lnTo>
                    <a:pt x="246685" y="383401"/>
                  </a:lnTo>
                  <a:lnTo>
                    <a:pt x="246685" y="386064"/>
                  </a:lnTo>
                  <a:lnTo>
                    <a:pt x="244023" y="388789"/>
                  </a:lnTo>
                  <a:lnTo>
                    <a:pt x="244023" y="391451"/>
                  </a:lnTo>
                  <a:lnTo>
                    <a:pt x="244023" y="394113"/>
                  </a:lnTo>
                  <a:lnTo>
                    <a:pt x="244023" y="396775"/>
                  </a:lnTo>
                  <a:lnTo>
                    <a:pt x="244023" y="399501"/>
                  </a:lnTo>
                  <a:lnTo>
                    <a:pt x="241298" y="399501"/>
                  </a:lnTo>
                  <a:lnTo>
                    <a:pt x="241298" y="402163"/>
                  </a:lnTo>
                  <a:lnTo>
                    <a:pt x="241298" y="404825"/>
                  </a:lnTo>
                  <a:lnTo>
                    <a:pt x="238636" y="404825"/>
                  </a:lnTo>
                  <a:lnTo>
                    <a:pt x="235973" y="407550"/>
                  </a:lnTo>
                  <a:lnTo>
                    <a:pt x="235973" y="410212"/>
                  </a:lnTo>
                  <a:lnTo>
                    <a:pt x="238636" y="410212"/>
                  </a:lnTo>
                  <a:lnTo>
                    <a:pt x="241298" y="412874"/>
                  </a:lnTo>
                  <a:lnTo>
                    <a:pt x="241298" y="415600"/>
                  </a:lnTo>
                  <a:lnTo>
                    <a:pt x="238636" y="420924"/>
                  </a:lnTo>
                  <a:lnTo>
                    <a:pt x="238636" y="423586"/>
                  </a:lnTo>
                  <a:lnTo>
                    <a:pt x="238636" y="426311"/>
                  </a:lnTo>
                  <a:lnTo>
                    <a:pt x="235973" y="428974"/>
                  </a:lnTo>
                  <a:lnTo>
                    <a:pt x="235973" y="431636"/>
                  </a:lnTo>
                  <a:lnTo>
                    <a:pt x="235973" y="434361"/>
                  </a:lnTo>
                  <a:lnTo>
                    <a:pt x="238636" y="439685"/>
                  </a:lnTo>
                  <a:lnTo>
                    <a:pt x="241298" y="442411"/>
                  </a:lnTo>
                  <a:lnTo>
                    <a:pt x="241298" y="445073"/>
                  </a:lnTo>
                  <a:lnTo>
                    <a:pt x="244023" y="447735"/>
                  </a:lnTo>
                  <a:lnTo>
                    <a:pt x="244023" y="450460"/>
                  </a:lnTo>
                  <a:lnTo>
                    <a:pt x="244023" y="453122"/>
                  </a:lnTo>
                  <a:lnTo>
                    <a:pt x="244023" y="455784"/>
                  </a:lnTo>
                  <a:lnTo>
                    <a:pt x="241298" y="458446"/>
                  </a:lnTo>
                  <a:lnTo>
                    <a:pt x="241298" y="463834"/>
                  </a:lnTo>
                  <a:lnTo>
                    <a:pt x="238636" y="466496"/>
                  </a:lnTo>
                  <a:lnTo>
                    <a:pt x="238636" y="471884"/>
                  </a:lnTo>
                  <a:lnTo>
                    <a:pt x="235973" y="477271"/>
                  </a:lnTo>
                  <a:lnTo>
                    <a:pt x="235973" y="479933"/>
                  </a:lnTo>
                  <a:lnTo>
                    <a:pt x="235973" y="482595"/>
                  </a:lnTo>
                  <a:lnTo>
                    <a:pt x="233248" y="482595"/>
                  </a:lnTo>
                  <a:lnTo>
                    <a:pt x="233248" y="485257"/>
                  </a:lnTo>
                  <a:lnTo>
                    <a:pt x="233248" y="493307"/>
                  </a:lnTo>
                  <a:lnTo>
                    <a:pt x="233248" y="496032"/>
                  </a:lnTo>
                  <a:lnTo>
                    <a:pt x="233248" y="498694"/>
                  </a:lnTo>
                  <a:lnTo>
                    <a:pt x="230586" y="504082"/>
                  </a:lnTo>
                  <a:lnTo>
                    <a:pt x="230586" y="506744"/>
                  </a:lnTo>
                  <a:lnTo>
                    <a:pt x="230586" y="509406"/>
                  </a:lnTo>
                  <a:lnTo>
                    <a:pt x="230586" y="512068"/>
                  </a:lnTo>
                  <a:lnTo>
                    <a:pt x="230586" y="514794"/>
                  </a:lnTo>
                  <a:lnTo>
                    <a:pt x="227924" y="517456"/>
                  </a:lnTo>
                  <a:lnTo>
                    <a:pt x="227924" y="520118"/>
                  </a:lnTo>
                  <a:lnTo>
                    <a:pt x="227924" y="522843"/>
                  </a:lnTo>
                  <a:lnTo>
                    <a:pt x="227924" y="525505"/>
                  </a:lnTo>
                  <a:lnTo>
                    <a:pt x="227924" y="528167"/>
                  </a:lnTo>
                  <a:lnTo>
                    <a:pt x="225262" y="530893"/>
                  </a:lnTo>
                  <a:lnTo>
                    <a:pt x="225262" y="533555"/>
                  </a:lnTo>
                  <a:lnTo>
                    <a:pt x="225262" y="536217"/>
                  </a:lnTo>
                  <a:lnTo>
                    <a:pt x="190401" y="546929"/>
                  </a:lnTo>
                  <a:lnTo>
                    <a:pt x="187676" y="546929"/>
                  </a:lnTo>
                  <a:lnTo>
                    <a:pt x="187676" y="549654"/>
                  </a:lnTo>
                  <a:lnTo>
                    <a:pt x="190401" y="549654"/>
                  </a:lnTo>
                  <a:lnTo>
                    <a:pt x="193063" y="549654"/>
                  </a:lnTo>
                  <a:lnTo>
                    <a:pt x="193063" y="552316"/>
                  </a:lnTo>
                  <a:lnTo>
                    <a:pt x="193063" y="554978"/>
                  </a:lnTo>
                  <a:lnTo>
                    <a:pt x="193063" y="557704"/>
                  </a:lnTo>
                  <a:lnTo>
                    <a:pt x="193063" y="560366"/>
                  </a:lnTo>
                  <a:lnTo>
                    <a:pt x="193063" y="563028"/>
                  </a:lnTo>
                  <a:lnTo>
                    <a:pt x="190401" y="563028"/>
                  </a:lnTo>
                  <a:lnTo>
                    <a:pt x="187676" y="563028"/>
                  </a:lnTo>
                  <a:lnTo>
                    <a:pt x="185014" y="563028"/>
                  </a:lnTo>
                  <a:lnTo>
                    <a:pt x="182352" y="560366"/>
                  </a:lnTo>
                  <a:lnTo>
                    <a:pt x="179626" y="560366"/>
                  </a:lnTo>
                  <a:lnTo>
                    <a:pt x="176964" y="560366"/>
                  </a:lnTo>
                  <a:lnTo>
                    <a:pt x="174302" y="563028"/>
                  </a:lnTo>
                  <a:lnTo>
                    <a:pt x="174302" y="565753"/>
                  </a:lnTo>
                  <a:lnTo>
                    <a:pt x="174302" y="568415"/>
                  </a:lnTo>
                  <a:lnTo>
                    <a:pt x="174302" y="571078"/>
                  </a:lnTo>
                  <a:lnTo>
                    <a:pt x="174302" y="573739"/>
                  </a:lnTo>
                  <a:lnTo>
                    <a:pt x="174302" y="576465"/>
                  </a:lnTo>
                  <a:lnTo>
                    <a:pt x="171577" y="576465"/>
                  </a:lnTo>
                  <a:lnTo>
                    <a:pt x="171577" y="573739"/>
                  </a:lnTo>
                  <a:lnTo>
                    <a:pt x="168915" y="576465"/>
                  </a:lnTo>
                  <a:lnTo>
                    <a:pt x="168915" y="579127"/>
                  </a:lnTo>
                  <a:lnTo>
                    <a:pt x="171577" y="579127"/>
                  </a:lnTo>
                  <a:lnTo>
                    <a:pt x="171577" y="581789"/>
                  </a:lnTo>
                  <a:lnTo>
                    <a:pt x="171577" y="584515"/>
                  </a:lnTo>
                  <a:lnTo>
                    <a:pt x="168915" y="584515"/>
                  </a:lnTo>
                  <a:lnTo>
                    <a:pt x="168915" y="587177"/>
                  </a:lnTo>
                  <a:lnTo>
                    <a:pt x="166253" y="587177"/>
                  </a:lnTo>
                  <a:lnTo>
                    <a:pt x="163591" y="587177"/>
                  </a:lnTo>
                  <a:lnTo>
                    <a:pt x="163591" y="589839"/>
                  </a:lnTo>
                  <a:lnTo>
                    <a:pt x="163591" y="592564"/>
                  </a:lnTo>
                  <a:lnTo>
                    <a:pt x="160865" y="592564"/>
                  </a:lnTo>
                  <a:lnTo>
                    <a:pt x="160865" y="595226"/>
                  </a:lnTo>
                  <a:lnTo>
                    <a:pt x="158203" y="597888"/>
                  </a:lnTo>
                  <a:lnTo>
                    <a:pt x="155541" y="600550"/>
                  </a:lnTo>
                  <a:lnTo>
                    <a:pt x="158203" y="600550"/>
                  </a:lnTo>
                  <a:lnTo>
                    <a:pt x="160865" y="600550"/>
                  </a:lnTo>
                  <a:lnTo>
                    <a:pt x="160865" y="603276"/>
                  </a:lnTo>
                  <a:lnTo>
                    <a:pt x="158203" y="603276"/>
                  </a:lnTo>
                  <a:lnTo>
                    <a:pt x="158203" y="605938"/>
                  </a:lnTo>
                  <a:lnTo>
                    <a:pt x="160865" y="608600"/>
                  </a:lnTo>
                  <a:lnTo>
                    <a:pt x="163591" y="611325"/>
                  </a:lnTo>
                  <a:lnTo>
                    <a:pt x="160865" y="613987"/>
                  </a:lnTo>
                  <a:lnTo>
                    <a:pt x="158203" y="613987"/>
                  </a:lnTo>
                  <a:lnTo>
                    <a:pt x="155541" y="613987"/>
                  </a:lnTo>
                  <a:lnTo>
                    <a:pt x="152815" y="616649"/>
                  </a:lnTo>
                  <a:lnTo>
                    <a:pt x="155541" y="619375"/>
                  </a:lnTo>
                  <a:lnTo>
                    <a:pt x="155541" y="622037"/>
                  </a:lnTo>
                  <a:lnTo>
                    <a:pt x="152815" y="619375"/>
                  </a:lnTo>
                  <a:lnTo>
                    <a:pt x="150153" y="619375"/>
                  </a:lnTo>
                  <a:lnTo>
                    <a:pt x="150153" y="622037"/>
                  </a:lnTo>
                  <a:lnTo>
                    <a:pt x="152815" y="622037"/>
                  </a:lnTo>
                  <a:lnTo>
                    <a:pt x="152815" y="624699"/>
                  </a:lnTo>
                  <a:lnTo>
                    <a:pt x="155541" y="624699"/>
                  </a:lnTo>
                  <a:lnTo>
                    <a:pt x="155541" y="627425"/>
                  </a:lnTo>
                  <a:lnTo>
                    <a:pt x="152815" y="627425"/>
                  </a:lnTo>
                  <a:lnTo>
                    <a:pt x="152815" y="630087"/>
                  </a:lnTo>
                  <a:lnTo>
                    <a:pt x="152815" y="632749"/>
                  </a:lnTo>
                  <a:lnTo>
                    <a:pt x="150153" y="632749"/>
                  </a:lnTo>
                  <a:lnTo>
                    <a:pt x="147491" y="635411"/>
                  </a:lnTo>
                  <a:lnTo>
                    <a:pt x="144766" y="638136"/>
                  </a:lnTo>
                  <a:lnTo>
                    <a:pt x="144766" y="635411"/>
                  </a:lnTo>
                  <a:lnTo>
                    <a:pt x="142104" y="638136"/>
                  </a:lnTo>
                  <a:lnTo>
                    <a:pt x="142104" y="640798"/>
                  </a:lnTo>
                  <a:lnTo>
                    <a:pt x="142104" y="643460"/>
                  </a:lnTo>
                  <a:lnTo>
                    <a:pt x="139442" y="646186"/>
                  </a:lnTo>
                  <a:lnTo>
                    <a:pt x="139442" y="648848"/>
                  </a:lnTo>
                  <a:lnTo>
                    <a:pt x="136780" y="648848"/>
                  </a:lnTo>
                  <a:lnTo>
                    <a:pt x="136780" y="646186"/>
                  </a:lnTo>
                  <a:lnTo>
                    <a:pt x="136780" y="648848"/>
                  </a:lnTo>
                  <a:lnTo>
                    <a:pt x="134054" y="648848"/>
                  </a:lnTo>
                  <a:lnTo>
                    <a:pt x="134054" y="651510"/>
                  </a:lnTo>
                  <a:lnTo>
                    <a:pt x="134054" y="654235"/>
                  </a:lnTo>
                  <a:lnTo>
                    <a:pt x="134054" y="656897"/>
                  </a:lnTo>
                  <a:lnTo>
                    <a:pt x="131392" y="656897"/>
                  </a:lnTo>
                  <a:lnTo>
                    <a:pt x="131392" y="659560"/>
                  </a:lnTo>
                  <a:lnTo>
                    <a:pt x="131392" y="662222"/>
                  </a:lnTo>
                  <a:lnTo>
                    <a:pt x="128730" y="662222"/>
                  </a:lnTo>
                  <a:lnTo>
                    <a:pt x="128730" y="659560"/>
                  </a:lnTo>
                  <a:lnTo>
                    <a:pt x="126005" y="659560"/>
                  </a:lnTo>
                  <a:lnTo>
                    <a:pt x="126005" y="662222"/>
                  </a:lnTo>
                  <a:lnTo>
                    <a:pt x="126005" y="664947"/>
                  </a:lnTo>
                  <a:lnTo>
                    <a:pt x="123343" y="664947"/>
                  </a:lnTo>
                  <a:lnTo>
                    <a:pt x="120680" y="662222"/>
                  </a:lnTo>
                  <a:lnTo>
                    <a:pt x="117955" y="662222"/>
                  </a:lnTo>
                  <a:lnTo>
                    <a:pt x="117955" y="664947"/>
                  </a:lnTo>
                  <a:lnTo>
                    <a:pt x="120680" y="664947"/>
                  </a:lnTo>
                  <a:lnTo>
                    <a:pt x="120680" y="667609"/>
                  </a:lnTo>
                  <a:lnTo>
                    <a:pt x="117955" y="667609"/>
                  </a:lnTo>
                  <a:lnTo>
                    <a:pt x="117955" y="670271"/>
                  </a:lnTo>
                  <a:lnTo>
                    <a:pt x="120680" y="670271"/>
                  </a:lnTo>
                  <a:lnTo>
                    <a:pt x="120680" y="672997"/>
                  </a:lnTo>
                  <a:lnTo>
                    <a:pt x="117955" y="672997"/>
                  </a:lnTo>
                  <a:lnTo>
                    <a:pt x="117955" y="675659"/>
                  </a:lnTo>
                  <a:lnTo>
                    <a:pt x="115293" y="675659"/>
                  </a:lnTo>
                  <a:lnTo>
                    <a:pt x="115293" y="678321"/>
                  </a:lnTo>
                  <a:lnTo>
                    <a:pt x="115293" y="681046"/>
                  </a:lnTo>
                  <a:lnTo>
                    <a:pt x="115293" y="678321"/>
                  </a:lnTo>
                  <a:lnTo>
                    <a:pt x="112631" y="678321"/>
                  </a:lnTo>
                  <a:lnTo>
                    <a:pt x="109905" y="678321"/>
                  </a:lnTo>
                  <a:lnTo>
                    <a:pt x="107243" y="678321"/>
                  </a:lnTo>
                  <a:lnTo>
                    <a:pt x="104581" y="678321"/>
                  </a:lnTo>
                  <a:lnTo>
                    <a:pt x="104581" y="675659"/>
                  </a:lnTo>
                  <a:lnTo>
                    <a:pt x="104581" y="672997"/>
                  </a:lnTo>
                  <a:lnTo>
                    <a:pt x="107243" y="670271"/>
                  </a:lnTo>
                  <a:lnTo>
                    <a:pt x="107243" y="667609"/>
                  </a:lnTo>
                  <a:lnTo>
                    <a:pt x="99194" y="667609"/>
                  </a:lnTo>
                  <a:lnTo>
                    <a:pt x="96532" y="667609"/>
                  </a:lnTo>
                  <a:lnTo>
                    <a:pt x="93870" y="667609"/>
                  </a:lnTo>
                  <a:lnTo>
                    <a:pt x="91144" y="667609"/>
                  </a:lnTo>
                  <a:lnTo>
                    <a:pt x="88482" y="667609"/>
                  </a:lnTo>
                  <a:lnTo>
                    <a:pt x="85820" y="667609"/>
                  </a:lnTo>
                  <a:lnTo>
                    <a:pt x="83095" y="667609"/>
                  </a:lnTo>
                  <a:lnTo>
                    <a:pt x="80433" y="667609"/>
                  </a:lnTo>
                  <a:lnTo>
                    <a:pt x="80433" y="670271"/>
                  </a:lnTo>
                  <a:lnTo>
                    <a:pt x="77770" y="670271"/>
                  </a:lnTo>
                  <a:lnTo>
                    <a:pt x="75108" y="672997"/>
                  </a:lnTo>
                  <a:lnTo>
                    <a:pt x="72383" y="672997"/>
                  </a:lnTo>
                  <a:lnTo>
                    <a:pt x="69721" y="672997"/>
                  </a:lnTo>
                  <a:lnTo>
                    <a:pt x="67059" y="672997"/>
                  </a:lnTo>
                  <a:lnTo>
                    <a:pt x="64333" y="672997"/>
                  </a:lnTo>
                  <a:lnTo>
                    <a:pt x="64333" y="670271"/>
                  </a:lnTo>
                  <a:lnTo>
                    <a:pt x="64333" y="667609"/>
                  </a:lnTo>
                  <a:lnTo>
                    <a:pt x="61671" y="667609"/>
                  </a:lnTo>
                  <a:lnTo>
                    <a:pt x="61671" y="664947"/>
                  </a:lnTo>
                  <a:lnTo>
                    <a:pt x="59009" y="664947"/>
                  </a:lnTo>
                  <a:lnTo>
                    <a:pt x="56284" y="662222"/>
                  </a:lnTo>
                  <a:lnTo>
                    <a:pt x="53622" y="659560"/>
                  </a:lnTo>
                  <a:lnTo>
                    <a:pt x="50959" y="659560"/>
                  </a:lnTo>
                  <a:lnTo>
                    <a:pt x="50959" y="656897"/>
                  </a:lnTo>
                  <a:lnTo>
                    <a:pt x="48298" y="656897"/>
                  </a:lnTo>
                  <a:lnTo>
                    <a:pt x="45572" y="656897"/>
                  </a:lnTo>
                  <a:lnTo>
                    <a:pt x="45572" y="654235"/>
                  </a:lnTo>
                  <a:lnTo>
                    <a:pt x="42910" y="654235"/>
                  </a:lnTo>
                  <a:lnTo>
                    <a:pt x="40248" y="654235"/>
                  </a:lnTo>
                  <a:lnTo>
                    <a:pt x="37522" y="654235"/>
                  </a:lnTo>
                  <a:lnTo>
                    <a:pt x="34860" y="654235"/>
                  </a:lnTo>
                  <a:lnTo>
                    <a:pt x="32198" y="651510"/>
                  </a:lnTo>
                  <a:lnTo>
                    <a:pt x="29473" y="651510"/>
                  </a:lnTo>
                  <a:lnTo>
                    <a:pt x="26811" y="651510"/>
                  </a:lnTo>
                  <a:lnTo>
                    <a:pt x="24149" y="651510"/>
                  </a:lnTo>
                  <a:lnTo>
                    <a:pt x="21487" y="651510"/>
                  </a:lnTo>
                  <a:lnTo>
                    <a:pt x="21487" y="648848"/>
                  </a:lnTo>
                  <a:lnTo>
                    <a:pt x="18761" y="648848"/>
                  </a:lnTo>
                  <a:lnTo>
                    <a:pt x="16099" y="648848"/>
                  </a:lnTo>
                  <a:lnTo>
                    <a:pt x="16099" y="646186"/>
                  </a:lnTo>
                  <a:lnTo>
                    <a:pt x="13437" y="646186"/>
                  </a:lnTo>
                  <a:lnTo>
                    <a:pt x="10712" y="643460"/>
                  </a:lnTo>
                  <a:lnTo>
                    <a:pt x="8050" y="640798"/>
                  </a:lnTo>
                  <a:lnTo>
                    <a:pt x="8050" y="638136"/>
                  </a:lnTo>
                  <a:lnTo>
                    <a:pt x="8050" y="635411"/>
                  </a:lnTo>
                  <a:lnTo>
                    <a:pt x="5388" y="632749"/>
                  </a:lnTo>
                  <a:lnTo>
                    <a:pt x="2662" y="632749"/>
                  </a:lnTo>
                  <a:lnTo>
                    <a:pt x="2662" y="630087"/>
                  </a:lnTo>
                  <a:lnTo>
                    <a:pt x="0" y="630087"/>
                  </a:lnTo>
                  <a:lnTo>
                    <a:pt x="0" y="627425"/>
                  </a:lnTo>
                  <a:lnTo>
                    <a:pt x="32198" y="587177"/>
                  </a:lnTo>
                  <a:lnTo>
                    <a:pt x="42910" y="530893"/>
                  </a:lnTo>
                  <a:lnTo>
                    <a:pt x="45572" y="493307"/>
                  </a:lnTo>
                  <a:lnTo>
                    <a:pt x="53622" y="485257"/>
                  </a:lnTo>
                  <a:lnTo>
                    <a:pt x="61671" y="447735"/>
                  </a:lnTo>
                  <a:lnTo>
                    <a:pt x="109905" y="343153"/>
                  </a:lnTo>
                  <a:lnTo>
                    <a:pt x="163591" y="308293"/>
                  </a:lnTo>
                  <a:lnTo>
                    <a:pt x="166253" y="260059"/>
                  </a:lnTo>
                  <a:lnTo>
                    <a:pt x="136780" y="211825"/>
                  </a:lnTo>
                  <a:lnTo>
                    <a:pt x="128730" y="211825"/>
                  </a:lnTo>
                  <a:lnTo>
                    <a:pt x="126005" y="209099"/>
                  </a:lnTo>
                  <a:lnTo>
                    <a:pt x="115293" y="209099"/>
                  </a:lnTo>
                  <a:lnTo>
                    <a:pt x="99194" y="203775"/>
                  </a:lnTo>
                  <a:lnTo>
                    <a:pt x="96532" y="203775"/>
                  </a:lnTo>
                  <a:lnTo>
                    <a:pt x="96532" y="201050"/>
                  </a:lnTo>
                  <a:lnTo>
                    <a:pt x="91144" y="203775"/>
                  </a:lnTo>
                  <a:lnTo>
                    <a:pt x="91144" y="195726"/>
                  </a:lnTo>
                  <a:lnTo>
                    <a:pt x="80433" y="187676"/>
                  </a:lnTo>
                  <a:lnTo>
                    <a:pt x="77770" y="182288"/>
                  </a:lnTo>
                  <a:lnTo>
                    <a:pt x="59009" y="171577"/>
                  </a:lnTo>
                  <a:lnTo>
                    <a:pt x="56284" y="166189"/>
                  </a:lnTo>
                  <a:lnTo>
                    <a:pt x="56284" y="160865"/>
                  </a:lnTo>
                  <a:lnTo>
                    <a:pt x="64333" y="152815"/>
                  </a:lnTo>
                  <a:lnTo>
                    <a:pt x="72383" y="131329"/>
                  </a:lnTo>
                  <a:lnTo>
                    <a:pt x="83095" y="120617"/>
                  </a:lnTo>
                  <a:lnTo>
                    <a:pt x="85820" y="96468"/>
                  </a:lnTo>
                  <a:lnTo>
                    <a:pt x="83095" y="91144"/>
                  </a:lnTo>
                  <a:lnTo>
                    <a:pt x="72383" y="85757"/>
                  </a:lnTo>
                  <a:lnTo>
                    <a:pt x="72383" y="77707"/>
                  </a:lnTo>
                  <a:lnTo>
                    <a:pt x="61671" y="69657"/>
                  </a:lnTo>
                  <a:lnTo>
                    <a:pt x="61671" y="34797"/>
                  </a:lnTo>
                  <a:lnTo>
                    <a:pt x="99194" y="26811"/>
                  </a:lnTo>
                  <a:lnTo>
                    <a:pt x="91144" y="18761"/>
                  </a:lnTo>
                  <a:lnTo>
                    <a:pt x="91144" y="13374"/>
                  </a:lnTo>
                  <a:lnTo>
                    <a:pt x="91144" y="7986"/>
                  </a:lnTo>
                  <a:lnTo>
                    <a:pt x="104581" y="0"/>
                  </a:lnTo>
                  <a:lnTo>
                    <a:pt x="104581" y="0"/>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2" name="Freeform: Shape 311">
              <a:extLst>
                <a:ext uri="{FF2B5EF4-FFF2-40B4-BE49-F238E27FC236}">
                  <a16:creationId xmlns:a16="http://schemas.microsoft.com/office/drawing/2014/main" id="{23A67EEF-3FC1-0264-67DC-AF8208319DF1}"/>
                </a:ext>
              </a:extLst>
            </p:cNvPr>
            <p:cNvSpPr/>
            <p:nvPr/>
          </p:nvSpPr>
          <p:spPr>
            <a:xfrm>
              <a:off x="3593844" y="2387876"/>
              <a:ext cx="345878" cy="718568"/>
            </a:xfrm>
            <a:custGeom>
              <a:avLst/>
              <a:gdLst>
                <a:gd name="connsiteX0" fmla="*/ 217149 w 345878"/>
                <a:gd name="connsiteY0" fmla="*/ 5388 h 718568"/>
                <a:gd name="connsiteX1" fmla="*/ 217149 w 345878"/>
                <a:gd name="connsiteY1" fmla="*/ 8050 h 718568"/>
                <a:gd name="connsiteX2" fmla="*/ 219874 w 345878"/>
                <a:gd name="connsiteY2" fmla="*/ 13374 h 718568"/>
                <a:gd name="connsiteX3" fmla="*/ 217149 w 345878"/>
                <a:gd name="connsiteY3" fmla="*/ 13374 h 718568"/>
                <a:gd name="connsiteX4" fmla="*/ 217149 w 345878"/>
                <a:gd name="connsiteY4" fmla="*/ 16099 h 718568"/>
                <a:gd name="connsiteX5" fmla="*/ 217149 w 345878"/>
                <a:gd name="connsiteY5" fmla="*/ 18761 h 718568"/>
                <a:gd name="connsiteX6" fmla="*/ 214487 w 345878"/>
                <a:gd name="connsiteY6" fmla="*/ 21423 h 718568"/>
                <a:gd name="connsiteX7" fmla="*/ 214487 w 345878"/>
                <a:gd name="connsiteY7" fmla="*/ 24149 h 718568"/>
                <a:gd name="connsiteX8" fmla="*/ 214487 w 345878"/>
                <a:gd name="connsiteY8" fmla="*/ 26811 h 718568"/>
                <a:gd name="connsiteX9" fmla="*/ 217149 w 345878"/>
                <a:gd name="connsiteY9" fmla="*/ 26811 h 718568"/>
                <a:gd name="connsiteX10" fmla="*/ 217149 w 345878"/>
                <a:gd name="connsiteY10" fmla="*/ 29473 h 718568"/>
                <a:gd name="connsiteX11" fmla="*/ 219874 w 345878"/>
                <a:gd name="connsiteY11" fmla="*/ 29473 h 718568"/>
                <a:gd name="connsiteX12" fmla="*/ 219874 w 345878"/>
                <a:gd name="connsiteY12" fmla="*/ 32198 h 718568"/>
                <a:gd name="connsiteX13" fmla="*/ 222536 w 345878"/>
                <a:gd name="connsiteY13" fmla="*/ 32198 h 718568"/>
                <a:gd name="connsiteX14" fmla="*/ 225198 w 345878"/>
                <a:gd name="connsiteY14" fmla="*/ 32198 h 718568"/>
                <a:gd name="connsiteX15" fmla="*/ 230586 w 345878"/>
                <a:gd name="connsiteY15" fmla="*/ 32198 h 718568"/>
                <a:gd name="connsiteX16" fmla="*/ 230586 w 345878"/>
                <a:gd name="connsiteY16" fmla="*/ 29473 h 718568"/>
                <a:gd name="connsiteX17" fmla="*/ 233248 w 345878"/>
                <a:gd name="connsiteY17" fmla="*/ 32198 h 718568"/>
                <a:gd name="connsiteX18" fmla="*/ 235910 w 345878"/>
                <a:gd name="connsiteY18" fmla="*/ 32198 h 718568"/>
                <a:gd name="connsiteX19" fmla="*/ 238636 w 345878"/>
                <a:gd name="connsiteY19" fmla="*/ 32198 h 718568"/>
                <a:gd name="connsiteX20" fmla="*/ 241298 w 345878"/>
                <a:gd name="connsiteY20" fmla="*/ 32198 h 718568"/>
                <a:gd name="connsiteX21" fmla="*/ 243960 w 345878"/>
                <a:gd name="connsiteY21" fmla="*/ 34860 h 718568"/>
                <a:gd name="connsiteX22" fmla="*/ 246685 w 345878"/>
                <a:gd name="connsiteY22" fmla="*/ 34860 h 718568"/>
                <a:gd name="connsiteX23" fmla="*/ 249347 w 345878"/>
                <a:gd name="connsiteY23" fmla="*/ 34860 h 718568"/>
                <a:gd name="connsiteX24" fmla="*/ 252009 w 345878"/>
                <a:gd name="connsiteY24" fmla="*/ 34860 h 718568"/>
                <a:gd name="connsiteX25" fmla="*/ 254735 w 345878"/>
                <a:gd name="connsiteY25" fmla="*/ 34860 h 718568"/>
                <a:gd name="connsiteX26" fmla="*/ 254735 w 345878"/>
                <a:gd name="connsiteY26" fmla="*/ 37523 h 718568"/>
                <a:gd name="connsiteX27" fmla="*/ 254735 w 345878"/>
                <a:gd name="connsiteY27" fmla="*/ 40248 h 718568"/>
                <a:gd name="connsiteX28" fmla="*/ 257397 w 345878"/>
                <a:gd name="connsiteY28" fmla="*/ 40248 h 718568"/>
                <a:gd name="connsiteX29" fmla="*/ 260059 w 345878"/>
                <a:gd name="connsiteY29" fmla="*/ 40248 h 718568"/>
                <a:gd name="connsiteX30" fmla="*/ 260059 w 345878"/>
                <a:gd name="connsiteY30" fmla="*/ 42910 h 718568"/>
                <a:gd name="connsiteX31" fmla="*/ 262721 w 345878"/>
                <a:gd name="connsiteY31" fmla="*/ 45572 h 718568"/>
                <a:gd name="connsiteX32" fmla="*/ 260059 w 345878"/>
                <a:gd name="connsiteY32" fmla="*/ 48234 h 718568"/>
                <a:gd name="connsiteX33" fmla="*/ 262721 w 345878"/>
                <a:gd name="connsiteY33" fmla="*/ 48234 h 718568"/>
                <a:gd name="connsiteX34" fmla="*/ 262721 w 345878"/>
                <a:gd name="connsiteY34" fmla="*/ 50960 h 718568"/>
                <a:gd name="connsiteX35" fmla="*/ 262721 w 345878"/>
                <a:gd name="connsiteY35" fmla="*/ 53622 h 718568"/>
                <a:gd name="connsiteX36" fmla="*/ 265446 w 345878"/>
                <a:gd name="connsiteY36" fmla="*/ 53622 h 718568"/>
                <a:gd name="connsiteX37" fmla="*/ 265446 w 345878"/>
                <a:gd name="connsiteY37" fmla="*/ 56284 h 718568"/>
                <a:gd name="connsiteX38" fmla="*/ 268108 w 345878"/>
                <a:gd name="connsiteY38" fmla="*/ 56284 h 718568"/>
                <a:gd name="connsiteX39" fmla="*/ 268108 w 345878"/>
                <a:gd name="connsiteY39" fmla="*/ 59009 h 718568"/>
                <a:gd name="connsiteX40" fmla="*/ 270771 w 345878"/>
                <a:gd name="connsiteY40" fmla="*/ 59009 h 718568"/>
                <a:gd name="connsiteX41" fmla="*/ 273496 w 345878"/>
                <a:gd name="connsiteY41" fmla="*/ 59009 h 718568"/>
                <a:gd name="connsiteX42" fmla="*/ 273496 w 345878"/>
                <a:gd name="connsiteY42" fmla="*/ 61671 h 718568"/>
                <a:gd name="connsiteX43" fmla="*/ 276158 w 345878"/>
                <a:gd name="connsiteY43" fmla="*/ 61671 h 718568"/>
                <a:gd name="connsiteX44" fmla="*/ 278820 w 345878"/>
                <a:gd name="connsiteY44" fmla="*/ 61671 h 718568"/>
                <a:gd name="connsiteX45" fmla="*/ 281546 w 345878"/>
                <a:gd name="connsiteY45" fmla="*/ 61671 h 718568"/>
                <a:gd name="connsiteX46" fmla="*/ 281546 w 345878"/>
                <a:gd name="connsiteY46" fmla="*/ 64334 h 718568"/>
                <a:gd name="connsiteX47" fmla="*/ 284208 w 345878"/>
                <a:gd name="connsiteY47" fmla="*/ 64334 h 718568"/>
                <a:gd name="connsiteX48" fmla="*/ 284208 w 345878"/>
                <a:gd name="connsiteY48" fmla="*/ 67059 h 718568"/>
                <a:gd name="connsiteX49" fmla="*/ 270771 w 345878"/>
                <a:gd name="connsiteY49" fmla="*/ 75045 h 718568"/>
                <a:gd name="connsiteX50" fmla="*/ 270771 w 345878"/>
                <a:gd name="connsiteY50" fmla="*/ 80433 h 718568"/>
                <a:gd name="connsiteX51" fmla="*/ 270771 w 345878"/>
                <a:gd name="connsiteY51" fmla="*/ 85820 h 718568"/>
                <a:gd name="connsiteX52" fmla="*/ 278820 w 345878"/>
                <a:gd name="connsiteY52" fmla="*/ 93870 h 718568"/>
                <a:gd name="connsiteX53" fmla="*/ 241298 w 345878"/>
                <a:gd name="connsiteY53" fmla="*/ 101856 h 718568"/>
                <a:gd name="connsiteX54" fmla="*/ 241298 w 345878"/>
                <a:gd name="connsiteY54" fmla="*/ 136716 h 718568"/>
                <a:gd name="connsiteX55" fmla="*/ 252009 w 345878"/>
                <a:gd name="connsiteY55" fmla="*/ 144766 h 718568"/>
                <a:gd name="connsiteX56" fmla="*/ 252009 w 345878"/>
                <a:gd name="connsiteY56" fmla="*/ 152816 h 718568"/>
                <a:gd name="connsiteX57" fmla="*/ 262721 w 345878"/>
                <a:gd name="connsiteY57" fmla="*/ 158203 h 718568"/>
                <a:gd name="connsiteX58" fmla="*/ 265446 w 345878"/>
                <a:gd name="connsiteY58" fmla="*/ 163527 h 718568"/>
                <a:gd name="connsiteX59" fmla="*/ 262721 w 345878"/>
                <a:gd name="connsiteY59" fmla="*/ 187676 h 718568"/>
                <a:gd name="connsiteX60" fmla="*/ 252009 w 345878"/>
                <a:gd name="connsiteY60" fmla="*/ 198388 h 718568"/>
                <a:gd name="connsiteX61" fmla="*/ 243960 w 345878"/>
                <a:gd name="connsiteY61" fmla="*/ 219874 h 718568"/>
                <a:gd name="connsiteX62" fmla="*/ 235910 w 345878"/>
                <a:gd name="connsiteY62" fmla="*/ 227924 h 718568"/>
                <a:gd name="connsiteX63" fmla="*/ 235910 w 345878"/>
                <a:gd name="connsiteY63" fmla="*/ 233248 h 718568"/>
                <a:gd name="connsiteX64" fmla="*/ 238636 w 345878"/>
                <a:gd name="connsiteY64" fmla="*/ 238636 h 718568"/>
                <a:gd name="connsiteX65" fmla="*/ 257397 w 345878"/>
                <a:gd name="connsiteY65" fmla="*/ 249347 h 718568"/>
                <a:gd name="connsiteX66" fmla="*/ 260059 w 345878"/>
                <a:gd name="connsiteY66" fmla="*/ 254735 h 718568"/>
                <a:gd name="connsiteX67" fmla="*/ 270771 w 345878"/>
                <a:gd name="connsiteY67" fmla="*/ 262785 h 718568"/>
                <a:gd name="connsiteX68" fmla="*/ 270771 w 345878"/>
                <a:gd name="connsiteY68" fmla="*/ 270834 h 718568"/>
                <a:gd name="connsiteX69" fmla="*/ 276158 w 345878"/>
                <a:gd name="connsiteY69" fmla="*/ 268109 h 718568"/>
                <a:gd name="connsiteX70" fmla="*/ 276158 w 345878"/>
                <a:gd name="connsiteY70" fmla="*/ 270834 h 718568"/>
                <a:gd name="connsiteX71" fmla="*/ 278820 w 345878"/>
                <a:gd name="connsiteY71" fmla="*/ 270834 h 718568"/>
                <a:gd name="connsiteX72" fmla="*/ 294919 w 345878"/>
                <a:gd name="connsiteY72" fmla="*/ 276158 h 718568"/>
                <a:gd name="connsiteX73" fmla="*/ 305631 w 345878"/>
                <a:gd name="connsiteY73" fmla="*/ 276158 h 718568"/>
                <a:gd name="connsiteX74" fmla="*/ 308356 w 345878"/>
                <a:gd name="connsiteY74" fmla="*/ 278884 h 718568"/>
                <a:gd name="connsiteX75" fmla="*/ 316406 w 345878"/>
                <a:gd name="connsiteY75" fmla="*/ 278884 h 718568"/>
                <a:gd name="connsiteX76" fmla="*/ 345879 w 345878"/>
                <a:gd name="connsiteY76" fmla="*/ 327118 h 718568"/>
                <a:gd name="connsiteX77" fmla="*/ 343217 w 345878"/>
                <a:gd name="connsiteY77" fmla="*/ 375352 h 718568"/>
                <a:gd name="connsiteX78" fmla="*/ 289532 w 345878"/>
                <a:gd name="connsiteY78" fmla="*/ 410212 h 718568"/>
                <a:gd name="connsiteX79" fmla="*/ 241298 w 345878"/>
                <a:gd name="connsiteY79" fmla="*/ 514794 h 718568"/>
                <a:gd name="connsiteX80" fmla="*/ 233248 w 345878"/>
                <a:gd name="connsiteY80" fmla="*/ 552316 h 718568"/>
                <a:gd name="connsiteX81" fmla="*/ 225198 w 345878"/>
                <a:gd name="connsiteY81" fmla="*/ 560366 h 718568"/>
                <a:gd name="connsiteX82" fmla="*/ 222536 w 345878"/>
                <a:gd name="connsiteY82" fmla="*/ 597952 h 718568"/>
                <a:gd name="connsiteX83" fmla="*/ 211825 w 345878"/>
                <a:gd name="connsiteY83" fmla="*/ 654235 h 718568"/>
                <a:gd name="connsiteX84" fmla="*/ 179626 w 345878"/>
                <a:gd name="connsiteY84" fmla="*/ 694483 h 718568"/>
                <a:gd name="connsiteX85" fmla="*/ 176964 w 345878"/>
                <a:gd name="connsiteY85" fmla="*/ 697146 h 718568"/>
                <a:gd name="connsiteX86" fmla="*/ 174239 w 345878"/>
                <a:gd name="connsiteY86" fmla="*/ 699808 h 718568"/>
                <a:gd name="connsiteX87" fmla="*/ 171577 w 345878"/>
                <a:gd name="connsiteY87" fmla="*/ 699808 h 718568"/>
                <a:gd name="connsiteX88" fmla="*/ 168915 w 345878"/>
                <a:gd name="connsiteY88" fmla="*/ 702470 h 718568"/>
                <a:gd name="connsiteX89" fmla="*/ 166253 w 345878"/>
                <a:gd name="connsiteY89" fmla="*/ 702470 h 718568"/>
                <a:gd name="connsiteX90" fmla="*/ 163527 w 345878"/>
                <a:gd name="connsiteY90" fmla="*/ 702470 h 718568"/>
                <a:gd name="connsiteX91" fmla="*/ 158203 w 345878"/>
                <a:gd name="connsiteY91" fmla="*/ 705195 h 718568"/>
                <a:gd name="connsiteX92" fmla="*/ 155478 w 345878"/>
                <a:gd name="connsiteY92" fmla="*/ 707857 h 718568"/>
                <a:gd name="connsiteX93" fmla="*/ 152815 w 345878"/>
                <a:gd name="connsiteY93" fmla="*/ 707857 h 718568"/>
                <a:gd name="connsiteX94" fmla="*/ 150153 w 345878"/>
                <a:gd name="connsiteY94" fmla="*/ 707857 h 718568"/>
                <a:gd name="connsiteX95" fmla="*/ 147428 w 345878"/>
                <a:gd name="connsiteY95" fmla="*/ 710519 h 718568"/>
                <a:gd name="connsiteX96" fmla="*/ 144766 w 345878"/>
                <a:gd name="connsiteY96" fmla="*/ 713245 h 718568"/>
                <a:gd name="connsiteX97" fmla="*/ 142104 w 345878"/>
                <a:gd name="connsiteY97" fmla="*/ 713245 h 718568"/>
                <a:gd name="connsiteX98" fmla="*/ 139442 w 345878"/>
                <a:gd name="connsiteY98" fmla="*/ 713245 h 718568"/>
                <a:gd name="connsiteX99" fmla="*/ 139442 w 345878"/>
                <a:gd name="connsiteY99" fmla="*/ 715907 h 718568"/>
                <a:gd name="connsiteX100" fmla="*/ 136716 w 345878"/>
                <a:gd name="connsiteY100" fmla="*/ 715907 h 718568"/>
                <a:gd name="connsiteX101" fmla="*/ 134054 w 345878"/>
                <a:gd name="connsiteY101" fmla="*/ 715907 h 718568"/>
                <a:gd name="connsiteX102" fmla="*/ 131392 w 345878"/>
                <a:gd name="connsiteY102" fmla="*/ 718569 h 718568"/>
                <a:gd name="connsiteX103" fmla="*/ 123343 w 345878"/>
                <a:gd name="connsiteY103" fmla="*/ 718569 h 718568"/>
                <a:gd name="connsiteX104" fmla="*/ 120617 w 345878"/>
                <a:gd name="connsiteY104" fmla="*/ 718569 h 718568"/>
                <a:gd name="connsiteX105" fmla="*/ 117955 w 345878"/>
                <a:gd name="connsiteY105" fmla="*/ 718569 h 718568"/>
                <a:gd name="connsiteX106" fmla="*/ 115293 w 345878"/>
                <a:gd name="connsiteY106" fmla="*/ 718569 h 718568"/>
                <a:gd name="connsiteX107" fmla="*/ 112631 w 345878"/>
                <a:gd name="connsiteY107" fmla="*/ 718569 h 718568"/>
                <a:gd name="connsiteX108" fmla="*/ 109905 w 345878"/>
                <a:gd name="connsiteY108" fmla="*/ 718569 h 718568"/>
                <a:gd name="connsiteX109" fmla="*/ 104581 w 345878"/>
                <a:gd name="connsiteY109" fmla="*/ 718569 h 718568"/>
                <a:gd name="connsiteX110" fmla="*/ 101856 w 345878"/>
                <a:gd name="connsiteY110" fmla="*/ 718569 h 718568"/>
                <a:gd name="connsiteX111" fmla="*/ 91144 w 345878"/>
                <a:gd name="connsiteY111" fmla="*/ 718569 h 718568"/>
                <a:gd name="connsiteX112" fmla="*/ 85820 w 345878"/>
                <a:gd name="connsiteY112" fmla="*/ 718569 h 718568"/>
                <a:gd name="connsiteX113" fmla="*/ 83095 w 345878"/>
                <a:gd name="connsiteY113" fmla="*/ 718569 h 718568"/>
                <a:gd name="connsiteX114" fmla="*/ 80433 w 345878"/>
                <a:gd name="connsiteY114" fmla="*/ 718569 h 718568"/>
                <a:gd name="connsiteX115" fmla="*/ 77770 w 345878"/>
                <a:gd name="connsiteY115" fmla="*/ 718569 h 718568"/>
                <a:gd name="connsiteX116" fmla="*/ 75045 w 345878"/>
                <a:gd name="connsiteY116" fmla="*/ 718569 h 718568"/>
                <a:gd name="connsiteX117" fmla="*/ 69721 w 345878"/>
                <a:gd name="connsiteY117" fmla="*/ 718569 h 718568"/>
                <a:gd name="connsiteX118" fmla="*/ 66995 w 345878"/>
                <a:gd name="connsiteY118" fmla="*/ 718569 h 718568"/>
                <a:gd name="connsiteX119" fmla="*/ 64333 w 345878"/>
                <a:gd name="connsiteY119" fmla="*/ 718569 h 718568"/>
                <a:gd name="connsiteX120" fmla="*/ 61671 w 345878"/>
                <a:gd name="connsiteY120" fmla="*/ 718569 h 718568"/>
                <a:gd name="connsiteX121" fmla="*/ 58946 w 345878"/>
                <a:gd name="connsiteY121" fmla="*/ 718569 h 718568"/>
                <a:gd name="connsiteX122" fmla="*/ 53622 w 345878"/>
                <a:gd name="connsiteY122" fmla="*/ 718569 h 718568"/>
                <a:gd name="connsiteX123" fmla="*/ 50959 w 345878"/>
                <a:gd name="connsiteY123" fmla="*/ 718569 h 718568"/>
                <a:gd name="connsiteX124" fmla="*/ 48234 w 345878"/>
                <a:gd name="connsiteY124" fmla="*/ 718569 h 718568"/>
                <a:gd name="connsiteX125" fmla="*/ 42910 w 345878"/>
                <a:gd name="connsiteY125" fmla="*/ 718569 h 718568"/>
                <a:gd name="connsiteX126" fmla="*/ 40185 w 345878"/>
                <a:gd name="connsiteY126" fmla="*/ 718569 h 718568"/>
                <a:gd name="connsiteX127" fmla="*/ 34860 w 345878"/>
                <a:gd name="connsiteY127" fmla="*/ 718569 h 718568"/>
                <a:gd name="connsiteX128" fmla="*/ 32135 w 345878"/>
                <a:gd name="connsiteY128" fmla="*/ 718569 h 718568"/>
                <a:gd name="connsiteX129" fmla="*/ 29473 w 345878"/>
                <a:gd name="connsiteY129" fmla="*/ 718569 h 718568"/>
                <a:gd name="connsiteX130" fmla="*/ 26811 w 345878"/>
                <a:gd name="connsiteY130" fmla="*/ 718569 h 718568"/>
                <a:gd name="connsiteX131" fmla="*/ 24149 w 345878"/>
                <a:gd name="connsiteY131" fmla="*/ 718569 h 718568"/>
                <a:gd name="connsiteX132" fmla="*/ 24149 w 345878"/>
                <a:gd name="connsiteY132" fmla="*/ 715907 h 718568"/>
                <a:gd name="connsiteX133" fmla="*/ 21423 w 345878"/>
                <a:gd name="connsiteY133" fmla="*/ 715907 h 718568"/>
                <a:gd name="connsiteX134" fmla="*/ 18761 w 345878"/>
                <a:gd name="connsiteY134" fmla="*/ 713245 h 718568"/>
                <a:gd name="connsiteX135" fmla="*/ 18761 w 345878"/>
                <a:gd name="connsiteY135" fmla="*/ 710519 h 718568"/>
                <a:gd name="connsiteX136" fmla="*/ 18761 w 345878"/>
                <a:gd name="connsiteY136" fmla="*/ 707857 h 718568"/>
                <a:gd name="connsiteX137" fmla="*/ 18761 w 345878"/>
                <a:gd name="connsiteY137" fmla="*/ 705195 h 718568"/>
                <a:gd name="connsiteX138" fmla="*/ 21423 w 345878"/>
                <a:gd name="connsiteY138" fmla="*/ 702470 h 718568"/>
                <a:gd name="connsiteX139" fmla="*/ 21423 w 345878"/>
                <a:gd name="connsiteY139" fmla="*/ 699808 h 718568"/>
                <a:gd name="connsiteX140" fmla="*/ 24149 w 345878"/>
                <a:gd name="connsiteY140" fmla="*/ 699808 h 718568"/>
                <a:gd name="connsiteX141" fmla="*/ 24149 w 345878"/>
                <a:gd name="connsiteY141" fmla="*/ 697146 h 718568"/>
                <a:gd name="connsiteX142" fmla="*/ 24149 w 345878"/>
                <a:gd name="connsiteY142" fmla="*/ 694483 h 718568"/>
                <a:gd name="connsiteX143" fmla="*/ 21423 w 345878"/>
                <a:gd name="connsiteY143" fmla="*/ 694483 h 718568"/>
                <a:gd name="connsiteX144" fmla="*/ 18761 w 345878"/>
                <a:gd name="connsiteY144" fmla="*/ 694483 h 718568"/>
                <a:gd name="connsiteX145" fmla="*/ 16099 w 345878"/>
                <a:gd name="connsiteY145" fmla="*/ 697146 h 718568"/>
                <a:gd name="connsiteX146" fmla="*/ 13374 w 345878"/>
                <a:gd name="connsiteY146" fmla="*/ 699808 h 718568"/>
                <a:gd name="connsiteX147" fmla="*/ 10712 w 345878"/>
                <a:gd name="connsiteY147" fmla="*/ 702470 h 718568"/>
                <a:gd name="connsiteX148" fmla="*/ 8050 w 345878"/>
                <a:gd name="connsiteY148" fmla="*/ 705195 h 718568"/>
                <a:gd name="connsiteX149" fmla="*/ 5324 w 345878"/>
                <a:gd name="connsiteY149" fmla="*/ 707857 h 718568"/>
                <a:gd name="connsiteX150" fmla="*/ 5324 w 345878"/>
                <a:gd name="connsiteY150" fmla="*/ 705195 h 718568"/>
                <a:gd name="connsiteX151" fmla="*/ 2662 w 345878"/>
                <a:gd name="connsiteY151" fmla="*/ 705195 h 718568"/>
                <a:gd name="connsiteX152" fmla="*/ 2662 w 345878"/>
                <a:gd name="connsiteY152" fmla="*/ 702470 h 718568"/>
                <a:gd name="connsiteX153" fmla="*/ 2662 w 345878"/>
                <a:gd name="connsiteY153" fmla="*/ 699808 h 718568"/>
                <a:gd name="connsiteX154" fmla="*/ 2662 w 345878"/>
                <a:gd name="connsiteY154" fmla="*/ 697146 h 718568"/>
                <a:gd name="connsiteX155" fmla="*/ 2662 w 345878"/>
                <a:gd name="connsiteY155" fmla="*/ 694483 h 718568"/>
                <a:gd name="connsiteX156" fmla="*/ 2662 w 345878"/>
                <a:gd name="connsiteY156" fmla="*/ 689096 h 718568"/>
                <a:gd name="connsiteX157" fmla="*/ 2662 w 345878"/>
                <a:gd name="connsiteY157" fmla="*/ 686434 h 718568"/>
                <a:gd name="connsiteX158" fmla="*/ 0 w 345878"/>
                <a:gd name="connsiteY158" fmla="*/ 686434 h 718568"/>
                <a:gd name="connsiteX159" fmla="*/ 0 w 345878"/>
                <a:gd name="connsiteY159" fmla="*/ 683708 h 718568"/>
                <a:gd name="connsiteX160" fmla="*/ 0 w 345878"/>
                <a:gd name="connsiteY160" fmla="*/ 681046 h 718568"/>
                <a:gd name="connsiteX161" fmla="*/ 0 w 345878"/>
                <a:gd name="connsiteY161" fmla="*/ 678384 h 718568"/>
                <a:gd name="connsiteX162" fmla="*/ 2662 w 345878"/>
                <a:gd name="connsiteY162" fmla="*/ 675659 h 718568"/>
                <a:gd name="connsiteX163" fmla="*/ 2662 w 345878"/>
                <a:gd name="connsiteY163" fmla="*/ 672997 h 718568"/>
                <a:gd name="connsiteX164" fmla="*/ 5324 w 345878"/>
                <a:gd name="connsiteY164" fmla="*/ 670335 h 718568"/>
                <a:gd name="connsiteX165" fmla="*/ 8050 w 345878"/>
                <a:gd name="connsiteY165" fmla="*/ 667609 h 718568"/>
                <a:gd name="connsiteX166" fmla="*/ 8050 w 345878"/>
                <a:gd name="connsiteY166" fmla="*/ 664947 h 718568"/>
                <a:gd name="connsiteX167" fmla="*/ 8050 w 345878"/>
                <a:gd name="connsiteY167" fmla="*/ 662285 h 718568"/>
                <a:gd name="connsiteX168" fmla="*/ 8050 w 345878"/>
                <a:gd name="connsiteY168" fmla="*/ 659623 h 718568"/>
                <a:gd name="connsiteX169" fmla="*/ 5324 w 345878"/>
                <a:gd name="connsiteY169" fmla="*/ 659623 h 718568"/>
                <a:gd name="connsiteX170" fmla="*/ 5324 w 345878"/>
                <a:gd name="connsiteY170" fmla="*/ 656898 h 718568"/>
                <a:gd name="connsiteX171" fmla="*/ 5324 w 345878"/>
                <a:gd name="connsiteY171" fmla="*/ 654235 h 718568"/>
                <a:gd name="connsiteX172" fmla="*/ 5324 w 345878"/>
                <a:gd name="connsiteY172" fmla="*/ 651574 h 718568"/>
                <a:gd name="connsiteX173" fmla="*/ 8050 w 345878"/>
                <a:gd name="connsiteY173" fmla="*/ 651574 h 718568"/>
                <a:gd name="connsiteX174" fmla="*/ 8050 w 345878"/>
                <a:gd name="connsiteY174" fmla="*/ 648848 h 718568"/>
                <a:gd name="connsiteX175" fmla="*/ 10712 w 345878"/>
                <a:gd name="connsiteY175" fmla="*/ 648848 h 718568"/>
                <a:gd name="connsiteX176" fmla="*/ 13374 w 345878"/>
                <a:gd name="connsiteY176" fmla="*/ 651574 h 718568"/>
                <a:gd name="connsiteX177" fmla="*/ 16099 w 345878"/>
                <a:gd name="connsiteY177" fmla="*/ 651574 h 718568"/>
                <a:gd name="connsiteX178" fmla="*/ 18761 w 345878"/>
                <a:gd name="connsiteY178" fmla="*/ 654235 h 718568"/>
                <a:gd name="connsiteX179" fmla="*/ 21423 w 345878"/>
                <a:gd name="connsiteY179" fmla="*/ 654235 h 718568"/>
                <a:gd name="connsiteX180" fmla="*/ 24149 w 345878"/>
                <a:gd name="connsiteY180" fmla="*/ 654235 h 718568"/>
                <a:gd name="connsiteX181" fmla="*/ 26811 w 345878"/>
                <a:gd name="connsiteY181" fmla="*/ 654235 h 718568"/>
                <a:gd name="connsiteX182" fmla="*/ 29473 w 345878"/>
                <a:gd name="connsiteY182" fmla="*/ 654235 h 718568"/>
                <a:gd name="connsiteX183" fmla="*/ 29473 w 345878"/>
                <a:gd name="connsiteY183" fmla="*/ 651574 h 718568"/>
                <a:gd name="connsiteX184" fmla="*/ 32135 w 345878"/>
                <a:gd name="connsiteY184" fmla="*/ 651574 h 718568"/>
                <a:gd name="connsiteX185" fmla="*/ 34860 w 345878"/>
                <a:gd name="connsiteY185" fmla="*/ 648848 h 718568"/>
                <a:gd name="connsiteX186" fmla="*/ 34860 w 345878"/>
                <a:gd name="connsiteY186" fmla="*/ 646186 h 718568"/>
                <a:gd name="connsiteX187" fmla="*/ 34860 w 345878"/>
                <a:gd name="connsiteY187" fmla="*/ 640798 h 718568"/>
                <a:gd name="connsiteX188" fmla="*/ 34860 w 345878"/>
                <a:gd name="connsiteY188" fmla="*/ 638136 h 718568"/>
                <a:gd name="connsiteX189" fmla="*/ 37522 w 345878"/>
                <a:gd name="connsiteY189" fmla="*/ 638136 h 718568"/>
                <a:gd name="connsiteX190" fmla="*/ 37522 w 345878"/>
                <a:gd name="connsiteY190" fmla="*/ 635474 h 718568"/>
                <a:gd name="connsiteX191" fmla="*/ 37522 w 345878"/>
                <a:gd name="connsiteY191" fmla="*/ 632812 h 718568"/>
                <a:gd name="connsiteX192" fmla="*/ 34860 w 345878"/>
                <a:gd name="connsiteY192" fmla="*/ 632812 h 718568"/>
                <a:gd name="connsiteX193" fmla="*/ 34860 w 345878"/>
                <a:gd name="connsiteY193" fmla="*/ 630087 h 718568"/>
                <a:gd name="connsiteX194" fmla="*/ 32135 w 345878"/>
                <a:gd name="connsiteY194" fmla="*/ 630087 h 718568"/>
                <a:gd name="connsiteX195" fmla="*/ 29473 w 345878"/>
                <a:gd name="connsiteY195" fmla="*/ 630087 h 718568"/>
                <a:gd name="connsiteX196" fmla="*/ 24149 w 345878"/>
                <a:gd name="connsiteY196" fmla="*/ 630087 h 718568"/>
                <a:gd name="connsiteX197" fmla="*/ 18761 w 345878"/>
                <a:gd name="connsiteY197" fmla="*/ 630087 h 718568"/>
                <a:gd name="connsiteX198" fmla="*/ 16099 w 345878"/>
                <a:gd name="connsiteY198" fmla="*/ 627425 h 718568"/>
                <a:gd name="connsiteX199" fmla="*/ 13374 w 345878"/>
                <a:gd name="connsiteY199" fmla="*/ 624763 h 718568"/>
                <a:gd name="connsiteX200" fmla="*/ 13374 w 345878"/>
                <a:gd name="connsiteY200" fmla="*/ 622037 h 718568"/>
                <a:gd name="connsiteX201" fmla="*/ 13374 w 345878"/>
                <a:gd name="connsiteY201" fmla="*/ 619375 h 718568"/>
                <a:gd name="connsiteX202" fmla="*/ 16099 w 345878"/>
                <a:gd name="connsiteY202" fmla="*/ 616713 h 718568"/>
                <a:gd name="connsiteX203" fmla="*/ 16099 w 345878"/>
                <a:gd name="connsiteY203" fmla="*/ 613987 h 718568"/>
                <a:gd name="connsiteX204" fmla="*/ 18761 w 345878"/>
                <a:gd name="connsiteY204" fmla="*/ 611326 h 718568"/>
                <a:gd name="connsiteX205" fmla="*/ 18761 w 345878"/>
                <a:gd name="connsiteY205" fmla="*/ 608663 h 718568"/>
                <a:gd name="connsiteX206" fmla="*/ 21423 w 345878"/>
                <a:gd name="connsiteY206" fmla="*/ 608663 h 718568"/>
                <a:gd name="connsiteX207" fmla="*/ 24149 w 345878"/>
                <a:gd name="connsiteY207" fmla="*/ 608663 h 718568"/>
                <a:gd name="connsiteX208" fmla="*/ 26811 w 345878"/>
                <a:gd name="connsiteY208" fmla="*/ 608663 h 718568"/>
                <a:gd name="connsiteX209" fmla="*/ 29473 w 345878"/>
                <a:gd name="connsiteY209" fmla="*/ 608663 h 718568"/>
                <a:gd name="connsiteX210" fmla="*/ 32135 w 345878"/>
                <a:gd name="connsiteY210" fmla="*/ 608663 h 718568"/>
                <a:gd name="connsiteX211" fmla="*/ 34860 w 345878"/>
                <a:gd name="connsiteY211" fmla="*/ 611326 h 718568"/>
                <a:gd name="connsiteX212" fmla="*/ 37522 w 345878"/>
                <a:gd name="connsiteY212" fmla="*/ 611326 h 718568"/>
                <a:gd name="connsiteX213" fmla="*/ 40185 w 345878"/>
                <a:gd name="connsiteY213" fmla="*/ 611326 h 718568"/>
                <a:gd name="connsiteX214" fmla="*/ 42910 w 345878"/>
                <a:gd name="connsiteY214" fmla="*/ 608663 h 718568"/>
                <a:gd name="connsiteX215" fmla="*/ 42910 w 345878"/>
                <a:gd name="connsiteY215" fmla="*/ 606001 h 718568"/>
                <a:gd name="connsiteX216" fmla="*/ 42910 w 345878"/>
                <a:gd name="connsiteY216" fmla="*/ 603276 h 718568"/>
                <a:gd name="connsiteX217" fmla="*/ 40185 w 345878"/>
                <a:gd name="connsiteY217" fmla="*/ 603276 h 718568"/>
                <a:gd name="connsiteX218" fmla="*/ 40185 w 345878"/>
                <a:gd name="connsiteY218" fmla="*/ 600614 h 718568"/>
                <a:gd name="connsiteX219" fmla="*/ 37522 w 345878"/>
                <a:gd name="connsiteY219" fmla="*/ 600614 h 718568"/>
                <a:gd name="connsiteX220" fmla="*/ 32135 w 345878"/>
                <a:gd name="connsiteY220" fmla="*/ 597952 h 718568"/>
                <a:gd name="connsiteX221" fmla="*/ 32135 w 345878"/>
                <a:gd name="connsiteY221" fmla="*/ 595226 h 718568"/>
                <a:gd name="connsiteX222" fmla="*/ 29473 w 345878"/>
                <a:gd name="connsiteY222" fmla="*/ 595226 h 718568"/>
                <a:gd name="connsiteX223" fmla="*/ 29473 w 345878"/>
                <a:gd name="connsiteY223" fmla="*/ 592564 h 718568"/>
                <a:gd name="connsiteX224" fmla="*/ 26811 w 345878"/>
                <a:gd name="connsiteY224" fmla="*/ 592564 h 718568"/>
                <a:gd name="connsiteX225" fmla="*/ 26811 w 345878"/>
                <a:gd name="connsiteY225" fmla="*/ 589902 h 718568"/>
                <a:gd name="connsiteX226" fmla="*/ 26811 w 345878"/>
                <a:gd name="connsiteY226" fmla="*/ 587177 h 718568"/>
                <a:gd name="connsiteX227" fmla="*/ 26811 w 345878"/>
                <a:gd name="connsiteY227" fmla="*/ 584515 h 718568"/>
                <a:gd name="connsiteX228" fmla="*/ 26811 w 345878"/>
                <a:gd name="connsiteY228" fmla="*/ 581853 h 718568"/>
                <a:gd name="connsiteX229" fmla="*/ 29473 w 345878"/>
                <a:gd name="connsiteY229" fmla="*/ 581853 h 718568"/>
                <a:gd name="connsiteX230" fmla="*/ 32135 w 345878"/>
                <a:gd name="connsiteY230" fmla="*/ 579127 h 718568"/>
                <a:gd name="connsiteX231" fmla="*/ 34860 w 345878"/>
                <a:gd name="connsiteY231" fmla="*/ 579127 h 718568"/>
                <a:gd name="connsiteX232" fmla="*/ 37522 w 345878"/>
                <a:gd name="connsiteY232" fmla="*/ 579127 h 718568"/>
                <a:gd name="connsiteX233" fmla="*/ 42910 w 345878"/>
                <a:gd name="connsiteY233" fmla="*/ 579127 h 718568"/>
                <a:gd name="connsiteX234" fmla="*/ 45572 w 345878"/>
                <a:gd name="connsiteY234" fmla="*/ 579127 h 718568"/>
                <a:gd name="connsiteX235" fmla="*/ 48234 w 345878"/>
                <a:gd name="connsiteY235" fmla="*/ 579127 h 718568"/>
                <a:gd name="connsiteX236" fmla="*/ 50959 w 345878"/>
                <a:gd name="connsiteY236" fmla="*/ 581853 h 718568"/>
                <a:gd name="connsiteX237" fmla="*/ 53622 w 345878"/>
                <a:gd name="connsiteY237" fmla="*/ 581853 h 718568"/>
                <a:gd name="connsiteX238" fmla="*/ 56284 w 345878"/>
                <a:gd name="connsiteY238" fmla="*/ 584515 h 718568"/>
                <a:gd name="connsiteX239" fmla="*/ 58946 w 345878"/>
                <a:gd name="connsiteY239" fmla="*/ 581853 h 718568"/>
                <a:gd name="connsiteX240" fmla="*/ 61671 w 345878"/>
                <a:gd name="connsiteY240" fmla="*/ 579127 h 718568"/>
                <a:gd name="connsiteX241" fmla="*/ 64333 w 345878"/>
                <a:gd name="connsiteY241" fmla="*/ 579127 h 718568"/>
                <a:gd name="connsiteX242" fmla="*/ 64333 w 345878"/>
                <a:gd name="connsiteY242" fmla="*/ 576465 h 718568"/>
                <a:gd name="connsiteX243" fmla="*/ 66995 w 345878"/>
                <a:gd name="connsiteY243" fmla="*/ 571141 h 718568"/>
                <a:gd name="connsiteX244" fmla="*/ 66995 w 345878"/>
                <a:gd name="connsiteY244" fmla="*/ 568416 h 718568"/>
                <a:gd name="connsiteX245" fmla="*/ 66995 w 345878"/>
                <a:gd name="connsiteY245" fmla="*/ 565753 h 718568"/>
                <a:gd name="connsiteX246" fmla="*/ 66995 w 345878"/>
                <a:gd name="connsiteY246" fmla="*/ 563091 h 718568"/>
                <a:gd name="connsiteX247" fmla="*/ 66995 w 345878"/>
                <a:gd name="connsiteY247" fmla="*/ 560366 h 718568"/>
                <a:gd name="connsiteX248" fmla="*/ 66995 w 345878"/>
                <a:gd name="connsiteY248" fmla="*/ 557704 h 718568"/>
                <a:gd name="connsiteX249" fmla="*/ 66995 w 345878"/>
                <a:gd name="connsiteY249" fmla="*/ 555042 h 718568"/>
                <a:gd name="connsiteX250" fmla="*/ 69721 w 345878"/>
                <a:gd name="connsiteY250" fmla="*/ 552316 h 718568"/>
                <a:gd name="connsiteX251" fmla="*/ 72383 w 345878"/>
                <a:gd name="connsiteY251" fmla="*/ 552316 h 718568"/>
                <a:gd name="connsiteX252" fmla="*/ 75045 w 345878"/>
                <a:gd name="connsiteY252" fmla="*/ 552316 h 718568"/>
                <a:gd name="connsiteX253" fmla="*/ 77770 w 345878"/>
                <a:gd name="connsiteY253" fmla="*/ 555042 h 718568"/>
                <a:gd name="connsiteX254" fmla="*/ 77770 w 345878"/>
                <a:gd name="connsiteY254" fmla="*/ 557704 h 718568"/>
                <a:gd name="connsiteX255" fmla="*/ 80433 w 345878"/>
                <a:gd name="connsiteY255" fmla="*/ 560366 h 718568"/>
                <a:gd name="connsiteX256" fmla="*/ 83095 w 345878"/>
                <a:gd name="connsiteY256" fmla="*/ 560366 h 718568"/>
                <a:gd name="connsiteX257" fmla="*/ 83095 w 345878"/>
                <a:gd name="connsiteY257" fmla="*/ 563091 h 718568"/>
                <a:gd name="connsiteX258" fmla="*/ 85820 w 345878"/>
                <a:gd name="connsiteY258" fmla="*/ 563091 h 718568"/>
                <a:gd name="connsiteX259" fmla="*/ 88482 w 345878"/>
                <a:gd name="connsiteY259" fmla="*/ 563091 h 718568"/>
                <a:gd name="connsiteX260" fmla="*/ 91144 w 345878"/>
                <a:gd name="connsiteY260" fmla="*/ 565753 h 718568"/>
                <a:gd name="connsiteX261" fmla="*/ 93806 w 345878"/>
                <a:gd name="connsiteY261" fmla="*/ 563091 h 718568"/>
                <a:gd name="connsiteX262" fmla="*/ 96532 w 345878"/>
                <a:gd name="connsiteY262" fmla="*/ 563091 h 718568"/>
                <a:gd name="connsiteX263" fmla="*/ 96532 w 345878"/>
                <a:gd name="connsiteY263" fmla="*/ 560366 h 718568"/>
                <a:gd name="connsiteX264" fmla="*/ 99194 w 345878"/>
                <a:gd name="connsiteY264" fmla="*/ 557704 h 718568"/>
                <a:gd name="connsiteX265" fmla="*/ 99194 w 345878"/>
                <a:gd name="connsiteY265" fmla="*/ 555042 h 718568"/>
                <a:gd name="connsiteX266" fmla="*/ 96532 w 345878"/>
                <a:gd name="connsiteY266" fmla="*/ 552316 h 718568"/>
                <a:gd name="connsiteX267" fmla="*/ 93806 w 345878"/>
                <a:gd name="connsiteY267" fmla="*/ 552316 h 718568"/>
                <a:gd name="connsiteX268" fmla="*/ 91144 w 345878"/>
                <a:gd name="connsiteY268" fmla="*/ 552316 h 718568"/>
                <a:gd name="connsiteX269" fmla="*/ 88482 w 345878"/>
                <a:gd name="connsiteY269" fmla="*/ 552316 h 718568"/>
                <a:gd name="connsiteX270" fmla="*/ 85820 w 345878"/>
                <a:gd name="connsiteY270" fmla="*/ 552316 h 718568"/>
                <a:gd name="connsiteX271" fmla="*/ 83095 w 345878"/>
                <a:gd name="connsiteY271" fmla="*/ 552316 h 718568"/>
                <a:gd name="connsiteX272" fmla="*/ 80433 w 345878"/>
                <a:gd name="connsiteY272" fmla="*/ 549654 h 718568"/>
                <a:gd name="connsiteX273" fmla="*/ 77770 w 345878"/>
                <a:gd name="connsiteY273" fmla="*/ 549654 h 718568"/>
                <a:gd name="connsiteX274" fmla="*/ 77770 w 345878"/>
                <a:gd name="connsiteY274" fmla="*/ 546992 h 718568"/>
                <a:gd name="connsiteX275" fmla="*/ 77770 w 345878"/>
                <a:gd name="connsiteY275" fmla="*/ 544330 h 718568"/>
                <a:gd name="connsiteX276" fmla="*/ 77770 w 345878"/>
                <a:gd name="connsiteY276" fmla="*/ 541605 h 718568"/>
                <a:gd name="connsiteX277" fmla="*/ 80433 w 345878"/>
                <a:gd name="connsiteY277" fmla="*/ 541605 h 718568"/>
                <a:gd name="connsiteX278" fmla="*/ 80433 w 345878"/>
                <a:gd name="connsiteY278" fmla="*/ 538942 h 718568"/>
                <a:gd name="connsiteX279" fmla="*/ 83095 w 345878"/>
                <a:gd name="connsiteY279" fmla="*/ 538942 h 718568"/>
                <a:gd name="connsiteX280" fmla="*/ 85820 w 345878"/>
                <a:gd name="connsiteY280" fmla="*/ 536281 h 718568"/>
                <a:gd name="connsiteX281" fmla="*/ 88482 w 345878"/>
                <a:gd name="connsiteY281" fmla="*/ 536281 h 718568"/>
                <a:gd name="connsiteX282" fmla="*/ 91144 w 345878"/>
                <a:gd name="connsiteY282" fmla="*/ 533555 h 718568"/>
                <a:gd name="connsiteX283" fmla="*/ 93806 w 345878"/>
                <a:gd name="connsiteY283" fmla="*/ 530893 h 718568"/>
                <a:gd name="connsiteX284" fmla="*/ 99194 w 345878"/>
                <a:gd name="connsiteY284" fmla="*/ 528231 h 718568"/>
                <a:gd name="connsiteX285" fmla="*/ 101856 w 345878"/>
                <a:gd name="connsiteY285" fmla="*/ 528231 h 718568"/>
                <a:gd name="connsiteX286" fmla="*/ 104581 w 345878"/>
                <a:gd name="connsiteY286" fmla="*/ 525505 h 718568"/>
                <a:gd name="connsiteX287" fmla="*/ 107243 w 345878"/>
                <a:gd name="connsiteY287" fmla="*/ 522843 h 718568"/>
                <a:gd name="connsiteX288" fmla="*/ 109905 w 345878"/>
                <a:gd name="connsiteY288" fmla="*/ 520181 h 718568"/>
                <a:gd name="connsiteX289" fmla="*/ 109905 w 345878"/>
                <a:gd name="connsiteY289" fmla="*/ 517519 h 718568"/>
                <a:gd name="connsiteX290" fmla="*/ 112631 w 345878"/>
                <a:gd name="connsiteY290" fmla="*/ 514794 h 718568"/>
                <a:gd name="connsiteX291" fmla="*/ 115293 w 345878"/>
                <a:gd name="connsiteY291" fmla="*/ 512132 h 718568"/>
                <a:gd name="connsiteX292" fmla="*/ 117955 w 345878"/>
                <a:gd name="connsiteY292" fmla="*/ 509470 h 718568"/>
                <a:gd name="connsiteX293" fmla="*/ 120617 w 345878"/>
                <a:gd name="connsiteY293" fmla="*/ 506744 h 718568"/>
                <a:gd name="connsiteX294" fmla="*/ 120617 w 345878"/>
                <a:gd name="connsiteY294" fmla="*/ 504082 h 718568"/>
                <a:gd name="connsiteX295" fmla="*/ 123343 w 345878"/>
                <a:gd name="connsiteY295" fmla="*/ 501420 h 718568"/>
                <a:gd name="connsiteX296" fmla="*/ 123343 w 345878"/>
                <a:gd name="connsiteY296" fmla="*/ 498695 h 718568"/>
                <a:gd name="connsiteX297" fmla="*/ 123343 w 345878"/>
                <a:gd name="connsiteY297" fmla="*/ 496032 h 718568"/>
                <a:gd name="connsiteX298" fmla="*/ 126004 w 345878"/>
                <a:gd name="connsiteY298" fmla="*/ 490645 h 718568"/>
                <a:gd name="connsiteX299" fmla="*/ 128667 w 345878"/>
                <a:gd name="connsiteY299" fmla="*/ 485321 h 718568"/>
                <a:gd name="connsiteX300" fmla="*/ 128667 w 345878"/>
                <a:gd name="connsiteY300" fmla="*/ 482659 h 718568"/>
                <a:gd name="connsiteX301" fmla="*/ 128667 w 345878"/>
                <a:gd name="connsiteY301" fmla="*/ 479933 h 718568"/>
                <a:gd name="connsiteX302" fmla="*/ 131392 w 345878"/>
                <a:gd name="connsiteY302" fmla="*/ 477271 h 718568"/>
                <a:gd name="connsiteX303" fmla="*/ 131392 w 345878"/>
                <a:gd name="connsiteY303" fmla="*/ 474609 h 718568"/>
                <a:gd name="connsiteX304" fmla="*/ 131392 w 345878"/>
                <a:gd name="connsiteY304" fmla="*/ 469222 h 718568"/>
                <a:gd name="connsiteX305" fmla="*/ 131392 w 345878"/>
                <a:gd name="connsiteY305" fmla="*/ 466560 h 718568"/>
                <a:gd name="connsiteX306" fmla="*/ 134054 w 345878"/>
                <a:gd name="connsiteY306" fmla="*/ 466560 h 718568"/>
                <a:gd name="connsiteX307" fmla="*/ 136716 w 345878"/>
                <a:gd name="connsiteY307" fmla="*/ 466560 h 718568"/>
                <a:gd name="connsiteX308" fmla="*/ 136716 w 345878"/>
                <a:gd name="connsiteY308" fmla="*/ 469222 h 718568"/>
                <a:gd name="connsiteX309" fmla="*/ 142104 w 345878"/>
                <a:gd name="connsiteY309" fmla="*/ 469222 h 718568"/>
                <a:gd name="connsiteX310" fmla="*/ 144766 w 345878"/>
                <a:gd name="connsiteY310" fmla="*/ 471884 h 718568"/>
                <a:gd name="connsiteX311" fmla="*/ 147428 w 345878"/>
                <a:gd name="connsiteY311" fmla="*/ 471884 h 718568"/>
                <a:gd name="connsiteX312" fmla="*/ 150153 w 345878"/>
                <a:gd name="connsiteY312" fmla="*/ 471884 h 718568"/>
                <a:gd name="connsiteX313" fmla="*/ 152815 w 345878"/>
                <a:gd name="connsiteY313" fmla="*/ 471884 h 718568"/>
                <a:gd name="connsiteX314" fmla="*/ 155478 w 345878"/>
                <a:gd name="connsiteY314" fmla="*/ 471884 h 718568"/>
                <a:gd name="connsiteX315" fmla="*/ 158203 w 345878"/>
                <a:gd name="connsiteY315" fmla="*/ 469222 h 718568"/>
                <a:gd name="connsiteX316" fmla="*/ 158203 w 345878"/>
                <a:gd name="connsiteY316" fmla="*/ 466560 h 718568"/>
                <a:gd name="connsiteX317" fmla="*/ 158203 w 345878"/>
                <a:gd name="connsiteY317" fmla="*/ 463834 h 718568"/>
                <a:gd name="connsiteX318" fmla="*/ 158203 w 345878"/>
                <a:gd name="connsiteY318" fmla="*/ 461172 h 718568"/>
                <a:gd name="connsiteX319" fmla="*/ 158203 w 345878"/>
                <a:gd name="connsiteY319" fmla="*/ 458510 h 718568"/>
                <a:gd name="connsiteX320" fmla="*/ 158203 w 345878"/>
                <a:gd name="connsiteY320" fmla="*/ 455848 h 718568"/>
                <a:gd name="connsiteX321" fmla="*/ 158203 w 345878"/>
                <a:gd name="connsiteY321" fmla="*/ 453123 h 718568"/>
                <a:gd name="connsiteX322" fmla="*/ 158203 w 345878"/>
                <a:gd name="connsiteY322" fmla="*/ 450460 h 718568"/>
                <a:gd name="connsiteX323" fmla="*/ 158203 w 345878"/>
                <a:gd name="connsiteY323" fmla="*/ 445073 h 718568"/>
                <a:gd name="connsiteX324" fmla="*/ 155478 w 345878"/>
                <a:gd name="connsiteY324" fmla="*/ 442411 h 718568"/>
                <a:gd name="connsiteX325" fmla="*/ 155478 w 345878"/>
                <a:gd name="connsiteY325" fmla="*/ 439749 h 718568"/>
                <a:gd name="connsiteX326" fmla="*/ 155478 w 345878"/>
                <a:gd name="connsiteY326" fmla="*/ 434361 h 718568"/>
                <a:gd name="connsiteX327" fmla="*/ 152815 w 345878"/>
                <a:gd name="connsiteY327" fmla="*/ 431699 h 718568"/>
                <a:gd name="connsiteX328" fmla="*/ 152815 w 345878"/>
                <a:gd name="connsiteY328" fmla="*/ 428974 h 718568"/>
                <a:gd name="connsiteX329" fmla="*/ 150153 w 345878"/>
                <a:gd name="connsiteY329" fmla="*/ 426312 h 718568"/>
                <a:gd name="connsiteX330" fmla="*/ 147428 w 345878"/>
                <a:gd name="connsiteY330" fmla="*/ 423649 h 718568"/>
                <a:gd name="connsiteX331" fmla="*/ 144766 w 345878"/>
                <a:gd name="connsiteY331" fmla="*/ 423649 h 718568"/>
                <a:gd name="connsiteX332" fmla="*/ 144766 w 345878"/>
                <a:gd name="connsiteY332" fmla="*/ 420987 h 718568"/>
                <a:gd name="connsiteX333" fmla="*/ 142104 w 345878"/>
                <a:gd name="connsiteY333" fmla="*/ 420987 h 718568"/>
                <a:gd name="connsiteX334" fmla="*/ 139442 w 345878"/>
                <a:gd name="connsiteY334" fmla="*/ 420987 h 718568"/>
                <a:gd name="connsiteX335" fmla="*/ 136716 w 345878"/>
                <a:gd name="connsiteY335" fmla="*/ 418262 h 718568"/>
                <a:gd name="connsiteX336" fmla="*/ 131392 w 345878"/>
                <a:gd name="connsiteY336" fmla="*/ 418262 h 718568"/>
                <a:gd name="connsiteX337" fmla="*/ 131392 w 345878"/>
                <a:gd name="connsiteY337" fmla="*/ 415600 h 718568"/>
                <a:gd name="connsiteX338" fmla="*/ 128667 w 345878"/>
                <a:gd name="connsiteY338" fmla="*/ 415600 h 718568"/>
                <a:gd name="connsiteX339" fmla="*/ 126004 w 345878"/>
                <a:gd name="connsiteY339" fmla="*/ 412938 h 718568"/>
                <a:gd name="connsiteX340" fmla="*/ 123343 w 345878"/>
                <a:gd name="connsiteY340" fmla="*/ 410212 h 718568"/>
                <a:gd name="connsiteX341" fmla="*/ 120617 w 345878"/>
                <a:gd name="connsiteY341" fmla="*/ 410212 h 718568"/>
                <a:gd name="connsiteX342" fmla="*/ 117955 w 345878"/>
                <a:gd name="connsiteY342" fmla="*/ 410212 h 718568"/>
                <a:gd name="connsiteX343" fmla="*/ 117955 w 345878"/>
                <a:gd name="connsiteY343" fmla="*/ 407550 h 718568"/>
                <a:gd name="connsiteX344" fmla="*/ 115293 w 345878"/>
                <a:gd name="connsiteY344" fmla="*/ 407550 h 718568"/>
                <a:gd name="connsiteX345" fmla="*/ 112631 w 345878"/>
                <a:gd name="connsiteY345" fmla="*/ 407550 h 718568"/>
                <a:gd name="connsiteX346" fmla="*/ 109905 w 345878"/>
                <a:gd name="connsiteY346" fmla="*/ 407550 h 718568"/>
                <a:gd name="connsiteX347" fmla="*/ 107243 w 345878"/>
                <a:gd name="connsiteY347" fmla="*/ 407550 h 718568"/>
                <a:gd name="connsiteX348" fmla="*/ 101856 w 345878"/>
                <a:gd name="connsiteY348" fmla="*/ 404888 h 718568"/>
                <a:gd name="connsiteX349" fmla="*/ 99194 w 345878"/>
                <a:gd name="connsiteY349" fmla="*/ 404888 h 718568"/>
                <a:gd name="connsiteX350" fmla="*/ 99194 w 345878"/>
                <a:gd name="connsiteY350" fmla="*/ 402163 h 718568"/>
                <a:gd name="connsiteX351" fmla="*/ 96532 w 345878"/>
                <a:gd name="connsiteY351" fmla="*/ 402163 h 718568"/>
                <a:gd name="connsiteX352" fmla="*/ 96532 w 345878"/>
                <a:gd name="connsiteY352" fmla="*/ 399501 h 718568"/>
                <a:gd name="connsiteX353" fmla="*/ 96532 w 345878"/>
                <a:gd name="connsiteY353" fmla="*/ 396839 h 718568"/>
                <a:gd name="connsiteX354" fmla="*/ 96532 w 345878"/>
                <a:gd name="connsiteY354" fmla="*/ 394177 h 718568"/>
                <a:gd name="connsiteX355" fmla="*/ 99194 w 345878"/>
                <a:gd name="connsiteY355" fmla="*/ 391451 h 718568"/>
                <a:gd name="connsiteX356" fmla="*/ 101856 w 345878"/>
                <a:gd name="connsiteY356" fmla="*/ 391451 h 718568"/>
                <a:gd name="connsiteX357" fmla="*/ 107243 w 345878"/>
                <a:gd name="connsiteY357" fmla="*/ 388789 h 718568"/>
                <a:gd name="connsiteX358" fmla="*/ 109905 w 345878"/>
                <a:gd name="connsiteY358" fmla="*/ 388789 h 718568"/>
                <a:gd name="connsiteX359" fmla="*/ 112631 w 345878"/>
                <a:gd name="connsiteY359" fmla="*/ 388789 h 718568"/>
                <a:gd name="connsiteX360" fmla="*/ 115293 w 345878"/>
                <a:gd name="connsiteY360" fmla="*/ 388789 h 718568"/>
                <a:gd name="connsiteX361" fmla="*/ 117955 w 345878"/>
                <a:gd name="connsiteY361" fmla="*/ 388789 h 718568"/>
                <a:gd name="connsiteX362" fmla="*/ 120617 w 345878"/>
                <a:gd name="connsiteY362" fmla="*/ 388789 h 718568"/>
                <a:gd name="connsiteX363" fmla="*/ 126004 w 345878"/>
                <a:gd name="connsiteY363" fmla="*/ 388789 h 718568"/>
                <a:gd name="connsiteX364" fmla="*/ 128667 w 345878"/>
                <a:gd name="connsiteY364" fmla="*/ 388789 h 718568"/>
                <a:gd name="connsiteX365" fmla="*/ 131392 w 345878"/>
                <a:gd name="connsiteY365" fmla="*/ 388789 h 718568"/>
                <a:gd name="connsiteX366" fmla="*/ 134054 w 345878"/>
                <a:gd name="connsiteY366" fmla="*/ 388789 h 718568"/>
                <a:gd name="connsiteX367" fmla="*/ 136716 w 345878"/>
                <a:gd name="connsiteY367" fmla="*/ 388789 h 718568"/>
                <a:gd name="connsiteX368" fmla="*/ 139442 w 345878"/>
                <a:gd name="connsiteY368" fmla="*/ 391451 h 718568"/>
                <a:gd name="connsiteX369" fmla="*/ 139442 w 345878"/>
                <a:gd name="connsiteY369" fmla="*/ 394177 h 718568"/>
                <a:gd name="connsiteX370" fmla="*/ 139442 w 345878"/>
                <a:gd name="connsiteY370" fmla="*/ 399501 h 718568"/>
                <a:gd name="connsiteX371" fmla="*/ 142104 w 345878"/>
                <a:gd name="connsiteY371" fmla="*/ 404888 h 718568"/>
                <a:gd name="connsiteX372" fmla="*/ 142104 w 345878"/>
                <a:gd name="connsiteY372" fmla="*/ 407550 h 718568"/>
                <a:gd name="connsiteX373" fmla="*/ 142104 w 345878"/>
                <a:gd name="connsiteY373" fmla="*/ 410212 h 718568"/>
                <a:gd name="connsiteX374" fmla="*/ 142104 w 345878"/>
                <a:gd name="connsiteY374" fmla="*/ 412938 h 718568"/>
                <a:gd name="connsiteX375" fmla="*/ 144766 w 345878"/>
                <a:gd name="connsiteY375" fmla="*/ 415600 h 718568"/>
                <a:gd name="connsiteX376" fmla="*/ 147428 w 345878"/>
                <a:gd name="connsiteY376" fmla="*/ 415600 h 718568"/>
                <a:gd name="connsiteX377" fmla="*/ 150153 w 345878"/>
                <a:gd name="connsiteY377" fmla="*/ 415600 h 718568"/>
                <a:gd name="connsiteX378" fmla="*/ 152815 w 345878"/>
                <a:gd name="connsiteY378" fmla="*/ 415600 h 718568"/>
                <a:gd name="connsiteX379" fmla="*/ 155478 w 345878"/>
                <a:gd name="connsiteY379" fmla="*/ 415600 h 718568"/>
                <a:gd name="connsiteX380" fmla="*/ 158203 w 345878"/>
                <a:gd name="connsiteY380" fmla="*/ 412938 h 718568"/>
                <a:gd name="connsiteX381" fmla="*/ 158203 w 345878"/>
                <a:gd name="connsiteY381" fmla="*/ 410212 h 718568"/>
                <a:gd name="connsiteX382" fmla="*/ 160865 w 345878"/>
                <a:gd name="connsiteY382" fmla="*/ 407550 h 718568"/>
                <a:gd name="connsiteX383" fmla="*/ 160865 w 345878"/>
                <a:gd name="connsiteY383" fmla="*/ 404888 h 718568"/>
                <a:gd name="connsiteX384" fmla="*/ 160865 w 345878"/>
                <a:gd name="connsiteY384" fmla="*/ 402163 h 718568"/>
                <a:gd name="connsiteX385" fmla="*/ 163527 w 345878"/>
                <a:gd name="connsiteY385" fmla="*/ 399501 h 718568"/>
                <a:gd name="connsiteX386" fmla="*/ 166253 w 345878"/>
                <a:gd name="connsiteY386" fmla="*/ 396839 h 718568"/>
                <a:gd name="connsiteX387" fmla="*/ 168915 w 345878"/>
                <a:gd name="connsiteY387" fmla="*/ 394177 h 718568"/>
                <a:gd name="connsiteX388" fmla="*/ 171577 w 345878"/>
                <a:gd name="connsiteY388" fmla="*/ 391451 h 718568"/>
                <a:gd name="connsiteX389" fmla="*/ 171577 w 345878"/>
                <a:gd name="connsiteY389" fmla="*/ 388789 h 718568"/>
                <a:gd name="connsiteX390" fmla="*/ 174239 w 345878"/>
                <a:gd name="connsiteY390" fmla="*/ 386127 h 718568"/>
                <a:gd name="connsiteX391" fmla="*/ 174239 w 345878"/>
                <a:gd name="connsiteY391" fmla="*/ 383402 h 718568"/>
                <a:gd name="connsiteX392" fmla="*/ 174239 w 345878"/>
                <a:gd name="connsiteY392" fmla="*/ 380739 h 718568"/>
                <a:gd name="connsiteX393" fmla="*/ 174239 w 345878"/>
                <a:gd name="connsiteY393" fmla="*/ 378078 h 718568"/>
                <a:gd name="connsiteX394" fmla="*/ 171577 w 345878"/>
                <a:gd name="connsiteY394" fmla="*/ 375352 h 718568"/>
                <a:gd name="connsiteX395" fmla="*/ 171577 w 345878"/>
                <a:gd name="connsiteY395" fmla="*/ 372690 h 718568"/>
                <a:gd name="connsiteX396" fmla="*/ 168915 w 345878"/>
                <a:gd name="connsiteY396" fmla="*/ 370028 h 718568"/>
                <a:gd name="connsiteX397" fmla="*/ 166253 w 345878"/>
                <a:gd name="connsiteY397" fmla="*/ 367366 h 718568"/>
                <a:gd name="connsiteX398" fmla="*/ 163527 w 345878"/>
                <a:gd name="connsiteY398" fmla="*/ 367366 h 718568"/>
                <a:gd name="connsiteX399" fmla="*/ 160865 w 345878"/>
                <a:gd name="connsiteY399" fmla="*/ 367366 h 718568"/>
                <a:gd name="connsiteX400" fmla="*/ 158203 w 345878"/>
                <a:gd name="connsiteY400" fmla="*/ 367366 h 718568"/>
                <a:gd name="connsiteX401" fmla="*/ 155478 w 345878"/>
                <a:gd name="connsiteY401" fmla="*/ 367366 h 718568"/>
                <a:gd name="connsiteX402" fmla="*/ 152815 w 345878"/>
                <a:gd name="connsiteY402" fmla="*/ 364640 h 718568"/>
                <a:gd name="connsiteX403" fmla="*/ 150153 w 345878"/>
                <a:gd name="connsiteY403" fmla="*/ 364640 h 718568"/>
                <a:gd name="connsiteX404" fmla="*/ 147428 w 345878"/>
                <a:gd name="connsiteY404" fmla="*/ 364640 h 718568"/>
                <a:gd name="connsiteX405" fmla="*/ 147428 w 345878"/>
                <a:gd name="connsiteY405" fmla="*/ 361978 h 718568"/>
                <a:gd name="connsiteX406" fmla="*/ 144766 w 345878"/>
                <a:gd name="connsiteY406" fmla="*/ 361978 h 718568"/>
                <a:gd name="connsiteX407" fmla="*/ 144766 w 345878"/>
                <a:gd name="connsiteY407" fmla="*/ 359316 h 718568"/>
                <a:gd name="connsiteX408" fmla="*/ 147428 w 345878"/>
                <a:gd name="connsiteY408" fmla="*/ 356591 h 718568"/>
                <a:gd name="connsiteX409" fmla="*/ 147428 w 345878"/>
                <a:gd name="connsiteY409" fmla="*/ 353929 h 718568"/>
                <a:gd name="connsiteX410" fmla="*/ 150153 w 345878"/>
                <a:gd name="connsiteY410" fmla="*/ 351267 h 718568"/>
                <a:gd name="connsiteX411" fmla="*/ 150153 w 345878"/>
                <a:gd name="connsiteY411" fmla="*/ 348541 h 718568"/>
                <a:gd name="connsiteX412" fmla="*/ 152815 w 345878"/>
                <a:gd name="connsiteY412" fmla="*/ 345879 h 718568"/>
                <a:gd name="connsiteX413" fmla="*/ 152815 w 345878"/>
                <a:gd name="connsiteY413" fmla="*/ 343217 h 718568"/>
                <a:gd name="connsiteX414" fmla="*/ 152815 w 345878"/>
                <a:gd name="connsiteY414" fmla="*/ 340491 h 718568"/>
                <a:gd name="connsiteX415" fmla="*/ 150153 w 345878"/>
                <a:gd name="connsiteY415" fmla="*/ 337830 h 718568"/>
                <a:gd name="connsiteX416" fmla="*/ 150153 w 345878"/>
                <a:gd name="connsiteY416" fmla="*/ 335167 h 718568"/>
                <a:gd name="connsiteX417" fmla="*/ 147428 w 345878"/>
                <a:gd name="connsiteY417" fmla="*/ 335167 h 718568"/>
                <a:gd name="connsiteX418" fmla="*/ 144766 w 345878"/>
                <a:gd name="connsiteY418" fmla="*/ 335167 h 718568"/>
                <a:gd name="connsiteX419" fmla="*/ 142104 w 345878"/>
                <a:gd name="connsiteY419" fmla="*/ 335167 h 718568"/>
                <a:gd name="connsiteX420" fmla="*/ 139442 w 345878"/>
                <a:gd name="connsiteY420" fmla="*/ 332505 h 718568"/>
                <a:gd name="connsiteX421" fmla="*/ 136716 w 345878"/>
                <a:gd name="connsiteY421" fmla="*/ 332505 h 718568"/>
                <a:gd name="connsiteX422" fmla="*/ 136716 w 345878"/>
                <a:gd name="connsiteY422" fmla="*/ 329780 h 718568"/>
                <a:gd name="connsiteX423" fmla="*/ 134054 w 345878"/>
                <a:gd name="connsiteY423" fmla="*/ 327118 h 718568"/>
                <a:gd name="connsiteX424" fmla="*/ 134054 w 345878"/>
                <a:gd name="connsiteY424" fmla="*/ 324456 h 718568"/>
                <a:gd name="connsiteX425" fmla="*/ 134054 w 345878"/>
                <a:gd name="connsiteY425" fmla="*/ 321730 h 718568"/>
                <a:gd name="connsiteX426" fmla="*/ 134054 w 345878"/>
                <a:gd name="connsiteY426" fmla="*/ 319068 h 718568"/>
                <a:gd name="connsiteX427" fmla="*/ 136716 w 345878"/>
                <a:gd name="connsiteY427" fmla="*/ 316406 h 718568"/>
                <a:gd name="connsiteX428" fmla="*/ 139442 w 345878"/>
                <a:gd name="connsiteY428" fmla="*/ 313681 h 718568"/>
                <a:gd name="connsiteX429" fmla="*/ 142104 w 345878"/>
                <a:gd name="connsiteY429" fmla="*/ 313681 h 718568"/>
                <a:gd name="connsiteX430" fmla="*/ 142104 w 345878"/>
                <a:gd name="connsiteY430" fmla="*/ 311019 h 718568"/>
                <a:gd name="connsiteX431" fmla="*/ 144766 w 345878"/>
                <a:gd name="connsiteY431" fmla="*/ 311019 h 718568"/>
                <a:gd name="connsiteX432" fmla="*/ 144766 w 345878"/>
                <a:gd name="connsiteY432" fmla="*/ 305694 h 718568"/>
                <a:gd name="connsiteX433" fmla="*/ 144766 w 345878"/>
                <a:gd name="connsiteY433" fmla="*/ 302969 h 718568"/>
                <a:gd name="connsiteX434" fmla="*/ 144766 w 345878"/>
                <a:gd name="connsiteY434" fmla="*/ 300307 h 718568"/>
                <a:gd name="connsiteX435" fmla="*/ 144766 w 345878"/>
                <a:gd name="connsiteY435" fmla="*/ 297645 h 718568"/>
                <a:gd name="connsiteX436" fmla="*/ 144766 w 345878"/>
                <a:gd name="connsiteY436" fmla="*/ 294919 h 718568"/>
                <a:gd name="connsiteX437" fmla="*/ 142104 w 345878"/>
                <a:gd name="connsiteY437" fmla="*/ 294919 h 718568"/>
                <a:gd name="connsiteX438" fmla="*/ 142104 w 345878"/>
                <a:gd name="connsiteY438" fmla="*/ 292257 h 718568"/>
                <a:gd name="connsiteX439" fmla="*/ 139442 w 345878"/>
                <a:gd name="connsiteY439" fmla="*/ 292257 h 718568"/>
                <a:gd name="connsiteX440" fmla="*/ 139442 w 345878"/>
                <a:gd name="connsiteY440" fmla="*/ 289595 h 718568"/>
                <a:gd name="connsiteX441" fmla="*/ 139442 w 345878"/>
                <a:gd name="connsiteY441" fmla="*/ 286870 h 718568"/>
                <a:gd name="connsiteX442" fmla="*/ 142104 w 345878"/>
                <a:gd name="connsiteY442" fmla="*/ 286870 h 718568"/>
                <a:gd name="connsiteX443" fmla="*/ 142104 w 345878"/>
                <a:gd name="connsiteY443" fmla="*/ 284208 h 718568"/>
                <a:gd name="connsiteX444" fmla="*/ 144766 w 345878"/>
                <a:gd name="connsiteY444" fmla="*/ 284208 h 718568"/>
                <a:gd name="connsiteX445" fmla="*/ 147428 w 345878"/>
                <a:gd name="connsiteY445" fmla="*/ 284208 h 718568"/>
                <a:gd name="connsiteX446" fmla="*/ 150153 w 345878"/>
                <a:gd name="connsiteY446" fmla="*/ 284208 h 718568"/>
                <a:gd name="connsiteX447" fmla="*/ 152815 w 345878"/>
                <a:gd name="connsiteY447" fmla="*/ 284208 h 718568"/>
                <a:gd name="connsiteX448" fmla="*/ 152815 w 345878"/>
                <a:gd name="connsiteY448" fmla="*/ 286870 h 718568"/>
                <a:gd name="connsiteX449" fmla="*/ 155478 w 345878"/>
                <a:gd name="connsiteY449" fmla="*/ 289595 h 718568"/>
                <a:gd name="connsiteX450" fmla="*/ 158203 w 345878"/>
                <a:gd name="connsiteY450" fmla="*/ 289595 h 718568"/>
                <a:gd name="connsiteX451" fmla="*/ 158203 w 345878"/>
                <a:gd name="connsiteY451" fmla="*/ 292257 h 718568"/>
                <a:gd name="connsiteX452" fmla="*/ 160865 w 345878"/>
                <a:gd name="connsiteY452" fmla="*/ 294919 h 718568"/>
                <a:gd name="connsiteX453" fmla="*/ 163527 w 345878"/>
                <a:gd name="connsiteY453" fmla="*/ 294919 h 718568"/>
                <a:gd name="connsiteX454" fmla="*/ 163527 w 345878"/>
                <a:gd name="connsiteY454" fmla="*/ 297645 h 718568"/>
                <a:gd name="connsiteX455" fmla="*/ 166253 w 345878"/>
                <a:gd name="connsiteY455" fmla="*/ 300307 h 718568"/>
                <a:gd name="connsiteX456" fmla="*/ 168915 w 345878"/>
                <a:gd name="connsiteY456" fmla="*/ 300307 h 718568"/>
                <a:gd name="connsiteX457" fmla="*/ 171577 w 345878"/>
                <a:gd name="connsiteY457" fmla="*/ 297645 h 718568"/>
                <a:gd name="connsiteX458" fmla="*/ 174239 w 345878"/>
                <a:gd name="connsiteY458" fmla="*/ 297645 h 718568"/>
                <a:gd name="connsiteX459" fmla="*/ 174239 w 345878"/>
                <a:gd name="connsiteY459" fmla="*/ 294919 h 718568"/>
                <a:gd name="connsiteX460" fmla="*/ 174239 w 345878"/>
                <a:gd name="connsiteY460" fmla="*/ 292257 h 718568"/>
                <a:gd name="connsiteX461" fmla="*/ 176964 w 345878"/>
                <a:gd name="connsiteY461" fmla="*/ 292257 h 718568"/>
                <a:gd name="connsiteX462" fmla="*/ 174239 w 345878"/>
                <a:gd name="connsiteY462" fmla="*/ 289595 h 718568"/>
                <a:gd name="connsiteX463" fmla="*/ 174239 w 345878"/>
                <a:gd name="connsiteY463" fmla="*/ 286870 h 718568"/>
                <a:gd name="connsiteX464" fmla="*/ 174239 w 345878"/>
                <a:gd name="connsiteY464" fmla="*/ 284208 h 718568"/>
                <a:gd name="connsiteX465" fmla="*/ 171577 w 345878"/>
                <a:gd name="connsiteY465" fmla="*/ 284208 h 718568"/>
                <a:gd name="connsiteX466" fmla="*/ 171577 w 345878"/>
                <a:gd name="connsiteY466" fmla="*/ 281546 h 718568"/>
                <a:gd name="connsiteX467" fmla="*/ 168915 w 345878"/>
                <a:gd name="connsiteY467" fmla="*/ 281546 h 718568"/>
                <a:gd name="connsiteX468" fmla="*/ 166253 w 345878"/>
                <a:gd name="connsiteY468" fmla="*/ 278884 h 718568"/>
                <a:gd name="connsiteX469" fmla="*/ 163527 w 345878"/>
                <a:gd name="connsiteY469" fmla="*/ 276158 h 718568"/>
                <a:gd name="connsiteX470" fmla="*/ 160865 w 345878"/>
                <a:gd name="connsiteY470" fmla="*/ 273496 h 718568"/>
                <a:gd name="connsiteX471" fmla="*/ 160865 w 345878"/>
                <a:gd name="connsiteY471" fmla="*/ 270834 h 718568"/>
                <a:gd name="connsiteX472" fmla="*/ 160865 w 345878"/>
                <a:gd name="connsiteY472" fmla="*/ 268109 h 718568"/>
                <a:gd name="connsiteX473" fmla="*/ 160865 w 345878"/>
                <a:gd name="connsiteY473" fmla="*/ 262785 h 718568"/>
                <a:gd name="connsiteX474" fmla="*/ 160865 w 345878"/>
                <a:gd name="connsiteY474" fmla="*/ 260059 h 718568"/>
                <a:gd name="connsiteX475" fmla="*/ 160865 w 345878"/>
                <a:gd name="connsiteY475" fmla="*/ 257397 h 718568"/>
                <a:gd name="connsiteX476" fmla="*/ 160865 w 345878"/>
                <a:gd name="connsiteY476" fmla="*/ 254735 h 718568"/>
                <a:gd name="connsiteX477" fmla="*/ 163527 w 345878"/>
                <a:gd name="connsiteY477" fmla="*/ 252009 h 718568"/>
                <a:gd name="connsiteX478" fmla="*/ 163527 w 345878"/>
                <a:gd name="connsiteY478" fmla="*/ 249347 h 718568"/>
                <a:gd name="connsiteX479" fmla="*/ 168915 w 345878"/>
                <a:gd name="connsiteY479" fmla="*/ 249347 h 718568"/>
                <a:gd name="connsiteX480" fmla="*/ 171577 w 345878"/>
                <a:gd name="connsiteY480" fmla="*/ 249347 h 718568"/>
                <a:gd name="connsiteX481" fmla="*/ 174239 w 345878"/>
                <a:gd name="connsiteY481" fmla="*/ 246685 h 718568"/>
                <a:gd name="connsiteX482" fmla="*/ 176964 w 345878"/>
                <a:gd name="connsiteY482" fmla="*/ 246685 h 718568"/>
                <a:gd name="connsiteX483" fmla="*/ 179626 w 345878"/>
                <a:gd name="connsiteY483" fmla="*/ 244023 h 718568"/>
                <a:gd name="connsiteX484" fmla="*/ 182288 w 345878"/>
                <a:gd name="connsiteY484" fmla="*/ 244023 h 718568"/>
                <a:gd name="connsiteX485" fmla="*/ 182288 w 345878"/>
                <a:gd name="connsiteY485" fmla="*/ 241298 h 718568"/>
                <a:gd name="connsiteX486" fmla="*/ 185014 w 345878"/>
                <a:gd name="connsiteY486" fmla="*/ 238636 h 718568"/>
                <a:gd name="connsiteX487" fmla="*/ 185014 w 345878"/>
                <a:gd name="connsiteY487" fmla="*/ 235974 h 718568"/>
                <a:gd name="connsiteX488" fmla="*/ 182288 w 345878"/>
                <a:gd name="connsiteY488" fmla="*/ 233248 h 718568"/>
                <a:gd name="connsiteX489" fmla="*/ 182288 w 345878"/>
                <a:gd name="connsiteY489" fmla="*/ 230586 h 718568"/>
                <a:gd name="connsiteX490" fmla="*/ 179626 w 345878"/>
                <a:gd name="connsiteY490" fmla="*/ 227924 h 718568"/>
                <a:gd name="connsiteX491" fmla="*/ 179626 w 345878"/>
                <a:gd name="connsiteY491" fmla="*/ 225198 h 718568"/>
                <a:gd name="connsiteX492" fmla="*/ 176964 w 345878"/>
                <a:gd name="connsiteY492" fmla="*/ 225198 h 718568"/>
                <a:gd name="connsiteX493" fmla="*/ 176964 w 345878"/>
                <a:gd name="connsiteY493" fmla="*/ 222537 h 718568"/>
                <a:gd name="connsiteX494" fmla="*/ 174239 w 345878"/>
                <a:gd name="connsiteY494" fmla="*/ 219874 h 718568"/>
                <a:gd name="connsiteX495" fmla="*/ 174239 w 345878"/>
                <a:gd name="connsiteY495" fmla="*/ 217212 h 718568"/>
                <a:gd name="connsiteX496" fmla="*/ 174239 w 345878"/>
                <a:gd name="connsiteY496" fmla="*/ 214487 h 718568"/>
                <a:gd name="connsiteX497" fmla="*/ 174239 w 345878"/>
                <a:gd name="connsiteY497" fmla="*/ 211825 h 718568"/>
                <a:gd name="connsiteX498" fmla="*/ 176964 w 345878"/>
                <a:gd name="connsiteY498" fmla="*/ 209163 h 718568"/>
                <a:gd name="connsiteX499" fmla="*/ 179626 w 345878"/>
                <a:gd name="connsiteY499" fmla="*/ 206437 h 718568"/>
                <a:gd name="connsiteX500" fmla="*/ 182288 w 345878"/>
                <a:gd name="connsiteY500" fmla="*/ 206437 h 718568"/>
                <a:gd name="connsiteX501" fmla="*/ 185014 w 345878"/>
                <a:gd name="connsiteY501" fmla="*/ 206437 h 718568"/>
                <a:gd name="connsiteX502" fmla="*/ 187676 w 345878"/>
                <a:gd name="connsiteY502" fmla="*/ 209163 h 718568"/>
                <a:gd name="connsiteX503" fmla="*/ 193063 w 345878"/>
                <a:gd name="connsiteY503" fmla="*/ 209163 h 718568"/>
                <a:gd name="connsiteX504" fmla="*/ 195725 w 345878"/>
                <a:gd name="connsiteY504" fmla="*/ 211825 h 718568"/>
                <a:gd name="connsiteX505" fmla="*/ 195725 w 345878"/>
                <a:gd name="connsiteY505" fmla="*/ 214487 h 718568"/>
                <a:gd name="connsiteX506" fmla="*/ 201113 w 345878"/>
                <a:gd name="connsiteY506" fmla="*/ 214487 h 718568"/>
                <a:gd name="connsiteX507" fmla="*/ 201113 w 345878"/>
                <a:gd name="connsiteY507" fmla="*/ 217212 h 718568"/>
                <a:gd name="connsiteX508" fmla="*/ 203775 w 345878"/>
                <a:gd name="connsiteY508" fmla="*/ 217212 h 718568"/>
                <a:gd name="connsiteX509" fmla="*/ 203775 w 345878"/>
                <a:gd name="connsiteY509" fmla="*/ 219874 h 718568"/>
                <a:gd name="connsiteX510" fmla="*/ 206437 w 345878"/>
                <a:gd name="connsiteY510" fmla="*/ 222537 h 718568"/>
                <a:gd name="connsiteX511" fmla="*/ 206437 w 345878"/>
                <a:gd name="connsiteY511" fmla="*/ 225198 h 718568"/>
                <a:gd name="connsiteX512" fmla="*/ 206437 w 345878"/>
                <a:gd name="connsiteY512" fmla="*/ 227924 h 718568"/>
                <a:gd name="connsiteX513" fmla="*/ 209099 w 345878"/>
                <a:gd name="connsiteY513" fmla="*/ 227924 h 718568"/>
                <a:gd name="connsiteX514" fmla="*/ 211825 w 345878"/>
                <a:gd name="connsiteY514" fmla="*/ 227924 h 718568"/>
                <a:gd name="connsiteX515" fmla="*/ 214487 w 345878"/>
                <a:gd name="connsiteY515" fmla="*/ 227924 h 718568"/>
                <a:gd name="connsiteX516" fmla="*/ 217149 w 345878"/>
                <a:gd name="connsiteY516" fmla="*/ 225198 h 718568"/>
                <a:gd name="connsiteX517" fmla="*/ 219874 w 345878"/>
                <a:gd name="connsiteY517" fmla="*/ 225198 h 718568"/>
                <a:gd name="connsiteX518" fmla="*/ 219874 w 345878"/>
                <a:gd name="connsiteY518" fmla="*/ 222537 h 718568"/>
                <a:gd name="connsiteX519" fmla="*/ 219874 w 345878"/>
                <a:gd name="connsiteY519" fmla="*/ 219874 h 718568"/>
                <a:gd name="connsiteX520" fmla="*/ 219874 w 345878"/>
                <a:gd name="connsiteY520" fmla="*/ 217212 h 718568"/>
                <a:gd name="connsiteX521" fmla="*/ 217149 w 345878"/>
                <a:gd name="connsiteY521" fmla="*/ 214487 h 718568"/>
                <a:gd name="connsiteX522" fmla="*/ 214487 w 345878"/>
                <a:gd name="connsiteY522" fmla="*/ 214487 h 718568"/>
                <a:gd name="connsiteX523" fmla="*/ 214487 w 345878"/>
                <a:gd name="connsiteY523" fmla="*/ 211825 h 718568"/>
                <a:gd name="connsiteX524" fmla="*/ 211825 w 345878"/>
                <a:gd name="connsiteY524" fmla="*/ 209163 h 718568"/>
                <a:gd name="connsiteX525" fmla="*/ 209099 w 345878"/>
                <a:gd name="connsiteY525" fmla="*/ 206437 h 718568"/>
                <a:gd name="connsiteX526" fmla="*/ 209099 w 345878"/>
                <a:gd name="connsiteY526" fmla="*/ 203775 h 718568"/>
                <a:gd name="connsiteX527" fmla="*/ 206437 w 345878"/>
                <a:gd name="connsiteY527" fmla="*/ 201113 h 718568"/>
                <a:gd name="connsiteX528" fmla="*/ 206437 w 345878"/>
                <a:gd name="connsiteY528" fmla="*/ 198388 h 718568"/>
                <a:gd name="connsiteX529" fmla="*/ 203775 w 345878"/>
                <a:gd name="connsiteY529" fmla="*/ 195726 h 718568"/>
                <a:gd name="connsiteX530" fmla="*/ 203775 w 345878"/>
                <a:gd name="connsiteY530" fmla="*/ 190338 h 718568"/>
                <a:gd name="connsiteX531" fmla="*/ 203775 w 345878"/>
                <a:gd name="connsiteY531" fmla="*/ 187676 h 718568"/>
                <a:gd name="connsiteX532" fmla="*/ 206437 w 345878"/>
                <a:gd name="connsiteY532" fmla="*/ 185014 h 718568"/>
                <a:gd name="connsiteX533" fmla="*/ 209099 w 345878"/>
                <a:gd name="connsiteY533" fmla="*/ 185014 h 718568"/>
                <a:gd name="connsiteX534" fmla="*/ 211825 w 345878"/>
                <a:gd name="connsiteY534" fmla="*/ 185014 h 718568"/>
                <a:gd name="connsiteX535" fmla="*/ 214487 w 345878"/>
                <a:gd name="connsiteY535" fmla="*/ 185014 h 718568"/>
                <a:gd name="connsiteX536" fmla="*/ 217149 w 345878"/>
                <a:gd name="connsiteY536" fmla="*/ 187676 h 718568"/>
                <a:gd name="connsiteX537" fmla="*/ 219874 w 345878"/>
                <a:gd name="connsiteY537" fmla="*/ 187676 h 718568"/>
                <a:gd name="connsiteX538" fmla="*/ 222536 w 345878"/>
                <a:gd name="connsiteY538" fmla="*/ 190338 h 718568"/>
                <a:gd name="connsiteX539" fmla="*/ 225198 w 345878"/>
                <a:gd name="connsiteY539" fmla="*/ 190338 h 718568"/>
                <a:gd name="connsiteX540" fmla="*/ 227924 w 345878"/>
                <a:gd name="connsiteY540" fmla="*/ 190338 h 718568"/>
                <a:gd name="connsiteX541" fmla="*/ 227924 w 345878"/>
                <a:gd name="connsiteY541" fmla="*/ 187676 h 718568"/>
                <a:gd name="connsiteX542" fmla="*/ 227924 w 345878"/>
                <a:gd name="connsiteY542" fmla="*/ 185014 h 718568"/>
                <a:gd name="connsiteX543" fmla="*/ 227924 w 345878"/>
                <a:gd name="connsiteY543" fmla="*/ 182352 h 718568"/>
                <a:gd name="connsiteX544" fmla="*/ 227924 w 345878"/>
                <a:gd name="connsiteY544" fmla="*/ 179626 h 718568"/>
                <a:gd name="connsiteX545" fmla="*/ 227924 w 345878"/>
                <a:gd name="connsiteY545" fmla="*/ 174302 h 718568"/>
                <a:gd name="connsiteX546" fmla="*/ 227924 w 345878"/>
                <a:gd name="connsiteY546" fmla="*/ 171577 h 718568"/>
                <a:gd name="connsiteX547" fmla="*/ 227924 w 345878"/>
                <a:gd name="connsiteY547" fmla="*/ 168915 h 718568"/>
                <a:gd name="connsiteX548" fmla="*/ 230586 w 345878"/>
                <a:gd name="connsiteY548" fmla="*/ 168915 h 718568"/>
                <a:gd name="connsiteX549" fmla="*/ 230586 w 345878"/>
                <a:gd name="connsiteY549" fmla="*/ 166253 h 718568"/>
                <a:gd name="connsiteX550" fmla="*/ 227924 w 345878"/>
                <a:gd name="connsiteY550" fmla="*/ 166253 h 718568"/>
                <a:gd name="connsiteX551" fmla="*/ 227924 w 345878"/>
                <a:gd name="connsiteY551" fmla="*/ 163527 h 718568"/>
                <a:gd name="connsiteX552" fmla="*/ 227924 w 345878"/>
                <a:gd name="connsiteY552" fmla="*/ 160865 h 718568"/>
                <a:gd name="connsiteX553" fmla="*/ 225198 w 345878"/>
                <a:gd name="connsiteY553" fmla="*/ 160865 h 718568"/>
                <a:gd name="connsiteX554" fmla="*/ 222536 w 345878"/>
                <a:gd name="connsiteY554" fmla="*/ 158203 h 718568"/>
                <a:gd name="connsiteX555" fmla="*/ 219874 w 345878"/>
                <a:gd name="connsiteY555" fmla="*/ 158203 h 718568"/>
                <a:gd name="connsiteX556" fmla="*/ 219874 w 345878"/>
                <a:gd name="connsiteY556" fmla="*/ 155541 h 718568"/>
                <a:gd name="connsiteX557" fmla="*/ 217149 w 345878"/>
                <a:gd name="connsiteY557" fmla="*/ 152816 h 718568"/>
                <a:gd name="connsiteX558" fmla="*/ 214487 w 345878"/>
                <a:gd name="connsiteY558" fmla="*/ 152816 h 718568"/>
                <a:gd name="connsiteX559" fmla="*/ 214487 w 345878"/>
                <a:gd name="connsiteY559" fmla="*/ 150153 h 718568"/>
                <a:gd name="connsiteX560" fmla="*/ 214487 w 345878"/>
                <a:gd name="connsiteY560" fmla="*/ 147491 h 718568"/>
                <a:gd name="connsiteX561" fmla="*/ 214487 w 345878"/>
                <a:gd name="connsiteY561" fmla="*/ 144766 h 718568"/>
                <a:gd name="connsiteX562" fmla="*/ 217149 w 345878"/>
                <a:gd name="connsiteY562" fmla="*/ 142104 h 718568"/>
                <a:gd name="connsiteX563" fmla="*/ 217149 w 345878"/>
                <a:gd name="connsiteY563" fmla="*/ 139442 h 718568"/>
                <a:gd name="connsiteX564" fmla="*/ 219874 w 345878"/>
                <a:gd name="connsiteY564" fmla="*/ 136716 h 718568"/>
                <a:gd name="connsiteX565" fmla="*/ 219874 w 345878"/>
                <a:gd name="connsiteY565" fmla="*/ 134054 h 718568"/>
                <a:gd name="connsiteX566" fmla="*/ 219874 w 345878"/>
                <a:gd name="connsiteY566" fmla="*/ 131392 h 718568"/>
                <a:gd name="connsiteX567" fmla="*/ 219874 w 345878"/>
                <a:gd name="connsiteY567" fmla="*/ 128730 h 718568"/>
                <a:gd name="connsiteX568" fmla="*/ 217149 w 345878"/>
                <a:gd name="connsiteY568" fmla="*/ 128730 h 718568"/>
                <a:gd name="connsiteX569" fmla="*/ 217149 w 345878"/>
                <a:gd name="connsiteY569" fmla="*/ 126005 h 718568"/>
                <a:gd name="connsiteX570" fmla="*/ 214487 w 345878"/>
                <a:gd name="connsiteY570" fmla="*/ 123343 h 718568"/>
                <a:gd name="connsiteX571" fmla="*/ 211825 w 345878"/>
                <a:gd name="connsiteY571" fmla="*/ 120681 h 718568"/>
                <a:gd name="connsiteX572" fmla="*/ 209099 w 345878"/>
                <a:gd name="connsiteY572" fmla="*/ 120681 h 718568"/>
                <a:gd name="connsiteX573" fmla="*/ 206437 w 345878"/>
                <a:gd name="connsiteY573" fmla="*/ 120681 h 718568"/>
                <a:gd name="connsiteX574" fmla="*/ 203775 w 345878"/>
                <a:gd name="connsiteY574" fmla="*/ 120681 h 718568"/>
                <a:gd name="connsiteX575" fmla="*/ 201113 w 345878"/>
                <a:gd name="connsiteY575" fmla="*/ 120681 h 718568"/>
                <a:gd name="connsiteX576" fmla="*/ 201113 w 345878"/>
                <a:gd name="connsiteY576" fmla="*/ 123343 h 718568"/>
                <a:gd name="connsiteX577" fmla="*/ 198388 w 345878"/>
                <a:gd name="connsiteY577" fmla="*/ 123343 h 718568"/>
                <a:gd name="connsiteX578" fmla="*/ 195725 w 345878"/>
                <a:gd name="connsiteY578" fmla="*/ 123343 h 718568"/>
                <a:gd name="connsiteX579" fmla="*/ 193063 w 345878"/>
                <a:gd name="connsiteY579" fmla="*/ 126005 h 718568"/>
                <a:gd name="connsiteX580" fmla="*/ 190338 w 345878"/>
                <a:gd name="connsiteY580" fmla="*/ 126005 h 718568"/>
                <a:gd name="connsiteX581" fmla="*/ 187676 w 345878"/>
                <a:gd name="connsiteY581" fmla="*/ 126005 h 718568"/>
                <a:gd name="connsiteX582" fmla="*/ 185014 w 345878"/>
                <a:gd name="connsiteY582" fmla="*/ 126005 h 718568"/>
                <a:gd name="connsiteX583" fmla="*/ 182288 w 345878"/>
                <a:gd name="connsiteY583" fmla="*/ 126005 h 718568"/>
                <a:gd name="connsiteX584" fmla="*/ 179626 w 345878"/>
                <a:gd name="connsiteY584" fmla="*/ 126005 h 718568"/>
                <a:gd name="connsiteX585" fmla="*/ 176964 w 345878"/>
                <a:gd name="connsiteY585" fmla="*/ 126005 h 718568"/>
                <a:gd name="connsiteX586" fmla="*/ 176964 w 345878"/>
                <a:gd name="connsiteY586" fmla="*/ 123343 h 718568"/>
                <a:gd name="connsiteX587" fmla="*/ 174239 w 345878"/>
                <a:gd name="connsiteY587" fmla="*/ 123343 h 718568"/>
                <a:gd name="connsiteX588" fmla="*/ 171577 w 345878"/>
                <a:gd name="connsiteY588" fmla="*/ 123343 h 718568"/>
                <a:gd name="connsiteX589" fmla="*/ 171577 w 345878"/>
                <a:gd name="connsiteY589" fmla="*/ 120681 h 718568"/>
                <a:gd name="connsiteX590" fmla="*/ 168915 w 345878"/>
                <a:gd name="connsiteY590" fmla="*/ 120681 h 718568"/>
                <a:gd name="connsiteX591" fmla="*/ 168915 w 345878"/>
                <a:gd name="connsiteY591" fmla="*/ 117955 h 718568"/>
                <a:gd name="connsiteX592" fmla="*/ 166253 w 345878"/>
                <a:gd name="connsiteY592" fmla="*/ 117955 h 718568"/>
                <a:gd name="connsiteX593" fmla="*/ 166253 w 345878"/>
                <a:gd name="connsiteY593" fmla="*/ 115293 h 718568"/>
                <a:gd name="connsiteX594" fmla="*/ 166253 w 345878"/>
                <a:gd name="connsiteY594" fmla="*/ 112631 h 718568"/>
                <a:gd name="connsiteX595" fmla="*/ 166253 w 345878"/>
                <a:gd name="connsiteY595" fmla="*/ 109905 h 718568"/>
                <a:gd name="connsiteX596" fmla="*/ 166253 w 345878"/>
                <a:gd name="connsiteY596" fmla="*/ 107243 h 718568"/>
                <a:gd name="connsiteX597" fmla="*/ 166253 w 345878"/>
                <a:gd name="connsiteY597" fmla="*/ 104581 h 718568"/>
                <a:gd name="connsiteX598" fmla="*/ 168915 w 345878"/>
                <a:gd name="connsiteY598" fmla="*/ 104581 h 718568"/>
                <a:gd name="connsiteX599" fmla="*/ 168915 w 345878"/>
                <a:gd name="connsiteY599" fmla="*/ 101856 h 718568"/>
                <a:gd name="connsiteX600" fmla="*/ 171577 w 345878"/>
                <a:gd name="connsiteY600" fmla="*/ 101856 h 718568"/>
                <a:gd name="connsiteX601" fmla="*/ 171577 w 345878"/>
                <a:gd name="connsiteY601" fmla="*/ 99194 h 718568"/>
                <a:gd name="connsiteX602" fmla="*/ 174239 w 345878"/>
                <a:gd name="connsiteY602" fmla="*/ 99194 h 718568"/>
                <a:gd name="connsiteX603" fmla="*/ 174239 w 345878"/>
                <a:gd name="connsiteY603" fmla="*/ 96532 h 718568"/>
                <a:gd name="connsiteX604" fmla="*/ 174239 w 345878"/>
                <a:gd name="connsiteY604" fmla="*/ 93870 h 718568"/>
                <a:gd name="connsiteX605" fmla="*/ 174239 w 345878"/>
                <a:gd name="connsiteY605" fmla="*/ 91144 h 718568"/>
                <a:gd name="connsiteX606" fmla="*/ 171577 w 345878"/>
                <a:gd name="connsiteY606" fmla="*/ 88482 h 718568"/>
                <a:gd name="connsiteX607" fmla="*/ 168915 w 345878"/>
                <a:gd name="connsiteY607" fmla="*/ 88482 h 718568"/>
                <a:gd name="connsiteX608" fmla="*/ 166253 w 345878"/>
                <a:gd name="connsiteY608" fmla="*/ 88482 h 718568"/>
                <a:gd name="connsiteX609" fmla="*/ 163527 w 345878"/>
                <a:gd name="connsiteY609" fmla="*/ 88482 h 718568"/>
                <a:gd name="connsiteX610" fmla="*/ 163527 w 345878"/>
                <a:gd name="connsiteY610" fmla="*/ 91144 h 718568"/>
                <a:gd name="connsiteX611" fmla="*/ 160865 w 345878"/>
                <a:gd name="connsiteY611" fmla="*/ 93870 h 718568"/>
                <a:gd name="connsiteX612" fmla="*/ 160865 w 345878"/>
                <a:gd name="connsiteY612" fmla="*/ 96532 h 718568"/>
                <a:gd name="connsiteX613" fmla="*/ 160865 w 345878"/>
                <a:gd name="connsiteY613" fmla="*/ 99194 h 718568"/>
                <a:gd name="connsiteX614" fmla="*/ 158203 w 345878"/>
                <a:gd name="connsiteY614" fmla="*/ 99194 h 718568"/>
                <a:gd name="connsiteX615" fmla="*/ 158203 w 345878"/>
                <a:gd name="connsiteY615" fmla="*/ 101856 h 718568"/>
                <a:gd name="connsiteX616" fmla="*/ 155478 w 345878"/>
                <a:gd name="connsiteY616" fmla="*/ 104581 h 718568"/>
                <a:gd name="connsiteX617" fmla="*/ 152815 w 345878"/>
                <a:gd name="connsiteY617" fmla="*/ 104581 h 718568"/>
                <a:gd name="connsiteX618" fmla="*/ 150153 w 345878"/>
                <a:gd name="connsiteY618" fmla="*/ 104581 h 718568"/>
                <a:gd name="connsiteX619" fmla="*/ 150153 w 345878"/>
                <a:gd name="connsiteY619" fmla="*/ 101856 h 718568"/>
                <a:gd name="connsiteX620" fmla="*/ 147428 w 345878"/>
                <a:gd name="connsiteY620" fmla="*/ 101856 h 718568"/>
                <a:gd name="connsiteX621" fmla="*/ 144766 w 345878"/>
                <a:gd name="connsiteY621" fmla="*/ 101856 h 718568"/>
                <a:gd name="connsiteX622" fmla="*/ 144766 w 345878"/>
                <a:gd name="connsiteY622" fmla="*/ 99194 h 718568"/>
                <a:gd name="connsiteX623" fmla="*/ 142104 w 345878"/>
                <a:gd name="connsiteY623" fmla="*/ 99194 h 718568"/>
                <a:gd name="connsiteX624" fmla="*/ 142104 w 345878"/>
                <a:gd name="connsiteY624" fmla="*/ 96532 h 718568"/>
                <a:gd name="connsiteX625" fmla="*/ 139442 w 345878"/>
                <a:gd name="connsiteY625" fmla="*/ 93870 h 718568"/>
                <a:gd name="connsiteX626" fmla="*/ 139442 w 345878"/>
                <a:gd name="connsiteY626" fmla="*/ 91144 h 718568"/>
                <a:gd name="connsiteX627" fmla="*/ 139442 w 345878"/>
                <a:gd name="connsiteY627" fmla="*/ 88482 h 718568"/>
                <a:gd name="connsiteX628" fmla="*/ 139442 w 345878"/>
                <a:gd name="connsiteY628" fmla="*/ 83095 h 718568"/>
                <a:gd name="connsiteX629" fmla="*/ 142104 w 345878"/>
                <a:gd name="connsiteY629" fmla="*/ 83095 h 718568"/>
                <a:gd name="connsiteX630" fmla="*/ 142104 w 345878"/>
                <a:gd name="connsiteY630" fmla="*/ 80433 h 718568"/>
                <a:gd name="connsiteX631" fmla="*/ 142104 w 345878"/>
                <a:gd name="connsiteY631" fmla="*/ 77771 h 718568"/>
                <a:gd name="connsiteX632" fmla="*/ 142104 w 345878"/>
                <a:gd name="connsiteY632" fmla="*/ 75045 h 718568"/>
                <a:gd name="connsiteX633" fmla="*/ 144766 w 345878"/>
                <a:gd name="connsiteY633" fmla="*/ 72383 h 718568"/>
                <a:gd name="connsiteX634" fmla="*/ 144766 w 345878"/>
                <a:gd name="connsiteY634" fmla="*/ 69721 h 718568"/>
                <a:gd name="connsiteX635" fmla="*/ 147428 w 345878"/>
                <a:gd name="connsiteY635" fmla="*/ 67059 h 718568"/>
                <a:gd name="connsiteX636" fmla="*/ 147428 w 345878"/>
                <a:gd name="connsiteY636" fmla="*/ 64334 h 718568"/>
                <a:gd name="connsiteX637" fmla="*/ 150153 w 345878"/>
                <a:gd name="connsiteY637" fmla="*/ 64334 h 718568"/>
                <a:gd name="connsiteX638" fmla="*/ 152815 w 345878"/>
                <a:gd name="connsiteY638" fmla="*/ 61671 h 718568"/>
                <a:gd name="connsiteX639" fmla="*/ 155478 w 345878"/>
                <a:gd name="connsiteY639" fmla="*/ 61671 h 718568"/>
                <a:gd name="connsiteX640" fmla="*/ 158203 w 345878"/>
                <a:gd name="connsiteY640" fmla="*/ 61671 h 718568"/>
                <a:gd name="connsiteX641" fmla="*/ 160865 w 345878"/>
                <a:gd name="connsiteY641" fmla="*/ 61671 h 718568"/>
                <a:gd name="connsiteX642" fmla="*/ 163527 w 345878"/>
                <a:gd name="connsiteY642" fmla="*/ 61671 h 718568"/>
                <a:gd name="connsiteX643" fmla="*/ 166253 w 345878"/>
                <a:gd name="connsiteY643" fmla="*/ 61671 h 718568"/>
                <a:gd name="connsiteX644" fmla="*/ 168915 w 345878"/>
                <a:gd name="connsiteY644" fmla="*/ 61671 h 718568"/>
                <a:gd name="connsiteX645" fmla="*/ 171577 w 345878"/>
                <a:gd name="connsiteY645" fmla="*/ 61671 h 718568"/>
                <a:gd name="connsiteX646" fmla="*/ 171577 w 345878"/>
                <a:gd name="connsiteY646" fmla="*/ 59009 h 718568"/>
                <a:gd name="connsiteX647" fmla="*/ 171577 w 345878"/>
                <a:gd name="connsiteY647" fmla="*/ 56284 h 718568"/>
                <a:gd name="connsiteX648" fmla="*/ 171577 w 345878"/>
                <a:gd name="connsiteY648" fmla="*/ 53622 h 718568"/>
                <a:gd name="connsiteX649" fmla="*/ 171577 w 345878"/>
                <a:gd name="connsiteY649" fmla="*/ 50960 h 718568"/>
                <a:gd name="connsiteX650" fmla="*/ 168915 w 345878"/>
                <a:gd name="connsiteY650" fmla="*/ 50960 h 718568"/>
                <a:gd name="connsiteX651" fmla="*/ 166253 w 345878"/>
                <a:gd name="connsiteY651" fmla="*/ 50960 h 718568"/>
                <a:gd name="connsiteX652" fmla="*/ 163527 w 345878"/>
                <a:gd name="connsiteY652" fmla="*/ 50960 h 718568"/>
                <a:gd name="connsiteX653" fmla="*/ 163527 w 345878"/>
                <a:gd name="connsiteY653" fmla="*/ 53622 h 718568"/>
                <a:gd name="connsiteX654" fmla="*/ 160865 w 345878"/>
                <a:gd name="connsiteY654" fmla="*/ 53622 h 718568"/>
                <a:gd name="connsiteX655" fmla="*/ 158203 w 345878"/>
                <a:gd name="connsiteY655" fmla="*/ 56284 h 718568"/>
                <a:gd name="connsiteX656" fmla="*/ 155478 w 345878"/>
                <a:gd name="connsiteY656" fmla="*/ 59009 h 718568"/>
                <a:gd name="connsiteX657" fmla="*/ 152815 w 345878"/>
                <a:gd name="connsiteY657" fmla="*/ 59009 h 718568"/>
                <a:gd name="connsiteX658" fmla="*/ 152815 w 345878"/>
                <a:gd name="connsiteY658" fmla="*/ 61671 h 718568"/>
                <a:gd name="connsiteX659" fmla="*/ 150153 w 345878"/>
                <a:gd name="connsiteY659" fmla="*/ 61671 h 718568"/>
                <a:gd name="connsiteX660" fmla="*/ 147428 w 345878"/>
                <a:gd name="connsiteY660" fmla="*/ 61671 h 718568"/>
                <a:gd name="connsiteX661" fmla="*/ 144766 w 345878"/>
                <a:gd name="connsiteY661" fmla="*/ 59009 h 718568"/>
                <a:gd name="connsiteX662" fmla="*/ 142104 w 345878"/>
                <a:gd name="connsiteY662" fmla="*/ 59009 h 718568"/>
                <a:gd name="connsiteX663" fmla="*/ 139442 w 345878"/>
                <a:gd name="connsiteY663" fmla="*/ 56284 h 718568"/>
                <a:gd name="connsiteX664" fmla="*/ 136716 w 345878"/>
                <a:gd name="connsiteY664" fmla="*/ 56284 h 718568"/>
                <a:gd name="connsiteX665" fmla="*/ 134054 w 345878"/>
                <a:gd name="connsiteY665" fmla="*/ 56284 h 718568"/>
                <a:gd name="connsiteX666" fmla="*/ 134054 w 345878"/>
                <a:gd name="connsiteY666" fmla="*/ 59009 h 718568"/>
                <a:gd name="connsiteX667" fmla="*/ 131392 w 345878"/>
                <a:gd name="connsiteY667" fmla="*/ 59009 h 718568"/>
                <a:gd name="connsiteX668" fmla="*/ 131392 w 345878"/>
                <a:gd name="connsiteY668" fmla="*/ 61671 h 718568"/>
                <a:gd name="connsiteX669" fmla="*/ 128667 w 345878"/>
                <a:gd name="connsiteY669" fmla="*/ 61671 h 718568"/>
                <a:gd name="connsiteX670" fmla="*/ 126004 w 345878"/>
                <a:gd name="connsiteY670" fmla="*/ 59009 h 718568"/>
                <a:gd name="connsiteX671" fmla="*/ 128667 w 345878"/>
                <a:gd name="connsiteY671" fmla="*/ 59009 h 718568"/>
                <a:gd name="connsiteX672" fmla="*/ 128667 w 345878"/>
                <a:gd name="connsiteY672" fmla="*/ 56284 h 718568"/>
                <a:gd name="connsiteX673" fmla="*/ 128667 w 345878"/>
                <a:gd name="connsiteY673" fmla="*/ 53622 h 718568"/>
                <a:gd name="connsiteX674" fmla="*/ 131392 w 345878"/>
                <a:gd name="connsiteY674" fmla="*/ 53622 h 718568"/>
                <a:gd name="connsiteX675" fmla="*/ 131392 w 345878"/>
                <a:gd name="connsiteY675" fmla="*/ 50960 h 718568"/>
                <a:gd name="connsiteX676" fmla="*/ 134054 w 345878"/>
                <a:gd name="connsiteY676" fmla="*/ 48234 h 718568"/>
                <a:gd name="connsiteX677" fmla="*/ 136716 w 345878"/>
                <a:gd name="connsiteY677" fmla="*/ 45572 h 718568"/>
                <a:gd name="connsiteX678" fmla="*/ 139442 w 345878"/>
                <a:gd name="connsiteY678" fmla="*/ 42910 h 718568"/>
                <a:gd name="connsiteX679" fmla="*/ 142104 w 345878"/>
                <a:gd name="connsiteY679" fmla="*/ 40248 h 718568"/>
                <a:gd name="connsiteX680" fmla="*/ 144766 w 345878"/>
                <a:gd name="connsiteY680" fmla="*/ 37523 h 718568"/>
                <a:gd name="connsiteX681" fmla="*/ 147428 w 345878"/>
                <a:gd name="connsiteY681" fmla="*/ 37523 h 718568"/>
                <a:gd name="connsiteX682" fmla="*/ 150153 w 345878"/>
                <a:gd name="connsiteY682" fmla="*/ 37523 h 718568"/>
                <a:gd name="connsiteX683" fmla="*/ 155478 w 345878"/>
                <a:gd name="connsiteY683" fmla="*/ 34860 h 718568"/>
                <a:gd name="connsiteX684" fmla="*/ 158203 w 345878"/>
                <a:gd name="connsiteY684" fmla="*/ 34860 h 718568"/>
                <a:gd name="connsiteX685" fmla="*/ 163527 w 345878"/>
                <a:gd name="connsiteY685" fmla="*/ 32198 h 718568"/>
                <a:gd name="connsiteX686" fmla="*/ 166253 w 345878"/>
                <a:gd name="connsiteY686" fmla="*/ 32198 h 718568"/>
                <a:gd name="connsiteX687" fmla="*/ 168915 w 345878"/>
                <a:gd name="connsiteY687" fmla="*/ 29473 h 718568"/>
                <a:gd name="connsiteX688" fmla="*/ 171577 w 345878"/>
                <a:gd name="connsiteY688" fmla="*/ 29473 h 718568"/>
                <a:gd name="connsiteX689" fmla="*/ 171577 w 345878"/>
                <a:gd name="connsiteY689" fmla="*/ 26811 h 718568"/>
                <a:gd name="connsiteX690" fmla="*/ 174239 w 345878"/>
                <a:gd name="connsiteY690" fmla="*/ 24149 h 718568"/>
                <a:gd name="connsiteX691" fmla="*/ 174239 w 345878"/>
                <a:gd name="connsiteY691" fmla="*/ 21423 h 718568"/>
                <a:gd name="connsiteX692" fmla="*/ 174239 w 345878"/>
                <a:gd name="connsiteY692" fmla="*/ 18761 h 718568"/>
                <a:gd name="connsiteX693" fmla="*/ 174239 w 345878"/>
                <a:gd name="connsiteY693" fmla="*/ 16099 h 718568"/>
                <a:gd name="connsiteX694" fmla="*/ 174239 w 345878"/>
                <a:gd name="connsiteY694" fmla="*/ 13374 h 718568"/>
                <a:gd name="connsiteX695" fmla="*/ 174239 w 345878"/>
                <a:gd name="connsiteY695" fmla="*/ 10712 h 718568"/>
                <a:gd name="connsiteX696" fmla="*/ 174239 w 345878"/>
                <a:gd name="connsiteY696" fmla="*/ 8050 h 718568"/>
                <a:gd name="connsiteX697" fmla="*/ 174239 w 345878"/>
                <a:gd name="connsiteY697" fmla="*/ 5388 h 718568"/>
                <a:gd name="connsiteX698" fmla="*/ 176964 w 345878"/>
                <a:gd name="connsiteY698" fmla="*/ 2662 h 718568"/>
                <a:gd name="connsiteX699" fmla="*/ 179626 w 345878"/>
                <a:gd name="connsiteY699" fmla="*/ 0 h 718568"/>
                <a:gd name="connsiteX700" fmla="*/ 182288 w 345878"/>
                <a:gd name="connsiteY700" fmla="*/ 0 h 718568"/>
                <a:gd name="connsiteX701" fmla="*/ 185014 w 345878"/>
                <a:gd name="connsiteY701" fmla="*/ 0 h 718568"/>
                <a:gd name="connsiteX702" fmla="*/ 185014 w 345878"/>
                <a:gd name="connsiteY702" fmla="*/ 2662 h 718568"/>
                <a:gd name="connsiteX703" fmla="*/ 187676 w 345878"/>
                <a:gd name="connsiteY703" fmla="*/ 2662 h 718568"/>
                <a:gd name="connsiteX704" fmla="*/ 190338 w 345878"/>
                <a:gd name="connsiteY704" fmla="*/ 5388 h 718568"/>
                <a:gd name="connsiteX705" fmla="*/ 193063 w 345878"/>
                <a:gd name="connsiteY705" fmla="*/ 8050 h 718568"/>
                <a:gd name="connsiteX706" fmla="*/ 193063 w 345878"/>
                <a:gd name="connsiteY706" fmla="*/ 10712 h 718568"/>
                <a:gd name="connsiteX707" fmla="*/ 195725 w 345878"/>
                <a:gd name="connsiteY707" fmla="*/ 13374 h 718568"/>
                <a:gd name="connsiteX708" fmla="*/ 195725 w 345878"/>
                <a:gd name="connsiteY708" fmla="*/ 16099 h 718568"/>
                <a:gd name="connsiteX709" fmla="*/ 198388 w 345878"/>
                <a:gd name="connsiteY709" fmla="*/ 18761 h 718568"/>
                <a:gd name="connsiteX710" fmla="*/ 201113 w 345878"/>
                <a:gd name="connsiteY710" fmla="*/ 21423 h 718568"/>
                <a:gd name="connsiteX711" fmla="*/ 203775 w 345878"/>
                <a:gd name="connsiteY711" fmla="*/ 21423 h 718568"/>
                <a:gd name="connsiteX712" fmla="*/ 206437 w 345878"/>
                <a:gd name="connsiteY712" fmla="*/ 21423 h 718568"/>
                <a:gd name="connsiteX713" fmla="*/ 209099 w 345878"/>
                <a:gd name="connsiteY713" fmla="*/ 21423 h 718568"/>
                <a:gd name="connsiteX714" fmla="*/ 209099 w 345878"/>
                <a:gd name="connsiteY714" fmla="*/ 18761 h 718568"/>
                <a:gd name="connsiteX715" fmla="*/ 211825 w 345878"/>
                <a:gd name="connsiteY715" fmla="*/ 18761 h 718568"/>
                <a:gd name="connsiteX716" fmla="*/ 214487 w 345878"/>
                <a:gd name="connsiteY716" fmla="*/ 16099 h 718568"/>
                <a:gd name="connsiteX717" fmla="*/ 214487 w 345878"/>
                <a:gd name="connsiteY717" fmla="*/ 13374 h 718568"/>
                <a:gd name="connsiteX718" fmla="*/ 217149 w 345878"/>
                <a:gd name="connsiteY718" fmla="*/ 10712 h 718568"/>
                <a:gd name="connsiteX719" fmla="*/ 217149 w 345878"/>
                <a:gd name="connsiteY719" fmla="*/ 8050 h 718568"/>
                <a:gd name="connsiteX720" fmla="*/ 217149 w 345878"/>
                <a:gd name="connsiteY720" fmla="*/ 5388 h 718568"/>
                <a:gd name="connsiteX721" fmla="*/ 217149 w 345878"/>
                <a:gd name="connsiteY721" fmla="*/ 5388 h 71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345878" h="718568">
                  <a:moveTo>
                    <a:pt x="217149" y="5388"/>
                  </a:moveTo>
                  <a:lnTo>
                    <a:pt x="217149" y="8050"/>
                  </a:lnTo>
                  <a:lnTo>
                    <a:pt x="219874" y="13374"/>
                  </a:lnTo>
                  <a:lnTo>
                    <a:pt x="217149" y="13374"/>
                  </a:lnTo>
                  <a:lnTo>
                    <a:pt x="217149" y="16099"/>
                  </a:lnTo>
                  <a:lnTo>
                    <a:pt x="217149" y="18761"/>
                  </a:lnTo>
                  <a:lnTo>
                    <a:pt x="214487" y="21423"/>
                  </a:lnTo>
                  <a:lnTo>
                    <a:pt x="214487" y="24149"/>
                  </a:lnTo>
                  <a:lnTo>
                    <a:pt x="214487" y="26811"/>
                  </a:lnTo>
                  <a:lnTo>
                    <a:pt x="217149" y="26811"/>
                  </a:lnTo>
                  <a:lnTo>
                    <a:pt x="217149" y="29473"/>
                  </a:lnTo>
                  <a:lnTo>
                    <a:pt x="219874" y="29473"/>
                  </a:lnTo>
                  <a:lnTo>
                    <a:pt x="219874" y="32198"/>
                  </a:lnTo>
                  <a:lnTo>
                    <a:pt x="222536" y="32198"/>
                  </a:lnTo>
                  <a:lnTo>
                    <a:pt x="225198" y="32198"/>
                  </a:lnTo>
                  <a:lnTo>
                    <a:pt x="230586" y="32198"/>
                  </a:lnTo>
                  <a:lnTo>
                    <a:pt x="230586" y="29473"/>
                  </a:lnTo>
                  <a:lnTo>
                    <a:pt x="233248" y="32198"/>
                  </a:lnTo>
                  <a:lnTo>
                    <a:pt x="235910" y="32198"/>
                  </a:lnTo>
                  <a:lnTo>
                    <a:pt x="238636" y="32198"/>
                  </a:lnTo>
                  <a:lnTo>
                    <a:pt x="241298" y="32198"/>
                  </a:lnTo>
                  <a:lnTo>
                    <a:pt x="243960" y="34860"/>
                  </a:lnTo>
                  <a:lnTo>
                    <a:pt x="246685" y="34860"/>
                  </a:lnTo>
                  <a:lnTo>
                    <a:pt x="249347" y="34860"/>
                  </a:lnTo>
                  <a:lnTo>
                    <a:pt x="252009" y="34860"/>
                  </a:lnTo>
                  <a:lnTo>
                    <a:pt x="254735" y="34860"/>
                  </a:lnTo>
                  <a:lnTo>
                    <a:pt x="254735" y="37523"/>
                  </a:lnTo>
                  <a:lnTo>
                    <a:pt x="254735" y="40248"/>
                  </a:lnTo>
                  <a:lnTo>
                    <a:pt x="257397" y="40248"/>
                  </a:lnTo>
                  <a:lnTo>
                    <a:pt x="260059" y="40248"/>
                  </a:lnTo>
                  <a:lnTo>
                    <a:pt x="260059" y="42910"/>
                  </a:lnTo>
                  <a:lnTo>
                    <a:pt x="262721" y="45572"/>
                  </a:lnTo>
                  <a:lnTo>
                    <a:pt x="260059" y="48234"/>
                  </a:lnTo>
                  <a:lnTo>
                    <a:pt x="262721" y="48234"/>
                  </a:lnTo>
                  <a:lnTo>
                    <a:pt x="262721" y="50960"/>
                  </a:lnTo>
                  <a:lnTo>
                    <a:pt x="262721" y="53622"/>
                  </a:lnTo>
                  <a:lnTo>
                    <a:pt x="265446" y="53622"/>
                  </a:lnTo>
                  <a:lnTo>
                    <a:pt x="265446" y="56284"/>
                  </a:lnTo>
                  <a:lnTo>
                    <a:pt x="268108" y="56284"/>
                  </a:lnTo>
                  <a:lnTo>
                    <a:pt x="268108" y="59009"/>
                  </a:lnTo>
                  <a:lnTo>
                    <a:pt x="270771" y="59009"/>
                  </a:lnTo>
                  <a:lnTo>
                    <a:pt x="273496" y="59009"/>
                  </a:lnTo>
                  <a:lnTo>
                    <a:pt x="273496" y="61671"/>
                  </a:lnTo>
                  <a:lnTo>
                    <a:pt x="276158" y="61671"/>
                  </a:lnTo>
                  <a:lnTo>
                    <a:pt x="278820" y="61671"/>
                  </a:lnTo>
                  <a:lnTo>
                    <a:pt x="281546" y="61671"/>
                  </a:lnTo>
                  <a:lnTo>
                    <a:pt x="281546" y="64334"/>
                  </a:lnTo>
                  <a:lnTo>
                    <a:pt x="284208" y="64334"/>
                  </a:lnTo>
                  <a:lnTo>
                    <a:pt x="284208" y="67059"/>
                  </a:lnTo>
                  <a:lnTo>
                    <a:pt x="270771" y="75045"/>
                  </a:lnTo>
                  <a:lnTo>
                    <a:pt x="270771" y="80433"/>
                  </a:lnTo>
                  <a:lnTo>
                    <a:pt x="270771" y="85820"/>
                  </a:lnTo>
                  <a:lnTo>
                    <a:pt x="278820" y="93870"/>
                  </a:lnTo>
                  <a:lnTo>
                    <a:pt x="241298" y="101856"/>
                  </a:lnTo>
                  <a:lnTo>
                    <a:pt x="241298" y="136716"/>
                  </a:lnTo>
                  <a:lnTo>
                    <a:pt x="252009" y="144766"/>
                  </a:lnTo>
                  <a:lnTo>
                    <a:pt x="252009" y="152816"/>
                  </a:lnTo>
                  <a:lnTo>
                    <a:pt x="262721" y="158203"/>
                  </a:lnTo>
                  <a:lnTo>
                    <a:pt x="265446" y="163527"/>
                  </a:lnTo>
                  <a:lnTo>
                    <a:pt x="262721" y="187676"/>
                  </a:lnTo>
                  <a:lnTo>
                    <a:pt x="252009" y="198388"/>
                  </a:lnTo>
                  <a:lnTo>
                    <a:pt x="243960" y="219874"/>
                  </a:lnTo>
                  <a:lnTo>
                    <a:pt x="235910" y="227924"/>
                  </a:lnTo>
                  <a:lnTo>
                    <a:pt x="235910" y="233248"/>
                  </a:lnTo>
                  <a:lnTo>
                    <a:pt x="238636" y="238636"/>
                  </a:lnTo>
                  <a:lnTo>
                    <a:pt x="257397" y="249347"/>
                  </a:lnTo>
                  <a:lnTo>
                    <a:pt x="260059" y="254735"/>
                  </a:lnTo>
                  <a:lnTo>
                    <a:pt x="270771" y="262785"/>
                  </a:lnTo>
                  <a:lnTo>
                    <a:pt x="270771" y="270834"/>
                  </a:lnTo>
                  <a:lnTo>
                    <a:pt x="276158" y="268109"/>
                  </a:lnTo>
                  <a:lnTo>
                    <a:pt x="276158" y="270834"/>
                  </a:lnTo>
                  <a:lnTo>
                    <a:pt x="278820" y="270834"/>
                  </a:lnTo>
                  <a:lnTo>
                    <a:pt x="294919" y="276158"/>
                  </a:lnTo>
                  <a:lnTo>
                    <a:pt x="305631" y="276158"/>
                  </a:lnTo>
                  <a:lnTo>
                    <a:pt x="308356" y="278884"/>
                  </a:lnTo>
                  <a:lnTo>
                    <a:pt x="316406" y="278884"/>
                  </a:lnTo>
                  <a:lnTo>
                    <a:pt x="345879" y="327118"/>
                  </a:lnTo>
                  <a:lnTo>
                    <a:pt x="343217" y="375352"/>
                  </a:lnTo>
                  <a:lnTo>
                    <a:pt x="289532" y="410212"/>
                  </a:lnTo>
                  <a:lnTo>
                    <a:pt x="241298" y="514794"/>
                  </a:lnTo>
                  <a:lnTo>
                    <a:pt x="233248" y="552316"/>
                  </a:lnTo>
                  <a:lnTo>
                    <a:pt x="225198" y="560366"/>
                  </a:lnTo>
                  <a:lnTo>
                    <a:pt x="222536" y="597952"/>
                  </a:lnTo>
                  <a:lnTo>
                    <a:pt x="211825" y="654235"/>
                  </a:lnTo>
                  <a:lnTo>
                    <a:pt x="179626" y="694483"/>
                  </a:lnTo>
                  <a:lnTo>
                    <a:pt x="176964" y="697146"/>
                  </a:lnTo>
                  <a:lnTo>
                    <a:pt x="174239" y="699808"/>
                  </a:lnTo>
                  <a:lnTo>
                    <a:pt x="171577" y="699808"/>
                  </a:lnTo>
                  <a:lnTo>
                    <a:pt x="168915" y="702470"/>
                  </a:lnTo>
                  <a:lnTo>
                    <a:pt x="166253" y="702470"/>
                  </a:lnTo>
                  <a:lnTo>
                    <a:pt x="163527" y="702470"/>
                  </a:lnTo>
                  <a:lnTo>
                    <a:pt x="158203" y="705195"/>
                  </a:lnTo>
                  <a:lnTo>
                    <a:pt x="155478" y="707857"/>
                  </a:lnTo>
                  <a:lnTo>
                    <a:pt x="152815" y="707857"/>
                  </a:lnTo>
                  <a:lnTo>
                    <a:pt x="150153" y="707857"/>
                  </a:lnTo>
                  <a:lnTo>
                    <a:pt x="147428" y="710519"/>
                  </a:lnTo>
                  <a:lnTo>
                    <a:pt x="144766" y="713245"/>
                  </a:lnTo>
                  <a:lnTo>
                    <a:pt x="142104" y="713245"/>
                  </a:lnTo>
                  <a:lnTo>
                    <a:pt x="139442" y="713245"/>
                  </a:lnTo>
                  <a:lnTo>
                    <a:pt x="139442" y="715907"/>
                  </a:lnTo>
                  <a:lnTo>
                    <a:pt x="136716" y="715907"/>
                  </a:lnTo>
                  <a:lnTo>
                    <a:pt x="134054" y="715907"/>
                  </a:lnTo>
                  <a:lnTo>
                    <a:pt x="131392" y="718569"/>
                  </a:lnTo>
                  <a:lnTo>
                    <a:pt x="123343" y="718569"/>
                  </a:lnTo>
                  <a:lnTo>
                    <a:pt x="120617" y="718569"/>
                  </a:lnTo>
                  <a:lnTo>
                    <a:pt x="117955" y="718569"/>
                  </a:lnTo>
                  <a:lnTo>
                    <a:pt x="115293" y="718569"/>
                  </a:lnTo>
                  <a:lnTo>
                    <a:pt x="112631" y="718569"/>
                  </a:lnTo>
                  <a:lnTo>
                    <a:pt x="109905" y="718569"/>
                  </a:lnTo>
                  <a:lnTo>
                    <a:pt x="104581" y="718569"/>
                  </a:lnTo>
                  <a:lnTo>
                    <a:pt x="101856" y="718569"/>
                  </a:lnTo>
                  <a:lnTo>
                    <a:pt x="91144" y="718569"/>
                  </a:lnTo>
                  <a:lnTo>
                    <a:pt x="85820" y="718569"/>
                  </a:lnTo>
                  <a:lnTo>
                    <a:pt x="83095" y="718569"/>
                  </a:lnTo>
                  <a:lnTo>
                    <a:pt x="80433" y="718569"/>
                  </a:lnTo>
                  <a:lnTo>
                    <a:pt x="77770" y="718569"/>
                  </a:lnTo>
                  <a:lnTo>
                    <a:pt x="75045" y="718569"/>
                  </a:lnTo>
                  <a:lnTo>
                    <a:pt x="69721" y="718569"/>
                  </a:lnTo>
                  <a:lnTo>
                    <a:pt x="66995" y="718569"/>
                  </a:lnTo>
                  <a:lnTo>
                    <a:pt x="64333" y="718569"/>
                  </a:lnTo>
                  <a:lnTo>
                    <a:pt x="61671" y="718569"/>
                  </a:lnTo>
                  <a:lnTo>
                    <a:pt x="58946" y="718569"/>
                  </a:lnTo>
                  <a:lnTo>
                    <a:pt x="53622" y="718569"/>
                  </a:lnTo>
                  <a:lnTo>
                    <a:pt x="50959" y="718569"/>
                  </a:lnTo>
                  <a:lnTo>
                    <a:pt x="48234" y="718569"/>
                  </a:lnTo>
                  <a:lnTo>
                    <a:pt x="42910" y="718569"/>
                  </a:lnTo>
                  <a:lnTo>
                    <a:pt x="40185" y="718569"/>
                  </a:lnTo>
                  <a:lnTo>
                    <a:pt x="34860" y="718569"/>
                  </a:lnTo>
                  <a:lnTo>
                    <a:pt x="32135" y="718569"/>
                  </a:lnTo>
                  <a:lnTo>
                    <a:pt x="29473" y="718569"/>
                  </a:lnTo>
                  <a:lnTo>
                    <a:pt x="26811" y="718569"/>
                  </a:lnTo>
                  <a:lnTo>
                    <a:pt x="24149" y="718569"/>
                  </a:lnTo>
                  <a:lnTo>
                    <a:pt x="24149" y="715907"/>
                  </a:lnTo>
                  <a:lnTo>
                    <a:pt x="21423" y="715907"/>
                  </a:lnTo>
                  <a:lnTo>
                    <a:pt x="18761" y="713245"/>
                  </a:lnTo>
                  <a:lnTo>
                    <a:pt x="18761" y="710519"/>
                  </a:lnTo>
                  <a:lnTo>
                    <a:pt x="18761" y="707857"/>
                  </a:lnTo>
                  <a:lnTo>
                    <a:pt x="18761" y="705195"/>
                  </a:lnTo>
                  <a:lnTo>
                    <a:pt x="21423" y="702470"/>
                  </a:lnTo>
                  <a:lnTo>
                    <a:pt x="21423" y="699808"/>
                  </a:lnTo>
                  <a:lnTo>
                    <a:pt x="24149" y="699808"/>
                  </a:lnTo>
                  <a:lnTo>
                    <a:pt x="24149" y="697146"/>
                  </a:lnTo>
                  <a:lnTo>
                    <a:pt x="24149" y="694483"/>
                  </a:lnTo>
                  <a:lnTo>
                    <a:pt x="21423" y="694483"/>
                  </a:lnTo>
                  <a:lnTo>
                    <a:pt x="18761" y="694483"/>
                  </a:lnTo>
                  <a:lnTo>
                    <a:pt x="16099" y="697146"/>
                  </a:lnTo>
                  <a:lnTo>
                    <a:pt x="13374" y="699808"/>
                  </a:lnTo>
                  <a:lnTo>
                    <a:pt x="10712" y="702470"/>
                  </a:lnTo>
                  <a:lnTo>
                    <a:pt x="8050" y="705195"/>
                  </a:lnTo>
                  <a:lnTo>
                    <a:pt x="5324" y="707857"/>
                  </a:lnTo>
                  <a:lnTo>
                    <a:pt x="5324" y="705195"/>
                  </a:lnTo>
                  <a:lnTo>
                    <a:pt x="2662" y="705195"/>
                  </a:lnTo>
                  <a:lnTo>
                    <a:pt x="2662" y="702470"/>
                  </a:lnTo>
                  <a:lnTo>
                    <a:pt x="2662" y="699808"/>
                  </a:lnTo>
                  <a:lnTo>
                    <a:pt x="2662" y="697146"/>
                  </a:lnTo>
                  <a:lnTo>
                    <a:pt x="2662" y="694483"/>
                  </a:lnTo>
                  <a:lnTo>
                    <a:pt x="2662" y="689096"/>
                  </a:lnTo>
                  <a:lnTo>
                    <a:pt x="2662" y="686434"/>
                  </a:lnTo>
                  <a:lnTo>
                    <a:pt x="0" y="686434"/>
                  </a:lnTo>
                  <a:lnTo>
                    <a:pt x="0" y="683708"/>
                  </a:lnTo>
                  <a:lnTo>
                    <a:pt x="0" y="681046"/>
                  </a:lnTo>
                  <a:lnTo>
                    <a:pt x="0" y="678384"/>
                  </a:lnTo>
                  <a:lnTo>
                    <a:pt x="2662" y="675659"/>
                  </a:lnTo>
                  <a:lnTo>
                    <a:pt x="2662" y="672997"/>
                  </a:lnTo>
                  <a:lnTo>
                    <a:pt x="5324" y="670335"/>
                  </a:lnTo>
                  <a:lnTo>
                    <a:pt x="8050" y="667609"/>
                  </a:lnTo>
                  <a:lnTo>
                    <a:pt x="8050" y="664947"/>
                  </a:lnTo>
                  <a:lnTo>
                    <a:pt x="8050" y="662285"/>
                  </a:lnTo>
                  <a:lnTo>
                    <a:pt x="8050" y="659623"/>
                  </a:lnTo>
                  <a:lnTo>
                    <a:pt x="5324" y="659623"/>
                  </a:lnTo>
                  <a:lnTo>
                    <a:pt x="5324" y="656898"/>
                  </a:lnTo>
                  <a:lnTo>
                    <a:pt x="5324" y="654235"/>
                  </a:lnTo>
                  <a:lnTo>
                    <a:pt x="5324" y="651574"/>
                  </a:lnTo>
                  <a:lnTo>
                    <a:pt x="8050" y="651574"/>
                  </a:lnTo>
                  <a:lnTo>
                    <a:pt x="8050" y="648848"/>
                  </a:lnTo>
                  <a:lnTo>
                    <a:pt x="10712" y="648848"/>
                  </a:lnTo>
                  <a:lnTo>
                    <a:pt x="13374" y="651574"/>
                  </a:lnTo>
                  <a:lnTo>
                    <a:pt x="16099" y="651574"/>
                  </a:lnTo>
                  <a:lnTo>
                    <a:pt x="18761" y="654235"/>
                  </a:lnTo>
                  <a:lnTo>
                    <a:pt x="21423" y="654235"/>
                  </a:lnTo>
                  <a:lnTo>
                    <a:pt x="24149" y="654235"/>
                  </a:lnTo>
                  <a:lnTo>
                    <a:pt x="26811" y="654235"/>
                  </a:lnTo>
                  <a:lnTo>
                    <a:pt x="29473" y="654235"/>
                  </a:lnTo>
                  <a:lnTo>
                    <a:pt x="29473" y="651574"/>
                  </a:lnTo>
                  <a:lnTo>
                    <a:pt x="32135" y="651574"/>
                  </a:lnTo>
                  <a:lnTo>
                    <a:pt x="34860" y="648848"/>
                  </a:lnTo>
                  <a:lnTo>
                    <a:pt x="34860" y="646186"/>
                  </a:lnTo>
                  <a:lnTo>
                    <a:pt x="34860" y="640798"/>
                  </a:lnTo>
                  <a:lnTo>
                    <a:pt x="34860" y="638136"/>
                  </a:lnTo>
                  <a:lnTo>
                    <a:pt x="37522" y="638136"/>
                  </a:lnTo>
                  <a:lnTo>
                    <a:pt x="37522" y="635474"/>
                  </a:lnTo>
                  <a:lnTo>
                    <a:pt x="37522" y="632812"/>
                  </a:lnTo>
                  <a:lnTo>
                    <a:pt x="34860" y="632812"/>
                  </a:lnTo>
                  <a:lnTo>
                    <a:pt x="34860" y="630087"/>
                  </a:lnTo>
                  <a:lnTo>
                    <a:pt x="32135" y="630087"/>
                  </a:lnTo>
                  <a:lnTo>
                    <a:pt x="29473" y="630087"/>
                  </a:lnTo>
                  <a:lnTo>
                    <a:pt x="24149" y="630087"/>
                  </a:lnTo>
                  <a:lnTo>
                    <a:pt x="18761" y="630087"/>
                  </a:lnTo>
                  <a:lnTo>
                    <a:pt x="16099" y="627425"/>
                  </a:lnTo>
                  <a:lnTo>
                    <a:pt x="13374" y="624763"/>
                  </a:lnTo>
                  <a:lnTo>
                    <a:pt x="13374" y="622037"/>
                  </a:lnTo>
                  <a:lnTo>
                    <a:pt x="13374" y="619375"/>
                  </a:lnTo>
                  <a:lnTo>
                    <a:pt x="16099" y="616713"/>
                  </a:lnTo>
                  <a:lnTo>
                    <a:pt x="16099" y="613987"/>
                  </a:lnTo>
                  <a:lnTo>
                    <a:pt x="18761" y="611326"/>
                  </a:lnTo>
                  <a:lnTo>
                    <a:pt x="18761" y="608663"/>
                  </a:lnTo>
                  <a:lnTo>
                    <a:pt x="21423" y="608663"/>
                  </a:lnTo>
                  <a:lnTo>
                    <a:pt x="24149" y="608663"/>
                  </a:lnTo>
                  <a:lnTo>
                    <a:pt x="26811" y="608663"/>
                  </a:lnTo>
                  <a:lnTo>
                    <a:pt x="29473" y="608663"/>
                  </a:lnTo>
                  <a:lnTo>
                    <a:pt x="32135" y="608663"/>
                  </a:lnTo>
                  <a:lnTo>
                    <a:pt x="34860" y="611326"/>
                  </a:lnTo>
                  <a:lnTo>
                    <a:pt x="37522" y="611326"/>
                  </a:lnTo>
                  <a:lnTo>
                    <a:pt x="40185" y="611326"/>
                  </a:lnTo>
                  <a:lnTo>
                    <a:pt x="42910" y="608663"/>
                  </a:lnTo>
                  <a:lnTo>
                    <a:pt x="42910" y="606001"/>
                  </a:lnTo>
                  <a:lnTo>
                    <a:pt x="42910" y="603276"/>
                  </a:lnTo>
                  <a:lnTo>
                    <a:pt x="40185" y="603276"/>
                  </a:lnTo>
                  <a:lnTo>
                    <a:pt x="40185" y="600614"/>
                  </a:lnTo>
                  <a:lnTo>
                    <a:pt x="37522" y="600614"/>
                  </a:lnTo>
                  <a:lnTo>
                    <a:pt x="32135" y="597952"/>
                  </a:lnTo>
                  <a:lnTo>
                    <a:pt x="32135" y="595226"/>
                  </a:lnTo>
                  <a:lnTo>
                    <a:pt x="29473" y="595226"/>
                  </a:lnTo>
                  <a:lnTo>
                    <a:pt x="29473" y="592564"/>
                  </a:lnTo>
                  <a:lnTo>
                    <a:pt x="26811" y="592564"/>
                  </a:lnTo>
                  <a:lnTo>
                    <a:pt x="26811" y="589902"/>
                  </a:lnTo>
                  <a:lnTo>
                    <a:pt x="26811" y="587177"/>
                  </a:lnTo>
                  <a:lnTo>
                    <a:pt x="26811" y="584515"/>
                  </a:lnTo>
                  <a:lnTo>
                    <a:pt x="26811" y="581853"/>
                  </a:lnTo>
                  <a:lnTo>
                    <a:pt x="29473" y="581853"/>
                  </a:lnTo>
                  <a:lnTo>
                    <a:pt x="32135" y="579127"/>
                  </a:lnTo>
                  <a:lnTo>
                    <a:pt x="34860" y="579127"/>
                  </a:lnTo>
                  <a:lnTo>
                    <a:pt x="37522" y="579127"/>
                  </a:lnTo>
                  <a:lnTo>
                    <a:pt x="42910" y="579127"/>
                  </a:lnTo>
                  <a:lnTo>
                    <a:pt x="45572" y="579127"/>
                  </a:lnTo>
                  <a:lnTo>
                    <a:pt x="48234" y="579127"/>
                  </a:lnTo>
                  <a:lnTo>
                    <a:pt x="50959" y="581853"/>
                  </a:lnTo>
                  <a:lnTo>
                    <a:pt x="53622" y="581853"/>
                  </a:lnTo>
                  <a:lnTo>
                    <a:pt x="56284" y="584515"/>
                  </a:lnTo>
                  <a:lnTo>
                    <a:pt x="58946" y="581853"/>
                  </a:lnTo>
                  <a:lnTo>
                    <a:pt x="61671" y="579127"/>
                  </a:lnTo>
                  <a:lnTo>
                    <a:pt x="64333" y="579127"/>
                  </a:lnTo>
                  <a:lnTo>
                    <a:pt x="64333" y="576465"/>
                  </a:lnTo>
                  <a:lnTo>
                    <a:pt x="66995" y="571141"/>
                  </a:lnTo>
                  <a:lnTo>
                    <a:pt x="66995" y="568416"/>
                  </a:lnTo>
                  <a:lnTo>
                    <a:pt x="66995" y="565753"/>
                  </a:lnTo>
                  <a:lnTo>
                    <a:pt x="66995" y="563091"/>
                  </a:lnTo>
                  <a:lnTo>
                    <a:pt x="66995" y="560366"/>
                  </a:lnTo>
                  <a:lnTo>
                    <a:pt x="66995" y="557704"/>
                  </a:lnTo>
                  <a:lnTo>
                    <a:pt x="66995" y="555042"/>
                  </a:lnTo>
                  <a:lnTo>
                    <a:pt x="69721" y="552316"/>
                  </a:lnTo>
                  <a:lnTo>
                    <a:pt x="72383" y="552316"/>
                  </a:lnTo>
                  <a:lnTo>
                    <a:pt x="75045" y="552316"/>
                  </a:lnTo>
                  <a:lnTo>
                    <a:pt x="77770" y="555042"/>
                  </a:lnTo>
                  <a:lnTo>
                    <a:pt x="77770" y="557704"/>
                  </a:lnTo>
                  <a:lnTo>
                    <a:pt x="80433" y="560366"/>
                  </a:lnTo>
                  <a:lnTo>
                    <a:pt x="83095" y="560366"/>
                  </a:lnTo>
                  <a:lnTo>
                    <a:pt x="83095" y="563091"/>
                  </a:lnTo>
                  <a:lnTo>
                    <a:pt x="85820" y="563091"/>
                  </a:lnTo>
                  <a:lnTo>
                    <a:pt x="88482" y="563091"/>
                  </a:lnTo>
                  <a:lnTo>
                    <a:pt x="91144" y="565753"/>
                  </a:lnTo>
                  <a:lnTo>
                    <a:pt x="93806" y="563091"/>
                  </a:lnTo>
                  <a:lnTo>
                    <a:pt x="96532" y="563091"/>
                  </a:lnTo>
                  <a:lnTo>
                    <a:pt x="96532" y="560366"/>
                  </a:lnTo>
                  <a:lnTo>
                    <a:pt x="99194" y="557704"/>
                  </a:lnTo>
                  <a:lnTo>
                    <a:pt x="99194" y="555042"/>
                  </a:lnTo>
                  <a:lnTo>
                    <a:pt x="96532" y="552316"/>
                  </a:lnTo>
                  <a:lnTo>
                    <a:pt x="93806" y="552316"/>
                  </a:lnTo>
                  <a:lnTo>
                    <a:pt x="91144" y="552316"/>
                  </a:lnTo>
                  <a:lnTo>
                    <a:pt x="88482" y="552316"/>
                  </a:lnTo>
                  <a:lnTo>
                    <a:pt x="85820" y="552316"/>
                  </a:lnTo>
                  <a:lnTo>
                    <a:pt x="83095" y="552316"/>
                  </a:lnTo>
                  <a:lnTo>
                    <a:pt x="80433" y="549654"/>
                  </a:lnTo>
                  <a:lnTo>
                    <a:pt x="77770" y="549654"/>
                  </a:lnTo>
                  <a:lnTo>
                    <a:pt x="77770" y="546992"/>
                  </a:lnTo>
                  <a:lnTo>
                    <a:pt x="77770" y="544330"/>
                  </a:lnTo>
                  <a:lnTo>
                    <a:pt x="77770" y="541605"/>
                  </a:lnTo>
                  <a:lnTo>
                    <a:pt x="80433" y="541605"/>
                  </a:lnTo>
                  <a:lnTo>
                    <a:pt x="80433" y="538942"/>
                  </a:lnTo>
                  <a:lnTo>
                    <a:pt x="83095" y="538942"/>
                  </a:lnTo>
                  <a:lnTo>
                    <a:pt x="85820" y="536281"/>
                  </a:lnTo>
                  <a:lnTo>
                    <a:pt x="88482" y="536281"/>
                  </a:lnTo>
                  <a:lnTo>
                    <a:pt x="91144" y="533555"/>
                  </a:lnTo>
                  <a:lnTo>
                    <a:pt x="93806" y="530893"/>
                  </a:lnTo>
                  <a:lnTo>
                    <a:pt x="99194" y="528231"/>
                  </a:lnTo>
                  <a:lnTo>
                    <a:pt x="101856" y="528231"/>
                  </a:lnTo>
                  <a:lnTo>
                    <a:pt x="104581" y="525505"/>
                  </a:lnTo>
                  <a:lnTo>
                    <a:pt x="107243" y="522843"/>
                  </a:lnTo>
                  <a:lnTo>
                    <a:pt x="109905" y="520181"/>
                  </a:lnTo>
                  <a:lnTo>
                    <a:pt x="109905" y="517519"/>
                  </a:lnTo>
                  <a:lnTo>
                    <a:pt x="112631" y="514794"/>
                  </a:lnTo>
                  <a:lnTo>
                    <a:pt x="115293" y="512132"/>
                  </a:lnTo>
                  <a:lnTo>
                    <a:pt x="117955" y="509470"/>
                  </a:lnTo>
                  <a:lnTo>
                    <a:pt x="120617" y="506744"/>
                  </a:lnTo>
                  <a:lnTo>
                    <a:pt x="120617" y="504082"/>
                  </a:lnTo>
                  <a:lnTo>
                    <a:pt x="123343" y="501420"/>
                  </a:lnTo>
                  <a:lnTo>
                    <a:pt x="123343" y="498695"/>
                  </a:lnTo>
                  <a:lnTo>
                    <a:pt x="123343" y="496032"/>
                  </a:lnTo>
                  <a:lnTo>
                    <a:pt x="126004" y="490645"/>
                  </a:lnTo>
                  <a:lnTo>
                    <a:pt x="128667" y="485321"/>
                  </a:lnTo>
                  <a:lnTo>
                    <a:pt x="128667" y="482659"/>
                  </a:lnTo>
                  <a:lnTo>
                    <a:pt x="128667" y="479933"/>
                  </a:lnTo>
                  <a:lnTo>
                    <a:pt x="131392" y="477271"/>
                  </a:lnTo>
                  <a:lnTo>
                    <a:pt x="131392" y="474609"/>
                  </a:lnTo>
                  <a:lnTo>
                    <a:pt x="131392" y="469222"/>
                  </a:lnTo>
                  <a:lnTo>
                    <a:pt x="131392" y="466560"/>
                  </a:lnTo>
                  <a:lnTo>
                    <a:pt x="134054" y="466560"/>
                  </a:lnTo>
                  <a:lnTo>
                    <a:pt x="136716" y="466560"/>
                  </a:lnTo>
                  <a:lnTo>
                    <a:pt x="136716" y="469222"/>
                  </a:lnTo>
                  <a:lnTo>
                    <a:pt x="142104" y="469222"/>
                  </a:lnTo>
                  <a:lnTo>
                    <a:pt x="144766" y="471884"/>
                  </a:lnTo>
                  <a:lnTo>
                    <a:pt x="147428" y="471884"/>
                  </a:lnTo>
                  <a:lnTo>
                    <a:pt x="150153" y="471884"/>
                  </a:lnTo>
                  <a:lnTo>
                    <a:pt x="152815" y="471884"/>
                  </a:lnTo>
                  <a:lnTo>
                    <a:pt x="155478" y="471884"/>
                  </a:lnTo>
                  <a:lnTo>
                    <a:pt x="158203" y="469222"/>
                  </a:lnTo>
                  <a:lnTo>
                    <a:pt x="158203" y="466560"/>
                  </a:lnTo>
                  <a:lnTo>
                    <a:pt x="158203" y="463834"/>
                  </a:lnTo>
                  <a:lnTo>
                    <a:pt x="158203" y="461172"/>
                  </a:lnTo>
                  <a:lnTo>
                    <a:pt x="158203" y="458510"/>
                  </a:lnTo>
                  <a:lnTo>
                    <a:pt x="158203" y="455848"/>
                  </a:lnTo>
                  <a:lnTo>
                    <a:pt x="158203" y="453123"/>
                  </a:lnTo>
                  <a:lnTo>
                    <a:pt x="158203" y="450460"/>
                  </a:lnTo>
                  <a:lnTo>
                    <a:pt x="158203" y="445073"/>
                  </a:lnTo>
                  <a:lnTo>
                    <a:pt x="155478" y="442411"/>
                  </a:lnTo>
                  <a:lnTo>
                    <a:pt x="155478" y="439749"/>
                  </a:lnTo>
                  <a:lnTo>
                    <a:pt x="155478" y="434361"/>
                  </a:lnTo>
                  <a:lnTo>
                    <a:pt x="152815" y="431699"/>
                  </a:lnTo>
                  <a:lnTo>
                    <a:pt x="152815" y="428974"/>
                  </a:lnTo>
                  <a:lnTo>
                    <a:pt x="150153" y="426312"/>
                  </a:lnTo>
                  <a:lnTo>
                    <a:pt x="147428" y="423649"/>
                  </a:lnTo>
                  <a:lnTo>
                    <a:pt x="144766" y="423649"/>
                  </a:lnTo>
                  <a:lnTo>
                    <a:pt x="144766" y="420987"/>
                  </a:lnTo>
                  <a:lnTo>
                    <a:pt x="142104" y="420987"/>
                  </a:lnTo>
                  <a:lnTo>
                    <a:pt x="139442" y="420987"/>
                  </a:lnTo>
                  <a:lnTo>
                    <a:pt x="136716" y="418262"/>
                  </a:lnTo>
                  <a:lnTo>
                    <a:pt x="131392" y="418262"/>
                  </a:lnTo>
                  <a:lnTo>
                    <a:pt x="131392" y="415600"/>
                  </a:lnTo>
                  <a:lnTo>
                    <a:pt x="128667" y="415600"/>
                  </a:lnTo>
                  <a:lnTo>
                    <a:pt x="126004" y="412938"/>
                  </a:lnTo>
                  <a:lnTo>
                    <a:pt x="123343" y="410212"/>
                  </a:lnTo>
                  <a:lnTo>
                    <a:pt x="120617" y="410212"/>
                  </a:lnTo>
                  <a:lnTo>
                    <a:pt x="117955" y="410212"/>
                  </a:lnTo>
                  <a:lnTo>
                    <a:pt x="117955" y="407550"/>
                  </a:lnTo>
                  <a:lnTo>
                    <a:pt x="115293" y="407550"/>
                  </a:lnTo>
                  <a:lnTo>
                    <a:pt x="112631" y="407550"/>
                  </a:lnTo>
                  <a:lnTo>
                    <a:pt x="109905" y="407550"/>
                  </a:lnTo>
                  <a:lnTo>
                    <a:pt x="107243" y="407550"/>
                  </a:lnTo>
                  <a:lnTo>
                    <a:pt x="101856" y="404888"/>
                  </a:lnTo>
                  <a:lnTo>
                    <a:pt x="99194" y="404888"/>
                  </a:lnTo>
                  <a:lnTo>
                    <a:pt x="99194" y="402163"/>
                  </a:lnTo>
                  <a:lnTo>
                    <a:pt x="96532" y="402163"/>
                  </a:lnTo>
                  <a:lnTo>
                    <a:pt x="96532" y="399501"/>
                  </a:lnTo>
                  <a:lnTo>
                    <a:pt x="96532" y="396839"/>
                  </a:lnTo>
                  <a:lnTo>
                    <a:pt x="96532" y="394177"/>
                  </a:lnTo>
                  <a:lnTo>
                    <a:pt x="99194" y="391451"/>
                  </a:lnTo>
                  <a:lnTo>
                    <a:pt x="101856" y="391451"/>
                  </a:lnTo>
                  <a:lnTo>
                    <a:pt x="107243" y="388789"/>
                  </a:lnTo>
                  <a:lnTo>
                    <a:pt x="109905" y="388789"/>
                  </a:lnTo>
                  <a:lnTo>
                    <a:pt x="112631" y="388789"/>
                  </a:lnTo>
                  <a:lnTo>
                    <a:pt x="115293" y="388789"/>
                  </a:lnTo>
                  <a:lnTo>
                    <a:pt x="117955" y="388789"/>
                  </a:lnTo>
                  <a:lnTo>
                    <a:pt x="120617" y="388789"/>
                  </a:lnTo>
                  <a:lnTo>
                    <a:pt x="126004" y="388789"/>
                  </a:lnTo>
                  <a:lnTo>
                    <a:pt x="128667" y="388789"/>
                  </a:lnTo>
                  <a:lnTo>
                    <a:pt x="131392" y="388789"/>
                  </a:lnTo>
                  <a:lnTo>
                    <a:pt x="134054" y="388789"/>
                  </a:lnTo>
                  <a:lnTo>
                    <a:pt x="136716" y="388789"/>
                  </a:lnTo>
                  <a:lnTo>
                    <a:pt x="139442" y="391451"/>
                  </a:lnTo>
                  <a:lnTo>
                    <a:pt x="139442" y="394177"/>
                  </a:lnTo>
                  <a:lnTo>
                    <a:pt x="139442" y="399501"/>
                  </a:lnTo>
                  <a:lnTo>
                    <a:pt x="142104" y="404888"/>
                  </a:lnTo>
                  <a:lnTo>
                    <a:pt x="142104" y="407550"/>
                  </a:lnTo>
                  <a:lnTo>
                    <a:pt x="142104" y="410212"/>
                  </a:lnTo>
                  <a:lnTo>
                    <a:pt x="142104" y="412938"/>
                  </a:lnTo>
                  <a:lnTo>
                    <a:pt x="144766" y="415600"/>
                  </a:lnTo>
                  <a:lnTo>
                    <a:pt x="147428" y="415600"/>
                  </a:lnTo>
                  <a:lnTo>
                    <a:pt x="150153" y="415600"/>
                  </a:lnTo>
                  <a:lnTo>
                    <a:pt x="152815" y="415600"/>
                  </a:lnTo>
                  <a:lnTo>
                    <a:pt x="155478" y="415600"/>
                  </a:lnTo>
                  <a:lnTo>
                    <a:pt x="158203" y="412938"/>
                  </a:lnTo>
                  <a:lnTo>
                    <a:pt x="158203" y="410212"/>
                  </a:lnTo>
                  <a:lnTo>
                    <a:pt x="160865" y="407550"/>
                  </a:lnTo>
                  <a:lnTo>
                    <a:pt x="160865" y="404888"/>
                  </a:lnTo>
                  <a:lnTo>
                    <a:pt x="160865" y="402163"/>
                  </a:lnTo>
                  <a:lnTo>
                    <a:pt x="163527" y="399501"/>
                  </a:lnTo>
                  <a:lnTo>
                    <a:pt x="166253" y="396839"/>
                  </a:lnTo>
                  <a:lnTo>
                    <a:pt x="168915" y="394177"/>
                  </a:lnTo>
                  <a:lnTo>
                    <a:pt x="171577" y="391451"/>
                  </a:lnTo>
                  <a:lnTo>
                    <a:pt x="171577" y="388789"/>
                  </a:lnTo>
                  <a:lnTo>
                    <a:pt x="174239" y="386127"/>
                  </a:lnTo>
                  <a:lnTo>
                    <a:pt x="174239" y="383402"/>
                  </a:lnTo>
                  <a:lnTo>
                    <a:pt x="174239" y="380739"/>
                  </a:lnTo>
                  <a:lnTo>
                    <a:pt x="174239" y="378078"/>
                  </a:lnTo>
                  <a:lnTo>
                    <a:pt x="171577" y="375352"/>
                  </a:lnTo>
                  <a:lnTo>
                    <a:pt x="171577" y="372690"/>
                  </a:lnTo>
                  <a:lnTo>
                    <a:pt x="168915" y="370028"/>
                  </a:lnTo>
                  <a:lnTo>
                    <a:pt x="166253" y="367366"/>
                  </a:lnTo>
                  <a:lnTo>
                    <a:pt x="163527" y="367366"/>
                  </a:lnTo>
                  <a:lnTo>
                    <a:pt x="160865" y="367366"/>
                  </a:lnTo>
                  <a:lnTo>
                    <a:pt x="158203" y="367366"/>
                  </a:lnTo>
                  <a:lnTo>
                    <a:pt x="155478" y="367366"/>
                  </a:lnTo>
                  <a:lnTo>
                    <a:pt x="152815" y="364640"/>
                  </a:lnTo>
                  <a:lnTo>
                    <a:pt x="150153" y="364640"/>
                  </a:lnTo>
                  <a:lnTo>
                    <a:pt x="147428" y="364640"/>
                  </a:lnTo>
                  <a:lnTo>
                    <a:pt x="147428" y="361978"/>
                  </a:lnTo>
                  <a:lnTo>
                    <a:pt x="144766" y="361978"/>
                  </a:lnTo>
                  <a:lnTo>
                    <a:pt x="144766" y="359316"/>
                  </a:lnTo>
                  <a:lnTo>
                    <a:pt x="147428" y="356591"/>
                  </a:lnTo>
                  <a:lnTo>
                    <a:pt x="147428" y="353929"/>
                  </a:lnTo>
                  <a:lnTo>
                    <a:pt x="150153" y="351267"/>
                  </a:lnTo>
                  <a:lnTo>
                    <a:pt x="150153" y="348541"/>
                  </a:lnTo>
                  <a:lnTo>
                    <a:pt x="152815" y="345879"/>
                  </a:lnTo>
                  <a:lnTo>
                    <a:pt x="152815" y="343217"/>
                  </a:lnTo>
                  <a:lnTo>
                    <a:pt x="152815" y="340491"/>
                  </a:lnTo>
                  <a:lnTo>
                    <a:pt x="150153" y="337830"/>
                  </a:lnTo>
                  <a:lnTo>
                    <a:pt x="150153" y="335167"/>
                  </a:lnTo>
                  <a:lnTo>
                    <a:pt x="147428" y="335167"/>
                  </a:lnTo>
                  <a:lnTo>
                    <a:pt x="144766" y="335167"/>
                  </a:lnTo>
                  <a:lnTo>
                    <a:pt x="142104" y="335167"/>
                  </a:lnTo>
                  <a:lnTo>
                    <a:pt x="139442" y="332505"/>
                  </a:lnTo>
                  <a:lnTo>
                    <a:pt x="136716" y="332505"/>
                  </a:lnTo>
                  <a:lnTo>
                    <a:pt x="136716" y="329780"/>
                  </a:lnTo>
                  <a:lnTo>
                    <a:pt x="134054" y="327118"/>
                  </a:lnTo>
                  <a:lnTo>
                    <a:pt x="134054" y="324456"/>
                  </a:lnTo>
                  <a:lnTo>
                    <a:pt x="134054" y="321730"/>
                  </a:lnTo>
                  <a:lnTo>
                    <a:pt x="134054" y="319068"/>
                  </a:lnTo>
                  <a:lnTo>
                    <a:pt x="136716" y="316406"/>
                  </a:lnTo>
                  <a:lnTo>
                    <a:pt x="139442" y="313681"/>
                  </a:lnTo>
                  <a:lnTo>
                    <a:pt x="142104" y="313681"/>
                  </a:lnTo>
                  <a:lnTo>
                    <a:pt x="142104" y="311019"/>
                  </a:lnTo>
                  <a:lnTo>
                    <a:pt x="144766" y="311019"/>
                  </a:lnTo>
                  <a:lnTo>
                    <a:pt x="144766" y="305694"/>
                  </a:lnTo>
                  <a:lnTo>
                    <a:pt x="144766" y="302969"/>
                  </a:lnTo>
                  <a:lnTo>
                    <a:pt x="144766" y="300307"/>
                  </a:lnTo>
                  <a:lnTo>
                    <a:pt x="144766" y="297645"/>
                  </a:lnTo>
                  <a:lnTo>
                    <a:pt x="144766" y="294919"/>
                  </a:lnTo>
                  <a:lnTo>
                    <a:pt x="142104" y="294919"/>
                  </a:lnTo>
                  <a:lnTo>
                    <a:pt x="142104" y="292257"/>
                  </a:lnTo>
                  <a:lnTo>
                    <a:pt x="139442" y="292257"/>
                  </a:lnTo>
                  <a:lnTo>
                    <a:pt x="139442" y="289595"/>
                  </a:lnTo>
                  <a:lnTo>
                    <a:pt x="139442" y="286870"/>
                  </a:lnTo>
                  <a:lnTo>
                    <a:pt x="142104" y="286870"/>
                  </a:lnTo>
                  <a:lnTo>
                    <a:pt x="142104" y="284208"/>
                  </a:lnTo>
                  <a:lnTo>
                    <a:pt x="144766" y="284208"/>
                  </a:lnTo>
                  <a:lnTo>
                    <a:pt x="147428" y="284208"/>
                  </a:lnTo>
                  <a:lnTo>
                    <a:pt x="150153" y="284208"/>
                  </a:lnTo>
                  <a:lnTo>
                    <a:pt x="152815" y="284208"/>
                  </a:lnTo>
                  <a:lnTo>
                    <a:pt x="152815" y="286870"/>
                  </a:lnTo>
                  <a:lnTo>
                    <a:pt x="155478" y="289595"/>
                  </a:lnTo>
                  <a:lnTo>
                    <a:pt x="158203" y="289595"/>
                  </a:lnTo>
                  <a:lnTo>
                    <a:pt x="158203" y="292257"/>
                  </a:lnTo>
                  <a:lnTo>
                    <a:pt x="160865" y="294919"/>
                  </a:lnTo>
                  <a:lnTo>
                    <a:pt x="163527" y="294919"/>
                  </a:lnTo>
                  <a:lnTo>
                    <a:pt x="163527" y="297645"/>
                  </a:lnTo>
                  <a:lnTo>
                    <a:pt x="166253" y="300307"/>
                  </a:lnTo>
                  <a:lnTo>
                    <a:pt x="168915" y="300307"/>
                  </a:lnTo>
                  <a:lnTo>
                    <a:pt x="171577" y="297645"/>
                  </a:lnTo>
                  <a:lnTo>
                    <a:pt x="174239" y="297645"/>
                  </a:lnTo>
                  <a:lnTo>
                    <a:pt x="174239" y="294919"/>
                  </a:lnTo>
                  <a:lnTo>
                    <a:pt x="174239" y="292257"/>
                  </a:lnTo>
                  <a:lnTo>
                    <a:pt x="176964" y="292257"/>
                  </a:lnTo>
                  <a:lnTo>
                    <a:pt x="174239" y="289595"/>
                  </a:lnTo>
                  <a:lnTo>
                    <a:pt x="174239" y="286870"/>
                  </a:lnTo>
                  <a:lnTo>
                    <a:pt x="174239" y="284208"/>
                  </a:lnTo>
                  <a:lnTo>
                    <a:pt x="171577" y="284208"/>
                  </a:lnTo>
                  <a:lnTo>
                    <a:pt x="171577" y="281546"/>
                  </a:lnTo>
                  <a:lnTo>
                    <a:pt x="168915" y="281546"/>
                  </a:lnTo>
                  <a:lnTo>
                    <a:pt x="166253" y="278884"/>
                  </a:lnTo>
                  <a:lnTo>
                    <a:pt x="163527" y="276158"/>
                  </a:lnTo>
                  <a:lnTo>
                    <a:pt x="160865" y="273496"/>
                  </a:lnTo>
                  <a:lnTo>
                    <a:pt x="160865" y="270834"/>
                  </a:lnTo>
                  <a:lnTo>
                    <a:pt x="160865" y="268109"/>
                  </a:lnTo>
                  <a:lnTo>
                    <a:pt x="160865" y="262785"/>
                  </a:lnTo>
                  <a:lnTo>
                    <a:pt x="160865" y="260059"/>
                  </a:lnTo>
                  <a:lnTo>
                    <a:pt x="160865" y="257397"/>
                  </a:lnTo>
                  <a:lnTo>
                    <a:pt x="160865" y="254735"/>
                  </a:lnTo>
                  <a:lnTo>
                    <a:pt x="163527" y="252009"/>
                  </a:lnTo>
                  <a:lnTo>
                    <a:pt x="163527" y="249347"/>
                  </a:lnTo>
                  <a:lnTo>
                    <a:pt x="168915" y="249347"/>
                  </a:lnTo>
                  <a:lnTo>
                    <a:pt x="171577" y="249347"/>
                  </a:lnTo>
                  <a:lnTo>
                    <a:pt x="174239" y="246685"/>
                  </a:lnTo>
                  <a:lnTo>
                    <a:pt x="176964" y="246685"/>
                  </a:lnTo>
                  <a:lnTo>
                    <a:pt x="179626" y="244023"/>
                  </a:lnTo>
                  <a:lnTo>
                    <a:pt x="182288" y="244023"/>
                  </a:lnTo>
                  <a:lnTo>
                    <a:pt x="182288" y="241298"/>
                  </a:lnTo>
                  <a:lnTo>
                    <a:pt x="185014" y="238636"/>
                  </a:lnTo>
                  <a:lnTo>
                    <a:pt x="185014" y="235974"/>
                  </a:lnTo>
                  <a:lnTo>
                    <a:pt x="182288" y="233248"/>
                  </a:lnTo>
                  <a:lnTo>
                    <a:pt x="182288" y="230586"/>
                  </a:lnTo>
                  <a:lnTo>
                    <a:pt x="179626" y="227924"/>
                  </a:lnTo>
                  <a:lnTo>
                    <a:pt x="179626" y="225198"/>
                  </a:lnTo>
                  <a:lnTo>
                    <a:pt x="176964" y="225198"/>
                  </a:lnTo>
                  <a:lnTo>
                    <a:pt x="176964" y="222537"/>
                  </a:lnTo>
                  <a:lnTo>
                    <a:pt x="174239" y="219874"/>
                  </a:lnTo>
                  <a:lnTo>
                    <a:pt x="174239" y="217212"/>
                  </a:lnTo>
                  <a:lnTo>
                    <a:pt x="174239" y="214487"/>
                  </a:lnTo>
                  <a:lnTo>
                    <a:pt x="174239" y="211825"/>
                  </a:lnTo>
                  <a:lnTo>
                    <a:pt x="176964" y="209163"/>
                  </a:lnTo>
                  <a:lnTo>
                    <a:pt x="179626" y="206437"/>
                  </a:lnTo>
                  <a:lnTo>
                    <a:pt x="182288" y="206437"/>
                  </a:lnTo>
                  <a:lnTo>
                    <a:pt x="185014" y="206437"/>
                  </a:lnTo>
                  <a:lnTo>
                    <a:pt x="187676" y="209163"/>
                  </a:lnTo>
                  <a:lnTo>
                    <a:pt x="193063" y="209163"/>
                  </a:lnTo>
                  <a:lnTo>
                    <a:pt x="195725" y="211825"/>
                  </a:lnTo>
                  <a:lnTo>
                    <a:pt x="195725" y="214487"/>
                  </a:lnTo>
                  <a:lnTo>
                    <a:pt x="201113" y="214487"/>
                  </a:lnTo>
                  <a:lnTo>
                    <a:pt x="201113" y="217212"/>
                  </a:lnTo>
                  <a:lnTo>
                    <a:pt x="203775" y="217212"/>
                  </a:lnTo>
                  <a:lnTo>
                    <a:pt x="203775" y="219874"/>
                  </a:lnTo>
                  <a:lnTo>
                    <a:pt x="206437" y="222537"/>
                  </a:lnTo>
                  <a:lnTo>
                    <a:pt x="206437" y="225198"/>
                  </a:lnTo>
                  <a:lnTo>
                    <a:pt x="206437" y="227924"/>
                  </a:lnTo>
                  <a:lnTo>
                    <a:pt x="209099" y="227924"/>
                  </a:lnTo>
                  <a:lnTo>
                    <a:pt x="211825" y="227924"/>
                  </a:lnTo>
                  <a:lnTo>
                    <a:pt x="214487" y="227924"/>
                  </a:lnTo>
                  <a:lnTo>
                    <a:pt x="217149" y="225198"/>
                  </a:lnTo>
                  <a:lnTo>
                    <a:pt x="219874" y="225198"/>
                  </a:lnTo>
                  <a:lnTo>
                    <a:pt x="219874" y="222537"/>
                  </a:lnTo>
                  <a:lnTo>
                    <a:pt x="219874" y="219874"/>
                  </a:lnTo>
                  <a:lnTo>
                    <a:pt x="219874" y="217212"/>
                  </a:lnTo>
                  <a:lnTo>
                    <a:pt x="217149" y="214487"/>
                  </a:lnTo>
                  <a:lnTo>
                    <a:pt x="214487" y="214487"/>
                  </a:lnTo>
                  <a:lnTo>
                    <a:pt x="214487" y="211825"/>
                  </a:lnTo>
                  <a:lnTo>
                    <a:pt x="211825" y="209163"/>
                  </a:lnTo>
                  <a:lnTo>
                    <a:pt x="209099" y="206437"/>
                  </a:lnTo>
                  <a:lnTo>
                    <a:pt x="209099" y="203775"/>
                  </a:lnTo>
                  <a:lnTo>
                    <a:pt x="206437" y="201113"/>
                  </a:lnTo>
                  <a:lnTo>
                    <a:pt x="206437" y="198388"/>
                  </a:lnTo>
                  <a:lnTo>
                    <a:pt x="203775" y="195726"/>
                  </a:lnTo>
                  <a:lnTo>
                    <a:pt x="203775" y="190338"/>
                  </a:lnTo>
                  <a:lnTo>
                    <a:pt x="203775" y="187676"/>
                  </a:lnTo>
                  <a:lnTo>
                    <a:pt x="206437" y="185014"/>
                  </a:lnTo>
                  <a:lnTo>
                    <a:pt x="209099" y="185014"/>
                  </a:lnTo>
                  <a:lnTo>
                    <a:pt x="211825" y="185014"/>
                  </a:lnTo>
                  <a:lnTo>
                    <a:pt x="214487" y="185014"/>
                  </a:lnTo>
                  <a:lnTo>
                    <a:pt x="217149" y="187676"/>
                  </a:lnTo>
                  <a:lnTo>
                    <a:pt x="219874" y="187676"/>
                  </a:lnTo>
                  <a:lnTo>
                    <a:pt x="222536" y="190338"/>
                  </a:lnTo>
                  <a:lnTo>
                    <a:pt x="225198" y="190338"/>
                  </a:lnTo>
                  <a:lnTo>
                    <a:pt x="227924" y="190338"/>
                  </a:lnTo>
                  <a:lnTo>
                    <a:pt x="227924" y="187676"/>
                  </a:lnTo>
                  <a:lnTo>
                    <a:pt x="227924" y="185014"/>
                  </a:lnTo>
                  <a:lnTo>
                    <a:pt x="227924" y="182352"/>
                  </a:lnTo>
                  <a:lnTo>
                    <a:pt x="227924" y="179626"/>
                  </a:lnTo>
                  <a:lnTo>
                    <a:pt x="227924" y="174302"/>
                  </a:lnTo>
                  <a:lnTo>
                    <a:pt x="227924" y="171577"/>
                  </a:lnTo>
                  <a:lnTo>
                    <a:pt x="227924" y="168915"/>
                  </a:lnTo>
                  <a:lnTo>
                    <a:pt x="230586" y="168915"/>
                  </a:lnTo>
                  <a:lnTo>
                    <a:pt x="230586" y="166253"/>
                  </a:lnTo>
                  <a:lnTo>
                    <a:pt x="227924" y="166253"/>
                  </a:lnTo>
                  <a:lnTo>
                    <a:pt x="227924" y="163527"/>
                  </a:lnTo>
                  <a:lnTo>
                    <a:pt x="227924" y="160865"/>
                  </a:lnTo>
                  <a:lnTo>
                    <a:pt x="225198" y="160865"/>
                  </a:lnTo>
                  <a:lnTo>
                    <a:pt x="222536" y="158203"/>
                  </a:lnTo>
                  <a:lnTo>
                    <a:pt x="219874" y="158203"/>
                  </a:lnTo>
                  <a:lnTo>
                    <a:pt x="219874" y="155541"/>
                  </a:lnTo>
                  <a:lnTo>
                    <a:pt x="217149" y="152816"/>
                  </a:lnTo>
                  <a:lnTo>
                    <a:pt x="214487" y="152816"/>
                  </a:lnTo>
                  <a:lnTo>
                    <a:pt x="214487" y="150153"/>
                  </a:lnTo>
                  <a:lnTo>
                    <a:pt x="214487" y="147491"/>
                  </a:lnTo>
                  <a:lnTo>
                    <a:pt x="214487" y="144766"/>
                  </a:lnTo>
                  <a:lnTo>
                    <a:pt x="217149" y="142104"/>
                  </a:lnTo>
                  <a:lnTo>
                    <a:pt x="217149" y="139442"/>
                  </a:lnTo>
                  <a:lnTo>
                    <a:pt x="219874" y="136716"/>
                  </a:lnTo>
                  <a:lnTo>
                    <a:pt x="219874" y="134054"/>
                  </a:lnTo>
                  <a:lnTo>
                    <a:pt x="219874" y="131392"/>
                  </a:lnTo>
                  <a:lnTo>
                    <a:pt x="219874" y="128730"/>
                  </a:lnTo>
                  <a:lnTo>
                    <a:pt x="217149" y="128730"/>
                  </a:lnTo>
                  <a:lnTo>
                    <a:pt x="217149" y="126005"/>
                  </a:lnTo>
                  <a:lnTo>
                    <a:pt x="214487" y="123343"/>
                  </a:lnTo>
                  <a:lnTo>
                    <a:pt x="211825" y="120681"/>
                  </a:lnTo>
                  <a:lnTo>
                    <a:pt x="209099" y="120681"/>
                  </a:lnTo>
                  <a:lnTo>
                    <a:pt x="206437" y="120681"/>
                  </a:lnTo>
                  <a:lnTo>
                    <a:pt x="203775" y="120681"/>
                  </a:lnTo>
                  <a:lnTo>
                    <a:pt x="201113" y="120681"/>
                  </a:lnTo>
                  <a:lnTo>
                    <a:pt x="201113" y="123343"/>
                  </a:lnTo>
                  <a:lnTo>
                    <a:pt x="198388" y="123343"/>
                  </a:lnTo>
                  <a:lnTo>
                    <a:pt x="195725" y="123343"/>
                  </a:lnTo>
                  <a:lnTo>
                    <a:pt x="193063" y="126005"/>
                  </a:lnTo>
                  <a:lnTo>
                    <a:pt x="190338" y="126005"/>
                  </a:lnTo>
                  <a:lnTo>
                    <a:pt x="187676" y="126005"/>
                  </a:lnTo>
                  <a:lnTo>
                    <a:pt x="185014" y="126005"/>
                  </a:lnTo>
                  <a:lnTo>
                    <a:pt x="182288" y="126005"/>
                  </a:lnTo>
                  <a:lnTo>
                    <a:pt x="179626" y="126005"/>
                  </a:lnTo>
                  <a:lnTo>
                    <a:pt x="176964" y="126005"/>
                  </a:lnTo>
                  <a:lnTo>
                    <a:pt x="176964" y="123343"/>
                  </a:lnTo>
                  <a:lnTo>
                    <a:pt x="174239" y="123343"/>
                  </a:lnTo>
                  <a:lnTo>
                    <a:pt x="171577" y="123343"/>
                  </a:lnTo>
                  <a:lnTo>
                    <a:pt x="171577" y="120681"/>
                  </a:lnTo>
                  <a:lnTo>
                    <a:pt x="168915" y="120681"/>
                  </a:lnTo>
                  <a:lnTo>
                    <a:pt x="168915" y="117955"/>
                  </a:lnTo>
                  <a:lnTo>
                    <a:pt x="166253" y="117955"/>
                  </a:lnTo>
                  <a:lnTo>
                    <a:pt x="166253" y="115293"/>
                  </a:lnTo>
                  <a:lnTo>
                    <a:pt x="166253" y="112631"/>
                  </a:lnTo>
                  <a:lnTo>
                    <a:pt x="166253" y="109905"/>
                  </a:lnTo>
                  <a:lnTo>
                    <a:pt x="166253" y="107243"/>
                  </a:lnTo>
                  <a:lnTo>
                    <a:pt x="166253" y="104581"/>
                  </a:lnTo>
                  <a:lnTo>
                    <a:pt x="168915" y="104581"/>
                  </a:lnTo>
                  <a:lnTo>
                    <a:pt x="168915" y="101856"/>
                  </a:lnTo>
                  <a:lnTo>
                    <a:pt x="171577" y="101856"/>
                  </a:lnTo>
                  <a:lnTo>
                    <a:pt x="171577" y="99194"/>
                  </a:lnTo>
                  <a:lnTo>
                    <a:pt x="174239" y="99194"/>
                  </a:lnTo>
                  <a:lnTo>
                    <a:pt x="174239" y="96532"/>
                  </a:lnTo>
                  <a:lnTo>
                    <a:pt x="174239" y="93870"/>
                  </a:lnTo>
                  <a:lnTo>
                    <a:pt x="174239" y="91144"/>
                  </a:lnTo>
                  <a:lnTo>
                    <a:pt x="171577" y="88482"/>
                  </a:lnTo>
                  <a:lnTo>
                    <a:pt x="168915" y="88482"/>
                  </a:lnTo>
                  <a:lnTo>
                    <a:pt x="166253" y="88482"/>
                  </a:lnTo>
                  <a:lnTo>
                    <a:pt x="163527" y="88482"/>
                  </a:lnTo>
                  <a:lnTo>
                    <a:pt x="163527" y="91144"/>
                  </a:lnTo>
                  <a:lnTo>
                    <a:pt x="160865" y="93870"/>
                  </a:lnTo>
                  <a:lnTo>
                    <a:pt x="160865" y="96532"/>
                  </a:lnTo>
                  <a:lnTo>
                    <a:pt x="160865" y="99194"/>
                  </a:lnTo>
                  <a:lnTo>
                    <a:pt x="158203" y="99194"/>
                  </a:lnTo>
                  <a:lnTo>
                    <a:pt x="158203" y="101856"/>
                  </a:lnTo>
                  <a:lnTo>
                    <a:pt x="155478" y="104581"/>
                  </a:lnTo>
                  <a:lnTo>
                    <a:pt x="152815" y="104581"/>
                  </a:lnTo>
                  <a:lnTo>
                    <a:pt x="150153" y="104581"/>
                  </a:lnTo>
                  <a:lnTo>
                    <a:pt x="150153" y="101856"/>
                  </a:lnTo>
                  <a:lnTo>
                    <a:pt x="147428" y="101856"/>
                  </a:lnTo>
                  <a:lnTo>
                    <a:pt x="144766" y="101856"/>
                  </a:lnTo>
                  <a:lnTo>
                    <a:pt x="144766" y="99194"/>
                  </a:lnTo>
                  <a:lnTo>
                    <a:pt x="142104" y="99194"/>
                  </a:lnTo>
                  <a:lnTo>
                    <a:pt x="142104" y="96532"/>
                  </a:lnTo>
                  <a:lnTo>
                    <a:pt x="139442" y="93870"/>
                  </a:lnTo>
                  <a:lnTo>
                    <a:pt x="139442" y="91144"/>
                  </a:lnTo>
                  <a:lnTo>
                    <a:pt x="139442" y="88482"/>
                  </a:lnTo>
                  <a:lnTo>
                    <a:pt x="139442" y="83095"/>
                  </a:lnTo>
                  <a:lnTo>
                    <a:pt x="142104" y="83095"/>
                  </a:lnTo>
                  <a:lnTo>
                    <a:pt x="142104" y="80433"/>
                  </a:lnTo>
                  <a:lnTo>
                    <a:pt x="142104" y="77771"/>
                  </a:lnTo>
                  <a:lnTo>
                    <a:pt x="142104" y="75045"/>
                  </a:lnTo>
                  <a:lnTo>
                    <a:pt x="144766" y="72383"/>
                  </a:lnTo>
                  <a:lnTo>
                    <a:pt x="144766" y="69721"/>
                  </a:lnTo>
                  <a:lnTo>
                    <a:pt x="147428" y="67059"/>
                  </a:lnTo>
                  <a:lnTo>
                    <a:pt x="147428" y="64334"/>
                  </a:lnTo>
                  <a:lnTo>
                    <a:pt x="150153" y="64334"/>
                  </a:lnTo>
                  <a:lnTo>
                    <a:pt x="152815" y="61671"/>
                  </a:lnTo>
                  <a:lnTo>
                    <a:pt x="155478" y="61671"/>
                  </a:lnTo>
                  <a:lnTo>
                    <a:pt x="158203" y="61671"/>
                  </a:lnTo>
                  <a:lnTo>
                    <a:pt x="160865" y="61671"/>
                  </a:lnTo>
                  <a:lnTo>
                    <a:pt x="163527" y="61671"/>
                  </a:lnTo>
                  <a:lnTo>
                    <a:pt x="166253" y="61671"/>
                  </a:lnTo>
                  <a:lnTo>
                    <a:pt x="168915" y="61671"/>
                  </a:lnTo>
                  <a:lnTo>
                    <a:pt x="171577" y="61671"/>
                  </a:lnTo>
                  <a:lnTo>
                    <a:pt x="171577" y="59009"/>
                  </a:lnTo>
                  <a:lnTo>
                    <a:pt x="171577" y="56284"/>
                  </a:lnTo>
                  <a:lnTo>
                    <a:pt x="171577" y="53622"/>
                  </a:lnTo>
                  <a:lnTo>
                    <a:pt x="171577" y="50960"/>
                  </a:lnTo>
                  <a:lnTo>
                    <a:pt x="168915" y="50960"/>
                  </a:lnTo>
                  <a:lnTo>
                    <a:pt x="166253" y="50960"/>
                  </a:lnTo>
                  <a:lnTo>
                    <a:pt x="163527" y="50960"/>
                  </a:lnTo>
                  <a:lnTo>
                    <a:pt x="163527" y="53622"/>
                  </a:lnTo>
                  <a:lnTo>
                    <a:pt x="160865" y="53622"/>
                  </a:lnTo>
                  <a:lnTo>
                    <a:pt x="158203" y="56284"/>
                  </a:lnTo>
                  <a:lnTo>
                    <a:pt x="155478" y="59009"/>
                  </a:lnTo>
                  <a:lnTo>
                    <a:pt x="152815" y="59009"/>
                  </a:lnTo>
                  <a:lnTo>
                    <a:pt x="152815" y="61671"/>
                  </a:lnTo>
                  <a:lnTo>
                    <a:pt x="150153" y="61671"/>
                  </a:lnTo>
                  <a:lnTo>
                    <a:pt x="147428" y="61671"/>
                  </a:lnTo>
                  <a:lnTo>
                    <a:pt x="144766" y="59009"/>
                  </a:lnTo>
                  <a:lnTo>
                    <a:pt x="142104" y="59009"/>
                  </a:lnTo>
                  <a:lnTo>
                    <a:pt x="139442" y="56284"/>
                  </a:lnTo>
                  <a:lnTo>
                    <a:pt x="136716" y="56284"/>
                  </a:lnTo>
                  <a:lnTo>
                    <a:pt x="134054" y="56284"/>
                  </a:lnTo>
                  <a:lnTo>
                    <a:pt x="134054" y="59009"/>
                  </a:lnTo>
                  <a:lnTo>
                    <a:pt x="131392" y="59009"/>
                  </a:lnTo>
                  <a:lnTo>
                    <a:pt x="131392" y="61671"/>
                  </a:lnTo>
                  <a:lnTo>
                    <a:pt x="128667" y="61671"/>
                  </a:lnTo>
                  <a:lnTo>
                    <a:pt x="126004" y="59009"/>
                  </a:lnTo>
                  <a:lnTo>
                    <a:pt x="128667" y="59009"/>
                  </a:lnTo>
                  <a:lnTo>
                    <a:pt x="128667" y="56284"/>
                  </a:lnTo>
                  <a:lnTo>
                    <a:pt x="128667" y="53622"/>
                  </a:lnTo>
                  <a:lnTo>
                    <a:pt x="131392" y="53622"/>
                  </a:lnTo>
                  <a:lnTo>
                    <a:pt x="131392" y="50960"/>
                  </a:lnTo>
                  <a:lnTo>
                    <a:pt x="134054" y="48234"/>
                  </a:lnTo>
                  <a:lnTo>
                    <a:pt x="136716" y="45572"/>
                  </a:lnTo>
                  <a:lnTo>
                    <a:pt x="139442" y="42910"/>
                  </a:lnTo>
                  <a:lnTo>
                    <a:pt x="142104" y="40248"/>
                  </a:lnTo>
                  <a:lnTo>
                    <a:pt x="144766" y="37523"/>
                  </a:lnTo>
                  <a:lnTo>
                    <a:pt x="147428" y="37523"/>
                  </a:lnTo>
                  <a:lnTo>
                    <a:pt x="150153" y="37523"/>
                  </a:lnTo>
                  <a:lnTo>
                    <a:pt x="155478" y="34860"/>
                  </a:lnTo>
                  <a:lnTo>
                    <a:pt x="158203" y="34860"/>
                  </a:lnTo>
                  <a:lnTo>
                    <a:pt x="163527" y="32198"/>
                  </a:lnTo>
                  <a:lnTo>
                    <a:pt x="166253" y="32198"/>
                  </a:lnTo>
                  <a:lnTo>
                    <a:pt x="168915" y="29473"/>
                  </a:lnTo>
                  <a:lnTo>
                    <a:pt x="171577" y="29473"/>
                  </a:lnTo>
                  <a:lnTo>
                    <a:pt x="171577" y="26811"/>
                  </a:lnTo>
                  <a:lnTo>
                    <a:pt x="174239" y="24149"/>
                  </a:lnTo>
                  <a:lnTo>
                    <a:pt x="174239" y="21423"/>
                  </a:lnTo>
                  <a:lnTo>
                    <a:pt x="174239" y="18761"/>
                  </a:lnTo>
                  <a:lnTo>
                    <a:pt x="174239" y="16099"/>
                  </a:lnTo>
                  <a:lnTo>
                    <a:pt x="174239" y="13374"/>
                  </a:lnTo>
                  <a:lnTo>
                    <a:pt x="174239" y="10712"/>
                  </a:lnTo>
                  <a:lnTo>
                    <a:pt x="174239" y="8050"/>
                  </a:lnTo>
                  <a:lnTo>
                    <a:pt x="174239" y="5388"/>
                  </a:lnTo>
                  <a:lnTo>
                    <a:pt x="176964" y="2662"/>
                  </a:lnTo>
                  <a:lnTo>
                    <a:pt x="179626" y="0"/>
                  </a:lnTo>
                  <a:lnTo>
                    <a:pt x="182288" y="0"/>
                  </a:lnTo>
                  <a:lnTo>
                    <a:pt x="185014" y="0"/>
                  </a:lnTo>
                  <a:lnTo>
                    <a:pt x="185014" y="2662"/>
                  </a:lnTo>
                  <a:lnTo>
                    <a:pt x="187676" y="2662"/>
                  </a:lnTo>
                  <a:lnTo>
                    <a:pt x="190338" y="5388"/>
                  </a:lnTo>
                  <a:lnTo>
                    <a:pt x="193063" y="8050"/>
                  </a:lnTo>
                  <a:lnTo>
                    <a:pt x="193063" y="10712"/>
                  </a:lnTo>
                  <a:lnTo>
                    <a:pt x="195725" y="13374"/>
                  </a:lnTo>
                  <a:lnTo>
                    <a:pt x="195725" y="16099"/>
                  </a:lnTo>
                  <a:lnTo>
                    <a:pt x="198388" y="18761"/>
                  </a:lnTo>
                  <a:lnTo>
                    <a:pt x="201113" y="21423"/>
                  </a:lnTo>
                  <a:lnTo>
                    <a:pt x="203775" y="21423"/>
                  </a:lnTo>
                  <a:lnTo>
                    <a:pt x="206437" y="21423"/>
                  </a:lnTo>
                  <a:lnTo>
                    <a:pt x="209099" y="21423"/>
                  </a:lnTo>
                  <a:lnTo>
                    <a:pt x="209099" y="18761"/>
                  </a:lnTo>
                  <a:lnTo>
                    <a:pt x="211825" y="18761"/>
                  </a:lnTo>
                  <a:lnTo>
                    <a:pt x="214487" y="16099"/>
                  </a:lnTo>
                  <a:lnTo>
                    <a:pt x="214487" y="13374"/>
                  </a:lnTo>
                  <a:lnTo>
                    <a:pt x="217149" y="10712"/>
                  </a:lnTo>
                  <a:lnTo>
                    <a:pt x="217149" y="8050"/>
                  </a:lnTo>
                  <a:lnTo>
                    <a:pt x="217149" y="5388"/>
                  </a:lnTo>
                  <a:lnTo>
                    <a:pt x="217149" y="5388"/>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3" name="Freeform: Shape 312">
              <a:extLst>
                <a:ext uri="{FF2B5EF4-FFF2-40B4-BE49-F238E27FC236}">
                  <a16:creationId xmlns:a16="http://schemas.microsoft.com/office/drawing/2014/main" id="{5610A57B-3019-54E0-0B86-052E92A16D20}"/>
                </a:ext>
              </a:extLst>
            </p:cNvPr>
            <p:cNvSpPr/>
            <p:nvPr/>
          </p:nvSpPr>
          <p:spPr>
            <a:xfrm>
              <a:off x="4728012" y="2857098"/>
              <a:ext cx="404824" cy="308356"/>
            </a:xfrm>
            <a:custGeom>
              <a:avLst/>
              <a:gdLst>
                <a:gd name="connsiteX0" fmla="*/ 404825 w 404824"/>
                <a:gd name="connsiteY0" fmla="*/ 160865 h 308356"/>
                <a:gd name="connsiteX1" fmla="*/ 404825 w 404824"/>
                <a:gd name="connsiteY1" fmla="*/ 163591 h 308356"/>
                <a:gd name="connsiteX2" fmla="*/ 404825 w 404824"/>
                <a:gd name="connsiteY2" fmla="*/ 166253 h 308356"/>
                <a:gd name="connsiteX3" fmla="*/ 404825 w 404824"/>
                <a:gd name="connsiteY3" fmla="*/ 168915 h 308356"/>
                <a:gd name="connsiteX4" fmla="*/ 404825 w 404824"/>
                <a:gd name="connsiteY4" fmla="*/ 171577 h 308356"/>
                <a:gd name="connsiteX5" fmla="*/ 404825 w 404824"/>
                <a:gd name="connsiteY5" fmla="*/ 174302 h 308356"/>
                <a:gd name="connsiteX6" fmla="*/ 404825 w 404824"/>
                <a:gd name="connsiteY6" fmla="*/ 176964 h 308356"/>
                <a:gd name="connsiteX7" fmla="*/ 404825 w 404824"/>
                <a:gd name="connsiteY7" fmla="*/ 179626 h 308356"/>
                <a:gd name="connsiteX8" fmla="*/ 402163 w 404824"/>
                <a:gd name="connsiteY8" fmla="*/ 179626 h 308356"/>
                <a:gd name="connsiteX9" fmla="*/ 399501 w 404824"/>
                <a:gd name="connsiteY9" fmla="*/ 179626 h 308356"/>
                <a:gd name="connsiteX10" fmla="*/ 396839 w 404824"/>
                <a:gd name="connsiteY10" fmla="*/ 179626 h 308356"/>
                <a:gd name="connsiteX11" fmla="*/ 394113 w 404824"/>
                <a:gd name="connsiteY11" fmla="*/ 182352 h 308356"/>
                <a:gd name="connsiteX12" fmla="*/ 391451 w 404824"/>
                <a:gd name="connsiteY12" fmla="*/ 182352 h 308356"/>
                <a:gd name="connsiteX13" fmla="*/ 388789 w 404824"/>
                <a:gd name="connsiteY13" fmla="*/ 182352 h 308356"/>
                <a:gd name="connsiteX14" fmla="*/ 386064 w 404824"/>
                <a:gd name="connsiteY14" fmla="*/ 182352 h 308356"/>
                <a:gd name="connsiteX15" fmla="*/ 383401 w 404824"/>
                <a:gd name="connsiteY15" fmla="*/ 182352 h 308356"/>
                <a:gd name="connsiteX16" fmla="*/ 380739 w 404824"/>
                <a:gd name="connsiteY16" fmla="*/ 185014 h 308356"/>
                <a:gd name="connsiteX17" fmla="*/ 378014 w 404824"/>
                <a:gd name="connsiteY17" fmla="*/ 185014 h 308356"/>
                <a:gd name="connsiteX18" fmla="*/ 378014 w 404824"/>
                <a:gd name="connsiteY18" fmla="*/ 187676 h 308356"/>
                <a:gd name="connsiteX19" fmla="*/ 375352 w 404824"/>
                <a:gd name="connsiteY19" fmla="*/ 187676 h 308356"/>
                <a:gd name="connsiteX20" fmla="*/ 372690 w 404824"/>
                <a:gd name="connsiteY20" fmla="*/ 190401 h 308356"/>
                <a:gd name="connsiteX21" fmla="*/ 369964 w 404824"/>
                <a:gd name="connsiteY21" fmla="*/ 190401 h 308356"/>
                <a:gd name="connsiteX22" fmla="*/ 367302 w 404824"/>
                <a:gd name="connsiteY22" fmla="*/ 190401 h 308356"/>
                <a:gd name="connsiteX23" fmla="*/ 367302 w 404824"/>
                <a:gd name="connsiteY23" fmla="*/ 193064 h 308356"/>
                <a:gd name="connsiteX24" fmla="*/ 367302 w 404824"/>
                <a:gd name="connsiteY24" fmla="*/ 195726 h 308356"/>
                <a:gd name="connsiteX25" fmla="*/ 364640 w 404824"/>
                <a:gd name="connsiteY25" fmla="*/ 195726 h 308356"/>
                <a:gd name="connsiteX26" fmla="*/ 364640 w 404824"/>
                <a:gd name="connsiteY26" fmla="*/ 198388 h 308356"/>
                <a:gd name="connsiteX27" fmla="*/ 361978 w 404824"/>
                <a:gd name="connsiteY27" fmla="*/ 198388 h 308356"/>
                <a:gd name="connsiteX28" fmla="*/ 359252 w 404824"/>
                <a:gd name="connsiteY28" fmla="*/ 198388 h 308356"/>
                <a:gd name="connsiteX29" fmla="*/ 356591 w 404824"/>
                <a:gd name="connsiteY29" fmla="*/ 198388 h 308356"/>
                <a:gd name="connsiteX30" fmla="*/ 351203 w 404824"/>
                <a:gd name="connsiteY30" fmla="*/ 198388 h 308356"/>
                <a:gd name="connsiteX31" fmla="*/ 348541 w 404824"/>
                <a:gd name="connsiteY31" fmla="*/ 201113 h 308356"/>
                <a:gd name="connsiteX32" fmla="*/ 348541 w 404824"/>
                <a:gd name="connsiteY32" fmla="*/ 203775 h 308356"/>
                <a:gd name="connsiteX33" fmla="*/ 345879 w 404824"/>
                <a:gd name="connsiteY33" fmla="*/ 203775 h 308356"/>
                <a:gd name="connsiteX34" fmla="*/ 345879 w 404824"/>
                <a:gd name="connsiteY34" fmla="*/ 206437 h 308356"/>
                <a:gd name="connsiteX35" fmla="*/ 343153 w 404824"/>
                <a:gd name="connsiteY35" fmla="*/ 206437 h 308356"/>
                <a:gd name="connsiteX36" fmla="*/ 343153 w 404824"/>
                <a:gd name="connsiteY36" fmla="*/ 209163 h 308356"/>
                <a:gd name="connsiteX37" fmla="*/ 340491 w 404824"/>
                <a:gd name="connsiteY37" fmla="*/ 209163 h 308356"/>
                <a:gd name="connsiteX38" fmla="*/ 337829 w 404824"/>
                <a:gd name="connsiteY38" fmla="*/ 211825 h 308356"/>
                <a:gd name="connsiteX39" fmla="*/ 337829 w 404824"/>
                <a:gd name="connsiteY39" fmla="*/ 214487 h 308356"/>
                <a:gd name="connsiteX40" fmla="*/ 340491 w 404824"/>
                <a:gd name="connsiteY40" fmla="*/ 214487 h 308356"/>
                <a:gd name="connsiteX41" fmla="*/ 340491 w 404824"/>
                <a:gd name="connsiteY41" fmla="*/ 217212 h 308356"/>
                <a:gd name="connsiteX42" fmla="*/ 337829 w 404824"/>
                <a:gd name="connsiteY42" fmla="*/ 217212 h 308356"/>
                <a:gd name="connsiteX43" fmla="*/ 337829 w 404824"/>
                <a:gd name="connsiteY43" fmla="*/ 219874 h 308356"/>
                <a:gd name="connsiteX44" fmla="*/ 335167 w 404824"/>
                <a:gd name="connsiteY44" fmla="*/ 219874 h 308356"/>
                <a:gd name="connsiteX45" fmla="*/ 335167 w 404824"/>
                <a:gd name="connsiteY45" fmla="*/ 222537 h 308356"/>
                <a:gd name="connsiteX46" fmla="*/ 335167 w 404824"/>
                <a:gd name="connsiteY46" fmla="*/ 225262 h 308356"/>
                <a:gd name="connsiteX47" fmla="*/ 335167 w 404824"/>
                <a:gd name="connsiteY47" fmla="*/ 227924 h 308356"/>
                <a:gd name="connsiteX48" fmla="*/ 332442 w 404824"/>
                <a:gd name="connsiteY48" fmla="*/ 230586 h 308356"/>
                <a:gd name="connsiteX49" fmla="*/ 332442 w 404824"/>
                <a:gd name="connsiteY49" fmla="*/ 233248 h 308356"/>
                <a:gd name="connsiteX50" fmla="*/ 332442 w 404824"/>
                <a:gd name="connsiteY50" fmla="*/ 235974 h 308356"/>
                <a:gd name="connsiteX51" fmla="*/ 335167 w 404824"/>
                <a:gd name="connsiteY51" fmla="*/ 235974 h 308356"/>
                <a:gd name="connsiteX52" fmla="*/ 335167 w 404824"/>
                <a:gd name="connsiteY52" fmla="*/ 238636 h 308356"/>
                <a:gd name="connsiteX53" fmla="*/ 335167 w 404824"/>
                <a:gd name="connsiteY53" fmla="*/ 241298 h 308356"/>
                <a:gd name="connsiteX54" fmla="*/ 335167 w 404824"/>
                <a:gd name="connsiteY54" fmla="*/ 244023 h 308356"/>
                <a:gd name="connsiteX55" fmla="*/ 337829 w 404824"/>
                <a:gd name="connsiteY55" fmla="*/ 249347 h 308356"/>
                <a:gd name="connsiteX56" fmla="*/ 337829 w 404824"/>
                <a:gd name="connsiteY56" fmla="*/ 252073 h 308356"/>
                <a:gd name="connsiteX57" fmla="*/ 337829 w 404824"/>
                <a:gd name="connsiteY57" fmla="*/ 257397 h 308356"/>
                <a:gd name="connsiteX58" fmla="*/ 337829 w 404824"/>
                <a:gd name="connsiteY58" fmla="*/ 260059 h 308356"/>
                <a:gd name="connsiteX59" fmla="*/ 337829 w 404824"/>
                <a:gd name="connsiteY59" fmla="*/ 262785 h 308356"/>
                <a:gd name="connsiteX60" fmla="*/ 340491 w 404824"/>
                <a:gd name="connsiteY60" fmla="*/ 268109 h 308356"/>
                <a:gd name="connsiteX61" fmla="*/ 340491 w 404824"/>
                <a:gd name="connsiteY61" fmla="*/ 270834 h 308356"/>
                <a:gd name="connsiteX62" fmla="*/ 340491 w 404824"/>
                <a:gd name="connsiteY62" fmla="*/ 273496 h 308356"/>
                <a:gd name="connsiteX63" fmla="*/ 340491 w 404824"/>
                <a:gd name="connsiteY63" fmla="*/ 276158 h 308356"/>
                <a:gd name="connsiteX64" fmla="*/ 340491 w 404824"/>
                <a:gd name="connsiteY64" fmla="*/ 278884 h 308356"/>
                <a:gd name="connsiteX65" fmla="*/ 340491 w 404824"/>
                <a:gd name="connsiteY65" fmla="*/ 281546 h 308356"/>
                <a:gd name="connsiteX66" fmla="*/ 340491 w 404824"/>
                <a:gd name="connsiteY66" fmla="*/ 284208 h 308356"/>
                <a:gd name="connsiteX67" fmla="*/ 343153 w 404824"/>
                <a:gd name="connsiteY67" fmla="*/ 286933 h 308356"/>
                <a:gd name="connsiteX68" fmla="*/ 343153 w 404824"/>
                <a:gd name="connsiteY68" fmla="*/ 292257 h 308356"/>
                <a:gd name="connsiteX69" fmla="*/ 345879 w 404824"/>
                <a:gd name="connsiteY69" fmla="*/ 297645 h 308356"/>
                <a:gd name="connsiteX70" fmla="*/ 348541 w 404824"/>
                <a:gd name="connsiteY70" fmla="*/ 302969 h 308356"/>
                <a:gd name="connsiteX71" fmla="*/ 345879 w 404824"/>
                <a:gd name="connsiteY71" fmla="*/ 302969 h 308356"/>
                <a:gd name="connsiteX72" fmla="*/ 343153 w 404824"/>
                <a:gd name="connsiteY72" fmla="*/ 302969 h 308356"/>
                <a:gd name="connsiteX73" fmla="*/ 340491 w 404824"/>
                <a:gd name="connsiteY73" fmla="*/ 305694 h 308356"/>
                <a:gd name="connsiteX74" fmla="*/ 337829 w 404824"/>
                <a:gd name="connsiteY74" fmla="*/ 305694 h 308356"/>
                <a:gd name="connsiteX75" fmla="*/ 335167 w 404824"/>
                <a:gd name="connsiteY75" fmla="*/ 308357 h 308356"/>
                <a:gd name="connsiteX76" fmla="*/ 332442 w 404824"/>
                <a:gd name="connsiteY76" fmla="*/ 308357 h 308356"/>
                <a:gd name="connsiteX77" fmla="*/ 329780 w 404824"/>
                <a:gd name="connsiteY77" fmla="*/ 305694 h 308356"/>
                <a:gd name="connsiteX78" fmla="*/ 327118 w 404824"/>
                <a:gd name="connsiteY78" fmla="*/ 302969 h 308356"/>
                <a:gd name="connsiteX79" fmla="*/ 324392 w 404824"/>
                <a:gd name="connsiteY79" fmla="*/ 300307 h 308356"/>
                <a:gd name="connsiteX80" fmla="*/ 321730 w 404824"/>
                <a:gd name="connsiteY80" fmla="*/ 300307 h 308356"/>
                <a:gd name="connsiteX81" fmla="*/ 319068 w 404824"/>
                <a:gd name="connsiteY81" fmla="*/ 297645 h 308356"/>
                <a:gd name="connsiteX82" fmla="*/ 319068 w 404824"/>
                <a:gd name="connsiteY82" fmla="*/ 294919 h 308356"/>
                <a:gd name="connsiteX83" fmla="*/ 316343 w 404824"/>
                <a:gd name="connsiteY83" fmla="*/ 292257 h 308356"/>
                <a:gd name="connsiteX84" fmla="*/ 313680 w 404824"/>
                <a:gd name="connsiteY84" fmla="*/ 292257 h 308356"/>
                <a:gd name="connsiteX85" fmla="*/ 311018 w 404824"/>
                <a:gd name="connsiteY85" fmla="*/ 289595 h 308356"/>
                <a:gd name="connsiteX86" fmla="*/ 308356 w 404824"/>
                <a:gd name="connsiteY86" fmla="*/ 286933 h 308356"/>
                <a:gd name="connsiteX87" fmla="*/ 305631 w 404824"/>
                <a:gd name="connsiteY87" fmla="*/ 284208 h 308356"/>
                <a:gd name="connsiteX88" fmla="*/ 300307 w 404824"/>
                <a:gd name="connsiteY88" fmla="*/ 278884 h 308356"/>
                <a:gd name="connsiteX89" fmla="*/ 297581 w 404824"/>
                <a:gd name="connsiteY89" fmla="*/ 276158 h 308356"/>
                <a:gd name="connsiteX90" fmla="*/ 294919 w 404824"/>
                <a:gd name="connsiteY90" fmla="*/ 273496 h 308356"/>
                <a:gd name="connsiteX91" fmla="*/ 292257 w 404824"/>
                <a:gd name="connsiteY91" fmla="*/ 270834 h 308356"/>
                <a:gd name="connsiteX92" fmla="*/ 289532 w 404824"/>
                <a:gd name="connsiteY92" fmla="*/ 268109 h 308356"/>
                <a:gd name="connsiteX93" fmla="*/ 286870 w 404824"/>
                <a:gd name="connsiteY93" fmla="*/ 265446 h 308356"/>
                <a:gd name="connsiteX94" fmla="*/ 284208 w 404824"/>
                <a:gd name="connsiteY94" fmla="*/ 265446 h 308356"/>
                <a:gd name="connsiteX95" fmla="*/ 281546 w 404824"/>
                <a:gd name="connsiteY95" fmla="*/ 265446 h 308356"/>
                <a:gd name="connsiteX96" fmla="*/ 278820 w 404824"/>
                <a:gd name="connsiteY96" fmla="*/ 265446 h 308356"/>
                <a:gd name="connsiteX97" fmla="*/ 276158 w 404824"/>
                <a:gd name="connsiteY97" fmla="*/ 265446 h 308356"/>
                <a:gd name="connsiteX98" fmla="*/ 273496 w 404824"/>
                <a:gd name="connsiteY98" fmla="*/ 265446 h 308356"/>
                <a:gd name="connsiteX99" fmla="*/ 270771 w 404824"/>
                <a:gd name="connsiteY99" fmla="*/ 265446 h 308356"/>
                <a:gd name="connsiteX100" fmla="*/ 268108 w 404824"/>
                <a:gd name="connsiteY100" fmla="*/ 265446 h 308356"/>
                <a:gd name="connsiteX101" fmla="*/ 265446 w 404824"/>
                <a:gd name="connsiteY101" fmla="*/ 265446 h 308356"/>
                <a:gd name="connsiteX102" fmla="*/ 262721 w 404824"/>
                <a:gd name="connsiteY102" fmla="*/ 268109 h 308356"/>
                <a:gd name="connsiteX103" fmla="*/ 260059 w 404824"/>
                <a:gd name="connsiteY103" fmla="*/ 268109 h 308356"/>
                <a:gd name="connsiteX104" fmla="*/ 254671 w 404824"/>
                <a:gd name="connsiteY104" fmla="*/ 268109 h 308356"/>
                <a:gd name="connsiteX105" fmla="*/ 252009 w 404824"/>
                <a:gd name="connsiteY105" fmla="*/ 268109 h 308356"/>
                <a:gd name="connsiteX106" fmla="*/ 249347 w 404824"/>
                <a:gd name="connsiteY106" fmla="*/ 268109 h 308356"/>
                <a:gd name="connsiteX107" fmla="*/ 246685 w 404824"/>
                <a:gd name="connsiteY107" fmla="*/ 268109 h 308356"/>
                <a:gd name="connsiteX108" fmla="*/ 243959 w 404824"/>
                <a:gd name="connsiteY108" fmla="*/ 268109 h 308356"/>
                <a:gd name="connsiteX109" fmla="*/ 241298 w 404824"/>
                <a:gd name="connsiteY109" fmla="*/ 270834 h 308356"/>
                <a:gd name="connsiteX110" fmla="*/ 238636 w 404824"/>
                <a:gd name="connsiteY110" fmla="*/ 270834 h 308356"/>
                <a:gd name="connsiteX111" fmla="*/ 235910 w 404824"/>
                <a:gd name="connsiteY111" fmla="*/ 270834 h 308356"/>
                <a:gd name="connsiteX112" fmla="*/ 233248 w 404824"/>
                <a:gd name="connsiteY112" fmla="*/ 270834 h 308356"/>
                <a:gd name="connsiteX113" fmla="*/ 230586 w 404824"/>
                <a:gd name="connsiteY113" fmla="*/ 270834 h 308356"/>
                <a:gd name="connsiteX114" fmla="*/ 227860 w 404824"/>
                <a:gd name="connsiteY114" fmla="*/ 270834 h 308356"/>
                <a:gd name="connsiteX115" fmla="*/ 225198 w 404824"/>
                <a:gd name="connsiteY115" fmla="*/ 270834 h 308356"/>
                <a:gd name="connsiteX116" fmla="*/ 222536 w 404824"/>
                <a:gd name="connsiteY116" fmla="*/ 270834 h 308356"/>
                <a:gd name="connsiteX117" fmla="*/ 222536 w 404824"/>
                <a:gd name="connsiteY117" fmla="*/ 268109 h 308356"/>
                <a:gd name="connsiteX118" fmla="*/ 219874 w 404824"/>
                <a:gd name="connsiteY118" fmla="*/ 265446 h 308356"/>
                <a:gd name="connsiteX119" fmla="*/ 219874 w 404824"/>
                <a:gd name="connsiteY119" fmla="*/ 262785 h 308356"/>
                <a:gd name="connsiteX120" fmla="*/ 217149 w 404824"/>
                <a:gd name="connsiteY120" fmla="*/ 260059 h 308356"/>
                <a:gd name="connsiteX121" fmla="*/ 214487 w 404824"/>
                <a:gd name="connsiteY121" fmla="*/ 260059 h 308356"/>
                <a:gd name="connsiteX122" fmla="*/ 214487 w 404824"/>
                <a:gd name="connsiteY122" fmla="*/ 257397 h 308356"/>
                <a:gd name="connsiteX123" fmla="*/ 211825 w 404824"/>
                <a:gd name="connsiteY123" fmla="*/ 257397 h 308356"/>
                <a:gd name="connsiteX124" fmla="*/ 209099 w 404824"/>
                <a:gd name="connsiteY124" fmla="*/ 254735 h 308356"/>
                <a:gd name="connsiteX125" fmla="*/ 206437 w 404824"/>
                <a:gd name="connsiteY125" fmla="*/ 252073 h 308356"/>
                <a:gd name="connsiteX126" fmla="*/ 203775 w 404824"/>
                <a:gd name="connsiteY126" fmla="*/ 252073 h 308356"/>
                <a:gd name="connsiteX127" fmla="*/ 203775 w 404824"/>
                <a:gd name="connsiteY127" fmla="*/ 249347 h 308356"/>
                <a:gd name="connsiteX128" fmla="*/ 201050 w 404824"/>
                <a:gd name="connsiteY128" fmla="*/ 249347 h 308356"/>
                <a:gd name="connsiteX129" fmla="*/ 201050 w 404824"/>
                <a:gd name="connsiteY129" fmla="*/ 246685 h 308356"/>
                <a:gd name="connsiteX130" fmla="*/ 201050 w 404824"/>
                <a:gd name="connsiteY130" fmla="*/ 244023 h 308356"/>
                <a:gd name="connsiteX131" fmla="*/ 201050 w 404824"/>
                <a:gd name="connsiteY131" fmla="*/ 241298 h 308356"/>
                <a:gd name="connsiteX132" fmla="*/ 198387 w 404824"/>
                <a:gd name="connsiteY132" fmla="*/ 241298 h 308356"/>
                <a:gd name="connsiteX133" fmla="*/ 198387 w 404824"/>
                <a:gd name="connsiteY133" fmla="*/ 238636 h 308356"/>
                <a:gd name="connsiteX134" fmla="*/ 195725 w 404824"/>
                <a:gd name="connsiteY134" fmla="*/ 238636 h 308356"/>
                <a:gd name="connsiteX135" fmla="*/ 193063 w 404824"/>
                <a:gd name="connsiteY135" fmla="*/ 238636 h 308356"/>
                <a:gd name="connsiteX136" fmla="*/ 193063 w 404824"/>
                <a:gd name="connsiteY136" fmla="*/ 235974 h 308356"/>
                <a:gd name="connsiteX137" fmla="*/ 190338 w 404824"/>
                <a:gd name="connsiteY137" fmla="*/ 235974 h 308356"/>
                <a:gd name="connsiteX138" fmla="*/ 187676 w 404824"/>
                <a:gd name="connsiteY138" fmla="*/ 233248 h 308356"/>
                <a:gd name="connsiteX139" fmla="*/ 185014 w 404824"/>
                <a:gd name="connsiteY139" fmla="*/ 233248 h 308356"/>
                <a:gd name="connsiteX140" fmla="*/ 182288 w 404824"/>
                <a:gd name="connsiteY140" fmla="*/ 233248 h 308356"/>
                <a:gd name="connsiteX141" fmla="*/ 176964 w 404824"/>
                <a:gd name="connsiteY141" fmla="*/ 233248 h 308356"/>
                <a:gd name="connsiteX142" fmla="*/ 171577 w 404824"/>
                <a:gd name="connsiteY142" fmla="*/ 233248 h 308356"/>
                <a:gd name="connsiteX143" fmla="*/ 171577 w 404824"/>
                <a:gd name="connsiteY143" fmla="*/ 230586 h 308356"/>
                <a:gd name="connsiteX144" fmla="*/ 168915 w 404824"/>
                <a:gd name="connsiteY144" fmla="*/ 230586 h 308356"/>
                <a:gd name="connsiteX145" fmla="*/ 168915 w 404824"/>
                <a:gd name="connsiteY145" fmla="*/ 227924 h 308356"/>
                <a:gd name="connsiteX146" fmla="*/ 166189 w 404824"/>
                <a:gd name="connsiteY146" fmla="*/ 227924 h 308356"/>
                <a:gd name="connsiteX147" fmla="*/ 166189 w 404824"/>
                <a:gd name="connsiteY147" fmla="*/ 225262 h 308356"/>
                <a:gd name="connsiteX148" fmla="*/ 163527 w 404824"/>
                <a:gd name="connsiteY148" fmla="*/ 225262 h 308356"/>
                <a:gd name="connsiteX149" fmla="*/ 160865 w 404824"/>
                <a:gd name="connsiteY149" fmla="*/ 225262 h 308356"/>
                <a:gd name="connsiteX150" fmla="*/ 158203 w 404824"/>
                <a:gd name="connsiteY150" fmla="*/ 225262 h 308356"/>
                <a:gd name="connsiteX151" fmla="*/ 158203 w 404824"/>
                <a:gd name="connsiteY151" fmla="*/ 222537 h 308356"/>
                <a:gd name="connsiteX152" fmla="*/ 160865 w 404824"/>
                <a:gd name="connsiteY152" fmla="*/ 219874 h 308356"/>
                <a:gd name="connsiteX153" fmla="*/ 160865 w 404824"/>
                <a:gd name="connsiteY153" fmla="*/ 217212 h 308356"/>
                <a:gd name="connsiteX154" fmla="*/ 158203 w 404824"/>
                <a:gd name="connsiteY154" fmla="*/ 214487 h 308356"/>
                <a:gd name="connsiteX155" fmla="*/ 158203 w 404824"/>
                <a:gd name="connsiteY155" fmla="*/ 211825 h 308356"/>
                <a:gd name="connsiteX156" fmla="*/ 155478 w 404824"/>
                <a:gd name="connsiteY156" fmla="*/ 211825 h 308356"/>
                <a:gd name="connsiteX157" fmla="*/ 155478 w 404824"/>
                <a:gd name="connsiteY157" fmla="*/ 209163 h 308356"/>
                <a:gd name="connsiteX158" fmla="*/ 152816 w 404824"/>
                <a:gd name="connsiteY158" fmla="*/ 209163 h 308356"/>
                <a:gd name="connsiteX159" fmla="*/ 150153 w 404824"/>
                <a:gd name="connsiteY159" fmla="*/ 206437 h 308356"/>
                <a:gd name="connsiteX160" fmla="*/ 147428 w 404824"/>
                <a:gd name="connsiteY160" fmla="*/ 206437 h 308356"/>
                <a:gd name="connsiteX161" fmla="*/ 144766 w 404824"/>
                <a:gd name="connsiteY161" fmla="*/ 206437 h 308356"/>
                <a:gd name="connsiteX162" fmla="*/ 142104 w 404824"/>
                <a:gd name="connsiteY162" fmla="*/ 206437 h 308356"/>
                <a:gd name="connsiteX163" fmla="*/ 136716 w 404824"/>
                <a:gd name="connsiteY163" fmla="*/ 203775 h 308356"/>
                <a:gd name="connsiteX164" fmla="*/ 134054 w 404824"/>
                <a:gd name="connsiteY164" fmla="*/ 203775 h 308356"/>
                <a:gd name="connsiteX165" fmla="*/ 131392 w 404824"/>
                <a:gd name="connsiteY165" fmla="*/ 203775 h 308356"/>
                <a:gd name="connsiteX166" fmla="*/ 128666 w 404824"/>
                <a:gd name="connsiteY166" fmla="*/ 201113 h 308356"/>
                <a:gd name="connsiteX167" fmla="*/ 126004 w 404824"/>
                <a:gd name="connsiteY167" fmla="*/ 201113 h 308356"/>
                <a:gd name="connsiteX168" fmla="*/ 123343 w 404824"/>
                <a:gd name="connsiteY168" fmla="*/ 201113 h 308356"/>
                <a:gd name="connsiteX169" fmla="*/ 120617 w 404824"/>
                <a:gd name="connsiteY169" fmla="*/ 198388 h 308356"/>
                <a:gd name="connsiteX170" fmla="*/ 117955 w 404824"/>
                <a:gd name="connsiteY170" fmla="*/ 195726 h 308356"/>
                <a:gd name="connsiteX171" fmla="*/ 112567 w 404824"/>
                <a:gd name="connsiteY171" fmla="*/ 193064 h 308356"/>
                <a:gd name="connsiteX172" fmla="*/ 109905 w 404824"/>
                <a:gd name="connsiteY172" fmla="*/ 190401 h 308356"/>
                <a:gd name="connsiteX173" fmla="*/ 107243 w 404824"/>
                <a:gd name="connsiteY173" fmla="*/ 187676 h 308356"/>
                <a:gd name="connsiteX174" fmla="*/ 104581 w 404824"/>
                <a:gd name="connsiteY174" fmla="*/ 185014 h 308356"/>
                <a:gd name="connsiteX175" fmla="*/ 101856 w 404824"/>
                <a:gd name="connsiteY175" fmla="*/ 185014 h 308356"/>
                <a:gd name="connsiteX176" fmla="*/ 99194 w 404824"/>
                <a:gd name="connsiteY176" fmla="*/ 182352 h 308356"/>
                <a:gd name="connsiteX177" fmla="*/ 96532 w 404824"/>
                <a:gd name="connsiteY177" fmla="*/ 179626 h 308356"/>
                <a:gd name="connsiteX178" fmla="*/ 93806 w 404824"/>
                <a:gd name="connsiteY178" fmla="*/ 179626 h 308356"/>
                <a:gd name="connsiteX179" fmla="*/ 91144 w 404824"/>
                <a:gd name="connsiteY179" fmla="*/ 176964 h 308356"/>
                <a:gd name="connsiteX180" fmla="*/ 88482 w 404824"/>
                <a:gd name="connsiteY180" fmla="*/ 174302 h 308356"/>
                <a:gd name="connsiteX181" fmla="*/ 85757 w 404824"/>
                <a:gd name="connsiteY181" fmla="*/ 171577 h 308356"/>
                <a:gd name="connsiteX182" fmla="*/ 83095 w 404824"/>
                <a:gd name="connsiteY182" fmla="*/ 171577 h 308356"/>
                <a:gd name="connsiteX183" fmla="*/ 80432 w 404824"/>
                <a:gd name="connsiteY183" fmla="*/ 168915 h 308356"/>
                <a:gd name="connsiteX184" fmla="*/ 75045 w 404824"/>
                <a:gd name="connsiteY184" fmla="*/ 166253 h 308356"/>
                <a:gd name="connsiteX185" fmla="*/ 72383 w 404824"/>
                <a:gd name="connsiteY185" fmla="*/ 163591 h 308356"/>
                <a:gd name="connsiteX186" fmla="*/ 72383 w 404824"/>
                <a:gd name="connsiteY186" fmla="*/ 160865 h 308356"/>
                <a:gd name="connsiteX187" fmla="*/ 69721 w 404824"/>
                <a:gd name="connsiteY187" fmla="*/ 160865 h 308356"/>
                <a:gd name="connsiteX188" fmla="*/ 64333 w 404824"/>
                <a:gd name="connsiteY188" fmla="*/ 158203 h 308356"/>
                <a:gd name="connsiteX189" fmla="*/ 58946 w 404824"/>
                <a:gd name="connsiteY189" fmla="*/ 155541 h 308356"/>
                <a:gd name="connsiteX190" fmla="*/ 56284 w 404824"/>
                <a:gd name="connsiteY190" fmla="*/ 152816 h 308356"/>
                <a:gd name="connsiteX191" fmla="*/ 53622 w 404824"/>
                <a:gd name="connsiteY191" fmla="*/ 150153 h 308356"/>
                <a:gd name="connsiteX192" fmla="*/ 53622 w 404824"/>
                <a:gd name="connsiteY192" fmla="*/ 147491 h 308356"/>
                <a:gd name="connsiteX193" fmla="*/ 50896 w 404824"/>
                <a:gd name="connsiteY193" fmla="*/ 147491 h 308356"/>
                <a:gd name="connsiteX194" fmla="*/ 48234 w 404824"/>
                <a:gd name="connsiteY194" fmla="*/ 144766 h 308356"/>
                <a:gd name="connsiteX195" fmla="*/ 45572 w 404824"/>
                <a:gd name="connsiteY195" fmla="*/ 142104 h 308356"/>
                <a:gd name="connsiteX196" fmla="*/ 42910 w 404824"/>
                <a:gd name="connsiteY196" fmla="*/ 142104 h 308356"/>
                <a:gd name="connsiteX197" fmla="*/ 40185 w 404824"/>
                <a:gd name="connsiteY197" fmla="*/ 142104 h 308356"/>
                <a:gd name="connsiteX198" fmla="*/ 37522 w 404824"/>
                <a:gd name="connsiteY198" fmla="*/ 142104 h 308356"/>
                <a:gd name="connsiteX199" fmla="*/ 34860 w 404824"/>
                <a:gd name="connsiteY199" fmla="*/ 142104 h 308356"/>
                <a:gd name="connsiteX200" fmla="*/ 32135 w 404824"/>
                <a:gd name="connsiteY200" fmla="*/ 139442 h 308356"/>
                <a:gd name="connsiteX201" fmla="*/ 26811 w 404824"/>
                <a:gd name="connsiteY201" fmla="*/ 136780 h 308356"/>
                <a:gd name="connsiteX202" fmla="*/ 24085 w 404824"/>
                <a:gd name="connsiteY202" fmla="*/ 134054 h 308356"/>
                <a:gd name="connsiteX203" fmla="*/ 24085 w 404824"/>
                <a:gd name="connsiteY203" fmla="*/ 131392 h 308356"/>
                <a:gd name="connsiteX204" fmla="*/ 24085 w 404824"/>
                <a:gd name="connsiteY204" fmla="*/ 128730 h 308356"/>
                <a:gd name="connsiteX205" fmla="*/ 24085 w 404824"/>
                <a:gd name="connsiteY205" fmla="*/ 126005 h 308356"/>
                <a:gd name="connsiteX206" fmla="*/ 24085 w 404824"/>
                <a:gd name="connsiteY206" fmla="*/ 123343 h 308356"/>
                <a:gd name="connsiteX207" fmla="*/ 24085 w 404824"/>
                <a:gd name="connsiteY207" fmla="*/ 120681 h 308356"/>
                <a:gd name="connsiteX208" fmla="*/ 21423 w 404824"/>
                <a:gd name="connsiteY208" fmla="*/ 120681 h 308356"/>
                <a:gd name="connsiteX209" fmla="*/ 18761 w 404824"/>
                <a:gd name="connsiteY209" fmla="*/ 120681 h 308356"/>
                <a:gd name="connsiteX210" fmla="*/ 16099 w 404824"/>
                <a:gd name="connsiteY210" fmla="*/ 120681 h 308356"/>
                <a:gd name="connsiteX211" fmla="*/ 13374 w 404824"/>
                <a:gd name="connsiteY211" fmla="*/ 120681 h 308356"/>
                <a:gd name="connsiteX212" fmla="*/ 13374 w 404824"/>
                <a:gd name="connsiteY212" fmla="*/ 117955 h 308356"/>
                <a:gd name="connsiteX213" fmla="*/ 10711 w 404824"/>
                <a:gd name="connsiteY213" fmla="*/ 117955 h 308356"/>
                <a:gd name="connsiteX214" fmla="*/ 10711 w 404824"/>
                <a:gd name="connsiteY214" fmla="*/ 115293 h 308356"/>
                <a:gd name="connsiteX215" fmla="*/ 8050 w 404824"/>
                <a:gd name="connsiteY215" fmla="*/ 115293 h 308356"/>
                <a:gd name="connsiteX216" fmla="*/ 8050 w 404824"/>
                <a:gd name="connsiteY216" fmla="*/ 112631 h 308356"/>
                <a:gd name="connsiteX217" fmla="*/ 8050 w 404824"/>
                <a:gd name="connsiteY217" fmla="*/ 109905 h 308356"/>
                <a:gd name="connsiteX218" fmla="*/ 5324 w 404824"/>
                <a:gd name="connsiteY218" fmla="*/ 109905 h 308356"/>
                <a:gd name="connsiteX219" fmla="*/ 5324 w 404824"/>
                <a:gd name="connsiteY219" fmla="*/ 107243 h 308356"/>
                <a:gd name="connsiteX220" fmla="*/ 2662 w 404824"/>
                <a:gd name="connsiteY220" fmla="*/ 104581 h 308356"/>
                <a:gd name="connsiteX221" fmla="*/ 2662 w 404824"/>
                <a:gd name="connsiteY221" fmla="*/ 101919 h 308356"/>
                <a:gd name="connsiteX222" fmla="*/ 0 w 404824"/>
                <a:gd name="connsiteY222" fmla="*/ 101919 h 308356"/>
                <a:gd name="connsiteX223" fmla="*/ 0 w 404824"/>
                <a:gd name="connsiteY223" fmla="*/ 99194 h 308356"/>
                <a:gd name="connsiteX224" fmla="*/ 2662 w 404824"/>
                <a:gd name="connsiteY224" fmla="*/ 96532 h 308356"/>
                <a:gd name="connsiteX225" fmla="*/ 5324 w 404824"/>
                <a:gd name="connsiteY225" fmla="*/ 96532 h 308356"/>
                <a:gd name="connsiteX226" fmla="*/ 5324 w 404824"/>
                <a:gd name="connsiteY226" fmla="*/ 93870 h 308356"/>
                <a:gd name="connsiteX227" fmla="*/ 8050 w 404824"/>
                <a:gd name="connsiteY227" fmla="*/ 93870 h 308356"/>
                <a:gd name="connsiteX228" fmla="*/ 10711 w 404824"/>
                <a:gd name="connsiteY228" fmla="*/ 91144 h 308356"/>
                <a:gd name="connsiteX229" fmla="*/ 13374 w 404824"/>
                <a:gd name="connsiteY229" fmla="*/ 91144 h 308356"/>
                <a:gd name="connsiteX230" fmla="*/ 16099 w 404824"/>
                <a:gd name="connsiteY230" fmla="*/ 91144 h 308356"/>
                <a:gd name="connsiteX231" fmla="*/ 18761 w 404824"/>
                <a:gd name="connsiteY231" fmla="*/ 88482 h 308356"/>
                <a:gd name="connsiteX232" fmla="*/ 18761 w 404824"/>
                <a:gd name="connsiteY232" fmla="*/ 85820 h 308356"/>
                <a:gd name="connsiteX233" fmla="*/ 21423 w 404824"/>
                <a:gd name="connsiteY233" fmla="*/ 83095 h 308356"/>
                <a:gd name="connsiteX234" fmla="*/ 18761 w 404824"/>
                <a:gd name="connsiteY234" fmla="*/ 80433 h 308356"/>
                <a:gd name="connsiteX235" fmla="*/ 18761 w 404824"/>
                <a:gd name="connsiteY235" fmla="*/ 77771 h 308356"/>
                <a:gd name="connsiteX236" fmla="*/ 18761 w 404824"/>
                <a:gd name="connsiteY236" fmla="*/ 75108 h 308356"/>
                <a:gd name="connsiteX237" fmla="*/ 21423 w 404824"/>
                <a:gd name="connsiteY237" fmla="*/ 72383 h 308356"/>
                <a:gd name="connsiteX238" fmla="*/ 21423 w 404824"/>
                <a:gd name="connsiteY238" fmla="*/ 69721 h 308356"/>
                <a:gd name="connsiteX239" fmla="*/ 21423 w 404824"/>
                <a:gd name="connsiteY239" fmla="*/ 67059 h 308356"/>
                <a:gd name="connsiteX240" fmla="*/ 21423 w 404824"/>
                <a:gd name="connsiteY240" fmla="*/ 64334 h 308356"/>
                <a:gd name="connsiteX241" fmla="*/ 18761 w 404824"/>
                <a:gd name="connsiteY241" fmla="*/ 61671 h 308356"/>
                <a:gd name="connsiteX242" fmla="*/ 18761 w 404824"/>
                <a:gd name="connsiteY242" fmla="*/ 59009 h 308356"/>
                <a:gd name="connsiteX243" fmla="*/ 16099 w 404824"/>
                <a:gd name="connsiteY243" fmla="*/ 59009 h 308356"/>
                <a:gd name="connsiteX244" fmla="*/ 16099 w 404824"/>
                <a:gd name="connsiteY244" fmla="*/ 56284 h 308356"/>
                <a:gd name="connsiteX245" fmla="*/ 16099 w 404824"/>
                <a:gd name="connsiteY245" fmla="*/ 53622 h 308356"/>
                <a:gd name="connsiteX246" fmla="*/ 18761 w 404824"/>
                <a:gd name="connsiteY246" fmla="*/ 53622 h 308356"/>
                <a:gd name="connsiteX247" fmla="*/ 21423 w 404824"/>
                <a:gd name="connsiteY247" fmla="*/ 53622 h 308356"/>
                <a:gd name="connsiteX248" fmla="*/ 21423 w 404824"/>
                <a:gd name="connsiteY248" fmla="*/ 50960 h 308356"/>
                <a:gd name="connsiteX249" fmla="*/ 24085 w 404824"/>
                <a:gd name="connsiteY249" fmla="*/ 50960 h 308356"/>
                <a:gd name="connsiteX250" fmla="*/ 26811 w 404824"/>
                <a:gd name="connsiteY250" fmla="*/ 48298 h 308356"/>
                <a:gd name="connsiteX251" fmla="*/ 29473 w 404824"/>
                <a:gd name="connsiteY251" fmla="*/ 45572 h 308356"/>
                <a:gd name="connsiteX252" fmla="*/ 32135 w 404824"/>
                <a:gd name="connsiteY252" fmla="*/ 45572 h 308356"/>
                <a:gd name="connsiteX253" fmla="*/ 32135 w 404824"/>
                <a:gd name="connsiteY253" fmla="*/ 42910 h 308356"/>
                <a:gd name="connsiteX254" fmla="*/ 32135 w 404824"/>
                <a:gd name="connsiteY254" fmla="*/ 40248 h 308356"/>
                <a:gd name="connsiteX255" fmla="*/ 34860 w 404824"/>
                <a:gd name="connsiteY255" fmla="*/ 37523 h 308356"/>
                <a:gd name="connsiteX256" fmla="*/ 37522 w 404824"/>
                <a:gd name="connsiteY256" fmla="*/ 37523 h 308356"/>
                <a:gd name="connsiteX257" fmla="*/ 37522 w 404824"/>
                <a:gd name="connsiteY257" fmla="*/ 34860 h 308356"/>
                <a:gd name="connsiteX258" fmla="*/ 40185 w 404824"/>
                <a:gd name="connsiteY258" fmla="*/ 34860 h 308356"/>
                <a:gd name="connsiteX259" fmla="*/ 40185 w 404824"/>
                <a:gd name="connsiteY259" fmla="*/ 32198 h 308356"/>
                <a:gd name="connsiteX260" fmla="*/ 40185 w 404824"/>
                <a:gd name="connsiteY260" fmla="*/ 29473 h 308356"/>
                <a:gd name="connsiteX261" fmla="*/ 42910 w 404824"/>
                <a:gd name="connsiteY261" fmla="*/ 29473 h 308356"/>
                <a:gd name="connsiteX262" fmla="*/ 45572 w 404824"/>
                <a:gd name="connsiteY262" fmla="*/ 32198 h 308356"/>
                <a:gd name="connsiteX263" fmla="*/ 48234 w 404824"/>
                <a:gd name="connsiteY263" fmla="*/ 32198 h 308356"/>
                <a:gd name="connsiteX264" fmla="*/ 48234 w 404824"/>
                <a:gd name="connsiteY264" fmla="*/ 34860 h 308356"/>
                <a:gd name="connsiteX265" fmla="*/ 50896 w 404824"/>
                <a:gd name="connsiteY265" fmla="*/ 32198 h 308356"/>
                <a:gd name="connsiteX266" fmla="*/ 53622 w 404824"/>
                <a:gd name="connsiteY266" fmla="*/ 29473 h 308356"/>
                <a:gd name="connsiteX267" fmla="*/ 56284 w 404824"/>
                <a:gd name="connsiteY267" fmla="*/ 32198 h 308356"/>
                <a:gd name="connsiteX268" fmla="*/ 58946 w 404824"/>
                <a:gd name="connsiteY268" fmla="*/ 32198 h 308356"/>
                <a:gd name="connsiteX269" fmla="*/ 61671 w 404824"/>
                <a:gd name="connsiteY269" fmla="*/ 32198 h 308356"/>
                <a:gd name="connsiteX270" fmla="*/ 64333 w 404824"/>
                <a:gd name="connsiteY270" fmla="*/ 32198 h 308356"/>
                <a:gd name="connsiteX271" fmla="*/ 66995 w 404824"/>
                <a:gd name="connsiteY271" fmla="*/ 29473 h 308356"/>
                <a:gd name="connsiteX272" fmla="*/ 69721 w 404824"/>
                <a:gd name="connsiteY272" fmla="*/ 29473 h 308356"/>
                <a:gd name="connsiteX273" fmla="*/ 69721 w 404824"/>
                <a:gd name="connsiteY273" fmla="*/ 26811 h 308356"/>
                <a:gd name="connsiteX274" fmla="*/ 72383 w 404824"/>
                <a:gd name="connsiteY274" fmla="*/ 29473 h 308356"/>
                <a:gd name="connsiteX275" fmla="*/ 75045 w 404824"/>
                <a:gd name="connsiteY275" fmla="*/ 29473 h 308356"/>
                <a:gd name="connsiteX276" fmla="*/ 75045 w 404824"/>
                <a:gd name="connsiteY276" fmla="*/ 32198 h 308356"/>
                <a:gd name="connsiteX277" fmla="*/ 75045 w 404824"/>
                <a:gd name="connsiteY277" fmla="*/ 34860 h 308356"/>
                <a:gd name="connsiteX278" fmla="*/ 75045 w 404824"/>
                <a:gd name="connsiteY278" fmla="*/ 37523 h 308356"/>
                <a:gd name="connsiteX279" fmla="*/ 77770 w 404824"/>
                <a:gd name="connsiteY279" fmla="*/ 37523 h 308356"/>
                <a:gd name="connsiteX280" fmla="*/ 80432 w 404824"/>
                <a:gd name="connsiteY280" fmla="*/ 40248 h 308356"/>
                <a:gd name="connsiteX281" fmla="*/ 83095 w 404824"/>
                <a:gd name="connsiteY281" fmla="*/ 40248 h 308356"/>
                <a:gd name="connsiteX282" fmla="*/ 83095 w 404824"/>
                <a:gd name="connsiteY282" fmla="*/ 37523 h 308356"/>
                <a:gd name="connsiteX283" fmla="*/ 85757 w 404824"/>
                <a:gd name="connsiteY283" fmla="*/ 37523 h 308356"/>
                <a:gd name="connsiteX284" fmla="*/ 85757 w 404824"/>
                <a:gd name="connsiteY284" fmla="*/ 34860 h 308356"/>
                <a:gd name="connsiteX285" fmla="*/ 88482 w 404824"/>
                <a:gd name="connsiteY285" fmla="*/ 34860 h 308356"/>
                <a:gd name="connsiteX286" fmla="*/ 91144 w 404824"/>
                <a:gd name="connsiteY286" fmla="*/ 34860 h 308356"/>
                <a:gd name="connsiteX287" fmla="*/ 91144 w 404824"/>
                <a:gd name="connsiteY287" fmla="*/ 37523 h 308356"/>
                <a:gd name="connsiteX288" fmla="*/ 93806 w 404824"/>
                <a:gd name="connsiteY288" fmla="*/ 40248 h 308356"/>
                <a:gd name="connsiteX289" fmla="*/ 93806 w 404824"/>
                <a:gd name="connsiteY289" fmla="*/ 42910 h 308356"/>
                <a:gd name="connsiteX290" fmla="*/ 96532 w 404824"/>
                <a:gd name="connsiteY290" fmla="*/ 42910 h 308356"/>
                <a:gd name="connsiteX291" fmla="*/ 99194 w 404824"/>
                <a:gd name="connsiteY291" fmla="*/ 42910 h 308356"/>
                <a:gd name="connsiteX292" fmla="*/ 99194 w 404824"/>
                <a:gd name="connsiteY292" fmla="*/ 40248 h 308356"/>
                <a:gd name="connsiteX293" fmla="*/ 101856 w 404824"/>
                <a:gd name="connsiteY293" fmla="*/ 40248 h 308356"/>
                <a:gd name="connsiteX294" fmla="*/ 101856 w 404824"/>
                <a:gd name="connsiteY294" fmla="*/ 37523 h 308356"/>
                <a:gd name="connsiteX295" fmla="*/ 104581 w 404824"/>
                <a:gd name="connsiteY295" fmla="*/ 37523 h 308356"/>
                <a:gd name="connsiteX296" fmla="*/ 104581 w 404824"/>
                <a:gd name="connsiteY296" fmla="*/ 40248 h 308356"/>
                <a:gd name="connsiteX297" fmla="*/ 104581 w 404824"/>
                <a:gd name="connsiteY297" fmla="*/ 42910 h 308356"/>
                <a:gd name="connsiteX298" fmla="*/ 104581 w 404824"/>
                <a:gd name="connsiteY298" fmla="*/ 45572 h 308356"/>
                <a:gd name="connsiteX299" fmla="*/ 107243 w 404824"/>
                <a:gd name="connsiteY299" fmla="*/ 45572 h 308356"/>
                <a:gd name="connsiteX300" fmla="*/ 109905 w 404824"/>
                <a:gd name="connsiteY300" fmla="*/ 45572 h 308356"/>
                <a:gd name="connsiteX301" fmla="*/ 112567 w 404824"/>
                <a:gd name="connsiteY301" fmla="*/ 45572 h 308356"/>
                <a:gd name="connsiteX302" fmla="*/ 115293 w 404824"/>
                <a:gd name="connsiteY302" fmla="*/ 45572 h 308356"/>
                <a:gd name="connsiteX303" fmla="*/ 117955 w 404824"/>
                <a:gd name="connsiteY303" fmla="*/ 42910 h 308356"/>
                <a:gd name="connsiteX304" fmla="*/ 117955 w 404824"/>
                <a:gd name="connsiteY304" fmla="*/ 40248 h 308356"/>
                <a:gd name="connsiteX305" fmla="*/ 120617 w 404824"/>
                <a:gd name="connsiteY305" fmla="*/ 40248 h 308356"/>
                <a:gd name="connsiteX306" fmla="*/ 123343 w 404824"/>
                <a:gd name="connsiteY306" fmla="*/ 40248 h 308356"/>
                <a:gd name="connsiteX307" fmla="*/ 126004 w 404824"/>
                <a:gd name="connsiteY307" fmla="*/ 40248 h 308356"/>
                <a:gd name="connsiteX308" fmla="*/ 126004 w 404824"/>
                <a:gd name="connsiteY308" fmla="*/ 42910 h 308356"/>
                <a:gd name="connsiteX309" fmla="*/ 128666 w 404824"/>
                <a:gd name="connsiteY309" fmla="*/ 42910 h 308356"/>
                <a:gd name="connsiteX310" fmla="*/ 128666 w 404824"/>
                <a:gd name="connsiteY310" fmla="*/ 40248 h 308356"/>
                <a:gd name="connsiteX311" fmla="*/ 131392 w 404824"/>
                <a:gd name="connsiteY311" fmla="*/ 40248 h 308356"/>
                <a:gd name="connsiteX312" fmla="*/ 131392 w 404824"/>
                <a:gd name="connsiteY312" fmla="*/ 37523 h 308356"/>
                <a:gd name="connsiteX313" fmla="*/ 131392 w 404824"/>
                <a:gd name="connsiteY313" fmla="*/ 34860 h 308356"/>
                <a:gd name="connsiteX314" fmla="*/ 131392 w 404824"/>
                <a:gd name="connsiteY314" fmla="*/ 32198 h 308356"/>
                <a:gd name="connsiteX315" fmla="*/ 128666 w 404824"/>
                <a:gd name="connsiteY315" fmla="*/ 32198 h 308356"/>
                <a:gd name="connsiteX316" fmla="*/ 128666 w 404824"/>
                <a:gd name="connsiteY316" fmla="*/ 26811 h 308356"/>
                <a:gd name="connsiteX317" fmla="*/ 128666 w 404824"/>
                <a:gd name="connsiteY317" fmla="*/ 24149 h 308356"/>
                <a:gd name="connsiteX318" fmla="*/ 131392 w 404824"/>
                <a:gd name="connsiteY318" fmla="*/ 21423 h 308356"/>
                <a:gd name="connsiteX319" fmla="*/ 134054 w 404824"/>
                <a:gd name="connsiteY319" fmla="*/ 24149 h 308356"/>
                <a:gd name="connsiteX320" fmla="*/ 136716 w 404824"/>
                <a:gd name="connsiteY320" fmla="*/ 24149 h 308356"/>
                <a:gd name="connsiteX321" fmla="*/ 139378 w 404824"/>
                <a:gd name="connsiteY321" fmla="*/ 24149 h 308356"/>
                <a:gd name="connsiteX322" fmla="*/ 142104 w 404824"/>
                <a:gd name="connsiteY322" fmla="*/ 21423 h 308356"/>
                <a:gd name="connsiteX323" fmla="*/ 142104 w 404824"/>
                <a:gd name="connsiteY323" fmla="*/ 18761 h 308356"/>
                <a:gd name="connsiteX324" fmla="*/ 142104 w 404824"/>
                <a:gd name="connsiteY324" fmla="*/ 16099 h 308356"/>
                <a:gd name="connsiteX325" fmla="*/ 142104 w 404824"/>
                <a:gd name="connsiteY325" fmla="*/ 13437 h 308356"/>
                <a:gd name="connsiteX326" fmla="*/ 144766 w 404824"/>
                <a:gd name="connsiteY326" fmla="*/ 8050 h 308356"/>
                <a:gd name="connsiteX327" fmla="*/ 144766 w 404824"/>
                <a:gd name="connsiteY327" fmla="*/ 5388 h 308356"/>
                <a:gd name="connsiteX328" fmla="*/ 147428 w 404824"/>
                <a:gd name="connsiteY328" fmla="*/ 2662 h 308356"/>
                <a:gd name="connsiteX329" fmla="*/ 147428 w 404824"/>
                <a:gd name="connsiteY329" fmla="*/ 0 h 308356"/>
                <a:gd name="connsiteX330" fmla="*/ 150153 w 404824"/>
                <a:gd name="connsiteY330" fmla="*/ 0 h 308356"/>
                <a:gd name="connsiteX331" fmla="*/ 152816 w 404824"/>
                <a:gd name="connsiteY331" fmla="*/ 0 h 308356"/>
                <a:gd name="connsiteX332" fmla="*/ 155478 w 404824"/>
                <a:gd name="connsiteY332" fmla="*/ 0 h 308356"/>
                <a:gd name="connsiteX333" fmla="*/ 158203 w 404824"/>
                <a:gd name="connsiteY333" fmla="*/ 0 h 308356"/>
                <a:gd name="connsiteX334" fmla="*/ 158203 w 404824"/>
                <a:gd name="connsiteY334" fmla="*/ 2662 h 308356"/>
                <a:gd name="connsiteX335" fmla="*/ 158203 w 404824"/>
                <a:gd name="connsiteY335" fmla="*/ 5388 h 308356"/>
                <a:gd name="connsiteX336" fmla="*/ 158203 w 404824"/>
                <a:gd name="connsiteY336" fmla="*/ 8050 h 308356"/>
                <a:gd name="connsiteX337" fmla="*/ 158203 w 404824"/>
                <a:gd name="connsiteY337" fmla="*/ 10712 h 308356"/>
                <a:gd name="connsiteX338" fmla="*/ 158203 w 404824"/>
                <a:gd name="connsiteY338" fmla="*/ 8050 h 308356"/>
                <a:gd name="connsiteX339" fmla="*/ 160865 w 404824"/>
                <a:gd name="connsiteY339" fmla="*/ 8050 h 308356"/>
                <a:gd name="connsiteX340" fmla="*/ 163527 w 404824"/>
                <a:gd name="connsiteY340" fmla="*/ 8050 h 308356"/>
                <a:gd name="connsiteX341" fmla="*/ 166189 w 404824"/>
                <a:gd name="connsiteY341" fmla="*/ 8050 h 308356"/>
                <a:gd name="connsiteX342" fmla="*/ 168915 w 404824"/>
                <a:gd name="connsiteY342" fmla="*/ 8050 h 308356"/>
                <a:gd name="connsiteX343" fmla="*/ 171577 w 404824"/>
                <a:gd name="connsiteY343" fmla="*/ 8050 h 308356"/>
                <a:gd name="connsiteX344" fmla="*/ 171577 w 404824"/>
                <a:gd name="connsiteY344" fmla="*/ 10712 h 308356"/>
                <a:gd name="connsiteX345" fmla="*/ 174239 w 404824"/>
                <a:gd name="connsiteY345" fmla="*/ 10712 h 308356"/>
                <a:gd name="connsiteX346" fmla="*/ 176964 w 404824"/>
                <a:gd name="connsiteY346" fmla="*/ 13437 h 308356"/>
                <a:gd name="connsiteX347" fmla="*/ 179626 w 404824"/>
                <a:gd name="connsiteY347" fmla="*/ 13437 h 308356"/>
                <a:gd name="connsiteX348" fmla="*/ 182288 w 404824"/>
                <a:gd name="connsiteY348" fmla="*/ 16099 h 308356"/>
                <a:gd name="connsiteX349" fmla="*/ 185014 w 404824"/>
                <a:gd name="connsiteY349" fmla="*/ 16099 h 308356"/>
                <a:gd name="connsiteX350" fmla="*/ 187676 w 404824"/>
                <a:gd name="connsiteY350" fmla="*/ 16099 h 308356"/>
                <a:gd name="connsiteX351" fmla="*/ 187676 w 404824"/>
                <a:gd name="connsiteY351" fmla="*/ 18761 h 308356"/>
                <a:gd name="connsiteX352" fmla="*/ 190338 w 404824"/>
                <a:gd name="connsiteY352" fmla="*/ 18761 h 308356"/>
                <a:gd name="connsiteX353" fmla="*/ 193063 w 404824"/>
                <a:gd name="connsiteY353" fmla="*/ 21423 h 308356"/>
                <a:gd name="connsiteX354" fmla="*/ 195725 w 404824"/>
                <a:gd name="connsiteY354" fmla="*/ 21423 h 308356"/>
                <a:gd name="connsiteX355" fmla="*/ 198387 w 404824"/>
                <a:gd name="connsiteY355" fmla="*/ 21423 h 308356"/>
                <a:gd name="connsiteX356" fmla="*/ 201050 w 404824"/>
                <a:gd name="connsiteY356" fmla="*/ 21423 h 308356"/>
                <a:gd name="connsiteX357" fmla="*/ 203775 w 404824"/>
                <a:gd name="connsiteY357" fmla="*/ 21423 h 308356"/>
                <a:gd name="connsiteX358" fmla="*/ 206437 w 404824"/>
                <a:gd name="connsiteY358" fmla="*/ 21423 h 308356"/>
                <a:gd name="connsiteX359" fmla="*/ 209099 w 404824"/>
                <a:gd name="connsiteY359" fmla="*/ 21423 h 308356"/>
                <a:gd name="connsiteX360" fmla="*/ 214487 w 404824"/>
                <a:gd name="connsiteY360" fmla="*/ 18761 h 308356"/>
                <a:gd name="connsiteX361" fmla="*/ 217149 w 404824"/>
                <a:gd name="connsiteY361" fmla="*/ 18761 h 308356"/>
                <a:gd name="connsiteX362" fmla="*/ 217149 w 404824"/>
                <a:gd name="connsiteY362" fmla="*/ 21423 h 308356"/>
                <a:gd name="connsiteX363" fmla="*/ 219874 w 404824"/>
                <a:gd name="connsiteY363" fmla="*/ 21423 h 308356"/>
                <a:gd name="connsiteX364" fmla="*/ 222536 w 404824"/>
                <a:gd name="connsiteY364" fmla="*/ 21423 h 308356"/>
                <a:gd name="connsiteX365" fmla="*/ 225198 w 404824"/>
                <a:gd name="connsiteY365" fmla="*/ 21423 h 308356"/>
                <a:gd name="connsiteX366" fmla="*/ 225198 w 404824"/>
                <a:gd name="connsiteY366" fmla="*/ 18761 h 308356"/>
                <a:gd name="connsiteX367" fmla="*/ 227860 w 404824"/>
                <a:gd name="connsiteY367" fmla="*/ 18761 h 308356"/>
                <a:gd name="connsiteX368" fmla="*/ 230586 w 404824"/>
                <a:gd name="connsiteY368" fmla="*/ 18761 h 308356"/>
                <a:gd name="connsiteX369" fmla="*/ 233248 w 404824"/>
                <a:gd name="connsiteY369" fmla="*/ 21423 h 308356"/>
                <a:gd name="connsiteX370" fmla="*/ 235910 w 404824"/>
                <a:gd name="connsiteY370" fmla="*/ 21423 h 308356"/>
                <a:gd name="connsiteX371" fmla="*/ 238636 w 404824"/>
                <a:gd name="connsiteY371" fmla="*/ 18761 h 308356"/>
                <a:gd name="connsiteX372" fmla="*/ 241298 w 404824"/>
                <a:gd name="connsiteY372" fmla="*/ 18761 h 308356"/>
                <a:gd name="connsiteX373" fmla="*/ 241298 w 404824"/>
                <a:gd name="connsiteY373" fmla="*/ 21423 h 308356"/>
                <a:gd name="connsiteX374" fmla="*/ 241298 w 404824"/>
                <a:gd name="connsiteY374" fmla="*/ 24149 h 308356"/>
                <a:gd name="connsiteX375" fmla="*/ 243959 w 404824"/>
                <a:gd name="connsiteY375" fmla="*/ 24149 h 308356"/>
                <a:gd name="connsiteX376" fmla="*/ 243959 w 404824"/>
                <a:gd name="connsiteY376" fmla="*/ 26811 h 308356"/>
                <a:gd name="connsiteX377" fmla="*/ 243959 w 404824"/>
                <a:gd name="connsiteY377" fmla="*/ 29473 h 308356"/>
                <a:gd name="connsiteX378" fmla="*/ 246685 w 404824"/>
                <a:gd name="connsiteY378" fmla="*/ 32198 h 308356"/>
                <a:gd name="connsiteX379" fmla="*/ 246685 w 404824"/>
                <a:gd name="connsiteY379" fmla="*/ 34860 h 308356"/>
                <a:gd name="connsiteX380" fmla="*/ 246685 w 404824"/>
                <a:gd name="connsiteY380" fmla="*/ 37523 h 308356"/>
                <a:gd name="connsiteX381" fmla="*/ 246685 w 404824"/>
                <a:gd name="connsiteY381" fmla="*/ 40248 h 308356"/>
                <a:gd name="connsiteX382" fmla="*/ 249347 w 404824"/>
                <a:gd name="connsiteY382" fmla="*/ 40248 h 308356"/>
                <a:gd name="connsiteX383" fmla="*/ 249347 w 404824"/>
                <a:gd name="connsiteY383" fmla="*/ 42910 h 308356"/>
                <a:gd name="connsiteX384" fmla="*/ 252009 w 404824"/>
                <a:gd name="connsiteY384" fmla="*/ 45572 h 308356"/>
                <a:gd name="connsiteX385" fmla="*/ 254671 w 404824"/>
                <a:gd name="connsiteY385" fmla="*/ 45572 h 308356"/>
                <a:gd name="connsiteX386" fmla="*/ 254671 w 404824"/>
                <a:gd name="connsiteY386" fmla="*/ 48298 h 308356"/>
                <a:gd name="connsiteX387" fmla="*/ 257397 w 404824"/>
                <a:gd name="connsiteY387" fmla="*/ 48298 h 308356"/>
                <a:gd name="connsiteX388" fmla="*/ 260059 w 404824"/>
                <a:gd name="connsiteY388" fmla="*/ 50960 h 308356"/>
                <a:gd name="connsiteX389" fmla="*/ 262721 w 404824"/>
                <a:gd name="connsiteY389" fmla="*/ 50960 h 308356"/>
                <a:gd name="connsiteX390" fmla="*/ 262721 w 404824"/>
                <a:gd name="connsiteY390" fmla="*/ 53622 h 308356"/>
                <a:gd name="connsiteX391" fmla="*/ 265446 w 404824"/>
                <a:gd name="connsiteY391" fmla="*/ 53622 h 308356"/>
                <a:gd name="connsiteX392" fmla="*/ 265446 w 404824"/>
                <a:gd name="connsiteY392" fmla="*/ 56284 h 308356"/>
                <a:gd name="connsiteX393" fmla="*/ 265446 w 404824"/>
                <a:gd name="connsiteY393" fmla="*/ 59009 h 308356"/>
                <a:gd name="connsiteX394" fmla="*/ 268108 w 404824"/>
                <a:gd name="connsiteY394" fmla="*/ 61671 h 308356"/>
                <a:gd name="connsiteX395" fmla="*/ 273496 w 404824"/>
                <a:gd name="connsiteY395" fmla="*/ 64334 h 308356"/>
                <a:gd name="connsiteX396" fmla="*/ 276158 w 404824"/>
                <a:gd name="connsiteY396" fmla="*/ 67059 h 308356"/>
                <a:gd name="connsiteX397" fmla="*/ 281546 w 404824"/>
                <a:gd name="connsiteY397" fmla="*/ 69721 h 308356"/>
                <a:gd name="connsiteX398" fmla="*/ 284208 w 404824"/>
                <a:gd name="connsiteY398" fmla="*/ 72383 h 308356"/>
                <a:gd name="connsiteX399" fmla="*/ 286870 w 404824"/>
                <a:gd name="connsiteY399" fmla="*/ 75108 h 308356"/>
                <a:gd name="connsiteX400" fmla="*/ 289532 w 404824"/>
                <a:gd name="connsiteY400" fmla="*/ 77771 h 308356"/>
                <a:gd name="connsiteX401" fmla="*/ 292257 w 404824"/>
                <a:gd name="connsiteY401" fmla="*/ 80433 h 308356"/>
                <a:gd name="connsiteX402" fmla="*/ 294919 w 404824"/>
                <a:gd name="connsiteY402" fmla="*/ 83095 h 308356"/>
                <a:gd name="connsiteX403" fmla="*/ 297581 w 404824"/>
                <a:gd name="connsiteY403" fmla="*/ 85820 h 308356"/>
                <a:gd name="connsiteX404" fmla="*/ 300307 w 404824"/>
                <a:gd name="connsiteY404" fmla="*/ 88482 h 308356"/>
                <a:gd name="connsiteX405" fmla="*/ 302969 w 404824"/>
                <a:gd name="connsiteY405" fmla="*/ 88482 h 308356"/>
                <a:gd name="connsiteX406" fmla="*/ 305631 w 404824"/>
                <a:gd name="connsiteY406" fmla="*/ 91144 h 308356"/>
                <a:gd name="connsiteX407" fmla="*/ 308356 w 404824"/>
                <a:gd name="connsiteY407" fmla="*/ 91144 h 308356"/>
                <a:gd name="connsiteX408" fmla="*/ 308356 w 404824"/>
                <a:gd name="connsiteY408" fmla="*/ 93870 h 308356"/>
                <a:gd name="connsiteX409" fmla="*/ 311018 w 404824"/>
                <a:gd name="connsiteY409" fmla="*/ 93870 h 308356"/>
                <a:gd name="connsiteX410" fmla="*/ 313680 w 404824"/>
                <a:gd name="connsiteY410" fmla="*/ 93870 h 308356"/>
                <a:gd name="connsiteX411" fmla="*/ 316343 w 404824"/>
                <a:gd name="connsiteY411" fmla="*/ 93870 h 308356"/>
                <a:gd name="connsiteX412" fmla="*/ 319068 w 404824"/>
                <a:gd name="connsiteY412" fmla="*/ 96532 h 308356"/>
                <a:gd name="connsiteX413" fmla="*/ 321730 w 404824"/>
                <a:gd name="connsiteY413" fmla="*/ 96532 h 308356"/>
                <a:gd name="connsiteX414" fmla="*/ 321730 w 404824"/>
                <a:gd name="connsiteY414" fmla="*/ 99194 h 308356"/>
                <a:gd name="connsiteX415" fmla="*/ 324392 w 404824"/>
                <a:gd name="connsiteY415" fmla="*/ 99194 h 308356"/>
                <a:gd name="connsiteX416" fmla="*/ 324392 w 404824"/>
                <a:gd name="connsiteY416" fmla="*/ 101919 h 308356"/>
                <a:gd name="connsiteX417" fmla="*/ 327118 w 404824"/>
                <a:gd name="connsiteY417" fmla="*/ 104581 h 308356"/>
                <a:gd name="connsiteX418" fmla="*/ 329780 w 404824"/>
                <a:gd name="connsiteY418" fmla="*/ 104581 h 308356"/>
                <a:gd name="connsiteX419" fmla="*/ 329780 w 404824"/>
                <a:gd name="connsiteY419" fmla="*/ 107243 h 308356"/>
                <a:gd name="connsiteX420" fmla="*/ 332442 w 404824"/>
                <a:gd name="connsiteY420" fmla="*/ 107243 h 308356"/>
                <a:gd name="connsiteX421" fmla="*/ 335167 w 404824"/>
                <a:gd name="connsiteY421" fmla="*/ 109905 h 308356"/>
                <a:gd name="connsiteX422" fmla="*/ 335167 w 404824"/>
                <a:gd name="connsiteY422" fmla="*/ 112631 h 308356"/>
                <a:gd name="connsiteX423" fmla="*/ 337829 w 404824"/>
                <a:gd name="connsiteY423" fmla="*/ 112631 h 308356"/>
                <a:gd name="connsiteX424" fmla="*/ 337829 w 404824"/>
                <a:gd name="connsiteY424" fmla="*/ 115293 h 308356"/>
                <a:gd name="connsiteX425" fmla="*/ 340491 w 404824"/>
                <a:gd name="connsiteY425" fmla="*/ 115293 h 308356"/>
                <a:gd name="connsiteX426" fmla="*/ 340491 w 404824"/>
                <a:gd name="connsiteY426" fmla="*/ 117955 h 308356"/>
                <a:gd name="connsiteX427" fmla="*/ 343153 w 404824"/>
                <a:gd name="connsiteY427" fmla="*/ 117955 h 308356"/>
                <a:gd name="connsiteX428" fmla="*/ 343153 w 404824"/>
                <a:gd name="connsiteY428" fmla="*/ 120681 h 308356"/>
                <a:gd name="connsiteX429" fmla="*/ 343153 w 404824"/>
                <a:gd name="connsiteY429" fmla="*/ 123343 h 308356"/>
                <a:gd name="connsiteX430" fmla="*/ 345879 w 404824"/>
                <a:gd name="connsiteY430" fmla="*/ 126005 h 308356"/>
                <a:gd name="connsiteX431" fmla="*/ 345879 w 404824"/>
                <a:gd name="connsiteY431" fmla="*/ 128730 h 308356"/>
                <a:gd name="connsiteX432" fmla="*/ 348541 w 404824"/>
                <a:gd name="connsiteY432" fmla="*/ 128730 h 308356"/>
                <a:gd name="connsiteX433" fmla="*/ 351203 w 404824"/>
                <a:gd name="connsiteY433" fmla="*/ 128730 h 308356"/>
                <a:gd name="connsiteX434" fmla="*/ 351203 w 404824"/>
                <a:gd name="connsiteY434" fmla="*/ 131392 h 308356"/>
                <a:gd name="connsiteX435" fmla="*/ 353929 w 404824"/>
                <a:gd name="connsiteY435" fmla="*/ 134054 h 308356"/>
                <a:gd name="connsiteX436" fmla="*/ 356591 w 404824"/>
                <a:gd name="connsiteY436" fmla="*/ 134054 h 308356"/>
                <a:gd name="connsiteX437" fmla="*/ 359252 w 404824"/>
                <a:gd name="connsiteY437" fmla="*/ 134054 h 308356"/>
                <a:gd name="connsiteX438" fmla="*/ 361978 w 404824"/>
                <a:gd name="connsiteY438" fmla="*/ 134054 h 308356"/>
                <a:gd name="connsiteX439" fmla="*/ 364640 w 404824"/>
                <a:gd name="connsiteY439" fmla="*/ 136780 h 308356"/>
                <a:gd name="connsiteX440" fmla="*/ 367302 w 404824"/>
                <a:gd name="connsiteY440" fmla="*/ 139442 h 308356"/>
                <a:gd name="connsiteX441" fmla="*/ 369964 w 404824"/>
                <a:gd name="connsiteY441" fmla="*/ 139442 h 308356"/>
                <a:gd name="connsiteX442" fmla="*/ 369964 w 404824"/>
                <a:gd name="connsiteY442" fmla="*/ 142104 h 308356"/>
                <a:gd name="connsiteX443" fmla="*/ 372690 w 404824"/>
                <a:gd name="connsiteY443" fmla="*/ 142104 h 308356"/>
                <a:gd name="connsiteX444" fmla="*/ 378014 w 404824"/>
                <a:gd name="connsiteY444" fmla="*/ 142104 h 308356"/>
                <a:gd name="connsiteX445" fmla="*/ 380739 w 404824"/>
                <a:gd name="connsiteY445" fmla="*/ 144766 h 308356"/>
                <a:gd name="connsiteX446" fmla="*/ 383401 w 404824"/>
                <a:gd name="connsiteY446" fmla="*/ 144766 h 308356"/>
                <a:gd name="connsiteX447" fmla="*/ 386064 w 404824"/>
                <a:gd name="connsiteY447" fmla="*/ 147491 h 308356"/>
                <a:gd name="connsiteX448" fmla="*/ 386064 w 404824"/>
                <a:gd name="connsiteY448" fmla="*/ 150153 h 308356"/>
                <a:gd name="connsiteX449" fmla="*/ 388789 w 404824"/>
                <a:gd name="connsiteY449" fmla="*/ 152816 h 308356"/>
                <a:gd name="connsiteX450" fmla="*/ 388789 w 404824"/>
                <a:gd name="connsiteY450" fmla="*/ 155541 h 308356"/>
                <a:gd name="connsiteX451" fmla="*/ 391451 w 404824"/>
                <a:gd name="connsiteY451" fmla="*/ 155541 h 308356"/>
                <a:gd name="connsiteX452" fmla="*/ 394113 w 404824"/>
                <a:gd name="connsiteY452" fmla="*/ 158203 h 308356"/>
                <a:gd name="connsiteX453" fmla="*/ 396839 w 404824"/>
                <a:gd name="connsiteY453" fmla="*/ 158203 h 308356"/>
                <a:gd name="connsiteX454" fmla="*/ 399501 w 404824"/>
                <a:gd name="connsiteY454" fmla="*/ 158203 h 308356"/>
                <a:gd name="connsiteX455" fmla="*/ 402163 w 404824"/>
                <a:gd name="connsiteY455" fmla="*/ 158203 h 308356"/>
                <a:gd name="connsiteX456" fmla="*/ 404825 w 404824"/>
                <a:gd name="connsiteY456" fmla="*/ 160865 h 308356"/>
                <a:gd name="connsiteX457" fmla="*/ 404825 w 404824"/>
                <a:gd name="connsiteY457" fmla="*/ 160865 h 30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404824" h="308356">
                  <a:moveTo>
                    <a:pt x="404825" y="160865"/>
                  </a:moveTo>
                  <a:lnTo>
                    <a:pt x="404825" y="163591"/>
                  </a:lnTo>
                  <a:lnTo>
                    <a:pt x="404825" y="166253"/>
                  </a:lnTo>
                  <a:lnTo>
                    <a:pt x="404825" y="168915"/>
                  </a:lnTo>
                  <a:lnTo>
                    <a:pt x="404825" y="171577"/>
                  </a:lnTo>
                  <a:lnTo>
                    <a:pt x="404825" y="174302"/>
                  </a:lnTo>
                  <a:lnTo>
                    <a:pt x="404825" y="176964"/>
                  </a:lnTo>
                  <a:lnTo>
                    <a:pt x="404825" y="179626"/>
                  </a:lnTo>
                  <a:lnTo>
                    <a:pt x="402163" y="179626"/>
                  </a:lnTo>
                  <a:lnTo>
                    <a:pt x="399501" y="179626"/>
                  </a:lnTo>
                  <a:lnTo>
                    <a:pt x="396839" y="179626"/>
                  </a:lnTo>
                  <a:lnTo>
                    <a:pt x="394113" y="182352"/>
                  </a:lnTo>
                  <a:lnTo>
                    <a:pt x="391451" y="182352"/>
                  </a:lnTo>
                  <a:lnTo>
                    <a:pt x="388789" y="182352"/>
                  </a:lnTo>
                  <a:lnTo>
                    <a:pt x="386064" y="182352"/>
                  </a:lnTo>
                  <a:lnTo>
                    <a:pt x="383401" y="182352"/>
                  </a:lnTo>
                  <a:lnTo>
                    <a:pt x="380739" y="185014"/>
                  </a:lnTo>
                  <a:lnTo>
                    <a:pt x="378014" y="185014"/>
                  </a:lnTo>
                  <a:lnTo>
                    <a:pt x="378014" y="187676"/>
                  </a:lnTo>
                  <a:lnTo>
                    <a:pt x="375352" y="187676"/>
                  </a:lnTo>
                  <a:lnTo>
                    <a:pt x="372690" y="190401"/>
                  </a:lnTo>
                  <a:lnTo>
                    <a:pt x="369964" y="190401"/>
                  </a:lnTo>
                  <a:lnTo>
                    <a:pt x="367302" y="190401"/>
                  </a:lnTo>
                  <a:lnTo>
                    <a:pt x="367302" y="193064"/>
                  </a:lnTo>
                  <a:lnTo>
                    <a:pt x="367302" y="195726"/>
                  </a:lnTo>
                  <a:lnTo>
                    <a:pt x="364640" y="195726"/>
                  </a:lnTo>
                  <a:lnTo>
                    <a:pt x="364640" y="198388"/>
                  </a:lnTo>
                  <a:lnTo>
                    <a:pt x="361978" y="198388"/>
                  </a:lnTo>
                  <a:lnTo>
                    <a:pt x="359252" y="198388"/>
                  </a:lnTo>
                  <a:lnTo>
                    <a:pt x="356591" y="198388"/>
                  </a:lnTo>
                  <a:lnTo>
                    <a:pt x="351203" y="198388"/>
                  </a:lnTo>
                  <a:lnTo>
                    <a:pt x="348541" y="201113"/>
                  </a:lnTo>
                  <a:lnTo>
                    <a:pt x="348541" y="203775"/>
                  </a:lnTo>
                  <a:lnTo>
                    <a:pt x="345879" y="203775"/>
                  </a:lnTo>
                  <a:lnTo>
                    <a:pt x="345879" y="206437"/>
                  </a:lnTo>
                  <a:lnTo>
                    <a:pt x="343153" y="206437"/>
                  </a:lnTo>
                  <a:lnTo>
                    <a:pt x="343153" y="209163"/>
                  </a:lnTo>
                  <a:lnTo>
                    <a:pt x="340491" y="209163"/>
                  </a:lnTo>
                  <a:lnTo>
                    <a:pt x="337829" y="211825"/>
                  </a:lnTo>
                  <a:lnTo>
                    <a:pt x="337829" y="214487"/>
                  </a:lnTo>
                  <a:lnTo>
                    <a:pt x="340491" y="214487"/>
                  </a:lnTo>
                  <a:lnTo>
                    <a:pt x="340491" y="217212"/>
                  </a:lnTo>
                  <a:lnTo>
                    <a:pt x="337829" y="217212"/>
                  </a:lnTo>
                  <a:lnTo>
                    <a:pt x="337829" y="219874"/>
                  </a:lnTo>
                  <a:lnTo>
                    <a:pt x="335167" y="219874"/>
                  </a:lnTo>
                  <a:lnTo>
                    <a:pt x="335167" y="222537"/>
                  </a:lnTo>
                  <a:lnTo>
                    <a:pt x="335167" y="225262"/>
                  </a:lnTo>
                  <a:lnTo>
                    <a:pt x="335167" y="227924"/>
                  </a:lnTo>
                  <a:lnTo>
                    <a:pt x="332442" y="230586"/>
                  </a:lnTo>
                  <a:lnTo>
                    <a:pt x="332442" y="233248"/>
                  </a:lnTo>
                  <a:lnTo>
                    <a:pt x="332442" y="235974"/>
                  </a:lnTo>
                  <a:lnTo>
                    <a:pt x="335167" y="235974"/>
                  </a:lnTo>
                  <a:lnTo>
                    <a:pt x="335167" y="238636"/>
                  </a:lnTo>
                  <a:lnTo>
                    <a:pt x="335167" y="241298"/>
                  </a:lnTo>
                  <a:lnTo>
                    <a:pt x="335167" y="244023"/>
                  </a:lnTo>
                  <a:lnTo>
                    <a:pt x="337829" y="249347"/>
                  </a:lnTo>
                  <a:lnTo>
                    <a:pt x="337829" y="252073"/>
                  </a:lnTo>
                  <a:lnTo>
                    <a:pt x="337829" y="257397"/>
                  </a:lnTo>
                  <a:lnTo>
                    <a:pt x="337829" y="260059"/>
                  </a:lnTo>
                  <a:lnTo>
                    <a:pt x="337829" y="262785"/>
                  </a:lnTo>
                  <a:lnTo>
                    <a:pt x="340491" y="268109"/>
                  </a:lnTo>
                  <a:lnTo>
                    <a:pt x="340491" y="270834"/>
                  </a:lnTo>
                  <a:lnTo>
                    <a:pt x="340491" y="273496"/>
                  </a:lnTo>
                  <a:lnTo>
                    <a:pt x="340491" y="276158"/>
                  </a:lnTo>
                  <a:lnTo>
                    <a:pt x="340491" y="278884"/>
                  </a:lnTo>
                  <a:lnTo>
                    <a:pt x="340491" y="281546"/>
                  </a:lnTo>
                  <a:lnTo>
                    <a:pt x="340491" y="284208"/>
                  </a:lnTo>
                  <a:lnTo>
                    <a:pt x="343153" y="286933"/>
                  </a:lnTo>
                  <a:lnTo>
                    <a:pt x="343153" y="292257"/>
                  </a:lnTo>
                  <a:lnTo>
                    <a:pt x="345879" y="297645"/>
                  </a:lnTo>
                  <a:lnTo>
                    <a:pt x="348541" y="302969"/>
                  </a:lnTo>
                  <a:lnTo>
                    <a:pt x="345879" y="302969"/>
                  </a:lnTo>
                  <a:lnTo>
                    <a:pt x="343153" y="302969"/>
                  </a:lnTo>
                  <a:lnTo>
                    <a:pt x="340491" y="305694"/>
                  </a:lnTo>
                  <a:lnTo>
                    <a:pt x="337829" y="305694"/>
                  </a:lnTo>
                  <a:lnTo>
                    <a:pt x="335167" y="308357"/>
                  </a:lnTo>
                  <a:lnTo>
                    <a:pt x="332442" y="308357"/>
                  </a:lnTo>
                  <a:lnTo>
                    <a:pt x="329780" y="305694"/>
                  </a:lnTo>
                  <a:lnTo>
                    <a:pt x="327118" y="302969"/>
                  </a:lnTo>
                  <a:lnTo>
                    <a:pt x="324392" y="300307"/>
                  </a:lnTo>
                  <a:lnTo>
                    <a:pt x="321730" y="300307"/>
                  </a:lnTo>
                  <a:lnTo>
                    <a:pt x="319068" y="297645"/>
                  </a:lnTo>
                  <a:lnTo>
                    <a:pt x="319068" y="294919"/>
                  </a:lnTo>
                  <a:lnTo>
                    <a:pt x="316343" y="292257"/>
                  </a:lnTo>
                  <a:lnTo>
                    <a:pt x="313680" y="292257"/>
                  </a:lnTo>
                  <a:lnTo>
                    <a:pt x="311018" y="289595"/>
                  </a:lnTo>
                  <a:lnTo>
                    <a:pt x="308356" y="286933"/>
                  </a:lnTo>
                  <a:lnTo>
                    <a:pt x="305631" y="284208"/>
                  </a:lnTo>
                  <a:lnTo>
                    <a:pt x="300307" y="278884"/>
                  </a:lnTo>
                  <a:lnTo>
                    <a:pt x="297581" y="276158"/>
                  </a:lnTo>
                  <a:lnTo>
                    <a:pt x="294919" y="273496"/>
                  </a:lnTo>
                  <a:lnTo>
                    <a:pt x="292257" y="270834"/>
                  </a:lnTo>
                  <a:lnTo>
                    <a:pt x="289532" y="268109"/>
                  </a:lnTo>
                  <a:lnTo>
                    <a:pt x="286870" y="265446"/>
                  </a:lnTo>
                  <a:lnTo>
                    <a:pt x="284208" y="265446"/>
                  </a:lnTo>
                  <a:lnTo>
                    <a:pt x="281546" y="265446"/>
                  </a:lnTo>
                  <a:lnTo>
                    <a:pt x="278820" y="265446"/>
                  </a:lnTo>
                  <a:lnTo>
                    <a:pt x="276158" y="265446"/>
                  </a:lnTo>
                  <a:lnTo>
                    <a:pt x="273496" y="265446"/>
                  </a:lnTo>
                  <a:lnTo>
                    <a:pt x="270771" y="265446"/>
                  </a:lnTo>
                  <a:lnTo>
                    <a:pt x="268108" y="265446"/>
                  </a:lnTo>
                  <a:lnTo>
                    <a:pt x="265446" y="265446"/>
                  </a:lnTo>
                  <a:lnTo>
                    <a:pt x="262721" y="268109"/>
                  </a:lnTo>
                  <a:lnTo>
                    <a:pt x="260059" y="268109"/>
                  </a:lnTo>
                  <a:lnTo>
                    <a:pt x="254671" y="268109"/>
                  </a:lnTo>
                  <a:lnTo>
                    <a:pt x="252009" y="268109"/>
                  </a:lnTo>
                  <a:lnTo>
                    <a:pt x="249347" y="268109"/>
                  </a:lnTo>
                  <a:lnTo>
                    <a:pt x="246685" y="268109"/>
                  </a:lnTo>
                  <a:lnTo>
                    <a:pt x="243959" y="268109"/>
                  </a:lnTo>
                  <a:lnTo>
                    <a:pt x="241298" y="270834"/>
                  </a:lnTo>
                  <a:lnTo>
                    <a:pt x="238636" y="270834"/>
                  </a:lnTo>
                  <a:lnTo>
                    <a:pt x="235910" y="270834"/>
                  </a:lnTo>
                  <a:lnTo>
                    <a:pt x="233248" y="270834"/>
                  </a:lnTo>
                  <a:lnTo>
                    <a:pt x="230586" y="270834"/>
                  </a:lnTo>
                  <a:lnTo>
                    <a:pt x="227860" y="270834"/>
                  </a:lnTo>
                  <a:lnTo>
                    <a:pt x="225198" y="270834"/>
                  </a:lnTo>
                  <a:lnTo>
                    <a:pt x="222536" y="270834"/>
                  </a:lnTo>
                  <a:lnTo>
                    <a:pt x="222536" y="268109"/>
                  </a:lnTo>
                  <a:lnTo>
                    <a:pt x="219874" y="265446"/>
                  </a:lnTo>
                  <a:lnTo>
                    <a:pt x="219874" y="262785"/>
                  </a:lnTo>
                  <a:lnTo>
                    <a:pt x="217149" y="260059"/>
                  </a:lnTo>
                  <a:lnTo>
                    <a:pt x="214487" y="260059"/>
                  </a:lnTo>
                  <a:lnTo>
                    <a:pt x="214487" y="257397"/>
                  </a:lnTo>
                  <a:lnTo>
                    <a:pt x="211825" y="257397"/>
                  </a:lnTo>
                  <a:lnTo>
                    <a:pt x="209099" y="254735"/>
                  </a:lnTo>
                  <a:lnTo>
                    <a:pt x="206437" y="252073"/>
                  </a:lnTo>
                  <a:lnTo>
                    <a:pt x="203775" y="252073"/>
                  </a:lnTo>
                  <a:lnTo>
                    <a:pt x="203775" y="249347"/>
                  </a:lnTo>
                  <a:lnTo>
                    <a:pt x="201050" y="249347"/>
                  </a:lnTo>
                  <a:lnTo>
                    <a:pt x="201050" y="246685"/>
                  </a:lnTo>
                  <a:lnTo>
                    <a:pt x="201050" y="244023"/>
                  </a:lnTo>
                  <a:lnTo>
                    <a:pt x="201050" y="241298"/>
                  </a:lnTo>
                  <a:lnTo>
                    <a:pt x="198387" y="241298"/>
                  </a:lnTo>
                  <a:lnTo>
                    <a:pt x="198387" y="238636"/>
                  </a:lnTo>
                  <a:lnTo>
                    <a:pt x="195725" y="238636"/>
                  </a:lnTo>
                  <a:lnTo>
                    <a:pt x="193063" y="238636"/>
                  </a:lnTo>
                  <a:lnTo>
                    <a:pt x="193063" y="235974"/>
                  </a:lnTo>
                  <a:lnTo>
                    <a:pt x="190338" y="235974"/>
                  </a:lnTo>
                  <a:lnTo>
                    <a:pt x="187676" y="233248"/>
                  </a:lnTo>
                  <a:lnTo>
                    <a:pt x="185014" y="233248"/>
                  </a:lnTo>
                  <a:lnTo>
                    <a:pt x="182288" y="233248"/>
                  </a:lnTo>
                  <a:lnTo>
                    <a:pt x="176964" y="233248"/>
                  </a:lnTo>
                  <a:lnTo>
                    <a:pt x="171577" y="233248"/>
                  </a:lnTo>
                  <a:lnTo>
                    <a:pt x="171577" y="230586"/>
                  </a:lnTo>
                  <a:lnTo>
                    <a:pt x="168915" y="230586"/>
                  </a:lnTo>
                  <a:lnTo>
                    <a:pt x="168915" y="227924"/>
                  </a:lnTo>
                  <a:lnTo>
                    <a:pt x="166189" y="227924"/>
                  </a:lnTo>
                  <a:lnTo>
                    <a:pt x="166189" y="225262"/>
                  </a:lnTo>
                  <a:lnTo>
                    <a:pt x="163527" y="225262"/>
                  </a:lnTo>
                  <a:lnTo>
                    <a:pt x="160865" y="225262"/>
                  </a:lnTo>
                  <a:lnTo>
                    <a:pt x="158203" y="225262"/>
                  </a:lnTo>
                  <a:lnTo>
                    <a:pt x="158203" y="222537"/>
                  </a:lnTo>
                  <a:lnTo>
                    <a:pt x="160865" y="219874"/>
                  </a:lnTo>
                  <a:lnTo>
                    <a:pt x="160865" y="217212"/>
                  </a:lnTo>
                  <a:lnTo>
                    <a:pt x="158203" y="214487"/>
                  </a:lnTo>
                  <a:lnTo>
                    <a:pt x="158203" y="211825"/>
                  </a:lnTo>
                  <a:lnTo>
                    <a:pt x="155478" y="211825"/>
                  </a:lnTo>
                  <a:lnTo>
                    <a:pt x="155478" y="209163"/>
                  </a:lnTo>
                  <a:lnTo>
                    <a:pt x="152816" y="209163"/>
                  </a:lnTo>
                  <a:lnTo>
                    <a:pt x="150153" y="206437"/>
                  </a:lnTo>
                  <a:lnTo>
                    <a:pt x="147428" y="206437"/>
                  </a:lnTo>
                  <a:lnTo>
                    <a:pt x="144766" y="206437"/>
                  </a:lnTo>
                  <a:lnTo>
                    <a:pt x="142104" y="206437"/>
                  </a:lnTo>
                  <a:lnTo>
                    <a:pt x="136716" y="203775"/>
                  </a:lnTo>
                  <a:lnTo>
                    <a:pt x="134054" y="203775"/>
                  </a:lnTo>
                  <a:lnTo>
                    <a:pt x="131392" y="203775"/>
                  </a:lnTo>
                  <a:lnTo>
                    <a:pt x="128666" y="201113"/>
                  </a:lnTo>
                  <a:lnTo>
                    <a:pt x="126004" y="201113"/>
                  </a:lnTo>
                  <a:lnTo>
                    <a:pt x="123343" y="201113"/>
                  </a:lnTo>
                  <a:lnTo>
                    <a:pt x="120617" y="198388"/>
                  </a:lnTo>
                  <a:lnTo>
                    <a:pt x="117955" y="195726"/>
                  </a:lnTo>
                  <a:lnTo>
                    <a:pt x="112567" y="193064"/>
                  </a:lnTo>
                  <a:lnTo>
                    <a:pt x="109905" y="190401"/>
                  </a:lnTo>
                  <a:lnTo>
                    <a:pt x="107243" y="187676"/>
                  </a:lnTo>
                  <a:lnTo>
                    <a:pt x="104581" y="185014"/>
                  </a:lnTo>
                  <a:lnTo>
                    <a:pt x="101856" y="185014"/>
                  </a:lnTo>
                  <a:lnTo>
                    <a:pt x="99194" y="182352"/>
                  </a:lnTo>
                  <a:lnTo>
                    <a:pt x="96532" y="179626"/>
                  </a:lnTo>
                  <a:lnTo>
                    <a:pt x="93806" y="179626"/>
                  </a:lnTo>
                  <a:lnTo>
                    <a:pt x="91144" y="176964"/>
                  </a:lnTo>
                  <a:lnTo>
                    <a:pt x="88482" y="174302"/>
                  </a:lnTo>
                  <a:lnTo>
                    <a:pt x="85757" y="171577"/>
                  </a:lnTo>
                  <a:lnTo>
                    <a:pt x="83095" y="171577"/>
                  </a:lnTo>
                  <a:lnTo>
                    <a:pt x="80432" y="168915"/>
                  </a:lnTo>
                  <a:lnTo>
                    <a:pt x="75045" y="166253"/>
                  </a:lnTo>
                  <a:lnTo>
                    <a:pt x="72383" y="163591"/>
                  </a:lnTo>
                  <a:lnTo>
                    <a:pt x="72383" y="160865"/>
                  </a:lnTo>
                  <a:lnTo>
                    <a:pt x="69721" y="160865"/>
                  </a:lnTo>
                  <a:lnTo>
                    <a:pt x="64333" y="158203"/>
                  </a:lnTo>
                  <a:lnTo>
                    <a:pt x="58946" y="155541"/>
                  </a:lnTo>
                  <a:lnTo>
                    <a:pt x="56284" y="152816"/>
                  </a:lnTo>
                  <a:lnTo>
                    <a:pt x="53622" y="150153"/>
                  </a:lnTo>
                  <a:lnTo>
                    <a:pt x="53622" y="147491"/>
                  </a:lnTo>
                  <a:lnTo>
                    <a:pt x="50896" y="147491"/>
                  </a:lnTo>
                  <a:lnTo>
                    <a:pt x="48234" y="144766"/>
                  </a:lnTo>
                  <a:lnTo>
                    <a:pt x="45572" y="142104"/>
                  </a:lnTo>
                  <a:lnTo>
                    <a:pt x="42910" y="142104"/>
                  </a:lnTo>
                  <a:lnTo>
                    <a:pt x="40185" y="142104"/>
                  </a:lnTo>
                  <a:lnTo>
                    <a:pt x="37522" y="142104"/>
                  </a:lnTo>
                  <a:lnTo>
                    <a:pt x="34860" y="142104"/>
                  </a:lnTo>
                  <a:lnTo>
                    <a:pt x="32135" y="139442"/>
                  </a:lnTo>
                  <a:lnTo>
                    <a:pt x="26811" y="136780"/>
                  </a:lnTo>
                  <a:lnTo>
                    <a:pt x="24085" y="134054"/>
                  </a:lnTo>
                  <a:lnTo>
                    <a:pt x="24085" y="131392"/>
                  </a:lnTo>
                  <a:lnTo>
                    <a:pt x="24085" y="128730"/>
                  </a:lnTo>
                  <a:lnTo>
                    <a:pt x="24085" y="126005"/>
                  </a:lnTo>
                  <a:lnTo>
                    <a:pt x="24085" y="123343"/>
                  </a:lnTo>
                  <a:lnTo>
                    <a:pt x="24085" y="120681"/>
                  </a:lnTo>
                  <a:lnTo>
                    <a:pt x="21423" y="120681"/>
                  </a:lnTo>
                  <a:lnTo>
                    <a:pt x="18761" y="120681"/>
                  </a:lnTo>
                  <a:lnTo>
                    <a:pt x="16099" y="120681"/>
                  </a:lnTo>
                  <a:lnTo>
                    <a:pt x="13374" y="120681"/>
                  </a:lnTo>
                  <a:lnTo>
                    <a:pt x="13374" y="117955"/>
                  </a:lnTo>
                  <a:lnTo>
                    <a:pt x="10711" y="117955"/>
                  </a:lnTo>
                  <a:lnTo>
                    <a:pt x="10711" y="115293"/>
                  </a:lnTo>
                  <a:lnTo>
                    <a:pt x="8050" y="115293"/>
                  </a:lnTo>
                  <a:lnTo>
                    <a:pt x="8050" y="112631"/>
                  </a:lnTo>
                  <a:lnTo>
                    <a:pt x="8050" y="109905"/>
                  </a:lnTo>
                  <a:lnTo>
                    <a:pt x="5324" y="109905"/>
                  </a:lnTo>
                  <a:lnTo>
                    <a:pt x="5324" y="107243"/>
                  </a:lnTo>
                  <a:lnTo>
                    <a:pt x="2662" y="104581"/>
                  </a:lnTo>
                  <a:lnTo>
                    <a:pt x="2662" y="101919"/>
                  </a:lnTo>
                  <a:lnTo>
                    <a:pt x="0" y="101919"/>
                  </a:lnTo>
                  <a:lnTo>
                    <a:pt x="0" y="99194"/>
                  </a:lnTo>
                  <a:lnTo>
                    <a:pt x="2662" y="96532"/>
                  </a:lnTo>
                  <a:lnTo>
                    <a:pt x="5324" y="96532"/>
                  </a:lnTo>
                  <a:lnTo>
                    <a:pt x="5324" y="93870"/>
                  </a:lnTo>
                  <a:lnTo>
                    <a:pt x="8050" y="93870"/>
                  </a:lnTo>
                  <a:lnTo>
                    <a:pt x="10711" y="91144"/>
                  </a:lnTo>
                  <a:lnTo>
                    <a:pt x="13374" y="91144"/>
                  </a:lnTo>
                  <a:lnTo>
                    <a:pt x="16099" y="91144"/>
                  </a:lnTo>
                  <a:lnTo>
                    <a:pt x="18761" y="88482"/>
                  </a:lnTo>
                  <a:lnTo>
                    <a:pt x="18761" y="85820"/>
                  </a:lnTo>
                  <a:lnTo>
                    <a:pt x="21423" y="83095"/>
                  </a:lnTo>
                  <a:lnTo>
                    <a:pt x="18761" y="80433"/>
                  </a:lnTo>
                  <a:lnTo>
                    <a:pt x="18761" y="77771"/>
                  </a:lnTo>
                  <a:lnTo>
                    <a:pt x="18761" y="75108"/>
                  </a:lnTo>
                  <a:lnTo>
                    <a:pt x="21423" y="72383"/>
                  </a:lnTo>
                  <a:lnTo>
                    <a:pt x="21423" y="69721"/>
                  </a:lnTo>
                  <a:lnTo>
                    <a:pt x="21423" y="67059"/>
                  </a:lnTo>
                  <a:lnTo>
                    <a:pt x="21423" y="64334"/>
                  </a:lnTo>
                  <a:lnTo>
                    <a:pt x="18761" y="61671"/>
                  </a:lnTo>
                  <a:lnTo>
                    <a:pt x="18761" y="59009"/>
                  </a:lnTo>
                  <a:lnTo>
                    <a:pt x="16099" y="59009"/>
                  </a:lnTo>
                  <a:lnTo>
                    <a:pt x="16099" y="56284"/>
                  </a:lnTo>
                  <a:lnTo>
                    <a:pt x="16099" y="53622"/>
                  </a:lnTo>
                  <a:lnTo>
                    <a:pt x="18761" y="53622"/>
                  </a:lnTo>
                  <a:lnTo>
                    <a:pt x="21423" y="53622"/>
                  </a:lnTo>
                  <a:lnTo>
                    <a:pt x="21423" y="50960"/>
                  </a:lnTo>
                  <a:lnTo>
                    <a:pt x="24085" y="50960"/>
                  </a:lnTo>
                  <a:lnTo>
                    <a:pt x="26811" y="48298"/>
                  </a:lnTo>
                  <a:lnTo>
                    <a:pt x="29473" y="45572"/>
                  </a:lnTo>
                  <a:lnTo>
                    <a:pt x="32135" y="45572"/>
                  </a:lnTo>
                  <a:lnTo>
                    <a:pt x="32135" y="42910"/>
                  </a:lnTo>
                  <a:lnTo>
                    <a:pt x="32135" y="40248"/>
                  </a:lnTo>
                  <a:lnTo>
                    <a:pt x="34860" y="37523"/>
                  </a:lnTo>
                  <a:lnTo>
                    <a:pt x="37522" y="37523"/>
                  </a:lnTo>
                  <a:lnTo>
                    <a:pt x="37522" y="34860"/>
                  </a:lnTo>
                  <a:lnTo>
                    <a:pt x="40185" y="34860"/>
                  </a:lnTo>
                  <a:lnTo>
                    <a:pt x="40185" y="32198"/>
                  </a:lnTo>
                  <a:lnTo>
                    <a:pt x="40185" y="29473"/>
                  </a:lnTo>
                  <a:lnTo>
                    <a:pt x="42910" y="29473"/>
                  </a:lnTo>
                  <a:lnTo>
                    <a:pt x="45572" y="32198"/>
                  </a:lnTo>
                  <a:lnTo>
                    <a:pt x="48234" y="32198"/>
                  </a:lnTo>
                  <a:lnTo>
                    <a:pt x="48234" y="34860"/>
                  </a:lnTo>
                  <a:lnTo>
                    <a:pt x="50896" y="32198"/>
                  </a:lnTo>
                  <a:lnTo>
                    <a:pt x="53622" y="29473"/>
                  </a:lnTo>
                  <a:lnTo>
                    <a:pt x="56284" y="32198"/>
                  </a:lnTo>
                  <a:lnTo>
                    <a:pt x="58946" y="32198"/>
                  </a:lnTo>
                  <a:lnTo>
                    <a:pt x="61671" y="32198"/>
                  </a:lnTo>
                  <a:lnTo>
                    <a:pt x="64333" y="32198"/>
                  </a:lnTo>
                  <a:lnTo>
                    <a:pt x="66995" y="29473"/>
                  </a:lnTo>
                  <a:lnTo>
                    <a:pt x="69721" y="29473"/>
                  </a:lnTo>
                  <a:lnTo>
                    <a:pt x="69721" y="26811"/>
                  </a:lnTo>
                  <a:lnTo>
                    <a:pt x="72383" y="29473"/>
                  </a:lnTo>
                  <a:lnTo>
                    <a:pt x="75045" y="29473"/>
                  </a:lnTo>
                  <a:lnTo>
                    <a:pt x="75045" y="32198"/>
                  </a:lnTo>
                  <a:lnTo>
                    <a:pt x="75045" y="34860"/>
                  </a:lnTo>
                  <a:lnTo>
                    <a:pt x="75045" y="37523"/>
                  </a:lnTo>
                  <a:lnTo>
                    <a:pt x="77770" y="37523"/>
                  </a:lnTo>
                  <a:lnTo>
                    <a:pt x="80432" y="40248"/>
                  </a:lnTo>
                  <a:lnTo>
                    <a:pt x="83095" y="40248"/>
                  </a:lnTo>
                  <a:lnTo>
                    <a:pt x="83095" y="37523"/>
                  </a:lnTo>
                  <a:lnTo>
                    <a:pt x="85757" y="37523"/>
                  </a:lnTo>
                  <a:lnTo>
                    <a:pt x="85757" y="34860"/>
                  </a:lnTo>
                  <a:lnTo>
                    <a:pt x="88482" y="34860"/>
                  </a:lnTo>
                  <a:lnTo>
                    <a:pt x="91144" y="34860"/>
                  </a:lnTo>
                  <a:lnTo>
                    <a:pt x="91144" y="37523"/>
                  </a:lnTo>
                  <a:lnTo>
                    <a:pt x="93806" y="40248"/>
                  </a:lnTo>
                  <a:lnTo>
                    <a:pt x="93806" y="42910"/>
                  </a:lnTo>
                  <a:lnTo>
                    <a:pt x="96532" y="42910"/>
                  </a:lnTo>
                  <a:lnTo>
                    <a:pt x="99194" y="42910"/>
                  </a:lnTo>
                  <a:lnTo>
                    <a:pt x="99194" y="40248"/>
                  </a:lnTo>
                  <a:lnTo>
                    <a:pt x="101856" y="40248"/>
                  </a:lnTo>
                  <a:lnTo>
                    <a:pt x="101856" y="37523"/>
                  </a:lnTo>
                  <a:lnTo>
                    <a:pt x="104581" y="37523"/>
                  </a:lnTo>
                  <a:lnTo>
                    <a:pt x="104581" y="40248"/>
                  </a:lnTo>
                  <a:lnTo>
                    <a:pt x="104581" y="42910"/>
                  </a:lnTo>
                  <a:lnTo>
                    <a:pt x="104581" y="45572"/>
                  </a:lnTo>
                  <a:lnTo>
                    <a:pt x="107243" y="45572"/>
                  </a:lnTo>
                  <a:lnTo>
                    <a:pt x="109905" y="45572"/>
                  </a:lnTo>
                  <a:lnTo>
                    <a:pt x="112567" y="45572"/>
                  </a:lnTo>
                  <a:lnTo>
                    <a:pt x="115293" y="45572"/>
                  </a:lnTo>
                  <a:lnTo>
                    <a:pt x="117955" y="42910"/>
                  </a:lnTo>
                  <a:lnTo>
                    <a:pt x="117955" y="40248"/>
                  </a:lnTo>
                  <a:lnTo>
                    <a:pt x="120617" y="40248"/>
                  </a:lnTo>
                  <a:lnTo>
                    <a:pt x="123343" y="40248"/>
                  </a:lnTo>
                  <a:lnTo>
                    <a:pt x="126004" y="40248"/>
                  </a:lnTo>
                  <a:lnTo>
                    <a:pt x="126004" y="42910"/>
                  </a:lnTo>
                  <a:lnTo>
                    <a:pt x="128666" y="42910"/>
                  </a:lnTo>
                  <a:lnTo>
                    <a:pt x="128666" y="40248"/>
                  </a:lnTo>
                  <a:lnTo>
                    <a:pt x="131392" y="40248"/>
                  </a:lnTo>
                  <a:lnTo>
                    <a:pt x="131392" y="37523"/>
                  </a:lnTo>
                  <a:lnTo>
                    <a:pt x="131392" y="34860"/>
                  </a:lnTo>
                  <a:lnTo>
                    <a:pt x="131392" y="32198"/>
                  </a:lnTo>
                  <a:lnTo>
                    <a:pt x="128666" y="32198"/>
                  </a:lnTo>
                  <a:lnTo>
                    <a:pt x="128666" y="26811"/>
                  </a:lnTo>
                  <a:lnTo>
                    <a:pt x="128666" y="24149"/>
                  </a:lnTo>
                  <a:lnTo>
                    <a:pt x="131392" y="21423"/>
                  </a:lnTo>
                  <a:lnTo>
                    <a:pt x="134054" y="24149"/>
                  </a:lnTo>
                  <a:lnTo>
                    <a:pt x="136716" y="24149"/>
                  </a:lnTo>
                  <a:lnTo>
                    <a:pt x="139378" y="24149"/>
                  </a:lnTo>
                  <a:lnTo>
                    <a:pt x="142104" y="21423"/>
                  </a:lnTo>
                  <a:lnTo>
                    <a:pt x="142104" y="18761"/>
                  </a:lnTo>
                  <a:lnTo>
                    <a:pt x="142104" y="16099"/>
                  </a:lnTo>
                  <a:lnTo>
                    <a:pt x="142104" y="13437"/>
                  </a:lnTo>
                  <a:lnTo>
                    <a:pt x="144766" y="8050"/>
                  </a:lnTo>
                  <a:lnTo>
                    <a:pt x="144766" y="5388"/>
                  </a:lnTo>
                  <a:lnTo>
                    <a:pt x="147428" y="2662"/>
                  </a:lnTo>
                  <a:lnTo>
                    <a:pt x="147428" y="0"/>
                  </a:lnTo>
                  <a:lnTo>
                    <a:pt x="150153" y="0"/>
                  </a:lnTo>
                  <a:lnTo>
                    <a:pt x="152816" y="0"/>
                  </a:lnTo>
                  <a:lnTo>
                    <a:pt x="155478" y="0"/>
                  </a:lnTo>
                  <a:lnTo>
                    <a:pt x="158203" y="0"/>
                  </a:lnTo>
                  <a:lnTo>
                    <a:pt x="158203" y="2662"/>
                  </a:lnTo>
                  <a:lnTo>
                    <a:pt x="158203" y="5388"/>
                  </a:lnTo>
                  <a:lnTo>
                    <a:pt x="158203" y="8050"/>
                  </a:lnTo>
                  <a:lnTo>
                    <a:pt x="158203" y="10712"/>
                  </a:lnTo>
                  <a:lnTo>
                    <a:pt x="158203" y="8050"/>
                  </a:lnTo>
                  <a:lnTo>
                    <a:pt x="160865" y="8050"/>
                  </a:lnTo>
                  <a:lnTo>
                    <a:pt x="163527" y="8050"/>
                  </a:lnTo>
                  <a:lnTo>
                    <a:pt x="166189" y="8050"/>
                  </a:lnTo>
                  <a:lnTo>
                    <a:pt x="168915" y="8050"/>
                  </a:lnTo>
                  <a:lnTo>
                    <a:pt x="171577" y="8050"/>
                  </a:lnTo>
                  <a:lnTo>
                    <a:pt x="171577" y="10712"/>
                  </a:lnTo>
                  <a:lnTo>
                    <a:pt x="174239" y="10712"/>
                  </a:lnTo>
                  <a:lnTo>
                    <a:pt x="176964" y="13437"/>
                  </a:lnTo>
                  <a:lnTo>
                    <a:pt x="179626" y="13437"/>
                  </a:lnTo>
                  <a:lnTo>
                    <a:pt x="182288" y="16099"/>
                  </a:lnTo>
                  <a:lnTo>
                    <a:pt x="185014" y="16099"/>
                  </a:lnTo>
                  <a:lnTo>
                    <a:pt x="187676" y="16099"/>
                  </a:lnTo>
                  <a:lnTo>
                    <a:pt x="187676" y="18761"/>
                  </a:lnTo>
                  <a:lnTo>
                    <a:pt x="190338" y="18761"/>
                  </a:lnTo>
                  <a:lnTo>
                    <a:pt x="193063" y="21423"/>
                  </a:lnTo>
                  <a:lnTo>
                    <a:pt x="195725" y="21423"/>
                  </a:lnTo>
                  <a:lnTo>
                    <a:pt x="198387" y="21423"/>
                  </a:lnTo>
                  <a:lnTo>
                    <a:pt x="201050" y="21423"/>
                  </a:lnTo>
                  <a:lnTo>
                    <a:pt x="203775" y="21423"/>
                  </a:lnTo>
                  <a:lnTo>
                    <a:pt x="206437" y="21423"/>
                  </a:lnTo>
                  <a:lnTo>
                    <a:pt x="209099" y="21423"/>
                  </a:lnTo>
                  <a:lnTo>
                    <a:pt x="214487" y="18761"/>
                  </a:lnTo>
                  <a:lnTo>
                    <a:pt x="217149" y="18761"/>
                  </a:lnTo>
                  <a:lnTo>
                    <a:pt x="217149" y="21423"/>
                  </a:lnTo>
                  <a:lnTo>
                    <a:pt x="219874" y="21423"/>
                  </a:lnTo>
                  <a:lnTo>
                    <a:pt x="222536" y="21423"/>
                  </a:lnTo>
                  <a:lnTo>
                    <a:pt x="225198" y="21423"/>
                  </a:lnTo>
                  <a:lnTo>
                    <a:pt x="225198" y="18761"/>
                  </a:lnTo>
                  <a:lnTo>
                    <a:pt x="227860" y="18761"/>
                  </a:lnTo>
                  <a:lnTo>
                    <a:pt x="230586" y="18761"/>
                  </a:lnTo>
                  <a:lnTo>
                    <a:pt x="233248" y="21423"/>
                  </a:lnTo>
                  <a:lnTo>
                    <a:pt x="235910" y="21423"/>
                  </a:lnTo>
                  <a:lnTo>
                    <a:pt x="238636" y="18761"/>
                  </a:lnTo>
                  <a:lnTo>
                    <a:pt x="241298" y="18761"/>
                  </a:lnTo>
                  <a:lnTo>
                    <a:pt x="241298" y="21423"/>
                  </a:lnTo>
                  <a:lnTo>
                    <a:pt x="241298" y="24149"/>
                  </a:lnTo>
                  <a:lnTo>
                    <a:pt x="243959" y="24149"/>
                  </a:lnTo>
                  <a:lnTo>
                    <a:pt x="243959" y="26811"/>
                  </a:lnTo>
                  <a:lnTo>
                    <a:pt x="243959" y="29473"/>
                  </a:lnTo>
                  <a:lnTo>
                    <a:pt x="246685" y="32198"/>
                  </a:lnTo>
                  <a:lnTo>
                    <a:pt x="246685" y="34860"/>
                  </a:lnTo>
                  <a:lnTo>
                    <a:pt x="246685" y="37523"/>
                  </a:lnTo>
                  <a:lnTo>
                    <a:pt x="246685" y="40248"/>
                  </a:lnTo>
                  <a:lnTo>
                    <a:pt x="249347" y="40248"/>
                  </a:lnTo>
                  <a:lnTo>
                    <a:pt x="249347" y="42910"/>
                  </a:lnTo>
                  <a:lnTo>
                    <a:pt x="252009" y="45572"/>
                  </a:lnTo>
                  <a:lnTo>
                    <a:pt x="254671" y="45572"/>
                  </a:lnTo>
                  <a:lnTo>
                    <a:pt x="254671" y="48298"/>
                  </a:lnTo>
                  <a:lnTo>
                    <a:pt x="257397" y="48298"/>
                  </a:lnTo>
                  <a:lnTo>
                    <a:pt x="260059" y="50960"/>
                  </a:lnTo>
                  <a:lnTo>
                    <a:pt x="262721" y="50960"/>
                  </a:lnTo>
                  <a:lnTo>
                    <a:pt x="262721" y="53622"/>
                  </a:lnTo>
                  <a:lnTo>
                    <a:pt x="265446" y="53622"/>
                  </a:lnTo>
                  <a:lnTo>
                    <a:pt x="265446" y="56284"/>
                  </a:lnTo>
                  <a:lnTo>
                    <a:pt x="265446" y="59009"/>
                  </a:lnTo>
                  <a:lnTo>
                    <a:pt x="268108" y="61671"/>
                  </a:lnTo>
                  <a:lnTo>
                    <a:pt x="273496" y="64334"/>
                  </a:lnTo>
                  <a:lnTo>
                    <a:pt x="276158" y="67059"/>
                  </a:lnTo>
                  <a:lnTo>
                    <a:pt x="281546" y="69721"/>
                  </a:lnTo>
                  <a:lnTo>
                    <a:pt x="284208" y="72383"/>
                  </a:lnTo>
                  <a:lnTo>
                    <a:pt x="286870" y="75108"/>
                  </a:lnTo>
                  <a:lnTo>
                    <a:pt x="289532" y="77771"/>
                  </a:lnTo>
                  <a:lnTo>
                    <a:pt x="292257" y="80433"/>
                  </a:lnTo>
                  <a:lnTo>
                    <a:pt x="294919" y="83095"/>
                  </a:lnTo>
                  <a:lnTo>
                    <a:pt x="297581" y="85820"/>
                  </a:lnTo>
                  <a:lnTo>
                    <a:pt x="300307" y="88482"/>
                  </a:lnTo>
                  <a:lnTo>
                    <a:pt x="302969" y="88482"/>
                  </a:lnTo>
                  <a:lnTo>
                    <a:pt x="305631" y="91144"/>
                  </a:lnTo>
                  <a:lnTo>
                    <a:pt x="308356" y="91144"/>
                  </a:lnTo>
                  <a:lnTo>
                    <a:pt x="308356" y="93870"/>
                  </a:lnTo>
                  <a:lnTo>
                    <a:pt x="311018" y="93870"/>
                  </a:lnTo>
                  <a:lnTo>
                    <a:pt x="313680" y="93870"/>
                  </a:lnTo>
                  <a:lnTo>
                    <a:pt x="316343" y="93870"/>
                  </a:lnTo>
                  <a:lnTo>
                    <a:pt x="319068" y="96532"/>
                  </a:lnTo>
                  <a:lnTo>
                    <a:pt x="321730" y="96532"/>
                  </a:lnTo>
                  <a:lnTo>
                    <a:pt x="321730" y="99194"/>
                  </a:lnTo>
                  <a:lnTo>
                    <a:pt x="324392" y="99194"/>
                  </a:lnTo>
                  <a:lnTo>
                    <a:pt x="324392" y="101919"/>
                  </a:lnTo>
                  <a:lnTo>
                    <a:pt x="327118" y="104581"/>
                  </a:lnTo>
                  <a:lnTo>
                    <a:pt x="329780" y="104581"/>
                  </a:lnTo>
                  <a:lnTo>
                    <a:pt x="329780" y="107243"/>
                  </a:lnTo>
                  <a:lnTo>
                    <a:pt x="332442" y="107243"/>
                  </a:lnTo>
                  <a:lnTo>
                    <a:pt x="335167" y="109905"/>
                  </a:lnTo>
                  <a:lnTo>
                    <a:pt x="335167" y="112631"/>
                  </a:lnTo>
                  <a:lnTo>
                    <a:pt x="337829" y="112631"/>
                  </a:lnTo>
                  <a:lnTo>
                    <a:pt x="337829" y="115293"/>
                  </a:lnTo>
                  <a:lnTo>
                    <a:pt x="340491" y="115293"/>
                  </a:lnTo>
                  <a:lnTo>
                    <a:pt x="340491" y="117955"/>
                  </a:lnTo>
                  <a:lnTo>
                    <a:pt x="343153" y="117955"/>
                  </a:lnTo>
                  <a:lnTo>
                    <a:pt x="343153" y="120681"/>
                  </a:lnTo>
                  <a:lnTo>
                    <a:pt x="343153" y="123343"/>
                  </a:lnTo>
                  <a:lnTo>
                    <a:pt x="345879" y="126005"/>
                  </a:lnTo>
                  <a:lnTo>
                    <a:pt x="345879" y="128730"/>
                  </a:lnTo>
                  <a:lnTo>
                    <a:pt x="348541" y="128730"/>
                  </a:lnTo>
                  <a:lnTo>
                    <a:pt x="351203" y="128730"/>
                  </a:lnTo>
                  <a:lnTo>
                    <a:pt x="351203" y="131392"/>
                  </a:lnTo>
                  <a:lnTo>
                    <a:pt x="353929" y="134054"/>
                  </a:lnTo>
                  <a:lnTo>
                    <a:pt x="356591" y="134054"/>
                  </a:lnTo>
                  <a:lnTo>
                    <a:pt x="359252" y="134054"/>
                  </a:lnTo>
                  <a:lnTo>
                    <a:pt x="361978" y="134054"/>
                  </a:lnTo>
                  <a:lnTo>
                    <a:pt x="364640" y="136780"/>
                  </a:lnTo>
                  <a:lnTo>
                    <a:pt x="367302" y="139442"/>
                  </a:lnTo>
                  <a:lnTo>
                    <a:pt x="369964" y="139442"/>
                  </a:lnTo>
                  <a:lnTo>
                    <a:pt x="369964" y="142104"/>
                  </a:lnTo>
                  <a:lnTo>
                    <a:pt x="372690" y="142104"/>
                  </a:lnTo>
                  <a:lnTo>
                    <a:pt x="378014" y="142104"/>
                  </a:lnTo>
                  <a:lnTo>
                    <a:pt x="380739" y="144766"/>
                  </a:lnTo>
                  <a:lnTo>
                    <a:pt x="383401" y="144766"/>
                  </a:lnTo>
                  <a:lnTo>
                    <a:pt x="386064" y="147491"/>
                  </a:lnTo>
                  <a:lnTo>
                    <a:pt x="386064" y="150153"/>
                  </a:lnTo>
                  <a:lnTo>
                    <a:pt x="388789" y="152816"/>
                  </a:lnTo>
                  <a:lnTo>
                    <a:pt x="388789" y="155541"/>
                  </a:lnTo>
                  <a:lnTo>
                    <a:pt x="391451" y="155541"/>
                  </a:lnTo>
                  <a:lnTo>
                    <a:pt x="394113" y="158203"/>
                  </a:lnTo>
                  <a:lnTo>
                    <a:pt x="396839" y="158203"/>
                  </a:lnTo>
                  <a:lnTo>
                    <a:pt x="399501" y="158203"/>
                  </a:lnTo>
                  <a:lnTo>
                    <a:pt x="402163" y="158203"/>
                  </a:lnTo>
                  <a:lnTo>
                    <a:pt x="404825" y="160865"/>
                  </a:lnTo>
                  <a:lnTo>
                    <a:pt x="404825" y="1608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4" name="Freeform: Shape 313">
              <a:extLst>
                <a:ext uri="{FF2B5EF4-FFF2-40B4-BE49-F238E27FC236}">
                  <a16:creationId xmlns:a16="http://schemas.microsoft.com/office/drawing/2014/main" id="{B03D9A44-2F8C-5D55-194A-01107219CD0B}"/>
                </a:ext>
              </a:extLst>
            </p:cNvPr>
            <p:cNvSpPr/>
            <p:nvPr/>
          </p:nvSpPr>
          <p:spPr>
            <a:xfrm>
              <a:off x="3947772" y="2672084"/>
              <a:ext cx="324392" cy="493370"/>
            </a:xfrm>
            <a:custGeom>
              <a:avLst/>
              <a:gdLst>
                <a:gd name="connsiteX0" fmla="*/ 80433 w 324392"/>
                <a:gd name="connsiteY0" fmla="*/ 24149 h 493370"/>
                <a:gd name="connsiteX1" fmla="*/ 83095 w 324392"/>
                <a:gd name="connsiteY1" fmla="*/ 24149 h 493370"/>
                <a:gd name="connsiteX2" fmla="*/ 85757 w 324392"/>
                <a:gd name="connsiteY2" fmla="*/ 24149 h 493370"/>
                <a:gd name="connsiteX3" fmla="*/ 88482 w 324392"/>
                <a:gd name="connsiteY3" fmla="*/ 24149 h 493370"/>
                <a:gd name="connsiteX4" fmla="*/ 91144 w 324392"/>
                <a:gd name="connsiteY4" fmla="*/ 24149 h 493370"/>
                <a:gd name="connsiteX5" fmla="*/ 93806 w 324392"/>
                <a:gd name="connsiteY5" fmla="*/ 24149 h 493370"/>
                <a:gd name="connsiteX6" fmla="*/ 96532 w 324392"/>
                <a:gd name="connsiteY6" fmla="*/ 24149 h 493370"/>
                <a:gd name="connsiteX7" fmla="*/ 96532 w 324392"/>
                <a:gd name="connsiteY7" fmla="*/ 21487 h 493370"/>
                <a:gd name="connsiteX8" fmla="*/ 104581 w 324392"/>
                <a:gd name="connsiteY8" fmla="*/ 21487 h 493370"/>
                <a:gd name="connsiteX9" fmla="*/ 104581 w 324392"/>
                <a:gd name="connsiteY9" fmla="*/ 24149 h 493370"/>
                <a:gd name="connsiteX10" fmla="*/ 107243 w 324392"/>
                <a:gd name="connsiteY10" fmla="*/ 24149 h 493370"/>
                <a:gd name="connsiteX11" fmla="*/ 109905 w 324392"/>
                <a:gd name="connsiteY11" fmla="*/ 24149 h 493370"/>
                <a:gd name="connsiteX12" fmla="*/ 112567 w 324392"/>
                <a:gd name="connsiteY12" fmla="*/ 24149 h 493370"/>
                <a:gd name="connsiteX13" fmla="*/ 117955 w 324392"/>
                <a:gd name="connsiteY13" fmla="*/ 21487 h 493370"/>
                <a:gd name="connsiteX14" fmla="*/ 120617 w 324392"/>
                <a:gd name="connsiteY14" fmla="*/ 21487 h 493370"/>
                <a:gd name="connsiteX15" fmla="*/ 123343 w 324392"/>
                <a:gd name="connsiteY15" fmla="*/ 21487 h 493370"/>
                <a:gd name="connsiteX16" fmla="*/ 126005 w 324392"/>
                <a:gd name="connsiteY16" fmla="*/ 21487 h 493370"/>
                <a:gd name="connsiteX17" fmla="*/ 128667 w 324392"/>
                <a:gd name="connsiteY17" fmla="*/ 21487 h 493370"/>
                <a:gd name="connsiteX18" fmla="*/ 131392 w 324392"/>
                <a:gd name="connsiteY18" fmla="*/ 21487 h 493370"/>
                <a:gd name="connsiteX19" fmla="*/ 134054 w 324392"/>
                <a:gd name="connsiteY19" fmla="*/ 21487 h 493370"/>
                <a:gd name="connsiteX20" fmla="*/ 136716 w 324392"/>
                <a:gd name="connsiteY20" fmla="*/ 21487 h 493370"/>
                <a:gd name="connsiteX21" fmla="*/ 139378 w 324392"/>
                <a:gd name="connsiteY21" fmla="*/ 21487 h 493370"/>
                <a:gd name="connsiteX22" fmla="*/ 142104 w 324392"/>
                <a:gd name="connsiteY22" fmla="*/ 21487 h 493370"/>
                <a:gd name="connsiteX23" fmla="*/ 144766 w 324392"/>
                <a:gd name="connsiteY23" fmla="*/ 18761 h 493370"/>
                <a:gd name="connsiteX24" fmla="*/ 147428 w 324392"/>
                <a:gd name="connsiteY24" fmla="*/ 18761 h 493370"/>
                <a:gd name="connsiteX25" fmla="*/ 150153 w 324392"/>
                <a:gd name="connsiteY25" fmla="*/ 18761 h 493370"/>
                <a:gd name="connsiteX26" fmla="*/ 152815 w 324392"/>
                <a:gd name="connsiteY26" fmla="*/ 18761 h 493370"/>
                <a:gd name="connsiteX27" fmla="*/ 155478 w 324392"/>
                <a:gd name="connsiteY27" fmla="*/ 18761 h 493370"/>
                <a:gd name="connsiteX28" fmla="*/ 158203 w 324392"/>
                <a:gd name="connsiteY28" fmla="*/ 18761 h 493370"/>
                <a:gd name="connsiteX29" fmla="*/ 158203 w 324392"/>
                <a:gd name="connsiteY29" fmla="*/ 16099 h 493370"/>
                <a:gd name="connsiteX30" fmla="*/ 160865 w 324392"/>
                <a:gd name="connsiteY30" fmla="*/ 16099 h 493370"/>
                <a:gd name="connsiteX31" fmla="*/ 158203 w 324392"/>
                <a:gd name="connsiteY31" fmla="*/ 16099 h 493370"/>
                <a:gd name="connsiteX32" fmla="*/ 158203 w 324392"/>
                <a:gd name="connsiteY32" fmla="*/ 13437 h 493370"/>
                <a:gd name="connsiteX33" fmla="*/ 160865 w 324392"/>
                <a:gd name="connsiteY33" fmla="*/ 13437 h 493370"/>
                <a:gd name="connsiteX34" fmla="*/ 163527 w 324392"/>
                <a:gd name="connsiteY34" fmla="*/ 13437 h 493370"/>
                <a:gd name="connsiteX35" fmla="*/ 166253 w 324392"/>
                <a:gd name="connsiteY35" fmla="*/ 10712 h 493370"/>
                <a:gd name="connsiteX36" fmla="*/ 168915 w 324392"/>
                <a:gd name="connsiteY36" fmla="*/ 10712 h 493370"/>
                <a:gd name="connsiteX37" fmla="*/ 171577 w 324392"/>
                <a:gd name="connsiteY37" fmla="*/ 10712 h 493370"/>
                <a:gd name="connsiteX38" fmla="*/ 171577 w 324392"/>
                <a:gd name="connsiteY38" fmla="*/ 8050 h 493370"/>
                <a:gd name="connsiteX39" fmla="*/ 174239 w 324392"/>
                <a:gd name="connsiteY39" fmla="*/ 10712 h 493370"/>
                <a:gd name="connsiteX40" fmla="*/ 176964 w 324392"/>
                <a:gd name="connsiteY40" fmla="*/ 10712 h 493370"/>
                <a:gd name="connsiteX41" fmla="*/ 176964 w 324392"/>
                <a:gd name="connsiteY41" fmla="*/ 13437 h 493370"/>
                <a:gd name="connsiteX42" fmla="*/ 179626 w 324392"/>
                <a:gd name="connsiteY42" fmla="*/ 13437 h 493370"/>
                <a:gd name="connsiteX43" fmla="*/ 182288 w 324392"/>
                <a:gd name="connsiteY43" fmla="*/ 13437 h 493370"/>
                <a:gd name="connsiteX44" fmla="*/ 182288 w 324392"/>
                <a:gd name="connsiteY44" fmla="*/ 10712 h 493370"/>
                <a:gd name="connsiteX45" fmla="*/ 185014 w 324392"/>
                <a:gd name="connsiteY45" fmla="*/ 10712 h 493370"/>
                <a:gd name="connsiteX46" fmla="*/ 187676 w 324392"/>
                <a:gd name="connsiteY46" fmla="*/ 10712 h 493370"/>
                <a:gd name="connsiteX47" fmla="*/ 187676 w 324392"/>
                <a:gd name="connsiteY47" fmla="*/ 8050 h 493370"/>
                <a:gd name="connsiteX48" fmla="*/ 193063 w 324392"/>
                <a:gd name="connsiteY48" fmla="*/ 5388 h 493370"/>
                <a:gd name="connsiteX49" fmla="*/ 195726 w 324392"/>
                <a:gd name="connsiteY49" fmla="*/ 2662 h 493370"/>
                <a:gd name="connsiteX50" fmla="*/ 198388 w 324392"/>
                <a:gd name="connsiteY50" fmla="*/ 2662 h 493370"/>
                <a:gd name="connsiteX51" fmla="*/ 201050 w 324392"/>
                <a:gd name="connsiteY51" fmla="*/ 2662 h 493370"/>
                <a:gd name="connsiteX52" fmla="*/ 203775 w 324392"/>
                <a:gd name="connsiteY52" fmla="*/ 2662 h 493370"/>
                <a:gd name="connsiteX53" fmla="*/ 203775 w 324392"/>
                <a:gd name="connsiteY53" fmla="*/ 0 h 493370"/>
                <a:gd name="connsiteX54" fmla="*/ 209099 w 324392"/>
                <a:gd name="connsiteY54" fmla="*/ 2662 h 493370"/>
                <a:gd name="connsiteX55" fmla="*/ 211825 w 324392"/>
                <a:gd name="connsiteY55" fmla="*/ 2662 h 493370"/>
                <a:gd name="connsiteX56" fmla="*/ 214487 w 324392"/>
                <a:gd name="connsiteY56" fmla="*/ 2662 h 493370"/>
                <a:gd name="connsiteX57" fmla="*/ 214487 w 324392"/>
                <a:gd name="connsiteY57" fmla="*/ 5388 h 493370"/>
                <a:gd name="connsiteX58" fmla="*/ 217149 w 324392"/>
                <a:gd name="connsiteY58" fmla="*/ 8050 h 493370"/>
                <a:gd name="connsiteX59" fmla="*/ 217149 w 324392"/>
                <a:gd name="connsiteY59" fmla="*/ 10712 h 493370"/>
                <a:gd name="connsiteX60" fmla="*/ 219874 w 324392"/>
                <a:gd name="connsiteY60" fmla="*/ 10712 h 493370"/>
                <a:gd name="connsiteX61" fmla="*/ 219874 w 324392"/>
                <a:gd name="connsiteY61" fmla="*/ 13437 h 493370"/>
                <a:gd name="connsiteX62" fmla="*/ 222536 w 324392"/>
                <a:gd name="connsiteY62" fmla="*/ 13437 h 493370"/>
                <a:gd name="connsiteX63" fmla="*/ 225198 w 324392"/>
                <a:gd name="connsiteY63" fmla="*/ 10712 h 493370"/>
                <a:gd name="connsiteX64" fmla="*/ 227860 w 324392"/>
                <a:gd name="connsiteY64" fmla="*/ 13437 h 493370"/>
                <a:gd name="connsiteX65" fmla="*/ 230586 w 324392"/>
                <a:gd name="connsiteY65" fmla="*/ 13437 h 493370"/>
                <a:gd name="connsiteX66" fmla="*/ 230586 w 324392"/>
                <a:gd name="connsiteY66" fmla="*/ 16099 h 493370"/>
                <a:gd name="connsiteX67" fmla="*/ 233248 w 324392"/>
                <a:gd name="connsiteY67" fmla="*/ 16099 h 493370"/>
                <a:gd name="connsiteX68" fmla="*/ 233248 w 324392"/>
                <a:gd name="connsiteY68" fmla="*/ 18761 h 493370"/>
                <a:gd name="connsiteX69" fmla="*/ 230586 w 324392"/>
                <a:gd name="connsiteY69" fmla="*/ 18761 h 493370"/>
                <a:gd name="connsiteX70" fmla="*/ 227860 w 324392"/>
                <a:gd name="connsiteY70" fmla="*/ 18761 h 493370"/>
                <a:gd name="connsiteX71" fmla="*/ 225198 w 324392"/>
                <a:gd name="connsiteY71" fmla="*/ 18761 h 493370"/>
                <a:gd name="connsiteX72" fmla="*/ 225198 w 324392"/>
                <a:gd name="connsiteY72" fmla="*/ 21487 h 493370"/>
                <a:gd name="connsiteX73" fmla="*/ 225198 w 324392"/>
                <a:gd name="connsiteY73" fmla="*/ 24149 h 493370"/>
                <a:gd name="connsiteX74" fmla="*/ 225198 w 324392"/>
                <a:gd name="connsiteY74" fmla="*/ 26811 h 493370"/>
                <a:gd name="connsiteX75" fmla="*/ 227860 w 324392"/>
                <a:gd name="connsiteY75" fmla="*/ 26811 h 493370"/>
                <a:gd name="connsiteX76" fmla="*/ 227860 w 324392"/>
                <a:gd name="connsiteY76" fmla="*/ 29473 h 493370"/>
                <a:gd name="connsiteX77" fmla="*/ 227860 w 324392"/>
                <a:gd name="connsiteY77" fmla="*/ 32198 h 493370"/>
                <a:gd name="connsiteX78" fmla="*/ 227860 w 324392"/>
                <a:gd name="connsiteY78" fmla="*/ 34860 h 493370"/>
                <a:gd name="connsiteX79" fmla="*/ 227860 w 324392"/>
                <a:gd name="connsiteY79" fmla="*/ 37523 h 493370"/>
                <a:gd name="connsiteX80" fmla="*/ 227860 w 324392"/>
                <a:gd name="connsiteY80" fmla="*/ 40248 h 493370"/>
                <a:gd name="connsiteX81" fmla="*/ 230586 w 324392"/>
                <a:gd name="connsiteY81" fmla="*/ 42910 h 493370"/>
                <a:gd name="connsiteX82" fmla="*/ 230586 w 324392"/>
                <a:gd name="connsiteY82" fmla="*/ 45572 h 493370"/>
                <a:gd name="connsiteX83" fmla="*/ 230586 w 324392"/>
                <a:gd name="connsiteY83" fmla="*/ 48298 h 493370"/>
                <a:gd name="connsiteX84" fmla="*/ 230586 w 324392"/>
                <a:gd name="connsiteY84" fmla="*/ 50960 h 493370"/>
                <a:gd name="connsiteX85" fmla="*/ 230586 w 324392"/>
                <a:gd name="connsiteY85" fmla="*/ 53622 h 493370"/>
                <a:gd name="connsiteX86" fmla="*/ 233248 w 324392"/>
                <a:gd name="connsiteY86" fmla="*/ 53622 h 493370"/>
                <a:gd name="connsiteX87" fmla="*/ 233248 w 324392"/>
                <a:gd name="connsiteY87" fmla="*/ 56284 h 493370"/>
                <a:gd name="connsiteX88" fmla="*/ 233248 w 324392"/>
                <a:gd name="connsiteY88" fmla="*/ 61671 h 493370"/>
                <a:gd name="connsiteX89" fmla="*/ 233248 w 324392"/>
                <a:gd name="connsiteY89" fmla="*/ 64334 h 493370"/>
                <a:gd name="connsiteX90" fmla="*/ 233248 w 324392"/>
                <a:gd name="connsiteY90" fmla="*/ 67059 h 493370"/>
                <a:gd name="connsiteX91" fmla="*/ 233248 w 324392"/>
                <a:gd name="connsiteY91" fmla="*/ 69721 h 493370"/>
                <a:gd name="connsiteX92" fmla="*/ 233248 w 324392"/>
                <a:gd name="connsiteY92" fmla="*/ 72383 h 493370"/>
                <a:gd name="connsiteX93" fmla="*/ 233248 w 324392"/>
                <a:gd name="connsiteY93" fmla="*/ 77771 h 493370"/>
                <a:gd name="connsiteX94" fmla="*/ 233248 w 324392"/>
                <a:gd name="connsiteY94" fmla="*/ 83158 h 493370"/>
                <a:gd name="connsiteX95" fmla="*/ 233248 w 324392"/>
                <a:gd name="connsiteY95" fmla="*/ 85820 h 493370"/>
                <a:gd name="connsiteX96" fmla="*/ 230586 w 324392"/>
                <a:gd name="connsiteY96" fmla="*/ 85820 h 493370"/>
                <a:gd name="connsiteX97" fmla="*/ 233248 w 324392"/>
                <a:gd name="connsiteY97" fmla="*/ 88482 h 493370"/>
                <a:gd name="connsiteX98" fmla="*/ 233248 w 324392"/>
                <a:gd name="connsiteY98" fmla="*/ 91144 h 493370"/>
                <a:gd name="connsiteX99" fmla="*/ 230586 w 324392"/>
                <a:gd name="connsiteY99" fmla="*/ 91144 h 493370"/>
                <a:gd name="connsiteX100" fmla="*/ 227860 w 324392"/>
                <a:gd name="connsiteY100" fmla="*/ 93870 h 493370"/>
                <a:gd name="connsiteX101" fmla="*/ 227860 w 324392"/>
                <a:gd name="connsiteY101" fmla="*/ 96532 h 493370"/>
                <a:gd name="connsiteX102" fmla="*/ 225198 w 324392"/>
                <a:gd name="connsiteY102" fmla="*/ 99194 h 493370"/>
                <a:gd name="connsiteX103" fmla="*/ 222536 w 324392"/>
                <a:gd name="connsiteY103" fmla="*/ 99194 h 493370"/>
                <a:gd name="connsiteX104" fmla="*/ 219874 w 324392"/>
                <a:gd name="connsiteY104" fmla="*/ 101919 h 493370"/>
                <a:gd name="connsiteX105" fmla="*/ 217149 w 324392"/>
                <a:gd name="connsiteY105" fmla="*/ 101919 h 493370"/>
                <a:gd name="connsiteX106" fmla="*/ 214487 w 324392"/>
                <a:gd name="connsiteY106" fmla="*/ 101919 h 493370"/>
                <a:gd name="connsiteX107" fmla="*/ 211825 w 324392"/>
                <a:gd name="connsiteY107" fmla="*/ 101919 h 493370"/>
                <a:gd name="connsiteX108" fmla="*/ 209099 w 324392"/>
                <a:gd name="connsiteY108" fmla="*/ 104581 h 493370"/>
                <a:gd name="connsiteX109" fmla="*/ 206437 w 324392"/>
                <a:gd name="connsiteY109" fmla="*/ 107243 h 493370"/>
                <a:gd name="connsiteX110" fmla="*/ 203775 w 324392"/>
                <a:gd name="connsiteY110" fmla="*/ 107243 h 493370"/>
                <a:gd name="connsiteX111" fmla="*/ 203775 w 324392"/>
                <a:gd name="connsiteY111" fmla="*/ 109969 h 493370"/>
                <a:gd name="connsiteX112" fmla="*/ 201050 w 324392"/>
                <a:gd name="connsiteY112" fmla="*/ 109969 h 493370"/>
                <a:gd name="connsiteX113" fmla="*/ 201050 w 324392"/>
                <a:gd name="connsiteY113" fmla="*/ 112631 h 493370"/>
                <a:gd name="connsiteX114" fmla="*/ 198388 w 324392"/>
                <a:gd name="connsiteY114" fmla="*/ 112631 h 493370"/>
                <a:gd name="connsiteX115" fmla="*/ 195726 w 324392"/>
                <a:gd name="connsiteY115" fmla="*/ 115293 h 493370"/>
                <a:gd name="connsiteX116" fmla="*/ 198388 w 324392"/>
                <a:gd name="connsiteY116" fmla="*/ 115293 h 493370"/>
                <a:gd name="connsiteX117" fmla="*/ 198388 w 324392"/>
                <a:gd name="connsiteY117" fmla="*/ 117955 h 493370"/>
                <a:gd name="connsiteX118" fmla="*/ 195726 w 324392"/>
                <a:gd name="connsiteY118" fmla="*/ 120681 h 493370"/>
                <a:gd name="connsiteX119" fmla="*/ 195726 w 324392"/>
                <a:gd name="connsiteY119" fmla="*/ 123343 h 493370"/>
                <a:gd name="connsiteX120" fmla="*/ 198388 w 324392"/>
                <a:gd name="connsiteY120" fmla="*/ 123343 h 493370"/>
                <a:gd name="connsiteX121" fmla="*/ 198388 w 324392"/>
                <a:gd name="connsiteY121" fmla="*/ 126005 h 493370"/>
                <a:gd name="connsiteX122" fmla="*/ 198388 w 324392"/>
                <a:gd name="connsiteY122" fmla="*/ 128730 h 493370"/>
                <a:gd name="connsiteX123" fmla="*/ 201050 w 324392"/>
                <a:gd name="connsiteY123" fmla="*/ 128730 h 493370"/>
                <a:gd name="connsiteX124" fmla="*/ 201050 w 324392"/>
                <a:gd name="connsiteY124" fmla="*/ 131392 h 493370"/>
                <a:gd name="connsiteX125" fmla="*/ 198388 w 324392"/>
                <a:gd name="connsiteY125" fmla="*/ 134054 h 493370"/>
                <a:gd name="connsiteX126" fmla="*/ 198388 w 324392"/>
                <a:gd name="connsiteY126" fmla="*/ 136780 h 493370"/>
                <a:gd name="connsiteX127" fmla="*/ 198388 w 324392"/>
                <a:gd name="connsiteY127" fmla="*/ 139442 h 493370"/>
                <a:gd name="connsiteX128" fmla="*/ 195726 w 324392"/>
                <a:gd name="connsiteY128" fmla="*/ 139442 h 493370"/>
                <a:gd name="connsiteX129" fmla="*/ 195726 w 324392"/>
                <a:gd name="connsiteY129" fmla="*/ 142104 h 493370"/>
                <a:gd name="connsiteX130" fmla="*/ 193063 w 324392"/>
                <a:gd name="connsiteY130" fmla="*/ 142104 h 493370"/>
                <a:gd name="connsiteX131" fmla="*/ 193063 w 324392"/>
                <a:gd name="connsiteY131" fmla="*/ 144766 h 493370"/>
                <a:gd name="connsiteX132" fmla="*/ 193063 w 324392"/>
                <a:gd name="connsiteY132" fmla="*/ 150153 h 493370"/>
                <a:gd name="connsiteX133" fmla="*/ 190338 w 324392"/>
                <a:gd name="connsiteY133" fmla="*/ 150153 h 493370"/>
                <a:gd name="connsiteX134" fmla="*/ 190338 w 324392"/>
                <a:gd name="connsiteY134" fmla="*/ 152816 h 493370"/>
                <a:gd name="connsiteX135" fmla="*/ 187676 w 324392"/>
                <a:gd name="connsiteY135" fmla="*/ 155541 h 493370"/>
                <a:gd name="connsiteX136" fmla="*/ 185014 w 324392"/>
                <a:gd name="connsiteY136" fmla="*/ 158203 h 493370"/>
                <a:gd name="connsiteX137" fmla="*/ 182288 w 324392"/>
                <a:gd name="connsiteY137" fmla="*/ 160865 h 493370"/>
                <a:gd name="connsiteX138" fmla="*/ 182288 w 324392"/>
                <a:gd name="connsiteY138" fmla="*/ 163591 h 493370"/>
                <a:gd name="connsiteX139" fmla="*/ 182288 w 324392"/>
                <a:gd name="connsiteY139" fmla="*/ 166253 h 493370"/>
                <a:gd name="connsiteX140" fmla="*/ 182288 w 324392"/>
                <a:gd name="connsiteY140" fmla="*/ 168915 h 493370"/>
                <a:gd name="connsiteX141" fmla="*/ 182288 w 324392"/>
                <a:gd name="connsiteY141" fmla="*/ 171640 h 493370"/>
                <a:gd name="connsiteX142" fmla="*/ 185014 w 324392"/>
                <a:gd name="connsiteY142" fmla="*/ 174302 h 493370"/>
                <a:gd name="connsiteX143" fmla="*/ 185014 w 324392"/>
                <a:gd name="connsiteY143" fmla="*/ 176964 h 493370"/>
                <a:gd name="connsiteX144" fmla="*/ 187676 w 324392"/>
                <a:gd name="connsiteY144" fmla="*/ 176964 h 493370"/>
                <a:gd name="connsiteX145" fmla="*/ 190338 w 324392"/>
                <a:gd name="connsiteY145" fmla="*/ 179627 h 493370"/>
                <a:gd name="connsiteX146" fmla="*/ 193063 w 324392"/>
                <a:gd name="connsiteY146" fmla="*/ 182352 h 493370"/>
                <a:gd name="connsiteX147" fmla="*/ 193063 w 324392"/>
                <a:gd name="connsiteY147" fmla="*/ 185014 h 493370"/>
                <a:gd name="connsiteX148" fmla="*/ 195726 w 324392"/>
                <a:gd name="connsiteY148" fmla="*/ 185014 h 493370"/>
                <a:gd name="connsiteX149" fmla="*/ 198388 w 324392"/>
                <a:gd name="connsiteY149" fmla="*/ 185014 h 493370"/>
                <a:gd name="connsiteX150" fmla="*/ 201050 w 324392"/>
                <a:gd name="connsiteY150" fmla="*/ 182352 h 493370"/>
                <a:gd name="connsiteX151" fmla="*/ 203775 w 324392"/>
                <a:gd name="connsiteY151" fmla="*/ 182352 h 493370"/>
                <a:gd name="connsiteX152" fmla="*/ 209099 w 324392"/>
                <a:gd name="connsiteY152" fmla="*/ 187676 h 493370"/>
                <a:gd name="connsiteX153" fmla="*/ 209099 w 324392"/>
                <a:gd name="connsiteY153" fmla="*/ 190401 h 493370"/>
                <a:gd name="connsiteX154" fmla="*/ 211825 w 324392"/>
                <a:gd name="connsiteY154" fmla="*/ 190401 h 493370"/>
                <a:gd name="connsiteX155" fmla="*/ 214487 w 324392"/>
                <a:gd name="connsiteY155" fmla="*/ 193064 h 493370"/>
                <a:gd name="connsiteX156" fmla="*/ 217149 w 324392"/>
                <a:gd name="connsiteY156" fmla="*/ 195726 h 493370"/>
                <a:gd name="connsiteX157" fmla="*/ 217149 w 324392"/>
                <a:gd name="connsiteY157" fmla="*/ 198451 h 493370"/>
                <a:gd name="connsiteX158" fmla="*/ 225198 w 324392"/>
                <a:gd name="connsiteY158" fmla="*/ 203775 h 493370"/>
                <a:gd name="connsiteX159" fmla="*/ 225198 w 324392"/>
                <a:gd name="connsiteY159" fmla="*/ 206437 h 493370"/>
                <a:gd name="connsiteX160" fmla="*/ 227860 w 324392"/>
                <a:gd name="connsiteY160" fmla="*/ 206437 h 493370"/>
                <a:gd name="connsiteX161" fmla="*/ 227860 w 324392"/>
                <a:gd name="connsiteY161" fmla="*/ 209163 h 493370"/>
                <a:gd name="connsiteX162" fmla="*/ 227860 w 324392"/>
                <a:gd name="connsiteY162" fmla="*/ 211825 h 493370"/>
                <a:gd name="connsiteX163" fmla="*/ 230586 w 324392"/>
                <a:gd name="connsiteY163" fmla="*/ 211825 h 493370"/>
                <a:gd name="connsiteX164" fmla="*/ 230586 w 324392"/>
                <a:gd name="connsiteY164" fmla="*/ 214487 h 493370"/>
                <a:gd name="connsiteX165" fmla="*/ 230586 w 324392"/>
                <a:gd name="connsiteY165" fmla="*/ 219874 h 493370"/>
                <a:gd name="connsiteX166" fmla="*/ 233248 w 324392"/>
                <a:gd name="connsiteY166" fmla="*/ 222537 h 493370"/>
                <a:gd name="connsiteX167" fmla="*/ 233248 w 324392"/>
                <a:gd name="connsiteY167" fmla="*/ 225262 h 493370"/>
                <a:gd name="connsiteX168" fmla="*/ 235910 w 324392"/>
                <a:gd name="connsiteY168" fmla="*/ 227924 h 493370"/>
                <a:gd name="connsiteX169" fmla="*/ 235910 w 324392"/>
                <a:gd name="connsiteY169" fmla="*/ 230586 h 493370"/>
                <a:gd name="connsiteX170" fmla="*/ 238636 w 324392"/>
                <a:gd name="connsiteY170" fmla="*/ 233312 h 493370"/>
                <a:gd name="connsiteX171" fmla="*/ 238636 w 324392"/>
                <a:gd name="connsiteY171" fmla="*/ 235974 h 493370"/>
                <a:gd name="connsiteX172" fmla="*/ 238636 w 324392"/>
                <a:gd name="connsiteY172" fmla="*/ 238636 h 493370"/>
                <a:gd name="connsiteX173" fmla="*/ 241298 w 324392"/>
                <a:gd name="connsiteY173" fmla="*/ 238636 h 493370"/>
                <a:gd name="connsiteX174" fmla="*/ 243960 w 324392"/>
                <a:gd name="connsiteY174" fmla="*/ 238636 h 493370"/>
                <a:gd name="connsiteX175" fmla="*/ 243960 w 324392"/>
                <a:gd name="connsiteY175" fmla="*/ 241298 h 493370"/>
                <a:gd name="connsiteX176" fmla="*/ 246685 w 324392"/>
                <a:gd name="connsiteY176" fmla="*/ 241298 h 493370"/>
                <a:gd name="connsiteX177" fmla="*/ 249347 w 324392"/>
                <a:gd name="connsiteY177" fmla="*/ 241298 h 493370"/>
                <a:gd name="connsiteX178" fmla="*/ 252009 w 324392"/>
                <a:gd name="connsiteY178" fmla="*/ 244023 h 493370"/>
                <a:gd name="connsiteX179" fmla="*/ 254671 w 324392"/>
                <a:gd name="connsiteY179" fmla="*/ 244023 h 493370"/>
                <a:gd name="connsiteX180" fmla="*/ 254671 w 324392"/>
                <a:gd name="connsiteY180" fmla="*/ 246685 h 493370"/>
                <a:gd name="connsiteX181" fmla="*/ 257397 w 324392"/>
                <a:gd name="connsiteY181" fmla="*/ 246685 h 493370"/>
                <a:gd name="connsiteX182" fmla="*/ 260059 w 324392"/>
                <a:gd name="connsiteY182" fmla="*/ 246685 h 493370"/>
                <a:gd name="connsiteX183" fmla="*/ 260059 w 324392"/>
                <a:gd name="connsiteY183" fmla="*/ 249347 h 493370"/>
                <a:gd name="connsiteX184" fmla="*/ 262721 w 324392"/>
                <a:gd name="connsiteY184" fmla="*/ 249347 h 493370"/>
                <a:gd name="connsiteX185" fmla="*/ 265446 w 324392"/>
                <a:gd name="connsiteY185" fmla="*/ 249347 h 493370"/>
                <a:gd name="connsiteX186" fmla="*/ 265446 w 324392"/>
                <a:gd name="connsiteY186" fmla="*/ 252073 h 493370"/>
                <a:gd name="connsiteX187" fmla="*/ 268108 w 324392"/>
                <a:gd name="connsiteY187" fmla="*/ 252073 h 493370"/>
                <a:gd name="connsiteX188" fmla="*/ 270771 w 324392"/>
                <a:gd name="connsiteY188" fmla="*/ 254735 h 493370"/>
                <a:gd name="connsiteX189" fmla="*/ 273496 w 324392"/>
                <a:gd name="connsiteY189" fmla="*/ 254735 h 493370"/>
                <a:gd name="connsiteX190" fmla="*/ 273496 w 324392"/>
                <a:gd name="connsiteY190" fmla="*/ 257397 h 493370"/>
                <a:gd name="connsiteX191" fmla="*/ 273496 w 324392"/>
                <a:gd name="connsiteY191" fmla="*/ 260122 h 493370"/>
                <a:gd name="connsiteX192" fmla="*/ 276158 w 324392"/>
                <a:gd name="connsiteY192" fmla="*/ 260122 h 493370"/>
                <a:gd name="connsiteX193" fmla="*/ 276158 w 324392"/>
                <a:gd name="connsiteY193" fmla="*/ 262785 h 493370"/>
                <a:gd name="connsiteX194" fmla="*/ 278820 w 324392"/>
                <a:gd name="connsiteY194" fmla="*/ 262785 h 493370"/>
                <a:gd name="connsiteX195" fmla="*/ 281546 w 324392"/>
                <a:gd name="connsiteY195" fmla="*/ 265446 h 493370"/>
                <a:gd name="connsiteX196" fmla="*/ 281546 w 324392"/>
                <a:gd name="connsiteY196" fmla="*/ 268109 h 493370"/>
                <a:gd name="connsiteX197" fmla="*/ 284208 w 324392"/>
                <a:gd name="connsiteY197" fmla="*/ 268109 h 493370"/>
                <a:gd name="connsiteX198" fmla="*/ 286870 w 324392"/>
                <a:gd name="connsiteY198" fmla="*/ 270834 h 493370"/>
                <a:gd name="connsiteX199" fmla="*/ 289532 w 324392"/>
                <a:gd name="connsiteY199" fmla="*/ 270834 h 493370"/>
                <a:gd name="connsiteX200" fmla="*/ 289532 w 324392"/>
                <a:gd name="connsiteY200" fmla="*/ 273496 h 493370"/>
                <a:gd name="connsiteX201" fmla="*/ 292257 w 324392"/>
                <a:gd name="connsiteY201" fmla="*/ 273496 h 493370"/>
                <a:gd name="connsiteX202" fmla="*/ 292257 w 324392"/>
                <a:gd name="connsiteY202" fmla="*/ 276158 h 493370"/>
                <a:gd name="connsiteX203" fmla="*/ 292257 w 324392"/>
                <a:gd name="connsiteY203" fmla="*/ 278884 h 493370"/>
                <a:gd name="connsiteX204" fmla="*/ 294919 w 324392"/>
                <a:gd name="connsiteY204" fmla="*/ 278884 h 493370"/>
                <a:gd name="connsiteX205" fmla="*/ 294919 w 324392"/>
                <a:gd name="connsiteY205" fmla="*/ 281546 h 493370"/>
                <a:gd name="connsiteX206" fmla="*/ 297581 w 324392"/>
                <a:gd name="connsiteY206" fmla="*/ 281546 h 493370"/>
                <a:gd name="connsiteX207" fmla="*/ 297581 w 324392"/>
                <a:gd name="connsiteY207" fmla="*/ 284208 h 493370"/>
                <a:gd name="connsiteX208" fmla="*/ 300307 w 324392"/>
                <a:gd name="connsiteY208" fmla="*/ 289595 h 493370"/>
                <a:gd name="connsiteX209" fmla="*/ 300307 w 324392"/>
                <a:gd name="connsiteY209" fmla="*/ 292257 h 493370"/>
                <a:gd name="connsiteX210" fmla="*/ 302969 w 324392"/>
                <a:gd name="connsiteY210" fmla="*/ 297645 h 493370"/>
                <a:gd name="connsiteX211" fmla="*/ 302969 w 324392"/>
                <a:gd name="connsiteY211" fmla="*/ 300307 h 493370"/>
                <a:gd name="connsiteX212" fmla="*/ 305631 w 324392"/>
                <a:gd name="connsiteY212" fmla="*/ 302969 h 493370"/>
                <a:gd name="connsiteX213" fmla="*/ 305631 w 324392"/>
                <a:gd name="connsiteY213" fmla="*/ 305694 h 493370"/>
                <a:gd name="connsiteX214" fmla="*/ 305631 w 324392"/>
                <a:gd name="connsiteY214" fmla="*/ 308357 h 493370"/>
                <a:gd name="connsiteX215" fmla="*/ 305631 w 324392"/>
                <a:gd name="connsiteY215" fmla="*/ 313744 h 493370"/>
                <a:gd name="connsiteX216" fmla="*/ 308356 w 324392"/>
                <a:gd name="connsiteY216" fmla="*/ 316406 h 493370"/>
                <a:gd name="connsiteX217" fmla="*/ 308356 w 324392"/>
                <a:gd name="connsiteY217" fmla="*/ 319068 h 493370"/>
                <a:gd name="connsiteX218" fmla="*/ 308356 w 324392"/>
                <a:gd name="connsiteY218" fmla="*/ 321794 h 493370"/>
                <a:gd name="connsiteX219" fmla="*/ 311019 w 324392"/>
                <a:gd name="connsiteY219" fmla="*/ 324456 h 493370"/>
                <a:gd name="connsiteX220" fmla="*/ 311019 w 324392"/>
                <a:gd name="connsiteY220" fmla="*/ 327118 h 493370"/>
                <a:gd name="connsiteX221" fmla="*/ 311019 w 324392"/>
                <a:gd name="connsiteY221" fmla="*/ 329780 h 493370"/>
                <a:gd name="connsiteX222" fmla="*/ 313681 w 324392"/>
                <a:gd name="connsiteY222" fmla="*/ 332505 h 493370"/>
                <a:gd name="connsiteX223" fmla="*/ 313681 w 324392"/>
                <a:gd name="connsiteY223" fmla="*/ 335167 h 493370"/>
                <a:gd name="connsiteX224" fmla="*/ 313681 w 324392"/>
                <a:gd name="connsiteY224" fmla="*/ 340555 h 493370"/>
                <a:gd name="connsiteX225" fmla="*/ 316343 w 324392"/>
                <a:gd name="connsiteY225" fmla="*/ 343217 h 493370"/>
                <a:gd name="connsiteX226" fmla="*/ 316343 w 324392"/>
                <a:gd name="connsiteY226" fmla="*/ 351267 h 493370"/>
                <a:gd name="connsiteX227" fmla="*/ 319068 w 324392"/>
                <a:gd name="connsiteY227" fmla="*/ 353929 h 493370"/>
                <a:gd name="connsiteX228" fmla="*/ 319068 w 324392"/>
                <a:gd name="connsiteY228" fmla="*/ 356591 h 493370"/>
                <a:gd name="connsiteX229" fmla="*/ 321730 w 324392"/>
                <a:gd name="connsiteY229" fmla="*/ 359316 h 493370"/>
                <a:gd name="connsiteX230" fmla="*/ 321730 w 324392"/>
                <a:gd name="connsiteY230" fmla="*/ 361978 h 493370"/>
                <a:gd name="connsiteX231" fmla="*/ 321730 w 324392"/>
                <a:gd name="connsiteY231" fmla="*/ 364640 h 493370"/>
                <a:gd name="connsiteX232" fmla="*/ 324392 w 324392"/>
                <a:gd name="connsiteY232" fmla="*/ 367366 h 493370"/>
                <a:gd name="connsiteX233" fmla="*/ 324392 w 324392"/>
                <a:gd name="connsiteY233" fmla="*/ 370028 h 493370"/>
                <a:gd name="connsiteX234" fmla="*/ 324392 w 324392"/>
                <a:gd name="connsiteY234" fmla="*/ 372690 h 493370"/>
                <a:gd name="connsiteX235" fmla="*/ 324392 w 324392"/>
                <a:gd name="connsiteY235" fmla="*/ 375415 h 493370"/>
                <a:gd name="connsiteX236" fmla="*/ 324392 w 324392"/>
                <a:gd name="connsiteY236" fmla="*/ 378078 h 493370"/>
                <a:gd name="connsiteX237" fmla="*/ 321730 w 324392"/>
                <a:gd name="connsiteY237" fmla="*/ 378078 h 493370"/>
                <a:gd name="connsiteX238" fmla="*/ 321730 w 324392"/>
                <a:gd name="connsiteY238" fmla="*/ 380739 h 493370"/>
                <a:gd name="connsiteX239" fmla="*/ 319068 w 324392"/>
                <a:gd name="connsiteY239" fmla="*/ 380739 h 493370"/>
                <a:gd name="connsiteX240" fmla="*/ 316343 w 324392"/>
                <a:gd name="connsiteY240" fmla="*/ 380739 h 493370"/>
                <a:gd name="connsiteX241" fmla="*/ 316343 w 324392"/>
                <a:gd name="connsiteY241" fmla="*/ 383402 h 493370"/>
                <a:gd name="connsiteX242" fmla="*/ 316343 w 324392"/>
                <a:gd name="connsiteY242" fmla="*/ 386127 h 493370"/>
                <a:gd name="connsiteX243" fmla="*/ 316343 w 324392"/>
                <a:gd name="connsiteY243" fmla="*/ 388789 h 493370"/>
                <a:gd name="connsiteX244" fmla="*/ 313681 w 324392"/>
                <a:gd name="connsiteY244" fmla="*/ 388789 h 493370"/>
                <a:gd name="connsiteX245" fmla="*/ 313681 w 324392"/>
                <a:gd name="connsiteY245" fmla="*/ 386127 h 493370"/>
                <a:gd name="connsiteX246" fmla="*/ 311019 w 324392"/>
                <a:gd name="connsiteY246" fmla="*/ 386127 h 493370"/>
                <a:gd name="connsiteX247" fmla="*/ 308356 w 324392"/>
                <a:gd name="connsiteY247" fmla="*/ 386127 h 493370"/>
                <a:gd name="connsiteX248" fmla="*/ 300307 w 324392"/>
                <a:gd name="connsiteY248" fmla="*/ 383402 h 493370"/>
                <a:gd name="connsiteX249" fmla="*/ 294919 w 324392"/>
                <a:gd name="connsiteY249" fmla="*/ 383402 h 493370"/>
                <a:gd name="connsiteX250" fmla="*/ 289532 w 324392"/>
                <a:gd name="connsiteY250" fmla="*/ 383402 h 493370"/>
                <a:gd name="connsiteX251" fmla="*/ 286870 w 324392"/>
                <a:gd name="connsiteY251" fmla="*/ 380739 h 493370"/>
                <a:gd name="connsiteX252" fmla="*/ 284208 w 324392"/>
                <a:gd name="connsiteY252" fmla="*/ 380739 h 493370"/>
                <a:gd name="connsiteX253" fmla="*/ 281546 w 324392"/>
                <a:gd name="connsiteY253" fmla="*/ 380739 h 493370"/>
                <a:gd name="connsiteX254" fmla="*/ 276158 w 324392"/>
                <a:gd name="connsiteY254" fmla="*/ 380739 h 493370"/>
                <a:gd name="connsiteX255" fmla="*/ 273496 w 324392"/>
                <a:gd name="connsiteY255" fmla="*/ 378078 h 493370"/>
                <a:gd name="connsiteX256" fmla="*/ 268108 w 324392"/>
                <a:gd name="connsiteY256" fmla="*/ 378078 h 493370"/>
                <a:gd name="connsiteX257" fmla="*/ 265446 w 324392"/>
                <a:gd name="connsiteY257" fmla="*/ 378078 h 493370"/>
                <a:gd name="connsiteX258" fmla="*/ 260059 w 324392"/>
                <a:gd name="connsiteY258" fmla="*/ 375415 h 493370"/>
                <a:gd name="connsiteX259" fmla="*/ 254671 w 324392"/>
                <a:gd name="connsiteY259" fmla="*/ 375415 h 493370"/>
                <a:gd name="connsiteX260" fmla="*/ 252009 w 324392"/>
                <a:gd name="connsiteY260" fmla="*/ 375415 h 493370"/>
                <a:gd name="connsiteX261" fmla="*/ 249347 w 324392"/>
                <a:gd name="connsiteY261" fmla="*/ 375415 h 493370"/>
                <a:gd name="connsiteX262" fmla="*/ 246685 w 324392"/>
                <a:gd name="connsiteY262" fmla="*/ 372690 h 493370"/>
                <a:gd name="connsiteX263" fmla="*/ 243960 w 324392"/>
                <a:gd name="connsiteY263" fmla="*/ 372690 h 493370"/>
                <a:gd name="connsiteX264" fmla="*/ 241298 w 324392"/>
                <a:gd name="connsiteY264" fmla="*/ 375415 h 493370"/>
                <a:gd name="connsiteX265" fmla="*/ 241298 w 324392"/>
                <a:gd name="connsiteY265" fmla="*/ 378078 h 493370"/>
                <a:gd name="connsiteX266" fmla="*/ 241298 w 324392"/>
                <a:gd name="connsiteY266" fmla="*/ 380739 h 493370"/>
                <a:gd name="connsiteX267" fmla="*/ 238636 w 324392"/>
                <a:gd name="connsiteY267" fmla="*/ 380739 h 493370"/>
                <a:gd name="connsiteX268" fmla="*/ 235910 w 324392"/>
                <a:gd name="connsiteY268" fmla="*/ 380739 h 493370"/>
                <a:gd name="connsiteX269" fmla="*/ 235910 w 324392"/>
                <a:gd name="connsiteY269" fmla="*/ 383402 h 493370"/>
                <a:gd name="connsiteX270" fmla="*/ 233248 w 324392"/>
                <a:gd name="connsiteY270" fmla="*/ 383402 h 493370"/>
                <a:gd name="connsiteX271" fmla="*/ 233248 w 324392"/>
                <a:gd name="connsiteY271" fmla="*/ 386127 h 493370"/>
                <a:gd name="connsiteX272" fmla="*/ 233248 w 324392"/>
                <a:gd name="connsiteY272" fmla="*/ 388789 h 493370"/>
                <a:gd name="connsiteX273" fmla="*/ 230586 w 324392"/>
                <a:gd name="connsiteY273" fmla="*/ 388789 h 493370"/>
                <a:gd name="connsiteX274" fmla="*/ 227860 w 324392"/>
                <a:gd name="connsiteY274" fmla="*/ 388789 h 493370"/>
                <a:gd name="connsiteX275" fmla="*/ 227860 w 324392"/>
                <a:gd name="connsiteY275" fmla="*/ 391451 h 493370"/>
                <a:gd name="connsiteX276" fmla="*/ 225198 w 324392"/>
                <a:gd name="connsiteY276" fmla="*/ 391451 h 493370"/>
                <a:gd name="connsiteX277" fmla="*/ 222536 w 324392"/>
                <a:gd name="connsiteY277" fmla="*/ 394177 h 493370"/>
                <a:gd name="connsiteX278" fmla="*/ 219874 w 324392"/>
                <a:gd name="connsiteY278" fmla="*/ 394177 h 493370"/>
                <a:gd name="connsiteX279" fmla="*/ 219874 w 324392"/>
                <a:gd name="connsiteY279" fmla="*/ 396839 h 493370"/>
                <a:gd name="connsiteX280" fmla="*/ 219874 w 324392"/>
                <a:gd name="connsiteY280" fmla="*/ 399501 h 493370"/>
                <a:gd name="connsiteX281" fmla="*/ 219874 w 324392"/>
                <a:gd name="connsiteY281" fmla="*/ 402226 h 493370"/>
                <a:gd name="connsiteX282" fmla="*/ 217149 w 324392"/>
                <a:gd name="connsiteY282" fmla="*/ 404888 h 493370"/>
                <a:gd name="connsiteX283" fmla="*/ 214487 w 324392"/>
                <a:gd name="connsiteY283" fmla="*/ 404888 h 493370"/>
                <a:gd name="connsiteX284" fmla="*/ 211825 w 324392"/>
                <a:gd name="connsiteY284" fmla="*/ 404888 h 493370"/>
                <a:gd name="connsiteX285" fmla="*/ 209099 w 324392"/>
                <a:gd name="connsiteY285" fmla="*/ 404888 h 493370"/>
                <a:gd name="connsiteX286" fmla="*/ 209099 w 324392"/>
                <a:gd name="connsiteY286" fmla="*/ 407550 h 493370"/>
                <a:gd name="connsiteX287" fmla="*/ 209099 w 324392"/>
                <a:gd name="connsiteY287" fmla="*/ 410276 h 493370"/>
                <a:gd name="connsiteX288" fmla="*/ 206437 w 324392"/>
                <a:gd name="connsiteY288" fmla="*/ 410276 h 493370"/>
                <a:gd name="connsiteX289" fmla="*/ 206437 w 324392"/>
                <a:gd name="connsiteY289" fmla="*/ 407550 h 493370"/>
                <a:gd name="connsiteX290" fmla="*/ 206437 w 324392"/>
                <a:gd name="connsiteY290" fmla="*/ 410276 h 493370"/>
                <a:gd name="connsiteX291" fmla="*/ 203775 w 324392"/>
                <a:gd name="connsiteY291" fmla="*/ 412938 h 493370"/>
                <a:gd name="connsiteX292" fmla="*/ 203775 w 324392"/>
                <a:gd name="connsiteY292" fmla="*/ 410276 h 493370"/>
                <a:gd name="connsiteX293" fmla="*/ 201050 w 324392"/>
                <a:gd name="connsiteY293" fmla="*/ 410276 h 493370"/>
                <a:gd name="connsiteX294" fmla="*/ 201050 w 324392"/>
                <a:gd name="connsiteY294" fmla="*/ 412938 h 493370"/>
                <a:gd name="connsiteX295" fmla="*/ 198388 w 324392"/>
                <a:gd name="connsiteY295" fmla="*/ 412938 h 493370"/>
                <a:gd name="connsiteX296" fmla="*/ 195726 w 324392"/>
                <a:gd name="connsiteY296" fmla="*/ 412938 h 493370"/>
                <a:gd name="connsiteX297" fmla="*/ 195726 w 324392"/>
                <a:gd name="connsiteY297" fmla="*/ 415600 h 493370"/>
                <a:gd name="connsiteX298" fmla="*/ 198388 w 324392"/>
                <a:gd name="connsiteY298" fmla="*/ 415600 h 493370"/>
                <a:gd name="connsiteX299" fmla="*/ 198388 w 324392"/>
                <a:gd name="connsiteY299" fmla="*/ 418262 h 493370"/>
                <a:gd name="connsiteX300" fmla="*/ 198388 w 324392"/>
                <a:gd name="connsiteY300" fmla="*/ 420987 h 493370"/>
                <a:gd name="connsiteX301" fmla="*/ 198388 w 324392"/>
                <a:gd name="connsiteY301" fmla="*/ 423650 h 493370"/>
                <a:gd name="connsiteX302" fmla="*/ 198388 w 324392"/>
                <a:gd name="connsiteY302" fmla="*/ 426312 h 493370"/>
                <a:gd name="connsiteX303" fmla="*/ 198388 w 324392"/>
                <a:gd name="connsiteY303" fmla="*/ 429037 h 493370"/>
                <a:gd name="connsiteX304" fmla="*/ 198388 w 324392"/>
                <a:gd name="connsiteY304" fmla="*/ 434361 h 493370"/>
                <a:gd name="connsiteX305" fmla="*/ 198388 w 324392"/>
                <a:gd name="connsiteY305" fmla="*/ 437087 h 493370"/>
                <a:gd name="connsiteX306" fmla="*/ 198388 w 324392"/>
                <a:gd name="connsiteY306" fmla="*/ 439749 h 493370"/>
                <a:gd name="connsiteX307" fmla="*/ 198388 w 324392"/>
                <a:gd name="connsiteY307" fmla="*/ 442411 h 493370"/>
                <a:gd name="connsiteX308" fmla="*/ 198388 w 324392"/>
                <a:gd name="connsiteY308" fmla="*/ 445073 h 493370"/>
                <a:gd name="connsiteX309" fmla="*/ 195726 w 324392"/>
                <a:gd name="connsiteY309" fmla="*/ 445073 h 493370"/>
                <a:gd name="connsiteX310" fmla="*/ 195726 w 324392"/>
                <a:gd name="connsiteY310" fmla="*/ 447798 h 493370"/>
                <a:gd name="connsiteX311" fmla="*/ 193063 w 324392"/>
                <a:gd name="connsiteY311" fmla="*/ 450460 h 493370"/>
                <a:gd name="connsiteX312" fmla="*/ 193063 w 324392"/>
                <a:gd name="connsiteY312" fmla="*/ 453123 h 493370"/>
                <a:gd name="connsiteX313" fmla="*/ 190338 w 324392"/>
                <a:gd name="connsiteY313" fmla="*/ 458510 h 493370"/>
                <a:gd name="connsiteX314" fmla="*/ 190338 w 324392"/>
                <a:gd name="connsiteY314" fmla="*/ 461172 h 493370"/>
                <a:gd name="connsiteX315" fmla="*/ 187676 w 324392"/>
                <a:gd name="connsiteY315" fmla="*/ 463897 h 493370"/>
                <a:gd name="connsiteX316" fmla="*/ 185014 w 324392"/>
                <a:gd name="connsiteY316" fmla="*/ 463897 h 493370"/>
                <a:gd name="connsiteX317" fmla="*/ 182288 w 324392"/>
                <a:gd name="connsiteY317" fmla="*/ 463897 h 493370"/>
                <a:gd name="connsiteX318" fmla="*/ 182288 w 324392"/>
                <a:gd name="connsiteY318" fmla="*/ 466560 h 493370"/>
                <a:gd name="connsiteX319" fmla="*/ 179626 w 324392"/>
                <a:gd name="connsiteY319" fmla="*/ 466560 h 493370"/>
                <a:gd name="connsiteX320" fmla="*/ 176964 w 324392"/>
                <a:gd name="connsiteY320" fmla="*/ 469222 h 493370"/>
                <a:gd name="connsiteX321" fmla="*/ 174239 w 324392"/>
                <a:gd name="connsiteY321" fmla="*/ 469222 h 493370"/>
                <a:gd name="connsiteX322" fmla="*/ 174239 w 324392"/>
                <a:gd name="connsiteY322" fmla="*/ 471947 h 493370"/>
                <a:gd name="connsiteX323" fmla="*/ 171577 w 324392"/>
                <a:gd name="connsiteY323" fmla="*/ 471947 h 493370"/>
                <a:gd name="connsiteX324" fmla="*/ 168915 w 324392"/>
                <a:gd name="connsiteY324" fmla="*/ 471947 h 493370"/>
                <a:gd name="connsiteX325" fmla="*/ 168915 w 324392"/>
                <a:gd name="connsiteY325" fmla="*/ 474609 h 493370"/>
                <a:gd name="connsiteX326" fmla="*/ 168915 w 324392"/>
                <a:gd name="connsiteY326" fmla="*/ 477271 h 493370"/>
                <a:gd name="connsiteX327" fmla="*/ 166253 w 324392"/>
                <a:gd name="connsiteY327" fmla="*/ 477271 h 493370"/>
                <a:gd name="connsiteX328" fmla="*/ 166253 w 324392"/>
                <a:gd name="connsiteY328" fmla="*/ 479933 h 493370"/>
                <a:gd name="connsiteX329" fmla="*/ 166253 w 324392"/>
                <a:gd name="connsiteY329" fmla="*/ 482659 h 493370"/>
                <a:gd name="connsiteX330" fmla="*/ 163527 w 324392"/>
                <a:gd name="connsiteY330" fmla="*/ 482659 h 493370"/>
                <a:gd name="connsiteX331" fmla="*/ 160865 w 324392"/>
                <a:gd name="connsiteY331" fmla="*/ 482659 h 493370"/>
                <a:gd name="connsiteX332" fmla="*/ 158203 w 324392"/>
                <a:gd name="connsiteY332" fmla="*/ 482659 h 493370"/>
                <a:gd name="connsiteX333" fmla="*/ 158203 w 324392"/>
                <a:gd name="connsiteY333" fmla="*/ 485321 h 493370"/>
                <a:gd name="connsiteX334" fmla="*/ 155478 w 324392"/>
                <a:gd name="connsiteY334" fmla="*/ 485321 h 493370"/>
                <a:gd name="connsiteX335" fmla="*/ 155478 w 324392"/>
                <a:gd name="connsiteY335" fmla="*/ 487983 h 493370"/>
                <a:gd name="connsiteX336" fmla="*/ 152815 w 324392"/>
                <a:gd name="connsiteY336" fmla="*/ 487983 h 493370"/>
                <a:gd name="connsiteX337" fmla="*/ 152815 w 324392"/>
                <a:gd name="connsiteY337" fmla="*/ 490708 h 493370"/>
                <a:gd name="connsiteX338" fmla="*/ 152815 w 324392"/>
                <a:gd name="connsiteY338" fmla="*/ 493371 h 493370"/>
                <a:gd name="connsiteX339" fmla="*/ 150153 w 324392"/>
                <a:gd name="connsiteY339" fmla="*/ 493371 h 493370"/>
                <a:gd name="connsiteX340" fmla="*/ 147428 w 324392"/>
                <a:gd name="connsiteY340" fmla="*/ 493371 h 493370"/>
                <a:gd name="connsiteX341" fmla="*/ 144766 w 324392"/>
                <a:gd name="connsiteY341" fmla="*/ 493371 h 493370"/>
                <a:gd name="connsiteX342" fmla="*/ 142104 w 324392"/>
                <a:gd name="connsiteY342" fmla="*/ 493371 h 493370"/>
                <a:gd name="connsiteX343" fmla="*/ 139378 w 324392"/>
                <a:gd name="connsiteY343" fmla="*/ 493371 h 493370"/>
                <a:gd name="connsiteX344" fmla="*/ 134054 w 324392"/>
                <a:gd name="connsiteY344" fmla="*/ 493371 h 493370"/>
                <a:gd name="connsiteX345" fmla="*/ 131392 w 324392"/>
                <a:gd name="connsiteY345" fmla="*/ 493371 h 493370"/>
                <a:gd name="connsiteX346" fmla="*/ 128667 w 324392"/>
                <a:gd name="connsiteY346" fmla="*/ 490708 h 493370"/>
                <a:gd name="connsiteX347" fmla="*/ 120617 w 324392"/>
                <a:gd name="connsiteY347" fmla="*/ 490708 h 493370"/>
                <a:gd name="connsiteX348" fmla="*/ 115293 w 324392"/>
                <a:gd name="connsiteY348" fmla="*/ 493371 h 493370"/>
                <a:gd name="connsiteX349" fmla="*/ 112567 w 324392"/>
                <a:gd name="connsiteY349" fmla="*/ 493371 h 493370"/>
                <a:gd name="connsiteX350" fmla="*/ 107243 w 324392"/>
                <a:gd name="connsiteY350" fmla="*/ 490708 h 493370"/>
                <a:gd name="connsiteX351" fmla="*/ 104581 w 324392"/>
                <a:gd name="connsiteY351" fmla="*/ 487983 h 493370"/>
                <a:gd name="connsiteX352" fmla="*/ 101856 w 324392"/>
                <a:gd name="connsiteY352" fmla="*/ 485321 h 493370"/>
                <a:gd name="connsiteX353" fmla="*/ 99194 w 324392"/>
                <a:gd name="connsiteY353" fmla="*/ 485321 h 493370"/>
                <a:gd name="connsiteX354" fmla="*/ 96532 w 324392"/>
                <a:gd name="connsiteY354" fmla="*/ 482659 h 493370"/>
                <a:gd name="connsiteX355" fmla="*/ 93806 w 324392"/>
                <a:gd name="connsiteY355" fmla="*/ 482659 h 493370"/>
                <a:gd name="connsiteX356" fmla="*/ 91144 w 324392"/>
                <a:gd name="connsiteY356" fmla="*/ 479933 h 493370"/>
                <a:gd name="connsiteX357" fmla="*/ 88482 w 324392"/>
                <a:gd name="connsiteY357" fmla="*/ 479933 h 493370"/>
                <a:gd name="connsiteX358" fmla="*/ 85757 w 324392"/>
                <a:gd name="connsiteY358" fmla="*/ 477271 h 493370"/>
                <a:gd name="connsiteX359" fmla="*/ 83095 w 324392"/>
                <a:gd name="connsiteY359" fmla="*/ 474609 h 493370"/>
                <a:gd name="connsiteX360" fmla="*/ 80433 w 324392"/>
                <a:gd name="connsiteY360" fmla="*/ 474609 h 493370"/>
                <a:gd name="connsiteX361" fmla="*/ 77770 w 324392"/>
                <a:gd name="connsiteY361" fmla="*/ 471947 h 493370"/>
                <a:gd name="connsiteX362" fmla="*/ 75045 w 324392"/>
                <a:gd name="connsiteY362" fmla="*/ 469222 h 493370"/>
                <a:gd name="connsiteX363" fmla="*/ 72383 w 324392"/>
                <a:gd name="connsiteY363" fmla="*/ 469222 h 493370"/>
                <a:gd name="connsiteX364" fmla="*/ 72383 w 324392"/>
                <a:gd name="connsiteY364" fmla="*/ 466560 h 493370"/>
                <a:gd name="connsiteX365" fmla="*/ 69721 w 324392"/>
                <a:gd name="connsiteY365" fmla="*/ 466560 h 493370"/>
                <a:gd name="connsiteX366" fmla="*/ 69721 w 324392"/>
                <a:gd name="connsiteY366" fmla="*/ 463897 h 493370"/>
                <a:gd name="connsiteX367" fmla="*/ 69721 w 324392"/>
                <a:gd name="connsiteY367" fmla="*/ 461172 h 493370"/>
                <a:gd name="connsiteX368" fmla="*/ 69721 w 324392"/>
                <a:gd name="connsiteY368" fmla="*/ 458510 h 493370"/>
                <a:gd name="connsiteX369" fmla="*/ 66995 w 324392"/>
                <a:gd name="connsiteY369" fmla="*/ 458510 h 493370"/>
                <a:gd name="connsiteX370" fmla="*/ 56284 w 324392"/>
                <a:gd name="connsiteY370" fmla="*/ 450460 h 493370"/>
                <a:gd name="connsiteX371" fmla="*/ 50959 w 324392"/>
                <a:gd name="connsiteY371" fmla="*/ 445073 h 493370"/>
                <a:gd name="connsiteX372" fmla="*/ 48234 w 324392"/>
                <a:gd name="connsiteY372" fmla="*/ 442411 h 493370"/>
                <a:gd name="connsiteX373" fmla="*/ 42910 w 324392"/>
                <a:gd name="connsiteY373" fmla="*/ 437087 h 493370"/>
                <a:gd name="connsiteX374" fmla="*/ 37522 w 324392"/>
                <a:gd name="connsiteY374" fmla="*/ 434361 h 493370"/>
                <a:gd name="connsiteX375" fmla="*/ 29473 w 324392"/>
                <a:gd name="connsiteY375" fmla="*/ 426312 h 493370"/>
                <a:gd name="connsiteX376" fmla="*/ 18761 w 324392"/>
                <a:gd name="connsiteY376" fmla="*/ 418262 h 493370"/>
                <a:gd name="connsiteX377" fmla="*/ 21423 w 324392"/>
                <a:gd name="connsiteY377" fmla="*/ 407550 h 493370"/>
                <a:gd name="connsiteX378" fmla="*/ 26811 w 324392"/>
                <a:gd name="connsiteY378" fmla="*/ 380739 h 493370"/>
                <a:gd name="connsiteX379" fmla="*/ 26811 w 324392"/>
                <a:gd name="connsiteY379" fmla="*/ 372690 h 493370"/>
                <a:gd name="connsiteX380" fmla="*/ 29473 w 324392"/>
                <a:gd name="connsiteY380" fmla="*/ 361978 h 493370"/>
                <a:gd name="connsiteX381" fmla="*/ 26811 w 324392"/>
                <a:gd name="connsiteY381" fmla="*/ 361978 h 493370"/>
                <a:gd name="connsiteX382" fmla="*/ 24085 w 324392"/>
                <a:gd name="connsiteY382" fmla="*/ 361978 h 493370"/>
                <a:gd name="connsiteX383" fmla="*/ 21423 w 324392"/>
                <a:gd name="connsiteY383" fmla="*/ 361978 h 493370"/>
                <a:gd name="connsiteX384" fmla="*/ 18761 w 324392"/>
                <a:gd name="connsiteY384" fmla="*/ 359316 h 493370"/>
                <a:gd name="connsiteX385" fmla="*/ 16099 w 324392"/>
                <a:gd name="connsiteY385" fmla="*/ 359316 h 493370"/>
                <a:gd name="connsiteX386" fmla="*/ 13374 w 324392"/>
                <a:gd name="connsiteY386" fmla="*/ 359316 h 493370"/>
                <a:gd name="connsiteX387" fmla="*/ 10712 w 324392"/>
                <a:gd name="connsiteY387" fmla="*/ 356591 h 493370"/>
                <a:gd name="connsiteX388" fmla="*/ 8050 w 324392"/>
                <a:gd name="connsiteY388" fmla="*/ 356591 h 493370"/>
                <a:gd name="connsiteX389" fmla="*/ 2662 w 324392"/>
                <a:gd name="connsiteY389" fmla="*/ 353929 h 493370"/>
                <a:gd name="connsiteX390" fmla="*/ 0 w 324392"/>
                <a:gd name="connsiteY390" fmla="*/ 353929 h 493370"/>
                <a:gd name="connsiteX391" fmla="*/ 0 w 324392"/>
                <a:gd name="connsiteY391" fmla="*/ 351267 h 493370"/>
                <a:gd name="connsiteX392" fmla="*/ 0 w 324392"/>
                <a:gd name="connsiteY392" fmla="*/ 348604 h 493370"/>
                <a:gd name="connsiteX393" fmla="*/ 0 w 324392"/>
                <a:gd name="connsiteY393" fmla="*/ 345879 h 493370"/>
                <a:gd name="connsiteX394" fmla="*/ 2662 w 324392"/>
                <a:gd name="connsiteY394" fmla="*/ 343217 h 493370"/>
                <a:gd name="connsiteX395" fmla="*/ 5324 w 324392"/>
                <a:gd name="connsiteY395" fmla="*/ 343217 h 493370"/>
                <a:gd name="connsiteX396" fmla="*/ 8050 w 324392"/>
                <a:gd name="connsiteY396" fmla="*/ 343217 h 493370"/>
                <a:gd name="connsiteX397" fmla="*/ 10712 w 324392"/>
                <a:gd name="connsiteY397" fmla="*/ 345879 h 493370"/>
                <a:gd name="connsiteX398" fmla="*/ 13374 w 324392"/>
                <a:gd name="connsiteY398" fmla="*/ 345879 h 493370"/>
                <a:gd name="connsiteX399" fmla="*/ 16099 w 324392"/>
                <a:gd name="connsiteY399" fmla="*/ 345879 h 493370"/>
                <a:gd name="connsiteX400" fmla="*/ 18761 w 324392"/>
                <a:gd name="connsiteY400" fmla="*/ 345879 h 493370"/>
                <a:gd name="connsiteX401" fmla="*/ 18761 w 324392"/>
                <a:gd name="connsiteY401" fmla="*/ 343217 h 493370"/>
                <a:gd name="connsiteX402" fmla="*/ 18761 w 324392"/>
                <a:gd name="connsiteY402" fmla="*/ 340555 h 493370"/>
                <a:gd name="connsiteX403" fmla="*/ 18761 w 324392"/>
                <a:gd name="connsiteY403" fmla="*/ 337830 h 493370"/>
                <a:gd name="connsiteX404" fmla="*/ 18761 w 324392"/>
                <a:gd name="connsiteY404" fmla="*/ 335167 h 493370"/>
                <a:gd name="connsiteX405" fmla="*/ 18761 w 324392"/>
                <a:gd name="connsiteY405" fmla="*/ 332505 h 493370"/>
                <a:gd name="connsiteX406" fmla="*/ 16099 w 324392"/>
                <a:gd name="connsiteY406" fmla="*/ 332505 h 493370"/>
                <a:gd name="connsiteX407" fmla="*/ 13374 w 324392"/>
                <a:gd name="connsiteY407" fmla="*/ 332505 h 493370"/>
                <a:gd name="connsiteX408" fmla="*/ 13374 w 324392"/>
                <a:gd name="connsiteY408" fmla="*/ 329780 h 493370"/>
                <a:gd name="connsiteX409" fmla="*/ 16099 w 324392"/>
                <a:gd name="connsiteY409" fmla="*/ 329780 h 493370"/>
                <a:gd name="connsiteX410" fmla="*/ 50959 w 324392"/>
                <a:gd name="connsiteY410" fmla="*/ 319068 h 493370"/>
                <a:gd name="connsiteX411" fmla="*/ 50959 w 324392"/>
                <a:gd name="connsiteY411" fmla="*/ 316406 h 493370"/>
                <a:gd name="connsiteX412" fmla="*/ 50959 w 324392"/>
                <a:gd name="connsiteY412" fmla="*/ 313744 h 493370"/>
                <a:gd name="connsiteX413" fmla="*/ 53622 w 324392"/>
                <a:gd name="connsiteY413" fmla="*/ 311019 h 493370"/>
                <a:gd name="connsiteX414" fmla="*/ 53622 w 324392"/>
                <a:gd name="connsiteY414" fmla="*/ 308357 h 493370"/>
                <a:gd name="connsiteX415" fmla="*/ 53622 w 324392"/>
                <a:gd name="connsiteY415" fmla="*/ 305694 h 493370"/>
                <a:gd name="connsiteX416" fmla="*/ 53622 w 324392"/>
                <a:gd name="connsiteY416" fmla="*/ 302969 h 493370"/>
                <a:gd name="connsiteX417" fmla="*/ 53622 w 324392"/>
                <a:gd name="connsiteY417" fmla="*/ 300307 h 493370"/>
                <a:gd name="connsiteX418" fmla="*/ 56284 w 324392"/>
                <a:gd name="connsiteY418" fmla="*/ 297645 h 493370"/>
                <a:gd name="connsiteX419" fmla="*/ 56284 w 324392"/>
                <a:gd name="connsiteY419" fmla="*/ 294919 h 493370"/>
                <a:gd name="connsiteX420" fmla="*/ 56284 w 324392"/>
                <a:gd name="connsiteY420" fmla="*/ 292257 h 493370"/>
                <a:gd name="connsiteX421" fmla="*/ 56284 w 324392"/>
                <a:gd name="connsiteY421" fmla="*/ 289595 h 493370"/>
                <a:gd name="connsiteX422" fmla="*/ 56284 w 324392"/>
                <a:gd name="connsiteY422" fmla="*/ 286933 h 493370"/>
                <a:gd name="connsiteX423" fmla="*/ 58946 w 324392"/>
                <a:gd name="connsiteY423" fmla="*/ 281546 h 493370"/>
                <a:gd name="connsiteX424" fmla="*/ 58946 w 324392"/>
                <a:gd name="connsiteY424" fmla="*/ 278884 h 493370"/>
                <a:gd name="connsiteX425" fmla="*/ 58946 w 324392"/>
                <a:gd name="connsiteY425" fmla="*/ 276158 h 493370"/>
                <a:gd name="connsiteX426" fmla="*/ 58946 w 324392"/>
                <a:gd name="connsiteY426" fmla="*/ 268109 h 493370"/>
                <a:gd name="connsiteX427" fmla="*/ 58946 w 324392"/>
                <a:gd name="connsiteY427" fmla="*/ 265446 h 493370"/>
                <a:gd name="connsiteX428" fmla="*/ 61671 w 324392"/>
                <a:gd name="connsiteY428" fmla="*/ 265446 h 493370"/>
                <a:gd name="connsiteX429" fmla="*/ 61671 w 324392"/>
                <a:gd name="connsiteY429" fmla="*/ 262785 h 493370"/>
                <a:gd name="connsiteX430" fmla="*/ 61671 w 324392"/>
                <a:gd name="connsiteY430" fmla="*/ 260122 h 493370"/>
                <a:gd name="connsiteX431" fmla="*/ 64333 w 324392"/>
                <a:gd name="connsiteY431" fmla="*/ 254735 h 493370"/>
                <a:gd name="connsiteX432" fmla="*/ 64333 w 324392"/>
                <a:gd name="connsiteY432" fmla="*/ 249347 h 493370"/>
                <a:gd name="connsiteX433" fmla="*/ 66995 w 324392"/>
                <a:gd name="connsiteY433" fmla="*/ 246685 h 493370"/>
                <a:gd name="connsiteX434" fmla="*/ 66995 w 324392"/>
                <a:gd name="connsiteY434" fmla="*/ 241298 h 493370"/>
                <a:gd name="connsiteX435" fmla="*/ 69721 w 324392"/>
                <a:gd name="connsiteY435" fmla="*/ 238636 h 493370"/>
                <a:gd name="connsiteX436" fmla="*/ 69721 w 324392"/>
                <a:gd name="connsiteY436" fmla="*/ 235974 h 493370"/>
                <a:gd name="connsiteX437" fmla="*/ 69721 w 324392"/>
                <a:gd name="connsiteY437" fmla="*/ 233312 h 493370"/>
                <a:gd name="connsiteX438" fmla="*/ 69721 w 324392"/>
                <a:gd name="connsiteY438" fmla="*/ 230586 h 493370"/>
                <a:gd name="connsiteX439" fmla="*/ 66995 w 324392"/>
                <a:gd name="connsiteY439" fmla="*/ 227924 h 493370"/>
                <a:gd name="connsiteX440" fmla="*/ 66995 w 324392"/>
                <a:gd name="connsiteY440" fmla="*/ 225262 h 493370"/>
                <a:gd name="connsiteX441" fmla="*/ 64333 w 324392"/>
                <a:gd name="connsiteY441" fmla="*/ 222537 h 493370"/>
                <a:gd name="connsiteX442" fmla="*/ 61671 w 324392"/>
                <a:gd name="connsiteY442" fmla="*/ 217212 h 493370"/>
                <a:gd name="connsiteX443" fmla="*/ 61671 w 324392"/>
                <a:gd name="connsiteY443" fmla="*/ 214487 h 493370"/>
                <a:gd name="connsiteX444" fmla="*/ 61671 w 324392"/>
                <a:gd name="connsiteY444" fmla="*/ 211825 h 493370"/>
                <a:gd name="connsiteX445" fmla="*/ 64333 w 324392"/>
                <a:gd name="connsiteY445" fmla="*/ 209163 h 493370"/>
                <a:gd name="connsiteX446" fmla="*/ 64333 w 324392"/>
                <a:gd name="connsiteY446" fmla="*/ 206437 h 493370"/>
                <a:gd name="connsiteX447" fmla="*/ 64333 w 324392"/>
                <a:gd name="connsiteY447" fmla="*/ 203775 h 493370"/>
                <a:gd name="connsiteX448" fmla="*/ 66995 w 324392"/>
                <a:gd name="connsiteY448" fmla="*/ 198451 h 493370"/>
                <a:gd name="connsiteX449" fmla="*/ 66995 w 324392"/>
                <a:gd name="connsiteY449" fmla="*/ 195726 h 493370"/>
                <a:gd name="connsiteX450" fmla="*/ 64333 w 324392"/>
                <a:gd name="connsiteY450" fmla="*/ 193064 h 493370"/>
                <a:gd name="connsiteX451" fmla="*/ 61671 w 324392"/>
                <a:gd name="connsiteY451" fmla="*/ 193064 h 493370"/>
                <a:gd name="connsiteX452" fmla="*/ 61671 w 324392"/>
                <a:gd name="connsiteY452" fmla="*/ 190401 h 493370"/>
                <a:gd name="connsiteX453" fmla="*/ 64333 w 324392"/>
                <a:gd name="connsiteY453" fmla="*/ 187676 h 493370"/>
                <a:gd name="connsiteX454" fmla="*/ 66995 w 324392"/>
                <a:gd name="connsiteY454" fmla="*/ 187676 h 493370"/>
                <a:gd name="connsiteX455" fmla="*/ 66995 w 324392"/>
                <a:gd name="connsiteY455" fmla="*/ 185014 h 493370"/>
                <a:gd name="connsiteX456" fmla="*/ 66995 w 324392"/>
                <a:gd name="connsiteY456" fmla="*/ 182352 h 493370"/>
                <a:gd name="connsiteX457" fmla="*/ 69721 w 324392"/>
                <a:gd name="connsiteY457" fmla="*/ 182352 h 493370"/>
                <a:gd name="connsiteX458" fmla="*/ 69721 w 324392"/>
                <a:gd name="connsiteY458" fmla="*/ 179627 h 493370"/>
                <a:gd name="connsiteX459" fmla="*/ 69721 w 324392"/>
                <a:gd name="connsiteY459" fmla="*/ 176964 h 493370"/>
                <a:gd name="connsiteX460" fmla="*/ 69721 w 324392"/>
                <a:gd name="connsiteY460" fmla="*/ 174302 h 493370"/>
                <a:gd name="connsiteX461" fmla="*/ 69721 w 324392"/>
                <a:gd name="connsiteY461" fmla="*/ 171640 h 493370"/>
                <a:gd name="connsiteX462" fmla="*/ 72383 w 324392"/>
                <a:gd name="connsiteY462" fmla="*/ 168915 h 493370"/>
                <a:gd name="connsiteX463" fmla="*/ 72383 w 324392"/>
                <a:gd name="connsiteY463" fmla="*/ 166253 h 493370"/>
                <a:gd name="connsiteX464" fmla="*/ 72383 w 324392"/>
                <a:gd name="connsiteY464" fmla="*/ 163591 h 493370"/>
                <a:gd name="connsiteX465" fmla="*/ 72383 w 324392"/>
                <a:gd name="connsiteY465" fmla="*/ 160865 h 493370"/>
                <a:gd name="connsiteX466" fmla="*/ 75045 w 324392"/>
                <a:gd name="connsiteY466" fmla="*/ 160865 h 493370"/>
                <a:gd name="connsiteX467" fmla="*/ 75045 w 324392"/>
                <a:gd name="connsiteY467" fmla="*/ 158203 h 493370"/>
                <a:gd name="connsiteX468" fmla="*/ 75045 w 324392"/>
                <a:gd name="connsiteY468" fmla="*/ 155541 h 493370"/>
                <a:gd name="connsiteX469" fmla="*/ 75045 w 324392"/>
                <a:gd name="connsiteY469" fmla="*/ 152816 h 493370"/>
                <a:gd name="connsiteX470" fmla="*/ 72383 w 324392"/>
                <a:gd name="connsiteY470" fmla="*/ 152816 h 493370"/>
                <a:gd name="connsiteX471" fmla="*/ 72383 w 324392"/>
                <a:gd name="connsiteY471" fmla="*/ 150153 h 493370"/>
                <a:gd name="connsiteX472" fmla="*/ 72383 w 324392"/>
                <a:gd name="connsiteY472" fmla="*/ 147491 h 493370"/>
                <a:gd name="connsiteX473" fmla="*/ 75045 w 324392"/>
                <a:gd name="connsiteY473" fmla="*/ 147491 h 493370"/>
                <a:gd name="connsiteX474" fmla="*/ 75045 w 324392"/>
                <a:gd name="connsiteY474" fmla="*/ 144766 h 493370"/>
                <a:gd name="connsiteX475" fmla="*/ 75045 w 324392"/>
                <a:gd name="connsiteY475" fmla="*/ 142104 h 493370"/>
                <a:gd name="connsiteX476" fmla="*/ 75045 w 324392"/>
                <a:gd name="connsiteY476" fmla="*/ 139442 h 493370"/>
                <a:gd name="connsiteX477" fmla="*/ 77770 w 324392"/>
                <a:gd name="connsiteY477" fmla="*/ 136780 h 493370"/>
                <a:gd name="connsiteX478" fmla="*/ 77770 w 324392"/>
                <a:gd name="connsiteY478" fmla="*/ 134054 h 493370"/>
                <a:gd name="connsiteX479" fmla="*/ 80433 w 324392"/>
                <a:gd name="connsiteY479" fmla="*/ 134054 h 493370"/>
                <a:gd name="connsiteX480" fmla="*/ 80433 w 324392"/>
                <a:gd name="connsiteY480" fmla="*/ 131392 h 493370"/>
                <a:gd name="connsiteX481" fmla="*/ 80433 w 324392"/>
                <a:gd name="connsiteY481" fmla="*/ 128730 h 493370"/>
                <a:gd name="connsiteX482" fmla="*/ 80433 w 324392"/>
                <a:gd name="connsiteY482" fmla="*/ 126005 h 493370"/>
                <a:gd name="connsiteX483" fmla="*/ 83095 w 324392"/>
                <a:gd name="connsiteY483" fmla="*/ 126005 h 493370"/>
                <a:gd name="connsiteX484" fmla="*/ 85757 w 324392"/>
                <a:gd name="connsiteY484" fmla="*/ 126005 h 493370"/>
                <a:gd name="connsiteX485" fmla="*/ 85757 w 324392"/>
                <a:gd name="connsiteY485" fmla="*/ 123343 h 493370"/>
                <a:gd name="connsiteX486" fmla="*/ 88482 w 324392"/>
                <a:gd name="connsiteY486" fmla="*/ 120681 h 493370"/>
                <a:gd name="connsiteX487" fmla="*/ 93806 w 324392"/>
                <a:gd name="connsiteY487" fmla="*/ 120681 h 493370"/>
                <a:gd name="connsiteX488" fmla="*/ 96532 w 324392"/>
                <a:gd name="connsiteY488" fmla="*/ 120681 h 493370"/>
                <a:gd name="connsiteX489" fmla="*/ 99194 w 324392"/>
                <a:gd name="connsiteY489" fmla="*/ 120681 h 493370"/>
                <a:gd name="connsiteX490" fmla="*/ 99194 w 324392"/>
                <a:gd name="connsiteY490" fmla="*/ 117955 h 493370"/>
                <a:gd name="connsiteX491" fmla="*/ 99194 w 324392"/>
                <a:gd name="connsiteY491" fmla="*/ 115293 h 493370"/>
                <a:gd name="connsiteX492" fmla="*/ 99194 w 324392"/>
                <a:gd name="connsiteY492" fmla="*/ 112631 h 493370"/>
                <a:gd name="connsiteX493" fmla="*/ 96532 w 324392"/>
                <a:gd name="connsiteY493" fmla="*/ 112631 h 493370"/>
                <a:gd name="connsiteX494" fmla="*/ 93806 w 324392"/>
                <a:gd name="connsiteY494" fmla="*/ 112631 h 493370"/>
                <a:gd name="connsiteX495" fmla="*/ 93806 w 324392"/>
                <a:gd name="connsiteY495" fmla="*/ 115293 h 493370"/>
                <a:gd name="connsiteX496" fmla="*/ 93806 w 324392"/>
                <a:gd name="connsiteY496" fmla="*/ 112631 h 493370"/>
                <a:gd name="connsiteX497" fmla="*/ 91144 w 324392"/>
                <a:gd name="connsiteY497" fmla="*/ 112631 h 493370"/>
                <a:gd name="connsiteX498" fmla="*/ 91144 w 324392"/>
                <a:gd name="connsiteY498" fmla="*/ 109969 h 493370"/>
                <a:gd name="connsiteX499" fmla="*/ 91144 w 324392"/>
                <a:gd name="connsiteY499" fmla="*/ 107243 h 493370"/>
                <a:gd name="connsiteX500" fmla="*/ 91144 w 324392"/>
                <a:gd name="connsiteY500" fmla="*/ 104581 h 493370"/>
                <a:gd name="connsiteX501" fmla="*/ 88482 w 324392"/>
                <a:gd name="connsiteY501" fmla="*/ 104581 h 493370"/>
                <a:gd name="connsiteX502" fmla="*/ 85757 w 324392"/>
                <a:gd name="connsiteY502" fmla="*/ 104581 h 493370"/>
                <a:gd name="connsiteX503" fmla="*/ 83095 w 324392"/>
                <a:gd name="connsiteY503" fmla="*/ 104581 h 493370"/>
                <a:gd name="connsiteX504" fmla="*/ 83095 w 324392"/>
                <a:gd name="connsiteY504" fmla="*/ 101919 h 493370"/>
                <a:gd name="connsiteX505" fmla="*/ 83095 w 324392"/>
                <a:gd name="connsiteY505" fmla="*/ 99194 h 493370"/>
                <a:gd name="connsiteX506" fmla="*/ 80433 w 324392"/>
                <a:gd name="connsiteY506" fmla="*/ 99194 h 493370"/>
                <a:gd name="connsiteX507" fmla="*/ 77770 w 324392"/>
                <a:gd name="connsiteY507" fmla="*/ 99194 h 493370"/>
                <a:gd name="connsiteX508" fmla="*/ 75045 w 324392"/>
                <a:gd name="connsiteY508" fmla="*/ 99194 h 493370"/>
                <a:gd name="connsiteX509" fmla="*/ 72383 w 324392"/>
                <a:gd name="connsiteY509" fmla="*/ 99194 h 493370"/>
                <a:gd name="connsiteX510" fmla="*/ 69721 w 324392"/>
                <a:gd name="connsiteY510" fmla="*/ 99194 h 493370"/>
                <a:gd name="connsiteX511" fmla="*/ 66995 w 324392"/>
                <a:gd name="connsiteY511" fmla="*/ 99194 h 493370"/>
                <a:gd name="connsiteX512" fmla="*/ 64333 w 324392"/>
                <a:gd name="connsiteY512" fmla="*/ 99194 h 493370"/>
                <a:gd name="connsiteX513" fmla="*/ 64333 w 324392"/>
                <a:gd name="connsiteY513" fmla="*/ 96532 h 493370"/>
                <a:gd name="connsiteX514" fmla="*/ 61671 w 324392"/>
                <a:gd name="connsiteY514" fmla="*/ 96532 h 493370"/>
                <a:gd name="connsiteX515" fmla="*/ 58946 w 324392"/>
                <a:gd name="connsiteY515" fmla="*/ 96532 h 493370"/>
                <a:gd name="connsiteX516" fmla="*/ 58946 w 324392"/>
                <a:gd name="connsiteY516" fmla="*/ 93870 h 493370"/>
                <a:gd name="connsiteX517" fmla="*/ 58946 w 324392"/>
                <a:gd name="connsiteY517" fmla="*/ 91144 h 493370"/>
                <a:gd name="connsiteX518" fmla="*/ 56284 w 324392"/>
                <a:gd name="connsiteY518" fmla="*/ 91144 h 493370"/>
                <a:gd name="connsiteX519" fmla="*/ 53622 w 324392"/>
                <a:gd name="connsiteY519" fmla="*/ 91144 h 493370"/>
                <a:gd name="connsiteX520" fmla="*/ 53622 w 324392"/>
                <a:gd name="connsiteY520" fmla="*/ 88482 h 493370"/>
                <a:gd name="connsiteX521" fmla="*/ 56284 w 324392"/>
                <a:gd name="connsiteY521" fmla="*/ 88482 h 493370"/>
                <a:gd name="connsiteX522" fmla="*/ 58946 w 324392"/>
                <a:gd name="connsiteY522" fmla="*/ 85820 h 493370"/>
                <a:gd name="connsiteX523" fmla="*/ 58946 w 324392"/>
                <a:gd name="connsiteY523" fmla="*/ 83158 h 493370"/>
                <a:gd name="connsiteX524" fmla="*/ 56284 w 324392"/>
                <a:gd name="connsiteY524" fmla="*/ 83158 h 493370"/>
                <a:gd name="connsiteX525" fmla="*/ 56284 w 324392"/>
                <a:gd name="connsiteY525" fmla="*/ 80433 h 493370"/>
                <a:gd name="connsiteX526" fmla="*/ 56284 w 324392"/>
                <a:gd name="connsiteY526" fmla="*/ 77771 h 493370"/>
                <a:gd name="connsiteX527" fmla="*/ 56284 w 324392"/>
                <a:gd name="connsiteY527" fmla="*/ 75108 h 493370"/>
                <a:gd name="connsiteX528" fmla="*/ 58946 w 324392"/>
                <a:gd name="connsiteY528" fmla="*/ 75108 h 493370"/>
                <a:gd name="connsiteX529" fmla="*/ 58946 w 324392"/>
                <a:gd name="connsiteY529" fmla="*/ 72383 h 493370"/>
                <a:gd name="connsiteX530" fmla="*/ 58946 w 324392"/>
                <a:gd name="connsiteY530" fmla="*/ 69721 h 493370"/>
                <a:gd name="connsiteX531" fmla="*/ 61671 w 324392"/>
                <a:gd name="connsiteY531" fmla="*/ 69721 h 493370"/>
                <a:gd name="connsiteX532" fmla="*/ 64333 w 324392"/>
                <a:gd name="connsiteY532" fmla="*/ 69721 h 493370"/>
                <a:gd name="connsiteX533" fmla="*/ 66995 w 324392"/>
                <a:gd name="connsiteY533" fmla="*/ 69721 h 493370"/>
                <a:gd name="connsiteX534" fmla="*/ 69721 w 324392"/>
                <a:gd name="connsiteY534" fmla="*/ 69721 h 493370"/>
                <a:gd name="connsiteX535" fmla="*/ 72383 w 324392"/>
                <a:gd name="connsiteY535" fmla="*/ 69721 h 493370"/>
                <a:gd name="connsiteX536" fmla="*/ 75045 w 324392"/>
                <a:gd name="connsiteY536" fmla="*/ 69721 h 493370"/>
                <a:gd name="connsiteX537" fmla="*/ 77770 w 324392"/>
                <a:gd name="connsiteY537" fmla="*/ 67059 h 493370"/>
                <a:gd name="connsiteX538" fmla="*/ 80433 w 324392"/>
                <a:gd name="connsiteY538" fmla="*/ 67059 h 493370"/>
                <a:gd name="connsiteX539" fmla="*/ 83095 w 324392"/>
                <a:gd name="connsiteY539" fmla="*/ 64334 h 493370"/>
                <a:gd name="connsiteX540" fmla="*/ 83095 w 324392"/>
                <a:gd name="connsiteY540" fmla="*/ 59009 h 493370"/>
                <a:gd name="connsiteX541" fmla="*/ 83095 w 324392"/>
                <a:gd name="connsiteY541" fmla="*/ 56284 h 493370"/>
                <a:gd name="connsiteX542" fmla="*/ 85757 w 324392"/>
                <a:gd name="connsiteY542" fmla="*/ 56284 h 493370"/>
                <a:gd name="connsiteX543" fmla="*/ 85757 w 324392"/>
                <a:gd name="connsiteY543" fmla="*/ 53622 h 493370"/>
                <a:gd name="connsiteX544" fmla="*/ 85757 w 324392"/>
                <a:gd name="connsiteY544" fmla="*/ 50960 h 493370"/>
                <a:gd name="connsiteX545" fmla="*/ 83095 w 324392"/>
                <a:gd name="connsiteY545" fmla="*/ 50960 h 493370"/>
                <a:gd name="connsiteX546" fmla="*/ 80433 w 324392"/>
                <a:gd name="connsiteY546" fmla="*/ 48298 h 493370"/>
                <a:gd name="connsiteX547" fmla="*/ 80433 w 324392"/>
                <a:gd name="connsiteY547" fmla="*/ 45572 h 493370"/>
                <a:gd name="connsiteX548" fmla="*/ 80433 w 324392"/>
                <a:gd name="connsiteY548" fmla="*/ 42910 h 493370"/>
                <a:gd name="connsiteX549" fmla="*/ 83095 w 324392"/>
                <a:gd name="connsiteY549" fmla="*/ 42910 h 493370"/>
                <a:gd name="connsiteX550" fmla="*/ 83095 w 324392"/>
                <a:gd name="connsiteY550" fmla="*/ 40248 h 493370"/>
                <a:gd name="connsiteX551" fmla="*/ 83095 w 324392"/>
                <a:gd name="connsiteY551" fmla="*/ 37523 h 493370"/>
                <a:gd name="connsiteX552" fmla="*/ 83095 w 324392"/>
                <a:gd name="connsiteY552" fmla="*/ 34860 h 493370"/>
                <a:gd name="connsiteX553" fmla="*/ 83095 w 324392"/>
                <a:gd name="connsiteY553" fmla="*/ 32198 h 493370"/>
                <a:gd name="connsiteX554" fmla="*/ 83095 w 324392"/>
                <a:gd name="connsiteY554" fmla="*/ 29473 h 493370"/>
                <a:gd name="connsiteX555" fmla="*/ 83095 w 324392"/>
                <a:gd name="connsiteY555" fmla="*/ 26811 h 493370"/>
                <a:gd name="connsiteX556" fmla="*/ 83095 w 324392"/>
                <a:gd name="connsiteY556" fmla="*/ 24149 h 493370"/>
                <a:gd name="connsiteX557" fmla="*/ 80433 w 324392"/>
                <a:gd name="connsiteY557" fmla="*/ 24149 h 493370"/>
                <a:gd name="connsiteX558" fmla="*/ 80433 w 324392"/>
                <a:gd name="connsiteY558" fmla="*/ 24149 h 4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Lst>
              <a:rect l="l" t="t" r="r" b="b"/>
              <a:pathLst>
                <a:path w="324392" h="493370">
                  <a:moveTo>
                    <a:pt x="80433" y="24149"/>
                  </a:moveTo>
                  <a:lnTo>
                    <a:pt x="83095" y="24149"/>
                  </a:lnTo>
                  <a:lnTo>
                    <a:pt x="85757" y="24149"/>
                  </a:lnTo>
                  <a:lnTo>
                    <a:pt x="88482" y="24149"/>
                  </a:lnTo>
                  <a:lnTo>
                    <a:pt x="91144" y="24149"/>
                  </a:lnTo>
                  <a:lnTo>
                    <a:pt x="93806" y="24149"/>
                  </a:lnTo>
                  <a:lnTo>
                    <a:pt x="96532" y="24149"/>
                  </a:lnTo>
                  <a:lnTo>
                    <a:pt x="96532" y="21487"/>
                  </a:lnTo>
                  <a:lnTo>
                    <a:pt x="104581" y="21487"/>
                  </a:lnTo>
                  <a:lnTo>
                    <a:pt x="104581" y="24149"/>
                  </a:lnTo>
                  <a:lnTo>
                    <a:pt x="107243" y="24149"/>
                  </a:lnTo>
                  <a:lnTo>
                    <a:pt x="109905" y="24149"/>
                  </a:lnTo>
                  <a:lnTo>
                    <a:pt x="112567" y="24149"/>
                  </a:lnTo>
                  <a:lnTo>
                    <a:pt x="117955" y="21487"/>
                  </a:lnTo>
                  <a:lnTo>
                    <a:pt x="120617" y="21487"/>
                  </a:lnTo>
                  <a:lnTo>
                    <a:pt x="123343" y="21487"/>
                  </a:lnTo>
                  <a:lnTo>
                    <a:pt x="126005" y="21487"/>
                  </a:lnTo>
                  <a:lnTo>
                    <a:pt x="128667" y="21487"/>
                  </a:lnTo>
                  <a:lnTo>
                    <a:pt x="131392" y="21487"/>
                  </a:lnTo>
                  <a:lnTo>
                    <a:pt x="134054" y="21487"/>
                  </a:lnTo>
                  <a:lnTo>
                    <a:pt x="136716" y="21487"/>
                  </a:lnTo>
                  <a:lnTo>
                    <a:pt x="139378" y="21487"/>
                  </a:lnTo>
                  <a:lnTo>
                    <a:pt x="142104" y="21487"/>
                  </a:lnTo>
                  <a:lnTo>
                    <a:pt x="144766" y="18761"/>
                  </a:lnTo>
                  <a:lnTo>
                    <a:pt x="147428" y="18761"/>
                  </a:lnTo>
                  <a:lnTo>
                    <a:pt x="150153" y="18761"/>
                  </a:lnTo>
                  <a:lnTo>
                    <a:pt x="152815" y="18761"/>
                  </a:lnTo>
                  <a:lnTo>
                    <a:pt x="155478" y="18761"/>
                  </a:lnTo>
                  <a:lnTo>
                    <a:pt x="158203" y="18761"/>
                  </a:lnTo>
                  <a:lnTo>
                    <a:pt x="158203" y="16099"/>
                  </a:lnTo>
                  <a:lnTo>
                    <a:pt x="160865" y="16099"/>
                  </a:lnTo>
                  <a:lnTo>
                    <a:pt x="158203" y="16099"/>
                  </a:lnTo>
                  <a:lnTo>
                    <a:pt x="158203" y="13437"/>
                  </a:lnTo>
                  <a:lnTo>
                    <a:pt x="160865" y="13437"/>
                  </a:lnTo>
                  <a:lnTo>
                    <a:pt x="163527" y="13437"/>
                  </a:lnTo>
                  <a:lnTo>
                    <a:pt x="166253" y="10712"/>
                  </a:lnTo>
                  <a:lnTo>
                    <a:pt x="168915" y="10712"/>
                  </a:lnTo>
                  <a:lnTo>
                    <a:pt x="171577" y="10712"/>
                  </a:lnTo>
                  <a:lnTo>
                    <a:pt x="171577" y="8050"/>
                  </a:lnTo>
                  <a:lnTo>
                    <a:pt x="174239" y="10712"/>
                  </a:lnTo>
                  <a:lnTo>
                    <a:pt x="176964" y="10712"/>
                  </a:lnTo>
                  <a:lnTo>
                    <a:pt x="176964" y="13437"/>
                  </a:lnTo>
                  <a:lnTo>
                    <a:pt x="179626" y="13437"/>
                  </a:lnTo>
                  <a:lnTo>
                    <a:pt x="182288" y="13437"/>
                  </a:lnTo>
                  <a:lnTo>
                    <a:pt x="182288" y="10712"/>
                  </a:lnTo>
                  <a:lnTo>
                    <a:pt x="185014" y="10712"/>
                  </a:lnTo>
                  <a:lnTo>
                    <a:pt x="187676" y="10712"/>
                  </a:lnTo>
                  <a:lnTo>
                    <a:pt x="187676" y="8050"/>
                  </a:lnTo>
                  <a:lnTo>
                    <a:pt x="193063" y="5388"/>
                  </a:lnTo>
                  <a:lnTo>
                    <a:pt x="195726" y="2662"/>
                  </a:lnTo>
                  <a:lnTo>
                    <a:pt x="198388" y="2662"/>
                  </a:lnTo>
                  <a:lnTo>
                    <a:pt x="201050" y="2662"/>
                  </a:lnTo>
                  <a:lnTo>
                    <a:pt x="203775" y="2662"/>
                  </a:lnTo>
                  <a:lnTo>
                    <a:pt x="203775" y="0"/>
                  </a:lnTo>
                  <a:lnTo>
                    <a:pt x="209099" y="2662"/>
                  </a:lnTo>
                  <a:lnTo>
                    <a:pt x="211825" y="2662"/>
                  </a:lnTo>
                  <a:lnTo>
                    <a:pt x="214487" y="2662"/>
                  </a:lnTo>
                  <a:lnTo>
                    <a:pt x="214487" y="5388"/>
                  </a:lnTo>
                  <a:lnTo>
                    <a:pt x="217149" y="8050"/>
                  </a:lnTo>
                  <a:lnTo>
                    <a:pt x="217149" y="10712"/>
                  </a:lnTo>
                  <a:lnTo>
                    <a:pt x="219874" y="10712"/>
                  </a:lnTo>
                  <a:lnTo>
                    <a:pt x="219874" y="13437"/>
                  </a:lnTo>
                  <a:lnTo>
                    <a:pt x="222536" y="13437"/>
                  </a:lnTo>
                  <a:lnTo>
                    <a:pt x="225198" y="10712"/>
                  </a:lnTo>
                  <a:lnTo>
                    <a:pt x="227860" y="13437"/>
                  </a:lnTo>
                  <a:lnTo>
                    <a:pt x="230586" y="13437"/>
                  </a:lnTo>
                  <a:lnTo>
                    <a:pt x="230586" y="16099"/>
                  </a:lnTo>
                  <a:lnTo>
                    <a:pt x="233248" y="16099"/>
                  </a:lnTo>
                  <a:lnTo>
                    <a:pt x="233248" y="18761"/>
                  </a:lnTo>
                  <a:lnTo>
                    <a:pt x="230586" y="18761"/>
                  </a:lnTo>
                  <a:lnTo>
                    <a:pt x="227860" y="18761"/>
                  </a:lnTo>
                  <a:lnTo>
                    <a:pt x="225198" y="18761"/>
                  </a:lnTo>
                  <a:lnTo>
                    <a:pt x="225198" y="21487"/>
                  </a:lnTo>
                  <a:lnTo>
                    <a:pt x="225198" y="24149"/>
                  </a:lnTo>
                  <a:lnTo>
                    <a:pt x="225198" y="26811"/>
                  </a:lnTo>
                  <a:lnTo>
                    <a:pt x="227860" y="26811"/>
                  </a:lnTo>
                  <a:lnTo>
                    <a:pt x="227860" y="29473"/>
                  </a:lnTo>
                  <a:lnTo>
                    <a:pt x="227860" y="32198"/>
                  </a:lnTo>
                  <a:lnTo>
                    <a:pt x="227860" y="34860"/>
                  </a:lnTo>
                  <a:lnTo>
                    <a:pt x="227860" y="37523"/>
                  </a:lnTo>
                  <a:lnTo>
                    <a:pt x="227860" y="40248"/>
                  </a:lnTo>
                  <a:lnTo>
                    <a:pt x="230586" y="42910"/>
                  </a:lnTo>
                  <a:lnTo>
                    <a:pt x="230586" y="45572"/>
                  </a:lnTo>
                  <a:lnTo>
                    <a:pt x="230586" y="48298"/>
                  </a:lnTo>
                  <a:lnTo>
                    <a:pt x="230586" y="50960"/>
                  </a:lnTo>
                  <a:lnTo>
                    <a:pt x="230586" y="53622"/>
                  </a:lnTo>
                  <a:lnTo>
                    <a:pt x="233248" y="53622"/>
                  </a:lnTo>
                  <a:lnTo>
                    <a:pt x="233248" y="56284"/>
                  </a:lnTo>
                  <a:lnTo>
                    <a:pt x="233248" y="61671"/>
                  </a:lnTo>
                  <a:lnTo>
                    <a:pt x="233248" y="64334"/>
                  </a:lnTo>
                  <a:lnTo>
                    <a:pt x="233248" y="67059"/>
                  </a:lnTo>
                  <a:lnTo>
                    <a:pt x="233248" y="69721"/>
                  </a:lnTo>
                  <a:lnTo>
                    <a:pt x="233248" y="72383"/>
                  </a:lnTo>
                  <a:lnTo>
                    <a:pt x="233248" y="77771"/>
                  </a:lnTo>
                  <a:lnTo>
                    <a:pt x="233248" y="83158"/>
                  </a:lnTo>
                  <a:lnTo>
                    <a:pt x="233248" y="85820"/>
                  </a:lnTo>
                  <a:lnTo>
                    <a:pt x="230586" y="85820"/>
                  </a:lnTo>
                  <a:lnTo>
                    <a:pt x="233248" y="88482"/>
                  </a:lnTo>
                  <a:lnTo>
                    <a:pt x="233248" y="91144"/>
                  </a:lnTo>
                  <a:lnTo>
                    <a:pt x="230586" y="91144"/>
                  </a:lnTo>
                  <a:lnTo>
                    <a:pt x="227860" y="93870"/>
                  </a:lnTo>
                  <a:lnTo>
                    <a:pt x="227860" y="96532"/>
                  </a:lnTo>
                  <a:lnTo>
                    <a:pt x="225198" y="99194"/>
                  </a:lnTo>
                  <a:lnTo>
                    <a:pt x="222536" y="99194"/>
                  </a:lnTo>
                  <a:lnTo>
                    <a:pt x="219874" y="101919"/>
                  </a:lnTo>
                  <a:lnTo>
                    <a:pt x="217149" y="101919"/>
                  </a:lnTo>
                  <a:lnTo>
                    <a:pt x="214487" y="101919"/>
                  </a:lnTo>
                  <a:lnTo>
                    <a:pt x="211825" y="101919"/>
                  </a:lnTo>
                  <a:lnTo>
                    <a:pt x="209099" y="104581"/>
                  </a:lnTo>
                  <a:lnTo>
                    <a:pt x="206437" y="107243"/>
                  </a:lnTo>
                  <a:lnTo>
                    <a:pt x="203775" y="107243"/>
                  </a:lnTo>
                  <a:lnTo>
                    <a:pt x="203775" y="109969"/>
                  </a:lnTo>
                  <a:lnTo>
                    <a:pt x="201050" y="109969"/>
                  </a:lnTo>
                  <a:lnTo>
                    <a:pt x="201050" y="112631"/>
                  </a:lnTo>
                  <a:lnTo>
                    <a:pt x="198388" y="112631"/>
                  </a:lnTo>
                  <a:lnTo>
                    <a:pt x="195726" y="115293"/>
                  </a:lnTo>
                  <a:lnTo>
                    <a:pt x="198388" y="115293"/>
                  </a:lnTo>
                  <a:lnTo>
                    <a:pt x="198388" y="117955"/>
                  </a:lnTo>
                  <a:lnTo>
                    <a:pt x="195726" y="120681"/>
                  </a:lnTo>
                  <a:lnTo>
                    <a:pt x="195726" y="123343"/>
                  </a:lnTo>
                  <a:lnTo>
                    <a:pt x="198388" y="123343"/>
                  </a:lnTo>
                  <a:lnTo>
                    <a:pt x="198388" y="126005"/>
                  </a:lnTo>
                  <a:lnTo>
                    <a:pt x="198388" y="128730"/>
                  </a:lnTo>
                  <a:lnTo>
                    <a:pt x="201050" y="128730"/>
                  </a:lnTo>
                  <a:lnTo>
                    <a:pt x="201050" y="131392"/>
                  </a:lnTo>
                  <a:lnTo>
                    <a:pt x="198388" y="134054"/>
                  </a:lnTo>
                  <a:lnTo>
                    <a:pt x="198388" y="136780"/>
                  </a:lnTo>
                  <a:lnTo>
                    <a:pt x="198388" y="139442"/>
                  </a:lnTo>
                  <a:lnTo>
                    <a:pt x="195726" y="139442"/>
                  </a:lnTo>
                  <a:lnTo>
                    <a:pt x="195726" y="142104"/>
                  </a:lnTo>
                  <a:lnTo>
                    <a:pt x="193063" y="142104"/>
                  </a:lnTo>
                  <a:lnTo>
                    <a:pt x="193063" y="144766"/>
                  </a:lnTo>
                  <a:lnTo>
                    <a:pt x="193063" y="150153"/>
                  </a:lnTo>
                  <a:lnTo>
                    <a:pt x="190338" y="150153"/>
                  </a:lnTo>
                  <a:lnTo>
                    <a:pt x="190338" y="152816"/>
                  </a:lnTo>
                  <a:lnTo>
                    <a:pt x="187676" y="155541"/>
                  </a:lnTo>
                  <a:lnTo>
                    <a:pt x="185014" y="158203"/>
                  </a:lnTo>
                  <a:lnTo>
                    <a:pt x="182288" y="160865"/>
                  </a:lnTo>
                  <a:lnTo>
                    <a:pt x="182288" y="163591"/>
                  </a:lnTo>
                  <a:lnTo>
                    <a:pt x="182288" y="166253"/>
                  </a:lnTo>
                  <a:lnTo>
                    <a:pt x="182288" y="168915"/>
                  </a:lnTo>
                  <a:lnTo>
                    <a:pt x="182288" y="171640"/>
                  </a:lnTo>
                  <a:lnTo>
                    <a:pt x="185014" y="174302"/>
                  </a:lnTo>
                  <a:lnTo>
                    <a:pt x="185014" y="176964"/>
                  </a:lnTo>
                  <a:lnTo>
                    <a:pt x="187676" y="176964"/>
                  </a:lnTo>
                  <a:lnTo>
                    <a:pt x="190338" y="179627"/>
                  </a:lnTo>
                  <a:lnTo>
                    <a:pt x="193063" y="182352"/>
                  </a:lnTo>
                  <a:lnTo>
                    <a:pt x="193063" y="185014"/>
                  </a:lnTo>
                  <a:lnTo>
                    <a:pt x="195726" y="185014"/>
                  </a:lnTo>
                  <a:lnTo>
                    <a:pt x="198388" y="185014"/>
                  </a:lnTo>
                  <a:lnTo>
                    <a:pt x="201050" y="182352"/>
                  </a:lnTo>
                  <a:lnTo>
                    <a:pt x="203775" y="182352"/>
                  </a:lnTo>
                  <a:lnTo>
                    <a:pt x="209099" y="187676"/>
                  </a:lnTo>
                  <a:lnTo>
                    <a:pt x="209099" y="190401"/>
                  </a:lnTo>
                  <a:lnTo>
                    <a:pt x="211825" y="190401"/>
                  </a:lnTo>
                  <a:lnTo>
                    <a:pt x="214487" y="193064"/>
                  </a:lnTo>
                  <a:lnTo>
                    <a:pt x="217149" y="195726"/>
                  </a:lnTo>
                  <a:lnTo>
                    <a:pt x="217149" y="198451"/>
                  </a:lnTo>
                  <a:lnTo>
                    <a:pt x="225198" y="203775"/>
                  </a:lnTo>
                  <a:lnTo>
                    <a:pt x="225198" y="206437"/>
                  </a:lnTo>
                  <a:lnTo>
                    <a:pt x="227860" y="206437"/>
                  </a:lnTo>
                  <a:lnTo>
                    <a:pt x="227860" y="209163"/>
                  </a:lnTo>
                  <a:lnTo>
                    <a:pt x="227860" y="211825"/>
                  </a:lnTo>
                  <a:lnTo>
                    <a:pt x="230586" y="211825"/>
                  </a:lnTo>
                  <a:lnTo>
                    <a:pt x="230586" y="214487"/>
                  </a:lnTo>
                  <a:lnTo>
                    <a:pt x="230586" y="219874"/>
                  </a:lnTo>
                  <a:lnTo>
                    <a:pt x="233248" y="222537"/>
                  </a:lnTo>
                  <a:lnTo>
                    <a:pt x="233248" y="225262"/>
                  </a:lnTo>
                  <a:lnTo>
                    <a:pt x="235910" y="227924"/>
                  </a:lnTo>
                  <a:lnTo>
                    <a:pt x="235910" y="230586"/>
                  </a:lnTo>
                  <a:lnTo>
                    <a:pt x="238636" y="233312"/>
                  </a:lnTo>
                  <a:lnTo>
                    <a:pt x="238636" y="235974"/>
                  </a:lnTo>
                  <a:lnTo>
                    <a:pt x="238636" y="238636"/>
                  </a:lnTo>
                  <a:lnTo>
                    <a:pt x="241298" y="238636"/>
                  </a:lnTo>
                  <a:lnTo>
                    <a:pt x="243960" y="238636"/>
                  </a:lnTo>
                  <a:lnTo>
                    <a:pt x="243960" y="241298"/>
                  </a:lnTo>
                  <a:lnTo>
                    <a:pt x="246685" y="241298"/>
                  </a:lnTo>
                  <a:lnTo>
                    <a:pt x="249347" y="241298"/>
                  </a:lnTo>
                  <a:lnTo>
                    <a:pt x="252009" y="244023"/>
                  </a:lnTo>
                  <a:lnTo>
                    <a:pt x="254671" y="244023"/>
                  </a:lnTo>
                  <a:lnTo>
                    <a:pt x="254671" y="246685"/>
                  </a:lnTo>
                  <a:lnTo>
                    <a:pt x="257397" y="246685"/>
                  </a:lnTo>
                  <a:lnTo>
                    <a:pt x="260059" y="246685"/>
                  </a:lnTo>
                  <a:lnTo>
                    <a:pt x="260059" y="249347"/>
                  </a:lnTo>
                  <a:lnTo>
                    <a:pt x="262721" y="249347"/>
                  </a:lnTo>
                  <a:lnTo>
                    <a:pt x="265446" y="249347"/>
                  </a:lnTo>
                  <a:lnTo>
                    <a:pt x="265446" y="252073"/>
                  </a:lnTo>
                  <a:lnTo>
                    <a:pt x="268108" y="252073"/>
                  </a:lnTo>
                  <a:lnTo>
                    <a:pt x="270771" y="254735"/>
                  </a:lnTo>
                  <a:lnTo>
                    <a:pt x="273496" y="254735"/>
                  </a:lnTo>
                  <a:lnTo>
                    <a:pt x="273496" y="257397"/>
                  </a:lnTo>
                  <a:lnTo>
                    <a:pt x="273496" y="260122"/>
                  </a:lnTo>
                  <a:lnTo>
                    <a:pt x="276158" y="260122"/>
                  </a:lnTo>
                  <a:lnTo>
                    <a:pt x="276158" y="262785"/>
                  </a:lnTo>
                  <a:lnTo>
                    <a:pt x="278820" y="262785"/>
                  </a:lnTo>
                  <a:lnTo>
                    <a:pt x="281546" y="265446"/>
                  </a:lnTo>
                  <a:lnTo>
                    <a:pt x="281546" y="268109"/>
                  </a:lnTo>
                  <a:lnTo>
                    <a:pt x="284208" y="268109"/>
                  </a:lnTo>
                  <a:lnTo>
                    <a:pt x="286870" y="270834"/>
                  </a:lnTo>
                  <a:lnTo>
                    <a:pt x="289532" y="270834"/>
                  </a:lnTo>
                  <a:lnTo>
                    <a:pt x="289532" y="273496"/>
                  </a:lnTo>
                  <a:lnTo>
                    <a:pt x="292257" y="273496"/>
                  </a:lnTo>
                  <a:lnTo>
                    <a:pt x="292257" y="276158"/>
                  </a:lnTo>
                  <a:lnTo>
                    <a:pt x="292257" y="278884"/>
                  </a:lnTo>
                  <a:lnTo>
                    <a:pt x="294919" y="278884"/>
                  </a:lnTo>
                  <a:lnTo>
                    <a:pt x="294919" y="281546"/>
                  </a:lnTo>
                  <a:lnTo>
                    <a:pt x="297581" y="281546"/>
                  </a:lnTo>
                  <a:lnTo>
                    <a:pt x="297581" y="284208"/>
                  </a:lnTo>
                  <a:lnTo>
                    <a:pt x="300307" y="289595"/>
                  </a:lnTo>
                  <a:lnTo>
                    <a:pt x="300307" y="292257"/>
                  </a:lnTo>
                  <a:lnTo>
                    <a:pt x="302969" y="297645"/>
                  </a:lnTo>
                  <a:lnTo>
                    <a:pt x="302969" y="300307"/>
                  </a:lnTo>
                  <a:lnTo>
                    <a:pt x="305631" y="302969"/>
                  </a:lnTo>
                  <a:lnTo>
                    <a:pt x="305631" y="305694"/>
                  </a:lnTo>
                  <a:lnTo>
                    <a:pt x="305631" y="308357"/>
                  </a:lnTo>
                  <a:lnTo>
                    <a:pt x="305631" y="313744"/>
                  </a:lnTo>
                  <a:lnTo>
                    <a:pt x="308356" y="316406"/>
                  </a:lnTo>
                  <a:lnTo>
                    <a:pt x="308356" y="319068"/>
                  </a:lnTo>
                  <a:lnTo>
                    <a:pt x="308356" y="321794"/>
                  </a:lnTo>
                  <a:lnTo>
                    <a:pt x="311019" y="324456"/>
                  </a:lnTo>
                  <a:lnTo>
                    <a:pt x="311019" y="327118"/>
                  </a:lnTo>
                  <a:lnTo>
                    <a:pt x="311019" y="329780"/>
                  </a:lnTo>
                  <a:lnTo>
                    <a:pt x="313681" y="332505"/>
                  </a:lnTo>
                  <a:lnTo>
                    <a:pt x="313681" y="335167"/>
                  </a:lnTo>
                  <a:lnTo>
                    <a:pt x="313681" y="340555"/>
                  </a:lnTo>
                  <a:lnTo>
                    <a:pt x="316343" y="343217"/>
                  </a:lnTo>
                  <a:lnTo>
                    <a:pt x="316343" y="351267"/>
                  </a:lnTo>
                  <a:lnTo>
                    <a:pt x="319068" y="353929"/>
                  </a:lnTo>
                  <a:lnTo>
                    <a:pt x="319068" y="356591"/>
                  </a:lnTo>
                  <a:lnTo>
                    <a:pt x="321730" y="359316"/>
                  </a:lnTo>
                  <a:lnTo>
                    <a:pt x="321730" y="361978"/>
                  </a:lnTo>
                  <a:lnTo>
                    <a:pt x="321730" y="364640"/>
                  </a:lnTo>
                  <a:lnTo>
                    <a:pt x="324392" y="367366"/>
                  </a:lnTo>
                  <a:lnTo>
                    <a:pt x="324392" y="370028"/>
                  </a:lnTo>
                  <a:lnTo>
                    <a:pt x="324392" y="372690"/>
                  </a:lnTo>
                  <a:lnTo>
                    <a:pt x="324392" y="375415"/>
                  </a:lnTo>
                  <a:lnTo>
                    <a:pt x="324392" y="378078"/>
                  </a:lnTo>
                  <a:lnTo>
                    <a:pt x="321730" y="378078"/>
                  </a:lnTo>
                  <a:lnTo>
                    <a:pt x="321730" y="380739"/>
                  </a:lnTo>
                  <a:lnTo>
                    <a:pt x="319068" y="380739"/>
                  </a:lnTo>
                  <a:lnTo>
                    <a:pt x="316343" y="380739"/>
                  </a:lnTo>
                  <a:lnTo>
                    <a:pt x="316343" y="383402"/>
                  </a:lnTo>
                  <a:lnTo>
                    <a:pt x="316343" y="386127"/>
                  </a:lnTo>
                  <a:lnTo>
                    <a:pt x="316343" y="388789"/>
                  </a:lnTo>
                  <a:lnTo>
                    <a:pt x="313681" y="388789"/>
                  </a:lnTo>
                  <a:lnTo>
                    <a:pt x="313681" y="386127"/>
                  </a:lnTo>
                  <a:lnTo>
                    <a:pt x="311019" y="386127"/>
                  </a:lnTo>
                  <a:lnTo>
                    <a:pt x="308356" y="386127"/>
                  </a:lnTo>
                  <a:lnTo>
                    <a:pt x="300307" y="383402"/>
                  </a:lnTo>
                  <a:lnTo>
                    <a:pt x="294919" y="383402"/>
                  </a:lnTo>
                  <a:lnTo>
                    <a:pt x="289532" y="383402"/>
                  </a:lnTo>
                  <a:lnTo>
                    <a:pt x="286870" y="380739"/>
                  </a:lnTo>
                  <a:lnTo>
                    <a:pt x="284208" y="380739"/>
                  </a:lnTo>
                  <a:lnTo>
                    <a:pt x="281546" y="380739"/>
                  </a:lnTo>
                  <a:lnTo>
                    <a:pt x="276158" y="380739"/>
                  </a:lnTo>
                  <a:lnTo>
                    <a:pt x="273496" y="378078"/>
                  </a:lnTo>
                  <a:lnTo>
                    <a:pt x="268108" y="378078"/>
                  </a:lnTo>
                  <a:lnTo>
                    <a:pt x="265446" y="378078"/>
                  </a:lnTo>
                  <a:lnTo>
                    <a:pt x="260059" y="375415"/>
                  </a:lnTo>
                  <a:lnTo>
                    <a:pt x="254671" y="375415"/>
                  </a:lnTo>
                  <a:lnTo>
                    <a:pt x="252009" y="375415"/>
                  </a:lnTo>
                  <a:lnTo>
                    <a:pt x="249347" y="375415"/>
                  </a:lnTo>
                  <a:lnTo>
                    <a:pt x="246685" y="372690"/>
                  </a:lnTo>
                  <a:lnTo>
                    <a:pt x="243960" y="372690"/>
                  </a:lnTo>
                  <a:lnTo>
                    <a:pt x="241298" y="375415"/>
                  </a:lnTo>
                  <a:lnTo>
                    <a:pt x="241298" y="378078"/>
                  </a:lnTo>
                  <a:lnTo>
                    <a:pt x="241298" y="380739"/>
                  </a:lnTo>
                  <a:lnTo>
                    <a:pt x="238636" y="380739"/>
                  </a:lnTo>
                  <a:lnTo>
                    <a:pt x="235910" y="380739"/>
                  </a:lnTo>
                  <a:lnTo>
                    <a:pt x="235910" y="383402"/>
                  </a:lnTo>
                  <a:lnTo>
                    <a:pt x="233248" y="383402"/>
                  </a:lnTo>
                  <a:lnTo>
                    <a:pt x="233248" y="386127"/>
                  </a:lnTo>
                  <a:lnTo>
                    <a:pt x="233248" y="388789"/>
                  </a:lnTo>
                  <a:lnTo>
                    <a:pt x="230586" y="388789"/>
                  </a:lnTo>
                  <a:lnTo>
                    <a:pt x="227860" y="388789"/>
                  </a:lnTo>
                  <a:lnTo>
                    <a:pt x="227860" y="391451"/>
                  </a:lnTo>
                  <a:lnTo>
                    <a:pt x="225198" y="391451"/>
                  </a:lnTo>
                  <a:lnTo>
                    <a:pt x="222536" y="394177"/>
                  </a:lnTo>
                  <a:lnTo>
                    <a:pt x="219874" y="394177"/>
                  </a:lnTo>
                  <a:lnTo>
                    <a:pt x="219874" y="396839"/>
                  </a:lnTo>
                  <a:lnTo>
                    <a:pt x="219874" y="399501"/>
                  </a:lnTo>
                  <a:lnTo>
                    <a:pt x="219874" y="402226"/>
                  </a:lnTo>
                  <a:lnTo>
                    <a:pt x="217149" y="404888"/>
                  </a:lnTo>
                  <a:lnTo>
                    <a:pt x="214487" y="404888"/>
                  </a:lnTo>
                  <a:lnTo>
                    <a:pt x="211825" y="404888"/>
                  </a:lnTo>
                  <a:lnTo>
                    <a:pt x="209099" y="404888"/>
                  </a:lnTo>
                  <a:lnTo>
                    <a:pt x="209099" y="407550"/>
                  </a:lnTo>
                  <a:lnTo>
                    <a:pt x="209099" y="410276"/>
                  </a:lnTo>
                  <a:lnTo>
                    <a:pt x="206437" y="410276"/>
                  </a:lnTo>
                  <a:lnTo>
                    <a:pt x="206437" y="407550"/>
                  </a:lnTo>
                  <a:lnTo>
                    <a:pt x="206437" y="410276"/>
                  </a:lnTo>
                  <a:lnTo>
                    <a:pt x="203775" y="412938"/>
                  </a:lnTo>
                  <a:lnTo>
                    <a:pt x="203775" y="410276"/>
                  </a:lnTo>
                  <a:lnTo>
                    <a:pt x="201050" y="410276"/>
                  </a:lnTo>
                  <a:lnTo>
                    <a:pt x="201050" y="412938"/>
                  </a:lnTo>
                  <a:lnTo>
                    <a:pt x="198388" y="412938"/>
                  </a:lnTo>
                  <a:lnTo>
                    <a:pt x="195726" y="412938"/>
                  </a:lnTo>
                  <a:lnTo>
                    <a:pt x="195726" y="415600"/>
                  </a:lnTo>
                  <a:lnTo>
                    <a:pt x="198388" y="415600"/>
                  </a:lnTo>
                  <a:lnTo>
                    <a:pt x="198388" y="418262"/>
                  </a:lnTo>
                  <a:lnTo>
                    <a:pt x="198388" y="420987"/>
                  </a:lnTo>
                  <a:lnTo>
                    <a:pt x="198388" y="423650"/>
                  </a:lnTo>
                  <a:lnTo>
                    <a:pt x="198388" y="426312"/>
                  </a:lnTo>
                  <a:lnTo>
                    <a:pt x="198388" y="429037"/>
                  </a:lnTo>
                  <a:lnTo>
                    <a:pt x="198388" y="434361"/>
                  </a:lnTo>
                  <a:lnTo>
                    <a:pt x="198388" y="437087"/>
                  </a:lnTo>
                  <a:lnTo>
                    <a:pt x="198388" y="439749"/>
                  </a:lnTo>
                  <a:lnTo>
                    <a:pt x="198388" y="442411"/>
                  </a:lnTo>
                  <a:lnTo>
                    <a:pt x="198388" y="445073"/>
                  </a:lnTo>
                  <a:lnTo>
                    <a:pt x="195726" y="445073"/>
                  </a:lnTo>
                  <a:lnTo>
                    <a:pt x="195726" y="447798"/>
                  </a:lnTo>
                  <a:lnTo>
                    <a:pt x="193063" y="450460"/>
                  </a:lnTo>
                  <a:lnTo>
                    <a:pt x="193063" y="453123"/>
                  </a:lnTo>
                  <a:lnTo>
                    <a:pt x="190338" y="458510"/>
                  </a:lnTo>
                  <a:lnTo>
                    <a:pt x="190338" y="461172"/>
                  </a:lnTo>
                  <a:lnTo>
                    <a:pt x="187676" y="463897"/>
                  </a:lnTo>
                  <a:lnTo>
                    <a:pt x="185014" y="463897"/>
                  </a:lnTo>
                  <a:lnTo>
                    <a:pt x="182288" y="463897"/>
                  </a:lnTo>
                  <a:lnTo>
                    <a:pt x="182288" y="466560"/>
                  </a:lnTo>
                  <a:lnTo>
                    <a:pt x="179626" y="466560"/>
                  </a:lnTo>
                  <a:lnTo>
                    <a:pt x="176964" y="469222"/>
                  </a:lnTo>
                  <a:lnTo>
                    <a:pt x="174239" y="469222"/>
                  </a:lnTo>
                  <a:lnTo>
                    <a:pt x="174239" y="471947"/>
                  </a:lnTo>
                  <a:lnTo>
                    <a:pt x="171577" y="471947"/>
                  </a:lnTo>
                  <a:lnTo>
                    <a:pt x="168915" y="471947"/>
                  </a:lnTo>
                  <a:lnTo>
                    <a:pt x="168915" y="474609"/>
                  </a:lnTo>
                  <a:lnTo>
                    <a:pt x="168915" y="477271"/>
                  </a:lnTo>
                  <a:lnTo>
                    <a:pt x="166253" y="477271"/>
                  </a:lnTo>
                  <a:lnTo>
                    <a:pt x="166253" y="479933"/>
                  </a:lnTo>
                  <a:lnTo>
                    <a:pt x="166253" y="482659"/>
                  </a:lnTo>
                  <a:lnTo>
                    <a:pt x="163527" y="482659"/>
                  </a:lnTo>
                  <a:lnTo>
                    <a:pt x="160865" y="482659"/>
                  </a:lnTo>
                  <a:lnTo>
                    <a:pt x="158203" y="482659"/>
                  </a:lnTo>
                  <a:lnTo>
                    <a:pt x="158203" y="485321"/>
                  </a:lnTo>
                  <a:lnTo>
                    <a:pt x="155478" y="485321"/>
                  </a:lnTo>
                  <a:lnTo>
                    <a:pt x="155478" y="487983"/>
                  </a:lnTo>
                  <a:lnTo>
                    <a:pt x="152815" y="487983"/>
                  </a:lnTo>
                  <a:lnTo>
                    <a:pt x="152815" y="490708"/>
                  </a:lnTo>
                  <a:lnTo>
                    <a:pt x="152815" y="493371"/>
                  </a:lnTo>
                  <a:lnTo>
                    <a:pt x="150153" y="493371"/>
                  </a:lnTo>
                  <a:lnTo>
                    <a:pt x="147428" y="493371"/>
                  </a:lnTo>
                  <a:lnTo>
                    <a:pt x="144766" y="493371"/>
                  </a:lnTo>
                  <a:lnTo>
                    <a:pt x="142104" y="493371"/>
                  </a:lnTo>
                  <a:lnTo>
                    <a:pt x="139378" y="493371"/>
                  </a:lnTo>
                  <a:lnTo>
                    <a:pt x="134054" y="493371"/>
                  </a:lnTo>
                  <a:lnTo>
                    <a:pt x="131392" y="493371"/>
                  </a:lnTo>
                  <a:lnTo>
                    <a:pt x="128667" y="490708"/>
                  </a:lnTo>
                  <a:lnTo>
                    <a:pt x="120617" y="490708"/>
                  </a:lnTo>
                  <a:lnTo>
                    <a:pt x="115293" y="493371"/>
                  </a:lnTo>
                  <a:lnTo>
                    <a:pt x="112567" y="493371"/>
                  </a:lnTo>
                  <a:lnTo>
                    <a:pt x="107243" y="490708"/>
                  </a:lnTo>
                  <a:lnTo>
                    <a:pt x="104581" y="487983"/>
                  </a:lnTo>
                  <a:lnTo>
                    <a:pt x="101856" y="485321"/>
                  </a:lnTo>
                  <a:lnTo>
                    <a:pt x="99194" y="485321"/>
                  </a:lnTo>
                  <a:lnTo>
                    <a:pt x="96532" y="482659"/>
                  </a:lnTo>
                  <a:lnTo>
                    <a:pt x="93806" y="482659"/>
                  </a:lnTo>
                  <a:lnTo>
                    <a:pt x="91144" y="479933"/>
                  </a:lnTo>
                  <a:lnTo>
                    <a:pt x="88482" y="479933"/>
                  </a:lnTo>
                  <a:lnTo>
                    <a:pt x="85757" y="477271"/>
                  </a:lnTo>
                  <a:lnTo>
                    <a:pt x="83095" y="474609"/>
                  </a:lnTo>
                  <a:lnTo>
                    <a:pt x="80433" y="474609"/>
                  </a:lnTo>
                  <a:lnTo>
                    <a:pt x="77770" y="471947"/>
                  </a:lnTo>
                  <a:lnTo>
                    <a:pt x="75045" y="469222"/>
                  </a:lnTo>
                  <a:lnTo>
                    <a:pt x="72383" y="469222"/>
                  </a:lnTo>
                  <a:lnTo>
                    <a:pt x="72383" y="466560"/>
                  </a:lnTo>
                  <a:lnTo>
                    <a:pt x="69721" y="466560"/>
                  </a:lnTo>
                  <a:lnTo>
                    <a:pt x="69721" y="463897"/>
                  </a:lnTo>
                  <a:lnTo>
                    <a:pt x="69721" y="461172"/>
                  </a:lnTo>
                  <a:lnTo>
                    <a:pt x="69721" y="458510"/>
                  </a:lnTo>
                  <a:lnTo>
                    <a:pt x="66995" y="458510"/>
                  </a:lnTo>
                  <a:lnTo>
                    <a:pt x="56284" y="450460"/>
                  </a:lnTo>
                  <a:lnTo>
                    <a:pt x="50959" y="445073"/>
                  </a:lnTo>
                  <a:lnTo>
                    <a:pt x="48234" y="442411"/>
                  </a:lnTo>
                  <a:lnTo>
                    <a:pt x="42910" y="437087"/>
                  </a:lnTo>
                  <a:lnTo>
                    <a:pt x="37522" y="434361"/>
                  </a:lnTo>
                  <a:lnTo>
                    <a:pt x="29473" y="426312"/>
                  </a:lnTo>
                  <a:lnTo>
                    <a:pt x="18761" y="418262"/>
                  </a:lnTo>
                  <a:lnTo>
                    <a:pt x="21423" y="407550"/>
                  </a:lnTo>
                  <a:lnTo>
                    <a:pt x="26811" y="380739"/>
                  </a:lnTo>
                  <a:lnTo>
                    <a:pt x="26811" y="372690"/>
                  </a:lnTo>
                  <a:lnTo>
                    <a:pt x="29473" y="361978"/>
                  </a:lnTo>
                  <a:lnTo>
                    <a:pt x="26811" y="361978"/>
                  </a:lnTo>
                  <a:lnTo>
                    <a:pt x="24085" y="361978"/>
                  </a:lnTo>
                  <a:lnTo>
                    <a:pt x="21423" y="361978"/>
                  </a:lnTo>
                  <a:lnTo>
                    <a:pt x="18761" y="359316"/>
                  </a:lnTo>
                  <a:lnTo>
                    <a:pt x="16099" y="359316"/>
                  </a:lnTo>
                  <a:lnTo>
                    <a:pt x="13374" y="359316"/>
                  </a:lnTo>
                  <a:lnTo>
                    <a:pt x="10712" y="356591"/>
                  </a:lnTo>
                  <a:lnTo>
                    <a:pt x="8050" y="356591"/>
                  </a:lnTo>
                  <a:lnTo>
                    <a:pt x="2662" y="353929"/>
                  </a:lnTo>
                  <a:lnTo>
                    <a:pt x="0" y="353929"/>
                  </a:lnTo>
                  <a:lnTo>
                    <a:pt x="0" y="351267"/>
                  </a:lnTo>
                  <a:lnTo>
                    <a:pt x="0" y="348604"/>
                  </a:lnTo>
                  <a:lnTo>
                    <a:pt x="0" y="345879"/>
                  </a:lnTo>
                  <a:lnTo>
                    <a:pt x="2662" y="343217"/>
                  </a:lnTo>
                  <a:lnTo>
                    <a:pt x="5324" y="343217"/>
                  </a:lnTo>
                  <a:lnTo>
                    <a:pt x="8050" y="343217"/>
                  </a:lnTo>
                  <a:lnTo>
                    <a:pt x="10712" y="345879"/>
                  </a:lnTo>
                  <a:lnTo>
                    <a:pt x="13374" y="345879"/>
                  </a:lnTo>
                  <a:lnTo>
                    <a:pt x="16099" y="345879"/>
                  </a:lnTo>
                  <a:lnTo>
                    <a:pt x="18761" y="345879"/>
                  </a:lnTo>
                  <a:lnTo>
                    <a:pt x="18761" y="343217"/>
                  </a:lnTo>
                  <a:lnTo>
                    <a:pt x="18761" y="340555"/>
                  </a:lnTo>
                  <a:lnTo>
                    <a:pt x="18761" y="337830"/>
                  </a:lnTo>
                  <a:lnTo>
                    <a:pt x="18761" y="335167"/>
                  </a:lnTo>
                  <a:lnTo>
                    <a:pt x="18761" y="332505"/>
                  </a:lnTo>
                  <a:lnTo>
                    <a:pt x="16099" y="332505"/>
                  </a:lnTo>
                  <a:lnTo>
                    <a:pt x="13374" y="332505"/>
                  </a:lnTo>
                  <a:lnTo>
                    <a:pt x="13374" y="329780"/>
                  </a:lnTo>
                  <a:lnTo>
                    <a:pt x="16099" y="329780"/>
                  </a:lnTo>
                  <a:lnTo>
                    <a:pt x="50959" y="319068"/>
                  </a:lnTo>
                  <a:lnTo>
                    <a:pt x="50959" y="316406"/>
                  </a:lnTo>
                  <a:lnTo>
                    <a:pt x="50959" y="313744"/>
                  </a:lnTo>
                  <a:lnTo>
                    <a:pt x="53622" y="311019"/>
                  </a:lnTo>
                  <a:lnTo>
                    <a:pt x="53622" y="308357"/>
                  </a:lnTo>
                  <a:lnTo>
                    <a:pt x="53622" y="305694"/>
                  </a:lnTo>
                  <a:lnTo>
                    <a:pt x="53622" y="302969"/>
                  </a:lnTo>
                  <a:lnTo>
                    <a:pt x="53622" y="300307"/>
                  </a:lnTo>
                  <a:lnTo>
                    <a:pt x="56284" y="297645"/>
                  </a:lnTo>
                  <a:lnTo>
                    <a:pt x="56284" y="294919"/>
                  </a:lnTo>
                  <a:lnTo>
                    <a:pt x="56284" y="292257"/>
                  </a:lnTo>
                  <a:lnTo>
                    <a:pt x="56284" y="289595"/>
                  </a:lnTo>
                  <a:lnTo>
                    <a:pt x="56284" y="286933"/>
                  </a:lnTo>
                  <a:lnTo>
                    <a:pt x="58946" y="281546"/>
                  </a:lnTo>
                  <a:lnTo>
                    <a:pt x="58946" y="278884"/>
                  </a:lnTo>
                  <a:lnTo>
                    <a:pt x="58946" y="276158"/>
                  </a:lnTo>
                  <a:lnTo>
                    <a:pt x="58946" y="268109"/>
                  </a:lnTo>
                  <a:lnTo>
                    <a:pt x="58946" y="265446"/>
                  </a:lnTo>
                  <a:lnTo>
                    <a:pt x="61671" y="265446"/>
                  </a:lnTo>
                  <a:lnTo>
                    <a:pt x="61671" y="262785"/>
                  </a:lnTo>
                  <a:lnTo>
                    <a:pt x="61671" y="260122"/>
                  </a:lnTo>
                  <a:lnTo>
                    <a:pt x="64333" y="254735"/>
                  </a:lnTo>
                  <a:lnTo>
                    <a:pt x="64333" y="249347"/>
                  </a:lnTo>
                  <a:lnTo>
                    <a:pt x="66995" y="246685"/>
                  </a:lnTo>
                  <a:lnTo>
                    <a:pt x="66995" y="241298"/>
                  </a:lnTo>
                  <a:lnTo>
                    <a:pt x="69721" y="238636"/>
                  </a:lnTo>
                  <a:lnTo>
                    <a:pt x="69721" y="235974"/>
                  </a:lnTo>
                  <a:lnTo>
                    <a:pt x="69721" y="233312"/>
                  </a:lnTo>
                  <a:lnTo>
                    <a:pt x="69721" y="230586"/>
                  </a:lnTo>
                  <a:lnTo>
                    <a:pt x="66995" y="227924"/>
                  </a:lnTo>
                  <a:lnTo>
                    <a:pt x="66995" y="225262"/>
                  </a:lnTo>
                  <a:lnTo>
                    <a:pt x="64333" y="222537"/>
                  </a:lnTo>
                  <a:lnTo>
                    <a:pt x="61671" y="217212"/>
                  </a:lnTo>
                  <a:lnTo>
                    <a:pt x="61671" y="214487"/>
                  </a:lnTo>
                  <a:lnTo>
                    <a:pt x="61671" y="211825"/>
                  </a:lnTo>
                  <a:lnTo>
                    <a:pt x="64333" y="209163"/>
                  </a:lnTo>
                  <a:lnTo>
                    <a:pt x="64333" y="206437"/>
                  </a:lnTo>
                  <a:lnTo>
                    <a:pt x="64333" y="203775"/>
                  </a:lnTo>
                  <a:lnTo>
                    <a:pt x="66995" y="198451"/>
                  </a:lnTo>
                  <a:lnTo>
                    <a:pt x="66995" y="195726"/>
                  </a:lnTo>
                  <a:lnTo>
                    <a:pt x="64333" y="193064"/>
                  </a:lnTo>
                  <a:lnTo>
                    <a:pt x="61671" y="193064"/>
                  </a:lnTo>
                  <a:lnTo>
                    <a:pt x="61671" y="190401"/>
                  </a:lnTo>
                  <a:lnTo>
                    <a:pt x="64333" y="187676"/>
                  </a:lnTo>
                  <a:lnTo>
                    <a:pt x="66995" y="187676"/>
                  </a:lnTo>
                  <a:lnTo>
                    <a:pt x="66995" y="185014"/>
                  </a:lnTo>
                  <a:lnTo>
                    <a:pt x="66995" y="182352"/>
                  </a:lnTo>
                  <a:lnTo>
                    <a:pt x="69721" y="182352"/>
                  </a:lnTo>
                  <a:lnTo>
                    <a:pt x="69721" y="179627"/>
                  </a:lnTo>
                  <a:lnTo>
                    <a:pt x="69721" y="176964"/>
                  </a:lnTo>
                  <a:lnTo>
                    <a:pt x="69721" y="174302"/>
                  </a:lnTo>
                  <a:lnTo>
                    <a:pt x="69721" y="171640"/>
                  </a:lnTo>
                  <a:lnTo>
                    <a:pt x="72383" y="168915"/>
                  </a:lnTo>
                  <a:lnTo>
                    <a:pt x="72383" y="166253"/>
                  </a:lnTo>
                  <a:lnTo>
                    <a:pt x="72383" y="163591"/>
                  </a:lnTo>
                  <a:lnTo>
                    <a:pt x="72383" y="160865"/>
                  </a:lnTo>
                  <a:lnTo>
                    <a:pt x="75045" y="160865"/>
                  </a:lnTo>
                  <a:lnTo>
                    <a:pt x="75045" y="158203"/>
                  </a:lnTo>
                  <a:lnTo>
                    <a:pt x="75045" y="155541"/>
                  </a:lnTo>
                  <a:lnTo>
                    <a:pt x="75045" y="152816"/>
                  </a:lnTo>
                  <a:lnTo>
                    <a:pt x="72383" y="152816"/>
                  </a:lnTo>
                  <a:lnTo>
                    <a:pt x="72383" y="150153"/>
                  </a:lnTo>
                  <a:lnTo>
                    <a:pt x="72383" y="147491"/>
                  </a:lnTo>
                  <a:lnTo>
                    <a:pt x="75045" y="147491"/>
                  </a:lnTo>
                  <a:lnTo>
                    <a:pt x="75045" y="144766"/>
                  </a:lnTo>
                  <a:lnTo>
                    <a:pt x="75045" y="142104"/>
                  </a:lnTo>
                  <a:lnTo>
                    <a:pt x="75045" y="139442"/>
                  </a:lnTo>
                  <a:lnTo>
                    <a:pt x="77770" y="136780"/>
                  </a:lnTo>
                  <a:lnTo>
                    <a:pt x="77770" y="134054"/>
                  </a:lnTo>
                  <a:lnTo>
                    <a:pt x="80433" y="134054"/>
                  </a:lnTo>
                  <a:lnTo>
                    <a:pt x="80433" y="131392"/>
                  </a:lnTo>
                  <a:lnTo>
                    <a:pt x="80433" y="128730"/>
                  </a:lnTo>
                  <a:lnTo>
                    <a:pt x="80433" y="126005"/>
                  </a:lnTo>
                  <a:lnTo>
                    <a:pt x="83095" y="126005"/>
                  </a:lnTo>
                  <a:lnTo>
                    <a:pt x="85757" y="126005"/>
                  </a:lnTo>
                  <a:lnTo>
                    <a:pt x="85757" y="123343"/>
                  </a:lnTo>
                  <a:lnTo>
                    <a:pt x="88482" y="120681"/>
                  </a:lnTo>
                  <a:lnTo>
                    <a:pt x="93806" y="120681"/>
                  </a:lnTo>
                  <a:lnTo>
                    <a:pt x="96532" y="120681"/>
                  </a:lnTo>
                  <a:lnTo>
                    <a:pt x="99194" y="120681"/>
                  </a:lnTo>
                  <a:lnTo>
                    <a:pt x="99194" y="117955"/>
                  </a:lnTo>
                  <a:lnTo>
                    <a:pt x="99194" y="115293"/>
                  </a:lnTo>
                  <a:lnTo>
                    <a:pt x="99194" y="112631"/>
                  </a:lnTo>
                  <a:lnTo>
                    <a:pt x="96532" y="112631"/>
                  </a:lnTo>
                  <a:lnTo>
                    <a:pt x="93806" y="112631"/>
                  </a:lnTo>
                  <a:lnTo>
                    <a:pt x="93806" y="115293"/>
                  </a:lnTo>
                  <a:lnTo>
                    <a:pt x="93806" y="112631"/>
                  </a:lnTo>
                  <a:lnTo>
                    <a:pt x="91144" y="112631"/>
                  </a:lnTo>
                  <a:lnTo>
                    <a:pt x="91144" y="109969"/>
                  </a:lnTo>
                  <a:lnTo>
                    <a:pt x="91144" y="107243"/>
                  </a:lnTo>
                  <a:lnTo>
                    <a:pt x="91144" y="104581"/>
                  </a:lnTo>
                  <a:lnTo>
                    <a:pt x="88482" y="104581"/>
                  </a:lnTo>
                  <a:lnTo>
                    <a:pt x="85757" y="104581"/>
                  </a:lnTo>
                  <a:lnTo>
                    <a:pt x="83095" y="104581"/>
                  </a:lnTo>
                  <a:lnTo>
                    <a:pt x="83095" y="101919"/>
                  </a:lnTo>
                  <a:lnTo>
                    <a:pt x="83095" y="99194"/>
                  </a:lnTo>
                  <a:lnTo>
                    <a:pt x="80433" y="99194"/>
                  </a:lnTo>
                  <a:lnTo>
                    <a:pt x="77770" y="99194"/>
                  </a:lnTo>
                  <a:lnTo>
                    <a:pt x="75045" y="99194"/>
                  </a:lnTo>
                  <a:lnTo>
                    <a:pt x="72383" y="99194"/>
                  </a:lnTo>
                  <a:lnTo>
                    <a:pt x="69721" y="99194"/>
                  </a:lnTo>
                  <a:lnTo>
                    <a:pt x="66995" y="99194"/>
                  </a:lnTo>
                  <a:lnTo>
                    <a:pt x="64333" y="99194"/>
                  </a:lnTo>
                  <a:lnTo>
                    <a:pt x="64333" y="96532"/>
                  </a:lnTo>
                  <a:lnTo>
                    <a:pt x="61671" y="96532"/>
                  </a:lnTo>
                  <a:lnTo>
                    <a:pt x="58946" y="96532"/>
                  </a:lnTo>
                  <a:lnTo>
                    <a:pt x="58946" y="93870"/>
                  </a:lnTo>
                  <a:lnTo>
                    <a:pt x="58946" y="91144"/>
                  </a:lnTo>
                  <a:lnTo>
                    <a:pt x="56284" y="91144"/>
                  </a:lnTo>
                  <a:lnTo>
                    <a:pt x="53622" y="91144"/>
                  </a:lnTo>
                  <a:lnTo>
                    <a:pt x="53622" y="88482"/>
                  </a:lnTo>
                  <a:lnTo>
                    <a:pt x="56284" y="88482"/>
                  </a:lnTo>
                  <a:lnTo>
                    <a:pt x="58946" y="85820"/>
                  </a:lnTo>
                  <a:lnTo>
                    <a:pt x="58946" y="83158"/>
                  </a:lnTo>
                  <a:lnTo>
                    <a:pt x="56284" y="83158"/>
                  </a:lnTo>
                  <a:lnTo>
                    <a:pt x="56284" y="80433"/>
                  </a:lnTo>
                  <a:lnTo>
                    <a:pt x="56284" y="77771"/>
                  </a:lnTo>
                  <a:lnTo>
                    <a:pt x="56284" y="75108"/>
                  </a:lnTo>
                  <a:lnTo>
                    <a:pt x="58946" y="75108"/>
                  </a:lnTo>
                  <a:lnTo>
                    <a:pt x="58946" y="72383"/>
                  </a:lnTo>
                  <a:lnTo>
                    <a:pt x="58946" y="69721"/>
                  </a:lnTo>
                  <a:lnTo>
                    <a:pt x="61671" y="69721"/>
                  </a:lnTo>
                  <a:lnTo>
                    <a:pt x="64333" y="69721"/>
                  </a:lnTo>
                  <a:lnTo>
                    <a:pt x="66995" y="69721"/>
                  </a:lnTo>
                  <a:lnTo>
                    <a:pt x="69721" y="69721"/>
                  </a:lnTo>
                  <a:lnTo>
                    <a:pt x="72383" y="69721"/>
                  </a:lnTo>
                  <a:lnTo>
                    <a:pt x="75045" y="69721"/>
                  </a:lnTo>
                  <a:lnTo>
                    <a:pt x="77770" y="67059"/>
                  </a:lnTo>
                  <a:lnTo>
                    <a:pt x="80433" y="67059"/>
                  </a:lnTo>
                  <a:lnTo>
                    <a:pt x="83095" y="64334"/>
                  </a:lnTo>
                  <a:lnTo>
                    <a:pt x="83095" y="59009"/>
                  </a:lnTo>
                  <a:lnTo>
                    <a:pt x="83095" y="56284"/>
                  </a:lnTo>
                  <a:lnTo>
                    <a:pt x="85757" y="56284"/>
                  </a:lnTo>
                  <a:lnTo>
                    <a:pt x="85757" y="53622"/>
                  </a:lnTo>
                  <a:lnTo>
                    <a:pt x="85757" y="50960"/>
                  </a:lnTo>
                  <a:lnTo>
                    <a:pt x="83095" y="50960"/>
                  </a:lnTo>
                  <a:lnTo>
                    <a:pt x="80433" y="48298"/>
                  </a:lnTo>
                  <a:lnTo>
                    <a:pt x="80433" y="45572"/>
                  </a:lnTo>
                  <a:lnTo>
                    <a:pt x="80433" y="42910"/>
                  </a:lnTo>
                  <a:lnTo>
                    <a:pt x="83095" y="42910"/>
                  </a:lnTo>
                  <a:lnTo>
                    <a:pt x="83095" y="40248"/>
                  </a:lnTo>
                  <a:lnTo>
                    <a:pt x="83095" y="37523"/>
                  </a:lnTo>
                  <a:lnTo>
                    <a:pt x="83095" y="34860"/>
                  </a:lnTo>
                  <a:lnTo>
                    <a:pt x="83095" y="32198"/>
                  </a:lnTo>
                  <a:lnTo>
                    <a:pt x="83095" y="29473"/>
                  </a:lnTo>
                  <a:lnTo>
                    <a:pt x="83095" y="26811"/>
                  </a:lnTo>
                  <a:lnTo>
                    <a:pt x="83095" y="24149"/>
                  </a:lnTo>
                  <a:lnTo>
                    <a:pt x="80433" y="24149"/>
                  </a:lnTo>
                  <a:lnTo>
                    <a:pt x="80433" y="24149"/>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5" name="Freeform: Shape 314">
              <a:extLst>
                <a:ext uri="{FF2B5EF4-FFF2-40B4-BE49-F238E27FC236}">
                  <a16:creationId xmlns:a16="http://schemas.microsoft.com/office/drawing/2014/main" id="{1D2782DA-57B6-64C5-675B-960F55545137}"/>
                </a:ext>
              </a:extLst>
            </p:cNvPr>
            <p:cNvSpPr/>
            <p:nvPr/>
          </p:nvSpPr>
          <p:spPr>
            <a:xfrm>
              <a:off x="4634143" y="2562179"/>
              <a:ext cx="1372804" cy="482595"/>
            </a:xfrm>
            <a:custGeom>
              <a:avLst/>
              <a:gdLst>
                <a:gd name="connsiteX0" fmla="*/ 257397 w 1372804"/>
                <a:gd name="connsiteY0" fmla="*/ 75045 h 482595"/>
                <a:gd name="connsiteX1" fmla="*/ 260059 w 1372804"/>
                <a:gd name="connsiteY1" fmla="*/ 77707 h 482595"/>
                <a:gd name="connsiteX2" fmla="*/ 262785 w 1372804"/>
                <a:gd name="connsiteY2" fmla="*/ 77707 h 482595"/>
                <a:gd name="connsiteX3" fmla="*/ 265446 w 1372804"/>
                <a:gd name="connsiteY3" fmla="*/ 77707 h 482595"/>
                <a:gd name="connsiteX4" fmla="*/ 268108 w 1372804"/>
                <a:gd name="connsiteY4" fmla="*/ 80433 h 482595"/>
                <a:gd name="connsiteX5" fmla="*/ 270834 w 1372804"/>
                <a:gd name="connsiteY5" fmla="*/ 80433 h 482595"/>
                <a:gd name="connsiteX6" fmla="*/ 273496 w 1372804"/>
                <a:gd name="connsiteY6" fmla="*/ 80433 h 482595"/>
                <a:gd name="connsiteX7" fmla="*/ 273496 w 1372804"/>
                <a:gd name="connsiteY7" fmla="*/ 77707 h 482595"/>
                <a:gd name="connsiteX8" fmla="*/ 276158 w 1372804"/>
                <a:gd name="connsiteY8" fmla="*/ 77707 h 482595"/>
                <a:gd name="connsiteX9" fmla="*/ 278884 w 1372804"/>
                <a:gd name="connsiteY9" fmla="*/ 77707 h 482595"/>
                <a:gd name="connsiteX10" fmla="*/ 281546 w 1372804"/>
                <a:gd name="connsiteY10" fmla="*/ 77707 h 482595"/>
                <a:gd name="connsiteX11" fmla="*/ 284208 w 1372804"/>
                <a:gd name="connsiteY11" fmla="*/ 77707 h 482595"/>
                <a:gd name="connsiteX12" fmla="*/ 286933 w 1372804"/>
                <a:gd name="connsiteY12" fmla="*/ 77707 h 482595"/>
                <a:gd name="connsiteX13" fmla="*/ 289595 w 1372804"/>
                <a:gd name="connsiteY13" fmla="*/ 77707 h 482595"/>
                <a:gd name="connsiteX14" fmla="*/ 292257 w 1372804"/>
                <a:gd name="connsiteY14" fmla="*/ 77707 h 482595"/>
                <a:gd name="connsiteX15" fmla="*/ 294920 w 1372804"/>
                <a:gd name="connsiteY15" fmla="*/ 77707 h 482595"/>
                <a:gd name="connsiteX16" fmla="*/ 297645 w 1372804"/>
                <a:gd name="connsiteY16" fmla="*/ 77707 h 482595"/>
                <a:gd name="connsiteX17" fmla="*/ 300307 w 1372804"/>
                <a:gd name="connsiteY17" fmla="*/ 77707 h 482595"/>
                <a:gd name="connsiteX18" fmla="*/ 302969 w 1372804"/>
                <a:gd name="connsiteY18" fmla="*/ 77707 h 482595"/>
                <a:gd name="connsiteX19" fmla="*/ 305695 w 1372804"/>
                <a:gd name="connsiteY19" fmla="*/ 77707 h 482595"/>
                <a:gd name="connsiteX20" fmla="*/ 308357 w 1372804"/>
                <a:gd name="connsiteY20" fmla="*/ 77707 h 482595"/>
                <a:gd name="connsiteX21" fmla="*/ 311019 w 1372804"/>
                <a:gd name="connsiteY21" fmla="*/ 77707 h 482595"/>
                <a:gd name="connsiteX22" fmla="*/ 313744 w 1372804"/>
                <a:gd name="connsiteY22" fmla="*/ 77707 h 482595"/>
                <a:gd name="connsiteX23" fmla="*/ 316406 w 1372804"/>
                <a:gd name="connsiteY23" fmla="*/ 77707 h 482595"/>
                <a:gd name="connsiteX24" fmla="*/ 319068 w 1372804"/>
                <a:gd name="connsiteY24" fmla="*/ 77707 h 482595"/>
                <a:gd name="connsiteX25" fmla="*/ 321730 w 1372804"/>
                <a:gd name="connsiteY25" fmla="*/ 77707 h 482595"/>
                <a:gd name="connsiteX26" fmla="*/ 324456 w 1372804"/>
                <a:gd name="connsiteY26" fmla="*/ 77707 h 482595"/>
                <a:gd name="connsiteX27" fmla="*/ 327118 w 1372804"/>
                <a:gd name="connsiteY27" fmla="*/ 77707 h 482595"/>
                <a:gd name="connsiteX28" fmla="*/ 329780 w 1372804"/>
                <a:gd name="connsiteY28" fmla="*/ 77707 h 482595"/>
                <a:gd name="connsiteX29" fmla="*/ 332505 w 1372804"/>
                <a:gd name="connsiteY29" fmla="*/ 77707 h 482595"/>
                <a:gd name="connsiteX30" fmla="*/ 335167 w 1372804"/>
                <a:gd name="connsiteY30" fmla="*/ 77707 h 482595"/>
                <a:gd name="connsiteX31" fmla="*/ 337829 w 1372804"/>
                <a:gd name="connsiteY31" fmla="*/ 75045 h 482595"/>
                <a:gd name="connsiteX32" fmla="*/ 340555 w 1372804"/>
                <a:gd name="connsiteY32" fmla="*/ 75045 h 482595"/>
                <a:gd name="connsiteX33" fmla="*/ 340555 w 1372804"/>
                <a:gd name="connsiteY33" fmla="*/ 72383 h 482595"/>
                <a:gd name="connsiteX34" fmla="*/ 343217 w 1372804"/>
                <a:gd name="connsiteY34" fmla="*/ 72383 h 482595"/>
                <a:gd name="connsiteX35" fmla="*/ 343217 w 1372804"/>
                <a:gd name="connsiteY35" fmla="*/ 69721 h 482595"/>
                <a:gd name="connsiteX36" fmla="*/ 345879 w 1372804"/>
                <a:gd name="connsiteY36" fmla="*/ 69721 h 482595"/>
                <a:gd name="connsiteX37" fmla="*/ 348541 w 1372804"/>
                <a:gd name="connsiteY37" fmla="*/ 66995 h 482595"/>
                <a:gd name="connsiteX38" fmla="*/ 351267 w 1372804"/>
                <a:gd name="connsiteY38" fmla="*/ 64334 h 482595"/>
                <a:gd name="connsiteX39" fmla="*/ 353929 w 1372804"/>
                <a:gd name="connsiteY39" fmla="*/ 64334 h 482595"/>
                <a:gd name="connsiteX40" fmla="*/ 356591 w 1372804"/>
                <a:gd name="connsiteY40" fmla="*/ 61671 h 482595"/>
                <a:gd name="connsiteX41" fmla="*/ 359316 w 1372804"/>
                <a:gd name="connsiteY41" fmla="*/ 61671 h 482595"/>
                <a:gd name="connsiteX42" fmla="*/ 359316 w 1372804"/>
                <a:gd name="connsiteY42" fmla="*/ 58946 h 482595"/>
                <a:gd name="connsiteX43" fmla="*/ 361978 w 1372804"/>
                <a:gd name="connsiteY43" fmla="*/ 58946 h 482595"/>
                <a:gd name="connsiteX44" fmla="*/ 364640 w 1372804"/>
                <a:gd name="connsiteY44" fmla="*/ 58946 h 482595"/>
                <a:gd name="connsiteX45" fmla="*/ 367366 w 1372804"/>
                <a:gd name="connsiteY45" fmla="*/ 58946 h 482595"/>
                <a:gd name="connsiteX46" fmla="*/ 367366 w 1372804"/>
                <a:gd name="connsiteY46" fmla="*/ 61671 h 482595"/>
                <a:gd name="connsiteX47" fmla="*/ 370028 w 1372804"/>
                <a:gd name="connsiteY47" fmla="*/ 61671 h 482595"/>
                <a:gd name="connsiteX48" fmla="*/ 370028 w 1372804"/>
                <a:gd name="connsiteY48" fmla="*/ 64334 h 482595"/>
                <a:gd name="connsiteX49" fmla="*/ 372690 w 1372804"/>
                <a:gd name="connsiteY49" fmla="*/ 64334 h 482595"/>
                <a:gd name="connsiteX50" fmla="*/ 375416 w 1372804"/>
                <a:gd name="connsiteY50" fmla="*/ 64334 h 482595"/>
                <a:gd name="connsiteX51" fmla="*/ 378078 w 1372804"/>
                <a:gd name="connsiteY51" fmla="*/ 64334 h 482595"/>
                <a:gd name="connsiteX52" fmla="*/ 380739 w 1372804"/>
                <a:gd name="connsiteY52" fmla="*/ 64334 h 482595"/>
                <a:gd name="connsiteX53" fmla="*/ 383401 w 1372804"/>
                <a:gd name="connsiteY53" fmla="*/ 64334 h 482595"/>
                <a:gd name="connsiteX54" fmla="*/ 383401 w 1372804"/>
                <a:gd name="connsiteY54" fmla="*/ 61671 h 482595"/>
                <a:gd name="connsiteX55" fmla="*/ 386127 w 1372804"/>
                <a:gd name="connsiteY55" fmla="*/ 61671 h 482595"/>
                <a:gd name="connsiteX56" fmla="*/ 388789 w 1372804"/>
                <a:gd name="connsiteY56" fmla="*/ 61671 h 482595"/>
                <a:gd name="connsiteX57" fmla="*/ 391451 w 1372804"/>
                <a:gd name="connsiteY57" fmla="*/ 58946 h 482595"/>
                <a:gd name="connsiteX58" fmla="*/ 394177 w 1372804"/>
                <a:gd name="connsiteY58" fmla="*/ 58946 h 482595"/>
                <a:gd name="connsiteX59" fmla="*/ 399501 w 1372804"/>
                <a:gd name="connsiteY59" fmla="*/ 56284 h 482595"/>
                <a:gd name="connsiteX60" fmla="*/ 399501 w 1372804"/>
                <a:gd name="connsiteY60" fmla="*/ 58946 h 482595"/>
                <a:gd name="connsiteX61" fmla="*/ 402226 w 1372804"/>
                <a:gd name="connsiteY61" fmla="*/ 58946 h 482595"/>
                <a:gd name="connsiteX62" fmla="*/ 404888 w 1372804"/>
                <a:gd name="connsiteY62" fmla="*/ 58946 h 482595"/>
                <a:gd name="connsiteX63" fmla="*/ 407550 w 1372804"/>
                <a:gd name="connsiteY63" fmla="*/ 58946 h 482595"/>
                <a:gd name="connsiteX64" fmla="*/ 410213 w 1372804"/>
                <a:gd name="connsiteY64" fmla="*/ 58946 h 482595"/>
                <a:gd name="connsiteX65" fmla="*/ 412938 w 1372804"/>
                <a:gd name="connsiteY65" fmla="*/ 58946 h 482595"/>
                <a:gd name="connsiteX66" fmla="*/ 415600 w 1372804"/>
                <a:gd name="connsiteY66" fmla="*/ 58946 h 482595"/>
                <a:gd name="connsiteX67" fmla="*/ 418262 w 1372804"/>
                <a:gd name="connsiteY67" fmla="*/ 56284 h 482595"/>
                <a:gd name="connsiteX68" fmla="*/ 420988 w 1372804"/>
                <a:gd name="connsiteY68" fmla="*/ 56284 h 482595"/>
                <a:gd name="connsiteX69" fmla="*/ 420988 w 1372804"/>
                <a:gd name="connsiteY69" fmla="*/ 53622 h 482595"/>
                <a:gd name="connsiteX70" fmla="*/ 423650 w 1372804"/>
                <a:gd name="connsiteY70" fmla="*/ 53622 h 482595"/>
                <a:gd name="connsiteX71" fmla="*/ 426312 w 1372804"/>
                <a:gd name="connsiteY71" fmla="*/ 53622 h 482595"/>
                <a:gd name="connsiteX72" fmla="*/ 426312 w 1372804"/>
                <a:gd name="connsiteY72" fmla="*/ 50896 h 482595"/>
                <a:gd name="connsiteX73" fmla="*/ 429037 w 1372804"/>
                <a:gd name="connsiteY73" fmla="*/ 48234 h 482595"/>
                <a:gd name="connsiteX74" fmla="*/ 431699 w 1372804"/>
                <a:gd name="connsiteY74" fmla="*/ 48234 h 482595"/>
                <a:gd name="connsiteX75" fmla="*/ 434361 w 1372804"/>
                <a:gd name="connsiteY75" fmla="*/ 48234 h 482595"/>
                <a:gd name="connsiteX76" fmla="*/ 437023 w 1372804"/>
                <a:gd name="connsiteY76" fmla="*/ 50896 h 482595"/>
                <a:gd name="connsiteX77" fmla="*/ 437023 w 1372804"/>
                <a:gd name="connsiteY77" fmla="*/ 48234 h 482595"/>
                <a:gd name="connsiteX78" fmla="*/ 439749 w 1372804"/>
                <a:gd name="connsiteY78" fmla="*/ 48234 h 482595"/>
                <a:gd name="connsiteX79" fmla="*/ 439749 w 1372804"/>
                <a:gd name="connsiteY79" fmla="*/ 50896 h 482595"/>
                <a:gd name="connsiteX80" fmla="*/ 439749 w 1372804"/>
                <a:gd name="connsiteY80" fmla="*/ 53622 h 482595"/>
                <a:gd name="connsiteX81" fmla="*/ 442411 w 1372804"/>
                <a:gd name="connsiteY81" fmla="*/ 53622 h 482595"/>
                <a:gd name="connsiteX82" fmla="*/ 442411 w 1372804"/>
                <a:gd name="connsiteY82" fmla="*/ 56284 h 482595"/>
                <a:gd name="connsiteX83" fmla="*/ 442411 w 1372804"/>
                <a:gd name="connsiteY83" fmla="*/ 58946 h 482595"/>
                <a:gd name="connsiteX84" fmla="*/ 445073 w 1372804"/>
                <a:gd name="connsiteY84" fmla="*/ 58946 h 482595"/>
                <a:gd name="connsiteX85" fmla="*/ 445073 w 1372804"/>
                <a:gd name="connsiteY85" fmla="*/ 61671 h 482595"/>
                <a:gd name="connsiteX86" fmla="*/ 445073 w 1372804"/>
                <a:gd name="connsiteY86" fmla="*/ 64334 h 482595"/>
                <a:gd name="connsiteX87" fmla="*/ 445073 w 1372804"/>
                <a:gd name="connsiteY87" fmla="*/ 66995 h 482595"/>
                <a:gd name="connsiteX88" fmla="*/ 442411 w 1372804"/>
                <a:gd name="connsiteY88" fmla="*/ 66995 h 482595"/>
                <a:gd name="connsiteX89" fmla="*/ 442411 w 1372804"/>
                <a:gd name="connsiteY89" fmla="*/ 69721 h 482595"/>
                <a:gd name="connsiteX90" fmla="*/ 442411 w 1372804"/>
                <a:gd name="connsiteY90" fmla="*/ 72383 h 482595"/>
                <a:gd name="connsiteX91" fmla="*/ 445073 w 1372804"/>
                <a:gd name="connsiteY91" fmla="*/ 72383 h 482595"/>
                <a:gd name="connsiteX92" fmla="*/ 445073 w 1372804"/>
                <a:gd name="connsiteY92" fmla="*/ 75045 h 482595"/>
                <a:gd name="connsiteX93" fmla="*/ 447798 w 1372804"/>
                <a:gd name="connsiteY93" fmla="*/ 75045 h 482595"/>
                <a:gd name="connsiteX94" fmla="*/ 450460 w 1372804"/>
                <a:gd name="connsiteY94" fmla="*/ 75045 h 482595"/>
                <a:gd name="connsiteX95" fmla="*/ 450460 w 1372804"/>
                <a:gd name="connsiteY95" fmla="*/ 72383 h 482595"/>
                <a:gd name="connsiteX96" fmla="*/ 453122 w 1372804"/>
                <a:gd name="connsiteY96" fmla="*/ 72383 h 482595"/>
                <a:gd name="connsiteX97" fmla="*/ 455848 w 1372804"/>
                <a:gd name="connsiteY97" fmla="*/ 72383 h 482595"/>
                <a:gd name="connsiteX98" fmla="*/ 458510 w 1372804"/>
                <a:gd name="connsiteY98" fmla="*/ 72383 h 482595"/>
                <a:gd name="connsiteX99" fmla="*/ 461172 w 1372804"/>
                <a:gd name="connsiteY99" fmla="*/ 72383 h 482595"/>
                <a:gd name="connsiteX100" fmla="*/ 461172 w 1372804"/>
                <a:gd name="connsiteY100" fmla="*/ 75045 h 482595"/>
                <a:gd name="connsiteX101" fmla="*/ 463834 w 1372804"/>
                <a:gd name="connsiteY101" fmla="*/ 75045 h 482595"/>
                <a:gd name="connsiteX102" fmla="*/ 466559 w 1372804"/>
                <a:gd name="connsiteY102" fmla="*/ 75045 h 482595"/>
                <a:gd name="connsiteX103" fmla="*/ 466559 w 1372804"/>
                <a:gd name="connsiteY103" fmla="*/ 77707 h 482595"/>
                <a:gd name="connsiteX104" fmla="*/ 469222 w 1372804"/>
                <a:gd name="connsiteY104" fmla="*/ 77707 h 482595"/>
                <a:gd name="connsiteX105" fmla="*/ 471884 w 1372804"/>
                <a:gd name="connsiteY105" fmla="*/ 77707 h 482595"/>
                <a:gd name="connsiteX106" fmla="*/ 471884 w 1372804"/>
                <a:gd name="connsiteY106" fmla="*/ 80433 h 482595"/>
                <a:gd name="connsiteX107" fmla="*/ 474609 w 1372804"/>
                <a:gd name="connsiteY107" fmla="*/ 80433 h 482595"/>
                <a:gd name="connsiteX108" fmla="*/ 477271 w 1372804"/>
                <a:gd name="connsiteY108" fmla="*/ 83095 h 482595"/>
                <a:gd name="connsiteX109" fmla="*/ 479933 w 1372804"/>
                <a:gd name="connsiteY109" fmla="*/ 83095 h 482595"/>
                <a:gd name="connsiteX110" fmla="*/ 479933 w 1372804"/>
                <a:gd name="connsiteY110" fmla="*/ 80433 h 482595"/>
                <a:gd name="connsiteX111" fmla="*/ 482659 w 1372804"/>
                <a:gd name="connsiteY111" fmla="*/ 80433 h 482595"/>
                <a:gd name="connsiteX112" fmla="*/ 485321 w 1372804"/>
                <a:gd name="connsiteY112" fmla="*/ 77707 h 482595"/>
                <a:gd name="connsiteX113" fmla="*/ 487983 w 1372804"/>
                <a:gd name="connsiteY113" fmla="*/ 75045 h 482595"/>
                <a:gd name="connsiteX114" fmla="*/ 490709 w 1372804"/>
                <a:gd name="connsiteY114" fmla="*/ 72383 h 482595"/>
                <a:gd name="connsiteX115" fmla="*/ 493371 w 1372804"/>
                <a:gd name="connsiteY115" fmla="*/ 69721 h 482595"/>
                <a:gd name="connsiteX116" fmla="*/ 496032 w 1372804"/>
                <a:gd name="connsiteY116" fmla="*/ 66995 h 482595"/>
                <a:gd name="connsiteX117" fmla="*/ 498694 w 1372804"/>
                <a:gd name="connsiteY117" fmla="*/ 64334 h 482595"/>
                <a:gd name="connsiteX118" fmla="*/ 501420 w 1372804"/>
                <a:gd name="connsiteY118" fmla="*/ 64334 h 482595"/>
                <a:gd name="connsiteX119" fmla="*/ 504082 w 1372804"/>
                <a:gd name="connsiteY119" fmla="*/ 64334 h 482595"/>
                <a:gd name="connsiteX120" fmla="*/ 506744 w 1372804"/>
                <a:gd name="connsiteY120" fmla="*/ 64334 h 482595"/>
                <a:gd name="connsiteX121" fmla="*/ 509470 w 1372804"/>
                <a:gd name="connsiteY121" fmla="*/ 64334 h 482595"/>
                <a:gd name="connsiteX122" fmla="*/ 512132 w 1372804"/>
                <a:gd name="connsiteY122" fmla="*/ 66995 h 482595"/>
                <a:gd name="connsiteX123" fmla="*/ 512132 w 1372804"/>
                <a:gd name="connsiteY123" fmla="*/ 69721 h 482595"/>
                <a:gd name="connsiteX124" fmla="*/ 514794 w 1372804"/>
                <a:gd name="connsiteY124" fmla="*/ 72383 h 482595"/>
                <a:gd name="connsiteX125" fmla="*/ 517519 w 1372804"/>
                <a:gd name="connsiteY125" fmla="*/ 75045 h 482595"/>
                <a:gd name="connsiteX126" fmla="*/ 520181 w 1372804"/>
                <a:gd name="connsiteY126" fmla="*/ 75045 h 482595"/>
                <a:gd name="connsiteX127" fmla="*/ 522843 w 1372804"/>
                <a:gd name="connsiteY127" fmla="*/ 75045 h 482595"/>
                <a:gd name="connsiteX128" fmla="*/ 525506 w 1372804"/>
                <a:gd name="connsiteY128" fmla="*/ 75045 h 482595"/>
                <a:gd name="connsiteX129" fmla="*/ 528231 w 1372804"/>
                <a:gd name="connsiteY129" fmla="*/ 75045 h 482595"/>
                <a:gd name="connsiteX130" fmla="*/ 530893 w 1372804"/>
                <a:gd name="connsiteY130" fmla="*/ 75045 h 482595"/>
                <a:gd name="connsiteX131" fmla="*/ 536280 w 1372804"/>
                <a:gd name="connsiteY131" fmla="*/ 77707 h 482595"/>
                <a:gd name="connsiteX132" fmla="*/ 538943 w 1372804"/>
                <a:gd name="connsiteY132" fmla="*/ 77707 h 482595"/>
                <a:gd name="connsiteX133" fmla="*/ 541605 w 1372804"/>
                <a:gd name="connsiteY133" fmla="*/ 77707 h 482595"/>
                <a:gd name="connsiteX134" fmla="*/ 544330 w 1372804"/>
                <a:gd name="connsiteY134" fmla="*/ 77707 h 482595"/>
                <a:gd name="connsiteX135" fmla="*/ 546992 w 1372804"/>
                <a:gd name="connsiteY135" fmla="*/ 77707 h 482595"/>
                <a:gd name="connsiteX136" fmla="*/ 549654 w 1372804"/>
                <a:gd name="connsiteY136" fmla="*/ 77707 h 482595"/>
                <a:gd name="connsiteX137" fmla="*/ 552316 w 1372804"/>
                <a:gd name="connsiteY137" fmla="*/ 80433 h 482595"/>
                <a:gd name="connsiteX138" fmla="*/ 555042 w 1372804"/>
                <a:gd name="connsiteY138" fmla="*/ 80433 h 482595"/>
                <a:gd name="connsiteX139" fmla="*/ 555042 w 1372804"/>
                <a:gd name="connsiteY139" fmla="*/ 83095 h 482595"/>
                <a:gd name="connsiteX140" fmla="*/ 557704 w 1372804"/>
                <a:gd name="connsiteY140" fmla="*/ 83095 h 482595"/>
                <a:gd name="connsiteX141" fmla="*/ 557704 w 1372804"/>
                <a:gd name="connsiteY141" fmla="*/ 80433 h 482595"/>
                <a:gd name="connsiteX142" fmla="*/ 560366 w 1372804"/>
                <a:gd name="connsiteY142" fmla="*/ 80433 h 482595"/>
                <a:gd name="connsiteX143" fmla="*/ 563091 w 1372804"/>
                <a:gd name="connsiteY143" fmla="*/ 80433 h 482595"/>
                <a:gd name="connsiteX144" fmla="*/ 563091 w 1372804"/>
                <a:gd name="connsiteY144" fmla="*/ 83095 h 482595"/>
                <a:gd name="connsiteX145" fmla="*/ 565753 w 1372804"/>
                <a:gd name="connsiteY145" fmla="*/ 83095 h 482595"/>
                <a:gd name="connsiteX146" fmla="*/ 565753 w 1372804"/>
                <a:gd name="connsiteY146" fmla="*/ 80433 h 482595"/>
                <a:gd name="connsiteX147" fmla="*/ 568415 w 1372804"/>
                <a:gd name="connsiteY147" fmla="*/ 80433 h 482595"/>
                <a:gd name="connsiteX148" fmla="*/ 571141 w 1372804"/>
                <a:gd name="connsiteY148" fmla="*/ 80433 h 482595"/>
                <a:gd name="connsiteX149" fmla="*/ 571141 w 1372804"/>
                <a:gd name="connsiteY149" fmla="*/ 77707 h 482595"/>
                <a:gd name="connsiteX150" fmla="*/ 573803 w 1372804"/>
                <a:gd name="connsiteY150" fmla="*/ 77707 h 482595"/>
                <a:gd name="connsiteX151" fmla="*/ 573803 w 1372804"/>
                <a:gd name="connsiteY151" fmla="*/ 75045 h 482595"/>
                <a:gd name="connsiteX152" fmla="*/ 573803 w 1372804"/>
                <a:gd name="connsiteY152" fmla="*/ 72383 h 482595"/>
                <a:gd name="connsiteX153" fmla="*/ 576465 w 1372804"/>
                <a:gd name="connsiteY153" fmla="*/ 72383 h 482595"/>
                <a:gd name="connsiteX154" fmla="*/ 579127 w 1372804"/>
                <a:gd name="connsiteY154" fmla="*/ 72383 h 482595"/>
                <a:gd name="connsiteX155" fmla="*/ 581852 w 1372804"/>
                <a:gd name="connsiteY155" fmla="*/ 72383 h 482595"/>
                <a:gd name="connsiteX156" fmla="*/ 589902 w 1372804"/>
                <a:gd name="connsiteY156" fmla="*/ 69721 h 482595"/>
                <a:gd name="connsiteX157" fmla="*/ 600614 w 1372804"/>
                <a:gd name="connsiteY157" fmla="*/ 66995 h 482595"/>
                <a:gd name="connsiteX158" fmla="*/ 603276 w 1372804"/>
                <a:gd name="connsiteY158" fmla="*/ 64334 h 482595"/>
                <a:gd name="connsiteX159" fmla="*/ 606001 w 1372804"/>
                <a:gd name="connsiteY159" fmla="*/ 64334 h 482595"/>
                <a:gd name="connsiteX160" fmla="*/ 613987 w 1372804"/>
                <a:gd name="connsiteY160" fmla="*/ 61671 h 482595"/>
                <a:gd name="connsiteX161" fmla="*/ 616713 w 1372804"/>
                <a:gd name="connsiteY161" fmla="*/ 61671 h 482595"/>
                <a:gd name="connsiteX162" fmla="*/ 619375 w 1372804"/>
                <a:gd name="connsiteY162" fmla="*/ 58946 h 482595"/>
                <a:gd name="connsiteX163" fmla="*/ 622037 w 1372804"/>
                <a:gd name="connsiteY163" fmla="*/ 58946 h 482595"/>
                <a:gd name="connsiteX164" fmla="*/ 622037 w 1372804"/>
                <a:gd name="connsiteY164" fmla="*/ 56284 h 482595"/>
                <a:gd name="connsiteX165" fmla="*/ 624763 w 1372804"/>
                <a:gd name="connsiteY165" fmla="*/ 56284 h 482595"/>
                <a:gd name="connsiteX166" fmla="*/ 627425 w 1372804"/>
                <a:gd name="connsiteY166" fmla="*/ 56284 h 482595"/>
                <a:gd name="connsiteX167" fmla="*/ 632812 w 1372804"/>
                <a:gd name="connsiteY167" fmla="*/ 50896 h 482595"/>
                <a:gd name="connsiteX168" fmla="*/ 640799 w 1372804"/>
                <a:gd name="connsiteY168" fmla="*/ 48234 h 482595"/>
                <a:gd name="connsiteX169" fmla="*/ 648848 w 1372804"/>
                <a:gd name="connsiteY169" fmla="*/ 42910 h 482595"/>
                <a:gd name="connsiteX170" fmla="*/ 654236 w 1372804"/>
                <a:gd name="connsiteY170" fmla="*/ 40185 h 482595"/>
                <a:gd name="connsiteX171" fmla="*/ 656898 w 1372804"/>
                <a:gd name="connsiteY171" fmla="*/ 37523 h 482595"/>
                <a:gd name="connsiteX172" fmla="*/ 664947 w 1372804"/>
                <a:gd name="connsiteY172" fmla="*/ 29473 h 482595"/>
                <a:gd name="connsiteX173" fmla="*/ 670335 w 1372804"/>
                <a:gd name="connsiteY173" fmla="*/ 29473 h 482595"/>
                <a:gd name="connsiteX174" fmla="*/ 672997 w 1372804"/>
                <a:gd name="connsiteY174" fmla="*/ 26811 h 482595"/>
                <a:gd name="connsiteX175" fmla="*/ 681046 w 1372804"/>
                <a:gd name="connsiteY175" fmla="*/ 24086 h 482595"/>
                <a:gd name="connsiteX176" fmla="*/ 699808 w 1372804"/>
                <a:gd name="connsiteY176" fmla="*/ 18761 h 482595"/>
                <a:gd name="connsiteX177" fmla="*/ 702470 w 1372804"/>
                <a:gd name="connsiteY177" fmla="*/ 16036 h 482595"/>
                <a:gd name="connsiteX178" fmla="*/ 713245 w 1372804"/>
                <a:gd name="connsiteY178" fmla="*/ 13374 h 482595"/>
                <a:gd name="connsiteX179" fmla="*/ 718569 w 1372804"/>
                <a:gd name="connsiteY179" fmla="*/ 10712 h 482595"/>
                <a:gd name="connsiteX180" fmla="*/ 723957 w 1372804"/>
                <a:gd name="connsiteY180" fmla="*/ 8050 h 482595"/>
                <a:gd name="connsiteX181" fmla="*/ 734668 w 1372804"/>
                <a:gd name="connsiteY181" fmla="*/ 5324 h 482595"/>
                <a:gd name="connsiteX182" fmla="*/ 742718 w 1372804"/>
                <a:gd name="connsiteY182" fmla="*/ 2662 h 482595"/>
                <a:gd name="connsiteX183" fmla="*/ 742718 w 1372804"/>
                <a:gd name="connsiteY183" fmla="*/ 0 h 482595"/>
                <a:gd name="connsiteX184" fmla="*/ 745380 w 1372804"/>
                <a:gd name="connsiteY184" fmla="*/ 0 h 482595"/>
                <a:gd name="connsiteX185" fmla="*/ 748105 w 1372804"/>
                <a:gd name="connsiteY185" fmla="*/ 0 h 482595"/>
                <a:gd name="connsiteX186" fmla="*/ 750767 w 1372804"/>
                <a:gd name="connsiteY186" fmla="*/ 2662 h 482595"/>
                <a:gd name="connsiteX187" fmla="*/ 766866 w 1372804"/>
                <a:gd name="connsiteY187" fmla="*/ 5324 h 482595"/>
                <a:gd name="connsiteX188" fmla="*/ 777578 w 1372804"/>
                <a:gd name="connsiteY188" fmla="*/ 8050 h 482595"/>
                <a:gd name="connsiteX189" fmla="*/ 790952 w 1372804"/>
                <a:gd name="connsiteY189" fmla="*/ 10712 h 482595"/>
                <a:gd name="connsiteX190" fmla="*/ 807051 w 1372804"/>
                <a:gd name="connsiteY190" fmla="*/ 16036 h 482595"/>
                <a:gd name="connsiteX191" fmla="*/ 820488 w 1372804"/>
                <a:gd name="connsiteY191" fmla="*/ 18761 h 482595"/>
                <a:gd name="connsiteX192" fmla="*/ 823150 w 1372804"/>
                <a:gd name="connsiteY192" fmla="*/ 18761 h 482595"/>
                <a:gd name="connsiteX193" fmla="*/ 823150 w 1372804"/>
                <a:gd name="connsiteY193" fmla="*/ 21423 h 482595"/>
                <a:gd name="connsiteX194" fmla="*/ 825812 w 1372804"/>
                <a:gd name="connsiteY194" fmla="*/ 21423 h 482595"/>
                <a:gd name="connsiteX195" fmla="*/ 828538 w 1372804"/>
                <a:gd name="connsiteY195" fmla="*/ 21423 h 482595"/>
                <a:gd name="connsiteX196" fmla="*/ 831200 w 1372804"/>
                <a:gd name="connsiteY196" fmla="*/ 24086 h 482595"/>
                <a:gd name="connsiteX197" fmla="*/ 833862 w 1372804"/>
                <a:gd name="connsiteY197" fmla="*/ 24086 h 482595"/>
                <a:gd name="connsiteX198" fmla="*/ 836587 w 1372804"/>
                <a:gd name="connsiteY198" fmla="*/ 24086 h 482595"/>
                <a:gd name="connsiteX199" fmla="*/ 841912 w 1372804"/>
                <a:gd name="connsiteY199" fmla="*/ 24086 h 482595"/>
                <a:gd name="connsiteX200" fmla="*/ 844573 w 1372804"/>
                <a:gd name="connsiteY200" fmla="*/ 24086 h 482595"/>
                <a:gd name="connsiteX201" fmla="*/ 847299 w 1372804"/>
                <a:gd name="connsiteY201" fmla="*/ 24086 h 482595"/>
                <a:gd name="connsiteX202" fmla="*/ 849961 w 1372804"/>
                <a:gd name="connsiteY202" fmla="*/ 21423 h 482595"/>
                <a:gd name="connsiteX203" fmla="*/ 852623 w 1372804"/>
                <a:gd name="connsiteY203" fmla="*/ 21423 h 482595"/>
                <a:gd name="connsiteX204" fmla="*/ 855349 w 1372804"/>
                <a:gd name="connsiteY204" fmla="*/ 21423 h 482595"/>
                <a:gd name="connsiteX205" fmla="*/ 855349 w 1372804"/>
                <a:gd name="connsiteY205" fmla="*/ 18761 h 482595"/>
                <a:gd name="connsiteX206" fmla="*/ 858011 w 1372804"/>
                <a:gd name="connsiteY206" fmla="*/ 18761 h 482595"/>
                <a:gd name="connsiteX207" fmla="*/ 860673 w 1372804"/>
                <a:gd name="connsiteY207" fmla="*/ 18761 h 482595"/>
                <a:gd name="connsiteX208" fmla="*/ 863398 w 1372804"/>
                <a:gd name="connsiteY208" fmla="*/ 18761 h 482595"/>
                <a:gd name="connsiteX209" fmla="*/ 863398 w 1372804"/>
                <a:gd name="connsiteY209" fmla="*/ 16036 h 482595"/>
                <a:gd name="connsiteX210" fmla="*/ 866060 w 1372804"/>
                <a:gd name="connsiteY210" fmla="*/ 16036 h 482595"/>
                <a:gd name="connsiteX211" fmla="*/ 868722 w 1372804"/>
                <a:gd name="connsiteY211" fmla="*/ 16036 h 482595"/>
                <a:gd name="connsiteX212" fmla="*/ 871385 w 1372804"/>
                <a:gd name="connsiteY212" fmla="*/ 16036 h 482595"/>
                <a:gd name="connsiteX213" fmla="*/ 876772 w 1372804"/>
                <a:gd name="connsiteY213" fmla="*/ 16036 h 482595"/>
                <a:gd name="connsiteX214" fmla="*/ 879434 w 1372804"/>
                <a:gd name="connsiteY214" fmla="*/ 16036 h 482595"/>
                <a:gd name="connsiteX215" fmla="*/ 882159 w 1372804"/>
                <a:gd name="connsiteY215" fmla="*/ 16036 h 482595"/>
                <a:gd name="connsiteX216" fmla="*/ 884822 w 1372804"/>
                <a:gd name="connsiteY216" fmla="*/ 16036 h 482595"/>
                <a:gd name="connsiteX217" fmla="*/ 887484 w 1372804"/>
                <a:gd name="connsiteY217" fmla="*/ 16036 h 482595"/>
                <a:gd name="connsiteX218" fmla="*/ 890209 w 1372804"/>
                <a:gd name="connsiteY218" fmla="*/ 16036 h 482595"/>
                <a:gd name="connsiteX219" fmla="*/ 892871 w 1372804"/>
                <a:gd name="connsiteY219" fmla="*/ 16036 h 482595"/>
                <a:gd name="connsiteX220" fmla="*/ 895533 w 1372804"/>
                <a:gd name="connsiteY220" fmla="*/ 16036 h 482595"/>
                <a:gd name="connsiteX221" fmla="*/ 898195 w 1372804"/>
                <a:gd name="connsiteY221" fmla="*/ 18761 h 482595"/>
                <a:gd name="connsiteX222" fmla="*/ 900921 w 1372804"/>
                <a:gd name="connsiteY222" fmla="*/ 21423 h 482595"/>
                <a:gd name="connsiteX223" fmla="*/ 903583 w 1372804"/>
                <a:gd name="connsiteY223" fmla="*/ 24086 h 482595"/>
                <a:gd name="connsiteX224" fmla="*/ 903583 w 1372804"/>
                <a:gd name="connsiteY224" fmla="*/ 26811 h 482595"/>
                <a:gd name="connsiteX225" fmla="*/ 906245 w 1372804"/>
                <a:gd name="connsiteY225" fmla="*/ 26811 h 482595"/>
                <a:gd name="connsiteX226" fmla="*/ 906245 w 1372804"/>
                <a:gd name="connsiteY226" fmla="*/ 29473 h 482595"/>
                <a:gd name="connsiteX227" fmla="*/ 908970 w 1372804"/>
                <a:gd name="connsiteY227" fmla="*/ 29473 h 482595"/>
                <a:gd name="connsiteX228" fmla="*/ 911632 w 1372804"/>
                <a:gd name="connsiteY228" fmla="*/ 32135 h 482595"/>
                <a:gd name="connsiteX229" fmla="*/ 911632 w 1372804"/>
                <a:gd name="connsiteY229" fmla="*/ 29473 h 482595"/>
                <a:gd name="connsiteX230" fmla="*/ 914294 w 1372804"/>
                <a:gd name="connsiteY230" fmla="*/ 29473 h 482595"/>
                <a:gd name="connsiteX231" fmla="*/ 917020 w 1372804"/>
                <a:gd name="connsiteY231" fmla="*/ 29473 h 482595"/>
                <a:gd name="connsiteX232" fmla="*/ 917020 w 1372804"/>
                <a:gd name="connsiteY232" fmla="*/ 26811 h 482595"/>
                <a:gd name="connsiteX233" fmla="*/ 917020 w 1372804"/>
                <a:gd name="connsiteY233" fmla="*/ 24086 h 482595"/>
                <a:gd name="connsiteX234" fmla="*/ 919682 w 1372804"/>
                <a:gd name="connsiteY234" fmla="*/ 26811 h 482595"/>
                <a:gd name="connsiteX235" fmla="*/ 922344 w 1372804"/>
                <a:gd name="connsiteY235" fmla="*/ 26811 h 482595"/>
                <a:gd name="connsiteX236" fmla="*/ 925006 w 1372804"/>
                <a:gd name="connsiteY236" fmla="*/ 26811 h 482595"/>
                <a:gd name="connsiteX237" fmla="*/ 927731 w 1372804"/>
                <a:gd name="connsiteY237" fmla="*/ 26811 h 482595"/>
                <a:gd name="connsiteX238" fmla="*/ 930394 w 1372804"/>
                <a:gd name="connsiteY238" fmla="*/ 26811 h 482595"/>
                <a:gd name="connsiteX239" fmla="*/ 933056 w 1372804"/>
                <a:gd name="connsiteY239" fmla="*/ 24086 h 482595"/>
                <a:gd name="connsiteX240" fmla="*/ 935781 w 1372804"/>
                <a:gd name="connsiteY240" fmla="*/ 21423 h 482595"/>
                <a:gd name="connsiteX241" fmla="*/ 938443 w 1372804"/>
                <a:gd name="connsiteY241" fmla="*/ 21423 h 482595"/>
                <a:gd name="connsiteX242" fmla="*/ 941105 w 1372804"/>
                <a:gd name="connsiteY242" fmla="*/ 21423 h 482595"/>
                <a:gd name="connsiteX243" fmla="*/ 943831 w 1372804"/>
                <a:gd name="connsiteY243" fmla="*/ 21423 h 482595"/>
                <a:gd name="connsiteX244" fmla="*/ 946493 w 1372804"/>
                <a:gd name="connsiteY244" fmla="*/ 21423 h 482595"/>
                <a:gd name="connsiteX245" fmla="*/ 946493 w 1372804"/>
                <a:gd name="connsiteY245" fmla="*/ 24086 h 482595"/>
                <a:gd name="connsiteX246" fmla="*/ 949155 w 1372804"/>
                <a:gd name="connsiteY246" fmla="*/ 21423 h 482595"/>
                <a:gd name="connsiteX247" fmla="*/ 951880 w 1372804"/>
                <a:gd name="connsiteY247" fmla="*/ 21423 h 482595"/>
                <a:gd name="connsiteX248" fmla="*/ 954543 w 1372804"/>
                <a:gd name="connsiteY248" fmla="*/ 21423 h 482595"/>
                <a:gd name="connsiteX249" fmla="*/ 957205 w 1372804"/>
                <a:gd name="connsiteY249" fmla="*/ 21423 h 482595"/>
                <a:gd name="connsiteX250" fmla="*/ 959866 w 1372804"/>
                <a:gd name="connsiteY250" fmla="*/ 21423 h 482595"/>
                <a:gd name="connsiteX251" fmla="*/ 962592 w 1372804"/>
                <a:gd name="connsiteY251" fmla="*/ 21423 h 482595"/>
                <a:gd name="connsiteX252" fmla="*/ 965254 w 1372804"/>
                <a:gd name="connsiteY252" fmla="*/ 18761 h 482595"/>
                <a:gd name="connsiteX253" fmla="*/ 965254 w 1372804"/>
                <a:gd name="connsiteY253" fmla="*/ 16036 h 482595"/>
                <a:gd name="connsiteX254" fmla="*/ 965254 w 1372804"/>
                <a:gd name="connsiteY254" fmla="*/ 13374 h 482595"/>
                <a:gd name="connsiteX255" fmla="*/ 967916 w 1372804"/>
                <a:gd name="connsiteY255" fmla="*/ 13374 h 482595"/>
                <a:gd name="connsiteX256" fmla="*/ 970642 w 1372804"/>
                <a:gd name="connsiteY256" fmla="*/ 13374 h 482595"/>
                <a:gd name="connsiteX257" fmla="*/ 973304 w 1372804"/>
                <a:gd name="connsiteY257" fmla="*/ 13374 h 482595"/>
                <a:gd name="connsiteX258" fmla="*/ 975966 w 1372804"/>
                <a:gd name="connsiteY258" fmla="*/ 13374 h 482595"/>
                <a:gd name="connsiteX259" fmla="*/ 978691 w 1372804"/>
                <a:gd name="connsiteY259" fmla="*/ 13374 h 482595"/>
                <a:gd name="connsiteX260" fmla="*/ 981353 w 1372804"/>
                <a:gd name="connsiteY260" fmla="*/ 13374 h 482595"/>
                <a:gd name="connsiteX261" fmla="*/ 984015 w 1372804"/>
                <a:gd name="connsiteY261" fmla="*/ 16036 h 482595"/>
                <a:gd name="connsiteX262" fmla="*/ 986678 w 1372804"/>
                <a:gd name="connsiteY262" fmla="*/ 16036 h 482595"/>
                <a:gd name="connsiteX263" fmla="*/ 989403 w 1372804"/>
                <a:gd name="connsiteY263" fmla="*/ 16036 h 482595"/>
                <a:gd name="connsiteX264" fmla="*/ 992065 w 1372804"/>
                <a:gd name="connsiteY264" fmla="*/ 16036 h 482595"/>
                <a:gd name="connsiteX265" fmla="*/ 994727 w 1372804"/>
                <a:gd name="connsiteY265" fmla="*/ 18761 h 482595"/>
                <a:gd name="connsiteX266" fmla="*/ 997452 w 1372804"/>
                <a:gd name="connsiteY266" fmla="*/ 18761 h 482595"/>
                <a:gd name="connsiteX267" fmla="*/ 1000115 w 1372804"/>
                <a:gd name="connsiteY267" fmla="*/ 21423 h 482595"/>
                <a:gd name="connsiteX268" fmla="*/ 1002777 w 1372804"/>
                <a:gd name="connsiteY268" fmla="*/ 21423 h 482595"/>
                <a:gd name="connsiteX269" fmla="*/ 1002777 w 1372804"/>
                <a:gd name="connsiteY269" fmla="*/ 24086 h 482595"/>
                <a:gd name="connsiteX270" fmla="*/ 1005502 w 1372804"/>
                <a:gd name="connsiteY270" fmla="*/ 24086 h 482595"/>
                <a:gd name="connsiteX271" fmla="*/ 1005502 w 1372804"/>
                <a:gd name="connsiteY271" fmla="*/ 26811 h 482595"/>
                <a:gd name="connsiteX272" fmla="*/ 1008164 w 1372804"/>
                <a:gd name="connsiteY272" fmla="*/ 26811 h 482595"/>
                <a:gd name="connsiteX273" fmla="*/ 1010826 w 1372804"/>
                <a:gd name="connsiteY273" fmla="*/ 26811 h 482595"/>
                <a:gd name="connsiteX274" fmla="*/ 1013488 w 1372804"/>
                <a:gd name="connsiteY274" fmla="*/ 26811 h 482595"/>
                <a:gd name="connsiteX275" fmla="*/ 1016214 w 1372804"/>
                <a:gd name="connsiteY275" fmla="*/ 26811 h 482595"/>
                <a:gd name="connsiteX276" fmla="*/ 1018876 w 1372804"/>
                <a:gd name="connsiteY276" fmla="*/ 26811 h 482595"/>
                <a:gd name="connsiteX277" fmla="*/ 1021538 w 1372804"/>
                <a:gd name="connsiteY277" fmla="*/ 26811 h 482595"/>
                <a:gd name="connsiteX278" fmla="*/ 1024263 w 1372804"/>
                <a:gd name="connsiteY278" fmla="*/ 29473 h 482595"/>
                <a:gd name="connsiteX279" fmla="*/ 1026925 w 1372804"/>
                <a:gd name="connsiteY279" fmla="*/ 29473 h 482595"/>
                <a:gd name="connsiteX280" fmla="*/ 1029587 w 1372804"/>
                <a:gd name="connsiteY280" fmla="*/ 29473 h 482595"/>
                <a:gd name="connsiteX281" fmla="*/ 1034975 w 1372804"/>
                <a:gd name="connsiteY281" fmla="*/ 32135 h 482595"/>
                <a:gd name="connsiteX282" fmla="*/ 1040299 w 1372804"/>
                <a:gd name="connsiteY282" fmla="*/ 34860 h 482595"/>
                <a:gd name="connsiteX283" fmla="*/ 1045687 w 1372804"/>
                <a:gd name="connsiteY283" fmla="*/ 34860 h 482595"/>
                <a:gd name="connsiteX284" fmla="*/ 1048349 w 1372804"/>
                <a:gd name="connsiteY284" fmla="*/ 34860 h 482595"/>
                <a:gd name="connsiteX285" fmla="*/ 1051074 w 1372804"/>
                <a:gd name="connsiteY285" fmla="*/ 37523 h 482595"/>
                <a:gd name="connsiteX286" fmla="*/ 1053736 w 1372804"/>
                <a:gd name="connsiteY286" fmla="*/ 37523 h 482595"/>
                <a:gd name="connsiteX287" fmla="*/ 1056399 w 1372804"/>
                <a:gd name="connsiteY287" fmla="*/ 37523 h 482595"/>
                <a:gd name="connsiteX288" fmla="*/ 1059124 w 1372804"/>
                <a:gd name="connsiteY288" fmla="*/ 37523 h 482595"/>
                <a:gd name="connsiteX289" fmla="*/ 1061786 w 1372804"/>
                <a:gd name="connsiteY289" fmla="*/ 40185 h 482595"/>
                <a:gd name="connsiteX290" fmla="*/ 1067173 w 1372804"/>
                <a:gd name="connsiteY290" fmla="*/ 40185 h 482595"/>
                <a:gd name="connsiteX291" fmla="*/ 1069836 w 1372804"/>
                <a:gd name="connsiteY291" fmla="*/ 42910 h 482595"/>
                <a:gd name="connsiteX292" fmla="*/ 1072498 w 1372804"/>
                <a:gd name="connsiteY292" fmla="*/ 42910 h 482595"/>
                <a:gd name="connsiteX293" fmla="*/ 1075160 w 1372804"/>
                <a:gd name="connsiteY293" fmla="*/ 42910 h 482595"/>
                <a:gd name="connsiteX294" fmla="*/ 1077885 w 1372804"/>
                <a:gd name="connsiteY294" fmla="*/ 42910 h 482595"/>
                <a:gd name="connsiteX295" fmla="*/ 1077885 w 1372804"/>
                <a:gd name="connsiteY295" fmla="*/ 45572 h 482595"/>
                <a:gd name="connsiteX296" fmla="*/ 1080547 w 1372804"/>
                <a:gd name="connsiteY296" fmla="*/ 45572 h 482595"/>
                <a:gd name="connsiteX297" fmla="*/ 1080547 w 1372804"/>
                <a:gd name="connsiteY297" fmla="*/ 48234 h 482595"/>
                <a:gd name="connsiteX298" fmla="*/ 1083209 w 1372804"/>
                <a:gd name="connsiteY298" fmla="*/ 50896 h 482595"/>
                <a:gd name="connsiteX299" fmla="*/ 1085935 w 1372804"/>
                <a:gd name="connsiteY299" fmla="*/ 53622 h 482595"/>
                <a:gd name="connsiteX300" fmla="*/ 1088597 w 1372804"/>
                <a:gd name="connsiteY300" fmla="*/ 56284 h 482595"/>
                <a:gd name="connsiteX301" fmla="*/ 1091259 w 1372804"/>
                <a:gd name="connsiteY301" fmla="*/ 56284 h 482595"/>
                <a:gd name="connsiteX302" fmla="*/ 1096646 w 1372804"/>
                <a:gd name="connsiteY302" fmla="*/ 58946 h 482595"/>
                <a:gd name="connsiteX303" fmla="*/ 1099308 w 1372804"/>
                <a:gd name="connsiteY303" fmla="*/ 61671 h 482595"/>
                <a:gd name="connsiteX304" fmla="*/ 1101970 w 1372804"/>
                <a:gd name="connsiteY304" fmla="*/ 64334 h 482595"/>
                <a:gd name="connsiteX305" fmla="*/ 1107358 w 1372804"/>
                <a:gd name="connsiteY305" fmla="*/ 66995 h 482595"/>
                <a:gd name="connsiteX306" fmla="*/ 1110020 w 1372804"/>
                <a:gd name="connsiteY306" fmla="*/ 66995 h 482595"/>
                <a:gd name="connsiteX307" fmla="*/ 1112745 w 1372804"/>
                <a:gd name="connsiteY307" fmla="*/ 66995 h 482595"/>
                <a:gd name="connsiteX308" fmla="*/ 1115408 w 1372804"/>
                <a:gd name="connsiteY308" fmla="*/ 69721 h 482595"/>
                <a:gd name="connsiteX309" fmla="*/ 1118070 w 1372804"/>
                <a:gd name="connsiteY309" fmla="*/ 69721 h 482595"/>
                <a:gd name="connsiteX310" fmla="*/ 1118070 w 1372804"/>
                <a:gd name="connsiteY310" fmla="*/ 72383 h 482595"/>
                <a:gd name="connsiteX311" fmla="*/ 1120795 w 1372804"/>
                <a:gd name="connsiteY311" fmla="*/ 72383 h 482595"/>
                <a:gd name="connsiteX312" fmla="*/ 1120795 w 1372804"/>
                <a:gd name="connsiteY312" fmla="*/ 75045 h 482595"/>
                <a:gd name="connsiteX313" fmla="*/ 1123457 w 1372804"/>
                <a:gd name="connsiteY313" fmla="*/ 75045 h 482595"/>
                <a:gd name="connsiteX314" fmla="*/ 1123457 w 1372804"/>
                <a:gd name="connsiteY314" fmla="*/ 77707 h 482595"/>
                <a:gd name="connsiteX315" fmla="*/ 1123457 w 1372804"/>
                <a:gd name="connsiteY315" fmla="*/ 80433 h 482595"/>
                <a:gd name="connsiteX316" fmla="*/ 1123457 w 1372804"/>
                <a:gd name="connsiteY316" fmla="*/ 83095 h 482595"/>
                <a:gd name="connsiteX317" fmla="*/ 1126119 w 1372804"/>
                <a:gd name="connsiteY317" fmla="*/ 83095 h 482595"/>
                <a:gd name="connsiteX318" fmla="*/ 1128781 w 1372804"/>
                <a:gd name="connsiteY318" fmla="*/ 85757 h 482595"/>
                <a:gd name="connsiteX319" fmla="*/ 1131507 w 1372804"/>
                <a:gd name="connsiteY319" fmla="*/ 88482 h 482595"/>
                <a:gd name="connsiteX320" fmla="*/ 1134169 w 1372804"/>
                <a:gd name="connsiteY320" fmla="*/ 88482 h 482595"/>
                <a:gd name="connsiteX321" fmla="*/ 1139556 w 1372804"/>
                <a:gd name="connsiteY321" fmla="*/ 85757 h 482595"/>
                <a:gd name="connsiteX322" fmla="*/ 1142218 w 1372804"/>
                <a:gd name="connsiteY322" fmla="*/ 85757 h 482595"/>
                <a:gd name="connsiteX323" fmla="*/ 1147606 w 1372804"/>
                <a:gd name="connsiteY323" fmla="*/ 85757 h 482595"/>
                <a:gd name="connsiteX324" fmla="*/ 1152930 w 1372804"/>
                <a:gd name="connsiteY324" fmla="*/ 85757 h 482595"/>
                <a:gd name="connsiteX325" fmla="*/ 1155592 w 1372804"/>
                <a:gd name="connsiteY325" fmla="*/ 83095 h 482595"/>
                <a:gd name="connsiteX326" fmla="*/ 1158318 w 1372804"/>
                <a:gd name="connsiteY326" fmla="*/ 83095 h 482595"/>
                <a:gd name="connsiteX327" fmla="*/ 1160980 w 1372804"/>
                <a:gd name="connsiteY327" fmla="*/ 83095 h 482595"/>
                <a:gd name="connsiteX328" fmla="*/ 1163642 w 1372804"/>
                <a:gd name="connsiteY328" fmla="*/ 83095 h 482595"/>
                <a:gd name="connsiteX329" fmla="*/ 1166367 w 1372804"/>
                <a:gd name="connsiteY329" fmla="*/ 83095 h 482595"/>
                <a:gd name="connsiteX330" fmla="*/ 1169029 w 1372804"/>
                <a:gd name="connsiteY330" fmla="*/ 83095 h 482595"/>
                <a:gd name="connsiteX331" fmla="*/ 1171691 w 1372804"/>
                <a:gd name="connsiteY331" fmla="*/ 83095 h 482595"/>
                <a:gd name="connsiteX332" fmla="*/ 1174417 w 1372804"/>
                <a:gd name="connsiteY332" fmla="*/ 83095 h 482595"/>
                <a:gd name="connsiteX333" fmla="*/ 1174417 w 1372804"/>
                <a:gd name="connsiteY333" fmla="*/ 80433 h 482595"/>
                <a:gd name="connsiteX334" fmla="*/ 1174417 w 1372804"/>
                <a:gd name="connsiteY334" fmla="*/ 77707 h 482595"/>
                <a:gd name="connsiteX335" fmla="*/ 1177079 w 1372804"/>
                <a:gd name="connsiteY335" fmla="*/ 77707 h 482595"/>
                <a:gd name="connsiteX336" fmla="*/ 1179741 w 1372804"/>
                <a:gd name="connsiteY336" fmla="*/ 77707 h 482595"/>
                <a:gd name="connsiteX337" fmla="*/ 1179741 w 1372804"/>
                <a:gd name="connsiteY337" fmla="*/ 75045 h 482595"/>
                <a:gd name="connsiteX338" fmla="*/ 1182466 w 1372804"/>
                <a:gd name="connsiteY338" fmla="*/ 72383 h 482595"/>
                <a:gd name="connsiteX339" fmla="*/ 1185129 w 1372804"/>
                <a:gd name="connsiteY339" fmla="*/ 72383 h 482595"/>
                <a:gd name="connsiteX340" fmla="*/ 1187791 w 1372804"/>
                <a:gd name="connsiteY340" fmla="*/ 72383 h 482595"/>
                <a:gd name="connsiteX341" fmla="*/ 1190453 w 1372804"/>
                <a:gd name="connsiteY341" fmla="*/ 75045 h 482595"/>
                <a:gd name="connsiteX342" fmla="*/ 1193178 w 1372804"/>
                <a:gd name="connsiteY342" fmla="*/ 75045 h 482595"/>
                <a:gd name="connsiteX343" fmla="*/ 1195840 w 1372804"/>
                <a:gd name="connsiteY343" fmla="*/ 75045 h 482595"/>
                <a:gd name="connsiteX344" fmla="*/ 1198502 w 1372804"/>
                <a:gd name="connsiteY344" fmla="*/ 72383 h 482595"/>
                <a:gd name="connsiteX345" fmla="*/ 1201228 w 1372804"/>
                <a:gd name="connsiteY345" fmla="*/ 72383 h 482595"/>
                <a:gd name="connsiteX346" fmla="*/ 1203890 w 1372804"/>
                <a:gd name="connsiteY346" fmla="*/ 72383 h 482595"/>
                <a:gd name="connsiteX347" fmla="*/ 1206552 w 1372804"/>
                <a:gd name="connsiteY347" fmla="*/ 72383 h 482595"/>
                <a:gd name="connsiteX348" fmla="*/ 1209277 w 1372804"/>
                <a:gd name="connsiteY348" fmla="*/ 72383 h 482595"/>
                <a:gd name="connsiteX349" fmla="*/ 1211939 w 1372804"/>
                <a:gd name="connsiteY349" fmla="*/ 72383 h 482595"/>
                <a:gd name="connsiteX350" fmla="*/ 1214601 w 1372804"/>
                <a:gd name="connsiteY350" fmla="*/ 72383 h 482595"/>
                <a:gd name="connsiteX351" fmla="*/ 1217263 w 1372804"/>
                <a:gd name="connsiteY351" fmla="*/ 72383 h 482595"/>
                <a:gd name="connsiteX352" fmla="*/ 1219989 w 1372804"/>
                <a:gd name="connsiteY352" fmla="*/ 72383 h 482595"/>
                <a:gd name="connsiteX353" fmla="*/ 1222651 w 1372804"/>
                <a:gd name="connsiteY353" fmla="*/ 72383 h 482595"/>
                <a:gd name="connsiteX354" fmla="*/ 1225313 w 1372804"/>
                <a:gd name="connsiteY354" fmla="*/ 72383 h 482595"/>
                <a:gd name="connsiteX355" fmla="*/ 1228038 w 1372804"/>
                <a:gd name="connsiteY355" fmla="*/ 72383 h 482595"/>
                <a:gd name="connsiteX356" fmla="*/ 1230701 w 1372804"/>
                <a:gd name="connsiteY356" fmla="*/ 72383 h 482595"/>
                <a:gd name="connsiteX357" fmla="*/ 1233363 w 1372804"/>
                <a:gd name="connsiteY357" fmla="*/ 72383 h 482595"/>
                <a:gd name="connsiteX358" fmla="*/ 1233363 w 1372804"/>
                <a:gd name="connsiteY358" fmla="*/ 69721 h 482595"/>
                <a:gd name="connsiteX359" fmla="*/ 1236088 w 1372804"/>
                <a:gd name="connsiteY359" fmla="*/ 69721 h 482595"/>
                <a:gd name="connsiteX360" fmla="*/ 1236088 w 1372804"/>
                <a:gd name="connsiteY360" fmla="*/ 72383 h 482595"/>
                <a:gd name="connsiteX361" fmla="*/ 1238750 w 1372804"/>
                <a:gd name="connsiteY361" fmla="*/ 72383 h 482595"/>
                <a:gd name="connsiteX362" fmla="*/ 1238750 w 1372804"/>
                <a:gd name="connsiteY362" fmla="*/ 75045 h 482595"/>
                <a:gd name="connsiteX363" fmla="*/ 1241412 w 1372804"/>
                <a:gd name="connsiteY363" fmla="*/ 75045 h 482595"/>
                <a:gd name="connsiteX364" fmla="*/ 1241412 w 1372804"/>
                <a:gd name="connsiteY364" fmla="*/ 72383 h 482595"/>
                <a:gd name="connsiteX365" fmla="*/ 1244074 w 1372804"/>
                <a:gd name="connsiteY365" fmla="*/ 72383 h 482595"/>
                <a:gd name="connsiteX366" fmla="*/ 1246800 w 1372804"/>
                <a:gd name="connsiteY366" fmla="*/ 72383 h 482595"/>
                <a:gd name="connsiteX367" fmla="*/ 1246800 w 1372804"/>
                <a:gd name="connsiteY367" fmla="*/ 75045 h 482595"/>
                <a:gd name="connsiteX368" fmla="*/ 1246800 w 1372804"/>
                <a:gd name="connsiteY368" fmla="*/ 77707 h 482595"/>
                <a:gd name="connsiteX369" fmla="*/ 1249462 w 1372804"/>
                <a:gd name="connsiteY369" fmla="*/ 77707 h 482595"/>
                <a:gd name="connsiteX370" fmla="*/ 1252124 w 1372804"/>
                <a:gd name="connsiteY370" fmla="*/ 77707 h 482595"/>
                <a:gd name="connsiteX371" fmla="*/ 1254849 w 1372804"/>
                <a:gd name="connsiteY371" fmla="*/ 77707 h 482595"/>
                <a:gd name="connsiteX372" fmla="*/ 1257511 w 1372804"/>
                <a:gd name="connsiteY372" fmla="*/ 77707 h 482595"/>
                <a:gd name="connsiteX373" fmla="*/ 1260173 w 1372804"/>
                <a:gd name="connsiteY373" fmla="*/ 77707 h 482595"/>
                <a:gd name="connsiteX374" fmla="*/ 1260173 w 1372804"/>
                <a:gd name="connsiteY374" fmla="*/ 80433 h 482595"/>
                <a:gd name="connsiteX375" fmla="*/ 1262899 w 1372804"/>
                <a:gd name="connsiteY375" fmla="*/ 80433 h 482595"/>
                <a:gd name="connsiteX376" fmla="*/ 1262899 w 1372804"/>
                <a:gd name="connsiteY376" fmla="*/ 77707 h 482595"/>
                <a:gd name="connsiteX377" fmla="*/ 1265561 w 1372804"/>
                <a:gd name="connsiteY377" fmla="*/ 77707 h 482595"/>
                <a:gd name="connsiteX378" fmla="*/ 1268223 w 1372804"/>
                <a:gd name="connsiteY378" fmla="*/ 77707 h 482595"/>
                <a:gd name="connsiteX379" fmla="*/ 1268223 w 1372804"/>
                <a:gd name="connsiteY379" fmla="*/ 80433 h 482595"/>
                <a:gd name="connsiteX380" fmla="*/ 1270885 w 1372804"/>
                <a:gd name="connsiteY380" fmla="*/ 80433 h 482595"/>
                <a:gd name="connsiteX381" fmla="*/ 1273611 w 1372804"/>
                <a:gd name="connsiteY381" fmla="*/ 83095 h 482595"/>
                <a:gd name="connsiteX382" fmla="*/ 1276272 w 1372804"/>
                <a:gd name="connsiteY382" fmla="*/ 83095 h 482595"/>
                <a:gd name="connsiteX383" fmla="*/ 1278935 w 1372804"/>
                <a:gd name="connsiteY383" fmla="*/ 83095 h 482595"/>
                <a:gd name="connsiteX384" fmla="*/ 1281660 w 1372804"/>
                <a:gd name="connsiteY384" fmla="*/ 83095 h 482595"/>
                <a:gd name="connsiteX385" fmla="*/ 1284322 w 1372804"/>
                <a:gd name="connsiteY385" fmla="*/ 83095 h 482595"/>
                <a:gd name="connsiteX386" fmla="*/ 1286984 w 1372804"/>
                <a:gd name="connsiteY386" fmla="*/ 83095 h 482595"/>
                <a:gd name="connsiteX387" fmla="*/ 1289710 w 1372804"/>
                <a:gd name="connsiteY387" fmla="*/ 83095 h 482595"/>
                <a:gd name="connsiteX388" fmla="*/ 1292372 w 1372804"/>
                <a:gd name="connsiteY388" fmla="*/ 83095 h 482595"/>
                <a:gd name="connsiteX389" fmla="*/ 1295034 w 1372804"/>
                <a:gd name="connsiteY389" fmla="*/ 83095 h 482595"/>
                <a:gd name="connsiteX390" fmla="*/ 1295034 w 1372804"/>
                <a:gd name="connsiteY390" fmla="*/ 85757 h 482595"/>
                <a:gd name="connsiteX391" fmla="*/ 1297759 w 1372804"/>
                <a:gd name="connsiteY391" fmla="*/ 85757 h 482595"/>
                <a:gd name="connsiteX392" fmla="*/ 1297759 w 1372804"/>
                <a:gd name="connsiteY392" fmla="*/ 88482 h 482595"/>
                <a:gd name="connsiteX393" fmla="*/ 1300422 w 1372804"/>
                <a:gd name="connsiteY393" fmla="*/ 88482 h 482595"/>
                <a:gd name="connsiteX394" fmla="*/ 1303084 w 1372804"/>
                <a:gd name="connsiteY394" fmla="*/ 88482 h 482595"/>
                <a:gd name="connsiteX395" fmla="*/ 1305746 w 1372804"/>
                <a:gd name="connsiteY395" fmla="*/ 88482 h 482595"/>
                <a:gd name="connsiteX396" fmla="*/ 1308471 w 1372804"/>
                <a:gd name="connsiteY396" fmla="*/ 88482 h 482595"/>
                <a:gd name="connsiteX397" fmla="*/ 1308471 w 1372804"/>
                <a:gd name="connsiteY397" fmla="*/ 91144 h 482595"/>
                <a:gd name="connsiteX398" fmla="*/ 1308471 w 1372804"/>
                <a:gd name="connsiteY398" fmla="*/ 93806 h 482595"/>
                <a:gd name="connsiteX399" fmla="*/ 1308471 w 1372804"/>
                <a:gd name="connsiteY399" fmla="*/ 96532 h 482595"/>
                <a:gd name="connsiteX400" fmla="*/ 1311133 w 1372804"/>
                <a:gd name="connsiteY400" fmla="*/ 96532 h 482595"/>
                <a:gd name="connsiteX401" fmla="*/ 1311133 w 1372804"/>
                <a:gd name="connsiteY401" fmla="*/ 99194 h 482595"/>
                <a:gd name="connsiteX402" fmla="*/ 1313795 w 1372804"/>
                <a:gd name="connsiteY402" fmla="*/ 99194 h 482595"/>
                <a:gd name="connsiteX403" fmla="*/ 1316521 w 1372804"/>
                <a:gd name="connsiteY403" fmla="*/ 99194 h 482595"/>
                <a:gd name="connsiteX404" fmla="*/ 1319183 w 1372804"/>
                <a:gd name="connsiteY404" fmla="*/ 99194 h 482595"/>
                <a:gd name="connsiteX405" fmla="*/ 1319183 w 1372804"/>
                <a:gd name="connsiteY405" fmla="*/ 101856 h 482595"/>
                <a:gd name="connsiteX406" fmla="*/ 1319183 w 1372804"/>
                <a:gd name="connsiteY406" fmla="*/ 104581 h 482595"/>
                <a:gd name="connsiteX407" fmla="*/ 1321845 w 1372804"/>
                <a:gd name="connsiteY407" fmla="*/ 104581 h 482595"/>
                <a:gd name="connsiteX408" fmla="*/ 1321845 w 1372804"/>
                <a:gd name="connsiteY408" fmla="*/ 101856 h 482595"/>
                <a:gd name="connsiteX409" fmla="*/ 1321845 w 1372804"/>
                <a:gd name="connsiteY409" fmla="*/ 99194 h 482595"/>
                <a:gd name="connsiteX410" fmla="*/ 1324570 w 1372804"/>
                <a:gd name="connsiteY410" fmla="*/ 99194 h 482595"/>
                <a:gd name="connsiteX411" fmla="*/ 1327232 w 1372804"/>
                <a:gd name="connsiteY411" fmla="*/ 99194 h 482595"/>
                <a:gd name="connsiteX412" fmla="*/ 1329894 w 1372804"/>
                <a:gd name="connsiteY412" fmla="*/ 101856 h 482595"/>
                <a:gd name="connsiteX413" fmla="*/ 1332556 w 1372804"/>
                <a:gd name="connsiteY413" fmla="*/ 104581 h 482595"/>
                <a:gd name="connsiteX414" fmla="*/ 1332556 w 1372804"/>
                <a:gd name="connsiteY414" fmla="*/ 107243 h 482595"/>
                <a:gd name="connsiteX415" fmla="*/ 1335282 w 1372804"/>
                <a:gd name="connsiteY415" fmla="*/ 107243 h 482595"/>
                <a:gd name="connsiteX416" fmla="*/ 1337944 w 1372804"/>
                <a:gd name="connsiteY416" fmla="*/ 107243 h 482595"/>
                <a:gd name="connsiteX417" fmla="*/ 1340606 w 1372804"/>
                <a:gd name="connsiteY417" fmla="*/ 107243 h 482595"/>
                <a:gd name="connsiteX418" fmla="*/ 1340606 w 1372804"/>
                <a:gd name="connsiteY418" fmla="*/ 104581 h 482595"/>
                <a:gd name="connsiteX419" fmla="*/ 1337944 w 1372804"/>
                <a:gd name="connsiteY419" fmla="*/ 101856 h 482595"/>
                <a:gd name="connsiteX420" fmla="*/ 1337944 w 1372804"/>
                <a:gd name="connsiteY420" fmla="*/ 99194 h 482595"/>
                <a:gd name="connsiteX421" fmla="*/ 1335282 w 1372804"/>
                <a:gd name="connsiteY421" fmla="*/ 96532 h 482595"/>
                <a:gd name="connsiteX422" fmla="*/ 1335282 w 1372804"/>
                <a:gd name="connsiteY422" fmla="*/ 93806 h 482595"/>
                <a:gd name="connsiteX423" fmla="*/ 1337944 w 1372804"/>
                <a:gd name="connsiteY423" fmla="*/ 93806 h 482595"/>
                <a:gd name="connsiteX424" fmla="*/ 1340606 w 1372804"/>
                <a:gd name="connsiteY424" fmla="*/ 93806 h 482595"/>
                <a:gd name="connsiteX425" fmla="*/ 1343331 w 1372804"/>
                <a:gd name="connsiteY425" fmla="*/ 93806 h 482595"/>
                <a:gd name="connsiteX426" fmla="*/ 1345993 w 1372804"/>
                <a:gd name="connsiteY426" fmla="*/ 96532 h 482595"/>
                <a:gd name="connsiteX427" fmla="*/ 1348656 w 1372804"/>
                <a:gd name="connsiteY427" fmla="*/ 96532 h 482595"/>
                <a:gd name="connsiteX428" fmla="*/ 1351381 w 1372804"/>
                <a:gd name="connsiteY428" fmla="*/ 96532 h 482595"/>
                <a:gd name="connsiteX429" fmla="*/ 1354043 w 1372804"/>
                <a:gd name="connsiteY429" fmla="*/ 93806 h 482595"/>
                <a:gd name="connsiteX430" fmla="*/ 1356705 w 1372804"/>
                <a:gd name="connsiteY430" fmla="*/ 93806 h 482595"/>
                <a:gd name="connsiteX431" fmla="*/ 1359367 w 1372804"/>
                <a:gd name="connsiteY431" fmla="*/ 93806 h 482595"/>
                <a:gd name="connsiteX432" fmla="*/ 1362093 w 1372804"/>
                <a:gd name="connsiteY432" fmla="*/ 93806 h 482595"/>
                <a:gd name="connsiteX433" fmla="*/ 1362093 w 1372804"/>
                <a:gd name="connsiteY433" fmla="*/ 91144 h 482595"/>
                <a:gd name="connsiteX434" fmla="*/ 1364755 w 1372804"/>
                <a:gd name="connsiteY434" fmla="*/ 91144 h 482595"/>
                <a:gd name="connsiteX435" fmla="*/ 1367417 w 1372804"/>
                <a:gd name="connsiteY435" fmla="*/ 93806 h 482595"/>
                <a:gd name="connsiteX436" fmla="*/ 1364755 w 1372804"/>
                <a:gd name="connsiteY436" fmla="*/ 93806 h 482595"/>
                <a:gd name="connsiteX437" fmla="*/ 1362093 w 1372804"/>
                <a:gd name="connsiteY437" fmla="*/ 93806 h 482595"/>
                <a:gd name="connsiteX438" fmla="*/ 1359367 w 1372804"/>
                <a:gd name="connsiteY438" fmla="*/ 96532 h 482595"/>
                <a:gd name="connsiteX439" fmla="*/ 1356705 w 1372804"/>
                <a:gd name="connsiteY439" fmla="*/ 99194 h 482595"/>
                <a:gd name="connsiteX440" fmla="*/ 1356705 w 1372804"/>
                <a:gd name="connsiteY440" fmla="*/ 101856 h 482595"/>
                <a:gd name="connsiteX441" fmla="*/ 1356705 w 1372804"/>
                <a:gd name="connsiteY441" fmla="*/ 104581 h 482595"/>
                <a:gd name="connsiteX442" fmla="*/ 1356705 w 1372804"/>
                <a:gd name="connsiteY442" fmla="*/ 107243 h 482595"/>
                <a:gd name="connsiteX443" fmla="*/ 1359367 w 1372804"/>
                <a:gd name="connsiteY443" fmla="*/ 107243 h 482595"/>
                <a:gd name="connsiteX444" fmla="*/ 1359367 w 1372804"/>
                <a:gd name="connsiteY444" fmla="*/ 112568 h 482595"/>
                <a:gd name="connsiteX445" fmla="*/ 1362093 w 1372804"/>
                <a:gd name="connsiteY445" fmla="*/ 115293 h 482595"/>
                <a:gd name="connsiteX446" fmla="*/ 1364755 w 1372804"/>
                <a:gd name="connsiteY446" fmla="*/ 117955 h 482595"/>
                <a:gd name="connsiteX447" fmla="*/ 1364755 w 1372804"/>
                <a:gd name="connsiteY447" fmla="*/ 120617 h 482595"/>
                <a:gd name="connsiteX448" fmla="*/ 1364755 w 1372804"/>
                <a:gd name="connsiteY448" fmla="*/ 123343 h 482595"/>
                <a:gd name="connsiteX449" fmla="*/ 1367417 w 1372804"/>
                <a:gd name="connsiteY449" fmla="*/ 126005 h 482595"/>
                <a:gd name="connsiteX450" fmla="*/ 1367417 w 1372804"/>
                <a:gd name="connsiteY450" fmla="*/ 128667 h 482595"/>
                <a:gd name="connsiteX451" fmla="*/ 1370143 w 1372804"/>
                <a:gd name="connsiteY451" fmla="*/ 128667 h 482595"/>
                <a:gd name="connsiteX452" fmla="*/ 1372804 w 1372804"/>
                <a:gd name="connsiteY452" fmla="*/ 131392 h 482595"/>
                <a:gd name="connsiteX453" fmla="*/ 1372804 w 1372804"/>
                <a:gd name="connsiteY453" fmla="*/ 134054 h 482595"/>
                <a:gd name="connsiteX454" fmla="*/ 1372804 w 1372804"/>
                <a:gd name="connsiteY454" fmla="*/ 136716 h 482595"/>
                <a:gd name="connsiteX455" fmla="*/ 1372804 w 1372804"/>
                <a:gd name="connsiteY455" fmla="*/ 139379 h 482595"/>
                <a:gd name="connsiteX456" fmla="*/ 1370143 w 1372804"/>
                <a:gd name="connsiteY456" fmla="*/ 142104 h 482595"/>
                <a:gd name="connsiteX457" fmla="*/ 1370143 w 1372804"/>
                <a:gd name="connsiteY457" fmla="*/ 144766 h 482595"/>
                <a:gd name="connsiteX458" fmla="*/ 1370143 w 1372804"/>
                <a:gd name="connsiteY458" fmla="*/ 147428 h 482595"/>
                <a:gd name="connsiteX459" fmla="*/ 1367417 w 1372804"/>
                <a:gd name="connsiteY459" fmla="*/ 147428 h 482595"/>
                <a:gd name="connsiteX460" fmla="*/ 1367417 w 1372804"/>
                <a:gd name="connsiteY460" fmla="*/ 150153 h 482595"/>
                <a:gd name="connsiteX461" fmla="*/ 1364755 w 1372804"/>
                <a:gd name="connsiteY461" fmla="*/ 150153 h 482595"/>
                <a:gd name="connsiteX462" fmla="*/ 1364755 w 1372804"/>
                <a:gd name="connsiteY462" fmla="*/ 152816 h 482595"/>
                <a:gd name="connsiteX463" fmla="*/ 1364755 w 1372804"/>
                <a:gd name="connsiteY463" fmla="*/ 155478 h 482595"/>
                <a:gd name="connsiteX464" fmla="*/ 1367417 w 1372804"/>
                <a:gd name="connsiteY464" fmla="*/ 158203 h 482595"/>
                <a:gd name="connsiteX465" fmla="*/ 1367417 w 1372804"/>
                <a:gd name="connsiteY465" fmla="*/ 160865 h 482595"/>
                <a:gd name="connsiteX466" fmla="*/ 1370143 w 1372804"/>
                <a:gd name="connsiteY466" fmla="*/ 163527 h 482595"/>
                <a:gd name="connsiteX467" fmla="*/ 1367417 w 1372804"/>
                <a:gd name="connsiteY467" fmla="*/ 166189 h 482595"/>
                <a:gd name="connsiteX468" fmla="*/ 1364755 w 1372804"/>
                <a:gd name="connsiteY468" fmla="*/ 166189 h 482595"/>
                <a:gd name="connsiteX469" fmla="*/ 1364755 w 1372804"/>
                <a:gd name="connsiteY469" fmla="*/ 168915 h 482595"/>
                <a:gd name="connsiteX470" fmla="*/ 1362093 w 1372804"/>
                <a:gd name="connsiteY470" fmla="*/ 171577 h 482595"/>
                <a:gd name="connsiteX471" fmla="*/ 1362093 w 1372804"/>
                <a:gd name="connsiteY471" fmla="*/ 174239 h 482595"/>
                <a:gd name="connsiteX472" fmla="*/ 1362093 w 1372804"/>
                <a:gd name="connsiteY472" fmla="*/ 176964 h 482595"/>
                <a:gd name="connsiteX473" fmla="*/ 1364755 w 1372804"/>
                <a:gd name="connsiteY473" fmla="*/ 176964 h 482595"/>
                <a:gd name="connsiteX474" fmla="*/ 1367417 w 1372804"/>
                <a:gd name="connsiteY474" fmla="*/ 179626 h 482595"/>
                <a:gd name="connsiteX475" fmla="*/ 1367417 w 1372804"/>
                <a:gd name="connsiteY475" fmla="*/ 182288 h 482595"/>
                <a:gd name="connsiteX476" fmla="*/ 1367417 w 1372804"/>
                <a:gd name="connsiteY476" fmla="*/ 185014 h 482595"/>
                <a:gd name="connsiteX477" fmla="*/ 1370143 w 1372804"/>
                <a:gd name="connsiteY477" fmla="*/ 185014 h 482595"/>
                <a:gd name="connsiteX478" fmla="*/ 1370143 w 1372804"/>
                <a:gd name="connsiteY478" fmla="*/ 187676 h 482595"/>
                <a:gd name="connsiteX479" fmla="*/ 1367417 w 1372804"/>
                <a:gd name="connsiteY479" fmla="*/ 190338 h 482595"/>
                <a:gd name="connsiteX480" fmla="*/ 1364755 w 1372804"/>
                <a:gd name="connsiteY480" fmla="*/ 193064 h 482595"/>
                <a:gd name="connsiteX481" fmla="*/ 1362093 w 1372804"/>
                <a:gd name="connsiteY481" fmla="*/ 193064 h 482595"/>
                <a:gd name="connsiteX482" fmla="*/ 1359367 w 1372804"/>
                <a:gd name="connsiteY482" fmla="*/ 193064 h 482595"/>
                <a:gd name="connsiteX483" fmla="*/ 1356705 w 1372804"/>
                <a:gd name="connsiteY483" fmla="*/ 193064 h 482595"/>
                <a:gd name="connsiteX484" fmla="*/ 1356705 w 1372804"/>
                <a:gd name="connsiteY484" fmla="*/ 195726 h 482595"/>
                <a:gd name="connsiteX485" fmla="*/ 1354043 w 1372804"/>
                <a:gd name="connsiteY485" fmla="*/ 198388 h 482595"/>
                <a:gd name="connsiteX486" fmla="*/ 1354043 w 1372804"/>
                <a:gd name="connsiteY486" fmla="*/ 201050 h 482595"/>
                <a:gd name="connsiteX487" fmla="*/ 1351381 w 1372804"/>
                <a:gd name="connsiteY487" fmla="*/ 201050 h 482595"/>
                <a:gd name="connsiteX488" fmla="*/ 1351381 w 1372804"/>
                <a:gd name="connsiteY488" fmla="*/ 203775 h 482595"/>
                <a:gd name="connsiteX489" fmla="*/ 1351381 w 1372804"/>
                <a:gd name="connsiteY489" fmla="*/ 206437 h 482595"/>
                <a:gd name="connsiteX490" fmla="*/ 1354043 w 1372804"/>
                <a:gd name="connsiteY490" fmla="*/ 209099 h 482595"/>
                <a:gd name="connsiteX491" fmla="*/ 1356705 w 1372804"/>
                <a:gd name="connsiteY491" fmla="*/ 211825 h 482595"/>
                <a:gd name="connsiteX492" fmla="*/ 1359367 w 1372804"/>
                <a:gd name="connsiteY492" fmla="*/ 214487 h 482595"/>
                <a:gd name="connsiteX493" fmla="*/ 1362093 w 1372804"/>
                <a:gd name="connsiteY493" fmla="*/ 217149 h 482595"/>
                <a:gd name="connsiteX494" fmla="*/ 1362093 w 1372804"/>
                <a:gd name="connsiteY494" fmla="*/ 219874 h 482595"/>
                <a:gd name="connsiteX495" fmla="*/ 1364755 w 1372804"/>
                <a:gd name="connsiteY495" fmla="*/ 219874 h 482595"/>
                <a:gd name="connsiteX496" fmla="*/ 1364755 w 1372804"/>
                <a:gd name="connsiteY496" fmla="*/ 222537 h 482595"/>
                <a:gd name="connsiteX497" fmla="*/ 1364755 w 1372804"/>
                <a:gd name="connsiteY497" fmla="*/ 225198 h 482595"/>
                <a:gd name="connsiteX498" fmla="*/ 1364755 w 1372804"/>
                <a:gd name="connsiteY498" fmla="*/ 227861 h 482595"/>
                <a:gd name="connsiteX499" fmla="*/ 1362093 w 1372804"/>
                <a:gd name="connsiteY499" fmla="*/ 230586 h 482595"/>
                <a:gd name="connsiteX500" fmla="*/ 1362093 w 1372804"/>
                <a:gd name="connsiteY500" fmla="*/ 233248 h 482595"/>
                <a:gd name="connsiteX501" fmla="*/ 1362093 w 1372804"/>
                <a:gd name="connsiteY501" fmla="*/ 262721 h 482595"/>
                <a:gd name="connsiteX502" fmla="*/ 1362093 w 1372804"/>
                <a:gd name="connsiteY502" fmla="*/ 265446 h 482595"/>
                <a:gd name="connsiteX503" fmla="*/ 1356705 w 1372804"/>
                <a:gd name="connsiteY503" fmla="*/ 268109 h 482595"/>
                <a:gd name="connsiteX504" fmla="*/ 1354043 w 1372804"/>
                <a:gd name="connsiteY504" fmla="*/ 270771 h 482595"/>
                <a:gd name="connsiteX505" fmla="*/ 1351381 w 1372804"/>
                <a:gd name="connsiteY505" fmla="*/ 270771 h 482595"/>
                <a:gd name="connsiteX506" fmla="*/ 1348656 w 1372804"/>
                <a:gd name="connsiteY506" fmla="*/ 273496 h 482595"/>
                <a:gd name="connsiteX507" fmla="*/ 1343331 w 1372804"/>
                <a:gd name="connsiteY507" fmla="*/ 276158 h 482595"/>
                <a:gd name="connsiteX508" fmla="*/ 1340606 w 1372804"/>
                <a:gd name="connsiteY508" fmla="*/ 276158 h 482595"/>
                <a:gd name="connsiteX509" fmla="*/ 1337944 w 1372804"/>
                <a:gd name="connsiteY509" fmla="*/ 278820 h 482595"/>
                <a:gd name="connsiteX510" fmla="*/ 1332556 w 1372804"/>
                <a:gd name="connsiteY510" fmla="*/ 281546 h 482595"/>
                <a:gd name="connsiteX511" fmla="*/ 1329894 w 1372804"/>
                <a:gd name="connsiteY511" fmla="*/ 284208 h 482595"/>
                <a:gd name="connsiteX512" fmla="*/ 1327232 w 1372804"/>
                <a:gd name="connsiteY512" fmla="*/ 284208 h 482595"/>
                <a:gd name="connsiteX513" fmla="*/ 1324570 w 1372804"/>
                <a:gd name="connsiteY513" fmla="*/ 286870 h 482595"/>
                <a:gd name="connsiteX514" fmla="*/ 1321845 w 1372804"/>
                <a:gd name="connsiteY514" fmla="*/ 292257 h 482595"/>
                <a:gd name="connsiteX515" fmla="*/ 1316521 w 1372804"/>
                <a:gd name="connsiteY515" fmla="*/ 292257 h 482595"/>
                <a:gd name="connsiteX516" fmla="*/ 1313795 w 1372804"/>
                <a:gd name="connsiteY516" fmla="*/ 294919 h 482595"/>
                <a:gd name="connsiteX517" fmla="*/ 1311133 w 1372804"/>
                <a:gd name="connsiteY517" fmla="*/ 294919 h 482595"/>
                <a:gd name="connsiteX518" fmla="*/ 1305746 w 1372804"/>
                <a:gd name="connsiteY518" fmla="*/ 300307 h 482595"/>
                <a:gd name="connsiteX519" fmla="*/ 1300422 w 1372804"/>
                <a:gd name="connsiteY519" fmla="*/ 302969 h 482595"/>
                <a:gd name="connsiteX520" fmla="*/ 1292372 w 1372804"/>
                <a:gd name="connsiteY520" fmla="*/ 308357 h 482595"/>
                <a:gd name="connsiteX521" fmla="*/ 1289710 w 1372804"/>
                <a:gd name="connsiteY521" fmla="*/ 308357 h 482595"/>
                <a:gd name="connsiteX522" fmla="*/ 1286984 w 1372804"/>
                <a:gd name="connsiteY522" fmla="*/ 311019 h 482595"/>
                <a:gd name="connsiteX523" fmla="*/ 1284322 w 1372804"/>
                <a:gd name="connsiteY523" fmla="*/ 311019 h 482595"/>
                <a:gd name="connsiteX524" fmla="*/ 1281660 w 1372804"/>
                <a:gd name="connsiteY524" fmla="*/ 308357 h 482595"/>
                <a:gd name="connsiteX525" fmla="*/ 1281660 w 1372804"/>
                <a:gd name="connsiteY525" fmla="*/ 311019 h 482595"/>
                <a:gd name="connsiteX526" fmla="*/ 1278935 w 1372804"/>
                <a:gd name="connsiteY526" fmla="*/ 311019 h 482595"/>
                <a:gd name="connsiteX527" fmla="*/ 1276272 w 1372804"/>
                <a:gd name="connsiteY527" fmla="*/ 311019 h 482595"/>
                <a:gd name="connsiteX528" fmla="*/ 1273611 w 1372804"/>
                <a:gd name="connsiteY528" fmla="*/ 313681 h 482595"/>
                <a:gd name="connsiteX529" fmla="*/ 1270885 w 1372804"/>
                <a:gd name="connsiteY529" fmla="*/ 313681 h 482595"/>
                <a:gd name="connsiteX530" fmla="*/ 1270885 w 1372804"/>
                <a:gd name="connsiteY530" fmla="*/ 316343 h 482595"/>
                <a:gd name="connsiteX531" fmla="*/ 1265561 w 1372804"/>
                <a:gd name="connsiteY531" fmla="*/ 319068 h 482595"/>
                <a:gd name="connsiteX532" fmla="*/ 1262899 w 1372804"/>
                <a:gd name="connsiteY532" fmla="*/ 321730 h 482595"/>
                <a:gd name="connsiteX533" fmla="*/ 1257511 w 1372804"/>
                <a:gd name="connsiteY533" fmla="*/ 324392 h 482595"/>
                <a:gd name="connsiteX534" fmla="*/ 1254849 w 1372804"/>
                <a:gd name="connsiteY534" fmla="*/ 324392 h 482595"/>
                <a:gd name="connsiteX535" fmla="*/ 1249462 w 1372804"/>
                <a:gd name="connsiteY535" fmla="*/ 327118 h 482595"/>
                <a:gd name="connsiteX536" fmla="*/ 1246800 w 1372804"/>
                <a:gd name="connsiteY536" fmla="*/ 329780 h 482595"/>
                <a:gd name="connsiteX537" fmla="*/ 1241412 w 1372804"/>
                <a:gd name="connsiteY537" fmla="*/ 332442 h 482595"/>
                <a:gd name="connsiteX538" fmla="*/ 1236088 w 1372804"/>
                <a:gd name="connsiteY538" fmla="*/ 335167 h 482595"/>
                <a:gd name="connsiteX539" fmla="*/ 1230701 w 1372804"/>
                <a:gd name="connsiteY539" fmla="*/ 337830 h 482595"/>
                <a:gd name="connsiteX540" fmla="*/ 1225313 w 1372804"/>
                <a:gd name="connsiteY540" fmla="*/ 340491 h 482595"/>
                <a:gd name="connsiteX541" fmla="*/ 1219989 w 1372804"/>
                <a:gd name="connsiteY541" fmla="*/ 343217 h 482595"/>
                <a:gd name="connsiteX542" fmla="*/ 1217263 w 1372804"/>
                <a:gd name="connsiteY542" fmla="*/ 345879 h 482595"/>
                <a:gd name="connsiteX543" fmla="*/ 1211939 w 1372804"/>
                <a:gd name="connsiteY543" fmla="*/ 345879 h 482595"/>
                <a:gd name="connsiteX544" fmla="*/ 1209277 w 1372804"/>
                <a:gd name="connsiteY544" fmla="*/ 348541 h 482595"/>
                <a:gd name="connsiteX545" fmla="*/ 1203890 w 1372804"/>
                <a:gd name="connsiteY545" fmla="*/ 351203 h 482595"/>
                <a:gd name="connsiteX546" fmla="*/ 1198502 w 1372804"/>
                <a:gd name="connsiteY546" fmla="*/ 353929 h 482595"/>
                <a:gd name="connsiteX547" fmla="*/ 1195840 w 1372804"/>
                <a:gd name="connsiteY547" fmla="*/ 356591 h 482595"/>
                <a:gd name="connsiteX548" fmla="*/ 1195840 w 1372804"/>
                <a:gd name="connsiteY548" fmla="*/ 359253 h 482595"/>
                <a:gd name="connsiteX549" fmla="*/ 1193178 w 1372804"/>
                <a:gd name="connsiteY549" fmla="*/ 359253 h 482595"/>
                <a:gd name="connsiteX550" fmla="*/ 1190453 w 1372804"/>
                <a:gd name="connsiteY550" fmla="*/ 361978 h 482595"/>
                <a:gd name="connsiteX551" fmla="*/ 1187791 w 1372804"/>
                <a:gd name="connsiteY551" fmla="*/ 361978 h 482595"/>
                <a:gd name="connsiteX552" fmla="*/ 1182466 w 1372804"/>
                <a:gd name="connsiteY552" fmla="*/ 367302 h 482595"/>
                <a:gd name="connsiteX553" fmla="*/ 1177079 w 1372804"/>
                <a:gd name="connsiteY553" fmla="*/ 370028 h 482595"/>
                <a:gd name="connsiteX554" fmla="*/ 1171691 w 1372804"/>
                <a:gd name="connsiteY554" fmla="*/ 372690 h 482595"/>
                <a:gd name="connsiteX555" fmla="*/ 1169029 w 1372804"/>
                <a:gd name="connsiteY555" fmla="*/ 372690 h 482595"/>
                <a:gd name="connsiteX556" fmla="*/ 1163642 w 1372804"/>
                <a:gd name="connsiteY556" fmla="*/ 375352 h 482595"/>
                <a:gd name="connsiteX557" fmla="*/ 1160980 w 1372804"/>
                <a:gd name="connsiteY557" fmla="*/ 378014 h 482595"/>
                <a:gd name="connsiteX558" fmla="*/ 1155592 w 1372804"/>
                <a:gd name="connsiteY558" fmla="*/ 380739 h 482595"/>
                <a:gd name="connsiteX559" fmla="*/ 1150268 w 1372804"/>
                <a:gd name="connsiteY559" fmla="*/ 383402 h 482595"/>
                <a:gd name="connsiteX560" fmla="*/ 1144880 w 1372804"/>
                <a:gd name="connsiteY560" fmla="*/ 383402 h 482595"/>
                <a:gd name="connsiteX561" fmla="*/ 1144880 w 1372804"/>
                <a:gd name="connsiteY561" fmla="*/ 386064 h 482595"/>
                <a:gd name="connsiteX562" fmla="*/ 1139556 w 1372804"/>
                <a:gd name="connsiteY562" fmla="*/ 388789 h 482595"/>
                <a:gd name="connsiteX563" fmla="*/ 1136831 w 1372804"/>
                <a:gd name="connsiteY563" fmla="*/ 388789 h 482595"/>
                <a:gd name="connsiteX564" fmla="*/ 1134169 w 1372804"/>
                <a:gd name="connsiteY564" fmla="*/ 391451 h 482595"/>
                <a:gd name="connsiteX565" fmla="*/ 1131507 w 1372804"/>
                <a:gd name="connsiteY565" fmla="*/ 394113 h 482595"/>
                <a:gd name="connsiteX566" fmla="*/ 1128781 w 1372804"/>
                <a:gd name="connsiteY566" fmla="*/ 394113 h 482595"/>
                <a:gd name="connsiteX567" fmla="*/ 1126119 w 1372804"/>
                <a:gd name="connsiteY567" fmla="*/ 394113 h 482595"/>
                <a:gd name="connsiteX568" fmla="*/ 1123457 w 1372804"/>
                <a:gd name="connsiteY568" fmla="*/ 396839 h 482595"/>
                <a:gd name="connsiteX569" fmla="*/ 1118070 w 1372804"/>
                <a:gd name="connsiteY569" fmla="*/ 396839 h 482595"/>
                <a:gd name="connsiteX570" fmla="*/ 1115408 w 1372804"/>
                <a:gd name="connsiteY570" fmla="*/ 396839 h 482595"/>
                <a:gd name="connsiteX571" fmla="*/ 1112745 w 1372804"/>
                <a:gd name="connsiteY571" fmla="*/ 399501 h 482595"/>
                <a:gd name="connsiteX572" fmla="*/ 1110020 w 1372804"/>
                <a:gd name="connsiteY572" fmla="*/ 399501 h 482595"/>
                <a:gd name="connsiteX573" fmla="*/ 1107358 w 1372804"/>
                <a:gd name="connsiteY573" fmla="*/ 399501 h 482595"/>
                <a:gd name="connsiteX574" fmla="*/ 1104696 w 1372804"/>
                <a:gd name="connsiteY574" fmla="*/ 399501 h 482595"/>
                <a:gd name="connsiteX575" fmla="*/ 1101970 w 1372804"/>
                <a:gd name="connsiteY575" fmla="*/ 399501 h 482595"/>
                <a:gd name="connsiteX576" fmla="*/ 1099308 w 1372804"/>
                <a:gd name="connsiteY576" fmla="*/ 396839 h 482595"/>
                <a:gd name="connsiteX577" fmla="*/ 1096646 w 1372804"/>
                <a:gd name="connsiteY577" fmla="*/ 396839 h 482595"/>
                <a:gd name="connsiteX578" fmla="*/ 1096646 w 1372804"/>
                <a:gd name="connsiteY578" fmla="*/ 394113 h 482595"/>
                <a:gd name="connsiteX579" fmla="*/ 1096646 w 1372804"/>
                <a:gd name="connsiteY579" fmla="*/ 391451 h 482595"/>
                <a:gd name="connsiteX580" fmla="*/ 1096646 w 1372804"/>
                <a:gd name="connsiteY580" fmla="*/ 388789 h 482595"/>
                <a:gd name="connsiteX581" fmla="*/ 1096646 w 1372804"/>
                <a:gd name="connsiteY581" fmla="*/ 386064 h 482595"/>
                <a:gd name="connsiteX582" fmla="*/ 1093984 w 1372804"/>
                <a:gd name="connsiteY582" fmla="*/ 386064 h 482595"/>
                <a:gd name="connsiteX583" fmla="*/ 1093984 w 1372804"/>
                <a:gd name="connsiteY583" fmla="*/ 383402 h 482595"/>
                <a:gd name="connsiteX584" fmla="*/ 1091259 w 1372804"/>
                <a:gd name="connsiteY584" fmla="*/ 380739 h 482595"/>
                <a:gd name="connsiteX585" fmla="*/ 1091259 w 1372804"/>
                <a:gd name="connsiteY585" fmla="*/ 378014 h 482595"/>
                <a:gd name="connsiteX586" fmla="*/ 1088597 w 1372804"/>
                <a:gd name="connsiteY586" fmla="*/ 378014 h 482595"/>
                <a:gd name="connsiteX587" fmla="*/ 1088597 w 1372804"/>
                <a:gd name="connsiteY587" fmla="*/ 375352 h 482595"/>
                <a:gd name="connsiteX588" fmla="*/ 1088597 w 1372804"/>
                <a:gd name="connsiteY588" fmla="*/ 372690 h 482595"/>
                <a:gd name="connsiteX589" fmla="*/ 1088597 w 1372804"/>
                <a:gd name="connsiteY589" fmla="*/ 370028 h 482595"/>
                <a:gd name="connsiteX590" fmla="*/ 1088597 w 1372804"/>
                <a:gd name="connsiteY590" fmla="*/ 367302 h 482595"/>
                <a:gd name="connsiteX591" fmla="*/ 1088597 w 1372804"/>
                <a:gd name="connsiteY591" fmla="*/ 364640 h 482595"/>
                <a:gd name="connsiteX592" fmla="*/ 1088597 w 1372804"/>
                <a:gd name="connsiteY592" fmla="*/ 361978 h 482595"/>
                <a:gd name="connsiteX593" fmla="*/ 1085935 w 1372804"/>
                <a:gd name="connsiteY593" fmla="*/ 359253 h 482595"/>
                <a:gd name="connsiteX594" fmla="*/ 1083209 w 1372804"/>
                <a:gd name="connsiteY594" fmla="*/ 359253 h 482595"/>
                <a:gd name="connsiteX595" fmla="*/ 1083209 w 1372804"/>
                <a:gd name="connsiteY595" fmla="*/ 356591 h 482595"/>
                <a:gd name="connsiteX596" fmla="*/ 1083209 w 1372804"/>
                <a:gd name="connsiteY596" fmla="*/ 353929 h 482595"/>
                <a:gd name="connsiteX597" fmla="*/ 1083209 w 1372804"/>
                <a:gd name="connsiteY597" fmla="*/ 351203 h 482595"/>
                <a:gd name="connsiteX598" fmla="*/ 1083209 w 1372804"/>
                <a:gd name="connsiteY598" fmla="*/ 348541 h 482595"/>
                <a:gd name="connsiteX599" fmla="*/ 1080547 w 1372804"/>
                <a:gd name="connsiteY599" fmla="*/ 348541 h 482595"/>
                <a:gd name="connsiteX600" fmla="*/ 1080547 w 1372804"/>
                <a:gd name="connsiteY600" fmla="*/ 345879 h 482595"/>
                <a:gd name="connsiteX601" fmla="*/ 1080547 w 1372804"/>
                <a:gd name="connsiteY601" fmla="*/ 340491 h 482595"/>
                <a:gd name="connsiteX602" fmla="*/ 1077885 w 1372804"/>
                <a:gd name="connsiteY602" fmla="*/ 340491 h 482595"/>
                <a:gd name="connsiteX603" fmla="*/ 1075160 w 1372804"/>
                <a:gd name="connsiteY603" fmla="*/ 337830 h 482595"/>
                <a:gd name="connsiteX604" fmla="*/ 1072498 w 1372804"/>
                <a:gd name="connsiteY604" fmla="*/ 335167 h 482595"/>
                <a:gd name="connsiteX605" fmla="*/ 1069836 w 1372804"/>
                <a:gd name="connsiteY605" fmla="*/ 335167 h 482595"/>
                <a:gd name="connsiteX606" fmla="*/ 1069836 w 1372804"/>
                <a:gd name="connsiteY606" fmla="*/ 332442 h 482595"/>
                <a:gd name="connsiteX607" fmla="*/ 1067173 w 1372804"/>
                <a:gd name="connsiteY607" fmla="*/ 329780 h 482595"/>
                <a:gd name="connsiteX608" fmla="*/ 1064448 w 1372804"/>
                <a:gd name="connsiteY608" fmla="*/ 332442 h 482595"/>
                <a:gd name="connsiteX609" fmla="*/ 1064448 w 1372804"/>
                <a:gd name="connsiteY609" fmla="*/ 335167 h 482595"/>
                <a:gd name="connsiteX610" fmla="*/ 1061786 w 1372804"/>
                <a:gd name="connsiteY610" fmla="*/ 335167 h 482595"/>
                <a:gd name="connsiteX611" fmla="*/ 1059124 w 1372804"/>
                <a:gd name="connsiteY611" fmla="*/ 335167 h 482595"/>
                <a:gd name="connsiteX612" fmla="*/ 1056399 w 1372804"/>
                <a:gd name="connsiteY612" fmla="*/ 335167 h 482595"/>
                <a:gd name="connsiteX613" fmla="*/ 1056399 w 1372804"/>
                <a:gd name="connsiteY613" fmla="*/ 332442 h 482595"/>
                <a:gd name="connsiteX614" fmla="*/ 1056399 w 1372804"/>
                <a:gd name="connsiteY614" fmla="*/ 329780 h 482595"/>
                <a:gd name="connsiteX615" fmla="*/ 1053736 w 1372804"/>
                <a:gd name="connsiteY615" fmla="*/ 329780 h 482595"/>
                <a:gd name="connsiteX616" fmla="*/ 1051074 w 1372804"/>
                <a:gd name="connsiteY616" fmla="*/ 329780 h 482595"/>
                <a:gd name="connsiteX617" fmla="*/ 1048349 w 1372804"/>
                <a:gd name="connsiteY617" fmla="*/ 329780 h 482595"/>
                <a:gd name="connsiteX618" fmla="*/ 1045687 w 1372804"/>
                <a:gd name="connsiteY618" fmla="*/ 329780 h 482595"/>
                <a:gd name="connsiteX619" fmla="*/ 1043024 w 1372804"/>
                <a:gd name="connsiteY619" fmla="*/ 332442 h 482595"/>
                <a:gd name="connsiteX620" fmla="*/ 1043024 w 1372804"/>
                <a:gd name="connsiteY620" fmla="*/ 329780 h 482595"/>
                <a:gd name="connsiteX621" fmla="*/ 1043024 w 1372804"/>
                <a:gd name="connsiteY621" fmla="*/ 327118 h 482595"/>
                <a:gd name="connsiteX622" fmla="*/ 1043024 w 1372804"/>
                <a:gd name="connsiteY622" fmla="*/ 324392 h 482595"/>
                <a:gd name="connsiteX623" fmla="*/ 1040299 w 1372804"/>
                <a:gd name="connsiteY623" fmla="*/ 324392 h 482595"/>
                <a:gd name="connsiteX624" fmla="*/ 1040299 w 1372804"/>
                <a:gd name="connsiteY624" fmla="*/ 327118 h 482595"/>
                <a:gd name="connsiteX625" fmla="*/ 1037637 w 1372804"/>
                <a:gd name="connsiteY625" fmla="*/ 327118 h 482595"/>
                <a:gd name="connsiteX626" fmla="*/ 1037637 w 1372804"/>
                <a:gd name="connsiteY626" fmla="*/ 324392 h 482595"/>
                <a:gd name="connsiteX627" fmla="*/ 1040299 w 1372804"/>
                <a:gd name="connsiteY627" fmla="*/ 321730 h 482595"/>
                <a:gd name="connsiteX628" fmla="*/ 1040299 w 1372804"/>
                <a:gd name="connsiteY628" fmla="*/ 319068 h 482595"/>
                <a:gd name="connsiteX629" fmla="*/ 1040299 w 1372804"/>
                <a:gd name="connsiteY629" fmla="*/ 316343 h 482595"/>
                <a:gd name="connsiteX630" fmla="*/ 1037637 w 1372804"/>
                <a:gd name="connsiteY630" fmla="*/ 316343 h 482595"/>
                <a:gd name="connsiteX631" fmla="*/ 1034975 w 1372804"/>
                <a:gd name="connsiteY631" fmla="*/ 313681 h 482595"/>
                <a:gd name="connsiteX632" fmla="*/ 1032313 w 1372804"/>
                <a:gd name="connsiteY632" fmla="*/ 313681 h 482595"/>
                <a:gd name="connsiteX633" fmla="*/ 1032313 w 1372804"/>
                <a:gd name="connsiteY633" fmla="*/ 311019 h 482595"/>
                <a:gd name="connsiteX634" fmla="*/ 1029587 w 1372804"/>
                <a:gd name="connsiteY634" fmla="*/ 311019 h 482595"/>
                <a:gd name="connsiteX635" fmla="*/ 1032313 w 1372804"/>
                <a:gd name="connsiteY635" fmla="*/ 308357 h 482595"/>
                <a:gd name="connsiteX636" fmla="*/ 1029587 w 1372804"/>
                <a:gd name="connsiteY636" fmla="*/ 308357 h 482595"/>
                <a:gd name="connsiteX637" fmla="*/ 1029587 w 1372804"/>
                <a:gd name="connsiteY637" fmla="*/ 305631 h 482595"/>
                <a:gd name="connsiteX638" fmla="*/ 1029587 w 1372804"/>
                <a:gd name="connsiteY638" fmla="*/ 302969 h 482595"/>
                <a:gd name="connsiteX639" fmla="*/ 1026925 w 1372804"/>
                <a:gd name="connsiteY639" fmla="*/ 302969 h 482595"/>
                <a:gd name="connsiteX640" fmla="*/ 1026925 w 1372804"/>
                <a:gd name="connsiteY640" fmla="*/ 300307 h 482595"/>
                <a:gd name="connsiteX641" fmla="*/ 1026925 w 1372804"/>
                <a:gd name="connsiteY641" fmla="*/ 297582 h 482595"/>
                <a:gd name="connsiteX642" fmla="*/ 1024263 w 1372804"/>
                <a:gd name="connsiteY642" fmla="*/ 297582 h 482595"/>
                <a:gd name="connsiteX643" fmla="*/ 1024263 w 1372804"/>
                <a:gd name="connsiteY643" fmla="*/ 294919 h 482595"/>
                <a:gd name="connsiteX644" fmla="*/ 1021538 w 1372804"/>
                <a:gd name="connsiteY644" fmla="*/ 292257 h 482595"/>
                <a:gd name="connsiteX645" fmla="*/ 1018876 w 1372804"/>
                <a:gd name="connsiteY645" fmla="*/ 292257 h 482595"/>
                <a:gd name="connsiteX646" fmla="*/ 1016214 w 1372804"/>
                <a:gd name="connsiteY646" fmla="*/ 292257 h 482595"/>
                <a:gd name="connsiteX647" fmla="*/ 1013488 w 1372804"/>
                <a:gd name="connsiteY647" fmla="*/ 292257 h 482595"/>
                <a:gd name="connsiteX648" fmla="*/ 1010826 w 1372804"/>
                <a:gd name="connsiteY648" fmla="*/ 292257 h 482595"/>
                <a:gd name="connsiteX649" fmla="*/ 1008164 w 1372804"/>
                <a:gd name="connsiteY649" fmla="*/ 292257 h 482595"/>
                <a:gd name="connsiteX650" fmla="*/ 1008164 w 1372804"/>
                <a:gd name="connsiteY650" fmla="*/ 289532 h 482595"/>
                <a:gd name="connsiteX651" fmla="*/ 1005502 w 1372804"/>
                <a:gd name="connsiteY651" fmla="*/ 289532 h 482595"/>
                <a:gd name="connsiteX652" fmla="*/ 1002777 w 1372804"/>
                <a:gd name="connsiteY652" fmla="*/ 289532 h 482595"/>
                <a:gd name="connsiteX653" fmla="*/ 1000115 w 1372804"/>
                <a:gd name="connsiteY653" fmla="*/ 286870 h 482595"/>
                <a:gd name="connsiteX654" fmla="*/ 997452 w 1372804"/>
                <a:gd name="connsiteY654" fmla="*/ 286870 h 482595"/>
                <a:gd name="connsiteX655" fmla="*/ 997452 w 1372804"/>
                <a:gd name="connsiteY655" fmla="*/ 289532 h 482595"/>
                <a:gd name="connsiteX656" fmla="*/ 994727 w 1372804"/>
                <a:gd name="connsiteY656" fmla="*/ 289532 h 482595"/>
                <a:gd name="connsiteX657" fmla="*/ 994727 w 1372804"/>
                <a:gd name="connsiteY657" fmla="*/ 286870 h 482595"/>
                <a:gd name="connsiteX658" fmla="*/ 992065 w 1372804"/>
                <a:gd name="connsiteY658" fmla="*/ 286870 h 482595"/>
                <a:gd name="connsiteX659" fmla="*/ 989403 w 1372804"/>
                <a:gd name="connsiteY659" fmla="*/ 284208 h 482595"/>
                <a:gd name="connsiteX660" fmla="*/ 986678 w 1372804"/>
                <a:gd name="connsiteY660" fmla="*/ 284208 h 482595"/>
                <a:gd name="connsiteX661" fmla="*/ 984015 w 1372804"/>
                <a:gd name="connsiteY661" fmla="*/ 284208 h 482595"/>
                <a:gd name="connsiteX662" fmla="*/ 981353 w 1372804"/>
                <a:gd name="connsiteY662" fmla="*/ 284208 h 482595"/>
                <a:gd name="connsiteX663" fmla="*/ 978691 w 1372804"/>
                <a:gd name="connsiteY663" fmla="*/ 284208 h 482595"/>
                <a:gd name="connsiteX664" fmla="*/ 978691 w 1372804"/>
                <a:gd name="connsiteY664" fmla="*/ 281546 h 482595"/>
                <a:gd name="connsiteX665" fmla="*/ 975966 w 1372804"/>
                <a:gd name="connsiteY665" fmla="*/ 281546 h 482595"/>
                <a:gd name="connsiteX666" fmla="*/ 973304 w 1372804"/>
                <a:gd name="connsiteY666" fmla="*/ 281546 h 482595"/>
                <a:gd name="connsiteX667" fmla="*/ 973304 w 1372804"/>
                <a:gd name="connsiteY667" fmla="*/ 284208 h 482595"/>
                <a:gd name="connsiteX668" fmla="*/ 973304 w 1372804"/>
                <a:gd name="connsiteY668" fmla="*/ 286870 h 482595"/>
                <a:gd name="connsiteX669" fmla="*/ 975966 w 1372804"/>
                <a:gd name="connsiteY669" fmla="*/ 286870 h 482595"/>
                <a:gd name="connsiteX670" fmla="*/ 975966 w 1372804"/>
                <a:gd name="connsiteY670" fmla="*/ 289532 h 482595"/>
                <a:gd name="connsiteX671" fmla="*/ 975966 w 1372804"/>
                <a:gd name="connsiteY671" fmla="*/ 292257 h 482595"/>
                <a:gd name="connsiteX672" fmla="*/ 973304 w 1372804"/>
                <a:gd name="connsiteY672" fmla="*/ 292257 h 482595"/>
                <a:gd name="connsiteX673" fmla="*/ 973304 w 1372804"/>
                <a:gd name="connsiteY673" fmla="*/ 294919 h 482595"/>
                <a:gd name="connsiteX674" fmla="*/ 970642 w 1372804"/>
                <a:gd name="connsiteY674" fmla="*/ 294919 h 482595"/>
                <a:gd name="connsiteX675" fmla="*/ 967916 w 1372804"/>
                <a:gd name="connsiteY675" fmla="*/ 294919 h 482595"/>
                <a:gd name="connsiteX676" fmla="*/ 967916 w 1372804"/>
                <a:gd name="connsiteY676" fmla="*/ 297582 h 482595"/>
                <a:gd name="connsiteX677" fmla="*/ 965254 w 1372804"/>
                <a:gd name="connsiteY677" fmla="*/ 297582 h 482595"/>
                <a:gd name="connsiteX678" fmla="*/ 962592 w 1372804"/>
                <a:gd name="connsiteY678" fmla="*/ 297582 h 482595"/>
                <a:gd name="connsiteX679" fmla="*/ 959866 w 1372804"/>
                <a:gd name="connsiteY679" fmla="*/ 297582 h 482595"/>
                <a:gd name="connsiteX680" fmla="*/ 957205 w 1372804"/>
                <a:gd name="connsiteY680" fmla="*/ 297582 h 482595"/>
                <a:gd name="connsiteX681" fmla="*/ 954543 w 1372804"/>
                <a:gd name="connsiteY681" fmla="*/ 297582 h 482595"/>
                <a:gd name="connsiteX682" fmla="*/ 951880 w 1372804"/>
                <a:gd name="connsiteY682" fmla="*/ 297582 h 482595"/>
                <a:gd name="connsiteX683" fmla="*/ 951880 w 1372804"/>
                <a:gd name="connsiteY683" fmla="*/ 300307 h 482595"/>
                <a:gd name="connsiteX684" fmla="*/ 949155 w 1372804"/>
                <a:gd name="connsiteY684" fmla="*/ 300307 h 482595"/>
                <a:gd name="connsiteX685" fmla="*/ 949155 w 1372804"/>
                <a:gd name="connsiteY685" fmla="*/ 302969 h 482595"/>
                <a:gd name="connsiteX686" fmla="*/ 946493 w 1372804"/>
                <a:gd name="connsiteY686" fmla="*/ 302969 h 482595"/>
                <a:gd name="connsiteX687" fmla="*/ 946493 w 1372804"/>
                <a:gd name="connsiteY687" fmla="*/ 305631 h 482595"/>
                <a:gd name="connsiteX688" fmla="*/ 943831 w 1372804"/>
                <a:gd name="connsiteY688" fmla="*/ 305631 h 482595"/>
                <a:gd name="connsiteX689" fmla="*/ 941105 w 1372804"/>
                <a:gd name="connsiteY689" fmla="*/ 305631 h 482595"/>
                <a:gd name="connsiteX690" fmla="*/ 941105 w 1372804"/>
                <a:gd name="connsiteY690" fmla="*/ 308357 h 482595"/>
                <a:gd name="connsiteX691" fmla="*/ 938443 w 1372804"/>
                <a:gd name="connsiteY691" fmla="*/ 308357 h 482595"/>
                <a:gd name="connsiteX692" fmla="*/ 938443 w 1372804"/>
                <a:gd name="connsiteY692" fmla="*/ 311019 h 482595"/>
                <a:gd name="connsiteX693" fmla="*/ 935781 w 1372804"/>
                <a:gd name="connsiteY693" fmla="*/ 311019 h 482595"/>
                <a:gd name="connsiteX694" fmla="*/ 935781 w 1372804"/>
                <a:gd name="connsiteY694" fmla="*/ 308357 h 482595"/>
                <a:gd name="connsiteX695" fmla="*/ 933056 w 1372804"/>
                <a:gd name="connsiteY695" fmla="*/ 308357 h 482595"/>
                <a:gd name="connsiteX696" fmla="*/ 933056 w 1372804"/>
                <a:gd name="connsiteY696" fmla="*/ 305631 h 482595"/>
                <a:gd name="connsiteX697" fmla="*/ 930394 w 1372804"/>
                <a:gd name="connsiteY697" fmla="*/ 305631 h 482595"/>
                <a:gd name="connsiteX698" fmla="*/ 930394 w 1372804"/>
                <a:gd name="connsiteY698" fmla="*/ 302969 h 482595"/>
                <a:gd name="connsiteX699" fmla="*/ 927731 w 1372804"/>
                <a:gd name="connsiteY699" fmla="*/ 302969 h 482595"/>
                <a:gd name="connsiteX700" fmla="*/ 925006 w 1372804"/>
                <a:gd name="connsiteY700" fmla="*/ 302969 h 482595"/>
                <a:gd name="connsiteX701" fmla="*/ 925006 w 1372804"/>
                <a:gd name="connsiteY701" fmla="*/ 305631 h 482595"/>
                <a:gd name="connsiteX702" fmla="*/ 922344 w 1372804"/>
                <a:gd name="connsiteY702" fmla="*/ 305631 h 482595"/>
                <a:gd name="connsiteX703" fmla="*/ 919682 w 1372804"/>
                <a:gd name="connsiteY703" fmla="*/ 305631 h 482595"/>
                <a:gd name="connsiteX704" fmla="*/ 917020 w 1372804"/>
                <a:gd name="connsiteY704" fmla="*/ 305631 h 482595"/>
                <a:gd name="connsiteX705" fmla="*/ 917020 w 1372804"/>
                <a:gd name="connsiteY705" fmla="*/ 302969 h 482595"/>
                <a:gd name="connsiteX706" fmla="*/ 914294 w 1372804"/>
                <a:gd name="connsiteY706" fmla="*/ 302969 h 482595"/>
                <a:gd name="connsiteX707" fmla="*/ 914294 w 1372804"/>
                <a:gd name="connsiteY707" fmla="*/ 305631 h 482595"/>
                <a:gd name="connsiteX708" fmla="*/ 911632 w 1372804"/>
                <a:gd name="connsiteY708" fmla="*/ 308357 h 482595"/>
                <a:gd name="connsiteX709" fmla="*/ 908970 w 1372804"/>
                <a:gd name="connsiteY709" fmla="*/ 311019 h 482595"/>
                <a:gd name="connsiteX710" fmla="*/ 906245 w 1372804"/>
                <a:gd name="connsiteY710" fmla="*/ 311019 h 482595"/>
                <a:gd name="connsiteX711" fmla="*/ 900921 w 1372804"/>
                <a:gd name="connsiteY711" fmla="*/ 313681 h 482595"/>
                <a:gd name="connsiteX712" fmla="*/ 898195 w 1372804"/>
                <a:gd name="connsiteY712" fmla="*/ 316343 h 482595"/>
                <a:gd name="connsiteX713" fmla="*/ 895533 w 1372804"/>
                <a:gd name="connsiteY713" fmla="*/ 316343 h 482595"/>
                <a:gd name="connsiteX714" fmla="*/ 890209 w 1372804"/>
                <a:gd name="connsiteY714" fmla="*/ 319068 h 482595"/>
                <a:gd name="connsiteX715" fmla="*/ 887484 w 1372804"/>
                <a:gd name="connsiteY715" fmla="*/ 321730 h 482595"/>
                <a:gd name="connsiteX716" fmla="*/ 884822 w 1372804"/>
                <a:gd name="connsiteY716" fmla="*/ 321730 h 482595"/>
                <a:gd name="connsiteX717" fmla="*/ 882159 w 1372804"/>
                <a:gd name="connsiteY717" fmla="*/ 321730 h 482595"/>
                <a:gd name="connsiteX718" fmla="*/ 882159 w 1372804"/>
                <a:gd name="connsiteY718" fmla="*/ 324392 h 482595"/>
                <a:gd name="connsiteX719" fmla="*/ 879434 w 1372804"/>
                <a:gd name="connsiteY719" fmla="*/ 324392 h 482595"/>
                <a:gd name="connsiteX720" fmla="*/ 879434 w 1372804"/>
                <a:gd name="connsiteY720" fmla="*/ 327118 h 482595"/>
                <a:gd name="connsiteX721" fmla="*/ 876772 w 1372804"/>
                <a:gd name="connsiteY721" fmla="*/ 327118 h 482595"/>
                <a:gd name="connsiteX722" fmla="*/ 876772 w 1372804"/>
                <a:gd name="connsiteY722" fmla="*/ 329780 h 482595"/>
                <a:gd name="connsiteX723" fmla="*/ 876772 w 1372804"/>
                <a:gd name="connsiteY723" fmla="*/ 332442 h 482595"/>
                <a:gd name="connsiteX724" fmla="*/ 874110 w 1372804"/>
                <a:gd name="connsiteY724" fmla="*/ 332442 h 482595"/>
                <a:gd name="connsiteX725" fmla="*/ 874110 w 1372804"/>
                <a:gd name="connsiteY725" fmla="*/ 335167 h 482595"/>
                <a:gd name="connsiteX726" fmla="*/ 871385 w 1372804"/>
                <a:gd name="connsiteY726" fmla="*/ 335167 h 482595"/>
                <a:gd name="connsiteX727" fmla="*/ 868722 w 1372804"/>
                <a:gd name="connsiteY727" fmla="*/ 335167 h 482595"/>
                <a:gd name="connsiteX728" fmla="*/ 866060 w 1372804"/>
                <a:gd name="connsiteY728" fmla="*/ 335167 h 482595"/>
                <a:gd name="connsiteX729" fmla="*/ 863398 w 1372804"/>
                <a:gd name="connsiteY729" fmla="*/ 335167 h 482595"/>
                <a:gd name="connsiteX730" fmla="*/ 858011 w 1372804"/>
                <a:gd name="connsiteY730" fmla="*/ 335167 h 482595"/>
                <a:gd name="connsiteX731" fmla="*/ 855349 w 1372804"/>
                <a:gd name="connsiteY731" fmla="*/ 335167 h 482595"/>
                <a:gd name="connsiteX732" fmla="*/ 852623 w 1372804"/>
                <a:gd name="connsiteY732" fmla="*/ 335167 h 482595"/>
                <a:gd name="connsiteX733" fmla="*/ 852623 w 1372804"/>
                <a:gd name="connsiteY733" fmla="*/ 337830 h 482595"/>
                <a:gd name="connsiteX734" fmla="*/ 849961 w 1372804"/>
                <a:gd name="connsiteY734" fmla="*/ 337830 h 482595"/>
                <a:gd name="connsiteX735" fmla="*/ 847299 w 1372804"/>
                <a:gd name="connsiteY735" fmla="*/ 340491 h 482595"/>
                <a:gd name="connsiteX736" fmla="*/ 844573 w 1372804"/>
                <a:gd name="connsiteY736" fmla="*/ 343217 h 482595"/>
                <a:gd name="connsiteX737" fmla="*/ 841912 w 1372804"/>
                <a:gd name="connsiteY737" fmla="*/ 343217 h 482595"/>
                <a:gd name="connsiteX738" fmla="*/ 839250 w 1372804"/>
                <a:gd name="connsiteY738" fmla="*/ 343217 h 482595"/>
                <a:gd name="connsiteX739" fmla="*/ 836587 w 1372804"/>
                <a:gd name="connsiteY739" fmla="*/ 345879 h 482595"/>
                <a:gd name="connsiteX740" fmla="*/ 831200 w 1372804"/>
                <a:gd name="connsiteY740" fmla="*/ 345879 h 482595"/>
                <a:gd name="connsiteX741" fmla="*/ 828538 w 1372804"/>
                <a:gd name="connsiteY741" fmla="*/ 348541 h 482595"/>
                <a:gd name="connsiteX742" fmla="*/ 825812 w 1372804"/>
                <a:gd name="connsiteY742" fmla="*/ 348541 h 482595"/>
                <a:gd name="connsiteX743" fmla="*/ 823150 w 1372804"/>
                <a:gd name="connsiteY743" fmla="*/ 348541 h 482595"/>
                <a:gd name="connsiteX744" fmla="*/ 823150 w 1372804"/>
                <a:gd name="connsiteY744" fmla="*/ 351203 h 482595"/>
                <a:gd name="connsiteX745" fmla="*/ 820488 w 1372804"/>
                <a:gd name="connsiteY745" fmla="*/ 351203 h 482595"/>
                <a:gd name="connsiteX746" fmla="*/ 817763 w 1372804"/>
                <a:gd name="connsiteY746" fmla="*/ 351203 h 482595"/>
                <a:gd name="connsiteX747" fmla="*/ 817763 w 1372804"/>
                <a:gd name="connsiteY747" fmla="*/ 353929 h 482595"/>
                <a:gd name="connsiteX748" fmla="*/ 815101 w 1372804"/>
                <a:gd name="connsiteY748" fmla="*/ 356591 h 482595"/>
                <a:gd name="connsiteX749" fmla="*/ 812438 w 1372804"/>
                <a:gd name="connsiteY749" fmla="*/ 356591 h 482595"/>
                <a:gd name="connsiteX750" fmla="*/ 809713 w 1372804"/>
                <a:gd name="connsiteY750" fmla="*/ 356591 h 482595"/>
                <a:gd name="connsiteX751" fmla="*/ 807051 w 1372804"/>
                <a:gd name="connsiteY751" fmla="*/ 356591 h 482595"/>
                <a:gd name="connsiteX752" fmla="*/ 807051 w 1372804"/>
                <a:gd name="connsiteY752" fmla="*/ 359253 h 482595"/>
                <a:gd name="connsiteX753" fmla="*/ 804389 w 1372804"/>
                <a:gd name="connsiteY753" fmla="*/ 359253 h 482595"/>
                <a:gd name="connsiteX754" fmla="*/ 804389 w 1372804"/>
                <a:gd name="connsiteY754" fmla="*/ 361978 h 482595"/>
                <a:gd name="connsiteX755" fmla="*/ 801727 w 1372804"/>
                <a:gd name="connsiteY755" fmla="*/ 364640 h 482595"/>
                <a:gd name="connsiteX756" fmla="*/ 801727 w 1372804"/>
                <a:gd name="connsiteY756" fmla="*/ 367302 h 482595"/>
                <a:gd name="connsiteX757" fmla="*/ 799001 w 1372804"/>
                <a:gd name="connsiteY757" fmla="*/ 370028 h 482595"/>
                <a:gd name="connsiteX758" fmla="*/ 796339 w 1372804"/>
                <a:gd name="connsiteY758" fmla="*/ 372690 h 482595"/>
                <a:gd name="connsiteX759" fmla="*/ 793677 w 1372804"/>
                <a:gd name="connsiteY759" fmla="*/ 372690 h 482595"/>
                <a:gd name="connsiteX760" fmla="*/ 793677 w 1372804"/>
                <a:gd name="connsiteY760" fmla="*/ 375352 h 482595"/>
                <a:gd name="connsiteX761" fmla="*/ 788290 w 1372804"/>
                <a:gd name="connsiteY761" fmla="*/ 375352 h 482595"/>
                <a:gd name="connsiteX762" fmla="*/ 788290 w 1372804"/>
                <a:gd name="connsiteY762" fmla="*/ 378014 h 482595"/>
                <a:gd name="connsiteX763" fmla="*/ 785628 w 1372804"/>
                <a:gd name="connsiteY763" fmla="*/ 378014 h 482595"/>
                <a:gd name="connsiteX764" fmla="*/ 782902 w 1372804"/>
                <a:gd name="connsiteY764" fmla="*/ 378014 h 482595"/>
                <a:gd name="connsiteX765" fmla="*/ 782902 w 1372804"/>
                <a:gd name="connsiteY765" fmla="*/ 380739 h 482595"/>
                <a:gd name="connsiteX766" fmla="*/ 780240 w 1372804"/>
                <a:gd name="connsiteY766" fmla="*/ 380739 h 482595"/>
                <a:gd name="connsiteX767" fmla="*/ 777578 w 1372804"/>
                <a:gd name="connsiteY767" fmla="*/ 380739 h 482595"/>
                <a:gd name="connsiteX768" fmla="*/ 774916 w 1372804"/>
                <a:gd name="connsiteY768" fmla="*/ 380739 h 482595"/>
                <a:gd name="connsiteX769" fmla="*/ 772191 w 1372804"/>
                <a:gd name="connsiteY769" fmla="*/ 380739 h 482595"/>
                <a:gd name="connsiteX770" fmla="*/ 769529 w 1372804"/>
                <a:gd name="connsiteY770" fmla="*/ 380739 h 482595"/>
                <a:gd name="connsiteX771" fmla="*/ 766866 w 1372804"/>
                <a:gd name="connsiteY771" fmla="*/ 378014 h 482595"/>
                <a:gd name="connsiteX772" fmla="*/ 766866 w 1372804"/>
                <a:gd name="connsiteY772" fmla="*/ 375352 h 482595"/>
                <a:gd name="connsiteX773" fmla="*/ 764141 w 1372804"/>
                <a:gd name="connsiteY773" fmla="*/ 375352 h 482595"/>
                <a:gd name="connsiteX774" fmla="*/ 761479 w 1372804"/>
                <a:gd name="connsiteY774" fmla="*/ 372690 h 482595"/>
                <a:gd name="connsiteX775" fmla="*/ 758817 w 1372804"/>
                <a:gd name="connsiteY775" fmla="*/ 372690 h 482595"/>
                <a:gd name="connsiteX776" fmla="*/ 756092 w 1372804"/>
                <a:gd name="connsiteY776" fmla="*/ 372690 h 482595"/>
                <a:gd name="connsiteX777" fmla="*/ 756092 w 1372804"/>
                <a:gd name="connsiteY777" fmla="*/ 375352 h 482595"/>
                <a:gd name="connsiteX778" fmla="*/ 753429 w 1372804"/>
                <a:gd name="connsiteY778" fmla="*/ 375352 h 482595"/>
                <a:gd name="connsiteX779" fmla="*/ 750767 w 1372804"/>
                <a:gd name="connsiteY779" fmla="*/ 375352 h 482595"/>
                <a:gd name="connsiteX780" fmla="*/ 748105 w 1372804"/>
                <a:gd name="connsiteY780" fmla="*/ 378014 h 482595"/>
                <a:gd name="connsiteX781" fmla="*/ 745380 w 1372804"/>
                <a:gd name="connsiteY781" fmla="*/ 378014 h 482595"/>
                <a:gd name="connsiteX782" fmla="*/ 742718 w 1372804"/>
                <a:gd name="connsiteY782" fmla="*/ 378014 h 482595"/>
                <a:gd name="connsiteX783" fmla="*/ 740056 w 1372804"/>
                <a:gd name="connsiteY783" fmla="*/ 380739 h 482595"/>
                <a:gd name="connsiteX784" fmla="*/ 737330 w 1372804"/>
                <a:gd name="connsiteY784" fmla="*/ 380739 h 482595"/>
                <a:gd name="connsiteX785" fmla="*/ 737330 w 1372804"/>
                <a:gd name="connsiteY785" fmla="*/ 383402 h 482595"/>
                <a:gd name="connsiteX786" fmla="*/ 737330 w 1372804"/>
                <a:gd name="connsiteY786" fmla="*/ 386064 h 482595"/>
                <a:gd name="connsiteX787" fmla="*/ 737330 w 1372804"/>
                <a:gd name="connsiteY787" fmla="*/ 388789 h 482595"/>
                <a:gd name="connsiteX788" fmla="*/ 737330 w 1372804"/>
                <a:gd name="connsiteY788" fmla="*/ 391451 h 482595"/>
                <a:gd name="connsiteX789" fmla="*/ 737330 w 1372804"/>
                <a:gd name="connsiteY789" fmla="*/ 396839 h 482595"/>
                <a:gd name="connsiteX790" fmla="*/ 737330 w 1372804"/>
                <a:gd name="connsiteY790" fmla="*/ 399501 h 482595"/>
                <a:gd name="connsiteX791" fmla="*/ 737330 w 1372804"/>
                <a:gd name="connsiteY791" fmla="*/ 402163 h 482595"/>
                <a:gd name="connsiteX792" fmla="*/ 737330 w 1372804"/>
                <a:gd name="connsiteY792" fmla="*/ 407550 h 482595"/>
                <a:gd name="connsiteX793" fmla="*/ 737330 w 1372804"/>
                <a:gd name="connsiteY793" fmla="*/ 410212 h 482595"/>
                <a:gd name="connsiteX794" fmla="*/ 737330 w 1372804"/>
                <a:gd name="connsiteY794" fmla="*/ 412875 h 482595"/>
                <a:gd name="connsiteX795" fmla="*/ 734668 w 1372804"/>
                <a:gd name="connsiteY795" fmla="*/ 415600 h 482595"/>
                <a:gd name="connsiteX796" fmla="*/ 734668 w 1372804"/>
                <a:gd name="connsiteY796" fmla="*/ 418262 h 482595"/>
                <a:gd name="connsiteX797" fmla="*/ 734668 w 1372804"/>
                <a:gd name="connsiteY797" fmla="*/ 420924 h 482595"/>
                <a:gd name="connsiteX798" fmla="*/ 734668 w 1372804"/>
                <a:gd name="connsiteY798" fmla="*/ 423649 h 482595"/>
                <a:gd name="connsiteX799" fmla="*/ 734668 w 1372804"/>
                <a:gd name="connsiteY799" fmla="*/ 426312 h 482595"/>
                <a:gd name="connsiteX800" fmla="*/ 734668 w 1372804"/>
                <a:gd name="connsiteY800" fmla="*/ 428974 h 482595"/>
                <a:gd name="connsiteX801" fmla="*/ 732006 w 1372804"/>
                <a:gd name="connsiteY801" fmla="*/ 428974 h 482595"/>
                <a:gd name="connsiteX802" fmla="*/ 729280 w 1372804"/>
                <a:gd name="connsiteY802" fmla="*/ 428974 h 482595"/>
                <a:gd name="connsiteX803" fmla="*/ 721294 w 1372804"/>
                <a:gd name="connsiteY803" fmla="*/ 437023 h 482595"/>
                <a:gd name="connsiteX804" fmla="*/ 718569 w 1372804"/>
                <a:gd name="connsiteY804" fmla="*/ 439685 h 482595"/>
                <a:gd name="connsiteX805" fmla="*/ 715907 w 1372804"/>
                <a:gd name="connsiteY805" fmla="*/ 442411 h 482595"/>
                <a:gd name="connsiteX806" fmla="*/ 713245 w 1372804"/>
                <a:gd name="connsiteY806" fmla="*/ 442411 h 482595"/>
                <a:gd name="connsiteX807" fmla="*/ 713245 w 1372804"/>
                <a:gd name="connsiteY807" fmla="*/ 445073 h 482595"/>
                <a:gd name="connsiteX808" fmla="*/ 713245 w 1372804"/>
                <a:gd name="connsiteY808" fmla="*/ 447735 h 482595"/>
                <a:gd name="connsiteX809" fmla="*/ 713245 w 1372804"/>
                <a:gd name="connsiteY809" fmla="*/ 450460 h 482595"/>
                <a:gd name="connsiteX810" fmla="*/ 713245 w 1372804"/>
                <a:gd name="connsiteY810" fmla="*/ 453123 h 482595"/>
                <a:gd name="connsiteX811" fmla="*/ 713245 w 1372804"/>
                <a:gd name="connsiteY811" fmla="*/ 455784 h 482595"/>
                <a:gd name="connsiteX812" fmla="*/ 710519 w 1372804"/>
                <a:gd name="connsiteY812" fmla="*/ 455784 h 482595"/>
                <a:gd name="connsiteX813" fmla="*/ 707857 w 1372804"/>
                <a:gd name="connsiteY813" fmla="*/ 455784 h 482595"/>
                <a:gd name="connsiteX814" fmla="*/ 705195 w 1372804"/>
                <a:gd name="connsiteY814" fmla="*/ 458510 h 482595"/>
                <a:gd name="connsiteX815" fmla="*/ 702470 w 1372804"/>
                <a:gd name="connsiteY815" fmla="*/ 458510 h 482595"/>
                <a:gd name="connsiteX816" fmla="*/ 699808 w 1372804"/>
                <a:gd name="connsiteY816" fmla="*/ 458510 h 482595"/>
                <a:gd name="connsiteX817" fmla="*/ 697145 w 1372804"/>
                <a:gd name="connsiteY817" fmla="*/ 461172 h 482595"/>
                <a:gd name="connsiteX818" fmla="*/ 694420 w 1372804"/>
                <a:gd name="connsiteY818" fmla="*/ 463834 h 482595"/>
                <a:gd name="connsiteX819" fmla="*/ 691758 w 1372804"/>
                <a:gd name="connsiteY819" fmla="*/ 463834 h 482595"/>
                <a:gd name="connsiteX820" fmla="*/ 691758 w 1372804"/>
                <a:gd name="connsiteY820" fmla="*/ 466496 h 482595"/>
                <a:gd name="connsiteX821" fmla="*/ 686434 w 1372804"/>
                <a:gd name="connsiteY821" fmla="*/ 469222 h 482595"/>
                <a:gd name="connsiteX822" fmla="*/ 683708 w 1372804"/>
                <a:gd name="connsiteY822" fmla="*/ 469222 h 482595"/>
                <a:gd name="connsiteX823" fmla="*/ 681046 w 1372804"/>
                <a:gd name="connsiteY823" fmla="*/ 471884 h 482595"/>
                <a:gd name="connsiteX824" fmla="*/ 678384 w 1372804"/>
                <a:gd name="connsiteY824" fmla="*/ 471884 h 482595"/>
                <a:gd name="connsiteX825" fmla="*/ 675659 w 1372804"/>
                <a:gd name="connsiteY825" fmla="*/ 474546 h 482595"/>
                <a:gd name="connsiteX826" fmla="*/ 670335 w 1372804"/>
                <a:gd name="connsiteY826" fmla="*/ 477271 h 482595"/>
                <a:gd name="connsiteX827" fmla="*/ 667609 w 1372804"/>
                <a:gd name="connsiteY827" fmla="*/ 479933 h 482595"/>
                <a:gd name="connsiteX828" fmla="*/ 664947 w 1372804"/>
                <a:gd name="connsiteY828" fmla="*/ 479933 h 482595"/>
                <a:gd name="connsiteX829" fmla="*/ 662285 w 1372804"/>
                <a:gd name="connsiteY829" fmla="*/ 482595 h 482595"/>
                <a:gd name="connsiteX830" fmla="*/ 659623 w 1372804"/>
                <a:gd name="connsiteY830" fmla="*/ 482595 h 482595"/>
                <a:gd name="connsiteX831" fmla="*/ 656898 w 1372804"/>
                <a:gd name="connsiteY831" fmla="*/ 482595 h 482595"/>
                <a:gd name="connsiteX832" fmla="*/ 654236 w 1372804"/>
                <a:gd name="connsiteY832" fmla="*/ 482595 h 482595"/>
                <a:gd name="connsiteX833" fmla="*/ 651573 w 1372804"/>
                <a:gd name="connsiteY833" fmla="*/ 479933 h 482595"/>
                <a:gd name="connsiteX834" fmla="*/ 648848 w 1372804"/>
                <a:gd name="connsiteY834" fmla="*/ 479933 h 482595"/>
                <a:gd name="connsiteX835" fmla="*/ 646186 w 1372804"/>
                <a:gd name="connsiteY835" fmla="*/ 479933 h 482595"/>
                <a:gd name="connsiteX836" fmla="*/ 643524 w 1372804"/>
                <a:gd name="connsiteY836" fmla="*/ 479933 h 482595"/>
                <a:gd name="connsiteX837" fmla="*/ 640799 w 1372804"/>
                <a:gd name="connsiteY837" fmla="*/ 479933 h 482595"/>
                <a:gd name="connsiteX838" fmla="*/ 638136 w 1372804"/>
                <a:gd name="connsiteY838" fmla="*/ 477271 h 482595"/>
                <a:gd name="connsiteX839" fmla="*/ 635474 w 1372804"/>
                <a:gd name="connsiteY839" fmla="*/ 477271 h 482595"/>
                <a:gd name="connsiteX840" fmla="*/ 632812 w 1372804"/>
                <a:gd name="connsiteY840" fmla="*/ 477271 h 482595"/>
                <a:gd name="connsiteX841" fmla="*/ 632812 w 1372804"/>
                <a:gd name="connsiteY841" fmla="*/ 479933 h 482595"/>
                <a:gd name="connsiteX842" fmla="*/ 630087 w 1372804"/>
                <a:gd name="connsiteY842" fmla="*/ 479933 h 482595"/>
                <a:gd name="connsiteX843" fmla="*/ 627425 w 1372804"/>
                <a:gd name="connsiteY843" fmla="*/ 479933 h 482595"/>
                <a:gd name="connsiteX844" fmla="*/ 624763 w 1372804"/>
                <a:gd name="connsiteY844" fmla="*/ 479933 h 482595"/>
                <a:gd name="connsiteX845" fmla="*/ 622037 w 1372804"/>
                <a:gd name="connsiteY845" fmla="*/ 479933 h 482595"/>
                <a:gd name="connsiteX846" fmla="*/ 619375 w 1372804"/>
                <a:gd name="connsiteY846" fmla="*/ 479933 h 482595"/>
                <a:gd name="connsiteX847" fmla="*/ 616713 w 1372804"/>
                <a:gd name="connsiteY847" fmla="*/ 482595 h 482595"/>
                <a:gd name="connsiteX848" fmla="*/ 616713 w 1372804"/>
                <a:gd name="connsiteY848" fmla="*/ 479933 h 482595"/>
                <a:gd name="connsiteX849" fmla="*/ 613987 w 1372804"/>
                <a:gd name="connsiteY849" fmla="*/ 479933 h 482595"/>
                <a:gd name="connsiteX850" fmla="*/ 611326 w 1372804"/>
                <a:gd name="connsiteY850" fmla="*/ 479933 h 482595"/>
                <a:gd name="connsiteX851" fmla="*/ 608664 w 1372804"/>
                <a:gd name="connsiteY851" fmla="*/ 479933 h 482595"/>
                <a:gd name="connsiteX852" fmla="*/ 606001 w 1372804"/>
                <a:gd name="connsiteY852" fmla="*/ 479933 h 482595"/>
                <a:gd name="connsiteX853" fmla="*/ 603276 w 1372804"/>
                <a:gd name="connsiteY853" fmla="*/ 479933 h 482595"/>
                <a:gd name="connsiteX854" fmla="*/ 600614 w 1372804"/>
                <a:gd name="connsiteY854" fmla="*/ 479933 h 482595"/>
                <a:gd name="connsiteX855" fmla="*/ 600614 w 1372804"/>
                <a:gd name="connsiteY855" fmla="*/ 477271 h 482595"/>
                <a:gd name="connsiteX856" fmla="*/ 597952 w 1372804"/>
                <a:gd name="connsiteY856" fmla="*/ 477271 h 482595"/>
                <a:gd name="connsiteX857" fmla="*/ 597952 w 1372804"/>
                <a:gd name="connsiteY857" fmla="*/ 474546 h 482595"/>
                <a:gd name="connsiteX858" fmla="*/ 595226 w 1372804"/>
                <a:gd name="connsiteY858" fmla="*/ 474546 h 482595"/>
                <a:gd name="connsiteX859" fmla="*/ 592564 w 1372804"/>
                <a:gd name="connsiteY859" fmla="*/ 474546 h 482595"/>
                <a:gd name="connsiteX860" fmla="*/ 589902 w 1372804"/>
                <a:gd name="connsiteY860" fmla="*/ 474546 h 482595"/>
                <a:gd name="connsiteX861" fmla="*/ 587177 w 1372804"/>
                <a:gd name="connsiteY861" fmla="*/ 471884 h 482595"/>
                <a:gd name="connsiteX862" fmla="*/ 587177 w 1372804"/>
                <a:gd name="connsiteY862" fmla="*/ 469222 h 482595"/>
                <a:gd name="connsiteX863" fmla="*/ 584515 w 1372804"/>
                <a:gd name="connsiteY863" fmla="*/ 466496 h 482595"/>
                <a:gd name="connsiteX864" fmla="*/ 581852 w 1372804"/>
                <a:gd name="connsiteY864" fmla="*/ 463834 h 482595"/>
                <a:gd name="connsiteX865" fmla="*/ 581852 w 1372804"/>
                <a:gd name="connsiteY865" fmla="*/ 461172 h 482595"/>
                <a:gd name="connsiteX866" fmla="*/ 581852 w 1372804"/>
                <a:gd name="connsiteY866" fmla="*/ 458510 h 482595"/>
                <a:gd name="connsiteX867" fmla="*/ 579127 w 1372804"/>
                <a:gd name="connsiteY867" fmla="*/ 455784 h 482595"/>
                <a:gd name="connsiteX868" fmla="*/ 579127 w 1372804"/>
                <a:gd name="connsiteY868" fmla="*/ 453123 h 482595"/>
                <a:gd name="connsiteX869" fmla="*/ 579127 w 1372804"/>
                <a:gd name="connsiteY869" fmla="*/ 450460 h 482595"/>
                <a:gd name="connsiteX870" fmla="*/ 579127 w 1372804"/>
                <a:gd name="connsiteY870" fmla="*/ 447735 h 482595"/>
                <a:gd name="connsiteX871" fmla="*/ 576465 w 1372804"/>
                <a:gd name="connsiteY871" fmla="*/ 447735 h 482595"/>
                <a:gd name="connsiteX872" fmla="*/ 576465 w 1372804"/>
                <a:gd name="connsiteY872" fmla="*/ 445073 h 482595"/>
                <a:gd name="connsiteX873" fmla="*/ 573803 w 1372804"/>
                <a:gd name="connsiteY873" fmla="*/ 445073 h 482595"/>
                <a:gd name="connsiteX874" fmla="*/ 571141 w 1372804"/>
                <a:gd name="connsiteY874" fmla="*/ 447735 h 482595"/>
                <a:gd name="connsiteX875" fmla="*/ 571141 w 1372804"/>
                <a:gd name="connsiteY875" fmla="*/ 445073 h 482595"/>
                <a:gd name="connsiteX876" fmla="*/ 568415 w 1372804"/>
                <a:gd name="connsiteY876" fmla="*/ 445073 h 482595"/>
                <a:gd name="connsiteX877" fmla="*/ 568415 w 1372804"/>
                <a:gd name="connsiteY877" fmla="*/ 442411 h 482595"/>
                <a:gd name="connsiteX878" fmla="*/ 565753 w 1372804"/>
                <a:gd name="connsiteY878" fmla="*/ 442411 h 482595"/>
                <a:gd name="connsiteX879" fmla="*/ 563091 w 1372804"/>
                <a:gd name="connsiteY879" fmla="*/ 442411 h 482595"/>
                <a:gd name="connsiteX880" fmla="*/ 563091 w 1372804"/>
                <a:gd name="connsiteY880" fmla="*/ 439685 h 482595"/>
                <a:gd name="connsiteX881" fmla="*/ 560366 w 1372804"/>
                <a:gd name="connsiteY881" fmla="*/ 439685 h 482595"/>
                <a:gd name="connsiteX882" fmla="*/ 560366 w 1372804"/>
                <a:gd name="connsiteY882" fmla="*/ 437023 h 482595"/>
                <a:gd name="connsiteX883" fmla="*/ 557704 w 1372804"/>
                <a:gd name="connsiteY883" fmla="*/ 437023 h 482595"/>
                <a:gd name="connsiteX884" fmla="*/ 560366 w 1372804"/>
                <a:gd name="connsiteY884" fmla="*/ 437023 h 482595"/>
                <a:gd name="connsiteX885" fmla="*/ 560366 w 1372804"/>
                <a:gd name="connsiteY885" fmla="*/ 434361 h 482595"/>
                <a:gd name="connsiteX886" fmla="*/ 557704 w 1372804"/>
                <a:gd name="connsiteY886" fmla="*/ 434361 h 482595"/>
                <a:gd name="connsiteX887" fmla="*/ 557704 w 1372804"/>
                <a:gd name="connsiteY887" fmla="*/ 431699 h 482595"/>
                <a:gd name="connsiteX888" fmla="*/ 555042 w 1372804"/>
                <a:gd name="connsiteY888" fmla="*/ 428974 h 482595"/>
                <a:gd name="connsiteX889" fmla="*/ 552316 w 1372804"/>
                <a:gd name="connsiteY889" fmla="*/ 428974 h 482595"/>
                <a:gd name="connsiteX890" fmla="*/ 552316 w 1372804"/>
                <a:gd name="connsiteY890" fmla="*/ 426312 h 482595"/>
                <a:gd name="connsiteX891" fmla="*/ 555042 w 1372804"/>
                <a:gd name="connsiteY891" fmla="*/ 426312 h 482595"/>
                <a:gd name="connsiteX892" fmla="*/ 555042 w 1372804"/>
                <a:gd name="connsiteY892" fmla="*/ 423649 h 482595"/>
                <a:gd name="connsiteX893" fmla="*/ 552316 w 1372804"/>
                <a:gd name="connsiteY893" fmla="*/ 420924 h 482595"/>
                <a:gd name="connsiteX894" fmla="*/ 549654 w 1372804"/>
                <a:gd name="connsiteY894" fmla="*/ 420924 h 482595"/>
                <a:gd name="connsiteX895" fmla="*/ 546992 w 1372804"/>
                <a:gd name="connsiteY895" fmla="*/ 418262 h 482595"/>
                <a:gd name="connsiteX896" fmla="*/ 546992 w 1372804"/>
                <a:gd name="connsiteY896" fmla="*/ 415600 h 482595"/>
                <a:gd name="connsiteX897" fmla="*/ 544330 w 1372804"/>
                <a:gd name="connsiteY897" fmla="*/ 412875 h 482595"/>
                <a:gd name="connsiteX898" fmla="*/ 546992 w 1372804"/>
                <a:gd name="connsiteY898" fmla="*/ 410212 h 482595"/>
                <a:gd name="connsiteX899" fmla="*/ 546992 w 1372804"/>
                <a:gd name="connsiteY899" fmla="*/ 407550 h 482595"/>
                <a:gd name="connsiteX900" fmla="*/ 549654 w 1372804"/>
                <a:gd name="connsiteY900" fmla="*/ 407550 h 482595"/>
                <a:gd name="connsiteX901" fmla="*/ 549654 w 1372804"/>
                <a:gd name="connsiteY901" fmla="*/ 404825 h 482595"/>
                <a:gd name="connsiteX902" fmla="*/ 549654 w 1372804"/>
                <a:gd name="connsiteY902" fmla="*/ 402163 h 482595"/>
                <a:gd name="connsiteX903" fmla="*/ 549654 w 1372804"/>
                <a:gd name="connsiteY903" fmla="*/ 399501 h 482595"/>
                <a:gd name="connsiteX904" fmla="*/ 549654 w 1372804"/>
                <a:gd name="connsiteY904" fmla="*/ 396839 h 482595"/>
                <a:gd name="connsiteX905" fmla="*/ 549654 w 1372804"/>
                <a:gd name="connsiteY905" fmla="*/ 394113 h 482595"/>
                <a:gd name="connsiteX906" fmla="*/ 552316 w 1372804"/>
                <a:gd name="connsiteY906" fmla="*/ 391451 h 482595"/>
                <a:gd name="connsiteX907" fmla="*/ 552316 w 1372804"/>
                <a:gd name="connsiteY907" fmla="*/ 388789 h 482595"/>
                <a:gd name="connsiteX908" fmla="*/ 555042 w 1372804"/>
                <a:gd name="connsiteY908" fmla="*/ 388789 h 482595"/>
                <a:gd name="connsiteX909" fmla="*/ 555042 w 1372804"/>
                <a:gd name="connsiteY909" fmla="*/ 386064 h 482595"/>
                <a:gd name="connsiteX910" fmla="*/ 557704 w 1372804"/>
                <a:gd name="connsiteY910" fmla="*/ 386064 h 482595"/>
                <a:gd name="connsiteX911" fmla="*/ 560366 w 1372804"/>
                <a:gd name="connsiteY911" fmla="*/ 386064 h 482595"/>
                <a:gd name="connsiteX912" fmla="*/ 563091 w 1372804"/>
                <a:gd name="connsiteY912" fmla="*/ 386064 h 482595"/>
                <a:gd name="connsiteX913" fmla="*/ 565753 w 1372804"/>
                <a:gd name="connsiteY913" fmla="*/ 383402 h 482595"/>
                <a:gd name="connsiteX914" fmla="*/ 565753 w 1372804"/>
                <a:gd name="connsiteY914" fmla="*/ 380739 h 482595"/>
                <a:gd name="connsiteX915" fmla="*/ 565753 w 1372804"/>
                <a:gd name="connsiteY915" fmla="*/ 378014 h 482595"/>
                <a:gd name="connsiteX916" fmla="*/ 565753 w 1372804"/>
                <a:gd name="connsiteY916" fmla="*/ 375352 h 482595"/>
                <a:gd name="connsiteX917" fmla="*/ 565753 w 1372804"/>
                <a:gd name="connsiteY917" fmla="*/ 372690 h 482595"/>
                <a:gd name="connsiteX918" fmla="*/ 568415 w 1372804"/>
                <a:gd name="connsiteY918" fmla="*/ 372690 h 482595"/>
                <a:gd name="connsiteX919" fmla="*/ 571141 w 1372804"/>
                <a:gd name="connsiteY919" fmla="*/ 375352 h 482595"/>
                <a:gd name="connsiteX920" fmla="*/ 573803 w 1372804"/>
                <a:gd name="connsiteY920" fmla="*/ 375352 h 482595"/>
                <a:gd name="connsiteX921" fmla="*/ 576465 w 1372804"/>
                <a:gd name="connsiteY921" fmla="*/ 378014 h 482595"/>
                <a:gd name="connsiteX922" fmla="*/ 579127 w 1372804"/>
                <a:gd name="connsiteY922" fmla="*/ 378014 h 482595"/>
                <a:gd name="connsiteX923" fmla="*/ 581852 w 1372804"/>
                <a:gd name="connsiteY923" fmla="*/ 375352 h 482595"/>
                <a:gd name="connsiteX924" fmla="*/ 584515 w 1372804"/>
                <a:gd name="connsiteY924" fmla="*/ 375352 h 482595"/>
                <a:gd name="connsiteX925" fmla="*/ 584515 w 1372804"/>
                <a:gd name="connsiteY925" fmla="*/ 372690 h 482595"/>
                <a:gd name="connsiteX926" fmla="*/ 584515 w 1372804"/>
                <a:gd name="connsiteY926" fmla="*/ 370028 h 482595"/>
                <a:gd name="connsiteX927" fmla="*/ 584515 w 1372804"/>
                <a:gd name="connsiteY927" fmla="*/ 367302 h 482595"/>
                <a:gd name="connsiteX928" fmla="*/ 584515 w 1372804"/>
                <a:gd name="connsiteY928" fmla="*/ 364640 h 482595"/>
                <a:gd name="connsiteX929" fmla="*/ 584515 w 1372804"/>
                <a:gd name="connsiteY929" fmla="*/ 361978 h 482595"/>
                <a:gd name="connsiteX930" fmla="*/ 584515 w 1372804"/>
                <a:gd name="connsiteY930" fmla="*/ 359253 h 482595"/>
                <a:gd name="connsiteX931" fmla="*/ 587177 w 1372804"/>
                <a:gd name="connsiteY931" fmla="*/ 359253 h 482595"/>
                <a:gd name="connsiteX932" fmla="*/ 587177 w 1372804"/>
                <a:gd name="connsiteY932" fmla="*/ 356591 h 482595"/>
                <a:gd name="connsiteX933" fmla="*/ 587177 w 1372804"/>
                <a:gd name="connsiteY933" fmla="*/ 353929 h 482595"/>
                <a:gd name="connsiteX934" fmla="*/ 587177 w 1372804"/>
                <a:gd name="connsiteY934" fmla="*/ 351203 h 482595"/>
                <a:gd name="connsiteX935" fmla="*/ 587177 w 1372804"/>
                <a:gd name="connsiteY935" fmla="*/ 348541 h 482595"/>
                <a:gd name="connsiteX936" fmla="*/ 584515 w 1372804"/>
                <a:gd name="connsiteY936" fmla="*/ 348541 h 482595"/>
                <a:gd name="connsiteX937" fmla="*/ 584515 w 1372804"/>
                <a:gd name="connsiteY937" fmla="*/ 345879 h 482595"/>
                <a:gd name="connsiteX938" fmla="*/ 581852 w 1372804"/>
                <a:gd name="connsiteY938" fmla="*/ 343217 h 482595"/>
                <a:gd name="connsiteX939" fmla="*/ 581852 w 1372804"/>
                <a:gd name="connsiteY939" fmla="*/ 340491 h 482595"/>
                <a:gd name="connsiteX940" fmla="*/ 581852 w 1372804"/>
                <a:gd name="connsiteY940" fmla="*/ 337830 h 482595"/>
                <a:gd name="connsiteX941" fmla="*/ 581852 w 1372804"/>
                <a:gd name="connsiteY941" fmla="*/ 335167 h 482595"/>
                <a:gd name="connsiteX942" fmla="*/ 581852 w 1372804"/>
                <a:gd name="connsiteY942" fmla="*/ 332442 h 482595"/>
                <a:gd name="connsiteX943" fmla="*/ 581852 w 1372804"/>
                <a:gd name="connsiteY943" fmla="*/ 329780 h 482595"/>
                <a:gd name="connsiteX944" fmla="*/ 579127 w 1372804"/>
                <a:gd name="connsiteY944" fmla="*/ 327118 h 482595"/>
                <a:gd name="connsiteX945" fmla="*/ 579127 w 1372804"/>
                <a:gd name="connsiteY945" fmla="*/ 324392 h 482595"/>
                <a:gd name="connsiteX946" fmla="*/ 581852 w 1372804"/>
                <a:gd name="connsiteY946" fmla="*/ 324392 h 482595"/>
                <a:gd name="connsiteX947" fmla="*/ 581852 w 1372804"/>
                <a:gd name="connsiteY947" fmla="*/ 321730 h 482595"/>
                <a:gd name="connsiteX948" fmla="*/ 581852 w 1372804"/>
                <a:gd name="connsiteY948" fmla="*/ 319068 h 482595"/>
                <a:gd name="connsiteX949" fmla="*/ 584515 w 1372804"/>
                <a:gd name="connsiteY949" fmla="*/ 316343 h 482595"/>
                <a:gd name="connsiteX950" fmla="*/ 587177 w 1372804"/>
                <a:gd name="connsiteY950" fmla="*/ 313681 h 482595"/>
                <a:gd name="connsiteX951" fmla="*/ 587177 w 1372804"/>
                <a:gd name="connsiteY951" fmla="*/ 311019 h 482595"/>
                <a:gd name="connsiteX952" fmla="*/ 587177 w 1372804"/>
                <a:gd name="connsiteY952" fmla="*/ 308357 h 482595"/>
                <a:gd name="connsiteX953" fmla="*/ 587177 w 1372804"/>
                <a:gd name="connsiteY953" fmla="*/ 305631 h 482595"/>
                <a:gd name="connsiteX954" fmla="*/ 589902 w 1372804"/>
                <a:gd name="connsiteY954" fmla="*/ 305631 h 482595"/>
                <a:gd name="connsiteX955" fmla="*/ 592564 w 1372804"/>
                <a:gd name="connsiteY955" fmla="*/ 302969 h 482595"/>
                <a:gd name="connsiteX956" fmla="*/ 595226 w 1372804"/>
                <a:gd name="connsiteY956" fmla="*/ 302969 h 482595"/>
                <a:gd name="connsiteX957" fmla="*/ 595226 w 1372804"/>
                <a:gd name="connsiteY957" fmla="*/ 305631 h 482595"/>
                <a:gd name="connsiteX958" fmla="*/ 595226 w 1372804"/>
                <a:gd name="connsiteY958" fmla="*/ 308357 h 482595"/>
                <a:gd name="connsiteX959" fmla="*/ 595226 w 1372804"/>
                <a:gd name="connsiteY959" fmla="*/ 311019 h 482595"/>
                <a:gd name="connsiteX960" fmla="*/ 595226 w 1372804"/>
                <a:gd name="connsiteY960" fmla="*/ 313681 h 482595"/>
                <a:gd name="connsiteX961" fmla="*/ 597952 w 1372804"/>
                <a:gd name="connsiteY961" fmla="*/ 313681 h 482595"/>
                <a:gd name="connsiteX962" fmla="*/ 600614 w 1372804"/>
                <a:gd name="connsiteY962" fmla="*/ 313681 h 482595"/>
                <a:gd name="connsiteX963" fmla="*/ 603276 w 1372804"/>
                <a:gd name="connsiteY963" fmla="*/ 313681 h 482595"/>
                <a:gd name="connsiteX964" fmla="*/ 603276 w 1372804"/>
                <a:gd name="connsiteY964" fmla="*/ 311019 h 482595"/>
                <a:gd name="connsiteX965" fmla="*/ 606001 w 1372804"/>
                <a:gd name="connsiteY965" fmla="*/ 311019 h 482595"/>
                <a:gd name="connsiteX966" fmla="*/ 608664 w 1372804"/>
                <a:gd name="connsiteY966" fmla="*/ 313681 h 482595"/>
                <a:gd name="connsiteX967" fmla="*/ 611326 w 1372804"/>
                <a:gd name="connsiteY967" fmla="*/ 313681 h 482595"/>
                <a:gd name="connsiteX968" fmla="*/ 611326 w 1372804"/>
                <a:gd name="connsiteY968" fmla="*/ 311019 h 482595"/>
                <a:gd name="connsiteX969" fmla="*/ 611326 w 1372804"/>
                <a:gd name="connsiteY969" fmla="*/ 308357 h 482595"/>
                <a:gd name="connsiteX970" fmla="*/ 608664 w 1372804"/>
                <a:gd name="connsiteY970" fmla="*/ 308357 h 482595"/>
                <a:gd name="connsiteX971" fmla="*/ 608664 w 1372804"/>
                <a:gd name="connsiteY971" fmla="*/ 305631 h 482595"/>
                <a:gd name="connsiteX972" fmla="*/ 608664 w 1372804"/>
                <a:gd name="connsiteY972" fmla="*/ 302969 h 482595"/>
                <a:gd name="connsiteX973" fmla="*/ 608664 w 1372804"/>
                <a:gd name="connsiteY973" fmla="*/ 300307 h 482595"/>
                <a:gd name="connsiteX974" fmla="*/ 611326 w 1372804"/>
                <a:gd name="connsiteY974" fmla="*/ 300307 h 482595"/>
                <a:gd name="connsiteX975" fmla="*/ 613987 w 1372804"/>
                <a:gd name="connsiteY975" fmla="*/ 300307 h 482595"/>
                <a:gd name="connsiteX976" fmla="*/ 616713 w 1372804"/>
                <a:gd name="connsiteY976" fmla="*/ 300307 h 482595"/>
                <a:gd name="connsiteX977" fmla="*/ 619375 w 1372804"/>
                <a:gd name="connsiteY977" fmla="*/ 300307 h 482595"/>
                <a:gd name="connsiteX978" fmla="*/ 622037 w 1372804"/>
                <a:gd name="connsiteY978" fmla="*/ 297582 h 482595"/>
                <a:gd name="connsiteX979" fmla="*/ 622037 w 1372804"/>
                <a:gd name="connsiteY979" fmla="*/ 294919 h 482595"/>
                <a:gd name="connsiteX980" fmla="*/ 624763 w 1372804"/>
                <a:gd name="connsiteY980" fmla="*/ 294919 h 482595"/>
                <a:gd name="connsiteX981" fmla="*/ 627425 w 1372804"/>
                <a:gd name="connsiteY981" fmla="*/ 292257 h 482595"/>
                <a:gd name="connsiteX982" fmla="*/ 627425 w 1372804"/>
                <a:gd name="connsiteY982" fmla="*/ 294919 h 482595"/>
                <a:gd name="connsiteX983" fmla="*/ 630087 w 1372804"/>
                <a:gd name="connsiteY983" fmla="*/ 294919 h 482595"/>
                <a:gd name="connsiteX984" fmla="*/ 632812 w 1372804"/>
                <a:gd name="connsiteY984" fmla="*/ 294919 h 482595"/>
                <a:gd name="connsiteX985" fmla="*/ 635474 w 1372804"/>
                <a:gd name="connsiteY985" fmla="*/ 294919 h 482595"/>
                <a:gd name="connsiteX986" fmla="*/ 638136 w 1372804"/>
                <a:gd name="connsiteY986" fmla="*/ 292257 h 482595"/>
                <a:gd name="connsiteX987" fmla="*/ 640799 w 1372804"/>
                <a:gd name="connsiteY987" fmla="*/ 292257 h 482595"/>
                <a:gd name="connsiteX988" fmla="*/ 640799 w 1372804"/>
                <a:gd name="connsiteY988" fmla="*/ 289532 h 482595"/>
                <a:gd name="connsiteX989" fmla="*/ 640799 w 1372804"/>
                <a:gd name="connsiteY989" fmla="*/ 286870 h 482595"/>
                <a:gd name="connsiteX990" fmla="*/ 643524 w 1372804"/>
                <a:gd name="connsiteY990" fmla="*/ 286870 h 482595"/>
                <a:gd name="connsiteX991" fmla="*/ 646186 w 1372804"/>
                <a:gd name="connsiteY991" fmla="*/ 286870 h 482595"/>
                <a:gd name="connsiteX992" fmla="*/ 648848 w 1372804"/>
                <a:gd name="connsiteY992" fmla="*/ 284208 h 482595"/>
                <a:gd name="connsiteX993" fmla="*/ 651573 w 1372804"/>
                <a:gd name="connsiteY993" fmla="*/ 284208 h 482595"/>
                <a:gd name="connsiteX994" fmla="*/ 654236 w 1372804"/>
                <a:gd name="connsiteY994" fmla="*/ 284208 h 482595"/>
                <a:gd name="connsiteX995" fmla="*/ 656898 w 1372804"/>
                <a:gd name="connsiteY995" fmla="*/ 284208 h 482595"/>
                <a:gd name="connsiteX996" fmla="*/ 656898 w 1372804"/>
                <a:gd name="connsiteY996" fmla="*/ 281546 h 482595"/>
                <a:gd name="connsiteX997" fmla="*/ 656898 w 1372804"/>
                <a:gd name="connsiteY997" fmla="*/ 278820 h 482595"/>
                <a:gd name="connsiteX998" fmla="*/ 654236 w 1372804"/>
                <a:gd name="connsiteY998" fmla="*/ 278820 h 482595"/>
                <a:gd name="connsiteX999" fmla="*/ 654236 w 1372804"/>
                <a:gd name="connsiteY999" fmla="*/ 276158 h 482595"/>
                <a:gd name="connsiteX1000" fmla="*/ 656898 w 1372804"/>
                <a:gd name="connsiteY1000" fmla="*/ 276158 h 482595"/>
                <a:gd name="connsiteX1001" fmla="*/ 659623 w 1372804"/>
                <a:gd name="connsiteY1001" fmla="*/ 276158 h 482595"/>
                <a:gd name="connsiteX1002" fmla="*/ 662285 w 1372804"/>
                <a:gd name="connsiteY1002" fmla="*/ 276158 h 482595"/>
                <a:gd name="connsiteX1003" fmla="*/ 664947 w 1372804"/>
                <a:gd name="connsiteY1003" fmla="*/ 273496 h 482595"/>
                <a:gd name="connsiteX1004" fmla="*/ 664947 w 1372804"/>
                <a:gd name="connsiteY1004" fmla="*/ 270771 h 482595"/>
                <a:gd name="connsiteX1005" fmla="*/ 667609 w 1372804"/>
                <a:gd name="connsiteY1005" fmla="*/ 270771 h 482595"/>
                <a:gd name="connsiteX1006" fmla="*/ 667609 w 1372804"/>
                <a:gd name="connsiteY1006" fmla="*/ 268109 h 482595"/>
                <a:gd name="connsiteX1007" fmla="*/ 664947 w 1372804"/>
                <a:gd name="connsiteY1007" fmla="*/ 265446 h 482595"/>
                <a:gd name="connsiteX1008" fmla="*/ 662285 w 1372804"/>
                <a:gd name="connsiteY1008" fmla="*/ 262721 h 482595"/>
                <a:gd name="connsiteX1009" fmla="*/ 659623 w 1372804"/>
                <a:gd name="connsiteY1009" fmla="*/ 260059 h 482595"/>
                <a:gd name="connsiteX1010" fmla="*/ 656898 w 1372804"/>
                <a:gd name="connsiteY1010" fmla="*/ 257397 h 482595"/>
                <a:gd name="connsiteX1011" fmla="*/ 654236 w 1372804"/>
                <a:gd name="connsiteY1011" fmla="*/ 257397 h 482595"/>
                <a:gd name="connsiteX1012" fmla="*/ 654236 w 1372804"/>
                <a:gd name="connsiteY1012" fmla="*/ 254672 h 482595"/>
                <a:gd name="connsiteX1013" fmla="*/ 651573 w 1372804"/>
                <a:gd name="connsiteY1013" fmla="*/ 254672 h 482595"/>
                <a:gd name="connsiteX1014" fmla="*/ 648848 w 1372804"/>
                <a:gd name="connsiteY1014" fmla="*/ 254672 h 482595"/>
                <a:gd name="connsiteX1015" fmla="*/ 646186 w 1372804"/>
                <a:gd name="connsiteY1015" fmla="*/ 254672 h 482595"/>
                <a:gd name="connsiteX1016" fmla="*/ 643524 w 1372804"/>
                <a:gd name="connsiteY1016" fmla="*/ 254672 h 482595"/>
                <a:gd name="connsiteX1017" fmla="*/ 640799 w 1372804"/>
                <a:gd name="connsiteY1017" fmla="*/ 254672 h 482595"/>
                <a:gd name="connsiteX1018" fmla="*/ 638136 w 1372804"/>
                <a:gd name="connsiteY1018" fmla="*/ 254672 h 482595"/>
                <a:gd name="connsiteX1019" fmla="*/ 632812 w 1372804"/>
                <a:gd name="connsiteY1019" fmla="*/ 257397 h 482595"/>
                <a:gd name="connsiteX1020" fmla="*/ 632812 w 1372804"/>
                <a:gd name="connsiteY1020" fmla="*/ 260059 h 482595"/>
                <a:gd name="connsiteX1021" fmla="*/ 630087 w 1372804"/>
                <a:gd name="connsiteY1021" fmla="*/ 260059 h 482595"/>
                <a:gd name="connsiteX1022" fmla="*/ 627425 w 1372804"/>
                <a:gd name="connsiteY1022" fmla="*/ 260059 h 482595"/>
                <a:gd name="connsiteX1023" fmla="*/ 619375 w 1372804"/>
                <a:gd name="connsiteY1023" fmla="*/ 260059 h 482595"/>
                <a:gd name="connsiteX1024" fmla="*/ 616713 w 1372804"/>
                <a:gd name="connsiteY1024" fmla="*/ 260059 h 482595"/>
                <a:gd name="connsiteX1025" fmla="*/ 613987 w 1372804"/>
                <a:gd name="connsiteY1025" fmla="*/ 260059 h 482595"/>
                <a:gd name="connsiteX1026" fmla="*/ 611326 w 1372804"/>
                <a:gd name="connsiteY1026" fmla="*/ 260059 h 482595"/>
                <a:gd name="connsiteX1027" fmla="*/ 611326 w 1372804"/>
                <a:gd name="connsiteY1027" fmla="*/ 262721 h 482595"/>
                <a:gd name="connsiteX1028" fmla="*/ 608664 w 1372804"/>
                <a:gd name="connsiteY1028" fmla="*/ 262721 h 482595"/>
                <a:gd name="connsiteX1029" fmla="*/ 606001 w 1372804"/>
                <a:gd name="connsiteY1029" fmla="*/ 265446 h 482595"/>
                <a:gd name="connsiteX1030" fmla="*/ 603276 w 1372804"/>
                <a:gd name="connsiteY1030" fmla="*/ 265446 h 482595"/>
                <a:gd name="connsiteX1031" fmla="*/ 600614 w 1372804"/>
                <a:gd name="connsiteY1031" fmla="*/ 262721 h 482595"/>
                <a:gd name="connsiteX1032" fmla="*/ 597952 w 1372804"/>
                <a:gd name="connsiteY1032" fmla="*/ 265446 h 482595"/>
                <a:gd name="connsiteX1033" fmla="*/ 595226 w 1372804"/>
                <a:gd name="connsiteY1033" fmla="*/ 265446 h 482595"/>
                <a:gd name="connsiteX1034" fmla="*/ 595226 w 1372804"/>
                <a:gd name="connsiteY1034" fmla="*/ 268109 h 482595"/>
                <a:gd name="connsiteX1035" fmla="*/ 592564 w 1372804"/>
                <a:gd name="connsiteY1035" fmla="*/ 268109 h 482595"/>
                <a:gd name="connsiteX1036" fmla="*/ 589902 w 1372804"/>
                <a:gd name="connsiteY1036" fmla="*/ 268109 h 482595"/>
                <a:gd name="connsiteX1037" fmla="*/ 589902 w 1372804"/>
                <a:gd name="connsiteY1037" fmla="*/ 270771 h 482595"/>
                <a:gd name="connsiteX1038" fmla="*/ 589902 w 1372804"/>
                <a:gd name="connsiteY1038" fmla="*/ 273496 h 482595"/>
                <a:gd name="connsiteX1039" fmla="*/ 589902 w 1372804"/>
                <a:gd name="connsiteY1039" fmla="*/ 276158 h 482595"/>
                <a:gd name="connsiteX1040" fmla="*/ 589902 w 1372804"/>
                <a:gd name="connsiteY1040" fmla="*/ 278820 h 482595"/>
                <a:gd name="connsiteX1041" fmla="*/ 587177 w 1372804"/>
                <a:gd name="connsiteY1041" fmla="*/ 281546 h 482595"/>
                <a:gd name="connsiteX1042" fmla="*/ 587177 w 1372804"/>
                <a:gd name="connsiteY1042" fmla="*/ 284208 h 482595"/>
                <a:gd name="connsiteX1043" fmla="*/ 584515 w 1372804"/>
                <a:gd name="connsiteY1043" fmla="*/ 286870 h 482595"/>
                <a:gd name="connsiteX1044" fmla="*/ 584515 w 1372804"/>
                <a:gd name="connsiteY1044" fmla="*/ 289532 h 482595"/>
                <a:gd name="connsiteX1045" fmla="*/ 581852 w 1372804"/>
                <a:gd name="connsiteY1045" fmla="*/ 289532 h 482595"/>
                <a:gd name="connsiteX1046" fmla="*/ 581852 w 1372804"/>
                <a:gd name="connsiteY1046" fmla="*/ 292257 h 482595"/>
                <a:gd name="connsiteX1047" fmla="*/ 579127 w 1372804"/>
                <a:gd name="connsiteY1047" fmla="*/ 292257 h 482595"/>
                <a:gd name="connsiteX1048" fmla="*/ 576465 w 1372804"/>
                <a:gd name="connsiteY1048" fmla="*/ 292257 h 482595"/>
                <a:gd name="connsiteX1049" fmla="*/ 573803 w 1372804"/>
                <a:gd name="connsiteY1049" fmla="*/ 292257 h 482595"/>
                <a:gd name="connsiteX1050" fmla="*/ 573803 w 1372804"/>
                <a:gd name="connsiteY1050" fmla="*/ 289532 h 482595"/>
                <a:gd name="connsiteX1051" fmla="*/ 571141 w 1372804"/>
                <a:gd name="connsiteY1051" fmla="*/ 289532 h 482595"/>
                <a:gd name="connsiteX1052" fmla="*/ 571141 w 1372804"/>
                <a:gd name="connsiteY1052" fmla="*/ 292257 h 482595"/>
                <a:gd name="connsiteX1053" fmla="*/ 568415 w 1372804"/>
                <a:gd name="connsiteY1053" fmla="*/ 292257 h 482595"/>
                <a:gd name="connsiteX1054" fmla="*/ 565753 w 1372804"/>
                <a:gd name="connsiteY1054" fmla="*/ 292257 h 482595"/>
                <a:gd name="connsiteX1055" fmla="*/ 563091 w 1372804"/>
                <a:gd name="connsiteY1055" fmla="*/ 292257 h 482595"/>
                <a:gd name="connsiteX1056" fmla="*/ 563091 w 1372804"/>
                <a:gd name="connsiteY1056" fmla="*/ 294919 h 482595"/>
                <a:gd name="connsiteX1057" fmla="*/ 563091 w 1372804"/>
                <a:gd name="connsiteY1057" fmla="*/ 292257 h 482595"/>
                <a:gd name="connsiteX1058" fmla="*/ 560366 w 1372804"/>
                <a:gd name="connsiteY1058" fmla="*/ 292257 h 482595"/>
                <a:gd name="connsiteX1059" fmla="*/ 557704 w 1372804"/>
                <a:gd name="connsiteY1059" fmla="*/ 289532 h 482595"/>
                <a:gd name="connsiteX1060" fmla="*/ 555042 w 1372804"/>
                <a:gd name="connsiteY1060" fmla="*/ 289532 h 482595"/>
                <a:gd name="connsiteX1061" fmla="*/ 552316 w 1372804"/>
                <a:gd name="connsiteY1061" fmla="*/ 289532 h 482595"/>
                <a:gd name="connsiteX1062" fmla="*/ 549654 w 1372804"/>
                <a:gd name="connsiteY1062" fmla="*/ 289532 h 482595"/>
                <a:gd name="connsiteX1063" fmla="*/ 546992 w 1372804"/>
                <a:gd name="connsiteY1063" fmla="*/ 289532 h 482595"/>
                <a:gd name="connsiteX1064" fmla="*/ 544330 w 1372804"/>
                <a:gd name="connsiteY1064" fmla="*/ 289532 h 482595"/>
                <a:gd name="connsiteX1065" fmla="*/ 544330 w 1372804"/>
                <a:gd name="connsiteY1065" fmla="*/ 292257 h 482595"/>
                <a:gd name="connsiteX1066" fmla="*/ 541605 w 1372804"/>
                <a:gd name="connsiteY1066" fmla="*/ 292257 h 482595"/>
                <a:gd name="connsiteX1067" fmla="*/ 538943 w 1372804"/>
                <a:gd name="connsiteY1067" fmla="*/ 292257 h 482595"/>
                <a:gd name="connsiteX1068" fmla="*/ 533555 w 1372804"/>
                <a:gd name="connsiteY1068" fmla="*/ 292257 h 482595"/>
                <a:gd name="connsiteX1069" fmla="*/ 530893 w 1372804"/>
                <a:gd name="connsiteY1069" fmla="*/ 294919 h 482595"/>
                <a:gd name="connsiteX1070" fmla="*/ 528231 w 1372804"/>
                <a:gd name="connsiteY1070" fmla="*/ 297582 h 482595"/>
                <a:gd name="connsiteX1071" fmla="*/ 525506 w 1372804"/>
                <a:gd name="connsiteY1071" fmla="*/ 297582 h 482595"/>
                <a:gd name="connsiteX1072" fmla="*/ 522843 w 1372804"/>
                <a:gd name="connsiteY1072" fmla="*/ 297582 h 482595"/>
                <a:gd name="connsiteX1073" fmla="*/ 520181 w 1372804"/>
                <a:gd name="connsiteY1073" fmla="*/ 294919 h 482595"/>
                <a:gd name="connsiteX1074" fmla="*/ 517519 w 1372804"/>
                <a:gd name="connsiteY1074" fmla="*/ 294919 h 482595"/>
                <a:gd name="connsiteX1075" fmla="*/ 517519 w 1372804"/>
                <a:gd name="connsiteY1075" fmla="*/ 292257 h 482595"/>
                <a:gd name="connsiteX1076" fmla="*/ 514794 w 1372804"/>
                <a:gd name="connsiteY1076" fmla="*/ 292257 h 482595"/>
                <a:gd name="connsiteX1077" fmla="*/ 514794 w 1372804"/>
                <a:gd name="connsiteY1077" fmla="*/ 289532 h 482595"/>
                <a:gd name="connsiteX1078" fmla="*/ 512132 w 1372804"/>
                <a:gd name="connsiteY1078" fmla="*/ 289532 h 482595"/>
                <a:gd name="connsiteX1079" fmla="*/ 509470 w 1372804"/>
                <a:gd name="connsiteY1079" fmla="*/ 289532 h 482595"/>
                <a:gd name="connsiteX1080" fmla="*/ 504082 w 1372804"/>
                <a:gd name="connsiteY1080" fmla="*/ 289532 h 482595"/>
                <a:gd name="connsiteX1081" fmla="*/ 501420 w 1372804"/>
                <a:gd name="connsiteY1081" fmla="*/ 292257 h 482595"/>
                <a:gd name="connsiteX1082" fmla="*/ 498694 w 1372804"/>
                <a:gd name="connsiteY1082" fmla="*/ 292257 h 482595"/>
                <a:gd name="connsiteX1083" fmla="*/ 496032 w 1372804"/>
                <a:gd name="connsiteY1083" fmla="*/ 294919 h 482595"/>
                <a:gd name="connsiteX1084" fmla="*/ 493371 w 1372804"/>
                <a:gd name="connsiteY1084" fmla="*/ 294919 h 482595"/>
                <a:gd name="connsiteX1085" fmla="*/ 490709 w 1372804"/>
                <a:gd name="connsiteY1085" fmla="*/ 294919 h 482595"/>
                <a:gd name="connsiteX1086" fmla="*/ 487983 w 1372804"/>
                <a:gd name="connsiteY1086" fmla="*/ 294919 h 482595"/>
                <a:gd name="connsiteX1087" fmla="*/ 485321 w 1372804"/>
                <a:gd name="connsiteY1087" fmla="*/ 294919 h 482595"/>
                <a:gd name="connsiteX1088" fmla="*/ 482659 w 1372804"/>
                <a:gd name="connsiteY1088" fmla="*/ 292257 h 482595"/>
                <a:gd name="connsiteX1089" fmla="*/ 482659 w 1372804"/>
                <a:gd name="connsiteY1089" fmla="*/ 289532 h 482595"/>
                <a:gd name="connsiteX1090" fmla="*/ 482659 w 1372804"/>
                <a:gd name="connsiteY1090" fmla="*/ 286870 h 482595"/>
                <a:gd name="connsiteX1091" fmla="*/ 479933 w 1372804"/>
                <a:gd name="connsiteY1091" fmla="*/ 286870 h 482595"/>
                <a:gd name="connsiteX1092" fmla="*/ 477271 w 1372804"/>
                <a:gd name="connsiteY1092" fmla="*/ 286870 h 482595"/>
                <a:gd name="connsiteX1093" fmla="*/ 474609 w 1372804"/>
                <a:gd name="connsiteY1093" fmla="*/ 286870 h 482595"/>
                <a:gd name="connsiteX1094" fmla="*/ 471884 w 1372804"/>
                <a:gd name="connsiteY1094" fmla="*/ 286870 h 482595"/>
                <a:gd name="connsiteX1095" fmla="*/ 471884 w 1372804"/>
                <a:gd name="connsiteY1095" fmla="*/ 284208 h 482595"/>
                <a:gd name="connsiteX1096" fmla="*/ 469222 w 1372804"/>
                <a:gd name="connsiteY1096" fmla="*/ 281546 h 482595"/>
                <a:gd name="connsiteX1097" fmla="*/ 466559 w 1372804"/>
                <a:gd name="connsiteY1097" fmla="*/ 281546 h 482595"/>
                <a:gd name="connsiteX1098" fmla="*/ 463834 w 1372804"/>
                <a:gd name="connsiteY1098" fmla="*/ 281546 h 482595"/>
                <a:gd name="connsiteX1099" fmla="*/ 461172 w 1372804"/>
                <a:gd name="connsiteY1099" fmla="*/ 281546 h 482595"/>
                <a:gd name="connsiteX1100" fmla="*/ 461172 w 1372804"/>
                <a:gd name="connsiteY1100" fmla="*/ 284208 h 482595"/>
                <a:gd name="connsiteX1101" fmla="*/ 458510 w 1372804"/>
                <a:gd name="connsiteY1101" fmla="*/ 284208 h 482595"/>
                <a:gd name="connsiteX1102" fmla="*/ 455848 w 1372804"/>
                <a:gd name="connsiteY1102" fmla="*/ 284208 h 482595"/>
                <a:gd name="connsiteX1103" fmla="*/ 453122 w 1372804"/>
                <a:gd name="connsiteY1103" fmla="*/ 284208 h 482595"/>
                <a:gd name="connsiteX1104" fmla="*/ 450460 w 1372804"/>
                <a:gd name="connsiteY1104" fmla="*/ 284208 h 482595"/>
                <a:gd name="connsiteX1105" fmla="*/ 450460 w 1372804"/>
                <a:gd name="connsiteY1105" fmla="*/ 286870 h 482595"/>
                <a:gd name="connsiteX1106" fmla="*/ 447798 w 1372804"/>
                <a:gd name="connsiteY1106" fmla="*/ 286870 h 482595"/>
                <a:gd name="connsiteX1107" fmla="*/ 445073 w 1372804"/>
                <a:gd name="connsiteY1107" fmla="*/ 286870 h 482595"/>
                <a:gd name="connsiteX1108" fmla="*/ 442411 w 1372804"/>
                <a:gd name="connsiteY1108" fmla="*/ 286870 h 482595"/>
                <a:gd name="connsiteX1109" fmla="*/ 437023 w 1372804"/>
                <a:gd name="connsiteY1109" fmla="*/ 286870 h 482595"/>
                <a:gd name="connsiteX1110" fmla="*/ 434361 w 1372804"/>
                <a:gd name="connsiteY1110" fmla="*/ 289532 h 482595"/>
                <a:gd name="connsiteX1111" fmla="*/ 431699 w 1372804"/>
                <a:gd name="connsiteY1111" fmla="*/ 289532 h 482595"/>
                <a:gd name="connsiteX1112" fmla="*/ 429037 w 1372804"/>
                <a:gd name="connsiteY1112" fmla="*/ 289532 h 482595"/>
                <a:gd name="connsiteX1113" fmla="*/ 426312 w 1372804"/>
                <a:gd name="connsiteY1113" fmla="*/ 289532 h 482595"/>
                <a:gd name="connsiteX1114" fmla="*/ 426312 w 1372804"/>
                <a:gd name="connsiteY1114" fmla="*/ 292257 h 482595"/>
                <a:gd name="connsiteX1115" fmla="*/ 423650 w 1372804"/>
                <a:gd name="connsiteY1115" fmla="*/ 292257 h 482595"/>
                <a:gd name="connsiteX1116" fmla="*/ 420988 w 1372804"/>
                <a:gd name="connsiteY1116" fmla="*/ 292257 h 482595"/>
                <a:gd name="connsiteX1117" fmla="*/ 420988 w 1372804"/>
                <a:gd name="connsiteY1117" fmla="*/ 289532 h 482595"/>
                <a:gd name="connsiteX1118" fmla="*/ 418262 w 1372804"/>
                <a:gd name="connsiteY1118" fmla="*/ 289532 h 482595"/>
                <a:gd name="connsiteX1119" fmla="*/ 415600 w 1372804"/>
                <a:gd name="connsiteY1119" fmla="*/ 289532 h 482595"/>
                <a:gd name="connsiteX1120" fmla="*/ 412938 w 1372804"/>
                <a:gd name="connsiteY1120" fmla="*/ 289532 h 482595"/>
                <a:gd name="connsiteX1121" fmla="*/ 410213 w 1372804"/>
                <a:gd name="connsiteY1121" fmla="*/ 289532 h 482595"/>
                <a:gd name="connsiteX1122" fmla="*/ 407550 w 1372804"/>
                <a:gd name="connsiteY1122" fmla="*/ 292257 h 482595"/>
                <a:gd name="connsiteX1123" fmla="*/ 404888 w 1372804"/>
                <a:gd name="connsiteY1123" fmla="*/ 294919 h 482595"/>
                <a:gd name="connsiteX1124" fmla="*/ 402226 w 1372804"/>
                <a:gd name="connsiteY1124" fmla="*/ 294919 h 482595"/>
                <a:gd name="connsiteX1125" fmla="*/ 399501 w 1372804"/>
                <a:gd name="connsiteY1125" fmla="*/ 294919 h 482595"/>
                <a:gd name="connsiteX1126" fmla="*/ 399501 w 1372804"/>
                <a:gd name="connsiteY1126" fmla="*/ 297582 h 482595"/>
                <a:gd name="connsiteX1127" fmla="*/ 396839 w 1372804"/>
                <a:gd name="connsiteY1127" fmla="*/ 297582 h 482595"/>
                <a:gd name="connsiteX1128" fmla="*/ 396839 w 1372804"/>
                <a:gd name="connsiteY1128" fmla="*/ 300307 h 482595"/>
                <a:gd name="connsiteX1129" fmla="*/ 394177 w 1372804"/>
                <a:gd name="connsiteY1129" fmla="*/ 302969 h 482595"/>
                <a:gd name="connsiteX1130" fmla="*/ 391451 w 1372804"/>
                <a:gd name="connsiteY1130" fmla="*/ 302969 h 482595"/>
                <a:gd name="connsiteX1131" fmla="*/ 388789 w 1372804"/>
                <a:gd name="connsiteY1131" fmla="*/ 302969 h 482595"/>
                <a:gd name="connsiteX1132" fmla="*/ 386127 w 1372804"/>
                <a:gd name="connsiteY1132" fmla="*/ 302969 h 482595"/>
                <a:gd name="connsiteX1133" fmla="*/ 383401 w 1372804"/>
                <a:gd name="connsiteY1133" fmla="*/ 305631 h 482595"/>
                <a:gd name="connsiteX1134" fmla="*/ 380739 w 1372804"/>
                <a:gd name="connsiteY1134" fmla="*/ 305631 h 482595"/>
                <a:gd name="connsiteX1135" fmla="*/ 378078 w 1372804"/>
                <a:gd name="connsiteY1135" fmla="*/ 308357 h 482595"/>
                <a:gd name="connsiteX1136" fmla="*/ 375416 w 1372804"/>
                <a:gd name="connsiteY1136" fmla="*/ 308357 h 482595"/>
                <a:gd name="connsiteX1137" fmla="*/ 372690 w 1372804"/>
                <a:gd name="connsiteY1137" fmla="*/ 308357 h 482595"/>
                <a:gd name="connsiteX1138" fmla="*/ 370028 w 1372804"/>
                <a:gd name="connsiteY1138" fmla="*/ 308357 h 482595"/>
                <a:gd name="connsiteX1139" fmla="*/ 367366 w 1372804"/>
                <a:gd name="connsiteY1139" fmla="*/ 308357 h 482595"/>
                <a:gd name="connsiteX1140" fmla="*/ 364640 w 1372804"/>
                <a:gd name="connsiteY1140" fmla="*/ 308357 h 482595"/>
                <a:gd name="connsiteX1141" fmla="*/ 359316 w 1372804"/>
                <a:gd name="connsiteY1141" fmla="*/ 305631 h 482595"/>
                <a:gd name="connsiteX1142" fmla="*/ 356591 w 1372804"/>
                <a:gd name="connsiteY1142" fmla="*/ 305631 h 482595"/>
                <a:gd name="connsiteX1143" fmla="*/ 356591 w 1372804"/>
                <a:gd name="connsiteY1143" fmla="*/ 302969 h 482595"/>
                <a:gd name="connsiteX1144" fmla="*/ 353929 w 1372804"/>
                <a:gd name="connsiteY1144" fmla="*/ 302969 h 482595"/>
                <a:gd name="connsiteX1145" fmla="*/ 353929 w 1372804"/>
                <a:gd name="connsiteY1145" fmla="*/ 300307 h 482595"/>
                <a:gd name="connsiteX1146" fmla="*/ 351267 w 1372804"/>
                <a:gd name="connsiteY1146" fmla="*/ 297582 h 482595"/>
                <a:gd name="connsiteX1147" fmla="*/ 348541 w 1372804"/>
                <a:gd name="connsiteY1147" fmla="*/ 297582 h 482595"/>
                <a:gd name="connsiteX1148" fmla="*/ 345879 w 1372804"/>
                <a:gd name="connsiteY1148" fmla="*/ 297582 h 482595"/>
                <a:gd name="connsiteX1149" fmla="*/ 345879 w 1372804"/>
                <a:gd name="connsiteY1149" fmla="*/ 300307 h 482595"/>
                <a:gd name="connsiteX1150" fmla="*/ 345879 w 1372804"/>
                <a:gd name="connsiteY1150" fmla="*/ 302969 h 482595"/>
                <a:gd name="connsiteX1151" fmla="*/ 343217 w 1372804"/>
                <a:gd name="connsiteY1151" fmla="*/ 302969 h 482595"/>
                <a:gd name="connsiteX1152" fmla="*/ 340555 w 1372804"/>
                <a:gd name="connsiteY1152" fmla="*/ 302969 h 482595"/>
                <a:gd name="connsiteX1153" fmla="*/ 337829 w 1372804"/>
                <a:gd name="connsiteY1153" fmla="*/ 302969 h 482595"/>
                <a:gd name="connsiteX1154" fmla="*/ 335167 w 1372804"/>
                <a:gd name="connsiteY1154" fmla="*/ 302969 h 482595"/>
                <a:gd name="connsiteX1155" fmla="*/ 332505 w 1372804"/>
                <a:gd name="connsiteY1155" fmla="*/ 302969 h 482595"/>
                <a:gd name="connsiteX1156" fmla="*/ 329780 w 1372804"/>
                <a:gd name="connsiteY1156" fmla="*/ 302969 h 482595"/>
                <a:gd name="connsiteX1157" fmla="*/ 329780 w 1372804"/>
                <a:gd name="connsiteY1157" fmla="*/ 305631 h 482595"/>
                <a:gd name="connsiteX1158" fmla="*/ 327118 w 1372804"/>
                <a:gd name="connsiteY1158" fmla="*/ 305631 h 482595"/>
                <a:gd name="connsiteX1159" fmla="*/ 324456 w 1372804"/>
                <a:gd name="connsiteY1159" fmla="*/ 308357 h 482595"/>
                <a:gd name="connsiteX1160" fmla="*/ 321730 w 1372804"/>
                <a:gd name="connsiteY1160" fmla="*/ 308357 h 482595"/>
                <a:gd name="connsiteX1161" fmla="*/ 319068 w 1372804"/>
                <a:gd name="connsiteY1161" fmla="*/ 311019 h 482595"/>
                <a:gd name="connsiteX1162" fmla="*/ 316406 w 1372804"/>
                <a:gd name="connsiteY1162" fmla="*/ 311019 h 482595"/>
                <a:gd name="connsiteX1163" fmla="*/ 313744 w 1372804"/>
                <a:gd name="connsiteY1163" fmla="*/ 313681 h 482595"/>
                <a:gd name="connsiteX1164" fmla="*/ 311019 w 1372804"/>
                <a:gd name="connsiteY1164" fmla="*/ 313681 h 482595"/>
                <a:gd name="connsiteX1165" fmla="*/ 308357 w 1372804"/>
                <a:gd name="connsiteY1165" fmla="*/ 313681 h 482595"/>
                <a:gd name="connsiteX1166" fmla="*/ 302969 w 1372804"/>
                <a:gd name="connsiteY1166" fmla="*/ 316343 h 482595"/>
                <a:gd name="connsiteX1167" fmla="*/ 300307 w 1372804"/>
                <a:gd name="connsiteY1167" fmla="*/ 316343 h 482595"/>
                <a:gd name="connsiteX1168" fmla="*/ 297645 w 1372804"/>
                <a:gd name="connsiteY1168" fmla="*/ 316343 h 482595"/>
                <a:gd name="connsiteX1169" fmla="*/ 294920 w 1372804"/>
                <a:gd name="connsiteY1169" fmla="*/ 316343 h 482595"/>
                <a:gd name="connsiteX1170" fmla="*/ 292257 w 1372804"/>
                <a:gd name="connsiteY1170" fmla="*/ 316343 h 482595"/>
                <a:gd name="connsiteX1171" fmla="*/ 289595 w 1372804"/>
                <a:gd name="connsiteY1171" fmla="*/ 316343 h 482595"/>
                <a:gd name="connsiteX1172" fmla="*/ 286933 w 1372804"/>
                <a:gd name="connsiteY1172" fmla="*/ 316343 h 482595"/>
                <a:gd name="connsiteX1173" fmla="*/ 284208 w 1372804"/>
                <a:gd name="connsiteY1173" fmla="*/ 313681 h 482595"/>
                <a:gd name="connsiteX1174" fmla="*/ 281546 w 1372804"/>
                <a:gd name="connsiteY1174" fmla="*/ 313681 h 482595"/>
                <a:gd name="connsiteX1175" fmla="*/ 281546 w 1372804"/>
                <a:gd name="connsiteY1175" fmla="*/ 311019 h 482595"/>
                <a:gd name="connsiteX1176" fmla="*/ 278884 w 1372804"/>
                <a:gd name="connsiteY1176" fmla="*/ 311019 h 482595"/>
                <a:gd name="connsiteX1177" fmla="*/ 276158 w 1372804"/>
                <a:gd name="connsiteY1177" fmla="*/ 311019 h 482595"/>
                <a:gd name="connsiteX1178" fmla="*/ 273496 w 1372804"/>
                <a:gd name="connsiteY1178" fmla="*/ 308357 h 482595"/>
                <a:gd name="connsiteX1179" fmla="*/ 270834 w 1372804"/>
                <a:gd name="connsiteY1179" fmla="*/ 308357 h 482595"/>
                <a:gd name="connsiteX1180" fmla="*/ 268108 w 1372804"/>
                <a:gd name="connsiteY1180" fmla="*/ 305631 h 482595"/>
                <a:gd name="connsiteX1181" fmla="*/ 265446 w 1372804"/>
                <a:gd name="connsiteY1181" fmla="*/ 305631 h 482595"/>
                <a:gd name="connsiteX1182" fmla="*/ 265446 w 1372804"/>
                <a:gd name="connsiteY1182" fmla="*/ 302969 h 482595"/>
                <a:gd name="connsiteX1183" fmla="*/ 262785 w 1372804"/>
                <a:gd name="connsiteY1183" fmla="*/ 302969 h 482595"/>
                <a:gd name="connsiteX1184" fmla="*/ 260059 w 1372804"/>
                <a:gd name="connsiteY1184" fmla="*/ 302969 h 482595"/>
                <a:gd name="connsiteX1185" fmla="*/ 257397 w 1372804"/>
                <a:gd name="connsiteY1185" fmla="*/ 302969 h 482595"/>
                <a:gd name="connsiteX1186" fmla="*/ 254735 w 1372804"/>
                <a:gd name="connsiteY1186" fmla="*/ 302969 h 482595"/>
                <a:gd name="connsiteX1187" fmla="*/ 252073 w 1372804"/>
                <a:gd name="connsiteY1187" fmla="*/ 302969 h 482595"/>
                <a:gd name="connsiteX1188" fmla="*/ 252073 w 1372804"/>
                <a:gd name="connsiteY1188" fmla="*/ 305631 h 482595"/>
                <a:gd name="connsiteX1189" fmla="*/ 252073 w 1372804"/>
                <a:gd name="connsiteY1189" fmla="*/ 302969 h 482595"/>
                <a:gd name="connsiteX1190" fmla="*/ 252073 w 1372804"/>
                <a:gd name="connsiteY1190" fmla="*/ 300307 h 482595"/>
                <a:gd name="connsiteX1191" fmla="*/ 252073 w 1372804"/>
                <a:gd name="connsiteY1191" fmla="*/ 297582 h 482595"/>
                <a:gd name="connsiteX1192" fmla="*/ 252073 w 1372804"/>
                <a:gd name="connsiteY1192" fmla="*/ 294919 h 482595"/>
                <a:gd name="connsiteX1193" fmla="*/ 249347 w 1372804"/>
                <a:gd name="connsiteY1193" fmla="*/ 294919 h 482595"/>
                <a:gd name="connsiteX1194" fmla="*/ 246685 w 1372804"/>
                <a:gd name="connsiteY1194" fmla="*/ 294919 h 482595"/>
                <a:gd name="connsiteX1195" fmla="*/ 244023 w 1372804"/>
                <a:gd name="connsiteY1195" fmla="*/ 294919 h 482595"/>
                <a:gd name="connsiteX1196" fmla="*/ 241298 w 1372804"/>
                <a:gd name="connsiteY1196" fmla="*/ 294919 h 482595"/>
                <a:gd name="connsiteX1197" fmla="*/ 241298 w 1372804"/>
                <a:gd name="connsiteY1197" fmla="*/ 297582 h 482595"/>
                <a:gd name="connsiteX1198" fmla="*/ 238636 w 1372804"/>
                <a:gd name="connsiteY1198" fmla="*/ 300307 h 482595"/>
                <a:gd name="connsiteX1199" fmla="*/ 238636 w 1372804"/>
                <a:gd name="connsiteY1199" fmla="*/ 302969 h 482595"/>
                <a:gd name="connsiteX1200" fmla="*/ 235974 w 1372804"/>
                <a:gd name="connsiteY1200" fmla="*/ 308357 h 482595"/>
                <a:gd name="connsiteX1201" fmla="*/ 235974 w 1372804"/>
                <a:gd name="connsiteY1201" fmla="*/ 311019 h 482595"/>
                <a:gd name="connsiteX1202" fmla="*/ 235974 w 1372804"/>
                <a:gd name="connsiteY1202" fmla="*/ 313681 h 482595"/>
                <a:gd name="connsiteX1203" fmla="*/ 235974 w 1372804"/>
                <a:gd name="connsiteY1203" fmla="*/ 316343 h 482595"/>
                <a:gd name="connsiteX1204" fmla="*/ 233248 w 1372804"/>
                <a:gd name="connsiteY1204" fmla="*/ 319068 h 482595"/>
                <a:gd name="connsiteX1205" fmla="*/ 230586 w 1372804"/>
                <a:gd name="connsiteY1205" fmla="*/ 319068 h 482595"/>
                <a:gd name="connsiteX1206" fmla="*/ 227924 w 1372804"/>
                <a:gd name="connsiteY1206" fmla="*/ 319068 h 482595"/>
                <a:gd name="connsiteX1207" fmla="*/ 225262 w 1372804"/>
                <a:gd name="connsiteY1207" fmla="*/ 316343 h 482595"/>
                <a:gd name="connsiteX1208" fmla="*/ 222536 w 1372804"/>
                <a:gd name="connsiteY1208" fmla="*/ 319068 h 482595"/>
                <a:gd name="connsiteX1209" fmla="*/ 222536 w 1372804"/>
                <a:gd name="connsiteY1209" fmla="*/ 321730 h 482595"/>
                <a:gd name="connsiteX1210" fmla="*/ 222536 w 1372804"/>
                <a:gd name="connsiteY1210" fmla="*/ 327118 h 482595"/>
                <a:gd name="connsiteX1211" fmla="*/ 225262 w 1372804"/>
                <a:gd name="connsiteY1211" fmla="*/ 327118 h 482595"/>
                <a:gd name="connsiteX1212" fmla="*/ 225262 w 1372804"/>
                <a:gd name="connsiteY1212" fmla="*/ 329780 h 482595"/>
                <a:gd name="connsiteX1213" fmla="*/ 225262 w 1372804"/>
                <a:gd name="connsiteY1213" fmla="*/ 332442 h 482595"/>
                <a:gd name="connsiteX1214" fmla="*/ 225262 w 1372804"/>
                <a:gd name="connsiteY1214" fmla="*/ 335167 h 482595"/>
                <a:gd name="connsiteX1215" fmla="*/ 222536 w 1372804"/>
                <a:gd name="connsiteY1215" fmla="*/ 335167 h 482595"/>
                <a:gd name="connsiteX1216" fmla="*/ 222536 w 1372804"/>
                <a:gd name="connsiteY1216" fmla="*/ 337830 h 482595"/>
                <a:gd name="connsiteX1217" fmla="*/ 219874 w 1372804"/>
                <a:gd name="connsiteY1217" fmla="*/ 337830 h 482595"/>
                <a:gd name="connsiteX1218" fmla="*/ 219874 w 1372804"/>
                <a:gd name="connsiteY1218" fmla="*/ 335167 h 482595"/>
                <a:gd name="connsiteX1219" fmla="*/ 217212 w 1372804"/>
                <a:gd name="connsiteY1219" fmla="*/ 335167 h 482595"/>
                <a:gd name="connsiteX1220" fmla="*/ 214487 w 1372804"/>
                <a:gd name="connsiteY1220" fmla="*/ 335167 h 482595"/>
                <a:gd name="connsiteX1221" fmla="*/ 211825 w 1372804"/>
                <a:gd name="connsiteY1221" fmla="*/ 335167 h 482595"/>
                <a:gd name="connsiteX1222" fmla="*/ 211825 w 1372804"/>
                <a:gd name="connsiteY1222" fmla="*/ 337830 h 482595"/>
                <a:gd name="connsiteX1223" fmla="*/ 209163 w 1372804"/>
                <a:gd name="connsiteY1223" fmla="*/ 340491 h 482595"/>
                <a:gd name="connsiteX1224" fmla="*/ 206437 w 1372804"/>
                <a:gd name="connsiteY1224" fmla="*/ 340491 h 482595"/>
                <a:gd name="connsiteX1225" fmla="*/ 203775 w 1372804"/>
                <a:gd name="connsiteY1225" fmla="*/ 340491 h 482595"/>
                <a:gd name="connsiteX1226" fmla="*/ 201113 w 1372804"/>
                <a:gd name="connsiteY1226" fmla="*/ 340491 h 482595"/>
                <a:gd name="connsiteX1227" fmla="*/ 198451 w 1372804"/>
                <a:gd name="connsiteY1227" fmla="*/ 340491 h 482595"/>
                <a:gd name="connsiteX1228" fmla="*/ 198451 w 1372804"/>
                <a:gd name="connsiteY1228" fmla="*/ 337830 h 482595"/>
                <a:gd name="connsiteX1229" fmla="*/ 198451 w 1372804"/>
                <a:gd name="connsiteY1229" fmla="*/ 335167 h 482595"/>
                <a:gd name="connsiteX1230" fmla="*/ 198451 w 1372804"/>
                <a:gd name="connsiteY1230" fmla="*/ 332442 h 482595"/>
                <a:gd name="connsiteX1231" fmla="*/ 195726 w 1372804"/>
                <a:gd name="connsiteY1231" fmla="*/ 332442 h 482595"/>
                <a:gd name="connsiteX1232" fmla="*/ 195726 w 1372804"/>
                <a:gd name="connsiteY1232" fmla="*/ 335167 h 482595"/>
                <a:gd name="connsiteX1233" fmla="*/ 193064 w 1372804"/>
                <a:gd name="connsiteY1233" fmla="*/ 335167 h 482595"/>
                <a:gd name="connsiteX1234" fmla="*/ 193064 w 1372804"/>
                <a:gd name="connsiteY1234" fmla="*/ 337830 h 482595"/>
                <a:gd name="connsiteX1235" fmla="*/ 190402 w 1372804"/>
                <a:gd name="connsiteY1235" fmla="*/ 337830 h 482595"/>
                <a:gd name="connsiteX1236" fmla="*/ 187676 w 1372804"/>
                <a:gd name="connsiteY1236" fmla="*/ 337830 h 482595"/>
                <a:gd name="connsiteX1237" fmla="*/ 187676 w 1372804"/>
                <a:gd name="connsiteY1237" fmla="*/ 335167 h 482595"/>
                <a:gd name="connsiteX1238" fmla="*/ 185014 w 1372804"/>
                <a:gd name="connsiteY1238" fmla="*/ 332442 h 482595"/>
                <a:gd name="connsiteX1239" fmla="*/ 185014 w 1372804"/>
                <a:gd name="connsiteY1239" fmla="*/ 329780 h 482595"/>
                <a:gd name="connsiteX1240" fmla="*/ 182352 w 1372804"/>
                <a:gd name="connsiteY1240" fmla="*/ 329780 h 482595"/>
                <a:gd name="connsiteX1241" fmla="*/ 179627 w 1372804"/>
                <a:gd name="connsiteY1241" fmla="*/ 329780 h 482595"/>
                <a:gd name="connsiteX1242" fmla="*/ 179627 w 1372804"/>
                <a:gd name="connsiteY1242" fmla="*/ 332442 h 482595"/>
                <a:gd name="connsiteX1243" fmla="*/ 176965 w 1372804"/>
                <a:gd name="connsiteY1243" fmla="*/ 332442 h 482595"/>
                <a:gd name="connsiteX1244" fmla="*/ 176965 w 1372804"/>
                <a:gd name="connsiteY1244" fmla="*/ 335167 h 482595"/>
                <a:gd name="connsiteX1245" fmla="*/ 174302 w 1372804"/>
                <a:gd name="connsiteY1245" fmla="*/ 335167 h 482595"/>
                <a:gd name="connsiteX1246" fmla="*/ 171640 w 1372804"/>
                <a:gd name="connsiteY1246" fmla="*/ 332442 h 482595"/>
                <a:gd name="connsiteX1247" fmla="*/ 168915 w 1372804"/>
                <a:gd name="connsiteY1247" fmla="*/ 332442 h 482595"/>
                <a:gd name="connsiteX1248" fmla="*/ 168915 w 1372804"/>
                <a:gd name="connsiteY1248" fmla="*/ 329780 h 482595"/>
                <a:gd name="connsiteX1249" fmla="*/ 168915 w 1372804"/>
                <a:gd name="connsiteY1249" fmla="*/ 327118 h 482595"/>
                <a:gd name="connsiteX1250" fmla="*/ 168915 w 1372804"/>
                <a:gd name="connsiteY1250" fmla="*/ 324392 h 482595"/>
                <a:gd name="connsiteX1251" fmla="*/ 166253 w 1372804"/>
                <a:gd name="connsiteY1251" fmla="*/ 324392 h 482595"/>
                <a:gd name="connsiteX1252" fmla="*/ 163591 w 1372804"/>
                <a:gd name="connsiteY1252" fmla="*/ 321730 h 482595"/>
                <a:gd name="connsiteX1253" fmla="*/ 163591 w 1372804"/>
                <a:gd name="connsiteY1253" fmla="*/ 324392 h 482595"/>
                <a:gd name="connsiteX1254" fmla="*/ 160865 w 1372804"/>
                <a:gd name="connsiteY1254" fmla="*/ 324392 h 482595"/>
                <a:gd name="connsiteX1255" fmla="*/ 158203 w 1372804"/>
                <a:gd name="connsiteY1255" fmla="*/ 327118 h 482595"/>
                <a:gd name="connsiteX1256" fmla="*/ 155541 w 1372804"/>
                <a:gd name="connsiteY1256" fmla="*/ 327118 h 482595"/>
                <a:gd name="connsiteX1257" fmla="*/ 152815 w 1372804"/>
                <a:gd name="connsiteY1257" fmla="*/ 327118 h 482595"/>
                <a:gd name="connsiteX1258" fmla="*/ 150153 w 1372804"/>
                <a:gd name="connsiteY1258" fmla="*/ 327118 h 482595"/>
                <a:gd name="connsiteX1259" fmla="*/ 147491 w 1372804"/>
                <a:gd name="connsiteY1259" fmla="*/ 324392 h 482595"/>
                <a:gd name="connsiteX1260" fmla="*/ 144766 w 1372804"/>
                <a:gd name="connsiteY1260" fmla="*/ 327118 h 482595"/>
                <a:gd name="connsiteX1261" fmla="*/ 142104 w 1372804"/>
                <a:gd name="connsiteY1261" fmla="*/ 329780 h 482595"/>
                <a:gd name="connsiteX1262" fmla="*/ 142104 w 1372804"/>
                <a:gd name="connsiteY1262" fmla="*/ 327118 h 482595"/>
                <a:gd name="connsiteX1263" fmla="*/ 139442 w 1372804"/>
                <a:gd name="connsiteY1263" fmla="*/ 327118 h 482595"/>
                <a:gd name="connsiteX1264" fmla="*/ 136780 w 1372804"/>
                <a:gd name="connsiteY1264" fmla="*/ 324392 h 482595"/>
                <a:gd name="connsiteX1265" fmla="*/ 134054 w 1372804"/>
                <a:gd name="connsiteY1265" fmla="*/ 324392 h 482595"/>
                <a:gd name="connsiteX1266" fmla="*/ 134054 w 1372804"/>
                <a:gd name="connsiteY1266" fmla="*/ 327118 h 482595"/>
                <a:gd name="connsiteX1267" fmla="*/ 134054 w 1372804"/>
                <a:gd name="connsiteY1267" fmla="*/ 329780 h 482595"/>
                <a:gd name="connsiteX1268" fmla="*/ 131392 w 1372804"/>
                <a:gd name="connsiteY1268" fmla="*/ 329780 h 482595"/>
                <a:gd name="connsiteX1269" fmla="*/ 131392 w 1372804"/>
                <a:gd name="connsiteY1269" fmla="*/ 332442 h 482595"/>
                <a:gd name="connsiteX1270" fmla="*/ 128730 w 1372804"/>
                <a:gd name="connsiteY1270" fmla="*/ 332442 h 482595"/>
                <a:gd name="connsiteX1271" fmla="*/ 126005 w 1372804"/>
                <a:gd name="connsiteY1271" fmla="*/ 335167 h 482595"/>
                <a:gd name="connsiteX1272" fmla="*/ 126005 w 1372804"/>
                <a:gd name="connsiteY1272" fmla="*/ 337830 h 482595"/>
                <a:gd name="connsiteX1273" fmla="*/ 126005 w 1372804"/>
                <a:gd name="connsiteY1273" fmla="*/ 340491 h 482595"/>
                <a:gd name="connsiteX1274" fmla="*/ 123343 w 1372804"/>
                <a:gd name="connsiteY1274" fmla="*/ 340491 h 482595"/>
                <a:gd name="connsiteX1275" fmla="*/ 120681 w 1372804"/>
                <a:gd name="connsiteY1275" fmla="*/ 343217 h 482595"/>
                <a:gd name="connsiteX1276" fmla="*/ 117955 w 1372804"/>
                <a:gd name="connsiteY1276" fmla="*/ 345879 h 482595"/>
                <a:gd name="connsiteX1277" fmla="*/ 115293 w 1372804"/>
                <a:gd name="connsiteY1277" fmla="*/ 345879 h 482595"/>
                <a:gd name="connsiteX1278" fmla="*/ 115293 w 1372804"/>
                <a:gd name="connsiteY1278" fmla="*/ 348541 h 482595"/>
                <a:gd name="connsiteX1279" fmla="*/ 112631 w 1372804"/>
                <a:gd name="connsiteY1279" fmla="*/ 348541 h 482595"/>
                <a:gd name="connsiteX1280" fmla="*/ 109969 w 1372804"/>
                <a:gd name="connsiteY1280" fmla="*/ 348541 h 482595"/>
                <a:gd name="connsiteX1281" fmla="*/ 109969 w 1372804"/>
                <a:gd name="connsiteY1281" fmla="*/ 351203 h 482595"/>
                <a:gd name="connsiteX1282" fmla="*/ 109969 w 1372804"/>
                <a:gd name="connsiteY1282" fmla="*/ 353929 h 482595"/>
                <a:gd name="connsiteX1283" fmla="*/ 112631 w 1372804"/>
                <a:gd name="connsiteY1283" fmla="*/ 353929 h 482595"/>
                <a:gd name="connsiteX1284" fmla="*/ 112631 w 1372804"/>
                <a:gd name="connsiteY1284" fmla="*/ 356591 h 482595"/>
                <a:gd name="connsiteX1285" fmla="*/ 115293 w 1372804"/>
                <a:gd name="connsiteY1285" fmla="*/ 359253 h 482595"/>
                <a:gd name="connsiteX1286" fmla="*/ 115293 w 1372804"/>
                <a:gd name="connsiteY1286" fmla="*/ 361978 h 482595"/>
                <a:gd name="connsiteX1287" fmla="*/ 115293 w 1372804"/>
                <a:gd name="connsiteY1287" fmla="*/ 364640 h 482595"/>
                <a:gd name="connsiteX1288" fmla="*/ 115293 w 1372804"/>
                <a:gd name="connsiteY1288" fmla="*/ 367302 h 482595"/>
                <a:gd name="connsiteX1289" fmla="*/ 112631 w 1372804"/>
                <a:gd name="connsiteY1289" fmla="*/ 370028 h 482595"/>
                <a:gd name="connsiteX1290" fmla="*/ 112631 w 1372804"/>
                <a:gd name="connsiteY1290" fmla="*/ 372690 h 482595"/>
                <a:gd name="connsiteX1291" fmla="*/ 112631 w 1372804"/>
                <a:gd name="connsiteY1291" fmla="*/ 375352 h 482595"/>
                <a:gd name="connsiteX1292" fmla="*/ 115293 w 1372804"/>
                <a:gd name="connsiteY1292" fmla="*/ 378014 h 482595"/>
                <a:gd name="connsiteX1293" fmla="*/ 112631 w 1372804"/>
                <a:gd name="connsiteY1293" fmla="*/ 380739 h 482595"/>
                <a:gd name="connsiteX1294" fmla="*/ 112631 w 1372804"/>
                <a:gd name="connsiteY1294" fmla="*/ 383402 h 482595"/>
                <a:gd name="connsiteX1295" fmla="*/ 109969 w 1372804"/>
                <a:gd name="connsiteY1295" fmla="*/ 386064 h 482595"/>
                <a:gd name="connsiteX1296" fmla="*/ 109969 w 1372804"/>
                <a:gd name="connsiteY1296" fmla="*/ 383402 h 482595"/>
                <a:gd name="connsiteX1297" fmla="*/ 109969 w 1372804"/>
                <a:gd name="connsiteY1297" fmla="*/ 380739 h 482595"/>
                <a:gd name="connsiteX1298" fmla="*/ 107243 w 1372804"/>
                <a:gd name="connsiteY1298" fmla="*/ 380739 h 482595"/>
                <a:gd name="connsiteX1299" fmla="*/ 107243 w 1372804"/>
                <a:gd name="connsiteY1299" fmla="*/ 378014 h 482595"/>
                <a:gd name="connsiteX1300" fmla="*/ 104581 w 1372804"/>
                <a:gd name="connsiteY1300" fmla="*/ 378014 h 482595"/>
                <a:gd name="connsiteX1301" fmla="*/ 101919 w 1372804"/>
                <a:gd name="connsiteY1301" fmla="*/ 378014 h 482595"/>
                <a:gd name="connsiteX1302" fmla="*/ 99194 w 1372804"/>
                <a:gd name="connsiteY1302" fmla="*/ 378014 h 482595"/>
                <a:gd name="connsiteX1303" fmla="*/ 96532 w 1372804"/>
                <a:gd name="connsiteY1303" fmla="*/ 375352 h 482595"/>
                <a:gd name="connsiteX1304" fmla="*/ 93870 w 1372804"/>
                <a:gd name="connsiteY1304" fmla="*/ 375352 h 482595"/>
                <a:gd name="connsiteX1305" fmla="*/ 91144 w 1372804"/>
                <a:gd name="connsiteY1305" fmla="*/ 375352 h 482595"/>
                <a:gd name="connsiteX1306" fmla="*/ 88482 w 1372804"/>
                <a:gd name="connsiteY1306" fmla="*/ 372690 h 482595"/>
                <a:gd name="connsiteX1307" fmla="*/ 85820 w 1372804"/>
                <a:gd name="connsiteY1307" fmla="*/ 370028 h 482595"/>
                <a:gd name="connsiteX1308" fmla="*/ 83158 w 1372804"/>
                <a:gd name="connsiteY1308" fmla="*/ 370028 h 482595"/>
                <a:gd name="connsiteX1309" fmla="*/ 80433 w 1372804"/>
                <a:gd name="connsiteY1309" fmla="*/ 370028 h 482595"/>
                <a:gd name="connsiteX1310" fmla="*/ 77771 w 1372804"/>
                <a:gd name="connsiteY1310" fmla="*/ 367302 h 482595"/>
                <a:gd name="connsiteX1311" fmla="*/ 77771 w 1372804"/>
                <a:gd name="connsiteY1311" fmla="*/ 361978 h 482595"/>
                <a:gd name="connsiteX1312" fmla="*/ 77771 w 1372804"/>
                <a:gd name="connsiteY1312" fmla="*/ 359253 h 482595"/>
                <a:gd name="connsiteX1313" fmla="*/ 77771 w 1372804"/>
                <a:gd name="connsiteY1313" fmla="*/ 353929 h 482595"/>
                <a:gd name="connsiteX1314" fmla="*/ 77771 w 1372804"/>
                <a:gd name="connsiteY1314" fmla="*/ 351203 h 482595"/>
                <a:gd name="connsiteX1315" fmla="*/ 80433 w 1372804"/>
                <a:gd name="connsiteY1315" fmla="*/ 348541 h 482595"/>
                <a:gd name="connsiteX1316" fmla="*/ 80433 w 1372804"/>
                <a:gd name="connsiteY1316" fmla="*/ 345879 h 482595"/>
                <a:gd name="connsiteX1317" fmla="*/ 80433 w 1372804"/>
                <a:gd name="connsiteY1317" fmla="*/ 343217 h 482595"/>
                <a:gd name="connsiteX1318" fmla="*/ 80433 w 1372804"/>
                <a:gd name="connsiteY1318" fmla="*/ 340491 h 482595"/>
                <a:gd name="connsiteX1319" fmla="*/ 77771 w 1372804"/>
                <a:gd name="connsiteY1319" fmla="*/ 327118 h 482595"/>
                <a:gd name="connsiteX1320" fmla="*/ 80433 w 1372804"/>
                <a:gd name="connsiteY1320" fmla="*/ 327118 h 482595"/>
                <a:gd name="connsiteX1321" fmla="*/ 80433 w 1372804"/>
                <a:gd name="connsiteY1321" fmla="*/ 324392 h 482595"/>
                <a:gd name="connsiteX1322" fmla="*/ 83158 w 1372804"/>
                <a:gd name="connsiteY1322" fmla="*/ 324392 h 482595"/>
                <a:gd name="connsiteX1323" fmla="*/ 83158 w 1372804"/>
                <a:gd name="connsiteY1323" fmla="*/ 321730 h 482595"/>
                <a:gd name="connsiteX1324" fmla="*/ 83158 w 1372804"/>
                <a:gd name="connsiteY1324" fmla="*/ 319068 h 482595"/>
                <a:gd name="connsiteX1325" fmla="*/ 80433 w 1372804"/>
                <a:gd name="connsiteY1325" fmla="*/ 316343 h 482595"/>
                <a:gd name="connsiteX1326" fmla="*/ 77771 w 1372804"/>
                <a:gd name="connsiteY1326" fmla="*/ 316343 h 482595"/>
                <a:gd name="connsiteX1327" fmla="*/ 77771 w 1372804"/>
                <a:gd name="connsiteY1327" fmla="*/ 313681 h 482595"/>
                <a:gd name="connsiteX1328" fmla="*/ 75108 w 1372804"/>
                <a:gd name="connsiteY1328" fmla="*/ 311019 h 482595"/>
                <a:gd name="connsiteX1329" fmla="*/ 72383 w 1372804"/>
                <a:gd name="connsiteY1329" fmla="*/ 311019 h 482595"/>
                <a:gd name="connsiteX1330" fmla="*/ 72383 w 1372804"/>
                <a:gd name="connsiteY1330" fmla="*/ 308357 h 482595"/>
                <a:gd name="connsiteX1331" fmla="*/ 69721 w 1372804"/>
                <a:gd name="connsiteY1331" fmla="*/ 308357 h 482595"/>
                <a:gd name="connsiteX1332" fmla="*/ 67059 w 1372804"/>
                <a:gd name="connsiteY1332" fmla="*/ 305631 h 482595"/>
                <a:gd name="connsiteX1333" fmla="*/ 64334 w 1372804"/>
                <a:gd name="connsiteY1333" fmla="*/ 302969 h 482595"/>
                <a:gd name="connsiteX1334" fmla="*/ 61671 w 1372804"/>
                <a:gd name="connsiteY1334" fmla="*/ 300307 h 482595"/>
                <a:gd name="connsiteX1335" fmla="*/ 59009 w 1372804"/>
                <a:gd name="connsiteY1335" fmla="*/ 300307 h 482595"/>
                <a:gd name="connsiteX1336" fmla="*/ 56347 w 1372804"/>
                <a:gd name="connsiteY1336" fmla="*/ 297582 h 482595"/>
                <a:gd name="connsiteX1337" fmla="*/ 50960 w 1372804"/>
                <a:gd name="connsiteY1337" fmla="*/ 292257 h 482595"/>
                <a:gd name="connsiteX1338" fmla="*/ 45572 w 1372804"/>
                <a:gd name="connsiteY1338" fmla="*/ 289532 h 482595"/>
                <a:gd name="connsiteX1339" fmla="*/ 42910 w 1372804"/>
                <a:gd name="connsiteY1339" fmla="*/ 286870 h 482595"/>
                <a:gd name="connsiteX1340" fmla="*/ 40248 w 1372804"/>
                <a:gd name="connsiteY1340" fmla="*/ 286870 h 482595"/>
                <a:gd name="connsiteX1341" fmla="*/ 34860 w 1372804"/>
                <a:gd name="connsiteY1341" fmla="*/ 284208 h 482595"/>
                <a:gd name="connsiteX1342" fmla="*/ 34860 w 1372804"/>
                <a:gd name="connsiteY1342" fmla="*/ 281546 h 482595"/>
                <a:gd name="connsiteX1343" fmla="*/ 32198 w 1372804"/>
                <a:gd name="connsiteY1343" fmla="*/ 281546 h 482595"/>
                <a:gd name="connsiteX1344" fmla="*/ 32198 w 1372804"/>
                <a:gd name="connsiteY1344" fmla="*/ 278820 h 482595"/>
                <a:gd name="connsiteX1345" fmla="*/ 29473 w 1372804"/>
                <a:gd name="connsiteY1345" fmla="*/ 278820 h 482595"/>
                <a:gd name="connsiteX1346" fmla="*/ 29473 w 1372804"/>
                <a:gd name="connsiteY1346" fmla="*/ 276158 h 482595"/>
                <a:gd name="connsiteX1347" fmla="*/ 26811 w 1372804"/>
                <a:gd name="connsiteY1347" fmla="*/ 273496 h 482595"/>
                <a:gd name="connsiteX1348" fmla="*/ 26811 w 1372804"/>
                <a:gd name="connsiteY1348" fmla="*/ 270771 h 482595"/>
                <a:gd name="connsiteX1349" fmla="*/ 24149 w 1372804"/>
                <a:gd name="connsiteY1349" fmla="*/ 268109 h 482595"/>
                <a:gd name="connsiteX1350" fmla="*/ 21487 w 1372804"/>
                <a:gd name="connsiteY1350" fmla="*/ 265446 h 482595"/>
                <a:gd name="connsiteX1351" fmla="*/ 21487 w 1372804"/>
                <a:gd name="connsiteY1351" fmla="*/ 262721 h 482595"/>
                <a:gd name="connsiteX1352" fmla="*/ 18761 w 1372804"/>
                <a:gd name="connsiteY1352" fmla="*/ 260059 h 482595"/>
                <a:gd name="connsiteX1353" fmla="*/ 18761 w 1372804"/>
                <a:gd name="connsiteY1353" fmla="*/ 257397 h 482595"/>
                <a:gd name="connsiteX1354" fmla="*/ 16099 w 1372804"/>
                <a:gd name="connsiteY1354" fmla="*/ 254672 h 482595"/>
                <a:gd name="connsiteX1355" fmla="*/ 10712 w 1372804"/>
                <a:gd name="connsiteY1355" fmla="*/ 246685 h 482595"/>
                <a:gd name="connsiteX1356" fmla="*/ 8050 w 1372804"/>
                <a:gd name="connsiteY1356" fmla="*/ 243960 h 482595"/>
                <a:gd name="connsiteX1357" fmla="*/ 5388 w 1372804"/>
                <a:gd name="connsiteY1357" fmla="*/ 241298 h 482595"/>
                <a:gd name="connsiteX1358" fmla="*/ 2662 w 1372804"/>
                <a:gd name="connsiteY1358" fmla="*/ 235910 h 482595"/>
                <a:gd name="connsiteX1359" fmla="*/ 0 w 1372804"/>
                <a:gd name="connsiteY1359" fmla="*/ 233248 h 482595"/>
                <a:gd name="connsiteX1360" fmla="*/ 2662 w 1372804"/>
                <a:gd name="connsiteY1360" fmla="*/ 233248 h 482595"/>
                <a:gd name="connsiteX1361" fmla="*/ 2662 w 1372804"/>
                <a:gd name="connsiteY1361" fmla="*/ 230586 h 482595"/>
                <a:gd name="connsiteX1362" fmla="*/ 5388 w 1372804"/>
                <a:gd name="connsiteY1362" fmla="*/ 227861 h 482595"/>
                <a:gd name="connsiteX1363" fmla="*/ 5388 w 1372804"/>
                <a:gd name="connsiteY1363" fmla="*/ 225198 h 482595"/>
                <a:gd name="connsiteX1364" fmla="*/ 8050 w 1372804"/>
                <a:gd name="connsiteY1364" fmla="*/ 222537 h 482595"/>
                <a:gd name="connsiteX1365" fmla="*/ 10712 w 1372804"/>
                <a:gd name="connsiteY1365" fmla="*/ 217149 h 482595"/>
                <a:gd name="connsiteX1366" fmla="*/ 13437 w 1372804"/>
                <a:gd name="connsiteY1366" fmla="*/ 217149 h 482595"/>
                <a:gd name="connsiteX1367" fmla="*/ 13437 w 1372804"/>
                <a:gd name="connsiteY1367" fmla="*/ 214487 h 482595"/>
                <a:gd name="connsiteX1368" fmla="*/ 16099 w 1372804"/>
                <a:gd name="connsiteY1368" fmla="*/ 211825 h 482595"/>
                <a:gd name="connsiteX1369" fmla="*/ 18761 w 1372804"/>
                <a:gd name="connsiteY1369" fmla="*/ 209099 h 482595"/>
                <a:gd name="connsiteX1370" fmla="*/ 21487 w 1372804"/>
                <a:gd name="connsiteY1370" fmla="*/ 209099 h 482595"/>
                <a:gd name="connsiteX1371" fmla="*/ 26811 w 1372804"/>
                <a:gd name="connsiteY1371" fmla="*/ 209099 h 482595"/>
                <a:gd name="connsiteX1372" fmla="*/ 29473 w 1372804"/>
                <a:gd name="connsiteY1372" fmla="*/ 209099 h 482595"/>
                <a:gd name="connsiteX1373" fmla="*/ 32198 w 1372804"/>
                <a:gd name="connsiteY1373" fmla="*/ 209099 h 482595"/>
                <a:gd name="connsiteX1374" fmla="*/ 34860 w 1372804"/>
                <a:gd name="connsiteY1374" fmla="*/ 211825 h 482595"/>
                <a:gd name="connsiteX1375" fmla="*/ 37523 w 1372804"/>
                <a:gd name="connsiteY1375" fmla="*/ 211825 h 482595"/>
                <a:gd name="connsiteX1376" fmla="*/ 40248 w 1372804"/>
                <a:gd name="connsiteY1376" fmla="*/ 211825 h 482595"/>
                <a:gd name="connsiteX1377" fmla="*/ 42910 w 1372804"/>
                <a:gd name="connsiteY1377" fmla="*/ 211825 h 482595"/>
                <a:gd name="connsiteX1378" fmla="*/ 45572 w 1372804"/>
                <a:gd name="connsiteY1378" fmla="*/ 211825 h 482595"/>
                <a:gd name="connsiteX1379" fmla="*/ 45572 w 1372804"/>
                <a:gd name="connsiteY1379" fmla="*/ 214487 h 482595"/>
                <a:gd name="connsiteX1380" fmla="*/ 50960 w 1372804"/>
                <a:gd name="connsiteY1380" fmla="*/ 214487 h 482595"/>
                <a:gd name="connsiteX1381" fmla="*/ 56347 w 1372804"/>
                <a:gd name="connsiteY1381" fmla="*/ 214487 h 482595"/>
                <a:gd name="connsiteX1382" fmla="*/ 59009 w 1372804"/>
                <a:gd name="connsiteY1382" fmla="*/ 214487 h 482595"/>
                <a:gd name="connsiteX1383" fmla="*/ 61671 w 1372804"/>
                <a:gd name="connsiteY1383" fmla="*/ 211825 h 482595"/>
                <a:gd name="connsiteX1384" fmla="*/ 64334 w 1372804"/>
                <a:gd name="connsiteY1384" fmla="*/ 214487 h 482595"/>
                <a:gd name="connsiteX1385" fmla="*/ 67059 w 1372804"/>
                <a:gd name="connsiteY1385" fmla="*/ 214487 h 482595"/>
                <a:gd name="connsiteX1386" fmla="*/ 69721 w 1372804"/>
                <a:gd name="connsiteY1386" fmla="*/ 211825 h 482595"/>
                <a:gd name="connsiteX1387" fmla="*/ 80433 w 1372804"/>
                <a:gd name="connsiteY1387" fmla="*/ 211825 h 482595"/>
                <a:gd name="connsiteX1388" fmla="*/ 83158 w 1372804"/>
                <a:gd name="connsiteY1388" fmla="*/ 209099 h 482595"/>
                <a:gd name="connsiteX1389" fmla="*/ 85820 w 1372804"/>
                <a:gd name="connsiteY1389" fmla="*/ 206437 h 482595"/>
                <a:gd name="connsiteX1390" fmla="*/ 85820 w 1372804"/>
                <a:gd name="connsiteY1390" fmla="*/ 203775 h 482595"/>
                <a:gd name="connsiteX1391" fmla="*/ 88482 w 1372804"/>
                <a:gd name="connsiteY1391" fmla="*/ 203775 h 482595"/>
                <a:gd name="connsiteX1392" fmla="*/ 88482 w 1372804"/>
                <a:gd name="connsiteY1392" fmla="*/ 201050 h 482595"/>
                <a:gd name="connsiteX1393" fmla="*/ 93870 w 1372804"/>
                <a:gd name="connsiteY1393" fmla="*/ 198388 h 482595"/>
                <a:gd name="connsiteX1394" fmla="*/ 96532 w 1372804"/>
                <a:gd name="connsiteY1394" fmla="*/ 195726 h 482595"/>
                <a:gd name="connsiteX1395" fmla="*/ 96532 w 1372804"/>
                <a:gd name="connsiteY1395" fmla="*/ 193064 h 482595"/>
                <a:gd name="connsiteX1396" fmla="*/ 99194 w 1372804"/>
                <a:gd name="connsiteY1396" fmla="*/ 190338 h 482595"/>
                <a:gd name="connsiteX1397" fmla="*/ 101919 w 1372804"/>
                <a:gd name="connsiteY1397" fmla="*/ 190338 h 482595"/>
                <a:gd name="connsiteX1398" fmla="*/ 104581 w 1372804"/>
                <a:gd name="connsiteY1398" fmla="*/ 187676 h 482595"/>
                <a:gd name="connsiteX1399" fmla="*/ 107243 w 1372804"/>
                <a:gd name="connsiteY1399" fmla="*/ 187676 h 482595"/>
                <a:gd name="connsiteX1400" fmla="*/ 112631 w 1372804"/>
                <a:gd name="connsiteY1400" fmla="*/ 187676 h 482595"/>
                <a:gd name="connsiteX1401" fmla="*/ 117955 w 1372804"/>
                <a:gd name="connsiteY1401" fmla="*/ 187676 h 482595"/>
                <a:gd name="connsiteX1402" fmla="*/ 120681 w 1372804"/>
                <a:gd name="connsiteY1402" fmla="*/ 187676 h 482595"/>
                <a:gd name="connsiteX1403" fmla="*/ 123343 w 1372804"/>
                <a:gd name="connsiteY1403" fmla="*/ 187676 h 482595"/>
                <a:gd name="connsiteX1404" fmla="*/ 126005 w 1372804"/>
                <a:gd name="connsiteY1404" fmla="*/ 187676 h 482595"/>
                <a:gd name="connsiteX1405" fmla="*/ 128730 w 1372804"/>
                <a:gd name="connsiteY1405" fmla="*/ 187676 h 482595"/>
                <a:gd name="connsiteX1406" fmla="*/ 131392 w 1372804"/>
                <a:gd name="connsiteY1406" fmla="*/ 185014 h 482595"/>
                <a:gd name="connsiteX1407" fmla="*/ 134054 w 1372804"/>
                <a:gd name="connsiteY1407" fmla="*/ 182288 h 482595"/>
                <a:gd name="connsiteX1408" fmla="*/ 136780 w 1372804"/>
                <a:gd name="connsiteY1408" fmla="*/ 182288 h 482595"/>
                <a:gd name="connsiteX1409" fmla="*/ 139442 w 1372804"/>
                <a:gd name="connsiteY1409" fmla="*/ 179626 h 482595"/>
                <a:gd name="connsiteX1410" fmla="*/ 144766 w 1372804"/>
                <a:gd name="connsiteY1410" fmla="*/ 176964 h 482595"/>
                <a:gd name="connsiteX1411" fmla="*/ 147491 w 1372804"/>
                <a:gd name="connsiteY1411" fmla="*/ 176964 h 482595"/>
                <a:gd name="connsiteX1412" fmla="*/ 150153 w 1372804"/>
                <a:gd name="connsiteY1412" fmla="*/ 174239 h 482595"/>
                <a:gd name="connsiteX1413" fmla="*/ 152815 w 1372804"/>
                <a:gd name="connsiteY1413" fmla="*/ 171577 h 482595"/>
                <a:gd name="connsiteX1414" fmla="*/ 155541 w 1372804"/>
                <a:gd name="connsiteY1414" fmla="*/ 171577 h 482595"/>
                <a:gd name="connsiteX1415" fmla="*/ 158203 w 1372804"/>
                <a:gd name="connsiteY1415" fmla="*/ 168915 h 482595"/>
                <a:gd name="connsiteX1416" fmla="*/ 160865 w 1372804"/>
                <a:gd name="connsiteY1416" fmla="*/ 168915 h 482595"/>
                <a:gd name="connsiteX1417" fmla="*/ 163591 w 1372804"/>
                <a:gd name="connsiteY1417" fmla="*/ 166189 h 482595"/>
                <a:gd name="connsiteX1418" fmla="*/ 160865 w 1372804"/>
                <a:gd name="connsiteY1418" fmla="*/ 163527 h 482595"/>
                <a:gd name="connsiteX1419" fmla="*/ 160865 w 1372804"/>
                <a:gd name="connsiteY1419" fmla="*/ 160865 h 482595"/>
                <a:gd name="connsiteX1420" fmla="*/ 160865 w 1372804"/>
                <a:gd name="connsiteY1420" fmla="*/ 158203 h 482595"/>
                <a:gd name="connsiteX1421" fmla="*/ 160865 w 1372804"/>
                <a:gd name="connsiteY1421" fmla="*/ 155478 h 482595"/>
                <a:gd name="connsiteX1422" fmla="*/ 160865 w 1372804"/>
                <a:gd name="connsiteY1422" fmla="*/ 152816 h 482595"/>
                <a:gd name="connsiteX1423" fmla="*/ 160865 w 1372804"/>
                <a:gd name="connsiteY1423" fmla="*/ 150153 h 482595"/>
                <a:gd name="connsiteX1424" fmla="*/ 163591 w 1372804"/>
                <a:gd name="connsiteY1424" fmla="*/ 147428 h 482595"/>
                <a:gd name="connsiteX1425" fmla="*/ 166253 w 1372804"/>
                <a:gd name="connsiteY1425" fmla="*/ 147428 h 482595"/>
                <a:gd name="connsiteX1426" fmla="*/ 166253 w 1372804"/>
                <a:gd name="connsiteY1426" fmla="*/ 144766 h 482595"/>
                <a:gd name="connsiteX1427" fmla="*/ 168915 w 1372804"/>
                <a:gd name="connsiteY1427" fmla="*/ 142104 h 482595"/>
                <a:gd name="connsiteX1428" fmla="*/ 168915 w 1372804"/>
                <a:gd name="connsiteY1428" fmla="*/ 139379 h 482595"/>
                <a:gd name="connsiteX1429" fmla="*/ 168915 w 1372804"/>
                <a:gd name="connsiteY1429" fmla="*/ 136716 h 482595"/>
                <a:gd name="connsiteX1430" fmla="*/ 171640 w 1372804"/>
                <a:gd name="connsiteY1430" fmla="*/ 134054 h 482595"/>
                <a:gd name="connsiteX1431" fmla="*/ 174302 w 1372804"/>
                <a:gd name="connsiteY1431" fmla="*/ 134054 h 482595"/>
                <a:gd name="connsiteX1432" fmla="*/ 179627 w 1372804"/>
                <a:gd name="connsiteY1432" fmla="*/ 131392 h 482595"/>
                <a:gd name="connsiteX1433" fmla="*/ 182352 w 1372804"/>
                <a:gd name="connsiteY1433" fmla="*/ 131392 h 482595"/>
                <a:gd name="connsiteX1434" fmla="*/ 185014 w 1372804"/>
                <a:gd name="connsiteY1434" fmla="*/ 131392 h 482595"/>
                <a:gd name="connsiteX1435" fmla="*/ 187676 w 1372804"/>
                <a:gd name="connsiteY1435" fmla="*/ 128667 h 482595"/>
                <a:gd name="connsiteX1436" fmla="*/ 190402 w 1372804"/>
                <a:gd name="connsiteY1436" fmla="*/ 126005 h 482595"/>
                <a:gd name="connsiteX1437" fmla="*/ 190402 w 1372804"/>
                <a:gd name="connsiteY1437" fmla="*/ 123343 h 482595"/>
                <a:gd name="connsiteX1438" fmla="*/ 193064 w 1372804"/>
                <a:gd name="connsiteY1438" fmla="*/ 123343 h 482595"/>
                <a:gd name="connsiteX1439" fmla="*/ 193064 w 1372804"/>
                <a:gd name="connsiteY1439" fmla="*/ 120617 h 482595"/>
                <a:gd name="connsiteX1440" fmla="*/ 195726 w 1372804"/>
                <a:gd name="connsiteY1440" fmla="*/ 117955 h 482595"/>
                <a:gd name="connsiteX1441" fmla="*/ 201113 w 1372804"/>
                <a:gd name="connsiteY1441" fmla="*/ 115293 h 482595"/>
                <a:gd name="connsiteX1442" fmla="*/ 206437 w 1372804"/>
                <a:gd name="connsiteY1442" fmla="*/ 112568 h 482595"/>
                <a:gd name="connsiteX1443" fmla="*/ 209163 w 1372804"/>
                <a:gd name="connsiteY1443" fmla="*/ 109905 h 482595"/>
                <a:gd name="connsiteX1444" fmla="*/ 211825 w 1372804"/>
                <a:gd name="connsiteY1444" fmla="*/ 109905 h 482595"/>
                <a:gd name="connsiteX1445" fmla="*/ 214487 w 1372804"/>
                <a:gd name="connsiteY1445" fmla="*/ 109905 h 482595"/>
                <a:gd name="connsiteX1446" fmla="*/ 217212 w 1372804"/>
                <a:gd name="connsiteY1446" fmla="*/ 107243 h 482595"/>
                <a:gd name="connsiteX1447" fmla="*/ 219874 w 1372804"/>
                <a:gd name="connsiteY1447" fmla="*/ 104581 h 482595"/>
                <a:gd name="connsiteX1448" fmla="*/ 222536 w 1372804"/>
                <a:gd name="connsiteY1448" fmla="*/ 101856 h 482595"/>
                <a:gd name="connsiteX1449" fmla="*/ 222536 w 1372804"/>
                <a:gd name="connsiteY1449" fmla="*/ 96532 h 482595"/>
                <a:gd name="connsiteX1450" fmla="*/ 225262 w 1372804"/>
                <a:gd name="connsiteY1450" fmla="*/ 96532 h 482595"/>
                <a:gd name="connsiteX1451" fmla="*/ 225262 w 1372804"/>
                <a:gd name="connsiteY1451" fmla="*/ 93806 h 482595"/>
                <a:gd name="connsiteX1452" fmla="*/ 227924 w 1372804"/>
                <a:gd name="connsiteY1452" fmla="*/ 91144 h 482595"/>
                <a:gd name="connsiteX1453" fmla="*/ 227924 w 1372804"/>
                <a:gd name="connsiteY1453" fmla="*/ 88482 h 482595"/>
                <a:gd name="connsiteX1454" fmla="*/ 230586 w 1372804"/>
                <a:gd name="connsiteY1454" fmla="*/ 88482 h 482595"/>
                <a:gd name="connsiteX1455" fmla="*/ 233248 w 1372804"/>
                <a:gd name="connsiteY1455" fmla="*/ 88482 h 482595"/>
                <a:gd name="connsiteX1456" fmla="*/ 235974 w 1372804"/>
                <a:gd name="connsiteY1456" fmla="*/ 85757 h 482595"/>
                <a:gd name="connsiteX1457" fmla="*/ 235974 w 1372804"/>
                <a:gd name="connsiteY1457" fmla="*/ 83095 h 482595"/>
                <a:gd name="connsiteX1458" fmla="*/ 235974 w 1372804"/>
                <a:gd name="connsiteY1458" fmla="*/ 80433 h 482595"/>
                <a:gd name="connsiteX1459" fmla="*/ 238636 w 1372804"/>
                <a:gd name="connsiteY1459" fmla="*/ 80433 h 482595"/>
                <a:gd name="connsiteX1460" fmla="*/ 238636 w 1372804"/>
                <a:gd name="connsiteY1460" fmla="*/ 77707 h 482595"/>
                <a:gd name="connsiteX1461" fmla="*/ 241298 w 1372804"/>
                <a:gd name="connsiteY1461" fmla="*/ 75045 h 482595"/>
                <a:gd name="connsiteX1462" fmla="*/ 244023 w 1372804"/>
                <a:gd name="connsiteY1462" fmla="*/ 72383 h 482595"/>
                <a:gd name="connsiteX1463" fmla="*/ 246685 w 1372804"/>
                <a:gd name="connsiteY1463" fmla="*/ 72383 h 482595"/>
                <a:gd name="connsiteX1464" fmla="*/ 249347 w 1372804"/>
                <a:gd name="connsiteY1464" fmla="*/ 69721 h 482595"/>
                <a:gd name="connsiteX1465" fmla="*/ 252073 w 1372804"/>
                <a:gd name="connsiteY1465" fmla="*/ 66995 h 482595"/>
                <a:gd name="connsiteX1466" fmla="*/ 252073 w 1372804"/>
                <a:gd name="connsiteY1466" fmla="*/ 69721 h 482595"/>
                <a:gd name="connsiteX1467" fmla="*/ 254735 w 1372804"/>
                <a:gd name="connsiteY1467" fmla="*/ 72383 h 482595"/>
                <a:gd name="connsiteX1468" fmla="*/ 257397 w 1372804"/>
                <a:gd name="connsiteY1468" fmla="*/ 75045 h 482595"/>
                <a:gd name="connsiteX1469" fmla="*/ 257397 w 1372804"/>
                <a:gd name="connsiteY1469" fmla="*/ 75045 h 48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Lst>
              <a:rect l="l" t="t" r="r" b="b"/>
              <a:pathLst>
                <a:path w="1372804" h="482595">
                  <a:moveTo>
                    <a:pt x="257397" y="75045"/>
                  </a:moveTo>
                  <a:lnTo>
                    <a:pt x="260059" y="77707"/>
                  </a:lnTo>
                  <a:lnTo>
                    <a:pt x="262785" y="77707"/>
                  </a:lnTo>
                  <a:lnTo>
                    <a:pt x="265446" y="77707"/>
                  </a:lnTo>
                  <a:lnTo>
                    <a:pt x="268108" y="80433"/>
                  </a:lnTo>
                  <a:lnTo>
                    <a:pt x="270834" y="80433"/>
                  </a:lnTo>
                  <a:lnTo>
                    <a:pt x="273496" y="80433"/>
                  </a:lnTo>
                  <a:lnTo>
                    <a:pt x="273496" y="77707"/>
                  </a:lnTo>
                  <a:lnTo>
                    <a:pt x="276158" y="77707"/>
                  </a:lnTo>
                  <a:lnTo>
                    <a:pt x="278884" y="77707"/>
                  </a:lnTo>
                  <a:lnTo>
                    <a:pt x="281546" y="77707"/>
                  </a:lnTo>
                  <a:lnTo>
                    <a:pt x="284208" y="77707"/>
                  </a:lnTo>
                  <a:lnTo>
                    <a:pt x="286933" y="77707"/>
                  </a:lnTo>
                  <a:lnTo>
                    <a:pt x="289595" y="77707"/>
                  </a:lnTo>
                  <a:lnTo>
                    <a:pt x="292257" y="77707"/>
                  </a:lnTo>
                  <a:lnTo>
                    <a:pt x="294920" y="77707"/>
                  </a:lnTo>
                  <a:lnTo>
                    <a:pt x="297645" y="77707"/>
                  </a:lnTo>
                  <a:lnTo>
                    <a:pt x="300307" y="77707"/>
                  </a:lnTo>
                  <a:lnTo>
                    <a:pt x="302969" y="77707"/>
                  </a:lnTo>
                  <a:lnTo>
                    <a:pt x="305695" y="77707"/>
                  </a:lnTo>
                  <a:lnTo>
                    <a:pt x="308357" y="77707"/>
                  </a:lnTo>
                  <a:lnTo>
                    <a:pt x="311019" y="77707"/>
                  </a:lnTo>
                  <a:lnTo>
                    <a:pt x="313744" y="77707"/>
                  </a:lnTo>
                  <a:lnTo>
                    <a:pt x="316406" y="77707"/>
                  </a:lnTo>
                  <a:lnTo>
                    <a:pt x="319068" y="77707"/>
                  </a:lnTo>
                  <a:lnTo>
                    <a:pt x="321730" y="77707"/>
                  </a:lnTo>
                  <a:lnTo>
                    <a:pt x="324456" y="77707"/>
                  </a:lnTo>
                  <a:lnTo>
                    <a:pt x="327118" y="77707"/>
                  </a:lnTo>
                  <a:lnTo>
                    <a:pt x="329780" y="77707"/>
                  </a:lnTo>
                  <a:lnTo>
                    <a:pt x="332505" y="77707"/>
                  </a:lnTo>
                  <a:lnTo>
                    <a:pt x="335167" y="77707"/>
                  </a:lnTo>
                  <a:lnTo>
                    <a:pt x="337829" y="75045"/>
                  </a:lnTo>
                  <a:lnTo>
                    <a:pt x="340555" y="75045"/>
                  </a:lnTo>
                  <a:lnTo>
                    <a:pt x="340555" y="72383"/>
                  </a:lnTo>
                  <a:lnTo>
                    <a:pt x="343217" y="72383"/>
                  </a:lnTo>
                  <a:lnTo>
                    <a:pt x="343217" y="69721"/>
                  </a:lnTo>
                  <a:lnTo>
                    <a:pt x="345879" y="69721"/>
                  </a:lnTo>
                  <a:lnTo>
                    <a:pt x="348541" y="66995"/>
                  </a:lnTo>
                  <a:lnTo>
                    <a:pt x="351267" y="64334"/>
                  </a:lnTo>
                  <a:lnTo>
                    <a:pt x="353929" y="64334"/>
                  </a:lnTo>
                  <a:lnTo>
                    <a:pt x="356591" y="61671"/>
                  </a:lnTo>
                  <a:lnTo>
                    <a:pt x="359316" y="61671"/>
                  </a:lnTo>
                  <a:lnTo>
                    <a:pt x="359316" y="58946"/>
                  </a:lnTo>
                  <a:lnTo>
                    <a:pt x="361978" y="58946"/>
                  </a:lnTo>
                  <a:lnTo>
                    <a:pt x="364640" y="58946"/>
                  </a:lnTo>
                  <a:lnTo>
                    <a:pt x="367366" y="58946"/>
                  </a:lnTo>
                  <a:lnTo>
                    <a:pt x="367366" y="61671"/>
                  </a:lnTo>
                  <a:lnTo>
                    <a:pt x="370028" y="61671"/>
                  </a:lnTo>
                  <a:lnTo>
                    <a:pt x="370028" y="64334"/>
                  </a:lnTo>
                  <a:lnTo>
                    <a:pt x="372690" y="64334"/>
                  </a:lnTo>
                  <a:lnTo>
                    <a:pt x="375416" y="64334"/>
                  </a:lnTo>
                  <a:lnTo>
                    <a:pt x="378078" y="64334"/>
                  </a:lnTo>
                  <a:lnTo>
                    <a:pt x="380739" y="64334"/>
                  </a:lnTo>
                  <a:lnTo>
                    <a:pt x="383401" y="64334"/>
                  </a:lnTo>
                  <a:lnTo>
                    <a:pt x="383401" y="61671"/>
                  </a:lnTo>
                  <a:lnTo>
                    <a:pt x="386127" y="61671"/>
                  </a:lnTo>
                  <a:lnTo>
                    <a:pt x="388789" y="61671"/>
                  </a:lnTo>
                  <a:lnTo>
                    <a:pt x="391451" y="58946"/>
                  </a:lnTo>
                  <a:lnTo>
                    <a:pt x="394177" y="58946"/>
                  </a:lnTo>
                  <a:lnTo>
                    <a:pt x="399501" y="56284"/>
                  </a:lnTo>
                  <a:lnTo>
                    <a:pt x="399501" y="58946"/>
                  </a:lnTo>
                  <a:lnTo>
                    <a:pt x="402226" y="58946"/>
                  </a:lnTo>
                  <a:lnTo>
                    <a:pt x="404888" y="58946"/>
                  </a:lnTo>
                  <a:lnTo>
                    <a:pt x="407550" y="58946"/>
                  </a:lnTo>
                  <a:lnTo>
                    <a:pt x="410213" y="58946"/>
                  </a:lnTo>
                  <a:lnTo>
                    <a:pt x="412938" y="58946"/>
                  </a:lnTo>
                  <a:lnTo>
                    <a:pt x="415600" y="58946"/>
                  </a:lnTo>
                  <a:lnTo>
                    <a:pt x="418262" y="56284"/>
                  </a:lnTo>
                  <a:lnTo>
                    <a:pt x="420988" y="56284"/>
                  </a:lnTo>
                  <a:lnTo>
                    <a:pt x="420988" y="53622"/>
                  </a:lnTo>
                  <a:lnTo>
                    <a:pt x="423650" y="53622"/>
                  </a:lnTo>
                  <a:lnTo>
                    <a:pt x="426312" y="53622"/>
                  </a:lnTo>
                  <a:lnTo>
                    <a:pt x="426312" y="50896"/>
                  </a:lnTo>
                  <a:lnTo>
                    <a:pt x="429037" y="48234"/>
                  </a:lnTo>
                  <a:lnTo>
                    <a:pt x="431699" y="48234"/>
                  </a:lnTo>
                  <a:lnTo>
                    <a:pt x="434361" y="48234"/>
                  </a:lnTo>
                  <a:lnTo>
                    <a:pt x="437023" y="50896"/>
                  </a:lnTo>
                  <a:lnTo>
                    <a:pt x="437023" y="48234"/>
                  </a:lnTo>
                  <a:lnTo>
                    <a:pt x="439749" y="48234"/>
                  </a:lnTo>
                  <a:lnTo>
                    <a:pt x="439749" y="50896"/>
                  </a:lnTo>
                  <a:lnTo>
                    <a:pt x="439749" y="53622"/>
                  </a:lnTo>
                  <a:lnTo>
                    <a:pt x="442411" y="53622"/>
                  </a:lnTo>
                  <a:lnTo>
                    <a:pt x="442411" y="56284"/>
                  </a:lnTo>
                  <a:lnTo>
                    <a:pt x="442411" y="58946"/>
                  </a:lnTo>
                  <a:lnTo>
                    <a:pt x="445073" y="58946"/>
                  </a:lnTo>
                  <a:lnTo>
                    <a:pt x="445073" y="61671"/>
                  </a:lnTo>
                  <a:lnTo>
                    <a:pt x="445073" y="64334"/>
                  </a:lnTo>
                  <a:lnTo>
                    <a:pt x="445073" y="66995"/>
                  </a:lnTo>
                  <a:lnTo>
                    <a:pt x="442411" y="66995"/>
                  </a:lnTo>
                  <a:lnTo>
                    <a:pt x="442411" y="69721"/>
                  </a:lnTo>
                  <a:lnTo>
                    <a:pt x="442411" y="72383"/>
                  </a:lnTo>
                  <a:lnTo>
                    <a:pt x="445073" y="72383"/>
                  </a:lnTo>
                  <a:lnTo>
                    <a:pt x="445073" y="75045"/>
                  </a:lnTo>
                  <a:lnTo>
                    <a:pt x="447798" y="75045"/>
                  </a:lnTo>
                  <a:lnTo>
                    <a:pt x="450460" y="75045"/>
                  </a:lnTo>
                  <a:lnTo>
                    <a:pt x="450460" y="72383"/>
                  </a:lnTo>
                  <a:lnTo>
                    <a:pt x="453122" y="72383"/>
                  </a:lnTo>
                  <a:lnTo>
                    <a:pt x="455848" y="72383"/>
                  </a:lnTo>
                  <a:lnTo>
                    <a:pt x="458510" y="72383"/>
                  </a:lnTo>
                  <a:lnTo>
                    <a:pt x="461172" y="72383"/>
                  </a:lnTo>
                  <a:lnTo>
                    <a:pt x="461172" y="75045"/>
                  </a:lnTo>
                  <a:lnTo>
                    <a:pt x="463834" y="75045"/>
                  </a:lnTo>
                  <a:lnTo>
                    <a:pt x="466559" y="75045"/>
                  </a:lnTo>
                  <a:lnTo>
                    <a:pt x="466559" y="77707"/>
                  </a:lnTo>
                  <a:lnTo>
                    <a:pt x="469222" y="77707"/>
                  </a:lnTo>
                  <a:lnTo>
                    <a:pt x="471884" y="77707"/>
                  </a:lnTo>
                  <a:lnTo>
                    <a:pt x="471884" y="80433"/>
                  </a:lnTo>
                  <a:lnTo>
                    <a:pt x="474609" y="80433"/>
                  </a:lnTo>
                  <a:lnTo>
                    <a:pt x="477271" y="83095"/>
                  </a:lnTo>
                  <a:lnTo>
                    <a:pt x="479933" y="83095"/>
                  </a:lnTo>
                  <a:lnTo>
                    <a:pt x="479933" y="80433"/>
                  </a:lnTo>
                  <a:lnTo>
                    <a:pt x="482659" y="80433"/>
                  </a:lnTo>
                  <a:lnTo>
                    <a:pt x="485321" y="77707"/>
                  </a:lnTo>
                  <a:lnTo>
                    <a:pt x="487983" y="75045"/>
                  </a:lnTo>
                  <a:lnTo>
                    <a:pt x="490709" y="72383"/>
                  </a:lnTo>
                  <a:lnTo>
                    <a:pt x="493371" y="69721"/>
                  </a:lnTo>
                  <a:lnTo>
                    <a:pt x="496032" y="66995"/>
                  </a:lnTo>
                  <a:lnTo>
                    <a:pt x="498694" y="64334"/>
                  </a:lnTo>
                  <a:lnTo>
                    <a:pt x="501420" y="64334"/>
                  </a:lnTo>
                  <a:lnTo>
                    <a:pt x="504082" y="64334"/>
                  </a:lnTo>
                  <a:lnTo>
                    <a:pt x="506744" y="64334"/>
                  </a:lnTo>
                  <a:lnTo>
                    <a:pt x="509470" y="64334"/>
                  </a:lnTo>
                  <a:lnTo>
                    <a:pt x="512132" y="66995"/>
                  </a:lnTo>
                  <a:lnTo>
                    <a:pt x="512132" y="69721"/>
                  </a:lnTo>
                  <a:lnTo>
                    <a:pt x="514794" y="72383"/>
                  </a:lnTo>
                  <a:lnTo>
                    <a:pt x="517519" y="75045"/>
                  </a:lnTo>
                  <a:lnTo>
                    <a:pt x="520181" y="75045"/>
                  </a:lnTo>
                  <a:lnTo>
                    <a:pt x="522843" y="75045"/>
                  </a:lnTo>
                  <a:lnTo>
                    <a:pt x="525506" y="75045"/>
                  </a:lnTo>
                  <a:lnTo>
                    <a:pt x="528231" y="75045"/>
                  </a:lnTo>
                  <a:lnTo>
                    <a:pt x="530893" y="75045"/>
                  </a:lnTo>
                  <a:lnTo>
                    <a:pt x="536280" y="77707"/>
                  </a:lnTo>
                  <a:lnTo>
                    <a:pt x="538943" y="77707"/>
                  </a:lnTo>
                  <a:lnTo>
                    <a:pt x="541605" y="77707"/>
                  </a:lnTo>
                  <a:lnTo>
                    <a:pt x="544330" y="77707"/>
                  </a:lnTo>
                  <a:lnTo>
                    <a:pt x="546992" y="77707"/>
                  </a:lnTo>
                  <a:lnTo>
                    <a:pt x="549654" y="77707"/>
                  </a:lnTo>
                  <a:lnTo>
                    <a:pt x="552316" y="80433"/>
                  </a:lnTo>
                  <a:lnTo>
                    <a:pt x="555042" y="80433"/>
                  </a:lnTo>
                  <a:lnTo>
                    <a:pt x="555042" y="83095"/>
                  </a:lnTo>
                  <a:lnTo>
                    <a:pt x="557704" y="83095"/>
                  </a:lnTo>
                  <a:lnTo>
                    <a:pt x="557704" y="80433"/>
                  </a:lnTo>
                  <a:lnTo>
                    <a:pt x="560366" y="80433"/>
                  </a:lnTo>
                  <a:lnTo>
                    <a:pt x="563091" y="80433"/>
                  </a:lnTo>
                  <a:lnTo>
                    <a:pt x="563091" y="83095"/>
                  </a:lnTo>
                  <a:lnTo>
                    <a:pt x="565753" y="83095"/>
                  </a:lnTo>
                  <a:lnTo>
                    <a:pt x="565753" y="80433"/>
                  </a:lnTo>
                  <a:lnTo>
                    <a:pt x="568415" y="80433"/>
                  </a:lnTo>
                  <a:lnTo>
                    <a:pt x="571141" y="80433"/>
                  </a:lnTo>
                  <a:lnTo>
                    <a:pt x="571141" y="77707"/>
                  </a:lnTo>
                  <a:lnTo>
                    <a:pt x="573803" y="77707"/>
                  </a:lnTo>
                  <a:lnTo>
                    <a:pt x="573803" y="75045"/>
                  </a:lnTo>
                  <a:lnTo>
                    <a:pt x="573803" y="72383"/>
                  </a:lnTo>
                  <a:lnTo>
                    <a:pt x="576465" y="72383"/>
                  </a:lnTo>
                  <a:lnTo>
                    <a:pt x="579127" y="72383"/>
                  </a:lnTo>
                  <a:lnTo>
                    <a:pt x="581852" y="72383"/>
                  </a:lnTo>
                  <a:lnTo>
                    <a:pt x="589902" y="69721"/>
                  </a:lnTo>
                  <a:lnTo>
                    <a:pt x="600614" y="66995"/>
                  </a:lnTo>
                  <a:lnTo>
                    <a:pt x="603276" y="64334"/>
                  </a:lnTo>
                  <a:lnTo>
                    <a:pt x="606001" y="64334"/>
                  </a:lnTo>
                  <a:lnTo>
                    <a:pt x="613987" y="61671"/>
                  </a:lnTo>
                  <a:lnTo>
                    <a:pt x="616713" y="61671"/>
                  </a:lnTo>
                  <a:lnTo>
                    <a:pt x="619375" y="58946"/>
                  </a:lnTo>
                  <a:lnTo>
                    <a:pt x="622037" y="58946"/>
                  </a:lnTo>
                  <a:lnTo>
                    <a:pt x="622037" y="56284"/>
                  </a:lnTo>
                  <a:lnTo>
                    <a:pt x="624763" y="56284"/>
                  </a:lnTo>
                  <a:lnTo>
                    <a:pt x="627425" y="56284"/>
                  </a:lnTo>
                  <a:lnTo>
                    <a:pt x="632812" y="50896"/>
                  </a:lnTo>
                  <a:lnTo>
                    <a:pt x="640799" y="48234"/>
                  </a:lnTo>
                  <a:lnTo>
                    <a:pt x="648848" y="42910"/>
                  </a:lnTo>
                  <a:lnTo>
                    <a:pt x="654236" y="40185"/>
                  </a:lnTo>
                  <a:lnTo>
                    <a:pt x="656898" y="37523"/>
                  </a:lnTo>
                  <a:lnTo>
                    <a:pt x="664947" y="29473"/>
                  </a:lnTo>
                  <a:lnTo>
                    <a:pt x="670335" y="29473"/>
                  </a:lnTo>
                  <a:lnTo>
                    <a:pt x="672997" y="26811"/>
                  </a:lnTo>
                  <a:lnTo>
                    <a:pt x="681046" y="24086"/>
                  </a:lnTo>
                  <a:lnTo>
                    <a:pt x="699808" y="18761"/>
                  </a:lnTo>
                  <a:lnTo>
                    <a:pt x="702470" y="16036"/>
                  </a:lnTo>
                  <a:lnTo>
                    <a:pt x="713245" y="13374"/>
                  </a:lnTo>
                  <a:lnTo>
                    <a:pt x="718569" y="10712"/>
                  </a:lnTo>
                  <a:lnTo>
                    <a:pt x="723957" y="8050"/>
                  </a:lnTo>
                  <a:lnTo>
                    <a:pt x="734668" y="5324"/>
                  </a:lnTo>
                  <a:lnTo>
                    <a:pt x="742718" y="2662"/>
                  </a:lnTo>
                  <a:lnTo>
                    <a:pt x="742718" y="0"/>
                  </a:lnTo>
                  <a:lnTo>
                    <a:pt x="745380" y="0"/>
                  </a:lnTo>
                  <a:lnTo>
                    <a:pt x="748105" y="0"/>
                  </a:lnTo>
                  <a:lnTo>
                    <a:pt x="750767" y="2662"/>
                  </a:lnTo>
                  <a:lnTo>
                    <a:pt x="766866" y="5324"/>
                  </a:lnTo>
                  <a:lnTo>
                    <a:pt x="777578" y="8050"/>
                  </a:lnTo>
                  <a:lnTo>
                    <a:pt x="790952" y="10712"/>
                  </a:lnTo>
                  <a:lnTo>
                    <a:pt x="807051" y="16036"/>
                  </a:lnTo>
                  <a:lnTo>
                    <a:pt x="820488" y="18761"/>
                  </a:lnTo>
                  <a:lnTo>
                    <a:pt x="823150" y="18761"/>
                  </a:lnTo>
                  <a:lnTo>
                    <a:pt x="823150" y="21423"/>
                  </a:lnTo>
                  <a:lnTo>
                    <a:pt x="825812" y="21423"/>
                  </a:lnTo>
                  <a:lnTo>
                    <a:pt x="828538" y="21423"/>
                  </a:lnTo>
                  <a:lnTo>
                    <a:pt x="831200" y="24086"/>
                  </a:lnTo>
                  <a:lnTo>
                    <a:pt x="833862" y="24086"/>
                  </a:lnTo>
                  <a:lnTo>
                    <a:pt x="836587" y="24086"/>
                  </a:lnTo>
                  <a:lnTo>
                    <a:pt x="841912" y="24086"/>
                  </a:lnTo>
                  <a:lnTo>
                    <a:pt x="844573" y="24086"/>
                  </a:lnTo>
                  <a:lnTo>
                    <a:pt x="847299" y="24086"/>
                  </a:lnTo>
                  <a:lnTo>
                    <a:pt x="849961" y="21423"/>
                  </a:lnTo>
                  <a:lnTo>
                    <a:pt x="852623" y="21423"/>
                  </a:lnTo>
                  <a:lnTo>
                    <a:pt x="855349" y="21423"/>
                  </a:lnTo>
                  <a:lnTo>
                    <a:pt x="855349" y="18761"/>
                  </a:lnTo>
                  <a:lnTo>
                    <a:pt x="858011" y="18761"/>
                  </a:lnTo>
                  <a:lnTo>
                    <a:pt x="860673" y="18761"/>
                  </a:lnTo>
                  <a:lnTo>
                    <a:pt x="863398" y="18761"/>
                  </a:lnTo>
                  <a:lnTo>
                    <a:pt x="863398" y="16036"/>
                  </a:lnTo>
                  <a:lnTo>
                    <a:pt x="866060" y="16036"/>
                  </a:lnTo>
                  <a:lnTo>
                    <a:pt x="868722" y="16036"/>
                  </a:lnTo>
                  <a:lnTo>
                    <a:pt x="871385" y="16036"/>
                  </a:lnTo>
                  <a:lnTo>
                    <a:pt x="876772" y="16036"/>
                  </a:lnTo>
                  <a:lnTo>
                    <a:pt x="879434" y="16036"/>
                  </a:lnTo>
                  <a:lnTo>
                    <a:pt x="882159" y="16036"/>
                  </a:lnTo>
                  <a:lnTo>
                    <a:pt x="884822" y="16036"/>
                  </a:lnTo>
                  <a:lnTo>
                    <a:pt x="887484" y="16036"/>
                  </a:lnTo>
                  <a:lnTo>
                    <a:pt x="890209" y="16036"/>
                  </a:lnTo>
                  <a:lnTo>
                    <a:pt x="892871" y="16036"/>
                  </a:lnTo>
                  <a:lnTo>
                    <a:pt x="895533" y="16036"/>
                  </a:lnTo>
                  <a:lnTo>
                    <a:pt x="898195" y="18761"/>
                  </a:lnTo>
                  <a:lnTo>
                    <a:pt x="900921" y="21423"/>
                  </a:lnTo>
                  <a:lnTo>
                    <a:pt x="903583" y="24086"/>
                  </a:lnTo>
                  <a:lnTo>
                    <a:pt x="903583" y="26811"/>
                  </a:lnTo>
                  <a:lnTo>
                    <a:pt x="906245" y="26811"/>
                  </a:lnTo>
                  <a:lnTo>
                    <a:pt x="906245" y="29473"/>
                  </a:lnTo>
                  <a:lnTo>
                    <a:pt x="908970" y="29473"/>
                  </a:lnTo>
                  <a:lnTo>
                    <a:pt x="911632" y="32135"/>
                  </a:lnTo>
                  <a:lnTo>
                    <a:pt x="911632" y="29473"/>
                  </a:lnTo>
                  <a:lnTo>
                    <a:pt x="914294" y="29473"/>
                  </a:lnTo>
                  <a:lnTo>
                    <a:pt x="917020" y="29473"/>
                  </a:lnTo>
                  <a:lnTo>
                    <a:pt x="917020" y="26811"/>
                  </a:lnTo>
                  <a:lnTo>
                    <a:pt x="917020" y="24086"/>
                  </a:lnTo>
                  <a:lnTo>
                    <a:pt x="919682" y="26811"/>
                  </a:lnTo>
                  <a:lnTo>
                    <a:pt x="922344" y="26811"/>
                  </a:lnTo>
                  <a:lnTo>
                    <a:pt x="925006" y="26811"/>
                  </a:lnTo>
                  <a:lnTo>
                    <a:pt x="927731" y="26811"/>
                  </a:lnTo>
                  <a:lnTo>
                    <a:pt x="930394" y="26811"/>
                  </a:lnTo>
                  <a:lnTo>
                    <a:pt x="933056" y="24086"/>
                  </a:lnTo>
                  <a:lnTo>
                    <a:pt x="935781" y="21423"/>
                  </a:lnTo>
                  <a:lnTo>
                    <a:pt x="938443" y="21423"/>
                  </a:lnTo>
                  <a:lnTo>
                    <a:pt x="941105" y="21423"/>
                  </a:lnTo>
                  <a:lnTo>
                    <a:pt x="943831" y="21423"/>
                  </a:lnTo>
                  <a:lnTo>
                    <a:pt x="946493" y="21423"/>
                  </a:lnTo>
                  <a:lnTo>
                    <a:pt x="946493" y="24086"/>
                  </a:lnTo>
                  <a:lnTo>
                    <a:pt x="949155" y="21423"/>
                  </a:lnTo>
                  <a:lnTo>
                    <a:pt x="951880" y="21423"/>
                  </a:lnTo>
                  <a:lnTo>
                    <a:pt x="954543" y="21423"/>
                  </a:lnTo>
                  <a:lnTo>
                    <a:pt x="957205" y="21423"/>
                  </a:lnTo>
                  <a:lnTo>
                    <a:pt x="959866" y="21423"/>
                  </a:lnTo>
                  <a:lnTo>
                    <a:pt x="962592" y="21423"/>
                  </a:lnTo>
                  <a:lnTo>
                    <a:pt x="965254" y="18761"/>
                  </a:lnTo>
                  <a:lnTo>
                    <a:pt x="965254" y="16036"/>
                  </a:lnTo>
                  <a:lnTo>
                    <a:pt x="965254" y="13374"/>
                  </a:lnTo>
                  <a:lnTo>
                    <a:pt x="967916" y="13374"/>
                  </a:lnTo>
                  <a:lnTo>
                    <a:pt x="970642" y="13374"/>
                  </a:lnTo>
                  <a:lnTo>
                    <a:pt x="973304" y="13374"/>
                  </a:lnTo>
                  <a:lnTo>
                    <a:pt x="975966" y="13374"/>
                  </a:lnTo>
                  <a:lnTo>
                    <a:pt x="978691" y="13374"/>
                  </a:lnTo>
                  <a:lnTo>
                    <a:pt x="981353" y="13374"/>
                  </a:lnTo>
                  <a:lnTo>
                    <a:pt x="984015" y="16036"/>
                  </a:lnTo>
                  <a:lnTo>
                    <a:pt x="986678" y="16036"/>
                  </a:lnTo>
                  <a:lnTo>
                    <a:pt x="989403" y="16036"/>
                  </a:lnTo>
                  <a:lnTo>
                    <a:pt x="992065" y="16036"/>
                  </a:lnTo>
                  <a:lnTo>
                    <a:pt x="994727" y="18761"/>
                  </a:lnTo>
                  <a:lnTo>
                    <a:pt x="997452" y="18761"/>
                  </a:lnTo>
                  <a:lnTo>
                    <a:pt x="1000115" y="21423"/>
                  </a:lnTo>
                  <a:lnTo>
                    <a:pt x="1002777" y="21423"/>
                  </a:lnTo>
                  <a:lnTo>
                    <a:pt x="1002777" y="24086"/>
                  </a:lnTo>
                  <a:lnTo>
                    <a:pt x="1005502" y="24086"/>
                  </a:lnTo>
                  <a:lnTo>
                    <a:pt x="1005502" y="26811"/>
                  </a:lnTo>
                  <a:lnTo>
                    <a:pt x="1008164" y="26811"/>
                  </a:lnTo>
                  <a:lnTo>
                    <a:pt x="1010826" y="26811"/>
                  </a:lnTo>
                  <a:lnTo>
                    <a:pt x="1013488" y="26811"/>
                  </a:lnTo>
                  <a:lnTo>
                    <a:pt x="1016214" y="26811"/>
                  </a:lnTo>
                  <a:lnTo>
                    <a:pt x="1018876" y="26811"/>
                  </a:lnTo>
                  <a:lnTo>
                    <a:pt x="1021538" y="26811"/>
                  </a:lnTo>
                  <a:lnTo>
                    <a:pt x="1024263" y="29473"/>
                  </a:lnTo>
                  <a:lnTo>
                    <a:pt x="1026925" y="29473"/>
                  </a:lnTo>
                  <a:lnTo>
                    <a:pt x="1029587" y="29473"/>
                  </a:lnTo>
                  <a:lnTo>
                    <a:pt x="1034975" y="32135"/>
                  </a:lnTo>
                  <a:lnTo>
                    <a:pt x="1040299" y="34860"/>
                  </a:lnTo>
                  <a:lnTo>
                    <a:pt x="1045687" y="34860"/>
                  </a:lnTo>
                  <a:lnTo>
                    <a:pt x="1048349" y="34860"/>
                  </a:lnTo>
                  <a:lnTo>
                    <a:pt x="1051074" y="37523"/>
                  </a:lnTo>
                  <a:lnTo>
                    <a:pt x="1053736" y="37523"/>
                  </a:lnTo>
                  <a:lnTo>
                    <a:pt x="1056399" y="37523"/>
                  </a:lnTo>
                  <a:lnTo>
                    <a:pt x="1059124" y="37523"/>
                  </a:lnTo>
                  <a:lnTo>
                    <a:pt x="1061786" y="40185"/>
                  </a:lnTo>
                  <a:lnTo>
                    <a:pt x="1067173" y="40185"/>
                  </a:lnTo>
                  <a:lnTo>
                    <a:pt x="1069836" y="42910"/>
                  </a:lnTo>
                  <a:lnTo>
                    <a:pt x="1072498" y="42910"/>
                  </a:lnTo>
                  <a:lnTo>
                    <a:pt x="1075160" y="42910"/>
                  </a:lnTo>
                  <a:lnTo>
                    <a:pt x="1077885" y="42910"/>
                  </a:lnTo>
                  <a:lnTo>
                    <a:pt x="1077885" y="45572"/>
                  </a:lnTo>
                  <a:lnTo>
                    <a:pt x="1080547" y="45572"/>
                  </a:lnTo>
                  <a:lnTo>
                    <a:pt x="1080547" y="48234"/>
                  </a:lnTo>
                  <a:lnTo>
                    <a:pt x="1083209" y="50896"/>
                  </a:lnTo>
                  <a:lnTo>
                    <a:pt x="1085935" y="53622"/>
                  </a:lnTo>
                  <a:lnTo>
                    <a:pt x="1088597" y="56284"/>
                  </a:lnTo>
                  <a:lnTo>
                    <a:pt x="1091259" y="56284"/>
                  </a:lnTo>
                  <a:lnTo>
                    <a:pt x="1096646" y="58946"/>
                  </a:lnTo>
                  <a:lnTo>
                    <a:pt x="1099308" y="61671"/>
                  </a:lnTo>
                  <a:lnTo>
                    <a:pt x="1101970" y="64334"/>
                  </a:lnTo>
                  <a:lnTo>
                    <a:pt x="1107358" y="66995"/>
                  </a:lnTo>
                  <a:lnTo>
                    <a:pt x="1110020" y="66995"/>
                  </a:lnTo>
                  <a:lnTo>
                    <a:pt x="1112745" y="66995"/>
                  </a:lnTo>
                  <a:lnTo>
                    <a:pt x="1115408" y="69721"/>
                  </a:lnTo>
                  <a:lnTo>
                    <a:pt x="1118070" y="69721"/>
                  </a:lnTo>
                  <a:lnTo>
                    <a:pt x="1118070" y="72383"/>
                  </a:lnTo>
                  <a:lnTo>
                    <a:pt x="1120795" y="72383"/>
                  </a:lnTo>
                  <a:lnTo>
                    <a:pt x="1120795" y="75045"/>
                  </a:lnTo>
                  <a:lnTo>
                    <a:pt x="1123457" y="75045"/>
                  </a:lnTo>
                  <a:lnTo>
                    <a:pt x="1123457" y="77707"/>
                  </a:lnTo>
                  <a:lnTo>
                    <a:pt x="1123457" y="80433"/>
                  </a:lnTo>
                  <a:lnTo>
                    <a:pt x="1123457" y="83095"/>
                  </a:lnTo>
                  <a:lnTo>
                    <a:pt x="1126119" y="83095"/>
                  </a:lnTo>
                  <a:lnTo>
                    <a:pt x="1128781" y="85757"/>
                  </a:lnTo>
                  <a:lnTo>
                    <a:pt x="1131507" y="88482"/>
                  </a:lnTo>
                  <a:lnTo>
                    <a:pt x="1134169" y="88482"/>
                  </a:lnTo>
                  <a:lnTo>
                    <a:pt x="1139556" y="85757"/>
                  </a:lnTo>
                  <a:lnTo>
                    <a:pt x="1142218" y="85757"/>
                  </a:lnTo>
                  <a:lnTo>
                    <a:pt x="1147606" y="85757"/>
                  </a:lnTo>
                  <a:lnTo>
                    <a:pt x="1152930" y="85757"/>
                  </a:lnTo>
                  <a:lnTo>
                    <a:pt x="1155592" y="83095"/>
                  </a:lnTo>
                  <a:lnTo>
                    <a:pt x="1158318" y="83095"/>
                  </a:lnTo>
                  <a:lnTo>
                    <a:pt x="1160980" y="83095"/>
                  </a:lnTo>
                  <a:lnTo>
                    <a:pt x="1163642" y="83095"/>
                  </a:lnTo>
                  <a:lnTo>
                    <a:pt x="1166367" y="83095"/>
                  </a:lnTo>
                  <a:lnTo>
                    <a:pt x="1169029" y="83095"/>
                  </a:lnTo>
                  <a:lnTo>
                    <a:pt x="1171691" y="83095"/>
                  </a:lnTo>
                  <a:lnTo>
                    <a:pt x="1174417" y="83095"/>
                  </a:lnTo>
                  <a:lnTo>
                    <a:pt x="1174417" y="80433"/>
                  </a:lnTo>
                  <a:lnTo>
                    <a:pt x="1174417" y="77707"/>
                  </a:lnTo>
                  <a:lnTo>
                    <a:pt x="1177079" y="77707"/>
                  </a:lnTo>
                  <a:lnTo>
                    <a:pt x="1179741" y="77707"/>
                  </a:lnTo>
                  <a:lnTo>
                    <a:pt x="1179741" y="75045"/>
                  </a:lnTo>
                  <a:lnTo>
                    <a:pt x="1182466" y="72383"/>
                  </a:lnTo>
                  <a:lnTo>
                    <a:pt x="1185129" y="72383"/>
                  </a:lnTo>
                  <a:lnTo>
                    <a:pt x="1187791" y="72383"/>
                  </a:lnTo>
                  <a:lnTo>
                    <a:pt x="1190453" y="75045"/>
                  </a:lnTo>
                  <a:lnTo>
                    <a:pt x="1193178" y="75045"/>
                  </a:lnTo>
                  <a:lnTo>
                    <a:pt x="1195840" y="75045"/>
                  </a:lnTo>
                  <a:lnTo>
                    <a:pt x="1198502" y="72383"/>
                  </a:lnTo>
                  <a:lnTo>
                    <a:pt x="1201228" y="72383"/>
                  </a:lnTo>
                  <a:lnTo>
                    <a:pt x="1203890" y="72383"/>
                  </a:lnTo>
                  <a:lnTo>
                    <a:pt x="1206552" y="72383"/>
                  </a:lnTo>
                  <a:lnTo>
                    <a:pt x="1209277" y="72383"/>
                  </a:lnTo>
                  <a:lnTo>
                    <a:pt x="1211939" y="72383"/>
                  </a:lnTo>
                  <a:lnTo>
                    <a:pt x="1214601" y="72383"/>
                  </a:lnTo>
                  <a:lnTo>
                    <a:pt x="1217263" y="72383"/>
                  </a:lnTo>
                  <a:lnTo>
                    <a:pt x="1219989" y="72383"/>
                  </a:lnTo>
                  <a:lnTo>
                    <a:pt x="1222651" y="72383"/>
                  </a:lnTo>
                  <a:lnTo>
                    <a:pt x="1225313" y="72383"/>
                  </a:lnTo>
                  <a:lnTo>
                    <a:pt x="1228038" y="72383"/>
                  </a:lnTo>
                  <a:lnTo>
                    <a:pt x="1230701" y="72383"/>
                  </a:lnTo>
                  <a:lnTo>
                    <a:pt x="1233363" y="72383"/>
                  </a:lnTo>
                  <a:lnTo>
                    <a:pt x="1233363" y="69721"/>
                  </a:lnTo>
                  <a:lnTo>
                    <a:pt x="1236088" y="69721"/>
                  </a:lnTo>
                  <a:lnTo>
                    <a:pt x="1236088" y="72383"/>
                  </a:lnTo>
                  <a:lnTo>
                    <a:pt x="1238750" y="72383"/>
                  </a:lnTo>
                  <a:lnTo>
                    <a:pt x="1238750" y="75045"/>
                  </a:lnTo>
                  <a:lnTo>
                    <a:pt x="1241412" y="75045"/>
                  </a:lnTo>
                  <a:lnTo>
                    <a:pt x="1241412" y="72383"/>
                  </a:lnTo>
                  <a:lnTo>
                    <a:pt x="1244074" y="72383"/>
                  </a:lnTo>
                  <a:lnTo>
                    <a:pt x="1246800" y="72383"/>
                  </a:lnTo>
                  <a:lnTo>
                    <a:pt x="1246800" y="75045"/>
                  </a:lnTo>
                  <a:lnTo>
                    <a:pt x="1246800" y="77707"/>
                  </a:lnTo>
                  <a:lnTo>
                    <a:pt x="1249462" y="77707"/>
                  </a:lnTo>
                  <a:lnTo>
                    <a:pt x="1252124" y="77707"/>
                  </a:lnTo>
                  <a:lnTo>
                    <a:pt x="1254849" y="77707"/>
                  </a:lnTo>
                  <a:lnTo>
                    <a:pt x="1257511" y="77707"/>
                  </a:lnTo>
                  <a:lnTo>
                    <a:pt x="1260173" y="77707"/>
                  </a:lnTo>
                  <a:lnTo>
                    <a:pt x="1260173" y="80433"/>
                  </a:lnTo>
                  <a:lnTo>
                    <a:pt x="1262899" y="80433"/>
                  </a:lnTo>
                  <a:lnTo>
                    <a:pt x="1262899" y="77707"/>
                  </a:lnTo>
                  <a:lnTo>
                    <a:pt x="1265561" y="77707"/>
                  </a:lnTo>
                  <a:lnTo>
                    <a:pt x="1268223" y="77707"/>
                  </a:lnTo>
                  <a:lnTo>
                    <a:pt x="1268223" y="80433"/>
                  </a:lnTo>
                  <a:lnTo>
                    <a:pt x="1270885" y="80433"/>
                  </a:lnTo>
                  <a:lnTo>
                    <a:pt x="1273611" y="83095"/>
                  </a:lnTo>
                  <a:lnTo>
                    <a:pt x="1276272" y="83095"/>
                  </a:lnTo>
                  <a:lnTo>
                    <a:pt x="1278935" y="83095"/>
                  </a:lnTo>
                  <a:lnTo>
                    <a:pt x="1281660" y="83095"/>
                  </a:lnTo>
                  <a:lnTo>
                    <a:pt x="1284322" y="83095"/>
                  </a:lnTo>
                  <a:lnTo>
                    <a:pt x="1286984" y="83095"/>
                  </a:lnTo>
                  <a:lnTo>
                    <a:pt x="1289710" y="83095"/>
                  </a:lnTo>
                  <a:lnTo>
                    <a:pt x="1292372" y="83095"/>
                  </a:lnTo>
                  <a:lnTo>
                    <a:pt x="1295034" y="83095"/>
                  </a:lnTo>
                  <a:lnTo>
                    <a:pt x="1295034" y="85757"/>
                  </a:lnTo>
                  <a:lnTo>
                    <a:pt x="1297759" y="85757"/>
                  </a:lnTo>
                  <a:lnTo>
                    <a:pt x="1297759" y="88482"/>
                  </a:lnTo>
                  <a:lnTo>
                    <a:pt x="1300422" y="88482"/>
                  </a:lnTo>
                  <a:lnTo>
                    <a:pt x="1303084" y="88482"/>
                  </a:lnTo>
                  <a:lnTo>
                    <a:pt x="1305746" y="88482"/>
                  </a:lnTo>
                  <a:lnTo>
                    <a:pt x="1308471" y="88482"/>
                  </a:lnTo>
                  <a:lnTo>
                    <a:pt x="1308471" y="91144"/>
                  </a:lnTo>
                  <a:lnTo>
                    <a:pt x="1308471" y="93806"/>
                  </a:lnTo>
                  <a:lnTo>
                    <a:pt x="1308471" y="96532"/>
                  </a:lnTo>
                  <a:lnTo>
                    <a:pt x="1311133" y="96532"/>
                  </a:lnTo>
                  <a:lnTo>
                    <a:pt x="1311133" y="99194"/>
                  </a:lnTo>
                  <a:lnTo>
                    <a:pt x="1313795" y="99194"/>
                  </a:lnTo>
                  <a:lnTo>
                    <a:pt x="1316521" y="99194"/>
                  </a:lnTo>
                  <a:lnTo>
                    <a:pt x="1319183" y="99194"/>
                  </a:lnTo>
                  <a:lnTo>
                    <a:pt x="1319183" y="101856"/>
                  </a:lnTo>
                  <a:lnTo>
                    <a:pt x="1319183" y="104581"/>
                  </a:lnTo>
                  <a:lnTo>
                    <a:pt x="1321845" y="104581"/>
                  </a:lnTo>
                  <a:lnTo>
                    <a:pt x="1321845" y="101856"/>
                  </a:lnTo>
                  <a:lnTo>
                    <a:pt x="1321845" y="99194"/>
                  </a:lnTo>
                  <a:lnTo>
                    <a:pt x="1324570" y="99194"/>
                  </a:lnTo>
                  <a:lnTo>
                    <a:pt x="1327232" y="99194"/>
                  </a:lnTo>
                  <a:lnTo>
                    <a:pt x="1329894" y="101856"/>
                  </a:lnTo>
                  <a:lnTo>
                    <a:pt x="1332556" y="104581"/>
                  </a:lnTo>
                  <a:lnTo>
                    <a:pt x="1332556" y="107243"/>
                  </a:lnTo>
                  <a:lnTo>
                    <a:pt x="1335282" y="107243"/>
                  </a:lnTo>
                  <a:lnTo>
                    <a:pt x="1337944" y="107243"/>
                  </a:lnTo>
                  <a:lnTo>
                    <a:pt x="1340606" y="107243"/>
                  </a:lnTo>
                  <a:lnTo>
                    <a:pt x="1340606" y="104581"/>
                  </a:lnTo>
                  <a:lnTo>
                    <a:pt x="1337944" y="101856"/>
                  </a:lnTo>
                  <a:lnTo>
                    <a:pt x="1337944" y="99194"/>
                  </a:lnTo>
                  <a:lnTo>
                    <a:pt x="1335282" y="96532"/>
                  </a:lnTo>
                  <a:lnTo>
                    <a:pt x="1335282" y="93806"/>
                  </a:lnTo>
                  <a:lnTo>
                    <a:pt x="1337944" y="93806"/>
                  </a:lnTo>
                  <a:lnTo>
                    <a:pt x="1340606" y="93806"/>
                  </a:lnTo>
                  <a:lnTo>
                    <a:pt x="1343331" y="93806"/>
                  </a:lnTo>
                  <a:lnTo>
                    <a:pt x="1345993" y="96532"/>
                  </a:lnTo>
                  <a:lnTo>
                    <a:pt x="1348656" y="96532"/>
                  </a:lnTo>
                  <a:lnTo>
                    <a:pt x="1351381" y="96532"/>
                  </a:lnTo>
                  <a:lnTo>
                    <a:pt x="1354043" y="93806"/>
                  </a:lnTo>
                  <a:lnTo>
                    <a:pt x="1356705" y="93806"/>
                  </a:lnTo>
                  <a:lnTo>
                    <a:pt x="1359367" y="93806"/>
                  </a:lnTo>
                  <a:lnTo>
                    <a:pt x="1362093" y="93806"/>
                  </a:lnTo>
                  <a:lnTo>
                    <a:pt x="1362093" y="91144"/>
                  </a:lnTo>
                  <a:lnTo>
                    <a:pt x="1364755" y="91144"/>
                  </a:lnTo>
                  <a:lnTo>
                    <a:pt x="1367417" y="93806"/>
                  </a:lnTo>
                  <a:lnTo>
                    <a:pt x="1364755" y="93806"/>
                  </a:lnTo>
                  <a:lnTo>
                    <a:pt x="1362093" y="93806"/>
                  </a:lnTo>
                  <a:lnTo>
                    <a:pt x="1359367" y="96532"/>
                  </a:lnTo>
                  <a:lnTo>
                    <a:pt x="1356705" y="99194"/>
                  </a:lnTo>
                  <a:lnTo>
                    <a:pt x="1356705" y="101856"/>
                  </a:lnTo>
                  <a:lnTo>
                    <a:pt x="1356705" y="104581"/>
                  </a:lnTo>
                  <a:lnTo>
                    <a:pt x="1356705" y="107243"/>
                  </a:lnTo>
                  <a:lnTo>
                    <a:pt x="1359367" y="107243"/>
                  </a:lnTo>
                  <a:lnTo>
                    <a:pt x="1359367" y="112568"/>
                  </a:lnTo>
                  <a:lnTo>
                    <a:pt x="1362093" y="115293"/>
                  </a:lnTo>
                  <a:lnTo>
                    <a:pt x="1364755" y="117955"/>
                  </a:lnTo>
                  <a:lnTo>
                    <a:pt x="1364755" y="120617"/>
                  </a:lnTo>
                  <a:lnTo>
                    <a:pt x="1364755" y="123343"/>
                  </a:lnTo>
                  <a:lnTo>
                    <a:pt x="1367417" y="126005"/>
                  </a:lnTo>
                  <a:lnTo>
                    <a:pt x="1367417" y="128667"/>
                  </a:lnTo>
                  <a:lnTo>
                    <a:pt x="1370143" y="128667"/>
                  </a:lnTo>
                  <a:lnTo>
                    <a:pt x="1372804" y="131392"/>
                  </a:lnTo>
                  <a:lnTo>
                    <a:pt x="1372804" y="134054"/>
                  </a:lnTo>
                  <a:lnTo>
                    <a:pt x="1372804" y="136716"/>
                  </a:lnTo>
                  <a:lnTo>
                    <a:pt x="1372804" y="139379"/>
                  </a:lnTo>
                  <a:lnTo>
                    <a:pt x="1370143" y="142104"/>
                  </a:lnTo>
                  <a:lnTo>
                    <a:pt x="1370143" y="144766"/>
                  </a:lnTo>
                  <a:lnTo>
                    <a:pt x="1370143" y="147428"/>
                  </a:lnTo>
                  <a:lnTo>
                    <a:pt x="1367417" y="147428"/>
                  </a:lnTo>
                  <a:lnTo>
                    <a:pt x="1367417" y="150153"/>
                  </a:lnTo>
                  <a:lnTo>
                    <a:pt x="1364755" y="150153"/>
                  </a:lnTo>
                  <a:lnTo>
                    <a:pt x="1364755" y="152816"/>
                  </a:lnTo>
                  <a:lnTo>
                    <a:pt x="1364755" y="155478"/>
                  </a:lnTo>
                  <a:lnTo>
                    <a:pt x="1367417" y="158203"/>
                  </a:lnTo>
                  <a:lnTo>
                    <a:pt x="1367417" y="160865"/>
                  </a:lnTo>
                  <a:lnTo>
                    <a:pt x="1370143" y="163527"/>
                  </a:lnTo>
                  <a:lnTo>
                    <a:pt x="1367417" y="166189"/>
                  </a:lnTo>
                  <a:lnTo>
                    <a:pt x="1364755" y="166189"/>
                  </a:lnTo>
                  <a:lnTo>
                    <a:pt x="1364755" y="168915"/>
                  </a:lnTo>
                  <a:lnTo>
                    <a:pt x="1362093" y="171577"/>
                  </a:lnTo>
                  <a:lnTo>
                    <a:pt x="1362093" y="174239"/>
                  </a:lnTo>
                  <a:lnTo>
                    <a:pt x="1362093" y="176964"/>
                  </a:lnTo>
                  <a:lnTo>
                    <a:pt x="1364755" y="176964"/>
                  </a:lnTo>
                  <a:lnTo>
                    <a:pt x="1367417" y="179626"/>
                  </a:lnTo>
                  <a:lnTo>
                    <a:pt x="1367417" y="182288"/>
                  </a:lnTo>
                  <a:lnTo>
                    <a:pt x="1367417" y="185014"/>
                  </a:lnTo>
                  <a:lnTo>
                    <a:pt x="1370143" y="185014"/>
                  </a:lnTo>
                  <a:lnTo>
                    <a:pt x="1370143" y="187676"/>
                  </a:lnTo>
                  <a:lnTo>
                    <a:pt x="1367417" y="190338"/>
                  </a:lnTo>
                  <a:lnTo>
                    <a:pt x="1364755" y="193064"/>
                  </a:lnTo>
                  <a:lnTo>
                    <a:pt x="1362093" y="193064"/>
                  </a:lnTo>
                  <a:lnTo>
                    <a:pt x="1359367" y="193064"/>
                  </a:lnTo>
                  <a:lnTo>
                    <a:pt x="1356705" y="193064"/>
                  </a:lnTo>
                  <a:lnTo>
                    <a:pt x="1356705" y="195726"/>
                  </a:lnTo>
                  <a:lnTo>
                    <a:pt x="1354043" y="198388"/>
                  </a:lnTo>
                  <a:lnTo>
                    <a:pt x="1354043" y="201050"/>
                  </a:lnTo>
                  <a:lnTo>
                    <a:pt x="1351381" y="201050"/>
                  </a:lnTo>
                  <a:lnTo>
                    <a:pt x="1351381" y="203775"/>
                  </a:lnTo>
                  <a:lnTo>
                    <a:pt x="1351381" y="206437"/>
                  </a:lnTo>
                  <a:lnTo>
                    <a:pt x="1354043" y="209099"/>
                  </a:lnTo>
                  <a:lnTo>
                    <a:pt x="1356705" y="211825"/>
                  </a:lnTo>
                  <a:lnTo>
                    <a:pt x="1359367" y="214487"/>
                  </a:lnTo>
                  <a:lnTo>
                    <a:pt x="1362093" y="217149"/>
                  </a:lnTo>
                  <a:lnTo>
                    <a:pt x="1362093" y="219874"/>
                  </a:lnTo>
                  <a:lnTo>
                    <a:pt x="1364755" y="219874"/>
                  </a:lnTo>
                  <a:lnTo>
                    <a:pt x="1364755" y="222537"/>
                  </a:lnTo>
                  <a:lnTo>
                    <a:pt x="1364755" y="225198"/>
                  </a:lnTo>
                  <a:lnTo>
                    <a:pt x="1364755" y="227861"/>
                  </a:lnTo>
                  <a:lnTo>
                    <a:pt x="1362093" y="230586"/>
                  </a:lnTo>
                  <a:lnTo>
                    <a:pt x="1362093" y="233248"/>
                  </a:lnTo>
                  <a:lnTo>
                    <a:pt x="1362093" y="262721"/>
                  </a:lnTo>
                  <a:lnTo>
                    <a:pt x="1362093" y="265446"/>
                  </a:lnTo>
                  <a:lnTo>
                    <a:pt x="1356705" y="268109"/>
                  </a:lnTo>
                  <a:lnTo>
                    <a:pt x="1354043" y="270771"/>
                  </a:lnTo>
                  <a:lnTo>
                    <a:pt x="1351381" y="270771"/>
                  </a:lnTo>
                  <a:lnTo>
                    <a:pt x="1348656" y="273496"/>
                  </a:lnTo>
                  <a:lnTo>
                    <a:pt x="1343331" y="276158"/>
                  </a:lnTo>
                  <a:lnTo>
                    <a:pt x="1340606" y="276158"/>
                  </a:lnTo>
                  <a:lnTo>
                    <a:pt x="1337944" y="278820"/>
                  </a:lnTo>
                  <a:lnTo>
                    <a:pt x="1332556" y="281546"/>
                  </a:lnTo>
                  <a:lnTo>
                    <a:pt x="1329894" y="284208"/>
                  </a:lnTo>
                  <a:lnTo>
                    <a:pt x="1327232" y="284208"/>
                  </a:lnTo>
                  <a:lnTo>
                    <a:pt x="1324570" y="286870"/>
                  </a:lnTo>
                  <a:lnTo>
                    <a:pt x="1321845" y="292257"/>
                  </a:lnTo>
                  <a:lnTo>
                    <a:pt x="1316521" y="292257"/>
                  </a:lnTo>
                  <a:lnTo>
                    <a:pt x="1313795" y="294919"/>
                  </a:lnTo>
                  <a:lnTo>
                    <a:pt x="1311133" y="294919"/>
                  </a:lnTo>
                  <a:lnTo>
                    <a:pt x="1305746" y="300307"/>
                  </a:lnTo>
                  <a:lnTo>
                    <a:pt x="1300422" y="302969"/>
                  </a:lnTo>
                  <a:lnTo>
                    <a:pt x="1292372" y="308357"/>
                  </a:lnTo>
                  <a:lnTo>
                    <a:pt x="1289710" y="308357"/>
                  </a:lnTo>
                  <a:lnTo>
                    <a:pt x="1286984" y="311019"/>
                  </a:lnTo>
                  <a:lnTo>
                    <a:pt x="1284322" y="311019"/>
                  </a:lnTo>
                  <a:lnTo>
                    <a:pt x="1281660" y="308357"/>
                  </a:lnTo>
                  <a:lnTo>
                    <a:pt x="1281660" y="311019"/>
                  </a:lnTo>
                  <a:lnTo>
                    <a:pt x="1278935" y="311019"/>
                  </a:lnTo>
                  <a:lnTo>
                    <a:pt x="1276272" y="311019"/>
                  </a:lnTo>
                  <a:lnTo>
                    <a:pt x="1273611" y="313681"/>
                  </a:lnTo>
                  <a:lnTo>
                    <a:pt x="1270885" y="313681"/>
                  </a:lnTo>
                  <a:lnTo>
                    <a:pt x="1270885" y="316343"/>
                  </a:lnTo>
                  <a:lnTo>
                    <a:pt x="1265561" y="319068"/>
                  </a:lnTo>
                  <a:lnTo>
                    <a:pt x="1262899" y="321730"/>
                  </a:lnTo>
                  <a:lnTo>
                    <a:pt x="1257511" y="324392"/>
                  </a:lnTo>
                  <a:lnTo>
                    <a:pt x="1254849" y="324392"/>
                  </a:lnTo>
                  <a:lnTo>
                    <a:pt x="1249462" y="327118"/>
                  </a:lnTo>
                  <a:lnTo>
                    <a:pt x="1246800" y="329780"/>
                  </a:lnTo>
                  <a:lnTo>
                    <a:pt x="1241412" y="332442"/>
                  </a:lnTo>
                  <a:lnTo>
                    <a:pt x="1236088" y="335167"/>
                  </a:lnTo>
                  <a:lnTo>
                    <a:pt x="1230701" y="337830"/>
                  </a:lnTo>
                  <a:lnTo>
                    <a:pt x="1225313" y="340491"/>
                  </a:lnTo>
                  <a:lnTo>
                    <a:pt x="1219989" y="343217"/>
                  </a:lnTo>
                  <a:lnTo>
                    <a:pt x="1217263" y="345879"/>
                  </a:lnTo>
                  <a:lnTo>
                    <a:pt x="1211939" y="345879"/>
                  </a:lnTo>
                  <a:lnTo>
                    <a:pt x="1209277" y="348541"/>
                  </a:lnTo>
                  <a:lnTo>
                    <a:pt x="1203890" y="351203"/>
                  </a:lnTo>
                  <a:lnTo>
                    <a:pt x="1198502" y="353929"/>
                  </a:lnTo>
                  <a:lnTo>
                    <a:pt x="1195840" y="356591"/>
                  </a:lnTo>
                  <a:lnTo>
                    <a:pt x="1195840" y="359253"/>
                  </a:lnTo>
                  <a:lnTo>
                    <a:pt x="1193178" y="359253"/>
                  </a:lnTo>
                  <a:lnTo>
                    <a:pt x="1190453" y="361978"/>
                  </a:lnTo>
                  <a:lnTo>
                    <a:pt x="1187791" y="361978"/>
                  </a:lnTo>
                  <a:lnTo>
                    <a:pt x="1182466" y="367302"/>
                  </a:lnTo>
                  <a:lnTo>
                    <a:pt x="1177079" y="370028"/>
                  </a:lnTo>
                  <a:lnTo>
                    <a:pt x="1171691" y="372690"/>
                  </a:lnTo>
                  <a:lnTo>
                    <a:pt x="1169029" y="372690"/>
                  </a:lnTo>
                  <a:lnTo>
                    <a:pt x="1163642" y="375352"/>
                  </a:lnTo>
                  <a:lnTo>
                    <a:pt x="1160980" y="378014"/>
                  </a:lnTo>
                  <a:lnTo>
                    <a:pt x="1155592" y="380739"/>
                  </a:lnTo>
                  <a:lnTo>
                    <a:pt x="1150268" y="383402"/>
                  </a:lnTo>
                  <a:lnTo>
                    <a:pt x="1144880" y="383402"/>
                  </a:lnTo>
                  <a:lnTo>
                    <a:pt x="1144880" y="386064"/>
                  </a:lnTo>
                  <a:lnTo>
                    <a:pt x="1139556" y="388789"/>
                  </a:lnTo>
                  <a:lnTo>
                    <a:pt x="1136831" y="388789"/>
                  </a:lnTo>
                  <a:lnTo>
                    <a:pt x="1134169" y="391451"/>
                  </a:lnTo>
                  <a:lnTo>
                    <a:pt x="1131507" y="394113"/>
                  </a:lnTo>
                  <a:lnTo>
                    <a:pt x="1128781" y="394113"/>
                  </a:lnTo>
                  <a:lnTo>
                    <a:pt x="1126119" y="394113"/>
                  </a:lnTo>
                  <a:lnTo>
                    <a:pt x="1123457" y="396839"/>
                  </a:lnTo>
                  <a:lnTo>
                    <a:pt x="1118070" y="396839"/>
                  </a:lnTo>
                  <a:lnTo>
                    <a:pt x="1115408" y="396839"/>
                  </a:lnTo>
                  <a:lnTo>
                    <a:pt x="1112745" y="399501"/>
                  </a:lnTo>
                  <a:lnTo>
                    <a:pt x="1110020" y="399501"/>
                  </a:lnTo>
                  <a:lnTo>
                    <a:pt x="1107358" y="399501"/>
                  </a:lnTo>
                  <a:lnTo>
                    <a:pt x="1104696" y="399501"/>
                  </a:lnTo>
                  <a:lnTo>
                    <a:pt x="1101970" y="399501"/>
                  </a:lnTo>
                  <a:lnTo>
                    <a:pt x="1099308" y="396839"/>
                  </a:lnTo>
                  <a:lnTo>
                    <a:pt x="1096646" y="396839"/>
                  </a:lnTo>
                  <a:lnTo>
                    <a:pt x="1096646" y="394113"/>
                  </a:lnTo>
                  <a:lnTo>
                    <a:pt x="1096646" y="391451"/>
                  </a:lnTo>
                  <a:lnTo>
                    <a:pt x="1096646" y="388789"/>
                  </a:lnTo>
                  <a:lnTo>
                    <a:pt x="1096646" y="386064"/>
                  </a:lnTo>
                  <a:lnTo>
                    <a:pt x="1093984" y="386064"/>
                  </a:lnTo>
                  <a:lnTo>
                    <a:pt x="1093984" y="383402"/>
                  </a:lnTo>
                  <a:lnTo>
                    <a:pt x="1091259" y="380739"/>
                  </a:lnTo>
                  <a:lnTo>
                    <a:pt x="1091259" y="378014"/>
                  </a:lnTo>
                  <a:lnTo>
                    <a:pt x="1088597" y="378014"/>
                  </a:lnTo>
                  <a:lnTo>
                    <a:pt x="1088597" y="375352"/>
                  </a:lnTo>
                  <a:lnTo>
                    <a:pt x="1088597" y="372690"/>
                  </a:lnTo>
                  <a:lnTo>
                    <a:pt x="1088597" y="370028"/>
                  </a:lnTo>
                  <a:lnTo>
                    <a:pt x="1088597" y="367302"/>
                  </a:lnTo>
                  <a:lnTo>
                    <a:pt x="1088597" y="364640"/>
                  </a:lnTo>
                  <a:lnTo>
                    <a:pt x="1088597" y="361978"/>
                  </a:lnTo>
                  <a:lnTo>
                    <a:pt x="1085935" y="359253"/>
                  </a:lnTo>
                  <a:lnTo>
                    <a:pt x="1083209" y="359253"/>
                  </a:lnTo>
                  <a:lnTo>
                    <a:pt x="1083209" y="356591"/>
                  </a:lnTo>
                  <a:lnTo>
                    <a:pt x="1083209" y="353929"/>
                  </a:lnTo>
                  <a:lnTo>
                    <a:pt x="1083209" y="351203"/>
                  </a:lnTo>
                  <a:lnTo>
                    <a:pt x="1083209" y="348541"/>
                  </a:lnTo>
                  <a:lnTo>
                    <a:pt x="1080547" y="348541"/>
                  </a:lnTo>
                  <a:lnTo>
                    <a:pt x="1080547" y="345879"/>
                  </a:lnTo>
                  <a:lnTo>
                    <a:pt x="1080547" y="340491"/>
                  </a:lnTo>
                  <a:lnTo>
                    <a:pt x="1077885" y="340491"/>
                  </a:lnTo>
                  <a:lnTo>
                    <a:pt x="1075160" y="337830"/>
                  </a:lnTo>
                  <a:lnTo>
                    <a:pt x="1072498" y="335167"/>
                  </a:lnTo>
                  <a:lnTo>
                    <a:pt x="1069836" y="335167"/>
                  </a:lnTo>
                  <a:lnTo>
                    <a:pt x="1069836" y="332442"/>
                  </a:lnTo>
                  <a:lnTo>
                    <a:pt x="1067173" y="329780"/>
                  </a:lnTo>
                  <a:lnTo>
                    <a:pt x="1064448" y="332442"/>
                  </a:lnTo>
                  <a:lnTo>
                    <a:pt x="1064448" y="335167"/>
                  </a:lnTo>
                  <a:lnTo>
                    <a:pt x="1061786" y="335167"/>
                  </a:lnTo>
                  <a:lnTo>
                    <a:pt x="1059124" y="335167"/>
                  </a:lnTo>
                  <a:lnTo>
                    <a:pt x="1056399" y="335167"/>
                  </a:lnTo>
                  <a:lnTo>
                    <a:pt x="1056399" y="332442"/>
                  </a:lnTo>
                  <a:lnTo>
                    <a:pt x="1056399" y="329780"/>
                  </a:lnTo>
                  <a:lnTo>
                    <a:pt x="1053736" y="329780"/>
                  </a:lnTo>
                  <a:lnTo>
                    <a:pt x="1051074" y="329780"/>
                  </a:lnTo>
                  <a:lnTo>
                    <a:pt x="1048349" y="329780"/>
                  </a:lnTo>
                  <a:lnTo>
                    <a:pt x="1045687" y="329780"/>
                  </a:lnTo>
                  <a:lnTo>
                    <a:pt x="1043024" y="332442"/>
                  </a:lnTo>
                  <a:lnTo>
                    <a:pt x="1043024" y="329780"/>
                  </a:lnTo>
                  <a:lnTo>
                    <a:pt x="1043024" y="327118"/>
                  </a:lnTo>
                  <a:lnTo>
                    <a:pt x="1043024" y="324392"/>
                  </a:lnTo>
                  <a:lnTo>
                    <a:pt x="1040299" y="324392"/>
                  </a:lnTo>
                  <a:lnTo>
                    <a:pt x="1040299" y="327118"/>
                  </a:lnTo>
                  <a:lnTo>
                    <a:pt x="1037637" y="327118"/>
                  </a:lnTo>
                  <a:lnTo>
                    <a:pt x="1037637" y="324392"/>
                  </a:lnTo>
                  <a:lnTo>
                    <a:pt x="1040299" y="321730"/>
                  </a:lnTo>
                  <a:lnTo>
                    <a:pt x="1040299" y="319068"/>
                  </a:lnTo>
                  <a:lnTo>
                    <a:pt x="1040299" y="316343"/>
                  </a:lnTo>
                  <a:lnTo>
                    <a:pt x="1037637" y="316343"/>
                  </a:lnTo>
                  <a:lnTo>
                    <a:pt x="1034975" y="313681"/>
                  </a:lnTo>
                  <a:lnTo>
                    <a:pt x="1032313" y="313681"/>
                  </a:lnTo>
                  <a:lnTo>
                    <a:pt x="1032313" y="311019"/>
                  </a:lnTo>
                  <a:lnTo>
                    <a:pt x="1029587" y="311019"/>
                  </a:lnTo>
                  <a:lnTo>
                    <a:pt x="1032313" y="308357"/>
                  </a:lnTo>
                  <a:lnTo>
                    <a:pt x="1029587" y="308357"/>
                  </a:lnTo>
                  <a:lnTo>
                    <a:pt x="1029587" y="305631"/>
                  </a:lnTo>
                  <a:lnTo>
                    <a:pt x="1029587" y="302969"/>
                  </a:lnTo>
                  <a:lnTo>
                    <a:pt x="1026925" y="302969"/>
                  </a:lnTo>
                  <a:lnTo>
                    <a:pt x="1026925" y="300307"/>
                  </a:lnTo>
                  <a:lnTo>
                    <a:pt x="1026925" y="297582"/>
                  </a:lnTo>
                  <a:lnTo>
                    <a:pt x="1024263" y="297582"/>
                  </a:lnTo>
                  <a:lnTo>
                    <a:pt x="1024263" y="294919"/>
                  </a:lnTo>
                  <a:lnTo>
                    <a:pt x="1021538" y="292257"/>
                  </a:lnTo>
                  <a:lnTo>
                    <a:pt x="1018876" y="292257"/>
                  </a:lnTo>
                  <a:lnTo>
                    <a:pt x="1016214" y="292257"/>
                  </a:lnTo>
                  <a:lnTo>
                    <a:pt x="1013488" y="292257"/>
                  </a:lnTo>
                  <a:lnTo>
                    <a:pt x="1010826" y="292257"/>
                  </a:lnTo>
                  <a:lnTo>
                    <a:pt x="1008164" y="292257"/>
                  </a:lnTo>
                  <a:lnTo>
                    <a:pt x="1008164" y="289532"/>
                  </a:lnTo>
                  <a:lnTo>
                    <a:pt x="1005502" y="289532"/>
                  </a:lnTo>
                  <a:lnTo>
                    <a:pt x="1002777" y="289532"/>
                  </a:lnTo>
                  <a:lnTo>
                    <a:pt x="1000115" y="286870"/>
                  </a:lnTo>
                  <a:lnTo>
                    <a:pt x="997452" y="286870"/>
                  </a:lnTo>
                  <a:lnTo>
                    <a:pt x="997452" y="289532"/>
                  </a:lnTo>
                  <a:lnTo>
                    <a:pt x="994727" y="289532"/>
                  </a:lnTo>
                  <a:lnTo>
                    <a:pt x="994727" y="286870"/>
                  </a:lnTo>
                  <a:lnTo>
                    <a:pt x="992065" y="286870"/>
                  </a:lnTo>
                  <a:lnTo>
                    <a:pt x="989403" y="284208"/>
                  </a:lnTo>
                  <a:lnTo>
                    <a:pt x="986678" y="284208"/>
                  </a:lnTo>
                  <a:lnTo>
                    <a:pt x="984015" y="284208"/>
                  </a:lnTo>
                  <a:lnTo>
                    <a:pt x="981353" y="284208"/>
                  </a:lnTo>
                  <a:lnTo>
                    <a:pt x="978691" y="284208"/>
                  </a:lnTo>
                  <a:lnTo>
                    <a:pt x="978691" y="281546"/>
                  </a:lnTo>
                  <a:lnTo>
                    <a:pt x="975966" y="281546"/>
                  </a:lnTo>
                  <a:lnTo>
                    <a:pt x="973304" y="281546"/>
                  </a:lnTo>
                  <a:lnTo>
                    <a:pt x="973304" y="284208"/>
                  </a:lnTo>
                  <a:lnTo>
                    <a:pt x="973304" y="286870"/>
                  </a:lnTo>
                  <a:lnTo>
                    <a:pt x="975966" y="286870"/>
                  </a:lnTo>
                  <a:lnTo>
                    <a:pt x="975966" y="289532"/>
                  </a:lnTo>
                  <a:lnTo>
                    <a:pt x="975966" y="292257"/>
                  </a:lnTo>
                  <a:lnTo>
                    <a:pt x="973304" y="292257"/>
                  </a:lnTo>
                  <a:lnTo>
                    <a:pt x="973304" y="294919"/>
                  </a:lnTo>
                  <a:lnTo>
                    <a:pt x="970642" y="294919"/>
                  </a:lnTo>
                  <a:lnTo>
                    <a:pt x="967916" y="294919"/>
                  </a:lnTo>
                  <a:lnTo>
                    <a:pt x="967916" y="297582"/>
                  </a:lnTo>
                  <a:lnTo>
                    <a:pt x="965254" y="297582"/>
                  </a:lnTo>
                  <a:lnTo>
                    <a:pt x="962592" y="297582"/>
                  </a:lnTo>
                  <a:lnTo>
                    <a:pt x="959866" y="297582"/>
                  </a:lnTo>
                  <a:lnTo>
                    <a:pt x="957205" y="297582"/>
                  </a:lnTo>
                  <a:lnTo>
                    <a:pt x="954543" y="297582"/>
                  </a:lnTo>
                  <a:lnTo>
                    <a:pt x="951880" y="297582"/>
                  </a:lnTo>
                  <a:lnTo>
                    <a:pt x="951880" y="300307"/>
                  </a:lnTo>
                  <a:lnTo>
                    <a:pt x="949155" y="300307"/>
                  </a:lnTo>
                  <a:lnTo>
                    <a:pt x="949155" y="302969"/>
                  </a:lnTo>
                  <a:lnTo>
                    <a:pt x="946493" y="302969"/>
                  </a:lnTo>
                  <a:lnTo>
                    <a:pt x="946493" y="305631"/>
                  </a:lnTo>
                  <a:lnTo>
                    <a:pt x="943831" y="305631"/>
                  </a:lnTo>
                  <a:lnTo>
                    <a:pt x="941105" y="305631"/>
                  </a:lnTo>
                  <a:lnTo>
                    <a:pt x="941105" y="308357"/>
                  </a:lnTo>
                  <a:lnTo>
                    <a:pt x="938443" y="308357"/>
                  </a:lnTo>
                  <a:lnTo>
                    <a:pt x="938443" y="311019"/>
                  </a:lnTo>
                  <a:lnTo>
                    <a:pt x="935781" y="311019"/>
                  </a:lnTo>
                  <a:lnTo>
                    <a:pt x="935781" y="308357"/>
                  </a:lnTo>
                  <a:lnTo>
                    <a:pt x="933056" y="308357"/>
                  </a:lnTo>
                  <a:lnTo>
                    <a:pt x="933056" y="305631"/>
                  </a:lnTo>
                  <a:lnTo>
                    <a:pt x="930394" y="305631"/>
                  </a:lnTo>
                  <a:lnTo>
                    <a:pt x="930394" y="302969"/>
                  </a:lnTo>
                  <a:lnTo>
                    <a:pt x="927731" y="302969"/>
                  </a:lnTo>
                  <a:lnTo>
                    <a:pt x="925006" y="302969"/>
                  </a:lnTo>
                  <a:lnTo>
                    <a:pt x="925006" y="305631"/>
                  </a:lnTo>
                  <a:lnTo>
                    <a:pt x="922344" y="305631"/>
                  </a:lnTo>
                  <a:lnTo>
                    <a:pt x="919682" y="305631"/>
                  </a:lnTo>
                  <a:lnTo>
                    <a:pt x="917020" y="305631"/>
                  </a:lnTo>
                  <a:lnTo>
                    <a:pt x="917020" y="302969"/>
                  </a:lnTo>
                  <a:lnTo>
                    <a:pt x="914294" y="302969"/>
                  </a:lnTo>
                  <a:lnTo>
                    <a:pt x="914294" y="305631"/>
                  </a:lnTo>
                  <a:lnTo>
                    <a:pt x="911632" y="308357"/>
                  </a:lnTo>
                  <a:lnTo>
                    <a:pt x="908970" y="311019"/>
                  </a:lnTo>
                  <a:lnTo>
                    <a:pt x="906245" y="311019"/>
                  </a:lnTo>
                  <a:lnTo>
                    <a:pt x="900921" y="313681"/>
                  </a:lnTo>
                  <a:lnTo>
                    <a:pt x="898195" y="316343"/>
                  </a:lnTo>
                  <a:lnTo>
                    <a:pt x="895533" y="316343"/>
                  </a:lnTo>
                  <a:lnTo>
                    <a:pt x="890209" y="319068"/>
                  </a:lnTo>
                  <a:lnTo>
                    <a:pt x="887484" y="321730"/>
                  </a:lnTo>
                  <a:lnTo>
                    <a:pt x="884822" y="321730"/>
                  </a:lnTo>
                  <a:lnTo>
                    <a:pt x="882159" y="321730"/>
                  </a:lnTo>
                  <a:lnTo>
                    <a:pt x="882159" y="324392"/>
                  </a:lnTo>
                  <a:lnTo>
                    <a:pt x="879434" y="324392"/>
                  </a:lnTo>
                  <a:lnTo>
                    <a:pt x="879434" y="327118"/>
                  </a:lnTo>
                  <a:lnTo>
                    <a:pt x="876772" y="327118"/>
                  </a:lnTo>
                  <a:lnTo>
                    <a:pt x="876772" y="329780"/>
                  </a:lnTo>
                  <a:lnTo>
                    <a:pt x="876772" y="332442"/>
                  </a:lnTo>
                  <a:lnTo>
                    <a:pt x="874110" y="332442"/>
                  </a:lnTo>
                  <a:lnTo>
                    <a:pt x="874110" y="335167"/>
                  </a:lnTo>
                  <a:lnTo>
                    <a:pt x="871385" y="335167"/>
                  </a:lnTo>
                  <a:lnTo>
                    <a:pt x="868722" y="335167"/>
                  </a:lnTo>
                  <a:lnTo>
                    <a:pt x="866060" y="335167"/>
                  </a:lnTo>
                  <a:lnTo>
                    <a:pt x="863398" y="335167"/>
                  </a:lnTo>
                  <a:lnTo>
                    <a:pt x="858011" y="335167"/>
                  </a:lnTo>
                  <a:lnTo>
                    <a:pt x="855349" y="335167"/>
                  </a:lnTo>
                  <a:lnTo>
                    <a:pt x="852623" y="335167"/>
                  </a:lnTo>
                  <a:lnTo>
                    <a:pt x="852623" y="337830"/>
                  </a:lnTo>
                  <a:lnTo>
                    <a:pt x="849961" y="337830"/>
                  </a:lnTo>
                  <a:lnTo>
                    <a:pt x="847299" y="340491"/>
                  </a:lnTo>
                  <a:lnTo>
                    <a:pt x="844573" y="343217"/>
                  </a:lnTo>
                  <a:lnTo>
                    <a:pt x="841912" y="343217"/>
                  </a:lnTo>
                  <a:lnTo>
                    <a:pt x="839250" y="343217"/>
                  </a:lnTo>
                  <a:lnTo>
                    <a:pt x="836587" y="345879"/>
                  </a:lnTo>
                  <a:lnTo>
                    <a:pt x="831200" y="345879"/>
                  </a:lnTo>
                  <a:lnTo>
                    <a:pt x="828538" y="348541"/>
                  </a:lnTo>
                  <a:lnTo>
                    <a:pt x="825812" y="348541"/>
                  </a:lnTo>
                  <a:lnTo>
                    <a:pt x="823150" y="348541"/>
                  </a:lnTo>
                  <a:lnTo>
                    <a:pt x="823150" y="351203"/>
                  </a:lnTo>
                  <a:lnTo>
                    <a:pt x="820488" y="351203"/>
                  </a:lnTo>
                  <a:lnTo>
                    <a:pt x="817763" y="351203"/>
                  </a:lnTo>
                  <a:lnTo>
                    <a:pt x="817763" y="353929"/>
                  </a:lnTo>
                  <a:lnTo>
                    <a:pt x="815101" y="356591"/>
                  </a:lnTo>
                  <a:lnTo>
                    <a:pt x="812438" y="356591"/>
                  </a:lnTo>
                  <a:lnTo>
                    <a:pt x="809713" y="356591"/>
                  </a:lnTo>
                  <a:lnTo>
                    <a:pt x="807051" y="356591"/>
                  </a:lnTo>
                  <a:lnTo>
                    <a:pt x="807051" y="359253"/>
                  </a:lnTo>
                  <a:lnTo>
                    <a:pt x="804389" y="359253"/>
                  </a:lnTo>
                  <a:lnTo>
                    <a:pt x="804389" y="361978"/>
                  </a:lnTo>
                  <a:lnTo>
                    <a:pt x="801727" y="364640"/>
                  </a:lnTo>
                  <a:lnTo>
                    <a:pt x="801727" y="367302"/>
                  </a:lnTo>
                  <a:lnTo>
                    <a:pt x="799001" y="370028"/>
                  </a:lnTo>
                  <a:lnTo>
                    <a:pt x="796339" y="372690"/>
                  </a:lnTo>
                  <a:lnTo>
                    <a:pt x="793677" y="372690"/>
                  </a:lnTo>
                  <a:lnTo>
                    <a:pt x="793677" y="375352"/>
                  </a:lnTo>
                  <a:lnTo>
                    <a:pt x="788290" y="375352"/>
                  </a:lnTo>
                  <a:lnTo>
                    <a:pt x="788290" y="378014"/>
                  </a:lnTo>
                  <a:lnTo>
                    <a:pt x="785628" y="378014"/>
                  </a:lnTo>
                  <a:lnTo>
                    <a:pt x="782902" y="378014"/>
                  </a:lnTo>
                  <a:lnTo>
                    <a:pt x="782902" y="380739"/>
                  </a:lnTo>
                  <a:lnTo>
                    <a:pt x="780240" y="380739"/>
                  </a:lnTo>
                  <a:lnTo>
                    <a:pt x="777578" y="380739"/>
                  </a:lnTo>
                  <a:lnTo>
                    <a:pt x="774916" y="380739"/>
                  </a:lnTo>
                  <a:lnTo>
                    <a:pt x="772191" y="380739"/>
                  </a:lnTo>
                  <a:lnTo>
                    <a:pt x="769529" y="380739"/>
                  </a:lnTo>
                  <a:lnTo>
                    <a:pt x="766866" y="378014"/>
                  </a:lnTo>
                  <a:lnTo>
                    <a:pt x="766866" y="375352"/>
                  </a:lnTo>
                  <a:lnTo>
                    <a:pt x="764141" y="375352"/>
                  </a:lnTo>
                  <a:lnTo>
                    <a:pt x="761479" y="372690"/>
                  </a:lnTo>
                  <a:lnTo>
                    <a:pt x="758817" y="372690"/>
                  </a:lnTo>
                  <a:lnTo>
                    <a:pt x="756092" y="372690"/>
                  </a:lnTo>
                  <a:lnTo>
                    <a:pt x="756092" y="375352"/>
                  </a:lnTo>
                  <a:lnTo>
                    <a:pt x="753429" y="375352"/>
                  </a:lnTo>
                  <a:lnTo>
                    <a:pt x="750767" y="375352"/>
                  </a:lnTo>
                  <a:lnTo>
                    <a:pt x="748105" y="378014"/>
                  </a:lnTo>
                  <a:lnTo>
                    <a:pt x="745380" y="378014"/>
                  </a:lnTo>
                  <a:lnTo>
                    <a:pt x="742718" y="378014"/>
                  </a:lnTo>
                  <a:lnTo>
                    <a:pt x="740056" y="380739"/>
                  </a:lnTo>
                  <a:lnTo>
                    <a:pt x="737330" y="380739"/>
                  </a:lnTo>
                  <a:lnTo>
                    <a:pt x="737330" y="383402"/>
                  </a:lnTo>
                  <a:lnTo>
                    <a:pt x="737330" y="386064"/>
                  </a:lnTo>
                  <a:lnTo>
                    <a:pt x="737330" y="388789"/>
                  </a:lnTo>
                  <a:lnTo>
                    <a:pt x="737330" y="391451"/>
                  </a:lnTo>
                  <a:lnTo>
                    <a:pt x="737330" y="396839"/>
                  </a:lnTo>
                  <a:lnTo>
                    <a:pt x="737330" y="399501"/>
                  </a:lnTo>
                  <a:lnTo>
                    <a:pt x="737330" y="402163"/>
                  </a:lnTo>
                  <a:lnTo>
                    <a:pt x="737330" y="407550"/>
                  </a:lnTo>
                  <a:lnTo>
                    <a:pt x="737330" y="410212"/>
                  </a:lnTo>
                  <a:lnTo>
                    <a:pt x="737330" y="412875"/>
                  </a:lnTo>
                  <a:lnTo>
                    <a:pt x="734668" y="415600"/>
                  </a:lnTo>
                  <a:lnTo>
                    <a:pt x="734668" y="418262"/>
                  </a:lnTo>
                  <a:lnTo>
                    <a:pt x="734668" y="420924"/>
                  </a:lnTo>
                  <a:lnTo>
                    <a:pt x="734668" y="423649"/>
                  </a:lnTo>
                  <a:lnTo>
                    <a:pt x="734668" y="426312"/>
                  </a:lnTo>
                  <a:lnTo>
                    <a:pt x="734668" y="428974"/>
                  </a:lnTo>
                  <a:lnTo>
                    <a:pt x="732006" y="428974"/>
                  </a:lnTo>
                  <a:lnTo>
                    <a:pt x="729280" y="428974"/>
                  </a:lnTo>
                  <a:lnTo>
                    <a:pt x="721294" y="437023"/>
                  </a:lnTo>
                  <a:lnTo>
                    <a:pt x="718569" y="439685"/>
                  </a:lnTo>
                  <a:lnTo>
                    <a:pt x="715907" y="442411"/>
                  </a:lnTo>
                  <a:lnTo>
                    <a:pt x="713245" y="442411"/>
                  </a:lnTo>
                  <a:lnTo>
                    <a:pt x="713245" y="445073"/>
                  </a:lnTo>
                  <a:lnTo>
                    <a:pt x="713245" y="447735"/>
                  </a:lnTo>
                  <a:lnTo>
                    <a:pt x="713245" y="450460"/>
                  </a:lnTo>
                  <a:lnTo>
                    <a:pt x="713245" y="453123"/>
                  </a:lnTo>
                  <a:lnTo>
                    <a:pt x="713245" y="455784"/>
                  </a:lnTo>
                  <a:lnTo>
                    <a:pt x="710519" y="455784"/>
                  </a:lnTo>
                  <a:lnTo>
                    <a:pt x="707857" y="455784"/>
                  </a:lnTo>
                  <a:lnTo>
                    <a:pt x="705195" y="458510"/>
                  </a:lnTo>
                  <a:lnTo>
                    <a:pt x="702470" y="458510"/>
                  </a:lnTo>
                  <a:lnTo>
                    <a:pt x="699808" y="458510"/>
                  </a:lnTo>
                  <a:lnTo>
                    <a:pt x="697145" y="461172"/>
                  </a:lnTo>
                  <a:lnTo>
                    <a:pt x="694420" y="463834"/>
                  </a:lnTo>
                  <a:lnTo>
                    <a:pt x="691758" y="463834"/>
                  </a:lnTo>
                  <a:lnTo>
                    <a:pt x="691758" y="466496"/>
                  </a:lnTo>
                  <a:lnTo>
                    <a:pt x="686434" y="469222"/>
                  </a:lnTo>
                  <a:lnTo>
                    <a:pt x="683708" y="469222"/>
                  </a:lnTo>
                  <a:lnTo>
                    <a:pt x="681046" y="471884"/>
                  </a:lnTo>
                  <a:lnTo>
                    <a:pt x="678384" y="471884"/>
                  </a:lnTo>
                  <a:lnTo>
                    <a:pt x="675659" y="474546"/>
                  </a:lnTo>
                  <a:lnTo>
                    <a:pt x="670335" y="477271"/>
                  </a:lnTo>
                  <a:lnTo>
                    <a:pt x="667609" y="479933"/>
                  </a:lnTo>
                  <a:lnTo>
                    <a:pt x="664947" y="479933"/>
                  </a:lnTo>
                  <a:lnTo>
                    <a:pt x="662285" y="482595"/>
                  </a:lnTo>
                  <a:lnTo>
                    <a:pt x="659623" y="482595"/>
                  </a:lnTo>
                  <a:lnTo>
                    <a:pt x="656898" y="482595"/>
                  </a:lnTo>
                  <a:lnTo>
                    <a:pt x="654236" y="482595"/>
                  </a:lnTo>
                  <a:lnTo>
                    <a:pt x="651573" y="479933"/>
                  </a:lnTo>
                  <a:lnTo>
                    <a:pt x="648848" y="479933"/>
                  </a:lnTo>
                  <a:lnTo>
                    <a:pt x="646186" y="479933"/>
                  </a:lnTo>
                  <a:lnTo>
                    <a:pt x="643524" y="479933"/>
                  </a:lnTo>
                  <a:lnTo>
                    <a:pt x="640799" y="479933"/>
                  </a:lnTo>
                  <a:lnTo>
                    <a:pt x="638136" y="477271"/>
                  </a:lnTo>
                  <a:lnTo>
                    <a:pt x="635474" y="477271"/>
                  </a:lnTo>
                  <a:lnTo>
                    <a:pt x="632812" y="477271"/>
                  </a:lnTo>
                  <a:lnTo>
                    <a:pt x="632812" y="479933"/>
                  </a:lnTo>
                  <a:lnTo>
                    <a:pt x="630087" y="479933"/>
                  </a:lnTo>
                  <a:lnTo>
                    <a:pt x="627425" y="479933"/>
                  </a:lnTo>
                  <a:lnTo>
                    <a:pt x="624763" y="479933"/>
                  </a:lnTo>
                  <a:lnTo>
                    <a:pt x="622037" y="479933"/>
                  </a:lnTo>
                  <a:lnTo>
                    <a:pt x="619375" y="479933"/>
                  </a:lnTo>
                  <a:lnTo>
                    <a:pt x="616713" y="482595"/>
                  </a:lnTo>
                  <a:lnTo>
                    <a:pt x="616713" y="479933"/>
                  </a:lnTo>
                  <a:lnTo>
                    <a:pt x="613987" y="479933"/>
                  </a:lnTo>
                  <a:lnTo>
                    <a:pt x="611326" y="479933"/>
                  </a:lnTo>
                  <a:lnTo>
                    <a:pt x="608664" y="479933"/>
                  </a:lnTo>
                  <a:lnTo>
                    <a:pt x="606001" y="479933"/>
                  </a:lnTo>
                  <a:lnTo>
                    <a:pt x="603276" y="479933"/>
                  </a:lnTo>
                  <a:lnTo>
                    <a:pt x="600614" y="479933"/>
                  </a:lnTo>
                  <a:lnTo>
                    <a:pt x="600614" y="477271"/>
                  </a:lnTo>
                  <a:lnTo>
                    <a:pt x="597952" y="477271"/>
                  </a:lnTo>
                  <a:lnTo>
                    <a:pt x="597952" y="474546"/>
                  </a:lnTo>
                  <a:lnTo>
                    <a:pt x="595226" y="474546"/>
                  </a:lnTo>
                  <a:lnTo>
                    <a:pt x="592564" y="474546"/>
                  </a:lnTo>
                  <a:lnTo>
                    <a:pt x="589902" y="474546"/>
                  </a:lnTo>
                  <a:lnTo>
                    <a:pt x="587177" y="471884"/>
                  </a:lnTo>
                  <a:lnTo>
                    <a:pt x="587177" y="469222"/>
                  </a:lnTo>
                  <a:lnTo>
                    <a:pt x="584515" y="466496"/>
                  </a:lnTo>
                  <a:lnTo>
                    <a:pt x="581852" y="463834"/>
                  </a:lnTo>
                  <a:lnTo>
                    <a:pt x="581852" y="461172"/>
                  </a:lnTo>
                  <a:lnTo>
                    <a:pt x="581852" y="458510"/>
                  </a:lnTo>
                  <a:lnTo>
                    <a:pt x="579127" y="455784"/>
                  </a:lnTo>
                  <a:lnTo>
                    <a:pt x="579127" y="453123"/>
                  </a:lnTo>
                  <a:lnTo>
                    <a:pt x="579127" y="450460"/>
                  </a:lnTo>
                  <a:lnTo>
                    <a:pt x="579127" y="447735"/>
                  </a:lnTo>
                  <a:lnTo>
                    <a:pt x="576465" y="447735"/>
                  </a:lnTo>
                  <a:lnTo>
                    <a:pt x="576465" y="445073"/>
                  </a:lnTo>
                  <a:lnTo>
                    <a:pt x="573803" y="445073"/>
                  </a:lnTo>
                  <a:lnTo>
                    <a:pt x="571141" y="447735"/>
                  </a:lnTo>
                  <a:lnTo>
                    <a:pt x="571141" y="445073"/>
                  </a:lnTo>
                  <a:lnTo>
                    <a:pt x="568415" y="445073"/>
                  </a:lnTo>
                  <a:lnTo>
                    <a:pt x="568415" y="442411"/>
                  </a:lnTo>
                  <a:lnTo>
                    <a:pt x="565753" y="442411"/>
                  </a:lnTo>
                  <a:lnTo>
                    <a:pt x="563091" y="442411"/>
                  </a:lnTo>
                  <a:lnTo>
                    <a:pt x="563091" y="439685"/>
                  </a:lnTo>
                  <a:lnTo>
                    <a:pt x="560366" y="439685"/>
                  </a:lnTo>
                  <a:lnTo>
                    <a:pt x="560366" y="437023"/>
                  </a:lnTo>
                  <a:lnTo>
                    <a:pt x="557704" y="437023"/>
                  </a:lnTo>
                  <a:lnTo>
                    <a:pt x="560366" y="437023"/>
                  </a:lnTo>
                  <a:lnTo>
                    <a:pt x="560366" y="434361"/>
                  </a:lnTo>
                  <a:lnTo>
                    <a:pt x="557704" y="434361"/>
                  </a:lnTo>
                  <a:lnTo>
                    <a:pt x="557704" y="431699"/>
                  </a:lnTo>
                  <a:lnTo>
                    <a:pt x="555042" y="428974"/>
                  </a:lnTo>
                  <a:lnTo>
                    <a:pt x="552316" y="428974"/>
                  </a:lnTo>
                  <a:lnTo>
                    <a:pt x="552316" y="426312"/>
                  </a:lnTo>
                  <a:lnTo>
                    <a:pt x="555042" y="426312"/>
                  </a:lnTo>
                  <a:lnTo>
                    <a:pt x="555042" y="423649"/>
                  </a:lnTo>
                  <a:lnTo>
                    <a:pt x="552316" y="420924"/>
                  </a:lnTo>
                  <a:lnTo>
                    <a:pt x="549654" y="420924"/>
                  </a:lnTo>
                  <a:lnTo>
                    <a:pt x="546992" y="418262"/>
                  </a:lnTo>
                  <a:lnTo>
                    <a:pt x="546992" y="415600"/>
                  </a:lnTo>
                  <a:lnTo>
                    <a:pt x="544330" y="412875"/>
                  </a:lnTo>
                  <a:lnTo>
                    <a:pt x="546992" y="410212"/>
                  </a:lnTo>
                  <a:lnTo>
                    <a:pt x="546992" y="407550"/>
                  </a:lnTo>
                  <a:lnTo>
                    <a:pt x="549654" y="407550"/>
                  </a:lnTo>
                  <a:lnTo>
                    <a:pt x="549654" y="404825"/>
                  </a:lnTo>
                  <a:lnTo>
                    <a:pt x="549654" y="402163"/>
                  </a:lnTo>
                  <a:lnTo>
                    <a:pt x="549654" y="399501"/>
                  </a:lnTo>
                  <a:lnTo>
                    <a:pt x="549654" y="396839"/>
                  </a:lnTo>
                  <a:lnTo>
                    <a:pt x="549654" y="394113"/>
                  </a:lnTo>
                  <a:lnTo>
                    <a:pt x="552316" y="391451"/>
                  </a:lnTo>
                  <a:lnTo>
                    <a:pt x="552316" y="388789"/>
                  </a:lnTo>
                  <a:lnTo>
                    <a:pt x="555042" y="388789"/>
                  </a:lnTo>
                  <a:lnTo>
                    <a:pt x="555042" y="386064"/>
                  </a:lnTo>
                  <a:lnTo>
                    <a:pt x="557704" y="386064"/>
                  </a:lnTo>
                  <a:lnTo>
                    <a:pt x="560366" y="386064"/>
                  </a:lnTo>
                  <a:lnTo>
                    <a:pt x="563091" y="386064"/>
                  </a:lnTo>
                  <a:lnTo>
                    <a:pt x="565753" y="383402"/>
                  </a:lnTo>
                  <a:lnTo>
                    <a:pt x="565753" y="380739"/>
                  </a:lnTo>
                  <a:lnTo>
                    <a:pt x="565753" y="378014"/>
                  </a:lnTo>
                  <a:lnTo>
                    <a:pt x="565753" y="375352"/>
                  </a:lnTo>
                  <a:lnTo>
                    <a:pt x="565753" y="372690"/>
                  </a:lnTo>
                  <a:lnTo>
                    <a:pt x="568415" y="372690"/>
                  </a:lnTo>
                  <a:lnTo>
                    <a:pt x="571141" y="375352"/>
                  </a:lnTo>
                  <a:lnTo>
                    <a:pt x="573803" y="375352"/>
                  </a:lnTo>
                  <a:lnTo>
                    <a:pt x="576465" y="378014"/>
                  </a:lnTo>
                  <a:lnTo>
                    <a:pt x="579127" y="378014"/>
                  </a:lnTo>
                  <a:lnTo>
                    <a:pt x="581852" y="375352"/>
                  </a:lnTo>
                  <a:lnTo>
                    <a:pt x="584515" y="375352"/>
                  </a:lnTo>
                  <a:lnTo>
                    <a:pt x="584515" y="372690"/>
                  </a:lnTo>
                  <a:lnTo>
                    <a:pt x="584515" y="370028"/>
                  </a:lnTo>
                  <a:lnTo>
                    <a:pt x="584515" y="367302"/>
                  </a:lnTo>
                  <a:lnTo>
                    <a:pt x="584515" y="364640"/>
                  </a:lnTo>
                  <a:lnTo>
                    <a:pt x="584515" y="361978"/>
                  </a:lnTo>
                  <a:lnTo>
                    <a:pt x="584515" y="359253"/>
                  </a:lnTo>
                  <a:lnTo>
                    <a:pt x="587177" y="359253"/>
                  </a:lnTo>
                  <a:lnTo>
                    <a:pt x="587177" y="356591"/>
                  </a:lnTo>
                  <a:lnTo>
                    <a:pt x="587177" y="353929"/>
                  </a:lnTo>
                  <a:lnTo>
                    <a:pt x="587177" y="351203"/>
                  </a:lnTo>
                  <a:lnTo>
                    <a:pt x="587177" y="348541"/>
                  </a:lnTo>
                  <a:lnTo>
                    <a:pt x="584515" y="348541"/>
                  </a:lnTo>
                  <a:lnTo>
                    <a:pt x="584515" y="345879"/>
                  </a:lnTo>
                  <a:lnTo>
                    <a:pt x="581852" y="343217"/>
                  </a:lnTo>
                  <a:lnTo>
                    <a:pt x="581852" y="340491"/>
                  </a:lnTo>
                  <a:lnTo>
                    <a:pt x="581852" y="337830"/>
                  </a:lnTo>
                  <a:lnTo>
                    <a:pt x="581852" y="335167"/>
                  </a:lnTo>
                  <a:lnTo>
                    <a:pt x="581852" y="332442"/>
                  </a:lnTo>
                  <a:lnTo>
                    <a:pt x="581852" y="329780"/>
                  </a:lnTo>
                  <a:lnTo>
                    <a:pt x="579127" y="327118"/>
                  </a:lnTo>
                  <a:lnTo>
                    <a:pt x="579127" y="324392"/>
                  </a:lnTo>
                  <a:lnTo>
                    <a:pt x="581852" y="324392"/>
                  </a:lnTo>
                  <a:lnTo>
                    <a:pt x="581852" y="321730"/>
                  </a:lnTo>
                  <a:lnTo>
                    <a:pt x="581852" y="319068"/>
                  </a:lnTo>
                  <a:lnTo>
                    <a:pt x="584515" y="316343"/>
                  </a:lnTo>
                  <a:lnTo>
                    <a:pt x="587177" y="313681"/>
                  </a:lnTo>
                  <a:lnTo>
                    <a:pt x="587177" y="311019"/>
                  </a:lnTo>
                  <a:lnTo>
                    <a:pt x="587177" y="308357"/>
                  </a:lnTo>
                  <a:lnTo>
                    <a:pt x="587177" y="305631"/>
                  </a:lnTo>
                  <a:lnTo>
                    <a:pt x="589902" y="305631"/>
                  </a:lnTo>
                  <a:lnTo>
                    <a:pt x="592564" y="302969"/>
                  </a:lnTo>
                  <a:lnTo>
                    <a:pt x="595226" y="302969"/>
                  </a:lnTo>
                  <a:lnTo>
                    <a:pt x="595226" y="305631"/>
                  </a:lnTo>
                  <a:lnTo>
                    <a:pt x="595226" y="308357"/>
                  </a:lnTo>
                  <a:lnTo>
                    <a:pt x="595226" y="311019"/>
                  </a:lnTo>
                  <a:lnTo>
                    <a:pt x="595226" y="313681"/>
                  </a:lnTo>
                  <a:lnTo>
                    <a:pt x="597952" y="313681"/>
                  </a:lnTo>
                  <a:lnTo>
                    <a:pt x="600614" y="313681"/>
                  </a:lnTo>
                  <a:lnTo>
                    <a:pt x="603276" y="313681"/>
                  </a:lnTo>
                  <a:lnTo>
                    <a:pt x="603276" y="311019"/>
                  </a:lnTo>
                  <a:lnTo>
                    <a:pt x="606001" y="311019"/>
                  </a:lnTo>
                  <a:lnTo>
                    <a:pt x="608664" y="313681"/>
                  </a:lnTo>
                  <a:lnTo>
                    <a:pt x="611326" y="313681"/>
                  </a:lnTo>
                  <a:lnTo>
                    <a:pt x="611326" y="311019"/>
                  </a:lnTo>
                  <a:lnTo>
                    <a:pt x="611326" y="308357"/>
                  </a:lnTo>
                  <a:lnTo>
                    <a:pt x="608664" y="308357"/>
                  </a:lnTo>
                  <a:lnTo>
                    <a:pt x="608664" y="305631"/>
                  </a:lnTo>
                  <a:lnTo>
                    <a:pt x="608664" y="302969"/>
                  </a:lnTo>
                  <a:lnTo>
                    <a:pt x="608664" y="300307"/>
                  </a:lnTo>
                  <a:lnTo>
                    <a:pt x="611326" y="300307"/>
                  </a:lnTo>
                  <a:lnTo>
                    <a:pt x="613987" y="300307"/>
                  </a:lnTo>
                  <a:lnTo>
                    <a:pt x="616713" y="300307"/>
                  </a:lnTo>
                  <a:lnTo>
                    <a:pt x="619375" y="300307"/>
                  </a:lnTo>
                  <a:lnTo>
                    <a:pt x="622037" y="297582"/>
                  </a:lnTo>
                  <a:lnTo>
                    <a:pt x="622037" y="294919"/>
                  </a:lnTo>
                  <a:lnTo>
                    <a:pt x="624763" y="294919"/>
                  </a:lnTo>
                  <a:lnTo>
                    <a:pt x="627425" y="292257"/>
                  </a:lnTo>
                  <a:lnTo>
                    <a:pt x="627425" y="294919"/>
                  </a:lnTo>
                  <a:lnTo>
                    <a:pt x="630087" y="294919"/>
                  </a:lnTo>
                  <a:lnTo>
                    <a:pt x="632812" y="294919"/>
                  </a:lnTo>
                  <a:lnTo>
                    <a:pt x="635474" y="294919"/>
                  </a:lnTo>
                  <a:lnTo>
                    <a:pt x="638136" y="292257"/>
                  </a:lnTo>
                  <a:lnTo>
                    <a:pt x="640799" y="292257"/>
                  </a:lnTo>
                  <a:lnTo>
                    <a:pt x="640799" y="289532"/>
                  </a:lnTo>
                  <a:lnTo>
                    <a:pt x="640799" y="286870"/>
                  </a:lnTo>
                  <a:lnTo>
                    <a:pt x="643524" y="286870"/>
                  </a:lnTo>
                  <a:lnTo>
                    <a:pt x="646186" y="286870"/>
                  </a:lnTo>
                  <a:lnTo>
                    <a:pt x="648848" y="284208"/>
                  </a:lnTo>
                  <a:lnTo>
                    <a:pt x="651573" y="284208"/>
                  </a:lnTo>
                  <a:lnTo>
                    <a:pt x="654236" y="284208"/>
                  </a:lnTo>
                  <a:lnTo>
                    <a:pt x="656898" y="284208"/>
                  </a:lnTo>
                  <a:lnTo>
                    <a:pt x="656898" y="281546"/>
                  </a:lnTo>
                  <a:lnTo>
                    <a:pt x="656898" y="278820"/>
                  </a:lnTo>
                  <a:lnTo>
                    <a:pt x="654236" y="278820"/>
                  </a:lnTo>
                  <a:lnTo>
                    <a:pt x="654236" y="276158"/>
                  </a:lnTo>
                  <a:lnTo>
                    <a:pt x="656898" y="276158"/>
                  </a:lnTo>
                  <a:lnTo>
                    <a:pt x="659623" y="276158"/>
                  </a:lnTo>
                  <a:lnTo>
                    <a:pt x="662285" y="276158"/>
                  </a:lnTo>
                  <a:lnTo>
                    <a:pt x="664947" y="273496"/>
                  </a:lnTo>
                  <a:lnTo>
                    <a:pt x="664947" y="270771"/>
                  </a:lnTo>
                  <a:lnTo>
                    <a:pt x="667609" y="270771"/>
                  </a:lnTo>
                  <a:lnTo>
                    <a:pt x="667609" y="268109"/>
                  </a:lnTo>
                  <a:lnTo>
                    <a:pt x="664947" y="265446"/>
                  </a:lnTo>
                  <a:lnTo>
                    <a:pt x="662285" y="262721"/>
                  </a:lnTo>
                  <a:lnTo>
                    <a:pt x="659623" y="260059"/>
                  </a:lnTo>
                  <a:lnTo>
                    <a:pt x="656898" y="257397"/>
                  </a:lnTo>
                  <a:lnTo>
                    <a:pt x="654236" y="257397"/>
                  </a:lnTo>
                  <a:lnTo>
                    <a:pt x="654236" y="254672"/>
                  </a:lnTo>
                  <a:lnTo>
                    <a:pt x="651573" y="254672"/>
                  </a:lnTo>
                  <a:lnTo>
                    <a:pt x="648848" y="254672"/>
                  </a:lnTo>
                  <a:lnTo>
                    <a:pt x="646186" y="254672"/>
                  </a:lnTo>
                  <a:lnTo>
                    <a:pt x="643524" y="254672"/>
                  </a:lnTo>
                  <a:lnTo>
                    <a:pt x="640799" y="254672"/>
                  </a:lnTo>
                  <a:lnTo>
                    <a:pt x="638136" y="254672"/>
                  </a:lnTo>
                  <a:lnTo>
                    <a:pt x="632812" y="257397"/>
                  </a:lnTo>
                  <a:lnTo>
                    <a:pt x="632812" y="260059"/>
                  </a:lnTo>
                  <a:lnTo>
                    <a:pt x="630087" y="260059"/>
                  </a:lnTo>
                  <a:lnTo>
                    <a:pt x="627425" y="260059"/>
                  </a:lnTo>
                  <a:lnTo>
                    <a:pt x="619375" y="260059"/>
                  </a:lnTo>
                  <a:lnTo>
                    <a:pt x="616713" y="260059"/>
                  </a:lnTo>
                  <a:lnTo>
                    <a:pt x="613987" y="260059"/>
                  </a:lnTo>
                  <a:lnTo>
                    <a:pt x="611326" y="260059"/>
                  </a:lnTo>
                  <a:lnTo>
                    <a:pt x="611326" y="262721"/>
                  </a:lnTo>
                  <a:lnTo>
                    <a:pt x="608664" y="262721"/>
                  </a:lnTo>
                  <a:lnTo>
                    <a:pt x="606001" y="265446"/>
                  </a:lnTo>
                  <a:lnTo>
                    <a:pt x="603276" y="265446"/>
                  </a:lnTo>
                  <a:lnTo>
                    <a:pt x="600614" y="262721"/>
                  </a:lnTo>
                  <a:lnTo>
                    <a:pt x="597952" y="265446"/>
                  </a:lnTo>
                  <a:lnTo>
                    <a:pt x="595226" y="265446"/>
                  </a:lnTo>
                  <a:lnTo>
                    <a:pt x="595226" y="268109"/>
                  </a:lnTo>
                  <a:lnTo>
                    <a:pt x="592564" y="268109"/>
                  </a:lnTo>
                  <a:lnTo>
                    <a:pt x="589902" y="268109"/>
                  </a:lnTo>
                  <a:lnTo>
                    <a:pt x="589902" y="270771"/>
                  </a:lnTo>
                  <a:lnTo>
                    <a:pt x="589902" y="273496"/>
                  </a:lnTo>
                  <a:lnTo>
                    <a:pt x="589902" y="276158"/>
                  </a:lnTo>
                  <a:lnTo>
                    <a:pt x="589902" y="278820"/>
                  </a:lnTo>
                  <a:lnTo>
                    <a:pt x="587177" y="281546"/>
                  </a:lnTo>
                  <a:lnTo>
                    <a:pt x="587177" y="284208"/>
                  </a:lnTo>
                  <a:lnTo>
                    <a:pt x="584515" y="286870"/>
                  </a:lnTo>
                  <a:lnTo>
                    <a:pt x="584515" y="289532"/>
                  </a:lnTo>
                  <a:lnTo>
                    <a:pt x="581852" y="289532"/>
                  </a:lnTo>
                  <a:lnTo>
                    <a:pt x="581852" y="292257"/>
                  </a:lnTo>
                  <a:lnTo>
                    <a:pt x="579127" y="292257"/>
                  </a:lnTo>
                  <a:lnTo>
                    <a:pt x="576465" y="292257"/>
                  </a:lnTo>
                  <a:lnTo>
                    <a:pt x="573803" y="292257"/>
                  </a:lnTo>
                  <a:lnTo>
                    <a:pt x="573803" y="289532"/>
                  </a:lnTo>
                  <a:lnTo>
                    <a:pt x="571141" y="289532"/>
                  </a:lnTo>
                  <a:lnTo>
                    <a:pt x="571141" y="292257"/>
                  </a:lnTo>
                  <a:lnTo>
                    <a:pt x="568415" y="292257"/>
                  </a:lnTo>
                  <a:lnTo>
                    <a:pt x="565753" y="292257"/>
                  </a:lnTo>
                  <a:lnTo>
                    <a:pt x="563091" y="292257"/>
                  </a:lnTo>
                  <a:lnTo>
                    <a:pt x="563091" y="294919"/>
                  </a:lnTo>
                  <a:lnTo>
                    <a:pt x="563091" y="292257"/>
                  </a:lnTo>
                  <a:lnTo>
                    <a:pt x="560366" y="292257"/>
                  </a:lnTo>
                  <a:lnTo>
                    <a:pt x="557704" y="289532"/>
                  </a:lnTo>
                  <a:lnTo>
                    <a:pt x="555042" y="289532"/>
                  </a:lnTo>
                  <a:lnTo>
                    <a:pt x="552316" y="289532"/>
                  </a:lnTo>
                  <a:lnTo>
                    <a:pt x="549654" y="289532"/>
                  </a:lnTo>
                  <a:lnTo>
                    <a:pt x="546992" y="289532"/>
                  </a:lnTo>
                  <a:lnTo>
                    <a:pt x="544330" y="289532"/>
                  </a:lnTo>
                  <a:lnTo>
                    <a:pt x="544330" y="292257"/>
                  </a:lnTo>
                  <a:lnTo>
                    <a:pt x="541605" y="292257"/>
                  </a:lnTo>
                  <a:lnTo>
                    <a:pt x="538943" y="292257"/>
                  </a:lnTo>
                  <a:lnTo>
                    <a:pt x="533555" y="292257"/>
                  </a:lnTo>
                  <a:lnTo>
                    <a:pt x="530893" y="294919"/>
                  </a:lnTo>
                  <a:lnTo>
                    <a:pt x="528231" y="297582"/>
                  </a:lnTo>
                  <a:lnTo>
                    <a:pt x="525506" y="297582"/>
                  </a:lnTo>
                  <a:lnTo>
                    <a:pt x="522843" y="297582"/>
                  </a:lnTo>
                  <a:lnTo>
                    <a:pt x="520181" y="294919"/>
                  </a:lnTo>
                  <a:lnTo>
                    <a:pt x="517519" y="294919"/>
                  </a:lnTo>
                  <a:lnTo>
                    <a:pt x="517519" y="292257"/>
                  </a:lnTo>
                  <a:lnTo>
                    <a:pt x="514794" y="292257"/>
                  </a:lnTo>
                  <a:lnTo>
                    <a:pt x="514794" y="289532"/>
                  </a:lnTo>
                  <a:lnTo>
                    <a:pt x="512132" y="289532"/>
                  </a:lnTo>
                  <a:lnTo>
                    <a:pt x="509470" y="289532"/>
                  </a:lnTo>
                  <a:lnTo>
                    <a:pt x="504082" y="289532"/>
                  </a:lnTo>
                  <a:lnTo>
                    <a:pt x="501420" y="292257"/>
                  </a:lnTo>
                  <a:lnTo>
                    <a:pt x="498694" y="292257"/>
                  </a:lnTo>
                  <a:lnTo>
                    <a:pt x="496032" y="294919"/>
                  </a:lnTo>
                  <a:lnTo>
                    <a:pt x="493371" y="294919"/>
                  </a:lnTo>
                  <a:lnTo>
                    <a:pt x="490709" y="294919"/>
                  </a:lnTo>
                  <a:lnTo>
                    <a:pt x="487983" y="294919"/>
                  </a:lnTo>
                  <a:lnTo>
                    <a:pt x="485321" y="294919"/>
                  </a:lnTo>
                  <a:lnTo>
                    <a:pt x="482659" y="292257"/>
                  </a:lnTo>
                  <a:lnTo>
                    <a:pt x="482659" y="289532"/>
                  </a:lnTo>
                  <a:lnTo>
                    <a:pt x="482659" y="286870"/>
                  </a:lnTo>
                  <a:lnTo>
                    <a:pt x="479933" y="286870"/>
                  </a:lnTo>
                  <a:lnTo>
                    <a:pt x="477271" y="286870"/>
                  </a:lnTo>
                  <a:lnTo>
                    <a:pt x="474609" y="286870"/>
                  </a:lnTo>
                  <a:lnTo>
                    <a:pt x="471884" y="286870"/>
                  </a:lnTo>
                  <a:lnTo>
                    <a:pt x="471884" y="284208"/>
                  </a:lnTo>
                  <a:lnTo>
                    <a:pt x="469222" y="281546"/>
                  </a:lnTo>
                  <a:lnTo>
                    <a:pt x="466559" y="281546"/>
                  </a:lnTo>
                  <a:lnTo>
                    <a:pt x="463834" y="281546"/>
                  </a:lnTo>
                  <a:lnTo>
                    <a:pt x="461172" y="281546"/>
                  </a:lnTo>
                  <a:lnTo>
                    <a:pt x="461172" y="284208"/>
                  </a:lnTo>
                  <a:lnTo>
                    <a:pt x="458510" y="284208"/>
                  </a:lnTo>
                  <a:lnTo>
                    <a:pt x="455848" y="284208"/>
                  </a:lnTo>
                  <a:lnTo>
                    <a:pt x="453122" y="284208"/>
                  </a:lnTo>
                  <a:lnTo>
                    <a:pt x="450460" y="284208"/>
                  </a:lnTo>
                  <a:lnTo>
                    <a:pt x="450460" y="286870"/>
                  </a:lnTo>
                  <a:lnTo>
                    <a:pt x="447798" y="286870"/>
                  </a:lnTo>
                  <a:lnTo>
                    <a:pt x="445073" y="286870"/>
                  </a:lnTo>
                  <a:lnTo>
                    <a:pt x="442411" y="286870"/>
                  </a:lnTo>
                  <a:lnTo>
                    <a:pt x="437023" y="286870"/>
                  </a:lnTo>
                  <a:lnTo>
                    <a:pt x="434361" y="289532"/>
                  </a:lnTo>
                  <a:lnTo>
                    <a:pt x="431699" y="289532"/>
                  </a:lnTo>
                  <a:lnTo>
                    <a:pt x="429037" y="289532"/>
                  </a:lnTo>
                  <a:lnTo>
                    <a:pt x="426312" y="289532"/>
                  </a:lnTo>
                  <a:lnTo>
                    <a:pt x="426312" y="292257"/>
                  </a:lnTo>
                  <a:lnTo>
                    <a:pt x="423650" y="292257"/>
                  </a:lnTo>
                  <a:lnTo>
                    <a:pt x="420988" y="292257"/>
                  </a:lnTo>
                  <a:lnTo>
                    <a:pt x="420988" y="289532"/>
                  </a:lnTo>
                  <a:lnTo>
                    <a:pt x="418262" y="289532"/>
                  </a:lnTo>
                  <a:lnTo>
                    <a:pt x="415600" y="289532"/>
                  </a:lnTo>
                  <a:lnTo>
                    <a:pt x="412938" y="289532"/>
                  </a:lnTo>
                  <a:lnTo>
                    <a:pt x="410213" y="289532"/>
                  </a:lnTo>
                  <a:lnTo>
                    <a:pt x="407550" y="292257"/>
                  </a:lnTo>
                  <a:lnTo>
                    <a:pt x="404888" y="294919"/>
                  </a:lnTo>
                  <a:lnTo>
                    <a:pt x="402226" y="294919"/>
                  </a:lnTo>
                  <a:lnTo>
                    <a:pt x="399501" y="294919"/>
                  </a:lnTo>
                  <a:lnTo>
                    <a:pt x="399501" y="297582"/>
                  </a:lnTo>
                  <a:lnTo>
                    <a:pt x="396839" y="297582"/>
                  </a:lnTo>
                  <a:lnTo>
                    <a:pt x="396839" y="300307"/>
                  </a:lnTo>
                  <a:lnTo>
                    <a:pt x="394177" y="302969"/>
                  </a:lnTo>
                  <a:lnTo>
                    <a:pt x="391451" y="302969"/>
                  </a:lnTo>
                  <a:lnTo>
                    <a:pt x="388789" y="302969"/>
                  </a:lnTo>
                  <a:lnTo>
                    <a:pt x="386127" y="302969"/>
                  </a:lnTo>
                  <a:lnTo>
                    <a:pt x="383401" y="305631"/>
                  </a:lnTo>
                  <a:lnTo>
                    <a:pt x="380739" y="305631"/>
                  </a:lnTo>
                  <a:lnTo>
                    <a:pt x="378078" y="308357"/>
                  </a:lnTo>
                  <a:lnTo>
                    <a:pt x="375416" y="308357"/>
                  </a:lnTo>
                  <a:lnTo>
                    <a:pt x="372690" y="308357"/>
                  </a:lnTo>
                  <a:lnTo>
                    <a:pt x="370028" y="308357"/>
                  </a:lnTo>
                  <a:lnTo>
                    <a:pt x="367366" y="308357"/>
                  </a:lnTo>
                  <a:lnTo>
                    <a:pt x="364640" y="308357"/>
                  </a:lnTo>
                  <a:lnTo>
                    <a:pt x="359316" y="305631"/>
                  </a:lnTo>
                  <a:lnTo>
                    <a:pt x="356591" y="305631"/>
                  </a:lnTo>
                  <a:lnTo>
                    <a:pt x="356591" y="302969"/>
                  </a:lnTo>
                  <a:lnTo>
                    <a:pt x="353929" y="302969"/>
                  </a:lnTo>
                  <a:lnTo>
                    <a:pt x="353929" y="300307"/>
                  </a:lnTo>
                  <a:lnTo>
                    <a:pt x="351267" y="297582"/>
                  </a:lnTo>
                  <a:lnTo>
                    <a:pt x="348541" y="297582"/>
                  </a:lnTo>
                  <a:lnTo>
                    <a:pt x="345879" y="297582"/>
                  </a:lnTo>
                  <a:lnTo>
                    <a:pt x="345879" y="300307"/>
                  </a:lnTo>
                  <a:lnTo>
                    <a:pt x="345879" y="302969"/>
                  </a:lnTo>
                  <a:lnTo>
                    <a:pt x="343217" y="302969"/>
                  </a:lnTo>
                  <a:lnTo>
                    <a:pt x="340555" y="302969"/>
                  </a:lnTo>
                  <a:lnTo>
                    <a:pt x="337829" y="302969"/>
                  </a:lnTo>
                  <a:lnTo>
                    <a:pt x="335167" y="302969"/>
                  </a:lnTo>
                  <a:lnTo>
                    <a:pt x="332505" y="302969"/>
                  </a:lnTo>
                  <a:lnTo>
                    <a:pt x="329780" y="302969"/>
                  </a:lnTo>
                  <a:lnTo>
                    <a:pt x="329780" y="305631"/>
                  </a:lnTo>
                  <a:lnTo>
                    <a:pt x="327118" y="305631"/>
                  </a:lnTo>
                  <a:lnTo>
                    <a:pt x="324456" y="308357"/>
                  </a:lnTo>
                  <a:lnTo>
                    <a:pt x="321730" y="308357"/>
                  </a:lnTo>
                  <a:lnTo>
                    <a:pt x="319068" y="311019"/>
                  </a:lnTo>
                  <a:lnTo>
                    <a:pt x="316406" y="311019"/>
                  </a:lnTo>
                  <a:lnTo>
                    <a:pt x="313744" y="313681"/>
                  </a:lnTo>
                  <a:lnTo>
                    <a:pt x="311019" y="313681"/>
                  </a:lnTo>
                  <a:lnTo>
                    <a:pt x="308357" y="313681"/>
                  </a:lnTo>
                  <a:lnTo>
                    <a:pt x="302969" y="316343"/>
                  </a:lnTo>
                  <a:lnTo>
                    <a:pt x="300307" y="316343"/>
                  </a:lnTo>
                  <a:lnTo>
                    <a:pt x="297645" y="316343"/>
                  </a:lnTo>
                  <a:lnTo>
                    <a:pt x="294920" y="316343"/>
                  </a:lnTo>
                  <a:lnTo>
                    <a:pt x="292257" y="316343"/>
                  </a:lnTo>
                  <a:lnTo>
                    <a:pt x="289595" y="316343"/>
                  </a:lnTo>
                  <a:lnTo>
                    <a:pt x="286933" y="316343"/>
                  </a:lnTo>
                  <a:lnTo>
                    <a:pt x="284208" y="313681"/>
                  </a:lnTo>
                  <a:lnTo>
                    <a:pt x="281546" y="313681"/>
                  </a:lnTo>
                  <a:lnTo>
                    <a:pt x="281546" y="311019"/>
                  </a:lnTo>
                  <a:lnTo>
                    <a:pt x="278884" y="311019"/>
                  </a:lnTo>
                  <a:lnTo>
                    <a:pt x="276158" y="311019"/>
                  </a:lnTo>
                  <a:lnTo>
                    <a:pt x="273496" y="308357"/>
                  </a:lnTo>
                  <a:lnTo>
                    <a:pt x="270834" y="308357"/>
                  </a:lnTo>
                  <a:lnTo>
                    <a:pt x="268108" y="305631"/>
                  </a:lnTo>
                  <a:lnTo>
                    <a:pt x="265446" y="305631"/>
                  </a:lnTo>
                  <a:lnTo>
                    <a:pt x="265446" y="302969"/>
                  </a:lnTo>
                  <a:lnTo>
                    <a:pt x="262785" y="302969"/>
                  </a:lnTo>
                  <a:lnTo>
                    <a:pt x="260059" y="302969"/>
                  </a:lnTo>
                  <a:lnTo>
                    <a:pt x="257397" y="302969"/>
                  </a:lnTo>
                  <a:lnTo>
                    <a:pt x="254735" y="302969"/>
                  </a:lnTo>
                  <a:lnTo>
                    <a:pt x="252073" y="302969"/>
                  </a:lnTo>
                  <a:lnTo>
                    <a:pt x="252073" y="305631"/>
                  </a:lnTo>
                  <a:lnTo>
                    <a:pt x="252073" y="302969"/>
                  </a:lnTo>
                  <a:lnTo>
                    <a:pt x="252073" y="300307"/>
                  </a:lnTo>
                  <a:lnTo>
                    <a:pt x="252073" y="297582"/>
                  </a:lnTo>
                  <a:lnTo>
                    <a:pt x="252073" y="294919"/>
                  </a:lnTo>
                  <a:lnTo>
                    <a:pt x="249347" y="294919"/>
                  </a:lnTo>
                  <a:lnTo>
                    <a:pt x="246685" y="294919"/>
                  </a:lnTo>
                  <a:lnTo>
                    <a:pt x="244023" y="294919"/>
                  </a:lnTo>
                  <a:lnTo>
                    <a:pt x="241298" y="294919"/>
                  </a:lnTo>
                  <a:lnTo>
                    <a:pt x="241298" y="297582"/>
                  </a:lnTo>
                  <a:lnTo>
                    <a:pt x="238636" y="300307"/>
                  </a:lnTo>
                  <a:lnTo>
                    <a:pt x="238636" y="302969"/>
                  </a:lnTo>
                  <a:lnTo>
                    <a:pt x="235974" y="308357"/>
                  </a:lnTo>
                  <a:lnTo>
                    <a:pt x="235974" y="311019"/>
                  </a:lnTo>
                  <a:lnTo>
                    <a:pt x="235974" y="313681"/>
                  </a:lnTo>
                  <a:lnTo>
                    <a:pt x="235974" y="316343"/>
                  </a:lnTo>
                  <a:lnTo>
                    <a:pt x="233248" y="319068"/>
                  </a:lnTo>
                  <a:lnTo>
                    <a:pt x="230586" y="319068"/>
                  </a:lnTo>
                  <a:lnTo>
                    <a:pt x="227924" y="319068"/>
                  </a:lnTo>
                  <a:lnTo>
                    <a:pt x="225262" y="316343"/>
                  </a:lnTo>
                  <a:lnTo>
                    <a:pt x="222536" y="319068"/>
                  </a:lnTo>
                  <a:lnTo>
                    <a:pt x="222536" y="321730"/>
                  </a:lnTo>
                  <a:lnTo>
                    <a:pt x="222536" y="327118"/>
                  </a:lnTo>
                  <a:lnTo>
                    <a:pt x="225262" y="327118"/>
                  </a:lnTo>
                  <a:lnTo>
                    <a:pt x="225262" y="329780"/>
                  </a:lnTo>
                  <a:lnTo>
                    <a:pt x="225262" y="332442"/>
                  </a:lnTo>
                  <a:lnTo>
                    <a:pt x="225262" y="335167"/>
                  </a:lnTo>
                  <a:lnTo>
                    <a:pt x="222536" y="335167"/>
                  </a:lnTo>
                  <a:lnTo>
                    <a:pt x="222536" y="337830"/>
                  </a:lnTo>
                  <a:lnTo>
                    <a:pt x="219874" y="337830"/>
                  </a:lnTo>
                  <a:lnTo>
                    <a:pt x="219874" y="335167"/>
                  </a:lnTo>
                  <a:lnTo>
                    <a:pt x="217212" y="335167"/>
                  </a:lnTo>
                  <a:lnTo>
                    <a:pt x="214487" y="335167"/>
                  </a:lnTo>
                  <a:lnTo>
                    <a:pt x="211825" y="335167"/>
                  </a:lnTo>
                  <a:lnTo>
                    <a:pt x="211825" y="337830"/>
                  </a:lnTo>
                  <a:lnTo>
                    <a:pt x="209163" y="340491"/>
                  </a:lnTo>
                  <a:lnTo>
                    <a:pt x="206437" y="340491"/>
                  </a:lnTo>
                  <a:lnTo>
                    <a:pt x="203775" y="340491"/>
                  </a:lnTo>
                  <a:lnTo>
                    <a:pt x="201113" y="340491"/>
                  </a:lnTo>
                  <a:lnTo>
                    <a:pt x="198451" y="340491"/>
                  </a:lnTo>
                  <a:lnTo>
                    <a:pt x="198451" y="337830"/>
                  </a:lnTo>
                  <a:lnTo>
                    <a:pt x="198451" y="335167"/>
                  </a:lnTo>
                  <a:lnTo>
                    <a:pt x="198451" y="332442"/>
                  </a:lnTo>
                  <a:lnTo>
                    <a:pt x="195726" y="332442"/>
                  </a:lnTo>
                  <a:lnTo>
                    <a:pt x="195726" y="335167"/>
                  </a:lnTo>
                  <a:lnTo>
                    <a:pt x="193064" y="335167"/>
                  </a:lnTo>
                  <a:lnTo>
                    <a:pt x="193064" y="337830"/>
                  </a:lnTo>
                  <a:lnTo>
                    <a:pt x="190402" y="337830"/>
                  </a:lnTo>
                  <a:lnTo>
                    <a:pt x="187676" y="337830"/>
                  </a:lnTo>
                  <a:lnTo>
                    <a:pt x="187676" y="335167"/>
                  </a:lnTo>
                  <a:lnTo>
                    <a:pt x="185014" y="332442"/>
                  </a:lnTo>
                  <a:lnTo>
                    <a:pt x="185014" y="329780"/>
                  </a:lnTo>
                  <a:lnTo>
                    <a:pt x="182352" y="329780"/>
                  </a:lnTo>
                  <a:lnTo>
                    <a:pt x="179627" y="329780"/>
                  </a:lnTo>
                  <a:lnTo>
                    <a:pt x="179627" y="332442"/>
                  </a:lnTo>
                  <a:lnTo>
                    <a:pt x="176965" y="332442"/>
                  </a:lnTo>
                  <a:lnTo>
                    <a:pt x="176965" y="335167"/>
                  </a:lnTo>
                  <a:lnTo>
                    <a:pt x="174302" y="335167"/>
                  </a:lnTo>
                  <a:lnTo>
                    <a:pt x="171640" y="332442"/>
                  </a:lnTo>
                  <a:lnTo>
                    <a:pt x="168915" y="332442"/>
                  </a:lnTo>
                  <a:lnTo>
                    <a:pt x="168915" y="329780"/>
                  </a:lnTo>
                  <a:lnTo>
                    <a:pt x="168915" y="327118"/>
                  </a:lnTo>
                  <a:lnTo>
                    <a:pt x="168915" y="324392"/>
                  </a:lnTo>
                  <a:lnTo>
                    <a:pt x="166253" y="324392"/>
                  </a:lnTo>
                  <a:lnTo>
                    <a:pt x="163591" y="321730"/>
                  </a:lnTo>
                  <a:lnTo>
                    <a:pt x="163591" y="324392"/>
                  </a:lnTo>
                  <a:lnTo>
                    <a:pt x="160865" y="324392"/>
                  </a:lnTo>
                  <a:lnTo>
                    <a:pt x="158203" y="327118"/>
                  </a:lnTo>
                  <a:lnTo>
                    <a:pt x="155541" y="327118"/>
                  </a:lnTo>
                  <a:lnTo>
                    <a:pt x="152815" y="327118"/>
                  </a:lnTo>
                  <a:lnTo>
                    <a:pt x="150153" y="327118"/>
                  </a:lnTo>
                  <a:lnTo>
                    <a:pt x="147491" y="324392"/>
                  </a:lnTo>
                  <a:lnTo>
                    <a:pt x="144766" y="327118"/>
                  </a:lnTo>
                  <a:lnTo>
                    <a:pt x="142104" y="329780"/>
                  </a:lnTo>
                  <a:lnTo>
                    <a:pt x="142104" y="327118"/>
                  </a:lnTo>
                  <a:lnTo>
                    <a:pt x="139442" y="327118"/>
                  </a:lnTo>
                  <a:lnTo>
                    <a:pt x="136780" y="324392"/>
                  </a:lnTo>
                  <a:lnTo>
                    <a:pt x="134054" y="324392"/>
                  </a:lnTo>
                  <a:lnTo>
                    <a:pt x="134054" y="327118"/>
                  </a:lnTo>
                  <a:lnTo>
                    <a:pt x="134054" y="329780"/>
                  </a:lnTo>
                  <a:lnTo>
                    <a:pt x="131392" y="329780"/>
                  </a:lnTo>
                  <a:lnTo>
                    <a:pt x="131392" y="332442"/>
                  </a:lnTo>
                  <a:lnTo>
                    <a:pt x="128730" y="332442"/>
                  </a:lnTo>
                  <a:lnTo>
                    <a:pt x="126005" y="335167"/>
                  </a:lnTo>
                  <a:lnTo>
                    <a:pt x="126005" y="337830"/>
                  </a:lnTo>
                  <a:lnTo>
                    <a:pt x="126005" y="340491"/>
                  </a:lnTo>
                  <a:lnTo>
                    <a:pt x="123343" y="340491"/>
                  </a:lnTo>
                  <a:lnTo>
                    <a:pt x="120681" y="343217"/>
                  </a:lnTo>
                  <a:lnTo>
                    <a:pt x="117955" y="345879"/>
                  </a:lnTo>
                  <a:lnTo>
                    <a:pt x="115293" y="345879"/>
                  </a:lnTo>
                  <a:lnTo>
                    <a:pt x="115293" y="348541"/>
                  </a:lnTo>
                  <a:lnTo>
                    <a:pt x="112631" y="348541"/>
                  </a:lnTo>
                  <a:lnTo>
                    <a:pt x="109969" y="348541"/>
                  </a:lnTo>
                  <a:lnTo>
                    <a:pt x="109969" y="351203"/>
                  </a:lnTo>
                  <a:lnTo>
                    <a:pt x="109969" y="353929"/>
                  </a:lnTo>
                  <a:lnTo>
                    <a:pt x="112631" y="353929"/>
                  </a:lnTo>
                  <a:lnTo>
                    <a:pt x="112631" y="356591"/>
                  </a:lnTo>
                  <a:lnTo>
                    <a:pt x="115293" y="359253"/>
                  </a:lnTo>
                  <a:lnTo>
                    <a:pt x="115293" y="361978"/>
                  </a:lnTo>
                  <a:lnTo>
                    <a:pt x="115293" y="364640"/>
                  </a:lnTo>
                  <a:lnTo>
                    <a:pt x="115293" y="367302"/>
                  </a:lnTo>
                  <a:lnTo>
                    <a:pt x="112631" y="370028"/>
                  </a:lnTo>
                  <a:lnTo>
                    <a:pt x="112631" y="372690"/>
                  </a:lnTo>
                  <a:lnTo>
                    <a:pt x="112631" y="375352"/>
                  </a:lnTo>
                  <a:lnTo>
                    <a:pt x="115293" y="378014"/>
                  </a:lnTo>
                  <a:lnTo>
                    <a:pt x="112631" y="380739"/>
                  </a:lnTo>
                  <a:lnTo>
                    <a:pt x="112631" y="383402"/>
                  </a:lnTo>
                  <a:lnTo>
                    <a:pt x="109969" y="386064"/>
                  </a:lnTo>
                  <a:lnTo>
                    <a:pt x="109969" y="383402"/>
                  </a:lnTo>
                  <a:lnTo>
                    <a:pt x="109969" y="380739"/>
                  </a:lnTo>
                  <a:lnTo>
                    <a:pt x="107243" y="380739"/>
                  </a:lnTo>
                  <a:lnTo>
                    <a:pt x="107243" y="378014"/>
                  </a:lnTo>
                  <a:lnTo>
                    <a:pt x="104581" y="378014"/>
                  </a:lnTo>
                  <a:lnTo>
                    <a:pt x="101919" y="378014"/>
                  </a:lnTo>
                  <a:lnTo>
                    <a:pt x="99194" y="378014"/>
                  </a:lnTo>
                  <a:lnTo>
                    <a:pt x="96532" y="375352"/>
                  </a:lnTo>
                  <a:lnTo>
                    <a:pt x="93870" y="375352"/>
                  </a:lnTo>
                  <a:lnTo>
                    <a:pt x="91144" y="375352"/>
                  </a:lnTo>
                  <a:lnTo>
                    <a:pt x="88482" y="372690"/>
                  </a:lnTo>
                  <a:lnTo>
                    <a:pt x="85820" y="370028"/>
                  </a:lnTo>
                  <a:lnTo>
                    <a:pt x="83158" y="370028"/>
                  </a:lnTo>
                  <a:lnTo>
                    <a:pt x="80433" y="370028"/>
                  </a:lnTo>
                  <a:lnTo>
                    <a:pt x="77771" y="367302"/>
                  </a:lnTo>
                  <a:lnTo>
                    <a:pt x="77771" y="361978"/>
                  </a:lnTo>
                  <a:lnTo>
                    <a:pt x="77771" y="359253"/>
                  </a:lnTo>
                  <a:lnTo>
                    <a:pt x="77771" y="353929"/>
                  </a:lnTo>
                  <a:lnTo>
                    <a:pt x="77771" y="351203"/>
                  </a:lnTo>
                  <a:lnTo>
                    <a:pt x="80433" y="348541"/>
                  </a:lnTo>
                  <a:lnTo>
                    <a:pt x="80433" y="345879"/>
                  </a:lnTo>
                  <a:lnTo>
                    <a:pt x="80433" y="343217"/>
                  </a:lnTo>
                  <a:lnTo>
                    <a:pt x="80433" y="340491"/>
                  </a:lnTo>
                  <a:lnTo>
                    <a:pt x="77771" y="327118"/>
                  </a:lnTo>
                  <a:lnTo>
                    <a:pt x="80433" y="327118"/>
                  </a:lnTo>
                  <a:lnTo>
                    <a:pt x="80433" y="324392"/>
                  </a:lnTo>
                  <a:lnTo>
                    <a:pt x="83158" y="324392"/>
                  </a:lnTo>
                  <a:lnTo>
                    <a:pt x="83158" y="321730"/>
                  </a:lnTo>
                  <a:lnTo>
                    <a:pt x="83158" y="319068"/>
                  </a:lnTo>
                  <a:lnTo>
                    <a:pt x="80433" y="316343"/>
                  </a:lnTo>
                  <a:lnTo>
                    <a:pt x="77771" y="316343"/>
                  </a:lnTo>
                  <a:lnTo>
                    <a:pt x="77771" y="313681"/>
                  </a:lnTo>
                  <a:lnTo>
                    <a:pt x="75108" y="311019"/>
                  </a:lnTo>
                  <a:lnTo>
                    <a:pt x="72383" y="311019"/>
                  </a:lnTo>
                  <a:lnTo>
                    <a:pt x="72383" y="308357"/>
                  </a:lnTo>
                  <a:lnTo>
                    <a:pt x="69721" y="308357"/>
                  </a:lnTo>
                  <a:lnTo>
                    <a:pt x="67059" y="305631"/>
                  </a:lnTo>
                  <a:lnTo>
                    <a:pt x="64334" y="302969"/>
                  </a:lnTo>
                  <a:lnTo>
                    <a:pt x="61671" y="300307"/>
                  </a:lnTo>
                  <a:lnTo>
                    <a:pt x="59009" y="300307"/>
                  </a:lnTo>
                  <a:lnTo>
                    <a:pt x="56347" y="297582"/>
                  </a:lnTo>
                  <a:lnTo>
                    <a:pt x="50960" y="292257"/>
                  </a:lnTo>
                  <a:lnTo>
                    <a:pt x="45572" y="289532"/>
                  </a:lnTo>
                  <a:lnTo>
                    <a:pt x="42910" y="286870"/>
                  </a:lnTo>
                  <a:lnTo>
                    <a:pt x="40248" y="286870"/>
                  </a:lnTo>
                  <a:lnTo>
                    <a:pt x="34860" y="284208"/>
                  </a:lnTo>
                  <a:lnTo>
                    <a:pt x="34860" y="281546"/>
                  </a:lnTo>
                  <a:lnTo>
                    <a:pt x="32198" y="281546"/>
                  </a:lnTo>
                  <a:lnTo>
                    <a:pt x="32198" y="278820"/>
                  </a:lnTo>
                  <a:lnTo>
                    <a:pt x="29473" y="278820"/>
                  </a:lnTo>
                  <a:lnTo>
                    <a:pt x="29473" y="276158"/>
                  </a:lnTo>
                  <a:lnTo>
                    <a:pt x="26811" y="273496"/>
                  </a:lnTo>
                  <a:lnTo>
                    <a:pt x="26811" y="270771"/>
                  </a:lnTo>
                  <a:lnTo>
                    <a:pt x="24149" y="268109"/>
                  </a:lnTo>
                  <a:lnTo>
                    <a:pt x="21487" y="265446"/>
                  </a:lnTo>
                  <a:lnTo>
                    <a:pt x="21487" y="262721"/>
                  </a:lnTo>
                  <a:lnTo>
                    <a:pt x="18761" y="260059"/>
                  </a:lnTo>
                  <a:lnTo>
                    <a:pt x="18761" y="257397"/>
                  </a:lnTo>
                  <a:lnTo>
                    <a:pt x="16099" y="254672"/>
                  </a:lnTo>
                  <a:lnTo>
                    <a:pt x="10712" y="246685"/>
                  </a:lnTo>
                  <a:lnTo>
                    <a:pt x="8050" y="243960"/>
                  </a:lnTo>
                  <a:lnTo>
                    <a:pt x="5388" y="241298"/>
                  </a:lnTo>
                  <a:lnTo>
                    <a:pt x="2662" y="235910"/>
                  </a:lnTo>
                  <a:lnTo>
                    <a:pt x="0" y="233248"/>
                  </a:lnTo>
                  <a:lnTo>
                    <a:pt x="2662" y="233248"/>
                  </a:lnTo>
                  <a:lnTo>
                    <a:pt x="2662" y="230586"/>
                  </a:lnTo>
                  <a:lnTo>
                    <a:pt x="5388" y="227861"/>
                  </a:lnTo>
                  <a:lnTo>
                    <a:pt x="5388" y="225198"/>
                  </a:lnTo>
                  <a:lnTo>
                    <a:pt x="8050" y="222537"/>
                  </a:lnTo>
                  <a:lnTo>
                    <a:pt x="10712" y="217149"/>
                  </a:lnTo>
                  <a:lnTo>
                    <a:pt x="13437" y="217149"/>
                  </a:lnTo>
                  <a:lnTo>
                    <a:pt x="13437" y="214487"/>
                  </a:lnTo>
                  <a:lnTo>
                    <a:pt x="16099" y="211825"/>
                  </a:lnTo>
                  <a:lnTo>
                    <a:pt x="18761" y="209099"/>
                  </a:lnTo>
                  <a:lnTo>
                    <a:pt x="21487" y="209099"/>
                  </a:lnTo>
                  <a:lnTo>
                    <a:pt x="26811" y="209099"/>
                  </a:lnTo>
                  <a:lnTo>
                    <a:pt x="29473" y="209099"/>
                  </a:lnTo>
                  <a:lnTo>
                    <a:pt x="32198" y="209099"/>
                  </a:lnTo>
                  <a:lnTo>
                    <a:pt x="34860" y="211825"/>
                  </a:lnTo>
                  <a:lnTo>
                    <a:pt x="37523" y="211825"/>
                  </a:lnTo>
                  <a:lnTo>
                    <a:pt x="40248" y="211825"/>
                  </a:lnTo>
                  <a:lnTo>
                    <a:pt x="42910" y="211825"/>
                  </a:lnTo>
                  <a:lnTo>
                    <a:pt x="45572" y="211825"/>
                  </a:lnTo>
                  <a:lnTo>
                    <a:pt x="45572" y="214487"/>
                  </a:lnTo>
                  <a:lnTo>
                    <a:pt x="50960" y="214487"/>
                  </a:lnTo>
                  <a:lnTo>
                    <a:pt x="56347" y="214487"/>
                  </a:lnTo>
                  <a:lnTo>
                    <a:pt x="59009" y="214487"/>
                  </a:lnTo>
                  <a:lnTo>
                    <a:pt x="61671" y="211825"/>
                  </a:lnTo>
                  <a:lnTo>
                    <a:pt x="64334" y="214487"/>
                  </a:lnTo>
                  <a:lnTo>
                    <a:pt x="67059" y="214487"/>
                  </a:lnTo>
                  <a:lnTo>
                    <a:pt x="69721" y="211825"/>
                  </a:lnTo>
                  <a:lnTo>
                    <a:pt x="80433" y="211825"/>
                  </a:lnTo>
                  <a:lnTo>
                    <a:pt x="83158" y="209099"/>
                  </a:lnTo>
                  <a:lnTo>
                    <a:pt x="85820" y="206437"/>
                  </a:lnTo>
                  <a:lnTo>
                    <a:pt x="85820" y="203775"/>
                  </a:lnTo>
                  <a:lnTo>
                    <a:pt x="88482" y="203775"/>
                  </a:lnTo>
                  <a:lnTo>
                    <a:pt x="88482" y="201050"/>
                  </a:lnTo>
                  <a:lnTo>
                    <a:pt x="93870" y="198388"/>
                  </a:lnTo>
                  <a:lnTo>
                    <a:pt x="96532" y="195726"/>
                  </a:lnTo>
                  <a:lnTo>
                    <a:pt x="96532" y="193064"/>
                  </a:lnTo>
                  <a:lnTo>
                    <a:pt x="99194" y="190338"/>
                  </a:lnTo>
                  <a:lnTo>
                    <a:pt x="101919" y="190338"/>
                  </a:lnTo>
                  <a:lnTo>
                    <a:pt x="104581" y="187676"/>
                  </a:lnTo>
                  <a:lnTo>
                    <a:pt x="107243" y="187676"/>
                  </a:lnTo>
                  <a:lnTo>
                    <a:pt x="112631" y="187676"/>
                  </a:lnTo>
                  <a:lnTo>
                    <a:pt x="117955" y="187676"/>
                  </a:lnTo>
                  <a:lnTo>
                    <a:pt x="120681" y="187676"/>
                  </a:lnTo>
                  <a:lnTo>
                    <a:pt x="123343" y="187676"/>
                  </a:lnTo>
                  <a:lnTo>
                    <a:pt x="126005" y="187676"/>
                  </a:lnTo>
                  <a:lnTo>
                    <a:pt x="128730" y="187676"/>
                  </a:lnTo>
                  <a:lnTo>
                    <a:pt x="131392" y="185014"/>
                  </a:lnTo>
                  <a:lnTo>
                    <a:pt x="134054" y="182288"/>
                  </a:lnTo>
                  <a:lnTo>
                    <a:pt x="136780" y="182288"/>
                  </a:lnTo>
                  <a:lnTo>
                    <a:pt x="139442" y="179626"/>
                  </a:lnTo>
                  <a:lnTo>
                    <a:pt x="144766" y="176964"/>
                  </a:lnTo>
                  <a:lnTo>
                    <a:pt x="147491" y="176964"/>
                  </a:lnTo>
                  <a:lnTo>
                    <a:pt x="150153" y="174239"/>
                  </a:lnTo>
                  <a:lnTo>
                    <a:pt x="152815" y="171577"/>
                  </a:lnTo>
                  <a:lnTo>
                    <a:pt x="155541" y="171577"/>
                  </a:lnTo>
                  <a:lnTo>
                    <a:pt x="158203" y="168915"/>
                  </a:lnTo>
                  <a:lnTo>
                    <a:pt x="160865" y="168915"/>
                  </a:lnTo>
                  <a:lnTo>
                    <a:pt x="163591" y="166189"/>
                  </a:lnTo>
                  <a:lnTo>
                    <a:pt x="160865" y="163527"/>
                  </a:lnTo>
                  <a:lnTo>
                    <a:pt x="160865" y="160865"/>
                  </a:lnTo>
                  <a:lnTo>
                    <a:pt x="160865" y="158203"/>
                  </a:lnTo>
                  <a:lnTo>
                    <a:pt x="160865" y="155478"/>
                  </a:lnTo>
                  <a:lnTo>
                    <a:pt x="160865" y="152816"/>
                  </a:lnTo>
                  <a:lnTo>
                    <a:pt x="160865" y="150153"/>
                  </a:lnTo>
                  <a:lnTo>
                    <a:pt x="163591" y="147428"/>
                  </a:lnTo>
                  <a:lnTo>
                    <a:pt x="166253" y="147428"/>
                  </a:lnTo>
                  <a:lnTo>
                    <a:pt x="166253" y="144766"/>
                  </a:lnTo>
                  <a:lnTo>
                    <a:pt x="168915" y="142104"/>
                  </a:lnTo>
                  <a:lnTo>
                    <a:pt x="168915" y="139379"/>
                  </a:lnTo>
                  <a:lnTo>
                    <a:pt x="168915" y="136716"/>
                  </a:lnTo>
                  <a:lnTo>
                    <a:pt x="171640" y="134054"/>
                  </a:lnTo>
                  <a:lnTo>
                    <a:pt x="174302" y="134054"/>
                  </a:lnTo>
                  <a:lnTo>
                    <a:pt x="179627" y="131392"/>
                  </a:lnTo>
                  <a:lnTo>
                    <a:pt x="182352" y="131392"/>
                  </a:lnTo>
                  <a:lnTo>
                    <a:pt x="185014" y="131392"/>
                  </a:lnTo>
                  <a:lnTo>
                    <a:pt x="187676" y="128667"/>
                  </a:lnTo>
                  <a:lnTo>
                    <a:pt x="190402" y="126005"/>
                  </a:lnTo>
                  <a:lnTo>
                    <a:pt x="190402" y="123343"/>
                  </a:lnTo>
                  <a:lnTo>
                    <a:pt x="193064" y="123343"/>
                  </a:lnTo>
                  <a:lnTo>
                    <a:pt x="193064" y="120617"/>
                  </a:lnTo>
                  <a:lnTo>
                    <a:pt x="195726" y="117955"/>
                  </a:lnTo>
                  <a:lnTo>
                    <a:pt x="201113" y="115293"/>
                  </a:lnTo>
                  <a:lnTo>
                    <a:pt x="206437" y="112568"/>
                  </a:lnTo>
                  <a:lnTo>
                    <a:pt x="209163" y="109905"/>
                  </a:lnTo>
                  <a:lnTo>
                    <a:pt x="211825" y="109905"/>
                  </a:lnTo>
                  <a:lnTo>
                    <a:pt x="214487" y="109905"/>
                  </a:lnTo>
                  <a:lnTo>
                    <a:pt x="217212" y="107243"/>
                  </a:lnTo>
                  <a:lnTo>
                    <a:pt x="219874" y="104581"/>
                  </a:lnTo>
                  <a:lnTo>
                    <a:pt x="222536" y="101856"/>
                  </a:lnTo>
                  <a:lnTo>
                    <a:pt x="222536" y="96532"/>
                  </a:lnTo>
                  <a:lnTo>
                    <a:pt x="225262" y="96532"/>
                  </a:lnTo>
                  <a:lnTo>
                    <a:pt x="225262" y="93806"/>
                  </a:lnTo>
                  <a:lnTo>
                    <a:pt x="227924" y="91144"/>
                  </a:lnTo>
                  <a:lnTo>
                    <a:pt x="227924" y="88482"/>
                  </a:lnTo>
                  <a:lnTo>
                    <a:pt x="230586" y="88482"/>
                  </a:lnTo>
                  <a:lnTo>
                    <a:pt x="233248" y="88482"/>
                  </a:lnTo>
                  <a:lnTo>
                    <a:pt x="235974" y="85757"/>
                  </a:lnTo>
                  <a:lnTo>
                    <a:pt x="235974" y="83095"/>
                  </a:lnTo>
                  <a:lnTo>
                    <a:pt x="235974" y="80433"/>
                  </a:lnTo>
                  <a:lnTo>
                    <a:pt x="238636" y="80433"/>
                  </a:lnTo>
                  <a:lnTo>
                    <a:pt x="238636" y="77707"/>
                  </a:lnTo>
                  <a:lnTo>
                    <a:pt x="241298" y="75045"/>
                  </a:lnTo>
                  <a:lnTo>
                    <a:pt x="244023" y="72383"/>
                  </a:lnTo>
                  <a:lnTo>
                    <a:pt x="246685" y="72383"/>
                  </a:lnTo>
                  <a:lnTo>
                    <a:pt x="249347" y="69721"/>
                  </a:lnTo>
                  <a:lnTo>
                    <a:pt x="252073" y="66995"/>
                  </a:lnTo>
                  <a:lnTo>
                    <a:pt x="252073" y="69721"/>
                  </a:lnTo>
                  <a:lnTo>
                    <a:pt x="254735" y="72383"/>
                  </a:lnTo>
                  <a:lnTo>
                    <a:pt x="257397" y="75045"/>
                  </a:lnTo>
                  <a:lnTo>
                    <a:pt x="257397" y="75045"/>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4BB14CDC-CF47-E977-A603-A5C8D845DE4D}"/>
                </a:ext>
              </a:extLst>
            </p:cNvPr>
            <p:cNvSpPr/>
            <p:nvPr/>
          </p:nvSpPr>
          <p:spPr>
            <a:xfrm>
              <a:off x="4635537" y="2562622"/>
              <a:ext cx="1370522" cy="480503"/>
            </a:xfrm>
            <a:custGeom>
              <a:avLst/>
              <a:gdLst>
                <a:gd name="connsiteX0" fmla="*/ 256002 w 1370522"/>
                <a:gd name="connsiteY0" fmla="*/ 74601 h 480503"/>
                <a:gd name="connsiteX1" fmla="*/ 258665 w 1370522"/>
                <a:gd name="connsiteY1" fmla="*/ 77263 h 480503"/>
                <a:gd name="connsiteX2" fmla="*/ 264052 w 1370522"/>
                <a:gd name="connsiteY2" fmla="*/ 77263 h 480503"/>
                <a:gd name="connsiteX3" fmla="*/ 266714 w 1370522"/>
                <a:gd name="connsiteY3" fmla="*/ 79926 h 480503"/>
                <a:gd name="connsiteX4" fmla="*/ 272102 w 1370522"/>
                <a:gd name="connsiteY4" fmla="*/ 79926 h 480503"/>
                <a:gd name="connsiteX5" fmla="*/ 272102 w 1370522"/>
                <a:gd name="connsiteY5" fmla="*/ 77263 h 480503"/>
                <a:gd name="connsiteX6" fmla="*/ 333773 w 1370522"/>
                <a:gd name="connsiteY6" fmla="*/ 77263 h 480503"/>
                <a:gd name="connsiteX7" fmla="*/ 336435 w 1370522"/>
                <a:gd name="connsiteY7" fmla="*/ 74601 h 480503"/>
                <a:gd name="connsiteX8" fmla="*/ 339097 w 1370522"/>
                <a:gd name="connsiteY8" fmla="*/ 74601 h 480503"/>
                <a:gd name="connsiteX9" fmla="*/ 339097 w 1370522"/>
                <a:gd name="connsiteY9" fmla="*/ 71939 h 480503"/>
                <a:gd name="connsiteX10" fmla="*/ 341759 w 1370522"/>
                <a:gd name="connsiteY10" fmla="*/ 71939 h 480503"/>
                <a:gd name="connsiteX11" fmla="*/ 341759 w 1370522"/>
                <a:gd name="connsiteY11" fmla="*/ 69277 h 480503"/>
                <a:gd name="connsiteX12" fmla="*/ 344421 w 1370522"/>
                <a:gd name="connsiteY12" fmla="*/ 69277 h 480503"/>
                <a:gd name="connsiteX13" fmla="*/ 347084 w 1370522"/>
                <a:gd name="connsiteY13" fmla="*/ 66615 h 480503"/>
                <a:gd name="connsiteX14" fmla="*/ 349745 w 1370522"/>
                <a:gd name="connsiteY14" fmla="*/ 63953 h 480503"/>
                <a:gd name="connsiteX15" fmla="*/ 352407 w 1370522"/>
                <a:gd name="connsiteY15" fmla="*/ 63953 h 480503"/>
                <a:gd name="connsiteX16" fmla="*/ 355069 w 1370522"/>
                <a:gd name="connsiteY16" fmla="*/ 61291 h 480503"/>
                <a:gd name="connsiteX17" fmla="*/ 357732 w 1370522"/>
                <a:gd name="connsiteY17" fmla="*/ 61291 h 480503"/>
                <a:gd name="connsiteX18" fmla="*/ 357732 w 1370522"/>
                <a:gd name="connsiteY18" fmla="*/ 58629 h 480503"/>
                <a:gd name="connsiteX19" fmla="*/ 365781 w 1370522"/>
                <a:gd name="connsiteY19" fmla="*/ 58629 h 480503"/>
                <a:gd name="connsiteX20" fmla="*/ 365781 w 1370522"/>
                <a:gd name="connsiteY20" fmla="*/ 61291 h 480503"/>
                <a:gd name="connsiteX21" fmla="*/ 368443 w 1370522"/>
                <a:gd name="connsiteY21" fmla="*/ 61291 h 480503"/>
                <a:gd name="connsiteX22" fmla="*/ 368443 w 1370522"/>
                <a:gd name="connsiteY22" fmla="*/ 63953 h 480503"/>
                <a:gd name="connsiteX23" fmla="*/ 381881 w 1370522"/>
                <a:gd name="connsiteY23" fmla="*/ 63953 h 480503"/>
                <a:gd name="connsiteX24" fmla="*/ 381881 w 1370522"/>
                <a:gd name="connsiteY24" fmla="*/ 61291 h 480503"/>
                <a:gd name="connsiteX25" fmla="*/ 387268 w 1370522"/>
                <a:gd name="connsiteY25" fmla="*/ 61291 h 480503"/>
                <a:gd name="connsiteX26" fmla="*/ 389930 w 1370522"/>
                <a:gd name="connsiteY26" fmla="*/ 58629 h 480503"/>
                <a:gd name="connsiteX27" fmla="*/ 392592 w 1370522"/>
                <a:gd name="connsiteY27" fmla="*/ 58629 h 480503"/>
                <a:gd name="connsiteX28" fmla="*/ 397980 w 1370522"/>
                <a:gd name="connsiteY28" fmla="*/ 55967 h 480503"/>
                <a:gd name="connsiteX29" fmla="*/ 397980 w 1370522"/>
                <a:gd name="connsiteY29" fmla="*/ 58629 h 480503"/>
                <a:gd name="connsiteX30" fmla="*/ 414079 w 1370522"/>
                <a:gd name="connsiteY30" fmla="*/ 58629 h 480503"/>
                <a:gd name="connsiteX31" fmla="*/ 416741 w 1370522"/>
                <a:gd name="connsiteY31" fmla="*/ 55967 h 480503"/>
                <a:gd name="connsiteX32" fmla="*/ 419403 w 1370522"/>
                <a:gd name="connsiteY32" fmla="*/ 55967 h 480503"/>
                <a:gd name="connsiteX33" fmla="*/ 419403 w 1370522"/>
                <a:gd name="connsiteY33" fmla="*/ 53305 h 480503"/>
                <a:gd name="connsiteX34" fmla="*/ 424790 w 1370522"/>
                <a:gd name="connsiteY34" fmla="*/ 53305 h 480503"/>
                <a:gd name="connsiteX35" fmla="*/ 424790 w 1370522"/>
                <a:gd name="connsiteY35" fmla="*/ 50643 h 480503"/>
                <a:gd name="connsiteX36" fmla="*/ 427453 w 1370522"/>
                <a:gd name="connsiteY36" fmla="*/ 47981 h 480503"/>
                <a:gd name="connsiteX37" fmla="*/ 432840 w 1370522"/>
                <a:gd name="connsiteY37" fmla="*/ 47981 h 480503"/>
                <a:gd name="connsiteX38" fmla="*/ 435502 w 1370522"/>
                <a:gd name="connsiteY38" fmla="*/ 50643 h 480503"/>
                <a:gd name="connsiteX39" fmla="*/ 435502 w 1370522"/>
                <a:gd name="connsiteY39" fmla="*/ 47981 h 480503"/>
                <a:gd name="connsiteX40" fmla="*/ 438164 w 1370522"/>
                <a:gd name="connsiteY40" fmla="*/ 47981 h 480503"/>
                <a:gd name="connsiteX41" fmla="*/ 438164 w 1370522"/>
                <a:gd name="connsiteY41" fmla="*/ 53368 h 480503"/>
                <a:gd name="connsiteX42" fmla="*/ 440826 w 1370522"/>
                <a:gd name="connsiteY42" fmla="*/ 53368 h 480503"/>
                <a:gd name="connsiteX43" fmla="*/ 440826 w 1370522"/>
                <a:gd name="connsiteY43" fmla="*/ 58756 h 480503"/>
                <a:gd name="connsiteX44" fmla="*/ 443488 w 1370522"/>
                <a:gd name="connsiteY44" fmla="*/ 58756 h 480503"/>
                <a:gd name="connsiteX45" fmla="*/ 443488 w 1370522"/>
                <a:gd name="connsiteY45" fmla="*/ 66805 h 480503"/>
                <a:gd name="connsiteX46" fmla="*/ 440826 w 1370522"/>
                <a:gd name="connsiteY46" fmla="*/ 66805 h 480503"/>
                <a:gd name="connsiteX47" fmla="*/ 440826 w 1370522"/>
                <a:gd name="connsiteY47" fmla="*/ 72193 h 480503"/>
                <a:gd name="connsiteX48" fmla="*/ 443488 w 1370522"/>
                <a:gd name="connsiteY48" fmla="*/ 72193 h 480503"/>
                <a:gd name="connsiteX49" fmla="*/ 443488 w 1370522"/>
                <a:gd name="connsiteY49" fmla="*/ 74855 h 480503"/>
                <a:gd name="connsiteX50" fmla="*/ 448876 w 1370522"/>
                <a:gd name="connsiteY50" fmla="*/ 74855 h 480503"/>
                <a:gd name="connsiteX51" fmla="*/ 448876 w 1370522"/>
                <a:gd name="connsiteY51" fmla="*/ 72193 h 480503"/>
                <a:gd name="connsiteX52" fmla="*/ 459588 w 1370522"/>
                <a:gd name="connsiteY52" fmla="*/ 72193 h 480503"/>
                <a:gd name="connsiteX53" fmla="*/ 459588 w 1370522"/>
                <a:gd name="connsiteY53" fmla="*/ 74855 h 480503"/>
                <a:gd name="connsiteX54" fmla="*/ 464975 w 1370522"/>
                <a:gd name="connsiteY54" fmla="*/ 74855 h 480503"/>
                <a:gd name="connsiteX55" fmla="*/ 464975 w 1370522"/>
                <a:gd name="connsiteY55" fmla="*/ 77517 h 480503"/>
                <a:gd name="connsiteX56" fmla="*/ 470362 w 1370522"/>
                <a:gd name="connsiteY56" fmla="*/ 77517 h 480503"/>
                <a:gd name="connsiteX57" fmla="*/ 470362 w 1370522"/>
                <a:gd name="connsiteY57" fmla="*/ 80179 h 480503"/>
                <a:gd name="connsiteX58" fmla="*/ 473025 w 1370522"/>
                <a:gd name="connsiteY58" fmla="*/ 80179 h 480503"/>
                <a:gd name="connsiteX59" fmla="*/ 475687 w 1370522"/>
                <a:gd name="connsiteY59" fmla="*/ 82841 h 480503"/>
                <a:gd name="connsiteX60" fmla="*/ 478349 w 1370522"/>
                <a:gd name="connsiteY60" fmla="*/ 82841 h 480503"/>
                <a:gd name="connsiteX61" fmla="*/ 478349 w 1370522"/>
                <a:gd name="connsiteY61" fmla="*/ 80179 h 480503"/>
                <a:gd name="connsiteX62" fmla="*/ 481011 w 1370522"/>
                <a:gd name="connsiteY62" fmla="*/ 80179 h 480503"/>
                <a:gd name="connsiteX63" fmla="*/ 483673 w 1370522"/>
                <a:gd name="connsiteY63" fmla="*/ 77517 h 480503"/>
                <a:gd name="connsiteX64" fmla="*/ 486335 w 1370522"/>
                <a:gd name="connsiteY64" fmla="*/ 74855 h 480503"/>
                <a:gd name="connsiteX65" fmla="*/ 488997 w 1370522"/>
                <a:gd name="connsiteY65" fmla="*/ 72193 h 480503"/>
                <a:gd name="connsiteX66" fmla="*/ 491659 w 1370522"/>
                <a:gd name="connsiteY66" fmla="*/ 69531 h 480503"/>
                <a:gd name="connsiteX67" fmla="*/ 494321 w 1370522"/>
                <a:gd name="connsiteY67" fmla="*/ 66869 h 480503"/>
                <a:gd name="connsiteX68" fmla="*/ 496983 w 1370522"/>
                <a:gd name="connsiteY68" fmla="*/ 64207 h 480503"/>
                <a:gd name="connsiteX69" fmla="*/ 507695 w 1370522"/>
                <a:gd name="connsiteY69" fmla="*/ 64207 h 480503"/>
                <a:gd name="connsiteX70" fmla="*/ 510357 w 1370522"/>
                <a:gd name="connsiteY70" fmla="*/ 66869 h 480503"/>
                <a:gd name="connsiteX71" fmla="*/ 510357 w 1370522"/>
                <a:gd name="connsiteY71" fmla="*/ 69531 h 480503"/>
                <a:gd name="connsiteX72" fmla="*/ 513019 w 1370522"/>
                <a:gd name="connsiteY72" fmla="*/ 72193 h 480503"/>
                <a:gd name="connsiteX73" fmla="*/ 515681 w 1370522"/>
                <a:gd name="connsiteY73" fmla="*/ 74855 h 480503"/>
                <a:gd name="connsiteX74" fmla="*/ 529118 w 1370522"/>
                <a:gd name="connsiteY74" fmla="*/ 74855 h 480503"/>
                <a:gd name="connsiteX75" fmla="*/ 534506 w 1370522"/>
                <a:gd name="connsiteY75" fmla="*/ 77517 h 480503"/>
                <a:gd name="connsiteX76" fmla="*/ 547943 w 1370522"/>
                <a:gd name="connsiteY76" fmla="*/ 77517 h 480503"/>
                <a:gd name="connsiteX77" fmla="*/ 550605 w 1370522"/>
                <a:gd name="connsiteY77" fmla="*/ 80179 h 480503"/>
                <a:gd name="connsiteX78" fmla="*/ 553267 w 1370522"/>
                <a:gd name="connsiteY78" fmla="*/ 80179 h 480503"/>
                <a:gd name="connsiteX79" fmla="*/ 553267 w 1370522"/>
                <a:gd name="connsiteY79" fmla="*/ 82841 h 480503"/>
                <a:gd name="connsiteX80" fmla="*/ 555929 w 1370522"/>
                <a:gd name="connsiteY80" fmla="*/ 82841 h 480503"/>
                <a:gd name="connsiteX81" fmla="*/ 555929 w 1370522"/>
                <a:gd name="connsiteY81" fmla="*/ 80179 h 480503"/>
                <a:gd name="connsiteX82" fmla="*/ 561317 w 1370522"/>
                <a:gd name="connsiteY82" fmla="*/ 80179 h 480503"/>
                <a:gd name="connsiteX83" fmla="*/ 561317 w 1370522"/>
                <a:gd name="connsiteY83" fmla="*/ 82841 h 480503"/>
                <a:gd name="connsiteX84" fmla="*/ 563979 w 1370522"/>
                <a:gd name="connsiteY84" fmla="*/ 82841 h 480503"/>
                <a:gd name="connsiteX85" fmla="*/ 563979 w 1370522"/>
                <a:gd name="connsiteY85" fmla="*/ 80179 h 480503"/>
                <a:gd name="connsiteX86" fmla="*/ 569366 w 1370522"/>
                <a:gd name="connsiteY86" fmla="*/ 80179 h 480503"/>
                <a:gd name="connsiteX87" fmla="*/ 569366 w 1370522"/>
                <a:gd name="connsiteY87" fmla="*/ 77517 h 480503"/>
                <a:gd name="connsiteX88" fmla="*/ 572028 w 1370522"/>
                <a:gd name="connsiteY88" fmla="*/ 77517 h 480503"/>
                <a:gd name="connsiteX89" fmla="*/ 572028 w 1370522"/>
                <a:gd name="connsiteY89" fmla="*/ 72129 h 480503"/>
                <a:gd name="connsiteX90" fmla="*/ 580078 w 1370522"/>
                <a:gd name="connsiteY90" fmla="*/ 72129 h 480503"/>
                <a:gd name="connsiteX91" fmla="*/ 588127 w 1370522"/>
                <a:gd name="connsiteY91" fmla="*/ 69467 h 480503"/>
                <a:gd name="connsiteX92" fmla="*/ 598839 w 1370522"/>
                <a:gd name="connsiteY92" fmla="*/ 66805 h 480503"/>
                <a:gd name="connsiteX93" fmla="*/ 601501 w 1370522"/>
                <a:gd name="connsiteY93" fmla="*/ 64143 h 480503"/>
                <a:gd name="connsiteX94" fmla="*/ 604163 w 1370522"/>
                <a:gd name="connsiteY94" fmla="*/ 64143 h 480503"/>
                <a:gd name="connsiteX95" fmla="*/ 612213 w 1370522"/>
                <a:gd name="connsiteY95" fmla="*/ 61481 h 480503"/>
                <a:gd name="connsiteX96" fmla="*/ 614875 w 1370522"/>
                <a:gd name="connsiteY96" fmla="*/ 61481 h 480503"/>
                <a:gd name="connsiteX97" fmla="*/ 617537 w 1370522"/>
                <a:gd name="connsiteY97" fmla="*/ 58819 h 480503"/>
                <a:gd name="connsiteX98" fmla="*/ 620199 w 1370522"/>
                <a:gd name="connsiteY98" fmla="*/ 58819 h 480503"/>
                <a:gd name="connsiteX99" fmla="*/ 620199 w 1370522"/>
                <a:gd name="connsiteY99" fmla="*/ 56157 h 480503"/>
                <a:gd name="connsiteX100" fmla="*/ 625587 w 1370522"/>
                <a:gd name="connsiteY100" fmla="*/ 56157 h 480503"/>
                <a:gd name="connsiteX101" fmla="*/ 630974 w 1370522"/>
                <a:gd name="connsiteY101" fmla="*/ 50770 h 480503"/>
                <a:gd name="connsiteX102" fmla="*/ 639024 w 1370522"/>
                <a:gd name="connsiteY102" fmla="*/ 48107 h 480503"/>
                <a:gd name="connsiteX103" fmla="*/ 647073 w 1370522"/>
                <a:gd name="connsiteY103" fmla="*/ 42720 h 480503"/>
                <a:gd name="connsiteX104" fmla="*/ 652461 w 1370522"/>
                <a:gd name="connsiteY104" fmla="*/ 40058 h 480503"/>
                <a:gd name="connsiteX105" fmla="*/ 655123 w 1370522"/>
                <a:gd name="connsiteY105" fmla="*/ 37396 h 480503"/>
                <a:gd name="connsiteX106" fmla="*/ 663173 w 1370522"/>
                <a:gd name="connsiteY106" fmla="*/ 29346 h 480503"/>
                <a:gd name="connsiteX107" fmla="*/ 668560 w 1370522"/>
                <a:gd name="connsiteY107" fmla="*/ 29346 h 480503"/>
                <a:gd name="connsiteX108" fmla="*/ 671222 w 1370522"/>
                <a:gd name="connsiteY108" fmla="*/ 26684 h 480503"/>
                <a:gd name="connsiteX109" fmla="*/ 679272 w 1370522"/>
                <a:gd name="connsiteY109" fmla="*/ 24022 h 480503"/>
                <a:gd name="connsiteX110" fmla="*/ 698033 w 1370522"/>
                <a:gd name="connsiteY110" fmla="*/ 18635 h 480503"/>
                <a:gd name="connsiteX111" fmla="*/ 700695 w 1370522"/>
                <a:gd name="connsiteY111" fmla="*/ 15972 h 480503"/>
                <a:gd name="connsiteX112" fmla="*/ 711407 w 1370522"/>
                <a:gd name="connsiteY112" fmla="*/ 13310 h 480503"/>
                <a:gd name="connsiteX113" fmla="*/ 716794 w 1370522"/>
                <a:gd name="connsiteY113" fmla="*/ 10648 h 480503"/>
                <a:gd name="connsiteX114" fmla="*/ 722182 w 1370522"/>
                <a:gd name="connsiteY114" fmla="*/ 7986 h 480503"/>
                <a:gd name="connsiteX115" fmla="*/ 732894 w 1370522"/>
                <a:gd name="connsiteY115" fmla="*/ 5324 h 480503"/>
                <a:gd name="connsiteX116" fmla="*/ 740943 w 1370522"/>
                <a:gd name="connsiteY116" fmla="*/ 2662 h 480503"/>
                <a:gd name="connsiteX117" fmla="*/ 740943 w 1370522"/>
                <a:gd name="connsiteY117" fmla="*/ 0 h 480503"/>
                <a:gd name="connsiteX118" fmla="*/ 746331 w 1370522"/>
                <a:gd name="connsiteY118" fmla="*/ 0 h 480503"/>
                <a:gd name="connsiteX119" fmla="*/ 748993 w 1370522"/>
                <a:gd name="connsiteY119" fmla="*/ 2662 h 480503"/>
                <a:gd name="connsiteX120" fmla="*/ 765092 w 1370522"/>
                <a:gd name="connsiteY120" fmla="*/ 5324 h 480503"/>
                <a:gd name="connsiteX121" fmla="*/ 775803 w 1370522"/>
                <a:gd name="connsiteY121" fmla="*/ 7986 h 480503"/>
                <a:gd name="connsiteX122" fmla="*/ 789240 w 1370522"/>
                <a:gd name="connsiteY122" fmla="*/ 10648 h 480503"/>
                <a:gd name="connsiteX123" fmla="*/ 805340 w 1370522"/>
                <a:gd name="connsiteY123" fmla="*/ 16036 h 480503"/>
                <a:gd name="connsiteX124" fmla="*/ 818777 w 1370522"/>
                <a:gd name="connsiteY124" fmla="*/ 18698 h 480503"/>
                <a:gd name="connsiteX125" fmla="*/ 821439 w 1370522"/>
                <a:gd name="connsiteY125" fmla="*/ 18698 h 480503"/>
                <a:gd name="connsiteX126" fmla="*/ 821439 w 1370522"/>
                <a:gd name="connsiteY126" fmla="*/ 21360 h 480503"/>
                <a:gd name="connsiteX127" fmla="*/ 826827 w 1370522"/>
                <a:gd name="connsiteY127" fmla="*/ 21360 h 480503"/>
                <a:gd name="connsiteX128" fmla="*/ 829489 w 1370522"/>
                <a:gd name="connsiteY128" fmla="*/ 24022 h 480503"/>
                <a:gd name="connsiteX129" fmla="*/ 845588 w 1370522"/>
                <a:gd name="connsiteY129" fmla="*/ 24022 h 480503"/>
                <a:gd name="connsiteX130" fmla="*/ 848250 w 1370522"/>
                <a:gd name="connsiteY130" fmla="*/ 21360 h 480503"/>
                <a:gd name="connsiteX131" fmla="*/ 853637 w 1370522"/>
                <a:gd name="connsiteY131" fmla="*/ 21360 h 480503"/>
                <a:gd name="connsiteX132" fmla="*/ 853637 w 1370522"/>
                <a:gd name="connsiteY132" fmla="*/ 18698 h 480503"/>
                <a:gd name="connsiteX133" fmla="*/ 861687 w 1370522"/>
                <a:gd name="connsiteY133" fmla="*/ 18698 h 480503"/>
                <a:gd name="connsiteX134" fmla="*/ 861687 w 1370522"/>
                <a:gd name="connsiteY134" fmla="*/ 16036 h 480503"/>
                <a:gd name="connsiteX135" fmla="*/ 893885 w 1370522"/>
                <a:gd name="connsiteY135" fmla="*/ 16036 h 480503"/>
                <a:gd name="connsiteX136" fmla="*/ 896548 w 1370522"/>
                <a:gd name="connsiteY136" fmla="*/ 18698 h 480503"/>
                <a:gd name="connsiteX137" fmla="*/ 899209 w 1370522"/>
                <a:gd name="connsiteY137" fmla="*/ 21360 h 480503"/>
                <a:gd name="connsiteX138" fmla="*/ 901871 w 1370522"/>
                <a:gd name="connsiteY138" fmla="*/ 24022 h 480503"/>
                <a:gd name="connsiteX139" fmla="*/ 901871 w 1370522"/>
                <a:gd name="connsiteY139" fmla="*/ 26684 h 480503"/>
                <a:gd name="connsiteX140" fmla="*/ 904533 w 1370522"/>
                <a:gd name="connsiteY140" fmla="*/ 26684 h 480503"/>
                <a:gd name="connsiteX141" fmla="*/ 904533 w 1370522"/>
                <a:gd name="connsiteY141" fmla="*/ 29346 h 480503"/>
                <a:gd name="connsiteX142" fmla="*/ 907196 w 1370522"/>
                <a:gd name="connsiteY142" fmla="*/ 29346 h 480503"/>
                <a:gd name="connsiteX143" fmla="*/ 909858 w 1370522"/>
                <a:gd name="connsiteY143" fmla="*/ 32008 h 480503"/>
                <a:gd name="connsiteX144" fmla="*/ 909858 w 1370522"/>
                <a:gd name="connsiteY144" fmla="*/ 29346 h 480503"/>
                <a:gd name="connsiteX145" fmla="*/ 915245 w 1370522"/>
                <a:gd name="connsiteY145" fmla="*/ 29346 h 480503"/>
                <a:gd name="connsiteX146" fmla="*/ 915245 w 1370522"/>
                <a:gd name="connsiteY146" fmla="*/ 23959 h 480503"/>
                <a:gd name="connsiteX147" fmla="*/ 917907 w 1370522"/>
                <a:gd name="connsiteY147" fmla="*/ 26621 h 480503"/>
                <a:gd name="connsiteX148" fmla="*/ 928619 w 1370522"/>
                <a:gd name="connsiteY148" fmla="*/ 26621 h 480503"/>
                <a:gd name="connsiteX149" fmla="*/ 931281 w 1370522"/>
                <a:gd name="connsiteY149" fmla="*/ 23959 h 480503"/>
                <a:gd name="connsiteX150" fmla="*/ 933943 w 1370522"/>
                <a:gd name="connsiteY150" fmla="*/ 21297 h 480503"/>
                <a:gd name="connsiteX151" fmla="*/ 944655 w 1370522"/>
                <a:gd name="connsiteY151" fmla="*/ 21297 h 480503"/>
                <a:gd name="connsiteX152" fmla="*/ 944655 w 1370522"/>
                <a:gd name="connsiteY152" fmla="*/ 23959 h 480503"/>
                <a:gd name="connsiteX153" fmla="*/ 947317 w 1370522"/>
                <a:gd name="connsiteY153" fmla="*/ 21297 h 480503"/>
                <a:gd name="connsiteX154" fmla="*/ 960754 w 1370522"/>
                <a:gd name="connsiteY154" fmla="*/ 21297 h 480503"/>
                <a:gd name="connsiteX155" fmla="*/ 963416 w 1370522"/>
                <a:gd name="connsiteY155" fmla="*/ 18635 h 480503"/>
                <a:gd name="connsiteX156" fmla="*/ 963416 w 1370522"/>
                <a:gd name="connsiteY156" fmla="*/ 13247 h 480503"/>
                <a:gd name="connsiteX157" fmla="*/ 979515 w 1370522"/>
                <a:gd name="connsiteY157" fmla="*/ 13247 h 480503"/>
                <a:gd name="connsiteX158" fmla="*/ 982177 w 1370522"/>
                <a:gd name="connsiteY158" fmla="*/ 15909 h 480503"/>
                <a:gd name="connsiteX159" fmla="*/ 990227 w 1370522"/>
                <a:gd name="connsiteY159" fmla="*/ 15909 h 480503"/>
                <a:gd name="connsiteX160" fmla="*/ 992889 w 1370522"/>
                <a:gd name="connsiteY160" fmla="*/ 18571 h 480503"/>
                <a:gd name="connsiteX161" fmla="*/ 995551 w 1370522"/>
                <a:gd name="connsiteY161" fmla="*/ 18571 h 480503"/>
                <a:gd name="connsiteX162" fmla="*/ 998213 w 1370522"/>
                <a:gd name="connsiteY162" fmla="*/ 21233 h 480503"/>
                <a:gd name="connsiteX163" fmla="*/ 1000875 w 1370522"/>
                <a:gd name="connsiteY163" fmla="*/ 21233 h 480503"/>
                <a:gd name="connsiteX164" fmla="*/ 1000875 w 1370522"/>
                <a:gd name="connsiteY164" fmla="*/ 23895 h 480503"/>
                <a:gd name="connsiteX165" fmla="*/ 1003537 w 1370522"/>
                <a:gd name="connsiteY165" fmla="*/ 23895 h 480503"/>
                <a:gd name="connsiteX166" fmla="*/ 1003537 w 1370522"/>
                <a:gd name="connsiteY166" fmla="*/ 26557 h 480503"/>
                <a:gd name="connsiteX167" fmla="*/ 1019636 w 1370522"/>
                <a:gd name="connsiteY167" fmla="*/ 26557 h 480503"/>
                <a:gd name="connsiteX168" fmla="*/ 1022298 w 1370522"/>
                <a:gd name="connsiteY168" fmla="*/ 29219 h 480503"/>
                <a:gd name="connsiteX169" fmla="*/ 1027686 w 1370522"/>
                <a:gd name="connsiteY169" fmla="*/ 29219 h 480503"/>
                <a:gd name="connsiteX170" fmla="*/ 1033074 w 1370522"/>
                <a:gd name="connsiteY170" fmla="*/ 31881 h 480503"/>
                <a:gd name="connsiteX171" fmla="*/ 1038461 w 1370522"/>
                <a:gd name="connsiteY171" fmla="*/ 34544 h 480503"/>
                <a:gd name="connsiteX172" fmla="*/ 1046511 w 1370522"/>
                <a:gd name="connsiteY172" fmla="*/ 34544 h 480503"/>
                <a:gd name="connsiteX173" fmla="*/ 1049173 w 1370522"/>
                <a:gd name="connsiteY173" fmla="*/ 37206 h 480503"/>
                <a:gd name="connsiteX174" fmla="*/ 1057222 w 1370522"/>
                <a:gd name="connsiteY174" fmla="*/ 37206 h 480503"/>
                <a:gd name="connsiteX175" fmla="*/ 1059884 w 1370522"/>
                <a:gd name="connsiteY175" fmla="*/ 39868 h 480503"/>
                <a:gd name="connsiteX176" fmla="*/ 1065272 w 1370522"/>
                <a:gd name="connsiteY176" fmla="*/ 39868 h 480503"/>
                <a:gd name="connsiteX177" fmla="*/ 1067934 w 1370522"/>
                <a:gd name="connsiteY177" fmla="*/ 42530 h 480503"/>
                <a:gd name="connsiteX178" fmla="*/ 1075984 w 1370522"/>
                <a:gd name="connsiteY178" fmla="*/ 42530 h 480503"/>
                <a:gd name="connsiteX179" fmla="*/ 1075984 w 1370522"/>
                <a:gd name="connsiteY179" fmla="*/ 45192 h 480503"/>
                <a:gd name="connsiteX180" fmla="*/ 1078646 w 1370522"/>
                <a:gd name="connsiteY180" fmla="*/ 45192 h 480503"/>
                <a:gd name="connsiteX181" fmla="*/ 1078646 w 1370522"/>
                <a:gd name="connsiteY181" fmla="*/ 47854 h 480503"/>
                <a:gd name="connsiteX182" fmla="*/ 1081308 w 1370522"/>
                <a:gd name="connsiteY182" fmla="*/ 50516 h 480503"/>
                <a:gd name="connsiteX183" fmla="*/ 1083970 w 1370522"/>
                <a:gd name="connsiteY183" fmla="*/ 53178 h 480503"/>
                <a:gd name="connsiteX184" fmla="*/ 1086632 w 1370522"/>
                <a:gd name="connsiteY184" fmla="*/ 55840 h 480503"/>
                <a:gd name="connsiteX185" fmla="*/ 1089294 w 1370522"/>
                <a:gd name="connsiteY185" fmla="*/ 55840 h 480503"/>
                <a:gd name="connsiteX186" fmla="*/ 1094681 w 1370522"/>
                <a:gd name="connsiteY186" fmla="*/ 58502 h 480503"/>
                <a:gd name="connsiteX187" fmla="*/ 1097344 w 1370522"/>
                <a:gd name="connsiteY187" fmla="*/ 61164 h 480503"/>
                <a:gd name="connsiteX188" fmla="*/ 1100006 w 1370522"/>
                <a:gd name="connsiteY188" fmla="*/ 63826 h 480503"/>
                <a:gd name="connsiteX189" fmla="*/ 1105393 w 1370522"/>
                <a:gd name="connsiteY189" fmla="*/ 66488 h 480503"/>
                <a:gd name="connsiteX190" fmla="*/ 1110781 w 1370522"/>
                <a:gd name="connsiteY190" fmla="*/ 66488 h 480503"/>
                <a:gd name="connsiteX191" fmla="*/ 1113443 w 1370522"/>
                <a:gd name="connsiteY191" fmla="*/ 69150 h 480503"/>
                <a:gd name="connsiteX192" fmla="*/ 1116105 w 1370522"/>
                <a:gd name="connsiteY192" fmla="*/ 69150 h 480503"/>
                <a:gd name="connsiteX193" fmla="*/ 1116105 w 1370522"/>
                <a:gd name="connsiteY193" fmla="*/ 71813 h 480503"/>
                <a:gd name="connsiteX194" fmla="*/ 1118767 w 1370522"/>
                <a:gd name="connsiteY194" fmla="*/ 71813 h 480503"/>
                <a:gd name="connsiteX195" fmla="*/ 1118767 w 1370522"/>
                <a:gd name="connsiteY195" fmla="*/ 74475 h 480503"/>
                <a:gd name="connsiteX196" fmla="*/ 1121429 w 1370522"/>
                <a:gd name="connsiteY196" fmla="*/ 74475 h 480503"/>
                <a:gd name="connsiteX197" fmla="*/ 1121429 w 1370522"/>
                <a:gd name="connsiteY197" fmla="*/ 82524 h 480503"/>
                <a:gd name="connsiteX198" fmla="*/ 1124091 w 1370522"/>
                <a:gd name="connsiteY198" fmla="*/ 82524 h 480503"/>
                <a:gd name="connsiteX199" fmla="*/ 1126753 w 1370522"/>
                <a:gd name="connsiteY199" fmla="*/ 85186 h 480503"/>
                <a:gd name="connsiteX200" fmla="*/ 1129415 w 1370522"/>
                <a:gd name="connsiteY200" fmla="*/ 87848 h 480503"/>
                <a:gd name="connsiteX201" fmla="*/ 1132077 w 1370522"/>
                <a:gd name="connsiteY201" fmla="*/ 87848 h 480503"/>
                <a:gd name="connsiteX202" fmla="*/ 1137465 w 1370522"/>
                <a:gd name="connsiteY202" fmla="*/ 85186 h 480503"/>
                <a:gd name="connsiteX203" fmla="*/ 1150902 w 1370522"/>
                <a:gd name="connsiteY203" fmla="*/ 85186 h 480503"/>
                <a:gd name="connsiteX204" fmla="*/ 1153564 w 1370522"/>
                <a:gd name="connsiteY204" fmla="*/ 82524 h 480503"/>
                <a:gd name="connsiteX205" fmla="*/ 1172325 w 1370522"/>
                <a:gd name="connsiteY205" fmla="*/ 82524 h 480503"/>
                <a:gd name="connsiteX206" fmla="*/ 1172325 w 1370522"/>
                <a:gd name="connsiteY206" fmla="*/ 77137 h 480503"/>
                <a:gd name="connsiteX207" fmla="*/ 1177713 w 1370522"/>
                <a:gd name="connsiteY207" fmla="*/ 77137 h 480503"/>
                <a:gd name="connsiteX208" fmla="*/ 1177713 w 1370522"/>
                <a:gd name="connsiteY208" fmla="*/ 74475 h 480503"/>
                <a:gd name="connsiteX209" fmla="*/ 1180375 w 1370522"/>
                <a:gd name="connsiteY209" fmla="*/ 71813 h 480503"/>
                <a:gd name="connsiteX210" fmla="*/ 1185762 w 1370522"/>
                <a:gd name="connsiteY210" fmla="*/ 71813 h 480503"/>
                <a:gd name="connsiteX211" fmla="*/ 1188424 w 1370522"/>
                <a:gd name="connsiteY211" fmla="*/ 74475 h 480503"/>
                <a:gd name="connsiteX212" fmla="*/ 1193812 w 1370522"/>
                <a:gd name="connsiteY212" fmla="*/ 74475 h 480503"/>
                <a:gd name="connsiteX213" fmla="*/ 1196474 w 1370522"/>
                <a:gd name="connsiteY213" fmla="*/ 71813 h 480503"/>
                <a:gd name="connsiteX214" fmla="*/ 1231334 w 1370522"/>
                <a:gd name="connsiteY214" fmla="*/ 71813 h 480503"/>
                <a:gd name="connsiteX215" fmla="*/ 1231334 w 1370522"/>
                <a:gd name="connsiteY215" fmla="*/ 69150 h 480503"/>
                <a:gd name="connsiteX216" fmla="*/ 1233997 w 1370522"/>
                <a:gd name="connsiteY216" fmla="*/ 69150 h 480503"/>
                <a:gd name="connsiteX217" fmla="*/ 1233997 w 1370522"/>
                <a:gd name="connsiteY217" fmla="*/ 71813 h 480503"/>
                <a:gd name="connsiteX218" fmla="*/ 1236659 w 1370522"/>
                <a:gd name="connsiteY218" fmla="*/ 71813 h 480503"/>
                <a:gd name="connsiteX219" fmla="*/ 1236659 w 1370522"/>
                <a:gd name="connsiteY219" fmla="*/ 74475 h 480503"/>
                <a:gd name="connsiteX220" fmla="*/ 1239320 w 1370522"/>
                <a:gd name="connsiteY220" fmla="*/ 74475 h 480503"/>
                <a:gd name="connsiteX221" fmla="*/ 1239320 w 1370522"/>
                <a:gd name="connsiteY221" fmla="*/ 71813 h 480503"/>
                <a:gd name="connsiteX222" fmla="*/ 1244708 w 1370522"/>
                <a:gd name="connsiteY222" fmla="*/ 71813 h 480503"/>
                <a:gd name="connsiteX223" fmla="*/ 1244708 w 1370522"/>
                <a:gd name="connsiteY223" fmla="*/ 77200 h 480503"/>
                <a:gd name="connsiteX224" fmla="*/ 1258145 w 1370522"/>
                <a:gd name="connsiteY224" fmla="*/ 77200 h 480503"/>
                <a:gd name="connsiteX225" fmla="*/ 1258145 w 1370522"/>
                <a:gd name="connsiteY225" fmla="*/ 79862 h 480503"/>
                <a:gd name="connsiteX226" fmla="*/ 1260807 w 1370522"/>
                <a:gd name="connsiteY226" fmla="*/ 79862 h 480503"/>
                <a:gd name="connsiteX227" fmla="*/ 1260807 w 1370522"/>
                <a:gd name="connsiteY227" fmla="*/ 77200 h 480503"/>
                <a:gd name="connsiteX228" fmla="*/ 1266195 w 1370522"/>
                <a:gd name="connsiteY228" fmla="*/ 77200 h 480503"/>
                <a:gd name="connsiteX229" fmla="*/ 1266195 w 1370522"/>
                <a:gd name="connsiteY229" fmla="*/ 79862 h 480503"/>
                <a:gd name="connsiteX230" fmla="*/ 1268857 w 1370522"/>
                <a:gd name="connsiteY230" fmla="*/ 79862 h 480503"/>
                <a:gd name="connsiteX231" fmla="*/ 1271519 w 1370522"/>
                <a:gd name="connsiteY231" fmla="*/ 82524 h 480503"/>
                <a:gd name="connsiteX232" fmla="*/ 1292942 w 1370522"/>
                <a:gd name="connsiteY232" fmla="*/ 82524 h 480503"/>
                <a:gd name="connsiteX233" fmla="*/ 1292942 w 1370522"/>
                <a:gd name="connsiteY233" fmla="*/ 85186 h 480503"/>
                <a:gd name="connsiteX234" fmla="*/ 1295604 w 1370522"/>
                <a:gd name="connsiteY234" fmla="*/ 85186 h 480503"/>
                <a:gd name="connsiteX235" fmla="*/ 1295604 w 1370522"/>
                <a:gd name="connsiteY235" fmla="*/ 87848 h 480503"/>
                <a:gd name="connsiteX236" fmla="*/ 1306316 w 1370522"/>
                <a:gd name="connsiteY236" fmla="*/ 87848 h 480503"/>
                <a:gd name="connsiteX237" fmla="*/ 1306316 w 1370522"/>
                <a:gd name="connsiteY237" fmla="*/ 95898 h 480503"/>
                <a:gd name="connsiteX238" fmla="*/ 1308978 w 1370522"/>
                <a:gd name="connsiteY238" fmla="*/ 95898 h 480503"/>
                <a:gd name="connsiteX239" fmla="*/ 1308978 w 1370522"/>
                <a:gd name="connsiteY239" fmla="*/ 98560 h 480503"/>
                <a:gd name="connsiteX240" fmla="*/ 1317028 w 1370522"/>
                <a:gd name="connsiteY240" fmla="*/ 98560 h 480503"/>
                <a:gd name="connsiteX241" fmla="*/ 1317028 w 1370522"/>
                <a:gd name="connsiteY241" fmla="*/ 103947 h 480503"/>
                <a:gd name="connsiteX242" fmla="*/ 1319690 w 1370522"/>
                <a:gd name="connsiteY242" fmla="*/ 103947 h 480503"/>
                <a:gd name="connsiteX243" fmla="*/ 1319690 w 1370522"/>
                <a:gd name="connsiteY243" fmla="*/ 98560 h 480503"/>
                <a:gd name="connsiteX244" fmla="*/ 1325077 w 1370522"/>
                <a:gd name="connsiteY244" fmla="*/ 98560 h 480503"/>
                <a:gd name="connsiteX245" fmla="*/ 1327739 w 1370522"/>
                <a:gd name="connsiteY245" fmla="*/ 101222 h 480503"/>
                <a:gd name="connsiteX246" fmla="*/ 1330401 w 1370522"/>
                <a:gd name="connsiteY246" fmla="*/ 103884 h 480503"/>
                <a:gd name="connsiteX247" fmla="*/ 1330401 w 1370522"/>
                <a:gd name="connsiteY247" fmla="*/ 106546 h 480503"/>
                <a:gd name="connsiteX248" fmla="*/ 1338451 w 1370522"/>
                <a:gd name="connsiteY248" fmla="*/ 106546 h 480503"/>
                <a:gd name="connsiteX249" fmla="*/ 1338451 w 1370522"/>
                <a:gd name="connsiteY249" fmla="*/ 103884 h 480503"/>
                <a:gd name="connsiteX250" fmla="*/ 1335789 w 1370522"/>
                <a:gd name="connsiteY250" fmla="*/ 101222 h 480503"/>
                <a:gd name="connsiteX251" fmla="*/ 1335789 w 1370522"/>
                <a:gd name="connsiteY251" fmla="*/ 98560 h 480503"/>
                <a:gd name="connsiteX252" fmla="*/ 1333127 w 1370522"/>
                <a:gd name="connsiteY252" fmla="*/ 95898 h 480503"/>
                <a:gd name="connsiteX253" fmla="*/ 1333127 w 1370522"/>
                <a:gd name="connsiteY253" fmla="*/ 93236 h 480503"/>
                <a:gd name="connsiteX254" fmla="*/ 1341176 w 1370522"/>
                <a:gd name="connsiteY254" fmla="*/ 93236 h 480503"/>
                <a:gd name="connsiteX255" fmla="*/ 1343838 w 1370522"/>
                <a:gd name="connsiteY255" fmla="*/ 95898 h 480503"/>
                <a:gd name="connsiteX256" fmla="*/ 1349226 w 1370522"/>
                <a:gd name="connsiteY256" fmla="*/ 95898 h 480503"/>
                <a:gd name="connsiteX257" fmla="*/ 1351888 w 1370522"/>
                <a:gd name="connsiteY257" fmla="*/ 93236 h 480503"/>
                <a:gd name="connsiteX258" fmla="*/ 1359938 w 1370522"/>
                <a:gd name="connsiteY258" fmla="*/ 93236 h 480503"/>
                <a:gd name="connsiteX259" fmla="*/ 1359938 w 1370522"/>
                <a:gd name="connsiteY259" fmla="*/ 90574 h 480503"/>
                <a:gd name="connsiteX260" fmla="*/ 1362600 w 1370522"/>
                <a:gd name="connsiteY260" fmla="*/ 90574 h 480503"/>
                <a:gd name="connsiteX261" fmla="*/ 1365262 w 1370522"/>
                <a:gd name="connsiteY261" fmla="*/ 93236 h 480503"/>
                <a:gd name="connsiteX262" fmla="*/ 1359874 w 1370522"/>
                <a:gd name="connsiteY262" fmla="*/ 93236 h 480503"/>
                <a:gd name="connsiteX263" fmla="*/ 1357212 w 1370522"/>
                <a:gd name="connsiteY263" fmla="*/ 95898 h 480503"/>
                <a:gd name="connsiteX264" fmla="*/ 1354550 w 1370522"/>
                <a:gd name="connsiteY264" fmla="*/ 98560 h 480503"/>
                <a:gd name="connsiteX265" fmla="*/ 1354550 w 1370522"/>
                <a:gd name="connsiteY265" fmla="*/ 106610 h 480503"/>
                <a:gd name="connsiteX266" fmla="*/ 1357212 w 1370522"/>
                <a:gd name="connsiteY266" fmla="*/ 106610 h 480503"/>
                <a:gd name="connsiteX267" fmla="*/ 1357212 w 1370522"/>
                <a:gd name="connsiteY267" fmla="*/ 111997 h 480503"/>
                <a:gd name="connsiteX268" fmla="*/ 1359874 w 1370522"/>
                <a:gd name="connsiteY268" fmla="*/ 114659 h 480503"/>
                <a:gd name="connsiteX269" fmla="*/ 1362536 w 1370522"/>
                <a:gd name="connsiteY269" fmla="*/ 117321 h 480503"/>
                <a:gd name="connsiteX270" fmla="*/ 1362536 w 1370522"/>
                <a:gd name="connsiteY270" fmla="*/ 122709 h 480503"/>
                <a:gd name="connsiteX271" fmla="*/ 1365198 w 1370522"/>
                <a:gd name="connsiteY271" fmla="*/ 125371 h 480503"/>
                <a:gd name="connsiteX272" fmla="*/ 1365198 w 1370522"/>
                <a:gd name="connsiteY272" fmla="*/ 128033 h 480503"/>
                <a:gd name="connsiteX273" fmla="*/ 1367861 w 1370522"/>
                <a:gd name="connsiteY273" fmla="*/ 128033 h 480503"/>
                <a:gd name="connsiteX274" fmla="*/ 1370523 w 1370522"/>
                <a:gd name="connsiteY274" fmla="*/ 130695 h 480503"/>
                <a:gd name="connsiteX275" fmla="*/ 1370523 w 1370522"/>
                <a:gd name="connsiteY275" fmla="*/ 138745 h 480503"/>
                <a:gd name="connsiteX276" fmla="*/ 1367861 w 1370522"/>
                <a:gd name="connsiteY276" fmla="*/ 141407 h 480503"/>
                <a:gd name="connsiteX277" fmla="*/ 1367861 w 1370522"/>
                <a:gd name="connsiteY277" fmla="*/ 146794 h 480503"/>
                <a:gd name="connsiteX278" fmla="*/ 1365198 w 1370522"/>
                <a:gd name="connsiteY278" fmla="*/ 146794 h 480503"/>
                <a:gd name="connsiteX279" fmla="*/ 1365198 w 1370522"/>
                <a:gd name="connsiteY279" fmla="*/ 149456 h 480503"/>
                <a:gd name="connsiteX280" fmla="*/ 1362536 w 1370522"/>
                <a:gd name="connsiteY280" fmla="*/ 149456 h 480503"/>
                <a:gd name="connsiteX281" fmla="*/ 1362536 w 1370522"/>
                <a:gd name="connsiteY281" fmla="*/ 154844 h 480503"/>
                <a:gd name="connsiteX282" fmla="*/ 1365198 w 1370522"/>
                <a:gd name="connsiteY282" fmla="*/ 157506 h 480503"/>
                <a:gd name="connsiteX283" fmla="*/ 1365198 w 1370522"/>
                <a:gd name="connsiteY283" fmla="*/ 160168 h 480503"/>
                <a:gd name="connsiteX284" fmla="*/ 1367861 w 1370522"/>
                <a:gd name="connsiteY284" fmla="*/ 162830 h 480503"/>
                <a:gd name="connsiteX285" fmla="*/ 1365198 w 1370522"/>
                <a:gd name="connsiteY285" fmla="*/ 165492 h 480503"/>
                <a:gd name="connsiteX286" fmla="*/ 1362536 w 1370522"/>
                <a:gd name="connsiteY286" fmla="*/ 165492 h 480503"/>
                <a:gd name="connsiteX287" fmla="*/ 1362536 w 1370522"/>
                <a:gd name="connsiteY287" fmla="*/ 168154 h 480503"/>
                <a:gd name="connsiteX288" fmla="*/ 1359874 w 1370522"/>
                <a:gd name="connsiteY288" fmla="*/ 170816 h 480503"/>
                <a:gd name="connsiteX289" fmla="*/ 1359874 w 1370522"/>
                <a:gd name="connsiteY289" fmla="*/ 176204 h 480503"/>
                <a:gd name="connsiteX290" fmla="*/ 1362536 w 1370522"/>
                <a:gd name="connsiteY290" fmla="*/ 176204 h 480503"/>
                <a:gd name="connsiteX291" fmla="*/ 1365198 w 1370522"/>
                <a:gd name="connsiteY291" fmla="*/ 178866 h 480503"/>
                <a:gd name="connsiteX292" fmla="*/ 1365198 w 1370522"/>
                <a:gd name="connsiteY292" fmla="*/ 184253 h 480503"/>
                <a:gd name="connsiteX293" fmla="*/ 1367861 w 1370522"/>
                <a:gd name="connsiteY293" fmla="*/ 184253 h 480503"/>
                <a:gd name="connsiteX294" fmla="*/ 1367861 w 1370522"/>
                <a:gd name="connsiteY294" fmla="*/ 186915 h 480503"/>
                <a:gd name="connsiteX295" fmla="*/ 1365198 w 1370522"/>
                <a:gd name="connsiteY295" fmla="*/ 189577 h 480503"/>
                <a:gd name="connsiteX296" fmla="*/ 1362536 w 1370522"/>
                <a:gd name="connsiteY296" fmla="*/ 192240 h 480503"/>
                <a:gd name="connsiteX297" fmla="*/ 1354487 w 1370522"/>
                <a:gd name="connsiteY297" fmla="*/ 192240 h 480503"/>
                <a:gd name="connsiteX298" fmla="*/ 1354487 w 1370522"/>
                <a:gd name="connsiteY298" fmla="*/ 194902 h 480503"/>
                <a:gd name="connsiteX299" fmla="*/ 1351825 w 1370522"/>
                <a:gd name="connsiteY299" fmla="*/ 197564 h 480503"/>
                <a:gd name="connsiteX300" fmla="*/ 1351825 w 1370522"/>
                <a:gd name="connsiteY300" fmla="*/ 200226 h 480503"/>
                <a:gd name="connsiteX301" fmla="*/ 1349163 w 1370522"/>
                <a:gd name="connsiteY301" fmla="*/ 200226 h 480503"/>
                <a:gd name="connsiteX302" fmla="*/ 1349163 w 1370522"/>
                <a:gd name="connsiteY302" fmla="*/ 205613 h 480503"/>
                <a:gd name="connsiteX303" fmla="*/ 1351825 w 1370522"/>
                <a:gd name="connsiteY303" fmla="*/ 208275 h 480503"/>
                <a:gd name="connsiteX304" fmla="*/ 1354487 w 1370522"/>
                <a:gd name="connsiteY304" fmla="*/ 210937 h 480503"/>
                <a:gd name="connsiteX305" fmla="*/ 1357149 w 1370522"/>
                <a:gd name="connsiteY305" fmla="*/ 213600 h 480503"/>
                <a:gd name="connsiteX306" fmla="*/ 1359811 w 1370522"/>
                <a:gd name="connsiteY306" fmla="*/ 216261 h 480503"/>
                <a:gd name="connsiteX307" fmla="*/ 1359811 w 1370522"/>
                <a:gd name="connsiteY307" fmla="*/ 218924 h 480503"/>
                <a:gd name="connsiteX308" fmla="*/ 1362473 w 1370522"/>
                <a:gd name="connsiteY308" fmla="*/ 218924 h 480503"/>
                <a:gd name="connsiteX309" fmla="*/ 1362473 w 1370522"/>
                <a:gd name="connsiteY309" fmla="*/ 226973 h 480503"/>
                <a:gd name="connsiteX310" fmla="*/ 1359811 w 1370522"/>
                <a:gd name="connsiteY310" fmla="*/ 229635 h 480503"/>
                <a:gd name="connsiteX311" fmla="*/ 1359811 w 1370522"/>
                <a:gd name="connsiteY311" fmla="*/ 264496 h 480503"/>
                <a:gd name="connsiteX312" fmla="*/ 1354424 w 1370522"/>
                <a:gd name="connsiteY312" fmla="*/ 267158 h 480503"/>
                <a:gd name="connsiteX313" fmla="*/ 1351761 w 1370522"/>
                <a:gd name="connsiteY313" fmla="*/ 269820 h 480503"/>
                <a:gd name="connsiteX314" fmla="*/ 1349099 w 1370522"/>
                <a:gd name="connsiteY314" fmla="*/ 269820 h 480503"/>
                <a:gd name="connsiteX315" fmla="*/ 1346437 w 1370522"/>
                <a:gd name="connsiteY315" fmla="*/ 272482 h 480503"/>
                <a:gd name="connsiteX316" fmla="*/ 1341050 w 1370522"/>
                <a:gd name="connsiteY316" fmla="*/ 275144 h 480503"/>
                <a:gd name="connsiteX317" fmla="*/ 1338388 w 1370522"/>
                <a:gd name="connsiteY317" fmla="*/ 275144 h 480503"/>
                <a:gd name="connsiteX318" fmla="*/ 1335726 w 1370522"/>
                <a:gd name="connsiteY318" fmla="*/ 277806 h 480503"/>
                <a:gd name="connsiteX319" fmla="*/ 1330338 w 1370522"/>
                <a:gd name="connsiteY319" fmla="*/ 280468 h 480503"/>
                <a:gd name="connsiteX320" fmla="*/ 1327676 w 1370522"/>
                <a:gd name="connsiteY320" fmla="*/ 283130 h 480503"/>
                <a:gd name="connsiteX321" fmla="*/ 1325014 w 1370522"/>
                <a:gd name="connsiteY321" fmla="*/ 283130 h 480503"/>
                <a:gd name="connsiteX322" fmla="*/ 1322352 w 1370522"/>
                <a:gd name="connsiteY322" fmla="*/ 285792 h 480503"/>
                <a:gd name="connsiteX323" fmla="*/ 1319690 w 1370522"/>
                <a:gd name="connsiteY323" fmla="*/ 291180 h 480503"/>
                <a:gd name="connsiteX324" fmla="*/ 1314302 w 1370522"/>
                <a:gd name="connsiteY324" fmla="*/ 291180 h 480503"/>
                <a:gd name="connsiteX325" fmla="*/ 1311640 w 1370522"/>
                <a:gd name="connsiteY325" fmla="*/ 293842 h 480503"/>
                <a:gd name="connsiteX326" fmla="*/ 1308978 w 1370522"/>
                <a:gd name="connsiteY326" fmla="*/ 293842 h 480503"/>
                <a:gd name="connsiteX327" fmla="*/ 1303591 w 1370522"/>
                <a:gd name="connsiteY327" fmla="*/ 299229 h 480503"/>
                <a:gd name="connsiteX328" fmla="*/ 1298203 w 1370522"/>
                <a:gd name="connsiteY328" fmla="*/ 301891 h 480503"/>
                <a:gd name="connsiteX329" fmla="*/ 1290153 w 1370522"/>
                <a:gd name="connsiteY329" fmla="*/ 307279 h 480503"/>
                <a:gd name="connsiteX330" fmla="*/ 1287492 w 1370522"/>
                <a:gd name="connsiteY330" fmla="*/ 307279 h 480503"/>
                <a:gd name="connsiteX331" fmla="*/ 1284829 w 1370522"/>
                <a:gd name="connsiteY331" fmla="*/ 309941 h 480503"/>
                <a:gd name="connsiteX332" fmla="*/ 1282167 w 1370522"/>
                <a:gd name="connsiteY332" fmla="*/ 309941 h 480503"/>
                <a:gd name="connsiteX333" fmla="*/ 1279505 w 1370522"/>
                <a:gd name="connsiteY333" fmla="*/ 307279 h 480503"/>
                <a:gd name="connsiteX334" fmla="*/ 1279505 w 1370522"/>
                <a:gd name="connsiteY334" fmla="*/ 309941 h 480503"/>
                <a:gd name="connsiteX335" fmla="*/ 1274117 w 1370522"/>
                <a:gd name="connsiteY335" fmla="*/ 309941 h 480503"/>
                <a:gd name="connsiteX336" fmla="*/ 1271456 w 1370522"/>
                <a:gd name="connsiteY336" fmla="*/ 312603 h 480503"/>
                <a:gd name="connsiteX337" fmla="*/ 1268794 w 1370522"/>
                <a:gd name="connsiteY337" fmla="*/ 312603 h 480503"/>
                <a:gd name="connsiteX338" fmla="*/ 1268794 w 1370522"/>
                <a:gd name="connsiteY338" fmla="*/ 315265 h 480503"/>
                <a:gd name="connsiteX339" fmla="*/ 1263406 w 1370522"/>
                <a:gd name="connsiteY339" fmla="*/ 317927 h 480503"/>
                <a:gd name="connsiteX340" fmla="*/ 1260744 w 1370522"/>
                <a:gd name="connsiteY340" fmla="*/ 320589 h 480503"/>
                <a:gd name="connsiteX341" fmla="*/ 1255356 w 1370522"/>
                <a:gd name="connsiteY341" fmla="*/ 323251 h 480503"/>
                <a:gd name="connsiteX342" fmla="*/ 1252694 w 1370522"/>
                <a:gd name="connsiteY342" fmla="*/ 323251 h 480503"/>
                <a:gd name="connsiteX343" fmla="*/ 1247307 w 1370522"/>
                <a:gd name="connsiteY343" fmla="*/ 325914 h 480503"/>
                <a:gd name="connsiteX344" fmla="*/ 1244645 w 1370522"/>
                <a:gd name="connsiteY344" fmla="*/ 328576 h 480503"/>
                <a:gd name="connsiteX345" fmla="*/ 1239257 w 1370522"/>
                <a:gd name="connsiteY345" fmla="*/ 331238 h 480503"/>
                <a:gd name="connsiteX346" fmla="*/ 1233870 w 1370522"/>
                <a:gd name="connsiteY346" fmla="*/ 333900 h 480503"/>
                <a:gd name="connsiteX347" fmla="*/ 1228482 w 1370522"/>
                <a:gd name="connsiteY347" fmla="*/ 336562 h 480503"/>
                <a:gd name="connsiteX348" fmla="*/ 1223095 w 1370522"/>
                <a:gd name="connsiteY348" fmla="*/ 339224 h 480503"/>
                <a:gd name="connsiteX349" fmla="*/ 1217707 w 1370522"/>
                <a:gd name="connsiteY349" fmla="*/ 341886 h 480503"/>
                <a:gd name="connsiteX350" fmla="*/ 1215045 w 1370522"/>
                <a:gd name="connsiteY350" fmla="*/ 344548 h 480503"/>
                <a:gd name="connsiteX351" fmla="*/ 1209657 w 1370522"/>
                <a:gd name="connsiteY351" fmla="*/ 344548 h 480503"/>
                <a:gd name="connsiteX352" fmla="*/ 1206996 w 1370522"/>
                <a:gd name="connsiteY352" fmla="*/ 347210 h 480503"/>
                <a:gd name="connsiteX353" fmla="*/ 1201608 w 1370522"/>
                <a:gd name="connsiteY353" fmla="*/ 349872 h 480503"/>
                <a:gd name="connsiteX354" fmla="*/ 1196220 w 1370522"/>
                <a:gd name="connsiteY354" fmla="*/ 352534 h 480503"/>
                <a:gd name="connsiteX355" fmla="*/ 1193558 w 1370522"/>
                <a:gd name="connsiteY355" fmla="*/ 355196 h 480503"/>
                <a:gd name="connsiteX356" fmla="*/ 1193558 w 1370522"/>
                <a:gd name="connsiteY356" fmla="*/ 357858 h 480503"/>
                <a:gd name="connsiteX357" fmla="*/ 1190896 w 1370522"/>
                <a:gd name="connsiteY357" fmla="*/ 357858 h 480503"/>
                <a:gd name="connsiteX358" fmla="*/ 1188234 w 1370522"/>
                <a:gd name="connsiteY358" fmla="*/ 360520 h 480503"/>
                <a:gd name="connsiteX359" fmla="*/ 1185572 w 1370522"/>
                <a:gd name="connsiteY359" fmla="*/ 360520 h 480503"/>
                <a:gd name="connsiteX360" fmla="*/ 1180185 w 1370522"/>
                <a:gd name="connsiteY360" fmla="*/ 365908 h 480503"/>
                <a:gd name="connsiteX361" fmla="*/ 1174797 w 1370522"/>
                <a:gd name="connsiteY361" fmla="*/ 368570 h 480503"/>
                <a:gd name="connsiteX362" fmla="*/ 1169410 w 1370522"/>
                <a:gd name="connsiteY362" fmla="*/ 371232 h 480503"/>
                <a:gd name="connsiteX363" fmla="*/ 1166747 w 1370522"/>
                <a:gd name="connsiteY363" fmla="*/ 371232 h 480503"/>
                <a:gd name="connsiteX364" fmla="*/ 1161360 w 1370522"/>
                <a:gd name="connsiteY364" fmla="*/ 373894 h 480503"/>
                <a:gd name="connsiteX365" fmla="*/ 1158698 w 1370522"/>
                <a:gd name="connsiteY365" fmla="*/ 376556 h 480503"/>
                <a:gd name="connsiteX366" fmla="*/ 1153310 w 1370522"/>
                <a:gd name="connsiteY366" fmla="*/ 379218 h 480503"/>
                <a:gd name="connsiteX367" fmla="*/ 1147923 w 1370522"/>
                <a:gd name="connsiteY367" fmla="*/ 381880 h 480503"/>
                <a:gd name="connsiteX368" fmla="*/ 1142535 w 1370522"/>
                <a:gd name="connsiteY368" fmla="*/ 381880 h 480503"/>
                <a:gd name="connsiteX369" fmla="*/ 1142535 w 1370522"/>
                <a:gd name="connsiteY369" fmla="*/ 384542 h 480503"/>
                <a:gd name="connsiteX370" fmla="*/ 1137148 w 1370522"/>
                <a:gd name="connsiteY370" fmla="*/ 387204 h 480503"/>
                <a:gd name="connsiteX371" fmla="*/ 1134486 w 1370522"/>
                <a:gd name="connsiteY371" fmla="*/ 387204 h 480503"/>
                <a:gd name="connsiteX372" fmla="*/ 1131824 w 1370522"/>
                <a:gd name="connsiteY372" fmla="*/ 389867 h 480503"/>
                <a:gd name="connsiteX373" fmla="*/ 1129161 w 1370522"/>
                <a:gd name="connsiteY373" fmla="*/ 392529 h 480503"/>
                <a:gd name="connsiteX374" fmla="*/ 1123774 w 1370522"/>
                <a:gd name="connsiteY374" fmla="*/ 392529 h 480503"/>
                <a:gd name="connsiteX375" fmla="*/ 1121112 w 1370522"/>
                <a:gd name="connsiteY375" fmla="*/ 395191 h 480503"/>
                <a:gd name="connsiteX376" fmla="*/ 1113062 w 1370522"/>
                <a:gd name="connsiteY376" fmla="*/ 395191 h 480503"/>
                <a:gd name="connsiteX377" fmla="*/ 1110400 w 1370522"/>
                <a:gd name="connsiteY377" fmla="*/ 397853 h 480503"/>
                <a:gd name="connsiteX378" fmla="*/ 1099689 w 1370522"/>
                <a:gd name="connsiteY378" fmla="*/ 397853 h 480503"/>
                <a:gd name="connsiteX379" fmla="*/ 1097026 w 1370522"/>
                <a:gd name="connsiteY379" fmla="*/ 395191 h 480503"/>
                <a:gd name="connsiteX380" fmla="*/ 1094364 w 1370522"/>
                <a:gd name="connsiteY380" fmla="*/ 395191 h 480503"/>
                <a:gd name="connsiteX381" fmla="*/ 1094364 w 1370522"/>
                <a:gd name="connsiteY381" fmla="*/ 384479 h 480503"/>
                <a:gd name="connsiteX382" fmla="*/ 1091702 w 1370522"/>
                <a:gd name="connsiteY382" fmla="*/ 384479 h 480503"/>
                <a:gd name="connsiteX383" fmla="*/ 1091702 w 1370522"/>
                <a:gd name="connsiteY383" fmla="*/ 381817 h 480503"/>
                <a:gd name="connsiteX384" fmla="*/ 1089041 w 1370522"/>
                <a:gd name="connsiteY384" fmla="*/ 379155 h 480503"/>
                <a:gd name="connsiteX385" fmla="*/ 1089041 w 1370522"/>
                <a:gd name="connsiteY385" fmla="*/ 376493 h 480503"/>
                <a:gd name="connsiteX386" fmla="*/ 1086378 w 1370522"/>
                <a:gd name="connsiteY386" fmla="*/ 376493 h 480503"/>
                <a:gd name="connsiteX387" fmla="*/ 1086378 w 1370522"/>
                <a:gd name="connsiteY387" fmla="*/ 360394 h 480503"/>
                <a:gd name="connsiteX388" fmla="*/ 1083716 w 1370522"/>
                <a:gd name="connsiteY388" fmla="*/ 357732 h 480503"/>
                <a:gd name="connsiteX389" fmla="*/ 1081054 w 1370522"/>
                <a:gd name="connsiteY389" fmla="*/ 357732 h 480503"/>
                <a:gd name="connsiteX390" fmla="*/ 1081054 w 1370522"/>
                <a:gd name="connsiteY390" fmla="*/ 347020 h 480503"/>
                <a:gd name="connsiteX391" fmla="*/ 1078392 w 1370522"/>
                <a:gd name="connsiteY391" fmla="*/ 347020 h 480503"/>
                <a:gd name="connsiteX392" fmla="*/ 1078392 w 1370522"/>
                <a:gd name="connsiteY392" fmla="*/ 338970 h 480503"/>
                <a:gd name="connsiteX393" fmla="*/ 1075730 w 1370522"/>
                <a:gd name="connsiteY393" fmla="*/ 338970 h 480503"/>
                <a:gd name="connsiteX394" fmla="*/ 1073068 w 1370522"/>
                <a:gd name="connsiteY394" fmla="*/ 336308 h 480503"/>
                <a:gd name="connsiteX395" fmla="*/ 1070406 w 1370522"/>
                <a:gd name="connsiteY395" fmla="*/ 333646 h 480503"/>
                <a:gd name="connsiteX396" fmla="*/ 1067744 w 1370522"/>
                <a:gd name="connsiteY396" fmla="*/ 333646 h 480503"/>
                <a:gd name="connsiteX397" fmla="*/ 1067744 w 1370522"/>
                <a:gd name="connsiteY397" fmla="*/ 330984 h 480503"/>
                <a:gd name="connsiteX398" fmla="*/ 1065082 w 1370522"/>
                <a:gd name="connsiteY398" fmla="*/ 328322 h 480503"/>
                <a:gd name="connsiteX399" fmla="*/ 1062420 w 1370522"/>
                <a:gd name="connsiteY399" fmla="*/ 330984 h 480503"/>
                <a:gd name="connsiteX400" fmla="*/ 1062420 w 1370522"/>
                <a:gd name="connsiteY400" fmla="*/ 333646 h 480503"/>
                <a:gd name="connsiteX401" fmla="*/ 1054370 w 1370522"/>
                <a:gd name="connsiteY401" fmla="*/ 333646 h 480503"/>
                <a:gd name="connsiteX402" fmla="*/ 1054370 w 1370522"/>
                <a:gd name="connsiteY402" fmla="*/ 328259 h 480503"/>
                <a:gd name="connsiteX403" fmla="*/ 1043658 w 1370522"/>
                <a:gd name="connsiteY403" fmla="*/ 328259 h 480503"/>
                <a:gd name="connsiteX404" fmla="*/ 1040996 w 1370522"/>
                <a:gd name="connsiteY404" fmla="*/ 330921 h 480503"/>
                <a:gd name="connsiteX405" fmla="*/ 1040996 w 1370522"/>
                <a:gd name="connsiteY405" fmla="*/ 322871 h 480503"/>
                <a:gd name="connsiteX406" fmla="*/ 1038334 w 1370522"/>
                <a:gd name="connsiteY406" fmla="*/ 322871 h 480503"/>
                <a:gd name="connsiteX407" fmla="*/ 1038334 w 1370522"/>
                <a:gd name="connsiteY407" fmla="*/ 325533 h 480503"/>
                <a:gd name="connsiteX408" fmla="*/ 1035672 w 1370522"/>
                <a:gd name="connsiteY408" fmla="*/ 325533 h 480503"/>
                <a:gd name="connsiteX409" fmla="*/ 1035672 w 1370522"/>
                <a:gd name="connsiteY409" fmla="*/ 322871 h 480503"/>
                <a:gd name="connsiteX410" fmla="*/ 1038334 w 1370522"/>
                <a:gd name="connsiteY410" fmla="*/ 320209 h 480503"/>
                <a:gd name="connsiteX411" fmla="*/ 1038334 w 1370522"/>
                <a:gd name="connsiteY411" fmla="*/ 314822 h 480503"/>
                <a:gd name="connsiteX412" fmla="*/ 1035672 w 1370522"/>
                <a:gd name="connsiteY412" fmla="*/ 314822 h 480503"/>
                <a:gd name="connsiteX413" fmla="*/ 1033010 w 1370522"/>
                <a:gd name="connsiteY413" fmla="*/ 312159 h 480503"/>
                <a:gd name="connsiteX414" fmla="*/ 1030348 w 1370522"/>
                <a:gd name="connsiteY414" fmla="*/ 312159 h 480503"/>
                <a:gd name="connsiteX415" fmla="*/ 1030348 w 1370522"/>
                <a:gd name="connsiteY415" fmla="*/ 309497 h 480503"/>
                <a:gd name="connsiteX416" fmla="*/ 1027686 w 1370522"/>
                <a:gd name="connsiteY416" fmla="*/ 309497 h 480503"/>
                <a:gd name="connsiteX417" fmla="*/ 1030348 w 1370522"/>
                <a:gd name="connsiteY417" fmla="*/ 306835 h 480503"/>
                <a:gd name="connsiteX418" fmla="*/ 1027686 w 1370522"/>
                <a:gd name="connsiteY418" fmla="*/ 306835 h 480503"/>
                <a:gd name="connsiteX419" fmla="*/ 1027686 w 1370522"/>
                <a:gd name="connsiteY419" fmla="*/ 301448 h 480503"/>
                <a:gd name="connsiteX420" fmla="*/ 1025024 w 1370522"/>
                <a:gd name="connsiteY420" fmla="*/ 301448 h 480503"/>
                <a:gd name="connsiteX421" fmla="*/ 1025024 w 1370522"/>
                <a:gd name="connsiteY421" fmla="*/ 296060 h 480503"/>
                <a:gd name="connsiteX422" fmla="*/ 1022362 w 1370522"/>
                <a:gd name="connsiteY422" fmla="*/ 296060 h 480503"/>
                <a:gd name="connsiteX423" fmla="*/ 1022362 w 1370522"/>
                <a:gd name="connsiteY423" fmla="*/ 293398 h 480503"/>
                <a:gd name="connsiteX424" fmla="*/ 1019700 w 1370522"/>
                <a:gd name="connsiteY424" fmla="*/ 290736 h 480503"/>
                <a:gd name="connsiteX425" fmla="*/ 1006263 w 1370522"/>
                <a:gd name="connsiteY425" fmla="*/ 290736 h 480503"/>
                <a:gd name="connsiteX426" fmla="*/ 1006263 w 1370522"/>
                <a:gd name="connsiteY426" fmla="*/ 288074 h 480503"/>
                <a:gd name="connsiteX427" fmla="*/ 1000875 w 1370522"/>
                <a:gd name="connsiteY427" fmla="*/ 288074 h 480503"/>
                <a:gd name="connsiteX428" fmla="*/ 998213 w 1370522"/>
                <a:gd name="connsiteY428" fmla="*/ 285412 h 480503"/>
                <a:gd name="connsiteX429" fmla="*/ 995551 w 1370522"/>
                <a:gd name="connsiteY429" fmla="*/ 285412 h 480503"/>
                <a:gd name="connsiteX430" fmla="*/ 995551 w 1370522"/>
                <a:gd name="connsiteY430" fmla="*/ 288074 h 480503"/>
                <a:gd name="connsiteX431" fmla="*/ 992889 w 1370522"/>
                <a:gd name="connsiteY431" fmla="*/ 288074 h 480503"/>
                <a:gd name="connsiteX432" fmla="*/ 992889 w 1370522"/>
                <a:gd name="connsiteY432" fmla="*/ 285412 h 480503"/>
                <a:gd name="connsiteX433" fmla="*/ 990227 w 1370522"/>
                <a:gd name="connsiteY433" fmla="*/ 285412 h 480503"/>
                <a:gd name="connsiteX434" fmla="*/ 987565 w 1370522"/>
                <a:gd name="connsiteY434" fmla="*/ 282750 h 480503"/>
                <a:gd name="connsiteX435" fmla="*/ 976853 w 1370522"/>
                <a:gd name="connsiteY435" fmla="*/ 282750 h 480503"/>
                <a:gd name="connsiteX436" fmla="*/ 976853 w 1370522"/>
                <a:gd name="connsiteY436" fmla="*/ 280088 h 480503"/>
                <a:gd name="connsiteX437" fmla="*/ 971465 w 1370522"/>
                <a:gd name="connsiteY437" fmla="*/ 280088 h 480503"/>
                <a:gd name="connsiteX438" fmla="*/ 971465 w 1370522"/>
                <a:gd name="connsiteY438" fmla="*/ 285475 h 480503"/>
                <a:gd name="connsiteX439" fmla="*/ 974128 w 1370522"/>
                <a:gd name="connsiteY439" fmla="*/ 285475 h 480503"/>
                <a:gd name="connsiteX440" fmla="*/ 974128 w 1370522"/>
                <a:gd name="connsiteY440" fmla="*/ 290863 h 480503"/>
                <a:gd name="connsiteX441" fmla="*/ 971465 w 1370522"/>
                <a:gd name="connsiteY441" fmla="*/ 290863 h 480503"/>
                <a:gd name="connsiteX442" fmla="*/ 971465 w 1370522"/>
                <a:gd name="connsiteY442" fmla="*/ 293525 h 480503"/>
                <a:gd name="connsiteX443" fmla="*/ 966078 w 1370522"/>
                <a:gd name="connsiteY443" fmla="*/ 293525 h 480503"/>
                <a:gd name="connsiteX444" fmla="*/ 966078 w 1370522"/>
                <a:gd name="connsiteY444" fmla="*/ 296187 h 480503"/>
                <a:gd name="connsiteX445" fmla="*/ 949979 w 1370522"/>
                <a:gd name="connsiteY445" fmla="*/ 296187 h 480503"/>
                <a:gd name="connsiteX446" fmla="*/ 949979 w 1370522"/>
                <a:gd name="connsiteY446" fmla="*/ 298849 h 480503"/>
                <a:gd name="connsiteX447" fmla="*/ 947317 w 1370522"/>
                <a:gd name="connsiteY447" fmla="*/ 298849 h 480503"/>
                <a:gd name="connsiteX448" fmla="*/ 947317 w 1370522"/>
                <a:gd name="connsiteY448" fmla="*/ 301511 h 480503"/>
                <a:gd name="connsiteX449" fmla="*/ 944655 w 1370522"/>
                <a:gd name="connsiteY449" fmla="*/ 301511 h 480503"/>
                <a:gd name="connsiteX450" fmla="*/ 944655 w 1370522"/>
                <a:gd name="connsiteY450" fmla="*/ 304173 h 480503"/>
                <a:gd name="connsiteX451" fmla="*/ 939267 w 1370522"/>
                <a:gd name="connsiteY451" fmla="*/ 304173 h 480503"/>
                <a:gd name="connsiteX452" fmla="*/ 939267 w 1370522"/>
                <a:gd name="connsiteY452" fmla="*/ 306835 h 480503"/>
                <a:gd name="connsiteX453" fmla="*/ 936605 w 1370522"/>
                <a:gd name="connsiteY453" fmla="*/ 306835 h 480503"/>
                <a:gd name="connsiteX454" fmla="*/ 936605 w 1370522"/>
                <a:gd name="connsiteY454" fmla="*/ 309497 h 480503"/>
                <a:gd name="connsiteX455" fmla="*/ 933943 w 1370522"/>
                <a:gd name="connsiteY455" fmla="*/ 309497 h 480503"/>
                <a:gd name="connsiteX456" fmla="*/ 933943 w 1370522"/>
                <a:gd name="connsiteY456" fmla="*/ 306835 h 480503"/>
                <a:gd name="connsiteX457" fmla="*/ 931281 w 1370522"/>
                <a:gd name="connsiteY457" fmla="*/ 306835 h 480503"/>
                <a:gd name="connsiteX458" fmla="*/ 931281 w 1370522"/>
                <a:gd name="connsiteY458" fmla="*/ 304173 h 480503"/>
                <a:gd name="connsiteX459" fmla="*/ 928619 w 1370522"/>
                <a:gd name="connsiteY459" fmla="*/ 304173 h 480503"/>
                <a:gd name="connsiteX460" fmla="*/ 928619 w 1370522"/>
                <a:gd name="connsiteY460" fmla="*/ 301511 h 480503"/>
                <a:gd name="connsiteX461" fmla="*/ 923231 w 1370522"/>
                <a:gd name="connsiteY461" fmla="*/ 301511 h 480503"/>
                <a:gd name="connsiteX462" fmla="*/ 923231 w 1370522"/>
                <a:gd name="connsiteY462" fmla="*/ 304173 h 480503"/>
                <a:gd name="connsiteX463" fmla="*/ 915182 w 1370522"/>
                <a:gd name="connsiteY463" fmla="*/ 304173 h 480503"/>
                <a:gd name="connsiteX464" fmla="*/ 915182 w 1370522"/>
                <a:gd name="connsiteY464" fmla="*/ 301511 h 480503"/>
                <a:gd name="connsiteX465" fmla="*/ 912520 w 1370522"/>
                <a:gd name="connsiteY465" fmla="*/ 301511 h 480503"/>
                <a:gd name="connsiteX466" fmla="*/ 912520 w 1370522"/>
                <a:gd name="connsiteY466" fmla="*/ 304173 h 480503"/>
                <a:gd name="connsiteX467" fmla="*/ 909858 w 1370522"/>
                <a:gd name="connsiteY467" fmla="*/ 306835 h 480503"/>
                <a:gd name="connsiteX468" fmla="*/ 907196 w 1370522"/>
                <a:gd name="connsiteY468" fmla="*/ 309497 h 480503"/>
                <a:gd name="connsiteX469" fmla="*/ 904533 w 1370522"/>
                <a:gd name="connsiteY469" fmla="*/ 309497 h 480503"/>
                <a:gd name="connsiteX470" fmla="*/ 899146 w 1370522"/>
                <a:gd name="connsiteY470" fmla="*/ 312159 h 480503"/>
                <a:gd name="connsiteX471" fmla="*/ 896484 w 1370522"/>
                <a:gd name="connsiteY471" fmla="*/ 314822 h 480503"/>
                <a:gd name="connsiteX472" fmla="*/ 893822 w 1370522"/>
                <a:gd name="connsiteY472" fmla="*/ 314822 h 480503"/>
                <a:gd name="connsiteX473" fmla="*/ 888434 w 1370522"/>
                <a:gd name="connsiteY473" fmla="*/ 317484 h 480503"/>
                <a:gd name="connsiteX474" fmla="*/ 885772 w 1370522"/>
                <a:gd name="connsiteY474" fmla="*/ 320146 h 480503"/>
                <a:gd name="connsiteX475" fmla="*/ 880385 w 1370522"/>
                <a:gd name="connsiteY475" fmla="*/ 320146 h 480503"/>
                <a:gd name="connsiteX476" fmla="*/ 880385 w 1370522"/>
                <a:gd name="connsiteY476" fmla="*/ 322808 h 480503"/>
                <a:gd name="connsiteX477" fmla="*/ 877723 w 1370522"/>
                <a:gd name="connsiteY477" fmla="*/ 322808 h 480503"/>
                <a:gd name="connsiteX478" fmla="*/ 877723 w 1370522"/>
                <a:gd name="connsiteY478" fmla="*/ 325470 h 480503"/>
                <a:gd name="connsiteX479" fmla="*/ 875061 w 1370522"/>
                <a:gd name="connsiteY479" fmla="*/ 325470 h 480503"/>
                <a:gd name="connsiteX480" fmla="*/ 875061 w 1370522"/>
                <a:gd name="connsiteY480" fmla="*/ 330857 h 480503"/>
                <a:gd name="connsiteX481" fmla="*/ 872398 w 1370522"/>
                <a:gd name="connsiteY481" fmla="*/ 330857 h 480503"/>
                <a:gd name="connsiteX482" fmla="*/ 872398 w 1370522"/>
                <a:gd name="connsiteY482" fmla="*/ 333519 h 480503"/>
                <a:gd name="connsiteX483" fmla="*/ 850975 w 1370522"/>
                <a:gd name="connsiteY483" fmla="*/ 333519 h 480503"/>
                <a:gd name="connsiteX484" fmla="*/ 850975 w 1370522"/>
                <a:gd name="connsiteY484" fmla="*/ 336182 h 480503"/>
                <a:gd name="connsiteX485" fmla="*/ 848313 w 1370522"/>
                <a:gd name="connsiteY485" fmla="*/ 336182 h 480503"/>
                <a:gd name="connsiteX486" fmla="*/ 845651 w 1370522"/>
                <a:gd name="connsiteY486" fmla="*/ 338843 h 480503"/>
                <a:gd name="connsiteX487" fmla="*/ 842989 w 1370522"/>
                <a:gd name="connsiteY487" fmla="*/ 341506 h 480503"/>
                <a:gd name="connsiteX488" fmla="*/ 837601 w 1370522"/>
                <a:gd name="connsiteY488" fmla="*/ 341506 h 480503"/>
                <a:gd name="connsiteX489" fmla="*/ 834939 w 1370522"/>
                <a:gd name="connsiteY489" fmla="*/ 344168 h 480503"/>
                <a:gd name="connsiteX490" fmla="*/ 829552 w 1370522"/>
                <a:gd name="connsiteY490" fmla="*/ 344168 h 480503"/>
                <a:gd name="connsiteX491" fmla="*/ 826890 w 1370522"/>
                <a:gd name="connsiteY491" fmla="*/ 346830 h 480503"/>
                <a:gd name="connsiteX492" fmla="*/ 821502 w 1370522"/>
                <a:gd name="connsiteY492" fmla="*/ 346830 h 480503"/>
                <a:gd name="connsiteX493" fmla="*/ 821502 w 1370522"/>
                <a:gd name="connsiteY493" fmla="*/ 349492 h 480503"/>
                <a:gd name="connsiteX494" fmla="*/ 816115 w 1370522"/>
                <a:gd name="connsiteY494" fmla="*/ 349492 h 480503"/>
                <a:gd name="connsiteX495" fmla="*/ 816115 w 1370522"/>
                <a:gd name="connsiteY495" fmla="*/ 352154 h 480503"/>
                <a:gd name="connsiteX496" fmla="*/ 813453 w 1370522"/>
                <a:gd name="connsiteY496" fmla="*/ 354816 h 480503"/>
                <a:gd name="connsiteX497" fmla="*/ 805403 w 1370522"/>
                <a:gd name="connsiteY497" fmla="*/ 354816 h 480503"/>
                <a:gd name="connsiteX498" fmla="*/ 805403 w 1370522"/>
                <a:gd name="connsiteY498" fmla="*/ 357478 h 480503"/>
                <a:gd name="connsiteX499" fmla="*/ 802741 w 1370522"/>
                <a:gd name="connsiteY499" fmla="*/ 357478 h 480503"/>
                <a:gd name="connsiteX500" fmla="*/ 802741 w 1370522"/>
                <a:gd name="connsiteY500" fmla="*/ 360140 h 480503"/>
                <a:gd name="connsiteX501" fmla="*/ 800079 w 1370522"/>
                <a:gd name="connsiteY501" fmla="*/ 362802 h 480503"/>
                <a:gd name="connsiteX502" fmla="*/ 800079 w 1370522"/>
                <a:gd name="connsiteY502" fmla="*/ 365464 h 480503"/>
                <a:gd name="connsiteX503" fmla="*/ 797417 w 1370522"/>
                <a:gd name="connsiteY503" fmla="*/ 368126 h 480503"/>
                <a:gd name="connsiteX504" fmla="*/ 794755 w 1370522"/>
                <a:gd name="connsiteY504" fmla="*/ 370788 h 480503"/>
                <a:gd name="connsiteX505" fmla="*/ 792093 w 1370522"/>
                <a:gd name="connsiteY505" fmla="*/ 370788 h 480503"/>
                <a:gd name="connsiteX506" fmla="*/ 792093 w 1370522"/>
                <a:gd name="connsiteY506" fmla="*/ 373451 h 480503"/>
                <a:gd name="connsiteX507" fmla="*/ 786705 w 1370522"/>
                <a:gd name="connsiteY507" fmla="*/ 373451 h 480503"/>
                <a:gd name="connsiteX508" fmla="*/ 786705 w 1370522"/>
                <a:gd name="connsiteY508" fmla="*/ 376112 h 480503"/>
                <a:gd name="connsiteX509" fmla="*/ 781318 w 1370522"/>
                <a:gd name="connsiteY509" fmla="*/ 376112 h 480503"/>
                <a:gd name="connsiteX510" fmla="*/ 781318 w 1370522"/>
                <a:gd name="connsiteY510" fmla="*/ 378775 h 480503"/>
                <a:gd name="connsiteX511" fmla="*/ 767880 w 1370522"/>
                <a:gd name="connsiteY511" fmla="*/ 378775 h 480503"/>
                <a:gd name="connsiteX512" fmla="*/ 765219 w 1370522"/>
                <a:gd name="connsiteY512" fmla="*/ 376112 h 480503"/>
                <a:gd name="connsiteX513" fmla="*/ 765219 w 1370522"/>
                <a:gd name="connsiteY513" fmla="*/ 373451 h 480503"/>
                <a:gd name="connsiteX514" fmla="*/ 762557 w 1370522"/>
                <a:gd name="connsiteY514" fmla="*/ 373451 h 480503"/>
                <a:gd name="connsiteX515" fmla="*/ 759894 w 1370522"/>
                <a:gd name="connsiteY515" fmla="*/ 370788 h 480503"/>
                <a:gd name="connsiteX516" fmla="*/ 754507 w 1370522"/>
                <a:gd name="connsiteY516" fmla="*/ 370788 h 480503"/>
                <a:gd name="connsiteX517" fmla="*/ 754507 w 1370522"/>
                <a:gd name="connsiteY517" fmla="*/ 373451 h 480503"/>
                <a:gd name="connsiteX518" fmla="*/ 749119 w 1370522"/>
                <a:gd name="connsiteY518" fmla="*/ 373451 h 480503"/>
                <a:gd name="connsiteX519" fmla="*/ 746457 w 1370522"/>
                <a:gd name="connsiteY519" fmla="*/ 376112 h 480503"/>
                <a:gd name="connsiteX520" fmla="*/ 741070 w 1370522"/>
                <a:gd name="connsiteY520" fmla="*/ 376112 h 480503"/>
                <a:gd name="connsiteX521" fmla="*/ 738408 w 1370522"/>
                <a:gd name="connsiteY521" fmla="*/ 378775 h 480503"/>
                <a:gd name="connsiteX522" fmla="*/ 735745 w 1370522"/>
                <a:gd name="connsiteY522" fmla="*/ 378775 h 480503"/>
                <a:gd name="connsiteX523" fmla="*/ 735745 w 1370522"/>
                <a:gd name="connsiteY523" fmla="*/ 410973 h 480503"/>
                <a:gd name="connsiteX524" fmla="*/ 733083 w 1370522"/>
                <a:gd name="connsiteY524" fmla="*/ 413635 h 480503"/>
                <a:gd name="connsiteX525" fmla="*/ 733083 w 1370522"/>
                <a:gd name="connsiteY525" fmla="*/ 427072 h 480503"/>
                <a:gd name="connsiteX526" fmla="*/ 727696 w 1370522"/>
                <a:gd name="connsiteY526" fmla="*/ 427072 h 480503"/>
                <a:gd name="connsiteX527" fmla="*/ 719646 w 1370522"/>
                <a:gd name="connsiteY527" fmla="*/ 435122 h 480503"/>
                <a:gd name="connsiteX528" fmla="*/ 716984 w 1370522"/>
                <a:gd name="connsiteY528" fmla="*/ 437784 h 480503"/>
                <a:gd name="connsiteX529" fmla="*/ 714322 w 1370522"/>
                <a:gd name="connsiteY529" fmla="*/ 440446 h 480503"/>
                <a:gd name="connsiteX530" fmla="*/ 711660 w 1370522"/>
                <a:gd name="connsiteY530" fmla="*/ 440446 h 480503"/>
                <a:gd name="connsiteX531" fmla="*/ 711660 w 1370522"/>
                <a:gd name="connsiteY531" fmla="*/ 453883 h 480503"/>
                <a:gd name="connsiteX532" fmla="*/ 706273 w 1370522"/>
                <a:gd name="connsiteY532" fmla="*/ 453883 h 480503"/>
                <a:gd name="connsiteX533" fmla="*/ 703611 w 1370522"/>
                <a:gd name="connsiteY533" fmla="*/ 456545 h 480503"/>
                <a:gd name="connsiteX534" fmla="*/ 698223 w 1370522"/>
                <a:gd name="connsiteY534" fmla="*/ 456545 h 480503"/>
                <a:gd name="connsiteX535" fmla="*/ 695561 w 1370522"/>
                <a:gd name="connsiteY535" fmla="*/ 459207 h 480503"/>
                <a:gd name="connsiteX536" fmla="*/ 692899 w 1370522"/>
                <a:gd name="connsiteY536" fmla="*/ 461869 h 480503"/>
                <a:gd name="connsiteX537" fmla="*/ 690237 w 1370522"/>
                <a:gd name="connsiteY537" fmla="*/ 461869 h 480503"/>
                <a:gd name="connsiteX538" fmla="*/ 690237 w 1370522"/>
                <a:gd name="connsiteY538" fmla="*/ 464531 h 480503"/>
                <a:gd name="connsiteX539" fmla="*/ 684849 w 1370522"/>
                <a:gd name="connsiteY539" fmla="*/ 467193 h 480503"/>
                <a:gd name="connsiteX540" fmla="*/ 682187 w 1370522"/>
                <a:gd name="connsiteY540" fmla="*/ 467193 h 480503"/>
                <a:gd name="connsiteX541" fmla="*/ 679525 w 1370522"/>
                <a:gd name="connsiteY541" fmla="*/ 469855 h 480503"/>
                <a:gd name="connsiteX542" fmla="*/ 676863 w 1370522"/>
                <a:gd name="connsiteY542" fmla="*/ 469855 h 480503"/>
                <a:gd name="connsiteX543" fmla="*/ 674201 w 1370522"/>
                <a:gd name="connsiteY543" fmla="*/ 472517 h 480503"/>
                <a:gd name="connsiteX544" fmla="*/ 668813 w 1370522"/>
                <a:gd name="connsiteY544" fmla="*/ 475180 h 480503"/>
                <a:gd name="connsiteX545" fmla="*/ 666151 w 1370522"/>
                <a:gd name="connsiteY545" fmla="*/ 477842 h 480503"/>
                <a:gd name="connsiteX546" fmla="*/ 663489 w 1370522"/>
                <a:gd name="connsiteY546" fmla="*/ 477842 h 480503"/>
                <a:gd name="connsiteX547" fmla="*/ 660828 w 1370522"/>
                <a:gd name="connsiteY547" fmla="*/ 480504 h 480503"/>
                <a:gd name="connsiteX548" fmla="*/ 652778 w 1370522"/>
                <a:gd name="connsiteY548" fmla="*/ 480504 h 480503"/>
                <a:gd name="connsiteX549" fmla="*/ 650116 w 1370522"/>
                <a:gd name="connsiteY549" fmla="*/ 477842 h 480503"/>
                <a:gd name="connsiteX550" fmla="*/ 639404 w 1370522"/>
                <a:gd name="connsiteY550" fmla="*/ 477842 h 480503"/>
                <a:gd name="connsiteX551" fmla="*/ 636742 w 1370522"/>
                <a:gd name="connsiteY551" fmla="*/ 475180 h 480503"/>
                <a:gd name="connsiteX552" fmla="*/ 631354 w 1370522"/>
                <a:gd name="connsiteY552" fmla="*/ 475180 h 480503"/>
                <a:gd name="connsiteX553" fmla="*/ 631354 w 1370522"/>
                <a:gd name="connsiteY553" fmla="*/ 477842 h 480503"/>
                <a:gd name="connsiteX554" fmla="*/ 617917 w 1370522"/>
                <a:gd name="connsiteY554" fmla="*/ 477842 h 480503"/>
                <a:gd name="connsiteX555" fmla="*/ 615255 w 1370522"/>
                <a:gd name="connsiteY555" fmla="*/ 480504 h 480503"/>
                <a:gd name="connsiteX556" fmla="*/ 615255 w 1370522"/>
                <a:gd name="connsiteY556" fmla="*/ 477842 h 480503"/>
                <a:gd name="connsiteX557" fmla="*/ 599156 w 1370522"/>
                <a:gd name="connsiteY557" fmla="*/ 477842 h 480503"/>
                <a:gd name="connsiteX558" fmla="*/ 599156 w 1370522"/>
                <a:gd name="connsiteY558" fmla="*/ 475180 h 480503"/>
                <a:gd name="connsiteX559" fmla="*/ 596494 w 1370522"/>
                <a:gd name="connsiteY559" fmla="*/ 475180 h 480503"/>
                <a:gd name="connsiteX560" fmla="*/ 596494 w 1370522"/>
                <a:gd name="connsiteY560" fmla="*/ 472517 h 480503"/>
                <a:gd name="connsiteX561" fmla="*/ 588444 w 1370522"/>
                <a:gd name="connsiteY561" fmla="*/ 472517 h 480503"/>
                <a:gd name="connsiteX562" fmla="*/ 585782 w 1370522"/>
                <a:gd name="connsiteY562" fmla="*/ 469855 h 480503"/>
                <a:gd name="connsiteX563" fmla="*/ 585782 w 1370522"/>
                <a:gd name="connsiteY563" fmla="*/ 467193 h 480503"/>
                <a:gd name="connsiteX564" fmla="*/ 583120 w 1370522"/>
                <a:gd name="connsiteY564" fmla="*/ 464531 h 480503"/>
                <a:gd name="connsiteX565" fmla="*/ 580458 w 1370522"/>
                <a:gd name="connsiteY565" fmla="*/ 461869 h 480503"/>
                <a:gd name="connsiteX566" fmla="*/ 580458 w 1370522"/>
                <a:gd name="connsiteY566" fmla="*/ 456482 h 480503"/>
                <a:gd name="connsiteX567" fmla="*/ 577796 w 1370522"/>
                <a:gd name="connsiteY567" fmla="*/ 453820 h 480503"/>
                <a:gd name="connsiteX568" fmla="*/ 577796 w 1370522"/>
                <a:gd name="connsiteY568" fmla="*/ 445770 h 480503"/>
                <a:gd name="connsiteX569" fmla="*/ 575134 w 1370522"/>
                <a:gd name="connsiteY569" fmla="*/ 445770 h 480503"/>
                <a:gd name="connsiteX570" fmla="*/ 575134 w 1370522"/>
                <a:gd name="connsiteY570" fmla="*/ 443108 h 480503"/>
                <a:gd name="connsiteX571" fmla="*/ 572472 w 1370522"/>
                <a:gd name="connsiteY571" fmla="*/ 443108 h 480503"/>
                <a:gd name="connsiteX572" fmla="*/ 569810 w 1370522"/>
                <a:gd name="connsiteY572" fmla="*/ 445770 h 480503"/>
                <a:gd name="connsiteX573" fmla="*/ 569810 w 1370522"/>
                <a:gd name="connsiteY573" fmla="*/ 443108 h 480503"/>
                <a:gd name="connsiteX574" fmla="*/ 567148 w 1370522"/>
                <a:gd name="connsiteY574" fmla="*/ 443108 h 480503"/>
                <a:gd name="connsiteX575" fmla="*/ 567148 w 1370522"/>
                <a:gd name="connsiteY575" fmla="*/ 440446 h 480503"/>
                <a:gd name="connsiteX576" fmla="*/ 561760 w 1370522"/>
                <a:gd name="connsiteY576" fmla="*/ 440446 h 480503"/>
                <a:gd name="connsiteX577" fmla="*/ 561760 w 1370522"/>
                <a:gd name="connsiteY577" fmla="*/ 437784 h 480503"/>
                <a:gd name="connsiteX578" fmla="*/ 559098 w 1370522"/>
                <a:gd name="connsiteY578" fmla="*/ 437784 h 480503"/>
                <a:gd name="connsiteX579" fmla="*/ 559098 w 1370522"/>
                <a:gd name="connsiteY579" fmla="*/ 435122 h 480503"/>
                <a:gd name="connsiteX580" fmla="*/ 556436 w 1370522"/>
                <a:gd name="connsiteY580" fmla="*/ 435122 h 480503"/>
                <a:gd name="connsiteX581" fmla="*/ 559098 w 1370522"/>
                <a:gd name="connsiteY581" fmla="*/ 435122 h 480503"/>
                <a:gd name="connsiteX582" fmla="*/ 559098 w 1370522"/>
                <a:gd name="connsiteY582" fmla="*/ 432460 h 480503"/>
                <a:gd name="connsiteX583" fmla="*/ 556436 w 1370522"/>
                <a:gd name="connsiteY583" fmla="*/ 432460 h 480503"/>
                <a:gd name="connsiteX584" fmla="*/ 556436 w 1370522"/>
                <a:gd name="connsiteY584" fmla="*/ 429798 h 480503"/>
                <a:gd name="connsiteX585" fmla="*/ 553774 w 1370522"/>
                <a:gd name="connsiteY585" fmla="*/ 427136 h 480503"/>
                <a:gd name="connsiteX586" fmla="*/ 551112 w 1370522"/>
                <a:gd name="connsiteY586" fmla="*/ 427136 h 480503"/>
                <a:gd name="connsiteX587" fmla="*/ 551112 w 1370522"/>
                <a:gd name="connsiteY587" fmla="*/ 424473 h 480503"/>
                <a:gd name="connsiteX588" fmla="*/ 553774 w 1370522"/>
                <a:gd name="connsiteY588" fmla="*/ 424473 h 480503"/>
                <a:gd name="connsiteX589" fmla="*/ 553774 w 1370522"/>
                <a:gd name="connsiteY589" fmla="*/ 421811 h 480503"/>
                <a:gd name="connsiteX590" fmla="*/ 551112 w 1370522"/>
                <a:gd name="connsiteY590" fmla="*/ 419149 h 480503"/>
                <a:gd name="connsiteX591" fmla="*/ 548450 w 1370522"/>
                <a:gd name="connsiteY591" fmla="*/ 419149 h 480503"/>
                <a:gd name="connsiteX592" fmla="*/ 545788 w 1370522"/>
                <a:gd name="connsiteY592" fmla="*/ 416487 h 480503"/>
                <a:gd name="connsiteX593" fmla="*/ 545788 w 1370522"/>
                <a:gd name="connsiteY593" fmla="*/ 413825 h 480503"/>
                <a:gd name="connsiteX594" fmla="*/ 543126 w 1370522"/>
                <a:gd name="connsiteY594" fmla="*/ 411163 h 480503"/>
                <a:gd name="connsiteX595" fmla="*/ 545788 w 1370522"/>
                <a:gd name="connsiteY595" fmla="*/ 408501 h 480503"/>
                <a:gd name="connsiteX596" fmla="*/ 545788 w 1370522"/>
                <a:gd name="connsiteY596" fmla="*/ 405839 h 480503"/>
                <a:gd name="connsiteX597" fmla="*/ 548450 w 1370522"/>
                <a:gd name="connsiteY597" fmla="*/ 405839 h 480503"/>
                <a:gd name="connsiteX598" fmla="*/ 548450 w 1370522"/>
                <a:gd name="connsiteY598" fmla="*/ 392402 h 480503"/>
                <a:gd name="connsiteX599" fmla="*/ 551112 w 1370522"/>
                <a:gd name="connsiteY599" fmla="*/ 389740 h 480503"/>
                <a:gd name="connsiteX600" fmla="*/ 551112 w 1370522"/>
                <a:gd name="connsiteY600" fmla="*/ 387078 h 480503"/>
                <a:gd name="connsiteX601" fmla="*/ 553774 w 1370522"/>
                <a:gd name="connsiteY601" fmla="*/ 387078 h 480503"/>
                <a:gd name="connsiteX602" fmla="*/ 553774 w 1370522"/>
                <a:gd name="connsiteY602" fmla="*/ 384416 h 480503"/>
                <a:gd name="connsiteX603" fmla="*/ 561824 w 1370522"/>
                <a:gd name="connsiteY603" fmla="*/ 384416 h 480503"/>
                <a:gd name="connsiteX604" fmla="*/ 564486 w 1370522"/>
                <a:gd name="connsiteY604" fmla="*/ 381754 h 480503"/>
                <a:gd name="connsiteX605" fmla="*/ 564486 w 1370522"/>
                <a:gd name="connsiteY605" fmla="*/ 371042 h 480503"/>
                <a:gd name="connsiteX606" fmla="*/ 567148 w 1370522"/>
                <a:gd name="connsiteY606" fmla="*/ 371042 h 480503"/>
                <a:gd name="connsiteX607" fmla="*/ 569810 w 1370522"/>
                <a:gd name="connsiteY607" fmla="*/ 373704 h 480503"/>
                <a:gd name="connsiteX608" fmla="*/ 572472 w 1370522"/>
                <a:gd name="connsiteY608" fmla="*/ 373704 h 480503"/>
                <a:gd name="connsiteX609" fmla="*/ 575134 w 1370522"/>
                <a:gd name="connsiteY609" fmla="*/ 376366 h 480503"/>
                <a:gd name="connsiteX610" fmla="*/ 577796 w 1370522"/>
                <a:gd name="connsiteY610" fmla="*/ 376366 h 480503"/>
                <a:gd name="connsiteX611" fmla="*/ 580458 w 1370522"/>
                <a:gd name="connsiteY611" fmla="*/ 373704 h 480503"/>
                <a:gd name="connsiteX612" fmla="*/ 583120 w 1370522"/>
                <a:gd name="connsiteY612" fmla="*/ 373704 h 480503"/>
                <a:gd name="connsiteX613" fmla="*/ 583120 w 1370522"/>
                <a:gd name="connsiteY613" fmla="*/ 357605 h 480503"/>
                <a:gd name="connsiteX614" fmla="*/ 585782 w 1370522"/>
                <a:gd name="connsiteY614" fmla="*/ 357605 h 480503"/>
                <a:gd name="connsiteX615" fmla="*/ 585782 w 1370522"/>
                <a:gd name="connsiteY615" fmla="*/ 346893 h 480503"/>
                <a:gd name="connsiteX616" fmla="*/ 583120 w 1370522"/>
                <a:gd name="connsiteY616" fmla="*/ 346893 h 480503"/>
                <a:gd name="connsiteX617" fmla="*/ 583120 w 1370522"/>
                <a:gd name="connsiteY617" fmla="*/ 344231 h 480503"/>
                <a:gd name="connsiteX618" fmla="*/ 580458 w 1370522"/>
                <a:gd name="connsiteY618" fmla="*/ 341569 h 480503"/>
                <a:gd name="connsiteX619" fmla="*/ 580458 w 1370522"/>
                <a:gd name="connsiteY619" fmla="*/ 328132 h 480503"/>
                <a:gd name="connsiteX620" fmla="*/ 577796 w 1370522"/>
                <a:gd name="connsiteY620" fmla="*/ 325470 h 480503"/>
                <a:gd name="connsiteX621" fmla="*/ 577796 w 1370522"/>
                <a:gd name="connsiteY621" fmla="*/ 322808 h 480503"/>
                <a:gd name="connsiteX622" fmla="*/ 580458 w 1370522"/>
                <a:gd name="connsiteY622" fmla="*/ 322808 h 480503"/>
                <a:gd name="connsiteX623" fmla="*/ 580458 w 1370522"/>
                <a:gd name="connsiteY623" fmla="*/ 317420 h 480503"/>
                <a:gd name="connsiteX624" fmla="*/ 583120 w 1370522"/>
                <a:gd name="connsiteY624" fmla="*/ 314758 h 480503"/>
                <a:gd name="connsiteX625" fmla="*/ 585782 w 1370522"/>
                <a:gd name="connsiteY625" fmla="*/ 312096 h 480503"/>
                <a:gd name="connsiteX626" fmla="*/ 585782 w 1370522"/>
                <a:gd name="connsiteY626" fmla="*/ 304046 h 480503"/>
                <a:gd name="connsiteX627" fmla="*/ 588444 w 1370522"/>
                <a:gd name="connsiteY627" fmla="*/ 304046 h 480503"/>
                <a:gd name="connsiteX628" fmla="*/ 591107 w 1370522"/>
                <a:gd name="connsiteY628" fmla="*/ 301384 h 480503"/>
                <a:gd name="connsiteX629" fmla="*/ 593769 w 1370522"/>
                <a:gd name="connsiteY629" fmla="*/ 301384 h 480503"/>
                <a:gd name="connsiteX630" fmla="*/ 593769 w 1370522"/>
                <a:gd name="connsiteY630" fmla="*/ 312096 h 480503"/>
                <a:gd name="connsiteX631" fmla="*/ 601818 w 1370522"/>
                <a:gd name="connsiteY631" fmla="*/ 312096 h 480503"/>
                <a:gd name="connsiteX632" fmla="*/ 601818 w 1370522"/>
                <a:gd name="connsiteY632" fmla="*/ 309434 h 480503"/>
                <a:gd name="connsiteX633" fmla="*/ 604480 w 1370522"/>
                <a:gd name="connsiteY633" fmla="*/ 309434 h 480503"/>
                <a:gd name="connsiteX634" fmla="*/ 607142 w 1370522"/>
                <a:gd name="connsiteY634" fmla="*/ 312096 h 480503"/>
                <a:gd name="connsiteX635" fmla="*/ 609804 w 1370522"/>
                <a:gd name="connsiteY635" fmla="*/ 312096 h 480503"/>
                <a:gd name="connsiteX636" fmla="*/ 609804 w 1370522"/>
                <a:gd name="connsiteY636" fmla="*/ 306709 h 480503"/>
                <a:gd name="connsiteX637" fmla="*/ 607142 w 1370522"/>
                <a:gd name="connsiteY637" fmla="*/ 306709 h 480503"/>
                <a:gd name="connsiteX638" fmla="*/ 607142 w 1370522"/>
                <a:gd name="connsiteY638" fmla="*/ 298659 h 480503"/>
                <a:gd name="connsiteX639" fmla="*/ 617854 w 1370522"/>
                <a:gd name="connsiteY639" fmla="*/ 298659 h 480503"/>
                <a:gd name="connsiteX640" fmla="*/ 620516 w 1370522"/>
                <a:gd name="connsiteY640" fmla="*/ 295997 h 480503"/>
                <a:gd name="connsiteX641" fmla="*/ 620516 w 1370522"/>
                <a:gd name="connsiteY641" fmla="*/ 293335 h 480503"/>
                <a:gd name="connsiteX642" fmla="*/ 623178 w 1370522"/>
                <a:gd name="connsiteY642" fmla="*/ 293335 h 480503"/>
                <a:gd name="connsiteX643" fmla="*/ 625840 w 1370522"/>
                <a:gd name="connsiteY643" fmla="*/ 290673 h 480503"/>
                <a:gd name="connsiteX644" fmla="*/ 625840 w 1370522"/>
                <a:gd name="connsiteY644" fmla="*/ 293335 h 480503"/>
                <a:gd name="connsiteX645" fmla="*/ 633890 w 1370522"/>
                <a:gd name="connsiteY645" fmla="*/ 293335 h 480503"/>
                <a:gd name="connsiteX646" fmla="*/ 636552 w 1370522"/>
                <a:gd name="connsiteY646" fmla="*/ 290673 h 480503"/>
                <a:gd name="connsiteX647" fmla="*/ 639214 w 1370522"/>
                <a:gd name="connsiteY647" fmla="*/ 290673 h 480503"/>
                <a:gd name="connsiteX648" fmla="*/ 639214 w 1370522"/>
                <a:gd name="connsiteY648" fmla="*/ 285285 h 480503"/>
                <a:gd name="connsiteX649" fmla="*/ 644602 w 1370522"/>
                <a:gd name="connsiteY649" fmla="*/ 285285 h 480503"/>
                <a:gd name="connsiteX650" fmla="*/ 647264 w 1370522"/>
                <a:gd name="connsiteY650" fmla="*/ 282623 h 480503"/>
                <a:gd name="connsiteX651" fmla="*/ 655313 w 1370522"/>
                <a:gd name="connsiteY651" fmla="*/ 282623 h 480503"/>
                <a:gd name="connsiteX652" fmla="*/ 655313 w 1370522"/>
                <a:gd name="connsiteY652" fmla="*/ 277236 h 480503"/>
                <a:gd name="connsiteX653" fmla="*/ 652651 w 1370522"/>
                <a:gd name="connsiteY653" fmla="*/ 277236 h 480503"/>
                <a:gd name="connsiteX654" fmla="*/ 652651 w 1370522"/>
                <a:gd name="connsiteY654" fmla="*/ 274574 h 480503"/>
                <a:gd name="connsiteX655" fmla="*/ 660701 w 1370522"/>
                <a:gd name="connsiteY655" fmla="*/ 274574 h 480503"/>
                <a:gd name="connsiteX656" fmla="*/ 663363 w 1370522"/>
                <a:gd name="connsiteY656" fmla="*/ 271911 h 480503"/>
                <a:gd name="connsiteX657" fmla="*/ 663363 w 1370522"/>
                <a:gd name="connsiteY657" fmla="*/ 269249 h 480503"/>
                <a:gd name="connsiteX658" fmla="*/ 666025 w 1370522"/>
                <a:gd name="connsiteY658" fmla="*/ 269249 h 480503"/>
                <a:gd name="connsiteX659" fmla="*/ 666025 w 1370522"/>
                <a:gd name="connsiteY659" fmla="*/ 266587 h 480503"/>
                <a:gd name="connsiteX660" fmla="*/ 663363 w 1370522"/>
                <a:gd name="connsiteY660" fmla="*/ 263925 h 480503"/>
                <a:gd name="connsiteX661" fmla="*/ 660701 w 1370522"/>
                <a:gd name="connsiteY661" fmla="*/ 261263 h 480503"/>
                <a:gd name="connsiteX662" fmla="*/ 658039 w 1370522"/>
                <a:gd name="connsiteY662" fmla="*/ 258601 h 480503"/>
                <a:gd name="connsiteX663" fmla="*/ 655376 w 1370522"/>
                <a:gd name="connsiteY663" fmla="*/ 255939 h 480503"/>
                <a:gd name="connsiteX664" fmla="*/ 652714 w 1370522"/>
                <a:gd name="connsiteY664" fmla="*/ 255939 h 480503"/>
                <a:gd name="connsiteX665" fmla="*/ 652714 w 1370522"/>
                <a:gd name="connsiteY665" fmla="*/ 253277 h 480503"/>
                <a:gd name="connsiteX666" fmla="*/ 636615 w 1370522"/>
                <a:gd name="connsiteY666" fmla="*/ 253277 h 480503"/>
                <a:gd name="connsiteX667" fmla="*/ 631228 w 1370522"/>
                <a:gd name="connsiteY667" fmla="*/ 255939 h 480503"/>
                <a:gd name="connsiteX668" fmla="*/ 631228 w 1370522"/>
                <a:gd name="connsiteY668" fmla="*/ 258601 h 480503"/>
                <a:gd name="connsiteX669" fmla="*/ 617790 w 1370522"/>
                <a:gd name="connsiteY669" fmla="*/ 258601 h 480503"/>
                <a:gd name="connsiteX670" fmla="*/ 617981 w 1370522"/>
                <a:gd name="connsiteY670" fmla="*/ 259615 h 480503"/>
                <a:gd name="connsiteX671" fmla="*/ 609931 w 1370522"/>
                <a:gd name="connsiteY671" fmla="*/ 259615 h 480503"/>
                <a:gd name="connsiteX672" fmla="*/ 609931 w 1370522"/>
                <a:gd name="connsiteY672" fmla="*/ 262277 h 480503"/>
                <a:gd name="connsiteX673" fmla="*/ 607269 w 1370522"/>
                <a:gd name="connsiteY673" fmla="*/ 262277 h 480503"/>
                <a:gd name="connsiteX674" fmla="*/ 604607 w 1370522"/>
                <a:gd name="connsiteY674" fmla="*/ 264939 h 480503"/>
                <a:gd name="connsiteX675" fmla="*/ 601945 w 1370522"/>
                <a:gd name="connsiteY675" fmla="*/ 264939 h 480503"/>
                <a:gd name="connsiteX676" fmla="*/ 599283 w 1370522"/>
                <a:gd name="connsiteY676" fmla="*/ 262277 h 480503"/>
                <a:gd name="connsiteX677" fmla="*/ 596621 w 1370522"/>
                <a:gd name="connsiteY677" fmla="*/ 264939 h 480503"/>
                <a:gd name="connsiteX678" fmla="*/ 593959 w 1370522"/>
                <a:gd name="connsiteY678" fmla="*/ 264939 h 480503"/>
                <a:gd name="connsiteX679" fmla="*/ 593959 w 1370522"/>
                <a:gd name="connsiteY679" fmla="*/ 267601 h 480503"/>
                <a:gd name="connsiteX680" fmla="*/ 588571 w 1370522"/>
                <a:gd name="connsiteY680" fmla="*/ 267601 h 480503"/>
                <a:gd name="connsiteX681" fmla="*/ 588571 w 1370522"/>
                <a:gd name="connsiteY681" fmla="*/ 278313 h 480503"/>
                <a:gd name="connsiteX682" fmla="*/ 585909 w 1370522"/>
                <a:gd name="connsiteY682" fmla="*/ 280975 h 480503"/>
                <a:gd name="connsiteX683" fmla="*/ 585909 w 1370522"/>
                <a:gd name="connsiteY683" fmla="*/ 283637 h 480503"/>
                <a:gd name="connsiteX684" fmla="*/ 583247 w 1370522"/>
                <a:gd name="connsiteY684" fmla="*/ 286299 h 480503"/>
                <a:gd name="connsiteX685" fmla="*/ 583247 w 1370522"/>
                <a:gd name="connsiteY685" fmla="*/ 288961 h 480503"/>
                <a:gd name="connsiteX686" fmla="*/ 580585 w 1370522"/>
                <a:gd name="connsiteY686" fmla="*/ 288961 h 480503"/>
                <a:gd name="connsiteX687" fmla="*/ 580585 w 1370522"/>
                <a:gd name="connsiteY687" fmla="*/ 291624 h 480503"/>
                <a:gd name="connsiteX688" fmla="*/ 572535 w 1370522"/>
                <a:gd name="connsiteY688" fmla="*/ 291624 h 480503"/>
                <a:gd name="connsiteX689" fmla="*/ 572535 w 1370522"/>
                <a:gd name="connsiteY689" fmla="*/ 288961 h 480503"/>
                <a:gd name="connsiteX690" fmla="*/ 569873 w 1370522"/>
                <a:gd name="connsiteY690" fmla="*/ 288961 h 480503"/>
                <a:gd name="connsiteX691" fmla="*/ 569873 w 1370522"/>
                <a:gd name="connsiteY691" fmla="*/ 291624 h 480503"/>
                <a:gd name="connsiteX692" fmla="*/ 561824 w 1370522"/>
                <a:gd name="connsiteY692" fmla="*/ 291624 h 480503"/>
                <a:gd name="connsiteX693" fmla="*/ 561824 w 1370522"/>
                <a:gd name="connsiteY693" fmla="*/ 294285 h 480503"/>
                <a:gd name="connsiteX694" fmla="*/ 561824 w 1370522"/>
                <a:gd name="connsiteY694" fmla="*/ 291624 h 480503"/>
                <a:gd name="connsiteX695" fmla="*/ 559162 w 1370522"/>
                <a:gd name="connsiteY695" fmla="*/ 291624 h 480503"/>
                <a:gd name="connsiteX696" fmla="*/ 556500 w 1370522"/>
                <a:gd name="connsiteY696" fmla="*/ 288961 h 480503"/>
                <a:gd name="connsiteX697" fmla="*/ 543062 w 1370522"/>
                <a:gd name="connsiteY697" fmla="*/ 288961 h 480503"/>
                <a:gd name="connsiteX698" fmla="*/ 543062 w 1370522"/>
                <a:gd name="connsiteY698" fmla="*/ 291624 h 480503"/>
                <a:gd name="connsiteX699" fmla="*/ 532351 w 1370522"/>
                <a:gd name="connsiteY699" fmla="*/ 291624 h 480503"/>
                <a:gd name="connsiteX700" fmla="*/ 529689 w 1370522"/>
                <a:gd name="connsiteY700" fmla="*/ 294285 h 480503"/>
                <a:gd name="connsiteX701" fmla="*/ 527027 w 1370522"/>
                <a:gd name="connsiteY701" fmla="*/ 296948 h 480503"/>
                <a:gd name="connsiteX702" fmla="*/ 521639 w 1370522"/>
                <a:gd name="connsiteY702" fmla="*/ 296948 h 480503"/>
                <a:gd name="connsiteX703" fmla="*/ 518977 w 1370522"/>
                <a:gd name="connsiteY703" fmla="*/ 294285 h 480503"/>
                <a:gd name="connsiteX704" fmla="*/ 516315 w 1370522"/>
                <a:gd name="connsiteY704" fmla="*/ 294285 h 480503"/>
                <a:gd name="connsiteX705" fmla="*/ 516315 w 1370522"/>
                <a:gd name="connsiteY705" fmla="*/ 291624 h 480503"/>
                <a:gd name="connsiteX706" fmla="*/ 513653 w 1370522"/>
                <a:gd name="connsiteY706" fmla="*/ 291624 h 480503"/>
                <a:gd name="connsiteX707" fmla="*/ 513653 w 1370522"/>
                <a:gd name="connsiteY707" fmla="*/ 288961 h 480503"/>
                <a:gd name="connsiteX708" fmla="*/ 502941 w 1370522"/>
                <a:gd name="connsiteY708" fmla="*/ 288961 h 480503"/>
                <a:gd name="connsiteX709" fmla="*/ 500279 w 1370522"/>
                <a:gd name="connsiteY709" fmla="*/ 291624 h 480503"/>
                <a:gd name="connsiteX710" fmla="*/ 497617 w 1370522"/>
                <a:gd name="connsiteY710" fmla="*/ 291624 h 480503"/>
                <a:gd name="connsiteX711" fmla="*/ 494955 w 1370522"/>
                <a:gd name="connsiteY711" fmla="*/ 294285 h 480503"/>
                <a:gd name="connsiteX712" fmla="*/ 484243 w 1370522"/>
                <a:gd name="connsiteY712" fmla="*/ 294285 h 480503"/>
                <a:gd name="connsiteX713" fmla="*/ 481581 w 1370522"/>
                <a:gd name="connsiteY713" fmla="*/ 291624 h 480503"/>
                <a:gd name="connsiteX714" fmla="*/ 481581 w 1370522"/>
                <a:gd name="connsiteY714" fmla="*/ 286236 h 480503"/>
                <a:gd name="connsiteX715" fmla="*/ 470870 w 1370522"/>
                <a:gd name="connsiteY715" fmla="*/ 286236 h 480503"/>
                <a:gd name="connsiteX716" fmla="*/ 470870 w 1370522"/>
                <a:gd name="connsiteY716" fmla="*/ 283574 h 480503"/>
                <a:gd name="connsiteX717" fmla="*/ 468208 w 1370522"/>
                <a:gd name="connsiteY717" fmla="*/ 280912 h 480503"/>
                <a:gd name="connsiteX718" fmla="*/ 460158 w 1370522"/>
                <a:gd name="connsiteY718" fmla="*/ 280912 h 480503"/>
                <a:gd name="connsiteX719" fmla="*/ 460158 w 1370522"/>
                <a:gd name="connsiteY719" fmla="*/ 283574 h 480503"/>
                <a:gd name="connsiteX720" fmla="*/ 449446 w 1370522"/>
                <a:gd name="connsiteY720" fmla="*/ 283574 h 480503"/>
                <a:gd name="connsiteX721" fmla="*/ 449446 w 1370522"/>
                <a:gd name="connsiteY721" fmla="*/ 286236 h 480503"/>
                <a:gd name="connsiteX722" fmla="*/ 436009 w 1370522"/>
                <a:gd name="connsiteY722" fmla="*/ 286236 h 480503"/>
                <a:gd name="connsiteX723" fmla="*/ 433347 w 1370522"/>
                <a:gd name="connsiteY723" fmla="*/ 288898 h 480503"/>
                <a:gd name="connsiteX724" fmla="*/ 425297 w 1370522"/>
                <a:gd name="connsiteY724" fmla="*/ 288898 h 480503"/>
                <a:gd name="connsiteX725" fmla="*/ 425297 w 1370522"/>
                <a:gd name="connsiteY725" fmla="*/ 291560 h 480503"/>
                <a:gd name="connsiteX726" fmla="*/ 419910 w 1370522"/>
                <a:gd name="connsiteY726" fmla="*/ 291560 h 480503"/>
                <a:gd name="connsiteX727" fmla="*/ 419910 w 1370522"/>
                <a:gd name="connsiteY727" fmla="*/ 288898 h 480503"/>
                <a:gd name="connsiteX728" fmla="*/ 409198 w 1370522"/>
                <a:gd name="connsiteY728" fmla="*/ 288898 h 480503"/>
                <a:gd name="connsiteX729" fmla="*/ 406536 w 1370522"/>
                <a:gd name="connsiteY729" fmla="*/ 291560 h 480503"/>
                <a:gd name="connsiteX730" fmla="*/ 403874 w 1370522"/>
                <a:gd name="connsiteY730" fmla="*/ 294222 h 480503"/>
                <a:gd name="connsiteX731" fmla="*/ 398487 w 1370522"/>
                <a:gd name="connsiteY731" fmla="*/ 294222 h 480503"/>
                <a:gd name="connsiteX732" fmla="*/ 398487 w 1370522"/>
                <a:gd name="connsiteY732" fmla="*/ 296884 h 480503"/>
                <a:gd name="connsiteX733" fmla="*/ 395825 w 1370522"/>
                <a:gd name="connsiteY733" fmla="*/ 296884 h 480503"/>
                <a:gd name="connsiteX734" fmla="*/ 395825 w 1370522"/>
                <a:gd name="connsiteY734" fmla="*/ 299546 h 480503"/>
                <a:gd name="connsiteX735" fmla="*/ 393162 w 1370522"/>
                <a:gd name="connsiteY735" fmla="*/ 302208 h 480503"/>
                <a:gd name="connsiteX736" fmla="*/ 385113 w 1370522"/>
                <a:gd name="connsiteY736" fmla="*/ 302208 h 480503"/>
                <a:gd name="connsiteX737" fmla="*/ 382451 w 1370522"/>
                <a:gd name="connsiteY737" fmla="*/ 304870 h 480503"/>
                <a:gd name="connsiteX738" fmla="*/ 379789 w 1370522"/>
                <a:gd name="connsiteY738" fmla="*/ 304870 h 480503"/>
                <a:gd name="connsiteX739" fmla="*/ 377127 w 1370522"/>
                <a:gd name="connsiteY739" fmla="*/ 307532 h 480503"/>
                <a:gd name="connsiteX740" fmla="*/ 363690 w 1370522"/>
                <a:gd name="connsiteY740" fmla="*/ 307532 h 480503"/>
                <a:gd name="connsiteX741" fmla="*/ 358302 w 1370522"/>
                <a:gd name="connsiteY741" fmla="*/ 304870 h 480503"/>
                <a:gd name="connsiteX742" fmla="*/ 355640 w 1370522"/>
                <a:gd name="connsiteY742" fmla="*/ 304870 h 480503"/>
                <a:gd name="connsiteX743" fmla="*/ 355640 w 1370522"/>
                <a:gd name="connsiteY743" fmla="*/ 302208 h 480503"/>
                <a:gd name="connsiteX744" fmla="*/ 352978 w 1370522"/>
                <a:gd name="connsiteY744" fmla="*/ 302208 h 480503"/>
                <a:gd name="connsiteX745" fmla="*/ 352978 w 1370522"/>
                <a:gd name="connsiteY745" fmla="*/ 299546 h 480503"/>
                <a:gd name="connsiteX746" fmla="*/ 350316 w 1370522"/>
                <a:gd name="connsiteY746" fmla="*/ 296884 h 480503"/>
                <a:gd name="connsiteX747" fmla="*/ 344928 w 1370522"/>
                <a:gd name="connsiteY747" fmla="*/ 296884 h 480503"/>
                <a:gd name="connsiteX748" fmla="*/ 344928 w 1370522"/>
                <a:gd name="connsiteY748" fmla="*/ 302272 h 480503"/>
                <a:gd name="connsiteX749" fmla="*/ 328829 w 1370522"/>
                <a:gd name="connsiteY749" fmla="*/ 302272 h 480503"/>
                <a:gd name="connsiteX750" fmla="*/ 328829 w 1370522"/>
                <a:gd name="connsiteY750" fmla="*/ 304934 h 480503"/>
                <a:gd name="connsiteX751" fmla="*/ 326167 w 1370522"/>
                <a:gd name="connsiteY751" fmla="*/ 304934 h 480503"/>
                <a:gd name="connsiteX752" fmla="*/ 323505 w 1370522"/>
                <a:gd name="connsiteY752" fmla="*/ 307596 h 480503"/>
                <a:gd name="connsiteX753" fmla="*/ 320843 w 1370522"/>
                <a:gd name="connsiteY753" fmla="*/ 307596 h 480503"/>
                <a:gd name="connsiteX754" fmla="*/ 318181 w 1370522"/>
                <a:gd name="connsiteY754" fmla="*/ 310258 h 480503"/>
                <a:gd name="connsiteX755" fmla="*/ 315519 w 1370522"/>
                <a:gd name="connsiteY755" fmla="*/ 310258 h 480503"/>
                <a:gd name="connsiteX756" fmla="*/ 312857 w 1370522"/>
                <a:gd name="connsiteY756" fmla="*/ 312920 h 480503"/>
                <a:gd name="connsiteX757" fmla="*/ 307469 w 1370522"/>
                <a:gd name="connsiteY757" fmla="*/ 312920 h 480503"/>
                <a:gd name="connsiteX758" fmla="*/ 302082 w 1370522"/>
                <a:gd name="connsiteY758" fmla="*/ 315582 h 480503"/>
                <a:gd name="connsiteX759" fmla="*/ 285983 w 1370522"/>
                <a:gd name="connsiteY759" fmla="*/ 315582 h 480503"/>
                <a:gd name="connsiteX760" fmla="*/ 283321 w 1370522"/>
                <a:gd name="connsiteY760" fmla="*/ 312920 h 480503"/>
                <a:gd name="connsiteX761" fmla="*/ 280658 w 1370522"/>
                <a:gd name="connsiteY761" fmla="*/ 312920 h 480503"/>
                <a:gd name="connsiteX762" fmla="*/ 280658 w 1370522"/>
                <a:gd name="connsiteY762" fmla="*/ 310258 h 480503"/>
                <a:gd name="connsiteX763" fmla="*/ 275271 w 1370522"/>
                <a:gd name="connsiteY763" fmla="*/ 310258 h 480503"/>
                <a:gd name="connsiteX764" fmla="*/ 272609 w 1370522"/>
                <a:gd name="connsiteY764" fmla="*/ 307596 h 480503"/>
                <a:gd name="connsiteX765" fmla="*/ 269947 w 1370522"/>
                <a:gd name="connsiteY765" fmla="*/ 307596 h 480503"/>
                <a:gd name="connsiteX766" fmla="*/ 267285 w 1370522"/>
                <a:gd name="connsiteY766" fmla="*/ 304934 h 480503"/>
                <a:gd name="connsiteX767" fmla="*/ 264623 w 1370522"/>
                <a:gd name="connsiteY767" fmla="*/ 304934 h 480503"/>
                <a:gd name="connsiteX768" fmla="*/ 264623 w 1370522"/>
                <a:gd name="connsiteY768" fmla="*/ 302272 h 480503"/>
                <a:gd name="connsiteX769" fmla="*/ 251186 w 1370522"/>
                <a:gd name="connsiteY769" fmla="*/ 302272 h 480503"/>
                <a:gd name="connsiteX770" fmla="*/ 251186 w 1370522"/>
                <a:gd name="connsiteY770" fmla="*/ 304934 h 480503"/>
                <a:gd name="connsiteX771" fmla="*/ 251186 w 1370522"/>
                <a:gd name="connsiteY771" fmla="*/ 294222 h 480503"/>
                <a:gd name="connsiteX772" fmla="*/ 240474 w 1370522"/>
                <a:gd name="connsiteY772" fmla="*/ 294222 h 480503"/>
                <a:gd name="connsiteX773" fmla="*/ 240474 w 1370522"/>
                <a:gd name="connsiteY773" fmla="*/ 296884 h 480503"/>
                <a:gd name="connsiteX774" fmla="*/ 237812 w 1370522"/>
                <a:gd name="connsiteY774" fmla="*/ 299546 h 480503"/>
                <a:gd name="connsiteX775" fmla="*/ 237812 w 1370522"/>
                <a:gd name="connsiteY775" fmla="*/ 302208 h 480503"/>
                <a:gd name="connsiteX776" fmla="*/ 235150 w 1370522"/>
                <a:gd name="connsiteY776" fmla="*/ 307596 h 480503"/>
                <a:gd name="connsiteX777" fmla="*/ 235150 w 1370522"/>
                <a:gd name="connsiteY777" fmla="*/ 315645 h 480503"/>
                <a:gd name="connsiteX778" fmla="*/ 232488 w 1370522"/>
                <a:gd name="connsiteY778" fmla="*/ 318308 h 480503"/>
                <a:gd name="connsiteX779" fmla="*/ 227100 w 1370522"/>
                <a:gd name="connsiteY779" fmla="*/ 318308 h 480503"/>
                <a:gd name="connsiteX780" fmla="*/ 224438 w 1370522"/>
                <a:gd name="connsiteY780" fmla="*/ 315645 h 480503"/>
                <a:gd name="connsiteX781" fmla="*/ 221776 w 1370522"/>
                <a:gd name="connsiteY781" fmla="*/ 318308 h 480503"/>
                <a:gd name="connsiteX782" fmla="*/ 221776 w 1370522"/>
                <a:gd name="connsiteY782" fmla="*/ 326357 h 480503"/>
                <a:gd name="connsiteX783" fmla="*/ 224438 w 1370522"/>
                <a:gd name="connsiteY783" fmla="*/ 326357 h 480503"/>
                <a:gd name="connsiteX784" fmla="*/ 224438 w 1370522"/>
                <a:gd name="connsiteY784" fmla="*/ 334407 h 480503"/>
                <a:gd name="connsiteX785" fmla="*/ 221776 w 1370522"/>
                <a:gd name="connsiteY785" fmla="*/ 334407 h 480503"/>
                <a:gd name="connsiteX786" fmla="*/ 221776 w 1370522"/>
                <a:gd name="connsiteY786" fmla="*/ 337069 h 480503"/>
                <a:gd name="connsiteX787" fmla="*/ 219114 w 1370522"/>
                <a:gd name="connsiteY787" fmla="*/ 337069 h 480503"/>
                <a:gd name="connsiteX788" fmla="*/ 219114 w 1370522"/>
                <a:gd name="connsiteY788" fmla="*/ 334407 h 480503"/>
                <a:gd name="connsiteX789" fmla="*/ 211064 w 1370522"/>
                <a:gd name="connsiteY789" fmla="*/ 334407 h 480503"/>
                <a:gd name="connsiteX790" fmla="*/ 211064 w 1370522"/>
                <a:gd name="connsiteY790" fmla="*/ 337069 h 480503"/>
                <a:gd name="connsiteX791" fmla="*/ 208402 w 1370522"/>
                <a:gd name="connsiteY791" fmla="*/ 339731 h 480503"/>
                <a:gd name="connsiteX792" fmla="*/ 197691 w 1370522"/>
                <a:gd name="connsiteY792" fmla="*/ 339731 h 480503"/>
                <a:gd name="connsiteX793" fmla="*/ 197691 w 1370522"/>
                <a:gd name="connsiteY793" fmla="*/ 331681 h 480503"/>
                <a:gd name="connsiteX794" fmla="*/ 195028 w 1370522"/>
                <a:gd name="connsiteY794" fmla="*/ 331681 h 480503"/>
                <a:gd name="connsiteX795" fmla="*/ 195028 w 1370522"/>
                <a:gd name="connsiteY795" fmla="*/ 334343 h 480503"/>
                <a:gd name="connsiteX796" fmla="*/ 192366 w 1370522"/>
                <a:gd name="connsiteY796" fmla="*/ 334343 h 480503"/>
                <a:gd name="connsiteX797" fmla="*/ 192366 w 1370522"/>
                <a:gd name="connsiteY797" fmla="*/ 337006 h 480503"/>
                <a:gd name="connsiteX798" fmla="*/ 186979 w 1370522"/>
                <a:gd name="connsiteY798" fmla="*/ 337006 h 480503"/>
                <a:gd name="connsiteX799" fmla="*/ 186979 w 1370522"/>
                <a:gd name="connsiteY799" fmla="*/ 334343 h 480503"/>
                <a:gd name="connsiteX800" fmla="*/ 184317 w 1370522"/>
                <a:gd name="connsiteY800" fmla="*/ 331681 h 480503"/>
                <a:gd name="connsiteX801" fmla="*/ 184317 w 1370522"/>
                <a:gd name="connsiteY801" fmla="*/ 329019 h 480503"/>
                <a:gd name="connsiteX802" fmla="*/ 178929 w 1370522"/>
                <a:gd name="connsiteY802" fmla="*/ 329019 h 480503"/>
                <a:gd name="connsiteX803" fmla="*/ 178929 w 1370522"/>
                <a:gd name="connsiteY803" fmla="*/ 331681 h 480503"/>
                <a:gd name="connsiteX804" fmla="*/ 176267 w 1370522"/>
                <a:gd name="connsiteY804" fmla="*/ 331681 h 480503"/>
                <a:gd name="connsiteX805" fmla="*/ 176267 w 1370522"/>
                <a:gd name="connsiteY805" fmla="*/ 334343 h 480503"/>
                <a:gd name="connsiteX806" fmla="*/ 173605 w 1370522"/>
                <a:gd name="connsiteY806" fmla="*/ 334343 h 480503"/>
                <a:gd name="connsiteX807" fmla="*/ 170943 w 1370522"/>
                <a:gd name="connsiteY807" fmla="*/ 331681 h 480503"/>
                <a:gd name="connsiteX808" fmla="*/ 168281 w 1370522"/>
                <a:gd name="connsiteY808" fmla="*/ 331681 h 480503"/>
                <a:gd name="connsiteX809" fmla="*/ 168281 w 1370522"/>
                <a:gd name="connsiteY809" fmla="*/ 323632 h 480503"/>
                <a:gd name="connsiteX810" fmla="*/ 165619 w 1370522"/>
                <a:gd name="connsiteY810" fmla="*/ 323632 h 480503"/>
                <a:gd name="connsiteX811" fmla="*/ 162957 w 1370522"/>
                <a:gd name="connsiteY811" fmla="*/ 320970 h 480503"/>
                <a:gd name="connsiteX812" fmla="*/ 162957 w 1370522"/>
                <a:gd name="connsiteY812" fmla="*/ 323632 h 480503"/>
                <a:gd name="connsiteX813" fmla="*/ 160295 w 1370522"/>
                <a:gd name="connsiteY813" fmla="*/ 323632 h 480503"/>
                <a:gd name="connsiteX814" fmla="*/ 157633 w 1370522"/>
                <a:gd name="connsiteY814" fmla="*/ 326294 h 480503"/>
                <a:gd name="connsiteX815" fmla="*/ 149583 w 1370522"/>
                <a:gd name="connsiteY815" fmla="*/ 326294 h 480503"/>
                <a:gd name="connsiteX816" fmla="*/ 146921 w 1370522"/>
                <a:gd name="connsiteY816" fmla="*/ 323632 h 480503"/>
                <a:gd name="connsiteX817" fmla="*/ 144259 w 1370522"/>
                <a:gd name="connsiteY817" fmla="*/ 326294 h 480503"/>
                <a:gd name="connsiteX818" fmla="*/ 141597 w 1370522"/>
                <a:gd name="connsiteY818" fmla="*/ 328956 h 480503"/>
                <a:gd name="connsiteX819" fmla="*/ 141597 w 1370522"/>
                <a:gd name="connsiteY819" fmla="*/ 326294 h 480503"/>
                <a:gd name="connsiteX820" fmla="*/ 138935 w 1370522"/>
                <a:gd name="connsiteY820" fmla="*/ 326294 h 480503"/>
                <a:gd name="connsiteX821" fmla="*/ 136273 w 1370522"/>
                <a:gd name="connsiteY821" fmla="*/ 323632 h 480503"/>
                <a:gd name="connsiteX822" fmla="*/ 133611 w 1370522"/>
                <a:gd name="connsiteY822" fmla="*/ 323632 h 480503"/>
                <a:gd name="connsiteX823" fmla="*/ 133611 w 1370522"/>
                <a:gd name="connsiteY823" fmla="*/ 329019 h 480503"/>
                <a:gd name="connsiteX824" fmla="*/ 130949 w 1370522"/>
                <a:gd name="connsiteY824" fmla="*/ 329019 h 480503"/>
                <a:gd name="connsiteX825" fmla="*/ 130949 w 1370522"/>
                <a:gd name="connsiteY825" fmla="*/ 331681 h 480503"/>
                <a:gd name="connsiteX826" fmla="*/ 128287 w 1370522"/>
                <a:gd name="connsiteY826" fmla="*/ 331681 h 480503"/>
                <a:gd name="connsiteX827" fmla="*/ 125624 w 1370522"/>
                <a:gd name="connsiteY827" fmla="*/ 334343 h 480503"/>
                <a:gd name="connsiteX828" fmla="*/ 125624 w 1370522"/>
                <a:gd name="connsiteY828" fmla="*/ 339731 h 480503"/>
                <a:gd name="connsiteX829" fmla="*/ 122962 w 1370522"/>
                <a:gd name="connsiteY829" fmla="*/ 339731 h 480503"/>
                <a:gd name="connsiteX830" fmla="*/ 120300 w 1370522"/>
                <a:gd name="connsiteY830" fmla="*/ 342393 h 480503"/>
                <a:gd name="connsiteX831" fmla="*/ 117638 w 1370522"/>
                <a:gd name="connsiteY831" fmla="*/ 345055 h 480503"/>
                <a:gd name="connsiteX832" fmla="*/ 114976 w 1370522"/>
                <a:gd name="connsiteY832" fmla="*/ 345055 h 480503"/>
                <a:gd name="connsiteX833" fmla="*/ 114976 w 1370522"/>
                <a:gd name="connsiteY833" fmla="*/ 347717 h 480503"/>
                <a:gd name="connsiteX834" fmla="*/ 109589 w 1370522"/>
                <a:gd name="connsiteY834" fmla="*/ 347717 h 480503"/>
                <a:gd name="connsiteX835" fmla="*/ 109589 w 1370522"/>
                <a:gd name="connsiteY835" fmla="*/ 353105 h 480503"/>
                <a:gd name="connsiteX836" fmla="*/ 112251 w 1370522"/>
                <a:gd name="connsiteY836" fmla="*/ 353105 h 480503"/>
                <a:gd name="connsiteX837" fmla="*/ 112251 w 1370522"/>
                <a:gd name="connsiteY837" fmla="*/ 355767 h 480503"/>
                <a:gd name="connsiteX838" fmla="*/ 114913 w 1370522"/>
                <a:gd name="connsiteY838" fmla="*/ 358429 h 480503"/>
                <a:gd name="connsiteX839" fmla="*/ 114913 w 1370522"/>
                <a:gd name="connsiteY839" fmla="*/ 366478 h 480503"/>
                <a:gd name="connsiteX840" fmla="*/ 112251 w 1370522"/>
                <a:gd name="connsiteY840" fmla="*/ 369140 h 480503"/>
                <a:gd name="connsiteX841" fmla="*/ 112251 w 1370522"/>
                <a:gd name="connsiteY841" fmla="*/ 374528 h 480503"/>
                <a:gd name="connsiteX842" fmla="*/ 114913 w 1370522"/>
                <a:gd name="connsiteY842" fmla="*/ 377190 h 480503"/>
                <a:gd name="connsiteX843" fmla="*/ 112251 w 1370522"/>
                <a:gd name="connsiteY843" fmla="*/ 379852 h 480503"/>
                <a:gd name="connsiteX844" fmla="*/ 112251 w 1370522"/>
                <a:gd name="connsiteY844" fmla="*/ 382514 h 480503"/>
                <a:gd name="connsiteX845" fmla="*/ 109589 w 1370522"/>
                <a:gd name="connsiteY845" fmla="*/ 385176 h 480503"/>
                <a:gd name="connsiteX846" fmla="*/ 109589 w 1370522"/>
                <a:gd name="connsiteY846" fmla="*/ 379789 h 480503"/>
                <a:gd name="connsiteX847" fmla="*/ 106927 w 1370522"/>
                <a:gd name="connsiteY847" fmla="*/ 379789 h 480503"/>
                <a:gd name="connsiteX848" fmla="*/ 106927 w 1370522"/>
                <a:gd name="connsiteY848" fmla="*/ 377127 h 480503"/>
                <a:gd name="connsiteX849" fmla="*/ 98877 w 1370522"/>
                <a:gd name="connsiteY849" fmla="*/ 377127 h 480503"/>
                <a:gd name="connsiteX850" fmla="*/ 96215 w 1370522"/>
                <a:gd name="connsiteY850" fmla="*/ 374465 h 480503"/>
                <a:gd name="connsiteX851" fmla="*/ 90827 w 1370522"/>
                <a:gd name="connsiteY851" fmla="*/ 374465 h 480503"/>
                <a:gd name="connsiteX852" fmla="*/ 88165 w 1370522"/>
                <a:gd name="connsiteY852" fmla="*/ 371803 h 480503"/>
                <a:gd name="connsiteX853" fmla="*/ 85503 w 1370522"/>
                <a:gd name="connsiteY853" fmla="*/ 369140 h 480503"/>
                <a:gd name="connsiteX854" fmla="*/ 80116 w 1370522"/>
                <a:gd name="connsiteY854" fmla="*/ 369140 h 480503"/>
                <a:gd name="connsiteX855" fmla="*/ 77454 w 1370522"/>
                <a:gd name="connsiteY855" fmla="*/ 366478 h 480503"/>
                <a:gd name="connsiteX856" fmla="*/ 77454 w 1370522"/>
                <a:gd name="connsiteY856" fmla="*/ 350379 h 480503"/>
                <a:gd name="connsiteX857" fmla="*/ 80116 w 1370522"/>
                <a:gd name="connsiteY857" fmla="*/ 347717 h 480503"/>
                <a:gd name="connsiteX858" fmla="*/ 80116 w 1370522"/>
                <a:gd name="connsiteY858" fmla="*/ 339667 h 480503"/>
                <a:gd name="connsiteX859" fmla="*/ 77454 w 1370522"/>
                <a:gd name="connsiteY859" fmla="*/ 326230 h 480503"/>
                <a:gd name="connsiteX860" fmla="*/ 80116 w 1370522"/>
                <a:gd name="connsiteY860" fmla="*/ 326230 h 480503"/>
                <a:gd name="connsiteX861" fmla="*/ 80116 w 1370522"/>
                <a:gd name="connsiteY861" fmla="*/ 323568 h 480503"/>
                <a:gd name="connsiteX862" fmla="*/ 82778 w 1370522"/>
                <a:gd name="connsiteY862" fmla="*/ 323568 h 480503"/>
                <a:gd name="connsiteX863" fmla="*/ 82778 w 1370522"/>
                <a:gd name="connsiteY863" fmla="*/ 318181 h 480503"/>
                <a:gd name="connsiteX864" fmla="*/ 80116 w 1370522"/>
                <a:gd name="connsiteY864" fmla="*/ 315519 h 480503"/>
                <a:gd name="connsiteX865" fmla="*/ 77454 w 1370522"/>
                <a:gd name="connsiteY865" fmla="*/ 315519 h 480503"/>
                <a:gd name="connsiteX866" fmla="*/ 77454 w 1370522"/>
                <a:gd name="connsiteY866" fmla="*/ 312857 h 480503"/>
                <a:gd name="connsiteX867" fmla="*/ 74792 w 1370522"/>
                <a:gd name="connsiteY867" fmla="*/ 310195 h 480503"/>
                <a:gd name="connsiteX868" fmla="*/ 72129 w 1370522"/>
                <a:gd name="connsiteY868" fmla="*/ 310195 h 480503"/>
                <a:gd name="connsiteX869" fmla="*/ 72129 w 1370522"/>
                <a:gd name="connsiteY869" fmla="*/ 307532 h 480503"/>
                <a:gd name="connsiteX870" fmla="*/ 69467 w 1370522"/>
                <a:gd name="connsiteY870" fmla="*/ 307532 h 480503"/>
                <a:gd name="connsiteX871" fmla="*/ 66805 w 1370522"/>
                <a:gd name="connsiteY871" fmla="*/ 304870 h 480503"/>
                <a:gd name="connsiteX872" fmla="*/ 64143 w 1370522"/>
                <a:gd name="connsiteY872" fmla="*/ 302208 h 480503"/>
                <a:gd name="connsiteX873" fmla="*/ 61481 w 1370522"/>
                <a:gd name="connsiteY873" fmla="*/ 299546 h 480503"/>
                <a:gd name="connsiteX874" fmla="*/ 58819 w 1370522"/>
                <a:gd name="connsiteY874" fmla="*/ 299546 h 480503"/>
                <a:gd name="connsiteX875" fmla="*/ 56157 w 1370522"/>
                <a:gd name="connsiteY875" fmla="*/ 296884 h 480503"/>
                <a:gd name="connsiteX876" fmla="*/ 50770 w 1370522"/>
                <a:gd name="connsiteY876" fmla="*/ 291497 h 480503"/>
                <a:gd name="connsiteX877" fmla="*/ 45382 w 1370522"/>
                <a:gd name="connsiteY877" fmla="*/ 288835 h 480503"/>
                <a:gd name="connsiteX878" fmla="*/ 42720 w 1370522"/>
                <a:gd name="connsiteY878" fmla="*/ 286173 h 480503"/>
                <a:gd name="connsiteX879" fmla="*/ 40058 w 1370522"/>
                <a:gd name="connsiteY879" fmla="*/ 286173 h 480503"/>
                <a:gd name="connsiteX880" fmla="*/ 34670 w 1370522"/>
                <a:gd name="connsiteY880" fmla="*/ 283511 h 480503"/>
                <a:gd name="connsiteX881" fmla="*/ 34670 w 1370522"/>
                <a:gd name="connsiteY881" fmla="*/ 280848 h 480503"/>
                <a:gd name="connsiteX882" fmla="*/ 32008 w 1370522"/>
                <a:gd name="connsiteY882" fmla="*/ 280848 h 480503"/>
                <a:gd name="connsiteX883" fmla="*/ 32008 w 1370522"/>
                <a:gd name="connsiteY883" fmla="*/ 278186 h 480503"/>
                <a:gd name="connsiteX884" fmla="*/ 29346 w 1370522"/>
                <a:gd name="connsiteY884" fmla="*/ 278186 h 480503"/>
                <a:gd name="connsiteX885" fmla="*/ 29346 w 1370522"/>
                <a:gd name="connsiteY885" fmla="*/ 275524 h 480503"/>
                <a:gd name="connsiteX886" fmla="*/ 26684 w 1370522"/>
                <a:gd name="connsiteY886" fmla="*/ 272862 h 480503"/>
                <a:gd name="connsiteX887" fmla="*/ 26684 w 1370522"/>
                <a:gd name="connsiteY887" fmla="*/ 270200 h 480503"/>
                <a:gd name="connsiteX888" fmla="*/ 24022 w 1370522"/>
                <a:gd name="connsiteY888" fmla="*/ 267538 h 480503"/>
                <a:gd name="connsiteX889" fmla="*/ 21360 w 1370522"/>
                <a:gd name="connsiteY889" fmla="*/ 264876 h 480503"/>
                <a:gd name="connsiteX890" fmla="*/ 21360 w 1370522"/>
                <a:gd name="connsiteY890" fmla="*/ 262214 h 480503"/>
                <a:gd name="connsiteX891" fmla="*/ 18698 w 1370522"/>
                <a:gd name="connsiteY891" fmla="*/ 259552 h 480503"/>
                <a:gd name="connsiteX892" fmla="*/ 18698 w 1370522"/>
                <a:gd name="connsiteY892" fmla="*/ 256890 h 480503"/>
                <a:gd name="connsiteX893" fmla="*/ 16036 w 1370522"/>
                <a:gd name="connsiteY893" fmla="*/ 254228 h 480503"/>
                <a:gd name="connsiteX894" fmla="*/ 10648 w 1370522"/>
                <a:gd name="connsiteY894" fmla="*/ 246178 h 480503"/>
                <a:gd name="connsiteX895" fmla="*/ 7986 w 1370522"/>
                <a:gd name="connsiteY895" fmla="*/ 243516 h 480503"/>
                <a:gd name="connsiteX896" fmla="*/ 5324 w 1370522"/>
                <a:gd name="connsiteY896" fmla="*/ 240854 h 480503"/>
                <a:gd name="connsiteX897" fmla="*/ 2662 w 1370522"/>
                <a:gd name="connsiteY897" fmla="*/ 235466 h 480503"/>
                <a:gd name="connsiteX898" fmla="*/ 0 w 1370522"/>
                <a:gd name="connsiteY898" fmla="*/ 232804 h 480503"/>
                <a:gd name="connsiteX899" fmla="*/ 2662 w 1370522"/>
                <a:gd name="connsiteY899" fmla="*/ 232804 h 480503"/>
                <a:gd name="connsiteX900" fmla="*/ 2662 w 1370522"/>
                <a:gd name="connsiteY900" fmla="*/ 230142 h 480503"/>
                <a:gd name="connsiteX901" fmla="*/ 5324 w 1370522"/>
                <a:gd name="connsiteY901" fmla="*/ 227480 h 480503"/>
                <a:gd name="connsiteX902" fmla="*/ 5324 w 1370522"/>
                <a:gd name="connsiteY902" fmla="*/ 224818 h 480503"/>
                <a:gd name="connsiteX903" fmla="*/ 7986 w 1370522"/>
                <a:gd name="connsiteY903" fmla="*/ 222156 h 480503"/>
                <a:gd name="connsiteX904" fmla="*/ 10648 w 1370522"/>
                <a:gd name="connsiteY904" fmla="*/ 216769 h 480503"/>
                <a:gd name="connsiteX905" fmla="*/ 13310 w 1370522"/>
                <a:gd name="connsiteY905" fmla="*/ 216769 h 480503"/>
                <a:gd name="connsiteX906" fmla="*/ 13310 w 1370522"/>
                <a:gd name="connsiteY906" fmla="*/ 214107 h 480503"/>
                <a:gd name="connsiteX907" fmla="*/ 15973 w 1370522"/>
                <a:gd name="connsiteY907" fmla="*/ 211445 h 480503"/>
                <a:gd name="connsiteX908" fmla="*/ 18635 w 1370522"/>
                <a:gd name="connsiteY908" fmla="*/ 208782 h 480503"/>
                <a:gd name="connsiteX909" fmla="*/ 32072 w 1370522"/>
                <a:gd name="connsiteY909" fmla="*/ 208782 h 480503"/>
                <a:gd name="connsiteX910" fmla="*/ 34734 w 1370522"/>
                <a:gd name="connsiteY910" fmla="*/ 211445 h 480503"/>
                <a:gd name="connsiteX911" fmla="*/ 45445 w 1370522"/>
                <a:gd name="connsiteY911" fmla="*/ 211445 h 480503"/>
                <a:gd name="connsiteX912" fmla="*/ 45445 w 1370522"/>
                <a:gd name="connsiteY912" fmla="*/ 214107 h 480503"/>
                <a:gd name="connsiteX913" fmla="*/ 58883 w 1370522"/>
                <a:gd name="connsiteY913" fmla="*/ 214107 h 480503"/>
                <a:gd name="connsiteX914" fmla="*/ 61545 w 1370522"/>
                <a:gd name="connsiteY914" fmla="*/ 211445 h 480503"/>
                <a:gd name="connsiteX915" fmla="*/ 64207 w 1370522"/>
                <a:gd name="connsiteY915" fmla="*/ 214107 h 480503"/>
                <a:gd name="connsiteX916" fmla="*/ 66869 w 1370522"/>
                <a:gd name="connsiteY916" fmla="*/ 214107 h 480503"/>
                <a:gd name="connsiteX917" fmla="*/ 69531 w 1370522"/>
                <a:gd name="connsiteY917" fmla="*/ 211445 h 480503"/>
                <a:gd name="connsiteX918" fmla="*/ 80242 w 1370522"/>
                <a:gd name="connsiteY918" fmla="*/ 211445 h 480503"/>
                <a:gd name="connsiteX919" fmla="*/ 82905 w 1370522"/>
                <a:gd name="connsiteY919" fmla="*/ 208782 h 480503"/>
                <a:gd name="connsiteX920" fmla="*/ 85567 w 1370522"/>
                <a:gd name="connsiteY920" fmla="*/ 206120 h 480503"/>
                <a:gd name="connsiteX921" fmla="*/ 85567 w 1370522"/>
                <a:gd name="connsiteY921" fmla="*/ 203458 h 480503"/>
                <a:gd name="connsiteX922" fmla="*/ 88229 w 1370522"/>
                <a:gd name="connsiteY922" fmla="*/ 203458 h 480503"/>
                <a:gd name="connsiteX923" fmla="*/ 88229 w 1370522"/>
                <a:gd name="connsiteY923" fmla="*/ 200796 h 480503"/>
                <a:gd name="connsiteX924" fmla="*/ 93616 w 1370522"/>
                <a:gd name="connsiteY924" fmla="*/ 198134 h 480503"/>
                <a:gd name="connsiteX925" fmla="*/ 96278 w 1370522"/>
                <a:gd name="connsiteY925" fmla="*/ 195472 h 480503"/>
                <a:gd name="connsiteX926" fmla="*/ 96278 w 1370522"/>
                <a:gd name="connsiteY926" fmla="*/ 192810 h 480503"/>
                <a:gd name="connsiteX927" fmla="*/ 98940 w 1370522"/>
                <a:gd name="connsiteY927" fmla="*/ 190148 h 480503"/>
                <a:gd name="connsiteX928" fmla="*/ 101602 w 1370522"/>
                <a:gd name="connsiteY928" fmla="*/ 190148 h 480503"/>
                <a:gd name="connsiteX929" fmla="*/ 104264 w 1370522"/>
                <a:gd name="connsiteY929" fmla="*/ 187486 h 480503"/>
                <a:gd name="connsiteX930" fmla="*/ 128413 w 1370522"/>
                <a:gd name="connsiteY930" fmla="*/ 187486 h 480503"/>
                <a:gd name="connsiteX931" fmla="*/ 131075 w 1370522"/>
                <a:gd name="connsiteY931" fmla="*/ 184824 h 480503"/>
                <a:gd name="connsiteX932" fmla="*/ 133737 w 1370522"/>
                <a:gd name="connsiteY932" fmla="*/ 182162 h 480503"/>
                <a:gd name="connsiteX933" fmla="*/ 136400 w 1370522"/>
                <a:gd name="connsiteY933" fmla="*/ 182162 h 480503"/>
                <a:gd name="connsiteX934" fmla="*/ 139062 w 1370522"/>
                <a:gd name="connsiteY934" fmla="*/ 179500 h 480503"/>
                <a:gd name="connsiteX935" fmla="*/ 144449 w 1370522"/>
                <a:gd name="connsiteY935" fmla="*/ 176837 h 480503"/>
                <a:gd name="connsiteX936" fmla="*/ 147111 w 1370522"/>
                <a:gd name="connsiteY936" fmla="*/ 176837 h 480503"/>
                <a:gd name="connsiteX937" fmla="*/ 149773 w 1370522"/>
                <a:gd name="connsiteY937" fmla="*/ 174176 h 480503"/>
                <a:gd name="connsiteX938" fmla="*/ 152435 w 1370522"/>
                <a:gd name="connsiteY938" fmla="*/ 171513 h 480503"/>
                <a:gd name="connsiteX939" fmla="*/ 155097 w 1370522"/>
                <a:gd name="connsiteY939" fmla="*/ 171513 h 480503"/>
                <a:gd name="connsiteX940" fmla="*/ 157759 w 1370522"/>
                <a:gd name="connsiteY940" fmla="*/ 168851 h 480503"/>
                <a:gd name="connsiteX941" fmla="*/ 160422 w 1370522"/>
                <a:gd name="connsiteY941" fmla="*/ 168851 h 480503"/>
                <a:gd name="connsiteX942" fmla="*/ 163084 w 1370522"/>
                <a:gd name="connsiteY942" fmla="*/ 166189 h 480503"/>
                <a:gd name="connsiteX943" fmla="*/ 160422 w 1370522"/>
                <a:gd name="connsiteY943" fmla="*/ 163527 h 480503"/>
                <a:gd name="connsiteX944" fmla="*/ 160422 w 1370522"/>
                <a:gd name="connsiteY944" fmla="*/ 150090 h 480503"/>
                <a:gd name="connsiteX945" fmla="*/ 163084 w 1370522"/>
                <a:gd name="connsiteY945" fmla="*/ 147428 h 480503"/>
                <a:gd name="connsiteX946" fmla="*/ 165746 w 1370522"/>
                <a:gd name="connsiteY946" fmla="*/ 147428 h 480503"/>
                <a:gd name="connsiteX947" fmla="*/ 165746 w 1370522"/>
                <a:gd name="connsiteY947" fmla="*/ 144766 h 480503"/>
                <a:gd name="connsiteX948" fmla="*/ 168408 w 1370522"/>
                <a:gd name="connsiteY948" fmla="*/ 142104 h 480503"/>
                <a:gd name="connsiteX949" fmla="*/ 168408 w 1370522"/>
                <a:gd name="connsiteY949" fmla="*/ 136716 h 480503"/>
                <a:gd name="connsiteX950" fmla="*/ 171070 w 1370522"/>
                <a:gd name="connsiteY950" fmla="*/ 134054 h 480503"/>
                <a:gd name="connsiteX951" fmla="*/ 173732 w 1370522"/>
                <a:gd name="connsiteY951" fmla="*/ 134054 h 480503"/>
                <a:gd name="connsiteX952" fmla="*/ 179120 w 1370522"/>
                <a:gd name="connsiteY952" fmla="*/ 131392 h 480503"/>
                <a:gd name="connsiteX953" fmla="*/ 184507 w 1370522"/>
                <a:gd name="connsiteY953" fmla="*/ 131392 h 480503"/>
                <a:gd name="connsiteX954" fmla="*/ 187169 w 1370522"/>
                <a:gd name="connsiteY954" fmla="*/ 128730 h 480503"/>
                <a:gd name="connsiteX955" fmla="*/ 189831 w 1370522"/>
                <a:gd name="connsiteY955" fmla="*/ 126068 h 480503"/>
                <a:gd name="connsiteX956" fmla="*/ 189831 w 1370522"/>
                <a:gd name="connsiteY956" fmla="*/ 123406 h 480503"/>
                <a:gd name="connsiteX957" fmla="*/ 192493 w 1370522"/>
                <a:gd name="connsiteY957" fmla="*/ 123406 h 480503"/>
                <a:gd name="connsiteX958" fmla="*/ 192493 w 1370522"/>
                <a:gd name="connsiteY958" fmla="*/ 120744 h 480503"/>
                <a:gd name="connsiteX959" fmla="*/ 195155 w 1370522"/>
                <a:gd name="connsiteY959" fmla="*/ 118082 h 480503"/>
                <a:gd name="connsiteX960" fmla="*/ 200543 w 1370522"/>
                <a:gd name="connsiteY960" fmla="*/ 115420 h 480503"/>
                <a:gd name="connsiteX961" fmla="*/ 205930 w 1370522"/>
                <a:gd name="connsiteY961" fmla="*/ 112758 h 480503"/>
                <a:gd name="connsiteX962" fmla="*/ 208592 w 1370522"/>
                <a:gd name="connsiteY962" fmla="*/ 110096 h 480503"/>
                <a:gd name="connsiteX963" fmla="*/ 213980 w 1370522"/>
                <a:gd name="connsiteY963" fmla="*/ 110096 h 480503"/>
                <a:gd name="connsiteX964" fmla="*/ 216642 w 1370522"/>
                <a:gd name="connsiteY964" fmla="*/ 107434 h 480503"/>
                <a:gd name="connsiteX965" fmla="*/ 219304 w 1370522"/>
                <a:gd name="connsiteY965" fmla="*/ 104771 h 480503"/>
                <a:gd name="connsiteX966" fmla="*/ 221966 w 1370522"/>
                <a:gd name="connsiteY966" fmla="*/ 102110 h 480503"/>
                <a:gd name="connsiteX967" fmla="*/ 221966 w 1370522"/>
                <a:gd name="connsiteY967" fmla="*/ 96722 h 480503"/>
                <a:gd name="connsiteX968" fmla="*/ 224628 w 1370522"/>
                <a:gd name="connsiteY968" fmla="*/ 96722 h 480503"/>
                <a:gd name="connsiteX969" fmla="*/ 224628 w 1370522"/>
                <a:gd name="connsiteY969" fmla="*/ 94060 h 480503"/>
                <a:gd name="connsiteX970" fmla="*/ 227290 w 1370522"/>
                <a:gd name="connsiteY970" fmla="*/ 91398 h 480503"/>
                <a:gd name="connsiteX971" fmla="*/ 227290 w 1370522"/>
                <a:gd name="connsiteY971" fmla="*/ 88736 h 480503"/>
                <a:gd name="connsiteX972" fmla="*/ 232678 w 1370522"/>
                <a:gd name="connsiteY972" fmla="*/ 88736 h 480503"/>
                <a:gd name="connsiteX973" fmla="*/ 235340 w 1370522"/>
                <a:gd name="connsiteY973" fmla="*/ 86074 h 480503"/>
                <a:gd name="connsiteX974" fmla="*/ 235340 w 1370522"/>
                <a:gd name="connsiteY974" fmla="*/ 80686 h 480503"/>
                <a:gd name="connsiteX975" fmla="*/ 238002 w 1370522"/>
                <a:gd name="connsiteY975" fmla="*/ 80686 h 480503"/>
                <a:gd name="connsiteX976" fmla="*/ 238002 w 1370522"/>
                <a:gd name="connsiteY976" fmla="*/ 78024 h 480503"/>
                <a:gd name="connsiteX977" fmla="*/ 240664 w 1370522"/>
                <a:gd name="connsiteY977" fmla="*/ 75362 h 480503"/>
                <a:gd name="connsiteX978" fmla="*/ 243326 w 1370522"/>
                <a:gd name="connsiteY978" fmla="*/ 72700 h 480503"/>
                <a:gd name="connsiteX979" fmla="*/ 245988 w 1370522"/>
                <a:gd name="connsiteY979" fmla="*/ 72700 h 480503"/>
                <a:gd name="connsiteX980" fmla="*/ 248650 w 1370522"/>
                <a:gd name="connsiteY980" fmla="*/ 70038 h 480503"/>
                <a:gd name="connsiteX981" fmla="*/ 251312 w 1370522"/>
                <a:gd name="connsiteY981" fmla="*/ 67376 h 480503"/>
                <a:gd name="connsiteX982" fmla="*/ 251312 w 1370522"/>
                <a:gd name="connsiteY982" fmla="*/ 70038 h 480503"/>
                <a:gd name="connsiteX983" fmla="*/ 253974 w 1370522"/>
                <a:gd name="connsiteY983" fmla="*/ 72700 h 480503"/>
                <a:gd name="connsiteX984" fmla="*/ 256636 w 1370522"/>
                <a:gd name="connsiteY984" fmla="*/ 75362 h 48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Lst>
              <a:rect l="l" t="t" r="r" b="b"/>
              <a:pathLst>
                <a:path w="1370522" h="480503">
                  <a:moveTo>
                    <a:pt x="256002" y="74601"/>
                  </a:moveTo>
                  <a:lnTo>
                    <a:pt x="258665" y="77263"/>
                  </a:lnTo>
                  <a:lnTo>
                    <a:pt x="264052" y="77263"/>
                  </a:lnTo>
                  <a:lnTo>
                    <a:pt x="266714" y="79926"/>
                  </a:lnTo>
                  <a:lnTo>
                    <a:pt x="272102" y="79926"/>
                  </a:lnTo>
                  <a:lnTo>
                    <a:pt x="272102" y="77263"/>
                  </a:lnTo>
                  <a:lnTo>
                    <a:pt x="333773" y="77263"/>
                  </a:lnTo>
                  <a:lnTo>
                    <a:pt x="336435" y="74601"/>
                  </a:lnTo>
                  <a:lnTo>
                    <a:pt x="339097" y="74601"/>
                  </a:lnTo>
                  <a:lnTo>
                    <a:pt x="339097" y="71939"/>
                  </a:lnTo>
                  <a:lnTo>
                    <a:pt x="341759" y="71939"/>
                  </a:lnTo>
                  <a:lnTo>
                    <a:pt x="341759" y="69277"/>
                  </a:lnTo>
                  <a:lnTo>
                    <a:pt x="344421" y="69277"/>
                  </a:lnTo>
                  <a:lnTo>
                    <a:pt x="347084" y="66615"/>
                  </a:lnTo>
                  <a:lnTo>
                    <a:pt x="349745" y="63953"/>
                  </a:lnTo>
                  <a:lnTo>
                    <a:pt x="352407" y="63953"/>
                  </a:lnTo>
                  <a:lnTo>
                    <a:pt x="355069" y="61291"/>
                  </a:lnTo>
                  <a:lnTo>
                    <a:pt x="357732" y="61291"/>
                  </a:lnTo>
                  <a:lnTo>
                    <a:pt x="357732" y="58629"/>
                  </a:lnTo>
                  <a:lnTo>
                    <a:pt x="365781" y="58629"/>
                  </a:lnTo>
                  <a:lnTo>
                    <a:pt x="365781" y="61291"/>
                  </a:lnTo>
                  <a:lnTo>
                    <a:pt x="368443" y="61291"/>
                  </a:lnTo>
                  <a:lnTo>
                    <a:pt x="368443" y="63953"/>
                  </a:lnTo>
                  <a:lnTo>
                    <a:pt x="381881" y="63953"/>
                  </a:lnTo>
                  <a:lnTo>
                    <a:pt x="381881" y="61291"/>
                  </a:lnTo>
                  <a:lnTo>
                    <a:pt x="387268" y="61291"/>
                  </a:lnTo>
                  <a:lnTo>
                    <a:pt x="389930" y="58629"/>
                  </a:lnTo>
                  <a:lnTo>
                    <a:pt x="392592" y="58629"/>
                  </a:lnTo>
                  <a:lnTo>
                    <a:pt x="397980" y="55967"/>
                  </a:lnTo>
                  <a:lnTo>
                    <a:pt x="397980" y="58629"/>
                  </a:lnTo>
                  <a:lnTo>
                    <a:pt x="414079" y="58629"/>
                  </a:lnTo>
                  <a:lnTo>
                    <a:pt x="416741" y="55967"/>
                  </a:lnTo>
                  <a:lnTo>
                    <a:pt x="419403" y="55967"/>
                  </a:lnTo>
                  <a:lnTo>
                    <a:pt x="419403" y="53305"/>
                  </a:lnTo>
                  <a:lnTo>
                    <a:pt x="424790" y="53305"/>
                  </a:lnTo>
                  <a:lnTo>
                    <a:pt x="424790" y="50643"/>
                  </a:lnTo>
                  <a:lnTo>
                    <a:pt x="427453" y="47981"/>
                  </a:lnTo>
                  <a:lnTo>
                    <a:pt x="432840" y="47981"/>
                  </a:lnTo>
                  <a:lnTo>
                    <a:pt x="435502" y="50643"/>
                  </a:lnTo>
                  <a:lnTo>
                    <a:pt x="435502" y="47981"/>
                  </a:lnTo>
                  <a:lnTo>
                    <a:pt x="438164" y="47981"/>
                  </a:lnTo>
                  <a:lnTo>
                    <a:pt x="438164" y="53368"/>
                  </a:lnTo>
                  <a:lnTo>
                    <a:pt x="440826" y="53368"/>
                  </a:lnTo>
                  <a:lnTo>
                    <a:pt x="440826" y="58756"/>
                  </a:lnTo>
                  <a:lnTo>
                    <a:pt x="443488" y="58756"/>
                  </a:lnTo>
                  <a:lnTo>
                    <a:pt x="443488" y="66805"/>
                  </a:lnTo>
                  <a:lnTo>
                    <a:pt x="440826" y="66805"/>
                  </a:lnTo>
                  <a:lnTo>
                    <a:pt x="440826" y="72193"/>
                  </a:lnTo>
                  <a:lnTo>
                    <a:pt x="443488" y="72193"/>
                  </a:lnTo>
                  <a:lnTo>
                    <a:pt x="443488" y="74855"/>
                  </a:lnTo>
                  <a:lnTo>
                    <a:pt x="448876" y="74855"/>
                  </a:lnTo>
                  <a:lnTo>
                    <a:pt x="448876" y="72193"/>
                  </a:lnTo>
                  <a:lnTo>
                    <a:pt x="459588" y="72193"/>
                  </a:lnTo>
                  <a:lnTo>
                    <a:pt x="459588" y="74855"/>
                  </a:lnTo>
                  <a:lnTo>
                    <a:pt x="464975" y="74855"/>
                  </a:lnTo>
                  <a:lnTo>
                    <a:pt x="464975" y="77517"/>
                  </a:lnTo>
                  <a:lnTo>
                    <a:pt x="470362" y="77517"/>
                  </a:lnTo>
                  <a:lnTo>
                    <a:pt x="470362" y="80179"/>
                  </a:lnTo>
                  <a:lnTo>
                    <a:pt x="473025" y="80179"/>
                  </a:lnTo>
                  <a:lnTo>
                    <a:pt x="475687" y="82841"/>
                  </a:lnTo>
                  <a:lnTo>
                    <a:pt x="478349" y="82841"/>
                  </a:lnTo>
                  <a:lnTo>
                    <a:pt x="478349" y="80179"/>
                  </a:lnTo>
                  <a:lnTo>
                    <a:pt x="481011" y="80179"/>
                  </a:lnTo>
                  <a:lnTo>
                    <a:pt x="483673" y="77517"/>
                  </a:lnTo>
                  <a:lnTo>
                    <a:pt x="486335" y="74855"/>
                  </a:lnTo>
                  <a:lnTo>
                    <a:pt x="488997" y="72193"/>
                  </a:lnTo>
                  <a:lnTo>
                    <a:pt x="491659" y="69531"/>
                  </a:lnTo>
                  <a:lnTo>
                    <a:pt x="494321" y="66869"/>
                  </a:lnTo>
                  <a:lnTo>
                    <a:pt x="496983" y="64207"/>
                  </a:lnTo>
                  <a:lnTo>
                    <a:pt x="507695" y="64207"/>
                  </a:lnTo>
                  <a:lnTo>
                    <a:pt x="510357" y="66869"/>
                  </a:lnTo>
                  <a:lnTo>
                    <a:pt x="510357" y="69531"/>
                  </a:lnTo>
                  <a:lnTo>
                    <a:pt x="513019" y="72193"/>
                  </a:lnTo>
                  <a:lnTo>
                    <a:pt x="515681" y="74855"/>
                  </a:lnTo>
                  <a:lnTo>
                    <a:pt x="529118" y="74855"/>
                  </a:lnTo>
                  <a:lnTo>
                    <a:pt x="534506" y="77517"/>
                  </a:lnTo>
                  <a:lnTo>
                    <a:pt x="547943" y="77517"/>
                  </a:lnTo>
                  <a:lnTo>
                    <a:pt x="550605" y="80179"/>
                  </a:lnTo>
                  <a:lnTo>
                    <a:pt x="553267" y="80179"/>
                  </a:lnTo>
                  <a:lnTo>
                    <a:pt x="553267" y="82841"/>
                  </a:lnTo>
                  <a:lnTo>
                    <a:pt x="555929" y="82841"/>
                  </a:lnTo>
                  <a:lnTo>
                    <a:pt x="555929" y="80179"/>
                  </a:lnTo>
                  <a:lnTo>
                    <a:pt x="561317" y="80179"/>
                  </a:lnTo>
                  <a:lnTo>
                    <a:pt x="561317" y="82841"/>
                  </a:lnTo>
                  <a:lnTo>
                    <a:pt x="563979" y="82841"/>
                  </a:lnTo>
                  <a:lnTo>
                    <a:pt x="563979" y="80179"/>
                  </a:lnTo>
                  <a:lnTo>
                    <a:pt x="569366" y="80179"/>
                  </a:lnTo>
                  <a:lnTo>
                    <a:pt x="569366" y="77517"/>
                  </a:lnTo>
                  <a:lnTo>
                    <a:pt x="572028" y="77517"/>
                  </a:lnTo>
                  <a:lnTo>
                    <a:pt x="572028" y="72129"/>
                  </a:lnTo>
                  <a:lnTo>
                    <a:pt x="580078" y="72129"/>
                  </a:lnTo>
                  <a:lnTo>
                    <a:pt x="588127" y="69467"/>
                  </a:lnTo>
                  <a:lnTo>
                    <a:pt x="598839" y="66805"/>
                  </a:lnTo>
                  <a:lnTo>
                    <a:pt x="601501" y="64143"/>
                  </a:lnTo>
                  <a:lnTo>
                    <a:pt x="604163" y="64143"/>
                  </a:lnTo>
                  <a:lnTo>
                    <a:pt x="612213" y="61481"/>
                  </a:lnTo>
                  <a:lnTo>
                    <a:pt x="614875" y="61481"/>
                  </a:lnTo>
                  <a:lnTo>
                    <a:pt x="617537" y="58819"/>
                  </a:lnTo>
                  <a:lnTo>
                    <a:pt x="620199" y="58819"/>
                  </a:lnTo>
                  <a:lnTo>
                    <a:pt x="620199" y="56157"/>
                  </a:lnTo>
                  <a:lnTo>
                    <a:pt x="625587" y="56157"/>
                  </a:lnTo>
                  <a:lnTo>
                    <a:pt x="630974" y="50770"/>
                  </a:lnTo>
                  <a:lnTo>
                    <a:pt x="639024" y="48107"/>
                  </a:lnTo>
                  <a:lnTo>
                    <a:pt x="647073" y="42720"/>
                  </a:lnTo>
                  <a:lnTo>
                    <a:pt x="652461" y="40058"/>
                  </a:lnTo>
                  <a:lnTo>
                    <a:pt x="655123" y="37396"/>
                  </a:lnTo>
                  <a:lnTo>
                    <a:pt x="663173" y="29346"/>
                  </a:lnTo>
                  <a:lnTo>
                    <a:pt x="668560" y="29346"/>
                  </a:lnTo>
                  <a:lnTo>
                    <a:pt x="671222" y="26684"/>
                  </a:lnTo>
                  <a:lnTo>
                    <a:pt x="679272" y="24022"/>
                  </a:lnTo>
                  <a:lnTo>
                    <a:pt x="698033" y="18635"/>
                  </a:lnTo>
                  <a:lnTo>
                    <a:pt x="700695" y="15972"/>
                  </a:lnTo>
                  <a:lnTo>
                    <a:pt x="711407" y="13310"/>
                  </a:lnTo>
                  <a:lnTo>
                    <a:pt x="716794" y="10648"/>
                  </a:lnTo>
                  <a:lnTo>
                    <a:pt x="722182" y="7986"/>
                  </a:lnTo>
                  <a:lnTo>
                    <a:pt x="732894" y="5324"/>
                  </a:lnTo>
                  <a:lnTo>
                    <a:pt x="740943" y="2662"/>
                  </a:lnTo>
                  <a:lnTo>
                    <a:pt x="740943" y="0"/>
                  </a:lnTo>
                  <a:lnTo>
                    <a:pt x="746331" y="0"/>
                  </a:lnTo>
                  <a:lnTo>
                    <a:pt x="748993" y="2662"/>
                  </a:lnTo>
                  <a:lnTo>
                    <a:pt x="765092" y="5324"/>
                  </a:lnTo>
                  <a:lnTo>
                    <a:pt x="775803" y="7986"/>
                  </a:lnTo>
                  <a:lnTo>
                    <a:pt x="789240" y="10648"/>
                  </a:lnTo>
                  <a:lnTo>
                    <a:pt x="805340" y="16036"/>
                  </a:lnTo>
                  <a:lnTo>
                    <a:pt x="818777" y="18698"/>
                  </a:lnTo>
                  <a:lnTo>
                    <a:pt x="821439" y="18698"/>
                  </a:lnTo>
                  <a:lnTo>
                    <a:pt x="821439" y="21360"/>
                  </a:lnTo>
                  <a:lnTo>
                    <a:pt x="826827" y="21360"/>
                  </a:lnTo>
                  <a:lnTo>
                    <a:pt x="829489" y="24022"/>
                  </a:lnTo>
                  <a:lnTo>
                    <a:pt x="845588" y="24022"/>
                  </a:lnTo>
                  <a:lnTo>
                    <a:pt x="848250" y="21360"/>
                  </a:lnTo>
                  <a:lnTo>
                    <a:pt x="853637" y="21360"/>
                  </a:lnTo>
                  <a:lnTo>
                    <a:pt x="853637" y="18698"/>
                  </a:lnTo>
                  <a:lnTo>
                    <a:pt x="861687" y="18698"/>
                  </a:lnTo>
                  <a:lnTo>
                    <a:pt x="861687" y="16036"/>
                  </a:lnTo>
                  <a:lnTo>
                    <a:pt x="893885" y="16036"/>
                  </a:lnTo>
                  <a:lnTo>
                    <a:pt x="896548" y="18698"/>
                  </a:lnTo>
                  <a:lnTo>
                    <a:pt x="899209" y="21360"/>
                  </a:lnTo>
                  <a:lnTo>
                    <a:pt x="901871" y="24022"/>
                  </a:lnTo>
                  <a:lnTo>
                    <a:pt x="901871" y="26684"/>
                  </a:lnTo>
                  <a:lnTo>
                    <a:pt x="904533" y="26684"/>
                  </a:lnTo>
                  <a:lnTo>
                    <a:pt x="904533" y="29346"/>
                  </a:lnTo>
                  <a:lnTo>
                    <a:pt x="907196" y="29346"/>
                  </a:lnTo>
                  <a:lnTo>
                    <a:pt x="909858" y="32008"/>
                  </a:lnTo>
                  <a:lnTo>
                    <a:pt x="909858" y="29346"/>
                  </a:lnTo>
                  <a:lnTo>
                    <a:pt x="915245" y="29346"/>
                  </a:lnTo>
                  <a:lnTo>
                    <a:pt x="915245" y="23959"/>
                  </a:lnTo>
                  <a:lnTo>
                    <a:pt x="917907" y="26621"/>
                  </a:lnTo>
                  <a:lnTo>
                    <a:pt x="928619" y="26621"/>
                  </a:lnTo>
                  <a:lnTo>
                    <a:pt x="931281" y="23959"/>
                  </a:lnTo>
                  <a:lnTo>
                    <a:pt x="933943" y="21297"/>
                  </a:lnTo>
                  <a:lnTo>
                    <a:pt x="944655" y="21297"/>
                  </a:lnTo>
                  <a:lnTo>
                    <a:pt x="944655" y="23959"/>
                  </a:lnTo>
                  <a:lnTo>
                    <a:pt x="947317" y="21297"/>
                  </a:lnTo>
                  <a:lnTo>
                    <a:pt x="960754" y="21297"/>
                  </a:lnTo>
                  <a:lnTo>
                    <a:pt x="963416" y="18635"/>
                  </a:lnTo>
                  <a:lnTo>
                    <a:pt x="963416" y="13247"/>
                  </a:lnTo>
                  <a:lnTo>
                    <a:pt x="979515" y="13247"/>
                  </a:lnTo>
                  <a:lnTo>
                    <a:pt x="982177" y="15909"/>
                  </a:lnTo>
                  <a:lnTo>
                    <a:pt x="990227" y="15909"/>
                  </a:lnTo>
                  <a:lnTo>
                    <a:pt x="992889" y="18571"/>
                  </a:lnTo>
                  <a:lnTo>
                    <a:pt x="995551" y="18571"/>
                  </a:lnTo>
                  <a:lnTo>
                    <a:pt x="998213" y="21233"/>
                  </a:lnTo>
                  <a:lnTo>
                    <a:pt x="1000875" y="21233"/>
                  </a:lnTo>
                  <a:lnTo>
                    <a:pt x="1000875" y="23895"/>
                  </a:lnTo>
                  <a:lnTo>
                    <a:pt x="1003537" y="23895"/>
                  </a:lnTo>
                  <a:lnTo>
                    <a:pt x="1003537" y="26557"/>
                  </a:lnTo>
                  <a:lnTo>
                    <a:pt x="1019636" y="26557"/>
                  </a:lnTo>
                  <a:lnTo>
                    <a:pt x="1022298" y="29219"/>
                  </a:lnTo>
                  <a:lnTo>
                    <a:pt x="1027686" y="29219"/>
                  </a:lnTo>
                  <a:lnTo>
                    <a:pt x="1033074" y="31881"/>
                  </a:lnTo>
                  <a:lnTo>
                    <a:pt x="1038461" y="34544"/>
                  </a:lnTo>
                  <a:lnTo>
                    <a:pt x="1046511" y="34544"/>
                  </a:lnTo>
                  <a:lnTo>
                    <a:pt x="1049173" y="37206"/>
                  </a:lnTo>
                  <a:lnTo>
                    <a:pt x="1057222" y="37206"/>
                  </a:lnTo>
                  <a:lnTo>
                    <a:pt x="1059884" y="39868"/>
                  </a:lnTo>
                  <a:lnTo>
                    <a:pt x="1065272" y="39868"/>
                  </a:lnTo>
                  <a:lnTo>
                    <a:pt x="1067934" y="42530"/>
                  </a:lnTo>
                  <a:lnTo>
                    <a:pt x="1075984" y="42530"/>
                  </a:lnTo>
                  <a:lnTo>
                    <a:pt x="1075984" y="45192"/>
                  </a:lnTo>
                  <a:lnTo>
                    <a:pt x="1078646" y="45192"/>
                  </a:lnTo>
                  <a:lnTo>
                    <a:pt x="1078646" y="47854"/>
                  </a:lnTo>
                  <a:lnTo>
                    <a:pt x="1081308" y="50516"/>
                  </a:lnTo>
                  <a:lnTo>
                    <a:pt x="1083970" y="53178"/>
                  </a:lnTo>
                  <a:lnTo>
                    <a:pt x="1086632" y="55840"/>
                  </a:lnTo>
                  <a:lnTo>
                    <a:pt x="1089294" y="55840"/>
                  </a:lnTo>
                  <a:lnTo>
                    <a:pt x="1094681" y="58502"/>
                  </a:lnTo>
                  <a:lnTo>
                    <a:pt x="1097344" y="61164"/>
                  </a:lnTo>
                  <a:lnTo>
                    <a:pt x="1100006" y="63826"/>
                  </a:lnTo>
                  <a:lnTo>
                    <a:pt x="1105393" y="66488"/>
                  </a:lnTo>
                  <a:lnTo>
                    <a:pt x="1110781" y="66488"/>
                  </a:lnTo>
                  <a:lnTo>
                    <a:pt x="1113443" y="69150"/>
                  </a:lnTo>
                  <a:lnTo>
                    <a:pt x="1116105" y="69150"/>
                  </a:lnTo>
                  <a:lnTo>
                    <a:pt x="1116105" y="71813"/>
                  </a:lnTo>
                  <a:lnTo>
                    <a:pt x="1118767" y="71813"/>
                  </a:lnTo>
                  <a:lnTo>
                    <a:pt x="1118767" y="74475"/>
                  </a:lnTo>
                  <a:lnTo>
                    <a:pt x="1121429" y="74475"/>
                  </a:lnTo>
                  <a:lnTo>
                    <a:pt x="1121429" y="82524"/>
                  </a:lnTo>
                  <a:lnTo>
                    <a:pt x="1124091" y="82524"/>
                  </a:lnTo>
                  <a:lnTo>
                    <a:pt x="1126753" y="85186"/>
                  </a:lnTo>
                  <a:lnTo>
                    <a:pt x="1129415" y="87848"/>
                  </a:lnTo>
                  <a:lnTo>
                    <a:pt x="1132077" y="87848"/>
                  </a:lnTo>
                  <a:lnTo>
                    <a:pt x="1137465" y="85186"/>
                  </a:lnTo>
                  <a:lnTo>
                    <a:pt x="1150902" y="85186"/>
                  </a:lnTo>
                  <a:lnTo>
                    <a:pt x="1153564" y="82524"/>
                  </a:lnTo>
                  <a:lnTo>
                    <a:pt x="1172325" y="82524"/>
                  </a:lnTo>
                  <a:lnTo>
                    <a:pt x="1172325" y="77137"/>
                  </a:lnTo>
                  <a:lnTo>
                    <a:pt x="1177713" y="77137"/>
                  </a:lnTo>
                  <a:lnTo>
                    <a:pt x="1177713" y="74475"/>
                  </a:lnTo>
                  <a:lnTo>
                    <a:pt x="1180375" y="71813"/>
                  </a:lnTo>
                  <a:lnTo>
                    <a:pt x="1185762" y="71813"/>
                  </a:lnTo>
                  <a:lnTo>
                    <a:pt x="1188424" y="74475"/>
                  </a:lnTo>
                  <a:lnTo>
                    <a:pt x="1193812" y="74475"/>
                  </a:lnTo>
                  <a:lnTo>
                    <a:pt x="1196474" y="71813"/>
                  </a:lnTo>
                  <a:lnTo>
                    <a:pt x="1231334" y="71813"/>
                  </a:lnTo>
                  <a:lnTo>
                    <a:pt x="1231334" y="69150"/>
                  </a:lnTo>
                  <a:lnTo>
                    <a:pt x="1233997" y="69150"/>
                  </a:lnTo>
                  <a:lnTo>
                    <a:pt x="1233997" y="71813"/>
                  </a:lnTo>
                  <a:lnTo>
                    <a:pt x="1236659" y="71813"/>
                  </a:lnTo>
                  <a:lnTo>
                    <a:pt x="1236659" y="74475"/>
                  </a:lnTo>
                  <a:lnTo>
                    <a:pt x="1239320" y="74475"/>
                  </a:lnTo>
                  <a:lnTo>
                    <a:pt x="1239320" y="71813"/>
                  </a:lnTo>
                  <a:lnTo>
                    <a:pt x="1244708" y="71813"/>
                  </a:lnTo>
                  <a:lnTo>
                    <a:pt x="1244708" y="77200"/>
                  </a:lnTo>
                  <a:lnTo>
                    <a:pt x="1258145" y="77200"/>
                  </a:lnTo>
                  <a:lnTo>
                    <a:pt x="1258145" y="79862"/>
                  </a:lnTo>
                  <a:lnTo>
                    <a:pt x="1260807" y="79862"/>
                  </a:lnTo>
                  <a:lnTo>
                    <a:pt x="1260807" y="77200"/>
                  </a:lnTo>
                  <a:lnTo>
                    <a:pt x="1266195" y="77200"/>
                  </a:lnTo>
                  <a:lnTo>
                    <a:pt x="1266195" y="79862"/>
                  </a:lnTo>
                  <a:lnTo>
                    <a:pt x="1268857" y="79862"/>
                  </a:lnTo>
                  <a:lnTo>
                    <a:pt x="1271519" y="82524"/>
                  </a:lnTo>
                  <a:lnTo>
                    <a:pt x="1292942" y="82524"/>
                  </a:lnTo>
                  <a:lnTo>
                    <a:pt x="1292942" y="85186"/>
                  </a:lnTo>
                  <a:lnTo>
                    <a:pt x="1295604" y="85186"/>
                  </a:lnTo>
                  <a:lnTo>
                    <a:pt x="1295604" y="87848"/>
                  </a:lnTo>
                  <a:lnTo>
                    <a:pt x="1306316" y="87848"/>
                  </a:lnTo>
                  <a:lnTo>
                    <a:pt x="1306316" y="95898"/>
                  </a:lnTo>
                  <a:lnTo>
                    <a:pt x="1308978" y="95898"/>
                  </a:lnTo>
                  <a:lnTo>
                    <a:pt x="1308978" y="98560"/>
                  </a:lnTo>
                  <a:lnTo>
                    <a:pt x="1317028" y="98560"/>
                  </a:lnTo>
                  <a:lnTo>
                    <a:pt x="1317028" y="103947"/>
                  </a:lnTo>
                  <a:lnTo>
                    <a:pt x="1319690" y="103947"/>
                  </a:lnTo>
                  <a:lnTo>
                    <a:pt x="1319690" y="98560"/>
                  </a:lnTo>
                  <a:lnTo>
                    <a:pt x="1325077" y="98560"/>
                  </a:lnTo>
                  <a:lnTo>
                    <a:pt x="1327739" y="101222"/>
                  </a:lnTo>
                  <a:lnTo>
                    <a:pt x="1330401" y="103884"/>
                  </a:lnTo>
                  <a:lnTo>
                    <a:pt x="1330401" y="106546"/>
                  </a:lnTo>
                  <a:lnTo>
                    <a:pt x="1338451" y="106546"/>
                  </a:lnTo>
                  <a:lnTo>
                    <a:pt x="1338451" y="103884"/>
                  </a:lnTo>
                  <a:lnTo>
                    <a:pt x="1335789" y="101222"/>
                  </a:lnTo>
                  <a:lnTo>
                    <a:pt x="1335789" y="98560"/>
                  </a:lnTo>
                  <a:lnTo>
                    <a:pt x="1333127" y="95898"/>
                  </a:lnTo>
                  <a:lnTo>
                    <a:pt x="1333127" y="93236"/>
                  </a:lnTo>
                  <a:lnTo>
                    <a:pt x="1341176" y="93236"/>
                  </a:lnTo>
                  <a:lnTo>
                    <a:pt x="1343838" y="95898"/>
                  </a:lnTo>
                  <a:lnTo>
                    <a:pt x="1349226" y="95898"/>
                  </a:lnTo>
                  <a:lnTo>
                    <a:pt x="1351888" y="93236"/>
                  </a:lnTo>
                  <a:lnTo>
                    <a:pt x="1359938" y="93236"/>
                  </a:lnTo>
                  <a:lnTo>
                    <a:pt x="1359938" y="90574"/>
                  </a:lnTo>
                  <a:lnTo>
                    <a:pt x="1362600" y="90574"/>
                  </a:lnTo>
                  <a:lnTo>
                    <a:pt x="1365262" y="93236"/>
                  </a:lnTo>
                  <a:lnTo>
                    <a:pt x="1359874" y="93236"/>
                  </a:lnTo>
                  <a:lnTo>
                    <a:pt x="1357212" y="95898"/>
                  </a:lnTo>
                  <a:lnTo>
                    <a:pt x="1354550" y="98560"/>
                  </a:lnTo>
                  <a:lnTo>
                    <a:pt x="1354550" y="106610"/>
                  </a:lnTo>
                  <a:lnTo>
                    <a:pt x="1357212" y="106610"/>
                  </a:lnTo>
                  <a:lnTo>
                    <a:pt x="1357212" y="111997"/>
                  </a:lnTo>
                  <a:lnTo>
                    <a:pt x="1359874" y="114659"/>
                  </a:lnTo>
                  <a:lnTo>
                    <a:pt x="1362536" y="117321"/>
                  </a:lnTo>
                  <a:lnTo>
                    <a:pt x="1362536" y="122709"/>
                  </a:lnTo>
                  <a:lnTo>
                    <a:pt x="1365198" y="125371"/>
                  </a:lnTo>
                  <a:lnTo>
                    <a:pt x="1365198" y="128033"/>
                  </a:lnTo>
                  <a:lnTo>
                    <a:pt x="1367861" y="128033"/>
                  </a:lnTo>
                  <a:lnTo>
                    <a:pt x="1370523" y="130695"/>
                  </a:lnTo>
                  <a:lnTo>
                    <a:pt x="1370523" y="138745"/>
                  </a:lnTo>
                  <a:lnTo>
                    <a:pt x="1367861" y="141407"/>
                  </a:lnTo>
                  <a:lnTo>
                    <a:pt x="1367861" y="146794"/>
                  </a:lnTo>
                  <a:lnTo>
                    <a:pt x="1365198" y="146794"/>
                  </a:lnTo>
                  <a:lnTo>
                    <a:pt x="1365198" y="149456"/>
                  </a:lnTo>
                  <a:lnTo>
                    <a:pt x="1362536" y="149456"/>
                  </a:lnTo>
                  <a:lnTo>
                    <a:pt x="1362536" y="154844"/>
                  </a:lnTo>
                  <a:lnTo>
                    <a:pt x="1365198" y="157506"/>
                  </a:lnTo>
                  <a:lnTo>
                    <a:pt x="1365198" y="160168"/>
                  </a:lnTo>
                  <a:lnTo>
                    <a:pt x="1367861" y="162830"/>
                  </a:lnTo>
                  <a:lnTo>
                    <a:pt x="1365198" y="165492"/>
                  </a:lnTo>
                  <a:lnTo>
                    <a:pt x="1362536" y="165492"/>
                  </a:lnTo>
                  <a:lnTo>
                    <a:pt x="1362536" y="168154"/>
                  </a:lnTo>
                  <a:lnTo>
                    <a:pt x="1359874" y="170816"/>
                  </a:lnTo>
                  <a:lnTo>
                    <a:pt x="1359874" y="176204"/>
                  </a:lnTo>
                  <a:lnTo>
                    <a:pt x="1362536" y="176204"/>
                  </a:lnTo>
                  <a:lnTo>
                    <a:pt x="1365198" y="178866"/>
                  </a:lnTo>
                  <a:lnTo>
                    <a:pt x="1365198" y="184253"/>
                  </a:lnTo>
                  <a:lnTo>
                    <a:pt x="1367861" y="184253"/>
                  </a:lnTo>
                  <a:lnTo>
                    <a:pt x="1367861" y="186915"/>
                  </a:lnTo>
                  <a:lnTo>
                    <a:pt x="1365198" y="189577"/>
                  </a:lnTo>
                  <a:lnTo>
                    <a:pt x="1362536" y="192240"/>
                  </a:lnTo>
                  <a:lnTo>
                    <a:pt x="1354487" y="192240"/>
                  </a:lnTo>
                  <a:lnTo>
                    <a:pt x="1354487" y="194902"/>
                  </a:lnTo>
                  <a:lnTo>
                    <a:pt x="1351825" y="197564"/>
                  </a:lnTo>
                  <a:lnTo>
                    <a:pt x="1351825" y="200226"/>
                  </a:lnTo>
                  <a:lnTo>
                    <a:pt x="1349163" y="200226"/>
                  </a:lnTo>
                  <a:lnTo>
                    <a:pt x="1349163" y="205613"/>
                  </a:lnTo>
                  <a:lnTo>
                    <a:pt x="1351825" y="208275"/>
                  </a:lnTo>
                  <a:lnTo>
                    <a:pt x="1354487" y="210937"/>
                  </a:lnTo>
                  <a:lnTo>
                    <a:pt x="1357149" y="213600"/>
                  </a:lnTo>
                  <a:lnTo>
                    <a:pt x="1359811" y="216261"/>
                  </a:lnTo>
                  <a:lnTo>
                    <a:pt x="1359811" y="218924"/>
                  </a:lnTo>
                  <a:lnTo>
                    <a:pt x="1362473" y="218924"/>
                  </a:lnTo>
                  <a:lnTo>
                    <a:pt x="1362473" y="226973"/>
                  </a:lnTo>
                  <a:lnTo>
                    <a:pt x="1359811" y="229635"/>
                  </a:lnTo>
                  <a:lnTo>
                    <a:pt x="1359811" y="264496"/>
                  </a:lnTo>
                  <a:lnTo>
                    <a:pt x="1354424" y="267158"/>
                  </a:lnTo>
                  <a:lnTo>
                    <a:pt x="1351761" y="269820"/>
                  </a:lnTo>
                  <a:lnTo>
                    <a:pt x="1349099" y="269820"/>
                  </a:lnTo>
                  <a:lnTo>
                    <a:pt x="1346437" y="272482"/>
                  </a:lnTo>
                  <a:lnTo>
                    <a:pt x="1341050" y="275144"/>
                  </a:lnTo>
                  <a:lnTo>
                    <a:pt x="1338388" y="275144"/>
                  </a:lnTo>
                  <a:lnTo>
                    <a:pt x="1335726" y="277806"/>
                  </a:lnTo>
                  <a:lnTo>
                    <a:pt x="1330338" y="280468"/>
                  </a:lnTo>
                  <a:lnTo>
                    <a:pt x="1327676" y="283130"/>
                  </a:lnTo>
                  <a:lnTo>
                    <a:pt x="1325014" y="283130"/>
                  </a:lnTo>
                  <a:lnTo>
                    <a:pt x="1322352" y="285792"/>
                  </a:lnTo>
                  <a:lnTo>
                    <a:pt x="1319690" y="291180"/>
                  </a:lnTo>
                  <a:lnTo>
                    <a:pt x="1314302" y="291180"/>
                  </a:lnTo>
                  <a:lnTo>
                    <a:pt x="1311640" y="293842"/>
                  </a:lnTo>
                  <a:lnTo>
                    <a:pt x="1308978" y="293842"/>
                  </a:lnTo>
                  <a:lnTo>
                    <a:pt x="1303591" y="299229"/>
                  </a:lnTo>
                  <a:lnTo>
                    <a:pt x="1298203" y="301891"/>
                  </a:lnTo>
                  <a:lnTo>
                    <a:pt x="1290153" y="307279"/>
                  </a:lnTo>
                  <a:lnTo>
                    <a:pt x="1287492" y="307279"/>
                  </a:lnTo>
                  <a:lnTo>
                    <a:pt x="1284829" y="309941"/>
                  </a:lnTo>
                  <a:lnTo>
                    <a:pt x="1282167" y="309941"/>
                  </a:lnTo>
                  <a:lnTo>
                    <a:pt x="1279505" y="307279"/>
                  </a:lnTo>
                  <a:lnTo>
                    <a:pt x="1279505" y="309941"/>
                  </a:lnTo>
                  <a:lnTo>
                    <a:pt x="1274117" y="309941"/>
                  </a:lnTo>
                  <a:lnTo>
                    <a:pt x="1271456" y="312603"/>
                  </a:lnTo>
                  <a:lnTo>
                    <a:pt x="1268794" y="312603"/>
                  </a:lnTo>
                  <a:lnTo>
                    <a:pt x="1268794" y="315265"/>
                  </a:lnTo>
                  <a:lnTo>
                    <a:pt x="1263406" y="317927"/>
                  </a:lnTo>
                  <a:lnTo>
                    <a:pt x="1260744" y="320589"/>
                  </a:lnTo>
                  <a:lnTo>
                    <a:pt x="1255356" y="323251"/>
                  </a:lnTo>
                  <a:lnTo>
                    <a:pt x="1252694" y="323251"/>
                  </a:lnTo>
                  <a:lnTo>
                    <a:pt x="1247307" y="325914"/>
                  </a:lnTo>
                  <a:lnTo>
                    <a:pt x="1244645" y="328576"/>
                  </a:lnTo>
                  <a:lnTo>
                    <a:pt x="1239257" y="331238"/>
                  </a:lnTo>
                  <a:lnTo>
                    <a:pt x="1233870" y="333900"/>
                  </a:lnTo>
                  <a:lnTo>
                    <a:pt x="1228482" y="336562"/>
                  </a:lnTo>
                  <a:lnTo>
                    <a:pt x="1223095" y="339224"/>
                  </a:lnTo>
                  <a:lnTo>
                    <a:pt x="1217707" y="341886"/>
                  </a:lnTo>
                  <a:lnTo>
                    <a:pt x="1215045" y="344548"/>
                  </a:lnTo>
                  <a:lnTo>
                    <a:pt x="1209657" y="344548"/>
                  </a:lnTo>
                  <a:lnTo>
                    <a:pt x="1206996" y="347210"/>
                  </a:lnTo>
                  <a:lnTo>
                    <a:pt x="1201608" y="349872"/>
                  </a:lnTo>
                  <a:lnTo>
                    <a:pt x="1196220" y="352534"/>
                  </a:lnTo>
                  <a:lnTo>
                    <a:pt x="1193558" y="355196"/>
                  </a:lnTo>
                  <a:lnTo>
                    <a:pt x="1193558" y="357858"/>
                  </a:lnTo>
                  <a:lnTo>
                    <a:pt x="1190896" y="357858"/>
                  </a:lnTo>
                  <a:lnTo>
                    <a:pt x="1188234" y="360520"/>
                  </a:lnTo>
                  <a:lnTo>
                    <a:pt x="1185572" y="360520"/>
                  </a:lnTo>
                  <a:lnTo>
                    <a:pt x="1180185" y="365908"/>
                  </a:lnTo>
                  <a:lnTo>
                    <a:pt x="1174797" y="368570"/>
                  </a:lnTo>
                  <a:lnTo>
                    <a:pt x="1169410" y="371232"/>
                  </a:lnTo>
                  <a:lnTo>
                    <a:pt x="1166747" y="371232"/>
                  </a:lnTo>
                  <a:lnTo>
                    <a:pt x="1161360" y="373894"/>
                  </a:lnTo>
                  <a:lnTo>
                    <a:pt x="1158698" y="376556"/>
                  </a:lnTo>
                  <a:lnTo>
                    <a:pt x="1153310" y="379218"/>
                  </a:lnTo>
                  <a:lnTo>
                    <a:pt x="1147923" y="381880"/>
                  </a:lnTo>
                  <a:lnTo>
                    <a:pt x="1142535" y="381880"/>
                  </a:lnTo>
                  <a:lnTo>
                    <a:pt x="1142535" y="384542"/>
                  </a:lnTo>
                  <a:lnTo>
                    <a:pt x="1137148" y="387204"/>
                  </a:lnTo>
                  <a:lnTo>
                    <a:pt x="1134486" y="387204"/>
                  </a:lnTo>
                  <a:lnTo>
                    <a:pt x="1131824" y="389867"/>
                  </a:lnTo>
                  <a:lnTo>
                    <a:pt x="1129161" y="392529"/>
                  </a:lnTo>
                  <a:lnTo>
                    <a:pt x="1123774" y="392529"/>
                  </a:lnTo>
                  <a:lnTo>
                    <a:pt x="1121112" y="395191"/>
                  </a:lnTo>
                  <a:lnTo>
                    <a:pt x="1113062" y="395191"/>
                  </a:lnTo>
                  <a:lnTo>
                    <a:pt x="1110400" y="397853"/>
                  </a:lnTo>
                  <a:lnTo>
                    <a:pt x="1099689" y="397853"/>
                  </a:lnTo>
                  <a:lnTo>
                    <a:pt x="1097026" y="395191"/>
                  </a:lnTo>
                  <a:lnTo>
                    <a:pt x="1094364" y="395191"/>
                  </a:lnTo>
                  <a:lnTo>
                    <a:pt x="1094364" y="384479"/>
                  </a:lnTo>
                  <a:lnTo>
                    <a:pt x="1091702" y="384479"/>
                  </a:lnTo>
                  <a:lnTo>
                    <a:pt x="1091702" y="381817"/>
                  </a:lnTo>
                  <a:lnTo>
                    <a:pt x="1089041" y="379155"/>
                  </a:lnTo>
                  <a:lnTo>
                    <a:pt x="1089041" y="376493"/>
                  </a:lnTo>
                  <a:lnTo>
                    <a:pt x="1086378" y="376493"/>
                  </a:lnTo>
                  <a:lnTo>
                    <a:pt x="1086378" y="360394"/>
                  </a:lnTo>
                  <a:lnTo>
                    <a:pt x="1083716" y="357732"/>
                  </a:lnTo>
                  <a:lnTo>
                    <a:pt x="1081054" y="357732"/>
                  </a:lnTo>
                  <a:lnTo>
                    <a:pt x="1081054" y="347020"/>
                  </a:lnTo>
                  <a:lnTo>
                    <a:pt x="1078392" y="347020"/>
                  </a:lnTo>
                  <a:lnTo>
                    <a:pt x="1078392" y="338970"/>
                  </a:lnTo>
                  <a:lnTo>
                    <a:pt x="1075730" y="338970"/>
                  </a:lnTo>
                  <a:lnTo>
                    <a:pt x="1073068" y="336308"/>
                  </a:lnTo>
                  <a:lnTo>
                    <a:pt x="1070406" y="333646"/>
                  </a:lnTo>
                  <a:lnTo>
                    <a:pt x="1067744" y="333646"/>
                  </a:lnTo>
                  <a:lnTo>
                    <a:pt x="1067744" y="330984"/>
                  </a:lnTo>
                  <a:lnTo>
                    <a:pt x="1065082" y="328322"/>
                  </a:lnTo>
                  <a:lnTo>
                    <a:pt x="1062420" y="330984"/>
                  </a:lnTo>
                  <a:lnTo>
                    <a:pt x="1062420" y="333646"/>
                  </a:lnTo>
                  <a:lnTo>
                    <a:pt x="1054370" y="333646"/>
                  </a:lnTo>
                  <a:lnTo>
                    <a:pt x="1054370" y="328259"/>
                  </a:lnTo>
                  <a:lnTo>
                    <a:pt x="1043658" y="328259"/>
                  </a:lnTo>
                  <a:lnTo>
                    <a:pt x="1040996" y="330921"/>
                  </a:lnTo>
                  <a:lnTo>
                    <a:pt x="1040996" y="322871"/>
                  </a:lnTo>
                  <a:lnTo>
                    <a:pt x="1038334" y="322871"/>
                  </a:lnTo>
                  <a:lnTo>
                    <a:pt x="1038334" y="325533"/>
                  </a:lnTo>
                  <a:lnTo>
                    <a:pt x="1035672" y="325533"/>
                  </a:lnTo>
                  <a:lnTo>
                    <a:pt x="1035672" y="322871"/>
                  </a:lnTo>
                  <a:lnTo>
                    <a:pt x="1038334" y="320209"/>
                  </a:lnTo>
                  <a:lnTo>
                    <a:pt x="1038334" y="314822"/>
                  </a:lnTo>
                  <a:lnTo>
                    <a:pt x="1035672" y="314822"/>
                  </a:lnTo>
                  <a:lnTo>
                    <a:pt x="1033010" y="312159"/>
                  </a:lnTo>
                  <a:lnTo>
                    <a:pt x="1030348" y="312159"/>
                  </a:lnTo>
                  <a:lnTo>
                    <a:pt x="1030348" y="309497"/>
                  </a:lnTo>
                  <a:lnTo>
                    <a:pt x="1027686" y="309497"/>
                  </a:lnTo>
                  <a:lnTo>
                    <a:pt x="1030348" y="306835"/>
                  </a:lnTo>
                  <a:lnTo>
                    <a:pt x="1027686" y="306835"/>
                  </a:lnTo>
                  <a:lnTo>
                    <a:pt x="1027686" y="301448"/>
                  </a:lnTo>
                  <a:lnTo>
                    <a:pt x="1025024" y="301448"/>
                  </a:lnTo>
                  <a:lnTo>
                    <a:pt x="1025024" y="296060"/>
                  </a:lnTo>
                  <a:lnTo>
                    <a:pt x="1022362" y="296060"/>
                  </a:lnTo>
                  <a:lnTo>
                    <a:pt x="1022362" y="293398"/>
                  </a:lnTo>
                  <a:lnTo>
                    <a:pt x="1019700" y="290736"/>
                  </a:lnTo>
                  <a:lnTo>
                    <a:pt x="1006263" y="290736"/>
                  </a:lnTo>
                  <a:lnTo>
                    <a:pt x="1006263" y="288074"/>
                  </a:lnTo>
                  <a:lnTo>
                    <a:pt x="1000875" y="288074"/>
                  </a:lnTo>
                  <a:lnTo>
                    <a:pt x="998213" y="285412"/>
                  </a:lnTo>
                  <a:lnTo>
                    <a:pt x="995551" y="285412"/>
                  </a:lnTo>
                  <a:lnTo>
                    <a:pt x="995551" y="288074"/>
                  </a:lnTo>
                  <a:lnTo>
                    <a:pt x="992889" y="288074"/>
                  </a:lnTo>
                  <a:lnTo>
                    <a:pt x="992889" y="285412"/>
                  </a:lnTo>
                  <a:lnTo>
                    <a:pt x="990227" y="285412"/>
                  </a:lnTo>
                  <a:lnTo>
                    <a:pt x="987565" y="282750"/>
                  </a:lnTo>
                  <a:lnTo>
                    <a:pt x="976853" y="282750"/>
                  </a:lnTo>
                  <a:lnTo>
                    <a:pt x="976853" y="280088"/>
                  </a:lnTo>
                  <a:lnTo>
                    <a:pt x="971465" y="280088"/>
                  </a:lnTo>
                  <a:lnTo>
                    <a:pt x="971465" y="285475"/>
                  </a:lnTo>
                  <a:lnTo>
                    <a:pt x="974128" y="285475"/>
                  </a:lnTo>
                  <a:lnTo>
                    <a:pt x="974128" y="290863"/>
                  </a:lnTo>
                  <a:lnTo>
                    <a:pt x="971465" y="290863"/>
                  </a:lnTo>
                  <a:lnTo>
                    <a:pt x="971465" y="293525"/>
                  </a:lnTo>
                  <a:lnTo>
                    <a:pt x="966078" y="293525"/>
                  </a:lnTo>
                  <a:lnTo>
                    <a:pt x="966078" y="296187"/>
                  </a:lnTo>
                  <a:lnTo>
                    <a:pt x="949979" y="296187"/>
                  </a:lnTo>
                  <a:lnTo>
                    <a:pt x="949979" y="298849"/>
                  </a:lnTo>
                  <a:lnTo>
                    <a:pt x="947317" y="298849"/>
                  </a:lnTo>
                  <a:lnTo>
                    <a:pt x="947317" y="301511"/>
                  </a:lnTo>
                  <a:lnTo>
                    <a:pt x="944655" y="301511"/>
                  </a:lnTo>
                  <a:lnTo>
                    <a:pt x="944655" y="304173"/>
                  </a:lnTo>
                  <a:lnTo>
                    <a:pt x="939267" y="304173"/>
                  </a:lnTo>
                  <a:lnTo>
                    <a:pt x="939267" y="306835"/>
                  </a:lnTo>
                  <a:lnTo>
                    <a:pt x="936605" y="306835"/>
                  </a:lnTo>
                  <a:lnTo>
                    <a:pt x="936605" y="309497"/>
                  </a:lnTo>
                  <a:lnTo>
                    <a:pt x="933943" y="309497"/>
                  </a:lnTo>
                  <a:lnTo>
                    <a:pt x="933943" y="306835"/>
                  </a:lnTo>
                  <a:lnTo>
                    <a:pt x="931281" y="306835"/>
                  </a:lnTo>
                  <a:lnTo>
                    <a:pt x="931281" y="304173"/>
                  </a:lnTo>
                  <a:lnTo>
                    <a:pt x="928619" y="304173"/>
                  </a:lnTo>
                  <a:lnTo>
                    <a:pt x="928619" y="301511"/>
                  </a:lnTo>
                  <a:lnTo>
                    <a:pt x="923231" y="301511"/>
                  </a:lnTo>
                  <a:lnTo>
                    <a:pt x="923231" y="304173"/>
                  </a:lnTo>
                  <a:lnTo>
                    <a:pt x="915182" y="304173"/>
                  </a:lnTo>
                  <a:lnTo>
                    <a:pt x="915182" y="301511"/>
                  </a:lnTo>
                  <a:lnTo>
                    <a:pt x="912520" y="301511"/>
                  </a:lnTo>
                  <a:lnTo>
                    <a:pt x="912520" y="304173"/>
                  </a:lnTo>
                  <a:lnTo>
                    <a:pt x="909858" y="306835"/>
                  </a:lnTo>
                  <a:lnTo>
                    <a:pt x="907196" y="309497"/>
                  </a:lnTo>
                  <a:lnTo>
                    <a:pt x="904533" y="309497"/>
                  </a:lnTo>
                  <a:lnTo>
                    <a:pt x="899146" y="312159"/>
                  </a:lnTo>
                  <a:lnTo>
                    <a:pt x="896484" y="314822"/>
                  </a:lnTo>
                  <a:lnTo>
                    <a:pt x="893822" y="314822"/>
                  </a:lnTo>
                  <a:lnTo>
                    <a:pt x="888434" y="317484"/>
                  </a:lnTo>
                  <a:lnTo>
                    <a:pt x="885772" y="320146"/>
                  </a:lnTo>
                  <a:lnTo>
                    <a:pt x="880385" y="320146"/>
                  </a:lnTo>
                  <a:lnTo>
                    <a:pt x="880385" y="322808"/>
                  </a:lnTo>
                  <a:lnTo>
                    <a:pt x="877723" y="322808"/>
                  </a:lnTo>
                  <a:lnTo>
                    <a:pt x="877723" y="325470"/>
                  </a:lnTo>
                  <a:lnTo>
                    <a:pt x="875061" y="325470"/>
                  </a:lnTo>
                  <a:lnTo>
                    <a:pt x="875061" y="330857"/>
                  </a:lnTo>
                  <a:lnTo>
                    <a:pt x="872398" y="330857"/>
                  </a:lnTo>
                  <a:lnTo>
                    <a:pt x="872398" y="333519"/>
                  </a:lnTo>
                  <a:lnTo>
                    <a:pt x="850975" y="333519"/>
                  </a:lnTo>
                  <a:lnTo>
                    <a:pt x="850975" y="336182"/>
                  </a:lnTo>
                  <a:lnTo>
                    <a:pt x="848313" y="336182"/>
                  </a:lnTo>
                  <a:lnTo>
                    <a:pt x="845651" y="338843"/>
                  </a:lnTo>
                  <a:lnTo>
                    <a:pt x="842989" y="341506"/>
                  </a:lnTo>
                  <a:lnTo>
                    <a:pt x="837601" y="341506"/>
                  </a:lnTo>
                  <a:lnTo>
                    <a:pt x="834939" y="344168"/>
                  </a:lnTo>
                  <a:lnTo>
                    <a:pt x="829552" y="344168"/>
                  </a:lnTo>
                  <a:lnTo>
                    <a:pt x="826890" y="346830"/>
                  </a:lnTo>
                  <a:lnTo>
                    <a:pt x="821502" y="346830"/>
                  </a:lnTo>
                  <a:lnTo>
                    <a:pt x="821502" y="349492"/>
                  </a:lnTo>
                  <a:lnTo>
                    <a:pt x="816115" y="349492"/>
                  </a:lnTo>
                  <a:lnTo>
                    <a:pt x="816115" y="352154"/>
                  </a:lnTo>
                  <a:lnTo>
                    <a:pt x="813453" y="354816"/>
                  </a:lnTo>
                  <a:lnTo>
                    <a:pt x="805403" y="354816"/>
                  </a:lnTo>
                  <a:lnTo>
                    <a:pt x="805403" y="357478"/>
                  </a:lnTo>
                  <a:lnTo>
                    <a:pt x="802741" y="357478"/>
                  </a:lnTo>
                  <a:lnTo>
                    <a:pt x="802741" y="360140"/>
                  </a:lnTo>
                  <a:lnTo>
                    <a:pt x="800079" y="362802"/>
                  </a:lnTo>
                  <a:lnTo>
                    <a:pt x="800079" y="365464"/>
                  </a:lnTo>
                  <a:lnTo>
                    <a:pt x="797417" y="368126"/>
                  </a:lnTo>
                  <a:lnTo>
                    <a:pt x="794755" y="370788"/>
                  </a:lnTo>
                  <a:lnTo>
                    <a:pt x="792093" y="370788"/>
                  </a:lnTo>
                  <a:lnTo>
                    <a:pt x="792093" y="373451"/>
                  </a:lnTo>
                  <a:lnTo>
                    <a:pt x="786705" y="373451"/>
                  </a:lnTo>
                  <a:lnTo>
                    <a:pt x="786705" y="376112"/>
                  </a:lnTo>
                  <a:lnTo>
                    <a:pt x="781318" y="376112"/>
                  </a:lnTo>
                  <a:lnTo>
                    <a:pt x="781318" y="378775"/>
                  </a:lnTo>
                  <a:lnTo>
                    <a:pt x="767880" y="378775"/>
                  </a:lnTo>
                  <a:lnTo>
                    <a:pt x="765219" y="376112"/>
                  </a:lnTo>
                  <a:lnTo>
                    <a:pt x="765219" y="373451"/>
                  </a:lnTo>
                  <a:lnTo>
                    <a:pt x="762557" y="373451"/>
                  </a:lnTo>
                  <a:lnTo>
                    <a:pt x="759894" y="370788"/>
                  </a:lnTo>
                  <a:lnTo>
                    <a:pt x="754507" y="370788"/>
                  </a:lnTo>
                  <a:lnTo>
                    <a:pt x="754507" y="373451"/>
                  </a:lnTo>
                  <a:lnTo>
                    <a:pt x="749119" y="373451"/>
                  </a:lnTo>
                  <a:lnTo>
                    <a:pt x="746457" y="376112"/>
                  </a:lnTo>
                  <a:lnTo>
                    <a:pt x="741070" y="376112"/>
                  </a:lnTo>
                  <a:lnTo>
                    <a:pt x="738408" y="378775"/>
                  </a:lnTo>
                  <a:lnTo>
                    <a:pt x="735745" y="378775"/>
                  </a:lnTo>
                  <a:lnTo>
                    <a:pt x="735745" y="410973"/>
                  </a:lnTo>
                  <a:lnTo>
                    <a:pt x="733083" y="413635"/>
                  </a:lnTo>
                  <a:lnTo>
                    <a:pt x="733083" y="427072"/>
                  </a:lnTo>
                  <a:lnTo>
                    <a:pt x="727696" y="427072"/>
                  </a:lnTo>
                  <a:lnTo>
                    <a:pt x="719646" y="435122"/>
                  </a:lnTo>
                  <a:lnTo>
                    <a:pt x="716984" y="437784"/>
                  </a:lnTo>
                  <a:lnTo>
                    <a:pt x="714322" y="440446"/>
                  </a:lnTo>
                  <a:lnTo>
                    <a:pt x="711660" y="440446"/>
                  </a:lnTo>
                  <a:lnTo>
                    <a:pt x="711660" y="453883"/>
                  </a:lnTo>
                  <a:lnTo>
                    <a:pt x="706273" y="453883"/>
                  </a:lnTo>
                  <a:lnTo>
                    <a:pt x="703611" y="456545"/>
                  </a:lnTo>
                  <a:lnTo>
                    <a:pt x="698223" y="456545"/>
                  </a:lnTo>
                  <a:lnTo>
                    <a:pt x="695561" y="459207"/>
                  </a:lnTo>
                  <a:lnTo>
                    <a:pt x="692899" y="461869"/>
                  </a:lnTo>
                  <a:lnTo>
                    <a:pt x="690237" y="461869"/>
                  </a:lnTo>
                  <a:lnTo>
                    <a:pt x="690237" y="464531"/>
                  </a:lnTo>
                  <a:lnTo>
                    <a:pt x="684849" y="467193"/>
                  </a:lnTo>
                  <a:lnTo>
                    <a:pt x="682187" y="467193"/>
                  </a:lnTo>
                  <a:lnTo>
                    <a:pt x="679525" y="469855"/>
                  </a:lnTo>
                  <a:lnTo>
                    <a:pt x="676863" y="469855"/>
                  </a:lnTo>
                  <a:lnTo>
                    <a:pt x="674201" y="472517"/>
                  </a:lnTo>
                  <a:lnTo>
                    <a:pt x="668813" y="475180"/>
                  </a:lnTo>
                  <a:lnTo>
                    <a:pt x="666151" y="477842"/>
                  </a:lnTo>
                  <a:lnTo>
                    <a:pt x="663489" y="477842"/>
                  </a:lnTo>
                  <a:lnTo>
                    <a:pt x="660828" y="480504"/>
                  </a:lnTo>
                  <a:lnTo>
                    <a:pt x="652778" y="480504"/>
                  </a:lnTo>
                  <a:lnTo>
                    <a:pt x="650116" y="477842"/>
                  </a:lnTo>
                  <a:lnTo>
                    <a:pt x="639404" y="477842"/>
                  </a:lnTo>
                  <a:lnTo>
                    <a:pt x="636742" y="475180"/>
                  </a:lnTo>
                  <a:lnTo>
                    <a:pt x="631354" y="475180"/>
                  </a:lnTo>
                  <a:lnTo>
                    <a:pt x="631354" y="477842"/>
                  </a:lnTo>
                  <a:lnTo>
                    <a:pt x="617917" y="477842"/>
                  </a:lnTo>
                  <a:lnTo>
                    <a:pt x="615255" y="480504"/>
                  </a:lnTo>
                  <a:lnTo>
                    <a:pt x="615255" y="477842"/>
                  </a:lnTo>
                  <a:lnTo>
                    <a:pt x="599156" y="477842"/>
                  </a:lnTo>
                  <a:lnTo>
                    <a:pt x="599156" y="475180"/>
                  </a:lnTo>
                  <a:lnTo>
                    <a:pt x="596494" y="475180"/>
                  </a:lnTo>
                  <a:lnTo>
                    <a:pt x="596494" y="472517"/>
                  </a:lnTo>
                  <a:lnTo>
                    <a:pt x="588444" y="472517"/>
                  </a:lnTo>
                  <a:lnTo>
                    <a:pt x="585782" y="469855"/>
                  </a:lnTo>
                  <a:lnTo>
                    <a:pt x="585782" y="467193"/>
                  </a:lnTo>
                  <a:lnTo>
                    <a:pt x="583120" y="464531"/>
                  </a:lnTo>
                  <a:lnTo>
                    <a:pt x="580458" y="461869"/>
                  </a:lnTo>
                  <a:lnTo>
                    <a:pt x="580458" y="456482"/>
                  </a:lnTo>
                  <a:lnTo>
                    <a:pt x="577796" y="453820"/>
                  </a:lnTo>
                  <a:lnTo>
                    <a:pt x="577796" y="445770"/>
                  </a:lnTo>
                  <a:lnTo>
                    <a:pt x="575134" y="445770"/>
                  </a:lnTo>
                  <a:lnTo>
                    <a:pt x="575134" y="443108"/>
                  </a:lnTo>
                  <a:lnTo>
                    <a:pt x="572472" y="443108"/>
                  </a:lnTo>
                  <a:lnTo>
                    <a:pt x="569810" y="445770"/>
                  </a:lnTo>
                  <a:lnTo>
                    <a:pt x="569810" y="443108"/>
                  </a:lnTo>
                  <a:lnTo>
                    <a:pt x="567148" y="443108"/>
                  </a:lnTo>
                  <a:lnTo>
                    <a:pt x="567148" y="440446"/>
                  </a:lnTo>
                  <a:lnTo>
                    <a:pt x="561760" y="440446"/>
                  </a:lnTo>
                  <a:lnTo>
                    <a:pt x="561760" y="437784"/>
                  </a:lnTo>
                  <a:lnTo>
                    <a:pt x="559098" y="437784"/>
                  </a:lnTo>
                  <a:lnTo>
                    <a:pt x="559098" y="435122"/>
                  </a:lnTo>
                  <a:lnTo>
                    <a:pt x="556436" y="435122"/>
                  </a:lnTo>
                  <a:lnTo>
                    <a:pt x="559098" y="435122"/>
                  </a:lnTo>
                  <a:lnTo>
                    <a:pt x="559098" y="432460"/>
                  </a:lnTo>
                  <a:lnTo>
                    <a:pt x="556436" y="432460"/>
                  </a:lnTo>
                  <a:lnTo>
                    <a:pt x="556436" y="429798"/>
                  </a:lnTo>
                  <a:lnTo>
                    <a:pt x="553774" y="427136"/>
                  </a:lnTo>
                  <a:lnTo>
                    <a:pt x="551112" y="427136"/>
                  </a:lnTo>
                  <a:lnTo>
                    <a:pt x="551112" y="424473"/>
                  </a:lnTo>
                  <a:lnTo>
                    <a:pt x="553774" y="424473"/>
                  </a:lnTo>
                  <a:lnTo>
                    <a:pt x="553774" y="421811"/>
                  </a:lnTo>
                  <a:lnTo>
                    <a:pt x="551112" y="419149"/>
                  </a:lnTo>
                  <a:lnTo>
                    <a:pt x="548450" y="419149"/>
                  </a:lnTo>
                  <a:lnTo>
                    <a:pt x="545788" y="416487"/>
                  </a:lnTo>
                  <a:lnTo>
                    <a:pt x="545788" y="413825"/>
                  </a:lnTo>
                  <a:lnTo>
                    <a:pt x="543126" y="411163"/>
                  </a:lnTo>
                  <a:lnTo>
                    <a:pt x="545788" y="408501"/>
                  </a:lnTo>
                  <a:lnTo>
                    <a:pt x="545788" y="405839"/>
                  </a:lnTo>
                  <a:lnTo>
                    <a:pt x="548450" y="405839"/>
                  </a:lnTo>
                  <a:lnTo>
                    <a:pt x="548450" y="392402"/>
                  </a:lnTo>
                  <a:lnTo>
                    <a:pt x="551112" y="389740"/>
                  </a:lnTo>
                  <a:lnTo>
                    <a:pt x="551112" y="387078"/>
                  </a:lnTo>
                  <a:lnTo>
                    <a:pt x="553774" y="387078"/>
                  </a:lnTo>
                  <a:lnTo>
                    <a:pt x="553774" y="384416"/>
                  </a:lnTo>
                  <a:lnTo>
                    <a:pt x="561824" y="384416"/>
                  </a:lnTo>
                  <a:lnTo>
                    <a:pt x="564486" y="381754"/>
                  </a:lnTo>
                  <a:lnTo>
                    <a:pt x="564486" y="371042"/>
                  </a:lnTo>
                  <a:lnTo>
                    <a:pt x="567148" y="371042"/>
                  </a:lnTo>
                  <a:lnTo>
                    <a:pt x="569810" y="373704"/>
                  </a:lnTo>
                  <a:lnTo>
                    <a:pt x="572472" y="373704"/>
                  </a:lnTo>
                  <a:lnTo>
                    <a:pt x="575134" y="376366"/>
                  </a:lnTo>
                  <a:lnTo>
                    <a:pt x="577796" y="376366"/>
                  </a:lnTo>
                  <a:lnTo>
                    <a:pt x="580458" y="373704"/>
                  </a:lnTo>
                  <a:lnTo>
                    <a:pt x="583120" y="373704"/>
                  </a:lnTo>
                  <a:lnTo>
                    <a:pt x="583120" y="357605"/>
                  </a:lnTo>
                  <a:lnTo>
                    <a:pt x="585782" y="357605"/>
                  </a:lnTo>
                  <a:lnTo>
                    <a:pt x="585782" y="346893"/>
                  </a:lnTo>
                  <a:lnTo>
                    <a:pt x="583120" y="346893"/>
                  </a:lnTo>
                  <a:lnTo>
                    <a:pt x="583120" y="344231"/>
                  </a:lnTo>
                  <a:lnTo>
                    <a:pt x="580458" y="341569"/>
                  </a:lnTo>
                  <a:lnTo>
                    <a:pt x="580458" y="328132"/>
                  </a:lnTo>
                  <a:lnTo>
                    <a:pt x="577796" y="325470"/>
                  </a:lnTo>
                  <a:lnTo>
                    <a:pt x="577796" y="322808"/>
                  </a:lnTo>
                  <a:lnTo>
                    <a:pt x="580458" y="322808"/>
                  </a:lnTo>
                  <a:lnTo>
                    <a:pt x="580458" y="317420"/>
                  </a:lnTo>
                  <a:lnTo>
                    <a:pt x="583120" y="314758"/>
                  </a:lnTo>
                  <a:lnTo>
                    <a:pt x="585782" y="312096"/>
                  </a:lnTo>
                  <a:lnTo>
                    <a:pt x="585782" y="304046"/>
                  </a:lnTo>
                  <a:lnTo>
                    <a:pt x="588444" y="304046"/>
                  </a:lnTo>
                  <a:lnTo>
                    <a:pt x="591107" y="301384"/>
                  </a:lnTo>
                  <a:lnTo>
                    <a:pt x="593769" y="301384"/>
                  </a:lnTo>
                  <a:lnTo>
                    <a:pt x="593769" y="312096"/>
                  </a:lnTo>
                  <a:lnTo>
                    <a:pt x="601818" y="312096"/>
                  </a:lnTo>
                  <a:lnTo>
                    <a:pt x="601818" y="309434"/>
                  </a:lnTo>
                  <a:lnTo>
                    <a:pt x="604480" y="309434"/>
                  </a:lnTo>
                  <a:lnTo>
                    <a:pt x="607142" y="312096"/>
                  </a:lnTo>
                  <a:lnTo>
                    <a:pt x="609804" y="312096"/>
                  </a:lnTo>
                  <a:lnTo>
                    <a:pt x="609804" y="306709"/>
                  </a:lnTo>
                  <a:lnTo>
                    <a:pt x="607142" y="306709"/>
                  </a:lnTo>
                  <a:lnTo>
                    <a:pt x="607142" y="298659"/>
                  </a:lnTo>
                  <a:lnTo>
                    <a:pt x="617854" y="298659"/>
                  </a:lnTo>
                  <a:lnTo>
                    <a:pt x="620516" y="295997"/>
                  </a:lnTo>
                  <a:lnTo>
                    <a:pt x="620516" y="293335"/>
                  </a:lnTo>
                  <a:lnTo>
                    <a:pt x="623178" y="293335"/>
                  </a:lnTo>
                  <a:lnTo>
                    <a:pt x="625840" y="290673"/>
                  </a:lnTo>
                  <a:lnTo>
                    <a:pt x="625840" y="293335"/>
                  </a:lnTo>
                  <a:lnTo>
                    <a:pt x="633890" y="293335"/>
                  </a:lnTo>
                  <a:lnTo>
                    <a:pt x="636552" y="290673"/>
                  </a:lnTo>
                  <a:lnTo>
                    <a:pt x="639214" y="290673"/>
                  </a:lnTo>
                  <a:lnTo>
                    <a:pt x="639214" y="285285"/>
                  </a:lnTo>
                  <a:lnTo>
                    <a:pt x="644602" y="285285"/>
                  </a:lnTo>
                  <a:lnTo>
                    <a:pt x="647264" y="282623"/>
                  </a:lnTo>
                  <a:lnTo>
                    <a:pt x="655313" y="282623"/>
                  </a:lnTo>
                  <a:lnTo>
                    <a:pt x="655313" y="277236"/>
                  </a:lnTo>
                  <a:lnTo>
                    <a:pt x="652651" y="277236"/>
                  </a:lnTo>
                  <a:lnTo>
                    <a:pt x="652651" y="274574"/>
                  </a:lnTo>
                  <a:lnTo>
                    <a:pt x="660701" y="274574"/>
                  </a:lnTo>
                  <a:lnTo>
                    <a:pt x="663363" y="271911"/>
                  </a:lnTo>
                  <a:lnTo>
                    <a:pt x="663363" y="269249"/>
                  </a:lnTo>
                  <a:lnTo>
                    <a:pt x="666025" y="269249"/>
                  </a:lnTo>
                  <a:lnTo>
                    <a:pt x="666025" y="266587"/>
                  </a:lnTo>
                  <a:lnTo>
                    <a:pt x="663363" y="263925"/>
                  </a:lnTo>
                  <a:lnTo>
                    <a:pt x="660701" y="261263"/>
                  </a:lnTo>
                  <a:lnTo>
                    <a:pt x="658039" y="258601"/>
                  </a:lnTo>
                  <a:lnTo>
                    <a:pt x="655376" y="255939"/>
                  </a:lnTo>
                  <a:lnTo>
                    <a:pt x="652714" y="255939"/>
                  </a:lnTo>
                  <a:lnTo>
                    <a:pt x="652714" y="253277"/>
                  </a:lnTo>
                  <a:lnTo>
                    <a:pt x="636615" y="253277"/>
                  </a:lnTo>
                  <a:lnTo>
                    <a:pt x="631228" y="255939"/>
                  </a:lnTo>
                  <a:lnTo>
                    <a:pt x="631228" y="258601"/>
                  </a:lnTo>
                  <a:lnTo>
                    <a:pt x="617790" y="258601"/>
                  </a:lnTo>
                  <a:moveTo>
                    <a:pt x="617981" y="259615"/>
                  </a:moveTo>
                  <a:lnTo>
                    <a:pt x="609931" y="259615"/>
                  </a:lnTo>
                  <a:lnTo>
                    <a:pt x="609931" y="262277"/>
                  </a:lnTo>
                  <a:lnTo>
                    <a:pt x="607269" y="262277"/>
                  </a:lnTo>
                  <a:lnTo>
                    <a:pt x="604607" y="264939"/>
                  </a:lnTo>
                  <a:lnTo>
                    <a:pt x="601945" y="264939"/>
                  </a:lnTo>
                  <a:lnTo>
                    <a:pt x="599283" y="262277"/>
                  </a:lnTo>
                  <a:lnTo>
                    <a:pt x="596621" y="264939"/>
                  </a:lnTo>
                  <a:lnTo>
                    <a:pt x="593959" y="264939"/>
                  </a:lnTo>
                  <a:lnTo>
                    <a:pt x="593959" y="267601"/>
                  </a:lnTo>
                  <a:lnTo>
                    <a:pt x="588571" y="267601"/>
                  </a:lnTo>
                  <a:lnTo>
                    <a:pt x="588571" y="278313"/>
                  </a:lnTo>
                  <a:lnTo>
                    <a:pt x="585909" y="280975"/>
                  </a:lnTo>
                  <a:lnTo>
                    <a:pt x="585909" y="283637"/>
                  </a:lnTo>
                  <a:lnTo>
                    <a:pt x="583247" y="286299"/>
                  </a:lnTo>
                  <a:lnTo>
                    <a:pt x="583247" y="288961"/>
                  </a:lnTo>
                  <a:lnTo>
                    <a:pt x="580585" y="288961"/>
                  </a:lnTo>
                  <a:lnTo>
                    <a:pt x="580585" y="291624"/>
                  </a:lnTo>
                  <a:lnTo>
                    <a:pt x="572535" y="291624"/>
                  </a:lnTo>
                  <a:lnTo>
                    <a:pt x="572535" y="288961"/>
                  </a:lnTo>
                  <a:lnTo>
                    <a:pt x="569873" y="288961"/>
                  </a:lnTo>
                  <a:lnTo>
                    <a:pt x="569873" y="291624"/>
                  </a:lnTo>
                  <a:lnTo>
                    <a:pt x="561824" y="291624"/>
                  </a:lnTo>
                  <a:lnTo>
                    <a:pt x="561824" y="294285"/>
                  </a:lnTo>
                  <a:lnTo>
                    <a:pt x="561824" y="291624"/>
                  </a:lnTo>
                  <a:lnTo>
                    <a:pt x="559162" y="291624"/>
                  </a:lnTo>
                  <a:lnTo>
                    <a:pt x="556500" y="288961"/>
                  </a:lnTo>
                  <a:lnTo>
                    <a:pt x="543062" y="288961"/>
                  </a:lnTo>
                  <a:lnTo>
                    <a:pt x="543062" y="291624"/>
                  </a:lnTo>
                  <a:lnTo>
                    <a:pt x="532351" y="291624"/>
                  </a:lnTo>
                  <a:lnTo>
                    <a:pt x="529689" y="294285"/>
                  </a:lnTo>
                  <a:lnTo>
                    <a:pt x="527027" y="296948"/>
                  </a:lnTo>
                  <a:lnTo>
                    <a:pt x="521639" y="296948"/>
                  </a:lnTo>
                  <a:lnTo>
                    <a:pt x="518977" y="294285"/>
                  </a:lnTo>
                  <a:lnTo>
                    <a:pt x="516315" y="294285"/>
                  </a:lnTo>
                  <a:lnTo>
                    <a:pt x="516315" y="291624"/>
                  </a:lnTo>
                  <a:lnTo>
                    <a:pt x="513653" y="291624"/>
                  </a:lnTo>
                  <a:lnTo>
                    <a:pt x="513653" y="288961"/>
                  </a:lnTo>
                  <a:lnTo>
                    <a:pt x="502941" y="288961"/>
                  </a:lnTo>
                  <a:lnTo>
                    <a:pt x="500279" y="291624"/>
                  </a:lnTo>
                  <a:lnTo>
                    <a:pt x="497617" y="291624"/>
                  </a:lnTo>
                  <a:lnTo>
                    <a:pt x="494955" y="294285"/>
                  </a:lnTo>
                  <a:lnTo>
                    <a:pt x="484243" y="294285"/>
                  </a:lnTo>
                  <a:lnTo>
                    <a:pt x="481581" y="291624"/>
                  </a:lnTo>
                  <a:lnTo>
                    <a:pt x="481581" y="286236"/>
                  </a:lnTo>
                  <a:lnTo>
                    <a:pt x="470870" y="286236"/>
                  </a:lnTo>
                  <a:lnTo>
                    <a:pt x="470870" y="283574"/>
                  </a:lnTo>
                  <a:lnTo>
                    <a:pt x="468208" y="280912"/>
                  </a:lnTo>
                  <a:lnTo>
                    <a:pt x="460158" y="280912"/>
                  </a:lnTo>
                  <a:lnTo>
                    <a:pt x="460158" y="283574"/>
                  </a:lnTo>
                  <a:lnTo>
                    <a:pt x="449446" y="283574"/>
                  </a:lnTo>
                  <a:lnTo>
                    <a:pt x="449446" y="286236"/>
                  </a:lnTo>
                  <a:lnTo>
                    <a:pt x="436009" y="286236"/>
                  </a:lnTo>
                  <a:lnTo>
                    <a:pt x="433347" y="288898"/>
                  </a:lnTo>
                  <a:lnTo>
                    <a:pt x="425297" y="288898"/>
                  </a:lnTo>
                  <a:lnTo>
                    <a:pt x="425297" y="291560"/>
                  </a:lnTo>
                  <a:lnTo>
                    <a:pt x="419910" y="291560"/>
                  </a:lnTo>
                  <a:lnTo>
                    <a:pt x="419910" y="288898"/>
                  </a:lnTo>
                  <a:lnTo>
                    <a:pt x="409198" y="288898"/>
                  </a:lnTo>
                  <a:lnTo>
                    <a:pt x="406536" y="291560"/>
                  </a:lnTo>
                  <a:lnTo>
                    <a:pt x="403874" y="294222"/>
                  </a:lnTo>
                  <a:lnTo>
                    <a:pt x="398487" y="294222"/>
                  </a:lnTo>
                  <a:lnTo>
                    <a:pt x="398487" y="296884"/>
                  </a:lnTo>
                  <a:lnTo>
                    <a:pt x="395825" y="296884"/>
                  </a:lnTo>
                  <a:lnTo>
                    <a:pt x="395825" y="299546"/>
                  </a:lnTo>
                  <a:lnTo>
                    <a:pt x="393162" y="302208"/>
                  </a:lnTo>
                  <a:lnTo>
                    <a:pt x="385113" y="302208"/>
                  </a:lnTo>
                  <a:lnTo>
                    <a:pt x="382451" y="304870"/>
                  </a:lnTo>
                  <a:lnTo>
                    <a:pt x="379789" y="304870"/>
                  </a:lnTo>
                  <a:lnTo>
                    <a:pt x="377127" y="307532"/>
                  </a:lnTo>
                  <a:lnTo>
                    <a:pt x="363690" y="307532"/>
                  </a:lnTo>
                  <a:lnTo>
                    <a:pt x="358302" y="304870"/>
                  </a:lnTo>
                  <a:lnTo>
                    <a:pt x="355640" y="304870"/>
                  </a:lnTo>
                  <a:lnTo>
                    <a:pt x="355640" y="302208"/>
                  </a:lnTo>
                  <a:lnTo>
                    <a:pt x="352978" y="302208"/>
                  </a:lnTo>
                  <a:lnTo>
                    <a:pt x="352978" y="299546"/>
                  </a:lnTo>
                  <a:lnTo>
                    <a:pt x="350316" y="296884"/>
                  </a:lnTo>
                  <a:lnTo>
                    <a:pt x="344928" y="296884"/>
                  </a:lnTo>
                  <a:lnTo>
                    <a:pt x="344928" y="302272"/>
                  </a:lnTo>
                  <a:lnTo>
                    <a:pt x="328829" y="302272"/>
                  </a:lnTo>
                  <a:lnTo>
                    <a:pt x="328829" y="304934"/>
                  </a:lnTo>
                  <a:lnTo>
                    <a:pt x="326167" y="304934"/>
                  </a:lnTo>
                  <a:lnTo>
                    <a:pt x="323505" y="307596"/>
                  </a:lnTo>
                  <a:lnTo>
                    <a:pt x="320843" y="307596"/>
                  </a:lnTo>
                  <a:lnTo>
                    <a:pt x="318181" y="310258"/>
                  </a:lnTo>
                  <a:lnTo>
                    <a:pt x="315519" y="310258"/>
                  </a:lnTo>
                  <a:lnTo>
                    <a:pt x="312857" y="312920"/>
                  </a:lnTo>
                  <a:lnTo>
                    <a:pt x="307469" y="312920"/>
                  </a:lnTo>
                  <a:lnTo>
                    <a:pt x="302082" y="315582"/>
                  </a:lnTo>
                  <a:lnTo>
                    <a:pt x="285983" y="315582"/>
                  </a:lnTo>
                  <a:lnTo>
                    <a:pt x="283321" y="312920"/>
                  </a:lnTo>
                  <a:lnTo>
                    <a:pt x="280658" y="312920"/>
                  </a:lnTo>
                  <a:lnTo>
                    <a:pt x="280658" y="310258"/>
                  </a:lnTo>
                  <a:lnTo>
                    <a:pt x="275271" y="310258"/>
                  </a:lnTo>
                  <a:lnTo>
                    <a:pt x="272609" y="307596"/>
                  </a:lnTo>
                  <a:lnTo>
                    <a:pt x="269947" y="307596"/>
                  </a:lnTo>
                  <a:lnTo>
                    <a:pt x="267285" y="304934"/>
                  </a:lnTo>
                  <a:lnTo>
                    <a:pt x="264623" y="304934"/>
                  </a:lnTo>
                  <a:lnTo>
                    <a:pt x="264623" y="302272"/>
                  </a:lnTo>
                  <a:lnTo>
                    <a:pt x="251186" y="302272"/>
                  </a:lnTo>
                  <a:lnTo>
                    <a:pt x="251186" y="304934"/>
                  </a:lnTo>
                  <a:lnTo>
                    <a:pt x="251186" y="294222"/>
                  </a:lnTo>
                  <a:lnTo>
                    <a:pt x="240474" y="294222"/>
                  </a:lnTo>
                  <a:lnTo>
                    <a:pt x="240474" y="296884"/>
                  </a:lnTo>
                  <a:lnTo>
                    <a:pt x="237812" y="299546"/>
                  </a:lnTo>
                  <a:lnTo>
                    <a:pt x="237812" y="302208"/>
                  </a:lnTo>
                  <a:lnTo>
                    <a:pt x="235150" y="307596"/>
                  </a:lnTo>
                  <a:lnTo>
                    <a:pt x="235150" y="315645"/>
                  </a:lnTo>
                  <a:lnTo>
                    <a:pt x="232488" y="318308"/>
                  </a:lnTo>
                  <a:lnTo>
                    <a:pt x="227100" y="318308"/>
                  </a:lnTo>
                  <a:lnTo>
                    <a:pt x="224438" y="315645"/>
                  </a:lnTo>
                  <a:lnTo>
                    <a:pt x="221776" y="318308"/>
                  </a:lnTo>
                  <a:lnTo>
                    <a:pt x="221776" y="326357"/>
                  </a:lnTo>
                  <a:lnTo>
                    <a:pt x="224438" y="326357"/>
                  </a:lnTo>
                  <a:lnTo>
                    <a:pt x="224438" y="334407"/>
                  </a:lnTo>
                  <a:lnTo>
                    <a:pt x="221776" y="334407"/>
                  </a:lnTo>
                  <a:lnTo>
                    <a:pt x="221776" y="337069"/>
                  </a:lnTo>
                  <a:lnTo>
                    <a:pt x="219114" y="337069"/>
                  </a:lnTo>
                  <a:lnTo>
                    <a:pt x="219114" y="334407"/>
                  </a:lnTo>
                  <a:lnTo>
                    <a:pt x="211064" y="334407"/>
                  </a:lnTo>
                  <a:lnTo>
                    <a:pt x="211064" y="337069"/>
                  </a:lnTo>
                  <a:lnTo>
                    <a:pt x="208402" y="339731"/>
                  </a:lnTo>
                  <a:lnTo>
                    <a:pt x="197691" y="339731"/>
                  </a:lnTo>
                  <a:lnTo>
                    <a:pt x="197691" y="331681"/>
                  </a:lnTo>
                  <a:lnTo>
                    <a:pt x="195028" y="331681"/>
                  </a:lnTo>
                  <a:lnTo>
                    <a:pt x="195028" y="334343"/>
                  </a:lnTo>
                  <a:lnTo>
                    <a:pt x="192366" y="334343"/>
                  </a:lnTo>
                  <a:lnTo>
                    <a:pt x="192366" y="337006"/>
                  </a:lnTo>
                  <a:lnTo>
                    <a:pt x="186979" y="337006"/>
                  </a:lnTo>
                  <a:lnTo>
                    <a:pt x="186979" y="334343"/>
                  </a:lnTo>
                  <a:lnTo>
                    <a:pt x="184317" y="331681"/>
                  </a:lnTo>
                  <a:lnTo>
                    <a:pt x="184317" y="329019"/>
                  </a:lnTo>
                  <a:lnTo>
                    <a:pt x="178929" y="329019"/>
                  </a:lnTo>
                  <a:lnTo>
                    <a:pt x="178929" y="331681"/>
                  </a:lnTo>
                  <a:lnTo>
                    <a:pt x="176267" y="331681"/>
                  </a:lnTo>
                  <a:lnTo>
                    <a:pt x="176267" y="334343"/>
                  </a:lnTo>
                  <a:lnTo>
                    <a:pt x="173605" y="334343"/>
                  </a:lnTo>
                  <a:lnTo>
                    <a:pt x="170943" y="331681"/>
                  </a:lnTo>
                  <a:lnTo>
                    <a:pt x="168281" y="331681"/>
                  </a:lnTo>
                  <a:lnTo>
                    <a:pt x="168281" y="323632"/>
                  </a:lnTo>
                  <a:lnTo>
                    <a:pt x="165619" y="323632"/>
                  </a:lnTo>
                  <a:lnTo>
                    <a:pt x="162957" y="320970"/>
                  </a:lnTo>
                  <a:lnTo>
                    <a:pt x="162957" y="323632"/>
                  </a:lnTo>
                  <a:lnTo>
                    <a:pt x="160295" y="323632"/>
                  </a:lnTo>
                  <a:lnTo>
                    <a:pt x="157633" y="326294"/>
                  </a:lnTo>
                  <a:lnTo>
                    <a:pt x="149583" y="326294"/>
                  </a:lnTo>
                  <a:lnTo>
                    <a:pt x="146921" y="323632"/>
                  </a:lnTo>
                  <a:lnTo>
                    <a:pt x="144259" y="326294"/>
                  </a:lnTo>
                  <a:lnTo>
                    <a:pt x="141597" y="328956"/>
                  </a:lnTo>
                  <a:lnTo>
                    <a:pt x="141597" y="326294"/>
                  </a:lnTo>
                  <a:lnTo>
                    <a:pt x="138935" y="326294"/>
                  </a:lnTo>
                  <a:lnTo>
                    <a:pt x="136273" y="323632"/>
                  </a:lnTo>
                  <a:lnTo>
                    <a:pt x="133611" y="323632"/>
                  </a:lnTo>
                  <a:lnTo>
                    <a:pt x="133611" y="329019"/>
                  </a:lnTo>
                  <a:lnTo>
                    <a:pt x="130949" y="329019"/>
                  </a:lnTo>
                  <a:lnTo>
                    <a:pt x="130949" y="331681"/>
                  </a:lnTo>
                  <a:lnTo>
                    <a:pt x="128287" y="331681"/>
                  </a:lnTo>
                  <a:lnTo>
                    <a:pt x="125624" y="334343"/>
                  </a:lnTo>
                  <a:lnTo>
                    <a:pt x="125624" y="339731"/>
                  </a:lnTo>
                  <a:lnTo>
                    <a:pt x="122962" y="339731"/>
                  </a:lnTo>
                  <a:lnTo>
                    <a:pt x="120300" y="342393"/>
                  </a:lnTo>
                  <a:lnTo>
                    <a:pt x="117638" y="345055"/>
                  </a:lnTo>
                  <a:lnTo>
                    <a:pt x="114976" y="345055"/>
                  </a:lnTo>
                  <a:lnTo>
                    <a:pt x="114976" y="347717"/>
                  </a:lnTo>
                  <a:lnTo>
                    <a:pt x="109589" y="347717"/>
                  </a:lnTo>
                  <a:lnTo>
                    <a:pt x="109589" y="353105"/>
                  </a:lnTo>
                  <a:lnTo>
                    <a:pt x="112251" y="353105"/>
                  </a:lnTo>
                  <a:lnTo>
                    <a:pt x="112251" y="355767"/>
                  </a:lnTo>
                  <a:lnTo>
                    <a:pt x="114913" y="358429"/>
                  </a:lnTo>
                  <a:lnTo>
                    <a:pt x="114913" y="366478"/>
                  </a:lnTo>
                  <a:lnTo>
                    <a:pt x="112251" y="369140"/>
                  </a:lnTo>
                  <a:lnTo>
                    <a:pt x="112251" y="374528"/>
                  </a:lnTo>
                  <a:lnTo>
                    <a:pt x="114913" y="377190"/>
                  </a:lnTo>
                  <a:lnTo>
                    <a:pt x="112251" y="379852"/>
                  </a:lnTo>
                  <a:lnTo>
                    <a:pt x="112251" y="382514"/>
                  </a:lnTo>
                  <a:lnTo>
                    <a:pt x="109589" y="385176"/>
                  </a:lnTo>
                  <a:lnTo>
                    <a:pt x="109589" y="379789"/>
                  </a:lnTo>
                  <a:lnTo>
                    <a:pt x="106927" y="379789"/>
                  </a:lnTo>
                  <a:lnTo>
                    <a:pt x="106927" y="377127"/>
                  </a:lnTo>
                  <a:lnTo>
                    <a:pt x="98877" y="377127"/>
                  </a:lnTo>
                  <a:lnTo>
                    <a:pt x="96215" y="374465"/>
                  </a:lnTo>
                  <a:lnTo>
                    <a:pt x="90827" y="374465"/>
                  </a:lnTo>
                  <a:lnTo>
                    <a:pt x="88165" y="371803"/>
                  </a:lnTo>
                  <a:lnTo>
                    <a:pt x="85503" y="369140"/>
                  </a:lnTo>
                  <a:lnTo>
                    <a:pt x="80116" y="369140"/>
                  </a:lnTo>
                  <a:lnTo>
                    <a:pt x="77454" y="366478"/>
                  </a:lnTo>
                  <a:lnTo>
                    <a:pt x="77454" y="350379"/>
                  </a:lnTo>
                  <a:lnTo>
                    <a:pt x="80116" y="347717"/>
                  </a:lnTo>
                  <a:lnTo>
                    <a:pt x="80116" y="339667"/>
                  </a:lnTo>
                  <a:lnTo>
                    <a:pt x="77454" y="326230"/>
                  </a:lnTo>
                  <a:lnTo>
                    <a:pt x="80116" y="326230"/>
                  </a:lnTo>
                  <a:lnTo>
                    <a:pt x="80116" y="323568"/>
                  </a:lnTo>
                  <a:lnTo>
                    <a:pt x="82778" y="323568"/>
                  </a:lnTo>
                  <a:lnTo>
                    <a:pt x="82778" y="318181"/>
                  </a:lnTo>
                  <a:lnTo>
                    <a:pt x="80116" y="315519"/>
                  </a:lnTo>
                  <a:lnTo>
                    <a:pt x="77454" y="315519"/>
                  </a:lnTo>
                  <a:lnTo>
                    <a:pt x="77454" y="312857"/>
                  </a:lnTo>
                  <a:lnTo>
                    <a:pt x="74792" y="310195"/>
                  </a:lnTo>
                  <a:lnTo>
                    <a:pt x="72129" y="310195"/>
                  </a:lnTo>
                  <a:lnTo>
                    <a:pt x="72129" y="307532"/>
                  </a:lnTo>
                  <a:lnTo>
                    <a:pt x="69467" y="307532"/>
                  </a:lnTo>
                  <a:lnTo>
                    <a:pt x="66805" y="304870"/>
                  </a:lnTo>
                  <a:lnTo>
                    <a:pt x="64143" y="302208"/>
                  </a:lnTo>
                  <a:lnTo>
                    <a:pt x="61481" y="299546"/>
                  </a:lnTo>
                  <a:lnTo>
                    <a:pt x="58819" y="299546"/>
                  </a:lnTo>
                  <a:lnTo>
                    <a:pt x="56157" y="296884"/>
                  </a:lnTo>
                  <a:lnTo>
                    <a:pt x="50770" y="291497"/>
                  </a:lnTo>
                  <a:lnTo>
                    <a:pt x="45382" y="288835"/>
                  </a:lnTo>
                  <a:lnTo>
                    <a:pt x="42720" y="286173"/>
                  </a:lnTo>
                  <a:lnTo>
                    <a:pt x="40058" y="286173"/>
                  </a:lnTo>
                  <a:lnTo>
                    <a:pt x="34670" y="283511"/>
                  </a:lnTo>
                  <a:lnTo>
                    <a:pt x="34670" y="280848"/>
                  </a:lnTo>
                  <a:lnTo>
                    <a:pt x="32008" y="280848"/>
                  </a:lnTo>
                  <a:lnTo>
                    <a:pt x="32008" y="278186"/>
                  </a:lnTo>
                  <a:lnTo>
                    <a:pt x="29346" y="278186"/>
                  </a:lnTo>
                  <a:lnTo>
                    <a:pt x="29346" y="275524"/>
                  </a:lnTo>
                  <a:lnTo>
                    <a:pt x="26684" y="272862"/>
                  </a:lnTo>
                  <a:lnTo>
                    <a:pt x="26684" y="270200"/>
                  </a:lnTo>
                  <a:lnTo>
                    <a:pt x="24022" y="267538"/>
                  </a:lnTo>
                  <a:lnTo>
                    <a:pt x="21360" y="264876"/>
                  </a:lnTo>
                  <a:lnTo>
                    <a:pt x="21360" y="262214"/>
                  </a:lnTo>
                  <a:lnTo>
                    <a:pt x="18698" y="259552"/>
                  </a:lnTo>
                  <a:lnTo>
                    <a:pt x="18698" y="256890"/>
                  </a:lnTo>
                  <a:lnTo>
                    <a:pt x="16036" y="254228"/>
                  </a:lnTo>
                  <a:lnTo>
                    <a:pt x="10648" y="246178"/>
                  </a:lnTo>
                  <a:lnTo>
                    <a:pt x="7986" y="243516"/>
                  </a:lnTo>
                  <a:lnTo>
                    <a:pt x="5324" y="240854"/>
                  </a:lnTo>
                  <a:lnTo>
                    <a:pt x="2662" y="235466"/>
                  </a:lnTo>
                  <a:lnTo>
                    <a:pt x="0" y="232804"/>
                  </a:lnTo>
                  <a:lnTo>
                    <a:pt x="2662" y="232804"/>
                  </a:lnTo>
                  <a:lnTo>
                    <a:pt x="2662" y="230142"/>
                  </a:lnTo>
                  <a:lnTo>
                    <a:pt x="5324" y="227480"/>
                  </a:lnTo>
                  <a:lnTo>
                    <a:pt x="5324" y="224818"/>
                  </a:lnTo>
                  <a:lnTo>
                    <a:pt x="7986" y="222156"/>
                  </a:lnTo>
                  <a:lnTo>
                    <a:pt x="10648" y="216769"/>
                  </a:lnTo>
                  <a:lnTo>
                    <a:pt x="13310" y="216769"/>
                  </a:lnTo>
                  <a:lnTo>
                    <a:pt x="13310" y="214107"/>
                  </a:lnTo>
                  <a:lnTo>
                    <a:pt x="15973" y="211445"/>
                  </a:lnTo>
                  <a:lnTo>
                    <a:pt x="18635" y="208782"/>
                  </a:lnTo>
                  <a:lnTo>
                    <a:pt x="32072" y="208782"/>
                  </a:lnTo>
                  <a:lnTo>
                    <a:pt x="34734" y="211445"/>
                  </a:lnTo>
                  <a:lnTo>
                    <a:pt x="45445" y="211445"/>
                  </a:lnTo>
                  <a:lnTo>
                    <a:pt x="45445" y="214107"/>
                  </a:lnTo>
                  <a:lnTo>
                    <a:pt x="58883" y="214107"/>
                  </a:lnTo>
                  <a:lnTo>
                    <a:pt x="61545" y="211445"/>
                  </a:lnTo>
                  <a:lnTo>
                    <a:pt x="64207" y="214107"/>
                  </a:lnTo>
                  <a:lnTo>
                    <a:pt x="66869" y="214107"/>
                  </a:lnTo>
                  <a:lnTo>
                    <a:pt x="69531" y="211445"/>
                  </a:lnTo>
                  <a:lnTo>
                    <a:pt x="80242" y="211445"/>
                  </a:lnTo>
                  <a:lnTo>
                    <a:pt x="82905" y="208782"/>
                  </a:lnTo>
                  <a:lnTo>
                    <a:pt x="85567" y="206120"/>
                  </a:lnTo>
                  <a:lnTo>
                    <a:pt x="85567" y="203458"/>
                  </a:lnTo>
                  <a:lnTo>
                    <a:pt x="88229" y="203458"/>
                  </a:lnTo>
                  <a:lnTo>
                    <a:pt x="88229" y="200796"/>
                  </a:lnTo>
                  <a:lnTo>
                    <a:pt x="93616" y="198134"/>
                  </a:lnTo>
                  <a:lnTo>
                    <a:pt x="96278" y="195472"/>
                  </a:lnTo>
                  <a:lnTo>
                    <a:pt x="96278" y="192810"/>
                  </a:lnTo>
                  <a:lnTo>
                    <a:pt x="98940" y="190148"/>
                  </a:lnTo>
                  <a:lnTo>
                    <a:pt x="101602" y="190148"/>
                  </a:lnTo>
                  <a:lnTo>
                    <a:pt x="104264" y="187486"/>
                  </a:lnTo>
                  <a:lnTo>
                    <a:pt x="128413" y="187486"/>
                  </a:lnTo>
                  <a:lnTo>
                    <a:pt x="131075" y="184824"/>
                  </a:lnTo>
                  <a:lnTo>
                    <a:pt x="133737" y="182162"/>
                  </a:lnTo>
                  <a:lnTo>
                    <a:pt x="136400" y="182162"/>
                  </a:lnTo>
                  <a:lnTo>
                    <a:pt x="139062" y="179500"/>
                  </a:lnTo>
                  <a:lnTo>
                    <a:pt x="144449" y="176837"/>
                  </a:lnTo>
                  <a:lnTo>
                    <a:pt x="147111" y="176837"/>
                  </a:lnTo>
                  <a:lnTo>
                    <a:pt x="149773" y="174176"/>
                  </a:lnTo>
                  <a:lnTo>
                    <a:pt x="152435" y="171513"/>
                  </a:lnTo>
                  <a:lnTo>
                    <a:pt x="155097" y="171513"/>
                  </a:lnTo>
                  <a:lnTo>
                    <a:pt x="157759" y="168851"/>
                  </a:lnTo>
                  <a:lnTo>
                    <a:pt x="160422" y="168851"/>
                  </a:lnTo>
                  <a:lnTo>
                    <a:pt x="163084" y="166189"/>
                  </a:lnTo>
                  <a:lnTo>
                    <a:pt x="160422" y="163527"/>
                  </a:lnTo>
                  <a:lnTo>
                    <a:pt x="160422" y="150090"/>
                  </a:lnTo>
                  <a:lnTo>
                    <a:pt x="163084" y="147428"/>
                  </a:lnTo>
                  <a:lnTo>
                    <a:pt x="165746" y="147428"/>
                  </a:lnTo>
                  <a:lnTo>
                    <a:pt x="165746" y="144766"/>
                  </a:lnTo>
                  <a:lnTo>
                    <a:pt x="168408" y="142104"/>
                  </a:lnTo>
                  <a:lnTo>
                    <a:pt x="168408" y="136716"/>
                  </a:lnTo>
                  <a:lnTo>
                    <a:pt x="171070" y="134054"/>
                  </a:lnTo>
                  <a:lnTo>
                    <a:pt x="173732" y="134054"/>
                  </a:lnTo>
                  <a:lnTo>
                    <a:pt x="179120" y="131392"/>
                  </a:lnTo>
                  <a:lnTo>
                    <a:pt x="184507" y="131392"/>
                  </a:lnTo>
                  <a:lnTo>
                    <a:pt x="187169" y="128730"/>
                  </a:lnTo>
                  <a:lnTo>
                    <a:pt x="189831" y="126068"/>
                  </a:lnTo>
                  <a:lnTo>
                    <a:pt x="189831" y="123406"/>
                  </a:lnTo>
                  <a:lnTo>
                    <a:pt x="192493" y="123406"/>
                  </a:lnTo>
                  <a:lnTo>
                    <a:pt x="192493" y="120744"/>
                  </a:lnTo>
                  <a:lnTo>
                    <a:pt x="195155" y="118082"/>
                  </a:lnTo>
                  <a:lnTo>
                    <a:pt x="200543" y="115420"/>
                  </a:lnTo>
                  <a:lnTo>
                    <a:pt x="205930" y="112758"/>
                  </a:lnTo>
                  <a:lnTo>
                    <a:pt x="208592" y="110096"/>
                  </a:lnTo>
                  <a:lnTo>
                    <a:pt x="213980" y="110096"/>
                  </a:lnTo>
                  <a:lnTo>
                    <a:pt x="216642" y="107434"/>
                  </a:lnTo>
                  <a:lnTo>
                    <a:pt x="219304" y="104771"/>
                  </a:lnTo>
                  <a:lnTo>
                    <a:pt x="221966" y="102110"/>
                  </a:lnTo>
                  <a:lnTo>
                    <a:pt x="221966" y="96722"/>
                  </a:lnTo>
                  <a:lnTo>
                    <a:pt x="224628" y="96722"/>
                  </a:lnTo>
                  <a:lnTo>
                    <a:pt x="224628" y="94060"/>
                  </a:lnTo>
                  <a:lnTo>
                    <a:pt x="227290" y="91398"/>
                  </a:lnTo>
                  <a:lnTo>
                    <a:pt x="227290" y="88736"/>
                  </a:lnTo>
                  <a:lnTo>
                    <a:pt x="232678" y="88736"/>
                  </a:lnTo>
                  <a:lnTo>
                    <a:pt x="235340" y="86074"/>
                  </a:lnTo>
                  <a:lnTo>
                    <a:pt x="235340" y="80686"/>
                  </a:lnTo>
                  <a:lnTo>
                    <a:pt x="238002" y="80686"/>
                  </a:lnTo>
                  <a:lnTo>
                    <a:pt x="238002" y="78024"/>
                  </a:lnTo>
                  <a:lnTo>
                    <a:pt x="240664" y="75362"/>
                  </a:lnTo>
                  <a:lnTo>
                    <a:pt x="243326" y="72700"/>
                  </a:lnTo>
                  <a:lnTo>
                    <a:pt x="245988" y="72700"/>
                  </a:lnTo>
                  <a:lnTo>
                    <a:pt x="248650" y="70038"/>
                  </a:lnTo>
                  <a:lnTo>
                    <a:pt x="251312" y="67376"/>
                  </a:lnTo>
                  <a:lnTo>
                    <a:pt x="251312" y="70038"/>
                  </a:lnTo>
                  <a:lnTo>
                    <a:pt x="253974" y="72700"/>
                  </a:lnTo>
                  <a:lnTo>
                    <a:pt x="256636" y="75362"/>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7" name="Freeform: Shape 316">
              <a:extLst>
                <a:ext uri="{FF2B5EF4-FFF2-40B4-BE49-F238E27FC236}">
                  <a16:creationId xmlns:a16="http://schemas.microsoft.com/office/drawing/2014/main" id="{E2B1A88C-C98A-A1CC-78AE-1791D2B68D6C}"/>
                </a:ext>
              </a:extLst>
            </p:cNvPr>
            <p:cNvSpPr/>
            <p:nvPr/>
          </p:nvSpPr>
          <p:spPr>
            <a:xfrm>
              <a:off x="3612605" y="3082360"/>
              <a:ext cx="270770" cy="144765"/>
            </a:xfrm>
            <a:custGeom>
              <a:avLst/>
              <a:gdLst>
                <a:gd name="connsiteX0" fmla="*/ 29473 w 270770"/>
                <a:gd name="connsiteY0" fmla="*/ 69657 h 144765"/>
                <a:gd name="connsiteX1" fmla="*/ 26811 w 270770"/>
                <a:gd name="connsiteY1" fmla="*/ 66995 h 144765"/>
                <a:gd name="connsiteX2" fmla="*/ 24149 w 270770"/>
                <a:gd name="connsiteY2" fmla="*/ 64333 h 144765"/>
                <a:gd name="connsiteX3" fmla="*/ 21423 w 270770"/>
                <a:gd name="connsiteY3" fmla="*/ 64333 h 144765"/>
                <a:gd name="connsiteX4" fmla="*/ 21423 w 270770"/>
                <a:gd name="connsiteY4" fmla="*/ 61671 h 144765"/>
                <a:gd name="connsiteX5" fmla="*/ 18761 w 270770"/>
                <a:gd name="connsiteY5" fmla="*/ 61671 h 144765"/>
                <a:gd name="connsiteX6" fmla="*/ 16099 w 270770"/>
                <a:gd name="connsiteY6" fmla="*/ 61671 h 144765"/>
                <a:gd name="connsiteX7" fmla="*/ 13374 w 270770"/>
                <a:gd name="connsiteY7" fmla="*/ 61671 h 144765"/>
                <a:gd name="connsiteX8" fmla="*/ 10712 w 270770"/>
                <a:gd name="connsiteY8" fmla="*/ 61671 h 144765"/>
                <a:gd name="connsiteX9" fmla="*/ 8050 w 270770"/>
                <a:gd name="connsiteY9" fmla="*/ 61671 h 144765"/>
                <a:gd name="connsiteX10" fmla="*/ 5388 w 270770"/>
                <a:gd name="connsiteY10" fmla="*/ 61671 h 144765"/>
                <a:gd name="connsiteX11" fmla="*/ 5388 w 270770"/>
                <a:gd name="connsiteY11" fmla="*/ 58946 h 144765"/>
                <a:gd name="connsiteX12" fmla="*/ 2662 w 270770"/>
                <a:gd name="connsiteY12" fmla="*/ 58946 h 144765"/>
                <a:gd name="connsiteX13" fmla="*/ 2662 w 270770"/>
                <a:gd name="connsiteY13" fmla="*/ 56284 h 144765"/>
                <a:gd name="connsiteX14" fmla="*/ 2662 w 270770"/>
                <a:gd name="connsiteY14" fmla="*/ 53622 h 144765"/>
                <a:gd name="connsiteX15" fmla="*/ 5388 w 270770"/>
                <a:gd name="connsiteY15" fmla="*/ 53622 h 144765"/>
                <a:gd name="connsiteX16" fmla="*/ 5388 w 270770"/>
                <a:gd name="connsiteY16" fmla="*/ 50896 h 144765"/>
                <a:gd name="connsiteX17" fmla="*/ 8050 w 270770"/>
                <a:gd name="connsiteY17" fmla="*/ 50896 h 144765"/>
                <a:gd name="connsiteX18" fmla="*/ 8050 w 270770"/>
                <a:gd name="connsiteY18" fmla="*/ 48234 h 144765"/>
                <a:gd name="connsiteX19" fmla="*/ 8050 w 270770"/>
                <a:gd name="connsiteY19" fmla="*/ 45572 h 144765"/>
                <a:gd name="connsiteX20" fmla="*/ 5388 w 270770"/>
                <a:gd name="connsiteY20" fmla="*/ 45572 h 144765"/>
                <a:gd name="connsiteX21" fmla="*/ 2662 w 270770"/>
                <a:gd name="connsiteY21" fmla="*/ 45572 h 144765"/>
                <a:gd name="connsiteX22" fmla="*/ 0 w 270770"/>
                <a:gd name="connsiteY22" fmla="*/ 42847 h 144765"/>
                <a:gd name="connsiteX23" fmla="*/ 0 w 270770"/>
                <a:gd name="connsiteY23" fmla="*/ 40185 h 144765"/>
                <a:gd name="connsiteX24" fmla="*/ 2662 w 270770"/>
                <a:gd name="connsiteY24" fmla="*/ 40185 h 144765"/>
                <a:gd name="connsiteX25" fmla="*/ 2662 w 270770"/>
                <a:gd name="connsiteY25" fmla="*/ 37523 h 144765"/>
                <a:gd name="connsiteX26" fmla="*/ 5388 w 270770"/>
                <a:gd name="connsiteY26" fmla="*/ 37523 h 144765"/>
                <a:gd name="connsiteX27" fmla="*/ 5388 w 270770"/>
                <a:gd name="connsiteY27" fmla="*/ 34797 h 144765"/>
                <a:gd name="connsiteX28" fmla="*/ 8050 w 270770"/>
                <a:gd name="connsiteY28" fmla="*/ 32135 h 144765"/>
                <a:gd name="connsiteX29" fmla="*/ 8050 w 270770"/>
                <a:gd name="connsiteY29" fmla="*/ 29473 h 144765"/>
                <a:gd name="connsiteX30" fmla="*/ 8050 w 270770"/>
                <a:gd name="connsiteY30" fmla="*/ 26811 h 144765"/>
                <a:gd name="connsiteX31" fmla="*/ 8050 w 270770"/>
                <a:gd name="connsiteY31" fmla="*/ 24085 h 144765"/>
                <a:gd name="connsiteX32" fmla="*/ 10712 w 270770"/>
                <a:gd name="connsiteY32" fmla="*/ 24085 h 144765"/>
                <a:gd name="connsiteX33" fmla="*/ 13374 w 270770"/>
                <a:gd name="connsiteY33" fmla="*/ 24085 h 144765"/>
                <a:gd name="connsiteX34" fmla="*/ 16099 w 270770"/>
                <a:gd name="connsiteY34" fmla="*/ 24085 h 144765"/>
                <a:gd name="connsiteX35" fmla="*/ 21423 w 270770"/>
                <a:gd name="connsiteY35" fmla="*/ 24085 h 144765"/>
                <a:gd name="connsiteX36" fmla="*/ 24149 w 270770"/>
                <a:gd name="connsiteY36" fmla="*/ 24085 h 144765"/>
                <a:gd name="connsiteX37" fmla="*/ 29473 w 270770"/>
                <a:gd name="connsiteY37" fmla="*/ 24085 h 144765"/>
                <a:gd name="connsiteX38" fmla="*/ 32198 w 270770"/>
                <a:gd name="connsiteY38" fmla="*/ 24085 h 144765"/>
                <a:gd name="connsiteX39" fmla="*/ 34860 w 270770"/>
                <a:gd name="connsiteY39" fmla="*/ 24085 h 144765"/>
                <a:gd name="connsiteX40" fmla="*/ 40185 w 270770"/>
                <a:gd name="connsiteY40" fmla="*/ 24085 h 144765"/>
                <a:gd name="connsiteX41" fmla="*/ 42910 w 270770"/>
                <a:gd name="connsiteY41" fmla="*/ 24085 h 144765"/>
                <a:gd name="connsiteX42" fmla="*/ 45572 w 270770"/>
                <a:gd name="connsiteY42" fmla="*/ 24085 h 144765"/>
                <a:gd name="connsiteX43" fmla="*/ 48234 w 270770"/>
                <a:gd name="connsiteY43" fmla="*/ 24085 h 144765"/>
                <a:gd name="connsiteX44" fmla="*/ 50960 w 270770"/>
                <a:gd name="connsiteY44" fmla="*/ 24085 h 144765"/>
                <a:gd name="connsiteX45" fmla="*/ 56284 w 270770"/>
                <a:gd name="connsiteY45" fmla="*/ 24085 h 144765"/>
                <a:gd name="connsiteX46" fmla="*/ 59009 w 270770"/>
                <a:gd name="connsiteY46" fmla="*/ 24085 h 144765"/>
                <a:gd name="connsiteX47" fmla="*/ 61671 w 270770"/>
                <a:gd name="connsiteY47" fmla="*/ 24085 h 144765"/>
                <a:gd name="connsiteX48" fmla="*/ 64333 w 270770"/>
                <a:gd name="connsiteY48" fmla="*/ 24085 h 144765"/>
                <a:gd name="connsiteX49" fmla="*/ 67059 w 270770"/>
                <a:gd name="connsiteY49" fmla="*/ 24085 h 144765"/>
                <a:gd name="connsiteX50" fmla="*/ 72383 w 270770"/>
                <a:gd name="connsiteY50" fmla="*/ 24085 h 144765"/>
                <a:gd name="connsiteX51" fmla="*/ 83095 w 270770"/>
                <a:gd name="connsiteY51" fmla="*/ 24085 h 144765"/>
                <a:gd name="connsiteX52" fmla="*/ 85820 w 270770"/>
                <a:gd name="connsiteY52" fmla="*/ 24085 h 144765"/>
                <a:gd name="connsiteX53" fmla="*/ 91144 w 270770"/>
                <a:gd name="connsiteY53" fmla="*/ 24085 h 144765"/>
                <a:gd name="connsiteX54" fmla="*/ 93870 w 270770"/>
                <a:gd name="connsiteY54" fmla="*/ 24085 h 144765"/>
                <a:gd name="connsiteX55" fmla="*/ 96532 w 270770"/>
                <a:gd name="connsiteY55" fmla="*/ 24085 h 144765"/>
                <a:gd name="connsiteX56" fmla="*/ 99194 w 270770"/>
                <a:gd name="connsiteY56" fmla="*/ 24085 h 144765"/>
                <a:gd name="connsiteX57" fmla="*/ 101856 w 270770"/>
                <a:gd name="connsiteY57" fmla="*/ 24085 h 144765"/>
                <a:gd name="connsiteX58" fmla="*/ 104581 w 270770"/>
                <a:gd name="connsiteY58" fmla="*/ 24085 h 144765"/>
                <a:gd name="connsiteX59" fmla="*/ 112631 w 270770"/>
                <a:gd name="connsiteY59" fmla="*/ 24085 h 144765"/>
                <a:gd name="connsiteX60" fmla="*/ 115293 w 270770"/>
                <a:gd name="connsiteY60" fmla="*/ 21423 h 144765"/>
                <a:gd name="connsiteX61" fmla="*/ 117955 w 270770"/>
                <a:gd name="connsiteY61" fmla="*/ 21423 h 144765"/>
                <a:gd name="connsiteX62" fmla="*/ 120681 w 270770"/>
                <a:gd name="connsiteY62" fmla="*/ 21423 h 144765"/>
                <a:gd name="connsiteX63" fmla="*/ 120681 w 270770"/>
                <a:gd name="connsiteY63" fmla="*/ 18761 h 144765"/>
                <a:gd name="connsiteX64" fmla="*/ 123343 w 270770"/>
                <a:gd name="connsiteY64" fmla="*/ 18761 h 144765"/>
                <a:gd name="connsiteX65" fmla="*/ 126005 w 270770"/>
                <a:gd name="connsiteY65" fmla="*/ 18761 h 144765"/>
                <a:gd name="connsiteX66" fmla="*/ 128667 w 270770"/>
                <a:gd name="connsiteY66" fmla="*/ 16036 h 144765"/>
                <a:gd name="connsiteX67" fmla="*/ 131392 w 270770"/>
                <a:gd name="connsiteY67" fmla="*/ 13374 h 144765"/>
                <a:gd name="connsiteX68" fmla="*/ 134054 w 270770"/>
                <a:gd name="connsiteY68" fmla="*/ 13374 h 144765"/>
                <a:gd name="connsiteX69" fmla="*/ 136716 w 270770"/>
                <a:gd name="connsiteY69" fmla="*/ 13374 h 144765"/>
                <a:gd name="connsiteX70" fmla="*/ 139442 w 270770"/>
                <a:gd name="connsiteY70" fmla="*/ 10712 h 144765"/>
                <a:gd name="connsiteX71" fmla="*/ 144766 w 270770"/>
                <a:gd name="connsiteY71" fmla="*/ 7986 h 144765"/>
                <a:gd name="connsiteX72" fmla="*/ 147491 w 270770"/>
                <a:gd name="connsiteY72" fmla="*/ 7986 h 144765"/>
                <a:gd name="connsiteX73" fmla="*/ 150153 w 270770"/>
                <a:gd name="connsiteY73" fmla="*/ 7986 h 144765"/>
                <a:gd name="connsiteX74" fmla="*/ 152815 w 270770"/>
                <a:gd name="connsiteY74" fmla="*/ 5324 h 144765"/>
                <a:gd name="connsiteX75" fmla="*/ 155478 w 270770"/>
                <a:gd name="connsiteY75" fmla="*/ 5324 h 144765"/>
                <a:gd name="connsiteX76" fmla="*/ 158203 w 270770"/>
                <a:gd name="connsiteY76" fmla="*/ 2662 h 144765"/>
                <a:gd name="connsiteX77" fmla="*/ 160865 w 270770"/>
                <a:gd name="connsiteY77" fmla="*/ 0 h 144765"/>
                <a:gd name="connsiteX78" fmla="*/ 160865 w 270770"/>
                <a:gd name="connsiteY78" fmla="*/ 2662 h 144765"/>
                <a:gd name="connsiteX79" fmla="*/ 163527 w 270770"/>
                <a:gd name="connsiteY79" fmla="*/ 2662 h 144765"/>
                <a:gd name="connsiteX80" fmla="*/ 163527 w 270770"/>
                <a:gd name="connsiteY80" fmla="*/ 5324 h 144765"/>
                <a:gd name="connsiteX81" fmla="*/ 166253 w 270770"/>
                <a:gd name="connsiteY81" fmla="*/ 5324 h 144765"/>
                <a:gd name="connsiteX82" fmla="*/ 168915 w 270770"/>
                <a:gd name="connsiteY82" fmla="*/ 7986 h 144765"/>
                <a:gd name="connsiteX83" fmla="*/ 168915 w 270770"/>
                <a:gd name="connsiteY83" fmla="*/ 10712 h 144765"/>
                <a:gd name="connsiteX84" fmla="*/ 168915 w 270770"/>
                <a:gd name="connsiteY84" fmla="*/ 13374 h 144765"/>
                <a:gd name="connsiteX85" fmla="*/ 171577 w 270770"/>
                <a:gd name="connsiteY85" fmla="*/ 16036 h 144765"/>
                <a:gd name="connsiteX86" fmla="*/ 174302 w 270770"/>
                <a:gd name="connsiteY86" fmla="*/ 18761 h 144765"/>
                <a:gd name="connsiteX87" fmla="*/ 176964 w 270770"/>
                <a:gd name="connsiteY87" fmla="*/ 18761 h 144765"/>
                <a:gd name="connsiteX88" fmla="*/ 176964 w 270770"/>
                <a:gd name="connsiteY88" fmla="*/ 21423 h 144765"/>
                <a:gd name="connsiteX89" fmla="*/ 179626 w 270770"/>
                <a:gd name="connsiteY89" fmla="*/ 21423 h 144765"/>
                <a:gd name="connsiteX90" fmla="*/ 182352 w 270770"/>
                <a:gd name="connsiteY90" fmla="*/ 21423 h 144765"/>
                <a:gd name="connsiteX91" fmla="*/ 182352 w 270770"/>
                <a:gd name="connsiteY91" fmla="*/ 24085 h 144765"/>
                <a:gd name="connsiteX92" fmla="*/ 185014 w 270770"/>
                <a:gd name="connsiteY92" fmla="*/ 24085 h 144765"/>
                <a:gd name="connsiteX93" fmla="*/ 187676 w 270770"/>
                <a:gd name="connsiteY93" fmla="*/ 24085 h 144765"/>
                <a:gd name="connsiteX94" fmla="*/ 190338 w 270770"/>
                <a:gd name="connsiteY94" fmla="*/ 24085 h 144765"/>
                <a:gd name="connsiteX95" fmla="*/ 193063 w 270770"/>
                <a:gd name="connsiteY95" fmla="*/ 24085 h 144765"/>
                <a:gd name="connsiteX96" fmla="*/ 195726 w 270770"/>
                <a:gd name="connsiteY96" fmla="*/ 26811 h 144765"/>
                <a:gd name="connsiteX97" fmla="*/ 198388 w 270770"/>
                <a:gd name="connsiteY97" fmla="*/ 26811 h 144765"/>
                <a:gd name="connsiteX98" fmla="*/ 201113 w 270770"/>
                <a:gd name="connsiteY98" fmla="*/ 26811 h 144765"/>
                <a:gd name="connsiteX99" fmla="*/ 203775 w 270770"/>
                <a:gd name="connsiteY99" fmla="*/ 26811 h 144765"/>
                <a:gd name="connsiteX100" fmla="*/ 206437 w 270770"/>
                <a:gd name="connsiteY100" fmla="*/ 26811 h 144765"/>
                <a:gd name="connsiteX101" fmla="*/ 206437 w 270770"/>
                <a:gd name="connsiteY101" fmla="*/ 29473 h 144765"/>
                <a:gd name="connsiteX102" fmla="*/ 209163 w 270770"/>
                <a:gd name="connsiteY102" fmla="*/ 29473 h 144765"/>
                <a:gd name="connsiteX103" fmla="*/ 211825 w 270770"/>
                <a:gd name="connsiteY103" fmla="*/ 29473 h 144765"/>
                <a:gd name="connsiteX104" fmla="*/ 211825 w 270770"/>
                <a:gd name="connsiteY104" fmla="*/ 32135 h 144765"/>
                <a:gd name="connsiteX105" fmla="*/ 214487 w 270770"/>
                <a:gd name="connsiteY105" fmla="*/ 32135 h 144765"/>
                <a:gd name="connsiteX106" fmla="*/ 217149 w 270770"/>
                <a:gd name="connsiteY106" fmla="*/ 34797 h 144765"/>
                <a:gd name="connsiteX107" fmla="*/ 219874 w 270770"/>
                <a:gd name="connsiteY107" fmla="*/ 37523 h 144765"/>
                <a:gd name="connsiteX108" fmla="*/ 222536 w 270770"/>
                <a:gd name="connsiteY108" fmla="*/ 37523 h 144765"/>
                <a:gd name="connsiteX109" fmla="*/ 222536 w 270770"/>
                <a:gd name="connsiteY109" fmla="*/ 40185 h 144765"/>
                <a:gd name="connsiteX110" fmla="*/ 225198 w 270770"/>
                <a:gd name="connsiteY110" fmla="*/ 40185 h 144765"/>
                <a:gd name="connsiteX111" fmla="*/ 225198 w 270770"/>
                <a:gd name="connsiteY111" fmla="*/ 42847 h 144765"/>
                <a:gd name="connsiteX112" fmla="*/ 225198 w 270770"/>
                <a:gd name="connsiteY112" fmla="*/ 45572 h 144765"/>
                <a:gd name="connsiteX113" fmla="*/ 227924 w 270770"/>
                <a:gd name="connsiteY113" fmla="*/ 45572 h 144765"/>
                <a:gd name="connsiteX114" fmla="*/ 230586 w 270770"/>
                <a:gd name="connsiteY114" fmla="*/ 45572 h 144765"/>
                <a:gd name="connsiteX115" fmla="*/ 233248 w 270770"/>
                <a:gd name="connsiteY115" fmla="*/ 45572 h 144765"/>
                <a:gd name="connsiteX116" fmla="*/ 235974 w 270770"/>
                <a:gd name="connsiteY116" fmla="*/ 45572 h 144765"/>
                <a:gd name="connsiteX117" fmla="*/ 238636 w 270770"/>
                <a:gd name="connsiteY117" fmla="*/ 42847 h 144765"/>
                <a:gd name="connsiteX118" fmla="*/ 241298 w 270770"/>
                <a:gd name="connsiteY118" fmla="*/ 42847 h 144765"/>
                <a:gd name="connsiteX119" fmla="*/ 241298 w 270770"/>
                <a:gd name="connsiteY119" fmla="*/ 40185 h 144765"/>
                <a:gd name="connsiteX120" fmla="*/ 243960 w 270770"/>
                <a:gd name="connsiteY120" fmla="*/ 40185 h 144765"/>
                <a:gd name="connsiteX121" fmla="*/ 246685 w 270770"/>
                <a:gd name="connsiteY121" fmla="*/ 40185 h 144765"/>
                <a:gd name="connsiteX122" fmla="*/ 249347 w 270770"/>
                <a:gd name="connsiteY122" fmla="*/ 40185 h 144765"/>
                <a:gd name="connsiteX123" fmla="*/ 252009 w 270770"/>
                <a:gd name="connsiteY123" fmla="*/ 40185 h 144765"/>
                <a:gd name="connsiteX124" fmla="*/ 254735 w 270770"/>
                <a:gd name="connsiteY124" fmla="*/ 40185 h 144765"/>
                <a:gd name="connsiteX125" fmla="*/ 257397 w 270770"/>
                <a:gd name="connsiteY125" fmla="*/ 40185 h 144765"/>
                <a:gd name="connsiteX126" fmla="*/ 260059 w 270770"/>
                <a:gd name="connsiteY126" fmla="*/ 40185 h 144765"/>
                <a:gd name="connsiteX127" fmla="*/ 268108 w 270770"/>
                <a:gd name="connsiteY127" fmla="*/ 40185 h 144765"/>
                <a:gd name="connsiteX128" fmla="*/ 268108 w 270770"/>
                <a:gd name="connsiteY128" fmla="*/ 42847 h 144765"/>
                <a:gd name="connsiteX129" fmla="*/ 265446 w 270770"/>
                <a:gd name="connsiteY129" fmla="*/ 45572 h 144765"/>
                <a:gd name="connsiteX130" fmla="*/ 265446 w 270770"/>
                <a:gd name="connsiteY130" fmla="*/ 48234 h 144765"/>
                <a:gd name="connsiteX131" fmla="*/ 265446 w 270770"/>
                <a:gd name="connsiteY131" fmla="*/ 50896 h 144765"/>
                <a:gd name="connsiteX132" fmla="*/ 268108 w 270770"/>
                <a:gd name="connsiteY132" fmla="*/ 50896 h 144765"/>
                <a:gd name="connsiteX133" fmla="*/ 270771 w 270770"/>
                <a:gd name="connsiteY133" fmla="*/ 50896 h 144765"/>
                <a:gd name="connsiteX134" fmla="*/ 270771 w 270770"/>
                <a:gd name="connsiteY134" fmla="*/ 53622 h 144765"/>
                <a:gd name="connsiteX135" fmla="*/ 270771 w 270770"/>
                <a:gd name="connsiteY135" fmla="*/ 56284 h 144765"/>
                <a:gd name="connsiteX136" fmla="*/ 268108 w 270770"/>
                <a:gd name="connsiteY136" fmla="*/ 56284 h 144765"/>
                <a:gd name="connsiteX137" fmla="*/ 268108 w 270770"/>
                <a:gd name="connsiteY137" fmla="*/ 58946 h 144765"/>
                <a:gd name="connsiteX138" fmla="*/ 268108 w 270770"/>
                <a:gd name="connsiteY138" fmla="*/ 61671 h 144765"/>
                <a:gd name="connsiteX139" fmla="*/ 265446 w 270770"/>
                <a:gd name="connsiteY139" fmla="*/ 61671 h 144765"/>
                <a:gd name="connsiteX140" fmla="*/ 265446 w 270770"/>
                <a:gd name="connsiteY140" fmla="*/ 58946 h 144765"/>
                <a:gd name="connsiteX141" fmla="*/ 262784 w 270770"/>
                <a:gd name="connsiteY141" fmla="*/ 58946 h 144765"/>
                <a:gd name="connsiteX142" fmla="*/ 262784 w 270770"/>
                <a:gd name="connsiteY142" fmla="*/ 61671 h 144765"/>
                <a:gd name="connsiteX143" fmla="*/ 262784 w 270770"/>
                <a:gd name="connsiteY143" fmla="*/ 64333 h 144765"/>
                <a:gd name="connsiteX144" fmla="*/ 262784 w 270770"/>
                <a:gd name="connsiteY144" fmla="*/ 66995 h 144765"/>
                <a:gd name="connsiteX145" fmla="*/ 262784 w 270770"/>
                <a:gd name="connsiteY145" fmla="*/ 69657 h 144765"/>
                <a:gd name="connsiteX146" fmla="*/ 265446 w 270770"/>
                <a:gd name="connsiteY146" fmla="*/ 72383 h 144765"/>
                <a:gd name="connsiteX147" fmla="*/ 265446 w 270770"/>
                <a:gd name="connsiteY147" fmla="*/ 75045 h 144765"/>
                <a:gd name="connsiteX148" fmla="*/ 265446 w 270770"/>
                <a:gd name="connsiteY148" fmla="*/ 77707 h 144765"/>
                <a:gd name="connsiteX149" fmla="*/ 262784 w 270770"/>
                <a:gd name="connsiteY149" fmla="*/ 80433 h 144765"/>
                <a:gd name="connsiteX150" fmla="*/ 260059 w 270770"/>
                <a:gd name="connsiteY150" fmla="*/ 80433 h 144765"/>
                <a:gd name="connsiteX151" fmla="*/ 260059 w 270770"/>
                <a:gd name="connsiteY151" fmla="*/ 83095 h 144765"/>
                <a:gd name="connsiteX152" fmla="*/ 257397 w 270770"/>
                <a:gd name="connsiteY152" fmla="*/ 83095 h 144765"/>
                <a:gd name="connsiteX153" fmla="*/ 254735 w 270770"/>
                <a:gd name="connsiteY153" fmla="*/ 83095 h 144765"/>
                <a:gd name="connsiteX154" fmla="*/ 252009 w 270770"/>
                <a:gd name="connsiteY154" fmla="*/ 83095 h 144765"/>
                <a:gd name="connsiteX155" fmla="*/ 252009 w 270770"/>
                <a:gd name="connsiteY155" fmla="*/ 85757 h 144765"/>
                <a:gd name="connsiteX156" fmla="*/ 249347 w 270770"/>
                <a:gd name="connsiteY156" fmla="*/ 85757 h 144765"/>
                <a:gd name="connsiteX157" fmla="*/ 249347 w 270770"/>
                <a:gd name="connsiteY157" fmla="*/ 88482 h 144765"/>
                <a:gd name="connsiteX158" fmla="*/ 246685 w 270770"/>
                <a:gd name="connsiteY158" fmla="*/ 91144 h 144765"/>
                <a:gd name="connsiteX159" fmla="*/ 246685 w 270770"/>
                <a:gd name="connsiteY159" fmla="*/ 93806 h 144765"/>
                <a:gd name="connsiteX160" fmla="*/ 246685 w 270770"/>
                <a:gd name="connsiteY160" fmla="*/ 96468 h 144765"/>
                <a:gd name="connsiteX161" fmla="*/ 246685 w 270770"/>
                <a:gd name="connsiteY161" fmla="*/ 99194 h 144765"/>
                <a:gd name="connsiteX162" fmla="*/ 246685 w 270770"/>
                <a:gd name="connsiteY162" fmla="*/ 101856 h 144765"/>
                <a:gd name="connsiteX163" fmla="*/ 246685 w 270770"/>
                <a:gd name="connsiteY163" fmla="*/ 104518 h 144765"/>
                <a:gd name="connsiteX164" fmla="*/ 243960 w 270770"/>
                <a:gd name="connsiteY164" fmla="*/ 104518 h 144765"/>
                <a:gd name="connsiteX165" fmla="*/ 243960 w 270770"/>
                <a:gd name="connsiteY165" fmla="*/ 107243 h 144765"/>
                <a:gd name="connsiteX166" fmla="*/ 241298 w 270770"/>
                <a:gd name="connsiteY166" fmla="*/ 107243 h 144765"/>
                <a:gd name="connsiteX167" fmla="*/ 238636 w 270770"/>
                <a:gd name="connsiteY167" fmla="*/ 107243 h 144765"/>
                <a:gd name="connsiteX168" fmla="*/ 235974 w 270770"/>
                <a:gd name="connsiteY168" fmla="*/ 107243 h 144765"/>
                <a:gd name="connsiteX169" fmla="*/ 233248 w 270770"/>
                <a:gd name="connsiteY169" fmla="*/ 109905 h 144765"/>
                <a:gd name="connsiteX170" fmla="*/ 233248 w 270770"/>
                <a:gd name="connsiteY170" fmla="*/ 112568 h 144765"/>
                <a:gd name="connsiteX171" fmla="*/ 230586 w 270770"/>
                <a:gd name="connsiteY171" fmla="*/ 112568 h 144765"/>
                <a:gd name="connsiteX172" fmla="*/ 227924 w 270770"/>
                <a:gd name="connsiteY172" fmla="*/ 112568 h 144765"/>
                <a:gd name="connsiteX173" fmla="*/ 227924 w 270770"/>
                <a:gd name="connsiteY173" fmla="*/ 115293 h 144765"/>
                <a:gd name="connsiteX174" fmla="*/ 225198 w 270770"/>
                <a:gd name="connsiteY174" fmla="*/ 115293 h 144765"/>
                <a:gd name="connsiteX175" fmla="*/ 225198 w 270770"/>
                <a:gd name="connsiteY175" fmla="*/ 117955 h 144765"/>
                <a:gd name="connsiteX176" fmla="*/ 227924 w 270770"/>
                <a:gd name="connsiteY176" fmla="*/ 120617 h 144765"/>
                <a:gd name="connsiteX177" fmla="*/ 227924 w 270770"/>
                <a:gd name="connsiteY177" fmla="*/ 123279 h 144765"/>
                <a:gd name="connsiteX178" fmla="*/ 227924 w 270770"/>
                <a:gd name="connsiteY178" fmla="*/ 126005 h 144765"/>
                <a:gd name="connsiteX179" fmla="*/ 225198 w 270770"/>
                <a:gd name="connsiteY179" fmla="*/ 126005 h 144765"/>
                <a:gd name="connsiteX180" fmla="*/ 225198 w 270770"/>
                <a:gd name="connsiteY180" fmla="*/ 128667 h 144765"/>
                <a:gd name="connsiteX181" fmla="*/ 222536 w 270770"/>
                <a:gd name="connsiteY181" fmla="*/ 128667 h 144765"/>
                <a:gd name="connsiteX182" fmla="*/ 222536 w 270770"/>
                <a:gd name="connsiteY182" fmla="*/ 126005 h 144765"/>
                <a:gd name="connsiteX183" fmla="*/ 219874 w 270770"/>
                <a:gd name="connsiteY183" fmla="*/ 126005 h 144765"/>
                <a:gd name="connsiteX184" fmla="*/ 217149 w 270770"/>
                <a:gd name="connsiteY184" fmla="*/ 126005 h 144765"/>
                <a:gd name="connsiteX185" fmla="*/ 214487 w 270770"/>
                <a:gd name="connsiteY185" fmla="*/ 126005 h 144765"/>
                <a:gd name="connsiteX186" fmla="*/ 211825 w 270770"/>
                <a:gd name="connsiteY186" fmla="*/ 128667 h 144765"/>
                <a:gd name="connsiteX187" fmla="*/ 211825 w 270770"/>
                <a:gd name="connsiteY187" fmla="*/ 131329 h 144765"/>
                <a:gd name="connsiteX188" fmla="*/ 211825 w 270770"/>
                <a:gd name="connsiteY188" fmla="*/ 134054 h 144765"/>
                <a:gd name="connsiteX189" fmla="*/ 211825 w 270770"/>
                <a:gd name="connsiteY189" fmla="*/ 136716 h 144765"/>
                <a:gd name="connsiteX190" fmla="*/ 206437 w 270770"/>
                <a:gd name="connsiteY190" fmla="*/ 139378 h 144765"/>
                <a:gd name="connsiteX191" fmla="*/ 203775 w 270770"/>
                <a:gd name="connsiteY191" fmla="*/ 142104 h 144765"/>
                <a:gd name="connsiteX192" fmla="*/ 201113 w 270770"/>
                <a:gd name="connsiteY192" fmla="*/ 142104 h 144765"/>
                <a:gd name="connsiteX193" fmla="*/ 198388 w 270770"/>
                <a:gd name="connsiteY193" fmla="*/ 144766 h 144765"/>
                <a:gd name="connsiteX194" fmla="*/ 195726 w 270770"/>
                <a:gd name="connsiteY194" fmla="*/ 144766 h 144765"/>
                <a:gd name="connsiteX195" fmla="*/ 193063 w 270770"/>
                <a:gd name="connsiteY195" fmla="*/ 144766 h 144765"/>
                <a:gd name="connsiteX196" fmla="*/ 190338 w 270770"/>
                <a:gd name="connsiteY196" fmla="*/ 142104 h 144765"/>
                <a:gd name="connsiteX197" fmla="*/ 187676 w 270770"/>
                <a:gd name="connsiteY197" fmla="*/ 142104 h 144765"/>
                <a:gd name="connsiteX198" fmla="*/ 185014 w 270770"/>
                <a:gd name="connsiteY198" fmla="*/ 142104 h 144765"/>
                <a:gd name="connsiteX199" fmla="*/ 179626 w 270770"/>
                <a:gd name="connsiteY199" fmla="*/ 142104 h 144765"/>
                <a:gd name="connsiteX200" fmla="*/ 176964 w 270770"/>
                <a:gd name="connsiteY200" fmla="*/ 142104 h 144765"/>
                <a:gd name="connsiteX201" fmla="*/ 174302 w 270770"/>
                <a:gd name="connsiteY201" fmla="*/ 142104 h 144765"/>
                <a:gd name="connsiteX202" fmla="*/ 174302 w 270770"/>
                <a:gd name="connsiteY202" fmla="*/ 139378 h 144765"/>
                <a:gd name="connsiteX203" fmla="*/ 171577 w 270770"/>
                <a:gd name="connsiteY203" fmla="*/ 139378 h 144765"/>
                <a:gd name="connsiteX204" fmla="*/ 171577 w 270770"/>
                <a:gd name="connsiteY204" fmla="*/ 136716 h 144765"/>
                <a:gd name="connsiteX205" fmla="*/ 174302 w 270770"/>
                <a:gd name="connsiteY205" fmla="*/ 136716 h 144765"/>
                <a:gd name="connsiteX206" fmla="*/ 176964 w 270770"/>
                <a:gd name="connsiteY206" fmla="*/ 136716 h 144765"/>
                <a:gd name="connsiteX207" fmla="*/ 176964 w 270770"/>
                <a:gd name="connsiteY207" fmla="*/ 134054 h 144765"/>
                <a:gd name="connsiteX208" fmla="*/ 176964 w 270770"/>
                <a:gd name="connsiteY208" fmla="*/ 131329 h 144765"/>
                <a:gd name="connsiteX209" fmla="*/ 176964 w 270770"/>
                <a:gd name="connsiteY209" fmla="*/ 128667 h 144765"/>
                <a:gd name="connsiteX210" fmla="*/ 176964 w 270770"/>
                <a:gd name="connsiteY210" fmla="*/ 126005 h 144765"/>
                <a:gd name="connsiteX211" fmla="*/ 176964 w 270770"/>
                <a:gd name="connsiteY211" fmla="*/ 123279 h 144765"/>
                <a:gd name="connsiteX212" fmla="*/ 171577 w 270770"/>
                <a:gd name="connsiteY212" fmla="*/ 117955 h 144765"/>
                <a:gd name="connsiteX213" fmla="*/ 168915 w 270770"/>
                <a:gd name="connsiteY213" fmla="*/ 115293 h 144765"/>
                <a:gd name="connsiteX214" fmla="*/ 166253 w 270770"/>
                <a:gd name="connsiteY214" fmla="*/ 115293 h 144765"/>
                <a:gd name="connsiteX215" fmla="*/ 163527 w 270770"/>
                <a:gd name="connsiteY215" fmla="*/ 115293 h 144765"/>
                <a:gd name="connsiteX216" fmla="*/ 163527 w 270770"/>
                <a:gd name="connsiteY216" fmla="*/ 117955 h 144765"/>
                <a:gd name="connsiteX217" fmla="*/ 160865 w 270770"/>
                <a:gd name="connsiteY217" fmla="*/ 117955 h 144765"/>
                <a:gd name="connsiteX218" fmla="*/ 158203 w 270770"/>
                <a:gd name="connsiteY218" fmla="*/ 120617 h 144765"/>
                <a:gd name="connsiteX219" fmla="*/ 155478 w 270770"/>
                <a:gd name="connsiteY219" fmla="*/ 123279 h 144765"/>
                <a:gd name="connsiteX220" fmla="*/ 152815 w 270770"/>
                <a:gd name="connsiteY220" fmla="*/ 123279 h 144765"/>
                <a:gd name="connsiteX221" fmla="*/ 150153 w 270770"/>
                <a:gd name="connsiteY221" fmla="*/ 123279 h 144765"/>
                <a:gd name="connsiteX222" fmla="*/ 150153 w 270770"/>
                <a:gd name="connsiteY222" fmla="*/ 120617 h 144765"/>
                <a:gd name="connsiteX223" fmla="*/ 150153 w 270770"/>
                <a:gd name="connsiteY223" fmla="*/ 117955 h 144765"/>
                <a:gd name="connsiteX224" fmla="*/ 150153 w 270770"/>
                <a:gd name="connsiteY224" fmla="*/ 115293 h 144765"/>
                <a:gd name="connsiteX225" fmla="*/ 147491 w 270770"/>
                <a:gd name="connsiteY225" fmla="*/ 112568 h 144765"/>
                <a:gd name="connsiteX226" fmla="*/ 147491 w 270770"/>
                <a:gd name="connsiteY226" fmla="*/ 109905 h 144765"/>
                <a:gd name="connsiteX227" fmla="*/ 144766 w 270770"/>
                <a:gd name="connsiteY227" fmla="*/ 109905 h 144765"/>
                <a:gd name="connsiteX228" fmla="*/ 142104 w 270770"/>
                <a:gd name="connsiteY228" fmla="*/ 109905 h 144765"/>
                <a:gd name="connsiteX229" fmla="*/ 139442 w 270770"/>
                <a:gd name="connsiteY229" fmla="*/ 109905 h 144765"/>
                <a:gd name="connsiteX230" fmla="*/ 136716 w 270770"/>
                <a:gd name="connsiteY230" fmla="*/ 109905 h 144765"/>
                <a:gd name="connsiteX231" fmla="*/ 134054 w 270770"/>
                <a:gd name="connsiteY231" fmla="*/ 112568 h 144765"/>
                <a:gd name="connsiteX232" fmla="*/ 131392 w 270770"/>
                <a:gd name="connsiteY232" fmla="*/ 112568 h 144765"/>
                <a:gd name="connsiteX233" fmla="*/ 128667 w 270770"/>
                <a:gd name="connsiteY233" fmla="*/ 115293 h 144765"/>
                <a:gd name="connsiteX234" fmla="*/ 126005 w 270770"/>
                <a:gd name="connsiteY234" fmla="*/ 115293 h 144765"/>
                <a:gd name="connsiteX235" fmla="*/ 123343 w 270770"/>
                <a:gd name="connsiteY235" fmla="*/ 115293 h 144765"/>
                <a:gd name="connsiteX236" fmla="*/ 123343 w 270770"/>
                <a:gd name="connsiteY236" fmla="*/ 112568 h 144765"/>
                <a:gd name="connsiteX237" fmla="*/ 120681 w 270770"/>
                <a:gd name="connsiteY237" fmla="*/ 112568 h 144765"/>
                <a:gd name="connsiteX238" fmla="*/ 117955 w 270770"/>
                <a:gd name="connsiteY238" fmla="*/ 112568 h 144765"/>
                <a:gd name="connsiteX239" fmla="*/ 117955 w 270770"/>
                <a:gd name="connsiteY239" fmla="*/ 115293 h 144765"/>
                <a:gd name="connsiteX240" fmla="*/ 115293 w 270770"/>
                <a:gd name="connsiteY240" fmla="*/ 115293 h 144765"/>
                <a:gd name="connsiteX241" fmla="*/ 112631 w 270770"/>
                <a:gd name="connsiteY241" fmla="*/ 115293 h 144765"/>
                <a:gd name="connsiteX242" fmla="*/ 109905 w 270770"/>
                <a:gd name="connsiteY242" fmla="*/ 115293 h 144765"/>
                <a:gd name="connsiteX243" fmla="*/ 107243 w 270770"/>
                <a:gd name="connsiteY243" fmla="*/ 112568 h 144765"/>
                <a:gd name="connsiteX244" fmla="*/ 104581 w 270770"/>
                <a:gd name="connsiteY244" fmla="*/ 109905 h 144765"/>
                <a:gd name="connsiteX245" fmla="*/ 101856 w 270770"/>
                <a:gd name="connsiteY245" fmla="*/ 107243 h 144765"/>
                <a:gd name="connsiteX246" fmla="*/ 101856 w 270770"/>
                <a:gd name="connsiteY246" fmla="*/ 104518 h 144765"/>
                <a:gd name="connsiteX247" fmla="*/ 104581 w 270770"/>
                <a:gd name="connsiteY247" fmla="*/ 104518 h 144765"/>
                <a:gd name="connsiteX248" fmla="*/ 104581 w 270770"/>
                <a:gd name="connsiteY248" fmla="*/ 101856 h 144765"/>
                <a:gd name="connsiteX249" fmla="*/ 107243 w 270770"/>
                <a:gd name="connsiteY249" fmla="*/ 99194 h 144765"/>
                <a:gd name="connsiteX250" fmla="*/ 107243 w 270770"/>
                <a:gd name="connsiteY250" fmla="*/ 96468 h 144765"/>
                <a:gd name="connsiteX251" fmla="*/ 107243 w 270770"/>
                <a:gd name="connsiteY251" fmla="*/ 93806 h 144765"/>
                <a:gd name="connsiteX252" fmla="*/ 104581 w 270770"/>
                <a:gd name="connsiteY252" fmla="*/ 93806 h 144765"/>
                <a:gd name="connsiteX253" fmla="*/ 104581 w 270770"/>
                <a:gd name="connsiteY253" fmla="*/ 91144 h 144765"/>
                <a:gd name="connsiteX254" fmla="*/ 101856 w 270770"/>
                <a:gd name="connsiteY254" fmla="*/ 91144 h 144765"/>
                <a:gd name="connsiteX255" fmla="*/ 99194 w 270770"/>
                <a:gd name="connsiteY255" fmla="*/ 91144 h 144765"/>
                <a:gd name="connsiteX256" fmla="*/ 96532 w 270770"/>
                <a:gd name="connsiteY256" fmla="*/ 91144 h 144765"/>
                <a:gd name="connsiteX257" fmla="*/ 93870 w 270770"/>
                <a:gd name="connsiteY257" fmla="*/ 91144 h 144765"/>
                <a:gd name="connsiteX258" fmla="*/ 91144 w 270770"/>
                <a:gd name="connsiteY258" fmla="*/ 88482 h 144765"/>
                <a:gd name="connsiteX259" fmla="*/ 88482 w 270770"/>
                <a:gd name="connsiteY259" fmla="*/ 85757 h 144765"/>
                <a:gd name="connsiteX260" fmla="*/ 85820 w 270770"/>
                <a:gd name="connsiteY260" fmla="*/ 83095 h 144765"/>
                <a:gd name="connsiteX261" fmla="*/ 85820 w 270770"/>
                <a:gd name="connsiteY261" fmla="*/ 80433 h 144765"/>
                <a:gd name="connsiteX262" fmla="*/ 85820 w 270770"/>
                <a:gd name="connsiteY262" fmla="*/ 77707 h 144765"/>
                <a:gd name="connsiteX263" fmla="*/ 83095 w 270770"/>
                <a:gd name="connsiteY263" fmla="*/ 75045 h 144765"/>
                <a:gd name="connsiteX264" fmla="*/ 83095 w 270770"/>
                <a:gd name="connsiteY264" fmla="*/ 72383 h 144765"/>
                <a:gd name="connsiteX265" fmla="*/ 83095 w 270770"/>
                <a:gd name="connsiteY265" fmla="*/ 69657 h 144765"/>
                <a:gd name="connsiteX266" fmla="*/ 80433 w 270770"/>
                <a:gd name="connsiteY266" fmla="*/ 69657 h 144765"/>
                <a:gd name="connsiteX267" fmla="*/ 77770 w 270770"/>
                <a:gd name="connsiteY267" fmla="*/ 69657 h 144765"/>
                <a:gd name="connsiteX268" fmla="*/ 75045 w 270770"/>
                <a:gd name="connsiteY268" fmla="*/ 69657 h 144765"/>
                <a:gd name="connsiteX269" fmla="*/ 69721 w 270770"/>
                <a:gd name="connsiteY269" fmla="*/ 66995 h 144765"/>
                <a:gd name="connsiteX270" fmla="*/ 67059 w 270770"/>
                <a:gd name="connsiteY270" fmla="*/ 66995 h 144765"/>
                <a:gd name="connsiteX271" fmla="*/ 64333 w 270770"/>
                <a:gd name="connsiteY271" fmla="*/ 66995 h 144765"/>
                <a:gd name="connsiteX272" fmla="*/ 59009 w 270770"/>
                <a:gd name="connsiteY272" fmla="*/ 69657 h 144765"/>
                <a:gd name="connsiteX273" fmla="*/ 56284 w 270770"/>
                <a:gd name="connsiteY273" fmla="*/ 69657 h 144765"/>
                <a:gd name="connsiteX274" fmla="*/ 53622 w 270770"/>
                <a:gd name="connsiteY274" fmla="*/ 69657 h 144765"/>
                <a:gd name="connsiteX275" fmla="*/ 48234 w 270770"/>
                <a:gd name="connsiteY275" fmla="*/ 72383 h 144765"/>
                <a:gd name="connsiteX276" fmla="*/ 45572 w 270770"/>
                <a:gd name="connsiteY276" fmla="*/ 72383 h 144765"/>
                <a:gd name="connsiteX277" fmla="*/ 42910 w 270770"/>
                <a:gd name="connsiteY277" fmla="*/ 72383 h 144765"/>
                <a:gd name="connsiteX278" fmla="*/ 37522 w 270770"/>
                <a:gd name="connsiteY278" fmla="*/ 72383 h 144765"/>
                <a:gd name="connsiteX279" fmla="*/ 34860 w 270770"/>
                <a:gd name="connsiteY279" fmla="*/ 72383 h 144765"/>
                <a:gd name="connsiteX280" fmla="*/ 29473 w 270770"/>
                <a:gd name="connsiteY280" fmla="*/ 69657 h 144765"/>
                <a:gd name="connsiteX281" fmla="*/ 29473 w 270770"/>
                <a:gd name="connsiteY281" fmla="*/ 69657 h 14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270770" h="144765">
                  <a:moveTo>
                    <a:pt x="29473" y="69657"/>
                  </a:moveTo>
                  <a:lnTo>
                    <a:pt x="26811" y="66995"/>
                  </a:lnTo>
                  <a:lnTo>
                    <a:pt x="24149" y="64333"/>
                  </a:lnTo>
                  <a:lnTo>
                    <a:pt x="21423" y="64333"/>
                  </a:lnTo>
                  <a:lnTo>
                    <a:pt x="21423" y="61671"/>
                  </a:lnTo>
                  <a:lnTo>
                    <a:pt x="18761" y="61671"/>
                  </a:lnTo>
                  <a:lnTo>
                    <a:pt x="16099" y="61671"/>
                  </a:lnTo>
                  <a:lnTo>
                    <a:pt x="13374" y="61671"/>
                  </a:lnTo>
                  <a:lnTo>
                    <a:pt x="10712" y="61671"/>
                  </a:lnTo>
                  <a:lnTo>
                    <a:pt x="8050" y="61671"/>
                  </a:lnTo>
                  <a:lnTo>
                    <a:pt x="5388" y="61671"/>
                  </a:lnTo>
                  <a:lnTo>
                    <a:pt x="5388" y="58946"/>
                  </a:lnTo>
                  <a:lnTo>
                    <a:pt x="2662" y="58946"/>
                  </a:lnTo>
                  <a:lnTo>
                    <a:pt x="2662" y="56284"/>
                  </a:lnTo>
                  <a:lnTo>
                    <a:pt x="2662" y="53622"/>
                  </a:lnTo>
                  <a:lnTo>
                    <a:pt x="5388" y="53622"/>
                  </a:lnTo>
                  <a:lnTo>
                    <a:pt x="5388" y="50896"/>
                  </a:lnTo>
                  <a:lnTo>
                    <a:pt x="8050" y="50896"/>
                  </a:lnTo>
                  <a:lnTo>
                    <a:pt x="8050" y="48234"/>
                  </a:lnTo>
                  <a:lnTo>
                    <a:pt x="8050" y="45572"/>
                  </a:lnTo>
                  <a:lnTo>
                    <a:pt x="5388" y="45572"/>
                  </a:lnTo>
                  <a:lnTo>
                    <a:pt x="2662" y="45572"/>
                  </a:lnTo>
                  <a:lnTo>
                    <a:pt x="0" y="42847"/>
                  </a:lnTo>
                  <a:lnTo>
                    <a:pt x="0" y="40185"/>
                  </a:lnTo>
                  <a:lnTo>
                    <a:pt x="2662" y="40185"/>
                  </a:lnTo>
                  <a:lnTo>
                    <a:pt x="2662" y="37523"/>
                  </a:lnTo>
                  <a:lnTo>
                    <a:pt x="5388" y="37523"/>
                  </a:lnTo>
                  <a:lnTo>
                    <a:pt x="5388" y="34797"/>
                  </a:lnTo>
                  <a:lnTo>
                    <a:pt x="8050" y="32135"/>
                  </a:lnTo>
                  <a:lnTo>
                    <a:pt x="8050" y="29473"/>
                  </a:lnTo>
                  <a:lnTo>
                    <a:pt x="8050" y="26811"/>
                  </a:lnTo>
                  <a:lnTo>
                    <a:pt x="8050" y="24085"/>
                  </a:lnTo>
                  <a:lnTo>
                    <a:pt x="10712" y="24085"/>
                  </a:lnTo>
                  <a:lnTo>
                    <a:pt x="13374" y="24085"/>
                  </a:lnTo>
                  <a:lnTo>
                    <a:pt x="16099" y="24085"/>
                  </a:lnTo>
                  <a:lnTo>
                    <a:pt x="21423" y="24085"/>
                  </a:lnTo>
                  <a:lnTo>
                    <a:pt x="24149" y="24085"/>
                  </a:lnTo>
                  <a:lnTo>
                    <a:pt x="29473" y="24085"/>
                  </a:lnTo>
                  <a:lnTo>
                    <a:pt x="32198" y="24085"/>
                  </a:lnTo>
                  <a:lnTo>
                    <a:pt x="34860" y="24085"/>
                  </a:lnTo>
                  <a:lnTo>
                    <a:pt x="40185" y="24085"/>
                  </a:lnTo>
                  <a:lnTo>
                    <a:pt x="42910" y="24085"/>
                  </a:lnTo>
                  <a:lnTo>
                    <a:pt x="45572" y="24085"/>
                  </a:lnTo>
                  <a:lnTo>
                    <a:pt x="48234" y="24085"/>
                  </a:lnTo>
                  <a:lnTo>
                    <a:pt x="50960" y="24085"/>
                  </a:lnTo>
                  <a:lnTo>
                    <a:pt x="56284" y="24085"/>
                  </a:lnTo>
                  <a:lnTo>
                    <a:pt x="59009" y="24085"/>
                  </a:lnTo>
                  <a:lnTo>
                    <a:pt x="61671" y="24085"/>
                  </a:lnTo>
                  <a:lnTo>
                    <a:pt x="64333" y="24085"/>
                  </a:lnTo>
                  <a:lnTo>
                    <a:pt x="67059" y="24085"/>
                  </a:lnTo>
                  <a:lnTo>
                    <a:pt x="72383" y="24085"/>
                  </a:lnTo>
                  <a:lnTo>
                    <a:pt x="83095" y="24085"/>
                  </a:lnTo>
                  <a:lnTo>
                    <a:pt x="85820" y="24085"/>
                  </a:lnTo>
                  <a:lnTo>
                    <a:pt x="91144" y="24085"/>
                  </a:lnTo>
                  <a:lnTo>
                    <a:pt x="93870" y="24085"/>
                  </a:lnTo>
                  <a:lnTo>
                    <a:pt x="96532" y="24085"/>
                  </a:lnTo>
                  <a:lnTo>
                    <a:pt x="99194" y="24085"/>
                  </a:lnTo>
                  <a:lnTo>
                    <a:pt x="101856" y="24085"/>
                  </a:lnTo>
                  <a:lnTo>
                    <a:pt x="104581" y="24085"/>
                  </a:lnTo>
                  <a:lnTo>
                    <a:pt x="112631" y="24085"/>
                  </a:lnTo>
                  <a:lnTo>
                    <a:pt x="115293" y="21423"/>
                  </a:lnTo>
                  <a:lnTo>
                    <a:pt x="117955" y="21423"/>
                  </a:lnTo>
                  <a:lnTo>
                    <a:pt x="120681" y="21423"/>
                  </a:lnTo>
                  <a:lnTo>
                    <a:pt x="120681" y="18761"/>
                  </a:lnTo>
                  <a:lnTo>
                    <a:pt x="123343" y="18761"/>
                  </a:lnTo>
                  <a:lnTo>
                    <a:pt x="126005" y="18761"/>
                  </a:lnTo>
                  <a:lnTo>
                    <a:pt x="128667" y="16036"/>
                  </a:lnTo>
                  <a:lnTo>
                    <a:pt x="131392" y="13374"/>
                  </a:lnTo>
                  <a:lnTo>
                    <a:pt x="134054" y="13374"/>
                  </a:lnTo>
                  <a:lnTo>
                    <a:pt x="136716" y="13374"/>
                  </a:lnTo>
                  <a:lnTo>
                    <a:pt x="139442" y="10712"/>
                  </a:lnTo>
                  <a:lnTo>
                    <a:pt x="144766" y="7986"/>
                  </a:lnTo>
                  <a:lnTo>
                    <a:pt x="147491" y="7986"/>
                  </a:lnTo>
                  <a:lnTo>
                    <a:pt x="150153" y="7986"/>
                  </a:lnTo>
                  <a:lnTo>
                    <a:pt x="152815" y="5324"/>
                  </a:lnTo>
                  <a:lnTo>
                    <a:pt x="155478" y="5324"/>
                  </a:lnTo>
                  <a:lnTo>
                    <a:pt x="158203" y="2662"/>
                  </a:lnTo>
                  <a:lnTo>
                    <a:pt x="160865" y="0"/>
                  </a:lnTo>
                  <a:lnTo>
                    <a:pt x="160865" y="2662"/>
                  </a:lnTo>
                  <a:lnTo>
                    <a:pt x="163527" y="2662"/>
                  </a:lnTo>
                  <a:lnTo>
                    <a:pt x="163527" y="5324"/>
                  </a:lnTo>
                  <a:lnTo>
                    <a:pt x="166253" y="5324"/>
                  </a:lnTo>
                  <a:lnTo>
                    <a:pt x="168915" y="7986"/>
                  </a:lnTo>
                  <a:lnTo>
                    <a:pt x="168915" y="10712"/>
                  </a:lnTo>
                  <a:lnTo>
                    <a:pt x="168915" y="13374"/>
                  </a:lnTo>
                  <a:lnTo>
                    <a:pt x="171577" y="16036"/>
                  </a:lnTo>
                  <a:lnTo>
                    <a:pt x="174302" y="18761"/>
                  </a:lnTo>
                  <a:lnTo>
                    <a:pt x="176964" y="18761"/>
                  </a:lnTo>
                  <a:lnTo>
                    <a:pt x="176964" y="21423"/>
                  </a:lnTo>
                  <a:lnTo>
                    <a:pt x="179626" y="21423"/>
                  </a:lnTo>
                  <a:lnTo>
                    <a:pt x="182352" y="21423"/>
                  </a:lnTo>
                  <a:lnTo>
                    <a:pt x="182352" y="24085"/>
                  </a:lnTo>
                  <a:lnTo>
                    <a:pt x="185014" y="24085"/>
                  </a:lnTo>
                  <a:lnTo>
                    <a:pt x="187676" y="24085"/>
                  </a:lnTo>
                  <a:lnTo>
                    <a:pt x="190338" y="24085"/>
                  </a:lnTo>
                  <a:lnTo>
                    <a:pt x="193063" y="24085"/>
                  </a:lnTo>
                  <a:lnTo>
                    <a:pt x="195726" y="26811"/>
                  </a:lnTo>
                  <a:lnTo>
                    <a:pt x="198388" y="26811"/>
                  </a:lnTo>
                  <a:lnTo>
                    <a:pt x="201113" y="26811"/>
                  </a:lnTo>
                  <a:lnTo>
                    <a:pt x="203775" y="26811"/>
                  </a:lnTo>
                  <a:lnTo>
                    <a:pt x="206437" y="26811"/>
                  </a:lnTo>
                  <a:lnTo>
                    <a:pt x="206437" y="29473"/>
                  </a:lnTo>
                  <a:lnTo>
                    <a:pt x="209163" y="29473"/>
                  </a:lnTo>
                  <a:lnTo>
                    <a:pt x="211825" y="29473"/>
                  </a:lnTo>
                  <a:lnTo>
                    <a:pt x="211825" y="32135"/>
                  </a:lnTo>
                  <a:lnTo>
                    <a:pt x="214487" y="32135"/>
                  </a:lnTo>
                  <a:lnTo>
                    <a:pt x="217149" y="34797"/>
                  </a:lnTo>
                  <a:lnTo>
                    <a:pt x="219874" y="37523"/>
                  </a:lnTo>
                  <a:lnTo>
                    <a:pt x="222536" y="37523"/>
                  </a:lnTo>
                  <a:lnTo>
                    <a:pt x="222536" y="40185"/>
                  </a:lnTo>
                  <a:lnTo>
                    <a:pt x="225198" y="40185"/>
                  </a:lnTo>
                  <a:lnTo>
                    <a:pt x="225198" y="42847"/>
                  </a:lnTo>
                  <a:lnTo>
                    <a:pt x="225198" y="45572"/>
                  </a:lnTo>
                  <a:lnTo>
                    <a:pt x="227924" y="45572"/>
                  </a:lnTo>
                  <a:lnTo>
                    <a:pt x="230586" y="45572"/>
                  </a:lnTo>
                  <a:lnTo>
                    <a:pt x="233248" y="45572"/>
                  </a:lnTo>
                  <a:lnTo>
                    <a:pt x="235974" y="45572"/>
                  </a:lnTo>
                  <a:lnTo>
                    <a:pt x="238636" y="42847"/>
                  </a:lnTo>
                  <a:lnTo>
                    <a:pt x="241298" y="42847"/>
                  </a:lnTo>
                  <a:lnTo>
                    <a:pt x="241298" y="40185"/>
                  </a:lnTo>
                  <a:lnTo>
                    <a:pt x="243960" y="40185"/>
                  </a:lnTo>
                  <a:lnTo>
                    <a:pt x="246685" y="40185"/>
                  </a:lnTo>
                  <a:lnTo>
                    <a:pt x="249347" y="40185"/>
                  </a:lnTo>
                  <a:lnTo>
                    <a:pt x="252009" y="40185"/>
                  </a:lnTo>
                  <a:lnTo>
                    <a:pt x="254735" y="40185"/>
                  </a:lnTo>
                  <a:lnTo>
                    <a:pt x="257397" y="40185"/>
                  </a:lnTo>
                  <a:lnTo>
                    <a:pt x="260059" y="40185"/>
                  </a:lnTo>
                  <a:lnTo>
                    <a:pt x="268108" y="40185"/>
                  </a:lnTo>
                  <a:lnTo>
                    <a:pt x="268108" y="42847"/>
                  </a:lnTo>
                  <a:lnTo>
                    <a:pt x="265446" y="45572"/>
                  </a:lnTo>
                  <a:lnTo>
                    <a:pt x="265446" y="48234"/>
                  </a:lnTo>
                  <a:lnTo>
                    <a:pt x="265446" y="50896"/>
                  </a:lnTo>
                  <a:lnTo>
                    <a:pt x="268108" y="50896"/>
                  </a:lnTo>
                  <a:lnTo>
                    <a:pt x="270771" y="50896"/>
                  </a:lnTo>
                  <a:lnTo>
                    <a:pt x="270771" y="53622"/>
                  </a:lnTo>
                  <a:lnTo>
                    <a:pt x="270771" y="56284"/>
                  </a:lnTo>
                  <a:lnTo>
                    <a:pt x="268108" y="56284"/>
                  </a:lnTo>
                  <a:lnTo>
                    <a:pt x="268108" y="58946"/>
                  </a:lnTo>
                  <a:lnTo>
                    <a:pt x="268108" y="61671"/>
                  </a:lnTo>
                  <a:lnTo>
                    <a:pt x="265446" y="61671"/>
                  </a:lnTo>
                  <a:lnTo>
                    <a:pt x="265446" y="58946"/>
                  </a:lnTo>
                  <a:lnTo>
                    <a:pt x="262784" y="58946"/>
                  </a:lnTo>
                  <a:lnTo>
                    <a:pt x="262784" y="61671"/>
                  </a:lnTo>
                  <a:lnTo>
                    <a:pt x="262784" y="64333"/>
                  </a:lnTo>
                  <a:lnTo>
                    <a:pt x="262784" y="66995"/>
                  </a:lnTo>
                  <a:lnTo>
                    <a:pt x="262784" y="69657"/>
                  </a:lnTo>
                  <a:lnTo>
                    <a:pt x="265446" y="72383"/>
                  </a:lnTo>
                  <a:lnTo>
                    <a:pt x="265446" y="75045"/>
                  </a:lnTo>
                  <a:lnTo>
                    <a:pt x="265446" y="77707"/>
                  </a:lnTo>
                  <a:lnTo>
                    <a:pt x="262784" y="80433"/>
                  </a:lnTo>
                  <a:lnTo>
                    <a:pt x="260059" y="80433"/>
                  </a:lnTo>
                  <a:lnTo>
                    <a:pt x="260059" y="83095"/>
                  </a:lnTo>
                  <a:lnTo>
                    <a:pt x="257397" y="83095"/>
                  </a:lnTo>
                  <a:lnTo>
                    <a:pt x="254735" y="83095"/>
                  </a:lnTo>
                  <a:lnTo>
                    <a:pt x="252009" y="83095"/>
                  </a:lnTo>
                  <a:lnTo>
                    <a:pt x="252009" y="85757"/>
                  </a:lnTo>
                  <a:lnTo>
                    <a:pt x="249347" y="85757"/>
                  </a:lnTo>
                  <a:lnTo>
                    <a:pt x="249347" y="88482"/>
                  </a:lnTo>
                  <a:lnTo>
                    <a:pt x="246685" y="91144"/>
                  </a:lnTo>
                  <a:lnTo>
                    <a:pt x="246685" y="93806"/>
                  </a:lnTo>
                  <a:lnTo>
                    <a:pt x="246685" y="96468"/>
                  </a:lnTo>
                  <a:lnTo>
                    <a:pt x="246685" y="99194"/>
                  </a:lnTo>
                  <a:lnTo>
                    <a:pt x="246685" y="101856"/>
                  </a:lnTo>
                  <a:lnTo>
                    <a:pt x="246685" y="104518"/>
                  </a:lnTo>
                  <a:lnTo>
                    <a:pt x="243960" y="104518"/>
                  </a:lnTo>
                  <a:lnTo>
                    <a:pt x="243960" y="107243"/>
                  </a:lnTo>
                  <a:lnTo>
                    <a:pt x="241298" y="107243"/>
                  </a:lnTo>
                  <a:lnTo>
                    <a:pt x="238636" y="107243"/>
                  </a:lnTo>
                  <a:lnTo>
                    <a:pt x="235974" y="107243"/>
                  </a:lnTo>
                  <a:lnTo>
                    <a:pt x="233248" y="109905"/>
                  </a:lnTo>
                  <a:lnTo>
                    <a:pt x="233248" y="112568"/>
                  </a:lnTo>
                  <a:lnTo>
                    <a:pt x="230586" y="112568"/>
                  </a:lnTo>
                  <a:lnTo>
                    <a:pt x="227924" y="112568"/>
                  </a:lnTo>
                  <a:lnTo>
                    <a:pt x="227924" y="115293"/>
                  </a:lnTo>
                  <a:lnTo>
                    <a:pt x="225198" y="115293"/>
                  </a:lnTo>
                  <a:lnTo>
                    <a:pt x="225198" y="117955"/>
                  </a:lnTo>
                  <a:lnTo>
                    <a:pt x="227924" y="120617"/>
                  </a:lnTo>
                  <a:lnTo>
                    <a:pt x="227924" y="123279"/>
                  </a:lnTo>
                  <a:lnTo>
                    <a:pt x="227924" y="126005"/>
                  </a:lnTo>
                  <a:lnTo>
                    <a:pt x="225198" y="126005"/>
                  </a:lnTo>
                  <a:lnTo>
                    <a:pt x="225198" y="128667"/>
                  </a:lnTo>
                  <a:lnTo>
                    <a:pt x="222536" y="128667"/>
                  </a:lnTo>
                  <a:lnTo>
                    <a:pt x="222536" y="126005"/>
                  </a:lnTo>
                  <a:lnTo>
                    <a:pt x="219874" y="126005"/>
                  </a:lnTo>
                  <a:lnTo>
                    <a:pt x="217149" y="126005"/>
                  </a:lnTo>
                  <a:lnTo>
                    <a:pt x="214487" y="126005"/>
                  </a:lnTo>
                  <a:lnTo>
                    <a:pt x="211825" y="128667"/>
                  </a:lnTo>
                  <a:lnTo>
                    <a:pt x="211825" y="131329"/>
                  </a:lnTo>
                  <a:lnTo>
                    <a:pt x="211825" y="134054"/>
                  </a:lnTo>
                  <a:lnTo>
                    <a:pt x="211825" y="136716"/>
                  </a:lnTo>
                  <a:lnTo>
                    <a:pt x="206437" y="139378"/>
                  </a:lnTo>
                  <a:lnTo>
                    <a:pt x="203775" y="142104"/>
                  </a:lnTo>
                  <a:lnTo>
                    <a:pt x="201113" y="142104"/>
                  </a:lnTo>
                  <a:lnTo>
                    <a:pt x="198388" y="144766"/>
                  </a:lnTo>
                  <a:lnTo>
                    <a:pt x="195726" y="144766"/>
                  </a:lnTo>
                  <a:lnTo>
                    <a:pt x="193063" y="144766"/>
                  </a:lnTo>
                  <a:lnTo>
                    <a:pt x="190338" y="142104"/>
                  </a:lnTo>
                  <a:lnTo>
                    <a:pt x="187676" y="142104"/>
                  </a:lnTo>
                  <a:lnTo>
                    <a:pt x="185014" y="142104"/>
                  </a:lnTo>
                  <a:lnTo>
                    <a:pt x="179626" y="142104"/>
                  </a:lnTo>
                  <a:lnTo>
                    <a:pt x="176964" y="142104"/>
                  </a:lnTo>
                  <a:lnTo>
                    <a:pt x="174302" y="142104"/>
                  </a:lnTo>
                  <a:lnTo>
                    <a:pt x="174302" y="139378"/>
                  </a:lnTo>
                  <a:lnTo>
                    <a:pt x="171577" y="139378"/>
                  </a:lnTo>
                  <a:lnTo>
                    <a:pt x="171577" y="136716"/>
                  </a:lnTo>
                  <a:lnTo>
                    <a:pt x="174302" y="136716"/>
                  </a:lnTo>
                  <a:lnTo>
                    <a:pt x="176964" y="136716"/>
                  </a:lnTo>
                  <a:lnTo>
                    <a:pt x="176964" y="134054"/>
                  </a:lnTo>
                  <a:lnTo>
                    <a:pt x="176964" y="131329"/>
                  </a:lnTo>
                  <a:lnTo>
                    <a:pt x="176964" y="128667"/>
                  </a:lnTo>
                  <a:lnTo>
                    <a:pt x="176964" y="126005"/>
                  </a:lnTo>
                  <a:lnTo>
                    <a:pt x="176964" y="123279"/>
                  </a:lnTo>
                  <a:lnTo>
                    <a:pt x="171577" y="117955"/>
                  </a:lnTo>
                  <a:lnTo>
                    <a:pt x="168915" y="115293"/>
                  </a:lnTo>
                  <a:lnTo>
                    <a:pt x="166253" y="115293"/>
                  </a:lnTo>
                  <a:lnTo>
                    <a:pt x="163527" y="115293"/>
                  </a:lnTo>
                  <a:lnTo>
                    <a:pt x="163527" y="117955"/>
                  </a:lnTo>
                  <a:lnTo>
                    <a:pt x="160865" y="117955"/>
                  </a:lnTo>
                  <a:lnTo>
                    <a:pt x="158203" y="120617"/>
                  </a:lnTo>
                  <a:lnTo>
                    <a:pt x="155478" y="123279"/>
                  </a:lnTo>
                  <a:lnTo>
                    <a:pt x="152815" y="123279"/>
                  </a:lnTo>
                  <a:lnTo>
                    <a:pt x="150153" y="123279"/>
                  </a:lnTo>
                  <a:lnTo>
                    <a:pt x="150153" y="120617"/>
                  </a:lnTo>
                  <a:lnTo>
                    <a:pt x="150153" y="117955"/>
                  </a:lnTo>
                  <a:lnTo>
                    <a:pt x="150153" y="115293"/>
                  </a:lnTo>
                  <a:lnTo>
                    <a:pt x="147491" y="112568"/>
                  </a:lnTo>
                  <a:lnTo>
                    <a:pt x="147491" y="109905"/>
                  </a:lnTo>
                  <a:lnTo>
                    <a:pt x="144766" y="109905"/>
                  </a:lnTo>
                  <a:lnTo>
                    <a:pt x="142104" y="109905"/>
                  </a:lnTo>
                  <a:lnTo>
                    <a:pt x="139442" y="109905"/>
                  </a:lnTo>
                  <a:lnTo>
                    <a:pt x="136716" y="109905"/>
                  </a:lnTo>
                  <a:lnTo>
                    <a:pt x="134054" y="112568"/>
                  </a:lnTo>
                  <a:lnTo>
                    <a:pt x="131392" y="112568"/>
                  </a:lnTo>
                  <a:lnTo>
                    <a:pt x="128667" y="115293"/>
                  </a:lnTo>
                  <a:lnTo>
                    <a:pt x="126005" y="115293"/>
                  </a:lnTo>
                  <a:lnTo>
                    <a:pt x="123343" y="115293"/>
                  </a:lnTo>
                  <a:lnTo>
                    <a:pt x="123343" y="112568"/>
                  </a:lnTo>
                  <a:lnTo>
                    <a:pt x="120681" y="112568"/>
                  </a:lnTo>
                  <a:lnTo>
                    <a:pt x="117955" y="112568"/>
                  </a:lnTo>
                  <a:lnTo>
                    <a:pt x="117955" y="115293"/>
                  </a:lnTo>
                  <a:lnTo>
                    <a:pt x="115293" y="115293"/>
                  </a:lnTo>
                  <a:lnTo>
                    <a:pt x="112631" y="115293"/>
                  </a:lnTo>
                  <a:lnTo>
                    <a:pt x="109905" y="115293"/>
                  </a:lnTo>
                  <a:lnTo>
                    <a:pt x="107243" y="112568"/>
                  </a:lnTo>
                  <a:lnTo>
                    <a:pt x="104581" y="109905"/>
                  </a:lnTo>
                  <a:lnTo>
                    <a:pt x="101856" y="107243"/>
                  </a:lnTo>
                  <a:lnTo>
                    <a:pt x="101856" y="104518"/>
                  </a:lnTo>
                  <a:lnTo>
                    <a:pt x="104581" y="104518"/>
                  </a:lnTo>
                  <a:lnTo>
                    <a:pt x="104581" y="101856"/>
                  </a:lnTo>
                  <a:lnTo>
                    <a:pt x="107243" y="99194"/>
                  </a:lnTo>
                  <a:lnTo>
                    <a:pt x="107243" y="96468"/>
                  </a:lnTo>
                  <a:lnTo>
                    <a:pt x="107243" y="93806"/>
                  </a:lnTo>
                  <a:lnTo>
                    <a:pt x="104581" y="93806"/>
                  </a:lnTo>
                  <a:lnTo>
                    <a:pt x="104581" y="91144"/>
                  </a:lnTo>
                  <a:lnTo>
                    <a:pt x="101856" y="91144"/>
                  </a:lnTo>
                  <a:lnTo>
                    <a:pt x="99194" y="91144"/>
                  </a:lnTo>
                  <a:lnTo>
                    <a:pt x="96532" y="91144"/>
                  </a:lnTo>
                  <a:lnTo>
                    <a:pt x="93870" y="91144"/>
                  </a:lnTo>
                  <a:lnTo>
                    <a:pt x="91144" y="88482"/>
                  </a:lnTo>
                  <a:lnTo>
                    <a:pt x="88482" y="85757"/>
                  </a:lnTo>
                  <a:lnTo>
                    <a:pt x="85820" y="83095"/>
                  </a:lnTo>
                  <a:lnTo>
                    <a:pt x="85820" y="80433"/>
                  </a:lnTo>
                  <a:lnTo>
                    <a:pt x="85820" y="77707"/>
                  </a:lnTo>
                  <a:lnTo>
                    <a:pt x="83095" y="75045"/>
                  </a:lnTo>
                  <a:lnTo>
                    <a:pt x="83095" y="72383"/>
                  </a:lnTo>
                  <a:lnTo>
                    <a:pt x="83095" y="69657"/>
                  </a:lnTo>
                  <a:lnTo>
                    <a:pt x="80433" y="69657"/>
                  </a:lnTo>
                  <a:lnTo>
                    <a:pt x="77770" y="69657"/>
                  </a:lnTo>
                  <a:lnTo>
                    <a:pt x="75045" y="69657"/>
                  </a:lnTo>
                  <a:lnTo>
                    <a:pt x="69721" y="66995"/>
                  </a:lnTo>
                  <a:lnTo>
                    <a:pt x="67059" y="66995"/>
                  </a:lnTo>
                  <a:lnTo>
                    <a:pt x="64333" y="66995"/>
                  </a:lnTo>
                  <a:lnTo>
                    <a:pt x="59009" y="69657"/>
                  </a:lnTo>
                  <a:lnTo>
                    <a:pt x="56284" y="69657"/>
                  </a:lnTo>
                  <a:lnTo>
                    <a:pt x="53622" y="69657"/>
                  </a:lnTo>
                  <a:lnTo>
                    <a:pt x="48234" y="72383"/>
                  </a:lnTo>
                  <a:lnTo>
                    <a:pt x="45572" y="72383"/>
                  </a:lnTo>
                  <a:lnTo>
                    <a:pt x="42910" y="72383"/>
                  </a:lnTo>
                  <a:lnTo>
                    <a:pt x="37522" y="72383"/>
                  </a:lnTo>
                  <a:lnTo>
                    <a:pt x="34860" y="72383"/>
                  </a:lnTo>
                  <a:lnTo>
                    <a:pt x="29473" y="69657"/>
                  </a:lnTo>
                  <a:lnTo>
                    <a:pt x="29473" y="69657"/>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8" name="Freeform: Shape 317">
              <a:extLst>
                <a:ext uri="{FF2B5EF4-FFF2-40B4-BE49-F238E27FC236}">
                  <a16:creationId xmlns:a16="http://schemas.microsoft.com/office/drawing/2014/main" id="{FD67B3A6-B7C0-DE7E-1637-F9E0D9E0910A}"/>
                </a:ext>
              </a:extLst>
            </p:cNvPr>
            <p:cNvSpPr/>
            <p:nvPr/>
          </p:nvSpPr>
          <p:spPr>
            <a:xfrm>
              <a:off x="4323124" y="3345081"/>
              <a:ext cx="292257" cy="254734"/>
            </a:xfrm>
            <a:custGeom>
              <a:avLst/>
              <a:gdLst>
                <a:gd name="connsiteX0" fmla="*/ 252073 w 292257"/>
                <a:gd name="connsiteY0" fmla="*/ 246685 h 254734"/>
                <a:gd name="connsiteX1" fmla="*/ 252073 w 292257"/>
                <a:gd name="connsiteY1" fmla="*/ 241361 h 254734"/>
                <a:gd name="connsiteX2" fmla="*/ 252073 w 292257"/>
                <a:gd name="connsiteY2" fmla="*/ 238635 h 254734"/>
                <a:gd name="connsiteX3" fmla="*/ 249347 w 292257"/>
                <a:gd name="connsiteY3" fmla="*/ 238635 h 254734"/>
                <a:gd name="connsiteX4" fmla="*/ 246685 w 292257"/>
                <a:gd name="connsiteY4" fmla="*/ 238635 h 254734"/>
                <a:gd name="connsiteX5" fmla="*/ 244023 w 292257"/>
                <a:gd name="connsiteY5" fmla="*/ 235973 h 254734"/>
                <a:gd name="connsiteX6" fmla="*/ 241298 w 292257"/>
                <a:gd name="connsiteY6" fmla="*/ 235973 h 254734"/>
                <a:gd name="connsiteX7" fmla="*/ 238636 w 292257"/>
                <a:gd name="connsiteY7" fmla="*/ 235973 h 254734"/>
                <a:gd name="connsiteX8" fmla="*/ 235973 w 292257"/>
                <a:gd name="connsiteY8" fmla="*/ 235973 h 254734"/>
                <a:gd name="connsiteX9" fmla="*/ 233248 w 292257"/>
                <a:gd name="connsiteY9" fmla="*/ 235973 h 254734"/>
                <a:gd name="connsiteX10" fmla="*/ 230586 w 292257"/>
                <a:gd name="connsiteY10" fmla="*/ 235973 h 254734"/>
                <a:gd name="connsiteX11" fmla="*/ 227924 w 292257"/>
                <a:gd name="connsiteY11" fmla="*/ 233311 h 254734"/>
                <a:gd name="connsiteX12" fmla="*/ 225198 w 292257"/>
                <a:gd name="connsiteY12" fmla="*/ 233311 h 254734"/>
                <a:gd name="connsiteX13" fmla="*/ 222536 w 292257"/>
                <a:gd name="connsiteY13" fmla="*/ 230586 h 254734"/>
                <a:gd name="connsiteX14" fmla="*/ 222536 w 292257"/>
                <a:gd name="connsiteY14" fmla="*/ 227924 h 254734"/>
                <a:gd name="connsiteX15" fmla="*/ 219874 w 292257"/>
                <a:gd name="connsiteY15" fmla="*/ 227924 h 254734"/>
                <a:gd name="connsiteX16" fmla="*/ 217212 w 292257"/>
                <a:gd name="connsiteY16" fmla="*/ 227924 h 254734"/>
                <a:gd name="connsiteX17" fmla="*/ 217212 w 292257"/>
                <a:gd name="connsiteY17" fmla="*/ 225262 h 254734"/>
                <a:gd name="connsiteX18" fmla="*/ 214487 w 292257"/>
                <a:gd name="connsiteY18" fmla="*/ 225262 h 254734"/>
                <a:gd name="connsiteX19" fmla="*/ 211825 w 292257"/>
                <a:gd name="connsiteY19" fmla="*/ 222536 h 254734"/>
                <a:gd name="connsiteX20" fmla="*/ 209163 w 292257"/>
                <a:gd name="connsiteY20" fmla="*/ 222536 h 254734"/>
                <a:gd name="connsiteX21" fmla="*/ 206437 w 292257"/>
                <a:gd name="connsiteY21" fmla="*/ 222536 h 254734"/>
                <a:gd name="connsiteX22" fmla="*/ 203775 w 292257"/>
                <a:gd name="connsiteY22" fmla="*/ 222536 h 254734"/>
                <a:gd name="connsiteX23" fmla="*/ 203775 w 292257"/>
                <a:gd name="connsiteY23" fmla="*/ 219874 h 254734"/>
                <a:gd name="connsiteX24" fmla="*/ 201113 w 292257"/>
                <a:gd name="connsiteY24" fmla="*/ 219874 h 254734"/>
                <a:gd name="connsiteX25" fmla="*/ 198388 w 292257"/>
                <a:gd name="connsiteY25" fmla="*/ 219874 h 254734"/>
                <a:gd name="connsiteX26" fmla="*/ 198388 w 292257"/>
                <a:gd name="connsiteY26" fmla="*/ 217212 h 254734"/>
                <a:gd name="connsiteX27" fmla="*/ 195726 w 292257"/>
                <a:gd name="connsiteY27" fmla="*/ 214550 h 254734"/>
                <a:gd name="connsiteX28" fmla="*/ 193063 w 292257"/>
                <a:gd name="connsiteY28" fmla="*/ 214550 h 254734"/>
                <a:gd name="connsiteX29" fmla="*/ 190401 w 292257"/>
                <a:gd name="connsiteY29" fmla="*/ 211825 h 254734"/>
                <a:gd name="connsiteX30" fmla="*/ 187676 w 292257"/>
                <a:gd name="connsiteY30" fmla="*/ 211825 h 254734"/>
                <a:gd name="connsiteX31" fmla="*/ 185014 w 292257"/>
                <a:gd name="connsiteY31" fmla="*/ 211825 h 254734"/>
                <a:gd name="connsiteX32" fmla="*/ 185014 w 292257"/>
                <a:gd name="connsiteY32" fmla="*/ 209163 h 254734"/>
                <a:gd name="connsiteX33" fmla="*/ 182352 w 292257"/>
                <a:gd name="connsiteY33" fmla="*/ 209163 h 254734"/>
                <a:gd name="connsiteX34" fmla="*/ 182352 w 292257"/>
                <a:gd name="connsiteY34" fmla="*/ 206501 h 254734"/>
                <a:gd name="connsiteX35" fmla="*/ 179626 w 292257"/>
                <a:gd name="connsiteY35" fmla="*/ 206501 h 254734"/>
                <a:gd name="connsiteX36" fmla="*/ 176964 w 292257"/>
                <a:gd name="connsiteY36" fmla="*/ 201113 h 254734"/>
                <a:gd name="connsiteX37" fmla="*/ 176964 w 292257"/>
                <a:gd name="connsiteY37" fmla="*/ 198451 h 254734"/>
                <a:gd name="connsiteX38" fmla="*/ 174302 w 292257"/>
                <a:gd name="connsiteY38" fmla="*/ 195726 h 254734"/>
                <a:gd name="connsiteX39" fmla="*/ 174302 w 292257"/>
                <a:gd name="connsiteY39" fmla="*/ 193063 h 254734"/>
                <a:gd name="connsiteX40" fmla="*/ 171577 w 292257"/>
                <a:gd name="connsiteY40" fmla="*/ 193063 h 254734"/>
                <a:gd name="connsiteX41" fmla="*/ 171577 w 292257"/>
                <a:gd name="connsiteY41" fmla="*/ 190401 h 254734"/>
                <a:gd name="connsiteX42" fmla="*/ 168915 w 292257"/>
                <a:gd name="connsiteY42" fmla="*/ 190401 h 254734"/>
                <a:gd name="connsiteX43" fmla="*/ 171577 w 292257"/>
                <a:gd name="connsiteY43" fmla="*/ 190401 h 254734"/>
                <a:gd name="connsiteX44" fmla="*/ 171577 w 292257"/>
                <a:gd name="connsiteY44" fmla="*/ 187676 h 254734"/>
                <a:gd name="connsiteX45" fmla="*/ 168915 w 292257"/>
                <a:gd name="connsiteY45" fmla="*/ 187676 h 254734"/>
                <a:gd name="connsiteX46" fmla="*/ 168915 w 292257"/>
                <a:gd name="connsiteY46" fmla="*/ 185014 h 254734"/>
                <a:gd name="connsiteX47" fmla="*/ 166253 w 292257"/>
                <a:gd name="connsiteY47" fmla="*/ 185014 h 254734"/>
                <a:gd name="connsiteX48" fmla="*/ 163591 w 292257"/>
                <a:gd name="connsiteY48" fmla="*/ 185014 h 254734"/>
                <a:gd name="connsiteX49" fmla="*/ 160865 w 292257"/>
                <a:gd name="connsiteY49" fmla="*/ 185014 h 254734"/>
                <a:gd name="connsiteX50" fmla="*/ 158203 w 292257"/>
                <a:gd name="connsiteY50" fmla="*/ 185014 h 254734"/>
                <a:gd name="connsiteX51" fmla="*/ 155541 w 292257"/>
                <a:gd name="connsiteY51" fmla="*/ 185014 h 254734"/>
                <a:gd name="connsiteX52" fmla="*/ 152815 w 292257"/>
                <a:gd name="connsiteY52" fmla="*/ 185014 h 254734"/>
                <a:gd name="connsiteX53" fmla="*/ 150153 w 292257"/>
                <a:gd name="connsiteY53" fmla="*/ 185014 h 254734"/>
                <a:gd name="connsiteX54" fmla="*/ 150153 w 292257"/>
                <a:gd name="connsiteY54" fmla="*/ 187676 h 254734"/>
                <a:gd name="connsiteX55" fmla="*/ 147491 w 292257"/>
                <a:gd name="connsiteY55" fmla="*/ 187676 h 254734"/>
                <a:gd name="connsiteX56" fmla="*/ 147491 w 292257"/>
                <a:gd name="connsiteY56" fmla="*/ 190401 h 254734"/>
                <a:gd name="connsiteX57" fmla="*/ 147491 w 292257"/>
                <a:gd name="connsiteY57" fmla="*/ 193063 h 254734"/>
                <a:gd name="connsiteX58" fmla="*/ 144766 w 292257"/>
                <a:gd name="connsiteY58" fmla="*/ 193063 h 254734"/>
                <a:gd name="connsiteX59" fmla="*/ 144766 w 292257"/>
                <a:gd name="connsiteY59" fmla="*/ 195726 h 254734"/>
                <a:gd name="connsiteX60" fmla="*/ 142104 w 292257"/>
                <a:gd name="connsiteY60" fmla="*/ 198451 h 254734"/>
                <a:gd name="connsiteX61" fmla="*/ 142104 w 292257"/>
                <a:gd name="connsiteY61" fmla="*/ 201113 h 254734"/>
                <a:gd name="connsiteX62" fmla="*/ 139442 w 292257"/>
                <a:gd name="connsiteY62" fmla="*/ 201113 h 254734"/>
                <a:gd name="connsiteX63" fmla="*/ 136780 w 292257"/>
                <a:gd name="connsiteY63" fmla="*/ 203775 h 254734"/>
                <a:gd name="connsiteX64" fmla="*/ 134054 w 292257"/>
                <a:gd name="connsiteY64" fmla="*/ 203775 h 254734"/>
                <a:gd name="connsiteX65" fmla="*/ 134054 w 292257"/>
                <a:gd name="connsiteY65" fmla="*/ 201113 h 254734"/>
                <a:gd name="connsiteX66" fmla="*/ 134054 w 292257"/>
                <a:gd name="connsiteY66" fmla="*/ 198451 h 254734"/>
                <a:gd name="connsiteX67" fmla="*/ 131392 w 292257"/>
                <a:gd name="connsiteY67" fmla="*/ 195726 h 254734"/>
                <a:gd name="connsiteX68" fmla="*/ 128730 w 292257"/>
                <a:gd name="connsiteY68" fmla="*/ 195726 h 254734"/>
                <a:gd name="connsiteX69" fmla="*/ 128730 w 292257"/>
                <a:gd name="connsiteY69" fmla="*/ 193063 h 254734"/>
                <a:gd name="connsiteX70" fmla="*/ 126005 w 292257"/>
                <a:gd name="connsiteY70" fmla="*/ 193063 h 254734"/>
                <a:gd name="connsiteX71" fmla="*/ 123343 w 292257"/>
                <a:gd name="connsiteY71" fmla="*/ 193063 h 254734"/>
                <a:gd name="connsiteX72" fmla="*/ 123343 w 292257"/>
                <a:gd name="connsiteY72" fmla="*/ 190401 h 254734"/>
                <a:gd name="connsiteX73" fmla="*/ 123343 w 292257"/>
                <a:gd name="connsiteY73" fmla="*/ 187676 h 254734"/>
                <a:gd name="connsiteX74" fmla="*/ 120680 w 292257"/>
                <a:gd name="connsiteY74" fmla="*/ 187676 h 254734"/>
                <a:gd name="connsiteX75" fmla="*/ 120680 w 292257"/>
                <a:gd name="connsiteY75" fmla="*/ 185014 h 254734"/>
                <a:gd name="connsiteX76" fmla="*/ 120680 w 292257"/>
                <a:gd name="connsiteY76" fmla="*/ 182352 h 254734"/>
                <a:gd name="connsiteX77" fmla="*/ 117955 w 292257"/>
                <a:gd name="connsiteY77" fmla="*/ 182352 h 254734"/>
                <a:gd name="connsiteX78" fmla="*/ 117955 w 292257"/>
                <a:gd name="connsiteY78" fmla="*/ 179690 h 254734"/>
                <a:gd name="connsiteX79" fmla="*/ 115293 w 292257"/>
                <a:gd name="connsiteY79" fmla="*/ 179690 h 254734"/>
                <a:gd name="connsiteX80" fmla="*/ 112631 w 292257"/>
                <a:gd name="connsiteY80" fmla="*/ 179690 h 254734"/>
                <a:gd name="connsiteX81" fmla="*/ 112631 w 292257"/>
                <a:gd name="connsiteY81" fmla="*/ 182352 h 254734"/>
                <a:gd name="connsiteX82" fmla="*/ 109905 w 292257"/>
                <a:gd name="connsiteY82" fmla="*/ 182352 h 254734"/>
                <a:gd name="connsiteX83" fmla="*/ 109905 w 292257"/>
                <a:gd name="connsiteY83" fmla="*/ 185014 h 254734"/>
                <a:gd name="connsiteX84" fmla="*/ 107243 w 292257"/>
                <a:gd name="connsiteY84" fmla="*/ 185014 h 254734"/>
                <a:gd name="connsiteX85" fmla="*/ 104581 w 292257"/>
                <a:gd name="connsiteY85" fmla="*/ 185014 h 254734"/>
                <a:gd name="connsiteX86" fmla="*/ 104581 w 292257"/>
                <a:gd name="connsiteY86" fmla="*/ 182352 h 254734"/>
                <a:gd name="connsiteX87" fmla="*/ 101919 w 292257"/>
                <a:gd name="connsiteY87" fmla="*/ 179690 h 254734"/>
                <a:gd name="connsiteX88" fmla="*/ 96532 w 292257"/>
                <a:gd name="connsiteY88" fmla="*/ 179690 h 254734"/>
                <a:gd name="connsiteX89" fmla="*/ 93870 w 292257"/>
                <a:gd name="connsiteY89" fmla="*/ 182352 h 254734"/>
                <a:gd name="connsiteX90" fmla="*/ 91144 w 292257"/>
                <a:gd name="connsiteY90" fmla="*/ 182352 h 254734"/>
                <a:gd name="connsiteX91" fmla="*/ 88482 w 292257"/>
                <a:gd name="connsiteY91" fmla="*/ 182352 h 254734"/>
                <a:gd name="connsiteX92" fmla="*/ 85820 w 292257"/>
                <a:gd name="connsiteY92" fmla="*/ 182352 h 254734"/>
                <a:gd name="connsiteX93" fmla="*/ 83095 w 292257"/>
                <a:gd name="connsiteY93" fmla="*/ 182352 h 254734"/>
                <a:gd name="connsiteX94" fmla="*/ 80433 w 292257"/>
                <a:gd name="connsiteY94" fmla="*/ 182352 h 254734"/>
                <a:gd name="connsiteX95" fmla="*/ 77770 w 292257"/>
                <a:gd name="connsiteY95" fmla="*/ 182352 h 254734"/>
                <a:gd name="connsiteX96" fmla="*/ 75108 w 292257"/>
                <a:gd name="connsiteY96" fmla="*/ 182352 h 254734"/>
                <a:gd name="connsiteX97" fmla="*/ 72383 w 292257"/>
                <a:gd name="connsiteY97" fmla="*/ 179690 h 254734"/>
                <a:gd name="connsiteX98" fmla="*/ 69721 w 292257"/>
                <a:gd name="connsiteY98" fmla="*/ 179690 h 254734"/>
                <a:gd name="connsiteX99" fmla="*/ 67059 w 292257"/>
                <a:gd name="connsiteY99" fmla="*/ 176964 h 254734"/>
                <a:gd name="connsiteX100" fmla="*/ 64333 w 292257"/>
                <a:gd name="connsiteY100" fmla="*/ 176964 h 254734"/>
                <a:gd name="connsiteX101" fmla="*/ 61671 w 292257"/>
                <a:gd name="connsiteY101" fmla="*/ 174302 h 254734"/>
                <a:gd name="connsiteX102" fmla="*/ 59009 w 292257"/>
                <a:gd name="connsiteY102" fmla="*/ 174302 h 254734"/>
                <a:gd name="connsiteX103" fmla="*/ 56284 w 292257"/>
                <a:gd name="connsiteY103" fmla="*/ 171640 h 254734"/>
                <a:gd name="connsiteX104" fmla="*/ 56284 w 292257"/>
                <a:gd name="connsiteY104" fmla="*/ 168914 h 254734"/>
                <a:gd name="connsiteX105" fmla="*/ 53622 w 292257"/>
                <a:gd name="connsiteY105" fmla="*/ 168914 h 254734"/>
                <a:gd name="connsiteX106" fmla="*/ 53622 w 292257"/>
                <a:gd name="connsiteY106" fmla="*/ 166253 h 254734"/>
                <a:gd name="connsiteX107" fmla="*/ 50959 w 292257"/>
                <a:gd name="connsiteY107" fmla="*/ 166253 h 254734"/>
                <a:gd name="connsiteX108" fmla="*/ 48298 w 292257"/>
                <a:gd name="connsiteY108" fmla="*/ 168914 h 254734"/>
                <a:gd name="connsiteX109" fmla="*/ 45572 w 292257"/>
                <a:gd name="connsiteY109" fmla="*/ 168914 h 254734"/>
                <a:gd name="connsiteX110" fmla="*/ 48298 w 292257"/>
                <a:gd name="connsiteY110" fmla="*/ 166253 h 254734"/>
                <a:gd name="connsiteX111" fmla="*/ 50959 w 292257"/>
                <a:gd name="connsiteY111" fmla="*/ 166253 h 254734"/>
                <a:gd name="connsiteX112" fmla="*/ 50959 w 292257"/>
                <a:gd name="connsiteY112" fmla="*/ 163591 h 254734"/>
                <a:gd name="connsiteX113" fmla="*/ 50959 w 292257"/>
                <a:gd name="connsiteY113" fmla="*/ 160865 h 254734"/>
                <a:gd name="connsiteX114" fmla="*/ 53622 w 292257"/>
                <a:gd name="connsiteY114" fmla="*/ 160865 h 254734"/>
                <a:gd name="connsiteX115" fmla="*/ 53622 w 292257"/>
                <a:gd name="connsiteY115" fmla="*/ 158203 h 254734"/>
                <a:gd name="connsiteX116" fmla="*/ 50959 w 292257"/>
                <a:gd name="connsiteY116" fmla="*/ 158203 h 254734"/>
                <a:gd name="connsiteX117" fmla="*/ 50959 w 292257"/>
                <a:gd name="connsiteY117" fmla="*/ 155541 h 254734"/>
                <a:gd name="connsiteX118" fmla="*/ 50959 w 292257"/>
                <a:gd name="connsiteY118" fmla="*/ 152879 h 254734"/>
                <a:gd name="connsiteX119" fmla="*/ 50959 w 292257"/>
                <a:gd name="connsiteY119" fmla="*/ 150153 h 254734"/>
                <a:gd name="connsiteX120" fmla="*/ 50959 w 292257"/>
                <a:gd name="connsiteY120" fmla="*/ 147491 h 254734"/>
                <a:gd name="connsiteX121" fmla="*/ 48298 w 292257"/>
                <a:gd name="connsiteY121" fmla="*/ 147491 h 254734"/>
                <a:gd name="connsiteX122" fmla="*/ 45572 w 292257"/>
                <a:gd name="connsiteY122" fmla="*/ 147491 h 254734"/>
                <a:gd name="connsiteX123" fmla="*/ 45572 w 292257"/>
                <a:gd name="connsiteY123" fmla="*/ 144829 h 254734"/>
                <a:gd name="connsiteX124" fmla="*/ 42910 w 292257"/>
                <a:gd name="connsiteY124" fmla="*/ 144829 h 254734"/>
                <a:gd name="connsiteX125" fmla="*/ 40248 w 292257"/>
                <a:gd name="connsiteY125" fmla="*/ 142104 h 254734"/>
                <a:gd name="connsiteX126" fmla="*/ 40248 w 292257"/>
                <a:gd name="connsiteY126" fmla="*/ 139442 h 254734"/>
                <a:gd name="connsiteX127" fmla="*/ 37522 w 292257"/>
                <a:gd name="connsiteY127" fmla="*/ 136780 h 254734"/>
                <a:gd name="connsiteX128" fmla="*/ 40248 w 292257"/>
                <a:gd name="connsiteY128" fmla="*/ 134054 h 254734"/>
                <a:gd name="connsiteX129" fmla="*/ 42910 w 292257"/>
                <a:gd name="connsiteY129" fmla="*/ 134054 h 254734"/>
                <a:gd name="connsiteX130" fmla="*/ 45572 w 292257"/>
                <a:gd name="connsiteY130" fmla="*/ 131392 h 254734"/>
                <a:gd name="connsiteX131" fmla="*/ 48298 w 292257"/>
                <a:gd name="connsiteY131" fmla="*/ 131392 h 254734"/>
                <a:gd name="connsiteX132" fmla="*/ 53622 w 292257"/>
                <a:gd name="connsiteY132" fmla="*/ 128730 h 254734"/>
                <a:gd name="connsiteX133" fmla="*/ 56284 w 292257"/>
                <a:gd name="connsiteY133" fmla="*/ 128730 h 254734"/>
                <a:gd name="connsiteX134" fmla="*/ 59009 w 292257"/>
                <a:gd name="connsiteY134" fmla="*/ 126068 h 254734"/>
                <a:gd name="connsiteX135" fmla="*/ 61671 w 292257"/>
                <a:gd name="connsiteY135" fmla="*/ 126068 h 254734"/>
                <a:gd name="connsiteX136" fmla="*/ 61671 w 292257"/>
                <a:gd name="connsiteY136" fmla="*/ 123342 h 254734"/>
                <a:gd name="connsiteX137" fmla="*/ 61671 w 292257"/>
                <a:gd name="connsiteY137" fmla="*/ 120680 h 254734"/>
                <a:gd name="connsiteX138" fmla="*/ 59009 w 292257"/>
                <a:gd name="connsiteY138" fmla="*/ 120680 h 254734"/>
                <a:gd name="connsiteX139" fmla="*/ 56284 w 292257"/>
                <a:gd name="connsiteY139" fmla="*/ 118018 h 254734"/>
                <a:gd name="connsiteX140" fmla="*/ 53622 w 292257"/>
                <a:gd name="connsiteY140" fmla="*/ 115293 h 254734"/>
                <a:gd name="connsiteX141" fmla="*/ 48298 w 292257"/>
                <a:gd name="connsiteY141" fmla="*/ 112631 h 254734"/>
                <a:gd name="connsiteX142" fmla="*/ 45572 w 292257"/>
                <a:gd name="connsiteY142" fmla="*/ 109969 h 254734"/>
                <a:gd name="connsiteX143" fmla="*/ 40248 w 292257"/>
                <a:gd name="connsiteY143" fmla="*/ 104581 h 254734"/>
                <a:gd name="connsiteX144" fmla="*/ 34860 w 292257"/>
                <a:gd name="connsiteY144" fmla="*/ 101919 h 254734"/>
                <a:gd name="connsiteX145" fmla="*/ 32198 w 292257"/>
                <a:gd name="connsiteY145" fmla="*/ 99194 h 254734"/>
                <a:gd name="connsiteX146" fmla="*/ 29473 w 292257"/>
                <a:gd name="connsiteY146" fmla="*/ 96532 h 254734"/>
                <a:gd name="connsiteX147" fmla="*/ 24149 w 292257"/>
                <a:gd name="connsiteY147" fmla="*/ 93870 h 254734"/>
                <a:gd name="connsiteX148" fmla="*/ 21487 w 292257"/>
                <a:gd name="connsiteY148" fmla="*/ 88482 h 254734"/>
                <a:gd name="connsiteX149" fmla="*/ 16099 w 292257"/>
                <a:gd name="connsiteY149" fmla="*/ 85820 h 254734"/>
                <a:gd name="connsiteX150" fmla="*/ 10712 w 292257"/>
                <a:gd name="connsiteY150" fmla="*/ 80433 h 254734"/>
                <a:gd name="connsiteX151" fmla="*/ 8050 w 292257"/>
                <a:gd name="connsiteY151" fmla="*/ 77771 h 254734"/>
                <a:gd name="connsiteX152" fmla="*/ 5388 w 292257"/>
                <a:gd name="connsiteY152" fmla="*/ 75108 h 254734"/>
                <a:gd name="connsiteX153" fmla="*/ 0 w 292257"/>
                <a:gd name="connsiteY153" fmla="*/ 72383 h 254734"/>
                <a:gd name="connsiteX154" fmla="*/ 0 w 292257"/>
                <a:gd name="connsiteY154" fmla="*/ 69721 h 254734"/>
                <a:gd name="connsiteX155" fmla="*/ 2662 w 292257"/>
                <a:gd name="connsiteY155" fmla="*/ 67059 h 254734"/>
                <a:gd name="connsiteX156" fmla="*/ 2662 w 292257"/>
                <a:gd name="connsiteY156" fmla="*/ 64397 h 254734"/>
                <a:gd name="connsiteX157" fmla="*/ 2662 w 292257"/>
                <a:gd name="connsiteY157" fmla="*/ 59009 h 254734"/>
                <a:gd name="connsiteX158" fmla="*/ 5388 w 292257"/>
                <a:gd name="connsiteY158" fmla="*/ 56347 h 254734"/>
                <a:gd name="connsiteX159" fmla="*/ 5388 w 292257"/>
                <a:gd name="connsiteY159" fmla="*/ 50959 h 254734"/>
                <a:gd name="connsiteX160" fmla="*/ 8050 w 292257"/>
                <a:gd name="connsiteY160" fmla="*/ 48298 h 254734"/>
                <a:gd name="connsiteX161" fmla="*/ 8050 w 292257"/>
                <a:gd name="connsiteY161" fmla="*/ 45572 h 254734"/>
                <a:gd name="connsiteX162" fmla="*/ 8050 w 292257"/>
                <a:gd name="connsiteY162" fmla="*/ 42910 h 254734"/>
                <a:gd name="connsiteX163" fmla="*/ 10712 w 292257"/>
                <a:gd name="connsiteY163" fmla="*/ 42910 h 254734"/>
                <a:gd name="connsiteX164" fmla="*/ 10712 w 292257"/>
                <a:gd name="connsiteY164" fmla="*/ 37522 h 254734"/>
                <a:gd name="connsiteX165" fmla="*/ 10712 w 292257"/>
                <a:gd name="connsiteY165" fmla="*/ 34860 h 254734"/>
                <a:gd name="connsiteX166" fmla="*/ 10712 w 292257"/>
                <a:gd name="connsiteY166" fmla="*/ 32198 h 254734"/>
                <a:gd name="connsiteX167" fmla="*/ 13437 w 292257"/>
                <a:gd name="connsiteY167" fmla="*/ 29536 h 254734"/>
                <a:gd name="connsiteX168" fmla="*/ 16099 w 292257"/>
                <a:gd name="connsiteY168" fmla="*/ 26811 h 254734"/>
                <a:gd name="connsiteX169" fmla="*/ 18761 w 292257"/>
                <a:gd name="connsiteY169" fmla="*/ 26811 h 254734"/>
                <a:gd name="connsiteX170" fmla="*/ 18761 w 292257"/>
                <a:gd name="connsiteY170" fmla="*/ 24149 h 254734"/>
                <a:gd name="connsiteX171" fmla="*/ 21487 w 292257"/>
                <a:gd name="connsiteY171" fmla="*/ 21487 h 254734"/>
                <a:gd name="connsiteX172" fmla="*/ 24149 w 292257"/>
                <a:gd name="connsiteY172" fmla="*/ 21487 h 254734"/>
                <a:gd name="connsiteX173" fmla="*/ 24149 w 292257"/>
                <a:gd name="connsiteY173" fmla="*/ 18761 h 254734"/>
                <a:gd name="connsiteX174" fmla="*/ 26811 w 292257"/>
                <a:gd name="connsiteY174" fmla="*/ 16099 h 254734"/>
                <a:gd name="connsiteX175" fmla="*/ 29473 w 292257"/>
                <a:gd name="connsiteY175" fmla="*/ 16099 h 254734"/>
                <a:gd name="connsiteX176" fmla="*/ 32198 w 292257"/>
                <a:gd name="connsiteY176" fmla="*/ 16099 h 254734"/>
                <a:gd name="connsiteX177" fmla="*/ 34860 w 292257"/>
                <a:gd name="connsiteY177" fmla="*/ 16099 h 254734"/>
                <a:gd name="connsiteX178" fmla="*/ 37522 w 292257"/>
                <a:gd name="connsiteY178" fmla="*/ 16099 h 254734"/>
                <a:gd name="connsiteX179" fmla="*/ 37522 w 292257"/>
                <a:gd name="connsiteY179" fmla="*/ 13437 h 254734"/>
                <a:gd name="connsiteX180" fmla="*/ 40248 w 292257"/>
                <a:gd name="connsiteY180" fmla="*/ 13437 h 254734"/>
                <a:gd name="connsiteX181" fmla="*/ 42910 w 292257"/>
                <a:gd name="connsiteY181" fmla="*/ 10712 h 254734"/>
                <a:gd name="connsiteX182" fmla="*/ 42910 w 292257"/>
                <a:gd name="connsiteY182" fmla="*/ 8050 h 254734"/>
                <a:gd name="connsiteX183" fmla="*/ 45572 w 292257"/>
                <a:gd name="connsiteY183" fmla="*/ 5387 h 254734"/>
                <a:gd name="connsiteX184" fmla="*/ 48298 w 292257"/>
                <a:gd name="connsiteY184" fmla="*/ 2725 h 254734"/>
                <a:gd name="connsiteX185" fmla="*/ 50959 w 292257"/>
                <a:gd name="connsiteY185" fmla="*/ 2725 h 254734"/>
                <a:gd name="connsiteX186" fmla="*/ 53622 w 292257"/>
                <a:gd name="connsiteY186" fmla="*/ 2725 h 254734"/>
                <a:gd name="connsiteX187" fmla="*/ 56284 w 292257"/>
                <a:gd name="connsiteY187" fmla="*/ 2725 h 254734"/>
                <a:gd name="connsiteX188" fmla="*/ 59009 w 292257"/>
                <a:gd name="connsiteY188" fmla="*/ 2725 h 254734"/>
                <a:gd name="connsiteX189" fmla="*/ 61671 w 292257"/>
                <a:gd name="connsiteY189" fmla="*/ 0 h 254734"/>
                <a:gd name="connsiteX190" fmla="*/ 64333 w 292257"/>
                <a:gd name="connsiteY190" fmla="*/ 0 h 254734"/>
                <a:gd name="connsiteX191" fmla="*/ 67059 w 292257"/>
                <a:gd name="connsiteY191" fmla="*/ 0 h 254734"/>
                <a:gd name="connsiteX192" fmla="*/ 69721 w 292257"/>
                <a:gd name="connsiteY192" fmla="*/ 0 h 254734"/>
                <a:gd name="connsiteX193" fmla="*/ 72383 w 292257"/>
                <a:gd name="connsiteY193" fmla="*/ 0 h 254734"/>
                <a:gd name="connsiteX194" fmla="*/ 75108 w 292257"/>
                <a:gd name="connsiteY194" fmla="*/ 0 h 254734"/>
                <a:gd name="connsiteX195" fmla="*/ 75108 w 292257"/>
                <a:gd name="connsiteY195" fmla="*/ 2725 h 254734"/>
                <a:gd name="connsiteX196" fmla="*/ 72383 w 292257"/>
                <a:gd name="connsiteY196" fmla="*/ 2725 h 254734"/>
                <a:gd name="connsiteX197" fmla="*/ 72383 w 292257"/>
                <a:gd name="connsiteY197" fmla="*/ 5387 h 254734"/>
                <a:gd name="connsiteX198" fmla="*/ 72383 w 292257"/>
                <a:gd name="connsiteY198" fmla="*/ 8050 h 254734"/>
                <a:gd name="connsiteX199" fmla="*/ 75108 w 292257"/>
                <a:gd name="connsiteY199" fmla="*/ 10712 h 254734"/>
                <a:gd name="connsiteX200" fmla="*/ 75108 w 292257"/>
                <a:gd name="connsiteY200" fmla="*/ 13437 h 254734"/>
                <a:gd name="connsiteX201" fmla="*/ 75108 w 292257"/>
                <a:gd name="connsiteY201" fmla="*/ 18761 h 254734"/>
                <a:gd name="connsiteX202" fmla="*/ 75108 w 292257"/>
                <a:gd name="connsiteY202" fmla="*/ 21487 h 254734"/>
                <a:gd name="connsiteX203" fmla="*/ 75108 w 292257"/>
                <a:gd name="connsiteY203" fmla="*/ 24149 h 254734"/>
                <a:gd name="connsiteX204" fmla="*/ 75108 w 292257"/>
                <a:gd name="connsiteY204" fmla="*/ 26811 h 254734"/>
                <a:gd name="connsiteX205" fmla="*/ 77770 w 292257"/>
                <a:gd name="connsiteY205" fmla="*/ 26811 h 254734"/>
                <a:gd name="connsiteX206" fmla="*/ 77770 w 292257"/>
                <a:gd name="connsiteY206" fmla="*/ 29536 h 254734"/>
                <a:gd name="connsiteX207" fmla="*/ 80433 w 292257"/>
                <a:gd name="connsiteY207" fmla="*/ 29536 h 254734"/>
                <a:gd name="connsiteX208" fmla="*/ 85820 w 292257"/>
                <a:gd name="connsiteY208" fmla="*/ 29536 h 254734"/>
                <a:gd name="connsiteX209" fmla="*/ 88482 w 292257"/>
                <a:gd name="connsiteY209" fmla="*/ 29536 h 254734"/>
                <a:gd name="connsiteX210" fmla="*/ 88482 w 292257"/>
                <a:gd name="connsiteY210" fmla="*/ 32198 h 254734"/>
                <a:gd name="connsiteX211" fmla="*/ 91144 w 292257"/>
                <a:gd name="connsiteY211" fmla="*/ 34860 h 254734"/>
                <a:gd name="connsiteX212" fmla="*/ 88482 w 292257"/>
                <a:gd name="connsiteY212" fmla="*/ 34860 h 254734"/>
                <a:gd name="connsiteX213" fmla="*/ 88482 w 292257"/>
                <a:gd name="connsiteY213" fmla="*/ 37522 h 254734"/>
                <a:gd name="connsiteX214" fmla="*/ 88482 w 292257"/>
                <a:gd name="connsiteY214" fmla="*/ 40248 h 254734"/>
                <a:gd name="connsiteX215" fmla="*/ 88482 w 292257"/>
                <a:gd name="connsiteY215" fmla="*/ 42910 h 254734"/>
                <a:gd name="connsiteX216" fmla="*/ 88482 w 292257"/>
                <a:gd name="connsiteY216" fmla="*/ 45572 h 254734"/>
                <a:gd name="connsiteX217" fmla="*/ 88482 w 292257"/>
                <a:gd name="connsiteY217" fmla="*/ 48298 h 254734"/>
                <a:gd name="connsiteX218" fmla="*/ 88482 w 292257"/>
                <a:gd name="connsiteY218" fmla="*/ 50959 h 254734"/>
                <a:gd name="connsiteX219" fmla="*/ 91144 w 292257"/>
                <a:gd name="connsiteY219" fmla="*/ 50959 h 254734"/>
                <a:gd name="connsiteX220" fmla="*/ 93870 w 292257"/>
                <a:gd name="connsiteY220" fmla="*/ 50959 h 254734"/>
                <a:gd name="connsiteX221" fmla="*/ 96532 w 292257"/>
                <a:gd name="connsiteY221" fmla="*/ 50959 h 254734"/>
                <a:gd name="connsiteX222" fmla="*/ 99194 w 292257"/>
                <a:gd name="connsiteY222" fmla="*/ 50959 h 254734"/>
                <a:gd name="connsiteX223" fmla="*/ 101919 w 292257"/>
                <a:gd name="connsiteY223" fmla="*/ 50959 h 254734"/>
                <a:gd name="connsiteX224" fmla="*/ 104581 w 292257"/>
                <a:gd name="connsiteY224" fmla="*/ 50959 h 254734"/>
                <a:gd name="connsiteX225" fmla="*/ 104581 w 292257"/>
                <a:gd name="connsiteY225" fmla="*/ 48298 h 254734"/>
                <a:gd name="connsiteX226" fmla="*/ 107243 w 292257"/>
                <a:gd name="connsiteY226" fmla="*/ 50959 h 254734"/>
                <a:gd name="connsiteX227" fmla="*/ 109905 w 292257"/>
                <a:gd name="connsiteY227" fmla="*/ 48298 h 254734"/>
                <a:gd name="connsiteX228" fmla="*/ 112631 w 292257"/>
                <a:gd name="connsiteY228" fmla="*/ 50959 h 254734"/>
                <a:gd name="connsiteX229" fmla="*/ 112631 w 292257"/>
                <a:gd name="connsiteY229" fmla="*/ 48298 h 254734"/>
                <a:gd name="connsiteX230" fmla="*/ 115293 w 292257"/>
                <a:gd name="connsiteY230" fmla="*/ 48298 h 254734"/>
                <a:gd name="connsiteX231" fmla="*/ 117955 w 292257"/>
                <a:gd name="connsiteY231" fmla="*/ 48298 h 254734"/>
                <a:gd name="connsiteX232" fmla="*/ 117955 w 292257"/>
                <a:gd name="connsiteY232" fmla="*/ 50959 h 254734"/>
                <a:gd name="connsiteX233" fmla="*/ 120680 w 292257"/>
                <a:gd name="connsiteY233" fmla="*/ 50959 h 254734"/>
                <a:gd name="connsiteX234" fmla="*/ 123343 w 292257"/>
                <a:gd name="connsiteY234" fmla="*/ 50959 h 254734"/>
                <a:gd name="connsiteX235" fmla="*/ 123343 w 292257"/>
                <a:gd name="connsiteY235" fmla="*/ 48298 h 254734"/>
                <a:gd name="connsiteX236" fmla="*/ 126005 w 292257"/>
                <a:gd name="connsiteY236" fmla="*/ 48298 h 254734"/>
                <a:gd name="connsiteX237" fmla="*/ 128730 w 292257"/>
                <a:gd name="connsiteY237" fmla="*/ 48298 h 254734"/>
                <a:gd name="connsiteX238" fmla="*/ 131392 w 292257"/>
                <a:gd name="connsiteY238" fmla="*/ 48298 h 254734"/>
                <a:gd name="connsiteX239" fmla="*/ 134054 w 292257"/>
                <a:gd name="connsiteY239" fmla="*/ 48298 h 254734"/>
                <a:gd name="connsiteX240" fmla="*/ 136780 w 292257"/>
                <a:gd name="connsiteY240" fmla="*/ 48298 h 254734"/>
                <a:gd name="connsiteX241" fmla="*/ 136780 w 292257"/>
                <a:gd name="connsiteY241" fmla="*/ 50959 h 254734"/>
                <a:gd name="connsiteX242" fmla="*/ 139442 w 292257"/>
                <a:gd name="connsiteY242" fmla="*/ 50959 h 254734"/>
                <a:gd name="connsiteX243" fmla="*/ 142104 w 292257"/>
                <a:gd name="connsiteY243" fmla="*/ 50959 h 254734"/>
                <a:gd name="connsiteX244" fmla="*/ 144766 w 292257"/>
                <a:gd name="connsiteY244" fmla="*/ 48298 h 254734"/>
                <a:gd name="connsiteX245" fmla="*/ 147491 w 292257"/>
                <a:gd name="connsiteY245" fmla="*/ 48298 h 254734"/>
                <a:gd name="connsiteX246" fmla="*/ 150153 w 292257"/>
                <a:gd name="connsiteY246" fmla="*/ 48298 h 254734"/>
                <a:gd name="connsiteX247" fmla="*/ 150153 w 292257"/>
                <a:gd name="connsiteY247" fmla="*/ 50959 h 254734"/>
                <a:gd name="connsiteX248" fmla="*/ 152815 w 292257"/>
                <a:gd name="connsiteY248" fmla="*/ 50959 h 254734"/>
                <a:gd name="connsiteX249" fmla="*/ 155541 w 292257"/>
                <a:gd name="connsiteY249" fmla="*/ 50959 h 254734"/>
                <a:gd name="connsiteX250" fmla="*/ 158203 w 292257"/>
                <a:gd name="connsiteY250" fmla="*/ 50959 h 254734"/>
                <a:gd name="connsiteX251" fmla="*/ 158203 w 292257"/>
                <a:gd name="connsiteY251" fmla="*/ 53621 h 254734"/>
                <a:gd name="connsiteX252" fmla="*/ 158203 w 292257"/>
                <a:gd name="connsiteY252" fmla="*/ 56347 h 254734"/>
                <a:gd name="connsiteX253" fmla="*/ 160865 w 292257"/>
                <a:gd name="connsiteY253" fmla="*/ 56347 h 254734"/>
                <a:gd name="connsiteX254" fmla="*/ 163591 w 292257"/>
                <a:gd name="connsiteY254" fmla="*/ 59009 h 254734"/>
                <a:gd name="connsiteX255" fmla="*/ 163591 w 292257"/>
                <a:gd name="connsiteY255" fmla="*/ 61671 h 254734"/>
                <a:gd name="connsiteX256" fmla="*/ 166253 w 292257"/>
                <a:gd name="connsiteY256" fmla="*/ 61671 h 254734"/>
                <a:gd name="connsiteX257" fmla="*/ 166253 w 292257"/>
                <a:gd name="connsiteY257" fmla="*/ 59009 h 254734"/>
                <a:gd name="connsiteX258" fmla="*/ 168915 w 292257"/>
                <a:gd name="connsiteY258" fmla="*/ 59009 h 254734"/>
                <a:gd name="connsiteX259" fmla="*/ 168915 w 292257"/>
                <a:gd name="connsiteY259" fmla="*/ 56347 h 254734"/>
                <a:gd name="connsiteX260" fmla="*/ 171577 w 292257"/>
                <a:gd name="connsiteY260" fmla="*/ 56347 h 254734"/>
                <a:gd name="connsiteX261" fmla="*/ 174302 w 292257"/>
                <a:gd name="connsiteY261" fmla="*/ 53621 h 254734"/>
                <a:gd name="connsiteX262" fmla="*/ 174302 w 292257"/>
                <a:gd name="connsiteY262" fmla="*/ 50959 h 254734"/>
                <a:gd name="connsiteX263" fmla="*/ 174302 w 292257"/>
                <a:gd name="connsiteY263" fmla="*/ 48298 h 254734"/>
                <a:gd name="connsiteX264" fmla="*/ 174302 w 292257"/>
                <a:gd name="connsiteY264" fmla="*/ 45572 h 254734"/>
                <a:gd name="connsiteX265" fmla="*/ 176964 w 292257"/>
                <a:gd name="connsiteY265" fmla="*/ 45572 h 254734"/>
                <a:gd name="connsiteX266" fmla="*/ 179626 w 292257"/>
                <a:gd name="connsiteY266" fmla="*/ 45572 h 254734"/>
                <a:gd name="connsiteX267" fmla="*/ 182352 w 292257"/>
                <a:gd name="connsiteY267" fmla="*/ 45572 h 254734"/>
                <a:gd name="connsiteX268" fmla="*/ 185014 w 292257"/>
                <a:gd name="connsiteY268" fmla="*/ 48298 h 254734"/>
                <a:gd name="connsiteX269" fmla="*/ 187676 w 292257"/>
                <a:gd name="connsiteY269" fmla="*/ 48298 h 254734"/>
                <a:gd name="connsiteX270" fmla="*/ 190401 w 292257"/>
                <a:gd name="connsiteY270" fmla="*/ 50959 h 254734"/>
                <a:gd name="connsiteX271" fmla="*/ 193063 w 292257"/>
                <a:gd name="connsiteY271" fmla="*/ 50959 h 254734"/>
                <a:gd name="connsiteX272" fmla="*/ 195726 w 292257"/>
                <a:gd name="connsiteY272" fmla="*/ 48298 h 254734"/>
                <a:gd name="connsiteX273" fmla="*/ 198388 w 292257"/>
                <a:gd name="connsiteY273" fmla="*/ 48298 h 254734"/>
                <a:gd name="connsiteX274" fmla="*/ 201113 w 292257"/>
                <a:gd name="connsiteY274" fmla="*/ 48298 h 254734"/>
                <a:gd name="connsiteX275" fmla="*/ 203775 w 292257"/>
                <a:gd name="connsiteY275" fmla="*/ 45572 h 254734"/>
                <a:gd name="connsiteX276" fmla="*/ 206437 w 292257"/>
                <a:gd name="connsiteY276" fmla="*/ 45572 h 254734"/>
                <a:gd name="connsiteX277" fmla="*/ 209163 w 292257"/>
                <a:gd name="connsiteY277" fmla="*/ 45572 h 254734"/>
                <a:gd name="connsiteX278" fmla="*/ 211825 w 292257"/>
                <a:gd name="connsiteY278" fmla="*/ 45572 h 254734"/>
                <a:gd name="connsiteX279" fmla="*/ 214487 w 292257"/>
                <a:gd name="connsiteY279" fmla="*/ 45572 h 254734"/>
                <a:gd name="connsiteX280" fmla="*/ 214487 w 292257"/>
                <a:gd name="connsiteY280" fmla="*/ 48298 h 254734"/>
                <a:gd name="connsiteX281" fmla="*/ 217212 w 292257"/>
                <a:gd name="connsiteY281" fmla="*/ 48298 h 254734"/>
                <a:gd name="connsiteX282" fmla="*/ 219874 w 292257"/>
                <a:gd name="connsiteY282" fmla="*/ 48298 h 254734"/>
                <a:gd name="connsiteX283" fmla="*/ 219874 w 292257"/>
                <a:gd name="connsiteY283" fmla="*/ 50959 h 254734"/>
                <a:gd name="connsiteX284" fmla="*/ 222536 w 292257"/>
                <a:gd name="connsiteY284" fmla="*/ 53621 h 254734"/>
                <a:gd name="connsiteX285" fmla="*/ 225198 w 292257"/>
                <a:gd name="connsiteY285" fmla="*/ 53621 h 254734"/>
                <a:gd name="connsiteX286" fmla="*/ 227924 w 292257"/>
                <a:gd name="connsiteY286" fmla="*/ 53621 h 254734"/>
                <a:gd name="connsiteX287" fmla="*/ 230586 w 292257"/>
                <a:gd name="connsiteY287" fmla="*/ 53621 h 254734"/>
                <a:gd name="connsiteX288" fmla="*/ 233248 w 292257"/>
                <a:gd name="connsiteY288" fmla="*/ 53621 h 254734"/>
                <a:gd name="connsiteX289" fmla="*/ 235973 w 292257"/>
                <a:gd name="connsiteY289" fmla="*/ 56347 h 254734"/>
                <a:gd name="connsiteX290" fmla="*/ 238636 w 292257"/>
                <a:gd name="connsiteY290" fmla="*/ 56347 h 254734"/>
                <a:gd name="connsiteX291" fmla="*/ 241298 w 292257"/>
                <a:gd name="connsiteY291" fmla="*/ 56347 h 254734"/>
                <a:gd name="connsiteX292" fmla="*/ 244023 w 292257"/>
                <a:gd name="connsiteY292" fmla="*/ 56347 h 254734"/>
                <a:gd name="connsiteX293" fmla="*/ 246685 w 292257"/>
                <a:gd name="connsiteY293" fmla="*/ 56347 h 254734"/>
                <a:gd name="connsiteX294" fmla="*/ 249347 w 292257"/>
                <a:gd name="connsiteY294" fmla="*/ 56347 h 254734"/>
                <a:gd name="connsiteX295" fmla="*/ 252073 w 292257"/>
                <a:gd name="connsiteY295" fmla="*/ 59009 h 254734"/>
                <a:gd name="connsiteX296" fmla="*/ 254735 w 292257"/>
                <a:gd name="connsiteY296" fmla="*/ 59009 h 254734"/>
                <a:gd name="connsiteX297" fmla="*/ 257397 w 292257"/>
                <a:gd name="connsiteY297" fmla="*/ 59009 h 254734"/>
                <a:gd name="connsiteX298" fmla="*/ 260059 w 292257"/>
                <a:gd name="connsiteY298" fmla="*/ 59009 h 254734"/>
                <a:gd name="connsiteX299" fmla="*/ 262784 w 292257"/>
                <a:gd name="connsiteY299" fmla="*/ 59009 h 254734"/>
                <a:gd name="connsiteX300" fmla="*/ 265446 w 292257"/>
                <a:gd name="connsiteY300" fmla="*/ 56347 h 254734"/>
                <a:gd name="connsiteX301" fmla="*/ 268108 w 292257"/>
                <a:gd name="connsiteY301" fmla="*/ 56347 h 254734"/>
                <a:gd name="connsiteX302" fmla="*/ 270834 w 292257"/>
                <a:gd name="connsiteY302" fmla="*/ 56347 h 254734"/>
                <a:gd name="connsiteX303" fmla="*/ 273496 w 292257"/>
                <a:gd name="connsiteY303" fmla="*/ 56347 h 254734"/>
                <a:gd name="connsiteX304" fmla="*/ 276158 w 292257"/>
                <a:gd name="connsiteY304" fmla="*/ 56347 h 254734"/>
                <a:gd name="connsiteX305" fmla="*/ 278884 w 292257"/>
                <a:gd name="connsiteY305" fmla="*/ 56347 h 254734"/>
                <a:gd name="connsiteX306" fmla="*/ 281546 w 292257"/>
                <a:gd name="connsiteY306" fmla="*/ 59009 h 254734"/>
                <a:gd name="connsiteX307" fmla="*/ 284208 w 292257"/>
                <a:gd name="connsiteY307" fmla="*/ 59009 h 254734"/>
                <a:gd name="connsiteX308" fmla="*/ 284208 w 292257"/>
                <a:gd name="connsiteY308" fmla="*/ 61671 h 254734"/>
                <a:gd name="connsiteX309" fmla="*/ 286870 w 292257"/>
                <a:gd name="connsiteY309" fmla="*/ 61671 h 254734"/>
                <a:gd name="connsiteX310" fmla="*/ 289595 w 292257"/>
                <a:gd name="connsiteY310" fmla="*/ 61671 h 254734"/>
                <a:gd name="connsiteX311" fmla="*/ 289595 w 292257"/>
                <a:gd name="connsiteY311" fmla="*/ 64397 h 254734"/>
                <a:gd name="connsiteX312" fmla="*/ 289595 w 292257"/>
                <a:gd name="connsiteY312" fmla="*/ 67059 h 254734"/>
                <a:gd name="connsiteX313" fmla="*/ 289595 w 292257"/>
                <a:gd name="connsiteY313" fmla="*/ 69721 h 254734"/>
                <a:gd name="connsiteX314" fmla="*/ 289595 w 292257"/>
                <a:gd name="connsiteY314" fmla="*/ 72383 h 254734"/>
                <a:gd name="connsiteX315" fmla="*/ 289595 w 292257"/>
                <a:gd name="connsiteY315" fmla="*/ 75108 h 254734"/>
                <a:gd name="connsiteX316" fmla="*/ 289595 w 292257"/>
                <a:gd name="connsiteY316" fmla="*/ 77771 h 254734"/>
                <a:gd name="connsiteX317" fmla="*/ 292257 w 292257"/>
                <a:gd name="connsiteY317" fmla="*/ 80433 h 254734"/>
                <a:gd name="connsiteX318" fmla="*/ 292257 w 292257"/>
                <a:gd name="connsiteY318" fmla="*/ 83158 h 254734"/>
                <a:gd name="connsiteX319" fmla="*/ 292257 w 292257"/>
                <a:gd name="connsiteY319" fmla="*/ 85820 h 254734"/>
                <a:gd name="connsiteX320" fmla="*/ 292257 w 292257"/>
                <a:gd name="connsiteY320" fmla="*/ 88482 h 254734"/>
                <a:gd name="connsiteX321" fmla="*/ 289595 w 292257"/>
                <a:gd name="connsiteY321" fmla="*/ 88482 h 254734"/>
                <a:gd name="connsiteX322" fmla="*/ 289595 w 292257"/>
                <a:gd name="connsiteY322" fmla="*/ 91208 h 254734"/>
                <a:gd name="connsiteX323" fmla="*/ 289595 w 292257"/>
                <a:gd name="connsiteY323" fmla="*/ 93870 h 254734"/>
                <a:gd name="connsiteX324" fmla="*/ 289595 w 292257"/>
                <a:gd name="connsiteY324" fmla="*/ 96532 h 254734"/>
                <a:gd name="connsiteX325" fmla="*/ 289595 w 292257"/>
                <a:gd name="connsiteY325" fmla="*/ 101919 h 254734"/>
                <a:gd name="connsiteX326" fmla="*/ 289595 w 292257"/>
                <a:gd name="connsiteY326" fmla="*/ 104581 h 254734"/>
                <a:gd name="connsiteX327" fmla="*/ 289595 w 292257"/>
                <a:gd name="connsiteY327" fmla="*/ 107243 h 254734"/>
                <a:gd name="connsiteX328" fmla="*/ 289595 w 292257"/>
                <a:gd name="connsiteY328" fmla="*/ 109969 h 254734"/>
                <a:gd name="connsiteX329" fmla="*/ 289595 w 292257"/>
                <a:gd name="connsiteY329" fmla="*/ 112631 h 254734"/>
                <a:gd name="connsiteX330" fmla="*/ 289595 w 292257"/>
                <a:gd name="connsiteY330" fmla="*/ 118018 h 254734"/>
                <a:gd name="connsiteX331" fmla="*/ 292257 w 292257"/>
                <a:gd name="connsiteY331" fmla="*/ 120680 h 254734"/>
                <a:gd name="connsiteX332" fmla="*/ 292257 w 292257"/>
                <a:gd name="connsiteY332" fmla="*/ 123342 h 254734"/>
                <a:gd name="connsiteX333" fmla="*/ 289595 w 292257"/>
                <a:gd name="connsiteY333" fmla="*/ 123342 h 254734"/>
                <a:gd name="connsiteX334" fmla="*/ 289595 w 292257"/>
                <a:gd name="connsiteY334" fmla="*/ 126068 h 254734"/>
                <a:gd name="connsiteX335" fmla="*/ 286870 w 292257"/>
                <a:gd name="connsiteY335" fmla="*/ 126068 h 254734"/>
                <a:gd name="connsiteX336" fmla="*/ 284208 w 292257"/>
                <a:gd name="connsiteY336" fmla="*/ 128730 h 254734"/>
                <a:gd name="connsiteX337" fmla="*/ 284208 w 292257"/>
                <a:gd name="connsiteY337" fmla="*/ 131392 h 254734"/>
                <a:gd name="connsiteX338" fmla="*/ 281546 w 292257"/>
                <a:gd name="connsiteY338" fmla="*/ 131392 h 254734"/>
                <a:gd name="connsiteX339" fmla="*/ 278884 w 292257"/>
                <a:gd name="connsiteY339" fmla="*/ 131392 h 254734"/>
                <a:gd name="connsiteX340" fmla="*/ 276158 w 292257"/>
                <a:gd name="connsiteY340" fmla="*/ 134054 h 254734"/>
                <a:gd name="connsiteX341" fmla="*/ 273496 w 292257"/>
                <a:gd name="connsiteY341" fmla="*/ 134054 h 254734"/>
                <a:gd name="connsiteX342" fmla="*/ 270834 w 292257"/>
                <a:gd name="connsiteY342" fmla="*/ 134054 h 254734"/>
                <a:gd name="connsiteX343" fmla="*/ 270834 w 292257"/>
                <a:gd name="connsiteY343" fmla="*/ 136780 h 254734"/>
                <a:gd name="connsiteX344" fmla="*/ 268108 w 292257"/>
                <a:gd name="connsiteY344" fmla="*/ 136780 h 254734"/>
                <a:gd name="connsiteX345" fmla="*/ 268108 w 292257"/>
                <a:gd name="connsiteY345" fmla="*/ 139442 h 254734"/>
                <a:gd name="connsiteX346" fmla="*/ 265446 w 292257"/>
                <a:gd name="connsiteY346" fmla="*/ 139442 h 254734"/>
                <a:gd name="connsiteX347" fmla="*/ 265446 w 292257"/>
                <a:gd name="connsiteY347" fmla="*/ 142104 h 254734"/>
                <a:gd name="connsiteX348" fmla="*/ 262784 w 292257"/>
                <a:gd name="connsiteY348" fmla="*/ 144829 h 254734"/>
                <a:gd name="connsiteX349" fmla="*/ 260059 w 292257"/>
                <a:gd name="connsiteY349" fmla="*/ 147491 h 254734"/>
                <a:gd name="connsiteX350" fmla="*/ 260059 w 292257"/>
                <a:gd name="connsiteY350" fmla="*/ 150153 h 254734"/>
                <a:gd name="connsiteX351" fmla="*/ 257397 w 292257"/>
                <a:gd name="connsiteY351" fmla="*/ 150153 h 254734"/>
                <a:gd name="connsiteX352" fmla="*/ 257397 w 292257"/>
                <a:gd name="connsiteY352" fmla="*/ 152879 h 254734"/>
                <a:gd name="connsiteX353" fmla="*/ 254735 w 292257"/>
                <a:gd name="connsiteY353" fmla="*/ 152879 h 254734"/>
                <a:gd name="connsiteX354" fmla="*/ 252073 w 292257"/>
                <a:gd name="connsiteY354" fmla="*/ 152879 h 254734"/>
                <a:gd name="connsiteX355" fmla="*/ 249347 w 292257"/>
                <a:gd name="connsiteY355" fmla="*/ 152879 h 254734"/>
                <a:gd name="connsiteX356" fmla="*/ 249347 w 292257"/>
                <a:gd name="connsiteY356" fmla="*/ 155541 h 254734"/>
                <a:gd name="connsiteX357" fmla="*/ 246685 w 292257"/>
                <a:gd name="connsiteY357" fmla="*/ 155541 h 254734"/>
                <a:gd name="connsiteX358" fmla="*/ 246685 w 292257"/>
                <a:gd name="connsiteY358" fmla="*/ 158203 h 254734"/>
                <a:gd name="connsiteX359" fmla="*/ 246685 w 292257"/>
                <a:gd name="connsiteY359" fmla="*/ 160865 h 254734"/>
                <a:gd name="connsiteX360" fmla="*/ 244023 w 292257"/>
                <a:gd name="connsiteY360" fmla="*/ 160865 h 254734"/>
                <a:gd name="connsiteX361" fmla="*/ 244023 w 292257"/>
                <a:gd name="connsiteY361" fmla="*/ 163591 h 254734"/>
                <a:gd name="connsiteX362" fmla="*/ 244023 w 292257"/>
                <a:gd name="connsiteY362" fmla="*/ 166253 h 254734"/>
                <a:gd name="connsiteX363" fmla="*/ 241298 w 292257"/>
                <a:gd name="connsiteY363" fmla="*/ 168914 h 254734"/>
                <a:gd name="connsiteX364" fmla="*/ 241298 w 292257"/>
                <a:gd name="connsiteY364" fmla="*/ 171640 h 254734"/>
                <a:gd name="connsiteX365" fmla="*/ 244023 w 292257"/>
                <a:gd name="connsiteY365" fmla="*/ 171640 h 254734"/>
                <a:gd name="connsiteX366" fmla="*/ 244023 w 292257"/>
                <a:gd name="connsiteY366" fmla="*/ 174302 h 254734"/>
                <a:gd name="connsiteX367" fmla="*/ 244023 w 292257"/>
                <a:gd name="connsiteY367" fmla="*/ 176964 h 254734"/>
                <a:gd name="connsiteX368" fmla="*/ 246685 w 292257"/>
                <a:gd name="connsiteY368" fmla="*/ 179690 h 254734"/>
                <a:gd name="connsiteX369" fmla="*/ 249347 w 292257"/>
                <a:gd name="connsiteY369" fmla="*/ 179690 h 254734"/>
                <a:gd name="connsiteX370" fmla="*/ 252073 w 292257"/>
                <a:gd name="connsiteY370" fmla="*/ 182352 h 254734"/>
                <a:gd name="connsiteX371" fmla="*/ 254735 w 292257"/>
                <a:gd name="connsiteY371" fmla="*/ 182352 h 254734"/>
                <a:gd name="connsiteX372" fmla="*/ 254735 w 292257"/>
                <a:gd name="connsiteY372" fmla="*/ 185014 h 254734"/>
                <a:gd name="connsiteX373" fmla="*/ 257397 w 292257"/>
                <a:gd name="connsiteY373" fmla="*/ 185014 h 254734"/>
                <a:gd name="connsiteX374" fmla="*/ 257397 w 292257"/>
                <a:gd name="connsiteY374" fmla="*/ 187676 h 254734"/>
                <a:gd name="connsiteX375" fmla="*/ 257397 w 292257"/>
                <a:gd name="connsiteY375" fmla="*/ 190401 h 254734"/>
                <a:gd name="connsiteX376" fmla="*/ 257397 w 292257"/>
                <a:gd name="connsiteY376" fmla="*/ 193063 h 254734"/>
                <a:gd name="connsiteX377" fmla="*/ 257397 w 292257"/>
                <a:gd name="connsiteY377" fmla="*/ 195726 h 254734"/>
                <a:gd name="connsiteX378" fmla="*/ 254735 w 292257"/>
                <a:gd name="connsiteY378" fmla="*/ 195726 h 254734"/>
                <a:gd name="connsiteX379" fmla="*/ 252073 w 292257"/>
                <a:gd name="connsiteY379" fmla="*/ 198451 h 254734"/>
                <a:gd name="connsiteX380" fmla="*/ 252073 w 292257"/>
                <a:gd name="connsiteY380" fmla="*/ 201113 h 254734"/>
                <a:gd name="connsiteX381" fmla="*/ 252073 w 292257"/>
                <a:gd name="connsiteY381" fmla="*/ 203775 h 254734"/>
                <a:gd name="connsiteX382" fmla="*/ 252073 w 292257"/>
                <a:gd name="connsiteY382" fmla="*/ 206501 h 254734"/>
                <a:gd name="connsiteX383" fmla="*/ 254735 w 292257"/>
                <a:gd name="connsiteY383" fmla="*/ 209163 h 254734"/>
                <a:gd name="connsiteX384" fmla="*/ 257397 w 292257"/>
                <a:gd name="connsiteY384" fmla="*/ 209163 h 254734"/>
                <a:gd name="connsiteX385" fmla="*/ 262784 w 292257"/>
                <a:gd name="connsiteY385" fmla="*/ 209163 h 254734"/>
                <a:gd name="connsiteX386" fmla="*/ 268108 w 292257"/>
                <a:gd name="connsiteY386" fmla="*/ 209163 h 254734"/>
                <a:gd name="connsiteX387" fmla="*/ 270834 w 292257"/>
                <a:gd name="connsiteY387" fmla="*/ 209163 h 254734"/>
                <a:gd name="connsiteX388" fmla="*/ 273496 w 292257"/>
                <a:gd name="connsiteY388" fmla="*/ 211825 h 254734"/>
                <a:gd name="connsiteX389" fmla="*/ 276158 w 292257"/>
                <a:gd name="connsiteY389" fmla="*/ 211825 h 254734"/>
                <a:gd name="connsiteX390" fmla="*/ 278884 w 292257"/>
                <a:gd name="connsiteY390" fmla="*/ 214550 h 254734"/>
                <a:gd name="connsiteX391" fmla="*/ 276158 w 292257"/>
                <a:gd name="connsiteY391" fmla="*/ 217212 h 254734"/>
                <a:gd name="connsiteX392" fmla="*/ 276158 w 292257"/>
                <a:gd name="connsiteY392" fmla="*/ 219874 h 254734"/>
                <a:gd name="connsiteX393" fmla="*/ 273496 w 292257"/>
                <a:gd name="connsiteY393" fmla="*/ 219874 h 254734"/>
                <a:gd name="connsiteX394" fmla="*/ 273496 w 292257"/>
                <a:gd name="connsiteY394" fmla="*/ 222536 h 254734"/>
                <a:gd name="connsiteX395" fmla="*/ 273496 w 292257"/>
                <a:gd name="connsiteY395" fmla="*/ 225262 h 254734"/>
                <a:gd name="connsiteX396" fmla="*/ 276158 w 292257"/>
                <a:gd name="connsiteY396" fmla="*/ 227924 h 254734"/>
                <a:gd name="connsiteX397" fmla="*/ 276158 w 292257"/>
                <a:gd name="connsiteY397" fmla="*/ 230586 h 254734"/>
                <a:gd name="connsiteX398" fmla="*/ 281546 w 292257"/>
                <a:gd name="connsiteY398" fmla="*/ 233311 h 254734"/>
                <a:gd name="connsiteX399" fmla="*/ 281546 w 292257"/>
                <a:gd name="connsiteY399" fmla="*/ 235973 h 254734"/>
                <a:gd name="connsiteX400" fmla="*/ 281546 w 292257"/>
                <a:gd name="connsiteY400" fmla="*/ 238635 h 254734"/>
                <a:gd name="connsiteX401" fmla="*/ 278884 w 292257"/>
                <a:gd name="connsiteY401" fmla="*/ 238635 h 254734"/>
                <a:gd name="connsiteX402" fmla="*/ 278884 w 292257"/>
                <a:gd name="connsiteY402" fmla="*/ 241361 h 254734"/>
                <a:gd name="connsiteX403" fmla="*/ 276158 w 292257"/>
                <a:gd name="connsiteY403" fmla="*/ 244023 h 254734"/>
                <a:gd name="connsiteX404" fmla="*/ 273496 w 292257"/>
                <a:gd name="connsiteY404" fmla="*/ 244023 h 254734"/>
                <a:gd name="connsiteX405" fmla="*/ 273496 w 292257"/>
                <a:gd name="connsiteY405" fmla="*/ 246685 h 254734"/>
                <a:gd name="connsiteX406" fmla="*/ 276158 w 292257"/>
                <a:gd name="connsiteY406" fmla="*/ 249347 h 254734"/>
                <a:gd name="connsiteX407" fmla="*/ 276158 w 292257"/>
                <a:gd name="connsiteY407" fmla="*/ 252073 h 254734"/>
                <a:gd name="connsiteX408" fmla="*/ 273496 w 292257"/>
                <a:gd name="connsiteY408" fmla="*/ 252073 h 254734"/>
                <a:gd name="connsiteX409" fmla="*/ 273496 w 292257"/>
                <a:gd name="connsiteY409" fmla="*/ 254735 h 254734"/>
                <a:gd name="connsiteX410" fmla="*/ 270834 w 292257"/>
                <a:gd name="connsiteY410" fmla="*/ 254735 h 254734"/>
                <a:gd name="connsiteX411" fmla="*/ 268108 w 292257"/>
                <a:gd name="connsiteY411" fmla="*/ 252073 h 254734"/>
                <a:gd name="connsiteX412" fmla="*/ 265446 w 292257"/>
                <a:gd name="connsiteY412" fmla="*/ 252073 h 254734"/>
                <a:gd name="connsiteX413" fmla="*/ 265446 w 292257"/>
                <a:gd name="connsiteY413" fmla="*/ 254735 h 254734"/>
                <a:gd name="connsiteX414" fmla="*/ 262784 w 292257"/>
                <a:gd name="connsiteY414" fmla="*/ 254735 h 254734"/>
                <a:gd name="connsiteX415" fmla="*/ 260059 w 292257"/>
                <a:gd name="connsiteY415" fmla="*/ 254735 h 254734"/>
                <a:gd name="connsiteX416" fmla="*/ 257397 w 292257"/>
                <a:gd name="connsiteY416" fmla="*/ 254735 h 254734"/>
                <a:gd name="connsiteX417" fmla="*/ 257397 w 292257"/>
                <a:gd name="connsiteY417" fmla="*/ 252073 h 254734"/>
                <a:gd name="connsiteX418" fmla="*/ 257397 w 292257"/>
                <a:gd name="connsiteY418" fmla="*/ 249347 h 254734"/>
                <a:gd name="connsiteX419" fmla="*/ 254735 w 292257"/>
                <a:gd name="connsiteY419" fmla="*/ 249347 h 254734"/>
                <a:gd name="connsiteX420" fmla="*/ 254735 w 292257"/>
                <a:gd name="connsiteY420" fmla="*/ 246685 h 254734"/>
                <a:gd name="connsiteX421" fmla="*/ 252073 w 292257"/>
                <a:gd name="connsiteY421" fmla="*/ 246685 h 254734"/>
                <a:gd name="connsiteX422" fmla="*/ 252073 w 292257"/>
                <a:gd name="connsiteY422" fmla="*/ 246685 h 2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292257" h="254734">
                  <a:moveTo>
                    <a:pt x="252073" y="246685"/>
                  </a:moveTo>
                  <a:lnTo>
                    <a:pt x="252073" y="241361"/>
                  </a:lnTo>
                  <a:lnTo>
                    <a:pt x="252073" y="238635"/>
                  </a:lnTo>
                  <a:lnTo>
                    <a:pt x="249347" y="238635"/>
                  </a:lnTo>
                  <a:lnTo>
                    <a:pt x="246685" y="238635"/>
                  </a:lnTo>
                  <a:lnTo>
                    <a:pt x="244023" y="235973"/>
                  </a:lnTo>
                  <a:lnTo>
                    <a:pt x="241298" y="235973"/>
                  </a:lnTo>
                  <a:lnTo>
                    <a:pt x="238636" y="235973"/>
                  </a:lnTo>
                  <a:lnTo>
                    <a:pt x="235973" y="235973"/>
                  </a:lnTo>
                  <a:lnTo>
                    <a:pt x="233248" y="235973"/>
                  </a:lnTo>
                  <a:lnTo>
                    <a:pt x="230586" y="235973"/>
                  </a:lnTo>
                  <a:lnTo>
                    <a:pt x="227924" y="233311"/>
                  </a:lnTo>
                  <a:lnTo>
                    <a:pt x="225198" y="233311"/>
                  </a:lnTo>
                  <a:lnTo>
                    <a:pt x="222536" y="230586"/>
                  </a:lnTo>
                  <a:lnTo>
                    <a:pt x="222536" y="227924"/>
                  </a:lnTo>
                  <a:lnTo>
                    <a:pt x="219874" y="227924"/>
                  </a:lnTo>
                  <a:lnTo>
                    <a:pt x="217212" y="227924"/>
                  </a:lnTo>
                  <a:lnTo>
                    <a:pt x="217212" y="225262"/>
                  </a:lnTo>
                  <a:lnTo>
                    <a:pt x="214487" y="225262"/>
                  </a:lnTo>
                  <a:lnTo>
                    <a:pt x="211825" y="222536"/>
                  </a:lnTo>
                  <a:lnTo>
                    <a:pt x="209163" y="222536"/>
                  </a:lnTo>
                  <a:lnTo>
                    <a:pt x="206437" y="222536"/>
                  </a:lnTo>
                  <a:lnTo>
                    <a:pt x="203775" y="222536"/>
                  </a:lnTo>
                  <a:lnTo>
                    <a:pt x="203775" y="219874"/>
                  </a:lnTo>
                  <a:lnTo>
                    <a:pt x="201113" y="219874"/>
                  </a:lnTo>
                  <a:lnTo>
                    <a:pt x="198388" y="219874"/>
                  </a:lnTo>
                  <a:lnTo>
                    <a:pt x="198388" y="217212"/>
                  </a:lnTo>
                  <a:lnTo>
                    <a:pt x="195726" y="214550"/>
                  </a:lnTo>
                  <a:lnTo>
                    <a:pt x="193063" y="214550"/>
                  </a:lnTo>
                  <a:lnTo>
                    <a:pt x="190401" y="211825"/>
                  </a:lnTo>
                  <a:lnTo>
                    <a:pt x="187676" y="211825"/>
                  </a:lnTo>
                  <a:lnTo>
                    <a:pt x="185014" y="211825"/>
                  </a:lnTo>
                  <a:lnTo>
                    <a:pt x="185014" y="209163"/>
                  </a:lnTo>
                  <a:lnTo>
                    <a:pt x="182352" y="209163"/>
                  </a:lnTo>
                  <a:lnTo>
                    <a:pt x="182352" y="206501"/>
                  </a:lnTo>
                  <a:lnTo>
                    <a:pt x="179626" y="206501"/>
                  </a:lnTo>
                  <a:lnTo>
                    <a:pt x="176964" y="201113"/>
                  </a:lnTo>
                  <a:lnTo>
                    <a:pt x="176964" y="198451"/>
                  </a:lnTo>
                  <a:lnTo>
                    <a:pt x="174302" y="195726"/>
                  </a:lnTo>
                  <a:lnTo>
                    <a:pt x="174302" y="193063"/>
                  </a:lnTo>
                  <a:lnTo>
                    <a:pt x="171577" y="193063"/>
                  </a:lnTo>
                  <a:lnTo>
                    <a:pt x="171577" y="190401"/>
                  </a:lnTo>
                  <a:lnTo>
                    <a:pt x="168915" y="190401"/>
                  </a:lnTo>
                  <a:lnTo>
                    <a:pt x="171577" y="190401"/>
                  </a:lnTo>
                  <a:lnTo>
                    <a:pt x="171577" y="187676"/>
                  </a:lnTo>
                  <a:lnTo>
                    <a:pt x="168915" y="187676"/>
                  </a:lnTo>
                  <a:lnTo>
                    <a:pt x="168915" y="185014"/>
                  </a:lnTo>
                  <a:lnTo>
                    <a:pt x="166253" y="185014"/>
                  </a:lnTo>
                  <a:lnTo>
                    <a:pt x="163591" y="185014"/>
                  </a:lnTo>
                  <a:lnTo>
                    <a:pt x="160865" y="185014"/>
                  </a:lnTo>
                  <a:lnTo>
                    <a:pt x="158203" y="185014"/>
                  </a:lnTo>
                  <a:lnTo>
                    <a:pt x="155541" y="185014"/>
                  </a:lnTo>
                  <a:lnTo>
                    <a:pt x="152815" y="185014"/>
                  </a:lnTo>
                  <a:lnTo>
                    <a:pt x="150153" y="185014"/>
                  </a:lnTo>
                  <a:lnTo>
                    <a:pt x="150153" y="187676"/>
                  </a:lnTo>
                  <a:lnTo>
                    <a:pt x="147491" y="187676"/>
                  </a:lnTo>
                  <a:lnTo>
                    <a:pt x="147491" y="190401"/>
                  </a:lnTo>
                  <a:lnTo>
                    <a:pt x="147491" y="193063"/>
                  </a:lnTo>
                  <a:lnTo>
                    <a:pt x="144766" y="193063"/>
                  </a:lnTo>
                  <a:lnTo>
                    <a:pt x="144766" y="195726"/>
                  </a:lnTo>
                  <a:lnTo>
                    <a:pt x="142104" y="198451"/>
                  </a:lnTo>
                  <a:lnTo>
                    <a:pt x="142104" y="201113"/>
                  </a:lnTo>
                  <a:lnTo>
                    <a:pt x="139442" y="201113"/>
                  </a:lnTo>
                  <a:lnTo>
                    <a:pt x="136780" y="203775"/>
                  </a:lnTo>
                  <a:lnTo>
                    <a:pt x="134054" y="203775"/>
                  </a:lnTo>
                  <a:lnTo>
                    <a:pt x="134054" y="201113"/>
                  </a:lnTo>
                  <a:lnTo>
                    <a:pt x="134054" y="198451"/>
                  </a:lnTo>
                  <a:lnTo>
                    <a:pt x="131392" y="195726"/>
                  </a:lnTo>
                  <a:lnTo>
                    <a:pt x="128730" y="195726"/>
                  </a:lnTo>
                  <a:lnTo>
                    <a:pt x="128730" y="193063"/>
                  </a:lnTo>
                  <a:lnTo>
                    <a:pt x="126005" y="193063"/>
                  </a:lnTo>
                  <a:lnTo>
                    <a:pt x="123343" y="193063"/>
                  </a:lnTo>
                  <a:lnTo>
                    <a:pt x="123343" y="190401"/>
                  </a:lnTo>
                  <a:lnTo>
                    <a:pt x="123343" y="187676"/>
                  </a:lnTo>
                  <a:lnTo>
                    <a:pt x="120680" y="187676"/>
                  </a:lnTo>
                  <a:lnTo>
                    <a:pt x="120680" y="185014"/>
                  </a:lnTo>
                  <a:lnTo>
                    <a:pt x="120680" y="182352"/>
                  </a:lnTo>
                  <a:lnTo>
                    <a:pt x="117955" y="182352"/>
                  </a:lnTo>
                  <a:lnTo>
                    <a:pt x="117955" y="179690"/>
                  </a:lnTo>
                  <a:lnTo>
                    <a:pt x="115293" y="179690"/>
                  </a:lnTo>
                  <a:lnTo>
                    <a:pt x="112631" y="179690"/>
                  </a:lnTo>
                  <a:lnTo>
                    <a:pt x="112631" y="182352"/>
                  </a:lnTo>
                  <a:lnTo>
                    <a:pt x="109905" y="182352"/>
                  </a:lnTo>
                  <a:lnTo>
                    <a:pt x="109905" y="185014"/>
                  </a:lnTo>
                  <a:lnTo>
                    <a:pt x="107243" y="185014"/>
                  </a:lnTo>
                  <a:lnTo>
                    <a:pt x="104581" y="185014"/>
                  </a:lnTo>
                  <a:lnTo>
                    <a:pt x="104581" y="182352"/>
                  </a:lnTo>
                  <a:lnTo>
                    <a:pt x="101919" y="179690"/>
                  </a:lnTo>
                  <a:lnTo>
                    <a:pt x="96532" y="179690"/>
                  </a:lnTo>
                  <a:lnTo>
                    <a:pt x="93870" y="182352"/>
                  </a:lnTo>
                  <a:lnTo>
                    <a:pt x="91144" y="182352"/>
                  </a:lnTo>
                  <a:lnTo>
                    <a:pt x="88482" y="182352"/>
                  </a:lnTo>
                  <a:lnTo>
                    <a:pt x="85820" y="182352"/>
                  </a:lnTo>
                  <a:lnTo>
                    <a:pt x="83095" y="182352"/>
                  </a:lnTo>
                  <a:lnTo>
                    <a:pt x="80433" y="182352"/>
                  </a:lnTo>
                  <a:lnTo>
                    <a:pt x="77770" y="182352"/>
                  </a:lnTo>
                  <a:lnTo>
                    <a:pt x="75108" y="182352"/>
                  </a:lnTo>
                  <a:lnTo>
                    <a:pt x="72383" y="179690"/>
                  </a:lnTo>
                  <a:lnTo>
                    <a:pt x="69721" y="179690"/>
                  </a:lnTo>
                  <a:lnTo>
                    <a:pt x="67059" y="176964"/>
                  </a:lnTo>
                  <a:lnTo>
                    <a:pt x="64333" y="176964"/>
                  </a:lnTo>
                  <a:lnTo>
                    <a:pt x="61671" y="174302"/>
                  </a:lnTo>
                  <a:lnTo>
                    <a:pt x="59009" y="174302"/>
                  </a:lnTo>
                  <a:lnTo>
                    <a:pt x="56284" y="171640"/>
                  </a:lnTo>
                  <a:lnTo>
                    <a:pt x="56284" y="168914"/>
                  </a:lnTo>
                  <a:lnTo>
                    <a:pt x="53622" y="168914"/>
                  </a:lnTo>
                  <a:lnTo>
                    <a:pt x="53622" y="166253"/>
                  </a:lnTo>
                  <a:lnTo>
                    <a:pt x="50959" y="166253"/>
                  </a:lnTo>
                  <a:lnTo>
                    <a:pt x="48298" y="168914"/>
                  </a:lnTo>
                  <a:lnTo>
                    <a:pt x="45572" y="168914"/>
                  </a:lnTo>
                  <a:lnTo>
                    <a:pt x="48298" y="166253"/>
                  </a:lnTo>
                  <a:lnTo>
                    <a:pt x="50959" y="166253"/>
                  </a:lnTo>
                  <a:lnTo>
                    <a:pt x="50959" y="163591"/>
                  </a:lnTo>
                  <a:lnTo>
                    <a:pt x="50959" y="160865"/>
                  </a:lnTo>
                  <a:lnTo>
                    <a:pt x="53622" y="160865"/>
                  </a:lnTo>
                  <a:lnTo>
                    <a:pt x="53622" y="158203"/>
                  </a:lnTo>
                  <a:lnTo>
                    <a:pt x="50959" y="158203"/>
                  </a:lnTo>
                  <a:lnTo>
                    <a:pt x="50959" y="155541"/>
                  </a:lnTo>
                  <a:lnTo>
                    <a:pt x="50959" y="152879"/>
                  </a:lnTo>
                  <a:lnTo>
                    <a:pt x="50959" y="150153"/>
                  </a:lnTo>
                  <a:lnTo>
                    <a:pt x="50959" y="147491"/>
                  </a:lnTo>
                  <a:lnTo>
                    <a:pt x="48298" y="147491"/>
                  </a:lnTo>
                  <a:lnTo>
                    <a:pt x="45572" y="147491"/>
                  </a:lnTo>
                  <a:lnTo>
                    <a:pt x="45572" y="144829"/>
                  </a:lnTo>
                  <a:lnTo>
                    <a:pt x="42910" y="144829"/>
                  </a:lnTo>
                  <a:lnTo>
                    <a:pt x="40248" y="142104"/>
                  </a:lnTo>
                  <a:lnTo>
                    <a:pt x="40248" y="139442"/>
                  </a:lnTo>
                  <a:lnTo>
                    <a:pt x="37522" y="136780"/>
                  </a:lnTo>
                  <a:lnTo>
                    <a:pt x="40248" y="134054"/>
                  </a:lnTo>
                  <a:lnTo>
                    <a:pt x="42910" y="134054"/>
                  </a:lnTo>
                  <a:lnTo>
                    <a:pt x="45572" y="131392"/>
                  </a:lnTo>
                  <a:lnTo>
                    <a:pt x="48298" y="131392"/>
                  </a:lnTo>
                  <a:lnTo>
                    <a:pt x="53622" y="128730"/>
                  </a:lnTo>
                  <a:lnTo>
                    <a:pt x="56284" y="128730"/>
                  </a:lnTo>
                  <a:lnTo>
                    <a:pt x="59009" y="126068"/>
                  </a:lnTo>
                  <a:lnTo>
                    <a:pt x="61671" y="126068"/>
                  </a:lnTo>
                  <a:lnTo>
                    <a:pt x="61671" y="123342"/>
                  </a:lnTo>
                  <a:lnTo>
                    <a:pt x="61671" y="120680"/>
                  </a:lnTo>
                  <a:lnTo>
                    <a:pt x="59009" y="120680"/>
                  </a:lnTo>
                  <a:lnTo>
                    <a:pt x="56284" y="118018"/>
                  </a:lnTo>
                  <a:lnTo>
                    <a:pt x="53622" y="115293"/>
                  </a:lnTo>
                  <a:lnTo>
                    <a:pt x="48298" y="112631"/>
                  </a:lnTo>
                  <a:lnTo>
                    <a:pt x="45572" y="109969"/>
                  </a:lnTo>
                  <a:lnTo>
                    <a:pt x="40248" y="104581"/>
                  </a:lnTo>
                  <a:lnTo>
                    <a:pt x="34860" y="101919"/>
                  </a:lnTo>
                  <a:lnTo>
                    <a:pt x="32198" y="99194"/>
                  </a:lnTo>
                  <a:lnTo>
                    <a:pt x="29473" y="96532"/>
                  </a:lnTo>
                  <a:lnTo>
                    <a:pt x="24149" y="93870"/>
                  </a:lnTo>
                  <a:lnTo>
                    <a:pt x="21487" y="88482"/>
                  </a:lnTo>
                  <a:lnTo>
                    <a:pt x="16099" y="85820"/>
                  </a:lnTo>
                  <a:lnTo>
                    <a:pt x="10712" y="80433"/>
                  </a:lnTo>
                  <a:lnTo>
                    <a:pt x="8050" y="77771"/>
                  </a:lnTo>
                  <a:lnTo>
                    <a:pt x="5388" y="75108"/>
                  </a:lnTo>
                  <a:lnTo>
                    <a:pt x="0" y="72383"/>
                  </a:lnTo>
                  <a:lnTo>
                    <a:pt x="0" y="69721"/>
                  </a:lnTo>
                  <a:lnTo>
                    <a:pt x="2662" y="67059"/>
                  </a:lnTo>
                  <a:lnTo>
                    <a:pt x="2662" y="64397"/>
                  </a:lnTo>
                  <a:lnTo>
                    <a:pt x="2662" y="59009"/>
                  </a:lnTo>
                  <a:lnTo>
                    <a:pt x="5388" y="56347"/>
                  </a:lnTo>
                  <a:lnTo>
                    <a:pt x="5388" y="50959"/>
                  </a:lnTo>
                  <a:lnTo>
                    <a:pt x="8050" y="48298"/>
                  </a:lnTo>
                  <a:lnTo>
                    <a:pt x="8050" y="45572"/>
                  </a:lnTo>
                  <a:lnTo>
                    <a:pt x="8050" y="42910"/>
                  </a:lnTo>
                  <a:lnTo>
                    <a:pt x="10712" y="42910"/>
                  </a:lnTo>
                  <a:lnTo>
                    <a:pt x="10712" y="37522"/>
                  </a:lnTo>
                  <a:lnTo>
                    <a:pt x="10712" y="34860"/>
                  </a:lnTo>
                  <a:lnTo>
                    <a:pt x="10712" y="32198"/>
                  </a:lnTo>
                  <a:lnTo>
                    <a:pt x="13437" y="29536"/>
                  </a:lnTo>
                  <a:lnTo>
                    <a:pt x="16099" y="26811"/>
                  </a:lnTo>
                  <a:lnTo>
                    <a:pt x="18761" y="26811"/>
                  </a:lnTo>
                  <a:lnTo>
                    <a:pt x="18761" y="24149"/>
                  </a:lnTo>
                  <a:lnTo>
                    <a:pt x="21487" y="21487"/>
                  </a:lnTo>
                  <a:lnTo>
                    <a:pt x="24149" y="21487"/>
                  </a:lnTo>
                  <a:lnTo>
                    <a:pt x="24149" y="18761"/>
                  </a:lnTo>
                  <a:lnTo>
                    <a:pt x="26811" y="16099"/>
                  </a:lnTo>
                  <a:lnTo>
                    <a:pt x="29473" y="16099"/>
                  </a:lnTo>
                  <a:lnTo>
                    <a:pt x="32198" y="16099"/>
                  </a:lnTo>
                  <a:lnTo>
                    <a:pt x="34860" y="16099"/>
                  </a:lnTo>
                  <a:lnTo>
                    <a:pt x="37522" y="16099"/>
                  </a:lnTo>
                  <a:lnTo>
                    <a:pt x="37522" y="13437"/>
                  </a:lnTo>
                  <a:lnTo>
                    <a:pt x="40248" y="13437"/>
                  </a:lnTo>
                  <a:lnTo>
                    <a:pt x="42910" y="10712"/>
                  </a:lnTo>
                  <a:lnTo>
                    <a:pt x="42910" y="8050"/>
                  </a:lnTo>
                  <a:lnTo>
                    <a:pt x="45572" y="5387"/>
                  </a:lnTo>
                  <a:lnTo>
                    <a:pt x="48298" y="2725"/>
                  </a:lnTo>
                  <a:lnTo>
                    <a:pt x="50959" y="2725"/>
                  </a:lnTo>
                  <a:lnTo>
                    <a:pt x="53622" y="2725"/>
                  </a:lnTo>
                  <a:lnTo>
                    <a:pt x="56284" y="2725"/>
                  </a:lnTo>
                  <a:lnTo>
                    <a:pt x="59009" y="2725"/>
                  </a:lnTo>
                  <a:lnTo>
                    <a:pt x="61671" y="0"/>
                  </a:lnTo>
                  <a:lnTo>
                    <a:pt x="64333" y="0"/>
                  </a:lnTo>
                  <a:lnTo>
                    <a:pt x="67059" y="0"/>
                  </a:lnTo>
                  <a:lnTo>
                    <a:pt x="69721" y="0"/>
                  </a:lnTo>
                  <a:lnTo>
                    <a:pt x="72383" y="0"/>
                  </a:lnTo>
                  <a:lnTo>
                    <a:pt x="75108" y="0"/>
                  </a:lnTo>
                  <a:lnTo>
                    <a:pt x="75108" y="2725"/>
                  </a:lnTo>
                  <a:lnTo>
                    <a:pt x="72383" y="2725"/>
                  </a:lnTo>
                  <a:lnTo>
                    <a:pt x="72383" y="5387"/>
                  </a:lnTo>
                  <a:lnTo>
                    <a:pt x="72383" y="8050"/>
                  </a:lnTo>
                  <a:lnTo>
                    <a:pt x="75108" y="10712"/>
                  </a:lnTo>
                  <a:lnTo>
                    <a:pt x="75108" y="13437"/>
                  </a:lnTo>
                  <a:lnTo>
                    <a:pt x="75108" y="18761"/>
                  </a:lnTo>
                  <a:lnTo>
                    <a:pt x="75108" y="21487"/>
                  </a:lnTo>
                  <a:lnTo>
                    <a:pt x="75108" y="24149"/>
                  </a:lnTo>
                  <a:lnTo>
                    <a:pt x="75108" y="26811"/>
                  </a:lnTo>
                  <a:lnTo>
                    <a:pt x="77770" y="26811"/>
                  </a:lnTo>
                  <a:lnTo>
                    <a:pt x="77770" y="29536"/>
                  </a:lnTo>
                  <a:lnTo>
                    <a:pt x="80433" y="29536"/>
                  </a:lnTo>
                  <a:lnTo>
                    <a:pt x="85820" y="29536"/>
                  </a:lnTo>
                  <a:lnTo>
                    <a:pt x="88482" y="29536"/>
                  </a:lnTo>
                  <a:lnTo>
                    <a:pt x="88482" y="32198"/>
                  </a:lnTo>
                  <a:lnTo>
                    <a:pt x="91144" y="34860"/>
                  </a:lnTo>
                  <a:lnTo>
                    <a:pt x="88482" y="34860"/>
                  </a:lnTo>
                  <a:lnTo>
                    <a:pt x="88482" y="37522"/>
                  </a:lnTo>
                  <a:lnTo>
                    <a:pt x="88482" y="40248"/>
                  </a:lnTo>
                  <a:lnTo>
                    <a:pt x="88482" y="42910"/>
                  </a:lnTo>
                  <a:lnTo>
                    <a:pt x="88482" y="45572"/>
                  </a:lnTo>
                  <a:lnTo>
                    <a:pt x="88482" y="48298"/>
                  </a:lnTo>
                  <a:lnTo>
                    <a:pt x="88482" y="50959"/>
                  </a:lnTo>
                  <a:lnTo>
                    <a:pt x="91144" y="50959"/>
                  </a:lnTo>
                  <a:lnTo>
                    <a:pt x="93870" y="50959"/>
                  </a:lnTo>
                  <a:lnTo>
                    <a:pt x="96532" y="50959"/>
                  </a:lnTo>
                  <a:lnTo>
                    <a:pt x="99194" y="50959"/>
                  </a:lnTo>
                  <a:lnTo>
                    <a:pt x="101919" y="50959"/>
                  </a:lnTo>
                  <a:lnTo>
                    <a:pt x="104581" y="50959"/>
                  </a:lnTo>
                  <a:lnTo>
                    <a:pt x="104581" y="48298"/>
                  </a:lnTo>
                  <a:lnTo>
                    <a:pt x="107243" y="50959"/>
                  </a:lnTo>
                  <a:lnTo>
                    <a:pt x="109905" y="48298"/>
                  </a:lnTo>
                  <a:lnTo>
                    <a:pt x="112631" y="50959"/>
                  </a:lnTo>
                  <a:lnTo>
                    <a:pt x="112631" y="48298"/>
                  </a:lnTo>
                  <a:lnTo>
                    <a:pt x="115293" y="48298"/>
                  </a:lnTo>
                  <a:lnTo>
                    <a:pt x="117955" y="48298"/>
                  </a:lnTo>
                  <a:lnTo>
                    <a:pt x="117955" y="50959"/>
                  </a:lnTo>
                  <a:lnTo>
                    <a:pt x="120680" y="50959"/>
                  </a:lnTo>
                  <a:lnTo>
                    <a:pt x="123343" y="50959"/>
                  </a:lnTo>
                  <a:lnTo>
                    <a:pt x="123343" y="48298"/>
                  </a:lnTo>
                  <a:lnTo>
                    <a:pt x="126005" y="48298"/>
                  </a:lnTo>
                  <a:lnTo>
                    <a:pt x="128730" y="48298"/>
                  </a:lnTo>
                  <a:lnTo>
                    <a:pt x="131392" y="48298"/>
                  </a:lnTo>
                  <a:lnTo>
                    <a:pt x="134054" y="48298"/>
                  </a:lnTo>
                  <a:lnTo>
                    <a:pt x="136780" y="48298"/>
                  </a:lnTo>
                  <a:lnTo>
                    <a:pt x="136780" y="50959"/>
                  </a:lnTo>
                  <a:lnTo>
                    <a:pt x="139442" y="50959"/>
                  </a:lnTo>
                  <a:lnTo>
                    <a:pt x="142104" y="50959"/>
                  </a:lnTo>
                  <a:lnTo>
                    <a:pt x="144766" y="48298"/>
                  </a:lnTo>
                  <a:lnTo>
                    <a:pt x="147491" y="48298"/>
                  </a:lnTo>
                  <a:lnTo>
                    <a:pt x="150153" y="48298"/>
                  </a:lnTo>
                  <a:lnTo>
                    <a:pt x="150153" y="50959"/>
                  </a:lnTo>
                  <a:lnTo>
                    <a:pt x="152815" y="50959"/>
                  </a:lnTo>
                  <a:lnTo>
                    <a:pt x="155541" y="50959"/>
                  </a:lnTo>
                  <a:lnTo>
                    <a:pt x="158203" y="50959"/>
                  </a:lnTo>
                  <a:lnTo>
                    <a:pt x="158203" y="53621"/>
                  </a:lnTo>
                  <a:lnTo>
                    <a:pt x="158203" y="56347"/>
                  </a:lnTo>
                  <a:lnTo>
                    <a:pt x="160865" y="56347"/>
                  </a:lnTo>
                  <a:lnTo>
                    <a:pt x="163591" y="59009"/>
                  </a:lnTo>
                  <a:lnTo>
                    <a:pt x="163591" y="61671"/>
                  </a:lnTo>
                  <a:lnTo>
                    <a:pt x="166253" y="61671"/>
                  </a:lnTo>
                  <a:lnTo>
                    <a:pt x="166253" y="59009"/>
                  </a:lnTo>
                  <a:lnTo>
                    <a:pt x="168915" y="59009"/>
                  </a:lnTo>
                  <a:lnTo>
                    <a:pt x="168915" y="56347"/>
                  </a:lnTo>
                  <a:lnTo>
                    <a:pt x="171577" y="56347"/>
                  </a:lnTo>
                  <a:lnTo>
                    <a:pt x="174302" y="53621"/>
                  </a:lnTo>
                  <a:lnTo>
                    <a:pt x="174302" y="50959"/>
                  </a:lnTo>
                  <a:lnTo>
                    <a:pt x="174302" y="48298"/>
                  </a:lnTo>
                  <a:lnTo>
                    <a:pt x="174302" y="45572"/>
                  </a:lnTo>
                  <a:lnTo>
                    <a:pt x="176964" y="45572"/>
                  </a:lnTo>
                  <a:lnTo>
                    <a:pt x="179626" y="45572"/>
                  </a:lnTo>
                  <a:lnTo>
                    <a:pt x="182352" y="45572"/>
                  </a:lnTo>
                  <a:lnTo>
                    <a:pt x="185014" y="48298"/>
                  </a:lnTo>
                  <a:lnTo>
                    <a:pt x="187676" y="48298"/>
                  </a:lnTo>
                  <a:lnTo>
                    <a:pt x="190401" y="50959"/>
                  </a:lnTo>
                  <a:lnTo>
                    <a:pt x="193063" y="50959"/>
                  </a:lnTo>
                  <a:lnTo>
                    <a:pt x="195726" y="48298"/>
                  </a:lnTo>
                  <a:lnTo>
                    <a:pt x="198388" y="48298"/>
                  </a:lnTo>
                  <a:lnTo>
                    <a:pt x="201113" y="48298"/>
                  </a:lnTo>
                  <a:lnTo>
                    <a:pt x="203775" y="45572"/>
                  </a:lnTo>
                  <a:lnTo>
                    <a:pt x="206437" y="45572"/>
                  </a:lnTo>
                  <a:lnTo>
                    <a:pt x="209163" y="45572"/>
                  </a:lnTo>
                  <a:lnTo>
                    <a:pt x="211825" y="45572"/>
                  </a:lnTo>
                  <a:lnTo>
                    <a:pt x="214487" y="45572"/>
                  </a:lnTo>
                  <a:lnTo>
                    <a:pt x="214487" y="48298"/>
                  </a:lnTo>
                  <a:lnTo>
                    <a:pt x="217212" y="48298"/>
                  </a:lnTo>
                  <a:lnTo>
                    <a:pt x="219874" y="48298"/>
                  </a:lnTo>
                  <a:lnTo>
                    <a:pt x="219874" y="50959"/>
                  </a:lnTo>
                  <a:lnTo>
                    <a:pt x="222536" y="53621"/>
                  </a:lnTo>
                  <a:lnTo>
                    <a:pt x="225198" y="53621"/>
                  </a:lnTo>
                  <a:lnTo>
                    <a:pt x="227924" y="53621"/>
                  </a:lnTo>
                  <a:lnTo>
                    <a:pt x="230586" y="53621"/>
                  </a:lnTo>
                  <a:lnTo>
                    <a:pt x="233248" y="53621"/>
                  </a:lnTo>
                  <a:lnTo>
                    <a:pt x="235973" y="56347"/>
                  </a:lnTo>
                  <a:lnTo>
                    <a:pt x="238636" y="56347"/>
                  </a:lnTo>
                  <a:lnTo>
                    <a:pt x="241298" y="56347"/>
                  </a:lnTo>
                  <a:lnTo>
                    <a:pt x="244023" y="56347"/>
                  </a:lnTo>
                  <a:lnTo>
                    <a:pt x="246685" y="56347"/>
                  </a:lnTo>
                  <a:lnTo>
                    <a:pt x="249347" y="56347"/>
                  </a:lnTo>
                  <a:lnTo>
                    <a:pt x="252073" y="59009"/>
                  </a:lnTo>
                  <a:lnTo>
                    <a:pt x="254735" y="59009"/>
                  </a:lnTo>
                  <a:lnTo>
                    <a:pt x="257397" y="59009"/>
                  </a:lnTo>
                  <a:lnTo>
                    <a:pt x="260059" y="59009"/>
                  </a:lnTo>
                  <a:lnTo>
                    <a:pt x="262784" y="59009"/>
                  </a:lnTo>
                  <a:lnTo>
                    <a:pt x="265446" y="56347"/>
                  </a:lnTo>
                  <a:lnTo>
                    <a:pt x="268108" y="56347"/>
                  </a:lnTo>
                  <a:lnTo>
                    <a:pt x="270834" y="56347"/>
                  </a:lnTo>
                  <a:lnTo>
                    <a:pt x="273496" y="56347"/>
                  </a:lnTo>
                  <a:lnTo>
                    <a:pt x="276158" y="56347"/>
                  </a:lnTo>
                  <a:lnTo>
                    <a:pt x="278884" y="56347"/>
                  </a:lnTo>
                  <a:lnTo>
                    <a:pt x="281546" y="59009"/>
                  </a:lnTo>
                  <a:lnTo>
                    <a:pt x="284208" y="59009"/>
                  </a:lnTo>
                  <a:lnTo>
                    <a:pt x="284208" y="61671"/>
                  </a:lnTo>
                  <a:lnTo>
                    <a:pt x="286870" y="61671"/>
                  </a:lnTo>
                  <a:lnTo>
                    <a:pt x="289595" y="61671"/>
                  </a:lnTo>
                  <a:lnTo>
                    <a:pt x="289595" y="64397"/>
                  </a:lnTo>
                  <a:lnTo>
                    <a:pt x="289595" y="67059"/>
                  </a:lnTo>
                  <a:lnTo>
                    <a:pt x="289595" y="69721"/>
                  </a:lnTo>
                  <a:lnTo>
                    <a:pt x="289595" y="72383"/>
                  </a:lnTo>
                  <a:lnTo>
                    <a:pt x="289595" y="75108"/>
                  </a:lnTo>
                  <a:lnTo>
                    <a:pt x="289595" y="77771"/>
                  </a:lnTo>
                  <a:lnTo>
                    <a:pt x="292257" y="80433"/>
                  </a:lnTo>
                  <a:lnTo>
                    <a:pt x="292257" y="83158"/>
                  </a:lnTo>
                  <a:lnTo>
                    <a:pt x="292257" y="85820"/>
                  </a:lnTo>
                  <a:lnTo>
                    <a:pt x="292257" y="88482"/>
                  </a:lnTo>
                  <a:lnTo>
                    <a:pt x="289595" y="88482"/>
                  </a:lnTo>
                  <a:lnTo>
                    <a:pt x="289595" y="91208"/>
                  </a:lnTo>
                  <a:lnTo>
                    <a:pt x="289595" y="93870"/>
                  </a:lnTo>
                  <a:lnTo>
                    <a:pt x="289595" y="96532"/>
                  </a:lnTo>
                  <a:lnTo>
                    <a:pt x="289595" y="101919"/>
                  </a:lnTo>
                  <a:lnTo>
                    <a:pt x="289595" y="104581"/>
                  </a:lnTo>
                  <a:lnTo>
                    <a:pt x="289595" y="107243"/>
                  </a:lnTo>
                  <a:lnTo>
                    <a:pt x="289595" y="109969"/>
                  </a:lnTo>
                  <a:lnTo>
                    <a:pt x="289595" y="112631"/>
                  </a:lnTo>
                  <a:lnTo>
                    <a:pt x="289595" y="118018"/>
                  </a:lnTo>
                  <a:lnTo>
                    <a:pt x="292257" y="120680"/>
                  </a:lnTo>
                  <a:lnTo>
                    <a:pt x="292257" y="123342"/>
                  </a:lnTo>
                  <a:lnTo>
                    <a:pt x="289595" y="123342"/>
                  </a:lnTo>
                  <a:lnTo>
                    <a:pt x="289595" y="126068"/>
                  </a:lnTo>
                  <a:lnTo>
                    <a:pt x="286870" y="126068"/>
                  </a:lnTo>
                  <a:lnTo>
                    <a:pt x="284208" y="128730"/>
                  </a:lnTo>
                  <a:lnTo>
                    <a:pt x="284208" y="131392"/>
                  </a:lnTo>
                  <a:lnTo>
                    <a:pt x="281546" y="131392"/>
                  </a:lnTo>
                  <a:lnTo>
                    <a:pt x="278884" y="131392"/>
                  </a:lnTo>
                  <a:lnTo>
                    <a:pt x="276158" y="134054"/>
                  </a:lnTo>
                  <a:lnTo>
                    <a:pt x="273496" y="134054"/>
                  </a:lnTo>
                  <a:lnTo>
                    <a:pt x="270834" y="134054"/>
                  </a:lnTo>
                  <a:lnTo>
                    <a:pt x="270834" y="136780"/>
                  </a:lnTo>
                  <a:lnTo>
                    <a:pt x="268108" y="136780"/>
                  </a:lnTo>
                  <a:lnTo>
                    <a:pt x="268108" y="139442"/>
                  </a:lnTo>
                  <a:lnTo>
                    <a:pt x="265446" y="139442"/>
                  </a:lnTo>
                  <a:lnTo>
                    <a:pt x="265446" y="142104"/>
                  </a:lnTo>
                  <a:lnTo>
                    <a:pt x="262784" y="144829"/>
                  </a:lnTo>
                  <a:lnTo>
                    <a:pt x="260059" y="147491"/>
                  </a:lnTo>
                  <a:lnTo>
                    <a:pt x="260059" y="150153"/>
                  </a:lnTo>
                  <a:lnTo>
                    <a:pt x="257397" y="150153"/>
                  </a:lnTo>
                  <a:lnTo>
                    <a:pt x="257397" y="152879"/>
                  </a:lnTo>
                  <a:lnTo>
                    <a:pt x="254735" y="152879"/>
                  </a:lnTo>
                  <a:lnTo>
                    <a:pt x="252073" y="152879"/>
                  </a:lnTo>
                  <a:lnTo>
                    <a:pt x="249347" y="152879"/>
                  </a:lnTo>
                  <a:lnTo>
                    <a:pt x="249347" y="155541"/>
                  </a:lnTo>
                  <a:lnTo>
                    <a:pt x="246685" y="155541"/>
                  </a:lnTo>
                  <a:lnTo>
                    <a:pt x="246685" y="158203"/>
                  </a:lnTo>
                  <a:lnTo>
                    <a:pt x="246685" y="160865"/>
                  </a:lnTo>
                  <a:lnTo>
                    <a:pt x="244023" y="160865"/>
                  </a:lnTo>
                  <a:lnTo>
                    <a:pt x="244023" y="163591"/>
                  </a:lnTo>
                  <a:lnTo>
                    <a:pt x="244023" y="166253"/>
                  </a:lnTo>
                  <a:lnTo>
                    <a:pt x="241298" y="168914"/>
                  </a:lnTo>
                  <a:lnTo>
                    <a:pt x="241298" y="171640"/>
                  </a:lnTo>
                  <a:lnTo>
                    <a:pt x="244023" y="171640"/>
                  </a:lnTo>
                  <a:lnTo>
                    <a:pt x="244023" y="174302"/>
                  </a:lnTo>
                  <a:lnTo>
                    <a:pt x="244023" y="176964"/>
                  </a:lnTo>
                  <a:lnTo>
                    <a:pt x="246685" y="179690"/>
                  </a:lnTo>
                  <a:lnTo>
                    <a:pt x="249347" y="179690"/>
                  </a:lnTo>
                  <a:lnTo>
                    <a:pt x="252073" y="182352"/>
                  </a:lnTo>
                  <a:lnTo>
                    <a:pt x="254735" y="182352"/>
                  </a:lnTo>
                  <a:lnTo>
                    <a:pt x="254735" y="185014"/>
                  </a:lnTo>
                  <a:lnTo>
                    <a:pt x="257397" y="185014"/>
                  </a:lnTo>
                  <a:lnTo>
                    <a:pt x="257397" y="187676"/>
                  </a:lnTo>
                  <a:lnTo>
                    <a:pt x="257397" y="190401"/>
                  </a:lnTo>
                  <a:lnTo>
                    <a:pt x="257397" y="193063"/>
                  </a:lnTo>
                  <a:lnTo>
                    <a:pt x="257397" y="195726"/>
                  </a:lnTo>
                  <a:lnTo>
                    <a:pt x="254735" y="195726"/>
                  </a:lnTo>
                  <a:lnTo>
                    <a:pt x="252073" y="198451"/>
                  </a:lnTo>
                  <a:lnTo>
                    <a:pt x="252073" y="201113"/>
                  </a:lnTo>
                  <a:lnTo>
                    <a:pt x="252073" y="203775"/>
                  </a:lnTo>
                  <a:lnTo>
                    <a:pt x="252073" y="206501"/>
                  </a:lnTo>
                  <a:lnTo>
                    <a:pt x="254735" y="209163"/>
                  </a:lnTo>
                  <a:lnTo>
                    <a:pt x="257397" y="209163"/>
                  </a:lnTo>
                  <a:lnTo>
                    <a:pt x="262784" y="209163"/>
                  </a:lnTo>
                  <a:lnTo>
                    <a:pt x="268108" y="209163"/>
                  </a:lnTo>
                  <a:lnTo>
                    <a:pt x="270834" y="209163"/>
                  </a:lnTo>
                  <a:lnTo>
                    <a:pt x="273496" y="211825"/>
                  </a:lnTo>
                  <a:lnTo>
                    <a:pt x="276158" y="211825"/>
                  </a:lnTo>
                  <a:lnTo>
                    <a:pt x="278884" y="214550"/>
                  </a:lnTo>
                  <a:lnTo>
                    <a:pt x="276158" y="217212"/>
                  </a:lnTo>
                  <a:lnTo>
                    <a:pt x="276158" y="219874"/>
                  </a:lnTo>
                  <a:lnTo>
                    <a:pt x="273496" y="219874"/>
                  </a:lnTo>
                  <a:lnTo>
                    <a:pt x="273496" y="222536"/>
                  </a:lnTo>
                  <a:lnTo>
                    <a:pt x="273496" y="225262"/>
                  </a:lnTo>
                  <a:lnTo>
                    <a:pt x="276158" y="227924"/>
                  </a:lnTo>
                  <a:lnTo>
                    <a:pt x="276158" y="230586"/>
                  </a:lnTo>
                  <a:lnTo>
                    <a:pt x="281546" y="233311"/>
                  </a:lnTo>
                  <a:lnTo>
                    <a:pt x="281546" y="235973"/>
                  </a:lnTo>
                  <a:lnTo>
                    <a:pt x="281546" y="238635"/>
                  </a:lnTo>
                  <a:lnTo>
                    <a:pt x="278884" y="238635"/>
                  </a:lnTo>
                  <a:lnTo>
                    <a:pt x="278884" y="241361"/>
                  </a:lnTo>
                  <a:lnTo>
                    <a:pt x="276158" y="244023"/>
                  </a:lnTo>
                  <a:lnTo>
                    <a:pt x="273496" y="244023"/>
                  </a:lnTo>
                  <a:lnTo>
                    <a:pt x="273496" y="246685"/>
                  </a:lnTo>
                  <a:lnTo>
                    <a:pt x="276158" y="249347"/>
                  </a:lnTo>
                  <a:lnTo>
                    <a:pt x="276158" y="252073"/>
                  </a:lnTo>
                  <a:lnTo>
                    <a:pt x="273496" y="252073"/>
                  </a:lnTo>
                  <a:lnTo>
                    <a:pt x="273496" y="254735"/>
                  </a:lnTo>
                  <a:lnTo>
                    <a:pt x="270834" y="254735"/>
                  </a:lnTo>
                  <a:lnTo>
                    <a:pt x="268108" y="252073"/>
                  </a:lnTo>
                  <a:lnTo>
                    <a:pt x="265446" y="252073"/>
                  </a:lnTo>
                  <a:lnTo>
                    <a:pt x="265446" y="254735"/>
                  </a:lnTo>
                  <a:lnTo>
                    <a:pt x="262784" y="254735"/>
                  </a:lnTo>
                  <a:lnTo>
                    <a:pt x="260059" y="254735"/>
                  </a:lnTo>
                  <a:lnTo>
                    <a:pt x="257397" y="254735"/>
                  </a:lnTo>
                  <a:lnTo>
                    <a:pt x="257397" y="252073"/>
                  </a:lnTo>
                  <a:lnTo>
                    <a:pt x="257397" y="249347"/>
                  </a:lnTo>
                  <a:lnTo>
                    <a:pt x="254735" y="249347"/>
                  </a:lnTo>
                  <a:lnTo>
                    <a:pt x="254735" y="246685"/>
                  </a:lnTo>
                  <a:lnTo>
                    <a:pt x="252073" y="246685"/>
                  </a:lnTo>
                  <a:lnTo>
                    <a:pt x="252073" y="24668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19" name="Freeform: Shape 318">
              <a:extLst>
                <a:ext uri="{FF2B5EF4-FFF2-40B4-BE49-F238E27FC236}">
                  <a16:creationId xmlns:a16="http://schemas.microsoft.com/office/drawing/2014/main" id="{5DAB2D48-D366-FC92-1A85-8A7785FC916C}"/>
                </a:ext>
              </a:extLst>
            </p:cNvPr>
            <p:cNvSpPr/>
            <p:nvPr/>
          </p:nvSpPr>
          <p:spPr>
            <a:xfrm>
              <a:off x="3824430" y="3026013"/>
              <a:ext cx="560365" cy="536280"/>
            </a:xfrm>
            <a:custGeom>
              <a:avLst/>
              <a:gdLst>
                <a:gd name="connsiteX0" fmla="*/ 233248 w 560365"/>
                <a:gd name="connsiteY0" fmla="*/ 356591 h 536280"/>
                <a:gd name="connsiteX1" fmla="*/ 227924 w 560365"/>
                <a:gd name="connsiteY1" fmla="*/ 356591 h 536280"/>
                <a:gd name="connsiteX2" fmla="*/ 225199 w 560365"/>
                <a:gd name="connsiteY2" fmla="*/ 356591 h 536280"/>
                <a:gd name="connsiteX3" fmla="*/ 222536 w 560365"/>
                <a:gd name="connsiteY3" fmla="*/ 356591 h 536280"/>
                <a:gd name="connsiteX4" fmla="*/ 219874 w 560365"/>
                <a:gd name="connsiteY4" fmla="*/ 359316 h 536280"/>
                <a:gd name="connsiteX5" fmla="*/ 219874 w 560365"/>
                <a:gd name="connsiteY5" fmla="*/ 361978 h 536280"/>
                <a:gd name="connsiteX6" fmla="*/ 219874 w 560365"/>
                <a:gd name="connsiteY6" fmla="*/ 364640 h 536280"/>
                <a:gd name="connsiteX7" fmla="*/ 217149 w 560365"/>
                <a:gd name="connsiteY7" fmla="*/ 364640 h 536280"/>
                <a:gd name="connsiteX8" fmla="*/ 217149 w 560365"/>
                <a:gd name="connsiteY8" fmla="*/ 367366 h 536280"/>
                <a:gd name="connsiteX9" fmla="*/ 214487 w 560365"/>
                <a:gd name="connsiteY9" fmla="*/ 367366 h 536280"/>
                <a:gd name="connsiteX10" fmla="*/ 211825 w 560365"/>
                <a:gd name="connsiteY10" fmla="*/ 370028 h 536280"/>
                <a:gd name="connsiteX11" fmla="*/ 211825 w 560365"/>
                <a:gd name="connsiteY11" fmla="*/ 372690 h 536280"/>
                <a:gd name="connsiteX12" fmla="*/ 209099 w 560365"/>
                <a:gd name="connsiteY12" fmla="*/ 372690 h 536280"/>
                <a:gd name="connsiteX13" fmla="*/ 209099 w 560365"/>
                <a:gd name="connsiteY13" fmla="*/ 375415 h 536280"/>
                <a:gd name="connsiteX14" fmla="*/ 206437 w 560365"/>
                <a:gd name="connsiteY14" fmla="*/ 375415 h 536280"/>
                <a:gd name="connsiteX15" fmla="*/ 203775 w 560365"/>
                <a:gd name="connsiteY15" fmla="*/ 375415 h 536280"/>
                <a:gd name="connsiteX16" fmla="*/ 201113 w 560365"/>
                <a:gd name="connsiteY16" fmla="*/ 375415 h 536280"/>
                <a:gd name="connsiteX17" fmla="*/ 198388 w 560365"/>
                <a:gd name="connsiteY17" fmla="*/ 370028 h 536280"/>
                <a:gd name="connsiteX18" fmla="*/ 195726 w 560365"/>
                <a:gd name="connsiteY18" fmla="*/ 367366 h 536280"/>
                <a:gd name="connsiteX19" fmla="*/ 193064 w 560365"/>
                <a:gd name="connsiteY19" fmla="*/ 364640 h 536280"/>
                <a:gd name="connsiteX20" fmla="*/ 193064 w 560365"/>
                <a:gd name="connsiteY20" fmla="*/ 361978 h 536280"/>
                <a:gd name="connsiteX21" fmla="*/ 190338 w 560365"/>
                <a:gd name="connsiteY21" fmla="*/ 361978 h 536280"/>
                <a:gd name="connsiteX22" fmla="*/ 187676 w 560365"/>
                <a:gd name="connsiteY22" fmla="*/ 359316 h 536280"/>
                <a:gd name="connsiteX23" fmla="*/ 185014 w 560365"/>
                <a:gd name="connsiteY23" fmla="*/ 359316 h 536280"/>
                <a:gd name="connsiteX24" fmla="*/ 182288 w 560365"/>
                <a:gd name="connsiteY24" fmla="*/ 359316 h 536280"/>
                <a:gd name="connsiteX25" fmla="*/ 179627 w 560365"/>
                <a:gd name="connsiteY25" fmla="*/ 359316 h 536280"/>
                <a:gd name="connsiteX26" fmla="*/ 176964 w 560365"/>
                <a:gd name="connsiteY26" fmla="*/ 359316 h 536280"/>
                <a:gd name="connsiteX27" fmla="*/ 174302 w 560365"/>
                <a:gd name="connsiteY27" fmla="*/ 359316 h 536280"/>
                <a:gd name="connsiteX28" fmla="*/ 171577 w 560365"/>
                <a:gd name="connsiteY28" fmla="*/ 359316 h 536280"/>
                <a:gd name="connsiteX29" fmla="*/ 171577 w 560365"/>
                <a:gd name="connsiteY29" fmla="*/ 361978 h 536280"/>
                <a:gd name="connsiteX30" fmla="*/ 168915 w 560365"/>
                <a:gd name="connsiteY30" fmla="*/ 364640 h 536280"/>
                <a:gd name="connsiteX31" fmla="*/ 166253 w 560365"/>
                <a:gd name="connsiteY31" fmla="*/ 364640 h 536280"/>
                <a:gd name="connsiteX32" fmla="*/ 163527 w 560365"/>
                <a:gd name="connsiteY32" fmla="*/ 364640 h 536280"/>
                <a:gd name="connsiteX33" fmla="*/ 163527 w 560365"/>
                <a:gd name="connsiteY33" fmla="*/ 361978 h 536280"/>
                <a:gd name="connsiteX34" fmla="*/ 160865 w 560365"/>
                <a:gd name="connsiteY34" fmla="*/ 361978 h 536280"/>
                <a:gd name="connsiteX35" fmla="*/ 158203 w 560365"/>
                <a:gd name="connsiteY35" fmla="*/ 361978 h 536280"/>
                <a:gd name="connsiteX36" fmla="*/ 155478 w 560365"/>
                <a:gd name="connsiteY36" fmla="*/ 361978 h 536280"/>
                <a:gd name="connsiteX37" fmla="*/ 152816 w 560365"/>
                <a:gd name="connsiteY37" fmla="*/ 364640 h 536280"/>
                <a:gd name="connsiteX38" fmla="*/ 150153 w 560365"/>
                <a:gd name="connsiteY38" fmla="*/ 364640 h 536280"/>
                <a:gd name="connsiteX39" fmla="*/ 150153 w 560365"/>
                <a:gd name="connsiteY39" fmla="*/ 361978 h 536280"/>
                <a:gd name="connsiteX40" fmla="*/ 147428 w 560365"/>
                <a:gd name="connsiteY40" fmla="*/ 361978 h 536280"/>
                <a:gd name="connsiteX41" fmla="*/ 144766 w 560365"/>
                <a:gd name="connsiteY41" fmla="*/ 359316 h 536280"/>
                <a:gd name="connsiteX42" fmla="*/ 142104 w 560365"/>
                <a:gd name="connsiteY42" fmla="*/ 356591 h 536280"/>
                <a:gd name="connsiteX43" fmla="*/ 139442 w 560365"/>
                <a:gd name="connsiteY43" fmla="*/ 356591 h 536280"/>
                <a:gd name="connsiteX44" fmla="*/ 139442 w 560365"/>
                <a:gd name="connsiteY44" fmla="*/ 359316 h 536280"/>
                <a:gd name="connsiteX45" fmla="*/ 136716 w 560365"/>
                <a:gd name="connsiteY45" fmla="*/ 359316 h 536280"/>
                <a:gd name="connsiteX46" fmla="*/ 136716 w 560365"/>
                <a:gd name="connsiteY46" fmla="*/ 361978 h 536280"/>
                <a:gd name="connsiteX47" fmla="*/ 134054 w 560365"/>
                <a:gd name="connsiteY47" fmla="*/ 361978 h 536280"/>
                <a:gd name="connsiteX48" fmla="*/ 131392 w 560365"/>
                <a:gd name="connsiteY48" fmla="*/ 361978 h 536280"/>
                <a:gd name="connsiteX49" fmla="*/ 128667 w 560365"/>
                <a:gd name="connsiteY49" fmla="*/ 361978 h 536280"/>
                <a:gd name="connsiteX50" fmla="*/ 126005 w 560365"/>
                <a:gd name="connsiteY50" fmla="*/ 361978 h 536280"/>
                <a:gd name="connsiteX51" fmla="*/ 126005 w 560365"/>
                <a:gd name="connsiteY51" fmla="*/ 364640 h 536280"/>
                <a:gd name="connsiteX52" fmla="*/ 123343 w 560365"/>
                <a:gd name="connsiteY52" fmla="*/ 364640 h 536280"/>
                <a:gd name="connsiteX53" fmla="*/ 120617 w 560365"/>
                <a:gd name="connsiteY53" fmla="*/ 367366 h 536280"/>
                <a:gd name="connsiteX54" fmla="*/ 117955 w 560365"/>
                <a:gd name="connsiteY54" fmla="*/ 367366 h 536280"/>
                <a:gd name="connsiteX55" fmla="*/ 117955 w 560365"/>
                <a:gd name="connsiteY55" fmla="*/ 370028 h 536280"/>
                <a:gd name="connsiteX56" fmla="*/ 115293 w 560365"/>
                <a:gd name="connsiteY56" fmla="*/ 370028 h 536280"/>
                <a:gd name="connsiteX57" fmla="*/ 112631 w 560365"/>
                <a:gd name="connsiteY57" fmla="*/ 370028 h 536280"/>
                <a:gd name="connsiteX58" fmla="*/ 112631 w 560365"/>
                <a:gd name="connsiteY58" fmla="*/ 367366 h 536280"/>
                <a:gd name="connsiteX59" fmla="*/ 109906 w 560365"/>
                <a:gd name="connsiteY59" fmla="*/ 367366 h 536280"/>
                <a:gd name="connsiteX60" fmla="*/ 109906 w 560365"/>
                <a:gd name="connsiteY60" fmla="*/ 364640 h 536280"/>
                <a:gd name="connsiteX61" fmla="*/ 107243 w 560365"/>
                <a:gd name="connsiteY61" fmla="*/ 364640 h 536280"/>
                <a:gd name="connsiteX62" fmla="*/ 104581 w 560365"/>
                <a:gd name="connsiteY62" fmla="*/ 367366 h 536280"/>
                <a:gd name="connsiteX63" fmla="*/ 101856 w 560365"/>
                <a:gd name="connsiteY63" fmla="*/ 370028 h 536280"/>
                <a:gd name="connsiteX64" fmla="*/ 101856 w 560365"/>
                <a:gd name="connsiteY64" fmla="*/ 372690 h 536280"/>
                <a:gd name="connsiteX65" fmla="*/ 99194 w 560365"/>
                <a:gd name="connsiteY65" fmla="*/ 372690 h 536280"/>
                <a:gd name="connsiteX66" fmla="*/ 101856 w 560365"/>
                <a:gd name="connsiteY66" fmla="*/ 372690 h 536280"/>
                <a:gd name="connsiteX67" fmla="*/ 99194 w 560365"/>
                <a:gd name="connsiteY67" fmla="*/ 372690 h 536280"/>
                <a:gd name="connsiteX68" fmla="*/ 96532 w 560365"/>
                <a:gd name="connsiteY68" fmla="*/ 375415 h 536280"/>
                <a:gd name="connsiteX69" fmla="*/ 93806 w 560365"/>
                <a:gd name="connsiteY69" fmla="*/ 375415 h 536280"/>
                <a:gd name="connsiteX70" fmla="*/ 88482 w 560365"/>
                <a:gd name="connsiteY70" fmla="*/ 372690 h 536280"/>
                <a:gd name="connsiteX71" fmla="*/ 85820 w 560365"/>
                <a:gd name="connsiteY71" fmla="*/ 372690 h 536280"/>
                <a:gd name="connsiteX72" fmla="*/ 80433 w 560365"/>
                <a:gd name="connsiteY72" fmla="*/ 372690 h 536280"/>
                <a:gd name="connsiteX73" fmla="*/ 77771 w 560365"/>
                <a:gd name="connsiteY73" fmla="*/ 375415 h 536280"/>
                <a:gd name="connsiteX74" fmla="*/ 75045 w 560365"/>
                <a:gd name="connsiteY74" fmla="*/ 375415 h 536280"/>
                <a:gd name="connsiteX75" fmla="*/ 72383 w 560365"/>
                <a:gd name="connsiteY75" fmla="*/ 378077 h 536280"/>
                <a:gd name="connsiteX76" fmla="*/ 66995 w 560365"/>
                <a:gd name="connsiteY76" fmla="*/ 378077 h 536280"/>
                <a:gd name="connsiteX77" fmla="*/ 64334 w 560365"/>
                <a:gd name="connsiteY77" fmla="*/ 378077 h 536280"/>
                <a:gd name="connsiteX78" fmla="*/ 61671 w 560365"/>
                <a:gd name="connsiteY78" fmla="*/ 378077 h 536280"/>
                <a:gd name="connsiteX79" fmla="*/ 58946 w 560365"/>
                <a:gd name="connsiteY79" fmla="*/ 378077 h 536280"/>
                <a:gd name="connsiteX80" fmla="*/ 56284 w 560365"/>
                <a:gd name="connsiteY80" fmla="*/ 378077 h 536280"/>
                <a:gd name="connsiteX81" fmla="*/ 53622 w 560365"/>
                <a:gd name="connsiteY81" fmla="*/ 375415 h 536280"/>
                <a:gd name="connsiteX82" fmla="*/ 50960 w 560365"/>
                <a:gd name="connsiteY82" fmla="*/ 375415 h 536280"/>
                <a:gd name="connsiteX83" fmla="*/ 48234 w 560365"/>
                <a:gd name="connsiteY83" fmla="*/ 375415 h 536280"/>
                <a:gd name="connsiteX84" fmla="*/ 42910 w 560365"/>
                <a:gd name="connsiteY84" fmla="*/ 372690 h 536280"/>
                <a:gd name="connsiteX85" fmla="*/ 42910 w 560365"/>
                <a:gd name="connsiteY85" fmla="*/ 370028 h 536280"/>
                <a:gd name="connsiteX86" fmla="*/ 45572 w 560365"/>
                <a:gd name="connsiteY86" fmla="*/ 370028 h 536280"/>
                <a:gd name="connsiteX87" fmla="*/ 48234 w 560365"/>
                <a:gd name="connsiteY87" fmla="*/ 370028 h 536280"/>
                <a:gd name="connsiteX88" fmla="*/ 50960 w 560365"/>
                <a:gd name="connsiteY88" fmla="*/ 367366 h 536280"/>
                <a:gd name="connsiteX89" fmla="*/ 50960 w 560365"/>
                <a:gd name="connsiteY89" fmla="*/ 364640 h 536280"/>
                <a:gd name="connsiteX90" fmla="*/ 50960 w 560365"/>
                <a:gd name="connsiteY90" fmla="*/ 361978 h 536280"/>
                <a:gd name="connsiteX91" fmla="*/ 48234 w 560365"/>
                <a:gd name="connsiteY91" fmla="*/ 359316 h 536280"/>
                <a:gd name="connsiteX92" fmla="*/ 45572 w 560365"/>
                <a:gd name="connsiteY92" fmla="*/ 359316 h 536280"/>
                <a:gd name="connsiteX93" fmla="*/ 42910 w 560365"/>
                <a:gd name="connsiteY93" fmla="*/ 356591 h 536280"/>
                <a:gd name="connsiteX94" fmla="*/ 40185 w 560365"/>
                <a:gd name="connsiteY94" fmla="*/ 356591 h 536280"/>
                <a:gd name="connsiteX95" fmla="*/ 40185 w 560365"/>
                <a:gd name="connsiteY95" fmla="*/ 353929 h 536280"/>
                <a:gd name="connsiteX96" fmla="*/ 37523 w 560365"/>
                <a:gd name="connsiteY96" fmla="*/ 351267 h 536280"/>
                <a:gd name="connsiteX97" fmla="*/ 37523 w 560365"/>
                <a:gd name="connsiteY97" fmla="*/ 348604 h 536280"/>
                <a:gd name="connsiteX98" fmla="*/ 34860 w 560365"/>
                <a:gd name="connsiteY98" fmla="*/ 345879 h 536280"/>
                <a:gd name="connsiteX99" fmla="*/ 34860 w 560365"/>
                <a:gd name="connsiteY99" fmla="*/ 343217 h 536280"/>
                <a:gd name="connsiteX100" fmla="*/ 34860 w 560365"/>
                <a:gd name="connsiteY100" fmla="*/ 340555 h 536280"/>
                <a:gd name="connsiteX101" fmla="*/ 34860 w 560365"/>
                <a:gd name="connsiteY101" fmla="*/ 337829 h 536280"/>
                <a:gd name="connsiteX102" fmla="*/ 34860 w 560365"/>
                <a:gd name="connsiteY102" fmla="*/ 335167 h 536280"/>
                <a:gd name="connsiteX103" fmla="*/ 32135 w 560365"/>
                <a:gd name="connsiteY103" fmla="*/ 335167 h 536280"/>
                <a:gd name="connsiteX104" fmla="*/ 32135 w 560365"/>
                <a:gd name="connsiteY104" fmla="*/ 332505 h 536280"/>
                <a:gd name="connsiteX105" fmla="*/ 32135 w 560365"/>
                <a:gd name="connsiteY105" fmla="*/ 329780 h 536280"/>
                <a:gd name="connsiteX106" fmla="*/ 29473 w 560365"/>
                <a:gd name="connsiteY106" fmla="*/ 327118 h 536280"/>
                <a:gd name="connsiteX107" fmla="*/ 29473 w 560365"/>
                <a:gd name="connsiteY107" fmla="*/ 324455 h 536280"/>
                <a:gd name="connsiteX108" fmla="*/ 29473 w 560365"/>
                <a:gd name="connsiteY108" fmla="*/ 321794 h 536280"/>
                <a:gd name="connsiteX109" fmla="*/ 29473 w 560365"/>
                <a:gd name="connsiteY109" fmla="*/ 319068 h 536280"/>
                <a:gd name="connsiteX110" fmla="*/ 32135 w 560365"/>
                <a:gd name="connsiteY110" fmla="*/ 316406 h 536280"/>
                <a:gd name="connsiteX111" fmla="*/ 34860 w 560365"/>
                <a:gd name="connsiteY111" fmla="*/ 313744 h 536280"/>
                <a:gd name="connsiteX112" fmla="*/ 34860 w 560365"/>
                <a:gd name="connsiteY112" fmla="*/ 311018 h 536280"/>
                <a:gd name="connsiteX113" fmla="*/ 34860 w 560365"/>
                <a:gd name="connsiteY113" fmla="*/ 308356 h 536280"/>
                <a:gd name="connsiteX114" fmla="*/ 37523 w 560365"/>
                <a:gd name="connsiteY114" fmla="*/ 305694 h 536280"/>
                <a:gd name="connsiteX115" fmla="*/ 37523 w 560365"/>
                <a:gd name="connsiteY115" fmla="*/ 300307 h 536280"/>
                <a:gd name="connsiteX116" fmla="*/ 34860 w 560365"/>
                <a:gd name="connsiteY116" fmla="*/ 297645 h 536280"/>
                <a:gd name="connsiteX117" fmla="*/ 34860 w 560365"/>
                <a:gd name="connsiteY117" fmla="*/ 294983 h 536280"/>
                <a:gd name="connsiteX118" fmla="*/ 34860 w 560365"/>
                <a:gd name="connsiteY118" fmla="*/ 292257 h 536280"/>
                <a:gd name="connsiteX119" fmla="*/ 34860 w 560365"/>
                <a:gd name="connsiteY119" fmla="*/ 289595 h 536280"/>
                <a:gd name="connsiteX120" fmla="*/ 34860 w 560365"/>
                <a:gd name="connsiteY120" fmla="*/ 286933 h 536280"/>
                <a:gd name="connsiteX121" fmla="*/ 34860 w 560365"/>
                <a:gd name="connsiteY121" fmla="*/ 284208 h 536280"/>
                <a:gd name="connsiteX122" fmla="*/ 37523 w 560365"/>
                <a:gd name="connsiteY122" fmla="*/ 284208 h 536280"/>
                <a:gd name="connsiteX123" fmla="*/ 40185 w 560365"/>
                <a:gd name="connsiteY123" fmla="*/ 284208 h 536280"/>
                <a:gd name="connsiteX124" fmla="*/ 42910 w 560365"/>
                <a:gd name="connsiteY124" fmla="*/ 281546 h 536280"/>
                <a:gd name="connsiteX125" fmla="*/ 45572 w 560365"/>
                <a:gd name="connsiteY125" fmla="*/ 281546 h 536280"/>
                <a:gd name="connsiteX126" fmla="*/ 48234 w 560365"/>
                <a:gd name="connsiteY126" fmla="*/ 278883 h 536280"/>
                <a:gd name="connsiteX127" fmla="*/ 50960 w 560365"/>
                <a:gd name="connsiteY127" fmla="*/ 276158 h 536280"/>
                <a:gd name="connsiteX128" fmla="*/ 50960 w 560365"/>
                <a:gd name="connsiteY128" fmla="*/ 273496 h 536280"/>
                <a:gd name="connsiteX129" fmla="*/ 50960 w 560365"/>
                <a:gd name="connsiteY129" fmla="*/ 270834 h 536280"/>
                <a:gd name="connsiteX130" fmla="*/ 50960 w 560365"/>
                <a:gd name="connsiteY130" fmla="*/ 268108 h 536280"/>
                <a:gd name="connsiteX131" fmla="*/ 50960 w 560365"/>
                <a:gd name="connsiteY131" fmla="*/ 265446 h 536280"/>
                <a:gd name="connsiteX132" fmla="*/ 48234 w 560365"/>
                <a:gd name="connsiteY132" fmla="*/ 265446 h 536280"/>
                <a:gd name="connsiteX133" fmla="*/ 45572 w 560365"/>
                <a:gd name="connsiteY133" fmla="*/ 262784 h 536280"/>
                <a:gd name="connsiteX134" fmla="*/ 45572 w 560365"/>
                <a:gd name="connsiteY134" fmla="*/ 260122 h 536280"/>
                <a:gd name="connsiteX135" fmla="*/ 45572 w 560365"/>
                <a:gd name="connsiteY135" fmla="*/ 257397 h 536280"/>
                <a:gd name="connsiteX136" fmla="*/ 48234 w 560365"/>
                <a:gd name="connsiteY136" fmla="*/ 257397 h 536280"/>
                <a:gd name="connsiteX137" fmla="*/ 48234 w 560365"/>
                <a:gd name="connsiteY137" fmla="*/ 254735 h 536280"/>
                <a:gd name="connsiteX138" fmla="*/ 48234 w 560365"/>
                <a:gd name="connsiteY138" fmla="*/ 252073 h 536280"/>
                <a:gd name="connsiteX139" fmla="*/ 45572 w 560365"/>
                <a:gd name="connsiteY139" fmla="*/ 252073 h 536280"/>
                <a:gd name="connsiteX140" fmla="*/ 42910 w 560365"/>
                <a:gd name="connsiteY140" fmla="*/ 249347 h 536280"/>
                <a:gd name="connsiteX141" fmla="*/ 42910 w 560365"/>
                <a:gd name="connsiteY141" fmla="*/ 246685 h 536280"/>
                <a:gd name="connsiteX142" fmla="*/ 45572 w 560365"/>
                <a:gd name="connsiteY142" fmla="*/ 244023 h 536280"/>
                <a:gd name="connsiteX143" fmla="*/ 45572 w 560365"/>
                <a:gd name="connsiteY143" fmla="*/ 241298 h 536280"/>
                <a:gd name="connsiteX144" fmla="*/ 48234 w 560365"/>
                <a:gd name="connsiteY144" fmla="*/ 241298 h 536280"/>
                <a:gd name="connsiteX145" fmla="*/ 50960 w 560365"/>
                <a:gd name="connsiteY145" fmla="*/ 238636 h 536280"/>
                <a:gd name="connsiteX146" fmla="*/ 50960 w 560365"/>
                <a:gd name="connsiteY146" fmla="*/ 235974 h 536280"/>
                <a:gd name="connsiteX147" fmla="*/ 53622 w 560365"/>
                <a:gd name="connsiteY147" fmla="*/ 235974 h 536280"/>
                <a:gd name="connsiteX148" fmla="*/ 53622 w 560365"/>
                <a:gd name="connsiteY148" fmla="*/ 233311 h 536280"/>
                <a:gd name="connsiteX149" fmla="*/ 50960 w 560365"/>
                <a:gd name="connsiteY149" fmla="*/ 233311 h 536280"/>
                <a:gd name="connsiteX150" fmla="*/ 48234 w 560365"/>
                <a:gd name="connsiteY150" fmla="*/ 233311 h 536280"/>
                <a:gd name="connsiteX151" fmla="*/ 45572 w 560365"/>
                <a:gd name="connsiteY151" fmla="*/ 230586 h 536280"/>
                <a:gd name="connsiteX152" fmla="*/ 42910 w 560365"/>
                <a:gd name="connsiteY152" fmla="*/ 230586 h 536280"/>
                <a:gd name="connsiteX153" fmla="*/ 40185 w 560365"/>
                <a:gd name="connsiteY153" fmla="*/ 230586 h 536280"/>
                <a:gd name="connsiteX154" fmla="*/ 40185 w 560365"/>
                <a:gd name="connsiteY154" fmla="*/ 227924 h 536280"/>
                <a:gd name="connsiteX155" fmla="*/ 37523 w 560365"/>
                <a:gd name="connsiteY155" fmla="*/ 227924 h 536280"/>
                <a:gd name="connsiteX156" fmla="*/ 37523 w 560365"/>
                <a:gd name="connsiteY156" fmla="*/ 225262 h 536280"/>
                <a:gd name="connsiteX157" fmla="*/ 34860 w 560365"/>
                <a:gd name="connsiteY157" fmla="*/ 225262 h 536280"/>
                <a:gd name="connsiteX158" fmla="*/ 34860 w 560365"/>
                <a:gd name="connsiteY158" fmla="*/ 222537 h 536280"/>
                <a:gd name="connsiteX159" fmla="*/ 32135 w 560365"/>
                <a:gd name="connsiteY159" fmla="*/ 219874 h 536280"/>
                <a:gd name="connsiteX160" fmla="*/ 32135 w 560365"/>
                <a:gd name="connsiteY160" fmla="*/ 217212 h 536280"/>
                <a:gd name="connsiteX161" fmla="*/ 29473 w 560365"/>
                <a:gd name="connsiteY161" fmla="*/ 217212 h 536280"/>
                <a:gd name="connsiteX162" fmla="*/ 26811 w 560365"/>
                <a:gd name="connsiteY162" fmla="*/ 214487 h 536280"/>
                <a:gd name="connsiteX163" fmla="*/ 24149 w 560365"/>
                <a:gd name="connsiteY163" fmla="*/ 211825 h 536280"/>
                <a:gd name="connsiteX164" fmla="*/ 21423 w 560365"/>
                <a:gd name="connsiteY164" fmla="*/ 211825 h 536280"/>
                <a:gd name="connsiteX165" fmla="*/ 21423 w 560365"/>
                <a:gd name="connsiteY165" fmla="*/ 209163 h 536280"/>
                <a:gd name="connsiteX166" fmla="*/ 21423 w 560365"/>
                <a:gd name="connsiteY166" fmla="*/ 206501 h 536280"/>
                <a:gd name="connsiteX167" fmla="*/ 21423 w 560365"/>
                <a:gd name="connsiteY167" fmla="*/ 203775 h 536280"/>
                <a:gd name="connsiteX168" fmla="*/ 21423 w 560365"/>
                <a:gd name="connsiteY168" fmla="*/ 201113 h 536280"/>
                <a:gd name="connsiteX169" fmla="*/ 18761 w 560365"/>
                <a:gd name="connsiteY169" fmla="*/ 201113 h 536280"/>
                <a:gd name="connsiteX170" fmla="*/ 16099 w 560365"/>
                <a:gd name="connsiteY170" fmla="*/ 201113 h 536280"/>
                <a:gd name="connsiteX171" fmla="*/ 16099 w 560365"/>
                <a:gd name="connsiteY171" fmla="*/ 198451 h 536280"/>
                <a:gd name="connsiteX172" fmla="*/ 8050 w 560365"/>
                <a:gd name="connsiteY172" fmla="*/ 195725 h 536280"/>
                <a:gd name="connsiteX173" fmla="*/ 5324 w 560365"/>
                <a:gd name="connsiteY173" fmla="*/ 195725 h 536280"/>
                <a:gd name="connsiteX174" fmla="*/ 2662 w 560365"/>
                <a:gd name="connsiteY174" fmla="*/ 195725 h 536280"/>
                <a:gd name="connsiteX175" fmla="*/ 2662 w 560365"/>
                <a:gd name="connsiteY175" fmla="*/ 193063 h 536280"/>
                <a:gd name="connsiteX176" fmla="*/ 2662 w 560365"/>
                <a:gd name="connsiteY176" fmla="*/ 190401 h 536280"/>
                <a:gd name="connsiteX177" fmla="*/ 0 w 560365"/>
                <a:gd name="connsiteY177" fmla="*/ 190401 h 536280"/>
                <a:gd name="connsiteX178" fmla="*/ 0 w 560365"/>
                <a:gd name="connsiteY178" fmla="*/ 187676 h 536280"/>
                <a:gd name="connsiteX179" fmla="*/ 0 w 560365"/>
                <a:gd name="connsiteY179" fmla="*/ 185014 h 536280"/>
                <a:gd name="connsiteX180" fmla="*/ 2662 w 560365"/>
                <a:gd name="connsiteY180" fmla="*/ 182352 h 536280"/>
                <a:gd name="connsiteX181" fmla="*/ 5324 w 560365"/>
                <a:gd name="connsiteY181" fmla="*/ 182352 h 536280"/>
                <a:gd name="connsiteX182" fmla="*/ 8050 w 560365"/>
                <a:gd name="connsiteY182" fmla="*/ 182352 h 536280"/>
                <a:gd name="connsiteX183" fmla="*/ 10712 w 560365"/>
                <a:gd name="connsiteY183" fmla="*/ 182352 h 536280"/>
                <a:gd name="connsiteX184" fmla="*/ 10712 w 560365"/>
                <a:gd name="connsiteY184" fmla="*/ 185014 h 536280"/>
                <a:gd name="connsiteX185" fmla="*/ 13374 w 560365"/>
                <a:gd name="connsiteY185" fmla="*/ 185014 h 536280"/>
                <a:gd name="connsiteX186" fmla="*/ 13374 w 560365"/>
                <a:gd name="connsiteY186" fmla="*/ 182352 h 536280"/>
                <a:gd name="connsiteX187" fmla="*/ 16099 w 560365"/>
                <a:gd name="connsiteY187" fmla="*/ 182352 h 536280"/>
                <a:gd name="connsiteX188" fmla="*/ 16099 w 560365"/>
                <a:gd name="connsiteY188" fmla="*/ 179626 h 536280"/>
                <a:gd name="connsiteX189" fmla="*/ 16099 w 560365"/>
                <a:gd name="connsiteY189" fmla="*/ 176964 h 536280"/>
                <a:gd name="connsiteX190" fmla="*/ 13374 w 560365"/>
                <a:gd name="connsiteY190" fmla="*/ 174302 h 536280"/>
                <a:gd name="connsiteX191" fmla="*/ 13374 w 560365"/>
                <a:gd name="connsiteY191" fmla="*/ 171640 h 536280"/>
                <a:gd name="connsiteX192" fmla="*/ 16099 w 560365"/>
                <a:gd name="connsiteY192" fmla="*/ 171640 h 536280"/>
                <a:gd name="connsiteX193" fmla="*/ 16099 w 560365"/>
                <a:gd name="connsiteY193" fmla="*/ 168915 h 536280"/>
                <a:gd name="connsiteX194" fmla="*/ 18761 w 560365"/>
                <a:gd name="connsiteY194" fmla="*/ 168915 h 536280"/>
                <a:gd name="connsiteX195" fmla="*/ 21423 w 560365"/>
                <a:gd name="connsiteY195" fmla="*/ 168915 h 536280"/>
                <a:gd name="connsiteX196" fmla="*/ 21423 w 560365"/>
                <a:gd name="connsiteY196" fmla="*/ 166253 h 536280"/>
                <a:gd name="connsiteX197" fmla="*/ 24149 w 560365"/>
                <a:gd name="connsiteY197" fmla="*/ 163591 h 536280"/>
                <a:gd name="connsiteX198" fmla="*/ 26811 w 560365"/>
                <a:gd name="connsiteY198" fmla="*/ 163591 h 536280"/>
                <a:gd name="connsiteX199" fmla="*/ 29473 w 560365"/>
                <a:gd name="connsiteY199" fmla="*/ 163591 h 536280"/>
                <a:gd name="connsiteX200" fmla="*/ 32135 w 560365"/>
                <a:gd name="connsiteY200" fmla="*/ 163591 h 536280"/>
                <a:gd name="connsiteX201" fmla="*/ 32135 w 560365"/>
                <a:gd name="connsiteY201" fmla="*/ 160865 h 536280"/>
                <a:gd name="connsiteX202" fmla="*/ 34860 w 560365"/>
                <a:gd name="connsiteY202" fmla="*/ 160865 h 536280"/>
                <a:gd name="connsiteX203" fmla="*/ 34860 w 560365"/>
                <a:gd name="connsiteY203" fmla="*/ 158203 h 536280"/>
                <a:gd name="connsiteX204" fmla="*/ 34860 w 560365"/>
                <a:gd name="connsiteY204" fmla="*/ 155541 h 536280"/>
                <a:gd name="connsiteX205" fmla="*/ 34860 w 560365"/>
                <a:gd name="connsiteY205" fmla="*/ 152815 h 536280"/>
                <a:gd name="connsiteX206" fmla="*/ 34860 w 560365"/>
                <a:gd name="connsiteY206" fmla="*/ 150153 h 536280"/>
                <a:gd name="connsiteX207" fmla="*/ 34860 w 560365"/>
                <a:gd name="connsiteY207" fmla="*/ 147491 h 536280"/>
                <a:gd name="connsiteX208" fmla="*/ 37523 w 560365"/>
                <a:gd name="connsiteY208" fmla="*/ 144829 h 536280"/>
                <a:gd name="connsiteX209" fmla="*/ 37523 w 560365"/>
                <a:gd name="connsiteY209" fmla="*/ 142104 h 536280"/>
                <a:gd name="connsiteX210" fmla="*/ 40185 w 560365"/>
                <a:gd name="connsiteY210" fmla="*/ 142104 h 536280"/>
                <a:gd name="connsiteX211" fmla="*/ 40185 w 560365"/>
                <a:gd name="connsiteY211" fmla="*/ 139442 h 536280"/>
                <a:gd name="connsiteX212" fmla="*/ 42910 w 560365"/>
                <a:gd name="connsiteY212" fmla="*/ 139442 h 536280"/>
                <a:gd name="connsiteX213" fmla="*/ 45572 w 560365"/>
                <a:gd name="connsiteY213" fmla="*/ 139442 h 536280"/>
                <a:gd name="connsiteX214" fmla="*/ 48234 w 560365"/>
                <a:gd name="connsiteY214" fmla="*/ 139442 h 536280"/>
                <a:gd name="connsiteX215" fmla="*/ 48234 w 560365"/>
                <a:gd name="connsiteY215" fmla="*/ 136780 h 536280"/>
                <a:gd name="connsiteX216" fmla="*/ 50960 w 560365"/>
                <a:gd name="connsiteY216" fmla="*/ 136780 h 536280"/>
                <a:gd name="connsiteX217" fmla="*/ 53622 w 560365"/>
                <a:gd name="connsiteY217" fmla="*/ 134054 h 536280"/>
                <a:gd name="connsiteX218" fmla="*/ 53622 w 560365"/>
                <a:gd name="connsiteY218" fmla="*/ 131392 h 536280"/>
                <a:gd name="connsiteX219" fmla="*/ 53622 w 560365"/>
                <a:gd name="connsiteY219" fmla="*/ 128730 h 536280"/>
                <a:gd name="connsiteX220" fmla="*/ 50960 w 560365"/>
                <a:gd name="connsiteY220" fmla="*/ 126004 h 536280"/>
                <a:gd name="connsiteX221" fmla="*/ 50960 w 560365"/>
                <a:gd name="connsiteY221" fmla="*/ 123343 h 536280"/>
                <a:gd name="connsiteX222" fmla="*/ 50960 w 560365"/>
                <a:gd name="connsiteY222" fmla="*/ 120680 h 536280"/>
                <a:gd name="connsiteX223" fmla="*/ 50960 w 560365"/>
                <a:gd name="connsiteY223" fmla="*/ 118018 h 536280"/>
                <a:gd name="connsiteX224" fmla="*/ 50960 w 560365"/>
                <a:gd name="connsiteY224" fmla="*/ 115293 h 536280"/>
                <a:gd name="connsiteX225" fmla="*/ 53622 w 560365"/>
                <a:gd name="connsiteY225" fmla="*/ 115293 h 536280"/>
                <a:gd name="connsiteX226" fmla="*/ 53622 w 560365"/>
                <a:gd name="connsiteY226" fmla="*/ 118018 h 536280"/>
                <a:gd name="connsiteX227" fmla="*/ 56284 w 560365"/>
                <a:gd name="connsiteY227" fmla="*/ 118018 h 536280"/>
                <a:gd name="connsiteX228" fmla="*/ 56284 w 560365"/>
                <a:gd name="connsiteY228" fmla="*/ 115293 h 536280"/>
                <a:gd name="connsiteX229" fmla="*/ 56284 w 560365"/>
                <a:gd name="connsiteY229" fmla="*/ 112631 h 536280"/>
                <a:gd name="connsiteX230" fmla="*/ 58946 w 560365"/>
                <a:gd name="connsiteY230" fmla="*/ 112631 h 536280"/>
                <a:gd name="connsiteX231" fmla="*/ 58946 w 560365"/>
                <a:gd name="connsiteY231" fmla="*/ 109969 h 536280"/>
                <a:gd name="connsiteX232" fmla="*/ 58946 w 560365"/>
                <a:gd name="connsiteY232" fmla="*/ 107243 h 536280"/>
                <a:gd name="connsiteX233" fmla="*/ 56284 w 560365"/>
                <a:gd name="connsiteY233" fmla="*/ 107243 h 536280"/>
                <a:gd name="connsiteX234" fmla="*/ 58946 w 560365"/>
                <a:gd name="connsiteY234" fmla="*/ 107243 h 536280"/>
                <a:gd name="connsiteX235" fmla="*/ 61671 w 560365"/>
                <a:gd name="connsiteY235" fmla="*/ 107243 h 536280"/>
                <a:gd name="connsiteX236" fmla="*/ 64334 w 560365"/>
                <a:gd name="connsiteY236" fmla="*/ 107243 h 536280"/>
                <a:gd name="connsiteX237" fmla="*/ 64334 w 560365"/>
                <a:gd name="connsiteY237" fmla="*/ 109969 h 536280"/>
                <a:gd name="connsiteX238" fmla="*/ 64334 w 560365"/>
                <a:gd name="connsiteY238" fmla="*/ 107243 h 536280"/>
                <a:gd name="connsiteX239" fmla="*/ 64334 w 560365"/>
                <a:gd name="connsiteY239" fmla="*/ 104581 h 536280"/>
                <a:gd name="connsiteX240" fmla="*/ 66995 w 560365"/>
                <a:gd name="connsiteY240" fmla="*/ 104581 h 536280"/>
                <a:gd name="connsiteX241" fmla="*/ 66995 w 560365"/>
                <a:gd name="connsiteY241" fmla="*/ 101919 h 536280"/>
                <a:gd name="connsiteX242" fmla="*/ 69721 w 560365"/>
                <a:gd name="connsiteY242" fmla="*/ 101919 h 536280"/>
                <a:gd name="connsiteX243" fmla="*/ 69721 w 560365"/>
                <a:gd name="connsiteY243" fmla="*/ 99194 h 536280"/>
                <a:gd name="connsiteX244" fmla="*/ 66995 w 560365"/>
                <a:gd name="connsiteY244" fmla="*/ 99194 h 536280"/>
                <a:gd name="connsiteX245" fmla="*/ 66995 w 560365"/>
                <a:gd name="connsiteY245" fmla="*/ 96532 h 536280"/>
                <a:gd name="connsiteX246" fmla="*/ 69721 w 560365"/>
                <a:gd name="connsiteY246" fmla="*/ 96532 h 536280"/>
                <a:gd name="connsiteX247" fmla="*/ 69721 w 560365"/>
                <a:gd name="connsiteY247" fmla="*/ 93870 h 536280"/>
                <a:gd name="connsiteX248" fmla="*/ 66995 w 560365"/>
                <a:gd name="connsiteY248" fmla="*/ 93870 h 536280"/>
                <a:gd name="connsiteX249" fmla="*/ 66995 w 560365"/>
                <a:gd name="connsiteY249" fmla="*/ 91144 h 536280"/>
                <a:gd name="connsiteX250" fmla="*/ 69721 w 560365"/>
                <a:gd name="connsiteY250" fmla="*/ 91144 h 536280"/>
                <a:gd name="connsiteX251" fmla="*/ 72383 w 560365"/>
                <a:gd name="connsiteY251" fmla="*/ 93870 h 536280"/>
                <a:gd name="connsiteX252" fmla="*/ 75045 w 560365"/>
                <a:gd name="connsiteY252" fmla="*/ 93870 h 536280"/>
                <a:gd name="connsiteX253" fmla="*/ 75045 w 560365"/>
                <a:gd name="connsiteY253" fmla="*/ 91144 h 536280"/>
                <a:gd name="connsiteX254" fmla="*/ 75045 w 560365"/>
                <a:gd name="connsiteY254" fmla="*/ 88482 h 536280"/>
                <a:gd name="connsiteX255" fmla="*/ 77771 w 560365"/>
                <a:gd name="connsiteY255" fmla="*/ 88482 h 536280"/>
                <a:gd name="connsiteX256" fmla="*/ 77771 w 560365"/>
                <a:gd name="connsiteY256" fmla="*/ 91144 h 536280"/>
                <a:gd name="connsiteX257" fmla="*/ 80433 w 560365"/>
                <a:gd name="connsiteY257" fmla="*/ 91144 h 536280"/>
                <a:gd name="connsiteX258" fmla="*/ 80433 w 560365"/>
                <a:gd name="connsiteY258" fmla="*/ 88482 h 536280"/>
                <a:gd name="connsiteX259" fmla="*/ 80433 w 560365"/>
                <a:gd name="connsiteY259" fmla="*/ 85820 h 536280"/>
                <a:gd name="connsiteX260" fmla="*/ 83095 w 560365"/>
                <a:gd name="connsiteY260" fmla="*/ 85820 h 536280"/>
                <a:gd name="connsiteX261" fmla="*/ 83095 w 560365"/>
                <a:gd name="connsiteY261" fmla="*/ 83158 h 536280"/>
                <a:gd name="connsiteX262" fmla="*/ 83095 w 560365"/>
                <a:gd name="connsiteY262" fmla="*/ 80432 h 536280"/>
                <a:gd name="connsiteX263" fmla="*/ 83095 w 560365"/>
                <a:gd name="connsiteY263" fmla="*/ 77770 h 536280"/>
                <a:gd name="connsiteX264" fmla="*/ 85820 w 560365"/>
                <a:gd name="connsiteY264" fmla="*/ 77770 h 536280"/>
                <a:gd name="connsiteX265" fmla="*/ 85820 w 560365"/>
                <a:gd name="connsiteY265" fmla="*/ 75108 h 536280"/>
                <a:gd name="connsiteX266" fmla="*/ 85820 w 560365"/>
                <a:gd name="connsiteY266" fmla="*/ 77770 h 536280"/>
                <a:gd name="connsiteX267" fmla="*/ 88482 w 560365"/>
                <a:gd name="connsiteY267" fmla="*/ 77770 h 536280"/>
                <a:gd name="connsiteX268" fmla="*/ 88482 w 560365"/>
                <a:gd name="connsiteY268" fmla="*/ 75108 h 536280"/>
                <a:gd name="connsiteX269" fmla="*/ 91144 w 560365"/>
                <a:gd name="connsiteY269" fmla="*/ 72383 h 536280"/>
                <a:gd name="connsiteX270" fmla="*/ 91144 w 560365"/>
                <a:gd name="connsiteY270" fmla="*/ 69721 h 536280"/>
                <a:gd name="connsiteX271" fmla="*/ 91144 w 560365"/>
                <a:gd name="connsiteY271" fmla="*/ 67059 h 536280"/>
                <a:gd name="connsiteX272" fmla="*/ 93806 w 560365"/>
                <a:gd name="connsiteY272" fmla="*/ 64333 h 536280"/>
                <a:gd name="connsiteX273" fmla="*/ 93806 w 560365"/>
                <a:gd name="connsiteY273" fmla="*/ 67059 h 536280"/>
                <a:gd name="connsiteX274" fmla="*/ 96532 w 560365"/>
                <a:gd name="connsiteY274" fmla="*/ 64333 h 536280"/>
                <a:gd name="connsiteX275" fmla="*/ 99194 w 560365"/>
                <a:gd name="connsiteY275" fmla="*/ 61671 h 536280"/>
                <a:gd name="connsiteX276" fmla="*/ 101856 w 560365"/>
                <a:gd name="connsiteY276" fmla="*/ 61671 h 536280"/>
                <a:gd name="connsiteX277" fmla="*/ 101856 w 560365"/>
                <a:gd name="connsiteY277" fmla="*/ 59009 h 536280"/>
                <a:gd name="connsiteX278" fmla="*/ 101856 w 560365"/>
                <a:gd name="connsiteY278" fmla="*/ 56347 h 536280"/>
                <a:gd name="connsiteX279" fmla="*/ 104581 w 560365"/>
                <a:gd name="connsiteY279" fmla="*/ 56347 h 536280"/>
                <a:gd name="connsiteX280" fmla="*/ 104581 w 560365"/>
                <a:gd name="connsiteY280" fmla="*/ 53622 h 536280"/>
                <a:gd name="connsiteX281" fmla="*/ 101856 w 560365"/>
                <a:gd name="connsiteY281" fmla="*/ 53622 h 536280"/>
                <a:gd name="connsiteX282" fmla="*/ 101856 w 560365"/>
                <a:gd name="connsiteY282" fmla="*/ 50959 h 536280"/>
                <a:gd name="connsiteX283" fmla="*/ 99194 w 560365"/>
                <a:gd name="connsiteY283" fmla="*/ 50959 h 536280"/>
                <a:gd name="connsiteX284" fmla="*/ 99194 w 560365"/>
                <a:gd name="connsiteY284" fmla="*/ 48298 h 536280"/>
                <a:gd name="connsiteX285" fmla="*/ 101856 w 560365"/>
                <a:gd name="connsiteY285" fmla="*/ 48298 h 536280"/>
                <a:gd name="connsiteX286" fmla="*/ 104581 w 560365"/>
                <a:gd name="connsiteY286" fmla="*/ 50959 h 536280"/>
                <a:gd name="connsiteX287" fmla="*/ 104581 w 560365"/>
                <a:gd name="connsiteY287" fmla="*/ 48298 h 536280"/>
                <a:gd name="connsiteX288" fmla="*/ 101856 w 560365"/>
                <a:gd name="connsiteY288" fmla="*/ 45572 h 536280"/>
                <a:gd name="connsiteX289" fmla="*/ 104581 w 560365"/>
                <a:gd name="connsiteY289" fmla="*/ 42910 h 536280"/>
                <a:gd name="connsiteX290" fmla="*/ 107243 w 560365"/>
                <a:gd name="connsiteY290" fmla="*/ 42910 h 536280"/>
                <a:gd name="connsiteX291" fmla="*/ 109906 w 560365"/>
                <a:gd name="connsiteY291" fmla="*/ 42910 h 536280"/>
                <a:gd name="connsiteX292" fmla="*/ 112631 w 560365"/>
                <a:gd name="connsiteY292" fmla="*/ 40248 h 536280"/>
                <a:gd name="connsiteX293" fmla="*/ 109906 w 560365"/>
                <a:gd name="connsiteY293" fmla="*/ 37522 h 536280"/>
                <a:gd name="connsiteX294" fmla="*/ 107243 w 560365"/>
                <a:gd name="connsiteY294" fmla="*/ 34860 h 536280"/>
                <a:gd name="connsiteX295" fmla="*/ 107243 w 560365"/>
                <a:gd name="connsiteY295" fmla="*/ 32198 h 536280"/>
                <a:gd name="connsiteX296" fmla="*/ 109906 w 560365"/>
                <a:gd name="connsiteY296" fmla="*/ 32198 h 536280"/>
                <a:gd name="connsiteX297" fmla="*/ 109906 w 560365"/>
                <a:gd name="connsiteY297" fmla="*/ 29473 h 536280"/>
                <a:gd name="connsiteX298" fmla="*/ 107243 w 560365"/>
                <a:gd name="connsiteY298" fmla="*/ 29473 h 536280"/>
                <a:gd name="connsiteX299" fmla="*/ 104581 w 560365"/>
                <a:gd name="connsiteY299" fmla="*/ 29473 h 536280"/>
                <a:gd name="connsiteX300" fmla="*/ 107243 w 560365"/>
                <a:gd name="connsiteY300" fmla="*/ 26811 h 536280"/>
                <a:gd name="connsiteX301" fmla="*/ 109906 w 560365"/>
                <a:gd name="connsiteY301" fmla="*/ 24149 h 536280"/>
                <a:gd name="connsiteX302" fmla="*/ 109906 w 560365"/>
                <a:gd name="connsiteY302" fmla="*/ 21487 h 536280"/>
                <a:gd name="connsiteX303" fmla="*/ 112631 w 560365"/>
                <a:gd name="connsiteY303" fmla="*/ 21487 h 536280"/>
                <a:gd name="connsiteX304" fmla="*/ 112631 w 560365"/>
                <a:gd name="connsiteY304" fmla="*/ 18761 h 536280"/>
                <a:gd name="connsiteX305" fmla="*/ 112631 w 560365"/>
                <a:gd name="connsiteY305" fmla="*/ 16099 h 536280"/>
                <a:gd name="connsiteX306" fmla="*/ 115293 w 560365"/>
                <a:gd name="connsiteY306" fmla="*/ 16099 h 536280"/>
                <a:gd name="connsiteX307" fmla="*/ 117955 w 560365"/>
                <a:gd name="connsiteY307" fmla="*/ 16099 h 536280"/>
                <a:gd name="connsiteX308" fmla="*/ 117955 w 560365"/>
                <a:gd name="connsiteY308" fmla="*/ 13437 h 536280"/>
                <a:gd name="connsiteX309" fmla="*/ 120617 w 560365"/>
                <a:gd name="connsiteY309" fmla="*/ 13437 h 536280"/>
                <a:gd name="connsiteX310" fmla="*/ 120617 w 560365"/>
                <a:gd name="connsiteY310" fmla="*/ 10711 h 536280"/>
                <a:gd name="connsiteX311" fmla="*/ 120617 w 560365"/>
                <a:gd name="connsiteY311" fmla="*/ 8050 h 536280"/>
                <a:gd name="connsiteX312" fmla="*/ 117955 w 560365"/>
                <a:gd name="connsiteY312" fmla="*/ 8050 h 536280"/>
                <a:gd name="connsiteX313" fmla="*/ 117955 w 560365"/>
                <a:gd name="connsiteY313" fmla="*/ 5387 h 536280"/>
                <a:gd name="connsiteX314" fmla="*/ 120617 w 560365"/>
                <a:gd name="connsiteY314" fmla="*/ 2662 h 536280"/>
                <a:gd name="connsiteX315" fmla="*/ 120617 w 560365"/>
                <a:gd name="connsiteY315" fmla="*/ 5387 h 536280"/>
                <a:gd name="connsiteX316" fmla="*/ 123343 w 560365"/>
                <a:gd name="connsiteY316" fmla="*/ 5387 h 536280"/>
                <a:gd name="connsiteX317" fmla="*/ 123343 w 560365"/>
                <a:gd name="connsiteY317" fmla="*/ 2662 h 536280"/>
                <a:gd name="connsiteX318" fmla="*/ 123343 w 560365"/>
                <a:gd name="connsiteY318" fmla="*/ 0 h 536280"/>
                <a:gd name="connsiteX319" fmla="*/ 126005 w 560365"/>
                <a:gd name="connsiteY319" fmla="*/ 0 h 536280"/>
                <a:gd name="connsiteX320" fmla="*/ 131392 w 560365"/>
                <a:gd name="connsiteY320" fmla="*/ 2662 h 536280"/>
                <a:gd name="connsiteX321" fmla="*/ 134054 w 560365"/>
                <a:gd name="connsiteY321" fmla="*/ 2662 h 536280"/>
                <a:gd name="connsiteX322" fmla="*/ 136716 w 560365"/>
                <a:gd name="connsiteY322" fmla="*/ 5387 h 536280"/>
                <a:gd name="connsiteX323" fmla="*/ 139442 w 560365"/>
                <a:gd name="connsiteY323" fmla="*/ 5387 h 536280"/>
                <a:gd name="connsiteX324" fmla="*/ 142104 w 560365"/>
                <a:gd name="connsiteY324" fmla="*/ 5387 h 536280"/>
                <a:gd name="connsiteX325" fmla="*/ 144766 w 560365"/>
                <a:gd name="connsiteY325" fmla="*/ 8050 h 536280"/>
                <a:gd name="connsiteX326" fmla="*/ 147428 w 560365"/>
                <a:gd name="connsiteY326" fmla="*/ 8050 h 536280"/>
                <a:gd name="connsiteX327" fmla="*/ 150153 w 560365"/>
                <a:gd name="connsiteY327" fmla="*/ 8050 h 536280"/>
                <a:gd name="connsiteX328" fmla="*/ 152816 w 560365"/>
                <a:gd name="connsiteY328" fmla="*/ 8050 h 536280"/>
                <a:gd name="connsiteX329" fmla="*/ 150153 w 560365"/>
                <a:gd name="connsiteY329" fmla="*/ 18761 h 536280"/>
                <a:gd name="connsiteX330" fmla="*/ 150153 w 560365"/>
                <a:gd name="connsiteY330" fmla="*/ 26811 h 536280"/>
                <a:gd name="connsiteX331" fmla="*/ 144766 w 560365"/>
                <a:gd name="connsiteY331" fmla="*/ 53622 h 536280"/>
                <a:gd name="connsiteX332" fmla="*/ 142104 w 560365"/>
                <a:gd name="connsiteY332" fmla="*/ 64333 h 536280"/>
                <a:gd name="connsiteX333" fmla="*/ 152816 w 560365"/>
                <a:gd name="connsiteY333" fmla="*/ 72383 h 536280"/>
                <a:gd name="connsiteX334" fmla="*/ 160865 w 560365"/>
                <a:gd name="connsiteY334" fmla="*/ 80432 h 536280"/>
                <a:gd name="connsiteX335" fmla="*/ 166253 w 560365"/>
                <a:gd name="connsiteY335" fmla="*/ 83158 h 536280"/>
                <a:gd name="connsiteX336" fmla="*/ 171577 w 560365"/>
                <a:gd name="connsiteY336" fmla="*/ 88482 h 536280"/>
                <a:gd name="connsiteX337" fmla="*/ 174302 w 560365"/>
                <a:gd name="connsiteY337" fmla="*/ 91144 h 536280"/>
                <a:gd name="connsiteX338" fmla="*/ 179627 w 560365"/>
                <a:gd name="connsiteY338" fmla="*/ 96532 h 536280"/>
                <a:gd name="connsiteX339" fmla="*/ 190338 w 560365"/>
                <a:gd name="connsiteY339" fmla="*/ 104581 h 536280"/>
                <a:gd name="connsiteX340" fmla="*/ 193064 w 560365"/>
                <a:gd name="connsiteY340" fmla="*/ 104581 h 536280"/>
                <a:gd name="connsiteX341" fmla="*/ 193064 w 560365"/>
                <a:gd name="connsiteY341" fmla="*/ 107243 h 536280"/>
                <a:gd name="connsiteX342" fmla="*/ 193064 w 560365"/>
                <a:gd name="connsiteY342" fmla="*/ 109969 h 536280"/>
                <a:gd name="connsiteX343" fmla="*/ 193064 w 560365"/>
                <a:gd name="connsiteY343" fmla="*/ 112631 h 536280"/>
                <a:gd name="connsiteX344" fmla="*/ 195726 w 560365"/>
                <a:gd name="connsiteY344" fmla="*/ 112631 h 536280"/>
                <a:gd name="connsiteX345" fmla="*/ 195726 w 560365"/>
                <a:gd name="connsiteY345" fmla="*/ 115293 h 536280"/>
                <a:gd name="connsiteX346" fmla="*/ 198388 w 560365"/>
                <a:gd name="connsiteY346" fmla="*/ 115293 h 536280"/>
                <a:gd name="connsiteX347" fmla="*/ 201113 w 560365"/>
                <a:gd name="connsiteY347" fmla="*/ 118018 h 536280"/>
                <a:gd name="connsiteX348" fmla="*/ 203775 w 560365"/>
                <a:gd name="connsiteY348" fmla="*/ 120680 h 536280"/>
                <a:gd name="connsiteX349" fmla="*/ 206437 w 560365"/>
                <a:gd name="connsiteY349" fmla="*/ 120680 h 536280"/>
                <a:gd name="connsiteX350" fmla="*/ 209099 w 560365"/>
                <a:gd name="connsiteY350" fmla="*/ 123343 h 536280"/>
                <a:gd name="connsiteX351" fmla="*/ 211825 w 560365"/>
                <a:gd name="connsiteY351" fmla="*/ 126004 h 536280"/>
                <a:gd name="connsiteX352" fmla="*/ 214487 w 560365"/>
                <a:gd name="connsiteY352" fmla="*/ 126004 h 536280"/>
                <a:gd name="connsiteX353" fmla="*/ 217149 w 560365"/>
                <a:gd name="connsiteY353" fmla="*/ 128730 h 536280"/>
                <a:gd name="connsiteX354" fmla="*/ 219874 w 560365"/>
                <a:gd name="connsiteY354" fmla="*/ 128730 h 536280"/>
                <a:gd name="connsiteX355" fmla="*/ 222536 w 560365"/>
                <a:gd name="connsiteY355" fmla="*/ 131392 h 536280"/>
                <a:gd name="connsiteX356" fmla="*/ 225199 w 560365"/>
                <a:gd name="connsiteY356" fmla="*/ 131392 h 536280"/>
                <a:gd name="connsiteX357" fmla="*/ 227924 w 560365"/>
                <a:gd name="connsiteY357" fmla="*/ 134054 h 536280"/>
                <a:gd name="connsiteX358" fmla="*/ 230586 w 560365"/>
                <a:gd name="connsiteY358" fmla="*/ 136780 h 536280"/>
                <a:gd name="connsiteX359" fmla="*/ 235910 w 560365"/>
                <a:gd name="connsiteY359" fmla="*/ 139442 h 536280"/>
                <a:gd name="connsiteX360" fmla="*/ 238636 w 560365"/>
                <a:gd name="connsiteY360" fmla="*/ 139442 h 536280"/>
                <a:gd name="connsiteX361" fmla="*/ 243960 w 560365"/>
                <a:gd name="connsiteY361" fmla="*/ 136780 h 536280"/>
                <a:gd name="connsiteX362" fmla="*/ 252009 w 560365"/>
                <a:gd name="connsiteY362" fmla="*/ 136780 h 536280"/>
                <a:gd name="connsiteX363" fmla="*/ 254735 w 560365"/>
                <a:gd name="connsiteY363" fmla="*/ 139442 h 536280"/>
                <a:gd name="connsiteX364" fmla="*/ 257397 w 560365"/>
                <a:gd name="connsiteY364" fmla="*/ 139442 h 536280"/>
                <a:gd name="connsiteX365" fmla="*/ 262721 w 560365"/>
                <a:gd name="connsiteY365" fmla="*/ 139442 h 536280"/>
                <a:gd name="connsiteX366" fmla="*/ 265446 w 560365"/>
                <a:gd name="connsiteY366" fmla="*/ 139442 h 536280"/>
                <a:gd name="connsiteX367" fmla="*/ 268109 w 560365"/>
                <a:gd name="connsiteY367" fmla="*/ 139442 h 536280"/>
                <a:gd name="connsiteX368" fmla="*/ 270771 w 560365"/>
                <a:gd name="connsiteY368" fmla="*/ 139442 h 536280"/>
                <a:gd name="connsiteX369" fmla="*/ 273496 w 560365"/>
                <a:gd name="connsiteY369" fmla="*/ 139442 h 536280"/>
                <a:gd name="connsiteX370" fmla="*/ 276158 w 560365"/>
                <a:gd name="connsiteY370" fmla="*/ 142104 h 536280"/>
                <a:gd name="connsiteX371" fmla="*/ 278820 w 560365"/>
                <a:gd name="connsiteY371" fmla="*/ 142104 h 536280"/>
                <a:gd name="connsiteX372" fmla="*/ 278820 w 560365"/>
                <a:gd name="connsiteY372" fmla="*/ 144829 h 536280"/>
                <a:gd name="connsiteX373" fmla="*/ 281546 w 560365"/>
                <a:gd name="connsiteY373" fmla="*/ 144829 h 536280"/>
                <a:gd name="connsiteX374" fmla="*/ 281546 w 560365"/>
                <a:gd name="connsiteY374" fmla="*/ 147491 h 536280"/>
                <a:gd name="connsiteX375" fmla="*/ 284208 w 560365"/>
                <a:gd name="connsiteY375" fmla="*/ 147491 h 536280"/>
                <a:gd name="connsiteX376" fmla="*/ 289595 w 560365"/>
                <a:gd name="connsiteY376" fmla="*/ 150153 h 536280"/>
                <a:gd name="connsiteX377" fmla="*/ 292257 w 560365"/>
                <a:gd name="connsiteY377" fmla="*/ 150153 h 536280"/>
                <a:gd name="connsiteX378" fmla="*/ 294920 w 560365"/>
                <a:gd name="connsiteY378" fmla="*/ 150153 h 536280"/>
                <a:gd name="connsiteX379" fmla="*/ 302969 w 560365"/>
                <a:gd name="connsiteY379" fmla="*/ 150153 h 536280"/>
                <a:gd name="connsiteX380" fmla="*/ 305631 w 560365"/>
                <a:gd name="connsiteY380" fmla="*/ 150153 h 536280"/>
                <a:gd name="connsiteX381" fmla="*/ 311019 w 560365"/>
                <a:gd name="connsiteY381" fmla="*/ 150153 h 536280"/>
                <a:gd name="connsiteX382" fmla="*/ 313681 w 560365"/>
                <a:gd name="connsiteY382" fmla="*/ 150153 h 536280"/>
                <a:gd name="connsiteX383" fmla="*/ 316406 w 560365"/>
                <a:gd name="connsiteY383" fmla="*/ 150153 h 536280"/>
                <a:gd name="connsiteX384" fmla="*/ 316406 w 560365"/>
                <a:gd name="connsiteY384" fmla="*/ 152815 h 536280"/>
                <a:gd name="connsiteX385" fmla="*/ 316406 w 560365"/>
                <a:gd name="connsiteY385" fmla="*/ 155541 h 536280"/>
                <a:gd name="connsiteX386" fmla="*/ 319068 w 560365"/>
                <a:gd name="connsiteY386" fmla="*/ 158203 h 536280"/>
                <a:gd name="connsiteX387" fmla="*/ 319068 w 560365"/>
                <a:gd name="connsiteY387" fmla="*/ 160865 h 536280"/>
                <a:gd name="connsiteX388" fmla="*/ 321730 w 560365"/>
                <a:gd name="connsiteY388" fmla="*/ 163591 h 536280"/>
                <a:gd name="connsiteX389" fmla="*/ 324392 w 560365"/>
                <a:gd name="connsiteY389" fmla="*/ 166253 h 536280"/>
                <a:gd name="connsiteX390" fmla="*/ 327118 w 560365"/>
                <a:gd name="connsiteY390" fmla="*/ 166253 h 536280"/>
                <a:gd name="connsiteX391" fmla="*/ 327118 w 560365"/>
                <a:gd name="connsiteY391" fmla="*/ 168915 h 536280"/>
                <a:gd name="connsiteX392" fmla="*/ 329780 w 560365"/>
                <a:gd name="connsiteY392" fmla="*/ 171640 h 536280"/>
                <a:gd name="connsiteX393" fmla="*/ 329780 w 560365"/>
                <a:gd name="connsiteY393" fmla="*/ 174302 h 536280"/>
                <a:gd name="connsiteX394" fmla="*/ 332442 w 560365"/>
                <a:gd name="connsiteY394" fmla="*/ 174302 h 536280"/>
                <a:gd name="connsiteX395" fmla="*/ 335167 w 560365"/>
                <a:gd name="connsiteY395" fmla="*/ 174302 h 536280"/>
                <a:gd name="connsiteX396" fmla="*/ 337830 w 560365"/>
                <a:gd name="connsiteY396" fmla="*/ 174302 h 536280"/>
                <a:gd name="connsiteX397" fmla="*/ 337830 w 560365"/>
                <a:gd name="connsiteY397" fmla="*/ 171640 h 536280"/>
                <a:gd name="connsiteX398" fmla="*/ 340491 w 560365"/>
                <a:gd name="connsiteY398" fmla="*/ 171640 h 536280"/>
                <a:gd name="connsiteX399" fmla="*/ 343217 w 560365"/>
                <a:gd name="connsiteY399" fmla="*/ 171640 h 536280"/>
                <a:gd name="connsiteX400" fmla="*/ 345879 w 560365"/>
                <a:gd name="connsiteY400" fmla="*/ 171640 h 536280"/>
                <a:gd name="connsiteX401" fmla="*/ 348541 w 560365"/>
                <a:gd name="connsiteY401" fmla="*/ 171640 h 536280"/>
                <a:gd name="connsiteX402" fmla="*/ 348541 w 560365"/>
                <a:gd name="connsiteY402" fmla="*/ 174302 h 536280"/>
                <a:gd name="connsiteX403" fmla="*/ 351203 w 560365"/>
                <a:gd name="connsiteY403" fmla="*/ 174302 h 536280"/>
                <a:gd name="connsiteX404" fmla="*/ 353929 w 560365"/>
                <a:gd name="connsiteY404" fmla="*/ 174302 h 536280"/>
                <a:gd name="connsiteX405" fmla="*/ 356591 w 560365"/>
                <a:gd name="connsiteY405" fmla="*/ 174302 h 536280"/>
                <a:gd name="connsiteX406" fmla="*/ 359253 w 560365"/>
                <a:gd name="connsiteY406" fmla="*/ 174302 h 536280"/>
                <a:gd name="connsiteX407" fmla="*/ 361978 w 560365"/>
                <a:gd name="connsiteY407" fmla="*/ 174302 h 536280"/>
                <a:gd name="connsiteX408" fmla="*/ 364640 w 560365"/>
                <a:gd name="connsiteY408" fmla="*/ 174302 h 536280"/>
                <a:gd name="connsiteX409" fmla="*/ 367302 w 560365"/>
                <a:gd name="connsiteY409" fmla="*/ 176964 h 536280"/>
                <a:gd name="connsiteX410" fmla="*/ 370028 w 560365"/>
                <a:gd name="connsiteY410" fmla="*/ 176964 h 536280"/>
                <a:gd name="connsiteX411" fmla="*/ 372690 w 560365"/>
                <a:gd name="connsiteY411" fmla="*/ 176964 h 536280"/>
                <a:gd name="connsiteX412" fmla="*/ 375352 w 560365"/>
                <a:gd name="connsiteY412" fmla="*/ 176964 h 536280"/>
                <a:gd name="connsiteX413" fmla="*/ 378014 w 560365"/>
                <a:gd name="connsiteY413" fmla="*/ 176964 h 536280"/>
                <a:gd name="connsiteX414" fmla="*/ 380739 w 560365"/>
                <a:gd name="connsiteY414" fmla="*/ 179626 h 536280"/>
                <a:gd name="connsiteX415" fmla="*/ 383402 w 560365"/>
                <a:gd name="connsiteY415" fmla="*/ 179626 h 536280"/>
                <a:gd name="connsiteX416" fmla="*/ 386064 w 560365"/>
                <a:gd name="connsiteY416" fmla="*/ 179626 h 536280"/>
                <a:gd name="connsiteX417" fmla="*/ 386064 w 560365"/>
                <a:gd name="connsiteY417" fmla="*/ 182352 h 536280"/>
                <a:gd name="connsiteX418" fmla="*/ 388789 w 560365"/>
                <a:gd name="connsiteY418" fmla="*/ 182352 h 536280"/>
                <a:gd name="connsiteX419" fmla="*/ 391451 w 560365"/>
                <a:gd name="connsiteY419" fmla="*/ 185014 h 536280"/>
                <a:gd name="connsiteX420" fmla="*/ 394113 w 560365"/>
                <a:gd name="connsiteY420" fmla="*/ 185014 h 536280"/>
                <a:gd name="connsiteX421" fmla="*/ 394113 w 560365"/>
                <a:gd name="connsiteY421" fmla="*/ 187676 h 536280"/>
                <a:gd name="connsiteX422" fmla="*/ 396839 w 560365"/>
                <a:gd name="connsiteY422" fmla="*/ 190401 h 536280"/>
                <a:gd name="connsiteX423" fmla="*/ 399501 w 560365"/>
                <a:gd name="connsiteY423" fmla="*/ 193063 h 536280"/>
                <a:gd name="connsiteX424" fmla="*/ 399501 w 560365"/>
                <a:gd name="connsiteY424" fmla="*/ 195725 h 536280"/>
                <a:gd name="connsiteX425" fmla="*/ 402163 w 560365"/>
                <a:gd name="connsiteY425" fmla="*/ 195725 h 536280"/>
                <a:gd name="connsiteX426" fmla="*/ 402163 w 560365"/>
                <a:gd name="connsiteY426" fmla="*/ 198451 h 536280"/>
                <a:gd name="connsiteX427" fmla="*/ 404888 w 560365"/>
                <a:gd name="connsiteY427" fmla="*/ 198451 h 536280"/>
                <a:gd name="connsiteX428" fmla="*/ 410212 w 560365"/>
                <a:gd name="connsiteY428" fmla="*/ 201113 h 536280"/>
                <a:gd name="connsiteX429" fmla="*/ 412875 w 560365"/>
                <a:gd name="connsiteY429" fmla="*/ 201113 h 536280"/>
                <a:gd name="connsiteX430" fmla="*/ 415600 w 560365"/>
                <a:gd name="connsiteY430" fmla="*/ 201113 h 536280"/>
                <a:gd name="connsiteX431" fmla="*/ 415600 w 560365"/>
                <a:gd name="connsiteY431" fmla="*/ 203775 h 536280"/>
                <a:gd name="connsiteX432" fmla="*/ 418262 w 560365"/>
                <a:gd name="connsiteY432" fmla="*/ 206501 h 536280"/>
                <a:gd name="connsiteX433" fmla="*/ 418262 w 560365"/>
                <a:gd name="connsiteY433" fmla="*/ 209163 h 536280"/>
                <a:gd name="connsiteX434" fmla="*/ 420924 w 560365"/>
                <a:gd name="connsiteY434" fmla="*/ 211825 h 536280"/>
                <a:gd name="connsiteX435" fmla="*/ 423650 w 560365"/>
                <a:gd name="connsiteY435" fmla="*/ 214487 h 536280"/>
                <a:gd name="connsiteX436" fmla="*/ 423650 w 560365"/>
                <a:gd name="connsiteY436" fmla="*/ 217212 h 536280"/>
                <a:gd name="connsiteX437" fmla="*/ 426312 w 560365"/>
                <a:gd name="connsiteY437" fmla="*/ 219874 h 536280"/>
                <a:gd name="connsiteX438" fmla="*/ 428974 w 560365"/>
                <a:gd name="connsiteY438" fmla="*/ 222537 h 536280"/>
                <a:gd name="connsiteX439" fmla="*/ 437023 w 560365"/>
                <a:gd name="connsiteY439" fmla="*/ 222537 h 536280"/>
                <a:gd name="connsiteX440" fmla="*/ 445073 w 560365"/>
                <a:gd name="connsiteY440" fmla="*/ 222537 h 536280"/>
                <a:gd name="connsiteX441" fmla="*/ 445073 w 560365"/>
                <a:gd name="connsiteY441" fmla="*/ 225262 h 536280"/>
                <a:gd name="connsiteX442" fmla="*/ 447735 w 560365"/>
                <a:gd name="connsiteY442" fmla="*/ 225262 h 536280"/>
                <a:gd name="connsiteX443" fmla="*/ 450460 w 560365"/>
                <a:gd name="connsiteY443" fmla="*/ 225262 h 536280"/>
                <a:gd name="connsiteX444" fmla="*/ 453123 w 560365"/>
                <a:gd name="connsiteY444" fmla="*/ 227924 h 536280"/>
                <a:gd name="connsiteX445" fmla="*/ 455784 w 560365"/>
                <a:gd name="connsiteY445" fmla="*/ 230586 h 536280"/>
                <a:gd name="connsiteX446" fmla="*/ 458510 w 560365"/>
                <a:gd name="connsiteY446" fmla="*/ 230586 h 536280"/>
                <a:gd name="connsiteX447" fmla="*/ 458510 w 560365"/>
                <a:gd name="connsiteY447" fmla="*/ 233311 h 536280"/>
                <a:gd name="connsiteX448" fmla="*/ 461172 w 560365"/>
                <a:gd name="connsiteY448" fmla="*/ 235974 h 536280"/>
                <a:gd name="connsiteX449" fmla="*/ 463834 w 560365"/>
                <a:gd name="connsiteY449" fmla="*/ 238636 h 536280"/>
                <a:gd name="connsiteX450" fmla="*/ 463834 w 560365"/>
                <a:gd name="connsiteY450" fmla="*/ 241298 h 536280"/>
                <a:gd name="connsiteX451" fmla="*/ 466496 w 560365"/>
                <a:gd name="connsiteY451" fmla="*/ 241298 h 536280"/>
                <a:gd name="connsiteX452" fmla="*/ 466496 w 560365"/>
                <a:gd name="connsiteY452" fmla="*/ 244023 h 536280"/>
                <a:gd name="connsiteX453" fmla="*/ 469222 w 560365"/>
                <a:gd name="connsiteY453" fmla="*/ 244023 h 536280"/>
                <a:gd name="connsiteX454" fmla="*/ 471884 w 560365"/>
                <a:gd name="connsiteY454" fmla="*/ 244023 h 536280"/>
                <a:gd name="connsiteX455" fmla="*/ 474546 w 560365"/>
                <a:gd name="connsiteY455" fmla="*/ 246685 h 536280"/>
                <a:gd name="connsiteX456" fmla="*/ 477271 w 560365"/>
                <a:gd name="connsiteY456" fmla="*/ 246685 h 536280"/>
                <a:gd name="connsiteX457" fmla="*/ 479933 w 560365"/>
                <a:gd name="connsiteY457" fmla="*/ 246685 h 536280"/>
                <a:gd name="connsiteX458" fmla="*/ 482595 w 560365"/>
                <a:gd name="connsiteY458" fmla="*/ 246685 h 536280"/>
                <a:gd name="connsiteX459" fmla="*/ 485321 w 560365"/>
                <a:gd name="connsiteY459" fmla="*/ 249347 h 536280"/>
                <a:gd name="connsiteX460" fmla="*/ 487983 w 560365"/>
                <a:gd name="connsiteY460" fmla="*/ 249347 h 536280"/>
                <a:gd name="connsiteX461" fmla="*/ 487983 w 560365"/>
                <a:gd name="connsiteY461" fmla="*/ 252073 h 536280"/>
                <a:gd name="connsiteX462" fmla="*/ 490645 w 560365"/>
                <a:gd name="connsiteY462" fmla="*/ 252073 h 536280"/>
                <a:gd name="connsiteX463" fmla="*/ 487983 w 560365"/>
                <a:gd name="connsiteY463" fmla="*/ 254735 h 536280"/>
                <a:gd name="connsiteX464" fmla="*/ 487983 w 560365"/>
                <a:gd name="connsiteY464" fmla="*/ 257397 h 536280"/>
                <a:gd name="connsiteX465" fmla="*/ 487983 w 560365"/>
                <a:gd name="connsiteY465" fmla="*/ 260122 h 536280"/>
                <a:gd name="connsiteX466" fmla="*/ 487983 w 560365"/>
                <a:gd name="connsiteY466" fmla="*/ 262784 h 536280"/>
                <a:gd name="connsiteX467" fmla="*/ 487983 w 560365"/>
                <a:gd name="connsiteY467" fmla="*/ 265446 h 536280"/>
                <a:gd name="connsiteX468" fmla="*/ 487983 w 560365"/>
                <a:gd name="connsiteY468" fmla="*/ 268108 h 536280"/>
                <a:gd name="connsiteX469" fmla="*/ 487983 w 560365"/>
                <a:gd name="connsiteY469" fmla="*/ 270834 h 536280"/>
                <a:gd name="connsiteX470" fmla="*/ 487983 w 560365"/>
                <a:gd name="connsiteY470" fmla="*/ 278883 h 536280"/>
                <a:gd name="connsiteX471" fmla="*/ 490645 w 560365"/>
                <a:gd name="connsiteY471" fmla="*/ 281546 h 536280"/>
                <a:gd name="connsiteX472" fmla="*/ 490645 w 560365"/>
                <a:gd name="connsiteY472" fmla="*/ 284208 h 536280"/>
                <a:gd name="connsiteX473" fmla="*/ 490645 w 560365"/>
                <a:gd name="connsiteY473" fmla="*/ 286933 h 536280"/>
                <a:gd name="connsiteX474" fmla="*/ 490645 w 560365"/>
                <a:gd name="connsiteY474" fmla="*/ 289595 h 536280"/>
                <a:gd name="connsiteX475" fmla="*/ 490645 w 560365"/>
                <a:gd name="connsiteY475" fmla="*/ 292257 h 536280"/>
                <a:gd name="connsiteX476" fmla="*/ 487983 w 560365"/>
                <a:gd name="connsiteY476" fmla="*/ 292257 h 536280"/>
                <a:gd name="connsiteX477" fmla="*/ 487983 w 560365"/>
                <a:gd name="connsiteY477" fmla="*/ 294983 h 536280"/>
                <a:gd name="connsiteX478" fmla="*/ 487983 w 560365"/>
                <a:gd name="connsiteY478" fmla="*/ 297645 h 536280"/>
                <a:gd name="connsiteX479" fmla="*/ 487983 w 560365"/>
                <a:gd name="connsiteY479" fmla="*/ 300307 h 536280"/>
                <a:gd name="connsiteX480" fmla="*/ 487983 w 560365"/>
                <a:gd name="connsiteY480" fmla="*/ 302969 h 536280"/>
                <a:gd name="connsiteX481" fmla="*/ 487983 w 560365"/>
                <a:gd name="connsiteY481" fmla="*/ 305694 h 536280"/>
                <a:gd name="connsiteX482" fmla="*/ 485321 w 560365"/>
                <a:gd name="connsiteY482" fmla="*/ 305694 h 536280"/>
                <a:gd name="connsiteX483" fmla="*/ 485321 w 560365"/>
                <a:gd name="connsiteY483" fmla="*/ 308356 h 536280"/>
                <a:gd name="connsiteX484" fmla="*/ 485321 w 560365"/>
                <a:gd name="connsiteY484" fmla="*/ 311018 h 536280"/>
                <a:gd name="connsiteX485" fmla="*/ 485321 w 560365"/>
                <a:gd name="connsiteY485" fmla="*/ 313744 h 536280"/>
                <a:gd name="connsiteX486" fmla="*/ 485321 w 560365"/>
                <a:gd name="connsiteY486" fmla="*/ 316406 h 536280"/>
                <a:gd name="connsiteX487" fmla="*/ 485321 w 560365"/>
                <a:gd name="connsiteY487" fmla="*/ 319068 h 536280"/>
                <a:gd name="connsiteX488" fmla="*/ 482595 w 560365"/>
                <a:gd name="connsiteY488" fmla="*/ 321794 h 536280"/>
                <a:gd name="connsiteX489" fmla="*/ 482595 w 560365"/>
                <a:gd name="connsiteY489" fmla="*/ 324455 h 536280"/>
                <a:gd name="connsiteX490" fmla="*/ 482595 w 560365"/>
                <a:gd name="connsiteY490" fmla="*/ 327118 h 536280"/>
                <a:gd name="connsiteX491" fmla="*/ 482595 w 560365"/>
                <a:gd name="connsiteY491" fmla="*/ 329780 h 536280"/>
                <a:gd name="connsiteX492" fmla="*/ 482595 w 560365"/>
                <a:gd name="connsiteY492" fmla="*/ 332505 h 536280"/>
                <a:gd name="connsiteX493" fmla="*/ 485321 w 560365"/>
                <a:gd name="connsiteY493" fmla="*/ 335167 h 536280"/>
                <a:gd name="connsiteX494" fmla="*/ 485321 w 560365"/>
                <a:gd name="connsiteY494" fmla="*/ 337829 h 536280"/>
                <a:gd name="connsiteX495" fmla="*/ 485321 w 560365"/>
                <a:gd name="connsiteY495" fmla="*/ 340555 h 536280"/>
                <a:gd name="connsiteX496" fmla="*/ 485321 w 560365"/>
                <a:gd name="connsiteY496" fmla="*/ 343217 h 536280"/>
                <a:gd name="connsiteX497" fmla="*/ 482595 w 560365"/>
                <a:gd name="connsiteY497" fmla="*/ 345879 h 536280"/>
                <a:gd name="connsiteX498" fmla="*/ 479933 w 560365"/>
                <a:gd name="connsiteY498" fmla="*/ 345879 h 536280"/>
                <a:gd name="connsiteX499" fmla="*/ 479933 w 560365"/>
                <a:gd name="connsiteY499" fmla="*/ 348604 h 536280"/>
                <a:gd name="connsiteX500" fmla="*/ 479933 w 560365"/>
                <a:gd name="connsiteY500" fmla="*/ 351267 h 536280"/>
                <a:gd name="connsiteX501" fmla="*/ 482595 w 560365"/>
                <a:gd name="connsiteY501" fmla="*/ 351267 h 536280"/>
                <a:gd name="connsiteX502" fmla="*/ 485321 w 560365"/>
                <a:gd name="connsiteY502" fmla="*/ 351267 h 536280"/>
                <a:gd name="connsiteX503" fmla="*/ 485321 w 560365"/>
                <a:gd name="connsiteY503" fmla="*/ 353929 h 536280"/>
                <a:gd name="connsiteX504" fmla="*/ 487983 w 560365"/>
                <a:gd name="connsiteY504" fmla="*/ 353929 h 536280"/>
                <a:gd name="connsiteX505" fmla="*/ 490645 w 560365"/>
                <a:gd name="connsiteY505" fmla="*/ 353929 h 536280"/>
                <a:gd name="connsiteX506" fmla="*/ 496032 w 560365"/>
                <a:gd name="connsiteY506" fmla="*/ 353929 h 536280"/>
                <a:gd name="connsiteX507" fmla="*/ 498695 w 560365"/>
                <a:gd name="connsiteY507" fmla="*/ 353929 h 536280"/>
                <a:gd name="connsiteX508" fmla="*/ 501357 w 560365"/>
                <a:gd name="connsiteY508" fmla="*/ 353929 h 536280"/>
                <a:gd name="connsiteX509" fmla="*/ 504082 w 560365"/>
                <a:gd name="connsiteY509" fmla="*/ 356591 h 536280"/>
                <a:gd name="connsiteX510" fmla="*/ 504082 w 560365"/>
                <a:gd name="connsiteY510" fmla="*/ 359316 h 536280"/>
                <a:gd name="connsiteX511" fmla="*/ 506744 w 560365"/>
                <a:gd name="connsiteY511" fmla="*/ 359316 h 536280"/>
                <a:gd name="connsiteX512" fmla="*/ 509406 w 560365"/>
                <a:gd name="connsiteY512" fmla="*/ 361978 h 536280"/>
                <a:gd name="connsiteX513" fmla="*/ 506744 w 560365"/>
                <a:gd name="connsiteY513" fmla="*/ 361978 h 536280"/>
                <a:gd name="connsiteX514" fmla="*/ 506744 w 560365"/>
                <a:gd name="connsiteY514" fmla="*/ 364640 h 536280"/>
                <a:gd name="connsiteX515" fmla="*/ 506744 w 560365"/>
                <a:gd name="connsiteY515" fmla="*/ 367366 h 536280"/>
                <a:gd name="connsiteX516" fmla="*/ 504082 w 560365"/>
                <a:gd name="connsiteY516" fmla="*/ 370028 h 536280"/>
                <a:gd name="connsiteX517" fmla="*/ 504082 w 560365"/>
                <a:gd name="connsiteY517" fmla="*/ 375415 h 536280"/>
                <a:gd name="connsiteX518" fmla="*/ 501357 w 560365"/>
                <a:gd name="connsiteY518" fmla="*/ 378077 h 536280"/>
                <a:gd name="connsiteX519" fmla="*/ 501357 w 560365"/>
                <a:gd name="connsiteY519" fmla="*/ 383465 h 536280"/>
                <a:gd name="connsiteX520" fmla="*/ 501357 w 560365"/>
                <a:gd name="connsiteY520" fmla="*/ 386127 h 536280"/>
                <a:gd name="connsiteX521" fmla="*/ 498695 w 560365"/>
                <a:gd name="connsiteY521" fmla="*/ 388789 h 536280"/>
                <a:gd name="connsiteX522" fmla="*/ 498695 w 560365"/>
                <a:gd name="connsiteY522" fmla="*/ 391451 h 536280"/>
                <a:gd name="connsiteX523" fmla="*/ 504082 w 560365"/>
                <a:gd name="connsiteY523" fmla="*/ 394176 h 536280"/>
                <a:gd name="connsiteX524" fmla="*/ 506744 w 560365"/>
                <a:gd name="connsiteY524" fmla="*/ 396839 h 536280"/>
                <a:gd name="connsiteX525" fmla="*/ 509406 w 560365"/>
                <a:gd name="connsiteY525" fmla="*/ 399501 h 536280"/>
                <a:gd name="connsiteX526" fmla="*/ 514794 w 560365"/>
                <a:gd name="connsiteY526" fmla="*/ 404888 h 536280"/>
                <a:gd name="connsiteX527" fmla="*/ 520181 w 560365"/>
                <a:gd name="connsiteY527" fmla="*/ 407550 h 536280"/>
                <a:gd name="connsiteX528" fmla="*/ 522843 w 560365"/>
                <a:gd name="connsiteY528" fmla="*/ 412938 h 536280"/>
                <a:gd name="connsiteX529" fmla="*/ 528168 w 560365"/>
                <a:gd name="connsiteY529" fmla="*/ 415600 h 536280"/>
                <a:gd name="connsiteX530" fmla="*/ 530893 w 560365"/>
                <a:gd name="connsiteY530" fmla="*/ 418262 h 536280"/>
                <a:gd name="connsiteX531" fmla="*/ 533555 w 560365"/>
                <a:gd name="connsiteY531" fmla="*/ 420987 h 536280"/>
                <a:gd name="connsiteX532" fmla="*/ 538943 w 560365"/>
                <a:gd name="connsiteY532" fmla="*/ 423649 h 536280"/>
                <a:gd name="connsiteX533" fmla="*/ 544267 w 560365"/>
                <a:gd name="connsiteY533" fmla="*/ 429037 h 536280"/>
                <a:gd name="connsiteX534" fmla="*/ 546992 w 560365"/>
                <a:gd name="connsiteY534" fmla="*/ 431699 h 536280"/>
                <a:gd name="connsiteX535" fmla="*/ 552316 w 560365"/>
                <a:gd name="connsiteY535" fmla="*/ 434361 h 536280"/>
                <a:gd name="connsiteX536" fmla="*/ 554978 w 560365"/>
                <a:gd name="connsiteY536" fmla="*/ 437087 h 536280"/>
                <a:gd name="connsiteX537" fmla="*/ 557704 w 560365"/>
                <a:gd name="connsiteY537" fmla="*/ 439749 h 536280"/>
                <a:gd name="connsiteX538" fmla="*/ 560366 w 560365"/>
                <a:gd name="connsiteY538" fmla="*/ 439749 h 536280"/>
                <a:gd name="connsiteX539" fmla="*/ 560366 w 560365"/>
                <a:gd name="connsiteY539" fmla="*/ 442410 h 536280"/>
                <a:gd name="connsiteX540" fmla="*/ 560366 w 560365"/>
                <a:gd name="connsiteY540" fmla="*/ 445136 h 536280"/>
                <a:gd name="connsiteX541" fmla="*/ 557704 w 560365"/>
                <a:gd name="connsiteY541" fmla="*/ 445136 h 536280"/>
                <a:gd name="connsiteX542" fmla="*/ 554978 w 560365"/>
                <a:gd name="connsiteY542" fmla="*/ 447798 h 536280"/>
                <a:gd name="connsiteX543" fmla="*/ 552316 w 560365"/>
                <a:gd name="connsiteY543" fmla="*/ 447798 h 536280"/>
                <a:gd name="connsiteX544" fmla="*/ 546992 w 560365"/>
                <a:gd name="connsiteY544" fmla="*/ 450460 h 536280"/>
                <a:gd name="connsiteX545" fmla="*/ 544267 w 560365"/>
                <a:gd name="connsiteY545" fmla="*/ 450460 h 536280"/>
                <a:gd name="connsiteX546" fmla="*/ 541605 w 560365"/>
                <a:gd name="connsiteY546" fmla="*/ 453122 h 536280"/>
                <a:gd name="connsiteX547" fmla="*/ 538943 w 560365"/>
                <a:gd name="connsiteY547" fmla="*/ 453122 h 536280"/>
                <a:gd name="connsiteX548" fmla="*/ 536217 w 560365"/>
                <a:gd name="connsiteY548" fmla="*/ 455848 h 536280"/>
                <a:gd name="connsiteX549" fmla="*/ 538943 w 560365"/>
                <a:gd name="connsiteY549" fmla="*/ 458510 h 536280"/>
                <a:gd name="connsiteX550" fmla="*/ 538943 w 560365"/>
                <a:gd name="connsiteY550" fmla="*/ 461172 h 536280"/>
                <a:gd name="connsiteX551" fmla="*/ 541605 w 560365"/>
                <a:gd name="connsiteY551" fmla="*/ 463897 h 536280"/>
                <a:gd name="connsiteX552" fmla="*/ 544267 w 560365"/>
                <a:gd name="connsiteY552" fmla="*/ 463897 h 536280"/>
                <a:gd name="connsiteX553" fmla="*/ 544267 w 560365"/>
                <a:gd name="connsiteY553" fmla="*/ 466560 h 536280"/>
                <a:gd name="connsiteX554" fmla="*/ 546992 w 560365"/>
                <a:gd name="connsiteY554" fmla="*/ 466560 h 536280"/>
                <a:gd name="connsiteX555" fmla="*/ 549654 w 560365"/>
                <a:gd name="connsiteY555" fmla="*/ 466560 h 536280"/>
                <a:gd name="connsiteX556" fmla="*/ 549654 w 560365"/>
                <a:gd name="connsiteY556" fmla="*/ 469222 h 536280"/>
                <a:gd name="connsiteX557" fmla="*/ 549654 w 560365"/>
                <a:gd name="connsiteY557" fmla="*/ 471947 h 536280"/>
                <a:gd name="connsiteX558" fmla="*/ 549654 w 560365"/>
                <a:gd name="connsiteY558" fmla="*/ 474609 h 536280"/>
                <a:gd name="connsiteX559" fmla="*/ 549654 w 560365"/>
                <a:gd name="connsiteY559" fmla="*/ 477271 h 536280"/>
                <a:gd name="connsiteX560" fmla="*/ 552316 w 560365"/>
                <a:gd name="connsiteY560" fmla="*/ 477271 h 536280"/>
                <a:gd name="connsiteX561" fmla="*/ 552316 w 560365"/>
                <a:gd name="connsiteY561" fmla="*/ 479933 h 536280"/>
                <a:gd name="connsiteX562" fmla="*/ 549654 w 560365"/>
                <a:gd name="connsiteY562" fmla="*/ 479933 h 536280"/>
                <a:gd name="connsiteX563" fmla="*/ 549654 w 560365"/>
                <a:gd name="connsiteY563" fmla="*/ 482659 h 536280"/>
                <a:gd name="connsiteX564" fmla="*/ 549654 w 560365"/>
                <a:gd name="connsiteY564" fmla="*/ 485321 h 536280"/>
                <a:gd name="connsiteX565" fmla="*/ 546992 w 560365"/>
                <a:gd name="connsiteY565" fmla="*/ 485321 h 536280"/>
                <a:gd name="connsiteX566" fmla="*/ 544267 w 560365"/>
                <a:gd name="connsiteY566" fmla="*/ 487983 h 536280"/>
                <a:gd name="connsiteX567" fmla="*/ 541605 w 560365"/>
                <a:gd name="connsiteY567" fmla="*/ 487983 h 536280"/>
                <a:gd name="connsiteX568" fmla="*/ 541605 w 560365"/>
                <a:gd name="connsiteY568" fmla="*/ 490708 h 536280"/>
                <a:gd name="connsiteX569" fmla="*/ 538943 w 560365"/>
                <a:gd name="connsiteY569" fmla="*/ 490708 h 536280"/>
                <a:gd name="connsiteX570" fmla="*/ 533555 w 560365"/>
                <a:gd name="connsiteY570" fmla="*/ 487983 h 536280"/>
                <a:gd name="connsiteX571" fmla="*/ 530893 w 560365"/>
                <a:gd name="connsiteY571" fmla="*/ 487983 h 536280"/>
                <a:gd name="connsiteX572" fmla="*/ 530893 w 560365"/>
                <a:gd name="connsiteY572" fmla="*/ 490708 h 536280"/>
                <a:gd name="connsiteX573" fmla="*/ 528168 w 560365"/>
                <a:gd name="connsiteY573" fmla="*/ 490708 h 536280"/>
                <a:gd name="connsiteX574" fmla="*/ 525505 w 560365"/>
                <a:gd name="connsiteY574" fmla="*/ 490708 h 536280"/>
                <a:gd name="connsiteX575" fmla="*/ 522843 w 560365"/>
                <a:gd name="connsiteY575" fmla="*/ 496032 h 536280"/>
                <a:gd name="connsiteX576" fmla="*/ 522843 w 560365"/>
                <a:gd name="connsiteY576" fmla="*/ 498758 h 536280"/>
                <a:gd name="connsiteX577" fmla="*/ 520181 w 560365"/>
                <a:gd name="connsiteY577" fmla="*/ 498758 h 536280"/>
                <a:gd name="connsiteX578" fmla="*/ 517456 w 560365"/>
                <a:gd name="connsiteY578" fmla="*/ 498758 h 536280"/>
                <a:gd name="connsiteX579" fmla="*/ 514794 w 560365"/>
                <a:gd name="connsiteY579" fmla="*/ 501420 h 536280"/>
                <a:gd name="connsiteX580" fmla="*/ 514794 w 560365"/>
                <a:gd name="connsiteY580" fmla="*/ 504082 h 536280"/>
                <a:gd name="connsiteX581" fmla="*/ 512132 w 560365"/>
                <a:gd name="connsiteY581" fmla="*/ 506744 h 536280"/>
                <a:gd name="connsiteX582" fmla="*/ 509406 w 560365"/>
                <a:gd name="connsiteY582" fmla="*/ 506744 h 536280"/>
                <a:gd name="connsiteX583" fmla="*/ 509406 w 560365"/>
                <a:gd name="connsiteY583" fmla="*/ 509469 h 536280"/>
                <a:gd name="connsiteX584" fmla="*/ 506744 w 560365"/>
                <a:gd name="connsiteY584" fmla="*/ 512131 h 536280"/>
                <a:gd name="connsiteX585" fmla="*/ 504082 w 560365"/>
                <a:gd name="connsiteY585" fmla="*/ 514794 h 536280"/>
                <a:gd name="connsiteX586" fmla="*/ 498695 w 560365"/>
                <a:gd name="connsiteY586" fmla="*/ 514794 h 536280"/>
                <a:gd name="connsiteX587" fmla="*/ 496032 w 560365"/>
                <a:gd name="connsiteY587" fmla="*/ 517519 h 536280"/>
                <a:gd name="connsiteX588" fmla="*/ 496032 w 560365"/>
                <a:gd name="connsiteY588" fmla="*/ 520181 h 536280"/>
                <a:gd name="connsiteX589" fmla="*/ 496032 w 560365"/>
                <a:gd name="connsiteY589" fmla="*/ 522843 h 536280"/>
                <a:gd name="connsiteX590" fmla="*/ 493307 w 560365"/>
                <a:gd name="connsiteY590" fmla="*/ 525569 h 536280"/>
                <a:gd name="connsiteX591" fmla="*/ 490645 w 560365"/>
                <a:gd name="connsiteY591" fmla="*/ 525569 h 536280"/>
                <a:gd name="connsiteX592" fmla="*/ 490645 w 560365"/>
                <a:gd name="connsiteY592" fmla="*/ 528231 h 536280"/>
                <a:gd name="connsiteX593" fmla="*/ 490645 w 560365"/>
                <a:gd name="connsiteY593" fmla="*/ 530893 h 536280"/>
                <a:gd name="connsiteX594" fmla="*/ 487983 w 560365"/>
                <a:gd name="connsiteY594" fmla="*/ 530893 h 536280"/>
                <a:gd name="connsiteX595" fmla="*/ 485321 w 560365"/>
                <a:gd name="connsiteY595" fmla="*/ 530893 h 536280"/>
                <a:gd name="connsiteX596" fmla="*/ 482595 w 560365"/>
                <a:gd name="connsiteY596" fmla="*/ 530893 h 536280"/>
                <a:gd name="connsiteX597" fmla="*/ 482595 w 560365"/>
                <a:gd name="connsiteY597" fmla="*/ 528231 h 536280"/>
                <a:gd name="connsiteX598" fmla="*/ 479933 w 560365"/>
                <a:gd name="connsiteY598" fmla="*/ 528231 h 536280"/>
                <a:gd name="connsiteX599" fmla="*/ 477271 w 560365"/>
                <a:gd name="connsiteY599" fmla="*/ 528231 h 536280"/>
                <a:gd name="connsiteX600" fmla="*/ 477271 w 560365"/>
                <a:gd name="connsiteY600" fmla="*/ 530893 h 536280"/>
                <a:gd name="connsiteX601" fmla="*/ 474546 w 560365"/>
                <a:gd name="connsiteY601" fmla="*/ 530893 h 536280"/>
                <a:gd name="connsiteX602" fmla="*/ 471884 w 560365"/>
                <a:gd name="connsiteY602" fmla="*/ 530893 h 536280"/>
                <a:gd name="connsiteX603" fmla="*/ 469222 w 560365"/>
                <a:gd name="connsiteY603" fmla="*/ 533618 h 536280"/>
                <a:gd name="connsiteX604" fmla="*/ 463834 w 560365"/>
                <a:gd name="connsiteY604" fmla="*/ 536281 h 536280"/>
                <a:gd name="connsiteX605" fmla="*/ 461172 w 560365"/>
                <a:gd name="connsiteY605" fmla="*/ 536281 h 536280"/>
                <a:gd name="connsiteX606" fmla="*/ 458510 w 560365"/>
                <a:gd name="connsiteY606" fmla="*/ 536281 h 536280"/>
                <a:gd name="connsiteX607" fmla="*/ 455784 w 560365"/>
                <a:gd name="connsiteY607" fmla="*/ 536281 h 536280"/>
                <a:gd name="connsiteX608" fmla="*/ 455784 w 560365"/>
                <a:gd name="connsiteY608" fmla="*/ 533618 h 536280"/>
                <a:gd name="connsiteX609" fmla="*/ 453123 w 560365"/>
                <a:gd name="connsiteY609" fmla="*/ 533618 h 536280"/>
                <a:gd name="connsiteX610" fmla="*/ 450460 w 560365"/>
                <a:gd name="connsiteY610" fmla="*/ 530893 h 536280"/>
                <a:gd name="connsiteX611" fmla="*/ 447735 w 560365"/>
                <a:gd name="connsiteY611" fmla="*/ 530893 h 536280"/>
                <a:gd name="connsiteX612" fmla="*/ 445073 w 560365"/>
                <a:gd name="connsiteY612" fmla="*/ 533618 h 536280"/>
                <a:gd name="connsiteX613" fmla="*/ 442411 w 560365"/>
                <a:gd name="connsiteY613" fmla="*/ 533618 h 536280"/>
                <a:gd name="connsiteX614" fmla="*/ 442411 w 560365"/>
                <a:gd name="connsiteY614" fmla="*/ 530893 h 536280"/>
                <a:gd name="connsiteX615" fmla="*/ 442411 w 560365"/>
                <a:gd name="connsiteY615" fmla="*/ 528231 h 536280"/>
                <a:gd name="connsiteX616" fmla="*/ 439685 w 560365"/>
                <a:gd name="connsiteY616" fmla="*/ 528231 h 536280"/>
                <a:gd name="connsiteX617" fmla="*/ 437023 w 560365"/>
                <a:gd name="connsiteY617" fmla="*/ 528231 h 536280"/>
                <a:gd name="connsiteX618" fmla="*/ 434361 w 560365"/>
                <a:gd name="connsiteY618" fmla="*/ 528231 h 536280"/>
                <a:gd name="connsiteX619" fmla="*/ 431699 w 560365"/>
                <a:gd name="connsiteY619" fmla="*/ 528231 h 536280"/>
                <a:gd name="connsiteX620" fmla="*/ 428974 w 560365"/>
                <a:gd name="connsiteY620" fmla="*/ 528231 h 536280"/>
                <a:gd name="connsiteX621" fmla="*/ 426312 w 560365"/>
                <a:gd name="connsiteY621" fmla="*/ 528231 h 536280"/>
                <a:gd name="connsiteX622" fmla="*/ 426312 w 560365"/>
                <a:gd name="connsiteY622" fmla="*/ 525569 h 536280"/>
                <a:gd name="connsiteX623" fmla="*/ 423650 w 560365"/>
                <a:gd name="connsiteY623" fmla="*/ 522843 h 536280"/>
                <a:gd name="connsiteX624" fmla="*/ 420924 w 560365"/>
                <a:gd name="connsiteY624" fmla="*/ 522843 h 536280"/>
                <a:gd name="connsiteX625" fmla="*/ 420924 w 560365"/>
                <a:gd name="connsiteY625" fmla="*/ 520181 h 536280"/>
                <a:gd name="connsiteX626" fmla="*/ 420924 w 560365"/>
                <a:gd name="connsiteY626" fmla="*/ 517519 h 536280"/>
                <a:gd name="connsiteX627" fmla="*/ 420924 w 560365"/>
                <a:gd name="connsiteY627" fmla="*/ 514794 h 536280"/>
                <a:gd name="connsiteX628" fmla="*/ 420924 w 560365"/>
                <a:gd name="connsiteY628" fmla="*/ 512131 h 536280"/>
                <a:gd name="connsiteX629" fmla="*/ 423650 w 560365"/>
                <a:gd name="connsiteY629" fmla="*/ 512131 h 536280"/>
                <a:gd name="connsiteX630" fmla="*/ 423650 w 560365"/>
                <a:gd name="connsiteY630" fmla="*/ 509469 h 536280"/>
                <a:gd name="connsiteX631" fmla="*/ 423650 w 560365"/>
                <a:gd name="connsiteY631" fmla="*/ 506744 h 536280"/>
                <a:gd name="connsiteX632" fmla="*/ 423650 w 560365"/>
                <a:gd name="connsiteY632" fmla="*/ 504082 h 536280"/>
                <a:gd name="connsiteX633" fmla="*/ 420924 w 560365"/>
                <a:gd name="connsiteY633" fmla="*/ 504082 h 536280"/>
                <a:gd name="connsiteX634" fmla="*/ 418262 w 560365"/>
                <a:gd name="connsiteY634" fmla="*/ 504082 h 536280"/>
                <a:gd name="connsiteX635" fmla="*/ 415600 w 560365"/>
                <a:gd name="connsiteY635" fmla="*/ 501420 h 536280"/>
                <a:gd name="connsiteX636" fmla="*/ 415600 w 560365"/>
                <a:gd name="connsiteY636" fmla="*/ 498758 h 536280"/>
                <a:gd name="connsiteX637" fmla="*/ 418262 w 560365"/>
                <a:gd name="connsiteY637" fmla="*/ 498758 h 536280"/>
                <a:gd name="connsiteX638" fmla="*/ 418262 w 560365"/>
                <a:gd name="connsiteY638" fmla="*/ 496032 h 536280"/>
                <a:gd name="connsiteX639" fmla="*/ 420924 w 560365"/>
                <a:gd name="connsiteY639" fmla="*/ 493370 h 536280"/>
                <a:gd name="connsiteX640" fmla="*/ 423650 w 560365"/>
                <a:gd name="connsiteY640" fmla="*/ 493370 h 536280"/>
                <a:gd name="connsiteX641" fmla="*/ 423650 w 560365"/>
                <a:gd name="connsiteY641" fmla="*/ 490708 h 536280"/>
                <a:gd name="connsiteX642" fmla="*/ 423650 w 560365"/>
                <a:gd name="connsiteY642" fmla="*/ 487983 h 536280"/>
                <a:gd name="connsiteX643" fmla="*/ 420924 w 560365"/>
                <a:gd name="connsiteY643" fmla="*/ 487983 h 536280"/>
                <a:gd name="connsiteX644" fmla="*/ 420924 w 560365"/>
                <a:gd name="connsiteY644" fmla="*/ 485321 h 536280"/>
                <a:gd name="connsiteX645" fmla="*/ 418262 w 560365"/>
                <a:gd name="connsiteY645" fmla="*/ 485321 h 536280"/>
                <a:gd name="connsiteX646" fmla="*/ 415600 w 560365"/>
                <a:gd name="connsiteY646" fmla="*/ 485321 h 536280"/>
                <a:gd name="connsiteX647" fmla="*/ 415600 w 560365"/>
                <a:gd name="connsiteY647" fmla="*/ 482659 h 536280"/>
                <a:gd name="connsiteX648" fmla="*/ 412875 w 560365"/>
                <a:gd name="connsiteY648" fmla="*/ 479933 h 536280"/>
                <a:gd name="connsiteX649" fmla="*/ 412875 w 560365"/>
                <a:gd name="connsiteY649" fmla="*/ 477271 h 536280"/>
                <a:gd name="connsiteX650" fmla="*/ 410212 w 560365"/>
                <a:gd name="connsiteY650" fmla="*/ 477271 h 536280"/>
                <a:gd name="connsiteX651" fmla="*/ 410212 w 560365"/>
                <a:gd name="connsiteY651" fmla="*/ 474609 h 536280"/>
                <a:gd name="connsiteX652" fmla="*/ 410212 w 560365"/>
                <a:gd name="connsiteY652" fmla="*/ 471947 h 536280"/>
                <a:gd name="connsiteX653" fmla="*/ 410212 w 560365"/>
                <a:gd name="connsiteY653" fmla="*/ 469222 h 536280"/>
                <a:gd name="connsiteX654" fmla="*/ 412875 w 560365"/>
                <a:gd name="connsiteY654" fmla="*/ 469222 h 536280"/>
                <a:gd name="connsiteX655" fmla="*/ 412875 w 560365"/>
                <a:gd name="connsiteY655" fmla="*/ 466560 h 536280"/>
                <a:gd name="connsiteX656" fmla="*/ 415600 w 560365"/>
                <a:gd name="connsiteY656" fmla="*/ 466560 h 536280"/>
                <a:gd name="connsiteX657" fmla="*/ 415600 w 560365"/>
                <a:gd name="connsiteY657" fmla="*/ 463897 h 536280"/>
                <a:gd name="connsiteX658" fmla="*/ 415600 w 560365"/>
                <a:gd name="connsiteY658" fmla="*/ 461172 h 536280"/>
                <a:gd name="connsiteX659" fmla="*/ 412875 w 560365"/>
                <a:gd name="connsiteY659" fmla="*/ 458510 h 536280"/>
                <a:gd name="connsiteX660" fmla="*/ 412875 w 560365"/>
                <a:gd name="connsiteY660" fmla="*/ 455848 h 536280"/>
                <a:gd name="connsiteX661" fmla="*/ 410212 w 560365"/>
                <a:gd name="connsiteY661" fmla="*/ 455848 h 536280"/>
                <a:gd name="connsiteX662" fmla="*/ 410212 w 560365"/>
                <a:gd name="connsiteY662" fmla="*/ 453122 h 536280"/>
                <a:gd name="connsiteX663" fmla="*/ 410212 w 560365"/>
                <a:gd name="connsiteY663" fmla="*/ 450460 h 536280"/>
                <a:gd name="connsiteX664" fmla="*/ 410212 w 560365"/>
                <a:gd name="connsiteY664" fmla="*/ 447798 h 536280"/>
                <a:gd name="connsiteX665" fmla="*/ 410212 w 560365"/>
                <a:gd name="connsiteY665" fmla="*/ 445136 h 536280"/>
                <a:gd name="connsiteX666" fmla="*/ 410212 w 560365"/>
                <a:gd name="connsiteY666" fmla="*/ 442410 h 536280"/>
                <a:gd name="connsiteX667" fmla="*/ 412875 w 560365"/>
                <a:gd name="connsiteY667" fmla="*/ 442410 h 536280"/>
                <a:gd name="connsiteX668" fmla="*/ 412875 w 560365"/>
                <a:gd name="connsiteY668" fmla="*/ 439749 h 536280"/>
                <a:gd name="connsiteX669" fmla="*/ 410212 w 560365"/>
                <a:gd name="connsiteY669" fmla="*/ 439749 h 536280"/>
                <a:gd name="connsiteX670" fmla="*/ 407550 w 560365"/>
                <a:gd name="connsiteY670" fmla="*/ 439749 h 536280"/>
                <a:gd name="connsiteX671" fmla="*/ 404888 w 560365"/>
                <a:gd name="connsiteY671" fmla="*/ 439749 h 536280"/>
                <a:gd name="connsiteX672" fmla="*/ 402163 w 560365"/>
                <a:gd name="connsiteY672" fmla="*/ 439749 h 536280"/>
                <a:gd name="connsiteX673" fmla="*/ 399501 w 560365"/>
                <a:gd name="connsiteY673" fmla="*/ 439749 h 536280"/>
                <a:gd name="connsiteX674" fmla="*/ 396839 w 560365"/>
                <a:gd name="connsiteY674" fmla="*/ 439749 h 536280"/>
                <a:gd name="connsiteX675" fmla="*/ 394113 w 560365"/>
                <a:gd name="connsiteY675" fmla="*/ 439749 h 536280"/>
                <a:gd name="connsiteX676" fmla="*/ 394113 w 560365"/>
                <a:gd name="connsiteY676" fmla="*/ 437087 h 536280"/>
                <a:gd name="connsiteX677" fmla="*/ 394113 w 560365"/>
                <a:gd name="connsiteY677" fmla="*/ 434361 h 536280"/>
                <a:gd name="connsiteX678" fmla="*/ 396839 w 560365"/>
                <a:gd name="connsiteY678" fmla="*/ 434361 h 536280"/>
                <a:gd name="connsiteX679" fmla="*/ 396839 w 560365"/>
                <a:gd name="connsiteY679" fmla="*/ 431699 h 536280"/>
                <a:gd name="connsiteX680" fmla="*/ 396839 w 560365"/>
                <a:gd name="connsiteY680" fmla="*/ 429037 h 536280"/>
                <a:gd name="connsiteX681" fmla="*/ 396839 w 560365"/>
                <a:gd name="connsiteY681" fmla="*/ 426311 h 536280"/>
                <a:gd name="connsiteX682" fmla="*/ 391451 w 560365"/>
                <a:gd name="connsiteY682" fmla="*/ 426311 h 536280"/>
                <a:gd name="connsiteX683" fmla="*/ 388789 w 560365"/>
                <a:gd name="connsiteY683" fmla="*/ 426311 h 536280"/>
                <a:gd name="connsiteX684" fmla="*/ 388789 w 560365"/>
                <a:gd name="connsiteY684" fmla="*/ 429037 h 536280"/>
                <a:gd name="connsiteX685" fmla="*/ 386064 w 560365"/>
                <a:gd name="connsiteY685" fmla="*/ 429037 h 536280"/>
                <a:gd name="connsiteX686" fmla="*/ 383402 w 560365"/>
                <a:gd name="connsiteY686" fmla="*/ 429037 h 536280"/>
                <a:gd name="connsiteX687" fmla="*/ 383402 w 560365"/>
                <a:gd name="connsiteY687" fmla="*/ 426311 h 536280"/>
                <a:gd name="connsiteX688" fmla="*/ 380739 w 560365"/>
                <a:gd name="connsiteY688" fmla="*/ 423649 h 536280"/>
                <a:gd name="connsiteX689" fmla="*/ 378014 w 560365"/>
                <a:gd name="connsiteY689" fmla="*/ 420987 h 536280"/>
                <a:gd name="connsiteX690" fmla="*/ 375352 w 560365"/>
                <a:gd name="connsiteY690" fmla="*/ 420987 h 536280"/>
                <a:gd name="connsiteX691" fmla="*/ 372690 w 560365"/>
                <a:gd name="connsiteY691" fmla="*/ 420987 h 536280"/>
                <a:gd name="connsiteX692" fmla="*/ 372690 w 560365"/>
                <a:gd name="connsiteY692" fmla="*/ 418262 h 536280"/>
                <a:gd name="connsiteX693" fmla="*/ 370028 w 560365"/>
                <a:gd name="connsiteY693" fmla="*/ 418262 h 536280"/>
                <a:gd name="connsiteX694" fmla="*/ 370028 w 560365"/>
                <a:gd name="connsiteY694" fmla="*/ 415600 h 536280"/>
                <a:gd name="connsiteX695" fmla="*/ 370028 w 560365"/>
                <a:gd name="connsiteY695" fmla="*/ 412938 h 536280"/>
                <a:gd name="connsiteX696" fmla="*/ 370028 w 560365"/>
                <a:gd name="connsiteY696" fmla="*/ 410276 h 536280"/>
                <a:gd name="connsiteX697" fmla="*/ 370028 w 560365"/>
                <a:gd name="connsiteY697" fmla="*/ 407550 h 536280"/>
                <a:gd name="connsiteX698" fmla="*/ 367302 w 560365"/>
                <a:gd name="connsiteY698" fmla="*/ 407550 h 536280"/>
                <a:gd name="connsiteX699" fmla="*/ 364640 w 560365"/>
                <a:gd name="connsiteY699" fmla="*/ 407550 h 536280"/>
                <a:gd name="connsiteX700" fmla="*/ 364640 w 560365"/>
                <a:gd name="connsiteY700" fmla="*/ 404888 h 536280"/>
                <a:gd name="connsiteX701" fmla="*/ 361978 w 560365"/>
                <a:gd name="connsiteY701" fmla="*/ 404888 h 536280"/>
                <a:gd name="connsiteX702" fmla="*/ 361978 w 560365"/>
                <a:gd name="connsiteY702" fmla="*/ 402226 h 536280"/>
                <a:gd name="connsiteX703" fmla="*/ 361978 w 560365"/>
                <a:gd name="connsiteY703" fmla="*/ 399501 h 536280"/>
                <a:gd name="connsiteX704" fmla="*/ 361978 w 560365"/>
                <a:gd name="connsiteY704" fmla="*/ 396839 h 536280"/>
                <a:gd name="connsiteX705" fmla="*/ 361978 w 560365"/>
                <a:gd name="connsiteY705" fmla="*/ 394176 h 536280"/>
                <a:gd name="connsiteX706" fmla="*/ 361978 w 560365"/>
                <a:gd name="connsiteY706" fmla="*/ 391451 h 536280"/>
                <a:gd name="connsiteX707" fmla="*/ 361978 w 560365"/>
                <a:gd name="connsiteY707" fmla="*/ 388789 h 536280"/>
                <a:gd name="connsiteX708" fmla="*/ 361978 w 560365"/>
                <a:gd name="connsiteY708" fmla="*/ 386127 h 536280"/>
                <a:gd name="connsiteX709" fmla="*/ 361978 w 560365"/>
                <a:gd name="connsiteY709" fmla="*/ 383465 h 536280"/>
                <a:gd name="connsiteX710" fmla="*/ 361978 w 560365"/>
                <a:gd name="connsiteY710" fmla="*/ 380739 h 536280"/>
                <a:gd name="connsiteX711" fmla="*/ 359253 w 560365"/>
                <a:gd name="connsiteY711" fmla="*/ 380739 h 536280"/>
                <a:gd name="connsiteX712" fmla="*/ 359253 w 560365"/>
                <a:gd name="connsiteY712" fmla="*/ 378077 h 536280"/>
                <a:gd name="connsiteX713" fmla="*/ 359253 w 560365"/>
                <a:gd name="connsiteY713" fmla="*/ 375415 h 536280"/>
                <a:gd name="connsiteX714" fmla="*/ 361978 w 560365"/>
                <a:gd name="connsiteY714" fmla="*/ 375415 h 536280"/>
                <a:gd name="connsiteX715" fmla="*/ 364640 w 560365"/>
                <a:gd name="connsiteY715" fmla="*/ 372690 h 536280"/>
                <a:gd name="connsiteX716" fmla="*/ 364640 w 560365"/>
                <a:gd name="connsiteY716" fmla="*/ 370028 h 536280"/>
                <a:gd name="connsiteX717" fmla="*/ 364640 w 560365"/>
                <a:gd name="connsiteY717" fmla="*/ 367366 h 536280"/>
                <a:gd name="connsiteX718" fmla="*/ 361978 w 560365"/>
                <a:gd name="connsiteY718" fmla="*/ 367366 h 536280"/>
                <a:gd name="connsiteX719" fmla="*/ 361978 w 560365"/>
                <a:gd name="connsiteY719" fmla="*/ 364640 h 536280"/>
                <a:gd name="connsiteX720" fmla="*/ 361978 w 560365"/>
                <a:gd name="connsiteY720" fmla="*/ 361978 h 536280"/>
                <a:gd name="connsiteX721" fmla="*/ 359253 w 560365"/>
                <a:gd name="connsiteY721" fmla="*/ 359316 h 536280"/>
                <a:gd name="connsiteX722" fmla="*/ 359253 w 560365"/>
                <a:gd name="connsiteY722" fmla="*/ 356591 h 536280"/>
                <a:gd name="connsiteX723" fmla="*/ 356591 w 560365"/>
                <a:gd name="connsiteY723" fmla="*/ 353929 h 536280"/>
                <a:gd name="connsiteX724" fmla="*/ 356591 w 560365"/>
                <a:gd name="connsiteY724" fmla="*/ 351267 h 536280"/>
                <a:gd name="connsiteX725" fmla="*/ 353929 w 560365"/>
                <a:gd name="connsiteY725" fmla="*/ 351267 h 536280"/>
                <a:gd name="connsiteX726" fmla="*/ 351203 w 560365"/>
                <a:gd name="connsiteY726" fmla="*/ 348604 h 536280"/>
                <a:gd name="connsiteX727" fmla="*/ 351203 w 560365"/>
                <a:gd name="connsiteY727" fmla="*/ 345879 h 536280"/>
                <a:gd name="connsiteX728" fmla="*/ 348541 w 560365"/>
                <a:gd name="connsiteY728" fmla="*/ 345879 h 536280"/>
                <a:gd name="connsiteX729" fmla="*/ 348541 w 560365"/>
                <a:gd name="connsiteY729" fmla="*/ 343217 h 536280"/>
                <a:gd name="connsiteX730" fmla="*/ 345879 w 560365"/>
                <a:gd name="connsiteY730" fmla="*/ 343217 h 536280"/>
                <a:gd name="connsiteX731" fmla="*/ 345879 w 560365"/>
                <a:gd name="connsiteY731" fmla="*/ 340555 h 536280"/>
                <a:gd name="connsiteX732" fmla="*/ 345879 w 560365"/>
                <a:gd name="connsiteY732" fmla="*/ 337829 h 536280"/>
                <a:gd name="connsiteX733" fmla="*/ 345879 w 560365"/>
                <a:gd name="connsiteY733" fmla="*/ 335167 h 536280"/>
                <a:gd name="connsiteX734" fmla="*/ 343217 w 560365"/>
                <a:gd name="connsiteY734" fmla="*/ 332505 h 536280"/>
                <a:gd name="connsiteX735" fmla="*/ 340491 w 560365"/>
                <a:gd name="connsiteY735" fmla="*/ 332505 h 536280"/>
                <a:gd name="connsiteX736" fmla="*/ 337830 w 560365"/>
                <a:gd name="connsiteY736" fmla="*/ 329780 h 536280"/>
                <a:gd name="connsiteX737" fmla="*/ 335167 w 560365"/>
                <a:gd name="connsiteY737" fmla="*/ 327118 h 536280"/>
                <a:gd name="connsiteX738" fmla="*/ 335167 w 560365"/>
                <a:gd name="connsiteY738" fmla="*/ 324455 h 536280"/>
                <a:gd name="connsiteX739" fmla="*/ 332442 w 560365"/>
                <a:gd name="connsiteY739" fmla="*/ 324455 h 536280"/>
                <a:gd name="connsiteX740" fmla="*/ 329780 w 560365"/>
                <a:gd name="connsiteY740" fmla="*/ 324455 h 536280"/>
                <a:gd name="connsiteX741" fmla="*/ 329780 w 560365"/>
                <a:gd name="connsiteY741" fmla="*/ 327118 h 536280"/>
                <a:gd name="connsiteX742" fmla="*/ 327118 w 560365"/>
                <a:gd name="connsiteY742" fmla="*/ 327118 h 536280"/>
                <a:gd name="connsiteX743" fmla="*/ 327118 w 560365"/>
                <a:gd name="connsiteY743" fmla="*/ 324455 h 536280"/>
                <a:gd name="connsiteX744" fmla="*/ 324392 w 560365"/>
                <a:gd name="connsiteY744" fmla="*/ 324455 h 536280"/>
                <a:gd name="connsiteX745" fmla="*/ 324392 w 560365"/>
                <a:gd name="connsiteY745" fmla="*/ 321794 h 536280"/>
                <a:gd name="connsiteX746" fmla="*/ 321730 w 560365"/>
                <a:gd name="connsiteY746" fmla="*/ 319068 h 536280"/>
                <a:gd name="connsiteX747" fmla="*/ 319068 w 560365"/>
                <a:gd name="connsiteY747" fmla="*/ 316406 h 536280"/>
                <a:gd name="connsiteX748" fmla="*/ 319068 w 560365"/>
                <a:gd name="connsiteY748" fmla="*/ 313744 h 536280"/>
                <a:gd name="connsiteX749" fmla="*/ 316406 w 560365"/>
                <a:gd name="connsiteY749" fmla="*/ 313744 h 536280"/>
                <a:gd name="connsiteX750" fmla="*/ 313681 w 560365"/>
                <a:gd name="connsiteY750" fmla="*/ 311018 h 536280"/>
                <a:gd name="connsiteX751" fmla="*/ 311019 w 560365"/>
                <a:gd name="connsiteY751" fmla="*/ 311018 h 536280"/>
                <a:gd name="connsiteX752" fmla="*/ 308357 w 560365"/>
                <a:gd name="connsiteY752" fmla="*/ 311018 h 536280"/>
                <a:gd name="connsiteX753" fmla="*/ 305631 w 560365"/>
                <a:gd name="connsiteY753" fmla="*/ 313744 h 536280"/>
                <a:gd name="connsiteX754" fmla="*/ 305631 w 560365"/>
                <a:gd name="connsiteY754" fmla="*/ 316406 h 536280"/>
                <a:gd name="connsiteX755" fmla="*/ 302969 w 560365"/>
                <a:gd name="connsiteY755" fmla="*/ 316406 h 536280"/>
                <a:gd name="connsiteX756" fmla="*/ 300307 w 560365"/>
                <a:gd name="connsiteY756" fmla="*/ 316406 h 536280"/>
                <a:gd name="connsiteX757" fmla="*/ 297582 w 560365"/>
                <a:gd name="connsiteY757" fmla="*/ 316406 h 536280"/>
                <a:gd name="connsiteX758" fmla="*/ 294920 w 560365"/>
                <a:gd name="connsiteY758" fmla="*/ 316406 h 536280"/>
                <a:gd name="connsiteX759" fmla="*/ 292257 w 560365"/>
                <a:gd name="connsiteY759" fmla="*/ 316406 h 536280"/>
                <a:gd name="connsiteX760" fmla="*/ 289595 w 560365"/>
                <a:gd name="connsiteY760" fmla="*/ 316406 h 536280"/>
                <a:gd name="connsiteX761" fmla="*/ 286870 w 560365"/>
                <a:gd name="connsiteY761" fmla="*/ 316406 h 536280"/>
                <a:gd name="connsiteX762" fmla="*/ 286870 w 560365"/>
                <a:gd name="connsiteY762" fmla="*/ 313744 h 536280"/>
                <a:gd name="connsiteX763" fmla="*/ 286870 w 560365"/>
                <a:gd name="connsiteY763" fmla="*/ 316406 h 536280"/>
                <a:gd name="connsiteX764" fmla="*/ 284208 w 560365"/>
                <a:gd name="connsiteY764" fmla="*/ 316406 h 536280"/>
                <a:gd name="connsiteX765" fmla="*/ 284208 w 560365"/>
                <a:gd name="connsiteY765" fmla="*/ 319068 h 536280"/>
                <a:gd name="connsiteX766" fmla="*/ 284208 w 560365"/>
                <a:gd name="connsiteY766" fmla="*/ 321794 h 536280"/>
                <a:gd name="connsiteX767" fmla="*/ 281546 w 560365"/>
                <a:gd name="connsiteY767" fmla="*/ 321794 h 536280"/>
                <a:gd name="connsiteX768" fmla="*/ 278820 w 560365"/>
                <a:gd name="connsiteY768" fmla="*/ 321794 h 536280"/>
                <a:gd name="connsiteX769" fmla="*/ 276158 w 560365"/>
                <a:gd name="connsiteY769" fmla="*/ 324455 h 536280"/>
                <a:gd name="connsiteX770" fmla="*/ 273496 w 560365"/>
                <a:gd name="connsiteY770" fmla="*/ 327118 h 536280"/>
                <a:gd name="connsiteX771" fmla="*/ 273496 w 560365"/>
                <a:gd name="connsiteY771" fmla="*/ 329780 h 536280"/>
                <a:gd name="connsiteX772" fmla="*/ 273496 w 560365"/>
                <a:gd name="connsiteY772" fmla="*/ 332505 h 536280"/>
                <a:gd name="connsiteX773" fmla="*/ 270771 w 560365"/>
                <a:gd name="connsiteY773" fmla="*/ 332505 h 536280"/>
                <a:gd name="connsiteX774" fmla="*/ 270771 w 560365"/>
                <a:gd name="connsiteY774" fmla="*/ 335167 h 536280"/>
                <a:gd name="connsiteX775" fmla="*/ 268109 w 560365"/>
                <a:gd name="connsiteY775" fmla="*/ 335167 h 536280"/>
                <a:gd name="connsiteX776" fmla="*/ 265446 w 560365"/>
                <a:gd name="connsiteY776" fmla="*/ 332505 h 536280"/>
                <a:gd name="connsiteX777" fmla="*/ 262721 w 560365"/>
                <a:gd name="connsiteY777" fmla="*/ 332505 h 536280"/>
                <a:gd name="connsiteX778" fmla="*/ 260059 w 560365"/>
                <a:gd name="connsiteY778" fmla="*/ 332505 h 536280"/>
                <a:gd name="connsiteX779" fmla="*/ 257397 w 560365"/>
                <a:gd name="connsiteY779" fmla="*/ 335167 h 536280"/>
                <a:gd name="connsiteX780" fmla="*/ 254735 w 560365"/>
                <a:gd name="connsiteY780" fmla="*/ 335167 h 536280"/>
                <a:gd name="connsiteX781" fmla="*/ 252009 w 560365"/>
                <a:gd name="connsiteY781" fmla="*/ 335167 h 536280"/>
                <a:gd name="connsiteX782" fmla="*/ 249347 w 560365"/>
                <a:gd name="connsiteY782" fmla="*/ 335167 h 536280"/>
                <a:gd name="connsiteX783" fmla="*/ 249347 w 560365"/>
                <a:gd name="connsiteY783" fmla="*/ 337829 h 536280"/>
                <a:gd name="connsiteX784" fmla="*/ 252009 w 560365"/>
                <a:gd name="connsiteY784" fmla="*/ 340555 h 536280"/>
                <a:gd name="connsiteX785" fmla="*/ 254735 w 560365"/>
                <a:gd name="connsiteY785" fmla="*/ 340555 h 536280"/>
                <a:gd name="connsiteX786" fmla="*/ 254735 w 560365"/>
                <a:gd name="connsiteY786" fmla="*/ 343217 h 536280"/>
                <a:gd name="connsiteX787" fmla="*/ 257397 w 560365"/>
                <a:gd name="connsiteY787" fmla="*/ 345879 h 536280"/>
                <a:gd name="connsiteX788" fmla="*/ 257397 w 560365"/>
                <a:gd name="connsiteY788" fmla="*/ 348604 h 536280"/>
                <a:gd name="connsiteX789" fmla="*/ 257397 w 560365"/>
                <a:gd name="connsiteY789" fmla="*/ 351267 h 536280"/>
                <a:gd name="connsiteX790" fmla="*/ 257397 w 560365"/>
                <a:gd name="connsiteY790" fmla="*/ 353929 h 536280"/>
                <a:gd name="connsiteX791" fmla="*/ 254735 w 560365"/>
                <a:gd name="connsiteY791" fmla="*/ 353929 h 536280"/>
                <a:gd name="connsiteX792" fmla="*/ 252009 w 560365"/>
                <a:gd name="connsiteY792" fmla="*/ 353929 h 536280"/>
                <a:gd name="connsiteX793" fmla="*/ 249347 w 560365"/>
                <a:gd name="connsiteY793" fmla="*/ 353929 h 536280"/>
                <a:gd name="connsiteX794" fmla="*/ 246685 w 560365"/>
                <a:gd name="connsiteY794" fmla="*/ 353929 h 536280"/>
                <a:gd name="connsiteX795" fmla="*/ 246685 w 560365"/>
                <a:gd name="connsiteY795" fmla="*/ 356591 h 536280"/>
                <a:gd name="connsiteX796" fmla="*/ 243960 w 560365"/>
                <a:gd name="connsiteY796" fmla="*/ 353929 h 536280"/>
                <a:gd name="connsiteX797" fmla="*/ 243960 w 560365"/>
                <a:gd name="connsiteY797" fmla="*/ 356591 h 536280"/>
                <a:gd name="connsiteX798" fmla="*/ 238636 w 560365"/>
                <a:gd name="connsiteY798" fmla="*/ 356591 h 536280"/>
                <a:gd name="connsiteX799" fmla="*/ 235910 w 560365"/>
                <a:gd name="connsiteY799" fmla="*/ 356591 h 536280"/>
                <a:gd name="connsiteX800" fmla="*/ 233248 w 560365"/>
                <a:gd name="connsiteY800" fmla="*/ 356591 h 536280"/>
                <a:gd name="connsiteX801" fmla="*/ 233248 w 560365"/>
                <a:gd name="connsiteY801" fmla="*/ 356591 h 5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560365" h="536280">
                  <a:moveTo>
                    <a:pt x="233248" y="356591"/>
                  </a:moveTo>
                  <a:lnTo>
                    <a:pt x="227924" y="356591"/>
                  </a:lnTo>
                  <a:lnTo>
                    <a:pt x="225199" y="356591"/>
                  </a:lnTo>
                  <a:lnTo>
                    <a:pt x="222536" y="356591"/>
                  </a:lnTo>
                  <a:lnTo>
                    <a:pt x="219874" y="359316"/>
                  </a:lnTo>
                  <a:lnTo>
                    <a:pt x="219874" y="361978"/>
                  </a:lnTo>
                  <a:lnTo>
                    <a:pt x="219874" y="364640"/>
                  </a:lnTo>
                  <a:lnTo>
                    <a:pt x="217149" y="364640"/>
                  </a:lnTo>
                  <a:lnTo>
                    <a:pt x="217149" y="367366"/>
                  </a:lnTo>
                  <a:lnTo>
                    <a:pt x="214487" y="367366"/>
                  </a:lnTo>
                  <a:lnTo>
                    <a:pt x="211825" y="370028"/>
                  </a:lnTo>
                  <a:lnTo>
                    <a:pt x="211825" y="372690"/>
                  </a:lnTo>
                  <a:lnTo>
                    <a:pt x="209099" y="372690"/>
                  </a:lnTo>
                  <a:lnTo>
                    <a:pt x="209099" y="375415"/>
                  </a:lnTo>
                  <a:lnTo>
                    <a:pt x="206437" y="375415"/>
                  </a:lnTo>
                  <a:lnTo>
                    <a:pt x="203775" y="375415"/>
                  </a:lnTo>
                  <a:lnTo>
                    <a:pt x="201113" y="375415"/>
                  </a:lnTo>
                  <a:lnTo>
                    <a:pt x="198388" y="370028"/>
                  </a:lnTo>
                  <a:lnTo>
                    <a:pt x="195726" y="367366"/>
                  </a:lnTo>
                  <a:lnTo>
                    <a:pt x="193064" y="364640"/>
                  </a:lnTo>
                  <a:lnTo>
                    <a:pt x="193064" y="361978"/>
                  </a:lnTo>
                  <a:lnTo>
                    <a:pt x="190338" y="361978"/>
                  </a:lnTo>
                  <a:lnTo>
                    <a:pt x="187676" y="359316"/>
                  </a:lnTo>
                  <a:lnTo>
                    <a:pt x="185014" y="359316"/>
                  </a:lnTo>
                  <a:lnTo>
                    <a:pt x="182288" y="359316"/>
                  </a:lnTo>
                  <a:lnTo>
                    <a:pt x="179627" y="359316"/>
                  </a:lnTo>
                  <a:lnTo>
                    <a:pt x="176964" y="359316"/>
                  </a:lnTo>
                  <a:lnTo>
                    <a:pt x="174302" y="359316"/>
                  </a:lnTo>
                  <a:lnTo>
                    <a:pt x="171577" y="359316"/>
                  </a:lnTo>
                  <a:lnTo>
                    <a:pt x="171577" y="361978"/>
                  </a:lnTo>
                  <a:lnTo>
                    <a:pt x="168915" y="364640"/>
                  </a:lnTo>
                  <a:lnTo>
                    <a:pt x="166253" y="364640"/>
                  </a:lnTo>
                  <a:lnTo>
                    <a:pt x="163527" y="364640"/>
                  </a:lnTo>
                  <a:lnTo>
                    <a:pt x="163527" y="361978"/>
                  </a:lnTo>
                  <a:lnTo>
                    <a:pt x="160865" y="361978"/>
                  </a:lnTo>
                  <a:lnTo>
                    <a:pt x="158203" y="361978"/>
                  </a:lnTo>
                  <a:lnTo>
                    <a:pt x="155478" y="361978"/>
                  </a:lnTo>
                  <a:lnTo>
                    <a:pt x="152816" y="364640"/>
                  </a:lnTo>
                  <a:lnTo>
                    <a:pt x="150153" y="364640"/>
                  </a:lnTo>
                  <a:lnTo>
                    <a:pt x="150153" y="361978"/>
                  </a:lnTo>
                  <a:lnTo>
                    <a:pt x="147428" y="361978"/>
                  </a:lnTo>
                  <a:lnTo>
                    <a:pt x="144766" y="359316"/>
                  </a:lnTo>
                  <a:lnTo>
                    <a:pt x="142104" y="356591"/>
                  </a:lnTo>
                  <a:lnTo>
                    <a:pt x="139442" y="356591"/>
                  </a:lnTo>
                  <a:lnTo>
                    <a:pt x="139442" y="359316"/>
                  </a:lnTo>
                  <a:lnTo>
                    <a:pt x="136716" y="359316"/>
                  </a:lnTo>
                  <a:lnTo>
                    <a:pt x="136716" y="361978"/>
                  </a:lnTo>
                  <a:lnTo>
                    <a:pt x="134054" y="361978"/>
                  </a:lnTo>
                  <a:lnTo>
                    <a:pt x="131392" y="361978"/>
                  </a:lnTo>
                  <a:lnTo>
                    <a:pt x="128667" y="361978"/>
                  </a:lnTo>
                  <a:lnTo>
                    <a:pt x="126005" y="361978"/>
                  </a:lnTo>
                  <a:lnTo>
                    <a:pt x="126005" y="364640"/>
                  </a:lnTo>
                  <a:lnTo>
                    <a:pt x="123343" y="364640"/>
                  </a:lnTo>
                  <a:lnTo>
                    <a:pt x="120617" y="367366"/>
                  </a:lnTo>
                  <a:lnTo>
                    <a:pt x="117955" y="367366"/>
                  </a:lnTo>
                  <a:lnTo>
                    <a:pt x="117955" y="370028"/>
                  </a:lnTo>
                  <a:lnTo>
                    <a:pt x="115293" y="370028"/>
                  </a:lnTo>
                  <a:lnTo>
                    <a:pt x="112631" y="370028"/>
                  </a:lnTo>
                  <a:lnTo>
                    <a:pt x="112631" y="367366"/>
                  </a:lnTo>
                  <a:lnTo>
                    <a:pt x="109906" y="367366"/>
                  </a:lnTo>
                  <a:lnTo>
                    <a:pt x="109906" y="364640"/>
                  </a:lnTo>
                  <a:lnTo>
                    <a:pt x="107243" y="364640"/>
                  </a:lnTo>
                  <a:lnTo>
                    <a:pt x="104581" y="367366"/>
                  </a:lnTo>
                  <a:lnTo>
                    <a:pt x="101856" y="370028"/>
                  </a:lnTo>
                  <a:lnTo>
                    <a:pt x="101856" y="372690"/>
                  </a:lnTo>
                  <a:lnTo>
                    <a:pt x="99194" y="372690"/>
                  </a:lnTo>
                  <a:lnTo>
                    <a:pt x="101856" y="372690"/>
                  </a:lnTo>
                  <a:lnTo>
                    <a:pt x="99194" y="372690"/>
                  </a:lnTo>
                  <a:lnTo>
                    <a:pt x="96532" y="375415"/>
                  </a:lnTo>
                  <a:lnTo>
                    <a:pt x="93806" y="375415"/>
                  </a:lnTo>
                  <a:lnTo>
                    <a:pt x="88482" y="372690"/>
                  </a:lnTo>
                  <a:lnTo>
                    <a:pt x="85820" y="372690"/>
                  </a:lnTo>
                  <a:lnTo>
                    <a:pt x="80433" y="372690"/>
                  </a:lnTo>
                  <a:lnTo>
                    <a:pt x="77771" y="375415"/>
                  </a:lnTo>
                  <a:lnTo>
                    <a:pt x="75045" y="375415"/>
                  </a:lnTo>
                  <a:lnTo>
                    <a:pt x="72383" y="378077"/>
                  </a:lnTo>
                  <a:lnTo>
                    <a:pt x="66995" y="378077"/>
                  </a:lnTo>
                  <a:lnTo>
                    <a:pt x="64334" y="378077"/>
                  </a:lnTo>
                  <a:lnTo>
                    <a:pt x="61671" y="378077"/>
                  </a:lnTo>
                  <a:lnTo>
                    <a:pt x="58946" y="378077"/>
                  </a:lnTo>
                  <a:lnTo>
                    <a:pt x="56284" y="378077"/>
                  </a:lnTo>
                  <a:lnTo>
                    <a:pt x="53622" y="375415"/>
                  </a:lnTo>
                  <a:lnTo>
                    <a:pt x="50960" y="375415"/>
                  </a:lnTo>
                  <a:lnTo>
                    <a:pt x="48234" y="375415"/>
                  </a:lnTo>
                  <a:lnTo>
                    <a:pt x="42910" y="372690"/>
                  </a:lnTo>
                  <a:lnTo>
                    <a:pt x="42910" y="370028"/>
                  </a:lnTo>
                  <a:lnTo>
                    <a:pt x="45572" y="370028"/>
                  </a:lnTo>
                  <a:lnTo>
                    <a:pt x="48234" y="370028"/>
                  </a:lnTo>
                  <a:lnTo>
                    <a:pt x="50960" y="367366"/>
                  </a:lnTo>
                  <a:lnTo>
                    <a:pt x="50960" y="364640"/>
                  </a:lnTo>
                  <a:lnTo>
                    <a:pt x="50960" y="361978"/>
                  </a:lnTo>
                  <a:lnTo>
                    <a:pt x="48234" y="359316"/>
                  </a:lnTo>
                  <a:lnTo>
                    <a:pt x="45572" y="359316"/>
                  </a:lnTo>
                  <a:lnTo>
                    <a:pt x="42910" y="356591"/>
                  </a:lnTo>
                  <a:lnTo>
                    <a:pt x="40185" y="356591"/>
                  </a:lnTo>
                  <a:lnTo>
                    <a:pt x="40185" y="353929"/>
                  </a:lnTo>
                  <a:lnTo>
                    <a:pt x="37523" y="351267"/>
                  </a:lnTo>
                  <a:lnTo>
                    <a:pt x="37523" y="348604"/>
                  </a:lnTo>
                  <a:lnTo>
                    <a:pt x="34860" y="345879"/>
                  </a:lnTo>
                  <a:lnTo>
                    <a:pt x="34860" y="343217"/>
                  </a:lnTo>
                  <a:lnTo>
                    <a:pt x="34860" y="340555"/>
                  </a:lnTo>
                  <a:lnTo>
                    <a:pt x="34860" y="337829"/>
                  </a:lnTo>
                  <a:lnTo>
                    <a:pt x="34860" y="335167"/>
                  </a:lnTo>
                  <a:lnTo>
                    <a:pt x="32135" y="335167"/>
                  </a:lnTo>
                  <a:lnTo>
                    <a:pt x="32135" y="332505"/>
                  </a:lnTo>
                  <a:lnTo>
                    <a:pt x="32135" y="329780"/>
                  </a:lnTo>
                  <a:lnTo>
                    <a:pt x="29473" y="327118"/>
                  </a:lnTo>
                  <a:lnTo>
                    <a:pt x="29473" y="324455"/>
                  </a:lnTo>
                  <a:lnTo>
                    <a:pt x="29473" y="321794"/>
                  </a:lnTo>
                  <a:lnTo>
                    <a:pt x="29473" y="319068"/>
                  </a:lnTo>
                  <a:lnTo>
                    <a:pt x="32135" y="316406"/>
                  </a:lnTo>
                  <a:lnTo>
                    <a:pt x="34860" y="313744"/>
                  </a:lnTo>
                  <a:lnTo>
                    <a:pt x="34860" y="311018"/>
                  </a:lnTo>
                  <a:lnTo>
                    <a:pt x="34860" y="308356"/>
                  </a:lnTo>
                  <a:lnTo>
                    <a:pt x="37523" y="305694"/>
                  </a:lnTo>
                  <a:lnTo>
                    <a:pt x="37523" y="300307"/>
                  </a:lnTo>
                  <a:lnTo>
                    <a:pt x="34860" y="297645"/>
                  </a:lnTo>
                  <a:lnTo>
                    <a:pt x="34860" y="294983"/>
                  </a:lnTo>
                  <a:lnTo>
                    <a:pt x="34860" y="292257"/>
                  </a:lnTo>
                  <a:lnTo>
                    <a:pt x="34860" y="289595"/>
                  </a:lnTo>
                  <a:lnTo>
                    <a:pt x="34860" y="286933"/>
                  </a:lnTo>
                  <a:lnTo>
                    <a:pt x="34860" y="284208"/>
                  </a:lnTo>
                  <a:lnTo>
                    <a:pt x="37523" y="284208"/>
                  </a:lnTo>
                  <a:lnTo>
                    <a:pt x="40185" y="284208"/>
                  </a:lnTo>
                  <a:lnTo>
                    <a:pt x="42910" y="281546"/>
                  </a:lnTo>
                  <a:lnTo>
                    <a:pt x="45572" y="281546"/>
                  </a:lnTo>
                  <a:lnTo>
                    <a:pt x="48234" y="278883"/>
                  </a:lnTo>
                  <a:lnTo>
                    <a:pt x="50960" y="276158"/>
                  </a:lnTo>
                  <a:lnTo>
                    <a:pt x="50960" y="273496"/>
                  </a:lnTo>
                  <a:lnTo>
                    <a:pt x="50960" y="270834"/>
                  </a:lnTo>
                  <a:lnTo>
                    <a:pt x="50960" y="268108"/>
                  </a:lnTo>
                  <a:lnTo>
                    <a:pt x="50960" y="265446"/>
                  </a:lnTo>
                  <a:lnTo>
                    <a:pt x="48234" y="265446"/>
                  </a:lnTo>
                  <a:lnTo>
                    <a:pt x="45572" y="262784"/>
                  </a:lnTo>
                  <a:lnTo>
                    <a:pt x="45572" y="260122"/>
                  </a:lnTo>
                  <a:lnTo>
                    <a:pt x="45572" y="257397"/>
                  </a:lnTo>
                  <a:lnTo>
                    <a:pt x="48234" y="257397"/>
                  </a:lnTo>
                  <a:lnTo>
                    <a:pt x="48234" y="254735"/>
                  </a:lnTo>
                  <a:lnTo>
                    <a:pt x="48234" y="252073"/>
                  </a:lnTo>
                  <a:lnTo>
                    <a:pt x="45572" y="252073"/>
                  </a:lnTo>
                  <a:lnTo>
                    <a:pt x="42910" y="249347"/>
                  </a:lnTo>
                  <a:lnTo>
                    <a:pt x="42910" y="246685"/>
                  </a:lnTo>
                  <a:lnTo>
                    <a:pt x="45572" y="244023"/>
                  </a:lnTo>
                  <a:lnTo>
                    <a:pt x="45572" y="241298"/>
                  </a:lnTo>
                  <a:lnTo>
                    <a:pt x="48234" y="241298"/>
                  </a:lnTo>
                  <a:lnTo>
                    <a:pt x="50960" y="238636"/>
                  </a:lnTo>
                  <a:lnTo>
                    <a:pt x="50960" y="235974"/>
                  </a:lnTo>
                  <a:lnTo>
                    <a:pt x="53622" y="235974"/>
                  </a:lnTo>
                  <a:lnTo>
                    <a:pt x="53622" y="233311"/>
                  </a:lnTo>
                  <a:lnTo>
                    <a:pt x="50960" y="233311"/>
                  </a:lnTo>
                  <a:lnTo>
                    <a:pt x="48234" y="233311"/>
                  </a:lnTo>
                  <a:lnTo>
                    <a:pt x="45572" y="230586"/>
                  </a:lnTo>
                  <a:lnTo>
                    <a:pt x="42910" y="230586"/>
                  </a:lnTo>
                  <a:lnTo>
                    <a:pt x="40185" y="230586"/>
                  </a:lnTo>
                  <a:lnTo>
                    <a:pt x="40185" y="227924"/>
                  </a:lnTo>
                  <a:lnTo>
                    <a:pt x="37523" y="227924"/>
                  </a:lnTo>
                  <a:lnTo>
                    <a:pt x="37523" y="225262"/>
                  </a:lnTo>
                  <a:lnTo>
                    <a:pt x="34860" y="225262"/>
                  </a:lnTo>
                  <a:lnTo>
                    <a:pt x="34860" y="222537"/>
                  </a:lnTo>
                  <a:lnTo>
                    <a:pt x="32135" y="219874"/>
                  </a:lnTo>
                  <a:lnTo>
                    <a:pt x="32135" y="217212"/>
                  </a:lnTo>
                  <a:lnTo>
                    <a:pt x="29473" y="217212"/>
                  </a:lnTo>
                  <a:lnTo>
                    <a:pt x="26811" y="214487"/>
                  </a:lnTo>
                  <a:lnTo>
                    <a:pt x="24149" y="211825"/>
                  </a:lnTo>
                  <a:lnTo>
                    <a:pt x="21423" y="211825"/>
                  </a:lnTo>
                  <a:lnTo>
                    <a:pt x="21423" y="209163"/>
                  </a:lnTo>
                  <a:lnTo>
                    <a:pt x="21423" y="206501"/>
                  </a:lnTo>
                  <a:lnTo>
                    <a:pt x="21423" y="203775"/>
                  </a:lnTo>
                  <a:lnTo>
                    <a:pt x="21423" y="201113"/>
                  </a:lnTo>
                  <a:lnTo>
                    <a:pt x="18761" y="201113"/>
                  </a:lnTo>
                  <a:lnTo>
                    <a:pt x="16099" y="201113"/>
                  </a:lnTo>
                  <a:lnTo>
                    <a:pt x="16099" y="198451"/>
                  </a:lnTo>
                  <a:lnTo>
                    <a:pt x="8050" y="195725"/>
                  </a:lnTo>
                  <a:lnTo>
                    <a:pt x="5324" y="195725"/>
                  </a:lnTo>
                  <a:lnTo>
                    <a:pt x="2662" y="195725"/>
                  </a:lnTo>
                  <a:lnTo>
                    <a:pt x="2662" y="193063"/>
                  </a:lnTo>
                  <a:lnTo>
                    <a:pt x="2662" y="190401"/>
                  </a:lnTo>
                  <a:lnTo>
                    <a:pt x="0" y="190401"/>
                  </a:lnTo>
                  <a:lnTo>
                    <a:pt x="0" y="187676"/>
                  </a:lnTo>
                  <a:lnTo>
                    <a:pt x="0" y="185014"/>
                  </a:lnTo>
                  <a:lnTo>
                    <a:pt x="2662" y="182352"/>
                  </a:lnTo>
                  <a:lnTo>
                    <a:pt x="5324" y="182352"/>
                  </a:lnTo>
                  <a:lnTo>
                    <a:pt x="8050" y="182352"/>
                  </a:lnTo>
                  <a:lnTo>
                    <a:pt x="10712" y="182352"/>
                  </a:lnTo>
                  <a:lnTo>
                    <a:pt x="10712" y="185014"/>
                  </a:lnTo>
                  <a:lnTo>
                    <a:pt x="13374" y="185014"/>
                  </a:lnTo>
                  <a:lnTo>
                    <a:pt x="13374" y="182352"/>
                  </a:lnTo>
                  <a:lnTo>
                    <a:pt x="16099" y="182352"/>
                  </a:lnTo>
                  <a:lnTo>
                    <a:pt x="16099" y="179626"/>
                  </a:lnTo>
                  <a:lnTo>
                    <a:pt x="16099" y="176964"/>
                  </a:lnTo>
                  <a:lnTo>
                    <a:pt x="13374" y="174302"/>
                  </a:lnTo>
                  <a:lnTo>
                    <a:pt x="13374" y="171640"/>
                  </a:lnTo>
                  <a:lnTo>
                    <a:pt x="16099" y="171640"/>
                  </a:lnTo>
                  <a:lnTo>
                    <a:pt x="16099" y="168915"/>
                  </a:lnTo>
                  <a:lnTo>
                    <a:pt x="18761" y="168915"/>
                  </a:lnTo>
                  <a:lnTo>
                    <a:pt x="21423" y="168915"/>
                  </a:lnTo>
                  <a:lnTo>
                    <a:pt x="21423" y="166253"/>
                  </a:lnTo>
                  <a:lnTo>
                    <a:pt x="24149" y="163591"/>
                  </a:lnTo>
                  <a:lnTo>
                    <a:pt x="26811" y="163591"/>
                  </a:lnTo>
                  <a:lnTo>
                    <a:pt x="29473" y="163591"/>
                  </a:lnTo>
                  <a:lnTo>
                    <a:pt x="32135" y="163591"/>
                  </a:lnTo>
                  <a:lnTo>
                    <a:pt x="32135" y="160865"/>
                  </a:lnTo>
                  <a:lnTo>
                    <a:pt x="34860" y="160865"/>
                  </a:lnTo>
                  <a:lnTo>
                    <a:pt x="34860" y="158203"/>
                  </a:lnTo>
                  <a:lnTo>
                    <a:pt x="34860" y="155541"/>
                  </a:lnTo>
                  <a:lnTo>
                    <a:pt x="34860" y="152815"/>
                  </a:lnTo>
                  <a:lnTo>
                    <a:pt x="34860" y="150153"/>
                  </a:lnTo>
                  <a:lnTo>
                    <a:pt x="34860" y="147491"/>
                  </a:lnTo>
                  <a:lnTo>
                    <a:pt x="37523" y="144829"/>
                  </a:lnTo>
                  <a:lnTo>
                    <a:pt x="37523" y="142104"/>
                  </a:lnTo>
                  <a:lnTo>
                    <a:pt x="40185" y="142104"/>
                  </a:lnTo>
                  <a:lnTo>
                    <a:pt x="40185" y="139442"/>
                  </a:lnTo>
                  <a:lnTo>
                    <a:pt x="42910" y="139442"/>
                  </a:lnTo>
                  <a:lnTo>
                    <a:pt x="45572" y="139442"/>
                  </a:lnTo>
                  <a:lnTo>
                    <a:pt x="48234" y="139442"/>
                  </a:lnTo>
                  <a:lnTo>
                    <a:pt x="48234" y="136780"/>
                  </a:lnTo>
                  <a:lnTo>
                    <a:pt x="50960" y="136780"/>
                  </a:lnTo>
                  <a:lnTo>
                    <a:pt x="53622" y="134054"/>
                  </a:lnTo>
                  <a:lnTo>
                    <a:pt x="53622" y="131392"/>
                  </a:lnTo>
                  <a:lnTo>
                    <a:pt x="53622" y="128730"/>
                  </a:lnTo>
                  <a:lnTo>
                    <a:pt x="50960" y="126004"/>
                  </a:lnTo>
                  <a:lnTo>
                    <a:pt x="50960" y="123343"/>
                  </a:lnTo>
                  <a:lnTo>
                    <a:pt x="50960" y="120680"/>
                  </a:lnTo>
                  <a:lnTo>
                    <a:pt x="50960" y="118018"/>
                  </a:lnTo>
                  <a:lnTo>
                    <a:pt x="50960" y="115293"/>
                  </a:lnTo>
                  <a:lnTo>
                    <a:pt x="53622" y="115293"/>
                  </a:lnTo>
                  <a:lnTo>
                    <a:pt x="53622" y="118018"/>
                  </a:lnTo>
                  <a:lnTo>
                    <a:pt x="56284" y="118018"/>
                  </a:lnTo>
                  <a:lnTo>
                    <a:pt x="56284" y="115293"/>
                  </a:lnTo>
                  <a:lnTo>
                    <a:pt x="56284" y="112631"/>
                  </a:lnTo>
                  <a:lnTo>
                    <a:pt x="58946" y="112631"/>
                  </a:lnTo>
                  <a:lnTo>
                    <a:pt x="58946" y="109969"/>
                  </a:lnTo>
                  <a:lnTo>
                    <a:pt x="58946" y="107243"/>
                  </a:lnTo>
                  <a:lnTo>
                    <a:pt x="56284" y="107243"/>
                  </a:lnTo>
                  <a:lnTo>
                    <a:pt x="58946" y="107243"/>
                  </a:lnTo>
                  <a:lnTo>
                    <a:pt x="61671" y="107243"/>
                  </a:lnTo>
                  <a:lnTo>
                    <a:pt x="64334" y="107243"/>
                  </a:lnTo>
                  <a:lnTo>
                    <a:pt x="64334" y="109969"/>
                  </a:lnTo>
                  <a:lnTo>
                    <a:pt x="64334" y="107243"/>
                  </a:lnTo>
                  <a:lnTo>
                    <a:pt x="64334" y="104581"/>
                  </a:lnTo>
                  <a:lnTo>
                    <a:pt x="66995" y="104581"/>
                  </a:lnTo>
                  <a:lnTo>
                    <a:pt x="66995" y="101919"/>
                  </a:lnTo>
                  <a:lnTo>
                    <a:pt x="69721" y="101919"/>
                  </a:lnTo>
                  <a:lnTo>
                    <a:pt x="69721" y="99194"/>
                  </a:lnTo>
                  <a:lnTo>
                    <a:pt x="66995" y="99194"/>
                  </a:lnTo>
                  <a:lnTo>
                    <a:pt x="66995" y="96532"/>
                  </a:lnTo>
                  <a:lnTo>
                    <a:pt x="69721" y="96532"/>
                  </a:lnTo>
                  <a:lnTo>
                    <a:pt x="69721" y="93870"/>
                  </a:lnTo>
                  <a:lnTo>
                    <a:pt x="66995" y="93870"/>
                  </a:lnTo>
                  <a:lnTo>
                    <a:pt x="66995" y="91144"/>
                  </a:lnTo>
                  <a:lnTo>
                    <a:pt x="69721" y="91144"/>
                  </a:lnTo>
                  <a:lnTo>
                    <a:pt x="72383" y="93870"/>
                  </a:lnTo>
                  <a:lnTo>
                    <a:pt x="75045" y="93870"/>
                  </a:lnTo>
                  <a:lnTo>
                    <a:pt x="75045" y="91144"/>
                  </a:lnTo>
                  <a:lnTo>
                    <a:pt x="75045" y="88482"/>
                  </a:lnTo>
                  <a:lnTo>
                    <a:pt x="77771" y="88482"/>
                  </a:lnTo>
                  <a:lnTo>
                    <a:pt x="77771" y="91144"/>
                  </a:lnTo>
                  <a:lnTo>
                    <a:pt x="80433" y="91144"/>
                  </a:lnTo>
                  <a:lnTo>
                    <a:pt x="80433" y="88482"/>
                  </a:lnTo>
                  <a:lnTo>
                    <a:pt x="80433" y="85820"/>
                  </a:lnTo>
                  <a:lnTo>
                    <a:pt x="83095" y="85820"/>
                  </a:lnTo>
                  <a:lnTo>
                    <a:pt x="83095" y="83158"/>
                  </a:lnTo>
                  <a:lnTo>
                    <a:pt x="83095" y="80432"/>
                  </a:lnTo>
                  <a:lnTo>
                    <a:pt x="83095" y="77770"/>
                  </a:lnTo>
                  <a:lnTo>
                    <a:pt x="85820" y="77770"/>
                  </a:lnTo>
                  <a:lnTo>
                    <a:pt x="85820" y="75108"/>
                  </a:lnTo>
                  <a:lnTo>
                    <a:pt x="85820" y="77770"/>
                  </a:lnTo>
                  <a:lnTo>
                    <a:pt x="88482" y="77770"/>
                  </a:lnTo>
                  <a:lnTo>
                    <a:pt x="88482" y="75108"/>
                  </a:lnTo>
                  <a:lnTo>
                    <a:pt x="91144" y="72383"/>
                  </a:lnTo>
                  <a:lnTo>
                    <a:pt x="91144" y="69721"/>
                  </a:lnTo>
                  <a:lnTo>
                    <a:pt x="91144" y="67059"/>
                  </a:lnTo>
                  <a:lnTo>
                    <a:pt x="93806" y="64333"/>
                  </a:lnTo>
                  <a:lnTo>
                    <a:pt x="93806" y="67059"/>
                  </a:lnTo>
                  <a:lnTo>
                    <a:pt x="96532" y="64333"/>
                  </a:lnTo>
                  <a:lnTo>
                    <a:pt x="99194" y="61671"/>
                  </a:lnTo>
                  <a:lnTo>
                    <a:pt x="101856" y="61671"/>
                  </a:lnTo>
                  <a:lnTo>
                    <a:pt x="101856" y="59009"/>
                  </a:lnTo>
                  <a:lnTo>
                    <a:pt x="101856" y="56347"/>
                  </a:lnTo>
                  <a:lnTo>
                    <a:pt x="104581" y="56347"/>
                  </a:lnTo>
                  <a:lnTo>
                    <a:pt x="104581" y="53622"/>
                  </a:lnTo>
                  <a:lnTo>
                    <a:pt x="101856" y="53622"/>
                  </a:lnTo>
                  <a:lnTo>
                    <a:pt x="101856" y="50959"/>
                  </a:lnTo>
                  <a:lnTo>
                    <a:pt x="99194" y="50959"/>
                  </a:lnTo>
                  <a:lnTo>
                    <a:pt x="99194" y="48298"/>
                  </a:lnTo>
                  <a:lnTo>
                    <a:pt x="101856" y="48298"/>
                  </a:lnTo>
                  <a:lnTo>
                    <a:pt x="104581" y="50959"/>
                  </a:lnTo>
                  <a:lnTo>
                    <a:pt x="104581" y="48298"/>
                  </a:lnTo>
                  <a:lnTo>
                    <a:pt x="101856" y="45572"/>
                  </a:lnTo>
                  <a:lnTo>
                    <a:pt x="104581" y="42910"/>
                  </a:lnTo>
                  <a:lnTo>
                    <a:pt x="107243" y="42910"/>
                  </a:lnTo>
                  <a:lnTo>
                    <a:pt x="109906" y="42910"/>
                  </a:lnTo>
                  <a:lnTo>
                    <a:pt x="112631" y="40248"/>
                  </a:lnTo>
                  <a:lnTo>
                    <a:pt x="109906" y="37522"/>
                  </a:lnTo>
                  <a:lnTo>
                    <a:pt x="107243" y="34860"/>
                  </a:lnTo>
                  <a:lnTo>
                    <a:pt x="107243" y="32198"/>
                  </a:lnTo>
                  <a:lnTo>
                    <a:pt x="109906" y="32198"/>
                  </a:lnTo>
                  <a:lnTo>
                    <a:pt x="109906" y="29473"/>
                  </a:lnTo>
                  <a:lnTo>
                    <a:pt x="107243" y="29473"/>
                  </a:lnTo>
                  <a:lnTo>
                    <a:pt x="104581" y="29473"/>
                  </a:lnTo>
                  <a:lnTo>
                    <a:pt x="107243" y="26811"/>
                  </a:lnTo>
                  <a:lnTo>
                    <a:pt x="109906" y="24149"/>
                  </a:lnTo>
                  <a:lnTo>
                    <a:pt x="109906" y="21487"/>
                  </a:lnTo>
                  <a:lnTo>
                    <a:pt x="112631" y="21487"/>
                  </a:lnTo>
                  <a:lnTo>
                    <a:pt x="112631" y="18761"/>
                  </a:lnTo>
                  <a:lnTo>
                    <a:pt x="112631" y="16099"/>
                  </a:lnTo>
                  <a:lnTo>
                    <a:pt x="115293" y="16099"/>
                  </a:lnTo>
                  <a:lnTo>
                    <a:pt x="117955" y="16099"/>
                  </a:lnTo>
                  <a:lnTo>
                    <a:pt x="117955" y="13437"/>
                  </a:lnTo>
                  <a:lnTo>
                    <a:pt x="120617" y="13437"/>
                  </a:lnTo>
                  <a:lnTo>
                    <a:pt x="120617" y="10711"/>
                  </a:lnTo>
                  <a:lnTo>
                    <a:pt x="120617" y="8050"/>
                  </a:lnTo>
                  <a:lnTo>
                    <a:pt x="117955" y="8050"/>
                  </a:lnTo>
                  <a:lnTo>
                    <a:pt x="117955" y="5387"/>
                  </a:lnTo>
                  <a:lnTo>
                    <a:pt x="120617" y="2662"/>
                  </a:lnTo>
                  <a:lnTo>
                    <a:pt x="120617" y="5387"/>
                  </a:lnTo>
                  <a:lnTo>
                    <a:pt x="123343" y="5387"/>
                  </a:lnTo>
                  <a:lnTo>
                    <a:pt x="123343" y="2662"/>
                  </a:lnTo>
                  <a:lnTo>
                    <a:pt x="123343" y="0"/>
                  </a:lnTo>
                  <a:lnTo>
                    <a:pt x="126005" y="0"/>
                  </a:lnTo>
                  <a:lnTo>
                    <a:pt x="131392" y="2662"/>
                  </a:lnTo>
                  <a:lnTo>
                    <a:pt x="134054" y="2662"/>
                  </a:lnTo>
                  <a:lnTo>
                    <a:pt x="136716" y="5387"/>
                  </a:lnTo>
                  <a:lnTo>
                    <a:pt x="139442" y="5387"/>
                  </a:lnTo>
                  <a:lnTo>
                    <a:pt x="142104" y="5387"/>
                  </a:lnTo>
                  <a:lnTo>
                    <a:pt x="144766" y="8050"/>
                  </a:lnTo>
                  <a:lnTo>
                    <a:pt x="147428" y="8050"/>
                  </a:lnTo>
                  <a:lnTo>
                    <a:pt x="150153" y="8050"/>
                  </a:lnTo>
                  <a:lnTo>
                    <a:pt x="152816" y="8050"/>
                  </a:lnTo>
                  <a:lnTo>
                    <a:pt x="150153" y="18761"/>
                  </a:lnTo>
                  <a:lnTo>
                    <a:pt x="150153" y="26811"/>
                  </a:lnTo>
                  <a:lnTo>
                    <a:pt x="144766" y="53622"/>
                  </a:lnTo>
                  <a:lnTo>
                    <a:pt x="142104" y="64333"/>
                  </a:lnTo>
                  <a:lnTo>
                    <a:pt x="152816" y="72383"/>
                  </a:lnTo>
                  <a:lnTo>
                    <a:pt x="160865" y="80432"/>
                  </a:lnTo>
                  <a:lnTo>
                    <a:pt x="166253" y="83158"/>
                  </a:lnTo>
                  <a:lnTo>
                    <a:pt x="171577" y="88482"/>
                  </a:lnTo>
                  <a:lnTo>
                    <a:pt x="174302" y="91144"/>
                  </a:lnTo>
                  <a:lnTo>
                    <a:pt x="179627" y="96532"/>
                  </a:lnTo>
                  <a:lnTo>
                    <a:pt x="190338" y="104581"/>
                  </a:lnTo>
                  <a:lnTo>
                    <a:pt x="193064" y="104581"/>
                  </a:lnTo>
                  <a:lnTo>
                    <a:pt x="193064" y="107243"/>
                  </a:lnTo>
                  <a:lnTo>
                    <a:pt x="193064" y="109969"/>
                  </a:lnTo>
                  <a:lnTo>
                    <a:pt x="193064" y="112631"/>
                  </a:lnTo>
                  <a:lnTo>
                    <a:pt x="195726" y="112631"/>
                  </a:lnTo>
                  <a:lnTo>
                    <a:pt x="195726" y="115293"/>
                  </a:lnTo>
                  <a:lnTo>
                    <a:pt x="198388" y="115293"/>
                  </a:lnTo>
                  <a:lnTo>
                    <a:pt x="201113" y="118018"/>
                  </a:lnTo>
                  <a:lnTo>
                    <a:pt x="203775" y="120680"/>
                  </a:lnTo>
                  <a:lnTo>
                    <a:pt x="206437" y="120680"/>
                  </a:lnTo>
                  <a:lnTo>
                    <a:pt x="209099" y="123343"/>
                  </a:lnTo>
                  <a:lnTo>
                    <a:pt x="211825" y="126004"/>
                  </a:lnTo>
                  <a:lnTo>
                    <a:pt x="214487" y="126004"/>
                  </a:lnTo>
                  <a:lnTo>
                    <a:pt x="217149" y="128730"/>
                  </a:lnTo>
                  <a:lnTo>
                    <a:pt x="219874" y="128730"/>
                  </a:lnTo>
                  <a:lnTo>
                    <a:pt x="222536" y="131392"/>
                  </a:lnTo>
                  <a:lnTo>
                    <a:pt x="225199" y="131392"/>
                  </a:lnTo>
                  <a:lnTo>
                    <a:pt x="227924" y="134054"/>
                  </a:lnTo>
                  <a:lnTo>
                    <a:pt x="230586" y="136780"/>
                  </a:lnTo>
                  <a:lnTo>
                    <a:pt x="235910" y="139442"/>
                  </a:lnTo>
                  <a:lnTo>
                    <a:pt x="238636" y="139442"/>
                  </a:lnTo>
                  <a:lnTo>
                    <a:pt x="243960" y="136780"/>
                  </a:lnTo>
                  <a:lnTo>
                    <a:pt x="252009" y="136780"/>
                  </a:lnTo>
                  <a:lnTo>
                    <a:pt x="254735" y="139442"/>
                  </a:lnTo>
                  <a:lnTo>
                    <a:pt x="257397" y="139442"/>
                  </a:lnTo>
                  <a:lnTo>
                    <a:pt x="262721" y="139442"/>
                  </a:lnTo>
                  <a:lnTo>
                    <a:pt x="265446" y="139442"/>
                  </a:lnTo>
                  <a:lnTo>
                    <a:pt x="268109" y="139442"/>
                  </a:lnTo>
                  <a:lnTo>
                    <a:pt x="270771" y="139442"/>
                  </a:lnTo>
                  <a:lnTo>
                    <a:pt x="273496" y="139442"/>
                  </a:lnTo>
                  <a:lnTo>
                    <a:pt x="276158" y="142104"/>
                  </a:lnTo>
                  <a:lnTo>
                    <a:pt x="278820" y="142104"/>
                  </a:lnTo>
                  <a:lnTo>
                    <a:pt x="278820" y="144829"/>
                  </a:lnTo>
                  <a:lnTo>
                    <a:pt x="281546" y="144829"/>
                  </a:lnTo>
                  <a:lnTo>
                    <a:pt x="281546" y="147491"/>
                  </a:lnTo>
                  <a:lnTo>
                    <a:pt x="284208" y="147491"/>
                  </a:lnTo>
                  <a:lnTo>
                    <a:pt x="289595" y="150153"/>
                  </a:lnTo>
                  <a:lnTo>
                    <a:pt x="292257" y="150153"/>
                  </a:lnTo>
                  <a:lnTo>
                    <a:pt x="294920" y="150153"/>
                  </a:lnTo>
                  <a:lnTo>
                    <a:pt x="302969" y="150153"/>
                  </a:lnTo>
                  <a:lnTo>
                    <a:pt x="305631" y="150153"/>
                  </a:lnTo>
                  <a:lnTo>
                    <a:pt x="311019" y="150153"/>
                  </a:lnTo>
                  <a:lnTo>
                    <a:pt x="313681" y="150153"/>
                  </a:lnTo>
                  <a:lnTo>
                    <a:pt x="316406" y="150153"/>
                  </a:lnTo>
                  <a:lnTo>
                    <a:pt x="316406" y="152815"/>
                  </a:lnTo>
                  <a:lnTo>
                    <a:pt x="316406" y="155541"/>
                  </a:lnTo>
                  <a:lnTo>
                    <a:pt x="319068" y="158203"/>
                  </a:lnTo>
                  <a:lnTo>
                    <a:pt x="319068" y="160865"/>
                  </a:lnTo>
                  <a:lnTo>
                    <a:pt x="321730" y="163591"/>
                  </a:lnTo>
                  <a:lnTo>
                    <a:pt x="324392" y="166253"/>
                  </a:lnTo>
                  <a:lnTo>
                    <a:pt x="327118" y="166253"/>
                  </a:lnTo>
                  <a:lnTo>
                    <a:pt x="327118" y="168915"/>
                  </a:lnTo>
                  <a:lnTo>
                    <a:pt x="329780" y="171640"/>
                  </a:lnTo>
                  <a:lnTo>
                    <a:pt x="329780" y="174302"/>
                  </a:lnTo>
                  <a:lnTo>
                    <a:pt x="332442" y="174302"/>
                  </a:lnTo>
                  <a:lnTo>
                    <a:pt x="335167" y="174302"/>
                  </a:lnTo>
                  <a:lnTo>
                    <a:pt x="337830" y="174302"/>
                  </a:lnTo>
                  <a:lnTo>
                    <a:pt x="337830" y="171640"/>
                  </a:lnTo>
                  <a:lnTo>
                    <a:pt x="340491" y="171640"/>
                  </a:lnTo>
                  <a:lnTo>
                    <a:pt x="343217" y="171640"/>
                  </a:lnTo>
                  <a:lnTo>
                    <a:pt x="345879" y="171640"/>
                  </a:lnTo>
                  <a:lnTo>
                    <a:pt x="348541" y="171640"/>
                  </a:lnTo>
                  <a:lnTo>
                    <a:pt x="348541" y="174302"/>
                  </a:lnTo>
                  <a:lnTo>
                    <a:pt x="351203" y="174302"/>
                  </a:lnTo>
                  <a:lnTo>
                    <a:pt x="353929" y="174302"/>
                  </a:lnTo>
                  <a:lnTo>
                    <a:pt x="356591" y="174302"/>
                  </a:lnTo>
                  <a:lnTo>
                    <a:pt x="359253" y="174302"/>
                  </a:lnTo>
                  <a:lnTo>
                    <a:pt x="361978" y="174302"/>
                  </a:lnTo>
                  <a:lnTo>
                    <a:pt x="364640" y="174302"/>
                  </a:lnTo>
                  <a:lnTo>
                    <a:pt x="367302" y="176964"/>
                  </a:lnTo>
                  <a:lnTo>
                    <a:pt x="370028" y="176964"/>
                  </a:lnTo>
                  <a:lnTo>
                    <a:pt x="372690" y="176964"/>
                  </a:lnTo>
                  <a:lnTo>
                    <a:pt x="375352" y="176964"/>
                  </a:lnTo>
                  <a:lnTo>
                    <a:pt x="378014" y="176964"/>
                  </a:lnTo>
                  <a:lnTo>
                    <a:pt x="380739" y="179626"/>
                  </a:lnTo>
                  <a:lnTo>
                    <a:pt x="383402" y="179626"/>
                  </a:lnTo>
                  <a:lnTo>
                    <a:pt x="386064" y="179626"/>
                  </a:lnTo>
                  <a:lnTo>
                    <a:pt x="386064" y="182352"/>
                  </a:lnTo>
                  <a:lnTo>
                    <a:pt x="388789" y="182352"/>
                  </a:lnTo>
                  <a:lnTo>
                    <a:pt x="391451" y="185014"/>
                  </a:lnTo>
                  <a:lnTo>
                    <a:pt x="394113" y="185014"/>
                  </a:lnTo>
                  <a:lnTo>
                    <a:pt x="394113" y="187676"/>
                  </a:lnTo>
                  <a:lnTo>
                    <a:pt x="396839" y="190401"/>
                  </a:lnTo>
                  <a:lnTo>
                    <a:pt x="399501" y="193063"/>
                  </a:lnTo>
                  <a:lnTo>
                    <a:pt x="399501" y="195725"/>
                  </a:lnTo>
                  <a:lnTo>
                    <a:pt x="402163" y="195725"/>
                  </a:lnTo>
                  <a:lnTo>
                    <a:pt x="402163" y="198451"/>
                  </a:lnTo>
                  <a:lnTo>
                    <a:pt x="404888" y="198451"/>
                  </a:lnTo>
                  <a:lnTo>
                    <a:pt x="410212" y="201113"/>
                  </a:lnTo>
                  <a:lnTo>
                    <a:pt x="412875" y="201113"/>
                  </a:lnTo>
                  <a:lnTo>
                    <a:pt x="415600" y="201113"/>
                  </a:lnTo>
                  <a:lnTo>
                    <a:pt x="415600" y="203775"/>
                  </a:lnTo>
                  <a:lnTo>
                    <a:pt x="418262" y="206501"/>
                  </a:lnTo>
                  <a:lnTo>
                    <a:pt x="418262" y="209163"/>
                  </a:lnTo>
                  <a:lnTo>
                    <a:pt x="420924" y="211825"/>
                  </a:lnTo>
                  <a:lnTo>
                    <a:pt x="423650" y="214487"/>
                  </a:lnTo>
                  <a:lnTo>
                    <a:pt x="423650" y="217212"/>
                  </a:lnTo>
                  <a:lnTo>
                    <a:pt x="426312" y="219874"/>
                  </a:lnTo>
                  <a:lnTo>
                    <a:pt x="428974" y="222537"/>
                  </a:lnTo>
                  <a:lnTo>
                    <a:pt x="437023" y="222537"/>
                  </a:lnTo>
                  <a:lnTo>
                    <a:pt x="445073" y="222537"/>
                  </a:lnTo>
                  <a:lnTo>
                    <a:pt x="445073" y="225262"/>
                  </a:lnTo>
                  <a:lnTo>
                    <a:pt x="447735" y="225262"/>
                  </a:lnTo>
                  <a:lnTo>
                    <a:pt x="450460" y="225262"/>
                  </a:lnTo>
                  <a:lnTo>
                    <a:pt x="453123" y="227924"/>
                  </a:lnTo>
                  <a:lnTo>
                    <a:pt x="455784" y="230586"/>
                  </a:lnTo>
                  <a:lnTo>
                    <a:pt x="458510" y="230586"/>
                  </a:lnTo>
                  <a:lnTo>
                    <a:pt x="458510" y="233311"/>
                  </a:lnTo>
                  <a:lnTo>
                    <a:pt x="461172" y="235974"/>
                  </a:lnTo>
                  <a:lnTo>
                    <a:pt x="463834" y="238636"/>
                  </a:lnTo>
                  <a:lnTo>
                    <a:pt x="463834" y="241298"/>
                  </a:lnTo>
                  <a:lnTo>
                    <a:pt x="466496" y="241298"/>
                  </a:lnTo>
                  <a:lnTo>
                    <a:pt x="466496" y="244023"/>
                  </a:lnTo>
                  <a:lnTo>
                    <a:pt x="469222" y="244023"/>
                  </a:lnTo>
                  <a:lnTo>
                    <a:pt x="471884" y="244023"/>
                  </a:lnTo>
                  <a:lnTo>
                    <a:pt x="474546" y="246685"/>
                  </a:lnTo>
                  <a:lnTo>
                    <a:pt x="477271" y="246685"/>
                  </a:lnTo>
                  <a:lnTo>
                    <a:pt x="479933" y="246685"/>
                  </a:lnTo>
                  <a:lnTo>
                    <a:pt x="482595" y="246685"/>
                  </a:lnTo>
                  <a:lnTo>
                    <a:pt x="485321" y="249347"/>
                  </a:lnTo>
                  <a:lnTo>
                    <a:pt x="487983" y="249347"/>
                  </a:lnTo>
                  <a:lnTo>
                    <a:pt x="487983" y="252073"/>
                  </a:lnTo>
                  <a:lnTo>
                    <a:pt x="490645" y="252073"/>
                  </a:lnTo>
                  <a:lnTo>
                    <a:pt x="487983" y="254735"/>
                  </a:lnTo>
                  <a:lnTo>
                    <a:pt x="487983" y="257397"/>
                  </a:lnTo>
                  <a:lnTo>
                    <a:pt x="487983" y="260122"/>
                  </a:lnTo>
                  <a:lnTo>
                    <a:pt x="487983" y="262784"/>
                  </a:lnTo>
                  <a:lnTo>
                    <a:pt x="487983" y="265446"/>
                  </a:lnTo>
                  <a:lnTo>
                    <a:pt x="487983" y="268108"/>
                  </a:lnTo>
                  <a:lnTo>
                    <a:pt x="487983" y="270834"/>
                  </a:lnTo>
                  <a:lnTo>
                    <a:pt x="487983" y="278883"/>
                  </a:lnTo>
                  <a:lnTo>
                    <a:pt x="490645" y="281546"/>
                  </a:lnTo>
                  <a:lnTo>
                    <a:pt x="490645" y="284208"/>
                  </a:lnTo>
                  <a:lnTo>
                    <a:pt x="490645" y="286933"/>
                  </a:lnTo>
                  <a:lnTo>
                    <a:pt x="490645" y="289595"/>
                  </a:lnTo>
                  <a:lnTo>
                    <a:pt x="490645" y="292257"/>
                  </a:lnTo>
                  <a:lnTo>
                    <a:pt x="487983" y="292257"/>
                  </a:lnTo>
                  <a:lnTo>
                    <a:pt x="487983" y="294983"/>
                  </a:lnTo>
                  <a:lnTo>
                    <a:pt x="487983" y="297645"/>
                  </a:lnTo>
                  <a:lnTo>
                    <a:pt x="487983" y="300307"/>
                  </a:lnTo>
                  <a:lnTo>
                    <a:pt x="487983" y="302969"/>
                  </a:lnTo>
                  <a:lnTo>
                    <a:pt x="487983" y="305694"/>
                  </a:lnTo>
                  <a:lnTo>
                    <a:pt x="485321" y="305694"/>
                  </a:lnTo>
                  <a:lnTo>
                    <a:pt x="485321" y="308356"/>
                  </a:lnTo>
                  <a:lnTo>
                    <a:pt x="485321" y="311018"/>
                  </a:lnTo>
                  <a:lnTo>
                    <a:pt x="485321" y="313744"/>
                  </a:lnTo>
                  <a:lnTo>
                    <a:pt x="485321" y="316406"/>
                  </a:lnTo>
                  <a:lnTo>
                    <a:pt x="485321" y="319068"/>
                  </a:lnTo>
                  <a:lnTo>
                    <a:pt x="482595" y="321794"/>
                  </a:lnTo>
                  <a:lnTo>
                    <a:pt x="482595" y="324455"/>
                  </a:lnTo>
                  <a:lnTo>
                    <a:pt x="482595" y="327118"/>
                  </a:lnTo>
                  <a:lnTo>
                    <a:pt x="482595" y="329780"/>
                  </a:lnTo>
                  <a:lnTo>
                    <a:pt x="482595" y="332505"/>
                  </a:lnTo>
                  <a:lnTo>
                    <a:pt x="485321" y="335167"/>
                  </a:lnTo>
                  <a:lnTo>
                    <a:pt x="485321" y="337829"/>
                  </a:lnTo>
                  <a:lnTo>
                    <a:pt x="485321" y="340555"/>
                  </a:lnTo>
                  <a:lnTo>
                    <a:pt x="485321" y="343217"/>
                  </a:lnTo>
                  <a:lnTo>
                    <a:pt x="482595" y="345879"/>
                  </a:lnTo>
                  <a:lnTo>
                    <a:pt x="479933" y="345879"/>
                  </a:lnTo>
                  <a:lnTo>
                    <a:pt x="479933" y="348604"/>
                  </a:lnTo>
                  <a:lnTo>
                    <a:pt x="479933" y="351267"/>
                  </a:lnTo>
                  <a:lnTo>
                    <a:pt x="482595" y="351267"/>
                  </a:lnTo>
                  <a:lnTo>
                    <a:pt x="485321" y="351267"/>
                  </a:lnTo>
                  <a:lnTo>
                    <a:pt x="485321" y="353929"/>
                  </a:lnTo>
                  <a:lnTo>
                    <a:pt x="487983" y="353929"/>
                  </a:lnTo>
                  <a:lnTo>
                    <a:pt x="490645" y="353929"/>
                  </a:lnTo>
                  <a:lnTo>
                    <a:pt x="496032" y="353929"/>
                  </a:lnTo>
                  <a:lnTo>
                    <a:pt x="498695" y="353929"/>
                  </a:lnTo>
                  <a:lnTo>
                    <a:pt x="501357" y="353929"/>
                  </a:lnTo>
                  <a:lnTo>
                    <a:pt x="504082" y="356591"/>
                  </a:lnTo>
                  <a:lnTo>
                    <a:pt x="504082" y="359316"/>
                  </a:lnTo>
                  <a:lnTo>
                    <a:pt x="506744" y="359316"/>
                  </a:lnTo>
                  <a:lnTo>
                    <a:pt x="509406" y="361978"/>
                  </a:lnTo>
                  <a:lnTo>
                    <a:pt x="506744" y="361978"/>
                  </a:lnTo>
                  <a:lnTo>
                    <a:pt x="506744" y="364640"/>
                  </a:lnTo>
                  <a:lnTo>
                    <a:pt x="506744" y="367366"/>
                  </a:lnTo>
                  <a:lnTo>
                    <a:pt x="504082" y="370028"/>
                  </a:lnTo>
                  <a:lnTo>
                    <a:pt x="504082" y="375415"/>
                  </a:lnTo>
                  <a:lnTo>
                    <a:pt x="501357" y="378077"/>
                  </a:lnTo>
                  <a:lnTo>
                    <a:pt x="501357" y="383465"/>
                  </a:lnTo>
                  <a:lnTo>
                    <a:pt x="501357" y="386127"/>
                  </a:lnTo>
                  <a:lnTo>
                    <a:pt x="498695" y="388789"/>
                  </a:lnTo>
                  <a:lnTo>
                    <a:pt x="498695" y="391451"/>
                  </a:lnTo>
                  <a:lnTo>
                    <a:pt x="504082" y="394176"/>
                  </a:lnTo>
                  <a:lnTo>
                    <a:pt x="506744" y="396839"/>
                  </a:lnTo>
                  <a:lnTo>
                    <a:pt x="509406" y="399501"/>
                  </a:lnTo>
                  <a:lnTo>
                    <a:pt x="514794" y="404888"/>
                  </a:lnTo>
                  <a:lnTo>
                    <a:pt x="520181" y="407550"/>
                  </a:lnTo>
                  <a:lnTo>
                    <a:pt x="522843" y="412938"/>
                  </a:lnTo>
                  <a:lnTo>
                    <a:pt x="528168" y="415600"/>
                  </a:lnTo>
                  <a:lnTo>
                    <a:pt x="530893" y="418262"/>
                  </a:lnTo>
                  <a:lnTo>
                    <a:pt x="533555" y="420987"/>
                  </a:lnTo>
                  <a:lnTo>
                    <a:pt x="538943" y="423649"/>
                  </a:lnTo>
                  <a:lnTo>
                    <a:pt x="544267" y="429037"/>
                  </a:lnTo>
                  <a:lnTo>
                    <a:pt x="546992" y="431699"/>
                  </a:lnTo>
                  <a:lnTo>
                    <a:pt x="552316" y="434361"/>
                  </a:lnTo>
                  <a:lnTo>
                    <a:pt x="554978" y="437087"/>
                  </a:lnTo>
                  <a:lnTo>
                    <a:pt x="557704" y="439749"/>
                  </a:lnTo>
                  <a:lnTo>
                    <a:pt x="560366" y="439749"/>
                  </a:lnTo>
                  <a:lnTo>
                    <a:pt x="560366" y="442410"/>
                  </a:lnTo>
                  <a:lnTo>
                    <a:pt x="560366" y="445136"/>
                  </a:lnTo>
                  <a:lnTo>
                    <a:pt x="557704" y="445136"/>
                  </a:lnTo>
                  <a:lnTo>
                    <a:pt x="554978" y="447798"/>
                  </a:lnTo>
                  <a:lnTo>
                    <a:pt x="552316" y="447798"/>
                  </a:lnTo>
                  <a:lnTo>
                    <a:pt x="546992" y="450460"/>
                  </a:lnTo>
                  <a:lnTo>
                    <a:pt x="544267" y="450460"/>
                  </a:lnTo>
                  <a:lnTo>
                    <a:pt x="541605" y="453122"/>
                  </a:lnTo>
                  <a:lnTo>
                    <a:pt x="538943" y="453122"/>
                  </a:lnTo>
                  <a:lnTo>
                    <a:pt x="536217" y="455848"/>
                  </a:lnTo>
                  <a:lnTo>
                    <a:pt x="538943" y="458510"/>
                  </a:lnTo>
                  <a:lnTo>
                    <a:pt x="538943" y="461172"/>
                  </a:lnTo>
                  <a:lnTo>
                    <a:pt x="541605" y="463897"/>
                  </a:lnTo>
                  <a:lnTo>
                    <a:pt x="544267" y="463897"/>
                  </a:lnTo>
                  <a:lnTo>
                    <a:pt x="544267" y="466560"/>
                  </a:lnTo>
                  <a:lnTo>
                    <a:pt x="546992" y="466560"/>
                  </a:lnTo>
                  <a:lnTo>
                    <a:pt x="549654" y="466560"/>
                  </a:lnTo>
                  <a:lnTo>
                    <a:pt x="549654" y="469222"/>
                  </a:lnTo>
                  <a:lnTo>
                    <a:pt x="549654" y="471947"/>
                  </a:lnTo>
                  <a:lnTo>
                    <a:pt x="549654" y="474609"/>
                  </a:lnTo>
                  <a:lnTo>
                    <a:pt x="549654" y="477271"/>
                  </a:lnTo>
                  <a:lnTo>
                    <a:pt x="552316" y="477271"/>
                  </a:lnTo>
                  <a:lnTo>
                    <a:pt x="552316" y="479933"/>
                  </a:lnTo>
                  <a:lnTo>
                    <a:pt x="549654" y="479933"/>
                  </a:lnTo>
                  <a:lnTo>
                    <a:pt x="549654" y="482659"/>
                  </a:lnTo>
                  <a:lnTo>
                    <a:pt x="549654" y="485321"/>
                  </a:lnTo>
                  <a:lnTo>
                    <a:pt x="546992" y="485321"/>
                  </a:lnTo>
                  <a:lnTo>
                    <a:pt x="544267" y="487983"/>
                  </a:lnTo>
                  <a:lnTo>
                    <a:pt x="541605" y="487983"/>
                  </a:lnTo>
                  <a:lnTo>
                    <a:pt x="541605" y="490708"/>
                  </a:lnTo>
                  <a:lnTo>
                    <a:pt x="538943" y="490708"/>
                  </a:lnTo>
                  <a:lnTo>
                    <a:pt x="533555" y="487983"/>
                  </a:lnTo>
                  <a:lnTo>
                    <a:pt x="530893" y="487983"/>
                  </a:lnTo>
                  <a:lnTo>
                    <a:pt x="530893" y="490708"/>
                  </a:lnTo>
                  <a:lnTo>
                    <a:pt x="528168" y="490708"/>
                  </a:lnTo>
                  <a:lnTo>
                    <a:pt x="525505" y="490708"/>
                  </a:lnTo>
                  <a:lnTo>
                    <a:pt x="522843" y="496032"/>
                  </a:lnTo>
                  <a:lnTo>
                    <a:pt x="522843" y="498758"/>
                  </a:lnTo>
                  <a:lnTo>
                    <a:pt x="520181" y="498758"/>
                  </a:lnTo>
                  <a:lnTo>
                    <a:pt x="517456" y="498758"/>
                  </a:lnTo>
                  <a:lnTo>
                    <a:pt x="514794" y="501420"/>
                  </a:lnTo>
                  <a:lnTo>
                    <a:pt x="514794" y="504082"/>
                  </a:lnTo>
                  <a:lnTo>
                    <a:pt x="512132" y="506744"/>
                  </a:lnTo>
                  <a:lnTo>
                    <a:pt x="509406" y="506744"/>
                  </a:lnTo>
                  <a:lnTo>
                    <a:pt x="509406" y="509469"/>
                  </a:lnTo>
                  <a:lnTo>
                    <a:pt x="506744" y="512131"/>
                  </a:lnTo>
                  <a:lnTo>
                    <a:pt x="504082" y="514794"/>
                  </a:lnTo>
                  <a:lnTo>
                    <a:pt x="498695" y="514794"/>
                  </a:lnTo>
                  <a:lnTo>
                    <a:pt x="496032" y="517519"/>
                  </a:lnTo>
                  <a:lnTo>
                    <a:pt x="496032" y="520181"/>
                  </a:lnTo>
                  <a:lnTo>
                    <a:pt x="496032" y="522843"/>
                  </a:lnTo>
                  <a:lnTo>
                    <a:pt x="493307" y="525569"/>
                  </a:lnTo>
                  <a:lnTo>
                    <a:pt x="490645" y="525569"/>
                  </a:lnTo>
                  <a:lnTo>
                    <a:pt x="490645" y="528231"/>
                  </a:lnTo>
                  <a:lnTo>
                    <a:pt x="490645" y="530893"/>
                  </a:lnTo>
                  <a:lnTo>
                    <a:pt x="487983" y="530893"/>
                  </a:lnTo>
                  <a:lnTo>
                    <a:pt x="485321" y="530893"/>
                  </a:lnTo>
                  <a:lnTo>
                    <a:pt x="482595" y="530893"/>
                  </a:lnTo>
                  <a:lnTo>
                    <a:pt x="482595" y="528231"/>
                  </a:lnTo>
                  <a:lnTo>
                    <a:pt x="479933" y="528231"/>
                  </a:lnTo>
                  <a:lnTo>
                    <a:pt x="477271" y="528231"/>
                  </a:lnTo>
                  <a:lnTo>
                    <a:pt x="477271" y="530893"/>
                  </a:lnTo>
                  <a:lnTo>
                    <a:pt x="474546" y="530893"/>
                  </a:lnTo>
                  <a:lnTo>
                    <a:pt x="471884" y="530893"/>
                  </a:lnTo>
                  <a:lnTo>
                    <a:pt x="469222" y="533618"/>
                  </a:lnTo>
                  <a:lnTo>
                    <a:pt x="463834" y="536281"/>
                  </a:lnTo>
                  <a:lnTo>
                    <a:pt x="461172" y="536281"/>
                  </a:lnTo>
                  <a:lnTo>
                    <a:pt x="458510" y="536281"/>
                  </a:lnTo>
                  <a:lnTo>
                    <a:pt x="455784" y="536281"/>
                  </a:lnTo>
                  <a:lnTo>
                    <a:pt x="455784" y="533618"/>
                  </a:lnTo>
                  <a:lnTo>
                    <a:pt x="453123" y="533618"/>
                  </a:lnTo>
                  <a:lnTo>
                    <a:pt x="450460" y="530893"/>
                  </a:lnTo>
                  <a:lnTo>
                    <a:pt x="447735" y="530893"/>
                  </a:lnTo>
                  <a:lnTo>
                    <a:pt x="445073" y="533618"/>
                  </a:lnTo>
                  <a:lnTo>
                    <a:pt x="442411" y="533618"/>
                  </a:lnTo>
                  <a:lnTo>
                    <a:pt x="442411" y="530893"/>
                  </a:lnTo>
                  <a:lnTo>
                    <a:pt x="442411" y="528231"/>
                  </a:lnTo>
                  <a:lnTo>
                    <a:pt x="439685" y="528231"/>
                  </a:lnTo>
                  <a:lnTo>
                    <a:pt x="437023" y="528231"/>
                  </a:lnTo>
                  <a:lnTo>
                    <a:pt x="434361" y="528231"/>
                  </a:lnTo>
                  <a:lnTo>
                    <a:pt x="431699" y="528231"/>
                  </a:lnTo>
                  <a:lnTo>
                    <a:pt x="428974" y="528231"/>
                  </a:lnTo>
                  <a:lnTo>
                    <a:pt x="426312" y="528231"/>
                  </a:lnTo>
                  <a:lnTo>
                    <a:pt x="426312" y="525569"/>
                  </a:lnTo>
                  <a:lnTo>
                    <a:pt x="423650" y="522843"/>
                  </a:lnTo>
                  <a:lnTo>
                    <a:pt x="420924" y="522843"/>
                  </a:lnTo>
                  <a:lnTo>
                    <a:pt x="420924" y="520181"/>
                  </a:lnTo>
                  <a:lnTo>
                    <a:pt x="420924" y="517519"/>
                  </a:lnTo>
                  <a:lnTo>
                    <a:pt x="420924" y="514794"/>
                  </a:lnTo>
                  <a:lnTo>
                    <a:pt x="420924" y="512131"/>
                  </a:lnTo>
                  <a:lnTo>
                    <a:pt x="423650" y="512131"/>
                  </a:lnTo>
                  <a:lnTo>
                    <a:pt x="423650" y="509469"/>
                  </a:lnTo>
                  <a:lnTo>
                    <a:pt x="423650" y="506744"/>
                  </a:lnTo>
                  <a:lnTo>
                    <a:pt x="423650" y="504082"/>
                  </a:lnTo>
                  <a:lnTo>
                    <a:pt x="420924" y="504082"/>
                  </a:lnTo>
                  <a:lnTo>
                    <a:pt x="418262" y="504082"/>
                  </a:lnTo>
                  <a:lnTo>
                    <a:pt x="415600" y="501420"/>
                  </a:lnTo>
                  <a:lnTo>
                    <a:pt x="415600" y="498758"/>
                  </a:lnTo>
                  <a:lnTo>
                    <a:pt x="418262" y="498758"/>
                  </a:lnTo>
                  <a:lnTo>
                    <a:pt x="418262" y="496032"/>
                  </a:lnTo>
                  <a:lnTo>
                    <a:pt x="420924" y="493370"/>
                  </a:lnTo>
                  <a:lnTo>
                    <a:pt x="423650" y="493370"/>
                  </a:lnTo>
                  <a:lnTo>
                    <a:pt x="423650" y="490708"/>
                  </a:lnTo>
                  <a:lnTo>
                    <a:pt x="423650" y="487983"/>
                  </a:lnTo>
                  <a:lnTo>
                    <a:pt x="420924" y="487983"/>
                  </a:lnTo>
                  <a:lnTo>
                    <a:pt x="420924" y="485321"/>
                  </a:lnTo>
                  <a:lnTo>
                    <a:pt x="418262" y="485321"/>
                  </a:lnTo>
                  <a:lnTo>
                    <a:pt x="415600" y="485321"/>
                  </a:lnTo>
                  <a:lnTo>
                    <a:pt x="415600" y="482659"/>
                  </a:lnTo>
                  <a:lnTo>
                    <a:pt x="412875" y="479933"/>
                  </a:lnTo>
                  <a:lnTo>
                    <a:pt x="412875" y="477271"/>
                  </a:lnTo>
                  <a:lnTo>
                    <a:pt x="410212" y="477271"/>
                  </a:lnTo>
                  <a:lnTo>
                    <a:pt x="410212" y="474609"/>
                  </a:lnTo>
                  <a:lnTo>
                    <a:pt x="410212" y="471947"/>
                  </a:lnTo>
                  <a:lnTo>
                    <a:pt x="410212" y="469222"/>
                  </a:lnTo>
                  <a:lnTo>
                    <a:pt x="412875" y="469222"/>
                  </a:lnTo>
                  <a:lnTo>
                    <a:pt x="412875" y="466560"/>
                  </a:lnTo>
                  <a:lnTo>
                    <a:pt x="415600" y="466560"/>
                  </a:lnTo>
                  <a:lnTo>
                    <a:pt x="415600" y="463897"/>
                  </a:lnTo>
                  <a:lnTo>
                    <a:pt x="415600" y="461172"/>
                  </a:lnTo>
                  <a:lnTo>
                    <a:pt x="412875" y="458510"/>
                  </a:lnTo>
                  <a:lnTo>
                    <a:pt x="412875" y="455848"/>
                  </a:lnTo>
                  <a:lnTo>
                    <a:pt x="410212" y="455848"/>
                  </a:lnTo>
                  <a:lnTo>
                    <a:pt x="410212" y="453122"/>
                  </a:lnTo>
                  <a:lnTo>
                    <a:pt x="410212" y="450460"/>
                  </a:lnTo>
                  <a:lnTo>
                    <a:pt x="410212" y="447798"/>
                  </a:lnTo>
                  <a:lnTo>
                    <a:pt x="410212" y="445136"/>
                  </a:lnTo>
                  <a:lnTo>
                    <a:pt x="410212" y="442410"/>
                  </a:lnTo>
                  <a:lnTo>
                    <a:pt x="412875" y="442410"/>
                  </a:lnTo>
                  <a:lnTo>
                    <a:pt x="412875" y="439749"/>
                  </a:lnTo>
                  <a:lnTo>
                    <a:pt x="410212" y="439749"/>
                  </a:lnTo>
                  <a:lnTo>
                    <a:pt x="407550" y="439749"/>
                  </a:lnTo>
                  <a:lnTo>
                    <a:pt x="404888" y="439749"/>
                  </a:lnTo>
                  <a:lnTo>
                    <a:pt x="402163" y="439749"/>
                  </a:lnTo>
                  <a:lnTo>
                    <a:pt x="399501" y="439749"/>
                  </a:lnTo>
                  <a:lnTo>
                    <a:pt x="396839" y="439749"/>
                  </a:lnTo>
                  <a:lnTo>
                    <a:pt x="394113" y="439749"/>
                  </a:lnTo>
                  <a:lnTo>
                    <a:pt x="394113" y="437087"/>
                  </a:lnTo>
                  <a:lnTo>
                    <a:pt x="394113" y="434361"/>
                  </a:lnTo>
                  <a:lnTo>
                    <a:pt x="396839" y="434361"/>
                  </a:lnTo>
                  <a:lnTo>
                    <a:pt x="396839" y="431699"/>
                  </a:lnTo>
                  <a:lnTo>
                    <a:pt x="396839" y="429037"/>
                  </a:lnTo>
                  <a:lnTo>
                    <a:pt x="396839" y="426311"/>
                  </a:lnTo>
                  <a:lnTo>
                    <a:pt x="391451" y="426311"/>
                  </a:lnTo>
                  <a:lnTo>
                    <a:pt x="388789" y="426311"/>
                  </a:lnTo>
                  <a:lnTo>
                    <a:pt x="388789" y="429037"/>
                  </a:lnTo>
                  <a:lnTo>
                    <a:pt x="386064" y="429037"/>
                  </a:lnTo>
                  <a:lnTo>
                    <a:pt x="383402" y="429037"/>
                  </a:lnTo>
                  <a:lnTo>
                    <a:pt x="383402" y="426311"/>
                  </a:lnTo>
                  <a:lnTo>
                    <a:pt x="380739" y="423649"/>
                  </a:lnTo>
                  <a:lnTo>
                    <a:pt x="378014" y="420987"/>
                  </a:lnTo>
                  <a:lnTo>
                    <a:pt x="375352" y="420987"/>
                  </a:lnTo>
                  <a:lnTo>
                    <a:pt x="372690" y="420987"/>
                  </a:lnTo>
                  <a:lnTo>
                    <a:pt x="372690" y="418262"/>
                  </a:lnTo>
                  <a:lnTo>
                    <a:pt x="370028" y="418262"/>
                  </a:lnTo>
                  <a:lnTo>
                    <a:pt x="370028" y="415600"/>
                  </a:lnTo>
                  <a:lnTo>
                    <a:pt x="370028" y="412938"/>
                  </a:lnTo>
                  <a:lnTo>
                    <a:pt x="370028" y="410276"/>
                  </a:lnTo>
                  <a:lnTo>
                    <a:pt x="370028" y="407550"/>
                  </a:lnTo>
                  <a:lnTo>
                    <a:pt x="367302" y="407550"/>
                  </a:lnTo>
                  <a:lnTo>
                    <a:pt x="364640" y="407550"/>
                  </a:lnTo>
                  <a:lnTo>
                    <a:pt x="364640" y="404888"/>
                  </a:lnTo>
                  <a:lnTo>
                    <a:pt x="361978" y="404888"/>
                  </a:lnTo>
                  <a:lnTo>
                    <a:pt x="361978" y="402226"/>
                  </a:lnTo>
                  <a:lnTo>
                    <a:pt x="361978" y="399501"/>
                  </a:lnTo>
                  <a:lnTo>
                    <a:pt x="361978" y="396839"/>
                  </a:lnTo>
                  <a:lnTo>
                    <a:pt x="361978" y="394176"/>
                  </a:lnTo>
                  <a:lnTo>
                    <a:pt x="361978" y="391451"/>
                  </a:lnTo>
                  <a:lnTo>
                    <a:pt x="361978" y="388789"/>
                  </a:lnTo>
                  <a:lnTo>
                    <a:pt x="361978" y="386127"/>
                  </a:lnTo>
                  <a:lnTo>
                    <a:pt x="361978" y="383465"/>
                  </a:lnTo>
                  <a:lnTo>
                    <a:pt x="361978" y="380739"/>
                  </a:lnTo>
                  <a:lnTo>
                    <a:pt x="359253" y="380739"/>
                  </a:lnTo>
                  <a:lnTo>
                    <a:pt x="359253" y="378077"/>
                  </a:lnTo>
                  <a:lnTo>
                    <a:pt x="359253" y="375415"/>
                  </a:lnTo>
                  <a:lnTo>
                    <a:pt x="361978" y="375415"/>
                  </a:lnTo>
                  <a:lnTo>
                    <a:pt x="364640" y="372690"/>
                  </a:lnTo>
                  <a:lnTo>
                    <a:pt x="364640" y="370028"/>
                  </a:lnTo>
                  <a:lnTo>
                    <a:pt x="364640" y="367366"/>
                  </a:lnTo>
                  <a:lnTo>
                    <a:pt x="361978" y="367366"/>
                  </a:lnTo>
                  <a:lnTo>
                    <a:pt x="361978" y="364640"/>
                  </a:lnTo>
                  <a:lnTo>
                    <a:pt x="361978" y="361978"/>
                  </a:lnTo>
                  <a:lnTo>
                    <a:pt x="359253" y="359316"/>
                  </a:lnTo>
                  <a:lnTo>
                    <a:pt x="359253" y="356591"/>
                  </a:lnTo>
                  <a:lnTo>
                    <a:pt x="356591" y="353929"/>
                  </a:lnTo>
                  <a:lnTo>
                    <a:pt x="356591" y="351267"/>
                  </a:lnTo>
                  <a:lnTo>
                    <a:pt x="353929" y="351267"/>
                  </a:lnTo>
                  <a:lnTo>
                    <a:pt x="351203" y="348604"/>
                  </a:lnTo>
                  <a:lnTo>
                    <a:pt x="351203" y="345879"/>
                  </a:lnTo>
                  <a:lnTo>
                    <a:pt x="348541" y="345879"/>
                  </a:lnTo>
                  <a:lnTo>
                    <a:pt x="348541" y="343217"/>
                  </a:lnTo>
                  <a:lnTo>
                    <a:pt x="345879" y="343217"/>
                  </a:lnTo>
                  <a:lnTo>
                    <a:pt x="345879" y="340555"/>
                  </a:lnTo>
                  <a:lnTo>
                    <a:pt x="345879" y="337829"/>
                  </a:lnTo>
                  <a:lnTo>
                    <a:pt x="345879" y="335167"/>
                  </a:lnTo>
                  <a:lnTo>
                    <a:pt x="343217" y="332505"/>
                  </a:lnTo>
                  <a:lnTo>
                    <a:pt x="340491" y="332505"/>
                  </a:lnTo>
                  <a:lnTo>
                    <a:pt x="337830" y="329780"/>
                  </a:lnTo>
                  <a:lnTo>
                    <a:pt x="335167" y="327118"/>
                  </a:lnTo>
                  <a:lnTo>
                    <a:pt x="335167" y="324455"/>
                  </a:lnTo>
                  <a:lnTo>
                    <a:pt x="332442" y="324455"/>
                  </a:lnTo>
                  <a:lnTo>
                    <a:pt x="329780" y="324455"/>
                  </a:lnTo>
                  <a:lnTo>
                    <a:pt x="329780" y="327118"/>
                  </a:lnTo>
                  <a:lnTo>
                    <a:pt x="327118" y="327118"/>
                  </a:lnTo>
                  <a:lnTo>
                    <a:pt x="327118" y="324455"/>
                  </a:lnTo>
                  <a:lnTo>
                    <a:pt x="324392" y="324455"/>
                  </a:lnTo>
                  <a:lnTo>
                    <a:pt x="324392" y="321794"/>
                  </a:lnTo>
                  <a:lnTo>
                    <a:pt x="321730" y="319068"/>
                  </a:lnTo>
                  <a:lnTo>
                    <a:pt x="319068" y="316406"/>
                  </a:lnTo>
                  <a:lnTo>
                    <a:pt x="319068" y="313744"/>
                  </a:lnTo>
                  <a:lnTo>
                    <a:pt x="316406" y="313744"/>
                  </a:lnTo>
                  <a:lnTo>
                    <a:pt x="313681" y="311018"/>
                  </a:lnTo>
                  <a:lnTo>
                    <a:pt x="311019" y="311018"/>
                  </a:lnTo>
                  <a:lnTo>
                    <a:pt x="308357" y="311018"/>
                  </a:lnTo>
                  <a:lnTo>
                    <a:pt x="305631" y="313744"/>
                  </a:lnTo>
                  <a:lnTo>
                    <a:pt x="305631" y="316406"/>
                  </a:lnTo>
                  <a:lnTo>
                    <a:pt x="302969" y="316406"/>
                  </a:lnTo>
                  <a:lnTo>
                    <a:pt x="300307" y="316406"/>
                  </a:lnTo>
                  <a:lnTo>
                    <a:pt x="297582" y="316406"/>
                  </a:lnTo>
                  <a:lnTo>
                    <a:pt x="294920" y="316406"/>
                  </a:lnTo>
                  <a:lnTo>
                    <a:pt x="292257" y="316406"/>
                  </a:lnTo>
                  <a:lnTo>
                    <a:pt x="289595" y="316406"/>
                  </a:lnTo>
                  <a:lnTo>
                    <a:pt x="286870" y="316406"/>
                  </a:lnTo>
                  <a:lnTo>
                    <a:pt x="286870" y="313744"/>
                  </a:lnTo>
                  <a:lnTo>
                    <a:pt x="286870" y="316406"/>
                  </a:lnTo>
                  <a:lnTo>
                    <a:pt x="284208" y="316406"/>
                  </a:lnTo>
                  <a:lnTo>
                    <a:pt x="284208" y="319068"/>
                  </a:lnTo>
                  <a:lnTo>
                    <a:pt x="284208" y="321794"/>
                  </a:lnTo>
                  <a:lnTo>
                    <a:pt x="281546" y="321794"/>
                  </a:lnTo>
                  <a:lnTo>
                    <a:pt x="278820" y="321794"/>
                  </a:lnTo>
                  <a:lnTo>
                    <a:pt x="276158" y="324455"/>
                  </a:lnTo>
                  <a:lnTo>
                    <a:pt x="273496" y="327118"/>
                  </a:lnTo>
                  <a:lnTo>
                    <a:pt x="273496" y="329780"/>
                  </a:lnTo>
                  <a:lnTo>
                    <a:pt x="273496" y="332505"/>
                  </a:lnTo>
                  <a:lnTo>
                    <a:pt x="270771" y="332505"/>
                  </a:lnTo>
                  <a:lnTo>
                    <a:pt x="270771" y="335167"/>
                  </a:lnTo>
                  <a:lnTo>
                    <a:pt x="268109" y="335167"/>
                  </a:lnTo>
                  <a:lnTo>
                    <a:pt x="265446" y="332505"/>
                  </a:lnTo>
                  <a:lnTo>
                    <a:pt x="262721" y="332505"/>
                  </a:lnTo>
                  <a:lnTo>
                    <a:pt x="260059" y="332505"/>
                  </a:lnTo>
                  <a:lnTo>
                    <a:pt x="257397" y="335167"/>
                  </a:lnTo>
                  <a:lnTo>
                    <a:pt x="254735" y="335167"/>
                  </a:lnTo>
                  <a:lnTo>
                    <a:pt x="252009" y="335167"/>
                  </a:lnTo>
                  <a:lnTo>
                    <a:pt x="249347" y="335167"/>
                  </a:lnTo>
                  <a:lnTo>
                    <a:pt x="249347" y="337829"/>
                  </a:lnTo>
                  <a:lnTo>
                    <a:pt x="252009" y="340555"/>
                  </a:lnTo>
                  <a:lnTo>
                    <a:pt x="254735" y="340555"/>
                  </a:lnTo>
                  <a:lnTo>
                    <a:pt x="254735" y="343217"/>
                  </a:lnTo>
                  <a:lnTo>
                    <a:pt x="257397" y="345879"/>
                  </a:lnTo>
                  <a:lnTo>
                    <a:pt x="257397" y="348604"/>
                  </a:lnTo>
                  <a:lnTo>
                    <a:pt x="257397" y="351267"/>
                  </a:lnTo>
                  <a:lnTo>
                    <a:pt x="257397" y="353929"/>
                  </a:lnTo>
                  <a:lnTo>
                    <a:pt x="254735" y="353929"/>
                  </a:lnTo>
                  <a:lnTo>
                    <a:pt x="252009" y="353929"/>
                  </a:lnTo>
                  <a:lnTo>
                    <a:pt x="249347" y="353929"/>
                  </a:lnTo>
                  <a:lnTo>
                    <a:pt x="246685" y="353929"/>
                  </a:lnTo>
                  <a:lnTo>
                    <a:pt x="246685" y="356591"/>
                  </a:lnTo>
                  <a:lnTo>
                    <a:pt x="243960" y="353929"/>
                  </a:lnTo>
                  <a:lnTo>
                    <a:pt x="243960" y="356591"/>
                  </a:lnTo>
                  <a:lnTo>
                    <a:pt x="238636" y="356591"/>
                  </a:lnTo>
                  <a:lnTo>
                    <a:pt x="235910" y="356591"/>
                  </a:lnTo>
                  <a:lnTo>
                    <a:pt x="233248" y="356591"/>
                  </a:lnTo>
                  <a:lnTo>
                    <a:pt x="233248" y="356591"/>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sp>
          <p:nvSpPr>
            <p:cNvPr id="320" name="Freeform: Shape 319">
              <a:extLst>
                <a:ext uri="{FF2B5EF4-FFF2-40B4-BE49-F238E27FC236}">
                  <a16:creationId xmlns:a16="http://schemas.microsoft.com/office/drawing/2014/main" id="{FA9302D1-2096-4CA1-A0CF-17D47DAD1035}"/>
                </a:ext>
              </a:extLst>
            </p:cNvPr>
            <p:cNvSpPr/>
            <p:nvPr/>
          </p:nvSpPr>
          <p:spPr>
            <a:xfrm>
              <a:off x="4304363" y="3224464"/>
              <a:ext cx="348541" cy="185013"/>
            </a:xfrm>
            <a:custGeom>
              <a:avLst/>
              <a:gdLst>
                <a:gd name="connsiteX0" fmla="*/ 348541 w 348541"/>
                <a:gd name="connsiteY0" fmla="*/ 160865 h 185013"/>
                <a:gd name="connsiteX1" fmla="*/ 345879 w 348541"/>
                <a:gd name="connsiteY1" fmla="*/ 160865 h 185013"/>
                <a:gd name="connsiteX2" fmla="*/ 345879 w 348541"/>
                <a:gd name="connsiteY2" fmla="*/ 163527 h 185013"/>
                <a:gd name="connsiteX3" fmla="*/ 343217 w 348541"/>
                <a:gd name="connsiteY3" fmla="*/ 163527 h 185013"/>
                <a:gd name="connsiteX4" fmla="*/ 340491 w 348541"/>
                <a:gd name="connsiteY4" fmla="*/ 166189 h 185013"/>
                <a:gd name="connsiteX5" fmla="*/ 337830 w 348541"/>
                <a:gd name="connsiteY5" fmla="*/ 166189 h 185013"/>
                <a:gd name="connsiteX6" fmla="*/ 335167 w 348541"/>
                <a:gd name="connsiteY6" fmla="*/ 166189 h 185013"/>
                <a:gd name="connsiteX7" fmla="*/ 332442 w 348541"/>
                <a:gd name="connsiteY7" fmla="*/ 163527 h 185013"/>
                <a:gd name="connsiteX8" fmla="*/ 329780 w 348541"/>
                <a:gd name="connsiteY8" fmla="*/ 163527 h 185013"/>
                <a:gd name="connsiteX9" fmla="*/ 329780 w 348541"/>
                <a:gd name="connsiteY9" fmla="*/ 166189 h 185013"/>
                <a:gd name="connsiteX10" fmla="*/ 327118 w 348541"/>
                <a:gd name="connsiteY10" fmla="*/ 166189 h 185013"/>
                <a:gd name="connsiteX11" fmla="*/ 324456 w 348541"/>
                <a:gd name="connsiteY11" fmla="*/ 166189 h 185013"/>
                <a:gd name="connsiteX12" fmla="*/ 324456 w 348541"/>
                <a:gd name="connsiteY12" fmla="*/ 168915 h 185013"/>
                <a:gd name="connsiteX13" fmla="*/ 324456 w 348541"/>
                <a:gd name="connsiteY13" fmla="*/ 171577 h 185013"/>
                <a:gd name="connsiteX14" fmla="*/ 321730 w 348541"/>
                <a:gd name="connsiteY14" fmla="*/ 174239 h 185013"/>
                <a:gd name="connsiteX15" fmla="*/ 319068 w 348541"/>
                <a:gd name="connsiteY15" fmla="*/ 174239 h 185013"/>
                <a:gd name="connsiteX16" fmla="*/ 316406 w 348541"/>
                <a:gd name="connsiteY16" fmla="*/ 176964 h 185013"/>
                <a:gd name="connsiteX17" fmla="*/ 313681 w 348541"/>
                <a:gd name="connsiteY17" fmla="*/ 179626 h 185013"/>
                <a:gd name="connsiteX18" fmla="*/ 311019 w 348541"/>
                <a:gd name="connsiteY18" fmla="*/ 179626 h 185013"/>
                <a:gd name="connsiteX19" fmla="*/ 311019 w 348541"/>
                <a:gd name="connsiteY19" fmla="*/ 182288 h 185013"/>
                <a:gd name="connsiteX20" fmla="*/ 308357 w 348541"/>
                <a:gd name="connsiteY20" fmla="*/ 182288 h 185013"/>
                <a:gd name="connsiteX21" fmla="*/ 308357 w 348541"/>
                <a:gd name="connsiteY21" fmla="*/ 185014 h 185013"/>
                <a:gd name="connsiteX22" fmla="*/ 308357 w 348541"/>
                <a:gd name="connsiteY22" fmla="*/ 182288 h 185013"/>
                <a:gd name="connsiteX23" fmla="*/ 305631 w 348541"/>
                <a:gd name="connsiteY23" fmla="*/ 182288 h 185013"/>
                <a:gd name="connsiteX24" fmla="*/ 302969 w 348541"/>
                <a:gd name="connsiteY24" fmla="*/ 182288 h 185013"/>
                <a:gd name="connsiteX25" fmla="*/ 302969 w 348541"/>
                <a:gd name="connsiteY25" fmla="*/ 179626 h 185013"/>
                <a:gd name="connsiteX26" fmla="*/ 300307 w 348541"/>
                <a:gd name="connsiteY26" fmla="*/ 179626 h 185013"/>
                <a:gd name="connsiteX27" fmla="*/ 297645 w 348541"/>
                <a:gd name="connsiteY27" fmla="*/ 176964 h 185013"/>
                <a:gd name="connsiteX28" fmla="*/ 294919 w 348541"/>
                <a:gd name="connsiteY28" fmla="*/ 176964 h 185013"/>
                <a:gd name="connsiteX29" fmla="*/ 292257 w 348541"/>
                <a:gd name="connsiteY29" fmla="*/ 176964 h 185013"/>
                <a:gd name="connsiteX30" fmla="*/ 289595 w 348541"/>
                <a:gd name="connsiteY30" fmla="*/ 176964 h 185013"/>
                <a:gd name="connsiteX31" fmla="*/ 286870 w 348541"/>
                <a:gd name="connsiteY31" fmla="*/ 176964 h 185013"/>
                <a:gd name="connsiteX32" fmla="*/ 284208 w 348541"/>
                <a:gd name="connsiteY32" fmla="*/ 176964 h 185013"/>
                <a:gd name="connsiteX33" fmla="*/ 281546 w 348541"/>
                <a:gd name="connsiteY33" fmla="*/ 179626 h 185013"/>
                <a:gd name="connsiteX34" fmla="*/ 278820 w 348541"/>
                <a:gd name="connsiteY34" fmla="*/ 179626 h 185013"/>
                <a:gd name="connsiteX35" fmla="*/ 276158 w 348541"/>
                <a:gd name="connsiteY35" fmla="*/ 179626 h 185013"/>
                <a:gd name="connsiteX36" fmla="*/ 273496 w 348541"/>
                <a:gd name="connsiteY36" fmla="*/ 179626 h 185013"/>
                <a:gd name="connsiteX37" fmla="*/ 270834 w 348541"/>
                <a:gd name="connsiteY37" fmla="*/ 179626 h 185013"/>
                <a:gd name="connsiteX38" fmla="*/ 268109 w 348541"/>
                <a:gd name="connsiteY38" fmla="*/ 176964 h 185013"/>
                <a:gd name="connsiteX39" fmla="*/ 265446 w 348541"/>
                <a:gd name="connsiteY39" fmla="*/ 176964 h 185013"/>
                <a:gd name="connsiteX40" fmla="*/ 262785 w 348541"/>
                <a:gd name="connsiteY40" fmla="*/ 176964 h 185013"/>
                <a:gd name="connsiteX41" fmla="*/ 260059 w 348541"/>
                <a:gd name="connsiteY41" fmla="*/ 176964 h 185013"/>
                <a:gd name="connsiteX42" fmla="*/ 257397 w 348541"/>
                <a:gd name="connsiteY42" fmla="*/ 176964 h 185013"/>
                <a:gd name="connsiteX43" fmla="*/ 254735 w 348541"/>
                <a:gd name="connsiteY43" fmla="*/ 176964 h 185013"/>
                <a:gd name="connsiteX44" fmla="*/ 252009 w 348541"/>
                <a:gd name="connsiteY44" fmla="*/ 174239 h 185013"/>
                <a:gd name="connsiteX45" fmla="*/ 249347 w 348541"/>
                <a:gd name="connsiteY45" fmla="*/ 174239 h 185013"/>
                <a:gd name="connsiteX46" fmla="*/ 246685 w 348541"/>
                <a:gd name="connsiteY46" fmla="*/ 174239 h 185013"/>
                <a:gd name="connsiteX47" fmla="*/ 243960 w 348541"/>
                <a:gd name="connsiteY47" fmla="*/ 174239 h 185013"/>
                <a:gd name="connsiteX48" fmla="*/ 241298 w 348541"/>
                <a:gd name="connsiteY48" fmla="*/ 174239 h 185013"/>
                <a:gd name="connsiteX49" fmla="*/ 238636 w 348541"/>
                <a:gd name="connsiteY49" fmla="*/ 171577 h 185013"/>
                <a:gd name="connsiteX50" fmla="*/ 238636 w 348541"/>
                <a:gd name="connsiteY50" fmla="*/ 168915 h 185013"/>
                <a:gd name="connsiteX51" fmla="*/ 235974 w 348541"/>
                <a:gd name="connsiteY51" fmla="*/ 168915 h 185013"/>
                <a:gd name="connsiteX52" fmla="*/ 233248 w 348541"/>
                <a:gd name="connsiteY52" fmla="*/ 168915 h 185013"/>
                <a:gd name="connsiteX53" fmla="*/ 233248 w 348541"/>
                <a:gd name="connsiteY53" fmla="*/ 166189 h 185013"/>
                <a:gd name="connsiteX54" fmla="*/ 230586 w 348541"/>
                <a:gd name="connsiteY54" fmla="*/ 166189 h 185013"/>
                <a:gd name="connsiteX55" fmla="*/ 227924 w 348541"/>
                <a:gd name="connsiteY55" fmla="*/ 166189 h 185013"/>
                <a:gd name="connsiteX56" fmla="*/ 225198 w 348541"/>
                <a:gd name="connsiteY56" fmla="*/ 166189 h 185013"/>
                <a:gd name="connsiteX57" fmla="*/ 222536 w 348541"/>
                <a:gd name="connsiteY57" fmla="*/ 166189 h 185013"/>
                <a:gd name="connsiteX58" fmla="*/ 219874 w 348541"/>
                <a:gd name="connsiteY58" fmla="*/ 168915 h 185013"/>
                <a:gd name="connsiteX59" fmla="*/ 217149 w 348541"/>
                <a:gd name="connsiteY59" fmla="*/ 168915 h 185013"/>
                <a:gd name="connsiteX60" fmla="*/ 214487 w 348541"/>
                <a:gd name="connsiteY60" fmla="*/ 168915 h 185013"/>
                <a:gd name="connsiteX61" fmla="*/ 211825 w 348541"/>
                <a:gd name="connsiteY61" fmla="*/ 171577 h 185013"/>
                <a:gd name="connsiteX62" fmla="*/ 209163 w 348541"/>
                <a:gd name="connsiteY62" fmla="*/ 171577 h 185013"/>
                <a:gd name="connsiteX63" fmla="*/ 206437 w 348541"/>
                <a:gd name="connsiteY63" fmla="*/ 168915 h 185013"/>
                <a:gd name="connsiteX64" fmla="*/ 203775 w 348541"/>
                <a:gd name="connsiteY64" fmla="*/ 168915 h 185013"/>
                <a:gd name="connsiteX65" fmla="*/ 201113 w 348541"/>
                <a:gd name="connsiteY65" fmla="*/ 166189 h 185013"/>
                <a:gd name="connsiteX66" fmla="*/ 198388 w 348541"/>
                <a:gd name="connsiteY66" fmla="*/ 166189 h 185013"/>
                <a:gd name="connsiteX67" fmla="*/ 195726 w 348541"/>
                <a:gd name="connsiteY67" fmla="*/ 166189 h 185013"/>
                <a:gd name="connsiteX68" fmla="*/ 193064 w 348541"/>
                <a:gd name="connsiteY68" fmla="*/ 166189 h 185013"/>
                <a:gd name="connsiteX69" fmla="*/ 193064 w 348541"/>
                <a:gd name="connsiteY69" fmla="*/ 168915 h 185013"/>
                <a:gd name="connsiteX70" fmla="*/ 193064 w 348541"/>
                <a:gd name="connsiteY70" fmla="*/ 171577 h 185013"/>
                <a:gd name="connsiteX71" fmla="*/ 193064 w 348541"/>
                <a:gd name="connsiteY71" fmla="*/ 174239 h 185013"/>
                <a:gd name="connsiteX72" fmla="*/ 190338 w 348541"/>
                <a:gd name="connsiteY72" fmla="*/ 176964 h 185013"/>
                <a:gd name="connsiteX73" fmla="*/ 187676 w 348541"/>
                <a:gd name="connsiteY73" fmla="*/ 176964 h 185013"/>
                <a:gd name="connsiteX74" fmla="*/ 187676 w 348541"/>
                <a:gd name="connsiteY74" fmla="*/ 179626 h 185013"/>
                <a:gd name="connsiteX75" fmla="*/ 185014 w 348541"/>
                <a:gd name="connsiteY75" fmla="*/ 179626 h 185013"/>
                <a:gd name="connsiteX76" fmla="*/ 185014 w 348541"/>
                <a:gd name="connsiteY76" fmla="*/ 182288 h 185013"/>
                <a:gd name="connsiteX77" fmla="*/ 182352 w 348541"/>
                <a:gd name="connsiteY77" fmla="*/ 182288 h 185013"/>
                <a:gd name="connsiteX78" fmla="*/ 182352 w 348541"/>
                <a:gd name="connsiteY78" fmla="*/ 179626 h 185013"/>
                <a:gd name="connsiteX79" fmla="*/ 179627 w 348541"/>
                <a:gd name="connsiteY79" fmla="*/ 176964 h 185013"/>
                <a:gd name="connsiteX80" fmla="*/ 176964 w 348541"/>
                <a:gd name="connsiteY80" fmla="*/ 176964 h 185013"/>
                <a:gd name="connsiteX81" fmla="*/ 176964 w 348541"/>
                <a:gd name="connsiteY81" fmla="*/ 174239 h 185013"/>
                <a:gd name="connsiteX82" fmla="*/ 176964 w 348541"/>
                <a:gd name="connsiteY82" fmla="*/ 171577 h 185013"/>
                <a:gd name="connsiteX83" fmla="*/ 174302 w 348541"/>
                <a:gd name="connsiteY83" fmla="*/ 171577 h 185013"/>
                <a:gd name="connsiteX84" fmla="*/ 171577 w 348541"/>
                <a:gd name="connsiteY84" fmla="*/ 171577 h 185013"/>
                <a:gd name="connsiteX85" fmla="*/ 168915 w 348541"/>
                <a:gd name="connsiteY85" fmla="*/ 171577 h 185013"/>
                <a:gd name="connsiteX86" fmla="*/ 168915 w 348541"/>
                <a:gd name="connsiteY86" fmla="*/ 168915 h 185013"/>
                <a:gd name="connsiteX87" fmla="*/ 166253 w 348541"/>
                <a:gd name="connsiteY87" fmla="*/ 168915 h 185013"/>
                <a:gd name="connsiteX88" fmla="*/ 163527 w 348541"/>
                <a:gd name="connsiteY88" fmla="*/ 168915 h 185013"/>
                <a:gd name="connsiteX89" fmla="*/ 160865 w 348541"/>
                <a:gd name="connsiteY89" fmla="*/ 171577 h 185013"/>
                <a:gd name="connsiteX90" fmla="*/ 158203 w 348541"/>
                <a:gd name="connsiteY90" fmla="*/ 171577 h 185013"/>
                <a:gd name="connsiteX91" fmla="*/ 155541 w 348541"/>
                <a:gd name="connsiteY91" fmla="*/ 171577 h 185013"/>
                <a:gd name="connsiteX92" fmla="*/ 155541 w 348541"/>
                <a:gd name="connsiteY92" fmla="*/ 168915 h 185013"/>
                <a:gd name="connsiteX93" fmla="*/ 152816 w 348541"/>
                <a:gd name="connsiteY93" fmla="*/ 168915 h 185013"/>
                <a:gd name="connsiteX94" fmla="*/ 150153 w 348541"/>
                <a:gd name="connsiteY94" fmla="*/ 168915 h 185013"/>
                <a:gd name="connsiteX95" fmla="*/ 147491 w 348541"/>
                <a:gd name="connsiteY95" fmla="*/ 168915 h 185013"/>
                <a:gd name="connsiteX96" fmla="*/ 144766 w 348541"/>
                <a:gd name="connsiteY96" fmla="*/ 168915 h 185013"/>
                <a:gd name="connsiteX97" fmla="*/ 142104 w 348541"/>
                <a:gd name="connsiteY97" fmla="*/ 168915 h 185013"/>
                <a:gd name="connsiteX98" fmla="*/ 142104 w 348541"/>
                <a:gd name="connsiteY98" fmla="*/ 171577 h 185013"/>
                <a:gd name="connsiteX99" fmla="*/ 139442 w 348541"/>
                <a:gd name="connsiteY99" fmla="*/ 171577 h 185013"/>
                <a:gd name="connsiteX100" fmla="*/ 136716 w 348541"/>
                <a:gd name="connsiteY100" fmla="*/ 171577 h 185013"/>
                <a:gd name="connsiteX101" fmla="*/ 136716 w 348541"/>
                <a:gd name="connsiteY101" fmla="*/ 168915 h 185013"/>
                <a:gd name="connsiteX102" fmla="*/ 134054 w 348541"/>
                <a:gd name="connsiteY102" fmla="*/ 168915 h 185013"/>
                <a:gd name="connsiteX103" fmla="*/ 131392 w 348541"/>
                <a:gd name="connsiteY103" fmla="*/ 168915 h 185013"/>
                <a:gd name="connsiteX104" fmla="*/ 131392 w 348541"/>
                <a:gd name="connsiteY104" fmla="*/ 171577 h 185013"/>
                <a:gd name="connsiteX105" fmla="*/ 128667 w 348541"/>
                <a:gd name="connsiteY105" fmla="*/ 168915 h 185013"/>
                <a:gd name="connsiteX106" fmla="*/ 126005 w 348541"/>
                <a:gd name="connsiteY106" fmla="*/ 171577 h 185013"/>
                <a:gd name="connsiteX107" fmla="*/ 123343 w 348541"/>
                <a:gd name="connsiteY107" fmla="*/ 168915 h 185013"/>
                <a:gd name="connsiteX108" fmla="*/ 123343 w 348541"/>
                <a:gd name="connsiteY108" fmla="*/ 171577 h 185013"/>
                <a:gd name="connsiteX109" fmla="*/ 120681 w 348541"/>
                <a:gd name="connsiteY109" fmla="*/ 171577 h 185013"/>
                <a:gd name="connsiteX110" fmla="*/ 117955 w 348541"/>
                <a:gd name="connsiteY110" fmla="*/ 171577 h 185013"/>
                <a:gd name="connsiteX111" fmla="*/ 115293 w 348541"/>
                <a:gd name="connsiteY111" fmla="*/ 171577 h 185013"/>
                <a:gd name="connsiteX112" fmla="*/ 112631 w 348541"/>
                <a:gd name="connsiteY112" fmla="*/ 171577 h 185013"/>
                <a:gd name="connsiteX113" fmla="*/ 109906 w 348541"/>
                <a:gd name="connsiteY113" fmla="*/ 171577 h 185013"/>
                <a:gd name="connsiteX114" fmla="*/ 107243 w 348541"/>
                <a:gd name="connsiteY114" fmla="*/ 171577 h 185013"/>
                <a:gd name="connsiteX115" fmla="*/ 107243 w 348541"/>
                <a:gd name="connsiteY115" fmla="*/ 168915 h 185013"/>
                <a:gd name="connsiteX116" fmla="*/ 107243 w 348541"/>
                <a:gd name="connsiteY116" fmla="*/ 166189 h 185013"/>
                <a:gd name="connsiteX117" fmla="*/ 107243 w 348541"/>
                <a:gd name="connsiteY117" fmla="*/ 163527 h 185013"/>
                <a:gd name="connsiteX118" fmla="*/ 107243 w 348541"/>
                <a:gd name="connsiteY118" fmla="*/ 160865 h 185013"/>
                <a:gd name="connsiteX119" fmla="*/ 107243 w 348541"/>
                <a:gd name="connsiteY119" fmla="*/ 158140 h 185013"/>
                <a:gd name="connsiteX120" fmla="*/ 107243 w 348541"/>
                <a:gd name="connsiteY120" fmla="*/ 155478 h 185013"/>
                <a:gd name="connsiteX121" fmla="*/ 109906 w 348541"/>
                <a:gd name="connsiteY121" fmla="*/ 155478 h 185013"/>
                <a:gd name="connsiteX122" fmla="*/ 107243 w 348541"/>
                <a:gd name="connsiteY122" fmla="*/ 152816 h 185013"/>
                <a:gd name="connsiteX123" fmla="*/ 107243 w 348541"/>
                <a:gd name="connsiteY123" fmla="*/ 150153 h 185013"/>
                <a:gd name="connsiteX124" fmla="*/ 104581 w 348541"/>
                <a:gd name="connsiteY124" fmla="*/ 150153 h 185013"/>
                <a:gd name="connsiteX125" fmla="*/ 99194 w 348541"/>
                <a:gd name="connsiteY125" fmla="*/ 150153 h 185013"/>
                <a:gd name="connsiteX126" fmla="*/ 96532 w 348541"/>
                <a:gd name="connsiteY126" fmla="*/ 150153 h 185013"/>
                <a:gd name="connsiteX127" fmla="*/ 96532 w 348541"/>
                <a:gd name="connsiteY127" fmla="*/ 147428 h 185013"/>
                <a:gd name="connsiteX128" fmla="*/ 93870 w 348541"/>
                <a:gd name="connsiteY128" fmla="*/ 147428 h 185013"/>
                <a:gd name="connsiteX129" fmla="*/ 93870 w 348541"/>
                <a:gd name="connsiteY129" fmla="*/ 144766 h 185013"/>
                <a:gd name="connsiteX130" fmla="*/ 93870 w 348541"/>
                <a:gd name="connsiteY130" fmla="*/ 142104 h 185013"/>
                <a:gd name="connsiteX131" fmla="*/ 93870 w 348541"/>
                <a:gd name="connsiteY131" fmla="*/ 139378 h 185013"/>
                <a:gd name="connsiteX132" fmla="*/ 93870 w 348541"/>
                <a:gd name="connsiteY132" fmla="*/ 134054 h 185013"/>
                <a:gd name="connsiteX133" fmla="*/ 93870 w 348541"/>
                <a:gd name="connsiteY133" fmla="*/ 131329 h 185013"/>
                <a:gd name="connsiteX134" fmla="*/ 91144 w 348541"/>
                <a:gd name="connsiteY134" fmla="*/ 128667 h 185013"/>
                <a:gd name="connsiteX135" fmla="*/ 91144 w 348541"/>
                <a:gd name="connsiteY135" fmla="*/ 126004 h 185013"/>
                <a:gd name="connsiteX136" fmla="*/ 91144 w 348541"/>
                <a:gd name="connsiteY136" fmla="*/ 123343 h 185013"/>
                <a:gd name="connsiteX137" fmla="*/ 93870 w 348541"/>
                <a:gd name="connsiteY137" fmla="*/ 123343 h 185013"/>
                <a:gd name="connsiteX138" fmla="*/ 93870 w 348541"/>
                <a:gd name="connsiteY138" fmla="*/ 120617 h 185013"/>
                <a:gd name="connsiteX139" fmla="*/ 91144 w 348541"/>
                <a:gd name="connsiteY139" fmla="*/ 120617 h 185013"/>
                <a:gd name="connsiteX140" fmla="*/ 88482 w 348541"/>
                <a:gd name="connsiteY140" fmla="*/ 120617 h 185013"/>
                <a:gd name="connsiteX141" fmla="*/ 85820 w 348541"/>
                <a:gd name="connsiteY141" fmla="*/ 120617 h 185013"/>
                <a:gd name="connsiteX142" fmla="*/ 83095 w 348541"/>
                <a:gd name="connsiteY142" fmla="*/ 120617 h 185013"/>
                <a:gd name="connsiteX143" fmla="*/ 80433 w 348541"/>
                <a:gd name="connsiteY143" fmla="*/ 120617 h 185013"/>
                <a:gd name="connsiteX144" fmla="*/ 77771 w 348541"/>
                <a:gd name="connsiteY144" fmla="*/ 123343 h 185013"/>
                <a:gd name="connsiteX145" fmla="*/ 75045 w 348541"/>
                <a:gd name="connsiteY145" fmla="*/ 123343 h 185013"/>
                <a:gd name="connsiteX146" fmla="*/ 72383 w 348541"/>
                <a:gd name="connsiteY146" fmla="*/ 123343 h 185013"/>
                <a:gd name="connsiteX147" fmla="*/ 69721 w 348541"/>
                <a:gd name="connsiteY147" fmla="*/ 123343 h 185013"/>
                <a:gd name="connsiteX148" fmla="*/ 67059 w 348541"/>
                <a:gd name="connsiteY148" fmla="*/ 123343 h 185013"/>
                <a:gd name="connsiteX149" fmla="*/ 64334 w 348541"/>
                <a:gd name="connsiteY149" fmla="*/ 126004 h 185013"/>
                <a:gd name="connsiteX150" fmla="*/ 61671 w 348541"/>
                <a:gd name="connsiteY150" fmla="*/ 128667 h 185013"/>
                <a:gd name="connsiteX151" fmla="*/ 61671 w 348541"/>
                <a:gd name="connsiteY151" fmla="*/ 131329 h 185013"/>
                <a:gd name="connsiteX152" fmla="*/ 59009 w 348541"/>
                <a:gd name="connsiteY152" fmla="*/ 134054 h 185013"/>
                <a:gd name="connsiteX153" fmla="*/ 56284 w 348541"/>
                <a:gd name="connsiteY153" fmla="*/ 134054 h 185013"/>
                <a:gd name="connsiteX154" fmla="*/ 56284 w 348541"/>
                <a:gd name="connsiteY154" fmla="*/ 136716 h 185013"/>
                <a:gd name="connsiteX155" fmla="*/ 53622 w 348541"/>
                <a:gd name="connsiteY155" fmla="*/ 136716 h 185013"/>
                <a:gd name="connsiteX156" fmla="*/ 50960 w 348541"/>
                <a:gd name="connsiteY156" fmla="*/ 136716 h 185013"/>
                <a:gd name="connsiteX157" fmla="*/ 48234 w 348541"/>
                <a:gd name="connsiteY157" fmla="*/ 136716 h 185013"/>
                <a:gd name="connsiteX158" fmla="*/ 45572 w 348541"/>
                <a:gd name="connsiteY158" fmla="*/ 136716 h 185013"/>
                <a:gd name="connsiteX159" fmla="*/ 42910 w 348541"/>
                <a:gd name="connsiteY159" fmla="*/ 139378 h 185013"/>
                <a:gd name="connsiteX160" fmla="*/ 42910 w 348541"/>
                <a:gd name="connsiteY160" fmla="*/ 142104 h 185013"/>
                <a:gd name="connsiteX161" fmla="*/ 40248 w 348541"/>
                <a:gd name="connsiteY161" fmla="*/ 142104 h 185013"/>
                <a:gd name="connsiteX162" fmla="*/ 37523 w 348541"/>
                <a:gd name="connsiteY162" fmla="*/ 144766 h 185013"/>
                <a:gd name="connsiteX163" fmla="*/ 37523 w 348541"/>
                <a:gd name="connsiteY163" fmla="*/ 147428 h 185013"/>
                <a:gd name="connsiteX164" fmla="*/ 34860 w 348541"/>
                <a:gd name="connsiteY164" fmla="*/ 147428 h 185013"/>
                <a:gd name="connsiteX165" fmla="*/ 32198 w 348541"/>
                <a:gd name="connsiteY165" fmla="*/ 150153 h 185013"/>
                <a:gd name="connsiteX166" fmla="*/ 29473 w 348541"/>
                <a:gd name="connsiteY166" fmla="*/ 152816 h 185013"/>
                <a:gd name="connsiteX167" fmla="*/ 29473 w 348541"/>
                <a:gd name="connsiteY167" fmla="*/ 155478 h 185013"/>
                <a:gd name="connsiteX168" fmla="*/ 29473 w 348541"/>
                <a:gd name="connsiteY168" fmla="*/ 158140 h 185013"/>
                <a:gd name="connsiteX169" fmla="*/ 29473 w 348541"/>
                <a:gd name="connsiteY169" fmla="*/ 163527 h 185013"/>
                <a:gd name="connsiteX170" fmla="*/ 26811 w 348541"/>
                <a:gd name="connsiteY170" fmla="*/ 160865 h 185013"/>
                <a:gd name="connsiteX171" fmla="*/ 24149 w 348541"/>
                <a:gd name="connsiteY171" fmla="*/ 160865 h 185013"/>
                <a:gd name="connsiteX172" fmla="*/ 24149 w 348541"/>
                <a:gd name="connsiteY172" fmla="*/ 158140 h 185013"/>
                <a:gd name="connsiteX173" fmla="*/ 21423 w 348541"/>
                <a:gd name="connsiteY173" fmla="*/ 155478 h 185013"/>
                <a:gd name="connsiteX174" fmla="*/ 18761 w 348541"/>
                <a:gd name="connsiteY174" fmla="*/ 155478 h 185013"/>
                <a:gd name="connsiteX175" fmla="*/ 16099 w 348541"/>
                <a:gd name="connsiteY175" fmla="*/ 155478 h 185013"/>
                <a:gd name="connsiteX176" fmla="*/ 10712 w 348541"/>
                <a:gd name="connsiteY176" fmla="*/ 155478 h 185013"/>
                <a:gd name="connsiteX177" fmla="*/ 8050 w 348541"/>
                <a:gd name="connsiteY177" fmla="*/ 155478 h 185013"/>
                <a:gd name="connsiteX178" fmla="*/ 5388 w 348541"/>
                <a:gd name="connsiteY178" fmla="*/ 155478 h 185013"/>
                <a:gd name="connsiteX179" fmla="*/ 5388 w 348541"/>
                <a:gd name="connsiteY179" fmla="*/ 152816 h 185013"/>
                <a:gd name="connsiteX180" fmla="*/ 2662 w 348541"/>
                <a:gd name="connsiteY180" fmla="*/ 152816 h 185013"/>
                <a:gd name="connsiteX181" fmla="*/ 0 w 348541"/>
                <a:gd name="connsiteY181" fmla="*/ 152816 h 185013"/>
                <a:gd name="connsiteX182" fmla="*/ 0 w 348541"/>
                <a:gd name="connsiteY182" fmla="*/ 150153 h 185013"/>
                <a:gd name="connsiteX183" fmla="*/ 0 w 348541"/>
                <a:gd name="connsiteY183" fmla="*/ 147428 h 185013"/>
                <a:gd name="connsiteX184" fmla="*/ 2662 w 348541"/>
                <a:gd name="connsiteY184" fmla="*/ 147428 h 185013"/>
                <a:gd name="connsiteX185" fmla="*/ 5388 w 348541"/>
                <a:gd name="connsiteY185" fmla="*/ 144766 h 185013"/>
                <a:gd name="connsiteX186" fmla="*/ 5388 w 348541"/>
                <a:gd name="connsiteY186" fmla="*/ 142104 h 185013"/>
                <a:gd name="connsiteX187" fmla="*/ 5388 w 348541"/>
                <a:gd name="connsiteY187" fmla="*/ 139378 h 185013"/>
                <a:gd name="connsiteX188" fmla="*/ 5388 w 348541"/>
                <a:gd name="connsiteY188" fmla="*/ 136716 h 185013"/>
                <a:gd name="connsiteX189" fmla="*/ 2662 w 348541"/>
                <a:gd name="connsiteY189" fmla="*/ 134054 h 185013"/>
                <a:gd name="connsiteX190" fmla="*/ 2662 w 348541"/>
                <a:gd name="connsiteY190" fmla="*/ 131329 h 185013"/>
                <a:gd name="connsiteX191" fmla="*/ 2662 w 348541"/>
                <a:gd name="connsiteY191" fmla="*/ 128667 h 185013"/>
                <a:gd name="connsiteX192" fmla="*/ 2662 w 348541"/>
                <a:gd name="connsiteY192" fmla="*/ 126004 h 185013"/>
                <a:gd name="connsiteX193" fmla="*/ 2662 w 348541"/>
                <a:gd name="connsiteY193" fmla="*/ 123343 h 185013"/>
                <a:gd name="connsiteX194" fmla="*/ 5388 w 348541"/>
                <a:gd name="connsiteY194" fmla="*/ 120617 h 185013"/>
                <a:gd name="connsiteX195" fmla="*/ 5388 w 348541"/>
                <a:gd name="connsiteY195" fmla="*/ 117955 h 185013"/>
                <a:gd name="connsiteX196" fmla="*/ 5388 w 348541"/>
                <a:gd name="connsiteY196" fmla="*/ 115293 h 185013"/>
                <a:gd name="connsiteX197" fmla="*/ 5388 w 348541"/>
                <a:gd name="connsiteY197" fmla="*/ 112567 h 185013"/>
                <a:gd name="connsiteX198" fmla="*/ 5388 w 348541"/>
                <a:gd name="connsiteY198" fmla="*/ 109905 h 185013"/>
                <a:gd name="connsiteX199" fmla="*/ 5388 w 348541"/>
                <a:gd name="connsiteY199" fmla="*/ 107243 h 185013"/>
                <a:gd name="connsiteX200" fmla="*/ 8050 w 348541"/>
                <a:gd name="connsiteY200" fmla="*/ 107243 h 185013"/>
                <a:gd name="connsiteX201" fmla="*/ 8050 w 348541"/>
                <a:gd name="connsiteY201" fmla="*/ 104518 h 185013"/>
                <a:gd name="connsiteX202" fmla="*/ 8050 w 348541"/>
                <a:gd name="connsiteY202" fmla="*/ 101856 h 185013"/>
                <a:gd name="connsiteX203" fmla="*/ 8050 w 348541"/>
                <a:gd name="connsiteY203" fmla="*/ 99194 h 185013"/>
                <a:gd name="connsiteX204" fmla="*/ 8050 w 348541"/>
                <a:gd name="connsiteY204" fmla="*/ 96532 h 185013"/>
                <a:gd name="connsiteX205" fmla="*/ 8050 w 348541"/>
                <a:gd name="connsiteY205" fmla="*/ 93806 h 185013"/>
                <a:gd name="connsiteX206" fmla="*/ 10712 w 348541"/>
                <a:gd name="connsiteY206" fmla="*/ 93806 h 185013"/>
                <a:gd name="connsiteX207" fmla="*/ 10712 w 348541"/>
                <a:gd name="connsiteY207" fmla="*/ 91144 h 185013"/>
                <a:gd name="connsiteX208" fmla="*/ 10712 w 348541"/>
                <a:gd name="connsiteY208" fmla="*/ 88482 h 185013"/>
                <a:gd name="connsiteX209" fmla="*/ 10712 w 348541"/>
                <a:gd name="connsiteY209" fmla="*/ 85757 h 185013"/>
                <a:gd name="connsiteX210" fmla="*/ 10712 w 348541"/>
                <a:gd name="connsiteY210" fmla="*/ 83095 h 185013"/>
                <a:gd name="connsiteX211" fmla="*/ 8050 w 348541"/>
                <a:gd name="connsiteY211" fmla="*/ 80432 h 185013"/>
                <a:gd name="connsiteX212" fmla="*/ 8050 w 348541"/>
                <a:gd name="connsiteY212" fmla="*/ 72383 h 185013"/>
                <a:gd name="connsiteX213" fmla="*/ 8050 w 348541"/>
                <a:gd name="connsiteY213" fmla="*/ 69657 h 185013"/>
                <a:gd name="connsiteX214" fmla="*/ 8050 w 348541"/>
                <a:gd name="connsiteY214" fmla="*/ 66995 h 185013"/>
                <a:gd name="connsiteX215" fmla="*/ 8050 w 348541"/>
                <a:gd name="connsiteY215" fmla="*/ 64333 h 185013"/>
                <a:gd name="connsiteX216" fmla="*/ 8050 w 348541"/>
                <a:gd name="connsiteY216" fmla="*/ 61671 h 185013"/>
                <a:gd name="connsiteX217" fmla="*/ 8050 w 348541"/>
                <a:gd name="connsiteY217" fmla="*/ 58946 h 185013"/>
                <a:gd name="connsiteX218" fmla="*/ 8050 w 348541"/>
                <a:gd name="connsiteY218" fmla="*/ 56284 h 185013"/>
                <a:gd name="connsiteX219" fmla="*/ 10712 w 348541"/>
                <a:gd name="connsiteY219" fmla="*/ 53622 h 185013"/>
                <a:gd name="connsiteX220" fmla="*/ 10712 w 348541"/>
                <a:gd name="connsiteY220" fmla="*/ 50896 h 185013"/>
                <a:gd name="connsiteX221" fmla="*/ 13374 w 348541"/>
                <a:gd name="connsiteY221" fmla="*/ 48234 h 185013"/>
                <a:gd name="connsiteX222" fmla="*/ 13374 w 348541"/>
                <a:gd name="connsiteY222" fmla="*/ 45572 h 185013"/>
                <a:gd name="connsiteX223" fmla="*/ 13374 w 348541"/>
                <a:gd name="connsiteY223" fmla="*/ 42847 h 185013"/>
                <a:gd name="connsiteX224" fmla="*/ 13374 w 348541"/>
                <a:gd name="connsiteY224" fmla="*/ 40185 h 185013"/>
                <a:gd name="connsiteX225" fmla="*/ 13374 w 348541"/>
                <a:gd name="connsiteY225" fmla="*/ 37523 h 185013"/>
                <a:gd name="connsiteX226" fmla="*/ 13374 w 348541"/>
                <a:gd name="connsiteY226" fmla="*/ 34860 h 185013"/>
                <a:gd name="connsiteX227" fmla="*/ 13374 w 348541"/>
                <a:gd name="connsiteY227" fmla="*/ 32135 h 185013"/>
                <a:gd name="connsiteX228" fmla="*/ 13374 w 348541"/>
                <a:gd name="connsiteY228" fmla="*/ 29473 h 185013"/>
                <a:gd name="connsiteX229" fmla="*/ 16099 w 348541"/>
                <a:gd name="connsiteY229" fmla="*/ 29473 h 185013"/>
                <a:gd name="connsiteX230" fmla="*/ 16099 w 348541"/>
                <a:gd name="connsiteY230" fmla="*/ 26811 h 185013"/>
                <a:gd name="connsiteX231" fmla="*/ 16099 w 348541"/>
                <a:gd name="connsiteY231" fmla="*/ 24086 h 185013"/>
                <a:gd name="connsiteX232" fmla="*/ 18761 w 348541"/>
                <a:gd name="connsiteY232" fmla="*/ 24086 h 185013"/>
                <a:gd name="connsiteX233" fmla="*/ 18761 w 348541"/>
                <a:gd name="connsiteY233" fmla="*/ 21423 h 185013"/>
                <a:gd name="connsiteX234" fmla="*/ 18761 w 348541"/>
                <a:gd name="connsiteY234" fmla="*/ 18761 h 185013"/>
                <a:gd name="connsiteX235" fmla="*/ 21423 w 348541"/>
                <a:gd name="connsiteY235" fmla="*/ 18761 h 185013"/>
                <a:gd name="connsiteX236" fmla="*/ 24149 w 348541"/>
                <a:gd name="connsiteY236" fmla="*/ 18761 h 185013"/>
                <a:gd name="connsiteX237" fmla="*/ 26811 w 348541"/>
                <a:gd name="connsiteY237" fmla="*/ 18761 h 185013"/>
                <a:gd name="connsiteX238" fmla="*/ 26811 w 348541"/>
                <a:gd name="connsiteY238" fmla="*/ 16036 h 185013"/>
                <a:gd name="connsiteX239" fmla="*/ 29473 w 348541"/>
                <a:gd name="connsiteY239" fmla="*/ 16036 h 185013"/>
                <a:gd name="connsiteX240" fmla="*/ 32198 w 348541"/>
                <a:gd name="connsiteY240" fmla="*/ 13374 h 185013"/>
                <a:gd name="connsiteX241" fmla="*/ 34860 w 348541"/>
                <a:gd name="connsiteY241" fmla="*/ 10712 h 185013"/>
                <a:gd name="connsiteX242" fmla="*/ 37523 w 348541"/>
                <a:gd name="connsiteY242" fmla="*/ 10712 h 185013"/>
                <a:gd name="connsiteX243" fmla="*/ 40248 w 348541"/>
                <a:gd name="connsiteY243" fmla="*/ 8050 h 185013"/>
                <a:gd name="connsiteX244" fmla="*/ 42910 w 348541"/>
                <a:gd name="connsiteY244" fmla="*/ 8050 h 185013"/>
                <a:gd name="connsiteX245" fmla="*/ 42910 w 348541"/>
                <a:gd name="connsiteY245" fmla="*/ 5324 h 185013"/>
                <a:gd name="connsiteX246" fmla="*/ 45572 w 348541"/>
                <a:gd name="connsiteY246" fmla="*/ 5324 h 185013"/>
                <a:gd name="connsiteX247" fmla="*/ 48234 w 348541"/>
                <a:gd name="connsiteY247" fmla="*/ 5324 h 185013"/>
                <a:gd name="connsiteX248" fmla="*/ 48234 w 348541"/>
                <a:gd name="connsiteY248" fmla="*/ 2662 h 185013"/>
                <a:gd name="connsiteX249" fmla="*/ 50960 w 348541"/>
                <a:gd name="connsiteY249" fmla="*/ 0 h 185013"/>
                <a:gd name="connsiteX250" fmla="*/ 53622 w 348541"/>
                <a:gd name="connsiteY250" fmla="*/ 0 h 185013"/>
                <a:gd name="connsiteX251" fmla="*/ 53622 w 348541"/>
                <a:gd name="connsiteY251" fmla="*/ 2662 h 185013"/>
                <a:gd name="connsiteX252" fmla="*/ 56284 w 348541"/>
                <a:gd name="connsiteY252" fmla="*/ 2662 h 185013"/>
                <a:gd name="connsiteX253" fmla="*/ 59009 w 348541"/>
                <a:gd name="connsiteY253" fmla="*/ 5324 h 185013"/>
                <a:gd name="connsiteX254" fmla="*/ 61671 w 348541"/>
                <a:gd name="connsiteY254" fmla="*/ 5324 h 185013"/>
                <a:gd name="connsiteX255" fmla="*/ 64334 w 348541"/>
                <a:gd name="connsiteY255" fmla="*/ 5324 h 185013"/>
                <a:gd name="connsiteX256" fmla="*/ 67059 w 348541"/>
                <a:gd name="connsiteY256" fmla="*/ 5324 h 185013"/>
                <a:gd name="connsiteX257" fmla="*/ 69721 w 348541"/>
                <a:gd name="connsiteY257" fmla="*/ 5324 h 185013"/>
                <a:gd name="connsiteX258" fmla="*/ 72383 w 348541"/>
                <a:gd name="connsiteY258" fmla="*/ 8050 h 185013"/>
                <a:gd name="connsiteX259" fmla="*/ 77771 w 348541"/>
                <a:gd name="connsiteY259" fmla="*/ 8050 h 185013"/>
                <a:gd name="connsiteX260" fmla="*/ 80433 w 348541"/>
                <a:gd name="connsiteY260" fmla="*/ 8050 h 185013"/>
                <a:gd name="connsiteX261" fmla="*/ 83095 w 348541"/>
                <a:gd name="connsiteY261" fmla="*/ 10712 h 185013"/>
                <a:gd name="connsiteX262" fmla="*/ 85820 w 348541"/>
                <a:gd name="connsiteY262" fmla="*/ 10712 h 185013"/>
                <a:gd name="connsiteX263" fmla="*/ 88482 w 348541"/>
                <a:gd name="connsiteY263" fmla="*/ 10712 h 185013"/>
                <a:gd name="connsiteX264" fmla="*/ 91144 w 348541"/>
                <a:gd name="connsiteY264" fmla="*/ 10712 h 185013"/>
                <a:gd name="connsiteX265" fmla="*/ 93870 w 348541"/>
                <a:gd name="connsiteY265" fmla="*/ 10712 h 185013"/>
                <a:gd name="connsiteX266" fmla="*/ 96532 w 348541"/>
                <a:gd name="connsiteY266" fmla="*/ 13374 h 185013"/>
                <a:gd name="connsiteX267" fmla="*/ 99194 w 348541"/>
                <a:gd name="connsiteY267" fmla="*/ 13374 h 185013"/>
                <a:gd name="connsiteX268" fmla="*/ 101856 w 348541"/>
                <a:gd name="connsiteY268" fmla="*/ 13374 h 185013"/>
                <a:gd name="connsiteX269" fmla="*/ 104581 w 348541"/>
                <a:gd name="connsiteY269" fmla="*/ 13374 h 185013"/>
                <a:gd name="connsiteX270" fmla="*/ 107243 w 348541"/>
                <a:gd name="connsiteY270" fmla="*/ 13374 h 185013"/>
                <a:gd name="connsiteX271" fmla="*/ 109906 w 348541"/>
                <a:gd name="connsiteY271" fmla="*/ 13374 h 185013"/>
                <a:gd name="connsiteX272" fmla="*/ 112631 w 348541"/>
                <a:gd name="connsiteY272" fmla="*/ 13374 h 185013"/>
                <a:gd name="connsiteX273" fmla="*/ 112631 w 348541"/>
                <a:gd name="connsiteY273" fmla="*/ 16036 h 185013"/>
                <a:gd name="connsiteX274" fmla="*/ 115293 w 348541"/>
                <a:gd name="connsiteY274" fmla="*/ 16036 h 185013"/>
                <a:gd name="connsiteX275" fmla="*/ 117955 w 348541"/>
                <a:gd name="connsiteY275" fmla="*/ 18761 h 185013"/>
                <a:gd name="connsiteX276" fmla="*/ 120681 w 348541"/>
                <a:gd name="connsiteY276" fmla="*/ 18761 h 185013"/>
                <a:gd name="connsiteX277" fmla="*/ 120681 w 348541"/>
                <a:gd name="connsiteY277" fmla="*/ 21423 h 185013"/>
                <a:gd name="connsiteX278" fmla="*/ 123343 w 348541"/>
                <a:gd name="connsiteY278" fmla="*/ 21423 h 185013"/>
                <a:gd name="connsiteX279" fmla="*/ 126005 w 348541"/>
                <a:gd name="connsiteY279" fmla="*/ 24086 h 185013"/>
                <a:gd name="connsiteX280" fmla="*/ 128667 w 348541"/>
                <a:gd name="connsiteY280" fmla="*/ 26811 h 185013"/>
                <a:gd name="connsiteX281" fmla="*/ 131392 w 348541"/>
                <a:gd name="connsiteY281" fmla="*/ 26811 h 185013"/>
                <a:gd name="connsiteX282" fmla="*/ 131392 w 348541"/>
                <a:gd name="connsiteY282" fmla="*/ 29473 h 185013"/>
                <a:gd name="connsiteX283" fmla="*/ 134054 w 348541"/>
                <a:gd name="connsiteY283" fmla="*/ 29473 h 185013"/>
                <a:gd name="connsiteX284" fmla="*/ 134054 w 348541"/>
                <a:gd name="connsiteY284" fmla="*/ 32135 h 185013"/>
                <a:gd name="connsiteX285" fmla="*/ 136716 w 348541"/>
                <a:gd name="connsiteY285" fmla="*/ 32135 h 185013"/>
                <a:gd name="connsiteX286" fmla="*/ 136716 w 348541"/>
                <a:gd name="connsiteY286" fmla="*/ 34860 h 185013"/>
                <a:gd name="connsiteX287" fmla="*/ 139442 w 348541"/>
                <a:gd name="connsiteY287" fmla="*/ 37523 h 185013"/>
                <a:gd name="connsiteX288" fmla="*/ 142104 w 348541"/>
                <a:gd name="connsiteY288" fmla="*/ 34860 h 185013"/>
                <a:gd name="connsiteX289" fmla="*/ 144766 w 348541"/>
                <a:gd name="connsiteY289" fmla="*/ 32135 h 185013"/>
                <a:gd name="connsiteX290" fmla="*/ 147491 w 348541"/>
                <a:gd name="connsiteY290" fmla="*/ 32135 h 185013"/>
                <a:gd name="connsiteX291" fmla="*/ 150153 w 348541"/>
                <a:gd name="connsiteY291" fmla="*/ 32135 h 185013"/>
                <a:gd name="connsiteX292" fmla="*/ 152816 w 348541"/>
                <a:gd name="connsiteY292" fmla="*/ 32135 h 185013"/>
                <a:gd name="connsiteX293" fmla="*/ 155541 w 348541"/>
                <a:gd name="connsiteY293" fmla="*/ 32135 h 185013"/>
                <a:gd name="connsiteX294" fmla="*/ 158203 w 348541"/>
                <a:gd name="connsiteY294" fmla="*/ 32135 h 185013"/>
                <a:gd name="connsiteX295" fmla="*/ 158203 w 348541"/>
                <a:gd name="connsiteY295" fmla="*/ 29473 h 185013"/>
                <a:gd name="connsiteX296" fmla="*/ 160865 w 348541"/>
                <a:gd name="connsiteY296" fmla="*/ 29473 h 185013"/>
                <a:gd name="connsiteX297" fmla="*/ 163527 w 348541"/>
                <a:gd name="connsiteY297" fmla="*/ 29473 h 185013"/>
                <a:gd name="connsiteX298" fmla="*/ 166253 w 348541"/>
                <a:gd name="connsiteY298" fmla="*/ 29473 h 185013"/>
                <a:gd name="connsiteX299" fmla="*/ 166253 w 348541"/>
                <a:gd name="connsiteY299" fmla="*/ 32135 h 185013"/>
                <a:gd name="connsiteX300" fmla="*/ 168915 w 348541"/>
                <a:gd name="connsiteY300" fmla="*/ 32135 h 185013"/>
                <a:gd name="connsiteX301" fmla="*/ 171577 w 348541"/>
                <a:gd name="connsiteY301" fmla="*/ 32135 h 185013"/>
                <a:gd name="connsiteX302" fmla="*/ 174302 w 348541"/>
                <a:gd name="connsiteY302" fmla="*/ 34860 h 185013"/>
                <a:gd name="connsiteX303" fmla="*/ 176964 w 348541"/>
                <a:gd name="connsiteY303" fmla="*/ 37523 h 185013"/>
                <a:gd name="connsiteX304" fmla="*/ 179627 w 348541"/>
                <a:gd name="connsiteY304" fmla="*/ 37523 h 185013"/>
                <a:gd name="connsiteX305" fmla="*/ 179627 w 348541"/>
                <a:gd name="connsiteY305" fmla="*/ 40185 h 185013"/>
                <a:gd name="connsiteX306" fmla="*/ 182352 w 348541"/>
                <a:gd name="connsiteY306" fmla="*/ 40185 h 185013"/>
                <a:gd name="connsiteX307" fmla="*/ 182352 w 348541"/>
                <a:gd name="connsiteY307" fmla="*/ 37523 h 185013"/>
                <a:gd name="connsiteX308" fmla="*/ 185014 w 348541"/>
                <a:gd name="connsiteY308" fmla="*/ 37523 h 185013"/>
                <a:gd name="connsiteX309" fmla="*/ 187676 w 348541"/>
                <a:gd name="connsiteY309" fmla="*/ 37523 h 185013"/>
                <a:gd name="connsiteX310" fmla="*/ 190338 w 348541"/>
                <a:gd name="connsiteY310" fmla="*/ 37523 h 185013"/>
                <a:gd name="connsiteX311" fmla="*/ 193064 w 348541"/>
                <a:gd name="connsiteY311" fmla="*/ 34860 h 185013"/>
                <a:gd name="connsiteX312" fmla="*/ 195726 w 348541"/>
                <a:gd name="connsiteY312" fmla="*/ 34860 h 185013"/>
                <a:gd name="connsiteX313" fmla="*/ 198388 w 348541"/>
                <a:gd name="connsiteY313" fmla="*/ 34860 h 185013"/>
                <a:gd name="connsiteX314" fmla="*/ 198388 w 348541"/>
                <a:gd name="connsiteY314" fmla="*/ 32135 h 185013"/>
                <a:gd name="connsiteX315" fmla="*/ 201113 w 348541"/>
                <a:gd name="connsiteY315" fmla="*/ 32135 h 185013"/>
                <a:gd name="connsiteX316" fmla="*/ 203775 w 348541"/>
                <a:gd name="connsiteY316" fmla="*/ 32135 h 185013"/>
                <a:gd name="connsiteX317" fmla="*/ 203775 w 348541"/>
                <a:gd name="connsiteY317" fmla="*/ 34860 h 185013"/>
                <a:gd name="connsiteX318" fmla="*/ 206437 w 348541"/>
                <a:gd name="connsiteY318" fmla="*/ 37523 h 185013"/>
                <a:gd name="connsiteX319" fmla="*/ 206437 w 348541"/>
                <a:gd name="connsiteY319" fmla="*/ 40185 h 185013"/>
                <a:gd name="connsiteX320" fmla="*/ 206437 w 348541"/>
                <a:gd name="connsiteY320" fmla="*/ 42847 h 185013"/>
                <a:gd name="connsiteX321" fmla="*/ 206437 w 348541"/>
                <a:gd name="connsiteY321" fmla="*/ 48234 h 185013"/>
                <a:gd name="connsiteX322" fmla="*/ 206437 w 348541"/>
                <a:gd name="connsiteY322" fmla="*/ 50896 h 185013"/>
                <a:gd name="connsiteX323" fmla="*/ 206437 w 348541"/>
                <a:gd name="connsiteY323" fmla="*/ 56284 h 185013"/>
                <a:gd name="connsiteX324" fmla="*/ 209163 w 348541"/>
                <a:gd name="connsiteY324" fmla="*/ 61671 h 185013"/>
                <a:gd name="connsiteX325" fmla="*/ 209163 w 348541"/>
                <a:gd name="connsiteY325" fmla="*/ 64333 h 185013"/>
                <a:gd name="connsiteX326" fmla="*/ 209163 w 348541"/>
                <a:gd name="connsiteY326" fmla="*/ 66995 h 185013"/>
                <a:gd name="connsiteX327" fmla="*/ 211825 w 348541"/>
                <a:gd name="connsiteY327" fmla="*/ 69657 h 185013"/>
                <a:gd name="connsiteX328" fmla="*/ 211825 w 348541"/>
                <a:gd name="connsiteY328" fmla="*/ 72383 h 185013"/>
                <a:gd name="connsiteX329" fmla="*/ 214487 w 348541"/>
                <a:gd name="connsiteY329" fmla="*/ 72383 h 185013"/>
                <a:gd name="connsiteX330" fmla="*/ 217149 w 348541"/>
                <a:gd name="connsiteY330" fmla="*/ 75045 h 185013"/>
                <a:gd name="connsiteX331" fmla="*/ 219874 w 348541"/>
                <a:gd name="connsiteY331" fmla="*/ 77707 h 185013"/>
                <a:gd name="connsiteX332" fmla="*/ 219874 w 348541"/>
                <a:gd name="connsiteY332" fmla="*/ 80432 h 185013"/>
                <a:gd name="connsiteX333" fmla="*/ 222536 w 348541"/>
                <a:gd name="connsiteY333" fmla="*/ 83095 h 185013"/>
                <a:gd name="connsiteX334" fmla="*/ 225198 w 348541"/>
                <a:gd name="connsiteY334" fmla="*/ 85757 h 185013"/>
                <a:gd name="connsiteX335" fmla="*/ 227924 w 348541"/>
                <a:gd name="connsiteY335" fmla="*/ 88482 h 185013"/>
                <a:gd name="connsiteX336" fmla="*/ 227924 w 348541"/>
                <a:gd name="connsiteY336" fmla="*/ 91144 h 185013"/>
                <a:gd name="connsiteX337" fmla="*/ 230586 w 348541"/>
                <a:gd name="connsiteY337" fmla="*/ 91144 h 185013"/>
                <a:gd name="connsiteX338" fmla="*/ 230586 w 348541"/>
                <a:gd name="connsiteY338" fmla="*/ 93806 h 185013"/>
                <a:gd name="connsiteX339" fmla="*/ 233248 w 348541"/>
                <a:gd name="connsiteY339" fmla="*/ 99194 h 185013"/>
                <a:gd name="connsiteX340" fmla="*/ 233248 w 348541"/>
                <a:gd name="connsiteY340" fmla="*/ 101856 h 185013"/>
                <a:gd name="connsiteX341" fmla="*/ 233248 w 348541"/>
                <a:gd name="connsiteY341" fmla="*/ 107243 h 185013"/>
                <a:gd name="connsiteX342" fmla="*/ 233248 w 348541"/>
                <a:gd name="connsiteY342" fmla="*/ 109905 h 185013"/>
                <a:gd name="connsiteX343" fmla="*/ 235974 w 348541"/>
                <a:gd name="connsiteY343" fmla="*/ 112567 h 185013"/>
                <a:gd name="connsiteX344" fmla="*/ 235974 w 348541"/>
                <a:gd name="connsiteY344" fmla="*/ 117955 h 185013"/>
                <a:gd name="connsiteX345" fmla="*/ 235974 w 348541"/>
                <a:gd name="connsiteY345" fmla="*/ 120617 h 185013"/>
                <a:gd name="connsiteX346" fmla="*/ 238636 w 348541"/>
                <a:gd name="connsiteY346" fmla="*/ 120617 h 185013"/>
                <a:gd name="connsiteX347" fmla="*/ 243960 w 348541"/>
                <a:gd name="connsiteY347" fmla="*/ 123343 h 185013"/>
                <a:gd name="connsiteX348" fmla="*/ 246685 w 348541"/>
                <a:gd name="connsiteY348" fmla="*/ 123343 h 185013"/>
                <a:gd name="connsiteX349" fmla="*/ 252009 w 348541"/>
                <a:gd name="connsiteY349" fmla="*/ 126004 h 185013"/>
                <a:gd name="connsiteX350" fmla="*/ 254735 w 348541"/>
                <a:gd name="connsiteY350" fmla="*/ 126004 h 185013"/>
                <a:gd name="connsiteX351" fmla="*/ 257397 w 348541"/>
                <a:gd name="connsiteY351" fmla="*/ 126004 h 185013"/>
                <a:gd name="connsiteX352" fmla="*/ 260059 w 348541"/>
                <a:gd name="connsiteY352" fmla="*/ 126004 h 185013"/>
                <a:gd name="connsiteX353" fmla="*/ 262785 w 348541"/>
                <a:gd name="connsiteY353" fmla="*/ 128667 h 185013"/>
                <a:gd name="connsiteX354" fmla="*/ 265446 w 348541"/>
                <a:gd name="connsiteY354" fmla="*/ 128667 h 185013"/>
                <a:gd name="connsiteX355" fmla="*/ 268109 w 348541"/>
                <a:gd name="connsiteY355" fmla="*/ 128667 h 185013"/>
                <a:gd name="connsiteX356" fmla="*/ 273496 w 348541"/>
                <a:gd name="connsiteY356" fmla="*/ 128667 h 185013"/>
                <a:gd name="connsiteX357" fmla="*/ 276158 w 348541"/>
                <a:gd name="connsiteY357" fmla="*/ 131329 h 185013"/>
                <a:gd name="connsiteX358" fmla="*/ 278820 w 348541"/>
                <a:gd name="connsiteY358" fmla="*/ 131329 h 185013"/>
                <a:gd name="connsiteX359" fmla="*/ 281546 w 348541"/>
                <a:gd name="connsiteY359" fmla="*/ 131329 h 185013"/>
                <a:gd name="connsiteX360" fmla="*/ 284208 w 348541"/>
                <a:gd name="connsiteY360" fmla="*/ 131329 h 185013"/>
                <a:gd name="connsiteX361" fmla="*/ 286870 w 348541"/>
                <a:gd name="connsiteY361" fmla="*/ 134054 h 185013"/>
                <a:gd name="connsiteX362" fmla="*/ 289595 w 348541"/>
                <a:gd name="connsiteY362" fmla="*/ 134054 h 185013"/>
                <a:gd name="connsiteX363" fmla="*/ 292257 w 348541"/>
                <a:gd name="connsiteY363" fmla="*/ 134054 h 185013"/>
                <a:gd name="connsiteX364" fmla="*/ 294919 w 348541"/>
                <a:gd name="connsiteY364" fmla="*/ 134054 h 185013"/>
                <a:gd name="connsiteX365" fmla="*/ 297645 w 348541"/>
                <a:gd name="connsiteY365" fmla="*/ 136716 h 185013"/>
                <a:gd name="connsiteX366" fmla="*/ 300307 w 348541"/>
                <a:gd name="connsiteY366" fmla="*/ 136716 h 185013"/>
                <a:gd name="connsiteX367" fmla="*/ 302969 w 348541"/>
                <a:gd name="connsiteY367" fmla="*/ 136716 h 185013"/>
                <a:gd name="connsiteX368" fmla="*/ 305631 w 348541"/>
                <a:gd name="connsiteY368" fmla="*/ 136716 h 185013"/>
                <a:gd name="connsiteX369" fmla="*/ 305631 w 348541"/>
                <a:gd name="connsiteY369" fmla="*/ 139378 h 185013"/>
                <a:gd name="connsiteX370" fmla="*/ 305631 w 348541"/>
                <a:gd name="connsiteY370" fmla="*/ 142104 h 185013"/>
                <a:gd name="connsiteX371" fmla="*/ 311019 w 348541"/>
                <a:gd name="connsiteY371" fmla="*/ 144766 h 185013"/>
                <a:gd name="connsiteX372" fmla="*/ 313681 w 348541"/>
                <a:gd name="connsiteY372" fmla="*/ 144766 h 185013"/>
                <a:gd name="connsiteX373" fmla="*/ 316406 w 348541"/>
                <a:gd name="connsiteY373" fmla="*/ 144766 h 185013"/>
                <a:gd name="connsiteX374" fmla="*/ 319068 w 348541"/>
                <a:gd name="connsiteY374" fmla="*/ 144766 h 185013"/>
                <a:gd name="connsiteX375" fmla="*/ 321730 w 348541"/>
                <a:gd name="connsiteY375" fmla="*/ 144766 h 185013"/>
                <a:gd name="connsiteX376" fmla="*/ 324456 w 348541"/>
                <a:gd name="connsiteY376" fmla="*/ 144766 h 185013"/>
                <a:gd name="connsiteX377" fmla="*/ 327118 w 348541"/>
                <a:gd name="connsiteY377" fmla="*/ 144766 h 185013"/>
                <a:gd name="connsiteX378" fmla="*/ 327118 w 348541"/>
                <a:gd name="connsiteY378" fmla="*/ 147428 h 185013"/>
                <a:gd name="connsiteX379" fmla="*/ 329780 w 348541"/>
                <a:gd name="connsiteY379" fmla="*/ 147428 h 185013"/>
                <a:gd name="connsiteX380" fmla="*/ 332442 w 348541"/>
                <a:gd name="connsiteY380" fmla="*/ 147428 h 185013"/>
                <a:gd name="connsiteX381" fmla="*/ 332442 w 348541"/>
                <a:gd name="connsiteY381" fmla="*/ 150153 h 185013"/>
                <a:gd name="connsiteX382" fmla="*/ 335167 w 348541"/>
                <a:gd name="connsiteY382" fmla="*/ 150153 h 185013"/>
                <a:gd name="connsiteX383" fmla="*/ 335167 w 348541"/>
                <a:gd name="connsiteY383" fmla="*/ 152816 h 185013"/>
                <a:gd name="connsiteX384" fmla="*/ 337830 w 348541"/>
                <a:gd name="connsiteY384" fmla="*/ 152816 h 185013"/>
                <a:gd name="connsiteX385" fmla="*/ 337830 w 348541"/>
                <a:gd name="connsiteY385" fmla="*/ 155478 h 185013"/>
                <a:gd name="connsiteX386" fmla="*/ 340491 w 348541"/>
                <a:gd name="connsiteY386" fmla="*/ 155478 h 185013"/>
                <a:gd name="connsiteX387" fmla="*/ 343217 w 348541"/>
                <a:gd name="connsiteY387" fmla="*/ 155478 h 185013"/>
                <a:gd name="connsiteX388" fmla="*/ 345879 w 348541"/>
                <a:gd name="connsiteY388" fmla="*/ 155478 h 185013"/>
                <a:gd name="connsiteX389" fmla="*/ 345879 w 348541"/>
                <a:gd name="connsiteY389" fmla="*/ 158140 h 185013"/>
                <a:gd name="connsiteX390" fmla="*/ 348541 w 348541"/>
                <a:gd name="connsiteY390" fmla="*/ 158140 h 185013"/>
                <a:gd name="connsiteX391" fmla="*/ 348541 w 348541"/>
                <a:gd name="connsiteY391" fmla="*/ 160865 h 185013"/>
                <a:gd name="connsiteX392" fmla="*/ 348541 w 348541"/>
                <a:gd name="connsiteY392" fmla="*/ 160865 h 18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348541" h="185013">
                  <a:moveTo>
                    <a:pt x="348541" y="160865"/>
                  </a:moveTo>
                  <a:lnTo>
                    <a:pt x="345879" y="160865"/>
                  </a:lnTo>
                  <a:lnTo>
                    <a:pt x="345879" y="163527"/>
                  </a:lnTo>
                  <a:lnTo>
                    <a:pt x="343217" y="163527"/>
                  </a:lnTo>
                  <a:lnTo>
                    <a:pt x="340491" y="166189"/>
                  </a:lnTo>
                  <a:lnTo>
                    <a:pt x="337830" y="166189"/>
                  </a:lnTo>
                  <a:lnTo>
                    <a:pt x="335167" y="166189"/>
                  </a:lnTo>
                  <a:lnTo>
                    <a:pt x="332442" y="163527"/>
                  </a:lnTo>
                  <a:lnTo>
                    <a:pt x="329780" y="163527"/>
                  </a:lnTo>
                  <a:lnTo>
                    <a:pt x="329780" y="166189"/>
                  </a:lnTo>
                  <a:lnTo>
                    <a:pt x="327118" y="166189"/>
                  </a:lnTo>
                  <a:lnTo>
                    <a:pt x="324456" y="166189"/>
                  </a:lnTo>
                  <a:lnTo>
                    <a:pt x="324456" y="168915"/>
                  </a:lnTo>
                  <a:lnTo>
                    <a:pt x="324456" y="171577"/>
                  </a:lnTo>
                  <a:lnTo>
                    <a:pt x="321730" y="174239"/>
                  </a:lnTo>
                  <a:lnTo>
                    <a:pt x="319068" y="174239"/>
                  </a:lnTo>
                  <a:lnTo>
                    <a:pt x="316406" y="176964"/>
                  </a:lnTo>
                  <a:lnTo>
                    <a:pt x="313681" y="179626"/>
                  </a:lnTo>
                  <a:lnTo>
                    <a:pt x="311019" y="179626"/>
                  </a:lnTo>
                  <a:lnTo>
                    <a:pt x="311019" y="182288"/>
                  </a:lnTo>
                  <a:lnTo>
                    <a:pt x="308357" y="182288"/>
                  </a:lnTo>
                  <a:lnTo>
                    <a:pt x="308357" y="185014"/>
                  </a:lnTo>
                  <a:lnTo>
                    <a:pt x="308357" y="182288"/>
                  </a:lnTo>
                  <a:lnTo>
                    <a:pt x="305631" y="182288"/>
                  </a:lnTo>
                  <a:lnTo>
                    <a:pt x="302969" y="182288"/>
                  </a:lnTo>
                  <a:lnTo>
                    <a:pt x="302969" y="179626"/>
                  </a:lnTo>
                  <a:lnTo>
                    <a:pt x="300307" y="179626"/>
                  </a:lnTo>
                  <a:lnTo>
                    <a:pt x="297645" y="176964"/>
                  </a:lnTo>
                  <a:lnTo>
                    <a:pt x="294919" y="176964"/>
                  </a:lnTo>
                  <a:lnTo>
                    <a:pt x="292257" y="176964"/>
                  </a:lnTo>
                  <a:lnTo>
                    <a:pt x="289595" y="176964"/>
                  </a:lnTo>
                  <a:lnTo>
                    <a:pt x="286870" y="176964"/>
                  </a:lnTo>
                  <a:lnTo>
                    <a:pt x="284208" y="176964"/>
                  </a:lnTo>
                  <a:lnTo>
                    <a:pt x="281546" y="179626"/>
                  </a:lnTo>
                  <a:lnTo>
                    <a:pt x="278820" y="179626"/>
                  </a:lnTo>
                  <a:lnTo>
                    <a:pt x="276158" y="179626"/>
                  </a:lnTo>
                  <a:lnTo>
                    <a:pt x="273496" y="179626"/>
                  </a:lnTo>
                  <a:lnTo>
                    <a:pt x="270834" y="179626"/>
                  </a:lnTo>
                  <a:lnTo>
                    <a:pt x="268109" y="176964"/>
                  </a:lnTo>
                  <a:lnTo>
                    <a:pt x="265446" y="176964"/>
                  </a:lnTo>
                  <a:lnTo>
                    <a:pt x="262785" y="176964"/>
                  </a:lnTo>
                  <a:lnTo>
                    <a:pt x="260059" y="176964"/>
                  </a:lnTo>
                  <a:lnTo>
                    <a:pt x="257397" y="176964"/>
                  </a:lnTo>
                  <a:lnTo>
                    <a:pt x="254735" y="176964"/>
                  </a:lnTo>
                  <a:lnTo>
                    <a:pt x="252009" y="174239"/>
                  </a:lnTo>
                  <a:lnTo>
                    <a:pt x="249347" y="174239"/>
                  </a:lnTo>
                  <a:lnTo>
                    <a:pt x="246685" y="174239"/>
                  </a:lnTo>
                  <a:lnTo>
                    <a:pt x="243960" y="174239"/>
                  </a:lnTo>
                  <a:lnTo>
                    <a:pt x="241298" y="174239"/>
                  </a:lnTo>
                  <a:lnTo>
                    <a:pt x="238636" y="171577"/>
                  </a:lnTo>
                  <a:lnTo>
                    <a:pt x="238636" y="168915"/>
                  </a:lnTo>
                  <a:lnTo>
                    <a:pt x="235974" y="168915"/>
                  </a:lnTo>
                  <a:lnTo>
                    <a:pt x="233248" y="168915"/>
                  </a:lnTo>
                  <a:lnTo>
                    <a:pt x="233248" y="166189"/>
                  </a:lnTo>
                  <a:lnTo>
                    <a:pt x="230586" y="166189"/>
                  </a:lnTo>
                  <a:lnTo>
                    <a:pt x="227924" y="166189"/>
                  </a:lnTo>
                  <a:lnTo>
                    <a:pt x="225198" y="166189"/>
                  </a:lnTo>
                  <a:lnTo>
                    <a:pt x="222536" y="166189"/>
                  </a:lnTo>
                  <a:lnTo>
                    <a:pt x="219874" y="168915"/>
                  </a:lnTo>
                  <a:lnTo>
                    <a:pt x="217149" y="168915"/>
                  </a:lnTo>
                  <a:lnTo>
                    <a:pt x="214487" y="168915"/>
                  </a:lnTo>
                  <a:lnTo>
                    <a:pt x="211825" y="171577"/>
                  </a:lnTo>
                  <a:lnTo>
                    <a:pt x="209163" y="171577"/>
                  </a:lnTo>
                  <a:lnTo>
                    <a:pt x="206437" y="168915"/>
                  </a:lnTo>
                  <a:lnTo>
                    <a:pt x="203775" y="168915"/>
                  </a:lnTo>
                  <a:lnTo>
                    <a:pt x="201113" y="166189"/>
                  </a:lnTo>
                  <a:lnTo>
                    <a:pt x="198388" y="166189"/>
                  </a:lnTo>
                  <a:lnTo>
                    <a:pt x="195726" y="166189"/>
                  </a:lnTo>
                  <a:lnTo>
                    <a:pt x="193064" y="166189"/>
                  </a:lnTo>
                  <a:lnTo>
                    <a:pt x="193064" y="168915"/>
                  </a:lnTo>
                  <a:lnTo>
                    <a:pt x="193064" y="171577"/>
                  </a:lnTo>
                  <a:lnTo>
                    <a:pt x="193064" y="174239"/>
                  </a:lnTo>
                  <a:lnTo>
                    <a:pt x="190338" y="176964"/>
                  </a:lnTo>
                  <a:lnTo>
                    <a:pt x="187676" y="176964"/>
                  </a:lnTo>
                  <a:lnTo>
                    <a:pt x="187676" y="179626"/>
                  </a:lnTo>
                  <a:lnTo>
                    <a:pt x="185014" y="179626"/>
                  </a:lnTo>
                  <a:lnTo>
                    <a:pt x="185014" y="182288"/>
                  </a:lnTo>
                  <a:lnTo>
                    <a:pt x="182352" y="182288"/>
                  </a:lnTo>
                  <a:lnTo>
                    <a:pt x="182352" y="179626"/>
                  </a:lnTo>
                  <a:lnTo>
                    <a:pt x="179627" y="176964"/>
                  </a:lnTo>
                  <a:lnTo>
                    <a:pt x="176964" y="176964"/>
                  </a:lnTo>
                  <a:lnTo>
                    <a:pt x="176964" y="174239"/>
                  </a:lnTo>
                  <a:lnTo>
                    <a:pt x="176964" y="171577"/>
                  </a:lnTo>
                  <a:lnTo>
                    <a:pt x="174302" y="171577"/>
                  </a:lnTo>
                  <a:lnTo>
                    <a:pt x="171577" y="171577"/>
                  </a:lnTo>
                  <a:lnTo>
                    <a:pt x="168915" y="171577"/>
                  </a:lnTo>
                  <a:lnTo>
                    <a:pt x="168915" y="168915"/>
                  </a:lnTo>
                  <a:lnTo>
                    <a:pt x="166253" y="168915"/>
                  </a:lnTo>
                  <a:lnTo>
                    <a:pt x="163527" y="168915"/>
                  </a:lnTo>
                  <a:lnTo>
                    <a:pt x="160865" y="171577"/>
                  </a:lnTo>
                  <a:lnTo>
                    <a:pt x="158203" y="171577"/>
                  </a:lnTo>
                  <a:lnTo>
                    <a:pt x="155541" y="171577"/>
                  </a:lnTo>
                  <a:lnTo>
                    <a:pt x="155541" y="168915"/>
                  </a:lnTo>
                  <a:lnTo>
                    <a:pt x="152816" y="168915"/>
                  </a:lnTo>
                  <a:lnTo>
                    <a:pt x="150153" y="168915"/>
                  </a:lnTo>
                  <a:lnTo>
                    <a:pt x="147491" y="168915"/>
                  </a:lnTo>
                  <a:lnTo>
                    <a:pt x="144766" y="168915"/>
                  </a:lnTo>
                  <a:lnTo>
                    <a:pt x="142104" y="168915"/>
                  </a:lnTo>
                  <a:lnTo>
                    <a:pt x="142104" y="171577"/>
                  </a:lnTo>
                  <a:lnTo>
                    <a:pt x="139442" y="171577"/>
                  </a:lnTo>
                  <a:lnTo>
                    <a:pt x="136716" y="171577"/>
                  </a:lnTo>
                  <a:lnTo>
                    <a:pt x="136716" y="168915"/>
                  </a:lnTo>
                  <a:lnTo>
                    <a:pt x="134054" y="168915"/>
                  </a:lnTo>
                  <a:lnTo>
                    <a:pt x="131392" y="168915"/>
                  </a:lnTo>
                  <a:lnTo>
                    <a:pt x="131392" y="171577"/>
                  </a:lnTo>
                  <a:lnTo>
                    <a:pt x="128667" y="168915"/>
                  </a:lnTo>
                  <a:lnTo>
                    <a:pt x="126005" y="171577"/>
                  </a:lnTo>
                  <a:lnTo>
                    <a:pt x="123343" y="168915"/>
                  </a:lnTo>
                  <a:lnTo>
                    <a:pt x="123343" y="171577"/>
                  </a:lnTo>
                  <a:lnTo>
                    <a:pt x="120681" y="171577"/>
                  </a:lnTo>
                  <a:lnTo>
                    <a:pt x="117955" y="171577"/>
                  </a:lnTo>
                  <a:lnTo>
                    <a:pt x="115293" y="171577"/>
                  </a:lnTo>
                  <a:lnTo>
                    <a:pt x="112631" y="171577"/>
                  </a:lnTo>
                  <a:lnTo>
                    <a:pt x="109906" y="171577"/>
                  </a:lnTo>
                  <a:lnTo>
                    <a:pt x="107243" y="171577"/>
                  </a:lnTo>
                  <a:lnTo>
                    <a:pt x="107243" y="168915"/>
                  </a:lnTo>
                  <a:lnTo>
                    <a:pt x="107243" y="166189"/>
                  </a:lnTo>
                  <a:lnTo>
                    <a:pt x="107243" y="163527"/>
                  </a:lnTo>
                  <a:lnTo>
                    <a:pt x="107243" y="160865"/>
                  </a:lnTo>
                  <a:lnTo>
                    <a:pt x="107243" y="158140"/>
                  </a:lnTo>
                  <a:lnTo>
                    <a:pt x="107243" y="155478"/>
                  </a:lnTo>
                  <a:lnTo>
                    <a:pt x="109906" y="155478"/>
                  </a:lnTo>
                  <a:lnTo>
                    <a:pt x="107243" y="152816"/>
                  </a:lnTo>
                  <a:lnTo>
                    <a:pt x="107243" y="150153"/>
                  </a:lnTo>
                  <a:lnTo>
                    <a:pt x="104581" y="150153"/>
                  </a:lnTo>
                  <a:lnTo>
                    <a:pt x="99194" y="150153"/>
                  </a:lnTo>
                  <a:lnTo>
                    <a:pt x="96532" y="150153"/>
                  </a:lnTo>
                  <a:lnTo>
                    <a:pt x="96532" y="147428"/>
                  </a:lnTo>
                  <a:lnTo>
                    <a:pt x="93870" y="147428"/>
                  </a:lnTo>
                  <a:lnTo>
                    <a:pt x="93870" y="144766"/>
                  </a:lnTo>
                  <a:lnTo>
                    <a:pt x="93870" y="142104"/>
                  </a:lnTo>
                  <a:lnTo>
                    <a:pt x="93870" y="139378"/>
                  </a:lnTo>
                  <a:lnTo>
                    <a:pt x="93870" y="134054"/>
                  </a:lnTo>
                  <a:lnTo>
                    <a:pt x="93870" y="131329"/>
                  </a:lnTo>
                  <a:lnTo>
                    <a:pt x="91144" y="128667"/>
                  </a:lnTo>
                  <a:lnTo>
                    <a:pt x="91144" y="126004"/>
                  </a:lnTo>
                  <a:lnTo>
                    <a:pt x="91144" y="123343"/>
                  </a:lnTo>
                  <a:lnTo>
                    <a:pt x="93870" y="123343"/>
                  </a:lnTo>
                  <a:lnTo>
                    <a:pt x="93870" y="120617"/>
                  </a:lnTo>
                  <a:lnTo>
                    <a:pt x="91144" y="120617"/>
                  </a:lnTo>
                  <a:lnTo>
                    <a:pt x="88482" y="120617"/>
                  </a:lnTo>
                  <a:lnTo>
                    <a:pt x="85820" y="120617"/>
                  </a:lnTo>
                  <a:lnTo>
                    <a:pt x="83095" y="120617"/>
                  </a:lnTo>
                  <a:lnTo>
                    <a:pt x="80433" y="120617"/>
                  </a:lnTo>
                  <a:lnTo>
                    <a:pt x="77771" y="123343"/>
                  </a:lnTo>
                  <a:lnTo>
                    <a:pt x="75045" y="123343"/>
                  </a:lnTo>
                  <a:lnTo>
                    <a:pt x="72383" y="123343"/>
                  </a:lnTo>
                  <a:lnTo>
                    <a:pt x="69721" y="123343"/>
                  </a:lnTo>
                  <a:lnTo>
                    <a:pt x="67059" y="123343"/>
                  </a:lnTo>
                  <a:lnTo>
                    <a:pt x="64334" y="126004"/>
                  </a:lnTo>
                  <a:lnTo>
                    <a:pt x="61671" y="128667"/>
                  </a:lnTo>
                  <a:lnTo>
                    <a:pt x="61671" y="131329"/>
                  </a:lnTo>
                  <a:lnTo>
                    <a:pt x="59009" y="134054"/>
                  </a:lnTo>
                  <a:lnTo>
                    <a:pt x="56284" y="134054"/>
                  </a:lnTo>
                  <a:lnTo>
                    <a:pt x="56284" y="136716"/>
                  </a:lnTo>
                  <a:lnTo>
                    <a:pt x="53622" y="136716"/>
                  </a:lnTo>
                  <a:lnTo>
                    <a:pt x="50960" y="136716"/>
                  </a:lnTo>
                  <a:lnTo>
                    <a:pt x="48234" y="136716"/>
                  </a:lnTo>
                  <a:lnTo>
                    <a:pt x="45572" y="136716"/>
                  </a:lnTo>
                  <a:lnTo>
                    <a:pt x="42910" y="139378"/>
                  </a:lnTo>
                  <a:lnTo>
                    <a:pt x="42910" y="142104"/>
                  </a:lnTo>
                  <a:lnTo>
                    <a:pt x="40248" y="142104"/>
                  </a:lnTo>
                  <a:lnTo>
                    <a:pt x="37523" y="144766"/>
                  </a:lnTo>
                  <a:lnTo>
                    <a:pt x="37523" y="147428"/>
                  </a:lnTo>
                  <a:lnTo>
                    <a:pt x="34860" y="147428"/>
                  </a:lnTo>
                  <a:lnTo>
                    <a:pt x="32198" y="150153"/>
                  </a:lnTo>
                  <a:lnTo>
                    <a:pt x="29473" y="152816"/>
                  </a:lnTo>
                  <a:lnTo>
                    <a:pt x="29473" y="155478"/>
                  </a:lnTo>
                  <a:lnTo>
                    <a:pt x="29473" y="158140"/>
                  </a:lnTo>
                  <a:lnTo>
                    <a:pt x="29473" y="163527"/>
                  </a:lnTo>
                  <a:lnTo>
                    <a:pt x="26811" y="160865"/>
                  </a:lnTo>
                  <a:lnTo>
                    <a:pt x="24149" y="160865"/>
                  </a:lnTo>
                  <a:lnTo>
                    <a:pt x="24149" y="158140"/>
                  </a:lnTo>
                  <a:lnTo>
                    <a:pt x="21423" y="155478"/>
                  </a:lnTo>
                  <a:lnTo>
                    <a:pt x="18761" y="155478"/>
                  </a:lnTo>
                  <a:lnTo>
                    <a:pt x="16099" y="155478"/>
                  </a:lnTo>
                  <a:lnTo>
                    <a:pt x="10712" y="155478"/>
                  </a:lnTo>
                  <a:lnTo>
                    <a:pt x="8050" y="155478"/>
                  </a:lnTo>
                  <a:lnTo>
                    <a:pt x="5388" y="155478"/>
                  </a:lnTo>
                  <a:lnTo>
                    <a:pt x="5388" y="152816"/>
                  </a:lnTo>
                  <a:lnTo>
                    <a:pt x="2662" y="152816"/>
                  </a:lnTo>
                  <a:lnTo>
                    <a:pt x="0" y="152816"/>
                  </a:lnTo>
                  <a:lnTo>
                    <a:pt x="0" y="150153"/>
                  </a:lnTo>
                  <a:lnTo>
                    <a:pt x="0" y="147428"/>
                  </a:lnTo>
                  <a:lnTo>
                    <a:pt x="2662" y="147428"/>
                  </a:lnTo>
                  <a:lnTo>
                    <a:pt x="5388" y="144766"/>
                  </a:lnTo>
                  <a:lnTo>
                    <a:pt x="5388" y="142104"/>
                  </a:lnTo>
                  <a:lnTo>
                    <a:pt x="5388" y="139378"/>
                  </a:lnTo>
                  <a:lnTo>
                    <a:pt x="5388" y="136716"/>
                  </a:lnTo>
                  <a:lnTo>
                    <a:pt x="2662" y="134054"/>
                  </a:lnTo>
                  <a:lnTo>
                    <a:pt x="2662" y="131329"/>
                  </a:lnTo>
                  <a:lnTo>
                    <a:pt x="2662" y="128667"/>
                  </a:lnTo>
                  <a:lnTo>
                    <a:pt x="2662" y="126004"/>
                  </a:lnTo>
                  <a:lnTo>
                    <a:pt x="2662" y="123343"/>
                  </a:lnTo>
                  <a:lnTo>
                    <a:pt x="5388" y="120617"/>
                  </a:lnTo>
                  <a:lnTo>
                    <a:pt x="5388" y="117955"/>
                  </a:lnTo>
                  <a:lnTo>
                    <a:pt x="5388" y="115293"/>
                  </a:lnTo>
                  <a:lnTo>
                    <a:pt x="5388" y="112567"/>
                  </a:lnTo>
                  <a:lnTo>
                    <a:pt x="5388" y="109905"/>
                  </a:lnTo>
                  <a:lnTo>
                    <a:pt x="5388" y="107243"/>
                  </a:lnTo>
                  <a:lnTo>
                    <a:pt x="8050" y="107243"/>
                  </a:lnTo>
                  <a:lnTo>
                    <a:pt x="8050" y="104518"/>
                  </a:lnTo>
                  <a:lnTo>
                    <a:pt x="8050" y="101856"/>
                  </a:lnTo>
                  <a:lnTo>
                    <a:pt x="8050" y="99194"/>
                  </a:lnTo>
                  <a:lnTo>
                    <a:pt x="8050" y="96532"/>
                  </a:lnTo>
                  <a:lnTo>
                    <a:pt x="8050" y="93806"/>
                  </a:lnTo>
                  <a:lnTo>
                    <a:pt x="10712" y="93806"/>
                  </a:lnTo>
                  <a:lnTo>
                    <a:pt x="10712" y="91144"/>
                  </a:lnTo>
                  <a:lnTo>
                    <a:pt x="10712" y="88482"/>
                  </a:lnTo>
                  <a:lnTo>
                    <a:pt x="10712" y="85757"/>
                  </a:lnTo>
                  <a:lnTo>
                    <a:pt x="10712" y="83095"/>
                  </a:lnTo>
                  <a:lnTo>
                    <a:pt x="8050" y="80432"/>
                  </a:lnTo>
                  <a:lnTo>
                    <a:pt x="8050" y="72383"/>
                  </a:lnTo>
                  <a:lnTo>
                    <a:pt x="8050" y="69657"/>
                  </a:lnTo>
                  <a:lnTo>
                    <a:pt x="8050" y="66995"/>
                  </a:lnTo>
                  <a:lnTo>
                    <a:pt x="8050" y="64333"/>
                  </a:lnTo>
                  <a:lnTo>
                    <a:pt x="8050" y="61671"/>
                  </a:lnTo>
                  <a:lnTo>
                    <a:pt x="8050" y="58946"/>
                  </a:lnTo>
                  <a:lnTo>
                    <a:pt x="8050" y="56284"/>
                  </a:lnTo>
                  <a:lnTo>
                    <a:pt x="10712" y="53622"/>
                  </a:lnTo>
                  <a:lnTo>
                    <a:pt x="10712" y="50896"/>
                  </a:lnTo>
                  <a:lnTo>
                    <a:pt x="13374" y="48234"/>
                  </a:lnTo>
                  <a:lnTo>
                    <a:pt x="13374" y="45572"/>
                  </a:lnTo>
                  <a:lnTo>
                    <a:pt x="13374" y="42847"/>
                  </a:lnTo>
                  <a:lnTo>
                    <a:pt x="13374" y="40185"/>
                  </a:lnTo>
                  <a:lnTo>
                    <a:pt x="13374" y="37523"/>
                  </a:lnTo>
                  <a:lnTo>
                    <a:pt x="13374" y="34860"/>
                  </a:lnTo>
                  <a:lnTo>
                    <a:pt x="13374" y="32135"/>
                  </a:lnTo>
                  <a:lnTo>
                    <a:pt x="13374" y="29473"/>
                  </a:lnTo>
                  <a:lnTo>
                    <a:pt x="16099" y="29473"/>
                  </a:lnTo>
                  <a:lnTo>
                    <a:pt x="16099" y="26811"/>
                  </a:lnTo>
                  <a:lnTo>
                    <a:pt x="16099" y="24086"/>
                  </a:lnTo>
                  <a:lnTo>
                    <a:pt x="18761" y="24086"/>
                  </a:lnTo>
                  <a:lnTo>
                    <a:pt x="18761" y="21423"/>
                  </a:lnTo>
                  <a:lnTo>
                    <a:pt x="18761" y="18761"/>
                  </a:lnTo>
                  <a:lnTo>
                    <a:pt x="21423" y="18761"/>
                  </a:lnTo>
                  <a:lnTo>
                    <a:pt x="24149" y="18761"/>
                  </a:lnTo>
                  <a:lnTo>
                    <a:pt x="26811" y="18761"/>
                  </a:lnTo>
                  <a:lnTo>
                    <a:pt x="26811" y="16036"/>
                  </a:lnTo>
                  <a:lnTo>
                    <a:pt x="29473" y="16036"/>
                  </a:lnTo>
                  <a:lnTo>
                    <a:pt x="32198" y="13374"/>
                  </a:lnTo>
                  <a:lnTo>
                    <a:pt x="34860" y="10712"/>
                  </a:lnTo>
                  <a:lnTo>
                    <a:pt x="37523" y="10712"/>
                  </a:lnTo>
                  <a:lnTo>
                    <a:pt x="40248" y="8050"/>
                  </a:lnTo>
                  <a:lnTo>
                    <a:pt x="42910" y="8050"/>
                  </a:lnTo>
                  <a:lnTo>
                    <a:pt x="42910" y="5324"/>
                  </a:lnTo>
                  <a:lnTo>
                    <a:pt x="45572" y="5324"/>
                  </a:lnTo>
                  <a:lnTo>
                    <a:pt x="48234" y="5324"/>
                  </a:lnTo>
                  <a:lnTo>
                    <a:pt x="48234" y="2662"/>
                  </a:lnTo>
                  <a:lnTo>
                    <a:pt x="50960" y="0"/>
                  </a:lnTo>
                  <a:lnTo>
                    <a:pt x="53622" y="0"/>
                  </a:lnTo>
                  <a:lnTo>
                    <a:pt x="53622" y="2662"/>
                  </a:lnTo>
                  <a:lnTo>
                    <a:pt x="56284" y="2662"/>
                  </a:lnTo>
                  <a:lnTo>
                    <a:pt x="59009" y="5324"/>
                  </a:lnTo>
                  <a:lnTo>
                    <a:pt x="61671" y="5324"/>
                  </a:lnTo>
                  <a:lnTo>
                    <a:pt x="64334" y="5324"/>
                  </a:lnTo>
                  <a:lnTo>
                    <a:pt x="67059" y="5324"/>
                  </a:lnTo>
                  <a:lnTo>
                    <a:pt x="69721" y="5324"/>
                  </a:lnTo>
                  <a:lnTo>
                    <a:pt x="72383" y="8050"/>
                  </a:lnTo>
                  <a:lnTo>
                    <a:pt x="77771" y="8050"/>
                  </a:lnTo>
                  <a:lnTo>
                    <a:pt x="80433" y="8050"/>
                  </a:lnTo>
                  <a:lnTo>
                    <a:pt x="83095" y="10712"/>
                  </a:lnTo>
                  <a:lnTo>
                    <a:pt x="85820" y="10712"/>
                  </a:lnTo>
                  <a:lnTo>
                    <a:pt x="88482" y="10712"/>
                  </a:lnTo>
                  <a:lnTo>
                    <a:pt x="91144" y="10712"/>
                  </a:lnTo>
                  <a:lnTo>
                    <a:pt x="93870" y="10712"/>
                  </a:lnTo>
                  <a:lnTo>
                    <a:pt x="96532" y="13374"/>
                  </a:lnTo>
                  <a:lnTo>
                    <a:pt x="99194" y="13374"/>
                  </a:lnTo>
                  <a:lnTo>
                    <a:pt x="101856" y="13374"/>
                  </a:lnTo>
                  <a:lnTo>
                    <a:pt x="104581" y="13374"/>
                  </a:lnTo>
                  <a:lnTo>
                    <a:pt x="107243" y="13374"/>
                  </a:lnTo>
                  <a:lnTo>
                    <a:pt x="109906" y="13374"/>
                  </a:lnTo>
                  <a:lnTo>
                    <a:pt x="112631" y="13374"/>
                  </a:lnTo>
                  <a:lnTo>
                    <a:pt x="112631" y="16036"/>
                  </a:lnTo>
                  <a:lnTo>
                    <a:pt x="115293" y="16036"/>
                  </a:lnTo>
                  <a:lnTo>
                    <a:pt x="117955" y="18761"/>
                  </a:lnTo>
                  <a:lnTo>
                    <a:pt x="120681" y="18761"/>
                  </a:lnTo>
                  <a:lnTo>
                    <a:pt x="120681" y="21423"/>
                  </a:lnTo>
                  <a:lnTo>
                    <a:pt x="123343" y="21423"/>
                  </a:lnTo>
                  <a:lnTo>
                    <a:pt x="126005" y="24086"/>
                  </a:lnTo>
                  <a:lnTo>
                    <a:pt x="128667" y="26811"/>
                  </a:lnTo>
                  <a:lnTo>
                    <a:pt x="131392" y="26811"/>
                  </a:lnTo>
                  <a:lnTo>
                    <a:pt x="131392" y="29473"/>
                  </a:lnTo>
                  <a:lnTo>
                    <a:pt x="134054" y="29473"/>
                  </a:lnTo>
                  <a:lnTo>
                    <a:pt x="134054" y="32135"/>
                  </a:lnTo>
                  <a:lnTo>
                    <a:pt x="136716" y="32135"/>
                  </a:lnTo>
                  <a:lnTo>
                    <a:pt x="136716" y="34860"/>
                  </a:lnTo>
                  <a:lnTo>
                    <a:pt x="139442" y="37523"/>
                  </a:lnTo>
                  <a:lnTo>
                    <a:pt x="142104" y="34860"/>
                  </a:lnTo>
                  <a:lnTo>
                    <a:pt x="144766" y="32135"/>
                  </a:lnTo>
                  <a:lnTo>
                    <a:pt x="147491" y="32135"/>
                  </a:lnTo>
                  <a:lnTo>
                    <a:pt x="150153" y="32135"/>
                  </a:lnTo>
                  <a:lnTo>
                    <a:pt x="152816" y="32135"/>
                  </a:lnTo>
                  <a:lnTo>
                    <a:pt x="155541" y="32135"/>
                  </a:lnTo>
                  <a:lnTo>
                    <a:pt x="158203" y="32135"/>
                  </a:lnTo>
                  <a:lnTo>
                    <a:pt x="158203" y="29473"/>
                  </a:lnTo>
                  <a:lnTo>
                    <a:pt x="160865" y="29473"/>
                  </a:lnTo>
                  <a:lnTo>
                    <a:pt x="163527" y="29473"/>
                  </a:lnTo>
                  <a:lnTo>
                    <a:pt x="166253" y="29473"/>
                  </a:lnTo>
                  <a:lnTo>
                    <a:pt x="166253" y="32135"/>
                  </a:lnTo>
                  <a:lnTo>
                    <a:pt x="168915" y="32135"/>
                  </a:lnTo>
                  <a:lnTo>
                    <a:pt x="171577" y="32135"/>
                  </a:lnTo>
                  <a:lnTo>
                    <a:pt x="174302" y="34860"/>
                  </a:lnTo>
                  <a:lnTo>
                    <a:pt x="176964" y="37523"/>
                  </a:lnTo>
                  <a:lnTo>
                    <a:pt x="179627" y="37523"/>
                  </a:lnTo>
                  <a:lnTo>
                    <a:pt x="179627" y="40185"/>
                  </a:lnTo>
                  <a:lnTo>
                    <a:pt x="182352" y="40185"/>
                  </a:lnTo>
                  <a:lnTo>
                    <a:pt x="182352" y="37523"/>
                  </a:lnTo>
                  <a:lnTo>
                    <a:pt x="185014" y="37523"/>
                  </a:lnTo>
                  <a:lnTo>
                    <a:pt x="187676" y="37523"/>
                  </a:lnTo>
                  <a:lnTo>
                    <a:pt x="190338" y="37523"/>
                  </a:lnTo>
                  <a:lnTo>
                    <a:pt x="193064" y="34860"/>
                  </a:lnTo>
                  <a:lnTo>
                    <a:pt x="195726" y="34860"/>
                  </a:lnTo>
                  <a:lnTo>
                    <a:pt x="198388" y="34860"/>
                  </a:lnTo>
                  <a:lnTo>
                    <a:pt x="198388" y="32135"/>
                  </a:lnTo>
                  <a:lnTo>
                    <a:pt x="201113" y="32135"/>
                  </a:lnTo>
                  <a:lnTo>
                    <a:pt x="203775" y="32135"/>
                  </a:lnTo>
                  <a:lnTo>
                    <a:pt x="203775" y="34860"/>
                  </a:lnTo>
                  <a:lnTo>
                    <a:pt x="206437" y="37523"/>
                  </a:lnTo>
                  <a:lnTo>
                    <a:pt x="206437" y="40185"/>
                  </a:lnTo>
                  <a:lnTo>
                    <a:pt x="206437" y="42847"/>
                  </a:lnTo>
                  <a:lnTo>
                    <a:pt x="206437" y="48234"/>
                  </a:lnTo>
                  <a:lnTo>
                    <a:pt x="206437" y="50896"/>
                  </a:lnTo>
                  <a:lnTo>
                    <a:pt x="206437" y="56284"/>
                  </a:lnTo>
                  <a:lnTo>
                    <a:pt x="209163" y="61671"/>
                  </a:lnTo>
                  <a:lnTo>
                    <a:pt x="209163" y="64333"/>
                  </a:lnTo>
                  <a:lnTo>
                    <a:pt x="209163" y="66995"/>
                  </a:lnTo>
                  <a:lnTo>
                    <a:pt x="211825" y="69657"/>
                  </a:lnTo>
                  <a:lnTo>
                    <a:pt x="211825" y="72383"/>
                  </a:lnTo>
                  <a:lnTo>
                    <a:pt x="214487" y="72383"/>
                  </a:lnTo>
                  <a:lnTo>
                    <a:pt x="217149" y="75045"/>
                  </a:lnTo>
                  <a:lnTo>
                    <a:pt x="219874" y="77707"/>
                  </a:lnTo>
                  <a:lnTo>
                    <a:pt x="219874" y="80432"/>
                  </a:lnTo>
                  <a:lnTo>
                    <a:pt x="222536" y="83095"/>
                  </a:lnTo>
                  <a:lnTo>
                    <a:pt x="225198" y="85757"/>
                  </a:lnTo>
                  <a:lnTo>
                    <a:pt x="227924" y="88482"/>
                  </a:lnTo>
                  <a:lnTo>
                    <a:pt x="227924" y="91144"/>
                  </a:lnTo>
                  <a:lnTo>
                    <a:pt x="230586" y="91144"/>
                  </a:lnTo>
                  <a:lnTo>
                    <a:pt x="230586" y="93806"/>
                  </a:lnTo>
                  <a:lnTo>
                    <a:pt x="233248" y="99194"/>
                  </a:lnTo>
                  <a:lnTo>
                    <a:pt x="233248" y="101856"/>
                  </a:lnTo>
                  <a:lnTo>
                    <a:pt x="233248" y="107243"/>
                  </a:lnTo>
                  <a:lnTo>
                    <a:pt x="233248" y="109905"/>
                  </a:lnTo>
                  <a:lnTo>
                    <a:pt x="235974" y="112567"/>
                  </a:lnTo>
                  <a:lnTo>
                    <a:pt x="235974" y="117955"/>
                  </a:lnTo>
                  <a:lnTo>
                    <a:pt x="235974" y="120617"/>
                  </a:lnTo>
                  <a:lnTo>
                    <a:pt x="238636" y="120617"/>
                  </a:lnTo>
                  <a:lnTo>
                    <a:pt x="243960" y="123343"/>
                  </a:lnTo>
                  <a:lnTo>
                    <a:pt x="246685" y="123343"/>
                  </a:lnTo>
                  <a:lnTo>
                    <a:pt x="252009" y="126004"/>
                  </a:lnTo>
                  <a:lnTo>
                    <a:pt x="254735" y="126004"/>
                  </a:lnTo>
                  <a:lnTo>
                    <a:pt x="257397" y="126004"/>
                  </a:lnTo>
                  <a:lnTo>
                    <a:pt x="260059" y="126004"/>
                  </a:lnTo>
                  <a:lnTo>
                    <a:pt x="262785" y="128667"/>
                  </a:lnTo>
                  <a:lnTo>
                    <a:pt x="265446" y="128667"/>
                  </a:lnTo>
                  <a:lnTo>
                    <a:pt x="268109" y="128667"/>
                  </a:lnTo>
                  <a:lnTo>
                    <a:pt x="273496" y="128667"/>
                  </a:lnTo>
                  <a:lnTo>
                    <a:pt x="276158" y="131329"/>
                  </a:lnTo>
                  <a:lnTo>
                    <a:pt x="278820" y="131329"/>
                  </a:lnTo>
                  <a:lnTo>
                    <a:pt x="281546" y="131329"/>
                  </a:lnTo>
                  <a:lnTo>
                    <a:pt x="284208" y="131329"/>
                  </a:lnTo>
                  <a:lnTo>
                    <a:pt x="286870" y="134054"/>
                  </a:lnTo>
                  <a:lnTo>
                    <a:pt x="289595" y="134054"/>
                  </a:lnTo>
                  <a:lnTo>
                    <a:pt x="292257" y="134054"/>
                  </a:lnTo>
                  <a:lnTo>
                    <a:pt x="294919" y="134054"/>
                  </a:lnTo>
                  <a:lnTo>
                    <a:pt x="297645" y="136716"/>
                  </a:lnTo>
                  <a:lnTo>
                    <a:pt x="300307" y="136716"/>
                  </a:lnTo>
                  <a:lnTo>
                    <a:pt x="302969" y="136716"/>
                  </a:lnTo>
                  <a:lnTo>
                    <a:pt x="305631" y="136716"/>
                  </a:lnTo>
                  <a:lnTo>
                    <a:pt x="305631" y="139378"/>
                  </a:lnTo>
                  <a:lnTo>
                    <a:pt x="305631" y="142104"/>
                  </a:lnTo>
                  <a:lnTo>
                    <a:pt x="311019" y="144766"/>
                  </a:lnTo>
                  <a:lnTo>
                    <a:pt x="313681" y="144766"/>
                  </a:lnTo>
                  <a:lnTo>
                    <a:pt x="316406" y="144766"/>
                  </a:lnTo>
                  <a:lnTo>
                    <a:pt x="319068" y="144766"/>
                  </a:lnTo>
                  <a:lnTo>
                    <a:pt x="321730" y="144766"/>
                  </a:lnTo>
                  <a:lnTo>
                    <a:pt x="324456" y="144766"/>
                  </a:lnTo>
                  <a:lnTo>
                    <a:pt x="327118" y="144766"/>
                  </a:lnTo>
                  <a:lnTo>
                    <a:pt x="327118" y="147428"/>
                  </a:lnTo>
                  <a:lnTo>
                    <a:pt x="329780" y="147428"/>
                  </a:lnTo>
                  <a:lnTo>
                    <a:pt x="332442" y="147428"/>
                  </a:lnTo>
                  <a:lnTo>
                    <a:pt x="332442" y="150153"/>
                  </a:lnTo>
                  <a:lnTo>
                    <a:pt x="335167" y="150153"/>
                  </a:lnTo>
                  <a:lnTo>
                    <a:pt x="335167" y="152816"/>
                  </a:lnTo>
                  <a:lnTo>
                    <a:pt x="337830" y="152816"/>
                  </a:lnTo>
                  <a:lnTo>
                    <a:pt x="337830" y="155478"/>
                  </a:lnTo>
                  <a:lnTo>
                    <a:pt x="340491" y="155478"/>
                  </a:lnTo>
                  <a:lnTo>
                    <a:pt x="343217" y="155478"/>
                  </a:lnTo>
                  <a:lnTo>
                    <a:pt x="345879" y="155478"/>
                  </a:lnTo>
                  <a:lnTo>
                    <a:pt x="345879" y="158140"/>
                  </a:lnTo>
                  <a:lnTo>
                    <a:pt x="348541" y="158140"/>
                  </a:lnTo>
                  <a:lnTo>
                    <a:pt x="348541" y="160865"/>
                  </a:lnTo>
                  <a:lnTo>
                    <a:pt x="348541" y="160865"/>
                  </a:lnTo>
                  <a:close/>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grpSp>
          <p:nvGrpSpPr>
            <p:cNvPr id="321" name="Graphic 2">
              <a:extLst>
                <a:ext uri="{FF2B5EF4-FFF2-40B4-BE49-F238E27FC236}">
                  <a16:creationId xmlns:a16="http://schemas.microsoft.com/office/drawing/2014/main" id="{4D48434C-C793-6F5C-F5F2-0D6AAF3ED4F9}"/>
                </a:ext>
              </a:extLst>
            </p:cNvPr>
            <p:cNvGrpSpPr/>
            <p:nvPr/>
          </p:nvGrpSpPr>
          <p:grpSpPr>
            <a:xfrm>
              <a:off x="4097292" y="2645273"/>
              <a:ext cx="984649" cy="756154"/>
              <a:chOff x="4097292" y="2645273"/>
              <a:chExt cx="984649" cy="756154"/>
            </a:xfrm>
            <a:solidFill>
              <a:srgbClr val="FCDAB8"/>
            </a:solidFill>
          </p:grpSpPr>
          <p:sp>
            <p:nvSpPr>
              <p:cNvPr id="322" name="Freeform: Shape 321">
                <a:extLst>
                  <a:ext uri="{FF2B5EF4-FFF2-40B4-BE49-F238E27FC236}">
                    <a16:creationId xmlns:a16="http://schemas.microsoft.com/office/drawing/2014/main" id="{F3488656-869A-8923-2B87-BD15E44506EF}"/>
                  </a:ext>
                </a:extLst>
              </p:cNvPr>
              <p:cNvSpPr/>
              <p:nvPr/>
            </p:nvSpPr>
            <p:spPr>
              <a:xfrm>
                <a:off x="4097926" y="2645273"/>
                <a:ext cx="984015" cy="756154"/>
              </a:xfrm>
              <a:custGeom>
                <a:avLst/>
                <a:gdLst>
                  <a:gd name="connsiteX0" fmla="*/ 144766 w 984015"/>
                  <a:gd name="connsiteY0" fmla="*/ 0 h 756154"/>
                  <a:gd name="connsiteX1" fmla="*/ 147428 w 984015"/>
                  <a:gd name="connsiteY1" fmla="*/ 0 h 756154"/>
                  <a:gd name="connsiteX2" fmla="*/ 147428 w 984015"/>
                  <a:gd name="connsiteY2" fmla="*/ 2662 h 756154"/>
                  <a:gd name="connsiteX3" fmla="*/ 150153 w 984015"/>
                  <a:gd name="connsiteY3" fmla="*/ 2662 h 756154"/>
                  <a:gd name="connsiteX4" fmla="*/ 150153 w 984015"/>
                  <a:gd name="connsiteY4" fmla="*/ 5388 h 756154"/>
                  <a:gd name="connsiteX5" fmla="*/ 152815 w 984015"/>
                  <a:gd name="connsiteY5" fmla="*/ 5388 h 756154"/>
                  <a:gd name="connsiteX6" fmla="*/ 152815 w 984015"/>
                  <a:gd name="connsiteY6" fmla="*/ 8050 h 756154"/>
                  <a:gd name="connsiteX7" fmla="*/ 155478 w 984015"/>
                  <a:gd name="connsiteY7" fmla="*/ 8050 h 756154"/>
                  <a:gd name="connsiteX8" fmla="*/ 155478 w 984015"/>
                  <a:gd name="connsiteY8" fmla="*/ 10712 h 756154"/>
                  <a:gd name="connsiteX9" fmla="*/ 158203 w 984015"/>
                  <a:gd name="connsiteY9" fmla="*/ 13437 h 756154"/>
                  <a:gd name="connsiteX10" fmla="*/ 158203 w 984015"/>
                  <a:gd name="connsiteY10" fmla="*/ 16099 h 756154"/>
                  <a:gd name="connsiteX11" fmla="*/ 160865 w 984015"/>
                  <a:gd name="connsiteY11" fmla="*/ 16099 h 756154"/>
                  <a:gd name="connsiteX12" fmla="*/ 163527 w 984015"/>
                  <a:gd name="connsiteY12" fmla="*/ 18761 h 756154"/>
                  <a:gd name="connsiteX13" fmla="*/ 166189 w 984015"/>
                  <a:gd name="connsiteY13" fmla="*/ 18761 h 756154"/>
                  <a:gd name="connsiteX14" fmla="*/ 168915 w 984015"/>
                  <a:gd name="connsiteY14" fmla="*/ 18761 h 756154"/>
                  <a:gd name="connsiteX15" fmla="*/ 171577 w 984015"/>
                  <a:gd name="connsiteY15" fmla="*/ 18761 h 756154"/>
                  <a:gd name="connsiteX16" fmla="*/ 174239 w 984015"/>
                  <a:gd name="connsiteY16" fmla="*/ 18761 h 756154"/>
                  <a:gd name="connsiteX17" fmla="*/ 176964 w 984015"/>
                  <a:gd name="connsiteY17" fmla="*/ 16099 h 756154"/>
                  <a:gd name="connsiteX18" fmla="*/ 176964 w 984015"/>
                  <a:gd name="connsiteY18" fmla="*/ 18761 h 756154"/>
                  <a:gd name="connsiteX19" fmla="*/ 179626 w 984015"/>
                  <a:gd name="connsiteY19" fmla="*/ 18761 h 756154"/>
                  <a:gd name="connsiteX20" fmla="*/ 179626 w 984015"/>
                  <a:gd name="connsiteY20" fmla="*/ 21487 h 756154"/>
                  <a:gd name="connsiteX21" fmla="*/ 179626 w 984015"/>
                  <a:gd name="connsiteY21" fmla="*/ 24149 h 756154"/>
                  <a:gd name="connsiteX22" fmla="*/ 179626 w 984015"/>
                  <a:gd name="connsiteY22" fmla="*/ 26811 h 756154"/>
                  <a:gd name="connsiteX23" fmla="*/ 176964 w 984015"/>
                  <a:gd name="connsiteY23" fmla="*/ 26811 h 756154"/>
                  <a:gd name="connsiteX24" fmla="*/ 176964 w 984015"/>
                  <a:gd name="connsiteY24" fmla="*/ 29473 h 756154"/>
                  <a:gd name="connsiteX25" fmla="*/ 176964 w 984015"/>
                  <a:gd name="connsiteY25" fmla="*/ 32198 h 756154"/>
                  <a:gd name="connsiteX26" fmla="*/ 179626 w 984015"/>
                  <a:gd name="connsiteY26" fmla="*/ 34860 h 756154"/>
                  <a:gd name="connsiteX27" fmla="*/ 179626 w 984015"/>
                  <a:gd name="connsiteY27" fmla="*/ 37522 h 756154"/>
                  <a:gd name="connsiteX28" fmla="*/ 176964 w 984015"/>
                  <a:gd name="connsiteY28" fmla="*/ 37522 h 756154"/>
                  <a:gd name="connsiteX29" fmla="*/ 174239 w 984015"/>
                  <a:gd name="connsiteY29" fmla="*/ 37522 h 756154"/>
                  <a:gd name="connsiteX30" fmla="*/ 176964 w 984015"/>
                  <a:gd name="connsiteY30" fmla="*/ 37522 h 756154"/>
                  <a:gd name="connsiteX31" fmla="*/ 176964 w 984015"/>
                  <a:gd name="connsiteY31" fmla="*/ 40248 h 756154"/>
                  <a:gd name="connsiteX32" fmla="*/ 179626 w 984015"/>
                  <a:gd name="connsiteY32" fmla="*/ 40248 h 756154"/>
                  <a:gd name="connsiteX33" fmla="*/ 179626 w 984015"/>
                  <a:gd name="connsiteY33" fmla="*/ 42910 h 756154"/>
                  <a:gd name="connsiteX34" fmla="*/ 176964 w 984015"/>
                  <a:gd name="connsiteY34" fmla="*/ 45572 h 756154"/>
                  <a:gd name="connsiteX35" fmla="*/ 174239 w 984015"/>
                  <a:gd name="connsiteY35" fmla="*/ 45572 h 756154"/>
                  <a:gd name="connsiteX36" fmla="*/ 174239 w 984015"/>
                  <a:gd name="connsiteY36" fmla="*/ 48298 h 756154"/>
                  <a:gd name="connsiteX37" fmla="*/ 171577 w 984015"/>
                  <a:gd name="connsiteY37" fmla="*/ 48298 h 756154"/>
                  <a:gd name="connsiteX38" fmla="*/ 171577 w 984015"/>
                  <a:gd name="connsiteY38" fmla="*/ 50960 h 756154"/>
                  <a:gd name="connsiteX39" fmla="*/ 174239 w 984015"/>
                  <a:gd name="connsiteY39" fmla="*/ 50960 h 756154"/>
                  <a:gd name="connsiteX40" fmla="*/ 174239 w 984015"/>
                  <a:gd name="connsiteY40" fmla="*/ 53622 h 756154"/>
                  <a:gd name="connsiteX41" fmla="*/ 174239 w 984015"/>
                  <a:gd name="connsiteY41" fmla="*/ 56284 h 756154"/>
                  <a:gd name="connsiteX42" fmla="*/ 174239 w 984015"/>
                  <a:gd name="connsiteY42" fmla="*/ 59009 h 756154"/>
                  <a:gd name="connsiteX43" fmla="*/ 171577 w 984015"/>
                  <a:gd name="connsiteY43" fmla="*/ 61671 h 756154"/>
                  <a:gd name="connsiteX44" fmla="*/ 171577 w 984015"/>
                  <a:gd name="connsiteY44" fmla="*/ 64333 h 756154"/>
                  <a:gd name="connsiteX45" fmla="*/ 171577 w 984015"/>
                  <a:gd name="connsiteY45" fmla="*/ 67059 h 756154"/>
                  <a:gd name="connsiteX46" fmla="*/ 174239 w 984015"/>
                  <a:gd name="connsiteY46" fmla="*/ 67059 h 756154"/>
                  <a:gd name="connsiteX47" fmla="*/ 176964 w 984015"/>
                  <a:gd name="connsiteY47" fmla="*/ 67059 h 756154"/>
                  <a:gd name="connsiteX48" fmla="*/ 176964 w 984015"/>
                  <a:gd name="connsiteY48" fmla="*/ 69721 h 756154"/>
                  <a:gd name="connsiteX49" fmla="*/ 176964 w 984015"/>
                  <a:gd name="connsiteY49" fmla="*/ 72383 h 756154"/>
                  <a:gd name="connsiteX50" fmla="*/ 176964 w 984015"/>
                  <a:gd name="connsiteY50" fmla="*/ 75108 h 756154"/>
                  <a:gd name="connsiteX51" fmla="*/ 179626 w 984015"/>
                  <a:gd name="connsiteY51" fmla="*/ 75108 h 756154"/>
                  <a:gd name="connsiteX52" fmla="*/ 182288 w 984015"/>
                  <a:gd name="connsiteY52" fmla="*/ 75108 h 756154"/>
                  <a:gd name="connsiteX53" fmla="*/ 182288 w 984015"/>
                  <a:gd name="connsiteY53" fmla="*/ 77770 h 756154"/>
                  <a:gd name="connsiteX54" fmla="*/ 179626 w 984015"/>
                  <a:gd name="connsiteY54" fmla="*/ 77770 h 756154"/>
                  <a:gd name="connsiteX55" fmla="*/ 179626 w 984015"/>
                  <a:gd name="connsiteY55" fmla="*/ 80433 h 756154"/>
                  <a:gd name="connsiteX56" fmla="*/ 176964 w 984015"/>
                  <a:gd name="connsiteY56" fmla="*/ 80433 h 756154"/>
                  <a:gd name="connsiteX57" fmla="*/ 174239 w 984015"/>
                  <a:gd name="connsiteY57" fmla="*/ 80433 h 756154"/>
                  <a:gd name="connsiteX58" fmla="*/ 174239 w 984015"/>
                  <a:gd name="connsiteY58" fmla="*/ 83095 h 756154"/>
                  <a:gd name="connsiteX59" fmla="*/ 174239 w 984015"/>
                  <a:gd name="connsiteY59" fmla="*/ 85820 h 756154"/>
                  <a:gd name="connsiteX60" fmla="*/ 176964 w 984015"/>
                  <a:gd name="connsiteY60" fmla="*/ 88482 h 756154"/>
                  <a:gd name="connsiteX61" fmla="*/ 179626 w 984015"/>
                  <a:gd name="connsiteY61" fmla="*/ 88482 h 756154"/>
                  <a:gd name="connsiteX62" fmla="*/ 182288 w 984015"/>
                  <a:gd name="connsiteY62" fmla="*/ 88482 h 756154"/>
                  <a:gd name="connsiteX63" fmla="*/ 185014 w 984015"/>
                  <a:gd name="connsiteY63" fmla="*/ 88482 h 756154"/>
                  <a:gd name="connsiteX64" fmla="*/ 187676 w 984015"/>
                  <a:gd name="connsiteY64" fmla="*/ 91144 h 756154"/>
                  <a:gd name="connsiteX65" fmla="*/ 190338 w 984015"/>
                  <a:gd name="connsiteY65" fmla="*/ 93870 h 756154"/>
                  <a:gd name="connsiteX66" fmla="*/ 190338 w 984015"/>
                  <a:gd name="connsiteY66" fmla="*/ 96532 h 756154"/>
                  <a:gd name="connsiteX67" fmla="*/ 190338 w 984015"/>
                  <a:gd name="connsiteY67" fmla="*/ 99194 h 756154"/>
                  <a:gd name="connsiteX68" fmla="*/ 190338 w 984015"/>
                  <a:gd name="connsiteY68" fmla="*/ 101919 h 756154"/>
                  <a:gd name="connsiteX69" fmla="*/ 193000 w 984015"/>
                  <a:gd name="connsiteY69" fmla="*/ 101919 h 756154"/>
                  <a:gd name="connsiteX70" fmla="*/ 193000 w 984015"/>
                  <a:gd name="connsiteY70" fmla="*/ 104581 h 756154"/>
                  <a:gd name="connsiteX71" fmla="*/ 195726 w 984015"/>
                  <a:gd name="connsiteY71" fmla="*/ 104581 h 756154"/>
                  <a:gd name="connsiteX72" fmla="*/ 195726 w 984015"/>
                  <a:gd name="connsiteY72" fmla="*/ 107243 h 756154"/>
                  <a:gd name="connsiteX73" fmla="*/ 193000 w 984015"/>
                  <a:gd name="connsiteY73" fmla="*/ 107243 h 756154"/>
                  <a:gd name="connsiteX74" fmla="*/ 193000 w 984015"/>
                  <a:gd name="connsiteY74" fmla="*/ 109969 h 756154"/>
                  <a:gd name="connsiteX75" fmla="*/ 193000 w 984015"/>
                  <a:gd name="connsiteY75" fmla="*/ 112631 h 756154"/>
                  <a:gd name="connsiteX76" fmla="*/ 193000 w 984015"/>
                  <a:gd name="connsiteY76" fmla="*/ 115293 h 756154"/>
                  <a:gd name="connsiteX77" fmla="*/ 195726 w 984015"/>
                  <a:gd name="connsiteY77" fmla="*/ 115293 h 756154"/>
                  <a:gd name="connsiteX78" fmla="*/ 198388 w 984015"/>
                  <a:gd name="connsiteY78" fmla="*/ 112631 h 756154"/>
                  <a:gd name="connsiteX79" fmla="*/ 198388 w 984015"/>
                  <a:gd name="connsiteY79" fmla="*/ 115293 h 756154"/>
                  <a:gd name="connsiteX80" fmla="*/ 201050 w 984015"/>
                  <a:gd name="connsiteY80" fmla="*/ 115293 h 756154"/>
                  <a:gd name="connsiteX81" fmla="*/ 201050 w 984015"/>
                  <a:gd name="connsiteY81" fmla="*/ 117955 h 756154"/>
                  <a:gd name="connsiteX82" fmla="*/ 201050 w 984015"/>
                  <a:gd name="connsiteY82" fmla="*/ 120681 h 756154"/>
                  <a:gd name="connsiteX83" fmla="*/ 201050 w 984015"/>
                  <a:gd name="connsiteY83" fmla="*/ 123343 h 756154"/>
                  <a:gd name="connsiteX84" fmla="*/ 203775 w 984015"/>
                  <a:gd name="connsiteY84" fmla="*/ 123343 h 756154"/>
                  <a:gd name="connsiteX85" fmla="*/ 203775 w 984015"/>
                  <a:gd name="connsiteY85" fmla="*/ 120681 h 756154"/>
                  <a:gd name="connsiteX86" fmla="*/ 206437 w 984015"/>
                  <a:gd name="connsiteY86" fmla="*/ 120681 h 756154"/>
                  <a:gd name="connsiteX87" fmla="*/ 206437 w 984015"/>
                  <a:gd name="connsiteY87" fmla="*/ 123343 h 756154"/>
                  <a:gd name="connsiteX88" fmla="*/ 209099 w 984015"/>
                  <a:gd name="connsiteY88" fmla="*/ 123343 h 756154"/>
                  <a:gd name="connsiteX89" fmla="*/ 209099 w 984015"/>
                  <a:gd name="connsiteY89" fmla="*/ 126005 h 756154"/>
                  <a:gd name="connsiteX90" fmla="*/ 211825 w 984015"/>
                  <a:gd name="connsiteY90" fmla="*/ 128730 h 756154"/>
                  <a:gd name="connsiteX91" fmla="*/ 214487 w 984015"/>
                  <a:gd name="connsiteY91" fmla="*/ 126005 h 756154"/>
                  <a:gd name="connsiteX92" fmla="*/ 214487 w 984015"/>
                  <a:gd name="connsiteY92" fmla="*/ 123343 h 756154"/>
                  <a:gd name="connsiteX93" fmla="*/ 217149 w 984015"/>
                  <a:gd name="connsiteY93" fmla="*/ 126005 h 756154"/>
                  <a:gd name="connsiteX94" fmla="*/ 219811 w 984015"/>
                  <a:gd name="connsiteY94" fmla="*/ 126005 h 756154"/>
                  <a:gd name="connsiteX95" fmla="*/ 219811 w 984015"/>
                  <a:gd name="connsiteY95" fmla="*/ 128730 h 756154"/>
                  <a:gd name="connsiteX96" fmla="*/ 222536 w 984015"/>
                  <a:gd name="connsiteY96" fmla="*/ 128730 h 756154"/>
                  <a:gd name="connsiteX97" fmla="*/ 222536 w 984015"/>
                  <a:gd name="connsiteY97" fmla="*/ 131392 h 756154"/>
                  <a:gd name="connsiteX98" fmla="*/ 219811 w 984015"/>
                  <a:gd name="connsiteY98" fmla="*/ 131392 h 756154"/>
                  <a:gd name="connsiteX99" fmla="*/ 219811 w 984015"/>
                  <a:gd name="connsiteY99" fmla="*/ 134054 h 756154"/>
                  <a:gd name="connsiteX100" fmla="*/ 222536 w 984015"/>
                  <a:gd name="connsiteY100" fmla="*/ 134054 h 756154"/>
                  <a:gd name="connsiteX101" fmla="*/ 225198 w 984015"/>
                  <a:gd name="connsiteY101" fmla="*/ 134054 h 756154"/>
                  <a:gd name="connsiteX102" fmla="*/ 222536 w 984015"/>
                  <a:gd name="connsiteY102" fmla="*/ 134054 h 756154"/>
                  <a:gd name="connsiteX103" fmla="*/ 222536 w 984015"/>
                  <a:gd name="connsiteY103" fmla="*/ 136780 h 756154"/>
                  <a:gd name="connsiteX104" fmla="*/ 225198 w 984015"/>
                  <a:gd name="connsiteY104" fmla="*/ 136780 h 756154"/>
                  <a:gd name="connsiteX105" fmla="*/ 227860 w 984015"/>
                  <a:gd name="connsiteY105" fmla="*/ 136780 h 756154"/>
                  <a:gd name="connsiteX106" fmla="*/ 227860 w 984015"/>
                  <a:gd name="connsiteY106" fmla="*/ 134054 h 756154"/>
                  <a:gd name="connsiteX107" fmla="*/ 230586 w 984015"/>
                  <a:gd name="connsiteY107" fmla="*/ 134054 h 756154"/>
                  <a:gd name="connsiteX108" fmla="*/ 233248 w 984015"/>
                  <a:gd name="connsiteY108" fmla="*/ 131392 h 756154"/>
                  <a:gd name="connsiteX109" fmla="*/ 235910 w 984015"/>
                  <a:gd name="connsiteY109" fmla="*/ 134054 h 756154"/>
                  <a:gd name="connsiteX110" fmla="*/ 235910 w 984015"/>
                  <a:gd name="connsiteY110" fmla="*/ 136780 h 756154"/>
                  <a:gd name="connsiteX111" fmla="*/ 233248 w 984015"/>
                  <a:gd name="connsiteY111" fmla="*/ 139442 h 756154"/>
                  <a:gd name="connsiteX112" fmla="*/ 233248 w 984015"/>
                  <a:gd name="connsiteY112" fmla="*/ 142104 h 756154"/>
                  <a:gd name="connsiteX113" fmla="*/ 235910 w 984015"/>
                  <a:gd name="connsiteY113" fmla="*/ 142104 h 756154"/>
                  <a:gd name="connsiteX114" fmla="*/ 238636 w 984015"/>
                  <a:gd name="connsiteY114" fmla="*/ 142104 h 756154"/>
                  <a:gd name="connsiteX115" fmla="*/ 241298 w 984015"/>
                  <a:gd name="connsiteY115" fmla="*/ 142104 h 756154"/>
                  <a:gd name="connsiteX116" fmla="*/ 241298 w 984015"/>
                  <a:gd name="connsiteY116" fmla="*/ 144766 h 756154"/>
                  <a:gd name="connsiteX117" fmla="*/ 238636 w 984015"/>
                  <a:gd name="connsiteY117" fmla="*/ 144766 h 756154"/>
                  <a:gd name="connsiteX118" fmla="*/ 238636 w 984015"/>
                  <a:gd name="connsiteY118" fmla="*/ 147491 h 756154"/>
                  <a:gd name="connsiteX119" fmla="*/ 241298 w 984015"/>
                  <a:gd name="connsiteY119" fmla="*/ 147491 h 756154"/>
                  <a:gd name="connsiteX120" fmla="*/ 241298 w 984015"/>
                  <a:gd name="connsiteY120" fmla="*/ 150153 h 756154"/>
                  <a:gd name="connsiteX121" fmla="*/ 243960 w 984015"/>
                  <a:gd name="connsiteY121" fmla="*/ 152815 h 756154"/>
                  <a:gd name="connsiteX122" fmla="*/ 246685 w 984015"/>
                  <a:gd name="connsiteY122" fmla="*/ 150153 h 756154"/>
                  <a:gd name="connsiteX123" fmla="*/ 249347 w 984015"/>
                  <a:gd name="connsiteY123" fmla="*/ 150153 h 756154"/>
                  <a:gd name="connsiteX124" fmla="*/ 249347 w 984015"/>
                  <a:gd name="connsiteY124" fmla="*/ 152815 h 756154"/>
                  <a:gd name="connsiteX125" fmla="*/ 246685 w 984015"/>
                  <a:gd name="connsiteY125" fmla="*/ 152815 h 756154"/>
                  <a:gd name="connsiteX126" fmla="*/ 249347 w 984015"/>
                  <a:gd name="connsiteY126" fmla="*/ 155541 h 756154"/>
                  <a:gd name="connsiteX127" fmla="*/ 249347 w 984015"/>
                  <a:gd name="connsiteY127" fmla="*/ 152815 h 756154"/>
                  <a:gd name="connsiteX128" fmla="*/ 252009 w 984015"/>
                  <a:gd name="connsiteY128" fmla="*/ 152815 h 756154"/>
                  <a:gd name="connsiteX129" fmla="*/ 254671 w 984015"/>
                  <a:gd name="connsiteY129" fmla="*/ 152815 h 756154"/>
                  <a:gd name="connsiteX130" fmla="*/ 257397 w 984015"/>
                  <a:gd name="connsiteY130" fmla="*/ 152815 h 756154"/>
                  <a:gd name="connsiteX131" fmla="*/ 257397 w 984015"/>
                  <a:gd name="connsiteY131" fmla="*/ 150153 h 756154"/>
                  <a:gd name="connsiteX132" fmla="*/ 260059 w 984015"/>
                  <a:gd name="connsiteY132" fmla="*/ 150153 h 756154"/>
                  <a:gd name="connsiteX133" fmla="*/ 262721 w 984015"/>
                  <a:gd name="connsiteY133" fmla="*/ 147491 h 756154"/>
                  <a:gd name="connsiteX134" fmla="*/ 265446 w 984015"/>
                  <a:gd name="connsiteY134" fmla="*/ 147491 h 756154"/>
                  <a:gd name="connsiteX135" fmla="*/ 268108 w 984015"/>
                  <a:gd name="connsiteY135" fmla="*/ 147491 h 756154"/>
                  <a:gd name="connsiteX136" fmla="*/ 270771 w 984015"/>
                  <a:gd name="connsiteY136" fmla="*/ 147491 h 756154"/>
                  <a:gd name="connsiteX137" fmla="*/ 276158 w 984015"/>
                  <a:gd name="connsiteY137" fmla="*/ 142104 h 756154"/>
                  <a:gd name="connsiteX138" fmla="*/ 278820 w 984015"/>
                  <a:gd name="connsiteY138" fmla="*/ 139442 h 756154"/>
                  <a:gd name="connsiteX139" fmla="*/ 281482 w 984015"/>
                  <a:gd name="connsiteY139" fmla="*/ 136780 h 756154"/>
                  <a:gd name="connsiteX140" fmla="*/ 284208 w 984015"/>
                  <a:gd name="connsiteY140" fmla="*/ 134054 h 756154"/>
                  <a:gd name="connsiteX141" fmla="*/ 286870 w 984015"/>
                  <a:gd name="connsiteY141" fmla="*/ 131392 h 756154"/>
                  <a:gd name="connsiteX142" fmla="*/ 289532 w 984015"/>
                  <a:gd name="connsiteY142" fmla="*/ 131392 h 756154"/>
                  <a:gd name="connsiteX143" fmla="*/ 289532 w 984015"/>
                  <a:gd name="connsiteY143" fmla="*/ 128730 h 756154"/>
                  <a:gd name="connsiteX144" fmla="*/ 292257 w 984015"/>
                  <a:gd name="connsiteY144" fmla="*/ 128730 h 756154"/>
                  <a:gd name="connsiteX145" fmla="*/ 297581 w 984015"/>
                  <a:gd name="connsiteY145" fmla="*/ 128730 h 756154"/>
                  <a:gd name="connsiteX146" fmla="*/ 300307 w 984015"/>
                  <a:gd name="connsiteY146" fmla="*/ 128730 h 756154"/>
                  <a:gd name="connsiteX147" fmla="*/ 302969 w 984015"/>
                  <a:gd name="connsiteY147" fmla="*/ 131392 h 756154"/>
                  <a:gd name="connsiteX148" fmla="*/ 305631 w 984015"/>
                  <a:gd name="connsiteY148" fmla="*/ 134054 h 756154"/>
                  <a:gd name="connsiteX149" fmla="*/ 308293 w 984015"/>
                  <a:gd name="connsiteY149" fmla="*/ 136780 h 756154"/>
                  <a:gd name="connsiteX150" fmla="*/ 311018 w 984015"/>
                  <a:gd name="connsiteY150" fmla="*/ 136780 h 756154"/>
                  <a:gd name="connsiteX151" fmla="*/ 313681 w 984015"/>
                  <a:gd name="connsiteY151" fmla="*/ 134054 h 756154"/>
                  <a:gd name="connsiteX152" fmla="*/ 316343 w 984015"/>
                  <a:gd name="connsiteY152" fmla="*/ 134054 h 756154"/>
                  <a:gd name="connsiteX153" fmla="*/ 319068 w 984015"/>
                  <a:gd name="connsiteY153" fmla="*/ 134054 h 756154"/>
                  <a:gd name="connsiteX154" fmla="*/ 321730 w 984015"/>
                  <a:gd name="connsiteY154" fmla="*/ 134054 h 756154"/>
                  <a:gd name="connsiteX155" fmla="*/ 321730 w 984015"/>
                  <a:gd name="connsiteY155" fmla="*/ 136780 h 756154"/>
                  <a:gd name="connsiteX156" fmla="*/ 324392 w 984015"/>
                  <a:gd name="connsiteY156" fmla="*/ 136780 h 756154"/>
                  <a:gd name="connsiteX157" fmla="*/ 324392 w 984015"/>
                  <a:gd name="connsiteY157" fmla="*/ 139442 h 756154"/>
                  <a:gd name="connsiteX158" fmla="*/ 327118 w 984015"/>
                  <a:gd name="connsiteY158" fmla="*/ 142104 h 756154"/>
                  <a:gd name="connsiteX159" fmla="*/ 329780 w 984015"/>
                  <a:gd name="connsiteY159" fmla="*/ 144766 h 756154"/>
                  <a:gd name="connsiteX160" fmla="*/ 332442 w 984015"/>
                  <a:gd name="connsiteY160" fmla="*/ 144766 h 756154"/>
                  <a:gd name="connsiteX161" fmla="*/ 332442 w 984015"/>
                  <a:gd name="connsiteY161" fmla="*/ 147491 h 756154"/>
                  <a:gd name="connsiteX162" fmla="*/ 332442 w 984015"/>
                  <a:gd name="connsiteY162" fmla="*/ 150153 h 756154"/>
                  <a:gd name="connsiteX163" fmla="*/ 335104 w 984015"/>
                  <a:gd name="connsiteY163" fmla="*/ 150153 h 756154"/>
                  <a:gd name="connsiteX164" fmla="*/ 337829 w 984015"/>
                  <a:gd name="connsiteY164" fmla="*/ 152815 h 756154"/>
                  <a:gd name="connsiteX165" fmla="*/ 337829 w 984015"/>
                  <a:gd name="connsiteY165" fmla="*/ 150153 h 756154"/>
                  <a:gd name="connsiteX166" fmla="*/ 340491 w 984015"/>
                  <a:gd name="connsiteY166" fmla="*/ 150153 h 756154"/>
                  <a:gd name="connsiteX167" fmla="*/ 343153 w 984015"/>
                  <a:gd name="connsiteY167" fmla="*/ 150153 h 756154"/>
                  <a:gd name="connsiteX168" fmla="*/ 343153 w 984015"/>
                  <a:gd name="connsiteY168" fmla="*/ 147491 h 756154"/>
                  <a:gd name="connsiteX169" fmla="*/ 345879 w 984015"/>
                  <a:gd name="connsiteY169" fmla="*/ 147491 h 756154"/>
                  <a:gd name="connsiteX170" fmla="*/ 348541 w 984015"/>
                  <a:gd name="connsiteY170" fmla="*/ 144766 h 756154"/>
                  <a:gd name="connsiteX171" fmla="*/ 353929 w 984015"/>
                  <a:gd name="connsiteY171" fmla="*/ 144766 h 756154"/>
                  <a:gd name="connsiteX172" fmla="*/ 356591 w 984015"/>
                  <a:gd name="connsiteY172" fmla="*/ 144766 h 756154"/>
                  <a:gd name="connsiteX173" fmla="*/ 359253 w 984015"/>
                  <a:gd name="connsiteY173" fmla="*/ 142104 h 756154"/>
                  <a:gd name="connsiteX174" fmla="*/ 361978 w 984015"/>
                  <a:gd name="connsiteY174" fmla="*/ 142104 h 756154"/>
                  <a:gd name="connsiteX175" fmla="*/ 364640 w 984015"/>
                  <a:gd name="connsiteY175" fmla="*/ 142104 h 756154"/>
                  <a:gd name="connsiteX176" fmla="*/ 367302 w 984015"/>
                  <a:gd name="connsiteY176" fmla="*/ 142104 h 756154"/>
                  <a:gd name="connsiteX177" fmla="*/ 369964 w 984015"/>
                  <a:gd name="connsiteY177" fmla="*/ 142104 h 756154"/>
                  <a:gd name="connsiteX178" fmla="*/ 372690 w 984015"/>
                  <a:gd name="connsiteY178" fmla="*/ 144766 h 756154"/>
                  <a:gd name="connsiteX179" fmla="*/ 378014 w 984015"/>
                  <a:gd name="connsiteY179" fmla="*/ 144766 h 756154"/>
                  <a:gd name="connsiteX180" fmla="*/ 380739 w 984015"/>
                  <a:gd name="connsiteY180" fmla="*/ 144766 h 756154"/>
                  <a:gd name="connsiteX181" fmla="*/ 380739 w 984015"/>
                  <a:gd name="connsiteY181" fmla="*/ 147491 h 756154"/>
                  <a:gd name="connsiteX182" fmla="*/ 383401 w 984015"/>
                  <a:gd name="connsiteY182" fmla="*/ 150153 h 756154"/>
                  <a:gd name="connsiteX183" fmla="*/ 383401 w 984015"/>
                  <a:gd name="connsiteY183" fmla="*/ 152815 h 756154"/>
                  <a:gd name="connsiteX184" fmla="*/ 386064 w 984015"/>
                  <a:gd name="connsiteY184" fmla="*/ 155541 h 756154"/>
                  <a:gd name="connsiteX185" fmla="*/ 388789 w 984015"/>
                  <a:gd name="connsiteY185" fmla="*/ 158203 h 756154"/>
                  <a:gd name="connsiteX186" fmla="*/ 391451 w 984015"/>
                  <a:gd name="connsiteY186" fmla="*/ 158203 h 756154"/>
                  <a:gd name="connsiteX187" fmla="*/ 394113 w 984015"/>
                  <a:gd name="connsiteY187" fmla="*/ 155541 h 756154"/>
                  <a:gd name="connsiteX188" fmla="*/ 396775 w 984015"/>
                  <a:gd name="connsiteY188" fmla="*/ 155541 h 756154"/>
                  <a:gd name="connsiteX189" fmla="*/ 399501 w 984015"/>
                  <a:gd name="connsiteY189" fmla="*/ 155541 h 756154"/>
                  <a:gd name="connsiteX190" fmla="*/ 402163 w 984015"/>
                  <a:gd name="connsiteY190" fmla="*/ 155541 h 756154"/>
                  <a:gd name="connsiteX191" fmla="*/ 402163 w 984015"/>
                  <a:gd name="connsiteY191" fmla="*/ 158203 h 756154"/>
                  <a:gd name="connsiteX192" fmla="*/ 404825 w 984015"/>
                  <a:gd name="connsiteY192" fmla="*/ 158203 h 756154"/>
                  <a:gd name="connsiteX193" fmla="*/ 404825 w 984015"/>
                  <a:gd name="connsiteY193" fmla="*/ 160865 h 756154"/>
                  <a:gd name="connsiteX194" fmla="*/ 407550 w 984015"/>
                  <a:gd name="connsiteY194" fmla="*/ 160865 h 756154"/>
                  <a:gd name="connsiteX195" fmla="*/ 407550 w 984015"/>
                  <a:gd name="connsiteY195" fmla="*/ 163591 h 756154"/>
                  <a:gd name="connsiteX196" fmla="*/ 407550 w 984015"/>
                  <a:gd name="connsiteY196" fmla="*/ 160865 h 756154"/>
                  <a:gd name="connsiteX197" fmla="*/ 410212 w 984015"/>
                  <a:gd name="connsiteY197" fmla="*/ 160865 h 756154"/>
                  <a:gd name="connsiteX198" fmla="*/ 412874 w 984015"/>
                  <a:gd name="connsiteY198" fmla="*/ 160865 h 756154"/>
                  <a:gd name="connsiteX199" fmla="*/ 412874 w 984015"/>
                  <a:gd name="connsiteY199" fmla="*/ 158203 h 756154"/>
                  <a:gd name="connsiteX200" fmla="*/ 415600 w 984015"/>
                  <a:gd name="connsiteY200" fmla="*/ 158203 h 756154"/>
                  <a:gd name="connsiteX201" fmla="*/ 418262 w 984015"/>
                  <a:gd name="connsiteY201" fmla="*/ 158203 h 756154"/>
                  <a:gd name="connsiteX202" fmla="*/ 420924 w 984015"/>
                  <a:gd name="connsiteY202" fmla="*/ 158203 h 756154"/>
                  <a:gd name="connsiteX203" fmla="*/ 423586 w 984015"/>
                  <a:gd name="connsiteY203" fmla="*/ 158203 h 756154"/>
                  <a:gd name="connsiteX204" fmla="*/ 426311 w 984015"/>
                  <a:gd name="connsiteY204" fmla="*/ 160865 h 756154"/>
                  <a:gd name="connsiteX205" fmla="*/ 428974 w 984015"/>
                  <a:gd name="connsiteY205" fmla="*/ 160865 h 756154"/>
                  <a:gd name="connsiteX206" fmla="*/ 431636 w 984015"/>
                  <a:gd name="connsiteY206" fmla="*/ 163591 h 756154"/>
                  <a:gd name="connsiteX207" fmla="*/ 434361 w 984015"/>
                  <a:gd name="connsiteY207" fmla="*/ 163591 h 756154"/>
                  <a:gd name="connsiteX208" fmla="*/ 437023 w 984015"/>
                  <a:gd name="connsiteY208" fmla="*/ 166253 h 756154"/>
                  <a:gd name="connsiteX209" fmla="*/ 439685 w 984015"/>
                  <a:gd name="connsiteY209" fmla="*/ 166253 h 756154"/>
                  <a:gd name="connsiteX210" fmla="*/ 442411 w 984015"/>
                  <a:gd name="connsiteY210" fmla="*/ 166253 h 756154"/>
                  <a:gd name="connsiteX211" fmla="*/ 445073 w 984015"/>
                  <a:gd name="connsiteY211" fmla="*/ 168915 h 756154"/>
                  <a:gd name="connsiteX212" fmla="*/ 447735 w 984015"/>
                  <a:gd name="connsiteY212" fmla="*/ 168915 h 756154"/>
                  <a:gd name="connsiteX213" fmla="*/ 450397 w 984015"/>
                  <a:gd name="connsiteY213" fmla="*/ 168915 h 756154"/>
                  <a:gd name="connsiteX214" fmla="*/ 450397 w 984015"/>
                  <a:gd name="connsiteY214" fmla="*/ 171577 h 756154"/>
                  <a:gd name="connsiteX215" fmla="*/ 453122 w 984015"/>
                  <a:gd name="connsiteY215" fmla="*/ 171577 h 756154"/>
                  <a:gd name="connsiteX216" fmla="*/ 455784 w 984015"/>
                  <a:gd name="connsiteY216" fmla="*/ 174302 h 756154"/>
                  <a:gd name="connsiteX217" fmla="*/ 458446 w 984015"/>
                  <a:gd name="connsiteY217" fmla="*/ 174302 h 756154"/>
                  <a:gd name="connsiteX218" fmla="*/ 461172 w 984015"/>
                  <a:gd name="connsiteY218" fmla="*/ 174302 h 756154"/>
                  <a:gd name="connsiteX219" fmla="*/ 461172 w 984015"/>
                  <a:gd name="connsiteY219" fmla="*/ 176964 h 756154"/>
                  <a:gd name="connsiteX220" fmla="*/ 463834 w 984015"/>
                  <a:gd name="connsiteY220" fmla="*/ 176964 h 756154"/>
                  <a:gd name="connsiteX221" fmla="*/ 466496 w 984015"/>
                  <a:gd name="connsiteY221" fmla="*/ 176964 h 756154"/>
                  <a:gd name="connsiteX222" fmla="*/ 469222 w 984015"/>
                  <a:gd name="connsiteY222" fmla="*/ 176964 h 756154"/>
                  <a:gd name="connsiteX223" fmla="*/ 471884 w 984015"/>
                  <a:gd name="connsiteY223" fmla="*/ 179626 h 756154"/>
                  <a:gd name="connsiteX224" fmla="*/ 474546 w 984015"/>
                  <a:gd name="connsiteY224" fmla="*/ 176964 h 756154"/>
                  <a:gd name="connsiteX225" fmla="*/ 477271 w 984015"/>
                  <a:gd name="connsiteY225" fmla="*/ 176964 h 756154"/>
                  <a:gd name="connsiteX226" fmla="*/ 479933 w 984015"/>
                  <a:gd name="connsiteY226" fmla="*/ 176964 h 756154"/>
                  <a:gd name="connsiteX227" fmla="*/ 482595 w 984015"/>
                  <a:gd name="connsiteY227" fmla="*/ 176964 h 756154"/>
                  <a:gd name="connsiteX228" fmla="*/ 485257 w 984015"/>
                  <a:gd name="connsiteY228" fmla="*/ 176964 h 756154"/>
                  <a:gd name="connsiteX229" fmla="*/ 490645 w 984015"/>
                  <a:gd name="connsiteY229" fmla="*/ 176964 h 756154"/>
                  <a:gd name="connsiteX230" fmla="*/ 496032 w 984015"/>
                  <a:gd name="connsiteY230" fmla="*/ 174302 h 756154"/>
                  <a:gd name="connsiteX231" fmla="*/ 496032 w 984015"/>
                  <a:gd name="connsiteY231" fmla="*/ 171577 h 756154"/>
                  <a:gd name="connsiteX232" fmla="*/ 498694 w 984015"/>
                  <a:gd name="connsiteY232" fmla="*/ 171577 h 756154"/>
                  <a:gd name="connsiteX233" fmla="*/ 501356 w 984015"/>
                  <a:gd name="connsiteY233" fmla="*/ 174302 h 756154"/>
                  <a:gd name="connsiteX234" fmla="*/ 501356 w 984015"/>
                  <a:gd name="connsiteY234" fmla="*/ 176964 h 756154"/>
                  <a:gd name="connsiteX235" fmla="*/ 504082 w 984015"/>
                  <a:gd name="connsiteY235" fmla="*/ 176964 h 756154"/>
                  <a:gd name="connsiteX236" fmla="*/ 504082 w 984015"/>
                  <a:gd name="connsiteY236" fmla="*/ 179626 h 756154"/>
                  <a:gd name="connsiteX237" fmla="*/ 506744 w 984015"/>
                  <a:gd name="connsiteY237" fmla="*/ 179626 h 756154"/>
                  <a:gd name="connsiteX238" fmla="*/ 509406 w 984015"/>
                  <a:gd name="connsiteY238" fmla="*/ 182352 h 756154"/>
                  <a:gd name="connsiteX239" fmla="*/ 512068 w 984015"/>
                  <a:gd name="connsiteY239" fmla="*/ 182352 h 756154"/>
                  <a:gd name="connsiteX240" fmla="*/ 514794 w 984015"/>
                  <a:gd name="connsiteY240" fmla="*/ 182352 h 756154"/>
                  <a:gd name="connsiteX241" fmla="*/ 517456 w 984015"/>
                  <a:gd name="connsiteY241" fmla="*/ 182352 h 756154"/>
                  <a:gd name="connsiteX242" fmla="*/ 520118 w 984015"/>
                  <a:gd name="connsiteY242" fmla="*/ 179626 h 756154"/>
                  <a:gd name="connsiteX243" fmla="*/ 522843 w 984015"/>
                  <a:gd name="connsiteY243" fmla="*/ 179626 h 756154"/>
                  <a:gd name="connsiteX244" fmla="*/ 525505 w 984015"/>
                  <a:gd name="connsiteY244" fmla="*/ 176964 h 756154"/>
                  <a:gd name="connsiteX245" fmla="*/ 528167 w 984015"/>
                  <a:gd name="connsiteY245" fmla="*/ 171577 h 756154"/>
                  <a:gd name="connsiteX246" fmla="*/ 528167 w 984015"/>
                  <a:gd name="connsiteY246" fmla="*/ 166253 h 756154"/>
                  <a:gd name="connsiteX247" fmla="*/ 528167 w 984015"/>
                  <a:gd name="connsiteY247" fmla="*/ 163591 h 756154"/>
                  <a:gd name="connsiteX248" fmla="*/ 528167 w 984015"/>
                  <a:gd name="connsiteY248" fmla="*/ 160865 h 756154"/>
                  <a:gd name="connsiteX249" fmla="*/ 530893 w 984015"/>
                  <a:gd name="connsiteY249" fmla="*/ 158203 h 756154"/>
                  <a:gd name="connsiteX250" fmla="*/ 530893 w 984015"/>
                  <a:gd name="connsiteY250" fmla="*/ 155541 h 756154"/>
                  <a:gd name="connsiteX251" fmla="*/ 530893 w 984015"/>
                  <a:gd name="connsiteY251" fmla="*/ 152815 h 756154"/>
                  <a:gd name="connsiteX252" fmla="*/ 533555 w 984015"/>
                  <a:gd name="connsiteY252" fmla="*/ 152815 h 756154"/>
                  <a:gd name="connsiteX253" fmla="*/ 536217 w 984015"/>
                  <a:gd name="connsiteY253" fmla="*/ 150153 h 756154"/>
                  <a:gd name="connsiteX254" fmla="*/ 538879 w 984015"/>
                  <a:gd name="connsiteY254" fmla="*/ 152815 h 756154"/>
                  <a:gd name="connsiteX255" fmla="*/ 541604 w 984015"/>
                  <a:gd name="connsiteY255" fmla="*/ 158203 h 756154"/>
                  <a:gd name="connsiteX256" fmla="*/ 544267 w 984015"/>
                  <a:gd name="connsiteY256" fmla="*/ 160865 h 756154"/>
                  <a:gd name="connsiteX257" fmla="*/ 546929 w 984015"/>
                  <a:gd name="connsiteY257" fmla="*/ 163591 h 756154"/>
                  <a:gd name="connsiteX258" fmla="*/ 552316 w 984015"/>
                  <a:gd name="connsiteY258" fmla="*/ 171577 h 756154"/>
                  <a:gd name="connsiteX259" fmla="*/ 554978 w 984015"/>
                  <a:gd name="connsiteY259" fmla="*/ 174302 h 756154"/>
                  <a:gd name="connsiteX260" fmla="*/ 554978 w 984015"/>
                  <a:gd name="connsiteY260" fmla="*/ 176964 h 756154"/>
                  <a:gd name="connsiteX261" fmla="*/ 557704 w 984015"/>
                  <a:gd name="connsiteY261" fmla="*/ 179626 h 756154"/>
                  <a:gd name="connsiteX262" fmla="*/ 557704 w 984015"/>
                  <a:gd name="connsiteY262" fmla="*/ 182352 h 756154"/>
                  <a:gd name="connsiteX263" fmla="*/ 560366 w 984015"/>
                  <a:gd name="connsiteY263" fmla="*/ 185014 h 756154"/>
                  <a:gd name="connsiteX264" fmla="*/ 563028 w 984015"/>
                  <a:gd name="connsiteY264" fmla="*/ 187676 h 756154"/>
                  <a:gd name="connsiteX265" fmla="*/ 563028 w 984015"/>
                  <a:gd name="connsiteY265" fmla="*/ 190401 h 756154"/>
                  <a:gd name="connsiteX266" fmla="*/ 565690 w 984015"/>
                  <a:gd name="connsiteY266" fmla="*/ 193063 h 756154"/>
                  <a:gd name="connsiteX267" fmla="*/ 565690 w 984015"/>
                  <a:gd name="connsiteY267" fmla="*/ 195726 h 756154"/>
                  <a:gd name="connsiteX268" fmla="*/ 568415 w 984015"/>
                  <a:gd name="connsiteY268" fmla="*/ 195726 h 756154"/>
                  <a:gd name="connsiteX269" fmla="*/ 568415 w 984015"/>
                  <a:gd name="connsiteY269" fmla="*/ 198451 h 756154"/>
                  <a:gd name="connsiteX270" fmla="*/ 571077 w 984015"/>
                  <a:gd name="connsiteY270" fmla="*/ 198451 h 756154"/>
                  <a:gd name="connsiteX271" fmla="*/ 571077 w 984015"/>
                  <a:gd name="connsiteY271" fmla="*/ 201113 h 756154"/>
                  <a:gd name="connsiteX272" fmla="*/ 576465 w 984015"/>
                  <a:gd name="connsiteY272" fmla="*/ 203775 h 756154"/>
                  <a:gd name="connsiteX273" fmla="*/ 579127 w 984015"/>
                  <a:gd name="connsiteY273" fmla="*/ 203775 h 756154"/>
                  <a:gd name="connsiteX274" fmla="*/ 581789 w 984015"/>
                  <a:gd name="connsiteY274" fmla="*/ 206437 h 756154"/>
                  <a:gd name="connsiteX275" fmla="*/ 587177 w 984015"/>
                  <a:gd name="connsiteY275" fmla="*/ 209163 h 756154"/>
                  <a:gd name="connsiteX276" fmla="*/ 592564 w 984015"/>
                  <a:gd name="connsiteY276" fmla="*/ 214487 h 756154"/>
                  <a:gd name="connsiteX277" fmla="*/ 595226 w 984015"/>
                  <a:gd name="connsiteY277" fmla="*/ 217212 h 756154"/>
                  <a:gd name="connsiteX278" fmla="*/ 597888 w 984015"/>
                  <a:gd name="connsiteY278" fmla="*/ 217212 h 756154"/>
                  <a:gd name="connsiteX279" fmla="*/ 600550 w 984015"/>
                  <a:gd name="connsiteY279" fmla="*/ 219874 h 756154"/>
                  <a:gd name="connsiteX280" fmla="*/ 603276 w 984015"/>
                  <a:gd name="connsiteY280" fmla="*/ 222536 h 756154"/>
                  <a:gd name="connsiteX281" fmla="*/ 605938 w 984015"/>
                  <a:gd name="connsiteY281" fmla="*/ 225262 h 756154"/>
                  <a:gd name="connsiteX282" fmla="*/ 608600 w 984015"/>
                  <a:gd name="connsiteY282" fmla="*/ 225262 h 756154"/>
                  <a:gd name="connsiteX283" fmla="*/ 608600 w 984015"/>
                  <a:gd name="connsiteY283" fmla="*/ 227924 h 756154"/>
                  <a:gd name="connsiteX284" fmla="*/ 611325 w 984015"/>
                  <a:gd name="connsiteY284" fmla="*/ 227924 h 756154"/>
                  <a:gd name="connsiteX285" fmla="*/ 613987 w 984015"/>
                  <a:gd name="connsiteY285" fmla="*/ 230586 h 756154"/>
                  <a:gd name="connsiteX286" fmla="*/ 613987 w 984015"/>
                  <a:gd name="connsiteY286" fmla="*/ 233248 h 756154"/>
                  <a:gd name="connsiteX287" fmla="*/ 616649 w 984015"/>
                  <a:gd name="connsiteY287" fmla="*/ 233248 h 756154"/>
                  <a:gd name="connsiteX288" fmla="*/ 619375 w 984015"/>
                  <a:gd name="connsiteY288" fmla="*/ 235973 h 756154"/>
                  <a:gd name="connsiteX289" fmla="*/ 619375 w 984015"/>
                  <a:gd name="connsiteY289" fmla="*/ 238636 h 756154"/>
                  <a:gd name="connsiteX290" fmla="*/ 619375 w 984015"/>
                  <a:gd name="connsiteY290" fmla="*/ 241298 h 756154"/>
                  <a:gd name="connsiteX291" fmla="*/ 616649 w 984015"/>
                  <a:gd name="connsiteY291" fmla="*/ 241298 h 756154"/>
                  <a:gd name="connsiteX292" fmla="*/ 616649 w 984015"/>
                  <a:gd name="connsiteY292" fmla="*/ 244023 h 756154"/>
                  <a:gd name="connsiteX293" fmla="*/ 613987 w 984015"/>
                  <a:gd name="connsiteY293" fmla="*/ 244023 h 756154"/>
                  <a:gd name="connsiteX294" fmla="*/ 616649 w 984015"/>
                  <a:gd name="connsiteY294" fmla="*/ 257397 h 756154"/>
                  <a:gd name="connsiteX295" fmla="*/ 616649 w 984015"/>
                  <a:gd name="connsiteY295" fmla="*/ 260122 h 756154"/>
                  <a:gd name="connsiteX296" fmla="*/ 616649 w 984015"/>
                  <a:gd name="connsiteY296" fmla="*/ 262784 h 756154"/>
                  <a:gd name="connsiteX297" fmla="*/ 616649 w 984015"/>
                  <a:gd name="connsiteY297" fmla="*/ 265446 h 756154"/>
                  <a:gd name="connsiteX298" fmla="*/ 613987 w 984015"/>
                  <a:gd name="connsiteY298" fmla="*/ 268108 h 756154"/>
                  <a:gd name="connsiteX299" fmla="*/ 613987 w 984015"/>
                  <a:gd name="connsiteY299" fmla="*/ 270834 h 756154"/>
                  <a:gd name="connsiteX300" fmla="*/ 613987 w 984015"/>
                  <a:gd name="connsiteY300" fmla="*/ 276158 h 756154"/>
                  <a:gd name="connsiteX301" fmla="*/ 613987 w 984015"/>
                  <a:gd name="connsiteY301" fmla="*/ 278884 h 756154"/>
                  <a:gd name="connsiteX302" fmla="*/ 613987 w 984015"/>
                  <a:gd name="connsiteY302" fmla="*/ 284208 h 756154"/>
                  <a:gd name="connsiteX303" fmla="*/ 616649 w 984015"/>
                  <a:gd name="connsiteY303" fmla="*/ 286933 h 756154"/>
                  <a:gd name="connsiteX304" fmla="*/ 619375 w 984015"/>
                  <a:gd name="connsiteY304" fmla="*/ 286933 h 756154"/>
                  <a:gd name="connsiteX305" fmla="*/ 622037 w 984015"/>
                  <a:gd name="connsiteY305" fmla="*/ 286933 h 756154"/>
                  <a:gd name="connsiteX306" fmla="*/ 624699 w 984015"/>
                  <a:gd name="connsiteY306" fmla="*/ 289595 h 756154"/>
                  <a:gd name="connsiteX307" fmla="*/ 627361 w 984015"/>
                  <a:gd name="connsiteY307" fmla="*/ 292257 h 756154"/>
                  <a:gd name="connsiteX308" fmla="*/ 630087 w 984015"/>
                  <a:gd name="connsiteY308" fmla="*/ 292257 h 756154"/>
                  <a:gd name="connsiteX309" fmla="*/ 632749 w 984015"/>
                  <a:gd name="connsiteY309" fmla="*/ 292257 h 756154"/>
                  <a:gd name="connsiteX310" fmla="*/ 635411 w 984015"/>
                  <a:gd name="connsiteY310" fmla="*/ 294919 h 756154"/>
                  <a:gd name="connsiteX311" fmla="*/ 638136 w 984015"/>
                  <a:gd name="connsiteY311" fmla="*/ 294919 h 756154"/>
                  <a:gd name="connsiteX312" fmla="*/ 640798 w 984015"/>
                  <a:gd name="connsiteY312" fmla="*/ 294919 h 756154"/>
                  <a:gd name="connsiteX313" fmla="*/ 643460 w 984015"/>
                  <a:gd name="connsiteY313" fmla="*/ 294919 h 756154"/>
                  <a:gd name="connsiteX314" fmla="*/ 643460 w 984015"/>
                  <a:gd name="connsiteY314" fmla="*/ 297645 h 756154"/>
                  <a:gd name="connsiteX315" fmla="*/ 646186 w 984015"/>
                  <a:gd name="connsiteY315" fmla="*/ 297645 h 756154"/>
                  <a:gd name="connsiteX316" fmla="*/ 646186 w 984015"/>
                  <a:gd name="connsiteY316" fmla="*/ 300307 h 756154"/>
                  <a:gd name="connsiteX317" fmla="*/ 646186 w 984015"/>
                  <a:gd name="connsiteY317" fmla="*/ 302969 h 756154"/>
                  <a:gd name="connsiteX318" fmla="*/ 643460 w 984015"/>
                  <a:gd name="connsiteY318" fmla="*/ 302969 h 756154"/>
                  <a:gd name="connsiteX319" fmla="*/ 640798 w 984015"/>
                  <a:gd name="connsiteY319" fmla="*/ 302969 h 756154"/>
                  <a:gd name="connsiteX320" fmla="*/ 638136 w 984015"/>
                  <a:gd name="connsiteY320" fmla="*/ 305694 h 756154"/>
                  <a:gd name="connsiteX321" fmla="*/ 635411 w 984015"/>
                  <a:gd name="connsiteY321" fmla="*/ 305694 h 756154"/>
                  <a:gd name="connsiteX322" fmla="*/ 635411 w 984015"/>
                  <a:gd name="connsiteY322" fmla="*/ 308356 h 756154"/>
                  <a:gd name="connsiteX323" fmla="*/ 632749 w 984015"/>
                  <a:gd name="connsiteY323" fmla="*/ 308356 h 756154"/>
                  <a:gd name="connsiteX324" fmla="*/ 630087 w 984015"/>
                  <a:gd name="connsiteY324" fmla="*/ 311019 h 756154"/>
                  <a:gd name="connsiteX325" fmla="*/ 630087 w 984015"/>
                  <a:gd name="connsiteY325" fmla="*/ 313744 h 756154"/>
                  <a:gd name="connsiteX326" fmla="*/ 632749 w 984015"/>
                  <a:gd name="connsiteY326" fmla="*/ 313744 h 756154"/>
                  <a:gd name="connsiteX327" fmla="*/ 632749 w 984015"/>
                  <a:gd name="connsiteY327" fmla="*/ 316406 h 756154"/>
                  <a:gd name="connsiteX328" fmla="*/ 635411 w 984015"/>
                  <a:gd name="connsiteY328" fmla="*/ 319068 h 756154"/>
                  <a:gd name="connsiteX329" fmla="*/ 635411 w 984015"/>
                  <a:gd name="connsiteY329" fmla="*/ 321730 h 756154"/>
                  <a:gd name="connsiteX330" fmla="*/ 638136 w 984015"/>
                  <a:gd name="connsiteY330" fmla="*/ 321730 h 756154"/>
                  <a:gd name="connsiteX331" fmla="*/ 638136 w 984015"/>
                  <a:gd name="connsiteY331" fmla="*/ 324456 h 756154"/>
                  <a:gd name="connsiteX332" fmla="*/ 638136 w 984015"/>
                  <a:gd name="connsiteY332" fmla="*/ 327118 h 756154"/>
                  <a:gd name="connsiteX333" fmla="*/ 640798 w 984015"/>
                  <a:gd name="connsiteY333" fmla="*/ 327118 h 756154"/>
                  <a:gd name="connsiteX334" fmla="*/ 640798 w 984015"/>
                  <a:gd name="connsiteY334" fmla="*/ 329780 h 756154"/>
                  <a:gd name="connsiteX335" fmla="*/ 643460 w 984015"/>
                  <a:gd name="connsiteY335" fmla="*/ 329780 h 756154"/>
                  <a:gd name="connsiteX336" fmla="*/ 643460 w 984015"/>
                  <a:gd name="connsiteY336" fmla="*/ 332505 h 756154"/>
                  <a:gd name="connsiteX337" fmla="*/ 646186 w 984015"/>
                  <a:gd name="connsiteY337" fmla="*/ 332505 h 756154"/>
                  <a:gd name="connsiteX338" fmla="*/ 648848 w 984015"/>
                  <a:gd name="connsiteY338" fmla="*/ 332505 h 756154"/>
                  <a:gd name="connsiteX339" fmla="*/ 651510 w 984015"/>
                  <a:gd name="connsiteY339" fmla="*/ 332505 h 756154"/>
                  <a:gd name="connsiteX340" fmla="*/ 654172 w 984015"/>
                  <a:gd name="connsiteY340" fmla="*/ 332505 h 756154"/>
                  <a:gd name="connsiteX341" fmla="*/ 654172 w 984015"/>
                  <a:gd name="connsiteY341" fmla="*/ 335167 h 756154"/>
                  <a:gd name="connsiteX342" fmla="*/ 654172 w 984015"/>
                  <a:gd name="connsiteY342" fmla="*/ 337829 h 756154"/>
                  <a:gd name="connsiteX343" fmla="*/ 654172 w 984015"/>
                  <a:gd name="connsiteY343" fmla="*/ 340555 h 756154"/>
                  <a:gd name="connsiteX344" fmla="*/ 654172 w 984015"/>
                  <a:gd name="connsiteY344" fmla="*/ 343217 h 756154"/>
                  <a:gd name="connsiteX345" fmla="*/ 654172 w 984015"/>
                  <a:gd name="connsiteY345" fmla="*/ 345879 h 756154"/>
                  <a:gd name="connsiteX346" fmla="*/ 656897 w 984015"/>
                  <a:gd name="connsiteY346" fmla="*/ 348604 h 756154"/>
                  <a:gd name="connsiteX347" fmla="*/ 662222 w 984015"/>
                  <a:gd name="connsiteY347" fmla="*/ 351266 h 756154"/>
                  <a:gd name="connsiteX348" fmla="*/ 664947 w 984015"/>
                  <a:gd name="connsiteY348" fmla="*/ 353929 h 756154"/>
                  <a:gd name="connsiteX349" fmla="*/ 667609 w 984015"/>
                  <a:gd name="connsiteY349" fmla="*/ 353929 h 756154"/>
                  <a:gd name="connsiteX350" fmla="*/ 670271 w 984015"/>
                  <a:gd name="connsiteY350" fmla="*/ 353929 h 756154"/>
                  <a:gd name="connsiteX351" fmla="*/ 672997 w 984015"/>
                  <a:gd name="connsiteY351" fmla="*/ 353929 h 756154"/>
                  <a:gd name="connsiteX352" fmla="*/ 675659 w 984015"/>
                  <a:gd name="connsiteY352" fmla="*/ 353929 h 756154"/>
                  <a:gd name="connsiteX353" fmla="*/ 678321 w 984015"/>
                  <a:gd name="connsiteY353" fmla="*/ 356591 h 756154"/>
                  <a:gd name="connsiteX354" fmla="*/ 680983 w 984015"/>
                  <a:gd name="connsiteY354" fmla="*/ 359316 h 756154"/>
                  <a:gd name="connsiteX355" fmla="*/ 683708 w 984015"/>
                  <a:gd name="connsiteY355" fmla="*/ 359316 h 756154"/>
                  <a:gd name="connsiteX356" fmla="*/ 683708 w 984015"/>
                  <a:gd name="connsiteY356" fmla="*/ 361978 h 756154"/>
                  <a:gd name="connsiteX357" fmla="*/ 686370 w 984015"/>
                  <a:gd name="connsiteY357" fmla="*/ 364640 h 756154"/>
                  <a:gd name="connsiteX358" fmla="*/ 689032 w 984015"/>
                  <a:gd name="connsiteY358" fmla="*/ 367366 h 756154"/>
                  <a:gd name="connsiteX359" fmla="*/ 694420 w 984015"/>
                  <a:gd name="connsiteY359" fmla="*/ 370028 h 756154"/>
                  <a:gd name="connsiteX360" fmla="*/ 699807 w 984015"/>
                  <a:gd name="connsiteY360" fmla="*/ 372690 h 756154"/>
                  <a:gd name="connsiteX361" fmla="*/ 702470 w 984015"/>
                  <a:gd name="connsiteY361" fmla="*/ 372690 h 756154"/>
                  <a:gd name="connsiteX362" fmla="*/ 702470 w 984015"/>
                  <a:gd name="connsiteY362" fmla="*/ 375415 h 756154"/>
                  <a:gd name="connsiteX363" fmla="*/ 705132 w 984015"/>
                  <a:gd name="connsiteY363" fmla="*/ 378077 h 756154"/>
                  <a:gd name="connsiteX364" fmla="*/ 710519 w 984015"/>
                  <a:gd name="connsiteY364" fmla="*/ 380739 h 756154"/>
                  <a:gd name="connsiteX365" fmla="*/ 713181 w 984015"/>
                  <a:gd name="connsiteY365" fmla="*/ 383401 h 756154"/>
                  <a:gd name="connsiteX366" fmla="*/ 715843 w 984015"/>
                  <a:gd name="connsiteY366" fmla="*/ 383401 h 756154"/>
                  <a:gd name="connsiteX367" fmla="*/ 718569 w 984015"/>
                  <a:gd name="connsiteY367" fmla="*/ 386127 h 756154"/>
                  <a:gd name="connsiteX368" fmla="*/ 721231 w 984015"/>
                  <a:gd name="connsiteY368" fmla="*/ 388789 h 756154"/>
                  <a:gd name="connsiteX369" fmla="*/ 723893 w 984015"/>
                  <a:gd name="connsiteY369" fmla="*/ 391451 h 756154"/>
                  <a:gd name="connsiteX370" fmla="*/ 726619 w 984015"/>
                  <a:gd name="connsiteY370" fmla="*/ 391451 h 756154"/>
                  <a:gd name="connsiteX371" fmla="*/ 729280 w 984015"/>
                  <a:gd name="connsiteY371" fmla="*/ 394177 h 756154"/>
                  <a:gd name="connsiteX372" fmla="*/ 731942 w 984015"/>
                  <a:gd name="connsiteY372" fmla="*/ 396839 h 756154"/>
                  <a:gd name="connsiteX373" fmla="*/ 734668 w 984015"/>
                  <a:gd name="connsiteY373" fmla="*/ 396839 h 756154"/>
                  <a:gd name="connsiteX374" fmla="*/ 737330 w 984015"/>
                  <a:gd name="connsiteY374" fmla="*/ 399501 h 756154"/>
                  <a:gd name="connsiteX375" fmla="*/ 739992 w 984015"/>
                  <a:gd name="connsiteY375" fmla="*/ 402226 h 756154"/>
                  <a:gd name="connsiteX376" fmla="*/ 742654 w 984015"/>
                  <a:gd name="connsiteY376" fmla="*/ 404888 h 756154"/>
                  <a:gd name="connsiteX377" fmla="*/ 748042 w 984015"/>
                  <a:gd name="connsiteY377" fmla="*/ 407550 h 756154"/>
                  <a:gd name="connsiteX378" fmla="*/ 750704 w 984015"/>
                  <a:gd name="connsiteY378" fmla="*/ 410212 h 756154"/>
                  <a:gd name="connsiteX379" fmla="*/ 753429 w 984015"/>
                  <a:gd name="connsiteY379" fmla="*/ 412938 h 756154"/>
                  <a:gd name="connsiteX380" fmla="*/ 756091 w 984015"/>
                  <a:gd name="connsiteY380" fmla="*/ 412938 h 756154"/>
                  <a:gd name="connsiteX381" fmla="*/ 758753 w 984015"/>
                  <a:gd name="connsiteY381" fmla="*/ 412938 h 756154"/>
                  <a:gd name="connsiteX382" fmla="*/ 761479 w 984015"/>
                  <a:gd name="connsiteY382" fmla="*/ 415600 h 756154"/>
                  <a:gd name="connsiteX383" fmla="*/ 764141 w 984015"/>
                  <a:gd name="connsiteY383" fmla="*/ 415600 h 756154"/>
                  <a:gd name="connsiteX384" fmla="*/ 766803 w 984015"/>
                  <a:gd name="connsiteY384" fmla="*/ 415600 h 756154"/>
                  <a:gd name="connsiteX385" fmla="*/ 772191 w 984015"/>
                  <a:gd name="connsiteY385" fmla="*/ 418262 h 756154"/>
                  <a:gd name="connsiteX386" fmla="*/ 774853 w 984015"/>
                  <a:gd name="connsiteY386" fmla="*/ 418262 h 756154"/>
                  <a:gd name="connsiteX387" fmla="*/ 777515 w 984015"/>
                  <a:gd name="connsiteY387" fmla="*/ 418262 h 756154"/>
                  <a:gd name="connsiteX388" fmla="*/ 780240 w 984015"/>
                  <a:gd name="connsiteY388" fmla="*/ 418262 h 756154"/>
                  <a:gd name="connsiteX389" fmla="*/ 782902 w 984015"/>
                  <a:gd name="connsiteY389" fmla="*/ 420987 h 756154"/>
                  <a:gd name="connsiteX390" fmla="*/ 785564 w 984015"/>
                  <a:gd name="connsiteY390" fmla="*/ 420987 h 756154"/>
                  <a:gd name="connsiteX391" fmla="*/ 785564 w 984015"/>
                  <a:gd name="connsiteY391" fmla="*/ 423649 h 756154"/>
                  <a:gd name="connsiteX392" fmla="*/ 788290 w 984015"/>
                  <a:gd name="connsiteY392" fmla="*/ 423649 h 756154"/>
                  <a:gd name="connsiteX393" fmla="*/ 788290 w 984015"/>
                  <a:gd name="connsiteY393" fmla="*/ 426311 h 756154"/>
                  <a:gd name="connsiteX394" fmla="*/ 790952 w 984015"/>
                  <a:gd name="connsiteY394" fmla="*/ 429037 h 756154"/>
                  <a:gd name="connsiteX395" fmla="*/ 790952 w 984015"/>
                  <a:gd name="connsiteY395" fmla="*/ 431699 h 756154"/>
                  <a:gd name="connsiteX396" fmla="*/ 788290 w 984015"/>
                  <a:gd name="connsiteY396" fmla="*/ 434361 h 756154"/>
                  <a:gd name="connsiteX397" fmla="*/ 788290 w 984015"/>
                  <a:gd name="connsiteY397" fmla="*/ 437087 h 756154"/>
                  <a:gd name="connsiteX398" fmla="*/ 790952 w 984015"/>
                  <a:gd name="connsiteY398" fmla="*/ 437087 h 756154"/>
                  <a:gd name="connsiteX399" fmla="*/ 793614 w 984015"/>
                  <a:gd name="connsiteY399" fmla="*/ 437087 h 756154"/>
                  <a:gd name="connsiteX400" fmla="*/ 796276 w 984015"/>
                  <a:gd name="connsiteY400" fmla="*/ 437087 h 756154"/>
                  <a:gd name="connsiteX401" fmla="*/ 796276 w 984015"/>
                  <a:gd name="connsiteY401" fmla="*/ 439749 h 756154"/>
                  <a:gd name="connsiteX402" fmla="*/ 799001 w 984015"/>
                  <a:gd name="connsiteY402" fmla="*/ 439749 h 756154"/>
                  <a:gd name="connsiteX403" fmla="*/ 799001 w 984015"/>
                  <a:gd name="connsiteY403" fmla="*/ 442411 h 756154"/>
                  <a:gd name="connsiteX404" fmla="*/ 801663 w 984015"/>
                  <a:gd name="connsiteY404" fmla="*/ 442411 h 756154"/>
                  <a:gd name="connsiteX405" fmla="*/ 801663 w 984015"/>
                  <a:gd name="connsiteY405" fmla="*/ 445073 h 756154"/>
                  <a:gd name="connsiteX406" fmla="*/ 807051 w 984015"/>
                  <a:gd name="connsiteY406" fmla="*/ 445073 h 756154"/>
                  <a:gd name="connsiteX407" fmla="*/ 812375 w 984015"/>
                  <a:gd name="connsiteY407" fmla="*/ 445073 h 756154"/>
                  <a:gd name="connsiteX408" fmla="*/ 815100 w 984015"/>
                  <a:gd name="connsiteY408" fmla="*/ 445073 h 756154"/>
                  <a:gd name="connsiteX409" fmla="*/ 817763 w 984015"/>
                  <a:gd name="connsiteY409" fmla="*/ 445073 h 756154"/>
                  <a:gd name="connsiteX410" fmla="*/ 820425 w 984015"/>
                  <a:gd name="connsiteY410" fmla="*/ 447798 h 756154"/>
                  <a:gd name="connsiteX411" fmla="*/ 823150 w 984015"/>
                  <a:gd name="connsiteY411" fmla="*/ 447798 h 756154"/>
                  <a:gd name="connsiteX412" fmla="*/ 823150 w 984015"/>
                  <a:gd name="connsiteY412" fmla="*/ 450460 h 756154"/>
                  <a:gd name="connsiteX413" fmla="*/ 825812 w 984015"/>
                  <a:gd name="connsiteY413" fmla="*/ 450460 h 756154"/>
                  <a:gd name="connsiteX414" fmla="*/ 828474 w 984015"/>
                  <a:gd name="connsiteY414" fmla="*/ 450460 h 756154"/>
                  <a:gd name="connsiteX415" fmla="*/ 828474 w 984015"/>
                  <a:gd name="connsiteY415" fmla="*/ 453122 h 756154"/>
                  <a:gd name="connsiteX416" fmla="*/ 831136 w 984015"/>
                  <a:gd name="connsiteY416" fmla="*/ 453122 h 756154"/>
                  <a:gd name="connsiteX417" fmla="*/ 831136 w 984015"/>
                  <a:gd name="connsiteY417" fmla="*/ 455848 h 756154"/>
                  <a:gd name="connsiteX418" fmla="*/ 831136 w 984015"/>
                  <a:gd name="connsiteY418" fmla="*/ 458510 h 756154"/>
                  <a:gd name="connsiteX419" fmla="*/ 831136 w 984015"/>
                  <a:gd name="connsiteY419" fmla="*/ 461172 h 756154"/>
                  <a:gd name="connsiteX420" fmla="*/ 833862 w 984015"/>
                  <a:gd name="connsiteY420" fmla="*/ 461172 h 756154"/>
                  <a:gd name="connsiteX421" fmla="*/ 833862 w 984015"/>
                  <a:gd name="connsiteY421" fmla="*/ 463897 h 756154"/>
                  <a:gd name="connsiteX422" fmla="*/ 836524 w 984015"/>
                  <a:gd name="connsiteY422" fmla="*/ 463897 h 756154"/>
                  <a:gd name="connsiteX423" fmla="*/ 839186 w 984015"/>
                  <a:gd name="connsiteY423" fmla="*/ 466559 h 756154"/>
                  <a:gd name="connsiteX424" fmla="*/ 841912 w 984015"/>
                  <a:gd name="connsiteY424" fmla="*/ 469222 h 756154"/>
                  <a:gd name="connsiteX425" fmla="*/ 844573 w 984015"/>
                  <a:gd name="connsiteY425" fmla="*/ 469222 h 756154"/>
                  <a:gd name="connsiteX426" fmla="*/ 844573 w 984015"/>
                  <a:gd name="connsiteY426" fmla="*/ 471884 h 756154"/>
                  <a:gd name="connsiteX427" fmla="*/ 847235 w 984015"/>
                  <a:gd name="connsiteY427" fmla="*/ 471884 h 756154"/>
                  <a:gd name="connsiteX428" fmla="*/ 849961 w 984015"/>
                  <a:gd name="connsiteY428" fmla="*/ 474609 h 756154"/>
                  <a:gd name="connsiteX429" fmla="*/ 849961 w 984015"/>
                  <a:gd name="connsiteY429" fmla="*/ 477271 h 756154"/>
                  <a:gd name="connsiteX430" fmla="*/ 852623 w 984015"/>
                  <a:gd name="connsiteY430" fmla="*/ 479933 h 756154"/>
                  <a:gd name="connsiteX431" fmla="*/ 852623 w 984015"/>
                  <a:gd name="connsiteY431" fmla="*/ 482659 h 756154"/>
                  <a:gd name="connsiteX432" fmla="*/ 855285 w 984015"/>
                  <a:gd name="connsiteY432" fmla="*/ 482659 h 756154"/>
                  <a:gd name="connsiteX433" fmla="*/ 857947 w 984015"/>
                  <a:gd name="connsiteY433" fmla="*/ 482659 h 756154"/>
                  <a:gd name="connsiteX434" fmla="*/ 860673 w 984015"/>
                  <a:gd name="connsiteY434" fmla="*/ 482659 h 756154"/>
                  <a:gd name="connsiteX435" fmla="*/ 863334 w 984015"/>
                  <a:gd name="connsiteY435" fmla="*/ 482659 h 756154"/>
                  <a:gd name="connsiteX436" fmla="*/ 865997 w 984015"/>
                  <a:gd name="connsiteY436" fmla="*/ 482659 h 756154"/>
                  <a:gd name="connsiteX437" fmla="*/ 868722 w 984015"/>
                  <a:gd name="connsiteY437" fmla="*/ 482659 h 756154"/>
                  <a:gd name="connsiteX438" fmla="*/ 871384 w 984015"/>
                  <a:gd name="connsiteY438" fmla="*/ 482659 h 756154"/>
                  <a:gd name="connsiteX439" fmla="*/ 874046 w 984015"/>
                  <a:gd name="connsiteY439" fmla="*/ 479933 h 756154"/>
                  <a:gd name="connsiteX440" fmla="*/ 876772 w 984015"/>
                  <a:gd name="connsiteY440" fmla="*/ 479933 h 756154"/>
                  <a:gd name="connsiteX441" fmla="*/ 879434 w 984015"/>
                  <a:gd name="connsiteY441" fmla="*/ 479933 h 756154"/>
                  <a:gd name="connsiteX442" fmla="*/ 882096 w 984015"/>
                  <a:gd name="connsiteY442" fmla="*/ 479933 h 756154"/>
                  <a:gd name="connsiteX443" fmla="*/ 884758 w 984015"/>
                  <a:gd name="connsiteY443" fmla="*/ 479933 h 756154"/>
                  <a:gd name="connsiteX444" fmla="*/ 890146 w 984015"/>
                  <a:gd name="connsiteY444" fmla="*/ 479933 h 756154"/>
                  <a:gd name="connsiteX445" fmla="*/ 892808 w 984015"/>
                  <a:gd name="connsiteY445" fmla="*/ 479933 h 756154"/>
                  <a:gd name="connsiteX446" fmla="*/ 895533 w 984015"/>
                  <a:gd name="connsiteY446" fmla="*/ 477271 h 756154"/>
                  <a:gd name="connsiteX447" fmla="*/ 898195 w 984015"/>
                  <a:gd name="connsiteY447" fmla="*/ 477271 h 756154"/>
                  <a:gd name="connsiteX448" fmla="*/ 900857 w 984015"/>
                  <a:gd name="connsiteY448" fmla="*/ 477271 h 756154"/>
                  <a:gd name="connsiteX449" fmla="*/ 903583 w 984015"/>
                  <a:gd name="connsiteY449" fmla="*/ 477271 h 756154"/>
                  <a:gd name="connsiteX450" fmla="*/ 906245 w 984015"/>
                  <a:gd name="connsiteY450" fmla="*/ 477271 h 756154"/>
                  <a:gd name="connsiteX451" fmla="*/ 908907 w 984015"/>
                  <a:gd name="connsiteY451" fmla="*/ 477271 h 756154"/>
                  <a:gd name="connsiteX452" fmla="*/ 911632 w 984015"/>
                  <a:gd name="connsiteY452" fmla="*/ 477271 h 756154"/>
                  <a:gd name="connsiteX453" fmla="*/ 914294 w 984015"/>
                  <a:gd name="connsiteY453" fmla="*/ 477271 h 756154"/>
                  <a:gd name="connsiteX454" fmla="*/ 916956 w 984015"/>
                  <a:gd name="connsiteY454" fmla="*/ 477271 h 756154"/>
                  <a:gd name="connsiteX455" fmla="*/ 919618 w 984015"/>
                  <a:gd name="connsiteY455" fmla="*/ 479933 h 756154"/>
                  <a:gd name="connsiteX456" fmla="*/ 922344 w 984015"/>
                  <a:gd name="connsiteY456" fmla="*/ 482659 h 756154"/>
                  <a:gd name="connsiteX457" fmla="*/ 925006 w 984015"/>
                  <a:gd name="connsiteY457" fmla="*/ 485321 h 756154"/>
                  <a:gd name="connsiteX458" fmla="*/ 927668 w 984015"/>
                  <a:gd name="connsiteY458" fmla="*/ 487983 h 756154"/>
                  <a:gd name="connsiteX459" fmla="*/ 930393 w 984015"/>
                  <a:gd name="connsiteY459" fmla="*/ 490708 h 756154"/>
                  <a:gd name="connsiteX460" fmla="*/ 935718 w 984015"/>
                  <a:gd name="connsiteY460" fmla="*/ 496032 h 756154"/>
                  <a:gd name="connsiteX461" fmla="*/ 938443 w 984015"/>
                  <a:gd name="connsiteY461" fmla="*/ 498758 h 756154"/>
                  <a:gd name="connsiteX462" fmla="*/ 941105 w 984015"/>
                  <a:gd name="connsiteY462" fmla="*/ 501420 h 756154"/>
                  <a:gd name="connsiteX463" fmla="*/ 943767 w 984015"/>
                  <a:gd name="connsiteY463" fmla="*/ 504082 h 756154"/>
                  <a:gd name="connsiteX464" fmla="*/ 946429 w 984015"/>
                  <a:gd name="connsiteY464" fmla="*/ 504082 h 756154"/>
                  <a:gd name="connsiteX465" fmla="*/ 949155 w 984015"/>
                  <a:gd name="connsiteY465" fmla="*/ 506744 h 756154"/>
                  <a:gd name="connsiteX466" fmla="*/ 949155 w 984015"/>
                  <a:gd name="connsiteY466" fmla="*/ 509470 h 756154"/>
                  <a:gd name="connsiteX467" fmla="*/ 951817 w 984015"/>
                  <a:gd name="connsiteY467" fmla="*/ 512132 h 756154"/>
                  <a:gd name="connsiteX468" fmla="*/ 954479 w 984015"/>
                  <a:gd name="connsiteY468" fmla="*/ 512132 h 756154"/>
                  <a:gd name="connsiteX469" fmla="*/ 957205 w 984015"/>
                  <a:gd name="connsiteY469" fmla="*/ 514794 h 756154"/>
                  <a:gd name="connsiteX470" fmla="*/ 959866 w 984015"/>
                  <a:gd name="connsiteY470" fmla="*/ 517519 h 756154"/>
                  <a:gd name="connsiteX471" fmla="*/ 962528 w 984015"/>
                  <a:gd name="connsiteY471" fmla="*/ 520181 h 756154"/>
                  <a:gd name="connsiteX472" fmla="*/ 965254 w 984015"/>
                  <a:gd name="connsiteY472" fmla="*/ 520181 h 756154"/>
                  <a:gd name="connsiteX473" fmla="*/ 967916 w 984015"/>
                  <a:gd name="connsiteY473" fmla="*/ 517519 h 756154"/>
                  <a:gd name="connsiteX474" fmla="*/ 970578 w 984015"/>
                  <a:gd name="connsiteY474" fmla="*/ 517519 h 756154"/>
                  <a:gd name="connsiteX475" fmla="*/ 973240 w 984015"/>
                  <a:gd name="connsiteY475" fmla="*/ 514794 h 756154"/>
                  <a:gd name="connsiteX476" fmla="*/ 975966 w 984015"/>
                  <a:gd name="connsiteY476" fmla="*/ 514794 h 756154"/>
                  <a:gd name="connsiteX477" fmla="*/ 978628 w 984015"/>
                  <a:gd name="connsiteY477" fmla="*/ 514794 h 756154"/>
                  <a:gd name="connsiteX478" fmla="*/ 981290 w 984015"/>
                  <a:gd name="connsiteY478" fmla="*/ 517519 h 756154"/>
                  <a:gd name="connsiteX479" fmla="*/ 981290 w 984015"/>
                  <a:gd name="connsiteY479" fmla="*/ 520181 h 756154"/>
                  <a:gd name="connsiteX480" fmla="*/ 984015 w 984015"/>
                  <a:gd name="connsiteY480" fmla="*/ 522843 h 756154"/>
                  <a:gd name="connsiteX481" fmla="*/ 984015 w 984015"/>
                  <a:gd name="connsiteY481" fmla="*/ 525569 h 756154"/>
                  <a:gd name="connsiteX482" fmla="*/ 984015 w 984015"/>
                  <a:gd name="connsiteY482" fmla="*/ 528231 h 756154"/>
                  <a:gd name="connsiteX483" fmla="*/ 984015 w 984015"/>
                  <a:gd name="connsiteY483" fmla="*/ 530893 h 756154"/>
                  <a:gd name="connsiteX484" fmla="*/ 984015 w 984015"/>
                  <a:gd name="connsiteY484" fmla="*/ 533555 h 756154"/>
                  <a:gd name="connsiteX485" fmla="*/ 984015 w 984015"/>
                  <a:gd name="connsiteY485" fmla="*/ 536280 h 756154"/>
                  <a:gd name="connsiteX486" fmla="*/ 984015 w 984015"/>
                  <a:gd name="connsiteY486" fmla="*/ 538942 h 756154"/>
                  <a:gd name="connsiteX487" fmla="*/ 981290 w 984015"/>
                  <a:gd name="connsiteY487" fmla="*/ 538942 h 756154"/>
                  <a:gd name="connsiteX488" fmla="*/ 981290 w 984015"/>
                  <a:gd name="connsiteY488" fmla="*/ 541604 h 756154"/>
                  <a:gd name="connsiteX489" fmla="*/ 981290 w 984015"/>
                  <a:gd name="connsiteY489" fmla="*/ 544330 h 756154"/>
                  <a:gd name="connsiteX490" fmla="*/ 984015 w 984015"/>
                  <a:gd name="connsiteY490" fmla="*/ 544330 h 756154"/>
                  <a:gd name="connsiteX491" fmla="*/ 984015 w 984015"/>
                  <a:gd name="connsiteY491" fmla="*/ 546992 h 756154"/>
                  <a:gd name="connsiteX492" fmla="*/ 981290 w 984015"/>
                  <a:gd name="connsiteY492" fmla="*/ 549654 h 756154"/>
                  <a:gd name="connsiteX493" fmla="*/ 978628 w 984015"/>
                  <a:gd name="connsiteY493" fmla="*/ 549654 h 756154"/>
                  <a:gd name="connsiteX494" fmla="*/ 978628 w 984015"/>
                  <a:gd name="connsiteY494" fmla="*/ 552380 h 756154"/>
                  <a:gd name="connsiteX495" fmla="*/ 978628 w 984015"/>
                  <a:gd name="connsiteY495" fmla="*/ 555042 h 756154"/>
                  <a:gd name="connsiteX496" fmla="*/ 978628 w 984015"/>
                  <a:gd name="connsiteY496" fmla="*/ 557704 h 756154"/>
                  <a:gd name="connsiteX497" fmla="*/ 975966 w 984015"/>
                  <a:gd name="connsiteY497" fmla="*/ 557704 h 756154"/>
                  <a:gd name="connsiteX498" fmla="*/ 973240 w 984015"/>
                  <a:gd name="connsiteY498" fmla="*/ 557704 h 756154"/>
                  <a:gd name="connsiteX499" fmla="*/ 973240 w 984015"/>
                  <a:gd name="connsiteY499" fmla="*/ 560366 h 756154"/>
                  <a:gd name="connsiteX500" fmla="*/ 970578 w 984015"/>
                  <a:gd name="connsiteY500" fmla="*/ 560366 h 756154"/>
                  <a:gd name="connsiteX501" fmla="*/ 970578 w 984015"/>
                  <a:gd name="connsiteY501" fmla="*/ 563091 h 756154"/>
                  <a:gd name="connsiteX502" fmla="*/ 970578 w 984015"/>
                  <a:gd name="connsiteY502" fmla="*/ 565753 h 756154"/>
                  <a:gd name="connsiteX503" fmla="*/ 970578 w 984015"/>
                  <a:gd name="connsiteY503" fmla="*/ 568415 h 756154"/>
                  <a:gd name="connsiteX504" fmla="*/ 970578 w 984015"/>
                  <a:gd name="connsiteY504" fmla="*/ 571141 h 756154"/>
                  <a:gd name="connsiteX505" fmla="*/ 973240 w 984015"/>
                  <a:gd name="connsiteY505" fmla="*/ 571141 h 756154"/>
                  <a:gd name="connsiteX506" fmla="*/ 975966 w 984015"/>
                  <a:gd name="connsiteY506" fmla="*/ 568415 h 756154"/>
                  <a:gd name="connsiteX507" fmla="*/ 975966 w 984015"/>
                  <a:gd name="connsiteY507" fmla="*/ 571141 h 756154"/>
                  <a:gd name="connsiteX508" fmla="*/ 978628 w 984015"/>
                  <a:gd name="connsiteY508" fmla="*/ 571141 h 756154"/>
                  <a:gd name="connsiteX509" fmla="*/ 978628 w 984015"/>
                  <a:gd name="connsiteY509" fmla="*/ 573803 h 756154"/>
                  <a:gd name="connsiteX510" fmla="*/ 978628 w 984015"/>
                  <a:gd name="connsiteY510" fmla="*/ 576465 h 756154"/>
                  <a:gd name="connsiteX511" fmla="*/ 975966 w 984015"/>
                  <a:gd name="connsiteY511" fmla="*/ 576465 h 756154"/>
                  <a:gd name="connsiteX512" fmla="*/ 975966 w 984015"/>
                  <a:gd name="connsiteY512" fmla="*/ 579190 h 756154"/>
                  <a:gd name="connsiteX513" fmla="*/ 975966 w 984015"/>
                  <a:gd name="connsiteY513" fmla="*/ 581852 h 756154"/>
                  <a:gd name="connsiteX514" fmla="*/ 975966 w 984015"/>
                  <a:gd name="connsiteY514" fmla="*/ 584515 h 756154"/>
                  <a:gd name="connsiteX515" fmla="*/ 973240 w 984015"/>
                  <a:gd name="connsiteY515" fmla="*/ 584515 h 756154"/>
                  <a:gd name="connsiteX516" fmla="*/ 970578 w 984015"/>
                  <a:gd name="connsiteY516" fmla="*/ 584515 h 756154"/>
                  <a:gd name="connsiteX517" fmla="*/ 970578 w 984015"/>
                  <a:gd name="connsiteY517" fmla="*/ 587240 h 756154"/>
                  <a:gd name="connsiteX518" fmla="*/ 967916 w 984015"/>
                  <a:gd name="connsiteY518" fmla="*/ 587240 h 756154"/>
                  <a:gd name="connsiteX519" fmla="*/ 967916 w 984015"/>
                  <a:gd name="connsiteY519" fmla="*/ 589902 h 756154"/>
                  <a:gd name="connsiteX520" fmla="*/ 967916 w 984015"/>
                  <a:gd name="connsiteY520" fmla="*/ 592564 h 756154"/>
                  <a:gd name="connsiteX521" fmla="*/ 965254 w 984015"/>
                  <a:gd name="connsiteY521" fmla="*/ 592564 h 756154"/>
                  <a:gd name="connsiteX522" fmla="*/ 962528 w 984015"/>
                  <a:gd name="connsiteY522" fmla="*/ 595226 h 756154"/>
                  <a:gd name="connsiteX523" fmla="*/ 959866 w 984015"/>
                  <a:gd name="connsiteY523" fmla="*/ 595226 h 756154"/>
                  <a:gd name="connsiteX524" fmla="*/ 957205 w 984015"/>
                  <a:gd name="connsiteY524" fmla="*/ 597952 h 756154"/>
                  <a:gd name="connsiteX525" fmla="*/ 957205 w 984015"/>
                  <a:gd name="connsiteY525" fmla="*/ 600614 h 756154"/>
                  <a:gd name="connsiteX526" fmla="*/ 954479 w 984015"/>
                  <a:gd name="connsiteY526" fmla="*/ 600614 h 756154"/>
                  <a:gd name="connsiteX527" fmla="*/ 954479 w 984015"/>
                  <a:gd name="connsiteY527" fmla="*/ 603276 h 756154"/>
                  <a:gd name="connsiteX528" fmla="*/ 951817 w 984015"/>
                  <a:gd name="connsiteY528" fmla="*/ 603276 h 756154"/>
                  <a:gd name="connsiteX529" fmla="*/ 951817 w 984015"/>
                  <a:gd name="connsiteY529" fmla="*/ 606001 h 756154"/>
                  <a:gd name="connsiteX530" fmla="*/ 951817 w 984015"/>
                  <a:gd name="connsiteY530" fmla="*/ 611325 h 756154"/>
                  <a:gd name="connsiteX531" fmla="*/ 951817 w 984015"/>
                  <a:gd name="connsiteY531" fmla="*/ 614051 h 756154"/>
                  <a:gd name="connsiteX532" fmla="*/ 951817 w 984015"/>
                  <a:gd name="connsiteY532" fmla="*/ 616713 h 756154"/>
                  <a:gd name="connsiteX533" fmla="*/ 954479 w 984015"/>
                  <a:gd name="connsiteY533" fmla="*/ 619375 h 756154"/>
                  <a:gd name="connsiteX534" fmla="*/ 954479 w 984015"/>
                  <a:gd name="connsiteY534" fmla="*/ 622037 h 756154"/>
                  <a:gd name="connsiteX535" fmla="*/ 954479 w 984015"/>
                  <a:gd name="connsiteY535" fmla="*/ 624762 h 756154"/>
                  <a:gd name="connsiteX536" fmla="*/ 954479 w 984015"/>
                  <a:gd name="connsiteY536" fmla="*/ 627425 h 756154"/>
                  <a:gd name="connsiteX537" fmla="*/ 951817 w 984015"/>
                  <a:gd name="connsiteY537" fmla="*/ 630087 h 756154"/>
                  <a:gd name="connsiteX538" fmla="*/ 949155 w 984015"/>
                  <a:gd name="connsiteY538" fmla="*/ 630087 h 756154"/>
                  <a:gd name="connsiteX539" fmla="*/ 946429 w 984015"/>
                  <a:gd name="connsiteY539" fmla="*/ 627425 h 756154"/>
                  <a:gd name="connsiteX540" fmla="*/ 946429 w 984015"/>
                  <a:gd name="connsiteY540" fmla="*/ 630087 h 756154"/>
                  <a:gd name="connsiteX541" fmla="*/ 946429 w 984015"/>
                  <a:gd name="connsiteY541" fmla="*/ 632812 h 756154"/>
                  <a:gd name="connsiteX542" fmla="*/ 946429 w 984015"/>
                  <a:gd name="connsiteY542" fmla="*/ 635474 h 756154"/>
                  <a:gd name="connsiteX543" fmla="*/ 946429 w 984015"/>
                  <a:gd name="connsiteY543" fmla="*/ 638136 h 756154"/>
                  <a:gd name="connsiteX544" fmla="*/ 946429 w 984015"/>
                  <a:gd name="connsiteY544" fmla="*/ 640862 h 756154"/>
                  <a:gd name="connsiteX545" fmla="*/ 946429 w 984015"/>
                  <a:gd name="connsiteY545" fmla="*/ 643524 h 756154"/>
                  <a:gd name="connsiteX546" fmla="*/ 949155 w 984015"/>
                  <a:gd name="connsiteY546" fmla="*/ 646186 h 756154"/>
                  <a:gd name="connsiteX547" fmla="*/ 949155 w 984015"/>
                  <a:gd name="connsiteY547" fmla="*/ 648848 h 756154"/>
                  <a:gd name="connsiteX548" fmla="*/ 949155 w 984015"/>
                  <a:gd name="connsiteY548" fmla="*/ 651574 h 756154"/>
                  <a:gd name="connsiteX549" fmla="*/ 951817 w 984015"/>
                  <a:gd name="connsiteY549" fmla="*/ 651574 h 756154"/>
                  <a:gd name="connsiteX550" fmla="*/ 951817 w 984015"/>
                  <a:gd name="connsiteY550" fmla="*/ 654235 h 756154"/>
                  <a:gd name="connsiteX551" fmla="*/ 951817 w 984015"/>
                  <a:gd name="connsiteY551" fmla="*/ 656897 h 756154"/>
                  <a:gd name="connsiteX552" fmla="*/ 951817 w 984015"/>
                  <a:gd name="connsiteY552" fmla="*/ 659623 h 756154"/>
                  <a:gd name="connsiteX553" fmla="*/ 949155 w 984015"/>
                  <a:gd name="connsiteY553" fmla="*/ 659623 h 756154"/>
                  <a:gd name="connsiteX554" fmla="*/ 949155 w 984015"/>
                  <a:gd name="connsiteY554" fmla="*/ 662285 h 756154"/>
                  <a:gd name="connsiteX555" fmla="*/ 946429 w 984015"/>
                  <a:gd name="connsiteY555" fmla="*/ 662285 h 756154"/>
                  <a:gd name="connsiteX556" fmla="*/ 943767 w 984015"/>
                  <a:gd name="connsiteY556" fmla="*/ 662285 h 756154"/>
                  <a:gd name="connsiteX557" fmla="*/ 943767 w 984015"/>
                  <a:gd name="connsiteY557" fmla="*/ 664947 h 756154"/>
                  <a:gd name="connsiteX558" fmla="*/ 941105 w 984015"/>
                  <a:gd name="connsiteY558" fmla="*/ 664947 h 756154"/>
                  <a:gd name="connsiteX559" fmla="*/ 938443 w 984015"/>
                  <a:gd name="connsiteY559" fmla="*/ 664947 h 756154"/>
                  <a:gd name="connsiteX560" fmla="*/ 938443 w 984015"/>
                  <a:gd name="connsiteY560" fmla="*/ 662285 h 756154"/>
                  <a:gd name="connsiteX561" fmla="*/ 935718 w 984015"/>
                  <a:gd name="connsiteY561" fmla="*/ 662285 h 756154"/>
                  <a:gd name="connsiteX562" fmla="*/ 933055 w 984015"/>
                  <a:gd name="connsiteY562" fmla="*/ 662285 h 756154"/>
                  <a:gd name="connsiteX563" fmla="*/ 930393 w 984015"/>
                  <a:gd name="connsiteY563" fmla="*/ 662285 h 756154"/>
                  <a:gd name="connsiteX564" fmla="*/ 927668 w 984015"/>
                  <a:gd name="connsiteY564" fmla="*/ 662285 h 756154"/>
                  <a:gd name="connsiteX565" fmla="*/ 927668 w 984015"/>
                  <a:gd name="connsiteY565" fmla="*/ 664947 h 756154"/>
                  <a:gd name="connsiteX566" fmla="*/ 925006 w 984015"/>
                  <a:gd name="connsiteY566" fmla="*/ 664947 h 756154"/>
                  <a:gd name="connsiteX567" fmla="*/ 925006 w 984015"/>
                  <a:gd name="connsiteY567" fmla="*/ 667673 h 756154"/>
                  <a:gd name="connsiteX568" fmla="*/ 922344 w 984015"/>
                  <a:gd name="connsiteY568" fmla="*/ 667673 h 756154"/>
                  <a:gd name="connsiteX569" fmla="*/ 919618 w 984015"/>
                  <a:gd name="connsiteY569" fmla="*/ 670335 h 756154"/>
                  <a:gd name="connsiteX570" fmla="*/ 919618 w 984015"/>
                  <a:gd name="connsiteY570" fmla="*/ 672997 h 756154"/>
                  <a:gd name="connsiteX571" fmla="*/ 916956 w 984015"/>
                  <a:gd name="connsiteY571" fmla="*/ 672997 h 756154"/>
                  <a:gd name="connsiteX572" fmla="*/ 914294 w 984015"/>
                  <a:gd name="connsiteY572" fmla="*/ 672997 h 756154"/>
                  <a:gd name="connsiteX573" fmla="*/ 911632 w 984015"/>
                  <a:gd name="connsiteY573" fmla="*/ 672997 h 756154"/>
                  <a:gd name="connsiteX574" fmla="*/ 908907 w 984015"/>
                  <a:gd name="connsiteY574" fmla="*/ 675722 h 756154"/>
                  <a:gd name="connsiteX575" fmla="*/ 903583 w 984015"/>
                  <a:gd name="connsiteY575" fmla="*/ 675722 h 756154"/>
                  <a:gd name="connsiteX576" fmla="*/ 900857 w 984015"/>
                  <a:gd name="connsiteY576" fmla="*/ 678384 h 756154"/>
                  <a:gd name="connsiteX577" fmla="*/ 898195 w 984015"/>
                  <a:gd name="connsiteY577" fmla="*/ 678384 h 756154"/>
                  <a:gd name="connsiteX578" fmla="*/ 895533 w 984015"/>
                  <a:gd name="connsiteY578" fmla="*/ 681046 h 756154"/>
                  <a:gd name="connsiteX579" fmla="*/ 895533 w 984015"/>
                  <a:gd name="connsiteY579" fmla="*/ 683708 h 756154"/>
                  <a:gd name="connsiteX580" fmla="*/ 895533 w 984015"/>
                  <a:gd name="connsiteY580" fmla="*/ 686434 h 756154"/>
                  <a:gd name="connsiteX581" fmla="*/ 892808 w 984015"/>
                  <a:gd name="connsiteY581" fmla="*/ 689096 h 756154"/>
                  <a:gd name="connsiteX582" fmla="*/ 892808 w 984015"/>
                  <a:gd name="connsiteY582" fmla="*/ 691758 h 756154"/>
                  <a:gd name="connsiteX583" fmla="*/ 895533 w 984015"/>
                  <a:gd name="connsiteY583" fmla="*/ 694483 h 756154"/>
                  <a:gd name="connsiteX584" fmla="*/ 895533 w 984015"/>
                  <a:gd name="connsiteY584" fmla="*/ 697146 h 756154"/>
                  <a:gd name="connsiteX585" fmla="*/ 895533 w 984015"/>
                  <a:gd name="connsiteY585" fmla="*/ 705195 h 756154"/>
                  <a:gd name="connsiteX586" fmla="*/ 895533 w 984015"/>
                  <a:gd name="connsiteY586" fmla="*/ 707857 h 756154"/>
                  <a:gd name="connsiteX587" fmla="*/ 895533 w 984015"/>
                  <a:gd name="connsiteY587" fmla="*/ 710519 h 756154"/>
                  <a:gd name="connsiteX588" fmla="*/ 892808 w 984015"/>
                  <a:gd name="connsiteY588" fmla="*/ 713245 h 756154"/>
                  <a:gd name="connsiteX589" fmla="*/ 890146 w 984015"/>
                  <a:gd name="connsiteY589" fmla="*/ 715907 h 756154"/>
                  <a:gd name="connsiteX590" fmla="*/ 890146 w 984015"/>
                  <a:gd name="connsiteY590" fmla="*/ 718569 h 756154"/>
                  <a:gd name="connsiteX591" fmla="*/ 887484 w 984015"/>
                  <a:gd name="connsiteY591" fmla="*/ 718569 h 756154"/>
                  <a:gd name="connsiteX592" fmla="*/ 887484 w 984015"/>
                  <a:gd name="connsiteY592" fmla="*/ 715907 h 756154"/>
                  <a:gd name="connsiteX593" fmla="*/ 884758 w 984015"/>
                  <a:gd name="connsiteY593" fmla="*/ 715907 h 756154"/>
                  <a:gd name="connsiteX594" fmla="*/ 884758 w 984015"/>
                  <a:gd name="connsiteY594" fmla="*/ 713245 h 756154"/>
                  <a:gd name="connsiteX595" fmla="*/ 882096 w 984015"/>
                  <a:gd name="connsiteY595" fmla="*/ 713245 h 756154"/>
                  <a:gd name="connsiteX596" fmla="*/ 879434 w 984015"/>
                  <a:gd name="connsiteY596" fmla="*/ 713245 h 756154"/>
                  <a:gd name="connsiteX597" fmla="*/ 876772 w 984015"/>
                  <a:gd name="connsiteY597" fmla="*/ 713245 h 756154"/>
                  <a:gd name="connsiteX598" fmla="*/ 874046 w 984015"/>
                  <a:gd name="connsiteY598" fmla="*/ 713245 h 756154"/>
                  <a:gd name="connsiteX599" fmla="*/ 871384 w 984015"/>
                  <a:gd name="connsiteY599" fmla="*/ 713245 h 756154"/>
                  <a:gd name="connsiteX600" fmla="*/ 868722 w 984015"/>
                  <a:gd name="connsiteY600" fmla="*/ 715907 h 756154"/>
                  <a:gd name="connsiteX601" fmla="*/ 865997 w 984015"/>
                  <a:gd name="connsiteY601" fmla="*/ 715907 h 756154"/>
                  <a:gd name="connsiteX602" fmla="*/ 863334 w 984015"/>
                  <a:gd name="connsiteY602" fmla="*/ 715907 h 756154"/>
                  <a:gd name="connsiteX603" fmla="*/ 860673 w 984015"/>
                  <a:gd name="connsiteY603" fmla="*/ 715907 h 756154"/>
                  <a:gd name="connsiteX604" fmla="*/ 857947 w 984015"/>
                  <a:gd name="connsiteY604" fmla="*/ 713245 h 756154"/>
                  <a:gd name="connsiteX605" fmla="*/ 855285 w 984015"/>
                  <a:gd name="connsiteY605" fmla="*/ 713245 h 756154"/>
                  <a:gd name="connsiteX606" fmla="*/ 852623 w 984015"/>
                  <a:gd name="connsiteY606" fmla="*/ 713245 h 756154"/>
                  <a:gd name="connsiteX607" fmla="*/ 852623 w 984015"/>
                  <a:gd name="connsiteY607" fmla="*/ 710519 h 756154"/>
                  <a:gd name="connsiteX608" fmla="*/ 849961 w 984015"/>
                  <a:gd name="connsiteY608" fmla="*/ 710519 h 756154"/>
                  <a:gd name="connsiteX609" fmla="*/ 844573 w 984015"/>
                  <a:gd name="connsiteY609" fmla="*/ 710519 h 756154"/>
                  <a:gd name="connsiteX610" fmla="*/ 841912 w 984015"/>
                  <a:gd name="connsiteY610" fmla="*/ 710519 h 756154"/>
                  <a:gd name="connsiteX611" fmla="*/ 839186 w 984015"/>
                  <a:gd name="connsiteY611" fmla="*/ 710519 h 756154"/>
                  <a:gd name="connsiteX612" fmla="*/ 836524 w 984015"/>
                  <a:gd name="connsiteY612" fmla="*/ 710519 h 756154"/>
                  <a:gd name="connsiteX613" fmla="*/ 833862 w 984015"/>
                  <a:gd name="connsiteY613" fmla="*/ 710519 h 756154"/>
                  <a:gd name="connsiteX614" fmla="*/ 831136 w 984015"/>
                  <a:gd name="connsiteY614" fmla="*/ 713245 h 756154"/>
                  <a:gd name="connsiteX615" fmla="*/ 828474 w 984015"/>
                  <a:gd name="connsiteY615" fmla="*/ 713245 h 756154"/>
                  <a:gd name="connsiteX616" fmla="*/ 825812 w 984015"/>
                  <a:gd name="connsiteY616" fmla="*/ 715907 h 756154"/>
                  <a:gd name="connsiteX617" fmla="*/ 823150 w 984015"/>
                  <a:gd name="connsiteY617" fmla="*/ 718569 h 756154"/>
                  <a:gd name="connsiteX618" fmla="*/ 820425 w 984015"/>
                  <a:gd name="connsiteY618" fmla="*/ 718569 h 756154"/>
                  <a:gd name="connsiteX619" fmla="*/ 817763 w 984015"/>
                  <a:gd name="connsiteY619" fmla="*/ 721294 h 756154"/>
                  <a:gd name="connsiteX620" fmla="*/ 817763 w 984015"/>
                  <a:gd name="connsiteY620" fmla="*/ 723956 h 756154"/>
                  <a:gd name="connsiteX621" fmla="*/ 815100 w 984015"/>
                  <a:gd name="connsiteY621" fmla="*/ 726618 h 756154"/>
                  <a:gd name="connsiteX622" fmla="*/ 812375 w 984015"/>
                  <a:gd name="connsiteY622" fmla="*/ 726618 h 756154"/>
                  <a:gd name="connsiteX623" fmla="*/ 812375 w 984015"/>
                  <a:gd name="connsiteY623" fmla="*/ 729344 h 756154"/>
                  <a:gd name="connsiteX624" fmla="*/ 812375 w 984015"/>
                  <a:gd name="connsiteY624" fmla="*/ 732006 h 756154"/>
                  <a:gd name="connsiteX625" fmla="*/ 809713 w 984015"/>
                  <a:gd name="connsiteY625" fmla="*/ 732006 h 756154"/>
                  <a:gd name="connsiteX626" fmla="*/ 809713 w 984015"/>
                  <a:gd name="connsiteY626" fmla="*/ 734668 h 756154"/>
                  <a:gd name="connsiteX627" fmla="*/ 807051 w 984015"/>
                  <a:gd name="connsiteY627" fmla="*/ 737330 h 756154"/>
                  <a:gd name="connsiteX628" fmla="*/ 807051 w 984015"/>
                  <a:gd name="connsiteY628" fmla="*/ 740055 h 756154"/>
                  <a:gd name="connsiteX629" fmla="*/ 804325 w 984015"/>
                  <a:gd name="connsiteY629" fmla="*/ 740055 h 756154"/>
                  <a:gd name="connsiteX630" fmla="*/ 804325 w 984015"/>
                  <a:gd name="connsiteY630" fmla="*/ 742718 h 756154"/>
                  <a:gd name="connsiteX631" fmla="*/ 801663 w 984015"/>
                  <a:gd name="connsiteY631" fmla="*/ 745380 h 756154"/>
                  <a:gd name="connsiteX632" fmla="*/ 801663 w 984015"/>
                  <a:gd name="connsiteY632" fmla="*/ 748105 h 756154"/>
                  <a:gd name="connsiteX633" fmla="*/ 799001 w 984015"/>
                  <a:gd name="connsiteY633" fmla="*/ 750767 h 756154"/>
                  <a:gd name="connsiteX634" fmla="*/ 796276 w 984015"/>
                  <a:gd name="connsiteY634" fmla="*/ 753429 h 756154"/>
                  <a:gd name="connsiteX635" fmla="*/ 796276 w 984015"/>
                  <a:gd name="connsiteY635" fmla="*/ 756155 h 756154"/>
                  <a:gd name="connsiteX636" fmla="*/ 793614 w 984015"/>
                  <a:gd name="connsiteY636" fmla="*/ 756155 h 756154"/>
                  <a:gd name="connsiteX637" fmla="*/ 793614 w 984015"/>
                  <a:gd name="connsiteY637" fmla="*/ 753429 h 756154"/>
                  <a:gd name="connsiteX638" fmla="*/ 790952 w 984015"/>
                  <a:gd name="connsiteY638" fmla="*/ 753429 h 756154"/>
                  <a:gd name="connsiteX639" fmla="*/ 788290 w 984015"/>
                  <a:gd name="connsiteY639" fmla="*/ 753429 h 756154"/>
                  <a:gd name="connsiteX640" fmla="*/ 785564 w 984015"/>
                  <a:gd name="connsiteY640" fmla="*/ 753429 h 756154"/>
                  <a:gd name="connsiteX641" fmla="*/ 782902 w 984015"/>
                  <a:gd name="connsiteY641" fmla="*/ 750767 h 756154"/>
                  <a:gd name="connsiteX642" fmla="*/ 777515 w 984015"/>
                  <a:gd name="connsiteY642" fmla="*/ 750767 h 756154"/>
                  <a:gd name="connsiteX643" fmla="*/ 774853 w 984015"/>
                  <a:gd name="connsiteY643" fmla="*/ 750767 h 756154"/>
                  <a:gd name="connsiteX644" fmla="*/ 772191 w 984015"/>
                  <a:gd name="connsiteY644" fmla="*/ 750767 h 756154"/>
                  <a:gd name="connsiteX645" fmla="*/ 769465 w 984015"/>
                  <a:gd name="connsiteY645" fmla="*/ 750767 h 756154"/>
                  <a:gd name="connsiteX646" fmla="*/ 769465 w 984015"/>
                  <a:gd name="connsiteY646" fmla="*/ 748105 h 756154"/>
                  <a:gd name="connsiteX647" fmla="*/ 766803 w 984015"/>
                  <a:gd name="connsiteY647" fmla="*/ 748105 h 756154"/>
                  <a:gd name="connsiteX648" fmla="*/ 764141 w 984015"/>
                  <a:gd name="connsiteY648" fmla="*/ 748105 h 756154"/>
                  <a:gd name="connsiteX649" fmla="*/ 761479 w 984015"/>
                  <a:gd name="connsiteY649" fmla="*/ 748105 h 756154"/>
                  <a:gd name="connsiteX650" fmla="*/ 758753 w 984015"/>
                  <a:gd name="connsiteY650" fmla="*/ 745380 h 756154"/>
                  <a:gd name="connsiteX651" fmla="*/ 756091 w 984015"/>
                  <a:gd name="connsiteY651" fmla="*/ 745380 h 756154"/>
                  <a:gd name="connsiteX652" fmla="*/ 753429 w 984015"/>
                  <a:gd name="connsiteY652" fmla="*/ 745380 h 756154"/>
                  <a:gd name="connsiteX653" fmla="*/ 750704 w 984015"/>
                  <a:gd name="connsiteY653" fmla="*/ 745380 h 756154"/>
                  <a:gd name="connsiteX654" fmla="*/ 750704 w 984015"/>
                  <a:gd name="connsiteY654" fmla="*/ 742718 h 756154"/>
                  <a:gd name="connsiteX655" fmla="*/ 748042 w 984015"/>
                  <a:gd name="connsiteY655" fmla="*/ 742718 h 756154"/>
                  <a:gd name="connsiteX656" fmla="*/ 745380 w 984015"/>
                  <a:gd name="connsiteY656" fmla="*/ 742718 h 756154"/>
                  <a:gd name="connsiteX657" fmla="*/ 742654 w 984015"/>
                  <a:gd name="connsiteY657" fmla="*/ 742718 h 756154"/>
                  <a:gd name="connsiteX658" fmla="*/ 739992 w 984015"/>
                  <a:gd name="connsiteY658" fmla="*/ 742718 h 756154"/>
                  <a:gd name="connsiteX659" fmla="*/ 737330 w 984015"/>
                  <a:gd name="connsiteY659" fmla="*/ 742718 h 756154"/>
                  <a:gd name="connsiteX660" fmla="*/ 734668 w 984015"/>
                  <a:gd name="connsiteY660" fmla="*/ 742718 h 756154"/>
                  <a:gd name="connsiteX661" fmla="*/ 731942 w 984015"/>
                  <a:gd name="connsiteY661" fmla="*/ 742718 h 756154"/>
                  <a:gd name="connsiteX662" fmla="*/ 729280 w 984015"/>
                  <a:gd name="connsiteY662" fmla="*/ 742718 h 756154"/>
                  <a:gd name="connsiteX663" fmla="*/ 726619 w 984015"/>
                  <a:gd name="connsiteY663" fmla="*/ 742718 h 756154"/>
                  <a:gd name="connsiteX664" fmla="*/ 723893 w 984015"/>
                  <a:gd name="connsiteY664" fmla="*/ 742718 h 756154"/>
                  <a:gd name="connsiteX665" fmla="*/ 721231 w 984015"/>
                  <a:gd name="connsiteY665" fmla="*/ 742718 h 756154"/>
                  <a:gd name="connsiteX666" fmla="*/ 718569 w 984015"/>
                  <a:gd name="connsiteY666" fmla="*/ 742718 h 756154"/>
                  <a:gd name="connsiteX667" fmla="*/ 718569 w 984015"/>
                  <a:gd name="connsiteY667" fmla="*/ 745380 h 756154"/>
                  <a:gd name="connsiteX668" fmla="*/ 715843 w 984015"/>
                  <a:gd name="connsiteY668" fmla="*/ 745380 h 756154"/>
                  <a:gd name="connsiteX669" fmla="*/ 713181 w 984015"/>
                  <a:gd name="connsiteY669" fmla="*/ 745380 h 756154"/>
                  <a:gd name="connsiteX670" fmla="*/ 710519 w 984015"/>
                  <a:gd name="connsiteY670" fmla="*/ 745380 h 756154"/>
                  <a:gd name="connsiteX671" fmla="*/ 707857 w 984015"/>
                  <a:gd name="connsiteY671" fmla="*/ 745380 h 756154"/>
                  <a:gd name="connsiteX672" fmla="*/ 705132 w 984015"/>
                  <a:gd name="connsiteY672" fmla="*/ 742718 h 756154"/>
                  <a:gd name="connsiteX673" fmla="*/ 702470 w 984015"/>
                  <a:gd name="connsiteY673" fmla="*/ 742718 h 756154"/>
                  <a:gd name="connsiteX674" fmla="*/ 699807 w 984015"/>
                  <a:gd name="connsiteY674" fmla="*/ 742718 h 756154"/>
                  <a:gd name="connsiteX675" fmla="*/ 699807 w 984015"/>
                  <a:gd name="connsiteY675" fmla="*/ 745380 h 756154"/>
                  <a:gd name="connsiteX676" fmla="*/ 697082 w 984015"/>
                  <a:gd name="connsiteY676" fmla="*/ 745380 h 756154"/>
                  <a:gd name="connsiteX677" fmla="*/ 694420 w 984015"/>
                  <a:gd name="connsiteY677" fmla="*/ 745380 h 756154"/>
                  <a:gd name="connsiteX678" fmla="*/ 691758 w 984015"/>
                  <a:gd name="connsiteY678" fmla="*/ 745380 h 756154"/>
                  <a:gd name="connsiteX679" fmla="*/ 689032 w 984015"/>
                  <a:gd name="connsiteY679" fmla="*/ 748105 h 756154"/>
                  <a:gd name="connsiteX680" fmla="*/ 686370 w 984015"/>
                  <a:gd name="connsiteY680" fmla="*/ 750767 h 756154"/>
                  <a:gd name="connsiteX681" fmla="*/ 683708 w 984015"/>
                  <a:gd name="connsiteY681" fmla="*/ 750767 h 756154"/>
                  <a:gd name="connsiteX682" fmla="*/ 680983 w 984015"/>
                  <a:gd name="connsiteY682" fmla="*/ 753429 h 756154"/>
                  <a:gd name="connsiteX683" fmla="*/ 678321 w 984015"/>
                  <a:gd name="connsiteY683" fmla="*/ 753429 h 756154"/>
                  <a:gd name="connsiteX684" fmla="*/ 675659 w 984015"/>
                  <a:gd name="connsiteY684" fmla="*/ 753429 h 756154"/>
                  <a:gd name="connsiteX685" fmla="*/ 672997 w 984015"/>
                  <a:gd name="connsiteY685" fmla="*/ 753429 h 756154"/>
                  <a:gd name="connsiteX686" fmla="*/ 670271 w 984015"/>
                  <a:gd name="connsiteY686" fmla="*/ 756155 h 756154"/>
                  <a:gd name="connsiteX687" fmla="*/ 667609 w 984015"/>
                  <a:gd name="connsiteY687" fmla="*/ 756155 h 756154"/>
                  <a:gd name="connsiteX688" fmla="*/ 662222 w 984015"/>
                  <a:gd name="connsiteY688" fmla="*/ 756155 h 756154"/>
                  <a:gd name="connsiteX689" fmla="*/ 659560 w 984015"/>
                  <a:gd name="connsiteY689" fmla="*/ 756155 h 756154"/>
                  <a:gd name="connsiteX690" fmla="*/ 659560 w 984015"/>
                  <a:gd name="connsiteY690" fmla="*/ 753429 h 756154"/>
                  <a:gd name="connsiteX691" fmla="*/ 656897 w 984015"/>
                  <a:gd name="connsiteY691" fmla="*/ 753429 h 756154"/>
                  <a:gd name="connsiteX692" fmla="*/ 656897 w 984015"/>
                  <a:gd name="connsiteY692" fmla="*/ 750767 h 756154"/>
                  <a:gd name="connsiteX693" fmla="*/ 654172 w 984015"/>
                  <a:gd name="connsiteY693" fmla="*/ 750767 h 756154"/>
                  <a:gd name="connsiteX694" fmla="*/ 651510 w 984015"/>
                  <a:gd name="connsiteY694" fmla="*/ 750767 h 756154"/>
                  <a:gd name="connsiteX695" fmla="*/ 648848 w 984015"/>
                  <a:gd name="connsiteY695" fmla="*/ 750767 h 756154"/>
                  <a:gd name="connsiteX696" fmla="*/ 646186 w 984015"/>
                  <a:gd name="connsiteY696" fmla="*/ 748105 h 756154"/>
                  <a:gd name="connsiteX697" fmla="*/ 643460 w 984015"/>
                  <a:gd name="connsiteY697" fmla="*/ 748105 h 756154"/>
                  <a:gd name="connsiteX698" fmla="*/ 640798 w 984015"/>
                  <a:gd name="connsiteY698" fmla="*/ 745380 h 756154"/>
                  <a:gd name="connsiteX699" fmla="*/ 640798 w 984015"/>
                  <a:gd name="connsiteY699" fmla="*/ 742718 h 756154"/>
                  <a:gd name="connsiteX700" fmla="*/ 638136 w 984015"/>
                  <a:gd name="connsiteY700" fmla="*/ 742718 h 756154"/>
                  <a:gd name="connsiteX701" fmla="*/ 635411 w 984015"/>
                  <a:gd name="connsiteY701" fmla="*/ 740055 h 756154"/>
                  <a:gd name="connsiteX702" fmla="*/ 632749 w 984015"/>
                  <a:gd name="connsiteY702" fmla="*/ 740055 h 756154"/>
                  <a:gd name="connsiteX703" fmla="*/ 630087 w 984015"/>
                  <a:gd name="connsiteY703" fmla="*/ 737330 h 756154"/>
                  <a:gd name="connsiteX704" fmla="*/ 627361 w 984015"/>
                  <a:gd name="connsiteY704" fmla="*/ 737330 h 756154"/>
                  <a:gd name="connsiteX705" fmla="*/ 627361 w 984015"/>
                  <a:gd name="connsiteY705" fmla="*/ 734668 h 756154"/>
                  <a:gd name="connsiteX706" fmla="*/ 624699 w 984015"/>
                  <a:gd name="connsiteY706" fmla="*/ 734668 h 756154"/>
                  <a:gd name="connsiteX707" fmla="*/ 622037 w 984015"/>
                  <a:gd name="connsiteY707" fmla="*/ 734668 h 756154"/>
                  <a:gd name="connsiteX708" fmla="*/ 619375 w 984015"/>
                  <a:gd name="connsiteY708" fmla="*/ 734668 h 756154"/>
                  <a:gd name="connsiteX709" fmla="*/ 616649 w 984015"/>
                  <a:gd name="connsiteY709" fmla="*/ 734668 h 756154"/>
                  <a:gd name="connsiteX710" fmla="*/ 613987 w 984015"/>
                  <a:gd name="connsiteY710" fmla="*/ 734668 h 756154"/>
                  <a:gd name="connsiteX711" fmla="*/ 613987 w 984015"/>
                  <a:gd name="connsiteY711" fmla="*/ 732006 h 756154"/>
                  <a:gd name="connsiteX712" fmla="*/ 608600 w 984015"/>
                  <a:gd name="connsiteY712" fmla="*/ 732006 h 756154"/>
                  <a:gd name="connsiteX713" fmla="*/ 605938 w 984015"/>
                  <a:gd name="connsiteY713" fmla="*/ 734668 h 756154"/>
                  <a:gd name="connsiteX714" fmla="*/ 603276 w 984015"/>
                  <a:gd name="connsiteY714" fmla="*/ 734668 h 756154"/>
                  <a:gd name="connsiteX715" fmla="*/ 597888 w 984015"/>
                  <a:gd name="connsiteY715" fmla="*/ 737330 h 756154"/>
                  <a:gd name="connsiteX716" fmla="*/ 595226 w 984015"/>
                  <a:gd name="connsiteY716" fmla="*/ 737330 h 756154"/>
                  <a:gd name="connsiteX717" fmla="*/ 595226 w 984015"/>
                  <a:gd name="connsiteY717" fmla="*/ 734668 h 756154"/>
                  <a:gd name="connsiteX718" fmla="*/ 592564 w 984015"/>
                  <a:gd name="connsiteY718" fmla="*/ 734668 h 756154"/>
                  <a:gd name="connsiteX719" fmla="*/ 589839 w 984015"/>
                  <a:gd name="connsiteY719" fmla="*/ 734668 h 756154"/>
                  <a:gd name="connsiteX720" fmla="*/ 589839 w 984015"/>
                  <a:gd name="connsiteY720" fmla="*/ 732006 h 756154"/>
                  <a:gd name="connsiteX721" fmla="*/ 587177 w 984015"/>
                  <a:gd name="connsiteY721" fmla="*/ 732006 h 756154"/>
                  <a:gd name="connsiteX722" fmla="*/ 584515 w 984015"/>
                  <a:gd name="connsiteY722" fmla="*/ 732006 h 756154"/>
                  <a:gd name="connsiteX723" fmla="*/ 584515 w 984015"/>
                  <a:gd name="connsiteY723" fmla="*/ 734668 h 756154"/>
                  <a:gd name="connsiteX724" fmla="*/ 584515 w 984015"/>
                  <a:gd name="connsiteY724" fmla="*/ 737330 h 756154"/>
                  <a:gd name="connsiteX725" fmla="*/ 581789 w 984015"/>
                  <a:gd name="connsiteY725" fmla="*/ 740055 h 756154"/>
                  <a:gd name="connsiteX726" fmla="*/ 579127 w 984015"/>
                  <a:gd name="connsiteY726" fmla="*/ 740055 h 756154"/>
                  <a:gd name="connsiteX727" fmla="*/ 576465 w 984015"/>
                  <a:gd name="connsiteY727" fmla="*/ 740055 h 756154"/>
                  <a:gd name="connsiteX728" fmla="*/ 571077 w 984015"/>
                  <a:gd name="connsiteY728" fmla="*/ 740055 h 756154"/>
                  <a:gd name="connsiteX729" fmla="*/ 571077 w 984015"/>
                  <a:gd name="connsiteY729" fmla="*/ 742718 h 756154"/>
                  <a:gd name="connsiteX730" fmla="*/ 568415 w 984015"/>
                  <a:gd name="connsiteY730" fmla="*/ 742718 h 756154"/>
                  <a:gd name="connsiteX731" fmla="*/ 565690 w 984015"/>
                  <a:gd name="connsiteY731" fmla="*/ 742718 h 756154"/>
                  <a:gd name="connsiteX732" fmla="*/ 563028 w 984015"/>
                  <a:gd name="connsiteY732" fmla="*/ 742718 h 756154"/>
                  <a:gd name="connsiteX733" fmla="*/ 560366 w 984015"/>
                  <a:gd name="connsiteY733" fmla="*/ 740055 h 756154"/>
                  <a:gd name="connsiteX734" fmla="*/ 557704 w 984015"/>
                  <a:gd name="connsiteY734" fmla="*/ 740055 h 756154"/>
                  <a:gd name="connsiteX735" fmla="*/ 554978 w 984015"/>
                  <a:gd name="connsiteY735" fmla="*/ 740055 h 756154"/>
                  <a:gd name="connsiteX736" fmla="*/ 554978 w 984015"/>
                  <a:gd name="connsiteY736" fmla="*/ 737330 h 756154"/>
                  <a:gd name="connsiteX737" fmla="*/ 552316 w 984015"/>
                  <a:gd name="connsiteY737" fmla="*/ 737330 h 756154"/>
                  <a:gd name="connsiteX738" fmla="*/ 552316 w 984015"/>
                  <a:gd name="connsiteY738" fmla="*/ 734668 h 756154"/>
                  <a:gd name="connsiteX739" fmla="*/ 549654 w 984015"/>
                  <a:gd name="connsiteY739" fmla="*/ 734668 h 756154"/>
                  <a:gd name="connsiteX740" fmla="*/ 546929 w 984015"/>
                  <a:gd name="connsiteY740" fmla="*/ 734668 h 756154"/>
                  <a:gd name="connsiteX741" fmla="*/ 544267 w 984015"/>
                  <a:gd name="connsiteY741" fmla="*/ 734668 h 756154"/>
                  <a:gd name="connsiteX742" fmla="*/ 544267 w 984015"/>
                  <a:gd name="connsiteY742" fmla="*/ 732006 h 756154"/>
                  <a:gd name="connsiteX743" fmla="*/ 541604 w 984015"/>
                  <a:gd name="connsiteY743" fmla="*/ 732006 h 756154"/>
                  <a:gd name="connsiteX744" fmla="*/ 541604 w 984015"/>
                  <a:gd name="connsiteY744" fmla="*/ 729344 h 756154"/>
                  <a:gd name="connsiteX745" fmla="*/ 538879 w 984015"/>
                  <a:gd name="connsiteY745" fmla="*/ 729344 h 756154"/>
                  <a:gd name="connsiteX746" fmla="*/ 538879 w 984015"/>
                  <a:gd name="connsiteY746" fmla="*/ 726618 h 756154"/>
                  <a:gd name="connsiteX747" fmla="*/ 536217 w 984015"/>
                  <a:gd name="connsiteY747" fmla="*/ 726618 h 756154"/>
                  <a:gd name="connsiteX748" fmla="*/ 533555 w 984015"/>
                  <a:gd name="connsiteY748" fmla="*/ 726618 h 756154"/>
                  <a:gd name="connsiteX749" fmla="*/ 533555 w 984015"/>
                  <a:gd name="connsiteY749" fmla="*/ 723956 h 756154"/>
                  <a:gd name="connsiteX750" fmla="*/ 530893 w 984015"/>
                  <a:gd name="connsiteY750" fmla="*/ 723956 h 756154"/>
                  <a:gd name="connsiteX751" fmla="*/ 528167 w 984015"/>
                  <a:gd name="connsiteY751" fmla="*/ 723956 h 756154"/>
                  <a:gd name="connsiteX752" fmla="*/ 525505 w 984015"/>
                  <a:gd name="connsiteY752" fmla="*/ 723956 h 756154"/>
                  <a:gd name="connsiteX753" fmla="*/ 522843 w 984015"/>
                  <a:gd name="connsiteY753" fmla="*/ 723956 h 756154"/>
                  <a:gd name="connsiteX754" fmla="*/ 520118 w 984015"/>
                  <a:gd name="connsiteY754" fmla="*/ 723956 h 756154"/>
                  <a:gd name="connsiteX755" fmla="*/ 517456 w 984015"/>
                  <a:gd name="connsiteY755" fmla="*/ 723956 h 756154"/>
                  <a:gd name="connsiteX756" fmla="*/ 512068 w 984015"/>
                  <a:gd name="connsiteY756" fmla="*/ 721294 h 756154"/>
                  <a:gd name="connsiteX757" fmla="*/ 512068 w 984015"/>
                  <a:gd name="connsiteY757" fmla="*/ 718569 h 756154"/>
                  <a:gd name="connsiteX758" fmla="*/ 512068 w 984015"/>
                  <a:gd name="connsiteY758" fmla="*/ 715907 h 756154"/>
                  <a:gd name="connsiteX759" fmla="*/ 509406 w 984015"/>
                  <a:gd name="connsiteY759" fmla="*/ 715907 h 756154"/>
                  <a:gd name="connsiteX760" fmla="*/ 506744 w 984015"/>
                  <a:gd name="connsiteY760" fmla="*/ 715907 h 756154"/>
                  <a:gd name="connsiteX761" fmla="*/ 504082 w 984015"/>
                  <a:gd name="connsiteY761" fmla="*/ 715907 h 756154"/>
                  <a:gd name="connsiteX762" fmla="*/ 501356 w 984015"/>
                  <a:gd name="connsiteY762" fmla="*/ 713245 h 756154"/>
                  <a:gd name="connsiteX763" fmla="*/ 498694 w 984015"/>
                  <a:gd name="connsiteY763" fmla="*/ 713245 h 756154"/>
                  <a:gd name="connsiteX764" fmla="*/ 496032 w 984015"/>
                  <a:gd name="connsiteY764" fmla="*/ 713245 h 756154"/>
                  <a:gd name="connsiteX765" fmla="*/ 493307 w 984015"/>
                  <a:gd name="connsiteY765" fmla="*/ 713245 h 756154"/>
                  <a:gd name="connsiteX766" fmla="*/ 490645 w 984015"/>
                  <a:gd name="connsiteY766" fmla="*/ 710519 h 756154"/>
                  <a:gd name="connsiteX767" fmla="*/ 487983 w 984015"/>
                  <a:gd name="connsiteY767" fmla="*/ 710519 h 756154"/>
                  <a:gd name="connsiteX768" fmla="*/ 485257 w 984015"/>
                  <a:gd name="connsiteY768" fmla="*/ 710519 h 756154"/>
                  <a:gd name="connsiteX769" fmla="*/ 482595 w 984015"/>
                  <a:gd name="connsiteY769" fmla="*/ 710519 h 756154"/>
                  <a:gd name="connsiteX770" fmla="*/ 479933 w 984015"/>
                  <a:gd name="connsiteY770" fmla="*/ 707857 h 756154"/>
                  <a:gd name="connsiteX771" fmla="*/ 474546 w 984015"/>
                  <a:gd name="connsiteY771" fmla="*/ 707857 h 756154"/>
                  <a:gd name="connsiteX772" fmla="*/ 471884 w 984015"/>
                  <a:gd name="connsiteY772" fmla="*/ 707857 h 756154"/>
                  <a:gd name="connsiteX773" fmla="*/ 469222 w 984015"/>
                  <a:gd name="connsiteY773" fmla="*/ 707857 h 756154"/>
                  <a:gd name="connsiteX774" fmla="*/ 466496 w 984015"/>
                  <a:gd name="connsiteY774" fmla="*/ 705195 h 756154"/>
                  <a:gd name="connsiteX775" fmla="*/ 463834 w 984015"/>
                  <a:gd name="connsiteY775" fmla="*/ 705195 h 756154"/>
                  <a:gd name="connsiteX776" fmla="*/ 461172 w 984015"/>
                  <a:gd name="connsiteY776" fmla="*/ 705195 h 756154"/>
                  <a:gd name="connsiteX777" fmla="*/ 458446 w 984015"/>
                  <a:gd name="connsiteY777" fmla="*/ 705195 h 756154"/>
                  <a:gd name="connsiteX778" fmla="*/ 453122 w 984015"/>
                  <a:gd name="connsiteY778" fmla="*/ 702533 h 756154"/>
                  <a:gd name="connsiteX779" fmla="*/ 450397 w 984015"/>
                  <a:gd name="connsiteY779" fmla="*/ 702533 h 756154"/>
                  <a:gd name="connsiteX780" fmla="*/ 445073 w 984015"/>
                  <a:gd name="connsiteY780" fmla="*/ 699808 h 756154"/>
                  <a:gd name="connsiteX781" fmla="*/ 442411 w 984015"/>
                  <a:gd name="connsiteY781" fmla="*/ 699808 h 756154"/>
                  <a:gd name="connsiteX782" fmla="*/ 442411 w 984015"/>
                  <a:gd name="connsiteY782" fmla="*/ 697146 h 756154"/>
                  <a:gd name="connsiteX783" fmla="*/ 442411 w 984015"/>
                  <a:gd name="connsiteY783" fmla="*/ 691758 h 756154"/>
                  <a:gd name="connsiteX784" fmla="*/ 439685 w 984015"/>
                  <a:gd name="connsiteY784" fmla="*/ 689096 h 756154"/>
                  <a:gd name="connsiteX785" fmla="*/ 439685 w 984015"/>
                  <a:gd name="connsiteY785" fmla="*/ 686434 h 756154"/>
                  <a:gd name="connsiteX786" fmla="*/ 439685 w 984015"/>
                  <a:gd name="connsiteY786" fmla="*/ 681046 h 756154"/>
                  <a:gd name="connsiteX787" fmla="*/ 439685 w 984015"/>
                  <a:gd name="connsiteY787" fmla="*/ 678384 h 756154"/>
                  <a:gd name="connsiteX788" fmla="*/ 437023 w 984015"/>
                  <a:gd name="connsiteY788" fmla="*/ 672997 h 756154"/>
                  <a:gd name="connsiteX789" fmla="*/ 437023 w 984015"/>
                  <a:gd name="connsiteY789" fmla="*/ 670335 h 756154"/>
                  <a:gd name="connsiteX790" fmla="*/ 434361 w 984015"/>
                  <a:gd name="connsiteY790" fmla="*/ 670335 h 756154"/>
                  <a:gd name="connsiteX791" fmla="*/ 434361 w 984015"/>
                  <a:gd name="connsiteY791" fmla="*/ 667673 h 756154"/>
                  <a:gd name="connsiteX792" fmla="*/ 431636 w 984015"/>
                  <a:gd name="connsiteY792" fmla="*/ 664947 h 756154"/>
                  <a:gd name="connsiteX793" fmla="*/ 428974 w 984015"/>
                  <a:gd name="connsiteY793" fmla="*/ 662285 h 756154"/>
                  <a:gd name="connsiteX794" fmla="*/ 426311 w 984015"/>
                  <a:gd name="connsiteY794" fmla="*/ 659623 h 756154"/>
                  <a:gd name="connsiteX795" fmla="*/ 426311 w 984015"/>
                  <a:gd name="connsiteY795" fmla="*/ 656897 h 756154"/>
                  <a:gd name="connsiteX796" fmla="*/ 423586 w 984015"/>
                  <a:gd name="connsiteY796" fmla="*/ 654235 h 756154"/>
                  <a:gd name="connsiteX797" fmla="*/ 420924 w 984015"/>
                  <a:gd name="connsiteY797" fmla="*/ 651574 h 756154"/>
                  <a:gd name="connsiteX798" fmla="*/ 418262 w 984015"/>
                  <a:gd name="connsiteY798" fmla="*/ 651574 h 756154"/>
                  <a:gd name="connsiteX799" fmla="*/ 418262 w 984015"/>
                  <a:gd name="connsiteY799" fmla="*/ 648848 h 756154"/>
                  <a:gd name="connsiteX800" fmla="*/ 415600 w 984015"/>
                  <a:gd name="connsiteY800" fmla="*/ 646186 h 756154"/>
                  <a:gd name="connsiteX801" fmla="*/ 415600 w 984015"/>
                  <a:gd name="connsiteY801" fmla="*/ 643524 h 756154"/>
                  <a:gd name="connsiteX802" fmla="*/ 415600 w 984015"/>
                  <a:gd name="connsiteY802" fmla="*/ 640862 h 756154"/>
                  <a:gd name="connsiteX803" fmla="*/ 412874 w 984015"/>
                  <a:gd name="connsiteY803" fmla="*/ 635474 h 756154"/>
                  <a:gd name="connsiteX804" fmla="*/ 412874 w 984015"/>
                  <a:gd name="connsiteY804" fmla="*/ 630087 h 756154"/>
                  <a:gd name="connsiteX805" fmla="*/ 412874 w 984015"/>
                  <a:gd name="connsiteY805" fmla="*/ 627425 h 756154"/>
                  <a:gd name="connsiteX806" fmla="*/ 412874 w 984015"/>
                  <a:gd name="connsiteY806" fmla="*/ 622037 h 756154"/>
                  <a:gd name="connsiteX807" fmla="*/ 412874 w 984015"/>
                  <a:gd name="connsiteY807" fmla="*/ 619375 h 756154"/>
                  <a:gd name="connsiteX808" fmla="*/ 412874 w 984015"/>
                  <a:gd name="connsiteY808" fmla="*/ 616713 h 756154"/>
                  <a:gd name="connsiteX809" fmla="*/ 410212 w 984015"/>
                  <a:gd name="connsiteY809" fmla="*/ 614051 h 756154"/>
                  <a:gd name="connsiteX810" fmla="*/ 410212 w 984015"/>
                  <a:gd name="connsiteY810" fmla="*/ 611325 h 756154"/>
                  <a:gd name="connsiteX811" fmla="*/ 407550 w 984015"/>
                  <a:gd name="connsiteY811" fmla="*/ 611325 h 756154"/>
                  <a:gd name="connsiteX812" fmla="*/ 404825 w 984015"/>
                  <a:gd name="connsiteY812" fmla="*/ 611325 h 756154"/>
                  <a:gd name="connsiteX813" fmla="*/ 404825 w 984015"/>
                  <a:gd name="connsiteY813" fmla="*/ 614051 h 756154"/>
                  <a:gd name="connsiteX814" fmla="*/ 402163 w 984015"/>
                  <a:gd name="connsiteY814" fmla="*/ 614051 h 756154"/>
                  <a:gd name="connsiteX815" fmla="*/ 399501 w 984015"/>
                  <a:gd name="connsiteY815" fmla="*/ 614051 h 756154"/>
                  <a:gd name="connsiteX816" fmla="*/ 396775 w 984015"/>
                  <a:gd name="connsiteY816" fmla="*/ 616713 h 756154"/>
                  <a:gd name="connsiteX817" fmla="*/ 394113 w 984015"/>
                  <a:gd name="connsiteY817" fmla="*/ 616713 h 756154"/>
                  <a:gd name="connsiteX818" fmla="*/ 391451 w 984015"/>
                  <a:gd name="connsiteY818" fmla="*/ 616713 h 756154"/>
                  <a:gd name="connsiteX819" fmla="*/ 388789 w 984015"/>
                  <a:gd name="connsiteY819" fmla="*/ 616713 h 756154"/>
                  <a:gd name="connsiteX820" fmla="*/ 388789 w 984015"/>
                  <a:gd name="connsiteY820" fmla="*/ 619375 h 756154"/>
                  <a:gd name="connsiteX821" fmla="*/ 386064 w 984015"/>
                  <a:gd name="connsiteY821" fmla="*/ 619375 h 756154"/>
                  <a:gd name="connsiteX822" fmla="*/ 386064 w 984015"/>
                  <a:gd name="connsiteY822" fmla="*/ 616713 h 756154"/>
                  <a:gd name="connsiteX823" fmla="*/ 383401 w 984015"/>
                  <a:gd name="connsiteY823" fmla="*/ 616713 h 756154"/>
                  <a:gd name="connsiteX824" fmla="*/ 380739 w 984015"/>
                  <a:gd name="connsiteY824" fmla="*/ 614051 h 756154"/>
                  <a:gd name="connsiteX825" fmla="*/ 378014 w 984015"/>
                  <a:gd name="connsiteY825" fmla="*/ 611325 h 756154"/>
                  <a:gd name="connsiteX826" fmla="*/ 375352 w 984015"/>
                  <a:gd name="connsiteY826" fmla="*/ 611325 h 756154"/>
                  <a:gd name="connsiteX827" fmla="*/ 372690 w 984015"/>
                  <a:gd name="connsiteY827" fmla="*/ 611325 h 756154"/>
                  <a:gd name="connsiteX828" fmla="*/ 372690 w 984015"/>
                  <a:gd name="connsiteY828" fmla="*/ 608663 h 756154"/>
                  <a:gd name="connsiteX829" fmla="*/ 369964 w 984015"/>
                  <a:gd name="connsiteY829" fmla="*/ 608663 h 756154"/>
                  <a:gd name="connsiteX830" fmla="*/ 367302 w 984015"/>
                  <a:gd name="connsiteY830" fmla="*/ 608663 h 756154"/>
                  <a:gd name="connsiteX831" fmla="*/ 364640 w 984015"/>
                  <a:gd name="connsiteY831" fmla="*/ 608663 h 756154"/>
                  <a:gd name="connsiteX832" fmla="*/ 364640 w 984015"/>
                  <a:gd name="connsiteY832" fmla="*/ 611325 h 756154"/>
                  <a:gd name="connsiteX833" fmla="*/ 361978 w 984015"/>
                  <a:gd name="connsiteY833" fmla="*/ 611325 h 756154"/>
                  <a:gd name="connsiteX834" fmla="*/ 359253 w 984015"/>
                  <a:gd name="connsiteY834" fmla="*/ 611325 h 756154"/>
                  <a:gd name="connsiteX835" fmla="*/ 356591 w 984015"/>
                  <a:gd name="connsiteY835" fmla="*/ 611325 h 756154"/>
                  <a:gd name="connsiteX836" fmla="*/ 353929 w 984015"/>
                  <a:gd name="connsiteY836" fmla="*/ 611325 h 756154"/>
                  <a:gd name="connsiteX837" fmla="*/ 351203 w 984015"/>
                  <a:gd name="connsiteY837" fmla="*/ 611325 h 756154"/>
                  <a:gd name="connsiteX838" fmla="*/ 348541 w 984015"/>
                  <a:gd name="connsiteY838" fmla="*/ 614051 h 756154"/>
                  <a:gd name="connsiteX839" fmla="*/ 345879 w 984015"/>
                  <a:gd name="connsiteY839" fmla="*/ 616713 h 756154"/>
                  <a:gd name="connsiteX840" fmla="*/ 343153 w 984015"/>
                  <a:gd name="connsiteY840" fmla="*/ 614051 h 756154"/>
                  <a:gd name="connsiteX841" fmla="*/ 343153 w 984015"/>
                  <a:gd name="connsiteY841" fmla="*/ 611325 h 756154"/>
                  <a:gd name="connsiteX842" fmla="*/ 340491 w 984015"/>
                  <a:gd name="connsiteY842" fmla="*/ 611325 h 756154"/>
                  <a:gd name="connsiteX843" fmla="*/ 340491 w 984015"/>
                  <a:gd name="connsiteY843" fmla="*/ 608663 h 756154"/>
                  <a:gd name="connsiteX844" fmla="*/ 337829 w 984015"/>
                  <a:gd name="connsiteY844" fmla="*/ 608663 h 756154"/>
                  <a:gd name="connsiteX845" fmla="*/ 337829 w 984015"/>
                  <a:gd name="connsiteY845" fmla="*/ 606001 h 756154"/>
                  <a:gd name="connsiteX846" fmla="*/ 335104 w 984015"/>
                  <a:gd name="connsiteY846" fmla="*/ 606001 h 756154"/>
                  <a:gd name="connsiteX847" fmla="*/ 332442 w 984015"/>
                  <a:gd name="connsiteY847" fmla="*/ 603276 h 756154"/>
                  <a:gd name="connsiteX848" fmla="*/ 329780 w 984015"/>
                  <a:gd name="connsiteY848" fmla="*/ 600614 h 756154"/>
                  <a:gd name="connsiteX849" fmla="*/ 327118 w 984015"/>
                  <a:gd name="connsiteY849" fmla="*/ 600614 h 756154"/>
                  <a:gd name="connsiteX850" fmla="*/ 327118 w 984015"/>
                  <a:gd name="connsiteY850" fmla="*/ 597952 h 756154"/>
                  <a:gd name="connsiteX851" fmla="*/ 324392 w 984015"/>
                  <a:gd name="connsiteY851" fmla="*/ 597952 h 756154"/>
                  <a:gd name="connsiteX852" fmla="*/ 321730 w 984015"/>
                  <a:gd name="connsiteY852" fmla="*/ 595226 h 756154"/>
                  <a:gd name="connsiteX853" fmla="*/ 319068 w 984015"/>
                  <a:gd name="connsiteY853" fmla="*/ 595226 h 756154"/>
                  <a:gd name="connsiteX854" fmla="*/ 319068 w 984015"/>
                  <a:gd name="connsiteY854" fmla="*/ 592564 h 756154"/>
                  <a:gd name="connsiteX855" fmla="*/ 316343 w 984015"/>
                  <a:gd name="connsiteY855" fmla="*/ 592564 h 756154"/>
                  <a:gd name="connsiteX856" fmla="*/ 313681 w 984015"/>
                  <a:gd name="connsiteY856" fmla="*/ 592564 h 756154"/>
                  <a:gd name="connsiteX857" fmla="*/ 311018 w 984015"/>
                  <a:gd name="connsiteY857" fmla="*/ 592564 h 756154"/>
                  <a:gd name="connsiteX858" fmla="*/ 308293 w 984015"/>
                  <a:gd name="connsiteY858" fmla="*/ 592564 h 756154"/>
                  <a:gd name="connsiteX859" fmla="*/ 305631 w 984015"/>
                  <a:gd name="connsiteY859" fmla="*/ 592564 h 756154"/>
                  <a:gd name="connsiteX860" fmla="*/ 302969 w 984015"/>
                  <a:gd name="connsiteY860" fmla="*/ 592564 h 756154"/>
                  <a:gd name="connsiteX861" fmla="*/ 300307 w 984015"/>
                  <a:gd name="connsiteY861" fmla="*/ 589902 h 756154"/>
                  <a:gd name="connsiteX862" fmla="*/ 297581 w 984015"/>
                  <a:gd name="connsiteY862" fmla="*/ 589902 h 756154"/>
                  <a:gd name="connsiteX863" fmla="*/ 294919 w 984015"/>
                  <a:gd name="connsiteY863" fmla="*/ 589902 h 756154"/>
                  <a:gd name="connsiteX864" fmla="*/ 292257 w 984015"/>
                  <a:gd name="connsiteY864" fmla="*/ 589902 h 756154"/>
                  <a:gd name="connsiteX865" fmla="*/ 289532 w 984015"/>
                  <a:gd name="connsiteY865" fmla="*/ 589902 h 756154"/>
                  <a:gd name="connsiteX866" fmla="*/ 286870 w 984015"/>
                  <a:gd name="connsiteY866" fmla="*/ 587240 h 756154"/>
                  <a:gd name="connsiteX867" fmla="*/ 284208 w 984015"/>
                  <a:gd name="connsiteY867" fmla="*/ 587240 h 756154"/>
                  <a:gd name="connsiteX868" fmla="*/ 278820 w 984015"/>
                  <a:gd name="connsiteY868" fmla="*/ 587240 h 756154"/>
                  <a:gd name="connsiteX869" fmla="*/ 276158 w 984015"/>
                  <a:gd name="connsiteY869" fmla="*/ 584515 h 756154"/>
                  <a:gd name="connsiteX870" fmla="*/ 273496 w 984015"/>
                  <a:gd name="connsiteY870" fmla="*/ 584515 h 756154"/>
                  <a:gd name="connsiteX871" fmla="*/ 270771 w 984015"/>
                  <a:gd name="connsiteY871" fmla="*/ 584515 h 756154"/>
                  <a:gd name="connsiteX872" fmla="*/ 268108 w 984015"/>
                  <a:gd name="connsiteY872" fmla="*/ 584515 h 756154"/>
                  <a:gd name="connsiteX873" fmla="*/ 265446 w 984015"/>
                  <a:gd name="connsiteY873" fmla="*/ 584515 h 756154"/>
                  <a:gd name="connsiteX874" fmla="*/ 262721 w 984015"/>
                  <a:gd name="connsiteY874" fmla="*/ 581852 h 756154"/>
                  <a:gd name="connsiteX875" fmla="*/ 260059 w 984015"/>
                  <a:gd name="connsiteY875" fmla="*/ 581852 h 756154"/>
                  <a:gd name="connsiteX876" fmla="*/ 260059 w 984015"/>
                  <a:gd name="connsiteY876" fmla="*/ 579190 h 756154"/>
                  <a:gd name="connsiteX877" fmla="*/ 257397 w 984015"/>
                  <a:gd name="connsiteY877" fmla="*/ 579190 h 756154"/>
                  <a:gd name="connsiteX878" fmla="*/ 254671 w 984015"/>
                  <a:gd name="connsiteY878" fmla="*/ 581852 h 756154"/>
                  <a:gd name="connsiteX879" fmla="*/ 254671 w 984015"/>
                  <a:gd name="connsiteY879" fmla="*/ 584515 h 756154"/>
                  <a:gd name="connsiteX880" fmla="*/ 252009 w 984015"/>
                  <a:gd name="connsiteY880" fmla="*/ 584515 h 756154"/>
                  <a:gd name="connsiteX881" fmla="*/ 249347 w 984015"/>
                  <a:gd name="connsiteY881" fmla="*/ 584515 h 756154"/>
                  <a:gd name="connsiteX882" fmla="*/ 249347 w 984015"/>
                  <a:gd name="connsiteY882" fmla="*/ 587240 h 756154"/>
                  <a:gd name="connsiteX883" fmla="*/ 246685 w 984015"/>
                  <a:gd name="connsiteY883" fmla="*/ 587240 h 756154"/>
                  <a:gd name="connsiteX884" fmla="*/ 243960 w 984015"/>
                  <a:gd name="connsiteY884" fmla="*/ 589902 h 756154"/>
                  <a:gd name="connsiteX885" fmla="*/ 241298 w 984015"/>
                  <a:gd name="connsiteY885" fmla="*/ 589902 h 756154"/>
                  <a:gd name="connsiteX886" fmla="*/ 238636 w 984015"/>
                  <a:gd name="connsiteY886" fmla="*/ 592564 h 756154"/>
                  <a:gd name="connsiteX887" fmla="*/ 235910 w 984015"/>
                  <a:gd name="connsiteY887" fmla="*/ 595226 h 756154"/>
                  <a:gd name="connsiteX888" fmla="*/ 233248 w 984015"/>
                  <a:gd name="connsiteY888" fmla="*/ 595226 h 756154"/>
                  <a:gd name="connsiteX889" fmla="*/ 233248 w 984015"/>
                  <a:gd name="connsiteY889" fmla="*/ 597952 h 756154"/>
                  <a:gd name="connsiteX890" fmla="*/ 230586 w 984015"/>
                  <a:gd name="connsiteY890" fmla="*/ 597952 h 756154"/>
                  <a:gd name="connsiteX891" fmla="*/ 227860 w 984015"/>
                  <a:gd name="connsiteY891" fmla="*/ 597952 h 756154"/>
                  <a:gd name="connsiteX892" fmla="*/ 225198 w 984015"/>
                  <a:gd name="connsiteY892" fmla="*/ 597952 h 756154"/>
                  <a:gd name="connsiteX893" fmla="*/ 225198 w 984015"/>
                  <a:gd name="connsiteY893" fmla="*/ 600614 h 756154"/>
                  <a:gd name="connsiteX894" fmla="*/ 225198 w 984015"/>
                  <a:gd name="connsiteY894" fmla="*/ 603276 h 756154"/>
                  <a:gd name="connsiteX895" fmla="*/ 222536 w 984015"/>
                  <a:gd name="connsiteY895" fmla="*/ 603276 h 756154"/>
                  <a:gd name="connsiteX896" fmla="*/ 222536 w 984015"/>
                  <a:gd name="connsiteY896" fmla="*/ 606001 h 756154"/>
                  <a:gd name="connsiteX897" fmla="*/ 222536 w 984015"/>
                  <a:gd name="connsiteY897" fmla="*/ 608663 h 756154"/>
                  <a:gd name="connsiteX898" fmla="*/ 219811 w 984015"/>
                  <a:gd name="connsiteY898" fmla="*/ 608663 h 756154"/>
                  <a:gd name="connsiteX899" fmla="*/ 219811 w 984015"/>
                  <a:gd name="connsiteY899" fmla="*/ 611325 h 756154"/>
                  <a:gd name="connsiteX900" fmla="*/ 219811 w 984015"/>
                  <a:gd name="connsiteY900" fmla="*/ 614051 h 756154"/>
                  <a:gd name="connsiteX901" fmla="*/ 219811 w 984015"/>
                  <a:gd name="connsiteY901" fmla="*/ 616713 h 756154"/>
                  <a:gd name="connsiteX902" fmla="*/ 219811 w 984015"/>
                  <a:gd name="connsiteY902" fmla="*/ 619375 h 756154"/>
                  <a:gd name="connsiteX903" fmla="*/ 219811 w 984015"/>
                  <a:gd name="connsiteY903" fmla="*/ 622037 h 756154"/>
                  <a:gd name="connsiteX904" fmla="*/ 219811 w 984015"/>
                  <a:gd name="connsiteY904" fmla="*/ 624762 h 756154"/>
                  <a:gd name="connsiteX905" fmla="*/ 219811 w 984015"/>
                  <a:gd name="connsiteY905" fmla="*/ 627425 h 756154"/>
                  <a:gd name="connsiteX906" fmla="*/ 217149 w 984015"/>
                  <a:gd name="connsiteY906" fmla="*/ 630087 h 756154"/>
                  <a:gd name="connsiteX907" fmla="*/ 217149 w 984015"/>
                  <a:gd name="connsiteY907" fmla="*/ 632812 h 756154"/>
                  <a:gd name="connsiteX908" fmla="*/ 214487 w 984015"/>
                  <a:gd name="connsiteY908" fmla="*/ 632812 h 756154"/>
                  <a:gd name="connsiteX909" fmla="*/ 214487 w 984015"/>
                  <a:gd name="connsiteY909" fmla="*/ 630087 h 756154"/>
                  <a:gd name="connsiteX910" fmla="*/ 211825 w 984015"/>
                  <a:gd name="connsiteY910" fmla="*/ 630087 h 756154"/>
                  <a:gd name="connsiteX911" fmla="*/ 209099 w 984015"/>
                  <a:gd name="connsiteY911" fmla="*/ 627425 h 756154"/>
                  <a:gd name="connsiteX912" fmla="*/ 206437 w 984015"/>
                  <a:gd name="connsiteY912" fmla="*/ 627425 h 756154"/>
                  <a:gd name="connsiteX913" fmla="*/ 203775 w 984015"/>
                  <a:gd name="connsiteY913" fmla="*/ 627425 h 756154"/>
                  <a:gd name="connsiteX914" fmla="*/ 201050 w 984015"/>
                  <a:gd name="connsiteY914" fmla="*/ 627425 h 756154"/>
                  <a:gd name="connsiteX915" fmla="*/ 198388 w 984015"/>
                  <a:gd name="connsiteY915" fmla="*/ 624762 h 756154"/>
                  <a:gd name="connsiteX916" fmla="*/ 195726 w 984015"/>
                  <a:gd name="connsiteY916" fmla="*/ 624762 h 756154"/>
                  <a:gd name="connsiteX917" fmla="*/ 193000 w 984015"/>
                  <a:gd name="connsiteY917" fmla="*/ 624762 h 756154"/>
                  <a:gd name="connsiteX918" fmla="*/ 193000 w 984015"/>
                  <a:gd name="connsiteY918" fmla="*/ 622037 h 756154"/>
                  <a:gd name="connsiteX919" fmla="*/ 190338 w 984015"/>
                  <a:gd name="connsiteY919" fmla="*/ 622037 h 756154"/>
                  <a:gd name="connsiteX920" fmla="*/ 190338 w 984015"/>
                  <a:gd name="connsiteY920" fmla="*/ 619375 h 756154"/>
                  <a:gd name="connsiteX921" fmla="*/ 187676 w 984015"/>
                  <a:gd name="connsiteY921" fmla="*/ 616713 h 756154"/>
                  <a:gd name="connsiteX922" fmla="*/ 185014 w 984015"/>
                  <a:gd name="connsiteY922" fmla="*/ 614051 h 756154"/>
                  <a:gd name="connsiteX923" fmla="*/ 185014 w 984015"/>
                  <a:gd name="connsiteY923" fmla="*/ 611325 h 756154"/>
                  <a:gd name="connsiteX924" fmla="*/ 182288 w 984015"/>
                  <a:gd name="connsiteY924" fmla="*/ 611325 h 756154"/>
                  <a:gd name="connsiteX925" fmla="*/ 179626 w 984015"/>
                  <a:gd name="connsiteY925" fmla="*/ 608663 h 756154"/>
                  <a:gd name="connsiteX926" fmla="*/ 176964 w 984015"/>
                  <a:gd name="connsiteY926" fmla="*/ 606001 h 756154"/>
                  <a:gd name="connsiteX927" fmla="*/ 174239 w 984015"/>
                  <a:gd name="connsiteY927" fmla="*/ 606001 h 756154"/>
                  <a:gd name="connsiteX928" fmla="*/ 171577 w 984015"/>
                  <a:gd name="connsiteY928" fmla="*/ 606001 h 756154"/>
                  <a:gd name="connsiteX929" fmla="*/ 171577 w 984015"/>
                  <a:gd name="connsiteY929" fmla="*/ 603276 h 756154"/>
                  <a:gd name="connsiteX930" fmla="*/ 163527 w 984015"/>
                  <a:gd name="connsiteY930" fmla="*/ 603276 h 756154"/>
                  <a:gd name="connsiteX931" fmla="*/ 155478 w 984015"/>
                  <a:gd name="connsiteY931" fmla="*/ 603276 h 756154"/>
                  <a:gd name="connsiteX932" fmla="*/ 152815 w 984015"/>
                  <a:gd name="connsiteY932" fmla="*/ 600614 h 756154"/>
                  <a:gd name="connsiteX933" fmla="*/ 150153 w 984015"/>
                  <a:gd name="connsiteY933" fmla="*/ 597952 h 756154"/>
                  <a:gd name="connsiteX934" fmla="*/ 150153 w 984015"/>
                  <a:gd name="connsiteY934" fmla="*/ 595226 h 756154"/>
                  <a:gd name="connsiteX935" fmla="*/ 147428 w 984015"/>
                  <a:gd name="connsiteY935" fmla="*/ 592564 h 756154"/>
                  <a:gd name="connsiteX936" fmla="*/ 144766 w 984015"/>
                  <a:gd name="connsiteY936" fmla="*/ 589902 h 756154"/>
                  <a:gd name="connsiteX937" fmla="*/ 144766 w 984015"/>
                  <a:gd name="connsiteY937" fmla="*/ 587240 h 756154"/>
                  <a:gd name="connsiteX938" fmla="*/ 142104 w 984015"/>
                  <a:gd name="connsiteY938" fmla="*/ 584515 h 756154"/>
                  <a:gd name="connsiteX939" fmla="*/ 142104 w 984015"/>
                  <a:gd name="connsiteY939" fmla="*/ 581852 h 756154"/>
                  <a:gd name="connsiteX940" fmla="*/ 139378 w 984015"/>
                  <a:gd name="connsiteY940" fmla="*/ 581852 h 756154"/>
                  <a:gd name="connsiteX941" fmla="*/ 136716 w 984015"/>
                  <a:gd name="connsiteY941" fmla="*/ 581852 h 756154"/>
                  <a:gd name="connsiteX942" fmla="*/ 131392 w 984015"/>
                  <a:gd name="connsiteY942" fmla="*/ 579190 h 756154"/>
                  <a:gd name="connsiteX943" fmla="*/ 128667 w 984015"/>
                  <a:gd name="connsiteY943" fmla="*/ 579190 h 756154"/>
                  <a:gd name="connsiteX944" fmla="*/ 128667 w 984015"/>
                  <a:gd name="connsiteY944" fmla="*/ 576465 h 756154"/>
                  <a:gd name="connsiteX945" fmla="*/ 126005 w 984015"/>
                  <a:gd name="connsiteY945" fmla="*/ 576465 h 756154"/>
                  <a:gd name="connsiteX946" fmla="*/ 126005 w 984015"/>
                  <a:gd name="connsiteY946" fmla="*/ 573803 h 756154"/>
                  <a:gd name="connsiteX947" fmla="*/ 123343 w 984015"/>
                  <a:gd name="connsiteY947" fmla="*/ 571141 h 756154"/>
                  <a:gd name="connsiteX948" fmla="*/ 120617 w 984015"/>
                  <a:gd name="connsiteY948" fmla="*/ 568415 h 756154"/>
                  <a:gd name="connsiteX949" fmla="*/ 120617 w 984015"/>
                  <a:gd name="connsiteY949" fmla="*/ 565753 h 756154"/>
                  <a:gd name="connsiteX950" fmla="*/ 117955 w 984015"/>
                  <a:gd name="connsiteY950" fmla="*/ 565753 h 756154"/>
                  <a:gd name="connsiteX951" fmla="*/ 115293 w 984015"/>
                  <a:gd name="connsiteY951" fmla="*/ 563091 h 756154"/>
                  <a:gd name="connsiteX952" fmla="*/ 112567 w 984015"/>
                  <a:gd name="connsiteY952" fmla="*/ 563091 h 756154"/>
                  <a:gd name="connsiteX953" fmla="*/ 112567 w 984015"/>
                  <a:gd name="connsiteY953" fmla="*/ 560366 h 756154"/>
                  <a:gd name="connsiteX954" fmla="*/ 109905 w 984015"/>
                  <a:gd name="connsiteY954" fmla="*/ 560366 h 756154"/>
                  <a:gd name="connsiteX955" fmla="*/ 107243 w 984015"/>
                  <a:gd name="connsiteY955" fmla="*/ 560366 h 756154"/>
                  <a:gd name="connsiteX956" fmla="*/ 104518 w 984015"/>
                  <a:gd name="connsiteY956" fmla="*/ 557704 h 756154"/>
                  <a:gd name="connsiteX957" fmla="*/ 101856 w 984015"/>
                  <a:gd name="connsiteY957" fmla="*/ 557704 h 756154"/>
                  <a:gd name="connsiteX958" fmla="*/ 99194 w 984015"/>
                  <a:gd name="connsiteY958" fmla="*/ 557704 h 756154"/>
                  <a:gd name="connsiteX959" fmla="*/ 96532 w 984015"/>
                  <a:gd name="connsiteY959" fmla="*/ 557704 h 756154"/>
                  <a:gd name="connsiteX960" fmla="*/ 93806 w 984015"/>
                  <a:gd name="connsiteY960" fmla="*/ 557704 h 756154"/>
                  <a:gd name="connsiteX961" fmla="*/ 91144 w 984015"/>
                  <a:gd name="connsiteY961" fmla="*/ 555042 h 756154"/>
                  <a:gd name="connsiteX962" fmla="*/ 88482 w 984015"/>
                  <a:gd name="connsiteY962" fmla="*/ 555042 h 756154"/>
                  <a:gd name="connsiteX963" fmla="*/ 85757 w 984015"/>
                  <a:gd name="connsiteY963" fmla="*/ 555042 h 756154"/>
                  <a:gd name="connsiteX964" fmla="*/ 83095 w 984015"/>
                  <a:gd name="connsiteY964" fmla="*/ 555042 h 756154"/>
                  <a:gd name="connsiteX965" fmla="*/ 80433 w 984015"/>
                  <a:gd name="connsiteY965" fmla="*/ 555042 h 756154"/>
                  <a:gd name="connsiteX966" fmla="*/ 77707 w 984015"/>
                  <a:gd name="connsiteY966" fmla="*/ 555042 h 756154"/>
                  <a:gd name="connsiteX967" fmla="*/ 75045 w 984015"/>
                  <a:gd name="connsiteY967" fmla="*/ 555042 h 756154"/>
                  <a:gd name="connsiteX968" fmla="*/ 75045 w 984015"/>
                  <a:gd name="connsiteY968" fmla="*/ 552380 h 756154"/>
                  <a:gd name="connsiteX969" fmla="*/ 72383 w 984015"/>
                  <a:gd name="connsiteY969" fmla="*/ 552380 h 756154"/>
                  <a:gd name="connsiteX970" fmla="*/ 69721 w 984015"/>
                  <a:gd name="connsiteY970" fmla="*/ 552380 h 756154"/>
                  <a:gd name="connsiteX971" fmla="*/ 66995 w 984015"/>
                  <a:gd name="connsiteY971" fmla="*/ 552380 h 756154"/>
                  <a:gd name="connsiteX972" fmla="*/ 64333 w 984015"/>
                  <a:gd name="connsiteY972" fmla="*/ 552380 h 756154"/>
                  <a:gd name="connsiteX973" fmla="*/ 64333 w 984015"/>
                  <a:gd name="connsiteY973" fmla="*/ 555042 h 756154"/>
                  <a:gd name="connsiteX974" fmla="*/ 61671 w 984015"/>
                  <a:gd name="connsiteY974" fmla="*/ 555042 h 756154"/>
                  <a:gd name="connsiteX975" fmla="*/ 58946 w 984015"/>
                  <a:gd name="connsiteY975" fmla="*/ 555042 h 756154"/>
                  <a:gd name="connsiteX976" fmla="*/ 56284 w 984015"/>
                  <a:gd name="connsiteY976" fmla="*/ 555042 h 756154"/>
                  <a:gd name="connsiteX977" fmla="*/ 56284 w 984015"/>
                  <a:gd name="connsiteY977" fmla="*/ 552380 h 756154"/>
                  <a:gd name="connsiteX978" fmla="*/ 53622 w 984015"/>
                  <a:gd name="connsiteY978" fmla="*/ 549654 h 756154"/>
                  <a:gd name="connsiteX979" fmla="*/ 53622 w 984015"/>
                  <a:gd name="connsiteY979" fmla="*/ 546992 h 756154"/>
                  <a:gd name="connsiteX980" fmla="*/ 50896 w 984015"/>
                  <a:gd name="connsiteY980" fmla="*/ 546992 h 756154"/>
                  <a:gd name="connsiteX981" fmla="*/ 48234 w 984015"/>
                  <a:gd name="connsiteY981" fmla="*/ 544330 h 756154"/>
                  <a:gd name="connsiteX982" fmla="*/ 45572 w 984015"/>
                  <a:gd name="connsiteY982" fmla="*/ 541604 h 756154"/>
                  <a:gd name="connsiteX983" fmla="*/ 45572 w 984015"/>
                  <a:gd name="connsiteY983" fmla="*/ 538942 h 756154"/>
                  <a:gd name="connsiteX984" fmla="*/ 42910 w 984015"/>
                  <a:gd name="connsiteY984" fmla="*/ 536280 h 756154"/>
                  <a:gd name="connsiteX985" fmla="*/ 42910 w 984015"/>
                  <a:gd name="connsiteY985" fmla="*/ 533555 h 756154"/>
                  <a:gd name="connsiteX986" fmla="*/ 42910 w 984015"/>
                  <a:gd name="connsiteY986" fmla="*/ 530893 h 756154"/>
                  <a:gd name="connsiteX987" fmla="*/ 40185 w 984015"/>
                  <a:gd name="connsiteY987" fmla="*/ 530893 h 756154"/>
                  <a:gd name="connsiteX988" fmla="*/ 37522 w 984015"/>
                  <a:gd name="connsiteY988" fmla="*/ 530893 h 756154"/>
                  <a:gd name="connsiteX989" fmla="*/ 32135 w 984015"/>
                  <a:gd name="connsiteY989" fmla="*/ 530893 h 756154"/>
                  <a:gd name="connsiteX990" fmla="*/ 29473 w 984015"/>
                  <a:gd name="connsiteY990" fmla="*/ 530893 h 756154"/>
                  <a:gd name="connsiteX991" fmla="*/ 21423 w 984015"/>
                  <a:gd name="connsiteY991" fmla="*/ 530893 h 756154"/>
                  <a:gd name="connsiteX992" fmla="*/ 18761 w 984015"/>
                  <a:gd name="connsiteY992" fmla="*/ 530893 h 756154"/>
                  <a:gd name="connsiteX993" fmla="*/ 16099 w 984015"/>
                  <a:gd name="connsiteY993" fmla="*/ 530893 h 756154"/>
                  <a:gd name="connsiteX994" fmla="*/ 10712 w 984015"/>
                  <a:gd name="connsiteY994" fmla="*/ 528231 h 756154"/>
                  <a:gd name="connsiteX995" fmla="*/ 8050 w 984015"/>
                  <a:gd name="connsiteY995" fmla="*/ 528231 h 756154"/>
                  <a:gd name="connsiteX996" fmla="*/ 8050 w 984015"/>
                  <a:gd name="connsiteY996" fmla="*/ 525569 h 756154"/>
                  <a:gd name="connsiteX997" fmla="*/ 5324 w 984015"/>
                  <a:gd name="connsiteY997" fmla="*/ 525569 h 756154"/>
                  <a:gd name="connsiteX998" fmla="*/ 5324 w 984015"/>
                  <a:gd name="connsiteY998" fmla="*/ 522843 h 756154"/>
                  <a:gd name="connsiteX999" fmla="*/ 2662 w 984015"/>
                  <a:gd name="connsiteY999" fmla="*/ 522843 h 756154"/>
                  <a:gd name="connsiteX1000" fmla="*/ 0 w 984015"/>
                  <a:gd name="connsiteY1000" fmla="*/ 520181 h 756154"/>
                  <a:gd name="connsiteX1001" fmla="*/ 2662 w 984015"/>
                  <a:gd name="connsiteY1001" fmla="*/ 520181 h 756154"/>
                  <a:gd name="connsiteX1002" fmla="*/ 2662 w 984015"/>
                  <a:gd name="connsiteY1002" fmla="*/ 517519 h 756154"/>
                  <a:gd name="connsiteX1003" fmla="*/ 2662 w 984015"/>
                  <a:gd name="connsiteY1003" fmla="*/ 514794 h 756154"/>
                  <a:gd name="connsiteX1004" fmla="*/ 5324 w 984015"/>
                  <a:gd name="connsiteY1004" fmla="*/ 514794 h 756154"/>
                  <a:gd name="connsiteX1005" fmla="*/ 5324 w 984015"/>
                  <a:gd name="connsiteY1005" fmla="*/ 512132 h 756154"/>
                  <a:gd name="connsiteX1006" fmla="*/ 8050 w 984015"/>
                  <a:gd name="connsiteY1006" fmla="*/ 512132 h 756154"/>
                  <a:gd name="connsiteX1007" fmla="*/ 8050 w 984015"/>
                  <a:gd name="connsiteY1007" fmla="*/ 509470 h 756154"/>
                  <a:gd name="connsiteX1008" fmla="*/ 10712 w 984015"/>
                  <a:gd name="connsiteY1008" fmla="*/ 509470 h 756154"/>
                  <a:gd name="connsiteX1009" fmla="*/ 13374 w 984015"/>
                  <a:gd name="connsiteY1009" fmla="*/ 509470 h 756154"/>
                  <a:gd name="connsiteX1010" fmla="*/ 16099 w 984015"/>
                  <a:gd name="connsiteY1010" fmla="*/ 509470 h 756154"/>
                  <a:gd name="connsiteX1011" fmla="*/ 16099 w 984015"/>
                  <a:gd name="connsiteY1011" fmla="*/ 506744 h 756154"/>
                  <a:gd name="connsiteX1012" fmla="*/ 16099 w 984015"/>
                  <a:gd name="connsiteY1012" fmla="*/ 504082 h 756154"/>
                  <a:gd name="connsiteX1013" fmla="*/ 18761 w 984015"/>
                  <a:gd name="connsiteY1013" fmla="*/ 504082 h 756154"/>
                  <a:gd name="connsiteX1014" fmla="*/ 18761 w 984015"/>
                  <a:gd name="connsiteY1014" fmla="*/ 501420 h 756154"/>
                  <a:gd name="connsiteX1015" fmla="*/ 18761 w 984015"/>
                  <a:gd name="connsiteY1015" fmla="*/ 498758 h 756154"/>
                  <a:gd name="connsiteX1016" fmla="*/ 21423 w 984015"/>
                  <a:gd name="connsiteY1016" fmla="*/ 498758 h 756154"/>
                  <a:gd name="connsiteX1017" fmla="*/ 24085 w 984015"/>
                  <a:gd name="connsiteY1017" fmla="*/ 498758 h 756154"/>
                  <a:gd name="connsiteX1018" fmla="*/ 24085 w 984015"/>
                  <a:gd name="connsiteY1018" fmla="*/ 496032 h 756154"/>
                  <a:gd name="connsiteX1019" fmla="*/ 26811 w 984015"/>
                  <a:gd name="connsiteY1019" fmla="*/ 496032 h 756154"/>
                  <a:gd name="connsiteX1020" fmla="*/ 29473 w 984015"/>
                  <a:gd name="connsiteY1020" fmla="*/ 493370 h 756154"/>
                  <a:gd name="connsiteX1021" fmla="*/ 32135 w 984015"/>
                  <a:gd name="connsiteY1021" fmla="*/ 493370 h 756154"/>
                  <a:gd name="connsiteX1022" fmla="*/ 32135 w 984015"/>
                  <a:gd name="connsiteY1022" fmla="*/ 490708 h 756154"/>
                  <a:gd name="connsiteX1023" fmla="*/ 34860 w 984015"/>
                  <a:gd name="connsiteY1023" fmla="*/ 490708 h 756154"/>
                  <a:gd name="connsiteX1024" fmla="*/ 37522 w 984015"/>
                  <a:gd name="connsiteY1024" fmla="*/ 490708 h 756154"/>
                  <a:gd name="connsiteX1025" fmla="*/ 40185 w 984015"/>
                  <a:gd name="connsiteY1025" fmla="*/ 487983 h 756154"/>
                  <a:gd name="connsiteX1026" fmla="*/ 40185 w 984015"/>
                  <a:gd name="connsiteY1026" fmla="*/ 485321 h 756154"/>
                  <a:gd name="connsiteX1027" fmla="*/ 42910 w 984015"/>
                  <a:gd name="connsiteY1027" fmla="*/ 479933 h 756154"/>
                  <a:gd name="connsiteX1028" fmla="*/ 42910 w 984015"/>
                  <a:gd name="connsiteY1028" fmla="*/ 477271 h 756154"/>
                  <a:gd name="connsiteX1029" fmla="*/ 45572 w 984015"/>
                  <a:gd name="connsiteY1029" fmla="*/ 474609 h 756154"/>
                  <a:gd name="connsiteX1030" fmla="*/ 45572 w 984015"/>
                  <a:gd name="connsiteY1030" fmla="*/ 471884 h 756154"/>
                  <a:gd name="connsiteX1031" fmla="*/ 48234 w 984015"/>
                  <a:gd name="connsiteY1031" fmla="*/ 471884 h 756154"/>
                  <a:gd name="connsiteX1032" fmla="*/ 48234 w 984015"/>
                  <a:gd name="connsiteY1032" fmla="*/ 469222 h 756154"/>
                  <a:gd name="connsiteX1033" fmla="*/ 48234 w 984015"/>
                  <a:gd name="connsiteY1033" fmla="*/ 466559 h 756154"/>
                  <a:gd name="connsiteX1034" fmla="*/ 48234 w 984015"/>
                  <a:gd name="connsiteY1034" fmla="*/ 463897 h 756154"/>
                  <a:gd name="connsiteX1035" fmla="*/ 48234 w 984015"/>
                  <a:gd name="connsiteY1035" fmla="*/ 461172 h 756154"/>
                  <a:gd name="connsiteX1036" fmla="*/ 48234 w 984015"/>
                  <a:gd name="connsiteY1036" fmla="*/ 455848 h 756154"/>
                  <a:gd name="connsiteX1037" fmla="*/ 48234 w 984015"/>
                  <a:gd name="connsiteY1037" fmla="*/ 453122 h 756154"/>
                  <a:gd name="connsiteX1038" fmla="*/ 48234 w 984015"/>
                  <a:gd name="connsiteY1038" fmla="*/ 450460 h 756154"/>
                  <a:gd name="connsiteX1039" fmla="*/ 48234 w 984015"/>
                  <a:gd name="connsiteY1039" fmla="*/ 447798 h 756154"/>
                  <a:gd name="connsiteX1040" fmla="*/ 48234 w 984015"/>
                  <a:gd name="connsiteY1040" fmla="*/ 445073 h 756154"/>
                  <a:gd name="connsiteX1041" fmla="*/ 48234 w 984015"/>
                  <a:gd name="connsiteY1041" fmla="*/ 442411 h 756154"/>
                  <a:gd name="connsiteX1042" fmla="*/ 45572 w 984015"/>
                  <a:gd name="connsiteY1042" fmla="*/ 442411 h 756154"/>
                  <a:gd name="connsiteX1043" fmla="*/ 45572 w 984015"/>
                  <a:gd name="connsiteY1043" fmla="*/ 439749 h 756154"/>
                  <a:gd name="connsiteX1044" fmla="*/ 48234 w 984015"/>
                  <a:gd name="connsiteY1044" fmla="*/ 439749 h 756154"/>
                  <a:gd name="connsiteX1045" fmla="*/ 50896 w 984015"/>
                  <a:gd name="connsiteY1045" fmla="*/ 439749 h 756154"/>
                  <a:gd name="connsiteX1046" fmla="*/ 50896 w 984015"/>
                  <a:gd name="connsiteY1046" fmla="*/ 437087 h 756154"/>
                  <a:gd name="connsiteX1047" fmla="*/ 53622 w 984015"/>
                  <a:gd name="connsiteY1047" fmla="*/ 437087 h 756154"/>
                  <a:gd name="connsiteX1048" fmla="*/ 53622 w 984015"/>
                  <a:gd name="connsiteY1048" fmla="*/ 439749 h 756154"/>
                  <a:gd name="connsiteX1049" fmla="*/ 56284 w 984015"/>
                  <a:gd name="connsiteY1049" fmla="*/ 437087 h 756154"/>
                  <a:gd name="connsiteX1050" fmla="*/ 56284 w 984015"/>
                  <a:gd name="connsiteY1050" fmla="*/ 434361 h 756154"/>
                  <a:gd name="connsiteX1051" fmla="*/ 56284 w 984015"/>
                  <a:gd name="connsiteY1051" fmla="*/ 437087 h 756154"/>
                  <a:gd name="connsiteX1052" fmla="*/ 58946 w 984015"/>
                  <a:gd name="connsiteY1052" fmla="*/ 437087 h 756154"/>
                  <a:gd name="connsiteX1053" fmla="*/ 58946 w 984015"/>
                  <a:gd name="connsiteY1053" fmla="*/ 434361 h 756154"/>
                  <a:gd name="connsiteX1054" fmla="*/ 58946 w 984015"/>
                  <a:gd name="connsiteY1054" fmla="*/ 431699 h 756154"/>
                  <a:gd name="connsiteX1055" fmla="*/ 61671 w 984015"/>
                  <a:gd name="connsiteY1055" fmla="*/ 431699 h 756154"/>
                  <a:gd name="connsiteX1056" fmla="*/ 64333 w 984015"/>
                  <a:gd name="connsiteY1056" fmla="*/ 431699 h 756154"/>
                  <a:gd name="connsiteX1057" fmla="*/ 66995 w 984015"/>
                  <a:gd name="connsiteY1057" fmla="*/ 431699 h 756154"/>
                  <a:gd name="connsiteX1058" fmla="*/ 69721 w 984015"/>
                  <a:gd name="connsiteY1058" fmla="*/ 429037 h 756154"/>
                  <a:gd name="connsiteX1059" fmla="*/ 69721 w 984015"/>
                  <a:gd name="connsiteY1059" fmla="*/ 426311 h 756154"/>
                  <a:gd name="connsiteX1060" fmla="*/ 69721 w 984015"/>
                  <a:gd name="connsiteY1060" fmla="*/ 423649 h 756154"/>
                  <a:gd name="connsiteX1061" fmla="*/ 69721 w 984015"/>
                  <a:gd name="connsiteY1061" fmla="*/ 420987 h 756154"/>
                  <a:gd name="connsiteX1062" fmla="*/ 72383 w 984015"/>
                  <a:gd name="connsiteY1062" fmla="*/ 420987 h 756154"/>
                  <a:gd name="connsiteX1063" fmla="*/ 75045 w 984015"/>
                  <a:gd name="connsiteY1063" fmla="*/ 418262 h 756154"/>
                  <a:gd name="connsiteX1064" fmla="*/ 77707 w 984015"/>
                  <a:gd name="connsiteY1064" fmla="*/ 418262 h 756154"/>
                  <a:gd name="connsiteX1065" fmla="*/ 77707 w 984015"/>
                  <a:gd name="connsiteY1065" fmla="*/ 415600 h 756154"/>
                  <a:gd name="connsiteX1066" fmla="*/ 80433 w 984015"/>
                  <a:gd name="connsiteY1066" fmla="*/ 415600 h 756154"/>
                  <a:gd name="connsiteX1067" fmla="*/ 83095 w 984015"/>
                  <a:gd name="connsiteY1067" fmla="*/ 415600 h 756154"/>
                  <a:gd name="connsiteX1068" fmla="*/ 83095 w 984015"/>
                  <a:gd name="connsiteY1068" fmla="*/ 412938 h 756154"/>
                  <a:gd name="connsiteX1069" fmla="*/ 83095 w 984015"/>
                  <a:gd name="connsiteY1069" fmla="*/ 410212 h 756154"/>
                  <a:gd name="connsiteX1070" fmla="*/ 85757 w 984015"/>
                  <a:gd name="connsiteY1070" fmla="*/ 410212 h 756154"/>
                  <a:gd name="connsiteX1071" fmla="*/ 85757 w 984015"/>
                  <a:gd name="connsiteY1071" fmla="*/ 407550 h 756154"/>
                  <a:gd name="connsiteX1072" fmla="*/ 88482 w 984015"/>
                  <a:gd name="connsiteY1072" fmla="*/ 407550 h 756154"/>
                  <a:gd name="connsiteX1073" fmla="*/ 91144 w 984015"/>
                  <a:gd name="connsiteY1073" fmla="*/ 407550 h 756154"/>
                  <a:gd name="connsiteX1074" fmla="*/ 91144 w 984015"/>
                  <a:gd name="connsiteY1074" fmla="*/ 404888 h 756154"/>
                  <a:gd name="connsiteX1075" fmla="*/ 91144 w 984015"/>
                  <a:gd name="connsiteY1075" fmla="*/ 402226 h 756154"/>
                  <a:gd name="connsiteX1076" fmla="*/ 93806 w 984015"/>
                  <a:gd name="connsiteY1076" fmla="*/ 399501 h 756154"/>
                  <a:gd name="connsiteX1077" fmla="*/ 96532 w 984015"/>
                  <a:gd name="connsiteY1077" fmla="*/ 399501 h 756154"/>
                  <a:gd name="connsiteX1078" fmla="*/ 99194 w 984015"/>
                  <a:gd name="connsiteY1078" fmla="*/ 402226 h 756154"/>
                  <a:gd name="connsiteX1079" fmla="*/ 101856 w 984015"/>
                  <a:gd name="connsiteY1079" fmla="*/ 402226 h 756154"/>
                  <a:gd name="connsiteX1080" fmla="*/ 104518 w 984015"/>
                  <a:gd name="connsiteY1080" fmla="*/ 402226 h 756154"/>
                  <a:gd name="connsiteX1081" fmla="*/ 109905 w 984015"/>
                  <a:gd name="connsiteY1081" fmla="*/ 402226 h 756154"/>
                  <a:gd name="connsiteX1082" fmla="*/ 115293 w 984015"/>
                  <a:gd name="connsiteY1082" fmla="*/ 404888 h 756154"/>
                  <a:gd name="connsiteX1083" fmla="*/ 117955 w 984015"/>
                  <a:gd name="connsiteY1083" fmla="*/ 404888 h 756154"/>
                  <a:gd name="connsiteX1084" fmla="*/ 123343 w 984015"/>
                  <a:gd name="connsiteY1084" fmla="*/ 404888 h 756154"/>
                  <a:gd name="connsiteX1085" fmla="*/ 126005 w 984015"/>
                  <a:gd name="connsiteY1085" fmla="*/ 407550 h 756154"/>
                  <a:gd name="connsiteX1086" fmla="*/ 131392 w 984015"/>
                  <a:gd name="connsiteY1086" fmla="*/ 407550 h 756154"/>
                  <a:gd name="connsiteX1087" fmla="*/ 134054 w 984015"/>
                  <a:gd name="connsiteY1087" fmla="*/ 407550 h 756154"/>
                  <a:gd name="connsiteX1088" fmla="*/ 136716 w 984015"/>
                  <a:gd name="connsiteY1088" fmla="*/ 407550 h 756154"/>
                  <a:gd name="connsiteX1089" fmla="*/ 139378 w 984015"/>
                  <a:gd name="connsiteY1089" fmla="*/ 410212 h 756154"/>
                  <a:gd name="connsiteX1090" fmla="*/ 144766 w 984015"/>
                  <a:gd name="connsiteY1090" fmla="*/ 410212 h 756154"/>
                  <a:gd name="connsiteX1091" fmla="*/ 150153 w 984015"/>
                  <a:gd name="connsiteY1091" fmla="*/ 410212 h 756154"/>
                  <a:gd name="connsiteX1092" fmla="*/ 158203 w 984015"/>
                  <a:gd name="connsiteY1092" fmla="*/ 412938 h 756154"/>
                  <a:gd name="connsiteX1093" fmla="*/ 160865 w 984015"/>
                  <a:gd name="connsiteY1093" fmla="*/ 412938 h 756154"/>
                  <a:gd name="connsiteX1094" fmla="*/ 163527 w 984015"/>
                  <a:gd name="connsiteY1094" fmla="*/ 412938 h 756154"/>
                  <a:gd name="connsiteX1095" fmla="*/ 163527 w 984015"/>
                  <a:gd name="connsiteY1095" fmla="*/ 415600 h 756154"/>
                  <a:gd name="connsiteX1096" fmla="*/ 166189 w 984015"/>
                  <a:gd name="connsiteY1096" fmla="*/ 415600 h 756154"/>
                  <a:gd name="connsiteX1097" fmla="*/ 166189 w 984015"/>
                  <a:gd name="connsiteY1097" fmla="*/ 412938 h 756154"/>
                  <a:gd name="connsiteX1098" fmla="*/ 166189 w 984015"/>
                  <a:gd name="connsiteY1098" fmla="*/ 410212 h 756154"/>
                  <a:gd name="connsiteX1099" fmla="*/ 166189 w 984015"/>
                  <a:gd name="connsiteY1099" fmla="*/ 407550 h 756154"/>
                  <a:gd name="connsiteX1100" fmla="*/ 168915 w 984015"/>
                  <a:gd name="connsiteY1100" fmla="*/ 407550 h 756154"/>
                  <a:gd name="connsiteX1101" fmla="*/ 171577 w 984015"/>
                  <a:gd name="connsiteY1101" fmla="*/ 407550 h 756154"/>
                  <a:gd name="connsiteX1102" fmla="*/ 171577 w 984015"/>
                  <a:gd name="connsiteY1102" fmla="*/ 404888 h 756154"/>
                  <a:gd name="connsiteX1103" fmla="*/ 174239 w 984015"/>
                  <a:gd name="connsiteY1103" fmla="*/ 404888 h 756154"/>
                  <a:gd name="connsiteX1104" fmla="*/ 174239 w 984015"/>
                  <a:gd name="connsiteY1104" fmla="*/ 402226 h 756154"/>
                  <a:gd name="connsiteX1105" fmla="*/ 174239 w 984015"/>
                  <a:gd name="connsiteY1105" fmla="*/ 399501 h 756154"/>
                  <a:gd name="connsiteX1106" fmla="*/ 174239 w 984015"/>
                  <a:gd name="connsiteY1106" fmla="*/ 396839 h 756154"/>
                  <a:gd name="connsiteX1107" fmla="*/ 174239 w 984015"/>
                  <a:gd name="connsiteY1107" fmla="*/ 394177 h 756154"/>
                  <a:gd name="connsiteX1108" fmla="*/ 171577 w 984015"/>
                  <a:gd name="connsiteY1108" fmla="*/ 391451 h 756154"/>
                  <a:gd name="connsiteX1109" fmla="*/ 171577 w 984015"/>
                  <a:gd name="connsiteY1109" fmla="*/ 388789 h 756154"/>
                  <a:gd name="connsiteX1110" fmla="*/ 171577 w 984015"/>
                  <a:gd name="connsiteY1110" fmla="*/ 386127 h 756154"/>
                  <a:gd name="connsiteX1111" fmla="*/ 168915 w 984015"/>
                  <a:gd name="connsiteY1111" fmla="*/ 383401 h 756154"/>
                  <a:gd name="connsiteX1112" fmla="*/ 168915 w 984015"/>
                  <a:gd name="connsiteY1112" fmla="*/ 380739 h 756154"/>
                  <a:gd name="connsiteX1113" fmla="*/ 166189 w 984015"/>
                  <a:gd name="connsiteY1113" fmla="*/ 378077 h 756154"/>
                  <a:gd name="connsiteX1114" fmla="*/ 166189 w 984015"/>
                  <a:gd name="connsiteY1114" fmla="*/ 370028 h 756154"/>
                  <a:gd name="connsiteX1115" fmla="*/ 163527 w 984015"/>
                  <a:gd name="connsiteY1115" fmla="*/ 367366 h 756154"/>
                  <a:gd name="connsiteX1116" fmla="*/ 163527 w 984015"/>
                  <a:gd name="connsiteY1116" fmla="*/ 361978 h 756154"/>
                  <a:gd name="connsiteX1117" fmla="*/ 163527 w 984015"/>
                  <a:gd name="connsiteY1117" fmla="*/ 359316 h 756154"/>
                  <a:gd name="connsiteX1118" fmla="*/ 160865 w 984015"/>
                  <a:gd name="connsiteY1118" fmla="*/ 356591 h 756154"/>
                  <a:gd name="connsiteX1119" fmla="*/ 160865 w 984015"/>
                  <a:gd name="connsiteY1119" fmla="*/ 353929 h 756154"/>
                  <a:gd name="connsiteX1120" fmla="*/ 160865 w 984015"/>
                  <a:gd name="connsiteY1120" fmla="*/ 351266 h 756154"/>
                  <a:gd name="connsiteX1121" fmla="*/ 158203 w 984015"/>
                  <a:gd name="connsiteY1121" fmla="*/ 348604 h 756154"/>
                  <a:gd name="connsiteX1122" fmla="*/ 158203 w 984015"/>
                  <a:gd name="connsiteY1122" fmla="*/ 345879 h 756154"/>
                  <a:gd name="connsiteX1123" fmla="*/ 158203 w 984015"/>
                  <a:gd name="connsiteY1123" fmla="*/ 343217 h 756154"/>
                  <a:gd name="connsiteX1124" fmla="*/ 155478 w 984015"/>
                  <a:gd name="connsiteY1124" fmla="*/ 340555 h 756154"/>
                  <a:gd name="connsiteX1125" fmla="*/ 155478 w 984015"/>
                  <a:gd name="connsiteY1125" fmla="*/ 335167 h 756154"/>
                  <a:gd name="connsiteX1126" fmla="*/ 155478 w 984015"/>
                  <a:gd name="connsiteY1126" fmla="*/ 332505 h 756154"/>
                  <a:gd name="connsiteX1127" fmla="*/ 155478 w 984015"/>
                  <a:gd name="connsiteY1127" fmla="*/ 329780 h 756154"/>
                  <a:gd name="connsiteX1128" fmla="*/ 152815 w 984015"/>
                  <a:gd name="connsiteY1128" fmla="*/ 327118 h 756154"/>
                  <a:gd name="connsiteX1129" fmla="*/ 152815 w 984015"/>
                  <a:gd name="connsiteY1129" fmla="*/ 324456 h 756154"/>
                  <a:gd name="connsiteX1130" fmla="*/ 150153 w 984015"/>
                  <a:gd name="connsiteY1130" fmla="*/ 319068 h 756154"/>
                  <a:gd name="connsiteX1131" fmla="*/ 150153 w 984015"/>
                  <a:gd name="connsiteY1131" fmla="*/ 316406 h 756154"/>
                  <a:gd name="connsiteX1132" fmla="*/ 147428 w 984015"/>
                  <a:gd name="connsiteY1132" fmla="*/ 311019 h 756154"/>
                  <a:gd name="connsiteX1133" fmla="*/ 147428 w 984015"/>
                  <a:gd name="connsiteY1133" fmla="*/ 308356 h 756154"/>
                  <a:gd name="connsiteX1134" fmla="*/ 144766 w 984015"/>
                  <a:gd name="connsiteY1134" fmla="*/ 308356 h 756154"/>
                  <a:gd name="connsiteX1135" fmla="*/ 144766 w 984015"/>
                  <a:gd name="connsiteY1135" fmla="*/ 305694 h 756154"/>
                  <a:gd name="connsiteX1136" fmla="*/ 142104 w 984015"/>
                  <a:gd name="connsiteY1136" fmla="*/ 305694 h 756154"/>
                  <a:gd name="connsiteX1137" fmla="*/ 142104 w 984015"/>
                  <a:gd name="connsiteY1137" fmla="*/ 302969 h 756154"/>
                  <a:gd name="connsiteX1138" fmla="*/ 142104 w 984015"/>
                  <a:gd name="connsiteY1138" fmla="*/ 300307 h 756154"/>
                  <a:gd name="connsiteX1139" fmla="*/ 139378 w 984015"/>
                  <a:gd name="connsiteY1139" fmla="*/ 300307 h 756154"/>
                  <a:gd name="connsiteX1140" fmla="*/ 139378 w 984015"/>
                  <a:gd name="connsiteY1140" fmla="*/ 297645 h 756154"/>
                  <a:gd name="connsiteX1141" fmla="*/ 136716 w 984015"/>
                  <a:gd name="connsiteY1141" fmla="*/ 297645 h 756154"/>
                  <a:gd name="connsiteX1142" fmla="*/ 134054 w 984015"/>
                  <a:gd name="connsiteY1142" fmla="*/ 294919 h 756154"/>
                  <a:gd name="connsiteX1143" fmla="*/ 131392 w 984015"/>
                  <a:gd name="connsiteY1143" fmla="*/ 294919 h 756154"/>
                  <a:gd name="connsiteX1144" fmla="*/ 131392 w 984015"/>
                  <a:gd name="connsiteY1144" fmla="*/ 292257 h 756154"/>
                  <a:gd name="connsiteX1145" fmla="*/ 128667 w 984015"/>
                  <a:gd name="connsiteY1145" fmla="*/ 289595 h 756154"/>
                  <a:gd name="connsiteX1146" fmla="*/ 126005 w 984015"/>
                  <a:gd name="connsiteY1146" fmla="*/ 289595 h 756154"/>
                  <a:gd name="connsiteX1147" fmla="*/ 126005 w 984015"/>
                  <a:gd name="connsiteY1147" fmla="*/ 286933 h 756154"/>
                  <a:gd name="connsiteX1148" fmla="*/ 123343 w 984015"/>
                  <a:gd name="connsiteY1148" fmla="*/ 286933 h 756154"/>
                  <a:gd name="connsiteX1149" fmla="*/ 123343 w 984015"/>
                  <a:gd name="connsiteY1149" fmla="*/ 284208 h 756154"/>
                  <a:gd name="connsiteX1150" fmla="*/ 123343 w 984015"/>
                  <a:gd name="connsiteY1150" fmla="*/ 281546 h 756154"/>
                  <a:gd name="connsiteX1151" fmla="*/ 120617 w 984015"/>
                  <a:gd name="connsiteY1151" fmla="*/ 281546 h 756154"/>
                  <a:gd name="connsiteX1152" fmla="*/ 117955 w 984015"/>
                  <a:gd name="connsiteY1152" fmla="*/ 278884 h 756154"/>
                  <a:gd name="connsiteX1153" fmla="*/ 115293 w 984015"/>
                  <a:gd name="connsiteY1153" fmla="*/ 278884 h 756154"/>
                  <a:gd name="connsiteX1154" fmla="*/ 115293 w 984015"/>
                  <a:gd name="connsiteY1154" fmla="*/ 276158 h 756154"/>
                  <a:gd name="connsiteX1155" fmla="*/ 112567 w 984015"/>
                  <a:gd name="connsiteY1155" fmla="*/ 276158 h 756154"/>
                  <a:gd name="connsiteX1156" fmla="*/ 109905 w 984015"/>
                  <a:gd name="connsiteY1156" fmla="*/ 276158 h 756154"/>
                  <a:gd name="connsiteX1157" fmla="*/ 109905 w 984015"/>
                  <a:gd name="connsiteY1157" fmla="*/ 273496 h 756154"/>
                  <a:gd name="connsiteX1158" fmla="*/ 107243 w 984015"/>
                  <a:gd name="connsiteY1158" fmla="*/ 273496 h 756154"/>
                  <a:gd name="connsiteX1159" fmla="*/ 104518 w 984015"/>
                  <a:gd name="connsiteY1159" fmla="*/ 273496 h 756154"/>
                  <a:gd name="connsiteX1160" fmla="*/ 104518 w 984015"/>
                  <a:gd name="connsiteY1160" fmla="*/ 270834 h 756154"/>
                  <a:gd name="connsiteX1161" fmla="*/ 101856 w 984015"/>
                  <a:gd name="connsiteY1161" fmla="*/ 270834 h 756154"/>
                  <a:gd name="connsiteX1162" fmla="*/ 99194 w 984015"/>
                  <a:gd name="connsiteY1162" fmla="*/ 268108 h 756154"/>
                  <a:gd name="connsiteX1163" fmla="*/ 96532 w 984015"/>
                  <a:gd name="connsiteY1163" fmla="*/ 268108 h 756154"/>
                  <a:gd name="connsiteX1164" fmla="*/ 93806 w 984015"/>
                  <a:gd name="connsiteY1164" fmla="*/ 268108 h 756154"/>
                  <a:gd name="connsiteX1165" fmla="*/ 93806 w 984015"/>
                  <a:gd name="connsiteY1165" fmla="*/ 265446 h 756154"/>
                  <a:gd name="connsiteX1166" fmla="*/ 91144 w 984015"/>
                  <a:gd name="connsiteY1166" fmla="*/ 265446 h 756154"/>
                  <a:gd name="connsiteX1167" fmla="*/ 88482 w 984015"/>
                  <a:gd name="connsiteY1167" fmla="*/ 265446 h 756154"/>
                  <a:gd name="connsiteX1168" fmla="*/ 88482 w 984015"/>
                  <a:gd name="connsiteY1168" fmla="*/ 262784 h 756154"/>
                  <a:gd name="connsiteX1169" fmla="*/ 88482 w 984015"/>
                  <a:gd name="connsiteY1169" fmla="*/ 260122 h 756154"/>
                  <a:gd name="connsiteX1170" fmla="*/ 85757 w 984015"/>
                  <a:gd name="connsiteY1170" fmla="*/ 257397 h 756154"/>
                  <a:gd name="connsiteX1171" fmla="*/ 85757 w 984015"/>
                  <a:gd name="connsiteY1171" fmla="*/ 254735 h 756154"/>
                  <a:gd name="connsiteX1172" fmla="*/ 83095 w 984015"/>
                  <a:gd name="connsiteY1172" fmla="*/ 252073 h 756154"/>
                  <a:gd name="connsiteX1173" fmla="*/ 83095 w 984015"/>
                  <a:gd name="connsiteY1173" fmla="*/ 249347 h 756154"/>
                  <a:gd name="connsiteX1174" fmla="*/ 80433 w 984015"/>
                  <a:gd name="connsiteY1174" fmla="*/ 246685 h 756154"/>
                  <a:gd name="connsiteX1175" fmla="*/ 80433 w 984015"/>
                  <a:gd name="connsiteY1175" fmla="*/ 241298 h 756154"/>
                  <a:gd name="connsiteX1176" fmla="*/ 80433 w 984015"/>
                  <a:gd name="connsiteY1176" fmla="*/ 238636 h 756154"/>
                  <a:gd name="connsiteX1177" fmla="*/ 77707 w 984015"/>
                  <a:gd name="connsiteY1177" fmla="*/ 238636 h 756154"/>
                  <a:gd name="connsiteX1178" fmla="*/ 77707 w 984015"/>
                  <a:gd name="connsiteY1178" fmla="*/ 235973 h 756154"/>
                  <a:gd name="connsiteX1179" fmla="*/ 77707 w 984015"/>
                  <a:gd name="connsiteY1179" fmla="*/ 233248 h 756154"/>
                  <a:gd name="connsiteX1180" fmla="*/ 75045 w 984015"/>
                  <a:gd name="connsiteY1180" fmla="*/ 233248 h 756154"/>
                  <a:gd name="connsiteX1181" fmla="*/ 75045 w 984015"/>
                  <a:gd name="connsiteY1181" fmla="*/ 230586 h 756154"/>
                  <a:gd name="connsiteX1182" fmla="*/ 66995 w 984015"/>
                  <a:gd name="connsiteY1182" fmla="*/ 225262 h 756154"/>
                  <a:gd name="connsiteX1183" fmla="*/ 66995 w 984015"/>
                  <a:gd name="connsiteY1183" fmla="*/ 222536 h 756154"/>
                  <a:gd name="connsiteX1184" fmla="*/ 64333 w 984015"/>
                  <a:gd name="connsiteY1184" fmla="*/ 219874 h 756154"/>
                  <a:gd name="connsiteX1185" fmla="*/ 61671 w 984015"/>
                  <a:gd name="connsiteY1185" fmla="*/ 217212 h 756154"/>
                  <a:gd name="connsiteX1186" fmla="*/ 58946 w 984015"/>
                  <a:gd name="connsiteY1186" fmla="*/ 217212 h 756154"/>
                  <a:gd name="connsiteX1187" fmla="*/ 58946 w 984015"/>
                  <a:gd name="connsiteY1187" fmla="*/ 214487 h 756154"/>
                  <a:gd name="connsiteX1188" fmla="*/ 53622 w 984015"/>
                  <a:gd name="connsiteY1188" fmla="*/ 209163 h 756154"/>
                  <a:gd name="connsiteX1189" fmla="*/ 50896 w 984015"/>
                  <a:gd name="connsiteY1189" fmla="*/ 209163 h 756154"/>
                  <a:gd name="connsiteX1190" fmla="*/ 48234 w 984015"/>
                  <a:gd name="connsiteY1190" fmla="*/ 211825 h 756154"/>
                  <a:gd name="connsiteX1191" fmla="*/ 45572 w 984015"/>
                  <a:gd name="connsiteY1191" fmla="*/ 211825 h 756154"/>
                  <a:gd name="connsiteX1192" fmla="*/ 42910 w 984015"/>
                  <a:gd name="connsiteY1192" fmla="*/ 211825 h 756154"/>
                  <a:gd name="connsiteX1193" fmla="*/ 42910 w 984015"/>
                  <a:gd name="connsiteY1193" fmla="*/ 209163 h 756154"/>
                  <a:gd name="connsiteX1194" fmla="*/ 40185 w 984015"/>
                  <a:gd name="connsiteY1194" fmla="*/ 206437 h 756154"/>
                  <a:gd name="connsiteX1195" fmla="*/ 37522 w 984015"/>
                  <a:gd name="connsiteY1195" fmla="*/ 203775 h 756154"/>
                  <a:gd name="connsiteX1196" fmla="*/ 34860 w 984015"/>
                  <a:gd name="connsiteY1196" fmla="*/ 203775 h 756154"/>
                  <a:gd name="connsiteX1197" fmla="*/ 34860 w 984015"/>
                  <a:gd name="connsiteY1197" fmla="*/ 201113 h 756154"/>
                  <a:gd name="connsiteX1198" fmla="*/ 32135 w 984015"/>
                  <a:gd name="connsiteY1198" fmla="*/ 198451 h 756154"/>
                  <a:gd name="connsiteX1199" fmla="*/ 32135 w 984015"/>
                  <a:gd name="connsiteY1199" fmla="*/ 195726 h 756154"/>
                  <a:gd name="connsiteX1200" fmla="*/ 32135 w 984015"/>
                  <a:gd name="connsiteY1200" fmla="*/ 193063 h 756154"/>
                  <a:gd name="connsiteX1201" fmla="*/ 32135 w 984015"/>
                  <a:gd name="connsiteY1201" fmla="*/ 190401 h 756154"/>
                  <a:gd name="connsiteX1202" fmla="*/ 32135 w 984015"/>
                  <a:gd name="connsiteY1202" fmla="*/ 187676 h 756154"/>
                  <a:gd name="connsiteX1203" fmla="*/ 34860 w 984015"/>
                  <a:gd name="connsiteY1203" fmla="*/ 185014 h 756154"/>
                  <a:gd name="connsiteX1204" fmla="*/ 37522 w 984015"/>
                  <a:gd name="connsiteY1204" fmla="*/ 182352 h 756154"/>
                  <a:gd name="connsiteX1205" fmla="*/ 40185 w 984015"/>
                  <a:gd name="connsiteY1205" fmla="*/ 179626 h 756154"/>
                  <a:gd name="connsiteX1206" fmla="*/ 40185 w 984015"/>
                  <a:gd name="connsiteY1206" fmla="*/ 176964 h 756154"/>
                  <a:gd name="connsiteX1207" fmla="*/ 42910 w 984015"/>
                  <a:gd name="connsiteY1207" fmla="*/ 176964 h 756154"/>
                  <a:gd name="connsiteX1208" fmla="*/ 42910 w 984015"/>
                  <a:gd name="connsiteY1208" fmla="*/ 171577 h 756154"/>
                  <a:gd name="connsiteX1209" fmla="*/ 42910 w 984015"/>
                  <a:gd name="connsiteY1209" fmla="*/ 168915 h 756154"/>
                  <a:gd name="connsiteX1210" fmla="*/ 45572 w 984015"/>
                  <a:gd name="connsiteY1210" fmla="*/ 168915 h 756154"/>
                  <a:gd name="connsiteX1211" fmla="*/ 45572 w 984015"/>
                  <a:gd name="connsiteY1211" fmla="*/ 166253 h 756154"/>
                  <a:gd name="connsiteX1212" fmla="*/ 48234 w 984015"/>
                  <a:gd name="connsiteY1212" fmla="*/ 166253 h 756154"/>
                  <a:gd name="connsiteX1213" fmla="*/ 48234 w 984015"/>
                  <a:gd name="connsiteY1213" fmla="*/ 163591 h 756154"/>
                  <a:gd name="connsiteX1214" fmla="*/ 48234 w 984015"/>
                  <a:gd name="connsiteY1214" fmla="*/ 160865 h 756154"/>
                  <a:gd name="connsiteX1215" fmla="*/ 50896 w 984015"/>
                  <a:gd name="connsiteY1215" fmla="*/ 158203 h 756154"/>
                  <a:gd name="connsiteX1216" fmla="*/ 50896 w 984015"/>
                  <a:gd name="connsiteY1216" fmla="*/ 155541 h 756154"/>
                  <a:gd name="connsiteX1217" fmla="*/ 48234 w 984015"/>
                  <a:gd name="connsiteY1217" fmla="*/ 155541 h 756154"/>
                  <a:gd name="connsiteX1218" fmla="*/ 48234 w 984015"/>
                  <a:gd name="connsiteY1218" fmla="*/ 152815 h 756154"/>
                  <a:gd name="connsiteX1219" fmla="*/ 48234 w 984015"/>
                  <a:gd name="connsiteY1219" fmla="*/ 150153 h 756154"/>
                  <a:gd name="connsiteX1220" fmla="*/ 45572 w 984015"/>
                  <a:gd name="connsiteY1220" fmla="*/ 150153 h 756154"/>
                  <a:gd name="connsiteX1221" fmla="*/ 45572 w 984015"/>
                  <a:gd name="connsiteY1221" fmla="*/ 147491 h 756154"/>
                  <a:gd name="connsiteX1222" fmla="*/ 48234 w 984015"/>
                  <a:gd name="connsiteY1222" fmla="*/ 144766 h 756154"/>
                  <a:gd name="connsiteX1223" fmla="*/ 48234 w 984015"/>
                  <a:gd name="connsiteY1223" fmla="*/ 142104 h 756154"/>
                  <a:gd name="connsiteX1224" fmla="*/ 45572 w 984015"/>
                  <a:gd name="connsiteY1224" fmla="*/ 142104 h 756154"/>
                  <a:gd name="connsiteX1225" fmla="*/ 48234 w 984015"/>
                  <a:gd name="connsiteY1225" fmla="*/ 139442 h 756154"/>
                  <a:gd name="connsiteX1226" fmla="*/ 50896 w 984015"/>
                  <a:gd name="connsiteY1226" fmla="*/ 139442 h 756154"/>
                  <a:gd name="connsiteX1227" fmla="*/ 50896 w 984015"/>
                  <a:gd name="connsiteY1227" fmla="*/ 136780 h 756154"/>
                  <a:gd name="connsiteX1228" fmla="*/ 53622 w 984015"/>
                  <a:gd name="connsiteY1228" fmla="*/ 136780 h 756154"/>
                  <a:gd name="connsiteX1229" fmla="*/ 53622 w 984015"/>
                  <a:gd name="connsiteY1229" fmla="*/ 134054 h 756154"/>
                  <a:gd name="connsiteX1230" fmla="*/ 56284 w 984015"/>
                  <a:gd name="connsiteY1230" fmla="*/ 134054 h 756154"/>
                  <a:gd name="connsiteX1231" fmla="*/ 58946 w 984015"/>
                  <a:gd name="connsiteY1231" fmla="*/ 131392 h 756154"/>
                  <a:gd name="connsiteX1232" fmla="*/ 61671 w 984015"/>
                  <a:gd name="connsiteY1232" fmla="*/ 128730 h 756154"/>
                  <a:gd name="connsiteX1233" fmla="*/ 64333 w 984015"/>
                  <a:gd name="connsiteY1233" fmla="*/ 128730 h 756154"/>
                  <a:gd name="connsiteX1234" fmla="*/ 66995 w 984015"/>
                  <a:gd name="connsiteY1234" fmla="*/ 128730 h 756154"/>
                  <a:gd name="connsiteX1235" fmla="*/ 69721 w 984015"/>
                  <a:gd name="connsiteY1235" fmla="*/ 128730 h 756154"/>
                  <a:gd name="connsiteX1236" fmla="*/ 72383 w 984015"/>
                  <a:gd name="connsiteY1236" fmla="*/ 126005 h 756154"/>
                  <a:gd name="connsiteX1237" fmla="*/ 75045 w 984015"/>
                  <a:gd name="connsiteY1237" fmla="*/ 126005 h 756154"/>
                  <a:gd name="connsiteX1238" fmla="*/ 77707 w 984015"/>
                  <a:gd name="connsiteY1238" fmla="*/ 123343 h 756154"/>
                  <a:gd name="connsiteX1239" fmla="*/ 77707 w 984015"/>
                  <a:gd name="connsiteY1239" fmla="*/ 120681 h 756154"/>
                  <a:gd name="connsiteX1240" fmla="*/ 80433 w 984015"/>
                  <a:gd name="connsiteY1240" fmla="*/ 117955 h 756154"/>
                  <a:gd name="connsiteX1241" fmla="*/ 83095 w 984015"/>
                  <a:gd name="connsiteY1241" fmla="*/ 117955 h 756154"/>
                  <a:gd name="connsiteX1242" fmla="*/ 83095 w 984015"/>
                  <a:gd name="connsiteY1242" fmla="*/ 115293 h 756154"/>
                  <a:gd name="connsiteX1243" fmla="*/ 80433 w 984015"/>
                  <a:gd name="connsiteY1243" fmla="*/ 112631 h 756154"/>
                  <a:gd name="connsiteX1244" fmla="*/ 83095 w 984015"/>
                  <a:gd name="connsiteY1244" fmla="*/ 112631 h 756154"/>
                  <a:gd name="connsiteX1245" fmla="*/ 83095 w 984015"/>
                  <a:gd name="connsiteY1245" fmla="*/ 109969 h 756154"/>
                  <a:gd name="connsiteX1246" fmla="*/ 83095 w 984015"/>
                  <a:gd name="connsiteY1246" fmla="*/ 104581 h 756154"/>
                  <a:gd name="connsiteX1247" fmla="*/ 83095 w 984015"/>
                  <a:gd name="connsiteY1247" fmla="*/ 99194 h 756154"/>
                  <a:gd name="connsiteX1248" fmla="*/ 83095 w 984015"/>
                  <a:gd name="connsiteY1248" fmla="*/ 96532 h 756154"/>
                  <a:gd name="connsiteX1249" fmla="*/ 83095 w 984015"/>
                  <a:gd name="connsiteY1249" fmla="*/ 93870 h 756154"/>
                  <a:gd name="connsiteX1250" fmla="*/ 83095 w 984015"/>
                  <a:gd name="connsiteY1250" fmla="*/ 91144 h 756154"/>
                  <a:gd name="connsiteX1251" fmla="*/ 83095 w 984015"/>
                  <a:gd name="connsiteY1251" fmla="*/ 88482 h 756154"/>
                  <a:gd name="connsiteX1252" fmla="*/ 83095 w 984015"/>
                  <a:gd name="connsiteY1252" fmla="*/ 83095 h 756154"/>
                  <a:gd name="connsiteX1253" fmla="*/ 83095 w 984015"/>
                  <a:gd name="connsiteY1253" fmla="*/ 80433 h 756154"/>
                  <a:gd name="connsiteX1254" fmla="*/ 80433 w 984015"/>
                  <a:gd name="connsiteY1254" fmla="*/ 80433 h 756154"/>
                  <a:gd name="connsiteX1255" fmla="*/ 80433 w 984015"/>
                  <a:gd name="connsiteY1255" fmla="*/ 77770 h 756154"/>
                  <a:gd name="connsiteX1256" fmla="*/ 80433 w 984015"/>
                  <a:gd name="connsiteY1256" fmla="*/ 75108 h 756154"/>
                  <a:gd name="connsiteX1257" fmla="*/ 80433 w 984015"/>
                  <a:gd name="connsiteY1257" fmla="*/ 72383 h 756154"/>
                  <a:gd name="connsiteX1258" fmla="*/ 80433 w 984015"/>
                  <a:gd name="connsiteY1258" fmla="*/ 69721 h 756154"/>
                  <a:gd name="connsiteX1259" fmla="*/ 77707 w 984015"/>
                  <a:gd name="connsiteY1259" fmla="*/ 67059 h 756154"/>
                  <a:gd name="connsiteX1260" fmla="*/ 77707 w 984015"/>
                  <a:gd name="connsiteY1260" fmla="*/ 64333 h 756154"/>
                  <a:gd name="connsiteX1261" fmla="*/ 77707 w 984015"/>
                  <a:gd name="connsiteY1261" fmla="*/ 61671 h 756154"/>
                  <a:gd name="connsiteX1262" fmla="*/ 77707 w 984015"/>
                  <a:gd name="connsiteY1262" fmla="*/ 59009 h 756154"/>
                  <a:gd name="connsiteX1263" fmla="*/ 77707 w 984015"/>
                  <a:gd name="connsiteY1263" fmla="*/ 56284 h 756154"/>
                  <a:gd name="connsiteX1264" fmla="*/ 77707 w 984015"/>
                  <a:gd name="connsiteY1264" fmla="*/ 53622 h 756154"/>
                  <a:gd name="connsiteX1265" fmla="*/ 75045 w 984015"/>
                  <a:gd name="connsiteY1265" fmla="*/ 53622 h 756154"/>
                  <a:gd name="connsiteX1266" fmla="*/ 75045 w 984015"/>
                  <a:gd name="connsiteY1266" fmla="*/ 50960 h 756154"/>
                  <a:gd name="connsiteX1267" fmla="*/ 75045 w 984015"/>
                  <a:gd name="connsiteY1267" fmla="*/ 48298 h 756154"/>
                  <a:gd name="connsiteX1268" fmla="*/ 75045 w 984015"/>
                  <a:gd name="connsiteY1268" fmla="*/ 45572 h 756154"/>
                  <a:gd name="connsiteX1269" fmla="*/ 77707 w 984015"/>
                  <a:gd name="connsiteY1269" fmla="*/ 45572 h 756154"/>
                  <a:gd name="connsiteX1270" fmla="*/ 80433 w 984015"/>
                  <a:gd name="connsiteY1270" fmla="*/ 45572 h 756154"/>
                  <a:gd name="connsiteX1271" fmla="*/ 83095 w 984015"/>
                  <a:gd name="connsiteY1271" fmla="*/ 45572 h 756154"/>
                  <a:gd name="connsiteX1272" fmla="*/ 83095 w 984015"/>
                  <a:gd name="connsiteY1272" fmla="*/ 42910 h 756154"/>
                  <a:gd name="connsiteX1273" fmla="*/ 80433 w 984015"/>
                  <a:gd name="connsiteY1273" fmla="*/ 42910 h 756154"/>
                  <a:gd name="connsiteX1274" fmla="*/ 80433 w 984015"/>
                  <a:gd name="connsiteY1274" fmla="*/ 40248 h 756154"/>
                  <a:gd name="connsiteX1275" fmla="*/ 77707 w 984015"/>
                  <a:gd name="connsiteY1275" fmla="*/ 40248 h 756154"/>
                  <a:gd name="connsiteX1276" fmla="*/ 75045 w 984015"/>
                  <a:gd name="connsiteY1276" fmla="*/ 37522 h 756154"/>
                  <a:gd name="connsiteX1277" fmla="*/ 75045 w 984015"/>
                  <a:gd name="connsiteY1277" fmla="*/ 34860 h 756154"/>
                  <a:gd name="connsiteX1278" fmla="*/ 77707 w 984015"/>
                  <a:gd name="connsiteY1278" fmla="*/ 34860 h 756154"/>
                  <a:gd name="connsiteX1279" fmla="*/ 80433 w 984015"/>
                  <a:gd name="connsiteY1279" fmla="*/ 34860 h 756154"/>
                  <a:gd name="connsiteX1280" fmla="*/ 83095 w 984015"/>
                  <a:gd name="connsiteY1280" fmla="*/ 34860 h 756154"/>
                  <a:gd name="connsiteX1281" fmla="*/ 85757 w 984015"/>
                  <a:gd name="connsiteY1281" fmla="*/ 32198 h 756154"/>
                  <a:gd name="connsiteX1282" fmla="*/ 88482 w 984015"/>
                  <a:gd name="connsiteY1282" fmla="*/ 32198 h 756154"/>
                  <a:gd name="connsiteX1283" fmla="*/ 91144 w 984015"/>
                  <a:gd name="connsiteY1283" fmla="*/ 32198 h 756154"/>
                  <a:gd name="connsiteX1284" fmla="*/ 93806 w 984015"/>
                  <a:gd name="connsiteY1284" fmla="*/ 32198 h 756154"/>
                  <a:gd name="connsiteX1285" fmla="*/ 96532 w 984015"/>
                  <a:gd name="connsiteY1285" fmla="*/ 29473 h 756154"/>
                  <a:gd name="connsiteX1286" fmla="*/ 99194 w 984015"/>
                  <a:gd name="connsiteY1286" fmla="*/ 29473 h 756154"/>
                  <a:gd name="connsiteX1287" fmla="*/ 101856 w 984015"/>
                  <a:gd name="connsiteY1287" fmla="*/ 29473 h 756154"/>
                  <a:gd name="connsiteX1288" fmla="*/ 101856 w 984015"/>
                  <a:gd name="connsiteY1288" fmla="*/ 26811 h 756154"/>
                  <a:gd name="connsiteX1289" fmla="*/ 104518 w 984015"/>
                  <a:gd name="connsiteY1289" fmla="*/ 26811 h 756154"/>
                  <a:gd name="connsiteX1290" fmla="*/ 107243 w 984015"/>
                  <a:gd name="connsiteY1290" fmla="*/ 26811 h 756154"/>
                  <a:gd name="connsiteX1291" fmla="*/ 109905 w 984015"/>
                  <a:gd name="connsiteY1291" fmla="*/ 24149 h 756154"/>
                  <a:gd name="connsiteX1292" fmla="*/ 112567 w 984015"/>
                  <a:gd name="connsiteY1292" fmla="*/ 21487 h 756154"/>
                  <a:gd name="connsiteX1293" fmla="*/ 112567 w 984015"/>
                  <a:gd name="connsiteY1293" fmla="*/ 18761 h 756154"/>
                  <a:gd name="connsiteX1294" fmla="*/ 112567 w 984015"/>
                  <a:gd name="connsiteY1294" fmla="*/ 16099 h 756154"/>
                  <a:gd name="connsiteX1295" fmla="*/ 115293 w 984015"/>
                  <a:gd name="connsiteY1295" fmla="*/ 16099 h 756154"/>
                  <a:gd name="connsiteX1296" fmla="*/ 117955 w 984015"/>
                  <a:gd name="connsiteY1296" fmla="*/ 16099 h 756154"/>
                  <a:gd name="connsiteX1297" fmla="*/ 117955 w 984015"/>
                  <a:gd name="connsiteY1297" fmla="*/ 13437 h 756154"/>
                  <a:gd name="connsiteX1298" fmla="*/ 120617 w 984015"/>
                  <a:gd name="connsiteY1298" fmla="*/ 13437 h 756154"/>
                  <a:gd name="connsiteX1299" fmla="*/ 120617 w 984015"/>
                  <a:gd name="connsiteY1299" fmla="*/ 10712 h 756154"/>
                  <a:gd name="connsiteX1300" fmla="*/ 123343 w 984015"/>
                  <a:gd name="connsiteY1300" fmla="*/ 8050 h 756154"/>
                  <a:gd name="connsiteX1301" fmla="*/ 126005 w 984015"/>
                  <a:gd name="connsiteY1301" fmla="*/ 5388 h 756154"/>
                  <a:gd name="connsiteX1302" fmla="*/ 128667 w 984015"/>
                  <a:gd name="connsiteY1302" fmla="*/ 2662 h 756154"/>
                  <a:gd name="connsiteX1303" fmla="*/ 131392 w 984015"/>
                  <a:gd name="connsiteY1303" fmla="*/ 2662 h 756154"/>
                  <a:gd name="connsiteX1304" fmla="*/ 134054 w 984015"/>
                  <a:gd name="connsiteY1304" fmla="*/ 2662 h 756154"/>
                  <a:gd name="connsiteX1305" fmla="*/ 136716 w 984015"/>
                  <a:gd name="connsiteY1305" fmla="*/ 5388 h 756154"/>
                  <a:gd name="connsiteX1306" fmla="*/ 139378 w 984015"/>
                  <a:gd name="connsiteY1306" fmla="*/ 5388 h 756154"/>
                  <a:gd name="connsiteX1307" fmla="*/ 142104 w 984015"/>
                  <a:gd name="connsiteY1307" fmla="*/ 5388 h 756154"/>
                  <a:gd name="connsiteX1308" fmla="*/ 142104 w 984015"/>
                  <a:gd name="connsiteY1308" fmla="*/ 2662 h 756154"/>
                  <a:gd name="connsiteX1309" fmla="*/ 142104 w 984015"/>
                  <a:gd name="connsiteY1309" fmla="*/ 0 h 756154"/>
                  <a:gd name="connsiteX1310" fmla="*/ 144766 w 984015"/>
                  <a:gd name="connsiteY1310" fmla="*/ 0 h 756154"/>
                  <a:gd name="connsiteX1311" fmla="*/ 144766 w 984015"/>
                  <a:gd name="connsiteY1311" fmla="*/ 0 h 75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Lst>
                <a:rect l="l" t="t" r="r" b="b"/>
                <a:pathLst>
                  <a:path w="984015" h="756154">
                    <a:moveTo>
                      <a:pt x="144766" y="0"/>
                    </a:moveTo>
                    <a:lnTo>
                      <a:pt x="147428" y="0"/>
                    </a:lnTo>
                    <a:lnTo>
                      <a:pt x="147428" y="2662"/>
                    </a:lnTo>
                    <a:lnTo>
                      <a:pt x="150153" y="2662"/>
                    </a:lnTo>
                    <a:lnTo>
                      <a:pt x="150153" y="5388"/>
                    </a:lnTo>
                    <a:lnTo>
                      <a:pt x="152815" y="5388"/>
                    </a:lnTo>
                    <a:lnTo>
                      <a:pt x="152815" y="8050"/>
                    </a:lnTo>
                    <a:lnTo>
                      <a:pt x="155478" y="8050"/>
                    </a:lnTo>
                    <a:lnTo>
                      <a:pt x="155478" y="10712"/>
                    </a:lnTo>
                    <a:lnTo>
                      <a:pt x="158203" y="13437"/>
                    </a:lnTo>
                    <a:lnTo>
                      <a:pt x="158203" y="16099"/>
                    </a:lnTo>
                    <a:lnTo>
                      <a:pt x="160865" y="16099"/>
                    </a:lnTo>
                    <a:lnTo>
                      <a:pt x="163527" y="18761"/>
                    </a:lnTo>
                    <a:lnTo>
                      <a:pt x="166189" y="18761"/>
                    </a:lnTo>
                    <a:lnTo>
                      <a:pt x="168915" y="18761"/>
                    </a:lnTo>
                    <a:lnTo>
                      <a:pt x="171577" y="18761"/>
                    </a:lnTo>
                    <a:lnTo>
                      <a:pt x="174239" y="18761"/>
                    </a:lnTo>
                    <a:lnTo>
                      <a:pt x="176964" y="16099"/>
                    </a:lnTo>
                    <a:lnTo>
                      <a:pt x="176964" y="18761"/>
                    </a:lnTo>
                    <a:lnTo>
                      <a:pt x="179626" y="18761"/>
                    </a:lnTo>
                    <a:lnTo>
                      <a:pt x="179626" y="21487"/>
                    </a:lnTo>
                    <a:lnTo>
                      <a:pt x="179626" y="24149"/>
                    </a:lnTo>
                    <a:lnTo>
                      <a:pt x="179626" y="26811"/>
                    </a:lnTo>
                    <a:lnTo>
                      <a:pt x="176964" y="26811"/>
                    </a:lnTo>
                    <a:lnTo>
                      <a:pt x="176964" y="29473"/>
                    </a:lnTo>
                    <a:lnTo>
                      <a:pt x="176964" y="32198"/>
                    </a:lnTo>
                    <a:lnTo>
                      <a:pt x="179626" y="34860"/>
                    </a:lnTo>
                    <a:lnTo>
                      <a:pt x="179626" y="37522"/>
                    </a:lnTo>
                    <a:lnTo>
                      <a:pt x="176964" y="37522"/>
                    </a:lnTo>
                    <a:lnTo>
                      <a:pt x="174239" y="37522"/>
                    </a:lnTo>
                    <a:lnTo>
                      <a:pt x="176964" y="37522"/>
                    </a:lnTo>
                    <a:lnTo>
                      <a:pt x="176964" y="40248"/>
                    </a:lnTo>
                    <a:lnTo>
                      <a:pt x="179626" y="40248"/>
                    </a:lnTo>
                    <a:lnTo>
                      <a:pt x="179626" y="42910"/>
                    </a:lnTo>
                    <a:lnTo>
                      <a:pt x="176964" y="45572"/>
                    </a:lnTo>
                    <a:lnTo>
                      <a:pt x="174239" y="45572"/>
                    </a:lnTo>
                    <a:lnTo>
                      <a:pt x="174239" y="48298"/>
                    </a:lnTo>
                    <a:lnTo>
                      <a:pt x="171577" y="48298"/>
                    </a:lnTo>
                    <a:lnTo>
                      <a:pt x="171577" y="50960"/>
                    </a:lnTo>
                    <a:lnTo>
                      <a:pt x="174239" y="50960"/>
                    </a:lnTo>
                    <a:lnTo>
                      <a:pt x="174239" y="53622"/>
                    </a:lnTo>
                    <a:lnTo>
                      <a:pt x="174239" y="56284"/>
                    </a:lnTo>
                    <a:lnTo>
                      <a:pt x="174239" y="59009"/>
                    </a:lnTo>
                    <a:lnTo>
                      <a:pt x="171577" y="61671"/>
                    </a:lnTo>
                    <a:lnTo>
                      <a:pt x="171577" y="64333"/>
                    </a:lnTo>
                    <a:lnTo>
                      <a:pt x="171577" y="67059"/>
                    </a:lnTo>
                    <a:lnTo>
                      <a:pt x="174239" y="67059"/>
                    </a:lnTo>
                    <a:lnTo>
                      <a:pt x="176964" y="67059"/>
                    </a:lnTo>
                    <a:lnTo>
                      <a:pt x="176964" y="69721"/>
                    </a:lnTo>
                    <a:lnTo>
                      <a:pt x="176964" y="72383"/>
                    </a:lnTo>
                    <a:lnTo>
                      <a:pt x="176964" y="75108"/>
                    </a:lnTo>
                    <a:lnTo>
                      <a:pt x="179626" y="75108"/>
                    </a:lnTo>
                    <a:lnTo>
                      <a:pt x="182288" y="75108"/>
                    </a:lnTo>
                    <a:lnTo>
                      <a:pt x="182288" y="77770"/>
                    </a:lnTo>
                    <a:lnTo>
                      <a:pt x="179626" y="77770"/>
                    </a:lnTo>
                    <a:lnTo>
                      <a:pt x="179626" y="80433"/>
                    </a:lnTo>
                    <a:lnTo>
                      <a:pt x="176964" y="80433"/>
                    </a:lnTo>
                    <a:lnTo>
                      <a:pt x="174239" y="80433"/>
                    </a:lnTo>
                    <a:lnTo>
                      <a:pt x="174239" y="83095"/>
                    </a:lnTo>
                    <a:lnTo>
                      <a:pt x="174239" y="85820"/>
                    </a:lnTo>
                    <a:lnTo>
                      <a:pt x="176964" y="88482"/>
                    </a:lnTo>
                    <a:lnTo>
                      <a:pt x="179626" y="88482"/>
                    </a:lnTo>
                    <a:lnTo>
                      <a:pt x="182288" y="88482"/>
                    </a:lnTo>
                    <a:lnTo>
                      <a:pt x="185014" y="88482"/>
                    </a:lnTo>
                    <a:lnTo>
                      <a:pt x="187676" y="91144"/>
                    </a:lnTo>
                    <a:lnTo>
                      <a:pt x="190338" y="93870"/>
                    </a:lnTo>
                    <a:lnTo>
                      <a:pt x="190338" y="96532"/>
                    </a:lnTo>
                    <a:lnTo>
                      <a:pt x="190338" y="99194"/>
                    </a:lnTo>
                    <a:lnTo>
                      <a:pt x="190338" y="101919"/>
                    </a:lnTo>
                    <a:lnTo>
                      <a:pt x="193000" y="101919"/>
                    </a:lnTo>
                    <a:lnTo>
                      <a:pt x="193000" y="104581"/>
                    </a:lnTo>
                    <a:lnTo>
                      <a:pt x="195726" y="104581"/>
                    </a:lnTo>
                    <a:lnTo>
                      <a:pt x="195726" y="107243"/>
                    </a:lnTo>
                    <a:lnTo>
                      <a:pt x="193000" y="107243"/>
                    </a:lnTo>
                    <a:lnTo>
                      <a:pt x="193000" y="109969"/>
                    </a:lnTo>
                    <a:lnTo>
                      <a:pt x="193000" y="112631"/>
                    </a:lnTo>
                    <a:lnTo>
                      <a:pt x="193000" y="115293"/>
                    </a:lnTo>
                    <a:lnTo>
                      <a:pt x="195726" y="115293"/>
                    </a:lnTo>
                    <a:lnTo>
                      <a:pt x="198388" y="112631"/>
                    </a:lnTo>
                    <a:lnTo>
                      <a:pt x="198388" y="115293"/>
                    </a:lnTo>
                    <a:lnTo>
                      <a:pt x="201050" y="115293"/>
                    </a:lnTo>
                    <a:lnTo>
                      <a:pt x="201050" y="117955"/>
                    </a:lnTo>
                    <a:lnTo>
                      <a:pt x="201050" y="120681"/>
                    </a:lnTo>
                    <a:lnTo>
                      <a:pt x="201050" y="123343"/>
                    </a:lnTo>
                    <a:lnTo>
                      <a:pt x="203775" y="123343"/>
                    </a:lnTo>
                    <a:lnTo>
                      <a:pt x="203775" y="120681"/>
                    </a:lnTo>
                    <a:lnTo>
                      <a:pt x="206437" y="120681"/>
                    </a:lnTo>
                    <a:lnTo>
                      <a:pt x="206437" y="123343"/>
                    </a:lnTo>
                    <a:lnTo>
                      <a:pt x="209099" y="123343"/>
                    </a:lnTo>
                    <a:lnTo>
                      <a:pt x="209099" y="126005"/>
                    </a:lnTo>
                    <a:lnTo>
                      <a:pt x="211825" y="128730"/>
                    </a:lnTo>
                    <a:lnTo>
                      <a:pt x="214487" y="126005"/>
                    </a:lnTo>
                    <a:lnTo>
                      <a:pt x="214487" y="123343"/>
                    </a:lnTo>
                    <a:lnTo>
                      <a:pt x="217149" y="126005"/>
                    </a:lnTo>
                    <a:lnTo>
                      <a:pt x="219811" y="126005"/>
                    </a:lnTo>
                    <a:lnTo>
                      <a:pt x="219811" y="128730"/>
                    </a:lnTo>
                    <a:lnTo>
                      <a:pt x="222536" y="128730"/>
                    </a:lnTo>
                    <a:lnTo>
                      <a:pt x="222536" y="131392"/>
                    </a:lnTo>
                    <a:lnTo>
                      <a:pt x="219811" y="131392"/>
                    </a:lnTo>
                    <a:lnTo>
                      <a:pt x="219811" y="134054"/>
                    </a:lnTo>
                    <a:lnTo>
                      <a:pt x="222536" y="134054"/>
                    </a:lnTo>
                    <a:lnTo>
                      <a:pt x="225198" y="134054"/>
                    </a:lnTo>
                    <a:lnTo>
                      <a:pt x="222536" y="134054"/>
                    </a:lnTo>
                    <a:lnTo>
                      <a:pt x="222536" y="136780"/>
                    </a:lnTo>
                    <a:lnTo>
                      <a:pt x="225198" y="136780"/>
                    </a:lnTo>
                    <a:lnTo>
                      <a:pt x="227860" y="136780"/>
                    </a:lnTo>
                    <a:lnTo>
                      <a:pt x="227860" y="134054"/>
                    </a:lnTo>
                    <a:lnTo>
                      <a:pt x="230586" y="134054"/>
                    </a:lnTo>
                    <a:lnTo>
                      <a:pt x="233248" y="131392"/>
                    </a:lnTo>
                    <a:lnTo>
                      <a:pt x="235910" y="134054"/>
                    </a:lnTo>
                    <a:lnTo>
                      <a:pt x="235910" y="136780"/>
                    </a:lnTo>
                    <a:lnTo>
                      <a:pt x="233248" y="139442"/>
                    </a:lnTo>
                    <a:lnTo>
                      <a:pt x="233248" y="142104"/>
                    </a:lnTo>
                    <a:lnTo>
                      <a:pt x="235910" y="142104"/>
                    </a:lnTo>
                    <a:lnTo>
                      <a:pt x="238636" y="142104"/>
                    </a:lnTo>
                    <a:lnTo>
                      <a:pt x="241298" y="142104"/>
                    </a:lnTo>
                    <a:lnTo>
                      <a:pt x="241298" y="144766"/>
                    </a:lnTo>
                    <a:lnTo>
                      <a:pt x="238636" y="144766"/>
                    </a:lnTo>
                    <a:lnTo>
                      <a:pt x="238636" y="147491"/>
                    </a:lnTo>
                    <a:lnTo>
                      <a:pt x="241298" y="147491"/>
                    </a:lnTo>
                    <a:lnTo>
                      <a:pt x="241298" y="150153"/>
                    </a:lnTo>
                    <a:lnTo>
                      <a:pt x="243960" y="152815"/>
                    </a:lnTo>
                    <a:lnTo>
                      <a:pt x="246685" y="150153"/>
                    </a:lnTo>
                    <a:lnTo>
                      <a:pt x="249347" y="150153"/>
                    </a:lnTo>
                    <a:lnTo>
                      <a:pt x="249347" y="152815"/>
                    </a:lnTo>
                    <a:lnTo>
                      <a:pt x="246685" y="152815"/>
                    </a:lnTo>
                    <a:lnTo>
                      <a:pt x="249347" y="155541"/>
                    </a:lnTo>
                    <a:lnTo>
                      <a:pt x="249347" y="152815"/>
                    </a:lnTo>
                    <a:lnTo>
                      <a:pt x="252009" y="152815"/>
                    </a:lnTo>
                    <a:lnTo>
                      <a:pt x="254671" y="152815"/>
                    </a:lnTo>
                    <a:lnTo>
                      <a:pt x="257397" y="152815"/>
                    </a:lnTo>
                    <a:lnTo>
                      <a:pt x="257397" y="150153"/>
                    </a:lnTo>
                    <a:lnTo>
                      <a:pt x="260059" y="150153"/>
                    </a:lnTo>
                    <a:lnTo>
                      <a:pt x="262721" y="147491"/>
                    </a:lnTo>
                    <a:lnTo>
                      <a:pt x="265446" y="147491"/>
                    </a:lnTo>
                    <a:lnTo>
                      <a:pt x="268108" y="147491"/>
                    </a:lnTo>
                    <a:lnTo>
                      <a:pt x="270771" y="147491"/>
                    </a:lnTo>
                    <a:lnTo>
                      <a:pt x="276158" y="142104"/>
                    </a:lnTo>
                    <a:lnTo>
                      <a:pt x="278820" y="139442"/>
                    </a:lnTo>
                    <a:lnTo>
                      <a:pt x="281482" y="136780"/>
                    </a:lnTo>
                    <a:lnTo>
                      <a:pt x="284208" y="134054"/>
                    </a:lnTo>
                    <a:lnTo>
                      <a:pt x="286870" y="131392"/>
                    </a:lnTo>
                    <a:lnTo>
                      <a:pt x="289532" y="131392"/>
                    </a:lnTo>
                    <a:lnTo>
                      <a:pt x="289532" y="128730"/>
                    </a:lnTo>
                    <a:lnTo>
                      <a:pt x="292257" y="128730"/>
                    </a:lnTo>
                    <a:lnTo>
                      <a:pt x="297581" y="128730"/>
                    </a:lnTo>
                    <a:lnTo>
                      <a:pt x="300307" y="128730"/>
                    </a:lnTo>
                    <a:lnTo>
                      <a:pt x="302969" y="131392"/>
                    </a:lnTo>
                    <a:lnTo>
                      <a:pt x="305631" y="134054"/>
                    </a:lnTo>
                    <a:lnTo>
                      <a:pt x="308293" y="136780"/>
                    </a:lnTo>
                    <a:lnTo>
                      <a:pt x="311018" y="136780"/>
                    </a:lnTo>
                    <a:lnTo>
                      <a:pt x="313681" y="134054"/>
                    </a:lnTo>
                    <a:lnTo>
                      <a:pt x="316343" y="134054"/>
                    </a:lnTo>
                    <a:lnTo>
                      <a:pt x="319068" y="134054"/>
                    </a:lnTo>
                    <a:lnTo>
                      <a:pt x="321730" y="134054"/>
                    </a:lnTo>
                    <a:lnTo>
                      <a:pt x="321730" y="136780"/>
                    </a:lnTo>
                    <a:lnTo>
                      <a:pt x="324392" y="136780"/>
                    </a:lnTo>
                    <a:lnTo>
                      <a:pt x="324392" y="139442"/>
                    </a:lnTo>
                    <a:lnTo>
                      <a:pt x="327118" y="142104"/>
                    </a:lnTo>
                    <a:lnTo>
                      <a:pt x="329780" y="144766"/>
                    </a:lnTo>
                    <a:lnTo>
                      <a:pt x="332442" y="144766"/>
                    </a:lnTo>
                    <a:lnTo>
                      <a:pt x="332442" y="147491"/>
                    </a:lnTo>
                    <a:lnTo>
                      <a:pt x="332442" y="150153"/>
                    </a:lnTo>
                    <a:lnTo>
                      <a:pt x="335104" y="150153"/>
                    </a:lnTo>
                    <a:lnTo>
                      <a:pt x="337829" y="152815"/>
                    </a:lnTo>
                    <a:lnTo>
                      <a:pt x="337829" y="150153"/>
                    </a:lnTo>
                    <a:lnTo>
                      <a:pt x="340491" y="150153"/>
                    </a:lnTo>
                    <a:lnTo>
                      <a:pt x="343153" y="150153"/>
                    </a:lnTo>
                    <a:lnTo>
                      <a:pt x="343153" y="147491"/>
                    </a:lnTo>
                    <a:lnTo>
                      <a:pt x="345879" y="147491"/>
                    </a:lnTo>
                    <a:lnTo>
                      <a:pt x="348541" y="144766"/>
                    </a:lnTo>
                    <a:lnTo>
                      <a:pt x="353929" y="144766"/>
                    </a:lnTo>
                    <a:lnTo>
                      <a:pt x="356591" y="144766"/>
                    </a:lnTo>
                    <a:lnTo>
                      <a:pt x="359253" y="142104"/>
                    </a:lnTo>
                    <a:lnTo>
                      <a:pt x="361978" y="142104"/>
                    </a:lnTo>
                    <a:lnTo>
                      <a:pt x="364640" y="142104"/>
                    </a:lnTo>
                    <a:lnTo>
                      <a:pt x="367302" y="142104"/>
                    </a:lnTo>
                    <a:lnTo>
                      <a:pt x="369964" y="142104"/>
                    </a:lnTo>
                    <a:lnTo>
                      <a:pt x="372690" y="144766"/>
                    </a:lnTo>
                    <a:lnTo>
                      <a:pt x="378014" y="144766"/>
                    </a:lnTo>
                    <a:lnTo>
                      <a:pt x="380739" y="144766"/>
                    </a:lnTo>
                    <a:lnTo>
                      <a:pt x="380739" y="147491"/>
                    </a:lnTo>
                    <a:lnTo>
                      <a:pt x="383401" y="150153"/>
                    </a:lnTo>
                    <a:lnTo>
                      <a:pt x="383401" y="152815"/>
                    </a:lnTo>
                    <a:lnTo>
                      <a:pt x="386064" y="155541"/>
                    </a:lnTo>
                    <a:lnTo>
                      <a:pt x="388789" y="158203"/>
                    </a:lnTo>
                    <a:lnTo>
                      <a:pt x="391451" y="158203"/>
                    </a:lnTo>
                    <a:lnTo>
                      <a:pt x="394113" y="155541"/>
                    </a:lnTo>
                    <a:lnTo>
                      <a:pt x="396775" y="155541"/>
                    </a:lnTo>
                    <a:lnTo>
                      <a:pt x="399501" y="155541"/>
                    </a:lnTo>
                    <a:lnTo>
                      <a:pt x="402163" y="155541"/>
                    </a:lnTo>
                    <a:lnTo>
                      <a:pt x="402163" y="158203"/>
                    </a:lnTo>
                    <a:lnTo>
                      <a:pt x="404825" y="158203"/>
                    </a:lnTo>
                    <a:lnTo>
                      <a:pt x="404825" y="160865"/>
                    </a:lnTo>
                    <a:lnTo>
                      <a:pt x="407550" y="160865"/>
                    </a:lnTo>
                    <a:lnTo>
                      <a:pt x="407550" y="163591"/>
                    </a:lnTo>
                    <a:lnTo>
                      <a:pt x="407550" y="160865"/>
                    </a:lnTo>
                    <a:lnTo>
                      <a:pt x="410212" y="160865"/>
                    </a:lnTo>
                    <a:lnTo>
                      <a:pt x="412874" y="160865"/>
                    </a:lnTo>
                    <a:lnTo>
                      <a:pt x="412874" y="158203"/>
                    </a:lnTo>
                    <a:lnTo>
                      <a:pt x="415600" y="158203"/>
                    </a:lnTo>
                    <a:lnTo>
                      <a:pt x="418262" y="158203"/>
                    </a:lnTo>
                    <a:lnTo>
                      <a:pt x="420924" y="158203"/>
                    </a:lnTo>
                    <a:lnTo>
                      <a:pt x="423586" y="158203"/>
                    </a:lnTo>
                    <a:lnTo>
                      <a:pt x="426311" y="160865"/>
                    </a:lnTo>
                    <a:lnTo>
                      <a:pt x="428974" y="160865"/>
                    </a:lnTo>
                    <a:lnTo>
                      <a:pt x="431636" y="163591"/>
                    </a:lnTo>
                    <a:lnTo>
                      <a:pt x="434361" y="163591"/>
                    </a:lnTo>
                    <a:lnTo>
                      <a:pt x="437023" y="166253"/>
                    </a:lnTo>
                    <a:lnTo>
                      <a:pt x="439685" y="166253"/>
                    </a:lnTo>
                    <a:lnTo>
                      <a:pt x="442411" y="166253"/>
                    </a:lnTo>
                    <a:lnTo>
                      <a:pt x="445073" y="168915"/>
                    </a:lnTo>
                    <a:lnTo>
                      <a:pt x="447735" y="168915"/>
                    </a:lnTo>
                    <a:lnTo>
                      <a:pt x="450397" y="168915"/>
                    </a:lnTo>
                    <a:lnTo>
                      <a:pt x="450397" y="171577"/>
                    </a:lnTo>
                    <a:lnTo>
                      <a:pt x="453122" y="171577"/>
                    </a:lnTo>
                    <a:lnTo>
                      <a:pt x="455784" y="174302"/>
                    </a:lnTo>
                    <a:lnTo>
                      <a:pt x="458446" y="174302"/>
                    </a:lnTo>
                    <a:lnTo>
                      <a:pt x="461172" y="174302"/>
                    </a:lnTo>
                    <a:lnTo>
                      <a:pt x="461172" y="176964"/>
                    </a:lnTo>
                    <a:lnTo>
                      <a:pt x="463834" y="176964"/>
                    </a:lnTo>
                    <a:lnTo>
                      <a:pt x="466496" y="176964"/>
                    </a:lnTo>
                    <a:lnTo>
                      <a:pt x="469222" y="176964"/>
                    </a:lnTo>
                    <a:lnTo>
                      <a:pt x="471884" y="179626"/>
                    </a:lnTo>
                    <a:lnTo>
                      <a:pt x="474546" y="176964"/>
                    </a:lnTo>
                    <a:lnTo>
                      <a:pt x="477271" y="176964"/>
                    </a:lnTo>
                    <a:lnTo>
                      <a:pt x="479933" y="176964"/>
                    </a:lnTo>
                    <a:lnTo>
                      <a:pt x="482595" y="176964"/>
                    </a:lnTo>
                    <a:lnTo>
                      <a:pt x="485257" y="176964"/>
                    </a:lnTo>
                    <a:lnTo>
                      <a:pt x="490645" y="176964"/>
                    </a:lnTo>
                    <a:lnTo>
                      <a:pt x="496032" y="174302"/>
                    </a:lnTo>
                    <a:lnTo>
                      <a:pt x="496032" y="171577"/>
                    </a:lnTo>
                    <a:lnTo>
                      <a:pt x="498694" y="171577"/>
                    </a:lnTo>
                    <a:lnTo>
                      <a:pt x="501356" y="174302"/>
                    </a:lnTo>
                    <a:lnTo>
                      <a:pt x="501356" y="176964"/>
                    </a:lnTo>
                    <a:lnTo>
                      <a:pt x="504082" y="176964"/>
                    </a:lnTo>
                    <a:lnTo>
                      <a:pt x="504082" y="179626"/>
                    </a:lnTo>
                    <a:lnTo>
                      <a:pt x="506744" y="179626"/>
                    </a:lnTo>
                    <a:lnTo>
                      <a:pt x="509406" y="182352"/>
                    </a:lnTo>
                    <a:lnTo>
                      <a:pt x="512068" y="182352"/>
                    </a:lnTo>
                    <a:lnTo>
                      <a:pt x="514794" y="182352"/>
                    </a:lnTo>
                    <a:lnTo>
                      <a:pt x="517456" y="182352"/>
                    </a:lnTo>
                    <a:lnTo>
                      <a:pt x="520118" y="179626"/>
                    </a:lnTo>
                    <a:lnTo>
                      <a:pt x="522843" y="179626"/>
                    </a:lnTo>
                    <a:lnTo>
                      <a:pt x="525505" y="176964"/>
                    </a:lnTo>
                    <a:lnTo>
                      <a:pt x="528167" y="171577"/>
                    </a:lnTo>
                    <a:lnTo>
                      <a:pt x="528167" y="166253"/>
                    </a:lnTo>
                    <a:lnTo>
                      <a:pt x="528167" y="163591"/>
                    </a:lnTo>
                    <a:lnTo>
                      <a:pt x="528167" y="160865"/>
                    </a:lnTo>
                    <a:lnTo>
                      <a:pt x="530893" y="158203"/>
                    </a:lnTo>
                    <a:lnTo>
                      <a:pt x="530893" y="155541"/>
                    </a:lnTo>
                    <a:lnTo>
                      <a:pt x="530893" y="152815"/>
                    </a:lnTo>
                    <a:lnTo>
                      <a:pt x="533555" y="152815"/>
                    </a:lnTo>
                    <a:lnTo>
                      <a:pt x="536217" y="150153"/>
                    </a:lnTo>
                    <a:lnTo>
                      <a:pt x="538879" y="152815"/>
                    </a:lnTo>
                    <a:lnTo>
                      <a:pt x="541604" y="158203"/>
                    </a:lnTo>
                    <a:lnTo>
                      <a:pt x="544267" y="160865"/>
                    </a:lnTo>
                    <a:lnTo>
                      <a:pt x="546929" y="163591"/>
                    </a:lnTo>
                    <a:lnTo>
                      <a:pt x="552316" y="171577"/>
                    </a:lnTo>
                    <a:lnTo>
                      <a:pt x="554978" y="174302"/>
                    </a:lnTo>
                    <a:lnTo>
                      <a:pt x="554978" y="176964"/>
                    </a:lnTo>
                    <a:lnTo>
                      <a:pt x="557704" y="179626"/>
                    </a:lnTo>
                    <a:lnTo>
                      <a:pt x="557704" y="182352"/>
                    </a:lnTo>
                    <a:lnTo>
                      <a:pt x="560366" y="185014"/>
                    </a:lnTo>
                    <a:lnTo>
                      <a:pt x="563028" y="187676"/>
                    </a:lnTo>
                    <a:lnTo>
                      <a:pt x="563028" y="190401"/>
                    </a:lnTo>
                    <a:lnTo>
                      <a:pt x="565690" y="193063"/>
                    </a:lnTo>
                    <a:lnTo>
                      <a:pt x="565690" y="195726"/>
                    </a:lnTo>
                    <a:lnTo>
                      <a:pt x="568415" y="195726"/>
                    </a:lnTo>
                    <a:lnTo>
                      <a:pt x="568415" y="198451"/>
                    </a:lnTo>
                    <a:lnTo>
                      <a:pt x="571077" y="198451"/>
                    </a:lnTo>
                    <a:lnTo>
                      <a:pt x="571077" y="201113"/>
                    </a:lnTo>
                    <a:lnTo>
                      <a:pt x="576465" y="203775"/>
                    </a:lnTo>
                    <a:lnTo>
                      <a:pt x="579127" y="203775"/>
                    </a:lnTo>
                    <a:lnTo>
                      <a:pt x="581789" y="206437"/>
                    </a:lnTo>
                    <a:lnTo>
                      <a:pt x="587177" y="209163"/>
                    </a:lnTo>
                    <a:lnTo>
                      <a:pt x="592564" y="214487"/>
                    </a:lnTo>
                    <a:lnTo>
                      <a:pt x="595226" y="217212"/>
                    </a:lnTo>
                    <a:lnTo>
                      <a:pt x="597888" y="217212"/>
                    </a:lnTo>
                    <a:lnTo>
                      <a:pt x="600550" y="219874"/>
                    </a:lnTo>
                    <a:lnTo>
                      <a:pt x="603276" y="222536"/>
                    </a:lnTo>
                    <a:lnTo>
                      <a:pt x="605938" y="225262"/>
                    </a:lnTo>
                    <a:lnTo>
                      <a:pt x="608600" y="225262"/>
                    </a:lnTo>
                    <a:lnTo>
                      <a:pt x="608600" y="227924"/>
                    </a:lnTo>
                    <a:lnTo>
                      <a:pt x="611325" y="227924"/>
                    </a:lnTo>
                    <a:lnTo>
                      <a:pt x="613987" y="230586"/>
                    </a:lnTo>
                    <a:lnTo>
                      <a:pt x="613987" y="233248"/>
                    </a:lnTo>
                    <a:lnTo>
                      <a:pt x="616649" y="233248"/>
                    </a:lnTo>
                    <a:lnTo>
                      <a:pt x="619375" y="235973"/>
                    </a:lnTo>
                    <a:lnTo>
                      <a:pt x="619375" y="238636"/>
                    </a:lnTo>
                    <a:lnTo>
                      <a:pt x="619375" y="241298"/>
                    </a:lnTo>
                    <a:lnTo>
                      <a:pt x="616649" y="241298"/>
                    </a:lnTo>
                    <a:lnTo>
                      <a:pt x="616649" y="244023"/>
                    </a:lnTo>
                    <a:lnTo>
                      <a:pt x="613987" y="244023"/>
                    </a:lnTo>
                    <a:lnTo>
                      <a:pt x="616649" y="257397"/>
                    </a:lnTo>
                    <a:lnTo>
                      <a:pt x="616649" y="260122"/>
                    </a:lnTo>
                    <a:lnTo>
                      <a:pt x="616649" y="262784"/>
                    </a:lnTo>
                    <a:lnTo>
                      <a:pt x="616649" y="265446"/>
                    </a:lnTo>
                    <a:lnTo>
                      <a:pt x="613987" y="268108"/>
                    </a:lnTo>
                    <a:lnTo>
                      <a:pt x="613987" y="270834"/>
                    </a:lnTo>
                    <a:lnTo>
                      <a:pt x="613987" y="276158"/>
                    </a:lnTo>
                    <a:lnTo>
                      <a:pt x="613987" y="278884"/>
                    </a:lnTo>
                    <a:lnTo>
                      <a:pt x="613987" y="284208"/>
                    </a:lnTo>
                    <a:lnTo>
                      <a:pt x="616649" y="286933"/>
                    </a:lnTo>
                    <a:lnTo>
                      <a:pt x="619375" y="286933"/>
                    </a:lnTo>
                    <a:lnTo>
                      <a:pt x="622037" y="286933"/>
                    </a:lnTo>
                    <a:lnTo>
                      <a:pt x="624699" y="289595"/>
                    </a:lnTo>
                    <a:lnTo>
                      <a:pt x="627361" y="292257"/>
                    </a:lnTo>
                    <a:lnTo>
                      <a:pt x="630087" y="292257"/>
                    </a:lnTo>
                    <a:lnTo>
                      <a:pt x="632749" y="292257"/>
                    </a:lnTo>
                    <a:lnTo>
                      <a:pt x="635411" y="294919"/>
                    </a:lnTo>
                    <a:lnTo>
                      <a:pt x="638136" y="294919"/>
                    </a:lnTo>
                    <a:lnTo>
                      <a:pt x="640798" y="294919"/>
                    </a:lnTo>
                    <a:lnTo>
                      <a:pt x="643460" y="294919"/>
                    </a:lnTo>
                    <a:lnTo>
                      <a:pt x="643460" y="297645"/>
                    </a:lnTo>
                    <a:lnTo>
                      <a:pt x="646186" y="297645"/>
                    </a:lnTo>
                    <a:lnTo>
                      <a:pt x="646186" y="300307"/>
                    </a:lnTo>
                    <a:lnTo>
                      <a:pt x="646186" y="302969"/>
                    </a:lnTo>
                    <a:lnTo>
                      <a:pt x="643460" y="302969"/>
                    </a:lnTo>
                    <a:lnTo>
                      <a:pt x="640798" y="302969"/>
                    </a:lnTo>
                    <a:lnTo>
                      <a:pt x="638136" y="305694"/>
                    </a:lnTo>
                    <a:lnTo>
                      <a:pt x="635411" y="305694"/>
                    </a:lnTo>
                    <a:lnTo>
                      <a:pt x="635411" y="308356"/>
                    </a:lnTo>
                    <a:lnTo>
                      <a:pt x="632749" y="308356"/>
                    </a:lnTo>
                    <a:lnTo>
                      <a:pt x="630087" y="311019"/>
                    </a:lnTo>
                    <a:lnTo>
                      <a:pt x="630087" y="313744"/>
                    </a:lnTo>
                    <a:lnTo>
                      <a:pt x="632749" y="313744"/>
                    </a:lnTo>
                    <a:lnTo>
                      <a:pt x="632749" y="316406"/>
                    </a:lnTo>
                    <a:lnTo>
                      <a:pt x="635411" y="319068"/>
                    </a:lnTo>
                    <a:lnTo>
                      <a:pt x="635411" y="321730"/>
                    </a:lnTo>
                    <a:lnTo>
                      <a:pt x="638136" y="321730"/>
                    </a:lnTo>
                    <a:lnTo>
                      <a:pt x="638136" y="324456"/>
                    </a:lnTo>
                    <a:lnTo>
                      <a:pt x="638136" y="327118"/>
                    </a:lnTo>
                    <a:lnTo>
                      <a:pt x="640798" y="327118"/>
                    </a:lnTo>
                    <a:lnTo>
                      <a:pt x="640798" y="329780"/>
                    </a:lnTo>
                    <a:lnTo>
                      <a:pt x="643460" y="329780"/>
                    </a:lnTo>
                    <a:lnTo>
                      <a:pt x="643460" y="332505"/>
                    </a:lnTo>
                    <a:lnTo>
                      <a:pt x="646186" y="332505"/>
                    </a:lnTo>
                    <a:lnTo>
                      <a:pt x="648848" y="332505"/>
                    </a:lnTo>
                    <a:lnTo>
                      <a:pt x="651510" y="332505"/>
                    </a:lnTo>
                    <a:lnTo>
                      <a:pt x="654172" y="332505"/>
                    </a:lnTo>
                    <a:lnTo>
                      <a:pt x="654172" y="335167"/>
                    </a:lnTo>
                    <a:lnTo>
                      <a:pt x="654172" y="337829"/>
                    </a:lnTo>
                    <a:lnTo>
                      <a:pt x="654172" y="340555"/>
                    </a:lnTo>
                    <a:lnTo>
                      <a:pt x="654172" y="343217"/>
                    </a:lnTo>
                    <a:lnTo>
                      <a:pt x="654172" y="345879"/>
                    </a:lnTo>
                    <a:lnTo>
                      <a:pt x="656897" y="348604"/>
                    </a:lnTo>
                    <a:lnTo>
                      <a:pt x="662222" y="351266"/>
                    </a:lnTo>
                    <a:lnTo>
                      <a:pt x="664947" y="353929"/>
                    </a:lnTo>
                    <a:lnTo>
                      <a:pt x="667609" y="353929"/>
                    </a:lnTo>
                    <a:lnTo>
                      <a:pt x="670271" y="353929"/>
                    </a:lnTo>
                    <a:lnTo>
                      <a:pt x="672997" y="353929"/>
                    </a:lnTo>
                    <a:lnTo>
                      <a:pt x="675659" y="353929"/>
                    </a:lnTo>
                    <a:lnTo>
                      <a:pt x="678321" y="356591"/>
                    </a:lnTo>
                    <a:lnTo>
                      <a:pt x="680983" y="359316"/>
                    </a:lnTo>
                    <a:lnTo>
                      <a:pt x="683708" y="359316"/>
                    </a:lnTo>
                    <a:lnTo>
                      <a:pt x="683708" y="361978"/>
                    </a:lnTo>
                    <a:lnTo>
                      <a:pt x="686370" y="364640"/>
                    </a:lnTo>
                    <a:lnTo>
                      <a:pt x="689032" y="367366"/>
                    </a:lnTo>
                    <a:lnTo>
                      <a:pt x="694420" y="370028"/>
                    </a:lnTo>
                    <a:lnTo>
                      <a:pt x="699807" y="372690"/>
                    </a:lnTo>
                    <a:lnTo>
                      <a:pt x="702470" y="372690"/>
                    </a:lnTo>
                    <a:lnTo>
                      <a:pt x="702470" y="375415"/>
                    </a:lnTo>
                    <a:lnTo>
                      <a:pt x="705132" y="378077"/>
                    </a:lnTo>
                    <a:lnTo>
                      <a:pt x="710519" y="380739"/>
                    </a:lnTo>
                    <a:lnTo>
                      <a:pt x="713181" y="383401"/>
                    </a:lnTo>
                    <a:lnTo>
                      <a:pt x="715843" y="383401"/>
                    </a:lnTo>
                    <a:lnTo>
                      <a:pt x="718569" y="386127"/>
                    </a:lnTo>
                    <a:lnTo>
                      <a:pt x="721231" y="388789"/>
                    </a:lnTo>
                    <a:lnTo>
                      <a:pt x="723893" y="391451"/>
                    </a:lnTo>
                    <a:lnTo>
                      <a:pt x="726619" y="391451"/>
                    </a:lnTo>
                    <a:lnTo>
                      <a:pt x="729280" y="394177"/>
                    </a:lnTo>
                    <a:lnTo>
                      <a:pt x="731942" y="396839"/>
                    </a:lnTo>
                    <a:lnTo>
                      <a:pt x="734668" y="396839"/>
                    </a:lnTo>
                    <a:lnTo>
                      <a:pt x="737330" y="399501"/>
                    </a:lnTo>
                    <a:lnTo>
                      <a:pt x="739992" y="402226"/>
                    </a:lnTo>
                    <a:lnTo>
                      <a:pt x="742654" y="404888"/>
                    </a:lnTo>
                    <a:lnTo>
                      <a:pt x="748042" y="407550"/>
                    </a:lnTo>
                    <a:lnTo>
                      <a:pt x="750704" y="410212"/>
                    </a:lnTo>
                    <a:lnTo>
                      <a:pt x="753429" y="412938"/>
                    </a:lnTo>
                    <a:lnTo>
                      <a:pt x="756091" y="412938"/>
                    </a:lnTo>
                    <a:lnTo>
                      <a:pt x="758753" y="412938"/>
                    </a:lnTo>
                    <a:lnTo>
                      <a:pt x="761479" y="415600"/>
                    </a:lnTo>
                    <a:lnTo>
                      <a:pt x="764141" y="415600"/>
                    </a:lnTo>
                    <a:lnTo>
                      <a:pt x="766803" y="415600"/>
                    </a:lnTo>
                    <a:lnTo>
                      <a:pt x="772191" y="418262"/>
                    </a:lnTo>
                    <a:lnTo>
                      <a:pt x="774853" y="418262"/>
                    </a:lnTo>
                    <a:lnTo>
                      <a:pt x="777515" y="418262"/>
                    </a:lnTo>
                    <a:lnTo>
                      <a:pt x="780240" y="418262"/>
                    </a:lnTo>
                    <a:lnTo>
                      <a:pt x="782902" y="420987"/>
                    </a:lnTo>
                    <a:lnTo>
                      <a:pt x="785564" y="420987"/>
                    </a:lnTo>
                    <a:lnTo>
                      <a:pt x="785564" y="423649"/>
                    </a:lnTo>
                    <a:lnTo>
                      <a:pt x="788290" y="423649"/>
                    </a:lnTo>
                    <a:lnTo>
                      <a:pt x="788290" y="426311"/>
                    </a:lnTo>
                    <a:lnTo>
                      <a:pt x="790952" y="429037"/>
                    </a:lnTo>
                    <a:lnTo>
                      <a:pt x="790952" y="431699"/>
                    </a:lnTo>
                    <a:lnTo>
                      <a:pt x="788290" y="434361"/>
                    </a:lnTo>
                    <a:lnTo>
                      <a:pt x="788290" y="437087"/>
                    </a:lnTo>
                    <a:lnTo>
                      <a:pt x="790952" y="437087"/>
                    </a:lnTo>
                    <a:lnTo>
                      <a:pt x="793614" y="437087"/>
                    </a:lnTo>
                    <a:lnTo>
                      <a:pt x="796276" y="437087"/>
                    </a:lnTo>
                    <a:lnTo>
                      <a:pt x="796276" y="439749"/>
                    </a:lnTo>
                    <a:lnTo>
                      <a:pt x="799001" y="439749"/>
                    </a:lnTo>
                    <a:lnTo>
                      <a:pt x="799001" y="442411"/>
                    </a:lnTo>
                    <a:lnTo>
                      <a:pt x="801663" y="442411"/>
                    </a:lnTo>
                    <a:lnTo>
                      <a:pt x="801663" y="445073"/>
                    </a:lnTo>
                    <a:lnTo>
                      <a:pt x="807051" y="445073"/>
                    </a:lnTo>
                    <a:lnTo>
                      <a:pt x="812375" y="445073"/>
                    </a:lnTo>
                    <a:lnTo>
                      <a:pt x="815100" y="445073"/>
                    </a:lnTo>
                    <a:lnTo>
                      <a:pt x="817763" y="445073"/>
                    </a:lnTo>
                    <a:lnTo>
                      <a:pt x="820425" y="447798"/>
                    </a:lnTo>
                    <a:lnTo>
                      <a:pt x="823150" y="447798"/>
                    </a:lnTo>
                    <a:lnTo>
                      <a:pt x="823150" y="450460"/>
                    </a:lnTo>
                    <a:lnTo>
                      <a:pt x="825812" y="450460"/>
                    </a:lnTo>
                    <a:lnTo>
                      <a:pt x="828474" y="450460"/>
                    </a:lnTo>
                    <a:lnTo>
                      <a:pt x="828474" y="453122"/>
                    </a:lnTo>
                    <a:lnTo>
                      <a:pt x="831136" y="453122"/>
                    </a:lnTo>
                    <a:lnTo>
                      <a:pt x="831136" y="455848"/>
                    </a:lnTo>
                    <a:lnTo>
                      <a:pt x="831136" y="458510"/>
                    </a:lnTo>
                    <a:lnTo>
                      <a:pt x="831136" y="461172"/>
                    </a:lnTo>
                    <a:lnTo>
                      <a:pt x="833862" y="461172"/>
                    </a:lnTo>
                    <a:lnTo>
                      <a:pt x="833862" y="463897"/>
                    </a:lnTo>
                    <a:lnTo>
                      <a:pt x="836524" y="463897"/>
                    </a:lnTo>
                    <a:lnTo>
                      <a:pt x="839186" y="466559"/>
                    </a:lnTo>
                    <a:lnTo>
                      <a:pt x="841912" y="469222"/>
                    </a:lnTo>
                    <a:lnTo>
                      <a:pt x="844573" y="469222"/>
                    </a:lnTo>
                    <a:lnTo>
                      <a:pt x="844573" y="471884"/>
                    </a:lnTo>
                    <a:lnTo>
                      <a:pt x="847235" y="471884"/>
                    </a:lnTo>
                    <a:lnTo>
                      <a:pt x="849961" y="474609"/>
                    </a:lnTo>
                    <a:lnTo>
                      <a:pt x="849961" y="477271"/>
                    </a:lnTo>
                    <a:lnTo>
                      <a:pt x="852623" y="479933"/>
                    </a:lnTo>
                    <a:lnTo>
                      <a:pt x="852623" y="482659"/>
                    </a:lnTo>
                    <a:lnTo>
                      <a:pt x="855285" y="482659"/>
                    </a:lnTo>
                    <a:lnTo>
                      <a:pt x="857947" y="482659"/>
                    </a:lnTo>
                    <a:lnTo>
                      <a:pt x="860673" y="482659"/>
                    </a:lnTo>
                    <a:lnTo>
                      <a:pt x="863334" y="482659"/>
                    </a:lnTo>
                    <a:lnTo>
                      <a:pt x="865997" y="482659"/>
                    </a:lnTo>
                    <a:lnTo>
                      <a:pt x="868722" y="482659"/>
                    </a:lnTo>
                    <a:lnTo>
                      <a:pt x="871384" y="482659"/>
                    </a:lnTo>
                    <a:lnTo>
                      <a:pt x="874046" y="479933"/>
                    </a:lnTo>
                    <a:lnTo>
                      <a:pt x="876772" y="479933"/>
                    </a:lnTo>
                    <a:lnTo>
                      <a:pt x="879434" y="479933"/>
                    </a:lnTo>
                    <a:lnTo>
                      <a:pt x="882096" y="479933"/>
                    </a:lnTo>
                    <a:lnTo>
                      <a:pt x="884758" y="479933"/>
                    </a:lnTo>
                    <a:lnTo>
                      <a:pt x="890146" y="479933"/>
                    </a:lnTo>
                    <a:lnTo>
                      <a:pt x="892808" y="479933"/>
                    </a:lnTo>
                    <a:lnTo>
                      <a:pt x="895533" y="477271"/>
                    </a:lnTo>
                    <a:lnTo>
                      <a:pt x="898195" y="477271"/>
                    </a:lnTo>
                    <a:lnTo>
                      <a:pt x="900857" y="477271"/>
                    </a:lnTo>
                    <a:lnTo>
                      <a:pt x="903583" y="477271"/>
                    </a:lnTo>
                    <a:lnTo>
                      <a:pt x="906245" y="477271"/>
                    </a:lnTo>
                    <a:lnTo>
                      <a:pt x="908907" y="477271"/>
                    </a:lnTo>
                    <a:lnTo>
                      <a:pt x="911632" y="477271"/>
                    </a:lnTo>
                    <a:lnTo>
                      <a:pt x="914294" y="477271"/>
                    </a:lnTo>
                    <a:lnTo>
                      <a:pt x="916956" y="477271"/>
                    </a:lnTo>
                    <a:lnTo>
                      <a:pt x="919618" y="479933"/>
                    </a:lnTo>
                    <a:lnTo>
                      <a:pt x="922344" y="482659"/>
                    </a:lnTo>
                    <a:lnTo>
                      <a:pt x="925006" y="485321"/>
                    </a:lnTo>
                    <a:lnTo>
                      <a:pt x="927668" y="487983"/>
                    </a:lnTo>
                    <a:lnTo>
                      <a:pt x="930393" y="490708"/>
                    </a:lnTo>
                    <a:lnTo>
                      <a:pt x="935718" y="496032"/>
                    </a:lnTo>
                    <a:lnTo>
                      <a:pt x="938443" y="498758"/>
                    </a:lnTo>
                    <a:lnTo>
                      <a:pt x="941105" y="501420"/>
                    </a:lnTo>
                    <a:lnTo>
                      <a:pt x="943767" y="504082"/>
                    </a:lnTo>
                    <a:lnTo>
                      <a:pt x="946429" y="504082"/>
                    </a:lnTo>
                    <a:lnTo>
                      <a:pt x="949155" y="506744"/>
                    </a:lnTo>
                    <a:lnTo>
                      <a:pt x="949155" y="509470"/>
                    </a:lnTo>
                    <a:lnTo>
                      <a:pt x="951817" y="512132"/>
                    </a:lnTo>
                    <a:lnTo>
                      <a:pt x="954479" y="512132"/>
                    </a:lnTo>
                    <a:lnTo>
                      <a:pt x="957205" y="514794"/>
                    </a:lnTo>
                    <a:lnTo>
                      <a:pt x="959866" y="517519"/>
                    </a:lnTo>
                    <a:lnTo>
                      <a:pt x="962528" y="520181"/>
                    </a:lnTo>
                    <a:lnTo>
                      <a:pt x="965254" y="520181"/>
                    </a:lnTo>
                    <a:lnTo>
                      <a:pt x="967916" y="517519"/>
                    </a:lnTo>
                    <a:lnTo>
                      <a:pt x="970578" y="517519"/>
                    </a:lnTo>
                    <a:lnTo>
                      <a:pt x="973240" y="514794"/>
                    </a:lnTo>
                    <a:lnTo>
                      <a:pt x="975966" y="514794"/>
                    </a:lnTo>
                    <a:lnTo>
                      <a:pt x="978628" y="514794"/>
                    </a:lnTo>
                    <a:lnTo>
                      <a:pt x="981290" y="517519"/>
                    </a:lnTo>
                    <a:lnTo>
                      <a:pt x="981290" y="520181"/>
                    </a:lnTo>
                    <a:lnTo>
                      <a:pt x="984015" y="522843"/>
                    </a:lnTo>
                    <a:lnTo>
                      <a:pt x="984015" y="525569"/>
                    </a:lnTo>
                    <a:lnTo>
                      <a:pt x="984015" y="528231"/>
                    </a:lnTo>
                    <a:lnTo>
                      <a:pt x="984015" y="530893"/>
                    </a:lnTo>
                    <a:lnTo>
                      <a:pt x="984015" y="533555"/>
                    </a:lnTo>
                    <a:lnTo>
                      <a:pt x="984015" y="536280"/>
                    </a:lnTo>
                    <a:lnTo>
                      <a:pt x="984015" y="538942"/>
                    </a:lnTo>
                    <a:lnTo>
                      <a:pt x="981290" y="538942"/>
                    </a:lnTo>
                    <a:lnTo>
                      <a:pt x="981290" y="541604"/>
                    </a:lnTo>
                    <a:lnTo>
                      <a:pt x="981290" y="544330"/>
                    </a:lnTo>
                    <a:lnTo>
                      <a:pt x="984015" y="544330"/>
                    </a:lnTo>
                    <a:lnTo>
                      <a:pt x="984015" y="546992"/>
                    </a:lnTo>
                    <a:lnTo>
                      <a:pt x="981290" y="549654"/>
                    </a:lnTo>
                    <a:lnTo>
                      <a:pt x="978628" y="549654"/>
                    </a:lnTo>
                    <a:lnTo>
                      <a:pt x="978628" y="552380"/>
                    </a:lnTo>
                    <a:lnTo>
                      <a:pt x="978628" y="555042"/>
                    </a:lnTo>
                    <a:lnTo>
                      <a:pt x="978628" y="557704"/>
                    </a:lnTo>
                    <a:lnTo>
                      <a:pt x="975966" y="557704"/>
                    </a:lnTo>
                    <a:lnTo>
                      <a:pt x="973240" y="557704"/>
                    </a:lnTo>
                    <a:lnTo>
                      <a:pt x="973240" y="560366"/>
                    </a:lnTo>
                    <a:lnTo>
                      <a:pt x="970578" y="560366"/>
                    </a:lnTo>
                    <a:lnTo>
                      <a:pt x="970578" y="563091"/>
                    </a:lnTo>
                    <a:lnTo>
                      <a:pt x="970578" y="565753"/>
                    </a:lnTo>
                    <a:lnTo>
                      <a:pt x="970578" y="568415"/>
                    </a:lnTo>
                    <a:lnTo>
                      <a:pt x="970578" y="571141"/>
                    </a:lnTo>
                    <a:lnTo>
                      <a:pt x="973240" y="571141"/>
                    </a:lnTo>
                    <a:lnTo>
                      <a:pt x="975966" y="568415"/>
                    </a:lnTo>
                    <a:lnTo>
                      <a:pt x="975966" y="571141"/>
                    </a:lnTo>
                    <a:lnTo>
                      <a:pt x="978628" y="571141"/>
                    </a:lnTo>
                    <a:lnTo>
                      <a:pt x="978628" y="573803"/>
                    </a:lnTo>
                    <a:lnTo>
                      <a:pt x="978628" y="576465"/>
                    </a:lnTo>
                    <a:lnTo>
                      <a:pt x="975966" y="576465"/>
                    </a:lnTo>
                    <a:lnTo>
                      <a:pt x="975966" y="579190"/>
                    </a:lnTo>
                    <a:lnTo>
                      <a:pt x="975966" y="581852"/>
                    </a:lnTo>
                    <a:lnTo>
                      <a:pt x="975966" y="584515"/>
                    </a:lnTo>
                    <a:lnTo>
                      <a:pt x="973240" y="584515"/>
                    </a:lnTo>
                    <a:lnTo>
                      <a:pt x="970578" y="584515"/>
                    </a:lnTo>
                    <a:lnTo>
                      <a:pt x="970578" y="587240"/>
                    </a:lnTo>
                    <a:lnTo>
                      <a:pt x="967916" y="587240"/>
                    </a:lnTo>
                    <a:lnTo>
                      <a:pt x="967916" y="589902"/>
                    </a:lnTo>
                    <a:lnTo>
                      <a:pt x="967916" y="592564"/>
                    </a:lnTo>
                    <a:lnTo>
                      <a:pt x="965254" y="592564"/>
                    </a:lnTo>
                    <a:lnTo>
                      <a:pt x="962528" y="595226"/>
                    </a:lnTo>
                    <a:lnTo>
                      <a:pt x="959866" y="595226"/>
                    </a:lnTo>
                    <a:lnTo>
                      <a:pt x="957205" y="597952"/>
                    </a:lnTo>
                    <a:lnTo>
                      <a:pt x="957205" y="600614"/>
                    </a:lnTo>
                    <a:lnTo>
                      <a:pt x="954479" y="600614"/>
                    </a:lnTo>
                    <a:lnTo>
                      <a:pt x="954479" y="603276"/>
                    </a:lnTo>
                    <a:lnTo>
                      <a:pt x="951817" y="603276"/>
                    </a:lnTo>
                    <a:lnTo>
                      <a:pt x="951817" y="606001"/>
                    </a:lnTo>
                    <a:lnTo>
                      <a:pt x="951817" y="611325"/>
                    </a:lnTo>
                    <a:lnTo>
                      <a:pt x="951817" y="614051"/>
                    </a:lnTo>
                    <a:lnTo>
                      <a:pt x="951817" y="616713"/>
                    </a:lnTo>
                    <a:lnTo>
                      <a:pt x="954479" y="619375"/>
                    </a:lnTo>
                    <a:lnTo>
                      <a:pt x="954479" y="622037"/>
                    </a:lnTo>
                    <a:lnTo>
                      <a:pt x="954479" y="624762"/>
                    </a:lnTo>
                    <a:lnTo>
                      <a:pt x="954479" y="627425"/>
                    </a:lnTo>
                    <a:lnTo>
                      <a:pt x="951817" y="630087"/>
                    </a:lnTo>
                    <a:lnTo>
                      <a:pt x="949155" y="630087"/>
                    </a:lnTo>
                    <a:lnTo>
                      <a:pt x="946429" y="627425"/>
                    </a:lnTo>
                    <a:lnTo>
                      <a:pt x="946429" y="630087"/>
                    </a:lnTo>
                    <a:lnTo>
                      <a:pt x="946429" y="632812"/>
                    </a:lnTo>
                    <a:lnTo>
                      <a:pt x="946429" y="635474"/>
                    </a:lnTo>
                    <a:lnTo>
                      <a:pt x="946429" y="638136"/>
                    </a:lnTo>
                    <a:lnTo>
                      <a:pt x="946429" y="640862"/>
                    </a:lnTo>
                    <a:lnTo>
                      <a:pt x="946429" y="643524"/>
                    </a:lnTo>
                    <a:lnTo>
                      <a:pt x="949155" y="646186"/>
                    </a:lnTo>
                    <a:lnTo>
                      <a:pt x="949155" y="648848"/>
                    </a:lnTo>
                    <a:lnTo>
                      <a:pt x="949155" y="651574"/>
                    </a:lnTo>
                    <a:lnTo>
                      <a:pt x="951817" y="651574"/>
                    </a:lnTo>
                    <a:lnTo>
                      <a:pt x="951817" y="654235"/>
                    </a:lnTo>
                    <a:lnTo>
                      <a:pt x="951817" y="656897"/>
                    </a:lnTo>
                    <a:lnTo>
                      <a:pt x="951817" y="659623"/>
                    </a:lnTo>
                    <a:lnTo>
                      <a:pt x="949155" y="659623"/>
                    </a:lnTo>
                    <a:lnTo>
                      <a:pt x="949155" y="662285"/>
                    </a:lnTo>
                    <a:lnTo>
                      <a:pt x="946429" y="662285"/>
                    </a:lnTo>
                    <a:lnTo>
                      <a:pt x="943767" y="662285"/>
                    </a:lnTo>
                    <a:lnTo>
                      <a:pt x="943767" y="664947"/>
                    </a:lnTo>
                    <a:lnTo>
                      <a:pt x="941105" y="664947"/>
                    </a:lnTo>
                    <a:lnTo>
                      <a:pt x="938443" y="664947"/>
                    </a:lnTo>
                    <a:lnTo>
                      <a:pt x="938443" y="662285"/>
                    </a:lnTo>
                    <a:lnTo>
                      <a:pt x="935718" y="662285"/>
                    </a:lnTo>
                    <a:lnTo>
                      <a:pt x="933055" y="662285"/>
                    </a:lnTo>
                    <a:lnTo>
                      <a:pt x="930393" y="662285"/>
                    </a:lnTo>
                    <a:lnTo>
                      <a:pt x="927668" y="662285"/>
                    </a:lnTo>
                    <a:lnTo>
                      <a:pt x="927668" y="664947"/>
                    </a:lnTo>
                    <a:lnTo>
                      <a:pt x="925006" y="664947"/>
                    </a:lnTo>
                    <a:lnTo>
                      <a:pt x="925006" y="667673"/>
                    </a:lnTo>
                    <a:lnTo>
                      <a:pt x="922344" y="667673"/>
                    </a:lnTo>
                    <a:lnTo>
                      <a:pt x="919618" y="670335"/>
                    </a:lnTo>
                    <a:lnTo>
                      <a:pt x="919618" y="672997"/>
                    </a:lnTo>
                    <a:lnTo>
                      <a:pt x="916956" y="672997"/>
                    </a:lnTo>
                    <a:lnTo>
                      <a:pt x="914294" y="672997"/>
                    </a:lnTo>
                    <a:lnTo>
                      <a:pt x="911632" y="672997"/>
                    </a:lnTo>
                    <a:lnTo>
                      <a:pt x="908907" y="675722"/>
                    </a:lnTo>
                    <a:lnTo>
                      <a:pt x="903583" y="675722"/>
                    </a:lnTo>
                    <a:lnTo>
                      <a:pt x="900857" y="678384"/>
                    </a:lnTo>
                    <a:lnTo>
                      <a:pt x="898195" y="678384"/>
                    </a:lnTo>
                    <a:lnTo>
                      <a:pt x="895533" y="681046"/>
                    </a:lnTo>
                    <a:lnTo>
                      <a:pt x="895533" y="683708"/>
                    </a:lnTo>
                    <a:lnTo>
                      <a:pt x="895533" y="686434"/>
                    </a:lnTo>
                    <a:lnTo>
                      <a:pt x="892808" y="689096"/>
                    </a:lnTo>
                    <a:lnTo>
                      <a:pt x="892808" y="691758"/>
                    </a:lnTo>
                    <a:lnTo>
                      <a:pt x="895533" y="694483"/>
                    </a:lnTo>
                    <a:lnTo>
                      <a:pt x="895533" y="697146"/>
                    </a:lnTo>
                    <a:lnTo>
                      <a:pt x="895533" y="705195"/>
                    </a:lnTo>
                    <a:lnTo>
                      <a:pt x="895533" y="707857"/>
                    </a:lnTo>
                    <a:lnTo>
                      <a:pt x="895533" y="710519"/>
                    </a:lnTo>
                    <a:lnTo>
                      <a:pt x="892808" y="713245"/>
                    </a:lnTo>
                    <a:lnTo>
                      <a:pt x="890146" y="715907"/>
                    </a:lnTo>
                    <a:lnTo>
                      <a:pt x="890146" y="718569"/>
                    </a:lnTo>
                    <a:lnTo>
                      <a:pt x="887484" y="718569"/>
                    </a:lnTo>
                    <a:lnTo>
                      <a:pt x="887484" y="715907"/>
                    </a:lnTo>
                    <a:lnTo>
                      <a:pt x="884758" y="715907"/>
                    </a:lnTo>
                    <a:lnTo>
                      <a:pt x="884758" y="713245"/>
                    </a:lnTo>
                    <a:lnTo>
                      <a:pt x="882096" y="713245"/>
                    </a:lnTo>
                    <a:lnTo>
                      <a:pt x="879434" y="713245"/>
                    </a:lnTo>
                    <a:lnTo>
                      <a:pt x="876772" y="713245"/>
                    </a:lnTo>
                    <a:lnTo>
                      <a:pt x="874046" y="713245"/>
                    </a:lnTo>
                    <a:lnTo>
                      <a:pt x="871384" y="713245"/>
                    </a:lnTo>
                    <a:lnTo>
                      <a:pt x="868722" y="715907"/>
                    </a:lnTo>
                    <a:lnTo>
                      <a:pt x="865997" y="715907"/>
                    </a:lnTo>
                    <a:lnTo>
                      <a:pt x="863334" y="715907"/>
                    </a:lnTo>
                    <a:lnTo>
                      <a:pt x="860673" y="715907"/>
                    </a:lnTo>
                    <a:lnTo>
                      <a:pt x="857947" y="713245"/>
                    </a:lnTo>
                    <a:lnTo>
                      <a:pt x="855285" y="713245"/>
                    </a:lnTo>
                    <a:lnTo>
                      <a:pt x="852623" y="713245"/>
                    </a:lnTo>
                    <a:lnTo>
                      <a:pt x="852623" y="710519"/>
                    </a:lnTo>
                    <a:lnTo>
                      <a:pt x="849961" y="710519"/>
                    </a:lnTo>
                    <a:lnTo>
                      <a:pt x="844573" y="710519"/>
                    </a:lnTo>
                    <a:lnTo>
                      <a:pt x="841912" y="710519"/>
                    </a:lnTo>
                    <a:lnTo>
                      <a:pt x="839186" y="710519"/>
                    </a:lnTo>
                    <a:lnTo>
                      <a:pt x="836524" y="710519"/>
                    </a:lnTo>
                    <a:lnTo>
                      <a:pt x="833862" y="710519"/>
                    </a:lnTo>
                    <a:lnTo>
                      <a:pt x="831136" y="713245"/>
                    </a:lnTo>
                    <a:lnTo>
                      <a:pt x="828474" y="713245"/>
                    </a:lnTo>
                    <a:lnTo>
                      <a:pt x="825812" y="715907"/>
                    </a:lnTo>
                    <a:lnTo>
                      <a:pt x="823150" y="718569"/>
                    </a:lnTo>
                    <a:lnTo>
                      <a:pt x="820425" y="718569"/>
                    </a:lnTo>
                    <a:lnTo>
                      <a:pt x="817763" y="721294"/>
                    </a:lnTo>
                    <a:lnTo>
                      <a:pt x="817763" y="723956"/>
                    </a:lnTo>
                    <a:lnTo>
                      <a:pt x="815100" y="726618"/>
                    </a:lnTo>
                    <a:lnTo>
                      <a:pt x="812375" y="726618"/>
                    </a:lnTo>
                    <a:lnTo>
                      <a:pt x="812375" y="729344"/>
                    </a:lnTo>
                    <a:lnTo>
                      <a:pt x="812375" y="732006"/>
                    </a:lnTo>
                    <a:lnTo>
                      <a:pt x="809713" y="732006"/>
                    </a:lnTo>
                    <a:lnTo>
                      <a:pt x="809713" y="734668"/>
                    </a:lnTo>
                    <a:lnTo>
                      <a:pt x="807051" y="737330"/>
                    </a:lnTo>
                    <a:lnTo>
                      <a:pt x="807051" y="740055"/>
                    </a:lnTo>
                    <a:lnTo>
                      <a:pt x="804325" y="740055"/>
                    </a:lnTo>
                    <a:lnTo>
                      <a:pt x="804325" y="742718"/>
                    </a:lnTo>
                    <a:lnTo>
                      <a:pt x="801663" y="745380"/>
                    </a:lnTo>
                    <a:lnTo>
                      <a:pt x="801663" y="748105"/>
                    </a:lnTo>
                    <a:lnTo>
                      <a:pt x="799001" y="750767"/>
                    </a:lnTo>
                    <a:lnTo>
                      <a:pt x="796276" y="753429"/>
                    </a:lnTo>
                    <a:lnTo>
                      <a:pt x="796276" y="756155"/>
                    </a:lnTo>
                    <a:lnTo>
                      <a:pt x="793614" y="756155"/>
                    </a:lnTo>
                    <a:lnTo>
                      <a:pt x="793614" y="753429"/>
                    </a:lnTo>
                    <a:lnTo>
                      <a:pt x="790952" y="753429"/>
                    </a:lnTo>
                    <a:lnTo>
                      <a:pt x="788290" y="753429"/>
                    </a:lnTo>
                    <a:lnTo>
                      <a:pt x="785564" y="753429"/>
                    </a:lnTo>
                    <a:lnTo>
                      <a:pt x="782902" y="750767"/>
                    </a:lnTo>
                    <a:lnTo>
                      <a:pt x="777515" y="750767"/>
                    </a:lnTo>
                    <a:lnTo>
                      <a:pt x="774853" y="750767"/>
                    </a:lnTo>
                    <a:lnTo>
                      <a:pt x="772191" y="750767"/>
                    </a:lnTo>
                    <a:lnTo>
                      <a:pt x="769465" y="750767"/>
                    </a:lnTo>
                    <a:lnTo>
                      <a:pt x="769465" y="748105"/>
                    </a:lnTo>
                    <a:lnTo>
                      <a:pt x="766803" y="748105"/>
                    </a:lnTo>
                    <a:lnTo>
                      <a:pt x="764141" y="748105"/>
                    </a:lnTo>
                    <a:lnTo>
                      <a:pt x="761479" y="748105"/>
                    </a:lnTo>
                    <a:lnTo>
                      <a:pt x="758753" y="745380"/>
                    </a:lnTo>
                    <a:lnTo>
                      <a:pt x="756091" y="745380"/>
                    </a:lnTo>
                    <a:lnTo>
                      <a:pt x="753429" y="745380"/>
                    </a:lnTo>
                    <a:lnTo>
                      <a:pt x="750704" y="745380"/>
                    </a:lnTo>
                    <a:lnTo>
                      <a:pt x="750704" y="742718"/>
                    </a:lnTo>
                    <a:lnTo>
                      <a:pt x="748042" y="742718"/>
                    </a:lnTo>
                    <a:lnTo>
                      <a:pt x="745380" y="742718"/>
                    </a:lnTo>
                    <a:lnTo>
                      <a:pt x="742654" y="742718"/>
                    </a:lnTo>
                    <a:lnTo>
                      <a:pt x="739992" y="742718"/>
                    </a:lnTo>
                    <a:lnTo>
                      <a:pt x="737330" y="742718"/>
                    </a:lnTo>
                    <a:lnTo>
                      <a:pt x="734668" y="742718"/>
                    </a:lnTo>
                    <a:lnTo>
                      <a:pt x="731942" y="742718"/>
                    </a:lnTo>
                    <a:lnTo>
                      <a:pt x="729280" y="742718"/>
                    </a:lnTo>
                    <a:lnTo>
                      <a:pt x="726619" y="742718"/>
                    </a:lnTo>
                    <a:lnTo>
                      <a:pt x="723893" y="742718"/>
                    </a:lnTo>
                    <a:lnTo>
                      <a:pt x="721231" y="742718"/>
                    </a:lnTo>
                    <a:lnTo>
                      <a:pt x="718569" y="742718"/>
                    </a:lnTo>
                    <a:lnTo>
                      <a:pt x="718569" y="745380"/>
                    </a:lnTo>
                    <a:lnTo>
                      <a:pt x="715843" y="745380"/>
                    </a:lnTo>
                    <a:lnTo>
                      <a:pt x="713181" y="745380"/>
                    </a:lnTo>
                    <a:lnTo>
                      <a:pt x="710519" y="745380"/>
                    </a:lnTo>
                    <a:lnTo>
                      <a:pt x="707857" y="745380"/>
                    </a:lnTo>
                    <a:lnTo>
                      <a:pt x="705132" y="742718"/>
                    </a:lnTo>
                    <a:lnTo>
                      <a:pt x="702470" y="742718"/>
                    </a:lnTo>
                    <a:lnTo>
                      <a:pt x="699807" y="742718"/>
                    </a:lnTo>
                    <a:lnTo>
                      <a:pt x="699807" y="745380"/>
                    </a:lnTo>
                    <a:lnTo>
                      <a:pt x="697082" y="745380"/>
                    </a:lnTo>
                    <a:lnTo>
                      <a:pt x="694420" y="745380"/>
                    </a:lnTo>
                    <a:lnTo>
                      <a:pt x="691758" y="745380"/>
                    </a:lnTo>
                    <a:lnTo>
                      <a:pt x="689032" y="748105"/>
                    </a:lnTo>
                    <a:lnTo>
                      <a:pt x="686370" y="750767"/>
                    </a:lnTo>
                    <a:lnTo>
                      <a:pt x="683708" y="750767"/>
                    </a:lnTo>
                    <a:lnTo>
                      <a:pt x="680983" y="753429"/>
                    </a:lnTo>
                    <a:lnTo>
                      <a:pt x="678321" y="753429"/>
                    </a:lnTo>
                    <a:lnTo>
                      <a:pt x="675659" y="753429"/>
                    </a:lnTo>
                    <a:lnTo>
                      <a:pt x="672997" y="753429"/>
                    </a:lnTo>
                    <a:lnTo>
                      <a:pt x="670271" y="756155"/>
                    </a:lnTo>
                    <a:lnTo>
                      <a:pt x="667609" y="756155"/>
                    </a:lnTo>
                    <a:lnTo>
                      <a:pt x="662222" y="756155"/>
                    </a:lnTo>
                    <a:lnTo>
                      <a:pt x="659560" y="756155"/>
                    </a:lnTo>
                    <a:lnTo>
                      <a:pt x="659560" y="753429"/>
                    </a:lnTo>
                    <a:lnTo>
                      <a:pt x="656897" y="753429"/>
                    </a:lnTo>
                    <a:lnTo>
                      <a:pt x="656897" y="750767"/>
                    </a:lnTo>
                    <a:lnTo>
                      <a:pt x="654172" y="750767"/>
                    </a:lnTo>
                    <a:lnTo>
                      <a:pt x="651510" y="750767"/>
                    </a:lnTo>
                    <a:lnTo>
                      <a:pt x="648848" y="750767"/>
                    </a:lnTo>
                    <a:lnTo>
                      <a:pt x="646186" y="748105"/>
                    </a:lnTo>
                    <a:lnTo>
                      <a:pt x="643460" y="748105"/>
                    </a:lnTo>
                    <a:lnTo>
                      <a:pt x="640798" y="745380"/>
                    </a:lnTo>
                    <a:lnTo>
                      <a:pt x="640798" y="742718"/>
                    </a:lnTo>
                    <a:lnTo>
                      <a:pt x="638136" y="742718"/>
                    </a:lnTo>
                    <a:lnTo>
                      <a:pt x="635411" y="740055"/>
                    </a:lnTo>
                    <a:lnTo>
                      <a:pt x="632749" y="740055"/>
                    </a:lnTo>
                    <a:lnTo>
                      <a:pt x="630087" y="737330"/>
                    </a:lnTo>
                    <a:lnTo>
                      <a:pt x="627361" y="737330"/>
                    </a:lnTo>
                    <a:lnTo>
                      <a:pt x="627361" y="734668"/>
                    </a:lnTo>
                    <a:lnTo>
                      <a:pt x="624699" y="734668"/>
                    </a:lnTo>
                    <a:lnTo>
                      <a:pt x="622037" y="734668"/>
                    </a:lnTo>
                    <a:lnTo>
                      <a:pt x="619375" y="734668"/>
                    </a:lnTo>
                    <a:lnTo>
                      <a:pt x="616649" y="734668"/>
                    </a:lnTo>
                    <a:lnTo>
                      <a:pt x="613987" y="734668"/>
                    </a:lnTo>
                    <a:lnTo>
                      <a:pt x="613987" y="732006"/>
                    </a:lnTo>
                    <a:lnTo>
                      <a:pt x="608600" y="732006"/>
                    </a:lnTo>
                    <a:lnTo>
                      <a:pt x="605938" y="734668"/>
                    </a:lnTo>
                    <a:lnTo>
                      <a:pt x="603276" y="734668"/>
                    </a:lnTo>
                    <a:lnTo>
                      <a:pt x="597888" y="737330"/>
                    </a:lnTo>
                    <a:lnTo>
                      <a:pt x="595226" y="737330"/>
                    </a:lnTo>
                    <a:lnTo>
                      <a:pt x="595226" y="734668"/>
                    </a:lnTo>
                    <a:lnTo>
                      <a:pt x="592564" y="734668"/>
                    </a:lnTo>
                    <a:lnTo>
                      <a:pt x="589839" y="734668"/>
                    </a:lnTo>
                    <a:lnTo>
                      <a:pt x="589839" y="732006"/>
                    </a:lnTo>
                    <a:lnTo>
                      <a:pt x="587177" y="732006"/>
                    </a:lnTo>
                    <a:lnTo>
                      <a:pt x="584515" y="732006"/>
                    </a:lnTo>
                    <a:lnTo>
                      <a:pt x="584515" y="734668"/>
                    </a:lnTo>
                    <a:lnTo>
                      <a:pt x="584515" y="737330"/>
                    </a:lnTo>
                    <a:lnTo>
                      <a:pt x="581789" y="740055"/>
                    </a:lnTo>
                    <a:lnTo>
                      <a:pt x="579127" y="740055"/>
                    </a:lnTo>
                    <a:lnTo>
                      <a:pt x="576465" y="740055"/>
                    </a:lnTo>
                    <a:lnTo>
                      <a:pt x="571077" y="740055"/>
                    </a:lnTo>
                    <a:lnTo>
                      <a:pt x="571077" y="742718"/>
                    </a:lnTo>
                    <a:lnTo>
                      <a:pt x="568415" y="742718"/>
                    </a:lnTo>
                    <a:lnTo>
                      <a:pt x="565690" y="742718"/>
                    </a:lnTo>
                    <a:lnTo>
                      <a:pt x="563028" y="742718"/>
                    </a:lnTo>
                    <a:lnTo>
                      <a:pt x="560366" y="740055"/>
                    </a:lnTo>
                    <a:lnTo>
                      <a:pt x="557704" y="740055"/>
                    </a:lnTo>
                    <a:lnTo>
                      <a:pt x="554978" y="740055"/>
                    </a:lnTo>
                    <a:lnTo>
                      <a:pt x="554978" y="737330"/>
                    </a:lnTo>
                    <a:lnTo>
                      <a:pt x="552316" y="737330"/>
                    </a:lnTo>
                    <a:lnTo>
                      <a:pt x="552316" y="734668"/>
                    </a:lnTo>
                    <a:lnTo>
                      <a:pt x="549654" y="734668"/>
                    </a:lnTo>
                    <a:lnTo>
                      <a:pt x="546929" y="734668"/>
                    </a:lnTo>
                    <a:lnTo>
                      <a:pt x="544267" y="734668"/>
                    </a:lnTo>
                    <a:lnTo>
                      <a:pt x="544267" y="732006"/>
                    </a:lnTo>
                    <a:lnTo>
                      <a:pt x="541604" y="732006"/>
                    </a:lnTo>
                    <a:lnTo>
                      <a:pt x="541604" y="729344"/>
                    </a:lnTo>
                    <a:lnTo>
                      <a:pt x="538879" y="729344"/>
                    </a:lnTo>
                    <a:lnTo>
                      <a:pt x="538879" y="726618"/>
                    </a:lnTo>
                    <a:lnTo>
                      <a:pt x="536217" y="726618"/>
                    </a:lnTo>
                    <a:lnTo>
                      <a:pt x="533555" y="726618"/>
                    </a:lnTo>
                    <a:lnTo>
                      <a:pt x="533555" y="723956"/>
                    </a:lnTo>
                    <a:lnTo>
                      <a:pt x="530893" y="723956"/>
                    </a:lnTo>
                    <a:lnTo>
                      <a:pt x="528167" y="723956"/>
                    </a:lnTo>
                    <a:lnTo>
                      <a:pt x="525505" y="723956"/>
                    </a:lnTo>
                    <a:lnTo>
                      <a:pt x="522843" y="723956"/>
                    </a:lnTo>
                    <a:lnTo>
                      <a:pt x="520118" y="723956"/>
                    </a:lnTo>
                    <a:lnTo>
                      <a:pt x="517456" y="723956"/>
                    </a:lnTo>
                    <a:lnTo>
                      <a:pt x="512068" y="721294"/>
                    </a:lnTo>
                    <a:lnTo>
                      <a:pt x="512068" y="718569"/>
                    </a:lnTo>
                    <a:lnTo>
                      <a:pt x="512068" y="715907"/>
                    </a:lnTo>
                    <a:lnTo>
                      <a:pt x="509406" y="715907"/>
                    </a:lnTo>
                    <a:lnTo>
                      <a:pt x="506744" y="715907"/>
                    </a:lnTo>
                    <a:lnTo>
                      <a:pt x="504082" y="715907"/>
                    </a:lnTo>
                    <a:lnTo>
                      <a:pt x="501356" y="713245"/>
                    </a:lnTo>
                    <a:lnTo>
                      <a:pt x="498694" y="713245"/>
                    </a:lnTo>
                    <a:lnTo>
                      <a:pt x="496032" y="713245"/>
                    </a:lnTo>
                    <a:lnTo>
                      <a:pt x="493307" y="713245"/>
                    </a:lnTo>
                    <a:lnTo>
                      <a:pt x="490645" y="710519"/>
                    </a:lnTo>
                    <a:lnTo>
                      <a:pt x="487983" y="710519"/>
                    </a:lnTo>
                    <a:lnTo>
                      <a:pt x="485257" y="710519"/>
                    </a:lnTo>
                    <a:lnTo>
                      <a:pt x="482595" y="710519"/>
                    </a:lnTo>
                    <a:lnTo>
                      <a:pt x="479933" y="707857"/>
                    </a:lnTo>
                    <a:lnTo>
                      <a:pt x="474546" y="707857"/>
                    </a:lnTo>
                    <a:lnTo>
                      <a:pt x="471884" y="707857"/>
                    </a:lnTo>
                    <a:lnTo>
                      <a:pt x="469222" y="707857"/>
                    </a:lnTo>
                    <a:lnTo>
                      <a:pt x="466496" y="705195"/>
                    </a:lnTo>
                    <a:lnTo>
                      <a:pt x="463834" y="705195"/>
                    </a:lnTo>
                    <a:lnTo>
                      <a:pt x="461172" y="705195"/>
                    </a:lnTo>
                    <a:lnTo>
                      <a:pt x="458446" y="705195"/>
                    </a:lnTo>
                    <a:lnTo>
                      <a:pt x="453122" y="702533"/>
                    </a:lnTo>
                    <a:lnTo>
                      <a:pt x="450397" y="702533"/>
                    </a:lnTo>
                    <a:lnTo>
                      <a:pt x="445073" y="699808"/>
                    </a:lnTo>
                    <a:lnTo>
                      <a:pt x="442411" y="699808"/>
                    </a:lnTo>
                    <a:lnTo>
                      <a:pt x="442411" y="697146"/>
                    </a:lnTo>
                    <a:lnTo>
                      <a:pt x="442411" y="691758"/>
                    </a:lnTo>
                    <a:lnTo>
                      <a:pt x="439685" y="689096"/>
                    </a:lnTo>
                    <a:lnTo>
                      <a:pt x="439685" y="686434"/>
                    </a:lnTo>
                    <a:lnTo>
                      <a:pt x="439685" y="681046"/>
                    </a:lnTo>
                    <a:lnTo>
                      <a:pt x="439685" y="678384"/>
                    </a:lnTo>
                    <a:lnTo>
                      <a:pt x="437023" y="672997"/>
                    </a:lnTo>
                    <a:lnTo>
                      <a:pt x="437023" y="670335"/>
                    </a:lnTo>
                    <a:lnTo>
                      <a:pt x="434361" y="670335"/>
                    </a:lnTo>
                    <a:lnTo>
                      <a:pt x="434361" y="667673"/>
                    </a:lnTo>
                    <a:lnTo>
                      <a:pt x="431636" y="664947"/>
                    </a:lnTo>
                    <a:lnTo>
                      <a:pt x="428974" y="662285"/>
                    </a:lnTo>
                    <a:lnTo>
                      <a:pt x="426311" y="659623"/>
                    </a:lnTo>
                    <a:lnTo>
                      <a:pt x="426311" y="656897"/>
                    </a:lnTo>
                    <a:lnTo>
                      <a:pt x="423586" y="654235"/>
                    </a:lnTo>
                    <a:lnTo>
                      <a:pt x="420924" y="651574"/>
                    </a:lnTo>
                    <a:lnTo>
                      <a:pt x="418262" y="651574"/>
                    </a:lnTo>
                    <a:lnTo>
                      <a:pt x="418262" y="648848"/>
                    </a:lnTo>
                    <a:lnTo>
                      <a:pt x="415600" y="646186"/>
                    </a:lnTo>
                    <a:lnTo>
                      <a:pt x="415600" y="643524"/>
                    </a:lnTo>
                    <a:lnTo>
                      <a:pt x="415600" y="640862"/>
                    </a:lnTo>
                    <a:lnTo>
                      <a:pt x="412874" y="635474"/>
                    </a:lnTo>
                    <a:lnTo>
                      <a:pt x="412874" y="630087"/>
                    </a:lnTo>
                    <a:lnTo>
                      <a:pt x="412874" y="627425"/>
                    </a:lnTo>
                    <a:lnTo>
                      <a:pt x="412874" y="622037"/>
                    </a:lnTo>
                    <a:lnTo>
                      <a:pt x="412874" y="619375"/>
                    </a:lnTo>
                    <a:lnTo>
                      <a:pt x="412874" y="616713"/>
                    </a:lnTo>
                    <a:lnTo>
                      <a:pt x="410212" y="614051"/>
                    </a:lnTo>
                    <a:lnTo>
                      <a:pt x="410212" y="611325"/>
                    </a:lnTo>
                    <a:lnTo>
                      <a:pt x="407550" y="611325"/>
                    </a:lnTo>
                    <a:lnTo>
                      <a:pt x="404825" y="611325"/>
                    </a:lnTo>
                    <a:lnTo>
                      <a:pt x="404825" y="614051"/>
                    </a:lnTo>
                    <a:lnTo>
                      <a:pt x="402163" y="614051"/>
                    </a:lnTo>
                    <a:lnTo>
                      <a:pt x="399501" y="614051"/>
                    </a:lnTo>
                    <a:lnTo>
                      <a:pt x="396775" y="616713"/>
                    </a:lnTo>
                    <a:lnTo>
                      <a:pt x="394113" y="616713"/>
                    </a:lnTo>
                    <a:lnTo>
                      <a:pt x="391451" y="616713"/>
                    </a:lnTo>
                    <a:lnTo>
                      <a:pt x="388789" y="616713"/>
                    </a:lnTo>
                    <a:lnTo>
                      <a:pt x="388789" y="619375"/>
                    </a:lnTo>
                    <a:lnTo>
                      <a:pt x="386064" y="619375"/>
                    </a:lnTo>
                    <a:lnTo>
                      <a:pt x="386064" y="616713"/>
                    </a:lnTo>
                    <a:lnTo>
                      <a:pt x="383401" y="616713"/>
                    </a:lnTo>
                    <a:lnTo>
                      <a:pt x="380739" y="614051"/>
                    </a:lnTo>
                    <a:lnTo>
                      <a:pt x="378014" y="611325"/>
                    </a:lnTo>
                    <a:lnTo>
                      <a:pt x="375352" y="611325"/>
                    </a:lnTo>
                    <a:lnTo>
                      <a:pt x="372690" y="611325"/>
                    </a:lnTo>
                    <a:lnTo>
                      <a:pt x="372690" y="608663"/>
                    </a:lnTo>
                    <a:lnTo>
                      <a:pt x="369964" y="608663"/>
                    </a:lnTo>
                    <a:lnTo>
                      <a:pt x="367302" y="608663"/>
                    </a:lnTo>
                    <a:lnTo>
                      <a:pt x="364640" y="608663"/>
                    </a:lnTo>
                    <a:lnTo>
                      <a:pt x="364640" y="611325"/>
                    </a:lnTo>
                    <a:lnTo>
                      <a:pt x="361978" y="611325"/>
                    </a:lnTo>
                    <a:lnTo>
                      <a:pt x="359253" y="611325"/>
                    </a:lnTo>
                    <a:lnTo>
                      <a:pt x="356591" y="611325"/>
                    </a:lnTo>
                    <a:lnTo>
                      <a:pt x="353929" y="611325"/>
                    </a:lnTo>
                    <a:lnTo>
                      <a:pt x="351203" y="611325"/>
                    </a:lnTo>
                    <a:lnTo>
                      <a:pt x="348541" y="614051"/>
                    </a:lnTo>
                    <a:lnTo>
                      <a:pt x="345879" y="616713"/>
                    </a:lnTo>
                    <a:lnTo>
                      <a:pt x="343153" y="614051"/>
                    </a:lnTo>
                    <a:lnTo>
                      <a:pt x="343153" y="611325"/>
                    </a:lnTo>
                    <a:lnTo>
                      <a:pt x="340491" y="611325"/>
                    </a:lnTo>
                    <a:lnTo>
                      <a:pt x="340491" y="608663"/>
                    </a:lnTo>
                    <a:lnTo>
                      <a:pt x="337829" y="608663"/>
                    </a:lnTo>
                    <a:lnTo>
                      <a:pt x="337829" y="606001"/>
                    </a:lnTo>
                    <a:lnTo>
                      <a:pt x="335104" y="606001"/>
                    </a:lnTo>
                    <a:lnTo>
                      <a:pt x="332442" y="603276"/>
                    </a:lnTo>
                    <a:lnTo>
                      <a:pt x="329780" y="600614"/>
                    </a:lnTo>
                    <a:lnTo>
                      <a:pt x="327118" y="600614"/>
                    </a:lnTo>
                    <a:lnTo>
                      <a:pt x="327118" y="597952"/>
                    </a:lnTo>
                    <a:lnTo>
                      <a:pt x="324392" y="597952"/>
                    </a:lnTo>
                    <a:lnTo>
                      <a:pt x="321730" y="595226"/>
                    </a:lnTo>
                    <a:lnTo>
                      <a:pt x="319068" y="595226"/>
                    </a:lnTo>
                    <a:lnTo>
                      <a:pt x="319068" y="592564"/>
                    </a:lnTo>
                    <a:lnTo>
                      <a:pt x="316343" y="592564"/>
                    </a:lnTo>
                    <a:lnTo>
                      <a:pt x="313681" y="592564"/>
                    </a:lnTo>
                    <a:lnTo>
                      <a:pt x="311018" y="592564"/>
                    </a:lnTo>
                    <a:lnTo>
                      <a:pt x="308293" y="592564"/>
                    </a:lnTo>
                    <a:lnTo>
                      <a:pt x="305631" y="592564"/>
                    </a:lnTo>
                    <a:lnTo>
                      <a:pt x="302969" y="592564"/>
                    </a:lnTo>
                    <a:lnTo>
                      <a:pt x="300307" y="589902"/>
                    </a:lnTo>
                    <a:lnTo>
                      <a:pt x="297581" y="589902"/>
                    </a:lnTo>
                    <a:lnTo>
                      <a:pt x="294919" y="589902"/>
                    </a:lnTo>
                    <a:lnTo>
                      <a:pt x="292257" y="589902"/>
                    </a:lnTo>
                    <a:lnTo>
                      <a:pt x="289532" y="589902"/>
                    </a:lnTo>
                    <a:lnTo>
                      <a:pt x="286870" y="587240"/>
                    </a:lnTo>
                    <a:lnTo>
                      <a:pt x="284208" y="587240"/>
                    </a:lnTo>
                    <a:lnTo>
                      <a:pt x="278820" y="587240"/>
                    </a:lnTo>
                    <a:lnTo>
                      <a:pt x="276158" y="584515"/>
                    </a:lnTo>
                    <a:lnTo>
                      <a:pt x="273496" y="584515"/>
                    </a:lnTo>
                    <a:lnTo>
                      <a:pt x="270771" y="584515"/>
                    </a:lnTo>
                    <a:lnTo>
                      <a:pt x="268108" y="584515"/>
                    </a:lnTo>
                    <a:lnTo>
                      <a:pt x="265446" y="584515"/>
                    </a:lnTo>
                    <a:lnTo>
                      <a:pt x="262721" y="581852"/>
                    </a:lnTo>
                    <a:lnTo>
                      <a:pt x="260059" y="581852"/>
                    </a:lnTo>
                    <a:lnTo>
                      <a:pt x="260059" y="579190"/>
                    </a:lnTo>
                    <a:lnTo>
                      <a:pt x="257397" y="579190"/>
                    </a:lnTo>
                    <a:lnTo>
                      <a:pt x="254671" y="581852"/>
                    </a:lnTo>
                    <a:lnTo>
                      <a:pt x="254671" y="584515"/>
                    </a:lnTo>
                    <a:lnTo>
                      <a:pt x="252009" y="584515"/>
                    </a:lnTo>
                    <a:lnTo>
                      <a:pt x="249347" y="584515"/>
                    </a:lnTo>
                    <a:lnTo>
                      <a:pt x="249347" y="587240"/>
                    </a:lnTo>
                    <a:lnTo>
                      <a:pt x="246685" y="587240"/>
                    </a:lnTo>
                    <a:lnTo>
                      <a:pt x="243960" y="589902"/>
                    </a:lnTo>
                    <a:lnTo>
                      <a:pt x="241298" y="589902"/>
                    </a:lnTo>
                    <a:lnTo>
                      <a:pt x="238636" y="592564"/>
                    </a:lnTo>
                    <a:lnTo>
                      <a:pt x="235910" y="595226"/>
                    </a:lnTo>
                    <a:lnTo>
                      <a:pt x="233248" y="595226"/>
                    </a:lnTo>
                    <a:lnTo>
                      <a:pt x="233248" y="597952"/>
                    </a:lnTo>
                    <a:lnTo>
                      <a:pt x="230586" y="597952"/>
                    </a:lnTo>
                    <a:lnTo>
                      <a:pt x="227860" y="597952"/>
                    </a:lnTo>
                    <a:lnTo>
                      <a:pt x="225198" y="597952"/>
                    </a:lnTo>
                    <a:lnTo>
                      <a:pt x="225198" y="600614"/>
                    </a:lnTo>
                    <a:lnTo>
                      <a:pt x="225198" y="603276"/>
                    </a:lnTo>
                    <a:lnTo>
                      <a:pt x="222536" y="603276"/>
                    </a:lnTo>
                    <a:lnTo>
                      <a:pt x="222536" y="606001"/>
                    </a:lnTo>
                    <a:lnTo>
                      <a:pt x="222536" y="608663"/>
                    </a:lnTo>
                    <a:lnTo>
                      <a:pt x="219811" y="608663"/>
                    </a:lnTo>
                    <a:lnTo>
                      <a:pt x="219811" y="611325"/>
                    </a:lnTo>
                    <a:lnTo>
                      <a:pt x="219811" y="614051"/>
                    </a:lnTo>
                    <a:lnTo>
                      <a:pt x="219811" y="616713"/>
                    </a:lnTo>
                    <a:lnTo>
                      <a:pt x="219811" y="619375"/>
                    </a:lnTo>
                    <a:lnTo>
                      <a:pt x="219811" y="622037"/>
                    </a:lnTo>
                    <a:lnTo>
                      <a:pt x="219811" y="624762"/>
                    </a:lnTo>
                    <a:lnTo>
                      <a:pt x="219811" y="627425"/>
                    </a:lnTo>
                    <a:lnTo>
                      <a:pt x="217149" y="630087"/>
                    </a:lnTo>
                    <a:lnTo>
                      <a:pt x="217149" y="632812"/>
                    </a:lnTo>
                    <a:lnTo>
                      <a:pt x="214487" y="632812"/>
                    </a:lnTo>
                    <a:lnTo>
                      <a:pt x="214487" y="630087"/>
                    </a:lnTo>
                    <a:lnTo>
                      <a:pt x="211825" y="630087"/>
                    </a:lnTo>
                    <a:lnTo>
                      <a:pt x="209099" y="627425"/>
                    </a:lnTo>
                    <a:lnTo>
                      <a:pt x="206437" y="627425"/>
                    </a:lnTo>
                    <a:lnTo>
                      <a:pt x="203775" y="627425"/>
                    </a:lnTo>
                    <a:lnTo>
                      <a:pt x="201050" y="627425"/>
                    </a:lnTo>
                    <a:lnTo>
                      <a:pt x="198388" y="624762"/>
                    </a:lnTo>
                    <a:lnTo>
                      <a:pt x="195726" y="624762"/>
                    </a:lnTo>
                    <a:lnTo>
                      <a:pt x="193000" y="624762"/>
                    </a:lnTo>
                    <a:lnTo>
                      <a:pt x="193000" y="622037"/>
                    </a:lnTo>
                    <a:lnTo>
                      <a:pt x="190338" y="622037"/>
                    </a:lnTo>
                    <a:lnTo>
                      <a:pt x="190338" y="619375"/>
                    </a:lnTo>
                    <a:lnTo>
                      <a:pt x="187676" y="616713"/>
                    </a:lnTo>
                    <a:lnTo>
                      <a:pt x="185014" y="614051"/>
                    </a:lnTo>
                    <a:lnTo>
                      <a:pt x="185014" y="611325"/>
                    </a:lnTo>
                    <a:lnTo>
                      <a:pt x="182288" y="611325"/>
                    </a:lnTo>
                    <a:lnTo>
                      <a:pt x="179626" y="608663"/>
                    </a:lnTo>
                    <a:lnTo>
                      <a:pt x="176964" y="606001"/>
                    </a:lnTo>
                    <a:lnTo>
                      <a:pt x="174239" y="606001"/>
                    </a:lnTo>
                    <a:lnTo>
                      <a:pt x="171577" y="606001"/>
                    </a:lnTo>
                    <a:lnTo>
                      <a:pt x="171577" y="603276"/>
                    </a:lnTo>
                    <a:lnTo>
                      <a:pt x="163527" y="603276"/>
                    </a:lnTo>
                    <a:lnTo>
                      <a:pt x="155478" y="603276"/>
                    </a:lnTo>
                    <a:lnTo>
                      <a:pt x="152815" y="600614"/>
                    </a:lnTo>
                    <a:lnTo>
                      <a:pt x="150153" y="597952"/>
                    </a:lnTo>
                    <a:lnTo>
                      <a:pt x="150153" y="595226"/>
                    </a:lnTo>
                    <a:lnTo>
                      <a:pt x="147428" y="592564"/>
                    </a:lnTo>
                    <a:lnTo>
                      <a:pt x="144766" y="589902"/>
                    </a:lnTo>
                    <a:lnTo>
                      <a:pt x="144766" y="587240"/>
                    </a:lnTo>
                    <a:lnTo>
                      <a:pt x="142104" y="584515"/>
                    </a:lnTo>
                    <a:lnTo>
                      <a:pt x="142104" y="581852"/>
                    </a:lnTo>
                    <a:lnTo>
                      <a:pt x="139378" y="581852"/>
                    </a:lnTo>
                    <a:lnTo>
                      <a:pt x="136716" y="581852"/>
                    </a:lnTo>
                    <a:lnTo>
                      <a:pt x="131392" y="579190"/>
                    </a:lnTo>
                    <a:lnTo>
                      <a:pt x="128667" y="579190"/>
                    </a:lnTo>
                    <a:lnTo>
                      <a:pt x="128667" y="576465"/>
                    </a:lnTo>
                    <a:lnTo>
                      <a:pt x="126005" y="576465"/>
                    </a:lnTo>
                    <a:lnTo>
                      <a:pt x="126005" y="573803"/>
                    </a:lnTo>
                    <a:lnTo>
                      <a:pt x="123343" y="571141"/>
                    </a:lnTo>
                    <a:lnTo>
                      <a:pt x="120617" y="568415"/>
                    </a:lnTo>
                    <a:lnTo>
                      <a:pt x="120617" y="565753"/>
                    </a:lnTo>
                    <a:lnTo>
                      <a:pt x="117955" y="565753"/>
                    </a:lnTo>
                    <a:lnTo>
                      <a:pt x="115293" y="563091"/>
                    </a:lnTo>
                    <a:lnTo>
                      <a:pt x="112567" y="563091"/>
                    </a:lnTo>
                    <a:lnTo>
                      <a:pt x="112567" y="560366"/>
                    </a:lnTo>
                    <a:lnTo>
                      <a:pt x="109905" y="560366"/>
                    </a:lnTo>
                    <a:lnTo>
                      <a:pt x="107243" y="560366"/>
                    </a:lnTo>
                    <a:lnTo>
                      <a:pt x="104518" y="557704"/>
                    </a:lnTo>
                    <a:lnTo>
                      <a:pt x="101856" y="557704"/>
                    </a:lnTo>
                    <a:lnTo>
                      <a:pt x="99194" y="557704"/>
                    </a:lnTo>
                    <a:lnTo>
                      <a:pt x="96532" y="557704"/>
                    </a:lnTo>
                    <a:lnTo>
                      <a:pt x="93806" y="557704"/>
                    </a:lnTo>
                    <a:lnTo>
                      <a:pt x="91144" y="555042"/>
                    </a:lnTo>
                    <a:lnTo>
                      <a:pt x="88482" y="555042"/>
                    </a:lnTo>
                    <a:lnTo>
                      <a:pt x="85757" y="555042"/>
                    </a:lnTo>
                    <a:lnTo>
                      <a:pt x="83095" y="555042"/>
                    </a:lnTo>
                    <a:lnTo>
                      <a:pt x="80433" y="555042"/>
                    </a:lnTo>
                    <a:lnTo>
                      <a:pt x="77707" y="555042"/>
                    </a:lnTo>
                    <a:lnTo>
                      <a:pt x="75045" y="555042"/>
                    </a:lnTo>
                    <a:lnTo>
                      <a:pt x="75045" y="552380"/>
                    </a:lnTo>
                    <a:lnTo>
                      <a:pt x="72383" y="552380"/>
                    </a:lnTo>
                    <a:lnTo>
                      <a:pt x="69721" y="552380"/>
                    </a:lnTo>
                    <a:lnTo>
                      <a:pt x="66995" y="552380"/>
                    </a:lnTo>
                    <a:lnTo>
                      <a:pt x="64333" y="552380"/>
                    </a:lnTo>
                    <a:lnTo>
                      <a:pt x="64333" y="555042"/>
                    </a:lnTo>
                    <a:lnTo>
                      <a:pt x="61671" y="555042"/>
                    </a:lnTo>
                    <a:lnTo>
                      <a:pt x="58946" y="555042"/>
                    </a:lnTo>
                    <a:lnTo>
                      <a:pt x="56284" y="555042"/>
                    </a:lnTo>
                    <a:lnTo>
                      <a:pt x="56284" y="552380"/>
                    </a:lnTo>
                    <a:lnTo>
                      <a:pt x="53622" y="549654"/>
                    </a:lnTo>
                    <a:lnTo>
                      <a:pt x="53622" y="546992"/>
                    </a:lnTo>
                    <a:lnTo>
                      <a:pt x="50896" y="546992"/>
                    </a:lnTo>
                    <a:lnTo>
                      <a:pt x="48234" y="544330"/>
                    </a:lnTo>
                    <a:lnTo>
                      <a:pt x="45572" y="541604"/>
                    </a:lnTo>
                    <a:lnTo>
                      <a:pt x="45572" y="538942"/>
                    </a:lnTo>
                    <a:lnTo>
                      <a:pt x="42910" y="536280"/>
                    </a:lnTo>
                    <a:lnTo>
                      <a:pt x="42910" y="533555"/>
                    </a:lnTo>
                    <a:lnTo>
                      <a:pt x="42910" y="530893"/>
                    </a:lnTo>
                    <a:lnTo>
                      <a:pt x="40185" y="530893"/>
                    </a:lnTo>
                    <a:lnTo>
                      <a:pt x="37522" y="530893"/>
                    </a:lnTo>
                    <a:lnTo>
                      <a:pt x="32135" y="530893"/>
                    </a:lnTo>
                    <a:lnTo>
                      <a:pt x="29473" y="530893"/>
                    </a:lnTo>
                    <a:lnTo>
                      <a:pt x="21423" y="530893"/>
                    </a:lnTo>
                    <a:lnTo>
                      <a:pt x="18761" y="530893"/>
                    </a:lnTo>
                    <a:lnTo>
                      <a:pt x="16099" y="530893"/>
                    </a:lnTo>
                    <a:lnTo>
                      <a:pt x="10712" y="528231"/>
                    </a:lnTo>
                    <a:lnTo>
                      <a:pt x="8050" y="528231"/>
                    </a:lnTo>
                    <a:lnTo>
                      <a:pt x="8050" y="525569"/>
                    </a:lnTo>
                    <a:lnTo>
                      <a:pt x="5324" y="525569"/>
                    </a:lnTo>
                    <a:lnTo>
                      <a:pt x="5324" y="522843"/>
                    </a:lnTo>
                    <a:lnTo>
                      <a:pt x="2662" y="522843"/>
                    </a:lnTo>
                    <a:lnTo>
                      <a:pt x="0" y="520181"/>
                    </a:lnTo>
                    <a:lnTo>
                      <a:pt x="2662" y="520181"/>
                    </a:lnTo>
                    <a:lnTo>
                      <a:pt x="2662" y="517519"/>
                    </a:lnTo>
                    <a:lnTo>
                      <a:pt x="2662" y="514794"/>
                    </a:lnTo>
                    <a:lnTo>
                      <a:pt x="5324" y="514794"/>
                    </a:lnTo>
                    <a:lnTo>
                      <a:pt x="5324" y="512132"/>
                    </a:lnTo>
                    <a:lnTo>
                      <a:pt x="8050" y="512132"/>
                    </a:lnTo>
                    <a:lnTo>
                      <a:pt x="8050" y="509470"/>
                    </a:lnTo>
                    <a:lnTo>
                      <a:pt x="10712" y="509470"/>
                    </a:lnTo>
                    <a:lnTo>
                      <a:pt x="13374" y="509470"/>
                    </a:lnTo>
                    <a:lnTo>
                      <a:pt x="16099" y="509470"/>
                    </a:lnTo>
                    <a:lnTo>
                      <a:pt x="16099" y="506744"/>
                    </a:lnTo>
                    <a:lnTo>
                      <a:pt x="16099" y="504082"/>
                    </a:lnTo>
                    <a:lnTo>
                      <a:pt x="18761" y="504082"/>
                    </a:lnTo>
                    <a:lnTo>
                      <a:pt x="18761" y="501420"/>
                    </a:lnTo>
                    <a:lnTo>
                      <a:pt x="18761" y="498758"/>
                    </a:lnTo>
                    <a:lnTo>
                      <a:pt x="21423" y="498758"/>
                    </a:lnTo>
                    <a:lnTo>
                      <a:pt x="24085" y="498758"/>
                    </a:lnTo>
                    <a:lnTo>
                      <a:pt x="24085" y="496032"/>
                    </a:lnTo>
                    <a:lnTo>
                      <a:pt x="26811" y="496032"/>
                    </a:lnTo>
                    <a:lnTo>
                      <a:pt x="29473" y="493370"/>
                    </a:lnTo>
                    <a:lnTo>
                      <a:pt x="32135" y="493370"/>
                    </a:lnTo>
                    <a:lnTo>
                      <a:pt x="32135" y="490708"/>
                    </a:lnTo>
                    <a:lnTo>
                      <a:pt x="34860" y="490708"/>
                    </a:lnTo>
                    <a:lnTo>
                      <a:pt x="37522" y="490708"/>
                    </a:lnTo>
                    <a:lnTo>
                      <a:pt x="40185" y="487983"/>
                    </a:lnTo>
                    <a:lnTo>
                      <a:pt x="40185" y="485321"/>
                    </a:lnTo>
                    <a:lnTo>
                      <a:pt x="42910" y="479933"/>
                    </a:lnTo>
                    <a:lnTo>
                      <a:pt x="42910" y="477271"/>
                    </a:lnTo>
                    <a:lnTo>
                      <a:pt x="45572" y="474609"/>
                    </a:lnTo>
                    <a:lnTo>
                      <a:pt x="45572" y="471884"/>
                    </a:lnTo>
                    <a:lnTo>
                      <a:pt x="48234" y="471884"/>
                    </a:lnTo>
                    <a:lnTo>
                      <a:pt x="48234" y="469222"/>
                    </a:lnTo>
                    <a:lnTo>
                      <a:pt x="48234" y="466559"/>
                    </a:lnTo>
                    <a:lnTo>
                      <a:pt x="48234" y="463897"/>
                    </a:lnTo>
                    <a:lnTo>
                      <a:pt x="48234" y="461172"/>
                    </a:lnTo>
                    <a:lnTo>
                      <a:pt x="48234" y="455848"/>
                    </a:lnTo>
                    <a:lnTo>
                      <a:pt x="48234" y="453122"/>
                    </a:lnTo>
                    <a:lnTo>
                      <a:pt x="48234" y="450460"/>
                    </a:lnTo>
                    <a:lnTo>
                      <a:pt x="48234" y="447798"/>
                    </a:lnTo>
                    <a:lnTo>
                      <a:pt x="48234" y="445073"/>
                    </a:lnTo>
                    <a:lnTo>
                      <a:pt x="48234" y="442411"/>
                    </a:lnTo>
                    <a:lnTo>
                      <a:pt x="45572" y="442411"/>
                    </a:lnTo>
                    <a:lnTo>
                      <a:pt x="45572" y="439749"/>
                    </a:lnTo>
                    <a:lnTo>
                      <a:pt x="48234" y="439749"/>
                    </a:lnTo>
                    <a:lnTo>
                      <a:pt x="50896" y="439749"/>
                    </a:lnTo>
                    <a:lnTo>
                      <a:pt x="50896" y="437087"/>
                    </a:lnTo>
                    <a:lnTo>
                      <a:pt x="53622" y="437087"/>
                    </a:lnTo>
                    <a:lnTo>
                      <a:pt x="53622" y="439749"/>
                    </a:lnTo>
                    <a:lnTo>
                      <a:pt x="56284" y="437087"/>
                    </a:lnTo>
                    <a:lnTo>
                      <a:pt x="56284" y="434361"/>
                    </a:lnTo>
                    <a:lnTo>
                      <a:pt x="56284" y="437087"/>
                    </a:lnTo>
                    <a:lnTo>
                      <a:pt x="58946" y="437087"/>
                    </a:lnTo>
                    <a:lnTo>
                      <a:pt x="58946" y="434361"/>
                    </a:lnTo>
                    <a:lnTo>
                      <a:pt x="58946" y="431699"/>
                    </a:lnTo>
                    <a:lnTo>
                      <a:pt x="61671" y="431699"/>
                    </a:lnTo>
                    <a:lnTo>
                      <a:pt x="64333" y="431699"/>
                    </a:lnTo>
                    <a:lnTo>
                      <a:pt x="66995" y="431699"/>
                    </a:lnTo>
                    <a:lnTo>
                      <a:pt x="69721" y="429037"/>
                    </a:lnTo>
                    <a:lnTo>
                      <a:pt x="69721" y="426311"/>
                    </a:lnTo>
                    <a:lnTo>
                      <a:pt x="69721" y="423649"/>
                    </a:lnTo>
                    <a:lnTo>
                      <a:pt x="69721" y="420987"/>
                    </a:lnTo>
                    <a:lnTo>
                      <a:pt x="72383" y="420987"/>
                    </a:lnTo>
                    <a:lnTo>
                      <a:pt x="75045" y="418262"/>
                    </a:lnTo>
                    <a:lnTo>
                      <a:pt x="77707" y="418262"/>
                    </a:lnTo>
                    <a:lnTo>
                      <a:pt x="77707" y="415600"/>
                    </a:lnTo>
                    <a:lnTo>
                      <a:pt x="80433" y="415600"/>
                    </a:lnTo>
                    <a:lnTo>
                      <a:pt x="83095" y="415600"/>
                    </a:lnTo>
                    <a:lnTo>
                      <a:pt x="83095" y="412938"/>
                    </a:lnTo>
                    <a:lnTo>
                      <a:pt x="83095" y="410212"/>
                    </a:lnTo>
                    <a:lnTo>
                      <a:pt x="85757" y="410212"/>
                    </a:lnTo>
                    <a:lnTo>
                      <a:pt x="85757" y="407550"/>
                    </a:lnTo>
                    <a:lnTo>
                      <a:pt x="88482" y="407550"/>
                    </a:lnTo>
                    <a:lnTo>
                      <a:pt x="91144" y="407550"/>
                    </a:lnTo>
                    <a:lnTo>
                      <a:pt x="91144" y="404888"/>
                    </a:lnTo>
                    <a:lnTo>
                      <a:pt x="91144" y="402226"/>
                    </a:lnTo>
                    <a:lnTo>
                      <a:pt x="93806" y="399501"/>
                    </a:lnTo>
                    <a:lnTo>
                      <a:pt x="96532" y="399501"/>
                    </a:lnTo>
                    <a:lnTo>
                      <a:pt x="99194" y="402226"/>
                    </a:lnTo>
                    <a:lnTo>
                      <a:pt x="101856" y="402226"/>
                    </a:lnTo>
                    <a:lnTo>
                      <a:pt x="104518" y="402226"/>
                    </a:lnTo>
                    <a:lnTo>
                      <a:pt x="109905" y="402226"/>
                    </a:lnTo>
                    <a:lnTo>
                      <a:pt x="115293" y="404888"/>
                    </a:lnTo>
                    <a:lnTo>
                      <a:pt x="117955" y="404888"/>
                    </a:lnTo>
                    <a:lnTo>
                      <a:pt x="123343" y="404888"/>
                    </a:lnTo>
                    <a:lnTo>
                      <a:pt x="126005" y="407550"/>
                    </a:lnTo>
                    <a:lnTo>
                      <a:pt x="131392" y="407550"/>
                    </a:lnTo>
                    <a:lnTo>
                      <a:pt x="134054" y="407550"/>
                    </a:lnTo>
                    <a:lnTo>
                      <a:pt x="136716" y="407550"/>
                    </a:lnTo>
                    <a:lnTo>
                      <a:pt x="139378" y="410212"/>
                    </a:lnTo>
                    <a:lnTo>
                      <a:pt x="144766" y="410212"/>
                    </a:lnTo>
                    <a:lnTo>
                      <a:pt x="150153" y="410212"/>
                    </a:lnTo>
                    <a:lnTo>
                      <a:pt x="158203" y="412938"/>
                    </a:lnTo>
                    <a:lnTo>
                      <a:pt x="160865" y="412938"/>
                    </a:lnTo>
                    <a:lnTo>
                      <a:pt x="163527" y="412938"/>
                    </a:lnTo>
                    <a:lnTo>
                      <a:pt x="163527" y="415600"/>
                    </a:lnTo>
                    <a:lnTo>
                      <a:pt x="166189" y="415600"/>
                    </a:lnTo>
                    <a:lnTo>
                      <a:pt x="166189" y="412938"/>
                    </a:lnTo>
                    <a:lnTo>
                      <a:pt x="166189" y="410212"/>
                    </a:lnTo>
                    <a:lnTo>
                      <a:pt x="166189" y="407550"/>
                    </a:lnTo>
                    <a:lnTo>
                      <a:pt x="168915" y="407550"/>
                    </a:lnTo>
                    <a:lnTo>
                      <a:pt x="171577" y="407550"/>
                    </a:lnTo>
                    <a:lnTo>
                      <a:pt x="171577" y="404888"/>
                    </a:lnTo>
                    <a:lnTo>
                      <a:pt x="174239" y="404888"/>
                    </a:lnTo>
                    <a:lnTo>
                      <a:pt x="174239" y="402226"/>
                    </a:lnTo>
                    <a:lnTo>
                      <a:pt x="174239" y="399501"/>
                    </a:lnTo>
                    <a:lnTo>
                      <a:pt x="174239" y="396839"/>
                    </a:lnTo>
                    <a:lnTo>
                      <a:pt x="174239" y="394177"/>
                    </a:lnTo>
                    <a:lnTo>
                      <a:pt x="171577" y="391451"/>
                    </a:lnTo>
                    <a:lnTo>
                      <a:pt x="171577" y="388789"/>
                    </a:lnTo>
                    <a:lnTo>
                      <a:pt x="171577" y="386127"/>
                    </a:lnTo>
                    <a:lnTo>
                      <a:pt x="168915" y="383401"/>
                    </a:lnTo>
                    <a:lnTo>
                      <a:pt x="168915" y="380739"/>
                    </a:lnTo>
                    <a:lnTo>
                      <a:pt x="166189" y="378077"/>
                    </a:lnTo>
                    <a:lnTo>
                      <a:pt x="166189" y="370028"/>
                    </a:lnTo>
                    <a:lnTo>
                      <a:pt x="163527" y="367366"/>
                    </a:lnTo>
                    <a:lnTo>
                      <a:pt x="163527" y="361978"/>
                    </a:lnTo>
                    <a:lnTo>
                      <a:pt x="163527" y="359316"/>
                    </a:lnTo>
                    <a:lnTo>
                      <a:pt x="160865" y="356591"/>
                    </a:lnTo>
                    <a:lnTo>
                      <a:pt x="160865" y="353929"/>
                    </a:lnTo>
                    <a:lnTo>
                      <a:pt x="160865" y="351266"/>
                    </a:lnTo>
                    <a:lnTo>
                      <a:pt x="158203" y="348604"/>
                    </a:lnTo>
                    <a:lnTo>
                      <a:pt x="158203" y="345879"/>
                    </a:lnTo>
                    <a:lnTo>
                      <a:pt x="158203" y="343217"/>
                    </a:lnTo>
                    <a:lnTo>
                      <a:pt x="155478" y="340555"/>
                    </a:lnTo>
                    <a:lnTo>
                      <a:pt x="155478" y="335167"/>
                    </a:lnTo>
                    <a:lnTo>
                      <a:pt x="155478" y="332505"/>
                    </a:lnTo>
                    <a:lnTo>
                      <a:pt x="155478" y="329780"/>
                    </a:lnTo>
                    <a:lnTo>
                      <a:pt x="152815" y="327118"/>
                    </a:lnTo>
                    <a:lnTo>
                      <a:pt x="152815" y="324456"/>
                    </a:lnTo>
                    <a:lnTo>
                      <a:pt x="150153" y="319068"/>
                    </a:lnTo>
                    <a:lnTo>
                      <a:pt x="150153" y="316406"/>
                    </a:lnTo>
                    <a:lnTo>
                      <a:pt x="147428" y="311019"/>
                    </a:lnTo>
                    <a:lnTo>
                      <a:pt x="147428" y="308356"/>
                    </a:lnTo>
                    <a:lnTo>
                      <a:pt x="144766" y="308356"/>
                    </a:lnTo>
                    <a:lnTo>
                      <a:pt x="144766" y="305694"/>
                    </a:lnTo>
                    <a:lnTo>
                      <a:pt x="142104" y="305694"/>
                    </a:lnTo>
                    <a:lnTo>
                      <a:pt x="142104" y="302969"/>
                    </a:lnTo>
                    <a:lnTo>
                      <a:pt x="142104" y="300307"/>
                    </a:lnTo>
                    <a:lnTo>
                      <a:pt x="139378" y="300307"/>
                    </a:lnTo>
                    <a:lnTo>
                      <a:pt x="139378" y="297645"/>
                    </a:lnTo>
                    <a:lnTo>
                      <a:pt x="136716" y="297645"/>
                    </a:lnTo>
                    <a:lnTo>
                      <a:pt x="134054" y="294919"/>
                    </a:lnTo>
                    <a:lnTo>
                      <a:pt x="131392" y="294919"/>
                    </a:lnTo>
                    <a:lnTo>
                      <a:pt x="131392" y="292257"/>
                    </a:lnTo>
                    <a:lnTo>
                      <a:pt x="128667" y="289595"/>
                    </a:lnTo>
                    <a:lnTo>
                      <a:pt x="126005" y="289595"/>
                    </a:lnTo>
                    <a:lnTo>
                      <a:pt x="126005" y="286933"/>
                    </a:lnTo>
                    <a:lnTo>
                      <a:pt x="123343" y="286933"/>
                    </a:lnTo>
                    <a:lnTo>
                      <a:pt x="123343" y="284208"/>
                    </a:lnTo>
                    <a:lnTo>
                      <a:pt x="123343" y="281546"/>
                    </a:lnTo>
                    <a:lnTo>
                      <a:pt x="120617" y="281546"/>
                    </a:lnTo>
                    <a:lnTo>
                      <a:pt x="117955" y="278884"/>
                    </a:lnTo>
                    <a:lnTo>
                      <a:pt x="115293" y="278884"/>
                    </a:lnTo>
                    <a:lnTo>
                      <a:pt x="115293" y="276158"/>
                    </a:lnTo>
                    <a:lnTo>
                      <a:pt x="112567" y="276158"/>
                    </a:lnTo>
                    <a:lnTo>
                      <a:pt x="109905" y="276158"/>
                    </a:lnTo>
                    <a:lnTo>
                      <a:pt x="109905" y="273496"/>
                    </a:lnTo>
                    <a:lnTo>
                      <a:pt x="107243" y="273496"/>
                    </a:lnTo>
                    <a:lnTo>
                      <a:pt x="104518" y="273496"/>
                    </a:lnTo>
                    <a:lnTo>
                      <a:pt x="104518" y="270834"/>
                    </a:lnTo>
                    <a:lnTo>
                      <a:pt x="101856" y="270834"/>
                    </a:lnTo>
                    <a:lnTo>
                      <a:pt x="99194" y="268108"/>
                    </a:lnTo>
                    <a:lnTo>
                      <a:pt x="96532" y="268108"/>
                    </a:lnTo>
                    <a:lnTo>
                      <a:pt x="93806" y="268108"/>
                    </a:lnTo>
                    <a:lnTo>
                      <a:pt x="93806" y="265446"/>
                    </a:lnTo>
                    <a:lnTo>
                      <a:pt x="91144" y="265446"/>
                    </a:lnTo>
                    <a:lnTo>
                      <a:pt x="88482" y="265446"/>
                    </a:lnTo>
                    <a:lnTo>
                      <a:pt x="88482" y="262784"/>
                    </a:lnTo>
                    <a:lnTo>
                      <a:pt x="88482" y="260122"/>
                    </a:lnTo>
                    <a:lnTo>
                      <a:pt x="85757" y="257397"/>
                    </a:lnTo>
                    <a:lnTo>
                      <a:pt x="85757" y="254735"/>
                    </a:lnTo>
                    <a:lnTo>
                      <a:pt x="83095" y="252073"/>
                    </a:lnTo>
                    <a:lnTo>
                      <a:pt x="83095" y="249347"/>
                    </a:lnTo>
                    <a:lnTo>
                      <a:pt x="80433" y="246685"/>
                    </a:lnTo>
                    <a:lnTo>
                      <a:pt x="80433" y="241298"/>
                    </a:lnTo>
                    <a:lnTo>
                      <a:pt x="80433" y="238636"/>
                    </a:lnTo>
                    <a:lnTo>
                      <a:pt x="77707" y="238636"/>
                    </a:lnTo>
                    <a:lnTo>
                      <a:pt x="77707" y="235973"/>
                    </a:lnTo>
                    <a:lnTo>
                      <a:pt x="77707" y="233248"/>
                    </a:lnTo>
                    <a:lnTo>
                      <a:pt x="75045" y="233248"/>
                    </a:lnTo>
                    <a:lnTo>
                      <a:pt x="75045" y="230586"/>
                    </a:lnTo>
                    <a:lnTo>
                      <a:pt x="66995" y="225262"/>
                    </a:lnTo>
                    <a:lnTo>
                      <a:pt x="66995" y="222536"/>
                    </a:lnTo>
                    <a:lnTo>
                      <a:pt x="64333" y="219874"/>
                    </a:lnTo>
                    <a:lnTo>
                      <a:pt x="61671" y="217212"/>
                    </a:lnTo>
                    <a:lnTo>
                      <a:pt x="58946" y="217212"/>
                    </a:lnTo>
                    <a:lnTo>
                      <a:pt x="58946" y="214487"/>
                    </a:lnTo>
                    <a:lnTo>
                      <a:pt x="53622" y="209163"/>
                    </a:lnTo>
                    <a:lnTo>
                      <a:pt x="50896" y="209163"/>
                    </a:lnTo>
                    <a:lnTo>
                      <a:pt x="48234" y="211825"/>
                    </a:lnTo>
                    <a:lnTo>
                      <a:pt x="45572" y="211825"/>
                    </a:lnTo>
                    <a:lnTo>
                      <a:pt x="42910" y="211825"/>
                    </a:lnTo>
                    <a:lnTo>
                      <a:pt x="42910" y="209163"/>
                    </a:lnTo>
                    <a:lnTo>
                      <a:pt x="40185" y="206437"/>
                    </a:lnTo>
                    <a:lnTo>
                      <a:pt x="37522" y="203775"/>
                    </a:lnTo>
                    <a:lnTo>
                      <a:pt x="34860" y="203775"/>
                    </a:lnTo>
                    <a:lnTo>
                      <a:pt x="34860" y="201113"/>
                    </a:lnTo>
                    <a:lnTo>
                      <a:pt x="32135" y="198451"/>
                    </a:lnTo>
                    <a:lnTo>
                      <a:pt x="32135" y="195726"/>
                    </a:lnTo>
                    <a:lnTo>
                      <a:pt x="32135" y="193063"/>
                    </a:lnTo>
                    <a:lnTo>
                      <a:pt x="32135" y="190401"/>
                    </a:lnTo>
                    <a:lnTo>
                      <a:pt x="32135" y="187676"/>
                    </a:lnTo>
                    <a:lnTo>
                      <a:pt x="34860" y="185014"/>
                    </a:lnTo>
                    <a:lnTo>
                      <a:pt x="37522" y="182352"/>
                    </a:lnTo>
                    <a:lnTo>
                      <a:pt x="40185" y="179626"/>
                    </a:lnTo>
                    <a:lnTo>
                      <a:pt x="40185" y="176964"/>
                    </a:lnTo>
                    <a:lnTo>
                      <a:pt x="42910" y="176964"/>
                    </a:lnTo>
                    <a:lnTo>
                      <a:pt x="42910" y="171577"/>
                    </a:lnTo>
                    <a:lnTo>
                      <a:pt x="42910" y="168915"/>
                    </a:lnTo>
                    <a:lnTo>
                      <a:pt x="45572" y="168915"/>
                    </a:lnTo>
                    <a:lnTo>
                      <a:pt x="45572" y="166253"/>
                    </a:lnTo>
                    <a:lnTo>
                      <a:pt x="48234" y="166253"/>
                    </a:lnTo>
                    <a:lnTo>
                      <a:pt x="48234" y="163591"/>
                    </a:lnTo>
                    <a:lnTo>
                      <a:pt x="48234" y="160865"/>
                    </a:lnTo>
                    <a:lnTo>
                      <a:pt x="50896" y="158203"/>
                    </a:lnTo>
                    <a:lnTo>
                      <a:pt x="50896" y="155541"/>
                    </a:lnTo>
                    <a:lnTo>
                      <a:pt x="48234" y="155541"/>
                    </a:lnTo>
                    <a:lnTo>
                      <a:pt x="48234" y="152815"/>
                    </a:lnTo>
                    <a:lnTo>
                      <a:pt x="48234" y="150153"/>
                    </a:lnTo>
                    <a:lnTo>
                      <a:pt x="45572" y="150153"/>
                    </a:lnTo>
                    <a:lnTo>
                      <a:pt x="45572" y="147491"/>
                    </a:lnTo>
                    <a:lnTo>
                      <a:pt x="48234" y="144766"/>
                    </a:lnTo>
                    <a:lnTo>
                      <a:pt x="48234" y="142104"/>
                    </a:lnTo>
                    <a:lnTo>
                      <a:pt x="45572" y="142104"/>
                    </a:lnTo>
                    <a:lnTo>
                      <a:pt x="48234" y="139442"/>
                    </a:lnTo>
                    <a:lnTo>
                      <a:pt x="50896" y="139442"/>
                    </a:lnTo>
                    <a:lnTo>
                      <a:pt x="50896" y="136780"/>
                    </a:lnTo>
                    <a:lnTo>
                      <a:pt x="53622" y="136780"/>
                    </a:lnTo>
                    <a:lnTo>
                      <a:pt x="53622" y="134054"/>
                    </a:lnTo>
                    <a:lnTo>
                      <a:pt x="56284" y="134054"/>
                    </a:lnTo>
                    <a:lnTo>
                      <a:pt x="58946" y="131392"/>
                    </a:lnTo>
                    <a:lnTo>
                      <a:pt x="61671" y="128730"/>
                    </a:lnTo>
                    <a:lnTo>
                      <a:pt x="64333" y="128730"/>
                    </a:lnTo>
                    <a:lnTo>
                      <a:pt x="66995" y="128730"/>
                    </a:lnTo>
                    <a:lnTo>
                      <a:pt x="69721" y="128730"/>
                    </a:lnTo>
                    <a:lnTo>
                      <a:pt x="72383" y="126005"/>
                    </a:lnTo>
                    <a:lnTo>
                      <a:pt x="75045" y="126005"/>
                    </a:lnTo>
                    <a:lnTo>
                      <a:pt x="77707" y="123343"/>
                    </a:lnTo>
                    <a:lnTo>
                      <a:pt x="77707" y="120681"/>
                    </a:lnTo>
                    <a:lnTo>
                      <a:pt x="80433" y="117955"/>
                    </a:lnTo>
                    <a:lnTo>
                      <a:pt x="83095" y="117955"/>
                    </a:lnTo>
                    <a:lnTo>
                      <a:pt x="83095" y="115293"/>
                    </a:lnTo>
                    <a:lnTo>
                      <a:pt x="80433" y="112631"/>
                    </a:lnTo>
                    <a:lnTo>
                      <a:pt x="83095" y="112631"/>
                    </a:lnTo>
                    <a:lnTo>
                      <a:pt x="83095" y="109969"/>
                    </a:lnTo>
                    <a:lnTo>
                      <a:pt x="83095" y="104581"/>
                    </a:lnTo>
                    <a:lnTo>
                      <a:pt x="83095" y="99194"/>
                    </a:lnTo>
                    <a:lnTo>
                      <a:pt x="83095" y="96532"/>
                    </a:lnTo>
                    <a:lnTo>
                      <a:pt x="83095" y="93870"/>
                    </a:lnTo>
                    <a:lnTo>
                      <a:pt x="83095" y="91144"/>
                    </a:lnTo>
                    <a:lnTo>
                      <a:pt x="83095" y="88482"/>
                    </a:lnTo>
                    <a:lnTo>
                      <a:pt x="83095" y="83095"/>
                    </a:lnTo>
                    <a:lnTo>
                      <a:pt x="83095" y="80433"/>
                    </a:lnTo>
                    <a:lnTo>
                      <a:pt x="80433" y="80433"/>
                    </a:lnTo>
                    <a:lnTo>
                      <a:pt x="80433" y="77770"/>
                    </a:lnTo>
                    <a:lnTo>
                      <a:pt x="80433" y="75108"/>
                    </a:lnTo>
                    <a:lnTo>
                      <a:pt x="80433" y="72383"/>
                    </a:lnTo>
                    <a:lnTo>
                      <a:pt x="80433" y="69721"/>
                    </a:lnTo>
                    <a:lnTo>
                      <a:pt x="77707" y="67059"/>
                    </a:lnTo>
                    <a:lnTo>
                      <a:pt x="77707" y="64333"/>
                    </a:lnTo>
                    <a:lnTo>
                      <a:pt x="77707" y="61671"/>
                    </a:lnTo>
                    <a:lnTo>
                      <a:pt x="77707" y="59009"/>
                    </a:lnTo>
                    <a:lnTo>
                      <a:pt x="77707" y="56284"/>
                    </a:lnTo>
                    <a:lnTo>
                      <a:pt x="77707" y="53622"/>
                    </a:lnTo>
                    <a:lnTo>
                      <a:pt x="75045" y="53622"/>
                    </a:lnTo>
                    <a:lnTo>
                      <a:pt x="75045" y="50960"/>
                    </a:lnTo>
                    <a:lnTo>
                      <a:pt x="75045" y="48298"/>
                    </a:lnTo>
                    <a:lnTo>
                      <a:pt x="75045" y="45572"/>
                    </a:lnTo>
                    <a:lnTo>
                      <a:pt x="77707" y="45572"/>
                    </a:lnTo>
                    <a:lnTo>
                      <a:pt x="80433" y="45572"/>
                    </a:lnTo>
                    <a:lnTo>
                      <a:pt x="83095" y="45572"/>
                    </a:lnTo>
                    <a:lnTo>
                      <a:pt x="83095" y="42910"/>
                    </a:lnTo>
                    <a:lnTo>
                      <a:pt x="80433" y="42910"/>
                    </a:lnTo>
                    <a:lnTo>
                      <a:pt x="80433" y="40248"/>
                    </a:lnTo>
                    <a:lnTo>
                      <a:pt x="77707" y="40248"/>
                    </a:lnTo>
                    <a:lnTo>
                      <a:pt x="75045" y="37522"/>
                    </a:lnTo>
                    <a:lnTo>
                      <a:pt x="75045" y="34860"/>
                    </a:lnTo>
                    <a:lnTo>
                      <a:pt x="77707" y="34860"/>
                    </a:lnTo>
                    <a:lnTo>
                      <a:pt x="80433" y="34860"/>
                    </a:lnTo>
                    <a:lnTo>
                      <a:pt x="83095" y="34860"/>
                    </a:lnTo>
                    <a:lnTo>
                      <a:pt x="85757" y="32198"/>
                    </a:lnTo>
                    <a:lnTo>
                      <a:pt x="88482" y="32198"/>
                    </a:lnTo>
                    <a:lnTo>
                      <a:pt x="91144" y="32198"/>
                    </a:lnTo>
                    <a:lnTo>
                      <a:pt x="93806" y="32198"/>
                    </a:lnTo>
                    <a:lnTo>
                      <a:pt x="96532" y="29473"/>
                    </a:lnTo>
                    <a:lnTo>
                      <a:pt x="99194" y="29473"/>
                    </a:lnTo>
                    <a:lnTo>
                      <a:pt x="101856" y="29473"/>
                    </a:lnTo>
                    <a:lnTo>
                      <a:pt x="101856" y="26811"/>
                    </a:lnTo>
                    <a:lnTo>
                      <a:pt x="104518" y="26811"/>
                    </a:lnTo>
                    <a:lnTo>
                      <a:pt x="107243" y="26811"/>
                    </a:lnTo>
                    <a:lnTo>
                      <a:pt x="109905" y="24149"/>
                    </a:lnTo>
                    <a:lnTo>
                      <a:pt x="112567" y="21487"/>
                    </a:lnTo>
                    <a:lnTo>
                      <a:pt x="112567" y="18761"/>
                    </a:lnTo>
                    <a:lnTo>
                      <a:pt x="112567" y="16099"/>
                    </a:lnTo>
                    <a:lnTo>
                      <a:pt x="115293" y="16099"/>
                    </a:lnTo>
                    <a:lnTo>
                      <a:pt x="117955" y="16099"/>
                    </a:lnTo>
                    <a:lnTo>
                      <a:pt x="117955" y="13437"/>
                    </a:lnTo>
                    <a:lnTo>
                      <a:pt x="120617" y="13437"/>
                    </a:lnTo>
                    <a:lnTo>
                      <a:pt x="120617" y="10712"/>
                    </a:lnTo>
                    <a:lnTo>
                      <a:pt x="123343" y="8050"/>
                    </a:lnTo>
                    <a:lnTo>
                      <a:pt x="126005" y="5388"/>
                    </a:lnTo>
                    <a:lnTo>
                      <a:pt x="128667" y="2662"/>
                    </a:lnTo>
                    <a:lnTo>
                      <a:pt x="131392" y="2662"/>
                    </a:lnTo>
                    <a:lnTo>
                      <a:pt x="134054" y="2662"/>
                    </a:lnTo>
                    <a:lnTo>
                      <a:pt x="136716" y="5388"/>
                    </a:lnTo>
                    <a:lnTo>
                      <a:pt x="139378" y="5388"/>
                    </a:lnTo>
                    <a:lnTo>
                      <a:pt x="142104" y="5388"/>
                    </a:lnTo>
                    <a:lnTo>
                      <a:pt x="142104" y="2662"/>
                    </a:lnTo>
                    <a:lnTo>
                      <a:pt x="142104" y="0"/>
                    </a:lnTo>
                    <a:lnTo>
                      <a:pt x="144766" y="0"/>
                    </a:lnTo>
                    <a:lnTo>
                      <a:pt x="144766" y="0"/>
                    </a:lnTo>
                    <a:close/>
                  </a:path>
                </a:pathLst>
              </a:custGeom>
              <a:solidFill>
                <a:srgbClr val="FCDAB8"/>
              </a:solidFill>
              <a:ln w="3175" cap="flat">
                <a:solidFill>
                  <a:schemeClr val="tx2">
                    <a:lumMod val="40000"/>
                    <a:lumOff val="60000"/>
                  </a:schemeClr>
                </a:solid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8CDD424E-2FAD-48F4-AFD1-EB710F760914}"/>
                  </a:ext>
                </a:extLst>
              </p:cNvPr>
              <p:cNvSpPr/>
              <p:nvPr/>
            </p:nvSpPr>
            <p:spPr>
              <a:xfrm>
                <a:off x="4097292" y="2645273"/>
                <a:ext cx="982050" cy="753239"/>
              </a:xfrm>
              <a:custGeom>
                <a:avLst/>
                <a:gdLst>
                  <a:gd name="connsiteX0" fmla="*/ 145400 w 982050"/>
                  <a:gd name="connsiteY0" fmla="*/ 0 h 753239"/>
                  <a:gd name="connsiteX1" fmla="*/ 148062 w 982050"/>
                  <a:gd name="connsiteY1" fmla="*/ 0 h 753239"/>
                  <a:gd name="connsiteX2" fmla="*/ 148062 w 982050"/>
                  <a:gd name="connsiteY2" fmla="*/ 2662 h 753239"/>
                  <a:gd name="connsiteX3" fmla="*/ 150724 w 982050"/>
                  <a:gd name="connsiteY3" fmla="*/ 2662 h 753239"/>
                  <a:gd name="connsiteX4" fmla="*/ 150724 w 982050"/>
                  <a:gd name="connsiteY4" fmla="*/ 5324 h 753239"/>
                  <a:gd name="connsiteX5" fmla="*/ 153386 w 982050"/>
                  <a:gd name="connsiteY5" fmla="*/ 5324 h 753239"/>
                  <a:gd name="connsiteX6" fmla="*/ 153386 w 982050"/>
                  <a:gd name="connsiteY6" fmla="*/ 7986 h 753239"/>
                  <a:gd name="connsiteX7" fmla="*/ 156048 w 982050"/>
                  <a:gd name="connsiteY7" fmla="*/ 7986 h 753239"/>
                  <a:gd name="connsiteX8" fmla="*/ 156048 w 982050"/>
                  <a:gd name="connsiteY8" fmla="*/ 10648 h 753239"/>
                  <a:gd name="connsiteX9" fmla="*/ 158710 w 982050"/>
                  <a:gd name="connsiteY9" fmla="*/ 13310 h 753239"/>
                  <a:gd name="connsiteX10" fmla="*/ 158710 w 982050"/>
                  <a:gd name="connsiteY10" fmla="*/ 15972 h 753239"/>
                  <a:gd name="connsiteX11" fmla="*/ 161372 w 982050"/>
                  <a:gd name="connsiteY11" fmla="*/ 15972 h 753239"/>
                  <a:gd name="connsiteX12" fmla="*/ 164034 w 982050"/>
                  <a:gd name="connsiteY12" fmla="*/ 18635 h 753239"/>
                  <a:gd name="connsiteX13" fmla="*/ 174746 w 982050"/>
                  <a:gd name="connsiteY13" fmla="*/ 18635 h 753239"/>
                  <a:gd name="connsiteX14" fmla="*/ 177408 w 982050"/>
                  <a:gd name="connsiteY14" fmla="*/ 15972 h 753239"/>
                  <a:gd name="connsiteX15" fmla="*/ 177408 w 982050"/>
                  <a:gd name="connsiteY15" fmla="*/ 18635 h 753239"/>
                  <a:gd name="connsiteX16" fmla="*/ 180070 w 982050"/>
                  <a:gd name="connsiteY16" fmla="*/ 18635 h 753239"/>
                  <a:gd name="connsiteX17" fmla="*/ 180070 w 982050"/>
                  <a:gd name="connsiteY17" fmla="*/ 26684 h 753239"/>
                  <a:gd name="connsiteX18" fmla="*/ 177408 w 982050"/>
                  <a:gd name="connsiteY18" fmla="*/ 26684 h 753239"/>
                  <a:gd name="connsiteX19" fmla="*/ 177408 w 982050"/>
                  <a:gd name="connsiteY19" fmla="*/ 32072 h 753239"/>
                  <a:gd name="connsiteX20" fmla="*/ 180070 w 982050"/>
                  <a:gd name="connsiteY20" fmla="*/ 34734 h 753239"/>
                  <a:gd name="connsiteX21" fmla="*/ 180070 w 982050"/>
                  <a:gd name="connsiteY21" fmla="*/ 37396 h 753239"/>
                  <a:gd name="connsiteX22" fmla="*/ 174683 w 982050"/>
                  <a:gd name="connsiteY22" fmla="*/ 37396 h 753239"/>
                  <a:gd name="connsiteX23" fmla="*/ 177345 w 982050"/>
                  <a:gd name="connsiteY23" fmla="*/ 37396 h 753239"/>
                  <a:gd name="connsiteX24" fmla="*/ 177345 w 982050"/>
                  <a:gd name="connsiteY24" fmla="*/ 40058 h 753239"/>
                  <a:gd name="connsiteX25" fmla="*/ 180007 w 982050"/>
                  <a:gd name="connsiteY25" fmla="*/ 40058 h 753239"/>
                  <a:gd name="connsiteX26" fmla="*/ 180007 w 982050"/>
                  <a:gd name="connsiteY26" fmla="*/ 42720 h 753239"/>
                  <a:gd name="connsiteX27" fmla="*/ 177345 w 982050"/>
                  <a:gd name="connsiteY27" fmla="*/ 45382 h 753239"/>
                  <a:gd name="connsiteX28" fmla="*/ 174683 w 982050"/>
                  <a:gd name="connsiteY28" fmla="*/ 45382 h 753239"/>
                  <a:gd name="connsiteX29" fmla="*/ 174683 w 982050"/>
                  <a:gd name="connsiteY29" fmla="*/ 48044 h 753239"/>
                  <a:gd name="connsiteX30" fmla="*/ 172020 w 982050"/>
                  <a:gd name="connsiteY30" fmla="*/ 48044 h 753239"/>
                  <a:gd name="connsiteX31" fmla="*/ 172020 w 982050"/>
                  <a:gd name="connsiteY31" fmla="*/ 50706 h 753239"/>
                  <a:gd name="connsiteX32" fmla="*/ 174683 w 982050"/>
                  <a:gd name="connsiteY32" fmla="*/ 50706 h 753239"/>
                  <a:gd name="connsiteX33" fmla="*/ 174683 w 982050"/>
                  <a:gd name="connsiteY33" fmla="*/ 58756 h 753239"/>
                  <a:gd name="connsiteX34" fmla="*/ 172020 w 982050"/>
                  <a:gd name="connsiteY34" fmla="*/ 61418 h 753239"/>
                  <a:gd name="connsiteX35" fmla="*/ 172020 w 982050"/>
                  <a:gd name="connsiteY35" fmla="*/ 66805 h 753239"/>
                  <a:gd name="connsiteX36" fmla="*/ 177408 w 982050"/>
                  <a:gd name="connsiteY36" fmla="*/ 66805 h 753239"/>
                  <a:gd name="connsiteX37" fmla="*/ 177408 w 982050"/>
                  <a:gd name="connsiteY37" fmla="*/ 74855 h 753239"/>
                  <a:gd name="connsiteX38" fmla="*/ 182795 w 982050"/>
                  <a:gd name="connsiteY38" fmla="*/ 74855 h 753239"/>
                  <a:gd name="connsiteX39" fmla="*/ 182795 w 982050"/>
                  <a:gd name="connsiteY39" fmla="*/ 77517 h 753239"/>
                  <a:gd name="connsiteX40" fmla="*/ 180133 w 982050"/>
                  <a:gd name="connsiteY40" fmla="*/ 77517 h 753239"/>
                  <a:gd name="connsiteX41" fmla="*/ 180133 w 982050"/>
                  <a:gd name="connsiteY41" fmla="*/ 80179 h 753239"/>
                  <a:gd name="connsiteX42" fmla="*/ 174746 w 982050"/>
                  <a:gd name="connsiteY42" fmla="*/ 80179 h 753239"/>
                  <a:gd name="connsiteX43" fmla="*/ 174746 w 982050"/>
                  <a:gd name="connsiteY43" fmla="*/ 85567 h 753239"/>
                  <a:gd name="connsiteX44" fmla="*/ 177408 w 982050"/>
                  <a:gd name="connsiteY44" fmla="*/ 88229 h 753239"/>
                  <a:gd name="connsiteX45" fmla="*/ 185458 w 982050"/>
                  <a:gd name="connsiteY45" fmla="*/ 88229 h 753239"/>
                  <a:gd name="connsiteX46" fmla="*/ 188120 w 982050"/>
                  <a:gd name="connsiteY46" fmla="*/ 90891 h 753239"/>
                  <a:gd name="connsiteX47" fmla="*/ 190782 w 982050"/>
                  <a:gd name="connsiteY47" fmla="*/ 93553 h 753239"/>
                  <a:gd name="connsiteX48" fmla="*/ 190782 w 982050"/>
                  <a:gd name="connsiteY48" fmla="*/ 101602 h 753239"/>
                  <a:gd name="connsiteX49" fmla="*/ 193444 w 982050"/>
                  <a:gd name="connsiteY49" fmla="*/ 101602 h 753239"/>
                  <a:gd name="connsiteX50" fmla="*/ 193444 w 982050"/>
                  <a:gd name="connsiteY50" fmla="*/ 104264 h 753239"/>
                  <a:gd name="connsiteX51" fmla="*/ 196106 w 982050"/>
                  <a:gd name="connsiteY51" fmla="*/ 104264 h 753239"/>
                  <a:gd name="connsiteX52" fmla="*/ 196106 w 982050"/>
                  <a:gd name="connsiteY52" fmla="*/ 106926 h 753239"/>
                  <a:gd name="connsiteX53" fmla="*/ 193444 w 982050"/>
                  <a:gd name="connsiteY53" fmla="*/ 106926 h 753239"/>
                  <a:gd name="connsiteX54" fmla="*/ 193444 w 982050"/>
                  <a:gd name="connsiteY54" fmla="*/ 114976 h 753239"/>
                  <a:gd name="connsiteX55" fmla="*/ 196106 w 982050"/>
                  <a:gd name="connsiteY55" fmla="*/ 114976 h 753239"/>
                  <a:gd name="connsiteX56" fmla="*/ 198768 w 982050"/>
                  <a:gd name="connsiteY56" fmla="*/ 112314 h 753239"/>
                  <a:gd name="connsiteX57" fmla="*/ 198768 w 982050"/>
                  <a:gd name="connsiteY57" fmla="*/ 114976 h 753239"/>
                  <a:gd name="connsiteX58" fmla="*/ 201430 w 982050"/>
                  <a:gd name="connsiteY58" fmla="*/ 114976 h 753239"/>
                  <a:gd name="connsiteX59" fmla="*/ 201430 w 982050"/>
                  <a:gd name="connsiteY59" fmla="*/ 123026 h 753239"/>
                  <a:gd name="connsiteX60" fmla="*/ 204092 w 982050"/>
                  <a:gd name="connsiteY60" fmla="*/ 123026 h 753239"/>
                  <a:gd name="connsiteX61" fmla="*/ 204092 w 982050"/>
                  <a:gd name="connsiteY61" fmla="*/ 120364 h 753239"/>
                  <a:gd name="connsiteX62" fmla="*/ 206754 w 982050"/>
                  <a:gd name="connsiteY62" fmla="*/ 120364 h 753239"/>
                  <a:gd name="connsiteX63" fmla="*/ 206754 w 982050"/>
                  <a:gd name="connsiteY63" fmla="*/ 123026 h 753239"/>
                  <a:gd name="connsiteX64" fmla="*/ 209416 w 982050"/>
                  <a:gd name="connsiteY64" fmla="*/ 123026 h 753239"/>
                  <a:gd name="connsiteX65" fmla="*/ 209416 w 982050"/>
                  <a:gd name="connsiteY65" fmla="*/ 125688 h 753239"/>
                  <a:gd name="connsiteX66" fmla="*/ 212078 w 982050"/>
                  <a:gd name="connsiteY66" fmla="*/ 128350 h 753239"/>
                  <a:gd name="connsiteX67" fmla="*/ 214740 w 982050"/>
                  <a:gd name="connsiteY67" fmla="*/ 125688 h 753239"/>
                  <a:gd name="connsiteX68" fmla="*/ 214740 w 982050"/>
                  <a:gd name="connsiteY68" fmla="*/ 123026 h 753239"/>
                  <a:gd name="connsiteX69" fmla="*/ 217402 w 982050"/>
                  <a:gd name="connsiteY69" fmla="*/ 125688 h 753239"/>
                  <a:gd name="connsiteX70" fmla="*/ 220064 w 982050"/>
                  <a:gd name="connsiteY70" fmla="*/ 125688 h 753239"/>
                  <a:gd name="connsiteX71" fmla="*/ 220064 w 982050"/>
                  <a:gd name="connsiteY71" fmla="*/ 128350 h 753239"/>
                  <a:gd name="connsiteX72" fmla="*/ 222726 w 982050"/>
                  <a:gd name="connsiteY72" fmla="*/ 128350 h 753239"/>
                  <a:gd name="connsiteX73" fmla="*/ 222726 w 982050"/>
                  <a:gd name="connsiteY73" fmla="*/ 131012 h 753239"/>
                  <a:gd name="connsiteX74" fmla="*/ 220064 w 982050"/>
                  <a:gd name="connsiteY74" fmla="*/ 131012 h 753239"/>
                  <a:gd name="connsiteX75" fmla="*/ 220064 w 982050"/>
                  <a:gd name="connsiteY75" fmla="*/ 133674 h 753239"/>
                  <a:gd name="connsiteX76" fmla="*/ 225452 w 982050"/>
                  <a:gd name="connsiteY76" fmla="*/ 133674 h 753239"/>
                  <a:gd name="connsiteX77" fmla="*/ 222790 w 982050"/>
                  <a:gd name="connsiteY77" fmla="*/ 133674 h 753239"/>
                  <a:gd name="connsiteX78" fmla="*/ 222790 w 982050"/>
                  <a:gd name="connsiteY78" fmla="*/ 136336 h 753239"/>
                  <a:gd name="connsiteX79" fmla="*/ 228177 w 982050"/>
                  <a:gd name="connsiteY79" fmla="*/ 136336 h 753239"/>
                  <a:gd name="connsiteX80" fmla="*/ 228177 w 982050"/>
                  <a:gd name="connsiteY80" fmla="*/ 133674 h 753239"/>
                  <a:gd name="connsiteX81" fmla="*/ 230839 w 982050"/>
                  <a:gd name="connsiteY81" fmla="*/ 133674 h 753239"/>
                  <a:gd name="connsiteX82" fmla="*/ 233502 w 982050"/>
                  <a:gd name="connsiteY82" fmla="*/ 131012 h 753239"/>
                  <a:gd name="connsiteX83" fmla="*/ 236164 w 982050"/>
                  <a:gd name="connsiteY83" fmla="*/ 133674 h 753239"/>
                  <a:gd name="connsiteX84" fmla="*/ 236164 w 982050"/>
                  <a:gd name="connsiteY84" fmla="*/ 136336 h 753239"/>
                  <a:gd name="connsiteX85" fmla="*/ 233502 w 982050"/>
                  <a:gd name="connsiteY85" fmla="*/ 138998 h 753239"/>
                  <a:gd name="connsiteX86" fmla="*/ 233502 w 982050"/>
                  <a:gd name="connsiteY86" fmla="*/ 141660 h 753239"/>
                  <a:gd name="connsiteX87" fmla="*/ 241551 w 982050"/>
                  <a:gd name="connsiteY87" fmla="*/ 141660 h 753239"/>
                  <a:gd name="connsiteX88" fmla="*/ 241551 w 982050"/>
                  <a:gd name="connsiteY88" fmla="*/ 144322 h 753239"/>
                  <a:gd name="connsiteX89" fmla="*/ 238889 w 982050"/>
                  <a:gd name="connsiteY89" fmla="*/ 144322 h 753239"/>
                  <a:gd name="connsiteX90" fmla="*/ 238889 w 982050"/>
                  <a:gd name="connsiteY90" fmla="*/ 146984 h 753239"/>
                  <a:gd name="connsiteX91" fmla="*/ 241551 w 982050"/>
                  <a:gd name="connsiteY91" fmla="*/ 146984 h 753239"/>
                  <a:gd name="connsiteX92" fmla="*/ 241551 w 982050"/>
                  <a:gd name="connsiteY92" fmla="*/ 149646 h 753239"/>
                  <a:gd name="connsiteX93" fmla="*/ 244213 w 982050"/>
                  <a:gd name="connsiteY93" fmla="*/ 152308 h 753239"/>
                  <a:gd name="connsiteX94" fmla="*/ 246875 w 982050"/>
                  <a:gd name="connsiteY94" fmla="*/ 149646 h 753239"/>
                  <a:gd name="connsiteX95" fmla="*/ 249537 w 982050"/>
                  <a:gd name="connsiteY95" fmla="*/ 149646 h 753239"/>
                  <a:gd name="connsiteX96" fmla="*/ 249537 w 982050"/>
                  <a:gd name="connsiteY96" fmla="*/ 152308 h 753239"/>
                  <a:gd name="connsiteX97" fmla="*/ 246875 w 982050"/>
                  <a:gd name="connsiteY97" fmla="*/ 152308 h 753239"/>
                  <a:gd name="connsiteX98" fmla="*/ 249537 w 982050"/>
                  <a:gd name="connsiteY98" fmla="*/ 154970 h 753239"/>
                  <a:gd name="connsiteX99" fmla="*/ 249537 w 982050"/>
                  <a:gd name="connsiteY99" fmla="*/ 152308 h 753239"/>
                  <a:gd name="connsiteX100" fmla="*/ 257587 w 982050"/>
                  <a:gd name="connsiteY100" fmla="*/ 152308 h 753239"/>
                  <a:gd name="connsiteX101" fmla="*/ 257587 w 982050"/>
                  <a:gd name="connsiteY101" fmla="*/ 149646 h 753239"/>
                  <a:gd name="connsiteX102" fmla="*/ 260249 w 982050"/>
                  <a:gd name="connsiteY102" fmla="*/ 149646 h 753239"/>
                  <a:gd name="connsiteX103" fmla="*/ 262911 w 982050"/>
                  <a:gd name="connsiteY103" fmla="*/ 146984 h 753239"/>
                  <a:gd name="connsiteX104" fmla="*/ 270961 w 982050"/>
                  <a:gd name="connsiteY104" fmla="*/ 146984 h 753239"/>
                  <a:gd name="connsiteX105" fmla="*/ 276348 w 982050"/>
                  <a:gd name="connsiteY105" fmla="*/ 141597 h 753239"/>
                  <a:gd name="connsiteX106" fmla="*/ 279010 w 982050"/>
                  <a:gd name="connsiteY106" fmla="*/ 138935 h 753239"/>
                  <a:gd name="connsiteX107" fmla="*/ 281672 w 982050"/>
                  <a:gd name="connsiteY107" fmla="*/ 136273 h 753239"/>
                  <a:gd name="connsiteX108" fmla="*/ 284334 w 982050"/>
                  <a:gd name="connsiteY108" fmla="*/ 133610 h 753239"/>
                  <a:gd name="connsiteX109" fmla="*/ 286997 w 982050"/>
                  <a:gd name="connsiteY109" fmla="*/ 130949 h 753239"/>
                  <a:gd name="connsiteX110" fmla="*/ 289658 w 982050"/>
                  <a:gd name="connsiteY110" fmla="*/ 130949 h 753239"/>
                  <a:gd name="connsiteX111" fmla="*/ 289658 w 982050"/>
                  <a:gd name="connsiteY111" fmla="*/ 128286 h 753239"/>
                  <a:gd name="connsiteX112" fmla="*/ 300370 w 982050"/>
                  <a:gd name="connsiteY112" fmla="*/ 128286 h 753239"/>
                  <a:gd name="connsiteX113" fmla="*/ 303032 w 982050"/>
                  <a:gd name="connsiteY113" fmla="*/ 130949 h 753239"/>
                  <a:gd name="connsiteX114" fmla="*/ 305694 w 982050"/>
                  <a:gd name="connsiteY114" fmla="*/ 133610 h 753239"/>
                  <a:gd name="connsiteX115" fmla="*/ 308356 w 982050"/>
                  <a:gd name="connsiteY115" fmla="*/ 136273 h 753239"/>
                  <a:gd name="connsiteX116" fmla="*/ 311019 w 982050"/>
                  <a:gd name="connsiteY116" fmla="*/ 136273 h 753239"/>
                  <a:gd name="connsiteX117" fmla="*/ 313681 w 982050"/>
                  <a:gd name="connsiteY117" fmla="*/ 133610 h 753239"/>
                  <a:gd name="connsiteX118" fmla="*/ 321730 w 982050"/>
                  <a:gd name="connsiteY118" fmla="*/ 133610 h 753239"/>
                  <a:gd name="connsiteX119" fmla="*/ 321730 w 982050"/>
                  <a:gd name="connsiteY119" fmla="*/ 136273 h 753239"/>
                  <a:gd name="connsiteX120" fmla="*/ 324392 w 982050"/>
                  <a:gd name="connsiteY120" fmla="*/ 136273 h 753239"/>
                  <a:gd name="connsiteX121" fmla="*/ 324392 w 982050"/>
                  <a:gd name="connsiteY121" fmla="*/ 138935 h 753239"/>
                  <a:gd name="connsiteX122" fmla="*/ 327054 w 982050"/>
                  <a:gd name="connsiteY122" fmla="*/ 141597 h 753239"/>
                  <a:gd name="connsiteX123" fmla="*/ 329716 w 982050"/>
                  <a:gd name="connsiteY123" fmla="*/ 144259 h 753239"/>
                  <a:gd name="connsiteX124" fmla="*/ 332379 w 982050"/>
                  <a:gd name="connsiteY124" fmla="*/ 144259 h 753239"/>
                  <a:gd name="connsiteX125" fmla="*/ 332379 w 982050"/>
                  <a:gd name="connsiteY125" fmla="*/ 149646 h 753239"/>
                  <a:gd name="connsiteX126" fmla="*/ 335040 w 982050"/>
                  <a:gd name="connsiteY126" fmla="*/ 149646 h 753239"/>
                  <a:gd name="connsiteX127" fmla="*/ 337703 w 982050"/>
                  <a:gd name="connsiteY127" fmla="*/ 152308 h 753239"/>
                  <a:gd name="connsiteX128" fmla="*/ 337703 w 982050"/>
                  <a:gd name="connsiteY128" fmla="*/ 149646 h 753239"/>
                  <a:gd name="connsiteX129" fmla="*/ 343090 w 982050"/>
                  <a:gd name="connsiteY129" fmla="*/ 149646 h 753239"/>
                  <a:gd name="connsiteX130" fmla="*/ 343090 w 982050"/>
                  <a:gd name="connsiteY130" fmla="*/ 146984 h 753239"/>
                  <a:gd name="connsiteX131" fmla="*/ 345752 w 982050"/>
                  <a:gd name="connsiteY131" fmla="*/ 146984 h 753239"/>
                  <a:gd name="connsiteX132" fmla="*/ 348414 w 982050"/>
                  <a:gd name="connsiteY132" fmla="*/ 144322 h 753239"/>
                  <a:gd name="connsiteX133" fmla="*/ 356464 w 982050"/>
                  <a:gd name="connsiteY133" fmla="*/ 144322 h 753239"/>
                  <a:gd name="connsiteX134" fmla="*/ 359126 w 982050"/>
                  <a:gd name="connsiteY134" fmla="*/ 141660 h 753239"/>
                  <a:gd name="connsiteX135" fmla="*/ 369838 w 982050"/>
                  <a:gd name="connsiteY135" fmla="*/ 141660 h 753239"/>
                  <a:gd name="connsiteX136" fmla="*/ 372500 w 982050"/>
                  <a:gd name="connsiteY136" fmla="*/ 144322 h 753239"/>
                  <a:gd name="connsiteX137" fmla="*/ 380549 w 982050"/>
                  <a:gd name="connsiteY137" fmla="*/ 144322 h 753239"/>
                  <a:gd name="connsiteX138" fmla="*/ 380549 w 982050"/>
                  <a:gd name="connsiteY138" fmla="*/ 146984 h 753239"/>
                  <a:gd name="connsiteX139" fmla="*/ 383211 w 982050"/>
                  <a:gd name="connsiteY139" fmla="*/ 149646 h 753239"/>
                  <a:gd name="connsiteX140" fmla="*/ 383211 w 982050"/>
                  <a:gd name="connsiteY140" fmla="*/ 152308 h 753239"/>
                  <a:gd name="connsiteX141" fmla="*/ 385873 w 982050"/>
                  <a:gd name="connsiteY141" fmla="*/ 154970 h 753239"/>
                  <a:gd name="connsiteX142" fmla="*/ 388535 w 982050"/>
                  <a:gd name="connsiteY142" fmla="*/ 157633 h 753239"/>
                  <a:gd name="connsiteX143" fmla="*/ 391198 w 982050"/>
                  <a:gd name="connsiteY143" fmla="*/ 157633 h 753239"/>
                  <a:gd name="connsiteX144" fmla="*/ 393860 w 982050"/>
                  <a:gd name="connsiteY144" fmla="*/ 154970 h 753239"/>
                  <a:gd name="connsiteX145" fmla="*/ 401909 w 982050"/>
                  <a:gd name="connsiteY145" fmla="*/ 154970 h 753239"/>
                  <a:gd name="connsiteX146" fmla="*/ 401909 w 982050"/>
                  <a:gd name="connsiteY146" fmla="*/ 157633 h 753239"/>
                  <a:gd name="connsiteX147" fmla="*/ 404571 w 982050"/>
                  <a:gd name="connsiteY147" fmla="*/ 157633 h 753239"/>
                  <a:gd name="connsiteX148" fmla="*/ 404571 w 982050"/>
                  <a:gd name="connsiteY148" fmla="*/ 160295 h 753239"/>
                  <a:gd name="connsiteX149" fmla="*/ 407233 w 982050"/>
                  <a:gd name="connsiteY149" fmla="*/ 160295 h 753239"/>
                  <a:gd name="connsiteX150" fmla="*/ 407233 w 982050"/>
                  <a:gd name="connsiteY150" fmla="*/ 162957 h 753239"/>
                  <a:gd name="connsiteX151" fmla="*/ 407233 w 982050"/>
                  <a:gd name="connsiteY151" fmla="*/ 160295 h 753239"/>
                  <a:gd name="connsiteX152" fmla="*/ 412621 w 982050"/>
                  <a:gd name="connsiteY152" fmla="*/ 160295 h 753239"/>
                  <a:gd name="connsiteX153" fmla="*/ 412621 w 982050"/>
                  <a:gd name="connsiteY153" fmla="*/ 157633 h 753239"/>
                  <a:gd name="connsiteX154" fmla="*/ 423333 w 982050"/>
                  <a:gd name="connsiteY154" fmla="*/ 157633 h 753239"/>
                  <a:gd name="connsiteX155" fmla="*/ 425995 w 982050"/>
                  <a:gd name="connsiteY155" fmla="*/ 160295 h 753239"/>
                  <a:gd name="connsiteX156" fmla="*/ 428657 w 982050"/>
                  <a:gd name="connsiteY156" fmla="*/ 160295 h 753239"/>
                  <a:gd name="connsiteX157" fmla="*/ 431319 w 982050"/>
                  <a:gd name="connsiteY157" fmla="*/ 162957 h 753239"/>
                  <a:gd name="connsiteX158" fmla="*/ 433981 w 982050"/>
                  <a:gd name="connsiteY158" fmla="*/ 162957 h 753239"/>
                  <a:gd name="connsiteX159" fmla="*/ 436643 w 982050"/>
                  <a:gd name="connsiteY159" fmla="*/ 165619 h 753239"/>
                  <a:gd name="connsiteX160" fmla="*/ 442030 w 982050"/>
                  <a:gd name="connsiteY160" fmla="*/ 165619 h 753239"/>
                  <a:gd name="connsiteX161" fmla="*/ 444693 w 982050"/>
                  <a:gd name="connsiteY161" fmla="*/ 168281 h 753239"/>
                  <a:gd name="connsiteX162" fmla="*/ 450080 w 982050"/>
                  <a:gd name="connsiteY162" fmla="*/ 168281 h 753239"/>
                  <a:gd name="connsiteX163" fmla="*/ 450080 w 982050"/>
                  <a:gd name="connsiteY163" fmla="*/ 170943 h 753239"/>
                  <a:gd name="connsiteX164" fmla="*/ 452742 w 982050"/>
                  <a:gd name="connsiteY164" fmla="*/ 170943 h 753239"/>
                  <a:gd name="connsiteX165" fmla="*/ 455404 w 982050"/>
                  <a:gd name="connsiteY165" fmla="*/ 173605 h 753239"/>
                  <a:gd name="connsiteX166" fmla="*/ 460792 w 982050"/>
                  <a:gd name="connsiteY166" fmla="*/ 173605 h 753239"/>
                  <a:gd name="connsiteX167" fmla="*/ 460792 w 982050"/>
                  <a:gd name="connsiteY167" fmla="*/ 176267 h 753239"/>
                  <a:gd name="connsiteX168" fmla="*/ 468841 w 982050"/>
                  <a:gd name="connsiteY168" fmla="*/ 176267 h 753239"/>
                  <a:gd name="connsiteX169" fmla="*/ 471503 w 982050"/>
                  <a:gd name="connsiteY169" fmla="*/ 178929 h 753239"/>
                  <a:gd name="connsiteX170" fmla="*/ 474165 w 982050"/>
                  <a:gd name="connsiteY170" fmla="*/ 176267 h 753239"/>
                  <a:gd name="connsiteX171" fmla="*/ 490265 w 982050"/>
                  <a:gd name="connsiteY171" fmla="*/ 176267 h 753239"/>
                  <a:gd name="connsiteX172" fmla="*/ 495652 w 982050"/>
                  <a:gd name="connsiteY172" fmla="*/ 173605 h 753239"/>
                  <a:gd name="connsiteX173" fmla="*/ 495652 w 982050"/>
                  <a:gd name="connsiteY173" fmla="*/ 170943 h 753239"/>
                  <a:gd name="connsiteX174" fmla="*/ 498314 w 982050"/>
                  <a:gd name="connsiteY174" fmla="*/ 170943 h 753239"/>
                  <a:gd name="connsiteX175" fmla="*/ 500976 w 982050"/>
                  <a:gd name="connsiteY175" fmla="*/ 173605 h 753239"/>
                  <a:gd name="connsiteX176" fmla="*/ 500976 w 982050"/>
                  <a:gd name="connsiteY176" fmla="*/ 176267 h 753239"/>
                  <a:gd name="connsiteX177" fmla="*/ 503638 w 982050"/>
                  <a:gd name="connsiteY177" fmla="*/ 176267 h 753239"/>
                  <a:gd name="connsiteX178" fmla="*/ 503638 w 982050"/>
                  <a:gd name="connsiteY178" fmla="*/ 178929 h 753239"/>
                  <a:gd name="connsiteX179" fmla="*/ 506300 w 982050"/>
                  <a:gd name="connsiteY179" fmla="*/ 178929 h 753239"/>
                  <a:gd name="connsiteX180" fmla="*/ 508962 w 982050"/>
                  <a:gd name="connsiteY180" fmla="*/ 181591 h 753239"/>
                  <a:gd name="connsiteX181" fmla="*/ 517012 w 982050"/>
                  <a:gd name="connsiteY181" fmla="*/ 181591 h 753239"/>
                  <a:gd name="connsiteX182" fmla="*/ 519674 w 982050"/>
                  <a:gd name="connsiteY182" fmla="*/ 178929 h 753239"/>
                  <a:gd name="connsiteX183" fmla="*/ 522336 w 982050"/>
                  <a:gd name="connsiteY183" fmla="*/ 178929 h 753239"/>
                  <a:gd name="connsiteX184" fmla="*/ 524998 w 982050"/>
                  <a:gd name="connsiteY184" fmla="*/ 176267 h 753239"/>
                  <a:gd name="connsiteX185" fmla="*/ 527660 w 982050"/>
                  <a:gd name="connsiteY185" fmla="*/ 170880 h 753239"/>
                  <a:gd name="connsiteX186" fmla="*/ 527660 w 982050"/>
                  <a:gd name="connsiteY186" fmla="*/ 160168 h 753239"/>
                  <a:gd name="connsiteX187" fmla="*/ 530322 w 982050"/>
                  <a:gd name="connsiteY187" fmla="*/ 157506 h 753239"/>
                  <a:gd name="connsiteX188" fmla="*/ 530322 w 982050"/>
                  <a:gd name="connsiteY188" fmla="*/ 152118 h 753239"/>
                  <a:gd name="connsiteX189" fmla="*/ 532984 w 982050"/>
                  <a:gd name="connsiteY189" fmla="*/ 152118 h 753239"/>
                  <a:gd name="connsiteX190" fmla="*/ 535647 w 982050"/>
                  <a:gd name="connsiteY190" fmla="*/ 149456 h 753239"/>
                  <a:gd name="connsiteX191" fmla="*/ 538309 w 982050"/>
                  <a:gd name="connsiteY191" fmla="*/ 152118 h 753239"/>
                  <a:gd name="connsiteX192" fmla="*/ 540971 w 982050"/>
                  <a:gd name="connsiteY192" fmla="*/ 157506 h 753239"/>
                  <a:gd name="connsiteX193" fmla="*/ 543633 w 982050"/>
                  <a:gd name="connsiteY193" fmla="*/ 160168 h 753239"/>
                  <a:gd name="connsiteX194" fmla="*/ 546295 w 982050"/>
                  <a:gd name="connsiteY194" fmla="*/ 162830 h 753239"/>
                  <a:gd name="connsiteX195" fmla="*/ 551682 w 982050"/>
                  <a:gd name="connsiteY195" fmla="*/ 170880 h 753239"/>
                  <a:gd name="connsiteX196" fmla="*/ 554344 w 982050"/>
                  <a:gd name="connsiteY196" fmla="*/ 173542 h 753239"/>
                  <a:gd name="connsiteX197" fmla="*/ 554344 w 982050"/>
                  <a:gd name="connsiteY197" fmla="*/ 176204 h 753239"/>
                  <a:gd name="connsiteX198" fmla="*/ 557007 w 982050"/>
                  <a:gd name="connsiteY198" fmla="*/ 178866 h 753239"/>
                  <a:gd name="connsiteX199" fmla="*/ 557007 w 982050"/>
                  <a:gd name="connsiteY199" fmla="*/ 181528 h 753239"/>
                  <a:gd name="connsiteX200" fmla="*/ 559669 w 982050"/>
                  <a:gd name="connsiteY200" fmla="*/ 184190 h 753239"/>
                  <a:gd name="connsiteX201" fmla="*/ 562331 w 982050"/>
                  <a:gd name="connsiteY201" fmla="*/ 186852 h 753239"/>
                  <a:gd name="connsiteX202" fmla="*/ 562331 w 982050"/>
                  <a:gd name="connsiteY202" fmla="*/ 189514 h 753239"/>
                  <a:gd name="connsiteX203" fmla="*/ 564993 w 982050"/>
                  <a:gd name="connsiteY203" fmla="*/ 192176 h 753239"/>
                  <a:gd name="connsiteX204" fmla="*/ 564993 w 982050"/>
                  <a:gd name="connsiteY204" fmla="*/ 194838 h 753239"/>
                  <a:gd name="connsiteX205" fmla="*/ 567655 w 982050"/>
                  <a:gd name="connsiteY205" fmla="*/ 194838 h 753239"/>
                  <a:gd name="connsiteX206" fmla="*/ 567655 w 982050"/>
                  <a:gd name="connsiteY206" fmla="*/ 197500 h 753239"/>
                  <a:gd name="connsiteX207" fmla="*/ 570317 w 982050"/>
                  <a:gd name="connsiteY207" fmla="*/ 197500 h 753239"/>
                  <a:gd name="connsiteX208" fmla="*/ 570317 w 982050"/>
                  <a:gd name="connsiteY208" fmla="*/ 200162 h 753239"/>
                  <a:gd name="connsiteX209" fmla="*/ 575704 w 982050"/>
                  <a:gd name="connsiteY209" fmla="*/ 202824 h 753239"/>
                  <a:gd name="connsiteX210" fmla="*/ 578366 w 982050"/>
                  <a:gd name="connsiteY210" fmla="*/ 202824 h 753239"/>
                  <a:gd name="connsiteX211" fmla="*/ 581028 w 982050"/>
                  <a:gd name="connsiteY211" fmla="*/ 205486 h 753239"/>
                  <a:gd name="connsiteX212" fmla="*/ 586416 w 982050"/>
                  <a:gd name="connsiteY212" fmla="*/ 208149 h 753239"/>
                  <a:gd name="connsiteX213" fmla="*/ 591804 w 982050"/>
                  <a:gd name="connsiteY213" fmla="*/ 213536 h 753239"/>
                  <a:gd name="connsiteX214" fmla="*/ 594466 w 982050"/>
                  <a:gd name="connsiteY214" fmla="*/ 216198 h 753239"/>
                  <a:gd name="connsiteX215" fmla="*/ 597128 w 982050"/>
                  <a:gd name="connsiteY215" fmla="*/ 216198 h 753239"/>
                  <a:gd name="connsiteX216" fmla="*/ 599790 w 982050"/>
                  <a:gd name="connsiteY216" fmla="*/ 218860 h 753239"/>
                  <a:gd name="connsiteX217" fmla="*/ 602452 w 982050"/>
                  <a:gd name="connsiteY217" fmla="*/ 221522 h 753239"/>
                  <a:gd name="connsiteX218" fmla="*/ 605114 w 982050"/>
                  <a:gd name="connsiteY218" fmla="*/ 224184 h 753239"/>
                  <a:gd name="connsiteX219" fmla="*/ 607776 w 982050"/>
                  <a:gd name="connsiteY219" fmla="*/ 224184 h 753239"/>
                  <a:gd name="connsiteX220" fmla="*/ 607776 w 982050"/>
                  <a:gd name="connsiteY220" fmla="*/ 226846 h 753239"/>
                  <a:gd name="connsiteX221" fmla="*/ 610438 w 982050"/>
                  <a:gd name="connsiteY221" fmla="*/ 226846 h 753239"/>
                  <a:gd name="connsiteX222" fmla="*/ 613100 w 982050"/>
                  <a:gd name="connsiteY222" fmla="*/ 229508 h 753239"/>
                  <a:gd name="connsiteX223" fmla="*/ 613100 w 982050"/>
                  <a:gd name="connsiteY223" fmla="*/ 232171 h 753239"/>
                  <a:gd name="connsiteX224" fmla="*/ 615762 w 982050"/>
                  <a:gd name="connsiteY224" fmla="*/ 232171 h 753239"/>
                  <a:gd name="connsiteX225" fmla="*/ 618424 w 982050"/>
                  <a:gd name="connsiteY225" fmla="*/ 234833 h 753239"/>
                  <a:gd name="connsiteX226" fmla="*/ 618424 w 982050"/>
                  <a:gd name="connsiteY226" fmla="*/ 240220 h 753239"/>
                  <a:gd name="connsiteX227" fmla="*/ 615762 w 982050"/>
                  <a:gd name="connsiteY227" fmla="*/ 240220 h 753239"/>
                  <a:gd name="connsiteX228" fmla="*/ 615762 w 982050"/>
                  <a:gd name="connsiteY228" fmla="*/ 242882 h 753239"/>
                  <a:gd name="connsiteX229" fmla="*/ 613100 w 982050"/>
                  <a:gd name="connsiteY229" fmla="*/ 242882 h 753239"/>
                  <a:gd name="connsiteX230" fmla="*/ 615762 w 982050"/>
                  <a:gd name="connsiteY230" fmla="*/ 256319 h 753239"/>
                  <a:gd name="connsiteX231" fmla="*/ 615762 w 982050"/>
                  <a:gd name="connsiteY231" fmla="*/ 264369 h 753239"/>
                  <a:gd name="connsiteX232" fmla="*/ 613100 w 982050"/>
                  <a:gd name="connsiteY232" fmla="*/ 267031 h 753239"/>
                  <a:gd name="connsiteX233" fmla="*/ 613100 w 982050"/>
                  <a:gd name="connsiteY233" fmla="*/ 283130 h 753239"/>
                  <a:gd name="connsiteX234" fmla="*/ 615762 w 982050"/>
                  <a:gd name="connsiteY234" fmla="*/ 285792 h 753239"/>
                  <a:gd name="connsiteX235" fmla="*/ 621150 w 982050"/>
                  <a:gd name="connsiteY235" fmla="*/ 285792 h 753239"/>
                  <a:gd name="connsiteX236" fmla="*/ 623812 w 982050"/>
                  <a:gd name="connsiteY236" fmla="*/ 288454 h 753239"/>
                  <a:gd name="connsiteX237" fmla="*/ 626474 w 982050"/>
                  <a:gd name="connsiteY237" fmla="*/ 291116 h 753239"/>
                  <a:gd name="connsiteX238" fmla="*/ 631861 w 982050"/>
                  <a:gd name="connsiteY238" fmla="*/ 291116 h 753239"/>
                  <a:gd name="connsiteX239" fmla="*/ 634523 w 982050"/>
                  <a:gd name="connsiteY239" fmla="*/ 293779 h 753239"/>
                  <a:gd name="connsiteX240" fmla="*/ 642573 w 982050"/>
                  <a:gd name="connsiteY240" fmla="*/ 293779 h 753239"/>
                  <a:gd name="connsiteX241" fmla="*/ 642573 w 982050"/>
                  <a:gd name="connsiteY241" fmla="*/ 296440 h 753239"/>
                  <a:gd name="connsiteX242" fmla="*/ 645235 w 982050"/>
                  <a:gd name="connsiteY242" fmla="*/ 296440 h 753239"/>
                  <a:gd name="connsiteX243" fmla="*/ 645235 w 982050"/>
                  <a:gd name="connsiteY243" fmla="*/ 301828 h 753239"/>
                  <a:gd name="connsiteX244" fmla="*/ 639847 w 982050"/>
                  <a:gd name="connsiteY244" fmla="*/ 301828 h 753239"/>
                  <a:gd name="connsiteX245" fmla="*/ 637186 w 982050"/>
                  <a:gd name="connsiteY245" fmla="*/ 304490 h 753239"/>
                  <a:gd name="connsiteX246" fmla="*/ 634523 w 982050"/>
                  <a:gd name="connsiteY246" fmla="*/ 304490 h 753239"/>
                  <a:gd name="connsiteX247" fmla="*/ 634523 w 982050"/>
                  <a:gd name="connsiteY247" fmla="*/ 307152 h 753239"/>
                  <a:gd name="connsiteX248" fmla="*/ 631861 w 982050"/>
                  <a:gd name="connsiteY248" fmla="*/ 307152 h 753239"/>
                  <a:gd name="connsiteX249" fmla="*/ 629199 w 982050"/>
                  <a:gd name="connsiteY249" fmla="*/ 309814 h 753239"/>
                  <a:gd name="connsiteX250" fmla="*/ 629199 w 982050"/>
                  <a:gd name="connsiteY250" fmla="*/ 312476 h 753239"/>
                  <a:gd name="connsiteX251" fmla="*/ 631861 w 982050"/>
                  <a:gd name="connsiteY251" fmla="*/ 312476 h 753239"/>
                  <a:gd name="connsiteX252" fmla="*/ 631861 w 982050"/>
                  <a:gd name="connsiteY252" fmla="*/ 315138 h 753239"/>
                  <a:gd name="connsiteX253" fmla="*/ 634523 w 982050"/>
                  <a:gd name="connsiteY253" fmla="*/ 317800 h 753239"/>
                  <a:gd name="connsiteX254" fmla="*/ 634523 w 982050"/>
                  <a:gd name="connsiteY254" fmla="*/ 320463 h 753239"/>
                  <a:gd name="connsiteX255" fmla="*/ 637186 w 982050"/>
                  <a:gd name="connsiteY255" fmla="*/ 320463 h 753239"/>
                  <a:gd name="connsiteX256" fmla="*/ 637186 w 982050"/>
                  <a:gd name="connsiteY256" fmla="*/ 325850 h 753239"/>
                  <a:gd name="connsiteX257" fmla="*/ 639847 w 982050"/>
                  <a:gd name="connsiteY257" fmla="*/ 325850 h 753239"/>
                  <a:gd name="connsiteX258" fmla="*/ 639847 w 982050"/>
                  <a:gd name="connsiteY258" fmla="*/ 328512 h 753239"/>
                  <a:gd name="connsiteX259" fmla="*/ 642510 w 982050"/>
                  <a:gd name="connsiteY259" fmla="*/ 328512 h 753239"/>
                  <a:gd name="connsiteX260" fmla="*/ 642510 w 982050"/>
                  <a:gd name="connsiteY260" fmla="*/ 331174 h 753239"/>
                  <a:gd name="connsiteX261" fmla="*/ 653221 w 982050"/>
                  <a:gd name="connsiteY261" fmla="*/ 331174 h 753239"/>
                  <a:gd name="connsiteX262" fmla="*/ 653221 w 982050"/>
                  <a:gd name="connsiteY262" fmla="*/ 344611 h 753239"/>
                  <a:gd name="connsiteX263" fmla="*/ 655883 w 982050"/>
                  <a:gd name="connsiteY263" fmla="*/ 347273 h 753239"/>
                  <a:gd name="connsiteX264" fmla="*/ 661271 w 982050"/>
                  <a:gd name="connsiteY264" fmla="*/ 349935 h 753239"/>
                  <a:gd name="connsiteX265" fmla="*/ 663933 w 982050"/>
                  <a:gd name="connsiteY265" fmla="*/ 352598 h 753239"/>
                  <a:gd name="connsiteX266" fmla="*/ 674645 w 982050"/>
                  <a:gd name="connsiteY266" fmla="*/ 352598 h 753239"/>
                  <a:gd name="connsiteX267" fmla="*/ 677307 w 982050"/>
                  <a:gd name="connsiteY267" fmla="*/ 355260 h 753239"/>
                  <a:gd name="connsiteX268" fmla="*/ 679969 w 982050"/>
                  <a:gd name="connsiteY268" fmla="*/ 357922 h 753239"/>
                  <a:gd name="connsiteX269" fmla="*/ 682631 w 982050"/>
                  <a:gd name="connsiteY269" fmla="*/ 357922 h 753239"/>
                  <a:gd name="connsiteX270" fmla="*/ 682631 w 982050"/>
                  <a:gd name="connsiteY270" fmla="*/ 360584 h 753239"/>
                  <a:gd name="connsiteX271" fmla="*/ 685293 w 982050"/>
                  <a:gd name="connsiteY271" fmla="*/ 363246 h 753239"/>
                  <a:gd name="connsiteX272" fmla="*/ 687955 w 982050"/>
                  <a:gd name="connsiteY272" fmla="*/ 365908 h 753239"/>
                  <a:gd name="connsiteX273" fmla="*/ 693342 w 982050"/>
                  <a:gd name="connsiteY273" fmla="*/ 368570 h 753239"/>
                  <a:gd name="connsiteX274" fmla="*/ 698730 w 982050"/>
                  <a:gd name="connsiteY274" fmla="*/ 371232 h 753239"/>
                  <a:gd name="connsiteX275" fmla="*/ 701392 w 982050"/>
                  <a:gd name="connsiteY275" fmla="*/ 371232 h 753239"/>
                  <a:gd name="connsiteX276" fmla="*/ 701392 w 982050"/>
                  <a:gd name="connsiteY276" fmla="*/ 373894 h 753239"/>
                  <a:gd name="connsiteX277" fmla="*/ 704054 w 982050"/>
                  <a:gd name="connsiteY277" fmla="*/ 376556 h 753239"/>
                  <a:gd name="connsiteX278" fmla="*/ 709442 w 982050"/>
                  <a:gd name="connsiteY278" fmla="*/ 379218 h 753239"/>
                  <a:gd name="connsiteX279" fmla="*/ 712104 w 982050"/>
                  <a:gd name="connsiteY279" fmla="*/ 381880 h 753239"/>
                  <a:gd name="connsiteX280" fmla="*/ 714766 w 982050"/>
                  <a:gd name="connsiteY280" fmla="*/ 381880 h 753239"/>
                  <a:gd name="connsiteX281" fmla="*/ 717428 w 982050"/>
                  <a:gd name="connsiteY281" fmla="*/ 384542 h 753239"/>
                  <a:gd name="connsiteX282" fmla="*/ 720090 w 982050"/>
                  <a:gd name="connsiteY282" fmla="*/ 387204 h 753239"/>
                  <a:gd name="connsiteX283" fmla="*/ 722752 w 982050"/>
                  <a:gd name="connsiteY283" fmla="*/ 389866 h 753239"/>
                  <a:gd name="connsiteX284" fmla="*/ 725414 w 982050"/>
                  <a:gd name="connsiteY284" fmla="*/ 389866 h 753239"/>
                  <a:gd name="connsiteX285" fmla="*/ 728076 w 982050"/>
                  <a:gd name="connsiteY285" fmla="*/ 392529 h 753239"/>
                  <a:gd name="connsiteX286" fmla="*/ 730738 w 982050"/>
                  <a:gd name="connsiteY286" fmla="*/ 395191 h 753239"/>
                  <a:gd name="connsiteX287" fmla="*/ 733400 w 982050"/>
                  <a:gd name="connsiteY287" fmla="*/ 395191 h 753239"/>
                  <a:gd name="connsiteX288" fmla="*/ 736062 w 982050"/>
                  <a:gd name="connsiteY288" fmla="*/ 397853 h 753239"/>
                  <a:gd name="connsiteX289" fmla="*/ 738725 w 982050"/>
                  <a:gd name="connsiteY289" fmla="*/ 400515 h 753239"/>
                  <a:gd name="connsiteX290" fmla="*/ 741387 w 982050"/>
                  <a:gd name="connsiteY290" fmla="*/ 403177 h 753239"/>
                  <a:gd name="connsiteX291" fmla="*/ 746774 w 982050"/>
                  <a:gd name="connsiteY291" fmla="*/ 405839 h 753239"/>
                  <a:gd name="connsiteX292" fmla="*/ 749436 w 982050"/>
                  <a:gd name="connsiteY292" fmla="*/ 408501 h 753239"/>
                  <a:gd name="connsiteX293" fmla="*/ 752098 w 982050"/>
                  <a:gd name="connsiteY293" fmla="*/ 411163 h 753239"/>
                  <a:gd name="connsiteX294" fmla="*/ 757486 w 982050"/>
                  <a:gd name="connsiteY294" fmla="*/ 411163 h 753239"/>
                  <a:gd name="connsiteX295" fmla="*/ 760148 w 982050"/>
                  <a:gd name="connsiteY295" fmla="*/ 413825 h 753239"/>
                  <a:gd name="connsiteX296" fmla="*/ 765535 w 982050"/>
                  <a:gd name="connsiteY296" fmla="*/ 413825 h 753239"/>
                  <a:gd name="connsiteX297" fmla="*/ 770923 w 982050"/>
                  <a:gd name="connsiteY297" fmla="*/ 416487 h 753239"/>
                  <a:gd name="connsiteX298" fmla="*/ 778972 w 982050"/>
                  <a:gd name="connsiteY298" fmla="*/ 416487 h 753239"/>
                  <a:gd name="connsiteX299" fmla="*/ 781634 w 982050"/>
                  <a:gd name="connsiteY299" fmla="*/ 419149 h 753239"/>
                  <a:gd name="connsiteX300" fmla="*/ 784297 w 982050"/>
                  <a:gd name="connsiteY300" fmla="*/ 419149 h 753239"/>
                  <a:gd name="connsiteX301" fmla="*/ 784297 w 982050"/>
                  <a:gd name="connsiteY301" fmla="*/ 421811 h 753239"/>
                  <a:gd name="connsiteX302" fmla="*/ 786959 w 982050"/>
                  <a:gd name="connsiteY302" fmla="*/ 421811 h 753239"/>
                  <a:gd name="connsiteX303" fmla="*/ 786959 w 982050"/>
                  <a:gd name="connsiteY303" fmla="*/ 424473 h 753239"/>
                  <a:gd name="connsiteX304" fmla="*/ 789621 w 982050"/>
                  <a:gd name="connsiteY304" fmla="*/ 427135 h 753239"/>
                  <a:gd name="connsiteX305" fmla="*/ 789621 w 982050"/>
                  <a:gd name="connsiteY305" fmla="*/ 429798 h 753239"/>
                  <a:gd name="connsiteX306" fmla="*/ 786959 w 982050"/>
                  <a:gd name="connsiteY306" fmla="*/ 432460 h 753239"/>
                  <a:gd name="connsiteX307" fmla="*/ 786959 w 982050"/>
                  <a:gd name="connsiteY307" fmla="*/ 435122 h 753239"/>
                  <a:gd name="connsiteX308" fmla="*/ 795008 w 982050"/>
                  <a:gd name="connsiteY308" fmla="*/ 435122 h 753239"/>
                  <a:gd name="connsiteX309" fmla="*/ 795008 w 982050"/>
                  <a:gd name="connsiteY309" fmla="*/ 437784 h 753239"/>
                  <a:gd name="connsiteX310" fmla="*/ 797670 w 982050"/>
                  <a:gd name="connsiteY310" fmla="*/ 437784 h 753239"/>
                  <a:gd name="connsiteX311" fmla="*/ 797670 w 982050"/>
                  <a:gd name="connsiteY311" fmla="*/ 440446 h 753239"/>
                  <a:gd name="connsiteX312" fmla="*/ 800332 w 982050"/>
                  <a:gd name="connsiteY312" fmla="*/ 440446 h 753239"/>
                  <a:gd name="connsiteX313" fmla="*/ 800332 w 982050"/>
                  <a:gd name="connsiteY313" fmla="*/ 443108 h 753239"/>
                  <a:gd name="connsiteX314" fmla="*/ 816431 w 982050"/>
                  <a:gd name="connsiteY314" fmla="*/ 443108 h 753239"/>
                  <a:gd name="connsiteX315" fmla="*/ 819094 w 982050"/>
                  <a:gd name="connsiteY315" fmla="*/ 445770 h 753239"/>
                  <a:gd name="connsiteX316" fmla="*/ 821756 w 982050"/>
                  <a:gd name="connsiteY316" fmla="*/ 445770 h 753239"/>
                  <a:gd name="connsiteX317" fmla="*/ 821756 w 982050"/>
                  <a:gd name="connsiteY317" fmla="*/ 448432 h 753239"/>
                  <a:gd name="connsiteX318" fmla="*/ 827143 w 982050"/>
                  <a:gd name="connsiteY318" fmla="*/ 448432 h 753239"/>
                  <a:gd name="connsiteX319" fmla="*/ 827143 w 982050"/>
                  <a:gd name="connsiteY319" fmla="*/ 451094 h 753239"/>
                  <a:gd name="connsiteX320" fmla="*/ 829805 w 982050"/>
                  <a:gd name="connsiteY320" fmla="*/ 451094 h 753239"/>
                  <a:gd name="connsiteX321" fmla="*/ 829805 w 982050"/>
                  <a:gd name="connsiteY321" fmla="*/ 459144 h 753239"/>
                  <a:gd name="connsiteX322" fmla="*/ 832467 w 982050"/>
                  <a:gd name="connsiteY322" fmla="*/ 459144 h 753239"/>
                  <a:gd name="connsiteX323" fmla="*/ 832467 w 982050"/>
                  <a:gd name="connsiteY323" fmla="*/ 461806 h 753239"/>
                  <a:gd name="connsiteX324" fmla="*/ 835129 w 982050"/>
                  <a:gd name="connsiteY324" fmla="*/ 461806 h 753239"/>
                  <a:gd name="connsiteX325" fmla="*/ 837792 w 982050"/>
                  <a:gd name="connsiteY325" fmla="*/ 464468 h 753239"/>
                  <a:gd name="connsiteX326" fmla="*/ 840454 w 982050"/>
                  <a:gd name="connsiteY326" fmla="*/ 467130 h 753239"/>
                  <a:gd name="connsiteX327" fmla="*/ 843116 w 982050"/>
                  <a:gd name="connsiteY327" fmla="*/ 467130 h 753239"/>
                  <a:gd name="connsiteX328" fmla="*/ 843116 w 982050"/>
                  <a:gd name="connsiteY328" fmla="*/ 469792 h 753239"/>
                  <a:gd name="connsiteX329" fmla="*/ 845778 w 982050"/>
                  <a:gd name="connsiteY329" fmla="*/ 469792 h 753239"/>
                  <a:gd name="connsiteX330" fmla="*/ 848440 w 982050"/>
                  <a:gd name="connsiteY330" fmla="*/ 472454 h 753239"/>
                  <a:gd name="connsiteX331" fmla="*/ 848440 w 982050"/>
                  <a:gd name="connsiteY331" fmla="*/ 475116 h 753239"/>
                  <a:gd name="connsiteX332" fmla="*/ 851102 w 982050"/>
                  <a:gd name="connsiteY332" fmla="*/ 477778 h 753239"/>
                  <a:gd name="connsiteX333" fmla="*/ 851102 w 982050"/>
                  <a:gd name="connsiteY333" fmla="*/ 480440 h 753239"/>
                  <a:gd name="connsiteX334" fmla="*/ 869863 w 982050"/>
                  <a:gd name="connsiteY334" fmla="*/ 480440 h 753239"/>
                  <a:gd name="connsiteX335" fmla="*/ 872525 w 982050"/>
                  <a:gd name="connsiteY335" fmla="*/ 477778 h 753239"/>
                  <a:gd name="connsiteX336" fmla="*/ 891287 w 982050"/>
                  <a:gd name="connsiteY336" fmla="*/ 477778 h 753239"/>
                  <a:gd name="connsiteX337" fmla="*/ 893949 w 982050"/>
                  <a:gd name="connsiteY337" fmla="*/ 475116 h 753239"/>
                  <a:gd name="connsiteX338" fmla="*/ 915372 w 982050"/>
                  <a:gd name="connsiteY338" fmla="*/ 475116 h 753239"/>
                  <a:gd name="connsiteX339" fmla="*/ 918034 w 982050"/>
                  <a:gd name="connsiteY339" fmla="*/ 477778 h 753239"/>
                  <a:gd name="connsiteX340" fmla="*/ 920696 w 982050"/>
                  <a:gd name="connsiteY340" fmla="*/ 480440 h 753239"/>
                  <a:gd name="connsiteX341" fmla="*/ 923358 w 982050"/>
                  <a:gd name="connsiteY341" fmla="*/ 483102 h 753239"/>
                  <a:gd name="connsiteX342" fmla="*/ 926020 w 982050"/>
                  <a:gd name="connsiteY342" fmla="*/ 485764 h 753239"/>
                  <a:gd name="connsiteX343" fmla="*/ 928682 w 982050"/>
                  <a:gd name="connsiteY343" fmla="*/ 488427 h 753239"/>
                  <a:gd name="connsiteX344" fmla="*/ 934070 w 982050"/>
                  <a:gd name="connsiteY344" fmla="*/ 493814 h 753239"/>
                  <a:gd name="connsiteX345" fmla="*/ 936732 w 982050"/>
                  <a:gd name="connsiteY345" fmla="*/ 496476 h 753239"/>
                  <a:gd name="connsiteX346" fmla="*/ 939394 w 982050"/>
                  <a:gd name="connsiteY346" fmla="*/ 499138 h 753239"/>
                  <a:gd name="connsiteX347" fmla="*/ 942056 w 982050"/>
                  <a:gd name="connsiteY347" fmla="*/ 501800 h 753239"/>
                  <a:gd name="connsiteX348" fmla="*/ 944718 w 982050"/>
                  <a:gd name="connsiteY348" fmla="*/ 501800 h 753239"/>
                  <a:gd name="connsiteX349" fmla="*/ 947380 w 982050"/>
                  <a:gd name="connsiteY349" fmla="*/ 504462 h 753239"/>
                  <a:gd name="connsiteX350" fmla="*/ 947380 w 982050"/>
                  <a:gd name="connsiteY350" fmla="*/ 507124 h 753239"/>
                  <a:gd name="connsiteX351" fmla="*/ 950042 w 982050"/>
                  <a:gd name="connsiteY351" fmla="*/ 509786 h 753239"/>
                  <a:gd name="connsiteX352" fmla="*/ 952704 w 982050"/>
                  <a:gd name="connsiteY352" fmla="*/ 509786 h 753239"/>
                  <a:gd name="connsiteX353" fmla="*/ 955366 w 982050"/>
                  <a:gd name="connsiteY353" fmla="*/ 512449 h 753239"/>
                  <a:gd name="connsiteX354" fmla="*/ 958028 w 982050"/>
                  <a:gd name="connsiteY354" fmla="*/ 515111 h 753239"/>
                  <a:gd name="connsiteX355" fmla="*/ 960690 w 982050"/>
                  <a:gd name="connsiteY355" fmla="*/ 517773 h 753239"/>
                  <a:gd name="connsiteX356" fmla="*/ 963353 w 982050"/>
                  <a:gd name="connsiteY356" fmla="*/ 517773 h 753239"/>
                  <a:gd name="connsiteX357" fmla="*/ 966015 w 982050"/>
                  <a:gd name="connsiteY357" fmla="*/ 515111 h 753239"/>
                  <a:gd name="connsiteX358" fmla="*/ 968677 w 982050"/>
                  <a:gd name="connsiteY358" fmla="*/ 515111 h 753239"/>
                  <a:gd name="connsiteX359" fmla="*/ 971339 w 982050"/>
                  <a:gd name="connsiteY359" fmla="*/ 512449 h 753239"/>
                  <a:gd name="connsiteX360" fmla="*/ 976726 w 982050"/>
                  <a:gd name="connsiteY360" fmla="*/ 512449 h 753239"/>
                  <a:gd name="connsiteX361" fmla="*/ 979388 w 982050"/>
                  <a:gd name="connsiteY361" fmla="*/ 515111 h 753239"/>
                  <a:gd name="connsiteX362" fmla="*/ 979388 w 982050"/>
                  <a:gd name="connsiteY362" fmla="*/ 517773 h 753239"/>
                  <a:gd name="connsiteX363" fmla="*/ 982050 w 982050"/>
                  <a:gd name="connsiteY363" fmla="*/ 520435 h 753239"/>
                  <a:gd name="connsiteX364" fmla="*/ 982050 w 982050"/>
                  <a:gd name="connsiteY364" fmla="*/ 536534 h 753239"/>
                  <a:gd name="connsiteX365" fmla="*/ 979388 w 982050"/>
                  <a:gd name="connsiteY365" fmla="*/ 536534 h 753239"/>
                  <a:gd name="connsiteX366" fmla="*/ 979388 w 982050"/>
                  <a:gd name="connsiteY366" fmla="*/ 541921 h 753239"/>
                  <a:gd name="connsiteX367" fmla="*/ 982050 w 982050"/>
                  <a:gd name="connsiteY367" fmla="*/ 541921 h 753239"/>
                  <a:gd name="connsiteX368" fmla="*/ 982050 w 982050"/>
                  <a:gd name="connsiteY368" fmla="*/ 544583 h 753239"/>
                  <a:gd name="connsiteX369" fmla="*/ 979388 w 982050"/>
                  <a:gd name="connsiteY369" fmla="*/ 547246 h 753239"/>
                  <a:gd name="connsiteX370" fmla="*/ 976726 w 982050"/>
                  <a:gd name="connsiteY370" fmla="*/ 547246 h 753239"/>
                  <a:gd name="connsiteX371" fmla="*/ 976726 w 982050"/>
                  <a:gd name="connsiteY371" fmla="*/ 555295 h 753239"/>
                  <a:gd name="connsiteX372" fmla="*/ 971339 w 982050"/>
                  <a:gd name="connsiteY372" fmla="*/ 555295 h 753239"/>
                  <a:gd name="connsiteX373" fmla="*/ 971339 w 982050"/>
                  <a:gd name="connsiteY373" fmla="*/ 557957 h 753239"/>
                  <a:gd name="connsiteX374" fmla="*/ 968677 w 982050"/>
                  <a:gd name="connsiteY374" fmla="*/ 557957 h 753239"/>
                  <a:gd name="connsiteX375" fmla="*/ 968677 w 982050"/>
                  <a:gd name="connsiteY375" fmla="*/ 568669 h 753239"/>
                  <a:gd name="connsiteX376" fmla="*/ 971339 w 982050"/>
                  <a:gd name="connsiteY376" fmla="*/ 568669 h 753239"/>
                  <a:gd name="connsiteX377" fmla="*/ 974001 w 982050"/>
                  <a:gd name="connsiteY377" fmla="*/ 566007 h 753239"/>
                  <a:gd name="connsiteX378" fmla="*/ 974001 w 982050"/>
                  <a:gd name="connsiteY378" fmla="*/ 568669 h 753239"/>
                  <a:gd name="connsiteX379" fmla="*/ 976663 w 982050"/>
                  <a:gd name="connsiteY379" fmla="*/ 568669 h 753239"/>
                  <a:gd name="connsiteX380" fmla="*/ 976663 w 982050"/>
                  <a:gd name="connsiteY380" fmla="*/ 574057 h 753239"/>
                  <a:gd name="connsiteX381" fmla="*/ 974001 w 982050"/>
                  <a:gd name="connsiteY381" fmla="*/ 574057 h 753239"/>
                  <a:gd name="connsiteX382" fmla="*/ 974001 w 982050"/>
                  <a:gd name="connsiteY382" fmla="*/ 582106 h 753239"/>
                  <a:gd name="connsiteX383" fmla="*/ 968613 w 982050"/>
                  <a:gd name="connsiteY383" fmla="*/ 582106 h 753239"/>
                  <a:gd name="connsiteX384" fmla="*/ 968613 w 982050"/>
                  <a:gd name="connsiteY384" fmla="*/ 584768 h 753239"/>
                  <a:gd name="connsiteX385" fmla="*/ 965951 w 982050"/>
                  <a:gd name="connsiteY385" fmla="*/ 584768 h 753239"/>
                  <a:gd name="connsiteX386" fmla="*/ 965951 w 982050"/>
                  <a:gd name="connsiteY386" fmla="*/ 590156 h 753239"/>
                  <a:gd name="connsiteX387" fmla="*/ 963289 w 982050"/>
                  <a:gd name="connsiteY387" fmla="*/ 590156 h 753239"/>
                  <a:gd name="connsiteX388" fmla="*/ 960627 w 982050"/>
                  <a:gd name="connsiteY388" fmla="*/ 592818 h 753239"/>
                  <a:gd name="connsiteX389" fmla="*/ 957965 w 982050"/>
                  <a:gd name="connsiteY389" fmla="*/ 592818 h 753239"/>
                  <a:gd name="connsiteX390" fmla="*/ 955303 w 982050"/>
                  <a:gd name="connsiteY390" fmla="*/ 595480 h 753239"/>
                  <a:gd name="connsiteX391" fmla="*/ 955303 w 982050"/>
                  <a:gd name="connsiteY391" fmla="*/ 598142 h 753239"/>
                  <a:gd name="connsiteX392" fmla="*/ 952641 w 982050"/>
                  <a:gd name="connsiteY392" fmla="*/ 598142 h 753239"/>
                  <a:gd name="connsiteX393" fmla="*/ 952641 w 982050"/>
                  <a:gd name="connsiteY393" fmla="*/ 600804 h 753239"/>
                  <a:gd name="connsiteX394" fmla="*/ 949979 w 982050"/>
                  <a:gd name="connsiteY394" fmla="*/ 600804 h 753239"/>
                  <a:gd name="connsiteX395" fmla="*/ 949979 w 982050"/>
                  <a:gd name="connsiteY395" fmla="*/ 614241 h 753239"/>
                  <a:gd name="connsiteX396" fmla="*/ 952641 w 982050"/>
                  <a:gd name="connsiteY396" fmla="*/ 616903 h 753239"/>
                  <a:gd name="connsiteX397" fmla="*/ 952641 w 982050"/>
                  <a:gd name="connsiteY397" fmla="*/ 624953 h 753239"/>
                  <a:gd name="connsiteX398" fmla="*/ 949979 w 982050"/>
                  <a:gd name="connsiteY398" fmla="*/ 627615 h 753239"/>
                  <a:gd name="connsiteX399" fmla="*/ 947317 w 982050"/>
                  <a:gd name="connsiteY399" fmla="*/ 627615 h 753239"/>
                  <a:gd name="connsiteX400" fmla="*/ 944655 w 982050"/>
                  <a:gd name="connsiteY400" fmla="*/ 624953 h 753239"/>
                  <a:gd name="connsiteX401" fmla="*/ 944655 w 982050"/>
                  <a:gd name="connsiteY401" fmla="*/ 641052 h 753239"/>
                  <a:gd name="connsiteX402" fmla="*/ 947317 w 982050"/>
                  <a:gd name="connsiteY402" fmla="*/ 643714 h 753239"/>
                  <a:gd name="connsiteX403" fmla="*/ 947317 w 982050"/>
                  <a:gd name="connsiteY403" fmla="*/ 649102 h 753239"/>
                  <a:gd name="connsiteX404" fmla="*/ 949979 w 982050"/>
                  <a:gd name="connsiteY404" fmla="*/ 649102 h 753239"/>
                  <a:gd name="connsiteX405" fmla="*/ 949979 w 982050"/>
                  <a:gd name="connsiteY405" fmla="*/ 657151 h 753239"/>
                  <a:gd name="connsiteX406" fmla="*/ 947317 w 982050"/>
                  <a:gd name="connsiteY406" fmla="*/ 657151 h 753239"/>
                  <a:gd name="connsiteX407" fmla="*/ 947317 w 982050"/>
                  <a:gd name="connsiteY407" fmla="*/ 659813 h 753239"/>
                  <a:gd name="connsiteX408" fmla="*/ 941929 w 982050"/>
                  <a:gd name="connsiteY408" fmla="*/ 659813 h 753239"/>
                  <a:gd name="connsiteX409" fmla="*/ 941929 w 982050"/>
                  <a:gd name="connsiteY409" fmla="*/ 662475 h 753239"/>
                  <a:gd name="connsiteX410" fmla="*/ 936542 w 982050"/>
                  <a:gd name="connsiteY410" fmla="*/ 662475 h 753239"/>
                  <a:gd name="connsiteX411" fmla="*/ 936542 w 982050"/>
                  <a:gd name="connsiteY411" fmla="*/ 659813 h 753239"/>
                  <a:gd name="connsiteX412" fmla="*/ 925830 w 982050"/>
                  <a:gd name="connsiteY412" fmla="*/ 659813 h 753239"/>
                  <a:gd name="connsiteX413" fmla="*/ 925830 w 982050"/>
                  <a:gd name="connsiteY413" fmla="*/ 662475 h 753239"/>
                  <a:gd name="connsiteX414" fmla="*/ 923168 w 982050"/>
                  <a:gd name="connsiteY414" fmla="*/ 662475 h 753239"/>
                  <a:gd name="connsiteX415" fmla="*/ 923168 w 982050"/>
                  <a:gd name="connsiteY415" fmla="*/ 665137 h 753239"/>
                  <a:gd name="connsiteX416" fmla="*/ 920506 w 982050"/>
                  <a:gd name="connsiteY416" fmla="*/ 665137 h 753239"/>
                  <a:gd name="connsiteX417" fmla="*/ 917844 w 982050"/>
                  <a:gd name="connsiteY417" fmla="*/ 667799 h 753239"/>
                  <a:gd name="connsiteX418" fmla="*/ 917844 w 982050"/>
                  <a:gd name="connsiteY418" fmla="*/ 670461 h 753239"/>
                  <a:gd name="connsiteX419" fmla="*/ 909794 w 982050"/>
                  <a:gd name="connsiteY419" fmla="*/ 670461 h 753239"/>
                  <a:gd name="connsiteX420" fmla="*/ 907132 w 982050"/>
                  <a:gd name="connsiteY420" fmla="*/ 673123 h 753239"/>
                  <a:gd name="connsiteX421" fmla="*/ 901745 w 982050"/>
                  <a:gd name="connsiteY421" fmla="*/ 673123 h 753239"/>
                  <a:gd name="connsiteX422" fmla="*/ 899083 w 982050"/>
                  <a:gd name="connsiteY422" fmla="*/ 675785 h 753239"/>
                  <a:gd name="connsiteX423" fmla="*/ 896421 w 982050"/>
                  <a:gd name="connsiteY423" fmla="*/ 675785 h 753239"/>
                  <a:gd name="connsiteX424" fmla="*/ 893758 w 982050"/>
                  <a:gd name="connsiteY424" fmla="*/ 678448 h 753239"/>
                  <a:gd name="connsiteX425" fmla="*/ 893758 w 982050"/>
                  <a:gd name="connsiteY425" fmla="*/ 683835 h 753239"/>
                  <a:gd name="connsiteX426" fmla="*/ 891096 w 982050"/>
                  <a:gd name="connsiteY426" fmla="*/ 686497 h 753239"/>
                  <a:gd name="connsiteX427" fmla="*/ 891096 w 982050"/>
                  <a:gd name="connsiteY427" fmla="*/ 689159 h 753239"/>
                  <a:gd name="connsiteX428" fmla="*/ 893758 w 982050"/>
                  <a:gd name="connsiteY428" fmla="*/ 691821 h 753239"/>
                  <a:gd name="connsiteX429" fmla="*/ 893758 w 982050"/>
                  <a:gd name="connsiteY429" fmla="*/ 707920 h 753239"/>
                  <a:gd name="connsiteX430" fmla="*/ 891096 w 982050"/>
                  <a:gd name="connsiteY430" fmla="*/ 710583 h 753239"/>
                  <a:gd name="connsiteX431" fmla="*/ 888434 w 982050"/>
                  <a:gd name="connsiteY431" fmla="*/ 713245 h 753239"/>
                  <a:gd name="connsiteX432" fmla="*/ 888434 w 982050"/>
                  <a:gd name="connsiteY432" fmla="*/ 715907 h 753239"/>
                  <a:gd name="connsiteX433" fmla="*/ 885772 w 982050"/>
                  <a:gd name="connsiteY433" fmla="*/ 715907 h 753239"/>
                  <a:gd name="connsiteX434" fmla="*/ 885772 w 982050"/>
                  <a:gd name="connsiteY434" fmla="*/ 713245 h 753239"/>
                  <a:gd name="connsiteX435" fmla="*/ 883110 w 982050"/>
                  <a:gd name="connsiteY435" fmla="*/ 713245 h 753239"/>
                  <a:gd name="connsiteX436" fmla="*/ 883110 w 982050"/>
                  <a:gd name="connsiteY436" fmla="*/ 710583 h 753239"/>
                  <a:gd name="connsiteX437" fmla="*/ 869673 w 982050"/>
                  <a:gd name="connsiteY437" fmla="*/ 710583 h 753239"/>
                  <a:gd name="connsiteX438" fmla="*/ 867011 w 982050"/>
                  <a:gd name="connsiteY438" fmla="*/ 713245 h 753239"/>
                  <a:gd name="connsiteX439" fmla="*/ 858961 w 982050"/>
                  <a:gd name="connsiteY439" fmla="*/ 713245 h 753239"/>
                  <a:gd name="connsiteX440" fmla="*/ 856299 w 982050"/>
                  <a:gd name="connsiteY440" fmla="*/ 710583 h 753239"/>
                  <a:gd name="connsiteX441" fmla="*/ 850912 w 982050"/>
                  <a:gd name="connsiteY441" fmla="*/ 710583 h 753239"/>
                  <a:gd name="connsiteX442" fmla="*/ 850912 w 982050"/>
                  <a:gd name="connsiteY442" fmla="*/ 707920 h 753239"/>
                  <a:gd name="connsiteX443" fmla="*/ 832151 w 982050"/>
                  <a:gd name="connsiteY443" fmla="*/ 707920 h 753239"/>
                  <a:gd name="connsiteX444" fmla="*/ 829489 w 982050"/>
                  <a:gd name="connsiteY444" fmla="*/ 710583 h 753239"/>
                  <a:gd name="connsiteX445" fmla="*/ 826826 w 982050"/>
                  <a:gd name="connsiteY445" fmla="*/ 710583 h 753239"/>
                  <a:gd name="connsiteX446" fmla="*/ 824164 w 982050"/>
                  <a:gd name="connsiteY446" fmla="*/ 713245 h 753239"/>
                  <a:gd name="connsiteX447" fmla="*/ 821502 w 982050"/>
                  <a:gd name="connsiteY447" fmla="*/ 715907 h 753239"/>
                  <a:gd name="connsiteX448" fmla="*/ 818840 w 982050"/>
                  <a:gd name="connsiteY448" fmla="*/ 715907 h 753239"/>
                  <a:gd name="connsiteX449" fmla="*/ 816178 w 982050"/>
                  <a:gd name="connsiteY449" fmla="*/ 718569 h 753239"/>
                  <a:gd name="connsiteX450" fmla="*/ 816178 w 982050"/>
                  <a:gd name="connsiteY450" fmla="*/ 721231 h 753239"/>
                  <a:gd name="connsiteX451" fmla="*/ 813516 w 982050"/>
                  <a:gd name="connsiteY451" fmla="*/ 723893 h 753239"/>
                  <a:gd name="connsiteX452" fmla="*/ 810854 w 982050"/>
                  <a:gd name="connsiteY452" fmla="*/ 723893 h 753239"/>
                  <a:gd name="connsiteX453" fmla="*/ 810854 w 982050"/>
                  <a:gd name="connsiteY453" fmla="*/ 729280 h 753239"/>
                  <a:gd name="connsiteX454" fmla="*/ 808192 w 982050"/>
                  <a:gd name="connsiteY454" fmla="*/ 729280 h 753239"/>
                  <a:gd name="connsiteX455" fmla="*/ 808192 w 982050"/>
                  <a:gd name="connsiteY455" fmla="*/ 731943 h 753239"/>
                  <a:gd name="connsiteX456" fmla="*/ 805530 w 982050"/>
                  <a:gd name="connsiteY456" fmla="*/ 734605 h 753239"/>
                  <a:gd name="connsiteX457" fmla="*/ 805530 w 982050"/>
                  <a:gd name="connsiteY457" fmla="*/ 737267 h 753239"/>
                  <a:gd name="connsiteX458" fmla="*/ 802868 w 982050"/>
                  <a:gd name="connsiteY458" fmla="*/ 737267 h 753239"/>
                  <a:gd name="connsiteX459" fmla="*/ 802868 w 982050"/>
                  <a:gd name="connsiteY459" fmla="*/ 739929 h 753239"/>
                  <a:gd name="connsiteX460" fmla="*/ 800205 w 982050"/>
                  <a:gd name="connsiteY460" fmla="*/ 742591 h 753239"/>
                  <a:gd name="connsiteX461" fmla="*/ 800205 w 982050"/>
                  <a:gd name="connsiteY461" fmla="*/ 745253 h 753239"/>
                  <a:gd name="connsiteX462" fmla="*/ 797543 w 982050"/>
                  <a:gd name="connsiteY462" fmla="*/ 747915 h 753239"/>
                  <a:gd name="connsiteX463" fmla="*/ 794882 w 982050"/>
                  <a:gd name="connsiteY463" fmla="*/ 750577 h 753239"/>
                  <a:gd name="connsiteX464" fmla="*/ 794882 w 982050"/>
                  <a:gd name="connsiteY464" fmla="*/ 753239 h 753239"/>
                  <a:gd name="connsiteX465" fmla="*/ 792220 w 982050"/>
                  <a:gd name="connsiteY465" fmla="*/ 753239 h 753239"/>
                  <a:gd name="connsiteX466" fmla="*/ 792220 w 982050"/>
                  <a:gd name="connsiteY466" fmla="*/ 750577 h 753239"/>
                  <a:gd name="connsiteX467" fmla="*/ 784170 w 982050"/>
                  <a:gd name="connsiteY467" fmla="*/ 750577 h 753239"/>
                  <a:gd name="connsiteX468" fmla="*/ 781508 w 982050"/>
                  <a:gd name="connsiteY468" fmla="*/ 747915 h 753239"/>
                  <a:gd name="connsiteX469" fmla="*/ 768071 w 982050"/>
                  <a:gd name="connsiteY469" fmla="*/ 747915 h 753239"/>
                  <a:gd name="connsiteX470" fmla="*/ 768071 w 982050"/>
                  <a:gd name="connsiteY470" fmla="*/ 745253 h 753239"/>
                  <a:gd name="connsiteX471" fmla="*/ 760021 w 982050"/>
                  <a:gd name="connsiteY471" fmla="*/ 745253 h 753239"/>
                  <a:gd name="connsiteX472" fmla="*/ 757359 w 982050"/>
                  <a:gd name="connsiteY472" fmla="*/ 742591 h 753239"/>
                  <a:gd name="connsiteX473" fmla="*/ 749309 w 982050"/>
                  <a:gd name="connsiteY473" fmla="*/ 742591 h 753239"/>
                  <a:gd name="connsiteX474" fmla="*/ 749309 w 982050"/>
                  <a:gd name="connsiteY474" fmla="*/ 739929 h 753239"/>
                  <a:gd name="connsiteX475" fmla="*/ 717111 w 982050"/>
                  <a:gd name="connsiteY475" fmla="*/ 739929 h 753239"/>
                  <a:gd name="connsiteX476" fmla="*/ 717111 w 982050"/>
                  <a:gd name="connsiteY476" fmla="*/ 742591 h 753239"/>
                  <a:gd name="connsiteX477" fmla="*/ 706399 w 982050"/>
                  <a:gd name="connsiteY477" fmla="*/ 742591 h 753239"/>
                  <a:gd name="connsiteX478" fmla="*/ 703737 w 982050"/>
                  <a:gd name="connsiteY478" fmla="*/ 739929 h 753239"/>
                  <a:gd name="connsiteX479" fmla="*/ 698350 w 982050"/>
                  <a:gd name="connsiteY479" fmla="*/ 739929 h 753239"/>
                  <a:gd name="connsiteX480" fmla="*/ 698350 w 982050"/>
                  <a:gd name="connsiteY480" fmla="*/ 742591 h 753239"/>
                  <a:gd name="connsiteX481" fmla="*/ 690300 w 982050"/>
                  <a:gd name="connsiteY481" fmla="*/ 742591 h 753239"/>
                  <a:gd name="connsiteX482" fmla="*/ 687638 w 982050"/>
                  <a:gd name="connsiteY482" fmla="*/ 745253 h 753239"/>
                  <a:gd name="connsiteX483" fmla="*/ 684976 w 982050"/>
                  <a:gd name="connsiteY483" fmla="*/ 747915 h 753239"/>
                  <a:gd name="connsiteX484" fmla="*/ 682314 w 982050"/>
                  <a:gd name="connsiteY484" fmla="*/ 747915 h 753239"/>
                  <a:gd name="connsiteX485" fmla="*/ 679652 w 982050"/>
                  <a:gd name="connsiteY485" fmla="*/ 750577 h 753239"/>
                  <a:gd name="connsiteX486" fmla="*/ 671602 w 982050"/>
                  <a:gd name="connsiteY486" fmla="*/ 750577 h 753239"/>
                  <a:gd name="connsiteX487" fmla="*/ 668940 w 982050"/>
                  <a:gd name="connsiteY487" fmla="*/ 753239 h 753239"/>
                  <a:gd name="connsiteX488" fmla="*/ 658229 w 982050"/>
                  <a:gd name="connsiteY488" fmla="*/ 753239 h 753239"/>
                  <a:gd name="connsiteX489" fmla="*/ 658229 w 982050"/>
                  <a:gd name="connsiteY489" fmla="*/ 750577 h 753239"/>
                  <a:gd name="connsiteX490" fmla="*/ 655566 w 982050"/>
                  <a:gd name="connsiteY490" fmla="*/ 750577 h 753239"/>
                  <a:gd name="connsiteX491" fmla="*/ 655566 w 982050"/>
                  <a:gd name="connsiteY491" fmla="*/ 747915 h 753239"/>
                  <a:gd name="connsiteX492" fmla="*/ 647517 w 982050"/>
                  <a:gd name="connsiteY492" fmla="*/ 747915 h 753239"/>
                  <a:gd name="connsiteX493" fmla="*/ 644855 w 982050"/>
                  <a:gd name="connsiteY493" fmla="*/ 745253 h 753239"/>
                  <a:gd name="connsiteX494" fmla="*/ 642193 w 982050"/>
                  <a:gd name="connsiteY494" fmla="*/ 745253 h 753239"/>
                  <a:gd name="connsiteX495" fmla="*/ 639531 w 982050"/>
                  <a:gd name="connsiteY495" fmla="*/ 742591 h 753239"/>
                  <a:gd name="connsiteX496" fmla="*/ 639531 w 982050"/>
                  <a:gd name="connsiteY496" fmla="*/ 739929 h 753239"/>
                  <a:gd name="connsiteX497" fmla="*/ 636869 w 982050"/>
                  <a:gd name="connsiteY497" fmla="*/ 739929 h 753239"/>
                  <a:gd name="connsiteX498" fmla="*/ 634207 w 982050"/>
                  <a:gd name="connsiteY498" fmla="*/ 737267 h 753239"/>
                  <a:gd name="connsiteX499" fmla="*/ 631544 w 982050"/>
                  <a:gd name="connsiteY499" fmla="*/ 737267 h 753239"/>
                  <a:gd name="connsiteX500" fmla="*/ 628882 w 982050"/>
                  <a:gd name="connsiteY500" fmla="*/ 734605 h 753239"/>
                  <a:gd name="connsiteX501" fmla="*/ 626220 w 982050"/>
                  <a:gd name="connsiteY501" fmla="*/ 734605 h 753239"/>
                  <a:gd name="connsiteX502" fmla="*/ 626220 w 982050"/>
                  <a:gd name="connsiteY502" fmla="*/ 731943 h 753239"/>
                  <a:gd name="connsiteX503" fmla="*/ 612783 w 982050"/>
                  <a:gd name="connsiteY503" fmla="*/ 731943 h 753239"/>
                  <a:gd name="connsiteX504" fmla="*/ 612783 w 982050"/>
                  <a:gd name="connsiteY504" fmla="*/ 729280 h 753239"/>
                  <a:gd name="connsiteX505" fmla="*/ 607396 w 982050"/>
                  <a:gd name="connsiteY505" fmla="*/ 729280 h 753239"/>
                  <a:gd name="connsiteX506" fmla="*/ 604734 w 982050"/>
                  <a:gd name="connsiteY506" fmla="*/ 731943 h 753239"/>
                  <a:gd name="connsiteX507" fmla="*/ 602072 w 982050"/>
                  <a:gd name="connsiteY507" fmla="*/ 731943 h 753239"/>
                  <a:gd name="connsiteX508" fmla="*/ 596684 w 982050"/>
                  <a:gd name="connsiteY508" fmla="*/ 734605 h 753239"/>
                  <a:gd name="connsiteX509" fmla="*/ 594022 w 982050"/>
                  <a:gd name="connsiteY509" fmla="*/ 734605 h 753239"/>
                  <a:gd name="connsiteX510" fmla="*/ 594022 w 982050"/>
                  <a:gd name="connsiteY510" fmla="*/ 731943 h 753239"/>
                  <a:gd name="connsiteX511" fmla="*/ 588634 w 982050"/>
                  <a:gd name="connsiteY511" fmla="*/ 731943 h 753239"/>
                  <a:gd name="connsiteX512" fmla="*/ 588634 w 982050"/>
                  <a:gd name="connsiteY512" fmla="*/ 729280 h 753239"/>
                  <a:gd name="connsiteX513" fmla="*/ 583247 w 982050"/>
                  <a:gd name="connsiteY513" fmla="*/ 729280 h 753239"/>
                  <a:gd name="connsiteX514" fmla="*/ 583247 w 982050"/>
                  <a:gd name="connsiteY514" fmla="*/ 734668 h 753239"/>
                  <a:gd name="connsiteX515" fmla="*/ 580585 w 982050"/>
                  <a:gd name="connsiteY515" fmla="*/ 737330 h 753239"/>
                  <a:gd name="connsiteX516" fmla="*/ 569873 w 982050"/>
                  <a:gd name="connsiteY516" fmla="*/ 737330 h 753239"/>
                  <a:gd name="connsiteX517" fmla="*/ 569873 w 982050"/>
                  <a:gd name="connsiteY517" fmla="*/ 739992 h 753239"/>
                  <a:gd name="connsiteX518" fmla="*/ 561824 w 982050"/>
                  <a:gd name="connsiteY518" fmla="*/ 739992 h 753239"/>
                  <a:gd name="connsiteX519" fmla="*/ 559162 w 982050"/>
                  <a:gd name="connsiteY519" fmla="*/ 737330 h 753239"/>
                  <a:gd name="connsiteX520" fmla="*/ 553774 w 982050"/>
                  <a:gd name="connsiteY520" fmla="*/ 737330 h 753239"/>
                  <a:gd name="connsiteX521" fmla="*/ 553774 w 982050"/>
                  <a:gd name="connsiteY521" fmla="*/ 734668 h 753239"/>
                  <a:gd name="connsiteX522" fmla="*/ 551112 w 982050"/>
                  <a:gd name="connsiteY522" fmla="*/ 734668 h 753239"/>
                  <a:gd name="connsiteX523" fmla="*/ 551112 w 982050"/>
                  <a:gd name="connsiteY523" fmla="*/ 732006 h 753239"/>
                  <a:gd name="connsiteX524" fmla="*/ 543062 w 982050"/>
                  <a:gd name="connsiteY524" fmla="*/ 732006 h 753239"/>
                  <a:gd name="connsiteX525" fmla="*/ 543062 w 982050"/>
                  <a:gd name="connsiteY525" fmla="*/ 729344 h 753239"/>
                  <a:gd name="connsiteX526" fmla="*/ 540400 w 982050"/>
                  <a:gd name="connsiteY526" fmla="*/ 729344 h 753239"/>
                  <a:gd name="connsiteX527" fmla="*/ 540400 w 982050"/>
                  <a:gd name="connsiteY527" fmla="*/ 726682 h 753239"/>
                  <a:gd name="connsiteX528" fmla="*/ 537738 w 982050"/>
                  <a:gd name="connsiteY528" fmla="*/ 726682 h 753239"/>
                  <a:gd name="connsiteX529" fmla="*/ 537738 w 982050"/>
                  <a:gd name="connsiteY529" fmla="*/ 724020 h 753239"/>
                  <a:gd name="connsiteX530" fmla="*/ 532351 w 982050"/>
                  <a:gd name="connsiteY530" fmla="*/ 724020 h 753239"/>
                  <a:gd name="connsiteX531" fmla="*/ 532351 w 982050"/>
                  <a:gd name="connsiteY531" fmla="*/ 721357 h 753239"/>
                  <a:gd name="connsiteX532" fmla="*/ 516251 w 982050"/>
                  <a:gd name="connsiteY532" fmla="*/ 721357 h 753239"/>
                  <a:gd name="connsiteX533" fmla="*/ 510864 w 982050"/>
                  <a:gd name="connsiteY533" fmla="*/ 718696 h 753239"/>
                  <a:gd name="connsiteX534" fmla="*/ 510864 w 982050"/>
                  <a:gd name="connsiteY534" fmla="*/ 713308 h 753239"/>
                  <a:gd name="connsiteX535" fmla="*/ 502814 w 982050"/>
                  <a:gd name="connsiteY535" fmla="*/ 713308 h 753239"/>
                  <a:gd name="connsiteX536" fmla="*/ 500152 w 982050"/>
                  <a:gd name="connsiteY536" fmla="*/ 710646 h 753239"/>
                  <a:gd name="connsiteX537" fmla="*/ 492103 w 982050"/>
                  <a:gd name="connsiteY537" fmla="*/ 710646 h 753239"/>
                  <a:gd name="connsiteX538" fmla="*/ 489441 w 982050"/>
                  <a:gd name="connsiteY538" fmla="*/ 707984 h 753239"/>
                  <a:gd name="connsiteX539" fmla="*/ 481391 w 982050"/>
                  <a:gd name="connsiteY539" fmla="*/ 707984 h 753239"/>
                  <a:gd name="connsiteX540" fmla="*/ 478729 w 982050"/>
                  <a:gd name="connsiteY540" fmla="*/ 705322 h 753239"/>
                  <a:gd name="connsiteX541" fmla="*/ 468017 w 982050"/>
                  <a:gd name="connsiteY541" fmla="*/ 705322 h 753239"/>
                  <a:gd name="connsiteX542" fmla="*/ 465355 w 982050"/>
                  <a:gd name="connsiteY542" fmla="*/ 702660 h 753239"/>
                  <a:gd name="connsiteX543" fmla="*/ 457306 w 982050"/>
                  <a:gd name="connsiteY543" fmla="*/ 702660 h 753239"/>
                  <a:gd name="connsiteX544" fmla="*/ 451918 w 982050"/>
                  <a:gd name="connsiteY544" fmla="*/ 699998 h 753239"/>
                  <a:gd name="connsiteX545" fmla="*/ 449256 w 982050"/>
                  <a:gd name="connsiteY545" fmla="*/ 699998 h 753239"/>
                  <a:gd name="connsiteX546" fmla="*/ 443869 w 982050"/>
                  <a:gd name="connsiteY546" fmla="*/ 697336 h 753239"/>
                  <a:gd name="connsiteX547" fmla="*/ 441206 w 982050"/>
                  <a:gd name="connsiteY547" fmla="*/ 697336 h 753239"/>
                  <a:gd name="connsiteX548" fmla="*/ 441206 w 982050"/>
                  <a:gd name="connsiteY548" fmla="*/ 689286 h 753239"/>
                  <a:gd name="connsiteX549" fmla="*/ 438544 w 982050"/>
                  <a:gd name="connsiteY549" fmla="*/ 686624 h 753239"/>
                  <a:gd name="connsiteX550" fmla="*/ 438544 w 982050"/>
                  <a:gd name="connsiteY550" fmla="*/ 675912 h 753239"/>
                  <a:gd name="connsiteX551" fmla="*/ 435882 w 982050"/>
                  <a:gd name="connsiteY551" fmla="*/ 670525 h 753239"/>
                  <a:gd name="connsiteX552" fmla="*/ 435882 w 982050"/>
                  <a:gd name="connsiteY552" fmla="*/ 667863 h 753239"/>
                  <a:gd name="connsiteX553" fmla="*/ 433220 w 982050"/>
                  <a:gd name="connsiteY553" fmla="*/ 667863 h 753239"/>
                  <a:gd name="connsiteX554" fmla="*/ 433220 w 982050"/>
                  <a:gd name="connsiteY554" fmla="*/ 665201 h 753239"/>
                  <a:gd name="connsiteX555" fmla="*/ 430558 w 982050"/>
                  <a:gd name="connsiteY555" fmla="*/ 662539 h 753239"/>
                  <a:gd name="connsiteX556" fmla="*/ 427896 w 982050"/>
                  <a:gd name="connsiteY556" fmla="*/ 659877 h 753239"/>
                  <a:gd name="connsiteX557" fmla="*/ 425234 w 982050"/>
                  <a:gd name="connsiteY557" fmla="*/ 657214 h 753239"/>
                  <a:gd name="connsiteX558" fmla="*/ 425234 w 982050"/>
                  <a:gd name="connsiteY558" fmla="*/ 654552 h 753239"/>
                  <a:gd name="connsiteX559" fmla="*/ 422572 w 982050"/>
                  <a:gd name="connsiteY559" fmla="*/ 651890 h 753239"/>
                  <a:gd name="connsiteX560" fmla="*/ 419910 w 982050"/>
                  <a:gd name="connsiteY560" fmla="*/ 649228 h 753239"/>
                  <a:gd name="connsiteX561" fmla="*/ 417248 w 982050"/>
                  <a:gd name="connsiteY561" fmla="*/ 649228 h 753239"/>
                  <a:gd name="connsiteX562" fmla="*/ 417248 w 982050"/>
                  <a:gd name="connsiteY562" fmla="*/ 646566 h 753239"/>
                  <a:gd name="connsiteX563" fmla="*/ 414586 w 982050"/>
                  <a:gd name="connsiteY563" fmla="*/ 643904 h 753239"/>
                  <a:gd name="connsiteX564" fmla="*/ 414586 w 982050"/>
                  <a:gd name="connsiteY564" fmla="*/ 638517 h 753239"/>
                  <a:gd name="connsiteX565" fmla="*/ 411924 w 982050"/>
                  <a:gd name="connsiteY565" fmla="*/ 633129 h 753239"/>
                  <a:gd name="connsiteX566" fmla="*/ 411924 w 982050"/>
                  <a:gd name="connsiteY566" fmla="*/ 614368 h 753239"/>
                  <a:gd name="connsiteX567" fmla="*/ 409262 w 982050"/>
                  <a:gd name="connsiteY567" fmla="*/ 611706 h 753239"/>
                  <a:gd name="connsiteX568" fmla="*/ 409262 w 982050"/>
                  <a:gd name="connsiteY568" fmla="*/ 609044 h 753239"/>
                  <a:gd name="connsiteX569" fmla="*/ 403874 w 982050"/>
                  <a:gd name="connsiteY569" fmla="*/ 609044 h 753239"/>
                  <a:gd name="connsiteX570" fmla="*/ 403874 w 982050"/>
                  <a:gd name="connsiteY570" fmla="*/ 611706 h 753239"/>
                  <a:gd name="connsiteX571" fmla="*/ 398487 w 982050"/>
                  <a:gd name="connsiteY571" fmla="*/ 611706 h 753239"/>
                  <a:gd name="connsiteX572" fmla="*/ 395824 w 982050"/>
                  <a:gd name="connsiteY572" fmla="*/ 614368 h 753239"/>
                  <a:gd name="connsiteX573" fmla="*/ 387775 w 982050"/>
                  <a:gd name="connsiteY573" fmla="*/ 614368 h 753239"/>
                  <a:gd name="connsiteX574" fmla="*/ 387775 w 982050"/>
                  <a:gd name="connsiteY574" fmla="*/ 617030 h 753239"/>
                  <a:gd name="connsiteX575" fmla="*/ 385113 w 982050"/>
                  <a:gd name="connsiteY575" fmla="*/ 617030 h 753239"/>
                  <a:gd name="connsiteX576" fmla="*/ 385113 w 982050"/>
                  <a:gd name="connsiteY576" fmla="*/ 614368 h 753239"/>
                  <a:gd name="connsiteX577" fmla="*/ 382451 w 982050"/>
                  <a:gd name="connsiteY577" fmla="*/ 614368 h 753239"/>
                  <a:gd name="connsiteX578" fmla="*/ 379789 w 982050"/>
                  <a:gd name="connsiteY578" fmla="*/ 611706 h 753239"/>
                  <a:gd name="connsiteX579" fmla="*/ 377127 w 982050"/>
                  <a:gd name="connsiteY579" fmla="*/ 609044 h 753239"/>
                  <a:gd name="connsiteX580" fmla="*/ 371739 w 982050"/>
                  <a:gd name="connsiteY580" fmla="*/ 609044 h 753239"/>
                  <a:gd name="connsiteX581" fmla="*/ 371739 w 982050"/>
                  <a:gd name="connsiteY581" fmla="*/ 606382 h 753239"/>
                  <a:gd name="connsiteX582" fmla="*/ 363690 w 982050"/>
                  <a:gd name="connsiteY582" fmla="*/ 606382 h 753239"/>
                  <a:gd name="connsiteX583" fmla="*/ 363690 w 982050"/>
                  <a:gd name="connsiteY583" fmla="*/ 609044 h 753239"/>
                  <a:gd name="connsiteX584" fmla="*/ 350252 w 982050"/>
                  <a:gd name="connsiteY584" fmla="*/ 609044 h 753239"/>
                  <a:gd name="connsiteX585" fmla="*/ 347590 w 982050"/>
                  <a:gd name="connsiteY585" fmla="*/ 611706 h 753239"/>
                  <a:gd name="connsiteX586" fmla="*/ 344928 w 982050"/>
                  <a:gd name="connsiteY586" fmla="*/ 614368 h 753239"/>
                  <a:gd name="connsiteX587" fmla="*/ 342266 w 982050"/>
                  <a:gd name="connsiteY587" fmla="*/ 611706 h 753239"/>
                  <a:gd name="connsiteX588" fmla="*/ 342266 w 982050"/>
                  <a:gd name="connsiteY588" fmla="*/ 609044 h 753239"/>
                  <a:gd name="connsiteX589" fmla="*/ 339604 w 982050"/>
                  <a:gd name="connsiteY589" fmla="*/ 609044 h 753239"/>
                  <a:gd name="connsiteX590" fmla="*/ 339604 w 982050"/>
                  <a:gd name="connsiteY590" fmla="*/ 606382 h 753239"/>
                  <a:gd name="connsiteX591" fmla="*/ 336942 w 982050"/>
                  <a:gd name="connsiteY591" fmla="*/ 606382 h 753239"/>
                  <a:gd name="connsiteX592" fmla="*/ 336942 w 982050"/>
                  <a:gd name="connsiteY592" fmla="*/ 603719 h 753239"/>
                  <a:gd name="connsiteX593" fmla="*/ 334280 w 982050"/>
                  <a:gd name="connsiteY593" fmla="*/ 603719 h 753239"/>
                  <a:gd name="connsiteX594" fmla="*/ 331618 w 982050"/>
                  <a:gd name="connsiteY594" fmla="*/ 601057 h 753239"/>
                  <a:gd name="connsiteX595" fmla="*/ 328956 w 982050"/>
                  <a:gd name="connsiteY595" fmla="*/ 598395 h 753239"/>
                  <a:gd name="connsiteX596" fmla="*/ 326294 w 982050"/>
                  <a:gd name="connsiteY596" fmla="*/ 598395 h 753239"/>
                  <a:gd name="connsiteX597" fmla="*/ 326294 w 982050"/>
                  <a:gd name="connsiteY597" fmla="*/ 595733 h 753239"/>
                  <a:gd name="connsiteX598" fmla="*/ 323632 w 982050"/>
                  <a:gd name="connsiteY598" fmla="*/ 595733 h 753239"/>
                  <a:gd name="connsiteX599" fmla="*/ 320970 w 982050"/>
                  <a:gd name="connsiteY599" fmla="*/ 593071 h 753239"/>
                  <a:gd name="connsiteX600" fmla="*/ 318308 w 982050"/>
                  <a:gd name="connsiteY600" fmla="*/ 593071 h 753239"/>
                  <a:gd name="connsiteX601" fmla="*/ 318308 w 982050"/>
                  <a:gd name="connsiteY601" fmla="*/ 590409 h 753239"/>
                  <a:gd name="connsiteX602" fmla="*/ 302208 w 982050"/>
                  <a:gd name="connsiteY602" fmla="*/ 590409 h 753239"/>
                  <a:gd name="connsiteX603" fmla="*/ 299546 w 982050"/>
                  <a:gd name="connsiteY603" fmla="*/ 587747 h 753239"/>
                  <a:gd name="connsiteX604" fmla="*/ 288835 w 982050"/>
                  <a:gd name="connsiteY604" fmla="*/ 587747 h 753239"/>
                  <a:gd name="connsiteX605" fmla="*/ 286173 w 982050"/>
                  <a:gd name="connsiteY605" fmla="*/ 585085 h 753239"/>
                  <a:gd name="connsiteX606" fmla="*/ 278123 w 982050"/>
                  <a:gd name="connsiteY606" fmla="*/ 585085 h 753239"/>
                  <a:gd name="connsiteX607" fmla="*/ 275461 w 982050"/>
                  <a:gd name="connsiteY607" fmla="*/ 582423 h 753239"/>
                  <a:gd name="connsiteX608" fmla="*/ 264749 w 982050"/>
                  <a:gd name="connsiteY608" fmla="*/ 582423 h 753239"/>
                  <a:gd name="connsiteX609" fmla="*/ 262087 w 982050"/>
                  <a:gd name="connsiteY609" fmla="*/ 579761 h 753239"/>
                  <a:gd name="connsiteX610" fmla="*/ 259425 w 982050"/>
                  <a:gd name="connsiteY610" fmla="*/ 579761 h 753239"/>
                  <a:gd name="connsiteX611" fmla="*/ 259425 w 982050"/>
                  <a:gd name="connsiteY611" fmla="*/ 577099 h 753239"/>
                  <a:gd name="connsiteX612" fmla="*/ 256763 w 982050"/>
                  <a:gd name="connsiteY612" fmla="*/ 577099 h 753239"/>
                  <a:gd name="connsiteX613" fmla="*/ 254101 w 982050"/>
                  <a:gd name="connsiteY613" fmla="*/ 579761 h 753239"/>
                  <a:gd name="connsiteX614" fmla="*/ 254101 w 982050"/>
                  <a:gd name="connsiteY614" fmla="*/ 582423 h 753239"/>
                  <a:gd name="connsiteX615" fmla="*/ 248713 w 982050"/>
                  <a:gd name="connsiteY615" fmla="*/ 582423 h 753239"/>
                  <a:gd name="connsiteX616" fmla="*/ 248713 w 982050"/>
                  <a:gd name="connsiteY616" fmla="*/ 585085 h 753239"/>
                  <a:gd name="connsiteX617" fmla="*/ 246051 w 982050"/>
                  <a:gd name="connsiteY617" fmla="*/ 585085 h 753239"/>
                  <a:gd name="connsiteX618" fmla="*/ 243389 w 982050"/>
                  <a:gd name="connsiteY618" fmla="*/ 587747 h 753239"/>
                  <a:gd name="connsiteX619" fmla="*/ 240727 w 982050"/>
                  <a:gd name="connsiteY619" fmla="*/ 587747 h 753239"/>
                  <a:gd name="connsiteX620" fmla="*/ 238065 w 982050"/>
                  <a:gd name="connsiteY620" fmla="*/ 590409 h 753239"/>
                  <a:gd name="connsiteX621" fmla="*/ 235403 w 982050"/>
                  <a:gd name="connsiteY621" fmla="*/ 593071 h 753239"/>
                  <a:gd name="connsiteX622" fmla="*/ 232741 w 982050"/>
                  <a:gd name="connsiteY622" fmla="*/ 593071 h 753239"/>
                  <a:gd name="connsiteX623" fmla="*/ 232741 w 982050"/>
                  <a:gd name="connsiteY623" fmla="*/ 595733 h 753239"/>
                  <a:gd name="connsiteX624" fmla="*/ 224691 w 982050"/>
                  <a:gd name="connsiteY624" fmla="*/ 595733 h 753239"/>
                  <a:gd name="connsiteX625" fmla="*/ 224691 w 982050"/>
                  <a:gd name="connsiteY625" fmla="*/ 601121 h 753239"/>
                  <a:gd name="connsiteX626" fmla="*/ 222029 w 982050"/>
                  <a:gd name="connsiteY626" fmla="*/ 601121 h 753239"/>
                  <a:gd name="connsiteX627" fmla="*/ 222029 w 982050"/>
                  <a:gd name="connsiteY627" fmla="*/ 606508 h 753239"/>
                  <a:gd name="connsiteX628" fmla="*/ 219367 w 982050"/>
                  <a:gd name="connsiteY628" fmla="*/ 606508 h 753239"/>
                  <a:gd name="connsiteX629" fmla="*/ 219367 w 982050"/>
                  <a:gd name="connsiteY629" fmla="*/ 625270 h 753239"/>
                  <a:gd name="connsiteX630" fmla="*/ 216705 w 982050"/>
                  <a:gd name="connsiteY630" fmla="*/ 627932 h 753239"/>
                  <a:gd name="connsiteX631" fmla="*/ 216705 w 982050"/>
                  <a:gd name="connsiteY631" fmla="*/ 630594 h 753239"/>
                  <a:gd name="connsiteX632" fmla="*/ 214043 w 982050"/>
                  <a:gd name="connsiteY632" fmla="*/ 630594 h 753239"/>
                  <a:gd name="connsiteX633" fmla="*/ 214043 w 982050"/>
                  <a:gd name="connsiteY633" fmla="*/ 627932 h 753239"/>
                  <a:gd name="connsiteX634" fmla="*/ 211381 w 982050"/>
                  <a:gd name="connsiteY634" fmla="*/ 627932 h 753239"/>
                  <a:gd name="connsiteX635" fmla="*/ 208719 w 982050"/>
                  <a:gd name="connsiteY635" fmla="*/ 625270 h 753239"/>
                  <a:gd name="connsiteX636" fmla="*/ 200669 w 982050"/>
                  <a:gd name="connsiteY636" fmla="*/ 625270 h 753239"/>
                  <a:gd name="connsiteX637" fmla="*/ 198007 w 982050"/>
                  <a:gd name="connsiteY637" fmla="*/ 622608 h 753239"/>
                  <a:gd name="connsiteX638" fmla="*/ 192620 w 982050"/>
                  <a:gd name="connsiteY638" fmla="*/ 622608 h 753239"/>
                  <a:gd name="connsiteX639" fmla="*/ 192620 w 982050"/>
                  <a:gd name="connsiteY639" fmla="*/ 619945 h 753239"/>
                  <a:gd name="connsiteX640" fmla="*/ 189958 w 982050"/>
                  <a:gd name="connsiteY640" fmla="*/ 619945 h 753239"/>
                  <a:gd name="connsiteX641" fmla="*/ 189958 w 982050"/>
                  <a:gd name="connsiteY641" fmla="*/ 617283 h 753239"/>
                  <a:gd name="connsiteX642" fmla="*/ 187296 w 982050"/>
                  <a:gd name="connsiteY642" fmla="*/ 614621 h 753239"/>
                  <a:gd name="connsiteX643" fmla="*/ 184634 w 982050"/>
                  <a:gd name="connsiteY643" fmla="*/ 611959 h 753239"/>
                  <a:gd name="connsiteX644" fmla="*/ 184634 w 982050"/>
                  <a:gd name="connsiteY644" fmla="*/ 609297 h 753239"/>
                  <a:gd name="connsiteX645" fmla="*/ 181971 w 982050"/>
                  <a:gd name="connsiteY645" fmla="*/ 609297 h 753239"/>
                  <a:gd name="connsiteX646" fmla="*/ 179310 w 982050"/>
                  <a:gd name="connsiteY646" fmla="*/ 606635 h 753239"/>
                  <a:gd name="connsiteX647" fmla="*/ 176647 w 982050"/>
                  <a:gd name="connsiteY647" fmla="*/ 603973 h 753239"/>
                  <a:gd name="connsiteX648" fmla="*/ 171260 w 982050"/>
                  <a:gd name="connsiteY648" fmla="*/ 603973 h 753239"/>
                  <a:gd name="connsiteX649" fmla="*/ 171260 w 982050"/>
                  <a:gd name="connsiteY649" fmla="*/ 601311 h 753239"/>
                  <a:gd name="connsiteX650" fmla="*/ 155161 w 982050"/>
                  <a:gd name="connsiteY650" fmla="*/ 601311 h 753239"/>
                  <a:gd name="connsiteX651" fmla="*/ 152499 w 982050"/>
                  <a:gd name="connsiteY651" fmla="*/ 598649 h 753239"/>
                  <a:gd name="connsiteX652" fmla="*/ 149836 w 982050"/>
                  <a:gd name="connsiteY652" fmla="*/ 595987 h 753239"/>
                  <a:gd name="connsiteX653" fmla="*/ 149836 w 982050"/>
                  <a:gd name="connsiteY653" fmla="*/ 593325 h 753239"/>
                  <a:gd name="connsiteX654" fmla="*/ 147174 w 982050"/>
                  <a:gd name="connsiteY654" fmla="*/ 590663 h 753239"/>
                  <a:gd name="connsiteX655" fmla="*/ 144512 w 982050"/>
                  <a:gd name="connsiteY655" fmla="*/ 588001 h 753239"/>
                  <a:gd name="connsiteX656" fmla="*/ 144512 w 982050"/>
                  <a:gd name="connsiteY656" fmla="*/ 585339 h 753239"/>
                  <a:gd name="connsiteX657" fmla="*/ 141850 w 982050"/>
                  <a:gd name="connsiteY657" fmla="*/ 582676 h 753239"/>
                  <a:gd name="connsiteX658" fmla="*/ 141850 w 982050"/>
                  <a:gd name="connsiteY658" fmla="*/ 580014 h 753239"/>
                  <a:gd name="connsiteX659" fmla="*/ 136463 w 982050"/>
                  <a:gd name="connsiteY659" fmla="*/ 580014 h 753239"/>
                  <a:gd name="connsiteX660" fmla="*/ 131075 w 982050"/>
                  <a:gd name="connsiteY660" fmla="*/ 577352 h 753239"/>
                  <a:gd name="connsiteX661" fmla="*/ 128413 w 982050"/>
                  <a:gd name="connsiteY661" fmla="*/ 577352 h 753239"/>
                  <a:gd name="connsiteX662" fmla="*/ 128413 w 982050"/>
                  <a:gd name="connsiteY662" fmla="*/ 574690 h 753239"/>
                  <a:gd name="connsiteX663" fmla="*/ 125751 w 982050"/>
                  <a:gd name="connsiteY663" fmla="*/ 574690 h 753239"/>
                  <a:gd name="connsiteX664" fmla="*/ 125751 w 982050"/>
                  <a:gd name="connsiteY664" fmla="*/ 572028 h 753239"/>
                  <a:gd name="connsiteX665" fmla="*/ 123089 w 982050"/>
                  <a:gd name="connsiteY665" fmla="*/ 569366 h 753239"/>
                  <a:gd name="connsiteX666" fmla="*/ 120427 w 982050"/>
                  <a:gd name="connsiteY666" fmla="*/ 566704 h 753239"/>
                  <a:gd name="connsiteX667" fmla="*/ 120427 w 982050"/>
                  <a:gd name="connsiteY667" fmla="*/ 564042 h 753239"/>
                  <a:gd name="connsiteX668" fmla="*/ 117765 w 982050"/>
                  <a:gd name="connsiteY668" fmla="*/ 564042 h 753239"/>
                  <a:gd name="connsiteX669" fmla="*/ 115103 w 982050"/>
                  <a:gd name="connsiteY669" fmla="*/ 561380 h 753239"/>
                  <a:gd name="connsiteX670" fmla="*/ 112441 w 982050"/>
                  <a:gd name="connsiteY670" fmla="*/ 561380 h 753239"/>
                  <a:gd name="connsiteX671" fmla="*/ 112441 w 982050"/>
                  <a:gd name="connsiteY671" fmla="*/ 558718 h 753239"/>
                  <a:gd name="connsiteX672" fmla="*/ 107053 w 982050"/>
                  <a:gd name="connsiteY672" fmla="*/ 558718 h 753239"/>
                  <a:gd name="connsiteX673" fmla="*/ 104391 w 982050"/>
                  <a:gd name="connsiteY673" fmla="*/ 556056 h 753239"/>
                  <a:gd name="connsiteX674" fmla="*/ 93680 w 982050"/>
                  <a:gd name="connsiteY674" fmla="*/ 556056 h 753239"/>
                  <a:gd name="connsiteX675" fmla="*/ 91017 w 982050"/>
                  <a:gd name="connsiteY675" fmla="*/ 553394 h 753239"/>
                  <a:gd name="connsiteX676" fmla="*/ 74918 w 982050"/>
                  <a:gd name="connsiteY676" fmla="*/ 553394 h 753239"/>
                  <a:gd name="connsiteX677" fmla="*/ 74918 w 982050"/>
                  <a:gd name="connsiteY677" fmla="*/ 550732 h 753239"/>
                  <a:gd name="connsiteX678" fmla="*/ 64207 w 982050"/>
                  <a:gd name="connsiteY678" fmla="*/ 550732 h 753239"/>
                  <a:gd name="connsiteX679" fmla="*/ 64207 w 982050"/>
                  <a:gd name="connsiteY679" fmla="*/ 553394 h 753239"/>
                  <a:gd name="connsiteX680" fmla="*/ 56157 w 982050"/>
                  <a:gd name="connsiteY680" fmla="*/ 553394 h 753239"/>
                  <a:gd name="connsiteX681" fmla="*/ 56157 w 982050"/>
                  <a:gd name="connsiteY681" fmla="*/ 550732 h 753239"/>
                  <a:gd name="connsiteX682" fmla="*/ 53495 w 982050"/>
                  <a:gd name="connsiteY682" fmla="*/ 548070 h 753239"/>
                  <a:gd name="connsiteX683" fmla="*/ 53495 w 982050"/>
                  <a:gd name="connsiteY683" fmla="*/ 545407 h 753239"/>
                  <a:gd name="connsiteX684" fmla="*/ 50833 w 982050"/>
                  <a:gd name="connsiteY684" fmla="*/ 545407 h 753239"/>
                  <a:gd name="connsiteX685" fmla="*/ 48171 w 982050"/>
                  <a:gd name="connsiteY685" fmla="*/ 542745 h 753239"/>
                  <a:gd name="connsiteX686" fmla="*/ 45509 w 982050"/>
                  <a:gd name="connsiteY686" fmla="*/ 540083 h 753239"/>
                  <a:gd name="connsiteX687" fmla="*/ 45509 w 982050"/>
                  <a:gd name="connsiteY687" fmla="*/ 537421 h 753239"/>
                  <a:gd name="connsiteX688" fmla="*/ 42847 w 982050"/>
                  <a:gd name="connsiteY688" fmla="*/ 534759 h 753239"/>
                  <a:gd name="connsiteX689" fmla="*/ 42847 w 982050"/>
                  <a:gd name="connsiteY689" fmla="*/ 529372 h 753239"/>
                  <a:gd name="connsiteX690" fmla="*/ 16036 w 982050"/>
                  <a:gd name="connsiteY690" fmla="*/ 529372 h 753239"/>
                  <a:gd name="connsiteX691" fmla="*/ 10648 w 982050"/>
                  <a:gd name="connsiteY691" fmla="*/ 526710 h 753239"/>
                  <a:gd name="connsiteX692" fmla="*/ 7986 w 982050"/>
                  <a:gd name="connsiteY692" fmla="*/ 526710 h 753239"/>
                  <a:gd name="connsiteX693" fmla="*/ 7986 w 982050"/>
                  <a:gd name="connsiteY693" fmla="*/ 524048 h 753239"/>
                  <a:gd name="connsiteX694" fmla="*/ 5324 w 982050"/>
                  <a:gd name="connsiteY694" fmla="*/ 524048 h 753239"/>
                  <a:gd name="connsiteX695" fmla="*/ 5324 w 982050"/>
                  <a:gd name="connsiteY695" fmla="*/ 521385 h 753239"/>
                  <a:gd name="connsiteX696" fmla="*/ 2662 w 982050"/>
                  <a:gd name="connsiteY696" fmla="*/ 521385 h 753239"/>
                  <a:gd name="connsiteX697" fmla="*/ 0 w 982050"/>
                  <a:gd name="connsiteY697" fmla="*/ 518723 h 753239"/>
                  <a:gd name="connsiteX698" fmla="*/ 2662 w 982050"/>
                  <a:gd name="connsiteY698" fmla="*/ 518723 h 753239"/>
                  <a:gd name="connsiteX699" fmla="*/ 2662 w 982050"/>
                  <a:gd name="connsiteY699" fmla="*/ 513336 h 753239"/>
                  <a:gd name="connsiteX700" fmla="*/ 5324 w 982050"/>
                  <a:gd name="connsiteY700" fmla="*/ 513336 h 753239"/>
                  <a:gd name="connsiteX701" fmla="*/ 5324 w 982050"/>
                  <a:gd name="connsiteY701" fmla="*/ 510674 h 753239"/>
                  <a:gd name="connsiteX702" fmla="*/ 7986 w 982050"/>
                  <a:gd name="connsiteY702" fmla="*/ 510674 h 753239"/>
                  <a:gd name="connsiteX703" fmla="*/ 7986 w 982050"/>
                  <a:gd name="connsiteY703" fmla="*/ 508012 h 753239"/>
                  <a:gd name="connsiteX704" fmla="*/ 16036 w 982050"/>
                  <a:gd name="connsiteY704" fmla="*/ 508012 h 753239"/>
                  <a:gd name="connsiteX705" fmla="*/ 16036 w 982050"/>
                  <a:gd name="connsiteY705" fmla="*/ 502624 h 753239"/>
                  <a:gd name="connsiteX706" fmla="*/ 18698 w 982050"/>
                  <a:gd name="connsiteY706" fmla="*/ 502624 h 753239"/>
                  <a:gd name="connsiteX707" fmla="*/ 18698 w 982050"/>
                  <a:gd name="connsiteY707" fmla="*/ 497237 h 753239"/>
                  <a:gd name="connsiteX708" fmla="*/ 24085 w 982050"/>
                  <a:gd name="connsiteY708" fmla="*/ 497237 h 753239"/>
                  <a:gd name="connsiteX709" fmla="*/ 24085 w 982050"/>
                  <a:gd name="connsiteY709" fmla="*/ 494575 h 753239"/>
                  <a:gd name="connsiteX710" fmla="*/ 26747 w 982050"/>
                  <a:gd name="connsiteY710" fmla="*/ 494575 h 753239"/>
                  <a:gd name="connsiteX711" fmla="*/ 29409 w 982050"/>
                  <a:gd name="connsiteY711" fmla="*/ 491912 h 753239"/>
                  <a:gd name="connsiteX712" fmla="*/ 32072 w 982050"/>
                  <a:gd name="connsiteY712" fmla="*/ 491912 h 753239"/>
                  <a:gd name="connsiteX713" fmla="*/ 32072 w 982050"/>
                  <a:gd name="connsiteY713" fmla="*/ 489251 h 753239"/>
                  <a:gd name="connsiteX714" fmla="*/ 34734 w 982050"/>
                  <a:gd name="connsiteY714" fmla="*/ 489251 h 753239"/>
                  <a:gd name="connsiteX715" fmla="*/ 35494 w 982050"/>
                  <a:gd name="connsiteY715" fmla="*/ 490708 h 753239"/>
                  <a:gd name="connsiteX716" fmla="*/ 38156 w 982050"/>
                  <a:gd name="connsiteY716" fmla="*/ 490708 h 753239"/>
                  <a:gd name="connsiteX717" fmla="*/ 40818 w 982050"/>
                  <a:gd name="connsiteY717" fmla="*/ 488046 h 753239"/>
                  <a:gd name="connsiteX718" fmla="*/ 40818 w 982050"/>
                  <a:gd name="connsiteY718" fmla="*/ 485384 h 753239"/>
                  <a:gd name="connsiteX719" fmla="*/ 43480 w 982050"/>
                  <a:gd name="connsiteY719" fmla="*/ 479997 h 753239"/>
                  <a:gd name="connsiteX720" fmla="*/ 43480 w 982050"/>
                  <a:gd name="connsiteY720" fmla="*/ 477335 h 753239"/>
                  <a:gd name="connsiteX721" fmla="*/ 46143 w 982050"/>
                  <a:gd name="connsiteY721" fmla="*/ 474672 h 753239"/>
                  <a:gd name="connsiteX722" fmla="*/ 46143 w 982050"/>
                  <a:gd name="connsiteY722" fmla="*/ 472010 h 753239"/>
                  <a:gd name="connsiteX723" fmla="*/ 48805 w 982050"/>
                  <a:gd name="connsiteY723" fmla="*/ 472010 h 753239"/>
                  <a:gd name="connsiteX724" fmla="*/ 48805 w 982050"/>
                  <a:gd name="connsiteY724" fmla="*/ 442538 h 753239"/>
                  <a:gd name="connsiteX725" fmla="*/ 46143 w 982050"/>
                  <a:gd name="connsiteY725" fmla="*/ 442538 h 753239"/>
                  <a:gd name="connsiteX726" fmla="*/ 46143 w 982050"/>
                  <a:gd name="connsiteY726" fmla="*/ 439875 h 753239"/>
                  <a:gd name="connsiteX727" fmla="*/ 51530 w 982050"/>
                  <a:gd name="connsiteY727" fmla="*/ 439875 h 753239"/>
                  <a:gd name="connsiteX728" fmla="*/ 51530 w 982050"/>
                  <a:gd name="connsiteY728" fmla="*/ 437213 h 753239"/>
                  <a:gd name="connsiteX729" fmla="*/ 54192 w 982050"/>
                  <a:gd name="connsiteY729" fmla="*/ 437213 h 753239"/>
                  <a:gd name="connsiteX730" fmla="*/ 54192 w 982050"/>
                  <a:gd name="connsiteY730" fmla="*/ 439875 h 753239"/>
                  <a:gd name="connsiteX731" fmla="*/ 56854 w 982050"/>
                  <a:gd name="connsiteY731" fmla="*/ 437213 h 753239"/>
                  <a:gd name="connsiteX732" fmla="*/ 56854 w 982050"/>
                  <a:gd name="connsiteY732" fmla="*/ 434551 h 753239"/>
                  <a:gd name="connsiteX733" fmla="*/ 56854 w 982050"/>
                  <a:gd name="connsiteY733" fmla="*/ 437213 h 753239"/>
                  <a:gd name="connsiteX734" fmla="*/ 59516 w 982050"/>
                  <a:gd name="connsiteY734" fmla="*/ 437213 h 753239"/>
                  <a:gd name="connsiteX735" fmla="*/ 59516 w 982050"/>
                  <a:gd name="connsiteY735" fmla="*/ 431826 h 753239"/>
                  <a:gd name="connsiteX736" fmla="*/ 67566 w 982050"/>
                  <a:gd name="connsiteY736" fmla="*/ 431826 h 753239"/>
                  <a:gd name="connsiteX737" fmla="*/ 70228 w 982050"/>
                  <a:gd name="connsiteY737" fmla="*/ 429164 h 753239"/>
                  <a:gd name="connsiteX738" fmla="*/ 70228 w 982050"/>
                  <a:gd name="connsiteY738" fmla="*/ 421114 h 753239"/>
                  <a:gd name="connsiteX739" fmla="*/ 72890 w 982050"/>
                  <a:gd name="connsiteY739" fmla="*/ 421114 h 753239"/>
                  <a:gd name="connsiteX740" fmla="*/ 75552 w 982050"/>
                  <a:gd name="connsiteY740" fmla="*/ 418452 h 753239"/>
                  <a:gd name="connsiteX741" fmla="*/ 78214 w 982050"/>
                  <a:gd name="connsiteY741" fmla="*/ 418452 h 753239"/>
                  <a:gd name="connsiteX742" fmla="*/ 78214 w 982050"/>
                  <a:gd name="connsiteY742" fmla="*/ 415790 h 753239"/>
                  <a:gd name="connsiteX743" fmla="*/ 83602 w 982050"/>
                  <a:gd name="connsiteY743" fmla="*/ 415790 h 753239"/>
                  <a:gd name="connsiteX744" fmla="*/ 83602 w 982050"/>
                  <a:gd name="connsiteY744" fmla="*/ 410403 h 753239"/>
                  <a:gd name="connsiteX745" fmla="*/ 86264 w 982050"/>
                  <a:gd name="connsiteY745" fmla="*/ 410403 h 753239"/>
                  <a:gd name="connsiteX746" fmla="*/ 86264 w 982050"/>
                  <a:gd name="connsiteY746" fmla="*/ 407740 h 753239"/>
                  <a:gd name="connsiteX747" fmla="*/ 91651 w 982050"/>
                  <a:gd name="connsiteY747" fmla="*/ 407740 h 753239"/>
                  <a:gd name="connsiteX748" fmla="*/ 91651 w 982050"/>
                  <a:gd name="connsiteY748" fmla="*/ 402353 h 753239"/>
                  <a:gd name="connsiteX749" fmla="*/ 94313 w 982050"/>
                  <a:gd name="connsiteY749" fmla="*/ 399691 h 753239"/>
                  <a:gd name="connsiteX750" fmla="*/ 96975 w 982050"/>
                  <a:gd name="connsiteY750" fmla="*/ 399691 h 753239"/>
                  <a:gd name="connsiteX751" fmla="*/ 99637 w 982050"/>
                  <a:gd name="connsiteY751" fmla="*/ 402353 h 753239"/>
                  <a:gd name="connsiteX752" fmla="*/ 110349 w 982050"/>
                  <a:gd name="connsiteY752" fmla="*/ 402353 h 753239"/>
                  <a:gd name="connsiteX753" fmla="*/ 115737 w 982050"/>
                  <a:gd name="connsiteY753" fmla="*/ 405015 h 753239"/>
                  <a:gd name="connsiteX754" fmla="*/ 123786 w 982050"/>
                  <a:gd name="connsiteY754" fmla="*/ 405015 h 753239"/>
                  <a:gd name="connsiteX755" fmla="*/ 126448 w 982050"/>
                  <a:gd name="connsiteY755" fmla="*/ 407677 h 753239"/>
                  <a:gd name="connsiteX756" fmla="*/ 137160 w 982050"/>
                  <a:gd name="connsiteY756" fmla="*/ 407677 h 753239"/>
                  <a:gd name="connsiteX757" fmla="*/ 139822 w 982050"/>
                  <a:gd name="connsiteY757" fmla="*/ 410339 h 753239"/>
                  <a:gd name="connsiteX758" fmla="*/ 150534 w 982050"/>
                  <a:gd name="connsiteY758" fmla="*/ 410339 h 753239"/>
                  <a:gd name="connsiteX759" fmla="*/ 158583 w 982050"/>
                  <a:gd name="connsiteY759" fmla="*/ 413001 h 753239"/>
                  <a:gd name="connsiteX760" fmla="*/ 163971 w 982050"/>
                  <a:gd name="connsiteY760" fmla="*/ 413001 h 753239"/>
                  <a:gd name="connsiteX761" fmla="*/ 163971 w 982050"/>
                  <a:gd name="connsiteY761" fmla="*/ 415663 h 753239"/>
                  <a:gd name="connsiteX762" fmla="*/ 166633 w 982050"/>
                  <a:gd name="connsiteY762" fmla="*/ 415663 h 753239"/>
                  <a:gd name="connsiteX763" fmla="*/ 166633 w 982050"/>
                  <a:gd name="connsiteY763" fmla="*/ 407614 h 753239"/>
                  <a:gd name="connsiteX764" fmla="*/ 172020 w 982050"/>
                  <a:gd name="connsiteY764" fmla="*/ 407614 h 753239"/>
                  <a:gd name="connsiteX765" fmla="*/ 172020 w 982050"/>
                  <a:gd name="connsiteY765" fmla="*/ 404952 h 753239"/>
                  <a:gd name="connsiteX766" fmla="*/ 174683 w 982050"/>
                  <a:gd name="connsiteY766" fmla="*/ 404952 h 753239"/>
                  <a:gd name="connsiteX767" fmla="*/ 174683 w 982050"/>
                  <a:gd name="connsiteY767" fmla="*/ 394240 h 753239"/>
                  <a:gd name="connsiteX768" fmla="*/ 172020 w 982050"/>
                  <a:gd name="connsiteY768" fmla="*/ 391578 h 753239"/>
                  <a:gd name="connsiteX769" fmla="*/ 172020 w 982050"/>
                  <a:gd name="connsiteY769" fmla="*/ 386190 h 753239"/>
                  <a:gd name="connsiteX770" fmla="*/ 169358 w 982050"/>
                  <a:gd name="connsiteY770" fmla="*/ 383528 h 753239"/>
                  <a:gd name="connsiteX771" fmla="*/ 169358 w 982050"/>
                  <a:gd name="connsiteY771" fmla="*/ 380866 h 753239"/>
                  <a:gd name="connsiteX772" fmla="*/ 166696 w 982050"/>
                  <a:gd name="connsiteY772" fmla="*/ 378204 h 753239"/>
                  <a:gd name="connsiteX773" fmla="*/ 166696 w 982050"/>
                  <a:gd name="connsiteY773" fmla="*/ 370155 h 753239"/>
                  <a:gd name="connsiteX774" fmla="*/ 164034 w 982050"/>
                  <a:gd name="connsiteY774" fmla="*/ 367492 h 753239"/>
                  <a:gd name="connsiteX775" fmla="*/ 164034 w 982050"/>
                  <a:gd name="connsiteY775" fmla="*/ 359443 h 753239"/>
                  <a:gd name="connsiteX776" fmla="*/ 161372 w 982050"/>
                  <a:gd name="connsiteY776" fmla="*/ 356781 h 753239"/>
                  <a:gd name="connsiteX777" fmla="*/ 161372 w 982050"/>
                  <a:gd name="connsiteY777" fmla="*/ 351393 h 753239"/>
                  <a:gd name="connsiteX778" fmla="*/ 158710 w 982050"/>
                  <a:gd name="connsiteY778" fmla="*/ 348731 h 753239"/>
                  <a:gd name="connsiteX779" fmla="*/ 158710 w 982050"/>
                  <a:gd name="connsiteY779" fmla="*/ 343344 h 753239"/>
                  <a:gd name="connsiteX780" fmla="*/ 156048 w 982050"/>
                  <a:gd name="connsiteY780" fmla="*/ 340682 h 753239"/>
                  <a:gd name="connsiteX781" fmla="*/ 156048 w 982050"/>
                  <a:gd name="connsiteY781" fmla="*/ 329970 h 753239"/>
                  <a:gd name="connsiteX782" fmla="*/ 153386 w 982050"/>
                  <a:gd name="connsiteY782" fmla="*/ 327308 h 753239"/>
                  <a:gd name="connsiteX783" fmla="*/ 153386 w 982050"/>
                  <a:gd name="connsiteY783" fmla="*/ 324646 h 753239"/>
                  <a:gd name="connsiteX784" fmla="*/ 150724 w 982050"/>
                  <a:gd name="connsiteY784" fmla="*/ 319258 h 753239"/>
                  <a:gd name="connsiteX785" fmla="*/ 150724 w 982050"/>
                  <a:gd name="connsiteY785" fmla="*/ 316596 h 753239"/>
                  <a:gd name="connsiteX786" fmla="*/ 148062 w 982050"/>
                  <a:gd name="connsiteY786" fmla="*/ 311209 h 753239"/>
                  <a:gd name="connsiteX787" fmla="*/ 148062 w 982050"/>
                  <a:gd name="connsiteY787" fmla="*/ 308547 h 753239"/>
                  <a:gd name="connsiteX788" fmla="*/ 145400 w 982050"/>
                  <a:gd name="connsiteY788" fmla="*/ 308547 h 753239"/>
                  <a:gd name="connsiteX789" fmla="*/ 145400 w 982050"/>
                  <a:gd name="connsiteY789" fmla="*/ 305884 h 753239"/>
                  <a:gd name="connsiteX790" fmla="*/ 142738 w 982050"/>
                  <a:gd name="connsiteY790" fmla="*/ 305884 h 753239"/>
                  <a:gd name="connsiteX791" fmla="*/ 142738 w 982050"/>
                  <a:gd name="connsiteY791" fmla="*/ 300497 h 753239"/>
                  <a:gd name="connsiteX792" fmla="*/ 140076 w 982050"/>
                  <a:gd name="connsiteY792" fmla="*/ 300497 h 753239"/>
                  <a:gd name="connsiteX793" fmla="*/ 140076 w 982050"/>
                  <a:gd name="connsiteY793" fmla="*/ 297835 h 753239"/>
                  <a:gd name="connsiteX794" fmla="*/ 137413 w 982050"/>
                  <a:gd name="connsiteY794" fmla="*/ 297835 h 753239"/>
                  <a:gd name="connsiteX795" fmla="*/ 134752 w 982050"/>
                  <a:gd name="connsiteY795" fmla="*/ 295173 h 753239"/>
                  <a:gd name="connsiteX796" fmla="*/ 132089 w 982050"/>
                  <a:gd name="connsiteY796" fmla="*/ 295173 h 753239"/>
                  <a:gd name="connsiteX797" fmla="*/ 132089 w 982050"/>
                  <a:gd name="connsiteY797" fmla="*/ 292511 h 753239"/>
                  <a:gd name="connsiteX798" fmla="*/ 129427 w 982050"/>
                  <a:gd name="connsiteY798" fmla="*/ 289849 h 753239"/>
                  <a:gd name="connsiteX799" fmla="*/ 126765 w 982050"/>
                  <a:gd name="connsiteY799" fmla="*/ 289849 h 753239"/>
                  <a:gd name="connsiteX800" fmla="*/ 126765 w 982050"/>
                  <a:gd name="connsiteY800" fmla="*/ 287187 h 753239"/>
                  <a:gd name="connsiteX801" fmla="*/ 124103 w 982050"/>
                  <a:gd name="connsiteY801" fmla="*/ 287187 h 753239"/>
                  <a:gd name="connsiteX802" fmla="*/ 124103 w 982050"/>
                  <a:gd name="connsiteY802" fmla="*/ 281799 h 753239"/>
                  <a:gd name="connsiteX803" fmla="*/ 121441 w 982050"/>
                  <a:gd name="connsiteY803" fmla="*/ 281799 h 753239"/>
                  <a:gd name="connsiteX804" fmla="*/ 118779 w 982050"/>
                  <a:gd name="connsiteY804" fmla="*/ 279137 h 753239"/>
                  <a:gd name="connsiteX805" fmla="*/ 116117 w 982050"/>
                  <a:gd name="connsiteY805" fmla="*/ 279137 h 753239"/>
                  <a:gd name="connsiteX806" fmla="*/ 116117 w 982050"/>
                  <a:gd name="connsiteY806" fmla="*/ 276475 h 753239"/>
                  <a:gd name="connsiteX807" fmla="*/ 110729 w 982050"/>
                  <a:gd name="connsiteY807" fmla="*/ 276475 h 753239"/>
                  <a:gd name="connsiteX808" fmla="*/ 110729 w 982050"/>
                  <a:gd name="connsiteY808" fmla="*/ 273813 h 753239"/>
                  <a:gd name="connsiteX809" fmla="*/ 105342 w 982050"/>
                  <a:gd name="connsiteY809" fmla="*/ 273813 h 753239"/>
                  <a:gd name="connsiteX810" fmla="*/ 105342 w 982050"/>
                  <a:gd name="connsiteY810" fmla="*/ 271151 h 753239"/>
                  <a:gd name="connsiteX811" fmla="*/ 102680 w 982050"/>
                  <a:gd name="connsiteY811" fmla="*/ 271151 h 753239"/>
                  <a:gd name="connsiteX812" fmla="*/ 100018 w 982050"/>
                  <a:gd name="connsiteY812" fmla="*/ 268489 h 753239"/>
                  <a:gd name="connsiteX813" fmla="*/ 94630 w 982050"/>
                  <a:gd name="connsiteY813" fmla="*/ 268489 h 753239"/>
                  <a:gd name="connsiteX814" fmla="*/ 94630 w 982050"/>
                  <a:gd name="connsiteY814" fmla="*/ 265827 h 753239"/>
                  <a:gd name="connsiteX815" fmla="*/ 89243 w 982050"/>
                  <a:gd name="connsiteY815" fmla="*/ 265827 h 753239"/>
                  <a:gd name="connsiteX816" fmla="*/ 89243 w 982050"/>
                  <a:gd name="connsiteY816" fmla="*/ 260439 h 753239"/>
                  <a:gd name="connsiteX817" fmla="*/ 86581 w 982050"/>
                  <a:gd name="connsiteY817" fmla="*/ 257777 h 753239"/>
                  <a:gd name="connsiteX818" fmla="*/ 86581 w 982050"/>
                  <a:gd name="connsiteY818" fmla="*/ 255115 h 753239"/>
                  <a:gd name="connsiteX819" fmla="*/ 83919 w 982050"/>
                  <a:gd name="connsiteY819" fmla="*/ 252453 h 753239"/>
                  <a:gd name="connsiteX820" fmla="*/ 83919 w 982050"/>
                  <a:gd name="connsiteY820" fmla="*/ 249791 h 753239"/>
                  <a:gd name="connsiteX821" fmla="*/ 81257 w 982050"/>
                  <a:gd name="connsiteY821" fmla="*/ 247129 h 753239"/>
                  <a:gd name="connsiteX822" fmla="*/ 81257 w 982050"/>
                  <a:gd name="connsiteY822" fmla="*/ 239079 h 753239"/>
                  <a:gd name="connsiteX823" fmla="*/ 78594 w 982050"/>
                  <a:gd name="connsiteY823" fmla="*/ 239079 h 753239"/>
                  <a:gd name="connsiteX824" fmla="*/ 78594 w 982050"/>
                  <a:gd name="connsiteY824" fmla="*/ 233692 h 753239"/>
                  <a:gd name="connsiteX825" fmla="*/ 75932 w 982050"/>
                  <a:gd name="connsiteY825" fmla="*/ 233692 h 753239"/>
                  <a:gd name="connsiteX826" fmla="*/ 75932 w 982050"/>
                  <a:gd name="connsiteY826" fmla="*/ 231030 h 753239"/>
                  <a:gd name="connsiteX827" fmla="*/ 67883 w 982050"/>
                  <a:gd name="connsiteY827" fmla="*/ 225642 h 753239"/>
                  <a:gd name="connsiteX828" fmla="*/ 67883 w 982050"/>
                  <a:gd name="connsiteY828" fmla="*/ 222980 h 753239"/>
                  <a:gd name="connsiteX829" fmla="*/ 65221 w 982050"/>
                  <a:gd name="connsiteY829" fmla="*/ 220318 h 753239"/>
                  <a:gd name="connsiteX830" fmla="*/ 62559 w 982050"/>
                  <a:gd name="connsiteY830" fmla="*/ 217656 h 753239"/>
                  <a:gd name="connsiteX831" fmla="*/ 59896 w 982050"/>
                  <a:gd name="connsiteY831" fmla="*/ 217656 h 753239"/>
                  <a:gd name="connsiteX832" fmla="*/ 59896 w 982050"/>
                  <a:gd name="connsiteY832" fmla="*/ 214994 h 753239"/>
                  <a:gd name="connsiteX833" fmla="*/ 54509 w 982050"/>
                  <a:gd name="connsiteY833" fmla="*/ 209606 h 753239"/>
                  <a:gd name="connsiteX834" fmla="*/ 51847 w 982050"/>
                  <a:gd name="connsiteY834" fmla="*/ 209606 h 753239"/>
                  <a:gd name="connsiteX835" fmla="*/ 49185 w 982050"/>
                  <a:gd name="connsiteY835" fmla="*/ 212268 h 753239"/>
                  <a:gd name="connsiteX836" fmla="*/ 43797 w 982050"/>
                  <a:gd name="connsiteY836" fmla="*/ 212268 h 753239"/>
                  <a:gd name="connsiteX837" fmla="*/ 43797 w 982050"/>
                  <a:gd name="connsiteY837" fmla="*/ 209606 h 753239"/>
                  <a:gd name="connsiteX838" fmla="*/ 41135 w 982050"/>
                  <a:gd name="connsiteY838" fmla="*/ 206944 h 753239"/>
                  <a:gd name="connsiteX839" fmla="*/ 38473 w 982050"/>
                  <a:gd name="connsiteY839" fmla="*/ 204282 h 753239"/>
                  <a:gd name="connsiteX840" fmla="*/ 35811 w 982050"/>
                  <a:gd name="connsiteY840" fmla="*/ 204282 h 753239"/>
                  <a:gd name="connsiteX841" fmla="*/ 35811 w 982050"/>
                  <a:gd name="connsiteY841" fmla="*/ 201620 h 753239"/>
                  <a:gd name="connsiteX842" fmla="*/ 33149 w 982050"/>
                  <a:gd name="connsiteY842" fmla="*/ 198958 h 753239"/>
                  <a:gd name="connsiteX843" fmla="*/ 33149 w 982050"/>
                  <a:gd name="connsiteY843" fmla="*/ 188246 h 753239"/>
                  <a:gd name="connsiteX844" fmla="*/ 35811 w 982050"/>
                  <a:gd name="connsiteY844" fmla="*/ 185584 h 753239"/>
                  <a:gd name="connsiteX845" fmla="*/ 38473 w 982050"/>
                  <a:gd name="connsiteY845" fmla="*/ 182922 h 753239"/>
                  <a:gd name="connsiteX846" fmla="*/ 41135 w 982050"/>
                  <a:gd name="connsiteY846" fmla="*/ 180260 h 753239"/>
                  <a:gd name="connsiteX847" fmla="*/ 41135 w 982050"/>
                  <a:gd name="connsiteY847" fmla="*/ 177598 h 753239"/>
                  <a:gd name="connsiteX848" fmla="*/ 43797 w 982050"/>
                  <a:gd name="connsiteY848" fmla="*/ 177598 h 753239"/>
                  <a:gd name="connsiteX849" fmla="*/ 43797 w 982050"/>
                  <a:gd name="connsiteY849" fmla="*/ 169549 h 753239"/>
                  <a:gd name="connsiteX850" fmla="*/ 46459 w 982050"/>
                  <a:gd name="connsiteY850" fmla="*/ 169549 h 753239"/>
                  <a:gd name="connsiteX851" fmla="*/ 46459 w 982050"/>
                  <a:gd name="connsiteY851" fmla="*/ 166886 h 753239"/>
                  <a:gd name="connsiteX852" fmla="*/ 49122 w 982050"/>
                  <a:gd name="connsiteY852" fmla="*/ 166886 h 753239"/>
                  <a:gd name="connsiteX853" fmla="*/ 49122 w 982050"/>
                  <a:gd name="connsiteY853" fmla="*/ 161499 h 753239"/>
                  <a:gd name="connsiteX854" fmla="*/ 51783 w 982050"/>
                  <a:gd name="connsiteY854" fmla="*/ 158837 h 753239"/>
                  <a:gd name="connsiteX855" fmla="*/ 51783 w 982050"/>
                  <a:gd name="connsiteY855" fmla="*/ 156175 h 753239"/>
                  <a:gd name="connsiteX856" fmla="*/ 49122 w 982050"/>
                  <a:gd name="connsiteY856" fmla="*/ 156175 h 753239"/>
                  <a:gd name="connsiteX857" fmla="*/ 49122 w 982050"/>
                  <a:gd name="connsiteY857" fmla="*/ 150787 h 753239"/>
                  <a:gd name="connsiteX858" fmla="*/ 46459 w 982050"/>
                  <a:gd name="connsiteY858" fmla="*/ 150787 h 753239"/>
                  <a:gd name="connsiteX859" fmla="*/ 46459 w 982050"/>
                  <a:gd name="connsiteY859" fmla="*/ 148125 h 753239"/>
                  <a:gd name="connsiteX860" fmla="*/ 49122 w 982050"/>
                  <a:gd name="connsiteY860" fmla="*/ 145463 h 753239"/>
                  <a:gd name="connsiteX861" fmla="*/ 49122 w 982050"/>
                  <a:gd name="connsiteY861" fmla="*/ 142801 h 753239"/>
                  <a:gd name="connsiteX862" fmla="*/ 46459 w 982050"/>
                  <a:gd name="connsiteY862" fmla="*/ 142801 h 753239"/>
                  <a:gd name="connsiteX863" fmla="*/ 49122 w 982050"/>
                  <a:gd name="connsiteY863" fmla="*/ 140139 h 753239"/>
                  <a:gd name="connsiteX864" fmla="*/ 51783 w 982050"/>
                  <a:gd name="connsiteY864" fmla="*/ 140139 h 753239"/>
                  <a:gd name="connsiteX865" fmla="*/ 51783 w 982050"/>
                  <a:gd name="connsiteY865" fmla="*/ 137477 h 753239"/>
                  <a:gd name="connsiteX866" fmla="*/ 54446 w 982050"/>
                  <a:gd name="connsiteY866" fmla="*/ 137477 h 753239"/>
                  <a:gd name="connsiteX867" fmla="*/ 54446 w 982050"/>
                  <a:gd name="connsiteY867" fmla="*/ 134815 h 753239"/>
                  <a:gd name="connsiteX868" fmla="*/ 57108 w 982050"/>
                  <a:gd name="connsiteY868" fmla="*/ 134815 h 753239"/>
                  <a:gd name="connsiteX869" fmla="*/ 59770 w 982050"/>
                  <a:gd name="connsiteY869" fmla="*/ 132153 h 753239"/>
                  <a:gd name="connsiteX870" fmla="*/ 62432 w 982050"/>
                  <a:gd name="connsiteY870" fmla="*/ 129491 h 753239"/>
                  <a:gd name="connsiteX871" fmla="*/ 70481 w 982050"/>
                  <a:gd name="connsiteY871" fmla="*/ 129491 h 753239"/>
                  <a:gd name="connsiteX872" fmla="*/ 73144 w 982050"/>
                  <a:gd name="connsiteY872" fmla="*/ 126829 h 753239"/>
                  <a:gd name="connsiteX873" fmla="*/ 75806 w 982050"/>
                  <a:gd name="connsiteY873" fmla="*/ 126829 h 753239"/>
                  <a:gd name="connsiteX874" fmla="*/ 78468 w 982050"/>
                  <a:gd name="connsiteY874" fmla="*/ 124167 h 753239"/>
                  <a:gd name="connsiteX875" fmla="*/ 78468 w 982050"/>
                  <a:gd name="connsiteY875" fmla="*/ 121504 h 753239"/>
                  <a:gd name="connsiteX876" fmla="*/ 81130 w 982050"/>
                  <a:gd name="connsiteY876" fmla="*/ 118842 h 753239"/>
                  <a:gd name="connsiteX877" fmla="*/ 83792 w 982050"/>
                  <a:gd name="connsiteY877" fmla="*/ 118842 h 753239"/>
                  <a:gd name="connsiteX878" fmla="*/ 83792 w 982050"/>
                  <a:gd name="connsiteY878" fmla="*/ 116180 h 753239"/>
                  <a:gd name="connsiteX879" fmla="*/ 81130 w 982050"/>
                  <a:gd name="connsiteY879" fmla="*/ 113518 h 753239"/>
                  <a:gd name="connsiteX880" fmla="*/ 83792 w 982050"/>
                  <a:gd name="connsiteY880" fmla="*/ 113518 h 753239"/>
                  <a:gd name="connsiteX881" fmla="*/ 83792 w 982050"/>
                  <a:gd name="connsiteY881" fmla="*/ 81320 h 753239"/>
                  <a:gd name="connsiteX882" fmla="*/ 81130 w 982050"/>
                  <a:gd name="connsiteY882" fmla="*/ 81320 h 753239"/>
                  <a:gd name="connsiteX883" fmla="*/ 81130 w 982050"/>
                  <a:gd name="connsiteY883" fmla="*/ 70608 h 753239"/>
                  <a:gd name="connsiteX884" fmla="*/ 78468 w 982050"/>
                  <a:gd name="connsiteY884" fmla="*/ 67946 h 753239"/>
                  <a:gd name="connsiteX885" fmla="*/ 78468 w 982050"/>
                  <a:gd name="connsiteY885" fmla="*/ 54509 h 753239"/>
                  <a:gd name="connsiteX886" fmla="*/ 75806 w 982050"/>
                  <a:gd name="connsiteY886" fmla="*/ 54509 h 753239"/>
                  <a:gd name="connsiteX887" fmla="*/ 75806 w 982050"/>
                  <a:gd name="connsiteY887" fmla="*/ 46459 h 753239"/>
                  <a:gd name="connsiteX888" fmla="*/ 83855 w 982050"/>
                  <a:gd name="connsiteY888" fmla="*/ 46459 h 753239"/>
                  <a:gd name="connsiteX889" fmla="*/ 83855 w 982050"/>
                  <a:gd name="connsiteY889" fmla="*/ 43797 h 753239"/>
                  <a:gd name="connsiteX890" fmla="*/ 81193 w 982050"/>
                  <a:gd name="connsiteY890" fmla="*/ 43797 h 753239"/>
                  <a:gd name="connsiteX891" fmla="*/ 81193 w 982050"/>
                  <a:gd name="connsiteY891" fmla="*/ 41135 h 753239"/>
                  <a:gd name="connsiteX892" fmla="*/ 78531 w 982050"/>
                  <a:gd name="connsiteY892" fmla="*/ 41135 h 753239"/>
                  <a:gd name="connsiteX893" fmla="*/ 75869 w 982050"/>
                  <a:gd name="connsiteY893" fmla="*/ 38473 h 753239"/>
                  <a:gd name="connsiteX894" fmla="*/ 75869 w 982050"/>
                  <a:gd name="connsiteY894" fmla="*/ 35811 h 753239"/>
                  <a:gd name="connsiteX895" fmla="*/ 83919 w 982050"/>
                  <a:gd name="connsiteY895" fmla="*/ 35811 h 753239"/>
                  <a:gd name="connsiteX896" fmla="*/ 86581 w 982050"/>
                  <a:gd name="connsiteY896" fmla="*/ 33149 h 753239"/>
                  <a:gd name="connsiteX897" fmla="*/ 94630 w 982050"/>
                  <a:gd name="connsiteY897" fmla="*/ 33149 h 753239"/>
                  <a:gd name="connsiteX898" fmla="*/ 97292 w 982050"/>
                  <a:gd name="connsiteY898" fmla="*/ 30487 h 753239"/>
                  <a:gd name="connsiteX899" fmla="*/ 102680 w 982050"/>
                  <a:gd name="connsiteY899" fmla="*/ 30487 h 753239"/>
                  <a:gd name="connsiteX900" fmla="*/ 102680 w 982050"/>
                  <a:gd name="connsiteY900" fmla="*/ 27825 h 753239"/>
                  <a:gd name="connsiteX901" fmla="*/ 108067 w 982050"/>
                  <a:gd name="connsiteY901" fmla="*/ 27825 h 753239"/>
                  <a:gd name="connsiteX902" fmla="*/ 110729 w 982050"/>
                  <a:gd name="connsiteY902" fmla="*/ 25163 h 753239"/>
                  <a:gd name="connsiteX903" fmla="*/ 113391 w 982050"/>
                  <a:gd name="connsiteY903" fmla="*/ 22501 h 753239"/>
                  <a:gd name="connsiteX904" fmla="*/ 113391 w 982050"/>
                  <a:gd name="connsiteY904" fmla="*/ 17113 h 753239"/>
                  <a:gd name="connsiteX905" fmla="*/ 118779 w 982050"/>
                  <a:gd name="connsiteY905" fmla="*/ 17113 h 753239"/>
                  <a:gd name="connsiteX906" fmla="*/ 118779 w 982050"/>
                  <a:gd name="connsiteY906" fmla="*/ 14451 h 753239"/>
                  <a:gd name="connsiteX907" fmla="*/ 121441 w 982050"/>
                  <a:gd name="connsiteY907" fmla="*/ 14451 h 753239"/>
                  <a:gd name="connsiteX908" fmla="*/ 121441 w 982050"/>
                  <a:gd name="connsiteY908" fmla="*/ 11789 h 753239"/>
                  <a:gd name="connsiteX909" fmla="*/ 124103 w 982050"/>
                  <a:gd name="connsiteY909" fmla="*/ 9127 h 753239"/>
                  <a:gd name="connsiteX910" fmla="*/ 126765 w 982050"/>
                  <a:gd name="connsiteY910" fmla="*/ 6465 h 753239"/>
                  <a:gd name="connsiteX911" fmla="*/ 129427 w 982050"/>
                  <a:gd name="connsiteY911" fmla="*/ 3803 h 753239"/>
                  <a:gd name="connsiteX912" fmla="*/ 134815 w 982050"/>
                  <a:gd name="connsiteY912" fmla="*/ 3803 h 753239"/>
                  <a:gd name="connsiteX913" fmla="*/ 137477 w 982050"/>
                  <a:gd name="connsiteY913" fmla="*/ 6465 h 753239"/>
                  <a:gd name="connsiteX914" fmla="*/ 142864 w 982050"/>
                  <a:gd name="connsiteY914" fmla="*/ 6465 h 753239"/>
                  <a:gd name="connsiteX915" fmla="*/ 142864 w 982050"/>
                  <a:gd name="connsiteY915" fmla="*/ 1077 h 753239"/>
                  <a:gd name="connsiteX916" fmla="*/ 145526 w 982050"/>
                  <a:gd name="connsiteY916" fmla="*/ 1077 h 75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Lst>
                <a:rect l="l" t="t" r="r" b="b"/>
                <a:pathLst>
                  <a:path w="982050" h="753239">
                    <a:moveTo>
                      <a:pt x="145400" y="0"/>
                    </a:moveTo>
                    <a:lnTo>
                      <a:pt x="148062" y="0"/>
                    </a:lnTo>
                    <a:lnTo>
                      <a:pt x="148062" y="2662"/>
                    </a:lnTo>
                    <a:lnTo>
                      <a:pt x="150724" y="2662"/>
                    </a:lnTo>
                    <a:lnTo>
                      <a:pt x="150724" y="5324"/>
                    </a:lnTo>
                    <a:lnTo>
                      <a:pt x="153386" y="5324"/>
                    </a:lnTo>
                    <a:lnTo>
                      <a:pt x="153386" y="7986"/>
                    </a:lnTo>
                    <a:lnTo>
                      <a:pt x="156048" y="7986"/>
                    </a:lnTo>
                    <a:lnTo>
                      <a:pt x="156048" y="10648"/>
                    </a:lnTo>
                    <a:lnTo>
                      <a:pt x="158710" y="13310"/>
                    </a:lnTo>
                    <a:lnTo>
                      <a:pt x="158710" y="15972"/>
                    </a:lnTo>
                    <a:lnTo>
                      <a:pt x="161372" y="15972"/>
                    </a:lnTo>
                    <a:lnTo>
                      <a:pt x="164034" y="18635"/>
                    </a:lnTo>
                    <a:lnTo>
                      <a:pt x="174746" y="18635"/>
                    </a:lnTo>
                    <a:lnTo>
                      <a:pt x="177408" y="15972"/>
                    </a:lnTo>
                    <a:lnTo>
                      <a:pt x="177408" y="18635"/>
                    </a:lnTo>
                    <a:lnTo>
                      <a:pt x="180070" y="18635"/>
                    </a:lnTo>
                    <a:lnTo>
                      <a:pt x="180070" y="26684"/>
                    </a:lnTo>
                    <a:lnTo>
                      <a:pt x="177408" y="26684"/>
                    </a:lnTo>
                    <a:lnTo>
                      <a:pt x="177408" y="32072"/>
                    </a:lnTo>
                    <a:lnTo>
                      <a:pt x="180070" y="34734"/>
                    </a:lnTo>
                    <a:lnTo>
                      <a:pt x="180070" y="37396"/>
                    </a:lnTo>
                    <a:lnTo>
                      <a:pt x="174683" y="37396"/>
                    </a:lnTo>
                    <a:lnTo>
                      <a:pt x="177345" y="37396"/>
                    </a:lnTo>
                    <a:lnTo>
                      <a:pt x="177345" y="40058"/>
                    </a:lnTo>
                    <a:lnTo>
                      <a:pt x="180007" y="40058"/>
                    </a:lnTo>
                    <a:lnTo>
                      <a:pt x="180007" y="42720"/>
                    </a:lnTo>
                    <a:lnTo>
                      <a:pt x="177345" y="45382"/>
                    </a:lnTo>
                    <a:lnTo>
                      <a:pt x="174683" y="45382"/>
                    </a:lnTo>
                    <a:lnTo>
                      <a:pt x="174683" y="48044"/>
                    </a:lnTo>
                    <a:lnTo>
                      <a:pt x="172020" y="48044"/>
                    </a:lnTo>
                    <a:lnTo>
                      <a:pt x="172020" y="50706"/>
                    </a:lnTo>
                    <a:lnTo>
                      <a:pt x="174683" y="50706"/>
                    </a:lnTo>
                    <a:lnTo>
                      <a:pt x="174683" y="58756"/>
                    </a:lnTo>
                    <a:lnTo>
                      <a:pt x="172020" y="61418"/>
                    </a:lnTo>
                    <a:lnTo>
                      <a:pt x="172020" y="66805"/>
                    </a:lnTo>
                    <a:lnTo>
                      <a:pt x="177408" y="66805"/>
                    </a:lnTo>
                    <a:lnTo>
                      <a:pt x="177408" y="74855"/>
                    </a:lnTo>
                    <a:lnTo>
                      <a:pt x="182795" y="74855"/>
                    </a:lnTo>
                    <a:lnTo>
                      <a:pt x="182795" y="77517"/>
                    </a:lnTo>
                    <a:lnTo>
                      <a:pt x="180133" y="77517"/>
                    </a:lnTo>
                    <a:lnTo>
                      <a:pt x="180133" y="80179"/>
                    </a:lnTo>
                    <a:lnTo>
                      <a:pt x="174746" y="80179"/>
                    </a:lnTo>
                    <a:lnTo>
                      <a:pt x="174746" y="85567"/>
                    </a:lnTo>
                    <a:lnTo>
                      <a:pt x="177408" y="88229"/>
                    </a:lnTo>
                    <a:lnTo>
                      <a:pt x="185458" y="88229"/>
                    </a:lnTo>
                    <a:lnTo>
                      <a:pt x="188120" y="90891"/>
                    </a:lnTo>
                    <a:lnTo>
                      <a:pt x="190782" y="93553"/>
                    </a:lnTo>
                    <a:lnTo>
                      <a:pt x="190782" y="101602"/>
                    </a:lnTo>
                    <a:lnTo>
                      <a:pt x="193444" y="101602"/>
                    </a:lnTo>
                    <a:lnTo>
                      <a:pt x="193444" y="104264"/>
                    </a:lnTo>
                    <a:lnTo>
                      <a:pt x="196106" y="104264"/>
                    </a:lnTo>
                    <a:lnTo>
                      <a:pt x="196106" y="106926"/>
                    </a:lnTo>
                    <a:lnTo>
                      <a:pt x="193444" y="106926"/>
                    </a:lnTo>
                    <a:lnTo>
                      <a:pt x="193444" y="114976"/>
                    </a:lnTo>
                    <a:lnTo>
                      <a:pt x="196106" y="114976"/>
                    </a:lnTo>
                    <a:lnTo>
                      <a:pt x="198768" y="112314"/>
                    </a:lnTo>
                    <a:lnTo>
                      <a:pt x="198768" y="114976"/>
                    </a:lnTo>
                    <a:lnTo>
                      <a:pt x="201430" y="114976"/>
                    </a:lnTo>
                    <a:lnTo>
                      <a:pt x="201430" y="123026"/>
                    </a:lnTo>
                    <a:lnTo>
                      <a:pt x="204092" y="123026"/>
                    </a:lnTo>
                    <a:lnTo>
                      <a:pt x="204092" y="120364"/>
                    </a:lnTo>
                    <a:lnTo>
                      <a:pt x="206754" y="120364"/>
                    </a:lnTo>
                    <a:lnTo>
                      <a:pt x="206754" y="123026"/>
                    </a:lnTo>
                    <a:lnTo>
                      <a:pt x="209416" y="123026"/>
                    </a:lnTo>
                    <a:lnTo>
                      <a:pt x="209416" y="125688"/>
                    </a:lnTo>
                    <a:lnTo>
                      <a:pt x="212078" y="128350"/>
                    </a:lnTo>
                    <a:lnTo>
                      <a:pt x="214740" y="125688"/>
                    </a:lnTo>
                    <a:lnTo>
                      <a:pt x="214740" y="123026"/>
                    </a:lnTo>
                    <a:lnTo>
                      <a:pt x="217402" y="125688"/>
                    </a:lnTo>
                    <a:lnTo>
                      <a:pt x="220064" y="125688"/>
                    </a:lnTo>
                    <a:lnTo>
                      <a:pt x="220064" y="128350"/>
                    </a:lnTo>
                    <a:lnTo>
                      <a:pt x="222726" y="128350"/>
                    </a:lnTo>
                    <a:lnTo>
                      <a:pt x="222726" y="131012"/>
                    </a:lnTo>
                    <a:lnTo>
                      <a:pt x="220064" y="131012"/>
                    </a:lnTo>
                    <a:lnTo>
                      <a:pt x="220064" y="133674"/>
                    </a:lnTo>
                    <a:lnTo>
                      <a:pt x="225452" y="133674"/>
                    </a:lnTo>
                    <a:lnTo>
                      <a:pt x="222790" y="133674"/>
                    </a:lnTo>
                    <a:lnTo>
                      <a:pt x="222790" y="136336"/>
                    </a:lnTo>
                    <a:lnTo>
                      <a:pt x="228177" y="136336"/>
                    </a:lnTo>
                    <a:lnTo>
                      <a:pt x="228177" y="133674"/>
                    </a:lnTo>
                    <a:lnTo>
                      <a:pt x="230839" y="133674"/>
                    </a:lnTo>
                    <a:lnTo>
                      <a:pt x="233502" y="131012"/>
                    </a:lnTo>
                    <a:lnTo>
                      <a:pt x="236164" y="133674"/>
                    </a:lnTo>
                    <a:lnTo>
                      <a:pt x="236164" y="136336"/>
                    </a:lnTo>
                    <a:lnTo>
                      <a:pt x="233502" y="138998"/>
                    </a:lnTo>
                    <a:lnTo>
                      <a:pt x="233502" y="141660"/>
                    </a:lnTo>
                    <a:lnTo>
                      <a:pt x="241551" y="141660"/>
                    </a:lnTo>
                    <a:lnTo>
                      <a:pt x="241551" y="144322"/>
                    </a:lnTo>
                    <a:lnTo>
                      <a:pt x="238889" y="144322"/>
                    </a:lnTo>
                    <a:lnTo>
                      <a:pt x="238889" y="146984"/>
                    </a:lnTo>
                    <a:lnTo>
                      <a:pt x="241551" y="146984"/>
                    </a:lnTo>
                    <a:lnTo>
                      <a:pt x="241551" y="149646"/>
                    </a:lnTo>
                    <a:lnTo>
                      <a:pt x="244213" y="152308"/>
                    </a:lnTo>
                    <a:lnTo>
                      <a:pt x="246875" y="149646"/>
                    </a:lnTo>
                    <a:lnTo>
                      <a:pt x="249537" y="149646"/>
                    </a:lnTo>
                    <a:lnTo>
                      <a:pt x="249537" y="152308"/>
                    </a:lnTo>
                    <a:lnTo>
                      <a:pt x="246875" y="152308"/>
                    </a:lnTo>
                    <a:lnTo>
                      <a:pt x="249537" y="154970"/>
                    </a:lnTo>
                    <a:lnTo>
                      <a:pt x="249537" y="152308"/>
                    </a:lnTo>
                    <a:lnTo>
                      <a:pt x="257587" y="152308"/>
                    </a:lnTo>
                    <a:lnTo>
                      <a:pt x="257587" y="149646"/>
                    </a:lnTo>
                    <a:lnTo>
                      <a:pt x="260249" y="149646"/>
                    </a:lnTo>
                    <a:lnTo>
                      <a:pt x="262911" y="146984"/>
                    </a:lnTo>
                    <a:lnTo>
                      <a:pt x="270961" y="146984"/>
                    </a:lnTo>
                    <a:lnTo>
                      <a:pt x="276348" y="141597"/>
                    </a:lnTo>
                    <a:lnTo>
                      <a:pt x="279010" y="138935"/>
                    </a:lnTo>
                    <a:lnTo>
                      <a:pt x="281672" y="136273"/>
                    </a:lnTo>
                    <a:lnTo>
                      <a:pt x="284334" y="133610"/>
                    </a:lnTo>
                    <a:lnTo>
                      <a:pt x="286997" y="130949"/>
                    </a:lnTo>
                    <a:lnTo>
                      <a:pt x="289658" y="130949"/>
                    </a:lnTo>
                    <a:lnTo>
                      <a:pt x="289658" y="128286"/>
                    </a:lnTo>
                    <a:lnTo>
                      <a:pt x="300370" y="128286"/>
                    </a:lnTo>
                    <a:lnTo>
                      <a:pt x="303032" y="130949"/>
                    </a:lnTo>
                    <a:lnTo>
                      <a:pt x="305694" y="133610"/>
                    </a:lnTo>
                    <a:lnTo>
                      <a:pt x="308356" y="136273"/>
                    </a:lnTo>
                    <a:lnTo>
                      <a:pt x="311019" y="136273"/>
                    </a:lnTo>
                    <a:lnTo>
                      <a:pt x="313681" y="133610"/>
                    </a:lnTo>
                    <a:lnTo>
                      <a:pt x="321730" y="133610"/>
                    </a:lnTo>
                    <a:lnTo>
                      <a:pt x="321730" y="136273"/>
                    </a:lnTo>
                    <a:lnTo>
                      <a:pt x="324392" y="136273"/>
                    </a:lnTo>
                    <a:lnTo>
                      <a:pt x="324392" y="138935"/>
                    </a:lnTo>
                    <a:lnTo>
                      <a:pt x="327054" y="141597"/>
                    </a:lnTo>
                    <a:lnTo>
                      <a:pt x="329716" y="144259"/>
                    </a:lnTo>
                    <a:lnTo>
                      <a:pt x="332379" y="144259"/>
                    </a:lnTo>
                    <a:lnTo>
                      <a:pt x="332379" y="149646"/>
                    </a:lnTo>
                    <a:lnTo>
                      <a:pt x="335040" y="149646"/>
                    </a:lnTo>
                    <a:lnTo>
                      <a:pt x="337703" y="152308"/>
                    </a:lnTo>
                    <a:lnTo>
                      <a:pt x="337703" y="149646"/>
                    </a:lnTo>
                    <a:lnTo>
                      <a:pt x="343090" y="149646"/>
                    </a:lnTo>
                    <a:lnTo>
                      <a:pt x="343090" y="146984"/>
                    </a:lnTo>
                    <a:lnTo>
                      <a:pt x="345752" y="146984"/>
                    </a:lnTo>
                    <a:lnTo>
                      <a:pt x="348414" y="144322"/>
                    </a:lnTo>
                    <a:lnTo>
                      <a:pt x="356464" y="144322"/>
                    </a:lnTo>
                    <a:lnTo>
                      <a:pt x="359126" y="141660"/>
                    </a:lnTo>
                    <a:lnTo>
                      <a:pt x="369838" y="141660"/>
                    </a:lnTo>
                    <a:lnTo>
                      <a:pt x="372500" y="144322"/>
                    </a:lnTo>
                    <a:lnTo>
                      <a:pt x="380549" y="144322"/>
                    </a:lnTo>
                    <a:lnTo>
                      <a:pt x="380549" y="146984"/>
                    </a:lnTo>
                    <a:lnTo>
                      <a:pt x="383211" y="149646"/>
                    </a:lnTo>
                    <a:lnTo>
                      <a:pt x="383211" y="152308"/>
                    </a:lnTo>
                    <a:lnTo>
                      <a:pt x="385873" y="154970"/>
                    </a:lnTo>
                    <a:lnTo>
                      <a:pt x="388535" y="157633"/>
                    </a:lnTo>
                    <a:lnTo>
                      <a:pt x="391198" y="157633"/>
                    </a:lnTo>
                    <a:lnTo>
                      <a:pt x="393860" y="154970"/>
                    </a:lnTo>
                    <a:lnTo>
                      <a:pt x="401909" y="154970"/>
                    </a:lnTo>
                    <a:lnTo>
                      <a:pt x="401909" y="157633"/>
                    </a:lnTo>
                    <a:lnTo>
                      <a:pt x="404571" y="157633"/>
                    </a:lnTo>
                    <a:lnTo>
                      <a:pt x="404571" y="160295"/>
                    </a:lnTo>
                    <a:lnTo>
                      <a:pt x="407233" y="160295"/>
                    </a:lnTo>
                    <a:lnTo>
                      <a:pt x="407233" y="162957"/>
                    </a:lnTo>
                    <a:lnTo>
                      <a:pt x="407233" y="160295"/>
                    </a:lnTo>
                    <a:lnTo>
                      <a:pt x="412621" y="160295"/>
                    </a:lnTo>
                    <a:lnTo>
                      <a:pt x="412621" y="157633"/>
                    </a:lnTo>
                    <a:lnTo>
                      <a:pt x="423333" y="157633"/>
                    </a:lnTo>
                    <a:lnTo>
                      <a:pt x="425995" y="160295"/>
                    </a:lnTo>
                    <a:lnTo>
                      <a:pt x="428657" y="160295"/>
                    </a:lnTo>
                    <a:lnTo>
                      <a:pt x="431319" y="162957"/>
                    </a:lnTo>
                    <a:lnTo>
                      <a:pt x="433981" y="162957"/>
                    </a:lnTo>
                    <a:lnTo>
                      <a:pt x="436643" y="165619"/>
                    </a:lnTo>
                    <a:lnTo>
                      <a:pt x="442030" y="165619"/>
                    </a:lnTo>
                    <a:lnTo>
                      <a:pt x="444693" y="168281"/>
                    </a:lnTo>
                    <a:lnTo>
                      <a:pt x="450080" y="168281"/>
                    </a:lnTo>
                    <a:lnTo>
                      <a:pt x="450080" y="170943"/>
                    </a:lnTo>
                    <a:lnTo>
                      <a:pt x="452742" y="170943"/>
                    </a:lnTo>
                    <a:lnTo>
                      <a:pt x="455404" y="173605"/>
                    </a:lnTo>
                    <a:lnTo>
                      <a:pt x="460792" y="173605"/>
                    </a:lnTo>
                    <a:lnTo>
                      <a:pt x="460792" y="176267"/>
                    </a:lnTo>
                    <a:lnTo>
                      <a:pt x="468841" y="176267"/>
                    </a:lnTo>
                    <a:lnTo>
                      <a:pt x="471503" y="178929"/>
                    </a:lnTo>
                    <a:lnTo>
                      <a:pt x="474165" y="176267"/>
                    </a:lnTo>
                    <a:lnTo>
                      <a:pt x="490265" y="176267"/>
                    </a:lnTo>
                    <a:lnTo>
                      <a:pt x="495652" y="173605"/>
                    </a:lnTo>
                    <a:lnTo>
                      <a:pt x="495652" y="170943"/>
                    </a:lnTo>
                    <a:lnTo>
                      <a:pt x="498314" y="170943"/>
                    </a:lnTo>
                    <a:lnTo>
                      <a:pt x="500976" y="173605"/>
                    </a:lnTo>
                    <a:lnTo>
                      <a:pt x="500976" y="176267"/>
                    </a:lnTo>
                    <a:lnTo>
                      <a:pt x="503638" y="176267"/>
                    </a:lnTo>
                    <a:lnTo>
                      <a:pt x="503638" y="178929"/>
                    </a:lnTo>
                    <a:lnTo>
                      <a:pt x="506300" y="178929"/>
                    </a:lnTo>
                    <a:lnTo>
                      <a:pt x="508962" y="181591"/>
                    </a:lnTo>
                    <a:lnTo>
                      <a:pt x="517012" y="181591"/>
                    </a:lnTo>
                    <a:lnTo>
                      <a:pt x="519674" y="178929"/>
                    </a:lnTo>
                    <a:lnTo>
                      <a:pt x="522336" y="178929"/>
                    </a:lnTo>
                    <a:lnTo>
                      <a:pt x="524998" y="176267"/>
                    </a:lnTo>
                    <a:lnTo>
                      <a:pt x="527660" y="170880"/>
                    </a:lnTo>
                    <a:lnTo>
                      <a:pt x="527660" y="160168"/>
                    </a:lnTo>
                    <a:lnTo>
                      <a:pt x="530322" y="157506"/>
                    </a:lnTo>
                    <a:lnTo>
                      <a:pt x="530322" y="152118"/>
                    </a:lnTo>
                    <a:lnTo>
                      <a:pt x="532984" y="152118"/>
                    </a:lnTo>
                    <a:lnTo>
                      <a:pt x="535647" y="149456"/>
                    </a:lnTo>
                    <a:lnTo>
                      <a:pt x="538309" y="152118"/>
                    </a:lnTo>
                    <a:lnTo>
                      <a:pt x="540971" y="157506"/>
                    </a:lnTo>
                    <a:lnTo>
                      <a:pt x="543633" y="160168"/>
                    </a:lnTo>
                    <a:lnTo>
                      <a:pt x="546295" y="162830"/>
                    </a:lnTo>
                    <a:lnTo>
                      <a:pt x="551682" y="170880"/>
                    </a:lnTo>
                    <a:lnTo>
                      <a:pt x="554344" y="173542"/>
                    </a:lnTo>
                    <a:lnTo>
                      <a:pt x="554344" y="176204"/>
                    </a:lnTo>
                    <a:lnTo>
                      <a:pt x="557007" y="178866"/>
                    </a:lnTo>
                    <a:lnTo>
                      <a:pt x="557007" y="181528"/>
                    </a:lnTo>
                    <a:lnTo>
                      <a:pt x="559669" y="184190"/>
                    </a:lnTo>
                    <a:lnTo>
                      <a:pt x="562331" y="186852"/>
                    </a:lnTo>
                    <a:lnTo>
                      <a:pt x="562331" y="189514"/>
                    </a:lnTo>
                    <a:lnTo>
                      <a:pt x="564993" y="192176"/>
                    </a:lnTo>
                    <a:lnTo>
                      <a:pt x="564993" y="194838"/>
                    </a:lnTo>
                    <a:lnTo>
                      <a:pt x="567655" y="194838"/>
                    </a:lnTo>
                    <a:lnTo>
                      <a:pt x="567655" y="197500"/>
                    </a:lnTo>
                    <a:lnTo>
                      <a:pt x="570317" y="197500"/>
                    </a:lnTo>
                    <a:lnTo>
                      <a:pt x="570317" y="200162"/>
                    </a:lnTo>
                    <a:lnTo>
                      <a:pt x="575704" y="202824"/>
                    </a:lnTo>
                    <a:lnTo>
                      <a:pt x="578366" y="202824"/>
                    </a:lnTo>
                    <a:lnTo>
                      <a:pt x="581028" y="205486"/>
                    </a:lnTo>
                    <a:lnTo>
                      <a:pt x="586416" y="208149"/>
                    </a:lnTo>
                    <a:lnTo>
                      <a:pt x="591804" y="213536"/>
                    </a:lnTo>
                    <a:lnTo>
                      <a:pt x="594466" y="216198"/>
                    </a:lnTo>
                    <a:lnTo>
                      <a:pt x="597128" y="216198"/>
                    </a:lnTo>
                    <a:lnTo>
                      <a:pt x="599790" y="218860"/>
                    </a:lnTo>
                    <a:lnTo>
                      <a:pt x="602452" y="221522"/>
                    </a:lnTo>
                    <a:lnTo>
                      <a:pt x="605114" y="224184"/>
                    </a:lnTo>
                    <a:lnTo>
                      <a:pt x="607776" y="224184"/>
                    </a:lnTo>
                    <a:lnTo>
                      <a:pt x="607776" y="226846"/>
                    </a:lnTo>
                    <a:lnTo>
                      <a:pt x="610438" y="226846"/>
                    </a:lnTo>
                    <a:lnTo>
                      <a:pt x="613100" y="229508"/>
                    </a:lnTo>
                    <a:lnTo>
                      <a:pt x="613100" y="232171"/>
                    </a:lnTo>
                    <a:lnTo>
                      <a:pt x="615762" y="232171"/>
                    </a:lnTo>
                    <a:lnTo>
                      <a:pt x="618424" y="234833"/>
                    </a:lnTo>
                    <a:lnTo>
                      <a:pt x="618424" y="240220"/>
                    </a:lnTo>
                    <a:lnTo>
                      <a:pt x="615762" y="240220"/>
                    </a:lnTo>
                    <a:lnTo>
                      <a:pt x="615762" y="242882"/>
                    </a:lnTo>
                    <a:lnTo>
                      <a:pt x="613100" y="242882"/>
                    </a:lnTo>
                    <a:lnTo>
                      <a:pt x="615762" y="256319"/>
                    </a:lnTo>
                    <a:lnTo>
                      <a:pt x="615762" y="264369"/>
                    </a:lnTo>
                    <a:lnTo>
                      <a:pt x="613100" y="267031"/>
                    </a:lnTo>
                    <a:lnTo>
                      <a:pt x="613100" y="283130"/>
                    </a:lnTo>
                    <a:lnTo>
                      <a:pt x="615762" y="285792"/>
                    </a:lnTo>
                    <a:lnTo>
                      <a:pt x="621150" y="285792"/>
                    </a:lnTo>
                    <a:lnTo>
                      <a:pt x="623812" y="288454"/>
                    </a:lnTo>
                    <a:lnTo>
                      <a:pt x="626474" y="291116"/>
                    </a:lnTo>
                    <a:lnTo>
                      <a:pt x="631861" y="291116"/>
                    </a:lnTo>
                    <a:lnTo>
                      <a:pt x="634523" y="293779"/>
                    </a:lnTo>
                    <a:lnTo>
                      <a:pt x="642573" y="293779"/>
                    </a:lnTo>
                    <a:lnTo>
                      <a:pt x="642573" y="296440"/>
                    </a:lnTo>
                    <a:lnTo>
                      <a:pt x="645235" y="296440"/>
                    </a:lnTo>
                    <a:lnTo>
                      <a:pt x="645235" y="301828"/>
                    </a:lnTo>
                    <a:lnTo>
                      <a:pt x="639847" y="301828"/>
                    </a:lnTo>
                    <a:lnTo>
                      <a:pt x="637186" y="304490"/>
                    </a:lnTo>
                    <a:lnTo>
                      <a:pt x="634523" y="304490"/>
                    </a:lnTo>
                    <a:lnTo>
                      <a:pt x="634523" y="307152"/>
                    </a:lnTo>
                    <a:lnTo>
                      <a:pt x="631861" y="307152"/>
                    </a:lnTo>
                    <a:lnTo>
                      <a:pt x="629199" y="309814"/>
                    </a:lnTo>
                    <a:lnTo>
                      <a:pt x="629199" y="312476"/>
                    </a:lnTo>
                    <a:lnTo>
                      <a:pt x="631861" y="312476"/>
                    </a:lnTo>
                    <a:lnTo>
                      <a:pt x="631861" y="315138"/>
                    </a:lnTo>
                    <a:lnTo>
                      <a:pt x="634523" y="317800"/>
                    </a:lnTo>
                    <a:lnTo>
                      <a:pt x="634523" y="320463"/>
                    </a:lnTo>
                    <a:lnTo>
                      <a:pt x="637186" y="320463"/>
                    </a:lnTo>
                    <a:lnTo>
                      <a:pt x="637186" y="325850"/>
                    </a:lnTo>
                    <a:lnTo>
                      <a:pt x="639847" y="325850"/>
                    </a:lnTo>
                    <a:lnTo>
                      <a:pt x="639847" y="328512"/>
                    </a:lnTo>
                    <a:lnTo>
                      <a:pt x="642510" y="328512"/>
                    </a:lnTo>
                    <a:lnTo>
                      <a:pt x="642510" y="331174"/>
                    </a:lnTo>
                    <a:lnTo>
                      <a:pt x="653221" y="331174"/>
                    </a:lnTo>
                    <a:lnTo>
                      <a:pt x="653221" y="344611"/>
                    </a:lnTo>
                    <a:lnTo>
                      <a:pt x="655883" y="347273"/>
                    </a:lnTo>
                    <a:lnTo>
                      <a:pt x="661271" y="349935"/>
                    </a:lnTo>
                    <a:lnTo>
                      <a:pt x="663933" y="352598"/>
                    </a:lnTo>
                    <a:lnTo>
                      <a:pt x="674645" y="352598"/>
                    </a:lnTo>
                    <a:lnTo>
                      <a:pt x="677307" y="355260"/>
                    </a:lnTo>
                    <a:lnTo>
                      <a:pt x="679969" y="357922"/>
                    </a:lnTo>
                    <a:lnTo>
                      <a:pt x="682631" y="357922"/>
                    </a:lnTo>
                    <a:lnTo>
                      <a:pt x="682631" y="360584"/>
                    </a:lnTo>
                    <a:lnTo>
                      <a:pt x="685293" y="363246"/>
                    </a:lnTo>
                    <a:lnTo>
                      <a:pt x="687955" y="365908"/>
                    </a:lnTo>
                    <a:lnTo>
                      <a:pt x="693342" y="368570"/>
                    </a:lnTo>
                    <a:lnTo>
                      <a:pt x="698730" y="371232"/>
                    </a:lnTo>
                    <a:lnTo>
                      <a:pt x="701392" y="371232"/>
                    </a:lnTo>
                    <a:lnTo>
                      <a:pt x="701392" y="373894"/>
                    </a:lnTo>
                    <a:lnTo>
                      <a:pt x="704054" y="376556"/>
                    </a:lnTo>
                    <a:lnTo>
                      <a:pt x="709442" y="379218"/>
                    </a:lnTo>
                    <a:lnTo>
                      <a:pt x="712104" y="381880"/>
                    </a:lnTo>
                    <a:lnTo>
                      <a:pt x="714766" y="381880"/>
                    </a:lnTo>
                    <a:lnTo>
                      <a:pt x="717428" y="384542"/>
                    </a:lnTo>
                    <a:lnTo>
                      <a:pt x="720090" y="387204"/>
                    </a:lnTo>
                    <a:lnTo>
                      <a:pt x="722752" y="389866"/>
                    </a:lnTo>
                    <a:lnTo>
                      <a:pt x="725414" y="389866"/>
                    </a:lnTo>
                    <a:lnTo>
                      <a:pt x="728076" y="392529"/>
                    </a:lnTo>
                    <a:lnTo>
                      <a:pt x="730738" y="395191"/>
                    </a:lnTo>
                    <a:lnTo>
                      <a:pt x="733400" y="395191"/>
                    </a:lnTo>
                    <a:lnTo>
                      <a:pt x="736062" y="397853"/>
                    </a:lnTo>
                    <a:lnTo>
                      <a:pt x="738725" y="400515"/>
                    </a:lnTo>
                    <a:lnTo>
                      <a:pt x="741387" y="403177"/>
                    </a:lnTo>
                    <a:lnTo>
                      <a:pt x="746774" y="405839"/>
                    </a:lnTo>
                    <a:lnTo>
                      <a:pt x="749436" y="408501"/>
                    </a:lnTo>
                    <a:lnTo>
                      <a:pt x="752098" y="411163"/>
                    </a:lnTo>
                    <a:lnTo>
                      <a:pt x="757486" y="411163"/>
                    </a:lnTo>
                    <a:lnTo>
                      <a:pt x="760148" y="413825"/>
                    </a:lnTo>
                    <a:lnTo>
                      <a:pt x="765535" y="413825"/>
                    </a:lnTo>
                    <a:lnTo>
                      <a:pt x="770923" y="416487"/>
                    </a:lnTo>
                    <a:lnTo>
                      <a:pt x="778972" y="416487"/>
                    </a:lnTo>
                    <a:lnTo>
                      <a:pt x="781634" y="419149"/>
                    </a:lnTo>
                    <a:lnTo>
                      <a:pt x="784297" y="419149"/>
                    </a:lnTo>
                    <a:lnTo>
                      <a:pt x="784297" y="421811"/>
                    </a:lnTo>
                    <a:lnTo>
                      <a:pt x="786959" y="421811"/>
                    </a:lnTo>
                    <a:lnTo>
                      <a:pt x="786959" y="424473"/>
                    </a:lnTo>
                    <a:lnTo>
                      <a:pt x="789621" y="427135"/>
                    </a:lnTo>
                    <a:lnTo>
                      <a:pt x="789621" y="429798"/>
                    </a:lnTo>
                    <a:lnTo>
                      <a:pt x="786959" y="432460"/>
                    </a:lnTo>
                    <a:lnTo>
                      <a:pt x="786959" y="435122"/>
                    </a:lnTo>
                    <a:lnTo>
                      <a:pt x="795008" y="435122"/>
                    </a:lnTo>
                    <a:lnTo>
                      <a:pt x="795008" y="437784"/>
                    </a:lnTo>
                    <a:lnTo>
                      <a:pt x="797670" y="437784"/>
                    </a:lnTo>
                    <a:lnTo>
                      <a:pt x="797670" y="440446"/>
                    </a:lnTo>
                    <a:lnTo>
                      <a:pt x="800332" y="440446"/>
                    </a:lnTo>
                    <a:lnTo>
                      <a:pt x="800332" y="443108"/>
                    </a:lnTo>
                    <a:lnTo>
                      <a:pt x="816431" y="443108"/>
                    </a:lnTo>
                    <a:lnTo>
                      <a:pt x="819094" y="445770"/>
                    </a:lnTo>
                    <a:lnTo>
                      <a:pt x="821756" y="445770"/>
                    </a:lnTo>
                    <a:lnTo>
                      <a:pt x="821756" y="448432"/>
                    </a:lnTo>
                    <a:lnTo>
                      <a:pt x="827143" y="448432"/>
                    </a:lnTo>
                    <a:lnTo>
                      <a:pt x="827143" y="451094"/>
                    </a:lnTo>
                    <a:lnTo>
                      <a:pt x="829805" y="451094"/>
                    </a:lnTo>
                    <a:lnTo>
                      <a:pt x="829805" y="459144"/>
                    </a:lnTo>
                    <a:lnTo>
                      <a:pt x="832467" y="459144"/>
                    </a:lnTo>
                    <a:lnTo>
                      <a:pt x="832467" y="461806"/>
                    </a:lnTo>
                    <a:lnTo>
                      <a:pt x="835129" y="461806"/>
                    </a:lnTo>
                    <a:lnTo>
                      <a:pt x="837792" y="464468"/>
                    </a:lnTo>
                    <a:lnTo>
                      <a:pt x="840454" y="467130"/>
                    </a:lnTo>
                    <a:lnTo>
                      <a:pt x="843116" y="467130"/>
                    </a:lnTo>
                    <a:lnTo>
                      <a:pt x="843116" y="469792"/>
                    </a:lnTo>
                    <a:lnTo>
                      <a:pt x="845778" y="469792"/>
                    </a:lnTo>
                    <a:lnTo>
                      <a:pt x="848440" y="472454"/>
                    </a:lnTo>
                    <a:lnTo>
                      <a:pt x="848440" y="475116"/>
                    </a:lnTo>
                    <a:lnTo>
                      <a:pt x="851102" y="477778"/>
                    </a:lnTo>
                    <a:lnTo>
                      <a:pt x="851102" y="480440"/>
                    </a:lnTo>
                    <a:lnTo>
                      <a:pt x="869863" y="480440"/>
                    </a:lnTo>
                    <a:lnTo>
                      <a:pt x="872525" y="477778"/>
                    </a:lnTo>
                    <a:lnTo>
                      <a:pt x="891287" y="477778"/>
                    </a:lnTo>
                    <a:lnTo>
                      <a:pt x="893949" y="475116"/>
                    </a:lnTo>
                    <a:lnTo>
                      <a:pt x="915372" y="475116"/>
                    </a:lnTo>
                    <a:lnTo>
                      <a:pt x="918034" y="477778"/>
                    </a:lnTo>
                    <a:lnTo>
                      <a:pt x="920696" y="480440"/>
                    </a:lnTo>
                    <a:lnTo>
                      <a:pt x="923358" y="483102"/>
                    </a:lnTo>
                    <a:lnTo>
                      <a:pt x="926020" y="485764"/>
                    </a:lnTo>
                    <a:lnTo>
                      <a:pt x="928682" y="488427"/>
                    </a:lnTo>
                    <a:lnTo>
                      <a:pt x="934070" y="493814"/>
                    </a:lnTo>
                    <a:lnTo>
                      <a:pt x="936732" y="496476"/>
                    </a:lnTo>
                    <a:lnTo>
                      <a:pt x="939394" y="499138"/>
                    </a:lnTo>
                    <a:lnTo>
                      <a:pt x="942056" y="501800"/>
                    </a:lnTo>
                    <a:lnTo>
                      <a:pt x="944718" y="501800"/>
                    </a:lnTo>
                    <a:lnTo>
                      <a:pt x="947380" y="504462"/>
                    </a:lnTo>
                    <a:lnTo>
                      <a:pt x="947380" y="507124"/>
                    </a:lnTo>
                    <a:lnTo>
                      <a:pt x="950042" y="509786"/>
                    </a:lnTo>
                    <a:lnTo>
                      <a:pt x="952704" y="509786"/>
                    </a:lnTo>
                    <a:lnTo>
                      <a:pt x="955366" y="512449"/>
                    </a:lnTo>
                    <a:lnTo>
                      <a:pt x="958028" y="515111"/>
                    </a:lnTo>
                    <a:lnTo>
                      <a:pt x="960690" y="517773"/>
                    </a:lnTo>
                    <a:lnTo>
                      <a:pt x="963353" y="517773"/>
                    </a:lnTo>
                    <a:lnTo>
                      <a:pt x="966015" y="515111"/>
                    </a:lnTo>
                    <a:lnTo>
                      <a:pt x="968677" y="515111"/>
                    </a:lnTo>
                    <a:lnTo>
                      <a:pt x="971339" y="512449"/>
                    </a:lnTo>
                    <a:lnTo>
                      <a:pt x="976726" y="512449"/>
                    </a:lnTo>
                    <a:lnTo>
                      <a:pt x="979388" y="515111"/>
                    </a:lnTo>
                    <a:lnTo>
                      <a:pt x="979388" y="517773"/>
                    </a:lnTo>
                    <a:lnTo>
                      <a:pt x="982050" y="520435"/>
                    </a:lnTo>
                    <a:lnTo>
                      <a:pt x="982050" y="536534"/>
                    </a:lnTo>
                    <a:lnTo>
                      <a:pt x="979388" y="536534"/>
                    </a:lnTo>
                    <a:lnTo>
                      <a:pt x="979388" y="541921"/>
                    </a:lnTo>
                    <a:lnTo>
                      <a:pt x="982050" y="541921"/>
                    </a:lnTo>
                    <a:lnTo>
                      <a:pt x="982050" y="544583"/>
                    </a:lnTo>
                    <a:lnTo>
                      <a:pt x="979388" y="547246"/>
                    </a:lnTo>
                    <a:lnTo>
                      <a:pt x="976726" y="547246"/>
                    </a:lnTo>
                    <a:lnTo>
                      <a:pt x="976726" y="555295"/>
                    </a:lnTo>
                    <a:lnTo>
                      <a:pt x="971339" y="555295"/>
                    </a:lnTo>
                    <a:lnTo>
                      <a:pt x="971339" y="557957"/>
                    </a:lnTo>
                    <a:lnTo>
                      <a:pt x="968677" y="557957"/>
                    </a:lnTo>
                    <a:lnTo>
                      <a:pt x="968677" y="568669"/>
                    </a:lnTo>
                    <a:lnTo>
                      <a:pt x="971339" y="568669"/>
                    </a:lnTo>
                    <a:lnTo>
                      <a:pt x="974001" y="566007"/>
                    </a:lnTo>
                    <a:lnTo>
                      <a:pt x="974001" y="568669"/>
                    </a:lnTo>
                    <a:lnTo>
                      <a:pt x="976663" y="568669"/>
                    </a:lnTo>
                    <a:lnTo>
                      <a:pt x="976663" y="574057"/>
                    </a:lnTo>
                    <a:lnTo>
                      <a:pt x="974001" y="574057"/>
                    </a:lnTo>
                    <a:lnTo>
                      <a:pt x="974001" y="582106"/>
                    </a:lnTo>
                    <a:lnTo>
                      <a:pt x="968613" y="582106"/>
                    </a:lnTo>
                    <a:lnTo>
                      <a:pt x="968613" y="584768"/>
                    </a:lnTo>
                    <a:lnTo>
                      <a:pt x="965951" y="584768"/>
                    </a:lnTo>
                    <a:lnTo>
                      <a:pt x="965951" y="590156"/>
                    </a:lnTo>
                    <a:lnTo>
                      <a:pt x="963289" y="590156"/>
                    </a:lnTo>
                    <a:lnTo>
                      <a:pt x="960627" y="592818"/>
                    </a:lnTo>
                    <a:lnTo>
                      <a:pt x="957965" y="592818"/>
                    </a:lnTo>
                    <a:lnTo>
                      <a:pt x="955303" y="595480"/>
                    </a:lnTo>
                    <a:lnTo>
                      <a:pt x="955303" y="598142"/>
                    </a:lnTo>
                    <a:lnTo>
                      <a:pt x="952641" y="598142"/>
                    </a:lnTo>
                    <a:lnTo>
                      <a:pt x="952641" y="600804"/>
                    </a:lnTo>
                    <a:lnTo>
                      <a:pt x="949979" y="600804"/>
                    </a:lnTo>
                    <a:lnTo>
                      <a:pt x="949979" y="614241"/>
                    </a:lnTo>
                    <a:lnTo>
                      <a:pt x="952641" y="616903"/>
                    </a:lnTo>
                    <a:lnTo>
                      <a:pt x="952641" y="624953"/>
                    </a:lnTo>
                    <a:lnTo>
                      <a:pt x="949979" y="627615"/>
                    </a:lnTo>
                    <a:lnTo>
                      <a:pt x="947317" y="627615"/>
                    </a:lnTo>
                    <a:lnTo>
                      <a:pt x="944655" y="624953"/>
                    </a:lnTo>
                    <a:lnTo>
                      <a:pt x="944655" y="641052"/>
                    </a:lnTo>
                    <a:lnTo>
                      <a:pt x="947317" y="643714"/>
                    </a:lnTo>
                    <a:lnTo>
                      <a:pt x="947317" y="649102"/>
                    </a:lnTo>
                    <a:lnTo>
                      <a:pt x="949979" y="649102"/>
                    </a:lnTo>
                    <a:lnTo>
                      <a:pt x="949979" y="657151"/>
                    </a:lnTo>
                    <a:lnTo>
                      <a:pt x="947317" y="657151"/>
                    </a:lnTo>
                    <a:lnTo>
                      <a:pt x="947317" y="659813"/>
                    </a:lnTo>
                    <a:lnTo>
                      <a:pt x="941929" y="659813"/>
                    </a:lnTo>
                    <a:lnTo>
                      <a:pt x="941929" y="662475"/>
                    </a:lnTo>
                    <a:lnTo>
                      <a:pt x="936542" y="662475"/>
                    </a:lnTo>
                    <a:lnTo>
                      <a:pt x="936542" y="659813"/>
                    </a:lnTo>
                    <a:lnTo>
                      <a:pt x="925830" y="659813"/>
                    </a:lnTo>
                    <a:lnTo>
                      <a:pt x="925830" y="662475"/>
                    </a:lnTo>
                    <a:lnTo>
                      <a:pt x="923168" y="662475"/>
                    </a:lnTo>
                    <a:lnTo>
                      <a:pt x="923168" y="665137"/>
                    </a:lnTo>
                    <a:lnTo>
                      <a:pt x="920506" y="665137"/>
                    </a:lnTo>
                    <a:lnTo>
                      <a:pt x="917844" y="667799"/>
                    </a:lnTo>
                    <a:lnTo>
                      <a:pt x="917844" y="670461"/>
                    </a:lnTo>
                    <a:lnTo>
                      <a:pt x="909794" y="670461"/>
                    </a:lnTo>
                    <a:lnTo>
                      <a:pt x="907132" y="673123"/>
                    </a:lnTo>
                    <a:lnTo>
                      <a:pt x="901745" y="673123"/>
                    </a:lnTo>
                    <a:lnTo>
                      <a:pt x="899083" y="675785"/>
                    </a:lnTo>
                    <a:lnTo>
                      <a:pt x="896421" y="675785"/>
                    </a:lnTo>
                    <a:lnTo>
                      <a:pt x="893758" y="678448"/>
                    </a:lnTo>
                    <a:lnTo>
                      <a:pt x="893758" y="683835"/>
                    </a:lnTo>
                    <a:lnTo>
                      <a:pt x="891096" y="686497"/>
                    </a:lnTo>
                    <a:lnTo>
                      <a:pt x="891096" y="689159"/>
                    </a:lnTo>
                    <a:lnTo>
                      <a:pt x="893758" y="691821"/>
                    </a:lnTo>
                    <a:lnTo>
                      <a:pt x="893758" y="707920"/>
                    </a:lnTo>
                    <a:lnTo>
                      <a:pt x="891096" y="710583"/>
                    </a:lnTo>
                    <a:lnTo>
                      <a:pt x="888434" y="713245"/>
                    </a:lnTo>
                    <a:lnTo>
                      <a:pt x="888434" y="715907"/>
                    </a:lnTo>
                    <a:lnTo>
                      <a:pt x="885772" y="715907"/>
                    </a:lnTo>
                    <a:lnTo>
                      <a:pt x="885772" y="713245"/>
                    </a:lnTo>
                    <a:lnTo>
                      <a:pt x="883110" y="713245"/>
                    </a:lnTo>
                    <a:lnTo>
                      <a:pt x="883110" y="710583"/>
                    </a:lnTo>
                    <a:lnTo>
                      <a:pt x="869673" y="710583"/>
                    </a:lnTo>
                    <a:lnTo>
                      <a:pt x="867011" y="713245"/>
                    </a:lnTo>
                    <a:lnTo>
                      <a:pt x="858961" y="713245"/>
                    </a:lnTo>
                    <a:lnTo>
                      <a:pt x="856299" y="710583"/>
                    </a:lnTo>
                    <a:lnTo>
                      <a:pt x="850912" y="710583"/>
                    </a:lnTo>
                    <a:lnTo>
                      <a:pt x="850912" y="707920"/>
                    </a:lnTo>
                    <a:lnTo>
                      <a:pt x="832151" y="707920"/>
                    </a:lnTo>
                    <a:lnTo>
                      <a:pt x="829489" y="710583"/>
                    </a:lnTo>
                    <a:lnTo>
                      <a:pt x="826826" y="710583"/>
                    </a:lnTo>
                    <a:lnTo>
                      <a:pt x="824164" y="713245"/>
                    </a:lnTo>
                    <a:lnTo>
                      <a:pt x="821502" y="715907"/>
                    </a:lnTo>
                    <a:lnTo>
                      <a:pt x="818840" y="715907"/>
                    </a:lnTo>
                    <a:lnTo>
                      <a:pt x="816178" y="718569"/>
                    </a:lnTo>
                    <a:lnTo>
                      <a:pt x="816178" y="721231"/>
                    </a:lnTo>
                    <a:lnTo>
                      <a:pt x="813516" y="723893"/>
                    </a:lnTo>
                    <a:lnTo>
                      <a:pt x="810854" y="723893"/>
                    </a:lnTo>
                    <a:lnTo>
                      <a:pt x="810854" y="729280"/>
                    </a:lnTo>
                    <a:lnTo>
                      <a:pt x="808192" y="729280"/>
                    </a:lnTo>
                    <a:lnTo>
                      <a:pt x="808192" y="731943"/>
                    </a:lnTo>
                    <a:lnTo>
                      <a:pt x="805530" y="734605"/>
                    </a:lnTo>
                    <a:lnTo>
                      <a:pt x="805530" y="737267"/>
                    </a:lnTo>
                    <a:lnTo>
                      <a:pt x="802868" y="737267"/>
                    </a:lnTo>
                    <a:lnTo>
                      <a:pt x="802868" y="739929"/>
                    </a:lnTo>
                    <a:lnTo>
                      <a:pt x="800205" y="742591"/>
                    </a:lnTo>
                    <a:lnTo>
                      <a:pt x="800205" y="745253"/>
                    </a:lnTo>
                    <a:lnTo>
                      <a:pt x="797543" y="747915"/>
                    </a:lnTo>
                    <a:lnTo>
                      <a:pt x="794882" y="750577"/>
                    </a:lnTo>
                    <a:lnTo>
                      <a:pt x="794882" y="753239"/>
                    </a:lnTo>
                    <a:lnTo>
                      <a:pt x="792220" y="753239"/>
                    </a:lnTo>
                    <a:lnTo>
                      <a:pt x="792220" y="750577"/>
                    </a:lnTo>
                    <a:lnTo>
                      <a:pt x="784170" y="750577"/>
                    </a:lnTo>
                    <a:lnTo>
                      <a:pt x="781508" y="747915"/>
                    </a:lnTo>
                    <a:lnTo>
                      <a:pt x="768071" y="747915"/>
                    </a:lnTo>
                    <a:lnTo>
                      <a:pt x="768071" y="745253"/>
                    </a:lnTo>
                    <a:lnTo>
                      <a:pt x="760021" y="745253"/>
                    </a:lnTo>
                    <a:lnTo>
                      <a:pt x="757359" y="742591"/>
                    </a:lnTo>
                    <a:lnTo>
                      <a:pt x="749309" y="742591"/>
                    </a:lnTo>
                    <a:lnTo>
                      <a:pt x="749309" y="739929"/>
                    </a:lnTo>
                    <a:lnTo>
                      <a:pt x="717111" y="739929"/>
                    </a:lnTo>
                    <a:lnTo>
                      <a:pt x="717111" y="742591"/>
                    </a:lnTo>
                    <a:lnTo>
                      <a:pt x="706399" y="742591"/>
                    </a:lnTo>
                    <a:lnTo>
                      <a:pt x="703737" y="739929"/>
                    </a:lnTo>
                    <a:lnTo>
                      <a:pt x="698350" y="739929"/>
                    </a:lnTo>
                    <a:lnTo>
                      <a:pt x="698350" y="742591"/>
                    </a:lnTo>
                    <a:lnTo>
                      <a:pt x="690300" y="742591"/>
                    </a:lnTo>
                    <a:lnTo>
                      <a:pt x="687638" y="745253"/>
                    </a:lnTo>
                    <a:lnTo>
                      <a:pt x="684976" y="747915"/>
                    </a:lnTo>
                    <a:lnTo>
                      <a:pt x="682314" y="747915"/>
                    </a:lnTo>
                    <a:lnTo>
                      <a:pt x="679652" y="750577"/>
                    </a:lnTo>
                    <a:lnTo>
                      <a:pt x="671602" y="750577"/>
                    </a:lnTo>
                    <a:lnTo>
                      <a:pt x="668940" y="753239"/>
                    </a:lnTo>
                    <a:lnTo>
                      <a:pt x="658229" y="753239"/>
                    </a:lnTo>
                    <a:lnTo>
                      <a:pt x="658229" y="750577"/>
                    </a:lnTo>
                    <a:lnTo>
                      <a:pt x="655566" y="750577"/>
                    </a:lnTo>
                    <a:lnTo>
                      <a:pt x="655566" y="747915"/>
                    </a:lnTo>
                    <a:lnTo>
                      <a:pt x="647517" y="747915"/>
                    </a:lnTo>
                    <a:lnTo>
                      <a:pt x="644855" y="745253"/>
                    </a:lnTo>
                    <a:lnTo>
                      <a:pt x="642193" y="745253"/>
                    </a:lnTo>
                    <a:lnTo>
                      <a:pt x="639531" y="742591"/>
                    </a:lnTo>
                    <a:lnTo>
                      <a:pt x="639531" y="739929"/>
                    </a:lnTo>
                    <a:lnTo>
                      <a:pt x="636869" y="739929"/>
                    </a:lnTo>
                    <a:lnTo>
                      <a:pt x="634207" y="737267"/>
                    </a:lnTo>
                    <a:lnTo>
                      <a:pt x="631544" y="737267"/>
                    </a:lnTo>
                    <a:lnTo>
                      <a:pt x="628882" y="734605"/>
                    </a:lnTo>
                    <a:lnTo>
                      <a:pt x="626220" y="734605"/>
                    </a:lnTo>
                    <a:lnTo>
                      <a:pt x="626220" y="731943"/>
                    </a:lnTo>
                    <a:lnTo>
                      <a:pt x="612783" y="731943"/>
                    </a:lnTo>
                    <a:lnTo>
                      <a:pt x="612783" y="729280"/>
                    </a:lnTo>
                    <a:lnTo>
                      <a:pt x="607396" y="729280"/>
                    </a:lnTo>
                    <a:lnTo>
                      <a:pt x="604734" y="731943"/>
                    </a:lnTo>
                    <a:lnTo>
                      <a:pt x="602072" y="731943"/>
                    </a:lnTo>
                    <a:lnTo>
                      <a:pt x="596684" y="734605"/>
                    </a:lnTo>
                    <a:lnTo>
                      <a:pt x="594022" y="734605"/>
                    </a:lnTo>
                    <a:lnTo>
                      <a:pt x="594022" y="731943"/>
                    </a:lnTo>
                    <a:lnTo>
                      <a:pt x="588634" y="731943"/>
                    </a:lnTo>
                    <a:lnTo>
                      <a:pt x="588634" y="729280"/>
                    </a:lnTo>
                    <a:lnTo>
                      <a:pt x="583247" y="729280"/>
                    </a:lnTo>
                    <a:lnTo>
                      <a:pt x="583247" y="734668"/>
                    </a:lnTo>
                    <a:lnTo>
                      <a:pt x="580585" y="737330"/>
                    </a:lnTo>
                    <a:lnTo>
                      <a:pt x="569873" y="737330"/>
                    </a:lnTo>
                    <a:lnTo>
                      <a:pt x="569873" y="739992"/>
                    </a:lnTo>
                    <a:lnTo>
                      <a:pt x="561824" y="739992"/>
                    </a:lnTo>
                    <a:lnTo>
                      <a:pt x="559162" y="737330"/>
                    </a:lnTo>
                    <a:lnTo>
                      <a:pt x="553774" y="737330"/>
                    </a:lnTo>
                    <a:lnTo>
                      <a:pt x="553774" y="734668"/>
                    </a:lnTo>
                    <a:lnTo>
                      <a:pt x="551112" y="734668"/>
                    </a:lnTo>
                    <a:lnTo>
                      <a:pt x="551112" y="732006"/>
                    </a:lnTo>
                    <a:lnTo>
                      <a:pt x="543062" y="732006"/>
                    </a:lnTo>
                    <a:lnTo>
                      <a:pt x="543062" y="729344"/>
                    </a:lnTo>
                    <a:lnTo>
                      <a:pt x="540400" y="729344"/>
                    </a:lnTo>
                    <a:lnTo>
                      <a:pt x="540400" y="726682"/>
                    </a:lnTo>
                    <a:lnTo>
                      <a:pt x="537738" y="726682"/>
                    </a:lnTo>
                    <a:lnTo>
                      <a:pt x="537738" y="724020"/>
                    </a:lnTo>
                    <a:lnTo>
                      <a:pt x="532351" y="724020"/>
                    </a:lnTo>
                    <a:lnTo>
                      <a:pt x="532351" y="721357"/>
                    </a:lnTo>
                    <a:lnTo>
                      <a:pt x="516251" y="721357"/>
                    </a:lnTo>
                    <a:lnTo>
                      <a:pt x="510864" y="718696"/>
                    </a:lnTo>
                    <a:lnTo>
                      <a:pt x="510864" y="713308"/>
                    </a:lnTo>
                    <a:lnTo>
                      <a:pt x="502814" y="713308"/>
                    </a:lnTo>
                    <a:lnTo>
                      <a:pt x="500152" y="710646"/>
                    </a:lnTo>
                    <a:lnTo>
                      <a:pt x="492103" y="710646"/>
                    </a:lnTo>
                    <a:lnTo>
                      <a:pt x="489441" y="707984"/>
                    </a:lnTo>
                    <a:lnTo>
                      <a:pt x="481391" y="707984"/>
                    </a:lnTo>
                    <a:lnTo>
                      <a:pt x="478729" y="705322"/>
                    </a:lnTo>
                    <a:lnTo>
                      <a:pt x="468017" y="705322"/>
                    </a:lnTo>
                    <a:lnTo>
                      <a:pt x="465355" y="702660"/>
                    </a:lnTo>
                    <a:lnTo>
                      <a:pt x="457306" y="702660"/>
                    </a:lnTo>
                    <a:lnTo>
                      <a:pt x="451918" y="699998"/>
                    </a:lnTo>
                    <a:lnTo>
                      <a:pt x="449256" y="699998"/>
                    </a:lnTo>
                    <a:lnTo>
                      <a:pt x="443869" y="697336"/>
                    </a:lnTo>
                    <a:lnTo>
                      <a:pt x="441206" y="697336"/>
                    </a:lnTo>
                    <a:lnTo>
                      <a:pt x="441206" y="689286"/>
                    </a:lnTo>
                    <a:lnTo>
                      <a:pt x="438544" y="686624"/>
                    </a:lnTo>
                    <a:lnTo>
                      <a:pt x="438544" y="675912"/>
                    </a:lnTo>
                    <a:lnTo>
                      <a:pt x="435882" y="670525"/>
                    </a:lnTo>
                    <a:lnTo>
                      <a:pt x="435882" y="667863"/>
                    </a:lnTo>
                    <a:lnTo>
                      <a:pt x="433220" y="667863"/>
                    </a:lnTo>
                    <a:lnTo>
                      <a:pt x="433220" y="665201"/>
                    </a:lnTo>
                    <a:lnTo>
                      <a:pt x="430558" y="662539"/>
                    </a:lnTo>
                    <a:lnTo>
                      <a:pt x="427896" y="659877"/>
                    </a:lnTo>
                    <a:lnTo>
                      <a:pt x="425234" y="657214"/>
                    </a:lnTo>
                    <a:lnTo>
                      <a:pt x="425234" y="654552"/>
                    </a:lnTo>
                    <a:lnTo>
                      <a:pt x="422572" y="651890"/>
                    </a:lnTo>
                    <a:lnTo>
                      <a:pt x="419910" y="649228"/>
                    </a:lnTo>
                    <a:lnTo>
                      <a:pt x="417248" y="649228"/>
                    </a:lnTo>
                    <a:lnTo>
                      <a:pt x="417248" y="646566"/>
                    </a:lnTo>
                    <a:lnTo>
                      <a:pt x="414586" y="643904"/>
                    </a:lnTo>
                    <a:lnTo>
                      <a:pt x="414586" y="638517"/>
                    </a:lnTo>
                    <a:lnTo>
                      <a:pt x="411924" y="633129"/>
                    </a:lnTo>
                    <a:lnTo>
                      <a:pt x="411924" y="614368"/>
                    </a:lnTo>
                    <a:lnTo>
                      <a:pt x="409262" y="611706"/>
                    </a:lnTo>
                    <a:lnTo>
                      <a:pt x="409262" y="609044"/>
                    </a:lnTo>
                    <a:lnTo>
                      <a:pt x="403874" y="609044"/>
                    </a:lnTo>
                    <a:lnTo>
                      <a:pt x="403874" y="611706"/>
                    </a:lnTo>
                    <a:lnTo>
                      <a:pt x="398487" y="611706"/>
                    </a:lnTo>
                    <a:lnTo>
                      <a:pt x="395824" y="614368"/>
                    </a:lnTo>
                    <a:lnTo>
                      <a:pt x="387775" y="614368"/>
                    </a:lnTo>
                    <a:lnTo>
                      <a:pt x="387775" y="617030"/>
                    </a:lnTo>
                    <a:lnTo>
                      <a:pt x="385113" y="617030"/>
                    </a:lnTo>
                    <a:lnTo>
                      <a:pt x="385113" y="614368"/>
                    </a:lnTo>
                    <a:lnTo>
                      <a:pt x="382451" y="614368"/>
                    </a:lnTo>
                    <a:lnTo>
                      <a:pt x="379789" y="611706"/>
                    </a:lnTo>
                    <a:lnTo>
                      <a:pt x="377127" y="609044"/>
                    </a:lnTo>
                    <a:lnTo>
                      <a:pt x="371739" y="609044"/>
                    </a:lnTo>
                    <a:lnTo>
                      <a:pt x="371739" y="606382"/>
                    </a:lnTo>
                    <a:lnTo>
                      <a:pt x="363690" y="606382"/>
                    </a:lnTo>
                    <a:lnTo>
                      <a:pt x="363690" y="609044"/>
                    </a:lnTo>
                    <a:lnTo>
                      <a:pt x="350252" y="609044"/>
                    </a:lnTo>
                    <a:lnTo>
                      <a:pt x="347590" y="611706"/>
                    </a:lnTo>
                    <a:lnTo>
                      <a:pt x="344928" y="614368"/>
                    </a:lnTo>
                    <a:lnTo>
                      <a:pt x="342266" y="611706"/>
                    </a:lnTo>
                    <a:lnTo>
                      <a:pt x="342266" y="609044"/>
                    </a:lnTo>
                    <a:lnTo>
                      <a:pt x="339604" y="609044"/>
                    </a:lnTo>
                    <a:lnTo>
                      <a:pt x="339604" y="606382"/>
                    </a:lnTo>
                    <a:lnTo>
                      <a:pt x="336942" y="606382"/>
                    </a:lnTo>
                    <a:lnTo>
                      <a:pt x="336942" y="603719"/>
                    </a:lnTo>
                    <a:lnTo>
                      <a:pt x="334280" y="603719"/>
                    </a:lnTo>
                    <a:lnTo>
                      <a:pt x="331618" y="601057"/>
                    </a:lnTo>
                    <a:lnTo>
                      <a:pt x="328956" y="598395"/>
                    </a:lnTo>
                    <a:lnTo>
                      <a:pt x="326294" y="598395"/>
                    </a:lnTo>
                    <a:lnTo>
                      <a:pt x="326294" y="595733"/>
                    </a:lnTo>
                    <a:lnTo>
                      <a:pt x="323632" y="595733"/>
                    </a:lnTo>
                    <a:lnTo>
                      <a:pt x="320970" y="593071"/>
                    </a:lnTo>
                    <a:lnTo>
                      <a:pt x="318308" y="593071"/>
                    </a:lnTo>
                    <a:lnTo>
                      <a:pt x="318308" y="590409"/>
                    </a:lnTo>
                    <a:lnTo>
                      <a:pt x="302208" y="590409"/>
                    </a:lnTo>
                    <a:lnTo>
                      <a:pt x="299546" y="587747"/>
                    </a:lnTo>
                    <a:lnTo>
                      <a:pt x="288835" y="587747"/>
                    </a:lnTo>
                    <a:lnTo>
                      <a:pt x="286173" y="585085"/>
                    </a:lnTo>
                    <a:lnTo>
                      <a:pt x="278123" y="585085"/>
                    </a:lnTo>
                    <a:lnTo>
                      <a:pt x="275461" y="582423"/>
                    </a:lnTo>
                    <a:lnTo>
                      <a:pt x="264749" y="582423"/>
                    </a:lnTo>
                    <a:lnTo>
                      <a:pt x="262087" y="579761"/>
                    </a:lnTo>
                    <a:lnTo>
                      <a:pt x="259425" y="579761"/>
                    </a:lnTo>
                    <a:lnTo>
                      <a:pt x="259425" y="577099"/>
                    </a:lnTo>
                    <a:lnTo>
                      <a:pt x="256763" y="577099"/>
                    </a:lnTo>
                    <a:lnTo>
                      <a:pt x="254101" y="579761"/>
                    </a:lnTo>
                    <a:lnTo>
                      <a:pt x="254101" y="582423"/>
                    </a:lnTo>
                    <a:lnTo>
                      <a:pt x="248713" y="582423"/>
                    </a:lnTo>
                    <a:lnTo>
                      <a:pt x="248713" y="585085"/>
                    </a:lnTo>
                    <a:lnTo>
                      <a:pt x="246051" y="585085"/>
                    </a:lnTo>
                    <a:lnTo>
                      <a:pt x="243389" y="587747"/>
                    </a:lnTo>
                    <a:lnTo>
                      <a:pt x="240727" y="587747"/>
                    </a:lnTo>
                    <a:lnTo>
                      <a:pt x="238065" y="590409"/>
                    </a:lnTo>
                    <a:lnTo>
                      <a:pt x="235403" y="593071"/>
                    </a:lnTo>
                    <a:lnTo>
                      <a:pt x="232741" y="593071"/>
                    </a:lnTo>
                    <a:lnTo>
                      <a:pt x="232741" y="595733"/>
                    </a:lnTo>
                    <a:lnTo>
                      <a:pt x="224691" y="595733"/>
                    </a:lnTo>
                    <a:lnTo>
                      <a:pt x="224691" y="601121"/>
                    </a:lnTo>
                    <a:lnTo>
                      <a:pt x="222029" y="601121"/>
                    </a:lnTo>
                    <a:lnTo>
                      <a:pt x="222029" y="606508"/>
                    </a:lnTo>
                    <a:lnTo>
                      <a:pt x="219367" y="606508"/>
                    </a:lnTo>
                    <a:lnTo>
                      <a:pt x="219367" y="625270"/>
                    </a:lnTo>
                    <a:lnTo>
                      <a:pt x="216705" y="627932"/>
                    </a:lnTo>
                    <a:lnTo>
                      <a:pt x="216705" y="630594"/>
                    </a:lnTo>
                    <a:lnTo>
                      <a:pt x="214043" y="630594"/>
                    </a:lnTo>
                    <a:lnTo>
                      <a:pt x="214043" y="627932"/>
                    </a:lnTo>
                    <a:lnTo>
                      <a:pt x="211381" y="627932"/>
                    </a:lnTo>
                    <a:lnTo>
                      <a:pt x="208719" y="625270"/>
                    </a:lnTo>
                    <a:lnTo>
                      <a:pt x="200669" y="625270"/>
                    </a:lnTo>
                    <a:lnTo>
                      <a:pt x="198007" y="622608"/>
                    </a:lnTo>
                    <a:lnTo>
                      <a:pt x="192620" y="622608"/>
                    </a:lnTo>
                    <a:lnTo>
                      <a:pt x="192620" y="619945"/>
                    </a:lnTo>
                    <a:lnTo>
                      <a:pt x="189958" y="619945"/>
                    </a:lnTo>
                    <a:lnTo>
                      <a:pt x="189958" y="617283"/>
                    </a:lnTo>
                    <a:lnTo>
                      <a:pt x="187296" y="614621"/>
                    </a:lnTo>
                    <a:lnTo>
                      <a:pt x="184634" y="611959"/>
                    </a:lnTo>
                    <a:lnTo>
                      <a:pt x="184634" y="609297"/>
                    </a:lnTo>
                    <a:lnTo>
                      <a:pt x="181971" y="609297"/>
                    </a:lnTo>
                    <a:lnTo>
                      <a:pt x="179310" y="606635"/>
                    </a:lnTo>
                    <a:lnTo>
                      <a:pt x="176647" y="603973"/>
                    </a:lnTo>
                    <a:lnTo>
                      <a:pt x="171260" y="603973"/>
                    </a:lnTo>
                    <a:lnTo>
                      <a:pt x="171260" y="601311"/>
                    </a:lnTo>
                    <a:lnTo>
                      <a:pt x="155161" y="601311"/>
                    </a:lnTo>
                    <a:lnTo>
                      <a:pt x="152499" y="598649"/>
                    </a:lnTo>
                    <a:lnTo>
                      <a:pt x="149836" y="595987"/>
                    </a:lnTo>
                    <a:lnTo>
                      <a:pt x="149836" y="593325"/>
                    </a:lnTo>
                    <a:lnTo>
                      <a:pt x="147174" y="590663"/>
                    </a:lnTo>
                    <a:lnTo>
                      <a:pt x="144512" y="588001"/>
                    </a:lnTo>
                    <a:lnTo>
                      <a:pt x="144512" y="585339"/>
                    </a:lnTo>
                    <a:lnTo>
                      <a:pt x="141850" y="582676"/>
                    </a:lnTo>
                    <a:lnTo>
                      <a:pt x="141850" y="580014"/>
                    </a:lnTo>
                    <a:lnTo>
                      <a:pt x="136463" y="580014"/>
                    </a:lnTo>
                    <a:lnTo>
                      <a:pt x="131075" y="577352"/>
                    </a:lnTo>
                    <a:lnTo>
                      <a:pt x="128413" y="577352"/>
                    </a:lnTo>
                    <a:lnTo>
                      <a:pt x="128413" y="574690"/>
                    </a:lnTo>
                    <a:lnTo>
                      <a:pt x="125751" y="574690"/>
                    </a:lnTo>
                    <a:lnTo>
                      <a:pt x="125751" y="572028"/>
                    </a:lnTo>
                    <a:lnTo>
                      <a:pt x="123089" y="569366"/>
                    </a:lnTo>
                    <a:lnTo>
                      <a:pt x="120427" y="566704"/>
                    </a:lnTo>
                    <a:lnTo>
                      <a:pt x="120427" y="564042"/>
                    </a:lnTo>
                    <a:lnTo>
                      <a:pt x="117765" y="564042"/>
                    </a:lnTo>
                    <a:lnTo>
                      <a:pt x="115103" y="561380"/>
                    </a:lnTo>
                    <a:lnTo>
                      <a:pt x="112441" y="561380"/>
                    </a:lnTo>
                    <a:lnTo>
                      <a:pt x="112441" y="558718"/>
                    </a:lnTo>
                    <a:lnTo>
                      <a:pt x="107053" y="558718"/>
                    </a:lnTo>
                    <a:lnTo>
                      <a:pt x="104391" y="556056"/>
                    </a:lnTo>
                    <a:lnTo>
                      <a:pt x="93680" y="556056"/>
                    </a:lnTo>
                    <a:lnTo>
                      <a:pt x="91017" y="553394"/>
                    </a:lnTo>
                    <a:lnTo>
                      <a:pt x="74918" y="553394"/>
                    </a:lnTo>
                    <a:lnTo>
                      <a:pt x="74918" y="550732"/>
                    </a:lnTo>
                    <a:lnTo>
                      <a:pt x="64207" y="550732"/>
                    </a:lnTo>
                    <a:lnTo>
                      <a:pt x="64207" y="553394"/>
                    </a:lnTo>
                    <a:lnTo>
                      <a:pt x="56157" y="553394"/>
                    </a:lnTo>
                    <a:lnTo>
                      <a:pt x="56157" y="550732"/>
                    </a:lnTo>
                    <a:lnTo>
                      <a:pt x="53495" y="548070"/>
                    </a:lnTo>
                    <a:lnTo>
                      <a:pt x="53495" y="545407"/>
                    </a:lnTo>
                    <a:lnTo>
                      <a:pt x="50833" y="545407"/>
                    </a:lnTo>
                    <a:lnTo>
                      <a:pt x="48171" y="542745"/>
                    </a:lnTo>
                    <a:lnTo>
                      <a:pt x="45509" y="540083"/>
                    </a:lnTo>
                    <a:lnTo>
                      <a:pt x="45509" y="537421"/>
                    </a:lnTo>
                    <a:lnTo>
                      <a:pt x="42847" y="534759"/>
                    </a:lnTo>
                    <a:lnTo>
                      <a:pt x="42847" y="529372"/>
                    </a:lnTo>
                    <a:lnTo>
                      <a:pt x="16036" y="529372"/>
                    </a:lnTo>
                    <a:lnTo>
                      <a:pt x="10648" y="526710"/>
                    </a:lnTo>
                    <a:lnTo>
                      <a:pt x="7986" y="526710"/>
                    </a:lnTo>
                    <a:lnTo>
                      <a:pt x="7986" y="524048"/>
                    </a:lnTo>
                    <a:lnTo>
                      <a:pt x="5324" y="524048"/>
                    </a:lnTo>
                    <a:lnTo>
                      <a:pt x="5324" y="521385"/>
                    </a:lnTo>
                    <a:lnTo>
                      <a:pt x="2662" y="521385"/>
                    </a:lnTo>
                    <a:lnTo>
                      <a:pt x="0" y="518723"/>
                    </a:lnTo>
                    <a:lnTo>
                      <a:pt x="2662" y="518723"/>
                    </a:lnTo>
                    <a:lnTo>
                      <a:pt x="2662" y="513336"/>
                    </a:lnTo>
                    <a:lnTo>
                      <a:pt x="5324" y="513336"/>
                    </a:lnTo>
                    <a:lnTo>
                      <a:pt x="5324" y="510674"/>
                    </a:lnTo>
                    <a:lnTo>
                      <a:pt x="7986" y="510674"/>
                    </a:lnTo>
                    <a:lnTo>
                      <a:pt x="7986" y="508012"/>
                    </a:lnTo>
                    <a:lnTo>
                      <a:pt x="16036" y="508012"/>
                    </a:lnTo>
                    <a:lnTo>
                      <a:pt x="16036" y="502624"/>
                    </a:lnTo>
                    <a:lnTo>
                      <a:pt x="18698" y="502624"/>
                    </a:lnTo>
                    <a:lnTo>
                      <a:pt x="18698" y="497237"/>
                    </a:lnTo>
                    <a:lnTo>
                      <a:pt x="24085" y="497237"/>
                    </a:lnTo>
                    <a:lnTo>
                      <a:pt x="24085" y="494575"/>
                    </a:lnTo>
                    <a:lnTo>
                      <a:pt x="26747" y="494575"/>
                    </a:lnTo>
                    <a:lnTo>
                      <a:pt x="29409" y="491912"/>
                    </a:lnTo>
                    <a:lnTo>
                      <a:pt x="32072" y="491912"/>
                    </a:lnTo>
                    <a:lnTo>
                      <a:pt x="32072" y="489251"/>
                    </a:lnTo>
                    <a:lnTo>
                      <a:pt x="34734" y="489251"/>
                    </a:lnTo>
                    <a:moveTo>
                      <a:pt x="35494" y="490708"/>
                    </a:moveTo>
                    <a:lnTo>
                      <a:pt x="38156" y="490708"/>
                    </a:lnTo>
                    <a:lnTo>
                      <a:pt x="40818" y="488046"/>
                    </a:lnTo>
                    <a:lnTo>
                      <a:pt x="40818" y="485384"/>
                    </a:lnTo>
                    <a:lnTo>
                      <a:pt x="43480" y="479997"/>
                    </a:lnTo>
                    <a:lnTo>
                      <a:pt x="43480" y="477335"/>
                    </a:lnTo>
                    <a:lnTo>
                      <a:pt x="46143" y="474672"/>
                    </a:lnTo>
                    <a:lnTo>
                      <a:pt x="46143" y="472010"/>
                    </a:lnTo>
                    <a:lnTo>
                      <a:pt x="48805" y="472010"/>
                    </a:lnTo>
                    <a:lnTo>
                      <a:pt x="48805" y="442538"/>
                    </a:lnTo>
                    <a:lnTo>
                      <a:pt x="46143" y="442538"/>
                    </a:lnTo>
                    <a:lnTo>
                      <a:pt x="46143" y="439875"/>
                    </a:lnTo>
                    <a:lnTo>
                      <a:pt x="51530" y="439875"/>
                    </a:lnTo>
                    <a:lnTo>
                      <a:pt x="51530" y="437213"/>
                    </a:lnTo>
                    <a:lnTo>
                      <a:pt x="54192" y="437213"/>
                    </a:lnTo>
                    <a:lnTo>
                      <a:pt x="54192" y="439875"/>
                    </a:lnTo>
                    <a:lnTo>
                      <a:pt x="56854" y="437213"/>
                    </a:lnTo>
                    <a:lnTo>
                      <a:pt x="56854" y="434551"/>
                    </a:lnTo>
                    <a:lnTo>
                      <a:pt x="56854" y="437213"/>
                    </a:lnTo>
                    <a:lnTo>
                      <a:pt x="59516" y="437213"/>
                    </a:lnTo>
                    <a:lnTo>
                      <a:pt x="59516" y="431826"/>
                    </a:lnTo>
                    <a:lnTo>
                      <a:pt x="67566" y="431826"/>
                    </a:lnTo>
                    <a:lnTo>
                      <a:pt x="70228" y="429164"/>
                    </a:lnTo>
                    <a:lnTo>
                      <a:pt x="70228" y="421114"/>
                    </a:lnTo>
                    <a:lnTo>
                      <a:pt x="72890" y="421114"/>
                    </a:lnTo>
                    <a:lnTo>
                      <a:pt x="75552" y="418452"/>
                    </a:lnTo>
                    <a:lnTo>
                      <a:pt x="78214" y="418452"/>
                    </a:lnTo>
                    <a:lnTo>
                      <a:pt x="78214" y="415790"/>
                    </a:lnTo>
                    <a:lnTo>
                      <a:pt x="83602" y="415790"/>
                    </a:lnTo>
                    <a:lnTo>
                      <a:pt x="83602" y="410403"/>
                    </a:lnTo>
                    <a:lnTo>
                      <a:pt x="86264" y="410403"/>
                    </a:lnTo>
                    <a:lnTo>
                      <a:pt x="86264" y="407740"/>
                    </a:lnTo>
                    <a:lnTo>
                      <a:pt x="91651" y="407740"/>
                    </a:lnTo>
                    <a:lnTo>
                      <a:pt x="91651" y="402353"/>
                    </a:lnTo>
                    <a:lnTo>
                      <a:pt x="94313" y="399691"/>
                    </a:lnTo>
                    <a:lnTo>
                      <a:pt x="96975" y="399691"/>
                    </a:lnTo>
                    <a:lnTo>
                      <a:pt x="99637" y="402353"/>
                    </a:lnTo>
                    <a:lnTo>
                      <a:pt x="110349" y="402353"/>
                    </a:lnTo>
                    <a:lnTo>
                      <a:pt x="115737" y="405015"/>
                    </a:lnTo>
                    <a:lnTo>
                      <a:pt x="123786" y="405015"/>
                    </a:lnTo>
                    <a:lnTo>
                      <a:pt x="126448" y="407677"/>
                    </a:lnTo>
                    <a:lnTo>
                      <a:pt x="137160" y="407677"/>
                    </a:lnTo>
                    <a:lnTo>
                      <a:pt x="139822" y="410339"/>
                    </a:lnTo>
                    <a:lnTo>
                      <a:pt x="150534" y="410339"/>
                    </a:lnTo>
                    <a:lnTo>
                      <a:pt x="158583" y="413001"/>
                    </a:lnTo>
                    <a:lnTo>
                      <a:pt x="163971" y="413001"/>
                    </a:lnTo>
                    <a:lnTo>
                      <a:pt x="163971" y="415663"/>
                    </a:lnTo>
                    <a:lnTo>
                      <a:pt x="166633" y="415663"/>
                    </a:lnTo>
                    <a:lnTo>
                      <a:pt x="166633" y="407614"/>
                    </a:lnTo>
                    <a:lnTo>
                      <a:pt x="172020" y="407614"/>
                    </a:lnTo>
                    <a:lnTo>
                      <a:pt x="172020" y="404952"/>
                    </a:lnTo>
                    <a:lnTo>
                      <a:pt x="174683" y="404952"/>
                    </a:lnTo>
                    <a:lnTo>
                      <a:pt x="174683" y="394240"/>
                    </a:lnTo>
                    <a:lnTo>
                      <a:pt x="172020" y="391578"/>
                    </a:lnTo>
                    <a:lnTo>
                      <a:pt x="172020" y="386190"/>
                    </a:lnTo>
                    <a:lnTo>
                      <a:pt x="169358" y="383528"/>
                    </a:lnTo>
                    <a:lnTo>
                      <a:pt x="169358" y="380866"/>
                    </a:lnTo>
                    <a:lnTo>
                      <a:pt x="166696" y="378204"/>
                    </a:lnTo>
                    <a:lnTo>
                      <a:pt x="166696" y="370155"/>
                    </a:lnTo>
                    <a:lnTo>
                      <a:pt x="164034" y="367492"/>
                    </a:lnTo>
                    <a:lnTo>
                      <a:pt x="164034" y="359443"/>
                    </a:lnTo>
                    <a:lnTo>
                      <a:pt x="161372" y="356781"/>
                    </a:lnTo>
                    <a:lnTo>
                      <a:pt x="161372" y="351393"/>
                    </a:lnTo>
                    <a:lnTo>
                      <a:pt x="158710" y="348731"/>
                    </a:lnTo>
                    <a:lnTo>
                      <a:pt x="158710" y="343344"/>
                    </a:lnTo>
                    <a:lnTo>
                      <a:pt x="156048" y="340682"/>
                    </a:lnTo>
                    <a:lnTo>
                      <a:pt x="156048" y="329970"/>
                    </a:lnTo>
                    <a:lnTo>
                      <a:pt x="153386" y="327308"/>
                    </a:lnTo>
                    <a:lnTo>
                      <a:pt x="153386" y="324646"/>
                    </a:lnTo>
                    <a:lnTo>
                      <a:pt x="150724" y="319258"/>
                    </a:lnTo>
                    <a:lnTo>
                      <a:pt x="150724" y="316596"/>
                    </a:lnTo>
                    <a:lnTo>
                      <a:pt x="148062" y="311209"/>
                    </a:lnTo>
                    <a:lnTo>
                      <a:pt x="148062" y="308547"/>
                    </a:lnTo>
                    <a:lnTo>
                      <a:pt x="145400" y="308547"/>
                    </a:lnTo>
                    <a:lnTo>
                      <a:pt x="145400" y="305884"/>
                    </a:lnTo>
                    <a:lnTo>
                      <a:pt x="142738" y="305884"/>
                    </a:lnTo>
                    <a:lnTo>
                      <a:pt x="142738" y="300497"/>
                    </a:lnTo>
                    <a:lnTo>
                      <a:pt x="140076" y="300497"/>
                    </a:lnTo>
                    <a:lnTo>
                      <a:pt x="140076" y="297835"/>
                    </a:lnTo>
                    <a:lnTo>
                      <a:pt x="137413" y="297835"/>
                    </a:lnTo>
                    <a:lnTo>
                      <a:pt x="134752" y="295173"/>
                    </a:lnTo>
                    <a:lnTo>
                      <a:pt x="132089" y="295173"/>
                    </a:lnTo>
                    <a:lnTo>
                      <a:pt x="132089" y="292511"/>
                    </a:lnTo>
                    <a:lnTo>
                      <a:pt x="129427" y="289849"/>
                    </a:lnTo>
                    <a:lnTo>
                      <a:pt x="126765" y="289849"/>
                    </a:lnTo>
                    <a:lnTo>
                      <a:pt x="126765" y="287187"/>
                    </a:lnTo>
                    <a:lnTo>
                      <a:pt x="124103" y="287187"/>
                    </a:lnTo>
                    <a:lnTo>
                      <a:pt x="124103" y="281799"/>
                    </a:lnTo>
                    <a:lnTo>
                      <a:pt x="121441" y="281799"/>
                    </a:lnTo>
                    <a:lnTo>
                      <a:pt x="118779" y="279137"/>
                    </a:lnTo>
                    <a:lnTo>
                      <a:pt x="116117" y="279137"/>
                    </a:lnTo>
                    <a:lnTo>
                      <a:pt x="116117" y="276475"/>
                    </a:lnTo>
                    <a:lnTo>
                      <a:pt x="110729" y="276475"/>
                    </a:lnTo>
                    <a:lnTo>
                      <a:pt x="110729" y="273813"/>
                    </a:lnTo>
                    <a:lnTo>
                      <a:pt x="105342" y="273813"/>
                    </a:lnTo>
                    <a:lnTo>
                      <a:pt x="105342" y="271151"/>
                    </a:lnTo>
                    <a:lnTo>
                      <a:pt x="102680" y="271151"/>
                    </a:lnTo>
                    <a:lnTo>
                      <a:pt x="100018" y="268489"/>
                    </a:lnTo>
                    <a:lnTo>
                      <a:pt x="94630" y="268489"/>
                    </a:lnTo>
                    <a:lnTo>
                      <a:pt x="94630" y="265827"/>
                    </a:lnTo>
                    <a:lnTo>
                      <a:pt x="89243" y="265827"/>
                    </a:lnTo>
                    <a:lnTo>
                      <a:pt x="89243" y="260439"/>
                    </a:lnTo>
                    <a:lnTo>
                      <a:pt x="86581" y="257777"/>
                    </a:lnTo>
                    <a:lnTo>
                      <a:pt x="86581" y="255115"/>
                    </a:lnTo>
                    <a:lnTo>
                      <a:pt x="83919" y="252453"/>
                    </a:lnTo>
                    <a:lnTo>
                      <a:pt x="83919" y="249791"/>
                    </a:lnTo>
                    <a:lnTo>
                      <a:pt x="81257" y="247129"/>
                    </a:lnTo>
                    <a:lnTo>
                      <a:pt x="81257" y="239079"/>
                    </a:lnTo>
                    <a:lnTo>
                      <a:pt x="78594" y="239079"/>
                    </a:lnTo>
                    <a:lnTo>
                      <a:pt x="78594" y="233692"/>
                    </a:lnTo>
                    <a:lnTo>
                      <a:pt x="75932" y="233692"/>
                    </a:lnTo>
                    <a:lnTo>
                      <a:pt x="75932" y="231030"/>
                    </a:lnTo>
                    <a:lnTo>
                      <a:pt x="67883" y="225642"/>
                    </a:lnTo>
                    <a:lnTo>
                      <a:pt x="67883" y="222980"/>
                    </a:lnTo>
                    <a:lnTo>
                      <a:pt x="65221" y="220318"/>
                    </a:lnTo>
                    <a:lnTo>
                      <a:pt x="62559" y="217656"/>
                    </a:lnTo>
                    <a:lnTo>
                      <a:pt x="59896" y="217656"/>
                    </a:lnTo>
                    <a:lnTo>
                      <a:pt x="59896" y="214994"/>
                    </a:lnTo>
                    <a:lnTo>
                      <a:pt x="54509" y="209606"/>
                    </a:lnTo>
                    <a:lnTo>
                      <a:pt x="51847" y="209606"/>
                    </a:lnTo>
                    <a:lnTo>
                      <a:pt x="49185" y="212268"/>
                    </a:lnTo>
                    <a:lnTo>
                      <a:pt x="43797" y="212268"/>
                    </a:lnTo>
                    <a:lnTo>
                      <a:pt x="43797" y="209606"/>
                    </a:lnTo>
                    <a:lnTo>
                      <a:pt x="41135" y="206944"/>
                    </a:lnTo>
                    <a:lnTo>
                      <a:pt x="38473" y="204282"/>
                    </a:lnTo>
                    <a:lnTo>
                      <a:pt x="35811" y="204282"/>
                    </a:lnTo>
                    <a:lnTo>
                      <a:pt x="35811" y="201620"/>
                    </a:lnTo>
                    <a:lnTo>
                      <a:pt x="33149" y="198958"/>
                    </a:lnTo>
                    <a:lnTo>
                      <a:pt x="33149" y="188246"/>
                    </a:lnTo>
                    <a:lnTo>
                      <a:pt x="35811" y="185584"/>
                    </a:lnTo>
                    <a:lnTo>
                      <a:pt x="38473" y="182922"/>
                    </a:lnTo>
                    <a:lnTo>
                      <a:pt x="41135" y="180260"/>
                    </a:lnTo>
                    <a:lnTo>
                      <a:pt x="41135" y="177598"/>
                    </a:lnTo>
                    <a:lnTo>
                      <a:pt x="43797" y="177598"/>
                    </a:lnTo>
                    <a:lnTo>
                      <a:pt x="43797" y="169549"/>
                    </a:lnTo>
                    <a:lnTo>
                      <a:pt x="46459" y="169549"/>
                    </a:lnTo>
                    <a:lnTo>
                      <a:pt x="46459" y="166886"/>
                    </a:lnTo>
                    <a:lnTo>
                      <a:pt x="49122" y="166886"/>
                    </a:lnTo>
                    <a:lnTo>
                      <a:pt x="49122" y="161499"/>
                    </a:lnTo>
                    <a:lnTo>
                      <a:pt x="51783" y="158837"/>
                    </a:lnTo>
                    <a:lnTo>
                      <a:pt x="51783" y="156175"/>
                    </a:lnTo>
                    <a:lnTo>
                      <a:pt x="49122" y="156175"/>
                    </a:lnTo>
                    <a:lnTo>
                      <a:pt x="49122" y="150787"/>
                    </a:lnTo>
                    <a:lnTo>
                      <a:pt x="46459" y="150787"/>
                    </a:lnTo>
                    <a:lnTo>
                      <a:pt x="46459" y="148125"/>
                    </a:lnTo>
                    <a:lnTo>
                      <a:pt x="49122" y="145463"/>
                    </a:lnTo>
                    <a:lnTo>
                      <a:pt x="49122" y="142801"/>
                    </a:lnTo>
                    <a:lnTo>
                      <a:pt x="46459" y="142801"/>
                    </a:lnTo>
                    <a:lnTo>
                      <a:pt x="49122" y="140139"/>
                    </a:lnTo>
                    <a:lnTo>
                      <a:pt x="51783" y="140139"/>
                    </a:lnTo>
                    <a:lnTo>
                      <a:pt x="51783" y="137477"/>
                    </a:lnTo>
                    <a:lnTo>
                      <a:pt x="54446" y="137477"/>
                    </a:lnTo>
                    <a:lnTo>
                      <a:pt x="54446" y="134815"/>
                    </a:lnTo>
                    <a:lnTo>
                      <a:pt x="57108" y="134815"/>
                    </a:lnTo>
                    <a:lnTo>
                      <a:pt x="59770" y="132153"/>
                    </a:lnTo>
                    <a:lnTo>
                      <a:pt x="62432" y="129491"/>
                    </a:lnTo>
                    <a:lnTo>
                      <a:pt x="70481" y="129491"/>
                    </a:lnTo>
                    <a:lnTo>
                      <a:pt x="73144" y="126829"/>
                    </a:lnTo>
                    <a:lnTo>
                      <a:pt x="75806" y="126829"/>
                    </a:lnTo>
                    <a:lnTo>
                      <a:pt x="78468" y="124167"/>
                    </a:lnTo>
                    <a:lnTo>
                      <a:pt x="78468" y="121504"/>
                    </a:lnTo>
                    <a:lnTo>
                      <a:pt x="81130" y="118842"/>
                    </a:lnTo>
                    <a:lnTo>
                      <a:pt x="83792" y="118842"/>
                    </a:lnTo>
                    <a:lnTo>
                      <a:pt x="83792" y="116180"/>
                    </a:lnTo>
                    <a:lnTo>
                      <a:pt x="81130" y="113518"/>
                    </a:lnTo>
                    <a:lnTo>
                      <a:pt x="83792" y="113518"/>
                    </a:lnTo>
                    <a:lnTo>
                      <a:pt x="83792" y="81320"/>
                    </a:lnTo>
                    <a:lnTo>
                      <a:pt x="81130" y="81320"/>
                    </a:lnTo>
                    <a:lnTo>
                      <a:pt x="81130" y="70608"/>
                    </a:lnTo>
                    <a:lnTo>
                      <a:pt x="78468" y="67946"/>
                    </a:lnTo>
                    <a:lnTo>
                      <a:pt x="78468" y="54509"/>
                    </a:lnTo>
                    <a:lnTo>
                      <a:pt x="75806" y="54509"/>
                    </a:lnTo>
                    <a:lnTo>
                      <a:pt x="75806" y="46459"/>
                    </a:lnTo>
                    <a:lnTo>
                      <a:pt x="83855" y="46459"/>
                    </a:lnTo>
                    <a:lnTo>
                      <a:pt x="83855" y="43797"/>
                    </a:lnTo>
                    <a:lnTo>
                      <a:pt x="81193" y="43797"/>
                    </a:lnTo>
                    <a:lnTo>
                      <a:pt x="81193" y="41135"/>
                    </a:lnTo>
                    <a:lnTo>
                      <a:pt x="78531" y="41135"/>
                    </a:lnTo>
                    <a:lnTo>
                      <a:pt x="75869" y="38473"/>
                    </a:lnTo>
                    <a:lnTo>
                      <a:pt x="75869" y="35811"/>
                    </a:lnTo>
                    <a:lnTo>
                      <a:pt x="83919" y="35811"/>
                    </a:lnTo>
                    <a:lnTo>
                      <a:pt x="86581" y="33149"/>
                    </a:lnTo>
                    <a:lnTo>
                      <a:pt x="94630" y="33149"/>
                    </a:lnTo>
                    <a:lnTo>
                      <a:pt x="97292" y="30487"/>
                    </a:lnTo>
                    <a:lnTo>
                      <a:pt x="102680" y="30487"/>
                    </a:lnTo>
                    <a:lnTo>
                      <a:pt x="102680" y="27825"/>
                    </a:lnTo>
                    <a:lnTo>
                      <a:pt x="108067" y="27825"/>
                    </a:lnTo>
                    <a:lnTo>
                      <a:pt x="110729" y="25163"/>
                    </a:lnTo>
                    <a:lnTo>
                      <a:pt x="113391" y="22501"/>
                    </a:lnTo>
                    <a:lnTo>
                      <a:pt x="113391" y="17113"/>
                    </a:lnTo>
                    <a:lnTo>
                      <a:pt x="118779" y="17113"/>
                    </a:lnTo>
                    <a:lnTo>
                      <a:pt x="118779" y="14451"/>
                    </a:lnTo>
                    <a:lnTo>
                      <a:pt x="121441" y="14451"/>
                    </a:lnTo>
                    <a:lnTo>
                      <a:pt x="121441" y="11789"/>
                    </a:lnTo>
                    <a:lnTo>
                      <a:pt x="124103" y="9127"/>
                    </a:lnTo>
                    <a:lnTo>
                      <a:pt x="126765" y="6465"/>
                    </a:lnTo>
                    <a:lnTo>
                      <a:pt x="129427" y="3803"/>
                    </a:lnTo>
                    <a:lnTo>
                      <a:pt x="134815" y="3803"/>
                    </a:lnTo>
                    <a:lnTo>
                      <a:pt x="137477" y="6465"/>
                    </a:lnTo>
                    <a:lnTo>
                      <a:pt x="142864" y="6465"/>
                    </a:lnTo>
                    <a:lnTo>
                      <a:pt x="142864" y="1077"/>
                    </a:lnTo>
                    <a:lnTo>
                      <a:pt x="145526" y="1077"/>
                    </a:lnTo>
                  </a:path>
                </a:pathLst>
              </a:custGeom>
              <a:solidFill>
                <a:srgbClr val="FCDAB8"/>
              </a:solidFill>
              <a:ln w="3175" cap="rnd">
                <a:solidFill>
                  <a:schemeClr val="tx2">
                    <a:lumMod val="40000"/>
                    <a:lumOff val="60000"/>
                  </a:schemeClr>
                </a:solidFill>
                <a:prstDash val="solid"/>
                <a:round/>
              </a:ln>
            </p:spPr>
            <p:txBody>
              <a:bodyPr rtlCol="0" anchor="ctr"/>
              <a:lstStyle/>
              <a:p>
                <a:endParaRPr lang="en-US"/>
              </a:p>
            </p:txBody>
          </p:sp>
        </p:grpSp>
      </p:grpSp>
      <p:pic>
        <p:nvPicPr>
          <p:cNvPr id="12" name="Graphic 11">
            <a:extLst>
              <a:ext uri="{FF2B5EF4-FFF2-40B4-BE49-F238E27FC236}">
                <a16:creationId xmlns:a16="http://schemas.microsoft.com/office/drawing/2014/main" id="{8435FEC4-E6B3-28F8-FE4F-E6282137F9B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337738" y="5341104"/>
            <a:ext cx="946785" cy="1005501"/>
          </a:xfrm>
          <a:prstGeom prst="rect">
            <a:avLst/>
          </a:prstGeom>
          <a:effectLst>
            <a:outerShdw blurRad="50800" dist="63500" dir="2700000" algn="tl" rotWithShape="0">
              <a:schemeClr val="accent1">
                <a:lumMod val="50000"/>
                <a:alpha val="40000"/>
              </a:schemeClr>
            </a:outerShdw>
          </a:effectLst>
        </p:spPr>
      </p:pic>
      <p:sp>
        <p:nvSpPr>
          <p:cNvPr id="5" name="TextBox 4">
            <a:extLst>
              <a:ext uri="{FF2B5EF4-FFF2-40B4-BE49-F238E27FC236}">
                <a16:creationId xmlns:a16="http://schemas.microsoft.com/office/drawing/2014/main" id="{A713BF55-120E-C306-5291-98D6021747A2}"/>
              </a:ext>
            </a:extLst>
          </p:cNvPr>
          <p:cNvSpPr txBox="1"/>
          <p:nvPr/>
        </p:nvSpPr>
        <p:spPr>
          <a:xfrm>
            <a:off x="622935" y="2827655"/>
            <a:ext cx="5089236" cy="1477328"/>
          </a:xfrm>
          <a:prstGeom prst="rect">
            <a:avLst/>
          </a:prstGeom>
          <a:noFill/>
        </p:spPr>
        <p:txBody>
          <a:bodyPr wrap="square" rtlCol="0">
            <a:spAutoFit/>
          </a:bodyPr>
          <a:lstStyle/>
          <a:p>
            <a:r>
              <a:rPr lang="en-US" sz="7200" b="1" dirty="0">
                <a:solidFill>
                  <a:srgbClr val="19A399"/>
                </a:solidFill>
                <a:effectLst>
                  <a:outerShdw blurRad="38100" dist="38100" dir="2700000" algn="tl">
                    <a:srgbClr val="000000">
                      <a:alpha val="43137"/>
                    </a:srgbClr>
                  </a:outerShdw>
                </a:effectLst>
                <a:latin typeface="Avenir Next LT Pro" panose="020B0504020202020204" pitchFamily="34" charset="0"/>
              </a:rPr>
              <a:t>Municipio</a:t>
            </a:r>
            <a:br>
              <a:rPr lang="en-US" dirty="0"/>
            </a:br>
            <a:r>
              <a:rPr lang="es-CO" i="1" dirty="0">
                <a:latin typeface="Avenir Next LT Pro Demi" panose="020B0704020202020204" pitchFamily="34" charset="0"/>
              </a:rPr>
              <a:t>Perfil del sistema alimentario local</a:t>
            </a:r>
          </a:p>
        </p:txBody>
      </p:sp>
      <p:pic>
        <p:nvPicPr>
          <p:cNvPr id="325" name="Graphic 324">
            <a:extLst>
              <a:ext uri="{FF2B5EF4-FFF2-40B4-BE49-F238E27FC236}">
                <a16:creationId xmlns:a16="http://schemas.microsoft.com/office/drawing/2014/main" id="{7BFD27C7-4D6B-E004-08E9-756518D829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77199" y="5611548"/>
            <a:ext cx="582606" cy="464610"/>
          </a:xfrm>
          <a:prstGeom prst="rect">
            <a:avLst/>
          </a:prstGeom>
          <a:effectLst>
            <a:outerShdw blurRad="50800" dist="63500" dir="2700000" algn="tl" rotWithShape="0">
              <a:schemeClr val="accent1">
                <a:lumMod val="50000"/>
                <a:alpha val="40000"/>
              </a:schemeClr>
            </a:outerShdw>
          </a:effectLst>
        </p:spPr>
      </p:pic>
      <p:sp>
        <p:nvSpPr>
          <p:cNvPr id="326" name="TextBox 325">
            <a:extLst>
              <a:ext uri="{FF2B5EF4-FFF2-40B4-BE49-F238E27FC236}">
                <a16:creationId xmlns:a16="http://schemas.microsoft.com/office/drawing/2014/main" id="{A19D8578-10B8-3F51-B686-549A92976236}"/>
              </a:ext>
            </a:extLst>
          </p:cNvPr>
          <p:cNvSpPr txBox="1"/>
          <p:nvPr/>
        </p:nvSpPr>
        <p:spPr>
          <a:xfrm>
            <a:off x="9168401" y="5233549"/>
            <a:ext cx="980134" cy="276999"/>
          </a:xfrm>
          <a:prstGeom prst="rect">
            <a:avLst/>
          </a:prstGeom>
          <a:noFill/>
        </p:spPr>
        <p:txBody>
          <a:bodyPr wrap="square" lIns="91440" tIns="45720" rIns="91440" bIns="45720" rtlCol="0" anchor="t">
            <a:spAutoFit/>
          </a:bodyPr>
          <a:lstStyle/>
          <a:p>
            <a:pPr algn="ctr"/>
            <a:r>
              <a:rPr lang="en-US" sz="1200" dirty="0">
                <a:solidFill>
                  <a:schemeClr val="tx1">
                    <a:lumMod val="65000"/>
                    <a:lumOff val="35000"/>
                  </a:schemeClr>
                </a:solidFill>
              </a:rPr>
              <a:t>Gualaco</a:t>
            </a:r>
          </a:p>
        </p:txBody>
      </p:sp>
      <p:sp>
        <p:nvSpPr>
          <p:cNvPr id="327" name="TextBox 326">
            <a:extLst>
              <a:ext uri="{FF2B5EF4-FFF2-40B4-BE49-F238E27FC236}">
                <a16:creationId xmlns:a16="http://schemas.microsoft.com/office/drawing/2014/main" id="{32CC0D36-06BF-EC08-DD19-5EF4316C21E7}"/>
              </a:ext>
            </a:extLst>
          </p:cNvPr>
          <p:cNvSpPr txBox="1"/>
          <p:nvPr/>
        </p:nvSpPr>
        <p:spPr>
          <a:xfrm>
            <a:off x="10655779" y="5233549"/>
            <a:ext cx="980134" cy="276999"/>
          </a:xfrm>
          <a:prstGeom prst="rect">
            <a:avLst/>
          </a:prstGeom>
          <a:noFill/>
        </p:spPr>
        <p:txBody>
          <a:bodyPr wrap="square" lIns="91440" tIns="45720" rIns="91440" bIns="45720" rtlCol="0" anchor="t">
            <a:spAutoFit/>
          </a:bodyPr>
          <a:lstStyle/>
          <a:p>
            <a:pPr algn="ctr"/>
            <a:r>
              <a:rPr lang="en-US" sz="1200" dirty="0">
                <a:solidFill>
                  <a:schemeClr val="tx1">
                    <a:lumMod val="65000"/>
                    <a:lumOff val="35000"/>
                  </a:schemeClr>
                </a:solidFill>
              </a:rPr>
              <a:t>Balfate</a:t>
            </a:r>
          </a:p>
        </p:txBody>
      </p:sp>
    </p:spTree>
    <p:extLst>
      <p:ext uri="{BB962C8B-B14F-4D97-AF65-F5344CB8AC3E}">
        <p14:creationId xmlns:p14="http://schemas.microsoft.com/office/powerpoint/2010/main" val="25651952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51E3A3-3A19-A510-3D33-E0D4D2CE2535}"/>
            </a:ext>
          </a:extLst>
        </p:cNvPr>
        <p:cNvGrpSpPr/>
        <p:nvPr/>
      </p:nvGrpSpPr>
      <p:grpSpPr>
        <a:xfrm>
          <a:off x="0" y="0"/>
          <a:ext cx="0" cy="0"/>
          <a:chOff x="0" y="0"/>
          <a:chExt cx="0" cy="0"/>
        </a:xfrm>
      </p:grpSpPr>
      <p:grpSp>
        <p:nvGrpSpPr>
          <p:cNvPr id="2" name="Graphic 2">
            <a:extLst>
              <a:ext uri="{FF2B5EF4-FFF2-40B4-BE49-F238E27FC236}">
                <a16:creationId xmlns:a16="http://schemas.microsoft.com/office/drawing/2014/main" id="{4CCA2577-8863-BC30-19B0-F6BF84D6A79F}"/>
              </a:ext>
            </a:extLst>
          </p:cNvPr>
          <p:cNvGrpSpPr/>
          <p:nvPr/>
        </p:nvGrpSpPr>
        <p:grpSpPr>
          <a:xfrm flipH="1">
            <a:off x="1175625" y="794724"/>
            <a:ext cx="1727081" cy="3364584"/>
            <a:chOff x="9784166" y="217650"/>
            <a:chExt cx="1953296" cy="3805282"/>
          </a:xfrm>
          <a:solidFill>
            <a:srgbClr val="6D6E71"/>
          </a:solidFill>
        </p:grpSpPr>
        <p:sp>
          <p:nvSpPr>
            <p:cNvPr id="3" name="Freeform: Shape 2">
              <a:extLst>
                <a:ext uri="{FF2B5EF4-FFF2-40B4-BE49-F238E27FC236}">
                  <a16:creationId xmlns:a16="http://schemas.microsoft.com/office/drawing/2014/main" id="{2D3A29D2-6EA7-0B6C-3640-4CA448379F99}"/>
                </a:ext>
              </a:extLst>
            </p:cNvPr>
            <p:cNvSpPr/>
            <p:nvPr/>
          </p:nvSpPr>
          <p:spPr>
            <a:xfrm>
              <a:off x="9910612" y="292083"/>
              <a:ext cx="1826850" cy="3727229"/>
            </a:xfrm>
            <a:custGeom>
              <a:avLst/>
              <a:gdLst>
                <a:gd name="connsiteX0" fmla="*/ 836 w 1826850"/>
                <a:gd name="connsiteY0" fmla="*/ 3727229 h 3727229"/>
                <a:gd name="connsiteX1" fmla="*/ 0 w 1826850"/>
                <a:gd name="connsiteY1" fmla="*/ 3713304 h 3727229"/>
                <a:gd name="connsiteX2" fmla="*/ 83485 w 1826850"/>
                <a:gd name="connsiteY2" fmla="*/ 3706410 h 3727229"/>
                <a:gd name="connsiteX3" fmla="*/ 84948 w 1826850"/>
                <a:gd name="connsiteY3" fmla="*/ 3720266 h 3727229"/>
                <a:gd name="connsiteX4" fmla="*/ 905 w 1826850"/>
                <a:gd name="connsiteY4" fmla="*/ 3727160 h 3727229"/>
                <a:gd name="connsiteX5" fmla="*/ 168572 w 1826850"/>
                <a:gd name="connsiteY5" fmla="*/ 3709822 h 3727229"/>
                <a:gd name="connsiteX6" fmla="*/ 166552 w 1826850"/>
                <a:gd name="connsiteY6" fmla="*/ 3696035 h 3727229"/>
                <a:gd name="connsiteX7" fmla="*/ 249132 w 1826850"/>
                <a:gd name="connsiteY7" fmla="*/ 3682040 h 3727229"/>
                <a:gd name="connsiteX8" fmla="*/ 251778 w 1826850"/>
                <a:gd name="connsiteY8" fmla="*/ 3695687 h 3727229"/>
                <a:gd name="connsiteX9" fmla="*/ 168641 w 1826850"/>
                <a:gd name="connsiteY9" fmla="*/ 3709752 h 3727229"/>
                <a:gd name="connsiteX10" fmla="*/ 334218 w 1826850"/>
                <a:gd name="connsiteY10" fmla="*/ 3678071 h 3727229"/>
                <a:gd name="connsiteX11" fmla="*/ 331016 w 1826850"/>
                <a:gd name="connsiteY11" fmla="*/ 3664494 h 3727229"/>
                <a:gd name="connsiteX12" fmla="*/ 412064 w 1826850"/>
                <a:gd name="connsiteY12" fmla="*/ 3643466 h 3727229"/>
                <a:gd name="connsiteX13" fmla="*/ 415823 w 1826850"/>
                <a:gd name="connsiteY13" fmla="*/ 3656834 h 3727229"/>
                <a:gd name="connsiteX14" fmla="*/ 334218 w 1826850"/>
                <a:gd name="connsiteY14" fmla="*/ 3678002 h 3727229"/>
                <a:gd name="connsiteX15" fmla="*/ 496314 w 1826850"/>
                <a:gd name="connsiteY15" fmla="*/ 3632255 h 3727229"/>
                <a:gd name="connsiteX16" fmla="*/ 491928 w 1826850"/>
                <a:gd name="connsiteY16" fmla="*/ 3619026 h 3727229"/>
                <a:gd name="connsiteX17" fmla="*/ 570678 w 1826850"/>
                <a:gd name="connsiteY17" fmla="*/ 3591174 h 3727229"/>
                <a:gd name="connsiteX18" fmla="*/ 575621 w 1826850"/>
                <a:gd name="connsiteY18" fmla="*/ 3604195 h 3727229"/>
                <a:gd name="connsiteX19" fmla="*/ 496244 w 1826850"/>
                <a:gd name="connsiteY19" fmla="*/ 3632255 h 3727229"/>
                <a:gd name="connsiteX20" fmla="*/ 653745 w 1826850"/>
                <a:gd name="connsiteY20" fmla="*/ 3572723 h 3727229"/>
                <a:gd name="connsiteX21" fmla="*/ 648244 w 1826850"/>
                <a:gd name="connsiteY21" fmla="*/ 3559911 h 3727229"/>
                <a:gd name="connsiteX22" fmla="*/ 724418 w 1826850"/>
                <a:gd name="connsiteY22" fmla="*/ 3525375 h 3727229"/>
                <a:gd name="connsiteX23" fmla="*/ 730406 w 1826850"/>
                <a:gd name="connsiteY23" fmla="*/ 3537909 h 3727229"/>
                <a:gd name="connsiteX24" fmla="*/ 653745 w 1826850"/>
                <a:gd name="connsiteY24" fmla="*/ 3572653 h 3727229"/>
                <a:gd name="connsiteX25" fmla="*/ 805606 w 1826850"/>
                <a:gd name="connsiteY25" fmla="*/ 3499961 h 3727229"/>
                <a:gd name="connsiteX26" fmla="*/ 799060 w 1826850"/>
                <a:gd name="connsiteY26" fmla="*/ 3487636 h 3727229"/>
                <a:gd name="connsiteX27" fmla="*/ 872031 w 1826850"/>
                <a:gd name="connsiteY27" fmla="*/ 3446695 h 3727229"/>
                <a:gd name="connsiteX28" fmla="*/ 879133 w 1826850"/>
                <a:gd name="connsiteY28" fmla="*/ 3458671 h 3727229"/>
                <a:gd name="connsiteX29" fmla="*/ 805675 w 1826850"/>
                <a:gd name="connsiteY29" fmla="*/ 3499891 h 3727229"/>
                <a:gd name="connsiteX30" fmla="*/ 950712 w 1826850"/>
                <a:gd name="connsiteY30" fmla="*/ 3414456 h 3727229"/>
                <a:gd name="connsiteX31" fmla="*/ 943122 w 1826850"/>
                <a:gd name="connsiteY31" fmla="*/ 3402759 h 3727229"/>
                <a:gd name="connsiteX32" fmla="*/ 1012333 w 1826850"/>
                <a:gd name="connsiteY32" fmla="*/ 3355759 h 3727229"/>
                <a:gd name="connsiteX33" fmla="*/ 1020410 w 1826850"/>
                <a:gd name="connsiteY33" fmla="*/ 3367109 h 3727229"/>
                <a:gd name="connsiteX34" fmla="*/ 950712 w 1826850"/>
                <a:gd name="connsiteY34" fmla="*/ 3414456 h 3727229"/>
                <a:gd name="connsiteX35" fmla="*/ 1088020 w 1826850"/>
                <a:gd name="connsiteY35" fmla="*/ 3316837 h 3727229"/>
                <a:gd name="connsiteX36" fmla="*/ 1079455 w 1826850"/>
                <a:gd name="connsiteY36" fmla="*/ 3305836 h 3727229"/>
                <a:gd name="connsiteX37" fmla="*/ 1144419 w 1826850"/>
                <a:gd name="connsiteY37" fmla="*/ 3253057 h 3727229"/>
                <a:gd name="connsiteX38" fmla="*/ 1153401 w 1826850"/>
                <a:gd name="connsiteY38" fmla="*/ 3263710 h 3727229"/>
                <a:gd name="connsiteX39" fmla="*/ 1087950 w 1826850"/>
                <a:gd name="connsiteY39" fmla="*/ 3316837 h 3727229"/>
                <a:gd name="connsiteX40" fmla="*/ 1216554 w 1826850"/>
                <a:gd name="connsiteY40" fmla="*/ 3207798 h 3727229"/>
                <a:gd name="connsiteX41" fmla="*/ 1207085 w 1826850"/>
                <a:gd name="connsiteY41" fmla="*/ 3197563 h 3727229"/>
                <a:gd name="connsiteX42" fmla="*/ 1267314 w 1826850"/>
                <a:gd name="connsiteY42" fmla="*/ 3139423 h 3727229"/>
                <a:gd name="connsiteX43" fmla="*/ 1277201 w 1826850"/>
                <a:gd name="connsiteY43" fmla="*/ 3149240 h 3727229"/>
                <a:gd name="connsiteX44" fmla="*/ 1216554 w 1826850"/>
                <a:gd name="connsiteY44" fmla="*/ 3207798 h 3727229"/>
                <a:gd name="connsiteX45" fmla="*/ 1335271 w 1826850"/>
                <a:gd name="connsiteY45" fmla="*/ 3088106 h 3727229"/>
                <a:gd name="connsiteX46" fmla="*/ 1324966 w 1826850"/>
                <a:gd name="connsiteY46" fmla="*/ 3078707 h 3727229"/>
                <a:gd name="connsiteX47" fmla="*/ 1379973 w 1826850"/>
                <a:gd name="connsiteY47" fmla="*/ 3015553 h 3727229"/>
                <a:gd name="connsiteX48" fmla="*/ 1390696 w 1826850"/>
                <a:gd name="connsiteY48" fmla="*/ 3024466 h 3727229"/>
                <a:gd name="connsiteX49" fmla="*/ 1335341 w 1826850"/>
                <a:gd name="connsiteY49" fmla="*/ 3088106 h 3727229"/>
                <a:gd name="connsiteX50" fmla="*/ 1443266 w 1826850"/>
                <a:gd name="connsiteY50" fmla="*/ 2958527 h 3727229"/>
                <a:gd name="connsiteX51" fmla="*/ 1432195 w 1826850"/>
                <a:gd name="connsiteY51" fmla="*/ 2950102 h 3727229"/>
                <a:gd name="connsiteX52" fmla="*/ 1481492 w 1826850"/>
                <a:gd name="connsiteY52" fmla="*/ 2882353 h 3727229"/>
                <a:gd name="connsiteX53" fmla="*/ 1492911 w 1826850"/>
                <a:gd name="connsiteY53" fmla="*/ 2890291 h 3727229"/>
                <a:gd name="connsiteX54" fmla="*/ 1443266 w 1826850"/>
                <a:gd name="connsiteY54" fmla="*/ 2958527 h 3727229"/>
                <a:gd name="connsiteX55" fmla="*/ 1539492 w 1826850"/>
                <a:gd name="connsiteY55" fmla="*/ 2819966 h 3727229"/>
                <a:gd name="connsiteX56" fmla="*/ 1527725 w 1826850"/>
                <a:gd name="connsiteY56" fmla="*/ 2812516 h 3727229"/>
                <a:gd name="connsiteX57" fmla="*/ 1570825 w 1826850"/>
                <a:gd name="connsiteY57" fmla="*/ 2740659 h 3727229"/>
                <a:gd name="connsiteX58" fmla="*/ 1582941 w 1826850"/>
                <a:gd name="connsiteY58" fmla="*/ 2747552 h 3727229"/>
                <a:gd name="connsiteX59" fmla="*/ 1539492 w 1826850"/>
                <a:gd name="connsiteY59" fmla="*/ 2819896 h 3727229"/>
                <a:gd name="connsiteX60" fmla="*/ 1623047 w 1826850"/>
                <a:gd name="connsiteY60" fmla="*/ 2673328 h 3727229"/>
                <a:gd name="connsiteX61" fmla="*/ 1610654 w 1826850"/>
                <a:gd name="connsiteY61" fmla="*/ 2666992 h 3727229"/>
                <a:gd name="connsiteX62" fmla="*/ 1647209 w 1826850"/>
                <a:gd name="connsiteY62" fmla="*/ 2591584 h 3727229"/>
                <a:gd name="connsiteX63" fmla="*/ 1659881 w 1826850"/>
                <a:gd name="connsiteY63" fmla="*/ 2597363 h 3727229"/>
                <a:gd name="connsiteX64" fmla="*/ 1623047 w 1826850"/>
                <a:gd name="connsiteY64" fmla="*/ 2673328 h 3727229"/>
                <a:gd name="connsiteX65" fmla="*/ 1693233 w 1826850"/>
                <a:gd name="connsiteY65" fmla="*/ 2519727 h 3727229"/>
                <a:gd name="connsiteX66" fmla="*/ 1680352 w 1826850"/>
                <a:gd name="connsiteY66" fmla="*/ 2514504 h 3727229"/>
                <a:gd name="connsiteX67" fmla="*/ 1709944 w 1826850"/>
                <a:gd name="connsiteY67" fmla="*/ 2436033 h 3727229"/>
                <a:gd name="connsiteX68" fmla="*/ 1723103 w 1826850"/>
                <a:gd name="connsiteY68" fmla="*/ 2440628 h 3727229"/>
                <a:gd name="connsiteX69" fmla="*/ 1693303 w 1826850"/>
                <a:gd name="connsiteY69" fmla="*/ 2519657 h 3727229"/>
                <a:gd name="connsiteX70" fmla="*/ 1790295 w 1826850"/>
                <a:gd name="connsiteY70" fmla="*/ 2196580 h 3727229"/>
                <a:gd name="connsiteX71" fmla="*/ 1776648 w 1826850"/>
                <a:gd name="connsiteY71" fmla="*/ 2193794 h 3727229"/>
                <a:gd name="connsiteX72" fmla="*/ 1791410 w 1826850"/>
                <a:gd name="connsiteY72" fmla="*/ 2111423 h 3727229"/>
                <a:gd name="connsiteX73" fmla="*/ 1805196 w 1826850"/>
                <a:gd name="connsiteY73" fmla="*/ 2113582 h 3727229"/>
                <a:gd name="connsiteX74" fmla="*/ 1790365 w 1826850"/>
                <a:gd name="connsiteY74" fmla="*/ 2196649 h 3727229"/>
                <a:gd name="connsiteX75" fmla="*/ 1816197 w 1826850"/>
                <a:gd name="connsiteY75" fmla="*/ 2029888 h 3727229"/>
                <a:gd name="connsiteX76" fmla="*/ 1802341 w 1826850"/>
                <a:gd name="connsiteY76" fmla="*/ 2028426 h 3727229"/>
                <a:gd name="connsiteX77" fmla="*/ 1809443 w 1826850"/>
                <a:gd name="connsiteY77" fmla="*/ 1945011 h 3727229"/>
                <a:gd name="connsiteX78" fmla="*/ 1823369 w 1826850"/>
                <a:gd name="connsiteY78" fmla="*/ 1945846 h 3727229"/>
                <a:gd name="connsiteX79" fmla="*/ 1816197 w 1826850"/>
                <a:gd name="connsiteY79" fmla="*/ 2029888 h 3727229"/>
                <a:gd name="connsiteX80" fmla="*/ 1826641 w 1826850"/>
                <a:gd name="connsiteY80" fmla="*/ 1861526 h 3727229"/>
                <a:gd name="connsiteX81" fmla="*/ 1812716 w 1826850"/>
                <a:gd name="connsiteY81" fmla="*/ 1861317 h 3727229"/>
                <a:gd name="connsiteX82" fmla="*/ 1812925 w 1826850"/>
                <a:gd name="connsiteY82" fmla="*/ 1831724 h 3727229"/>
                <a:gd name="connsiteX83" fmla="*/ 1812089 w 1826850"/>
                <a:gd name="connsiteY83" fmla="*/ 1777553 h 3727229"/>
                <a:gd name="connsiteX84" fmla="*/ 1826015 w 1826850"/>
                <a:gd name="connsiteY84" fmla="*/ 1777136 h 3727229"/>
                <a:gd name="connsiteX85" fmla="*/ 1826850 w 1826850"/>
                <a:gd name="connsiteY85" fmla="*/ 1831724 h 3727229"/>
                <a:gd name="connsiteX86" fmla="*/ 1826641 w 1826850"/>
                <a:gd name="connsiteY86" fmla="*/ 1861526 h 3727229"/>
                <a:gd name="connsiteX87" fmla="*/ 1807772 w 1826850"/>
                <a:gd name="connsiteY87" fmla="*/ 1693999 h 3727229"/>
                <a:gd name="connsiteX88" fmla="*/ 1799626 w 1826850"/>
                <a:gd name="connsiteY88" fmla="*/ 1610792 h 3727229"/>
                <a:gd name="connsiteX89" fmla="*/ 1813482 w 1826850"/>
                <a:gd name="connsiteY89" fmla="*/ 1609121 h 3727229"/>
                <a:gd name="connsiteX90" fmla="*/ 1821698 w 1826850"/>
                <a:gd name="connsiteY90" fmla="*/ 1692954 h 3727229"/>
                <a:gd name="connsiteX91" fmla="*/ 1807842 w 1826850"/>
                <a:gd name="connsiteY91" fmla="*/ 1693999 h 3727229"/>
                <a:gd name="connsiteX92" fmla="*/ 1787649 w 1826850"/>
                <a:gd name="connsiteY92" fmla="*/ 1528073 h 3727229"/>
                <a:gd name="connsiteX93" fmla="*/ 1771983 w 1826850"/>
                <a:gd name="connsiteY93" fmla="*/ 1445911 h 3727229"/>
                <a:gd name="connsiteX94" fmla="*/ 1785631 w 1826850"/>
                <a:gd name="connsiteY94" fmla="*/ 1442987 h 3727229"/>
                <a:gd name="connsiteX95" fmla="*/ 1801367 w 1826850"/>
                <a:gd name="connsiteY95" fmla="*/ 1525776 h 3727229"/>
                <a:gd name="connsiteX96" fmla="*/ 1787649 w 1826850"/>
                <a:gd name="connsiteY96" fmla="*/ 1528073 h 3727229"/>
                <a:gd name="connsiteX97" fmla="*/ 1752765 w 1826850"/>
                <a:gd name="connsiteY97" fmla="*/ 1364446 h 3727229"/>
                <a:gd name="connsiteX98" fmla="*/ 1729858 w 1826850"/>
                <a:gd name="connsiteY98" fmla="*/ 1283955 h 3727229"/>
                <a:gd name="connsiteX99" fmla="*/ 1743156 w 1826850"/>
                <a:gd name="connsiteY99" fmla="*/ 1279847 h 3727229"/>
                <a:gd name="connsiteX100" fmla="*/ 1766204 w 1826850"/>
                <a:gd name="connsiteY100" fmla="*/ 1360964 h 3727229"/>
                <a:gd name="connsiteX101" fmla="*/ 1752696 w 1826850"/>
                <a:gd name="connsiteY101" fmla="*/ 1364446 h 3727229"/>
                <a:gd name="connsiteX102" fmla="*/ 1703399 w 1826850"/>
                <a:gd name="connsiteY102" fmla="*/ 1204508 h 3727229"/>
                <a:gd name="connsiteX103" fmla="*/ 1673528 w 1826850"/>
                <a:gd name="connsiteY103" fmla="*/ 1126315 h 3727229"/>
                <a:gd name="connsiteX104" fmla="*/ 1686410 w 1826850"/>
                <a:gd name="connsiteY104" fmla="*/ 1121093 h 3727229"/>
                <a:gd name="connsiteX105" fmla="*/ 1716559 w 1826850"/>
                <a:gd name="connsiteY105" fmla="*/ 1199843 h 3727229"/>
                <a:gd name="connsiteX106" fmla="*/ 1703468 w 1826850"/>
                <a:gd name="connsiteY106" fmla="*/ 1204508 h 3727229"/>
                <a:gd name="connsiteX107" fmla="*/ 1640176 w 1826850"/>
                <a:gd name="connsiteY107" fmla="*/ 1049445 h 3727229"/>
                <a:gd name="connsiteX108" fmla="*/ 1603621 w 1826850"/>
                <a:gd name="connsiteY108" fmla="*/ 974107 h 3727229"/>
                <a:gd name="connsiteX109" fmla="*/ 1616014 w 1826850"/>
                <a:gd name="connsiteY109" fmla="*/ 967771 h 3727229"/>
                <a:gd name="connsiteX110" fmla="*/ 1652848 w 1826850"/>
                <a:gd name="connsiteY110" fmla="*/ 1043666 h 3727229"/>
                <a:gd name="connsiteX111" fmla="*/ 1640176 w 1826850"/>
                <a:gd name="connsiteY111" fmla="*/ 1049445 h 3727229"/>
                <a:gd name="connsiteX112" fmla="*/ 1563793 w 1826850"/>
                <a:gd name="connsiteY112" fmla="*/ 900440 h 3727229"/>
                <a:gd name="connsiteX113" fmla="*/ 1520832 w 1826850"/>
                <a:gd name="connsiteY113" fmla="*/ 828513 h 3727229"/>
                <a:gd name="connsiteX114" fmla="*/ 1532599 w 1826850"/>
                <a:gd name="connsiteY114" fmla="*/ 821132 h 3727229"/>
                <a:gd name="connsiteX115" fmla="*/ 1575839 w 1826850"/>
                <a:gd name="connsiteY115" fmla="*/ 893546 h 3727229"/>
                <a:gd name="connsiteX116" fmla="*/ 1563724 w 1826850"/>
                <a:gd name="connsiteY116" fmla="*/ 900440 h 3727229"/>
                <a:gd name="connsiteX117" fmla="*/ 1474877 w 1826850"/>
                <a:gd name="connsiteY117" fmla="*/ 758466 h 3727229"/>
                <a:gd name="connsiteX118" fmla="*/ 1425928 w 1826850"/>
                <a:gd name="connsiteY118" fmla="*/ 690439 h 3727229"/>
                <a:gd name="connsiteX119" fmla="*/ 1437069 w 1826850"/>
                <a:gd name="connsiteY119" fmla="*/ 682084 h 3727229"/>
                <a:gd name="connsiteX120" fmla="*/ 1486366 w 1826850"/>
                <a:gd name="connsiteY120" fmla="*/ 750598 h 3727229"/>
                <a:gd name="connsiteX121" fmla="*/ 1474877 w 1826850"/>
                <a:gd name="connsiteY121" fmla="*/ 758466 h 3727229"/>
                <a:gd name="connsiteX122" fmla="*/ 1374124 w 1826850"/>
                <a:gd name="connsiteY122" fmla="*/ 624570 h 3727229"/>
                <a:gd name="connsiteX123" fmla="*/ 1319535 w 1826850"/>
                <a:gd name="connsiteY123" fmla="*/ 560999 h 3727229"/>
                <a:gd name="connsiteX124" fmla="*/ 1329910 w 1826850"/>
                <a:gd name="connsiteY124" fmla="*/ 551739 h 3727229"/>
                <a:gd name="connsiteX125" fmla="*/ 1384847 w 1826850"/>
                <a:gd name="connsiteY125" fmla="*/ 615797 h 3727229"/>
                <a:gd name="connsiteX126" fmla="*/ 1374124 w 1826850"/>
                <a:gd name="connsiteY126" fmla="*/ 624640 h 3727229"/>
                <a:gd name="connsiteX127" fmla="*/ 1262301 w 1826850"/>
                <a:gd name="connsiteY127" fmla="*/ 499726 h 3727229"/>
                <a:gd name="connsiteX128" fmla="*/ 1202490 w 1826850"/>
                <a:gd name="connsiteY128" fmla="*/ 441029 h 3727229"/>
                <a:gd name="connsiteX129" fmla="*/ 1212029 w 1826850"/>
                <a:gd name="connsiteY129" fmla="*/ 430863 h 3727229"/>
                <a:gd name="connsiteX130" fmla="*/ 1272257 w 1826850"/>
                <a:gd name="connsiteY130" fmla="*/ 490047 h 3727229"/>
                <a:gd name="connsiteX131" fmla="*/ 1262301 w 1826850"/>
                <a:gd name="connsiteY131" fmla="*/ 499795 h 3727229"/>
                <a:gd name="connsiteX132" fmla="*/ 1140241 w 1826850"/>
                <a:gd name="connsiteY132" fmla="*/ 384838 h 3727229"/>
                <a:gd name="connsiteX133" fmla="*/ 1075625 w 1826850"/>
                <a:gd name="connsiteY133" fmla="*/ 331433 h 3727229"/>
                <a:gd name="connsiteX134" fmla="*/ 1084259 w 1826850"/>
                <a:gd name="connsiteY134" fmla="*/ 320501 h 3727229"/>
                <a:gd name="connsiteX135" fmla="*/ 1149363 w 1826850"/>
                <a:gd name="connsiteY135" fmla="*/ 374324 h 3727229"/>
                <a:gd name="connsiteX136" fmla="*/ 1140241 w 1826850"/>
                <a:gd name="connsiteY136" fmla="*/ 384838 h 3727229"/>
                <a:gd name="connsiteX137" fmla="*/ 1008712 w 1826850"/>
                <a:gd name="connsiteY137" fmla="*/ 280813 h 3727229"/>
                <a:gd name="connsiteX138" fmla="*/ 939711 w 1826850"/>
                <a:gd name="connsiteY138" fmla="*/ 233117 h 3727229"/>
                <a:gd name="connsiteX139" fmla="*/ 947370 w 1826850"/>
                <a:gd name="connsiteY139" fmla="*/ 221489 h 3727229"/>
                <a:gd name="connsiteX140" fmla="*/ 1016859 w 1826850"/>
                <a:gd name="connsiteY140" fmla="*/ 269533 h 3727229"/>
                <a:gd name="connsiteX141" fmla="*/ 1008712 w 1826850"/>
                <a:gd name="connsiteY141" fmla="*/ 280813 h 3727229"/>
                <a:gd name="connsiteX142" fmla="*/ 868758 w 1826850"/>
                <a:gd name="connsiteY142" fmla="*/ 188416 h 3727229"/>
                <a:gd name="connsiteX143" fmla="*/ 795857 w 1826850"/>
                <a:gd name="connsiteY143" fmla="*/ 146847 h 3727229"/>
                <a:gd name="connsiteX144" fmla="*/ 802472 w 1826850"/>
                <a:gd name="connsiteY144" fmla="*/ 134592 h 3727229"/>
                <a:gd name="connsiteX145" fmla="*/ 875861 w 1826850"/>
                <a:gd name="connsiteY145" fmla="*/ 176439 h 3727229"/>
                <a:gd name="connsiteX146" fmla="*/ 868689 w 1826850"/>
                <a:gd name="connsiteY146" fmla="*/ 188346 h 3727229"/>
                <a:gd name="connsiteX147" fmla="*/ 721284 w 1826850"/>
                <a:gd name="connsiteY147" fmla="*/ 108482 h 3727229"/>
                <a:gd name="connsiteX148" fmla="*/ 645250 w 1826850"/>
                <a:gd name="connsiteY148" fmla="*/ 73389 h 3727229"/>
                <a:gd name="connsiteX149" fmla="*/ 650820 w 1826850"/>
                <a:gd name="connsiteY149" fmla="*/ 60647 h 3727229"/>
                <a:gd name="connsiteX150" fmla="*/ 727412 w 1826850"/>
                <a:gd name="connsiteY150" fmla="*/ 95948 h 3727229"/>
                <a:gd name="connsiteX151" fmla="*/ 721284 w 1826850"/>
                <a:gd name="connsiteY151" fmla="*/ 108482 h 3727229"/>
                <a:gd name="connsiteX152" fmla="*/ 567753 w 1826850"/>
                <a:gd name="connsiteY152" fmla="*/ 41638 h 3727229"/>
                <a:gd name="connsiteX153" fmla="*/ 489003 w 1826850"/>
                <a:gd name="connsiteY153" fmla="*/ 13229 h 3727229"/>
                <a:gd name="connsiteX154" fmla="*/ 493459 w 1826850"/>
                <a:gd name="connsiteY154" fmla="*/ 0 h 3727229"/>
                <a:gd name="connsiteX155" fmla="*/ 572836 w 1826850"/>
                <a:gd name="connsiteY155" fmla="*/ 28617 h 3727229"/>
                <a:gd name="connsiteX156" fmla="*/ 567823 w 1826850"/>
                <a:gd name="connsiteY156" fmla="*/ 41638 h 37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826850" h="3727229">
                  <a:moveTo>
                    <a:pt x="836" y="3727229"/>
                  </a:moveTo>
                  <a:lnTo>
                    <a:pt x="0" y="3713304"/>
                  </a:lnTo>
                  <a:cubicBezTo>
                    <a:pt x="27782" y="3711632"/>
                    <a:pt x="55842" y="3709335"/>
                    <a:pt x="83485" y="3706410"/>
                  </a:cubicBezTo>
                  <a:lnTo>
                    <a:pt x="84948" y="3720266"/>
                  </a:lnTo>
                  <a:cubicBezTo>
                    <a:pt x="57096" y="3723191"/>
                    <a:pt x="28826" y="3725489"/>
                    <a:pt x="905" y="3727160"/>
                  </a:cubicBezTo>
                  <a:close/>
                  <a:moveTo>
                    <a:pt x="168572" y="3709822"/>
                  </a:moveTo>
                  <a:lnTo>
                    <a:pt x="166552" y="3696035"/>
                  </a:lnTo>
                  <a:cubicBezTo>
                    <a:pt x="194055" y="3691997"/>
                    <a:pt x="221837" y="3687262"/>
                    <a:pt x="249132" y="3682040"/>
                  </a:cubicBezTo>
                  <a:lnTo>
                    <a:pt x="251778" y="3695687"/>
                  </a:lnTo>
                  <a:cubicBezTo>
                    <a:pt x="224275" y="3700979"/>
                    <a:pt x="196284" y="3705714"/>
                    <a:pt x="168641" y="3709752"/>
                  </a:cubicBezTo>
                  <a:close/>
                  <a:moveTo>
                    <a:pt x="334218" y="3678071"/>
                  </a:moveTo>
                  <a:lnTo>
                    <a:pt x="331016" y="3664494"/>
                  </a:lnTo>
                  <a:cubicBezTo>
                    <a:pt x="358032" y="3658088"/>
                    <a:pt x="385257" y="3651055"/>
                    <a:pt x="412064" y="3643466"/>
                  </a:cubicBezTo>
                  <a:lnTo>
                    <a:pt x="415823" y="3656834"/>
                  </a:lnTo>
                  <a:cubicBezTo>
                    <a:pt x="388807" y="3664494"/>
                    <a:pt x="361374" y="3671596"/>
                    <a:pt x="334218" y="3678002"/>
                  </a:cubicBezTo>
                  <a:close/>
                  <a:moveTo>
                    <a:pt x="496314" y="3632255"/>
                  </a:moveTo>
                  <a:lnTo>
                    <a:pt x="491928" y="3619026"/>
                  </a:lnTo>
                  <a:cubicBezTo>
                    <a:pt x="518317" y="3610322"/>
                    <a:pt x="544776" y="3600992"/>
                    <a:pt x="570678" y="3591174"/>
                  </a:cubicBezTo>
                  <a:lnTo>
                    <a:pt x="575621" y="3604195"/>
                  </a:lnTo>
                  <a:cubicBezTo>
                    <a:pt x="549511" y="3614082"/>
                    <a:pt x="522842" y="3623482"/>
                    <a:pt x="496244" y="3632255"/>
                  </a:cubicBezTo>
                  <a:close/>
                  <a:moveTo>
                    <a:pt x="653745" y="3572723"/>
                  </a:moveTo>
                  <a:lnTo>
                    <a:pt x="648244" y="3559911"/>
                  </a:lnTo>
                  <a:cubicBezTo>
                    <a:pt x="673728" y="3548979"/>
                    <a:pt x="699352" y="3537351"/>
                    <a:pt x="724418" y="3525375"/>
                  </a:cubicBezTo>
                  <a:lnTo>
                    <a:pt x="730406" y="3537909"/>
                  </a:lnTo>
                  <a:cubicBezTo>
                    <a:pt x="705201" y="3549954"/>
                    <a:pt x="679438" y="3561722"/>
                    <a:pt x="653745" y="3572653"/>
                  </a:cubicBezTo>
                  <a:close/>
                  <a:moveTo>
                    <a:pt x="805606" y="3499961"/>
                  </a:moveTo>
                  <a:lnTo>
                    <a:pt x="799060" y="3487636"/>
                  </a:lnTo>
                  <a:cubicBezTo>
                    <a:pt x="823639" y="3474546"/>
                    <a:pt x="848149" y="3460760"/>
                    <a:pt x="872031" y="3446695"/>
                  </a:cubicBezTo>
                  <a:lnTo>
                    <a:pt x="879133" y="3458671"/>
                  </a:lnTo>
                  <a:cubicBezTo>
                    <a:pt x="855112" y="3472805"/>
                    <a:pt x="830393" y="3486661"/>
                    <a:pt x="805675" y="3499891"/>
                  </a:cubicBezTo>
                  <a:close/>
                  <a:moveTo>
                    <a:pt x="950712" y="3414456"/>
                  </a:moveTo>
                  <a:lnTo>
                    <a:pt x="943122" y="3402759"/>
                  </a:lnTo>
                  <a:cubicBezTo>
                    <a:pt x="966448" y="3387650"/>
                    <a:pt x="989773" y="3371774"/>
                    <a:pt x="1012333" y="3355759"/>
                  </a:cubicBezTo>
                  <a:lnTo>
                    <a:pt x="1020410" y="3367109"/>
                  </a:lnTo>
                  <a:cubicBezTo>
                    <a:pt x="997641" y="3383263"/>
                    <a:pt x="974246" y="3399208"/>
                    <a:pt x="950712" y="3414456"/>
                  </a:cubicBezTo>
                  <a:close/>
                  <a:moveTo>
                    <a:pt x="1088020" y="3316837"/>
                  </a:moveTo>
                  <a:lnTo>
                    <a:pt x="1079455" y="3305836"/>
                  </a:lnTo>
                  <a:cubicBezTo>
                    <a:pt x="1101458" y="3288777"/>
                    <a:pt x="1123322" y="3271021"/>
                    <a:pt x="1144419" y="3253057"/>
                  </a:cubicBezTo>
                  <a:lnTo>
                    <a:pt x="1153401" y="3263710"/>
                  </a:lnTo>
                  <a:cubicBezTo>
                    <a:pt x="1132094" y="3281744"/>
                    <a:pt x="1110092" y="3299639"/>
                    <a:pt x="1087950" y="3316837"/>
                  </a:cubicBezTo>
                  <a:close/>
                  <a:moveTo>
                    <a:pt x="1216554" y="3207798"/>
                  </a:moveTo>
                  <a:lnTo>
                    <a:pt x="1207085" y="3197563"/>
                  </a:lnTo>
                  <a:cubicBezTo>
                    <a:pt x="1227486" y="3178693"/>
                    <a:pt x="1247748" y="3159128"/>
                    <a:pt x="1267314" y="3139423"/>
                  </a:cubicBezTo>
                  <a:lnTo>
                    <a:pt x="1277201" y="3149240"/>
                  </a:lnTo>
                  <a:cubicBezTo>
                    <a:pt x="1257496" y="3169085"/>
                    <a:pt x="1237095" y="3188790"/>
                    <a:pt x="1216554" y="3207798"/>
                  </a:cubicBezTo>
                  <a:close/>
                  <a:moveTo>
                    <a:pt x="1335271" y="3088106"/>
                  </a:moveTo>
                  <a:lnTo>
                    <a:pt x="1324966" y="3078707"/>
                  </a:lnTo>
                  <a:cubicBezTo>
                    <a:pt x="1343696" y="3058166"/>
                    <a:pt x="1362148" y="3036860"/>
                    <a:pt x="1379973" y="3015553"/>
                  </a:cubicBezTo>
                  <a:lnTo>
                    <a:pt x="1390696" y="3024466"/>
                  </a:lnTo>
                  <a:cubicBezTo>
                    <a:pt x="1372801" y="3045981"/>
                    <a:pt x="1354141" y="3067357"/>
                    <a:pt x="1335341" y="3088106"/>
                  </a:cubicBezTo>
                  <a:close/>
                  <a:moveTo>
                    <a:pt x="1443266" y="2958527"/>
                  </a:moveTo>
                  <a:lnTo>
                    <a:pt x="1432195" y="2950102"/>
                  </a:lnTo>
                  <a:cubicBezTo>
                    <a:pt x="1449045" y="2927960"/>
                    <a:pt x="1465616" y="2905192"/>
                    <a:pt x="1481492" y="2882353"/>
                  </a:cubicBezTo>
                  <a:lnTo>
                    <a:pt x="1492911" y="2890291"/>
                  </a:lnTo>
                  <a:cubicBezTo>
                    <a:pt x="1476966" y="2913269"/>
                    <a:pt x="1460255" y="2936246"/>
                    <a:pt x="1443266" y="2958527"/>
                  </a:cubicBezTo>
                  <a:close/>
                  <a:moveTo>
                    <a:pt x="1539492" y="2819966"/>
                  </a:moveTo>
                  <a:lnTo>
                    <a:pt x="1527725" y="2812516"/>
                  </a:lnTo>
                  <a:cubicBezTo>
                    <a:pt x="1542556" y="2788981"/>
                    <a:pt x="1557109" y="2764820"/>
                    <a:pt x="1570825" y="2740659"/>
                  </a:cubicBezTo>
                  <a:lnTo>
                    <a:pt x="1582941" y="2747552"/>
                  </a:lnTo>
                  <a:cubicBezTo>
                    <a:pt x="1569085" y="2771853"/>
                    <a:pt x="1554463" y="2796223"/>
                    <a:pt x="1539492" y="2819896"/>
                  </a:cubicBezTo>
                  <a:close/>
                  <a:moveTo>
                    <a:pt x="1623047" y="2673328"/>
                  </a:moveTo>
                  <a:lnTo>
                    <a:pt x="1610654" y="2666992"/>
                  </a:lnTo>
                  <a:cubicBezTo>
                    <a:pt x="1623326" y="2642204"/>
                    <a:pt x="1635650" y="2616859"/>
                    <a:pt x="1647209" y="2591584"/>
                  </a:cubicBezTo>
                  <a:lnTo>
                    <a:pt x="1659881" y="2597363"/>
                  </a:lnTo>
                  <a:cubicBezTo>
                    <a:pt x="1648252" y="2622847"/>
                    <a:pt x="1635859" y="2648401"/>
                    <a:pt x="1623047" y="2673328"/>
                  </a:cubicBezTo>
                  <a:close/>
                  <a:moveTo>
                    <a:pt x="1693233" y="2519727"/>
                  </a:moveTo>
                  <a:lnTo>
                    <a:pt x="1680352" y="2514504"/>
                  </a:lnTo>
                  <a:cubicBezTo>
                    <a:pt x="1690796" y="2488672"/>
                    <a:pt x="1700683" y="2462283"/>
                    <a:pt x="1709944" y="2436033"/>
                  </a:cubicBezTo>
                  <a:lnTo>
                    <a:pt x="1723103" y="2440628"/>
                  </a:lnTo>
                  <a:cubicBezTo>
                    <a:pt x="1713843" y="2467018"/>
                    <a:pt x="1703817" y="2493685"/>
                    <a:pt x="1693303" y="2519657"/>
                  </a:cubicBezTo>
                  <a:close/>
                  <a:moveTo>
                    <a:pt x="1790295" y="2196580"/>
                  </a:moveTo>
                  <a:lnTo>
                    <a:pt x="1776648" y="2193794"/>
                  </a:lnTo>
                  <a:cubicBezTo>
                    <a:pt x="1782149" y="2166639"/>
                    <a:pt x="1787093" y="2138927"/>
                    <a:pt x="1791410" y="2111423"/>
                  </a:cubicBezTo>
                  <a:lnTo>
                    <a:pt x="1805196" y="2113582"/>
                  </a:lnTo>
                  <a:cubicBezTo>
                    <a:pt x="1800879" y="2141294"/>
                    <a:pt x="1795866" y="2169215"/>
                    <a:pt x="1790365" y="2196649"/>
                  </a:cubicBezTo>
                  <a:close/>
                  <a:moveTo>
                    <a:pt x="1816197" y="2029888"/>
                  </a:moveTo>
                  <a:lnTo>
                    <a:pt x="1802341" y="2028426"/>
                  </a:lnTo>
                  <a:cubicBezTo>
                    <a:pt x="1805335" y="2000783"/>
                    <a:pt x="1807703" y="1972723"/>
                    <a:pt x="1809443" y="1945011"/>
                  </a:cubicBezTo>
                  <a:lnTo>
                    <a:pt x="1823369" y="1945846"/>
                  </a:lnTo>
                  <a:cubicBezTo>
                    <a:pt x="1821628" y="1973767"/>
                    <a:pt x="1819191" y="2002037"/>
                    <a:pt x="1816197" y="2029888"/>
                  </a:cubicBezTo>
                  <a:close/>
                  <a:moveTo>
                    <a:pt x="1826641" y="1861526"/>
                  </a:moveTo>
                  <a:lnTo>
                    <a:pt x="1812716" y="1861317"/>
                  </a:lnTo>
                  <a:cubicBezTo>
                    <a:pt x="1812855" y="1851430"/>
                    <a:pt x="1812925" y="1841612"/>
                    <a:pt x="1812925" y="1831724"/>
                  </a:cubicBezTo>
                  <a:cubicBezTo>
                    <a:pt x="1812925" y="1813760"/>
                    <a:pt x="1812647" y="1795518"/>
                    <a:pt x="1812089" y="1777553"/>
                  </a:cubicBezTo>
                  <a:lnTo>
                    <a:pt x="1826015" y="1777136"/>
                  </a:lnTo>
                  <a:cubicBezTo>
                    <a:pt x="1826572" y="1795239"/>
                    <a:pt x="1826850" y="1813551"/>
                    <a:pt x="1826850" y="1831724"/>
                  </a:cubicBezTo>
                  <a:cubicBezTo>
                    <a:pt x="1826850" y="1841682"/>
                    <a:pt x="1826781" y="1851569"/>
                    <a:pt x="1826641" y="1861526"/>
                  </a:cubicBezTo>
                  <a:close/>
                  <a:moveTo>
                    <a:pt x="1807772" y="1693999"/>
                  </a:moveTo>
                  <a:cubicBezTo>
                    <a:pt x="1805684" y="1666356"/>
                    <a:pt x="1802968" y="1638296"/>
                    <a:pt x="1799626" y="1610792"/>
                  </a:cubicBezTo>
                  <a:lnTo>
                    <a:pt x="1813482" y="1609121"/>
                  </a:lnTo>
                  <a:cubicBezTo>
                    <a:pt x="1816824" y="1636834"/>
                    <a:pt x="1819610" y="1665103"/>
                    <a:pt x="1821698" y="1692954"/>
                  </a:cubicBezTo>
                  <a:lnTo>
                    <a:pt x="1807842" y="1693999"/>
                  </a:lnTo>
                  <a:close/>
                  <a:moveTo>
                    <a:pt x="1787649" y="1528073"/>
                  </a:moveTo>
                  <a:cubicBezTo>
                    <a:pt x="1783054" y="1500709"/>
                    <a:pt x="1777832" y="1473067"/>
                    <a:pt x="1771983" y="1445911"/>
                  </a:cubicBezTo>
                  <a:lnTo>
                    <a:pt x="1785631" y="1442987"/>
                  </a:lnTo>
                  <a:cubicBezTo>
                    <a:pt x="1791479" y="1470351"/>
                    <a:pt x="1796771" y="1498203"/>
                    <a:pt x="1801367" y="1525776"/>
                  </a:cubicBezTo>
                  <a:lnTo>
                    <a:pt x="1787649" y="1528073"/>
                  </a:lnTo>
                  <a:close/>
                  <a:moveTo>
                    <a:pt x="1752765" y="1364446"/>
                  </a:moveTo>
                  <a:cubicBezTo>
                    <a:pt x="1745733" y="1337569"/>
                    <a:pt x="1738074" y="1310483"/>
                    <a:pt x="1729858" y="1283955"/>
                  </a:cubicBezTo>
                  <a:lnTo>
                    <a:pt x="1743156" y="1279847"/>
                  </a:lnTo>
                  <a:cubicBezTo>
                    <a:pt x="1751373" y="1306584"/>
                    <a:pt x="1759171" y="1333879"/>
                    <a:pt x="1766204" y="1360964"/>
                  </a:cubicBezTo>
                  <a:lnTo>
                    <a:pt x="1752696" y="1364446"/>
                  </a:lnTo>
                  <a:close/>
                  <a:moveTo>
                    <a:pt x="1703399" y="1204508"/>
                  </a:moveTo>
                  <a:cubicBezTo>
                    <a:pt x="1694069" y="1178328"/>
                    <a:pt x="1683972" y="1152008"/>
                    <a:pt x="1673528" y="1126315"/>
                  </a:cubicBezTo>
                  <a:lnTo>
                    <a:pt x="1686410" y="1121093"/>
                  </a:lnTo>
                  <a:cubicBezTo>
                    <a:pt x="1696993" y="1146995"/>
                    <a:pt x="1707089" y="1173524"/>
                    <a:pt x="1716559" y="1199843"/>
                  </a:cubicBezTo>
                  <a:lnTo>
                    <a:pt x="1703468" y="1204508"/>
                  </a:lnTo>
                  <a:close/>
                  <a:moveTo>
                    <a:pt x="1640176" y="1049445"/>
                  </a:moveTo>
                  <a:cubicBezTo>
                    <a:pt x="1628548" y="1024239"/>
                    <a:pt x="1616293" y="998825"/>
                    <a:pt x="1603621" y="974107"/>
                  </a:cubicBezTo>
                  <a:lnTo>
                    <a:pt x="1616014" y="967771"/>
                  </a:lnTo>
                  <a:cubicBezTo>
                    <a:pt x="1628827" y="992698"/>
                    <a:pt x="1641221" y="1018251"/>
                    <a:pt x="1652848" y="1043666"/>
                  </a:cubicBezTo>
                  <a:lnTo>
                    <a:pt x="1640176" y="1049445"/>
                  </a:lnTo>
                  <a:close/>
                  <a:moveTo>
                    <a:pt x="1563793" y="900440"/>
                  </a:moveTo>
                  <a:cubicBezTo>
                    <a:pt x="1550076" y="876278"/>
                    <a:pt x="1535594" y="852048"/>
                    <a:pt x="1520832" y="828513"/>
                  </a:cubicBezTo>
                  <a:lnTo>
                    <a:pt x="1532599" y="821132"/>
                  </a:lnTo>
                  <a:cubicBezTo>
                    <a:pt x="1547430" y="844876"/>
                    <a:pt x="1561983" y="869246"/>
                    <a:pt x="1575839" y="893546"/>
                  </a:cubicBezTo>
                  <a:lnTo>
                    <a:pt x="1563724" y="900440"/>
                  </a:lnTo>
                  <a:close/>
                  <a:moveTo>
                    <a:pt x="1474877" y="758466"/>
                  </a:moveTo>
                  <a:cubicBezTo>
                    <a:pt x="1459141" y="735558"/>
                    <a:pt x="1442639" y="712651"/>
                    <a:pt x="1425928" y="690439"/>
                  </a:cubicBezTo>
                  <a:lnTo>
                    <a:pt x="1437069" y="682084"/>
                  </a:lnTo>
                  <a:cubicBezTo>
                    <a:pt x="1453919" y="704434"/>
                    <a:pt x="1470491" y="727482"/>
                    <a:pt x="1486366" y="750598"/>
                  </a:cubicBezTo>
                  <a:lnTo>
                    <a:pt x="1474877" y="758466"/>
                  </a:lnTo>
                  <a:close/>
                  <a:moveTo>
                    <a:pt x="1374124" y="624570"/>
                  </a:moveTo>
                  <a:cubicBezTo>
                    <a:pt x="1356439" y="603055"/>
                    <a:pt x="1338126" y="581679"/>
                    <a:pt x="1319535" y="560999"/>
                  </a:cubicBezTo>
                  <a:lnTo>
                    <a:pt x="1329910" y="551739"/>
                  </a:lnTo>
                  <a:cubicBezTo>
                    <a:pt x="1348571" y="572627"/>
                    <a:pt x="1367091" y="594142"/>
                    <a:pt x="1384847" y="615797"/>
                  </a:cubicBezTo>
                  <a:lnTo>
                    <a:pt x="1374124" y="624640"/>
                  </a:lnTo>
                  <a:close/>
                  <a:moveTo>
                    <a:pt x="1262301" y="499726"/>
                  </a:moveTo>
                  <a:cubicBezTo>
                    <a:pt x="1242804" y="479742"/>
                    <a:pt x="1222681" y="460037"/>
                    <a:pt x="1202490" y="441029"/>
                  </a:cubicBezTo>
                  <a:lnTo>
                    <a:pt x="1212029" y="430863"/>
                  </a:lnTo>
                  <a:cubicBezTo>
                    <a:pt x="1232360" y="450011"/>
                    <a:pt x="1252622" y="469925"/>
                    <a:pt x="1272257" y="490047"/>
                  </a:cubicBezTo>
                  <a:lnTo>
                    <a:pt x="1262301" y="499795"/>
                  </a:lnTo>
                  <a:close/>
                  <a:moveTo>
                    <a:pt x="1140241" y="384838"/>
                  </a:moveTo>
                  <a:cubicBezTo>
                    <a:pt x="1119143" y="366665"/>
                    <a:pt x="1097419" y="348701"/>
                    <a:pt x="1075625" y="331433"/>
                  </a:cubicBezTo>
                  <a:lnTo>
                    <a:pt x="1084259" y="320501"/>
                  </a:lnTo>
                  <a:cubicBezTo>
                    <a:pt x="1106193" y="337909"/>
                    <a:pt x="1128126" y="356012"/>
                    <a:pt x="1149363" y="374324"/>
                  </a:cubicBezTo>
                  <a:lnTo>
                    <a:pt x="1140241" y="384838"/>
                  </a:lnTo>
                  <a:close/>
                  <a:moveTo>
                    <a:pt x="1008712" y="280813"/>
                  </a:moveTo>
                  <a:cubicBezTo>
                    <a:pt x="986222" y="264520"/>
                    <a:pt x="962966" y="248436"/>
                    <a:pt x="939711" y="233117"/>
                  </a:cubicBezTo>
                  <a:lnTo>
                    <a:pt x="947370" y="221489"/>
                  </a:lnTo>
                  <a:cubicBezTo>
                    <a:pt x="970765" y="236947"/>
                    <a:pt x="994160" y="253101"/>
                    <a:pt x="1016859" y="269533"/>
                  </a:cubicBezTo>
                  <a:lnTo>
                    <a:pt x="1008712" y="280813"/>
                  </a:lnTo>
                  <a:close/>
                  <a:moveTo>
                    <a:pt x="868758" y="188416"/>
                  </a:moveTo>
                  <a:cubicBezTo>
                    <a:pt x="844807" y="174072"/>
                    <a:pt x="820297" y="160077"/>
                    <a:pt x="795857" y="146847"/>
                  </a:cubicBezTo>
                  <a:lnTo>
                    <a:pt x="802472" y="134592"/>
                  </a:lnTo>
                  <a:cubicBezTo>
                    <a:pt x="827051" y="147961"/>
                    <a:pt x="851769" y="162026"/>
                    <a:pt x="875861" y="176439"/>
                  </a:cubicBezTo>
                  <a:lnTo>
                    <a:pt x="868689" y="188346"/>
                  </a:lnTo>
                  <a:close/>
                  <a:moveTo>
                    <a:pt x="721284" y="108482"/>
                  </a:moveTo>
                  <a:cubicBezTo>
                    <a:pt x="696358" y="96297"/>
                    <a:pt x="670735" y="84529"/>
                    <a:pt x="645250" y="73389"/>
                  </a:cubicBezTo>
                  <a:lnTo>
                    <a:pt x="650820" y="60647"/>
                  </a:lnTo>
                  <a:cubicBezTo>
                    <a:pt x="676514" y="71857"/>
                    <a:pt x="702276" y="83694"/>
                    <a:pt x="727412" y="95948"/>
                  </a:cubicBezTo>
                  <a:lnTo>
                    <a:pt x="721284" y="108482"/>
                  </a:lnTo>
                  <a:close/>
                  <a:moveTo>
                    <a:pt x="567753" y="41638"/>
                  </a:moveTo>
                  <a:cubicBezTo>
                    <a:pt x="541921" y="31681"/>
                    <a:pt x="515392" y="22142"/>
                    <a:pt x="489003" y="13229"/>
                  </a:cubicBezTo>
                  <a:lnTo>
                    <a:pt x="493459" y="0"/>
                  </a:lnTo>
                  <a:cubicBezTo>
                    <a:pt x="520058" y="8982"/>
                    <a:pt x="546795" y="18591"/>
                    <a:pt x="572836" y="28617"/>
                  </a:cubicBezTo>
                  <a:lnTo>
                    <a:pt x="567823" y="41638"/>
                  </a:lnTo>
                  <a:close/>
                </a:path>
              </a:pathLst>
            </a:custGeom>
            <a:solidFill>
              <a:srgbClr val="6D6E71"/>
            </a:solidFill>
            <a:ln w="0" cap="flat">
              <a:noFill/>
              <a:prstDash val="solid"/>
              <a:miter/>
            </a:ln>
          </p:spPr>
          <p:txBody>
            <a:bodyPr rtlCol="0" anchor="ctr"/>
            <a:lstStyle/>
            <a:p>
              <a:endParaRPr lang="en-US" sz="1778" dirty="0"/>
            </a:p>
          </p:txBody>
        </p:sp>
        <p:sp>
          <p:nvSpPr>
            <p:cNvPr id="4" name="Freeform: Shape 3">
              <a:extLst>
                <a:ext uri="{FF2B5EF4-FFF2-40B4-BE49-F238E27FC236}">
                  <a16:creationId xmlns:a16="http://schemas.microsoft.com/office/drawing/2014/main" id="{E9BB8040-DF91-9720-0FDE-14014B39C98E}"/>
                </a:ext>
              </a:extLst>
            </p:cNvPr>
            <p:cNvSpPr/>
            <p:nvPr/>
          </p:nvSpPr>
          <p:spPr>
            <a:xfrm>
              <a:off x="10279505" y="255806"/>
              <a:ext cx="43936" cy="24578"/>
            </a:xfrm>
            <a:custGeom>
              <a:avLst/>
              <a:gdLst>
                <a:gd name="connsiteX0" fmla="*/ 40106 w 43936"/>
                <a:gd name="connsiteY0" fmla="*/ 24579 h 24578"/>
                <a:gd name="connsiteX1" fmla="*/ 0 w 43936"/>
                <a:gd name="connsiteY1" fmla="*/ 13438 h 24578"/>
                <a:gd name="connsiteX2" fmla="*/ 3551 w 43936"/>
                <a:gd name="connsiteY2" fmla="*/ 0 h 24578"/>
                <a:gd name="connsiteX3" fmla="*/ 43936 w 43936"/>
                <a:gd name="connsiteY3" fmla="*/ 11210 h 24578"/>
                <a:gd name="connsiteX4" fmla="*/ 40037 w 43936"/>
                <a:gd name="connsiteY4" fmla="*/ 24579 h 2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36" h="24578">
                  <a:moveTo>
                    <a:pt x="40106" y="24579"/>
                  </a:moveTo>
                  <a:cubicBezTo>
                    <a:pt x="26808" y="20749"/>
                    <a:pt x="13439" y="17059"/>
                    <a:pt x="0" y="13438"/>
                  </a:cubicBezTo>
                  <a:lnTo>
                    <a:pt x="3551" y="0"/>
                  </a:lnTo>
                  <a:cubicBezTo>
                    <a:pt x="17060" y="3621"/>
                    <a:pt x="30567" y="7311"/>
                    <a:pt x="43936" y="11210"/>
                  </a:cubicBezTo>
                  <a:lnTo>
                    <a:pt x="40037" y="24579"/>
                  </a:lnTo>
                  <a:close/>
                </a:path>
              </a:pathLst>
            </a:custGeom>
            <a:solidFill>
              <a:srgbClr val="6D6E71"/>
            </a:solidFill>
            <a:ln w="0" cap="flat">
              <a:noFill/>
              <a:prstDash val="solid"/>
              <a:miter/>
            </a:ln>
          </p:spPr>
          <p:txBody>
            <a:bodyPr rtlCol="0" anchor="ctr"/>
            <a:lstStyle/>
            <a:p>
              <a:endParaRPr lang="en-US" sz="1778"/>
            </a:p>
          </p:txBody>
        </p:sp>
        <p:sp>
          <p:nvSpPr>
            <p:cNvPr id="5" name="Freeform: Shape 4">
              <a:extLst>
                <a:ext uri="{FF2B5EF4-FFF2-40B4-BE49-F238E27FC236}">
                  <a16:creationId xmlns:a16="http://schemas.microsoft.com/office/drawing/2014/main" id="{744D8DAB-B969-A0F7-8CE6-78DC38A0DBC6}"/>
                </a:ext>
              </a:extLst>
            </p:cNvPr>
            <p:cNvSpPr/>
            <p:nvPr/>
          </p:nvSpPr>
          <p:spPr>
            <a:xfrm>
              <a:off x="9784166" y="4008728"/>
              <a:ext cx="41916" cy="14204"/>
            </a:xfrm>
            <a:custGeom>
              <a:avLst/>
              <a:gdLst>
                <a:gd name="connsiteX0" fmla="*/ 7660 w 41916"/>
                <a:gd name="connsiteY0" fmla="*/ 14204 h 14204"/>
                <a:gd name="connsiteX1" fmla="*/ 0 w 41916"/>
                <a:gd name="connsiteY1" fmla="*/ 14204 h 14204"/>
                <a:gd name="connsiteX2" fmla="*/ 0 w 41916"/>
                <a:gd name="connsiteY2" fmla="*/ 278 h 14204"/>
                <a:gd name="connsiteX3" fmla="*/ 41708 w 41916"/>
                <a:gd name="connsiteY3" fmla="*/ 0 h 14204"/>
                <a:gd name="connsiteX4" fmla="*/ 41917 w 41916"/>
                <a:gd name="connsiteY4" fmla="*/ 13926 h 14204"/>
                <a:gd name="connsiteX5" fmla="*/ 7660 w 41916"/>
                <a:gd name="connsiteY5" fmla="*/ 14204 h 1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16" h="14204">
                  <a:moveTo>
                    <a:pt x="7660" y="14204"/>
                  </a:moveTo>
                  <a:cubicBezTo>
                    <a:pt x="5084" y="14204"/>
                    <a:pt x="2577" y="14204"/>
                    <a:pt x="0" y="14204"/>
                  </a:cubicBezTo>
                  <a:lnTo>
                    <a:pt x="0" y="278"/>
                  </a:lnTo>
                  <a:cubicBezTo>
                    <a:pt x="13995" y="278"/>
                    <a:pt x="27852" y="278"/>
                    <a:pt x="41708" y="0"/>
                  </a:cubicBezTo>
                  <a:lnTo>
                    <a:pt x="41917" y="13926"/>
                  </a:lnTo>
                  <a:cubicBezTo>
                    <a:pt x="30497" y="14134"/>
                    <a:pt x="19079" y="14204"/>
                    <a:pt x="7660" y="14204"/>
                  </a:cubicBezTo>
                  <a:close/>
                </a:path>
              </a:pathLst>
            </a:custGeom>
            <a:solidFill>
              <a:srgbClr val="6D6E71"/>
            </a:solidFill>
            <a:ln w="0" cap="flat">
              <a:noFill/>
              <a:prstDash val="solid"/>
              <a:miter/>
            </a:ln>
          </p:spPr>
          <p:txBody>
            <a:bodyPr rtlCol="0" anchor="ctr"/>
            <a:lstStyle/>
            <a:p>
              <a:endParaRPr lang="en-US" sz="1778"/>
            </a:p>
          </p:txBody>
        </p:sp>
        <p:sp>
          <p:nvSpPr>
            <p:cNvPr id="6" name="Freeform: Shape 5">
              <a:extLst>
                <a:ext uri="{FF2B5EF4-FFF2-40B4-BE49-F238E27FC236}">
                  <a16:creationId xmlns:a16="http://schemas.microsoft.com/office/drawing/2014/main" id="{6462397B-F7A8-FD3E-C7BB-CCD588CBC647}"/>
                </a:ext>
              </a:extLst>
            </p:cNvPr>
            <p:cNvSpPr/>
            <p:nvPr/>
          </p:nvSpPr>
          <p:spPr>
            <a:xfrm>
              <a:off x="10185576" y="217650"/>
              <a:ext cx="148100" cy="109943"/>
            </a:xfrm>
            <a:custGeom>
              <a:avLst/>
              <a:gdLst>
                <a:gd name="connsiteX0" fmla="*/ 0 w 148100"/>
                <a:gd name="connsiteY0" fmla="*/ 21933 h 109943"/>
                <a:gd name="connsiteX1" fmla="*/ 121085 w 148100"/>
                <a:gd name="connsiteY1" fmla="*/ 109944 h 109943"/>
                <a:gd name="connsiteX2" fmla="*/ 102633 w 148100"/>
                <a:gd name="connsiteY2" fmla="*/ 47139 h 109943"/>
                <a:gd name="connsiteX3" fmla="*/ 148101 w 148100"/>
                <a:gd name="connsiteY3" fmla="*/ 0 h 109943"/>
                <a:gd name="connsiteX4" fmla="*/ 0 w 148100"/>
                <a:gd name="connsiteY4" fmla="*/ 21933 h 10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00" h="109943">
                  <a:moveTo>
                    <a:pt x="0" y="21933"/>
                  </a:moveTo>
                  <a:lnTo>
                    <a:pt x="121085" y="109944"/>
                  </a:lnTo>
                  <a:lnTo>
                    <a:pt x="102633" y="47139"/>
                  </a:lnTo>
                  <a:lnTo>
                    <a:pt x="148101" y="0"/>
                  </a:lnTo>
                  <a:lnTo>
                    <a:pt x="0" y="21933"/>
                  </a:lnTo>
                  <a:close/>
                </a:path>
              </a:pathLst>
            </a:custGeom>
            <a:solidFill>
              <a:srgbClr val="6D6E71"/>
            </a:solidFill>
            <a:ln w="0" cap="flat">
              <a:noFill/>
              <a:prstDash val="solid"/>
              <a:miter/>
            </a:ln>
          </p:spPr>
          <p:txBody>
            <a:bodyPr rtlCol="0" anchor="ctr"/>
            <a:lstStyle/>
            <a:p>
              <a:endParaRPr lang="en-US" sz="1778"/>
            </a:p>
          </p:txBody>
        </p:sp>
      </p:grpSp>
      <p:grpSp>
        <p:nvGrpSpPr>
          <p:cNvPr id="411" name="Graphic 2">
            <a:extLst>
              <a:ext uri="{FF2B5EF4-FFF2-40B4-BE49-F238E27FC236}">
                <a16:creationId xmlns:a16="http://schemas.microsoft.com/office/drawing/2014/main" id="{B0EF087B-53D8-37E5-C712-2D02EAE40009}"/>
              </a:ext>
            </a:extLst>
          </p:cNvPr>
          <p:cNvGrpSpPr/>
          <p:nvPr/>
        </p:nvGrpSpPr>
        <p:grpSpPr>
          <a:xfrm>
            <a:off x="9319648" y="794724"/>
            <a:ext cx="1727081" cy="3364584"/>
            <a:chOff x="9784166" y="217650"/>
            <a:chExt cx="1953296" cy="3805282"/>
          </a:xfrm>
          <a:solidFill>
            <a:srgbClr val="6D6E71"/>
          </a:solidFill>
        </p:grpSpPr>
        <p:sp>
          <p:nvSpPr>
            <p:cNvPr id="569" name="Freeform: Shape 568">
              <a:extLst>
                <a:ext uri="{FF2B5EF4-FFF2-40B4-BE49-F238E27FC236}">
                  <a16:creationId xmlns:a16="http://schemas.microsoft.com/office/drawing/2014/main" id="{975ECB05-BBDD-5D1D-8F17-B9E81125B0CD}"/>
                </a:ext>
              </a:extLst>
            </p:cNvPr>
            <p:cNvSpPr/>
            <p:nvPr/>
          </p:nvSpPr>
          <p:spPr>
            <a:xfrm>
              <a:off x="9910612" y="292083"/>
              <a:ext cx="1826850" cy="3727229"/>
            </a:xfrm>
            <a:custGeom>
              <a:avLst/>
              <a:gdLst>
                <a:gd name="connsiteX0" fmla="*/ 836 w 1826850"/>
                <a:gd name="connsiteY0" fmla="*/ 3727229 h 3727229"/>
                <a:gd name="connsiteX1" fmla="*/ 0 w 1826850"/>
                <a:gd name="connsiteY1" fmla="*/ 3713304 h 3727229"/>
                <a:gd name="connsiteX2" fmla="*/ 83485 w 1826850"/>
                <a:gd name="connsiteY2" fmla="*/ 3706410 h 3727229"/>
                <a:gd name="connsiteX3" fmla="*/ 84948 w 1826850"/>
                <a:gd name="connsiteY3" fmla="*/ 3720266 h 3727229"/>
                <a:gd name="connsiteX4" fmla="*/ 905 w 1826850"/>
                <a:gd name="connsiteY4" fmla="*/ 3727160 h 3727229"/>
                <a:gd name="connsiteX5" fmla="*/ 168572 w 1826850"/>
                <a:gd name="connsiteY5" fmla="*/ 3709822 h 3727229"/>
                <a:gd name="connsiteX6" fmla="*/ 166552 w 1826850"/>
                <a:gd name="connsiteY6" fmla="*/ 3696035 h 3727229"/>
                <a:gd name="connsiteX7" fmla="*/ 249132 w 1826850"/>
                <a:gd name="connsiteY7" fmla="*/ 3682040 h 3727229"/>
                <a:gd name="connsiteX8" fmla="*/ 251778 w 1826850"/>
                <a:gd name="connsiteY8" fmla="*/ 3695687 h 3727229"/>
                <a:gd name="connsiteX9" fmla="*/ 168641 w 1826850"/>
                <a:gd name="connsiteY9" fmla="*/ 3709752 h 3727229"/>
                <a:gd name="connsiteX10" fmla="*/ 334218 w 1826850"/>
                <a:gd name="connsiteY10" fmla="*/ 3678071 h 3727229"/>
                <a:gd name="connsiteX11" fmla="*/ 331016 w 1826850"/>
                <a:gd name="connsiteY11" fmla="*/ 3664494 h 3727229"/>
                <a:gd name="connsiteX12" fmla="*/ 412064 w 1826850"/>
                <a:gd name="connsiteY12" fmla="*/ 3643466 h 3727229"/>
                <a:gd name="connsiteX13" fmla="*/ 415823 w 1826850"/>
                <a:gd name="connsiteY13" fmla="*/ 3656834 h 3727229"/>
                <a:gd name="connsiteX14" fmla="*/ 334218 w 1826850"/>
                <a:gd name="connsiteY14" fmla="*/ 3678002 h 3727229"/>
                <a:gd name="connsiteX15" fmla="*/ 496314 w 1826850"/>
                <a:gd name="connsiteY15" fmla="*/ 3632255 h 3727229"/>
                <a:gd name="connsiteX16" fmla="*/ 491928 w 1826850"/>
                <a:gd name="connsiteY16" fmla="*/ 3619026 h 3727229"/>
                <a:gd name="connsiteX17" fmla="*/ 570678 w 1826850"/>
                <a:gd name="connsiteY17" fmla="*/ 3591174 h 3727229"/>
                <a:gd name="connsiteX18" fmla="*/ 575621 w 1826850"/>
                <a:gd name="connsiteY18" fmla="*/ 3604195 h 3727229"/>
                <a:gd name="connsiteX19" fmla="*/ 496244 w 1826850"/>
                <a:gd name="connsiteY19" fmla="*/ 3632255 h 3727229"/>
                <a:gd name="connsiteX20" fmla="*/ 653745 w 1826850"/>
                <a:gd name="connsiteY20" fmla="*/ 3572723 h 3727229"/>
                <a:gd name="connsiteX21" fmla="*/ 648244 w 1826850"/>
                <a:gd name="connsiteY21" fmla="*/ 3559911 h 3727229"/>
                <a:gd name="connsiteX22" fmla="*/ 724418 w 1826850"/>
                <a:gd name="connsiteY22" fmla="*/ 3525375 h 3727229"/>
                <a:gd name="connsiteX23" fmla="*/ 730406 w 1826850"/>
                <a:gd name="connsiteY23" fmla="*/ 3537909 h 3727229"/>
                <a:gd name="connsiteX24" fmla="*/ 653745 w 1826850"/>
                <a:gd name="connsiteY24" fmla="*/ 3572653 h 3727229"/>
                <a:gd name="connsiteX25" fmla="*/ 805606 w 1826850"/>
                <a:gd name="connsiteY25" fmla="*/ 3499961 h 3727229"/>
                <a:gd name="connsiteX26" fmla="*/ 799060 w 1826850"/>
                <a:gd name="connsiteY26" fmla="*/ 3487636 h 3727229"/>
                <a:gd name="connsiteX27" fmla="*/ 872031 w 1826850"/>
                <a:gd name="connsiteY27" fmla="*/ 3446695 h 3727229"/>
                <a:gd name="connsiteX28" fmla="*/ 879133 w 1826850"/>
                <a:gd name="connsiteY28" fmla="*/ 3458671 h 3727229"/>
                <a:gd name="connsiteX29" fmla="*/ 805675 w 1826850"/>
                <a:gd name="connsiteY29" fmla="*/ 3499891 h 3727229"/>
                <a:gd name="connsiteX30" fmla="*/ 950712 w 1826850"/>
                <a:gd name="connsiteY30" fmla="*/ 3414456 h 3727229"/>
                <a:gd name="connsiteX31" fmla="*/ 943122 w 1826850"/>
                <a:gd name="connsiteY31" fmla="*/ 3402759 h 3727229"/>
                <a:gd name="connsiteX32" fmla="*/ 1012333 w 1826850"/>
                <a:gd name="connsiteY32" fmla="*/ 3355759 h 3727229"/>
                <a:gd name="connsiteX33" fmla="*/ 1020410 w 1826850"/>
                <a:gd name="connsiteY33" fmla="*/ 3367109 h 3727229"/>
                <a:gd name="connsiteX34" fmla="*/ 950712 w 1826850"/>
                <a:gd name="connsiteY34" fmla="*/ 3414456 h 3727229"/>
                <a:gd name="connsiteX35" fmla="*/ 1088020 w 1826850"/>
                <a:gd name="connsiteY35" fmla="*/ 3316837 h 3727229"/>
                <a:gd name="connsiteX36" fmla="*/ 1079455 w 1826850"/>
                <a:gd name="connsiteY36" fmla="*/ 3305836 h 3727229"/>
                <a:gd name="connsiteX37" fmla="*/ 1144419 w 1826850"/>
                <a:gd name="connsiteY37" fmla="*/ 3253057 h 3727229"/>
                <a:gd name="connsiteX38" fmla="*/ 1153401 w 1826850"/>
                <a:gd name="connsiteY38" fmla="*/ 3263710 h 3727229"/>
                <a:gd name="connsiteX39" fmla="*/ 1087950 w 1826850"/>
                <a:gd name="connsiteY39" fmla="*/ 3316837 h 3727229"/>
                <a:gd name="connsiteX40" fmla="*/ 1216554 w 1826850"/>
                <a:gd name="connsiteY40" fmla="*/ 3207798 h 3727229"/>
                <a:gd name="connsiteX41" fmla="*/ 1207085 w 1826850"/>
                <a:gd name="connsiteY41" fmla="*/ 3197563 h 3727229"/>
                <a:gd name="connsiteX42" fmla="*/ 1267314 w 1826850"/>
                <a:gd name="connsiteY42" fmla="*/ 3139423 h 3727229"/>
                <a:gd name="connsiteX43" fmla="*/ 1277201 w 1826850"/>
                <a:gd name="connsiteY43" fmla="*/ 3149240 h 3727229"/>
                <a:gd name="connsiteX44" fmla="*/ 1216554 w 1826850"/>
                <a:gd name="connsiteY44" fmla="*/ 3207798 h 3727229"/>
                <a:gd name="connsiteX45" fmla="*/ 1335271 w 1826850"/>
                <a:gd name="connsiteY45" fmla="*/ 3088106 h 3727229"/>
                <a:gd name="connsiteX46" fmla="*/ 1324966 w 1826850"/>
                <a:gd name="connsiteY46" fmla="*/ 3078707 h 3727229"/>
                <a:gd name="connsiteX47" fmla="*/ 1379973 w 1826850"/>
                <a:gd name="connsiteY47" fmla="*/ 3015553 h 3727229"/>
                <a:gd name="connsiteX48" fmla="*/ 1390696 w 1826850"/>
                <a:gd name="connsiteY48" fmla="*/ 3024466 h 3727229"/>
                <a:gd name="connsiteX49" fmla="*/ 1335341 w 1826850"/>
                <a:gd name="connsiteY49" fmla="*/ 3088106 h 3727229"/>
                <a:gd name="connsiteX50" fmla="*/ 1443266 w 1826850"/>
                <a:gd name="connsiteY50" fmla="*/ 2958527 h 3727229"/>
                <a:gd name="connsiteX51" fmla="*/ 1432195 w 1826850"/>
                <a:gd name="connsiteY51" fmla="*/ 2950102 h 3727229"/>
                <a:gd name="connsiteX52" fmla="*/ 1481492 w 1826850"/>
                <a:gd name="connsiteY52" fmla="*/ 2882353 h 3727229"/>
                <a:gd name="connsiteX53" fmla="*/ 1492911 w 1826850"/>
                <a:gd name="connsiteY53" fmla="*/ 2890291 h 3727229"/>
                <a:gd name="connsiteX54" fmla="*/ 1443266 w 1826850"/>
                <a:gd name="connsiteY54" fmla="*/ 2958527 h 3727229"/>
                <a:gd name="connsiteX55" fmla="*/ 1539492 w 1826850"/>
                <a:gd name="connsiteY55" fmla="*/ 2819966 h 3727229"/>
                <a:gd name="connsiteX56" fmla="*/ 1527725 w 1826850"/>
                <a:gd name="connsiteY56" fmla="*/ 2812516 h 3727229"/>
                <a:gd name="connsiteX57" fmla="*/ 1570825 w 1826850"/>
                <a:gd name="connsiteY57" fmla="*/ 2740659 h 3727229"/>
                <a:gd name="connsiteX58" fmla="*/ 1582941 w 1826850"/>
                <a:gd name="connsiteY58" fmla="*/ 2747552 h 3727229"/>
                <a:gd name="connsiteX59" fmla="*/ 1539492 w 1826850"/>
                <a:gd name="connsiteY59" fmla="*/ 2819896 h 3727229"/>
                <a:gd name="connsiteX60" fmla="*/ 1623047 w 1826850"/>
                <a:gd name="connsiteY60" fmla="*/ 2673328 h 3727229"/>
                <a:gd name="connsiteX61" fmla="*/ 1610654 w 1826850"/>
                <a:gd name="connsiteY61" fmla="*/ 2666992 h 3727229"/>
                <a:gd name="connsiteX62" fmla="*/ 1647209 w 1826850"/>
                <a:gd name="connsiteY62" fmla="*/ 2591584 h 3727229"/>
                <a:gd name="connsiteX63" fmla="*/ 1659881 w 1826850"/>
                <a:gd name="connsiteY63" fmla="*/ 2597363 h 3727229"/>
                <a:gd name="connsiteX64" fmla="*/ 1623047 w 1826850"/>
                <a:gd name="connsiteY64" fmla="*/ 2673328 h 3727229"/>
                <a:gd name="connsiteX65" fmla="*/ 1693233 w 1826850"/>
                <a:gd name="connsiteY65" fmla="*/ 2519727 h 3727229"/>
                <a:gd name="connsiteX66" fmla="*/ 1680352 w 1826850"/>
                <a:gd name="connsiteY66" fmla="*/ 2514504 h 3727229"/>
                <a:gd name="connsiteX67" fmla="*/ 1709944 w 1826850"/>
                <a:gd name="connsiteY67" fmla="*/ 2436033 h 3727229"/>
                <a:gd name="connsiteX68" fmla="*/ 1723103 w 1826850"/>
                <a:gd name="connsiteY68" fmla="*/ 2440628 h 3727229"/>
                <a:gd name="connsiteX69" fmla="*/ 1693303 w 1826850"/>
                <a:gd name="connsiteY69" fmla="*/ 2519657 h 3727229"/>
                <a:gd name="connsiteX70" fmla="*/ 1790295 w 1826850"/>
                <a:gd name="connsiteY70" fmla="*/ 2196580 h 3727229"/>
                <a:gd name="connsiteX71" fmla="*/ 1776648 w 1826850"/>
                <a:gd name="connsiteY71" fmla="*/ 2193794 h 3727229"/>
                <a:gd name="connsiteX72" fmla="*/ 1791410 w 1826850"/>
                <a:gd name="connsiteY72" fmla="*/ 2111423 h 3727229"/>
                <a:gd name="connsiteX73" fmla="*/ 1805196 w 1826850"/>
                <a:gd name="connsiteY73" fmla="*/ 2113582 h 3727229"/>
                <a:gd name="connsiteX74" fmla="*/ 1790365 w 1826850"/>
                <a:gd name="connsiteY74" fmla="*/ 2196649 h 3727229"/>
                <a:gd name="connsiteX75" fmla="*/ 1816197 w 1826850"/>
                <a:gd name="connsiteY75" fmla="*/ 2029888 h 3727229"/>
                <a:gd name="connsiteX76" fmla="*/ 1802341 w 1826850"/>
                <a:gd name="connsiteY76" fmla="*/ 2028426 h 3727229"/>
                <a:gd name="connsiteX77" fmla="*/ 1809443 w 1826850"/>
                <a:gd name="connsiteY77" fmla="*/ 1945011 h 3727229"/>
                <a:gd name="connsiteX78" fmla="*/ 1823369 w 1826850"/>
                <a:gd name="connsiteY78" fmla="*/ 1945846 h 3727229"/>
                <a:gd name="connsiteX79" fmla="*/ 1816197 w 1826850"/>
                <a:gd name="connsiteY79" fmla="*/ 2029888 h 3727229"/>
                <a:gd name="connsiteX80" fmla="*/ 1826641 w 1826850"/>
                <a:gd name="connsiteY80" fmla="*/ 1861526 h 3727229"/>
                <a:gd name="connsiteX81" fmla="*/ 1812716 w 1826850"/>
                <a:gd name="connsiteY81" fmla="*/ 1861317 h 3727229"/>
                <a:gd name="connsiteX82" fmla="*/ 1812925 w 1826850"/>
                <a:gd name="connsiteY82" fmla="*/ 1831724 h 3727229"/>
                <a:gd name="connsiteX83" fmla="*/ 1812089 w 1826850"/>
                <a:gd name="connsiteY83" fmla="*/ 1777553 h 3727229"/>
                <a:gd name="connsiteX84" fmla="*/ 1826015 w 1826850"/>
                <a:gd name="connsiteY84" fmla="*/ 1777136 h 3727229"/>
                <a:gd name="connsiteX85" fmla="*/ 1826850 w 1826850"/>
                <a:gd name="connsiteY85" fmla="*/ 1831724 h 3727229"/>
                <a:gd name="connsiteX86" fmla="*/ 1826641 w 1826850"/>
                <a:gd name="connsiteY86" fmla="*/ 1861526 h 3727229"/>
                <a:gd name="connsiteX87" fmla="*/ 1807772 w 1826850"/>
                <a:gd name="connsiteY87" fmla="*/ 1693999 h 3727229"/>
                <a:gd name="connsiteX88" fmla="*/ 1799626 w 1826850"/>
                <a:gd name="connsiteY88" fmla="*/ 1610792 h 3727229"/>
                <a:gd name="connsiteX89" fmla="*/ 1813482 w 1826850"/>
                <a:gd name="connsiteY89" fmla="*/ 1609121 h 3727229"/>
                <a:gd name="connsiteX90" fmla="*/ 1821698 w 1826850"/>
                <a:gd name="connsiteY90" fmla="*/ 1692954 h 3727229"/>
                <a:gd name="connsiteX91" fmla="*/ 1807842 w 1826850"/>
                <a:gd name="connsiteY91" fmla="*/ 1693999 h 3727229"/>
                <a:gd name="connsiteX92" fmla="*/ 1787649 w 1826850"/>
                <a:gd name="connsiteY92" fmla="*/ 1528073 h 3727229"/>
                <a:gd name="connsiteX93" fmla="*/ 1771983 w 1826850"/>
                <a:gd name="connsiteY93" fmla="*/ 1445911 h 3727229"/>
                <a:gd name="connsiteX94" fmla="*/ 1785631 w 1826850"/>
                <a:gd name="connsiteY94" fmla="*/ 1442987 h 3727229"/>
                <a:gd name="connsiteX95" fmla="*/ 1801367 w 1826850"/>
                <a:gd name="connsiteY95" fmla="*/ 1525776 h 3727229"/>
                <a:gd name="connsiteX96" fmla="*/ 1787649 w 1826850"/>
                <a:gd name="connsiteY96" fmla="*/ 1528073 h 3727229"/>
                <a:gd name="connsiteX97" fmla="*/ 1752765 w 1826850"/>
                <a:gd name="connsiteY97" fmla="*/ 1364446 h 3727229"/>
                <a:gd name="connsiteX98" fmla="*/ 1729858 w 1826850"/>
                <a:gd name="connsiteY98" fmla="*/ 1283955 h 3727229"/>
                <a:gd name="connsiteX99" fmla="*/ 1743156 w 1826850"/>
                <a:gd name="connsiteY99" fmla="*/ 1279847 h 3727229"/>
                <a:gd name="connsiteX100" fmla="*/ 1766204 w 1826850"/>
                <a:gd name="connsiteY100" fmla="*/ 1360964 h 3727229"/>
                <a:gd name="connsiteX101" fmla="*/ 1752696 w 1826850"/>
                <a:gd name="connsiteY101" fmla="*/ 1364446 h 3727229"/>
                <a:gd name="connsiteX102" fmla="*/ 1703399 w 1826850"/>
                <a:gd name="connsiteY102" fmla="*/ 1204508 h 3727229"/>
                <a:gd name="connsiteX103" fmla="*/ 1673528 w 1826850"/>
                <a:gd name="connsiteY103" fmla="*/ 1126315 h 3727229"/>
                <a:gd name="connsiteX104" fmla="*/ 1686410 w 1826850"/>
                <a:gd name="connsiteY104" fmla="*/ 1121093 h 3727229"/>
                <a:gd name="connsiteX105" fmla="*/ 1716559 w 1826850"/>
                <a:gd name="connsiteY105" fmla="*/ 1199843 h 3727229"/>
                <a:gd name="connsiteX106" fmla="*/ 1703468 w 1826850"/>
                <a:gd name="connsiteY106" fmla="*/ 1204508 h 3727229"/>
                <a:gd name="connsiteX107" fmla="*/ 1640176 w 1826850"/>
                <a:gd name="connsiteY107" fmla="*/ 1049445 h 3727229"/>
                <a:gd name="connsiteX108" fmla="*/ 1603621 w 1826850"/>
                <a:gd name="connsiteY108" fmla="*/ 974107 h 3727229"/>
                <a:gd name="connsiteX109" fmla="*/ 1616014 w 1826850"/>
                <a:gd name="connsiteY109" fmla="*/ 967771 h 3727229"/>
                <a:gd name="connsiteX110" fmla="*/ 1652848 w 1826850"/>
                <a:gd name="connsiteY110" fmla="*/ 1043666 h 3727229"/>
                <a:gd name="connsiteX111" fmla="*/ 1640176 w 1826850"/>
                <a:gd name="connsiteY111" fmla="*/ 1049445 h 3727229"/>
                <a:gd name="connsiteX112" fmla="*/ 1563793 w 1826850"/>
                <a:gd name="connsiteY112" fmla="*/ 900440 h 3727229"/>
                <a:gd name="connsiteX113" fmla="*/ 1520832 w 1826850"/>
                <a:gd name="connsiteY113" fmla="*/ 828513 h 3727229"/>
                <a:gd name="connsiteX114" fmla="*/ 1532599 w 1826850"/>
                <a:gd name="connsiteY114" fmla="*/ 821132 h 3727229"/>
                <a:gd name="connsiteX115" fmla="*/ 1575839 w 1826850"/>
                <a:gd name="connsiteY115" fmla="*/ 893546 h 3727229"/>
                <a:gd name="connsiteX116" fmla="*/ 1563724 w 1826850"/>
                <a:gd name="connsiteY116" fmla="*/ 900440 h 3727229"/>
                <a:gd name="connsiteX117" fmla="*/ 1474877 w 1826850"/>
                <a:gd name="connsiteY117" fmla="*/ 758466 h 3727229"/>
                <a:gd name="connsiteX118" fmla="*/ 1425928 w 1826850"/>
                <a:gd name="connsiteY118" fmla="*/ 690439 h 3727229"/>
                <a:gd name="connsiteX119" fmla="*/ 1437069 w 1826850"/>
                <a:gd name="connsiteY119" fmla="*/ 682084 h 3727229"/>
                <a:gd name="connsiteX120" fmla="*/ 1486366 w 1826850"/>
                <a:gd name="connsiteY120" fmla="*/ 750598 h 3727229"/>
                <a:gd name="connsiteX121" fmla="*/ 1474877 w 1826850"/>
                <a:gd name="connsiteY121" fmla="*/ 758466 h 3727229"/>
                <a:gd name="connsiteX122" fmla="*/ 1374124 w 1826850"/>
                <a:gd name="connsiteY122" fmla="*/ 624570 h 3727229"/>
                <a:gd name="connsiteX123" fmla="*/ 1319535 w 1826850"/>
                <a:gd name="connsiteY123" fmla="*/ 560999 h 3727229"/>
                <a:gd name="connsiteX124" fmla="*/ 1329910 w 1826850"/>
                <a:gd name="connsiteY124" fmla="*/ 551739 h 3727229"/>
                <a:gd name="connsiteX125" fmla="*/ 1384847 w 1826850"/>
                <a:gd name="connsiteY125" fmla="*/ 615797 h 3727229"/>
                <a:gd name="connsiteX126" fmla="*/ 1374124 w 1826850"/>
                <a:gd name="connsiteY126" fmla="*/ 624640 h 3727229"/>
                <a:gd name="connsiteX127" fmla="*/ 1262301 w 1826850"/>
                <a:gd name="connsiteY127" fmla="*/ 499726 h 3727229"/>
                <a:gd name="connsiteX128" fmla="*/ 1202490 w 1826850"/>
                <a:gd name="connsiteY128" fmla="*/ 441029 h 3727229"/>
                <a:gd name="connsiteX129" fmla="*/ 1212029 w 1826850"/>
                <a:gd name="connsiteY129" fmla="*/ 430863 h 3727229"/>
                <a:gd name="connsiteX130" fmla="*/ 1272257 w 1826850"/>
                <a:gd name="connsiteY130" fmla="*/ 490047 h 3727229"/>
                <a:gd name="connsiteX131" fmla="*/ 1262301 w 1826850"/>
                <a:gd name="connsiteY131" fmla="*/ 499795 h 3727229"/>
                <a:gd name="connsiteX132" fmla="*/ 1140241 w 1826850"/>
                <a:gd name="connsiteY132" fmla="*/ 384838 h 3727229"/>
                <a:gd name="connsiteX133" fmla="*/ 1075625 w 1826850"/>
                <a:gd name="connsiteY133" fmla="*/ 331433 h 3727229"/>
                <a:gd name="connsiteX134" fmla="*/ 1084259 w 1826850"/>
                <a:gd name="connsiteY134" fmla="*/ 320501 h 3727229"/>
                <a:gd name="connsiteX135" fmla="*/ 1149363 w 1826850"/>
                <a:gd name="connsiteY135" fmla="*/ 374324 h 3727229"/>
                <a:gd name="connsiteX136" fmla="*/ 1140241 w 1826850"/>
                <a:gd name="connsiteY136" fmla="*/ 384838 h 3727229"/>
                <a:gd name="connsiteX137" fmla="*/ 1008712 w 1826850"/>
                <a:gd name="connsiteY137" fmla="*/ 280813 h 3727229"/>
                <a:gd name="connsiteX138" fmla="*/ 939711 w 1826850"/>
                <a:gd name="connsiteY138" fmla="*/ 233117 h 3727229"/>
                <a:gd name="connsiteX139" fmla="*/ 947370 w 1826850"/>
                <a:gd name="connsiteY139" fmla="*/ 221489 h 3727229"/>
                <a:gd name="connsiteX140" fmla="*/ 1016859 w 1826850"/>
                <a:gd name="connsiteY140" fmla="*/ 269533 h 3727229"/>
                <a:gd name="connsiteX141" fmla="*/ 1008712 w 1826850"/>
                <a:gd name="connsiteY141" fmla="*/ 280813 h 3727229"/>
                <a:gd name="connsiteX142" fmla="*/ 868758 w 1826850"/>
                <a:gd name="connsiteY142" fmla="*/ 188416 h 3727229"/>
                <a:gd name="connsiteX143" fmla="*/ 795857 w 1826850"/>
                <a:gd name="connsiteY143" fmla="*/ 146847 h 3727229"/>
                <a:gd name="connsiteX144" fmla="*/ 802472 w 1826850"/>
                <a:gd name="connsiteY144" fmla="*/ 134592 h 3727229"/>
                <a:gd name="connsiteX145" fmla="*/ 875861 w 1826850"/>
                <a:gd name="connsiteY145" fmla="*/ 176439 h 3727229"/>
                <a:gd name="connsiteX146" fmla="*/ 868689 w 1826850"/>
                <a:gd name="connsiteY146" fmla="*/ 188346 h 3727229"/>
                <a:gd name="connsiteX147" fmla="*/ 721284 w 1826850"/>
                <a:gd name="connsiteY147" fmla="*/ 108482 h 3727229"/>
                <a:gd name="connsiteX148" fmla="*/ 645250 w 1826850"/>
                <a:gd name="connsiteY148" fmla="*/ 73389 h 3727229"/>
                <a:gd name="connsiteX149" fmla="*/ 650820 w 1826850"/>
                <a:gd name="connsiteY149" fmla="*/ 60647 h 3727229"/>
                <a:gd name="connsiteX150" fmla="*/ 727412 w 1826850"/>
                <a:gd name="connsiteY150" fmla="*/ 95948 h 3727229"/>
                <a:gd name="connsiteX151" fmla="*/ 721284 w 1826850"/>
                <a:gd name="connsiteY151" fmla="*/ 108482 h 3727229"/>
                <a:gd name="connsiteX152" fmla="*/ 567753 w 1826850"/>
                <a:gd name="connsiteY152" fmla="*/ 41638 h 3727229"/>
                <a:gd name="connsiteX153" fmla="*/ 489003 w 1826850"/>
                <a:gd name="connsiteY153" fmla="*/ 13229 h 3727229"/>
                <a:gd name="connsiteX154" fmla="*/ 493459 w 1826850"/>
                <a:gd name="connsiteY154" fmla="*/ 0 h 3727229"/>
                <a:gd name="connsiteX155" fmla="*/ 572836 w 1826850"/>
                <a:gd name="connsiteY155" fmla="*/ 28617 h 3727229"/>
                <a:gd name="connsiteX156" fmla="*/ 567823 w 1826850"/>
                <a:gd name="connsiteY156" fmla="*/ 41638 h 37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826850" h="3727229">
                  <a:moveTo>
                    <a:pt x="836" y="3727229"/>
                  </a:moveTo>
                  <a:lnTo>
                    <a:pt x="0" y="3713304"/>
                  </a:lnTo>
                  <a:cubicBezTo>
                    <a:pt x="27782" y="3711632"/>
                    <a:pt x="55842" y="3709335"/>
                    <a:pt x="83485" y="3706410"/>
                  </a:cubicBezTo>
                  <a:lnTo>
                    <a:pt x="84948" y="3720266"/>
                  </a:lnTo>
                  <a:cubicBezTo>
                    <a:pt x="57096" y="3723191"/>
                    <a:pt x="28826" y="3725489"/>
                    <a:pt x="905" y="3727160"/>
                  </a:cubicBezTo>
                  <a:close/>
                  <a:moveTo>
                    <a:pt x="168572" y="3709822"/>
                  </a:moveTo>
                  <a:lnTo>
                    <a:pt x="166552" y="3696035"/>
                  </a:lnTo>
                  <a:cubicBezTo>
                    <a:pt x="194055" y="3691997"/>
                    <a:pt x="221837" y="3687262"/>
                    <a:pt x="249132" y="3682040"/>
                  </a:cubicBezTo>
                  <a:lnTo>
                    <a:pt x="251778" y="3695687"/>
                  </a:lnTo>
                  <a:cubicBezTo>
                    <a:pt x="224275" y="3700979"/>
                    <a:pt x="196284" y="3705714"/>
                    <a:pt x="168641" y="3709752"/>
                  </a:cubicBezTo>
                  <a:close/>
                  <a:moveTo>
                    <a:pt x="334218" y="3678071"/>
                  </a:moveTo>
                  <a:lnTo>
                    <a:pt x="331016" y="3664494"/>
                  </a:lnTo>
                  <a:cubicBezTo>
                    <a:pt x="358032" y="3658088"/>
                    <a:pt x="385257" y="3651055"/>
                    <a:pt x="412064" y="3643466"/>
                  </a:cubicBezTo>
                  <a:lnTo>
                    <a:pt x="415823" y="3656834"/>
                  </a:lnTo>
                  <a:cubicBezTo>
                    <a:pt x="388807" y="3664494"/>
                    <a:pt x="361374" y="3671596"/>
                    <a:pt x="334218" y="3678002"/>
                  </a:cubicBezTo>
                  <a:close/>
                  <a:moveTo>
                    <a:pt x="496314" y="3632255"/>
                  </a:moveTo>
                  <a:lnTo>
                    <a:pt x="491928" y="3619026"/>
                  </a:lnTo>
                  <a:cubicBezTo>
                    <a:pt x="518317" y="3610322"/>
                    <a:pt x="544776" y="3600992"/>
                    <a:pt x="570678" y="3591174"/>
                  </a:cubicBezTo>
                  <a:lnTo>
                    <a:pt x="575621" y="3604195"/>
                  </a:lnTo>
                  <a:cubicBezTo>
                    <a:pt x="549511" y="3614082"/>
                    <a:pt x="522842" y="3623482"/>
                    <a:pt x="496244" y="3632255"/>
                  </a:cubicBezTo>
                  <a:close/>
                  <a:moveTo>
                    <a:pt x="653745" y="3572723"/>
                  </a:moveTo>
                  <a:lnTo>
                    <a:pt x="648244" y="3559911"/>
                  </a:lnTo>
                  <a:cubicBezTo>
                    <a:pt x="673728" y="3548979"/>
                    <a:pt x="699352" y="3537351"/>
                    <a:pt x="724418" y="3525375"/>
                  </a:cubicBezTo>
                  <a:lnTo>
                    <a:pt x="730406" y="3537909"/>
                  </a:lnTo>
                  <a:cubicBezTo>
                    <a:pt x="705201" y="3549954"/>
                    <a:pt x="679438" y="3561722"/>
                    <a:pt x="653745" y="3572653"/>
                  </a:cubicBezTo>
                  <a:close/>
                  <a:moveTo>
                    <a:pt x="805606" y="3499961"/>
                  </a:moveTo>
                  <a:lnTo>
                    <a:pt x="799060" y="3487636"/>
                  </a:lnTo>
                  <a:cubicBezTo>
                    <a:pt x="823639" y="3474546"/>
                    <a:pt x="848149" y="3460760"/>
                    <a:pt x="872031" y="3446695"/>
                  </a:cubicBezTo>
                  <a:lnTo>
                    <a:pt x="879133" y="3458671"/>
                  </a:lnTo>
                  <a:cubicBezTo>
                    <a:pt x="855112" y="3472805"/>
                    <a:pt x="830393" y="3486661"/>
                    <a:pt x="805675" y="3499891"/>
                  </a:cubicBezTo>
                  <a:close/>
                  <a:moveTo>
                    <a:pt x="950712" y="3414456"/>
                  </a:moveTo>
                  <a:lnTo>
                    <a:pt x="943122" y="3402759"/>
                  </a:lnTo>
                  <a:cubicBezTo>
                    <a:pt x="966448" y="3387650"/>
                    <a:pt x="989773" y="3371774"/>
                    <a:pt x="1012333" y="3355759"/>
                  </a:cubicBezTo>
                  <a:lnTo>
                    <a:pt x="1020410" y="3367109"/>
                  </a:lnTo>
                  <a:cubicBezTo>
                    <a:pt x="997641" y="3383263"/>
                    <a:pt x="974246" y="3399208"/>
                    <a:pt x="950712" y="3414456"/>
                  </a:cubicBezTo>
                  <a:close/>
                  <a:moveTo>
                    <a:pt x="1088020" y="3316837"/>
                  </a:moveTo>
                  <a:lnTo>
                    <a:pt x="1079455" y="3305836"/>
                  </a:lnTo>
                  <a:cubicBezTo>
                    <a:pt x="1101458" y="3288777"/>
                    <a:pt x="1123322" y="3271021"/>
                    <a:pt x="1144419" y="3253057"/>
                  </a:cubicBezTo>
                  <a:lnTo>
                    <a:pt x="1153401" y="3263710"/>
                  </a:lnTo>
                  <a:cubicBezTo>
                    <a:pt x="1132094" y="3281744"/>
                    <a:pt x="1110092" y="3299639"/>
                    <a:pt x="1087950" y="3316837"/>
                  </a:cubicBezTo>
                  <a:close/>
                  <a:moveTo>
                    <a:pt x="1216554" y="3207798"/>
                  </a:moveTo>
                  <a:lnTo>
                    <a:pt x="1207085" y="3197563"/>
                  </a:lnTo>
                  <a:cubicBezTo>
                    <a:pt x="1227486" y="3178693"/>
                    <a:pt x="1247748" y="3159128"/>
                    <a:pt x="1267314" y="3139423"/>
                  </a:cubicBezTo>
                  <a:lnTo>
                    <a:pt x="1277201" y="3149240"/>
                  </a:lnTo>
                  <a:cubicBezTo>
                    <a:pt x="1257496" y="3169085"/>
                    <a:pt x="1237095" y="3188790"/>
                    <a:pt x="1216554" y="3207798"/>
                  </a:cubicBezTo>
                  <a:close/>
                  <a:moveTo>
                    <a:pt x="1335271" y="3088106"/>
                  </a:moveTo>
                  <a:lnTo>
                    <a:pt x="1324966" y="3078707"/>
                  </a:lnTo>
                  <a:cubicBezTo>
                    <a:pt x="1343696" y="3058166"/>
                    <a:pt x="1362148" y="3036860"/>
                    <a:pt x="1379973" y="3015553"/>
                  </a:cubicBezTo>
                  <a:lnTo>
                    <a:pt x="1390696" y="3024466"/>
                  </a:lnTo>
                  <a:cubicBezTo>
                    <a:pt x="1372801" y="3045981"/>
                    <a:pt x="1354141" y="3067357"/>
                    <a:pt x="1335341" y="3088106"/>
                  </a:cubicBezTo>
                  <a:close/>
                  <a:moveTo>
                    <a:pt x="1443266" y="2958527"/>
                  </a:moveTo>
                  <a:lnTo>
                    <a:pt x="1432195" y="2950102"/>
                  </a:lnTo>
                  <a:cubicBezTo>
                    <a:pt x="1449045" y="2927960"/>
                    <a:pt x="1465616" y="2905192"/>
                    <a:pt x="1481492" y="2882353"/>
                  </a:cubicBezTo>
                  <a:lnTo>
                    <a:pt x="1492911" y="2890291"/>
                  </a:lnTo>
                  <a:cubicBezTo>
                    <a:pt x="1476966" y="2913269"/>
                    <a:pt x="1460255" y="2936246"/>
                    <a:pt x="1443266" y="2958527"/>
                  </a:cubicBezTo>
                  <a:close/>
                  <a:moveTo>
                    <a:pt x="1539492" y="2819966"/>
                  </a:moveTo>
                  <a:lnTo>
                    <a:pt x="1527725" y="2812516"/>
                  </a:lnTo>
                  <a:cubicBezTo>
                    <a:pt x="1542556" y="2788981"/>
                    <a:pt x="1557109" y="2764820"/>
                    <a:pt x="1570825" y="2740659"/>
                  </a:cubicBezTo>
                  <a:lnTo>
                    <a:pt x="1582941" y="2747552"/>
                  </a:lnTo>
                  <a:cubicBezTo>
                    <a:pt x="1569085" y="2771853"/>
                    <a:pt x="1554463" y="2796223"/>
                    <a:pt x="1539492" y="2819896"/>
                  </a:cubicBezTo>
                  <a:close/>
                  <a:moveTo>
                    <a:pt x="1623047" y="2673328"/>
                  </a:moveTo>
                  <a:lnTo>
                    <a:pt x="1610654" y="2666992"/>
                  </a:lnTo>
                  <a:cubicBezTo>
                    <a:pt x="1623326" y="2642204"/>
                    <a:pt x="1635650" y="2616859"/>
                    <a:pt x="1647209" y="2591584"/>
                  </a:cubicBezTo>
                  <a:lnTo>
                    <a:pt x="1659881" y="2597363"/>
                  </a:lnTo>
                  <a:cubicBezTo>
                    <a:pt x="1648252" y="2622847"/>
                    <a:pt x="1635859" y="2648401"/>
                    <a:pt x="1623047" y="2673328"/>
                  </a:cubicBezTo>
                  <a:close/>
                  <a:moveTo>
                    <a:pt x="1693233" y="2519727"/>
                  </a:moveTo>
                  <a:lnTo>
                    <a:pt x="1680352" y="2514504"/>
                  </a:lnTo>
                  <a:cubicBezTo>
                    <a:pt x="1690796" y="2488672"/>
                    <a:pt x="1700683" y="2462283"/>
                    <a:pt x="1709944" y="2436033"/>
                  </a:cubicBezTo>
                  <a:lnTo>
                    <a:pt x="1723103" y="2440628"/>
                  </a:lnTo>
                  <a:cubicBezTo>
                    <a:pt x="1713843" y="2467018"/>
                    <a:pt x="1703817" y="2493685"/>
                    <a:pt x="1693303" y="2519657"/>
                  </a:cubicBezTo>
                  <a:close/>
                  <a:moveTo>
                    <a:pt x="1790295" y="2196580"/>
                  </a:moveTo>
                  <a:lnTo>
                    <a:pt x="1776648" y="2193794"/>
                  </a:lnTo>
                  <a:cubicBezTo>
                    <a:pt x="1782149" y="2166639"/>
                    <a:pt x="1787093" y="2138927"/>
                    <a:pt x="1791410" y="2111423"/>
                  </a:cubicBezTo>
                  <a:lnTo>
                    <a:pt x="1805196" y="2113582"/>
                  </a:lnTo>
                  <a:cubicBezTo>
                    <a:pt x="1800879" y="2141294"/>
                    <a:pt x="1795866" y="2169215"/>
                    <a:pt x="1790365" y="2196649"/>
                  </a:cubicBezTo>
                  <a:close/>
                  <a:moveTo>
                    <a:pt x="1816197" y="2029888"/>
                  </a:moveTo>
                  <a:lnTo>
                    <a:pt x="1802341" y="2028426"/>
                  </a:lnTo>
                  <a:cubicBezTo>
                    <a:pt x="1805335" y="2000783"/>
                    <a:pt x="1807703" y="1972723"/>
                    <a:pt x="1809443" y="1945011"/>
                  </a:cubicBezTo>
                  <a:lnTo>
                    <a:pt x="1823369" y="1945846"/>
                  </a:lnTo>
                  <a:cubicBezTo>
                    <a:pt x="1821628" y="1973767"/>
                    <a:pt x="1819191" y="2002037"/>
                    <a:pt x="1816197" y="2029888"/>
                  </a:cubicBezTo>
                  <a:close/>
                  <a:moveTo>
                    <a:pt x="1826641" y="1861526"/>
                  </a:moveTo>
                  <a:lnTo>
                    <a:pt x="1812716" y="1861317"/>
                  </a:lnTo>
                  <a:cubicBezTo>
                    <a:pt x="1812855" y="1851430"/>
                    <a:pt x="1812925" y="1841612"/>
                    <a:pt x="1812925" y="1831724"/>
                  </a:cubicBezTo>
                  <a:cubicBezTo>
                    <a:pt x="1812925" y="1813760"/>
                    <a:pt x="1812647" y="1795518"/>
                    <a:pt x="1812089" y="1777553"/>
                  </a:cubicBezTo>
                  <a:lnTo>
                    <a:pt x="1826015" y="1777136"/>
                  </a:lnTo>
                  <a:cubicBezTo>
                    <a:pt x="1826572" y="1795239"/>
                    <a:pt x="1826850" y="1813551"/>
                    <a:pt x="1826850" y="1831724"/>
                  </a:cubicBezTo>
                  <a:cubicBezTo>
                    <a:pt x="1826850" y="1841682"/>
                    <a:pt x="1826781" y="1851569"/>
                    <a:pt x="1826641" y="1861526"/>
                  </a:cubicBezTo>
                  <a:close/>
                  <a:moveTo>
                    <a:pt x="1807772" y="1693999"/>
                  </a:moveTo>
                  <a:cubicBezTo>
                    <a:pt x="1805684" y="1666356"/>
                    <a:pt x="1802968" y="1638296"/>
                    <a:pt x="1799626" y="1610792"/>
                  </a:cubicBezTo>
                  <a:lnTo>
                    <a:pt x="1813482" y="1609121"/>
                  </a:lnTo>
                  <a:cubicBezTo>
                    <a:pt x="1816824" y="1636834"/>
                    <a:pt x="1819610" y="1665103"/>
                    <a:pt x="1821698" y="1692954"/>
                  </a:cubicBezTo>
                  <a:lnTo>
                    <a:pt x="1807842" y="1693999"/>
                  </a:lnTo>
                  <a:close/>
                  <a:moveTo>
                    <a:pt x="1787649" y="1528073"/>
                  </a:moveTo>
                  <a:cubicBezTo>
                    <a:pt x="1783054" y="1500709"/>
                    <a:pt x="1777832" y="1473067"/>
                    <a:pt x="1771983" y="1445911"/>
                  </a:cubicBezTo>
                  <a:lnTo>
                    <a:pt x="1785631" y="1442987"/>
                  </a:lnTo>
                  <a:cubicBezTo>
                    <a:pt x="1791479" y="1470351"/>
                    <a:pt x="1796771" y="1498203"/>
                    <a:pt x="1801367" y="1525776"/>
                  </a:cubicBezTo>
                  <a:lnTo>
                    <a:pt x="1787649" y="1528073"/>
                  </a:lnTo>
                  <a:close/>
                  <a:moveTo>
                    <a:pt x="1752765" y="1364446"/>
                  </a:moveTo>
                  <a:cubicBezTo>
                    <a:pt x="1745733" y="1337569"/>
                    <a:pt x="1738074" y="1310483"/>
                    <a:pt x="1729858" y="1283955"/>
                  </a:cubicBezTo>
                  <a:lnTo>
                    <a:pt x="1743156" y="1279847"/>
                  </a:lnTo>
                  <a:cubicBezTo>
                    <a:pt x="1751373" y="1306584"/>
                    <a:pt x="1759171" y="1333879"/>
                    <a:pt x="1766204" y="1360964"/>
                  </a:cubicBezTo>
                  <a:lnTo>
                    <a:pt x="1752696" y="1364446"/>
                  </a:lnTo>
                  <a:close/>
                  <a:moveTo>
                    <a:pt x="1703399" y="1204508"/>
                  </a:moveTo>
                  <a:cubicBezTo>
                    <a:pt x="1694069" y="1178328"/>
                    <a:pt x="1683972" y="1152008"/>
                    <a:pt x="1673528" y="1126315"/>
                  </a:cubicBezTo>
                  <a:lnTo>
                    <a:pt x="1686410" y="1121093"/>
                  </a:lnTo>
                  <a:cubicBezTo>
                    <a:pt x="1696993" y="1146995"/>
                    <a:pt x="1707089" y="1173524"/>
                    <a:pt x="1716559" y="1199843"/>
                  </a:cubicBezTo>
                  <a:lnTo>
                    <a:pt x="1703468" y="1204508"/>
                  </a:lnTo>
                  <a:close/>
                  <a:moveTo>
                    <a:pt x="1640176" y="1049445"/>
                  </a:moveTo>
                  <a:cubicBezTo>
                    <a:pt x="1628548" y="1024239"/>
                    <a:pt x="1616293" y="998825"/>
                    <a:pt x="1603621" y="974107"/>
                  </a:cubicBezTo>
                  <a:lnTo>
                    <a:pt x="1616014" y="967771"/>
                  </a:lnTo>
                  <a:cubicBezTo>
                    <a:pt x="1628827" y="992698"/>
                    <a:pt x="1641221" y="1018251"/>
                    <a:pt x="1652848" y="1043666"/>
                  </a:cubicBezTo>
                  <a:lnTo>
                    <a:pt x="1640176" y="1049445"/>
                  </a:lnTo>
                  <a:close/>
                  <a:moveTo>
                    <a:pt x="1563793" y="900440"/>
                  </a:moveTo>
                  <a:cubicBezTo>
                    <a:pt x="1550076" y="876278"/>
                    <a:pt x="1535594" y="852048"/>
                    <a:pt x="1520832" y="828513"/>
                  </a:cubicBezTo>
                  <a:lnTo>
                    <a:pt x="1532599" y="821132"/>
                  </a:lnTo>
                  <a:cubicBezTo>
                    <a:pt x="1547430" y="844876"/>
                    <a:pt x="1561983" y="869246"/>
                    <a:pt x="1575839" y="893546"/>
                  </a:cubicBezTo>
                  <a:lnTo>
                    <a:pt x="1563724" y="900440"/>
                  </a:lnTo>
                  <a:close/>
                  <a:moveTo>
                    <a:pt x="1474877" y="758466"/>
                  </a:moveTo>
                  <a:cubicBezTo>
                    <a:pt x="1459141" y="735558"/>
                    <a:pt x="1442639" y="712651"/>
                    <a:pt x="1425928" y="690439"/>
                  </a:cubicBezTo>
                  <a:lnTo>
                    <a:pt x="1437069" y="682084"/>
                  </a:lnTo>
                  <a:cubicBezTo>
                    <a:pt x="1453919" y="704434"/>
                    <a:pt x="1470491" y="727482"/>
                    <a:pt x="1486366" y="750598"/>
                  </a:cubicBezTo>
                  <a:lnTo>
                    <a:pt x="1474877" y="758466"/>
                  </a:lnTo>
                  <a:close/>
                  <a:moveTo>
                    <a:pt x="1374124" y="624570"/>
                  </a:moveTo>
                  <a:cubicBezTo>
                    <a:pt x="1356439" y="603055"/>
                    <a:pt x="1338126" y="581679"/>
                    <a:pt x="1319535" y="560999"/>
                  </a:cubicBezTo>
                  <a:lnTo>
                    <a:pt x="1329910" y="551739"/>
                  </a:lnTo>
                  <a:cubicBezTo>
                    <a:pt x="1348571" y="572627"/>
                    <a:pt x="1367091" y="594142"/>
                    <a:pt x="1384847" y="615797"/>
                  </a:cubicBezTo>
                  <a:lnTo>
                    <a:pt x="1374124" y="624640"/>
                  </a:lnTo>
                  <a:close/>
                  <a:moveTo>
                    <a:pt x="1262301" y="499726"/>
                  </a:moveTo>
                  <a:cubicBezTo>
                    <a:pt x="1242804" y="479742"/>
                    <a:pt x="1222681" y="460037"/>
                    <a:pt x="1202490" y="441029"/>
                  </a:cubicBezTo>
                  <a:lnTo>
                    <a:pt x="1212029" y="430863"/>
                  </a:lnTo>
                  <a:cubicBezTo>
                    <a:pt x="1232360" y="450011"/>
                    <a:pt x="1252622" y="469925"/>
                    <a:pt x="1272257" y="490047"/>
                  </a:cubicBezTo>
                  <a:lnTo>
                    <a:pt x="1262301" y="499795"/>
                  </a:lnTo>
                  <a:close/>
                  <a:moveTo>
                    <a:pt x="1140241" y="384838"/>
                  </a:moveTo>
                  <a:cubicBezTo>
                    <a:pt x="1119143" y="366665"/>
                    <a:pt x="1097419" y="348701"/>
                    <a:pt x="1075625" y="331433"/>
                  </a:cubicBezTo>
                  <a:lnTo>
                    <a:pt x="1084259" y="320501"/>
                  </a:lnTo>
                  <a:cubicBezTo>
                    <a:pt x="1106193" y="337909"/>
                    <a:pt x="1128126" y="356012"/>
                    <a:pt x="1149363" y="374324"/>
                  </a:cubicBezTo>
                  <a:lnTo>
                    <a:pt x="1140241" y="384838"/>
                  </a:lnTo>
                  <a:close/>
                  <a:moveTo>
                    <a:pt x="1008712" y="280813"/>
                  </a:moveTo>
                  <a:cubicBezTo>
                    <a:pt x="986222" y="264520"/>
                    <a:pt x="962966" y="248436"/>
                    <a:pt x="939711" y="233117"/>
                  </a:cubicBezTo>
                  <a:lnTo>
                    <a:pt x="947370" y="221489"/>
                  </a:lnTo>
                  <a:cubicBezTo>
                    <a:pt x="970765" y="236947"/>
                    <a:pt x="994160" y="253101"/>
                    <a:pt x="1016859" y="269533"/>
                  </a:cubicBezTo>
                  <a:lnTo>
                    <a:pt x="1008712" y="280813"/>
                  </a:lnTo>
                  <a:close/>
                  <a:moveTo>
                    <a:pt x="868758" y="188416"/>
                  </a:moveTo>
                  <a:cubicBezTo>
                    <a:pt x="844807" y="174072"/>
                    <a:pt x="820297" y="160077"/>
                    <a:pt x="795857" y="146847"/>
                  </a:cubicBezTo>
                  <a:lnTo>
                    <a:pt x="802472" y="134592"/>
                  </a:lnTo>
                  <a:cubicBezTo>
                    <a:pt x="827051" y="147961"/>
                    <a:pt x="851769" y="162026"/>
                    <a:pt x="875861" y="176439"/>
                  </a:cubicBezTo>
                  <a:lnTo>
                    <a:pt x="868689" y="188346"/>
                  </a:lnTo>
                  <a:close/>
                  <a:moveTo>
                    <a:pt x="721284" y="108482"/>
                  </a:moveTo>
                  <a:cubicBezTo>
                    <a:pt x="696358" y="96297"/>
                    <a:pt x="670735" y="84529"/>
                    <a:pt x="645250" y="73389"/>
                  </a:cubicBezTo>
                  <a:lnTo>
                    <a:pt x="650820" y="60647"/>
                  </a:lnTo>
                  <a:cubicBezTo>
                    <a:pt x="676514" y="71857"/>
                    <a:pt x="702276" y="83694"/>
                    <a:pt x="727412" y="95948"/>
                  </a:cubicBezTo>
                  <a:lnTo>
                    <a:pt x="721284" y="108482"/>
                  </a:lnTo>
                  <a:close/>
                  <a:moveTo>
                    <a:pt x="567753" y="41638"/>
                  </a:moveTo>
                  <a:cubicBezTo>
                    <a:pt x="541921" y="31681"/>
                    <a:pt x="515392" y="22142"/>
                    <a:pt x="489003" y="13229"/>
                  </a:cubicBezTo>
                  <a:lnTo>
                    <a:pt x="493459" y="0"/>
                  </a:lnTo>
                  <a:cubicBezTo>
                    <a:pt x="520058" y="8982"/>
                    <a:pt x="546795" y="18591"/>
                    <a:pt x="572836" y="28617"/>
                  </a:cubicBezTo>
                  <a:lnTo>
                    <a:pt x="567823" y="41638"/>
                  </a:lnTo>
                  <a:close/>
                </a:path>
              </a:pathLst>
            </a:custGeom>
            <a:solidFill>
              <a:srgbClr val="6D6E71"/>
            </a:solidFill>
            <a:ln w="0" cap="flat">
              <a:noFill/>
              <a:prstDash val="solid"/>
              <a:miter/>
            </a:ln>
          </p:spPr>
          <p:txBody>
            <a:bodyPr rtlCol="0" anchor="ctr"/>
            <a:lstStyle/>
            <a:p>
              <a:endParaRPr lang="en-US" sz="1778"/>
            </a:p>
          </p:txBody>
        </p:sp>
        <p:sp>
          <p:nvSpPr>
            <p:cNvPr id="568" name="Freeform: Shape 567">
              <a:extLst>
                <a:ext uri="{FF2B5EF4-FFF2-40B4-BE49-F238E27FC236}">
                  <a16:creationId xmlns:a16="http://schemas.microsoft.com/office/drawing/2014/main" id="{40201E53-4FEE-F155-E136-E5A74F113069}"/>
                </a:ext>
              </a:extLst>
            </p:cNvPr>
            <p:cNvSpPr/>
            <p:nvPr/>
          </p:nvSpPr>
          <p:spPr>
            <a:xfrm>
              <a:off x="10279505" y="255806"/>
              <a:ext cx="43936" cy="24578"/>
            </a:xfrm>
            <a:custGeom>
              <a:avLst/>
              <a:gdLst>
                <a:gd name="connsiteX0" fmla="*/ 40106 w 43936"/>
                <a:gd name="connsiteY0" fmla="*/ 24579 h 24578"/>
                <a:gd name="connsiteX1" fmla="*/ 0 w 43936"/>
                <a:gd name="connsiteY1" fmla="*/ 13438 h 24578"/>
                <a:gd name="connsiteX2" fmla="*/ 3551 w 43936"/>
                <a:gd name="connsiteY2" fmla="*/ 0 h 24578"/>
                <a:gd name="connsiteX3" fmla="*/ 43936 w 43936"/>
                <a:gd name="connsiteY3" fmla="*/ 11210 h 24578"/>
                <a:gd name="connsiteX4" fmla="*/ 40037 w 43936"/>
                <a:gd name="connsiteY4" fmla="*/ 24579 h 2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36" h="24578">
                  <a:moveTo>
                    <a:pt x="40106" y="24579"/>
                  </a:moveTo>
                  <a:cubicBezTo>
                    <a:pt x="26808" y="20749"/>
                    <a:pt x="13439" y="17059"/>
                    <a:pt x="0" y="13438"/>
                  </a:cubicBezTo>
                  <a:lnTo>
                    <a:pt x="3551" y="0"/>
                  </a:lnTo>
                  <a:cubicBezTo>
                    <a:pt x="17060" y="3621"/>
                    <a:pt x="30567" y="7311"/>
                    <a:pt x="43936" y="11210"/>
                  </a:cubicBezTo>
                  <a:lnTo>
                    <a:pt x="40037" y="24579"/>
                  </a:lnTo>
                  <a:close/>
                </a:path>
              </a:pathLst>
            </a:custGeom>
            <a:solidFill>
              <a:srgbClr val="6D6E71"/>
            </a:solidFill>
            <a:ln w="0" cap="flat">
              <a:noFill/>
              <a:prstDash val="solid"/>
              <a:miter/>
            </a:ln>
          </p:spPr>
          <p:txBody>
            <a:bodyPr rtlCol="0" anchor="ctr"/>
            <a:lstStyle/>
            <a:p>
              <a:endParaRPr lang="en-US" sz="1778"/>
            </a:p>
          </p:txBody>
        </p:sp>
        <p:sp>
          <p:nvSpPr>
            <p:cNvPr id="570" name="Freeform: Shape 569">
              <a:extLst>
                <a:ext uri="{FF2B5EF4-FFF2-40B4-BE49-F238E27FC236}">
                  <a16:creationId xmlns:a16="http://schemas.microsoft.com/office/drawing/2014/main" id="{D0CC14EE-C02C-8CDA-B89E-5195EC94C249}"/>
                </a:ext>
              </a:extLst>
            </p:cNvPr>
            <p:cNvSpPr/>
            <p:nvPr/>
          </p:nvSpPr>
          <p:spPr>
            <a:xfrm>
              <a:off x="9784166" y="4008728"/>
              <a:ext cx="41916" cy="14204"/>
            </a:xfrm>
            <a:custGeom>
              <a:avLst/>
              <a:gdLst>
                <a:gd name="connsiteX0" fmla="*/ 7660 w 41916"/>
                <a:gd name="connsiteY0" fmla="*/ 14204 h 14204"/>
                <a:gd name="connsiteX1" fmla="*/ 0 w 41916"/>
                <a:gd name="connsiteY1" fmla="*/ 14204 h 14204"/>
                <a:gd name="connsiteX2" fmla="*/ 0 w 41916"/>
                <a:gd name="connsiteY2" fmla="*/ 278 h 14204"/>
                <a:gd name="connsiteX3" fmla="*/ 41708 w 41916"/>
                <a:gd name="connsiteY3" fmla="*/ 0 h 14204"/>
                <a:gd name="connsiteX4" fmla="*/ 41917 w 41916"/>
                <a:gd name="connsiteY4" fmla="*/ 13926 h 14204"/>
                <a:gd name="connsiteX5" fmla="*/ 7660 w 41916"/>
                <a:gd name="connsiteY5" fmla="*/ 14204 h 1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16" h="14204">
                  <a:moveTo>
                    <a:pt x="7660" y="14204"/>
                  </a:moveTo>
                  <a:cubicBezTo>
                    <a:pt x="5084" y="14204"/>
                    <a:pt x="2577" y="14204"/>
                    <a:pt x="0" y="14204"/>
                  </a:cubicBezTo>
                  <a:lnTo>
                    <a:pt x="0" y="278"/>
                  </a:lnTo>
                  <a:cubicBezTo>
                    <a:pt x="13995" y="278"/>
                    <a:pt x="27852" y="278"/>
                    <a:pt x="41708" y="0"/>
                  </a:cubicBezTo>
                  <a:lnTo>
                    <a:pt x="41917" y="13926"/>
                  </a:lnTo>
                  <a:cubicBezTo>
                    <a:pt x="30497" y="14134"/>
                    <a:pt x="19079" y="14204"/>
                    <a:pt x="7660" y="14204"/>
                  </a:cubicBezTo>
                  <a:close/>
                </a:path>
              </a:pathLst>
            </a:custGeom>
            <a:solidFill>
              <a:srgbClr val="6D6E71"/>
            </a:solidFill>
            <a:ln w="0" cap="flat">
              <a:noFill/>
              <a:prstDash val="solid"/>
              <a:miter/>
            </a:ln>
          </p:spPr>
          <p:txBody>
            <a:bodyPr rtlCol="0" anchor="ctr"/>
            <a:lstStyle/>
            <a:p>
              <a:endParaRPr lang="en-US" sz="1778"/>
            </a:p>
          </p:txBody>
        </p:sp>
        <p:sp>
          <p:nvSpPr>
            <p:cNvPr id="571" name="Freeform: Shape 570">
              <a:extLst>
                <a:ext uri="{FF2B5EF4-FFF2-40B4-BE49-F238E27FC236}">
                  <a16:creationId xmlns:a16="http://schemas.microsoft.com/office/drawing/2014/main" id="{5CDF7973-DB0E-F83F-6165-86A500407195}"/>
                </a:ext>
              </a:extLst>
            </p:cNvPr>
            <p:cNvSpPr/>
            <p:nvPr/>
          </p:nvSpPr>
          <p:spPr>
            <a:xfrm>
              <a:off x="10185576" y="217650"/>
              <a:ext cx="148100" cy="109943"/>
            </a:xfrm>
            <a:custGeom>
              <a:avLst/>
              <a:gdLst>
                <a:gd name="connsiteX0" fmla="*/ 0 w 148100"/>
                <a:gd name="connsiteY0" fmla="*/ 21933 h 109943"/>
                <a:gd name="connsiteX1" fmla="*/ 121085 w 148100"/>
                <a:gd name="connsiteY1" fmla="*/ 109944 h 109943"/>
                <a:gd name="connsiteX2" fmla="*/ 102633 w 148100"/>
                <a:gd name="connsiteY2" fmla="*/ 47139 h 109943"/>
                <a:gd name="connsiteX3" fmla="*/ 148101 w 148100"/>
                <a:gd name="connsiteY3" fmla="*/ 0 h 109943"/>
                <a:gd name="connsiteX4" fmla="*/ 0 w 148100"/>
                <a:gd name="connsiteY4" fmla="*/ 21933 h 10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00" h="109943">
                  <a:moveTo>
                    <a:pt x="0" y="21933"/>
                  </a:moveTo>
                  <a:lnTo>
                    <a:pt x="121085" y="109944"/>
                  </a:lnTo>
                  <a:lnTo>
                    <a:pt x="102633" y="47139"/>
                  </a:lnTo>
                  <a:lnTo>
                    <a:pt x="148101" y="0"/>
                  </a:lnTo>
                  <a:lnTo>
                    <a:pt x="0" y="21933"/>
                  </a:lnTo>
                  <a:close/>
                </a:path>
              </a:pathLst>
            </a:custGeom>
            <a:solidFill>
              <a:srgbClr val="6D6E71"/>
            </a:solidFill>
            <a:ln w="0" cap="flat">
              <a:noFill/>
              <a:prstDash val="solid"/>
              <a:miter/>
            </a:ln>
          </p:spPr>
          <p:txBody>
            <a:bodyPr rtlCol="0" anchor="ctr"/>
            <a:lstStyle/>
            <a:p>
              <a:endParaRPr lang="en-US" sz="1778"/>
            </a:p>
          </p:txBody>
        </p:sp>
      </p:grpSp>
      <p:sp>
        <p:nvSpPr>
          <p:cNvPr id="402" name="Freeform: Shape 401">
            <a:extLst>
              <a:ext uri="{FF2B5EF4-FFF2-40B4-BE49-F238E27FC236}">
                <a16:creationId xmlns:a16="http://schemas.microsoft.com/office/drawing/2014/main" id="{F2400B6C-3E49-5F81-55D8-C80BDB308E0A}"/>
              </a:ext>
            </a:extLst>
          </p:cNvPr>
          <p:cNvSpPr/>
          <p:nvPr/>
        </p:nvSpPr>
        <p:spPr>
          <a:xfrm>
            <a:off x="4669468" y="3660601"/>
            <a:ext cx="4861905" cy="2383441"/>
          </a:xfrm>
          <a:custGeom>
            <a:avLst/>
            <a:gdLst>
              <a:gd name="connsiteX0" fmla="*/ 0 w 4305982"/>
              <a:gd name="connsiteY0" fmla="*/ 0 h 1671090"/>
              <a:gd name="connsiteX1" fmla="*/ 4162617 w 4305982"/>
              <a:gd name="connsiteY1" fmla="*/ 0 h 1671090"/>
              <a:gd name="connsiteX2" fmla="*/ 4305983 w 4305982"/>
              <a:gd name="connsiteY2" fmla="*/ 143366 h 1671090"/>
              <a:gd name="connsiteX3" fmla="*/ 4305983 w 4305982"/>
              <a:gd name="connsiteY3" fmla="*/ 1527726 h 1671090"/>
              <a:gd name="connsiteX4" fmla="*/ 4162617 w 4305982"/>
              <a:gd name="connsiteY4" fmla="*/ 1671091 h 1671090"/>
              <a:gd name="connsiteX5" fmla="*/ 0 w 4305982"/>
              <a:gd name="connsiteY5" fmla="*/ 1671091 h 1671090"/>
              <a:gd name="connsiteX6" fmla="*/ 0 w 4305982"/>
              <a:gd name="connsiteY6" fmla="*/ 0 h 1671090"/>
              <a:gd name="connsiteX7" fmla="*/ 0 w 4305982"/>
              <a:gd name="connsiteY7" fmla="*/ 0 h 167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5982" h="1671090">
                <a:moveTo>
                  <a:pt x="0" y="0"/>
                </a:moveTo>
                <a:lnTo>
                  <a:pt x="4162617" y="0"/>
                </a:lnTo>
                <a:cubicBezTo>
                  <a:pt x="4241716" y="0"/>
                  <a:pt x="4305983" y="64268"/>
                  <a:pt x="4305983" y="143366"/>
                </a:cubicBezTo>
                <a:lnTo>
                  <a:pt x="4305983" y="1527726"/>
                </a:lnTo>
                <a:cubicBezTo>
                  <a:pt x="4305983" y="1606824"/>
                  <a:pt x="4241716" y="1671091"/>
                  <a:pt x="4162617" y="1671091"/>
                </a:cubicBezTo>
                <a:lnTo>
                  <a:pt x="0" y="1671091"/>
                </a:lnTo>
                <a:lnTo>
                  <a:pt x="0" y="0"/>
                </a:lnTo>
                <a:lnTo>
                  <a:pt x="0" y="0"/>
                </a:lnTo>
                <a:close/>
              </a:path>
            </a:pathLst>
          </a:custGeom>
          <a:solidFill>
            <a:schemeClr val="tx2">
              <a:lumMod val="50000"/>
            </a:schemeClr>
          </a:solidFill>
          <a:ln w="0" cap="flat">
            <a:noFill/>
            <a:prstDash val="solid"/>
            <a:miter/>
          </a:ln>
        </p:spPr>
        <p:txBody>
          <a:bodyPr rtlCol="0" anchor="ctr"/>
          <a:lstStyle/>
          <a:p>
            <a:endParaRPr lang="en-US" sz="1778"/>
          </a:p>
        </p:txBody>
      </p:sp>
      <p:sp>
        <p:nvSpPr>
          <p:cNvPr id="412" name="TextBox 411">
            <a:extLst>
              <a:ext uri="{FF2B5EF4-FFF2-40B4-BE49-F238E27FC236}">
                <a16:creationId xmlns:a16="http://schemas.microsoft.com/office/drawing/2014/main" id="{B23F9901-3EF4-14A1-BF1B-40E8B72001CD}"/>
              </a:ext>
            </a:extLst>
          </p:cNvPr>
          <p:cNvSpPr txBox="1"/>
          <p:nvPr/>
        </p:nvSpPr>
        <p:spPr>
          <a:xfrm>
            <a:off x="10220718" y="2768077"/>
            <a:ext cx="1426994" cy="274691"/>
          </a:xfrm>
          <a:prstGeom prst="rect">
            <a:avLst/>
          </a:prstGeom>
          <a:noFill/>
        </p:spPr>
        <p:txBody>
          <a:bodyPr wrap="none" rtlCol="0">
            <a:spAutoFit/>
          </a:bodyPr>
          <a:lstStyle/>
          <a:p>
            <a:pPr algn="l"/>
            <a:r>
              <a:rPr lang="en-US" sz="1185" dirty="0">
                <a:ln/>
                <a:solidFill>
                  <a:srgbClr val="6D6E71"/>
                </a:solidFill>
                <a:latin typeface="AvenirLTPro-Roman"/>
                <a:sym typeface="AvenirLTPro-Roman"/>
                <a:rtl val="0"/>
              </a:rPr>
              <a:t>Retroalimentación</a:t>
            </a:r>
          </a:p>
        </p:txBody>
      </p:sp>
      <p:sp>
        <p:nvSpPr>
          <p:cNvPr id="413" name="Freeform: Shape 412">
            <a:extLst>
              <a:ext uri="{FF2B5EF4-FFF2-40B4-BE49-F238E27FC236}">
                <a16:creationId xmlns:a16="http://schemas.microsoft.com/office/drawing/2014/main" id="{CFE1A7BF-781B-F823-3500-62B021B280E3}"/>
              </a:ext>
            </a:extLst>
          </p:cNvPr>
          <p:cNvSpPr/>
          <p:nvPr/>
        </p:nvSpPr>
        <p:spPr>
          <a:xfrm>
            <a:off x="2594976" y="3066005"/>
            <a:ext cx="7032868" cy="352807"/>
          </a:xfrm>
          <a:custGeom>
            <a:avLst/>
            <a:gdLst>
              <a:gd name="connsiteX0" fmla="*/ 0 w 7954044"/>
              <a:gd name="connsiteY0" fmla="*/ 0 h 311310"/>
              <a:gd name="connsiteX1" fmla="*/ 4054902 w 7954044"/>
              <a:gd name="connsiteY1" fmla="*/ 311310 h 311310"/>
              <a:gd name="connsiteX2" fmla="*/ 7954044 w 7954044"/>
              <a:gd name="connsiteY2" fmla="*/ 0 h 311310"/>
              <a:gd name="connsiteX3" fmla="*/ 0 w 7954044"/>
              <a:gd name="connsiteY3" fmla="*/ 0 h 311310"/>
            </a:gdLst>
            <a:ahLst/>
            <a:cxnLst>
              <a:cxn ang="0">
                <a:pos x="connsiteX0" y="connsiteY0"/>
              </a:cxn>
              <a:cxn ang="0">
                <a:pos x="connsiteX1" y="connsiteY1"/>
              </a:cxn>
              <a:cxn ang="0">
                <a:pos x="connsiteX2" y="connsiteY2"/>
              </a:cxn>
              <a:cxn ang="0">
                <a:pos x="connsiteX3" y="connsiteY3"/>
              </a:cxn>
            </a:cxnLst>
            <a:rect l="l" t="t" r="r" b="b"/>
            <a:pathLst>
              <a:path w="7954044" h="311310">
                <a:moveTo>
                  <a:pt x="0" y="0"/>
                </a:moveTo>
                <a:lnTo>
                  <a:pt x="4054902" y="311310"/>
                </a:lnTo>
                <a:lnTo>
                  <a:pt x="7954044" y="0"/>
                </a:lnTo>
                <a:lnTo>
                  <a:pt x="0" y="0"/>
                </a:lnTo>
                <a:close/>
              </a:path>
            </a:pathLst>
          </a:custGeom>
          <a:solidFill>
            <a:srgbClr val="A7A9AC"/>
          </a:solidFill>
          <a:ln w="0" cap="flat">
            <a:noFill/>
            <a:prstDash val="solid"/>
            <a:miter/>
          </a:ln>
        </p:spPr>
        <p:txBody>
          <a:bodyPr rtlCol="0" anchor="ctr"/>
          <a:lstStyle/>
          <a:p>
            <a:endParaRPr lang="en-US" sz="1778"/>
          </a:p>
        </p:txBody>
      </p:sp>
      <p:sp>
        <p:nvSpPr>
          <p:cNvPr id="414" name="TextBox 413">
            <a:extLst>
              <a:ext uri="{FF2B5EF4-FFF2-40B4-BE49-F238E27FC236}">
                <a16:creationId xmlns:a16="http://schemas.microsoft.com/office/drawing/2014/main" id="{647D31CD-570B-5CDE-C1B5-54CB28E03D0D}"/>
              </a:ext>
            </a:extLst>
          </p:cNvPr>
          <p:cNvSpPr txBox="1"/>
          <p:nvPr/>
        </p:nvSpPr>
        <p:spPr>
          <a:xfrm>
            <a:off x="5329621" y="3069798"/>
            <a:ext cx="1599423" cy="275852"/>
          </a:xfrm>
          <a:prstGeom prst="rect">
            <a:avLst/>
          </a:prstGeom>
          <a:noFill/>
        </p:spPr>
        <p:txBody>
          <a:bodyPr rot="0" spcFirstLastPara="0" vertOverflow="overflow" horzOverflow="overflow" vert="horz" wrap="none" lIns="90303" tIns="45152" rIns="90303" bIns="45152" numCol="1" spcCol="0" rtlCol="0" fromWordArt="0" anchor="t" anchorCtr="0" forceAA="0" compatLnSpc="1">
            <a:prstTxWarp prst="textNoShape">
              <a:avLst/>
            </a:prstTxWarp>
            <a:spAutoFit/>
          </a:bodyPr>
          <a:lstStyle>
            <a:defPPr>
              <a:defRPr lang="en-US"/>
            </a:defPPr>
            <a:lvl1pPr>
              <a:defRPr sz="1500" b="1" spc="0" baseline="0">
                <a:ln/>
                <a:solidFill>
                  <a:srgbClr val="FFFFFF"/>
                </a:solidFill>
                <a:latin typeface="AvenirLTPro-Heavy"/>
                <a:rtl val="0"/>
              </a:defRPr>
            </a:lvl1pPr>
          </a:lstStyle>
          <a:p>
            <a:r>
              <a:rPr lang="en-US" sz="1200" b="0" dirty="0">
                <a:latin typeface="Avenir Next LT Pro" panose="020B0504020202020204" pitchFamily="34" charset="0"/>
                <a:sym typeface="AvenirLTPro-Roman"/>
              </a:rPr>
              <a:t>Impacto e influencia</a:t>
            </a:r>
          </a:p>
        </p:txBody>
      </p:sp>
      <p:sp>
        <p:nvSpPr>
          <p:cNvPr id="415" name="TextBox 414">
            <a:extLst>
              <a:ext uri="{FF2B5EF4-FFF2-40B4-BE49-F238E27FC236}">
                <a16:creationId xmlns:a16="http://schemas.microsoft.com/office/drawing/2014/main" id="{5E7E78BD-D8E8-EF2F-16E3-E3BB1E7AAF16}"/>
              </a:ext>
            </a:extLst>
          </p:cNvPr>
          <p:cNvSpPr txBox="1"/>
          <p:nvPr/>
        </p:nvSpPr>
        <p:spPr>
          <a:xfrm>
            <a:off x="544289" y="2768077"/>
            <a:ext cx="1426994" cy="274691"/>
          </a:xfrm>
          <a:prstGeom prst="rect">
            <a:avLst/>
          </a:prstGeom>
          <a:noFill/>
        </p:spPr>
        <p:txBody>
          <a:bodyPr wrap="none" rtlCol="0">
            <a:spAutoFit/>
          </a:bodyPr>
          <a:lstStyle/>
          <a:p>
            <a:pPr algn="l"/>
            <a:r>
              <a:rPr lang="en-US" sz="1185" dirty="0">
                <a:ln/>
                <a:solidFill>
                  <a:srgbClr val="6D6E71"/>
                </a:solidFill>
                <a:latin typeface="AvenirLTPro-Roman"/>
                <a:sym typeface="AvenirLTPro-Roman"/>
                <a:rtl val="0"/>
              </a:rPr>
              <a:t>Retroalimentación</a:t>
            </a:r>
          </a:p>
        </p:txBody>
      </p:sp>
      <p:pic>
        <p:nvPicPr>
          <p:cNvPr id="417" name="Picture 416">
            <a:extLst>
              <a:ext uri="{FF2B5EF4-FFF2-40B4-BE49-F238E27FC236}">
                <a16:creationId xmlns:a16="http://schemas.microsoft.com/office/drawing/2014/main" id="{E314C89B-DEC3-2A31-91B7-9D68F56D02F9}"/>
              </a:ext>
            </a:extLst>
          </p:cNvPr>
          <p:cNvPicPr>
            <a:picLocks noChangeAspect="1"/>
          </p:cNvPicPr>
          <p:nvPr/>
        </p:nvPicPr>
        <p:blipFill>
          <a:blip r:embed="rId2">
            <a:alphaModFix amt="18000"/>
            <a:grayscl/>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5490558" y="3441676"/>
            <a:ext cx="2839866" cy="2566518"/>
          </a:xfrm>
          <a:custGeom>
            <a:avLst/>
            <a:gdLst>
              <a:gd name="connsiteX0" fmla="*/ 53 w 3211836"/>
              <a:gd name="connsiteY0" fmla="*/ -207 h 2902684"/>
              <a:gd name="connsiteX1" fmla="*/ 3211890 w 3211836"/>
              <a:gd name="connsiteY1" fmla="*/ -207 h 2902684"/>
              <a:gd name="connsiteX2" fmla="*/ 3211890 w 3211836"/>
              <a:gd name="connsiteY2" fmla="*/ 2902478 h 2902684"/>
              <a:gd name="connsiteX3" fmla="*/ 53 w 3211836"/>
              <a:gd name="connsiteY3" fmla="*/ 2902478 h 2902684"/>
            </a:gdLst>
            <a:ahLst/>
            <a:cxnLst>
              <a:cxn ang="0">
                <a:pos x="connsiteX0" y="connsiteY0"/>
              </a:cxn>
              <a:cxn ang="0">
                <a:pos x="connsiteX1" y="connsiteY1"/>
              </a:cxn>
              <a:cxn ang="0">
                <a:pos x="connsiteX2" y="connsiteY2"/>
              </a:cxn>
              <a:cxn ang="0">
                <a:pos x="connsiteX3" y="connsiteY3"/>
              </a:cxn>
            </a:cxnLst>
            <a:rect l="l" t="t" r="r" b="b"/>
            <a:pathLst>
              <a:path w="3211836" h="2902684">
                <a:moveTo>
                  <a:pt x="53" y="-207"/>
                </a:moveTo>
                <a:lnTo>
                  <a:pt x="3211890" y="-207"/>
                </a:lnTo>
                <a:lnTo>
                  <a:pt x="3211890" y="2902478"/>
                </a:lnTo>
                <a:lnTo>
                  <a:pt x="53" y="2902478"/>
                </a:lnTo>
                <a:close/>
              </a:path>
            </a:pathLst>
          </a:custGeom>
        </p:spPr>
      </p:pic>
      <p:sp>
        <p:nvSpPr>
          <p:cNvPr id="418" name="Freeform: Shape 417">
            <a:extLst>
              <a:ext uri="{FF2B5EF4-FFF2-40B4-BE49-F238E27FC236}">
                <a16:creationId xmlns:a16="http://schemas.microsoft.com/office/drawing/2014/main" id="{C3E35241-70C6-B2AF-8BD3-5218DA3A8B91}"/>
              </a:ext>
            </a:extLst>
          </p:cNvPr>
          <p:cNvSpPr/>
          <p:nvPr/>
        </p:nvSpPr>
        <p:spPr>
          <a:xfrm>
            <a:off x="7117819" y="4079802"/>
            <a:ext cx="192021" cy="153604"/>
          </a:xfrm>
          <a:custGeom>
            <a:avLst/>
            <a:gdLst>
              <a:gd name="connsiteX0" fmla="*/ 217173 w 217172"/>
              <a:gd name="connsiteY0" fmla="*/ 97968 h 173723"/>
              <a:gd name="connsiteX1" fmla="*/ 0 w 217172"/>
              <a:gd name="connsiteY1" fmla="*/ 173723 h 173723"/>
              <a:gd name="connsiteX2" fmla="*/ 54937 w 217172"/>
              <a:gd name="connsiteY2" fmla="*/ 89473 h 173723"/>
              <a:gd name="connsiteX3" fmla="*/ 9052 w 217172"/>
              <a:gd name="connsiteY3" fmla="*/ 0 h 173723"/>
              <a:gd name="connsiteX4" fmla="*/ 217173 w 217172"/>
              <a:gd name="connsiteY4" fmla="*/ 97968 h 17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2" h="173723">
                <a:moveTo>
                  <a:pt x="217173" y="97968"/>
                </a:moveTo>
                <a:lnTo>
                  <a:pt x="0" y="173723"/>
                </a:lnTo>
                <a:lnTo>
                  <a:pt x="54937" y="89473"/>
                </a:lnTo>
                <a:lnTo>
                  <a:pt x="9052" y="0"/>
                </a:lnTo>
                <a:lnTo>
                  <a:pt x="217173" y="97968"/>
                </a:lnTo>
                <a:close/>
              </a:path>
            </a:pathLst>
          </a:custGeom>
          <a:solidFill>
            <a:srgbClr val="FFFFFF"/>
          </a:solidFill>
          <a:ln w="0" cap="flat">
            <a:noFill/>
            <a:prstDash val="solid"/>
            <a:miter/>
          </a:ln>
        </p:spPr>
        <p:txBody>
          <a:bodyPr rtlCol="0" anchor="ctr"/>
          <a:lstStyle/>
          <a:p>
            <a:endParaRPr lang="en-US" sz="1778"/>
          </a:p>
        </p:txBody>
      </p:sp>
      <p:sp>
        <p:nvSpPr>
          <p:cNvPr id="419" name="TextBox 418">
            <a:extLst>
              <a:ext uri="{FF2B5EF4-FFF2-40B4-BE49-F238E27FC236}">
                <a16:creationId xmlns:a16="http://schemas.microsoft.com/office/drawing/2014/main" id="{DCF91C01-5759-E64A-06F9-C3B6E33E661A}"/>
              </a:ext>
            </a:extLst>
          </p:cNvPr>
          <p:cNvSpPr txBox="1"/>
          <p:nvPr/>
        </p:nvSpPr>
        <p:spPr>
          <a:xfrm>
            <a:off x="9596378" y="4506398"/>
            <a:ext cx="869066" cy="571118"/>
          </a:xfrm>
          <a:prstGeom prst="rect">
            <a:avLst/>
          </a:prstGeom>
          <a:noFill/>
        </p:spPr>
        <p:txBody>
          <a:bodyPr wrap="square" rtlCol="0">
            <a:spAutoFit/>
          </a:bodyPr>
          <a:lstStyle/>
          <a:p>
            <a:pPr algn="l"/>
            <a:r>
              <a:rPr lang="en-US" sz="1037" dirty="0">
                <a:ln/>
                <a:solidFill>
                  <a:srgbClr val="6D6E71"/>
                </a:solidFill>
                <a:latin typeface="AvenirLTPro-Roman"/>
                <a:sym typeface="AvenirLTPro-Roman"/>
                <a:rtl val="0"/>
              </a:rPr>
              <a:t>Disyuntivas (trade-offs) y sinérgias </a:t>
            </a:r>
          </a:p>
        </p:txBody>
      </p:sp>
      <p:sp>
        <p:nvSpPr>
          <p:cNvPr id="420" name="Freeform: Shape 419">
            <a:extLst>
              <a:ext uri="{FF2B5EF4-FFF2-40B4-BE49-F238E27FC236}">
                <a16:creationId xmlns:a16="http://schemas.microsoft.com/office/drawing/2014/main" id="{511C2784-3C25-ED56-AEF7-177884990A20}"/>
              </a:ext>
            </a:extLst>
          </p:cNvPr>
          <p:cNvSpPr/>
          <p:nvPr/>
        </p:nvSpPr>
        <p:spPr>
          <a:xfrm>
            <a:off x="2201023" y="3351051"/>
            <a:ext cx="4314592" cy="2578831"/>
          </a:xfrm>
          <a:custGeom>
            <a:avLst/>
            <a:gdLst>
              <a:gd name="connsiteX0" fmla="*/ 4879725 w 4879724"/>
              <a:gd name="connsiteY0" fmla="*/ 1458305 h 2916610"/>
              <a:gd name="connsiteX1" fmla="*/ 2439862 w 4879724"/>
              <a:gd name="connsiteY1" fmla="*/ 2916611 h 2916610"/>
              <a:gd name="connsiteX2" fmla="*/ 0 w 4879724"/>
              <a:gd name="connsiteY2" fmla="*/ 1458305 h 2916610"/>
              <a:gd name="connsiteX3" fmla="*/ 2439862 w 4879724"/>
              <a:gd name="connsiteY3" fmla="*/ 0 h 2916610"/>
              <a:gd name="connsiteX4" fmla="*/ 4879725 w 4879724"/>
              <a:gd name="connsiteY4" fmla="*/ 1458305 h 2916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9724" h="2916610">
                <a:moveTo>
                  <a:pt x="4879725" y="1458305"/>
                </a:moveTo>
                <a:cubicBezTo>
                  <a:pt x="4879725" y="2263705"/>
                  <a:pt x="3787361" y="2916611"/>
                  <a:pt x="2439862" y="2916611"/>
                </a:cubicBezTo>
                <a:cubicBezTo>
                  <a:pt x="1092364" y="2916611"/>
                  <a:pt x="0" y="2263705"/>
                  <a:pt x="0" y="1458305"/>
                </a:cubicBezTo>
                <a:cubicBezTo>
                  <a:pt x="0" y="652905"/>
                  <a:pt x="1092364" y="0"/>
                  <a:pt x="2439862" y="0"/>
                </a:cubicBezTo>
                <a:cubicBezTo>
                  <a:pt x="3787361" y="0"/>
                  <a:pt x="4879725" y="652905"/>
                  <a:pt x="4879725" y="1458305"/>
                </a:cubicBezTo>
                <a:close/>
              </a:path>
            </a:pathLst>
          </a:custGeom>
          <a:solidFill>
            <a:srgbClr val="FFFFFF"/>
          </a:solidFill>
          <a:ln w="0" cap="flat">
            <a:noFill/>
            <a:prstDash val="solid"/>
            <a:miter/>
          </a:ln>
        </p:spPr>
        <p:txBody>
          <a:bodyPr rtlCol="0" anchor="ctr"/>
          <a:lstStyle/>
          <a:p>
            <a:endParaRPr lang="en-US" sz="1778"/>
          </a:p>
        </p:txBody>
      </p:sp>
      <p:sp>
        <p:nvSpPr>
          <p:cNvPr id="421" name="Freeform: Shape 420">
            <a:extLst>
              <a:ext uri="{FF2B5EF4-FFF2-40B4-BE49-F238E27FC236}">
                <a16:creationId xmlns:a16="http://schemas.microsoft.com/office/drawing/2014/main" id="{E24EE2AE-6880-9680-7D64-9562F0CFBD6C}"/>
              </a:ext>
            </a:extLst>
          </p:cNvPr>
          <p:cNvSpPr/>
          <p:nvPr/>
        </p:nvSpPr>
        <p:spPr>
          <a:xfrm>
            <a:off x="2186493" y="3385096"/>
            <a:ext cx="4314592" cy="2578831"/>
          </a:xfrm>
          <a:custGeom>
            <a:avLst/>
            <a:gdLst>
              <a:gd name="connsiteX0" fmla="*/ 4879725 w 4879724"/>
              <a:gd name="connsiteY0" fmla="*/ 1458306 h 2916610"/>
              <a:gd name="connsiteX1" fmla="*/ 2439862 w 4879724"/>
              <a:gd name="connsiteY1" fmla="*/ 2916611 h 2916610"/>
              <a:gd name="connsiteX2" fmla="*/ 0 w 4879724"/>
              <a:gd name="connsiteY2" fmla="*/ 1458306 h 2916610"/>
              <a:gd name="connsiteX3" fmla="*/ 2439862 w 4879724"/>
              <a:gd name="connsiteY3" fmla="*/ 0 h 2916610"/>
              <a:gd name="connsiteX4" fmla="*/ 4879725 w 4879724"/>
              <a:gd name="connsiteY4" fmla="*/ 1458306 h 2916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9724" h="2916610">
                <a:moveTo>
                  <a:pt x="4879725" y="1458306"/>
                </a:moveTo>
                <a:cubicBezTo>
                  <a:pt x="4879725" y="2263706"/>
                  <a:pt x="3787361" y="2916611"/>
                  <a:pt x="2439862" y="2916611"/>
                </a:cubicBezTo>
                <a:cubicBezTo>
                  <a:pt x="1092364" y="2916611"/>
                  <a:pt x="0" y="2263706"/>
                  <a:pt x="0" y="1458306"/>
                </a:cubicBezTo>
                <a:cubicBezTo>
                  <a:pt x="0" y="652906"/>
                  <a:pt x="1092364" y="0"/>
                  <a:pt x="2439862" y="0"/>
                </a:cubicBezTo>
                <a:cubicBezTo>
                  <a:pt x="3787361" y="0"/>
                  <a:pt x="4879725" y="652906"/>
                  <a:pt x="4879725" y="1458306"/>
                </a:cubicBezTo>
                <a:close/>
              </a:path>
            </a:pathLst>
          </a:custGeom>
          <a:solidFill>
            <a:srgbClr val="EE7E26"/>
          </a:solidFill>
          <a:ln w="0" cap="flat">
            <a:noFill/>
            <a:prstDash val="solid"/>
            <a:miter/>
          </a:ln>
        </p:spPr>
        <p:txBody>
          <a:bodyPr rtlCol="0" anchor="ctr"/>
          <a:lstStyle/>
          <a:p>
            <a:endParaRPr lang="en-US" sz="1778"/>
          </a:p>
        </p:txBody>
      </p:sp>
      <p:sp>
        <p:nvSpPr>
          <p:cNvPr id="422" name="Freeform: Shape 421">
            <a:extLst>
              <a:ext uri="{FF2B5EF4-FFF2-40B4-BE49-F238E27FC236}">
                <a16:creationId xmlns:a16="http://schemas.microsoft.com/office/drawing/2014/main" id="{4EF80ADC-6CEB-B753-75E8-8B4A9E5945EC}"/>
              </a:ext>
            </a:extLst>
          </p:cNvPr>
          <p:cNvSpPr/>
          <p:nvPr/>
        </p:nvSpPr>
        <p:spPr>
          <a:xfrm>
            <a:off x="4055478" y="4171898"/>
            <a:ext cx="3098192" cy="2084465"/>
          </a:xfrm>
          <a:custGeom>
            <a:avLst/>
            <a:gdLst>
              <a:gd name="connsiteX0" fmla="*/ 3503999 w 3503998"/>
              <a:gd name="connsiteY0" fmla="*/ 1178746 h 2357491"/>
              <a:gd name="connsiteX1" fmla="*/ 1752000 w 3503998"/>
              <a:gd name="connsiteY1" fmla="*/ 2357491 h 2357491"/>
              <a:gd name="connsiteX2" fmla="*/ 0 w 3503998"/>
              <a:gd name="connsiteY2" fmla="*/ 1178746 h 2357491"/>
              <a:gd name="connsiteX3" fmla="*/ 1752000 w 3503998"/>
              <a:gd name="connsiteY3" fmla="*/ 0 h 2357491"/>
              <a:gd name="connsiteX4" fmla="*/ 3503999 w 3503998"/>
              <a:gd name="connsiteY4" fmla="*/ 1178746 h 2357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3998" h="2357491">
                <a:moveTo>
                  <a:pt x="3503999" y="1178746"/>
                </a:moveTo>
                <a:cubicBezTo>
                  <a:pt x="3503999" y="1829749"/>
                  <a:pt x="2719602" y="2357491"/>
                  <a:pt x="1752000" y="2357491"/>
                </a:cubicBezTo>
                <a:cubicBezTo>
                  <a:pt x="784397" y="2357491"/>
                  <a:pt x="0" y="1829749"/>
                  <a:pt x="0" y="1178746"/>
                </a:cubicBezTo>
                <a:cubicBezTo>
                  <a:pt x="0" y="527742"/>
                  <a:pt x="784397" y="0"/>
                  <a:pt x="1752000" y="0"/>
                </a:cubicBezTo>
                <a:cubicBezTo>
                  <a:pt x="2719602" y="0"/>
                  <a:pt x="3503999" y="527742"/>
                  <a:pt x="3503999" y="1178746"/>
                </a:cubicBezTo>
                <a:close/>
              </a:path>
            </a:pathLst>
          </a:custGeom>
          <a:solidFill>
            <a:srgbClr val="FFFFFF"/>
          </a:solidFill>
          <a:ln w="0" cap="flat">
            <a:noFill/>
            <a:prstDash val="solid"/>
            <a:miter/>
          </a:ln>
        </p:spPr>
        <p:txBody>
          <a:bodyPr rtlCol="0" anchor="ctr"/>
          <a:lstStyle/>
          <a:p>
            <a:endParaRPr lang="en-US" sz="1778"/>
          </a:p>
        </p:txBody>
      </p:sp>
      <p:sp>
        <p:nvSpPr>
          <p:cNvPr id="423" name="Freeform: Shape 422">
            <a:extLst>
              <a:ext uri="{FF2B5EF4-FFF2-40B4-BE49-F238E27FC236}">
                <a16:creationId xmlns:a16="http://schemas.microsoft.com/office/drawing/2014/main" id="{74E0AEFB-396C-C68B-69AD-577840116512}"/>
              </a:ext>
            </a:extLst>
          </p:cNvPr>
          <p:cNvSpPr/>
          <p:nvPr/>
        </p:nvSpPr>
        <p:spPr>
          <a:xfrm>
            <a:off x="4099498" y="4201571"/>
            <a:ext cx="3022099" cy="2020191"/>
          </a:xfrm>
          <a:custGeom>
            <a:avLst/>
            <a:gdLst>
              <a:gd name="connsiteX0" fmla="*/ 3417938 w 3417937"/>
              <a:gd name="connsiteY0" fmla="*/ 1142400 h 2284798"/>
              <a:gd name="connsiteX1" fmla="*/ 1708969 w 3417937"/>
              <a:gd name="connsiteY1" fmla="*/ 2284799 h 2284798"/>
              <a:gd name="connsiteX2" fmla="*/ 0 w 3417937"/>
              <a:gd name="connsiteY2" fmla="*/ 1142400 h 2284798"/>
              <a:gd name="connsiteX3" fmla="*/ 1708969 w 3417937"/>
              <a:gd name="connsiteY3" fmla="*/ 0 h 2284798"/>
              <a:gd name="connsiteX4" fmla="*/ 3417938 w 3417937"/>
              <a:gd name="connsiteY4" fmla="*/ 1142400 h 2284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937" h="2284798">
                <a:moveTo>
                  <a:pt x="3417938" y="1142400"/>
                </a:moveTo>
                <a:cubicBezTo>
                  <a:pt x="3417938" y="1773329"/>
                  <a:pt x="2652807" y="2284799"/>
                  <a:pt x="1708969" y="2284799"/>
                </a:cubicBezTo>
                <a:cubicBezTo>
                  <a:pt x="765131" y="2284799"/>
                  <a:pt x="0" y="1773329"/>
                  <a:pt x="0" y="1142400"/>
                </a:cubicBezTo>
                <a:cubicBezTo>
                  <a:pt x="0" y="511470"/>
                  <a:pt x="765131" y="0"/>
                  <a:pt x="1708969" y="0"/>
                </a:cubicBezTo>
                <a:cubicBezTo>
                  <a:pt x="2652807" y="0"/>
                  <a:pt x="3417938" y="511470"/>
                  <a:pt x="3417938" y="1142400"/>
                </a:cubicBezTo>
                <a:close/>
              </a:path>
            </a:pathLst>
          </a:custGeom>
          <a:solidFill>
            <a:srgbClr val="ED8F4F"/>
          </a:solidFill>
          <a:ln w="0" cap="flat">
            <a:noFill/>
            <a:prstDash val="solid"/>
            <a:miter/>
          </a:ln>
        </p:spPr>
        <p:txBody>
          <a:bodyPr rtlCol="0" anchor="ctr"/>
          <a:lstStyle/>
          <a:p>
            <a:endParaRPr lang="en-US" sz="1778"/>
          </a:p>
        </p:txBody>
      </p:sp>
      <p:sp>
        <p:nvSpPr>
          <p:cNvPr id="424" name="Freeform: Shape 423">
            <a:extLst>
              <a:ext uri="{FF2B5EF4-FFF2-40B4-BE49-F238E27FC236}">
                <a16:creationId xmlns:a16="http://schemas.microsoft.com/office/drawing/2014/main" id="{F01D77D3-64C4-FF10-6D70-DAB93AC1B53C}"/>
              </a:ext>
            </a:extLst>
          </p:cNvPr>
          <p:cNvSpPr/>
          <p:nvPr/>
        </p:nvSpPr>
        <p:spPr>
          <a:xfrm>
            <a:off x="5564376" y="5047537"/>
            <a:ext cx="2434523" cy="1542694"/>
          </a:xfrm>
          <a:custGeom>
            <a:avLst/>
            <a:gdLst>
              <a:gd name="connsiteX0" fmla="*/ 2753401 w 2753400"/>
              <a:gd name="connsiteY0" fmla="*/ 872379 h 1744758"/>
              <a:gd name="connsiteX1" fmla="*/ 1376701 w 2753400"/>
              <a:gd name="connsiteY1" fmla="*/ 1744758 h 1744758"/>
              <a:gd name="connsiteX2" fmla="*/ 1 w 2753400"/>
              <a:gd name="connsiteY2" fmla="*/ 872379 h 1744758"/>
              <a:gd name="connsiteX3" fmla="*/ 1376701 w 2753400"/>
              <a:gd name="connsiteY3" fmla="*/ 0 h 1744758"/>
              <a:gd name="connsiteX4" fmla="*/ 2753401 w 2753400"/>
              <a:gd name="connsiteY4" fmla="*/ 872379 h 1744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3400" h="1744758">
                <a:moveTo>
                  <a:pt x="2753401" y="872379"/>
                </a:moveTo>
                <a:cubicBezTo>
                  <a:pt x="2753401" y="1354180"/>
                  <a:pt x="2137032" y="1744758"/>
                  <a:pt x="1376701" y="1744758"/>
                </a:cubicBezTo>
                <a:cubicBezTo>
                  <a:pt x="616370" y="1744758"/>
                  <a:pt x="1" y="1354180"/>
                  <a:pt x="1" y="872379"/>
                </a:cubicBezTo>
                <a:cubicBezTo>
                  <a:pt x="1" y="390577"/>
                  <a:pt x="616371" y="0"/>
                  <a:pt x="1376701" y="0"/>
                </a:cubicBezTo>
                <a:cubicBezTo>
                  <a:pt x="2137032" y="0"/>
                  <a:pt x="2753401" y="390577"/>
                  <a:pt x="2753401" y="872379"/>
                </a:cubicBezTo>
                <a:close/>
              </a:path>
            </a:pathLst>
          </a:custGeom>
          <a:solidFill>
            <a:srgbClr val="FFFFFF"/>
          </a:solidFill>
          <a:ln w="0" cap="flat">
            <a:noFill/>
            <a:prstDash val="solid"/>
            <a:miter/>
          </a:ln>
        </p:spPr>
        <p:txBody>
          <a:bodyPr rtlCol="0" anchor="ctr"/>
          <a:lstStyle/>
          <a:p>
            <a:endParaRPr lang="en-US" sz="1778"/>
          </a:p>
        </p:txBody>
      </p:sp>
      <p:sp>
        <p:nvSpPr>
          <p:cNvPr id="425" name="Freeform: Shape 424">
            <a:extLst>
              <a:ext uri="{FF2B5EF4-FFF2-40B4-BE49-F238E27FC236}">
                <a16:creationId xmlns:a16="http://schemas.microsoft.com/office/drawing/2014/main" id="{202A1D38-1E96-DBC5-604A-420F15BC5A81}"/>
              </a:ext>
            </a:extLst>
          </p:cNvPr>
          <p:cNvSpPr/>
          <p:nvPr/>
        </p:nvSpPr>
        <p:spPr>
          <a:xfrm>
            <a:off x="5610240" y="5076595"/>
            <a:ext cx="2361138" cy="1486669"/>
          </a:xfrm>
          <a:custGeom>
            <a:avLst/>
            <a:gdLst>
              <a:gd name="connsiteX0" fmla="*/ 2670403 w 2670403"/>
              <a:gd name="connsiteY0" fmla="*/ 840698 h 1681395"/>
              <a:gd name="connsiteX1" fmla="*/ 1335201 w 2670403"/>
              <a:gd name="connsiteY1" fmla="*/ 1681396 h 1681395"/>
              <a:gd name="connsiteX2" fmla="*/ -1 w 2670403"/>
              <a:gd name="connsiteY2" fmla="*/ 840698 h 1681395"/>
              <a:gd name="connsiteX3" fmla="*/ 1335201 w 2670403"/>
              <a:gd name="connsiteY3" fmla="*/ 0 h 1681395"/>
              <a:gd name="connsiteX4" fmla="*/ 2670403 w 2670403"/>
              <a:gd name="connsiteY4" fmla="*/ 840698 h 1681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03" h="1681395">
                <a:moveTo>
                  <a:pt x="2670403" y="840698"/>
                </a:moveTo>
                <a:cubicBezTo>
                  <a:pt x="2670403" y="1305003"/>
                  <a:pt x="2072613" y="1681396"/>
                  <a:pt x="1335201" y="1681396"/>
                </a:cubicBezTo>
                <a:cubicBezTo>
                  <a:pt x="597790" y="1681396"/>
                  <a:pt x="-1" y="1305003"/>
                  <a:pt x="-1" y="840698"/>
                </a:cubicBezTo>
                <a:cubicBezTo>
                  <a:pt x="-1" y="376393"/>
                  <a:pt x="597790" y="0"/>
                  <a:pt x="1335201" y="0"/>
                </a:cubicBezTo>
                <a:cubicBezTo>
                  <a:pt x="2072613" y="0"/>
                  <a:pt x="2670403" y="376393"/>
                  <a:pt x="2670403" y="840698"/>
                </a:cubicBezTo>
                <a:close/>
              </a:path>
            </a:pathLst>
          </a:custGeom>
          <a:solidFill>
            <a:srgbClr val="F3AD7D"/>
          </a:solidFill>
          <a:ln w="0" cap="flat">
            <a:noFill/>
            <a:prstDash val="solid"/>
            <a:miter/>
          </a:ln>
        </p:spPr>
        <p:txBody>
          <a:bodyPr rtlCol="0" anchor="ctr"/>
          <a:lstStyle/>
          <a:p>
            <a:endParaRPr lang="en-US" sz="1778"/>
          </a:p>
        </p:txBody>
      </p:sp>
      <p:sp>
        <p:nvSpPr>
          <p:cNvPr id="426" name="TextBox 425">
            <a:extLst>
              <a:ext uri="{FF2B5EF4-FFF2-40B4-BE49-F238E27FC236}">
                <a16:creationId xmlns:a16="http://schemas.microsoft.com/office/drawing/2014/main" id="{1CCF5754-97D5-B89A-059A-A9D0C72800D9}"/>
              </a:ext>
            </a:extLst>
          </p:cNvPr>
          <p:cNvSpPr txBox="1"/>
          <p:nvPr/>
        </p:nvSpPr>
        <p:spPr>
          <a:xfrm>
            <a:off x="3345785" y="3676648"/>
            <a:ext cx="2347117" cy="274691"/>
          </a:xfrm>
          <a:prstGeom prst="rect">
            <a:avLst/>
          </a:prstGeom>
          <a:noFill/>
        </p:spPr>
        <p:txBody>
          <a:bodyPr wrap="none" rtlCol="0">
            <a:spAutoFit/>
          </a:bodyPr>
          <a:lstStyle/>
          <a:p>
            <a:pPr algn="l"/>
            <a:r>
              <a:rPr lang="en-US" sz="1185" b="1">
                <a:ln/>
                <a:solidFill>
                  <a:srgbClr val="FFFFFF"/>
                </a:solidFill>
                <a:latin typeface="AvenirLTPro-Heavy"/>
                <a:sym typeface="AvenirLTPro-Heavy"/>
                <a:rtl val="0"/>
              </a:rPr>
              <a:t>SUMINISTRO DE ALIMENTOS:</a:t>
            </a:r>
          </a:p>
        </p:txBody>
      </p:sp>
      <p:sp>
        <p:nvSpPr>
          <p:cNvPr id="427" name="TextBox 426">
            <a:extLst>
              <a:ext uri="{FF2B5EF4-FFF2-40B4-BE49-F238E27FC236}">
                <a16:creationId xmlns:a16="http://schemas.microsoft.com/office/drawing/2014/main" id="{384B5C46-90BC-2B07-726F-87114ACF46FF}"/>
              </a:ext>
            </a:extLst>
          </p:cNvPr>
          <p:cNvSpPr txBox="1"/>
          <p:nvPr/>
        </p:nvSpPr>
        <p:spPr>
          <a:xfrm>
            <a:off x="3345156" y="3855585"/>
            <a:ext cx="2076209" cy="274691"/>
          </a:xfrm>
          <a:prstGeom prst="rect">
            <a:avLst/>
          </a:prstGeom>
          <a:noFill/>
        </p:spPr>
        <p:txBody>
          <a:bodyPr wrap="none" rtlCol="0">
            <a:spAutoFit/>
          </a:bodyPr>
          <a:lstStyle/>
          <a:p>
            <a:pPr algn="l"/>
            <a:r>
              <a:rPr lang="en-US" sz="1185" b="1">
                <a:ln/>
                <a:solidFill>
                  <a:srgbClr val="FFFFFF"/>
                </a:solidFill>
                <a:latin typeface="AvenirLTPro-Heavy"/>
                <a:sym typeface="AvenirLTPro-Heavy"/>
                <a:rtl val="0"/>
              </a:rPr>
              <a:t>ACTORES Y ACTIVIDADES</a:t>
            </a:r>
          </a:p>
        </p:txBody>
      </p:sp>
      <p:sp>
        <p:nvSpPr>
          <p:cNvPr id="428" name="TextBox 427">
            <a:extLst>
              <a:ext uri="{FF2B5EF4-FFF2-40B4-BE49-F238E27FC236}">
                <a16:creationId xmlns:a16="http://schemas.microsoft.com/office/drawing/2014/main" id="{A0A31097-0D12-F9AE-4877-E34A57677BAF}"/>
              </a:ext>
            </a:extLst>
          </p:cNvPr>
          <p:cNvSpPr txBox="1"/>
          <p:nvPr/>
        </p:nvSpPr>
        <p:spPr>
          <a:xfrm>
            <a:off x="5282175" y="4419071"/>
            <a:ext cx="954107" cy="274691"/>
          </a:xfrm>
          <a:prstGeom prst="rect">
            <a:avLst/>
          </a:prstGeom>
          <a:noFill/>
        </p:spPr>
        <p:txBody>
          <a:bodyPr wrap="none" rtlCol="0">
            <a:spAutoFit/>
          </a:bodyPr>
          <a:lstStyle/>
          <a:p>
            <a:pPr algn="l"/>
            <a:r>
              <a:rPr lang="en-US" sz="1185" b="1">
                <a:ln/>
                <a:solidFill>
                  <a:srgbClr val="FFFFFF"/>
                </a:solidFill>
                <a:latin typeface="AvenirLTPro-Heavy"/>
                <a:sym typeface="AvenirLTPro-Heavy"/>
                <a:rtl val="0"/>
              </a:rPr>
              <a:t>ENTORNO</a:t>
            </a:r>
          </a:p>
        </p:txBody>
      </p:sp>
      <p:sp>
        <p:nvSpPr>
          <p:cNvPr id="429" name="TextBox 428">
            <a:extLst>
              <a:ext uri="{FF2B5EF4-FFF2-40B4-BE49-F238E27FC236}">
                <a16:creationId xmlns:a16="http://schemas.microsoft.com/office/drawing/2014/main" id="{1FD52F4A-32CB-3808-2141-1595C9564202}"/>
              </a:ext>
            </a:extLst>
          </p:cNvPr>
          <p:cNvSpPr txBox="1"/>
          <p:nvPr/>
        </p:nvSpPr>
        <p:spPr>
          <a:xfrm>
            <a:off x="5282176" y="4588684"/>
            <a:ext cx="1315891" cy="274691"/>
          </a:xfrm>
          <a:prstGeom prst="rect">
            <a:avLst/>
          </a:prstGeom>
          <a:noFill/>
        </p:spPr>
        <p:txBody>
          <a:bodyPr wrap="square" rtlCol="0">
            <a:spAutoFit/>
          </a:bodyPr>
          <a:lstStyle/>
          <a:p>
            <a:pPr algn="l"/>
            <a:r>
              <a:rPr lang="en-US" sz="1185" b="1">
                <a:ln/>
                <a:solidFill>
                  <a:srgbClr val="FFFFFF"/>
                </a:solidFill>
                <a:latin typeface="AvenirLTPro-Heavy"/>
                <a:sym typeface="AvenirLTPro-Heavy"/>
                <a:rtl val="0"/>
              </a:rPr>
              <a:t>ALIMENTARIO</a:t>
            </a:r>
          </a:p>
        </p:txBody>
      </p:sp>
      <p:sp>
        <p:nvSpPr>
          <p:cNvPr id="430" name="TextBox 429">
            <a:extLst>
              <a:ext uri="{FF2B5EF4-FFF2-40B4-BE49-F238E27FC236}">
                <a16:creationId xmlns:a16="http://schemas.microsoft.com/office/drawing/2014/main" id="{906458FC-B9DE-26F5-D634-460A03D5FB56}"/>
              </a:ext>
            </a:extLst>
          </p:cNvPr>
          <p:cNvSpPr txBox="1"/>
          <p:nvPr/>
        </p:nvSpPr>
        <p:spPr>
          <a:xfrm>
            <a:off x="6179761" y="5383981"/>
            <a:ext cx="1800729" cy="455901"/>
          </a:xfrm>
          <a:prstGeom prst="rect">
            <a:avLst/>
          </a:prstGeom>
          <a:noFill/>
        </p:spPr>
        <p:txBody>
          <a:bodyPr rot="0" spcFirstLastPara="0" vertOverflow="overflow" horzOverflow="overflow" vert="horz" wrap="square" lIns="90303" tIns="45152" rIns="90303" bIns="45152" numCol="1" spcCol="0" rtlCol="0" fromWordArt="0" anchor="t" anchorCtr="0" forceAA="0" compatLnSpc="1">
            <a:prstTxWarp prst="textNoShape">
              <a:avLst/>
            </a:prstTxWarp>
            <a:spAutoFit/>
          </a:bodyPr>
          <a:lstStyle>
            <a:defPPr>
              <a:defRPr lang="en-US"/>
            </a:defPPr>
            <a:lvl1pPr>
              <a:defRPr sz="1400" b="1" spc="0" baseline="0">
                <a:ln/>
                <a:solidFill>
                  <a:srgbClr val="FFFFFF"/>
                </a:solidFill>
                <a:latin typeface="AvenirLTPro-Heavy"/>
                <a:rtl val="0"/>
              </a:defRPr>
            </a:lvl1pPr>
          </a:lstStyle>
          <a:p>
            <a:r>
              <a:rPr lang="en-US" sz="1185">
                <a:sym typeface="AvenirLTPro-Heavy"/>
              </a:rPr>
              <a:t>COMPORTAMIENTO DEL CONSUMIDOR</a:t>
            </a:r>
          </a:p>
        </p:txBody>
      </p:sp>
      <p:sp>
        <p:nvSpPr>
          <p:cNvPr id="431" name="TextBox 430">
            <a:extLst>
              <a:ext uri="{FF2B5EF4-FFF2-40B4-BE49-F238E27FC236}">
                <a16:creationId xmlns:a16="http://schemas.microsoft.com/office/drawing/2014/main" id="{7D96922E-CF2A-7A33-A922-7347CD2B80AE}"/>
              </a:ext>
            </a:extLst>
          </p:cNvPr>
          <p:cNvSpPr txBox="1"/>
          <p:nvPr/>
        </p:nvSpPr>
        <p:spPr>
          <a:xfrm>
            <a:off x="4210647" y="4954725"/>
            <a:ext cx="1588174" cy="730713"/>
          </a:xfrm>
          <a:prstGeom prst="rect">
            <a:avLst/>
          </a:prstGeom>
          <a:noFill/>
        </p:spPr>
        <p:txBody>
          <a:bodyPr wrap="square" rtlCol="0">
            <a:spAutoFit/>
          </a:bodyPr>
          <a:lstStyle/>
          <a:p>
            <a:pPr algn="l"/>
            <a:r>
              <a:rPr lang="es-ES" sz="1037">
                <a:ln/>
                <a:solidFill>
                  <a:srgbClr val="FFFFFF"/>
                </a:solidFill>
                <a:latin typeface="AvenirLTPro-Roman"/>
                <a:sym typeface="AvenirLTPro-Roman"/>
                <a:rtl val="0"/>
              </a:rPr>
              <a:t>Disponibilidad, calidad e inocuidad, precio, conveniencia, atractivo, promoción, pérdidas.</a:t>
            </a:r>
            <a:endParaRPr lang="en-US" sz="1037">
              <a:ln/>
              <a:solidFill>
                <a:srgbClr val="FFFFFF"/>
              </a:solidFill>
              <a:latin typeface="AvenirLTPro-Roman"/>
              <a:sym typeface="AvenirLTPro-Roman"/>
              <a:rtl val="0"/>
            </a:endParaRPr>
          </a:p>
        </p:txBody>
      </p:sp>
      <p:sp>
        <p:nvSpPr>
          <p:cNvPr id="432" name="Freeform: Shape 431">
            <a:extLst>
              <a:ext uri="{FF2B5EF4-FFF2-40B4-BE49-F238E27FC236}">
                <a16:creationId xmlns:a16="http://schemas.microsoft.com/office/drawing/2014/main" id="{D9F89EAF-1504-36D5-9D5E-055B817EDC8A}"/>
              </a:ext>
            </a:extLst>
          </p:cNvPr>
          <p:cNvSpPr/>
          <p:nvPr/>
        </p:nvSpPr>
        <p:spPr>
          <a:xfrm>
            <a:off x="9626922" y="4225211"/>
            <a:ext cx="406327" cy="308070"/>
          </a:xfrm>
          <a:custGeom>
            <a:avLst/>
            <a:gdLst>
              <a:gd name="connsiteX0" fmla="*/ 109805 w 459549"/>
              <a:gd name="connsiteY0" fmla="*/ 45328 h 348422"/>
              <a:gd name="connsiteX1" fmla="*/ 144689 w 459549"/>
              <a:gd name="connsiteY1" fmla="*/ 0 h 348422"/>
              <a:gd name="connsiteX2" fmla="*/ 0 w 459549"/>
              <a:gd name="connsiteY2" fmla="*/ 38226 h 348422"/>
              <a:gd name="connsiteX3" fmla="*/ 130067 w 459549"/>
              <a:gd name="connsiteY3" fmla="*/ 112242 h 348422"/>
              <a:gd name="connsiteX4" fmla="*/ 107855 w 459549"/>
              <a:gd name="connsiteY4" fmla="*/ 59184 h 348422"/>
              <a:gd name="connsiteX5" fmla="*/ 444441 w 459549"/>
              <a:gd name="connsiteY5" fmla="*/ 348005 h 348422"/>
              <a:gd name="connsiteX6" fmla="*/ 459550 w 459549"/>
              <a:gd name="connsiteY6" fmla="*/ 348423 h 348422"/>
              <a:gd name="connsiteX7" fmla="*/ 109874 w 459549"/>
              <a:gd name="connsiteY7" fmla="*/ 45328 h 34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49" h="348422">
                <a:moveTo>
                  <a:pt x="109805" y="45328"/>
                </a:moveTo>
                <a:lnTo>
                  <a:pt x="144689" y="0"/>
                </a:lnTo>
                <a:lnTo>
                  <a:pt x="0" y="38226"/>
                </a:lnTo>
                <a:lnTo>
                  <a:pt x="130067" y="112242"/>
                </a:lnTo>
                <a:lnTo>
                  <a:pt x="107855" y="59184"/>
                </a:lnTo>
                <a:cubicBezTo>
                  <a:pt x="263337" y="97272"/>
                  <a:pt x="387206" y="207842"/>
                  <a:pt x="444441" y="348005"/>
                </a:cubicBezTo>
                <a:cubicBezTo>
                  <a:pt x="449454" y="348005"/>
                  <a:pt x="454537" y="348283"/>
                  <a:pt x="459550" y="348423"/>
                </a:cubicBezTo>
                <a:cubicBezTo>
                  <a:pt x="401619" y="201158"/>
                  <a:pt x="272457" y="84669"/>
                  <a:pt x="109874" y="45328"/>
                </a:cubicBezTo>
                <a:close/>
              </a:path>
            </a:pathLst>
          </a:custGeom>
          <a:solidFill>
            <a:srgbClr val="6D6E71"/>
          </a:solidFill>
          <a:ln w="0" cap="flat">
            <a:noFill/>
            <a:prstDash val="solid"/>
            <a:miter/>
          </a:ln>
        </p:spPr>
        <p:txBody>
          <a:bodyPr rtlCol="0" anchor="ctr"/>
          <a:lstStyle/>
          <a:p>
            <a:endParaRPr lang="en-US" sz="1778"/>
          </a:p>
        </p:txBody>
      </p:sp>
      <p:sp>
        <p:nvSpPr>
          <p:cNvPr id="433" name="Freeform: Shape 432">
            <a:extLst>
              <a:ext uri="{FF2B5EF4-FFF2-40B4-BE49-F238E27FC236}">
                <a16:creationId xmlns:a16="http://schemas.microsoft.com/office/drawing/2014/main" id="{4F5EDA82-B066-DDD1-27EA-6055C468C73B}"/>
              </a:ext>
            </a:extLst>
          </p:cNvPr>
          <p:cNvSpPr/>
          <p:nvPr/>
        </p:nvSpPr>
        <p:spPr>
          <a:xfrm>
            <a:off x="9628520" y="5049506"/>
            <a:ext cx="371606" cy="246075"/>
          </a:xfrm>
          <a:custGeom>
            <a:avLst/>
            <a:gdLst>
              <a:gd name="connsiteX0" fmla="*/ 420279 w 420279"/>
              <a:gd name="connsiteY0" fmla="*/ 1323 h 278306"/>
              <a:gd name="connsiteX1" fmla="*/ 409209 w 420279"/>
              <a:gd name="connsiteY1" fmla="*/ 627 h 278306"/>
              <a:gd name="connsiteX2" fmla="*/ 404682 w 420279"/>
              <a:gd name="connsiteY2" fmla="*/ 0 h 278306"/>
              <a:gd name="connsiteX3" fmla="*/ 105627 w 420279"/>
              <a:gd name="connsiteY3" fmla="*/ 222603 h 278306"/>
              <a:gd name="connsiteX4" fmla="*/ 123452 w 420279"/>
              <a:gd name="connsiteY4" fmla="*/ 167666 h 278306"/>
              <a:gd name="connsiteX5" fmla="*/ 0 w 420279"/>
              <a:gd name="connsiteY5" fmla="*/ 252265 h 278306"/>
              <a:gd name="connsiteX6" fmla="*/ 147404 w 420279"/>
              <a:gd name="connsiteY6" fmla="*/ 278306 h 278306"/>
              <a:gd name="connsiteX7" fmla="*/ 108969 w 420279"/>
              <a:gd name="connsiteY7" fmla="*/ 236181 h 278306"/>
              <a:gd name="connsiteX8" fmla="*/ 420279 w 420279"/>
              <a:gd name="connsiteY8" fmla="*/ 1323 h 27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279" h="278306">
                <a:moveTo>
                  <a:pt x="420279" y="1323"/>
                </a:moveTo>
                <a:cubicBezTo>
                  <a:pt x="416589" y="1045"/>
                  <a:pt x="412899" y="905"/>
                  <a:pt x="409209" y="627"/>
                </a:cubicBezTo>
                <a:cubicBezTo>
                  <a:pt x="407677" y="487"/>
                  <a:pt x="406144" y="278"/>
                  <a:pt x="404682" y="0"/>
                </a:cubicBezTo>
                <a:cubicBezTo>
                  <a:pt x="338814" y="100266"/>
                  <a:pt x="232630" y="182079"/>
                  <a:pt x="105627" y="222603"/>
                </a:cubicBezTo>
                <a:lnTo>
                  <a:pt x="123452" y="167666"/>
                </a:lnTo>
                <a:lnTo>
                  <a:pt x="0" y="252265"/>
                </a:lnTo>
                <a:lnTo>
                  <a:pt x="147404" y="278306"/>
                </a:lnTo>
                <a:lnTo>
                  <a:pt x="108969" y="236181"/>
                </a:lnTo>
                <a:cubicBezTo>
                  <a:pt x="241960" y="193986"/>
                  <a:pt x="352809" y="107298"/>
                  <a:pt x="420279" y="1323"/>
                </a:cubicBezTo>
                <a:close/>
              </a:path>
            </a:pathLst>
          </a:custGeom>
          <a:solidFill>
            <a:srgbClr val="6D6E71"/>
          </a:solidFill>
          <a:ln w="0" cap="flat">
            <a:noFill/>
            <a:prstDash val="solid"/>
            <a:miter/>
          </a:ln>
        </p:spPr>
        <p:txBody>
          <a:bodyPr rtlCol="0" anchor="ctr"/>
          <a:lstStyle/>
          <a:p>
            <a:endParaRPr lang="en-US" sz="1778"/>
          </a:p>
        </p:txBody>
      </p:sp>
      <p:grpSp>
        <p:nvGrpSpPr>
          <p:cNvPr id="434" name="Graphic 2">
            <a:extLst>
              <a:ext uri="{FF2B5EF4-FFF2-40B4-BE49-F238E27FC236}">
                <a16:creationId xmlns:a16="http://schemas.microsoft.com/office/drawing/2014/main" id="{CDBDA85F-7266-46C3-3E5A-ADF23E821EE3}"/>
              </a:ext>
            </a:extLst>
          </p:cNvPr>
          <p:cNvGrpSpPr/>
          <p:nvPr/>
        </p:nvGrpSpPr>
        <p:grpSpPr>
          <a:xfrm>
            <a:off x="3124456" y="3653246"/>
            <a:ext cx="281069" cy="420710"/>
            <a:chOff x="2943878" y="3402679"/>
            <a:chExt cx="317884" cy="475815"/>
          </a:xfrm>
          <a:solidFill>
            <a:srgbClr val="FFFFFF"/>
          </a:solidFill>
        </p:grpSpPr>
        <p:sp>
          <p:nvSpPr>
            <p:cNvPr id="557" name="Freeform: Shape 556">
              <a:extLst>
                <a:ext uri="{FF2B5EF4-FFF2-40B4-BE49-F238E27FC236}">
                  <a16:creationId xmlns:a16="http://schemas.microsoft.com/office/drawing/2014/main" id="{7E8F2DE6-D381-A969-2850-5BC31A393255}"/>
                </a:ext>
              </a:extLst>
            </p:cNvPr>
            <p:cNvSpPr/>
            <p:nvPr/>
          </p:nvSpPr>
          <p:spPr>
            <a:xfrm>
              <a:off x="2943878" y="3402679"/>
              <a:ext cx="317884" cy="131717"/>
            </a:xfrm>
            <a:custGeom>
              <a:avLst/>
              <a:gdLst>
                <a:gd name="connsiteX0" fmla="*/ 158919 w 317884"/>
                <a:gd name="connsiteY0" fmla="*/ 0 h 131717"/>
                <a:gd name="connsiteX1" fmla="*/ 198538 w 317884"/>
                <a:gd name="connsiteY1" fmla="*/ 21724 h 131717"/>
                <a:gd name="connsiteX2" fmla="*/ 214065 w 317884"/>
                <a:gd name="connsiteY2" fmla="*/ 51038 h 131717"/>
                <a:gd name="connsiteX3" fmla="*/ 223813 w 317884"/>
                <a:gd name="connsiteY3" fmla="*/ 58976 h 131717"/>
                <a:gd name="connsiteX4" fmla="*/ 299361 w 317884"/>
                <a:gd name="connsiteY4" fmla="*/ 76731 h 131717"/>
                <a:gd name="connsiteX5" fmla="*/ 317882 w 317884"/>
                <a:gd name="connsiteY5" fmla="*/ 95948 h 131717"/>
                <a:gd name="connsiteX6" fmla="*/ 299012 w 317884"/>
                <a:gd name="connsiteY6" fmla="*/ 114957 h 131717"/>
                <a:gd name="connsiteX7" fmla="*/ 234466 w 317884"/>
                <a:gd name="connsiteY7" fmla="*/ 131459 h 131717"/>
                <a:gd name="connsiteX8" fmla="*/ 227434 w 317884"/>
                <a:gd name="connsiteY8" fmla="*/ 125332 h 131717"/>
                <a:gd name="connsiteX9" fmla="*/ 212046 w 317884"/>
                <a:gd name="connsiteY9" fmla="*/ 102006 h 131717"/>
                <a:gd name="connsiteX10" fmla="*/ 106001 w 317884"/>
                <a:gd name="connsiteY10" fmla="*/ 102215 h 131717"/>
                <a:gd name="connsiteX11" fmla="*/ 90822 w 317884"/>
                <a:gd name="connsiteY11" fmla="*/ 125680 h 131717"/>
                <a:gd name="connsiteX12" fmla="*/ 84486 w 317884"/>
                <a:gd name="connsiteY12" fmla="*/ 131459 h 131717"/>
                <a:gd name="connsiteX13" fmla="*/ 15275 w 317884"/>
                <a:gd name="connsiteY13" fmla="*/ 113077 h 131717"/>
                <a:gd name="connsiteX14" fmla="*/ 7616 w 317884"/>
                <a:gd name="connsiteY14" fmla="*/ 108134 h 131717"/>
                <a:gd name="connsiteX15" fmla="*/ 7894 w 317884"/>
                <a:gd name="connsiteY15" fmla="*/ 83206 h 131717"/>
                <a:gd name="connsiteX16" fmla="*/ 57888 w 317884"/>
                <a:gd name="connsiteY16" fmla="*/ 64685 h 131717"/>
                <a:gd name="connsiteX17" fmla="*/ 65825 w 317884"/>
                <a:gd name="connsiteY17" fmla="*/ 63223 h 131717"/>
                <a:gd name="connsiteX18" fmla="*/ 98621 w 317884"/>
                <a:gd name="connsiteY18" fmla="*/ 57792 h 131717"/>
                <a:gd name="connsiteX19" fmla="*/ 113869 w 317884"/>
                <a:gd name="connsiteY19" fmla="*/ 29592 h 131717"/>
                <a:gd name="connsiteX20" fmla="*/ 158849 w 317884"/>
                <a:gd name="connsiteY20" fmla="*/ 70 h 13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884" h="131717">
                  <a:moveTo>
                    <a:pt x="158919" y="0"/>
                  </a:moveTo>
                  <a:cubicBezTo>
                    <a:pt x="175561" y="1044"/>
                    <a:pt x="188302" y="9191"/>
                    <a:pt x="198538" y="21724"/>
                  </a:cubicBezTo>
                  <a:cubicBezTo>
                    <a:pt x="205640" y="30428"/>
                    <a:pt x="211141" y="40176"/>
                    <a:pt x="214065" y="51038"/>
                  </a:cubicBezTo>
                  <a:cubicBezTo>
                    <a:pt x="215458" y="56330"/>
                    <a:pt x="218173" y="58349"/>
                    <a:pt x="223813" y="58976"/>
                  </a:cubicBezTo>
                  <a:cubicBezTo>
                    <a:pt x="249645" y="61900"/>
                    <a:pt x="275408" y="65799"/>
                    <a:pt x="299361" y="76731"/>
                  </a:cubicBezTo>
                  <a:cubicBezTo>
                    <a:pt x="307925" y="80630"/>
                    <a:pt x="318091" y="84599"/>
                    <a:pt x="317882" y="95948"/>
                  </a:cubicBezTo>
                  <a:cubicBezTo>
                    <a:pt x="317673" y="107089"/>
                    <a:pt x="307507" y="110919"/>
                    <a:pt x="299012" y="114957"/>
                  </a:cubicBezTo>
                  <a:cubicBezTo>
                    <a:pt x="278541" y="124496"/>
                    <a:pt x="256469" y="127838"/>
                    <a:pt x="234466" y="131459"/>
                  </a:cubicBezTo>
                  <a:cubicBezTo>
                    <a:pt x="229523" y="132295"/>
                    <a:pt x="227364" y="131320"/>
                    <a:pt x="227434" y="125332"/>
                  </a:cubicBezTo>
                  <a:cubicBezTo>
                    <a:pt x="227434" y="114539"/>
                    <a:pt x="221306" y="106602"/>
                    <a:pt x="212046" y="102006"/>
                  </a:cubicBezTo>
                  <a:cubicBezTo>
                    <a:pt x="176744" y="84460"/>
                    <a:pt x="141233" y="84320"/>
                    <a:pt x="106001" y="102215"/>
                  </a:cubicBezTo>
                  <a:cubicBezTo>
                    <a:pt x="96741" y="106950"/>
                    <a:pt x="90822" y="114888"/>
                    <a:pt x="90822" y="125680"/>
                  </a:cubicBezTo>
                  <a:cubicBezTo>
                    <a:pt x="90822" y="130902"/>
                    <a:pt x="89290" y="132225"/>
                    <a:pt x="84486" y="131459"/>
                  </a:cubicBezTo>
                  <a:cubicBezTo>
                    <a:pt x="60812" y="127699"/>
                    <a:pt x="37069" y="123939"/>
                    <a:pt x="15275" y="113077"/>
                  </a:cubicBezTo>
                  <a:cubicBezTo>
                    <a:pt x="12560" y="111754"/>
                    <a:pt x="9983" y="110013"/>
                    <a:pt x="7616" y="108134"/>
                  </a:cubicBezTo>
                  <a:cubicBezTo>
                    <a:pt x="-2550" y="100265"/>
                    <a:pt x="-2620" y="90796"/>
                    <a:pt x="7894" y="83206"/>
                  </a:cubicBezTo>
                  <a:cubicBezTo>
                    <a:pt x="22795" y="72484"/>
                    <a:pt x="40341" y="68584"/>
                    <a:pt x="57888" y="64685"/>
                  </a:cubicBezTo>
                  <a:cubicBezTo>
                    <a:pt x="60534" y="64059"/>
                    <a:pt x="63180" y="63571"/>
                    <a:pt x="65825" y="63223"/>
                  </a:cubicBezTo>
                  <a:cubicBezTo>
                    <a:pt x="76827" y="61552"/>
                    <a:pt x="89012" y="62318"/>
                    <a:pt x="98621" y="57792"/>
                  </a:cubicBezTo>
                  <a:cubicBezTo>
                    <a:pt x="108647" y="52987"/>
                    <a:pt x="107394" y="38574"/>
                    <a:pt x="113869" y="29592"/>
                  </a:cubicBezTo>
                  <a:cubicBezTo>
                    <a:pt x="125289" y="13856"/>
                    <a:pt x="138448" y="1741"/>
                    <a:pt x="158849" y="70"/>
                  </a:cubicBezTo>
                  <a:close/>
                </a:path>
              </a:pathLst>
            </a:custGeom>
            <a:solidFill>
              <a:srgbClr val="FFFFFF"/>
            </a:solidFill>
            <a:ln w="0" cap="flat">
              <a:noFill/>
              <a:prstDash val="solid"/>
              <a:miter/>
            </a:ln>
          </p:spPr>
          <p:txBody>
            <a:bodyPr rtlCol="0" anchor="ctr"/>
            <a:lstStyle/>
            <a:p>
              <a:endParaRPr lang="en-US" sz="1778"/>
            </a:p>
          </p:txBody>
        </p:sp>
        <p:sp>
          <p:nvSpPr>
            <p:cNvPr id="558" name="Freeform: Shape 557">
              <a:extLst>
                <a:ext uri="{FF2B5EF4-FFF2-40B4-BE49-F238E27FC236}">
                  <a16:creationId xmlns:a16="http://schemas.microsoft.com/office/drawing/2014/main" id="{D6E1BE0F-0C61-F876-9E44-54B468B5552C}"/>
                </a:ext>
              </a:extLst>
            </p:cNvPr>
            <p:cNvSpPr/>
            <p:nvPr/>
          </p:nvSpPr>
          <p:spPr>
            <a:xfrm>
              <a:off x="3155737" y="3612373"/>
              <a:ext cx="86226" cy="266099"/>
            </a:xfrm>
            <a:custGeom>
              <a:avLst/>
              <a:gdLst>
                <a:gd name="connsiteX0" fmla="*/ 22817 w 86226"/>
                <a:gd name="connsiteY0" fmla="*/ 73487 h 266099"/>
                <a:gd name="connsiteX1" fmla="*/ 22817 w 86226"/>
                <a:gd name="connsiteY1" fmla="*/ 199933 h 266099"/>
                <a:gd name="connsiteX2" fmla="*/ 20867 w 86226"/>
                <a:gd name="connsiteY2" fmla="*/ 200142 h 266099"/>
                <a:gd name="connsiteX3" fmla="*/ 12372 w 86226"/>
                <a:gd name="connsiteY3" fmla="*/ 147433 h 266099"/>
                <a:gd name="connsiteX4" fmla="*/ 1580 w 86226"/>
                <a:gd name="connsiteY4" fmla="*/ 76342 h 266099"/>
                <a:gd name="connsiteX5" fmla="*/ 396 w 86226"/>
                <a:gd name="connsiteY5" fmla="*/ 4415 h 266099"/>
                <a:gd name="connsiteX6" fmla="*/ 7429 w 86226"/>
                <a:gd name="connsiteY6" fmla="*/ 446 h 266099"/>
                <a:gd name="connsiteX7" fmla="*/ 54219 w 86226"/>
                <a:gd name="connsiteY7" fmla="*/ 33102 h 266099"/>
                <a:gd name="connsiteX8" fmla="*/ 81444 w 86226"/>
                <a:gd name="connsiteY8" fmla="*/ 114011 h 266099"/>
                <a:gd name="connsiteX9" fmla="*/ 85065 w 86226"/>
                <a:gd name="connsiteY9" fmla="*/ 242615 h 266099"/>
                <a:gd name="connsiteX10" fmla="*/ 61600 w 86226"/>
                <a:gd name="connsiteY10" fmla="*/ 266080 h 266099"/>
                <a:gd name="connsiteX11" fmla="*/ 40851 w 86226"/>
                <a:gd name="connsiteY11" fmla="*/ 241292 h 266099"/>
                <a:gd name="connsiteX12" fmla="*/ 40711 w 86226"/>
                <a:gd name="connsiteY12" fmla="*/ 150984 h 266099"/>
                <a:gd name="connsiteX13" fmla="*/ 28665 w 86226"/>
                <a:gd name="connsiteY13" fmla="*/ 82330 h 266099"/>
                <a:gd name="connsiteX14" fmla="*/ 25045 w 86226"/>
                <a:gd name="connsiteY14" fmla="*/ 73069 h 266099"/>
                <a:gd name="connsiteX15" fmla="*/ 22747 w 86226"/>
                <a:gd name="connsiteY15" fmla="*/ 73417 h 266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226" h="266099">
                  <a:moveTo>
                    <a:pt x="22817" y="73487"/>
                  </a:moveTo>
                  <a:lnTo>
                    <a:pt x="22817" y="199933"/>
                  </a:lnTo>
                  <a:cubicBezTo>
                    <a:pt x="22190" y="200002"/>
                    <a:pt x="21563" y="200072"/>
                    <a:pt x="20867" y="200142"/>
                  </a:cubicBezTo>
                  <a:cubicBezTo>
                    <a:pt x="18012" y="182595"/>
                    <a:pt x="15088" y="164979"/>
                    <a:pt x="12372" y="147433"/>
                  </a:cubicBezTo>
                  <a:cubicBezTo>
                    <a:pt x="8682" y="123759"/>
                    <a:pt x="4574" y="100085"/>
                    <a:pt x="1580" y="76342"/>
                  </a:cubicBezTo>
                  <a:cubicBezTo>
                    <a:pt x="-1484" y="52459"/>
                    <a:pt x="953" y="28367"/>
                    <a:pt x="396" y="4415"/>
                  </a:cubicBezTo>
                  <a:cubicBezTo>
                    <a:pt x="257" y="-1225"/>
                    <a:pt x="4156" y="-41"/>
                    <a:pt x="7429" y="446"/>
                  </a:cubicBezTo>
                  <a:cubicBezTo>
                    <a:pt x="28248" y="3789"/>
                    <a:pt x="43009" y="16113"/>
                    <a:pt x="54219" y="33102"/>
                  </a:cubicBezTo>
                  <a:cubicBezTo>
                    <a:pt x="70443" y="57612"/>
                    <a:pt x="77058" y="85463"/>
                    <a:pt x="81444" y="114011"/>
                  </a:cubicBezTo>
                  <a:cubicBezTo>
                    <a:pt x="87989" y="156694"/>
                    <a:pt x="86318" y="199724"/>
                    <a:pt x="85065" y="242615"/>
                  </a:cubicBezTo>
                  <a:cubicBezTo>
                    <a:pt x="84577" y="258003"/>
                    <a:pt x="75386" y="266568"/>
                    <a:pt x="61600" y="266080"/>
                  </a:cubicBezTo>
                  <a:cubicBezTo>
                    <a:pt x="48719" y="265593"/>
                    <a:pt x="40433" y="256193"/>
                    <a:pt x="40851" y="241292"/>
                  </a:cubicBezTo>
                  <a:cubicBezTo>
                    <a:pt x="41686" y="211213"/>
                    <a:pt x="42940" y="181064"/>
                    <a:pt x="40711" y="150984"/>
                  </a:cubicBezTo>
                  <a:cubicBezTo>
                    <a:pt x="39040" y="127728"/>
                    <a:pt x="35907" y="104611"/>
                    <a:pt x="28665" y="82330"/>
                  </a:cubicBezTo>
                  <a:cubicBezTo>
                    <a:pt x="27621" y="79197"/>
                    <a:pt x="26298" y="76133"/>
                    <a:pt x="25045" y="73069"/>
                  </a:cubicBezTo>
                  <a:cubicBezTo>
                    <a:pt x="24279" y="73208"/>
                    <a:pt x="23513" y="73348"/>
                    <a:pt x="22747" y="73417"/>
                  </a:cubicBezTo>
                  <a:close/>
                </a:path>
              </a:pathLst>
            </a:custGeom>
            <a:solidFill>
              <a:srgbClr val="FFFFFF"/>
            </a:solidFill>
            <a:ln w="0" cap="flat">
              <a:noFill/>
              <a:prstDash val="solid"/>
              <a:miter/>
            </a:ln>
          </p:spPr>
          <p:txBody>
            <a:bodyPr rtlCol="0" anchor="ctr"/>
            <a:lstStyle/>
            <a:p>
              <a:endParaRPr lang="en-US" sz="1778"/>
            </a:p>
          </p:txBody>
        </p:sp>
        <p:sp>
          <p:nvSpPr>
            <p:cNvPr id="559" name="Freeform: Shape 558">
              <a:extLst>
                <a:ext uri="{FF2B5EF4-FFF2-40B4-BE49-F238E27FC236}">
                  <a16:creationId xmlns:a16="http://schemas.microsoft.com/office/drawing/2014/main" id="{6C6A0A27-E06A-3584-93C9-DDFEA775DC59}"/>
                </a:ext>
              </a:extLst>
            </p:cNvPr>
            <p:cNvSpPr/>
            <p:nvPr/>
          </p:nvSpPr>
          <p:spPr>
            <a:xfrm>
              <a:off x="2964357" y="3611917"/>
              <a:ext cx="86470" cy="266577"/>
            </a:xfrm>
            <a:custGeom>
              <a:avLst/>
              <a:gdLst>
                <a:gd name="connsiteX0" fmla="*/ 63589 w 86470"/>
                <a:gd name="connsiteY0" fmla="*/ 200806 h 266577"/>
                <a:gd name="connsiteX1" fmla="*/ 63589 w 86470"/>
                <a:gd name="connsiteY1" fmla="*/ 72689 h 266577"/>
                <a:gd name="connsiteX2" fmla="*/ 56069 w 86470"/>
                <a:gd name="connsiteY2" fmla="*/ 87171 h 266577"/>
                <a:gd name="connsiteX3" fmla="*/ 44650 w 86470"/>
                <a:gd name="connsiteY3" fmla="*/ 218909 h 266577"/>
                <a:gd name="connsiteX4" fmla="*/ 45346 w 86470"/>
                <a:gd name="connsiteY4" fmla="*/ 243280 h 266577"/>
                <a:gd name="connsiteX5" fmla="*/ 25084 w 86470"/>
                <a:gd name="connsiteY5" fmla="*/ 266535 h 266577"/>
                <a:gd name="connsiteX6" fmla="*/ 1341 w 86470"/>
                <a:gd name="connsiteY6" fmla="*/ 245577 h 266577"/>
                <a:gd name="connsiteX7" fmla="*/ 18 w 86470"/>
                <a:gd name="connsiteY7" fmla="*/ 196907 h 266577"/>
                <a:gd name="connsiteX8" fmla="*/ 13526 w 86470"/>
                <a:gd name="connsiteY8" fmla="*/ 74430 h 266577"/>
                <a:gd name="connsiteX9" fmla="*/ 59342 w 86470"/>
                <a:gd name="connsiteY9" fmla="*/ 7586 h 266577"/>
                <a:gd name="connsiteX10" fmla="*/ 61082 w 86470"/>
                <a:gd name="connsiteY10" fmla="*/ 6541 h 266577"/>
                <a:gd name="connsiteX11" fmla="*/ 86079 w 86470"/>
                <a:gd name="connsiteY11" fmla="*/ 20607 h 266577"/>
                <a:gd name="connsiteX12" fmla="*/ 70761 w 86470"/>
                <a:gd name="connsiteY12" fmla="*/ 166409 h 266577"/>
                <a:gd name="connsiteX13" fmla="*/ 65469 w 86470"/>
                <a:gd name="connsiteY13" fmla="*/ 201015 h 266577"/>
                <a:gd name="connsiteX14" fmla="*/ 63728 w 86470"/>
                <a:gd name="connsiteY14" fmla="*/ 200806 h 26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470" h="266577">
                  <a:moveTo>
                    <a:pt x="63589" y="200806"/>
                  </a:moveTo>
                  <a:lnTo>
                    <a:pt x="63589" y="72689"/>
                  </a:lnTo>
                  <a:cubicBezTo>
                    <a:pt x="57879" y="76867"/>
                    <a:pt x="57392" y="82437"/>
                    <a:pt x="56069" y="87171"/>
                  </a:cubicBezTo>
                  <a:cubicBezTo>
                    <a:pt x="44023" y="130341"/>
                    <a:pt x="43118" y="174556"/>
                    <a:pt x="44650" y="218909"/>
                  </a:cubicBezTo>
                  <a:cubicBezTo>
                    <a:pt x="44928" y="227056"/>
                    <a:pt x="45346" y="235133"/>
                    <a:pt x="45346" y="243280"/>
                  </a:cubicBezTo>
                  <a:cubicBezTo>
                    <a:pt x="45346" y="256718"/>
                    <a:pt x="37269" y="265839"/>
                    <a:pt x="25084" y="266535"/>
                  </a:cubicBezTo>
                  <a:cubicBezTo>
                    <a:pt x="11994" y="267232"/>
                    <a:pt x="2316" y="259364"/>
                    <a:pt x="1341" y="245577"/>
                  </a:cubicBezTo>
                  <a:cubicBezTo>
                    <a:pt x="227" y="229354"/>
                    <a:pt x="87" y="213130"/>
                    <a:pt x="18" y="196907"/>
                  </a:cubicBezTo>
                  <a:cubicBezTo>
                    <a:pt x="-191" y="155617"/>
                    <a:pt x="1271" y="114397"/>
                    <a:pt x="13526" y="74430"/>
                  </a:cubicBezTo>
                  <a:cubicBezTo>
                    <a:pt x="21742" y="47483"/>
                    <a:pt x="33300" y="22556"/>
                    <a:pt x="59342" y="7586"/>
                  </a:cubicBezTo>
                  <a:cubicBezTo>
                    <a:pt x="59899" y="7238"/>
                    <a:pt x="60525" y="6890"/>
                    <a:pt x="61082" y="6541"/>
                  </a:cubicBezTo>
                  <a:cubicBezTo>
                    <a:pt x="82249" y="-4599"/>
                    <a:pt x="84895" y="-2510"/>
                    <a:pt x="86079" y="20607"/>
                  </a:cubicBezTo>
                  <a:cubicBezTo>
                    <a:pt x="88655" y="70113"/>
                    <a:pt x="77932" y="118017"/>
                    <a:pt x="70761" y="166409"/>
                  </a:cubicBezTo>
                  <a:cubicBezTo>
                    <a:pt x="69020" y="177968"/>
                    <a:pt x="67210" y="189456"/>
                    <a:pt x="65469" y="201015"/>
                  </a:cubicBezTo>
                  <a:cubicBezTo>
                    <a:pt x="64912" y="201015"/>
                    <a:pt x="64285" y="200875"/>
                    <a:pt x="63728" y="200806"/>
                  </a:cubicBezTo>
                  <a:close/>
                </a:path>
              </a:pathLst>
            </a:custGeom>
            <a:solidFill>
              <a:srgbClr val="FFFFFF"/>
            </a:solidFill>
            <a:ln w="0" cap="flat">
              <a:noFill/>
              <a:prstDash val="solid"/>
              <a:miter/>
            </a:ln>
          </p:spPr>
          <p:txBody>
            <a:bodyPr rtlCol="0" anchor="ctr"/>
            <a:lstStyle/>
            <a:p>
              <a:endParaRPr lang="en-US" sz="1778"/>
            </a:p>
          </p:txBody>
        </p:sp>
        <p:sp>
          <p:nvSpPr>
            <p:cNvPr id="560" name="Freeform: Shape 559">
              <a:extLst>
                <a:ext uri="{FF2B5EF4-FFF2-40B4-BE49-F238E27FC236}">
                  <a16:creationId xmlns:a16="http://schemas.microsoft.com/office/drawing/2014/main" id="{8A4F07E1-DF68-C957-3488-C81F99E99510}"/>
                </a:ext>
              </a:extLst>
            </p:cNvPr>
            <p:cNvSpPr/>
            <p:nvPr/>
          </p:nvSpPr>
          <p:spPr>
            <a:xfrm>
              <a:off x="3040238" y="3508097"/>
              <a:ext cx="125637" cy="88152"/>
            </a:xfrm>
            <a:custGeom>
              <a:avLst/>
              <a:gdLst>
                <a:gd name="connsiteX0" fmla="*/ 62769 w 125637"/>
                <a:gd name="connsiteY0" fmla="*/ 0 h 88152"/>
                <a:gd name="connsiteX1" fmla="*/ 111300 w 125637"/>
                <a:gd name="connsiteY1" fmla="*/ 8634 h 88152"/>
                <a:gd name="connsiteX2" fmla="*/ 124669 w 125637"/>
                <a:gd name="connsiteY2" fmla="*/ 35580 h 88152"/>
                <a:gd name="connsiteX3" fmla="*/ 62003 w 125637"/>
                <a:gd name="connsiteY3" fmla="*/ 88150 h 88152"/>
                <a:gd name="connsiteX4" fmla="*/ 590 w 125637"/>
                <a:gd name="connsiteY4" fmla="*/ 33909 h 88152"/>
                <a:gd name="connsiteX5" fmla="*/ 12427 w 125637"/>
                <a:gd name="connsiteY5" fmla="*/ 9679 h 88152"/>
                <a:gd name="connsiteX6" fmla="*/ 62699 w 125637"/>
                <a:gd name="connsiteY6" fmla="*/ 0 h 8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637" h="88152">
                  <a:moveTo>
                    <a:pt x="62769" y="0"/>
                  </a:moveTo>
                  <a:cubicBezTo>
                    <a:pt x="79410" y="209"/>
                    <a:pt x="95912" y="1323"/>
                    <a:pt x="111300" y="8634"/>
                  </a:cubicBezTo>
                  <a:cubicBezTo>
                    <a:pt x="124112" y="14761"/>
                    <a:pt x="127593" y="21794"/>
                    <a:pt x="124669" y="35580"/>
                  </a:cubicBezTo>
                  <a:cubicBezTo>
                    <a:pt x="117845" y="67958"/>
                    <a:pt x="93475" y="88429"/>
                    <a:pt x="62003" y="88150"/>
                  </a:cubicBezTo>
                  <a:cubicBezTo>
                    <a:pt x="31157" y="87872"/>
                    <a:pt x="6578" y="66147"/>
                    <a:pt x="590" y="33909"/>
                  </a:cubicBezTo>
                  <a:cubicBezTo>
                    <a:pt x="-1499" y="22420"/>
                    <a:pt x="1844" y="15179"/>
                    <a:pt x="12427" y="9679"/>
                  </a:cubicBezTo>
                  <a:cubicBezTo>
                    <a:pt x="28233" y="1462"/>
                    <a:pt x="45361" y="209"/>
                    <a:pt x="62699" y="0"/>
                  </a:cubicBezTo>
                  <a:close/>
                </a:path>
              </a:pathLst>
            </a:custGeom>
            <a:solidFill>
              <a:srgbClr val="FFFFFF"/>
            </a:solidFill>
            <a:ln w="0" cap="flat">
              <a:noFill/>
              <a:prstDash val="solid"/>
              <a:miter/>
            </a:ln>
          </p:spPr>
          <p:txBody>
            <a:bodyPr rtlCol="0" anchor="ctr"/>
            <a:lstStyle/>
            <a:p>
              <a:endParaRPr lang="en-US" sz="1778"/>
            </a:p>
          </p:txBody>
        </p:sp>
        <p:sp>
          <p:nvSpPr>
            <p:cNvPr id="561" name="Freeform: Shape 560">
              <a:extLst>
                <a:ext uri="{FF2B5EF4-FFF2-40B4-BE49-F238E27FC236}">
                  <a16:creationId xmlns:a16="http://schemas.microsoft.com/office/drawing/2014/main" id="{A1F61FCA-A7B2-B7C7-08A7-BC8A466B6314}"/>
                </a:ext>
              </a:extLst>
            </p:cNvPr>
            <p:cNvSpPr/>
            <p:nvPr/>
          </p:nvSpPr>
          <p:spPr>
            <a:xfrm>
              <a:off x="3063661" y="3612090"/>
              <a:ext cx="78826" cy="73215"/>
            </a:xfrm>
            <a:custGeom>
              <a:avLst/>
              <a:gdLst>
                <a:gd name="connsiteX0" fmla="*/ 39345 w 78826"/>
                <a:gd name="connsiteY0" fmla="*/ 172 h 73215"/>
                <a:gd name="connsiteX1" fmla="*/ 71792 w 78826"/>
                <a:gd name="connsiteY1" fmla="*/ 102 h 73215"/>
                <a:gd name="connsiteX2" fmla="*/ 78825 w 78826"/>
                <a:gd name="connsiteY2" fmla="*/ 7065 h 73215"/>
                <a:gd name="connsiteX3" fmla="*/ 78825 w 78826"/>
                <a:gd name="connsiteY3" fmla="*/ 65902 h 73215"/>
                <a:gd name="connsiteX4" fmla="*/ 70957 w 78826"/>
                <a:gd name="connsiteY4" fmla="*/ 73213 h 73215"/>
                <a:gd name="connsiteX5" fmla="*/ 8082 w 78826"/>
                <a:gd name="connsiteY5" fmla="*/ 73213 h 73215"/>
                <a:gd name="connsiteX6" fmla="*/ 5 w 78826"/>
                <a:gd name="connsiteY6" fmla="*/ 65066 h 73215"/>
                <a:gd name="connsiteX7" fmla="*/ 5 w 78826"/>
                <a:gd name="connsiteY7" fmla="*/ 8249 h 73215"/>
                <a:gd name="connsiteX8" fmla="*/ 8917 w 78826"/>
                <a:gd name="connsiteY8" fmla="*/ 33 h 73215"/>
                <a:gd name="connsiteX9" fmla="*/ 39345 w 78826"/>
                <a:gd name="connsiteY9" fmla="*/ 172 h 7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26" h="73215">
                  <a:moveTo>
                    <a:pt x="39345" y="172"/>
                  </a:moveTo>
                  <a:cubicBezTo>
                    <a:pt x="50138" y="172"/>
                    <a:pt x="61000" y="381"/>
                    <a:pt x="71792" y="102"/>
                  </a:cubicBezTo>
                  <a:cubicBezTo>
                    <a:pt x="77084" y="-37"/>
                    <a:pt x="78894" y="1843"/>
                    <a:pt x="78825" y="7065"/>
                  </a:cubicBezTo>
                  <a:cubicBezTo>
                    <a:pt x="78616" y="26701"/>
                    <a:pt x="78546" y="46266"/>
                    <a:pt x="78825" y="65902"/>
                  </a:cubicBezTo>
                  <a:cubicBezTo>
                    <a:pt x="78894" y="71890"/>
                    <a:pt x="76457" y="73282"/>
                    <a:pt x="70957" y="73213"/>
                  </a:cubicBezTo>
                  <a:cubicBezTo>
                    <a:pt x="49998" y="73004"/>
                    <a:pt x="29040" y="72934"/>
                    <a:pt x="8082" y="73213"/>
                  </a:cubicBezTo>
                  <a:cubicBezTo>
                    <a:pt x="1815" y="73282"/>
                    <a:pt x="-65" y="71194"/>
                    <a:pt x="5" y="65066"/>
                  </a:cubicBezTo>
                  <a:cubicBezTo>
                    <a:pt x="283" y="46127"/>
                    <a:pt x="423" y="27188"/>
                    <a:pt x="5" y="8249"/>
                  </a:cubicBezTo>
                  <a:cubicBezTo>
                    <a:pt x="-134" y="1147"/>
                    <a:pt x="2720" y="-246"/>
                    <a:pt x="8917" y="33"/>
                  </a:cubicBezTo>
                  <a:cubicBezTo>
                    <a:pt x="19014" y="450"/>
                    <a:pt x="29179" y="172"/>
                    <a:pt x="39345" y="172"/>
                  </a:cubicBezTo>
                  <a:close/>
                </a:path>
              </a:pathLst>
            </a:custGeom>
            <a:solidFill>
              <a:srgbClr val="FFFFFF"/>
            </a:solidFill>
            <a:ln w="0" cap="flat">
              <a:noFill/>
              <a:prstDash val="solid"/>
              <a:miter/>
            </a:ln>
          </p:spPr>
          <p:txBody>
            <a:bodyPr rtlCol="0" anchor="ctr"/>
            <a:lstStyle/>
            <a:p>
              <a:endParaRPr lang="en-US" sz="1778"/>
            </a:p>
          </p:txBody>
        </p:sp>
        <p:sp>
          <p:nvSpPr>
            <p:cNvPr id="562" name="Freeform: Shape 561">
              <a:extLst>
                <a:ext uri="{FF2B5EF4-FFF2-40B4-BE49-F238E27FC236}">
                  <a16:creationId xmlns:a16="http://schemas.microsoft.com/office/drawing/2014/main" id="{F25251C6-FB95-CB19-4C37-E6E456E6D17A}"/>
                </a:ext>
              </a:extLst>
            </p:cNvPr>
            <p:cNvSpPr/>
            <p:nvPr/>
          </p:nvSpPr>
          <p:spPr>
            <a:xfrm>
              <a:off x="3058662" y="3695329"/>
              <a:ext cx="15866" cy="15833"/>
            </a:xfrm>
            <a:custGeom>
              <a:avLst/>
              <a:gdLst>
                <a:gd name="connsiteX0" fmla="*/ 8207 w 15866"/>
                <a:gd name="connsiteY0" fmla="*/ 0 h 15833"/>
                <a:gd name="connsiteX1" fmla="*/ 15866 w 15866"/>
                <a:gd name="connsiteY1" fmla="*/ 7868 h 15833"/>
                <a:gd name="connsiteX2" fmla="*/ 7580 w 15866"/>
                <a:gd name="connsiteY2" fmla="*/ 15806 h 15833"/>
                <a:gd name="connsiteX3" fmla="*/ 61 w 15866"/>
                <a:gd name="connsiteY3" fmla="*/ 7033 h 15833"/>
                <a:gd name="connsiteX4" fmla="*/ 8138 w 15866"/>
                <a:gd name="connsiteY4" fmla="*/ 0 h 1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6" h="15833">
                  <a:moveTo>
                    <a:pt x="8207" y="0"/>
                  </a:moveTo>
                  <a:cubicBezTo>
                    <a:pt x="13012" y="696"/>
                    <a:pt x="15866" y="3203"/>
                    <a:pt x="15866" y="7868"/>
                  </a:cubicBezTo>
                  <a:cubicBezTo>
                    <a:pt x="15866" y="13160"/>
                    <a:pt x="12385" y="16154"/>
                    <a:pt x="7580" y="15806"/>
                  </a:cubicBezTo>
                  <a:cubicBezTo>
                    <a:pt x="2846" y="15527"/>
                    <a:pt x="-496" y="12255"/>
                    <a:pt x="61" y="7033"/>
                  </a:cubicBezTo>
                  <a:cubicBezTo>
                    <a:pt x="548" y="2507"/>
                    <a:pt x="3751" y="209"/>
                    <a:pt x="8138" y="0"/>
                  </a:cubicBezTo>
                  <a:close/>
                </a:path>
              </a:pathLst>
            </a:custGeom>
            <a:solidFill>
              <a:srgbClr val="FFFFFF"/>
            </a:solidFill>
            <a:ln w="0" cap="flat">
              <a:noFill/>
              <a:prstDash val="solid"/>
              <a:miter/>
            </a:ln>
          </p:spPr>
          <p:txBody>
            <a:bodyPr rtlCol="0" anchor="ctr"/>
            <a:lstStyle/>
            <a:p>
              <a:endParaRPr lang="en-US" sz="1778"/>
            </a:p>
          </p:txBody>
        </p:sp>
        <p:sp>
          <p:nvSpPr>
            <p:cNvPr id="563" name="Freeform: Shape 562">
              <a:extLst>
                <a:ext uri="{FF2B5EF4-FFF2-40B4-BE49-F238E27FC236}">
                  <a16:creationId xmlns:a16="http://schemas.microsoft.com/office/drawing/2014/main" id="{4D3B4F03-65D2-C3D0-11F7-B36D7D5ECD22}"/>
                </a:ext>
              </a:extLst>
            </p:cNvPr>
            <p:cNvSpPr/>
            <p:nvPr/>
          </p:nvSpPr>
          <p:spPr>
            <a:xfrm>
              <a:off x="3131667" y="3695482"/>
              <a:ext cx="16041" cy="15715"/>
            </a:xfrm>
            <a:custGeom>
              <a:avLst/>
              <a:gdLst>
                <a:gd name="connsiteX0" fmla="*/ 16041 w 16041"/>
                <a:gd name="connsiteY0" fmla="*/ 8133 h 15715"/>
                <a:gd name="connsiteX1" fmla="*/ 7059 w 16041"/>
                <a:gd name="connsiteY1" fmla="*/ 15653 h 15715"/>
                <a:gd name="connsiteX2" fmla="*/ 26 w 16041"/>
                <a:gd name="connsiteY2" fmla="*/ 7437 h 15715"/>
                <a:gd name="connsiteX3" fmla="*/ 8800 w 16041"/>
                <a:gd name="connsiteY3" fmla="*/ 56 h 15715"/>
                <a:gd name="connsiteX4" fmla="*/ 16041 w 16041"/>
                <a:gd name="connsiteY4" fmla="*/ 8202 h 1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1" h="15715">
                  <a:moveTo>
                    <a:pt x="16041" y="8133"/>
                  </a:moveTo>
                  <a:cubicBezTo>
                    <a:pt x="14927" y="13007"/>
                    <a:pt x="12003" y="16209"/>
                    <a:pt x="7059" y="15653"/>
                  </a:cubicBezTo>
                  <a:cubicBezTo>
                    <a:pt x="2812" y="15165"/>
                    <a:pt x="-322" y="12241"/>
                    <a:pt x="26" y="7437"/>
                  </a:cubicBezTo>
                  <a:cubicBezTo>
                    <a:pt x="444" y="2284"/>
                    <a:pt x="3647" y="-431"/>
                    <a:pt x="8800" y="56"/>
                  </a:cubicBezTo>
                  <a:cubicBezTo>
                    <a:pt x="13465" y="474"/>
                    <a:pt x="15623" y="3676"/>
                    <a:pt x="16041" y="8202"/>
                  </a:cubicBezTo>
                  <a:close/>
                </a:path>
              </a:pathLst>
            </a:custGeom>
            <a:solidFill>
              <a:srgbClr val="FFFFFF"/>
            </a:solidFill>
            <a:ln w="0" cap="flat">
              <a:noFill/>
              <a:prstDash val="solid"/>
              <a:miter/>
            </a:ln>
          </p:spPr>
          <p:txBody>
            <a:bodyPr rtlCol="0" anchor="ctr"/>
            <a:lstStyle/>
            <a:p>
              <a:endParaRPr lang="en-US" sz="1778"/>
            </a:p>
          </p:txBody>
        </p:sp>
      </p:grpSp>
      <p:grpSp>
        <p:nvGrpSpPr>
          <p:cNvPr id="435" name="Graphic 2">
            <a:extLst>
              <a:ext uri="{FF2B5EF4-FFF2-40B4-BE49-F238E27FC236}">
                <a16:creationId xmlns:a16="http://schemas.microsoft.com/office/drawing/2014/main" id="{0B145642-BF94-30E3-C885-B54248C262BB}"/>
              </a:ext>
            </a:extLst>
          </p:cNvPr>
          <p:cNvGrpSpPr/>
          <p:nvPr/>
        </p:nvGrpSpPr>
        <p:grpSpPr>
          <a:xfrm>
            <a:off x="4922795" y="4452046"/>
            <a:ext cx="381035" cy="365328"/>
            <a:chOff x="4855795" y="4394887"/>
            <a:chExt cx="430944" cy="413179"/>
          </a:xfrm>
          <a:solidFill>
            <a:srgbClr val="FFFFFF"/>
          </a:solidFill>
        </p:grpSpPr>
        <p:sp>
          <p:nvSpPr>
            <p:cNvPr id="547" name="Freeform: Shape 546">
              <a:extLst>
                <a:ext uri="{FF2B5EF4-FFF2-40B4-BE49-F238E27FC236}">
                  <a16:creationId xmlns:a16="http://schemas.microsoft.com/office/drawing/2014/main" id="{03692C2D-9712-B0AC-60B8-AE8B70F7DE76}"/>
                </a:ext>
              </a:extLst>
            </p:cNvPr>
            <p:cNvSpPr/>
            <p:nvPr/>
          </p:nvSpPr>
          <p:spPr>
            <a:xfrm>
              <a:off x="4861114" y="4673474"/>
              <a:ext cx="421236" cy="22977"/>
            </a:xfrm>
            <a:custGeom>
              <a:avLst/>
              <a:gdLst>
                <a:gd name="connsiteX0" fmla="*/ 209950 w 421236"/>
                <a:gd name="connsiteY0" fmla="*/ 22908 h 22977"/>
                <a:gd name="connsiteX1" fmla="*/ 21464 w 421236"/>
                <a:gd name="connsiteY1" fmla="*/ 22908 h 22977"/>
                <a:gd name="connsiteX2" fmla="*/ 88 w 421236"/>
                <a:gd name="connsiteY2" fmla="*/ 10236 h 22977"/>
                <a:gd name="connsiteX3" fmla="*/ 15128 w 421236"/>
                <a:gd name="connsiteY3" fmla="*/ 348 h 22977"/>
                <a:gd name="connsiteX4" fmla="*/ 22022 w 421236"/>
                <a:gd name="connsiteY4" fmla="*/ 0 h 22977"/>
                <a:gd name="connsiteX5" fmla="*/ 398992 w 421236"/>
                <a:gd name="connsiteY5" fmla="*/ 0 h 22977"/>
                <a:gd name="connsiteX6" fmla="*/ 420159 w 421236"/>
                <a:gd name="connsiteY6" fmla="*/ 7729 h 22977"/>
                <a:gd name="connsiteX7" fmla="*/ 401011 w 421236"/>
                <a:gd name="connsiteY7" fmla="*/ 22978 h 22977"/>
                <a:gd name="connsiteX8" fmla="*/ 395998 w 421236"/>
                <a:gd name="connsiteY8" fmla="*/ 22978 h 22977"/>
                <a:gd name="connsiteX9" fmla="*/ 210019 w 421236"/>
                <a:gd name="connsiteY9" fmla="*/ 22978 h 2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1236" h="22977">
                  <a:moveTo>
                    <a:pt x="209950" y="22908"/>
                  </a:moveTo>
                  <a:cubicBezTo>
                    <a:pt x="147145" y="22908"/>
                    <a:pt x="84270" y="22908"/>
                    <a:pt x="21464" y="22908"/>
                  </a:cubicBezTo>
                  <a:cubicBezTo>
                    <a:pt x="7330" y="22908"/>
                    <a:pt x="-956" y="17895"/>
                    <a:pt x="88" y="10236"/>
                  </a:cubicBezTo>
                  <a:cubicBezTo>
                    <a:pt x="785" y="5292"/>
                    <a:pt x="6564" y="1393"/>
                    <a:pt x="15128" y="348"/>
                  </a:cubicBezTo>
                  <a:cubicBezTo>
                    <a:pt x="17356" y="70"/>
                    <a:pt x="19724" y="0"/>
                    <a:pt x="22022" y="0"/>
                  </a:cubicBezTo>
                  <a:cubicBezTo>
                    <a:pt x="147701" y="0"/>
                    <a:pt x="273381" y="0"/>
                    <a:pt x="398992" y="0"/>
                  </a:cubicBezTo>
                  <a:cubicBezTo>
                    <a:pt x="410272" y="0"/>
                    <a:pt x="417513" y="2716"/>
                    <a:pt x="420159" y="7729"/>
                  </a:cubicBezTo>
                  <a:cubicBezTo>
                    <a:pt x="424406" y="15876"/>
                    <a:pt x="415703" y="22769"/>
                    <a:pt x="401011" y="22978"/>
                  </a:cubicBezTo>
                  <a:cubicBezTo>
                    <a:pt x="399340" y="22978"/>
                    <a:pt x="397669" y="22978"/>
                    <a:pt x="395998" y="22978"/>
                  </a:cubicBezTo>
                  <a:cubicBezTo>
                    <a:pt x="334028" y="22978"/>
                    <a:pt x="271989" y="22978"/>
                    <a:pt x="210019" y="22978"/>
                  </a:cubicBezTo>
                  <a:close/>
                </a:path>
              </a:pathLst>
            </a:custGeom>
            <a:solidFill>
              <a:srgbClr val="FFFFFF"/>
            </a:solidFill>
            <a:ln w="0" cap="flat">
              <a:noFill/>
              <a:prstDash val="solid"/>
              <a:miter/>
            </a:ln>
          </p:spPr>
          <p:txBody>
            <a:bodyPr rtlCol="0" anchor="ctr"/>
            <a:lstStyle/>
            <a:p>
              <a:endParaRPr lang="en-US" sz="1778"/>
            </a:p>
          </p:txBody>
        </p:sp>
        <p:sp>
          <p:nvSpPr>
            <p:cNvPr id="548" name="Freeform: Shape 547">
              <a:extLst>
                <a:ext uri="{FF2B5EF4-FFF2-40B4-BE49-F238E27FC236}">
                  <a16:creationId xmlns:a16="http://schemas.microsoft.com/office/drawing/2014/main" id="{8CDAAF8C-FCAE-BF4A-BF02-AD33802B132B}"/>
                </a:ext>
              </a:extLst>
            </p:cNvPr>
            <p:cNvSpPr/>
            <p:nvPr/>
          </p:nvSpPr>
          <p:spPr>
            <a:xfrm>
              <a:off x="5004494" y="4394887"/>
              <a:ext cx="59954" cy="98228"/>
            </a:xfrm>
            <a:custGeom>
              <a:avLst/>
              <a:gdLst>
                <a:gd name="connsiteX0" fmla="*/ 74 w 59954"/>
                <a:gd name="connsiteY0" fmla="*/ 45122 h 98228"/>
                <a:gd name="connsiteX1" fmla="*/ 4 w 59954"/>
                <a:gd name="connsiteY1" fmla="*/ 5642 h 98228"/>
                <a:gd name="connsiteX2" fmla="*/ 5157 w 59954"/>
                <a:gd name="connsiteY2" fmla="*/ 2 h 98228"/>
                <a:gd name="connsiteX3" fmla="*/ 54454 w 59954"/>
                <a:gd name="connsiteY3" fmla="*/ 2 h 98228"/>
                <a:gd name="connsiteX4" fmla="*/ 59954 w 59954"/>
                <a:gd name="connsiteY4" fmla="*/ 5503 h 98228"/>
                <a:gd name="connsiteX5" fmla="*/ 59954 w 59954"/>
                <a:gd name="connsiteY5" fmla="*/ 85019 h 98228"/>
                <a:gd name="connsiteX6" fmla="*/ 55638 w 59954"/>
                <a:gd name="connsiteY6" fmla="*/ 90729 h 98228"/>
                <a:gd name="connsiteX7" fmla="*/ 49510 w 59954"/>
                <a:gd name="connsiteY7" fmla="*/ 93444 h 98228"/>
                <a:gd name="connsiteX8" fmla="*/ 12468 w 59954"/>
                <a:gd name="connsiteY8" fmla="*/ 94071 h 98228"/>
                <a:gd name="connsiteX9" fmla="*/ 8429 w 59954"/>
                <a:gd name="connsiteY9" fmla="*/ 92052 h 98228"/>
                <a:gd name="connsiteX10" fmla="*/ 74 w 59954"/>
                <a:gd name="connsiteY10" fmla="*/ 78822 h 98228"/>
                <a:gd name="connsiteX11" fmla="*/ 144 w 59954"/>
                <a:gd name="connsiteY11" fmla="*/ 45052 h 9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54" h="98228">
                  <a:moveTo>
                    <a:pt x="74" y="45122"/>
                  </a:moveTo>
                  <a:cubicBezTo>
                    <a:pt x="74" y="31962"/>
                    <a:pt x="213" y="18802"/>
                    <a:pt x="4" y="5642"/>
                  </a:cubicBezTo>
                  <a:cubicBezTo>
                    <a:pt x="-66" y="1604"/>
                    <a:pt x="701" y="-67"/>
                    <a:pt x="5157" y="2"/>
                  </a:cubicBezTo>
                  <a:cubicBezTo>
                    <a:pt x="21589" y="281"/>
                    <a:pt x="38022" y="211"/>
                    <a:pt x="54454" y="2"/>
                  </a:cubicBezTo>
                  <a:cubicBezTo>
                    <a:pt x="58631" y="2"/>
                    <a:pt x="59954" y="1186"/>
                    <a:pt x="59954" y="5503"/>
                  </a:cubicBezTo>
                  <a:cubicBezTo>
                    <a:pt x="59746" y="32032"/>
                    <a:pt x="59815" y="58490"/>
                    <a:pt x="59954" y="85019"/>
                  </a:cubicBezTo>
                  <a:cubicBezTo>
                    <a:pt x="59954" y="88361"/>
                    <a:pt x="59467" y="90311"/>
                    <a:pt x="55638" y="90729"/>
                  </a:cubicBezTo>
                  <a:cubicBezTo>
                    <a:pt x="53549" y="90938"/>
                    <a:pt x="51530" y="92469"/>
                    <a:pt x="49510" y="93444"/>
                  </a:cubicBezTo>
                  <a:cubicBezTo>
                    <a:pt x="37256" y="99572"/>
                    <a:pt x="24931" y="99850"/>
                    <a:pt x="12468" y="94071"/>
                  </a:cubicBezTo>
                  <a:cubicBezTo>
                    <a:pt x="11075" y="93444"/>
                    <a:pt x="9822" y="92191"/>
                    <a:pt x="8429" y="92052"/>
                  </a:cubicBezTo>
                  <a:cubicBezTo>
                    <a:pt x="-135" y="91216"/>
                    <a:pt x="-135" y="85437"/>
                    <a:pt x="74" y="78822"/>
                  </a:cubicBezTo>
                  <a:cubicBezTo>
                    <a:pt x="422" y="67612"/>
                    <a:pt x="144" y="56332"/>
                    <a:pt x="144" y="45052"/>
                  </a:cubicBezTo>
                  <a:close/>
                </a:path>
              </a:pathLst>
            </a:custGeom>
            <a:solidFill>
              <a:srgbClr val="FFFFFF"/>
            </a:solidFill>
            <a:ln w="0" cap="flat">
              <a:noFill/>
              <a:prstDash val="solid"/>
              <a:miter/>
            </a:ln>
          </p:spPr>
          <p:txBody>
            <a:bodyPr rtlCol="0" anchor="ctr"/>
            <a:lstStyle/>
            <a:p>
              <a:endParaRPr lang="en-US" sz="1778"/>
            </a:p>
          </p:txBody>
        </p:sp>
        <p:sp>
          <p:nvSpPr>
            <p:cNvPr id="549" name="Freeform: Shape 548">
              <a:extLst>
                <a:ext uri="{FF2B5EF4-FFF2-40B4-BE49-F238E27FC236}">
                  <a16:creationId xmlns:a16="http://schemas.microsoft.com/office/drawing/2014/main" id="{F3E31349-229A-CB59-9C60-CD212180F97A}"/>
                </a:ext>
              </a:extLst>
            </p:cNvPr>
            <p:cNvSpPr/>
            <p:nvPr/>
          </p:nvSpPr>
          <p:spPr>
            <a:xfrm>
              <a:off x="4924602" y="4394887"/>
              <a:ext cx="57894" cy="98228"/>
            </a:xfrm>
            <a:custGeom>
              <a:avLst/>
              <a:gdLst>
                <a:gd name="connsiteX0" fmla="*/ 103 w 57894"/>
                <a:gd name="connsiteY0" fmla="*/ 45122 h 98228"/>
                <a:gd name="connsiteX1" fmla="*/ 33 w 57894"/>
                <a:gd name="connsiteY1" fmla="*/ 5642 h 98228"/>
                <a:gd name="connsiteX2" fmla="*/ 5046 w 57894"/>
                <a:gd name="connsiteY2" fmla="*/ 2 h 98228"/>
                <a:gd name="connsiteX3" fmla="*/ 52603 w 57894"/>
                <a:gd name="connsiteY3" fmla="*/ 2 h 98228"/>
                <a:gd name="connsiteX4" fmla="*/ 57894 w 57894"/>
                <a:gd name="connsiteY4" fmla="*/ 5503 h 98228"/>
                <a:gd name="connsiteX5" fmla="*/ 57894 w 57894"/>
                <a:gd name="connsiteY5" fmla="*/ 85019 h 98228"/>
                <a:gd name="connsiteX6" fmla="*/ 53716 w 57894"/>
                <a:gd name="connsiteY6" fmla="*/ 90729 h 98228"/>
                <a:gd name="connsiteX7" fmla="*/ 47798 w 57894"/>
                <a:gd name="connsiteY7" fmla="*/ 93444 h 98228"/>
                <a:gd name="connsiteX8" fmla="*/ 12009 w 57894"/>
                <a:gd name="connsiteY8" fmla="*/ 94071 h 98228"/>
                <a:gd name="connsiteX9" fmla="*/ 8110 w 57894"/>
                <a:gd name="connsiteY9" fmla="*/ 92052 h 98228"/>
                <a:gd name="connsiteX10" fmla="*/ 33 w 57894"/>
                <a:gd name="connsiteY10" fmla="*/ 78822 h 98228"/>
                <a:gd name="connsiteX11" fmla="*/ 103 w 57894"/>
                <a:gd name="connsiteY11" fmla="*/ 45052 h 9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94" h="98228">
                  <a:moveTo>
                    <a:pt x="103" y="45122"/>
                  </a:moveTo>
                  <a:cubicBezTo>
                    <a:pt x="103" y="31962"/>
                    <a:pt x="242" y="18802"/>
                    <a:pt x="33" y="5642"/>
                  </a:cubicBezTo>
                  <a:cubicBezTo>
                    <a:pt x="33" y="1604"/>
                    <a:pt x="659" y="-67"/>
                    <a:pt x="5046" y="2"/>
                  </a:cubicBezTo>
                  <a:cubicBezTo>
                    <a:pt x="20921" y="281"/>
                    <a:pt x="36797" y="211"/>
                    <a:pt x="52603" y="2"/>
                  </a:cubicBezTo>
                  <a:cubicBezTo>
                    <a:pt x="56641" y="2"/>
                    <a:pt x="57894" y="1186"/>
                    <a:pt x="57894" y="5503"/>
                  </a:cubicBezTo>
                  <a:cubicBezTo>
                    <a:pt x="57685" y="32032"/>
                    <a:pt x="57755" y="58490"/>
                    <a:pt x="57894" y="85019"/>
                  </a:cubicBezTo>
                  <a:cubicBezTo>
                    <a:pt x="57894" y="88361"/>
                    <a:pt x="57407" y="90311"/>
                    <a:pt x="53716" y="90729"/>
                  </a:cubicBezTo>
                  <a:cubicBezTo>
                    <a:pt x="51697" y="90938"/>
                    <a:pt x="49747" y="92469"/>
                    <a:pt x="47798" y="93444"/>
                  </a:cubicBezTo>
                  <a:cubicBezTo>
                    <a:pt x="35961" y="99572"/>
                    <a:pt x="24054" y="99850"/>
                    <a:pt x="12009" y="94071"/>
                  </a:cubicBezTo>
                  <a:cubicBezTo>
                    <a:pt x="10686" y="93444"/>
                    <a:pt x="9433" y="92191"/>
                    <a:pt x="8110" y="92052"/>
                  </a:cubicBezTo>
                  <a:cubicBezTo>
                    <a:pt x="-176" y="91216"/>
                    <a:pt x="-107" y="85437"/>
                    <a:pt x="33" y="78822"/>
                  </a:cubicBezTo>
                  <a:cubicBezTo>
                    <a:pt x="381" y="67612"/>
                    <a:pt x="103" y="56332"/>
                    <a:pt x="103" y="45052"/>
                  </a:cubicBezTo>
                  <a:close/>
                </a:path>
              </a:pathLst>
            </a:custGeom>
            <a:solidFill>
              <a:srgbClr val="FFFFFF"/>
            </a:solidFill>
            <a:ln w="0" cap="flat">
              <a:noFill/>
              <a:prstDash val="solid"/>
              <a:miter/>
            </a:ln>
          </p:spPr>
          <p:txBody>
            <a:bodyPr rtlCol="0" anchor="ctr"/>
            <a:lstStyle/>
            <a:p>
              <a:endParaRPr lang="en-US" sz="1778"/>
            </a:p>
          </p:txBody>
        </p:sp>
        <p:sp>
          <p:nvSpPr>
            <p:cNvPr id="550" name="Freeform: Shape 549">
              <a:extLst>
                <a:ext uri="{FF2B5EF4-FFF2-40B4-BE49-F238E27FC236}">
                  <a16:creationId xmlns:a16="http://schemas.microsoft.com/office/drawing/2014/main" id="{E3CED819-959F-EF47-8899-AB42B8A84CB8}"/>
                </a:ext>
              </a:extLst>
            </p:cNvPr>
            <p:cNvSpPr/>
            <p:nvPr/>
          </p:nvSpPr>
          <p:spPr>
            <a:xfrm>
              <a:off x="5084240" y="4395096"/>
              <a:ext cx="57639" cy="98228"/>
            </a:xfrm>
            <a:custGeom>
              <a:avLst/>
              <a:gdLst>
                <a:gd name="connsiteX0" fmla="*/ 262 w 57639"/>
                <a:gd name="connsiteY0" fmla="*/ 45121 h 98228"/>
                <a:gd name="connsiteX1" fmla="*/ 193 w 57639"/>
                <a:gd name="connsiteY1" fmla="*/ 5642 h 98228"/>
                <a:gd name="connsiteX2" fmla="*/ 5136 w 57639"/>
                <a:gd name="connsiteY2" fmla="*/ 2 h 98228"/>
                <a:gd name="connsiteX3" fmla="*/ 52414 w 57639"/>
                <a:gd name="connsiteY3" fmla="*/ 2 h 98228"/>
                <a:gd name="connsiteX4" fmla="*/ 57636 w 57639"/>
                <a:gd name="connsiteY4" fmla="*/ 5503 h 98228"/>
                <a:gd name="connsiteX5" fmla="*/ 57636 w 57639"/>
                <a:gd name="connsiteY5" fmla="*/ 85019 h 98228"/>
                <a:gd name="connsiteX6" fmla="*/ 53459 w 57639"/>
                <a:gd name="connsiteY6" fmla="*/ 90729 h 98228"/>
                <a:gd name="connsiteX7" fmla="*/ 47540 w 57639"/>
                <a:gd name="connsiteY7" fmla="*/ 93444 h 98228"/>
                <a:gd name="connsiteX8" fmla="*/ 11960 w 57639"/>
                <a:gd name="connsiteY8" fmla="*/ 94071 h 98228"/>
                <a:gd name="connsiteX9" fmla="*/ 8061 w 57639"/>
                <a:gd name="connsiteY9" fmla="*/ 92051 h 98228"/>
                <a:gd name="connsiteX10" fmla="*/ 54 w 57639"/>
                <a:gd name="connsiteY10" fmla="*/ 78822 h 98228"/>
                <a:gd name="connsiteX11" fmla="*/ 123 w 57639"/>
                <a:gd name="connsiteY11" fmla="*/ 45052 h 9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39" h="98228">
                  <a:moveTo>
                    <a:pt x="262" y="45121"/>
                  </a:moveTo>
                  <a:cubicBezTo>
                    <a:pt x="262" y="31962"/>
                    <a:pt x="402" y="18802"/>
                    <a:pt x="193" y="5642"/>
                  </a:cubicBezTo>
                  <a:cubicBezTo>
                    <a:pt x="193" y="1603"/>
                    <a:pt x="819" y="-68"/>
                    <a:pt x="5136" y="2"/>
                  </a:cubicBezTo>
                  <a:cubicBezTo>
                    <a:pt x="20873" y="280"/>
                    <a:pt x="36678" y="211"/>
                    <a:pt x="52414" y="2"/>
                  </a:cubicBezTo>
                  <a:cubicBezTo>
                    <a:pt x="56453" y="2"/>
                    <a:pt x="57706" y="1186"/>
                    <a:pt x="57636" y="5503"/>
                  </a:cubicBezTo>
                  <a:cubicBezTo>
                    <a:pt x="57428" y="32031"/>
                    <a:pt x="57497" y="58490"/>
                    <a:pt x="57636" y="85019"/>
                  </a:cubicBezTo>
                  <a:cubicBezTo>
                    <a:pt x="57636" y="88361"/>
                    <a:pt x="57149" y="90310"/>
                    <a:pt x="53459" y="90729"/>
                  </a:cubicBezTo>
                  <a:cubicBezTo>
                    <a:pt x="51440" y="90937"/>
                    <a:pt x="49490" y="92469"/>
                    <a:pt x="47540" y="93444"/>
                  </a:cubicBezTo>
                  <a:cubicBezTo>
                    <a:pt x="35773" y="99571"/>
                    <a:pt x="23936" y="99850"/>
                    <a:pt x="11960" y="94071"/>
                  </a:cubicBezTo>
                  <a:cubicBezTo>
                    <a:pt x="10637" y="93444"/>
                    <a:pt x="9453" y="92191"/>
                    <a:pt x="8061" y="92051"/>
                  </a:cubicBezTo>
                  <a:cubicBezTo>
                    <a:pt x="-156" y="91216"/>
                    <a:pt x="-156" y="85437"/>
                    <a:pt x="54" y="78822"/>
                  </a:cubicBezTo>
                  <a:cubicBezTo>
                    <a:pt x="402" y="67612"/>
                    <a:pt x="123" y="56332"/>
                    <a:pt x="123" y="45052"/>
                  </a:cubicBezTo>
                  <a:close/>
                </a:path>
              </a:pathLst>
            </a:custGeom>
            <a:solidFill>
              <a:srgbClr val="FFFFFF"/>
            </a:solidFill>
            <a:ln w="0" cap="flat">
              <a:noFill/>
              <a:prstDash val="solid"/>
              <a:miter/>
            </a:ln>
          </p:spPr>
          <p:txBody>
            <a:bodyPr rtlCol="0" anchor="ctr"/>
            <a:lstStyle/>
            <a:p>
              <a:endParaRPr lang="en-US" sz="1778"/>
            </a:p>
          </p:txBody>
        </p:sp>
        <p:sp>
          <p:nvSpPr>
            <p:cNvPr id="551" name="Freeform: Shape 550">
              <a:extLst>
                <a:ext uri="{FF2B5EF4-FFF2-40B4-BE49-F238E27FC236}">
                  <a16:creationId xmlns:a16="http://schemas.microsoft.com/office/drawing/2014/main" id="{038160A6-53B8-0708-D428-A0915C2AD7CC}"/>
                </a:ext>
              </a:extLst>
            </p:cNvPr>
            <p:cNvSpPr/>
            <p:nvPr/>
          </p:nvSpPr>
          <p:spPr>
            <a:xfrm>
              <a:off x="5161790" y="4394887"/>
              <a:ext cx="57652" cy="98228"/>
            </a:xfrm>
            <a:custGeom>
              <a:avLst/>
              <a:gdLst>
                <a:gd name="connsiteX0" fmla="*/ 70 w 57652"/>
                <a:gd name="connsiteY0" fmla="*/ 45122 h 98228"/>
                <a:gd name="connsiteX1" fmla="*/ 0 w 57652"/>
                <a:gd name="connsiteY1" fmla="*/ 5642 h 98228"/>
                <a:gd name="connsiteX2" fmla="*/ 5013 w 57652"/>
                <a:gd name="connsiteY2" fmla="*/ 2 h 98228"/>
                <a:gd name="connsiteX3" fmla="*/ 52361 w 57652"/>
                <a:gd name="connsiteY3" fmla="*/ 2 h 98228"/>
                <a:gd name="connsiteX4" fmla="*/ 57652 w 57652"/>
                <a:gd name="connsiteY4" fmla="*/ 5503 h 98228"/>
                <a:gd name="connsiteX5" fmla="*/ 57652 w 57652"/>
                <a:gd name="connsiteY5" fmla="*/ 85019 h 98228"/>
                <a:gd name="connsiteX6" fmla="*/ 53475 w 57652"/>
                <a:gd name="connsiteY6" fmla="*/ 90729 h 98228"/>
                <a:gd name="connsiteX7" fmla="*/ 47556 w 57652"/>
                <a:gd name="connsiteY7" fmla="*/ 93444 h 98228"/>
                <a:gd name="connsiteX8" fmla="*/ 11976 w 57652"/>
                <a:gd name="connsiteY8" fmla="*/ 94071 h 98228"/>
                <a:gd name="connsiteX9" fmla="*/ 8077 w 57652"/>
                <a:gd name="connsiteY9" fmla="*/ 92052 h 98228"/>
                <a:gd name="connsiteX10" fmla="*/ 70 w 57652"/>
                <a:gd name="connsiteY10" fmla="*/ 78822 h 98228"/>
                <a:gd name="connsiteX11" fmla="*/ 139 w 57652"/>
                <a:gd name="connsiteY11" fmla="*/ 45052 h 9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652" h="98228">
                  <a:moveTo>
                    <a:pt x="70" y="45122"/>
                  </a:moveTo>
                  <a:cubicBezTo>
                    <a:pt x="70" y="31962"/>
                    <a:pt x="209" y="18802"/>
                    <a:pt x="0" y="5642"/>
                  </a:cubicBezTo>
                  <a:cubicBezTo>
                    <a:pt x="0" y="1604"/>
                    <a:pt x="626" y="-67"/>
                    <a:pt x="5013" y="2"/>
                  </a:cubicBezTo>
                  <a:cubicBezTo>
                    <a:pt x="20819" y="281"/>
                    <a:pt x="36555" y="211"/>
                    <a:pt x="52361" y="2"/>
                  </a:cubicBezTo>
                  <a:cubicBezTo>
                    <a:pt x="56399" y="2"/>
                    <a:pt x="57652" y="1186"/>
                    <a:pt x="57652" y="5503"/>
                  </a:cubicBezTo>
                  <a:cubicBezTo>
                    <a:pt x="57444" y="32032"/>
                    <a:pt x="57513" y="58490"/>
                    <a:pt x="57652" y="85019"/>
                  </a:cubicBezTo>
                  <a:cubicBezTo>
                    <a:pt x="57652" y="88361"/>
                    <a:pt x="57165" y="90311"/>
                    <a:pt x="53475" y="90729"/>
                  </a:cubicBezTo>
                  <a:cubicBezTo>
                    <a:pt x="51455" y="90938"/>
                    <a:pt x="49506" y="92469"/>
                    <a:pt x="47556" y="93444"/>
                  </a:cubicBezTo>
                  <a:cubicBezTo>
                    <a:pt x="35789" y="99572"/>
                    <a:pt x="23883" y="99850"/>
                    <a:pt x="11976" y="94071"/>
                  </a:cubicBezTo>
                  <a:cubicBezTo>
                    <a:pt x="10653" y="93444"/>
                    <a:pt x="9469" y="92191"/>
                    <a:pt x="8077" y="92052"/>
                  </a:cubicBezTo>
                  <a:cubicBezTo>
                    <a:pt x="-139" y="91216"/>
                    <a:pt x="-139" y="85437"/>
                    <a:pt x="70" y="78822"/>
                  </a:cubicBezTo>
                  <a:cubicBezTo>
                    <a:pt x="418" y="67612"/>
                    <a:pt x="139" y="56332"/>
                    <a:pt x="139" y="45052"/>
                  </a:cubicBezTo>
                  <a:close/>
                </a:path>
              </a:pathLst>
            </a:custGeom>
            <a:solidFill>
              <a:srgbClr val="FFFFFF"/>
            </a:solidFill>
            <a:ln w="0" cap="flat">
              <a:noFill/>
              <a:prstDash val="solid"/>
              <a:miter/>
            </a:ln>
          </p:spPr>
          <p:txBody>
            <a:bodyPr rtlCol="0" anchor="ctr"/>
            <a:lstStyle/>
            <a:p>
              <a:endParaRPr lang="en-US" sz="1778"/>
            </a:p>
          </p:txBody>
        </p:sp>
        <p:sp>
          <p:nvSpPr>
            <p:cNvPr id="552" name="Freeform: Shape 551">
              <a:extLst>
                <a:ext uri="{FF2B5EF4-FFF2-40B4-BE49-F238E27FC236}">
                  <a16:creationId xmlns:a16="http://schemas.microsoft.com/office/drawing/2014/main" id="{10AE8836-21B3-6B78-C42C-3A1AD1377430}"/>
                </a:ext>
              </a:extLst>
            </p:cNvPr>
            <p:cNvSpPr/>
            <p:nvPr/>
          </p:nvSpPr>
          <p:spPr>
            <a:xfrm>
              <a:off x="4855795" y="4394944"/>
              <a:ext cx="48298" cy="98187"/>
            </a:xfrm>
            <a:custGeom>
              <a:avLst/>
              <a:gdLst>
                <a:gd name="connsiteX0" fmla="*/ 48299 w 48298"/>
                <a:gd name="connsiteY0" fmla="*/ 44926 h 98187"/>
                <a:gd name="connsiteX1" fmla="*/ 48299 w 48298"/>
                <a:gd name="connsiteY1" fmla="*/ 84823 h 98187"/>
                <a:gd name="connsiteX2" fmla="*/ 44260 w 48298"/>
                <a:gd name="connsiteY2" fmla="*/ 90463 h 98187"/>
                <a:gd name="connsiteX3" fmla="*/ 37576 w 48298"/>
                <a:gd name="connsiteY3" fmla="*/ 93526 h 98187"/>
                <a:gd name="connsiteX4" fmla="*/ 4223 w 48298"/>
                <a:gd name="connsiteY4" fmla="*/ 94223 h 98187"/>
                <a:gd name="connsiteX5" fmla="*/ 185 w 48298"/>
                <a:gd name="connsiteY5" fmla="*/ 86076 h 98187"/>
                <a:gd name="connsiteX6" fmla="*/ 10629 w 48298"/>
                <a:gd name="connsiteY6" fmla="*/ 28076 h 98187"/>
                <a:gd name="connsiteX7" fmla="*/ 44469 w 48298"/>
                <a:gd name="connsiteY7" fmla="*/ 15 h 98187"/>
                <a:gd name="connsiteX8" fmla="*/ 48229 w 48298"/>
                <a:gd name="connsiteY8" fmla="*/ 4471 h 98187"/>
                <a:gd name="connsiteX9" fmla="*/ 48229 w 48298"/>
                <a:gd name="connsiteY9" fmla="*/ 44926 h 9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98" h="98187">
                  <a:moveTo>
                    <a:pt x="48299" y="44926"/>
                  </a:moveTo>
                  <a:cubicBezTo>
                    <a:pt x="48299" y="58225"/>
                    <a:pt x="48229" y="71524"/>
                    <a:pt x="48299" y="84823"/>
                  </a:cubicBezTo>
                  <a:cubicBezTo>
                    <a:pt x="48299" y="88165"/>
                    <a:pt x="47672" y="90184"/>
                    <a:pt x="44260" y="90463"/>
                  </a:cubicBezTo>
                  <a:cubicBezTo>
                    <a:pt x="41753" y="90672"/>
                    <a:pt x="39665" y="92273"/>
                    <a:pt x="37576" y="93526"/>
                  </a:cubicBezTo>
                  <a:cubicBezTo>
                    <a:pt x="26574" y="100350"/>
                    <a:pt x="15434" y="98888"/>
                    <a:pt x="4223" y="94223"/>
                  </a:cubicBezTo>
                  <a:cubicBezTo>
                    <a:pt x="742" y="92761"/>
                    <a:pt x="-511" y="90045"/>
                    <a:pt x="185" y="86076"/>
                  </a:cubicBezTo>
                  <a:cubicBezTo>
                    <a:pt x="3666" y="66719"/>
                    <a:pt x="6800" y="47363"/>
                    <a:pt x="10629" y="28076"/>
                  </a:cubicBezTo>
                  <a:cubicBezTo>
                    <a:pt x="14041" y="11016"/>
                    <a:pt x="28524" y="-473"/>
                    <a:pt x="44469" y="15"/>
                  </a:cubicBezTo>
                  <a:cubicBezTo>
                    <a:pt x="47533" y="85"/>
                    <a:pt x="48299" y="1408"/>
                    <a:pt x="48229" y="4471"/>
                  </a:cubicBezTo>
                  <a:cubicBezTo>
                    <a:pt x="48090" y="17979"/>
                    <a:pt x="48229" y="31418"/>
                    <a:pt x="48229" y="44926"/>
                  </a:cubicBezTo>
                  <a:close/>
                </a:path>
              </a:pathLst>
            </a:custGeom>
            <a:solidFill>
              <a:srgbClr val="FFFFFF"/>
            </a:solidFill>
            <a:ln w="0" cap="flat">
              <a:noFill/>
              <a:prstDash val="solid"/>
              <a:miter/>
            </a:ln>
          </p:spPr>
          <p:txBody>
            <a:bodyPr rtlCol="0" anchor="ctr"/>
            <a:lstStyle/>
            <a:p>
              <a:endParaRPr lang="en-US" sz="1778"/>
            </a:p>
          </p:txBody>
        </p:sp>
        <p:sp>
          <p:nvSpPr>
            <p:cNvPr id="553" name="Freeform: Shape 552">
              <a:extLst>
                <a:ext uri="{FF2B5EF4-FFF2-40B4-BE49-F238E27FC236}">
                  <a16:creationId xmlns:a16="http://schemas.microsoft.com/office/drawing/2014/main" id="{07BEC931-9B06-C9FF-1715-52045D654A17}"/>
                </a:ext>
              </a:extLst>
            </p:cNvPr>
            <p:cNvSpPr/>
            <p:nvPr/>
          </p:nvSpPr>
          <p:spPr>
            <a:xfrm>
              <a:off x="5237337" y="4395026"/>
              <a:ext cx="49402" cy="100234"/>
            </a:xfrm>
            <a:custGeom>
              <a:avLst/>
              <a:gdLst>
                <a:gd name="connsiteX0" fmla="*/ 70 w 49402"/>
                <a:gd name="connsiteY0" fmla="*/ 44983 h 100234"/>
                <a:gd name="connsiteX1" fmla="*/ 0 w 49402"/>
                <a:gd name="connsiteY1" fmla="*/ 5016 h 100234"/>
                <a:gd name="connsiteX2" fmla="*/ 4526 w 49402"/>
                <a:gd name="connsiteY2" fmla="*/ 3 h 100234"/>
                <a:gd name="connsiteX3" fmla="*/ 39201 w 49402"/>
                <a:gd name="connsiteY3" fmla="*/ 31405 h 100234"/>
                <a:gd name="connsiteX4" fmla="*/ 49158 w 49402"/>
                <a:gd name="connsiteY4" fmla="*/ 87665 h 100234"/>
                <a:gd name="connsiteX5" fmla="*/ 45398 w 49402"/>
                <a:gd name="connsiteY5" fmla="*/ 96021 h 100234"/>
                <a:gd name="connsiteX6" fmla="*/ 15109 w 49402"/>
                <a:gd name="connsiteY6" fmla="*/ 97205 h 100234"/>
                <a:gd name="connsiteX7" fmla="*/ 70 w 49402"/>
                <a:gd name="connsiteY7" fmla="*/ 73392 h 100234"/>
                <a:gd name="connsiteX8" fmla="*/ 70 w 49402"/>
                <a:gd name="connsiteY8" fmla="*/ 44983 h 10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02" h="100234">
                  <a:moveTo>
                    <a:pt x="70" y="44983"/>
                  </a:moveTo>
                  <a:cubicBezTo>
                    <a:pt x="70" y="31614"/>
                    <a:pt x="209" y="18315"/>
                    <a:pt x="0" y="5016"/>
                  </a:cubicBezTo>
                  <a:cubicBezTo>
                    <a:pt x="0" y="1256"/>
                    <a:pt x="975" y="-67"/>
                    <a:pt x="4526" y="3"/>
                  </a:cubicBezTo>
                  <a:cubicBezTo>
                    <a:pt x="22838" y="351"/>
                    <a:pt x="35859" y="12188"/>
                    <a:pt x="39201" y="31405"/>
                  </a:cubicBezTo>
                  <a:cubicBezTo>
                    <a:pt x="42404" y="50205"/>
                    <a:pt x="45607" y="68935"/>
                    <a:pt x="49158" y="87665"/>
                  </a:cubicBezTo>
                  <a:cubicBezTo>
                    <a:pt x="49993" y="91982"/>
                    <a:pt x="48670" y="94280"/>
                    <a:pt x="45398" y="96021"/>
                  </a:cubicBezTo>
                  <a:cubicBezTo>
                    <a:pt x="35441" y="101312"/>
                    <a:pt x="25275" y="101521"/>
                    <a:pt x="15109" y="97205"/>
                  </a:cubicBezTo>
                  <a:cubicBezTo>
                    <a:pt x="0" y="90729"/>
                    <a:pt x="70" y="90520"/>
                    <a:pt x="70" y="73392"/>
                  </a:cubicBezTo>
                  <a:cubicBezTo>
                    <a:pt x="70" y="63922"/>
                    <a:pt x="70" y="54452"/>
                    <a:pt x="70" y="44983"/>
                  </a:cubicBezTo>
                  <a:close/>
                </a:path>
              </a:pathLst>
            </a:custGeom>
            <a:solidFill>
              <a:srgbClr val="FFFFFF"/>
            </a:solidFill>
            <a:ln w="0" cap="flat">
              <a:noFill/>
              <a:prstDash val="solid"/>
              <a:miter/>
            </a:ln>
          </p:spPr>
          <p:txBody>
            <a:bodyPr rtlCol="0" anchor="ctr"/>
            <a:lstStyle/>
            <a:p>
              <a:endParaRPr lang="en-US" sz="1778"/>
            </a:p>
          </p:txBody>
        </p:sp>
        <p:sp>
          <p:nvSpPr>
            <p:cNvPr id="554" name="Freeform: Shape 553">
              <a:extLst>
                <a:ext uri="{FF2B5EF4-FFF2-40B4-BE49-F238E27FC236}">
                  <a16:creationId xmlns:a16="http://schemas.microsoft.com/office/drawing/2014/main" id="{6EF45DF1-8EF4-74D5-E7B3-8C0DD0974F2C}"/>
                </a:ext>
              </a:extLst>
            </p:cNvPr>
            <p:cNvSpPr/>
            <p:nvPr/>
          </p:nvSpPr>
          <p:spPr>
            <a:xfrm>
              <a:off x="4873736" y="4711909"/>
              <a:ext cx="396744" cy="96157"/>
            </a:xfrm>
            <a:custGeom>
              <a:avLst/>
              <a:gdLst>
                <a:gd name="connsiteX0" fmla="*/ 219609 w 396744"/>
                <a:gd name="connsiteY0" fmla="*/ 348 h 96157"/>
                <a:gd name="connsiteX1" fmla="*/ 210209 w 396744"/>
                <a:gd name="connsiteY1" fmla="*/ 348 h 96157"/>
                <a:gd name="connsiteX2" fmla="*/ 4665 w 396744"/>
                <a:gd name="connsiteY2" fmla="*/ 209 h 96157"/>
                <a:gd name="connsiteX3" fmla="*/ 0 w 396744"/>
                <a:gd name="connsiteY3" fmla="*/ 5222 h 96157"/>
                <a:gd name="connsiteX4" fmla="*/ 0 w 396744"/>
                <a:gd name="connsiteY4" fmla="*/ 86688 h 96157"/>
                <a:gd name="connsiteX5" fmla="*/ 9678 w 396744"/>
                <a:gd name="connsiteY5" fmla="*/ 96157 h 96157"/>
                <a:gd name="connsiteX6" fmla="*/ 387345 w 396744"/>
                <a:gd name="connsiteY6" fmla="*/ 96157 h 96157"/>
                <a:gd name="connsiteX7" fmla="*/ 396745 w 396744"/>
                <a:gd name="connsiteY7" fmla="*/ 86549 h 96157"/>
                <a:gd name="connsiteX8" fmla="*/ 396745 w 396744"/>
                <a:gd name="connsiteY8" fmla="*/ 25206 h 96157"/>
                <a:gd name="connsiteX9" fmla="*/ 396745 w 396744"/>
                <a:gd name="connsiteY9" fmla="*/ 3760 h 96157"/>
                <a:gd name="connsiteX10" fmla="*/ 393403 w 396744"/>
                <a:gd name="connsiteY10" fmla="*/ 0 h 96157"/>
                <a:gd name="connsiteX11" fmla="*/ 236389 w 396744"/>
                <a:gd name="connsiteY11" fmla="*/ 348 h 96157"/>
                <a:gd name="connsiteX12" fmla="*/ 232908 w 396744"/>
                <a:gd name="connsiteY12" fmla="*/ 557 h 9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6744" h="96157">
                  <a:moveTo>
                    <a:pt x="219609" y="348"/>
                  </a:moveTo>
                  <a:lnTo>
                    <a:pt x="210209" y="348"/>
                  </a:lnTo>
                  <a:cubicBezTo>
                    <a:pt x="141694" y="348"/>
                    <a:pt x="73179" y="348"/>
                    <a:pt x="4665" y="209"/>
                  </a:cubicBezTo>
                  <a:cubicBezTo>
                    <a:pt x="278" y="209"/>
                    <a:pt x="0" y="1741"/>
                    <a:pt x="0" y="5222"/>
                  </a:cubicBezTo>
                  <a:cubicBezTo>
                    <a:pt x="69" y="38226"/>
                    <a:pt x="0" y="53684"/>
                    <a:pt x="0" y="86688"/>
                  </a:cubicBezTo>
                  <a:cubicBezTo>
                    <a:pt x="0" y="94695"/>
                    <a:pt x="1462" y="96157"/>
                    <a:pt x="9678" y="96157"/>
                  </a:cubicBezTo>
                  <a:cubicBezTo>
                    <a:pt x="135567" y="96157"/>
                    <a:pt x="261456" y="96157"/>
                    <a:pt x="387345" y="96157"/>
                  </a:cubicBezTo>
                  <a:cubicBezTo>
                    <a:pt x="395491" y="96157"/>
                    <a:pt x="396745" y="94834"/>
                    <a:pt x="396745" y="86549"/>
                  </a:cubicBezTo>
                  <a:cubicBezTo>
                    <a:pt x="396745" y="60298"/>
                    <a:pt x="396745" y="51525"/>
                    <a:pt x="396745" y="25206"/>
                  </a:cubicBezTo>
                  <a:cubicBezTo>
                    <a:pt x="396745" y="18034"/>
                    <a:pt x="396745" y="10932"/>
                    <a:pt x="396745" y="3760"/>
                  </a:cubicBezTo>
                  <a:cubicBezTo>
                    <a:pt x="396745" y="1532"/>
                    <a:pt x="396745" y="0"/>
                    <a:pt x="393403" y="0"/>
                  </a:cubicBezTo>
                  <a:cubicBezTo>
                    <a:pt x="341042" y="209"/>
                    <a:pt x="288750" y="278"/>
                    <a:pt x="236389" y="348"/>
                  </a:cubicBezTo>
                  <a:cubicBezTo>
                    <a:pt x="235345" y="348"/>
                    <a:pt x="234301" y="487"/>
                    <a:pt x="232908" y="557"/>
                  </a:cubicBezTo>
                </a:path>
              </a:pathLst>
            </a:custGeom>
            <a:solidFill>
              <a:srgbClr val="FFFFFF"/>
            </a:solidFill>
            <a:ln w="0" cap="flat">
              <a:noFill/>
              <a:prstDash val="solid"/>
              <a:miter/>
            </a:ln>
          </p:spPr>
          <p:txBody>
            <a:bodyPr rtlCol="0" anchor="ctr"/>
            <a:lstStyle/>
            <a:p>
              <a:endParaRPr lang="en-US" sz="1778"/>
            </a:p>
          </p:txBody>
        </p:sp>
        <p:sp>
          <p:nvSpPr>
            <p:cNvPr id="555" name="Freeform: Shape 554">
              <a:extLst>
                <a:ext uri="{FF2B5EF4-FFF2-40B4-BE49-F238E27FC236}">
                  <a16:creationId xmlns:a16="http://schemas.microsoft.com/office/drawing/2014/main" id="{77939850-6661-B638-D8D0-142933DD6448}"/>
                </a:ext>
              </a:extLst>
            </p:cNvPr>
            <p:cNvSpPr/>
            <p:nvPr/>
          </p:nvSpPr>
          <p:spPr>
            <a:xfrm>
              <a:off x="5034147" y="4781260"/>
              <a:ext cx="431" cy="3202"/>
            </a:xfrm>
            <a:custGeom>
              <a:avLst/>
              <a:gdLst>
                <a:gd name="connsiteX0" fmla="*/ 431 w 431"/>
                <a:gd name="connsiteY0" fmla="*/ 3203 h 3202"/>
                <a:gd name="connsiteX1" fmla="*/ 14 w 431"/>
                <a:gd name="connsiteY1" fmla="*/ 0 h 3202"/>
              </a:gdLst>
              <a:ahLst/>
              <a:cxnLst>
                <a:cxn ang="0">
                  <a:pos x="connsiteX0" y="connsiteY0"/>
                </a:cxn>
                <a:cxn ang="0">
                  <a:pos x="connsiteX1" y="connsiteY1"/>
                </a:cxn>
              </a:cxnLst>
              <a:rect l="l" t="t" r="r" b="b"/>
              <a:pathLst>
                <a:path w="431" h="3202">
                  <a:moveTo>
                    <a:pt x="431" y="3203"/>
                  </a:moveTo>
                  <a:cubicBezTo>
                    <a:pt x="153" y="2297"/>
                    <a:pt x="-56" y="1253"/>
                    <a:pt x="14" y="0"/>
                  </a:cubicBezTo>
                </a:path>
              </a:pathLst>
            </a:custGeom>
            <a:solidFill>
              <a:srgbClr val="FFFFFF"/>
            </a:solidFill>
            <a:ln w="0" cap="flat">
              <a:noFill/>
              <a:prstDash val="solid"/>
              <a:miter/>
            </a:ln>
          </p:spPr>
          <p:txBody>
            <a:bodyPr rtlCol="0" anchor="ctr"/>
            <a:lstStyle/>
            <a:p>
              <a:endParaRPr lang="en-US" sz="1778"/>
            </a:p>
          </p:txBody>
        </p:sp>
        <p:sp>
          <p:nvSpPr>
            <p:cNvPr id="556" name="Freeform: Shape 555">
              <a:extLst>
                <a:ext uri="{FF2B5EF4-FFF2-40B4-BE49-F238E27FC236}">
                  <a16:creationId xmlns:a16="http://schemas.microsoft.com/office/drawing/2014/main" id="{DB2FEC17-1B51-D24B-BC1A-814D6CC43FDA}"/>
                </a:ext>
              </a:extLst>
            </p:cNvPr>
            <p:cNvSpPr/>
            <p:nvPr/>
          </p:nvSpPr>
          <p:spPr>
            <a:xfrm>
              <a:off x="4873564" y="4501841"/>
              <a:ext cx="396293" cy="151541"/>
            </a:xfrm>
            <a:custGeom>
              <a:avLst/>
              <a:gdLst>
                <a:gd name="connsiteX0" fmla="*/ 396290 w 396293"/>
                <a:gd name="connsiteY0" fmla="*/ 17962 h 151541"/>
                <a:gd name="connsiteX1" fmla="*/ 396290 w 396293"/>
                <a:gd name="connsiteY1" fmla="*/ 14829 h 151541"/>
                <a:gd name="connsiteX2" fmla="*/ 392948 w 396293"/>
                <a:gd name="connsiteY2" fmla="*/ 11696 h 151541"/>
                <a:gd name="connsiteX3" fmla="*/ 357785 w 396293"/>
                <a:gd name="connsiteY3" fmla="*/ 2296 h 151541"/>
                <a:gd name="connsiteX4" fmla="*/ 342119 w 396293"/>
                <a:gd name="connsiteY4" fmla="*/ 3271 h 151541"/>
                <a:gd name="connsiteX5" fmla="*/ 320046 w 396293"/>
                <a:gd name="connsiteY5" fmla="*/ 14342 h 151541"/>
                <a:gd name="connsiteX6" fmla="*/ 321300 w 396293"/>
                <a:gd name="connsiteY6" fmla="*/ 15247 h 151541"/>
                <a:gd name="connsiteX7" fmla="*/ 317749 w 396293"/>
                <a:gd name="connsiteY7" fmla="*/ 15247 h 151541"/>
                <a:gd name="connsiteX8" fmla="*/ 289688 w 396293"/>
                <a:gd name="connsiteY8" fmla="*/ 7727 h 151541"/>
                <a:gd name="connsiteX9" fmla="*/ 259817 w 396293"/>
                <a:gd name="connsiteY9" fmla="*/ 6335 h 151541"/>
                <a:gd name="connsiteX10" fmla="*/ 212748 w 396293"/>
                <a:gd name="connsiteY10" fmla="*/ 6126 h 151541"/>
                <a:gd name="connsiteX11" fmla="*/ 184131 w 396293"/>
                <a:gd name="connsiteY11" fmla="*/ 6335 h 151541"/>
                <a:gd name="connsiteX12" fmla="*/ 135809 w 396293"/>
                <a:gd name="connsiteY12" fmla="*/ 6056 h 151541"/>
                <a:gd name="connsiteX13" fmla="*/ 107887 w 396293"/>
                <a:gd name="connsiteY13" fmla="*/ 6195 h 151541"/>
                <a:gd name="connsiteX14" fmla="*/ 60748 w 396293"/>
                <a:gd name="connsiteY14" fmla="*/ 6544 h 151541"/>
                <a:gd name="connsiteX15" fmla="*/ 30321 w 396293"/>
                <a:gd name="connsiteY15" fmla="*/ 6404 h 151541"/>
                <a:gd name="connsiteX16" fmla="*/ 6229 w 396293"/>
                <a:gd name="connsiteY16" fmla="*/ 11974 h 151541"/>
                <a:gd name="connsiteX17" fmla="*/ 172 w 396293"/>
                <a:gd name="connsiteY17" fmla="*/ 17475 h 151541"/>
                <a:gd name="connsiteX18" fmla="*/ 241 w 396293"/>
                <a:gd name="connsiteY18" fmla="*/ 95042 h 151541"/>
                <a:gd name="connsiteX19" fmla="*/ 241 w 396293"/>
                <a:gd name="connsiteY19" fmla="*/ 146149 h 151541"/>
                <a:gd name="connsiteX20" fmla="*/ 2469 w 396293"/>
                <a:gd name="connsiteY20" fmla="*/ 150884 h 151541"/>
                <a:gd name="connsiteX21" fmla="*/ 9363 w 396293"/>
                <a:gd name="connsiteY21" fmla="*/ 150884 h 151541"/>
                <a:gd name="connsiteX22" fmla="*/ 9363 w 396293"/>
                <a:gd name="connsiteY22" fmla="*/ 151511 h 151541"/>
                <a:gd name="connsiteX23" fmla="*/ 390023 w 396293"/>
                <a:gd name="connsiteY23" fmla="*/ 151511 h 151541"/>
                <a:gd name="connsiteX24" fmla="*/ 396290 w 396293"/>
                <a:gd name="connsiteY24" fmla="*/ 145314 h 151541"/>
                <a:gd name="connsiteX25" fmla="*/ 396151 w 396293"/>
                <a:gd name="connsiteY25" fmla="*/ 18032 h 151541"/>
                <a:gd name="connsiteX26" fmla="*/ 125434 w 396293"/>
                <a:gd name="connsiteY26" fmla="*/ 26040 h 151541"/>
                <a:gd name="connsiteX27" fmla="*/ 129681 w 396293"/>
                <a:gd name="connsiteY27" fmla="*/ 25900 h 151541"/>
                <a:gd name="connsiteX28" fmla="*/ 151057 w 396293"/>
                <a:gd name="connsiteY28" fmla="*/ 37110 h 151541"/>
                <a:gd name="connsiteX29" fmla="*/ 147436 w 396293"/>
                <a:gd name="connsiteY29" fmla="*/ 43099 h 151541"/>
                <a:gd name="connsiteX30" fmla="*/ 133650 w 396293"/>
                <a:gd name="connsiteY30" fmla="*/ 42402 h 151541"/>
                <a:gd name="connsiteX31" fmla="*/ 122440 w 396293"/>
                <a:gd name="connsiteY31" fmla="*/ 30635 h 151541"/>
                <a:gd name="connsiteX32" fmla="*/ 125504 w 396293"/>
                <a:gd name="connsiteY32" fmla="*/ 26109 h 151541"/>
                <a:gd name="connsiteX33" fmla="*/ 72725 w 396293"/>
                <a:gd name="connsiteY33" fmla="*/ 91421 h 151541"/>
                <a:gd name="connsiteX34" fmla="*/ 57128 w 396293"/>
                <a:gd name="connsiteY34" fmla="*/ 98384 h 151541"/>
                <a:gd name="connsiteX35" fmla="*/ 54343 w 396293"/>
                <a:gd name="connsiteY35" fmla="*/ 96016 h 151541"/>
                <a:gd name="connsiteX36" fmla="*/ 48494 w 396293"/>
                <a:gd name="connsiteY36" fmla="*/ 91212 h 151541"/>
                <a:gd name="connsiteX37" fmla="*/ 43968 w 396293"/>
                <a:gd name="connsiteY37" fmla="*/ 92953 h 151541"/>
                <a:gd name="connsiteX38" fmla="*/ 40696 w 396293"/>
                <a:gd name="connsiteY38" fmla="*/ 94554 h 151541"/>
                <a:gd name="connsiteX39" fmla="*/ 28580 w 396293"/>
                <a:gd name="connsiteY39" fmla="*/ 90377 h 151541"/>
                <a:gd name="connsiteX40" fmla="*/ 28998 w 396293"/>
                <a:gd name="connsiteY40" fmla="*/ 89123 h 151541"/>
                <a:gd name="connsiteX41" fmla="*/ 33176 w 396293"/>
                <a:gd name="connsiteY41" fmla="*/ 85990 h 151541"/>
                <a:gd name="connsiteX42" fmla="*/ 54134 w 396293"/>
                <a:gd name="connsiteY42" fmla="*/ 78888 h 151541"/>
                <a:gd name="connsiteX43" fmla="*/ 73212 w 396293"/>
                <a:gd name="connsiteY43" fmla="*/ 88636 h 151541"/>
                <a:gd name="connsiteX44" fmla="*/ 72725 w 396293"/>
                <a:gd name="connsiteY44" fmla="*/ 91490 h 151541"/>
                <a:gd name="connsiteX45" fmla="*/ 75092 w 396293"/>
                <a:gd name="connsiteY45" fmla="*/ 83762 h 151541"/>
                <a:gd name="connsiteX46" fmla="*/ 68686 w 396293"/>
                <a:gd name="connsiteY46" fmla="*/ 78331 h 151541"/>
                <a:gd name="connsiteX47" fmla="*/ 44734 w 396293"/>
                <a:gd name="connsiteY47" fmla="*/ 75615 h 151541"/>
                <a:gd name="connsiteX48" fmla="*/ 42436 w 396293"/>
                <a:gd name="connsiteY48" fmla="*/ 75197 h 151541"/>
                <a:gd name="connsiteX49" fmla="*/ 37980 w 396293"/>
                <a:gd name="connsiteY49" fmla="*/ 68722 h 151541"/>
                <a:gd name="connsiteX50" fmla="*/ 38398 w 396293"/>
                <a:gd name="connsiteY50" fmla="*/ 66912 h 151541"/>
                <a:gd name="connsiteX51" fmla="*/ 50095 w 396293"/>
                <a:gd name="connsiteY51" fmla="*/ 62525 h 151541"/>
                <a:gd name="connsiteX52" fmla="*/ 69801 w 396293"/>
                <a:gd name="connsiteY52" fmla="*/ 71438 h 151541"/>
                <a:gd name="connsiteX53" fmla="*/ 76485 w 396293"/>
                <a:gd name="connsiteY53" fmla="*/ 85085 h 151541"/>
                <a:gd name="connsiteX54" fmla="*/ 75023 w 396293"/>
                <a:gd name="connsiteY54" fmla="*/ 83762 h 151541"/>
                <a:gd name="connsiteX55" fmla="*/ 180928 w 396293"/>
                <a:gd name="connsiteY55" fmla="*/ 139813 h 151541"/>
                <a:gd name="connsiteX56" fmla="*/ 162198 w 396293"/>
                <a:gd name="connsiteY56" fmla="*/ 140857 h 151541"/>
                <a:gd name="connsiteX57" fmla="*/ 121604 w 396293"/>
                <a:gd name="connsiteY57" fmla="*/ 132711 h 151541"/>
                <a:gd name="connsiteX58" fmla="*/ 105729 w 396293"/>
                <a:gd name="connsiteY58" fmla="*/ 127558 h 151541"/>
                <a:gd name="connsiteX59" fmla="*/ 105729 w 396293"/>
                <a:gd name="connsiteY59" fmla="*/ 127558 h 151541"/>
                <a:gd name="connsiteX60" fmla="*/ 97652 w 396293"/>
                <a:gd name="connsiteY60" fmla="*/ 124634 h 151541"/>
                <a:gd name="connsiteX61" fmla="*/ 87764 w 396293"/>
                <a:gd name="connsiteY61" fmla="*/ 120038 h 151541"/>
                <a:gd name="connsiteX62" fmla="*/ 79340 w 396293"/>
                <a:gd name="connsiteY62" fmla="*/ 112728 h 151541"/>
                <a:gd name="connsiteX63" fmla="*/ 79618 w 396293"/>
                <a:gd name="connsiteY63" fmla="*/ 110778 h 151541"/>
                <a:gd name="connsiteX64" fmla="*/ 86581 w 396293"/>
                <a:gd name="connsiteY64" fmla="*/ 99637 h 151541"/>
                <a:gd name="connsiteX65" fmla="*/ 85397 w 396293"/>
                <a:gd name="connsiteY65" fmla="*/ 96713 h 151541"/>
                <a:gd name="connsiteX66" fmla="*/ 82612 w 396293"/>
                <a:gd name="connsiteY66" fmla="*/ 97966 h 151541"/>
                <a:gd name="connsiteX67" fmla="*/ 79966 w 396293"/>
                <a:gd name="connsiteY67" fmla="*/ 103397 h 151541"/>
                <a:gd name="connsiteX68" fmla="*/ 76763 w 396293"/>
                <a:gd name="connsiteY68" fmla="*/ 107296 h 151541"/>
                <a:gd name="connsiteX69" fmla="*/ 76346 w 396293"/>
                <a:gd name="connsiteY69" fmla="*/ 104302 h 151541"/>
                <a:gd name="connsiteX70" fmla="*/ 82821 w 396293"/>
                <a:gd name="connsiteY70" fmla="*/ 83553 h 151541"/>
                <a:gd name="connsiteX71" fmla="*/ 91316 w 396293"/>
                <a:gd name="connsiteY71" fmla="*/ 76520 h 151541"/>
                <a:gd name="connsiteX72" fmla="*/ 105172 w 396293"/>
                <a:gd name="connsiteY72" fmla="*/ 76520 h 151541"/>
                <a:gd name="connsiteX73" fmla="*/ 111996 w 396293"/>
                <a:gd name="connsiteY73" fmla="*/ 78957 h 151541"/>
                <a:gd name="connsiteX74" fmla="*/ 126896 w 396293"/>
                <a:gd name="connsiteY74" fmla="*/ 85990 h 151541"/>
                <a:gd name="connsiteX75" fmla="*/ 130934 w 396293"/>
                <a:gd name="connsiteY75" fmla="*/ 95251 h 151541"/>
                <a:gd name="connsiteX76" fmla="*/ 122718 w 396293"/>
                <a:gd name="connsiteY76" fmla="*/ 110569 h 151541"/>
                <a:gd name="connsiteX77" fmla="*/ 122858 w 396293"/>
                <a:gd name="connsiteY77" fmla="*/ 114050 h 151541"/>
                <a:gd name="connsiteX78" fmla="*/ 126269 w 396293"/>
                <a:gd name="connsiteY78" fmla="*/ 113215 h 151541"/>
                <a:gd name="connsiteX79" fmla="*/ 130934 w 396293"/>
                <a:gd name="connsiteY79" fmla="*/ 106391 h 151541"/>
                <a:gd name="connsiteX80" fmla="*/ 136226 w 396293"/>
                <a:gd name="connsiteY80" fmla="*/ 90725 h 151541"/>
                <a:gd name="connsiteX81" fmla="*/ 146880 w 396293"/>
                <a:gd name="connsiteY81" fmla="*/ 96643 h 151541"/>
                <a:gd name="connsiteX82" fmla="*/ 147019 w 396293"/>
                <a:gd name="connsiteY82" fmla="*/ 96643 h 151541"/>
                <a:gd name="connsiteX83" fmla="*/ 157602 w 396293"/>
                <a:gd name="connsiteY83" fmla="*/ 103188 h 151541"/>
                <a:gd name="connsiteX84" fmla="*/ 158298 w 396293"/>
                <a:gd name="connsiteY84" fmla="*/ 103606 h 151541"/>
                <a:gd name="connsiteX85" fmla="*/ 159065 w 396293"/>
                <a:gd name="connsiteY85" fmla="*/ 104163 h 151541"/>
                <a:gd name="connsiteX86" fmla="*/ 159273 w 396293"/>
                <a:gd name="connsiteY86" fmla="*/ 104302 h 151541"/>
                <a:gd name="connsiteX87" fmla="*/ 159273 w 396293"/>
                <a:gd name="connsiteY87" fmla="*/ 104302 h 151541"/>
                <a:gd name="connsiteX88" fmla="*/ 165679 w 396293"/>
                <a:gd name="connsiteY88" fmla="*/ 108759 h 151541"/>
                <a:gd name="connsiteX89" fmla="*/ 168673 w 396293"/>
                <a:gd name="connsiteY89" fmla="*/ 117253 h 151541"/>
                <a:gd name="connsiteX90" fmla="*/ 167629 w 396293"/>
                <a:gd name="connsiteY90" fmla="*/ 120108 h 151541"/>
                <a:gd name="connsiteX91" fmla="*/ 162685 w 396293"/>
                <a:gd name="connsiteY91" fmla="*/ 127419 h 151541"/>
                <a:gd name="connsiteX92" fmla="*/ 162476 w 396293"/>
                <a:gd name="connsiteY92" fmla="*/ 130901 h 151541"/>
                <a:gd name="connsiteX93" fmla="*/ 166097 w 396293"/>
                <a:gd name="connsiteY93" fmla="*/ 130204 h 151541"/>
                <a:gd name="connsiteX94" fmla="*/ 173408 w 396293"/>
                <a:gd name="connsiteY94" fmla="*/ 116139 h 151541"/>
                <a:gd name="connsiteX95" fmla="*/ 174104 w 396293"/>
                <a:gd name="connsiteY95" fmla="*/ 115373 h 151541"/>
                <a:gd name="connsiteX96" fmla="*/ 186011 w 396293"/>
                <a:gd name="connsiteY96" fmla="*/ 129229 h 151541"/>
                <a:gd name="connsiteX97" fmla="*/ 180998 w 396293"/>
                <a:gd name="connsiteY97" fmla="*/ 139882 h 151541"/>
                <a:gd name="connsiteX98" fmla="*/ 186707 w 396293"/>
                <a:gd name="connsiteY98" fmla="*/ 105277 h 151541"/>
                <a:gd name="connsiteX99" fmla="*/ 182947 w 396293"/>
                <a:gd name="connsiteY99" fmla="*/ 107436 h 151541"/>
                <a:gd name="connsiteX100" fmla="*/ 181833 w 396293"/>
                <a:gd name="connsiteY100" fmla="*/ 106879 h 151541"/>
                <a:gd name="connsiteX101" fmla="*/ 117496 w 396293"/>
                <a:gd name="connsiteY101" fmla="*/ 69836 h 151541"/>
                <a:gd name="connsiteX102" fmla="*/ 118610 w 396293"/>
                <a:gd name="connsiteY102" fmla="*/ 67747 h 151541"/>
                <a:gd name="connsiteX103" fmla="*/ 153076 w 396293"/>
                <a:gd name="connsiteY103" fmla="*/ 49017 h 151541"/>
                <a:gd name="connsiteX104" fmla="*/ 190815 w 396293"/>
                <a:gd name="connsiteY104" fmla="*/ 84110 h 151541"/>
                <a:gd name="connsiteX105" fmla="*/ 186637 w 396293"/>
                <a:gd name="connsiteY105" fmla="*/ 105347 h 151541"/>
                <a:gd name="connsiteX106" fmla="*/ 223193 w 396293"/>
                <a:gd name="connsiteY106" fmla="*/ 36206 h 151541"/>
                <a:gd name="connsiteX107" fmla="*/ 236492 w 396293"/>
                <a:gd name="connsiteY107" fmla="*/ 27084 h 151541"/>
                <a:gd name="connsiteX108" fmla="*/ 246936 w 396293"/>
                <a:gd name="connsiteY108" fmla="*/ 26666 h 151541"/>
                <a:gd name="connsiteX109" fmla="*/ 250348 w 396293"/>
                <a:gd name="connsiteY109" fmla="*/ 31192 h 151541"/>
                <a:gd name="connsiteX110" fmla="*/ 236074 w 396293"/>
                <a:gd name="connsiteY110" fmla="*/ 44352 h 151541"/>
                <a:gd name="connsiteX111" fmla="*/ 228554 w 396293"/>
                <a:gd name="connsiteY111" fmla="*/ 44978 h 151541"/>
                <a:gd name="connsiteX112" fmla="*/ 228554 w 396293"/>
                <a:gd name="connsiteY112" fmla="*/ 44839 h 151541"/>
                <a:gd name="connsiteX113" fmla="*/ 228136 w 396293"/>
                <a:gd name="connsiteY113" fmla="*/ 44839 h 151541"/>
                <a:gd name="connsiteX114" fmla="*/ 223193 w 396293"/>
                <a:gd name="connsiteY114" fmla="*/ 36206 h 151541"/>
                <a:gd name="connsiteX115" fmla="*/ 254456 w 396293"/>
                <a:gd name="connsiteY115" fmla="*/ 138142 h 151541"/>
                <a:gd name="connsiteX116" fmla="*/ 249025 w 396293"/>
                <a:gd name="connsiteY116" fmla="*/ 142041 h 151541"/>
                <a:gd name="connsiteX117" fmla="*/ 225421 w 396293"/>
                <a:gd name="connsiteY117" fmla="*/ 141971 h 151541"/>
                <a:gd name="connsiteX118" fmla="*/ 201399 w 396293"/>
                <a:gd name="connsiteY118" fmla="*/ 141971 h 151541"/>
                <a:gd name="connsiteX119" fmla="*/ 199171 w 396293"/>
                <a:gd name="connsiteY119" fmla="*/ 138908 h 151541"/>
                <a:gd name="connsiteX120" fmla="*/ 200215 w 396293"/>
                <a:gd name="connsiteY120" fmla="*/ 106321 h 151541"/>
                <a:gd name="connsiteX121" fmla="*/ 201399 w 396293"/>
                <a:gd name="connsiteY121" fmla="*/ 102283 h 151541"/>
                <a:gd name="connsiteX122" fmla="*/ 205716 w 396293"/>
                <a:gd name="connsiteY122" fmla="*/ 91978 h 151541"/>
                <a:gd name="connsiteX123" fmla="*/ 205785 w 396293"/>
                <a:gd name="connsiteY123" fmla="*/ 68792 h 151541"/>
                <a:gd name="connsiteX124" fmla="*/ 221382 w 396293"/>
                <a:gd name="connsiteY124" fmla="*/ 51733 h 151541"/>
                <a:gd name="connsiteX125" fmla="*/ 241018 w 396293"/>
                <a:gd name="connsiteY125" fmla="*/ 65380 h 151541"/>
                <a:gd name="connsiteX126" fmla="*/ 241505 w 396293"/>
                <a:gd name="connsiteY126" fmla="*/ 70393 h 151541"/>
                <a:gd name="connsiteX127" fmla="*/ 241505 w 396293"/>
                <a:gd name="connsiteY127" fmla="*/ 93162 h 151541"/>
                <a:gd name="connsiteX128" fmla="*/ 245265 w 396293"/>
                <a:gd name="connsiteY128" fmla="*/ 101587 h 151541"/>
                <a:gd name="connsiteX129" fmla="*/ 254595 w 396293"/>
                <a:gd name="connsiteY129" fmla="*/ 138003 h 151541"/>
                <a:gd name="connsiteX130" fmla="*/ 254386 w 396293"/>
                <a:gd name="connsiteY130" fmla="*/ 93580 h 151541"/>
                <a:gd name="connsiteX131" fmla="*/ 254526 w 396293"/>
                <a:gd name="connsiteY131" fmla="*/ 82439 h 151541"/>
                <a:gd name="connsiteX132" fmla="*/ 318654 w 396293"/>
                <a:gd name="connsiteY132" fmla="*/ 60576 h 151541"/>
                <a:gd name="connsiteX133" fmla="*/ 318793 w 396293"/>
                <a:gd name="connsiteY133" fmla="*/ 61272 h 151541"/>
                <a:gd name="connsiteX134" fmla="*/ 262811 w 396293"/>
                <a:gd name="connsiteY134" fmla="*/ 104233 h 151541"/>
                <a:gd name="connsiteX135" fmla="*/ 254317 w 396293"/>
                <a:gd name="connsiteY135" fmla="*/ 93649 h 151541"/>
                <a:gd name="connsiteX136" fmla="*/ 309602 w 396293"/>
                <a:gd name="connsiteY136" fmla="*/ 139604 h 151541"/>
                <a:gd name="connsiteX137" fmla="*/ 305912 w 396293"/>
                <a:gd name="connsiteY137" fmla="*/ 141415 h 151541"/>
                <a:gd name="connsiteX138" fmla="*/ 266014 w 396293"/>
                <a:gd name="connsiteY138" fmla="*/ 141415 h 151541"/>
                <a:gd name="connsiteX139" fmla="*/ 268034 w 396293"/>
                <a:gd name="connsiteY139" fmla="*/ 119481 h 151541"/>
                <a:gd name="connsiteX140" fmla="*/ 269078 w 396293"/>
                <a:gd name="connsiteY140" fmla="*/ 116835 h 151541"/>
                <a:gd name="connsiteX141" fmla="*/ 321021 w 396293"/>
                <a:gd name="connsiteY141" fmla="*/ 73665 h 151541"/>
                <a:gd name="connsiteX142" fmla="*/ 331744 w 396293"/>
                <a:gd name="connsiteY142" fmla="*/ 71577 h 151541"/>
                <a:gd name="connsiteX143" fmla="*/ 344973 w 396293"/>
                <a:gd name="connsiteY143" fmla="*/ 86408 h 151541"/>
                <a:gd name="connsiteX144" fmla="*/ 337036 w 396293"/>
                <a:gd name="connsiteY144" fmla="*/ 107993 h 151541"/>
                <a:gd name="connsiteX145" fmla="*/ 309671 w 396293"/>
                <a:gd name="connsiteY145" fmla="*/ 139674 h 151541"/>
                <a:gd name="connsiteX146" fmla="*/ 356671 w 396293"/>
                <a:gd name="connsiteY146" fmla="*/ 128533 h 151541"/>
                <a:gd name="connsiteX147" fmla="*/ 339194 w 396293"/>
                <a:gd name="connsiteY147" fmla="*/ 142041 h 151541"/>
                <a:gd name="connsiteX148" fmla="*/ 325269 w 396293"/>
                <a:gd name="connsiteY148" fmla="*/ 142041 h 151541"/>
                <a:gd name="connsiteX149" fmla="*/ 355139 w 396293"/>
                <a:gd name="connsiteY149" fmla="*/ 96226 h 151541"/>
                <a:gd name="connsiteX150" fmla="*/ 356741 w 396293"/>
                <a:gd name="connsiteY150" fmla="*/ 128533 h 15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96293" h="151541">
                  <a:moveTo>
                    <a:pt x="396290" y="17962"/>
                  </a:moveTo>
                  <a:cubicBezTo>
                    <a:pt x="396290" y="16918"/>
                    <a:pt x="396290" y="15874"/>
                    <a:pt x="396290" y="14829"/>
                  </a:cubicBezTo>
                  <a:cubicBezTo>
                    <a:pt x="396359" y="12462"/>
                    <a:pt x="395524" y="11348"/>
                    <a:pt x="392948" y="11696"/>
                  </a:cubicBezTo>
                  <a:cubicBezTo>
                    <a:pt x="379997" y="13228"/>
                    <a:pt x="368577" y="8632"/>
                    <a:pt x="357785" y="2296"/>
                  </a:cubicBezTo>
                  <a:cubicBezTo>
                    <a:pt x="352215" y="-976"/>
                    <a:pt x="347132" y="-837"/>
                    <a:pt x="342119" y="3271"/>
                  </a:cubicBezTo>
                  <a:cubicBezTo>
                    <a:pt x="335713" y="8423"/>
                    <a:pt x="328819" y="12740"/>
                    <a:pt x="320046" y="14342"/>
                  </a:cubicBezTo>
                  <a:cubicBezTo>
                    <a:pt x="320533" y="14690"/>
                    <a:pt x="320882" y="14968"/>
                    <a:pt x="321300" y="15247"/>
                  </a:cubicBezTo>
                  <a:lnTo>
                    <a:pt x="317749" y="15247"/>
                  </a:lnTo>
                  <a:cubicBezTo>
                    <a:pt x="306747" y="15038"/>
                    <a:pt x="297347" y="13576"/>
                    <a:pt x="289688" y="7727"/>
                  </a:cubicBezTo>
                  <a:cubicBezTo>
                    <a:pt x="279801" y="207"/>
                    <a:pt x="270331" y="1043"/>
                    <a:pt x="259817" y="6335"/>
                  </a:cubicBezTo>
                  <a:cubicBezTo>
                    <a:pt x="244290" y="14203"/>
                    <a:pt x="228275" y="14760"/>
                    <a:pt x="212748" y="6126"/>
                  </a:cubicBezTo>
                  <a:cubicBezTo>
                    <a:pt x="202931" y="695"/>
                    <a:pt x="193809" y="1112"/>
                    <a:pt x="184131" y="6335"/>
                  </a:cubicBezTo>
                  <a:cubicBezTo>
                    <a:pt x="168116" y="14968"/>
                    <a:pt x="151545" y="14133"/>
                    <a:pt x="135809" y="6056"/>
                  </a:cubicBezTo>
                  <a:cubicBezTo>
                    <a:pt x="125991" y="973"/>
                    <a:pt x="117426" y="1182"/>
                    <a:pt x="107887" y="6195"/>
                  </a:cubicBezTo>
                  <a:cubicBezTo>
                    <a:pt x="92430" y="14272"/>
                    <a:pt x="76137" y="14829"/>
                    <a:pt x="60748" y="6544"/>
                  </a:cubicBezTo>
                  <a:cubicBezTo>
                    <a:pt x="50165" y="834"/>
                    <a:pt x="40487" y="764"/>
                    <a:pt x="30321" y="6404"/>
                  </a:cubicBezTo>
                  <a:cubicBezTo>
                    <a:pt x="22801" y="10582"/>
                    <a:pt x="14863" y="13228"/>
                    <a:pt x="6229" y="11974"/>
                  </a:cubicBezTo>
                  <a:cubicBezTo>
                    <a:pt x="1286" y="11278"/>
                    <a:pt x="172" y="12740"/>
                    <a:pt x="172" y="17475"/>
                  </a:cubicBezTo>
                  <a:cubicBezTo>
                    <a:pt x="380" y="43307"/>
                    <a:pt x="241" y="69210"/>
                    <a:pt x="241" y="95042"/>
                  </a:cubicBezTo>
                  <a:cubicBezTo>
                    <a:pt x="241" y="112101"/>
                    <a:pt x="241" y="129090"/>
                    <a:pt x="241" y="146149"/>
                  </a:cubicBezTo>
                  <a:cubicBezTo>
                    <a:pt x="241" y="147890"/>
                    <a:pt x="-1081" y="150814"/>
                    <a:pt x="2469" y="150884"/>
                  </a:cubicBezTo>
                  <a:cubicBezTo>
                    <a:pt x="4767" y="150884"/>
                    <a:pt x="7065" y="150884"/>
                    <a:pt x="9363" y="150884"/>
                  </a:cubicBezTo>
                  <a:lnTo>
                    <a:pt x="9363" y="151511"/>
                  </a:lnTo>
                  <a:lnTo>
                    <a:pt x="390023" y="151511"/>
                  </a:lnTo>
                  <a:cubicBezTo>
                    <a:pt x="395106" y="151789"/>
                    <a:pt x="396290" y="150188"/>
                    <a:pt x="396290" y="145314"/>
                  </a:cubicBezTo>
                  <a:cubicBezTo>
                    <a:pt x="396081" y="102910"/>
                    <a:pt x="396151" y="60506"/>
                    <a:pt x="396151" y="18032"/>
                  </a:cubicBezTo>
                  <a:close/>
                  <a:moveTo>
                    <a:pt x="125434" y="26040"/>
                  </a:moveTo>
                  <a:cubicBezTo>
                    <a:pt x="126827" y="26179"/>
                    <a:pt x="128219" y="25970"/>
                    <a:pt x="129681" y="25900"/>
                  </a:cubicBezTo>
                  <a:cubicBezTo>
                    <a:pt x="141379" y="25482"/>
                    <a:pt x="147436" y="28686"/>
                    <a:pt x="151057" y="37110"/>
                  </a:cubicBezTo>
                  <a:cubicBezTo>
                    <a:pt x="153216" y="42194"/>
                    <a:pt x="152728" y="43029"/>
                    <a:pt x="147436" y="43099"/>
                  </a:cubicBezTo>
                  <a:cubicBezTo>
                    <a:pt x="142841" y="43168"/>
                    <a:pt x="138176" y="44143"/>
                    <a:pt x="133650" y="42402"/>
                  </a:cubicBezTo>
                  <a:cubicBezTo>
                    <a:pt x="128080" y="40244"/>
                    <a:pt x="124459" y="36275"/>
                    <a:pt x="122440" y="30635"/>
                  </a:cubicBezTo>
                  <a:cubicBezTo>
                    <a:pt x="121326" y="27502"/>
                    <a:pt x="121604" y="25761"/>
                    <a:pt x="125504" y="26109"/>
                  </a:cubicBezTo>
                  <a:close/>
                  <a:moveTo>
                    <a:pt x="72725" y="91421"/>
                  </a:moveTo>
                  <a:cubicBezTo>
                    <a:pt x="68199" y="95251"/>
                    <a:pt x="62838" y="97270"/>
                    <a:pt x="57128" y="98384"/>
                  </a:cubicBezTo>
                  <a:cubicBezTo>
                    <a:pt x="54273" y="98941"/>
                    <a:pt x="54273" y="98871"/>
                    <a:pt x="54343" y="96016"/>
                  </a:cubicBezTo>
                  <a:cubicBezTo>
                    <a:pt x="54343" y="92326"/>
                    <a:pt x="52254" y="90516"/>
                    <a:pt x="48494" y="91212"/>
                  </a:cubicBezTo>
                  <a:cubicBezTo>
                    <a:pt x="46892" y="91490"/>
                    <a:pt x="45430" y="92257"/>
                    <a:pt x="43968" y="92953"/>
                  </a:cubicBezTo>
                  <a:cubicBezTo>
                    <a:pt x="42854" y="93510"/>
                    <a:pt x="41879" y="94136"/>
                    <a:pt x="40696" y="94554"/>
                  </a:cubicBezTo>
                  <a:cubicBezTo>
                    <a:pt x="36936" y="95808"/>
                    <a:pt x="30878" y="93580"/>
                    <a:pt x="28580" y="90377"/>
                  </a:cubicBezTo>
                  <a:cubicBezTo>
                    <a:pt x="28093" y="89680"/>
                    <a:pt x="28580" y="89471"/>
                    <a:pt x="28998" y="89123"/>
                  </a:cubicBezTo>
                  <a:cubicBezTo>
                    <a:pt x="30390" y="88079"/>
                    <a:pt x="31713" y="86965"/>
                    <a:pt x="33176" y="85990"/>
                  </a:cubicBezTo>
                  <a:cubicBezTo>
                    <a:pt x="39512" y="81603"/>
                    <a:pt x="46405" y="78749"/>
                    <a:pt x="54134" y="78888"/>
                  </a:cubicBezTo>
                  <a:cubicBezTo>
                    <a:pt x="62002" y="79027"/>
                    <a:pt x="68617" y="81882"/>
                    <a:pt x="73212" y="88636"/>
                  </a:cubicBezTo>
                  <a:cubicBezTo>
                    <a:pt x="74048" y="89889"/>
                    <a:pt x="73769" y="90586"/>
                    <a:pt x="72725" y="91490"/>
                  </a:cubicBezTo>
                  <a:close/>
                  <a:moveTo>
                    <a:pt x="75092" y="83762"/>
                  </a:moveTo>
                  <a:cubicBezTo>
                    <a:pt x="73351" y="81534"/>
                    <a:pt x="71193" y="79724"/>
                    <a:pt x="68686" y="78331"/>
                  </a:cubicBezTo>
                  <a:cubicBezTo>
                    <a:pt x="61097" y="73944"/>
                    <a:pt x="53020" y="73665"/>
                    <a:pt x="44734" y="75615"/>
                  </a:cubicBezTo>
                  <a:cubicBezTo>
                    <a:pt x="43829" y="75824"/>
                    <a:pt x="43133" y="76033"/>
                    <a:pt x="42436" y="75197"/>
                  </a:cubicBezTo>
                  <a:cubicBezTo>
                    <a:pt x="40765" y="73178"/>
                    <a:pt x="39303" y="71020"/>
                    <a:pt x="37980" y="68722"/>
                  </a:cubicBezTo>
                  <a:cubicBezTo>
                    <a:pt x="37562" y="67956"/>
                    <a:pt x="37562" y="67538"/>
                    <a:pt x="38398" y="66912"/>
                  </a:cubicBezTo>
                  <a:cubicBezTo>
                    <a:pt x="41949" y="64405"/>
                    <a:pt x="45848" y="62943"/>
                    <a:pt x="50095" y="62525"/>
                  </a:cubicBezTo>
                  <a:cubicBezTo>
                    <a:pt x="58312" y="61759"/>
                    <a:pt x="64648" y="65380"/>
                    <a:pt x="69801" y="71438"/>
                  </a:cubicBezTo>
                  <a:cubicBezTo>
                    <a:pt x="73143" y="75337"/>
                    <a:pt x="75371" y="79932"/>
                    <a:pt x="76485" y="85085"/>
                  </a:cubicBezTo>
                  <a:cubicBezTo>
                    <a:pt x="75719" y="84737"/>
                    <a:pt x="75371" y="84249"/>
                    <a:pt x="75023" y="83762"/>
                  </a:cubicBezTo>
                  <a:close/>
                  <a:moveTo>
                    <a:pt x="180928" y="139813"/>
                  </a:moveTo>
                  <a:cubicBezTo>
                    <a:pt x="174731" y="141554"/>
                    <a:pt x="168464" y="141345"/>
                    <a:pt x="162198" y="140857"/>
                  </a:cubicBezTo>
                  <a:cubicBezTo>
                    <a:pt x="148342" y="139674"/>
                    <a:pt x="134903" y="136540"/>
                    <a:pt x="121604" y="132711"/>
                  </a:cubicBezTo>
                  <a:cubicBezTo>
                    <a:pt x="116313" y="131179"/>
                    <a:pt x="111090" y="129508"/>
                    <a:pt x="105729" y="127558"/>
                  </a:cubicBezTo>
                  <a:lnTo>
                    <a:pt x="105729" y="127558"/>
                  </a:lnTo>
                  <a:cubicBezTo>
                    <a:pt x="105729" y="127558"/>
                    <a:pt x="97652" y="124634"/>
                    <a:pt x="97652" y="124634"/>
                  </a:cubicBezTo>
                  <a:cubicBezTo>
                    <a:pt x="94379" y="123172"/>
                    <a:pt x="90968" y="121849"/>
                    <a:pt x="87764" y="120038"/>
                  </a:cubicBezTo>
                  <a:cubicBezTo>
                    <a:pt x="84492" y="118158"/>
                    <a:pt x="81498" y="115930"/>
                    <a:pt x="79340" y="112728"/>
                  </a:cubicBezTo>
                  <a:cubicBezTo>
                    <a:pt x="78783" y="111892"/>
                    <a:pt x="78783" y="111474"/>
                    <a:pt x="79618" y="110778"/>
                  </a:cubicBezTo>
                  <a:cubicBezTo>
                    <a:pt x="83099" y="107784"/>
                    <a:pt x="84910" y="103745"/>
                    <a:pt x="86581" y="99637"/>
                  </a:cubicBezTo>
                  <a:cubicBezTo>
                    <a:pt x="87138" y="98314"/>
                    <a:pt x="86720" y="97270"/>
                    <a:pt x="85397" y="96713"/>
                  </a:cubicBezTo>
                  <a:cubicBezTo>
                    <a:pt x="84144" y="96226"/>
                    <a:pt x="83169" y="96713"/>
                    <a:pt x="82612" y="97966"/>
                  </a:cubicBezTo>
                  <a:cubicBezTo>
                    <a:pt x="81707" y="99776"/>
                    <a:pt x="80941" y="101656"/>
                    <a:pt x="79966" y="103397"/>
                  </a:cubicBezTo>
                  <a:cubicBezTo>
                    <a:pt x="79200" y="104790"/>
                    <a:pt x="78434" y="106321"/>
                    <a:pt x="76763" y="107296"/>
                  </a:cubicBezTo>
                  <a:cubicBezTo>
                    <a:pt x="76624" y="106113"/>
                    <a:pt x="76346" y="105207"/>
                    <a:pt x="76346" y="104302"/>
                  </a:cubicBezTo>
                  <a:cubicBezTo>
                    <a:pt x="75997" y="96574"/>
                    <a:pt x="78783" y="89819"/>
                    <a:pt x="82821" y="83553"/>
                  </a:cubicBezTo>
                  <a:cubicBezTo>
                    <a:pt x="84910" y="80350"/>
                    <a:pt x="87695" y="77913"/>
                    <a:pt x="91316" y="76520"/>
                  </a:cubicBezTo>
                  <a:cubicBezTo>
                    <a:pt x="95981" y="74780"/>
                    <a:pt x="100507" y="75476"/>
                    <a:pt x="105172" y="76520"/>
                  </a:cubicBezTo>
                  <a:lnTo>
                    <a:pt x="111996" y="78957"/>
                  </a:lnTo>
                  <a:cubicBezTo>
                    <a:pt x="117078" y="81325"/>
                    <a:pt x="122022" y="83623"/>
                    <a:pt x="126896" y="85990"/>
                  </a:cubicBezTo>
                  <a:cubicBezTo>
                    <a:pt x="132675" y="88775"/>
                    <a:pt x="132675" y="88914"/>
                    <a:pt x="130934" y="95251"/>
                  </a:cubicBezTo>
                  <a:cubicBezTo>
                    <a:pt x="129403" y="101030"/>
                    <a:pt x="126339" y="105973"/>
                    <a:pt x="122718" y="110569"/>
                  </a:cubicBezTo>
                  <a:cubicBezTo>
                    <a:pt x="121743" y="111753"/>
                    <a:pt x="121465" y="113006"/>
                    <a:pt x="122858" y="114050"/>
                  </a:cubicBezTo>
                  <a:cubicBezTo>
                    <a:pt x="124250" y="115095"/>
                    <a:pt x="125364" y="114399"/>
                    <a:pt x="126269" y="113215"/>
                  </a:cubicBezTo>
                  <a:cubicBezTo>
                    <a:pt x="127940" y="110987"/>
                    <a:pt x="129542" y="108759"/>
                    <a:pt x="130934" y="106391"/>
                  </a:cubicBezTo>
                  <a:cubicBezTo>
                    <a:pt x="133720" y="101587"/>
                    <a:pt x="135599" y="96504"/>
                    <a:pt x="136226" y="90725"/>
                  </a:cubicBezTo>
                  <a:cubicBezTo>
                    <a:pt x="139917" y="92674"/>
                    <a:pt x="143398" y="94624"/>
                    <a:pt x="146880" y="96643"/>
                  </a:cubicBezTo>
                  <a:cubicBezTo>
                    <a:pt x="146880" y="96643"/>
                    <a:pt x="146949" y="96643"/>
                    <a:pt x="147019" y="96643"/>
                  </a:cubicBezTo>
                  <a:cubicBezTo>
                    <a:pt x="148829" y="97548"/>
                    <a:pt x="153424" y="100403"/>
                    <a:pt x="157602" y="103188"/>
                  </a:cubicBezTo>
                  <a:cubicBezTo>
                    <a:pt x="157811" y="103258"/>
                    <a:pt x="158020" y="103467"/>
                    <a:pt x="158298" y="103606"/>
                  </a:cubicBezTo>
                  <a:cubicBezTo>
                    <a:pt x="158577" y="103815"/>
                    <a:pt x="158856" y="103954"/>
                    <a:pt x="159065" y="104163"/>
                  </a:cubicBezTo>
                  <a:cubicBezTo>
                    <a:pt x="159134" y="104163"/>
                    <a:pt x="159204" y="104233"/>
                    <a:pt x="159273" y="104302"/>
                  </a:cubicBezTo>
                  <a:cubicBezTo>
                    <a:pt x="159273" y="104302"/>
                    <a:pt x="159273" y="104302"/>
                    <a:pt x="159273" y="104302"/>
                  </a:cubicBezTo>
                  <a:cubicBezTo>
                    <a:pt x="161432" y="105765"/>
                    <a:pt x="163521" y="107227"/>
                    <a:pt x="165679" y="108759"/>
                  </a:cubicBezTo>
                  <a:cubicBezTo>
                    <a:pt x="169578" y="111544"/>
                    <a:pt x="169927" y="112588"/>
                    <a:pt x="168673" y="117253"/>
                  </a:cubicBezTo>
                  <a:cubicBezTo>
                    <a:pt x="168395" y="118228"/>
                    <a:pt x="168047" y="119133"/>
                    <a:pt x="167629" y="120108"/>
                  </a:cubicBezTo>
                  <a:cubicBezTo>
                    <a:pt x="166515" y="122893"/>
                    <a:pt x="164496" y="125052"/>
                    <a:pt x="162685" y="127419"/>
                  </a:cubicBezTo>
                  <a:cubicBezTo>
                    <a:pt x="161780" y="128533"/>
                    <a:pt x="161014" y="129717"/>
                    <a:pt x="162476" y="130901"/>
                  </a:cubicBezTo>
                  <a:cubicBezTo>
                    <a:pt x="163938" y="132154"/>
                    <a:pt x="165053" y="131318"/>
                    <a:pt x="166097" y="130204"/>
                  </a:cubicBezTo>
                  <a:cubicBezTo>
                    <a:pt x="169718" y="126166"/>
                    <a:pt x="172572" y="121640"/>
                    <a:pt x="173408" y="116139"/>
                  </a:cubicBezTo>
                  <a:cubicBezTo>
                    <a:pt x="173408" y="115791"/>
                    <a:pt x="173547" y="115443"/>
                    <a:pt x="174104" y="115373"/>
                  </a:cubicBezTo>
                  <a:cubicBezTo>
                    <a:pt x="178630" y="119412"/>
                    <a:pt x="183295" y="123450"/>
                    <a:pt x="186011" y="129229"/>
                  </a:cubicBezTo>
                  <a:cubicBezTo>
                    <a:pt x="188378" y="134312"/>
                    <a:pt x="186429" y="138351"/>
                    <a:pt x="180998" y="139882"/>
                  </a:cubicBezTo>
                  <a:close/>
                  <a:moveTo>
                    <a:pt x="186707" y="105277"/>
                  </a:moveTo>
                  <a:cubicBezTo>
                    <a:pt x="185872" y="107088"/>
                    <a:pt x="184479" y="107366"/>
                    <a:pt x="182947" y="107436"/>
                  </a:cubicBezTo>
                  <a:cubicBezTo>
                    <a:pt x="182599" y="107227"/>
                    <a:pt x="182181" y="107088"/>
                    <a:pt x="181833" y="106879"/>
                  </a:cubicBezTo>
                  <a:cubicBezTo>
                    <a:pt x="163242" y="89193"/>
                    <a:pt x="141100" y="78749"/>
                    <a:pt x="117496" y="69836"/>
                  </a:cubicBezTo>
                  <a:cubicBezTo>
                    <a:pt x="117844" y="69140"/>
                    <a:pt x="118192" y="68443"/>
                    <a:pt x="118610" y="67747"/>
                  </a:cubicBezTo>
                  <a:cubicBezTo>
                    <a:pt x="126339" y="54935"/>
                    <a:pt x="138106" y="48460"/>
                    <a:pt x="153076" y="49017"/>
                  </a:cubicBezTo>
                  <a:cubicBezTo>
                    <a:pt x="173408" y="49783"/>
                    <a:pt x="188448" y="63918"/>
                    <a:pt x="190815" y="84110"/>
                  </a:cubicBezTo>
                  <a:cubicBezTo>
                    <a:pt x="191651" y="91490"/>
                    <a:pt x="189841" y="98593"/>
                    <a:pt x="186637" y="105347"/>
                  </a:cubicBezTo>
                  <a:close/>
                  <a:moveTo>
                    <a:pt x="223193" y="36206"/>
                  </a:moveTo>
                  <a:cubicBezTo>
                    <a:pt x="226048" y="31053"/>
                    <a:pt x="230503" y="27711"/>
                    <a:pt x="236492" y="27084"/>
                  </a:cubicBezTo>
                  <a:cubicBezTo>
                    <a:pt x="239973" y="26736"/>
                    <a:pt x="243524" y="27084"/>
                    <a:pt x="246936" y="26666"/>
                  </a:cubicBezTo>
                  <a:cubicBezTo>
                    <a:pt x="250835" y="26248"/>
                    <a:pt x="251253" y="28268"/>
                    <a:pt x="250348" y="31192"/>
                  </a:cubicBezTo>
                  <a:cubicBezTo>
                    <a:pt x="248120" y="38294"/>
                    <a:pt x="243524" y="43029"/>
                    <a:pt x="236074" y="44352"/>
                  </a:cubicBezTo>
                  <a:cubicBezTo>
                    <a:pt x="233637" y="44770"/>
                    <a:pt x="231061" y="44770"/>
                    <a:pt x="228554" y="44978"/>
                  </a:cubicBezTo>
                  <a:cubicBezTo>
                    <a:pt x="228554" y="44978"/>
                    <a:pt x="228554" y="44839"/>
                    <a:pt x="228554" y="44839"/>
                  </a:cubicBezTo>
                  <a:lnTo>
                    <a:pt x="228136" y="44839"/>
                  </a:lnTo>
                  <a:cubicBezTo>
                    <a:pt x="219990" y="44839"/>
                    <a:pt x="219154" y="43447"/>
                    <a:pt x="223193" y="36206"/>
                  </a:cubicBezTo>
                  <a:close/>
                  <a:moveTo>
                    <a:pt x="254456" y="138142"/>
                  </a:moveTo>
                  <a:cubicBezTo>
                    <a:pt x="253551" y="140927"/>
                    <a:pt x="252158" y="142180"/>
                    <a:pt x="249025" y="142041"/>
                  </a:cubicBezTo>
                  <a:cubicBezTo>
                    <a:pt x="241157" y="141763"/>
                    <a:pt x="233289" y="141971"/>
                    <a:pt x="225421" y="141971"/>
                  </a:cubicBezTo>
                  <a:cubicBezTo>
                    <a:pt x="217413" y="141971"/>
                    <a:pt x="209406" y="141902"/>
                    <a:pt x="201399" y="141971"/>
                  </a:cubicBezTo>
                  <a:cubicBezTo>
                    <a:pt x="198822" y="141971"/>
                    <a:pt x="198196" y="141415"/>
                    <a:pt x="199171" y="138908"/>
                  </a:cubicBezTo>
                  <a:cubicBezTo>
                    <a:pt x="203349" y="128185"/>
                    <a:pt x="203627" y="117323"/>
                    <a:pt x="200215" y="106321"/>
                  </a:cubicBezTo>
                  <a:cubicBezTo>
                    <a:pt x="199658" y="104650"/>
                    <a:pt x="199867" y="103327"/>
                    <a:pt x="201399" y="102283"/>
                  </a:cubicBezTo>
                  <a:cubicBezTo>
                    <a:pt x="205089" y="99776"/>
                    <a:pt x="205785" y="96156"/>
                    <a:pt x="205716" y="91978"/>
                  </a:cubicBezTo>
                  <a:cubicBezTo>
                    <a:pt x="205577" y="84249"/>
                    <a:pt x="205507" y="76520"/>
                    <a:pt x="205785" y="68792"/>
                  </a:cubicBezTo>
                  <a:cubicBezTo>
                    <a:pt x="206133" y="59670"/>
                    <a:pt x="212818" y="52638"/>
                    <a:pt x="221382" y="51733"/>
                  </a:cubicBezTo>
                  <a:cubicBezTo>
                    <a:pt x="230573" y="50758"/>
                    <a:pt x="238581" y="56328"/>
                    <a:pt x="241018" y="65380"/>
                  </a:cubicBezTo>
                  <a:cubicBezTo>
                    <a:pt x="241435" y="66981"/>
                    <a:pt x="241435" y="68722"/>
                    <a:pt x="241505" y="70393"/>
                  </a:cubicBezTo>
                  <a:cubicBezTo>
                    <a:pt x="241505" y="77983"/>
                    <a:pt x="241644" y="85572"/>
                    <a:pt x="241505" y="93162"/>
                  </a:cubicBezTo>
                  <a:cubicBezTo>
                    <a:pt x="241435" y="96713"/>
                    <a:pt x="242689" y="99150"/>
                    <a:pt x="245265" y="101587"/>
                  </a:cubicBezTo>
                  <a:cubicBezTo>
                    <a:pt x="255988" y="111753"/>
                    <a:pt x="259260" y="123868"/>
                    <a:pt x="254595" y="138003"/>
                  </a:cubicBezTo>
                  <a:close/>
                  <a:moveTo>
                    <a:pt x="254386" y="93580"/>
                  </a:moveTo>
                  <a:cubicBezTo>
                    <a:pt x="252228" y="90377"/>
                    <a:pt x="252367" y="85850"/>
                    <a:pt x="254526" y="82439"/>
                  </a:cubicBezTo>
                  <a:cubicBezTo>
                    <a:pt x="267198" y="62107"/>
                    <a:pt x="296303" y="52220"/>
                    <a:pt x="318654" y="60576"/>
                  </a:cubicBezTo>
                  <a:cubicBezTo>
                    <a:pt x="318654" y="60576"/>
                    <a:pt x="318654" y="60784"/>
                    <a:pt x="318793" y="61272"/>
                  </a:cubicBezTo>
                  <a:cubicBezTo>
                    <a:pt x="295467" y="69210"/>
                    <a:pt x="278060" y="85085"/>
                    <a:pt x="262811" y="104233"/>
                  </a:cubicBezTo>
                  <a:cubicBezTo>
                    <a:pt x="260026" y="100473"/>
                    <a:pt x="256823" y="97270"/>
                    <a:pt x="254317" y="93649"/>
                  </a:cubicBezTo>
                  <a:close/>
                  <a:moveTo>
                    <a:pt x="309602" y="139604"/>
                  </a:moveTo>
                  <a:cubicBezTo>
                    <a:pt x="308488" y="140509"/>
                    <a:pt x="307513" y="141415"/>
                    <a:pt x="305912" y="141415"/>
                  </a:cubicBezTo>
                  <a:cubicBezTo>
                    <a:pt x="292752" y="141415"/>
                    <a:pt x="279522" y="141415"/>
                    <a:pt x="266014" y="141415"/>
                  </a:cubicBezTo>
                  <a:cubicBezTo>
                    <a:pt x="268103" y="133964"/>
                    <a:pt x="269078" y="126792"/>
                    <a:pt x="268034" y="119481"/>
                  </a:cubicBezTo>
                  <a:cubicBezTo>
                    <a:pt x="267894" y="118367"/>
                    <a:pt x="268521" y="117601"/>
                    <a:pt x="269078" y="116835"/>
                  </a:cubicBezTo>
                  <a:cubicBezTo>
                    <a:pt x="282307" y="97548"/>
                    <a:pt x="298809" y="82160"/>
                    <a:pt x="321021" y="73665"/>
                  </a:cubicBezTo>
                  <a:cubicBezTo>
                    <a:pt x="324502" y="72342"/>
                    <a:pt x="328123" y="71786"/>
                    <a:pt x="331744" y="71577"/>
                  </a:cubicBezTo>
                  <a:cubicBezTo>
                    <a:pt x="341074" y="70881"/>
                    <a:pt x="346436" y="77008"/>
                    <a:pt x="344973" y="86408"/>
                  </a:cubicBezTo>
                  <a:cubicBezTo>
                    <a:pt x="343790" y="94136"/>
                    <a:pt x="340935" y="101239"/>
                    <a:pt x="337036" y="107993"/>
                  </a:cubicBezTo>
                  <a:cubicBezTo>
                    <a:pt x="329934" y="120317"/>
                    <a:pt x="320603" y="130691"/>
                    <a:pt x="309671" y="139674"/>
                  </a:cubicBezTo>
                  <a:close/>
                  <a:moveTo>
                    <a:pt x="356671" y="128533"/>
                  </a:moveTo>
                  <a:cubicBezTo>
                    <a:pt x="353189" y="142041"/>
                    <a:pt x="353120" y="142041"/>
                    <a:pt x="339194" y="142041"/>
                  </a:cubicBezTo>
                  <a:lnTo>
                    <a:pt x="325269" y="142041"/>
                  </a:lnTo>
                  <a:cubicBezTo>
                    <a:pt x="338428" y="128394"/>
                    <a:pt x="349360" y="114538"/>
                    <a:pt x="355139" y="96226"/>
                  </a:cubicBezTo>
                  <a:cubicBezTo>
                    <a:pt x="359178" y="107575"/>
                    <a:pt x="359456" y="118019"/>
                    <a:pt x="356741" y="128533"/>
                  </a:cubicBezTo>
                  <a:close/>
                </a:path>
              </a:pathLst>
            </a:custGeom>
            <a:solidFill>
              <a:srgbClr val="FFFFFF"/>
            </a:solidFill>
            <a:ln w="0" cap="flat">
              <a:noFill/>
              <a:prstDash val="solid"/>
              <a:miter/>
            </a:ln>
          </p:spPr>
          <p:txBody>
            <a:bodyPr rtlCol="0" anchor="ctr"/>
            <a:lstStyle/>
            <a:p>
              <a:endParaRPr lang="en-US" sz="1778"/>
            </a:p>
          </p:txBody>
        </p:sp>
      </p:grpSp>
      <p:grpSp>
        <p:nvGrpSpPr>
          <p:cNvPr id="436" name="Graphic 2">
            <a:extLst>
              <a:ext uri="{FF2B5EF4-FFF2-40B4-BE49-F238E27FC236}">
                <a16:creationId xmlns:a16="http://schemas.microsoft.com/office/drawing/2014/main" id="{DB528159-61C1-7A1C-09A9-8EBD9529AB08}"/>
              </a:ext>
            </a:extLst>
          </p:cNvPr>
          <p:cNvGrpSpPr/>
          <p:nvPr/>
        </p:nvGrpSpPr>
        <p:grpSpPr>
          <a:xfrm>
            <a:off x="5946724" y="5348063"/>
            <a:ext cx="285168" cy="410384"/>
            <a:chOff x="6023516" y="5355000"/>
            <a:chExt cx="322520" cy="464136"/>
          </a:xfrm>
          <a:solidFill>
            <a:srgbClr val="FFFFFF"/>
          </a:solidFill>
        </p:grpSpPr>
        <p:sp>
          <p:nvSpPr>
            <p:cNvPr id="543" name="Freeform: Shape 542">
              <a:extLst>
                <a:ext uri="{FF2B5EF4-FFF2-40B4-BE49-F238E27FC236}">
                  <a16:creationId xmlns:a16="http://schemas.microsoft.com/office/drawing/2014/main" id="{A47568ED-70E4-3BEE-69B9-5514AD2E21C2}"/>
                </a:ext>
              </a:extLst>
            </p:cNvPr>
            <p:cNvSpPr/>
            <p:nvPr/>
          </p:nvSpPr>
          <p:spPr>
            <a:xfrm>
              <a:off x="6023516" y="5467198"/>
              <a:ext cx="223578" cy="351938"/>
            </a:xfrm>
            <a:custGeom>
              <a:avLst/>
              <a:gdLst>
                <a:gd name="connsiteX0" fmla="*/ 168154 w 223578"/>
                <a:gd name="connsiteY0" fmla="*/ 168476 h 351938"/>
                <a:gd name="connsiteX1" fmla="*/ 150816 w 223578"/>
                <a:gd name="connsiteY1" fmla="*/ 151417 h 351938"/>
                <a:gd name="connsiteX2" fmla="*/ 151861 w 223578"/>
                <a:gd name="connsiteY2" fmla="*/ 143967 h 351938"/>
                <a:gd name="connsiteX3" fmla="*/ 144132 w 223578"/>
                <a:gd name="connsiteY3" fmla="*/ 133453 h 351938"/>
                <a:gd name="connsiteX4" fmla="*/ 108900 w 223578"/>
                <a:gd name="connsiteY4" fmla="*/ 133592 h 351938"/>
                <a:gd name="connsiteX5" fmla="*/ 94974 w 223578"/>
                <a:gd name="connsiteY5" fmla="*/ 127744 h 351938"/>
                <a:gd name="connsiteX6" fmla="*/ 67332 w 223578"/>
                <a:gd name="connsiteY6" fmla="*/ 100728 h 351938"/>
                <a:gd name="connsiteX7" fmla="*/ 50969 w 223578"/>
                <a:gd name="connsiteY7" fmla="*/ 97525 h 351938"/>
                <a:gd name="connsiteX8" fmla="*/ 54659 w 223578"/>
                <a:gd name="connsiteY8" fmla="*/ 113121 h 351938"/>
                <a:gd name="connsiteX9" fmla="*/ 84808 w 223578"/>
                <a:gd name="connsiteY9" fmla="*/ 142296 h 351938"/>
                <a:gd name="connsiteX10" fmla="*/ 89961 w 223578"/>
                <a:gd name="connsiteY10" fmla="*/ 153994 h 351938"/>
                <a:gd name="connsiteX11" fmla="*/ 89961 w 223578"/>
                <a:gd name="connsiteY11" fmla="*/ 323609 h 351938"/>
                <a:gd name="connsiteX12" fmla="*/ 53893 w 223578"/>
                <a:gd name="connsiteY12" fmla="*/ 349651 h 351938"/>
                <a:gd name="connsiteX13" fmla="*/ 38645 w 223578"/>
                <a:gd name="connsiteY13" fmla="*/ 325629 h 351938"/>
                <a:gd name="connsiteX14" fmla="*/ 38714 w 223578"/>
                <a:gd name="connsiteY14" fmla="*/ 234902 h 351938"/>
                <a:gd name="connsiteX15" fmla="*/ 18313 w 223578"/>
                <a:gd name="connsiteY15" fmla="*/ 190200 h 351938"/>
                <a:gd name="connsiteX16" fmla="*/ 1 w 223578"/>
                <a:gd name="connsiteY16" fmla="*/ 150582 h 351938"/>
                <a:gd name="connsiteX17" fmla="*/ 1 w 223578"/>
                <a:gd name="connsiteY17" fmla="*/ 58185 h 351938"/>
                <a:gd name="connsiteX18" fmla="*/ 48184 w 223578"/>
                <a:gd name="connsiteY18" fmla="*/ 532 h 351938"/>
                <a:gd name="connsiteX19" fmla="*/ 111546 w 223578"/>
                <a:gd name="connsiteY19" fmla="*/ 43144 h 351938"/>
                <a:gd name="connsiteX20" fmla="*/ 113008 w 223578"/>
                <a:gd name="connsiteY20" fmla="*/ 79909 h 351938"/>
                <a:gd name="connsiteX21" fmla="*/ 121920 w 223578"/>
                <a:gd name="connsiteY21" fmla="*/ 88891 h 351938"/>
                <a:gd name="connsiteX22" fmla="*/ 167249 w 223578"/>
                <a:gd name="connsiteY22" fmla="*/ 88751 h 351938"/>
                <a:gd name="connsiteX23" fmla="*/ 196423 w 223578"/>
                <a:gd name="connsiteY23" fmla="*/ 114166 h 351938"/>
                <a:gd name="connsiteX24" fmla="*/ 199905 w 223578"/>
                <a:gd name="connsiteY24" fmla="*/ 119249 h 351938"/>
                <a:gd name="connsiteX25" fmla="*/ 223161 w 223578"/>
                <a:gd name="connsiteY25" fmla="*/ 159912 h 351938"/>
                <a:gd name="connsiteX26" fmla="*/ 223300 w 223578"/>
                <a:gd name="connsiteY26" fmla="*/ 168337 h 351938"/>
                <a:gd name="connsiteX27" fmla="*/ 223579 w 223578"/>
                <a:gd name="connsiteY27" fmla="*/ 168128 h 351938"/>
                <a:gd name="connsiteX28" fmla="*/ 204848 w 223578"/>
                <a:gd name="connsiteY28" fmla="*/ 168128 h 351938"/>
                <a:gd name="connsiteX29" fmla="*/ 205057 w 223578"/>
                <a:gd name="connsiteY29" fmla="*/ 168337 h 351938"/>
                <a:gd name="connsiteX30" fmla="*/ 204918 w 223578"/>
                <a:gd name="connsiteY30" fmla="*/ 153367 h 351938"/>
                <a:gd name="connsiteX31" fmla="*/ 187023 w 223578"/>
                <a:gd name="connsiteY31" fmla="*/ 134428 h 351938"/>
                <a:gd name="connsiteX32" fmla="*/ 168154 w 223578"/>
                <a:gd name="connsiteY32" fmla="*/ 153367 h 351938"/>
                <a:gd name="connsiteX33" fmla="*/ 167806 w 223578"/>
                <a:gd name="connsiteY33" fmla="*/ 168337 h 351938"/>
                <a:gd name="connsiteX34" fmla="*/ 168014 w 223578"/>
                <a:gd name="connsiteY34" fmla="*/ 168059 h 35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3578" h="351938">
                  <a:moveTo>
                    <a:pt x="168154" y="168476"/>
                  </a:moveTo>
                  <a:cubicBezTo>
                    <a:pt x="147126" y="169033"/>
                    <a:pt x="150816" y="171888"/>
                    <a:pt x="150816" y="151417"/>
                  </a:cubicBezTo>
                  <a:cubicBezTo>
                    <a:pt x="150816" y="148911"/>
                    <a:pt x="151234" y="146404"/>
                    <a:pt x="151861" y="143967"/>
                  </a:cubicBezTo>
                  <a:cubicBezTo>
                    <a:pt x="154646" y="133453"/>
                    <a:pt x="154716" y="133453"/>
                    <a:pt x="144132" y="133453"/>
                  </a:cubicBezTo>
                  <a:cubicBezTo>
                    <a:pt x="132365" y="133453"/>
                    <a:pt x="120597" y="133105"/>
                    <a:pt x="108900" y="133592"/>
                  </a:cubicBezTo>
                  <a:cubicBezTo>
                    <a:pt x="103051" y="133801"/>
                    <a:pt x="98943" y="131851"/>
                    <a:pt x="94974" y="127744"/>
                  </a:cubicBezTo>
                  <a:cubicBezTo>
                    <a:pt x="85992" y="118553"/>
                    <a:pt x="76592" y="109710"/>
                    <a:pt x="67332" y="100728"/>
                  </a:cubicBezTo>
                  <a:cubicBezTo>
                    <a:pt x="60160" y="93765"/>
                    <a:pt x="55147" y="92651"/>
                    <a:pt x="50969" y="97525"/>
                  </a:cubicBezTo>
                  <a:cubicBezTo>
                    <a:pt x="45398" y="104139"/>
                    <a:pt x="49924" y="108665"/>
                    <a:pt x="54659" y="113121"/>
                  </a:cubicBezTo>
                  <a:cubicBezTo>
                    <a:pt x="64755" y="122800"/>
                    <a:pt x="74642" y="132757"/>
                    <a:pt x="84808" y="142296"/>
                  </a:cubicBezTo>
                  <a:cubicBezTo>
                    <a:pt x="88360" y="145638"/>
                    <a:pt x="89961" y="149120"/>
                    <a:pt x="89961" y="153994"/>
                  </a:cubicBezTo>
                  <a:cubicBezTo>
                    <a:pt x="89822" y="210532"/>
                    <a:pt x="89613" y="267071"/>
                    <a:pt x="89961" y="323609"/>
                  </a:cubicBezTo>
                  <a:cubicBezTo>
                    <a:pt x="90100" y="346865"/>
                    <a:pt x="69420" y="356822"/>
                    <a:pt x="53893" y="349651"/>
                  </a:cubicBezTo>
                  <a:cubicBezTo>
                    <a:pt x="43797" y="344986"/>
                    <a:pt x="38714" y="336769"/>
                    <a:pt x="38645" y="325629"/>
                  </a:cubicBezTo>
                  <a:cubicBezTo>
                    <a:pt x="38575" y="295410"/>
                    <a:pt x="38296" y="265191"/>
                    <a:pt x="38714" y="234902"/>
                  </a:cubicBezTo>
                  <a:cubicBezTo>
                    <a:pt x="38993" y="216520"/>
                    <a:pt x="32726" y="201759"/>
                    <a:pt x="18313" y="190200"/>
                  </a:cubicBezTo>
                  <a:cubicBezTo>
                    <a:pt x="5710" y="180105"/>
                    <a:pt x="-69" y="166666"/>
                    <a:pt x="1" y="150582"/>
                  </a:cubicBezTo>
                  <a:cubicBezTo>
                    <a:pt x="70" y="119806"/>
                    <a:pt x="1" y="89030"/>
                    <a:pt x="1" y="58185"/>
                  </a:cubicBezTo>
                  <a:cubicBezTo>
                    <a:pt x="1" y="28453"/>
                    <a:pt x="20472" y="4083"/>
                    <a:pt x="48184" y="532"/>
                  </a:cubicBezTo>
                  <a:cubicBezTo>
                    <a:pt x="78054" y="-3298"/>
                    <a:pt x="103817" y="13831"/>
                    <a:pt x="111546" y="43144"/>
                  </a:cubicBezTo>
                  <a:cubicBezTo>
                    <a:pt x="114749" y="55191"/>
                    <a:pt x="113217" y="67654"/>
                    <a:pt x="113008" y="79909"/>
                  </a:cubicBezTo>
                  <a:cubicBezTo>
                    <a:pt x="112869" y="86802"/>
                    <a:pt x="114818" y="89169"/>
                    <a:pt x="121920" y="88891"/>
                  </a:cubicBezTo>
                  <a:cubicBezTo>
                    <a:pt x="137030" y="88403"/>
                    <a:pt x="152139" y="88612"/>
                    <a:pt x="167249" y="88751"/>
                  </a:cubicBezTo>
                  <a:cubicBezTo>
                    <a:pt x="185213" y="88891"/>
                    <a:pt x="193708" y="96271"/>
                    <a:pt x="196423" y="114166"/>
                  </a:cubicBezTo>
                  <a:cubicBezTo>
                    <a:pt x="196841" y="116672"/>
                    <a:pt x="197607" y="118205"/>
                    <a:pt x="199905" y="119249"/>
                  </a:cubicBezTo>
                  <a:cubicBezTo>
                    <a:pt x="217799" y="126978"/>
                    <a:pt x="223787" y="141600"/>
                    <a:pt x="223161" y="159912"/>
                  </a:cubicBezTo>
                  <a:cubicBezTo>
                    <a:pt x="223091" y="162697"/>
                    <a:pt x="223230" y="165482"/>
                    <a:pt x="223300" y="168337"/>
                  </a:cubicBezTo>
                  <a:lnTo>
                    <a:pt x="223579" y="168128"/>
                  </a:lnTo>
                  <a:cubicBezTo>
                    <a:pt x="217312" y="168128"/>
                    <a:pt x="211045" y="168128"/>
                    <a:pt x="204848" y="168128"/>
                  </a:cubicBezTo>
                  <a:lnTo>
                    <a:pt x="205057" y="168337"/>
                  </a:lnTo>
                  <a:cubicBezTo>
                    <a:pt x="205057" y="163324"/>
                    <a:pt x="205057" y="158311"/>
                    <a:pt x="204918" y="153367"/>
                  </a:cubicBezTo>
                  <a:cubicBezTo>
                    <a:pt x="204570" y="142227"/>
                    <a:pt x="197328" y="134637"/>
                    <a:pt x="187023" y="134428"/>
                  </a:cubicBezTo>
                  <a:cubicBezTo>
                    <a:pt x="176300" y="134219"/>
                    <a:pt x="168641" y="141878"/>
                    <a:pt x="168154" y="153367"/>
                  </a:cubicBezTo>
                  <a:cubicBezTo>
                    <a:pt x="167945" y="158380"/>
                    <a:pt x="167945" y="163324"/>
                    <a:pt x="167806" y="168337"/>
                  </a:cubicBezTo>
                  <a:lnTo>
                    <a:pt x="168014" y="168059"/>
                  </a:lnTo>
                  <a:close/>
                </a:path>
              </a:pathLst>
            </a:custGeom>
            <a:solidFill>
              <a:srgbClr val="FFFFFF"/>
            </a:solidFill>
            <a:ln w="0" cap="flat">
              <a:noFill/>
              <a:prstDash val="solid"/>
              <a:miter/>
            </a:ln>
          </p:spPr>
          <p:txBody>
            <a:bodyPr rtlCol="0" anchor="ctr"/>
            <a:lstStyle/>
            <a:p>
              <a:endParaRPr lang="en-US" sz="1778"/>
            </a:p>
          </p:txBody>
        </p:sp>
        <p:sp>
          <p:nvSpPr>
            <p:cNvPr id="544" name="Freeform: Shape 543">
              <a:extLst>
                <a:ext uri="{FF2B5EF4-FFF2-40B4-BE49-F238E27FC236}">
                  <a16:creationId xmlns:a16="http://schemas.microsoft.com/office/drawing/2014/main" id="{F65A53B3-EA69-426B-1DAC-E76A034F6FB5}"/>
                </a:ext>
              </a:extLst>
            </p:cNvPr>
            <p:cNvSpPr/>
            <p:nvPr/>
          </p:nvSpPr>
          <p:spPr>
            <a:xfrm>
              <a:off x="6139517" y="5635206"/>
              <a:ext cx="139747" cy="150179"/>
            </a:xfrm>
            <a:custGeom>
              <a:avLst/>
              <a:gdLst>
                <a:gd name="connsiteX0" fmla="*/ 107437 w 139747"/>
                <a:gd name="connsiteY0" fmla="*/ 678 h 150179"/>
                <a:gd name="connsiteX1" fmla="*/ 134314 w 139747"/>
                <a:gd name="connsiteY1" fmla="*/ 817 h 150179"/>
                <a:gd name="connsiteX2" fmla="*/ 139745 w 139747"/>
                <a:gd name="connsiteY2" fmla="*/ 6109 h 150179"/>
                <a:gd name="connsiteX3" fmla="*/ 139188 w 139747"/>
                <a:gd name="connsiteY3" fmla="*/ 111109 h 150179"/>
                <a:gd name="connsiteX4" fmla="*/ 102842 w 139747"/>
                <a:gd name="connsiteY4" fmla="*/ 148430 h 150179"/>
                <a:gd name="connsiteX5" fmla="*/ 37460 w 139747"/>
                <a:gd name="connsiteY5" fmla="*/ 148430 h 150179"/>
                <a:gd name="connsiteX6" fmla="*/ 278 w 139747"/>
                <a:gd name="connsiteY6" fmla="*/ 105260 h 150179"/>
                <a:gd name="connsiteX7" fmla="*/ 0 w 139747"/>
                <a:gd name="connsiteY7" fmla="*/ 6944 h 150179"/>
                <a:gd name="connsiteX8" fmla="*/ 6406 w 139747"/>
                <a:gd name="connsiteY8" fmla="*/ 817 h 150179"/>
                <a:gd name="connsiteX9" fmla="*/ 31890 w 139747"/>
                <a:gd name="connsiteY9" fmla="*/ 2001 h 150179"/>
                <a:gd name="connsiteX10" fmla="*/ 34397 w 139747"/>
                <a:gd name="connsiteY10" fmla="*/ 25466 h 150179"/>
                <a:gd name="connsiteX11" fmla="*/ 43240 w 139747"/>
                <a:gd name="connsiteY11" fmla="*/ 35562 h 150179"/>
                <a:gd name="connsiteX12" fmla="*/ 52222 w 139747"/>
                <a:gd name="connsiteY12" fmla="*/ 24839 h 150179"/>
                <a:gd name="connsiteX13" fmla="*/ 52082 w 139747"/>
                <a:gd name="connsiteY13" fmla="*/ 469 h 150179"/>
                <a:gd name="connsiteX14" fmla="*/ 51874 w 139747"/>
                <a:gd name="connsiteY14" fmla="*/ 748 h 150179"/>
                <a:gd name="connsiteX15" fmla="*/ 89055 w 139747"/>
                <a:gd name="connsiteY15" fmla="*/ 748 h 150179"/>
                <a:gd name="connsiteX16" fmla="*/ 88846 w 139747"/>
                <a:gd name="connsiteY16" fmla="*/ 539 h 150179"/>
                <a:gd name="connsiteX17" fmla="*/ 88916 w 139747"/>
                <a:gd name="connsiteY17" fmla="*/ 24073 h 150179"/>
                <a:gd name="connsiteX18" fmla="*/ 97968 w 139747"/>
                <a:gd name="connsiteY18" fmla="*/ 35631 h 150179"/>
                <a:gd name="connsiteX19" fmla="*/ 107159 w 139747"/>
                <a:gd name="connsiteY19" fmla="*/ 24073 h 150179"/>
                <a:gd name="connsiteX20" fmla="*/ 107577 w 139747"/>
                <a:gd name="connsiteY20" fmla="*/ 608 h 150179"/>
                <a:gd name="connsiteX21" fmla="*/ 107298 w 139747"/>
                <a:gd name="connsiteY21" fmla="*/ 817 h 15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9747" h="150179">
                  <a:moveTo>
                    <a:pt x="107437" y="678"/>
                  </a:moveTo>
                  <a:cubicBezTo>
                    <a:pt x="116419" y="748"/>
                    <a:pt x="125332" y="956"/>
                    <a:pt x="134314" y="817"/>
                  </a:cubicBezTo>
                  <a:cubicBezTo>
                    <a:pt x="138213" y="817"/>
                    <a:pt x="139815" y="2071"/>
                    <a:pt x="139745" y="6109"/>
                  </a:cubicBezTo>
                  <a:cubicBezTo>
                    <a:pt x="139536" y="41132"/>
                    <a:pt x="140093" y="76155"/>
                    <a:pt x="139188" y="111109"/>
                  </a:cubicBezTo>
                  <a:cubicBezTo>
                    <a:pt x="138700" y="129561"/>
                    <a:pt x="121920" y="146411"/>
                    <a:pt x="102842" y="148430"/>
                  </a:cubicBezTo>
                  <a:cubicBezTo>
                    <a:pt x="81118" y="150728"/>
                    <a:pt x="59184" y="150798"/>
                    <a:pt x="37460" y="148430"/>
                  </a:cubicBezTo>
                  <a:cubicBezTo>
                    <a:pt x="16432" y="146133"/>
                    <a:pt x="627" y="127611"/>
                    <a:pt x="278" y="105260"/>
                  </a:cubicBezTo>
                  <a:cubicBezTo>
                    <a:pt x="-209" y="72535"/>
                    <a:pt x="278" y="39740"/>
                    <a:pt x="0" y="6944"/>
                  </a:cubicBezTo>
                  <a:cubicBezTo>
                    <a:pt x="0" y="2001"/>
                    <a:pt x="1810" y="678"/>
                    <a:pt x="6406" y="817"/>
                  </a:cubicBezTo>
                  <a:cubicBezTo>
                    <a:pt x="15040" y="1165"/>
                    <a:pt x="25554" y="-1898"/>
                    <a:pt x="31890" y="2001"/>
                  </a:cubicBezTo>
                  <a:cubicBezTo>
                    <a:pt x="38644" y="6178"/>
                    <a:pt x="33491" y="17389"/>
                    <a:pt x="34397" y="25466"/>
                  </a:cubicBezTo>
                  <a:cubicBezTo>
                    <a:pt x="35093" y="31106"/>
                    <a:pt x="36973" y="35631"/>
                    <a:pt x="43240" y="35562"/>
                  </a:cubicBezTo>
                  <a:cubicBezTo>
                    <a:pt x="49854" y="35492"/>
                    <a:pt x="52291" y="31036"/>
                    <a:pt x="52222" y="24839"/>
                  </a:cubicBezTo>
                  <a:cubicBezTo>
                    <a:pt x="52082" y="16692"/>
                    <a:pt x="52152" y="8616"/>
                    <a:pt x="52082" y="469"/>
                  </a:cubicBezTo>
                  <a:cubicBezTo>
                    <a:pt x="52082" y="469"/>
                    <a:pt x="51874" y="748"/>
                    <a:pt x="51874" y="748"/>
                  </a:cubicBezTo>
                  <a:cubicBezTo>
                    <a:pt x="64267" y="748"/>
                    <a:pt x="76661" y="748"/>
                    <a:pt x="89055" y="748"/>
                  </a:cubicBezTo>
                  <a:lnTo>
                    <a:pt x="88846" y="539"/>
                  </a:lnTo>
                  <a:cubicBezTo>
                    <a:pt x="88846" y="8407"/>
                    <a:pt x="89055" y="16205"/>
                    <a:pt x="88916" y="24073"/>
                  </a:cubicBezTo>
                  <a:cubicBezTo>
                    <a:pt x="88777" y="30549"/>
                    <a:pt x="90935" y="35562"/>
                    <a:pt x="97968" y="35631"/>
                  </a:cubicBezTo>
                  <a:cubicBezTo>
                    <a:pt x="105070" y="35631"/>
                    <a:pt x="107089" y="30270"/>
                    <a:pt x="107159" y="24073"/>
                  </a:cubicBezTo>
                  <a:cubicBezTo>
                    <a:pt x="107298" y="16275"/>
                    <a:pt x="107437" y="8407"/>
                    <a:pt x="107577" y="608"/>
                  </a:cubicBezTo>
                  <a:lnTo>
                    <a:pt x="107298" y="817"/>
                  </a:lnTo>
                  <a:close/>
                </a:path>
              </a:pathLst>
            </a:custGeom>
            <a:solidFill>
              <a:srgbClr val="FFFFFF"/>
            </a:solidFill>
            <a:ln w="0" cap="flat">
              <a:noFill/>
              <a:prstDash val="solid"/>
              <a:miter/>
            </a:ln>
          </p:spPr>
          <p:txBody>
            <a:bodyPr rtlCol="0" anchor="ctr"/>
            <a:lstStyle/>
            <a:p>
              <a:endParaRPr lang="en-US" sz="1778"/>
            </a:p>
          </p:txBody>
        </p:sp>
        <p:sp>
          <p:nvSpPr>
            <p:cNvPr id="545" name="Freeform: Shape 544">
              <a:extLst>
                <a:ext uri="{FF2B5EF4-FFF2-40B4-BE49-F238E27FC236}">
                  <a16:creationId xmlns:a16="http://schemas.microsoft.com/office/drawing/2014/main" id="{EB264708-A573-3218-1D12-1A6AF2718336}"/>
                </a:ext>
              </a:extLst>
            </p:cNvPr>
            <p:cNvSpPr/>
            <p:nvPr/>
          </p:nvSpPr>
          <p:spPr>
            <a:xfrm>
              <a:off x="6031663" y="5355000"/>
              <a:ext cx="99293" cy="99015"/>
            </a:xfrm>
            <a:custGeom>
              <a:avLst/>
              <a:gdLst>
                <a:gd name="connsiteX0" fmla="*/ 0 w 99293"/>
                <a:gd name="connsiteY0" fmla="*/ 48950 h 99015"/>
                <a:gd name="connsiteX1" fmla="*/ 49854 w 99293"/>
                <a:gd name="connsiteY1" fmla="*/ 1 h 99015"/>
                <a:gd name="connsiteX2" fmla="*/ 99291 w 99293"/>
                <a:gd name="connsiteY2" fmla="*/ 49785 h 99015"/>
                <a:gd name="connsiteX3" fmla="*/ 49088 w 99293"/>
                <a:gd name="connsiteY3" fmla="*/ 99013 h 99015"/>
                <a:gd name="connsiteX4" fmla="*/ 70 w 99293"/>
                <a:gd name="connsiteY4" fmla="*/ 49020 h 9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3" h="99015">
                  <a:moveTo>
                    <a:pt x="0" y="48950"/>
                  </a:moveTo>
                  <a:cubicBezTo>
                    <a:pt x="139" y="21516"/>
                    <a:pt x="22212" y="-138"/>
                    <a:pt x="49854" y="1"/>
                  </a:cubicBezTo>
                  <a:cubicBezTo>
                    <a:pt x="77149" y="140"/>
                    <a:pt x="99569" y="22700"/>
                    <a:pt x="99291" y="49785"/>
                  </a:cubicBezTo>
                  <a:cubicBezTo>
                    <a:pt x="99012" y="76801"/>
                    <a:pt x="76104" y="99291"/>
                    <a:pt x="49088" y="99013"/>
                  </a:cubicBezTo>
                  <a:cubicBezTo>
                    <a:pt x="21794" y="98734"/>
                    <a:pt x="-70" y="76453"/>
                    <a:pt x="70" y="49020"/>
                  </a:cubicBezTo>
                  <a:close/>
                </a:path>
              </a:pathLst>
            </a:custGeom>
            <a:solidFill>
              <a:srgbClr val="FFFFFF"/>
            </a:solidFill>
            <a:ln w="0" cap="flat">
              <a:noFill/>
              <a:prstDash val="solid"/>
              <a:miter/>
            </a:ln>
          </p:spPr>
          <p:txBody>
            <a:bodyPr rtlCol="0" anchor="ctr"/>
            <a:lstStyle/>
            <a:p>
              <a:endParaRPr lang="en-US" sz="1778"/>
            </a:p>
          </p:txBody>
        </p:sp>
        <p:sp>
          <p:nvSpPr>
            <p:cNvPr id="546" name="Freeform: Shape 545">
              <a:extLst>
                <a:ext uri="{FF2B5EF4-FFF2-40B4-BE49-F238E27FC236}">
                  <a16:creationId xmlns:a16="http://schemas.microsoft.com/office/drawing/2014/main" id="{62CDD229-4368-76B4-CA27-E7EF5729310A}"/>
                </a:ext>
              </a:extLst>
            </p:cNvPr>
            <p:cNvSpPr/>
            <p:nvPr/>
          </p:nvSpPr>
          <p:spPr>
            <a:xfrm>
              <a:off x="6173566" y="5367743"/>
              <a:ext cx="172470" cy="135984"/>
            </a:xfrm>
            <a:custGeom>
              <a:avLst/>
              <a:gdLst>
                <a:gd name="connsiteX0" fmla="*/ 168293 w 172470"/>
                <a:gd name="connsiteY0" fmla="*/ 121572 h 135984"/>
                <a:gd name="connsiteX1" fmla="*/ 155272 w 172470"/>
                <a:gd name="connsiteY1" fmla="*/ 121572 h 135984"/>
                <a:gd name="connsiteX2" fmla="*/ 155272 w 172470"/>
                <a:gd name="connsiteY2" fmla="*/ 36764 h 135984"/>
                <a:gd name="connsiteX3" fmla="*/ 148936 w 172470"/>
                <a:gd name="connsiteY3" fmla="*/ 30428 h 135984"/>
                <a:gd name="connsiteX4" fmla="*/ 131180 w 172470"/>
                <a:gd name="connsiteY4" fmla="*/ 30428 h 135984"/>
                <a:gd name="connsiteX5" fmla="*/ 124844 w 172470"/>
                <a:gd name="connsiteY5" fmla="*/ 36764 h 135984"/>
                <a:gd name="connsiteX6" fmla="*/ 124844 w 172470"/>
                <a:gd name="connsiteY6" fmla="*/ 121572 h 135984"/>
                <a:gd name="connsiteX7" fmla="*/ 102076 w 172470"/>
                <a:gd name="connsiteY7" fmla="*/ 121572 h 135984"/>
                <a:gd name="connsiteX8" fmla="*/ 102076 w 172470"/>
                <a:gd name="connsiteY8" fmla="*/ 6336 h 135984"/>
                <a:gd name="connsiteX9" fmla="*/ 95740 w 172470"/>
                <a:gd name="connsiteY9" fmla="*/ 0 h 135984"/>
                <a:gd name="connsiteX10" fmla="*/ 77984 w 172470"/>
                <a:gd name="connsiteY10" fmla="*/ 0 h 135984"/>
                <a:gd name="connsiteX11" fmla="*/ 71648 w 172470"/>
                <a:gd name="connsiteY11" fmla="*/ 6336 h 135984"/>
                <a:gd name="connsiteX12" fmla="*/ 71648 w 172470"/>
                <a:gd name="connsiteY12" fmla="*/ 121572 h 135984"/>
                <a:gd name="connsiteX13" fmla="*/ 48879 w 172470"/>
                <a:gd name="connsiteY13" fmla="*/ 121572 h 135984"/>
                <a:gd name="connsiteX14" fmla="*/ 48879 w 172470"/>
                <a:gd name="connsiteY14" fmla="*/ 37460 h 135984"/>
                <a:gd name="connsiteX15" fmla="*/ 42543 w 172470"/>
                <a:gd name="connsiteY15" fmla="*/ 31124 h 135984"/>
                <a:gd name="connsiteX16" fmla="*/ 24788 w 172470"/>
                <a:gd name="connsiteY16" fmla="*/ 31124 h 135984"/>
                <a:gd name="connsiteX17" fmla="*/ 18451 w 172470"/>
                <a:gd name="connsiteY17" fmla="*/ 37460 h 135984"/>
                <a:gd name="connsiteX18" fmla="*/ 18451 w 172470"/>
                <a:gd name="connsiteY18" fmla="*/ 121572 h 135984"/>
                <a:gd name="connsiteX19" fmla="*/ 4317 w 172470"/>
                <a:gd name="connsiteY19" fmla="*/ 121572 h 135984"/>
                <a:gd name="connsiteX20" fmla="*/ 0 w 172470"/>
                <a:gd name="connsiteY20" fmla="*/ 125889 h 135984"/>
                <a:gd name="connsiteX21" fmla="*/ 0 w 172470"/>
                <a:gd name="connsiteY21" fmla="*/ 131668 h 135984"/>
                <a:gd name="connsiteX22" fmla="*/ 4317 w 172470"/>
                <a:gd name="connsiteY22" fmla="*/ 135985 h 135984"/>
                <a:gd name="connsiteX23" fmla="*/ 168153 w 172470"/>
                <a:gd name="connsiteY23" fmla="*/ 135985 h 135984"/>
                <a:gd name="connsiteX24" fmla="*/ 172470 w 172470"/>
                <a:gd name="connsiteY24" fmla="*/ 131668 h 135984"/>
                <a:gd name="connsiteX25" fmla="*/ 172470 w 172470"/>
                <a:gd name="connsiteY25" fmla="*/ 125889 h 135984"/>
                <a:gd name="connsiteX26" fmla="*/ 168153 w 172470"/>
                <a:gd name="connsiteY26" fmla="*/ 121572 h 13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470" h="135984">
                  <a:moveTo>
                    <a:pt x="168293" y="121572"/>
                  </a:moveTo>
                  <a:lnTo>
                    <a:pt x="155272" y="121572"/>
                  </a:lnTo>
                  <a:lnTo>
                    <a:pt x="155272" y="36764"/>
                  </a:lnTo>
                  <a:cubicBezTo>
                    <a:pt x="155272" y="33282"/>
                    <a:pt x="152418" y="30428"/>
                    <a:pt x="148936" y="30428"/>
                  </a:cubicBezTo>
                  <a:lnTo>
                    <a:pt x="131180" y="30428"/>
                  </a:lnTo>
                  <a:cubicBezTo>
                    <a:pt x="127699" y="30428"/>
                    <a:pt x="124844" y="33282"/>
                    <a:pt x="124844" y="36764"/>
                  </a:cubicBezTo>
                  <a:lnTo>
                    <a:pt x="124844" y="121572"/>
                  </a:lnTo>
                  <a:lnTo>
                    <a:pt x="102076" y="121572"/>
                  </a:lnTo>
                  <a:lnTo>
                    <a:pt x="102076" y="6336"/>
                  </a:lnTo>
                  <a:cubicBezTo>
                    <a:pt x="102076" y="2855"/>
                    <a:pt x="99221" y="0"/>
                    <a:pt x="95740" y="0"/>
                  </a:cubicBezTo>
                  <a:lnTo>
                    <a:pt x="77984" y="0"/>
                  </a:lnTo>
                  <a:cubicBezTo>
                    <a:pt x="74503" y="0"/>
                    <a:pt x="71648" y="2855"/>
                    <a:pt x="71648" y="6336"/>
                  </a:cubicBezTo>
                  <a:lnTo>
                    <a:pt x="71648" y="121572"/>
                  </a:lnTo>
                  <a:lnTo>
                    <a:pt x="48879" y="121572"/>
                  </a:lnTo>
                  <a:lnTo>
                    <a:pt x="48879" y="37460"/>
                  </a:lnTo>
                  <a:cubicBezTo>
                    <a:pt x="48879" y="33979"/>
                    <a:pt x="46025" y="31124"/>
                    <a:pt x="42543" y="31124"/>
                  </a:cubicBezTo>
                  <a:lnTo>
                    <a:pt x="24788" y="31124"/>
                  </a:lnTo>
                  <a:cubicBezTo>
                    <a:pt x="21306" y="31124"/>
                    <a:pt x="18451" y="33979"/>
                    <a:pt x="18451" y="37460"/>
                  </a:cubicBezTo>
                  <a:lnTo>
                    <a:pt x="18451" y="121572"/>
                  </a:lnTo>
                  <a:lnTo>
                    <a:pt x="4317" y="121572"/>
                  </a:lnTo>
                  <a:cubicBezTo>
                    <a:pt x="1949" y="121572"/>
                    <a:pt x="0" y="123521"/>
                    <a:pt x="0" y="125889"/>
                  </a:cubicBezTo>
                  <a:lnTo>
                    <a:pt x="0" y="131668"/>
                  </a:lnTo>
                  <a:cubicBezTo>
                    <a:pt x="0" y="134035"/>
                    <a:pt x="1949" y="135985"/>
                    <a:pt x="4317" y="135985"/>
                  </a:cubicBezTo>
                  <a:lnTo>
                    <a:pt x="168153" y="135985"/>
                  </a:lnTo>
                  <a:cubicBezTo>
                    <a:pt x="170521" y="135985"/>
                    <a:pt x="172470" y="134035"/>
                    <a:pt x="172470" y="131668"/>
                  </a:cubicBezTo>
                  <a:lnTo>
                    <a:pt x="172470" y="125889"/>
                  </a:lnTo>
                  <a:cubicBezTo>
                    <a:pt x="172470" y="123521"/>
                    <a:pt x="170521" y="121572"/>
                    <a:pt x="168153" y="121572"/>
                  </a:cubicBezTo>
                  <a:close/>
                </a:path>
              </a:pathLst>
            </a:custGeom>
            <a:solidFill>
              <a:srgbClr val="FFFFFF"/>
            </a:solidFill>
            <a:ln w="0" cap="flat">
              <a:noFill/>
              <a:prstDash val="solid"/>
              <a:miter/>
            </a:ln>
          </p:spPr>
          <p:txBody>
            <a:bodyPr rtlCol="0" anchor="ctr"/>
            <a:lstStyle/>
            <a:p>
              <a:endParaRPr lang="en-US" sz="1778"/>
            </a:p>
          </p:txBody>
        </p:sp>
      </p:grpSp>
      <p:sp>
        <p:nvSpPr>
          <p:cNvPr id="437" name="Freeform: Shape 436">
            <a:extLst>
              <a:ext uri="{FF2B5EF4-FFF2-40B4-BE49-F238E27FC236}">
                <a16:creationId xmlns:a16="http://schemas.microsoft.com/office/drawing/2014/main" id="{057B9BCC-183B-0E64-634D-E7CF4BA3C357}"/>
              </a:ext>
            </a:extLst>
          </p:cNvPr>
          <p:cNvSpPr/>
          <p:nvPr/>
        </p:nvSpPr>
        <p:spPr>
          <a:xfrm>
            <a:off x="2594975" y="1045260"/>
            <a:ext cx="2374867" cy="1936832"/>
          </a:xfrm>
          <a:custGeom>
            <a:avLst/>
            <a:gdLst>
              <a:gd name="connsiteX0" fmla="*/ 0 w 2685930"/>
              <a:gd name="connsiteY0" fmla="*/ 0 h 2190521"/>
              <a:gd name="connsiteX1" fmla="*/ 2685931 w 2685930"/>
              <a:gd name="connsiteY1" fmla="*/ 0 h 2190521"/>
              <a:gd name="connsiteX2" fmla="*/ 2685931 w 2685930"/>
              <a:gd name="connsiteY2" fmla="*/ 2106967 h 2190521"/>
              <a:gd name="connsiteX3" fmla="*/ 2602376 w 2685930"/>
              <a:gd name="connsiteY3" fmla="*/ 2190522 h 2190521"/>
              <a:gd name="connsiteX4" fmla="*/ 83555 w 2685930"/>
              <a:gd name="connsiteY4" fmla="*/ 2190522 h 2190521"/>
              <a:gd name="connsiteX5" fmla="*/ 0 w 2685930"/>
              <a:gd name="connsiteY5" fmla="*/ 2106967 h 2190521"/>
              <a:gd name="connsiteX6" fmla="*/ 0 w 2685930"/>
              <a:gd name="connsiteY6" fmla="*/ 0 h 2190521"/>
              <a:gd name="connsiteX7" fmla="*/ 0 w 2685930"/>
              <a:gd name="connsiteY7" fmla="*/ 0 h 219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5930" h="2190521">
                <a:moveTo>
                  <a:pt x="0" y="0"/>
                </a:moveTo>
                <a:lnTo>
                  <a:pt x="2685931" y="0"/>
                </a:lnTo>
                <a:lnTo>
                  <a:pt x="2685931" y="2106967"/>
                </a:lnTo>
                <a:cubicBezTo>
                  <a:pt x="2685931" y="2153061"/>
                  <a:pt x="2648470" y="2190522"/>
                  <a:pt x="2602376" y="2190522"/>
                </a:cubicBezTo>
                <a:lnTo>
                  <a:pt x="83555" y="2190522"/>
                </a:lnTo>
                <a:cubicBezTo>
                  <a:pt x="37460" y="2190522"/>
                  <a:pt x="0" y="2153061"/>
                  <a:pt x="0" y="2106967"/>
                </a:cubicBezTo>
                <a:lnTo>
                  <a:pt x="0" y="0"/>
                </a:lnTo>
                <a:lnTo>
                  <a:pt x="0" y="0"/>
                </a:lnTo>
                <a:close/>
              </a:path>
            </a:pathLst>
          </a:custGeom>
          <a:solidFill>
            <a:srgbClr val="4FC4CF"/>
          </a:solidFill>
          <a:ln w="0" cap="flat">
            <a:noFill/>
            <a:prstDash val="solid"/>
            <a:miter/>
          </a:ln>
        </p:spPr>
        <p:txBody>
          <a:bodyPr rtlCol="0" anchor="ctr"/>
          <a:lstStyle/>
          <a:p>
            <a:endParaRPr lang="en-US" sz="1778"/>
          </a:p>
        </p:txBody>
      </p:sp>
      <p:sp>
        <p:nvSpPr>
          <p:cNvPr id="438" name="Freeform: Shape 437">
            <a:extLst>
              <a:ext uri="{FF2B5EF4-FFF2-40B4-BE49-F238E27FC236}">
                <a16:creationId xmlns:a16="http://schemas.microsoft.com/office/drawing/2014/main" id="{81046767-E754-D174-973D-0FF7D60F7675}"/>
              </a:ext>
            </a:extLst>
          </p:cNvPr>
          <p:cNvSpPr/>
          <p:nvPr/>
        </p:nvSpPr>
        <p:spPr>
          <a:xfrm>
            <a:off x="7270214" y="1049570"/>
            <a:ext cx="2378806" cy="1936832"/>
          </a:xfrm>
          <a:custGeom>
            <a:avLst/>
            <a:gdLst>
              <a:gd name="connsiteX0" fmla="*/ 0 w 2690385"/>
              <a:gd name="connsiteY0" fmla="*/ 0 h 2190521"/>
              <a:gd name="connsiteX1" fmla="*/ 2690386 w 2690385"/>
              <a:gd name="connsiteY1" fmla="*/ 0 h 2190521"/>
              <a:gd name="connsiteX2" fmla="*/ 2690386 w 2690385"/>
              <a:gd name="connsiteY2" fmla="*/ 2106967 h 2190521"/>
              <a:gd name="connsiteX3" fmla="*/ 2606831 w 2690385"/>
              <a:gd name="connsiteY3" fmla="*/ 2190522 h 2190521"/>
              <a:gd name="connsiteX4" fmla="*/ 83555 w 2690385"/>
              <a:gd name="connsiteY4" fmla="*/ 2190522 h 2190521"/>
              <a:gd name="connsiteX5" fmla="*/ 0 w 2690385"/>
              <a:gd name="connsiteY5" fmla="*/ 2106967 h 2190521"/>
              <a:gd name="connsiteX6" fmla="*/ 0 w 2690385"/>
              <a:gd name="connsiteY6" fmla="*/ 0 h 2190521"/>
              <a:gd name="connsiteX7" fmla="*/ 0 w 2690385"/>
              <a:gd name="connsiteY7" fmla="*/ 0 h 219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385" h="2190521">
                <a:moveTo>
                  <a:pt x="0" y="0"/>
                </a:moveTo>
                <a:lnTo>
                  <a:pt x="2690386" y="0"/>
                </a:lnTo>
                <a:lnTo>
                  <a:pt x="2690386" y="2106967"/>
                </a:lnTo>
                <a:cubicBezTo>
                  <a:pt x="2690386" y="2153062"/>
                  <a:pt x="2652926" y="2190522"/>
                  <a:pt x="2606831" y="2190522"/>
                </a:cubicBezTo>
                <a:lnTo>
                  <a:pt x="83555" y="2190522"/>
                </a:lnTo>
                <a:cubicBezTo>
                  <a:pt x="37460" y="2190522"/>
                  <a:pt x="0" y="2153062"/>
                  <a:pt x="0" y="2106967"/>
                </a:cubicBezTo>
                <a:lnTo>
                  <a:pt x="0" y="0"/>
                </a:lnTo>
                <a:lnTo>
                  <a:pt x="0" y="0"/>
                </a:lnTo>
                <a:close/>
              </a:path>
            </a:pathLst>
          </a:custGeom>
          <a:solidFill>
            <a:srgbClr val="36A39D"/>
          </a:solidFill>
          <a:ln w="0" cap="flat">
            <a:noFill/>
            <a:prstDash val="solid"/>
            <a:miter/>
          </a:ln>
        </p:spPr>
        <p:txBody>
          <a:bodyPr rtlCol="0" anchor="ctr"/>
          <a:lstStyle/>
          <a:p>
            <a:endParaRPr lang="en-US" sz="1778"/>
          </a:p>
        </p:txBody>
      </p:sp>
      <p:sp>
        <p:nvSpPr>
          <p:cNvPr id="440" name="Freeform: Shape 439">
            <a:extLst>
              <a:ext uri="{FF2B5EF4-FFF2-40B4-BE49-F238E27FC236}">
                <a16:creationId xmlns:a16="http://schemas.microsoft.com/office/drawing/2014/main" id="{7C4F41E7-6AFF-2ED1-6D1F-6D0C2551BA44}"/>
              </a:ext>
            </a:extLst>
          </p:cNvPr>
          <p:cNvSpPr/>
          <p:nvPr/>
        </p:nvSpPr>
        <p:spPr>
          <a:xfrm>
            <a:off x="2593007" y="654077"/>
            <a:ext cx="7058603" cy="296989"/>
          </a:xfrm>
          <a:custGeom>
            <a:avLst/>
            <a:gdLst>
              <a:gd name="connsiteX0" fmla="*/ 118926 w 7983148"/>
              <a:gd name="connsiteY0" fmla="*/ 70 h 335889"/>
              <a:gd name="connsiteX1" fmla="*/ 7855450 w 7983148"/>
              <a:gd name="connsiteY1" fmla="*/ 70 h 335889"/>
              <a:gd name="connsiteX2" fmla="*/ 7983149 w 7983148"/>
              <a:gd name="connsiteY2" fmla="*/ 127769 h 335889"/>
              <a:gd name="connsiteX3" fmla="*/ 7983149 w 7983148"/>
              <a:gd name="connsiteY3" fmla="*/ 335889 h 335889"/>
              <a:gd name="connsiteX4" fmla="*/ 0 w 7983148"/>
              <a:gd name="connsiteY4" fmla="*/ 335889 h 335889"/>
              <a:gd name="connsiteX5" fmla="*/ 0 w 7983148"/>
              <a:gd name="connsiteY5" fmla="*/ 118856 h 335889"/>
              <a:gd name="connsiteX6" fmla="*/ 118856 w 7983148"/>
              <a:gd name="connsiteY6" fmla="*/ 0 h 33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148" h="335889">
                <a:moveTo>
                  <a:pt x="118926" y="70"/>
                </a:moveTo>
                <a:lnTo>
                  <a:pt x="7855450" y="70"/>
                </a:lnTo>
                <a:cubicBezTo>
                  <a:pt x="7925915" y="70"/>
                  <a:pt x="7983149" y="57304"/>
                  <a:pt x="7983149" y="127769"/>
                </a:cubicBezTo>
                <a:lnTo>
                  <a:pt x="7983149" y="335889"/>
                </a:lnTo>
                <a:lnTo>
                  <a:pt x="0" y="335889"/>
                </a:lnTo>
                <a:lnTo>
                  <a:pt x="0" y="118856"/>
                </a:lnTo>
                <a:cubicBezTo>
                  <a:pt x="0" y="53266"/>
                  <a:pt x="53266" y="0"/>
                  <a:pt x="118856" y="0"/>
                </a:cubicBezTo>
                <a:close/>
              </a:path>
            </a:pathLst>
          </a:custGeom>
          <a:solidFill>
            <a:srgbClr val="13878A"/>
          </a:solidFill>
          <a:ln w="0" cap="flat">
            <a:noFill/>
            <a:prstDash val="solid"/>
            <a:miter/>
          </a:ln>
        </p:spPr>
        <p:txBody>
          <a:bodyPr rtlCol="0" anchor="ctr"/>
          <a:lstStyle/>
          <a:p>
            <a:endParaRPr lang="en-US" sz="1778"/>
          </a:p>
        </p:txBody>
      </p:sp>
      <p:sp>
        <p:nvSpPr>
          <p:cNvPr id="441" name="TextBox 440">
            <a:extLst>
              <a:ext uri="{FF2B5EF4-FFF2-40B4-BE49-F238E27FC236}">
                <a16:creationId xmlns:a16="http://schemas.microsoft.com/office/drawing/2014/main" id="{F6399E8B-F661-6B17-BC96-5B0C55E4C50F}"/>
              </a:ext>
            </a:extLst>
          </p:cNvPr>
          <p:cNvSpPr txBox="1"/>
          <p:nvPr/>
        </p:nvSpPr>
        <p:spPr>
          <a:xfrm>
            <a:off x="5616877" y="663458"/>
            <a:ext cx="1132041" cy="320216"/>
          </a:xfrm>
          <a:prstGeom prst="rect">
            <a:avLst/>
          </a:prstGeom>
          <a:noFill/>
        </p:spPr>
        <p:txBody>
          <a:bodyPr wrap="none" rtlCol="0">
            <a:spAutoFit/>
          </a:bodyPr>
          <a:lstStyle/>
          <a:p>
            <a:pPr algn="l"/>
            <a:r>
              <a:rPr lang="en-US" sz="1481" b="1" dirty="0">
                <a:ln/>
                <a:solidFill>
                  <a:srgbClr val="FFFFFF"/>
                </a:solidFill>
                <a:latin typeface="AvenirLTPro-Heavy"/>
                <a:sym typeface="AvenirLTPro-Heavy"/>
                <a:rtl val="0"/>
              </a:rPr>
              <a:t>MOTORES</a:t>
            </a:r>
          </a:p>
        </p:txBody>
      </p:sp>
      <p:pic>
        <p:nvPicPr>
          <p:cNvPr id="442" name="Picture 441">
            <a:extLst>
              <a:ext uri="{FF2B5EF4-FFF2-40B4-BE49-F238E27FC236}">
                <a16:creationId xmlns:a16="http://schemas.microsoft.com/office/drawing/2014/main" id="{9B3D153D-950D-2694-3758-AECC723A05DC}"/>
              </a:ext>
            </a:extLst>
          </p:cNvPr>
          <p:cNvPicPr>
            <a:picLocks noChangeAspect="1"/>
          </p:cNvPicPr>
          <p:nvPr/>
        </p:nvPicPr>
        <p:blipFill>
          <a:blip r:embed="rId4">
            <a:alphaModFix amt="25000"/>
          </a:blip>
          <a:stretch>
            <a:fillRect/>
          </a:stretch>
        </p:blipFill>
        <p:spPr>
          <a:xfrm>
            <a:off x="2371433" y="866291"/>
            <a:ext cx="2819180" cy="820045"/>
          </a:xfrm>
          <a:custGeom>
            <a:avLst/>
            <a:gdLst>
              <a:gd name="connsiteX0" fmla="*/ -448 w 3188441"/>
              <a:gd name="connsiteY0" fmla="*/ -176 h 927455"/>
              <a:gd name="connsiteX1" fmla="*/ 3187993 w 3188441"/>
              <a:gd name="connsiteY1" fmla="*/ -176 h 927455"/>
              <a:gd name="connsiteX2" fmla="*/ 3187993 w 3188441"/>
              <a:gd name="connsiteY2" fmla="*/ 927279 h 927455"/>
              <a:gd name="connsiteX3" fmla="*/ -448 w 3188441"/>
              <a:gd name="connsiteY3" fmla="*/ 927279 h 927455"/>
            </a:gdLst>
            <a:ahLst/>
            <a:cxnLst>
              <a:cxn ang="0">
                <a:pos x="connsiteX0" y="connsiteY0"/>
              </a:cxn>
              <a:cxn ang="0">
                <a:pos x="connsiteX1" y="connsiteY1"/>
              </a:cxn>
              <a:cxn ang="0">
                <a:pos x="connsiteX2" y="connsiteY2"/>
              </a:cxn>
              <a:cxn ang="0">
                <a:pos x="connsiteX3" y="connsiteY3"/>
              </a:cxn>
            </a:cxnLst>
            <a:rect l="l" t="t" r="r" b="b"/>
            <a:pathLst>
              <a:path w="3188441" h="927455">
                <a:moveTo>
                  <a:pt x="-448" y="-176"/>
                </a:moveTo>
                <a:lnTo>
                  <a:pt x="3187993" y="-176"/>
                </a:lnTo>
                <a:lnTo>
                  <a:pt x="3187993" y="927279"/>
                </a:lnTo>
                <a:lnTo>
                  <a:pt x="-448" y="927279"/>
                </a:lnTo>
                <a:close/>
              </a:path>
            </a:pathLst>
          </a:custGeom>
        </p:spPr>
      </p:pic>
      <p:pic>
        <p:nvPicPr>
          <p:cNvPr id="444" name="Picture 443">
            <a:extLst>
              <a:ext uri="{FF2B5EF4-FFF2-40B4-BE49-F238E27FC236}">
                <a16:creationId xmlns:a16="http://schemas.microsoft.com/office/drawing/2014/main" id="{531F3AA1-D92D-46C6-821E-8CFB2B4D5401}"/>
              </a:ext>
            </a:extLst>
          </p:cNvPr>
          <p:cNvPicPr>
            <a:picLocks noChangeAspect="1"/>
          </p:cNvPicPr>
          <p:nvPr/>
        </p:nvPicPr>
        <p:blipFill>
          <a:blip r:embed="rId5">
            <a:alphaModFix amt="25000"/>
          </a:blip>
          <a:stretch>
            <a:fillRect/>
          </a:stretch>
        </p:blipFill>
        <p:spPr>
          <a:xfrm>
            <a:off x="7056769" y="866291"/>
            <a:ext cx="2813269" cy="823000"/>
          </a:xfrm>
          <a:custGeom>
            <a:avLst/>
            <a:gdLst>
              <a:gd name="connsiteX0" fmla="*/ 314 w 3181756"/>
              <a:gd name="connsiteY0" fmla="*/ -177 h 930797"/>
              <a:gd name="connsiteX1" fmla="*/ 3182071 w 3181756"/>
              <a:gd name="connsiteY1" fmla="*/ -177 h 930797"/>
              <a:gd name="connsiteX2" fmla="*/ 3182071 w 3181756"/>
              <a:gd name="connsiteY2" fmla="*/ 930620 h 930797"/>
              <a:gd name="connsiteX3" fmla="*/ 314 w 3181756"/>
              <a:gd name="connsiteY3" fmla="*/ 930620 h 930797"/>
            </a:gdLst>
            <a:ahLst/>
            <a:cxnLst>
              <a:cxn ang="0">
                <a:pos x="connsiteX0" y="connsiteY0"/>
              </a:cxn>
              <a:cxn ang="0">
                <a:pos x="connsiteX1" y="connsiteY1"/>
              </a:cxn>
              <a:cxn ang="0">
                <a:pos x="connsiteX2" y="connsiteY2"/>
              </a:cxn>
              <a:cxn ang="0">
                <a:pos x="connsiteX3" y="connsiteY3"/>
              </a:cxn>
            </a:cxnLst>
            <a:rect l="l" t="t" r="r" b="b"/>
            <a:pathLst>
              <a:path w="3181756" h="930797">
                <a:moveTo>
                  <a:pt x="314" y="-177"/>
                </a:moveTo>
                <a:lnTo>
                  <a:pt x="3182071" y="-177"/>
                </a:lnTo>
                <a:lnTo>
                  <a:pt x="3182071" y="930620"/>
                </a:lnTo>
                <a:lnTo>
                  <a:pt x="314" y="930620"/>
                </a:lnTo>
                <a:close/>
              </a:path>
            </a:pathLst>
          </a:custGeom>
        </p:spPr>
      </p:pic>
      <p:sp>
        <p:nvSpPr>
          <p:cNvPr id="445" name="TextBox 444">
            <a:extLst>
              <a:ext uri="{FF2B5EF4-FFF2-40B4-BE49-F238E27FC236}">
                <a16:creationId xmlns:a16="http://schemas.microsoft.com/office/drawing/2014/main" id="{B7FEBB27-5C0B-D505-D8FA-C213E8536501}"/>
              </a:ext>
            </a:extLst>
          </p:cNvPr>
          <p:cNvSpPr txBox="1"/>
          <p:nvPr/>
        </p:nvSpPr>
        <p:spPr>
          <a:xfrm>
            <a:off x="5489534" y="1084023"/>
            <a:ext cx="1207101" cy="289951"/>
          </a:xfrm>
          <a:prstGeom prst="rect">
            <a:avLst/>
          </a:prstGeom>
          <a:noFill/>
        </p:spPr>
        <p:txBody>
          <a:bodyPr wrap="square" rtlCol="0">
            <a:spAutoFit/>
          </a:bodyPr>
          <a:lstStyle/>
          <a:p>
            <a:pPr algn="ctr"/>
            <a:r>
              <a:rPr lang="en-US" sz="1284" dirty="0">
                <a:ln/>
                <a:solidFill>
                  <a:srgbClr val="6D6E71"/>
                </a:solidFill>
                <a:latin typeface="AvenirLTPro-Roman"/>
                <a:sym typeface="AvenirLTPro-Roman"/>
                <a:rtl val="0"/>
              </a:rPr>
              <a:t>Interacciones</a:t>
            </a:r>
          </a:p>
        </p:txBody>
      </p:sp>
      <p:sp>
        <p:nvSpPr>
          <p:cNvPr id="446" name="Freeform: Shape 445">
            <a:extLst>
              <a:ext uri="{FF2B5EF4-FFF2-40B4-BE49-F238E27FC236}">
                <a16:creationId xmlns:a16="http://schemas.microsoft.com/office/drawing/2014/main" id="{CA31E456-0ED5-BF14-2E0B-91EECED5E61C}"/>
              </a:ext>
            </a:extLst>
          </p:cNvPr>
          <p:cNvSpPr/>
          <p:nvPr/>
        </p:nvSpPr>
        <p:spPr>
          <a:xfrm>
            <a:off x="5323658" y="1156689"/>
            <a:ext cx="192021" cy="153666"/>
          </a:xfrm>
          <a:custGeom>
            <a:avLst/>
            <a:gdLst>
              <a:gd name="connsiteX0" fmla="*/ 0 w 217172"/>
              <a:gd name="connsiteY0" fmla="*/ 97968 h 173793"/>
              <a:gd name="connsiteX1" fmla="*/ 217172 w 217172"/>
              <a:gd name="connsiteY1" fmla="*/ 173793 h 173793"/>
              <a:gd name="connsiteX2" fmla="*/ 162235 w 217172"/>
              <a:gd name="connsiteY2" fmla="*/ 89543 h 173793"/>
              <a:gd name="connsiteX3" fmla="*/ 208120 w 217172"/>
              <a:gd name="connsiteY3" fmla="*/ 0 h 173793"/>
              <a:gd name="connsiteX4" fmla="*/ 0 w 217172"/>
              <a:gd name="connsiteY4" fmla="*/ 97968 h 17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2" h="173793">
                <a:moveTo>
                  <a:pt x="0" y="97968"/>
                </a:moveTo>
                <a:lnTo>
                  <a:pt x="217172" y="173793"/>
                </a:lnTo>
                <a:lnTo>
                  <a:pt x="162235" y="89543"/>
                </a:lnTo>
                <a:lnTo>
                  <a:pt x="208120" y="0"/>
                </a:lnTo>
                <a:lnTo>
                  <a:pt x="0" y="97968"/>
                </a:lnTo>
                <a:close/>
              </a:path>
            </a:pathLst>
          </a:custGeom>
          <a:solidFill>
            <a:srgbClr val="6D6E71"/>
          </a:solidFill>
          <a:ln w="0" cap="flat">
            <a:noFill/>
            <a:prstDash val="solid"/>
            <a:miter/>
          </a:ln>
        </p:spPr>
        <p:txBody>
          <a:bodyPr rtlCol="0" anchor="ctr"/>
          <a:lstStyle/>
          <a:p>
            <a:endParaRPr lang="en-US" sz="1778"/>
          </a:p>
        </p:txBody>
      </p:sp>
      <p:sp>
        <p:nvSpPr>
          <p:cNvPr id="447" name="Freeform: Shape 446">
            <a:extLst>
              <a:ext uri="{FF2B5EF4-FFF2-40B4-BE49-F238E27FC236}">
                <a16:creationId xmlns:a16="http://schemas.microsoft.com/office/drawing/2014/main" id="{DF7E7D88-F3BE-5BD5-AEEA-1D6935F7B4C5}"/>
              </a:ext>
            </a:extLst>
          </p:cNvPr>
          <p:cNvSpPr/>
          <p:nvPr/>
        </p:nvSpPr>
        <p:spPr>
          <a:xfrm>
            <a:off x="5092864" y="1156689"/>
            <a:ext cx="192021" cy="153666"/>
          </a:xfrm>
          <a:custGeom>
            <a:avLst/>
            <a:gdLst>
              <a:gd name="connsiteX0" fmla="*/ 0 w 217172"/>
              <a:gd name="connsiteY0" fmla="*/ 98037 h 173793"/>
              <a:gd name="connsiteX1" fmla="*/ 217172 w 217172"/>
              <a:gd name="connsiteY1" fmla="*/ 173793 h 173793"/>
              <a:gd name="connsiteX2" fmla="*/ 162165 w 217172"/>
              <a:gd name="connsiteY2" fmla="*/ 89543 h 173793"/>
              <a:gd name="connsiteX3" fmla="*/ 208121 w 217172"/>
              <a:gd name="connsiteY3" fmla="*/ 0 h 173793"/>
              <a:gd name="connsiteX4" fmla="*/ 0 w 217172"/>
              <a:gd name="connsiteY4" fmla="*/ 98037 h 173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2" h="173793">
                <a:moveTo>
                  <a:pt x="0" y="98037"/>
                </a:moveTo>
                <a:lnTo>
                  <a:pt x="217172" y="173793"/>
                </a:lnTo>
                <a:lnTo>
                  <a:pt x="162165" y="89543"/>
                </a:lnTo>
                <a:lnTo>
                  <a:pt x="208121" y="0"/>
                </a:lnTo>
                <a:lnTo>
                  <a:pt x="0" y="98037"/>
                </a:lnTo>
                <a:close/>
              </a:path>
            </a:pathLst>
          </a:custGeom>
          <a:solidFill>
            <a:srgbClr val="6D6E71"/>
          </a:solidFill>
          <a:ln w="0" cap="flat">
            <a:noFill/>
            <a:prstDash val="solid"/>
            <a:miter/>
          </a:ln>
        </p:spPr>
        <p:txBody>
          <a:bodyPr rtlCol="0" anchor="ctr"/>
          <a:lstStyle/>
          <a:p>
            <a:endParaRPr lang="en-US" sz="1778"/>
          </a:p>
        </p:txBody>
      </p:sp>
      <p:sp>
        <p:nvSpPr>
          <p:cNvPr id="448" name="Freeform: Shape 447">
            <a:extLst>
              <a:ext uri="{FF2B5EF4-FFF2-40B4-BE49-F238E27FC236}">
                <a16:creationId xmlns:a16="http://schemas.microsoft.com/office/drawing/2014/main" id="{0105C338-FA63-019B-C03F-EF64F63160B9}"/>
              </a:ext>
            </a:extLst>
          </p:cNvPr>
          <p:cNvSpPr/>
          <p:nvPr/>
        </p:nvSpPr>
        <p:spPr>
          <a:xfrm>
            <a:off x="6655923" y="1155825"/>
            <a:ext cx="192021" cy="153604"/>
          </a:xfrm>
          <a:custGeom>
            <a:avLst/>
            <a:gdLst>
              <a:gd name="connsiteX0" fmla="*/ 217172 w 217172"/>
              <a:gd name="connsiteY0" fmla="*/ 97968 h 173723"/>
              <a:gd name="connsiteX1" fmla="*/ 0 w 217172"/>
              <a:gd name="connsiteY1" fmla="*/ 173724 h 173723"/>
              <a:gd name="connsiteX2" fmla="*/ 55007 w 217172"/>
              <a:gd name="connsiteY2" fmla="*/ 89473 h 173723"/>
              <a:gd name="connsiteX3" fmla="*/ 9121 w 217172"/>
              <a:gd name="connsiteY3" fmla="*/ 0 h 173723"/>
              <a:gd name="connsiteX4" fmla="*/ 217172 w 217172"/>
              <a:gd name="connsiteY4" fmla="*/ 97968 h 17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2" h="173723">
                <a:moveTo>
                  <a:pt x="217172" y="97968"/>
                </a:moveTo>
                <a:lnTo>
                  <a:pt x="0" y="173724"/>
                </a:lnTo>
                <a:lnTo>
                  <a:pt x="55007" y="89473"/>
                </a:lnTo>
                <a:lnTo>
                  <a:pt x="9121" y="0"/>
                </a:lnTo>
                <a:lnTo>
                  <a:pt x="217172" y="97968"/>
                </a:lnTo>
                <a:close/>
              </a:path>
            </a:pathLst>
          </a:custGeom>
          <a:solidFill>
            <a:srgbClr val="6D6E71"/>
          </a:solidFill>
          <a:ln w="0" cap="flat">
            <a:noFill/>
            <a:prstDash val="solid"/>
            <a:miter/>
          </a:ln>
        </p:spPr>
        <p:txBody>
          <a:bodyPr rtlCol="0" anchor="ctr"/>
          <a:lstStyle/>
          <a:p>
            <a:endParaRPr lang="en-US" sz="1778"/>
          </a:p>
        </p:txBody>
      </p:sp>
      <p:sp>
        <p:nvSpPr>
          <p:cNvPr id="449" name="Freeform: Shape 448">
            <a:extLst>
              <a:ext uri="{FF2B5EF4-FFF2-40B4-BE49-F238E27FC236}">
                <a16:creationId xmlns:a16="http://schemas.microsoft.com/office/drawing/2014/main" id="{2F7778D5-0549-83C6-A6F1-9218429C0619}"/>
              </a:ext>
            </a:extLst>
          </p:cNvPr>
          <p:cNvSpPr/>
          <p:nvPr/>
        </p:nvSpPr>
        <p:spPr>
          <a:xfrm>
            <a:off x="6884140" y="1155825"/>
            <a:ext cx="192021" cy="153604"/>
          </a:xfrm>
          <a:custGeom>
            <a:avLst/>
            <a:gdLst>
              <a:gd name="connsiteX0" fmla="*/ 217173 w 217172"/>
              <a:gd name="connsiteY0" fmla="*/ 97968 h 173723"/>
              <a:gd name="connsiteX1" fmla="*/ 0 w 217172"/>
              <a:gd name="connsiteY1" fmla="*/ 173724 h 173723"/>
              <a:gd name="connsiteX2" fmla="*/ 55007 w 217172"/>
              <a:gd name="connsiteY2" fmla="*/ 89473 h 173723"/>
              <a:gd name="connsiteX3" fmla="*/ 9052 w 217172"/>
              <a:gd name="connsiteY3" fmla="*/ 0 h 173723"/>
              <a:gd name="connsiteX4" fmla="*/ 217173 w 217172"/>
              <a:gd name="connsiteY4" fmla="*/ 97968 h 17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2" h="173723">
                <a:moveTo>
                  <a:pt x="217173" y="97968"/>
                </a:moveTo>
                <a:lnTo>
                  <a:pt x="0" y="173724"/>
                </a:lnTo>
                <a:lnTo>
                  <a:pt x="55007" y="89473"/>
                </a:lnTo>
                <a:lnTo>
                  <a:pt x="9052" y="0"/>
                </a:lnTo>
                <a:lnTo>
                  <a:pt x="217173" y="97968"/>
                </a:lnTo>
                <a:close/>
              </a:path>
            </a:pathLst>
          </a:custGeom>
          <a:solidFill>
            <a:srgbClr val="6D6E71"/>
          </a:solidFill>
          <a:ln w="0" cap="flat">
            <a:noFill/>
            <a:prstDash val="solid"/>
            <a:miter/>
          </a:ln>
        </p:spPr>
        <p:txBody>
          <a:bodyPr rtlCol="0" anchor="ctr"/>
          <a:lstStyle/>
          <a:p>
            <a:endParaRPr lang="en-US" sz="1778"/>
          </a:p>
        </p:txBody>
      </p:sp>
      <p:sp>
        <p:nvSpPr>
          <p:cNvPr id="450" name="Freeform: Shape 449">
            <a:extLst>
              <a:ext uri="{FF2B5EF4-FFF2-40B4-BE49-F238E27FC236}">
                <a16:creationId xmlns:a16="http://schemas.microsoft.com/office/drawing/2014/main" id="{F8AE3572-2446-D5F2-EEA8-F851F42AD5FE}"/>
              </a:ext>
            </a:extLst>
          </p:cNvPr>
          <p:cNvSpPr/>
          <p:nvPr/>
        </p:nvSpPr>
        <p:spPr>
          <a:xfrm>
            <a:off x="2595222" y="1045260"/>
            <a:ext cx="2374621" cy="367481"/>
          </a:xfrm>
          <a:custGeom>
            <a:avLst/>
            <a:gdLst>
              <a:gd name="connsiteX0" fmla="*/ 0 w 2685651"/>
              <a:gd name="connsiteY0" fmla="*/ 0 h 415614"/>
              <a:gd name="connsiteX1" fmla="*/ 2685652 w 2685651"/>
              <a:gd name="connsiteY1" fmla="*/ 0 h 415614"/>
              <a:gd name="connsiteX2" fmla="*/ 2685652 w 2685651"/>
              <a:gd name="connsiteY2" fmla="*/ 415614 h 415614"/>
              <a:gd name="connsiteX3" fmla="*/ 0 w 2685651"/>
              <a:gd name="connsiteY3" fmla="*/ 415614 h 415614"/>
            </a:gdLst>
            <a:ahLst/>
            <a:cxnLst>
              <a:cxn ang="0">
                <a:pos x="connsiteX0" y="connsiteY0"/>
              </a:cxn>
              <a:cxn ang="0">
                <a:pos x="connsiteX1" y="connsiteY1"/>
              </a:cxn>
              <a:cxn ang="0">
                <a:pos x="connsiteX2" y="connsiteY2"/>
              </a:cxn>
              <a:cxn ang="0">
                <a:pos x="connsiteX3" y="connsiteY3"/>
              </a:cxn>
            </a:cxnLst>
            <a:rect l="l" t="t" r="r" b="b"/>
            <a:pathLst>
              <a:path w="2685651" h="415614">
                <a:moveTo>
                  <a:pt x="0" y="0"/>
                </a:moveTo>
                <a:lnTo>
                  <a:pt x="2685652" y="0"/>
                </a:lnTo>
                <a:lnTo>
                  <a:pt x="2685652" y="415614"/>
                </a:lnTo>
                <a:lnTo>
                  <a:pt x="0" y="415614"/>
                </a:lnTo>
                <a:close/>
              </a:path>
            </a:pathLst>
          </a:custGeom>
          <a:solidFill>
            <a:srgbClr val="8BD4E0"/>
          </a:solidFill>
          <a:ln w="0" cap="flat">
            <a:noFill/>
            <a:prstDash val="solid"/>
            <a:miter/>
          </a:ln>
        </p:spPr>
        <p:txBody>
          <a:bodyPr rtlCol="0" anchor="ctr"/>
          <a:lstStyle/>
          <a:p>
            <a:endParaRPr lang="en-US" sz="1778"/>
          </a:p>
        </p:txBody>
      </p:sp>
      <p:sp>
        <p:nvSpPr>
          <p:cNvPr id="452" name="Freeform: Shape 451">
            <a:extLst>
              <a:ext uri="{FF2B5EF4-FFF2-40B4-BE49-F238E27FC236}">
                <a16:creationId xmlns:a16="http://schemas.microsoft.com/office/drawing/2014/main" id="{45101DF0-6068-28A6-A41B-11646F2FFBDB}"/>
              </a:ext>
            </a:extLst>
          </p:cNvPr>
          <p:cNvSpPr/>
          <p:nvPr/>
        </p:nvSpPr>
        <p:spPr>
          <a:xfrm>
            <a:off x="7280004" y="1049200"/>
            <a:ext cx="2368956" cy="367481"/>
          </a:xfrm>
          <a:custGeom>
            <a:avLst/>
            <a:gdLst>
              <a:gd name="connsiteX0" fmla="*/ 0 w 2679245"/>
              <a:gd name="connsiteY0" fmla="*/ 0 h 415614"/>
              <a:gd name="connsiteX1" fmla="*/ 2679246 w 2679245"/>
              <a:gd name="connsiteY1" fmla="*/ 0 h 415614"/>
              <a:gd name="connsiteX2" fmla="*/ 2679246 w 2679245"/>
              <a:gd name="connsiteY2" fmla="*/ 415614 h 415614"/>
              <a:gd name="connsiteX3" fmla="*/ 0 w 2679245"/>
              <a:gd name="connsiteY3" fmla="*/ 415614 h 415614"/>
            </a:gdLst>
            <a:ahLst/>
            <a:cxnLst>
              <a:cxn ang="0">
                <a:pos x="connsiteX0" y="connsiteY0"/>
              </a:cxn>
              <a:cxn ang="0">
                <a:pos x="connsiteX1" y="connsiteY1"/>
              </a:cxn>
              <a:cxn ang="0">
                <a:pos x="connsiteX2" y="connsiteY2"/>
              </a:cxn>
              <a:cxn ang="0">
                <a:pos x="connsiteX3" y="connsiteY3"/>
              </a:cxn>
            </a:cxnLst>
            <a:rect l="l" t="t" r="r" b="b"/>
            <a:pathLst>
              <a:path w="2679245" h="415614">
                <a:moveTo>
                  <a:pt x="0" y="0"/>
                </a:moveTo>
                <a:lnTo>
                  <a:pt x="2679246" y="0"/>
                </a:lnTo>
                <a:lnTo>
                  <a:pt x="2679246" y="415614"/>
                </a:lnTo>
                <a:lnTo>
                  <a:pt x="0" y="415614"/>
                </a:lnTo>
                <a:close/>
              </a:path>
            </a:pathLst>
          </a:custGeom>
          <a:solidFill>
            <a:srgbClr val="3FB2AA"/>
          </a:solidFill>
          <a:ln w="0" cap="flat">
            <a:noFill/>
            <a:prstDash val="solid"/>
            <a:miter/>
          </a:ln>
        </p:spPr>
        <p:txBody>
          <a:bodyPr rtlCol="0" anchor="ctr"/>
          <a:lstStyle/>
          <a:p>
            <a:endParaRPr lang="en-US" sz="1778"/>
          </a:p>
        </p:txBody>
      </p:sp>
      <p:sp>
        <p:nvSpPr>
          <p:cNvPr id="453" name="Freeform: Shape 452">
            <a:extLst>
              <a:ext uri="{FF2B5EF4-FFF2-40B4-BE49-F238E27FC236}">
                <a16:creationId xmlns:a16="http://schemas.microsoft.com/office/drawing/2014/main" id="{4184B0E5-EFDF-EED5-D560-01D63942D6AB}"/>
              </a:ext>
            </a:extLst>
          </p:cNvPr>
          <p:cNvSpPr/>
          <p:nvPr/>
        </p:nvSpPr>
        <p:spPr>
          <a:xfrm>
            <a:off x="2435645" y="956545"/>
            <a:ext cx="521455" cy="521455"/>
          </a:xfrm>
          <a:custGeom>
            <a:avLst/>
            <a:gdLst>
              <a:gd name="connsiteX0" fmla="*/ 589756 w 589755"/>
              <a:gd name="connsiteY0" fmla="*/ 294878 h 589755"/>
              <a:gd name="connsiteX1" fmla="*/ 294878 w 589755"/>
              <a:gd name="connsiteY1" fmla="*/ 589756 h 589755"/>
              <a:gd name="connsiteX2" fmla="*/ 0 w 589755"/>
              <a:gd name="connsiteY2" fmla="*/ 294878 h 589755"/>
              <a:gd name="connsiteX3" fmla="*/ 294878 w 589755"/>
              <a:gd name="connsiteY3" fmla="*/ 0 h 589755"/>
              <a:gd name="connsiteX4" fmla="*/ 589756 w 589755"/>
              <a:gd name="connsiteY4" fmla="*/ 294878 h 58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55" h="589755">
                <a:moveTo>
                  <a:pt x="589756" y="294878"/>
                </a:moveTo>
                <a:cubicBezTo>
                  <a:pt x="589756" y="457735"/>
                  <a:pt x="457734" y="589756"/>
                  <a:pt x="294878" y="589756"/>
                </a:cubicBezTo>
                <a:cubicBezTo>
                  <a:pt x="132021" y="589756"/>
                  <a:pt x="0" y="457735"/>
                  <a:pt x="0" y="294878"/>
                </a:cubicBezTo>
                <a:cubicBezTo>
                  <a:pt x="0" y="132021"/>
                  <a:pt x="132021" y="0"/>
                  <a:pt x="294878" y="0"/>
                </a:cubicBezTo>
                <a:cubicBezTo>
                  <a:pt x="457734" y="0"/>
                  <a:pt x="589756" y="132021"/>
                  <a:pt x="589756" y="294878"/>
                </a:cubicBezTo>
                <a:close/>
              </a:path>
            </a:pathLst>
          </a:custGeom>
          <a:solidFill>
            <a:srgbClr val="FFFFFF"/>
          </a:solidFill>
          <a:ln w="0" cap="flat">
            <a:noFill/>
            <a:prstDash val="solid"/>
            <a:miter/>
          </a:ln>
        </p:spPr>
        <p:txBody>
          <a:bodyPr rtlCol="0" anchor="ctr"/>
          <a:lstStyle/>
          <a:p>
            <a:endParaRPr lang="en-US" sz="1778"/>
          </a:p>
        </p:txBody>
      </p:sp>
      <p:sp>
        <p:nvSpPr>
          <p:cNvPr id="454" name="Freeform: Shape 453">
            <a:extLst>
              <a:ext uri="{FF2B5EF4-FFF2-40B4-BE49-F238E27FC236}">
                <a16:creationId xmlns:a16="http://schemas.microsoft.com/office/drawing/2014/main" id="{DD299B6B-565F-F43F-663D-6E393B962CB3}"/>
              </a:ext>
            </a:extLst>
          </p:cNvPr>
          <p:cNvSpPr/>
          <p:nvPr/>
        </p:nvSpPr>
        <p:spPr>
          <a:xfrm>
            <a:off x="2468705" y="988065"/>
            <a:ext cx="448685" cy="448685"/>
          </a:xfrm>
          <a:custGeom>
            <a:avLst/>
            <a:gdLst>
              <a:gd name="connsiteX0" fmla="*/ 507455 w 507454"/>
              <a:gd name="connsiteY0" fmla="*/ 253727 h 507454"/>
              <a:gd name="connsiteX1" fmla="*/ 253727 w 507454"/>
              <a:gd name="connsiteY1" fmla="*/ 507455 h 507454"/>
              <a:gd name="connsiteX2" fmla="*/ 0 w 507454"/>
              <a:gd name="connsiteY2" fmla="*/ 253727 h 507454"/>
              <a:gd name="connsiteX3" fmla="*/ 253727 w 507454"/>
              <a:gd name="connsiteY3" fmla="*/ 0 h 507454"/>
              <a:gd name="connsiteX4" fmla="*/ 507455 w 507454"/>
              <a:gd name="connsiteY4" fmla="*/ 253727 h 50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454" h="507454">
                <a:moveTo>
                  <a:pt x="507455" y="253727"/>
                </a:moveTo>
                <a:cubicBezTo>
                  <a:pt x="507455" y="393857"/>
                  <a:pt x="393857" y="507455"/>
                  <a:pt x="253727" y="507455"/>
                </a:cubicBezTo>
                <a:cubicBezTo>
                  <a:pt x="113598" y="507455"/>
                  <a:pt x="0" y="393857"/>
                  <a:pt x="0" y="253727"/>
                </a:cubicBezTo>
                <a:cubicBezTo>
                  <a:pt x="0" y="113598"/>
                  <a:pt x="113598" y="0"/>
                  <a:pt x="253727" y="0"/>
                </a:cubicBezTo>
                <a:cubicBezTo>
                  <a:pt x="393857" y="0"/>
                  <a:pt x="507455" y="113598"/>
                  <a:pt x="507455" y="253727"/>
                </a:cubicBezTo>
                <a:close/>
              </a:path>
            </a:pathLst>
          </a:custGeom>
          <a:solidFill>
            <a:srgbClr val="8BD4E0"/>
          </a:solidFill>
          <a:ln w="0" cap="flat">
            <a:noFill/>
            <a:prstDash val="solid"/>
            <a:miter/>
          </a:ln>
        </p:spPr>
        <p:txBody>
          <a:bodyPr rtlCol="0" anchor="ctr"/>
          <a:lstStyle/>
          <a:p>
            <a:endParaRPr lang="en-US" sz="1778"/>
          </a:p>
        </p:txBody>
      </p:sp>
      <p:sp>
        <p:nvSpPr>
          <p:cNvPr id="455" name="Freeform: Shape 454">
            <a:extLst>
              <a:ext uri="{FF2B5EF4-FFF2-40B4-BE49-F238E27FC236}">
                <a16:creationId xmlns:a16="http://schemas.microsoft.com/office/drawing/2014/main" id="{41A8E982-244F-DA86-98D2-75BE7E3BFE2B}"/>
              </a:ext>
            </a:extLst>
          </p:cNvPr>
          <p:cNvSpPr/>
          <p:nvPr/>
        </p:nvSpPr>
        <p:spPr>
          <a:xfrm>
            <a:off x="7130524" y="956545"/>
            <a:ext cx="521455" cy="521455"/>
          </a:xfrm>
          <a:custGeom>
            <a:avLst/>
            <a:gdLst>
              <a:gd name="connsiteX0" fmla="*/ 589756 w 589755"/>
              <a:gd name="connsiteY0" fmla="*/ 294878 h 589755"/>
              <a:gd name="connsiteX1" fmla="*/ 294878 w 589755"/>
              <a:gd name="connsiteY1" fmla="*/ 589756 h 589755"/>
              <a:gd name="connsiteX2" fmla="*/ 1 w 589755"/>
              <a:gd name="connsiteY2" fmla="*/ 294878 h 589755"/>
              <a:gd name="connsiteX3" fmla="*/ 294878 w 589755"/>
              <a:gd name="connsiteY3" fmla="*/ 0 h 589755"/>
              <a:gd name="connsiteX4" fmla="*/ 589756 w 589755"/>
              <a:gd name="connsiteY4" fmla="*/ 294878 h 58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55" h="589755">
                <a:moveTo>
                  <a:pt x="589756" y="294878"/>
                </a:moveTo>
                <a:cubicBezTo>
                  <a:pt x="589756" y="457735"/>
                  <a:pt x="457735" y="589756"/>
                  <a:pt x="294878" y="589756"/>
                </a:cubicBezTo>
                <a:cubicBezTo>
                  <a:pt x="132022" y="589756"/>
                  <a:pt x="1" y="457735"/>
                  <a:pt x="1" y="294878"/>
                </a:cubicBezTo>
                <a:cubicBezTo>
                  <a:pt x="1" y="132021"/>
                  <a:pt x="132022" y="0"/>
                  <a:pt x="294878" y="0"/>
                </a:cubicBezTo>
                <a:cubicBezTo>
                  <a:pt x="457735" y="0"/>
                  <a:pt x="589756" y="132021"/>
                  <a:pt x="589756" y="294878"/>
                </a:cubicBezTo>
                <a:close/>
              </a:path>
            </a:pathLst>
          </a:custGeom>
          <a:solidFill>
            <a:srgbClr val="FFFFFF"/>
          </a:solidFill>
          <a:ln w="0" cap="flat">
            <a:noFill/>
            <a:prstDash val="solid"/>
            <a:miter/>
          </a:ln>
        </p:spPr>
        <p:txBody>
          <a:bodyPr rtlCol="0" anchor="ctr"/>
          <a:lstStyle/>
          <a:p>
            <a:endParaRPr lang="en-US" sz="1778"/>
          </a:p>
        </p:txBody>
      </p:sp>
      <p:sp>
        <p:nvSpPr>
          <p:cNvPr id="456" name="Freeform: Shape 455">
            <a:extLst>
              <a:ext uri="{FF2B5EF4-FFF2-40B4-BE49-F238E27FC236}">
                <a16:creationId xmlns:a16="http://schemas.microsoft.com/office/drawing/2014/main" id="{550A3DD5-2D54-D9EB-3A13-ABB8EA2E20D7}"/>
              </a:ext>
            </a:extLst>
          </p:cNvPr>
          <p:cNvSpPr/>
          <p:nvPr/>
        </p:nvSpPr>
        <p:spPr>
          <a:xfrm>
            <a:off x="5000747" y="1389285"/>
            <a:ext cx="521455" cy="521455"/>
          </a:xfrm>
          <a:custGeom>
            <a:avLst/>
            <a:gdLst>
              <a:gd name="connsiteX0" fmla="*/ 589756 w 589755"/>
              <a:gd name="connsiteY0" fmla="*/ 294878 h 589755"/>
              <a:gd name="connsiteX1" fmla="*/ 294878 w 589755"/>
              <a:gd name="connsiteY1" fmla="*/ 589756 h 589755"/>
              <a:gd name="connsiteX2" fmla="*/ 0 w 589755"/>
              <a:gd name="connsiteY2" fmla="*/ 294878 h 589755"/>
              <a:gd name="connsiteX3" fmla="*/ 294878 w 589755"/>
              <a:gd name="connsiteY3" fmla="*/ 0 h 589755"/>
              <a:gd name="connsiteX4" fmla="*/ 589756 w 589755"/>
              <a:gd name="connsiteY4" fmla="*/ 294878 h 58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55" h="589755">
                <a:moveTo>
                  <a:pt x="589756" y="294878"/>
                </a:moveTo>
                <a:cubicBezTo>
                  <a:pt x="589756" y="457734"/>
                  <a:pt x="457734" y="589756"/>
                  <a:pt x="294878" y="589756"/>
                </a:cubicBezTo>
                <a:cubicBezTo>
                  <a:pt x="132021" y="589756"/>
                  <a:pt x="0" y="457735"/>
                  <a:pt x="0" y="294878"/>
                </a:cubicBezTo>
                <a:cubicBezTo>
                  <a:pt x="0" y="132021"/>
                  <a:pt x="132022" y="0"/>
                  <a:pt x="294878" y="0"/>
                </a:cubicBezTo>
                <a:cubicBezTo>
                  <a:pt x="457735" y="0"/>
                  <a:pt x="589756" y="132021"/>
                  <a:pt x="589756" y="294878"/>
                </a:cubicBezTo>
                <a:close/>
              </a:path>
            </a:pathLst>
          </a:custGeom>
          <a:solidFill>
            <a:srgbClr val="FFFFFF"/>
          </a:solidFill>
          <a:ln w="0" cap="flat">
            <a:noFill/>
            <a:prstDash val="solid"/>
            <a:miter/>
          </a:ln>
        </p:spPr>
        <p:txBody>
          <a:bodyPr rtlCol="0" anchor="ctr"/>
          <a:lstStyle/>
          <a:p>
            <a:endParaRPr lang="en-US" sz="1778"/>
          </a:p>
        </p:txBody>
      </p:sp>
      <p:sp>
        <p:nvSpPr>
          <p:cNvPr id="458" name="Freeform: Shape 457">
            <a:extLst>
              <a:ext uri="{FF2B5EF4-FFF2-40B4-BE49-F238E27FC236}">
                <a16:creationId xmlns:a16="http://schemas.microsoft.com/office/drawing/2014/main" id="{6CDE08D6-D8B5-99B1-63F4-73B22D17C6F2}"/>
              </a:ext>
            </a:extLst>
          </p:cNvPr>
          <p:cNvSpPr/>
          <p:nvPr/>
        </p:nvSpPr>
        <p:spPr>
          <a:xfrm>
            <a:off x="7165861" y="988497"/>
            <a:ext cx="448685" cy="448685"/>
          </a:xfrm>
          <a:custGeom>
            <a:avLst/>
            <a:gdLst>
              <a:gd name="connsiteX0" fmla="*/ 507454 w 507454"/>
              <a:gd name="connsiteY0" fmla="*/ 253727 h 507454"/>
              <a:gd name="connsiteX1" fmla="*/ 253728 w 507454"/>
              <a:gd name="connsiteY1" fmla="*/ 507455 h 507454"/>
              <a:gd name="connsiteX2" fmla="*/ 1 w 507454"/>
              <a:gd name="connsiteY2" fmla="*/ 253727 h 507454"/>
              <a:gd name="connsiteX3" fmla="*/ 253728 w 507454"/>
              <a:gd name="connsiteY3" fmla="*/ 0 h 507454"/>
              <a:gd name="connsiteX4" fmla="*/ 507454 w 507454"/>
              <a:gd name="connsiteY4" fmla="*/ 253727 h 50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454" h="507454">
                <a:moveTo>
                  <a:pt x="507454" y="253727"/>
                </a:moveTo>
                <a:cubicBezTo>
                  <a:pt x="507454" y="393857"/>
                  <a:pt x="393857" y="507455"/>
                  <a:pt x="253728" y="507455"/>
                </a:cubicBezTo>
                <a:cubicBezTo>
                  <a:pt x="113598" y="507455"/>
                  <a:pt x="1" y="393857"/>
                  <a:pt x="1" y="253727"/>
                </a:cubicBezTo>
                <a:cubicBezTo>
                  <a:pt x="1" y="113598"/>
                  <a:pt x="113598" y="0"/>
                  <a:pt x="253728" y="0"/>
                </a:cubicBezTo>
                <a:cubicBezTo>
                  <a:pt x="393857" y="0"/>
                  <a:pt x="507454" y="113598"/>
                  <a:pt x="507454" y="253727"/>
                </a:cubicBezTo>
                <a:close/>
              </a:path>
            </a:pathLst>
          </a:custGeom>
          <a:solidFill>
            <a:srgbClr val="3FB2AA"/>
          </a:solidFill>
          <a:ln w="0" cap="flat">
            <a:noFill/>
            <a:prstDash val="solid"/>
            <a:miter/>
          </a:ln>
        </p:spPr>
        <p:txBody>
          <a:bodyPr rtlCol="0" anchor="ctr"/>
          <a:lstStyle/>
          <a:p>
            <a:endParaRPr lang="en-US" sz="1778"/>
          </a:p>
        </p:txBody>
      </p:sp>
      <p:sp>
        <p:nvSpPr>
          <p:cNvPr id="460" name="TextBox 459">
            <a:extLst>
              <a:ext uri="{FF2B5EF4-FFF2-40B4-BE49-F238E27FC236}">
                <a16:creationId xmlns:a16="http://schemas.microsoft.com/office/drawing/2014/main" id="{75B0833B-2827-89FA-32D9-11E0D922CF30}"/>
              </a:ext>
            </a:extLst>
          </p:cNvPr>
          <p:cNvSpPr txBox="1"/>
          <p:nvPr/>
        </p:nvSpPr>
        <p:spPr>
          <a:xfrm>
            <a:off x="7665460" y="1108189"/>
            <a:ext cx="1585690" cy="274691"/>
          </a:xfrm>
          <a:prstGeom prst="rect">
            <a:avLst/>
          </a:prstGeom>
          <a:noFill/>
        </p:spPr>
        <p:txBody>
          <a:bodyPr wrap="none" rtlCol="0">
            <a:spAutoFit/>
          </a:bodyPr>
          <a:lstStyle/>
          <a:p>
            <a:pPr algn="l"/>
            <a:r>
              <a:rPr lang="en-US" sz="1185" b="1">
                <a:ln/>
                <a:solidFill>
                  <a:srgbClr val="FFFFFF"/>
                </a:solidFill>
                <a:latin typeface="AvenirLTPro-Heavy"/>
                <a:sym typeface="AvenirLTPro-Heavy"/>
                <a:rtl val="0"/>
              </a:rPr>
              <a:t>Consumo/Demanda</a:t>
            </a:r>
          </a:p>
        </p:txBody>
      </p:sp>
      <p:sp>
        <p:nvSpPr>
          <p:cNvPr id="461" name="TextBox 460">
            <a:extLst>
              <a:ext uri="{FF2B5EF4-FFF2-40B4-BE49-F238E27FC236}">
                <a16:creationId xmlns:a16="http://schemas.microsoft.com/office/drawing/2014/main" id="{0E385039-DDB1-5F63-5065-5453260D9119}"/>
              </a:ext>
            </a:extLst>
          </p:cNvPr>
          <p:cNvSpPr txBox="1"/>
          <p:nvPr/>
        </p:nvSpPr>
        <p:spPr>
          <a:xfrm>
            <a:off x="2940548" y="1108189"/>
            <a:ext cx="1789272" cy="274691"/>
          </a:xfrm>
          <a:prstGeom prst="rect">
            <a:avLst/>
          </a:prstGeom>
          <a:noFill/>
        </p:spPr>
        <p:txBody>
          <a:bodyPr wrap="none" rtlCol="0">
            <a:spAutoFit/>
          </a:bodyPr>
          <a:lstStyle/>
          <a:p>
            <a:pPr algn="l"/>
            <a:r>
              <a:rPr lang="en-US" sz="1185" b="1" dirty="0">
                <a:ln/>
                <a:solidFill>
                  <a:srgbClr val="FFFFFF"/>
                </a:solidFill>
                <a:latin typeface="AvenirLTPro-Heavy"/>
                <a:sym typeface="AvenirLTPro-Heavy"/>
                <a:rtl val="0"/>
              </a:rPr>
              <a:t>Producción/Suministro</a:t>
            </a:r>
          </a:p>
        </p:txBody>
      </p:sp>
      <p:grpSp>
        <p:nvGrpSpPr>
          <p:cNvPr id="462" name="Graphic 2">
            <a:extLst>
              <a:ext uri="{FF2B5EF4-FFF2-40B4-BE49-F238E27FC236}">
                <a16:creationId xmlns:a16="http://schemas.microsoft.com/office/drawing/2014/main" id="{050B9A52-B76E-7CD8-2FD9-6618813D5332}"/>
              </a:ext>
            </a:extLst>
          </p:cNvPr>
          <p:cNvGrpSpPr/>
          <p:nvPr/>
        </p:nvGrpSpPr>
        <p:grpSpPr>
          <a:xfrm>
            <a:off x="7193821" y="1066130"/>
            <a:ext cx="364765" cy="335938"/>
            <a:chOff x="7379892" y="538847"/>
            <a:chExt cx="412543" cy="379940"/>
          </a:xfrm>
          <a:solidFill>
            <a:srgbClr val="FFFFFF"/>
          </a:solidFill>
        </p:grpSpPr>
        <p:sp>
          <p:nvSpPr>
            <p:cNvPr id="523" name="Freeform: Shape 522">
              <a:extLst>
                <a:ext uri="{FF2B5EF4-FFF2-40B4-BE49-F238E27FC236}">
                  <a16:creationId xmlns:a16="http://schemas.microsoft.com/office/drawing/2014/main" id="{D23C0CAA-2B7F-A668-E6DE-A8466F5F80D6}"/>
                </a:ext>
              </a:extLst>
            </p:cNvPr>
            <p:cNvSpPr/>
            <p:nvPr/>
          </p:nvSpPr>
          <p:spPr>
            <a:xfrm>
              <a:off x="7379892" y="798151"/>
              <a:ext cx="371493" cy="120636"/>
            </a:xfrm>
            <a:custGeom>
              <a:avLst/>
              <a:gdLst>
                <a:gd name="connsiteX0" fmla="*/ 350434 w 371493"/>
                <a:gd name="connsiteY0" fmla="*/ 45183 h 120636"/>
                <a:gd name="connsiteX1" fmla="*/ 281223 w 371493"/>
                <a:gd name="connsiteY1" fmla="*/ 60640 h 120636"/>
                <a:gd name="connsiteX2" fmla="*/ 244459 w 371493"/>
                <a:gd name="connsiteY2" fmla="*/ 67464 h 120636"/>
                <a:gd name="connsiteX3" fmla="*/ 155125 w 371493"/>
                <a:gd name="connsiteY3" fmla="*/ 54165 h 120636"/>
                <a:gd name="connsiteX4" fmla="*/ 150460 w 371493"/>
                <a:gd name="connsiteY4" fmla="*/ 49012 h 120636"/>
                <a:gd name="connsiteX5" fmla="*/ 155822 w 371493"/>
                <a:gd name="connsiteY5" fmla="*/ 32441 h 120636"/>
                <a:gd name="connsiteX6" fmla="*/ 230254 w 371493"/>
                <a:gd name="connsiteY6" fmla="*/ 46714 h 120636"/>
                <a:gd name="connsiteX7" fmla="*/ 256435 w 371493"/>
                <a:gd name="connsiteY7" fmla="*/ 39612 h 120636"/>
                <a:gd name="connsiteX8" fmla="*/ 237914 w 371493"/>
                <a:gd name="connsiteY8" fmla="*/ 23737 h 120636"/>
                <a:gd name="connsiteX9" fmla="*/ 145934 w 371493"/>
                <a:gd name="connsiteY9" fmla="*/ 4728 h 120636"/>
                <a:gd name="connsiteX10" fmla="*/ 104087 w 371493"/>
                <a:gd name="connsiteY10" fmla="*/ 1386 h 120636"/>
                <a:gd name="connsiteX11" fmla="*/ 9392 w 371493"/>
                <a:gd name="connsiteY11" fmla="*/ 33624 h 120636"/>
                <a:gd name="connsiteX12" fmla="*/ 62 w 371493"/>
                <a:gd name="connsiteY12" fmla="*/ 47759 h 120636"/>
                <a:gd name="connsiteX13" fmla="*/ 62 w 371493"/>
                <a:gd name="connsiteY13" fmla="*/ 70110 h 120636"/>
                <a:gd name="connsiteX14" fmla="*/ 62 w 371493"/>
                <a:gd name="connsiteY14" fmla="*/ 92461 h 120636"/>
                <a:gd name="connsiteX15" fmla="*/ 20811 w 371493"/>
                <a:gd name="connsiteY15" fmla="*/ 106386 h 120636"/>
                <a:gd name="connsiteX16" fmla="*/ 67880 w 371493"/>
                <a:gd name="connsiteY16" fmla="*/ 89397 h 120636"/>
                <a:gd name="connsiteX17" fmla="*/ 74564 w 371493"/>
                <a:gd name="connsiteY17" fmla="*/ 88701 h 120636"/>
                <a:gd name="connsiteX18" fmla="*/ 161949 w 371493"/>
                <a:gd name="connsiteY18" fmla="*/ 116552 h 120636"/>
                <a:gd name="connsiteX19" fmla="*/ 198713 w 371493"/>
                <a:gd name="connsiteY19" fmla="*/ 118154 h 120636"/>
                <a:gd name="connsiteX20" fmla="*/ 232900 w 371493"/>
                <a:gd name="connsiteY20" fmla="*/ 108754 h 120636"/>
                <a:gd name="connsiteX21" fmla="*/ 358998 w 371493"/>
                <a:gd name="connsiteY21" fmla="*/ 74218 h 120636"/>
                <a:gd name="connsiteX22" fmla="*/ 371462 w 371493"/>
                <a:gd name="connsiteY22" fmla="*/ 60222 h 120636"/>
                <a:gd name="connsiteX23" fmla="*/ 350434 w 371493"/>
                <a:gd name="connsiteY23" fmla="*/ 45183 h 12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493" h="120636">
                  <a:moveTo>
                    <a:pt x="350434" y="45183"/>
                  </a:moveTo>
                  <a:cubicBezTo>
                    <a:pt x="327317" y="50196"/>
                    <a:pt x="304339" y="55836"/>
                    <a:pt x="281223" y="60640"/>
                  </a:cubicBezTo>
                  <a:cubicBezTo>
                    <a:pt x="269038" y="63147"/>
                    <a:pt x="257201" y="67603"/>
                    <a:pt x="244459" y="67464"/>
                  </a:cubicBezTo>
                  <a:cubicBezTo>
                    <a:pt x="214031" y="67046"/>
                    <a:pt x="184718" y="59596"/>
                    <a:pt x="155125" y="54165"/>
                  </a:cubicBezTo>
                  <a:cubicBezTo>
                    <a:pt x="152340" y="53677"/>
                    <a:pt x="149555" y="53260"/>
                    <a:pt x="150460" y="49012"/>
                  </a:cubicBezTo>
                  <a:cubicBezTo>
                    <a:pt x="151435" y="44695"/>
                    <a:pt x="153523" y="32023"/>
                    <a:pt x="155822" y="32441"/>
                  </a:cubicBezTo>
                  <a:cubicBezTo>
                    <a:pt x="180609" y="37175"/>
                    <a:pt x="205467" y="42049"/>
                    <a:pt x="230254" y="46714"/>
                  </a:cubicBezTo>
                  <a:cubicBezTo>
                    <a:pt x="242648" y="49012"/>
                    <a:pt x="254624" y="50196"/>
                    <a:pt x="256435" y="39612"/>
                  </a:cubicBezTo>
                  <a:cubicBezTo>
                    <a:pt x="258454" y="27845"/>
                    <a:pt x="250865" y="26452"/>
                    <a:pt x="237914" y="23737"/>
                  </a:cubicBezTo>
                  <a:cubicBezTo>
                    <a:pt x="207277" y="17401"/>
                    <a:pt x="176710" y="10716"/>
                    <a:pt x="145934" y="4728"/>
                  </a:cubicBezTo>
                  <a:cubicBezTo>
                    <a:pt x="132217" y="2082"/>
                    <a:pt x="118709" y="-2235"/>
                    <a:pt x="104087" y="1386"/>
                  </a:cubicBezTo>
                  <a:cubicBezTo>
                    <a:pt x="71571" y="9533"/>
                    <a:pt x="40376" y="21370"/>
                    <a:pt x="9392" y="33624"/>
                  </a:cubicBezTo>
                  <a:cubicBezTo>
                    <a:pt x="3265" y="36061"/>
                    <a:pt x="-8" y="40935"/>
                    <a:pt x="62" y="47759"/>
                  </a:cubicBezTo>
                  <a:cubicBezTo>
                    <a:pt x="62" y="55209"/>
                    <a:pt x="62" y="62659"/>
                    <a:pt x="62" y="70110"/>
                  </a:cubicBezTo>
                  <a:cubicBezTo>
                    <a:pt x="62" y="77560"/>
                    <a:pt x="-77" y="85010"/>
                    <a:pt x="62" y="92461"/>
                  </a:cubicBezTo>
                  <a:cubicBezTo>
                    <a:pt x="340" y="103949"/>
                    <a:pt x="9880" y="110355"/>
                    <a:pt x="20811" y="106386"/>
                  </a:cubicBezTo>
                  <a:cubicBezTo>
                    <a:pt x="36547" y="100746"/>
                    <a:pt x="52214" y="95037"/>
                    <a:pt x="67880" y="89397"/>
                  </a:cubicBezTo>
                  <a:cubicBezTo>
                    <a:pt x="70038" y="88631"/>
                    <a:pt x="72058" y="87865"/>
                    <a:pt x="74564" y="88701"/>
                  </a:cubicBezTo>
                  <a:cubicBezTo>
                    <a:pt x="103530" y="98449"/>
                    <a:pt x="133401" y="105551"/>
                    <a:pt x="161949" y="116552"/>
                  </a:cubicBezTo>
                  <a:cubicBezTo>
                    <a:pt x="173995" y="121148"/>
                    <a:pt x="186110" y="122122"/>
                    <a:pt x="198713" y="118154"/>
                  </a:cubicBezTo>
                  <a:cubicBezTo>
                    <a:pt x="209993" y="114603"/>
                    <a:pt x="221481" y="111887"/>
                    <a:pt x="232900" y="108754"/>
                  </a:cubicBezTo>
                  <a:cubicBezTo>
                    <a:pt x="274956" y="97265"/>
                    <a:pt x="316943" y="85776"/>
                    <a:pt x="358998" y="74218"/>
                  </a:cubicBezTo>
                  <a:cubicBezTo>
                    <a:pt x="366658" y="72129"/>
                    <a:pt x="371113" y="66976"/>
                    <a:pt x="371462" y="60222"/>
                  </a:cubicBezTo>
                  <a:cubicBezTo>
                    <a:pt x="372088" y="48873"/>
                    <a:pt x="363315" y="42397"/>
                    <a:pt x="350434" y="45183"/>
                  </a:cubicBezTo>
                  <a:close/>
                </a:path>
              </a:pathLst>
            </a:custGeom>
            <a:solidFill>
              <a:srgbClr val="FFFFFF"/>
            </a:solidFill>
            <a:ln w="0" cap="flat">
              <a:noFill/>
              <a:prstDash val="solid"/>
              <a:miter/>
            </a:ln>
          </p:spPr>
          <p:txBody>
            <a:bodyPr rtlCol="0" anchor="ctr"/>
            <a:lstStyle/>
            <a:p>
              <a:endParaRPr lang="en-US" sz="1778"/>
            </a:p>
          </p:txBody>
        </p:sp>
        <p:sp>
          <p:nvSpPr>
            <p:cNvPr id="524" name="Freeform: Shape 523">
              <a:extLst>
                <a:ext uri="{FF2B5EF4-FFF2-40B4-BE49-F238E27FC236}">
                  <a16:creationId xmlns:a16="http://schemas.microsoft.com/office/drawing/2014/main" id="{F2220D6E-167C-EF92-9B6F-00382BB7322F}"/>
                </a:ext>
              </a:extLst>
            </p:cNvPr>
            <p:cNvSpPr/>
            <p:nvPr/>
          </p:nvSpPr>
          <p:spPr>
            <a:xfrm>
              <a:off x="7441436" y="745157"/>
              <a:ext cx="340624" cy="104652"/>
            </a:xfrm>
            <a:custGeom>
              <a:avLst/>
              <a:gdLst>
                <a:gd name="connsiteX0" fmla="*/ 190853 w 340624"/>
                <a:gd name="connsiteY0" fmla="*/ 27852 h 104652"/>
                <a:gd name="connsiteX1" fmla="*/ 63571 w 340624"/>
                <a:gd name="connsiteY1" fmla="*/ 19566 h 104652"/>
                <a:gd name="connsiteX2" fmla="*/ 0 w 340624"/>
                <a:gd name="connsiteY2" fmla="*/ 0 h 104652"/>
                <a:gd name="connsiteX3" fmla="*/ 836 w 340624"/>
                <a:gd name="connsiteY3" fmla="*/ 6406 h 104652"/>
                <a:gd name="connsiteX4" fmla="*/ 14135 w 340624"/>
                <a:gd name="connsiteY4" fmla="*/ 37460 h 104652"/>
                <a:gd name="connsiteX5" fmla="*/ 21098 w 340624"/>
                <a:gd name="connsiteY5" fmla="*/ 46860 h 104652"/>
                <a:gd name="connsiteX6" fmla="*/ 40176 w 340624"/>
                <a:gd name="connsiteY6" fmla="*/ 41638 h 104652"/>
                <a:gd name="connsiteX7" fmla="*/ 80422 w 340624"/>
                <a:gd name="connsiteY7" fmla="*/ 43448 h 104652"/>
                <a:gd name="connsiteX8" fmla="*/ 87245 w 340624"/>
                <a:gd name="connsiteY8" fmla="*/ 44841 h 104652"/>
                <a:gd name="connsiteX9" fmla="*/ 149006 w 340624"/>
                <a:gd name="connsiteY9" fmla="*/ 57513 h 104652"/>
                <a:gd name="connsiteX10" fmla="*/ 179294 w 340624"/>
                <a:gd name="connsiteY10" fmla="*/ 63850 h 104652"/>
                <a:gd name="connsiteX11" fmla="*/ 179782 w 340624"/>
                <a:gd name="connsiteY11" fmla="*/ 63989 h 104652"/>
                <a:gd name="connsiteX12" fmla="*/ 207076 w 340624"/>
                <a:gd name="connsiteY12" fmla="*/ 93442 h 104652"/>
                <a:gd name="connsiteX13" fmla="*/ 201714 w 340624"/>
                <a:gd name="connsiteY13" fmla="*/ 104652 h 104652"/>
                <a:gd name="connsiteX14" fmla="*/ 206659 w 340624"/>
                <a:gd name="connsiteY14" fmla="*/ 103399 h 104652"/>
                <a:gd name="connsiteX15" fmla="*/ 217799 w 340624"/>
                <a:gd name="connsiteY15" fmla="*/ 100753 h 104652"/>
                <a:gd name="connsiteX16" fmla="*/ 256374 w 340624"/>
                <a:gd name="connsiteY16" fmla="*/ 92189 h 104652"/>
                <a:gd name="connsiteX17" fmla="*/ 257627 w 340624"/>
                <a:gd name="connsiteY17" fmla="*/ 91910 h 104652"/>
                <a:gd name="connsiteX18" fmla="*/ 282206 w 340624"/>
                <a:gd name="connsiteY18" fmla="*/ 79795 h 104652"/>
                <a:gd name="connsiteX19" fmla="*/ 335542 w 340624"/>
                <a:gd name="connsiteY19" fmla="*/ 22351 h 104652"/>
                <a:gd name="connsiteX20" fmla="*/ 340624 w 340624"/>
                <a:gd name="connsiteY20" fmla="*/ 2716 h 104652"/>
                <a:gd name="connsiteX21" fmla="*/ 307898 w 340624"/>
                <a:gd name="connsiteY21" fmla="*/ 15388 h 104652"/>
                <a:gd name="connsiteX22" fmla="*/ 190992 w 340624"/>
                <a:gd name="connsiteY22" fmla="*/ 27921 h 10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0624" h="104652">
                  <a:moveTo>
                    <a:pt x="190853" y="27852"/>
                  </a:moveTo>
                  <a:cubicBezTo>
                    <a:pt x="148240" y="28478"/>
                    <a:pt x="105697" y="26737"/>
                    <a:pt x="63571" y="19566"/>
                  </a:cubicBezTo>
                  <a:cubicBezTo>
                    <a:pt x="41917" y="15875"/>
                    <a:pt x="20402" y="11628"/>
                    <a:pt x="0" y="0"/>
                  </a:cubicBezTo>
                  <a:cubicBezTo>
                    <a:pt x="348" y="2716"/>
                    <a:pt x="418" y="4595"/>
                    <a:pt x="836" y="6406"/>
                  </a:cubicBezTo>
                  <a:cubicBezTo>
                    <a:pt x="3481" y="17546"/>
                    <a:pt x="7729" y="27921"/>
                    <a:pt x="14135" y="37460"/>
                  </a:cubicBezTo>
                  <a:cubicBezTo>
                    <a:pt x="16363" y="40733"/>
                    <a:pt x="18661" y="43866"/>
                    <a:pt x="21098" y="46860"/>
                  </a:cubicBezTo>
                  <a:cubicBezTo>
                    <a:pt x="27434" y="44980"/>
                    <a:pt x="33770" y="43239"/>
                    <a:pt x="40176" y="41638"/>
                  </a:cubicBezTo>
                  <a:cubicBezTo>
                    <a:pt x="55007" y="37948"/>
                    <a:pt x="68514" y="40872"/>
                    <a:pt x="80422" y="43448"/>
                  </a:cubicBezTo>
                  <a:cubicBezTo>
                    <a:pt x="82719" y="43936"/>
                    <a:pt x="84948" y="44423"/>
                    <a:pt x="87245" y="44841"/>
                  </a:cubicBezTo>
                  <a:cubicBezTo>
                    <a:pt x="107925" y="48879"/>
                    <a:pt x="128813" y="53266"/>
                    <a:pt x="149006" y="57513"/>
                  </a:cubicBezTo>
                  <a:cubicBezTo>
                    <a:pt x="159102" y="59672"/>
                    <a:pt x="169198" y="61761"/>
                    <a:pt x="179294" y="63850"/>
                  </a:cubicBezTo>
                  <a:lnTo>
                    <a:pt x="179782" y="63989"/>
                  </a:lnTo>
                  <a:cubicBezTo>
                    <a:pt x="191479" y="66426"/>
                    <a:pt x="211045" y="70464"/>
                    <a:pt x="207076" y="93442"/>
                  </a:cubicBezTo>
                  <a:cubicBezTo>
                    <a:pt x="206310" y="97828"/>
                    <a:pt x="204500" y="101658"/>
                    <a:pt x="201714" y="104652"/>
                  </a:cubicBezTo>
                  <a:cubicBezTo>
                    <a:pt x="203317" y="104234"/>
                    <a:pt x="204988" y="103816"/>
                    <a:pt x="206659" y="103399"/>
                  </a:cubicBezTo>
                  <a:cubicBezTo>
                    <a:pt x="210279" y="102494"/>
                    <a:pt x="213969" y="101519"/>
                    <a:pt x="217799" y="100753"/>
                  </a:cubicBezTo>
                  <a:cubicBezTo>
                    <a:pt x="230680" y="98107"/>
                    <a:pt x="243701" y="95043"/>
                    <a:pt x="256374" y="92189"/>
                  </a:cubicBezTo>
                  <a:cubicBezTo>
                    <a:pt x="256791" y="92119"/>
                    <a:pt x="257209" y="91980"/>
                    <a:pt x="257627" y="91910"/>
                  </a:cubicBezTo>
                  <a:cubicBezTo>
                    <a:pt x="265982" y="88498"/>
                    <a:pt x="274198" y="84460"/>
                    <a:pt x="282206" y="79795"/>
                  </a:cubicBezTo>
                  <a:cubicBezTo>
                    <a:pt x="305671" y="66008"/>
                    <a:pt x="324818" y="48044"/>
                    <a:pt x="335542" y="22351"/>
                  </a:cubicBezTo>
                  <a:cubicBezTo>
                    <a:pt x="338048" y="16293"/>
                    <a:pt x="340276" y="10166"/>
                    <a:pt x="340624" y="2716"/>
                  </a:cubicBezTo>
                  <a:cubicBezTo>
                    <a:pt x="329971" y="9191"/>
                    <a:pt x="319040" y="12672"/>
                    <a:pt x="307898" y="15388"/>
                  </a:cubicBezTo>
                  <a:cubicBezTo>
                    <a:pt x="269464" y="24649"/>
                    <a:pt x="230333" y="27364"/>
                    <a:pt x="190992" y="27921"/>
                  </a:cubicBezTo>
                  <a:close/>
                </a:path>
              </a:pathLst>
            </a:custGeom>
            <a:solidFill>
              <a:srgbClr val="FFFFFF"/>
            </a:solidFill>
            <a:ln w="0" cap="flat">
              <a:noFill/>
              <a:prstDash val="solid"/>
              <a:miter/>
            </a:ln>
          </p:spPr>
          <p:txBody>
            <a:bodyPr rtlCol="0" anchor="ctr"/>
            <a:lstStyle/>
            <a:p>
              <a:endParaRPr lang="en-US" sz="1778"/>
            </a:p>
          </p:txBody>
        </p:sp>
        <p:sp>
          <p:nvSpPr>
            <p:cNvPr id="525" name="Freeform: Shape 524">
              <a:extLst>
                <a:ext uri="{FF2B5EF4-FFF2-40B4-BE49-F238E27FC236}">
                  <a16:creationId xmlns:a16="http://schemas.microsoft.com/office/drawing/2014/main" id="{DC1E6F34-6917-CEB0-3323-E5F0B602F869}"/>
                </a:ext>
              </a:extLst>
            </p:cNvPr>
            <p:cNvSpPr/>
            <p:nvPr/>
          </p:nvSpPr>
          <p:spPr>
            <a:xfrm>
              <a:off x="7494761" y="540255"/>
              <a:ext cx="133312" cy="144016"/>
            </a:xfrm>
            <a:custGeom>
              <a:avLst/>
              <a:gdLst>
                <a:gd name="connsiteX0" fmla="*/ 12544 w 133312"/>
                <a:gd name="connsiteY0" fmla="*/ 94471 h 144016"/>
                <a:gd name="connsiteX1" fmla="*/ 14772 w 133312"/>
                <a:gd name="connsiteY1" fmla="*/ 98371 h 144016"/>
                <a:gd name="connsiteX2" fmla="*/ 42485 w 133312"/>
                <a:gd name="connsiteY2" fmla="*/ 127336 h 144016"/>
                <a:gd name="connsiteX3" fmla="*/ 46941 w 133312"/>
                <a:gd name="connsiteY3" fmla="*/ 128520 h 144016"/>
                <a:gd name="connsiteX4" fmla="*/ 71520 w 133312"/>
                <a:gd name="connsiteY4" fmla="*/ 135901 h 144016"/>
                <a:gd name="connsiteX5" fmla="*/ 76812 w 133312"/>
                <a:gd name="connsiteY5" fmla="*/ 137293 h 144016"/>
                <a:gd name="connsiteX6" fmla="*/ 102087 w 133312"/>
                <a:gd name="connsiteY6" fmla="*/ 142098 h 144016"/>
                <a:gd name="connsiteX7" fmla="*/ 116849 w 133312"/>
                <a:gd name="connsiteY7" fmla="*/ 120513 h 144016"/>
                <a:gd name="connsiteX8" fmla="*/ 119494 w 133312"/>
                <a:gd name="connsiteY8" fmla="*/ 114873 h 144016"/>
                <a:gd name="connsiteX9" fmla="*/ 125204 w 133312"/>
                <a:gd name="connsiteY9" fmla="*/ 87787 h 144016"/>
                <a:gd name="connsiteX10" fmla="*/ 126457 w 133312"/>
                <a:gd name="connsiteY10" fmla="*/ 80963 h 144016"/>
                <a:gd name="connsiteX11" fmla="*/ 132167 w 133312"/>
                <a:gd name="connsiteY11" fmla="*/ 57707 h 144016"/>
                <a:gd name="connsiteX12" fmla="*/ 113924 w 133312"/>
                <a:gd name="connsiteY12" fmla="*/ 41623 h 144016"/>
                <a:gd name="connsiteX13" fmla="*/ 109677 w 133312"/>
                <a:gd name="connsiteY13" fmla="*/ 36471 h 144016"/>
                <a:gd name="connsiteX14" fmla="*/ 81407 w 133312"/>
                <a:gd name="connsiteY14" fmla="*/ 14189 h 144016"/>
                <a:gd name="connsiteX15" fmla="*/ 75976 w 133312"/>
                <a:gd name="connsiteY15" fmla="*/ 11126 h 144016"/>
                <a:gd name="connsiteX16" fmla="*/ 38794 w 133312"/>
                <a:gd name="connsiteY16" fmla="*/ 7435 h 144016"/>
                <a:gd name="connsiteX17" fmla="*/ 37819 w 133312"/>
                <a:gd name="connsiteY17" fmla="*/ 14120 h 144016"/>
                <a:gd name="connsiteX18" fmla="*/ 47707 w 133312"/>
                <a:gd name="connsiteY18" fmla="*/ 31527 h 144016"/>
                <a:gd name="connsiteX19" fmla="*/ 53486 w 133312"/>
                <a:gd name="connsiteY19" fmla="*/ 34521 h 144016"/>
                <a:gd name="connsiteX20" fmla="*/ 84332 w 133312"/>
                <a:gd name="connsiteY20" fmla="*/ 32432 h 144016"/>
                <a:gd name="connsiteX21" fmla="*/ 88439 w 133312"/>
                <a:gd name="connsiteY21" fmla="*/ 37933 h 144016"/>
                <a:gd name="connsiteX22" fmla="*/ 79109 w 133312"/>
                <a:gd name="connsiteY22" fmla="*/ 41693 h 144016"/>
                <a:gd name="connsiteX23" fmla="*/ 54461 w 133312"/>
                <a:gd name="connsiteY23" fmla="*/ 43364 h 144016"/>
                <a:gd name="connsiteX24" fmla="*/ 57525 w 133312"/>
                <a:gd name="connsiteY24" fmla="*/ 52137 h 144016"/>
                <a:gd name="connsiteX25" fmla="*/ 64139 w 133312"/>
                <a:gd name="connsiteY25" fmla="*/ 62581 h 144016"/>
                <a:gd name="connsiteX26" fmla="*/ 72216 w 133312"/>
                <a:gd name="connsiteY26" fmla="*/ 69335 h 144016"/>
                <a:gd name="connsiteX27" fmla="*/ 102505 w 133312"/>
                <a:gd name="connsiteY27" fmla="*/ 67386 h 144016"/>
                <a:gd name="connsiteX28" fmla="*/ 110651 w 133312"/>
                <a:gd name="connsiteY28" fmla="*/ 71703 h 144016"/>
                <a:gd name="connsiteX29" fmla="*/ 104594 w 133312"/>
                <a:gd name="connsiteY29" fmla="*/ 76786 h 144016"/>
                <a:gd name="connsiteX30" fmla="*/ 99441 w 133312"/>
                <a:gd name="connsiteY30" fmla="*/ 77204 h 144016"/>
                <a:gd name="connsiteX31" fmla="*/ 78344 w 133312"/>
                <a:gd name="connsiteY31" fmla="*/ 78178 h 144016"/>
                <a:gd name="connsiteX32" fmla="*/ 75349 w 133312"/>
                <a:gd name="connsiteY32" fmla="*/ 82843 h 144016"/>
                <a:gd name="connsiteX33" fmla="*/ 88858 w 133312"/>
                <a:gd name="connsiteY33" fmla="*/ 106517 h 144016"/>
                <a:gd name="connsiteX34" fmla="*/ 88370 w 133312"/>
                <a:gd name="connsiteY34" fmla="*/ 115708 h 144016"/>
                <a:gd name="connsiteX35" fmla="*/ 80780 w 133312"/>
                <a:gd name="connsiteY35" fmla="*/ 110486 h 144016"/>
                <a:gd name="connsiteX36" fmla="*/ 65810 w 133312"/>
                <a:gd name="connsiteY36" fmla="*/ 84166 h 144016"/>
                <a:gd name="connsiteX37" fmla="*/ 61354 w 133312"/>
                <a:gd name="connsiteY37" fmla="*/ 88344 h 144016"/>
                <a:gd name="connsiteX38" fmla="*/ 46592 w 133312"/>
                <a:gd name="connsiteY38" fmla="*/ 109442 h 144016"/>
                <a:gd name="connsiteX39" fmla="*/ 38864 w 133312"/>
                <a:gd name="connsiteY39" fmla="*/ 111809 h 144016"/>
                <a:gd name="connsiteX40" fmla="*/ 38864 w 133312"/>
                <a:gd name="connsiteY40" fmla="*/ 104011 h 144016"/>
                <a:gd name="connsiteX41" fmla="*/ 41162 w 133312"/>
                <a:gd name="connsiteY41" fmla="*/ 100599 h 144016"/>
                <a:gd name="connsiteX42" fmla="*/ 57316 w 133312"/>
                <a:gd name="connsiteY42" fmla="*/ 77343 h 144016"/>
                <a:gd name="connsiteX43" fmla="*/ 57037 w 133312"/>
                <a:gd name="connsiteY43" fmla="*/ 68639 h 144016"/>
                <a:gd name="connsiteX44" fmla="*/ 44852 w 133312"/>
                <a:gd name="connsiteY44" fmla="*/ 47751 h 144016"/>
                <a:gd name="connsiteX45" fmla="*/ 26958 w 133312"/>
                <a:gd name="connsiteY45" fmla="*/ 71842 h 144016"/>
                <a:gd name="connsiteX46" fmla="*/ 19368 w 133312"/>
                <a:gd name="connsiteY46" fmla="*/ 76438 h 144016"/>
                <a:gd name="connsiteX47" fmla="*/ 19299 w 133312"/>
                <a:gd name="connsiteY47" fmla="*/ 68987 h 144016"/>
                <a:gd name="connsiteX48" fmla="*/ 38655 w 133312"/>
                <a:gd name="connsiteY48" fmla="*/ 40091 h 144016"/>
                <a:gd name="connsiteX49" fmla="*/ 39212 w 133312"/>
                <a:gd name="connsiteY49" fmla="*/ 33546 h 144016"/>
                <a:gd name="connsiteX50" fmla="*/ 29255 w 133312"/>
                <a:gd name="connsiteY50" fmla="*/ 16139 h 144016"/>
                <a:gd name="connsiteX51" fmla="*/ 21944 w 133312"/>
                <a:gd name="connsiteY51" fmla="*/ 17532 h 144016"/>
                <a:gd name="connsiteX52" fmla="*/ 6417 w 133312"/>
                <a:gd name="connsiteY52" fmla="*/ 52068 h 144016"/>
                <a:gd name="connsiteX53" fmla="*/ 6765 w 133312"/>
                <a:gd name="connsiteY53" fmla="*/ 57777 h 144016"/>
                <a:gd name="connsiteX54" fmla="*/ 12614 w 133312"/>
                <a:gd name="connsiteY54" fmla="*/ 94332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3312" h="144016">
                  <a:moveTo>
                    <a:pt x="12544" y="94471"/>
                  </a:moveTo>
                  <a:cubicBezTo>
                    <a:pt x="14076" y="95377"/>
                    <a:pt x="15190" y="96003"/>
                    <a:pt x="14772" y="98371"/>
                  </a:cubicBezTo>
                  <a:cubicBezTo>
                    <a:pt x="11361" y="118076"/>
                    <a:pt x="22988" y="130261"/>
                    <a:pt x="42485" y="127336"/>
                  </a:cubicBezTo>
                  <a:cubicBezTo>
                    <a:pt x="44225" y="127058"/>
                    <a:pt x="45479" y="126710"/>
                    <a:pt x="46941" y="128520"/>
                  </a:cubicBezTo>
                  <a:cubicBezTo>
                    <a:pt x="53417" y="136318"/>
                    <a:pt x="61911" y="138477"/>
                    <a:pt x="71520" y="135901"/>
                  </a:cubicBezTo>
                  <a:cubicBezTo>
                    <a:pt x="73887" y="135274"/>
                    <a:pt x="75071" y="135622"/>
                    <a:pt x="76812" y="137293"/>
                  </a:cubicBezTo>
                  <a:cubicBezTo>
                    <a:pt x="84122" y="144395"/>
                    <a:pt x="93035" y="145649"/>
                    <a:pt x="102087" y="142098"/>
                  </a:cubicBezTo>
                  <a:cubicBezTo>
                    <a:pt x="111557" y="138407"/>
                    <a:pt x="116500" y="130748"/>
                    <a:pt x="116849" y="120513"/>
                  </a:cubicBezTo>
                  <a:cubicBezTo>
                    <a:pt x="116918" y="118076"/>
                    <a:pt x="117545" y="116544"/>
                    <a:pt x="119494" y="114873"/>
                  </a:cubicBezTo>
                  <a:cubicBezTo>
                    <a:pt x="127431" y="108119"/>
                    <a:pt x="129799" y="96978"/>
                    <a:pt x="125204" y="87787"/>
                  </a:cubicBezTo>
                  <a:cubicBezTo>
                    <a:pt x="123672" y="84723"/>
                    <a:pt x="124159" y="83261"/>
                    <a:pt x="126457" y="80963"/>
                  </a:cubicBezTo>
                  <a:cubicBezTo>
                    <a:pt x="132863" y="74488"/>
                    <a:pt x="134812" y="66481"/>
                    <a:pt x="132167" y="57707"/>
                  </a:cubicBezTo>
                  <a:cubicBezTo>
                    <a:pt x="129451" y="48656"/>
                    <a:pt x="123046" y="43225"/>
                    <a:pt x="113924" y="41623"/>
                  </a:cubicBezTo>
                  <a:cubicBezTo>
                    <a:pt x="110303" y="40997"/>
                    <a:pt x="109746" y="39882"/>
                    <a:pt x="109677" y="36471"/>
                  </a:cubicBezTo>
                  <a:cubicBezTo>
                    <a:pt x="109537" y="21152"/>
                    <a:pt x="96517" y="10917"/>
                    <a:pt x="81407" y="14189"/>
                  </a:cubicBezTo>
                  <a:cubicBezTo>
                    <a:pt x="78134" y="14886"/>
                    <a:pt x="77299" y="13284"/>
                    <a:pt x="75976" y="11126"/>
                  </a:cubicBezTo>
                  <a:cubicBezTo>
                    <a:pt x="67969" y="-2034"/>
                    <a:pt x="49238" y="-3844"/>
                    <a:pt x="38794" y="7435"/>
                  </a:cubicBezTo>
                  <a:cubicBezTo>
                    <a:pt x="36914" y="9455"/>
                    <a:pt x="36010" y="11265"/>
                    <a:pt x="37819" y="14120"/>
                  </a:cubicBezTo>
                  <a:cubicBezTo>
                    <a:pt x="41370" y="19760"/>
                    <a:pt x="44574" y="25678"/>
                    <a:pt x="47707" y="31527"/>
                  </a:cubicBezTo>
                  <a:cubicBezTo>
                    <a:pt x="49030" y="34034"/>
                    <a:pt x="50771" y="34730"/>
                    <a:pt x="53486" y="34521"/>
                  </a:cubicBezTo>
                  <a:cubicBezTo>
                    <a:pt x="63722" y="33686"/>
                    <a:pt x="74027" y="33128"/>
                    <a:pt x="84332" y="32432"/>
                  </a:cubicBezTo>
                  <a:cubicBezTo>
                    <a:pt x="88927" y="32084"/>
                    <a:pt x="88300" y="34312"/>
                    <a:pt x="88439" y="37933"/>
                  </a:cubicBezTo>
                  <a:cubicBezTo>
                    <a:pt x="88579" y="42389"/>
                    <a:pt x="83357" y="41414"/>
                    <a:pt x="79109" y="41693"/>
                  </a:cubicBezTo>
                  <a:cubicBezTo>
                    <a:pt x="70893" y="42250"/>
                    <a:pt x="62677" y="42946"/>
                    <a:pt x="54461" y="43364"/>
                  </a:cubicBezTo>
                  <a:cubicBezTo>
                    <a:pt x="50840" y="43503"/>
                    <a:pt x="54948" y="48238"/>
                    <a:pt x="57525" y="52137"/>
                  </a:cubicBezTo>
                  <a:cubicBezTo>
                    <a:pt x="59961" y="55827"/>
                    <a:pt x="61563" y="59030"/>
                    <a:pt x="64139" y="62581"/>
                  </a:cubicBezTo>
                  <a:cubicBezTo>
                    <a:pt x="66437" y="65784"/>
                    <a:pt x="68247" y="69684"/>
                    <a:pt x="72216" y="69335"/>
                  </a:cubicBezTo>
                  <a:cubicBezTo>
                    <a:pt x="82312" y="68430"/>
                    <a:pt x="92409" y="68013"/>
                    <a:pt x="102505" y="67386"/>
                  </a:cubicBezTo>
                  <a:cubicBezTo>
                    <a:pt x="106543" y="67107"/>
                    <a:pt x="110233" y="67734"/>
                    <a:pt x="110651" y="71703"/>
                  </a:cubicBezTo>
                  <a:cubicBezTo>
                    <a:pt x="111069" y="75811"/>
                    <a:pt x="108423" y="76159"/>
                    <a:pt x="104594" y="76786"/>
                  </a:cubicBezTo>
                  <a:cubicBezTo>
                    <a:pt x="102923" y="77064"/>
                    <a:pt x="101182" y="77134"/>
                    <a:pt x="99441" y="77204"/>
                  </a:cubicBezTo>
                  <a:cubicBezTo>
                    <a:pt x="92409" y="77552"/>
                    <a:pt x="85376" y="77969"/>
                    <a:pt x="78344" y="78178"/>
                  </a:cubicBezTo>
                  <a:cubicBezTo>
                    <a:pt x="75489" y="78248"/>
                    <a:pt x="73678" y="79989"/>
                    <a:pt x="75349" y="82843"/>
                  </a:cubicBezTo>
                  <a:cubicBezTo>
                    <a:pt x="79945" y="90642"/>
                    <a:pt x="84401" y="98580"/>
                    <a:pt x="88858" y="106517"/>
                  </a:cubicBezTo>
                  <a:cubicBezTo>
                    <a:pt x="91434" y="111182"/>
                    <a:pt x="91921" y="114176"/>
                    <a:pt x="88370" y="115708"/>
                  </a:cubicBezTo>
                  <a:cubicBezTo>
                    <a:pt x="84053" y="117588"/>
                    <a:pt x="82870" y="114246"/>
                    <a:pt x="80780" y="110486"/>
                  </a:cubicBezTo>
                  <a:cubicBezTo>
                    <a:pt x="75837" y="101643"/>
                    <a:pt x="70824" y="91895"/>
                    <a:pt x="65810" y="84166"/>
                  </a:cubicBezTo>
                  <a:cubicBezTo>
                    <a:pt x="64697" y="82495"/>
                    <a:pt x="62120" y="87230"/>
                    <a:pt x="61354" y="88344"/>
                  </a:cubicBezTo>
                  <a:cubicBezTo>
                    <a:pt x="56480" y="95377"/>
                    <a:pt x="51606" y="102479"/>
                    <a:pt x="46592" y="109442"/>
                  </a:cubicBezTo>
                  <a:cubicBezTo>
                    <a:pt x="44295" y="112645"/>
                    <a:pt x="41788" y="114176"/>
                    <a:pt x="38864" y="111809"/>
                  </a:cubicBezTo>
                  <a:cubicBezTo>
                    <a:pt x="36288" y="109720"/>
                    <a:pt x="36914" y="107214"/>
                    <a:pt x="38864" y="104011"/>
                  </a:cubicBezTo>
                  <a:cubicBezTo>
                    <a:pt x="39560" y="102827"/>
                    <a:pt x="40327" y="101713"/>
                    <a:pt x="41162" y="100599"/>
                  </a:cubicBezTo>
                  <a:cubicBezTo>
                    <a:pt x="46523" y="92870"/>
                    <a:pt x="51815" y="85002"/>
                    <a:pt x="57316" y="77343"/>
                  </a:cubicBezTo>
                  <a:cubicBezTo>
                    <a:pt x="58987" y="75045"/>
                    <a:pt x="58430" y="71007"/>
                    <a:pt x="57037" y="68639"/>
                  </a:cubicBezTo>
                  <a:cubicBezTo>
                    <a:pt x="53834" y="63347"/>
                    <a:pt x="48403" y="53948"/>
                    <a:pt x="44852" y="47751"/>
                  </a:cubicBezTo>
                  <a:cubicBezTo>
                    <a:pt x="39212" y="55897"/>
                    <a:pt x="32249" y="64322"/>
                    <a:pt x="26958" y="71842"/>
                  </a:cubicBezTo>
                  <a:cubicBezTo>
                    <a:pt x="23825" y="76298"/>
                    <a:pt x="22501" y="78596"/>
                    <a:pt x="19368" y="76438"/>
                  </a:cubicBezTo>
                  <a:cubicBezTo>
                    <a:pt x="16234" y="74279"/>
                    <a:pt x="16304" y="73374"/>
                    <a:pt x="19299" y="68987"/>
                  </a:cubicBezTo>
                  <a:cubicBezTo>
                    <a:pt x="25008" y="60632"/>
                    <a:pt x="32806" y="48377"/>
                    <a:pt x="38655" y="40091"/>
                  </a:cubicBezTo>
                  <a:cubicBezTo>
                    <a:pt x="40257" y="37863"/>
                    <a:pt x="40674" y="36053"/>
                    <a:pt x="39212" y="33546"/>
                  </a:cubicBezTo>
                  <a:cubicBezTo>
                    <a:pt x="35731" y="27837"/>
                    <a:pt x="32458" y="21988"/>
                    <a:pt x="29255" y="16139"/>
                  </a:cubicBezTo>
                  <a:cubicBezTo>
                    <a:pt x="28002" y="13911"/>
                    <a:pt x="24799" y="16975"/>
                    <a:pt x="21944" y="17532"/>
                  </a:cubicBezTo>
                  <a:cubicBezTo>
                    <a:pt x="6348" y="20735"/>
                    <a:pt x="-1451" y="37724"/>
                    <a:pt x="6417" y="52068"/>
                  </a:cubicBezTo>
                  <a:cubicBezTo>
                    <a:pt x="7391" y="53878"/>
                    <a:pt x="8994" y="55131"/>
                    <a:pt x="6765" y="57777"/>
                  </a:cubicBezTo>
                  <a:cubicBezTo>
                    <a:pt x="-4166" y="70519"/>
                    <a:pt x="-1590" y="85698"/>
                    <a:pt x="12614" y="94332"/>
                  </a:cubicBezTo>
                  <a:close/>
                </a:path>
              </a:pathLst>
            </a:custGeom>
            <a:solidFill>
              <a:srgbClr val="FFFFFF"/>
            </a:solidFill>
            <a:ln w="0" cap="flat">
              <a:noFill/>
              <a:prstDash val="solid"/>
              <a:miter/>
            </a:ln>
          </p:spPr>
          <p:txBody>
            <a:bodyPr rtlCol="0" anchor="ctr"/>
            <a:lstStyle/>
            <a:p>
              <a:endParaRPr lang="en-US" sz="1778"/>
            </a:p>
          </p:txBody>
        </p:sp>
        <p:sp>
          <p:nvSpPr>
            <p:cNvPr id="526" name="Freeform: Shape 525">
              <a:extLst>
                <a:ext uri="{FF2B5EF4-FFF2-40B4-BE49-F238E27FC236}">
                  <a16:creationId xmlns:a16="http://schemas.microsoft.com/office/drawing/2014/main" id="{3F6C3FFF-0FC9-21D9-9B89-46615125AE05}"/>
                </a:ext>
              </a:extLst>
            </p:cNvPr>
            <p:cNvSpPr/>
            <p:nvPr/>
          </p:nvSpPr>
          <p:spPr>
            <a:xfrm>
              <a:off x="7617000" y="655274"/>
              <a:ext cx="143551" cy="110426"/>
            </a:xfrm>
            <a:custGeom>
              <a:avLst/>
              <a:gdLst>
                <a:gd name="connsiteX0" fmla="*/ 118827 w 143551"/>
                <a:gd name="connsiteY0" fmla="*/ 90440 h 110426"/>
                <a:gd name="connsiteX1" fmla="*/ 75240 w 143551"/>
                <a:gd name="connsiteY1" fmla="*/ 86750 h 110426"/>
                <a:gd name="connsiteX2" fmla="*/ 72107 w 143551"/>
                <a:gd name="connsiteY2" fmla="*/ 87864 h 110426"/>
                <a:gd name="connsiteX3" fmla="*/ 60409 w 143551"/>
                <a:gd name="connsiteY3" fmla="*/ 107847 h 110426"/>
                <a:gd name="connsiteX4" fmla="*/ 83804 w 143551"/>
                <a:gd name="connsiteY4" fmla="*/ 105898 h 110426"/>
                <a:gd name="connsiteX5" fmla="*/ 139298 w 143551"/>
                <a:gd name="connsiteY5" fmla="*/ 95523 h 110426"/>
                <a:gd name="connsiteX6" fmla="*/ 143406 w 143551"/>
                <a:gd name="connsiteY6" fmla="*/ 89396 h 110426"/>
                <a:gd name="connsiteX7" fmla="*/ 134006 w 143551"/>
                <a:gd name="connsiteY7" fmla="*/ 74634 h 110426"/>
                <a:gd name="connsiteX8" fmla="*/ 132335 w 143551"/>
                <a:gd name="connsiteY8" fmla="*/ 67741 h 110426"/>
                <a:gd name="connsiteX9" fmla="*/ 125164 w 143551"/>
                <a:gd name="connsiteY9" fmla="*/ 38636 h 110426"/>
                <a:gd name="connsiteX10" fmla="*/ 123005 w 143551"/>
                <a:gd name="connsiteY10" fmla="*/ 30977 h 110426"/>
                <a:gd name="connsiteX11" fmla="*/ 117365 w 143551"/>
                <a:gd name="connsiteY11" fmla="*/ 5005 h 110426"/>
                <a:gd name="connsiteX12" fmla="*/ 90349 w 143551"/>
                <a:gd name="connsiteY12" fmla="*/ 4866 h 110426"/>
                <a:gd name="connsiteX13" fmla="*/ 82551 w 143551"/>
                <a:gd name="connsiteY13" fmla="*/ 5911 h 110426"/>
                <a:gd name="connsiteX14" fmla="*/ 51635 w 143551"/>
                <a:gd name="connsiteY14" fmla="*/ 18583 h 110426"/>
                <a:gd name="connsiteX15" fmla="*/ 44325 w 143551"/>
                <a:gd name="connsiteY15" fmla="*/ 21090 h 110426"/>
                <a:gd name="connsiteX16" fmla="*/ 36804 w 143551"/>
                <a:gd name="connsiteY16" fmla="*/ 17956 h 110426"/>
                <a:gd name="connsiteX17" fmla="*/ 14245 w 143551"/>
                <a:gd name="connsiteY17" fmla="*/ 27844 h 110426"/>
                <a:gd name="connsiteX18" fmla="*/ 16473 w 143551"/>
                <a:gd name="connsiteY18" fmla="*/ 52353 h 110426"/>
                <a:gd name="connsiteX19" fmla="*/ 13339 w 143551"/>
                <a:gd name="connsiteY19" fmla="*/ 60639 h 110426"/>
                <a:gd name="connsiteX20" fmla="*/ 1294 w 143551"/>
                <a:gd name="connsiteY20" fmla="*/ 67114 h 110426"/>
                <a:gd name="connsiteX21" fmla="*/ 876 w 143551"/>
                <a:gd name="connsiteY21" fmla="*/ 71501 h 110426"/>
                <a:gd name="connsiteX22" fmla="*/ 14871 w 143551"/>
                <a:gd name="connsiteY22" fmla="*/ 107290 h 110426"/>
                <a:gd name="connsiteX23" fmla="*/ 18005 w 143551"/>
                <a:gd name="connsiteY23" fmla="*/ 110423 h 110426"/>
                <a:gd name="connsiteX24" fmla="*/ 33671 w 143551"/>
                <a:gd name="connsiteY24" fmla="*/ 109727 h 110426"/>
                <a:gd name="connsiteX25" fmla="*/ 16751 w 143551"/>
                <a:gd name="connsiteY25" fmla="*/ 84313 h 110426"/>
                <a:gd name="connsiteX26" fmla="*/ 16960 w 143551"/>
                <a:gd name="connsiteY26" fmla="*/ 77280 h 110426"/>
                <a:gd name="connsiteX27" fmla="*/ 23018 w 143551"/>
                <a:gd name="connsiteY27" fmla="*/ 80205 h 110426"/>
                <a:gd name="connsiteX28" fmla="*/ 40495 w 143551"/>
                <a:gd name="connsiteY28" fmla="*/ 106315 h 110426"/>
                <a:gd name="connsiteX29" fmla="*/ 52889 w 143551"/>
                <a:gd name="connsiteY29" fmla="*/ 106037 h 110426"/>
                <a:gd name="connsiteX30" fmla="*/ 64169 w 143551"/>
                <a:gd name="connsiteY30" fmla="*/ 87028 h 110426"/>
                <a:gd name="connsiteX31" fmla="*/ 63751 w 143551"/>
                <a:gd name="connsiteY31" fmla="*/ 78812 h 110426"/>
                <a:gd name="connsiteX32" fmla="*/ 40007 w 143551"/>
                <a:gd name="connsiteY32" fmla="*/ 43301 h 110426"/>
                <a:gd name="connsiteX33" fmla="*/ 40495 w 143551"/>
                <a:gd name="connsiteY33" fmla="*/ 37035 h 110426"/>
                <a:gd name="connsiteX34" fmla="*/ 46134 w 143551"/>
                <a:gd name="connsiteY34" fmla="*/ 38915 h 110426"/>
                <a:gd name="connsiteX35" fmla="*/ 50730 w 143551"/>
                <a:gd name="connsiteY35" fmla="*/ 45738 h 110426"/>
                <a:gd name="connsiteX36" fmla="*/ 70714 w 143551"/>
                <a:gd name="connsiteY36" fmla="*/ 75609 h 110426"/>
                <a:gd name="connsiteX37" fmla="*/ 75309 w 143551"/>
                <a:gd name="connsiteY37" fmla="*/ 68020 h 110426"/>
                <a:gd name="connsiteX38" fmla="*/ 94318 w 143551"/>
                <a:gd name="connsiteY38" fmla="*/ 35642 h 110426"/>
                <a:gd name="connsiteX39" fmla="*/ 100028 w 143551"/>
                <a:gd name="connsiteY39" fmla="*/ 32996 h 110426"/>
                <a:gd name="connsiteX40" fmla="*/ 100863 w 143551"/>
                <a:gd name="connsiteY40" fmla="*/ 39124 h 110426"/>
                <a:gd name="connsiteX41" fmla="*/ 99123 w 143551"/>
                <a:gd name="connsiteY41" fmla="*/ 42257 h 110426"/>
                <a:gd name="connsiteX42" fmla="*/ 79696 w 143551"/>
                <a:gd name="connsiteY42" fmla="*/ 74982 h 110426"/>
                <a:gd name="connsiteX43" fmla="*/ 82202 w 143551"/>
                <a:gd name="connsiteY43" fmla="*/ 80065 h 110426"/>
                <a:gd name="connsiteX44" fmla="*/ 119663 w 143551"/>
                <a:gd name="connsiteY44" fmla="*/ 82920 h 110426"/>
                <a:gd name="connsiteX45" fmla="*/ 125511 w 143551"/>
                <a:gd name="connsiteY45" fmla="*/ 87516 h 110426"/>
                <a:gd name="connsiteX46" fmla="*/ 118897 w 143551"/>
                <a:gd name="connsiteY46" fmla="*/ 90440 h 1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3551" h="110426">
                  <a:moveTo>
                    <a:pt x="118827" y="90440"/>
                  </a:moveTo>
                  <a:cubicBezTo>
                    <a:pt x="104275" y="89187"/>
                    <a:pt x="89722" y="88003"/>
                    <a:pt x="75240" y="86750"/>
                  </a:cubicBezTo>
                  <a:cubicBezTo>
                    <a:pt x="73986" y="86610"/>
                    <a:pt x="72872" y="86610"/>
                    <a:pt x="72107" y="87864"/>
                  </a:cubicBezTo>
                  <a:cubicBezTo>
                    <a:pt x="68346" y="94339"/>
                    <a:pt x="64516" y="100745"/>
                    <a:pt x="60409" y="107847"/>
                  </a:cubicBezTo>
                  <a:cubicBezTo>
                    <a:pt x="68903" y="107847"/>
                    <a:pt x="76354" y="106803"/>
                    <a:pt x="83804" y="105898"/>
                  </a:cubicBezTo>
                  <a:cubicBezTo>
                    <a:pt x="102534" y="103669"/>
                    <a:pt x="121125" y="100675"/>
                    <a:pt x="139298" y="95523"/>
                  </a:cubicBezTo>
                  <a:cubicBezTo>
                    <a:pt x="142988" y="94478"/>
                    <a:pt x="143963" y="92807"/>
                    <a:pt x="143406" y="89396"/>
                  </a:cubicBezTo>
                  <a:cubicBezTo>
                    <a:pt x="142362" y="83129"/>
                    <a:pt x="139228" y="78185"/>
                    <a:pt x="134006" y="74634"/>
                  </a:cubicBezTo>
                  <a:cubicBezTo>
                    <a:pt x="131221" y="72754"/>
                    <a:pt x="130664" y="70874"/>
                    <a:pt x="132335" y="67741"/>
                  </a:cubicBezTo>
                  <a:cubicBezTo>
                    <a:pt x="138393" y="56531"/>
                    <a:pt x="135816" y="45878"/>
                    <a:pt x="125164" y="38636"/>
                  </a:cubicBezTo>
                  <a:cubicBezTo>
                    <a:pt x="121960" y="36478"/>
                    <a:pt x="121334" y="34458"/>
                    <a:pt x="123005" y="30977"/>
                  </a:cubicBezTo>
                  <a:cubicBezTo>
                    <a:pt x="127531" y="21438"/>
                    <a:pt x="125233" y="11342"/>
                    <a:pt x="117365" y="5005"/>
                  </a:cubicBezTo>
                  <a:cubicBezTo>
                    <a:pt x="109288" y="-1540"/>
                    <a:pt x="98635" y="-1749"/>
                    <a:pt x="90349" y="4866"/>
                  </a:cubicBezTo>
                  <a:cubicBezTo>
                    <a:pt x="87703" y="6955"/>
                    <a:pt x="85684" y="7442"/>
                    <a:pt x="82551" y="5911"/>
                  </a:cubicBezTo>
                  <a:cubicBezTo>
                    <a:pt x="69043" y="-634"/>
                    <a:pt x="56997" y="4309"/>
                    <a:pt x="51635" y="18583"/>
                  </a:cubicBezTo>
                  <a:cubicBezTo>
                    <a:pt x="50034" y="22970"/>
                    <a:pt x="47875" y="23318"/>
                    <a:pt x="44325" y="21090"/>
                  </a:cubicBezTo>
                  <a:cubicBezTo>
                    <a:pt x="42027" y="19627"/>
                    <a:pt x="39520" y="18444"/>
                    <a:pt x="36804" y="17956"/>
                  </a:cubicBezTo>
                  <a:cubicBezTo>
                    <a:pt x="27544" y="16355"/>
                    <a:pt x="18701" y="20185"/>
                    <a:pt x="14245" y="27844"/>
                  </a:cubicBezTo>
                  <a:cubicBezTo>
                    <a:pt x="9719" y="35572"/>
                    <a:pt x="10484" y="44694"/>
                    <a:pt x="16473" y="52353"/>
                  </a:cubicBezTo>
                  <a:cubicBezTo>
                    <a:pt x="20511" y="57575"/>
                    <a:pt x="19885" y="59386"/>
                    <a:pt x="13339" y="60639"/>
                  </a:cubicBezTo>
                  <a:cubicBezTo>
                    <a:pt x="8605" y="61544"/>
                    <a:pt x="4636" y="63703"/>
                    <a:pt x="1294" y="67114"/>
                  </a:cubicBezTo>
                  <a:cubicBezTo>
                    <a:pt x="40" y="68437"/>
                    <a:pt x="-656" y="69621"/>
                    <a:pt x="876" y="71501"/>
                  </a:cubicBezTo>
                  <a:cubicBezTo>
                    <a:pt x="9371" y="81945"/>
                    <a:pt x="13966" y="93921"/>
                    <a:pt x="14871" y="107290"/>
                  </a:cubicBezTo>
                  <a:cubicBezTo>
                    <a:pt x="15011" y="109240"/>
                    <a:pt x="15707" y="110493"/>
                    <a:pt x="18005" y="110423"/>
                  </a:cubicBezTo>
                  <a:cubicBezTo>
                    <a:pt x="22879" y="110145"/>
                    <a:pt x="27822" y="110006"/>
                    <a:pt x="33671" y="109727"/>
                  </a:cubicBezTo>
                  <a:cubicBezTo>
                    <a:pt x="27683" y="100745"/>
                    <a:pt x="22252" y="92529"/>
                    <a:pt x="16751" y="84313"/>
                  </a:cubicBezTo>
                  <a:cubicBezTo>
                    <a:pt x="15150" y="81876"/>
                    <a:pt x="13618" y="79230"/>
                    <a:pt x="16960" y="77280"/>
                  </a:cubicBezTo>
                  <a:cubicBezTo>
                    <a:pt x="20024" y="75470"/>
                    <a:pt x="21556" y="77907"/>
                    <a:pt x="23018" y="80205"/>
                  </a:cubicBezTo>
                  <a:cubicBezTo>
                    <a:pt x="28797" y="88908"/>
                    <a:pt x="34646" y="97612"/>
                    <a:pt x="40495" y="106315"/>
                  </a:cubicBezTo>
                  <a:cubicBezTo>
                    <a:pt x="43488" y="110841"/>
                    <a:pt x="50104" y="110702"/>
                    <a:pt x="52889" y="106037"/>
                  </a:cubicBezTo>
                  <a:cubicBezTo>
                    <a:pt x="56648" y="99701"/>
                    <a:pt x="60200" y="93225"/>
                    <a:pt x="64169" y="87028"/>
                  </a:cubicBezTo>
                  <a:cubicBezTo>
                    <a:pt x="66187" y="83895"/>
                    <a:pt x="65840" y="81806"/>
                    <a:pt x="63751" y="78812"/>
                  </a:cubicBezTo>
                  <a:cubicBezTo>
                    <a:pt x="55673" y="67114"/>
                    <a:pt x="47875" y="55138"/>
                    <a:pt x="40007" y="43301"/>
                  </a:cubicBezTo>
                  <a:cubicBezTo>
                    <a:pt x="38545" y="41073"/>
                    <a:pt x="37779" y="38706"/>
                    <a:pt x="40495" y="37035"/>
                  </a:cubicBezTo>
                  <a:cubicBezTo>
                    <a:pt x="42792" y="35572"/>
                    <a:pt x="44742" y="36756"/>
                    <a:pt x="46134" y="38915"/>
                  </a:cubicBezTo>
                  <a:cubicBezTo>
                    <a:pt x="47597" y="41212"/>
                    <a:pt x="49198" y="43510"/>
                    <a:pt x="50730" y="45738"/>
                  </a:cubicBezTo>
                  <a:cubicBezTo>
                    <a:pt x="57276" y="55556"/>
                    <a:pt x="63820" y="65304"/>
                    <a:pt x="70714" y="75609"/>
                  </a:cubicBezTo>
                  <a:cubicBezTo>
                    <a:pt x="72524" y="72615"/>
                    <a:pt x="73917" y="70317"/>
                    <a:pt x="75309" y="68020"/>
                  </a:cubicBezTo>
                  <a:cubicBezTo>
                    <a:pt x="81646" y="57227"/>
                    <a:pt x="88051" y="46435"/>
                    <a:pt x="94318" y="35642"/>
                  </a:cubicBezTo>
                  <a:cubicBezTo>
                    <a:pt x="95641" y="33344"/>
                    <a:pt x="97243" y="31534"/>
                    <a:pt x="100028" y="32996"/>
                  </a:cubicBezTo>
                  <a:cubicBezTo>
                    <a:pt x="102952" y="34528"/>
                    <a:pt x="102186" y="36895"/>
                    <a:pt x="100863" y="39124"/>
                  </a:cubicBezTo>
                  <a:cubicBezTo>
                    <a:pt x="100236" y="40168"/>
                    <a:pt x="99679" y="41212"/>
                    <a:pt x="99123" y="42257"/>
                  </a:cubicBezTo>
                  <a:cubicBezTo>
                    <a:pt x="92647" y="53189"/>
                    <a:pt x="86380" y="64190"/>
                    <a:pt x="79696" y="74982"/>
                  </a:cubicBezTo>
                  <a:cubicBezTo>
                    <a:pt x="77467" y="78673"/>
                    <a:pt x="77816" y="79787"/>
                    <a:pt x="82202" y="80065"/>
                  </a:cubicBezTo>
                  <a:cubicBezTo>
                    <a:pt x="94736" y="80831"/>
                    <a:pt x="107199" y="81945"/>
                    <a:pt x="119663" y="82920"/>
                  </a:cubicBezTo>
                  <a:cubicBezTo>
                    <a:pt x="122587" y="83129"/>
                    <a:pt x="126207" y="83338"/>
                    <a:pt x="125511" y="87516"/>
                  </a:cubicBezTo>
                  <a:cubicBezTo>
                    <a:pt x="124955" y="91136"/>
                    <a:pt x="121752" y="90718"/>
                    <a:pt x="118897" y="90440"/>
                  </a:cubicBezTo>
                  <a:close/>
                </a:path>
              </a:pathLst>
            </a:custGeom>
            <a:solidFill>
              <a:srgbClr val="FFFFFF"/>
            </a:solidFill>
            <a:ln w="0" cap="flat">
              <a:noFill/>
              <a:prstDash val="solid"/>
              <a:miter/>
            </a:ln>
          </p:spPr>
          <p:txBody>
            <a:bodyPr rtlCol="0" anchor="ctr"/>
            <a:lstStyle/>
            <a:p>
              <a:endParaRPr lang="en-US" sz="1778"/>
            </a:p>
          </p:txBody>
        </p:sp>
        <p:sp>
          <p:nvSpPr>
            <p:cNvPr id="527" name="Freeform: Shape 526">
              <a:extLst>
                <a:ext uri="{FF2B5EF4-FFF2-40B4-BE49-F238E27FC236}">
                  <a16:creationId xmlns:a16="http://schemas.microsoft.com/office/drawing/2014/main" id="{0E62ECF7-3488-100F-188B-B2E273C81964}"/>
                </a:ext>
              </a:extLst>
            </p:cNvPr>
            <p:cNvSpPr/>
            <p:nvPr/>
          </p:nvSpPr>
          <p:spPr>
            <a:xfrm>
              <a:off x="7653181" y="546853"/>
              <a:ext cx="91519" cy="72075"/>
            </a:xfrm>
            <a:custGeom>
              <a:avLst/>
              <a:gdLst>
                <a:gd name="connsiteX0" fmla="*/ 36831 w 91519"/>
                <a:gd name="connsiteY0" fmla="*/ 72067 h 72075"/>
                <a:gd name="connsiteX1" fmla="*/ 88286 w 91519"/>
                <a:gd name="connsiteY1" fmla="*/ 3762 h 72075"/>
                <a:gd name="connsiteX2" fmla="*/ 85153 w 91519"/>
                <a:gd name="connsiteY2" fmla="*/ 280 h 72075"/>
                <a:gd name="connsiteX3" fmla="*/ 78469 w 91519"/>
                <a:gd name="connsiteY3" fmla="*/ 6477 h 72075"/>
                <a:gd name="connsiteX4" fmla="*/ 66353 w 91519"/>
                <a:gd name="connsiteY4" fmla="*/ 25555 h 72075"/>
                <a:gd name="connsiteX5" fmla="*/ 62384 w 91519"/>
                <a:gd name="connsiteY5" fmla="*/ 29037 h 72075"/>
                <a:gd name="connsiteX6" fmla="*/ 26734 w 91519"/>
                <a:gd name="connsiteY6" fmla="*/ 36766 h 72075"/>
                <a:gd name="connsiteX7" fmla="*/ 21372 w 91519"/>
                <a:gd name="connsiteY7" fmla="*/ 36139 h 72075"/>
                <a:gd name="connsiteX8" fmla="*/ 2155 w 91519"/>
                <a:gd name="connsiteY8" fmla="*/ 47071 h 72075"/>
                <a:gd name="connsiteX9" fmla="*/ 1319 w 91519"/>
                <a:gd name="connsiteY9" fmla="*/ 52084 h 72075"/>
                <a:gd name="connsiteX10" fmla="*/ 36831 w 91519"/>
                <a:gd name="connsiteY10" fmla="*/ 72067 h 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519" h="72075">
                  <a:moveTo>
                    <a:pt x="36831" y="72067"/>
                  </a:moveTo>
                  <a:cubicBezTo>
                    <a:pt x="76798" y="72694"/>
                    <a:pt x="100540" y="37323"/>
                    <a:pt x="88286" y="3762"/>
                  </a:cubicBezTo>
                  <a:cubicBezTo>
                    <a:pt x="87729" y="2299"/>
                    <a:pt x="87659" y="-973"/>
                    <a:pt x="85153" y="280"/>
                  </a:cubicBezTo>
                  <a:cubicBezTo>
                    <a:pt x="82576" y="1603"/>
                    <a:pt x="78050" y="1534"/>
                    <a:pt x="78469" y="6477"/>
                  </a:cubicBezTo>
                  <a:cubicBezTo>
                    <a:pt x="79304" y="15807"/>
                    <a:pt x="75057" y="22701"/>
                    <a:pt x="66353" y="25555"/>
                  </a:cubicBezTo>
                  <a:cubicBezTo>
                    <a:pt x="64334" y="26252"/>
                    <a:pt x="63289" y="27227"/>
                    <a:pt x="62384" y="29037"/>
                  </a:cubicBezTo>
                  <a:cubicBezTo>
                    <a:pt x="55143" y="43589"/>
                    <a:pt x="39545" y="47001"/>
                    <a:pt x="26734" y="36766"/>
                  </a:cubicBezTo>
                  <a:cubicBezTo>
                    <a:pt x="24854" y="35234"/>
                    <a:pt x="23601" y="34816"/>
                    <a:pt x="21372" y="36139"/>
                  </a:cubicBezTo>
                  <a:cubicBezTo>
                    <a:pt x="15037" y="39899"/>
                    <a:pt x="8631" y="43589"/>
                    <a:pt x="2155" y="47071"/>
                  </a:cubicBezTo>
                  <a:cubicBezTo>
                    <a:pt x="-560" y="48533"/>
                    <a:pt x="-560" y="49786"/>
                    <a:pt x="1319" y="52084"/>
                  </a:cubicBezTo>
                  <a:cubicBezTo>
                    <a:pt x="11625" y="64896"/>
                    <a:pt x="24924" y="71580"/>
                    <a:pt x="36831" y="72067"/>
                  </a:cubicBezTo>
                  <a:close/>
                </a:path>
              </a:pathLst>
            </a:custGeom>
            <a:solidFill>
              <a:srgbClr val="FFFFFF"/>
            </a:solidFill>
            <a:ln w="0" cap="flat">
              <a:noFill/>
              <a:prstDash val="solid"/>
              <a:miter/>
            </a:ln>
          </p:spPr>
          <p:txBody>
            <a:bodyPr rtlCol="0" anchor="ctr"/>
            <a:lstStyle/>
            <a:p>
              <a:endParaRPr lang="en-US" sz="1778"/>
            </a:p>
          </p:txBody>
        </p:sp>
        <p:sp>
          <p:nvSpPr>
            <p:cNvPr id="528" name="Freeform: Shape 527">
              <a:extLst>
                <a:ext uri="{FF2B5EF4-FFF2-40B4-BE49-F238E27FC236}">
                  <a16:creationId xmlns:a16="http://schemas.microsoft.com/office/drawing/2014/main" id="{8621A1A8-D7A4-682D-BDFF-D3422DE3303A}"/>
                </a:ext>
              </a:extLst>
            </p:cNvPr>
            <p:cNvSpPr/>
            <p:nvPr/>
          </p:nvSpPr>
          <p:spPr>
            <a:xfrm>
              <a:off x="7459015" y="674972"/>
              <a:ext cx="65602" cy="82152"/>
            </a:xfrm>
            <a:custGeom>
              <a:avLst/>
              <a:gdLst>
                <a:gd name="connsiteX0" fmla="*/ 56576 w 65602"/>
                <a:gd name="connsiteY0" fmla="*/ 51943 h 82152"/>
                <a:gd name="connsiteX1" fmla="*/ 36036 w 65602"/>
                <a:gd name="connsiteY1" fmla="*/ 63710 h 82152"/>
                <a:gd name="connsiteX2" fmla="*/ 28168 w 65602"/>
                <a:gd name="connsiteY2" fmla="*/ 69907 h 82152"/>
                <a:gd name="connsiteX3" fmla="*/ 34434 w 65602"/>
                <a:gd name="connsiteY3" fmla="*/ 79098 h 82152"/>
                <a:gd name="connsiteX4" fmla="*/ 44043 w 65602"/>
                <a:gd name="connsiteY4" fmla="*/ 81883 h 82152"/>
                <a:gd name="connsiteX5" fmla="*/ 47664 w 65602"/>
                <a:gd name="connsiteY5" fmla="*/ 79307 h 82152"/>
                <a:gd name="connsiteX6" fmla="*/ 64026 w 65602"/>
                <a:gd name="connsiteY6" fmla="*/ 47835 h 82152"/>
                <a:gd name="connsiteX7" fmla="*/ 64793 w 65602"/>
                <a:gd name="connsiteY7" fmla="*/ 41986 h 82152"/>
                <a:gd name="connsiteX8" fmla="*/ 56576 w 65602"/>
                <a:gd name="connsiteY8" fmla="*/ 24300 h 82152"/>
                <a:gd name="connsiteX9" fmla="*/ 50588 w 65602"/>
                <a:gd name="connsiteY9" fmla="*/ 22212 h 82152"/>
                <a:gd name="connsiteX10" fmla="*/ 26914 w 65602"/>
                <a:gd name="connsiteY10" fmla="*/ 35789 h 82152"/>
                <a:gd name="connsiteX11" fmla="*/ 20161 w 65602"/>
                <a:gd name="connsiteY11" fmla="*/ 35302 h 82152"/>
                <a:gd name="connsiteX12" fmla="*/ 23085 w 65602"/>
                <a:gd name="connsiteY12" fmla="*/ 29314 h 82152"/>
                <a:gd name="connsiteX13" fmla="*/ 48152 w 65602"/>
                <a:gd name="connsiteY13" fmla="*/ 15109 h 82152"/>
                <a:gd name="connsiteX14" fmla="*/ 50728 w 65602"/>
                <a:gd name="connsiteY14" fmla="*/ 11976 h 82152"/>
                <a:gd name="connsiteX15" fmla="*/ 36523 w 65602"/>
                <a:gd name="connsiteY15" fmla="*/ 0 h 82152"/>
                <a:gd name="connsiteX16" fmla="*/ 31510 w 65602"/>
                <a:gd name="connsiteY16" fmla="*/ 836 h 82152"/>
                <a:gd name="connsiteX17" fmla="*/ 5609 w 65602"/>
                <a:gd name="connsiteY17" fmla="*/ 15527 h 82152"/>
                <a:gd name="connsiteX18" fmla="*/ 2893 w 65602"/>
                <a:gd name="connsiteY18" fmla="*/ 34536 h 82152"/>
                <a:gd name="connsiteX19" fmla="*/ 19952 w 65602"/>
                <a:gd name="connsiteY19" fmla="*/ 59045 h 82152"/>
                <a:gd name="connsiteX20" fmla="*/ 26636 w 65602"/>
                <a:gd name="connsiteY20" fmla="*/ 60368 h 82152"/>
                <a:gd name="connsiteX21" fmla="*/ 53025 w 65602"/>
                <a:gd name="connsiteY21" fmla="*/ 45328 h 82152"/>
                <a:gd name="connsiteX22" fmla="*/ 59292 w 65602"/>
                <a:gd name="connsiteY22" fmla="*/ 45885 h 82152"/>
                <a:gd name="connsiteX23" fmla="*/ 56576 w 65602"/>
                <a:gd name="connsiteY23" fmla="*/ 51943 h 8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602" h="82152">
                  <a:moveTo>
                    <a:pt x="56576" y="51943"/>
                  </a:moveTo>
                  <a:cubicBezTo>
                    <a:pt x="49683" y="55773"/>
                    <a:pt x="42720" y="59533"/>
                    <a:pt x="36036" y="63710"/>
                  </a:cubicBezTo>
                  <a:cubicBezTo>
                    <a:pt x="33112" y="65521"/>
                    <a:pt x="27680" y="65799"/>
                    <a:pt x="28168" y="69907"/>
                  </a:cubicBezTo>
                  <a:cubicBezTo>
                    <a:pt x="28516" y="73180"/>
                    <a:pt x="31858" y="76383"/>
                    <a:pt x="34434" y="79098"/>
                  </a:cubicBezTo>
                  <a:cubicBezTo>
                    <a:pt x="36941" y="81605"/>
                    <a:pt x="40840" y="80909"/>
                    <a:pt x="44043" y="81883"/>
                  </a:cubicBezTo>
                  <a:cubicBezTo>
                    <a:pt x="46689" y="82719"/>
                    <a:pt x="47246" y="81535"/>
                    <a:pt x="47664" y="79307"/>
                  </a:cubicBezTo>
                  <a:cubicBezTo>
                    <a:pt x="50031" y="67261"/>
                    <a:pt x="55532" y="56678"/>
                    <a:pt x="64026" y="47835"/>
                  </a:cubicBezTo>
                  <a:cubicBezTo>
                    <a:pt x="65976" y="45816"/>
                    <a:pt x="65976" y="44354"/>
                    <a:pt x="64793" y="41986"/>
                  </a:cubicBezTo>
                  <a:cubicBezTo>
                    <a:pt x="61868" y="36137"/>
                    <a:pt x="59013" y="30289"/>
                    <a:pt x="56576" y="24300"/>
                  </a:cubicBezTo>
                  <a:cubicBezTo>
                    <a:pt x="55184" y="20958"/>
                    <a:pt x="53791" y="20262"/>
                    <a:pt x="50588" y="22212"/>
                  </a:cubicBezTo>
                  <a:cubicBezTo>
                    <a:pt x="42790" y="26877"/>
                    <a:pt x="34852" y="31263"/>
                    <a:pt x="26914" y="35789"/>
                  </a:cubicBezTo>
                  <a:cubicBezTo>
                    <a:pt x="24617" y="37112"/>
                    <a:pt x="21971" y="38365"/>
                    <a:pt x="20161" y="35302"/>
                  </a:cubicBezTo>
                  <a:cubicBezTo>
                    <a:pt x="18350" y="32168"/>
                    <a:pt x="20717" y="30637"/>
                    <a:pt x="23085" y="29314"/>
                  </a:cubicBezTo>
                  <a:cubicBezTo>
                    <a:pt x="31441" y="24579"/>
                    <a:pt x="39796" y="19844"/>
                    <a:pt x="48152" y="15109"/>
                  </a:cubicBezTo>
                  <a:cubicBezTo>
                    <a:pt x="49335" y="14413"/>
                    <a:pt x="51145" y="14344"/>
                    <a:pt x="50728" y="11976"/>
                  </a:cubicBezTo>
                  <a:cubicBezTo>
                    <a:pt x="49544" y="5292"/>
                    <a:pt x="43486" y="70"/>
                    <a:pt x="36523" y="0"/>
                  </a:cubicBezTo>
                  <a:cubicBezTo>
                    <a:pt x="34852" y="70"/>
                    <a:pt x="33112" y="0"/>
                    <a:pt x="31510" y="836"/>
                  </a:cubicBezTo>
                  <a:cubicBezTo>
                    <a:pt x="22876" y="5710"/>
                    <a:pt x="13894" y="10166"/>
                    <a:pt x="5609" y="15527"/>
                  </a:cubicBezTo>
                  <a:cubicBezTo>
                    <a:pt x="-937" y="19775"/>
                    <a:pt x="-1633" y="28060"/>
                    <a:pt x="2893" y="34536"/>
                  </a:cubicBezTo>
                  <a:cubicBezTo>
                    <a:pt x="8602" y="42682"/>
                    <a:pt x="14381" y="50759"/>
                    <a:pt x="19952" y="59045"/>
                  </a:cubicBezTo>
                  <a:cubicBezTo>
                    <a:pt x="21971" y="62039"/>
                    <a:pt x="23712" y="62109"/>
                    <a:pt x="26636" y="60368"/>
                  </a:cubicBezTo>
                  <a:cubicBezTo>
                    <a:pt x="35339" y="55216"/>
                    <a:pt x="44252" y="50342"/>
                    <a:pt x="53025" y="45328"/>
                  </a:cubicBezTo>
                  <a:cubicBezTo>
                    <a:pt x="55323" y="44005"/>
                    <a:pt x="57691" y="43170"/>
                    <a:pt x="59292" y="45885"/>
                  </a:cubicBezTo>
                  <a:cubicBezTo>
                    <a:pt x="61102" y="48879"/>
                    <a:pt x="59083" y="50551"/>
                    <a:pt x="56576" y="51943"/>
                  </a:cubicBezTo>
                  <a:close/>
                </a:path>
              </a:pathLst>
            </a:custGeom>
            <a:solidFill>
              <a:srgbClr val="FFFFFF"/>
            </a:solidFill>
            <a:ln w="0" cap="flat">
              <a:noFill/>
              <a:prstDash val="solid"/>
              <a:miter/>
            </a:ln>
          </p:spPr>
          <p:txBody>
            <a:bodyPr rtlCol="0" anchor="ctr"/>
            <a:lstStyle/>
            <a:p>
              <a:endParaRPr lang="en-US" sz="1778"/>
            </a:p>
          </p:txBody>
        </p:sp>
        <p:sp>
          <p:nvSpPr>
            <p:cNvPr id="529" name="Freeform: Shape 528">
              <a:extLst>
                <a:ext uri="{FF2B5EF4-FFF2-40B4-BE49-F238E27FC236}">
                  <a16:creationId xmlns:a16="http://schemas.microsoft.com/office/drawing/2014/main" id="{0E11CB58-ECC8-523E-A2F2-25ACEF4F1CED}"/>
                </a:ext>
              </a:extLst>
            </p:cNvPr>
            <p:cNvSpPr/>
            <p:nvPr/>
          </p:nvSpPr>
          <p:spPr>
            <a:xfrm>
              <a:off x="7513821" y="710690"/>
              <a:ext cx="110734" cy="55397"/>
            </a:xfrm>
            <a:custGeom>
              <a:avLst/>
              <a:gdLst>
                <a:gd name="connsiteX0" fmla="*/ 100016 w 110734"/>
                <a:gd name="connsiteY0" fmla="*/ 54659 h 55397"/>
                <a:gd name="connsiteX1" fmla="*/ 109555 w 110734"/>
                <a:gd name="connsiteY1" fmla="*/ 54450 h 55397"/>
                <a:gd name="connsiteX2" fmla="*/ 110043 w 110734"/>
                <a:gd name="connsiteY2" fmla="*/ 47696 h 55397"/>
                <a:gd name="connsiteX3" fmla="*/ 55176 w 110734"/>
                <a:gd name="connsiteY3" fmla="*/ 1 h 55397"/>
                <a:gd name="connsiteX4" fmla="*/ 517 w 110734"/>
                <a:gd name="connsiteY4" fmla="*/ 43728 h 55397"/>
                <a:gd name="connsiteX5" fmla="*/ 726 w 110734"/>
                <a:gd name="connsiteY5" fmla="*/ 47488 h 55397"/>
                <a:gd name="connsiteX6" fmla="*/ 11240 w 110734"/>
                <a:gd name="connsiteY6" fmla="*/ 49019 h 55397"/>
                <a:gd name="connsiteX7" fmla="*/ 13537 w 110734"/>
                <a:gd name="connsiteY7" fmla="*/ 43797 h 55397"/>
                <a:gd name="connsiteX8" fmla="*/ 73696 w 110734"/>
                <a:gd name="connsiteY8" fmla="*/ 15807 h 55397"/>
                <a:gd name="connsiteX9" fmla="*/ 98276 w 110734"/>
                <a:gd name="connsiteY9" fmla="*/ 49716 h 55397"/>
                <a:gd name="connsiteX10" fmla="*/ 99947 w 110734"/>
                <a:gd name="connsiteY10" fmla="*/ 54659 h 5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734" h="55397">
                  <a:moveTo>
                    <a:pt x="100016" y="54659"/>
                  </a:moveTo>
                  <a:cubicBezTo>
                    <a:pt x="103149" y="55356"/>
                    <a:pt x="106840" y="55982"/>
                    <a:pt x="109555" y="54450"/>
                  </a:cubicBezTo>
                  <a:cubicBezTo>
                    <a:pt x="111645" y="53267"/>
                    <a:pt x="110391" y="49994"/>
                    <a:pt x="110043" y="47696"/>
                  </a:cubicBezTo>
                  <a:cubicBezTo>
                    <a:pt x="105935" y="20193"/>
                    <a:pt x="82818" y="210"/>
                    <a:pt x="55176" y="1"/>
                  </a:cubicBezTo>
                  <a:cubicBezTo>
                    <a:pt x="29135" y="-138"/>
                    <a:pt x="6087" y="18244"/>
                    <a:pt x="517" y="43728"/>
                  </a:cubicBezTo>
                  <a:cubicBezTo>
                    <a:pt x="239" y="44981"/>
                    <a:pt x="-597" y="47000"/>
                    <a:pt x="726" y="47488"/>
                  </a:cubicBezTo>
                  <a:cubicBezTo>
                    <a:pt x="4068" y="48741"/>
                    <a:pt x="7758" y="49716"/>
                    <a:pt x="11240" y="49019"/>
                  </a:cubicBezTo>
                  <a:cubicBezTo>
                    <a:pt x="13399" y="48602"/>
                    <a:pt x="13050" y="45677"/>
                    <a:pt x="13537" y="43797"/>
                  </a:cubicBezTo>
                  <a:cubicBezTo>
                    <a:pt x="20083" y="18104"/>
                    <a:pt x="49954" y="4109"/>
                    <a:pt x="73696" y="15807"/>
                  </a:cubicBezTo>
                  <a:cubicBezTo>
                    <a:pt x="87762" y="22769"/>
                    <a:pt x="96186" y="33910"/>
                    <a:pt x="98276" y="49716"/>
                  </a:cubicBezTo>
                  <a:cubicBezTo>
                    <a:pt x="98485" y="51456"/>
                    <a:pt x="97858" y="54172"/>
                    <a:pt x="99947" y="54659"/>
                  </a:cubicBezTo>
                  <a:close/>
                </a:path>
              </a:pathLst>
            </a:custGeom>
            <a:solidFill>
              <a:srgbClr val="FFFFFF"/>
            </a:solidFill>
            <a:ln w="0" cap="flat">
              <a:noFill/>
              <a:prstDash val="solid"/>
              <a:miter/>
            </a:ln>
          </p:spPr>
          <p:txBody>
            <a:bodyPr rtlCol="0" anchor="ctr"/>
            <a:lstStyle/>
            <a:p>
              <a:endParaRPr lang="en-US" sz="1778"/>
            </a:p>
          </p:txBody>
        </p:sp>
        <p:sp>
          <p:nvSpPr>
            <p:cNvPr id="530" name="Freeform: Shape 529">
              <a:extLst>
                <a:ext uri="{FF2B5EF4-FFF2-40B4-BE49-F238E27FC236}">
                  <a16:creationId xmlns:a16="http://schemas.microsoft.com/office/drawing/2014/main" id="{519C42C1-51EA-D145-0E9C-C5AD6725E0F6}"/>
                </a:ext>
              </a:extLst>
            </p:cNvPr>
            <p:cNvSpPr/>
            <p:nvPr/>
          </p:nvSpPr>
          <p:spPr>
            <a:xfrm>
              <a:off x="7444907" y="590156"/>
              <a:ext cx="37196" cy="37199"/>
            </a:xfrm>
            <a:custGeom>
              <a:avLst/>
              <a:gdLst>
                <a:gd name="connsiteX0" fmla="*/ 17627 w 37196"/>
                <a:gd name="connsiteY0" fmla="*/ 37189 h 37199"/>
                <a:gd name="connsiteX1" fmla="*/ 37193 w 37196"/>
                <a:gd name="connsiteY1" fmla="*/ 18807 h 37199"/>
                <a:gd name="connsiteX2" fmla="*/ 19298 w 37196"/>
                <a:gd name="connsiteY2" fmla="*/ 8 h 37199"/>
                <a:gd name="connsiteX3" fmla="*/ 11 w 37196"/>
                <a:gd name="connsiteY3" fmla="*/ 17624 h 37199"/>
                <a:gd name="connsiteX4" fmla="*/ 17627 w 37196"/>
                <a:gd name="connsiteY4" fmla="*/ 37120 h 37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6" h="37199">
                  <a:moveTo>
                    <a:pt x="17627" y="37189"/>
                  </a:moveTo>
                  <a:cubicBezTo>
                    <a:pt x="28002" y="37537"/>
                    <a:pt x="37054" y="29112"/>
                    <a:pt x="37193" y="18807"/>
                  </a:cubicBezTo>
                  <a:cubicBezTo>
                    <a:pt x="37402" y="8781"/>
                    <a:pt x="29256" y="286"/>
                    <a:pt x="19298" y="8"/>
                  </a:cubicBezTo>
                  <a:cubicBezTo>
                    <a:pt x="8506" y="-271"/>
                    <a:pt x="290" y="7179"/>
                    <a:pt x="11" y="17624"/>
                  </a:cubicBezTo>
                  <a:cubicBezTo>
                    <a:pt x="-336" y="28207"/>
                    <a:pt x="7462" y="36772"/>
                    <a:pt x="17627" y="37120"/>
                  </a:cubicBezTo>
                  <a:close/>
                </a:path>
              </a:pathLst>
            </a:custGeom>
            <a:solidFill>
              <a:srgbClr val="FFFFFF"/>
            </a:solidFill>
            <a:ln w="0" cap="flat">
              <a:noFill/>
              <a:prstDash val="solid"/>
              <a:miter/>
            </a:ln>
          </p:spPr>
          <p:txBody>
            <a:bodyPr rtlCol="0" anchor="ctr"/>
            <a:lstStyle/>
            <a:p>
              <a:endParaRPr lang="en-US" sz="1778"/>
            </a:p>
          </p:txBody>
        </p:sp>
        <p:sp>
          <p:nvSpPr>
            <p:cNvPr id="531" name="Freeform: Shape 530">
              <a:extLst>
                <a:ext uri="{FF2B5EF4-FFF2-40B4-BE49-F238E27FC236}">
                  <a16:creationId xmlns:a16="http://schemas.microsoft.com/office/drawing/2014/main" id="{3B428579-B007-4457-22B3-A686CC24BF98}"/>
                </a:ext>
              </a:extLst>
            </p:cNvPr>
            <p:cNvSpPr/>
            <p:nvPr/>
          </p:nvSpPr>
          <p:spPr>
            <a:xfrm>
              <a:off x="7755114" y="628738"/>
              <a:ext cx="37321" cy="37182"/>
            </a:xfrm>
            <a:custGeom>
              <a:avLst/>
              <a:gdLst>
                <a:gd name="connsiteX0" fmla="*/ 18730 w 37321"/>
                <a:gd name="connsiteY0" fmla="*/ 0 h 37182"/>
                <a:gd name="connsiteX1" fmla="*/ 0 w 37321"/>
                <a:gd name="connsiteY1" fmla="*/ 18591 h 37182"/>
                <a:gd name="connsiteX2" fmla="*/ 18870 w 37321"/>
                <a:gd name="connsiteY2" fmla="*/ 37182 h 37182"/>
                <a:gd name="connsiteX3" fmla="*/ 37321 w 37321"/>
                <a:gd name="connsiteY3" fmla="*/ 18452 h 37182"/>
                <a:gd name="connsiteX4" fmla="*/ 18730 w 37321"/>
                <a:gd name="connsiteY4" fmla="*/ 0 h 37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1" h="37182">
                  <a:moveTo>
                    <a:pt x="18730" y="0"/>
                  </a:moveTo>
                  <a:cubicBezTo>
                    <a:pt x="8495" y="0"/>
                    <a:pt x="-69" y="8495"/>
                    <a:pt x="0" y="18591"/>
                  </a:cubicBezTo>
                  <a:cubicBezTo>
                    <a:pt x="0" y="28618"/>
                    <a:pt x="8774" y="37182"/>
                    <a:pt x="18870" y="37182"/>
                  </a:cubicBezTo>
                  <a:cubicBezTo>
                    <a:pt x="29174" y="37182"/>
                    <a:pt x="37321" y="28896"/>
                    <a:pt x="37321" y="18452"/>
                  </a:cubicBezTo>
                  <a:cubicBezTo>
                    <a:pt x="37321" y="7938"/>
                    <a:pt x="29314" y="-69"/>
                    <a:pt x="18730" y="0"/>
                  </a:cubicBezTo>
                  <a:close/>
                </a:path>
              </a:pathLst>
            </a:custGeom>
            <a:solidFill>
              <a:srgbClr val="FFFFFF"/>
            </a:solidFill>
            <a:ln w="0" cap="flat">
              <a:noFill/>
              <a:prstDash val="solid"/>
              <a:miter/>
            </a:ln>
          </p:spPr>
          <p:txBody>
            <a:bodyPr rtlCol="0" anchor="ctr"/>
            <a:lstStyle/>
            <a:p>
              <a:endParaRPr lang="en-US" sz="1778"/>
            </a:p>
          </p:txBody>
        </p:sp>
        <p:sp>
          <p:nvSpPr>
            <p:cNvPr id="532" name="Freeform: Shape 531">
              <a:extLst>
                <a:ext uri="{FF2B5EF4-FFF2-40B4-BE49-F238E27FC236}">
                  <a16:creationId xmlns:a16="http://schemas.microsoft.com/office/drawing/2014/main" id="{0D1C5684-7AA1-BC70-3766-7B1180739875}"/>
                </a:ext>
              </a:extLst>
            </p:cNvPr>
            <p:cNvSpPr/>
            <p:nvPr/>
          </p:nvSpPr>
          <p:spPr>
            <a:xfrm>
              <a:off x="7610077" y="538847"/>
              <a:ext cx="37323" cy="37252"/>
            </a:xfrm>
            <a:custGeom>
              <a:avLst/>
              <a:gdLst>
                <a:gd name="connsiteX0" fmla="*/ 18452 w 37323"/>
                <a:gd name="connsiteY0" fmla="*/ 37252 h 37252"/>
                <a:gd name="connsiteX1" fmla="*/ 37322 w 37323"/>
                <a:gd name="connsiteY1" fmla="*/ 18661 h 37252"/>
                <a:gd name="connsiteX2" fmla="*/ 18801 w 37323"/>
                <a:gd name="connsiteY2" fmla="*/ 0 h 37252"/>
                <a:gd name="connsiteX3" fmla="*/ 0 w 37323"/>
                <a:gd name="connsiteY3" fmla="*/ 18313 h 37252"/>
                <a:gd name="connsiteX4" fmla="*/ 18383 w 37323"/>
                <a:gd name="connsiteY4" fmla="*/ 37252 h 3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3" h="37252">
                  <a:moveTo>
                    <a:pt x="18452" y="37252"/>
                  </a:moveTo>
                  <a:cubicBezTo>
                    <a:pt x="28549" y="37321"/>
                    <a:pt x="37183" y="28827"/>
                    <a:pt x="37322" y="18661"/>
                  </a:cubicBezTo>
                  <a:cubicBezTo>
                    <a:pt x="37461" y="8356"/>
                    <a:pt x="29245" y="70"/>
                    <a:pt x="18801" y="0"/>
                  </a:cubicBezTo>
                  <a:cubicBezTo>
                    <a:pt x="8217" y="-69"/>
                    <a:pt x="140" y="7799"/>
                    <a:pt x="0" y="18313"/>
                  </a:cubicBezTo>
                  <a:cubicBezTo>
                    <a:pt x="-69" y="28618"/>
                    <a:pt x="8217" y="37182"/>
                    <a:pt x="18383" y="37252"/>
                  </a:cubicBezTo>
                  <a:close/>
                </a:path>
              </a:pathLst>
            </a:custGeom>
            <a:solidFill>
              <a:srgbClr val="FFFFFF"/>
            </a:solidFill>
            <a:ln w="0" cap="flat">
              <a:noFill/>
              <a:prstDash val="solid"/>
              <a:miter/>
            </a:ln>
          </p:spPr>
          <p:txBody>
            <a:bodyPr rtlCol="0" anchor="ctr"/>
            <a:lstStyle/>
            <a:p>
              <a:endParaRPr lang="en-US" sz="1778"/>
            </a:p>
          </p:txBody>
        </p:sp>
        <p:sp>
          <p:nvSpPr>
            <p:cNvPr id="533" name="Freeform: Shape 532">
              <a:extLst>
                <a:ext uri="{FF2B5EF4-FFF2-40B4-BE49-F238E27FC236}">
                  <a16:creationId xmlns:a16="http://schemas.microsoft.com/office/drawing/2014/main" id="{8ECC4566-A120-2896-35D1-45C8473CC664}"/>
                </a:ext>
              </a:extLst>
            </p:cNvPr>
            <p:cNvSpPr/>
            <p:nvPr/>
          </p:nvSpPr>
          <p:spPr>
            <a:xfrm>
              <a:off x="7641214" y="540916"/>
              <a:ext cx="115795" cy="91994"/>
            </a:xfrm>
            <a:custGeom>
              <a:avLst/>
              <a:gdLst>
                <a:gd name="connsiteX0" fmla="*/ 1171 w 115795"/>
                <a:gd name="connsiteY0" fmla="*/ 60388 h 91994"/>
                <a:gd name="connsiteX1" fmla="*/ 1728 w 115795"/>
                <a:gd name="connsiteY1" fmla="*/ 64496 h 91994"/>
                <a:gd name="connsiteX2" fmla="*/ 73515 w 115795"/>
                <a:gd name="connsiteY2" fmla="*/ 89145 h 91994"/>
                <a:gd name="connsiteX3" fmla="*/ 115780 w 115795"/>
                <a:gd name="connsiteY3" fmla="*/ 28289 h 91994"/>
                <a:gd name="connsiteX4" fmla="*/ 110488 w 115795"/>
                <a:gd name="connsiteY4" fmla="*/ 3014 h 91994"/>
                <a:gd name="connsiteX5" fmla="*/ 107146 w 115795"/>
                <a:gd name="connsiteY5" fmla="*/ 229 h 91994"/>
                <a:gd name="connsiteX6" fmla="*/ 106449 w 115795"/>
                <a:gd name="connsiteY6" fmla="*/ 4407 h 91994"/>
                <a:gd name="connsiteX7" fmla="*/ 110975 w 115795"/>
                <a:gd name="connsiteY7" fmla="*/ 22789 h 91994"/>
                <a:gd name="connsiteX8" fmla="*/ 55272 w 115795"/>
                <a:gd name="connsiteY8" fmla="*/ 85455 h 91994"/>
                <a:gd name="connsiteX9" fmla="*/ 6532 w 115795"/>
                <a:gd name="connsiteY9" fmla="*/ 61363 h 91994"/>
                <a:gd name="connsiteX10" fmla="*/ 1171 w 115795"/>
                <a:gd name="connsiteY10" fmla="*/ 60319 h 9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795" h="91994">
                  <a:moveTo>
                    <a:pt x="1171" y="60388"/>
                  </a:moveTo>
                  <a:cubicBezTo>
                    <a:pt x="-1406" y="62199"/>
                    <a:pt x="962" y="63382"/>
                    <a:pt x="1728" y="64496"/>
                  </a:cubicBezTo>
                  <a:cubicBezTo>
                    <a:pt x="17603" y="87404"/>
                    <a:pt x="46708" y="97361"/>
                    <a:pt x="73515" y="89145"/>
                  </a:cubicBezTo>
                  <a:cubicBezTo>
                    <a:pt x="98234" y="81555"/>
                    <a:pt x="115501" y="57464"/>
                    <a:pt x="115780" y="28289"/>
                  </a:cubicBezTo>
                  <a:cubicBezTo>
                    <a:pt x="115988" y="20630"/>
                    <a:pt x="114109" y="11648"/>
                    <a:pt x="110488" y="3014"/>
                  </a:cubicBezTo>
                  <a:cubicBezTo>
                    <a:pt x="109931" y="1622"/>
                    <a:pt x="109723" y="-746"/>
                    <a:pt x="107146" y="229"/>
                  </a:cubicBezTo>
                  <a:cubicBezTo>
                    <a:pt x="104639" y="1204"/>
                    <a:pt x="105823" y="2875"/>
                    <a:pt x="106449" y="4407"/>
                  </a:cubicBezTo>
                  <a:cubicBezTo>
                    <a:pt x="108887" y="10325"/>
                    <a:pt x="110349" y="16383"/>
                    <a:pt x="110975" y="22789"/>
                  </a:cubicBezTo>
                  <a:cubicBezTo>
                    <a:pt x="114248" y="55584"/>
                    <a:pt x="88137" y="85106"/>
                    <a:pt x="55272" y="85455"/>
                  </a:cubicBezTo>
                  <a:cubicBezTo>
                    <a:pt x="35010" y="85663"/>
                    <a:pt x="18787" y="77378"/>
                    <a:pt x="6532" y="61363"/>
                  </a:cubicBezTo>
                  <a:cubicBezTo>
                    <a:pt x="4791" y="59065"/>
                    <a:pt x="3399" y="58787"/>
                    <a:pt x="1171" y="60319"/>
                  </a:cubicBezTo>
                  <a:close/>
                </a:path>
              </a:pathLst>
            </a:custGeom>
            <a:solidFill>
              <a:srgbClr val="FFFFFF"/>
            </a:solidFill>
            <a:ln w="0" cap="flat">
              <a:noFill/>
              <a:prstDash val="solid"/>
              <a:miter/>
            </a:ln>
          </p:spPr>
          <p:txBody>
            <a:bodyPr rtlCol="0" anchor="ctr"/>
            <a:lstStyle/>
            <a:p>
              <a:endParaRPr lang="en-US" sz="1778"/>
            </a:p>
          </p:txBody>
        </p:sp>
        <p:sp>
          <p:nvSpPr>
            <p:cNvPr id="534" name="Freeform: Shape 533">
              <a:extLst>
                <a:ext uri="{FF2B5EF4-FFF2-40B4-BE49-F238E27FC236}">
                  <a16:creationId xmlns:a16="http://schemas.microsoft.com/office/drawing/2014/main" id="{FFAEFE08-48CD-80D6-7F99-BB030FE40580}"/>
                </a:ext>
              </a:extLst>
            </p:cNvPr>
            <p:cNvSpPr/>
            <p:nvPr/>
          </p:nvSpPr>
          <p:spPr>
            <a:xfrm>
              <a:off x="7526984" y="700019"/>
              <a:ext cx="97581" cy="17480"/>
            </a:xfrm>
            <a:custGeom>
              <a:avLst/>
              <a:gdLst>
                <a:gd name="connsiteX0" fmla="*/ 8730 w 97581"/>
                <a:gd name="connsiteY0" fmla="*/ 12692 h 17480"/>
                <a:gd name="connsiteX1" fmla="*/ 76618 w 97581"/>
                <a:gd name="connsiteY1" fmla="*/ 14015 h 17480"/>
                <a:gd name="connsiteX2" fmla="*/ 89638 w 97581"/>
                <a:gd name="connsiteY2" fmla="*/ 13736 h 17480"/>
                <a:gd name="connsiteX3" fmla="*/ 93468 w 97581"/>
                <a:gd name="connsiteY3" fmla="*/ 11229 h 17480"/>
                <a:gd name="connsiteX4" fmla="*/ 97158 w 97581"/>
                <a:gd name="connsiteY4" fmla="*/ 7191 h 17480"/>
                <a:gd name="connsiteX5" fmla="*/ 90195 w 97581"/>
                <a:gd name="connsiteY5" fmla="*/ 19 h 17480"/>
                <a:gd name="connsiteX6" fmla="*/ 67845 w 97581"/>
                <a:gd name="connsiteY6" fmla="*/ 19 h 17480"/>
                <a:gd name="connsiteX7" fmla="*/ 29549 w 97581"/>
                <a:gd name="connsiteY7" fmla="*/ 1551 h 17480"/>
                <a:gd name="connsiteX8" fmla="*/ 3368 w 97581"/>
                <a:gd name="connsiteY8" fmla="*/ 3570 h 17480"/>
                <a:gd name="connsiteX9" fmla="*/ 931 w 97581"/>
                <a:gd name="connsiteY9" fmla="*/ 7957 h 17480"/>
                <a:gd name="connsiteX10" fmla="*/ 2184 w 97581"/>
                <a:gd name="connsiteY10" fmla="*/ 10812 h 17480"/>
                <a:gd name="connsiteX11" fmla="*/ 8730 w 97581"/>
                <a:gd name="connsiteY11" fmla="*/ 12831 h 1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581" h="17480">
                  <a:moveTo>
                    <a:pt x="8730" y="12692"/>
                  </a:moveTo>
                  <a:cubicBezTo>
                    <a:pt x="31499" y="-538"/>
                    <a:pt x="54476" y="-329"/>
                    <a:pt x="76618" y="14015"/>
                  </a:cubicBezTo>
                  <a:cubicBezTo>
                    <a:pt x="81701" y="17287"/>
                    <a:pt x="85321" y="19933"/>
                    <a:pt x="89638" y="13736"/>
                  </a:cubicBezTo>
                  <a:cubicBezTo>
                    <a:pt x="90474" y="12552"/>
                    <a:pt x="92424" y="12274"/>
                    <a:pt x="93468" y="11229"/>
                  </a:cubicBezTo>
                  <a:cubicBezTo>
                    <a:pt x="94791" y="9907"/>
                    <a:pt x="98899" y="10812"/>
                    <a:pt x="97158" y="7191"/>
                  </a:cubicBezTo>
                  <a:cubicBezTo>
                    <a:pt x="95696" y="4127"/>
                    <a:pt x="95835" y="-329"/>
                    <a:pt x="90195" y="19"/>
                  </a:cubicBezTo>
                  <a:cubicBezTo>
                    <a:pt x="82536" y="437"/>
                    <a:pt x="74738" y="19"/>
                    <a:pt x="67845" y="19"/>
                  </a:cubicBezTo>
                  <a:cubicBezTo>
                    <a:pt x="54545" y="576"/>
                    <a:pt x="42013" y="924"/>
                    <a:pt x="29549" y="1551"/>
                  </a:cubicBezTo>
                  <a:cubicBezTo>
                    <a:pt x="20845" y="2038"/>
                    <a:pt x="12142" y="2874"/>
                    <a:pt x="3368" y="3570"/>
                  </a:cubicBezTo>
                  <a:cubicBezTo>
                    <a:pt x="235" y="3779"/>
                    <a:pt x="-1018" y="4893"/>
                    <a:pt x="931" y="7957"/>
                  </a:cubicBezTo>
                  <a:cubicBezTo>
                    <a:pt x="1488" y="8792"/>
                    <a:pt x="1837" y="9837"/>
                    <a:pt x="2184" y="10812"/>
                  </a:cubicBezTo>
                  <a:cubicBezTo>
                    <a:pt x="3508" y="14363"/>
                    <a:pt x="4830" y="15129"/>
                    <a:pt x="8730" y="12831"/>
                  </a:cubicBezTo>
                  <a:close/>
                </a:path>
              </a:pathLst>
            </a:custGeom>
            <a:solidFill>
              <a:srgbClr val="FFFFFF"/>
            </a:solidFill>
            <a:ln w="0" cap="flat">
              <a:noFill/>
              <a:prstDash val="solid"/>
              <a:miter/>
            </a:ln>
          </p:spPr>
          <p:txBody>
            <a:bodyPr rtlCol="0" anchor="ctr"/>
            <a:lstStyle/>
            <a:p>
              <a:endParaRPr lang="en-US" sz="1778"/>
            </a:p>
          </p:txBody>
        </p:sp>
        <p:sp>
          <p:nvSpPr>
            <p:cNvPr id="535" name="Freeform: Shape 534">
              <a:extLst>
                <a:ext uri="{FF2B5EF4-FFF2-40B4-BE49-F238E27FC236}">
                  <a16:creationId xmlns:a16="http://schemas.microsoft.com/office/drawing/2014/main" id="{690E3334-C5DE-36A5-92C2-41BE979D1EFC}"/>
                </a:ext>
              </a:extLst>
            </p:cNvPr>
            <p:cNvSpPr/>
            <p:nvPr/>
          </p:nvSpPr>
          <p:spPr>
            <a:xfrm>
              <a:off x="7440721" y="720843"/>
              <a:ext cx="41378" cy="30511"/>
            </a:xfrm>
            <a:custGeom>
              <a:avLst/>
              <a:gdLst>
                <a:gd name="connsiteX0" fmla="*/ 5938 w 41378"/>
                <a:gd name="connsiteY0" fmla="*/ 18326 h 30511"/>
                <a:gd name="connsiteX1" fmla="*/ 41379 w 41378"/>
                <a:gd name="connsiteY1" fmla="*/ 30511 h 30511"/>
                <a:gd name="connsiteX2" fmla="*/ 24250 w 41378"/>
                <a:gd name="connsiteY2" fmla="*/ 6141 h 30511"/>
                <a:gd name="connsiteX3" fmla="*/ 6286 w 41378"/>
                <a:gd name="connsiteY3" fmla="*/ 2729 h 30511"/>
                <a:gd name="connsiteX4" fmla="*/ 5938 w 41378"/>
                <a:gd name="connsiteY4" fmla="*/ 18326 h 3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78" h="30511">
                  <a:moveTo>
                    <a:pt x="5938" y="18326"/>
                  </a:moveTo>
                  <a:cubicBezTo>
                    <a:pt x="16521" y="25289"/>
                    <a:pt x="28637" y="28422"/>
                    <a:pt x="41379" y="30511"/>
                  </a:cubicBezTo>
                  <a:cubicBezTo>
                    <a:pt x="35669" y="22365"/>
                    <a:pt x="30029" y="14218"/>
                    <a:pt x="24250" y="6141"/>
                  </a:cubicBezTo>
                  <a:cubicBezTo>
                    <a:pt x="19376" y="-682"/>
                    <a:pt x="13388" y="-1819"/>
                    <a:pt x="6286" y="2729"/>
                  </a:cubicBezTo>
                  <a:cubicBezTo>
                    <a:pt x="-1930" y="8021"/>
                    <a:pt x="-2139" y="12965"/>
                    <a:pt x="5938" y="18326"/>
                  </a:cubicBezTo>
                  <a:close/>
                </a:path>
              </a:pathLst>
            </a:custGeom>
            <a:solidFill>
              <a:srgbClr val="FFFFFF"/>
            </a:solidFill>
            <a:ln w="0" cap="flat">
              <a:noFill/>
              <a:prstDash val="solid"/>
              <a:miter/>
            </a:ln>
          </p:spPr>
          <p:txBody>
            <a:bodyPr rtlCol="0" anchor="ctr"/>
            <a:lstStyle/>
            <a:p>
              <a:endParaRPr lang="en-US" sz="1778"/>
            </a:p>
          </p:txBody>
        </p:sp>
        <p:sp>
          <p:nvSpPr>
            <p:cNvPr id="536" name="Freeform: Shape 535">
              <a:extLst>
                <a:ext uri="{FF2B5EF4-FFF2-40B4-BE49-F238E27FC236}">
                  <a16:creationId xmlns:a16="http://schemas.microsoft.com/office/drawing/2014/main" id="{237F62FF-E34C-716F-E84B-5C9EE17FE593}"/>
                </a:ext>
              </a:extLst>
            </p:cNvPr>
            <p:cNvSpPr/>
            <p:nvPr/>
          </p:nvSpPr>
          <p:spPr>
            <a:xfrm>
              <a:off x="7441050" y="648201"/>
              <a:ext cx="51821" cy="35544"/>
            </a:xfrm>
            <a:custGeom>
              <a:avLst/>
              <a:gdLst>
                <a:gd name="connsiteX0" fmla="*/ 2058 w 51821"/>
                <a:gd name="connsiteY0" fmla="*/ 32202 h 35544"/>
                <a:gd name="connsiteX1" fmla="*/ 18908 w 51821"/>
                <a:gd name="connsiteY1" fmla="*/ 35544 h 35544"/>
                <a:gd name="connsiteX2" fmla="*/ 21066 w 51821"/>
                <a:gd name="connsiteY2" fmla="*/ 34778 h 35544"/>
                <a:gd name="connsiteX3" fmla="*/ 43835 w 51821"/>
                <a:gd name="connsiteY3" fmla="*/ 21897 h 35544"/>
                <a:gd name="connsiteX4" fmla="*/ 46620 w 51821"/>
                <a:gd name="connsiteY4" fmla="*/ 18346 h 35544"/>
                <a:gd name="connsiteX5" fmla="*/ 51146 w 51821"/>
                <a:gd name="connsiteY5" fmla="*/ 5813 h 35544"/>
                <a:gd name="connsiteX6" fmla="*/ 48361 w 51821"/>
                <a:gd name="connsiteY6" fmla="*/ 591 h 35544"/>
                <a:gd name="connsiteX7" fmla="*/ 42024 w 51821"/>
                <a:gd name="connsiteY7" fmla="*/ 3445 h 35544"/>
                <a:gd name="connsiteX8" fmla="*/ 39727 w 51821"/>
                <a:gd name="connsiteY8" fmla="*/ 16048 h 35544"/>
                <a:gd name="connsiteX9" fmla="*/ 36176 w 51821"/>
                <a:gd name="connsiteY9" fmla="*/ 21131 h 35544"/>
                <a:gd name="connsiteX10" fmla="*/ 31233 w 51821"/>
                <a:gd name="connsiteY10" fmla="*/ 16884 h 35544"/>
                <a:gd name="connsiteX11" fmla="*/ 25732 w 51821"/>
                <a:gd name="connsiteY11" fmla="*/ 5325 h 35544"/>
                <a:gd name="connsiteX12" fmla="*/ 19187 w 51821"/>
                <a:gd name="connsiteY12" fmla="*/ 4838 h 35544"/>
                <a:gd name="connsiteX13" fmla="*/ 17376 w 51821"/>
                <a:gd name="connsiteY13" fmla="*/ 10199 h 35544"/>
                <a:gd name="connsiteX14" fmla="*/ 25592 w 51821"/>
                <a:gd name="connsiteY14" fmla="*/ 21967 h 35544"/>
                <a:gd name="connsiteX15" fmla="*/ 26776 w 51821"/>
                <a:gd name="connsiteY15" fmla="*/ 28024 h 35544"/>
                <a:gd name="connsiteX16" fmla="*/ 20300 w 51821"/>
                <a:gd name="connsiteY16" fmla="*/ 28721 h 35544"/>
                <a:gd name="connsiteX17" fmla="*/ 5330 w 51821"/>
                <a:gd name="connsiteY17" fmla="*/ 23290 h 35544"/>
                <a:gd name="connsiteX18" fmla="*/ 1083 w 51821"/>
                <a:gd name="connsiteY18" fmla="*/ 26005 h 35544"/>
                <a:gd name="connsiteX19" fmla="*/ 1918 w 51821"/>
                <a:gd name="connsiteY19" fmla="*/ 32063 h 3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821" h="35544">
                  <a:moveTo>
                    <a:pt x="2058" y="32202"/>
                  </a:moveTo>
                  <a:cubicBezTo>
                    <a:pt x="7489" y="33734"/>
                    <a:pt x="13129" y="34430"/>
                    <a:pt x="18908" y="35544"/>
                  </a:cubicBezTo>
                  <a:cubicBezTo>
                    <a:pt x="19534" y="35335"/>
                    <a:pt x="20370" y="35196"/>
                    <a:pt x="21066" y="34778"/>
                  </a:cubicBezTo>
                  <a:cubicBezTo>
                    <a:pt x="28656" y="30531"/>
                    <a:pt x="36246" y="26144"/>
                    <a:pt x="43835" y="21897"/>
                  </a:cubicBezTo>
                  <a:cubicBezTo>
                    <a:pt x="45298" y="21061"/>
                    <a:pt x="46063" y="19808"/>
                    <a:pt x="46620" y="18346"/>
                  </a:cubicBezTo>
                  <a:cubicBezTo>
                    <a:pt x="48152" y="14168"/>
                    <a:pt x="49406" y="9851"/>
                    <a:pt x="51146" y="5813"/>
                  </a:cubicBezTo>
                  <a:cubicBezTo>
                    <a:pt x="52608" y="2471"/>
                    <a:pt x="51703" y="1426"/>
                    <a:pt x="48361" y="591"/>
                  </a:cubicBezTo>
                  <a:cubicBezTo>
                    <a:pt x="45158" y="-175"/>
                    <a:pt x="42721" y="-941"/>
                    <a:pt x="42024" y="3445"/>
                  </a:cubicBezTo>
                  <a:cubicBezTo>
                    <a:pt x="41328" y="7693"/>
                    <a:pt x="40423" y="11870"/>
                    <a:pt x="39727" y="16048"/>
                  </a:cubicBezTo>
                  <a:cubicBezTo>
                    <a:pt x="39379" y="18346"/>
                    <a:pt x="38822" y="20713"/>
                    <a:pt x="36176" y="21131"/>
                  </a:cubicBezTo>
                  <a:cubicBezTo>
                    <a:pt x="33181" y="21619"/>
                    <a:pt x="32207" y="19181"/>
                    <a:pt x="31233" y="16884"/>
                  </a:cubicBezTo>
                  <a:cubicBezTo>
                    <a:pt x="29422" y="12985"/>
                    <a:pt x="27403" y="9225"/>
                    <a:pt x="25732" y="5325"/>
                  </a:cubicBezTo>
                  <a:cubicBezTo>
                    <a:pt x="23782" y="660"/>
                    <a:pt x="21345" y="4002"/>
                    <a:pt x="19187" y="4838"/>
                  </a:cubicBezTo>
                  <a:cubicBezTo>
                    <a:pt x="16679" y="5882"/>
                    <a:pt x="15148" y="7275"/>
                    <a:pt x="17376" y="10199"/>
                  </a:cubicBezTo>
                  <a:cubicBezTo>
                    <a:pt x="20300" y="14029"/>
                    <a:pt x="22877" y="18067"/>
                    <a:pt x="25592" y="21967"/>
                  </a:cubicBezTo>
                  <a:cubicBezTo>
                    <a:pt x="26916" y="23847"/>
                    <a:pt x="28308" y="25796"/>
                    <a:pt x="26776" y="28024"/>
                  </a:cubicBezTo>
                  <a:cubicBezTo>
                    <a:pt x="25035" y="30601"/>
                    <a:pt x="22599" y="29556"/>
                    <a:pt x="20300" y="28721"/>
                  </a:cubicBezTo>
                  <a:cubicBezTo>
                    <a:pt x="15357" y="26910"/>
                    <a:pt x="10344" y="25100"/>
                    <a:pt x="5330" y="23290"/>
                  </a:cubicBezTo>
                  <a:cubicBezTo>
                    <a:pt x="2754" y="22384"/>
                    <a:pt x="1361" y="23429"/>
                    <a:pt x="1083" y="26005"/>
                  </a:cubicBezTo>
                  <a:cubicBezTo>
                    <a:pt x="874" y="28094"/>
                    <a:pt x="-1702" y="31018"/>
                    <a:pt x="1918" y="32063"/>
                  </a:cubicBezTo>
                  <a:close/>
                </a:path>
              </a:pathLst>
            </a:custGeom>
            <a:solidFill>
              <a:srgbClr val="FFFFFF"/>
            </a:solidFill>
            <a:ln w="0" cap="flat">
              <a:noFill/>
              <a:prstDash val="solid"/>
              <a:miter/>
            </a:ln>
          </p:spPr>
          <p:txBody>
            <a:bodyPr rtlCol="0" anchor="ctr"/>
            <a:lstStyle/>
            <a:p>
              <a:endParaRPr lang="en-US" sz="1778"/>
            </a:p>
          </p:txBody>
        </p:sp>
        <p:sp>
          <p:nvSpPr>
            <p:cNvPr id="537" name="Freeform: Shape 536">
              <a:extLst>
                <a:ext uri="{FF2B5EF4-FFF2-40B4-BE49-F238E27FC236}">
                  <a16:creationId xmlns:a16="http://schemas.microsoft.com/office/drawing/2014/main" id="{5F2F6900-4CE7-8D65-228F-68C61C6B6A60}"/>
                </a:ext>
              </a:extLst>
            </p:cNvPr>
            <p:cNvSpPr/>
            <p:nvPr/>
          </p:nvSpPr>
          <p:spPr>
            <a:xfrm>
              <a:off x="7757502" y="718603"/>
              <a:ext cx="25616" cy="26975"/>
            </a:xfrm>
            <a:custGeom>
              <a:avLst/>
              <a:gdLst>
                <a:gd name="connsiteX0" fmla="*/ 22330 w 25616"/>
                <a:gd name="connsiteY0" fmla="*/ 10053 h 26975"/>
                <a:gd name="connsiteX1" fmla="*/ 6176 w 25616"/>
                <a:gd name="connsiteY1" fmla="*/ 1349 h 26975"/>
                <a:gd name="connsiteX2" fmla="*/ 1441 w 25616"/>
                <a:gd name="connsiteY2" fmla="*/ 1488 h 26975"/>
                <a:gd name="connsiteX3" fmla="*/ 1790 w 25616"/>
                <a:gd name="connsiteY3" fmla="*/ 8730 h 26975"/>
                <a:gd name="connsiteX4" fmla="*/ 9239 w 25616"/>
                <a:gd name="connsiteY4" fmla="*/ 20776 h 26975"/>
                <a:gd name="connsiteX5" fmla="*/ 18640 w 25616"/>
                <a:gd name="connsiteY5" fmla="*/ 23839 h 26975"/>
                <a:gd name="connsiteX6" fmla="*/ 23792 w 25616"/>
                <a:gd name="connsiteY6" fmla="*/ 19661 h 26975"/>
                <a:gd name="connsiteX7" fmla="*/ 25603 w 25616"/>
                <a:gd name="connsiteY7" fmla="*/ 14648 h 26975"/>
                <a:gd name="connsiteX8" fmla="*/ 22260 w 25616"/>
                <a:gd name="connsiteY8" fmla="*/ 10053 h 2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16" h="26975">
                  <a:moveTo>
                    <a:pt x="22330" y="10053"/>
                  </a:moveTo>
                  <a:cubicBezTo>
                    <a:pt x="17595" y="5875"/>
                    <a:pt x="11955" y="3438"/>
                    <a:pt x="6176" y="1349"/>
                  </a:cubicBezTo>
                  <a:cubicBezTo>
                    <a:pt x="4784" y="862"/>
                    <a:pt x="2695" y="-1506"/>
                    <a:pt x="1441" y="1488"/>
                  </a:cubicBezTo>
                  <a:cubicBezTo>
                    <a:pt x="466" y="3786"/>
                    <a:pt x="-1413" y="6084"/>
                    <a:pt x="1790" y="8730"/>
                  </a:cubicBezTo>
                  <a:cubicBezTo>
                    <a:pt x="5550" y="11793"/>
                    <a:pt x="7847" y="16041"/>
                    <a:pt x="9239" y="20776"/>
                  </a:cubicBezTo>
                  <a:cubicBezTo>
                    <a:pt x="11468" y="28435"/>
                    <a:pt x="11538" y="28435"/>
                    <a:pt x="18640" y="23839"/>
                  </a:cubicBezTo>
                  <a:cubicBezTo>
                    <a:pt x="20519" y="22655"/>
                    <a:pt x="22260" y="21193"/>
                    <a:pt x="23792" y="19661"/>
                  </a:cubicBezTo>
                  <a:cubicBezTo>
                    <a:pt x="24836" y="18617"/>
                    <a:pt x="25741" y="17224"/>
                    <a:pt x="25603" y="14648"/>
                  </a:cubicBezTo>
                  <a:cubicBezTo>
                    <a:pt x="25394" y="13186"/>
                    <a:pt x="24001" y="11515"/>
                    <a:pt x="22260" y="10053"/>
                  </a:cubicBezTo>
                  <a:close/>
                </a:path>
              </a:pathLst>
            </a:custGeom>
            <a:solidFill>
              <a:srgbClr val="FFFFFF"/>
            </a:solidFill>
            <a:ln w="0" cap="flat">
              <a:noFill/>
              <a:prstDash val="solid"/>
              <a:miter/>
            </a:ln>
          </p:spPr>
          <p:txBody>
            <a:bodyPr rtlCol="0" anchor="ctr"/>
            <a:lstStyle/>
            <a:p>
              <a:endParaRPr lang="en-US" sz="1778"/>
            </a:p>
          </p:txBody>
        </p:sp>
        <p:sp>
          <p:nvSpPr>
            <p:cNvPr id="538" name="Freeform: Shape 537">
              <a:extLst>
                <a:ext uri="{FF2B5EF4-FFF2-40B4-BE49-F238E27FC236}">
                  <a16:creationId xmlns:a16="http://schemas.microsoft.com/office/drawing/2014/main" id="{0E367CB4-0767-3D21-F28F-B75B512CC103}"/>
                </a:ext>
              </a:extLst>
            </p:cNvPr>
            <p:cNvSpPr/>
            <p:nvPr/>
          </p:nvSpPr>
          <p:spPr>
            <a:xfrm>
              <a:off x="7576656" y="737662"/>
              <a:ext cx="25344" cy="22813"/>
            </a:xfrm>
            <a:custGeom>
              <a:avLst/>
              <a:gdLst>
                <a:gd name="connsiteX0" fmla="*/ 25275 w 25344"/>
                <a:gd name="connsiteY0" fmla="*/ 14319 h 22813"/>
                <a:gd name="connsiteX1" fmla="*/ 19148 w 25344"/>
                <a:gd name="connsiteY1" fmla="*/ 4014 h 22813"/>
                <a:gd name="connsiteX2" fmla="*/ 15876 w 25344"/>
                <a:gd name="connsiteY2" fmla="*/ 811 h 22813"/>
                <a:gd name="connsiteX3" fmla="*/ 12672 w 25344"/>
                <a:gd name="connsiteY3" fmla="*/ 1368 h 22813"/>
                <a:gd name="connsiteX4" fmla="*/ 0 w 25344"/>
                <a:gd name="connsiteY4" fmla="*/ 22814 h 22813"/>
                <a:gd name="connsiteX5" fmla="*/ 15318 w 25344"/>
                <a:gd name="connsiteY5" fmla="*/ 18706 h 22813"/>
                <a:gd name="connsiteX6" fmla="*/ 25345 w 25344"/>
                <a:gd name="connsiteY6" fmla="*/ 14319 h 2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44" h="22813">
                  <a:moveTo>
                    <a:pt x="25275" y="14319"/>
                  </a:moveTo>
                  <a:cubicBezTo>
                    <a:pt x="25762" y="10768"/>
                    <a:pt x="21933" y="7078"/>
                    <a:pt x="19148" y="4014"/>
                  </a:cubicBezTo>
                  <a:cubicBezTo>
                    <a:pt x="18103" y="2900"/>
                    <a:pt x="16989" y="1856"/>
                    <a:pt x="15876" y="811"/>
                  </a:cubicBezTo>
                  <a:cubicBezTo>
                    <a:pt x="14552" y="-442"/>
                    <a:pt x="13577" y="-233"/>
                    <a:pt x="12672" y="1368"/>
                  </a:cubicBezTo>
                  <a:cubicBezTo>
                    <a:pt x="8704" y="8192"/>
                    <a:pt x="4596" y="15016"/>
                    <a:pt x="0" y="22814"/>
                  </a:cubicBezTo>
                  <a:cubicBezTo>
                    <a:pt x="5849" y="21282"/>
                    <a:pt x="10653" y="20168"/>
                    <a:pt x="15318" y="18706"/>
                  </a:cubicBezTo>
                  <a:cubicBezTo>
                    <a:pt x="18869" y="17592"/>
                    <a:pt x="24718" y="18636"/>
                    <a:pt x="25345" y="14319"/>
                  </a:cubicBezTo>
                  <a:close/>
                </a:path>
              </a:pathLst>
            </a:custGeom>
            <a:solidFill>
              <a:srgbClr val="FFFFFF"/>
            </a:solidFill>
            <a:ln w="0" cap="flat">
              <a:noFill/>
              <a:prstDash val="solid"/>
              <a:miter/>
            </a:ln>
          </p:spPr>
          <p:txBody>
            <a:bodyPr rtlCol="0" anchor="ctr"/>
            <a:lstStyle/>
            <a:p>
              <a:endParaRPr lang="en-US" sz="1778"/>
            </a:p>
          </p:txBody>
        </p:sp>
        <p:sp>
          <p:nvSpPr>
            <p:cNvPr id="539" name="Freeform: Shape 538">
              <a:extLst>
                <a:ext uri="{FF2B5EF4-FFF2-40B4-BE49-F238E27FC236}">
                  <a16:creationId xmlns:a16="http://schemas.microsoft.com/office/drawing/2014/main" id="{37459FF5-8187-2B1B-E598-898DCE63EF58}"/>
                </a:ext>
              </a:extLst>
            </p:cNvPr>
            <p:cNvSpPr/>
            <p:nvPr/>
          </p:nvSpPr>
          <p:spPr>
            <a:xfrm>
              <a:off x="7563720" y="730181"/>
              <a:ext cx="19393" cy="26535"/>
            </a:xfrm>
            <a:custGeom>
              <a:avLst/>
              <a:gdLst>
                <a:gd name="connsiteX0" fmla="*/ 16904 w 19393"/>
                <a:gd name="connsiteY0" fmla="*/ 1538 h 26535"/>
                <a:gd name="connsiteX1" fmla="*/ 2143 w 19393"/>
                <a:gd name="connsiteY1" fmla="*/ 76 h 26535"/>
                <a:gd name="connsiteX2" fmla="*/ 124 w 19393"/>
                <a:gd name="connsiteY2" fmla="*/ 2652 h 26535"/>
                <a:gd name="connsiteX3" fmla="*/ 6390 w 19393"/>
                <a:gd name="connsiteY3" fmla="*/ 26535 h 26535"/>
                <a:gd name="connsiteX4" fmla="*/ 18575 w 19393"/>
                <a:gd name="connsiteY4" fmla="*/ 5925 h 26535"/>
                <a:gd name="connsiteX5" fmla="*/ 16835 w 19393"/>
                <a:gd name="connsiteY5" fmla="*/ 1538 h 2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3" h="26535">
                  <a:moveTo>
                    <a:pt x="16904" y="1538"/>
                  </a:moveTo>
                  <a:cubicBezTo>
                    <a:pt x="12100" y="7"/>
                    <a:pt x="7156" y="-133"/>
                    <a:pt x="2143" y="76"/>
                  </a:cubicBezTo>
                  <a:cubicBezTo>
                    <a:pt x="333" y="76"/>
                    <a:pt x="-294" y="912"/>
                    <a:pt x="124" y="2652"/>
                  </a:cubicBezTo>
                  <a:cubicBezTo>
                    <a:pt x="2143" y="10242"/>
                    <a:pt x="4093" y="17762"/>
                    <a:pt x="6390" y="26535"/>
                  </a:cubicBezTo>
                  <a:cubicBezTo>
                    <a:pt x="10916" y="18876"/>
                    <a:pt x="14607" y="12331"/>
                    <a:pt x="18575" y="5925"/>
                  </a:cubicBezTo>
                  <a:cubicBezTo>
                    <a:pt x="20246" y="3279"/>
                    <a:pt x="19203" y="2304"/>
                    <a:pt x="16835" y="1538"/>
                  </a:cubicBezTo>
                  <a:close/>
                </a:path>
              </a:pathLst>
            </a:custGeom>
            <a:solidFill>
              <a:srgbClr val="FFFFFF"/>
            </a:solidFill>
            <a:ln w="0" cap="flat">
              <a:noFill/>
              <a:prstDash val="solid"/>
              <a:miter/>
            </a:ln>
          </p:spPr>
          <p:txBody>
            <a:bodyPr rtlCol="0" anchor="ctr"/>
            <a:lstStyle/>
            <a:p>
              <a:endParaRPr lang="en-US" sz="1778"/>
            </a:p>
          </p:txBody>
        </p:sp>
        <p:sp>
          <p:nvSpPr>
            <p:cNvPr id="540" name="Freeform: Shape 539">
              <a:extLst>
                <a:ext uri="{FF2B5EF4-FFF2-40B4-BE49-F238E27FC236}">
                  <a16:creationId xmlns:a16="http://schemas.microsoft.com/office/drawing/2014/main" id="{40EA2D3F-181D-6FCC-B883-A293439D45E7}"/>
                </a:ext>
              </a:extLst>
            </p:cNvPr>
            <p:cNvSpPr/>
            <p:nvPr/>
          </p:nvSpPr>
          <p:spPr>
            <a:xfrm>
              <a:off x="7540662" y="733127"/>
              <a:ext cx="22207" cy="25469"/>
            </a:xfrm>
            <a:custGeom>
              <a:avLst/>
              <a:gdLst>
                <a:gd name="connsiteX0" fmla="*/ 15941 w 22207"/>
                <a:gd name="connsiteY0" fmla="*/ 1726 h 25469"/>
                <a:gd name="connsiteX1" fmla="*/ 12459 w 22207"/>
                <a:gd name="connsiteY1" fmla="*/ 681 h 25469"/>
                <a:gd name="connsiteX2" fmla="*/ 831 w 22207"/>
                <a:gd name="connsiteY2" fmla="*/ 9942 h 25469"/>
                <a:gd name="connsiteX3" fmla="*/ 1667 w 22207"/>
                <a:gd name="connsiteY3" fmla="*/ 13423 h 25469"/>
                <a:gd name="connsiteX4" fmla="*/ 22208 w 22207"/>
                <a:gd name="connsiteY4" fmla="*/ 25469 h 25469"/>
                <a:gd name="connsiteX5" fmla="*/ 15871 w 22207"/>
                <a:gd name="connsiteY5" fmla="*/ 1726 h 2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07" h="25469">
                  <a:moveTo>
                    <a:pt x="15941" y="1726"/>
                  </a:moveTo>
                  <a:cubicBezTo>
                    <a:pt x="15314" y="-781"/>
                    <a:pt x="13852" y="-15"/>
                    <a:pt x="12459" y="681"/>
                  </a:cubicBezTo>
                  <a:cubicBezTo>
                    <a:pt x="7933" y="2909"/>
                    <a:pt x="4173" y="6112"/>
                    <a:pt x="831" y="9942"/>
                  </a:cubicBezTo>
                  <a:cubicBezTo>
                    <a:pt x="-701" y="11683"/>
                    <a:pt x="65" y="12518"/>
                    <a:pt x="1667" y="13423"/>
                  </a:cubicBezTo>
                  <a:cubicBezTo>
                    <a:pt x="8212" y="17183"/>
                    <a:pt x="14617" y="21013"/>
                    <a:pt x="22208" y="25469"/>
                  </a:cubicBezTo>
                  <a:cubicBezTo>
                    <a:pt x="19909" y="16835"/>
                    <a:pt x="17821" y="9315"/>
                    <a:pt x="15871" y="1726"/>
                  </a:cubicBezTo>
                  <a:close/>
                </a:path>
              </a:pathLst>
            </a:custGeom>
            <a:solidFill>
              <a:srgbClr val="FFFFFF"/>
            </a:solidFill>
            <a:ln w="0" cap="flat">
              <a:noFill/>
              <a:prstDash val="solid"/>
              <a:miter/>
            </a:ln>
          </p:spPr>
          <p:txBody>
            <a:bodyPr rtlCol="0" anchor="ctr"/>
            <a:lstStyle/>
            <a:p>
              <a:endParaRPr lang="en-US" sz="1778"/>
            </a:p>
          </p:txBody>
        </p:sp>
        <p:sp>
          <p:nvSpPr>
            <p:cNvPr id="541" name="Freeform: Shape 540">
              <a:extLst>
                <a:ext uri="{FF2B5EF4-FFF2-40B4-BE49-F238E27FC236}">
                  <a16:creationId xmlns:a16="http://schemas.microsoft.com/office/drawing/2014/main" id="{8FCF875B-492F-76CC-5C81-6FFC30B2AC59}"/>
                </a:ext>
              </a:extLst>
            </p:cNvPr>
            <p:cNvSpPr/>
            <p:nvPr/>
          </p:nvSpPr>
          <p:spPr>
            <a:xfrm>
              <a:off x="7533964" y="752164"/>
              <a:ext cx="20062" cy="10957"/>
            </a:xfrm>
            <a:custGeom>
              <a:avLst/>
              <a:gdLst>
                <a:gd name="connsiteX0" fmla="*/ 1960 w 20062"/>
                <a:gd name="connsiteY0" fmla="*/ 723 h 10957"/>
                <a:gd name="connsiteX1" fmla="*/ 10 w 20062"/>
                <a:gd name="connsiteY1" fmla="*/ 7616 h 10957"/>
                <a:gd name="connsiteX2" fmla="*/ 2168 w 20062"/>
                <a:gd name="connsiteY2" fmla="*/ 9217 h 10957"/>
                <a:gd name="connsiteX3" fmla="*/ 19923 w 20062"/>
                <a:gd name="connsiteY3" fmla="*/ 10958 h 10957"/>
                <a:gd name="connsiteX4" fmla="*/ 20063 w 20062"/>
                <a:gd name="connsiteY4" fmla="*/ 9914 h 10957"/>
                <a:gd name="connsiteX5" fmla="*/ 5023 w 20062"/>
                <a:gd name="connsiteY5" fmla="*/ 1001 h 10957"/>
                <a:gd name="connsiteX6" fmla="*/ 1890 w 20062"/>
                <a:gd name="connsiteY6" fmla="*/ 653 h 1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2" h="10957">
                  <a:moveTo>
                    <a:pt x="1960" y="723"/>
                  </a:moveTo>
                  <a:cubicBezTo>
                    <a:pt x="566" y="2742"/>
                    <a:pt x="219" y="5179"/>
                    <a:pt x="10" y="7616"/>
                  </a:cubicBezTo>
                  <a:cubicBezTo>
                    <a:pt x="-130" y="9008"/>
                    <a:pt x="1263" y="9148"/>
                    <a:pt x="2168" y="9217"/>
                  </a:cubicBezTo>
                  <a:cubicBezTo>
                    <a:pt x="8087" y="9844"/>
                    <a:pt x="14005" y="10401"/>
                    <a:pt x="19923" y="10958"/>
                  </a:cubicBezTo>
                  <a:cubicBezTo>
                    <a:pt x="19923" y="10610"/>
                    <a:pt x="19993" y="10262"/>
                    <a:pt x="20063" y="9914"/>
                  </a:cubicBezTo>
                  <a:cubicBezTo>
                    <a:pt x="15050" y="6920"/>
                    <a:pt x="10036" y="3995"/>
                    <a:pt x="5023" y="1001"/>
                  </a:cubicBezTo>
                  <a:cubicBezTo>
                    <a:pt x="4048" y="444"/>
                    <a:pt x="2865" y="-740"/>
                    <a:pt x="1890" y="653"/>
                  </a:cubicBezTo>
                  <a:close/>
                </a:path>
              </a:pathLst>
            </a:custGeom>
            <a:solidFill>
              <a:srgbClr val="FFFFFF"/>
            </a:solidFill>
            <a:ln w="0" cap="flat">
              <a:noFill/>
              <a:prstDash val="solid"/>
              <a:miter/>
            </a:ln>
          </p:spPr>
          <p:txBody>
            <a:bodyPr rtlCol="0" anchor="ctr"/>
            <a:lstStyle/>
            <a:p>
              <a:endParaRPr lang="en-US" sz="1778"/>
            </a:p>
          </p:txBody>
        </p:sp>
        <p:sp>
          <p:nvSpPr>
            <p:cNvPr id="542" name="Freeform: Shape 541">
              <a:extLst>
                <a:ext uri="{FF2B5EF4-FFF2-40B4-BE49-F238E27FC236}">
                  <a16:creationId xmlns:a16="http://schemas.microsoft.com/office/drawing/2014/main" id="{B63D2C04-EBD2-683D-6F67-5D16474244CD}"/>
                </a:ext>
              </a:extLst>
            </p:cNvPr>
            <p:cNvSpPr/>
            <p:nvPr/>
          </p:nvSpPr>
          <p:spPr>
            <a:xfrm>
              <a:off x="7591417" y="761456"/>
              <a:ext cx="13437" cy="4032"/>
            </a:xfrm>
            <a:custGeom>
              <a:avLst/>
              <a:gdLst>
                <a:gd name="connsiteX0" fmla="*/ 13438 w 13437"/>
                <a:gd name="connsiteY0" fmla="*/ 1874 h 4032"/>
                <a:gd name="connsiteX1" fmla="*/ 11071 w 13437"/>
                <a:gd name="connsiteY1" fmla="*/ 134 h 4032"/>
                <a:gd name="connsiteX2" fmla="*/ 0 w 13437"/>
                <a:gd name="connsiteY2" fmla="*/ 3963 h 4032"/>
                <a:gd name="connsiteX3" fmla="*/ 11280 w 13437"/>
                <a:gd name="connsiteY3" fmla="*/ 4033 h 4032"/>
                <a:gd name="connsiteX4" fmla="*/ 13368 w 13437"/>
                <a:gd name="connsiteY4" fmla="*/ 1874 h 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7" h="4032">
                  <a:moveTo>
                    <a:pt x="13438" y="1874"/>
                  </a:moveTo>
                  <a:cubicBezTo>
                    <a:pt x="13438" y="273"/>
                    <a:pt x="12464" y="-284"/>
                    <a:pt x="11071" y="134"/>
                  </a:cubicBezTo>
                  <a:cubicBezTo>
                    <a:pt x="7798" y="1108"/>
                    <a:pt x="4178" y="1178"/>
                    <a:pt x="0" y="3963"/>
                  </a:cubicBezTo>
                  <a:cubicBezTo>
                    <a:pt x="4665" y="3963"/>
                    <a:pt x="8007" y="3963"/>
                    <a:pt x="11280" y="4033"/>
                  </a:cubicBezTo>
                  <a:cubicBezTo>
                    <a:pt x="12742" y="4033"/>
                    <a:pt x="13438" y="3337"/>
                    <a:pt x="13368" y="1874"/>
                  </a:cubicBezTo>
                  <a:close/>
                </a:path>
              </a:pathLst>
            </a:custGeom>
            <a:solidFill>
              <a:srgbClr val="FFFFFF"/>
            </a:solidFill>
            <a:ln w="0" cap="flat">
              <a:noFill/>
              <a:prstDash val="solid"/>
              <a:miter/>
            </a:ln>
          </p:spPr>
          <p:txBody>
            <a:bodyPr rtlCol="0" anchor="ctr"/>
            <a:lstStyle/>
            <a:p>
              <a:endParaRPr lang="en-US" sz="1778"/>
            </a:p>
          </p:txBody>
        </p:sp>
      </p:grpSp>
      <p:grpSp>
        <p:nvGrpSpPr>
          <p:cNvPr id="471" name="Graphic 2">
            <a:extLst>
              <a:ext uri="{FF2B5EF4-FFF2-40B4-BE49-F238E27FC236}">
                <a16:creationId xmlns:a16="http://schemas.microsoft.com/office/drawing/2014/main" id="{409FEBE7-5B8C-578B-121F-75EE24007CC9}"/>
              </a:ext>
            </a:extLst>
          </p:cNvPr>
          <p:cNvGrpSpPr/>
          <p:nvPr/>
        </p:nvGrpSpPr>
        <p:grpSpPr>
          <a:xfrm>
            <a:off x="2498087" y="1057951"/>
            <a:ext cx="394053" cy="307661"/>
            <a:chOff x="2069107" y="529595"/>
            <a:chExt cx="445667" cy="347959"/>
          </a:xfrm>
          <a:solidFill>
            <a:srgbClr val="FFFFFF"/>
          </a:solidFill>
        </p:grpSpPr>
        <p:sp>
          <p:nvSpPr>
            <p:cNvPr id="483" name="Freeform: Shape 482">
              <a:extLst>
                <a:ext uri="{FF2B5EF4-FFF2-40B4-BE49-F238E27FC236}">
                  <a16:creationId xmlns:a16="http://schemas.microsoft.com/office/drawing/2014/main" id="{05EF3DDE-9F06-7D01-76F2-CD52F8FD16AD}"/>
                </a:ext>
              </a:extLst>
            </p:cNvPr>
            <p:cNvSpPr/>
            <p:nvPr/>
          </p:nvSpPr>
          <p:spPr>
            <a:xfrm>
              <a:off x="2241341" y="529595"/>
              <a:ext cx="26746" cy="60151"/>
            </a:xfrm>
            <a:custGeom>
              <a:avLst/>
              <a:gdLst>
                <a:gd name="connsiteX0" fmla="*/ 15606 w 26746"/>
                <a:gd name="connsiteY0" fmla="*/ 58550 h 60151"/>
                <a:gd name="connsiteX1" fmla="*/ 26746 w 26746"/>
                <a:gd name="connsiteY1" fmla="*/ 30141 h 60151"/>
                <a:gd name="connsiteX2" fmla="*/ 15954 w 26746"/>
                <a:gd name="connsiteY2" fmla="*/ 1942 h 60151"/>
                <a:gd name="connsiteX3" fmla="*/ 10801 w 26746"/>
                <a:gd name="connsiteY3" fmla="*/ 1524 h 60151"/>
                <a:gd name="connsiteX4" fmla="*/ 10871 w 26746"/>
                <a:gd name="connsiteY4" fmla="*/ 58619 h 60151"/>
                <a:gd name="connsiteX5" fmla="*/ 15675 w 26746"/>
                <a:gd name="connsiteY5" fmla="*/ 58550 h 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46" h="60151">
                  <a:moveTo>
                    <a:pt x="15606" y="58550"/>
                  </a:moveTo>
                  <a:cubicBezTo>
                    <a:pt x="22569" y="50403"/>
                    <a:pt x="26259" y="41003"/>
                    <a:pt x="26746" y="30141"/>
                  </a:cubicBezTo>
                  <a:cubicBezTo>
                    <a:pt x="26328" y="19627"/>
                    <a:pt x="22847" y="10158"/>
                    <a:pt x="15954" y="1942"/>
                  </a:cubicBezTo>
                  <a:cubicBezTo>
                    <a:pt x="14213" y="-78"/>
                    <a:pt x="13169" y="-983"/>
                    <a:pt x="10801" y="1524"/>
                  </a:cubicBezTo>
                  <a:cubicBezTo>
                    <a:pt x="-3612" y="16703"/>
                    <a:pt x="-3612" y="43371"/>
                    <a:pt x="10871" y="58619"/>
                  </a:cubicBezTo>
                  <a:cubicBezTo>
                    <a:pt x="12820" y="60708"/>
                    <a:pt x="13865" y="60639"/>
                    <a:pt x="15675" y="58550"/>
                  </a:cubicBezTo>
                  <a:close/>
                </a:path>
              </a:pathLst>
            </a:custGeom>
            <a:solidFill>
              <a:srgbClr val="FFFFFF"/>
            </a:solidFill>
            <a:ln w="0" cap="flat">
              <a:noFill/>
              <a:prstDash val="solid"/>
              <a:miter/>
            </a:ln>
          </p:spPr>
          <p:txBody>
            <a:bodyPr rtlCol="0" anchor="ctr"/>
            <a:lstStyle/>
            <a:p>
              <a:endParaRPr lang="en-US" sz="1778"/>
            </a:p>
          </p:txBody>
        </p:sp>
        <p:sp>
          <p:nvSpPr>
            <p:cNvPr id="484" name="Freeform: Shape 483">
              <a:extLst>
                <a:ext uri="{FF2B5EF4-FFF2-40B4-BE49-F238E27FC236}">
                  <a16:creationId xmlns:a16="http://schemas.microsoft.com/office/drawing/2014/main" id="{DDB136B8-02FB-BDF2-D5C7-1D6B88731D4D}"/>
                </a:ext>
              </a:extLst>
            </p:cNvPr>
            <p:cNvSpPr/>
            <p:nvPr/>
          </p:nvSpPr>
          <p:spPr>
            <a:xfrm>
              <a:off x="2205464" y="592720"/>
              <a:ext cx="44241" cy="44601"/>
            </a:xfrm>
            <a:custGeom>
              <a:avLst/>
              <a:gdLst>
                <a:gd name="connsiteX0" fmla="*/ 37279 w 44241"/>
                <a:gd name="connsiteY0" fmla="*/ 43538 h 44601"/>
                <a:gd name="connsiteX1" fmla="*/ 44242 w 44241"/>
                <a:gd name="connsiteY1" fmla="*/ 42285 h 44601"/>
                <a:gd name="connsiteX2" fmla="*/ 11516 w 44241"/>
                <a:gd name="connsiteY2" fmla="*/ 1621 h 44601"/>
                <a:gd name="connsiteX3" fmla="*/ 1281 w 44241"/>
                <a:gd name="connsiteY3" fmla="*/ 1064 h 44601"/>
                <a:gd name="connsiteX4" fmla="*/ 1838 w 44241"/>
                <a:gd name="connsiteY4" fmla="*/ 11161 h 44601"/>
                <a:gd name="connsiteX5" fmla="*/ 37279 w 44241"/>
                <a:gd name="connsiteY5" fmla="*/ 43538 h 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41" h="44601">
                  <a:moveTo>
                    <a:pt x="37279" y="43538"/>
                  </a:moveTo>
                  <a:cubicBezTo>
                    <a:pt x="39646" y="44025"/>
                    <a:pt x="43963" y="46253"/>
                    <a:pt x="44242" y="42285"/>
                  </a:cubicBezTo>
                  <a:cubicBezTo>
                    <a:pt x="43893" y="23694"/>
                    <a:pt x="29898" y="6983"/>
                    <a:pt x="11516" y="1621"/>
                  </a:cubicBezTo>
                  <a:cubicBezTo>
                    <a:pt x="8104" y="647"/>
                    <a:pt x="3787" y="-1164"/>
                    <a:pt x="1281" y="1064"/>
                  </a:cubicBezTo>
                  <a:cubicBezTo>
                    <a:pt x="-1435" y="3501"/>
                    <a:pt x="863" y="7888"/>
                    <a:pt x="1838" y="11161"/>
                  </a:cubicBezTo>
                  <a:cubicBezTo>
                    <a:pt x="6990" y="29125"/>
                    <a:pt x="19175" y="39778"/>
                    <a:pt x="37279" y="43538"/>
                  </a:cubicBezTo>
                  <a:close/>
                </a:path>
              </a:pathLst>
            </a:custGeom>
            <a:solidFill>
              <a:srgbClr val="FFFFFF"/>
            </a:solidFill>
            <a:ln w="0" cap="flat">
              <a:noFill/>
              <a:prstDash val="solid"/>
              <a:miter/>
            </a:ln>
          </p:spPr>
          <p:txBody>
            <a:bodyPr rtlCol="0" anchor="ctr"/>
            <a:lstStyle/>
            <a:p>
              <a:endParaRPr lang="en-US" sz="1778"/>
            </a:p>
          </p:txBody>
        </p:sp>
        <p:sp>
          <p:nvSpPr>
            <p:cNvPr id="485" name="Freeform: Shape 484">
              <a:extLst>
                <a:ext uri="{FF2B5EF4-FFF2-40B4-BE49-F238E27FC236}">
                  <a16:creationId xmlns:a16="http://schemas.microsoft.com/office/drawing/2014/main" id="{06870BEB-7B02-25CB-1166-55F01F36611F}"/>
                </a:ext>
              </a:extLst>
            </p:cNvPr>
            <p:cNvSpPr/>
            <p:nvPr/>
          </p:nvSpPr>
          <p:spPr>
            <a:xfrm>
              <a:off x="2259275" y="593078"/>
              <a:ext cx="43907" cy="43734"/>
            </a:xfrm>
            <a:custGeom>
              <a:avLst/>
              <a:gdLst>
                <a:gd name="connsiteX0" fmla="*/ 3869 w 43907"/>
                <a:gd name="connsiteY0" fmla="*/ 43598 h 43734"/>
                <a:gd name="connsiteX1" fmla="*/ 43906 w 43907"/>
                <a:gd name="connsiteY1" fmla="*/ 3701 h 43734"/>
                <a:gd name="connsiteX2" fmla="*/ 39450 w 43907"/>
                <a:gd name="connsiteY2" fmla="*/ 80 h 43734"/>
                <a:gd name="connsiteX3" fmla="*/ 40 w 43907"/>
                <a:gd name="connsiteY3" fmla="*/ 39629 h 43734"/>
                <a:gd name="connsiteX4" fmla="*/ 3799 w 43907"/>
                <a:gd name="connsiteY4" fmla="*/ 43598 h 4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07" h="43734">
                  <a:moveTo>
                    <a:pt x="3869" y="43598"/>
                  </a:moveTo>
                  <a:cubicBezTo>
                    <a:pt x="23087" y="43180"/>
                    <a:pt x="43488" y="22570"/>
                    <a:pt x="43906" y="3701"/>
                  </a:cubicBezTo>
                  <a:cubicBezTo>
                    <a:pt x="43975" y="80"/>
                    <a:pt x="42444" y="-198"/>
                    <a:pt x="39450" y="80"/>
                  </a:cubicBezTo>
                  <a:cubicBezTo>
                    <a:pt x="19327" y="1751"/>
                    <a:pt x="1571" y="19576"/>
                    <a:pt x="40" y="39629"/>
                  </a:cubicBezTo>
                  <a:cubicBezTo>
                    <a:pt x="-239" y="43041"/>
                    <a:pt x="945" y="44155"/>
                    <a:pt x="3799" y="43598"/>
                  </a:cubicBezTo>
                  <a:close/>
                </a:path>
              </a:pathLst>
            </a:custGeom>
            <a:solidFill>
              <a:srgbClr val="FFFFFF"/>
            </a:solidFill>
            <a:ln w="0" cap="flat">
              <a:noFill/>
              <a:prstDash val="solid"/>
              <a:miter/>
            </a:ln>
          </p:spPr>
          <p:txBody>
            <a:bodyPr rtlCol="0" anchor="ctr"/>
            <a:lstStyle/>
            <a:p>
              <a:endParaRPr lang="en-US" sz="1778"/>
            </a:p>
          </p:txBody>
        </p:sp>
        <p:sp>
          <p:nvSpPr>
            <p:cNvPr id="486" name="Freeform: Shape 485">
              <a:extLst>
                <a:ext uri="{FF2B5EF4-FFF2-40B4-BE49-F238E27FC236}">
                  <a16:creationId xmlns:a16="http://schemas.microsoft.com/office/drawing/2014/main" id="{0035462C-4930-160F-3B29-223899F4DF7C}"/>
                </a:ext>
              </a:extLst>
            </p:cNvPr>
            <p:cNvSpPr/>
            <p:nvPr/>
          </p:nvSpPr>
          <p:spPr>
            <a:xfrm>
              <a:off x="2189198" y="649209"/>
              <a:ext cx="556" cy="696"/>
            </a:xfrm>
            <a:custGeom>
              <a:avLst/>
              <a:gdLst>
                <a:gd name="connsiteX0" fmla="*/ 487 w 556"/>
                <a:gd name="connsiteY0" fmla="*/ 557 h 696"/>
                <a:gd name="connsiteX1" fmla="*/ 0 w 556"/>
                <a:gd name="connsiteY1" fmla="*/ 0 h 696"/>
                <a:gd name="connsiteX2" fmla="*/ 139 w 556"/>
                <a:gd name="connsiteY2" fmla="*/ 696 h 696"/>
                <a:gd name="connsiteX3" fmla="*/ 557 w 556"/>
                <a:gd name="connsiteY3" fmla="*/ 557 h 696"/>
              </a:gdLst>
              <a:ahLst/>
              <a:cxnLst>
                <a:cxn ang="0">
                  <a:pos x="connsiteX0" y="connsiteY0"/>
                </a:cxn>
                <a:cxn ang="0">
                  <a:pos x="connsiteX1" y="connsiteY1"/>
                </a:cxn>
                <a:cxn ang="0">
                  <a:pos x="connsiteX2" y="connsiteY2"/>
                </a:cxn>
                <a:cxn ang="0">
                  <a:pos x="connsiteX3" y="connsiteY3"/>
                </a:cxn>
              </a:cxnLst>
              <a:rect l="l" t="t" r="r" b="b"/>
              <a:pathLst>
                <a:path w="556" h="696">
                  <a:moveTo>
                    <a:pt x="487" y="557"/>
                  </a:moveTo>
                  <a:cubicBezTo>
                    <a:pt x="487" y="557"/>
                    <a:pt x="139" y="209"/>
                    <a:pt x="0" y="0"/>
                  </a:cubicBezTo>
                  <a:cubicBezTo>
                    <a:pt x="0" y="209"/>
                    <a:pt x="0" y="418"/>
                    <a:pt x="139" y="696"/>
                  </a:cubicBezTo>
                  <a:cubicBezTo>
                    <a:pt x="279" y="696"/>
                    <a:pt x="418" y="627"/>
                    <a:pt x="557" y="557"/>
                  </a:cubicBezTo>
                  <a:close/>
                </a:path>
              </a:pathLst>
            </a:custGeom>
            <a:solidFill>
              <a:srgbClr val="FFFFFF"/>
            </a:solidFill>
            <a:ln w="0" cap="flat">
              <a:noFill/>
              <a:prstDash val="solid"/>
              <a:miter/>
            </a:ln>
          </p:spPr>
          <p:txBody>
            <a:bodyPr rtlCol="0" anchor="ctr"/>
            <a:lstStyle/>
            <a:p>
              <a:endParaRPr lang="en-US" sz="1778"/>
            </a:p>
          </p:txBody>
        </p:sp>
        <p:sp>
          <p:nvSpPr>
            <p:cNvPr id="487" name="Freeform: Shape 486">
              <a:extLst>
                <a:ext uri="{FF2B5EF4-FFF2-40B4-BE49-F238E27FC236}">
                  <a16:creationId xmlns:a16="http://schemas.microsoft.com/office/drawing/2014/main" id="{51859DD1-A9C4-70B6-5F1F-C30E25396707}"/>
                </a:ext>
              </a:extLst>
            </p:cNvPr>
            <p:cNvSpPr/>
            <p:nvPr/>
          </p:nvSpPr>
          <p:spPr>
            <a:xfrm>
              <a:off x="2104456" y="563599"/>
              <a:ext cx="26149" cy="59350"/>
            </a:xfrm>
            <a:custGeom>
              <a:avLst/>
              <a:gdLst>
                <a:gd name="connsiteX0" fmla="*/ 15949 w 26149"/>
                <a:gd name="connsiteY0" fmla="*/ 57549 h 59350"/>
                <a:gd name="connsiteX1" fmla="*/ 16088 w 26149"/>
                <a:gd name="connsiteY1" fmla="*/ 1985 h 59350"/>
                <a:gd name="connsiteX2" fmla="*/ 9961 w 26149"/>
                <a:gd name="connsiteY2" fmla="*/ 2264 h 59350"/>
                <a:gd name="connsiteX3" fmla="*/ 4 w 26149"/>
                <a:gd name="connsiteY3" fmla="*/ 29837 h 59350"/>
                <a:gd name="connsiteX4" fmla="*/ 10170 w 26149"/>
                <a:gd name="connsiteY4" fmla="*/ 57271 h 59350"/>
                <a:gd name="connsiteX5" fmla="*/ 15949 w 26149"/>
                <a:gd name="connsiteY5" fmla="*/ 57549 h 5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49" h="59350">
                  <a:moveTo>
                    <a:pt x="15949" y="57549"/>
                  </a:moveTo>
                  <a:cubicBezTo>
                    <a:pt x="29526" y="42579"/>
                    <a:pt x="29526" y="17095"/>
                    <a:pt x="16088" y="1985"/>
                  </a:cubicBezTo>
                  <a:cubicBezTo>
                    <a:pt x="13442" y="-939"/>
                    <a:pt x="12119" y="-452"/>
                    <a:pt x="9961" y="2264"/>
                  </a:cubicBezTo>
                  <a:cubicBezTo>
                    <a:pt x="3555" y="10271"/>
                    <a:pt x="-66" y="19184"/>
                    <a:pt x="4" y="29837"/>
                  </a:cubicBezTo>
                  <a:cubicBezTo>
                    <a:pt x="-135" y="40003"/>
                    <a:pt x="3625" y="49124"/>
                    <a:pt x="10170" y="57271"/>
                  </a:cubicBezTo>
                  <a:cubicBezTo>
                    <a:pt x="12189" y="59777"/>
                    <a:pt x="13512" y="60195"/>
                    <a:pt x="15949" y="57549"/>
                  </a:cubicBezTo>
                  <a:close/>
                </a:path>
              </a:pathLst>
            </a:custGeom>
            <a:solidFill>
              <a:srgbClr val="FFFFFF"/>
            </a:solidFill>
            <a:ln w="0" cap="flat">
              <a:noFill/>
              <a:prstDash val="solid"/>
              <a:miter/>
            </a:ln>
          </p:spPr>
          <p:txBody>
            <a:bodyPr rtlCol="0" anchor="ctr"/>
            <a:lstStyle/>
            <a:p>
              <a:endParaRPr lang="en-US" sz="1778"/>
            </a:p>
          </p:txBody>
        </p:sp>
        <p:sp>
          <p:nvSpPr>
            <p:cNvPr id="488" name="Freeform: Shape 487">
              <a:extLst>
                <a:ext uri="{FF2B5EF4-FFF2-40B4-BE49-F238E27FC236}">
                  <a16:creationId xmlns:a16="http://schemas.microsoft.com/office/drawing/2014/main" id="{41A8A505-08CD-7C68-D17B-398938A577C8}"/>
                </a:ext>
              </a:extLst>
            </p:cNvPr>
            <p:cNvSpPr/>
            <p:nvPr/>
          </p:nvSpPr>
          <p:spPr>
            <a:xfrm>
              <a:off x="2363479" y="567683"/>
              <a:ext cx="25756" cy="58267"/>
            </a:xfrm>
            <a:custGeom>
              <a:avLst/>
              <a:gdLst>
                <a:gd name="connsiteX0" fmla="*/ 15666 w 25756"/>
                <a:gd name="connsiteY0" fmla="*/ 56459 h 58267"/>
                <a:gd name="connsiteX1" fmla="*/ 16154 w 25756"/>
                <a:gd name="connsiteY1" fmla="*/ 2358 h 58267"/>
                <a:gd name="connsiteX2" fmla="*/ 9748 w 25756"/>
                <a:gd name="connsiteY2" fmla="*/ 2149 h 58267"/>
                <a:gd name="connsiteX3" fmla="*/ 0 w 25756"/>
                <a:gd name="connsiteY3" fmla="*/ 28956 h 58267"/>
                <a:gd name="connsiteX4" fmla="*/ 9957 w 25756"/>
                <a:gd name="connsiteY4" fmla="*/ 56250 h 58267"/>
                <a:gd name="connsiteX5" fmla="*/ 15666 w 25756"/>
                <a:gd name="connsiteY5" fmla="*/ 56459 h 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56" h="58267">
                  <a:moveTo>
                    <a:pt x="15666" y="56459"/>
                  </a:moveTo>
                  <a:cubicBezTo>
                    <a:pt x="28896" y="41419"/>
                    <a:pt x="29174" y="17815"/>
                    <a:pt x="16154" y="2358"/>
                  </a:cubicBezTo>
                  <a:cubicBezTo>
                    <a:pt x="13787" y="-497"/>
                    <a:pt x="12255" y="-985"/>
                    <a:pt x="9748" y="2149"/>
                  </a:cubicBezTo>
                  <a:cubicBezTo>
                    <a:pt x="3412" y="10017"/>
                    <a:pt x="0" y="18860"/>
                    <a:pt x="0" y="28956"/>
                  </a:cubicBezTo>
                  <a:cubicBezTo>
                    <a:pt x="0" y="39261"/>
                    <a:pt x="3412" y="48313"/>
                    <a:pt x="9957" y="56250"/>
                  </a:cubicBezTo>
                  <a:cubicBezTo>
                    <a:pt x="11906" y="58687"/>
                    <a:pt x="13229" y="59105"/>
                    <a:pt x="15666" y="56459"/>
                  </a:cubicBezTo>
                  <a:close/>
                </a:path>
              </a:pathLst>
            </a:custGeom>
            <a:solidFill>
              <a:srgbClr val="FFFFFF"/>
            </a:solidFill>
            <a:ln w="0" cap="flat">
              <a:noFill/>
              <a:prstDash val="solid"/>
              <a:miter/>
            </a:ln>
          </p:spPr>
          <p:txBody>
            <a:bodyPr rtlCol="0" anchor="ctr"/>
            <a:lstStyle/>
            <a:p>
              <a:endParaRPr lang="en-US" sz="1778"/>
            </a:p>
          </p:txBody>
        </p:sp>
        <p:sp>
          <p:nvSpPr>
            <p:cNvPr id="489" name="Freeform: Shape 488">
              <a:extLst>
                <a:ext uri="{FF2B5EF4-FFF2-40B4-BE49-F238E27FC236}">
                  <a16:creationId xmlns:a16="http://schemas.microsoft.com/office/drawing/2014/main" id="{5D6677E5-1947-5C61-6C51-DF6BB0654021}"/>
                </a:ext>
              </a:extLst>
            </p:cNvPr>
            <p:cNvSpPr/>
            <p:nvPr/>
          </p:nvSpPr>
          <p:spPr>
            <a:xfrm>
              <a:off x="2122337" y="626708"/>
              <a:ext cx="43280" cy="43336"/>
            </a:xfrm>
            <a:custGeom>
              <a:avLst/>
              <a:gdLst>
                <a:gd name="connsiteX0" fmla="*/ 43187 w 43280"/>
                <a:gd name="connsiteY0" fmla="*/ 3214 h 43336"/>
                <a:gd name="connsiteX1" fmla="*/ 38313 w 43280"/>
                <a:gd name="connsiteY1" fmla="*/ 498 h 43336"/>
                <a:gd name="connsiteX2" fmla="*/ 1271 w 43280"/>
                <a:gd name="connsiteY2" fmla="*/ 34964 h 43336"/>
                <a:gd name="connsiteX3" fmla="*/ 8442 w 43280"/>
                <a:gd name="connsiteY3" fmla="*/ 42206 h 43336"/>
                <a:gd name="connsiteX4" fmla="*/ 43118 w 43280"/>
                <a:gd name="connsiteY4" fmla="*/ 3214 h 43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0" h="43336">
                  <a:moveTo>
                    <a:pt x="43187" y="3214"/>
                  </a:moveTo>
                  <a:cubicBezTo>
                    <a:pt x="43883" y="-1103"/>
                    <a:pt x="40541" y="11"/>
                    <a:pt x="38313" y="498"/>
                  </a:cubicBezTo>
                  <a:cubicBezTo>
                    <a:pt x="19026" y="4467"/>
                    <a:pt x="6562" y="15886"/>
                    <a:pt x="1271" y="34964"/>
                  </a:cubicBezTo>
                  <a:cubicBezTo>
                    <a:pt x="-1236" y="44016"/>
                    <a:pt x="-609" y="44434"/>
                    <a:pt x="8442" y="42206"/>
                  </a:cubicBezTo>
                  <a:cubicBezTo>
                    <a:pt x="29958" y="36914"/>
                    <a:pt x="41586" y="19019"/>
                    <a:pt x="43118" y="3214"/>
                  </a:cubicBezTo>
                  <a:close/>
                </a:path>
              </a:pathLst>
            </a:custGeom>
            <a:solidFill>
              <a:srgbClr val="FFFFFF"/>
            </a:solidFill>
            <a:ln w="0" cap="flat">
              <a:noFill/>
              <a:prstDash val="solid"/>
              <a:miter/>
            </a:ln>
          </p:spPr>
          <p:txBody>
            <a:bodyPr rtlCol="0" anchor="ctr"/>
            <a:lstStyle/>
            <a:p>
              <a:endParaRPr lang="en-US" sz="1778"/>
            </a:p>
          </p:txBody>
        </p:sp>
        <p:sp>
          <p:nvSpPr>
            <p:cNvPr id="490" name="Freeform: Shape 489">
              <a:extLst>
                <a:ext uri="{FF2B5EF4-FFF2-40B4-BE49-F238E27FC236}">
                  <a16:creationId xmlns:a16="http://schemas.microsoft.com/office/drawing/2014/main" id="{9813DAD6-C79A-9D92-3F3B-58EC14010BFB}"/>
                </a:ext>
              </a:extLst>
            </p:cNvPr>
            <p:cNvSpPr/>
            <p:nvPr/>
          </p:nvSpPr>
          <p:spPr>
            <a:xfrm>
              <a:off x="2069107" y="728921"/>
              <a:ext cx="43306" cy="43120"/>
            </a:xfrm>
            <a:custGeom>
              <a:avLst/>
              <a:gdLst>
                <a:gd name="connsiteX0" fmla="*/ 14534 w 43306"/>
                <a:gd name="connsiteY0" fmla="*/ 3007 h 43120"/>
                <a:gd name="connsiteX1" fmla="*/ 1374 w 43306"/>
                <a:gd name="connsiteY1" fmla="*/ 1058 h 43120"/>
                <a:gd name="connsiteX2" fmla="*/ 2975 w 43306"/>
                <a:gd name="connsiteY2" fmla="*/ 13521 h 43120"/>
                <a:gd name="connsiteX3" fmla="*/ 39879 w 43306"/>
                <a:gd name="connsiteY3" fmla="*/ 42974 h 43120"/>
                <a:gd name="connsiteX4" fmla="*/ 43151 w 43306"/>
                <a:gd name="connsiteY4" fmla="*/ 39144 h 43120"/>
                <a:gd name="connsiteX5" fmla="*/ 14603 w 43306"/>
                <a:gd name="connsiteY5" fmla="*/ 3007 h 4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06" h="43120">
                  <a:moveTo>
                    <a:pt x="14534" y="3007"/>
                  </a:moveTo>
                  <a:cubicBezTo>
                    <a:pt x="10217" y="1197"/>
                    <a:pt x="4437" y="-1519"/>
                    <a:pt x="1374" y="1058"/>
                  </a:cubicBezTo>
                  <a:cubicBezTo>
                    <a:pt x="-1899" y="3773"/>
                    <a:pt x="1513" y="9413"/>
                    <a:pt x="2975" y="13521"/>
                  </a:cubicBezTo>
                  <a:cubicBezTo>
                    <a:pt x="8406" y="29257"/>
                    <a:pt x="25048" y="42556"/>
                    <a:pt x="39879" y="42974"/>
                  </a:cubicBezTo>
                  <a:cubicBezTo>
                    <a:pt x="42803" y="43531"/>
                    <a:pt x="43708" y="42556"/>
                    <a:pt x="43151" y="39144"/>
                  </a:cubicBezTo>
                  <a:cubicBezTo>
                    <a:pt x="40296" y="21737"/>
                    <a:pt x="30688" y="9831"/>
                    <a:pt x="14603" y="3007"/>
                  </a:cubicBezTo>
                  <a:close/>
                </a:path>
              </a:pathLst>
            </a:custGeom>
            <a:solidFill>
              <a:srgbClr val="FFFFFF"/>
            </a:solidFill>
            <a:ln w="0" cap="flat">
              <a:noFill/>
              <a:prstDash val="solid"/>
              <a:miter/>
            </a:ln>
          </p:spPr>
          <p:txBody>
            <a:bodyPr rtlCol="0" anchor="ctr"/>
            <a:lstStyle/>
            <a:p>
              <a:endParaRPr lang="en-US" sz="1778"/>
            </a:p>
          </p:txBody>
        </p:sp>
        <p:sp>
          <p:nvSpPr>
            <p:cNvPr id="491" name="Freeform: Shape 490">
              <a:extLst>
                <a:ext uri="{FF2B5EF4-FFF2-40B4-BE49-F238E27FC236}">
                  <a16:creationId xmlns:a16="http://schemas.microsoft.com/office/drawing/2014/main" id="{3CF02D74-9EF6-7A72-3954-DAB1DD21CF18}"/>
                </a:ext>
              </a:extLst>
            </p:cNvPr>
            <p:cNvSpPr/>
            <p:nvPr/>
          </p:nvSpPr>
          <p:spPr>
            <a:xfrm>
              <a:off x="2069463" y="626851"/>
              <a:ext cx="42995" cy="43182"/>
            </a:xfrm>
            <a:custGeom>
              <a:avLst/>
              <a:gdLst>
                <a:gd name="connsiteX0" fmla="*/ 40427 w 42995"/>
                <a:gd name="connsiteY0" fmla="*/ 43177 h 43182"/>
                <a:gd name="connsiteX1" fmla="*/ 42934 w 42995"/>
                <a:gd name="connsiteY1" fmla="*/ 39904 h 43182"/>
                <a:gd name="connsiteX2" fmla="*/ 3942 w 42995"/>
                <a:gd name="connsiteY2" fmla="*/ 76 h 43182"/>
                <a:gd name="connsiteX3" fmla="*/ 113 w 42995"/>
                <a:gd name="connsiteY3" fmla="*/ 3070 h 43182"/>
                <a:gd name="connsiteX4" fmla="*/ 40358 w 42995"/>
                <a:gd name="connsiteY4" fmla="*/ 43177 h 4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95" h="43182">
                  <a:moveTo>
                    <a:pt x="40427" y="43177"/>
                  </a:moveTo>
                  <a:cubicBezTo>
                    <a:pt x="42934" y="43177"/>
                    <a:pt x="43143" y="42132"/>
                    <a:pt x="42934" y="39904"/>
                  </a:cubicBezTo>
                  <a:cubicBezTo>
                    <a:pt x="41263" y="20338"/>
                    <a:pt x="23160" y="1817"/>
                    <a:pt x="3942" y="76"/>
                  </a:cubicBezTo>
                  <a:cubicBezTo>
                    <a:pt x="1575" y="-133"/>
                    <a:pt x="-514" y="-133"/>
                    <a:pt x="113" y="3070"/>
                  </a:cubicBezTo>
                  <a:cubicBezTo>
                    <a:pt x="-27" y="20895"/>
                    <a:pt x="22881" y="43594"/>
                    <a:pt x="40358" y="43177"/>
                  </a:cubicBezTo>
                  <a:close/>
                </a:path>
              </a:pathLst>
            </a:custGeom>
            <a:solidFill>
              <a:srgbClr val="FFFFFF"/>
            </a:solidFill>
            <a:ln w="0" cap="flat">
              <a:noFill/>
              <a:prstDash val="solid"/>
              <a:miter/>
            </a:ln>
          </p:spPr>
          <p:txBody>
            <a:bodyPr rtlCol="0" anchor="ctr"/>
            <a:lstStyle/>
            <a:p>
              <a:endParaRPr lang="en-US" sz="1778"/>
            </a:p>
          </p:txBody>
        </p:sp>
        <p:sp>
          <p:nvSpPr>
            <p:cNvPr id="492" name="Freeform: Shape 491">
              <a:extLst>
                <a:ext uri="{FF2B5EF4-FFF2-40B4-BE49-F238E27FC236}">
                  <a16:creationId xmlns:a16="http://schemas.microsoft.com/office/drawing/2014/main" id="{BBE31C42-98A7-6F77-251A-AA3D5C1AF6E0}"/>
                </a:ext>
              </a:extLst>
            </p:cNvPr>
            <p:cNvSpPr/>
            <p:nvPr/>
          </p:nvSpPr>
          <p:spPr>
            <a:xfrm>
              <a:off x="2069601" y="678035"/>
              <a:ext cx="42937" cy="42790"/>
            </a:xfrm>
            <a:custGeom>
              <a:avLst/>
              <a:gdLst>
                <a:gd name="connsiteX0" fmla="*/ 3665 w 42937"/>
                <a:gd name="connsiteY0" fmla="*/ 70 h 42790"/>
                <a:gd name="connsiteX1" fmla="*/ 45 w 42937"/>
                <a:gd name="connsiteY1" fmla="*/ 4108 h 42790"/>
                <a:gd name="connsiteX2" fmla="*/ 39594 w 42937"/>
                <a:gd name="connsiteY2" fmla="*/ 42613 h 42790"/>
                <a:gd name="connsiteX3" fmla="*/ 42936 w 42937"/>
                <a:gd name="connsiteY3" fmla="*/ 40315 h 42790"/>
                <a:gd name="connsiteX4" fmla="*/ 3665 w 42937"/>
                <a:gd name="connsiteY4" fmla="*/ 0 h 42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37" h="42790">
                  <a:moveTo>
                    <a:pt x="3665" y="70"/>
                  </a:moveTo>
                  <a:cubicBezTo>
                    <a:pt x="253" y="-70"/>
                    <a:pt x="-164" y="1253"/>
                    <a:pt x="45" y="4108"/>
                  </a:cubicBezTo>
                  <a:cubicBezTo>
                    <a:pt x="1159" y="22420"/>
                    <a:pt x="20864" y="41708"/>
                    <a:pt x="39594" y="42613"/>
                  </a:cubicBezTo>
                  <a:cubicBezTo>
                    <a:pt x="41335" y="42822"/>
                    <a:pt x="43006" y="43379"/>
                    <a:pt x="42936" y="40315"/>
                  </a:cubicBezTo>
                  <a:cubicBezTo>
                    <a:pt x="42866" y="22212"/>
                    <a:pt x="21769" y="627"/>
                    <a:pt x="3665" y="0"/>
                  </a:cubicBezTo>
                  <a:close/>
                </a:path>
              </a:pathLst>
            </a:custGeom>
            <a:solidFill>
              <a:srgbClr val="FFFFFF"/>
            </a:solidFill>
            <a:ln w="0" cap="flat">
              <a:noFill/>
              <a:prstDash val="solid"/>
              <a:miter/>
            </a:ln>
          </p:spPr>
          <p:txBody>
            <a:bodyPr rtlCol="0" anchor="ctr"/>
            <a:lstStyle/>
            <a:p>
              <a:endParaRPr lang="en-US" sz="1778"/>
            </a:p>
          </p:txBody>
        </p:sp>
        <p:sp>
          <p:nvSpPr>
            <p:cNvPr id="493" name="Freeform: Shape 492">
              <a:extLst>
                <a:ext uri="{FF2B5EF4-FFF2-40B4-BE49-F238E27FC236}">
                  <a16:creationId xmlns:a16="http://schemas.microsoft.com/office/drawing/2014/main" id="{B1BBE50A-9486-2957-7BAF-71B2B545BD43}"/>
                </a:ext>
              </a:extLst>
            </p:cNvPr>
            <p:cNvSpPr/>
            <p:nvPr/>
          </p:nvSpPr>
          <p:spPr>
            <a:xfrm>
              <a:off x="2329212" y="629840"/>
              <a:ext cx="40255" cy="42416"/>
            </a:xfrm>
            <a:custGeom>
              <a:avLst/>
              <a:gdLst>
                <a:gd name="connsiteX0" fmla="*/ 39141 w 40255"/>
                <a:gd name="connsiteY0" fmla="*/ 42416 h 42416"/>
                <a:gd name="connsiteX1" fmla="*/ 40255 w 40255"/>
                <a:gd name="connsiteY1" fmla="*/ 42416 h 42416"/>
                <a:gd name="connsiteX2" fmla="*/ 32596 w 40255"/>
                <a:gd name="connsiteY2" fmla="*/ 23477 h 42416"/>
                <a:gd name="connsiteX3" fmla="*/ 33014 w 40255"/>
                <a:gd name="connsiteY3" fmla="*/ 17280 h 42416"/>
                <a:gd name="connsiteX4" fmla="*/ 3491 w 40255"/>
                <a:gd name="connsiteY4" fmla="*/ 82 h 42416"/>
                <a:gd name="connsiteX5" fmla="*/ 10 w 40255"/>
                <a:gd name="connsiteY5" fmla="*/ 3355 h 42416"/>
                <a:gd name="connsiteX6" fmla="*/ 39141 w 40255"/>
                <a:gd name="connsiteY6" fmla="*/ 42347 h 4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55" h="42416">
                  <a:moveTo>
                    <a:pt x="39141" y="42416"/>
                  </a:moveTo>
                  <a:cubicBezTo>
                    <a:pt x="39559" y="42416"/>
                    <a:pt x="39907" y="42416"/>
                    <a:pt x="40255" y="42416"/>
                  </a:cubicBezTo>
                  <a:cubicBezTo>
                    <a:pt x="36147" y="37125"/>
                    <a:pt x="33432" y="30649"/>
                    <a:pt x="32596" y="23477"/>
                  </a:cubicBezTo>
                  <a:cubicBezTo>
                    <a:pt x="32318" y="21249"/>
                    <a:pt x="32527" y="19160"/>
                    <a:pt x="33014" y="17280"/>
                  </a:cubicBezTo>
                  <a:cubicBezTo>
                    <a:pt x="25982" y="8089"/>
                    <a:pt x="15537" y="1892"/>
                    <a:pt x="3491" y="82"/>
                  </a:cubicBezTo>
                  <a:cubicBezTo>
                    <a:pt x="149" y="-196"/>
                    <a:pt x="-60" y="82"/>
                    <a:pt x="10" y="3355"/>
                  </a:cubicBezTo>
                  <a:cubicBezTo>
                    <a:pt x="358" y="21249"/>
                    <a:pt x="20899" y="41720"/>
                    <a:pt x="39141" y="42347"/>
                  </a:cubicBezTo>
                  <a:close/>
                </a:path>
              </a:pathLst>
            </a:custGeom>
            <a:solidFill>
              <a:srgbClr val="FFFFFF"/>
            </a:solidFill>
            <a:ln w="0" cap="flat">
              <a:noFill/>
              <a:prstDash val="solid"/>
              <a:miter/>
            </a:ln>
          </p:spPr>
          <p:txBody>
            <a:bodyPr rtlCol="0" anchor="ctr"/>
            <a:lstStyle/>
            <a:p>
              <a:endParaRPr lang="en-US" sz="1778"/>
            </a:p>
          </p:txBody>
        </p:sp>
        <p:sp>
          <p:nvSpPr>
            <p:cNvPr id="494" name="Freeform: Shape 493">
              <a:extLst>
                <a:ext uri="{FF2B5EF4-FFF2-40B4-BE49-F238E27FC236}">
                  <a16:creationId xmlns:a16="http://schemas.microsoft.com/office/drawing/2014/main" id="{79342AA7-3D80-CA19-C50B-E1455196E551}"/>
                </a:ext>
              </a:extLst>
            </p:cNvPr>
            <p:cNvSpPr/>
            <p:nvPr/>
          </p:nvSpPr>
          <p:spPr>
            <a:xfrm>
              <a:off x="2113611" y="679683"/>
              <a:ext cx="8214" cy="19519"/>
            </a:xfrm>
            <a:custGeom>
              <a:avLst/>
              <a:gdLst>
                <a:gd name="connsiteX0" fmla="*/ 3591 w 8214"/>
                <a:gd name="connsiteY0" fmla="*/ 24 h 19519"/>
                <a:gd name="connsiteX1" fmla="*/ 110 w 8214"/>
                <a:gd name="connsiteY1" fmla="*/ 2739 h 19519"/>
                <a:gd name="connsiteX2" fmla="*/ 3869 w 8214"/>
                <a:gd name="connsiteY2" fmla="*/ 19520 h 19519"/>
                <a:gd name="connsiteX3" fmla="*/ 7978 w 8214"/>
                <a:gd name="connsiteY3" fmla="*/ 2461 h 19519"/>
                <a:gd name="connsiteX4" fmla="*/ 3591 w 8214"/>
                <a:gd name="connsiteY4" fmla="*/ 24 h 1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4" h="19519">
                  <a:moveTo>
                    <a:pt x="3591" y="24"/>
                  </a:moveTo>
                  <a:cubicBezTo>
                    <a:pt x="1642" y="-115"/>
                    <a:pt x="110" y="302"/>
                    <a:pt x="110" y="2739"/>
                  </a:cubicBezTo>
                  <a:cubicBezTo>
                    <a:pt x="110" y="8519"/>
                    <a:pt x="-1004" y="14437"/>
                    <a:pt x="3869" y="19520"/>
                  </a:cubicBezTo>
                  <a:cubicBezTo>
                    <a:pt x="9161" y="14507"/>
                    <a:pt x="8256" y="8379"/>
                    <a:pt x="7978" y="2461"/>
                  </a:cubicBezTo>
                  <a:cubicBezTo>
                    <a:pt x="7838" y="-464"/>
                    <a:pt x="5471" y="163"/>
                    <a:pt x="3591" y="24"/>
                  </a:cubicBezTo>
                  <a:close/>
                </a:path>
              </a:pathLst>
            </a:custGeom>
            <a:solidFill>
              <a:srgbClr val="FFFFFF"/>
            </a:solidFill>
            <a:ln w="0" cap="flat">
              <a:noFill/>
              <a:prstDash val="solid"/>
              <a:miter/>
            </a:ln>
          </p:spPr>
          <p:txBody>
            <a:bodyPr rtlCol="0" anchor="ctr"/>
            <a:lstStyle/>
            <a:p>
              <a:endParaRPr lang="en-US" sz="1778"/>
            </a:p>
          </p:txBody>
        </p:sp>
        <p:sp>
          <p:nvSpPr>
            <p:cNvPr id="495" name="Freeform: Shape 494">
              <a:extLst>
                <a:ext uri="{FF2B5EF4-FFF2-40B4-BE49-F238E27FC236}">
                  <a16:creationId xmlns:a16="http://schemas.microsoft.com/office/drawing/2014/main" id="{F1F39B28-4717-10B5-A3F6-08B26BD4BEF8}"/>
                </a:ext>
              </a:extLst>
            </p:cNvPr>
            <p:cNvSpPr/>
            <p:nvPr/>
          </p:nvSpPr>
          <p:spPr>
            <a:xfrm>
              <a:off x="2113543" y="730877"/>
              <a:ext cx="8180" cy="19502"/>
            </a:xfrm>
            <a:custGeom>
              <a:avLst/>
              <a:gdLst>
                <a:gd name="connsiteX0" fmla="*/ 4146 w 8180"/>
                <a:gd name="connsiteY0" fmla="*/ 7 h 19502"/>
                <a:gd name="connsiteX1" fmla="*/ 108 w 8180"/>
                <a:gd name="connsiteY1" fmla="*/ 2792 h 19502"/>
                <a:gd name="connsiteX2" fmla="*/ 3937 w 8180"/>
                <a:gd name="connsiteY2" fmla="*/ 19503 h 19502"/>
                <a:gd name="connsiteX3" fmla="*/ 8045 w 8180"/>
                <a:gd name="connsiteY3" fmla="*/ 2861 h 19502"/>
                <a:gd name="connsiteX4" fmla="*/ 4076 w 8180"/>
                <a:gd name="connsiteY4" fmla="*/ 7 h 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0" h="19502">
                  <a:moveTo>
                    <a:pt x="4146" y="7"/>
                  </a:moveTo>
                  <a:cubicBezTo>
                    <a:pt x="2196" y="7"/>
                    <a:pt x="108" y="-272"/>
                    <a:pt x="108" y="2792"/>
                  </a:cubicBezTo>
                  <a:cubicBezTo>
                    <a:pt x="108" y="8571"/>
                    <a:pt x="-1007" y="14559"/>
                    <a:pt x="3937" y="19503"/>
                  </a:cubicBezTo>
                  <a:cubicBezTo>
                    <a:pt x="9020" y="14629"/>
                    <a:pt x="8185" y="8641"/>
                    <a:pt x="8045" y="2861"/>
                  </a:cubicBezTo>
                  <a:cubicBezTo>
                    <a:pt x="8045" y="7"/>
                    <a:pt x="6096" y="7"/>
                    <a:pt x="4076" y="7"/>
                  </a:cubicBezTo>
                  <a:close/>
                </a:path>
              </a:pathLst>
            </a:custGeom>
            <a:solidFill>
              <a:srgbClr val="FFFFFF"/>
            </a:solidFill>
            <a:ln w="0" cap="flat">
              <a:noFill/>
              <a:prstDash val="solid"/>
              <a:miter/>
            </a:ln>
          </p:spPr>
          <p:txBody>
            <a:bodyPr rtlCol="0" anchor="ctr"/>
            <a:lstStyle/>
            <a:p>
              <a:endParaRPr lang="en-US" sz="1778"/>
            </a:p>
          </p:txBody>
        </p:sp>
        <p:sp>
          <p:nvSpPr>
            <p:cNvPr id="496" name="Freeform: Shape 495">
              <a:extLst>
                <a:ext uri="{FF2B5EF4-FFF2-40B4-BE49-F238E27FC236}">
                  <a16:creationId xmlns:a16="http://schemas.microsoft.com/office/drawing/2014/main" id="{7104659D-EF28-2360-28B6-6136D0B946DD}"/>
                </a:ext>
              </a:extLst>
            </p:cNvPr>
            <p:cNvSpPr/>
            <p:nvPr/>
          </p:nvSpPr>
          <p:spPr>
            <a:xfrm>
              <a:off x="2113589" y="782199"/>
              <a:ext cx="8143" cy="14650"/>
            </a:xfrm>
            <a:custGeom>
              <a:avLst/>
              <a:gdLst>
                <a:gd name="connsiteX0" fmla="*/ 8069 w 8143"/>
                <a:gd name="connsiteY0" fmla="*/ 2995 h 14650"/>
                <a:gd name="connsiteX1" fmla="*/ 4309 w 8143"/>
                <a:gd name="connsiteY1" fmla="*/ 1 h 14650"/>
                <a:gd name="connsiteX2" fmla="*/ 62 w 8143"/>
                <a:gd name="connsiteY2" fmla="*/ 3134 h 14650"/>
                <a:gd name="connsiteX3" fmla="*/ 62 w 8143"/>
                <a:gd name="connsiteY3" fmla="*/ 7242 h 14650"/>
                <a:gd name="connsiteX4" fmla="*/ 62 w 8143"/>
                <a:gd name="connsiteY4" fmla="*/ 10167 h 14650"/>
                <a:gd name="connsiteX5" fmla="*/ 2499 w 8143"/>
                <a:gd name="connsiteY5" fmla="*/ 14623 h 14650"/>
                <a:gd name="connsiteX6" fmla="*/ 8069 w 8143"/>
                <a:gd name="connsiteY6" fmla="*/ 10027 h 14650"/>
                <a:gd name="connsiteX7" fmla="*/ 8069 w 8143"/>
                <a:gd name="connsiteY7" fmla="*/ 3064 h 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43" h="14650">
                  <a:moveTo>
                    <a:pt x="8069" y="2995"/>
                  </a:moveTo>
                  <a:cubicBezTo>
                    <a:pt x="8209" y="140"/>
                    <a:pt x="6468" y="1"/>
                    <a:pt x="4309" y="1"/>
                  </a:cubicBezTo>
                  <a:cubicBezTo>
                    <a:pt x="2081" y="1"/>
                    <a:pt x="-77" y="-138"/>
                    <a:pt x="62" y="3134"/>
                  </a:cubicBezTo>
                  <a:cubicBezTo>
                    <a:pt x="132" y="4457"/>
                    <a:pt x="62" y="5850"/>
                    <a:pt x="62" y="7242"/>
                  </a:cubicBezTo>
                  <a:cubicBezTo>
                    <a:pt x="62" y="8217"/>
                    <a:pt x="-77" y="9192"/>
                    <a:pt x="62" y="10167"/>
                  </a:cubicBezTo>
                  <a:cubicBezTo>
                    <a:pt x="480" y="11907"/>
                    <a:pt x="-1191" y="14971"/>
                    <a:pt x="2499" y="14623"/>
                  </a:cubicBezTo>
                  <a:cubicBezTo>
                    <a:pt x="5214" y="14344"/>
                    <a:pt x="8696" y="14623"/>
                    <a:pt x="8069" y="10027"/>
                  </a:cubicBezTo>
                  <a:cubicBezTo>
                    <a:pt x="7791" y="7730"/>
                    <a:pt x="7930" y="5362"/>
                    <a:pt x="8069" y="3064"/>
                  </a:cubicBezTo>
                  <a:close/>
                </a:path>
              </a:pathLst>
            </a:custGeom>
            <a:solidFill>
              <a:srgbClr val="FFFFFF"/>
            </a:solidFill>
            <a:ln w="0" cap="flat">
              <a:noFill/>
              <a:prstDash val="solid"/>
              <a:miter/>
            </a:ln>
          </p:spPr>
          <p:txBody>
            <a:bodyPr rtlCol="0" anchor="ctr"/>
            <a:lstStyle/>
            <a:p>
              <a:endParaRPr lang="en-US" sz="1778"/>
            </a:p>
          </p:txBody>
        </p:sp>
        <p:sp>
          <p:nvSpPr>
            <p:cNvPr id="497" name="Freeform: Shape 496">
              <a:extLst>
                <a:ext uri="{FF2B5EF4-FFF2-40B4-BE49-F238E27FC236}">
                  <a16:creationId xmlns:a16="http://schemas.microsoft.com/office/drawing/2014/main" id="{A02E98F0-F506-4831-25CC-E6E1E3A3144C}"/>
                </a:ext>
              </a:extLst>
            </p:cNvPr>
            <p:cNvSpPr/>
            <p:nvPr/>
          </p:nvSpPr>
          <p:spPr>
            <a:xfrm>
              <a:off x="2250086" y="601467"/>
              <a:ext cx="8644" cy="13554"/>
            </a:xfrm>
            <a:custGeom>
              <a:avLst/>
              <a:gdLst>
                <a:gd name="connsiteX0" fmla="*/ 7557 w 8644"/>
                <a:gd name="connsiteY0" fmla="*/ 186 h 13554"/>
                <a:gd name="connsiteX1" fmla="*/ 1152 w 8644"/>
                <a:gd name="connsiteY1" fmla="*/ 395 h 13554"/>
                <a:gd name="connsiteX2" fmla="*/ 734 w 8644"/>
                <a:gd name="connsiteY2" fmla="*/ 6104 h 13554"/>
                <a:gd name="connsiteX3" fmla="*/ 4633 w 8644"/>
                <a:gd name="connsiteY3" fmla="*/ 13554 h 13554"/>
                <a:gd name="connsiteX4" fmla="*/ 8602 w 8644"/>
                <a:gd name="connsiteY4" fmla="*/ 2971 h 13554"/>
                <a:gd name="connsiteX5" fmla="*/ 7557 w 8644"/>
                <a:gd name="connsiteY5" fmla="*/ 116 h 1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44" h="13554">
                  <a:moveTo>
                    <a:pt x="7557" y="186"/>
                  </a:moveTo>
                  <a:cubicBezTo>
                    <a:pt x="5330" y="464"/>
                    <a:pt x="2823" y="-511"/>
                    <a:pt x="1152" y="395"/>
                  </a:cubicBezTo>
                  <a:cubicBezTo>
                    <a:pt x="-659" y="1439"/>
                    <a:pt x="38" y="4224"/>
                    <a:pt x="734" y="6104"/>
                  </a:cubicBezTo>
                  <a:cubicBezTo>
                    <a:pt x="1570" y="8332"/>
                    <a:pt x="2892" y="10282"/>
                    <a:pt x="4633" y="13554"/>
                  </a:cubicBezTo>
                  <a:cubicBezTo>
                    <a:pt x="6235" y="9168"/>
                    <a:pt x="9020" y="6731"/>
                    <a:pt x="8602" y="2971"/>
                  </a:cubicBezTo>
                  <a:cubicBezTo>
                    <a:pt x="8463" y="1926"/>
                    <a:pt x="8741" y="-23"/>
                    <a:pt x="7557" y="116"/>
                  </a:cubicBezTo>
                  <a:close/>
                </a:path>
              </a:pathLst>
            </a:custGeom>
            <a:solidFill>
              <a:srgbClr val="FFFFFF"/>
            </a:solidFill>
            <a:ln w="0" cap="flat">
              <a:noFill/>
              <a:prstDash val="solid"/>
              <a:miter/>
            </a:ln>
          </p:spPr>
          <p:txBody>
            <a:bodyPr rtlCol="0" anchor="ctr"/>
            <a:lstStyle/>
            <a:p>
              <a:endParaRPr lang="en-US" sz="1778"/>
            </a:p>
          </p:txBody>
        </p:sp>
        <p:sp>
          <p:nvSpPr>
            <p:cNvPr id="498" name="Freeform: Shape 497">
              <a:extLst>
                <a:ext uri="{FF2B5EF4-FFF2-40B4-BE49-F238E27FC236}">
                  <a16:creationId xmlns:a16="http://schemas.microsoft.com/office/drawing/2014/main" id="{90EA50A6-F790-AE60-F547-79AB6AAB529E}"/>
                </a:ext>
              </a:extLst>
            </p:cNvPr>
            <p:cNvSpPr/>
            <p:nvPr/>
          </p:nvSpPr>
          <p:spPr>
            <a:xfrm>
              <a:off x="2372016" y="634749"/>
              <a:ext cx="8731" cy="9307"/>
            </a:xfrm>
            <a:custGeom>
              <a:avLst/>
              <a:gdLst>
                <a:gd name="connsiteX0" fmla="*/ 8731 w 8731"/>
                <a:gd name="connsiteY0" fmla="*/ 3040 h 9307"/>
                <a:gd name="connsiteX1" fmla="*/ 7687 w 8731"/>
                <a:gd name="connsiteY1" fmla="*/ 186 h 9307"/>
                <a:gd name="connsiteX2" fmla="*/ 1211 w 8731"/>
                <a:gd name="connsiteY2" fmla="*/ 395 h 9307"/>
                <a:gd name="connsiteX3" fmla="*/ 724 w 8731"/>
                <a:gd name="connsiteY3" fmla="*/ 6174 h 9307"/>
                <a:gd name="connsiteX4" fmla="*/ 2186 w 8731"/>
                <a:gd name="connsiteY4" fmla="*/ 9307 h 9307"/>
                <a:gd name="connsiteX5" fmla="*/ 8035 w 8731"/>
                <a:gd name="connsiteY5" fmla="*/ 6870 h 9307"/>
                <a:gd name="connsiteX6" fmla="*/ 8662 w 8731"/>
                <a:gd name="connsiteY6" fmla="*/ 3040 h 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1" h="9307">
                  <a:moveTo>
                    <a:pt x="8731" y="3040"/>
                  </a:moveTo>
                  <a:cubicBezTo>
                    <a:pt x="8592" y="1926"/>
                    <a:pt x="8871" y="46"/>
                    <a:pt x="7687" y="186"/>
                  </a:cubicBezTo>
                  <a:cubicBezTo>
                    <a:pt x="5459" y="464"/>
                    <a:pt x="2882" y="-511"/>
                    <a:pt x="1211" y="395"/>
                  </a:cubicBezTo>
                  <a:cubicBezTo>
                    <a:pt x="-669" y="1439"/>
                    <a:pt x="28" y="4294"/>
                    <a:pt x="724" y="6174"/>
                  </a:cubicBezTo>
                  <a:cubicBezTo>
                    <a:pt x="1072" y="7218"/>
                    <a:pt x="1629" y="8193"/>
                    <a:pt x="2186" y="9307"/>
                  </a:cubicBezTo>
                  <a:cubicBezTo>
                    <a:pt x="3927" y="8193"/>
                    <a:pt x="5946" y="7427"/>
                    <a:pt x="8035" y="6870"/>
                  </a:cubicBezTo>
                  <a:cubicBezTo>
                    <a:pt x="8522" y="5686"/>
                    <a:pt x="8871" y="4433"/>
                    <a:pt x="8662" y="3040"/>
                  </a:cubicBezTo>
                  <a:close/>
                </a:path>
              </a:pathLst>
            </a:custGeom>
            <a:solidFill>
              <a:srgbClr val="FFFFFF"/>
            </a:solidFill>
            <a:ln w="0" cap="flat">
              <a:noFill/>
              <a:prstDash val="solid"/>
              <a:miter/>
            </a:ln>
          </p:spPr>
          <p:txBody>
            <a:bodyPr rtlCol="0" anchor="ctr"/>
            <a:lstStyle/>
            <a:p>
              <a:endParaRPr lang="en-US" sz="1778"/>
            </a:p>
          </p:txBody>
        </p:sp>
        <p:sp>
          <p:nvSpPr>
            <p:cNvPr id="499" name="Freeform: Shape 498">
              <a:extLst>
                <a:ext uri="{FF2B5EF4-FFF2-40B4-BE49-F238E27FC236}">
                  <a16:creationId xmlns:a16="http://schemas.microsoft.com/office/drawing/2014/main" id="{4B328AE8-F7B0-9BAA-C752-264D93EE9133}"/>
                </a:ext>
              </a:extLst>
            </p:cNvPr>
            <p:cNvSpPr/>
            <p:nvPr/>
          </p:nvSpPr>
          <p:spPr>
            <a:xfrm>
              <a:off x="2113512" y="635125"/>
              <a:ext cx="8416" cy="13596"/>
            </a:xfrm>
            <a:custGeom>
              <a:avLst/>
              <a:gdLst>
                <a:gd name="connsiteX0" fmla="*/ 1044 w 8416"/>
                <a:gd name="connsiteY0" fmla="*/ 436 h 13596"/>
                <a:gd name="connsiteX1" fmla="*/ 209 w 8416"/>
                <a:gd name="connsiteY1" fmla="*/ 5241 h 13596"/>
                <a:gd name="connsiteX2" fmla="*/ 4038 w 8416"/>
                <a:gd name="connsiteY2" fmla="*/ 13596 h 13596"/>
                <a:gd name="connsiteX3" fmla="*/ 8146 w 8416"/>
                <a:gd name="connsiteY3" fmla="*/ 5519 h 13596"/>
                <a:gd name="connsiteX4" fmla="*/ 7590 w 8416"/>
                <a:gd name="connsiteY4" fmla="*/ 645 h 13596"/>
                <a:gd name="connsiteX5" fmla="*/ 1044 w 8416"/>
                <a:gd name="connsiteY5" fmla="*/ 506 h 1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6" h="13596">
                  <a:moveTo>
                    <a:pt x="1044" y="436"/>
                  </a:moveTo>
                  <a:cubicBezTo>
                    <a:pt x="-627" y="1063"/>
                    <a:pt x="209" y="3570"/>
                    <a:pt x="209" y="5241"/>
                  </a:cubicBezTo>
                  <a:cubicBezTo>
                    <a:pt x="278" y="8304"/>
                    <a:pt x="2158" y="10463"/>
                    <a:pt x="4038" y="13596"/>
                  </a:cubicBezTo>
                  <a:cubicBezTo>
                    <a:pt x="5849" y="10602"/>
                    <a:pt x="7868" y="8513"/>
                    <a:pt x="8146" y="5519"/>
                  </a:cubicBezTo>
                  <a:cubicBezTo>
                    <a:pt x="8286" y="3848"/>
                    <a:pt x="8912" y="1202"/>
                    <a:pt x="7590" y="645"/>
                  </a:cubicBezTo>
                  <a:cubicBezTo>
                    <a:pt x="5709" y="-190"/>
                    <a:pt x="2994" y="-190"/>
                    <a:pt x="1044" y="506"/>
                  </a:cubicBezTo>
                  <a:close/>
                </a:path>
              </a:pathLst>
            </a:custGeom>
            <a:solidFill>
              <a:srgbClr val="FFFFFF"/>
            </a:solidFill>
            <a:ln w="0" cap="flat">
              <a:noFill/>
              <a:prstDash val="solid"/>
              <a:miter/>
            </a:ln>
          </p:spPr>
          <p:txBody>
            <a:bodyPr rtlCol="0" anchor="ctr"/>
            <a:lstStyle/>
            <a:p>
              <a:endParaRPr lang="en-US" sz="1778"/>
            </a:p>
          </p:txBody>
        </p:sp>
        <p:sp>
          <p:nvSpPr>
            <p:cNvPr id="500" name="Freeform: Shape 499">
              <a:extLst>
                <a:ext uri="{FF2B5EF4-FFF2-40B4-BE49-F238E27FC236}">
                  <a16:creationId xmlns:a16="http://schemas.microsoft.com/office/drawing/2014/main" id="{198B9F73-5F60-0E7A-7501-D423897FBBC7}"/>
                </a:ext>
              </a:extLst>
            </p:cNvPr>
            <p:cNvSpPr/>
            <p:nvPr/>
          </p:nvSpPr>
          <p:spPr>
            <a:xfrm>
              <a:off x="2262267" y="732607"/>
              <a:ext cx="153626" cy="140736"/>
            </a:xfrm>
            <a:custGeom>
              <a:avLst/>
              <a:gdLst>
                <a:gd name="connsiteX0" fmla="*/ 152389 w 153626"/>
                <a:gd name="connsiteY0" fmla="*/ 52726 h 140736"/>
                <a:gd name="connsiteX1" fmla="*/ 117992 w 153626"/>
                <a:gd name="connsiteY1" fmla="*/ 10670 h 140736"/>
                <a:gd name="connsiteX2" fmla="*/ 108732 w 153626"/>
                <a:gd name="connsiteY2" fmla="*/ 13037 h 140736"/>
                <a:gd name="connsiteX3" fmla="*/ 109498 w 153626"/>
                <a:gd name="connsiteY3" fmla="*/ 15753 h 140736"/>
                <a:gd name="connsiteX4" fmla="*/ 117435 w 153626"/>
                <a:gd name="connsiteY4" fmla="*/ 20766 h 140736"/>
                <a:gd name="connsiteX5" fmla="*/ 137419 w 153626"/>
                <a:gd name="connsiteY5" fmla="*/ 36502 h 140736"/>
                <a:gd name="connsiteX6" fmla="*/ 137906 w 153626"/>
                <a:gd name="connsiteY6" fmla="*/ 42003 h 140736"/>
                <a:gd name="connsiteX7" fmla="*/ 130595 w 153626"/>
                <a:gd name="connsiteY7" fmla="*/ 45484 h 140736"/>
                <a:gd name="connsiteX8" fmla="*/ 93901 w 153626"/>
                <a:gd name="connsiteY8" fmla="*/ 41237 h 140736"/>
                <a:gd name="connsiteX9" fmla="*/ 89096 w 153626"/>
                <a:gd name="connsiteY9" fmla="*/ 42630 h 140736"/>
                <a:gd name="connsiteX10" fmla="*/ 78930 w 153626"/>
                <a:gd name="connsiteY10" fmla="*/ 59828 h 140736"/>
                <a:gd name="connsiteX11" fmla="*/ 62707 w 153626"/>
                <a:gd name="connsiteY11" fmla="*/ 72222 h 140736"/>
                <a:gd name="connsiteX12" fmla="*/ 57067 w 153626"/>
                <a:gd name="connsiteY12" fmla="*/ 69715 h 140736"/>
                <a:gd name="connsiteX13" fmla="*/ 56162 w 153626"/>
                <a:gd name="connsiteY13" fmla="*/ 51403 h 140736"/>
                <a:gd name="connsiteX14" fmla="*/ 62011 w 153626"/>
                <a:gd name="connsiteY14" fmla="*/ 36920 h 140736"/>
                <a:gd name="connsiteX15" fmla="*/ 60270 w 153626"/>
                <a:gd name="connsiteY15" fmla="*/ 34205 h 140736"/>
                <a:gd name="connsiteX16" fmla="*/ 42375 w 153626"/>
                <a:gd name="connsiteY16" fmla="*/ 32394 h 140736"/>
                <a:gd name="connsiteX17" fmla="*/ 26013 w 153626"/>
                <a:gd name="connsiteY17" fmla="*/ 31559 h 140736"/>
                <a:gd name="connsiteX18" fmla="*/ 20373 w 153626"/>
                <a:gd name="connsiteY18" fmla="*/ 30514 h 140736"/>
                <a:gd name="connsiteX19" fmla="*/ 22113 w 153626"/>
                <a:gd name="connsiteY19" fmla="*/ 24944 h 140736"/>
                <a:gd name="connsiteX20" fmla="*/ 54491 w 153626"/>
                <a:gd name="connsiteY20" fmla="*/ 7676 h 140736"/>
                <a:gd name="connsiteX21" fmla="*/ 57972 w 153626"/>
                <a:gd name="connsiteY21" fmla="*/ 5587 h 140736"/>
                <a:gd name="connsiteX22" fmla="*/ 52889 w 153626"/>
                <a:gd name="connsiteY22" fmla="*/ 156 h 140736"/>
                <a:gd name="connsiteX23" fmla="*/ 4846 w 153626"/>
                <a:gd name="connsiteY23" fmla="*/ 92414 h 140736"/>
                <a:gd name="connsiteX24" fmla="*/ 76494 w 153626"/>
                <a:gd name="connsiteY24" fmla="*/ 140737 h 140736"/>
                <a:gd name="connsiteX25" fmla="*/ 85127 w 153626"/>
                <a:gd name="connsiteY25" fmla="*/ 140319 h 140736"/>
                <a:gd name="connsiteX26" fmla="*/ 91324 w 153626"/>
                <a:gd name="connsiteY26" fmla="*/ 139274 h 140736"/>
                <a:gd name="connsiteX27" fmla="*/ 146401 w 153626"/>
                <a:gd name="connsiteY27" fmla="*/ 93111 h 140736"/>
                <a:gd name="connsiteX28" fmla="*/ 152319 w 153626"/>
                <a:gd name="connsiteY28" fmla="*/ 52726 h 14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3626" h="140736">
                  <a:moveTo>
                    <a:pt x="152389" y="52726"/>
                  </a:moveTo>
                  <a:cubicBezTo>
                    <a:pt x="147863" y="33160"/>
                    <a:pt x="135051" y="20000"/>
                    <a:pt x="117992" y="10670"/>
                  </a:cubicBezTo>
                  <a:cubicBezTo>
                    <a:pt x="111308" y="6980"/>
                    <a:pt x="113466" y="7049"/>
                    <a:pt x="108732" y="13037"/>
                  </a:cubicBezTo>
                  <a:cubicBezTo>
                    <a:pt x="107548" y="14500"/>
                    <a:pt x="107757" y="15057"/>
                    <a:pt x="109498" y="15753"/>
                  </a:cubicBezTo>
                  <a:cubicBezTo>
                    <a:pt x="112422" y="16937"/>
                    <a:pt x="115137" y="18608"/>
                    <a:pt x="117435" y="20766"/>
                  </a:cubicBezTo>
                  <a:cubicBezTo>
                    <a:pt x="123632" y="26545"/>
                    <a:pt x="129760" y="32464"/>
                    <a:pt x="137419" y="36502"/>
                  </a:cubicBezTo>
                  <a:cubicBezTo>
                    <a:pt x="139925" y="37825"/>
                    <a:pt x="139995" y="39984"/>
                    <a:pt x="137906" y="42003"/>
                  </a:cubicBezTo>
                  <a:cubicBezTo>
                    <a:pt x="135887" y="43953"/>
                    <a:pt x="133311" y="44927"/>
                    <a:pt x="130595" y="45484"/>
                  </a:cubicBezTo>
                  <a:cubicBezTo>
                    <a:pt x="117923" y="48130"/>
                    <a:pt x="105598" y="46877"/>
                    <a:pt x="93901" y="41237"/>
                  </a:cubicBezTo>
                  <a:cubicBezTo>
                    <a:pt x="91464" y="40053"/>
                    <a:pt x="90419" y="40193"/>
                    <a:pt x="89096" y="42630"/>
                  </a:cubicBezTo>
                  <a:cubicBezTo>
                    <a:pt x="85893" y="48479"/>
                    <a:pt x="82969" y="54467"/>
                    <a:pt x="78930" y="59828"/>
                  </a:cubicBezTo>
                  <a:cubicBezTo>
                    <a:pt x="74683" y="65468"/>
                    <a:pt x="69740" y="70133"/>
                    <a:pt x="62707" y="72222"/>
                  </a:cubicBezTo>
                  <a:cubicBezTo>
                    <a:pt x="59922" y="73057"/>
                    <a:pt x="58251" y="72222"/>
                    <a:pt x="57067" y="69715"/>
                  </a:cubicBezTo>
                  <a:cubicBezTo>
                    <a:pt x="54073" y="63727"/>
                    <a:pt x="54351" y="57600"/>
                    <a:pt x="56162" y="51403"/>
                  </a:cubicBezTo>
                  <a:cubicBezTo>
                    <a:pt x="57624" y="46390"/>
                    <a:pt x="59991" y="41725"/>
                    <a:pt x="62011" y="36920"/>
                  </a:cubicBezTo>
                  <a:cubicBezTo>
                    <a:pt x="62777" y="35110"/>
                    <a:pt x="62986" y="33996"/>
                    <a:pt x="60270" y="34205"/>
                  </a:cubicBezTo>
                  <a:cubicBezTo>
                    <a:pt x="54212" y="34692"/>
                    <a:pt x="48294" y="33648"/>
                    <a:pt x="42375" y="32394"/>
                  </a:cubicBezTo>
                  <a:cubicBezTo>
                    <a:pt x="37014" y="31280"/>
                    <a:pt x="31513" y="30514"/>
                    <a:pt x="26013" y="31559"/>
                  </a:cubicBezTo>
                  <a:cubicBezTo>
                    <a:pt x="23924" y="31976"/>
                    <a:pt x="21765" y="32812"/>
                    <a:pt x="20373" y="30514"/>
                  </a:cubicBezTo>
                  <a:cubicBezTo>
                    <a:pt x="19050" y="28217"/>
                    <a:pt x="20860" y="26545"/>
                    <a:pt x="22113" y="24944"/>
                  </a:cubicBezTo>
                  <a:cubicBezTo>
                    <a:pt x="30469" y="14639"/>
                    <a:pt x="41610" y="9556"/>
                    <a:pt x="54491" y="7676"/>
                  </a:cubicBezTo>
                  <a:cubicBezTo>
                    <a:pt x="55883" y="7467"/>
                    <a:pt x="58251" y="8233"/>
                    <a:pt x="57972" y="5587"/>
                  </a:cubicBezTo>
                  <a:cubicBezTo>
                    <a:pt x="57485" y="1061"/>
                    <a:pt x="55814" y="-540"/>
                    <a:pt x="52889" y="156"/>
                  </a:cubicBezTo>
                  <a:cubicBezTo>
                    <a:pt x="11878" y="10043"/>
                    <a:pt x="-10473" y="52865"/>
                    <a:pt x="4846" y="92414"/>
                  </a:cubicBezTo>
                  <a:cubicBezTo>
                    <a:pt x="15986" y="121241"/>
                    <a:pt x="44743" y="140597"/>
                    <a:pt x="76494" y="140737"/>
                  </a:cubicBezTo>
                  <a:cubicBezTo>
                    <a:pt x="79348" y="140597"/>
                    <a:pt x="82273" y="140597"/>
                    <a:pt x="85127" y="140319"/>
                  </a:cubicBezTo>
                  <a:cubicBezTo>
                    <a:pt x="87216" y="140110"/>
                    <a:pt x="89305" y="139762"/>
                    <a:pt x="91324" y="139274"/>
                  </a:cubicBezTo>
                  <a:cubicBezTo>
                    <a:pt x="117296" y="133008"/>
                    <a:pt x="135260" y="116924"/>
                    <a:pt x="146401" y="93111"/>
                  </a:cubicBezTo>
                  <a:cubicBezTo>
                    <a:pt x="152389" y="80438"/>
                    <a:pt x="155592" y="66930"/>
                    <a:pt x="152319" y="52726"/>
                  </a:cubicBezTo>
                  <a:close/>
                </a:path>
              </a:pathLst>
            </a:custGeom>
            <a:solidFill>
              <a:srgbClr val="FFFFFF"/>
            </a:solidFill>
            <a:ln w="0" cap="flat">
              <a:noFill/>
              <a:prstDash val="solid"/>
              <a:miter/>
            </a:ln>
          </p:spPr>
          <p:txBody>
            <a:bodyPr rtlCol="0" anchor="ctr"/>
            <a:lstStyle/>
            <a:p>
              <a:endParaRPr lang="en-US" sz="1778"/>
            </a:p>
          </p:txBody>
        </p:sp>
        <p:sp>
          <p:nvSpPr>
            <p:cNvPr id="501" name="Freeform: Shape 500">
              <a:extLst>
                <a:ext uri="{FF2B5EF4-FFF2-40B4-BE49-F238E27FC236}">
                  <a16:creationId xmlns:a16="http://schemas.microsoft.com/office/drawing/2014/main" id="{41DD2D00-E2C0-BEAC-1452-60F185747D78}"/>
                </a:ext>
              </a:extLst>
            </p:cNvPr>
            <p:cNvSpPr/>
            <p:nvPr/>
          </p:nvSpPr>
          <p:spPr>
            <a:xfrm>
              <a:off x="2176325" y="701131"/>
              <a:ext cx="111011" cy="176423"/>
            </a:xfrm>
            <a:custGeom>
              <a:avLst/>
              <a:gdLst>
                <a:gd name="connsiteX0" fmla="*/ 76583 w 111011"/>
                <a:gd name="connsiteY0" fmla="*/ 64984 h 176423"/>
                <a:gd name="connsiteX1" fmla="*/ 108125 w 111011"/>
                <a:gd name="connsiteY1" fmla="*/ 28568 h 176423"/>
                <a:gd name="connsiteX2" fmla="*/ 110562 w 111011"/>
                <a:gd name="connsiteY2" fmla="*/ 25087 h 176423"/>
                <a:gd name="connsiteX3" fmla="*/ 84173 w 111011"/>
                <a:gd name="connsiteY3" fmla="*/ 5243 h 176423"/>
                <a:gd name="connsiteX4" fmla="*/ 66557 w 111011"/>
                <a:gd name="connsiteY4" fmla="*/ 9142 h 176423"/>
                <a:gd name="connsiteX5" fmla="*/ 44276 w 111011"/>
                <a:gd name="connsiteY5" fmla="*/ 6357 h 176423"/>
                <a:gd name="connsiteX6" fmla="*/ 38497 w 111011"/>
                <a:gd name="connsiteY6" fmla="*/ 2806 h 176423"/>
                <a:gd name="connsiteX7" fmla="*/ 10645 w 111011"/>
                <a:gd name="connsiteY7" fmla="*/ 10604 h 176423"/>
                <a:gd name="connsiteX8" fmla="*/ 3473 w 111011"/>
                <a:gd name="connsiteY8" fmla="*/ 29404 h 176423"/>
                <a:gd name="connsiteX9" fmla="*/ 201 w 111011"/>
                <a:gd name="connsiteY9" fmla="*/ 76752 h 176423"/>
                <a:gd name="connsiteX10" fmla="*/ 8278 w 111011"/>
                <a:gd name="connsiteY10" fmla="*/ 137955 h 176423"/>
                <a:gd name="connsiteX11" fmla="*/ 23317 w 111011"/>
                <a:gd name="connsiteY11" fmla="*/ 164136 h 176423"/>
                <a:gd name="connsiteX12" fmla="*/ 35851 w 111011"/>
                <a:gd name="connsiteY12" fmla="*/ 169079 h 176423"/>
                <a:gd name="connsiteX13" fmla="*/ 63145 w 111011"/>
                <a:gd name="connsiteY13" fmla="*/ 174510 h 176423"/>
                <a:gd name="connsiteX14" fmla="*/ 82781 w 111011"/>
                <a:gd name="connsiteY14" fmla="*/ 169776 h 176423"/>
                <a:gd name="connsiteX15" fmla="*/ 89743 w 111011"/>
                <a:gd name="connsiteY15" fmla="*/ 154457 h 176423"/>
                <a:gd name="connsiteX16" fmla="*/ 88351 w 111011"/>
                <a:gd name="connsiteY16" fmla="*/ 150419 h 176423"/>
                <a:gd name="connsiteX17" fmla="*/ 76583 w 111011"/>
                <a:gd name="connsiteY17" fmla="*/ 64845 h 17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011" h="176423">
                  <a:moveTo>
                    <a:pt x="76583" y="64984"/>
                  </a:moveTo>
                  <a:cubicBezTo>
                    <a:pt x="82502" y="49109"/>
                    <a:pt x="93503" y="37202"/>
                    <a:pt x="108125" y="28568"/>
                  </a:cubicBezTo>
                  <a:cubicBezTo>
                    <a:pt x="109309" y="27872"/>
                    <a:pt x="112094" y="27594"/>
                    <a:pt x="110562" y="25087"/>
                  </a:cubicBezTo>
                  <a:cubicBezTo>
                    <a:pt x="104365" y="15130"/>
                    <a:pt x="97054" y="6635"/>
                    <a:pt x="84173" y="5243"/>
                  </a:cubicBezTo>
                  <a:cubicBezTo>
                    <a:pt x="77767" y="4547"/>
                    <a:pt x="72127" y="6705"/>
                    <a:pt x="66557" y="9142"/>
                  </a:cubicBezTo>
                  <a:cubicBezTo>
                    <a:pt x="58480" y="12693"/>
                    <a:pt x="51169" y="11788"/>
                    <a:pt x="44276" y="6357"/>
                  </a:cubicBezTo>
                  <a:cubicBezTo>
                    <a:pt x="42535" y="4964"/>
                    <a:pt x="40516" y="3781"/>
                    <a:pt x="38497" y="2806"/>
                  </a:cubicBezTo>
                  <a:cubicBezTo>
                    <a:pt x="27495" y="-2834"/>
                    <a:pt x="17051" y="160"/>
                    <a:pt x="10645" y="10604"/>
                  </a:cubicBezTo>
                  <a:cubicBezTo>
                    <a:pt x="7094" y="16453"/>
                    <a:pt x="5005" y="22859"/>
                    <a:pt x="3473" y="29404"/>
                  </a:cubicBezTo>
                  <a:cubicBezTo>
                    <a:pt x="-78" y="44374"/>
                    <a:pt x="-8" y="59553"/>
                    <a:pt x="201" y="76752"/>
                  </a:cubicBezTo>
                  <a:cubicBezTo>
                    <a:pt x="-635" y="96248"/>
                    <a:pt x="967" y="117484"/>
                    <a:pt x="8278" y="137955"/>
                  </a:cubicBezTo>
                  <a:cubicBezTo>
                    <a:pt x="11689" y="147564"/>
                    <a:pt x="15867" y="156755"/>
                    <a:pt x="23317" y="164136"/>
                  </a:cubicBezTo>
                  <a:cubicBezTo>
                    <a:pt x="26799" y="167548"/>
                    <a:pt x="30768" y="169985"/>
                    <a:pt x="35851" y="169079"/>
                  </a:cubicBezTo>
                  <a:cubicBezTo>
                    <a:pt x="45738" y="167339"/>
                    <a:pt x="54581" y="169636"/>
                    <a:pt x="63145" y="174510"/>
                  </a:cubicBezTo>
                  <a:cubicBezTo>
                    <a:pt x="69969" y="178410"/>
                    <a:pt x="78185" y="176112"/>
                    <a:pt x="82781" y="169776"/>
                  </a:cubicBezTo>
                  <a:cubicBezTo>
                    <a:pt x="86123" y="165180"/>
                    <a:pt x="87794" y="159749"/>
                    <a:pt x="89743" y="154457"/>
                  </a:cubicBezTo>
                  <a:cubicBezTo>
                    <a:pt x="90440" y="152647"/>
                    <a:pt x="89326" y="151603"/>
                    <a:pt x="88351" y="150419"/>
                  </a:cubicBezTo>
                  <a:cubicBezTo>
                    <a:pt x="67601" y="124169"/>
                    <a:pt x="65234" y="95342"/>
                    <a:pt x="76583" y="64845"/>
                  </a:cubicBezTo>
                  <a:close/>
                </a:path>
              </a:pathLst>
            </a:custGeom>
            <a:solidFill>
              <a:srgbClr val="FFFFFF"/>
            </a:solidFill>
            <a:ln w="0" cap="flat">
              <a:noFill/>
              <a:prstDash val="solid"/>
              <a:miter/>
            </a:ln>
          </p:spPr>
          <p:txBody>
            <a:bodyPr rtlCol="0" anchor="ctr"/>
            <a:lstStyle/>
            <a:p>
              <a:endParaRPr lang="en-US" sz="1778"/>
            </a:p>
          </p:txBody>
        </p:sp>
        <p:sp>
          <p:nvSpPr>
            <p:cNvPr id="502" name="Freeform: Shape 501">
              <a:extLst>
                <a:ext uri="{FF2B5EF4-FFF2-40B4-BE49-F238E27FC236}">
                  <a16:creationId xmlns:a16="http://schemas.microsoft.com/office/drawing/2014/main" id="{7321DD1D-ECB9-3CC6-8CC7-02AE44C43F7F}"/>
                </a:ext>
              </a:extLst>
            </p:cNvPr>
            <p:cNvSpPr/>
            <p:nvPr/>
          </p:nvSpPr>
          <p:spPr>
            <a:xfrm>
              <a:off x="2133041" y="685771"/>
              <a:ext cx="50586" cy="176223"/>
            </a:xfrm>
            <a:custGeom>
              <a:avLst/>
              <a:gdLst>
                <a:gd name="connsiteX0" fmla="*/ 34433 w 50586"/>
                <a:gd name="connsiteY0" fmla="*/ 47759 h 176223"/>
                <a:gd name="connsiteX1" fmla="*/ 48567 w 50586"/>
                <a:gd name="connsiteY1" fmla="*/ 10855 h 176223"/>
                <a:gd name="connsiteX2" fmla="*/ 48219 w 50586"/>
                <a:gd name="connsiteY2" fmla="*/ 7722 h 176223"/>
                <a:gd name="connsiteX3" fmla="*/ 4631 w 50586"/>
                <a:gd name="connsiteY3" fmla="*/ 15451 h 176223"/>
                <a:gd name="connsiteX4" fmla="*/ 384 w 50586"/>
                <a:gd name="connsiteY4" fmla="*/ 42954 h 176223"/>
                <a:gd name="connsiteX5" fmla="*/ 17513 w 50586"/>
                <a:gd name="connsiteY5" fmla="*/ 129085 h 176223"/>
                <a:gd name="connsiteX6" fmla="*/ 37218 w 50586"/>
                <a:gd name="connsiteY6" fmla="*/ 166545 h 176223"/>
                <a:gd name="connsiteX7" fmla="*/ 50586 w 50586"/>
                <a:gd name="connsiteY7" fmla="*/ 176224 h 176223"/>
                <a:gd name="connsiteX8" fmla="*/ 33736 w 50586"/>
                <a:gd name="connsiteY8" fmla="*/ 122401 h 176223"/>
                <a:gd name="connsiteX9" fmla="*/ 34363 w 50586"/>
                <a:gd name="connsiteY9" fmla="*/ 47759 h 17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6" h="176223">
                  <a:moveTo>
                    <a:pt x="34433" y="47759"/>
                  </a:moveTo>
                  <a:cubicBezTo>
                    <a:pt x="36243" y="34251"/>
                    <a:pt x="39446" y="21300"/>
                    <a:pt x="48567" y="10855"/>
                  </a:cubicBezTo>
                  <a:cubicBezTo>
                    <a:pt x="49751" y="9463"/>
                    <a:pt x="49403" y="8697"/>
                    <a:pt x="48219" y="7722"/>
                  </a:cubicBezTo>
                  <a:cubicBezTo>
                    <a:pt x="31856" y="-6343"/>
                    <a:pt x="12778" y="341"/>
                    <a:pt x="4631" y="15451"/>
                  </a:cubicBezTo>
                  <a:cubicBezTo>
                    <a:pt x="105" y="23946"/>
                    <a:pt x="-591" y="33554"/>
                    <a:pt x="384" y="42954"/>
                  </a:cubicBezTo>
                  <a:cubicBezTo>
                    <a:pt x="3517" y="72198"/>
                    <a:pt x="8461" y="101094"/>
                    <a:pt x="17513" y="129085"/>
                  </a:cubicBezTo>
                  <a:cubicBezTo>
                    <a:pt x="21969" y="142732"/>
                    <a:pt x="27818" y="155683"/>
                    <a:pt x="37218" y="166545"/>
                  </a:cubicBezTo>
                  <a:cubicBezTo>
                    <a:pt x="40629" y="170514"/>
                    <a:pt x="44529" y="173996"/>
                    <a:pt x="50586" y="176224"/>
                  </a:cubicBezTo>
                  <a:cubicBezTo>
                    <a:pt x="40490" y="159025"/>
                    <a:pt x="35547" y="141061"/>
                    <a:pt x="33736" y="122401"/>
                  </a:cubicBezTo>
                  <a:cubicBezTo>
                    <a:pt x="31230" y="97543"/>
                    <a:pt x="31021" y="72616"/>
                    <a:pt x="34363" y="47759"/>
                  </a:cubicBezTo>
                  <a:close/>
                </a:path>
              </a:pathLst>
            </a:custGeom>
            <a:solidFill>
              <a:srgbClr val="FFFFFF"/>
            </a:solidFill>
            <a:ln w="0" cap="flat">
              <a:noFill/>
              <a:prstDash val="solid"/>
              <a:miter/>
            </a:ln>
          </p:spPr>
          <p:txBody>
            <a:bodyPr rtlCol="0" anchor="ctr"/>
            <a:lstStyle/>
            <a:p>
              <a:endParaRPr lang="en-US" sz="1778"/>
            </a:p>
          </p:txBody>
        </p:sp>
        <p:sp>
          <p:nvSpPr>
            <p:cNvPr id="503" name="Freeform: Shape 502">
              <a:extLst>
                <a:ext uri="{FF2B5EF4-FFF2-40B4-BE49-F238E27FC236}">
                  <a16:creationId xmlns:a16="http://schemas.microsoft.com/office/drawing/2014/main" id="{A743381B-921C-7E63-1B78-F0ED2055E6FF}"/>
                </a:ext>
              </a:extLst>
            </p:cNvPr>
            <p:cNvSpPr/>
            <p:nvPr/>
          </p:nvSpPr>
          <p:spPr>
            <a:xfrm>
              <a:off x="2302066" y="719743"/>
              <a:ext cx="81674" cy="71353"/>
            </a:xfrm>
            <a:custGeom>
              <a:avLst/>
              <a:gdLst>
                <a:gd name="connsiteX0" fmla="*/ 57862 w 81674"/>
                <a:gd name="connsiteY0" fmla="*/ 26807 h 71353"/>
                <a:gd name="connsiteX1" fmla="*/ 69072 w 81674"/>
                <a:gd name="connsiteY1" fmla="*/ 1810 h 71353"/>
                <a:gd name="connsiteX2" fmla="*/ 62805 w 81674"/>
                <a:gd name="connsiteY2" fmla="*/ 8773 h 71353"/>
                <a:gd name="connsiteX3" fmla="*/ 55564 w 81674"/>
                <a:gd name="connsiteY3" fmla="*/ 16850 h 71353"/>
                <a:gd name="connsiteX4" fmla="*/ 49785 w 81674"/>
                <a:gd name="connsiteY4" fmla="*/ 25763 h 71353"/>
                <a:gd name="connsiteX5" fmla="*/ 48740 w 81674"/>
                <a:gd name="connsiteY5" fmla="*/ 34327 h 71353"/>
                <a:gd name="connsiteX6" fmla="*/ 45816 w 81674"/>
                <a:gd name="connsiteY6" fmla="*/ 39201 h 71353"/>
                <a:gd name="connsiteX7" fmla="*/ 34814 w 81674"/>
                <a:gd name="connsiteY7" fmla="*/ 38157 h 71353"/>
                <a:gd name="connsiteX8" fmla="*/ 31681 w 81674"/>
                <a:gd name="connsiteY8" fmla="*/ 28966 h 71353"/>
                <a:gd name="connsiteX9" fmla="*/ 34675 w 81674"/>
                <a:gd name="connsiteY9" fmla="*/ 16711 h 71353"/>
                <a:gd name="connsiteX10" fmla="*/ 34606 w 81674"/>
                <a:gd name="connsiteY10" fmla="*/ 12255 h 71353"/>
                <a:gd name="connsiteX11" fmla="*/ 21306 w 81674"/>
                <a:gd name="connsiteY11" fmla="*/ 0 h 71353"/>
                <a:gd name="connsiteX12" fmla="*/ 21794 w 81674"/>
                <a:gd name="connsiteY12" fmla="*/ 2924 h 71353"/>
                <a:gd name="connsiteX13" fmla="*/ 27991 w 81674"/>
                <a:gd name="connsiteY13" fmla="*/ 21863 h 71353"/>
                <a:gd name="connsiteX14" fmla="*/ 24440 w 81674"/>
                <a:gd name="connsiteY14" fmla="*/ 27643 h 71353"/>
                <a:gd name="connsiteX15" fmla="*/ 13995 w 81674"/>
                <a:gd name="connsiteY15" fmla="*/ 29523 h 71353"/>
                <a:gd name="connsiteX16" fmla="*/ 0 w 81674"/>
                <a:gd name="connsiteY16" fmla="*/ 36694 h 71353"/>
                <a:gd name="connsiteX17" fmla="*/ 12046 w 81674"/>
                <a:gd name="connsiteY17" fmla="*/ 38853 h 71353"/>
                <a:gd name="connsiteX18" fmla="*/ 26250 w 81674"/>
                <a:gd name="connsiteY18" fmla="*/ 39271 h 71353"/>
                <a:gd name="connsiteX19" fmla="*/ 31751 w 81674"/>
                <a:gd name="connsiteY19" fmla="*/ 44493 h 71353"/>
                <a:gd name="connsiteX20" fmla="*/ 27921 w 81674"/>
                <a:gd name="connsiteY20" fmla="*/ 54728 h 71353"/>
                <a:gd name="connsiteX21" fmla="*/ 24649 w 81674"/>
                <a:gd name="connsiteY21" fmla="*/ 68445 h 71353"/>
                <a:gd name="connsiteX22" fmla="*/ 28409 w 81674"/>
                <a:gd name="connsiteY22" fmla="*/ 70116 h 71353"/>
                <a:gd name="connsiteX23" fmla="*/ 39201 w 81674"/>
                <a:gd name="connsiteY23" fmla="*/ 56817 h 71353"/>
                <a:gd name="connsiteX24" fmla="*/ 45468 w 81674"/>
                <a:gd name="connsiteY24" fmla="*/ 46234 h 71353"/>
                <a:gd name="connsiteX25" fmla="*/ 52361 w 81674"/>
                <a:gd name="connsiteY25" fmla="*/ 45050 h 71353"/>
                <a:gd name="connsiteX26" fmla="*/ 81675 w 81674"/>
                <a:gd name="connsiteY26" fmla="*/ 49715 h 71353"/>
                <a:gd name="connsiteX27" fmla="*/ 74503 w 81674"/>
                <a:gd name="connsiteY27" fmla="*/ 43657 h 71353"/>
                <a:gd name="connsiteX28" fmla="*/ 57235 w 81674"/>
                <a:gd name="connsiteY28" fmla="*/ 33143 h 71353"/>
                <a:gd name="connsiteX29" fmla="*/ 55842 w 81674"/>
                <a:gd name="connsiteY29" fmla="*/ 28966 h 71353"/>
                <a:gd name="connsiteX30" fmla="*/ 57862 w 81674"/>
                <a:gd name="connsiteY30" fmla="*/ 26807 h 7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674" h="71353">
                  <a:moveTo>
                    <a:pt x="57862" y="26807"/>
                  </a:moveTo>
                  <a:cubicBezTo>
                    <a:pt x="64476" y="20053"/>
                    <a:pt x="66983" y="11489"/>
                    <a:pt x="69072" y="1810"/>
                  </a:cubicBezTo>
                  <a:cubicBezTo>
                    <a:pt x="66078" y="4108"/>
                    <a:pt x="64476" y="6475"/>
                    <a:pt x="62805" y="8773"/>
                  </a:cubicBezTo>
                  <a:cubicBezTo>
                    <a:pt x="60647" y="11698"/>
                    <a:pt x="58976" y="15527"/>
                    <a:pt x="55564" y="16850"/>
                  </a:cubicBezTo>
                  <a:cubicBezTo>
                    <a:pt x="51108" y="18591"/>
                    <a:pt x="50342" y="21933"/>
                    <a:pt x="49785" y="25763"/>
                  </a:cubicBezTo>
                  <a:cubicBezTo>
                    <a:pt x="49367" y="28617"/>
                    <a:pt x="48949" y="31472"/>
                    <a:pt x="48740" y="34327"/>
                  </a:cubicBezTo>
                  <a:cubicBezTo>
                    <a:pt x="48601" y="36555"/>
                    <a:pt x="47765" y="38226"/>
                    <a:pt x="45816" y="39201"/>
                  </a:cubicBezTo>
                  <a:cubicBezTo>
                    <a:pt x="41986" y="41081"/>
                    <a:pt x="38226" y="40524"/>
                    <a:pt x="34814" y="38157"/>
                  </a:cubicBezTo>
                  <a:cubicBezTo>
                    <a:pt x="31612" y="35928"/>
                    <a:pt x="30915" y="32656"/>
                    <a:pt x="31681" y="28966"/>
                  </a:cubicBezTo>
                  <a:cubicBezTo>
                    <a:pt x="32586" y="24857"/>
                    <a:pt x="33631" y="20819"/>
                    <a:pt x="34675" y="16711"/>
                  </a:cubicBezTo>
                  <a:cubicBezTo>
                    <a:pt x="35023" y="15249"/>
                    <a:pt x="35650" y="13717"/>
                    <a:pt x="34606" y="12255"/>
                  </a:cubicBezTo>
                  <a:cubicBezTo>
                    <a:pt x="31194" y="7450"/>
                    <a:pt x="26389" y="4247"/>
                    <a:pt x="21306" y="0"/>
                  </a:cubicBezTo>
                  <a:cubicBezTo>
                    <a:pt x="21585" y="1601"/>
                    <a:pt x="21655" y="2298"/>
                    <a:pt x="21794" y="2924"/>
                  </a:cubicBezTo>
                  <a:cubicBezTo>
                    <a:pt x="23187" y="9470"/>
                    <a:pt x="25763" y="15597"/>
                    <a:pt x="27991" y="21863"/>
                  </a:cubicBezTo>
                  <a:cubicBezTo>
                    <a:pt x="29383" y="25832"/>
                    <a:pt x="28548" y="27016"/>
                    <a:pt x="24440" y="27643"/>
                  </a:cubicBezTo>
                  <a:cubicBezTo>
                    <a:pt x="20958" y="28130"/>
                    <a:pt x="17407" y="28687"/>
                    <a:pt x="13995" y="29523"/>
                  </a:cubicBezTo>
                  <a:cubicBezTo>
                    <a:pt x="8912" y="30776"/>
                    <a:pt x="4178" y="32795"/>
                    <a:pt x="0" y="36694"/>
                  </a:cubicBezTo>
                  <a:cubicBezTo>
                    <a:pt x="4247" y="37460"/>
                    <a:pt x="8147" y="38226"/>
                    <a:pt x="12046" y="38853"/>
                  </a:cubicBezTo>
                  <a:cubicBezTo>
                    <a:pt x="16781" y="39688"/>
                    <a:pt x="21515" y="40176"/>
                    <a:pt x="26250" y="39271"/>
                  </a:cubicBezTo>
                  <a:cubicBezTo>
                    <a:pt x="30776" y="38435"/>
                    <a:pt x="32377" y="39967"/>
                    <a:pt x="31751" y="44493"/>
                  </a:cubicBezTo>
                  <a:cubicBezTo>
                    <a:pt x="31194" y="48183"/>
                    <a:pt x="29383" y="51386"/>
                    <a:pt x="27921" y="54728"/>
                  </a:cubicBezTo>
                  <a:cubicBezTo>
                    <a:pt x="25972" y="59115"/>
                    <a:pt x="24161" y="63501"/>
                    <a:pt x="24649" y="68445"/>
                  </a:cubicBezTo>
                  <a:cubicBezTo>
                    <a:pt x="24997" y="71857"/>
                    <a:pt x="25484" y="72066"/>
                    <a:pt x="28409" y="70116"/>
                  </a:cubicBezTo>
                  <a:cubicBezTo>
                    <a:pt x="33352" y="66774"/>
                    <a:pt x="36346" y="61830"/>
                    <a:pt x="39201" y="56817"/>
                  </a:cubicBezTo>
                  <a:cubicBezTo>
                    <a:pt x="41220" y="53266"/>
                    <a:pt x="42891" y="49436"/>
                    <a:pt x="45468" y="46234"/>
                  </a:cubicBezTo>
                  <a:cubicBezTo>
                    <a:pt x="47974" y="43100"/>
                    <a:pt x="48949" y="42961"/>
                    <a:pt x="52361" y="45050"/>
                  </a:cubicBezTo>
                  <a:cubicBezTo>
                    <a:pt x="61134" y="50411"/>
                    <a:pt x="70743" y="50829"/>
                    <a:pt x="81675" y="49715"/>
                  </a:cubicBezTo>
                  <a:cubicBezTo>
                    <a:pt x="78820" y="47348"/>
                    <a:pt x="76592" y="45607"/>
                    <a:pt x="74503" y="43657"/>
                  </a:cubicBezTo>
                  <a:cubicBezTo>
                    <a:pt x="69420" y="38992"/>
                    <a:pt x="64755" y="33979"/>
                    <a:pt x="57235" y="33143"/>
                  </a:cubicBezTo>
                  <a:cubicBezTo>
                    <a:pt x="55076" y="32865"/>
                    <a:pt x="54728" y="30776"/>
                    <a:pt x="55842" y="28966"/>
                  </a:cubicBezTo>
                  <a:cubicBezTo>
                    <a:pt x="56330" y="28130"/>
                    <a:pt x="57165" y="27503"/>
                    <a:pt x="57862" y="26807"/>
                  </a:cubicBezTo>
                  <a:close/>
                </a:path>
              </a:pathLst>
            </a:custGeom>
            <a:solidFill>
              <a:srgbClr val="FFFFFF"/>
            </a:solidFill>
            <a:ln w="0" cap="flat">
              <a:noFill/>
              <a:prstDash val="solid"/>
              <a:miter/>
            </a:ln>
          </p:spPr>
          <p:txBody>
            <a:bodyPr rtlCol="0" anchor="ctr"/>
            <a:lstStyle/>
            <a:p>
              <a:endParaRPr lang="en-US" sz="1778"/>
            </a:p>
          </p:txBody>
        </p:sp>
        <p:sp>
          <p:nvSpPr>
            <p:cNvPr id="504" name="Freeform: Shape 503">
              <a:extLst>
                <a:ext uri="{FF2B5EF4-FFF2-40B4-BE49-F238E27FC236}">
                  <a16:creationId xmlns:a16="http://schemas.microsoft.com/office/drawing/2014/main" id="{71D39973-8AC3-2F3E-FADC-F3FD7B843090}"/>
                </a:ext>
              </a:extLst>
            </p:cNvPr>
            <p:cNvSpPr/>
            <p:nvPr/>
          </p:nvSpPr>
          <p:spPr>
            <a:xfrm>
              <a:off x="2179295" y="623333"/>
              <a:ext cx="82697" cy="76722"/>
            </a:xfrm>
            <a:custGeom>
              <a:avLst/>
              <a:gdLst>
                <a:gd name="connsiteX0" fmla="*/ 3079 w 82697"/>
                <a:gd name="connsiteY0" fmla="*/ 15292 h 76722"/>
                <a:gd name="connsiteX1" fmla="*/ 6630 w 82697"/>
                <a:gd name="connsiteY1" fmla="*/ 16476 h 76722"/>
                <a:gd name="connsiteX2" fmla="*/ 19720 w 82697"/>
                <a:gd name="connsiteY2" fmla="*/ 17590 h 76722"/>
                <a:gd name="connsiteX3" fmla="*/ 38033 w 82697"/>
                <a:gd name="connsiteY3" fmla="*/ 59507 h 76722"/>
                <a:gd name="connsiteX4" fmla="*/ 35874 w 82697"/>
                <a:gd name="connsiteY4" fmla="*/ 67792 h 76722"/>
                <a:gd name="connsiteX5" fmla="*/ 43255 w 82697"/>
                <a:gd name="connsiteY5" fmla="*/ 72666 h 76722"/>
                <a:gd name="connsiteX6" fmla="*/ 60941 w 82697"/>
                <a:gd name="connsiteY6" fmla="*/ 74825 h 76722"/>
                <a:gd name="connsiteX7" fmla="*/ 78417 w 82697"/>
                <a:gd name="connsiteY7" fmla="*/ 70438 h 76722"/>
                <a:gd name="connsiteX8" fmla="*/ 81969 w 82697"/>
                <a:gd name="connsiteY8" fmla="*/ 66748 h 76722"/>
                <a:gd name="connsiteX9" fmla="*/ 82317 w 82697"/>
                <a:gd name="connsiteY9" fmla="*/ 64589 h 76722"/>
                <a:gd name="connsiteX10" fmla="*/ 79392 w 82697"/>
                <a:gd name="connsiteY10" fmla="*/ 61665 h 76722"/>
                <a:gd name="connsiteX11" fmla="*/ 67277 w 82697"/>
                <a:gd name="connsiteY11" fmla="*/ 62013 h 76722"/>
                <a:gd name="connsiteX12" fmla="*/ 65467 w 82697"/>
                <a:gd name="connsiteY12" fmla="*/ 64241 h 76722"/>
                <a:gd name="connsiteX13" fmla="*/ 62194 w 82697"/>
                <a:gd name="connsiteY13" fmla="*/ 68489 h 76722"/>
                <a:gd name="connsiteX14" fmla="*/ 58225 w 82697"/>
                <a:gd name="connsiteY14" fmla="*/ 64729 h 76722"/>
                <a:gd name="connsiteX15" fmla="*/ 44647 w 82697"/>
                <a:gd name="connsiteY15" fmla="*/ 32421 h 76722"/>
                <a:gd name="connsiteX16" fmla="*/ 13663 w 82697"/>
                <a:gd name="connsiteY16" fmla="*/ 2411 h 76722"/>
                <a:gd name="connsiteX17" fmla="*/ 1408 w 82697"/>
                <a:gd name="connsiteY17" fmla="*/ 1436 h 76722"/>
                <a:gd name="connsiteX18" fmla="*/ 2661 w 82697"/>
                <a:gd name="connsiteY18" fmla="*/ 14596 h 76722"/>
                <a:gd name="connsiteX19" fmla="*/ 3010 w 82697"/>
                <a:gd name="connsiteY19" fmla="*/ 15362 h 7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97" h="76722">
                  <a:moveTo>
                    <a:pt x="3079" y="15292"/>
                  </a:moveTo>
                  <a:cubicBezTo>
                    <a:pt x="3915" y="16685"/>
                    <a:pt x="4889" y="17451"/>
                    <a:pt x="6630" y="16476"/>
                  </a:cubicBezTo>
                  <a:cubicBezTo>
                    <a:pt x="11226" y="13760"/>
                    <a:pt x="15612" y="15153"/>
                    <a:pt x="19720" y="17590"/>
                  </a:cubicBezTo>
                  <a:cubicBezTo>
                    <a:pt x="31139" y="24483"/>
                    <a:pt x="40748" y="46556"/>
                    <a:pt x="38033" y="59507"/>
                  </a:cubicBezTo>
                  <a:cubicBezTo>
                    <a:pt x="37406" y="62361"/>
                    <a:pt x="34969" y="65773"/>
                    <a:pt x="35874" y="67792"/>
                  </a:cubicBezTo>
                  <a:cubicBezTo>
                    <a:pt x="36849" y="70021"/>
                    <a:pt x="40957" y="70717"/>
                    <a:pt x="43255" y="72666"/>
                  </a:cubicBezTo>
                  <a:cubicBezTo>
                    <a:pt x="48825" y="77192"/>
                    <a:pt x="54395" y="77958"/>
                    <a:pt x="60941" y="74825"/>
                  </a:cubicBezTo>
                  <a:cubicBezTo>
                    <a:pt x="66302" y="72249"/>
                    <a:pt x="71942" y="70369"/>
                    <a:pt x="78417" y="70438"/>
                  </a:cubicBezTo>
                  <a:cubicBezTo>
                    <a:pt x="81760" y="71761"/>
                    <a:pt x="82317" y="69742"/>
                    <a:pt x="81969" y="66748"/>
                  </a:cubicBezTo>
                  <a:cubicBezTo>
                    <a:pt x="81899" y="66052"/>
                    <a:pt x="81969" y="65286"/>
                    <a:pt x="82317" y="64589"/>
                  </a:cubicBezTo>
                  <a:cubicBezTo>
                    <a:pt x="83500" y="61387"/>
                    <a:pt x="81760" y="61108"/>
                    <a:pt x="79392" y="61665"/>
                  </a:cubicBezTo>
                  <a:cubicBezTo>
                    <a:pt x="75354" y="62570"/>
                    <a:pt x="71315" y="62849"/>
                    <a:pt x="67277" y="62013"/>
                  </a:cubicBezTo>
                  <a:cubicBezTo>
                    <a:pt x="64909" y="61526"/>
                    <a:pt x="65397" y="62988"/>
                    <a:pt x="65467" y="64241"/>
                  </a:cubicBezTo>
                  <a:cubicBezTo>
                    <a:pt x="65606" y="66609"/>
                    <a:pt x="64631" y="68280"/>
                    <a:pt x="62194" y="68489"/>
                  </a:cubicBezTo>
                  <a:cubicBezTo>
                    <a:pt x="59687" y="68698"/>
                    <a:pt x="58782" y="66957"/>
                    <a:pt x="58225" y="64729"/>
                  </a:cubicBezTo>
                  <a:cubicBezTo>
                    <a:pt x="55440" y="53240"/>
                    <a:pt x="50705" y="42517"/>
                    <a:pt x="44647" y="32421"/>
                  </a:cubicBezTo>
                  <a:cubicBezTo>
                    <a:pt x="36988" y="19679"/>
                    <a:pt x="28076" y="8190"/>
                    <a:pt x="13663" y="2411"/>
                  </a:cubicBezTo>
                  <a:cubicBezTo>
                    <a:pt x="9624" y="809"/>
                    <a:pt x="4193" y="-1558"/>
                    <a:pt x="1408" y="1436"/>
                  </a:cubicBezTo>
                  <a:cubicBezTo>
                    <a:pt x="-1656" y="4778"/>
                    <a:pt x="990" y="10209"/>
                    <a:pt x="2661" y="14596"/>
                  </a:cubicBezTo>
                  <a:cubicBezTo>
                    <a:pt x="2801" y="14875"/>
                    <a:pt x="2870" y="15153"/>
                    <a:pt x="3010" y="15362"/>
                  </a:cubicBezTo>
                  <a:close/>
                </a:path>
              </a:pathLst>
            </a:custGeom>
            <a:solidFill>
              <a:srgbClr val="FFFFFF"/>
            </a:solidFill>
            <a:ln w="0" cap="flat">
              <a:noFill/>
              <a:prstDash val="solid"/>
              <a:miter/>
            </a:ln>
          </p:spPr>
          <p:txBody>
            <a:bodyPr rtlCol="0" anchor="ctr"/>
            <a:lstStyle/>
            <a:p>
              <a:endParaRPr lang="en-US" sz="1778"/>
            </a:p>
          </p:txBody>
        </p:sp>
        <p:sp>
          <p:nvSpPr>
            <p:cNvPr id="505" name="Freeform: Shape 504">
              <a:extLst>
                <a:ext uri="{FF2B5EF4-FFF2-40B4-BE49-F238E27FC236}">
                  <a16:creationId xmlns:a16="http://schemas.microsoft.com/office/drawing/2014/main" id="{D208F459-5531-76B6-403C-31136C3C5E81}"/>
                </a:ext>
              </a:extLst>
            </p:cNvPr>
            <p:cNvSpPr/>
            <p:nvPr/>
          </p:nvSpPr>
          <p:spPr>
            <a:xfrm>
              <a:off x="2282988" y="686567"/>
              <a:ext cx="50411" cy="28226"/>
            </a:xfrm>
            <a:custGeom>
              <a:avLst/>
              <a:gdLst>
                <a:gd name="connsiteX0" fmla="*/ 0 w 50411"/>
                <a:gd name="connsiteY0" fmla="*/ 9711 h 28226"/>
                <a:gd name="connsiteX1" fmla="*/ 16084 w 50411"/>
                <a:gd name="connsiteY1" fmla="*/ 26700 h 28226"/>
                <a:gd name="connsiteX2" fmla="*/ 19705 w 50411"/>
                <a:gd name="connsiteY2" fmla="*/ 27884 h 28226"/>
                <a:gd name="connsiteX3" fmla="*/ 28896 w 50411"/>
                <a:gd name="connsiteY3" fmla="*/ 24959 h 28226"/>
                <a:gd name="connsiteX4" fmla="*/ 31124 w 50411"/>
                <a:gd name="connsiteY4" fmla="*/ 21269 h 28226"/>
                <a:gd name="connsiteX5" fmla="*/ 29592 w 50411"/>
                <a:gd name="connsiteY5" fmla="*/ 6299 h 28226"/>
                <a:gd name="connsiteX6" fmla="*/ 32308 w 50411"/>
                <a:gd name="connsiteY6" fmla="*/ 2330 h 28226"/>
                <a:gd name="connsiteX7" fmla="*/ 36346 w 50411"/>
                <a:gd name="connsiteY7" fmla="*/ 4349 h 28226"/>
                <a:gd name="connsiteX8" fmla="*/ 50411 w 50411"/>
                <a:gd name="connsiteY8" fmla="*/ 15977 h 28226"/>
                <a:gd name="connsiteX9" fmla="*/ 49158 w 50411"/>
                <a:gd name="connsiteY9" fmla="*/ 10894 h 28226"/>
                <a:gd name="connsiteX10" fmla="*/ 32377 w 50411"/>
                <a:gd name="connsiteY10" fmla="*/ 102 h 28226"/>
                <a:gd name="connsiteX11" fmla="*/ 23256 w 50411"/>
                <a:gd name="connsiteY11" fmla="*/ 1564 h 28226"/>
                <a:gd name="connsiteX12" fmla="*/ 139 w 50411"/>
                <a:gd name="connsiteY12" fmla="*/ 9711 h 2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11" h="28226">
                  <a:moveTo>
                    <a:pt x="0" y="9711"/>
                  </a:moveTo>
                  <a:cubicBezTo>
                    <a:pt x="7172" y="14236"/>
                    <a:pt x="12115" y="20016"/>
                    <a:pt x="16084" y="26700"/>
                  </a:cubicBezTo>
                  <a:cubicBezTo>
                    <a:pt x="16989" y="28232"/>
                    <a:pt x="17964" y="28580"/>
                    <a:pt x="19705" y="27884"/>
                  </a:cubicBezTo>
                  <a:cubicBezTo>
                    <a:pt x="22699" y="26700"/>
                    <a:pt x="25763" y="25656"/>
                    <a:pt x="28896" y="24959"/>
                  </a:cubicBezTo>
                  <a:cubicBezTo>
                    <a:pt x="31333" y="24472"/>
                    <a:pt x="31681" y="23497"/>
                    <a:pt x="31124" y="21269"/>
                  </a:cubicBezTo>
                  <a:cubicBezTo>
                    <a:pt x="29940" y="16395"/>
                    <a:pt x="28339" y="11521"/>
                    <a:pt x="29592" y="6299"/>
                  </a:cubicBezTo>
                  <a:cubicBezTo>
                    <a:pt x="30010" y="4558"/>
                    <a:pt x="30219" y="2817"/>
                    <a:pt x="32308" y="2330"/>
                  </a:cubicBezTo>
                  <a:cubicBezTo>
                    <a:pt x="34188" y="1843"/>
                    <a:pt x="35232" y="3165"/>
                    <a:pt x="36346" y="4349"/>
                  </a:cubicBezTo>
                  <a:cubicBezTo>
                    <a:pt x="40524" y="8805"/>
                    <a:pt x="45398" y="12357"/>
                    <a:pt x="50411" y="15977"/>
                  </a:cubicBezTo>
                  <a:cubicBezTo>
                    <a:pt x="50202" y="14097"/>
                    <a:pt x="49785" y="12496"/>
                    <a:pt x="49158" y="10894"/>
                  </a:cubicBezTo>
                  <a:cubicBezTo>
                    <a:pt x="46303" y="2887"/>
                    <a:pt x="40802" y="-664"/>
                    <a:pt x="32377" y="102"/>
                  </a:cubicBezTo>
                  <a:cubicBezTo>
                    <a:pt x="29314" y="380"/>
                    <a:pt x="26250" y="868"/>
                    <a:pt x="23256" y="1564"/>
                  </a:cubicBezTo>
                  <a:cubicBezTo>
                    <a:pt x="15458" y="3305"/>
                    <a:pt x="7729" y="5254"/>
                    <a:pt x="139" y="9711"/>
                  </a:cubicBezTo>
                  <a:close/>
                </a:path>
              </a:pathLst>
            </a:custGeom>
            <a:solidFill>
              <a:srgbClr val="FFFFFF"/>
            </a:solidFill>
            <a:ln w="0" cap="flat">
              <a:noFill/>
              <a:prstDash val="solid"/>
              <a:miter/>
            </a:ln>
          </p:spPr>
          <p:txBody>
            <a:bodyPr rtlCol="0" anchor="ctr"/>
            <a:lstStyle/>
            <a:p>
              <a:endParaRPr lang="en-US" sz="1778"/>
            </a:p>
          </p:txBody>
        </p:sp>
        <p:sp>
          <p:nvSpPr>
            <p:cNvPr id="506" name="Freeform: Shape 505">
              <a:extLst>
                <a:ext uri="{FF2B5EF4-FFF2-40B4-BE49-F238E27FC236}">
                  <a16:creationId xmlns:a16="http://schemas.microsoft.com/office/drawing/2014/main" id="{F7A3CC8F-8D39-EE83-7DF7-77D2C1673914}"/>
                </a:ext>
              </a:extLst>
            </p:cNvPr>
            <p:cNvSpPr/>
            <p:nvPr/>
          </p:nvSpPr>
          <p:spPr>
            <a:xfrm>
              <a:off x="2169669" y="661524"/>
              <a:ext cx="35310" cy="24923"/>
            </a:xfrm>
            <a:custGeom>
              <a:avLst/>
              <a:gdLst>
                <a:gd name="connsiteX0" fmla="*/ 1704 w 35310"/>
                <a:gd name="connsiteY0" fmla="*/ 15606 h 24923"/>
                <a:gd name="connsiteX1" fmla="*/ 10964 w 35310"/>
                <a:gd name="connsiteY1" fmla="*/ 19575 h 24923"/>
                <a:gd name="connsiteX2" fmla="*/ 25726 w 35310"/>
                <a:gd name="connsiteY2" fmla="*/ 23752 h 24923"/>
                <a:gd name="connsiteX3" fmla="*/ 35126 w 35310"/>
                <a:gd name="connsiteY3" fmla="*/ 16789 h 24923"/>
                <a:gd name="connsiteX4" fmla="*/ 32201 w 35310"/>
                <a:gd name="connsiteY4" fmla="*/ 1123 h 24923"/>
                <a:gd name="connsiteX5" fmla="*/ 29416 w 35310"/>
                <a:gd name="connsiteY5" fmla="*/ 287 h 24923"/>
                <a:gd name="connsiteX6" fmla="*/ 15003 w 35310"/>
                <a:gd name="connsiteY6" fmla="*/ 4535 h 24923"/>
                <a:gd name="connsiteX7" fmla="*/ 938 w 35310"/>
                <a:gd name="connsiteY7" fmla="*/ 12960 h 24923"/>
                <a:gd name="connsiteX8" fmla="*/ 1634 w 35310"/>
                <a:gd name="connsiteY8" fmla="*/ 15745 h 2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10" h="24923">
                  <a:moveTo>
                    <a:pt x="1704" y="15606"/>
                  </a:moveTo>
                  <a:cubicBezTo>
                    <a:pt x="4976" y="16441"/>
                    <a:pt x="8249" y="17555"/>
                    <a:pt x="10964" y="19575"/>
                  </a:cubicBezTo>
                  <a:cubicBezTo>
                    <a:pt x="15769" y="23126"/>
                    <a:pt x="20434" y="26886"/>
                    <a:pt x="25726" y="23752"/>
                  </a:cubicBezTo>
                  <a:cubicBezTo>
                    <a:pt x="32549" y="23613"/>
                    <a:pt x="34290" y="22360"/>
                    <a:pt x="35126" y="16789"/>
                  </a:cubicBezTo>
                  <a:cubicBezTo>
                    <a:pt x="35892" y="11289"/>
                    <a:pt x="34151" y="6136"/>
                    <a:pt x="32201" y="1123"/>
                  </a:cubicBezTo>
                  <a:cubicBezTo>
                    <a:pt x="31644" y="-270"/>
                    <a:pt x="30669" y="-130"/>
                    <a:pt x="29416" y="287"/>
                  </a:cubicBezTo>
                  <a:cubicBezTo>
                    <a:pt x="24612" y="1750"/>
                    <a:pt x="19738" y="2794"/>
                    <a:pt x="15003" y="4535"/>
                  </a:cubicBezTo>
                  <a:cubicBezTo>
                    <a:pt x="9781" y="6415"/>
                    <a:pt x="4837" y="8782"/>
                    <a:pt x="938" y="12960"/>
                  </a:cubicBezTo>
                  <a:cubicBezTo>
                    <a:pt x="-315" y="14352"/>
                    <a:pt x="-524" y="15118"/>
                    <a:pt x="1634" y="15745"/>
                  </a:cubicBezTo>
                  <a:close/>
                </a:path>
              </a:pathLst>
            </a:custGeom>
            <a:solidFill>
              <a:srgbClr val="FFFFFF"/>
            </a:solidFill>
            <a:ln w="0" cap="flat">
              <a:noFill/>
              <a:prstDash val="solid"/>
              <a:miter/>
            </a:ln>
          </p:spPr>
          <p:txBody>
            <a:bodyPr rtlCol="0" anchor="ctr"/>
            <a:lstStyle/>
            <a:p>
              <a:endParaRPr lang="en-US" sz="1778"/>
            </a:p>
          </p:txBody>
        </p:sp>
        <p:sp>
          <p:nvSpPr>
            <p:cNvPr id="507" name="Freeform: Shape 506">
              <a:extLst>
                <a:ext uri="{FF2B5EF4-FFF2-40B4-BE49-F238E27FC236}">
                  <a16:creationId xmlns:a16="http://schemas.microsoft.com/office/drawing/2014/main" id="{857DB572-8A65-8491-793A-78F0012E7007}"/>
                </a:ext>
              </a:extLst>
            </p:cNvPr>
            <p:cNvSpPr/>
            <p:nvPr/>
          </p:nvSpPr>
          <p:spPr>
            <a:xfrm>
              <a:off x="2266347" y="664793"/>
              <a:ext cx="47872" cy="24174"/>
            </a:xfrm>
            <a:custGeom>
              <a:avLst/>
              <a:gdLst>
                <a:gd name="connsiteX0" fmla="*/ 10862 w 47872"/>
                <a:gd name="connsiteY0" fmla="*/ 2520 h 24174"/>
                <a:gd name="connsiteX1" fmla="*/ 0 w 47872"/>
                <a:gd name="connsiteY1" fmla="*/ 10736 h 24174"/>
                <a:gd name="connsiteX2" fmla="*/ 6615 w 47872"/>
                <a:gd name="connsiteY2" fmla="*/ 9274 h 24174"/>
                <a:gd name="connsiteX3" fmla="*/ 11419 w 47872"/>
                <a:gd name="connsiteY3" fmla="*/ 9900 h 24174"/>
                <a:gd name="connsiteX4" fmla="*/ 10862 w 47872"/>
                <a:gd name="connsiteY4" fmla="*/ 14774 h 24174"/>
                <a:gd name="connsiteX5" fmla="*/ 8286 w 47872"/>
                <a:gd name="connsiteY5" fmla="*/ 24174 h 24174"/>
                <a:gd name="connsiteX6" fmla="*/ 10444 w 47872"/>
                <a:gd name="connsiteY6" fmla="*/ 23130 h 24174"/>
                <a:gd name="connsiteX7" fmla="*/ 44563 w 47872"/>
                <a:gd name="connsiteY7" fmla="*/ 12964 h 24174"/>
                <a:gd name="connsiteX8" fmla="*/ 47696 w 47872"/>
                <a:gd name="connsiteY8" fmla="*/ 12268 h 24174"/>
                <a:gd name="connsiteX9" fmla="*/ 46094 w 47872"/>
                <a:gd name="connsiteY9" fmla="*/ 9134 h 24174"/>
                <a:gd name="connsiteX10" fmla="*/ 10793 w 47872"/>
                <a:gd name="connsiteY10" fmla="*/ 2589 h 2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72" h="24174">
                  <a:moveTo>
                    <a:pt x="10862" y="2520"/>
                  </a:moveTo>
                  <a:cubicBezTo>
                    <a:pt x="6824" y="4330"/>
                    <a:pt x="3064" y="6489"/>
                    <a:pt x="0" y="10736"/>
                  </a:cubicBezTo>
                  <a:cubicBezTo>
                    <a:pt x="2855" y="10666"/>
                    <a:pt x="4735" y="10040"/>
                    <a:pt x="6615" y="9274"/>
                  </a:cubicBezTo>
                  <a:cubicBezTo>
                    <a:pt x="8356" y="8577"/>
                    <a:pt x="10096" y="8090"/>
                    <a:pt x="11419" y="9900"/>
                  </a:cubicBezTo>
                  <a:cubicBezTo>
                    <a:pt x="12742" y="11641"/>
                    <a:pt x="11907" y="13173"/>
                    <a:pt x="10862" y="14774"/>
                  </a:cubicBezTo>
                  <a:cubicBezTo>
                    <a:pt x="9052" y="17490"/>
                    <a:pt x="7381" y="20345"/>
                    <a:pt x="8286" y="24174"/>
                  </a:cubicBezTo>
                  <a:cubicBezTo>
                    <a:pt x="9121" y="23756"/>
                    <a:pt x="9818" y="23478"/>
                    <a:pt x="10444" y="23130"/>
                  </a:cubicBezTo>
                  <a:cubicBezTo>
                    <a:pt x="21098" y="17281"/>
                    <a:pt x="32656" y="14565"/>
                    <a:pt x="44563" y="12964"/>
                  </a:cubicBezTo>
                  <a:cubicBezTo>
                    <a:pt x="45676" y="12825"/>
                    <a:pt x="47139" y="13382"/>
                    <a:pt x="47696" y="12268"/>
                  </a:cubicBezTo>
                  <a:cubicBezTo>
                    <a:pt x="48392" y="10875"/>
                    <a:pt x="46860" y="9970"/>
                    <a:pt x="46094" y="9134"/>
                  </a:cubicBezTo>
                  <a:cubicBezTo>
                    <a:pt x="38226" y="292"/>
                    <a:pt x="22420" y="-2633"/>
                    <a:pt x="10793" y="2589"/>
                  </a:cubicBezTo>
                  <a:close/>
                </a:path>
              </a:pathLst>
            </a:custGeom>
            <a:solidFill>
              <a:srgbClr val="FFFFFF"/>
            </a:solidFill>
            <a:ln w="0" cap="flat">
              <a:noFill/>
              <a:prstDash val="solid"/>
              <a:miter/>
            </a:ln>
          </p:spPr>
          <p:txBody>
            <a:bodyPr rtlCol="0" anchor="ctr"/>
            <a:lstStyle/>
            <a:p>
              <a:endParaRPr lang="en-US" sz="1778"/>
            </a:p>
          </p:txBody>
        </p:sp>
        <p:sp>
          <p:nvSpPr>
            <p:cNvPr id="508" name="Freeform: Shape 507">
              <a:extLst>
                <a:ext uri="{FF2B5EF4-FFF2-40B4-BE49-F238E27FC236}">
                  <a16:creationId xmlns:a16="http://schemas.microsoft.com/office/drawing/2014/main" id="{55604CD3-345B-B8E0-E21A-9329DEC918B1}"/>
                </a:ext>
              </a:extLst>
            </p:cNvPr>
            <p:cNvSpPr/>
            <p:nvPr/>
          </p:nvSpPr>
          <p:spPr>
            <a:xfrm>
              <a:off x="2236198" y="656868"/>
              <a:ext cx="19844" cy="18831"/>
            </a:xfrm>
            <a:custGeom>
              <a:avLst/>
              <a:gdLst>
                <a:gd name="connsiteX0" fmla="*/ 0 w 19844"/>
                <a:gd name="connsiteY0" fmla="*/ 0 h 18831"/>
                <a:gd name="connsiteX1" fmla="*/ 6545 w 19844"/>
                <a:gd name="connsiteY1" fmla="*/ 14970 h 18831"/>
                <a:gd name="connsiteX2" fmla="*/ 13577 w 19844"/>
                <a:gd name="connsiteY2" fmla="*/ 18800 h 18831"/>
                <a:gd name="connsiteX3" fmla="*/ 16920 w 19844"/>
                <a:gd name="connsiteY3" fmla="*/ 15318 h 18831"/>
                <a:gd name="connsiteX4" fmla="*/ 18730 w 19844"/>
                <a:gd name="connsiteY4" fmla="*/ 12881 h 18831"/>
                <a:gd name="connsiteX5" fmla="*/ 18869 w 19844"/>
                <a:gd name="connsiteY5" fmla="*/ 8216 h 18831"/>
                <a:gd name="connsiteX6" fmla="*/ 70 w 19844"/>
                <a:gd name="connsiteY6" fmla="*/ 0 h 1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4" h="18831">
                  <a:moveTo>
                    <a:pt x="0" y="0"/>
                  </a:moveTo>
                  <a:cubicBezTo>
                    <a:pt x="2298" y="5292"/>
                    <a:pt x="4317" y="10166"/>
                    <a:pt x="6545" y="14970"/>
                  </a:cubicBezTo>
                  <a:cubicBezTo>
                    <a:pt x="7868" y="17825"/>
                    <a:pt x="10792" y="18382"/>
                    <a:pt x="13577" y="18800"/>
                  </a:cubicBezTo>
                  <a:cubicBezTo>
                    <a:pt x="16015" y="19148"/>
                    <a:pt x="15806" y="16502"/>
                    <a:pt x="16920" y="15318"/>
                  </a:cubicBezTo>
                  <a:cubicBezTo>
                    <a:pt x="17616" y="14552"/>
                    <a:pt x="17964" y="13578"/>
                    <a:pt x="18730" y="12881"/>
                  </a:cubicBezTo>
                  <a:cubicBezTo>
                    <a:pt x="20331" y="11349"/>
                    <a:pt x="20053" y="9887"/>
                    <a:pt x="18869" y="8216"/>
                  </a:cubicBezTo>
                  <a:cubicBezTo>
                    <a:pt x="14274" y="2019"/>
                    <a:pt x="7868" y="139"/>
                    <a:pt x="70" y="0"/>
                  </a:cubicBezTo>
                  <a:close/>
                </a:path>
              </a:pathLst>
            </a:custGeom>
            <a:solidFill>
              <a:srgbClr val="FFFFFF"/>
            </a:solidFill>
            <a:ln w="0" cap="flat">
              <a:noFill/>
              <a:prstDash val="solid"/>
              <a:miter/>
            </a:ln>
          </p:spPr>
          <p:txBody>
            <a:bodyPr rtlCol="0" anchor="ctr"/>
            <a:lstStyle/>
            <a:p>
              <a:endParaRPr lang="en-US" sz="1778"/>
            </a:p>
          </p:txBody>
        </p:sp>
        <p:sp>
          <p:nvSpPr>
            <p:cNvPr id="509" name="Freeform: Shape 508">
              <a:extLst>
                <a:ext uri="{FF2B5EF4-FFF2-40B4-BE49-F238E27FC236}">
                  <a16:creationId xmlns:a16="http://schemas.microsoft.com/office/drawing/2014/main" id="{266E7AC0-C66A-C254-9263-51CFB887697F}"/>
                </a:ext>
              </a:extLst>
            </p:cNvPr>
            <p:cNvSpPr/>
            <p:nvPr/>
          </p:nvSpPr>
          <p:spPr>
            <a:xfrm>
              <a:off x="2339490" y="712900"/>
              <a:ext cx="14426" cy="41353"/>
            </a:xfrm>
            <a:custGeom>
              <a:avLst/>
              <a:gdLst>
                <a:gd name="connsiteX0" fmla="*/ 6164 w 14426"/>
                <a:gd name="connsiteY0" fmla="*/ 36784 h 41353"/>
                <a:gd name="connsiteX1" fmla="*/ 7347 w 14426"/>
                <a:gd name="connsiteY1" fmla="*/ 31074 h 41353"/>
                <a:gd name="connsiteX2" fmla="*/ 14171 w 14426"/>
                <a:gd name="connsiteY2" fmla="*/ 4545 h 41353"/>
                <a:gd name="connsiteX3" fmla="*/ 12569 w 14426"/>
                <a:gd name="connsiteY3" fmla="*/ 507 h 41353"/>
                <a:gd name="connsiteX4" fmla="*/ 9924 w 14426"/>
                <a:gd name="connsiteY4" fmla="*/ 1830 h 41353"/>
                <a:gd name="connsiteX5" fmla="*/ 245 w 14426"/>
                <a:gd name="connsiteY5" fmla="*/ 34764 h 41353"/>
                <a:gd name="connsiteX6" fmla="*/ 3170 w 14426"/>
                <a:gd name="connsiteY6" fmla="*/ 41170 h 41353"/>
                <a:gd name="connsiteX7" fmla="*/ 6164 w 14426"/>
                <a:gd name="connsiteY7" fmla="*/ 36714 h 4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26" h="41353">
                  <a:moveTo>
                    <a:pt x="6164" y="36784"/>
                  </a:moveTo>
                  <a:cubicBezTo>
                    <a:pt x="6582" y="34904"/>
                    <a:pt x="6860" y="32954"/>
                    <a:pt x="7347" y="31074"/>
                  </a:cubicBezTo>
                  <a:cubicBezTo>
                    <a:pt x="9576" y="22231"/>
                    <a:pt x="11734" y="13319"/>
                    <a:pt x="14171" y="4545"/>
                  </a:cubicBezTo>
                  <a:cubicBezTo>
                    <a:pt x="15007" y="1482"/>
                    <a:pt x="13614" y="1273"/>
                    <a:pt x="12569" y="507"/>
                  </a:cubicBezTo>
                  <a:cubicBezTo>
                    <a:pt x="11525" y="-259"/>
                    <a:pt x="10620" y="-398"/>
                    <a:pt x="9924" y="1830"/>
                  </a:cubicBezTo>
                  <a:cubicBezTo>
                    <a:pt x="6442" y="12692"/>
                    <a:pt x="2752" y="23415"/>
                    <a:pt x="245" y="34764"/>
                  </a:cubicBezTo>
                  <a:cubicBezTo>
                    <a:pt x="-660" y="38942"/>
                    <a:pt x="1081" y="40335"/>
                    <a:pt x="3170" y="41170"/>
                  </a:cubicBezTo>
                  <a:cubicBezTo>
                    <a:pt x="5746" y="42145"/>
                    <a:pt x="5676" y="39012"/>
                    <a:pt x="6164" y="36714"/>
                  </a:cubicBezTo>
                  <a:close/>
                </a:path>
              </a:pathLst>
            </a:custGeom>
            <a:solidFill>
              <a:srgbClr val="FFFFFF"/>
            </a:solidFill>
            <a:ln w="0" cap="flat">
              <a:noFill/>
              <a:prstDash val="solid"/>
              <a:miter/>
            </a:ln>
          </p:spPr>
          <p:txBody>
            <a:bodyPr rtlCol="0" anchor="ctr"/>
            <a:lstStyle/>
            <a:p>
              <a:endParaRPr lang="en-US" sz="1778"/>
            </a:p>
          </p:txBody>
        </p:sp>
        <p:sp>
          <p:nvSpPr>
            <p:cNvPr id="510" name="Freeform: Shape 509">
              <a:extLst>
                <a:ext uri="{FF2B5EF4-FFF2-40B4-BE49-F238E27FC236}">
                  <a16:creationId xmlns:a16="http://schemas.microsoft.com/office/drawing/2014/main" id="{B8079FF7-213B-B9EF-E245-C585DFDED885}"/>
                </a:ext>
              </a:extLst>
            </p:cNvPr>
            <p:cNvSpPr/>
            <p:nvPr/>
          </p:nvSpPr>
          <p:spPr>
            <a:xfrm>
              <a:off x="2451750" y="655639"/>
              <a:ext cx="54318" cy="37306"/>
            </a:xfrm>
            <a:custGeom>
              <a:avLst/>
              <a:gdLst>
                <a:gd name="connsiteX0" fmla="*/ 3709 w 54318"/>
                <a:gd name="connsiteY0" fmla="*/ 30961 h 37306"/>
                <a:gd name="connsiteX1" fmla="*/ 20280 w 54318"/>
                <a:gd name="connsiteY1" fmla="*/ 37157 h 37306"/>
                <a:gd name="connsiteX2" fmla="*/ 53632 w 54318"/>
                <a:gd name="connsiteY2" fmla="*/ 15851 h 37306"/>
                <a:gd name="connsiteX3" fmla="*/ 51265 w 54318"/>
                <a:gd name="connsiteY3" fmla="*/ 7078 h 37306"/>
                <a:gd name="connsiteX4" fmla="*/ 26547 w 54318"/>
                <a:gd name="connsiteY4" fmla="*/ 185 h 37306"/>
                <a:gd name="connsiteX5" fmla="*/ 506 w 54318"/>
                <a:gd name="connsiteY5" fmla="*/ 21630 h 37306"/>
                <a:gd name="connsiteX6" fmla="*/ 3639 w 54318"/>
                <a:gd name="connsiteY6" fmla="*/ 30961 h 3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18" h="37306">
                  <a:moveTo>
                    <a:pt x="3709" y="30961"/>
                  </a:moveTo>
                  <a:cubicBezTo>
                    <a:pt x="8722" y="34512"/>
                    <a:pt x="14223" y="36600"/>
                    <a:pt x="20280" y="37157"/>
                  </a:cubicBezTo>
                  <a:cubicBezTo>
                    <a:pt x="35041" y="38550"/>
                    <a:pt x="48271" y="30055"/>
                    <a:pt x="53632" y="15851"/>
                  </a:cubicBezTo>
                  <a:cubicBezTo>
                    <a:pt x="55025" y="12161"/>
                    <a:pt x="54329" y="9445"/>
                    <a:pt x="51265" y="7078"/>
                  </a:cubicBezTo>
                  <a:cubicBezTo>
                    <a:pt x="44024" y="1299"/>
                    <a:pt x="35668" y="-651"/>
                    <a:pt x="26547" y="185"/>
                  </a:cubicBezTo>
                  <a:cubicBezTo>
                    <a:pt x="15685" y="1159"/>
                    <a:pt x="3569" y="11256"/>
                    <a:pt x="506" y="21630"/>
                  </a:cubicBezTo>
                  <a:cubicBezTo>
                    <a:pt x="-678" y="25599"/>
                    <a:pt x="158" y="28524"/>
                    <a:pt x="3639" y="30961"/>
                  </a:cubicBezTo>
                  <a:close/>
                </a:path>
              </a:pathLst>
            </a:custGeom>
            <a:solidFill>
              <a:srgbClr val="FFFFFF"/>
            </a:solidFill>
            <a:ln w="0" cap="flat">
              <a:noFill/>
              <a:prstDash val="solid"/>
              <a:miter/>
            </a:ln>
          </p:spPr>
          <p:txBody>
            <a:bodyPr rtlCol="0" anchor="ctr"/>
            <a:lstStyle/>
            <a:p>
              <a:endParaRPr lang="en-US" sz="1778"/>
            </a:p>
          </p:txBody>
        </p:sp>
        <p:sp>
          <p:nvSpPr>
            <p:cNvPr id="511" name="Freeform: Shape 510">
              <a:extLst>
                <a:ext uri="{FF2B5EF4-FFF2-40B4-BE49-F238E27FC236}">
                  <a16:creationId xmlns:a16="http://schemas.microsoft.com/office/drawing/2014/main" id="{A6312333-B804-21DC-636E-B858E3EB9612}"/>
                </a:ext>
              </a:extLst>
            </p:cNvPr>
            <p:cNvSpPr/>
            <p:nvPr/>
          </p:nvSpPr>
          <p:spPr>
            <a:xfrm>
              <a:off x="2376716" y="647209"/>
              <a:ext cx="51427" cy="39416"/>
            </a:xfrm>
            <a:custGeom>
              <a:avLst/>
              <a:gdLst>
                <a:gd name="connsiteX0" fmla="*/ 62 w 51427"/>
                <a:gd name="connsiteY0" fmla="*/ 10982 h 39416"/>
                <a:gd name="connsiteX1" fmla="*/ 31186 w 51427"/>
                <a:gd name="connsiteY1" fmla="*/ 39391 h 39416"/>
                <a:gd name="connsiteX2" fmla="*/ 47967 w 51427"/>
                <a:gd name="connsiteY2" fmla="*/ 35283 h 39416"/>
                <a:gd name="connsiteX3" fmla="*/ 51378 w 51427"/>
                <a:gd name="connsiteY3" fmla="*/ 29434 h 39416"/>
                <a:gd name="connsiteX4" fmla="*/ 3543 w 51427"/>
                <a:gd name="connsiteY4" fmla="*/ 4020 h 39416"/>
                <a:gd name="connsiteX5" fmla="*/ 62 w 51427"/>
                <a:gd name="connsiteY5" fmla="*/ 10913 h 3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27" h="39416">
                  <a:moveTo>
                    <a:pt x="62" y="10982"/>
                  </a:moveTo>
                  <a:cubicBezTo>
                    <a:pt x="1803" y="26231"/>
                    <a:pt x="14057" y="37929"/>
                    <a:pt x="31186" y="39391"/>
                  </a:cubicBezTo>
                  <a:cubicBezTo>
                    <a:pt x="36339" y="39600"/>
                    <a:pt x="42396" y="38555"/>
                    <a:pt x="47967" y="35283"/>
                  </a:cubicBezTo>
                  <a:cubicBezTo>
                    <a:pt x="50195" y="33960"/>
                    <a:pt x="51726" y="32150"/>
                    <a:pt x="51378" y="29434"/>
                  </a:cubicBezTo>
                  <a:cubicBezTo>
                    <a:pt x="48454" y="4994"/>
                    <a:pt x="23666" y="-6773"/>
                    <a:pt x="3543" y="4020"/>
                  </a:cubicBezTo>
                  <a:cubicBezTo>
                    <a:pt x="828" y="5482"/>
                    <a:pt x="-286" y="7710"/>
                    <a:pt x="62" y="10913"/>
                  </a:cubicBezTo>
                  <a:close/>
                </a:path>
              </a:pathLst>
            </a:custGeom>
            <a:solidFill>
              <a:srgbClr val="FFFFFF"/>
            </a:solidFill>
            <a:ln w="0" cap="flat">
              <a:noFill/>
              <a:prstDash val="solid"/>
              <a:miter/>
            </a:ln>
          </p:spPr>
          <p:txBody>
            <a:bodyPr rtlCol="0" anchor="ctr"/>
            <a:lstStyle/>
            <a:p>
              <a:endParaRPr lang="en-US" sz="1778"/>
            </a:p>
          </p:txBody>
        </p:sp>
        <p:sp>
          <p:nvSpPr>
            <p:cNvPr id="512" name="Freeform: Shape 511">
              <a:extLst>
                <a:ext uri="{FF2B5EF4-FFF2-40B4-BE49-F238E27FC236}">
                  <a16:creationId xmlns:a16="http://schemas.microsoft.com/office/drawing/2014/main" id="{931F99E1-E1E2-7DD3-72F2-EF9C07CFA770}"/>
                </a:ext>
              </a:extLst>
            </p:cNvPr>
            <p:cNvSpPr/>
            <p:nvPr/>
          </p:nvSpPr>
          <p:spPr>
            <a:xfrm>
              <a:off x="2431901" y="640553"/>
              <a:ext cx="19777" cy="45235"/>
            </a:xfrm>
            <a:custGeom>
              <a:avLst/>
              <a:gdLst>
                <a:gd name="connsiteX0" fmla="*/ 1694 w 19777"/>
                <a:gd name="connsiteY0" fmla="*/ 18264 h 45235"/>
                <a:gd name="connsiteX1" fmla="*/ 4549 w 19777"/>
                <a:gd name="connsiteY1" fmla="*/ 40615 h 45235"/>
                <a:gd name="connsiteX2" fmla="*/ 7612 w 19777"/>
                <a:gd name="connsiteY2" fmla="*/ 45211 h 45235"/>
                <a:gd name="connsiteX3" fmla="*/ 10955 w 19777"/>
                <a:gd name="connsiteY3" fmla="*/ 42147 h 45235"/>
                <a:gd name="connsiteX4" fmla="*/ 19519 w 19777"/>
                <a:gd name="connsiteY4" fmla="*/ 8447 h 45235"/>
                <a:gd name="connsiteX5" fmla="*/ 16664 w 19777"/>
                <a:gd name="connsiteY5" fmla="*/ 1762 h 45235"/>
                <a:gd name="connsiteX6" fmla="*/ 10189 w 19777"/>
                <a:gd name="connsiteY6" fmla="*/ 857 h 45235"/>
                <a:gd name="connsiteX7" fmla="*/ 3922 w 19777"/>
                <a:gd name="connsiteY7" fmla="*/ 22 h 45235"/>
                <a:gd name="connsiteX8" fmla="*/ 93 w 19777"/>
                <a:gd name="connsiteY8" fmla="*/ 6427 h 45235"/>
                <a:gd name="connsiteX9" fmla="*/ 1624 w 19777"/>
                <a:gd name="connsiteY9" fmla="*/ 18264 h 4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7" h="45235">
                  <a:moveTo>
                    <a:pt x="1694" y="18264"/>
                  </a:moveTo>
                  <a:cubicBezTo>
                    <a:pt x="2669" y="25715"/>
                    <a:pt x="3574" y="33165"/>
                    <a:pt x="4549" y="40615"/>
                  </a:cubicBezTo>
                  <a:cubicBezTo>
                    <a:pt x="4897" y="43122"/>
                    <a:pt x="5732" y="44932"/>
                    <a:pt x="7612" y="45211"/>
                  </a:cubicBezTo>
                  <a:cubicBezTo>
                    <a:pt x="9214" y="45420"/>
                    <a:pt x="10398" y="44305"/>
                    <a:pt x="10955" y="42147"/>
                  </a:cubicBezTo>
                  <a:cubicBezTo>
                    <a:pt x="13879" y="30937"/>
                    <a:pt x="16734" y="19727"/>
                    <a:pt x="19519" y="8447"/>
                  </a:cubicBezTo>
                  <a:cubicBezTo>
                    <a:pt x="20355" y="4965"/>
                    <a:pt x="19101" y="2180"/>
                    <a:pt x="16664" y="1762"/>
                  </a:cubicBezTo>
                  <a:cubicBezTo>
                    <a:pt x="14506" y="1345"/>
                    <a:pt x="12347" y="1136"/>
                    <a:pt x="10189" y="857"/>
                  </a:cubicBezTo>
                  <a:cubicBezTo>
                    <a:pt x="8100" y="579"/>
                    <a:pt x="6011" y="230"/>
                    <a:pt x="3922" y="22"/>
                  </a:cubicBezTo>
                  <a:cubicBezTo>
                    <a:pt x="1067" y="-257"/>
                    <a:pt x="-395" y="2180"/>
                    <a:pt x="93" y="6427"/>
                  </a:cubicBezTo>
                  <a:cubicBezTo>
                    <a:pt x="580" y="10396"/>
                    <a:pt x="1137" y="14295"/>
                    <a:pt x="1624" y="18264"/>
                  </a:cubicBezTo>
                  <a:close/>
                </a:path>
              </a:pathLst>
            </a:custGeom>
            <a:solidFill>
              <a:srgbClr val="FFFFFF"/>
            </a:solidFill>
            <a:ln w="0" cap="flat">
              <a:noFill/>
              <a:prstDash val="solid"/>
              <a:miter/>
            </a:ln>
          </p:spPr>
          <p:txBody>
            <a:bodyPr rtlCol="0" anchor="ctr"/>
            <a:lstStyle/>
            <a:p>
              <a:endParaRPr lang="en-US" sz="1778"/>
            </a:p>
          </p:txBody>
        </p:sp>
        <p:sp>
          <p:nvSpPr>
            <p:cNvPr id="513" name="Freeform: Shape 512">
              <a:extLst>
                <a:ext uri="{FF2B5EF4-FFF2-40B4-BE49-F238E27FC236}">
                  <a16:creationId xmlns:a16="http://schemas.microsoft.com/office/drawing/2014/main" id="{F28037BD-0822-2B1D-1D97-FF6657C74C6C}"/>
                </a:ext>
              </a:extLst>
            </p:cNvPr>
            <p:cNvSpPr/>
            <p:nvPr/>
          </p:nvSpPr>
          <p:spPr>
            <a:xfrm>
              <a:off x="2466318" y="696414"/>
              <a:ext cx="32324" cy="32164"/>
            </a:xfrm>
            <a:custGeom>
              <a:avLst/>
              <a:gdLst>
                <a:gd name="connsiteX0" fmla="*/ 32241 w 32324"/>
                <a:gd name="connsiteY0" fmla="*/ 17689 h 32164"/>
                <a:gd name="connsiteX1" fmla="*/ 17619 w 32324"/>
                <a:gd name="connsiteY1" fmla="*/ 73 h 32164"/>
                <a:gd name="connsiteX2" fmla="*/ 73 w 32324"/>
                <a:gd name="connsiteY2" fmla="*/ 14695 h 32164"/>
                <a:gd name="connsiteX3" fmla="*/ 14834 w 32324"/>
                <a:gd name="connsiteY3" fmla="*/ 32102 h 32164"/>
                <a:gd name="connsiteX4" fmla="*/ 32241 w 32324"/>
                <a:gd name="connsiteY4" fmla="*/ 17689 h 32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4" h="32164">
                  <a:moveTo>
                    <a:pt x="32241" y="17689"/>
                  </a:moveTo>
                  <a:cubicBezTo>
                    <a:pt x="33146" y="8777"/>
                    <a:pt x="26601" y="909"/>
                    <a:pt x="17619" y="73"/>
                  </a:cubicBezTo>
                  <a:cubicBezTo>
                    <a:pt x="8567" y="-762"/>
                    <a:pt x="908" y="5644"/>
                    <a:pt x="73" y="14695"/>
                  </a:cubicBezTo>
                  <a:cubicBezTo>
                    <a:pt x="-763" y="23677"/>
                    <a:pt x="5712" y="31337"/>
                    <a:pt x="14834" y="32102"/>
                  </a:cubicBezTo>
                  <a:cubicBezTo>
                    <a:pt x="23607" y="32868"/>
                    <a:pt x="31405" y="26393"/>
                    <a:pt x="32241" y="17689"/>
                  </a:cubicBezTo>
                  <a:close/>
                </a:path>
              </a:pathLst>
            </a:custGeom>
            <a:solidFill>
              <a:srgbClr val="FFFFFF"/>
            </a:solidFill>
            <a:ln w="0" cap="flat">
              <a:noFill/>
              <a:prstDash val="solid"/>
              <a:miter/>
            </a:ln>
          </p:spPr>
          <p:txBody>
            <a:bodyPr rtlCol="0" anchor="ctr"/>
            <a:lstStyle/>
            <a:p>
              <a:endParaRPr lang="en-US" sz="1778"/>
            </a:p>
          </p:txBody>
        </p:sp>
        <p:sp>
          <p:nvSpPr>
            <p:cNvPr id="514" name="Freeform: Shape 513">
              <a:extLst>
                <a:ext uri="{FF2B5EF4-FFF2-40B4-BE49-F238E27FC236}">
                  <a16:creationId xmlns:a16="http://schemas.microsoft.com/office/drawing/2014/main" id="{4A08A5A0-30DA-EE1B-89B7-E5036F1F8D8A}"/>
                </a:ext>
              </a:extLst>
            </p:cNvPr>
            <p:cNvSpPr/>
            <p:nvPr/>
          </p:nvSpPr>
          <p:spPr>
            <a:xfrm>
              <a:off x="2422729" y="694672"/>
              <a:ext cx="31827" cy="31685"/>
            </a:xfrm>
            <a:custGeom>
              <a:avLst/>
              <a:gdLst>
                <a:gd name="connsiteX0" fmla="*/ 14556 w 31827"/>
                <a:gd name="connsiteY0" fmla="*/ 31616 h 31685"/>
                <a:gd name="connsiteX1" fmla="*/ 31754 w 31827"/>
                <a:gd name="connsiteY1" fmla="*/ 17412 h 31685"/>
                <a:gd name="connsiteX2" fmla="*/ 17341 w 31827"/>
                <a:gd name="connsiteY2" fmla="*/ 74 h 31685"/>
                <a:gd name="connsiteX3" fmla="*/ 73 w 31827"/>
                <a:gd name="connsiteY3" fmla="*/ 14487 h 31685"/>
                <a:gd name="connsiteX4" fmla="*/ 14626 w 31827"/>
                <a:gd name="connsiteY4" fmla="*/ 31685 h 3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27" h="31685">
                  <a:moveTo>
                    <a:pt x="14556" y="31616"/>
                  </a:moveTo>
                  <a:cubicBezTo>
                    <a:pt x="23190" y="32382"/>
                    <a:pt x="30919" y="26045"/>
                    <a:pt x="31754" y="17412"/>
                  </a:cubicBezTo>
                  <a:cubicBezTo>
                    <a:pt x="32590" y="8638"/>
                    <a:pt x="26184" y="910"/>
                    <a:pt x="17341" y="74"/>
                  </a:cubicBezTo>
                  <a:cubicBezTo>
                    <a:pt x="8429" y="-762"/>
                    <a:pt x="839" y="5575"/>
                    <a:pt x="73" y="14487"/>
                  </a:cubicBezTo>
                  <a:cubicBezTo>
                    <a:pt x="-762" y="23330"/>
                    <a:pt x="5644" y="30850"/>
                    <a:pt x="14626" y="31685"/>
                  </a:cubicBezTo>
                  <a:close/>
                </a:path>
              </a:pathLst>
            </a:custGeom>
            <a:solidFill>
              <a:srgbClr val="FFFFFF"/>
            </a:solidFill>
            <a:ln w="0" cap="flat">
              <a:noFill/>
              <a:prstDash val="solid"/>
              <a:miter/>
            </a:ln>
          </p:spPr>
          <p:txBody>
            <a:bodyPr rtlCol="0" anchor="ctr"/>
            <a:lstStyle/>
            <a:p>
              <a:endParaRPr lang="en-US" sz="1778"/>
            </a:p>
          </p:txBody>
        </p:sp>
        <p:sp>
          <p:nvSpPr>
            <p:cNvPr id="515" name="Freeform: Shape 514">
              <a:extLst>
                <a:ext uri="{FF2B5EF4-FFF2-40B4-BE49-F238E27FC236}">
                  <a16:creationId xmlns:a16="http://schemas.microsoft.com/office/drawing/2014/main" id="{235DB0CF-B2E7-2F60-C69F-AE55C4C6AE57}"/>
                </a:ext>
              </a:extLst>
            </p:cNvPr>
            <p:cNvSpPr/>
            <p:nvPr/>
          </p:nvSpPr>
          <p:spPr>
            <a:xfrm>
              <a:off x="2439383" y="732852"/>
              <a:ext cx="31802" cy="32001"/>
            </a:xfrm>
            <a:custGeom>
              <a:avLst/>
              <a:gdLst>
                <a:gd name="connsiteX0" fmla="*/ 31742 w 31802"/>
                <a:gd name="connsiteY0" fmla="*/ 17388 h 32001"/>
                <a:gd name="connsiteX1" fmla="*/ 17329 w 31802"/>
                <a:gd name="connsiteY1" fmla="*/ 50 h 32001"/>
                <a:gd name="connsiteX2" fmla="*/ 61 w 31802"/>
                <a:gd name="connsiteY2" fmla="*/ 14672 h 32001"/>
                <a:gd name="connsiteX3" fmla="*/ 14544 w 31802"/>
                <a:gd name="connsiteY3" fmla="*/ 31940 h 32001"/>
                <a:gd name="connsiteX4" fmla="*/ 31742 w 31802"/>
                <a:gd name="connsiteY4" fmla="*/ 17388 h 32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02" h="32001">
                  <a:moveTo>
                    <a:pt x="31742" y="17388"/>
                  </a:moveTo>
                  <a:cubicBezTo>
                    <a:pt x="32508" y="8684"/>
                    <a:pt x="25963" y="747"/>
                    <a:pt x="17329" y="50"/>
                  </a:cubicBezTo>
                  <a:cubicBezTo>
                    <a:pt x="8695" y="-646"/>
                    <a:pt x="827" y="5969"/>
                    <a:pt x="61" y="14672"/>
                  </a:cubicBezTo>
                  <a:cubicBezTo>
                    <a:pt x="-705" y="23376"/>
                    <a:pt x="5840" y="31244"/>
                    <a:pt x="14544" y="31940"/>
                  </a:cubicBezTo>
                  <a:cubicBezTo>
                    <a:pt x="23317" y="32706"/>
                    <a:pt x="30976" y="26231"/>
                    <a:pt x="31742" y="17388"/>
                  </a:cubicBezTo>
                  <a:close/>
                </a:path>
              </a:pathLst>
            </a:custGeom>
            <a:solidFill>
              <a:srgbClr val="FFFFFF"/>
            </a:solidFill>
            <a:ln w="0" cap="flat">
              <a:noFill/>
              <a:prstDash val="solid"/>
              <a:miter/>
            </a:ln>
          </p:spPr>
          <p:txBody>
            <a:bodyPr rtlCol="0" anchor="ctr"/>
            <a:lstStyle/>
            <a:p>
              <a:endParaRPr lang="en-US" sz="1778"/>
            </a:p>
          </p:txBody>
        </p:sp>
        <p:sp>
          <p:nvSpPr>
            <p:cNvPr id="516" name="Freeform: Shape 515">
              <a:extLst>
                <a:ext uri="{FF2B5EF4-FFF2-40B4-BE49-F238E27FC236}">
                  <a16:creationId xmlns:a16="http://schemas.microsoft.com/office/drawing/2014/main" id="{345EBEEF-73D7-6C09-7699-BFAF45C9BBC0}"/>
                </a:ext>
              </a:extLst>
            </p:cNvPr>
            <p:cNvSpPr/>
            <p:nvPr/>
          </p:nvSpPr>
          <p:spPr>
            <a:xfrm>
              <a:off x="2482971" y="733897"/>
              <a:ext cx="31803" cy="32001"/>
            </a:xfrm>
            <a:custGeom>
              <a:avLst/>
              <a:gdLst>
                <a:gd name="connsiteX0" fmla="*/ 31742 w 31803"/>
                <a:gd name="connsiteY0" fmla="*/ 17388 h 32001"/>
                <a:gd name="connsiteX1" fmla="*/ 17329 w 31803"/>
                <a:gd name="connsiteY1" fmla="*/ 50 h 32001"/>
                <a:gd name="connsiteX2" fmla="*/ 61 w 31803"/>
                <a:gd name="connsiteY2" fmla="*/ 14672 h 32001"/>
                <a:gd name="connsiteX3" fmla="*/ 14544 w 31803"/>
                <a:gd name="connsiteY3" fmla="*/ 31940 h 32001"/>
                <a:gd name="connsiteX4" fmla="*/ 31742 w 31803"/>
                <a:gd name="connsiteY4" fmla="*/ 17388 h 32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03" h="32001">
                  <a:moveTo>
                    <a:pt x="31742" y="17388"/>
                  </a:moveTo>
                  <a:cubicBezTo>
                    <a:pt x="32508" y="8684"/>
                    <a:pt x="25963" y="747"/>
                    <a:pt x="17329" y="50"/>
                  </a:cubicBezTo>
                  <a:cubicBezTo>
                    <a:pt x="8695" y="-646"/>
                    <a:pt x="827" y="5969"/>
                    <a:pt x="61" y="14672"/>
                  </a:cubicBezTo>
                  <a:cubicBezTo>
                    <a:pt x="-705" y="23376"/>
                    <a:pt x="5840" y="31244"/>
                    <a:pt x="14544" y="31940"/>
                  </a:cubicBezTo>
                  <a:cubicBezTo>
                    <a:pt x="23317" y="32706"/>
                    <a:pt x="30976" y="26231"/>
                    <a:pt x="31742" y="17388"/>
                  </a:cubicBezTo>
                  <a:close/>
                </a:path>
              </a:pathLst>
            </a:custGeom>
            <a:solidFill>
              <a:srgbClr val="FFFFFF"/>
            </a:solidFill>
            <a:ln w="0" cap="flat">
              <a:noFill/>
              <a:prstDash val="solid"/>
              <a:miter/>
            </a:ln>
          </p:spPr>
          <p:txBody>
            <a:bodyPr rtlCol="0" anchor="ctr"/>
            <a:lstStyle/>
            <a:p>
              <a:endParaRPr lang="en-US" sz="1778"/>
            </a:p>
          </p:txBody>
        </p:sp>
        <p:sp>
          <p:nvSpPr>
            <p:cNvPr id="517" name="Freeform: Shape 516">
              <a:extLst>
                <a:ext uri="{FF2B5EF4-FFF2-40B4-BE49-F238E27FC236}">
                  <a16:creationId xmlns:a16="http://schemas.microsoft.com/office/drawing/2014/main" id="{6444B4B2-9F18-6BAC-D83B-5AF59B9F0916}"/>
                </a:ext>
              </a:extLst>
            </p:cNvPr>
            <p:cNvSpPr/>
            <p:nvPr/>
          </p:nvSpPr>
          <p:spPr>
            <a:xfrm>
              <a:off x="2458044" y="770731"/>
              <a:ext cx="31802" cy="32001"/>
            </a:xfrm>
            <a:custGeom>
              <a:avLst/>
              <a:gdLst>
                <a:gd name="connsiteX0" fmla="*/ 31742 w 31802"/>
                <a:gd name="connsiteY0" fmla="*/ 17388 h 32001"/>
                <a:gd name="connsiteX1" fmla="*/ 17329 w 31802"/>
                <a:gd name="connsiteY1" fmla="*/ 50 h 32001"/>
                <a:gd name="connsiteX2" fmla="*/ 61 w 31802"/>
                <a:gd name="connsiteY2" fmla="*/ 14672 h 32001"/>
                <a:gd name="connsiteX3" fmla="*/ 14544 w 31802"/>
                <a:gd name="connsiteY3" fmla="*/ 31940 h 32001"/>
                <a:gd name="connsiteX4" fmla="*/ 31742 w 31802"/>
                <a:gd name="connsiteY4" fmla="*/ 17388 h 32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02" h="32001">
                  <a:moveTo>
                    <a:pt x="31742" y="17388"/>
                  </a:moveTo>
                  <a:cubicBezTo>
                    <a:pt x="32508" y="8684"/>
                    <a:pt x="25963" y="747"/>
                    <a:pt x="17329" y="50"/>
                  </a:cubicBezTo>
                  <a:cubicBezTo>
                    <a:pt x="8695" y="-646"/>
                    <a:pt x="827" y="5969"/>
                    <a:pt x="61" y="14672"/>
                  </a:cubicBezTo>
                  <a:cubicBezTo>
                    <a:pt x="-705" y="23376"/>
                    <a:pt x="5840" y="31244"/>
                    <a:pt x="14544" y="31940"/>
                  </a:cubicBezTo>
                  <a:cubicBezTo>
                    <a:pt x="23317" y="32706"/>
                    <a:pt x="30976" y="26231"/>
                    <a:pt x="31742" y="17388"/>
                  </a:cubicBezTo>
                  <a:close/>
                </a:path>
              </a:pathLst>
            </a:custGeom>
            <a:solidFill>
              <a:srgbClr val="FFFFFF"/>
            </a:solidFill>
            <a:ln w="0" cap="flat">
              <a:noFill/>
              <a:prstDash val="solid"/>
              <a:miter/>
            </a:ln>
          </p:spPr>
          <p:txBody>
            <a:bodyPr rtlCol="0" anchor="ctr"/>
            <a:lstStyle/>
            <a:p>
              <a:endParaRPr lang="en-US" sz="1778"/>
            </a:p>
          </p:txBody>
        </p:sp>
        <p:sp>
          <p:nvSpPr>
            <p:cNvPr id="518" name="Freeform: Shape 517">
              <a:extLst>
                <a:ext uri="{FF2B5EF4-FFF2-40B4-BE49-F238E27FC236}">
                  <a16:creationId xmlns:a16="http://schemas.microsoft.com/office/drawing/2014/main" id="{1B7EDD01-7EEA-29DD-FD74-78245DF376B8}"/>
                </a:ext>
              </a:extLst>
            </p:cNvPr>
            <p:cNvSpPr/>
            <p:nvPr/>
          </p:nvSpPr>
          <p:spPr>
            <a:xfrm>
              <a:off x="2431585" y="804988"/>
              <a:ext cx="31802" cy="32001"/>
            </a:xfrm>
            <a:custGeom>
              <a:avLst/>
              <a:gdLst>
                <a:gd name="connsiteX0" fmla="*/ 31742 w 31802"/>
                <a:gd name="connsiteY0" fmla="*/ 17388 h 32001"/>
                <a:gd name="connsiteX1" fmla="*/ 17329 w 31802"/>
                <a:gd name="connsiteY1" fmla="*/ 50 h 32001"/>
                <a:gd name="connsiteX2" fmla="*/ 61 w 31802"/>
                <a:gd name="connsiteY2" fmla="*/ 14672 h 32001"/>
                <a:gd name="connsiteX3" fmla="*/ 14544 w 31802"/>
                <a:gd name="connsiteY3" fmla="*/ 31940 h 32001"/>
                <a:gd name="connsiteX4" fmla="*/ 31742 w 31802"/>
                <a:gd name="connsiteY4" fmla="*/ 17388 h 32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02" h="32001">
                  <a:moveTo>
                    <a:pt x="31742" y="17388"/>
                  </a:moveTo>
                  <a:cubicBezTo>
                    <a:pt x="32508" y="8684"/>
                    <a:pt x="25963" y="747"/>
                    <a:pt x="17329" y="50"/>
                  </a:cubicBezTo>
                  <a:cubicBezTo>
                    <a:pt x="8695" y="-646"/>
                    <a:pt x="827" y="5969"/>
                    <a:pt x="61" y="14672"/>
                  </a:cubicBezTo>
                  <a:cubicBezTo>
                    <a:pt x="-705" y="23376"/>
                    <a:pt x="5840" y="31244"/>
                    <a:pt x="14544" y="31940"/>
                  </a:cubicBezTo>
                  <a:cubicBezTo>
                    <a:pt x="23317" y="32706"/>
                    <a:pt x="30976" y="26231"/>
                    <a:pt x="31742" y="17388"/>
                  </a:cubicBezTo>
                  <a:close/>
                </a:path>
              </a:pathLst>
            </a:custGeom>
            <a:solidFill>
              <a:srgbClr val="FFFFFF"/>
            </a:solidFill>
            <a:ln w="0" cap="flat">
              <a:noFill/>
              <a:prstDash val="solid"/>
              <a:miter/>
            </a:ln>
          </p:spPr>
          <p:txBody>
            <a:bodyPr rtlCol="0" anchor="ctr"/>
            <a:lstStyle/>
            <a:p>
              <a:endParaRPr lang="en-US" sz="1778"/>
            </a:p>
          </p:txBody>
        </p:sp>
        <p:sp>
          <p:nvSpPr>
            <p:cNvPr id="519" name="Freeform: Shape 518">
              <a:extLst>
                <a:ext uri="{FF2B5EF4-FFF2-40B4-BE49-F238E27FC236}">
                  <a16:creationId xmlns:a16="http://schemas.microsoft.com/office/drawing/2014/main" id="{754D751E-D87C-7C4B-DF54-FBCC5472AA1D}"/>
                </a:ext>
              </a:extLst>
            </p:cNvPr>
            <p:cNvSpPr/>
            <p:nvPr/>
          </p:nvSpPr>
          <p:spPr>
            <a:xfrm>
              <a:off x="2407136" y="836650"/>
              <a:ext cx="30767" cy="31951"/>
            </a:xfrm>
            <a:custGeom>
              <a:avLst/>
              <a:gdLst>
                <a:gd name="connsiteX0" fmla="*/ 16293 w 30767"/>
                <a:gd name="connsiteY0" fmla="*/ 70 h 31951"/>
                <a:gd name="connsiteX1" fmla="*/ 14692 w 30767"/>
                <a:gd name="connsiteY1" fmla="*/ 70 h 31951"/>
                <a:gd name="connsiteX2" fmla="*/ 0 w 30767"/>
                <a:gd name="connsiteY2" fmla="*/ 21585 h 31951"/>
                <a:gd name="connsiteX3" fmla="*/ 13508 w 30767"/>
                <a:gd name="connsiteY3" fmla="*/ 31890 h 31951"/>
                <a:gd name="connsiteX4" fmla="*/ 30706 w 30767"/>
                <a:gd name="connsiteY4" fmla="*/ 17338 h 31951"/>
                <a:gd name="connsiteX5" fmla="*/ 16293 w 30767"/>
                <a:gd name="connsiteY5" fmla="*/ 0 h 3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67" h="31951">
                  <a:moveTo>
                    <a:pt x="16293" y="70"/>
                  </a:moveTo>
                  <a:cubicBezTo>
                    <a:pt x="15736" y="70"/>
                    <a:pt x="15249" y="70"/>
                    <a:pt x="14692" y="70"/>
                  </a:cubicBezTo>
                  <a:cubicBezTo>
                    <a:pt x="12812" y="8843"/>
                    <a:pt x="7938" y="16781"/>
                    <a:pt x="0" y="21585"/>
                  </a:cubicBezTo>
                  <a:cubicBezTo>
                    <a:pt x="2089" y="27155"/>
                    <a:pt x="7241" y="31403"/>
                    <a:pt x="13508" y="31890"/>
                  </a:cubicBezTo>
                  <a:cubicBezTo>
                    <a:pt x="22281" y="32656"/>
                    <a:pt x="29941" y="26180"/>
                    <a:pt x="30706" y="17338"/>
                  </a:cubicBezTo>
                  <a:cubicBezTo>
                    <a:pt x="31472" y="8634"/>
                    <a:pt x="24927" y="696"/>
                    <a:pt x="16293" y="0"/>
                  </a:cubicBezTo>
                  <a:close/>
                </a:path>
              </a:pathLst>
            </a:custGeom>
            <a:solidFill>
              <a:srgbClr val="FFFFFF"/>
            </a:solidFill>
            <a:ln w="0" cap="flat">
              <a:noFill/>
              <a:prstDash val="solid"/>
              <a:miter/>
            </a:ln>
          </p:spPr>
          <p:txBody>
            <a:bodyPr rtlCol="0" anchor="ctr"/>
            <a:lstStyle/>
            <a:p>
              <a:endParaRPr lang="en-US" sz="1778"/>
            </a:p>
          </p:txBody>
        </p:sp>
        <p:sp>
          <p:nvSpPr>
            <p:cNvPr id="520" name="Freeform: Shape 519">
              <a:extLst>
                <a:ext uri="{FF2B5EF4-FFF2-40B4-BE49-F238E27FC236}">
                  <a16:creationId xmlns:a16="http://schemas.microsoft.com/office/drawing/2014/main" id="{7A201155-91B3-560A-45B7-078F19A7B57F}"/>
                </a:ext>
              </a:extLst>
            </p:cNvPr>
            <p:cNvSpPr/>
            <p:nvPr/>
          </p:nvSpPr>
          <p:spPr>
            <a:xfrm>
              <a:off x="2382020" y="694542"/>
              <a:ext cx="28418" cy="30437"/>
            </a:xfrm>
            <a:custGeom>
              <a:avLst/>
              <a:gdLst>
                <a:gd name="connsiteX0" fmla="*/ 4645 w 28418"/>
                <a:gd name="connsiteY0" fmla="*/ 27846 h 30437"/>
                <a:gd name="connsiteX1" fmla="*/ 11678 w 28418"/>
                <a:gd name="connsiteY1" fmla="*/ 30353 h 30437"/>
                <a:gd name="connsiteX2" fmla="*/ 27832 w 28418"/>
                <a:gd name="connsiteY2" fmla="*/ 19421 h 30437"/>
                <a:gd name="connsiteX3" fmla="*/ 20172 w 28418"/>
                <a:gd name="connsiteY3" fmla="*/ 1666 h 30437"/>
                <a:gd name="connsiteX4" fmla="*/ 1094 w 28418"/>
                <a:gd name="connsiteY4" fmla="*/ 5983 h 30437"/>
                <a:gd name="connsiteX5" fmla="*/ 676 w 28418"/>
                <a:gd name="connsiteY5" fmla="*/ 10509 h 30437"/>
                <a:gd name="connsiteX6" fmla="*/ 2208 w 28418"/>
                <a:gd name="connsiteY6" fmla="*/ 21023 h 30437"/>
                <a:gd name="connsiteX7" fmla="*/ 4645 w 28418"/>
                <a:gd name="connsiteY7" fmla="*/ 27777 h 3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18" h="30437">
                  <a:moveTo>
                    <a:pt x="4645" y="27846"/>
                  </a:moveTo>
                  <a:cubicBezTo>
                    <a:pt x="6804" y="29239"/>
                    <a:pt x="9101" y="30144"/>
                    <a:pt x="11678" y="30353"/>
                  </a:cubicBezTo>
                  <a:cubicBezTo>
                    <a:pt x="19128" y="31119"/>
                    <a:pt x="25812" y="26593"/>
                    <a:pt x="27832" y="19421"/>
                  </a:cubicBezTo>
                  <a:cubicBezTo>
                    <a:pt x="29851" y="12459"/>
                    <a:pt x="26509" y="4799"/>
                    <a:pt x="20172" y="1666"/>
                  </a:cubicBezTo>
                  <a:cubicBezTo>
                    <a:pt x="13418" y="-1676"/>
                    <a:pt x="5690" y="134"/>
                    <a:pt x="1094" y="5983"/>
                  </a:cubicBezTo>
                  <a:cubicBezTo>
                    <a:pt x="-90" y="7515"/>
                    <a:pt x="-438" y="8699"/>
                    <a:pt x="676" y="10509"/>
                  </a:cubicBezTo>
                  <a:cubicBezTo>
                    <a:pt x="2556" y="13712"/>
                    <a:pt x="3670" y="17541"/>
                    <a:pt x="2208" y="21023"/>
                  </a:cubicBezTo>
                  <a:cubicBezTo>
                    <a:pt x="816" y="24435"/>
                    <a:pt x="2139" y="26106"/>
                    <a:pt x="4645" y="27777"/>
                  </a:cubicBezTo>
                  <a:close/>
                </a:path>
              </a:pathLst>
            </a:custGeom>
            <a:solidFill>
              <a:srgbClr val="FFFFFF"/>
            </a:solidFill>
            <a:ln w="0" cap="flat">
              <a:noFill/>
              <a:prstDash val="solid"/>
              <a:miter/>
            </a:ln>
          </p:spPr>
          <p:txBody>
            <a:bodyPr rtlCol="0" anchor="ctr"/>
            <a:lstStyle/>
            <a:p>
              <a:endParaRPr lang="en-US" sz="1778"/>
            </a:p>
          </p:txBody>
        </p:sp>
        <p:sp>
          <p:nvSpPr>
            <p:cNvPr id="521" name="Freeform: Shape 520">
              <a:extLst>
                <a:ext uri="{FF2B5EF4-FFF2-40B4-BE49-F238E27FC236}">
                  <a16:creationId xmlns:a16="http://schemas.microsoft.com/office/drawing/2014/main" id="{B2948C0D-2288-CAF7-05A2-C9C572589793}"/>
                </a:ext>
              </a:extLst>
            </p:cNvPr>
            <p:cNvSpPr/>
            <p:nvPr/>
          </p:nvSpPr>
          <p:spPr>
            <a:xfrm>
              <a:off x="2421980" y="766927"/>
              <a:ext cx="22764" cy="31086"/>
            </a:xfrm>
            <a:custGeom>
              <a:avLst/>
              <a:gdLst>
                <a:gd name="connsiteX0" fmla="*/ 4791 w 22764"/>
                <a:gd name="connsiteY0" fmla="*/ 28433 h 31086"/>
                <a:gd name="connsiteX1" fmla="*/ 7855 w 22764"/>
                <a:gd name="connsiteY1" fmla="*/ 31079 h 31086"/>
                <a:gd name="connsiteX2" fmla="*/ 22756 w 22764"/>
                <a:gd name="connsiteY2" fmla="*/ 16178 h 31086"/>
                <a:gd name="connsiteX3" fmla="*/ 8551 w 22764"/>
                <a:gd name="connsiteY3" fmla="*/ 24 h 31086"/>
                <a:gd name="connsiteX4" fmla="*/ 3329 w 22764"/>
                <a:gd name="connsiteY4" fmla="*/ 372 h 31086"/>
                <a:gd name="connsiteX5" fmla="*/ 544 w 22764"/>
                <a:gd name="connsiteY5" fmla="*/ 5595 h 31086"/>
                <a:gd name="connsiteX6" fmla="*/ 4791 w 22764"/>
                <a:gd name="connsiteY6" fmla="*/ 28502 h 3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64" h="31086">
                  <a:moveTo>
                    <a:pt x="4791" y="28433"/>
                  </a:moveTo>
                  <a:cubicBezTo>
                    <a:pt x="4791" y="30800"/>
                    <a:pt x="5906" y="31148"/>
                    <a:pt x="7855" y="31079"/>
                  </a:cubicBezTo>
                  <a:cubicBezTo>
                    <a:pt x="15654" y="30800"/>
                    <a:pt x="22477" y="23977"/>
                    <a:pt x="22756" y="16178"/>
                  </a:cubicBezTo>
                  <a:cubicBezTo>
                    <a:pt x="23034" y="7823"/>
                    <a:pt x="16837" y="790"/>
                    <a:pt x="8551" y="24"/>
                  </a:cubicBezTo>
                  <a:cubicBezTo>
                    <a:pt x="6811" y="-45"/>
                    <a:pt x="5070" y="24"/>
                    <a:pt x="3329" y="372"/>
                  </a:cubicBezTo>
                  <a:cubicBezTo>
                    <a:pt x="196" y="1069"/>
                    <a:pt x="-709" y="2252"/>
                    <a:pt x="544" y="5595"/>
                  </a:cubicBezTo>
                  <a:cubicBezTo>
                    <a:pt x="3260" y="12975"/>
                    <a:pt x="4722" y="20634"/>
                    <a:pt x="4791" y="28502"/>
                  </a:cubicBezTo>
                  <a:close/>
                </a:path>
              </a:pathLst>
            </a:custGeom>
            <a:solidFill>
              <a:srgbClr val="FFFFFF"/>
            </a:solidFill>
            <a:ln w="0" cap="flat">
              <a:noFill/>
              <a:prstDash val="solid"/>
              <a:miter/>
            </a:ln>
          </p:spPr>
          <p:txBody>
            <a:bodyPr rtlCol="0" anchor="ctr"/>
            <a:lstStyle/>
            <a:p>
              <a:endParaRPr lang="en-US" sz="1778"/>
            </a:p>
          </p:txBody>
        </p:sp>
        <p:sp>
          <p:nvSpPr>
            <p:cNvPr id="522" name="Freeform: Shape 521">
              <a:extLst>
                <a:ext uri="{FF2B5EF4-FFF2-40B4-BE49-F238E27FC236}">
                  <a16:creationId xmlns:a16="http://schemas.microsoft.com/office/drawing/2014/main" id="{D97A0719-C985-5DF0-74FC-4C62735A602A}"/>
                </a:ext>
              </a:extLst>
            </p:cNvPr>
            <p:cNvSpPr/>
            <p:nvPr/>
          </p:nvSpPr>
          <p:spPr>
            <a:xfrm>
              <a:off x="2405222" y="729670"/>
              <a:ext cx="20571" cy="27835"/>
            </a:xfrm>
            <a:custGeom>
              <a:avLst/>
              <a:gdLst>
                <a:gd name="connsiteX0" fmla="*/ 11175 w 20571"/>
                <a:gd name="connsiteY0" fmla="*/ 26419 h 27835"/>
                <a:gd name="connsiteX1" fmla="*/ 14238 w 20571"/>
                <a:gd name="connsiteY1" fmla="*/ 27115 h 27835"/>
                <a:gd name="connsiteX2" fmla="*/ 20435 w 20571"/>
                <a:gd name="connsiteY2" fmla="*/ 16462 h 27835"/>
                <a:gd name="connsiteX3" fmla="*/ 13890 w 20571"/>
                <a:gd name="connsiteY3" fmla="*/ 1004 h 27835"/>
                <a:gd name="connsiteX4" fmla="*/ 10409 w 20571"/>
                <a:gd name="connsiteY4" fmla="*/ 726 h 27835"/>
                <a:gd name="connsiteX5" fmla="*/ 1357 w 20571"/>
                <a:gd name="connsiteY5" fmla="*/ 6784 h 27835"/>
                <a:gd name="connsiteX6" fmla="*/ 800 w 20571"/>
                <a:gd name="connsiteY6" fmla="*/ 9778 h 27835"/>
                <a:gd name="connsiteX7" fmla="*/ 11244 w 20571"/>
                <a:gd name="connsiteY7" fmla="*/ 26419 h 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1" h="27835">
                  <a:moveTo>
                    <a:pt x="11175" y="26419"/>
                  </a:moveTo>
                  <a:cubicBezTo>
                    <a:pt x="11940" y="28090"/>
                    <a:pt x="12846" y="28229"/>
                    <a:pt x="14238" y="27115"/>
                  </a:cubicBezTo>
                  <a:cubicBezTo>
                    <a:pt x="17789" y="24191"/>
                    <a:pt x="20087" y="20640"/>
                    <a:pt x="20435" y="16462"/>
                  </a:cubicBezTo>
                  <a:cubicBezTo>
                    <a:pt x="21201" y="9708"/>
                    <a:pt x="18694" y="4834"/>
                    <a:pt x="13890" y="1004"/>
                  </a:cubicBezTo>
                  <a:cubicBezTo>
                    <a:pt x="12915" y="238"/>
                    <a:pt x="11801" y="-667"/>
                    <a:pt x="10409" y="726"/>
                  </a:cubicBezTo>
                  <a:cubicBezTo>
                    <a:pt x="7763" y="3302"/>
                    <a:pt x="4699" y="5252"/>
                    <a:pt x="1357" y="6784"/>
                  </a:cubicBezTo>
                  <a:cubicBezTo>
                    <a:pt x="-384" y="7550"/>
                    <a:pt x="-314" y="8455"/>
                    <a:pt x="800" y="9778"/>
                  </a:cubicBezTo>
                  <a:cubicBezTo>
                    <a:pt x="4978" y="14930"/>
                    <a:pt x="8389" y="20500"/>
                    <a:pt x="11244" y="26419"/>
                  </a:cubicBezTo>
                  <a:close/>
                </a:path>
              </a:pathLst>
            </a:custGeom>
            <a:solidFill>
              <a:srgbClr val="FFFFFF"/>
            </a:solidFill>
            <a:ln w="0" cap="flat">
              <a:noFill/>
              <a:prstDash val="solid"/>
              <a:miter/>
            </a:ln>
          </p:spPr>
          <p:txBody>
            <a:bodyPr rtlCol="0" anchor="ctr"/>
            <a:lstStyle/>
            <a:p>
              <a:endParaRPr lang="en-US" sz="1778"/>
            </a:p>
          </p:txBody>
        </p:sp>
      </p:grpSp>
      <p:sp>
        <p:nvSpPr>
          <p:cNvPr id="473" name="Freeform: Shape 472">
            <a:extLst>
              <a:ext uri="{FF2B5EF4-FFF2-40B4-BE49-F238E27FC236}">
                <a16:creationId xmlns:a16="http://schemas.microsoft.com/office/drawing/2014/main" id="{4BDE3099-C036-38AB-2FF9-65AE90450AD5}"/>
              </a:ext>
            </a:extLst>
          </p:cNvPr>
          <p:cNvSpPr/>
          <p:nvPr/>
        </p:nvSpPr>
        <p:spPr>
          <a:xfrm>
            <a:off x="5229379" y="1739652"/>
            <a:ext cx="100474" cy="12189"/>
          </a:xfrm>
          <a:custGeom>
            <a:avLst/>
            <a:gdLst>
              <a:gd name="connsiteX0" fmla="*/ 111127 w 113634"/>
              <a:gd name="connsiteY0" fmla="*/ 0 h 13786"/>
              <a:gd name="connsiteX1" fmla="*/ 113634 w 113634"/>
              <a:gd name="connsiteY1" fmla="*/ 2507 h 13786"/>
              <a:gd name="connsiteX2" fmla="*/ 113634 w 113634"/>
              <a:gd name="connsiteY2" fmla="*/ 11280 h 13786"/>
              <a:gd name="connsiteX3" fmla="*/ 111127 w 113634"/>
              <a:gd name="connsiteY3" fmla="*/ 13787 h 13786"/>
              <a:gd name="connsiteX4" fmla="*/ 2507 w 113634"/>
              <a:gd name="connsiteY4" fmla="*/ 13787 h 13786"/>
              <a:gd name="connsiteX5" fmla="*/ 0 w 113634"/>
              <a:gd name="connsiteY5" fmla="*/ 11280 h 13786"/>
              <a:gd name="connsiteX6" fmla="*/ 0 w 113634"/>
              <a:gd name="connsiteY6" fmla="*/ 2507 h 13786"/>
              <a:gd name="connsiteX7" fmla="*/ 2507 w 113634"/>
              <a:gd name="connsiteY7" fmla="*/ 0 h 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4" h="13786">
                <a:moveTo>
                  <a:pt x="111127" y="0"/>
                </a:moveTo>
                <a:cubicBezTo>
                  <a:pt x="112512" y="0"/>
                  <a:pt x="113634" y="1122"/>
                  <a:pt x="113634" y="2507"/>
                </a:cubicBezTo>
                <a:lnTo>
                  <a:pt x="113634" y="11280"/>
                </a:lnTo>
                <a:cubicBezTo>
                  <a:pt x="113634" y="12664"/>
                  <a:pt x="112512" y="13787"/>
                  <a:pt x="111127" y="13787"/>
                </a:cubicBezTo>
                <a:lnTo>
                  <a:pt x="2507" y="13787"/>
                </a:lnTo>
                <a:cubicBezTo>
                  <a:pt x="1122" y="13787"/>
                  <a:pt x="0" y="12664"/>
                  <a:pt x="0" y="11280"/>
                </a:cubicBezTo>
                <a:lnTo>
                  <a:pt x="0" y="2507"/>
                </a:lnTo>
                <a:cubicBezTo>
                  <a:pt x="0" y="1122"/>
                  <a:pt x="1123" y="0"/>
                  <a:pt x="2507" y="0"/>
                </a:cubicBezTo>
                <a:close/>
              </a:path>
            </a:pathLst>
          </a:custGeom>
          <a:solidFill>
            <a:srgbClr val="FFFFFF"/>
          </a:solidFill>
          <a:ln w="0" cap="flat">
            <a:noFill/>
            <a:prstDash val="solid"/>
            <a:miter/>
          </a:ln>
        </p:spPr>
        <p:txBody>
          <a:bodyPr rtlCol="0" anchor="ctr"/>
          <a:lstStyle/>
          <a:p>
            <a:endParaRPr lang="en-US" sz="1778"/>
          </a:p>
        </p:txBody>
      </p:sp>
      <p:sp>
        <p:nvSpPr>
          <p:cNvPr id="474" name="Freeform: Shape 473">
            <a:extLst>
              <a:ext uri="{FF2B5EF4-FFF2-40B4-BE49-F238E27FC236}">
                <a16:creationId xmlns:a16="http://schemas.microsoft.com/office/drawing/2014/main" id="{73232593-DD32-DD7F-5FDF-A04A7D8FD05D}"/>
              </a:ext>
            </a:extLst>
          </p:cNvPr>
          <p:cNvSpPr/>
          <p:nvPr/>
        </p:nvSpPr>
        <p:spPr>
          <a:xfrm>
            <a:off x="5400037" y="1739222"/>
            <a:ext cx="30659" cy="12189"/>
          </a:xfrm>
          <a:custGeom>
            <a:avLst/>
            <a:gdLst>
              <a:gd name="connsiteX0" fmla="*/ 32168 w 34675"/>
              <a:gd name="connsiteY0" fmla="*/ 0 h 13786"/>
              <a:gd name="connsiteX1" fmla="*/ 34675 w 34675"/>
              <a:gd name="connsiteY1" fmla="*/ 2507 h 13786"/>
              <a:gd name="connsiteX2" fmla="*/ 34675 w 34675"/>
              <a:gd name="connsiteY2" fmla="*/ 11280 h 13786"/>
              <a:gd name="connsiteX3" fmla="*/ 32168 w 34675"/>
              <a:gd name="connsiteY3" fmla="*/ 13786 h 13786"/>
              <a:gd name="connsiteX4" fmla="*/ 2507 w 34675"/>
              <a:gd name="connsiteY4" fmla="*/ 13786 h 13786"/>
              <a:gd name="connsiteX5" fmla="*/ 0 w 34675"/>
              <a:gd name="connsiteY5" fmla="*/ 11280 h 13786"/>
              <a:gd name="connsiteX6" fmla="*/ 0 w 34675"/>
              <a:gd name="connsiteY6" fmla="*/ 2507 h 13786"/>
              <a:gd name="connsiteX7" fmla="*/ 2507 w 34675"/>
              <a:gd name="connsiteY7" fmla="*/ 0 h 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75" h="13786">
                <a:moveTo>
                  <a:pt x="32168" y="0"/>
                </a:moveTo>
                <a:cubicBezTo>
                  <a:pt x="33553" y="0"/>
                  <a:pt x="34675" y="1122"/>
                  <a:pt x="34675" y="2507"/>
                </a:cubicBezTo>
                <a:lnTo>
                  <a:pt x="34675" y="11280"/>
                </a:lnTo>
                <a:cubicBezTo>
                  <a:pt x="34675" y="12664"/>
                  <a:pt x="33553" y="13786"/>
                  <a:pt x="32168" y="13786"/>
                </a:cubicBezTo>
                <a:lnTo>
                  <a:pt x="2507" y="13786"/>
                </a:lnTo>
                <a:cubicBezTo>
                  <a:pt x="1122" y="13786"/>
                  <a:pt x="0" y="12664"/>
                  <a:pt x="0" y="11280"/>
                </a:cubicBezTo>
                <a:lnTo>
                  <a:pt x="0" y="2507"/>
                </a:lnTo>
                <a:cubicBezTo>
                  <a:pt x="0" y="1122"/>
                  <a:pt x="1122" y="0"/>
                  <a:pt x="2507" y="0"/>
                </a:cubicBezTo>
                <a:close/>
              </a:path>
            </a:pathLst>
          </a:custGeom>
          <a:solidFill>
            <a:srgbClr val="FFFFFF"/>
          </a:solidFill>
          <a:ln w="0" cap="flat">
            <a:noFill/>
            <a:prstDash val="solid"/>
            <a:miter/>
          </a:ln>
        </p:spPr>
        <p:txBody>
          <a:bodyPr rtlCol="0" anchor="ctr"/>
          <a:lstStyle/>
          <a:p>
            <a:endParaRPr lang="en-US" sz="1778"/>
          </a:p>
        </p:txBody>
      </p:sp>
      <p:sp>
        <p:nvSpPr>
          <p:cNvPr id="475" name="Freeform: Shape 474">
            <a:extLst>
              <a:ext uri="{FF2B5EF4-FFF2-40B4-BE49-F238E27FC236}">
                <a16:creationId xmlns:a16="http://schemas.microsoft.com/office/drawing/2014/main" id="{BA854153-C3EB-0965-3B87-3F20C3DAC2FF}"/>
              </a:ext>
            </a:extLst>
          </p:cNvPr>
          <p:cNvSpPr/>
          <p:nvPr/>
        </p:nvSpPr>
        <p:spPr>
          <a:xfrm>
            <a:off x="5082054" y="1739899"/>
            <a:ext cx="17422" cy="12189"/>
          </a:xfrm>
          <a:custGeom>
            <a:avLst/>
            <a:gdLst>
              <a:gd name="connsiteX0" fmla="*/ 17198 w 19704"/>
              <a:gd name="connsiteY0" fmla="*/ 0 h 13786"/>
              <a:gd name="connsiteX1" fmla="*/ 19705 w 19704"/>
              <a:gd name="connsiteY1" fmla="*/ 2507 h 13786"/>
              <a:gd name="connsiteX2" fmla="*/ 19705 w 19704"/>
              <a:gd name="connsiteY2" fmla="*/ 11280 h 13786"/>
              <a:gd name="connsiteX3" fmla="*/ 17198 w 19704"/>
              <a:gd name="connsiteY3" fmla="*/ 13786 h 13786"/>
              <a:gd name="connsiteX4" fmla="*/ 2507 w 19704"/>
              <a:gd name="connsiteY4" fmla="*/ 13786 h 13786"/>
              <a:gd name="connsiteX5" fmla="*/ 0 w 19704"/>
              <a:gd name="connsiteY5" fmla="*/ 11280 h 13786"/>
              <a:gd name="connsiteX6" fmla="*/ 0 w 19704"/>
              <a:gd name="connsiteY6" fmla="*/ 2507 h 13786"/>
              <a:gd name="connsiteX7" fmla="*/ 2507 w 19704"/>
              <a:gd name="connsiteY7" fmla="*/ 0 h 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04" h="13786">
                <a:moveTo>
                  <a:pt x="17198" y="0"/>
                </a:moveTo>
                <a:cubicBezTo>
                  <a:pt x="18583" y="0"/>
                  <a:pt x="19705" y="1122"/>
                  <a:pt x="19705" y="2507"/>
                </a:cubicBezTo>
                <a:lnTo>
                  <a:pt x="19705" y="11280"/>
                </a:lnTo>
                <a:cubicBezTo>
                  <a:pt x="19705" y="12664"/>
                  <a:pt x="18583" y="13786"/>
                  <a:pt x="17198" y="13786"/>
                </a:cubicBezTo>
                <a:lnTo>
                  <a:pt x="2507" y="13786"/>
                </a:lnTo>
                <a:cubicBezTo>
                  <a:pt x="1122" y="13786"/>
                  <a:pt x="0" y="12664"/>
                  <a:pt x="0" y="11280"/>
                </a:cubicBezTo>
                <a:lnTo>
                  <a:pt x="0" y="2507"/>
                </a:lnTo>
                <a:cubicBezTo>
                  <a:pt x="0" y="1122"/>
                  <a:pt x="1123" y="0"/>
                  <a:pt x="2507" y="0"/>
                </a:cubicBezTo>
                <a:close/>
              </a:path>
            </a:pathLst>
          </a:custGeom>
          <a:solidFill>
            <a:srgbClr val="FFFFFF"/>
          </a:solidFill>
          <a:ln w="0" cap="flat">
            <a:noFill/>
            <a:prstDash val="solid"/>
            <a:miter/>
          </a:ln>
        </p:spPr>
        <p:txBody>
          <a:bodyPr rtlCol="0" anchor="ctr"/>
          <a:lstStyle/>
          <a:p>
            <a:endParaRPr lang="en-US" sz="1778"/>
          </a:p>
        </p:txBody>
      </p:sp>
      <p:sp>
        <p:nvSpPr>
          <p:cNvPr id="464" name="TextBox 463">
            <a:extLst>
              <a:ext uri="{FF2B5EF4-FFF2-40B4-BE49-F238E27FC236}">
                <a16:creationId xmlns:a16="http://schemas.microsoft.com/office/drawing/2014/main" id="{5F5697BE-280F-B7E0-551A-2B3629FAAE32}"/>
              </a:ext>
            </a:extLst>
          </p:cNvPr>
          <p:cNvSpPr txBox="1"/>
          <p:nvPr/>
        </p:nvSpPr>
        <p:spPr>
          <a:xfrm>
            <a:off x="6076809" y="5816918"/>
            <a:ext cx="1840459" cy="571118"/>
          </a:xfrm>
          <a:prstGeom prst="rect">
            <a:avLst/>
          </a:prstGeom>
          <a:noFill/>
        </p:spPr>
        <p:txBody>
          <a:bodyPr wrap="square" rtlCol="0">
            <a:spAutoFit/>
          </a:bodyPr>
          <a:lstStyle/>
          <a:p>
            <a:pPr algn="l"/>
            <a:r>
              <a:rPr lang="es-ES" sz="1037" dirty="0">
                <a:ln/>
                <a:solidFill>
                  <a:srgbClr val="FFFFFF"/>
                </a:solidFill>
                <a:latin typeface="AvenirLTPro-Roman"/>
                <a:sym typeface="AvenirLTPro-Roman"/>
                <a:rtl val="0"/>
              </a:rPr>
              <a:t>Preferencia/gusto, factores socio-demográficos, tabúes/creencias, etc.</a:t>
            </a:r>
            <a:endParaRPr lang="en-US" sz="1037" dirty="0">
              <a:ln/>
              <a:solidFill>
                <a:srgbClr val="FFFFFF"/>
              </a:solidFill>
              <a:latin typeface="AvenirLTPro-Roman"/>
              <a:sym typeface="AvenirLTPro-Roman"/>
              <a:rtl val="0"/>
            </a:endParaRPr>
          </a:p>
        </p:txBody>
      </p:sp>
      <p:sp>
        <p:nvSpPr>
          <p:cNvPr id="465" name="TextBox 464">
            <a:extLst>
              <a:ext uri="{FF2B5EF4-FFF2-40B4-BE49-F238E27FC236}">
                <a16:creationId xmlns:a16="http://schemas.microsoft.com/office/drawing/2014/main" id="{440BEEEC-8EB3-407A-57E9-3114D20EE918}"/>
              </a:ext>
            </a:extLst>
          </p:cNvPr>
          <p:cNvSpPr txBox="1"/>
          <p:nvPr/>
        </p:nvSpPr>
        <p:spPr>
          <a:xfrm>
            <a:off x="2314363" y="4197692"/>
            <a:ext cx="1915418" cy="1209498"/>
          </a:xfrm>
          <a:prstGeom prst="rect">
            <a:avLst/>
          </a:prstGeom>
          <a:noFill/>
        </p:spPr>
        <p:txBody>
          <a:bodyPr wrap="square" rtlCol="0">
            <a:spAutoFit/>
          </a:bodyPr>
          <a:lstStyle/>
          <a:p>
            <a:pPr marL="169324" indent="-169324">
              <a:buFont typeface="Arial" panose="020B0604020202020204" pitchFamily="34" charset="0"/>
              <a:buChar char="•"/>
            </a:pPr>
            <a:r>
              <a:rPr lang="es-ES" sz="1037">
                <a:ln/>
                <a:solidFill>
                  <a:srgbClr val="FFFFFF"/>
                </a:solidFill>
                <a:latin typeface="AvenirLTPro-Roman"/>
                <a:sym typeface="AvenirLTPro-Roman"/>
                <a:rtl val="0"/>
              </a:rPr>
              <a:t>Producción de alimentos</a:t>
            </a:r>
          </a:p>
          <a:p>
            <a:pPr marL="169324" indent="-169324">
              <a:buFont typeface="Arial" panose="020B0604020202020204" pitchFamily="34" charset="0"/>
              <a:buChar char="•"/>
            </a:pPr>
            <a:r>
              <a:rPr lang="es-ES" sz="1037">
                <a:ln/>
                <a:solidFill>
                  <a:srgbClr val="FFFFFF"/>
                </a:solidFill>
                <a:latin typeface="AvenirLTPro-Roman"/>
                <a:sym typeface="AvenirLTPro-Roman"/>
                <a:rtl val="0"/>
              </a:rPr>
              <a:t>Almacenamiento y distribución de alimentos</a:t>
            </a:r>
          </a:p>
          <a:p>
            <a:pPr marL="169324" indent="-169324">
              <a:buFont typeface="Arial" panose="020B0604020202020204" pitchFamily="34" charset="0"/>
              <a:buChar char="•"/>
            </a:pPr>
            <a:r>
              <a:rPr lang="es-ES" sz="1037">
                <a:ln/>
                <a:solidFill>
                  <a:srgbClr val="FFFFFF"/>
                </a:solidFill>
                <a:latin typeface="AvenirLTPro-Roman"/>
                <a:sym typeface="AvenirLTPro-Roman"/>
                <a:rtl val="0"/>
              </a:rPr>
              <a:t>Procesamiento y empaque de alimentos</a:t>
            </a:r>
          </a:p>
          <a:p>
            <a:pPr marL="169324" indent="-169324">
              <a:buFont typeface="Arial" panose="020B0604020202020204" pitchFamily="34" charset="0"/>
              <a:buChar char="•"/>
            </a:pPr>
            <a:r>
              <a:rPr lang="es-ES" sz="1037">
                <a:ln/>
                <a:solidFill>
                  <a:srgbClr val="FFFFFF"/>
                </a:solidFill>
                <a:latin typeface="AvenirLTPro-Roman"/>
                <a:sym typeface="AvenirLTPro-Roman"/>
                <a:rtl val="0"/>
              </a:rPr>
              <a:t>Venta de alimentos al consumidor y mercadeo</a:t>
            </a:r>
            <a:endParaRPr lang="en-US" sz="1037">
              <a:ln/>
              <a:solidFill>
                <a:srgbClr val="FFFFFF"/>
              </a:solidFill>
              <a:latin typeface="AvenirLTPro-Roman"/>
              <a:sym typeface="AvenirLTPro-Roman"/>
              <a:rtl val="0"/>
            </a:endParaRPr>
          </a:p>
        </p:txBody>
      </p:sp>
      <p:sp>
        <p:nvSpPr>
          <p:cNvPr id="466" name="TextBox 465">
            <a:extLst>
              <a:ext uri="{FF2B5EF4-FFF2-40B4-BE49-F238E27FC236}">
                <a16:creationId xmlns:a16="http://schemas.microsoft.com/office/drawing/2014/main" id="{C8FB8936-5EA3-1CAF-679D-E32BCB5A0AE2}"/>
              </a:ext>
            </a:extLst>
          </p:cNvPr>
          <p:cNvSpPr txBox="1"/>
          <p:nvPr/>
        </p:nvSpPr>
        <p:spPr>
          <a:xfrm>
            <a:off x="7330669" y="4279703"/>
            <a:ext cx="2200704" cy="890308"/>
          </a:xfrm>
          <a:prstGeom prst="rect">
            <a:avLst/>
          </a:prstGeom>
          <a:noFill/>
        </p:spPr>
        <p:txBody>
          <a:bodyPr wrap="square" rtlCol="0">
            <a:spAutoFit/>
          </a:bodyPr>
          <a:lstStyle/>
          <a:p>
            <a:pPr marL="169324" indent="-169324">
              <a:buFont typeface="Arial" panose="020B0604020202020204" pitchFamily="34" charset="0"/>
              <a:buChar char="•"/>
            </a:pPr>
            <a:r>
              <a:rPr lang="es-ES" sz="1037" dirty="0">
                <a:ln/>
                <a:solidFill>
                  <a:srgbClr val="FFFFFF"/>
                </a:solidFill>
                <a:latin typeface="AvenirLTPro-Roman"/>
                <a:sym typeface="AvenirLTPro-Roman"/>
                <a:rtl val="0"/>
              </a:rPr>
              <a:t>Medio ambiente (ej. erosión</a:t>
            </a:r>
            <a:br>
              <a:rPr lang="es-ES" sz="1037" dirty="0">
                <a:ln/>
                <a:solidFill>
                  <a:srgbClr val="FFFFFF"/>
                </a:solidFill>
                <a:latin typeface="AvenirLTPro-Roman"/>
                <a:sym typeface="AvenirLTPro-Roman"/>
                <a:rtl val="0"/>
              </a:rPr>
            </a:br>
            <a:r>
              <a:rPr lang="es-ES" sz="1037" dirty="0">
                <a:ln/>
                <a:solidFill>
                  <a:srgbClr val="FFFFFF"/>
                </a:solidFill>
                <a:latin typeface="AvenirLTPro-Roman"/>
                <a:sym typeface="AvenirLTPro-Roman"/>
                <a:rtl val="0"/>
              </a:rPr>
              <a:t>de suelos)</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Nutrición y salud (ej. obesidad)</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Económicos (ej. eficiencia)</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Sociales (ej. inclusión, equidad)</a:t>
            </a:r>
            <a:endParaRPr lang="en-US" sz="1037" dirty="0">
              <a:ln/>
              <a:solidFill>
                <a:srgbClr val="FFFFFF"/>
              </a:solidFill>
              <a:latin typeface="AvenirLTPro-Roman"/>
              <a:sym typeface="AvenirLTPro-Roman"/>
              <a:rtl val="0"/>
            </a:endParaRPr>
          </a:p>
        </p:txBody>
      </p:sp>
      <p:sp>
        <p:nvSpPr>
          <p:cNvPr id="467" name="TextBox 466">
            <a:extLst>
              <a:ext uri="{FF2B5EF4-FFF2-40B4-BE49-F238E27FC236}">
                <a16:creationId xmlns:a16="http://schemas.microsoft.com/office/drawing/2014/main" id="{E3AE1BFB-FCDE-443C-D4F7-3663D8DA7D04}"/>
              </a:ext>
            </a:extLst>
          </p:cNvPr>
          <p:cNvSpPr txBox="1"/>
          <p:nvPr/>
        </p:nvSpPr>
        <p:spPr>
          <a:xfrm>
            <a:off x="7341542" y="4039922"/>
            <a:ext cx="1315891" cy="274691"/>
          </a:xfrm>
          <a:prstGeom prst="rect">
            <a:avLst/>
          </a:prstGeom>
          <a:noFill/>
        </p:spPr>
        <p:txBody>
          <a:bodyPr wrap="square" rtlCol="0">
            <a:spAutoFit/>
          </a:bodyPr>
          <a:lstStyle/>
          <a:p>
            <a:pPr algn="l"/>
            <a:r>
              <a:rPr lang="en-US" sz="1185" b="1">
                <a:ln/>
                <a:solidFill>
                  <a:srgbClr val="FFFFFF"/>
                </a:solidFill>
                <a:latin typeface="AvenirLTPro-Heavy"/>
                <a:sym typeface="AvenirLTPro-Heavy"/>
                <a:rtl val="0"/>
              </a:rPr>
              <a:t>IMPACTOS</a:t>
            </a:r>
          </a:p>
        </p:txBody>
      </p:sp>
      <p:sp>
        <p:nvSpPr>
          <p:cNvPr id="468" name="TextBox 467">
            <a:extLst>
              <a:ext uri="{FF2B5EF4-FFF2-40B4-BE49-F238E27FC236}">
                <a16:creationId xmlns:a16="http://schemas.microsoft.com/office/drawing/2014/main" id="{A5659605-3EF1-9EBC-280C-40DBFFB79AF1}"/>
              </a:ext>
            </a:extLst>
          </p:cNvPr>
          <p:cNvSpPr txBox="1"/>
          <p:nvPr/>
        </p:nvSpPr>
        <p:spPr>
          <a:xfrm>
            <a:off x="2614846" y="1544825"/>
            <a:ext cx="2382725" cy="1369093"/>
          </a:xfrm>
          <a:prstGeom prst="rect">
            <a:avLst/>
          </a:prstGeom>
          <a:noFill/>
        </p:spPr>
        <p:txBody>
          <a:bodyPr wrap="square" rtlCol="0">
            <a:spAutoFit/>
          </a:bodyPr>
          <a:lstStyle/>
          <a:p>
            <a:pPr marL="169324" indent="-169324">
              <a:buFont typeface="Arial" panose="020B0604020202020204" pitchFamily="34" charset="0"/>
              <a:buChar char="•"/>
            </a:pPr>
            <a:r>
              <a:rPr lang="es-ES" sz="1037" dirty="0">
                <a:ln/>
                <a:solidFill>
                  <a:srgbClr val="FFFFFF"/>
                </a:solidFill>
                <a:latin typeface="AvenirLTPro-Roman"/>
                <a:sym typeface="AvenirLTPro-Roman"/>
                <a:rtl val="0"/>
              </a:rPr>
              <a:t>Innovaciones tecnológicas</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Intensificación y homogenización de la agricultura</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Cambio climático</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Degradación de suelos y otras condiciones agroecológicas</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Acceso mejorado e infraestructura</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Políticas de comercio exterior</a:t>
            </a:r>
            <a:endParaRPr lang="en-US" sz="1037" dirty="0">
              <a:ln/>
              <a:solidFill>
                <a:srgbClr val="FFFFFF"/>
              </a:solidFill>
              <a:latin typeface="AvenirLTPro-Roman"/>
              <a:sym typeface="AvenirLTPro-Roman"/>
              <a:rtl val="0"/>
            </a:endParaRPr>
          </a:p>
        </p:txBody>
      </p:sp>
      <p:grpSp>
        <p:nvGrpSpPr>
          <p:cNvPr id="10" name="Group 9">
            <a:extLst>
              <a:ext uri="{FF2B5EF4-FFF2-40B4-BE49-F238E27FC236}">
                <a16:creationId xmlns:a16="http://schemas.microsoft.com/office/drawing/2014/main" id="{99F42599-3EDB-2CB0-9CAA-98F2EF1151B7}"/>
              </a:ext>
            </a:extLst>
          </p:cNvPr>
          <p:cNvGrpSpPr/>
          <p:nvPr/>
        </p:nvGrpSpPr>
        <p:grpSpPr>
          <a:xfrm>
            <a:off x="4919644" y="1322858"/>
            <a:ext cx="2409897" cy="1660838"/>
            <a:chOff x="4895091" y="1546803"/>
            <a:chExt cx="2409897" cy="1660838"/>
          </a:xfrm>
        </p:grpSpPr>
        <p:sp>
          <p:nvSpPr>
            <p:cNvPr id="439" name="Freeform: Shape 438">
              <a:extLst>
                <a:ext uri="{FF2B5EF4-FFF2-40B4-BE49-F238E27FC236}">
                  <a16:creationId xmlns:a16="http://schemas.microsoft.com/office/drawing/2014/main" id="{AF55C3FD-7CDA-F0AA-F1FD-28C6527267E5}"/>
                </a:ext>
              </a:extLst>
            </p:cNvPr>
            <p:cNvSpPr/>
            <p:nvPr/>
          </p:nvSpPr>
          <p:spPr>
            <a:xfrm>
              <a:off x="5075846" y="1726881"/>
              <a:ext cx="2060424" cy="1480760"/>
            </a:xfrm>
            <a:custGeom>
              <a:avLst/>
              <a:gdLst>
                <a:gd name="connsiteX0" fmla="*/ 0 w 2273518"/>
                <a:gd name="connsiteY0" fmla="*/ 0 h 1674711"/>
                <a:gd name="connsiteX1" fmla="*/ 2273519 w 2273518"/>
                <a:gd name="connsiteY1" fmla="*/ 0 h 1674711"/>
                <a:gd name="connsiteX2" fmla="*/ 2273519 w 2273518"/>
                <a:gd name="connsiteY2" fmla="*/ 1591157 h 1674711"/>
                <a:gd name="connsiteX3" fmla="*/ 2189964 w 2273518"/>
                <a:gd name="connsiteY3" fmla="*/ 1674712 h 1674711"/>
                <a:gd name="connsiteX4" fmla="*/ 83555 w 2273518"/>
                <a:gd name="connsiteY4" fmla="*/ 1674712 h 1674711"/>
                <a:gd name="connsiteX5" fmla="*/ 0 w 2273518"/>
                <a:gd name="connsiteY5" fmla="*/ 1591157 h 1674711"/>
                <a:gd name="connsiteX6" fmla="*/ 0 w 2273518"/>
                <a:gd name="connsiteY6" fmla="*/ 0 h 1674711"/>
                <a:gd name="connsiteX7" fmla="*/ 0 w 2273518"/>
                <a:gd name="connsiteY7" fmla="*/ 0 h 1674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3518" h="1674711">
                  <a:moveTo>
                    <a:pt x="0" y="0"/>
                  </a:moveTo>
                  <a:lnTo>
                    <a:pt x="2273519" y="0"/>
                  </a:lnTo>
                  <a:lnTo>
                    <a:pt x="2273519" y="1591157"/>
                  </a:lnTo>
                  <a:cubicBezTo>
                    <a:pt x="2273519" y="1637251"/>
                    <a:pt x="2236059" y="1674712"/>
                    <a:pt x="2189964" y="1674712"/>
                  </a:cubicBezTo>
                  <a:lnTo>
                    <a:pt x="83555" y="1674712"/>
                  </a:lnTo>
                  <a:cubicBezTo>
                    <a:pt x="37460" y="1674712"/>
                    <a:pt x="0" y="1637251"/>
                    <a:pt x="0" y="1591157"/>
                  </a:cubicBezTo>
                  <a:lnTo>
                    <a:pt x="0" y="0"/>
                  </a:lnTo>
                  <a:lnTo>
                    <a:pt x="0" y="0"/>
                  </a:lnTo>
                  <a:close/>
                </a:path>
              </a:pathLst>
            </a:custGeom>
            <a:solidFill>
              <a:srgbClr val="3CAAB2"/>
            </a:solidFill>
            <a:ln w="0" cap="flat">
              <a:noFill/>
              <a:prstDash val="solid"/>
              <a:miter/>
            </a:ln>
          </p:spPr>
          <p:txBody>
            <a:bodyPr rtlCol="0" anchor="ctr"/>
            <a:lstStyle/>
            <a:p>
              <a:endParaRPr lang="en-US" sz="1778"/>
            </a:p>
          </p:txBody>
        </p:sp>
        <p:pic>
          <p:nvPicPr>
            <p:cNvPr id="443" name="Picture 442">
              <a:extLst>
                <a:ext uri="{FF2B5EF4-FFF2-40B4-BE49-F238E27FC236}">
                  <a16:creationId xmlns:a16="http://schemas.microsoft.com/office/drawing/2014/main" id="{EE424249-1671-4AD5-3D89-3157DE85C3FB}"/>
                </a:ext>
              </a:extLst>
            </p:cNvPr>
            <p:cNvPicPr>
              <a:picLocks noChangeAspect="1"/>
            </p:cNvPicPr>
            <p:nvPr/>
          </p:nvPicPr>
          <p:blipFill>
            <a:blip r:embed="rId6">
              <a:alphaModFix amt="25000"/>
            </a:blip>
            <a:stretch>
              <a:fillRect/>
            </a:stretch>
          </p:blipFill>
          <p:spPr>
            <a:xfrm>
              <a:off x="4895091" y="1546803"/>
              <a:ext cx="2409897" cy="818567"/>
            </a:xfrm>
            <a:custGeom>
              <a:avLst/>
              <a:gdLst>
                <a:gd name="connsiteX0" fmla="*/ 73 w 2725549"/>
                <a:gd name="connsiteY0" fmla="*/ -102 h 925784"/>
                <a:gd name="connsiteX1" fmla="*/ 2725623 w 2725549"/>
                <a:gd name="connsiteY1" fmla="*/ -102 h 925784"/>
                <a:gd name="connsiteX2" fmla="*/ 2725623 w 2725549"/>
                <a:gd name="connsiteY2" fmla="*/ 925682 h 925784"/>
                <a:gd name="connsiteX3" fmla="*/ 73 w 2725549"/>
                <a:gd name="connsiteY3" fmla="*/ 925682 h 925784"/>
              </a:gdLst>
              <a:ahLst/>
              <a:cxnLst>
                <a:cxn ang="0">
                  <a:pos x="connsiteX0" y="connsiteY0"/>
                </a:cxn>
                <a:cxn ang="0">
                  <a:pos x="connsiteX1" y="connsiteY1"/>
                </a:cxn>
                <a:cxn ang="0">
                  <a:pos x="connsiteX2" y="connsiteY2"/>
                </a:cxn>
                <a:cxn ang="0">
                  <a:pos x="connsiteX3" y="connsiteY3"/>
                </a:cxn>
              </a:cxnLst>
              <a:rect l="l" t="t" r="r" b="b"/>
              <a:pathLst>
                <a:path w="2725549" h="925784">
                  <a:moveTo>
                    <a:pt x="73" y="-102"/>
                  </a:moveTo>
                  <a:lnTo>
                    <a:pt x="2725623" y="-102"/>
                  </a:lnTo>
                  <a:lnTo>
                    <a:pt x="2725623" y="925682"/>
                  </a:lnTo>
                  <a:lnTo>
                    <a:pt x="73" y="925682"/>
                  </a:lnTo>
                  <a:close/>
                </a:path>
              </a:pathLst>
            </a:custGeom>
          </p:spPr>
        </p:pic>
        <p:sp>
          <p:nvSpPr>
            <p:cNvPr id="451" name="Freeform: Shape 450">
              <a:extLst>
                <a:ext uri="{FF2B5EF4-FFF2-40B4-BE49-F238E27FC236}">
                  <a16:creationId xmlns:a16="http://schemas.microsoft.com/office/drawing/2014/main" id="{50D938DB-EFC0-7572-5125-D25D326C6D79}"/>
                </a:ext>
              </a:extLst>
            </p:cNvPr>
            <p:cNvSpPr/>
            <p:nvPr/>
          </p:nvSpPr>
          <p:spPr>
            <a:xfrm>
              <a:off x="5075782" y="1725525"/>
              <a:ext cx="2060488" cy="367481"/>
            </a:xfrm>
            <a:custGeom>
              <a:avLst/>
              <a:gdLst>
                <a:gd name="connsiteX0" fmla="*/ 0 w 2271012"/>
                <a:gd name="connsiteY0" fmla="*/ 0 h 415614"/>
                <a:gd name="connsiteX1" fmla="*/ 2271012 w 2271012"/>
                <a:gd name="connsiteY1" fmla="*/ 0 h 415614"/>
                <a:gd name="connsiteX2" fmla="*/ 2271012 w 2271012"/>
                <a:gd name="connsiteY2" fmla="*/ 415614 h 415614"/>
                <a:gd name="connsiteX3" fmla="*/ 0 w 2271012"/>
                <a:gd name="connsiteY3" fmla="*/ 415614 h 415614"/>
              </a:gdLst>
              <a:ahLst/>
              <a:cxnLst>
                <a:cxn ang="0">
                  <a:pos x="connsiteX0" y="connsiteY0"/>
                </a:cxn>
                <a:cxn ang="0">
                  <a:pos x="connsiteX1" y="connsiteY1"/>
                </a:cxn>
                <a:cxn ang="0">
                  <a:pos x="connsiteX2" y="connsiteY2"/>
                </a:cxn>
                <a:cxn ang="0">
                  <a:pos x="connsiteX3" y="connsiteY3"/>
                </a:cxn>
              </a:cxnLst>
              <a:rect l="l" t="t" r="r" b="b"/>
              <a:pathLst>
                <a:path w="2271012" h="415614">
                  <a:moveTo>
                    <a:pt x="0" y="0"/>
                  </a:moveTo>
                  <a:lnTo>
                    <a:pt x="2271012" y="0"/>
                  </a:lnTo>
                  <a:lnTo>
                    <a:pt x="2271012" y="415614"/>
                  </a:lnTo>
                  <a:lnTo>
                    <a:pt x="0" y="415614"/>
                  </a:lnTo>
                  <a:close/>
                </a:path>
              </a:pathLst>
            </a:custGeom>
            <a:solidFill>
              <a:srgbClr val="52C4C9"/>
            </a:solidFill>
            <a:ln w="0" cap="flat">
              <a:noFill/>
              <a:prstDash val="solid"/>
              <a:miter/>
            </a:ln>
          </p:spPr>
          <p:txBody>
            <a:bodyPr rtlCol="0" anchor="ctr"/>
            <a:lstStyle/>
            <a:p>
              <a:endParaRPr lang="en-US" sz="1778"/>
            </a:p>
          </p:txBody>
        </p:sp>
        <p:sp>
          <p:nvSpPr>
            <p:cNvPr id="457" name="Freeform: Shape 456">
              <a:extLst>
                <a:ext uri="{FF2B5EF4-FFF2-40B4-BE49-F238E27FC236}">
                  <a16:creationId xmlns:a16="http://schemas.microsoft.com/office/drawing/2014/main" id="{E5DA4FC2-98C8-BDAB-2909-F94314F0CACB}"/>
                </a:ext>
              </a:extLst>
            </p:cNvPr>
            <p:cNvSpPr/>
            <p:nvPr/>
          </p:nvSpPr>
          <p:spPr>
            <a:xfrm>
              <a:off x="4995993" y="1646967"/>
              <a:ext cx="448685" cy="448685"/>
            </a:xfrm>
            <a:custGeom>
              <a:avLst/>
              <a:gdLst>
                <a:gd name="connsiteX0" fmla="*/ 507454 w 507454"/>
                <a:gd name="connsiteY0" fmla="*/ 253727 h 507454"/>
                <a:gd name="connsiteX1" fmla="*/ 253727 w 507454"/>
                <a:gd name="connsiteY1" fmla="*/ 507455 h 507454"/>
                <a:gd name="connsiteX2" fmla="*/ 0 w 507454"/>
                <a:gd name="connsiteY2" fmla="*/ 253727 h 507454"/>
                <a:gd name="connsiteX3" fmla="*/ 253727 w 507454"/>
                <a:gd name="connsiteY3" fmla="*/ 0 h 507454"/>
                <a:gd name="connsiteX4" fmla="*/ 507454 w 507454"/>
                <a:gd name="connsiteY4" fmla="*/ 253727 h 50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454" h="507454">
                  <a:moveTo>
                    <a:pt x="507454" y="253727"/>
                  </a:moveTo>
                  <a:cubicBezTo>
                    <a:pt x="507454" y="393857"/>
                    <a:pt x="393857" y="507455"/>
                    <a:pt x="253727" y="507455"/>
                  </a:cubicBezTo>
                  <a:cubicBezTo>
                    <a:pt x="113598" y="507455"/>
                    <a:pt x="0" y="393857"/>
                    <a:pt x="0" y="253727"/>
                  </a:cubicBezTo>
                  <a:cubicBezTo>
                    <a:pt x="0" y="113598"/>
                    <a:pt x="113598" y="0"/>
                    <a:pt x="253727" y="0"/>
                  </a:cubicBezTo>
                  <a:cubicBezTo>
                    <a:pt x="393857" y="0"/>
                    <a:pt x="507454" y="113598"/>
                    <a:pt x="507454" y="253727"/>
                  </a:cubicBezTo>
                  <a:close/>
                </a:path>
              </a:pathLst>
            </a:custGeom>
            <a:solidFill>
              <a:srgbClr val="52C4C9"/>
            </a:solidFill>
            <a:ln w="0" cap="flat">
              <a:noFill/>
              <a:prstDash val="solid"/>
              <a:miter/>
            </a:ln>
          </p:spPr>
          <p:txBody>
            <a:bodyPr rtlCol="0" anchor="ctr"/>
            <a:lstStyle/>
            <a:p>
              <a:endParaRPr lang="en-US" sz="1778"/>
            </a:p>
          </p:txBody>
        </p:sp>
        <p:sp>
          <p:nvSpPr>
            <p:cNvPr id="459" name="TextBox 458">
              <a:extLst>
                <a:ext uri="{FF2B5EF4-FFF2-40B4-BE49-F238E27FC236}">
                  <a16:creationId xmlns:a16="http://schemas.microsoft.com/office/drawing/2014/main" id="{F15BABB7-4FA1-6FE5-B914-4E095440827D}"/>
                </a:ext>
              </a:extLst>
            </p:cNvPr>
            <p:cNvSpPr txBox="1"/>
            <p:nvPr/>
          </p:nvSpPr>
          <p:spPr>
            <a:xfrm>
              <a:off x="5420709" y="1781942"/>
              <a:ext cx="1786003" cy="274691"/>
            </a:xfrm>
            <a:prstGeom prst="rect">
              <a:avLst/>
            </a:prstGeom>
            <a:noFill/>
          </p:spPr>
          <p:txBody>
            <a:bodyPr wrap="square" rtlCol="0">
              <a:spAutoFit/>
            </a:bodyPr>
            <a:lstStyle/>
            <a:p>
              <a:pPr algn="l"/>
              <a:r>
                <a:rPr lang="en-US" sz="1185" b="1" dirty="0">
                  <a:ln/>
                  <a:solidFill>
                    <a:srgbClr val="FFFFFF"/>
                  </a:solidFill>
                  <a:latin typeface="AvenirLTPro-Heavy"/>
                  <a:sym typeface="AvenirLTPro-Heavy"/>
                  <a:rtl val="0"/>
                </a:rPr>
                <a:t>Distribución/Comercio</a:t>
              </a:r>
            </a:p>
          </p:txBody>
        </p:sp>
        <p:grpSp>
          <p:nvGrpSpPr>
            <p:cNvPr id="472" name="Graphic 2">
              <a:extLst>
                <a:ext uri="{FF2B5EF4-FFF2-40B4-BE49-F238E27FC236}">
                  <a16:creationId xmlns:a16="http://schemas.microsoft.com/office/drawing/2014/main" id="{86EFEED6-C3FB-EE66-6D5B-63978A43C390}"/>
                </a:ext>
              </a:extLst>
            </p:cNvPr>
            <p:cNvGrpSpPr/>
            <p:nvPr/>
          </p:nvGrpSpPr>
          <p:grpSpPr>
            <a:xfrm>
              <a:off x="5051079" y="1768498"/>
              <a:ext cx="354572" cy="229884"/>
              <a:chOff x="4990607" y="1079933"/>
              <a:chExt cx="401014" cy="259994"/>
            </a:xfrm>
            <a:solidFill>
              <a:srgbClr val="FFFFFF"/>
            </a:solidFill>
          </p:grpSpPr>
          <p:sp>
            <p:nvSpPr>
              <p:cNvPr id="476" name="Freeform: Shape 475">
                <a:extLst>
                  <a:ext uri="{FF2B5EF4-FFF2-40B4-BE49-F238E27FC236}">
                    <a16:creationId xmlns:a16="http://schemas.microsoft.com/office/drawing/2014/main" id="{5638F1EA-1097-5505-10F0-0192B12A33B5}"/>
                  </a:ext>
                </a:extLst>
              </p:cNvPr>
              <p:cNvSpPr/>
              <p:nvPr/>
            </p:nvSpPr>
            <p:spPr>
              <a:xfrm>
                <a:off x="4990689" y="1108132"/>
                <a:ext cx="238966" cy="171415"/>
              </a:xfrm>
              <a:custGeom>
                <a:avLst/>
                <a:gdLst>
                  <a:gd name="connsiteX0" fmla="*/ 232491 w 238966"/>
                  <a:gd name="connsiteY0" fmla="*/ 0 h 171415"/>
                  <a:gd name="connsiteX1" fmla="*/ 238966 w 238966"/>
                  <a:gd name="connsiteY1" fmla="*/ 6267 h 171415"/>
                  <a:gd name="connsiteX2" fmla="*/ 238966 w 238966"/>
                  <a:gd name="connsiteY2" fmla="*/ 162374 h 171415"/>
                  <a:gd name="connsiteX3" fmla="*/ 232630 w 238966"/>
                  <a:gd name="connsiteY3" fmla="*/ 168711 h 171415"/>
                  <a:gd name="connsiteX4" fmla="*/ 164394 w 238966"/>
                  <a:gd name="connsiteY4" fmla="*/ 168711 h 171415"/>
                  <a:gd name="connsiteX5" fmla="*/ 153671 w 238966"/>
                  <a:gd name="connsiteY5" fmla="*/ 164881 h 171415"/>
                  <a:gd name="connsiteX6" fmla="*/ 95322 w 238966"/>
                  <a:gd name="connsiteY6" fmla="*/ 168711 h 171415"/>
                  <a:gd name="connsiteX7" fmla="*/ 87175 w 238966"/>
                  <a:gd name="connsiteY7" fmla="*/ 168432 h 171415"/>
                  <a:gd name="connsiteX8" fmla="*/ 32865 w 238966"/>
                  <a:gd name="connsiteY8" fmla="*/ 162235 h 171415"/>
                  <a:gd name="connsiteX9" fmla="*/ 10932 w 238966"/>
                  <a:gd name="connsiteY9" fmla="*/ 168641 h 171415"/>
                  <a:gd name="connsiteX10" fmla="*/ 7172 w 238966"/>
                  <a:gd name="connsiteY10" fmla="*/ 168641 h 171415"/>
                  <a:gd name="connsiteX11" fmla="*/ 0 w 238966"/>
                  <a:gd name="connsiteY11" fmla="*/ 161817 h 171415"/>
                  <a:gd name="connsiteX12" fmla="*/ 0 w 238966"/>
                  <a:gd name="connsiteY12" fmla="*/ 7033 h 171415"/>
                  <a:gd name="connsiteX13" fmla="*/ 7033 w 238966"/>
                  <a:gd name="connsiteY13" fmla="*/ 0 h 171415"/>
                  <a:gd name="connsiteX14" fmla="*/ 119483 w 238966"/>
                  <a:gd name="connsiteY14" fmla="*/ 139 h 171415"/>
                  <a:gd name="connsiteX15" fmla="*/ 232560 w 238966"/>
                  <a:gd name="connsiteY15" fmla="*/ 70 h 171415"/>
                  <a:gd name="connsiteX16" fmla="*/ 96575 w 238966"/>
                  <a:gd name="connsiteY16" fmla="*/ 28269 h 171415"/>
                  <a:gd name="connsiteX17" fmla="*/ 91632 w 238966"/>
                  <a:gd name="connsiteY17" fmla="*/ 34188 h 171415"/>
                  <a:gd name="connsiteX18" fmla="*/ 105836 w 238966"/>
                  <a:gd name="connsiteY18" fmla="*/ 76592 h 171415"/>
                  <a:gd name="connsiteX19" fmla="*/ 111476 w 238966"/>
                  <a:gd name="connsiteY19" fmla="*/ 80769 h 171415"/>
                  <a:gd name="connsiteX20" fmla="*/ 164185 w 238966"/>
                  <a:gd name="connsiteY20" fmla="*/ 80769 h 171415"/>
                  <a:gd name="connsiteX21" fmla="*/ 170034 w 238966"/>
                  <a:gd name="connsiteY21" fmla="*/ 76801 h 171415"/>
                  <a:gd name="connsiteX22" fmla="*/ 184447 w 238966"/>
                  <a:gd name="connsiteY22" fmla="*/ 33631 h 171415"/>
                  <a:gd name="connsiteX23" fmla="*/ 179991 w 238966"/>
                  <a:gd name="connsiteY23" fmla="*/ 28269 h 171415"/>
                  <a:gd name="connsiteX24" fmla="*/ 137517 w 238966"/>
                  <a:gd name="connsiteY24" fmla="*/ 28269 h 171415"/>
                  <a:gd name="connsiteX25" fmla="*/ 96575 w 238966"/>
                  <a:gd name="connsiteY25" fmla="*/ 28200 h 171415"/>
                  <a:gd name="connsiteX26" fmla="*/ 168502 w 238966"/>
                  <a:gd name="connsiteY26" fmla="*/ 116002 h 171415"/>
                  <a:gd name="connsiteX27" fmla="*/ 177275 w 238966"/>
                  <a:gd name="connsiteY27" fmla="*/ 106532 h 171415"/>
                  <a:gd name="connsiteX28" fmla="*/ 168084 w 238966"/>
                  <a:gd name="connsiteY28" fmla="*/ 98316 h 171415"/>
                  <a:gd name="connsiteX29" fmla="*/ 105906 w 238966"/>
                  <a:gd name="connsiteY29" fmla="*/ 98594 h 171415"/>
                  <a:gd name="connsiteX30" fmla="*/ 92815 w 238966"/>
                  <a:gd name="connsiteY30" fmla="*/ 89055 h 171415"/>
                  <a:gd name="connsiteX31" fmla="*/ 72902 w 238966"/>
                  <a:gd name="connsiteY31" fmla="*/ 28687 h 171415"/>
                  <a:gd name="connsiteX32" fmla="*/ 60229 w 238966"/>
                  <a:gd name="connsiteY32" fmla="*/ 19566 h 171415"/>
                  <a:gd name="connsiteX33" fmla="*/ 48392 w 238966"/>
                  <a:gd name="connsiteY33" fmla="*/ 19566 h 171415"/>
                  <a:gd name="connsiteX34" fmla="*/ 37252 w 238966"/>
                  <a:gd name="connsiteY34" fmla="*/ 34257 h 171415"/>
                  <a:gd name="connsiteX35" fmla="*/ 43379 w 238966"/>
                  <a:gd name="connsiteY35" fmla="*/ 37391 h 171415"/>
                  <a:gd name="connsiteX36" fmla="*/ 62039 w 238966"/>
                  <a:gd name="connsiteY36" fmla="*/ 51804 h 171415"/>
                  <a:gd name="connsiteX37" fmla="*/ 80073 w 238966"/>
                  <a:gd name="connsiteY37" fmla="*/ 107020 h 171415"/>
                  <a:gd name="connsiteX38" fmla="*/ 92119 w 238966"/>
                  <a:gd name="connsiteY38" fmla="*/ 115793 h 171415"/>
                  <a:gd name="connsiteX39" fmla="*/ 131459 w 238966"/>
                  <a:gd name="connsiteY39" fmla="*/ 115793 h 171415"/>
                  <a:gd name="connsiteX40" fmla="*/ 168432 w 238966"/>
                  <a:gd name="connsiteY40" fmla="*/ 116002 h 171415"/>
                  <a:gd name="connsiteX41" fmla="*/ 116002 w 238966"/>
                  <a:gd name="connsiteY41" fmla="*/ 142321 h 171415"/>
                  <a:gd name="connsiteX42" fmla="*/ 123800 w 238966"/>
                  <a:gd name="connsiteY42" fmla="*/ 133270 h 171415"/>
                  <a:gd name="connsiteX43" fmla="*/ 115654 w 238966"/>
                  <a:gd name="connsiteY43" fmla="*/ 124287 h 171415"/>
                  <a:gd name="connsiteX44" fmla="*/ 107646 w 238966"/>
                  <a:gd name="connsiteY44" fmla="*/ 133270 h 171415"/>
                  <a:gd name="connsiteX45" fmla="*/ 116002 w 238966"/>
                  <a:gd name="connsiteY45" fmla="*/ 142391 h 171415"/>
                  <a:gd name="connsiteX46" fmla="*/ 152557 w 238966"/>
                  <a:gd name="connsiteY46" fmla="*/ 142321 h 171415"/>
                  <a:gd name="connsiteX47" fmla="*/ 160355 w 238966"/>
                  <a:gd name="connsiteY47" fmla="*/ 133270 h 171415"/>
                  <a:gd name="connsiteX48" fmla="*/ 152209 w 238966"/>
                  <a:gd name="connsiteY48" fmla="*/ 124287 h 171415"/>
                  <a:gd name="connsiteX49" fmla="*/ 144201 w 238966"/>
                  <a:gd name="connsiteY49" fmla="*/ 133270 h 171415"/>
                  <a:gd name="connsiteX50" fmla="*/ 152557 w 238966"/>
                  <a:gd name="connsiteY50" fmla="*/ 142391 h 17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8966" h="171415">
                    <a:moveTo>
                      <a:pt x="232491" y="0"/>
                    </a:moveTo>
                    <a:cubicBezTo>
                      <a:pt x="237295" y="0"/>
                      <a:pt x="238966" y="1044"/>
                      <a:pt x="238966" y="6267"/>
                    </a:cubicBezTo>
                    <a:cubicBezTo>
                      <a:pt x="238757" y="58279"/>
                      <a:pt x="238757" y="110292"/>
                      <a:pt x="238966" y="162374"/>
                    </a:cubicBezTo>
                    <a:cubicBezTo>
                      <a:pt x="238966" y="167388"/>
                      <a:pt x="237504" y="168780"/>
                      <a:pt x="232630" y="168711"/>
                    </a:cubicBezTo>
                    <a:cubicBezTo>
                      <a:pt x="209861" y="168502"/>
                      <a:pt x="187162" y="168502"/>
                      <a:pt x="164394" y="168711"/>
                    </a:cubicBezTo>
                    <a:cubicBezTo>
                      <a:pt x="160146" y="168711"/>
                      <a:pt x="157013" y="167736"/>
                      <a:pt x="153671" y="164881"/>
                    </a:cubicBezTo>
                    <a:cubicBezTo>
                      <a:pt x="135985" y="149911"/>
                      <a:pt x="110571" y="151443"/>
                      <a:pt x="95322" y="168711"/>
                    </a:cubicBezTo>
                    <a:cubicBezTo>
                      <a:pt x="91632" y="172888"/>
                      <a:pt x="90239" y="171774"/>
                      <a:pt x="87175" y="168432"/>
                    </a:cubicBezTo>
                    <a:cubicBezTo>
                      <a:pt x="72902" y="152835"/>
                      <a:pt x="49437" y="149563"/>
                      <a:pt x="32865" y="162235"/>
                    </a:cubicBezTo>
                    <a:cubicBezTo>
                      <a:pt x="25763" y="167666"/>
                      <a:pt x="19009" y="169198"/>
                      <a:pt x="10932" y="168641"/>
                    </a:cubicBezTo>
                    <a:cubicBezTo>
                      <a:pt x="9679" y="168571"/>
                      <a:pt x="8356" y="168502"/>
                      <a:pt x="7172" y="168641"/>
                    </a:cubicBezTo>
                    <a:cubicBezTo>
                      <a:pt x="1880" y="169407"/>
                      <a:pt x="0" y="167666"/>
                      <a:pt x="0" y="161817"/>
                    </a:cubicBezTo>
                    <a:cubicBezTo>
                      <a:pt x="279" y="110222"/>
                      <a:pt x="209" y="58628"/>
                      <a:pt x="0" y="7033"/>
                    </a:cubicBezTo>
                    <a:cubicBezTo>
                      <a:pt x="0" y="1462"/>
                      <a:pt x="1462" y="0"/>
                      <a:pt x="7033" y="0"/>
                    </a:cubicBezTo>
                    <a:cubicBezTo>
                      <a:pt x="44493" y="279"/>
                      <a:pt x="82023" y="139"/>
                      <a:pt x="119483" y="139"/>
                    </a:cubicBezTo>
                    <a:cubicBezTo>
                      <a:pt x="157152" y="139"/>
                      <a:pt x="194891" y="209"/>
                      <a:pt x="232560" y="70"/>
                    </a:cubicBezTo>
                    <a:close/>
                    <a:moveTo>
                      <a:pt x="96575" y="28269"/>
                    </a:moveTo>
                    <a:cubicBezTo>
                      <a:pt x="92049" y="28269"/>
                      <a:pt x="89612" y="28548"/>
                      <a:pt x="91632" y="34188"/>
                    </a:cubicBezTo>
                    <a:cubicBezTo>
                      <a:pt x="96645" y="48253"/>
                      <a:pt x="101241" y="62457"/>
                      <a:pt x="105836" y="76592"/>
                    </a:cubicBezTo>
                    <a:cubicBezTo>
                      <a:pt x="106811" y="79655"/>
                      <a:pt x="108412" y="80769"/>
                      <a:pt x="111476" y="80769"/>
                    </a:cubicBezTo>
                    <a:cubicBezTo>
                      <a:pt x="129022" y="80769"/>
                      <a:pt x="146638" y="80700"/>
                      <a:pt x="164185" y="80769"/>
                    </a:cubicBezTo>
                    <a:cubicBezTo>
                      <a:pt x="167248" y="80769"/>
                      <a:pt x="169059" y="79795"/>
                      <a:pt x="170034" y="76801"/>
                    </a:cubicBezTo>
                    <a:cubicBezTo>
                      <a:pt x="174769" y="62387"/>
                      <a:pt x="179573" y="47974"/>
                      <a:pt x="184447" y="33631"/>
                    </a:cubicBezTo>
                    <a:cubicBezTo>
                      <a:pt x="185979" y="29244"/>
                      <a:pt x="184168" y="28200"/>
                      <a:pt x="179991" y="28269"/>
                    </a:cubicBezTo>
                    <a:cubicBezTo>
                      <a:pt x="165856" y="28409"/>
                      <a:pt x="151652" y="28269"/>
                      <a:pt x="137517" y="28269"/>
                    </a:cubicBezTo>
                    <a:cubicBezTo>
                      <a:pt x="123870" y="28269"/>
                      <a:pt x="110222" y="28409"/>
                      <a:pt x="96575" y="28200"/>
                    </a:cubicBezTo>
                    <a:close/>
                    <a:moveTo>
                      <a:pt x="168502" y="116002"/>
                    </a:moveTo>
                    <a:cubicBezTo>
                      <a:pt x="176509" y="116489"/>
                      <a:pt x="176857" y="112868"/>
                      <a:pt x="177275" y="106532"/>
                    </a:cubicBezTo>
                    <a:cubicBezTo>
                      <a:pt x="177832" y="98664"/>
                      <a:pt x="174281" y="98177"/>
                      <a:pt x="168084" y="98316"/>
                    </a:cubicBezTo>
                    <a:cubicBezTo>
                      <a:pt x="147335" y="98594"/>
                      <a:pt x="126585" y="98037"/>
                      <a:pt x="105906" y="98594"/>
                    </a:cubicBezTo>
                    <a:cubicBezTo>
                      <a:pt x="98177" y="98803"/>
                      <a:pt x="95043" y="96157"/>
                      <a:pt x="92815" y="89055"/>
                    </a:cubicBezTo>
                    <a:cubicBezTo>
                      <a:pt x="86549" y="68793"/>
                      <a:pt x="79307" y="48879"/>
                      <a:pt x="72902" y="28687"/>
                    </a:cubicBezTo>
                    <a:cubicBezTo>
                      <a:pt x="70813" y="22072"/>
                      <a:pt x="66983" y="19218"/>
                      <a:pt x="60229" y="19566"/>
                    </a:cubicBezTo>
                    <a:cubicBezTo>
                      <a:pt x="56330" y="19775"/>
                      <a:pt x="52361" y="19566"/>
                      <a:pt x="48392" y="19566"/>
                    </a:cubicBezTo>
                    <a:cubicBezTo>
                      <a:pt x="37391" y="19566"/>
                      <a:pt x="34675" y="23395"/>
                      <a:pt x="37252" y="34257"/>
                    </a:cubicBezTo>
                    <a:cubicBezTo>
                      <a:pt x="38226" y="38157"/>
                      <a:pt x="40872" y="37321"/>
                      <a:pt x="43379" y="37391"/>
                    </a:cubicBezTo>
                    <a:cubicBezTo>
                      <a:pt x="57723" y="37948"/>
                      <a:pt x="57583" y="38017"/>
                      <a:pt x="62039" y="51804"/>
                    </a:cubicBezTo>
                    <a:cubicBezTo>
                      <a:pt x="67958" y="70256"/>
                      <a:pt x="74363" y="88498"/>
                      <a:pt x="80073" y="107020"/>
                    </a:cubicBezTo>
                    <a:cubicBezTo>
                      <a:pt x="82093" y="113495"/>
                      <a:pt x="85783" y="115862"/>
                      <a:pt x="92119" y="115793"/>
                    </a:cubicBezTo>
                    <a:cubicBezTo>
                      <a:pt x="105209" y="115723"/>
                      <a:pt x="118369" y="115793"/>
                      <a:pt x="131459" y="115793"/>
                    </a:cubicBezTo>
                    <a:cubicBezTo>
                      <a:pt x="143784" y="115793"/>
                      <a:pt x="156177" y="115236"/>
                      <a:pt x="168432" y="116002"/>
                    </a:cubicBezTo>
                    <a:close/>
                    <a:moveTo>
                      <a:pt x="116002" y="142321"/>
                    </a:moveTo>
                    <a:cubicBezTo>
                      <a:pt x="123104" y="142321"/>
                      <a:pt x="123591" y="140163"/>
                      <a:pt x="123800" y="133270"/>
                    </a:cubicBezTo>
                    <a:cubicBezTo>
                      <a:pt x="124079" y="125541"/>
                      <a:pt x="122198" y="124427"/>
                      <a:pt x="115654" y="124287"/>
                    </a:cubicBezTo>
                    <a:cubicBezTo>
                      <a:pt x="108551" y="124079"/>
                      <a:pt x="107507" y="125889"/>
                      <a:pt x="107646" y="133270"/>
                    </a:cubicBezTo>
                    <a:cubicBezTo>
                      <a:pt x="107646" y="141207"/>
                      <a:pt x="108760" y="142321"/>
                      <a:pt x="116002" y="142391"/>
                    </a:cubicBezTo>
                    <a:close/>
                    <a:moveTo>
                      <a:pt x="152557" y="142321"/>
                    </a:moveTo>
                    <a:cubicBezTo>
                      <a:pt x="159659" y="142321"/>
                      <a:pt x="160146" y="140163"/>
                      <a:pt x="160355" y="133270"/>
                    </a:cubicBezTo>
                    <a:cubicBezTo>
                      <a:pt x="160634" y="125541"/>
                      <a:pt x="158754" y="124427"/>
                      <a:pt x="152209" y="124287"/>
                    </a:cubicBezTo>
                    <a:cubicBezTo>
                      <a:pt x="145107" y="124079"/>
                      <a:pt x="144062" y="125889"/>
                      <a:pt x="144201" y="133270"/>
                    </a:cubicBezTo>
                    <a:cubicBezTo>
                      <a:pt x="144201" y="141207"/>
                      <a:pt x="145315" y="142321"/>
                      <a:pt x="152557" y="142391"/>
                    </a:cubicBezTo>
                    <a:close/>
                  </a:path>
                </a:pathLst>
              </a:custGeom>
              <a:solidFill>
                <a:srgbClr val="FFFFFF"/>
              </a:solidFill>
              <a:ln w="0" cap="flat">
                <a:noFill/>
                <a:prstDash val="solid"/>
                <a:miter/>
              </a:ln>
            </p:spPr>
            <p:txBody>
              <a:bodyPr rtlCol="0" anchor="ctr"/>
              <a:lstStyle/>
              <a:p>
                <a:endParaRPr lang="en-US" sz="1778"/>
              </a:p>
            </p:txBody>
          </p:sp>
          <p:sp>
            <p:nvSpPr>
              <p:cNvPr id="477" name="Freeform: Shape 476">
                <a:extLst>
                  <a:ext uri="{FF2B5EF4-FFF2-40B4-BE49-F238E27FC236}">
                    <a16:creationId xmlns:a16="http://schemas.microsoft.com/office/drawing/2014/main" id="{72CB2947-A294-1D99-4D50-79F293465085}"/>
                  </a:ext>
                </a:extLst>
              </p:cNvPr>
              <p:cNvSpPr/>
              <p:nvPr/>
            </p:nvSpPr>
            <p:spPr>
              <a:xfrm>
                <a:off x="5247620" y="1117323"/>
                <a:ext cx="144001" cy="157363"/>
              </a:xfrm>
              <a:custGeom>
                <a:avLst/>
                <a:gdLst>
                  <a:gd name="connsiteX0" fmla="*/ 83067 w 144001"/>
                  <a:gd name="connsiteY0" fmla="*/ 12951 h 157363"/>
                  <a:gd name="connsiteX1" fmla="*/ 22908 w 144001"/>
                  <a:gd name="connsiteY1" fmla="*/ 12951 h 157363"/>
                  <a:gd name="connsiteX2" fmla="*/ 12951 w 144001"/>
                  <a:gd name="connsiteY2" fmla="*/ 22629 h 157363"/>
                  <a:gd name="connsiteX3" fmla="*/ 12951 w 144001"/>
                  <a:gd name="connsiteY3" fmla="*/ 82789 h 157363"/>
                  <a:gd name="connsiteX4" fmla="*/ 22142 w 144001"/>
                  <a:gd name="connsiteY4" fmla="*/ 91771 h 157363"/>
                  <a:gd name="connsiteX5" fmla="*/ 32168 w 144001"/>
                  <a:gd name="connsiteY5" fmla="*/ 91771 h 157363"/>
                  <a:gd name="connsiteX6" fmla="*/ 138352 w 144001"/>
                  <a:gd name="connsiteY6" fmla="*/ 91701 h 157363"/>
                  <a:gd name="connsiteX7" fmla="*/ 143992 w 144001"/>
                  <a:gd name="connsiteY7" fmla="*/ 97202 h 157363"/>
                  <a:gd name="connsiteX8" fmla="*/ 143992 w 144001"/>
                  <a:gd name="connsiteY8" fmla="*/ 132573 h 157363"/>
                  <a:gd name="connsiteX9" fmla="*/ 138631 w 144001"/>
                  <a:gd name="connsiteY9" fmla="*/ 137726 h 157363"/>
                  <a:gd name="connsiteX10" fmla="*/ 132155 w 144001"/>
                  <a:gd name="connsiteY10" fmla="*/ 137726 h 157363"/>
                  <a:gd name="connsiteX11" fmla="*/ 124148 w 144001"/>
                  <a:gd name="connsiteY11" fmla="*/ 145455 h 157363"/>
                  <a:gd name="connsiteX12" fmla="*/ 124148 w 144001"/>
                  <a:gd name="connsiteY12" fmla="*/ 153740 h 157363"/>
                  <a:gd name="connsiteX13" fmla="*/ 121363 w 144001"/>
                  <a:gd name="connsiteY13" fmla="*/ 157222 h 157363"/>
                  <a:gd name="connsiteX14" fmla="*/ 96018 w 144001"/>
                  <a:gd name="connsiteY14" fmla="*/ 157222 h 157363"/>
                  <a:gd name="connsiteX15" fmla="*/ 92119 w 144001"/>
                  <a:gd name="connsiteY15" fmla="*/ 154854 h 157363"/>
                  <a:gd name="connsiteX16" fmla="*/ 39062 w 144001"/>
                  <a:gd name="connsiteY16" fmla="*/ 154506 h 157363"/>
                  <a:gd name="connsiteX17" fmla="*/ 32308 w 144001"/>
                  <a:gd name="connsiteY17" fmla="*/ 157361 h 157363"/>
                  <a:gd name="connsiteX18" fmla="*/ 4595 w 144001"/>
                  <a:gd name="connsiteY18" fmla="*/ 157361 h 157363"/>
                  <a:gd name="connsiteX19" fmla="*/ 0 w 144001"/>
                  <a:gd name="connsiteY19" fmla="*/ 152626 h 157363"/>
                  <a:gd name="connsiteX20" fmla="*/ 0 w 144001"/>
                  <a:gd name="connsiteY20" fmla="*/ 4526 h 157363"/>
                  <a:gd name="connsiteX21" fmla="*/ 4804 w 144001"/>
                  <a:gd name="connsiteY21" fmla="*/ 0 h 157363"/>
                  <a:gd name="connsiteX22" fmla="*/ 77984 w 144001"/>
                  <a:gd name="connsiteY22" fmla="*/ 0 h 157363"/>
                  <a:gd name="connsiteX23" fmla="*/ 83833 w 144001"/>
                  <a:gd name="connsiteY23" fmla="*/ 3064 h 157363"/>
                  <a:gd name="connsiteX24" fmla="*/ 90169 w 144001"/>
                  <a:gd name="connsiteY24" fmla="*/ 12115 h 157363"/>
                  <a:gd name="connsiteX25" fmla="*/ 83206 w 144001"/>
                  <a:gd name="connsiteY25" fmla="*/ 13021 h 1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4001" h="157363">
                    <a:moveTo>
                      <a:pt x="83067" y="12951"/>
                    </a:moveTo>
                    <a:cubicBezTo>
                      <a:pt x="63014" y="12951"/>
                      <a:pt x="42961" y="12951"/>
                      <a:pt x="22908" y="12951"/>
                    </a:cubicBezTo>
                    <a:cubicBezTo>
                      <a:pt x="15109" y="12951"/>
                      <a:pt x="13021" y="15109"/>
                      <a:pt x="12951" y="22629"/>
                    </a:cubicBezTo>
                    <a:cubicBezTo>
                      <a:pt x="12951" y="42682"/>
                      <a:pt x="12951" y="62736"/>
                      <a:pt x="12951" y="82789"/>
                    </a:cubicBezTo>
                    <a:cubicBezTo>
                      <a:pt x="12951" y="89752"/>
                      <a:pt x="15040" y="91701"/>
                      <a:pt x="22142" y="91771"/>
                    </a:cubicBezTo>
                    <a:cubicBezTo>
                      <a:pt x="25484" y="91771"/>
                      <a:pt x="28826" y="91771"/>
                      <a:pt x="32168" y="91771"/>
                    </a:cubicBezTo>
                    <a:cubicBezTo>
                      <a:pt x="67540" y="91771"/>
                      <a:pt x="102981" y="91840"/>
                      <a:pt x="138352" y="91701"/>
                    </a:cubicBezTo>
                    <a:cubicBezTo>
                      <a:pt x="142669" y="91701"/>
                      <a:pt x="144132" y="92676"/>
                      <a:pt x="143992" y="97202"/>
                    </a:cubicBezTo>
                    <a:cubicBezTo>
                      <a:pt x="143644" y="108969"/>
                      <a:pt x="143714" y="120806"/>
                      <a:pt x="143992" y="132573"/>
                    </a:cubicBezTo>
                    <a:cubicBezTo>
                      <a:pt x="144062" y="136821"/>
                      <a:pt x="142669" y="138213"/>
                      <a:pt x="138631" y="137726"/>
                    </a:cubicBezTo>
                    <a:cubicBezTo>
                      <a:pt x="136472" y="137447"/>
                      <a:pt x="134314" y="137726"/>
                      <a:pt x="132155" y="137726"/>
                    </a:cubicBezTo>
                    <a:cubicBezTo>
                      <a:pt x="123173" y="137865"/>
                      <a:pt x="124287" y="136612"/>
                      <a:pt x="124148" y="145455"/>
                    </a:cubicBezTo>
                    <a:cubicBezTo>
                      <a:pt x="124148" y="148240"/>
                      <a:pt x="124148" y="150955"/>
                      <a:pt x="124148" y="153740"/>
                    </a:cubicBezTo>
                    <a:cubicBezTo>
                      <a:pt x="124148" y="155690"/>
                      <a:pt x="123869" y="157222"/>
                      <a:pt x="121363" y="157222"/>
                    </a:cubicBezTo>
                    <a:cubicBezTo>
                      <a:pt x="112938" y="157222"/>
                      <a:pt x="104443" y="157222"/>
                      <a:pt x="96018" y="157222"/>
                    </a:cubicBezTo>
                    <a:cubicBezTo>
                      <a:pt x="94277" y="157222"/>
                      <a:pt x="93302" y="155899"/>
                      <a:pt x="92119" y="154854"/>
                    </a:cubicBezTo>
                    <a:cubicBezTo>
                      <a:pt x="75756" y="140789"/>
                      <a:pt x="55355" y="140650"/>
                      <a:pt x="39062" y="154506"/>
                    </a:cubicBezTo>
                    <a:cubicBezTo>
                      <a:pt x="37043" y="156247"/>
                      <a:pt x="35093" y="157361"/>
                      <a:pt x="32308" y="157361"/>
                    </a:cubicBezTo>
                    <a:cubicBezTo>
                      <a:pt x="23047" y="157222"/>
                      <a:pt x="13786" y="157152"/>
                      <a:pt x="4595" y="157361"/>
                    </a:cubicBezTo>
                    <a:cubicBezTo>
                      <a:pt x="975" y="157431"/>
                      <a:pt x="0" y="156177"/>
                      <a:pt x="0" y="152626"/>
                    </a:cubicBezTo>
                    <a:cubicBezTo>
                      <a:pt x="70" y="103260"/>
                      <a:pt x="139" y="53893"/>
                      <a:pt x="0" y="4526"/>
                    </a:cubicBezTo>
                    <a:cubicBezTo>
                      <a:pt x="0" y="766"/>
                      <a:pt x="1393" y="0"/>
                      <a:pt x="4804" y="0"/>
                    </a:cubicBezTo>
                    <a:cubicBezTo>
                      <a:pt x="29174" y="139"/>
                      <a:pt x="53614" y="70"/>
                      <a:pt x="77984" y="0"/>
                    </a:cubicBezTo>
                    <a:cubicBezTo>
                      <a:pt x="80630" y="0"/>
                      <a:pt x="82440" y="766"/>
                      <a:pt x="83833" y="3064"/>
                    </a:cubicBezTo>
                    <a:cubicBezTo>
                      <a:pt x="85713" y="6058"/>
                      <a:pt x="87802" y="8843"/>
                      <a:pt x="90169" y="12115"/>
                    </a:cubicBezTo>
                    <a:cubicBezTo>
                      <a:pt x="87454" y="13508"/>
                      <a:pt x="85295" y="13021"/>
                      <a:pt x="83206" y="13021"/>
                    </a:cubicBezTo>
                    <a:close/>
                  </a:path>
                </a:pathLst>
              </a:custGeom>
              <a:solidFill>
                <a:srgbClr val="FFFFFF"/>
              </a:solidFill>
              <a:ln w="0" cap="flat">
                <a:noFill/>
                <a:prstDash val="solid"/>
                <a:miter/>
              </a:ln>
            </p:spPr>
            <p:txBody>
              <a:bodyPr rtlCol="0" anchor="ctr"/>
              <a:lstStyle/>
              <a:p>
                <a:endParaRPr lang="en-US" sz="1778"/>
              </a:p>
            </p:txBody>
          </p:sp>
          <p:sp>
            <p:nvSpPr>
              <p:cNvPr id="478" name="Freeform: Shape 477">
                <a:extLst>
                  <a:ext uri="{FF2B5EF4-FFF2-40B4-BE49-F238E27FC236}">
                    <a16:creationId xmlns:a16="http://schemas.microsoft.com/office/drawing/2014/main" id="{684A0ED8-E644-387D-1A6C-4064DE60A7ED}"/>
                  </a:ext>
                </a:extLst>
              </p:cNvPr>
              <p:cNvSpPr/>
              <p:nvPr/>
            </p:nvSpPr>
            <p:spPr>
              <a:xfrm>
                <a:off x="5279855" y="1149489"/>
                <a:ext cx="100686" cy="43659"/>
              </a:xfrm>
              <a:custGeom>
                <a:avLst/>
                <a:gdLst>
                  <a:gd name="connsiteX0" fmla="*/ 100686 w 100685"/>
                  <a:gd name="connsiteY0" fmla="*/ 43520 h 43659"/>
                  <a:gd name="connsiteX1" fmla="*/ 98109 w 100685"/>
                  <a:gd name="connsiteY1" fmla="*/ 38855 h 43659"/>
                  <a:gd name="connsiteX2" fmla="*/ 70745 w 100685"/>
                  <a:gd name="connsiteY2" fmla="*/ 3832 h 43659"/>
                  <a:gd name="connsiteX3" fmla="*/ 63365 w 100685"/>
                  <a:gd name="connsiteY3" fmla="*/ 2 h 43659"/>
                  <a:gd name="connsiteX4" fmla="*/ 4877 w 100685"/>
                  <a:gd name="connsiteY4" fmla="*/ 2 h 43659"/>
                  <a:gd name="connsiteX5" fmla="*/ 3 w 100685"/>
                  <a:gd name="connsiteY5" fmla="*/ 4459 h 43659"/>
                  <a:gd name="connsiteX6" fmla="*/ 3 w 100685"/>
                  <a:gd name="connsiteY6" fmla="*/ 39691 h 43659"/>
                  <a:gd name="connsiteX7" fmla="*/ 3623 w 100685"/>
                  <a:gd name="connsiteY7" fmla="*/ 43660 h 43659"/>
                  <a:gd name="connsiteX8" fmla="*/ 100547 w 100685"/>
                  <a:gd name="connsiteY8" fmla="*/ 43660 h 4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685" h="43659">
                    <a:moveTo>
                      <a:pt x="100686" y="43520"/>
                    </a:moveTo>
                    <a:cubicBezTo>
                      <a:pt x="100686" y="41153"/>
                      <a:pt x="99084" y="40109"/>
                      <a:pt x="98109" y="38855"/>
                    </a:cubicBezTo>
                    <a:cubicBezTo>
                      <a:pt x="89058" y="27158"/>
                      <a:pt x="79867" y="15530"/>
                      <a:pt x="70745" y="3832"/>
                    </a:cubicBezTo>
                    <a:cubicBezTo>
                      <a:pt x="68935" y="1465"/>
                      <a:pt x="67055" y="-67"/>
                      <a:pt x="63365" y="2"/>
                    </a:cubicBezTo>
                    <a:cubicBezTo>
                      <a:pt x="43869" y="211"/>
                      <a:pt x="24373" y="142"/>
                      <a:pt x="4877" y="2"/>
                    </a:cubicBezTo>
                    <a:cubicBezTo>
                      <a:pt x="1186" y="2"/>
                      <a:pt x="-67" y="1047"/>
                      <a:pt x="3" y="4459"/>
                    </a:cubicBezTo>
                    <a:cubicBezTo>
                      <a:pt x="211" y="16226"/>
                      <a:pt x="142" y="27923"/>
                      <a:pt x="3" y="39691"/>
                    </a:cubicBezTo>
                    <a:cubicBezTo>
                      <a:pt x="3" y="42058"/>
                      <a:pt x="142" y="43660"/>
                      <a:pt x="3623" y="43660"/>
                    </a:cubicBezTo>
                    <a:cubicBezTo>
                      <a:pt x="35792" y="43590"/>
                      <a:pt x="68030" y="43660"/>
                      <a:pt x="100547" y="43660"/>
                    </a:cubicBezTo>
                    <a:close/>
                  </a:path>
                </a:pathLst>
              </a:custGeom>
              <a:solidFill>
                <a:srgbClr val="FFFFFF"/>
              </a:solidFill>
              <a:ln w="0" cap="flat">
                <a:noFill/>
                <a:prstDash val="solid"/>
                <a:miter/>
              </a:ln>
            </p:spPr>
            <p:txBody>
              <a:bodyPr rtlCol="0" anchor="ctr"/>
              <a:lstStyle/>
              <a:p>
                <a:endParaRPr lang="en-US" sz="1778"/>
              </a:p>
            </p:txBody>
          </p:sp>
          <p:sp>
            <p:nvSpPr>
              <p:cNvPr id="479" name="Freeform: Shape 478">
                <a:extLst>
                  <a:ext uri="{FF2B5EF4-FFF2-40B4-BE49-F238E27FC236}">
                    <a16:creationId xmlns:a16="http://schemas.microsoft.com/office/drawing/2014/main" id="{BCC3CD7B-8E4F-DC53-E125-A0F145FA45CD}"/>
                  </a:ext>
                </a:extLst>
              </p:cNvPr>
              <p:cNvSpPr/>
              <p:nvPr/>
            </p:nvSpPr>
            <p:spPr>
              <a:xfrm>
                <a:off x="4990607" y="1079933"/>
                <a:ext cx="239154" cy="14414"/>
              </a:xfrm>
              <a:custGeom>
                <a:avLst/>
                <a:gdLst>
                  <a:gd name="connsiteX0" fmla="*/ 119496 w 239154"/>
                  <a:gd name="connsiteY0" fmla="*/ 209 h 14414"/>
                  <a:gd name="connsiteX1" fmla="*/ 6419 w 239154"/>
                  <a:gd name="connsiteY1" fmla="*/ 70 h 14414"/>
                  <a:gd name="connsiteX2" fmla="*/ 13 w 239154"/>
                  <a:gd name="connsiteY2" fmla="*/ 6963 h 14414"/>
                  <a:gd name="connsiteX3" fmla="*/ 6558 w 239154"/>
                  <a:gd name="connsiteY3" fmla="*/ 14413 h 14414"/>
                  <a:gd name="connsiteX4" fmla="*/ 232713 w 239154"/>
                  <a:gd name="connsiteY4" fmla="*/ 14413 h 14414"/>
                  <a:gd name="connsiteX5" fmla="*/ 239118 w 239154"/>
                  <a:gd name="connsiteY5" fmla="*/ 6824 h 14414"/>
                  <a:gd name="connsiteX6" fmla="*/ 232643 w 239154"/>
                  <a:gd name="connsiteY6" fmla="*/ 0 h 14414"/>
                  <a:gd name="connsiteX7" fmla="*/ 119566 w 239154"/>
                  <a:gd name="connsiteY7" fmla="*/ 139 h 1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154" h="14414">
                    <a:moveTo>
                      <a:pt x="119496" y="209"/>
                    </a:moveTo>
                    <a:cubicBezTo>
                      <a:pt x="81827" y="209"/>
                      <a:pt x="44088" y="348"/>
                      <a:pt x="6419" y="70"/>
                    </a:cubicBezTo>
                    <a:cubicBezTo>
                      <a:pt x="779" y="70"/>
                      <a:pt x="-126" y="2019"/>
                      <a:pt x="13" y="6963"/>
                    </a:cubicBezTo>
                    <a:cubicBezTo>
                      <a:pt x="152" y="11698"/>
                      <a:pt x="222" y="14483"/>
                      <a:pt x="6558" y="14413"/>
                    </a:cubicBezTo>
                    <a:cubicBezTo>
                      <a:pt x="81966" y="14135"/>
                      <a:pt x="157305" y="14135"/>
                      <a:pt x="232713" y="14413"/>
                    </a:cubicBezTo>
                    <a:cubicBezTo>
                      <a:pt x="239327" y="14413"/>
                      <a:pt x="238840" y="11280"/>
                      <a:pt x="239118" y="6824"/>
                    </a:cubicBezTo>
                    <a:cubicBezTo>
                      <a:pt x="239397" y="1741"/>
                      <a:pt x="238143" y="0"/>
                      <a:pt x="232643" y="0"/>
                    </a:cubicBezTo>
                    <a:cubicBezTo>
                      <a:pt x="194974" y="278"/>
                      <a:pt x="157235" y="139"/>
                      <a:pt x="119566" y="139"/>
                    </a:cubicBezTo>
                    <a:close/>
                  </a:path>
                </a:pathLst>
              </a:custGeom>
              <a:solidFill>
                <a:srgbClr val="FFFFFF"/>
              </a:solidFill>
              <a:ln w="0" cap="flat">
                <a:noFill/>
                <a:prstDash val="solid"/>
                <a:miter/>
              </a:ln>
            </p:spPr>
            <p:txBody>
              <a:bodyPr rtlCol="0" anchor="ctr"/>
              <a:lstStyle/>
              <a:p>
                <a:endParaRPr lang="en-US" sz="1778"/>
              </a:p>
            </p:txBody>
          </p:sp>
          <p:sp>
            <p:nvSpPr>
              <p:cNvPr id="480" name="Freeform: Shape 479">
                <a:extLst>
                  <a:ext uri="{FF2B5EF4-FFF2-40B4-BE49-F238E27FC236}">
                    <a16:creationId xmlns:a16="http://schemas.microsoft.com/office/drawing/2014/main" id="{5B55CB7A-9DB0-D143-6C86-91CFD34FB01B}"/>
                  </a:ext>
                </a:extLst>
              </p:cNvPr>
              <p:cNvSpPr/>
              <p:nvPr/>
            </p:nvSpPr>
            <p:spPr>
              <a:xfrm>
                <a:off x="5018610" y="1283806"/>
                <a:ext cx="56330" cy="56120"/>
              </a:xfrm>
              <a:custGeom>
                <a:avLst/>
                <a:gdLst>
                  <a:gd name="connsiteX0" fmla="*/ 28200 w 56330"/>
                  <a:gd name="connsiteY0" fmla="*/ 56121 h 56120"/>
                  <a:gd name="connsiteX1" fmla="*/ 56330 w 56330"/>
                  <a:gd name="connsiteY1" fmla="*/ 28060 h 56120"/>
                  <a:gd name="connsiteX2" fmla="*/ 28339 w 56330"/>
                  <a:gd name="connsiteY2" fmla="*/ 0 h 56120"/>
                  <a:gd name="connsiteX3" fmla="*/ 0 w 56330"/>
                  <a:gd name="connsiteY3" fmla="*/ 27921 h 56120"/>
                  <a:gd name="connsiteX4" fmla="*/ 28200 w 56330"/>
                  <a:gd name="connsiteY4" fmla="*/ 56121 h 56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30" h="56120">
                    <a:moveTo>
                      <a:pt x="28200" y="56121"/>
                    </a:moveTo>
                    <a:cubicBezTo>
                      <a:pt x="43518" y="56121"/>
                      <a:pt x="56260" y="43448"/>
                      <a:pt x="56330" y="28060"/>
                    </a:cubicBezTo>
                    <a:cubicBezTo>
                      <a:pt x="56400" y="12672"/>
                      <a:pt x="43796" y="0"/>
                      <a:pt x="28339" y="0"/>
                    </a:cubicBezTo>
                    <a:cubicBezTo>
                      <a:pt x="12882" y="0"/>
                      <a:pt x="70" y="12672"/>
                      <a:pt x="0" y="27921"/>
                    </a:cubicBezTo>
                    <a:cubicBezTo>
                      <a:pt x="0" y="42961"/>
                      <a:pt x="13021" y="56051"/>
                      <a:pt x="28200" y="56121"/>
                    </a:cubicBezTo>
                    <a:close/>
                  </a:path>
                </a:pathLst>
              </a:custGeom>
              <a:solidFill>
                <a:srgbClr val="FFFFFF"/>
              </a:solidFill>
              <a:ln w="0" cap="flat">
                <a:noFill/>
                <a:prstDash val="solid"/>
                <a:miter/>
              </a:ln>
            </p:spPr>
            <p:txBody>
              <a:bodyPr rtlCol="0" anchor="ctr"/>
              <a:lstStyle/>
              <a:p>
                <a:endParaRPr lang="en-US" sz="1778"/>
              </a:p>
            </p:txBody>
          </p:sp>
          <p:sp>
            <p:nvSpPr>
              <p:cNvPr id="481" name="Freeform: Shape 480">
                <a:extLst>
                  <a:ext uri="{FF2B5EF4-FFF2-40B4-BE49-F238E27FC236}">
                    <a16:creationId xmlns:a16="http://schemas.microsoft.com/office/drawing/2014/main" id="{26F88F5C-23A7-2C8E-0A13-F31BB959AF5E}"/>
                  </a:ext>
                </a:extLst>
              </p:cNvPr>
              <p:cNvSpPr/>
              <p:nvPr/>
            </p:nvSpPr>
            <p:spPr>
              <a:xfrm>
                <a:off x="5089214" y="1283733"/>
                <a:ext cx="55772" cy="56123"/>
              </a:xfrm>
              <a:custGeom>
                <a:avLst/>
                <a:gdLst>
                  <a:gd name="connsiteX0" fmla="*/ 0 w 55772"/>
                  <a:gd name="connsiteY0" fmla="*/ 27785 h 56123"/>
                  <a:gd name="connsiteX1" fmla="*/ 27782 w 55772"/>
                  <a:gd name="connsiteY1" fmla="*/ 56124 h 56123"/>
                  <a:gd name="connsiteX2" fmla="*/ 55773 w 55772"/>
                  <a:gd name="connsiteY2" fmla="*/ 27854 h 56123"/>
                  <a:gd name="connsiteX3" fmla="*/ 28200 w 55772"/>
                  <a:gd name="connsiteY3" fmla="*/ 3 h 56123"/>
                  <a:gd name="connsiteX4" fmla="*/ 0 w 55772"/>
                  <a:gd name="connsiteY4" fmla="*/ 27715 h 56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72" h="56123">
                    <a:moveTo>
                      <a:pt x="0" y="27785"/>
                    </a:moveTo>
                    <a:cubicBezTo>
                      <a:pt x="0" y="43451"/>
                      <a:pt x="12324" y="56124"/>
                      <a:pt x="27782" y="56124"/>
                    </a:cubicBezTo>
                    <a:cubicBezTo>
                      <a:pt x="43170" y="56124"/>
                      <a:pt x="55773" y="43451"/>
                      <a:pt x="55773" y="27854"/>
                    </a:cubicBezTo>
                    <a:cubicBezTo>
                      <a:pt x="55773" y="12397"/>
                      <a:pt x="43657" y="212"/>
                      <a:pt x="28200" y="3"/>
                    </a:cubicBezTo>
                    <a:cubicBezTo>
                      <a:pt x="12463" y="-206"/>
                      <a:pt x="70" y="12048"/>
                      <a:pt x="0" y="27715"/>
                    </a:cubicBezTo>
                    <a:close/>
                  </a:path>
                </a:pathLst>
              </a:custGeom>
              <a:solidFill>
                <a:srgbClr val="FFFFFF"/>
              </a:solidFill>
              <a:ln w="0" cap="flat">
                <a:noFill/>
                <a:prstDash val="solid"/>
                <a:miter/>
              </a:ln>
            </p:spPr>
            <p:txBody>
              <a:bodyPr rtlCol="0" anchor="ctr"/>
              <a:lstStyle/>
              <a:p>
                <a:endParaRPr lang="en-US" sz="1778"/>
              </a:p>
            </p:txBody>
          </p:sp>
          <p:sp>
            <p:nvSpPr>
              <p:cNvPr id="482" name="Freeform: Shape 481">
                <a:extLst>
                  <a:ext uri="{FF2B5EF4-FFF2-40B4-BE49-F238E27FC236}">
                    <a16:creationId xmlns:a16="http://schemas.microsoft.com/office/drawing/2014/main" id="{DD8BE40F-32C7-081F-CD1D-3234C9E98E70}"/>
                  </a:ext>
                </a:extLst>
              </p:cNvPr>
              <p:cNvSpPr/>
              <p:nvPr/>
            </p:nvSpPr>
            <p:spPr>
              <a:xfrm>
                <a:off x="5285351" y="1283806"/>
                <a:ext cx="55988" cy="56121"/>
              </a:xfrm>
              <a:custGeom>
                <a:avLst/>
                <a:gdLst>
                  <a:gd name="connsiteX0" fmla="*/ 55989 w 55988"/>
                  <a:gd name="connsiteY0" fmla="*/ 28061 h 56122"/>
                  <a:gd name="connsiteX1" fmla="*/ 28067 w 55988"/>
                  <a:gd name="connsiteY1" fmla="*/ 0 h 56122"/>
                  <a:gd name="connsiteX2" fmla="*/ 7 w 55988"/>
                  <a:gd name="connsiteY2" fmla="*/ 27573 h 56122"/>
                  <a:gd name="connsiteX3" fmla="*/ 27858 w 55988"/>
                  <a:gd name="connsiteY3" fmla="*/ 56121 h 56122"/>
                  <a:gd name="connsiteX4" fmla="*/ 55989 w 55988"/>
                  <a:gd name="connsiteY4" fmla="*/ 28130 h 56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8" h="56122">
                    <a:moveTo>
                      <a:pt x="55989" y="28061"/>
                    </a:moveTo>
                    <a:cubicBezTo>
                      <a:pt x="56058" y="12325"/>
                      <a:pt x="43804" y="-69"/>
                      <a:pt x="28067" y="0"/>
                    </a:cubicBezTo>
                    <a:cubicBezTo>
                      <a:pt x="12749" y="0"/>
                      <a:pt x="355" y="12185"/>
                      <a:pt x="7" y="27573"/>
                    </a:cubicBezTo>
                    <a:cubicBezTo>
                      <a:pt x="-341" y="42752"/>
                      <a:pt x="12610" y="55982"/>
                      <a:pt x="27858" y="56121"/>
                    </a:cubicBezTo>
                    <a:cubicBezTo>
                      <a:pt x="43385" y="56260"/>
                      <a:pt x="55919" y="43797"/>
                      <a:pt x="55989" y="28130"/>
                    </a:cubicBezTo>
                    <a:close/>
                  </a:path>
                </a:pathLst>
              </a:custGeom>
              <a:solidFill>
                <a:srgbClr val="FFFFFF"/>
              </a:solidFill>
              <a:ln w="0" cap="flat">
                <a:noFill/>
                <a:prstDash val="solid"/>
                <a:miter/>
              </a:ln>
            </p:spPr>
            <p:txBody>
              <a:bodyPr rtlCol="0" anchor="ctr"/>
              <a:lstStyle/>
              <a:p>
                <a:endParaRPr lang="en-US" sz="1778"/>
              </a:p>
            </p:txBody>
          </p:sp>
        </p:grpSp>
        <p:sp>
          <p:nvSpPr>
            <p:cNvPr id="469" name="TextBox 468">
              <a:extLst>
                <a:ext uri="{FF2B5EF4-FFF2-40B4-BE49-F238E27FC236}">
                  <a16:creationId xmlns:a16="http://schemas.microsoft.com/office/drawing/2014/main" id="{4B85D995-63E1-D034-AFC9-1C9488438665}"/>
                </a:ext>
              </a:extLst>
            </p:cNvPr>
            <p:cNvSpPr txBox="1"/>
            <p:nvPr/>
          </p:nvSpPr>
          <p:spPr>
            <a:xfrm>
              <a:off x="5044414" y="2235737"/>
              <a:ext cx="2110715" cy="890308"/>
            </a:xfrm>
            <a:prstGeom prst="rect">
              <a:avLst/>
            </a:prstGeom>
            <a:noFill/>
          </p:spPr>
          <p:txBody>
            <a:bodyPr wrap="square" rtlCol="0">
              <a:spAutoFit/>
            </a:bodyPr>
            <a:lstStyle/>
            <a:p>
              <a:pPr marL="169324" indent="-169324">
                <a:buFont typeface="Arial" panose="020B0604020202020204" pitchFamily="34" charset="0"/>
                <a:buChar char="•"/>
              </a:pPr>
              <a:r>
                <a:rPr lang="es-ES" sz="1037" dirty="0">
                  <a:ln/>
                  <a:solidFill>
                    <a:srgbClr val="FFFFFF"/>
                  </a:solidFill>
                  <a:latin typeface="AvenirLTPro-Roman"/>
                  <a:sym typeface="AvenirLTPro-Roman"/>
                  <a:rtl val="0"/>
                </a:rPr>
                <a:t>Políticas de comercio exterior</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Internacionalización</a:t>
              </a:r>
              <a:br>
                <a:rPr lang="es-ES" sz="1037" dirty="0">
                  <a:ln/>
                  <a:solidFill>
                    <a:srgbClr val="FFFFFF"/>
                  </a:solidFill>
                  <a:latin typeface="AvenirLTPro-Roman"/>
                  <a:sym typeface="AvenirLTPro-Roman"/>
                  <a:rtl val="0"/>
                </a:rPr>
              </a:br>
              <a:r>
                <a:rPr lang="es-ES" sz="1037" dirty="0">
                  <a:ln/>
                  <a:solidFill>
                    <a:srgbClr val="FFFFFF"/>
                  </a:solidFill>
                  <a:latin typeface="AvenirLTPro-Roman"/>
                  <a:sym typeface="AvenirLTPro-Roman"/>
                  <a:rtl val="0"/>
                </a:rPr>
                <a:t>de inversiones privadas</a:t>
              </a:r>
            </a:p>
            <a:p>
              <a:pPr marL="169324" indent="-169324">
                <a:buFont typeface="Arial" panose="020B0604020202020204" pitchFamily="34" charset="0"/>
                <a:buChar char="•"/>
              </a:pPr>
              <a:r>
                <a:rPr lang="es-ES" sz="1037" dirty="0">
                  <a:ln/>
                  <a:solidFill>
                    <a:srgbClr val="FFFFFF"/>
                  </a:solidFill>
                  <a:latin typeface="AvenirLTPro-Roman"/>
                  <a:sym typeface="AvenirLTPro-Roman"/>
                  <a:rtl val="0"/>
                </a:rPr>
                <a:t>Preocupación creciente</a:t>
              </a:r>
              <a:br>
                <a:rPr lang="es-ES" sz="1037" dirty="0">
                  <a:ln/>
                  <a:solidFill>
                    <a:srgbClr val="FFFFFF"/>
                  </a:solidFill>
                  <a:latin typeface="AvenirLTPro-Roman"/>
                  <a:sym typeface="AvenirLTPro-Roman"/>
                  <a:rtl val="0"/>
                </a:rPr>
              </a:br>
              <a:r>
                <a:rPr lang="es-ES" sz="1037" dirty="0">
                  <a:ln/>
                  <a:solidFill>
                    <a:srgbClr val="FFFFFF"/>
                  </a:solidFill>
                  <a:latin typeface="AvenirLTPro-Roman"/>
                  <a:sym typeface="AvenirLTPro-Roman"/>
                  <a:rtl val="0"/>
                </a:rPr>
                <a:t>por la inocuidad alimentaria</a:t>
              </a:r>
              <a:endParaRPr lang="en-US" sz="1037" dirty="0">
                <a:ln/>
                <a:solidFill>
                  <a:srgbClr val="FFFFFF"/>
                </a:solidFill>
                <a:latin typeface="AvenirLTPro-Roman"/>
                <a:sym typeface="AvenirLTPro-Roman"/>
                <a:rtl val="0"/>
              </a:endParaRPr>
            </a:p>
          </p:txBody>
        </p:sp>
      </p:grpSp>
      <p:sp>
        <p:nvSpPr>
          <p:cNvPr id="470" name="TextBox 469">
            <a:extLst>
              <a:ext uri="{FF2B5EF4-FFF2-40B4-BE49-F238E27FC236}">
                <a16:creationId xmlns:a16="http://schemas.microsoft.com/office/drawing/2014/main" id="{A49FF913-9F48-D5EF-6820-1B5B7997DE58}"/>
              </a:ext>
            </a:extLst>
          </p:cNvPr>
          <p:cNvSpPr txBox="1"/>
          <p:nvPr/>
        </p:nvSpPr>
        <p:spPr>
          <a:xfrm>
            <a:off x="7370354" y="1628686"/>
            <a:ext cx="2191052" cy="1209498"/>
          </a:xfrm>
          <a:prstGeom prst="rect">
            <a:avLst/>
          </a:prstGeom>
          <a:noFill/>
        </p:spPr>
        <p:txBody>
          <a:bodyPr wrap="square" rtlCol="0">
            <a:spAutoFit/>
          </a:bodyPr>
          <a:lstStyle/>
          <a:p>
            <a:pPr marL="169324" indent="-169324">
              <a:buFont typeface="Arial" panose="020B0604020202020204" pitchFamily="34" charset="0"/>
              <a:buChar char="•"/>
            </a:pPr>
            <a:r>
              <a:rPr lang="es-ES" sz="1037">
                <a:ln/>
                <a:solidFill>
                  <a:srgbClr val="FFFFFF"/>
                </a:solidFill>
                <a:latin typeface="AvenirLTPro-Roman"/>
                <a:sym typeface="AvenirLTPro-Roman"/>
                <a:rtl val="0"/>
              </a:rPr>
              <a:t>Urbanización y cambios relacionados con estilo de vida</a:t>
            </a:r>
          </a:p>
          <a:p>
            <a:pPr marL="169324" indent="-169324">
              <a:buFont typeface="Arial" panose="020B0604020202020204" pitchFamily="34" charset="0"/>
              <a:buChar char="•"/>
            </a:pPr>
            <a:r>
              <a:rPr lang="es-ES" sz="1037">
                <a:ln/>
                <a:solidFill>
                  <a:srgbClr val="FFFFFF"/>
                </a:solidFill>
                <a:latin typeface="AvenirLTPro-Roman"/>
                <a:sym typeface="AvenirLTPro-Roman"/>
                <a:rtl val="0"/>
              </a:rPr>
              <a:t>Aumento de ingresos de los  consumidores</a:t>
            </a:r>
          </a:p>
          <a:p>
            <a:pPr marL="169324" indent="-169324">
              <a:buFont typeface="Arial" panose="020B0604020202020204" pitchFamily="34" charset="0"/>
              <a:buChar char="•"/>
            </a:pPr>
            <a:r>
              <a:rPr lang="es-ES" sz="1037">
                <a:ln/>
                <a:solidFill>
                  <a:srgbClr val="FFFFFF"/>
                </a:solidFill>
                <a:latin typeface="AvenirLTPro-Roman"/>
                <a:sym typeface="AvenirLTPro-Roman"/>
                <a:rtl val="0"/>
              </a:rPr>
              <a:t>Crecimiento poblacional</a:t>
            </a:r>
          </a:p>
          <a:p>
            <a:pPr marL="169324" indent="-169324">
              <a:buFont typeface="Arial" panose="020B0604020202020204" pitchFamily="34" charset="0"/>
              <a:buChar char="•"/>
            </a:pPr>
            <a:r>
              <a:rPr lang="es-ES" sz="1037">
                <a:ln/>
                <a:solidFill>
                  <a:srgbClr val="FFFFFF"/>
                </a:solidFill>
                <a:latin typeface="AvenirLTPro-Roman"/>
                <a:sym typeface="AvenirLTPro-Roman"/>
                <a:rtl val="0"/>
              </a:rPr>
              <a:t>Preocupación creciente para</a:t>
            </a:r>
            <a:br>
              <a:rPr lang="es-ES" sz="1037">
                <a:ln/>
                <a:solidFill>
                  <a:srgbClr val="FFFFFF"/>
                </a:solidFill>
                <a:latin typeface="AvenirLTPro-Roman"/>
                <a:sym typeface="AvenirLTPro-Roman"/>
                <a:rtl val="0"/>
              </a:rPr>
            </a:br>
            <a:r>
              <a:rPr lang="es-ES" sz="1037">
                <a:ln/>
                <a:solidFill>
                  <a:srgbClr val="FFFFFF"/>
                </a:solidFill>
                <a:latin typeface="AvenirLTPro-Roman"/>
                <a:sym typeface="AvenirLTPro-Roman"/>
                <a:rtl val="0"/>
              </a:rPr>
              <a:t>la alimentación y la salud</a:t>
            </a:r>
            <a:endParaRPr lang="en-US" sz="1037">
              <a:ln/>
              <a:solidFill>
                <a:srgbClr val="FFFFFF"/>
              </a:solidFill>
              <a:latin typeface="AvenirLTPro-Roman"/>
              <a:sym typeface="AvenirLTPro-Roman"/>
              <a:rtl val="0"/>
            </a:endParaRPr>
          </a:p>
        </p:txBody>
      </p:sp>
      <p:sp>
        <p:nvSpPr>
          <p:cNvPr id="404" name="TextBox 31">
            <a:extLst>
              <a:ext uri="{FF2B5EF4-FFF2-40B4-BE49-F238E27FC236}">
                <a16:creationId xmlns:a16="http://schemas.microsoft.com/office/drawing/2014/main" id="{3FF66582-0000-BE8B-6FAC-03D6F7747CE0}"/>
              </a:ext>
            </a:extLst>
          </p:cNvPr>
          <p:cNvSpPr txBox="1"/>
          <p:nvPr/>
        </p:nvSpPr>
        <p:spPr>
          <a:xfrm>
            <a:off x="544289" y="5444266"/>
            <a:ext cx="2465409" cy="1049903"/>
          </a:xfrm>
          <a:prstGeom prst="rect">
            <a:avLst/>
          </a:prstGeom>
          <a:noFill/>
        </p:spPr>
        <p:txBody>
          <a:bodyPr wrap="square" rtlCol="0">
            <a:spAutoFit/>
          </a:bodyPr>
          <a:lstStyle/>
          <a:p>
            <a:pPr>
              <a:defRPr/>
            </a:pPr>
            <a:r>
              <a:rPr lang="en-US" sz="1037" b="1" dirty="0">
                <a:solidFill>
                  <a:schemeClr val="tx1">
                    <a:lumMod val="75000"/>
                  </a:schemeClr>
                </a:solidFill>
                <a:latin typeface="Avenir Next LT Pro Demi" panose="020B0704020202020204" pitchFamily="34" charset="0"/>
              </a:rPr>
              <a:t>Entorno General</a:t>
            </a:r>
          </a:p>
          <a:p>
            <a:pPr marL="282207" indent="-169324">
              <a:buSzPct val="80000"/>
              <a:buFont typeface="Wingdings" panose="05000000000000000000" pitchFamily="2" charset="2"/>
              <a:buChar char="§"/>
              <a:defRPr/>
            </a:pPr>
            <a:r>
              <a:rPr lang="en-US" sz="1037" dirty="0">
                <a:solidFill>
                  <a:schemeClr val="tx1">
                    <a:lumMod val="75000"/>
                  </a:schemeClr>
                </a:solidFill>
                <a:latin typeface="Avenir Next LT Pro" panose="020B0504020202020204" pitchFamily="34" charset="0"/>
              </a:rPr>
              <a:t>Economía global y nacional</a:t>
            </a:r>
          </a:p>
          <a:p>
            <a:pPr marL="282207" indent="-169324">
              <a:buSzPct val="80000"/>
              <a:buFont typeface="Wingdings" panose="05000000000000000000" pitchFamily="2" charset="2"/>
              <a:buChar char="§"/>
              <a:defRPr/>
            </a:pPr>
            <a:r>
              <a:rPr lang="en-US" sz="1037" dirty="0">
                <a:solidFill>
                  <a:schemeClr val="tx1">
                    <a:lumMod val="75000"/>
                  </a:schemeClr>
                </a:solidFill>
                <a:latin typeface="Avenir Next LT Pro" panose="020B0504020202020204" pitchFamily="34" charset="0"/>
              </a:rPr>
              <a:t>Choques y estresores a nivel macro, meso y local (ej. conflicto)</a:t>
            </a:r>
          </a:p>
          <a:p>
            <a:pPr marL="282207" indent="-169324">
              <a:buSzPct val="80000"/>
              <a:buFont typeface="Wingdings" panose="05000000000000000000" pitchFamily="2" charset="2"/>
              <a:buChar char="§"/>
              <a:defRPr/>
            </a:pPr>
            <a:r>
              <a:rPr lang="en-US" sz="1037" dirty="0">
                <a:solidFill>
                  <a:schemeClr val="tx1">
                    <a:lumMod val="75000"/>
                  </a:schemeClr>
                </a:solidFill>
                <a:latin typeface="Avenir Next LT Pro" panose="020B0504020202020204" pitchFamily="34" charset="0"/>
              </a:rPr>
              <a:t>Cultura, normas sociales</a:t>
            </a:r>
          </a:p>
          <a:p>
            <a:pPr marL="282207" indent="-169324">
              <a:buSzPct val="80000"/>
              <a:buFont typeface="Wingdings" panose="05000000000000000000" pitchFamily="2" charset="2"/>
              <a:buChar char="§"/>
              <a:defRPr/>
            </a:pPr>
            <a:r>
              <a:rPr lang="en-US" sz="1037" dirty="0">
                <a:solidFill>
                  <a:schemeClr val="tx1">
                    <a:lumMod val="75000"/>
                  </a:schemeClr>
                </a:solidFill>
                <a:latin typeface="Avenir Next LT Pro" panose="020B0504020202020204" pitchFamily="34" charset="0"/>
              </a:rPr>
              <a:t>Economía política</a:t>
            </a:r>
          </a:p>
        </p:txBody>
      </p:sp>
      <p:sp>
        <p:nvSpPr>
          <p:cNvPr id="405" name="TextBox 404">
            <a:extLst>
              <a:ext uri="{FF2B5EF4-FFF2-40B4-BE49-F238E27FC236}">
                <a16:creationId xmlns:a16="http://schemas.microsoft.com/office/drawing/2014/main" id="{2B6524CD-FF43-38E9-5237-6B4733D676EA}"/>
              </a:ext>
            </a:extLst>
          </p:cNvPr>
          <p:cNvSpPr txBox="1"/>
          <p:nvPr/>
        </p:nvSpPr>
        <p:spPr>
          <a:xfrm>
            <a:off x="2751383" y="3685243"/>
            <a:ext cx="300494" cy="523220"/>
          </a:xfrm>
          <a:prstGeom prst="rect">
            <a:avLst/>
          </a:prstGeom>
          <a:noFill/>
          <a:effectLst>
            <a:outerShdw blurRad="50800" dist="38100" dir="2700000" algn="tl" rotWithShape="0">
              <a:schemeClr val="accent6">
                <a:lumMod val="50000"/>
                <a:alpha val="72000"/>
              </a:schemeClr>
            </a:outerShdw>
          </a:effectLst>
        </p:spPr>
        <p:txBody>
          <a:bodyPr wrap="square" rtlCol="0">
            <a:spAutoFit/>
          </a:bodyPr>
          <a:lstStyle/>
          <a:p>
            <a:r>
              <a:rPr lang="en-US" sz="2800" b="1" dirty="0">
                <a:solidFill>
                  <a:schemeClr val="bg1"/>
                </a:solidFill>
              </a:rPr>
              <a:t>2</a:t>
            </a:r>
          </a:p>
        </p:txBody>
      </p:sp>
      <p:sp>
        <p:nvSpPr>
          <p:cNvPr id="406" name="TextBox 405">
            <a:extLst>
              <a:ext uri="{FF2B5EF4-FFF2-40B4-BE49-F238E27FC236}">
                <a16:creationId xmlns:a16="http://schemas.microsoft.com/office/drawing/2014/main" id="{3130C429-3533-64DE-5366-60F38B1F27A9}"/>
              </a:ext>
            </a:extLst>
          </p:cNvPr>
          <p:cNvSpPr txBox="1"/>
          <p:nvPr/>
        </p:nvSpPr>
        <p:spPr>
          <a:xfrm>
            <a:off x="4541998" y="4397058"/>
            <a:ext cx="300494" cy="523220"/>
          </a:xfrm>
          <a:prstGeom prst="rect">
            <a:avLst/>
          </a:prstGeom>
          <a:noFill/>
          <a:effectLst>
            <a:outerShdw blurRad="50800" dist="38100" dir="2700000" algn="tl" rotWithShape="0">
              <a:schemeClr val="accent6">
                <a:lumMod val="50000"/>
                <a:alpha val="72000"/>
              </a:schemeClr>
            </a:outerShdw>
          </a:effectLst>
        </p:spPr>
        <p:txBody>
          <a:bodyPr wrap="square" rtlCol="0">
            <a:spAutoFit/>
          </a:bodyPr>
          <a:lstStyle/>
          <a:p>
            <a:r>
              <a:rPr lang="en-US" sz="2800" b="1" dirty="0">
                <a:solidFill>
                  <a:schemeClr val="bg1"/>
                </a:solidFill>
              </a:rPr>
              <a:t>3</a:t>
            </a:r>
          </a:p>
        </p:txBody>
      </p:sp>
      <p:sp>
        <p:nvSpPr>
          <p:cNvPr id="407" name="TextBox 406">
            <a:extLst>
              <a:ext uri="{FF2B5EF4-FFF2-40B4-BE49-F238E27FC236}">
                <a16:creationId xmlns:a16="http://schemas.microsoft.com/office/drawing/2014/main" id="{7B6981C0-E5F3-40DF-B262-FD931BECEA3B}"/>
              </a:ext>
            </a:extLst>
          </p:cNvPr>
          <p:cNvSpPr txBox="1"/>
          <p:nvPr/>
        </p:nvSpPr>
        <p:spPr>
          <a:xfrm>
            <a:off x="5757111" y="5728508"/>
            <a:ext cx="300494" cy="523220"/>
          </a:xfrm>
          <a:prstGeom prst="rect">
            <a:avLst/>
          </a:prstGeom>
          <a:noFill/>
          <a:effectLst>
            <a:outerShdw blurRad="50800" dist="38100" dir="2700000" algn="tl" rotWithShape="0">
              <a:schemeClr val="accent6">
                <a:lumMod val="50000"/>
                <a:alpha val="72000"/>
              </a:schemeClr>
            </a:outerShdw>
          </a:effectLst>
        </p:spPr>
        <p:txBody>
          <a:bodyPr wrap="square" rtlCol="0">
            <a:spAutoFit/>
          </a:bodyPr>
          <a:lstStyle>
            <a:defPPr>
              <a:defRPr lang="en-US"/>
            </a:defPPr>
            <a:lvl1pPr>
              <a:defRPr sz="4400" b="1">
                <a:solidFill>
                  <a:schemeClr val="accent5">
                    <a:lumMod val="75000"/>
                  </a:schemeClr>
                </a:solidFill>
                <a:effectLst>
                  <a:outerShdw blurRad="38100" dist="38100" dir="2700000" algn="tl">
                    <a:srgbClr val="000000">
                      <a:alpha val="43137"/>
                    </a:srgbClr>
                  </a:outerShdw>
                </a:effectLst>
              </a:defRPr>
            </a:lvl1pPr>
          </a:lstStyle>
          <a:p>
            <a:r>
              <a:rPr lang="en-US" sz="2800" dirty="0">
                <a:solidFill>
                  <a:schemeClr val="bg1"/>
                </a:solidFill>
                <a:effectLst/>
              </a:rPr>
              <a:t>4</a:t>
            </a:r>
          </a:p>
        </p:txBody>
      </p:sp>
      <p:sp>
        <p:nvSpPr>
          <p:cNvPr id="408" name="TextBox 407">
            <a:extLst>
              <a:ext uri="{FF2B5EF4-FFF2-40B4-BE49-F238E27FC236}">
                <a16:creationId xmlns:a16="http://schemas.microsoft.com/office/drawing/2014/main" id="{971074CF-8F41-258A-A279-12BE98204C6C}"/>
              </a:ext>
            </a:extLst>
          </p:cNvPr>
          <p:cNvSpPr txBox="1"/>
          <p:nvPr/>
        </p:nvSpPr>
        <p:spPr>
          <a:xfrm>
            <a:off x="6719144" y="3895232"/>
            <a:ext cx="300494" cy="523220"/>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US" sz="2800" b="1" dirty="0">
                <a:solidFill>
                  <a:schemeClr val="bg1"/>
                </a:solidFill>
              </a:rPr>
              <a:t>5</a:t>
            </a:r>
          </a:p>
        </p:txBody>
      </p:sp>
      <p:sp>
        <p:nvSpPr>
          <p:cNvPr id="409" name="TextBox 408">
            <a:extLst>
              <a:ext uri="{FF2B5EF4-FFF2-40B4-BE49-F238E27FC236}">
                <a16:creationId xmlns:a16="http://schemas.microsoft.com/office/drawing/2014/main" id="{68140081-5909-4E61-676B-F52E0A4633A6}"/>
              </a:ext>
            </a:extLst>
          </p:cNvPr>
          <p:cNvSpPr txBox="1"/>
          <p:nvPr/>
        </p:nvSpPr>
        <p:spPr>
          <a:xfrm>
            <a:off x="5369279" y="532882"/>
            <a:ext cx="300494" cy="523220"/>
          </a:xfrm>
          <a:prstGeom prst="rect">
            <a:avLst/>
          </a:prstGeom>
          <a:noFill/>
          <a:effectLst>
            <a:outerShdw blurRad="50800" dist="38100" dir="2700000" algn="tl" rotWithShape="0">
              <a:schemeClr val="accent1">
                <a:lumMod val="50000"/>
                <a:alpha val="72000"/>
              </a:schemeClr>
            </a:outerShdw>
          </a:effectLst>
        </p:spPr>
        <p:txBody>
          <a:bodyPr wrap="square" rtlCol="0">
            <a:spAutoFit/>
          </a:bodyPr>
          <a:lstStyle>
            <a:defPPr>
              <a:defRPr lang="en-US"/>
            </a:defPPr>
            <a:lvl1pPr>
              <a:defRPr sz="4400" b="1">
                <a:solidFill>
                  <a:schemeClr val="accent5">
                    <a:lumMod val="75000"/>
                  </a:schemeClr>
                </a:solidFill>
                <a:effectLst>
                  <a:outerShdw blurRad="38100" dist="38100" dir="2700000" algn="tl">
                    <a:srgbClr val="000000">
                      <a:alpha val="43137"/>
                    </a:srgbClr>
                  </a:outerShdw>
                </a:effectLst>
              </a:defRPr>
            </a:lvl1pPr>
          </a:lstStyle>
          <a:p>
            <a:r>
              <a:rPr lang="en-US" sz="2800" dirty="0">
                <a:solidFill>
                  <a:schemeClr val="bg1"/>
                </a:solidFill>
                <a:effectLst/>
              </a:rPr>
              <a:t>1</a:t>
            </a:r>
          </a:p>
        </p:txBody>
      </p:sp>
      <p:sp>
        <p:nvSpPr>
          <p:cNvPr id="17" name="TextBox 16">
            <a:extLst>
              <a:ext uri="{FF2B5EF4-FFF2-40B4-BE49-F238E27FC236}">
                <a16:creationId xmlns:a16="http://schemas.microsoft.com/office/drawing/2014/main" id="{8E0D6E41-FC43-471B-7773-C72E81C418AA}"/>
              </a:ext>
            </a:extLst>
          </p:cNvPr>
          <p:cNvSpPr txBox="1"/>
          <p:nvPr/>
        </p:nvSpPr>
        <p:spPr>
          <a:xfrm>
            <a:off x="4842492" y="6833345"/>
            <a:ext cx="7225683" cy="230832"/>
          </a:xfrm>
          <a:prstGeom prst="rect">
            <a:avLst/>
          </a:prstGeom>
          <a:noFill/>
        </p:spPr>
        <p:txBody>
          <a:bodyPr wrap="square" rtlCol="0">
            <a:spAutoFit/>
          </a:bodyPr>
          <a:lstStyle/>
          <a:p>
            <a:pPr algn="r"/>
            <a:r>
              <a:rPr lang="es-ES" sz="900" i="1" dirty="0">
                <a:solidFill>
                  <a:schemeClr val="tx1">
                    <a:lumMod val="50000"/>
                    <a:lumOff val="50000"/>
                  </a:schemeClr>
                </a:solidFill>
              </a:rPr>
              <a:t>Marco para el análisis del sistema alimentario</a:t>
            </a:r>
            <a:r>
              <a:rPr lang="en-US" sz="900" i="1" dirty="0">
                <a:solidFill>
                  <a:schemeClr val="tx1">
                    <a:lumMod val="50000"/>
                    <a:lumOff val="50000"/>
                  </a:schemeClr>
                </a:solidFill>
              </a:rPr>
              <a:t>. </a:t>
            </a:r>
            <a:r>
              <a:rPr lang="es-ES" sz="900" dirty="0">
                <a:solidFill>
                  <a:schemeClr val="tx1">
                    <a:lumMod val="50000"/>
                    <a:lumOff val="50000"/>
                  </a:schemeClr>
                </a:solidFill>
              </a:rPr>
              <a:t>Cómo construir perfiles municipales del sistema alimentario: Metodología</a:t>
            </a:r>
            <a:r>
              <a:rPr lang="en-US" sz="900" dirty="0">
                <a:solidFill>
                  <a:schemeClr val="tx1">
                    <a:lumMod val="50000"/>
                    <a:lumOff val="50000"/>
                  </a:schemeClr>
                </a:solidFill>
              </a:rPr>
              <a:t>. © CIAT, 2024.</a:t>
            </a:r>
          </a:p>
        </p:txBody>
      </p:sp>
    </p:spTree>
    <p:extLst>
      <p:ext uri="{BB962C8B-B14F-4D97-AF65-F5344CB8AC3E}">
        <p14:creationId xmlns:p14="http://schemas.microsoft.com/office/powerpoint/2010/main" val="34239474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5E2BD59-AC9B-A90E-FFA2-23160CB17370}"/>
              </a:ext>
            </a:extLst>
          </p:cNvPr>
          <p:cNvSpPr/>
          <p:nvPr/>
        </p:nvSpPr>
        <p:spPr>
          <a:xfrm>
            <a:off x="0" y="0"/>
            <a:ext cx="5158229" cy="7132638"/>
          </a:xfrm>
          <a:prstGeom prst="rect">
            <a:avLst/>
          </a:prstGeom>
          <a:solidFill>
            <a:srgbClr val="EDF3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45BF2B07-2424-5488-15C7-69C43A21F610}"/>
              </a:ext>
            </a:extLst>
          </p:cNvPr>
          <p:cNvSpPr txBox="1"/>
          <p:nvPr/>
        </p:nvSpPr>
        <p:spPr>
          <a:xfrm>
            <a:off x="5477084" y="6833345"/>
            <a:ext cx="6419641" cy="230832"/>
          </a:xfrm>
          <a:prstGeom prst="rect">
            <a:avLst/>
          </a:prstGeom>
          <a:noFill/>
        </p:spPr>
        <p:txBody>
          <a:bodyPr wrap="square" rtlCol="0">
            <a:spAutoFit/>
          </a:bodyPr>
          <a:lstStyle/>
          <a:p>
            <a:pPr algn="r"/>
            <a:r>
              <a:rPr lang="es-ES" sz="900" i="1" dirty="0">
                <a:solidFill>
                  <a:schemeClr val="tx1">
                    <a:lumMod val="50000"/>
                    <a:lumOff val="50000"/>
                  </a:schemeClr>
                </a:solidFill>
              </a:rPr>
              <a:t>Flujo de pasos y actividades</a:t>
            </a:r>
            <a:r>
              <a:rPr lang="en-US" sz="900" i="1" dirty="0">
                <a:solidFill>
                  <a:schemeClr val="tx1">
                    <a:lumMod val="50000"/>
                    <a:lumOff val="50000"/>
                  </a:schemeClr>
                </a:solidFill>
              </a:rPr>
              <a:t>. </a:t>
            </a:r>
            <a:r>
              <a:rPr lang="es-ES" sz="900" dirty="0">
                <a:solidFill>
                  <a:schemeClr val="tx1">
                    <a:lumMod val="50000"/>
                    <a:lumOff val="50000"/>
                  </a:schemeClr>
                </a:solidFill>
              </a:rPr>
              <a:t>Cómo construir perfiles municipales del sistema alimentario: Metodología</a:t>
            </a:r>
            <a:r>
              <a:rPr lang="en-US" sz="900" dirty="0">
                <a:solidFill>
                  <a:schemeClr val="tx1">
                    <a:lumMod val="50000"/>
                    <a:lumOff val="50000"/>
                  </a:schemeClr>
                </a:solidFill>
              </a:rPr>
              <a:t>. © CIAT, 2024.</a:t>
            </a:r>
          </a:p>
        </p:txBody>
      </p:sp>
      <p:pic>
        <p:nvPicPr>
          <p:cNvPr id="23" name="Picture 22" descr="A circular chart with numbers and text with Crust in the background&#10;&#10;Description automatically generated">
            <a:extLst>
              <a:ext uri="{FF2B5EF4-FFF2-40B4-BE49-F238E27FC236}">
                <a16:creationId xmlns:a16="http://schemas.microsoft.com/office/drawing/2014/main" id="{5CD989CB-0408-A319-616A-1706F54DF594}"/>
              </a:ext>
            </a:extLst>
          </p:cNvPr>
          <p:cNvPicPr>
            <a:picLocks noChangeAspect="1"/>
          </p:cNvPicPr>
          <p:nvPr/>
        </p:nvPicPr>
        <p:blipFill>
          <a:blip r:embed="rId2">
            <a:extLst>
              <a:ext uri="{28A0092B-C50C-407E-A947-70E740481C1C}">
                <a14:useLocalDpi xmlns:a14="http://schemas.microsoft.com/office/drawing/2010/main" val="0"/>
              </a:ext>
            </a:extLst>
          </a:blip>
          <a:srcRect l="-1870" t="-3469" r="14271" b="-1582"/>
          <a:stretch/>
        </p:blipFill>
        <p:spPr>
          <a:xfrm>
            <a:off x="411480" y="1456952"/>
            <a:ext cx="4453128" cy="4431784"/>
          </a:xfrm>
          <a:prstGeom prst="flowChartConnector">
            <a:avLst/>
          </a:prstGeom>
        </p:spPr>
      </p:pic>
      <p:pic>
        <p:nvPicPr>
          <p:cNvPr id="25" name="Picture 24" descr="A circular chart with numbers and text with Crust in the background&#10;&#10;Description automatically generated">
            <a:extLst>
              <a:ext uri="{FF2B5EF4-FFF2-40B4-BE49-F238E27FC236}">
                <a16:creationId xmlns:a16="http://schemas.microsoft.com/office/drawing/2014/main" id="{24AC4BE1-C057-380A-43E6-876F9E0F1340}"/>
              </a:ext>
            </a:extLst>
          </p:cNvPr>
          <p:cNvPicPr>
            <a:picLocks noChangeAspect="1"/>
          </p:cNvPicPr>
          <p:nvPr/>
        </p:nvPicPr>
        <p:blipFill>
          <a:blip r:embed="rId2">
            <a:extLst>
              <a:ext uri="{28A0092B-C50C-407E-A947-70E740481C1C}">
                <a14:useLocalDpi xmlns:a14="http://schemas.microsoft.com/office/drawing/2010/main" val="0"/>
              </a:ext>
            </a:extLst>
          </a:blip>
          <a:srcRect l="67993" t="90695" b="2736"/>
          <a:stretch/>
        </p:blipFill>
        <p:spPr>
          <a:xfrm>
            <a:off x="576071" y="850391"/>
            <a:ext cx="2310677" cy="393511"/>
          </a:xfrm>
          <a:prstGeom prst="rect">
            <a:avLst/>
          </a:prstGeom>
        </p:spPr>
      </p:pic>
      <p:sp>
        <p:nvSpPr>
          <p:cNvPr id="8" name="Freeform: Shape 7">
            <a:extLst>
              <a:ext uri="{FF2B5EF4-FFF2-40B4-BE49-F238E27FC236}">
                <a16:creationId xmlns:a16="http://schemas.microsoft.com/office/drawing/2014/main" id="{399CC507-1CFB-BC0C-60BF-25FCAC283F99}"/>
              </a:ext>
            </a:extLst>
          </p:cNvPr>
          <p:cNvSpPr/>
          <p:nvPr/>
        </p:nvSpPr>
        <p:spPr>
          <a:xfrm>
            <a:off x="7819888" y="2575013"/>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EECCF406-773C-D46E-7E61-F19D74ACA136}"/>
              </a:ext>
            </a:extLst>
          </p:cNvPr>
          <p:cNvSpPr/>
          <p:nvPr/>
        </p:nvSpPr>
        <p:spPr>
          <a:xfrm>
            <a:off x="7177439" y="2505035"/>
            <a:ext cx="4229" cy="4229"/>
          </a:xfrm>
          <a:custGeom>
            <a:avLst/>
            <a:gdLst>
              <a:gd name="connsiteX0" fmla="*/ 2073 w 4146"/>
              <a:gd name="connsiteY0" fmla="*/ 2073 h 4146"/>
              <a:gd name="connsiteX1" fmla="*/ 2073 w 4146"/>
              <a:gd name="connsiteY1" fmla="*/ 0 h 4146"/>
              <a:gd name="connsiteX2" fmla="*/ 0 w 4146"/>
              <a:gd name="connsiteY2" fmla="*/ 0 h 4146"/>
              <a:gd name="connsiteX3" fmla="*/ 0 w 4146"/>
              <a:gd name="connsiteY3" fmla="*/ 2073 h 4146"/>
              <a:gd name="connsiteX4" fmla="*/ 0 w 4146"/>
              <a:gd name="connsiteY4" fmla="*/ 4147 h 4146"/>
              <a:gd name="connsiteX5" fmla="*/ 2073 w 4146"/>
              <a:gd name="connsiteY5" fmla="*/ 4147 h 4146"/>
              <a:gd name="connsiteX6" fmla="*/ 4147 w 4146"/>
              <a:gd name="connsiteY6" fmla="*/ 4147 h 4146"/>
              <a:gd name="connsiteX7" fmla="*/ 4147 w 4146"/>
              <a:gd name="connsiteY7" fmla="*/ 2073 h 4146"/>
              <a:gd name="connsiteX8" fmla="*/ 2073 w 4146"/>
              <a:gd name="connsiteY8"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46">
                <a:moveTo>
                  <a:pt x="2073" y="2073"/>
                </a:moveTo>
                <a:lnTo>
                  <a:pt x="2073" y="0"/>
                </a:lnTo>
                <a:lnTo>
                  <a:pt x="0" y="0"/>
                </a:lnTo>
                <a:lnTo>
                  <a:pt x="0" y="2073"/>
                </a:lnTo>
                <a:lnTo>
                  <a:pt x="0" y="4147"/>
                </a:lnTo>
                <a:lnTo>
                  <a:pt x="2073" y="4147"/>
                </a:lnTo>
                <a:lnTo>
                  <a:pt x="4147" y="4147"/>
                </a:lnTo>
                <a:lnTo>
                  <a:pt x="4147" y="2073"/>
                </a:lnTo>
                <a:lnTo>
                  <a:pt x="2073" y="2073"/>
                </a:lnTo>
                <a:close/>
              </a:path>
            </a:pathLst>
          </a:custGeom>
          <a:solidFill>
            <a:srgbClr val="FFFFFF"/>
          </a:solidFill>
          <a:ln w="383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50FEBF0-2A63-5E2F-4ECD-7838859C3C11}"/>
              </a:ext>
            </a:extLst>
          </p:cNvPr>
          <p:cNvSpPr/>
          <p:nvPr/>
        </p:nvSpPr>
        <p:spPr>
          <a:xfrm>
            <a:off x="7175285" y="250292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BACDC0CB-5B33-A50F-AE6B-A875ED6A2ADC}"/>
              </a:ext>
            </a:extLst>
          </p:cNvPr>
          <p:cNvSpPr/>
          <p:nvPr/>
        </p:nvSpPr>
        <p:spPr>
          <a:xfrm>
            <a:off x="7173171" y="2500805"/>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B2DE4C6B-8B52-5331-6648-C4366FC7951A}"/>
              </a:ext>
            </a:extLst>
          </p:cNvPr>
          <p:cNvSpPr/>
          <p:nvPr/>
        </p:nvSpPr>
        <p:spPr>
          <a:xfrm>
            <a:off x="7171056" y="249869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CF85674-03DF-740D-0585-2120445601D7}"/>
              </a:ext>
            </a:extLst>
          </p:cNvPr>
          <p:cNvSpPr/>
          <p:nvPr/>
        </p:nvSpPr>
        <p:spPr>
          <a:xfrm>
            <a:off x="7168942" y="2496576"/>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A2D181-3171-43FC-63EA-C29AA39DE517}"/>
              </a:ext>
            </a:extLst>
          </p:cNvPr>
          <p:cNvSpPr/>
          <p:nvPr/>
        </p:nvSpPr>
        <p:spPr>
          <a:xfrm>
            <a:off x="7183783" y="2511418"/>
            <a:ext cx="8497" cy="6343"/>
          </a:xfrm>
          <a:custGeom>
            <a:avLst/>
            <a:gdLst>
              <a:gd name="connsiteX0" fmla="*/ 6220 w 8331"/>
              <a:gd name="connsiteY0" fmla="*/ 4147 h 6219"/>
              <a:gd name="connsiteX1" fmla="*/ 6220 w 8331"/>
              <a:gd name="connsiteY1" fmla="*/ 2073 h 6219"/>
              <a:gd name="connsiteX2" fmla="*/ 4147 w 8331"/>
              <a:gd name="connsiteY2" fmla="*/ 2073 h 6219"/>
              <a:gd name="connsiteX3" fmla="*/ 4147 w 8331"/>
              <a:gd name="connsiteY3" fmla="*/ 0 h 6219"/>
              <a:gd name="connsiteX4" fmla="*/ 2073 w 8331"/>
              <a:gd name="connsiteY4" fmla="*/ 0 h 6219"/>
              <a:gd name="connsiteX5" fmla="*/ 0 w 8331"/>
              <a:gd name="connsiteY5" fmla="*/ 0 h 6219"/>
              <a:gd name="connsiteX6" fmla="*/ 0 w 8331"/>
              <a:gd name="connsiteY6" fmla="*/ 2073 h 6219"/>
              <a:gd name="connsiteX7" fmla="*/ 2073 w 8331"/>
              <a:gd name="connsiteY7" fmla="*/ 2073 h 6219"/>
              <a:gd name="connsiteX8" fmla="*/ 2073 w 8331"/>
              <a:gd name="connsiteY8" fmla="*/ 4147 h 6219"/>
              <a:gd name="connsiteX9" fmla="*/ 4147 w 8331"/>
              <a:gd name="connsiteY9" fmla="*/ 4147 h 6219"/>
              <a:gd name="connsiteX10" fmla="*/ 4147 w 8331"/>
              <a:gd name="connsiteY10" fmla="*/ 6220 h 6219"/>
              <a:gd name="connsiteX11" fmla="*/ 6220 w 8331"/>
              <a:gd name="connsiteY11" fmla="*/ 6220 h 6219"/>
              <a:gd name="connsiteX12" fmla="*/ 8332 w 8331"/>
              <a:gd name="connsiteY12" fmla="*/ 6220 h 6219"/>
              <a:gd name="connsiteX13" fmla="*/ 8332 w 8331"/>
              <a:gd name="connsiteY13" fmla="*/ 4147 h 6219"/>
              <a:gd name="connsiteX14" fmla="*/ 6220 w 8331"/>
              <a:gd name="connsiteY14" fmla="*/ 4147 h 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31" h="6219">
                <a:moveTo>
                  <a:pt x="6220" y="4147"/>
                </a:moveTo>
                <a:lnTo>
                  <a:pt x="6220" y="2073"/>
                </a:lnTo>
                <a:lnTo>
                  <a:pt x="4147" y="2073"/>
                </a:lnTo>
                <a:lnTo>
                  <a:pt x="4147" y="0"/>
                </a:lnTo>
                <a:lnTo>
                  <a:pt x="2073" y="0"/>
                </a:lnTo>
                <a:lnTo>
                  <a:pt x="0" y="0"/>
                </a:lnTo>
                <a:lnTo>
                  <a:pt x="0" y="2073"/>
                </a:lnTo>
                <a:lnTo>
                  <a:pt x="2073" y="2073"/>
                </a:lnTo>
                <a:lnTo>
                  <a:pt x="2073" y="4147"/>
                </a:lnTo>
                <a:lnTo>
                  <a:pt x="4147" y="4147"/>
                </a:lnTo>
                <a:lnTo>
                  <a:pt x="4147" y="6220"/>
                </a:lnTo>
                <a:lnTo>
                  <a:pt x="6220" y="6220"/>
                </a:lnTo>
                <a:lnTo>
                  <a:pt x="8332" y="6220"/>
                </a:lnTo>
                <a:lnTo>
                  <a:pt x="8332" y="4147"/>
                </a:lnTo>
                <a:lnTo>
                  <a:pt x="6220" y="4147"/>
                </a:lnTo>
                <a:close/>
              </a:path>
            </a:pathLst>
          </a:custGeom>
          <a:solidFill>
            <a:srgbClr val="FFFFFF"/>
          </a:solidFill>
          <a:ln w="383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ACCEEE5-EF33-3F2F-E7DC-C24F7D9E9791}"/>
              </a:ext>
            </a:extLst>
          </p:cNvPr>
          <p:cNvSpPr/>
          <p:nvPr/>
        </p:nvSpPr>
        <p:spPr>
          <a:xfrm>
            <a:off x="7181669" y="2509264"/>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8019F94-8222-640F-5D0F-A54EDBD3EC04}"/>
              </a:ext>
            </a:extLst>
          </p:cNvPr>
          <p:cNvSpPr/>
          <p:nvPr/>
        </p:nvSpPr>
        <p:spPr>
          <a:xfrm>
            <a:off x="7315241" y="5329483"/>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72E7D28-A239-EB5F-D7FD-3BC6621D4283}"/>
              </a:ext>
            </a:extLst>
          </p:cNvPr>
          <p:cNvSpPr/>
          <p:nvPr/>
        </p:nvSpPr>
        <p:spPr>
          <a:xfrm>
            <a:off x="7313126" y="5331597"/>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6D1578D-C81F-3654-EB85-62806126643B}"/>
              </a:ext>
            </a:extLst>
          </p:cNvPr>
          <p:cNvSpPr/>
          <p:nvPr/>
        </p:nvSpPr>
        <p:spPr>
          <a:xfrm>
            <a:off x="7342809" y="5543645"/>
            <a:ext cx="2114" cy="4229"/>
          </a:xfrm>
          <a:custGeom>
            <a:avLst/>
            <a:gdLst>
              <a:gd name="connsiteX0" fmla="*/ 0 w 2073"/>
              <a:gd name="connsiteY0" fmla="*/ 2073 h 4146"/>
              <a:gd name="connsiteX1" fmla="*/ 0 w 2073"/>
              <a:gd name="connsiteY1" fmla="*/ 4147 h 4146"/>
              <a:gd name="connsiteX2" fmla="*/ 2073 w 2073"/>
              <a:gd name="connsiteY2" fmla="*/ 4147 h 4146"/>
              <a:gd name="connsiteX3" fmla="*/ 2073 w 2073"/>
              <a:gd name="connsiteY3" fmla="*/ 2073 h 4146"/>
              <a:gd name="connsiteX4" fmla="*/ 2073 w 2073"/>
              <a:gd name="connsiteY4" fmla="*/ 0 h 4146"/>
              <a:gd name="connsiteX5" fmla="*/ 0 w 2073"/>
              <a:gd name="connsiteY5" fmla="*/ 0 h 4146"/>
              <a:gd name="connsiteX6" fmla="*/ 0 w 2073"/>
              <a:gd name="connsiteY6"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3" h="4146">
                <a:moveTo>
                  <a:pt x="0" y="2073"/>
                </a:moveTo>
                <a:lnTo>
                  <a:pt x="0" y="4147"/>
                </a:lnTo>
                <a:lnTo>
                  <a:pt x="2073" y="4147"/>
                </a:lnTo>
                <a:lnTo>
                  <a:pt x="2073" y="2073"/>
                </a:lnTo>
                <a:lnTo>
                  <a:pt x="2073" y="0"/>
                </a:lnTo>
                <a:lnTo>
                  <a:pt x="0" y="0"/>
                </a:lnTo>
                <a:lnTo>
                  <a:pt x="0" y="2073"/>
                </a:lnTo>
                <a:close/>
              </a:path>
            </a:pathLst>
          </a:custGeom>
          <a:solidFill>
            <a:srgbClr val="FFFFFF"/>
          </a:solidFill>
          <a:ln w="383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6619C7BA-0743-7D45-592B-324A81494996}"/>
              </a:ext>
            </a:extLst>
          </p:cNvPr>
          <p:cNvSpPr/>
          <p:nvPr/>
        </p:nvSpPr>
        <p:spPr>
          <a:xfrm>
            <a:off x="9478051" y="2466854"/>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D9D4C8F7-1558-57E6-08B5-6AFD4282FD68}"/>
              </a:ext>
            </a:extLst>
          </p:cNvPr>
          <p:cNvSpPr/>
          <p:nvPr/>
        </p:nvSpPr>
        <p:spPr>
          <a:xfrm>
            <a:off x="9280846" y="2375691"/>
            <a:ext cx="4229" cy="4229"/>
          </a:xfrm>
          <a:custGeom>
            <a:avLst/>
            <a:gdLst>
              <a:gd name="connsiteX0" fmla="*/ 0 w 4146"/>
              <a:gd name="connsiteY0" fmla="*/ 4147 h 4146"/>
              <a:gd name="connsiteX1" fmla="*/ 2073 w 4146"/>
              <a:gd name="connsiteY1" fmla="*/ 4147 h 4146"/>
              <a:gd name="connsiteX2" fmla="*/ 4146 w 4146"/>
              <a:gd name="connsiteY2" fmla="*/ 4147 h 4146"/>
              <a:gd name="connsiteX3" fmla="*/ 4146 w 4146"/>
              <a:gd name="connsiteY3" fmla="*/ 2073 h 4146"/>
              <a:gd name="connsiteX4" fmla="*/ 2073 w 4146"/>
              <a:gd name="connsiteY4" fmla="*/ 2073 h 4146"/>
              <a:gd name="connsiteX5" fmla="*/ 2073 w 4146"/>
              <a:gd name="connsiteY5" fmla="*/ 0 h 4146"/>
              <a:gd name="connsiteX6" fmla="*/ 0 w 4146"/>
              <a:gd name="connsiteY6" fmla="*/ 0 h 4146"/>
              <a:gd name="connsiteX7" fmla="*/ 0 w 4146"/>
              <a:gd name="connsiteY7" fmla="*/ 2073 h 4146"/>
              <a:gd name="connsiteX8" fmla="*/ 0 w 4146"/>
              <a:gd name="connsiteY8" fmla="*/ 4147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46">
                <a:moveTo>
                  <a:pt x="0" y="4147"/>
                </a:moveTo>
                <a:lnTo>
                  <a:pt x="2073" y="4147"/>
                </a:lnTo>
                <a:lnTo>
                  <a:pt x="4146" y="4147"/>
                </a:lnTo>
                <a:lnTo>
                  <a:pt x="4146" y="2073"/>
                </a:lnTo>
                <a:lnTo>
                  <a:pt x="2073" y="2073"/>
                </a:lnTo>
                <a:lnTo>
                  <a:pt x="2073" y="0"/>
                </a:lnTo>
                <a:lnTo>
                  <a:pt x="0" y="0"/>
                </a:lnTo>
                <a:lnTo>
                  <a:pt x="0" y="2073"/>
                </a:lnTo>
                <a:lnTo>
                  <a:pt x="0" y="4147"/>
                </a:lnTo>
                <a:close/>
              </a:path>
            </a:pathLst>
          </a:custGeom>
          <a:solidFill>
            <a:srgbClr val="FFFFFF"/>
          </a:solidFill>
          <a:ln w="3837"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4DB82620-8210-7A98-C95A-DBC1D642DA68}"/>
              </a:ext>
            </a:extLst>
          </p:cNvPr>
          <p:cNvSpPr/>
          <p:nvPr/>
        </p:nvSpPr>
        <p:spPr>
          <a:xfrm>
            <a:off x="10464046" y="2479581"/>
            <a:ext cx="2114" cy="2114"/>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FFFFFF"/>
          </a:solidFill>
          <a:ln w="3837"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4A2CB68-ACB9-B937-BD3B-3DBC5623D288}"/>
              </a:ext>
            </a:extLst>
          </p:cNvPr>
          <p:cNvSpPr/>
          <p:nvPr/>
        </p:nvSpPr>
        <p:spPr>
          <a:xfrm>
            <a:off x="10442821" y="2471122"/>
            <a:ext cx="14841" cy="6343"/>
          </a:xfrm>
          <a:custGeom>
            <a:avLst/>
            <a:gdLst>
              <a:gd name="connsiteX0" fmla="*/ 2073 w 14551"/>
              <a:gd name="connsiteY0" fmla="*/ 4147 h 6219"/>
              <a:gd name="connsiteX1" fmla="*/ 4146 w 14551"/>
              <a:gd name="connsiteY1" fmla="*/ 4147 h 6219"/>
              <a:gd name="connsiteX2" fmla="*/ 6258 w 14551"/>
              <a:gd name="connsiteY2" fmla="*/ 4147 h 6219"/>
              <a:gd name="connsiteX3" fmla="*/ 8332 w 14551"/>
              <a:gd name="connsiteY3" fmla="*/ 4147 h 6219"/>
              <a:gd name="connsiteX4" fmla="*/ 8332 w 14551"/>
              <a:gd name="connsiteY4" fmla="*/ 6220 h 6219"/>
              <a:gd name="connsiteX5" fmla="*/ 10405 w 14551"/>
              <a:gd name="connsiteY5" fmla="*/ 6220 h 6219"/>
              <a:gd name="connsiteX6" fmla="*/ 12478 w 14551"/>
              <a:gd name="connsiteY6" fmla="*/ 6220 h 6219"/>
              <a:gd name="connsiteX7" fmla="*/ 12478 w 14551"/>
              <a:gd name="connsiteY7" fmla="*/ 4147 h 6219"/>
              <a:gd name="connsiteX8" fmla="*/ 14551 w 14551"/>
              <a:gd name="connsiteY8" fmla="*/ 4147 h 6219"/>
              <a:gd name="connsiteX9" fmla="*/ 14551 w 14551"/>
              <a:gd name="connsiteY9" fmla="*/ 2073 h 6219"/>
              <a:gd name="connsiteX10" fmla="*/ 12478 w 14551"/>
              <a:gd name="connsiteY10" fmla="*/ 2073 h 6219"/>
              <a:gd name="connsiteX11" fmla="*/ 10405 w 14551"/>
              <a:gd name="connsiteY11" fmla="*/ 2073 h 6219"/>
              <a:gd name="connsiteX12" fmla="*/ 8332 w 14551"/>
              <a:gd name="connsiteY12" fmla="*/ 2073 h 6219"/>
              <a:gd name="connsiteX13" fmla="*/ 6258 w 14551"/>
              <a:gd name="connsiteY13" fmla="*/ 2073 h 6219"/>
              <a:gd name="connsiteX14" fmla="*/ 6258 w 14551"/>
              <a:gd name="connsiteY14" fmla="*/ 0 h 6219"/>
              <a:gd name="connsiteX15" fmla="*/ 4146 w 14551"/>
              <a:gd name="connsiteY15" fmla="*/ 0 h 6219"/>
              <a:gd name="connsiteX16" fmla="*/ 2073 w 14551"/>
              <a:gd name="connsiteY16" fmla="*/ 0 h 6219"/>
              <a:gd name="connsiteX17" fmla="*/ 0 w 14551"/>
              <a:gd name="connsiteY17" fmla="*/ 0 h 6219"/>
              <a:gd name="connsiteX18" fmla="*/ 0 w 14551"/>
              <a:gd name="connsiteY18" fmla="*/ 2073 h 6219"/>
              <a:gd name="connsiteX19" fmla="*/ 2073 w 14551"/>
              <a:gd name="connsiteY19" fmla="*/ 2073 h 6219"/>
              <a:gd name="connsiteX20" fmla="*/ 2073 w 14551"/>
              <a:gd name="connsiteY20" fmla="*/ 4147 h 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551" h="6219">
                <a:moveTo>
                  <a:pt x="2073" y="4147"/>
                </a:moveTo>
                <a:lnTo>
                  <a:pt x="4146" y="4147"/>
                </a:lnTo>
                <a:lnTo>
                  <a:pt x="6258" y="4147"/>
                </a:lnTo>
                <a:lnTo>
                  <a:pt x="8332" y="4147"/>
                </a:lnTo>
                <a:lnTo>
                  <a:pt x="8332" y="6220"/>
                </a:lnTo>
                <a:lnTo>
                  <a:pt x="10405" y="6220"/>
                </a:lnTo>
                <a:lnTo>
                  <a:pt x="12478" y="6220"/>
                </a:lnTo>
                <a:lnTo>
                  <a:pt x="12478" y="4147"/>
                </a:lnTo>
                <a:lnTo>
                  <a:pt x="14551" y="4147"/>
                </a:lnTo>
                <a:lnTo>
                  <a:pt x="14551" y="2073"/>
                </a:lnTo>
                <a:lnTo>
                  <a:pt x="12478" y="2073"/>
                </a:lnTo>
                <a:lnTo>
                  <a:pt x="10405" y="2073"/>
                </a:lnTo>
                <a:lnTo>
                  <a:pt x="8332" y="2073"/>
                </a:lnTo>
                <a:lnTo>
                  <a:pt x="6258" y="2073"/>
                </a:lnTo>
                <a:lnTo>
                  <a:pt x="6258" y="0"/>
                </a:lnTo>
                <a:lnTo>
                  <a:pt x="4146" y="0"/>
                </a:lnTo>
                <a:lnTo>
                  <a:pt x="2073" y="0"/>
                </a:lnTo>
                <a:lnTo>
                  <a:pt x="0" y="0"/>
                </a:lnTo>
                <a:lnTo>
                  <a:pt x="0" y="2073"/>
                </a:lnTo>
                <a:lnTo>
                  <a:pt x="2073" y="2073"/>
                </a:lnTo>
                <a:lnTo>
                  <a:pt x="2073" y="4147"/>
                </a:lnTo>
                <a:close/>
              </a:path>
            </a:pathLst>
          </a:custGeom>
          <a:solidFill>
            <a:srgbClr val="FFFFFF"/>
          </a:solidFill>
          <a:ln w="3837"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739C68D8-F169-8C25-C2F7-6B8B0C0850AC}"/>
              </a:ext>
            </a:extLst>
          </p:cNvPr>
          <p:cNvSpPr/>
          <p:nvPr/>
        </p:nvSpPr>
        <p:spPr>
          <a:xfrm>
            <a:off x="10468275" y="2477466"/>
            <a:ext cx="6343" cy="2114"/>
          </a:xfrm>
          <a:custGeom>
            <a:avLst/>
            <a:gdLst>
              <a:gd name="connsiteX0" fmla="*/ 4146 w 6219"/>
              <a:gd name="connsiteY0" fmla="*/ 2073 h 2073"/>
              <a:gd name="connsiteX1" fmla="*/ 6220 w 6219"/>
              <a:gd name="connsiteY1" fmla="*/ 2073 h 2073"/>
              <a:gd name="connsiteX2" fmla="*/ 6220 w 6219"/>
              <a:gd name="connsiteY2" fmla="*/ 0 h 2073"/>
              <a:gd name="connsiteX3" fmla="*/ 4146 w 6219"/>
              <a:gd name="connsiteY3" fmla="*/ 0 h 2073"/>
              <a:gd name="connsiteX4" fmla="*/ 2073 w 6219"/>
              <a:gd name="connsiteY4" fmla="*/ 0 h 2073"/>
              <a:gd name="connsiteX5" fmla="*/ 0 w 6219"/>
              <a:gd name="connsiteY5" fmla="*/ 0 h 2073"/>
              <a:gd name="connsiteX6" fmla="*/ 0 w 6219"/>
              <a:gd name="connsiteY6" fmla="*/ 2073 h 2073"/>
              <a:gd name="connsiteX7" fmla="*/ 2073 w 6219"/>
              <a:gd name="connsiteY7" fmla="*/ 2073 h 2073"/>
              <a:gd name="connsiteX8" fmla="*/ 4146 w 6219"/>
              <a:gd name="connsiteY8"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9" h="2073">
                <a:moveTo>
                  <a:pt x="4146" y="2073"/>
                </a:moveTo>
                <a:lnTo>
                  <a:pt x="6220" y="2073"/>
                </a:lnTo>
                <a:lnTo>
                  <a:pt x="6220" y="0"/>
                </a:lnTo>
                <a:lnTo>
                  <a:pt x="4146" y="0"/>
                </a:lnTo>
                <a:lnTo>
                  <a:pt x="2073" y="0"/>
                </a:lnTo>
                <a:lnTo>
                  <a:pt x="0" y="0"/>
                </a:lnTo>
                <a:lnTo>
                  <a:pt x="0" y="2073"/>
                </a:lnTo>
                <a:lnTo>
                  <a:pt x="2073" y="2073"/>
                </a:lnTo>
                <a:lnTo>
                  <a:pt x="4146" y="2073"/>
                </a:lnTo>
                <a:close/>
              </a:path>
            </a:pathLst>
          </a:custGeom>
          <a:solidFill>
            <a:srgbClr val="FFFFFF"/>
          </a:solidFill>
          <a:ln w="3837"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1413C83-953C-139A-00C2-6A565FBE1CF9}"/>
              </a:ext>
            </a:extLst>
          </p:cNvPr>
          <p:cNvSpPr/>
          <p:nvPr/>
        </p:nvSpPr>
        <p:spPr>
          <a:xfrm>
            <a:off x="10508570" y="2485964"/>
            <a:ext cx="6343" cy="2114"/>
          </a:xfrm>
          <a:custGeom>
            <a:avLst/>
            <a:gdLst>
              <a:gd name="connsiteX0" fmla="*/ 4146 w 6219"/>
              <a:gd name="connsiteY0" fmla="*/ 2073 h 2073"/>
              <a:gd name="connsiteX1" fmla="*/ 6220 w 6219"/>
              <a:gd name="connsiteY1" fmla="*/ 2073 h 2073"/>
              <a:gd name="connsiteX2" fmla="*/ 6220 w 6219"/>
              <a:gd name="connsiteY2" fmla="*/ 0 h 2073"/>
              <a:gd name="connsiteX3" fmla="*/ 4146 w 6219"/>
              <a:gd name="connsiteY3" fmla="*/ 0 h 2073"/>
              <a:gd name="connsiteX4" fmla="*/ 2073 w 6219"/>
              <a:gd name="connsiteY4" fmla="*/ 0 h 2073"/>
              <a:gd name="connsiteX5" fmla="*/ 0 w 6219"/>
              <a:gd name="connsiteY5" fmla="*/ 0 h 2073"/>
              <a:gd name="connsiteX6" fmla="*/ 0 w 6219"/>
              <a:gd name="connsiteY6" fmla="*/ 2073 h 2073"/>
              <a:gd name="connsiteX7" fmla="*/ 2073 w 6219"/>
              <a:gd name="connsiteY7" fmla="*/ 2073 h 2073"/>
              <a:gd name="connsiteX8" fmla="*/ 4146 w 6219"/>
              <a:gd name="connsiteY8"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9" h="2073">
                <a:moveTo>
                  <a:pt x="4146" y="2073"/>
                </a:moveTo>
                <a:lnTo>
                  <a:pt x="6220" y="2073"/>
                </a:lnTo>
                <a:lnTo>
                  <a:pt x="6220" y="0"/>
                </a:lnTo>
                <a:lnTo>
                  <a:pt x="4146" y="0"/>
                </a:lnTo>
                <a:lnTo>
                  <a:pt x="2073" y="0"/>
                </a:lnTo>
                <a:lnTo>
                  <a:pt x="0" y="0"/>
                </a:lnTo>
                <a:lnTo>
                  <a:pt x="0" y="2073"/>
                </a:lnTo>
                <a:lnTo>
                  <a:pt x="2073" y="2073"/>
                </a:lnTo>
                <a:lnTo>
                  <a:pt x="4146" y="2073"/>
                </a:lnTo>
                <a:close/>
              </a:path>
            </a:pathLst>
          </a:custGeom>
          <a:solidFill>
            <a:srgbClr val="FFFFFF"/>
          </a:solidFill>
          <a:ln w="3837"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A13A9C61-6DCD-AC69-682A-EF2A00157314}"/>
              </a:ext>
            </a:extLst>
          </p:cNvPr>
          <p:cNvSpPr/>
          <p:nvPr/>
        </p:nvSpPr>
        <p:spPr>
          <a:xfrm>
            <a:off x="10519143" y="2488079"/>
            <a:ext cx="27568" cy="8497"/>
          </a:xfrm>
          <a:custGeom>
            <a:avLst/>
            <a:gdLst>
              <a:gd name="connsiteX0" fmla="*/ 2112 w 27029"/>
              <a:gd name="connsiteY0" fmla="*/ 4147 h 8331"/>
              <a:gd name="connsiteX1" fmla="*/ 4185 w 27029"/>
              <a:gd name="connsiteY1" fmla="*/ 4147 h 8331"/>
              <a:gd name="connsiteX2" fmla="*/ 6258 w 27029"/>
              <a:gd name="connsiteY2" fmla="*/ 4147 h 8331"/>
              <a:gd name="connsiteX3" fmla="*/ 8332 w 27029"/>
              <a:gd name="connsiteY3" fmla="*/ 4147 h 8331"/>
              <a:gd name="connsiteX4" fmla="*/ 8332 w 27029"/>
              <a:gd name="connsiteY4" fmla="*/ 6220 h 8331"/>
              <a:gd name="connsiteX5" fmla="*/ 10405 w 27029"/>
              <a:gd name="connsiteY5" fmla="*/ 6220 h 8331"/>
              <a:gd name="connsiteX6" fmla="*/ 12478 w 27029"/>
              <a:gd name="connsiteY6" fmla="*/ 6220 h 8331"/>
              <a:gd name="connsiteX7" fmla="*/ 14590 w 27029"/>
              <a:gd name="connsiteY7" fmla="*/ 6220 h 8331"/>
              <a:gd name="connsiteX8" fmla="*/ 16663 w 27029"/>
              <a:gd name="connsiteY8" fmla="*/ 6220 h 8331"/>
              <a:gd name="connsiteX9" fmla="*/ 18736 w 27029"/>
              <a:gd name="connsiteY9" fmla="*/ 6220 h 8331"/>
              <a:gd name="connsiteX10" fmla="*/ 20810 w 27029"/>
              <a:gd name="connsiteY10" fmla="*/ 6220 h 8331"/>
              <a:gd name="connsiteX11" fmla="*/ 22883 w 27029"/>
              <a:gd name="connsiteY11" fmla="*/ 6220 h 8331"/>
              <a:gd name="connsiteX12" fmla="*/ 22883 w 27029"/>
              <a:gd name="connsiteY12" fmla="*/ 8331 h 8331"/>
              <a:gd name="connsiteX13" fmla="*/ 24956 w 27029"/>
              <a:gd name="connsiteY13" fmla="*/ 8331 h 8331"/>
              <a:gd name="connsiteX14" fmla="*/ 27029 w 27029"/>
              <a:gd name="connsiteY14" fmla="*/ 8331 h 8331"/>
              <a:gd name="connsiteX15" fmla="*/ 27029 w 27029"/>
              <a:gd name="connsiteY15" fmla="*/ 6220 h 8331"/>
              <a:gd name="connsiteX16" fmla="*/ 27029 w 27029"/>
              <a:gd name="connsiteY16" fmla="*/ 4147 h 8331"/>
              <a:gd name="connsiteX17" fmla="*/ 24956 w 27029"/>
              <a:gd name="connsiteY17" fmla="*/ 4147 h 8331"/>
              <a:gd name="connsiteX18" fmla="*/ 22883 w 27029"/>
              <a:gd name="connsiteY18" fmla="*/ 4147 h 8331"/>
              <a:gd name="connsiteX19" fmla="*/ 20810 w 27029"/>
              <a:gd name="connsiteY19" fmla="*/ 4147 h 8331"/>
              <a:gd name="connsiteX20" fmla="*/ 18736 w 27029"/>
              <a:gd name="connsiteY20" fmla="*/ 4147 h 8331"/>
              <a:gd name="connsiteX21" fmla="*/ 16663 w 27029"/>
              <a:gd name="connsiteY21" fmla="*/ 4147 h 8331"/>
              <a:gd name="connsiteX22" fmla="*/ 16663 w 27029"/>
              <a:gd name="connsiteY22" fmla="*/ 2073 h 8331"/>
              <a:gd name="connsiteX23" fmla="*/ 14590 w 27029"/>
              <a:gd name="connsiteY23" fmla="*/ 2073 h 8331"/>
              <a:gd name="connsiteX24" fmla="*/ 12478 w 27029"/>
              <a:gd name="connsiteY24" fmla="*/ 2073 h 8331"/>
              <a:gd name="connsiteX25" fmla="*/ 10405 w 27029"/>
              <a:gd name="connsiteY25" fmla="*/ 2073 h 8331"/>
              <a:gd name="connsiteX26" fmla="*/ 6258 w 27029"/>
              <a:gd name="connsiteY26" fmla="*/ 2073 h 8331"/>
              <a:gd name="connsiteX27" fmla="*/ 6258 w 27029"/>
              <a:gd name="connsiteY27" fmla="*/ 0 h 8331"/>
              <a:gd name="connsiteX28" fmla="*/ 4185 w 27029"/>
              <a:gd name="connsiteY28" fmla="*/ 0 h 8331"/>
              <a:gd name="connsiteX29" fmla="*/ 2112 w 27029"/>
              <a:gd name="connsiteY29" fmla="*/ 0 h 8331"/>
              <a:gd name="connsiteX30" fmla="*/ 0 w 27029"/>
              <a:gd name="connsiteY30" fmla="*/ 0 h 8331"/>
              <a:gd name="connsiteX31" fmla="*/ 0 w 27029"/>
              <a:gd name="connsiteY31" fmla="*/ 2073 h 8331"/>
              <a:gd name="connsiteX32" fmla="*/ 2112 w 27029"/>
              <a:gd name="connsiteY32" fmla="*/ 2073 h 8331"/>
              <a:gd name="connsiteX33" fmla="*/ 2112 w 27029"/>
              <a:gd name="connsiteY33" fmla="*/ 4147 h 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029" h="8331">
                <a:moveTo>
                  <a:pt x="2112" y="4147"/>
                </a:moveTo>
                <a:lnTo>
                  <a:pt x="4185" y="4147"/>
                </a:lnTo>
                <a:lnTo>
                  <a:pt x="6258" y="4147"/>
                </a:lnTo>
                <a:lnTo>
                  <a:pt x="8332" y="4147"/>
                </a:lnTo>
                <a:lnTo>
                  <a:pt x="8332" y="6220"/>
                </a:lnTo>
                <a:lnTo>
                  <a:pt x="10405" y="6220"/>
                </a:lnTo>
                <a:lnTo>
                  <a:pt x="12478" y="6220"/>
                </a:lnTo>
                <a:lnTo>
                  <a:pt x="14590" y="6220"/>
                </a:lnTo>
                <a:lnTo>
                  <a:pt x="16663" y="6220"/>
                </a:lnTo>
                <a:lnTo>
                  <a:pt x="18736" y="6220"/>
                </a:lnTo>
                <a:lnTo>
                  <a:pt x="20810" y="6220"/>
                </a:lnTo>
                <a:lnTo>
                  <a:pt x="22883" y="6220"/>
                </a:lnTo>
                <a:lnTo>
                  <a:pt x="22883" y="8331"/>
                </a:lnTo>
                <a:lnTo>
                  <a:pt x="24956" y="8331"/>
                </a:lnTo>
                <a:lnTo>
                  <a:pt x="27029" y="8331"/>
                </a:lnTo>
                <a:lnTo>
                  <a:pt x="27029" y="6220"/>
                </a:lnTo>
                <a:lnTo>
                  <a:pt x="27029" y="4147"/>
                </a:lnTo>
                <a:lnTo>
                  <a:pt x="24956" y="4147"/>
                </a:lnTo>
                <a:lnTo>
                  <a:pt x="22883" y="4147"/>
                </a:lnTo>
                <a:lnTo>
                  <a:pt x="20810" y="4147"/>
                </a:lnTo>
                <a:lnTo>
                  <a:pt x="18736" y="4147"/>
                </a:lnTo>
                <a:lnTo>
                  <a:pt x="16663" y="4147"/>
                </a:lnTo>
                <a:lnTo>
                  <a:pt x="16663" y="2073"/>
                </a:lnTo>
                <a:lnTo>
                  <a:pt x="14590" y="2073"/>
                </a:lnTo>
                <a:lnTo>
                  <a:pt x="12478" y="2073"/>
                </a:lnTo>
                <a:lnTo>
                  <a:pt x="10405" y="2073"/>
                </a:lnTo>
                <a:lnTo>
                  <a:pt x="6258" y="2073"/>
                </a:lnTo>
                <a:lnTo>
                  <a:pt x="6258" y="0"/>
                </a:lnTo>
                <a:lnTo>
                  <a:pt x="4185" y="0"/>
                </a:lnTo>
                <a:lnTo>
                  <a:pt x="2112" y="0"/>
                </a:lnTo>
                <a:lnTo>
                  <a:pt x="0" y="0"/>
                </a:lnTo>
                <a:lnTo>
                  <a:pt x="0" y="2073"/>
                </a:lnTo>
                <a:lnTo>
                  <a:pt x="2112" y="2073"/>
                </a:lnTo>
                <a:lnTo>
                  <a:pt x="2112" y="4147"/>
                </a:lnTo>
                <a:close/>
              </a:path>
            </a:pathLst>
          </a:custGeom>
          <a:solidFill>
            <a:srgbClr val="FFFFFF"/>
          </a:solidFill>
          <a:ln w="3837"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74DA7C9-BAAE-4559-915D-F1B38B33C8E2}"/>
              </a:ext>
            </a:extLst>
          </p:cNvPr>
          <p:cNvSpPr/>
          <p:nvPr/>
        </p:nvSpPr>
        <p:spPr>
          <a:xfrm>
            <a:off x="10455548" y="2477466"/>
            <a:ext cx="4229" cy="2114"/>
          </a:xfrm>
          <a:custGeom>
            <a:avLst/>
            <a:gdLst>
              <a:gd name="connsiteX0" fmla="*/ 2073 w 4146"/>
              <a:gd name="connsiteY0" fmla="*/ 2073 h 2073"/>
              <a:gd name="connsiteX1" fmla="*/ 4146 w 4146"/>
              <a:gd name="connsiteY1" fmla="*/ 2073 h 2073"/>
              <a:gd name="connsiteX2" fmla="*/ 4146 w 4146"/>
              <a:gd name="connsiteY2" fmla="*/ 0 h 2073"/>
              <a:gd name="connsiteX3" fmla="*/ 2073 w 4146"/>
              <a:gd name="connsiteY3" fmla="*/ 0 h 2073"/>
              <a:gd name="connsiteX4" fmla="*/ 0 w 4146"/>
              <a:gd name="connsiteY4" fmla="*/ 0 h 2073"/>
              <a:gd name="connsiteX5" fmla="*/ 0 w 4146"/>
              <a:gd name="connsiteY5" fmla="*/ 2073 h 2073"/>
              <a:gd name="connsiteX6" fmla="*/ 2073 w 4146"/>
              <a:gd name="connsiteY6"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6" h="2073">
                <a:moveTo>
                  <a:pt x="2073" y="2073"/>
                </a:moveTo>
                <a:lnTo>
                  <a:pt x="4146" y="2073"/>
                </a:lnTo>
                <a:lnTo>
                  <a:pt x="4146" y="0"/>
                </a:lnTo>
                <a:lnTo>
                  <a:pt x="2073" y="0"/>
                </a:lnTo>
                <a:lnTo>
                  <a:pt x="0" y="0"/>
                </a:lnTo>
                <a:lnTo>
                  <a:pt x="0" y="2073"/>
                </a:lnTo>
                <a:lnTo>
                  <a:pt x="2073" y="2073"/>
                </a:lnTo>
                <a:close/>
              </a:path>
            </a:pathLst>
          </a:custGeom>
          <a:solidFill>
            <a:srgbClr val="FFFFFF"/>
          </a:solidFill>
          <a:ln w="383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C930E0C1-6905-90D5-77E8-4C1A89FE9ACB}"/>
              </a:ext>
            </a:extLst>
          </p:cNvPr>
          <p:cNvSpPr/>
          <p:nvPr/>
        </p:nvSpPr>
        <p:spPr>
          <a:xfrm>
            <a:off x="10459777" y="2475352"/>
            <a:ext cx="6383" cy="2114"/>
          </a:xfrm>
          <a:custGeom>
            <a:avLst/>
            <a:gdLst>
              <a:gd name="connsiteX0" fmla="*/ 4185 w 6258"/>
              <a:gd name="connsiteY0" fmla="*/ 2073 h 2073"/>
              <a:gd name="connsiteX1" fmla="*/ 6258 w 6258"/>
              <a:gd name="connsiteY1" fmla="*/ 2073 h 2073"/>
              <a:gd name="connsiteX2" fmla="*/ 6258 w 6258"/>
              <a:gd name="connsiteY2" fmla="*/ 0 h 2073"/>
              <a:gd name="connsiteX3" fmla="*/ 4185 w 6258"/>
              <a:gd name="connsiteY3" fmla="*/ 0 h 2073"/>
              <a:gd name="connsiteX4" fmla="*/ 2112 w 6258"/>
              <a:gd name="connsiteY4" fmla="*/ 0 h 2073"/>
              <a:gd name="connsiteX5" fmla="*/ 0 w 6258"/>
              <a:gd name="connsiteY5" fmla="*/ 0 h 2073"/>
              <a:gd name="connsiteX6" fmla="*/ 0 w 6258"/>
              <a:gd name="connsiteY6" fmla="*/ 2073 h 2073"/>
              <a:gd name="connsiteX7" fmla="*/ 2112 w 6258"/>
              <a:gd name="connsiteY7" fmla="*/ 2073 h 2073"/>
              <a:gd name="connsiteX8" fmla="*/ 4185 w 6258"/>
              <a:gd name="connsiteY8"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8" h="2073">
                <a:moveTo>
                  <a:pt x="4185" y="2073"/>
                </a:moveTo>
                <a:lnTo>
                  <a:pt x="6258" y="2073"/>
                </a:lnTo>
                <a:lnTo>
                  <a:pt x="6258" y="0"/>
                </a:lnTo>
                <a:lnTo>
                  <a:pt x="4185" y="0"/>
                </a:lnTo>
                <a:lnTo>
                  <a:pt x="2112" y="0"/>
                </a:lnTo>
                <a:lnTo>
                  <a:pt x="0" y="0"/>
                </a:lnTo>
                <a:lnTo>
                  <a:pt x="0" y="2073"/>
                </a:lnTo>
                <a:lnTo>
                  <a:pt x="2112" y="2073"/>
                </a:lnTo>
                <a:lnTo>
                  <a:pt x="4185" y="2073"/>
                </a:lnTo>
                <a:close/>
              </a:path>
            </a:pathLst>
          </a:custGeom>
          <a:solidFill>
            <a:srgbClr val="FFFFFF"/>
          </a:solidFill>
          <a:ln w="3837"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D3DBBAA-0167-B11A-97B7-84233918027E}"/>
              </a:ext>
            </a:extLst>
          </p:cNvPr>
          <p:cNvSpPr/>
          <p:nvPr/>
        </p:nvSpPr>
        <p:spPr>
          <a:xfrm>
            <a:off x="10432209" y="2517762"/>
            <a:ext cx="2114" cy="2114"/>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FFFFFF"/>
          </a:solidFill>
          <a:ln w="3837"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DC1F53E-0E79-849D-5D6D-A2344E2B3A9B}"/>
              </a:ext>
            </a:extLst>
          </p:cNvPr>
          <p:cNvSpPr/>
          <p:nvPr/>
        </p:nvSpPr>
        <p:spPr>
          <a:xfrm>
            <a:off x="10476773" y="2479581"/>
            <a:ext cx="29682" cy="8497"/>
          </a:xfrm>
          <a:custGeom>
            <a:avLst/>
            <a:gdLst>
              <a:gd name="connsiteX0" fmla="*/ 2073 w 29102"/>
              <a:gd name="connsiteY0" fmla="*/ 6258 h 8331"/>
              <a:gd name="connsiteX1" fmla="*/ 4146 w 29102"/>
              <a:gd name="connsiteY1" fmla="*/ 6258 h 8331"/>
              <a:gd name="connsiteX2" fmla="*/ 4146 w 29102"/>
              <a:gd name="connsiteY2" fmla="*/ 8331 h 8331"/>
              <a:gd name="connsiteX3" fmla="*/ 6220 w 29102"/>
              <a:gd name="connsiteY3" fmla="*/ 8331 h 8331"/>
              <a:gd name="connsiteX4" fmla="*/ 8293 w 29102"/>
              <a:gd name="connsiteY4" fmla="*/ 8331 h 8331"/>
              <a:gd name="connsiteX5" fmla="*/ 10366 w 29102"/>
              <a:gd name="connsiteY5" fmla="*/ 8331 h 8331"/>
              <a:gd name="connsiteX6" fmla="*/ 10366 w 29102"/>
              <a:gd name="connsiteY6" fmla="*/ 6258 h 8331"/>
              <a:gd name="connsiteX7" fmla="*/ 12440 w 29102"/>
              <a:gd name="connsiteY7" fmla="*/ 6258 h 8331"/>
              <a:gd name="connsiteX8" fmla="*/ 12440 w 29102"/>
              <a:gd name="connsiteY8" fmla="*/ 4185 h 8331"/>
              <a:gd name="connsiteX9" fmla="*/ 14551 w 29102"/>
              <a:gd name="connsiteY9" fmla="*/ 4185 h 8331"/>
              <a:gd name="connsiteX10" fmla="*/ 16624 w 29102"/>
              <a:gd name="connsiteY10" fmla="*/ 4185 h 8331"/>
              <a:gd name="connsiteX11" fmla="*/ 16624 w 29102"/>
              <a:gd name="connsiteY11" fmla="*/ 6258 h 8331"/>
              <a:gd name="connsiteX12" fmla="*/ 24918 w 29102"/>
              <a:gd name="connsiteY12" fmla="*/ 6258 h 8331"/>
              <a:gd name="connsiteX13" fmla="*/ 26991 w 29102"/>
              <a:gd name="connsiteY13" fmla="*/ 6258 h 8331"/>
              <a:gd name="connsiteX14" fmla="*/ 29102 w 29102"/>
              <a:gd name="connsiteY14" fmla="*/ 6258 h 8331"/>
              <a:gd name="connsiteX15" fmla="*/ 29102 w 29102"/>
              <a:gd name="connsiteY15" fmla="*/ 4185 h 8331"/>
              <a:gd name="connsiteX16" fmla="*/ 26991 w 29102"/>
              <a:gd name="connsiteY16" fmla="*/ 4185 h 8331"/>
              <a:gd name="connsiteX17" fmla="*/ 24918 w 29102"/>
              <a:gd name="connsiteY17" fmla="*/ 4185 h 8331"/>
              <a:gd name="connsiteX18" fmla="*/ 22844 w 29102"/>
              <a:gd name="connsiteY18" fmla="*/ 4185 h 8331"/>
              <a:gd name="connsiteX19" fmla="*/ 20771 w 29102"/>
              <a:gd name="connsiteY19" fmla="*/ 4185 h 8331"/>
              <a:gd name="connsiteX20" fmla="*/ 18698 w 29102"/>
              <a:gd name="connsiteY20" fmla="*/ 4185 h 8331"/>
              <a:gd name="connsiteX21" fmla="*/ 18698 w 29102"/>
              <a:gd name="connsiteY21" fmla="*/ 2112 h 8331"/>
              <a:gd name="connsiteX22" fmla="*/ 16624 w 29102"/>
              <a:gd name="connsiteY22" fmla="*/ 2112 h 8331"/>
              <a:gd name="connsiteX23" fmla="*/ 14551 w 29102"/>
              <a:gd name="connsiteY23" fmla="*/ 2112 h 8331"/>
              <a:gd name="connsiteX24" fmla="*/ 12440 w 29102"/>
              <a:gd name="connsiteY24" fmla="*/ 2112 h 8331"/>
              <a:gd name="connsiteX25" fmla="*/ 10366 w 29102"/>
              <a:gd name="connsiteY25" fmla="*/ 2112 h 8331"/>
              <a:gd name="connsiteX26" fmla="*/ 10366 w 29102"/>
              <a:gd name="connsiteY26" fmla="*/ 4185 h 8331"/>
              <a:gd name="connsiteX27" fmla="*/ 8293 w 29102"/>
              <a:gd name="connsiteY27" fmla="*/ 4185 h 8331"/>
              <a:gd name="connsiteX28" fmla="*/ 6220 w 29102"/>
              <a:gd name="connsiteY28" fmla="*/ 4185 h 8331"/>
              <a:gd name="connsiteX29" fmla="*/ 6220 w 29102"/>
              <a:gd name="connsiteY29" fmla="*/ 2112 h 8331"/>
              <a:gd name="connsiteX30" fmla="*/ 6220 w 29102"/>
              <a:gd name="connsiteY30" fmla="*/ 0 h 8331"/>
              <a:gd name="connsiteX31" fmla="*/ 4146 w 29102"/>
              <a:gd name="connsiteY31" fmla="*/ 0 h 8331"/>
              <a:gd name="connsiteX32" fmla="*/ 2073 w 29102"/>
              <a:gd name="connsiteY32" fmla="*/ 0 h 8331"/>
              <a:gd name="connsiteX33" fmla="*/ 0 w 29102"/>
              <a:gd name="connsiteY33" fmla="*/ 0 h 8331"/>
              <a:gd name="connsiteX34" fmla="*/ 0 w 29102"/>
              <a:gd name="connsiteY34" fmla="*/ 2112 h 8331"/>
              <a:gd name="connsiteX35" fmla="*/ 0 w 29102"/>
              <a:gd name="connsiteY35" fmla="*/ 4185 h 8331"/>
              <a:gd name="connsiteX36" fmla="*/ 2073 w 29102"/>
              <a:gd name="connsiteY36" fmla="*/ 4185 h 8331"/>
              <a:gd name="connsiteX37" fmla="*/ 2073 w 29102"/>
              <a:gd name="connsiteY37" fmla="*/ 6258 h 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102" h="8331">
                <a:moveTo>
                  <a:pt x="2073" y="6258"/>
                </a:moveTo>
                <a:lnTo>
                  <a:pt x="4146" y="6258"/>
                </a:lnTo>
                <a:lnTo>
                  <a:pt x="4146" y="8331"/>
                </a:lnTo>
                <a:lnTo>
                  <a:pt x="6220" y="8331"/>
                </a:lnTo>
                <a:lnTo>
                  <a:pt x="8293" y="8331"/>
                </a:lnTo>
                <a:lnTo>
                  <a:pt x="10366" y="8331"/>
                </a:lnTo>
                <a:lnTo>
                  <a:pt x="10366" y="6258"/>
                </a:lnTo>
                <a:lnTo>
                  <a:pt x="12440" y="6258"/>
                </a:lnTo>
                <a:lnTo>
                  <a:pt x="12440" y="4185"/>
                </a:lnTo>
                <a:lnTo>
                  <a:pt x="14551" y="4185"/>
                </a:lnTo>
                <a:lnTo>
                  <a:pt x="16624" y="4185"/>
                </a:lnTo>
                <a:lnTo>
                  <a:pt x="16624" y="6258"/>
                </a:lnTo>
                <a:lnTo>
                  <a:pt x="24918" y="6258"/>
                </a:lnTo>
                <a:lnTo>
                  <a:pt x="26991" y="6258"/>
                </a:lnTo>
                <a:lnTo>
                  <a:pt x="29102" y="6258"/>
                </a:lnTo>
                <a:lnTo>
                  <a:pt x="29102" y="4185"/>
                </a:lnTo>
                <a:lnTo>
                  <a:pt x="26991" y="4185"/>
                </a:lnTo>
                <a:lnTo>
                  <a:pt x="24918" y="4185"/>
                </a:lnTo>
                <a:lnTo>
                  <a:pt x="22844" y="4185"/>
                </a:lnTo>
                <a:lnTo>
                  <a:pt x="20771" y="4185"/>
                </a:lnTo>
                <a:lnTo>
                  <a:pt x="18698" y="4185"/>
                </a:lnTo>
                <a:lnTo>
                  <a:pt x="18698" y="2112"/>
                </a:lnTo>
                <a:lnTo>
                  <a:pt x="16624" y="2112"/>
                </a:lnTo>
                <a:lnTo>
                  <a:pt x="14551" y="2112"/>
                </a:lnTo>
                <a:lnTo>
                  <a:pt x="12440" y="2112"/>
                </a:lnTo>
                <a:lnTo>
                  <a:pt x="10366" y="2112"/>
                </a:lnTo>
                <a:lnTo>
                  <a:pt x="10366" y="4185"/>
                </a:lnTo>
                <a:lnTo>
                  <a:pt x="8293" y="4185"/>
                </a:lnTo>
                <a:lnTo>
                  <a:pt x="6220" y="4185"/>
                </a:lnTo>
                <a:lnTo>
                  <a:pt x="6220" y="2112"/>
                </a:lnTo>
                <a:lnTo>
                  <a:pt x="6220" y="0"/>
                </a:lnTo>
                <a:lnTo>
                  <a:pt x="4146" y="0"/>
                </a:lnTo>
                <a:lnTo>
                  <a:pt x="2073" y="0"/>
                </a:lnTo>
                <a:lnTo>
                  <a:pt x="0" y="0"/>
                </a:lnTo>
                <a:lnTo>
                  <a:pt x="0" y="2112"/>
                </a:lnTo>
                <a:lnTo>
                  <a:pt x="0" y="4185"/>
                </a:lnTo>
                <a:lnTo>
                  <a:pt x="2073" y="4185"/>
                </a:lnTo>
                <a:lnTo>
                  <a:pt x="2073" y="6258"/>
                </a:lnTo>
                <a:close/>
              </a:path>
            </a:pathLst>
          </a:custGeom>
          <a:solidFill>
            <a:srgbClr val="FFFFFF"/>
          </a:solidFill>
          <a:ln w="383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211EBBB-D289-EE3C-B7C6-9FBF900BACEE}"/>
              </a:ext>
            </a:extLst>
          </p:cNvPr>
          <p:cNvSpPr/>
          <p:nvPr/>
        </p:nvSpPr>
        <p:spPr>
          <a:xfrm>
            <a:off x="10097200" y="2358735"/>
            <a:ext cx="6383" cy="2114"/>
          </a:xfrm>
          <a:custGeom>
            <a:avLst/>
            <a:gdLst>
              <a:gd name="connsiteX0" fmla="*/ 2073 w 6258"/>
              <a:gd name="connsiteY0" fmla="*/ 2073 h 2073"/>
              <a:gd name="connsiteX1" fmla="*/ 4147 w 6258"/>
              <a:gd name="connsiteY1" fmla="*/ 2073 h 2073"/>
              <a:gd name="connsiteX2" fmla="*/ 6258 w 6258"/>
              <a:gd name="connsiteY2" fmla="*/ 2073 h 2073"/>
              <a:gd name="connsiteX3" fmla="*/ 6258 w 6258"/>
              <a:gd name="connsiteY3" fmla="*/ 0 h 2073"/>
              <a:gd name="connsiteX4" fmla="*/ 4147 w 6258"/>
              <a:gd name="connsiteY4" fmla="*/ 0 h 2073"/>
              <a:gd name="connsiteX5" fmla="*/ 2073 w 6258"/>
              <a:gd name="connsiteY5" fmla="*/ 0 h 2073"/>
              <a:gd name="connsiteX6" fmla="*/ 0 w 6258"/>
              <a:gd name="connsiteY6" fmla="*/ 0 h 2073"/>
              <a:gd name="connsiteX7" fmla="*/ 0 w 6258"/>
              <a:gd name="connsiteY7" fmla="*/ 2073 h 2073"/>
              <a:gd name="connsiteX8" fmla="*/ 2073 w 6258"/>
              <a:gd name="connsiteY8"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8" h="2073">
                <a:moveTo>
                  <a:pt x="2073" y="2073"/>
                </a:moveTo>
                <a:lnTo>
                  <a:pt x="4147" y="2073"/>
                </a:lnTo>
                <a:lnTo>
                  <a:pt x="6258" y="2073"/>
                </a:lnTo>
                <a:lnTo>
                  <a:pt x="6258" y="0"/>
                </a:lnTo>
                <a:lnTo>
                  <a:pt x="4147" y="0"/>
                </a:lnTo>
                <a:lnTo>
                  <a:pt x="2073" y="0"/>
                </a:lnTo>
                <a:lnTo>
                  <a:pt x="0" y="0"/>
                </a:lnTo>
                <a:lnTo>
                  <a:pt x="0" y="2073"/>
                </a:lnTo>
                <a:lnTo>
                  <a:pt x="2073" y="2073"/>
                </a:lnTo>
                <a:close/>
              </a:path>
            </a:pathLst>
          </a:custGeom>
          <a:solidFill>
            <a:srgbClr val="FFFFFF"/>
          </a:solidFill>
          <a:ln w="383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D4A581A-C4CB-6E95-ECFD-400F0005932C}"/>
              </a:ext>
            </a:extLst>
          </p:cNvPr>
          <p:cNvSpPr/>
          <p:nvPr/>
        </p:nvSpPr>
        <p:spPr>
          <a:xfrm>
            <a:off x="11638748" y="3111496"/>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A5A02EF5-77A5-3662-6A0C-F79ADBF2A2A3}"/>
              </a:ext>
            </a:extLst>
          </p:cNvPr>
          <p:cNvSpPr/>
          <p:nvPr/>
        </p:nvSpPr>
        <p:spPr>
          <a:xfrm>
            <a:off x="11394903" y="311361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51E348F-A786-15C7-AE95-DDE95C87CB77}"/>
              </a:ext>
            </a:extLst>
          </p:cNvPr>
          <p:cNvSpPr/>
          <p:nvPr/>
        </p:nvSpPr>
        <p:spPr>
          <a:xfrm>
            <a:off x="11640863" y="3109381"/>
            <a:ext cx="2114" cy="2114"/>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FFFFFF"/>
          </a:solidFill>
          <a:ln w="3837"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BF4AA4D-32BD-0E66-6B23-DBD89704305E}"/>
              </a:ext>
            </a:extLst>
          </p:cNvPr>
          <p:cNvSpPr/>
          <p:nvPr/>
        </p:nvSpPr>
        <p:spPr>
          <a:xfrm>
            <a:off x="11070467" y="2893065"/>
            <a:ext cx="53021" cy="91202"/>
          </a:xfrm>
          <a:custGeom>
            <a:avLst/>
            <a:gdLst>
              <a:gd name="connsiteX0" fmla="*/ 2073 w 51985"/>
              <a:gd name="connsiteY0" fmla="*/ 0 h 89419"/>
              <a:gd name="connsiteX1" fmla="*/ 0 w 51985"/>
              <a:gd name="connsiteY1" fmla="*/ 0 h 89419"/>
              <a:gd name="connsiteX2" fmla="*/ 0 w 51985"/>
              <a:gd name="connsiteY2" fmla="*/ 2112 h 89419"/>
              <a:gd name="connsiteX3" fmla="*/ 0 w 51985"/>
              <a:gd name="connsiteY3" fmla="*/ 10405 h 89419"/>
              <a:gd name="connsiteX4" fmla="*/ 0 w 51985"/>
              <a:gd name="connsiteY4" fmla="*/ 12478 h 89419"/>
              <a:gd name="connsiteX5" fmla="*/ 0 w 51985"/>
              <a:gd name="connsiteY5" fmla="*/ 14551 h 89419"/>
              <a:gd name="connsiteX6" fmla="*/ 2073 w 51985"/>
              <a:gd name="connsiteY6" fmla="*/ 14551 h 89419"/>
              <a:gd name="connsiteX7" fmla="*/ 2073 w 51985"/>
              <a:gd name="connsiteY7" fmla="*/ 16663 h 89419"/>
              <a:gd name="connsiteX8" fmla="*/ 4146 w 51985"/>
              <a:gd name="connsiteY8" fmla="*/ 16663 h 89419"/>
              <a:gd name="connsiteX9" fmla="*/ 6220 w 51985"/>
              <a:gd name="connsiteY9" fmla="*/ 16663 h 89419"/>
              <a:gd name="connsiteX10" fmla="*/ 6220 w 51985"/>
              <a:gd name="connsiteY10" fmla="*/ 18736 h 89419"/>
              <a:gd name="connsiteX11" fmla="*/ 8331 w 51985"/>
              <a:gd name="connsiteY11" fmla="*/ 18736 h 89419"/>
              <a:gd name="connsiteX12" fmla="*/ 12478 w 51985"/>
              <a:gd name="connsiteY12" fmla="*/ 18736 h 89419"/>
              <a:gd name="connsiteX13" fmla="*/ 12478 w 51985"/>
              <a:gd name="connsiteY13" fmla="*/ 20809 h 89419"/>
              <a:gd name="connsiteX14" fmla="*/ 14551 w 51985"/>
              <a:gd name="connsiteY14" fmla="*/ 20809 h 89419"/>
              <a:gd name="connsiteX15" fmla="*/ 14551 w 51985"/>
              <a:gd name="connsiteY15" fmla="*/ 22883 h 89419"/>
              <a:gd name="connsiteX16" fmla="*/ 14551 w 51985"/>
              <a:gd name="connsiteY16" fmla="*/ 24956 h 89419"/>
              <a:gd name="connsiteX17" fmla="*/ 16624 w 51985"/>
              <a:gd name="connsiteY17" fmla="*/ 24956 h 89419"/>
              <a:gd name="connsiteX18" fmla="*/ 16624 w 51985"/>
              <a:gd name="connsiteY18" fmla="*/ 27029 h 89419"/>
              <a:gd name="connsiteX19" fmla="*/ 18698 w 51985"/>
              <a:gd name="connsiteY19" fmla="*/ 27029 h 89419"/>
              <a:gd name="connsiteX20" fmla="*/ 18698 w 51985"/>
              <a:gd name="connsiteY20" fmla="*/ 29141 h 89419"/>
              <a:gd name="connsiteX21" fmla="*/ 18698 w 51985"/>
              <a:gd name="connsiteY21" fmla="*/ 31214 h 89419"/>
              <a:gd name="connsiteX22" fmla="*/ 18698 w 51985"/>
              <a:gd name="connsiteY22" fmla="*/ 33287 h 89419"/>
              <a:gd name="connsiteX23" fmla="*/ 20771 w 51985"/>
              <a:gd name="connsiteY23" fmla="*/ 33287 h 89419"/>
              <a:gd name="connsiteX24" fmla="*/ 20771 w 51985"/>
              <a:gd name="connsiteY24" fmla="*/ 35361 h 89419"/>
              <a:gd name="connsiteX25" fmla="*/ 22883 w 51985"/>
              <a:gd name="connsiteY25" fmla="*/ 35361 h 89419"/>
              <a:gd name="connsiteX26" fmla="*/ 22883 w 51985"/>
              <a:gd name="connsiteY26" fmla="*/ 37434 h 89419"/>
              <a:gd name="connsiteX27" fmla="*/ 24956 w 51985"/>
              <a:gd name="connsiteY27" fmla="*/ 37434 h 89419"/>
              <a:gd name="connsiteX28" fmla="*/ 24956 w 51985"/>
              <a:gd name="connsiteY28" fmla="*/ 39507 h 89419"/>
              <a:gd name="connsiteX29" fmla="*/ 27029 w 51985"/>
              <a:gd name="connsiteY29" fmla="*/ 39507 h 89419"/>
              <a:gd name="connsiteX30" fmla="*/ 27029 w 51985"/>
              <a:gd name="connsiteY30" fmla="*/ 41581 h 89419"/>
              <a:gd name="connsiteX31" fmla="*/ 27029 w 51985"/>
              <a:gd name="connsiteY31" fmla="*/ 43692 h 89419"/>
              <a:gd name="connsiteX32" fmla="*/ 27029 w 51985"/>
              <a:gd name="connsiteY32" fmla="*/ 45766 h 89419"/>
              <a:gd name="connsiteX33" fmla="*/ 27029 w 51985"/>
              <a:gd name="connsiteY33" fmla="*/ 47839 h 89419"/>
              <a:gd name="connsiteX34" fmla="*/ 24956 w 51985"/>
              <a:gd name="connsiteY34" fmla="*/ 47839 h 89419"/>
              <a:gd name="connsiteX35" fmla="*/ 24956 w 51985"/>
              <a:gd name="connsiteY35" fmla="*/ 49912 h 89419"/>
              <a:gd name="connsiteX36" fmla="*/ 24956 w 51985"/>
              <a:gd name="connsiteY36" fmla="*/ 51985 h 89419"/>
              <a:gd name="connsiteX37" fmla="*/ 24956 w 51985"/>
              <a:gd name="connsiteY37" fmla="*/ 54059 h 89419"/>
              <a:gd name="connsiteX38" fmla="*/ 24956 w 51985"/>
              <a:gd name="connsiteY38" fmla="*/ 56132 h 89419"/>
              <a:gd name="connsiteX39" fmla="*/ 24956 w 51985"/>
              <a:gd name="connsiteY39" fmla="*/ 58244 h 89419"/>
              <a:gd name="connsiteX40" fmla="*/ 27029 w 51985"/>
              <a:gd name="connsiteY40" fmla="*/ 58244 h 89419"/>
              <a:gd name="connsiteX41" fmla="*/ 27029 w 51985"/>
              <a:gd name="connsiteY41" fmla="*/ 60317 h 89419"/>
              <a:gd name="connsiteX42" fmla="*/ 29102 w 51985"/>
              <a:gd name="connsiteY42" fmla="*/ 60317 h 89419"/>
              <a:gd name="connsiteX43" fmla="*/ 29102 w 51985"/>
              <a:gd name="connsiteY43" fmla="*/ 62390 h 89419"/>
              <a:gd name="connsiteX44" fmla="*/ 31176 w 51985"/>
              <a:gd name="connsiteY44" fmla="*/ 62390 h 89419"/>
              <a:gd name="connsiteX45" fmla="*/ 31176 w 51985"/>
              <a:gd name="connsiteY45" fmla="*/ 64463 h 89419"/>
              <a:gd name="connsiteX46" fmla="*/ 31176 w 51985"/>
              <a:gd name="connsiteY46" fmla="*/ 66537 h 89419"/>
              <a:gd name="connsiteX47" fmla="*/ 33249 w 51985"/>
              <a:gd name="connsiteY47" fmla="*/ 66537 h 89419"/>
              <a:gd name="connsiteX48" fmla="*/ 33249 w 51985"/>
              <a:gd name="connsiteY48" fmla="*/ 68610 h 89419"/>
              <a:gd name="connsiteX49" fmla="*/ 33249 w 51985"/>
              <a:gd name="connsiteY49" fmla="*/ 70722 h 89419"/>
              <a:gd name="connsiteX50" fmla="*/ 35322 w 51985"/>
              <a:gd name="connsiteY50" fmla="*/ 70722 h 89419"/>
              <a:gd name="connsiteX51" fmla="*/ 35322 w 51985"/>
              <a:gd name="connsiteY51" fmla="*/ 72795 h 89419"/>
              <a:gd name="connsiteX52" fmla="*/ 35322 w 51985"/>
              <a:gd name="connsiteY52" fmla="*/ 74868 h 89419"/>
              <a:gd name="connsiteX53" fmla="*/ 35322 w 51985"/>
              <a:gd name="connsiteY53" fmla="*/ 76941 h 89419"/>
              <a:gd name="connsiteX54" fmla="*/ 35322 w 51985"/>
              <a:gd name="connsiteY54" fmla="*/ 79015 h 89419"/>
              <a:gd name="connsiteX55" fmla="*/ 35322 w 51985"/>
              <a:gd name="connsiteY55" fmla="*/ 81088 h 89419"/>
              <a:gd name="connsiteX56" fmla="*/ 33249 w 51985"/>
              <a:gd name="connsiteY56" fmla="*/ 81088 h 89419"/>
              <a:gd name="connsiteX57" fmla="*/ 33249 w 51985"/>
              <a:gd name="connsiteY57" fmla="*/ 83161 h 89419"/>
              <a:gd name="connsiteX58" fmla="*/ 33249 w 51985"/>
              <a:gd name="connsiteY58" fmla="*/ 85273 h 89419"/>
              <a:gd name="connsiteX59" fmla="*/ 33249 w 51985"/>
              <a:gd name="connsiteY59" fmla="*/ 87346 h 89419"/>
              <a:gd name="connsiteX60" fmla="*/ 33249 w 51985"/>
              <a:gd name="connsiteY60" fmla="*/ 89419 h 89419"/>
              <a:gd name="connsiteX61" fmla="*/ 35322 w 51985"/>
              <a:gd name="connsiteY61" fmla="*/ 89419 h 89419"/>
              <a:gd name="connsiteX62" fmla="*/ 37434 w 51985"/>
              <a:gd name="connsiteY62" fmla="*/ 89419 h 89419"/>
              <a:gd name="connsiteX63" fmla="*/ 39508 w 51985"/>
              <a:gd name="connsiteY63" fmla="*/ 89419 h 89419"/>
              <a:gd name="connsiteX64" fmla="*/ 39508 w 51985"/>
              <a:gd name="connsiteY64" fmla="*/ 87346 h 89419"/>
              <a:gd name="connsiteX65" fmla="*/ 41580 w 51985"/>
              <a:gd name="connsiteY65" fmla="*/ 87346 h 89419"/>
              <a:gd name="connsiteX66" fmla="*/ 41580 w 51985"/>
              <a:gd name="connsiteY66" fmla="*/ 85273 h 89419"/>
              <a:gd name="connsiteX67" fmla="*/ 43654 w 51985"/>
              <a:gd name="connsiteY67" fmla="*/ 85273 h 89419"/>
              <a:gd name="connsiteX68" fmla="*/ 43654 w 51985"/>
              <a:gd name="connsiteY68" fmla="*/ 83161 h 89419"/>
              <a:gd name="connsiteX69" fmla="*/ 45727 w 51985"/>
              <a:gd name="connsiteY69" fmla="*/ 83161 h 89419"/>
              <a:gd name="connsiteX70" fmla="*/ 45727 w 51985"/>
              <a:gd name="connsiteY70" fmla="*/ 81088 h 89419"/>
              <a:gd name="connsiteX71" fmla="*/ 47800 w 51985"/>
              <a:gd name="connsiteY71" fmla="*/ 81088 h 89419"/>
              <a:gd name="connsiteX72" fmla="*/ 47800 w 51985"/>
              <a:gd name="connsiteY72" fmla="*/ 79015 h 89419"/>
              <a:gd name="connsiteX73" fmla="*/ 49874 w 51985"/>
              <a:gd name="connsiteY73" fmla="*/ 79015 h 89419"/>
              <a:gd name="connsiteX74" fmla="*/ 49874 w 51985"/>
              <a:gd name="connsiteY74" fmla="*/ 76941 h 89419"/>
              <a:gd name="connsiteX75" fmla="*/ 51986 w 51985"/>
              <a:gd name="connsiteY75" fmla="*/ 76941 h 89419"/>
              <a:gd name="connsiteX76" fmla="*/ 51986 w 51985"/>
              <a:gd name="connsiteY76" fmla="*/ 74868 h 89419"/>
              <a:gd name="connsiteX77" fmla="*/ 49874 w 51985"/>
              <a:gd name="connsiteY77" fmla="*/ 74868 h 89419"/>
              <a:gd name="connsiteX78" fmla="*/ 49874 w 51985"/>
              <a:gd name="connsiteY78" fmla="*/ 72795 h 89419"/>
              <a:gd name="connsiteX79" fmla="*/ 49874 w 51985"/>
              <a:gd name="connsiteY79" fmla="*/ 70722 h 89419"/>
              <a:gd name="connsiteX80" fmla="*/ 49874 w 51985"/>
              <a:gd name="connsiteY80" fmla="*/ 68610 h 89419"/>
              <a:gd name="connsiteX81" fmla="*/ 47800 w 51985"/>
              <a:gd name="connsiteY81" fmla="*/ 68610 h 89419"/>
              <a:gd name="connsiteX82" fmla="*/ 47800 w 51985"/>
              <a:gd name="connsiteY82" fmla="*/ 66537 h 89419"/>
              <a:gd name="connsiteX83" fmla="*/ 47800 w 51985"/>
              <a:gd name="connsiteY83" fmla="*/ 64463 h 89419"/>
              <a:gd name="connsiteX84" fmla="*/ 45727 w 51985"/>
              <a:gd name="connsiteY84" fmla="*/ 64463 h 89419"/>
              <a:gd name="connsiteX85" fmla="*/ 45727 w 51985"/>
              <a:gd name="connsiteY85" fmla="*/ 62390 h 89419"/>
              <a:gd name="connsiteX86" fmla="*/ 45727 w 51985"/>
              <a:gd name="connsiteY86" fmla="*/ 60317 h 89419"/>
              <a:gd name="connsiteX87" fmla="*/ 45727 w 51985"/>
              <a:gd name="connsiteY87" fmla="*/ 58244 h 89419"/>
              <a:gd name="connsiteX88" fmla="*/ 43654 w 51985"/>
              <a:gd name="connsiteY88" fmla="*/ 58244 h 89419"/>
              <a:gd name="connsiteX89" fmla="*/ 43654 w 51985"/>
              <a:gd name="connsiteY89" fmla="*/ 56132 h 89419"/>
              <a:gd name="connsiteX90" fmla="*/ 43654 w 51985"/>
              <a:gd name="connsiteY90" fmla="*/ 54059 h 89419"/>
              <a:gd name="connsiteX91" fmla="*/ 41580 w 51985"/>
              <a:gd name="connsiteY91" fmla="*/ 54059 h 89419"/>
              <a:gd name="connsiteX92" fmla="*/ 41580 w 51985"/>
              <a:gd name="connsiteY92" fmla="*/ 51985 h 89419"/>
              <a:gd name="connsiteX93" fmla="*/ 39508 w 51985"/>
              <a:gd name="connsiteY93" fmla="*/ 51985 h 89419"/>
              <a:gd name="connsiteX94" fmla="*/ 39508 w 51985"/>
              <a:gd name="connsiteY94" fmla="*/ 49912 h 89419"/>
              <a:gd name="connsiteX95" fmla="*/ 39508 w 51985"/>
              <a:gd name="connsiteY95" fmla="*/ 47839 h 89419"/>
              <a:gd name="connsiteX96" fmla="*/ 39508 w 51985"/>
              <a:gd name="connsiteY96" fmla="*/ 45766 h 89419"/>
              <a:gd name="connsiteX97" fmla="*/ 37434 w 51985"/>
              <a:gd name="connsiteY97" fmla="*/ 45766 h 89419"/>
              <a:gd name="connsiteX98" fmla="*/ 37434 w 51985"/>
              <a:gd name="connsiteY98" fmla="*/ 43692 h 89419"/>
              <a:gd name="connsiteX99" fmla="*/ 37434 w 51985"/>
              <a:gd name="connsiteY99" fmla="*/ 41581 h 89419"/>
              <a:gd name="connsiteX100" fmla="*/ 35322 w 51985"/>
              <a:gd name="connsiteY100" fmla="*/ 41581 h 89419"/>
              <a:gd name="connsiteX101" fmla="*/ 35322 w 51985"/>
              <a:gd name="connsiteY101" fmla="*/ 39507 h 89419"/>
              <a:gd name="connsiteX102" fmla="*/ 35322 w 51985"/>
              <a:gd name="connsiteY102" fmla="*/ 37434 h 89419"/>
              <a:gd name="connsiteX103" fmla="*/ 35322 w 51985"/>
              <a:gd name="connsiteY103" fmla="*/ 35361 h 89419"/>
              <a:gd name="connsiteX104" fmla="*/ 35322 w 51985"/>
              <a:gd name="connsiteY104" fmla="*/ 33287 h 89419"/>
              <a:gd name="connsiteX105" fmla="*/ 33249 w 51985"/>
              <a:gd name="connsiteY105" fmla="*/ 33287 h 89419"/>
              <a:gd name="connsiteX106" fmla="*/ 33249 w 51985"/>
              <a:gd name="connsiteY106" fmla="*/ 31214 h 89419"/>
              <a:gd name="connsiteX107" fmla="*/ 33249 w 51985"/>
              <a:gd name="connsiteY107" fmla="*/ 29141 h 89419"/>
              <a:gd name="connsiteX108" fmla="*/ 33249 w 51985"/>
              <a:gd name="connsiteY108" fmla="*/ 27029 h 89419"/>
              <a:gd name="connsiteX109" fmla="*/ 33249 w 51985"/>
              <a:gd name="connsiteY109" fmla="*/ 24956 h 89419"/>
              <a:gd name="connsiteX110" fmla="*/ 33249 w 51985"/>
              <a:gd name="connsiteY110" fmla="*/ 22883 h 89419"/>
              <a:gd name="connsiteX111" fmla="*/ 33249 w 51985"/>
              <a:gd name="connsiteY111" fmla="*/ 20809 h 89419"/>
              <a:gd name="connsiteX112" fmla="*/ 31176 w 51985"/>
              <a:gd name="connsiteY112" fmla="*/ 20809 h 89419"/>
              <a:gd name="connsiteX113" fmla="*/ 31176 w 51985"/>
              <a:gd name="connsiteY113" fmla="*/ 18736 h 89419"/>
              <a:gd name="connsiteX114" fmla="*/ 31176 w 51985"/>
              <a:gd name="connsiteY114" fmla="*/ 16663 h 89419"/>
              <a:gd name="connsiteX115" fmla="*/ 31176 w 51985"/>
              <a:gd name="connsiteY115" fmla="*/ 14551 h 89419"/>
              <a:gd name="connsiteX116" fmla="*/ 29102 w 51985"/>
              <a:gd name="connsiteY116" fmla="*/ 14551 h 89419"/>
              <a:gd name="connsiteX117" fmla="*/ 29102 w 51985"/>
              <a:gd name="connsiteY117" fmla="*/ 12478 h 89419"/>
              <a:gd name="connsiteX118" fmla="*/ 27029 w 51985"/>
              <a:gd name="connsiteY118" fmla="*/ 12478 h 89419"/>
              <a:gd name="connsiteX119" fmla="*/ 24956 w 51985"/>
              <a:gd name="connsiteY119" fmla="*/ 12478 h 89419"/>
              <a:gd name="connsiteX120" fmla="*/ 24956 w 51985"/>
              <a:gd name="connsiteY120" fmla="*/ 10405 h 89419"/>
              <a:gd name="connsiteX121" fmla="*/ 20771 w 51985"/>
              <a:gd name="connsiteY121" fmla="*/ 10405 h 89419"/>
              <a:gd name="connsiteX122" fmla="*/ 18698 w 51985"/>
              <a:gd name="connsiteY122" fmla="*/ 10405 h 89419"/>
              <a:gd name="connsiteX123" fmla="*/ 16624 w 51985"/>
              <a:gd name="connsiteY123" fmla="*/ 10405 h 89419"/>
              <a:gd name="connsiteX124" fmla="*/ 14551 w 51985"/>
              <a:gd name="connsiteY124" fmla="*/ 10405 h 89419"/>
              <a:gd name="connsiteX125" fmla="*/ 14551 w 51985"/>
              <a:gd name="connsiteY125" fmla="*/ 8331 h 89419"/>
              <a:gd name="connsiteX126" fmla="*/ 12478 w 51985"/>
              <a:gd name="connsiteY126" fmla="*/ 8331 h 89419"/>
              <a:gd name="connsiteX127" fmla="*/ 10405 w 51985"/>
              <a:gd name="connsiteY127" fmla="*/ 8331 h 89419"/>
              <a:gd name="connsiteX128" fmla="*/ 10405 w 51985"/>
              <a:gd name="connsiteY128" fmla="*/ 6258 h 89419"/>
              <a:gd name="connsiteX129" fmla="*/ 8331 w 51985"/>
              <a:gd name="connsiteY129" fmla="*/ 6258 h 89419"/>
              <a:gd name="connsiteX130" fmla="*/ 8331 w 51985"/>
              <a:gd name="connsiteY130" fmla="*/ 4185 h 89419"/>
              <a:gd name="connsiteX131" fmla="*/ 8331 w 51985"/>
              <a:gd name="connsiteY131" fmla="*/ 2112 h 89419"/>
              <a:gd name="connsiteX132" fmla="*/ 6220 w 51985"/>
              <a:gd name="connsiteY132" fmla="*/ 2112 h 89419"/>
              <a:gd name="connsiteX133" fmla="*/ 6220 w 51985"/>
              <a:gd name="connsiteY133" fmla="*/ 0 h 89419"/>
              <a:gd name="connsiteX134" fmla="*/ 4146 w 51985"/>
              <a:gd name="connsiteY134" fmla="*/ 0 h 89419"/>
              <a:gd name="connsiteX135" fmla="*/ 2073 w 51985"/>
              <a:gd name="connsiteY135" fmla="*/ 0 h 8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1985" h="89419">
                <a:moveTo>
                  <a:pt x="2073" y="0"/>
                </a:moveTo>
                <a:lnTo>
                  <a:pt x="0" y="0"/>
                </a:lnTo>
                <a:lnTo>
                  <a:pt x="0" y="2112"/>
                </a:lnTo>
                <a:lnTo>
                  <a:pt x="0" y="10405"/>
                </a:lnTo>
                <a:lnTo>
                  <a:pt x="0" y="12478"/>
                </a:lnTo>
                <a:lnTo>
                  <a:pt x="0" y="14551"/>
                </a:lnTo>
                <a:lnTo>
                  <a:pt x="2073" y="14551"/>
                </a:lnTo>
                <a:lnTo>
                  <a:pt x="2073" y="16663"/>
                </a:lnTo>
                <a:lnTo>
                  <a:pt x="4146" y="16663"/>
                </a:lnTo>
                <a:lnTo>
                  <a:pt x="6220" y="16663"/>
                </a:lnTo>
                <a:lnTo>
                  <a:pt x="6220" y="18736"/>
                </a:lnTo>
                <a:lnTo>
                  <a:pt x="8331" y="18736"/>
                </a:lnTo>
                <a:lnTo>
                  <a:pt x="12478" y="18736"/>
                </a:lnTo>
                <a:lnTo>
                  <a:pt x="12478" y="20809"/>
                </a:lnTo>
                <a:lnTo>
                  <a:pt x="14551" y="20809"/>
                </a:lnTo>
                <a:lnTo>
                  <a:pt x="14551" y="22883"/>
                </a:lnTo>
                <a:lnTo>
                  <a:pt x="14551" y="24956"/>
                </a:lnTo>
                <a:lnTo>
                  <a:pt x="16624" y="24956"/>
                </a:lnTo>
                <a:lnTo>
                  <a:pt x="16624" y="27029"/>
                </a:lnTo>
                <a:lnTo>
                  <a:pt x="18698" y="27029"/>
                </a:lnTo>
                <a:lnTo>
                  <a:pt x="18698" y="29141"/>
                </a:lnTo>
                <a:lnTo>
                  <a:pt x="18698" y="31214"/>
                </a:lnTo>
                <a:lnTo>
                  <a:pt x="18698" y="33287"/>
                </a:lnTo>
                <a:lnTo>
                  <a:pt x="20771" y="33287"/>
                </a:lnTo>
                <a:lnTo>
                  <a:pt x="20771" y="35361"/>
                </a:lnTo>
                <a:lnTo>
                  <a:pt x="22883" y="35361"/>
                </a:lnTo>
                <a:lnTo>
                  <a:pt x="22883" y="37434"/>
                </a:lnTo>
                <a:lnTo>
                  <a:pt x="24956" y="37434"/>
                </a:lnTo>
                <a:lnTo>
                  <a:pt x="24956" y="39507"/>
                </a:lnTo>
                <a:lnTo>
                  <a:pt x="27029" y="39507"/>
                </a:lnTo>
                <a:lnTo>
                  <a:pt x="27029" y="41581"/>
                </a:lnTo>
                <a:lnTo>
                  <a:pt x="27029" y="43692"/>
                </a:lnTo>
                <a:lnTo>
                  <a:pt x="27029" y="45766"/>
                </a:lnTo>
                <a:lnTo>
                  <a:pt x="27029" y="47839"/>
                </a:lnTo>
                <a:lnTo>
                  <a:pt x="24956" y="47839"/>
                </a:lnTo>
                <a:lnTo>
                  <a:pt x="24956" y="49912"/>
                </a:lnTo>
                <a:lnTo>
                  <a:pt x="24956" y="51985"/>
                </a:lnTo>
                <a:lnTo>
                  <a:pt x="24956" y="54059"/>
                </a:lnTo>
                <a:lnTo>
                  <a:pt x="24956" y="56132"/>
                </a:lnTo>
                <a:lnTo>
                  <a:pt x="24956" y="58244"/>
                </a:lnTo>
                <a:lnTo>
                  <a:pt x="27029" y="58244"/>
                </a:lnTo>
                <a:lnTo>
                  <a:pt x="27029" y="60317"/>
                </a:lnTo>
                <a:lnTo>
                  <a:pt x="29102" y="60317"/>
                </a:lnTo>
                <a:lnTo>
                  <a:pt x="29102" y="62390"/>
                </a:lnTo>
                <a:lnTo>
                  <a:pt x="31176" y="62390"/>
                </a:lnTo>
                <a:lnTo>
                  <a:pt x="31176" y="64463"/>
                </a:lnTo>
                <a:lnTo>
                  <a:pt x="31176" y="66537"/>
                </a:lnTo>
                <a:lnTo>
                  <a:pt x="33249" y="66537"/>
                </a:lnTo>
                <a:lnTo>
                  <a:pt x="33249" y="68610"/>
                </a:lnTo>
                <a:lnTo>
                  <a:pt x="33249" y="70722"/>
                </a:lnTo>
                <a:lnTo>
                  <a:pt x="35322" y="70722"/>
                </a:lnTo>
                <a:lnTo>
                  <a:pt x="35322" y="72795"/>
                </a:lnTo>
                <a:lnTo>
                  <a:pt x="35322" y="74868"/>
                </a:lnTo>
                <a:lnTo>
                  <a:pt x="35322" y="76941"/>
                </a:lnTo>
                <a:lnTo>
                  <a:pt x="35322" y="79015"/>
                </a:lnTo>
                <a:lnTo>
                  <a:pt x="35322" y="81088"/>
                </a:lnTo>
                <a:lnTo>
                  <a:pt x="33249" y="81088"/>
                </a:lnTo>
                <a:lnTo>
                  <a:pt x="33249" y="83161"/>
                </a:lnTo>
                <a:lnTo>
                  <a:pt x="33249" y="85273"/>
                </a:lnTo>
                <a:lnTo>
                  <a:pt x="33249" y="87346"/>
                </a:lnTo>
                <a:lnTo>
                  <a:pt x="33249" y="89419"/>
                </a:lnTo>
                <a:lnTo>
                  <a:pt x="35322" y="89419"/>
                </a:lnTo>
                <a:lnTo>
                  <a:pt x="37434" y="89419"/>
                </a:lnTo>
                <a:lnTo>
                  <a:pt x="39508" y="89419"/>
                </a:lnTo>
                <a:lnTo>
                  <a:pt x="39508" y="87346"/>
                </a:lnTo>
                <a:lnTo>
                  <a:pt x="41580" y="87346"/>
                </a:lnTo>
                <a:lnTo>
                  <a:pt x="41580" y="85273"/>
                </a:lnTo>
                <a:lnTo>
                  <a:pt x="43654" y="85273"/>
                </a:lnTo>
                <a:lnTo>
                  <a:pt x="43654" y="83161"/>
                </a:lnTo>
                <a:lnTo>
                  <a:pt x="45727" y="83161"/>
                </a:lnTo>
                <a:lnTo>
                  <a:pt x="45727" y="81088"/>
                </a:lnTo>
                <a:lnTo>
                  <a:pt x="47800" y="81088"/>
                </a:lnTo>
                <a:lnTo>
                  <a:pt x="47800" y="79015"/>
                </a:lnTo>
                <a:lnTo>
                  <a:pt x="49874" y="79015"/>
                </a:lnTo>
                <a:lnTo>
                  <a:pt x="49874" y="76941"/>
                </a:lnTo>
                <a:lnTo>
                  <a:pt x="51986" y="76941"/>
                </a:lnTo>
                <a:lnTo>
                  <a:pt x="51986" y="74868"/>
                </a:lnTo>
                <a:lnTo>
                  <a:pt x="49874" y="74868"/>
                </a:lnTo>
                <a:lnTo>
                  <a:pt x="49874" y="72795"/>
                </a:lnTo>
                <a:lnTo>
                  <a:pt x="49874" y="70722"/>
                </a:lnTo>
                <a:lnTo>
                  <a:pt x="49874" y="68610"/>
                </a:lnTo>
                <a:lnTo>
                  <a:pt x="47800" y="68610"/>
                </a:lnTo>
                <a:lnTo>
                  <a:pt x="47800" y="66537"/>
                </a:lnTo>
                <a:lnTo>
                  <a:pt x="47800" y="64463"/>
                </a:lnTo>
                <a:lnTo>
                  <a:pt x="45727" y="64463"/>
                </a:lnTo>
                <a:lnTo>
                  <a:pt x="45727" y="62390"/>
                </a:lnTo>
                <a:lnTo>
                  <a:pt x="45727" y="60317"/>
                </a:lnTo>
                <a:lnTo>
                  <a:pt x="45727" y="58244"/>
                </a:lnTo>
                <a:lnTo>
                  <a:pt x="43654" y="58244"/>
                </a:lnTo>
                <a:lnTo>
                  <a:pt x="43654" y="56132"/>
                </a:lnTo>
                <a:lnTo>
                  <a:pt x="43654" y="54059"/>
                </a:lnTo>
                <a:lnTo>
                  <a:pt x="41580" y="54059"/>
                </a:lnTo>
                <a:lnTo>
                  <a:pt x="41580" y="51985"/>
                </a:lnTo>
                <a:lnTo>
                  <a:pt x="39508" y="51985"/>
                </a:lnTo>
                <a:lnTo>
                  <a:pt x="39508" y="49912"/>
                </a:lnTo>
                <a:lnTo>
                  <a:pt x="39508" y="47839"/>
                </a:lnTo>
                <a:lnTo>
                  <a:pt x="39508" y="45766"/>
                </a:lnTo>
                <a:lnTo>
                  <a:pt x="37434" y="45766"/>
                </a:lnTo>
                <a:lnTo>
                  <a:pt x="37434" y="43692"/>
                </a:lnTo>
                <a:lnTo>
                  <a:pt x="37434" y="41581"/>
                </a:lnTo>
                <a:lnTo>
                  <a:pt x="35322" y="41581"/>
                </a:lnTo>
                <a:lnTo>
                  <a:pt x="35322" y="39507"/>
                </a:lnTo>
                <a:lnTo>
                  <a:pt x="35322" y="37434"/>
                </a:lnTo>
                <a:lnTo>
                  <a:pt x="35322" y="35361"/>
                </a:lnTo>
                <a:lnTo>
                  <a:pt x="35322" y="33287"/>
                </a:lnTo>
                <a:lnTo>
                  <a:pt x="33249" y="33287"/>
                </a:lnTo>
                <a:lnTo>
                  <a:pt x="33249" y="31214"/>
                </a:lnTo>
                <a:lnTo>
                  <a:pt x="33249" y="29141"/>
                </a:lnTo>
                <a:lnTo>
                  <a:pt x="33249" y="27029"/>
                </a:lnTo>
                <a:lnTo>
                  <a:pt x="33249" y="24956"/>
                </a:lnTo>
                <a:lnTo>
                  <a:pt x="33249" y="22883"/>
                </a:lnTo>
                <a:lnTo>
                  <a:pt x="33249" y="20809"/>
                </a:lnTo>
                <a:lnTo>
                  <a:pt x="31176" y="20809"/>
                </a:lnTo>
                <a:lnTo>
                  <a:pt x="31176" y="18736"/>
                </a:lnTo>
                <a:lnTo>
                  <a:pt x="31176" y="16663"/>
                </a:lnTo>
                <a:lnTo>
                  <a:pt x="31176" y="14551"/>
                </a:lnTo>
                <a:lnTo>
                  <a:pt x="29102" y="14551"/>
                </a:lnTo>
                <a:lnTo>
                  <a:pt x="29102" y="12478"/>
                </a:lnTo>
                <a:lnTo>
                  <a:pt x="27029" y="12478"/>
                </a:lnTo>
                <a:lnTo>
                  <a:pt x="24956" y="12478"/>
                </a:lnTo>
                <a:lnTo>
                  <a:pt x="24956" y="10405"/>
                </a:lnTo>
                <a:lnTo>
                  <a:pt x="20771" y="10405"/>
                </a:lnTo>
                <a:lnTo>
                  <a:pt x="18698" y="10405"/>
                </a:lnTo>
                <a:lnTo>
                  <a:pt x="16624" y="10405"/>
                </a:lnTo>
                <a:lnTo>
                  <a:pt x="14551" y="10405"/>
                </a:lnTo>
                <a:lnTo>
                  <a:pt x="14551" y="8331"/>
                </a:lnTo>
                <a:lnTo>
                  <a:pt x="12478" y="8331"/>
                </a:lnTo>
                <a:lnTo>
                  <a:pt x="10405" y="8331"/>
                </a:lnTo>
                <a:lnTo>
                  <a:pt x="10405" y="6258"/>
                </a:lnTo>
                <a:lnTo>
                  <a:pt x="8331" y="6258"/>
                </a:lnTo>
                <a:lnTo>
                  <a:pt x="8331" y="4185"/>
                </a:lnTo>
                <a:lnTo>
                  <a:pt x="8331" y="2112"/>
                </a:lnTo>
                <a:lnTo>
                  <a:pt x="6220" y="2112"/>
                </a:lnTo>
                <a:lnTo>
                  <a:pt x="6220" y="0"/>
                </a:lnTo>
                <a:lnTo>
                  <a:pt x="4146" y="0"/>
                </a:lnTo>
                <a:lnTo>
                  <a:pt x="2073" y="0"/>
                </a:lnTo>
                <a:close/>
              </a:path>
            </a:pathLst>
          </a:custGeom>
          <a:solidFill>
            <a:srgbClr val="FFFFFF"/>
          </a:solidFill>
          <a:ln w="3837"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03E97BD-8934-BB1D-82FA-7470ACD4AC99}"/>
              </a:ext>
            </a:extLst>
          </p:cNvPr>
          <p:cNvSpPr/>
          <p:nvPr/>
        </p:nvSpPr>
        <p:spPr>
          <a:xfrm>
            <a:off x="11397017" y="3115725"/>
            <a:ext cx="2114" cy="2114"/>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FFFFFF"/>
          </a:solidFill>
          <a:ln w="3837"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6F33069-325B-0127-5645-8F9866E1C999}"/>
              </a:ext>
            </a:extLst>
          </p:cNvPr>
          <p:cNvSpPr/>
          <p:nvPr/>
        </p:nvSpPr>
        <p:spPr>
          <a:xfrm>
            <a:off x="11237992" y="2929131"/>
            <a:ext cx="2114" cy="2114"/>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FFFFFF"/>
          </a:solidFill>
          <a:ln w="3837"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B266EBA-28EF-EF17-E1F5-B634D6FD6BF0}"/>
              </a:ext>
            </a:extLst>
          </p:cNvPr>
          <p:cNvSpPr/>
          <p:nvPr/>
        </p:nvSpPr>
        <p:spPr>
          <a:xfrm>
            <a:off x="11233723" y="2927016"/>
            <a:ext cx="4268" cy="2114"/>
          </a:xfrm>
          <a:custGeom>
            <a:avLst/>
            <a:gdLst>
              <a:gd name="connsiteX0" fmla="*/ 2073 w 4185"/>
              <a:gd name="connsiteY0" fmla="*/ 0 h 2073"/>
              <a:gd name="connsiteX1" fmla="*/ 0 w 4185"/>
              <a:gd name="connsiteY1" fmla="*/ 0 h 2073"/>
              <a:gd name="connsiteX2" fmla="*/ 0 w 4185"/>
              <a:gd name="connsiteY2" fmla="*/ 2073 h 2073"/>
              <a:gd name="connsiteX3" fmla="*/ 2073 w 4185"/>
              <a:gd name="connsiteY3" fmla="*/ 2073 h 2073"/>
              <a:gd name="connsiteX4" fmla="*/ 4185 w 4185"/>
              <a:gd name="connsiteY4" fmla="*/ 2073 h 2073"/>
              <a:gd name="connsiteX5" fmla="*/ 4185 w 4185"/>
              <a:gd name="connsiteY5" fmla="*/ 0 h 2073"/>
              <a:gd name="connsiteX6" fmla="*/ 2073 w 4185"/>
              <a:gd name="connsiteY6" fmla="*/ 0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5" h="2073">
                <a:moveTo>
                  <a:pt x="2073" y="0"/>
                </a:moveTo>
                <a:lnTo>
                  <a:pt x="0" y="0"/>
                </a:lnTo>
                <a:lnTo>
                  <a:pt x="0" y="2073"/>
                </a:lnTo>
                <a:lnTo>
                  <a:pt x="2073" y="2073"/>
                </a:lnTo>
                <a:lnTo>
                  <a:pt x="4185" y="2073"/>
                </a:lnTo>
                <a:lnTo>
                  <a:pt x="4185" y="0"/>
                </a:lnTo>
                <a:lnTo>
                  <a:pt x="2073" y="0"/>
                </a:lnTo>
                <a:close/>
              </a:path>
            </a:pathLst>
          </a:custGeom>
          <a:solidFill>
            <a:srgbClr val="FFFFFF"/>
          </a:solidFill>
          <a:ln w="3837"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84C541C-0E34-903B-A0B9-3FDD60FAAA30}"/>
              </a:ext>
            </a:extLst>
          </p:cNvPr>
          <p:cNvSpPr/>
          <p:nvPr/>
        </p:nvSpPr>
        <p:spPr>
          <a:xfrm>
            <a:off x="7124418" y="2411757"/>
            <a:ext cx="2114" cy="4229"/>
          </a:xfrm>
          <a:custGeom>
            <a:avLst/>
            <a:gdLst>
              <a:gd name="connsiteX0" fmla="*/ 2073 w 2073"/>
              <a:gd name="connsiteY0" fmla="*/ 2073 h 4146"/>
              <a:gd name="connsiteX1" fmla="*/ 2073 w 2073"/>
              <a:gd name="connsiteY1" fmla="*/ 0 h 4146"/>
              <a:gd name="connsiteX2" fmla="*/ 0 w 2073"/>
              <a:gd name="connsiteY2" fmla="*/ 0 h 4146"/>
              <a:gd name="connsiteX3" fmla="*/ 0 w 2073"/>
              <a:gd name="connsiteY3" fmla="*/ 2073 h 4146"/>
              <a:gd name="connsiteX4" fmla="*/ 0 w 2073"/>
              <a:gd name="connsiteY4" fmla="*/ 4147 h 4146"/>
              <a:gd name="connsiteX5" fmla="*/ 2073 w 2073"/>
              <a:gd name="connsiteY5" fmla="*/ 4147 h 4146"/>
              <a:gd name="connsiteX6" fmla="*/ 2073 w 2073"/>
              <a:gd name="connsiteY6"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3" h="4146">
                <a:moveTo>
                  <a:pt x="2073" y="2073"/>
                </a:moveTo>
                <a:lnTo>
                  <a:pt x="2073" y="0"/>
                </a:lnTo>
                <a:lnTo>
                  <a:pt x="0" y="0"/>
                </a:lnTo>
                <a:lnTo>
                  <a:pt x="0" y="2073"/>
                </a:lnTo>
                <a:lnTo>
                  <a:pt x="0" y="4147"/>
                </a:lnTo>
                <a:lnTo>
                  <a:pt x="2073" y="4147"/>
                </a:lnTo>
                <a:lnTo>
                  <a:pt x="2073" y="2073"/>
                </a:lnTo>
                <a:close/>
              </a:path>
            </a:pathLst>
          </a:custGeom>
          <a:solidFill>
            <a:srgbClr val="FFFFFF"/>
          </a:solidFill>
          <a:ln w="3837"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02E9481-082B-86D3-E921-F8D8B0C754FA}"/>
              </a:ext>
            </a:extLst>
          </p:cNvPr>
          <p:cNvSpPr/>
          <p:nvPr/>
        </p:nvSpPr>
        <p:spPr>
          <a:xfrm>
            <a:off x="7103193" y="2432942"/>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F01FBFC-B6DF-F98A-5F29-2FDB71F09652}"/>
              </a:ext>
            </a:extLst>
          </p:cNvPr>
          <p:cNvSpPr/>
          <p:nvPr/>
        </p:nvSpPr>
        <p:spPr>
          <a:xfrm>
            <a:off x="9229977" y="2369348"/>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94E30C2C-B06D-62B6-357A-72C2AE9B28D2}"/>
              </a:ext>
            </a:extLst>
          </p:cNvPr>
          <p:cNvSpPr/>
          <p:nvPr/>
        </p:nvSpPr>
        <p:spPr>
          <a:xfrm>
            <a:off x="7192280" y="2517762"/>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94E9C475-C06D-F5E2-21E4-3DCA81EBF6C0}"/>
              </a:ext>
            </a:extLst>
          </p:cNvPr>
          <p:cNvSpPr/>
          <p:nvPr/>
        </p:nvSpPr>
        <p:spPr>
          <a:xfrm>
            <a:off x="7149871" y="240326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8D5866-6BE0-A193-FB5A-B4E13A419213}"/>
              </a:ext>
            </a:extLst>
          </p:cNvPr>
          <p:cNvSpPr/>
          <p:nvPr/>
        </p:nvSpPr>
        <p:spPr>
          <a:xfrm>
            <a:off x="9064568" y="2329052"/>
            <a:ext cx="14841" cy="10611"/>
          </a:xfrm>
          <a:custGeom>
            <a:avLst/>
            <a:gdLst>
              <a:gd name="connsiteX0" fmla="*/ 12478 w 14551"/>
              <a:gd name="connsiteY0" fmla="*/ 2073 h 10404"/>
              <a:gd name="connsiteX1" fmla="*/ 10405 w 14551"/>
              <a:gd name="connsiteY1" fmla="*/ 2073 h 10404"/>
              <a:gd name="connsiteX2" fmla="*/ 10405 w 14551"/>
              <a:gd name="connsiteY2" fmla="*/ 0 h 10404"/>
              <a:gd name="connsiteX3" fmla="*/ 8331 w 14551"/>
              <a:gd name="connsiteY3" fmla="*/ 0 h 10404"/>
              <a:gd name="connsiteX4" fmla="*/ 8331 w 14551"/>
              <a:gd name="connsiteY4" fmla="*/ 2073 h 10404"/>
              <a:gd name="connsiteX5" fmla="*/ 6258 w 14551"/>
              <a:gd name="connsiteY5" fmla="*/ 2073 h 10404"/>
              <a:gd name="connsiteX6" fmla="*/ 6258 w 14551"/>
              <a:gd name="connsiteY6" fmla="*/ 4147 h 10404"/>
              <a:gd name="connsiteX7" fmla="*/ 4146 w 14551"/>
              <a:gd name="connsiteY7" fmla="*/ 4147 h 10404"/>
              <a:gd name="connsiteX8" fmla="*/ 4146 w 14551"/>
              <a:gd name="connsiteY8" fmla="*/ 6220 h 10404"/>
              <a:gd name="connsiteX9" fmla="*/ 2073 w 14551"/>
              <a:gd name="connsiteY9" fmla="*/ 6220 h 10404"/>
              <a:gd name="connsiteX10" fmla="*/ 0 w 14551"/>
              <a:gd name="connsiteY10" fmla="*/ 6220 h 10404"/>
              <a:gd name="connsiteX11" fmla="*/ 0 w 14551"/>
              <a:gd name="connsiteY11" fmla="*/ 8293 h 10404"/>
              <a:gd name="connsiteX12" fmla="*/ 0 w 14551"/>
              <a:gd name="connsiteY12" fmla="*/ 10405 h 10404"/>
              <a:gd name="connsiteX13" fmla="*/ 2073 w 14551"/>
              <a:gd name="connsiteY13" fmla="*/ 10405 h 10404"/>
              <a:gd name="connsiteX14" fmla="*/ 2073 w 14551"/>
              <a:gd name="connsiteY14" fmla="*/ 8293 h 10404"/>
              <a:gd name="connsiteX15" fmla="*/ 4146 w 14551"/>
              <a:gd name="connsiteY15" fmla="*/ 8293 h 10404"/>
              <a:gd name="connsiteX16" fmla="*/ 6258 w 14551"/>
              <a:gd name="connsiteY16" fmla="*/ 8293 h 10404"/>
              <a:gd name="connsiteX17" fmla="*/ 8331 w 14551"/>
              <a:gd name="connsiteY17" fmla="*/ 8293 h 10404"/>
              <a:gd name="connsiteX18" fmla="*/ 8331 w 14551"/>
              <a:gd name="connsiteY18" fmla="*/ 6220 h 10404"/>
              <a:gd name="connsiteX19" fmla="*/ 10405 w 14551"/>
              <a:gd name="connsiteY19" fmla="*/ 6220 h 10404"/>
              <a:gd name="connsiteX20" fmla="*/ 12478 w 14551"/>
              <a:gd name="connsiteY20" fmla="*/ 6220 h 10404"/>
              <a:gd name="connsiteX21" fmla="*/ 12478 w 14551"/>
              <a:gd name="connsiteY21" fmla="*/ 4147 h 10404"/>
              <a:gd name="connsiteX22" fmla="*/ 14551 w 14551"/>
              <a:gd name="connsiteY22" fmla="*/ 4147 h 10404"/>
              <a:gd name="connsiteX23" fmla="*/ 14551 w 14551"/>
              <a:gd name="connsiteY23" fmla="*/ 2073 h 10404"/>
              <a:gd name="connsiteX24" fmla="*/ 14551 w 14551"/>
              <a:gd name="connsiteY24" fmla="*/ 0 h 10404"/>
              <a:gd name="connsiteX25" fmla="*/ 12478 w 14551"/>
              <a:gd name="connsiteY25" fmla="*/ 0 h 10404"/>
              <a:gd name="connsiteX26" fmla="*/ 12478 w 14551"/>
              <a:gd name="connsiteY26" fmla="*/ 2073 h 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51" h="10404">
                <a:moveTo>
                  <a:pt x="12478" y="2073"/>
                </a:moveTo>
                <a:lnTo>
                  <a:pt x="10405" y="2073"/>
                </a:lnTo>
                <a:lnTo>
                  <a:pt x="10405" y="0"/>
                </a:lnTo>
                <a:lnTo>
                  <a:pt x="8331" y="0"/>
                </a:lnTo>
                <a:lnTo>
                  <a:pt x="8331" y="2073"/>
                </a:lnTo>
                <a:lnTo>
                  <a:pt x="6258" y="2073"/>
                </a:lnTo>
                <a:lnTo>
                  <a:pt x="6258" y="4147"/>
                </a:lnTo>
                <a:lnTo>
                  <a:pt x="4146" y="4147"/>
                </a:lnTo>
                <a:lnTo>
                  <a:pt x="4146" y="6220"/>
                </a:lnTo>
                <a:lnTo>
                  <a:pt x="2073" y="6220"/>
                </a:lnTo>
                <a:lnTo>
                  <a:pt x="0" y="6220"/>
                </a:lnTo>
                <a:lnTo>
                  <a:pt x="0" y="8293"/>
                </a:lnTo>
                <a:lnTo>
                  <a:pt x="0" y="10405"/>
                </a:lnTo>
                <a:lnTo>
                  <a:pt x="2073" y="10405"/>
                </a:lnTo>
                <a:lnTo>
                  <a:pt x="2073" y="8293"/>
                </a:lnTo>
                <a:lnTo>
                  <a:pt x="4146" y="8293"/>
                </a:lnTo>
                <a:lnTo>
                  <a:pt x="6258" y="8293"/>
                </a:lnTo>
                <a:lnTo>
                  <a:pt x="8331" y="8293"/>
                </a:lnTo>
                <a:lnTo>
                  <a:pt x="8331" y="6220"/>
                </a:lnTo>
                <a:lnTo>
                  <a:pt x="10405" y="6220"/>
                </a:lnTo>
                <a:lnTo>
                  <a:pt x="12478" y="6220"/>
                </a:lnTo>
                <a:lnTo>
                  <a:pt x="12478" y="4147"/>
                </a:lnTo>
                <a:lnTo>
                  <a:pt x="14551" y="4147"/>
                </a:lnTo>
                <a:lnTo>
                  <a:pt x="14551" y="2073"/>
                </a:lnTo>
                <a:lnTo>
                  <a:pt x="14551" y="0"/>
                </a:lnTo>
                <a:lnTo>
                  <a:pt x="12478" y="0"/>
                </a:lnTo>
                <a:lnTo>
                  <a:pt x="12478" y="2073"/>
                </a:lnTo>
                <a:close/>
              </a:path>
            </a:pathLst>
          </a:custGeom>
          <a:solidFill>
            <a:srgbClr val="FFFFFF"/>
          </a:solidFill>
          <a:ln w="3837" cap="flat">
            <a:noFill/>
            <a:prstDash val="solid"/>
            <a:miter/>
          </a:ln>
        </p:spPr>
        <p:txBody>
          <a:bodyPr rtlCol="0" anchor="ctr"/>
          <a:lstStyle/>
          <a:p>
            <a:endParaRPr lang="en-US"/>
          </a:p>
        </p:txBody>
      </p:sp>
      <p:grpSp>
        <p:nvGrpSpPr>
          <p:cNvPr id="48" name="Graphic 4">
            <a:extLst>
              <a:ext uri="{FF2B5EF4-FFF2-40B4-BE49-F238E27FC236}">
                <a16:creationId xmlns:a16="http://schemas.microsoft.com/office/drawing/2014/main" id="{FB799572-C73A-232F-F06D-38A25FACDCD9}"/>
              </a:ext>
            </a:extLst>
          </p:cNvPr>
          <p:cNvGrpSpPr/>
          <p:nvPr/>
        </p:nvGrpSpPr>
        <p:grpSpPr>
          <a:xfrm>
            <a:off x="5211326" y="2292086"/>
            <a:ext cx="7164759" cy="3387871"/>
            <a:chOff x="5166061" y="2334020"/>
            <a:chExt cx="7024715" cy="3321651"/>
          </a:xfrm>
        </p:grpSpPr>
        <p:grpSp>
          <p:nvGrpSpPr>
            <p:cNvPr id="49" name="Graphic 4">
              <a:extLst>
                <a:ext uri="{FF2B5EF4-FFF2-40B4-BE49-F238E27FC236}">
                  <a16:creationId xmlns:a16="http://schemas.microsoft.com/office/drawing/2014/main" id="{66F64E5B-46C8-46C1-0285-DFD6E643C213}"/>
                </a:ext>
              </a:extLst>
            </p:cNvPr>
            <p:cNvGrpSpPr/>
            <p:nvPr/>
          </p:nvGrpSpPr>
          <p:grpSpPr>
            <a:xfrm>
              <a:off x="12177328" y="2653058"/>
              <a:ext cx="13448" cy="10256"/>
              <a:chOff x="12177328" y="2653058"/>
              <a:chExt cx="13448" cy="10256"/>
            </a:xfrm>
          </p:grpSpPr>
          <p:sp>
            <p:nvSpPr>
              <p:cNvPr id="50" name="Freeform: Shape 49">
                <a:extLst>
                  <a:ext uri="{FF2B5EF4-FFF2-40B4-BE49-F238E27FC236}">
                    <a16:creationId xmlns:a16="http://schemas.microsoft.com/office/drawing/2014/main" id="{8E632ED8-373C-0500-395A-198D9366D4DC}"/>
                  </a:ext>
                </a:extLst>
              </p:cNvPr>
              <p:cNvSpPr/>
              <p:nvPr/>
            </p:nvSpPr>
            <p:spPr>
              <a:xfrm>
                <a:off x="12182977" y="2657144"/>
                <a:ext cx="2073" cy="2073"/>
              </a:xfrm>
              <a:custGeom>
                <a:avLst/>
                <a:gdLst>
                  <a:gd name="connsiteX0" fmla="*/ 0 w 2073"/>
                  <a:gd name="connsiteY0" fmla="*/ 0 h 2073"/>
                  <a:gd name="connsiteX1" fmla="*/ 2074 w 2073"/>
                  <a:gd name="connsiteY1" fmla="*/ 0 h 2073"/>
                  <a:gd name="connsiteX2" fmla="*/ 2074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4" y="0"/>
                    </a:lnTo>
                    <a:lnTo>
                      <a:pt x="2074" y="2073"/>
                    </a:lnTo>
                    <a:lnTo>
                      <a:pt x="0" y="2073"/>
                    </a:lnTo>
                    <a:close/>
                  </a:path>
                </a:pathLst>
              </a:custGeom>
              <a:solidFill>
                <a:srgbClr val="D1DFEC"/>
              </a:solidFill>
              <a:ln w="3837"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C05416C-A3BC-677C-745E-31EE98C75446}"/>
                  </a:ext>
                </a:extLst>
              </p:cNvPr>
              <p:cNvSpPr/>
              <p:nvPr/>
            </p:nvSpPr>
            <p:spPr>
              <a:xfrm>
                <a:off x="12177328" y="2653058"/>
                <a:ext cx="13448" cy="10256"/>
              </a:xfrm>
              <a:custGeom>
                <a:avLst/>
                <a:gdLst>
                  <a:gd name="connsiteX0" fmla="*/ 44 w 13448"/>
                  <a:gd name="connsiteY0" fmla="*/ 4546 h 10256"/>
                  <a:gd name="connsiteX1" fmla="*/ 44 w 13448"/>
                  <a:gd name="connsiteY1" fmla="*/ 6620 h 10256"/>
                  <a:gd name="connsiteX2" fmla="*/ 351 w 13448"/>
                  <a:gd name="connsiteY2" fmla="*/ 8155 h 10256"/>
                  <a:gd name="connsiteX3" fmla="*/ 1388 w 13448"/>
                  <a:gd name="connsiteY3" fmla="*/ 9384 h 10256"/>
                  <a:gd name="connsiteX4" fmla="*/ 2462 w 13448"/>
                  <a:gd name="connsiteY4" fmla="*/ 9921 h 10256"/>
                  <a:gd name="connsiteX5" fmla="*/ 5189 w 13448"/>
                  <a:gd name="connsiteY5" fmla="*/ 10229 h 10256"/>
                  <a:gd name="connsiteX6" fmla="*/ 7262 w 13448"/>
                  <a:gd name="connsiteY6" fmla="*/ 10229 h 10256"/>
                  <a:gd name="connsiteX7" fmla="*/ 9489 w 13448"/>
                  <a:gd name="connsiteY7" fmla="*/ 9691 h 10256"/>
                  <a:gd name="connsiteX8" fmla="*/ 11447 w 13448"/>
                  <a:gd name="connsiteY8" fmla="*/ 8693 h 10256"/>
                  <a:gd name="connsiteX9" fmla="*/ 12407 w 13448"/>
                  <a:gd name="connsiteY9" fmla="*/ 7810 h 10256"/>
                  <a:gd name="connsiteX10" fmla="*/ 13405 w 13448"/>
                  <a:gd name="connsiteY10" fmla="*/ 5775 h 10256"/>
                  <a:gd name="connsiteX11" fmla="*/ 13405 w 13448"/>
                  <a:gd name="connsiteY11" fmla="*/ 3702 h 10256"/>
                  <a:gd name="connsiteX12" fmla="*/ 13098 w 13448"/>
                  <a:gd name="connsiteY12" fmla="*/ 2166 h 10256"/>
                  <a:gd name="connsiteX13" fmla="*/ 12061 w 13448"/>
                  <a:gd name="connsiteY13" fmla="*/ 937 h 10256"/>
                  <a:gd name="connsiteX14" fmla="*/ 10986 w 13448"/>
                  <a:gd name="connsiteY14" fmla="*/ 400 h 10256"/>
                  <a:gd name="connsiteX15" fmla="*/ 8260 w 13448"/>
                  <a:gd name="connsiteY15" fmla="*/ 93 h 10256"/>
                  <a:gd name="connsiteX16" fmla="*/ 6187 w 13448"/>
                  <a:gd name="connsiteY16" fmla="*/ 93 h 10256"/>
                  <a:gd name="connsiteX17" fmla="*/ 3960 w 13448"/>
                  <a:gd name="connsiteY17" fmla="*/ 630 h 10256"/>
                  <a:gd name="connsiteX18" fmla="*/ 2002 w 13448"/>
                  <a:gd name="connsiteY18" fmla="*/ 1628 h 10256"/>
                  <a:gd name="connsiteX19" fmla="*/ 697 w 13448"/>
                  <a:gd name="connsiteY19" fmla="*/ 3010 h 10256"/>
                  <a:gd name="connsiteX20" fmla="*/ 44 w 13448"/>
                  <a:gd name="connsiteY20" fmla="*/ 4546 h 10256"/>
                  <a:gd name="connsiteX21" fmla="*/ 121 w 13448"/>
                  <a:gd name="connsiteY21" fmla="*/ 5583 h 10256"/>
                  <a:gd name="connsiteX22" fmla="*/ 1388 w 13448"/>
                  <a:gd name="connsiteY22" fmla="*/ 7272 h 10256"/>
                  <a:gd name="connsiteX23" fmla="*/ 2462 w 13448"/>
                  <a:gd name="connsiteY23" fmla="*/ 7810 h 10256"/>
                  <a:gd name="connsiteX24" fmla="*/ 5189 w 13448"/>
                  <a:gd name="connsiteY24" fmla="*/ 8117 h 10256"/>
                  <a:gd name="connsiteX25" fmla="*/ 7262 w 13448"/>
                  <a:gd name="connsiteY25" fmla="*/ 8117 h 10256"/>
                  <a:gd name="connsiteX26" fmla="*/ 2117 w 13448"/>
                  <a:gd name="connsiteY26" fmla="*/ 4508 h 10256"/>
                  <a:gd name="connsiteX27" fmla="*/ 2117 w 13448"/>
                  <a:gd name="connsiteY27" fmla="*/ 6581 h 10256"/>
                  <a:gd name="connsiteX28" fmla="*/ 8260 w 13448"/>
                  <a:gd name="connsiteY28" fmla="*/ 2127 h 10256"/>
                  <a:gd name="connsiteX29" fmla="*/ 6187 w 13448"/>
                  <a:gd name="connsiteY29" fmla="*/ 2127 h 10256"/>
                  <a:gd name="connsiteX30" fmla="*/ 11332 w 13448"/>
                  <a:gd name="connsiteY30" fmla="*/ 5736 h 10256"/>
                  <a:gd name="connsiteX31" fmla="*/ 11332 w 13448"/>
                  <a:gd name="connsiteY31" fmla="*/ 3663 h 10256"/>
                  <a:gd name="connsiteX32" fmla="*/ 11025 w 13448"/>
                  <a:gd name="connsiteY32" fmla="*/ 2127 h 10256"/>
                  <a:gd name="connsiteX33" fmla="*/ 9988 w 13448"/>
                  <a:gd name="connsiteY33" fmla="*/ 899 h 10256"/>
                  <a:gd name="connsiteX34" fmla="*/ 8260 w 13448"/>
                  <a:gd name="connsiteY34" fmla="*/ 208 h 10256"/>
                  <a:gd name="connsiteX35" fmla="*/ 6187 w 13448"/>
                  <a:gd name="connsiteY35" fmla="*/ 54 h 10256"/>
                  <a:gd name="connsiteX36" fmla="*/ 4690 w 13448"/>
                  <a:gd name="connsiteY36" fmla="*/ 323 h 10256"/>
                  <a:gd name="connsiteX37" fmla="*/ 2002 w 13448"/>
                  <a:gd name="connsiteY37" fmla="*/ 1590 h 10256"/>
                  <a:gd name="connsiteX38" fmla="*/ 1042 w 13448"/>
                  <a:gd name="connsiteY38" fmla="*/ 2473 h 10256"/>
                  <a:gd name="connsiteX39" fmla="*/ 44 w 13448"/>
                  <a:gd name="connsiteY39" fmla="*/ 4508 h 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448" h="10256">
                    <a:moveTo>
                      <a:pt x="44" y="4546"/>
                    </a:moveTo>
                    <a:lnTo>
                      <a:pt x="44" y="6620"/>
                    </a:lnTo>
                    <a:cubicBezTo>
                      <a:pt x="-71" y="7195"/>
                      <a:pt x="44" y="7695"/>
                      <a:pt x="351" y="8155"/>
                    </a:cubicBezTo>
                    <a:cubicBezTo>
                      <a:pt x="543" y="8693"/>
                      <a:pt x="889" y="9077"/>
                      <a:pt x="1388" y="9384"/>
                    </a:cubicBezTo>
                    <a:lnTo>
                      <a:pt x="2462" y="9921"/>
                    </a:lnTo>
                    <a:cubicBezTo>
                      <a:pt x="3346" y="10229"/>
                      <a:pt x="4267" y="10305"/>
                      <a:pt x="5189" y="10229"/>
                    </a:cubicBezTo>
                    <a:lnTo>
                      <a:pt x="7262" y="10229"/>
                    </a:lnTo>
                    <a:cubicBezTo>
                      <a:pt x="8030" y="10190"/>
                      <a:pt x="8798" y="9998"/>
                      <a:pt x="9489" y="9691"/>
                    </a:cubicBezTo>
                    <a:cubicBezTo>
                      <a:pt x="10180" y="9499"/>
                      <a:pt x="10833" y="9154"/>
                      <a:pt x="11447" y="8693"/>
                    </a:cubicBezTo>
                    <a:lnTo>
                      <a:pt x="12407" y="7810"/>
                    </a:lnTo>
                    <a:cubicBezTo>
                      <a:pt x="12944" y="7234"/>
                      <a:pt x="13251" y="6543"/>
                      <a:pt x="13405" y="5775"/>
                    </a:cubicBezTo>
                    <a:lnTo>
                      <a:pt x="13405" y="3702"/>
                    </a:lnTo>
                    <a:cubicBezTo>
                      <a:pt x="13520" y="3126"/>
                      <a:pt x="13405" y="2627"/>
                      <a:pt x="13098" y="2166"/>
                    </a:cubicBezTo>
                    <a:cubicBezTo>
                      <a:pt x="12906" y="1628"/>
                      <a:pt x="12560" y="1244"/>
                      <a:pt x="12061" y="937"/>
                    </a:cubicBezTo>
                    <a:lnTo>
                      <a:pt x="10986" y="400"/>
                    </a:lnTo>
                    <a:cubicBezTo>
                      <a:pt x="10103" y="93"/>
                      <a:pt x="9181" y="16"/>
                      <a:pt x="8260" y="93"/>
                    </a:cubicBezTo>
                    <a:lnTo>
                      <a:pt x="6187" y="93"/>
                    </a:lnTo>
                    <a:cubicBezTo>
                      <a:pt x="5419" y="131"/>
                      <a:pt x="4651" y="323"/>
                      <a:pt x="3960" y="630"/>
                    </a:cubicBezTo>
                    <a:cubicBezTo>
                      <a:pt x="3269" y="822"/>
                      <a:pt x="2616" y="1168"/>
                      <a:pt x="2002" y="1628"/>
                    </a:cubicBezTo>
                    <a:cubicBezTo>
                      <a:pt x="1465" y="1974"/>
                      <a:pt x="1004" y="2473"/>
                      <a:pt x="697" y="3010"/>
                    </a:cubicBezTo>
                    <a:cubicBezTo>
                      <a:pt x="313" y="3471"/>
                      <a:pt x="121" y="3970"/>
                      <a:pt x="44" y="4546"/>
                    </a:cubicBezTo>
                    <a:lnTo>
                      <a:pt x="121" y="5583"/>
                    </a:lnTo>
                    <a:cubicBezTo>
                      <a:pt x="351" y="6312"/>
                      <a:pt x="773" y="6888"/>
                      <a:pt x="1388" y="7272"/>
                    </a:cubicBezTo>
                    <a:lnTo>
                      <a:pt x="2462" y="7810"/>
                    </a:lnTo>
                    <a:cubicBezTo>
                      <a:pt x="3346" y="8117"/>
                      <a:pt x="4267" y="8194"/>
                      <a:pt x="5189" y="8117"/>
                    </a:cubicBezTo>
                    <a:lnTo>
                      <a:pt x="7262" y="8117"/>
                    </a:lnTo>
                    <a:lnTo>
                      <a:pt x="2117" y="4508"/>
                    </a:lnTo>
                    <a:lnTo>
                      <a:pt x="2117" y="6581"/>
                    </a:lnTo>
                    <a:lnTo>
                      <a:pt x="8260" y="2127"/>
                    </a:lnTo>
                    <a:lnTo>
                      <a:pt x="6187" y="2127"/>
                    </a:lnTo>
                    <a:lnTo>
                      <a:pt x="11332" y="5736"/>
                    </a:lnTo>
                    <a:lnTo>
                      <a:pt x="11332" y="3663"/>
                    </a:lnTo>
                    <a:cubicBezTo>
                      <a:pt x="11447" y="3087"/>
                      <a:pt x="11332" y="2588"/>
                      <a:pt x="11025" y="2127"/>
                    </a:cubicBezTo>
                    <a:cubicBezTo>
                      <a:pt x="10833" y="1590"/>
                      <a:pt x="10487" y="1206"/>
                      <a:pt x="9988" y="899"/>
                    </a:cubicBezTo>
                    <a:cubicBezTo>
                      <a:pt x="9450" y="553"/>
                      <a:pt x="8874" y="323"/>
                      <a:pt x="8260" y="208"/>
                    </a:cubicBezTo>
                    <a:cubicBezTo>
                      <a:pt x="7569" y="16"/>
                      <a:pt x="6878" y="-61"/>
                      <a:pt x="6187" y="54"/>
                    </a:cubicBezTo>
                    <a:lnTo>
                      <a:pt x="4690" y="323"/>
                    </a:lnTo>
                    <a:cubicBezTo>
                      <a:pt x="3730" y="592"/>
                      <a:pt x="2847" y="1014"/>
                      <a:pt x="2002" y="1590"/>
                    </a:cubicBezTo>
                    <a:lnTo>
                      <a:pt x="1042" y="2473"/>
                    </a:lnTo>
                    <a:cubicBezTo>
                      <a:pt x="505" y="3049"/>
                      <a:pt x="197" y="3740"/>
                      <a:pt x="44" y="4508"/>
                    </a:cubicBezTo>
                    <a:close/>
                  </a:path>
                </a:pathLst>
              </a:custGeom>
              <a:solidFill>
                <a:srgbClr val="D2DEEB"/>
              </a:solidFill>
              <a:ln w="3837" cap="flat">
                <a:noFill/>
                <a:prstDash val="solid"/>
                <a:miter/>
              </a:ln>
            </p:spPr>
            <p:txBody>
              <a:bodyPr rtlCol="0" anchor="ctr"/>
              <a:lstStyle/>
              <a:p>
                <a:endParaRPr lang="en-US"/>
              </a:p>
            </p:txBody>
          </p:sp>
        </p:grpSp>
        <p:grpSp>
          <p:nvGrpSpPr>
            <p:cNvPr id="52" name="Graphic 4">
              <a:extLst>
                <a:ext uri="{FF2B5EF4-FFF2-40B4-BE49-F238E27FC236}">
                  <a16:creationId xmlns:a16="http://schemas.microsoft.com/office/drawing/2014/main" id="{3703DE76-1DD7-093D-028D-315649B5E218}"/>
                </a:ext>
              </a:extLst>
            </p:cNvPr>
            <p:cNvGrpSpPr/>
            <p:nvPr/>
          </p:nvGrpSpPr>
          <p:grpSpPr>
            <a:xfrm>
              <a:off x="11755263" y="2542894"/>
              <a:ext cx="13448" cy="10256"/>
              <a:chOff x="11755263" y="2542894"/>
              <a:chExt cx="13448" cy="10256"/>
            </a:xfrm>
          </p:grpSpPr>
          <p:sp>
            <p:nvSpPr>
              <p:cNvPr id="53" name="Freeform: Shape 52">
                <a:extLst>
                  <a:ext uri="{FF2B5EF4-FFF2-40B4-BE49-F238E27FC236}">
                    <a16:creationId xmlns:a16="http://schemas.microsoft.com/office/drawing/2014/main" id="{74F881A8-21F8-1234-3136-922D65C975D2}"/>
                  </a:ext>
                </a:extLst>
              </p:cNvPr>
              <p:cNvSpPr/>
              <p:nvPr/>
            </p:nvSpPr>
            <p:spPr>
              <a:xfrm>
                <a:off x="11760951" y="2546953"/>
                <a:ext cx="2073" cy="2073"/>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D1DFEC"/>
              </a:solidFill>
              <a:ln w="3837"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A5A8494F-3119-B305-9426-613328D278D6}"/>
                  </a:ext>
                </a:extLst>
              </p:cNvPr>
              <p:cNvSpPr/>
              <p:nvPr/>
            </p:nvSpPr>
            <p:spPr>
              <a:xfrm>
                <a:off x="11755263" y="2542894"/>
                <a:ext cx="13448" cy="10256"/>
              </a:xfrm>
              <a:custGeom>
                <a:avLst/>
                <a:gdLst>
                  <a:gd name="connsiteX0" fmla="*/ 5189 w 13448"/>
                  <a:gd name="connsiteY0" fmla="*/ 10202 h 10256"/>
                  <a:gd name="connsiteX1" fmla="*/ 7262 w 13448"/>
                  <a:gd name="connsiteY1" fmla="*/ 10202 h 10256"/>
                  <a:gd name="connsiteX2" fmla="*/ 9489 w 13448"/>
                  <a:gd name="connsiteY2" fmla="*/ 9665 h 10256"/>
                  <a:gd name="connsiteX3" fmla="*/ 11447 w 13448"/>
                  <a:gd name="connsiteY3" fmla="*/ 8666 h 10256"/>
                  <a:gd name="connsiteX4" fmla="*/ 12407 w 13448"/>
                  <a:gd name="connsiteY4" fmla="*/ 7783 h 10256"/>
                  <a:gd name="connsiteX5" fmla="*/ 13405 w 13448"/>
                  <a:gd name="connsiteY5" fmla="*/ 5710 h 10256"/>
                  <a:gd name="connsiteX6" fmla="*/ 13405 w 13448"/>
                  <a:gd name="connsiteY6" fmla="*/ 3637 h 10256"/>
                  <a:gd name="connsiteX7" fmla="*/ 13098 w 13448"/>
                  <a:gd name="connsiteY7" fmla="*/ 2101 h 10256"/>
                  <a:gd name="connsiteX8" fmla="*/ 12061 w 13448"/>
                  <a:gd name="connsiteY8" fmla="*/ 872 h 10256"/>
                  <a:gd name="connsiteX9" fmla="*/ 10986 w 13448"/>
                  <a:gd name="connsiteY9" fmla="*/ 335 h 10256"/>
                  <a:gd name="connsiteX10" fmla="*/ 8260 w 13448"/>
                  <a:gd name="connsiteY10" fmla="*/ 28 h 10256"/>
                  <a:gd name="connsiteX11" fmla="*/ 6187 w 13448"/>
                  <a:gd name="connsiteY11" fmla="*/ 28 h 10256"/>
                  <a:gd name="connsiteX12" fmla="*/ 3960 w 13448"/>
                  <a:gd name="connsiteY12" fmla="*/ 565 h 10256"/>
                  <a:gd name="connsiteX13" fmla="*/ 2002 w 13448"/>
                  <a:gd name="connsiteY13" fmla="*/ 1563 h 10256"/>
                  <a:gd name="connsiteX14" fmla="*/ 1042 w 13448"/>
                  <a:gd name="connsiteY14" fmla="*/ 2447 h 10256"/>
                  <a:gd name="connsiteX15" fmla="*/ 44 w 13448"/>
                  <a:gd name="connsiteY15" fmla="*/ 4520 h 10256"/>
                  <a:gd name="connsiteX16" fmla="*/ 44 w 13448"/>
                  <a:gd name="connsiteY16" fmla="*/ 6593 h 10256"/>
                  <a:gd name="connsiteX17" fmla="*/ 351 w 13448"/>
                  <a:gd name="connsiteY17" fmla="*/ 8129 h 10256"/>
                  <a:gd name="connsiteX18" fmla="*/ 1388 w 13448"/>
                  <a:gd name="connsiteY18" fmla="*/ 9357 h 10256"/>
                  <a:gd name="connsiteX19" fmla="*/ 3116 w 13448"/>
                  <a:gd name="connsiteY19" fmla="*/ 10049 h 10256"/>
                  <a:gd name="connsiteX20" fmla="*/ 5189 w 13448"/>
                  <a:gd name="connsiteY20" fmla="*/ 10202 h 10256"/>
                  <a:gd name="connsiteX21" fmla="*/ 6686 w 13448"/>
                  <a:gd name="connsiteY21" fmla="*/ 9933 h 10256"/>
                  <a:gd name="connsiteX22" fmla="*/ 9373 w 13448"/>
                  <a:gd name="connsiteY22" fmla="*/ 8666 h 10256"/>
                  <a:gd name="connsiteX23" fmla="*/ 10333 w 13448"/>
                  <a:gd name="connsiteY23" fmla="*/ 7783 h 10256"/>
                  <a:gd name="connsiteX24" fmla="*/ 11331 w 13448"/>
                  <a:gd name="connsiteY24" fmla="*/ 5710 h 10256"/>
                  <a:gd name="connsiteX25" fmla="*/ 11331 w 13448"/>
                  <a:gd name="connsiteY25" fmla="*/ 3637 h 10256"/>
                  <a:gd name="connsiteX26" fmla="*/ 5189 w 13448"/>
                  <a:gd name="connsiteY26" fmla="*/ 8129 h 10256"/>
                  <a:gd name="connsiteX27" fmla="*/ 7262 w 13448"/>
                  <a:gd name="connsiteY27" fmla="*/ 8129 h 10256"/>
                  <a:gd name="connsiteX28" fmla="*/ 2117 w 13448"/>
                  <a:gd name="connsiteY28" fmla="*/ 4520 h 10256"/>
                  <a:gd name="connsiteX29" fmla="*/ 2117 w 13448"/>
                  <a:gd name="connsiteY29" fmla="*/ 6593 h 10256"/>
                  <a:gd name="connsiteX30" fmla="*/ 8260 w 13448"/>
                  <a:gd name="connsiteY30" fmla="*/ 2101 h 10256"/>
                  <a:gd name="connsiteX31" fmla="*/ 6187 w 13448"/>
                  <a:gd name="connsiteY31" fmla="*/ 2101 h 10256"/>
                  <a:gd name="connsiteX32" fmla="*/ 3960 w 13448"/>
                  <a:gd name="connsiteY32" fmla="*/ 2638 h 10256"/>
                  <a:gd name="connsiteX33" fmla="*/ 2002 w 13448"/>
                  <a:gd name="connsiteY33" fmla="*/ 3637 h 10256"/>
                  <a:gd name="connsiteX34" fmla="*/ 697 w 13448"/>
                  <a:gd name="connsiteY34" fmla="*/ 5019 h 10256"/>
                  <a:gd name="connsiteX35" fmla="*/ 44 w 13448"/>
                  <a:gd name="connsiteY35" fmla="*/ 6555 h 10256"/>
                  <a:gd name="connsiteX36" fmla="*/ 121 w 13448"/>
                  <a:gd name="connsiteY36" fmla="*/ 7630 h 10256"/>
                  <a:gd name="connsiteX37" fmla="*/ 1388 w 13448"/>
                  <a:gd name="connsiteY37" fmla="*/ 9319 h 10256"/>
                  <a:gd name="connsiteX38" fmla="*/ 2463 w 13448"/>
                  <a:gd name="connsiteY38" fmla="*/ 9857 h 10256"/>
                  <a:gd name="connsiteX39" fmla="*/ 5189 w 13448"/>
                  <a:gd name="connsiteY39" fmla="*/ 10164 h 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448" h="10256">
                    <a:moveTo>
                      <a:pt x="5189" y="10202"/>
                    </a:moveTo>
                    <a:lnTo>
                      <a:pt x="7262" y="10202"/>
                    </a:lnTo>
                    <a:cubicBezTo>
                      <a:pt x="8030" y="10164"/>
                      <a:pt x="8798" y="9972"/>
                      <a:pt x="9489" y="9665"/>
                    </a:cubicBezTo>
                    <a:cubicBezTo>
                      <a:pt x="10180" y="9473"/>
                      <a:pt x="10832" y="9127"/>
                      <a:pt x="11447" y="8666"/>
                    </a:cubicBezTo>
                    <a:lnTo>
                      <a:pt x="12407" y="7783"/>
                    </a:lnTo>
                    <a:cubicBezTo>
                      <a:pt x="12944" y="7207"/>
                      <a:pt x="13251" y="6516"/>
                      <a:pt x="13405" y="5710"/>
                    </a:cubicBezTo>
                    <a:lnTo>
                      <a:pt x="13405" y="3637"/>
                    </a:lnTo>
                    <a:cubicBezTo>
                      <a:pt x="13520" y="3061"/>
                      <a:pt x="13405" y="2562"/>
                      <a:pt x="13098" y="2101"/>
                    </a:cubicBezTo>
                    <a:cubicBezTo>
                      <a:pt x="12906" y="1563"/>
                      <a:pt x="12560" y="1180"/>
                      <a:pt x="12061" y="872"/>
                    </a:cubicBezTo>
                    <a:lnTo>
                      <a:pt x="10986" y="335"/>
                    </a:lnTo>
                    <a:cubicBezTo>
                      <a:pt x="10103" y="28"/>
                      <a:pt x="9182" y="-49"/>
                      <a:pt x="8260" y="28"/>
                    </a:cubicBezTo>
                    <a:lnTo>
                      <a:pt x="6187" y="28"/>
                    </a:lnTo>
                    <a:cubicBezTo>
                      <a:pt x="5419" y="66"/>
                      <a:pt x="4651" y="258"/>
                      <a:pt x="3960" y="565"/>
                    </a:cubicBezTo>
                    <a:cubicBezTo>
                      <a:pt x="3269" y="757"/>
                      <a:pt x="2616" y="1103"/>
                      <a:pt x="2002" y="1563"/>
                    </a:cubicBezTo>
                    <a:lnTo>
                      <a:pt x="1042" y="2447"/>
                    </a:lnTo>
                    <a:cubicBezTo>
                      <a:pt x="505" y="3022"/>
                      <a:pt x="198" y="3714"/>
                      <a:pt x="44" y="4520"/>
                    </a:cubicBezTo>
                    <a:lnTo>
                      <a:pt x="44" y="6593"/>
                    </a:lnTo>
                    <a:cubicBezTo>
                      <a:pt x="-71" y="7169"/>
                      <a:pt x="44" y="7668"/>
                      <a:pt x="351" y="8129"/>
                    </a:cubicBezTo>
                    <a:cubicBezTo>
                      <a:pt x="543" y="8666"/>
                      <a:pt x="888" y="9050"/>
                      <a:pt x="1388" y="9357"/>
                    </a:cubicBezTo>
                    <a:cubicBezTo>
                      <a:pt x="1925" y="9741"/>
                      <a:pt x="2501" y="9933"/>
                      <a:pt x="3116" y="10049"/>
                    </a:cubicBezTo>
                    <a:cubicBezTo>
                      <a:pt x="3806" y="10240"/>
                      <a:pt x="4498" y="10317"/>
                      <a:pt x="5189" y="10202"/>
                    </a:cubicBezTo>
                    <a:lnTo>
                      <a:pt x="6686" y="9933"/>
                    </a:lnTo>
                    <a:cubicBezTo>
                      <a:pt x="7646" y="9665"/>
                      <a:pt x="8529" y="9242"/>
                      <a:pt x="9373" y="8666"/>
                    </a:cubicBezTo>
                    <a:lnTo>
                      <a:pt x="10333" y="7783"/>
                    </a:lnTo>
                    <a:cubicBezTo>
                      <a:pt x="10871" y="7207"/>
                      <a:pt x="11178" y="6516"/>
                      <a:pt x="11331" y="5710"/>
                    </a:cubicBezTo>
                    <a:lnTo>
                      <a:pt x="11331" y="3637"/>
                    </a:lnTo>
                    <a:lnTo>
                      <a:pt x="5189" y="8129"/>
                    </a:lnTo>
                    <a:lnTo>
                      <a:pt x="7262" y="8129"/>
                    </a:lnTo>
                    <a:lnTo>
                      <a:pt x="2117" y="4520"/>
                    </a:lnTo>
                    <a:lnTo>
                      <a:pt x="2117" y="6593"/>
                    </a:lnTo>
                    <a:lnTo>
                      <a:pt x="8260" y="2101"/>
                    </a:lnTo>
                    <a:lnTo>
                      <a:pt x="6187" y="2101"/>
                    </a:lnTo>
                    <a:cubicBezTo>
                      <a:pt x="5419" y="2139"/>
                      <a:pt x="4651" y="2331"/>
                      <a:pt x="3960" y="2638"/>
                    </a:cubicBezTo>
                    <a:cubicBezTo>
                      <a:pt x="3269" y="2830"/>
                      <a:pt x="2616" y="3176"/>
                      <a:pt x="2002" y="3637"/>
                    </a:cubicBezTo>
                    <a:cubicBezTo>
                      <a:pt x="1464" y="4021"/>
                      <a:pt x="1004" y="4481"/>
                      <a:pt x="697" y="5019"/>
                    </a:cubicBezTo>
                    <a:cubicBezTo>
                      <a:pt x="312" y="5480"/>
                      <a:pt x="121" y="5979"/>
                      <a:pt x="44" y="6555"/>
                    </a:cubicBezTo>
                    <a:lnTo>
                      <a:pt x="121" y="7630"/>
                    </a:lnTo>
                    <a:cubicBezTo>
                      <a:pt x="351" y="8359"/>
                      <a:pt x="773" y="8935"/>
                      <a:pt x="1388" y="9319"/>
                    </a:cubicBezTo>
                    <a:lnTo>
                      <a:pt x="2463" y="9857"/>
                    </a:lnTo>
                    <a:cubicBezTo>
                      <a:pt x="3346" y="10164"/>
                      <a:pt x="4267" y="10240"/>
                      <a:pt x="5189" y="10164"/>
                    </a:cubicBezTo>
                    <a:close/>
                  </a:path>
                </a:pathLst>
              </a:custGeom>
              <a:solidFill>
                <a:srgbClr val="D2DEEB"/>
              </a:solidFill>
              <a:ln w="3837" cap="flat">
                <a:noFill/>
                <a:prstDash val="solid"/>
                <a:miter/>
              </a:ln>
            </p:spPr>
            <p:txBody>
              <a:bodyPr rtlCol="0" anchor="ctr"/>
              <a:lstStyle/>
              <a:p>
                <a:endParaRPr lang="en-US"/>
              </a:p>
            </p:txBody>
          </p:sp>
        </p:grpSp>
        <p:grpSp>
          <p:nvGrpSpPr>
            <p:cNvPr id="55" name="Graphic 4">
              <a:extLst>
                <a:ext uri="{FF2B5EF4-FFF2-40B4-BE49-F238E27FC236}">
                  <a16:creationId xmlns:a16="http://schemas.microsoft.com/office/drawing/2014/main" id="{788F2A18-E899-004A-E002-D62C1530378E}"/>
                </a:ext>
              </a:extLst>
            </p:cNvPr>
            <p:cNvGrpSpPr/>
            <p:nvPr/>
          </p:nvGrpSpPr>
          <p:grpSpPr>
            <a:xfrm>
              <a:off x="11753305" y="2511195"/>
              <a:ext cx="13219" cy="9164"/>
              <a:chOff x="11753305" y="2511195"/>
              <a:chExt cx="13219" cy="9164"/>
            </a:xfrm>
          </p:grpSpPr>
          <p:sp>
            <p:nvSpPr>
              <p:cNvPr id="56" name="Freeform: Shape 55">
                <a:extLst>
                  <a:ext uri="{FF2B5EF4-FFF2-40B4-BE49-F238E27FC236}">
                    <a16:creationId xmlns:a16="http://schemas.microsoft.com/office/drawing/2014/main" id="{EF021A36-C171-E790-D592-BF549D591AA7}"/>
                  </a:ext>
                </a:extLst>
              </p:cNvPr>
              <p:cNvSpPr/>
              <p:nvPr/>
            </p:nvSpPr>
            <p:spPr>
              <a:xfrm>
                <a:off x="11758877" y="2513704"/>
                <a:ext cx="2073" cy="4146"/>
              </a:xfrm>
              <a:custGeom>
                <a:avLst/>
                <a:gdLst>
                  <a:gd name="connsiteX0" fmla="*/ 2073 w 2073"/>
                  <a:gd name="connsiteY0" fmla="*/ 2073 h 4146"/>
                  <a:gd name="connsiteX1" fmla="*/ 2073 w 2073"/>
                  <a:gd name="connsiteY1" fmla="*/ 0 h 4146"/>
                  <a:gd name="connsiteX2" fmla="*/ 0 w 2073"/>
                  <a:gd name="connsiteY2" fmla="*/ 0 h 4146"/>
                  <a:gd name="connsiteX3" fmla="*/ 0 w 2073"/>
                  <a:gd name="connsiteY3" fmla="*/ 2073 h 4146"/>
                  <a:gd name="connsiteX4" fmla="*/ 0 w 2073"/>
                  <a:gd name="connsiteY4" fmla="*/ 4147 h 4146"/>
                  <a:gd name="connsiteX5" fmla="*/ 2073 w 2073"/>
                  <a:gd name="connsiteY5" fmla="*/ 4147 h 4146"/>
                  <a:gd name="connsiteX6" fmla="*/ 2073 w 2073"/>
                  <a:gd name="connsiteY6"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3" h="4146">
                    <a:moveTo>
                      <a:pt x="2073" y="2073"/>
                    </a:moveTo>
                    <a:lnTo>
                      <a:pt x="2073" y="0"/>
                    </a:lnTo>
                    <a:lnTo>
                      <a:pt x="0" y="0"/>
                    </a:lnTo>
                    <a:lnTo>
                      <a:pt x="0" y="2073"/>
                    </a:lnTo>
                    <a:lnTo>
                      <a:pt x="0" y="4147"/>
                    </a:lnTo>
                    <a:lnTo>
                      <a:pt x="2073" y="4147"/>
                    </a:lnTo>
                    <a:lnTo>
                      <a:pt x="2073" y="2073"/>
                    </a:lnTo>
                    <a:close/>
                  </a:path>
                </a:pathLst>
              </a:custGeom>
              <a:solidFill>
                <a:srgbClr val="D1DFEC"/>
              </a:solidFill>
              <a:ln w="3837"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E2E46408-CC86-5003-2EC4-179F58264C03}"/>
                  </a:ext>
                </a:extLst>
              </p:cNvPr>
              <p:cNvSpPr/>
              <p:nvPr/>
            </p:nvSpPr>
            <p:spPr>
              <a:xfrm>
                <a:off x="11753305" y="2511195"/>
                <a:ext cx="13219" cy="9164"/>
              </a:xfrm>
              <a:custGeom>
                <a:avLst/>
                <a:gdLst>
                  <a:gd name="connsiteX0" fmla="*/ 13213 w 13219"/>
                  <a:gd name="connsiteY0" fmla="*/ 3085 h 9164"/>
                  <a:gd name="connsiteX1" fmla="*/ 13213 w 13219"/>
                  <a:gd name="connsiteY1" fmla="*/ 1012 h 9164"/>
                  <a:gd name="connsiteX2" fmla="*/ 12177 w 13219"/>
                  <a:gd name="connsiteY2" fmla="*/ 205 h 9164"/>
                  <a:gd name="connsiteX3" fmla="*/ 9988 w 13219"/>
                  <a:gd name="connsiteY3" fmla="*/ 13 h 9164"/>
                  <a:gd name="connsiteX4" fmla="*/ 7915 w 13219"/>
                  <a:gd name="connsiteY4" fmla="*/ 13 h 9164"/>
                  <a:gd name="connsiteX5" fmla="*/ 5036 w 13219"/>
                  <a:gd name="connsiteY5" fmla="*/ 474 h 9164"/>
                  <a:gd name="connsiteX6" fmla="*/ 2309 w 13219"/>
                  <a:gd name="connsiteY6" fmla="*/ 1511 h 9164"/>
                  <a:gd name="connsiteX7" fmla="*/ 505 w 13219"/>
                  <a:gd name="connsiteY7" fmla="*/ 2778 h 9164"/>
                  <a:gd name="connsiteX8" fmla="*/ 6 w 13219"/>
                  <a:gd name="connsiteY8" fmla="*/ 4006 h 9164"/>
                  <a:gd name="connsiteX9" fmla="*/ 6 w 13219"/>
                  <a:gd name="connsiteY9" fmla="*/ 8153 h 9164"/>
                  <a:gd name="connsiteX10" fmla="*/ 1042 w 13219"/>
                  <a:gd name="connsiteY10" fmla="*/ 8959 h 9164"/>
                  <a:gd name="connsiteX11" fmla="*/ 3231 w 13219"/>
                  <a:gd name="connsiteY11" fmla="*/ 9151 h 9164"/>
                  <a:gd name="connsiteX12" fmla="*/ 5304 w 13219"/>
                  <a:gd name="connsiteY12" fmla="*/ 9151 h 9164"/>
                  <a:gd name="connsiteX13" fmla="*/ 8184 w 13219"/>
                  <a:gd name="connsiteY13" fmla="*/ 8690 h 9164"/>
                  <a:gd name="connsiteX14" fmla="*/ 10909 w 13219"/>
                  <a:gd name="connsiteY14" fmla="*/ 7654 h 9164"/>
                  <a:gd name="connsiteX15" fmla="*/ 12714 w 13219"/>
                  <a:gd name="connsiteY15" fmla="*/ 6387 h 9164"/>
                  <a:gd name="connsiteX16" fmla="*/ 13213 w 13219"/>
                  <a:gd name="connsiteY16" fmla="*/ 5158 h 9164"/>
                  <a:gd name="connsiteX17" fmla="*/ 13213 w 13219"/>
                  <a:gd name="connsiteY17" fmla="*/ 3085 h 9164"/>
                  <a:gd name="connsiteX18" fmla="*/ 12522 w 13219"/>
                  <a:gd name="connsiteY18" fmla="*/ 2432 h 9164"/>
                  <a:gd name="connsiteX19" fmla="*/ 11178 w 13219"/>
                  <a:gd name="connsiteY19" fmla="*/ 2087 h 9164"/>
                  <a:gd name="connsiteX20" fmla="*/ 9259 w 13219"/>
                  <a:gd name="connsiteY20" fmla="*/ 2163 h 9164"/>
                  <a:gd name="connsiteX21" fmla="*/ 7070 w 13219"/>
                  <a:gd name="connsiteY21" fmla="*/ 2547 h 9164"/>
                  <a:gd name="connsiteX22" fmla="*/ 5611 w 13219"/>
                  <a:gd name="connsiteY22" fmla="*/ 3008 h 9164"/>
                  <a:gd name="connsiteX23" fmla="*/ 3308 w 13219"/>
                  <a:gd name="connsiteY23" fmla="*/ 4198 h 9164"/>
                  <a:gd name="connsiteX24" fmla="*/ 2540 w 13219"/>
                  <a:gd name="connsiteY24" fmla="*/ 4851 h 9164"/>
                  <a:gd name="connsiteX25" fmla="*/ 2041 w 13219"/>
                  <a:gd name="connsiteY25" fmla="*/ 6080 h 9164"/>
                  <a:gd name="connsiteX26" fmla="*/ 2041 w 13219"/>
                  <a:gd name="connsiteY26" fmla="*/ 8153 h 9164"/>
                  <a:gd name="connsiteX27" fmla="*/ 9950 w 13219"/>
                  <a:gd name="connsiteY27" fmla="*/ 4160 h 9164"/>
                  <a:gd name="connsiteX28" fmla="*/ 7877 w 13219"/>
                  <a:gd name="connsiteY28" fmla="*/ 4160 h 9164"/>
                  <a:gd name="connsiteX29" fmla="*/ 11102 w 13219"/>
                  <a:gd name="connsiteY29" fmla="*/ 5158 h 9164"/>
                  <a:gd name="connsiteX30" fmla="*/ 11102 w 13219"/>
                  <a:gd name="connsiteY30" fmla="*/ 1012 h 9164"/>
                  <a:gd name="connsiteX31" fmla="*/ 3192 w 13219"/>
                  <a:gd name="connsiteY31" fmla="*/ 5005 h 9164"/>
                  <a:gd name="connsiteX32" fmla="*/ 5266 w 13219"/>
                  <a:gd name="connsiteY32" fmla="*/ 5005 h 9164"/>
                  <a:gd name="connsiteX33" fmla="*/ 2041 w 13219"/>
                  <a:gd name="connsiteY33" fmla="*/ 4006 h 9164"/>
                  <a:gd name="connsiteX34" fmla="*/ 2041 w 13219"/>
                  <a:gd name="connsiteY34" fmla="*/ 6080 h 9164"/>
                  <a:gd name="connsiteX35" fmla="*/ 2732 w 13219"/>
                  <a:gd name="connsiteY35" fmla="*/ 6732 h 9164"/>
                  <a:gd name="connsiteX36" fmla="*/ 4076 w 13219"/>
                  <a:gd name="connsiteY36" fmla="*/ 7078 h 9164"/>
                  <a:gd name="connsiteX37" fmla="*/ 5995 w 13219"/>
                  <a:gd name="connsiteY37" fmla="*/ 7001 h 9164"/>
                  <a:gd name="connsiteX38" fmla="*/ 8184 w 13219"/>
                  <a:gd name="connsiteY38" fmla="*/ 6617 h 9164"/>
                  <a:gd name="connsiteX39" fmla="*/ 9643 w 13219"/>
                  <a:gd name="connsiteY39" fmla="*/ 6156 h 9164"/>
                  <a:gd name="connsiteX40" fmla="*/ 11946 w 13219"/>
                  <a:gd name="connsiteY40" fmla="*/ 4966 h 9164"/>
                  <a:gd name="connsiteX41" fmla="*/ 12714 w 13219"/>
                  <a:gd name="connsiteY41" fmla="*/ 4313 h 9164"/>
                  <a:gd name="connsiteX42" fmla="*/ 13213 w 13219"/>
                  <a:gd name="connsiteY42" fmla="*/ 3085 h 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219" h="9164">
                    <a:moveTo>
                      <a:pt x="13213" y="3085"/>
                    </a:moveTo>
                    <a:lnTo>
                      <a:pt x="13213" y="1012"/>
                    </a:lnTo>
                    <a:cubicBezTo>
                      <a:pt x="13021" y="551"/>
                      <a:pt x="12676" y="282"/>
                      <a:pt x="12177" y="205"/>
                    </a:cubicBezTo>
                    <a:cubicBezTo>
                      <a:pt x="11447" y="13"/>
                      <a:pt x="10718" y="-25"/>
                      <a:pt x="9988" y="13"/>
                    </a:cubicBezTo>
                    <a:lnTo>
                      <a:pt x="7915" y="13"/>
                    </a:lnTo>
                    <a:cubicBezTo>
                      <a:pt x="6955" y="90"/>
                      <a:pt x="5995" y="244"/>
                      <a:pt x="5036" y="474"/>
                    </a:cubicBezTo>
                    <a:cubicBezTo>
                      <a:pt x="4076" y="704"/>
                      <a:pt x="3192" y="1050"/>
                      <a:pt x="2309" y="1511"/>
                    </a:cubicBezTo>
                    <a:cubicBezTo>
                      <a:pt x="1657" y="1818"/>
                      <a:pt x="1042" y="2240"/>
                      <a:pt x="505" y="2778"/>
                    </a:cubicBezTo>
                    <a:cubicBezTo>
                      <a:pt x="121" y="3123"/>
                      <a:pt x="-33" y="3507"/>
                      <a:pt x="6" y="4006"/>
                    </a:cubicBezTo>
                    <a:lnTo>
                      <a:pt x="6" y="8153"/>
                    </a:lnTo>
                    <a:cubicBezTo>
                      <a:pt x="198" y="8614"/>
                      <a:pt x="543" y="8882"/>
                      <a:pt x="1042" y="8959"/>
                    </a:cubicBezTo>
                    <a:cubicBezTo>
                      <a:pt x="1772" y="9151"/>
                      <a:pt x="2501" y="9190"/>
                      <a:pt x="3231" y="9151"/>
                    </a:cubicBezTo>
                    <a:lnTo>
                      <a:pt x="5304" y="9151"/>
                    </a:lnTo>
                    <a:cubicBezTo>
                      <a:pt x="6264" y="9074"/>
                      <a:pt x="7224" y="8921"/>
                      <a:pt x="8184" y="8690"/>
                    </a:cubicBezTo>
                    <a:cubicBezTo>
                      <a:pt x="9144" y="8460"/>
                      <a:pt x="10026" y="8114"/>
                      <a:pt x="10909" y="7654"/>
                    </a:cubicBezTo>
                    <a:cubicBezTo>
                      <a:pt x="11562" y="7347"/>
                      <a:pt x="12177" y="6924"/>
                      <a:pt x="12714" y="6387"/>
                    </a:cubicBezTo>
                    <a:cubicBezTo>
                      <a:pt x="13098" y="6041"/>
                      <a:pt x="13251" y="5657"/>
                      <a:pt x="13213" y="5158"/>
                    </a:cubicBezTo>
                    <a:lnTo>
                      <a:pt x="13213" y="3085"/>
                    </a:lnTo>
                    <a:cubicBezTo>
                      <a:pt x="13098" y="2739"/>
                      <a:pt x="12868" y="2509"/>
                      <a:pt x="12522" y="2432"/>
                    </a:cubicBezTo>
                    <a:cubicBezTo>
                      <a:pt x="12100" y="2202"/>
                      <a:pt x="11678" y="2087"/>
                      <a:pt x="11178" y="2087"/>
                    </a:cubicBezTo>
                    <a:cubicBezTo>
                      <a:pt x="10526" y="2048"/>
                      <a:pt x="9911" y="2087"/>
                      <a:pt x="9259" y="2163"/>
                    </a:cubicBezTo>
                    <a:cubicBezTo>
                      <a:pt x="8529" y="2202"/>
                      <a:pt x="7800" y="2355"/>
                      <a:pt x="7070" y="2547"/>
                    </a:cubicBezTo>
                    <a:lnTo>
                      <a:pt x="5611" y="3008"/>
                    </a:lnTo>
                    <a:cubicBezTo>
                      <a:pt x="4805" y="3315"/>
                      <a:pt x="4037" y="3699"/>
                      <a:pt x="3308" y="4198"/>
                    </a:cubicBezTo>
                    <a:lnTo>
                      <a:pt x="2540" y="4851"/>
                    </a:lnTo>
                    <a:cubicBezTo>
                      <a:pt x="2156" y="5197"/>
                      <a:pt x="2002" y="5580"/>
                      <a:pt x="2041" y="6080"/>
                    </a:cubicBezTo>
                    <a:lnTo>
                      <a:pt x="2041" y="8153"/>
                    </a:lnTo>
                    <a:lnTo>
                      <a:pt x="9950" y="4160"/>
                    </a:lnTo>
                    <a:lnTo>
                      <a:pt x="7877" y="4160"/>
                    </a:lnTo>
                    <a:lnTo>
                      <a:pt x="11102" y="5158"/>
                    </a:lnTo>
                    <a:lnTo>
                      <a:pt x="11102" y="1012"/>
                    </a:lnTo>
                    <a:lnTo>
                      <a:pt x="3192" y="5005"/>
                    </a:lnTo>
                    <a:lnTo>
                      <a:pt x="5266" y="5005"/>
                    </a:lnTo>
                    <a:lnTo>
                      <a:pt x="2041" y="4006"/>
                    </a:lnTo>
                    <a:lnTo>
                      <a:pt x="2041" y="6080"/>
                    </a:lnTo>
                    <a:cubicBezTo>
                      <a:pt x="2156" y="6425"/>
                      <a:pt x="2386" y="6656"/>
                      <a:pt x="2732" y="6732"/>
                    </a:cubicBezTo>
                    <a:cubicBezTo>
                      <a:pt x="3154" y="6963"/>
                      <a:pt x="3577" y="7078"/>
                      <a:pt x="4076" y="7078"/>
                    </a:cubicBezTo>
                    <a:cubicBezTo>
                      <a:pt x="4728" y="7116"/>
                      <a:pt x="5343" y="7078"/>
                      <a:pt x="5995" y="7001"/>
                    </a:cubicBezTo>
                    <a:cubicBezTo>
                      <a:pt x="6725" y="6963"/>
                      <a:pt x="7454" y="6809"/>
                      <a:pt x="8184" y="6617"/>
                    </a:cubicBezTo>
                    <a:lnTo>
                      <a:pt x="9643" y="6156"/>
                    </a:lnTo>
                    <a:cubicBezTo>
                      <a:pt x="10449" y="5849"/>
                      <a:pt x="11217" y="5465"/>
                      <a:pt x="11946" y="4966"/>
                    </a:cubicBezTo>
                    <a:lnTo>
                      <a:pt x="12714" y="4313"/>
                    </a:lnTo>
                    <a:cubicBezTo>
                      <a:pt x="13098" y="3968"/>
                      <a:pt x="13251" y="3584"/>
                      <a:pt x="13213" y="3085"/>
                    </a:cubicBezTo>
                    <a:close/>
                  </a:path>
                </a:pathLst>
              </a:custGeom>
              <a:solidFill>
                <a:srgbClr val="D2DEEB"/>
              </a:solidFill>
              <a:ln w="3837" cap="flat">
                <a:noFill/>
                <a:prstDash val="solid"/>
                <a:miter/>
              </a:ln>
            </p:spPr>
            <p:txBody>
              <a:bodyPr rtlCol="0" anchor="ctr"/>
              <a:lstStyle/>
              <a:p>
                <a:endParaRPr lang="en-US"/>
              </a:p>
            </p:txBody>
          </p:sp>
        </p:grpSp>
        <p:grpSp>
          <p:nvGrpSpPr>
            <p:cNvPr id="58" name="Graphic 4">
              <a:extLst>
                <a:ext uri="{FF2B5EF4-FFF2-40B4-BE49-F238E27FC236}">
                  <a16:creationId xmlns:a16="http://schemas.microsoft.com/office/drawing/2014/main" id="{7F64FE33-7A4C-6965-7D9C-C4A37CC6B04A}"/>
                </a:ext>
              </a:extLst>
            </p:cNvPr>
            <p:cNvGrpSpPr/>
            <p:nvPr/>
          </p:nvGrpSpPr>
          <p:grpSpPr>
            <a:xfrm>
              <a:off x="11805334" y="2449924"/>
              <a:ext cx="15280" cy="11108"/>
              <a:chOff x="11805334" y="2449924"/>
              <a:chExt cx="15280" cy="11108"/>
            </a:xfrm>
          </p:grpSpPr>
          <p:sp>
            <p:nvSpPr>
              <p:cNvPr id="59" name="Freeform: Shape 58">
                <a:extLst>
                  <a:ext uri="{FF2B5EF4-FFF2-40B4-BE49-F238E27FC236}">
                    <a16:creationId xmlns:a16="http://schemas.microsoft.com/office/drawing/2014/main" id="{4D47FD3B-0079-F059-6F82-1516AECAD786}"/>
                  </a:ext>
                </a:extLst>
              </p:cNvPr>
              <p:cNvSpPr/>
              <p:nvPr/>
            </p:nvSpPr>
            <p:spPr>
              <a:xfrm>
                <a:off x="11810863" y="2453425"/>
                <a:ext cx="4146" cy="4146"/>
              </a:xfrm>
              <a:custGeom>
                <a:avLst/>
                <a:gdLst>
                  <a:gd name="connsiteX0" fmla="*/ 2073 w 4146"/>
                  <a:gd name="connsiteY0" fmla="*/ 4147 h 4146"/>
                  <a:gd name="connsiteX1" fmla="*/ 4147 w 4146"/>
                  <a:gd name="connsiteY1" fmla="*/ 4147 h 4146"/>
                  <a:gd name="connsiteX2" fmla="*/ 4147 w 4146"/>
                  <a:gd name="connsiteY2" fmla="*/ 2073 h 4146"/>
                  <a:gd name="connsiteX3" fmla="*/ 4147 w 4146"/>
                  <a:gd name="connsiteY3" fmla="*/ 0 h 4146"/>
                  <a:gd name="connsiteX4" fmla="*/ 2073 w 4146"/>
                  <a:gd name="connsiteY4" fmla="*/ 0 h 4146"/>
                  <a:gd name="connsiteX5" fmla="*/ 0 w 4146"/>
                  <a:gd name="connsiteY5" fmla="*/ 0 h 4146"/>
                  <a:gd name="connsiteX6" fmla="*/ 0 w 4146"/>
                  <a:gd name="connsiteY6" fmla="*/ 2073 h 4146"/>
                  <a:gd name="connsiteX7" fmla="*/ 2073 w 4146"/>
                  <a:gd name="connsiteY7" fmla="*/ 2073 h 4146"/>
                  <a:gd name="connsiteX8" fmla="*/ 2073 w 4146"/>
                  <a:gd name="connsiteY8" fmla="*/ 4147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46">
                    <a:moveTo>
                      <a:pt x="2073" y="4147"/>
                    </a:moveTo>
                    <a:lnTo>
                      <a:pt x="4147" y="4147"/>
                    </a:lnTo>
                    <a:lnTo>
                      <a:pt x="4147" y="2073"/>
                    </a:lnTo>
                    <a:lnTo>
                      <a:pt x="4147" y="0"/>
                    </a:lnTo>
                    <a:lnTo>
                      <a:pt x="2073" y="0"/>
                    </a:lnTo>
                    <a:lnTo>
                      <a:pt x="0" y="0"/>
                    </a:lnTo>
                    <a:lnTo>
                      <a:pt x="0" y="2073"/>
                    </a:lnTo>
                    <a:lnTo>
                      <a:pt x="2073" y="2073"/>
                    </a:lnTo>
                    <a:lnTo>
                      <a:pt x="2073" y="4147"/>
                    </a:lnTo>
                    <a:close/>
                  </a:path>
                </a:pathLst>
              </a:custGeom>
              <a:solidFill>
                <a:srgbClr val="D1DFEC"/>
              </a:solidFill>
              <a:ln w="3837"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C5AA8FA-AEAF-6627-B7D6-8DD878E9E0E8}"/>
                  </a:ext>
                </a:extLst>
              </p:cNvPr>
              <p:cNvSpPr/>
              <p:nvPr/>
            </p:nvSpPr>
            <p:spPr>
              <a:xfrm>
                <a:off x="11805334" y="2449924"/>
                <a:ext cx="15280" cy="11108"/>
              </a:xfrm>
              <a:custGeom>
                <a:avLst/>
                <a:gdLst>
                  <a:gd name="connsiteX0" fmla="*/ 5529 w 15280"/>
                  <a:gd name="connsiteY0" fmla="*/ 11065 h 11108"/>
                  <a:gd name="connsiteX1" fmla="*/ 7602 w 15280"/>
                  <a:gd name="connsiteY1" fmla="*/ 11065 h 11108"/>
                  <a:gd name="connsiteX2" fmla="*/ 10520 w 15280"/>
                  <a:gd name="connsiteY2" fmla="*/ 10719 h 11108"/>
                  <a:gd name="connsiteX3" fmla="*/ 12593 w 15280"/>
                  <a:gd name="connsiteY3" fmla="*/ 9874 h 11108"/>
                  <a:gd name="connsiteX4" fmla="*/ 14206 w 15280"/>
                  <a:gd name="connsiteY4" fmla="*/ 8761 h 11108"/>
                  <a:gd name="connsiteX5" fmla="*/ 15281 w 15280"/>
                  <a:gd name="connsiteY5" fmla="*/ 6995 h 11108"/>
                  <a:gd name="connsiteX6" fmla="*/ 15281 w 15280"/>
                  <a:gd name="connsiteY6" fmla="*/ 1965 h 11108"/>
                  <a:gd name="connsiteX7" fmla="*/ 14475 w 15280"/>
                  <a:gd name="connsiteY7" fmla="*/ 890 h 11108"/>
                  <a:gd name="connsiteX8" fmla="*/ 13591 w 15280"/>
                  <a:gd name="connsiteY8" fmla="*/ 391 h 11108"/>
                  <a:gd name="connsiteX9" fmla="*/ 11825 w 15280"/>
                  <a:gd name="connsiteY9" fmla="*/ 7 h 11108"/>
                  <a:gd name="connsiteX10" fmla="*/ 7679 w 15280"/>
                  <a:gd name="connsiteY10" fmla="*/ 7 h 11108"/>
                  <a:gd name="connsiteX11" fmla="*/ 4761 w 15280"/>
                  <a:gd name="connsiteY11" fmla="*/ 353 h 11108"/>
                  <a:gd name="connsiteX12" fmla="*/ 2687 w 15280"/>
                  <a:gd name="connsiteY12" fmla="*/ 1197 h 11108"/>
                  <a:gd name="connsiteX13" fmla="*/ 1075 w 15280"/>
                  <a:gd name="connsiteY13" fmla="*/ 2311 h 11108"/>
                  <a:gd name="connsiteX14" fmla="*/ 0 w 15280"/>
                  <a:gd name="connsiteY14" fmla="*/ 4077 h 11108"/>
                  <a:gd name="connsiteX15" fmla="*/ 0 w 15280"/>
                  <a:gd name="connsiteY15" fmla="*/ 7033 h 11108"/>
                  <a:gd name="connsiteX16" fmla="*/ 806 w 15280"/>
                  <a:gd name="connsiteY16" fmla="*/ 8108 h 11108"/>
                  <a:gd name="connsiteX17" fmla="*/ 1689 w 15280"/>
                  <a:gd name="connsiteY17" fmla="*/ 8607 h 11108"/>
                  <a:gd name="connsiteX18" fmla="*/ 3455 w 15280"/>
                  <a:gd name="connsiteY18" fmla="*/ 8991 h 11108"/>
                  <a:gd name="connsiteX19" fmla="*/ 5529 w 15280"/>
                  <a:gd name="connsiteY19" fmla="*/ 8991 h 11108"/>
                  <a:gd name="connsiteX20" fmla="*/ 2035 w 15280"/>
                  <a:gd name="connsiteY20" fmla="*/ 6189 h 11108"/>
                  <a:gd name="connsiteX21" fmla="*/ 2035 w 15280"/>
                  <a:gd name="connsiteY21" fmla="*/ 8262 h 11108"/>
                  <a:gd name="connsiteX22" fmla="*/ 2265 w 15280"/>
                  <a:gd name="connsiteY22" fmla="*/ 9529 h 11108"/>
                  <a:gd name="connsiteX23" fmla="*/ 3225 w 15280"/>
                  <a:gd name="connsiteY23" fmla="*/ 10489 h 11108"/>
                  <a:gd name="connsiteX24" fmla="*/ 4876 w 15280"/>
                  <a:gd name="connsiteY24" fmla="*/ 10988 h 11108"/>
                  <a:gd name="connsiteX25" fmla="*/ 6911 w 15280"/>
                  <a:gd name="connsiteY25" fmla="*/ 11026 h 11108"/>
                  <a:gd name="connsiteX26" fmla="*/ 8408 w 15280"/>
                  <a:gd name="connsiteY26" fmla="*/ 10758 h 11108"/>
                  <a:gd name="connsiteX27" fmla="*/ 11096 w 15280"/>
                  <a:gd name="connsiteY27" fmla="*/ 9567 h 11108"/>
                  <a:gd name="connsiteX28" fmla="*/ 12094 w 15280"/>
                  <a:gd name="connsiteY28" fmla="*/ 8799 h 11108"/>
                  <a:gd name="connsiteX29" fmla="*/ 13169 w 15280"/>
                  <a:gd name="connsiteY29" fmla="*/ 7033 h 11108"/>
                  <a:gd name="connsiteX30" fmla="*/ 13169 w 15280"/>
                  <a:gd name="connsiteY30" fmla="*/ 4077 h 11108"/>
                  <a:gd name="connsiteX31" fmla="*/ 12363 w 15280"/>
                  <a:gd name="connsiteY31" fmla="*/ 3002 h 11108"/>
                  <a:gd name="connsiteX32" fmla="*/ 11480 w 15280"/>
                  <a:gd name="connsiteY32" fmla="*/ 2503 h 11108"/>
                  <a:gd name="connsiteX33" fmla="*/ 9713 w 15280"/>
                  <a:gd name="connsiteY33" fmla="*/ 2119 h 11108"/>
                  <a:gd name="connsiteX34" fmla="*/ 7640 w 15280"/>
                  <a:gd name="connsiteY34" fmla="*/ 2119 h 11108"/>
                  <a:gd name="connsiteX35" fmla="*/ 11134 w 15280"/>
                  <a:gd name="connsiteY35" fmla="*/ 4922 h 11108"/>
                  <a:gd name="connsiteX36" fmla="*/ 11134 w 15280"/>
                  <a:gd name="connsiteY36" fmla="*/ 2848 h 11108"/>
                  <a:gd name="connsiteX37" fmla="*/ 3455 w 15280"/>
                  <a:gd name="connsiteY37" fmla="*/ 6880 h 11108"/>
                  <a:gd name="connsiteX38" fmla="*/ 7602 w 15280"/>
                  <a:gd name="connsiteY38" fmla="*/ 6880 h 11108"/>
                  <a:gd name="connsiteX39" fmla="*/ 4108 w 15280"/>
                  <a:gd name="connsiteY39" fmla="*/ 4077 h 11108"/>
                  <a:gd name="connsiteX40" fmla="*/ 4108 w 15280"/>
                  <a:gd name="connsiteY40" fmla="*/ 8223 h 11108"/>
                  <a:gd name="connsiteX41" fmla="*/ 11787 w 15280"/>
                  <a:gd name="connsiteY41" fmla="*/ 4192 h 11108"/>
                  <a:gd name="connsiteX42" fmla="*/ 9713 w 15280"/>
                  <a:gd name="connsiteY42" fmla="*/ 4192 h 11108"/>
                  <a:gd name="connsiteX43" fmla="*/ 7563 w 15280"/>
                  <a:gd name="connsiteY43" fmla="*/ 4384 h 11108"/>
                  <a:gd name="connsiteX44" fmla="*/ 5375 w 15280"/>
                  <a:gd name="connsiteY44" fmla="*/ 5037 h 11108"/>
                  <a:gd name="connsiteX45" fmla="*/ 3647 w 15280"/>
                  <a:gd name="connsiteY45" fmla="*/ 6112 h 11108"/>
                  <a:gd name="connsiteX46" fmla="*/ 2457 w 15280"/>
                  <a:gd name="connsiteY46" fmla="*/ 7379 h 11108"/>
                  <a:gd name="connsiteX47" fmla="*/ 2111 w 15280"/>
                  <a:gd name="connsiteY47" fmla="*/ 8262 h 11108"/>
                  <a:gd name="connsiteX48" fmla="*/ 2534 w 15280"/>
                  <a:gd name="connsiteY48" fmla="*/ 9913 h 11108"/>
                  <a:gd name="connsiteX49" fmla="*/ 3302 w 15280"/>
                  <a:gd name="connsiteY49" fmla="*/ 10489 h 11108"/>
                  <a:gd name="connsiteX50" fmla="*/ 5605 w 15280"/>
                  <a:gd name="connsiteY50" fmla="*/ 11065 h 1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280" h="11108">
                    <a:moveTo>
                      <a:pt x="5529" y="11065"/>
                    </a:moveTo>
                    <a:lnTo>
                      <a:pt x="7602" y="11065"/>
                    </a:lnTo>
                    <a:cubicBezTo>
                      <a:pt x="8600" y="11103"/>
                      <a:pt x="9560" y="10988"/>
                      <a:pt x="10520" y="10719"/>
                    </a:cubicBezTo>
                    <a:cubicBezTo>
                      <a:pt x="11249" y="10527"/>
                      <a:pt x="11940" y="10258"/>
                      <a:pt x="12593" y="9874"/>
                    </a:cubicBezTo>
                    <a:cubicBezTo>
                      <a:pt x="13207" y="9606"/>
                      <a:pt x="13745" y="9222"/>
                      <a:pt x="14206" y="8761"/>
                    </a:cubicBezTo>
                    <a:cubicBezTo>
                      <a:pt x="14743" y="8300"/>
                      <a:pt x="15089" y="7686"/>
                      <a:pt x="15281" y="6995"/>
                    </a:cubicBezTo>
                    <a:lnTo>
                      <a:pt x="15281" y="1965"/>
                    </a:lnTo>
                    <a:cubicBezTo>
                      <a:pt x="15127" y="1505"/>
                      <a:pt x="14858" y="1121"/>
                      <a:pt x="14475" y="890"/>
                    </a:cubicBezTo>
                    <a:cubicBezTo>
                      <a:pt x="14244" y="622"/>
                      <a:pt x="13937" y="468"/>
                      <a:pt x="13591" y="391"/>
                    </a:cubicBezTo>
                    <a:cubicBezTo>
                      <a:pt x="13016" y="122"/>
                      <a:pt x="12440" y="7"/>
                      <a:pt x="11825" y="7"/>
                    </a:cubicBezTo>
                    <a:lnTo>
                      <a:pt x="7679" y="7"/>
                    </a:lnTo>
                    <a:cubicBezTo>
                      <a:pt x="6681" y="-31"/>
                      <a:pt x="5721" y="84"/>
                      <a:pt x="4761" y="353"/>
                    </a:cubicBezTo>
                    <a:cubicBezTo>
                      <a:pt x="4031" y="545"/>
                      <a:pt x="3340" y="813"/>
                      <a:pt x="2687" y="1197"/>
                    </a:cubicBezTo>
                    <a:cubicBezTo>
                      <a:pt x="2073" y="1466"/>
                      <a:pt x="1535" y="1850"/>
                      <a:pt x="1075" y="2311"/>
                    </a:cubicBezTo>
                    <a:cubicBezTo>
                      <a:pt x="538" y="2772"/>
                      <a:pt x="192" y="3386"/>
                      <a:pt x="0" y="4077"/>
                    </a:cubicBezTo>
                    <a:lnTo>
                      <a:pt x="0" y="7033"/>
                    </a:lnTo>
                    <a:cubicBezTo>
                      <a:pt x="153" y="7494"/>
                      <a:pt x="422" y="7878"/>
                      <a:pt x="806" y="8108"/>
                    </a:cubicBezTo>
                    <a:cubicBezTo>
                      <a:pt x="1037" y="8377"/>
                      <a:pt x="1344" y="8531"/>
                      <a:pt x="1689" y="8607"/>
                    </a:cubicBezTo>
                    <a:cubicBezTo>
                      <a:pt x="2265" y="8876"/>
                      <a:pt x="2841" y="8991"/>
                      <a:pt x="3455" y="8991"/>
                    </a:cubicBezTo>
                    <a:lnTo>
                      <a:pt x="5529" y="8991"/>
                    </a:lnTo>
                    <a:lnTo>
                      <a:pt x="2035" y="6189"/>
                    </a:lnTo>
                    <a:lnTo>
                      <a:pt x="2035" y="8262"/>
                    </a:lnTo>
                    <a:cubicBezTo>
                      <a:pt x="1920" y="8723"/>
                      <a:pt x="1997" y="9145"/>
                      <a:pt x="2265" y="9529"/>
                    </a:cubicBezTo>
                    <a:cubicBezTo>
                      <a:pt x="2457" y="9990"/>
                      <a:pt x="2764" y="10297"/>
                      <a:pt x="3225" y="10489"/>
                    </a:cubicBezTo>
                    <a:cubicBezTo>
                      <a:pt x="3763" y="10758"/>
                      <a:pt x="4300" y="10949"/>
                      <a:pt x="4876" y="10988"/>
                    </a:cubicBezTo>
                    <a:cubicBezTo>
                      <a:pt x="5567" y="11141"/>
                      <a:pt x="6220" y="11141"/>
                      <a:pt x="6911" y="11026"/>
                    </a:cubicBezTo>
                    <a:lnTo>
                      <a:pt x="8408" y="10758"/>
                    </a:lnTo>
                    <a:cubicBezTo>
                      <a:pt x="9368" y="10489"/>
                      <a:pt x="10251" y="10105"/>
                      <a:pt x="11096" y="9567"/>
                    </a:cubicBezTo>
                    <a:lnTo>
                      <a:pt x="12094" y="8799"/>
                    </a:lnTo>
                    <a:cubicBezTo>
                      <a:pt x="12631" y="8339"/>
                      <a:pt x="12977" y="7724"/>
                      <a:pt x="13169" y="7033"/>
                    </a:cubicBezTo>
                    <a:lnTo>
                      <a:pt x="13169" y="4077"/>
                    </a:lnTo>
                    <a:cubicBezTo>
                      <a:pt x="13016" y="3616"/>
                      <a:pt x="12747" y="3232"/>
                      <a:pt x="12363" y="3002"/>
                    </a:cubicBezTo>
                    <a:cubicBezTo>
                      <a:pt x="12132" y="2733"/>
                      <a:pt x="11825" y="2580"/>
                      <a:pt x="11480" y="2503"/>
                    </a:cubicBezTo>
                    <a:cubicBezTo>
                      <a:pt x="10904" y="2234"/>
                      <a:pt x="10328" y="2119"/>
                      <a:pt x="9713" y="2119"/>
                    </a:cubicBezTo>
                    <a:lnTo>
                      <a:pt x="7640" y="2119"/>
                    </a:lnTo>
                    <a:lnTo>
                      <a:pt x="11134" y="4922"/>
                    </a:lnTo>
                    <a:lnTo>
                      <a:pt x="11134" y="2848"/>
                    </a:lnTo>
                    <a:lnTo>
                      <a:pt x="3455" y="6880"/>
                    </a:lnTo>
                    <a:lnTo>
                      <a:pt x="7602" y="6880"/>
                    </a:lnTo>
                    <a:lnTo>
                      <a:pt x="4108" y="4077"/>
                    </a:lnTo>
                    <a:lnTo>
                      <a:pt x="4108" y="8223"/>
                    </a:lnTo>
                    <a:lnTo>
                      <a:pt x="11787" y="4192"/>
                    </a:lnTo>
                    <a:lnTo>
                      <a:pt x="9713" y="4192"/>
                    </a:lnTo>
                    <a:cubicBezTo>
                      <a:pt x="8984" y="4154"/>
                      <a:pt x="8254" y="4192"/>
                      <a:pt x="7563" y="4384"/>
                    </a:cubicBezTo>
                    <a:cubicBezTo>
                      <a:pt x="6796" y="4499"/>
                      <a:pt x="6066" y="4691"/>
                      <a:pt x="5375" y="5037"/>
                    </a:cubicBezTo>
                    <a:cubicBezTo>
                      <a:pt x="4722" y="5306"/>
                      <a:pt x="4146" y="5651"/>
                      <a:pt x="3647" y="6112"/>
                    </a:cubicBezTo>
                    <a:cubicBezTo>
                      <a:pt x="3148" y="6457"/>
                      <a:pt x="2764" y="6841"/>
                      <a:pt x="2457" y="7379"/>
                    </a:cubicBezTo>
                    <a:lnTo>
                      <a:pt x="2111" y="8262"/>
                    </a:lnTo>
                    <a:cubicBezTo>
                      <a:pt x="1997" y="8876"/>
                      <a:pt x="2111" y="9414"/>
                      <a:pt x="2534" y="9913"/>
                    </a:cubicBezTo>
                    <a:lnTo>
                      <a:pt x="3302" y="10489"/>
                    </a:lnTo>
                    <a:cubicBezTo>
                      <a:pt x="4031" y="10834"/>
                      <a:pt x="4799" y="11026"/>
                      <a:pt x="5605" y="11065"/>
                    </a:cubicBezTo>
                    <a:close/>
                  </a:path>
                </a:pathLst>
              </a:custGeom>
              <a:solidFill>
                <a:srgbClr val="D2DEEB"/>
              </a:solidFill>
              <a:ln w="3837" cap="flat">
                <a:noFill/>
                <a:prstDash val="solid"/>
                <a:miter/>
              </a:ln>
            </p:spPr>
            <p:txBody>
              <a:bodyPr rtlCol="0" anchor="ctr"/>
              <a:lstStyle/>
              <a:p>
                <a:endParaRPr lang="en-US"/>
              </a:p>
            </p:txBody>
          </p:sp>
        </p:grpSp>
        <p:sp>
          <p:nvSpPr>
            <p:cNvPr id="61" name="Freeform: Shape 60">
              <a:extLst>
                <a:ext uri="{FF2B5EF4-FFF2-40B4-BE49-F238E27FC236}">
                  <a16:creationId xmlns:a16="http://schemas.microsoft.com/office/drawing/2014/main" id="{60DE14AF-BA7E-7923-8880-D8878371ECE2}"/>
                </a:ext>
              </a:extLst>
            </p:cNvPr>
            <p:cNvSpPr/>
            <p:nvPr/>
          </p:nvSpPr>
          <p:spPr>
            <a:xfrm>
              <a:off x="5166061" y="2334020"/>
              <a:ext cx="6792042" cy="3321651"/>
            </a:xfrm>
            <a:custGeom>
              <a:avLst/>
              <a:gdLst>
                <a:gd name="connsiteX0" fmla="*/ 6784095 w 6792042"/>
                <a:gd name="connsiteY0" fmla="*/ 1119375 h 3321651"/>
                <a:gd name="connsiteX1" fmla="*/ 6779949 w 6792042"/>
                <a:gd name="connsiteY1" fmla="*/ 1119375 h 3321651"/>
                <a:gd name="connsiteX2" fmla="*/ 6779949 w 6792042"/>
                <a:gd name="connsiteY2" fmla="*/ 1113156 h 3321651"/>
                <a:gd name="connsiteX3" fmla="*/ 6777876 w 6792042"/>
                <a:gd name="connsiteY3" fmla="*/ 1113156 h 3321651"/>
                <a:gd name="connsiteX4" fmla="*/ 6777876 w 6792042"/>
                <a:gd name="connsiteY4" fmla="*/ 1111082 h 3321651"/>
                <a:gd name="connsiteX5" fmla="*/ 6775802 w 6792042"/>
                <a:gd name="connsiteY5" fmla="*/ 1111082 h 3321651"/>
                <a:gd name="connsiteX6" fmla="*/ 6775802 w 6792042"/>
                <a:gd name="connsiteY6" fmla="*/ 1113156 h 3321651"/>
                <a:gd name="connsiteX7" fmla="*/ 6773729 w 6792042"/>
                <a:gd name="connsiteY7" fmla="*/ 1113156 h 3321651"/>
                <a:gd name="connsiteX8" fmla="*/ 6773729 w 6792042"/>
                <a:gd name="connsiteY8" fmla="*/ 1115229 h 3321651"/>
                <a:gd name="connsiteX9" fmla="*/ 6765398 w 6792042"/>
                <a:gd name="connsiteY9" fmla="*/ 1115229 h 3321651"/>
                <a:gd name="connsiteX10" fmla="*/ 6765398 w 6792042"/>
                <a:gd name="connsiteY10" fmla="*/ 1113156 h 3321651"/>
                <a:gd name="connsiteX11" fmla="*/ 6757066 w 6792042"/>
                <a:gd name="connsiteY11" fmla="*/ 1113156 h 3321651"/>
                <a:gd name="connsiteX12" fmla="*/ 6757066 w 6792042"/>
                <a:gd name="connsiteY12" fmla="*/ 1111082 h 3321651"/>
                <a:gd name="connsiteX13" fmla="*/ 6750846 w 6792042"/>
                <a:gd name="connsiteY13" fmla="*/ 1111082 h 3321651"/>
                <a:gd name="connsiteX14" fmla="*/ 6750846 w 6792042"/>
                <a:gd name="connsiteY14" fmla="*/ 1109009 h 3321651"/>
                <a:gd name="connsiteX15" fmla="*/ 6742515 w 6792042"/>
                <a:gd name="connsiteY15" fmla="*/ 1109009 h 3321651"/>
                <a:gd name="connsiteX16" fmla="*/ 6742515 w 6792042"/>
                <a:gd name="connsiteY16" fmla="*/ 1106936 h 3321651"/>
                <a:gd name="connsiteX17" fmla="*/ 6734183 w 6792042"/>
                <a:gd name="connsiteY17" fmla="*/ 1106936 h 3321651"/>
                <a:gd name="connsiteX18" fmla="*/ 6734183 w 6792042"/>
                <a:gd name="connsiteY18" fmla="*/ 1104863 h 3321651"/>
                <a:gd name="connsiteX19" fmla="*/ 6725852 w 6792042"/>
                <a:gd name="connsiteY19" fmla="*/ 1104863 h 3321651"/>
                <a:gd name="connsiteX20" fmla="*/ 6725852 w 6792042"/>
                <a:gd name="connsiteY20" fmla="*/ 1102789 h 3321651"/>
                <a:gd name="connsiteX21" fmla="*/ 6717520 w 6792042"/>
                <a:gd name="connsiteY21" fmla="*/ 1102789 h 3321651"/>
                <a:gd name="connsiteX22" fmla="*/ 6717520 w 6792042"/>
                <a:gd name="connsiteY22" fmla="*/ 1100716 h 3321651"/>
                <a:gd name="connsiteX23" fmla="*/ 6711301 w 6792042"/>
                <a:gd name="connsiteY23" fmla="*/ 1100716 h 3321651"/>
                <a:gd name="connsiteX24" fmla="*/ 6711301 w 6792042"/>
                <a:gd name="connsiteY24" fmla="*/ 1098643 h 3321651"/>
                <a:gd name="connsiteX25" fmla="*/ 6707154 w 6792042"/>
                <a:gd name="connsiteY25" fmla="*/ 1098643 h 3321651"/>
                <a:gd name="connsiteX26" fmla="*/ 6707154 w 6792042"/>
                <a:gd name="connsiteY26" fmla="*/ 1096569 h 3321651"/>
                <a:gd name="connsiteX27" fmla="*/ 6700934 w 6792042"/>
                <a:gd name="connsiteY27" fmla="*/ 1096569 h 3321651"/>
                <a:gd name="connsiteX28" fmla="*/ 6700934 w 6792042"/>
                <a:gd name="connsiteY28" fmla="*/ 1094496 h 3321651"/>
                <a:gd name="connsiteX29" fmla="*/ 6694714 w 6792042"/>
                <a:gd name="connsiteY29" fmla="*/ 1094496 h 3321651"/>
                <a:gd name="connsiteX30" fmla="*/ 6694714 w 6792042"/>
                <a:gd name="connsiteY30" fmla="*/ 1092423 h 3321651"/>
                <a:gd name="connsiteX31" fmla="*/ 6690568 w 6792042"/>
                <a:gd name="connsiteY31" fmla="*/ 1092423 h 3321651"/>
                <a:gd name="connsiteX32" fmla="*/ 6690568 w 6792042"/>
                <a:gd name="connsiteY32" fmla="*/ 1090350 h 3321651"/>
                <a:gd name="connsiteX33" fmla="*/ 6686421 w 6792042"/>
                <a:gd name="connsiteY33" fmla="*/ 1090350 h 3321651"/>
                <a:gd name="connsiteX34" fmla="*/ 6686421 w 6792042"/>
                <a:gd name="connsiteY34" fmla="*/ 1088276 h 3321651"/>
                <a:gd name="connsiteX35" fmla="*/ 6680201 w 6792042"/>
                <a:gd name="connsiteY35" fmla="*/ 1088276 h 3321651"/>
                <a:gd name="connsiteX36" fmla="*/ 6680201 w 6792042"/>
                <a:gd name="connsiteY36" fmla="*/ 1086203 h 3321651"/>
                <a:gd name="connsiteX37" fmla="*/ 6676055 w 6792042"/>
                <a:gd name="connsiteY37" fmla="*/ 1086203 h 3321651"/>
                <a:gd name="connsiteX38" fmla="*/ 6676055 w 6792042"/>
                <a:gd name="connsiteY38" fmla="*/ 1084130 h 3321651"/>
                <a:gd name="connsiteX39" fmla="*/ 6671908 w 6792042"/>
                <a:gd name="connsiteY39" fmla="*/ 1084130 h 3321651"/>
                <a:gd name="connsiteX40" fmla="*/ 6671908 w 6792042"/>
                <a:gd name="connsiteY40" fmla="*/ 1082057 h 3321651"/>
                <a:gd name="connsiteX41" fmla="*/ 6667762 w 6792042"/>
                <a:gd name="connsiteY41" fmla="*/ 1082057 h 3321651"/>
                <a:gd name="connsiteX42" fmla="*/ 6667762 w 6792042"/>
                <a:gd name="connsiteY42" fmla="*/ 1079983 h 3321651"/>
                <a:gd name="connsiteX43" fmla="*/ 6665689 w 6792042"/>
                <a:gd name="connsiteY43" fmla="*/ 1079983 h 3321651"/>
                <a:gd name="connsiteX44" fmla="*/ 6665689 w 6792042"/>
                <a:gd name="connsiteY44" fmla="*/ 1077910 h 3321651"/>
                <a:gd name="connsiteX45" fmla="*/ 6661542 w 6792042"/>
                <a:gd name="connsiteY45" fmla="*/ 1077910 h 3321651"/>
                <a:gd name="connsiteX46" fmla="*/ 6661542 w 6792042"/>
                <a:gd name="connsiteY46" fmla="*/ 1075837 h 3321651"/>
                <a:gd name="connsiteX47" fmla="*/ 6657395 w 6792042"/>
                <a:gd name="connsiteY47" fmla="*/ 1075837 h 3321651"/>
                <a:gd name="connsiteX48" fmla="*/ 6657395 w 6792042"/>
                <a:gd name="connsiteY48" fmla="*/ 1073763 h 3321651"/>
                <a:gd name="connsiteX49" fmla="*/ 6653249 w 6792042"/>
                <a:gd name="connsiteY49" fmla="*/ 1073763 h 3321651"/>
                <a:gd name="connsiteX50" fmla="*/ 6653249 w 6792042"/>
                <a:gd name="connsiteY50" fmla="*/ 1071690 h 3321651"/>
                <a:gd name="connsiteX51" fmla="*/ 6651176 w 6792042"/>
                <a:gd name="connsiteY51" fmla="*/ 1071690 h 3321651"/>
                <a:gd name="connsiteX52" fmla="*/ 6651176 w 6792042"/>
                <a:gd name="connsiteY52" fmla="*/ 1069617 h 3321651"/>
                <a:gd name="connsiteX53" fmla="*/ 6647029 w 6792042"/>
                <a:gd name="connsiteY53" fmla="*/ 1069617 h 3321651"/>
                <a:gd name="connsiteX54" fmla="*/ 6647029 w 6792042"/>
                <a:gd name="connsiteY54" fmla="*/ 1067544 h 3321651"/>
                <a:gd name="connsiteX55" fmla="*/ 6644956 w 6792042"/>
                <a:gd name="connsiteY55" fmla="*/ 1067544 h 3321651"/>
                <a:gd name="connsiteX56" fmla="*/ 6644956 w 6792042"/>
                <a:gd name="connsiteY56" fmla="*/ 1065470 h 3321651"/>
                <a:gd name="connsiteX57" fmla="*/ 6640809 w 6792042"/>
                <a:gd name="connsiteY57" fmla="*/ 1065470 h 3321651"/>
                <a:gd name="connsiteX58" fmla="*/ 6640809 w 6792042"/>
                <a:gd name="connsiteY58" fmla="*/ 1063397 h 3321651"/>
                <a:gd name="connsiteX59" fmla="*/ 6638736 w 6792042"/>
                <a:gd name="connsiteY59" fmla="*/ 1063397 h 3321651"/>
                <a:gd name="connsiteX60" fmla="*/ 6638736 w 6792042"/>
                <a:gd name="connsiteY60" fmla="*/ 1061324 h 3321651"/>
                <a:gd name="connsiteX61" fmla="*/ 6634589 w 6792042"/>
                <a:gd name="connsiteY61" fmla="*/ 1061324 h 3321651"/>
                <a:gd name="connsiteX62" fmla="*/ 6634589 w 6792042"/>
                <a:gd name="connsiteY62" fmla="*/ 1059251 h 3321651"/>
                <a:gd name="connsiteX63" fmla="*/ 6632516 w 6792042"/>
                <a:gd name="connsiteY63" fmla="*/ 1059251 h 3321651"/>
                <a:gd name="connsiteX64" fmla="*/ 6632516 w 6792042"/>
                <a:gd name="connsiteY64" fmla="*/ 1057177 h 3321651"/>
                <a:gd name="connsiteX65" fmla="*/ 6630443 w 6792042"/>
                <a:gd name="connsiteY65" fmla="*/ 1057177 h 3321651"/>
                <a:gd name="connsiteX66" fmla="*/ 6630443 w 6792042"/>
                <a:gd name="connsiteY66" fmla="*/ 1055104 h 3321651"/>
                <a:gd name="connsiteX67" fmla="*/ 6626296 w 6792042"/>
                <a:gd name="connsiteY67" fmla="*/ 1055104 h 3321651"/>
                <a:gd name="connsiteX68" fmla="*/ 6626296 w 6792042"/>
                <a:gd name="connsiteY68" fmla="*/ 1053031 h 3321651"/>
                <a:gd name="connsiteX69" fmla="*/ 6624223 w 6792042"/>
                <a:gd name="connsiteY69" fmla="*/ 1053031 h 3321651"/>
                <a:gd name="connsiteX70" fmla="*/ 6624223 w 6792042"/>
                <a:gd name="connsiteY70" fmla="*/ 1050957 h 3321651"/>
                <a:gd name="connsiteX71" fmla="*/ 6622150 w 6792042"/>
                <a:gd name="connsiteY71" fmla="*/ 1050957 h 3321651"/>
                <a:gd name="connsiteX72" fmla="*/ 6622150 w 6792042"/>
                <a:gd name="connsiteY72" fmla="*/ 1048884 h 3321651"/>
                <a:gd name="connsiteX73" fmla="*/ 6620077 w 6792042"/>
                <a:gd name="connsiteY73" fmla="*/ 1048884 h 3321651"/>
                <a:gd name="connsiteX74" fmla="*/ 6620077 w 6792042"/>
                <a:gd name="connsiteY74" fmla="*/ 1046811 h 3321651"/>
                <a:gd name="connsiteX75" fmla="*/ 6618003 w 6792042"/>
                <a:gd name="connsiteY75" fmla="*/ 1046811 h 3321651"/>
                <a:gd name="connsiteX76" fmla="*/ 6618003 w 6792042"/>
                <a:gd name="connsiteY76" fmla="*/ 1044738 h 3321651"/>
                <a:gd name="connsiteX77" fmla="*/ 6613857 w 6792042"/>
                <a:gd name="connsiteY77" fmla="*/ 1044738 h 3321651"/>
                <a:gd name="connsiteX78" fmla="*/ 6613857 w 6792042"/>
                <a:gd name="connsiteY78" fmla="*/ 1042664 h 3321651"/>
                <a:gd name="connsiteX79" fmla="*/ 6611783 w 6792042"/>
                <a:gd name="connsiteY79" fmla="*/ 1042664 h 3321651"/>
                <a:gd name="connsiteX80" fmla="*/ 6611783 w 6792042"/>
                <a:gd name="connsiteY80" fmla="*/ 1040591 h 3321651"/>
                <a:gd name="connsiteX81" fmla="*/ 6609710 w 6792042"/>
                <a:gd name="connsiteY81" fmla="*/ 1040591 h 3321651"/>
                <a:gd name="connsiteX82" fmla="*/ 6609710 w 6792042"/>
                <a:gd name="connsiteY82" fmla="*/ 1038518 h 3321651"/>
                <a:gd name="connsiteX83" fmla="*/ 6607637 w 6792042"/>
                <a:gd name="connsiteY83" fmla="*/ 1038518 h 3321651"/>
                <a:gd name="connsiteX84" fmla="*/ 6607637 w 6792042"/>
                <a:gd name="connsiteY84" fmla="*/ 1036445 h 3321651"/>
                <a:gd name="connsiteX85" fmla="*/ 6605564 w 6792042"/>
                <a:gd name="connsiteY85" fmla="*/ 1036445 h 3321651"/>
                <a:gd name="connsiteX86" fmla="*/ 6605564 w 6792042"/>
                <a:gd name="connsiteY86" fmla="*/ 1034371 h 3321651"/>
                <a:gd name="connsiteX87" fmla="*/ 6603490 w 6792042"/>
                <a:gd name="connsiteY87" fmla="*/ 1034371 h 3321651"/>
                <a:gd name="connsiteX88" fmla="*/ 6603490 w 6792042"/>
                <a:gd name="connsiteY88" fmla="*/ 1032298 h 3321651"/>
                <a:gd name="connsiteX89" fmla="*/ 6601417 w 6792042"/>
                <a:gd name="connsiteY89" fmla="*/ 1032298 h 3321651"/>
                <a:gd name="connsiteX90" fmla="*/ 6601417 w 6792042"/>
                <a:gd name="connsiteY90" fmla="*/ 1030225 h 3321651"/>
                <a:gd name="connsiteX91" fmla="*/ 6599344 w 6792042"/>
                <a:gd name="connsiteY91" fmla="*/ 1030225 h 3321651"/>
                <a:gd name="connsiteX92" fmla="*/ 6599344 w 6792042"/>
                <a:gd name="connsiteY92" fmla="*/ 1026078 h 3321651"/>
                <a:gd name="connsiteX93" fmla="*/ 6597270 w 6792042"/>
                <a:gd name="connsiteY93" fmla="*/ 1026078 h 3321651"/>
                <a:gd name="connsiteX94" fmla="*/ 6597270 w 6792042"/>
                <a:gd name="connsiteY94" fmla="*/ 1024005 h 3321651"/>
                <a:gd name="connsiteX95" fmla="*/ 6595197 w 6792042"/>
                <a:gd name="connsiteY95" fmla="*/ 1024005 h 3321651"/>
                <a:gd name="connsiteX96" fmla="*/ 6595197 w 6792042"/>
                <a:gd name="connsiteY96" fmla="*/ 1021932 h 3321651"/>
                <a:gd name="connsiteX97" fmla="*/ 6593124 w 6792042"/>
                <a:gd name="connsiteY97" fmla="*/ 1021932 h 3321651"/>
                <a:gd name="connsiteX98" fmla="*/ 6593124 w 6792042"/>
                <a:gd name="connsiteY98" fmla="*/ 1019858 h 3321651"/>
                <a:gd name="connsiteX99" fmla="*/ 6591051 w 6792042"/>
                <a:gd name="connsiteY99" fmla="*/ 1019858 h 3321651"/>
                <a:gd name="connsiteX100" fmla="*/ 6591051 w 6792042"/>
                <a:gd name="connsiteY100" fmla="*/ 1015712 h 3321651"/>
                <a:gd name="connsiteX101" fmla="*/ 6588977 w 6792042"/>
                <a:gd name="connsiteY101" fmla="*/ 1015712 h 3321651"/>
                <a:gd name="connsiteX102" fmla="*/ 6588977 w 6792042"/>
                <a:gd name="connsiteY102" fmla="*/ 1013638 h 3321651"/>
                <a:gd name="connsiteX103" fmla="*/ 6586904 w 6792042"/>
                <a:gd name="connsiteY103" fmla="*/ 1013638 h 3321651"/>
                <a:gd name="connsiteX104" fmla="*/ 6586904 w 6792042"/>
                <a:gd name="connsiteY104" fmla="*/ 1009492 h 3321651"/>
                <a:gd name="connsiteX105" fmla="*/ 6584831 w 6792042"/>
                <a:gd name="connsiteY105" fmla="*/ 1009492 h 3321651"/>
                <a:gd name="connsiteX106" fmla="*/ 6584831 w 6792042"/>
                <a:gd name="connsiteY106" fmla="*/ 1007419 h 3321651"/>
                <a:gd name="connsiteX107" fmla="*/ 6582757 w 6792042"/>
                <a:gd name="connsiteY107" fmla="*/ 1007419 h 3321651"/>
                <a:gd name="connsiteX108" fmla="*/ 6582757 w 6792042"/>
                <a:gd name="connsiteY108" fmla="*/ 1003272 h 3321651"/>
                <a:gd name="connsiteX109" fmla="*/ 6580684 w 6792042"/>
                <a:gd name="connsiteY109" fmla="*/ 1003272 h 3321651"/>
                <a:gd name="connsiteX110" fmla="*/ 6580684 w 6792042"/>
                <a:gd name="connsiteY110" fmla="*/ 999126 h 3321651"/>
                <a:gd name="connsiteX111" fmla="*/ 6578611 w 6792042"/>
                <a:gd name="connsiteY111" fmla="*/ 999126 h 3321651"/>
                <a:gd name="connsiteX112" fmla="*/ 6578611 w 6792042"/>
                <a:gd name="connsiteY112" fmla="*/ 994979 h 3321651"/>
                <a:gd name="connsiteX113" fmla="*/ 6576538 w 6792042"/>
                <a:gd name="connsiteY113" fmla="*/ 994979 h 3321651"/>
                <a:gd name="connsiteX114" fmla="*/ 6576538 w 6792042"/>
                <a:gd name="connsiteY114" fmla="*/ 992906 h 3321651"/>
                <a:gd name="connsiteX115" fmla="*/ 6574465 w 6792042"/>
                <a:gd name="connsiteY115" fmla="*/ 992906 h 3321651"/>
                <a:gd name="connsiteX116" fmla="*/ 6574465 w 6792042"/>
                <a:gd name="connsiteY116" fmla="*/ 988759 h 3321651"/>
                <a:gd name="connsiteX117" fmla="*/ 6572391 w 6792042"/>
                <a:gd name="connsiteY117" fmla="*/ 988759 h 3321651"/>
                <a:gd name="connsiteX118" fmla="*/ 6572391 w 6792042"/>
                <a:gd name="connsiteY118" fmla="*/ 984613 h 3321651"/>
                <a:gd name="connsiteX119" fmla="*/ 6570318 w 6792042"/>
                <a:gd name="connsiteY119" fmla="*/ 984613 h 3321651"/>
                <a:gd name="connsiteX120" fmla="*/ 6570318 w 6792042"/>
                <a:gd name="connsiteY120" fmla="*/ 980466 h 3321651"/>
                <a:gd name="connsiteX121" fmla="*/ 6568245 w 6792042"/>
                <a:gd name="connsiteY121" fmla="*/ 980466 h 3321651"/>
                <a:gd name="connsiteX122" fmla="*/ 6568245 w 6792042"/>
                <a:gd name="connsiteY122" fmla="*/ 976320 h 3321651"/>
                <a:gd name="connsiteX123" fmla="*/ 6566171 w 6792042"/>
                <a:gd name="connsiteY123" fmla="*/ 976320 h 3321651"/>
                <a:gd name="connsiteX124" fmla="*/ 6566171 w 6792042"/>
                <a:gd name="connsiteY124" fmla="*/ 972173 h 3321651"/>
                <a:gd name="connsiteX125" fmla="*/ 6564098 w 6792042"/>
                <a:gd name="connsiteY125" fmla="*/ 972173 h 3321651"/>
                <a:gd name="connsiteX126" fmla="*/ 6564098 w 6792042"/>
                <a:gd name="connsiteY126" fmla="*/ 965953 h 3321651"/>
                <a:gd name="connsiteX127" fmla="*/ 6562025 w 6792042"/>
                <a:gd name="connsiteY127" fmla="*/ 965953 h 3321651"/>
                <a:gd name="connsiteX128" fmla="*/ 6562025 w 6792042"/>
                <a:gd name="connsiteY128" fmla="*/ 961807 h 3321651"/>
                <a:gd name="connsiteX129" fmla="*/ 6559952 w 6792042"/>
                <a:gd name="connsiteY129" fmla="*/ 961807 h 3321651"/>
                <a:gd name="connsiteX130" fmla="*/ 6559952 w 6792042"/>
                <a:gd name="connsiteY130" fmla="*/ 955587 h 3321651"/>
                <a:gd name="connsiteX131" fmla="*/ 6557878 w 6792042"/>
                <a:gd name="connsiteY131" fmla="*/ 955587 h 3321651"/>
                <a:gd name="connsiteX132" fmla="*/ 6557878 w 6792042"/>
                <a:gd name="connsiteY132" fmla="*/ 949367 h 3321651"/>
                <a:gd name="connsiteX133" fmla="*/ 6555805 w 6792042"/>
                <a:gd name="connsiteY133" fmla="*/ 949367 h 3321651"/>
                <a:gd name="connsiteX134" fmla="*/ 6555805 w 6792042"/>
                <a:gd name="connsiteY134" fmla="*/ 943147 h 3321651"/>
                <a:gd name="connsiteX135" fmla="*/ 6553732 w 6792042"/>
                <a:gd name="connsiteY135" fmla="*/ 943147 h 3321651"/>
                <a:gd name="connsiteX136" fmla="*/ 6553732 w 6792042"/>
                <a:gd name="connsiteY136" fmla="*/ 934816 h 3321651"/>
                <a:gd name="connsiteX137" fmla="*/ 6551658 w 6792042"/>
                <a:gd name="connsiteY137" fmla="*/ 934816 h 3321651"/>
                <a:gd name="connsiteX138" fmla="*/ 6551658 w 6792042"/>
                <a:gd name="connsiteY138" fmla="*/ 930669 h 3321651"/>
                <a:gd name="connsiteX139" fmla="*/ 6549585 w 6792042"/>
                <a:gd name="connsiteY139" fmla="*/ 930669 h 3321651"/>
                <a:gd name="connsiteX140" fmla="*/ 6549585 w 6792042"/>
                <a:gd name="connsiteY140" fmla="*/ 918191 h 3321651"/>
                <a:gd name="connsiteX141" fmla="*/ 6547512 w 6792042"/>
                <a:gd name="connsiteY141" fmla="*/ 918191 h 3321651"/>
                <a:gd name="connsiteX142" fmla="*/ 6547512 w 6792042"/>
                <a:gd name="connsiteY142" fmla="*/ 911971 h 3321651"/>
                <a:gd name="connsiteX143" fmla="*/ 6545439 w 6792042"/>
                <a:gd name="connsiteY143" fmla="*/ 911971 h 3321651"/>
                <a:gd name="connsiteX144" fmla="*/ 6545439 w 6792042"/>
                <a:gd name="connsiteY144" fmla="*/ 905752 h 3321651"/>
                <a:gd name="connsiteX145" fmla="*/ 6543366 w 6792042"/>
                <a:gd name="connsiteY145" fmla="*/ 905752 h 3321651"/>
                <a:gd name="connsiteX146" fmla="*/ 6543366 w 6792042"/>
                <a:gd name="connsiteY146" fmla="*/ 901605 h 3321651"/>
                <a:gd name="connsiteX147" fmla="*/ 6541292 w 6792042"/>
                <a:gd name="connsiteY147" fmla="*/ 901605 h 3321651"/>
                <a:gd name="connsiteX148" fmla="*/ 6541292 w 6792042"/>
                <a:gd name="connsiteY148" fmla="*/ 897458 h 3321651"/>
                <a:gd name="connsiteX149" fmla="*/ 6539219 w 6792042"/>
                <a:gd name="connsiteY149" fmla="*/ 897458 h 3321651"/>
                <a:gd name="connsiteX150" fmla="*/ 6539219 w 6792042"/>
                <a:gd name="connsiteY150" fmla="*/ 893312 h 3321651"/>
                <a:gd name="connsiteX151" fmla="*/ 6537145 w 6792042"/>
                <a:gd name="connsiteY151" fmla="*/ 893312 h 3321651"/>
                <a:gd name="connsiteX152" fmla="*/ 6537145 w 6792042"/>
                <a:gd name="connsiteY152" fmla="*/ 889165 h 3321651"/>
                <a:gd name="connsiteX153" fmla="*/ 6535072 w 6792042"/>
                <a:gd name="connsiteY153" fmla="*/ 889165 h 3321651"/>
                <a:gd name="connsiteX154" fmla="*/ 6535072 w 6792042"/>
                <a:gd name="connsiteY154" fmla="*/ 885019 h 3321651"/>
                <a:gd name="connsiteX155" fmla="*/ 6532999 w 6792042"/>
                <a:gd name="connsiteY155" fmla="*/ 885019 h 3321651"/>
                <a:gd name="connsiteX156" fmla="*/ 6532999 w 6792042"/>
                <a:gd name="connsiteY156" fmla="*/ 882946 h 3321651"/>
                <a:gd name="connsiteX157" fmla="*/ 6530926 w 6792042"/>
                <a:gd name="connsiteY157" fmla="*/ 882946 h 3321651"/>
                <a:gd name="connsiteX158" fmla="*/ 6530926 w 6792042"/>
                <a:gd name="connsiteY158" fmla="*/ 878799 h 3321651"/>
                <a:gd name="connsiteX159" fmla="*/ 6528853 w 6792042"/>
                <a:gd name="connsiteY159" fmla="*/ 878799 h 3321651"/>
                <a:gd name="connsiteX160" fmla="*/ 6528853 w 6792042"/>
                <a:gd name="connsiteY160" fmla="*/ 876726 h 3321651"/>
                <a:gd name="connsiteX161" fmla="*/ 6526779 w 6792042"/>
                <a:gd name="connsiteY161" fmla="*/ 876726 h 3321651"/>
                <a:gd name="connsiteX162" fmla="*/ 6526779 w 6792042"/>
                <a:gd name="connsiteY162" fmla="*/ 872579 h 3321651"/>
                <a:gd name="connsiteX163" fmla="*/ 6524706 w 6792042"/>
                <a:gd name="connsiteY163" fmla="*/ 872579 h 3321651"/>
                <a:gd name="connsiteX164" fmla="*/ 6524706 w 6792042"/>
                <a:gd name="connsiteY164" fmla="*/ 868433 h 3321651"/>
                <a:gd name="connsiteX165" fmla="*/ 6522633 w 6792042"/>
                <a:gd name="connsiteY165" fmla="*/ 868433 h 3321651"/>
                <a:gd name="connsiteX166" fmla="*/ 6522633 w 6792042"/>
                <a:gd name="connsiteY166" fmla="*/ 866359 h 3321651"/>
                <a:gd name="connsiteX167" fmla="*/ 6520559 w 6792042"/>
                <a:gd name="connsiteY167" fmla="*/ 866359 h 3321651"/>
                <a:gd name="connsiteX168" fmla="*/ 6520559 w 6792042"/>
                <a:gd name="connsiteY168" fmla="*/ 862213 h 3321651"/>
                <a:gd name="connsiteX169" fmla="*/ 6518486 w 6792042"/>
                <a:gd name="connsiteY169" fmla="*/ 862213 h 3321651"/>
                <a:gd name="connsiteX170" fmla="*/ 6518486 w 6792042"/>
                <a:gd name="connsiteY170" fmla="*/ 860140 h 3321651"/>
                <a:gd name="connsiteX171" fmla="*/ 6516413 w 6792042"/>
                <a:gd name="connsiteY171" fmla="*/ 860140 h 3321651"/>
                <a:gd name="connsiteX172" fmla="*/ 6516413 w 6792042"/>
                <a:gd name="connsiteY172" fmla="*/ 855993 h 3321651"/>
                <a:gd name="connsiteX173" fmla="*/ 6514340 w 6792042"/>
                <a:gd name="connsiteY173" fmla="*/ 855993 h 3321651"/>
                <a:gd name="connsiteX174" fmla="*/ 6514340 w 6792042"/>
                <a:gd name="connsiteY174" fmla="*/ 853920 h 3321651"/>
                <a:gd name="connsiteX175" fmla="*/ 6512266 w 6792042"/>
                <a:gd name="connsiteY175" fmla="*/ 853920 h 3321651"/>
                <a:gd name="connsiteX176" fmla="*/ 6512266 w 6792042"/>
                <a:gd name="connsiteY176" fmla="*/ 849773 h 3321651"/>
                <a:gd name="connsiteX177" fmla="*/ 6506046 w 6792042"/>
                <a:gd name="connsiteY177" fmla="*/ 849773 h 3321651"/>
                <a:gd name="connsiteX178" fmla="*/ 6506046 w 6792042"/>
                <a:gd name="connsiteY178" fmla="*/ 845627 h 3321651"/>
                <a:gd name="connsiteX179" fmla="*/ 6503973 w 6792042"/>
                <a:gd name="connsiteY179" fmla="*/ 845627 h 3321651"/>
                <a:gd name="connsiteX180" fmla="*/ 6503973 w 6792042"/>
                <a:gd name="connsiteY180" fmla="*/ 843553 h 3321651"/>
                <a:gd name="connsiteX181" fmla="*/ 6501900 w 6792042"/>
                <a:gd name="connsiteY181" fmla="*/ 843553 h 3321651"/>
                <a:gd name="connsiteX182" fmla="*/ 6501900 w 6792042"/>
                <a:gd name="connsiteY182" fmla="*/ 841480 h 3321651"/>
                <a:gd name="connsiteX183" fmla="*/ 6499827 w 6792042"/>
                <a:gd name="connsiteY183" fmla="*/ 841480 h 3321651"/>
                <a:gd name="connsiteX184" fmla="*/ 6499827 w 6792042"/>
                <a:gd name="connsiteY184" fmla="*/ 839407 h 3321651"/>
                <a:gd name="connsiteX185" fmla="*/ 6493607 w 6792042"/>
                <a:gd name="connsiteY185" fmla="*/ 839407 h 3321651"/>
                <a:gd name="connsiteX186" fmla="*/ 6493607 w 6792042"/>
                <a:gd name="connsiteY186" fmla="*/ 837334 h 3321651"/>
                <a:gd name="connsiteX187" fmla="*/ 6489460 w 6792042"/>
                <a:gd name="connsiteY187" fmla="*/ 837334 h 3321651"/>
                <a:gd name="connsiteX188" fmla="*/ 6489460 w 6792042"/>
                <a:gd name="connsiteY188" fmla="*/ 835260 h 3321651"/>
                <a:gd name="connsiteX189" fmla="*/ 6485313 w 6792042"/>
                <a:gd name="connsiteY189" fmla="*/ 835260 h 3321651"/>
                <a:gd name="connsiteX190" fmla="*/ 6485313 w 6792042"/>
                <a:gd name="connsiteY190" fmla="*/ 833187 h 3321651"/>
                <a:gd name="connsiteX191" fmla="*/ 6481167 w 6792042"/>
                <a:gd name="connsiteY191" fmla="*/ 833187 h 3321651"/>
                <a:gd name="connsiteX192" fmla="*/ 6481167 w 6792042"/>
                <a:gd name="connsiteY192" fmla="*/ 831114 h 3321651"/>
                <a:gd name="connsiteX193" fmla="*/ 6477021 w 6792042"/>
                <a:gd name="connsiteY193" fmla="*/ 831114 h 3321651"/>
                <a:gd name="connsiteX194" fmla="*/ 6477021 w 6792042"/>
                <a:gd name="connsiteY194" fmla="*/ 829040 h 3321651"/>
                <a:gd name="connsiteX195" fmla="*/ 6472874 w 6792042"/>
                <a:gd name="connsiteY195" fmla="*/ 829040 h 3321651"/>
                <a:gd name="connsiteX196" fmla="*/ 6472874 w 6792042"/>
                <a:gd name="connsiteY196" fmla="*/ 826967 h 3321651"/>
                <a:gd name="connsiteX197" fmla="*/ 6468728 w 6792042"/>
                <a:gd name="connsiteY197" fmla="*/ 826967 h 3321651"/>
                <a:gd name="connsiteX198" fmla="*/ 6468728 w 6792042"/>
                <a:gd name="connsiteY198" fmla="*/ 824894 h 3321651"/>
                <a:gd name="connsiteX199" fmla="*/ 6464581 w 6792042"/>
                <a:gd name="connsiteY199" fmla="*/ 824894 h 3321651"/>
                <a:gd name="connsiteX200" fmla="*/ 6464581 w 6792042"/>
                <a:gd name="connsiteY200" fmla="*/ 822821 h 3321651"/>
                <a:gd name="connsiteX201" fmla="*/ 6458361 w 6792042"/>
                <a:gd name="connsiteY201" fmla="*/ 822821 h 3321651"/>
                <a:gd name="connsiteX202" fmla="*/ 6458361 w 6792042"/>
                <a:gd name="connsiteY202" fmla="*/ 820747 h 3321651"/>
                <a:gd name="connsiteX203" fmla="*/ 6452142 w 6792042"/>
                <a:gd name="connsiteY203" fmla="*/ 820747 h 3321651"/>
                <a:gd name="connsiteX204" fmla="*/ 6452142 w 6792042"/>
                <a:gd name="connsiteY204" fmla="*/ 818674 h 3321651"/>
                <a:gd name="connsiteX205" fmla="*/ 6445922 w 6792042"/>
                <a:gd name="connsiteY205" fmla="*/ 818674 h 3321651"/>
                <a:gd name="connsiteX206" fmla="*/ 6445922 w 6792042"/>
                <a:gd name="connsiteY206" fmla="*/ 816601 h 3321651"/>
                <a:gd name="connsiteX207" fmla="*/ 6441775 w 6792042"/>
                <a:gd name="connsiteY207" fmla="*/ 816601 h 3321651"/>
                <a:gd name="connsiteX208" fmla="*/ 6441775 w 6792042"/>
                <a:gd name="connsiteY208" fmla="*/ 814528 h 3321651"/>
                <a:gd name="connsiteX209" fmla="*/ 6435555 w 6792042"/>
                <a:gd name="connsiteY209" fmla="*/ 814528 h 3321651"/>
                <a:gd name="connsiteX210" fmla="*/ 6435555 w 6792042"/>
                <a:gd name="connsiteY210" fmla="*/ 812454 h 3321651"/>
                <a:gd name="connsiteX211" fmla="*/ 6429335 w 6792042"/>
                <a:gd name="connsiteY211" fmla="*/ 812454 h 3321651"/>
                <a:gd name="connsiteX212" fmla="*/ 6429335 w 6792042"/>
                <a:gd name="connsiteY212" fmla="*/ 810381 h 3321651"/>
                <a:gd name="connsiteX213" fmla="*/ 6423115 w 6792042"/>
                <a:gd name="connsiteY213" fmla="*/ 810381 h 3321651"/>
                <a:gd name="connsiteX214" fmla="*/ 6423115 w 6792042"/>
                <a:gd name="connsiteY214" fmla="*/ 808308 h 3321651"/>
                <a:gd name="connsiteX215" fmla="*/ 6416896 w 6792042"/>
                <a:gd name="connsiteY215" fmla="*/ 808308 h 3321651"/>
                <a:gd name="connsiteX216" fmla="*/ 6416896 w 6792042"/>
                <a:gd name="connsiteY216" fmla="*/ 806234 h 3321651"/>
                <a:gd name="connsiteX217" fmla="*/ 6410676 w 6792042"/>
                <a:gd name="connsiteY217" fmla="*/ 806234 h 3321651"/>
                <a:gd name="connsiteX218" fmla="*/ 6410676 w 6792042"/>
                <a:gd name="connsiteY218" fmla="*/ 804161 h 3321651"/>
                <a:gd name="connsiteX219" fmla="*/ 6404456 w 6792042"/>
                <a:gd name="connsiteY219" fmla="*/ 804161 h 3321651"/>
                <a:gd name="connsiteX220" fmla="*/ 6404456 w 6792042"/>
                <a:gd name="connsiteY220" fmla="*/ 802088 h 3321651"/>
                <a:gd name="connsiteX221" fmla="*/ 6398236 w 6792042"/>
                <a:gd name="connsiteY221" fmla="*/ 802088 h 3321651"/>
                <a:gd name="connsiteX222" fmla="*/ 6398236 w 6792042"/>
                <a:gd name="connsiteY222" fmla="*/ 800015 h 3321651"/>
                <a:gd name="connsiteX223" fmla="*/ 6392016 w 6792042"/>
                <a:gd name="connsiteY223" fmla="*/ 800015 h 3321651"/>
                <a:gd name="connsiteX224" fmla="*/ 6392016 w 6792042"/>
                <a:gd name="connsiteY224" fmla="*/ 797941 h 3321651"/>
                <a:gd name="connsiteX225" fmla="*/ 6385797 w 6792042"/>
                <a:gd name="connsiteY225" fmla="*/ 797941 h 3321651"/>
                <a:gd name="connsiteX226" fmla="*/ 6385797 w 6792042"/>
                <a:gd name="connsiteY226" fmla="*/ 795868 h 3321651"/>
                <a:gd name="connsiteX227" fmla="*/ 6377465 w 6792042"/>
                <a:gd name="connsiteY227" fmla="*/ 795868 h 3321651"/>
                <a:gd name="connsiteX228" fmla="*/ 6377465 w 6792042"/>
                <a:gd name="connsiteY228" fmla="*/ 793795 h 3321651"/>
                <a:gd name="connsiteX229" fmla="*/ 6371245 w 6792042"/>
                <a:gd name="connsiteY229" fmla="*/ 793795 h 3321651"/>
                <a:gd name="connsiteX230" fmla="*/ 6371245 w 6792042"/>
                <a:gd name="connsiteY230" fmla="*/ 791722 h 3321651"/>
                <a:gd name="connsiteX231" fmla="*/ 6362914 w 6792042"/>
                <a:gd name="connsiteY231" fmla="*/ 791722 h 3321651"/>
                <a:gd name="connsiteX232" fmla="*/ 6362914 w 6792042"/>
                <a:gd name="connsiteY232" fmla="*/ 789648 h 3321651"/>
                <a:gd name="connsiteX233" fmla="*/ 6356694 w 6792042"/>
                <a:gd name="connsiteY233" fmla="*/ 789648 h 3321651"/>
                <a:gd name="connsiteX234" fmla="*/ 6356694 w 6792042"/>
                <a:gd name="connsiteY234" fmla="*/ 787575 h 3321651"/>
                <a:gd name="connsiteX235" fmla="*/ 6348363 w 6792042"/>
                <a:gd name="connsiteY235" fmla="*/ 787575 h 3321651"/>
                <a:gd name="connsiteX236" fmla="*/ 6348363 w 6792042"/>
                <a:gd name="connsiteY236" fmla="*/ 785502 h 3321651"/>
                <a:gd name="connsiteX237" fmla="*/ 6340031 w 6792042"/>
                <a:gd name="connsiteY237" fmla="*/ 785502 h 3321651"/>
                <a:gd name="connsiteX238" fmla="*/ 6340031 w 6792042"/>
                <a:gd name="connsiteY238" fmla="*/ 783428 h 3321651"/>
                <a:gd name="connsiteX239" fmla="*/ 6333811 w 6792042"/>
                <a:gd name="connsiteY239" fmla="*/ 783428 h 3321651"/>
                <a:gd name="connsiteX240" fmla="*/ 6333811 w 6792042"/>
                <a:gd name="connsiteY240" fmla="*/ 781355 h 3321651"/>
                <a:gd name="connsiteX241" fmla="*/ 6325480 w 6792042"/>
                <a:gd name="connsiteY241" fmla="*/ 781355 h 3321651"/>
                <a:gd name="connsiteX242" fmla="*/ 6325480 w 6792042"/>
                <a:gd name="connsiteY242" fmla="*/ 779282 h 3321651"/>
                <a:gd name="connsiteX243" fmla="*/ 6319260 w 6792042"/>
                <a:gd name="connsiteY243" fmla="*/ 779282 h 3321651"/>
                <a:gd name="connsiteX244" fmla="*/ 6319260 w 6792042"/>
                <a:gd name="connsiteY244" fmla="*/ 777209 h 3321651"/>
                <a:gd name="connsiteX245" fmla="*/ 6310928 w 6792042"/>
                <a:gd name="connsiteY245" fmla="*/ 777209 h 3321651"/>
                <a:gd name="connsiteX246" fmla="*/ 6310928 w 6792042"/>
                <a:gd name="connsiteY246" fmla="*/ 775135 h 3321651"/>
                <a:gd name="connsiteX247" fmla="*/ 6304709 w 6792042"/>
                <a:gd name="connsiteY247" fmla="*/ 775135 h 3321651"/>
                <a:gd name="connsiteX248" fmla="*/ 6304709 w 6792042"/>
                <a:gd name="connsiteY248" fmla="*/ 773062 h 3321651"/>
                <a:gd name="connsiteX249" fmla="*/ 6298489 w 6792042"/>
                <a:gd name="connsiteY249" fmla="*/ 773062 h 3321651"/>
                <a:gd name="connsiteX250" fmla="*/ 6298489 w 6792042"/>
                <a:gd name="connsiteY250" fmla="*/ 770989 h 3321651"/>
                <a:gd name="connsiteX251" fmla="*/ 6292269 w 6792042"/>
                <a:gd name="connsiteY251" fmla="*/ 770989 h 3321651"/>
                <a:gd name="connsiteX252" fmla="*/ 6292269 w 6792042"/>
                <a:gd name="connsiteY252" fmla="*/ 768916 h 3321651"/>
                <a:gd name="connsiteX253" fmla="*/ 6286049 w 6792042"/>
                <a:gd name="connsiteY253" fmla="*/ 768916 h 3321651"/>
                <a:gd name="connsiteX254" fmla="*/ 6286049 w 6792042"/>
                <a:gd name="connsiteY254" fmla="*/ 766842 h 3321651"/>
                <a:gd name="connsiteX255" fmla="*/ 6279829 w 6792042"/>
                <a:gd name="connsiteY255" fmla="*/ 766842 h 3321651"/>
                <a:gd name="connsiteX256" fmla="*/ 6279829 w 6792042"/>
                <a:gd name="connsiteY256" fmla="*/ 764769 h 3321651"/>
                <a:gd name="connsiteX257" fmla="*/ 6273610 w 6792042"/>
                <a:gd name="connsiteY257" fmla="*/ 764769 h 3321651"/>
                <a:gd name="connsiteX258" fmla="*/ 6273610 w 6792042"/>
                <a:gd name="connsiteY258" fmla="*/ 762696 h 3321651"/>
                <a:gd name="connsiteX259" fmla="*/ 6269463 w 6792042"/>
                <a:gd name="connsiteY259" fmla="*/ 762696 h 3321651"/>
                <a:gd name="connsiteX260" fmla="*/ 6269463 w 6792042"/>
                <a:gd name="connsiteY260" fmla="*/ 760622 h 3321651"/>
                <a:gd name="connsiteX261" fmla="*/ 6263243 w 6792042"/>
                <a:gd name="connsiteY261" fmla="*/ 760622 h 3321651"/>
                <a:gd name="connsiteX262" fmla="*/ 6263243 w 6792042"/>
                <a:gd name="connsiteY262" fmla="*/ 758549 h 3321651"/>
                <a:gd name="connsiteX263" fmla="*/ 6259097 w 6792042"/>
                <a:gd name="connsiteY263" fmla="*/ 758549 h 3321651"/>
                <a:gd name="connsiteX264" fmla="*/ 6259097 w 6792042"/>
                <a:gd name="connsiteY264" fmla="*/ 756476 h 3321651"/>
                <a:gd name="connsiteX265" fmla="*/ 6252877 w 6792042"/>
                <a:gd name="connsiteY265" fmla="*/ 756476 h 3321651"/>
                <a:gd name="connsiteX266" fmla="*/ 6252877 w 6792042"/>
                <a:gd name="connsiteY266" fmla="*/ 754403 h 3321651"/>
                <a:gd name="connsiteX267" fmla="*/ 6248730 w 6792042"/>
                <a:gd name="connsiteY267" fmla="*/ 754403 h 3321651"/>
                <a:gd name="connsiteX268" fmla="*/ 6248730 w 6792042"/>
                <a:gd name="connsiteY268" fmla="*/ 752329 h 3321651"/>
                <a:gd name="connsiteX269" fmla="*/ 6244584 w 6792042"/>
                <a:gd name="connsiteY269" fmla="*/ 752329 h 3321651"/>
                <a:gd name="connsiteX270" fmla="*/ 6244584 w 6792042"/>
                <a:gd name="connsiteY270" fmla="*/ 750256 h 3321651"/>
                <a:gd name="connsiteX271" fmla="*/ 6240437 w 6792042"/>
                <a:gd name="connsiteY271" fmla="*/ 750256 h 3321651"/>
                <a:gd name="connsiteX272" fmla="*/ 6240437 w 6792042"/>
                <a:gd name="connsiteY272" fmla="*/ 748183 h 3321651"/>
                <a:gd name="connsiteX273" fmla="*/ 6234217 w 6792042"/>
                <a:gd name="connsiteY273" fmla="*/ 748183 h 3321651"/>
                <a:gd name="connsiteX274" fmla="*/ 6234217 w 6792042"/>
                <a:gd name="connsiteY274" fmla="*/ 746110 h 3321651"/>
                <a:gd name="connsiteX275" fmla="*/ 6230071 w 6792042"/>
                <a:gd name="connsiteY275" fmla="*/ 746110 h 3321651"/>
                <a:gd name="connsiteX276" fmla="*/ 6230071 w 6792042"/>
                <a:gd name="connsiteY276" fmla="*/ 744036 h 3321651"/>
                <a:gd name="connsiteX277" fmla="*/ 6225924 w 6792042"/>
                <a:gd name="connsiteY277" fmla="*/ 744036 h 3321651"/>
                <a:gd name="connsiteX278" fmla="*/ 6225924 w 6792042"/>
                <a:gd name="connsiteY278" fmla="*/ 741963 h 3321651"/>
                <a:gd name="connsiteX279" fmla="*/ 6221778 w 6792042"/>
                <a:gd name="connsiteY279" fmla="*/ 741963 h 3321651"/>
                <a:gd name="connsiteX280" fmla="*/ 6221778 w 6792042"/>
                <a:gd name="connsiteY280" fmla="*/ 739890 h 3321651"/>
                <a:gd name="connsiteX281" fmla="*/ 6219704 w 6792042"/>
                <a:gd name="connsiteY281" fmla="*/ 739890 h 3321651"/>
                <a:gd name="connsiteX282" fmla="*/ 6219704 w 6792042"/>
                <a:gd name="connsiteY282" fmla="*/ 737816 h 3321651"/>
                <a:gd name="connsiteX283" fmla="*/ 6213485 w 6792042"/>
                <a:gd name="connsiteY283" fmla="*/ 737816 h 3321651"/>
                <a:gd name="connsiteX284" fmla="*/ 6213485 w 6792042"/>
                <a:gd name="connsiteY284" fmla="*/ 735743 h 3321651"/>
                <a:gd name="connsiteX285" fmla="*/ 6211411 w 6792042"/>
                <a:gd name="connsiteY285" fmla="*/ 735743 h 3321651"/>
                <a:gd name="connsiteX286" fmla="*/ 6211411 w 6792042"/>
                <a:gd name="connsiteY286" fmla="*/ 733670 h 3321651"/>
                <a:gd name="connsiteX287" fmla="*/ 6207265 w 6792042"/>
                <a:gd name="connsiteY287" fmla="*/ 733670 h 3321651"/>
                <a:gd name="connsiteX288" fmla="*/ 6207265 w 6792042"/>
                <a:gd name="connsiteY288" fmla="*/ 731597 h 3321651"/>
                <a:gd name="connsiteX289" fmla="*/ 6203118 w 6792042"/>
                <a:gd name="connsiteY289" fmla="*/ 731597 h 3321651"/>
                <a:gd name="connsiteX290" fmla="*/ 6203118 w 6792042"/>
                <a:gd name="connsiteY290" fmla="*/ 729523 h 3321651"/>
                <a:gd name="connsiteX291" fmla="*/ 6198972 w 6792042"/>
                <a:gd name="connsiteY291" fmla="*/ 729523 h 3321651"/>
                <a:gd name="connsiteX292" fmla="*/ 6198972 w 6792042"/>
                <a:gd name="connsiteY292" fmla="*/ 727450 h 3321651"/>
                <a:gd name="connsiteX293" fmla="*/ 6194825 w 6792042"/>
                <a:gd name="connsiteY293" fmla="*/ 727450 h 3321651"/>
                <a:gd name="connsiteX294" fmla="*/ 6194825 w 6792042"/>
                <a:gd name="connsiteY294" fmla="*/ 725377 h 3321651"/>
                <a:gd name="connsiteX295" fmla="*/ 6192752 w 6792042"/>
                <a:gd name="connsiteY295" fmla="*/ 725377 h 3321651"/>
                <a:gd name="connsiteX296" fmla="*/ 6192752 w 6792042"/>
                <a:gd name="connsiteY296" fmla="*/ 723303 h 3321651"/>
                <a:gd name="connsiteX297" fmla="*/ 6188605 w 6792042"/>
                <a:gd name="connsiteY297" fmla="*/ 723303 h 3321651"/>
                <a:gd name="connsiteX298" fmla="*/ 6188605 w 6792042"/>
                <a:gd name="connsiteY298" fmla="*/ 721230 h 3321651"/>
                <a:gd name="connsiteX299" fmla="*/ 6184459 w 6792042"/>
                <a:gd name="connsiteY299" fmla="*/ 721230 h 3321651"/>
                <a:gd name="connsiteX300" fmla="*/ 6184459 w 6792042"/>
                <a:gd name="connsiteY300" fmla="*/ 719157 h 3321651"/>
                <a:gd name="connsiteX301" fmla="*/ 6182386 w 6792042"/>
                <a:gd name="connsiteY301" fmla="*/ 719157 h 3321651"/>
                <a:gd name="connsiteX302" fmla="*/ 6182386 w 6792042"/>
                <a:gd name="connsiteY302" fmla="*/ 717084 h 3321651"/>
                <a:gd name="connsiteX303" fmla="*/ 6180312 w 6792042"/>
                <a:gd name="connsiteY303" fmla="*/ 717084 h 3321651"/>
                <a:gd name="connsiteX304" fmla="*/ 6180312 w 6792042"/>
                <a:gd name="connsiteY304" fmla="*/ 715010 h 3321651"/>
                <a:gd name="connsiteX305" fmla="*/ 6176166 w 6792042"/>
                <a:gd name="connsiteY305" fmla="*/ 715010 h 3321651"/>
                <a:gd name="connsiteX306" fmla="*/ 6176166 w 6792042"/>
                <a:gd name="connsiteY306" fmla="*/ 712937 h 3321651"/>
                <a:gd name="connsiteX307" fmla="*/ 6172019 w 6792042"/>
                <a:gd name="connsiteY307" fmla="*/ 712937 h 3321651"/>
                <a:gd name="connsiteX308" fmla="*/ 6172019 w 6792042"/>
                <a:gd name="connsiteY308" fmla="*/ 710864 h 3321651"/>
                <a:gd name="connsiteX309" fmla="*/ 6169946 w 6792042"/>
                <a:gd name="connsiteY309" fmla="*/ 710864 h 3321651"/>
                <a:gd name="connsiteX310" fmla="*/ 6169946 w 6792042"/>
                <a:gd name="connsiteY310" fmla="*/ 708791 h 3321651"/>
                <a:gd name="connsiteX311" fmla="*/ 6167873 w 6792042"/>
                <a:gd name="connsiteY311" fmla="*/ 708791 h 3321651"/>
                <a:gd name="connsiteX312" fmla="*/ 6167873 w 6792042"/>
                <a:gd name="connsiteY312" fmla="*/ 706717 h 3321651"/>
                <a:gd name="connsiteX313" fmla="*/ 6165799 w 6792042"/>
                <a:gd name="connsiteY313" fmla="*/ 706717 h 3321651"/>
                <a:gd name="connsiteX314" fmla="*/ 6165799 w 6792042"/>
                <a:gd name="connsiteY314" fmla="*/ 704644 h 3321651"/>
                <a:gd name="connsiteX315" fmla="*/ 6161653 w 6792042"/>
                <a:gd name="connsiteY315" fmla="*/ 704644 h 3321651"/>
                <a:gd name="connsiteX316" fmla="*/ 6161653 w 6792042"/>
                <a:gd name="connsiteY316" fmla="*/ 702571 h 3321651"/>
                <a:gd name="connsiteX317" fmla="*/ 6159579 w 6792042"/>
                <a:gd name="connsiteY317" fmla="*/ 702571 h 3321651"/>
                <a:gd name="connsiteX318" fmla="*/ 6159579 w 6792042"/>
                <a:gd name="connsiteY318" fmla="*/ 700497 h 3321651"/>
                <a:gd name="connsiteX319" fmla="*/ 6157506 w 6792042"/>
                <a:gd name="connsiteY319" fmla="*/ 700497 h 3321651"/>
                <a:gd name="connsiteX320" fmla="*/ 6157506 w 6792042"/>
                <a:gd name="connsiteY320" fmla="*/ 698424 h 3321651"/>
                <a:gd name="connsiteX321" fmla="*/ 6155433 w 6792042"/>
                <a:gd name="connsiteY321" fmla="*/ 698424 h 3321651"/>
                <a:gd name="connsiteX322" fmla="*/ 6155433 w 6792042"/>
                <a:gd name="connsiteY322" fmla="*/ 696351 h 3321651"/>
                <a:gd name="connsiteX323" fmla="*/ 6153360 w 6792042"/>
                <a:gd name="connsiteY323" fmla="*/ 696351 h 3321651"/>
                <a:gd name="connsiteX324" fmla="*/ 6153360 w 6792042"/>
                <a:gd name="connsiteY324" fmla="*/ 694278 h 3321651"/>
                <a:gd name="connsiteX325" fmla="*/ 6151286 w 6792042"/>
                <a:gd name="connsiteY325" fmla="*/ 694278 h 3321651"/>
                <a:gd name="connsiteX326" fmla="*/ 6151286 w 6792042"/>
                <a:gd name="connsiteY326" fmla="*/ 692204 h 3321651"/>
                <a:gd name="connsiteX327" fmla="*/ 6149213 w 6792042"/>
                <a:gd name="connsiteY327" fmla="*/ 692204 h 3321651"/>
                <a:gd name="connsiteX328" fmla="*/ 6149213 w 6792042"/>
                <a:gd name="connsiteY328" fmla="*/ 688058 h 3321651"/>
                <a:gd name="connsiteX329" fmla="*/ 6142993 w 6792042"/>
                <a:gd name="connsiteY329" fmla="*/ 688058 h 3321651"/>
                <a:gd name="connsiteX330" fmla="*/ 6142993 w 6792042"/>
                <a:gd name="connsiteY330" fmla="*/ 696389 h 3321651"/>
                <a:gd name="connsiteX331" fmla="*/ 6140920 w 6792042"/>
                <a:gd name="connsiteY331" fmla="*/ 696389 h 3321651"/>
                <a:gd name="connsiteX332" fmla="*/ 6140920 w 6792042"/>
                <a:gd name="connsiteY332" fmla="*/ 698463 h 3321651"/>
                <a:gd name="connsiteX333" fmla="*/ 6138847 w 6792042"/>
                <a:gd name="connsiteY333" fmla="*/ 698463 h 3321651"/>
                <a:gd name="connsiteX334" fmla="*/ 6138847 w 6792042"/>
                <a:gd name="connsiteY334" fmla="*/ 700536 h 3321651"/>
                <a:gd name="connsiteX335" fmla="*/ 6136774 w 6792042"/>
                <a:gd name="connsiteY335" fmla="*/ 700536 h 3321651"/>
                <a:gd name="connsiteX336" fmla="*/ 6136774 w 6792042"/>
                <a:gd name="connsiteY336" fmla="*/ 702609 h 3321651"/>
                <a:gd name="connsiteX337" fmla="*/ 6138847 w 6792042"/>
                <a:gd name="connsiteY337" fmla="*/ 702609 h 3321651"/>
                <a:gd name="connsiteX338" fmla="*/ 6138847 w 6792042"/>
                <a:gd name="connsiteY338" fmla="*/ 706756 h 3321651"/>
                <a:gd name="connsiteX339" fmla="*/ 6132627 w 6792042"/>
                <a:gd name="connsiteY339" fmla="*/ 706756 h 3321651"/>
                <a:gd name="connsiteX340" fmla="*/ 6132627 w 6792042"/>
                <a:gd name="connsiteY340" fmla="*/ 708829 h 3321651"/>
                <a:gd name="connsiteX341" fmla="*/ 6130554 w 6792042"/>
                <a:gd name="connsiteY341" fmla="*/ 708829 h 3321651"/>
                <a:gd name="connsiteX342" fmla="*/ 6130554 w 6792042"/>
                <a:gd name="connsiteY342" fmla="*/ 710902 h 3321651"/>
                <a:gd name="connsiteX343" fmla="*/ 6128480 w 6792042"/>
                <a:gd name="connsiteY343" fmla="*/ 710902 h 3321651"/>
                <a:gd name="connsiteX344" fmla="*/ 6128480 w 6792042"/>
                <a:gd name="connsiteY344" fmla="*/ 712976 h 3321651"/>
                <a:gd name="connsiteX345" fmla="*/ 6126407 w 6792042"/>
                <a:gd name="connsiteY345" fmla="*/ 712976 h 3321651"/>
                <a:gd name="connsiteX346" fmla="*/ 6126407 w 6792042"/>
                <a:gd name="connsiteY346" fmla="*/ 717122 h 3321651"/>
                <a:gd name="connsiteX347" fmla="*/ 6124334 w 6792042"/>
                <a:gd name="connsiteY347" fmla="*/ 717122 h 3321651"/>
                <a:gd name="connsiteX348" fmla="*/ 6124334 w 6792042"/>
                <a:gd name="connsiteY348" fmla="*/ 723342 h 3321651"/>
                <a:gd name="connsiteX349" fmla="*/ 6122261 w 6792042"/>
                <a:gd name="connsiteY349" fmla="*/ 723342 h 3321651"/>
                <a:gd name="connsiteX350" fmla="*/ 6122261 w 6792042"/>
                <a:gd name="connsiteY350" fmla="*/ 731673 h 3321651"/>
                <a:gd name="connsiteX351" fmla="*/ 6124334 w 6792042"/>
                <a:gd name="connsiteY351" fmla="*/ 731673 h 3321651"/>
                <a:gd name="connsiteX352" fmla="*/ 6124334 w 6792042"/>
                <a:gd name="connsiteY352" fmla="*/ 733747 h 3321651"/>
                <a:gd name="connsiteX353" fmla="*/ 6130554 w 6792042"/>
                <a:gd name="connsiteY353" fmla="*/ 733747 h 3321651"/>
                <a:gd name="connsiteX354" fmla="*/ 6130554 w 6792042"/>
                <a:gd name="connsiteY354" fmla="*/ 735820 h 3321651"/>
                <a:gd name="connsiteX355" fmla="*/ 6136774 w 6792042"/>
                <a:gd name="connsiteY355" fmla="*/ 735820 h 3321651"/>
                <a:gd name="connsiteX356" fmla="*/ 6136774 w 6792042"/>
                <a:gd name="connsiteY356" fmla="*/ 733747 h 3321651"/>
                <a:gd name="connsiteX357" fmla="*/ 6138847 w 6792042"/>
                <a:gd name="connsiteY357" fmla="*/ 733747 h 3321651"/>
                <a:gd name="connsiteX358" fmla="*/ 6138847 w 6792042"/>
                <a:gd name="connsiteY358" fmla="*/ 735820 h 3321651"/>
                <a:gd name="connsiteX359" fmla="*/ 6147178 w 6792042"/>
                <a:gd name="connsiteY359" fmla="*/ 735820 h 3321651"/>
                <a:gd name="connsiteX360" fmla="*/ 6147178 w 6792042"/>
                <a:gd name="connsiteY360" fmla="*/ 737893 h 3321651"/>
                <a:gd name="connsiteX361" fmla="*/ 6157583 w 6792042"/>
                <a:gd name="connsiteY361" fmla="*/ 737893 h 3321651"/>
                <a:gd name="connsiteX362" fmla="*/ 6157583 w 6792042"/>
                <a:gd name="connsiteY362" fmla="*/ 739966 h 3321651"/>
                <a:gd name="connsiteX363" fmla="*/ 6159656 w 6792042"/>
                <a:gd name="connsiteY363" fmla="*/ 739966 h 3321651"/>
                <a:gd name="connsiteX364" fmla="*/ 6159656 w 6792042"/>
                <a:gd name="connsiteY364" fmla="*/ 742040 h 3321651"/>
                <a:gd name="connsiteX365" fmla="*/ 6161730 w 6792042"/>
                <a:gd name="connsiteY365" fmla="*/ 742040 h 3321651"/>
                <a:gd name="connsiteX366" fmla="*/ 6161730 w 6792042"/>
                <a:gd name="connsiteY366" fmla="*/ 744113 h 3321651"/>
                <a:gd name="connsiteX367" fmla="*/ 6167949 w 6792042"/>
                <a:gd name="connsiteY367" fmla="*/ 744113 h 3321651"/>
                <a:gd name="connsiteX368" fmla="*/ 6167949 w 6792042"/>
                <a:gd name="connsiteY368" fmla="*/ 746186 h 3321651"/>
                <a:gd name="connsiteX369" fmla="*/ 6170022 w 6792042"/>
                <a:gd name="connsiteY369" fmla="*/ 746186 h 3321651"/>
                <a:gd name="connsiteX370" fmla="*/ 6170022 w 6792042"/>
                <a:gd name="connsiteY370" fmla="*/ 748260 h 3321651"/>
                <a:gd name="connsiteX371" fmla="*/ 6176242 w 6792042"/>
                <a:gd name="connsiteY371" fmla="*/ 748260 h 3321651"/>
                <a:gd name="connsiteX372" fmla="*/ 6176242 w 6792042"/>
                <a:gd name="connsiteY372" fmla="*/ 750333 h 3321651"/>
                <a:gd name="connsiteX373" fmla="*/ 6178316 w 6792042"/>
                <a:gd name="connsiteY373" fmla="*/ 750333 h 3321651"/>
                <a:gd name="connsiteX374" fmla="*/ 6178316 w 6792042"/>
                <a:gd name="connsiteY374" fmla="*/ 754479 h 3321651"/>
                <a:gd name="connsiteX375" fmla="*/ 6180389 w 6792042"/>
                <a:gd name="connsiteY375" fmla="*/ 754479 h 3321651"/>
                <a:gd name="connsiteX376" fmla="*/ 6180389 w 6792042"/>
                <a:gd name="connsiteY376" fmla="*/ 756553 h 3321651"/>
                <a:gd name="connsiteX377" fmla="*/ 6182462 w 6792042"/>
                <a:gd name="connsiteY377" fmla="*/ 756553 h 3321651"/>
                <a:gd name="connsiteX378" fmla="*/ 6182462 w 6792042"/>
                <a:gd name="connsiteY378" fmla="*/ 758626 h 3321651"/>
                <a:gd name="connsiteX379" fmla="*/ 6184535 w 6792042"/>
                <a:gd name="connsiteY379" fmla="*/ 758626 h 3321651"/>
                <a:gd name="connsiteX380" fmla="*/ 6184535 w 6792042"/>
                <a:gd name="connsiteY380" fmla="*/ 760699 h 3321651"/>
                <a:gd name="connsiteX381" fmla="*/ 6186609 w 6792042"/>
                <a:gd name="connsiteY381" fmla="*/ 760699 h 3321651"/>
                <a:gd name="connsiteX382" fmla="*/ 6186609 w 6792042"/>
                <a:gd name="connsiteY382" fmla="*/ 756553 h 3321651"/>
                <a:gd name="connsiteX383" fmla="*/ 6184535 w 6792042"/>
                <a:gd name="connsiteY383" fmla="*/ 756553 h 3321651"/>
                <a:gd name="connsiteX384" fmla="*/ 6184535 w 6792042"/>
                <a:gd name="connsiteY384" fmla="*/ 752406 h 3321651"/>
                <a:gd name="connsiteX385" fmla="*/ 6186609 w 6792042"/>
                <a:gd name="connsiteY385" fmla="*/ 752406 h 3321651"/>
                <a:gd name="connsiteX386" fmla="*/ 6186609 w 6792042"/>
                <a:gd name="connsiteY386" fmla="*/ 750333 h 3321651"/>
                <a:gd name="connsiteX387" fmla="*/ 6188682 w 6792042"/>
                <a:gd name="connsiteY387" fmla="*/ 750333 h 3321651"/>
                <a:gd name="connsiteX388" fmla="*/ 6188682 w 6792042"/>
                <a:gd name="connsiteY388" fmla="*/ 756553 h 3321651"/>
                <a:gd name="connsiteX389" fmla="*/ 6192829 w 6792042"/>
                <a:gd name="connsiteY389" fmla="*/ 756553 h 3321651"/>
                <a:gd name="connsiteX390" fmla="*/ 6192829 w 6792042"/>
                <a:gd name="connsiteY390" fmla="*/ 758626 h 3321651"/>
                <a:gd name="connsiteX391" fmla="*/ 6196975 w 6792042"/>
                <a:gd name="connsiteY391" fmla="*/ 758626 h 3321651"/>
                <a:gd name="connsiteX392" fmla="*/ 6196975 w 6792042"/>
                <a:gd name="connsiteY392" fmla="*/ 762772 h 3321651"/>
                <a:gd name="connsiteX393" fmla="*/ 6199048 w 6792042"/>
                <a:gd name="connsiteY393" fmla="*/ 762772 h 3321651"/>
                <a:gd name="connsiteX394" fmla="*/ 6199048 w 6792042"/>
                <a:gd name="connsiteY394" fmla="*/ 766919 h 3321651"/>
                <a:gd name="connsiteX395" fmla="*/ 6201122 w 6792042"/>
                <a:gd name="connsiteY395" fmla="*/ 766919 h 3321651"/>
                <a:gd name="connsiteX396" fmla="*/ 6201122 w 6792042"/>
                <a:gd name="connsiteY396" fmla="*/ 773139 h 3321651"/>
                <a:gd name="connsiteX397" fmla="*/ 6203195 w 6792042"/>
                <a:gd name="connsiteY397" fmla="*/ 773139 h 3321651"/>
                <a:gd name="connsiteX398" fmla="*/ 6203195 w 6792042"/>
                <a:gd name="connsiteY398" fmla="*/ 777285 h 3321651"/>
                <a:gd name="connsiteX399" fmla="*/ 6205268 w 6792042"/>
                <a:gd name="connsiteY399" fmla="*/ 777285 h 3321651"/>
                <a:gd name="connsiteX400" fmla="*/ 6205268 w 6792042"/>
                <a:gd name="connsiteY400" fmla="*/ 775212 h 3321651"/>
                <a:gd name="connsiteX401" fmla="*/ 6209415 w 6792042"/>
                <a:gd name="connsiteY401" fmla="*/ 775212 h 3321651"/>
                <a:gd name="connsiteX402" fmla="*/ 6209415 w 6792042"/>
                <a:gd name="connsiteY402" fmla="*/ 768992 h 3321651"/>
                <a:gd name="connsiteX403" fmla="*/ 6211488 w 6792042"/>
                <a:gd name="connsiteY403" fmla="*/ 768992 h 3321651"/>
                <a:gd name="connsiteX404" fmla="*/ 6211488 w 6792042"/>
                <a:gd name="connsiteY404" fmla="*/ 766919 h 3321651"/>
                <a:gd name="connsiteX405" fmla="*/ 6207342 w 6792042"/>
                <a:gd name="connsiteY405" fmla="*/ 766919 h 3321651"/>
                <a:gd name="connsiteX406" fmla="*/ 6207342 w 6792042"/>
                <a:gd name="connsiteY406" fmla="*/ 764846 h 3321651"/>
                <a:gd name="connsiteX407" fmla="*/ 6205268 w 6792042"/>
                <a:gd name="connsiteY407" fmla="*/ 764846 h 3321651"/>
                <a:gd name="connsiteX408" fmla="*/ 6205268 w 6792042"/>
                <a:gd name="connsiteY408" fmla="*/ 766919 h 3321651"/>
                <a:gd name="connsiteX409" fmla="*/ 6203195 w 6792042"/>
                <a:gd name="connsiteY409" fmla="*/ 766919 h 3321651"/>
                <a:gd name="connsiteX410" fmla="*/ 6203195 w 6792042"/>
                <a:gd name="connsiteY410" fmla="*/ 762772 h 3321651"/>
                <a:gd name="connsiteX411" fmla="*/ 6209415 w 6792042"/>
                <a:gd name="connsiteY411" fmla="*/ 762772 h 3321651"/>
                <a:gd name="connsiteX412" fmla="*/ 6209415 w 6792042"/>
                <a:gd name="connsiteY412" fmla="*/ 760699 h 3321651"/>
                <a:gd name="connsiteX413" fmla="*/ 6213562 w 6792042"/>
                <a:gd name="connsiteY413" fmla="*/ 760699 h 3321651"/>
                <a:gd name="connsiteX414" fmla="*/ 6213562 w 6792042"/>
                <a:gd name="connsiteY414" fmla="*/ 756553 h 3321651"/>
                <a:gd name="connsiteX415" fmla="*/ 6215634 w 6792042"/>
                <a:gd name="connsiteY415" fmla="*/ 756553 h 3321651"/>
                <a:gd name="connsiteX416" fmla="*/ 6215634 w 6792042"/>
                <a:gd name="connsiteY416" fmla="*/ 766957 h 3321651"/>
                <a:gd name="connsiteX417" fmla="*/ 6213562 w 6792042"/>
                <a:gd name="connsiteY417" fmla="*/ 766957 h 3321651"/>
                <a:gd name="connsiteX418" fmla="*/ 6213562 w 6792042"/>
                <a:gd name="connsiteY418" fmla="*/ 769031 h 3321651"/>
                <a:gd name="connsiteX419" fmla="*/ 6215634 w 6792042"/>
                <a:gd name="connsiteY419" fmla="*/ 769031 h 3321651"/>
                <a:gd name="connsiteX420" fmla="*/ 6215634 w 6792042"/>
                <a:gd name="connsiteY420" fmla="*/ 771104 h 3321651"/>
                <a:gd name="connsiteX421" fmla="*/ 6217708 w 6792042"/>
                <a:gd name="connsiteY421" fmla="*/ 771104 h 3321651"/>
                <a:gd name="connsiteX422" fmla="*/ 6217708 w 6792042"/>
                <a:gd name="connsiteY422" fmla="*/ 775251 h 3321651"/>
                <a:gd name="connsiteX423" fmla="*/ 6223928 w 6792042"/>
                <a:gd name="connsiteY423" fmla="*/ 775251 h 3321651"/>
                <a:gd name="connsiteX424" fmla="*/ 6223928 w 6792042"/>
                <a:gd name="connsiteY424" fmla="*/ 777324 h 3321651"/>
                <a:gd name="connsiteX425" fmla="*/ 6219781 w 6792042"/>
                <a:gd name="connsiteY425" fmla="*/ 777324 h 3321651"/>
                <a:gd name="connsiteX426" fmla="*/ 6219781 w 6792042"/>
                <a:gd name="connsiteY426" fmla="*/ 779397 h 3321651"/>
                <a:gd name="connsiteX427" fmla="*/ 6228112 w 6792042"/>
                <a:gd name="connsiteY427" fmla="*/ 779397 h 3321651"/>
                <a:gd name="connsiteX428" fmla="*/ 6228112 w 6792042"/>
                <a:gd name="connsiteY428" fmla="*/ 781470 h 3321651"/>
                <a:gd name="connsiteX429" fmla="*/ 6232259 w 6792042"/>
                <a:gd name="connsiteY429" fmla="*/ 781470 h 3321651"/>
                <a:gd name="connsiteX430" fmla="*/ 6232259 w 6792042"/>
                <a:gd name="connsiteY430" fmla="*/ 783544 h 3321651"/>
                <a:gd name="connsiteX431" fmla="*/ 6242664 w 6792042"/>
                <a:gd name="connsiteY431" fmla="*/ 783544 h 3321651"/>
                <a:gd name="connsiteX432" fmla="*/ 6242664 w 6792042"/>
                <a:gd name="connsiteY432" fmla="*/ 787690 h 3321651"/>
                <a:gd name="connsiteX433" fmla="*/ 6244737 w 6792042"/>
                <a:gd name="connsiteY433" fmla="*/ 787690 h 3321651"/>
                <a:gd name="connsiteX434" fmla="*/ 6244737 w 6792042"/>
                <a:gd name="connsiteY434" fmla="*/ 789763 h 3321651"/>
                <a:gd name="connsiteX435" fmla="*/ 6242664 w 6792042"/>
                <a:gd name="connsiteY435" fmla="*/ 789763 h 3321651"/>
                <a:gd name="connsiteX436" fmla="*/ 6242664 w 6792042"/>
                <a:gd name="connsiteY436" fmla="*/ 793910 h 3321651"/>
                <a:gd name="connsiteX437" fmla="*/ 6244737 w 6792042"/>
                <a:gd name="connsiteY437" fmla="*/ 793910 h 3321651"/>
                <a:gd name="connsiteX438" fmla="*/ 6244737 w 6792042"/>
                <a:gd name="connsiteY438" fmla="*/ 791837 h 3321651"/>
                <a:gd name="connsiteX439" fmla="*/ 6253069 w 6792042"/>
                <a:gd name="connsiteY439" fmla="*/ 791837 h 3321651"/>
                <a:gd name="connsiteX440" fmla="*/ 6253069 w 6792042"/>
                <a:gd name="connsiteY440" fmla="*/ 789763 h 3321651"/>
                <a:gd name="connsiteX441" fmla="*/ 6259288 w 6792042"/>
                <a:gd name="connsiteY441" fmla="*/ 789763 h 3321651"/>
                <a:gd name="connsiteX442" fmla="*/ 6259288 w 6792042"/>
                <a:gd name="connsiteY442" fmla="*/ 785617 h 3321651"/>
                <a:gd name="connsiteX443" fmla="*/ 6261362 w 6792042"/>
                <a:gd name="connsiteY443" fmla="*/ 785617 h 3321651"/>
                <a:gd name="connsiteX444" fmla="*/ 6261362 w 6792042"/>
                <a:gd name="connsiteY444" fmla="*/ 781470 h 3321651"/>
                <a:gd name="connsiteX445" fmla="*/ 6263435 w 6792042"/>
                <a:gd name="connsiteY445" fmla="*/ 781470 h 3321651"/>
                <a:gd name="connsiteX446" fmla="*/ 6263435 w 6792042"/>
                <a:gd name="connsiteY446" fmla="*/ 779397 h 3321651"/>
                <a:gd name="connsiteX447" fmla="*/ 6265508 w 6792042"/>
                <a:gd name="connsiteY447" fmla="*/ 779397 h 3321651"/>
                <a:gd name="connsiteX448" fmla="*/ 6265508 w 6792042"/>
                <a:gd name="connsiteY448" fmla="*/ 777324 h 3321651"/>
                <a:gd name="connsiteX449" fmla="*/ 6269655 w 6792042"/>
                <a:gd name="connsiteY449" fmla="*/ 777324 h 3321651"/>
                <a:gd name="connsiteX450" fmla="*/ 6269655 w 6792042"/>
                <a:gd name="connsiteY450" fmla="*/ 779397 h 3321651"/>
                <a:gd name="connsiteX451" fmla="*/ 6275875 w 6792042"/>
                <a:gd name="connsiteY451" fmla="*/ 779397 h 3321651"/>
                <a:gd name="connsiteX452" fmla="*/ 6275875 w 6792042"/>
                <a:gd name="connsiteY452" fmla="*/ 777324 h 3321651"/>
                <a:gd name="connsiteX453" fmla="*/ 6277948 w 6792042"/>
                <a:gd name="connsiteY453" fmla="*/ 777324 h 3321651"/>
                <a:gd name="connsiteX454" fmla="*/ 6277948 w 6792042"/>
                <a:gd name="connsiteY454" fmla="*/ 779397 h 3321651"/>
                <a:gd name="connsiteX455" fmla="*/ 6282095 w 6792042"/>
                <a:gd name="connsiteY455" fmla="*/ 779397 h 3321651"/>
                <a:gd name="connsiteX456" fmla="*/ 6282095 w 6792042"/>
                <a:gd name="connsiteY456" fmla="*/ 783544 h 3321651"/>
                <a:gd name="connsiteX457" fmla="*/ 6284168 w 6792042"/>
                <a:gd name="connsiteY457" fmla="*/ 783544 h 3321651"/>
                <a:gd name="connsiteX458" fmla="*/ 6284168 w 6792042"/>
                <a:gd name="connsiteY458" fmla="*/ 785617 h 3321651"/>
                <a:gd name="connsiteX459" fmla="*/ 6286241 w 6792042"/>
                <a:gd name="connsiteY459" fmla="*/ 785617 h 3321651"/>
                <a:gd name="connsiteX460" fmla="*/ 6286241 w 6792042"/>
                <a:gd name="connsiteY460" fmla="*/ 787690 h 3321651"/>
                <a:gd name="connsiteX461" fmla="*/ 6292461 w 6792042"/>
                <a:gd name="connsiteY461" fmla="*/ 787690 h 3321651"/>
                <a:gd name="connsiteX462" fmla="*/ 6292461 w 6792042"/>
                <a:gd name="connsiteY462" fmla="*/ 785617 h 3321651"/>
                <a:gd name="connsiteX463" fmla="*/ 6302866 w 6792042"/>
                <a:gd name="connsiteY463" fmla="*/ 785617 h 3321651"/>
                <a:gd name="connsiteX464" fmla="*/ 6302866 w 6792042"/>
                <a:gd name="connsiteY464" fmla="*/ 787690 h 3321651"/>
                <a:gd name="connsiteX465" fmla="*/ 6304939 w 6792042"/>
                <a:gd name="connsiteY465" fmla="*/ 787690 h 3321651"/>
                <a:gd name="connsiteX466" fmla="*/ 6304939 w 6792042"/>
                <a:gd name="connsiteY466" fmla="*/ 798095 h 3321651"/>
                <a:gd name="connsiteX467" fmla="*/ 6307012 w 6792042"/>
                <a:gd name="connsiteY467" fmla="*/ 798095 h 3321651"/>
                <a:gd name="connsiteX468" fmla="*/ 6307012 w 6792042"/>
                <a:gd name="connsiteY468" fmla="*/ 802241 h 3321651"/>
                <a:gd name="connsiteX469" fmla="*/ 6309086 w 6792042"/>
                <a:gd name="connsiteY469" fmla="*/ 802241 h 3321651"/>
                <a:gd name="connsiteX470" fmla="*/ 6309086 w 6792042"/>
                <a:gd name="connsiteY470" fmla="*/ 800168 h 3321651"/>
                <a:gd name="connsiteX471" fmla="*/ 6313232 w 6792042"/>
                <a:gd name="connsiteY471" fmla="*/ 800168 h 3321651"/>
                <a:gd name="connsiteX472" fmla="*/ 6313232 w 6792042"/>
                <a:gd name="connsiteY472" fmla="*/ 798095 h 3321651"/>
                <a:gd name="connsiteX473" fmla="*/ 6319452 w 6792042"/>
                <a:gd name="connsiteY473" fmla="*/ 798095 h 3321651"/>
                <a:gd name="connsiteX474" fmla="*/ 6319452 w 6792042"/>
                <a:gd name="connsiteY474" fmla="*/ 796022 h 3321651"/>
                <a:gd name="connsiteX475" fmla="*/ 6321525 w 6792042"/>
                <a:gd name="connsiteY475" fmla="*/ 796022 h 3321651"/>
                <a:gd name="connsiteX476" fmla="*/ 6321525 w 6792042"/>
                <a:gd name="connsiteY476" fmla="*/ 798095 h 3321651"/>
                <a:gd name="connsiteX477" fmla="*/ 6325672 w 6792042"/>
                <a:gd name="connsiteY477" fmla="*/ 798095 h 3321651"/>
                <a:gd name="connsiteX478" fmla="*/ 6325672 w 6792042"/>
                <a:gd name="connsiteY478" fmla="*/ 796022 h 3321651"/>
                <a:gd name="connsiteX479" fmla="*/ 6327745 w 6792042"/>
                <a:gd name="connsiteY479" fmla="*/ 796022 h 3321651"/>
                <a:gd name="connsiteX480" fmla="*/ 6327745 w 6792042"/>
                <a:gd name="connsiteY480" fmla="*/ 800168 h 3321651"/>
                <a:gd name="connsiteX481" fmla="*/ 6329818 w 6792042"/>
                <a:gd name="connsiteY481" fmla="*/ 800168 h 3321651"/>
                <a:gd name="connsiteX482" fmla="*/ 6329818 w 6792042"/>
                <a:gd name="connsiteY482" fmla="*/ 808500 h 3321651"/>
                <a:gd name="connsiteX483" fmla="*/ 6327745 w 6792042"/>
                <a:gd name="connsiteY483" fmla="*/ 808500 h 3321651"/>
                <a:gd name="connsiteX484" fmla="*/ 6327745 w 6792042"/>
                <a:gd name="connsiteY484" fmla="*/ 814719 h 3321651"/>
                <a:gd name="connsiteX485" fmla="*/ 6323598 w 6792042"/>
                <a:gd name="connsiteY485" fmla="*/ 814719 h 3321651"/>
                <a:gd name="connsiteX486" fmla="*/ 6323598 w 6792042"/>
                <a:gd name="connsiteY486" fmla="*/ 810573 h 3321651"/>
                <a:gd name="connsiteX487" fmla="*/ 6315267 w 6792042"/>
                <a:gd name="connsiteY487" fmla="*/ 810573 h 3321651"/>
                <a:gd name="connsiteX488" fmla="*/ 6315267 w 6792042"/>
                <a:gd name="connsiteY488" fmla="*/ 808500 h 3321651"/>
                <a:gd name="connsiteX489" fmla="*/ 6311120 w 6792042"/>
                <a:gd name="connsiteY489" fmla="*/ 808500 h 3321651"/>
                <a:gd name="connsiteX490" fmla="*/ 6311120 w 6792042"/>
                <a:gd name="connsiteY490" fmla="*/ 810573 h 3321651"/>
                <a:gd name="connsiteX491" fmla="*/ 6309047 w 6792042"/>
                <a:gd name="connsiteY491" fmla="*/ 810573 h 3321651"/>
                <a:gd name="connsiteX492" fmla="*/ 6309047 w 6792042"/>
                <a:gd name="connsiteY492" fmla="*/ 812646 h 3321651"/>
                <a:gd name="connsiteX493" fmla="*/ 6304900 w 6792042"/>
                <a:gd name="connsiteY493" fmla="*/ 812646 h 3321651"/>
                <a:gd name="connsiteX494" fmla="*/ 6304900 w 6792042"/>
                <a:gd name="connsiteY494" fmla="*/ 810573 h 3321651"/>
                <a:gd name="connsiteX495" fmla="*/ 6298681 w 6792042"/>
                <a:gd name="connsiteY495" fmla="*/ 810573 h 3321651"/>
                <a:gd name="connsiteX496" fmla="*/ 6298681 w 6792042"/>
                <a:gd name="connsiteY496" fmla="*/ 812646 h 3321651"/>
                <a:gd name="connsiteX497" fmla="*/ 6296608 w 6792042"/>
                <a:gd name="connsiteY497" fmla="*/ 812646 h 3321651"/>
                <a:gd name="connsiteX498" fmla="*/ 6296608 w 6792042"/>
                <a:gd name="connsiteY498" fmla="*/ 810573 h 3321651"/>
                <a:gd name="connsiteX499" fmla="*/ 6290388 w 6792042"/>
                <a:gd name="connsiteY499" fmla="*/ 810573 h 3321651"/>
                <a:gd name="connsiteX500" fmla="*/ 6290388 w 6792042"/>
                <a:gd name="connsiteY500" fmla="*/ 812646 h 3321651"/>
                <a:gd name="connsiteX501" fmla="*/ 6286241 w 6792042"/>
                <a:gd name="connsiteY501" fmla="*/ 812646 h 3321651"/>
                <a:gd name="connsiteX502" fmla="*/ 6286241 w 6792042"/>
                <a:gd name="connsiteY502" fmla="*/ 802241 h 3321651"/>
                <a:gd name="connsiteX503" fmla="*/ 6284168 w 6792042"/>
                <a:gd name="connsiteY503" fmla="*/ 802241 h 3321651"/>
                <a:gd name="connsiteX504" fmla="*/ 6284168 w 6792042"/>
                <a:gd name="connsiteY504" fmla="*/ 800168 h 3321651"/>
                <a:gd name="connsiteX505" fmla="*/ 6282095 w 6792042"/>
                <a:gd name="connsiteY505" fmla="*/ 800168 h 3321651"/>
                <a:gd name="connsiteX506" fmla="*/ 6282095 w 6792042"/>
                <a:gd name="connsiteY506" fmla="*/ 804315 h 3321651"/>
                <a:gd name="connsiteX507" fmla="*/ 6280021 w 6792042"/>
                <a:gd name="connsiteY507" fmla="*/ 804315 h 3321651"/>
                <a:gd name="connsiteX508" fmla="*/ 6280021 w 6792042"/>
                <a:gd name="connsiteY508" fmla="*/ 806388 h 3321651"/>
                <a:gd name="connsiteX509" fmla="*/ 6275875 w 6792042"/>
                <a:gd name="connsiteY509" fmla="*/ 806388 h 3321651"/>
                <a:gd name="connsiteX510" fmla="*/ 6275875 w 6792042"/>
                <a:gd name="connsiteY510" fmla="*/ 804315 h 3321651"/>
                <a:gd name="connsiteX511" fmla="*/ 6267543 w 6792042"/>
                <a:gd name="connsiteY511" fmla="*/ 804315 h 3321651"/>
                <a:gd name="connsiteX512" fmla="*/ 6267543 w 6792042"/>
                <a:gd name="connsiteY512" fmla="*/ 802241 h 3321651"/>
                <a:gd name="connsiteX513" fmla="*/ 6265470 w 6792042"/>
                <a:gd name="connsiteY513" fmla="*/ 802241 h 3321651"/>
                <a:gd name="connsiteX514" fmla="*/ 6265470 w 6792042"/>
                <a:gd name="connsiteY514" fmla="*/ 800168 h 3321651"/>
                <a:gd name="connsiteX515" fmla="*/ 6261323 w 6792042"/>
                <a:gd name="connsiteY515" fmla="*/ 800168 h 3321651"/>
                <a:gd name="connsiteX516" fmla="*/ 6261323 w 6792042"/>
                <a:gd name="connsiteY516" fmla="*/ 802241 h 3321651"/>
                <a:gd name="connsiteX517" fmla="*/ 6259250 w 6792042"/>
                <a:gd name="connsiteY517" fmla="*/ 802241 h 3321651"/>
                <a:gd name="connsiteX518" fmla="*/ 6259250 w 6792042"/>
                <a:gd name="connsiteY518" fmla="*/ 804315 h 3321651"/>
                <a:gd name="connsiteX519" fmla="*/ 6257177 w 6792042"/>
                <a:gd name="connsiteY519" fmla="*/ 804315 h 3321651"/>
                <a:gd name="connsiteX520" fmla="*/ 6257177 w 6792042"/>
                <a:gd name="connsiteY520" fmla="*/ 802241 h 3321651"/>
                <a:gd name="connsiteX521" fmla="*/ 6255104 w 6792042"/>
                <a:gd name="connsiteY521" fmla="*/ 802241 h 3321651"/>
                <a:gd name="connsiteX522" fmla="*/ 6255104 w 6792042"/>
                <a:gd name="connsiteY522" fmla="*/ 800168 h 3321651"/>
                <a:gd name="connsiteX523" fmla="*/ 6246772 w 6792042"/>
                <a:gd name="connsiteY523" fmla="*/ 800168 h 3321651"/>
                <a:gd name="connsiteX524" fmla="*/ 6246772 w 6792042"/>
                <a:gd name="connsiteY524" fmla="*/ 802241 h 3321651"/>
                <a:gd name="connsiteX525" fmla="*/ 6240552 w 6792042"/>
                <a:gd name="connsiteY525" fmla="*/ 802241 h 3321651"/>
                <a:gd name="connsiteX526" fmla="*/ 6240552 w 6792042"/>
                <a:gd name="connsiteY526" fmla="*/ 804315 h 3321651"/>
                <a:gd name="connsiteX527" fmla="*/ 6238479 w 6792042"/>
                <a:gd name="connsiteY527" fmla="*/ 804315 h 3321651"/>
                <a:gd name="connsiteX528" fmla="*/ 6238479 w 6792042"/>
                <a:gd name="connsiteY528" fmla="*/ 800168 h 3321651"/>
                <a:gd name="connsiteX529" fmla="*/ 6236406 w 6792042"/>
                <a:gd name="connsiteY529" fmla="*/ 800168 h 3321651"/>
                <a:gd name="connsiteX530" fmla="*/ 6236406 w 6792042"/>
                <a:gd name="connsiteY530" fmla="*/ 796022 h 3321651"/>
                <a:gd name="connsiteX531" fmla="*/ 6238479 w 6792042"/>
                <a:gd name="connsiteY531" fmla="*/ 796022 h 3321651"/>
                <a:gd name="connsiteX532" fmla="*/ 6238479 w 6792042"/>
                <a:gd name="connsiteY532" fmla="*/ 793948 h 3321651"/>
                <a:gd name="connsiteX533" fmla="*/ 6240552 w 6792042"/>
                <a:gd name="connsiteY533" fmla="*/ 793948 h 3321651"/>
                <a:gd name="connsiteX534" fmla="*/ 6240552 w 6792042"/>
                <a:gd name="connsiteY534" fmla="*/ 789802 h 3321651"/>
                <a:gd name="connsiteX535" fmla="*/ 6236406 w 6792042"/>
                <a:gd name="connsiteY535" fmla="*/ 789802 h 3321651"/>
                <a:gd name="connsiteX536" fmla="*/ 6236406 w 6792042"/>
                <a:gd name="connsiteY536" fmla="*/ 791875 h 3321651"/>
                <a:gd name="connsiteX537" fmla="*/ 6234332 w 6792042"/>
                <a:gd name="connsiteY537" fmla="*/ 791875 h 3321651"/>
                <a:gd name="connsiteX538" fmla="*/ 6234332 w 6792042"/>
                <a:gd name="connsiteY538" fmla="*/ 793948 h 3321651"/>
                <a:gd name="connsiteX539" fmla="*/ 6232259 w 6792042"/>
                <a:gd name="connsiteY539" fmla="*/ 793948 h 3321651"/>
                <a:gd name="connsiteX540" fmla="*/ 6232259 w 6792042"/>
                <a:gd name="connsiteY540" fmla="*/ 796022 h 3321651"/>
                <a:gd name="connsiteX541" fmla="*/ 6228112 w 6792042"/>
                <a:gd name="connsiteY541" fmla="*/ 796022 h 3321651"/>
                <a:gd name="connsiteX542" fmla="*/ 6228112 w 6792042"/>
                <a:gd name="connsiteY542" fmla="*/ 798095 h 3321651"/>
                <a:gd name="connsiteX543" fmla="*/ 6226040 w 6792042"/>
                <a:gd name="connsiteY543" fmla="*/ 798095 h 3321651"/>
                <a:gd name="connsiteX544" fmla="*/ 6226040 w 6792042"/>
                <a:gd name="connsiteY544" fmla="*/ 802241 h 3321651"/>
                <a:gd name="connsiteX545" fmla="*/ 6221893 w 6792042"/>
                <a:gd name="connsiteY545" fmla="*/ 802241 h 3321651"/>
                <a:gd name="connsiteX546" fmla="*/ 6221893 w 6792042"/>
                <a:gd name="connsiteY546" fmla="*/ 806388 h 3321651"/>
                <a:gd name="connsiteX547" fmla="*/ 6219820 w 6792042"/>
                <a:gd name="connsiteY547" fmla="*/ 806388 h 3321651"/>
                <a:gd name="connsiteX548" fmla="*/ 6219820 w 6792042"/>
                <a:gd name="connsiteY548" fmla="*/ 808461 h 3321651"/>
                <a:gd name="connsiteX549" fmla="*/ 6221893 w 6792042"/>
                <a:gd name="connsiteY549" fmla="*/ 808461 h 3321651"/>
                <a:gd name="connsiteX550" fmla="*/ 6221893 w 6792042"/>
                <a:gd name="connsiteY550" fmla="*/ 818866 h 3321651"/>
                <a:gd name="connsiteX551" fmla="*/ 6223966 w 6792042"/>
                <a:gd name="connsiteY551" fmla="*/ 818866 h 3321651"/>
                <a:gd name="connsiteX552" fmla="*/ 6223966 w 6792042"/>
                <a:gd name="connsiteY552" fmla="*/ 827198 h 3321651"/>
                <a:gd name="connsiteX553" fmla="*/ 6221893 w 6792042"/>
                <a:gd name="connsiteY553" fmla="*/ 827198 h 3321651"/>
                <a:gd name="connsiteX554" fmla="*/ 6221893 w 6792042"/>
                <a:gd name="connsiteY554" fmla="*/ 831344 h 3321651"/>
                <a:gd name="connsiteX555" fmla="*/ 6219820 w 6792042"/>
                <a:gd name="connsiteY555" fmla="*/ 831344 h 3321651"/>
                <a:gd name="connsiteX556" fmla="*/ 6219820 w 6792042"/>
                <a:gd name="connsiteY556" fmla="*/ 833417 h 3321651"/>
                <a:gd name="connsiteX557" fmla="*/ 6217746 w 6792042"/>
                <a:gd name="connsiteY557" fmla="*/ 833417 h 3321651"/>
                <a:gd name="connsiteX558" fmla="*/ 6217746 w 6792042"/>
                <a:gd name="connsiteY558" fmla="*/ 835491 h 3321651"/>
                <a:gd name="connsiteX559" fmla="*/ 6215673 w 6792042"/>
                <a:gd name="connsiteY559" fmla="*/ 835491 h 3321651"/>
                <a:gd name="connsiteX560" fmla="*/ 6215673 w 6792042"/>
                <a:gd name="connsiteY560" fmla="*/ 837564 h 3321651"/>
                <a:gd name="connsiteX561" fmla="*/ 6213600 w 6792042"/>
                <a:gd name="connsiteY561" fmla="*/ 837564 h 3321651"/>
                <a:gd name="connsiteX562" fmla="*/ 6213600 w 6792042"/>
                <a:gd name="connsiteY562" fmla="*/ 839637 h 3321651"/>
                <a:gd name="connsiteX563" fmla="*/ 6209453 w 6792042"/>
                <a:gd name="connsiteY563" fmla="*/ 839637 h 3321651"/>
                <a:gd name="connsiteX564" fmla="*/ 6209453 w 6792042"/>
                <a:gd name="connsiteY564" fmla="*/ 841710 h 3321651"/>
                <a:gd name="connsiteX565" fmla="*/ 6205307 w 6792042"/>
                <a:gd name="connsiteY565" fmla="*/ 841710 h 3321651"/>
                <a:gd name="connsiteX566" fmla="*/ 6205307 w 6792042"/>
                <a:gd name="connsiteY566" fmla="*/ 843784 h 3321651"/>
                <a:gd name="connsiteX567" fmla="*/ 6199087 w 6792042"/>
                <a:gd name="connsiteY567" fmla="*/ 843784 h 3321651"/>
                <a:gd name="connsiteX568" fmla="*/ 6199087 w 6792042"/>
                <a:gd name="connsiteY568" fmla="*/ 841710 h 3321651"/>
                <a:gd name="connsiteX569" fmla="*/ 6194941 w 6792042"/>
                <a:gd name="connsiteY569" fmla="*/ 841710 h 3321651"/>
                <a:gd name="connsiteX570" fmla="*/ 6194941 w 6792042"/>
                <a:gd name="connsiteY570" fmla="*/ 850042 h 3321651"/>
                <a:gd name="connsiteX571" fmla="*/ 6190794 w 6792042"/>
                <a:gd name="connsiteY571" fmla="*/ 850042 h 3321651"/>
                <a:gd name="connsiteX572" fmla="*/ 6190794 w 6792042"/>
                <a:gd name="connsiteY572" fmla="*/ 852115 h 3321651"/>
                <a:gd name="connsiteX573" fmla="*/ 6184574 w 6792042"/>
                <a:gd name="connsiteY573" fmla="*/ 852115 h 3321651"/>
                <a:gd name="connsiteX574" fmla="*/ 6184574 w 6792042"/>
                <a:gd name="connsiteY574" fmla="*/ 854188 h 3321651"/>
                <a:gd name="connsiteX575" fmla="*/ 6180428 w 6792042"/>
                <a:gd name="connsiteY575" fmla="*/ 854188 h 3321651"/>
                <a:gd name="connsiteX576" fmla="*/ 6180428 w 6792042"/>
                <a:gd name="connsiteY576" fmla="*/ 856262 h 3321651"/>
                <a:gd name="connsiteX577" fmla="*/ 6176281 w 6792042"/>
                <a:gd name="connsiteY577" fmla="*/ 856262 h 3321651"/>
                <a:gd name="connsiteX578" fmla="*/ 6176281 w 6792042"/>
                <a:gd name="connsiteY578" fmla="*/ 854188 h 3321651"/>
                <a:gd name="connsiteX579" fmla="*/ 6174208 w 6792042"/>
                <a:gd name="connsiteY579" fmla="*/ 854188 h 3321651"/>
                <a:gd name="connsiteX580" fmla="*/ 6174208 w 6792042"/>
                <a:gd name="connsiteY580" fmla="*/ 856262 h 3321651"/>
                <a:gd name="connsiteX581" fmla="*/ 6167988 w 6792042"/>
                <a:gd name="connsiteY581" fmla="*/ 856262 h 3321651"/>
                <a:gd name="connsiteX582" fmla="*/ 6167988 w 6792042"/>
                <a:gd name="connsiteY582" fmla="*/ 860408 h 3321651"/>
                <a:gd name="connsiteX583" fmla="*/ 6163841 w 6792042"/>
                <a:gd name="connsiteY583" fmla="*/ 860408 h 3321651"/>
                <a:gd name="connsiteX584" fmla="*/ 6163841 w 6792042"/>
                <a:gd name="connsiteY584" fmla="*/ 862482 h 3321651"/>
                <a:gd name="connsiteX585" fmla="*/ 6161768 w 6792042"/>
                <a:gd name="connsiteY585" fmla="*/ 862482 h 3321651"/>
                <a:gd name="connsiteX586" fmla="*/ 6161768 w 6792042"/>
                <a:gd name="connsiteY586" fmla="*/ 864555 h 3321651"/>
                <a:gd name="connsiteX587" fmla="*/ 6157621 w 6792042"/>
                <a:gd name="connsiteY587" fmla="*/ 864555 h 3321651"/>
                <a:gd name="connsiteX588" fmla="*/ 6157621 w 6792042"/>
                <a:gd name="connsiteY588" fmla="*/ 866628 h 3321651"/>
                <a:gd name="connsiteX589" fmla="*/ 6155548 w 6792042"/>
                <a:gd name="connsiteY589" fmla="*/ 866628 h 3321651"/>
                <a:gd name="connsiteX590" fmla="*/ 6155548 w 6792042"/>
                <a:gd name="connsiteY590" fmla="*/ 868701 h 3321651"/>
                <a:gd name="connsiteX591" fmla="*/ 6153475 w 6792042"/>
                <a:gd name="connsiteY591" fmla="*/ 868701 h 3321651"/>
                <a:gd name="connsiteX592" fmla="*/ 6153475 w 6792042"/>
                <a:gd name="connsiteY592" fmla="*/ 872848 h 3321651"/>
                <a:gd name="connsiteX593" fmla="*/ 6151401 w 6792042"/>
                <a:gd name="connsiteY593" fmla="*/ 872848 h 3321651"/>
                <a:gd name="connsiteX594" fmla="*/ 6151401 w 6792042"/>
                <a:gd name="connsiteY594" fmla="*/ 879068 h 3321651"/>
                <a:gd name="connsiteX595" fmla="*/ 6149329 w 6792042"/>
                <a:gd name="connsiteY595" fmla="*/ 879068 h 3321651"/>
                <a:gd name="connsiteX596" fmla="*/ 6149329 w 6792042"/>
                <a:gd name="connsiteY596" fmla="*/ 881141 h 3321651"/>
                <a:gd name="connsiteX597" fmla="*/ 6151401 w 6792042"/>
                <a:gd name="connsiteY597" fmla="*/ 881141 h 3321651"/>
                <a:gd name="connsiteX598" fmla="*/ 6151401 w 6792042"/>
                <a:gd name="connsiteY598" fmla="*/ 883214 h 3321651"/>
                <a:gd name="connsiteX599" fmla="*/ 6149329 w 6792042"/>
                <a:gd name="connsiteY599" fmla="*/ 883214 h 3321651"/>
                <a:gd name="connsiteX600" fmla="*/ 6149329 w 6792042"/>
                <a:gd name="connsiteY600" fmla="*/ 891546 h 3321651"/>
                <a:gd name="connsiteX601" fmla="*/ 6151401 w 6792042"/>
                <a:gd name="connsiteY601" fmla="*/ 891546 h 3321651"/>
                <a:gd name="connsiteX602" fmla="*/ 6151401 w 6792042"/>
                <a:gd name="connsiteY602" fmla="*/ 897766 h 3321651"/>
                <a:gd name="connsiteX603" fmla="*/ 6149329 w 6792042"/>
                <a:gd name="connsiteY603" fmla="*/ 897766 h 3321651"/>
                <a:gd name="connsiteX604" fmla="*/ 6149329 w 6792042"/>
                <a:gd name="connsiteY604" fmla="*/ 899839 h 3321651"/>
                <a:gd name="connsiteX605" fmla="*/ 6147255 w 6792042"/>
                <a:gd name="connsiteY605" fmla="*/ 899839 h 3321651"/>
                <a:gd name="connsiteX606" fmla="*/ 6147255 w 6792042"/>
                <a:gd name="connsiteY606" fmla="*/ 901912 h 3321651"/>
                <a:gd name="connsiteX607" fmla="*/ 6145182 w 6792042"/>
                <a:gd name="connsiteY607" fmla="*/ 901912 h 3321651"/>
                <a:gd name="connsiteX608" fmla="*/ 6145182 w 6792042"/>
                <a:gd name="connsiteY608" fmla="*/ 903985 h 3321651"/>
                <a:gd name="connsiteX609" fmla="*/ 6141035 w 6792042"/>
                <a:gd name="connsiteY609" fmla="*/ 903985 h 3321651"/>
                <a:gd name="connsiteX610" fmla="*/ 6141035 w 6792042"/>
                <a:gd name="connsiteY610" fmla="*/ 906059 h 3321651"/>
                <a:gd name="connsiteX611" fmla="*/ 6128557 w 6792042"/>
                <a:gd name="connsiteY611" fmla="*/ 906059 h 3321651"/>
                <a:gd name="connsiteX612" fmla="*/ 6128557 w 6792042"/>
                <a:gd name="connsiteY612" fmla="*/ 903985 h 3321651"/>
                <a:gd name="connsiteX613" fmla="*/ 6124410 w 6792042"/>
                <a:gd name="connsiteY613" fmla="*/ 903985 h 3321651"/>
                <a:gd name="connsiteX614" fmla="*/ 6124410 w 6792042"/>
                <a:gd name="connsiteY614" fmla="*/ 899839 h 3321651"/>
                <a:gd name="connsiteX615" fmla="*/ 6120264 w 6792042"/>
                <a:gd name="connsiteY615" fmla="*/ 899839 h 3321651"/>
                <a:gd name="connsiteX616" fmla="*/ 6120264 w 6792042"/>
                <a:gd name="connsiteY616" fmla="*/ 897766 h 3321651"/>
                <a:gd name="connsiteX617" fmla="*/ 6114044 w 6792042"/>
                <a:gd name="connsiteY617" fmla="*/ 897766 h 3321651"/>
                <a:gd name="connsiteX618" fmla="*/ 6114044 w 6792042"/>
                <a:gd name="connsiteY618" fmla="*/ 895692 h 3321651"/>
                <a:gd name="connsiteX619" fmla="*/ 6109898 w 6792042"/>
                <a:gd name="connsiteY619" fmla="*/ 895692 h 3321651"/>
                <a:gd name="connsiteX620" fmla="*/ 6109898 w 6792042"/>
                <a:gd name="connsiteY620" fmla="*/ 893619 h 3321651"/>
                <a:gd name="connsiteX621" fmla="*/ 6103678 w 6792042"/>
                <a:gd name="connsiteY621" fmla="*/ 893619 h 3321651"/>
                <a:gd name="connsiteX622" fmla="*/ 6103678 w 6792042"/>
                <a:gd name="connsiteY622" fmla="*/ 895692 h 3321651"/>
                <a:gd name="connsiteX623" fmla="*/ 6101605 w 6792042"/>
                <a:gd name="connsiteY623" fmla="*/ 895692 h 3321651"/>
                <a:gd name="connsiteX624" fmla="*/ 6101605 w 6792042"/>
                <a:gd name="connsiteY624" fmla="*/ 901912 h 3321651"/>
                <a:gd name="connsiteX625" fmla="*/ 6105751 w 6792042"/>
                <a:gd name="connsiteY625" fmla="*/ 901912 h 3321651"/>
                <a:gd name="connsiteX626" fmla="*/ 6105751 w 6792042"/>
                <a:gd name="connsiteY626" fmla="*/ 903985 h 3321651"/>
                <a:gd name="connsiteX627" fmla="*/ 6107824 w 6792042"/>
                <a:gd name="connsiteY627" fmla="*/ 903985 h 3321651"/>
                <a:gd name="connsiteX628" fmla="*/ 6107824 w 6792042"/>
                <a:gd name="connsiteY628" fmla="*/ 906059 h 3321651"/>
                <a:gd name="connsiteX629" fmla="*/ 6097420 w 6792042"/>
                <a:gd name="connsiteY629" fmla="*/ 906059 h 3321651"/>
                <a:gd name="connsiteX630" fmla="*/ 6097420 w 6792042"/>
                <a:gd name="connsiteY630" fmla="*/ 895654 h 3321651"/>
                <a:gd name="connsiteX631" fmla="*/ 6095346 w 6792042"/>
                <a:gd name="connsiteY631" fmla="*/ 895654 h 3321651"/>
                <a:gd name="connsiteX632" fmla="*/ 6095346 w 6792042"/>
                <a:gd name="connsiteY632" fmla="*/ 897727 h 3321651"/>
                <a:gd name="connsiteX633" fmla="*/ 6093273 w 6792042"/>
                <a:gd name="connsiteY633" fmla="*/ 897727 h 3321651"/>
                <a:gd name="connsiteX634" fmla="*/ 6093273 w 6792042"/>
                <a:gd name="connsiteY634" fmla="*/ 901874 h 3321651"/>
                <a:gd name="connsiteX635" fmla="*/ 6095346 w 6792042"/>
                <a:gd name="connsiteY635" fmla="*/ 901874 h 3321651"/>
                <a:gd name="connsiteX636" fmla="*/ 6095346 w 6792042"/>
                <a:gd name="connsiteY636" fmla="*/ 903947 h 3321651"/>
                <a:gd name="connsiteX637" fmla="*/ 6093273 w 6792042"/>
                <a:gd name="connsiteY637" fmla="*/ 903947 h 3321651"/>
                <a:gd name="connsiteX638" fmla="*/ 6093273 w 6792042"/>
                <a:gd name="connsiteY638" fmla="*/ 906020 h 3321651"/>
                <a:gd name="connsiteX639" fmla="*/ 6091200 w 6792042"/>
                <a:gd name="connsiteY639" fmla="*/ 906020 h 3321651"/>
                <a:gd name="connsiteX640" fmla="*/ 6091200 w 6792042"/>
                <a:gd name="connsiteY640" fmla="*/ 910167 h 3321651"/>
                <a:gd name="connsiteX641" fmla="*/ 6089127 w 6792042"/>
                <a:gd name="connsiteY641" fmla="*/ 910167 h 3321651"/>
                <a:gd name="connsiteX642" fmla="*/ 6089127 w 6792042"/>
                <a:gd name="connsiteY642" fmla="*/ 908094 h 3321651"/>
                <a:gd name="connsiteX643" fmla="*/ 6087053 w 6792042"/>
                <a:gd name="connsiteY643" fmla="*/ 908094 h 3321651"/>
                <a:gd name="connsiteX644" fmla="*/ 6087053 w 6792042"/>
                <a:gd name="connsiteY644" fmla="*/ 903947 h 3321651"/>
                <a:gd name="connsiteX645" fmla="*/ 6084980 w 6792042"/>
                <a:gd name="connsiteY645" fmla="*/ 903947 h 3321651"/>
                <a:gd name="connsiteX646" fmla="*/ 6084980 w 6792042"/>
                <a:gd name="connsiteY646" fmla="*/ 899800 h 3321651"/>
                <a:gd name="connsiteX647" fmla="*/ 6087053 w 6792042"/>
                <a:gd name="connsiteY647" fmla="*/ 899800 h 3321651"/>
                <a:gd name="connsiteX648" fmla="*/ 6087053 w 6792042"/>
                <a:gd name="connsiteY648" fmla="*/ 897727 h 3321651"/>
                <a:gd name="connsiteX649" fmla="*/ 6089127 w 6792042"/>
                <a:gd name="connsiteY649" fmla="*/ 897727 h 3321651"/>
                <a:gd name="connsiteX650" fmla="*/ 6089127 w 6792042"/>
                <a:gd name="connsiteY650" fmla="*/ 895654 h 3321651"/>
                <a:gd name="connsiteX651" fmla="*/ 6091200 w 6792042"/>
                <a:gd name="connsiteY651" fmla="*/ 895654 h 3321651"/>
                <a:gd name="connsiteX652" fmla="*/ 6091200 w 6792042"/>
                <a:gd name="connsiteY652" fmla="*/ 891507 h 3321651"/>
                <a:gd name="connsiteX653" fmla="*/ 6089127 w 6792042"/>
                <a:gd name="connsiteY653" fmla="*/ 891507 h 3321651"/>
                <a:gd name="connsiteX654" fmla="*/ 6089127 w 6792042"/>
                <a:gd name="connsiteY654" fmla="*/ 887361 h 3321651"/>
                <a:gd name="connsiteX655" fmla="*/ 6087053 w 6792042"/>
                <a:gd name="connsiteY655" fmla="*/ 887361 h 3321651"/>
                <a:gd name="connsiteX656" fmla="*/ 6087053 w 6792042"/>
                <a:gd name="connsiteY656" fmla="*/ 881141 h 3321651"/>
                <a:gd name="connsiteX657" fmla="*/ 6084980 w 6792042"/>
                <a:gd name="connsiteY657" fmla="*/ 881141 h 3321651"/>
                <a:gd name="connsiteX658" fmla="*/ 6084980 w 6792042"/>
                <a:gd name="connsiteY658" fmla="*/ 876994 h 3321651"/>
                <a:gd name="connsiteX659" fmla="*/ 6082907 w 6792042"/>
                <a:gd name="connsiteY659" fmla="*/ 876994 h 3321651"/>
                <a:gd name="connsiteX660" fmla="*/ 6082907 w 6792042"/>
                <a:gd name="connsiteY660" fmla="*/ 872848 h 3321651"/>
                <a:gd name="connsiteX661" fmla="*/ 6080833 w 6792042"/>
                <a:gd name="connsiteY661" fmla="*/ 872848 h 3321651"/>
                <a:gd name="connsiteX662" fmla="*/ 6080833 w 6792042"/>
                <a:gd name="connsiteY662" fmla="*/ 868701 h 3321651"/>
                <a:gd name="connsiteX663" fmla="*/ 6082907 w 6792042"/>
                <a:gd name="connsiteY663" fmla="*/ 868701 h 3321651"/>
                <a:gd name="connsiteX664" fmla="*/ 6082907 w 6792042"/>
                <a:gd name="connsiteY664" fmla="*/ 862482 h 3321651"/>
                <a:gd name="connsiteX665" fmla="*/ 6087053 w 6792042"/>
                <a:gd name="connsiteY665" fmla="*/ 862482 h 3321651"/>
                <a:gd name="connsiteX666" fmla="*/ 6087053 w 6792042"/>
                <a:gd name="connsiteY666" fmla="*/ 858335 h 3321651"/>
                <a:gd name="connsiteX667" fmla="*/ 6089127 w 6792042"/>
                <a:gd name="connsiteY667" fmla="*/ 858335 h 3321651"/>
                <a:gd name="connsiteX668" fmla="*/ 6089127 w 6792042"/>
                <a:gd name="connsiteY668" fmla="*/ 856262 h 3321651"/>
                <a:gd name="connsiteX669" fmla="*/ 6091200 w 6792042"/>
                <a:gd name="connsiteY669" fmla="*/ 856262 h 3321651"/>
                <a:gd name="connsiteX670" fmla="*/ 6091200 w 6792042"/>
                <a:gd name="connsiteY670" fmla="*/ 843784 h 3321651"/>
                <a:gd name="connsiteX671" fmla="*/ 6093273 w 6792042"/>
                <a:gd name="connsiteY671" fmla="*/ 843784 h 3321651"/>
                <a:gd name="connsiteX672" fmla="*/ 6093273 w 6792042"/>
                <a:gd name="connsiteY672" fmla="*/ 839637 h 3321651"/>
                <a:gd name="connsiteX673" fmla="*/ 6091200 w 6792042"/>
                <a:gd name="connsiteY673" fmla="*/ 839637 h 3321651"/>
                <a:gd name="connsiteX674" fmla="*/ 6091200 w 6792042"/>
                <a:gd name="connsiteY674" fmla="*/ 831306 h 3321651"/>
                <a:gd name="connsiteX675" fmla="*/ 6089127 w 6792042"/>
                <a:gd name="connsiteY675" fmla="*/ 831306 h 3321651"/>
                <a:gd name="connsiteX676" fmla="*/ 6089127 w 6792042"/>
                <a:gd name="connsiteY676" fmla="*/ 829232 h 3321651"/>
                <a:gd name="connsiteX677" fmla="*/ 6087053 w 6792042"/>
                <a:gd name="connsiteY677" fmla="*/ 829232 h 3321651"/>
                <a:gd name="connsiteX678" fmla="*/ 6087053 w 6792042"/>
                <a:gd name="connsiteY678" fmla="*/ 827159 h 3321651"/>
                <a:gd name="connsiteX679" fmla="*/ 6084980 w 6792042"/>
                <a:gd name="connsiteY679" fmla="*/ 827159 h 3321651"/>
                <a:gd name="connsiteX680" fmla="*/ 6084980 w 6792042"/>
                <a:gd name="connsiteY680" fmla="*/ 825086 h 3321651"/>
                <a:gd name="connsiteX681" fmla="*/ 6082907 w 6792042"/>
                <a:gd name="connsiteY681" fmla="*/ 825086 h 3321651"/>
                <a:gd name="connsiteX682" fmla="*/ 6082907 w 6792042"/>
                <a:gd name="connsiteY682" fmla="*/ 823013 h 3321651"/>
                <a:gd name="connsiteX683" fmla="*/ 6078760 w 6792042"/>
                <a:gd name="connsiteY683" fmla="*/ 823013 h 3321651"/>
                <a:gd name="connsiteX684" fmla="*/ 6078760 w 6792042"/>
                <a:gd name="connsiteY684" fmla="*/ 820939 h 3321651"/>
                <a:gd name="connsiteX685" fmla="*/ 6076687 w 6792042"/>
                <a:gd name="connsiteY685" fmla="*/ 820939 h 3321651"/>
                <a:gd name="connsiteX686" fmla="*/ 6076687 w 6792042"/>
                <a:gd name="connsiteY686" fmla="*/ 816793 h 3321651"/>
                <a:gd name="connsiteX687" fmla="*/ 6074614 w 6792042"/>
                <a:gd name="connsiteY687" fmla="*/ 816793 h 3321651"/>
                <a:gd name="connsiteX688" fmla="*/ 6074614 w 6792042"/>
                <a:gd name="connsiteY688" fmla="*/ 814719 h 3321651"/>
                <a:gd name="connsiteX689" fmla="*/ 6072541 w 6792042"/>
                <a:gd name="connsiteY689" fmla="*/ 814719 h 3321651"/>
                <a:gd name="connsiteX690" fmla="*/ 6072541 w 6792042"/>
                <a:gd name="connsiteY690" fmla="*/ 812646 h 3321651"/>
                <a:gd name="connsiteX691" fmla="*/ 6070467 w 6792042"/>
                <a:gd name="connsiteY691" fmla="*/ 812646 h 3321651"/>
                <a:gd name="connsiteX692" fmla="*/ 6070467 w 6792042"/>
                <a:gd name="connsiteY692" fmla="*/ 810573 h 3321651"/>
                <a:gd name="connsiteX693" fmla="*/ 6068394 w 6792042"/>
                <a:gd name="connsiteY693" fmla="*/ 810573 h 3321651"/>
                <a:gd name="connsiteX694" fmla="*/ 6068394 w 6792042"/>
                <a:gd name="connsiteY694" fmla="*/ 812646 h 3321651"/>
                <a:gd name="connsiteX695" fmla="*/ 6066321 w 6792042"/>
                <a:gd name="connsiteY695" fmla="*/ 812646 h 3321651"/>
                <a:gd name="connsiteX696" fmla="*/ 6066321 w 6792042"/>
                <a:gd name="connsiteY696" fmla="*/ 814719 h 3321651"/>
                <a:gd name="connsiteX697" fmla="*/ 6068394 w 6792042"/>
                <a:gd name="connsiteY697" fmla="*/ 814719 h 3321651"/>
                <a:gd name="connsiteX698" fmla="*/ 6068394 w 6792042"/>
                <a:gd name="connsiteY698" fmla="*/ 816793 h 3321651"/>
                <a:gd name="connsiteX699" fmla="*/ 6066321 w 6792042"/>
                <a:gd name="connsiteY699" fmla="*/ 816793 h 3321651"/>
                <a:gd name="connsiteX700" fmla="*/ 6066321 w 6792042"/>
                <a:gd name="connsiteY700" fmla="*/ 818866 h 3321651"/>
                <a:gd name="connsiteX701" fmla="*/ 6062174 w 6792042"/>
                <a:gd name="connsiteY701" fmla="*/ 818866 h 3321651"/>
                <a:gd name="connsiteX702" fmla="*/ 6062174 w 6792042"/>
                <a:gd name="connsiteY702" fmla="*/ 820939 h 3321651"/>
                <a:gd name="connsiteX703" fmla="*/ 6064247 w 6792042"/>
                <a:gd name="connsiteY703" fmla="*/ 820939 h 3321651"/>
                <a:gd name="connsiteX704" fmla="*/ 6064247 w 6792042"/>
                <a:gd name="connsiteY704" fmla="*/ 823013 h 3321651"/>
                <a:gd name="connsiteX705" fmla="*/ 6060101 w 6792042"/>
                <a:gd name="connsiteY705" fmla="*/ 823013 h 3321651"/>
                <a:gd name="connsiteX706" fmla="*/ 6060101 w 6792042"/>
                <a:gd name="connsiteY706" fmla="*/ 825086 h 3321651"/>
                <a:gd name="connsiteX707" fmla="*/ 6058028 w 6792042"/>
                <a:gd name="connsiteY707" fmla="*/ 825086 h 3321651"/>
                <a:gd name="connsiteX708" fmla="*/ 6058028 w 6792042"/>
                <a:gd name="connsiteY708" fmla="*/ 827159 h 3321651"/>
                <a:gd name="connsiteX709" fmla="*/ 6053881 w 6792042"/>
                <a:gd name="connsiteY709" fmla="*/ 827159 h 3321651"/>
                <a:gd name="connsiteX710" fmla="*/ 6053881 w 6792042"/>
                <a:gd name="connsiteY710" fmla="*/ 829232 h 3321651"/>
                <a:gd name="connsiteX711" fmla="*/ 6039330 w 6792042"/>
                <a:gd name="connsiteY711" fmla="*/ 829232 h 3321651"/>
                <a:gd name="connsiteX712" fmla="*/ 6039330 w 6792042"/>
                <a:gd name="connsiteY712" fmla="*/ 831306 h 3321651"/>
                <a:gd name="connsiteX713" fmla="*/ 6028925 w 6792042"/>
                <a:gd name="connsiteY713" fmla="*/ 831306 h 3321651"/>
                <a:gd name="connsiteX714" fmla="*/ 6028925 w 6792042"/>
                <a:gd name="connsiteY714" fmla="*/ 827159 h 3321651"/>
                <a:gd name="connsiteX715" fmla="*/ 6030998 w 6792042"/>
                <a:gd name="connsiteY715" fmla="*/ 827159 h 3321651"/>
                <a:gd name="connsiteX716" fmla="*/ 6030998 w 6792042"/>
                <a:gd name="connsiteY716" fmla="*/ 825086 h 3321651"/>
                <a:gd name="connsiteX717" fmla="*/ 6033072 w 6792042"/>
                <a:gd name="connsiteY717" fmla="*/ 825086 h 3321651"/>
                <a:gd name="connsiteX718" fmla="*/ 6033072 w 6792042"/>
                <a:gd name="connsiteY718" fmla="*/ 823013 h 3321651"/>
                <a:gd name="connsiteX719" fmla="*/ 6039291 w 6792042"/>
                <a:gd name="connsiteY719" fmla="*/ 823013 h 3321651"/>
                <a:gd name="connsiteX720" fmla="*/ 6039291 w 6792042"/>
                <a:gd name="connsiteY720" fmla="*/ 820939 h 3321651"/>
                <a:gd name="connsiteX721" fmla="*/ 6041365 w 6792042"/>
                <a:gd name="connsiteY721" fmla="*/ 820939 h 3321651"/>
                <a:gd name="connsiteX722" fmla="*/ 6041365 w 6792042"/>
                <a:gd name="connsiteY722" fmla="*/ 818866 h 3321651"/>
                <a:gd name="connsiteX723" fmla="*/ 6045511 w 6792042"/>
                <a:gd name="connsiteY723" fmla="*/ 818866 h 3321651"/>
                <a:gd name="connsiteX724" fmla="*/ 6045511 w 6792042"/>
                <a:gd name="connsiteY724" fmla="*/ 816793 h 3321651"/>
                <a:gd name="connsiteX725" fmla="*/ 6047585 w 6792042"/>
                <a:gd name="connsiteY725" fmla="*/ 816793 h 3321651"/>
                <a:gd name="connsiteX726" fmla="*/ 6047585 w 6792042"/>
                <a:gd name="connsiteY726" fmla="*/ 814719 h 3321651"/>
                <a:gd name="connsiteX727" fmla="*/ 6051731 w 6792042"/>
                <a:gd name="connsiteY727" fmla="*/ 814719 h 3321651"/>
                <a:gd name="connsiteX728" fmla="*/ 6051731 w 6792042"/>
                <a:gd name="connsiteY728" fmla="*/ 812646 h 3321651"/>
                <a:gd name="connsiteX729" fmla="*/ 6053804 w 6792042"/>
                <a:gd name="connsiteY729" fmla="*/ 812646 h 3321651"/>
                <a:gd name="connsiteX730" fmla="*/ 6053804 w 6792042"/>
                <a:gd name="connsiteY730" fmla="*/ 806426 h 3321651"/>
                <a:gd name="connsiteX731" fmla="*/ 6055877 w 6792042"/>
                <a:gd name="connsiteY731" fmla="*/ 806426 h 3321651"/>
                <a:gd name="connsiteX732" fmla="*/ 6055877 w 6792042"/>
                <a:gd name="connsiteY732" fmla="*/ 804353 h 3321651"/>
                <a:gd name="connsiteX733" fmla="*/ 6053804 w 6792042"/>
                <a:gd name="connsiteY733" fmla="*/ 804353 h 3321651"/>
                <a:gd name="connsiteX734" fmla="*/ 6053804 w 6792042"/>
                <a:gd name="connsiteY734" fmla="*/ 802280 h 3321651"/>
                <a:gd name="connsiteX735" fmla="*/ 6049658 w 6792042"/>
                <a:gd name="connsiteY735" fmla="*/ 802280 h 3321651"/>
                <a:gd name="connsiteX736" fmla="*/ 6049658 w 6792042"/>
                <a:gd name="connsiteY736" fmla="*/ 800207 h 3321651"/>
                <a:gd name="connsiteX737" fmla="*/ 6045511 w 6792042"/>
                <a:gd name="connsiteY737" fmla="*/ 800207 h 3321651"/>
                <a:gd name="connsiteX738" fmla="*/ 6045511 w 6792042"/>
                <a:gd name="connsiteY738" fmla="*/ 798133 h 3321651"/>
                <a:gd name="connsiteX739" fmla="*/ 6041365 w 6792042"/>
                <a:gd name="connsiteY739" fmla="*/ 798133 h 3321651"/>
                <a:gd name="connsiteX740" fmla="*/ 6041365 w 6792042"/>
                <a:gd name="connsiteY740" fmla="*/ 796060 h 3321651"/>
                <a:gd name="connsiteX741" fmla="*/ 6039291 w 6792042"/>
                <a:gd name="connsiteY741" fmla="*/ 796060 h 3321651"/>
                <a:gd name="connsiteX742" fmla="*/ 6039291 w 6792042"/>
                <a:gd name="connsiteY742" fmla="*/ 793987 h 3321651"/>
                <a:gd name="connsiteX743" fmla="*/ 6035144 w 6792042"/>
                <a:gd name="connsiteY743" fmla="*/ 793987 h 3321651"/>
                <a:gd name="connsiteX744" fmla="*/ 6035144 w 6792042"/>
                <a:gd name="connsiteY744" fmla="*/ 791913 h 3321651"/>
                <a:gd name="connsiteX745" fmla="*/ 6033072 w 6792042"/>
                <a:gd name="connsiteY745" fmla="*/ 791913 h 3321651"/>
                <a:gd name="connsiteX746" fmla="*/ 6033072 w 6792042"/>
                <a:gd name="connsiteY746" fmla="*/ 789840 h 3321651"/>
                <a:gd name="connsiteX747" fmla="*/ 6028925 w 6792042"/>
                <a:gd name="connsiteY747" fmla="*/ 789840 h 3321651"/>
                <a:gd name="connsiteX748" fmla="*/ 6028925 w 6792042"/>
                <a:gd name="connsiteY748" fmla="*/ 787767 h 3321651"/>
                <a:gd name="connsiteX749" fmla="*/ 6026852 w 6792042"/>
                <a:gd name="connsiteY749" fmla="*/ 787767 h 3321651"/>
                <a:gd name="connsiteX750" fmla="*/ 6026852 w 6792042"/>
                <a:gd name="connsiteY750" fmla="*/ 783620 h 3321651"/>
                <a:gd name="connsiteX751" fmla="*/ 6024778 w 6792042"/>
                <a:gd name="connsiteY751" fmla="*/ 783620 h 3321651"/>
                <a:gd name="connsiteX752" fmla="*/ 6024778 w 6792042"/>
                <a:gd name="connsiteY752" fmla="*/ 777401 h 3321651"/>
                <a:gd name="connsiteX753" fmla="*/ 6022705 w 6792042"/>
                <a:gd name="connsiteY753" fmla="*/ 777401 h 3321651"/>
                <a:gd name="connsiteX754" fmla="*/ 6022705 w 6792042"/>
                <a:gd name="connsiteY754" fmla="*/ 775327 h 3321651"/>
                <a:gd name="connsiteX755" fmla="*/ 6018558 w 6792042"/>
                <a:gd name="connsiteY755" fmla="*/ 775327 h 3321651"/>
                <a:gd name="connsiteX756" fmla="*/ 6018558 w 6792042"/>
                <a:gd name="connsiteY756" fmla="*/ 777401 h 3321651"/>
                <a:gd name="connsiteX757" fmla="*/ 6012339 w 6792042"/>
                <a:gd name="connsiteY757" fmla="*/ 777401 h 3321651"/>
                <a:gd name="connsiteX758" fmla="*/ 6012339 w 6792042"/>
                <a:gd name="connsiteY758" fmla="*/ 773254 h 3321651"/>
                <a:gd name="connsiteX759" fmla="*/ 6006119 w 6792042"/>
                <a:gd name="connsiteY759" fmla="*/ 773254 h 3321651"/>
                <a:gd name="connsiteX760" fmla="*/ 6006119 w 6792042"/>
                <a:gd name="connsiteY760" fmla="*/ 771181 h 3321651"/>
                <a:gd name="connsiteX761" fmla="*/ 5999899 w 6792042"/>
                <a:gd name="connsiteY761" fmla="*/ 771181 h 3321651"/>
                <a:gd name="connsiteX762" fmla="*/ 5999899 w 6792042"/>
                <a:gd name="connsiteY762" fmla="*/ 773254 h 3321651"/>
                <a:gd name="connsiteX763" fmla="*/ 5989494 w 6792042"/>
                <a:gd name="connsiteY763" fmla="*/ 773254 h 3321651"/>
                <a:gd name="connsiteX764" fmla="*/ 5989494 w 6792042"/>
                <a:gd name="connsiteY764" fmla="*/ 771181 h 3321651"/>
                <a:gd name="connsiteX765" fmla="*/ 5985348 w 6792042"/>
                <a:gd name="connsiteY765" fmla="*/ 771181 h 3321651"/>
                <a:gd name="connsiteX766" fmla="*/ 5985348 w 6792042"/>
                <a:gd name="connsiteY766" fmla="*/ 769108 h 3321651"/>
                <a:gd name="connsiteX767" fmla="*/ 5981201 w 6792042"/>
                <a:gd name="connsiteY767" fmla="*/ 769108 h 3321651"/>
                <a:gd name="connsiteX768" fmla="*/ 5981201 w 6792042"/>
                <a:gd name="connsiteY768" fmla="*/ 767034 h 3321651"/>
                <a:gd name="connsiteX769" fmla="*/ 5977055 w 6792042"/>
                <a:gd name="connsiteY769" fmla="*/ 767034 h 3321651"/>
                <a:gd name="connsiteX770" fmla="*/ 5977055 w 6792042"/>
                <a:gd name="connsiteY770" fmla="*/ 764961 h 3321651"/>
                <a:gd name="connsiteX771" fmla="*/ 5972908 w 6792042"/>
                <a:gd name="connsiteY771" fmla="*/ 764961 h 3321651"/>
                <a:gd name="connsiteX772" fmla="*/ 5972908 w 6792042"/>
                <a:gd name="connsiteY772" fmla="*/ 762888 h 3321651"/>
                <a:gd name="connsiteX773" fmla="*/ 5970835 w 6792042"/>
                <a:gd name="connsiteY773" fmla="*/ 762888 h 3321651"/>
                <a:gd name="connsiteX774" fmla="*/ 5970835 w 6792042"/>
                <a:gd name="connsiteY774" fmla="*/ 760814 h 3321651"/>
                <a:gd name="connsiteX775" fmla="*/ 5966688 w 6792042"/>
                <a:gd name="connsiteY775" fmla="*/ 760814 h 3321651"/>
                <a:gd name="connsiteX776" fmla="*/ 5966688 w 6792042"/>
                <a:gd name="connsiteY776" fmla="*/ 758741 h 3321651"/>
                <a:gd name="connsiteX777" fmla="*/ 5964615 w 6792042"/>
                <a:gd name="connsiteY777" fmla="*/ 758741 h 3321651"/>
                <a:gd name="connsiteX778" fmla="*/ 5964615 w 6792042"/>
                <a:gd name="connsiteY778" fmla="*/ 756668 h 3321651"/>
                <a:gd name="connsiteX779" fmla="*/ 5962542 w 6792042"/>
                <a:gd name="connsiteY779" fmla="*/ 756668 h 3321651"/>
                <a:gd name="connsiteX780" fmla="*/ 5962542 w 6792042"/>
                <a:gd name="connsiteY780" fmla="*/ 752521 h 3321651"/>
                <a:gd name="connsiteX781" fmla="*/ 5960468 w 6792042"/>
                <a:gd name="connsiteY781" fmla="*/ 752521 h 3321651"/>
                <a:gd name="connsiteX782" fmla="*/ 5960468 w 6792042"/>
                <a:gd name="connsiteY782" fmla="*/ 750448 h 3321651"/>
                <a:gd name="connsiteX783" fmla="*/ 5958395 w 6792042"/>
                <a:gd name="connsiteY783" fmla="*/ 750448 h 3321651"/>
                <a:gd name="connsiteX784" fmla="*/ 5958395 w 6792042"/>
                <a:gd name="connsiteY784" fmla="*/ 748375 h 3321651"/>
                <a:gd name="connsiteX785" fmla="*/ 5956322 w 6792042"/>
                <a:gd name="connsiteY785" fmla="*/ 748375 h 3321651"/>
                <a:gd name="connsiteX786" fmla="*/ 5956322 w 6792042"/>
                <a:gd name="connsiteY786" fmla="*/ 746302 h 3321651"/>
                <a:gd name="connsiteX787" fmla="*/ 5954249 w 6792042"/>
                <a:gd name="connsiteY787" fmla="*/ 746302 h 3321651"/>
                <a:gd name="connsiteX788" fmla="*/ 5954249 w 6792042"/>
                <a:gd name="connsiteY788" fmla="*/ 742155 h 3321651"/>
                <a:gd name="connsiteX789" fmla="*/ 5952175 w 6792042"/>
                <a:gd name="connsiteY789" fmla="*/ 742155 h 3321651"/>
                <a:gd name="connsiteX790" fmla="*/ 5952175 w 6792042"/>
                <a:gd name="connsiteY790" fmla="*/ 740082 h 3321651"/>
                <a:gd name="connsiteX791" fmla="*/ 5945955 w 6792042"/>
                <a:gd name="connsiteY791" fmla="*/ 740082 h 3321651"/>
                <a:gd name="connsiteX792" fmla="*/ 5945955 w 6792042"/>
                <a:gd name="connsiteY792" fmla="*/ 738008 h 3321651"/>
                <a:gd name="connsiteX793" fmla="*/ 5939736 w 6792042"/>
                <a:gd name="connsiteY793" fmla="*/ 738008 h 3321651"/>
                <a:gd name="connsiteX794" fmla="*/ 5939736 w 6792042"/>
                <a:gd name="connsiteY794" fmla="*/ 735935 h 3321651"/>
                <a:gd name="connsiteX795" fmla="*/ 5931404 w 6792042"/>
                <a:gd name="connsiteY795" fmla="*/ 735935 h 3321651"/>
                <a:gd name="connsiteX796" fmla="*/ 5931404 w 6792042"/>
                <a:gd name="connsiteY796" fmla="*/ 733862 h 3321651"/>
                <a:gd name="connsiteX797" fmla="*/ 5929331 w 6792042"/>
                <a:gd name="connsiteY797" fmla="*/ 733862 h 3321651"/>
                <a:gd name="connsiteX798" fmla="*/ 5929331 w 6792042"/>
                <a:gd name="connsiteY798" fmla="*/ 731789 h 3321651"/>
                <a:gd name="connsiteX799" fmla="*/ 5927258 w 6792042"/>
                <a:gd name="connsiteY799" fmla="*/ 731789 h 3321651"/>
                <a:gd name="connsiteX800" fmla="*/ 5927258 w 6792042"/>
                <a:gd name="connsiteY800" fmla="*/ 729715 h 3321651"/>
                <a:gd name="connsiteX801" fmla="*/ 5925185 w 6792042"/>
                <a:gd name="connsiteY801" fmla="*/ 729715 h 3321651"/>
                <a:gd name="connsiteX802" fmla="*/ 5925185 w 6792042"/>
                <a:gd name="connsiteY802" fmla="*/ 725569 h 3321651"/>
                <a:gd name="connsiteX803" fmla="*/ 5921038 w 6792042"/>
                <a:gd name="connsiteY803" fmla="*/ 725569 h 3321651"/>
                <a:gd name="connsiteX804" fmla="*/ 5921038 w 6792042"/>
                <a:gd name="connsiteY804" fmla="*/ 723496 h 3321651"/>
                <a:gd name="connsiteX805" fmla="*/ 5918965 w 6792042"/>
                <a:gd name="connsiteY805" fmla="*/ 723496 h 3321651"/>
                <a:gd name="connsiteX806" fmla="*/ 5918965 w 6792042"/>
                <a:gd name="connsiteY806" fmla="*/ 719349 h 3321651"/>
                <a:gd name="connsiteX807" fmla="*/ 5916891 w 6792042"/>
                <a:gd name="connsiteY807" fmla="*/ 719349 h 3321651"/>
                <a:gd name="connsiteX808" fmla="*/ 5916891 w 6792042"/>
                <a:gd name="connsiteY808" fmla="*/ 717276 h 3321651"/>
                <a:gd name="connsiteX809" fmla="*/ 5914818 w 6792042"/>
                <a:gd name="connsiteY809" fmla="*/ 717276 h 3321651"/>
                <a:gd name="connsiteX810" fmla="*/ 5914818 w 6792042"/>
                <a:gd name="connsiteY810" fmla="*/ 715202 h 3321651"/>
                <a:gd name="connsiteX811" fmla="*/ 5908598 w 6792042"/>
                <a:gd name="connsiteY811" fmla="*/ 715202 h 3321651"/>
                <a:gd name="connsiteX812" fmla="*/ 5908598 w 6792042"/>
                <a:gd name="connsiteY812" fmla="*/ 713129 h 3321651"/>
                <a:gd name="connsiteX813" fmla="*/ 5904452 w 6792042"/>
                <a:gd name="connsiteY813" fmla="*/ 713129 h 3321651"/>
                <a:gd name="connsiteX814" fmla="*/ 5904452 w 6792042"/>
                <a:gd name="connsiteY814" fmla="*/ 711056 h 3321651"/>
                <a:gd name="connsiteX815" fmla="*/ 5902378 w 6792042"/>
                <a:gd name="connsiteY815" fmla="*/ 711056 h 3321651"/>
                <a:gd name="connsiteX816" fmla="*/ 5902378 w 6792042"/>
                <a:gd name="connsiteY816" fmla="*/ 708983 h 3321651"/>
                <a:gd name="connsiteX817" fmla="*/ 5896159 w 6792042"/>
                <a:gd name="connsiteY817" fmla="*/ 708983 h 3321651"/>
                <a:gd name="connsiteX818" fmla="*/ 5896159 w 6792042"/>
                <a:gd name="connsiteY818" fmla="*/ 706909 h 3321651"/>
                <a:gd name="connsiteX819" fmla="*/ 5894085 w 6792042"/>
                <a:gd name="connsiteY819" fmla="*/ 706909 h 3321651"/>
                <a:gd name="connsiteX820" fmla="*/ 5894085 w 6792042"/>
                <a:gd name="connsiteY820" fmla="*/ 704836 h 3321651"/>
                <a:gd name="connsiteX821" fmla="*/ 5892012 w 6792042"/>
                <a:gd name="connsiteY821" fmla="*/ 704836 h 3321651"/>
                <a:gd name="connsiteX822" fmla="*/ 5892012 w 6792042"/>
                <a:gd name="connsiteY822" fmla="*/ 702763 h 3321651"/>
                <a:gd name="connsiteX823" fmla="*/ 5889939 w 6792042"/>
                <a:gd name="connsiteY823" fmla="*/ 702763 h 3321651"/>
                <a:gd name="connsiteX824" fmla="*/ 5889939 w 6792042"/>
                <a:gd name="connsiteY824" fmla="*/ 700690 h 3321651"/>
                <a:gd name="connsiteX825" fmla="*/ 5885792 w 6792042"/>
                <a:gd name="connsiteY825" fmla="*/ 700690 h 3321651"/>
                <a:gd name="connsiteX826" fmla="*/ 5885792 w 6792042"/>
                <a:gd name="connsiteY826" fmla="*/ 698616 h 3321651"/>
                <a:gd name="connsiteX827" fmla="*/ 5883719 w 6792042"/>
                <a:gd name="connsiteY827" fmla="*/ 698616 h 3321651"/>
                <a:gd name="connsiteX828" fmla="*/ 5883719 w 6792042"/>
                <a:gd name="connsiteY828" fmla="*/ 696543 h 3321651"/>
                <a:gd name="connsiteX829" fmla="*/ 5879573 w 6792042"/>
                <a:gd name="connsiteY829" fmla="*/ 696543 h 3321651"/>
                <a:gd name="connsiteX830" fmla="*/ 5879573 w 6792042"/>
                <a:gd name="connsiteY830" fmla="*/ 694470 h 3321651"/>
                <a:gd name="connsiteX831" fmla="*/ 5875426 w 6792042"/>
                <a:gd name="connsiteY831" fmla="*/ 694470 h 3321651"/>
                <a:gd name="connsiteX832" fmla="*/ 5875426 w 6792042"/>
                <a:gd name="connsiteY832" fmla="*/ 692396 h 3321651"/>
                <a:gd name="connsiteX833" fmla="*/ 5869206 w 6792042"/>
                <a:gd name="connsiteY833" fmla="*/ 692396 h 3321651"/>
                <a:gd name="connsiteX834" fmla="*/ 5869206 w 6792042"/>
                <a:gd name="connsiteY834" fmla="*/ 690323 h 3321651"/>
                <a:gd name="connsiteX835" fmla="*/ 5867133 w 6792042"/>
                <a:gd name="connsiteY835" fmla="*/ 690323 h 3321651"/>
                <a:gd name="connsiteX836" fmla="*/ 5867133 w 6792042"/>
                <a:gd name="connsiteY836" fmla="*/ 688250 h 3321651"/>
                <a:gd name="connsiteX837" fmla="*/ 5848435 w 6792042"/>
                <a:gd name="connsiteY837" fmla="*/ 688250 h 3321651"/>
                <a:gd name="connsiteX838" fmla="*/ 5848435 w 6792042"/>
                <a:gd name="connsiteY838" fmla="*/ 686177 h 3321651"/>
                <a:gd name="connsiteX839" fmla="*/ 5842215 w 6792042"/>
                <a:gd name="connsiteY839" fmla="*/ 686177 h 3321651"/>
                <a:gd name="connsiteX840" fmla="*/ 5842215 w 6792042"/>
                <a:gd name="connsiteY840" fmla="*/ 684103 h 3321651"/>
                <a:gd name="connsiteX841" fmla="*/ 5827664 w 6792042"/>
                <a:gd name="connsiteY841" fmla="*/ 684103 h 3321651"/>
                <a:gd name="connsiteX842" fmla="*/ 5827664 w 6792042"/>
                <a:gd name="connsiteY842" fmla="*/ 682030 h 3321651"/>
                <a:gd name="connsiteX843" fmla="*/ 5825590 w 6792042"/>
                <a:gd name="connsiteY843" fmla="*/ 682030 h 3321651"/>
                <a:gd name="connsiteX844" fmla="*/ 5825590 w 6792042"/>
                <a:gd name="connsiteY844" fmla="*/ 684103 h 3321651"/>
                <a:gd name="connsiteX845" fmla="*/ 5817259 w 6792042"/>
                <a:gd name="connsiteY845" fmla="*/ 684103 h 3321651"/>
                <a:gd name="connsiteX846" fmla="*/ 5817259 w 6792042"/>
                <a:gd name="connsiteY846" fmla="*/ 682030 h 3321651"/>
                <a:gd name="connsiteX847" fmla="*/ 5815186 w 6792042"/>
                <a:gd name="connsiteY847" fmla="*/ 682030 h 3321651"/>
                <a:gd name="connsiteX848" fmla="*/ 5815186 w 6792042"/>
                <a:gd name="connsiteY848" fmla="*/ 684103 h 3321651"/>
                <a:gd name="connsiteX849" fmla="*/ 5813112 w 6792042"/>
                <a:gd name="connsiteY849" fmla="*/ 684103 h 3321651"/>
                <a:gd name="connsiteX850" fmla="*/ 5813112 w 6792042"/>
                <a:gd name="connsiteY850" fmla="*/ 690323 h 3321651"/>
                <a:gd name="connsiteX851" fmla="*/ 5817259 w 6792042"/>
                <a:gd name="connsiteY851" fmla="*/ 690323 h 3321651"/>
                <a:gd name="connsiteX852" fmla="*/ 5817259 w 6792042"/>
                <a:gd name="connsiteY852" fmla="*/ 688250 h 3321651"/>
                <a:gd name="connsiteX853" fmla="*/ 5819332 w 6792042"/>
                <a:gd name="connsiteY853" fmla="*/ 688250 h 3321651"/>
                <a:gd name="connsiteX854" fmla="*/ 5819332 w 6792042"/>
                <a:gd name="connsiteY854" fmla="*/ 686177 h 3321651"/>
                <a:gd name="connsiteX855" fmla="*/ 5821406 w 6792042"/>
                <a:gd name="connsiteY855" fmla="*/ 686177 h 3321651"/>
                <a:gd name="connsiteX856" fmla="*/ 5821406 w 6792042"/>
                <a:gd name="connsiteY856" fmla="*/ 688250 h 3321651"/>
                <a:gd name="connsiteX857" fmla="*/ 5823479 w 6792042"/>
                <a:gd name="connsiteY857" fmla="*/ 688250 h 3321651"/>
                <a:gd name="connsiteX858" fmla="*/ 5823479 w 6792042"/>
                <a:gd name="connsiteY858" fmla="*/ 690323 h 3321651"/>
                <a:gd name="connsiteX859" fmla="*/ 5821406 w 6792042"/>
                <a:gd name="connsiteY859" fmla="*/ 690323 h 3321651"/>
                <a:gd name="connsiteX860" fmla="*/ 5821406 w 6792042"/>
                <a:gd name="connsiteY860" fmla="*/ 694470 h 3321651"/>
                <a:gd name="connsiteX861" fmla="*/ 5823479 w 6792042"/>
                <a:gd name="connsiteY861" fmla="*/ 694470 h 3321651"/>
                <a:gd name="connsiteX862" fmla="*/ 5823479 w 6792042"/>
                <a:gd name="connsiteY862" fmla="*/ 696543 h 3321651"/>
                <a:gd name="connsiteX863" fmla="*/ 5825552 w 6792042"/>
                <a:gd name="connsiteY863" fmla="*/ 696543 h 3321651"/>
                <a:gd name="connsiteX864" fmla="*/ 5825552 w 6792042"/>
                <a:gd name="connsiteY864" fmla="*/ 700690 h 3321651"/>
                <a:gd name="connsiteX865" fmla="*/ 5831772 w 6792042"/>
                <a:gd name="connsiteY865" fmla="*/ 700690 h 3321651"/>
                <a:gd name="connsiteX866" fmla="*/ 5831772 w 6792042"/>
                <a:gd name="connsiteY866" fmla="*/ 698616 h 3321651"/>
                <a:gd name="connsiteX867" fmla="*/ 5833845 w 6792042"/>
                <a:gd name="connsiteY867" fmla="*/ 698616 h 3321651"/>
                <a:gd name="connsiteX868" fmla="*/ 5833845 w 6792042"/>
                <a:gd name="connsiteY868" fmla="*/ 700690 h 3321651"/>
                <a:gd name="connsiteX869" fmla="*/ 5831772 w 6792042"/>
                <a:gd name="connsiteY869" fmla="*/ 700690 h 3321651"/>
                <a:gd name="connsiteX870" fmla="*/ 5831772 w 6792042"/>
                <a:gd name="connsiteY870" fmla="*/ 702763 h 3321651"/>
                <a:gd name="connsiteX871" fmla="*/ 5829699 w 6792042"/>
                <a:gd name="connsiteY871" fmla="*/ 702763 h 3321651"/>
                <a:gd name="connsiteX872" fmla="*/ 5829699 w 6792042"/>
                <a:gd name="connsiteY872" fmla="*/ 704836 h 3321651"/>
                <a:gd name="connsiteX873" fmla="*/ 5823479 w 6792042"/>
                <a:gd name="connsiteY873" fmla="*/ 704836 h 3321651"/>
                <a:gd name="connsiteX874" fmla="*/ 5823479 w 6792042"/>
                <a:gd name="connsiteY874" fmla="*/ 706909 h 3321651"/>
                <a:gd name="connsiteX875" fmla="*/ 5821406 w 6792042"/>
                <a:gd name="connsiteY875" fmla="*/ 706909 h 3321651"/>
                <a:gd name="connsiteX876" fmla="*/ 5821406 w 6792042"/>
                <a:gd name="connsiteY876" fmla="*/ 700690 h 3321651"/>
                <a:gd name="connsiteX877" fmla="*/ 5813074 w 6792042"/>
                <a:gd name="connsiteY877" fmla="*/ 700690 h 3321651"/>
                <a:gd name="connsiteX878" fmla="*/ 5813074 w 6792042"/>
                <a:gd name="connsiteY878" fmla="*/ 698616 h 3321651"/>
                <a:gd name="connsiteX879" fmla="*/ 5811001 w 6792042"/>
                <a:gd name="connsiteY879" fmla="*/ 698616 h 3321651"/>
                <a:gd name="connsiteX880" fmla="*/ 5811001 w 6792042"/>
                <a:gd name="connsiteY880" fmla="*/ 694470 h 3321651"/>
                <a:gd name="connsiteX881" fmla="*/ 5813074 w 6792042"/>
                <a:gd name="connsiteY881" fmla="*/ 694470 h 3321651"/>
                <a:gd name="connsiteX882" fmla="*/ 5813074 w 6792042"/>
                <a:gd name="connsiteY882" fmla="*/ 690323 h 3321651"/>
                <a:gd name="connsiteX883" fmla="*/ 5808928 w 6792042"/>
                <a:gd name="connsiteY883" fmla="*/ 690323 h 3321651"/>
                <a:gd name="connsiteX884" fmla="*/ 5808928 w 6792042"/>
                <a:gd name="connsiteY884" fmla="*/ 692396 h 3321651"/>
                <a:gd name="connsiteX885" fmla="*/ 5798523 w 6792042"/>
                <a:gd name="connsiteY885" fmla="*/ 692396 h 3321651"/>
                <a:gd name="connsiteX886" fmla="*/ 5798523 w 6792042"/>
                <a:gd name="connsiteY886" fmla="*/ 694470 h 3321651"/>
                <a:gd name="connsiteX887" fmla="*/ 5790191 w 6792042"/>
                <a:gd name="connsiteY887" fmla="*/ 694470 h 3321651"/>
                <a:gd name="connsiteX888" fmla="*/ 5790191 w 6792042"/>
                <a:gd name="connsiteY888" fmla="*/ 696543 h 3321651"/>
                <a:gd name="connsiteX889" fmla="*/ 5783972 w 6792042"/>
                <a:gd name="connsiteY889" fmla="*/ 696543 h 3321651"/>
                <a:gd name="connsiteX890" fmla="*/ 5783972 w 6792042"/>
                <a:gd name="connsiteY890" fmla="*/ 702763 h 3321651"/>
                <a:gd name="connsiteX891" fmla="*/ 5786045 w 6792042"/>
                <a:gd name="connsiteY891" fmla="*/ 702763 h 3321651"/>
                <a:gd name="connsiteX892" fmla="*/ 5786045 w 6792042"/>
                <a:gd name="connsiteY892" fmla="*/ 704836 h 3321651"/>
                <a:gd name="connsiteX893" fmla="*/ 5790191 w 6792042"/>
                <a:gd name="connsiteY893" fmla="*/ 704836 h 3321651"/>
                <a:gd name="connsiteX894" fmla="*/ 5790191 w 6792042"/>
                <a:gd name="connsiteY894" fmla="*/ 706909 h 3321651"/>
                <a:gd name="connsiteX895" fmla="*/ 5786045 w 6792042"/>
                <a:gd name="connsiteY895" fmla="*/ 706909 h 3321651"/>
                <a:gd name="connsiteX896" fmla="*/ 5786045 w 6792042"/>
                <a:gd name="connsiteY896" fmla="*/ 704836 h 3321651"/>
                <a:gd name="connsiteX897" fmla="*/ 5781898 w 6792042"/>
                <a:gd name="connsiteY897" fmla="*/ 704836 h 3321651"/>
                <a:gd name="connsiteX898" fmla="*/ 5781898 w 6792042"/>
                <a:gd name="connsiteY898" fmla="*/ 708983 h 3321651"/>
                <a:gd name="connsiteX899" fmla="*/ 5783972 w 6792042"/>
                <a:gd name="connsiteY899" fmla="*/ 708983 h 3321651"/>
                <a:gd name="connsiteX900" fmla="*/ 5783972 w 6792042"/>
                <a:gd name="connsiteY900" fmla="*/ 713129 h 3321651"/>
                <a:gd name="connsiteX901" fmla="*/ 5786045 w 6792042"/>
                <a:gd name="connsiteY901" fmla="*/ 713129 h 3321651"/>
                <a:gd name="connsiteX902" fmla="*/ 5786045 w 6792042"/>
                <a:gd name="connsiteY902" fmla="*/ 715202 h 3321651"/>
                <a:gd name="connsiteX903" fmla="*/ 5788118 w 6792042"/>
                <a:gd name="connsiteY903" fmla="*/ 715202 h 3321651"/>
                <a:gd name="connsiteX904" fmla="*/ 5788118 w 6792042"/>
                <a:gd name="connsiteY904" fmla="*/ 717276 h 3321651"/>
                <a:gd name="connsiteX905" fmla="*/ 5790191 w 6792042"/>
                <a:gd name="connsiteY905" fmla="*/ 717276 h 3321651"/>
                <a:gd name="connsiteX906" fmla="*/ 5790191 w 6792042"/>
                <a:gd name="connsiteY906" fmla="*/ 719349 h 3321651"/>
                <a:gd name="connsiteX907" fmla="*/ 5792265 w 6792042"/>
                <a:gd name="connsiteY907" fmla="*/ 719349 h 3321651"/>
                <a:gd name="connsiteX908" fmla="*/ 5792265 w 6792042"/>
                <a:gd name="connsiteY908" fmla="*/ 727680 h 3321651"/>
                <a:gd name="connsiteX909" fmla="*/ 5794338 w 6792042"/>
                <a:gd name="connsiteY909" fmla="*/ 727680 h 3321651"/>
                <a:gd name="connsiteX910" fmla="*/ 5794338 w 6792042"/>
                <a:gd name="connsiteY910" fmla="*/ 731827 h 3321651"/>
                <a:gd name="connsiteX911" fmla="*/ 5796411 w 6792042"/>
                <a:gd name="connsiteY911" fmla="*/ 731827 h 3321651"/>
                <a:gd name="connsiteX912" fmla="*/ 5796411 w 6792042"/>
                <a:gd name="connsiteY912" fmla="*/ 735974 h 3321651"/>
                <a:gd name="connsiteX913" fmla="*/ 5798485 w 6792042"/>
                <a:gd name="connsiteY913" fmla="*/ 735974 h 3321651"/>
                <a:gd name="connsiteX914" fmla="*/ 5798485 w 6792042"/>
                <a:gd name="connsiteY914" fmla="*/ 740120 h 3321651"/>
                <a:gd name="connsiteX915" fmla="*/ 5800558 w 6792042"/>
                <a:gd name="connsiteY915" fmla="*/ 740120 h 3321651"/>
                <a:gd name="connsiteX916" fmla="*/ 5800558 w 6792042"/>
                <a:gd name="connsiteY916" fmla="*/ 744267 h 3321651"/>
                <a:gd name="connsiteX917" fmla="*/ 5802631 w 6792042"/>
                <a:gd name="connsiteY917" fmla="*/ 744267 h 3321651"/>
                <a:gd name="connsiteX918" fmla="*/ 5802631 w 6792042"/>
                <a:gd name="connsiteY918" fmla="*/ 746340 h 3321651"/>
                <a:gd name="connsiteX919" fmla="*/ 5804704 w 6792042"/>
                <a:gd name="connsiteY919" fmla="*/ 746340 h 3321651"/>
                <a:gd name="connsiteX920" fmla="*/ 5804704 w 6792042"/>
                <a:gd name="connsiteY920" fmla="*/ 756745 h 3321651"/>
                <a:gd name="connsiteX921" fmla="*/ 5806777 w 6792042"/>
                <a:gd name="connsiteY921" fmla="*/ 756745 h 3321651"/>
                <a:gd name="connsiteX922" fmla="*/ 5806777 w 6792042"/>
                <a:gd name="connsiteY922" fmla="*/ 760891 h 3321651"/>
                <a:gd name="connsiteX923" fmla="*/ 5804704 w 6792042"/>
                <a:gd name="connsiteY923" fmla="*/ 760891 h 3321651"/>
                <a:gd name="connsiteX924" fmla="*/ 5804704 w 6792042"/>
                <a:gd name="connsiteY924" fmla="*/ 765038 h 3321651"/>
                <a:gd name="connsiteX925" fmla="*/ 5802631 w 6792042"/>
                <a:gd name="connsiteY925" fmla="*/ 765038 h 3321651"/>
                <a:gd name="connsiteX926" fmla="*/ 5802631 w 6792042"/>
                <a:gd name="connsiteY926" fmla="*/ 767111 h 3321651"/>
                <a:gd name="connsiteX927" fmla="*/ 5800558 w 6792042"/>
                <a:gd name="connsiteY927" fmla="*/ 767111 h 3321651"/>
                <a:gd name="connsiteX928" fmla="*/ 5800558 w 6792042"/>
                <a:gd name="connsiteY928" fmla="*/ 769184 h 3321651"/>
                <a:gd name="connsiteX929" fmla="*/ 5796411 w 6792042"/>
                <a:gd name="connsiteY929" fmla="*/ 769184 h 3321651"/>
                <a:gd name="connsiteX930" fmla="*/ 5796411 w 6792042"/>
                <a:gd name="connsiteY930" fmla="*/ 771258 h 3321651"/>
                <a:gd name="connsiteX931" fmla="*/ 5790191 w 6792042"/>
                <a:gd name="connsiteY931" fmla="*/ 771258 h 3321651"/>
                <a:gd name="connsiteX932" fmla="*/ 5790191 w 6792042"/>
                <a:gd name="connsiteY932" fmla="*/ 769184 h 3321651"/>
                <a:gd name="connsiteX933" fmla="*/ 5786045 w 6792042"/>
                <a:gd name="connsiteY933" fmla="*/ 769184 h 3321651"/>
                <a:gd name="connsiteX934" fmla="*/ 5786045 w 6792042"/>
                <a:gd name="connsiteY934" fmla="*/ 767111 h 3321651"/>
                <a:gd name="connsiteX935" fmla="*/ 5783972 w 6792042"/>
                <a:gd name="connsiteY935" fmla="*/ 767111 h 3321651"/>
                <a:gd name="connsiteX936" fmla="*/ 5783972 w 6792042"/>
                <a:gd name="connsiteY936" fmla="*/ 762965 h 3321651"/>
                <a:gd name="connsiteX937" fmla="*/ 5777752 w 6792042"/>
                <a:gd name="connsiteY937" fmla="*/ 762965 h 3321651"/>
                <a:gd name="connsiteX938" fmla="*/ 5777752 w 6792042"/>
                <a:gd name="connsiteY938" fmla="*/ 760891 h 3321651"/>
                <a:gd name="connsiteX939" fmla="*/ 5779825 w 6792042"/>
                <a:gd name="connsiteY939" fmla="*/ 760891 h 3321651"/>
                <a:gd name="connsiteX940" fmla="*/ 5779825 w 6792042"/>
                <a:gd name="connsiteY940" fmla="*/ 756745 h 3321651"/>
                <a:gd name="connsiteX941" fmla="*/ 5763200 w 6792042"/>
                <a:gd name="connsiteY941" fmla="*/ 756745 h 3321651"/>
                <a:gd name="connsiteX942" fmla="*/ 5763200 w 6792042"/>
                <a:gd name="connsiteY942" fmla="*/ 758818 h 3321651"/>
                <a:gd name="connsiteX943" fmla="*/ 5748649 w 6792042"/>
                <a:gd name="connsiteY943" fmla="*/ 758818 h 3321651"/>
                <a:gd name="connsiteX944" fmla="*/ 5748649 w 6792042"/>
                <a:gd name="connsiteY944" fmla="*/ 756745 h 3321651"/>
                <a:gd name="connsiteX945" fmla="*/ 5744502 w 6792042"/>
                <a:gd name="connsiteY945" fmla="*/ 756745 h 3321651"/>
                <a:gd name="connsiteX946" fmla="*/ 5744502 w 6792042"/>
                <a:gd name="connsiteY946" fmla="*/ 754671 h 3321651"/>
                <a:gd name="connsiteX947" fmla="*/ 5736171 w 6792042"/>
                <a:gd name="connsiteY947" fmla="*/ 754671 h 3321651"/>
                <a:gd name="connsiteX948" fmla="*/ 5736171 w 6792042"/>
                <a:gd name="connsiteY948" fmla="*/ 752598 h 3321651"/>
                <a:gd name="connsiteX949" fmla="*/ 5734098 w 6792042"/>
                <a:gd name="connsiteY949" fmla="*/ 752598 h 3321651"/>
                <a:gd name="connsiteX950" fmla="*/ 5734098 w 6792042"/>
                <a:gd name="connsiteY950" fmla="*/ 750525 h 3321651"/>
                <a:gd name="connsiteX951" fmla="*/ 5729951 w 6792042"/>
                <a:gd name="connsiteY951" fmla="*/ 750525 h 3321651"/>
                <a:gd name="connsiteX952" fmla="*/ 5729951 w 6792042"/>
                <a:gd name="connsiteY952" fmla="*/ 748452 h 3321651"/>
                <a:gd name="connsiteX953" fmla="*/ 5727878 w 6792042"/>
                <a:gd name="connsiteY953" fmla="*/ 748452 h 3321651"/>
                <a:gd name="connsiteX954" fmla="*/ 5727878 w 6792042"/>
                <a:gd name="connsiteY954" fmla="*/ 746378 h 3321651"/>
                <a:gd name="connsiteX955" fmla="*/ 5723731 w 6792042"/>
                <a:gd name="connsiteY955" fmla="*/ 746378 h 3321651"/>
                <a:gd name="connsiteX956" fmla="*/ 5723731 w 6792042"/>
                <a:gd name="connsiteY956" fmla="*/ 744305 h 3321651"/>
                <a:gd name="connsiteX957" fmla="*/ 5721658 w 6792042"/>
                <a:gd name="connsiteY957" fmla="*/ 744305 h 3321651"/>
                <a:gd name="connsiteX958" fmla="*/ 5721658 w 6792042"/>
                <a:gd name="connsiteY958" fmla="*/ 742232 h 3321651"/>
                <a:gd name="connsiteX959" fmla="*/ 5719585 w 6792042"/>
                <a:gd name="connsiteY959" fmla="*/ 742232 h 3321651"/>
                <a:gd name="connsiteX960" fmla="*/ 5719585 w 6792042"/>
                <a:gd name="connsiteY960" fmla="*/ 740158 h 3321651"/>
                <a:gd name="connsiteX961" fmla="*/ 5717511 w 6792042"/>
                <a:gd name="connsiteY961" fmla="*/ 740158 h 3321651"/>
                <a:gd name="connsiteX962" fmla="*/ 5717511 w 6792042"/>
                <a:gd name="connsiteY962" fmla="*/ 736012 h 3321651"/>
                <a:gd name="connsiteX963" fmla="*/ 5715438 w 6792042"/>
                <a:gd name="connsiteY963" fmla="*/ 736012 h 3321651"/>
                <a:gd name="connsiteX964" fmla="*/ 5715438 w 6792042"/>
                <a:gd name="connsiteY964" fmla="*/ 733939 h 3321651"/>
                <a:gd name="connsiteX965" fmla="*/ 5713365 w 6792042"/>
                <a:gd name="connsiteY965" fmla="*/ 733939 h 3321651"/>
                <a:gd name="connsiteX966" fmla="*/ 5713365 w 6792042"/>
                <a:gd name="connsiteY966" fmla="*/ 731865 h 3321651"/>
                <a:gd name="connsiteX967" fmla="*/ 5711292 w 6792042"/>
                <a:gd name="connsiteY967" fmla="*/ 731865 h 3321651"/>
                <a:gd name="connsiteX968" fmla="*/ 5711292 w 6792042"/>
                <a:gd name="connsiteY968" fmla="*/ 727719 h 3321651"/>
                <a:gd name="connsiteX969" fmla="*/ 5709219 w 6792042"/>
                <a:gd name="connsiteY969" fmla="*/ 727719 h 3321651"/>
                <a:gd name="connsiteX970" fmla="*/ 5709219 w 6792042"/>
                <a:gd name="connsiteY970" fmla="*/ 725646 h 3321651"/>
                <a:gd name="connsiteX971" fmla="*/ 5707145 w 6792042"/>
                <a:gd name="connsiteY971" fmla="*/ 725646 h 3321651"/>
                <a:gd name="connsiteX972" fmla="*/ 5707145 w 6792042"/>
                <a:gd name="connsiteY972" fmla="*/ 723572 h 3321651"/>
                <a:gd name="connsiteX973" fmla="*/ 5705072 w 6792042"/>
                <a:gd name="connsiteY973" fmla="*/ 723572 h 3321651"/>
                <a:gd name="connsiteX974" fmla="*/ 5705072 w 6792042"/>
                <a:gd name="connsiteY974" fmla="*/ 719426 h 3321651"/>
                <a:gd name="connsiteX975" fmla="*/ 5702999 w 6792042"/>
                <a:gd name="connsiteY975" fmla="*/ 719426 h 3321651"/>
                <a:gd name="connsiteX976" fmla="*/ 5702999 w 6792042"/>
                <a:gd name="connsiteY976" fmla="*/ 715279 h 3321651"/>
                <a:gd name="connsiteX977" fmla="*/ 5700925 w 6792042"/>
                <a:gd name="connsiteY977" fmla="*/ 715279 h 3321651"/>
                <a:gd name="connsiteX978" fmla="*/ 5700925 w 6792042"/>
                <a:gd name="connsiteY978" fmla="*/ 713206 h 3321651"/>
                <a:gd name="connsiteX979" fmla="*/ 5698852 w 6792042"/>
                <a:gd name="connsiteY979" fmla="*/ 713206 h 3321651"/>
                <a:gd name="connsiteX980" fmla="*/ 5698852 w 6792042"/>
                <a:gd name="connsiteY980" fmla="*/ 709059 h 3321651"/>
                <a:gd name="connsiteX981" fmla="*/ 5696779 w 6792042"/>
                <a:gd name="connsiteY981" fmla="*/ 709059 h 3321651"/>
                <a:gd name="connsiteX982" fmla="*/ 5696779 w 6792042"/>
                <a:gd name="connsiteY982" fmla="*/ 704913 h 3321651"/>
                <a:gd name="connsiteX983" fmla="*/ 5694706 w 6792042"/>
                <a:gd name="connsiteY983" fmla="*/ 704913 h 3321651"/>
                <a:gd name="connsiteX984" fmla="*/ 5694706 w 6792042"/>
                <a:gd name="connsiteY984" fmla="*/ 702840 h 3321651"/>
                <a:gd name="connsiteX985" fmla="*/ 5692632 w 6792042"/>
                <a:gd name="connsiteY985" fmla="*/ 702840 h 3321651"/>
                <a:gd name="connsiteX986" fmla="*/ 5692632 w 6792042"/>
                <a:gd name="connsiteY986" fmla="*/ 696620 h 3321651"/>
                <a:gd name="connsiteX987" fmla="*/ 5690559 w 6792042"/>
                <a:gd name="connsiteY987" fmla="*/ 696620 h 3321651"/>
                <a:gd name="connsiteX988" fmla="*/ 5690559 w 6792042"/>
                <a:gd name="connsiteY988" fmla="*/ 692473 h 3321651"/>
                <a:gd name="connsiteX989" fmla="*/ 5688486 w 6792042"/>
                <a:gd name="connsiteY989" fmla="*/ 692473 h 3321651"/>
                <a:gd name="connsiteX990" fmla="*/ 5688486 w 6792042"/>
                <a:gd name="connsiteY990" fmla="*/ 690400 h 3321651"/>
                <a:gd name="connsiteX991" fmla="*/ 5686412 w 6792042"/>
                <a:gd name="connsiteY991" fmla="*/ 690400 h 3321651"/>
                <a:gd name="connsiteX992" fmla="*/ 5686412 w 6792042"/>
                <a:gd name="connsiteY992" fmla="*/ 679995 h 3321651"/>
                <a:gd name="connsiteX993" fmla="*/ 5688486 w 6792042"/>
                <a:gd name="connsiteY993" fmla="*/ 679995 h 3321651"/>
                <a:gd name="connsiteX994" fmla="*/ 5688486 w 6792042"/>
                <a:gd name="connsiteY994" fmla="*/ 682068 h 3321651"/>
                <a:gd name="connsiteX995" fmla="*/ 5694706 w 6792042"/>
                <a:gd name="connsiteY995" fmla="*/ 682068 h 3321651"/>
                <a:gd name="connsiteX996" fmla="*/ 5694706 w 6792042"/>
                <a:gd name="connsiteY996" fmla="*/ 679995 h 3321651"/>
                <a:gd name="connsiteX997" fmla="*/ 5700925 w 6792042"/>
                <a:gd name="connsiteY997" fmla="*/ 679995 h 3321651"/>
                <a:gd name="connsiteX998" fmla="*/ 5700925 w 6792042"/>
                <a:gd name="connsiteY998" fmla="*/ 677922 h 3321651"/>
                <a:gd name="connsiteX999" fmla="*/ 5702999 w 6792042"/>
                <a:gd name="connsiteY999" fmla="*/ 677922 h 3321651"/>
                <a:gd name="connsiteX1000" fmla="*/ 5702999 w 6792042"/>
                <a:gd name="connsiteY1000" fmla="*/ 675849 h 3321651"/>
                <a:gd name="connsiteX1001" fmla="*/ 5700925 w 6792042"/>
                <a:gd name="connsiteY1001" fmla="*/ 675849 h 3321651"/>
                <a:gd name="connsiteX1002" fmla="*/ 5700925 w 6792042"/>
                <a:gd name="connsiteY1002" fmla="*/ 671702 h 3321651"/>
                <a:gd name="connsiteX1003" fmla="*/ 5698852 w 6792042"/>
                <a:gd name="connsiteY1003" fmla="*/ 671702 h 3321651"/>
                <a:gd name="connsiteX1004" fmla="*/ 5698852 w 6792042"/>
                <a:gd name="connsiteY1004" fmla="*/ 669629 h 3321651"/>
                <a:gd name="connsiteX1005" fmla="*/ 5696779 w 6792042"/>
                <a:gd name="connsiteY1005" fmla="*/ 669629 h 3321651"/>
                <a:gd name="connsiteX1006" fmla="*/ 5696779 w 6792042"/>
                <a:gd name="connsiteY1006" fmla="*/ 667556 h 3321651"/>
                <a:gd name="connsiteX1007" fmla="*/ 5694706 w 6792042"/>
                <a:gd name="connsiteY1007" fmla="*/ 667556 h 3321651"/>
                <a:gd name="connsiteX1008" fmla="*/ 5694706 w 6792042"/>
                <a:gd name="connsiteY1008" fmla="*/ 665482 h 3321651"/>
                <a:gd name="connsiteX1009" fmla="*/ 5690559 w 6792042"/>
                <a:gd name="connsiteY1009" fmla="*/ 665482 h 3321651"/>
                <a:gd name="connsiteX1010" fmla="*/ 5690559 w 6792042"/>
                <a:gd name="connsiteY1010" fmla="*/ 663409 h 3321651"/>
                <a:gd name="connsiteX1011" fmla="*/ 5692632 w 6792042"/>
                <a:gd name="connsiteY1011" fmla="*/ 663409 h 3321651"/>
                <a:gd name="connsiteX1012" fmla="*/ 5692632 w 6792042"/>
                <a:gd name="connsiteY1012" fmla="*/ 661336 h 3321651"/>
                <a:gd name="connsiteX1013" fmla="*/ 5690559 w 6792042"/>
                <a:gd name="connsiteY1013" fmla="*/ 661336 h 3321651"/>
                <a:gd name="connsiteX1014" fmla="*/ 5690559 w 6792042"/>
                <a:gd name="connsiteY1014" fmla="*/ 659262 h 3321651"/>
                <a:gd name="connsiteX1015" fmla="*/ 5688486 w 6792042"/>
                <a:gd name="connsiteY1015" fmla="*/ 659262 h 3321651"/>
                <a:gd name="connsiteX1016" fmla="*/ 5688486 w 6792042"/>
                <a:gd name="connsiteY1016" fmla="*/ 657189 h 3321651"/>
                <a:gd name="connsiteX1017" fmla="*/ 5690559 w 6792042"/>
                <a:gd name="connsiteY1017" fmla="*/ 657189 h 3321651"/>
                <a:gd name="connsiteX1018" fmla="*/ 5690559 w 6792042"/>
                <a:gd name="connsiteY1018" fmla="*/ 659262 h 3321651"/>
                <a:gd name="connsiteX1019" fmla="*/ 5692632 w 6792042"/>
                <a:gd name="connsiteY1019" fmla="*/ 659262 h 3321651"/>
                <a:gd name="connsiteX1020" fmla="*/ 5692632 w 6792042"/>
                <a:gd name="connsiteY1020" fmla="*/ 655116 h 3321651"/>
                <a:gd name="connsiteX1021" fmla="*/ 5694706 w 6792042"/>
                <a:gd name="connsiteY1021" fmla="*/ 655116 h 3321651"/>
                <a:gd name="connsiteX1022" fmla="*/ 5694706 w 6792042"/>
                <a:gd name="connsiteY1022" fmla="*/ 653043 h 3321651"/>
                <a:gd name="connsiteX1023" fmla="*/ 5700925 w 6792042"/>
                <a:gd name="connsiteY1023" fmla="*/ 653043 h 3321651"/>
                <a:gd name="connsiteX1024" fmla="*/ 5700925 w 6792042"/>
                <a:gd name="connsiteY1024" fmla="*/ 650969 h 3321651"/>
                <a:gd name="connsiteX1025" fmla="*/ 5705072 w 6792042"/>
                <a:gd name="connsiteY1025" fmla="*/ 650969 h 3321651"/>
                <a:gd name="connsiteX1026" fmla="*/ 5705072 w 6792042"/>
                <a:gd name="connsiteY1026" fmla="*/ 653043 h 3321651"/>
                <a:gd name="connsiteX1027" fmla="*/ 5707145 w 6792042"/>
                <a:gd name="connsiteY1027" fmla="*/ 653043 h 3321651"/>
                <a:gd name="connsiteX1028" fmla="*/ 5707145 w 6792042"/>
                <a:gd name="connsiteY1028" fmla="*/ 655116 h 3321651"/>
                <a:gd name="connsiteX1029" fmla="*/ 5705072 w 6792042"/>
                <a:gd name="connsiteY1029" fmla="*/ 655116 h 3321651"/>
                <a:gd name="connsiteX1030" fmla="*/ 5705072 w 6792042"/>
                <a:gd name="connsiteY1030" fmla="*/ 653043 h 3321651"/>
                <a:gd name="connsiteX1031" fmla="*/ 5702999 w 6792042"/>
                <a:gd name="connsiteY1031" fmla="*/ 653043 h 3321651"/>
                <a:gd name="connsiteX1032" fmla="*/ 5702999 w 6792042"/>
                <a:gd name="connsiteY1032" fmla="*/ 657189 h 3321651"/>
                <a:gd name="connsiteX1033" fmla="*/ 5717550 w 6792042"/>
                <a:gd name="connsiteY1033" fmla="*/ 657189 h 3321651"/>
                <a:gd name="connsiteX1034" fmla="*/ 5717550 w 6792042"/>
                <a:gd name="connsiteY1034" fmla="*/ 655116 h 3321651"/>
                <a:gd name="connsiteX1035" fmla="*/ 5721697 w 6792042"/>
                <a:gd name="connsiteY1035" fmla="*/ 655116 h 3321651"/>
                <a:gd name="connsiteX1036" fmla="*/ 5721697 w 6792042"/>
                <a:gd name="connsiteY1036" fmla="*/ 653043 h 3321651"/>
                <a:gd name="connsiteX1037" fmla="*/ 5723770 w 6792042"/>
                <a:gd name="connsiteY1037" fmla="*/ 653043 h 3321651"/>
                <a:gd name="connsiteX1038" fmla="*/ 5723770 w 6792042"/>
                <a:gd name="connsiteY1038" fmla="*/ 650969 h 3321651"/>
                <a:gd name="connsiteX1039" fmla="*/ 5725843 w 6792042"/>
                <a:gd name="connsiteY1039" fmla="*/ 650969 h 3321651"/>
                <a:gd name="connsiteX1040" fmla="*/ 5725843 w 6792042"/>
                <a:gd name="connsiteY1040" fmla="*/ 632271 h 3321651"/>
                <a:gd name="connsiteX1041" fmla="*/ 5723770 w 6792042"/>
                <a:gd name="connsiteY1041" fmla="*/ 632271 h 3321651"/>
                <a:gd name="connsiteX1042" fmla="*/ 5723770 w 6792042"/>
                <a:gd name="connsiteY1042" fmla="*/ 630198 h 3321651"/>
                <a:gd name="connsiteX1043" fmla="*/ 5721697 w 6792042"/>
                <a:gd name="connsiteY1043" fmla="*/ 630198 h 3321651"/>
                <a:gd name="connsiteX1044" fmla="*/ 5721697 w 6792042"/>
                <a:gd name="connsiteY1044" fmla="*/ 628125 h 3321651"/>
                <a:gd name="connsiteX1045" fmla="*/ 5717550 w 6792042"/>
                <a:gd name="connsiteY1045" fmla="*/ 628125 h 3321651"/>
                <a:gd name="connsiteX1046" fmla="*/ 5717550 w 6792042"/>
                <a:gd name="connsiteY1046" fmla="*/ 626052 h 3321651"/>
                <a:gd name="connsiteX1047" fmla="*/ 5715477 w 6792042"/>
                <a:gd name="connsiteY1047" fmla="*/ 626052 h 3321651"/>
                <a:gd name="connsiteX1048" fmla="*/ 5715477 w 6792042"/>
                <a:gd name="connsiteY1048" fmla="*/ 623978 h 3321651"/>
                <a:gd name="connsiteX1049" fmla="*/ 5717550 w 6792042"/>
                <a:gd name="connsiteY1049" fmla="*/ 623978 h 3321651"/>
                <a:gd name="connsiteX1050" fmla="*/ 5717550 w 6792042"/>
                <a:gd name="connsiteY1050" fmla="*/ 626052 h 3321651"/>
                <a:gd name="connsiteX1051" fmla="*/ 5721697 w 6792042"/>
                <a:gd name="connsiteY1051" fmla="*/ 626052 h 3321651"/>
                <a:gd name="connsiteX1052" fmla="*/ 5721697 w 6792042"/>
                <a:gd name="connsiteY1052" fmla="*/ 623978 h 3321651"/>
                <a:gd name="connsiteX1053" fmla="*/ 5719623 w 6792042"/>
                <a:gd name="connsiteY1053" fmla="*/ 623978 h 3321651"/>
                <a:gd name="connsiteX1054" fmla="*/ 5719623 w 6792042"/>
                <a:gd name="connsiteY1054" fmla="*/ 621905 h 3321651"/>
                <a:gd name="connsiteX1055" fmla="*/ 5713403 w 6792042"/>
                <a:gd name="connsiteY1055" fmla="*/ 621905 h 3321651"/>
                <a:gd name="connsiteX1056" fmla="*/ 5713403 w 6792042"/>
                <a:gd name="connsiteY1056" fmla="*/ 617759 h 3321651"/>
                <a:gd name="connsiteX1057" fmla="*/ 5711330 w 6792042"/>
                <a:gd name="connsiteY1057" fmla="*/ 617759 h 3321651"/>
                <a:gd name="connsiteX1058" fmla="*/ 5711330 w 6792042"/>
                <a:gd name="connsiteY1058" fmla="*/ 615685 h 3321651"/>
                <a:gd name="connsiteX1059" fmla="*/ 5709257 w 6792042"/>
                <a:gd name="connsiteY1059" fmla="*/ 615685 h 3321651"/>
                <a:gd name="connsiteX1060" fmla="*/ 5709257 w 6792042"/>
                <a:gd name="connsiteY1060" fmla="*/ 611539 h 3321651"/>
                <a:gd name="connsiteX1061" fmla="*/ 5707184 w 6792042"/>
                <a:gd name="connsiteY1061" fmla="*/ 611539 h 3321651"/>
                <a:gd name="connsiteX1062" fmla="*/ 5707184 w 6792042"/>
                <a:gd name="connsiteY1062" fmla="*/ 603207 h 3321651"/>
                <a:gd name="connsiteX1063" fmla="*/ 5709257 w 6792042"/>
                <a:gd name="connsiteY1063" fmla="*/ 603207 h 3321651"/>
                <a:gd name="connsiteX1064" fmla="*/ 5709257 w 6792042"/>
                <a:gd name="connsiteY1064" fmla="*/ 601134 h 3321651"/>
                <a:gd name="connsiteX1065" fmla="*/ 5711330 w 6792042"/>
                <a:gd name="connsiteY1065" fmla="*/ 601134 h 3321651"/>
                <a:gd name="connsiteX1066" fmla="*/ 5711330 w 6792042"/>
                <a:gd name="connsiteY1066" fmla="*/ 603207 h 3321651"/>
                <a:gd name="connsiteX1067" fmla="*/ 5713403 w 6792042"/>
                <a:gd name="connsiteY1067" fmla="*/ 603207 h 3321651"/>
                <a:gd name="connsiteX1068" fmla="*/ 5713403 w 6792042"/>
                <a:gd name="connsiteY1068" fmla="*/ 605281 h 3321651"/>
                <a:gd name="connsiteX1069" fmla="*/ 5715477 w 6792042"/>
                <a:gd name="connsiteY1069" fmla="*/ 605281 h 3321651"/>
                <a:gd name="connsiteX1070" fmla="*/ 5715477 w 6792042"/>
                <a:gd name="connsiteY1070" fmla="*/ 603207 h 3321651"/>
                <a:gd name="connsiteX1071" fmla="*/ 5723808 w 6792042"/>
                <a:gd name="connsiteY1071" fmla="*/ 603207 h 3321651"/>
                <a:gd name="connsiteX1072" fmla="*/ 5723808 w 6792042"/>
                <a:gd name="connsiteY1072" fmla="*/ 605281 h 3321651"/>
                <a:gd name="connsiteX1073" fmla="*/ 5715477 w 6792042"/>
                <a:gd name="connsiteY1073" fmla="*/ 605281 h 3321651"/>
                <a:gd name="connsiteX1074" fmla="*/ 5715477 w 6792042"/>
                <a:gd name="connsiteY1074" fmla="*/ 607354 h 3321651"/>
                <a:gd name="connsiteX1075" fmla="*/ 5721697 w 6792042"/>
                <a:gd name="connsiteY1075" fmla="*/ 607354 h 3321651"/>
                <a:gd name="connsiteX1076" fmla="*/ 5721697 w 6792042"/>
                <a:gd name="connsiteY1076" fmla="*/ 609427 h 3321651"/>
                <a:gd name="connsiteX1077" fmla="*/ 5715477 w 6792042"/>
                <a:gd name="connsiteY1077" fmla="*/ 609427 h 3321651"/>
                <a:gd name="connsiteX1078" fmla="*/ 5715477 w 6792042"/>
                <a:gd name="connsiteY1078" fmla="*/ 611500 h 3321651"/>
                <a:gd name="connsiteX1079" fmla="*/ 5725882 w 6792042"/>
                <a:gd name="connsiteY1079" fmla="*/ 611500 h 3321651"/>
                <a:gd name="connsiteX1080" fmla="*/ 5725882 w 6792042"/>
                <a:gd name="connsiteY1080" fmla="*/ 609427 h 3321651"/>
                <a:gd name="connsiteX1081" fmla="*/ 5732101 w 6792042"/>
                <a:gd name="connsiteY1081" fmla="*/ 609427 h 3321651"/>
                <a:gd name="connsiteX1082" fmla="*/ 5732101 w 6792042"/>
                <a:gd name="connsiteY1082" fmla="*/ 605281 h 3321651"/>
                <a:gd name="connsiteX1083" fmla="*/ 5734175 w 6792042"/>
                <a:gd name="connsiteY1083" fmla="*/ 605281 h 3321651"/>
                <a:gd name="connsiteX1084" fmla="*/ 5734175 w 6792042"/>
                <a:gd name="connsiteY1084" fmla="*/ 603207 h 3321651"/>
                <a:gd name="connsiteX1085" fmla="*/ 5736248 w 6792042"/>
                <a:gd name="connsiteY1085" fmla="*/ 603207 h 3321651"/>
                <a:gd name="connsiteX1086" fmla="*/ 5736248 w 6792042"/>
                <a:gd name="connsiteY1086" fmla="*/ 601134 h 3321651"/>
                <a:gd name="connsiteX1087" fmla="*/ 5740395 w 6792042"/>
                <a:gd name="connsiteY1087" fmla="*/ 601134 h 3321651"/>
                <a:gd name="connsiteX1088" fmla="*/ 5740395 w 6792042"/>
                <a:gd name="connsiteY1088" fmla="*/ 599061 h 3321651"/>
                <a:gd name="connsiteX1089" fmla="*/ 5742467 w 6792042"/>
                <a:gd name="connsiteY1089" fmla="*/ 599061 h 3321651"/>
                <a:gd name="connsiteX1090" fmla="*/ 5742467 w 6792042"/>
                <a:gd name="connsiteY1090" fmla="*/ 592841 h 3321651"/>
                <a:gd name="connsiteX1091" fmla="*/ 5744541 w 6792042"/>
                <a:gd name="connsiteY1091" fmla="*/ 592841 h 3321651"/>
                <a:gd name="connsiteX1092" fmla="*/ 5744541 w 6792042"/>
                <a:gd name="connsiteY1092" fmla="*/ 588694 h 3321651"/>
                <a:gd name="connsiteX1093" fmla="*/ 5752873 w 6792042"/>
                <a:gd name="connsiteY1093" fmla="*/ 588694 h 3321651"/>
                <a:gd name="connsiteX1094" fmla="*/ 5752873 w 6792042"/>
                <a:gd name="connsiteY1094" fmla="*/ 590768 h 3321651"/>
                <a:gd name="connsiteX1095" fmla="*/ 5757019 w 6792042"/>
                <a:gd name="connsiteY1095" fmla="*/ 590768 h 3321651"/>
                <a:gd name="connsiteX1096" fmla="*/ 5757019 w 6792042"/>
                <a:gd name="connsiteY1096" fmla="*/ 594914 h 3321651"/>
                <a:gd name="connsiteX1097" fmla="*/ 5761165 w 6792042"/>
                <a:gd name="connsiteY1097" fmla="*/ 594914 h 3321651"/>
                <a:gd name="connsiteX1098" fmla="*/ 5761165 w 6792042"/>
                <a:gd name="connsiteY1098" fmla="*/ 584509 h 3321651"/>
                <a:gd name="connsiteX1099" fmla="*/ 5765312 w 6792042"/>
                <a:gd name="connsiteY1099" fmla="*/ 584509 h 3321651"/>
                <a:gd name="connsiteX1100" fmla="*/ 5765312 w 6792042"/>
                <a:gd name="connsiteY1100" fmla="*/ 582436 h 3321651"/>
                <a:gd name="connsiteX1101" fmla="*/ 5767385 w 6792042"/>
                <a:gd name="connsiteY1101" fmla="*/ 582436 h 3321651"/>
                <a:gd name="connsiteX1102" fmla="*/ 5767385 w 6792042"/>
                <a:gd name="connsiteY1102" fmla="*/ 580363 h 3321651"/>
                <a:gd name="connsiteX1103" fmla="*/ 5769459 w 6792042"/>
                <a:gd name="connsiteY1103" fmla="*/ 580363 h 3321651"/>
                <a:gd name="connsiteX1104" fmla="*/ 5769459 w 6792042"/>
                <a:gd name="connsiteY1104" fmla="*/ 578290 h 3321651"/>
                <a:gd name="connsiteX1105" fmla="*/ 5771532 w 6792042"/>
                <a:gd name="connsiteY1105" fmla="*/ 578290 h 3321651"/>
                <a:gd name="connsiteX1106" fmla="*/ 5771532 w 6792042"/>
                <a:gd name="connsiteY1106" fmla="*/ 576216 h 3321651"/>
                <a:gd name="connsiteX1107" fmla="*/ 5773605 w 6792042"/>
                <a:gd name="connsiteY1107" fmla="*/ 576216 h 3321651"/>
                <a:gd name="connsiteX1108" fmla="*/ 5773605 w 6792042"/>
                <a:gd name="connsiteY1108" fmla="*/ 574143 h 3321651"/>
                <a:gd name="connsiteX1109" fmla="*/ 5775678 w 6792042"/>
                <a:gd name="connsiteY1109" fmla="*/ 574143 h 3321651"/>
                <a:gd name="connsiteX1110" fmla="*/ 5775678 w 6792042"/>
                <a:gd name="connsiteY1110" fmla="*/ 572070 h 3321651"/>
                <a:gd name="connsiteX1111" fmla="*/ 5777752 w 6792042"/>
                <a:gd name="connsiteY1111" fmla="*/ 572070 h 3321651"/>
                <a:gd name="connsiteX1112" fmla="*/ 5777752 w 6792042"/>
                <a:gd name="connsiteY1112" fmla="*/ 567923 h 3321651"/>
                <a:gd name="connsiteX1113" fmla="*/ 5779825 w 6792042"/>
                <a:gd name="connsiteY1113" fmla="*/ 567923 h 3321651"/>
                <a:gd name="connsiteX1114" fmla="*/ 5779825 w 6792042"/>
                <a:gd name="connsiteY1114" fmla="*/ 565850 h 3321651"/>
                <a:gd name="connsiteX1115" fmla="*/ 5781898 w 6792042"/>
                <a:gd name="connsiteY1115" fmla="*/ 565850 h 3321651"/>
                <a:gd name="connsiteX1116" fmla="*/ 5781898 w 6792042"/>
                <a:gd name="connsiteY1116" fmla="*/ 561703 h 3321651"/>
                <a:gd name="connsiteX1117" fmla="*/ 5783972 w 6792042"/>
                <a:gd name="connsiteY1117" fmla="*/ 561703 h 3321651"/>
                <a:gd name="connsiteX1118" fmla="*/ 5783972 w 6792042"/>
                <a:gd name="connsiteY1118" fmla="*/ 559630 h 3321651"/>
                <a:gd name="connsiteX1119" fmla="*/ 5786045 w 6792042"/>
                <a:gd name="connsiteY1119" fmla="*/ 559630 h 3321651"/>
                <a:gd name="connsiteX1120" fmla="*/ 5786045 w 6792042"/>
                <a:gd name="connsiteY1120" fmla="*/ 555484 h 3321651"/>
                <a:gd name="connsiteX1121" fmla="*/ 5788118 w 6792042"/>
                <a:gd name="connsiteY1121" fmla="*/ 555484 h 3321651"/>
                <a:gd name="connsiteX1122" fmla="*/ 5788118 w 6792042"/>
                <a:gd name="connsiteY1122" fmla="*/ 551337 h 3321651"/>
                <a:gd name="connsiteX1123" fmla="*/ 5790191 w 6792042"/>
                <a:gd name="connsiteY1123" fmla="*/ 551337 h 3321651"/>
                <a:gd name="connsiteX1124" fmla="*/ 5790191 w 6792042"/>
                <a:gd name="connsiteY1124" fmla="*/ 549264 h 3321651"/>
                <a:gd name="connsiteX1125" fmla="*/ 5777713 w 6792042"/>
                <a:gd name="connsiteY1125" fmla="*/ 549264 h 3321651"/>
                <a:gd name="connsiteX1126" fmla="*/ 5777713 w 6792042"/>
                <a:gd name="connsiteY1126" fmla="*/ 547190 h 3321651"/>
                <a:gd name="connsiteX1127" fmla="*/ 5794338 w 6792042"/>
                <a:gd name="connsiteY1127" fmla="*/ 547190 h 3321651"/>
                <a:gd name="connsiteX1128" fmla="*/ 5794338 w 6792042"/>
                <a:gd name="connsiteY1128" fmla="*/ 549264 h 3321651"/>
                <a:gd name="connsiteX1129" fmla="*/ 5798485 w 6792042"/>
                <a:gd name="connsiteY1129" fmla="*/ 549264 h 3321651"/>
                <a:gd name="connsiteX1130" fmla="*/ 5798485 w 6792042"/>
                <a:gd name="connsiteY1130" fmla="*/ 551337 h 3321651"/>
                <a:gd name="connsiteX1131" fmla="*/ 5800558 w 6792042"/>
                <a:gd name="connsiteY1131" fmla="*/ 551337 h 3321651"/>
                <a:gd name="connsiteX1132" fmla="*/ 5800558 w 6792042"/>
                <a:gd name="connsiteY1132" fmla="*/ 553410 h 3321651"/>
                <a:gd name="connsiteX1133" fmla="*/ 5802631 w 6792042"/>
                <a:gd name="connsiteY1133" fmla="*/ 553410 h 3321651"/>
                <a:gd name="connsiteX1134" fmla="*/ 5802631 w 6792042"/>
                <a:gd name="connsiteY1134" fmla="*/ 555484 h 3321651"/>
                <a:gd name="connsiteX1135" fmla="*/ 5804704 w 6792042"/>
                <a:gd name="connsiteY1135" fmla="*/ 555484 h 3321651"/>
                <a:gd name="connsiteX1136" fmla="*/ 5804704 w 6792042"/>
                <a:gd name="connsiteY1136" fmla="*/ 557557 h 3321651"/>
                <a:gd name="connsiteX1137" fmla="*/ 5817182 w 6792042"/>
                <a:gd name="connsiteY1137" fmla="*/ 557557 h 3321651"/>
                <a:gd name="connsiteX1138" fmla="*/ 5817182 w 6792042"/>
                <a:gd name="connsiteY1138" fmla="*/ 555484 h 3321651"/>
                <a:gd name="connsiteX1139" fmla="*/ 5819255 w 6792042"/>
                <a:gd name="connsiteY1139" fmla="*/ 555484 h 3321651"/>
                <a:gd name="connsiteX1140" fmla="*/ 5819255 w 6792042"/>
                <a:gd name="connsiteY1140" fmla="*/ 557557 h 3321651"/>
                <a:gd name="connsiteX1141" fmla="*/ 5823402 w 6792042"/>
                <a:gd name="connsiteY1141" fmla="*/ 557557 h 3321651"/>
                <a:gd name="connsiteX1142" fmla="*/ 5823402 w 6792042"/>
                <a:gd name="connsiteY1142" fmla="*/ 559630 h 3321651"/>
                <a:gd name="connsiteX1143" fmla="*/ 5825475 w 6792042"/>
                <a:gd name="connsiteY1143" fmla="*/ 559630 h 3321651"/>
                <a:gd name="connsiteX1144" fmla="*/ 5825475 w 6792042"/>
                <a:gd name="connsiteY1144" fmla="*/ 561703 h 3321651"/>
                <a:gd name="connsiteX1145" fmla="*/ 5827549 w 6792042"/>
                <a:gd name="connsiteY1145" fmla="*/ 561703 h 3321651"/>
                <a:gd name="connsiteX1146" fmla="*/ 5827549 w 6792042"/>
                <a:gd name="connsiteY1146" fmla="*/ 563777 h 3321651"/>
                <a:gd name="connsiteX1147" fmla="*/ 5829622 w 6792042"/>
                <a:gd name="connsiteY1147" fmla="*/ 563777 h 3321651"/>
                <a:gd name="connsiteX1148" fmla="*/ 5829622 w 6792042"/>
                <a:gd name="connsiteY1148" fmla="*/ 565850 h 3321651"/>
                <a:gd name="connsiteX1149" fmla="*/ 5831695 w 6792042"/>
                <a:gd name="connsiteY1149" fmla="*/ 565850 h 3321651"/>
                <a:gd name="connsiteX1150" fmla="*/ 5831695 w 6792042"/>
                <a:gd name="connsiteY1150" fmla="*/ 567923 h 3321651"/>
                <a:gd name="connsiteX1151" fmla="*/ 5833768 w 6792042"/>
                <a:gd name="connsiteY1151" fmla="*/ 567923 h 3321651"/>
                <a:gd name="connsiteX1152" fmla="*/ 5833768 w 6792042"/>
                <a:gd name="connsiteY1152" fmla="*/ 569997 h 3321651"/>
                <a:gd name="connsiteX1153" fmla="*/ 5837915 w 6792042"/>
                <a:gd name="connsiteY1153" fmla="*/ 569997 h 3321651"/>
                <a:gd name="connsiteX1154" fmla="*/ 5837915 w 6792042"/>
                <a:gd name="connsiteY1154" fmla="*/ 572070 h 3321651"/>
                <a:gd name="connsiteX1155" fmla="*/ 5844135 w 6792042"/>
                <a:gd name="connsiteY1155" fmla="*/ 572070 h 3321651"/>
                <a:gd name="connsiteX1156" fmla="*/ 5844135 w 6792042"/>
                <a:gd name="connsiteY1156" fmla="*/ 574143 h 3321651"/>
                <a:gd name="connsiteX1157" fmla="*/ 5848281 w 6792042"/>
                <a:gd name="connsiteY1157" fmla="*/ 574143 h 3321651"/>
                <a:gd name="connsiteX1158" fmla="*/ 5848281 w 6792042"/>
                <a:gd name="connsiteY1158" fmla="*/ 576216 h 3321651"/>
                <a:gd name="connsiteX1159" fmla="*/ 5854501 w 6792042"/>
                <a:gd name="connsiteY1159" fmla="*/ 576216 h 3321651"/>
                <a:gd name="connsiteX1160" fmla="*/ 5854501 w 6792042"/>
                <a:gd name="connsiteY1160" fmla="*/ 578290 h 3321651"/>
                <a:gd name="connsiteX1161" fmla="*/ 5866979 w 6792042"/>
                <a:gd name="connsiteY1161" fmla="*/ 578290 h 3321651"/>
                <a:gd name="connsiteX1162" fmla="*/ 5866979 w 6792042"/>
                <a:gd name="connsiteY1162" fmla="*/ 580363 h 3321651"/>
                <a:gd name="connsiteX1163" fmla="*/ 5860759 w 6792042"/>
                <a:gd name="connsiteY1163" fmla="*/ 580363 h 3321651"/>
                <a:gd name="connsiteX1164" fmla="*/ 5860759 w 6792042"/>
                <a:gd name="connsiteY1164" fmla="*/ 584509 h 3321651"/>
                <a:gd name="connsiteX1165" fmla="*/ 5871164 w 6792042"/>
                <a:gd name="connsiteY1165" fmla="*/ 584509 h 3321651"/>
                <a:gd name="connsiteX1166" fmla="*/ 5871164 w 6792042"/>
                <a:gd name="connsiteY1166" fmla="*/ 582436 h 3321651"/>
                <a:gd name="connsiteX1167" fmla="*/ 5873238 w 6792042"/>
                <a:gd name="connsiteY1167" fmla="*/ 582436 h 3321651"/>
                <a:gd name="connsiteX1168" fmla="*/ 5873238 w 6792042"/>
                <a:gd name="connsiteY1168" fmla="*/ 580363 h 3321651"/>
                <a:gd name="connsiteX1169" fmla="*/ 5871164 w 6792042"/>
                <a:gd name="connsiteY1169" fmla="*/ 580363 h 3321651"/>
                <a:gd name="connsiteX1170" fmla="*/ 5871164 w 6792042"/>
                <a:gd name="connsiteY1170" fmla="*/ 578290 h 3321651"/>
                <a:gd name="connsiteX1171" fmla="*/ 5873238 w 6792042"/>
                <a:gd name="connsiteY1171" fmla="*/ 578290 h 3321651"/>
                <a:gd name="connsiteX1172" fmla="*/ 5873238 w 6792042"/>
                <a:gd name="connsiteY1172" fmla="*/ 576216 h 3321651"/>
                <a:gd name="connsiteX1173" fmla="*/ 5875311 w 6792042"/>
                <a:gd name="connsiteY1173" fmla="*/ 576216 h 3321651"/>
                <a:gd name="connsiteX1174" fmla="*/ 5875311 w 6792042"/>
                <a:gd name="connsiteY1174" fmla="*/ 574143 h 3321651"/>
                <a:gd name="connsiteX1175" fmla="*/ 5877384 w 6792042"/>
                <a:gd name="connsiteY1175" fmla="*/ 574143 h 3321651"/>
                <a:gd name="connsiteX1176" fmla="*/ 5877384 w 6792042"/>
                <a:gd name="connsiteY1176" fmla="*/ 569997 h 3321651"/>
                <a:gd name="connsiteX1177" fmla="*/ 5881531 w 6792042"/>
                <a:gd name="connsiteY1177" fmla="*/ 569997 h 3321651"/>
                <a:gd name="connsiteX1178" fmla="*/ 5881531 w 6792042"/>
                <a:gd name="connsiteY1178" fmla="*/ 582475 h 3321651"/>
                <a:gd name="connsiteX1179" fmla="*/ 5883604 w 6792042"/>
                <a:gd name="connsiteY1179" fmla="*/ 582475 h 3321651"/>
                <a:gd name="connsiteX1180" fmla="*/ 5883604 w 6792042"/>
                <a:gd name="connsiteY1180" fmla="*/ 584548 h 3321651"/>
                <a:gd name="connsiteX1181" fmla="*/ 5885677 w 6792042"/>
                <a:gd name="connsiteY1181" fmla="*/ 584548 h 3321651"/>
                <a:gd name="connsiteX1182" fmla="*/ 5885677 w 6792042"/>
                <a:gd name="connsiteY1182" fmla="*/ 586621 h 3321651"/>
                <a:gd name="connsiteX1183" fmla="*/ 5889823 w 6792042"/>
                <a:gd name="connsiteY1183" fmla="*/ 586621 h 3321651"/>
                <a:gd name="connsiteX1184" fmla="*/ 5889823 w 6792042"/>
                <a:gd name="connsiteY1184" fmla="*/ 588694 h 3321651"/>
                <a:gd name="connsiteX1185" fmla="*/ 5891897 w 6792042"/>
                <a:gd name="connsiteY1185" fmla="*/ 588694 h 3321651"/>
                <a:gd name="connsiteX1186" fmla="*/ 5891897 w 6792042"/>
                <a:gd name="connsiteY1186" fmla="*/ 590768 h 3321651"/>
                <a:gd name="connsiteX1187" fmla="*/ 5898117 w 6792042"/>
                <a:gd name="connsiteY1187" fmla="*/ 590768 h 3321651"/>
                <a:gd name="connsiteX1188" fmla="*/ 5898117 w 6792042"/>
                <a:gd name="connsiteY1188" fmla="*/ 592841 h 3321651"/>
                <a:gd name="connsiteX1189" fmla="*/ 5902263 w 6792042"/>
                <a:gd name="connsiteY1189" fmla="*/ 592841 h 3321651"/>
                <a:gd name="connsiteX1190" fmla="*/ 5902263 w 6792042"/>
                <a:gd name="connsiteY1190" fmla="*/ 594914 h 3321651"/>
                <a:gd name="connsiteX1191" fmla="*/ 5904337 w 6792042"/>
                <a:gd name="connsiteY1191" fmla="*/ 594914 h 3321651"/>
                <a:gd name="connsiteX1192" fmla="*/ 5904337 w 6792042"/>
                <a:gd name="connsiteY1192" fmla="*/ 596987 h 3321651"/>
                <a:gd name="connsiteX1193" fmla="*/ 5906410 w 6792042"/>
                <a:gd name="connsiteY1193" fmla="*/ 596987 h 3321651"/>
                <a:gd name="connsiteX1194" fmla="*/ 5906410 w 6792042"/>
                <a:gd name="connsiteY1194" fmla="*/ 599061 h 3321651"/>
                <a:gd name="connsiteX1195" fmla="*/ 5910556 w 6792042"/>
                <a:gd name="connsiteY1195" fmla="*/ 599061 h 3321651"/>
                <a:gd name="connsiteX1196" fmla="*/ 5910556 w 6792042"/>
                <a:gd name="connsiteY1196" fmla="*/ 601134 h 3321651"/>
                <a:gd name="connsiteX1197" fmla="*/ 5912630 w 6792042"/>
                <a:gd name="connsiteY1197" fmla="*/ 601134 h 3321651"/>
                <a:gd name="connsiteX1198" fmla="*/ 5912630 w 6792042"/>
                <a:gd name="connsiteY1198" fmla="*/ 603207 h 3321651"/>
                <a:gd name="connsiteX1199" fmla="*/ 5914703 w 6792042"/>
                <a:gd name="connsiteY1199" fmla="*/ 603207 h 3321651"/>
                <a:gd name="connsiteX1200" fmla="*/ 5914703 w 6792042"/>
                <a:gd name="connsiteY1200" fmla="*/ 607354 h 3321651"/>
                <a:gd name="connsiteX1201" fmla="*/ 5916776 w 6792042"/>
                <a:gd name="connsiteY1201" fmla="*/ 607354 h 3321651"/>
                <a:gd name="connsiteX1202" fmla="*/ 5916776 w 6792042"/>
                <a:gd name="connsiteY1202" fmla="*/ 611500 h 3321651"/>
                <a:gd name="connsiteX1203" fmla="*/ 5918850 w 6792042"/>
                <a:gd name="connsiteY1203" fmla="*/ 611500 h 3321651"/>
                <a:gd name="connsiteX1204" fmla="*/ 5918850 w 6792042"/>
                <a:gd name="connsiteY1204" fmla="*/ 615647 h 3321651"/>
                <a:gd name="connsiteX1205" fmla="*/ 5920922 w 6792042"/>
                <a:gd name="connsiteY1205" fmla="*/ 615647 h 3321651"/>
                <a:gd name="connsiteX1206" fmla="*/ 5920922 w 6792042"/>
                <a:gd name="connsiteY1206" fmla="*/ 630198 h 3321651"/>
                <a:gd name="connsiteX1207" fmla="*/ 5918850 w 6792042"/>
                <a:gd name="connsiteY1207" fmla="*/ 630198 h 3321651"/>
                <a:gd name="connsiteX1208" fmla="*/ 5918850 w 6792042"/>
                <a:gd name="connsiteY1208" fmla="*/ 628125 h 3321651"/>
                <a:gd name="connsiteX1209" fmla="*/ 5912630 w 6792042"/>
                <a:gd name="connsiteY1209" fmla="*/ 628125 h 3321651"/>
                <a:gd name="connsiteX1210" fmla="*/ 5912630 w 6792042"/>
                <a:gd name="connsiteY1210" fmla="*/ 630198 h 3321651"/>
                <a:gd name="connsiteX1211" fmla="*/ 5914703 w 6792042"/>
                <a:gd name="connsiteY1211" fmla="*/ 630198 h 3321651"/>
                <a:gd name="connsiteX1212" fmla="*/ 5914703 w 6792042"/>
                <a:gd name="connsiteY1212" fmla="*/ 632271 h 3321651"/>
                <a:gd name="connsiteX1213" fmla="*/ 5916776 w 6792042"/>
                <a:gd name="connsiteY1213" fmla="*/ 632271 h 3321651"/>
                <a:gd name="connsiteX1214" fmla="*/ 5916776 w 6792042"/>
                <a:gd name="connsiteY1214" fmla="*/ 634345 h 3321651"/>
                <a:gd name="connsiteX1215" fmla="*/ 5918850 w 6792042"/>
                <a:gd name="connsiteY1215" fmla="*/ 634345 h 3321651"/>
                <a:gd name="connsiteX1216" fmla="*/ 5918850 w 6792042"/>
                <a:gd name="connsiteY1216" fmla="*/ 636418 h 3321651"/>
                <a:gd name="connsiteX1217" fmla="*/ 5920922 w 6792042"/>
                <a:gd name="connsiteY1217" fmla="*/ 636418 h 3321651"/>
                <a:gd name="connsiteX1218" fmla="*/ 5920922 w 6792042"/>
                <a:gd name="connsiteY1218" fmla="*/ 638491 h 3321651"/>
                <a:gd name="connsiteX1219" fmla="*/ 5925069 w 6792042"/>
                <a:gd name="connsiteY1219" fmla="*/ 638491 h 3321651"/>
                <a:gd name="connsiteX1220" fmla="*/ 5925069 w 6792042"/>
                <a:gd name="connsiteY1220" fmla="*/ 640565 h 3321651"/>
                <a:gd name="connsiteX1221" fmla="*/ 5939621 w 6792042"/>
                <a:gd name="connsiteY1221" fmla="*/ 640565 h 3321651"/>
                <a:gd name="connsiteX1222" fmla="*/ 5939621 w 6792042"/>
                <a:gd name="connsiteY1222" fmla="*/ 642638 h 3321651"/>
                <a:gd name="connsiteX1223" fmla="*/ 5958319 w 6792042"/>
                <a:gd name="connsiteY1223" fmla="*/ 642638 h 3321651"/>
                <a:gd name="connsiteX1224" fmla="*/ 5958319 w 6792042"/>
                <a:gd name="connsiteY1224" fmla="*/ 640565 h 3321651"/>
                <a:gd name="connsiteX1225" fmla="*/ 5970797 w 6792042"/>
                <a:gd name="connsiteY1225" fmla="*/ 640565 h 3321651"/>
                <a:gd name="connsiteX1226" fmla="*/ 5970797 w 6792042"/>
                <a:gd name="connsiteY1226" fmla="*/ 642638 h 3321651"/>
                <a:gd name="connsiteX1227" fmla="*/ 5977016 w 6792042"/>
                <a:gd name="connsiteY1227" fmla="*/ 642638 h 3321651"/>
                <a:gd name="connsiteX1228" fmla="*/ 5977016 w 6792042"/>
                <a:gd name="connsiteY1228" fmla="*/ 644711 h 3321651"/>
                <a:gd name="connsiteX1229" fmla="*/ 5981163 w 6792042"/>
                <a:gd name="connsiteY1229" fmla="*/ 644711 h 3321651"/>
                <a:gd name="connsiteX1230" fmla="*/ 5981163 w 6792042"/>
                <a:gd name="connsiteY1230" fmla="*/ 646784 h 3321651"/>
                <a:gd name="connsiteX1231" fmla="*/ 5983236 w 6792042"/>
                <a:gd name="connsiteY1231" fmla="*/ 646784 h 3321651"/>
                <a:gd name="connsiteX1232" fmla="*/ 5983236 w 6792042"/>
                <a:gd name="connsiteY1232" fmla="*/ 648858 h 3321651"/>
                <a:gd name="connsiteX1233" fmla="*/ 5987383 w 6792042"/>
                <a:gd name="connsiteY1233" fmla="*/ 648858 h 3321651"/>
                <a:gd name="connsiteX1234" fmla="*/ 5987383 w 6792042"/>
                <a:gd name="connsiteY1234" fmla="*/ 650931 h 3321651"/>
                <a:gd name="connsiteX1235" fmla="*/ 5989456 w 6792042"/>
                <a:gd name="connsiteY1235" fmla="*/ 650931 h 3321651"/>
                <a:gd name="connsiteX1236" fmla="*/ 5989456 w 6792042"/>
                <a:gd name="connsiteY1236" fmla="*/ 653004 h 3321651"/>
                <a:gd name="connsiteX1237" fmla="*/ 6004007 w 6792042"/>
                <a:gd name="connsiteY1237" fmla="*/ 653004 h 3321651"/>
                <a:gd name="connsiteX1238" fmla="*/ 6004007 w 6792042"/>
                <a:gd name="connsiteY1238" fmla="*/ 655077 h 3321651"/>
                <a:gd name="connsiteX1239" fmla="*/ 6014412 w 6792042"/>
                <a:gd name="connsiteY1239" fmla="*/ 655077 h 3321651"/>
                <a:gd name="connsiteX1240" fmla="*/ 6014412 w 6792042"/>
                <a:gd name="connsiteY1240" fmla="*/ 657151 h 3321651"/>
                <a:gd name="connsiteX1241" fmla="*/ 6020632 w 6792042"/>
                <a:gd name="connsiteY1241" fmla="*/ 657151 h 3321651"/>
                <a:gd name="connsiteX1242" fmla="*/ 6020632 w 6792042"/>
                <a:gd name="connsiteY1242" fmla="*/ 659224 h 3321651"/>
                <a:gd name="connsiteX1243" fmla="*/ 6024778 w 6792042"/>
                <a:gd name="connsiteY1243" fmla="*/ 659224 h 3321651"/>
                <a:gd name="connsiteX1244" fmla="*/ 6024778 w 6792042"/>
                <a:gd name="connsiteY1244" fmla="*/ 661297 h 3321651"/>
                <a:gd name="connsiteX1245" fmla="*/ 6026852 w 6792042"/>
                <a:gd name="connsiteY1245" fmla="*/ 661297 h 3321651"/>
                <a:gd name="connsiteX1246" fmla="*/ 6026852 w 6792042"/>
                <a:gd name="connsiteY1246" fmla="*/ 663371 h 3321651"/>
                <a:gd name="connsiteX1247" fmla="*/ 6030998 w 6792042"/>
                <a:gd name="connsiteY1247" fmla="*/ 663371 h 3321651"/>
                <a:gd name="connsiteX1248" fmla="*/ 6030998 w 6792042"/>
                <a:gd name="connsiteY1248" fmla="*/ 665444 h 3321651"/>
                <a:gd name="connsiteX1249" fmla="*/ 6035144 w 6792042"/>
                <a:gd name="connsiteY1249" fmla="*/ 665444 h 3321651"/>
                <a:gd name="connsiteX1250" fmla="*/ 6035144 w 6792042"/>
                <a:gd name="connsiteY1250" fmla="*/ 667517 h 3321651"/>
                <a:gd name="connsiteX1251" fmla="*/ 6039291 w 6792042"/>
                <a:gd name="connsiteY1251" fmla="*/ 667517 h 3321651"/>
                <a:gd name="connsiteX1252" fmla="*/ 6039291 w 6792042"/>
                <a:gd name="connsiteY1252" fmla="*/ 669590 h 3321651"/>
                <a:gd name="connsiteX1253" fmla="*/ 6043438 w 6792042"/>
                <a:gd name="connsiteY1253" fmla="*/ 669590 h 3321651"/>
                <a:gd name="connsiteX1254" fmla="*/ 6043438 w 6792042"/>
                <a:gd name="connsiteY1254" fmla="*/ 671664 h 3321651"/>
                <a:gd name="connsiteX1255" fmla="*/ 6047585 w 6792042"/>
                <a:gd name="connsiteY1255" fmla="*/ 671664 h 3321651"/>
                <a:gd name="connsiteX1256" fmla="*/ 6047585 w 6792042"/>
                <a:gd name="connsiteY1256" fmla="*/ 673737 h 3321651"/>
                <a:gd name="connsiteX1257" fmla="*/ 6051731 w 6792042"/>
                <a:gd name="connsiteY1257" fmla="*/ 673737 h 3321651"/>
                <a:gd name="connsiteX1258" fmla="*/ 6051731 w 6792042"/>
                <a:gd name="connsiteY1258" fmla="*/ 675810 h 3321651"/>
                <a:gd name="connsiteX1259" fmla="*/ 6053804 w 6792042"/>
                <a:gd name="connsiteY1259" fmla="*/ 675810 h 3321651"/>
                <a:gd name="connsiteX1260" fmla="*/ 6053804 w 6792042"/>
                <a:gd name="connsiteY1260" fmla="*/ 677884 h 3321651"/>
                <a:gd name="connsiteX1261" fmla="*/ 6055877 w 6792042"/>
                <a:gd name="connsiteY1261" fmla="*/ 677884 h 3321651"/>
                <a:gd name="connsiteX1262" fmla="*/ 6055877 w 6792042"/>
                <a:gd name="connsiteY1262" fmla="*/ 679957 h 3321651"/>
                <a:gd name="connsiteX1263" fmla="*/ 6057951 w 6792042"/>
                <a:gd name="connsiteY1263" fmla="*/ 679957 h 3321651"/>
                <a:gd name="connsiteX1264" fmla="*/ 6057951 w 6792042"/>
                <a:gd name="connsiteY1264" fmla="*/ 682030 h 3321651"/>
                <a:gd name="connsiteX1265" fmla="*/ 6060024 w 6792042"/>
                <a:gd name="connsiteY1265" fmla="*/ 682030 h 3321651"/>
                <a:gd name="connsiteX1266" fmla="*/ 6060024 w 6792042"/>
                <a:gd name="connsiteY1266" fmla="*/ 684103 h 3321651"/>
                <a:gd name="connsiteX1267" fmla="*/ 6062097 w 6792042"/>
                <a:gd name="connsiteY1267" fmla="*/ 684103 h 3321651"/>
                <a:gd name="connsiteX1268" fmla="*/ 6062097 w 6792042"/>
                <a:gd name="connsiteY1268" fmla="*/ 686177 h 3321651"/>
                <a:gd name="connsiteX1269" fmla="*/ 6066244 w 6792042"/>
                <a:gd name="connsiteY1269" fmla="*/ 686177 h 3321651"/>
                <a:gd name="connsiteX1270" fmla="*/ 6066244 w 6792042"/>
                <a:gd name="connsiteY1270" fmla="*/ 688250 h 3321651"/>
                <a:gd name="connsiteX1271" fmla="*/ 6068317 w 6792042"/>
                <a:gd name="connsiteY1271" fmla="*/ 688250 h 3321651"/>
                <a:gd name="connsiteX1272" fmla="*/ 6068317 w 6792042"/>
                <a:gd name="connsiteY1272" fmla="*/ 690323 h 3321651"/>
                <a:gd name="connsiteX1273" fmla="*/ 6070390 w 6792042"/>
                <a:gd name="connsiteY1273" fmla="*/ 690323 h 3321651"/>
                <a:gd name="connsiteX1274" fmla="*/ 6070390 w 6792042"/>
                <a:gd name="connsiteY1274" fmla="*/ 692396 h 3321651"/>
                <a:gd name="connsiteX1275" fmla="*/ 6072464 w 6792042"/>
                <a:gd name="connsiteY1275" fmla="*/ 692396 h 3321651"/>
                <a:gd name="connsiteX1276" fmla="*/ 6072464 w 6792042"/>
                <a:gd name="connsiteY1276" fmla="*/ 694470 h 3321651"/>
                <a:gd name="connsiteX1277" fmla="*/ 6074537 w 6792042"/>
                <a:gd name="connsiteY1277" fmla="*/ 694470 h 3321651"/>
                <a:gd name="connsiteX1278" fmla="*/ 6074537 w 6792042"/>
                <a:gd name="connsiteY1278" fmla="*/ 696543 h 3321651"/>
                <a:gd name="connsiteX1279" fmla="*/ 6078684 w 6792042"/>
                <a:gd name="connsiteY1279" fmla="*/ 696543 h 3321651"/>
                <a:gd name="connsiteX1280" fmla="*/ 6078684 w 6792042"/>
                <a:gd name="connsiteY1280" fmla="*/ 698616 h 3321651"/>
                <a:gd name="connsiteX1281" fmla="*/ 6080757 w 6792042"/>
                <a:gd name="connsiteY1281" fmla="*/ 698616 h 3321651"/>
                <a:gd name="connsiteX1282" fmla="*/ 6080757 w 6792042"/>
                <a:gd name="connsiteY1282" fmla="*/ 700690 h 3321651"/>
                <a:gd name="connsiteX1283" fmla="*/ 6082830 w 6792042"/>
                <a:gd name="connsiteY1283" fmla="*/ 700690 h 3321651"/>
                <a:gd name="connsiteX1284" fmla="*/ 6082830 w 6792042"/>
                <a:gd name="connsiteY1284" fmla="*/ 702763 h 3321651"/>
                <a:gd name="connsiteX1285" fmla="*/ 6084903 w 6792042"/>
                <a:gd name="connsiteY1285" fmla="*/ 702763 h 3321651"/>
                <a:gd name="connsiteX1286" fmla="*/ 6084903 w 6792042"/>
                <a:gd name="connsiteY1286" fmla="*/ 704836 h 3321651"/>
                <a:gd name="connsiteX1287" fmla="*/ 6086976 w 6792042"/>
                <a:gd name="connsiteY1287" fmla="*/ 704836 h 3321651"/>
                <a:gd name="connsiteX1288" fmla="*/ 6086976 w 6792042"/>
                <a:gd name="connsiteY1288" fmla="*/ 706909 h 3321651"/>
                <a:gd name="connsiteX1289" fmla="*/ 6091123 w 6792042"/>
                <a:gd name="connsiteY1289" fmla="*/ 706909 h 3321651"/>
                <a:gd name="connsiteX1290" fmla="*/ 6091123 w 6792042"/>
                <a:gd name="connsiteY1290" fmla="*/ 708983 h 3321651"/>
                <a:gd name="connsiteX1291" fmla="*/ 6095270 w 6792042"/>
                <a:gd name="connsiteY1291" fmla="*/ 708983 h 3321651"/>
                <a:gd name="connsiteX1292" fmla="*/ 6095270 w 6792042"/>
                <a:gd name="connsiteY1292" fmla="*/ 711056 h 3321651"/>
                <a:gd name="connsiteX1293" fmla="*/ 6097343 w 6792042"/>
                <a:gd name="connsiteY1293" fmla="*/ 711056 h 3321651"/>
                <a:gd name="connsiteX1294" fmla="*/ 6097343 w 6792042"/>
                <a:gd name="connsiteY1294" fmla="*/ 713129 h 3321651"/>
                <a:gd name="connsiteX1295" fmla="*/ 6099416 w 6792042"/>
                <a:gd name="connsiteY1295" fmla="*/ 713129 h 3321651"/>
                <a:gd name="connsiteX1296" fmla="*/ 6099416 w 6792042"/>
                <a:gd name="connsiteY1296" fmla="*/ 715202 h 3321651"/>
                <a:gd name="connsiteX1297" fmla="*/ 6101489 w 6792042"/>
                <a:gd name="connsiteY1297" fmla="*/ 715202 h 3321651"/>
                <a:gd name="connsiteX1298" fmla="*/ 6101489 w 6792042"/>
                <a:gd name="connsiteY1298" fmla="*/ 717276 h 3321651"/>
                <a:gd name="connsiteX1299" fmla="*/ 6107709 w 6792042"/>
                <a:gd name="connsiteY1299" fmla="*/ 717276 h 3321651"/>
                <a:gd name="connsiteX1300" fmla="*/ 6107709 w 6792042"/>
                <a:gd name="connsiteY1300" fmla="*/ 715202 h 3321651"/>
                <a:gd name="connsiteX1301" fmla="*/ 6113929 w 6792042"/>
                <a:gd name="connsiteY1301" fmla="*/ 715202 h 3321651"/>
                <a:gd name="connsiteX1302" fmla="*/ 6113929 w 6792042"/>
                <a:gd name="connsiteY1302" fmla="*/ 713129 h 3321651"/>
                <a:gd name="connsiteX1303" fmla="*/ 6122261 w 6792042"/>
                <a:gd name="connsiteY1303" fmla="*/ 713129 h 3321651"/>
                <a:gd name="connsiteX1304" fmla="*/ 6122261 w 6792042"/>
                <a:gd name="connsiteY1304" fmla="*/ 711056 h 3321651"/>
                <a:gd name="connsiteX1305" fmla="*/ 6124334 w 6792042"/>
                <a:gd name="connsiteY1305" fmla="*/ 711056 h 3321651"/>
                <a:gd name="connsiteX1306" fmla="*/ 6124334 w 6792042"/>
                <a:gd name="connsiteY1306" fmla="*/ 706909 h 3321651"/>
                <a:gd name="connsiteX1307" fmla="*/ 6126407 w 6792042"/>
                <a:gd name="connsiteY1307" fmla="*/ 706909 h 3321651"/>
                <a:gd name="connsiteX1308" fmla="*/ 6126407 w 6792042"/>
                <a:gd name="connsiteY1308" fmla="*/ 702763 h 3321651"/>
                <a:gd name="connsiteX1309" fmla="*/ 6128480 w 6792042"/>
                <a:gd name="connsiteY1309" fmla="*/ 702763 h 3321651"/>
                <a:gd name="connsiteX1310" fmla="*/ 6128480 w 6792042"/>
                <a:gd name="connsiteY1310" fmla="*/ 700690 h 3321651"/>
                <a:gd name="connsiteX1311" fmla="*/ 6130554 w 6792042"/>
                <a:gd name="connsiteY1311" fmla="*/ 700690 h 3321651"/>
                <a:gd name="connsiteX1312" fmla="*/ 6130554 w 6792042"/>
                <a:gd name="connsiteY1312" fmla="*/ 698616 h 3321651"/>
                <a:gd name="connsiteX1313" fmla="*/ 6132627 w 6792042"/>
                <a:gd name="connsiteY1313" fmla="*/ 698616 h 3321651"/>
                <a:gd name="connsiteX1314" fmla="*/ 6132627 w 6792042"/>
                <a:gd name="connsiteY1314" fmla="*/ 694470 h 3321651"/>
                <a:gd name="connsiteX1315" fmla="*/ 6134700 w 6792042"/>
                <a:gd name="connsiteY1315" fmla="*/ 694470 h 3321651"/>
                <a:gd name="connsiteX1316" fmla="*/ 6134700 w 6792042"/>
                <a:gd name="connsiteY1316" fmla="*/ 692396 h 3321651"/>
                <a:gd name="connsiteX1317" fmla="*/ 6132627 w 6792042"/>
                <a:gd name="connsiteY1317" fmla="*/ 692396 h 3321651"/>
                <a:gd name="connsiteX1318" fmla="*/ 6132627 w 6792042"/>
                <a:gd name="connsiteY1318" fmla="*/ 690323 h 3321651"/>
                <a:gd name="connsiteX1319" fmla="*/ 6122222 w 6792042"/>
                <a:gd name="connsiteY1319" fmla="*/ 690323 h 3321651"/>
                <a:gd name="connsiteX1320" fmla="*/ 6122222 w 6792042"/>
                <a:gd name="connsiteY1320" fmla="*/ 688250 h 3321651"/>
                <a:gd name="connsiteX1321" fmla="*/ 6111818 w 6792042"/>
                <a:gd name="connsiteY1321" fmla="*/ 688250 h 3321651"/>
                <a:gd name="connsiteX1322" fmla="*/ 6111818 w 6792042"/>
                <a:gd name="connsiteY1322" fmla="*/ 686177 h 3321651"/>
                <a:gd name="connsiteX1323" fmla="*/ 6101412 w 6792042"/>
                <a:gd name="connsiteY1323" fmla="*/ 686177 h 3321651"/>
                <a:gd name="connsiteX1324" fmla="*/ 6101412 w 6792042"/>
                <a:gd name="connsiteY1324" fmla="*/ 684103 h 3321651"/>
                <a:gd name="connsiteX1325" fmla="*/ 6093081 w 6792042"/>
                <a:gd name="connsiteY1325" fmla="*/ 684103 h 3321651"/>
                <a:gd name="connsiteX1326" fmla="*/ 6093081 w 6792042"/>
                <a:gd name="connsiteY1326" fmla="*/ 682030 h 3321651"/>
                <a:gd name="connsiteX1327" fmla="*/ 6086861 w 6792042"/>
                <a:gd name="connsiteY1327" fmla="*/ 682030 h 3321651"/>
                <a:gd name="connsiteX1328" fmla="*/ 6086861 w 6792042"/>
                <a:gd name="connsiteY1328" fmla="*/ 679957 h 3321651"/>
                <a:gd name="connsiteX1329" fmla="*/ 6080642 w 6792042"/>
                <a:gd name="connsiteY1329" fmla="*/ 679957 h 3321651"/>
                <a:gd name="connsiteX1330" fmla="*/ 6080642 w 6792042"/>
                <a:gd name="connsiteY1330" fmla="*/ 677884 h 3321651"/>
                <a:gd name="connsiteX1331" fmla="*/ 6072310 w 6792042"/>
                <a:gd name="connsiteY1331" fmla="*/ 677884 h 3321651"/>
                <a:gd name="connsiteX1332" fmla="*/ 6072310 w 6792042"/>
                <a:gd name="connsiteY1332" fmla="*/ 675810 h 3321651"/>
                <a:gd name="connsiteX1333" fmla="*/ 6068164 w 6792042"/>
                <a:gd name="connsiteY1333" fmla="*/ 675810 h 3321651"/>
                <a:gd name="connsiteX1334" fmla="*/ 6068164 w 6792042"/>
                <a:gd name="connsiteY1334" fmla="*/ 673737 h 3321651"/>
                <a:gd name="connsiteX1335" fmla="*/ 6064017 w 6792042"/>
                <a:gd name="connsiteY1335" fmla="*/ 673737 h 3321651"/>
                <a:gd name="connsiteX1336" fmla="*/ 6064017 w 6792042"/>
                <a:gd name="connsiteY1336" fmla="*/ 671664 h 3321651"/>
                <a:gd name="connsiteX1337" fmla="*/ 6057797 w 6792042"/>
                <a:gd name="connsiteY1337" fmla="*/ 671664 h 3321651"/>
                <a:gd name="connsiteX1338" fmla="*/ 6057797 w 6792042"/>
                <a:gd name="connsiteY1338" fmla="*/ 669590 h 3321651"/>
                <a:gd name="connsiteX1339" fmla="*/ 6053651 w 6792042"/>
                <a:gd name="connsiteY1339" fmla="*/ 669590 h 3321651"/>
                <a:gd name="connsiteX1340" fmla="*/ 6053651 w 6792042"/>
                <a:gd name="connsiteY1340" fmla="*/ 667517 h 3321651"/>
                <a:gd name="connsiteX1341" fmla="*/ 6049504 w 6792042"/>
                <a:gd name="connsiteY1341" fmla="*/ 667517 h 3321651"/>
                <a:gd name="connsiteX1342" fmla="*/ 6049504 w 6792042"/>
                <a:gd name="connsiteY1342" fmla="*/ 665444 h 3321651"/>
                <a:gd name="connsiteX1343" fmla="*/ 6043284 w 6792042"/>
                <a:gd name="connsiteY1343" fmla="*/ 665444 h 3321651"/>
                <a:gd name="connsiteX1344" fmla="*/ 6043284 w 6792042"/>
                <a:gd name="connsiteY1344" fmla="*/ 663371 h 3321651"/>
                <a:gd name="connsiteX1345" fmla="*/ 6039138 w 6792042"/>
                <a:gd name="connsiteY1345" fmla="*/ 663371 h 3321651"/>
                <a:gd name="connsiteX1346" fmla="*/ 6039138 w 6792042"/>
                <a:gd name="connsiteY1346" fmla="*/ 661297 h 3321651"/>
                <a:gd name="connsiteX1347" fmla="*/ 6034991 w 6792042"/>
                <a:gd name="connsiteY1347" fmla="*/ 661297 h 3321651"/>
                <a:gd name="connsiteX1348" fmla="*/ 6034991 w 6792042"/>
                <a:gd name="connsiteY1348" fmla="*/ 659224 h 3321651"/>
                <a:gd name="connsiteX1349" fmla="*/ 6030844 w 6792042"/>
                <a:gd name="connsiteY1349" fmla="*/ 659224 h 3321651"/>
                <a:gd name="connsiteX1350" fmla="*/ 6030844 w 6792042"/>
                <a:gd name="connsiteY1350" fmla="*/ 657151 h 3321651"/>
                <a:gd name="connsiteX1351" fmla="*/ 6026698 w 6792042"/>
                <a:gd name="connsiteY1351" fmla="*/ 657151 h 3321651"/>
                <a:gd name="connsiteX1352" fmla="*/ 6026698 w 6792042"/>
                <a:gd name="connsiteY1352" fmla="*/ 655077 h 3321651"/>
                <a:gd name="connsiteX1353" fmla="*/ 6022552 w 6792042"/>
                <a:gd name="connsiteY1353" fmla="*/ 655077 h 3321651"/>
                <a:gd name="connsiteX1354" fmla="*/ 6022552 w 6792042"/>
                <a:gd name="connsiteY1354" fmla="*/ 653004 h 3321651"/>
                <a:gd name="connsiteX1355" fmla="*/ 6018405 w 6792042"/>
                <a:gd name="connsiteY1355" fmla="*/ 653004 h 3321651"/>
                <a:gd name="connsiteX1356" fmla="*/ 6018405 w 6792042"/>
                <a:gd name="connsiteY1356" fmla="*/ 650931 h 3321651"/>
                <a:gd name="connsiteX1357" fmla="*/ 6014258 w 6792042"/>
                <a:gd name="connsiteY1357" fmla="*/ 650931 h 3321651"/>
                <a:gd name="connsiteX1358" fmla="*/ 6014258 w 6792042"/>
                <a:gd name="connsiteY1358" fmla="*/ 648858 h 3321651"/>
                <a:gd name="connsiteX1359" fmla="*/ 6012185 w 6792042"/>
                <a:gd name="connsiteY1359" fmla="*/ 648858 h 3321651"/>
                <a:gd name="connsiteX1360" fmla="*/ 6012185 w 6792042"/>
                <a:gd name="connsiteY1360" fmla="*/ 646784 h 3321651"/>
                <a:gd name="connsiteX1361" fmla="*/ 6008039 w 6792042"/>
                <a:gd name="connsiteY1361" fmla="*/ 646784 h 3321651"/>
                <a:gd name="connsiteX1362" fmla="*/ 6008039 w 6792042"/>
                <a:gd name="connsiteY1362" fmla="*/ 644711 h 3321651"/>
                <a:gd name="connsiteX1363" fmla="*/ 6005965 w 6792042"/>
                <a:gd name="connsiteY1363" fmla="*/ 644711 h 3321651"/>
                <a:gd name="connsiteX1364" fmla="*/ 6005965 w 6792042"/>
                <a:gd name="connsiteY1364" fmla="*/ 642638 h 3321651"/>
                <a:gd name="connsiteX1365" fmla="*/ 6001819 w 6792042"/>
                <a:gd name="connsiteY1365" fmla="*/ 642638 h 3321651"/>
                <a:gd name="connsiteX1366" fmla="*/ 6001819 w 6792042"/>
                <a:gd name="connsiteY1366" fmla="*/ 640565 h 3321651"/>
                <a:gd name="connsiteX1367" fmla="*/ 5997672 w 6792042"/>
                <a:gd name="connsiteY1367" fmla="*/ 640565 h 3321651"/>
                <a:gd name="connsiteX1368" fmla="*/ 5997672 w 6792042"/>
                <a:gd name="connsiteY1368" fmla="*/ 638491 h 3321651"/>
                <a:gd name="connsiteX1369" fmla="*/ 5995599 w 6792042"/>
                <a:gd name="connsiteY1369" fmla="*/ 638491 h 3321651"/>
                <a:gd name="connsiteX1370" fmla="*/ 5995599 w 6792042"/>
                <a:gd name="connsiteY1370" fmla="*/ 636418 h 3321651"/>
                <a:gd name="connsiteX1371" fmla="*/ 5991453 w 6792042"/>
                <a:gd name="connsiteY1371" fmla="*/ 636418 h 3321651"/>
                <a:gd name="connsiteX1372" fmla="*/ 5991453 w 6792042"/>
                <a:gd name="connsiteY1372" fmla="*/ 634345 h 3321651"/>
                <a:gd name="connsiteX1373" fmla="*/ 5987306 w 6792042"/>
                <a:gd name="connsiteY1373" fmla="*/ 634345 h 3321651"/>
                <a:gd name="connsiteX1374" fmla="*/ 5987306 w 6792042"/>
                <a:gd name="connsiteY1374" fmla="*/ 632271 h 3321651"/>
                <a:gd name="connsiteX1375" fmla="*/ 5985232 w 6792042"/>
                <a:gd name="connsiteY1375" fmla="*/ 632271 h 3321651"/>
                <a:gd name="connsiteX1376" fmla="*/ 5985232 w 6792042"/>
                <a:gd name="connsiteY1376" fmla="*/ 630198 h 3321651"/>
                <a:gd name="connsiteX1377" fmla="*/ 5983159 w 6792042"/>
                <a:gd name="connsiteY1377" fmla="*/ 630198 h 3321651"/>
                <a:gd name="connsiteX1378" fmla="*/ 5983159 w 6792042"/>
                <a:gd name="connsiteY1378" fmla="*/ 628125 h 3321651"/>
                <a:gd name="connsiteX1379" fmla="*/ 5979013 w 6792042"/>
                <a:gd name="connsiteY1379" fmla="*/ 628125 h 3321651"/>
                <a:gd name="connsiteX1380" fmla="*/ 5979013 w 6792042"/>
                <a:gd name="connsiteY1380" fmla="*/ 626052 h 3321651"/>
                <a:gd name="connsiteX1381" fmla="*/ 5974866 w 6792042"/>
                <a:gd name="connsiteY1381" fmla="*/ 626052 h 3321651"/>
                <a:gd name="connsiteX1382" fmla="*/ 5974866 w 6792042"/>
                <a:gd name="connsiteY1382" fmla="*/ 623978 h 3321651"/>
                <a:gd name="connsiteX1383" fmla="*/ 5972793 w 6792042"/>
                <a:gd name="connsiteY1383" fmla="*/ 623978 h 3321651"/>
                <a:gd name="connsiteX1384" fmla="*/ 5972793 w 6792042"/>
                <a:gd name="connsiteY1384" fmla="*/ 621905 h 3321651"/>
                <a:gd name="connsiteX1385" fmla="*/ 5970720 w 6792042"/>
                <a:gd name="connsiteY1385" fmla="*/ 621905 h 3321651"/>
                <a:gd name="connsiteX1386" fmla="*/ 5970720 w 6792042"/>
                <a:gd name="connsiteY1386" fmla="*/ 619832 h 3321651"/>
                <a:gd name="connsiteX1387" fmla="*/ 5966573 w 6792042"/>
                <a:gd name="connsiteY1387" fmla="*/ 619832 h 3321651"/>
                <a:gd name="connsiteX1388" fmla="*/ 5966573 w 6792042"/>
                <a:gd name="connsiteY1388" fmla="*/ 617759 h 3321651"/>
                <a:gd name="connsiteX1389" fmla="*/ 5964500 w 6792042"/>
                <a:gd name="connsiteY1389" fmla="*/ 617759 h 3321651"/>
                <a:gd name="connsiteX1390" fmla="*/ 5964500 w 6792042"/>
                <a:gd name="connsiteY1390" fmla="*/ 615685 h 3321651"/>
                <a:gd name="connsiteX1391" fmla="*/ 5960353 w 6792042"/>
                <a:gd name="connsiteY1391" fmla="*/ 615685 h 3321651"/>
                <a:gd name="connsiteX1392" fmla="*/ 5960353 w 6792042"/>
                <a:gd name="connsiteY1392" fmla="*/ 613612 h 3321651"/>
                <a:gd name="connsiteX1393" fmla="*/ 5958280 w 6792042"/>
                <a:gd name="connsiteY1393" fmla="*/ 613612 h 3321651"/>
                <a:gd name="connsiteX1394" fmla="*/ 5958280 w 6792042"/>
                <a:gd name="connsiteY1394" fmla="*/ 611539 h 3321651"/>
                <a:gd name="connsiteX1395" fmla="*/ 5956207 w 6792042"/>
                <a:gd name="connsiteY1395" fmla="*/ 611539 h 3321651"/>
                <a:gd name="connsiteX1396" fmla="*/ 5956207 w 6792042"/>
                <a:gd name="connsiteY1396" fmla="*/ 609465 h 3321651"/>
                <a:gd name="connsiteX1397" fmla="*/ 5952060 w 6792042"/>
                <a:gd name="connsiteY1397" fmla="*/ 609465 h 3321651"/>
                <a:gd name="connsiteX1398" fmla="*/ 5952060 w 6792042"/>
                <a:gd name="connsiteY1398" fmla="*/ 607392 h 3321651"/>
                <a:gd name="connsiteX1399" fmla="*/ 5949987 w 6792042"/>
                <a:gd name="connsiteY1399" fmla="*/ 607392 h 3321651"/>
                <a:gd name="connsiteX1400" fmla="*/ 5949987 w 6792042"/>
                <a:gd name="connsiteY1400" fmla="*/ 605319 h 3321651"/>
                <a:gd name="connsiteX1401" fmla="*/ 5947914 w 6792042"/>
                <a:gd name="connsiteY1401" fmla="*/ 605319 h 3321651"/>
                <a:gd name="connsiteX1402" fmla="*/ 5947914 w 6792042"/>
                <a:gd name="connsiteY1402" fmla="*/ 603246 h 3321651"/>
                <a:gd name="connsiteX1403" fmla="*/ 5943767 w 6792042"/>
                <a:gd name="connsiteY1403" fmla="*/ 603246 h 3321651"/>
                <a:gd name="connsiteX1404" fmla="*/ 5943767 w 6792042"/>
                <a:gd name="connsiteY1404" fmla="*/ 601172 h 3321651"/>
                <a:gd name="connsiteX1405" fmla="*/ 5941694 w 6792042"/>
                <a:gd name="connsiteY1405" fmla="*/ 601172 h 3321651"/>
                <a:gd name="connsiteX1406" fmla="*/ 5941694 w 6792042"/>
                <a:gd name="connsiteY1406" fmla="*/ 599099 h 3321651"/>
                <a:gd name="connsiteX1407" fmla="*/ 5939621 w 6792042"/>
                <a:gd name="connsiteY1407" fmla="*/ 599099 h 3321651"/>
                <a:gd name="connsiteX1408" fmla="*/ 5939621 w 6792042"/>
                <a:gd name="connsiteY1408" fmla="*/ 597026 h 3321651"/>
                <a:gd name="connsiteX1409" fmla="*/ 5937547 w 6792042"/>
                <a:gd name="connsiteY1409" fmla="*/ 597026 h 3321651"/>
                <a:gd name="connsiteX1410" fmla="*/ 5937547 w 6792042"/>
                <a:gd name="connsiteY1410" fmla="*/ 594953 h 3321651"/>
                <a:gd name="connsiteX1411" fmla="*/ 5933401 w 6792042"/>
                <a:gd name="connsiteY1411" fmla="*/ 594953 h 3321651"/>
                <a:gd name="connsiteX1412" fmla="*/ 5933401 w 6792042"/>
                <a:gd name="connsiteY1412" fmla="*/ 592879 h 3321651"/>
                <a:gd name="connsiteX1413" fmla="*/ 5931328 w 6792042"/>
                <a:gd name="connsiteY1413" fmla="*/ 592879 h 3321651"/>
                <a:gd name="connsiteX1414" fmla="*/ 5931328 w 6792042"/>
                <a:gd name="connsiteY1414" fmla="*/ 590806 h 3321651"/>
                <a:gd name="connsiteX1415" fmla="*/ 5929254 w 6792042"/>
                <a:gd name="connsiteY1415" fmla="*/ 590806 h 3321651"/>
                <a:gd name="connsiteX1416" fmla="*/ 5929254 w 6792042"/>
                <a:gd name="connsiteY1416" fmla="*/ 588733 h 3321651"/>
                <a:gd name="connsiteX1417" fmla="*/ 5927181 w 6792042"/>
                <a:gd name="connsiteY1417" fmla="*/ 588733 h 3321651"/>
                <a:gd name="connsiteX1418" fmla="*/ 5927181 w 6792042"/>
                <a:gd name="connsiteY1418" fmla="*/ 586659 h 3321651"/>
                <a:gd name="connsiteX1419" fmla="*/ 5925108 w 6792042"/>
                <a:gd name="connsiteY1419" fmla="*/ 586659 h 3321651"/>
                <a:gd name="connsiteX1420" fmla="*/ 5925108 w 6792042"/>
                <a:gd name="connsiteY1420" fmla="*/ 584586 h 3321651"/>
                <a:gd name="connsiteX1421" fmla="*/ 5920961 w 6792042"/>
                <a:gd name="connsiteY1421" fmla="*/ 584586 h 3321651"/>
                <a:gd name="connsiteX1422" fmla="*/ 5920961 w 6792042"/>
                <a:gd name="connsiteY1422" fmla="*/ 582513 h 3321651"/>
                <a:gd name="connsiteX1423" fmla="*/ 5918888 w 6792042"/>
                <a:gd name="connsiteY1423" fmla="*/ 582513 h 3321651"/>
                <a:gd name="connsiteX1424" fmla="*/ 5918888 w 6792042"/>
                <a:gd name="connsiteY1424" fmla="*/ 580440 h 3321651"/>
                <a:gd name="connsiteX1425" fmla="*/ 5916815 w 6792042"/>
                <a:gd name="connsiteY1425" fmla="*/ 580440 h 3321651"/>
                <a:gd name="connsiteX1426" fmla="*/ 5916815 w 6792042"/>
                <a:gd name="connsiteY1426" fmla="*/ 578366 h 3321651"/>
                <a:gd name="connsiteX1427" fmla="*/ 5914741 w 6792042"/>
                <a:gd name="connsiteY1427" fmla="*/ 578366 h 3321651"/>
                <a:gd name="connsiteX1428" fmla="*/ 5914741 w 6792042"/>
                <a:gd name="connsiteY1428" fmla="*/ 576293 h 3321651"/>
                <a:gd name="connsiteX1429" fmla="*/ 5910595 w 6792042"/>
                <a:gd name="connsiteY1429" fmla="*/ 576293 h 3321651"/>
                <a:gd name="connsiteX1430" fmla="*/ 5910595 w 6792042"/>
                <a:gd name="connsiteY1430" fmla="*/ 574220 h 3321651"/>
                <a:gd name="connsiteX1431" fmla="*/ 5908521 w 6792042"/>
                <a:gd name="connsiteY1431" fmla="*/ 574220 h 3321651"/>
                <a:gd name="connsiteX1432" fmla="*/ 5908521 w 6792042"/>
                <a:gd name="connsiteY1432" fmla="*/ 572147 h 3321651"/>
                <a:gd name="connsiteX1433" fmla="*/ 5906448 w 6792042"/>
                <a:gd name="connsiteY1433" fmla="*/ 572147 h 3321651"/>
                <a:gd name="connsiteX1434" fmla="*/ 5906448 w 6792042"/>
                <a:gd name="connsiteY1434" fmla="*/ 570073 h 3321651"/>
                <a:gd name="connsiteX1435" fmla="*/ 5904375 w 6792042"/>
                <a:gd name="connsiteY1435" fmla="*/ 570073 h 3321651"/>
                <a:gd name="connsiteX1436" fmla="*/ 5904375 w 6792042"/>
                <a:gd name="connsiteY1436" fmla="*/ 568000 h 3321651"/>
                <a:gd name="connsiteX1437" fmla="*/ 5902302 w 6792042"/>
                <a:gd name="connsiteY1437" fmla="*/ 568000 h 3321651"/>
                <a:gd name="connsiteX1438" fmla="*/ 5902302 w 6792042"/>
                <a:gd name="connsiteY1438" fmla="*/ 565927 h 3321651"/>
                <a:gd name="connsiteX1439" fmla="*/ 5900229 w 6792042"/>
                <a:gd name="connsiteY1439" fmla="*/ 565927 h 3321651"/>
                <a:gd name="connsiteX1440" fmla="*/ 5900229 w 6792042"/>
                <a:gd name="connsiteY1440" fmla="*/ 563853 h 3321651"/>
                <a:gd name="connsiteX1441" fmla="*/ 5896082 w 6792042"/>
                <a:gd name="connsiteY1441" fmla="*/ 563853 h 3321651"/>
                <a:gd name="connsiteX1442" fmla="*/ 5896082 w 6792042"/>
                <a:gd name="connsiteY1442" fmla="*/ 561780 h 3321651"/>
                <a:gd name="connsiteX1443" fmla="*/ 5894009 w 6792042"/>
                <a:gd name="connsiteY1443" fmla="*/ 561780 h 3321651"/>
                <a:gd name="connsiteX1444" fmla="*/ 5894009 w 6792042"/>
                <a:gd name="connsiteY1444" fmla="*/ 559707 h 3321651"/>
                <a:gd name="connsiteX1445" fmla="*/ 5891935 w 6792042"/>
                <a:gd name="connsiteY1445" fmla="*/ 559707 h 3321651"/>
                <a:gd name="connsiteX1446" fmla="*/ 5891935 w 6792042"/>
                <a:gd name="connsiteY1446" fmla="*/ 557634 h 3321651"/>
                <a:gd name="connsiteX1447" fmla="*/ 5889862 w 6792042"/>
                <a:gd name="connsiteY1447" fmla="*/ 557634 h 3321651"/>
                <a:gd name="connsiteX1448" fmla="*/ 5889862 w 6792042"/>
                <a:gd name="connsiteY1448" fmla="*/ 555560 h 3321651"/>
                <a:gd name="connsiteX1449" fmla="*/ 5887789 w 6792042"/>
                <a:gd name="connsiteY1449" fmla="*/ 555560 h 3321651"/>
                <a:gd name="connsiteX1450" fmla="*/ 5887789 w 6792042"/>
                <a:gd name="connsiteY1450" fmla="*/ 553487 h 3321651"/>
                <a:gd name="connsiteX1451" fmla="*/ 5885716 w 6792042"/>
                <a:gd name="connsiteY1451" fmla="*/ 553487 h 3321651"/>
                <a:gd name="connsiteX1452" fmla="*/ 5885716 w 6792042"/>
                <a:gd name="connsiteY1452" fmla="*/ 551414 h 3321651"/>
                <a:gd name="connsiteX1453" fmla="*/ 5883642 w 6792042"/>
                <a:gd name="connsiteY1453" fmla="*/ 551414 h 3321651"/>
                <a:gd name="connsiteX1454" fmla="*/ 5883642 w 6792042"/>
                <a:gd name="connsiteY1454" fmla="*/ 549341 h 3321651"/>
                <a:gd name="connsiteX1455" fmla="*/ 5879496 w 6792042"/>
                <a:gd name="connsiteY1455" fmla="*/ 549341 h 3321651"/>
                <a:gd name="connsiteX1456" fmla="*/ 5879496 w 6792042"/>
                <a:gd name="connsiteY1456" fmla="*/ 547267 h 3321651"/>
                <a:gd name="connsiteX1457" fmla="*/ 5877422 w 6792042"/>
                <a:gd name="connsiteY1457" fmla="*/ 547267 h 3321651"/>
                <a:gd name="connsiteX1458" fmla="*/ 5877422 w 6792042"/>
                <a:gd name="connsiteY1458" fmla="*/ 545194 h 3321651"/>
                <a:gd name="connsiteX1459" fmla="*/ 5875349 w 6792042"/>
                <a:gd name="connsiteY1459" fmla="*/ 545194 h 3321651"/>
                <a:gd name="connsiteX1460" fmla="*/ 5875349 w 6792042"/>
                <a:gd name="connsiteY1460" fmla="*/ 543121 h 3321651"/>
                <a:gd name="connsiteX1461" fmla="*/ 5873276 w 6792042"/>
                <a:gd name="connsiteY1461" fmla="*/ 543121 h 3321651"/>
                <a:gd name="connsiteX1462" fmla="*/ 5873276 w 6792042"/>
                <a:gd name="connsiteY1462" fmla="*/ 541047 h 3321651"/>
                <a:gd name="connsiteX1463" fmla="*/ 5871203 w 6792042"/>
                <a:gd name="connsiteY1463" fmla="*/ 541047 h 3321651"/>
                <a:gd name="connsiteX1464" fmla="*/ 5871203 w 6792042"/>
                <a:gd name="connsiteY1464" fmla="*/ 538974 h 3321651"/>
                <a:gd name="connsiteX1465" fmla="*/ 5869129 w 6792042"/>
                <a:gd name="connsiteY1465" fmla="*/ 538974 h 3321651"/>
                <a:gd name="connsiteX1466" fmla="*/ 5869129 w 6792042"/>
                <a:gd name="connsiteY1466" fmla="*/ 536901 h 3321651"/>
                <a:gd name="connsiteX1467" fmla="*/ 5864983 w 6792042"/>
                <a:gd name="connsiteY1467" fmla="*/ 536901 h 3321651"/>
                <a:gd name="connsiteX1468" fmla="*/ 5864983 w 6792042"/>
                <a:gd name="connsiteY1468" fmla="*/ 534828 h 3321651"/>
                <a:gd name="connsiteX1469" fmla="*/ 5862909 w 6792042"/>
                <a:gd name="connsiteY1469" fmla="*/ 534828 h 3321651"/>
                <a:gd name="connsiteX1470" fmla="*/ 5862909 w 6792042"/>
                <a:gd name="connsiteY1470" fmla="*/ 532754 h 3321651"/>
                <a:gd name="connsiteX1471" fmla="*/ 5860836 w 6792042"/>
                <a:gd name="connsiteY1471" fmla="*/ 532754 h 3321651"/>
                <a:gd name="connsiteX1472" fmla="*/ 5860836 w 6792042"/>
                <a:gd name="connsiteY1472" fmla="*/ 530681 h 3321651"/>
                <a:gd name="connsiteX1473" fmla="*/ 5858763 w 6792042"/>
                <a:gd name="connsiteY1473" fmla="*/ 530681 h 3321651"/>
                <a:gd name="connsiteX1474" fmla="*/ 5858763 w 6792042"/>
                <a:gd name="connsiteY1474" fmla="*/ 528608 h 3321651"/>
                <a:gd name="connsiteX1475" fmla="*/ 5856689 w 6792042"/>
                <a:gd name="connsiteY1475" fmla="*/ 528608 h 3321651"/>
                <a:gd name="connsiteX1476" fmla="*/ 5856689 w 6792042"/>
                <a:gd name="connsiteY1476" fmla="*/ 526535 h 3321651"/>
                <a:gd name="connsiteX1477" fmla="*/ 5854617 w 6792042"/>
                <a:gd name="connsiteY1477" fmla="*/ 526535 h 3321651"/>
                <a:gd name="connsiteX1478" fmla="*/ 5854617 w 6792042"/>
                <a:gd name="connsiteY1478" fmla="*/ 524461 h 3321651"/>
                <a:gd name="connsiteX1479" fmla="*/ 5852543 w 6792042"/>
                <a:gd name="connsiteY1479" fmla="*/ 524461 h 3321651"/>
                <a:gd name="connsiteX1480" fmla="*/ 5852543 w 6792042"/>
                <a:gd name="connsiteY1480" fmla="*/ 522388 h 3321651"/>
                <a:gd name="connsiteX1481" fmla="*/ 5848397 w 6792042"/>
                <a:gd name="connsiteY1481" fmla="*/ 522388 h 3321651"/>
                <a:gd name="connsiteX1482" fmla="*/ 5848397 w 6792042"/>
                <a:gd name="connsiteY1482" fmla="*/ 520315 h 3321651"/>
                <a:gd name="connsiteX1483" fmla="*/ 5846323 w 6792042"/>
                <a:gd name="connsiteY1483" fmla="*/ 520315 h 3321651"/>
                <a:gd name="connsiteX1484" fmla="*/ 5846323 w 6792042"/>
                <a:gd name="connsiteY1484" fmla="*/ 518241 h 3321651"/>
                <a:gd name="connsiteX1485" fmla="*/ 5844250 w 6792042"/>
                <a:gd name="connsiteY1485" fmla="*/ 518241 h 3321651"/>
                <a:gd name="connsiteX1486" fmla="*/ 5844250 w 6792042"/>
                <a:gd name="connsiteY1486" fmla="*/ 516168 h 3321651"/>
                <a:gd name="connsiteX1487" fmla="*/ 5842177 w 6792042"/>
                <a:gd name="connsiteY1487" fmla="*/ 516168 h 3321651"/>
                <a:gd name="connsiteX1488" fmla="*/ 5842177 w 6792042"/>
                <a:gd name="connsiteY1488" fmla="*/ 514095 h 3321651"/>
                <a:gd name="connsiteX1489" fmla="*/ 5840104 w 6792042"/>
                <a:gd name="connsiteY1489" fmla="*/ 514095 h 3321651"/>
                <a:gd name="connsiteX1490" fmla="*/ 5840104 w 6792042"/>
                <a:gd name="connsiteY1490" fmla="*/ 512022 h 3321651"/>
                <a:gd name="connsiteX1491" fmla="*/ 5838030 w 6792042"/>
                <a:gd name="connsiteY1491" fmla="*/ 512022 h 3321651"/>
                <a:gd name="connsiteX1492" fmla="*/ 5838030 w 6792042"/>
                <a:gd name="connsiteY1492" fmla="*/ 509948 h 3321651"/>
                <a:gd name="connsiteX1493" fmla="*/ 5835957 w 6792042"/>
                <a:gd name="connsiteY1493" fmla="*/ 509948 h 3321651"/>
                <a:gd name="connsiteX1494" fmla="*/ 5835957 w 6792042"/>
                <a:gd name="connsiteY1494" fmla="*/ 507875 h 3321651"/>
                <a:gd name="connsiteX1495" fmla="*/ 5833884 w 6792042"/>
                <a:gd name="connsiteY1495" fmla="*/ 507875 h 3321651"/>
                <a:gd name="connsiteX1496" fmla="*/ 5833884 w 6792042"/>
                <a:gd name="connsiteY1496" fmla="*/ 505802 h 3321651"/>
                <a:gd name="connsiteX1497" fmla="*/ 5829737 w 6792042"/>
                <a:gd name="connsiteY1497" fmla="*/ 505802 h 3321651"/>
                <a:gd name="connsiteX1498" fmla="*/ 5829737 w 6792042"/>
                <a:gd name="connsiteY1498" fmla="*/ 501655 h 3321651"/>
                <a:gd name="connsiteX1499" fmla="*/ 5825590 w 6792042"/>
                <a:gd name="connsiteY1499" fmla="*/ 501655 h 3321651"/>
                <a:gd name="connsiteX1500" fmla="*/ 5825590 w 6792042"/>
                <a:gd name="connsiteY1500" fmla="*/ 499582 h 3321651"/>
                <a:gd name="connsiteX1501" fmla="*/ 5823517 w 6792042"/>
                <a:gd name="connsiteY1501" fmla="*/ 499582 h 3321651"/>
                <a:gd name="connsiteX1502" fmla="*/ 5823517 w 6792042"/>
                <a:gd name="connsiteY1502" fmla="*/ 497509 h 3321651"/>
                <a:gd name="connsiteX1503" fmla="*/ 5821444 w 6792042"/>
                <a:gd name="connsiteY1503" fmla="*/ 497509 h 3321651"/>
                <a:gd name="connsiteX1504" fmla="*/ 5821444 w 6792042"/>
                <a:gd name="connsiteY1504" fmla="*/ 495435 h 3321651"/>
                <a:gd name="connsiteX1505" fmla="*/ 5819371 w 6792042"/>
                <a:gd name="connsiteY1505" fmla="*/ 495435 h 3321651"/>
                <a:gd name="connsiteX1506" fmla="*/ 5819371 w 6792042"/>
                <a:gd name="connsiteY1506" fmla="*/ 493362 h 3321651"/>
                <a:gd name="connsiteX1507" fmla="*/ 5817297 w 6792042"/>
                <a:gd name="connsiteY1507" fmla="*/ 493362 h 3321651"/>
                <a:gd name="connsiteX1508" fmla="*/ 5817297 w 6792042"/>
                <a:gd name="connsiteY1508" fmla="*/ 491289 h 3321651"/>
                <a:gd name="connsiteX1509" fmla="*/ 5815224 w 6792042"/>
                <a:gd name="connsiteY1509" fmla="*/ 491289 h 3321651"/>
                <a:gd name="connsiteX1510" fmla="*/ 5815224 w 6792042"/>
                <a:gd name="connsiteY1510" fmla="*/ 489216 h 3321651"/>
                <a:gd name="connsiteX1511" fmla="*/ 5813151 w 6792042"/>
                <a:gd name="connsiteY1511" fmla="*/ 489216 h 3321651"/>
                <a:gd name="connsiteX1512" fmla="*/ 5813151 w 6792042"/>
                <a:gd name="connsiteY1512" fmla="*/ 487142 h 3321651"/>
                <a:gd name="connsiteX1513" fmla="*/ 5811077 w 6792042"/>
                <a:gd name="connsiteY1513" fmla="*/ 487142 h 3321651"/>
                <a:gd name="connsiteX1514" fmla="*/ 5811077 w 6792042"/>
                <a:gd name="connsiteY1514" fmla="*/ 485069 h 3321651"/>
                <a:gd name="connsiteX1515" fmla="*/ 5806931 w 6792042"/>
                <a:gd name="connsiteY1515" fmla="*/ 485069 h 3321651"/>
                <a:gd name="connsiteX1516" fmla="*/ 5806931 w 6792042"/>
                <a:gd name="connsiteY1516" fmla="*/ 482996 h 3321651"/>
                <a:gd name="connsiteX1517" fmla="*/ 5804858 w 6792042"/>
                <a:gd name="connsiteY1517" fmla="*/ 482996 h 3321651"/>
                <a:gd name="connsiteX1518" fmla="*/ 5804858 w 6792042"/>
                <a:gd name="connsiteY1518" fmla="*/ 480922 h 3321651"/>
                <a:gd name="connsiteX1519" fmla="*/ 5802785 w 6792042"/>
                <a:gd name="connsiteY1519" fmla="*/ 480922 h 3321651"/>
                <a:gd name="connsiteX1520" fmla="*/ 5802785 w 6792042"/>
                <a:gd name="connsiteY1520" fmla="*/ 478849 h 3321651"/>
                <a:gd name="connsiteX1521" fmla="*/ 5800711 w 6792042"/>
                <a:gd name="connsiteY1521" fmla="*/ 478849 h 3321651"/>
                <a:gd name="connsiteX1522" fmla="*/ 5800711 w 6792042"/>
                <a:gd name="connsiteY1522" fmla="*/ 476776 h 3321651"/>
                <a:gd name="connsiteX1523" fmla="*/ 5798638 w 6792042"/>
                <a:gd name="connsiteY1523" fmla="*/ 476776 h 3321651"/>
                <a:gd name="connsiteX1524" fmla="*/ 5798638 w 6792042"/>
                <a:gd name="connsiteY1524" fmla="*/ 474703 h 3321651"/>
                <a:gd name="connsiteX1525" fmla="*/ 5796565 w 6792042"/>
                <a:gd name="connsiteY1525" fmla="*/ 474703 h 3321651"/>
                <a:gd name="connsiteX1526" fmla="*/ 5796565 w 6792042"/>
                <a:gd name="connsiteY1526" fmla="*/ 472630 h 3321651"/>
                <a:gd name="connsiteX1527" fmla="*/ 5794491 w 6792042"/>
                <a:gd name="connsiteY1527" fmla="*/ 472630 h 3321651"/>
                <a:gd name="connsiteX1528" fmla="*/ 5794491 w 6792042"/>
                <a:gd name="connsiteY1528" fmla="*/ 470556 h 3321651"/>
                <a:gd name="connsiteX1529" fmla="*/ 5792418 w 6792042"/>
                <a:gd name="connsiteY1529" fmla="*/ 470556 h 3321651"/>
                <a:gd name="connsiteX1530" fmla="*/ 5792418 w 6792042"/>
                <a:gd name="connsiteY1530" fmla="*/ 468483 h 3321651"/>
                <a:gd name="connsiteX1531" fmla="*/ 5790345 w 6792042"/>
                <a:gd name="connsiteY1531" fmla="*/ 468483 h 3321651"/>
                <a:gd name="connsiteX1532" fmla="*/ 5790345 w 6792042"/>
                <a:gd name="connsiteY1532" fmla="*/ 466410 h 3321651"/>
                <a:gd name="connsiteX1533" fmla="*/ 5788272 w 6792042"/>
                <a:gd name="connsiteY1533" fmla="*/ 466410 h 3321651"/>
                <a:gd name="connsiteX1534" fmla="*/ 5788272 w 6792042"/>
                <a:gd name="connsiteY1534" fmla="*/ 464336 h 3321651"/>
                <a:gd name="connsiteX1535" fmla="*/ 5786198 w 6792042"/>
                <a:gd name="connsiteY1535" fmla="*/ 464336 h 3321651"/>
                <a:gd name="connsiteX1536" fmla="*/ 5786198 w 6792042"/>
                <a:gd name="connsiteY1536" fmla="*/ 462263 h 3321651"/>
                <a:gd name="connsiteX1537" fmla="*/ 5784125 w 6792042"/>
                <a:gd name="connsiteY1537" fmla="*/ 462263 h 3321651"/>
                <a:gd name="connsiteX1538" fmla="*/ 5784125 w 6792042"/>
                <a:gd name="connsiteY1538" fmla="*/ 460190 h 3321651"/>
                <a:gd name="connsiteX1539" fmla="*/ 5782052 w 6792042"/>
                <a:gd name="connsiteY1539" fmla="*/ 460190 h 3321651"/>
                <a:gd name="connsiteX1540" fmla="*/ 5782052 w 6792042"/>
                <a:gd name="connsiteY1540" fmla="*/ 458117 h 3321651"/>
                <a:gd name="connsiteX1541" fmla="*/ 5779978 w 6792042"/>
                <a:gd name="connsiteY1541" fmla="*/ 458117 h 3321651"/>
                <a:gd name="connsiteX1542" fmla="*/ 5779978 w 6792042"/>
                <a:gd name="connsiteY1542" fmla="*/ 456043 h 3321651"/>
                <a:gd name="connsiteX1543" fmla="*/ 5777905 w 6792042"/>
                <a:gd name="connsiteY1543" fmla="*/ 456043 h 3321651"/>
                <a:gd name="connsiteX1544" fmla="*/ 5777905 w 6792042"/>
                <a:gd name="connsiteY1544" fmla="*/ 453970 h 3321651"/>
                <a:gd name="connsiteX1545" fmla="*/ 5775832 w 6792042"/>
                <a:gd name="connsiteY1545" fmla="*/ 453970 h 3321651"/>
                <a:gd name="connsiteX1546" fmla="*/ 5775832 w 6792042"/>
                <a:gd name="connsiteY1546" fmla="*/ 451897 h 3321651"/>
                <a:gd name="connsiteX1547" fmla="*/ 5773759 w 6792042"/>
                <a:gd name="connsiteY1547" fmla="*/ 451897 h 3321651"/>
                <a:gd name="connsiteX1548" fmla="*/ 5773759 w 6792042"/>
                <a:gd name="connsiteY1548" fmla="*/ 449823 h 3321651"/>
                <a:gd name="connsiteX1549" fmla="*/ 5771685 w 6792042"/>
                <a:gd name="connsiteY1549" fmla="*/ 449823 h 3321651"/>
                <a:gd name="connsiteX1550" fmla="*/ 5771685 w 6792042"/>
                <a:gd name="connsiteY1550" fmla="*/ 447750 h 3321651"/>
                <a:gd name="connsiteX1551" fmla="*/ 5769612 w 6792042"/>
                <a:gd name="connsiteY1551" fmla="*/ 447750 h 3321651"/>
                <a:gd name="connsiteX1552" fmla="*/ 5769612 w 6792042"/>
                <a:gd name="connsiteY1552" fmla="*/ 445677 h 3321651"/>
                <a:gd name="connsiteX1553" fmla="*/ 5765465 w 6792042"/>
                <a:gd name="connsiteY1553" fmla="*/ 445677 h 3321651"/>
                <a:gd name="connsiteX1554" fmla="*/ 5765465 w 6792042"/>
                <a:gd name="connsiteY1554" fmla="*/ 441530 h 3321651"/>
                <a:gd name="connsiteX1555" fmla="*/ 5761319 w 6792042"/>
                <a:gd name="connsiteY1555" fmla="*/ 441530 h 3321651"/>
                <a:gd name="connsiteX1556" fmla="*/ 5761319 w 6792042"/>
                <a:gd name="connsiteY1556" fmla="*/ 439457 h 3321651"/>
                <a:gd name="connsiteX1557" fmla="*/ 5759246 w 6792042"/>
                <a:gd name="connsiteY1557" fmla="*/ 439457 h 3321651"/>
                <a:gd name="connsiteX1558" fmla="*/ 5759246 w 6792042"/>
                <a:gd name="connsiteY1558" fmla="*/ 437384 h 3321651"/>
                <a:gd name="connsiteX1559" fmla="*/ 5757173 w 6792042"/>
                <a:gd name="connsiteY1559" fmla="*/ 437384 h 3321651"/>
                <a:gd name="connsiteX1560" fmla="*/ 5757173 w 6792042"/>
                <a:gd name="connsiteY1560" fmla="*/ 435311 h 3321651"/>
                <a:gd name="connsiteX1561" fmla="*/ 5755099 w 6792042"/>
                <a:gd name="connsiteY1561" fmla="*/ 435311 h 3321651"/>
                <a:gd name="connsiteX1562" fmla="*/ 5755099 w 6792042"/>
                <a:gd name="connsiteY1562" fmla="*/ 433237 h 3321651"/>
                <a:gd name="connsiteX1563" fmla="*/ 5753026 w 6792042"/>
                <a:gd name="connsiteY1563" fmla="*/ 433237 h 3321651"/>
                <a:gd name="connsiteX1564" fmla="*/ 5753026 w 6792042"/>
                <a:gd name="connsiteY1564" fmla="*/ 431164 h 3321651"/>
                <a:gd name="connsiteX1565" fmla="*/ 5750953 w 6792042"/>
                <a:gd name="connsiteY1565" fmla="*/ 431164 h 3321651"/>
                <a:gd name="connsiteX1566" fmla="*/ 5750953 w 6792042"/>
                <a:gd name="connsiteY1566" fmla="*/ 429091 h 3321651"/>
                <a:gd name="connsiteX1567" fmla="*/ 5748879 w 6792042"/>
                <a:gd name="connsiteY1567" fmla="*/ 429091 h 3321651"/>
                <a:gd name="connsiteX1568" fmla="*/ 5748879 w 6792042"/>
                <a:gd name="connsiteY1568" fmla="*/ 427017 h 3321651"/>
                <a:gd name="connsiteX1569" fmla="*/ 5746806 w 6792042"/>
                <a:gd name="connsiteY1569" fmla="*/ 427017 h 3321651"/>
                <a:gd name="connsiteX1570" fmla="*/ 5746806 w 6792042"/>
                <a:gd name="connsiteY1570" fmla="*/ 424944 h 3321651"/>
                <a:gd name="connsiteX1571" fmla="*/ 5742660 w 6792042"/>
                <a:gd name="connsiteY1571" fmla="*/ 424944 h 3321651"/>
                <a:gd name="connsiteX1572" fmla="*/ 5742660 w 6792042"/>
                <a:gd name="connsiteY1572" fmla="*/ 420798 h 3321651"/>
                <a:gd name="connsiteX1573" fmla="*/ 5738513 w 6792042"/>
                <a:gd name="connsiteY1573" fmla="*/ 420798 h 3321651"/>
                <a:gd name="connsiteX1574" fmla="*/ 5738513 w 6792042"/>
                <a:gd name="connsiteY1574" fmla="*/ 418724 h 3321651"/>
                <a:gd name="connsiteX1575" fmla="*/ 5736440 w 6792042"/>
                <a:gd name="connsiteY1575" fmla="*/ 418724 h 3321651"/>
                <a:gd name="connsiteX1576" fmla="*/ 5736440 w 6792042"/>
                <a:gd name="connsiteY1576" fmla="*/ 416651 h 3321651"/>
                <a:gd name="connsiteX1577" fmla="*/ 5734366 w 6792042"/>
                <a:gd name="connsiteY1577" fmla="*/ 416651 h 3321651"/>
                <a:gd name="connsiteX1578" fmla="*/ 5734366 w 6792042"/>
                <a:gd name="connsiteY1578" fmla="*/ 414578 h 3321651"/>
                <a:gd name="connsiteX1579" fmla="*/ 5732293 w 6792042"/>
                <a:gd name="connsiteY1579" fmla="*/ 414578 h 3321651"/>
                <a:gd name="connsiteX1580" fmla="*/ 5732293 w 6792042"/>
                <a:gd name="connsiteY1580" fmla="*/ 412505 h 3321651"/>
                <a:gd name="connsiteX1581" fmla="*/ 5730220 w 6792042"/>
                <a:gd name="connsiteY1581" fmla="*/ 412505 h 3321651"/>
                <a:gd name="connsiteX1582" fmla="*/ 5730220 w 6792042"/>
                <a:gd name="connsiteY1582" fmla="*/ 410431 h 3321651"/>
                <a:gd name="connsiteX1583" fmla="*/ 5726073 w 6792042"/>
                <a:gd name="connsiteY1583" fmla="*/ 410431 h 3321651"/>
                <a:gd name="connsiteX1584" fmla="*/ 5726073 w 6792042"/>
                <a:gd name="connsiteY1584" fmla="*/ 408358 h 3321651"/>
                <a:gd name="connsiteX1585" fmla="*/ 5724000 w 6792042"/>
                <a:gd name="connsiteY1585" fmla="*/ 408358 h 3321651"/>
                <a:gd name="connsiteX1586" fmla="*/ 5724000 w 6792042"/>
                <a:gd name="connsiteY1586" fmla="*/ 406285 h 3321651"/>
                <a:gd name="connsiteX1587" fmla="*/ 5721927 w 6792042"/>
                <a:gd name="connsiteY1587" fmla="*/ 406285 h 3321651"/>
                <a:gd name="connsiteX1588" fmla="*/ 5721927 w 6792042"/>
                <a:gd name="connsiteY1588" fmla="*/ 404211 h 3321651"/>
                <a:gd name="connsiteX1589" fmla="*/ 5719853 w 6792042"/>
                <a:gd name="connsiteY1589" fmla="*/ 404211 h 3321651"/>
                <a:gd name="connsiteX1590" fmla="*/ 5719853 w 6792042"/>
                <a:gd name="connsiteY1590" fmla="*/ 402138 h 3321651"/>
                <a:gd name="connsiteX1591" fmla="*/ 5717780 w 6792042"/>
                <a:gd name="connsiteY1591" fmla="*/ 402138 h 3321651"/>
                <a:gd name="connsiteX1592" fmla="*/ 5717780 w 6792042"/>
                <a:gd name="connsiteY1592" fmla="*/ 400065 h 3321651"/>
                <a:gd name="connsiteX1593" fmla="*/ 5715707 w 6792042"/>
                <a:gd name="connsiteY1593" fmla="*/ 400065 h 3321651"/>
                <a:gd name="connsiteX1594" fmla="*/ 5715707 w 6792042"/>
                <a:gd name="connsiteY1594" fmla="*/ 397992 h 3321651"/>
                <a:gd name="connsiteX1595" fmla="*/ 5711561 w 6792042"/>
                <a:gd name="connsiteY1595" fmla="*/ 397992 h 3321651"/>
                <a:gd name="connsiteX1596" fmla="*/ 5711561 w 6792042"/>
                <a:gd name="connsiteY1596" fmla="*/ 395918 h 3321651"/>
                <a:gd name="connsiteX1597" fmla="*/ 5709487 w 6792042"/>
                <a:gd name="connsiteY1597" fmla="*/ 395918 h 3321651"/>
                <a:gd name="connsiteX1598" fmla="*/ 5709487 w 6792042"/>
                <a:gd name="connsiteY1598" fmla="*/ 393845 h 3321651"/>
                <a:gd name="connsiteX1599" fmla="*/ 5707414 w 6792042"/>
                <a:gd name="connsiteY1599" fmla="*/ 393845 h 3321651"/>
                <a:gd name="connsiteX1600" fmla="*/ 5707414 w 6792042"/>
                <a:gd name="connsiteY1600" fmla="*/ 391772 h 3321651"/>
                <a:gd name="connsiteX1601" fmla="*/ 5705341 w 6792042"/>
                <a:gd name="connsiteY1601" fmla="*/ 391772 h 3321651"/>
                <a:gd name="connsiteX1602" fmla="*/ 5705341 w 6792042"/>
                <a:gd name="connsiteY1602" fmla="*/ 389699 h 3321651"/>
                <a:gd name="connsiteX1603" fmla="*/ 5703267 w 6792042"/>
                <a:gd name="connsiteY1603" fmla="*/ 389699 h 3321651"/>
                <a:gd name="connsiteX1604" fmla="*/ 5703267 w 6792042"/>
                <a:gd name="connsiteY1604" fmla="*/ 387625 h 3321651"/>
                <a:gd name="connsiteX1605" fmla="*/ 5699121 w 6792042"/>
                <a:gd name="connsiteY1605" fmla="*/ 387625 h 3321651"/>
                <a:gd name="connsiteX1606" fmla="*/ 5699121 w 6792042"/>
                <a:gd name="connsiteY1606" fmla="*/ 385552 h 3321651"/>
                <a:gd name="connsiteX1607" fmla="*/ 5697048 w 6792042"/>
                <a:gd name="connsiteY1607" fmla="*/ 385552 h 3321651"/>
                <a:gd name="connsiteX1608" fmla="*/ 5697048 w 6792042"/>
                <a:gd name="connsiteY1608" fmla="*/ 383479 h 3321651"/>
                <a:gd name="connsiteX1609" fmla="*/ 5694974 w 6792042"/>
                <a:gd name="connsiteY1609" fmla="*/ 383479 h 3321651"/>
                <a:gd name="connsiteX1610" fmla="*/ 5694974 w 6792042"/>
                <a:gd name="connsiteY1610" fmla="*/ 381405 h 3321651"/>
                <a:gd name="connsiteX1611" fmla="*/ 5692901 w 6792042"/>
                <a:gd name="connsiteY1611" fmla="*/ 381405 h 3321651"/>
                <a:gd name="connsiteX1612" fmla="*/ 5692901 w 6792042"/>
                <a:gd name="connsiteY1612" fmla="*/ 379332 h 3321651"/>
                <a:gd name="connsiteX1613" fmla="*/ 5688754 w 6792042"/>
                <a:gd name="connsiteY1613" fmla="*/ 379332 h 3321651"/>
                <a:gd name="connsiteX1614" fmla="*/ 5688754 w 6792042"/>
                <a:gd name="connsiteY1614" fmla="*/ 377259 h 3321651"/>
                <a:gd name="connsiteX1615" fmla="*/ 5686681 w 6792042"/>
                <a:gd name="connsiteY1615" fmla="*/ 377259 h 3321651"/>
                <a:gd name="connsiteX1616" fmla="*/ 5686681 w 6792042"/>
                <a:gd name="connsiteY1616" fmla="*/ 375186 h 3321651"/>
                <a:gd name="connsiteX1617" fmla="*/ 5684608 w 6792042"/>
                <a:gd name="connsiteY1617" fmla="*/ 375186 h 3321651"/>
                <a:gd name="connsiteX1618" fmla="*/ 5684608 w 6792042"/>
                <a:gd name="connsiteY1618" fmla="*/ 373112 h 3321651"/>
                <a:gd name="connsiteX1619" fmla="*/ 5682535 w 6792042"/>
                <a:gd name="connsiteY1619" fmla="*/ 373112 h 3321651"/>
                <a:gd name="connsiteX1620" fmla="*/ 5682535 w 6792042"/>
                <a:gd name="connsiteY1620" fmla="*/ 371039 h 3321651"/>
                <a:gd name="connsiteX1621" fmla="*/ 5678388 w 6792042"/>
                <a:gd name="connsiteY1621" fmla="*/ 371039 h 3321651"/>
                <a:gd name="connsiteX1622" fmla="*/ 5678388 w 6792042"/>
                <a:gd name="connsiteY1622" fmla="*/ 368966 h 3321651"/>
                <a:gd name="connsiteX1623" fmla="*/ 5676315 w 6792042"/>
                <a:gd name="connsiteY1623" fmla="*/ 368966 h 3321651"/>
                <a:gd name="connsiteX1624" fmla="*/ 5676315 w 6792042"/>
                <a:gd name="connsiteY1624" fmla="*/ 366893 h 3321651"/>
                <a:gd name="connsiteX1625" fmla="*/ 5674241 w 6792042"/>
                <a:gd name="connsiteY1625" fmla="*/ 366893 h 3321651"/>
                <a:gd name="connsiteX1626" fmla="*/ 5674241 w 6792042"/>
                <a:gd name="connsiteY1626" fmla="*/ 364819 h 3321651"/>
                <a:gd name="connsiteX1627" fmla="*/ 5672168 w 6792042"/>
                <a:gd name="connsiteY1627" fmla="*/ 364819 h 3321651"/>
                <a:gd name="connsiteX1628" fmla="*/ 5672168 w 6792042"/>
                <a:gd name="connsiteY1628" fmla="*/ 362746 h 3321651"/>
                <a:gd name="connsiteX1629" fmla="*/ 5670095 w 6792042"/>
                <a:gd name="connsiteY1629" fmla="*/ 362746 h 3321651"/>
                <a:gd name="connsiteX1630" fmla="*/ 5670095 w 6792042"/>
                <a:gd name="connsiteY1630" fmla="*/ 360673 h 3321651"/>
                <a:gd name="connsiteX1631" fmla="*/ 5665949 w 6792042"/>
                <a:gd name="connsiteY1631" fmla="*/ 360673 h 3321651"/>
                <a:gd name="connsiteX1632" fmla="*/ 5665949 w 6792042"/>
                <a:gd name="connsiteY1632" fmla="*/ 358599 h 3321651"/>
                <a:gd name="connsiteX1633" fmla="*/ 5663875 w 6792042"/>
                <a:gd name="connsiteY1633" fmla="*/ 358599 h 3321651"/>
                <a:gd name="connsiteX1634" fmla="*/ 5663875 w 6792042"/>
                <a:gd name="connsiteY1634" fmla="*/ 356526 h 3321651"/>
                <a:gd name="connsiteX1635" fmla="*/ 5661802 w 6792042"/>
                <a:gd name="connsiteY1635" fmla="*/ 356526 h 3321651"/>
                <a:gd name="connsiteX1636" fmla="*/ 5661802 w 6792042"/>
                <a:gd name="connsiteY1636" fmla="*/ 354453 h 3321651"/>
                <a:gd name="connsiteX1637" fmla="*/ 5657655 w 6792042"/>
                <a:gd name="connsiteY1637" fmla="*/ 354453 h 3321651"/>
                <a:gd name="connsiteX1638" fmla="*/ 5657655 w 6792042"/>
                <a:gd name="connsiteY1638" fmla="*/ 352380 h 3321651"/>
                <a:gd name="connsiteX1639" fmla="*/ 5655582 w 6792042"/>
                <a:gd name="connsiteY1639" fmla="*/ 352380 h 3321651"/>
                <a:gd name="connsiteX1640" fmla="*/ 5655582 w 6792042"/>
                <a:gd name="connsiteY1640" fmla="*/ 350306 h 3321651"/>
                <a:gd name="connsiteX1641" fmla="*/ 5653509 w 6792042"/>
                <a:gd name="connsiteY1641" fmla="*/ 350306 h 3321651"/>
                <a:gd name="connsiteX1642" fmla="*/ 5653509 w 6792042"/>
                <a:gd name="connsiteY1642" fmla="*/ 348233 h 3321651"/>
                <a:gd name="connsiteX1643" fmla="*/ 5651436 w 6792042"/>
                <a:gd name="connsiteY1643" fmla="*/ 348233 h 3321651"/>
                <a:gd name="connsiteX1644" fmla="*/ 5651436 w 6792042"/>
                <a:gd name="connsiteY1644" fmla="*/ 346160 h 3321651"/>
                <a:gd name="connsiteX1645" fmla="*/ 5647289 w 6792042"/>
                <a:gd name="connsiteY1645" fmla="*/ 346160 h 3321651"/>
                <a:gd name="connsiteX1646" fmla="*/ 5647289 w 6792042"/>
                <a:gd name="connsiteY1646" fmla="*/ 344087 h 3321651"/>
                <a:gd name="connsiteX1647" fmla="*/ 5645216 w 6792042"/>
                <a:gd name="connsiteY1647" fmla="*/ 344087 h 3321651"/>
                <a:gd name="connsiteX1648" fmla="*/ 5645216 w 6792042"/>
                <a:gd name="connsiteY1648" fmla="*/ 342013 h 3321651"/>
                <a:gd name="connsiteX1649" fmla="*/ 5643142 w 6792042"/>
                <a:gd name="connsiteY1649" fmla="*/ 342013 h 3321651"/>
                <a:gd name="connsiteX1650" fmla="*/ 5643142 w 6792042"/>
                <a:gd name="connsiteY1650" fmla="*/ 339940 h 3321651"/>
                <a:gd name="connsiteX1651" fmla="*/ 5641069 w 6792042"/>
                <a:gd name="connsiteY1651" fmla="*/ 339940 h 3321651"/>
                <a:gd name="connsiteX1652" fmla="*/ 5641069 w 6792042"/>
                <a:gd name="connsiteY1652" fmla="*/ 337867 h 3321651"/>
                <a:gd name="connsiteX1653" fmla="*/ 5636923 w 6792042"/>
                <a:gd name="connsiteY1653" fmla="*/ 337867 h 3321651"/>
                <a:gd name="connsiteX1654" fmla="*/ 5636923 w 6792042"/>
                <a:gd name="connsiteY1654" fmla="*/ 335793 h 3321651"/>
                <a:gd name="connsiteX1655" fmla="*/ 5634850 w 6792042"/>
                <a:gd name="connsiteY1655" fmla="*/ 335793 h 3321651"/>
                <a:gd name="connsiteX1656" fmla="*/ 5634850 w 6792042"/>
                <a:gd name="connsiteY1656" fmla="*/ 333720 h 3321651"/>
                <a:gd name="connsiteX1657" fmla="*/ 5632776 w 6792042"/>
                <a:gd name="connsiteY1657" fmla="*/ 333720 h 3321651"/>
                <a:gd name="connsiteX1658" fmla="*/ 5632776 w 6792042"/>
                <a:gd name="connsiteY1658" fmla="*/ 331647 h 3321651"/>
                <a:gd name="connsiteX1659" fmla="*/ 5630703 w 6792042"/>
                <a:gd name="connsiteY1659" fmla="*/ 331647 h 3321651"/>
                <a:gd name="connsiteX1660" fmla="*/ 5630703 w 6792042"/>
                <a:gd name="connsiteY1660" fmla="*/ 329574 h 3321651"/>
                <a:gd name="connsiteX1661" fmla="*/ 5626556 w 6792042"/>
                <a:gd name="connsiteY1661" fmla="*/ 329574 h 3321651"/>
                <a:gd name="connsiteX1662" fmla="*/ 5626556 w 6792042"/>
                <a:gd name="connsiteY1662" fmla="*/ 327500 h 3321651"/>
                <a:gd name="connsiteX1663" fmla="*/ 5624483 w 6792042"/>
                <a:gd name="connsiteY1663" fmla="*/ 327500 h 3321651"/>
                <a:gd name="connsiteX1664" fmla="*/ 5624483 w 6792042"/>
                <a:gd name="connsiteY1664" fmla="*/ 325427 h 3321651"/>
                <a:gd name="connsiteX1665" fmla="*/ 5622410 w 6792042"/>
                <a:gd name="connsiteY1665" fmla="*/ 325427 h 3321651"/>
                <a:gd name="connsiteX1666" fmla="*/ 5622410 w 6792042"/>
                <a:gd name="connsiteY1666" fmla="*/ 323354 h 3321651"/>
                <a:gd name="connsiteX1667" fmla="*/ 5620337 w 6792042"/>
                <a:gd name="connsiteY1667" fmla="*/ 323354 h 3321651"/>
                <a:gd name="connsiteX1668" fmla="*/ 5620337 w 6792042"/>
                <a:gd name="connsiteY1668" fmla="*/ 321281 h 3321651"/>
                <a:gd name="connsiteX1669" fmla="*/ 5618263 w 6792042"/>
                <a:gd name="connsiteY1669" fmla="*/ 321281 h 3321651"/>
                <a:gd name="connsiteX1670" fmla="*/ 5618263 w 6792042"/>
                <a:gd name="connsiteY1670" fmla="*/ 319207 h 3321651"/>
                <a:gd name="connsiteX1671" fmla="*/ 5614117 w 6792042"/>
                <a:gd name="connsiteY1671" fmla="*/ 319207 h 3321651"/>
                <a:gd name="connsiteX1672" fmla="*/ 5614117 w 6792042"/>
                <a:gd name="connsiteY1672" fmla="*/ 317134 h 3321651"/>
                <a:gd name="connsiteX1673" fmla="*/ 5612043 w 6792042"/>
                <a:gd name="connsiteY1673" fmla="*/ 317134 h 3321651"/>
                <a:gd name="connsiteX1674" fmla="*/ 5612043 w 6792042"/>
                <a:gd name="connsiteY1674" fmla="*/ 315061 h 3321651"/>
                <a:gd name="connsiteX1675" fmla="*/ 5609970 w 6792042"/>
                <a:gd name="connsiteY1675" fmla="*/ 315061 h 3321651"/>
                <a:gd name="connsiteX1676" fmla="*/ 5609970 w 6792042"/>
                <a:gd name="connsiteY1676" fmla="*/ 312987 h 3321651"/>
                <a:gd name="connsiteX1677" fmla="*/ 5607897 w 6792042"/>
                <a:gd name="connsiteY1677" fmla="*/ 312987 h 3321651"/>
                <a:gd name="connsiteX1678" fmla="*/ 5607897 w 6792042"/>
                <a:gd name="connsiteY1678" fmla="*/ 310914 h 3321651"/>
                <a:gd name="connsiteX1679" fmla="*/ 5603750 w 6792042"/>
                <a:gd name="connsiteY1679" fmla="*/ 310914 h 3321651"/>
                <a:gd name="connsiteX1680" fmla="*/ 5603750 w 6792042"/>
                <a:gd name="connsiteY1680" fmla="*/ 308841 h 3321651"/>
                <a:gd name="connsiteX1681" fmla="*/ 5601677 w 6792042"/>
                <a:gd name="connsiteY1681" fmla="*/ 308841 h 3321651"/>
                <a:gd name="connsiteX1682" fmla="*/ 5601677 w 6792042"/>
                <a:gd name="connsiteY1682" fmla="*/ 306768 h 3321651"/>
                <a:gd name="connsiteX1683" fmla="*/ 5599604 w 6792042"/>
                <a:gd name="connsiteY1683" fmla="*/ 306768 h 3321651"/>
                <a:gd name="connsiteX1684" fmla="*/ 5599604 w 6792042"/>
                <a:gd name="connsiteY1684" fmla="*/ 304694 h 3321651"/>
                <a:gd name="connsiteX1685" fmla="*/ 5597530 w 6792042"/>
                <a:gd name="connsiteY1685" fmla="*/ 304694 h 3321651"/>
                <a:gd name="connsiteX1686" fmla="*/ 5597530 w 6792042"/>
                <a:gd name="connsiteY1686" fmla="*/ 302621 h 3321651"/>
                <a:gd name="connsiteX1687" fmla="*/ 5595457 w 6792042"/>
                <a:gd name="connsiteY1687" fmla="*/ 302621 h 3321651"/>
                <a:gd name="connsiteX1688" fmla="*/ 5595457 w 6792042"/>
                <a:gd name="connsiteY1688" fmla="*/ 300548 h 3321651"/>
                <a:gd name="connsiteX1689" fmla="*/ 5591311 w 6792042"/>
                <a:gd name="connsiteY1689" fmla="*/ 300548 h 3321651"/>
                <a:gd name="connsiteX1690" fmla="*/ 5591311 w 6792042"/>
                <a:gd name="connsiteY1690" fmla="*/ 298475 h 3321651"/>
                <a:gd name="connsiteX1691" fmla="*/ 5589238 w 6792042"/>
                <a:gd name="connsiteY1691" fmla="*/ 298475 h 3321651"/>
                <a:gd name="connsiteX1692" fmla="*/ 5589238 w 6792042"/>
                <a:gd name="connsiteY1692" fmla="*/ 296401 h 3321651"/>
                <a:gd name="connsiteX1693" fmla="*/ 5587164 w 6792042"/>
                <a:gd name="connsiteY1693" fmla="*/ 296401 h 3321651"/>
                <a:gd name="connsiteX1694" fmla="*/ 5587164 w 6792042"/>
                <a:gd name="connsiteY1694" fmla="*/ 294328 h 3321651"/>
                <a:gd name="connsiteX1695" fmla="*/ 5583018 w 6792042"/>
                <a:gd name="connsiteY1695" fmla="*/ 294328 h 3321651"/>
                <a:gd name="connsiteX1696" fmla="*/ 5583018 w 6792042"/>
                <a:gd name="connsiteY1696" fmla="*/ 292255 h 3321651"/>
                <a:gd name="connsiteX1697" fmla="*/ 5580944 w 6792042"/>
                <a:gd name="connsiteY1697" fmla="*/ 292255 h 3321651"/>
                <a:gd name="connsiteX1698" fmla="*/ 5580944 w 6792042"/>
                <a:gd name="connsiteY1698" fmla="*/ 290181 h 3321651"/>
                <a:gd name="connsiteX1699" fmla="*/ 5578871 w 6792042"/>
                <a:gd name="connsiteY1699" fmla="*/ 290181 h 3321651"/>
                <a:gd name="connsiteX1700" fmla="*/ 5578871 w 6792042"/>
                <a:gd name="connsiteY1700" fmla="*/ 288108 h 3321651"/>
                <a:gd name="connsiteX1701" fmla="*/ 5576798 w 6792042"/>
                <a:gd name="connsiteY1701" fmla="*/ 288108 h 3321651"/>
                <a:gd name="connsiteX1702" fmla="*/ 5576798 w 6792042"/>
                <a:gd name="connsiteY1702" fmla="*/ 286035 h 3321651"/>
                <a:gd name="connsiteX1703" fmla="*/ 5572651 w 6792042"/>
                <a:gd name="connsiteY1703" fmla="*/ 286035 h 3321651"/>
                <a:gd name="connsiteX1704" fmla="*/ 5572651 w 6792042"/>
                <a:gd name="connsiteY1704" fmla="*/ 283962 h 3321651"/>
                <a:gd name="connsiteX1705" fmla="*/ 5570578 w 6792042"/>
                <a:gd name="connsiteY1705" fmla="*/ 283962 h 3321651"/>
                <a:gd name="connsiteX1706" fmla="*/ 5570578 w 6792042"/>
                <a:gd name="connsiteY1706" fmla="*/ 281888 h 3321651"/>
                <a:gd name="connsiteX1707" fmla="*/ 5568505 w 6792042"/>
                <a:gd name="connsiteY1707" fmla="*/ 281888 h 3321651"/>
                <a:gd name="connsiteX1708" fmla="*/ 5568505 w 6792042"/>
                <a:gd name="connsiteY1708" fmla="*/ 279815 h 3321651"/>
                <a:gd name="connsiteX1709" fmla="*/ 5564358 w 6792042"/>
                <a:gd name="connsiteY1709" fmla="*/ 279815 h 3321651"/>
                <a:gd name="connsiteX1710" fmla="*/ 5564358 w 6792042"/>
                <a:gd name="connsiteY1710" fmla="*/ 277742 h 3321651"/>
                <a:gd name="connsiteX1711" fmla="*/ 5562285 w 6792042"/>
                <a:gd name="connsiteY1711" fmla="*/ 277742 h 3321651"/>
                <a:gd name="connsiteX1712" fmla="*/ 5562285 w 6792042"/>
                <a:gd name="connsiteY1712" fmla="*/ 275668 h 3321651"/>
                <a:gd name="connsiteX1713" fmla="*/ 5560212 w 6792042"/>
                <a:gd name="connsiteY1713" fmla="*/ 275668 h 3321651"/>
                <a:gd name="connsiteX1714" fmla="*/ 5560212 w 6792042"/>
                <a:gd name="connsiteY1714" fmla="*/ 273595 h 3321651"/>
                <a:gd name="connsiteX1715" fmla="*/ 5556065 w 6792042"/>
                <a:gd name="connsiteY1715" fmla="*/ 273595 h 3321651"/>
                <a:gd name="connsiteX1716" fmla="*/ 5556065 w 6792042"/>
                <a:gd name="connsiteY1716" fmla="*/ 271522 h 3321651"/>
                <a:gd name="connsiteX1717" fmla="*/ 5553992 w 6792042"/>
                <a:gd name="connsiteY1717" fmla="*/ 271522 h 3321651"/>
                <a:gd name="connsiteX1718" fmla="*/ 5553992 w 6792042"/>
                <a:gd name="connsiteY1718" fmla="*/ 269449 h 3321651"/>
                <a:gd name="connsiteX1719" fmla="*/ 5551918 w 6792042"/>
                <a:gd name="connsiteY1719" fmla="*/ 269449 h 3321651"/>
                <a:gd name="connsiteX1720" fmla="*/ 5551918 w 6792042"/>
                <a:gd name="connsiteY1720" fmla="*/ 267375 h 3321651"/>
                <a:gd name="connsiteX1721" fmla="*/ 5547772 w 6792042"/>
                <a:gd name="connsiteY1721" fmla="*/ 267375 h 3321651"/>
                <a:gd name="connsiteX1722" fmla="*/ 5547772 w 6792042"/>
                <a:gd name="connsiteY1722" fmla="*/ 265302 h 3321651"/>
                <a:gd name="connsiteX1723" fmla="*/ 5545699 w 6792042"/>
                <a:gd name="connsiteY1723" fmla="*/ 265302 h 3321651"/>
                <a:gd name="connsiteX1724" fmla="*/ 5545699 w 6792042"/>
                <a:gd name="connsiteY1724" fmla="*/ 263229 h 3321651"/>
                <a:gd name="connsiteX1725" fmla="*/ 5543626 w 6792042"/>
                <a:gd name="connsiteY1725" fmla="*/ 263229 h 3321651"/>
                <a:gd name="connsiteX1726" fmla="*/ 5543626 w 6792042"/>
                <a:gd name="connsiteY1726" fmla="*/ 261156 h 3321651"/>
                <a:gd name="connsiteX1727" fmla="*/ 5541552 w 6792042"/>
                <a:gd name="connsiteY1727" fmla="*/ 261156 h 3321651"/>
                <a:gd name="connsiteX1728" fmla="*/ 5541552 w 6792042"/>
                <a:gd name="connsiteY1728" fmla="*/ 259082 h 3321651"/>
                <a:gd name="connsiteX1729" fmla="*/ 5537406 w 6792042"/>
                <a:gd name="connsiteY1729" fmla="*/ 259082 h 3321651"/>
                <a:gd name="connsiteX1730" fmla="*/ 5537406 w 6792042"/>
                <a:gd name="connsiteY1730" fmla="*/ 257009 h 3321651"/>
                <a:gd name="connsiteX1731" fmla="*/ 5535332 w 6792042"/>
                <a:gd name="connsiteY1731" fmla="*/ 257009 h 3321651"/>
                <a:gd name="connsiteX1732" fmla="*/ 5535332 w 6792042"/>
                <a:gd name="connsiteY1732" fmla="*/ 254936 h 3321651"/>
                <a:gd name="connsiteX1733" fmla="*/ 5533259 w 6792042"/>
                <a:gd name="connsiteY1733" fmla="*/ 254936 h 3321651"/>
                <a:gd name="connsiteX1734" fmla="*/ 5533259 w 6792042"/>
                <a:gd name="connsiteY1734" fmla="*/ 252862 h 3321651"/>
                <a:gd name="connsiteX1735" fmla="*/ 5531186 w 6792042"/>
                <a:gd name="connsiteY1735" fmla="*/ 252862 h 3321651"/>
                <a:gd name="connsiteX1736" fmla="*/ 5531186 w 6792042"/>
                <a:gd name="connsiteY1736" fmla="*/ 250789 h 3321651"/>
                <a:gd name="connsiteX1737" fmla="*/ 5527039 w 6792042"/>
                <a:gd name="connsiteY1737" fmla="*/ 250789 h 3321651"/>
                <a:gd name="connsiteX1738" fmla="*/ 5527039 w 6792042"/>
                <a:gd name="connsiteY1738" fmla="*/ 248716 h 3321651"/>
                <a:gd name="connsiteX1739" fmla="*/ 5524966 w 6792042"/>
                <a:gd name="connsiteY1739" fmla="*/ 248716 h 3321651"/>
                <a:gd name="connsiteX1740" fmla="*/ 5524966 w 6792042"/>
                <a:gd name="connsiteY1740" fmla="*/ 246643 h 3321651"/>
                <a:gd name="connsiteX1741" fmla="*/ 5522893 w 6792042"/>
                <a:gd name="connsiteY1741" fmla="*/ 246643 h 3321651"/>
                <a:gd name="connsiteX1742" fmla="*/ 5522893 w 6792042"/>
                <a:gd name="connsiteY1742" fmla="*/ 244569 h 3321651"/>
                <a:gd name="connsiteX1743" fmla="*/ 5520819 w 6792042"/>
                <a:gd name="connsiteY1743" fmla="*/ 244569 h 3321651"/>
                <a:gd name="connsiteX1744" fmla="*/ 5520819 w 6792042"/>
                <a:gd name="connsiteY1744" fmla="*/ 242496 h 3321651"/>
                <a:gd name="connsiteX1745" fmla="*/ 5518746 w 6792042"/>
                <a:gd name="connsiteY1745" fmla="*/ 242496 h 3321651"/>
                <a:gd name="connsiteX1746" fmla="*/ 5518746 w 6792042"/>
                <a:gd name="connsiteY1746" fmla="*/ 244569 h 3321651"/>
                <a:gd name="connsiteX1747" fmla="*/ 5514600 w 6792042"/>
                <a:gd name="connsiteY1747" fmla="*/ 244569 h 3321651"/>
                <a:gd name="connsiteX1748" fmla="*/ 5514600 w 6792042"/>
                <a:gd name="connsiteY1748" fmla="*/ 242496 h 3321651"/>
                <a:gd name="connsiteX1749" fmla="*/ 5512526 w 6792042"/>
                <a:gd name="connsiteY1749" fmla="*/ 242496 h 3321651"/>
                <a:gd name="connsiteX1750" fmla="*/ 5512526 w 6792042"/>
                <a:gd name="connsiteY1750" fmla="*/ 240423 h 3321651"/>
                <a:gd name="connsiteX1751" fmla="*/ 5510453 w 6792042"/>
                <a:gd name="connsiteY1751" fmla="*/ 240423 h 3321651"/>
                <a:gd name="connsiteX1752" fmla="*/ 5510453 w 6792042"/>
                <a:gd name="connsiteY1752" fmla="*/ 238350 h 3321651"/>
                <a:gd name="connsiteX1753" fmla="*/ 5508380 w 6792042"/>
                <a:gd name="connsiteY1753" fmla="*/ 238350 h 3321651"/>
                <a:gd name="connsiteX1754" fmla="*/ 5508380 w 6792042"/>
                <a:gd name="connsiteY1754" fmla="*/ 234203 h 3321651"/>
                <a:gd name="connsiteX1755" fmla="*/ 5506306 w 6792042"/>
                <a:gd name="connsiteY1755" fmla="*/ 234203 h 3321651"/>
                <a:gd name="connsiteX1756" fmla="*/ 5506306 w 6792042"/>
                <a:gd name="connsiteY1756" fmla="*/ 232130 h 3321651"/>
                <a:gd name="connsiteX1757" fmla="*/ 5502160 w 6792042"/>
                <a:gd name="connsiteY1757" fmla="*/ 232130 h 3321651"/>
                <a:gd name="connsiteX1758" fmla="*/ 5502160 w 6792042"/>
                <a:gd name="connsiteY1758" fmla="*/ 230057 h 3321651"/>
                <a:gd name="connsiteX1759" fmla="*/ 5491755 w 6792042"/>
                <a:gd name="connsiteY1759" fmla="*/ 230057 h 3321651"/>
                <a:gd name="connsiteX1760" fmla="*/ 5491755 w 6792042"/>
                <a:gd name="connsiteY1760" fmla="*/ 232130 h 3321651"/>
                <a:gd name="connsiteX1761" fmla="*/ 5489682 w 6792042"/>
                <a:gd name="connsiteY1761" fmla="*/ 232130 h 3321651"/>
                <a:gd name="connsiteX1762" fmla="*/ 5489682 w 6792042"/>
                <a:gd name="connsiteY1762" fmla="*/ 230057 h 3321651"/>
                <a:gd name="connsiteX1763" fmla="*/ 5477204 w 6792042"/>
                <a:gd name="connsiteY1763" fmla="*/ 230057 h 3321651"/>
                <a:gd name="connsiteX1764" fmla="*/ 5477204 w 6792042"/>
                <a:gd name="connsiteY1764" fmla="*/ 227983 h 3321651"/>
                <a:gd name="connsiteX1765" fmla="*/ 5475130 w 6792042"/>
                <a:gd name="connsiteY1765" fmla="*/ 227983 h 3321651"/>
                <a:gd name="connsiteX1766" fmla="*/ 5475130 w 6792042"/>
                <a:gd name="connsiteY1766" fmla="*/ 230057 h 3321651"/>
                <a:gd name="connsiteX1767" fmla="*/ 5473057 w 6792042"/>
                <a:gd name="connsiteY1767" fmla="*/ 230057 h 3321651"/>
                <a:gd name="connsiteX1768" fmla="*/ 5473057 w 6792042"/>
                <a:gd name="connsiteY1768" fmla="*/ 227983 h 3321651"/>
                <a:gd name="connsiteX1769" fmla="*/ 5446028 w 6792042"/>
                <a:gd name="connsiteY1769" fmla="*/ 227983 h 3321651"/>
                <a:gd name="connsiteX1770" fmla="*/ 5446028 w 6792042"/>
                <a:gd name="connsiteY1770" fmla="*/ 225910 h 3321651"/>
                <a:gd name="connsiteX1771" fmla="*/ 5443955 w 6792042"/>
                <a:gd name="connsiteY1771" fmla="*/ 225910 h 3321651"/>
                <a:gd name="connsiteX1772" fmla="*/ 5443955 w 6792042"/>
                <a:gd name="connsiteY1772" fmla="*/ 227983 h 3321651"/>
                <a:gd name="connsiteX1773" fmla="*/ 5435623 w 6792042"/>
                <a:gd name="connsiteY1773" fmla="*/ 227983 h 3321651"/>
                <a:gd name="connsiteX1774" fmla="*/ 5435623 w 6792042"/>
                <a:gd name="connsiteY1774" fmla="*/ 225910 h 3321651"/>
                <a:gd name="connsiteX1775" fmla="*/ 5425218 w 6792042"/>
                <a:gd name="connsiteY1775" fmla="*/ 225910 h 3321651"/>
                <a:gd name="connsiteX1776" fmla="*/ 5425218 w 6792042"/>
                <a:gd name="connsiteY1776" fmla="*/ 227983 h 3321651"/>
                <a:gd name="connsiteX1777" fmla="*/ 5423145 w 6792042"/>
                <a:gd name="connsiteY1777" fmla="*/ 227983 h 3321651"/>
                <a:gd name="connsiteX1778" fmla="*/ 5423145 w 6792042"/>
                <a:gd name="connsiteY1778" fmla="*/ 225910 h 3321651"/>
                <a:gd name="connsiteX1779" fmla="*/ 5387784 w 6792042"/>
                <a:gd name="connsiteY1779" fmla="*/ 225910 h 3321651"/>
                <a:gd name="connsiteX1780" fmla="*/ 5387784 w 6792042"/>
                <a:gd name="connsiteY1780" fmla="*/ 223837 h 3321651"/>
                <a:gd name="connsiteX1781" fmla="*/ 5360755 w 6792042"/>
                <a:gd name="connsiteY1781" fmla="*/ 223837 h 3321651"/>
                <a:gd name="connsiteX1782" fmla="*/ 5360755 w 6792042"/>
                <a:gd name="connsiteY1782" fmla="*/ 221763 h 3321651"/>
                <a:gd name="connsiteX1783" fmla="*/ 5346204 w 6792042"/>
                <a:gd name="connsiteY1783" fmla="*/ 221763 h 3321651"/>
                <a:gd name="connsiteX1784" fmla="*/ 5346204 w 6792042"/>
                <a:gd name="connsiteY1784" fmla="*/ 219690 h 3321651"/>
                <a:gd name="connsiteX1785" fmla="*/ 5331652 w 6792042"/>
                <a:gd name="connsiteY1785" fmla="*/ 219690 h 3321651"/>
                <a:gd name="connsiteX1786" fmla="*/ 5331652 w 6792042"/>
                <a:gd name="connsiteY1786" fmla="*/ 217617 h 3321651"/>
                <a:gd name="connsiteX1787" fmla="*/ 5319174 w 6792042"/>
                <a:gd name="connsiteY1787" fmla="*/ 217617 h 3321651"/>
                <a:gd name="connsiteX1788" fmla="*/ 5319174 w 6792042"/>
                <a:gd name="connsiteY1788" fmla="*/ 215544 h 3321651"/>
                <a:gd name="connsiteX1789" fmla="*/ 5306696 w 6792042"/>
                <a:gd name="connsiteY1789" fmla="*/ 215544 h 3321651"/>
                <a:gd name="connsiteX1790" fmla="*/ 5306696 w 6792042"/>
                <a:gd name="connsiteY1790" fmla="*/ 213470 h 3321651"/>
                <a:gd name="connsiteX1791" fmla="*/ 5294218 w 6792042"/>
                <a:gd name="connsiteY1791" fmla="*/ 213470 h 3321651"/>
                <a:gd name="connsiteX1792" fmla="*/ 5294218 w 6792042"/>
                <a:gd name="connsiteY1792" fmla="*/ 211397 h 3321651"/>
                <a:gd name="connsiteX1793" fmla="*/ 5283814 w 6792042"/>
                <a:gd name="connsiteY1793" fmla="*/ 211397 h 3321651"/>
                <a:gd name="connsiteX1794" fmla="*/ 5283814 w 6792042"/>
                <a:gd name="connsiteY1794" fmla="*/ 209324 h 3321651"/>
                <a:gd name="connsiteX1795" fmla="*/ 5273409 w 6792042"/>
                <a:gd name="connsiteY1795" fmla="*/ 209324 h 3321651"/>
                <a:gd name="connsiteX1796" fmla="*/ 5273409 w 6792042"/>
                <a:gd name="connsiteY1796" fmla="*/ 207251 h 3321651"/>
                <a:gd name="connsiteX1797" fmla="*/ 5265077 w 6792042"/>
                <a:gd name="connsiteY1797" fmla="*/ 207251 h 3321651"/>
                <a:gd name="connsiteX1798" fmla="*/ 5265077 w 6792042"/>
                <a:gd name="connsiteY1798" fmla="*/ 205177 h 3321651"/>
                <a:gd name="connsiteX1799" fmla="*/ 5256746 w 6792042"/>
                <a:gd name="connsiteY1799" fmla="*/ 205177 h 3321651"/>
                <a:gd name="connsiteX1800" fmla="*/ 5256746 w 6792042"/>
                <a:gd name="connsiteY1800" fmla="*/ 203104 h 3321651"/>
                <a:gd name="connsiteX1801" fmla="*/ 5246341 w 6792042"/>
                <a:gd name="connsiteY1801" fmla="*/ 203104 h 3321651"/>
                <a:gd name="connsiteX1802" fmla="*/ 5246341 w 6792042"/>
                <a:gd name="connsiteY1802" fmla="*/ 201031 h 3321651"/>
                <a:gd name="connsiteX1803" fmla="*/ 5240121 w 6792042"/>
                <a:gd name="connsiteY1803" fmla="*/ 201031 h 3321651"/>
                <a:gd name="connsiteX1804" fmla="*/ 5240121 w 6792042"/>
                <a:gd name="connsiteY1804" fmla="*/ 203104 h 3321651"/>
                <a:gd name="connsiteX1805" fmla="*/ 5244268 w 6792042"/>
                <a:gd name="connsiteY1805" fmla="*/ 203104 h 3321651"/>
                <a:gd name="connsiteX1806" fmla="*/ 5244268 w 6792042"/>
                <a:gd name="connsiteY1806" fmla="*/ 205177 h 3321651"/>
                <a:gd name="connsiteX1807" fmla="*/ 5248414 w 6792042"/>
                <a:gd name="connsiteY1807" fmla="*/ 205177 h 3321651"/>
                <a:gd name="connsiteX1808" fmla="*/ 5248414 w 6792042"/>
                <a:gd name="connsiteY1808" fmla="*/ 207251 h 3321651"/>
                <a:gd name="connsiteX1809" fmla="*/ 5262965 w 6792042"/>
                <a:gd name="connsiteY1809" fmla="*/ 207251 h 3321651"/>
                <a:gd name="connsiteX1810" fmla="*/ 5262965 w 6792042"/>
                <a:gd name="connsiteY1810" fmla="*/ 209324 h 3321651"/>
                <a:gd name="connsiteX1811" fmla="*/ 5265039 w 6792042"/>
                <a:gd name="connsiteY1811" fmla="*/ 209324 h 3321651"/>
                <a:gd name="connsiteX1812" fmla="*/ 5265039 w 6792042"/>
                <a:gd name="connsiteY1812" fmla="*/ 213470 h 3321651"/>
                <a:gd name="connsiteX1813" fmla="*/ 5262965 w 6792042"/>
                <a:gd name="connsiteY1813" fmla="*/ 213470 h 3321651"/>
                <a:gd name="connsiteX1814" fmla="*/ 5262965 w 6792042"/>
                <a:gd name="connsiteY1814" fmla="*/ 215544 h 3321651"/>
                <a:gd name="connsiteX1815" fmla="*/ 5267112 w 6792042"/>
                <a:gd name="connsiteY1815" fmla="*/ 215544 h 3321651"/>
                <a:gd name="connsiteX1816" fmla="*/ 5267112 w 6792042"/>
                <a:gd name="connsiteY1816" fmla="*/ 217617 h 3321651"/>
                <a:gd name="connsiteX1817" fmla="*/ 5271259 w 6792042"/>
                <a:gd name="connsiteY1817" fmla="*/ 217617 h 3321651"/>
                <a:gd name="connsiteX1818" fmla="*/ 5271259 w 6792042"/>
                <a:gd name="connsiteY1818" fmla="*/ 219690 h 3321651"/>
                <a:gd name="connsiteX1819" fmla="*/ 5273332 w 6792042"/>
                <a:gd name="connsiteY1819" fmla="*/ 219690 h 3321651"/>
                <a:gd name="connsiteX1820" fmla="*/ 5273332 w 6792042"/>
                <a:gd name="connsiteY1820" fmla="*/ 221763 h 3321651"/>
                <a:gd name="connsiteX1821" fmla="*/ 5275406 w 6792042"/>
                <a:gd name="connsiteY1821" fmla="*/ 221763 h 3321651"/>
                <a:gd name="connsiteX1822" fmla="*/ 5275406 w 6792042"/>
                <a:gd name="connsiteY1822" fmla="*/ 223837 h 3321651"/>
                <a:gd name="connsiteX1823" fmla="*/ 5281625 w 6792042"/>
                <a:gd name="connsiteY1823" fmla="*/ 223837 h 3321651"/>
                <a:gd name="connsiteX1824" fmla="*/ 5281625 w 6792042"/>
                <a:gd name="connsiteY1824" fmla="*/ 221763 h 3321651"/>
                <a:gd name="connsiteX1825" fmla="*/ 5285772 w 6792042"/>
                <a:gd name="connsiteY1825" fmla="*/ 221763 h 3321651"/>
                <a:gd name="connsiteX1826" fmla="*/ 5285772 w 6792042"/>
                <a:gd name="connsiteY1826" fmla="*/ 223837 h 3321651"/>
                <a:gd name="connsiteX1827" fmla="*/ 5287845 w 6792042"/>
                <a:gd name="connsiteY1827" fmla="*/ 223837 h 3321651"/>
                <a:gd name="connsiteX1828" fmla="*/ 5287845 w 6792042"/>
                <a:gd name="connsiteY1828" fmla="*/ 225910 h 3321651"/>
                <a:gd name="connsiteX1829" fmla="*/ 5289918 w 6792042"/>
                <a:gd name="connsiteY1829" fmla="*/ 225910 h 3321651"/>
                <a:gd name="connsiteX1830" fmla="*/ 5289918 w 6792042"/>
                <a:gd name="connsiteY1830" fmla="*/ 230057 h 3321651"/>
                <a:gd name="connsiteX1831" fmla="*/ 5287845 w 6792042"/>
                <a:gd name="connsiteY1831" fmla="*/ 230057 h 3321651"/>
                <a:gd name="connsiteX1832" fmla="*/ 5287845 w 6792042"/>
                <a:gd name="connsiteY1832" fmla="*/ 238388 h 3321651"/>
                <a:gd name="connsiteX1833" fmla="*/ 5289918 w 6792042"/>
                <a:gd name="connsiteY1833" fmla="*/ 238388 h 3321651"/>
                <a:gd name="connsiteX1834" fmla="*/ 5289918 w 6792042"/>
                <a:gd name="connsiteY1834" fmla="*/ 240461 h 3321651"/>
                <a:gd name="connsiteX1835" fmla="*/ 5287845 w 6792042"/>
                <a:gd name="connsiteY1835" fmla="*/ 240461 h 3321651"/>
                <a:gd name="connsiteX1836" fmla="*/ 5287845 w 6792042"/>
                <a:gd name="connsiteY1836" fmla="*/ 242535 h 3321651"/>
                <a:gd name="connsiteX1837" fmla="*/ 5283698 w 6792042"/>
                <a:gd name="connsiteY1837" fmla="*/ 242535 h 3321651"/>
                <a:gd name="connsiteX1838" fmla="*/ 5283698 w 6792042"/>
                <a:gd name="connsiteY1838" fmla="*/ 240461 h 3321651"/>
                <a:gd name="connsiteX1839" fmla="*/ 5277478 w 6792042"/>
                <a:gd name="connsiteY1839" fmla="*/ 240461 h 3321651"/>
                <a:gd name="connsiteX1840" fmla="*/ 5277478 w 6792042"/>
                <a:gd name="connsiteY1840" fmla="*/ 248793 h 3321651"/>
                <a:gd name="connsiteX1841" fmla="*/ 5275406 w 6792042"/>
                <a:gd name="connsiteY1841" fmla="*/ 248793 h 3321651"/>
                <a:gd name="connsiteX1842" fmla="*/ 5275406 w 6792042"/>
                <a:gd name="connsiteY1842" fmla="*/ 250866 h 3321651"/>
                <a:gd name="connsiteX1843" fmla="*/ 5262927 w 6792042"/>
                <a:gd name="connsiteY1843" fmla="*/ 250866 h 3321651"/>
                <a:gd name="connsiteX1844" fmla="*/ 5262927 w 6792042"/>
                <a:gd name="connsiteY1844" fmla="*/ 246719 h 3321651"/>
                <a:gd name="connsiteX1845" fmla="*/ 5265000 w 6792042"/>
                <a:gd name="connsiteY1845" fmla="*/ 246719 h 3321651"/>
                <a:gd name="connsiteX1846" fmla="*/ 5265000 w 6792042"/>
                <a:gd name="connsiteY1846" fmla="*/ 244646 h 3321651"/>
                <a:gd name="connsiteX1847" fmla="*/ 5267074 w 6792042"/>
                <a:gd name="connsiteY1847" fmla="*/ 244646 h 3321651"/>
                <a:gd name="connsiteX1848" fmla="*/ 5267074 w 6792042"/>
                <a:gd name="connsiteY1848" fmla="*/ 242573 h 3321651"/>
                <a:gd name="connsiteX1849" fmla="*/ 5271220 w 6792042"/>
                <a:gd name="connsiteY1849" fmla="*/ 242573 h 3321651"/>
                <a:gd name="connsiteX1850" fmla="*/ 5271220 w 6792042"/>
                <a:gd name="connsiteY1850" fmla="*/ 240500 h 3321651"/>
                <a:gd name="connsiteX1851" fmla="*/ 5269147 w 6792042"/>
                <a:gd name="connsiteY1851" fmla="*/ 240500 h 3321651"/>
                <a:gd name="connsiteX1852" fmla="*/ 5269147 w 6792042"/>
                <a:gd name="connsiteY1852" fmla="*/ 238426 h 3321651"/>
                <a:gd name="connsiteX1853" fmla="*/ 5265000 w 6792042"/>
                <a:gd name="connsiteY1853" fmla="*/ 238426 h 3321651"/>
                <a:gd name="connsiteX1854" fmla="*/ 5265000 w 6792042"/>
                <a:gd name="connsiteY1854" fmla="*/ 242573 h 3321651"/>
                <a:gd name="connsiteX1855" fmla="*/ 5262927 w 6792042"/>
                <a:gd name="connsiteY1855" fmla="*/ 242573 h 3321651"/>
                <a:gd name="connsiteX1856" fmla="*/ 5262927 w 6792042"/>
                <a:gd name="connsiteY1856" fmla="*/ 240500 h 3321651"/>
                <a:gd name="connsiteX1857" fmla="*/ 5260854 w 6792042"/>
                <a:gd name="connsiteY1857" fmla="*/ 240500 h 3321651"/>
                <a:gd name="connsiteX1858" fmla="*/ 5260854 w 6792042"/>
                <a:gd name="connsiteY1858" fmla="*/ 242573 h 3321651"/>
                <a:gd name="connsiteX1859" fmla="*/ 5258781 w 6792042"/>
                <a:gd name="connsiteY1859" fmla="*/ 242573 h 3321651"/>
                <a:gd name="connsiteX1860" fmla="*/ 5258781 w 6792042"/>
                <a:gd name="connsiteY1860" fmla="*/ 244646 h 3321651"/>
                <a:gd name="connsiteX1861" fmla="*/ 5256707 w 6792042"/>
                <a:gd name="connsiteY1861" fmla="*/ 244646 h 3321651"/>
                <a:gd name="connsiteX1862" fmla="*/ 5256707 w 6792042"/>
                <a:gd name="connsiteY1862" fmla="*/ 246719 h 3321651"/>
                <a:gd name="connsiteX1863" fmla="*/ 5254634 w 6792042"/>
                <a:gd name="connsiteY1863" fmla="*/ 246719 h 3321651"/>
                <a:gd name="connsiteX1864" fmla="*/ 5254634 w 6792042"/>
                <a:gd name="connsiteY1864" fmla="*/ 250866 h 3321651"/>
                <a:gd name="connsiteX1865" fmla="*/ 5256707 w 6792042"/>
                <a:gd name="connsiteY1865" fmla="*/ 250866 h 3321651"/>
                <a:gd name="connsiteX1866" fmla="*/ 5256707 w 6792042"/>
                <a:gd name="connsiteY1866" fmla="*/ 252939 h 3321651"/>
                <a:gd name="connsiteX1867" fmla="*/ 5252561 w 6792042"/>
                <a:gd name="connsiteY1867" fmla="*/ 252939 h 3321651"/>
                <a:gd name="connsiteX1868" fmla="*/ 5252561 w 6792042"/>
                <a:gd name="connsiteY1868" fmla="*/ 255013 h 3321651"/>
                <a:gd name="connsiteX1869" fmla="*/ 5250487 w 6792042"/>
                <a:gd name="connsiteY1869" fmla="*/ 255013 h 3321651"/>
                <a:gd name="connsiteX1870" fmla="*/ 5250487 w 6792042"/>
                <a:gd name="connsiteY1870" fmla="*/ 259159 h 3321651"/>
                <a:gd name="connsiteX1871" fmla="*/ 5254634 w 6792042"/>
                <a:gd name="connsiteY1871" fmla="*/ 259159 h 3321651"/>
                <a:gd name="connsiteX1872" fmla="*/ 5254634 w 6792042"/>
                <a:gd name="connsiteY1872" fmla="*/ 261232 h 3321651"/>
                <a:gd name="connsiteX1873" fmla="*/ 5256707 w 6792042"/>
                <a:gd name="connsiteY1873" fmla="*/ 261232 h 3321651"/>
                <a:gd name="connsiteX1874" fmla="*/ 5256707 w 6792042"/>
                <a:gd name="connsiteY1874" fmla="*/ 265379 h 3321651"/>
                <a:gd name="connsiteX1875" fmla="*/ 5258781 w 6792042"/>
                <a:gd name="connsiteY1875" fmla="*/ 265379 h 3321651"/>
                <a:gd name="connsiteX1876" fmla="*/ 5258781 w 6792042"/>
                <a:gd name="connsiteY1876" fmla="*/ 267452 h 3321651"/>
                <a:gd name="connsiteX1877" fmla="*/ 5256707 w 6792042"/>
                <a:gd name="connsiteY1877" fmla="*/ 267452 h 3321651"/>
                <a:gd name="connsiteX1878" fmla="*/ 5256707 w 6792042"/>
                <a:gd name="connsiteY1878" fmla="*/ 269525 h 3321651"/>
                <a:gd name="connsiteX1879" fmla="*/ 5254634 w 6792042"/>
                <a:gd name="connsiteY1879" fmla="*/ 269525 h 3321651"/>
                <a:gd name="connsiteX1880" fmla="*/ 5254634 w 6792042"/>
                <a:gd name="connsiteY1880" fmla="*/ 271599 h 3321651"/>
                <a:gd name="connsiteX1881" fmla="*/ 5252561 w 6792042"/>
                <a:gd name="connsiteY1881" fmla="*/ 271599 h 3321651"/>
                <a:gd name="connsiteX1882" fmla="*/ 5252561 w 6792042"/>
                <a:gd name="connsiteY1882" fmla="*/ 269525 h 3321651"/>
                <a:gd name="connsiteX1883" fmla="*/ 5250487 w 6792042"/>
                <a:gd name="connsiteY1883" fmla="*/ 269525 h 3321651"/>
                <a:gd name="connsiteX1884" fmla="*/ 5250487 w 6792042"/>
                <a:gd name="connsiteY1884" fmla="*/ 271599 h 3321651"/>
                <a:gd name="connsiteX1885" fmla="*/ 5248414 w 6792042"/>
                <a:gd name="connsiteY1885" fmla="*/ 271599 h 3321651"/>
                <a:gd name="connsiteX1886" fmla="*/ 5248414 w 6792042"/>
                <a:gd name="connsiteY1886" fmla="*/ 269525 h 3321651"/>
                <a:gd name="connsiteX1887" fmla="*/ 5242195 w 6792042"/>
                <a:gd name="connsiteY1887" fmla="*/ 269525 h 3321651"/>
                <a:gd name="connsiteX1888" fmla="*/ 5242195 w 6792042"/>
                <a:gd name="connsiteY1888" fmla="*/ 271599 h 3321651"/>
                <a:gd name="connsiteX1889" fmla="*/ 5238048 w 6792042"/>
                <a:gd name="connsiteY1889" fmla="*/ 271599 h 3321651"/>
                <a:gd name="connsiteX1890" fmla="*/ 5238048 w 6792042"/>
                <a:gd name="connsiteY1890" fmla="*/ 269525 h 3321651"/>
                <a:gd name="connsiteX1891" fmla="*/ 5233901 w 6792042"/>
                <a:gd name="connsiteY1891" fmla="*/ 269525 h 3321651"/>
                <a:gd name="connsiteX1892" fmla="*/ 5233901 w 6792042"/>
                <a:gd name="connsiteY1892" fmla="*/ 273672 h 3321651"/>
                <a:gd name="connsiteX1893" fmla="*/ 5235975 w 6792042"/>
                <a:gd name="connsiteY1893" fmla="*/ 273672 h 3321651"/>
                <a:gd name="connsiteX1894" fmla="*/ 5235975 w 6792042"/>
                <a:gd name="connsiteY1894" fmla="*/ 275745 h 3321651"/>
                <a:gd name="connsiteX1895" fmla="*/ 5238048 w 6792042"/>
                <a:gd name="connsiteY1895" fmla="*/ 275745 h 3321651"/>
                <a:gd name="connsiteX1896" fmla="*/ 5238048 w 6792042"/>
                <a:gd name="connsiteY1896" fmla="*/ 279892 h 3321651"/>
                <a:gd name="connsiteX1897" fmla="*/ 5233901 w 6792042"/>
                <a:gd name="connsiteY1897" fmla="*/ 279892 h 3321651"/>
                <a:gd name="connsiteX1898" fmla="*/ 5233901 w 6792042"/>
                <a:gd name="connsiteY1898" fmla="*/ 277819 h 3321651"/>
                <a:gd name="connsiteX1899" fmla="*/ 5229755 w 6792042"/>
                <a:gd name="connsiteY1899" fmla="*/ 277819 h 3321651"/>
                <a:gd name="connsiteX1900" fmla="*/ 5229755 w 6792042"/>
                <a:gd name="connsiteY1900" fmla="*/ 273672 h 3321651"/>
                <a:gd name="connsiteX1901" fmla="*/ 5231828 w 6792042"/>
                <a:gd name="connsiteY1901" fmla="*/ 273672 h 3321651"/>
                <a:gd name="connsiteX1902" fmla="*/ 5231828 w 6792042"/>
                <a:gd name="connsiteY1902" fmla="*/ 271599 h 3321651"/>
                <a:gd name="connsiteX1903" fmla="*/ 5227682 w 6792042"/>
                <a:gd name="connsiteY1903" fmla="*/ 271599 h 3321651"/>
                <a:gd name="connsiteX1904" fmla="*/ 5227682 w 6792042"/>
                <a:gd name="connsiteY1904" fmla="*/ 269525 h 3321651"/>
                <a:gd name="connsiteX1905" fmla="*/ 5215204 w 6792042"/>
                <a:gd name="connsiteY1905" fmla="*/ 269525 h 3321651"/>
                <a:gd name="connsiteX1906" fmla="*/ 5215204 w 6792042"/>
                <a:gd name="connsiteY1906" fmla="*/ 271599 h 3321651"/>
                <a:gd name="connsiteX1907" fmla="*/ 5200652 w 6792042"/>
                <a:gd name="connsiteY1907" fmla="*/ 271599 h 3321651"/>
                <a:gd name="connsiteX1908" fmla="*/ 5200652 w 6792042"/>
                <a:gd name="connsiteY1908" fmla="*/ 269525 h 3321651"/>
                <a:gd name="connsiteX1909" fmla="*/ 5196506 w 6792042"/>
                <a:gd name="connsiteY1909" fmla="*/ 269525 h 3321651"/>
                <a:gd name="connsiteX1910" fmla="*/ 5196506 w 6792042"/>
                <a:gd name="connsiteY1910" fmla="*/ 267452 h 3321651"/>
                <a:gd name="connsiteX1911" fmla="*/ 5194432 w 6792042"/>
                <a:gd name="connsiteY1911" fmla="*/ 267452 h 3321651"/>
                <a:gd name="connsiteX1912" fmla="*/ 5194432 w 6792042"/>
                <a:gd name="connsiteY1912" fmla="*/ 263306 h 3321651"/>
                <a:gd name="connsiteX1913" fmla="*/ 5192359 w 6792042"/>
                <a:gd name="connsiteY1913" fmla="*/ 263306 h 3321651"/>
                <a:gd name="connsiteX1914" fmla="*/ 5192359 w 6792042"/>
                <a:gd name="connsiteY1914" fmla="*/ 259159 h 3321651"/>
                <a:gd name="connsiteX1915" fmla="*/ 5190286 w 6792042"/>
                <a:gd name="connsiteY1915" fmla="*/ 259159 h 3321651"/>
                <a:gd name="connsiteX1916" fmla="*/ 5190286 w 6792042"/>
                <a:gd name="connsiteY1916" fmla="*/ 255013 h 3321651"/>
                <a:gd name="connsiteX1917" fmla="*/ 5188213 w 6792042"/>
                <a:gd name="connsiteY1917" fmla="*/ 255013 h 3321651"/>
                <a:gd name="connsiteX1918" fmla="*/ 5188213 w 6792042"/>
                <a:gd name="connsiteY1918" fmla="*/ 248793 h 3321651"/>
                <a:gd name="connsiteX1919" fmla="*/ 5186140 w 6792042"/>
                <a:gd name="connsiteY1919" fmla="*/ 248793 h 3321651"/>
                <a:gd name="connsiteX1920" fmla="*/ 5186140 w 6792042"/>
                <a:gd name="connsiteY1920" fmla="*/ 246719 h 3321651"/>
                <a:gd name="connsiteX1921" fmla="*/ 5184066 w 6792042"/>
                <a:gd name="connsiteY1921" fmla="*/ 246719 h 3321651"/>
                <a:gd name="connsiteX1922" fmla="*/ 5184066 w 6792042"/>
                <a:gd name="connsiteY1922" fmla="*/ 242573 h 3321651"/>
                <a:gd name="connsiteX1923" fmla="*/ 5177846 w 6792042"/>
                <a:gd name="connsiteY1923" fmla="*/ 242573 h 3321651"/>
                <a:gd name="connsiteX1924" fmla="*/ 5177846 w 6792042"/>
                <a:gd name="connsiteY1924" fmla="*/ 240500 h 3321651"/>
                <a:gd name="connsiteX1925" fmla="*/ 5175773 w 6792042"/>
                <a:gd name="connsiteY1925" fmla="*/ 240500 h 3321651"/>
                <a:gd name="connsiteX1926" fmla="*/ 5175773 w 6792042"/>
                <a:gd name="connsiteY1926" fmla="*/ 238426 h 3321651"/>
                <a:gd name="connsiteX1927" fmla="*/ 5171627 w 6792042"/>
                <a:gd name="connsiteY1927" fmla="*/ 238426 h 3321651"/>
                <a:gd name="connsiteX1928" fmla="*/ 5171627 w 6792042"/>
                <a:gd name="connsiteY1928" fmla="*/ 236353 h 3321651"/>
                <a:gd name="connsiteX1929" fmla="*/ 5169553 w 6792042"/>
                <a:gd name="connsiteY1929" fmla="*/ 236353 h 3321651"/>
                <a:gd name="connsiteX1930" fmla="*/ 5169553 w 6792042"/>
                <a:gd name="connsiteY1930" fmla="*/ 234280 h 3321651"/>
                <a:gd name="connsiteX1931" fmla="*/ 5167480 w 6792042"/>
                <a:gd name="connsiteY1931" fmla="*/ 234280 h 3321651"/>
                <a:gd name="connsiteX1932" fmla="*/ 5167480 w 6792042"/>
                <a:gd name="connsiteY1932" fmla="*/ 232207 h 3321651"/>
                <a:gd name="connsiteX1933" fmla="*/ 5163333 w 6792042"/>
                <a:gd name="connsiteY1933" fmla="*/ 232207 h 3321651"/>
                <a:gd name="connsiteX1934" fmla="*/ 5163333 w 6792042"/>
                <a:gd name="connsiteY1934" fmla="*/ 238426 h 3321651"/>
                <a:gd name="connsiteX1935" fmla="*/ 5161260 w 6792042"/>
                <a:gd name="connsiteY1935" fmla="*/ 238426 h 3321651"/>
                <a:gd name="connsiteX1936" fmla="*/ 5161260 w 6792042"/>
                <a:gd name="connsiteY1936" fmla="*/ 244646 h 3321651"/>
                <a:gd name="connsiteX1937" fmla="*/ 5163333 w 6792042"/>
                <a:gd name="connsiteY1937" fmla="*/ 244646 h 3321651"/>
                <a:gd name="connsiteX1938" fmla="*/ 5163333 w 6792042"/>
                <a:gd name="connsiteY1938" fmla="*/ 250866 h 3321651"/>
                <a:gd name="connsiteX1939" fmla="*/ 5165407 w 6792042"/>
                <a:gd name="connsiteY1939" fmla="*/ 250866 h 3321651"/>
                <a:gd name="connsiteX1940" fmla="*/ 5165407 w 6792042"/>
                <a:gd name="connsiteY1940" fmla="*/ 252939 h 3321651"/>
                <a:gd name="connsiteX1941" fmla="*/ 5167480 w 6792042"/>
                <a:gd name="connsiteY1941" fmla="*/ 252939 h 3321651"/>
                <a:gd name="connsiteX1942" fmla="*/ 5167480 w 6792042"/>
                <a:gd name="connsiteY1942" fmla="*/ 257086 h 3321651"/>
                <a:gd name="connsiteX1943" fmla="*/ 5169553 w 6792042"/>
                <a:gd name="connsiteY1943" fmla="*/ 257086 h 3321651"/>
                <a:gd name="connsiteX1944" fmla="*/ 5169553 w 6792042"/>
                <a:gd name="connsiteY1944" fmla="*/ 261232 h 3321651"/>
                <a:gd name="connsiteX1945" fmla="*/ 5167480 w 6792042"/>
                <a:gd name="connsiteY1945" fmla="*/ 261232 h 3321651"/>
                <a:gd name="connsiteX1946" fmla="*/ 5167480 w 6792042"/>
                <a:gd name="connsiteY1946" fmla="*/ 265379 h 3321651"/>
                <a:gd name="connsiteX1947" fmla="*/ 5165407 w 6792042"/>
                <a:gd name="connsiteY1947" fmla="*/ 265379 h 3321651"/>
                <a:gd name="connsiteX1948" fmla="*/ 5165407 w 6792042"/>
                <a:gd name="connsiteY1948" fmla="*/ 267452 h 3321651"/>
                <a:gd name="connsiteX1949" fmla="*/ 5163333 w 6792042"/>
                <a:gd name="connsiteY1949" fmla="*/ 267452 h 3321651"/>
                <a:gd name="connsiteX1950" fmla="*/ 5163333 w 6792042"/>
                <a:gd name="connsiteY1950" fmla="*/ 269525 h 3321651"/>
                <a:gd name="connsiteX1951" fmla="*/ 5161260 w 6792042"/>
                <a:gd name="connsiteY1951" fmla="*/ 269525 h 3321651"/>
                <a:gd name="connsiteX1952" fmla="*/ 5161260 w 6792042"/>
                <a:gd name="connsiteY1952" fmla="*/ 271599 h 3321651"/>
                <a:gd name="connsiteX1953" fmla="*/ 5157114 w 6792042"/>
                <a:gd name="connsiteY1953" fmla="*/ 271599 h 3321651"/>
                <a:gd name="connsiteX1954" fmla="*/ 5157114 w 6792042"/>
                <a:gd name="connsiteY1954" fmla="*/ 273672 h 3321651"/>
                <a:gd name="connsiteX1955" fmla="*/ 5152967 w 6792042"/>
                <a:gd name="connsiteY1955" fmla="*/ 273672 h 3321651"/>
                <a:gd name="connsiteX1956" fmla="*/ 5152967 w 6792042"/>
                <a:gd name="connsiteY1956" fmla="*/ 275745 h 3321651"/>
                <a:gd name="connsiteX1957" fmla="*/ 5142562 w 6792042"/>
                <a:gd name="connsiteY1957" fmla="*/ 275745 h 3321651"/>
                <a:gd name="connsiteX1958" fmla="*/ 5142562 w 6792042"/>
                <a:gd name="connsiteY1958" fmla="*/ 277819 h 3321651"/>
                <a:gd name="connsiteX1959" fmla="*/ 5132157 w 6792042"/>
                <a:gd name="connsiteY1959" fmla="*/ 277819 h 3321651"/>
                <a:gd name="connsiteX1960" fmla="*/ 5132157 w 6792042"/>
                <a:gd name="connsiteY1960" fmla="*/ 275745 h 3321651"/>
                <a:gd name="connsiteX1961" fmla="*/ 5128011 w 6792042"/>
                <a:gd name="connsiteY1961" fmla="*/ 275745 h 3321651"/>
                <a:gd name="connsiteX1962" fmla="*/ 5128011 w 6792042"/>
                <a:gd name="connsiteY1962" fmla="*/ 273672 h 3321651"/>
                <a:gd name="connsiteX1963" fmla="*/ 5125938 w 6792042"/>
                <a:gd name="connsiteY1963" fmla="*/ 273672 h 3321651"/>
                <a:gd name="connsiteX1964" fmla="*/ 5125938 w 6792042"/>
                <a:gd name="connsiteY1964" fmla="*/ 271599 h 3321651"/>
                <a:gd name="connsiteX1965" fmla="*/ 5123864 w 6792042"/>
                <a:gd name="connsiteY1965" fmla="*/ 271599 h 3321651"/>
                <a:gd name="connsiteX1966" fmla="*/ 5123864 w 6792042"/>
                <a:gd name="connsiteY1966" fmla="*/ 269525 h 3321651"/>
                <a:gd name="connsiteX1967" fmla="*/ 5121791 w 6792042"/>
                <a:gd name="connsiteY1967" fmla="*/ 269525 h 3321651"/>
                <a:gd name="connsiteX1968" fmla="*/ 5121791 w 6792042"/>
                <a:gd name="connsiteY1968" fmla="*/ 267452 h 3321651"/>
                <a:gd name="connsiteX1969" fmla="*/ 5119718 w 6792042"/>
                <a:gd name="connsiteY1969" fmla="*/ 267452 h 3321651"/>
                <a:gd name="connsiteX1970" fmla="*/ 5119718 w 6792042"/>
                <a:gd name="connsiteY1970" fmla="*/ 265379 h 3321651"/>
                <a:gd name="connsiteX1971" fmla="*/ 5117644 w 6792042"/>
                <a:gd name="connsiteY1971" fmla="*/ 265379 h 3321651"/>
                <a:gd name="connsiteX1972" fmla="*/ 5117644 w 6792042"/>
                <a:gd name="connsiteY1972" fmla="*/ 263306 h 3321651"/>
                <a:gd name="connsiteX1973" fmla="*/ 5115571 w 6792042"/>
                <a:gd name="connsiteY1973" fmla="*/ 263306 h 3321651"/>
                <a:gd name="connsiteX1974" fmla="*/ 5115571 w 6792042"/>
                <a:gd name="connsiteY1974" fmla="*/ 259159 h 3321651"/>
                <a:gd name="connsiteX1975" fmla="*/ 5113498 w 6792042"/>
                <a:gd name="connsiteY1975" fmla="*/ 259159 h 3321651"/>
                <a:gd name="connsiteX1976" fmla="*/ 5113498 w 6792042"/>
                <a:gd name="connsiteY1976" fmla="*/ 255013 h 3321651"/>
                <a:gd name="connsiteX1977" fmla="*/ 5111425 w 6792042"/>
                <a:gd name="connsiteY1977" fmla="*/ 255013 h 3321651"/>
                <a:gd name="connsiteX1978" fmla="*/ 5111425 w 6792042"/>
                <a:gd name="connsiteY1978" fmla="*/ 250866 h 3321651"/>
                <a:gd name="connsiteX1979" fmla="*/ 5109352 w 6792042"/>
                <a:gd name="connsiteY1979" fmla="*/ 250866 h 3321651"/>
                <a:gd name="connsiteX1980" fmla="*/ 5109352 w 6792042"/>
                <a:gd name="connsiteY1980" fmla="*/ 246719 h 3321651"/>
                <a:gd name="connsiteX1981" fmla="*/ 5107278 w 6792042"/>
                <a:gd name="connsiteY1981" fmla="*/ 246719 h 3321651"/>
                <a:gd name="connsiteX1982" fmla="*/ 5107278 w 6792042"/>
                <a:gd name="connsiteY1982" fmla="*/ 240500 h 3321651"/>
                <a:gd name="connsiteX1983" fmla="*/ 5105205 w 6792042"/>
                <a:gd name="connsiteY1983" fmla="*/ 240500 h 3321651"/>
                <a:gd name="connsiteX1984" fmla="*/ 5105205 w 6792042"/>
                <a:gd name="connsiteY1984" fmla="*/ 238426 h 3321651"/>
                <a:gd name="connsiteX1985" fmla="*/ 5107278 w 6792042"/>
                <a:gd name="connsiteY1985" fmla="*/ 238426 h 3321651"/>
                <a:gd name="connsiteX1986" fmla="*/ 5107278 w 6792042"/>
                <a:gd name="connsiteY1986" fmla="*/ 236353 h 3321651"/>
                <a:gd name="connsiteX1987" fmla="*/ 5105205 w 6792042"/>
                <a:gd name="connsiteY1987" fmla="*/ 236353 h 3321651"/>
                <a:gd name="connsiteX1988" fmla="*/ 5105205 w 6792042"/>
                <a:gd name="connsiteY1988" fmla="*/ 230133 h 3321651"/>
                <a:gd name="connsiteX1989" fmla="*/ 5107278 w 6792042"/>
                <a:gd name="connsiteY1989" fmla="*/ 230133 h 3321651"/>
                <a:gd name="connsiteX1990" fmla="*/ 5107278 w 6792042"/>
                <a:gd name="connsiteY1990" fmla="*/ 225987 h 3321651"/>
                <a:gd name="connsiteX1991" fmla="*/ 5109352 w 6792042"/>
                <a:gd name="connsiteY1991" fmla="*/ 225987 h 3321651"/>
                <a:gd name="connsiteX1992" fmla="*/ 5109352 w 6792042"/>
                <a:gd name="connsiteY1992" fmla="*/ 223913 h 3321651"/>
                <a:gd name="connsiteX1993" fmla="*/ 5111425 w 6792042"/>
                <a:gd name="connsiteY1993" fmla="*/ 223913 h 3321651"/>
                <a:gd name="connsiteX1994" fmla="*/ 5111425 w 6792042"/>
                <a:gd name="connsiteY1994" fmla="*/ 221840 h 3321651"/>
                <a:gd name="connsiteX1995" fmla="*/ 5109352 w 6792042"/>
                <a:gd name="connsiteY1995" fmla="*/ 221840 h 3321651"/>
                <a:gd name="connsiteX1996" fmla="*/ 5109352 w 6792042"/>
                <a:gd name="connsiteY1996" fmla="*/ 215620 h 3321651"/>
                <a:gd name="connsiteX1997" fmla="*/ 5111425 w 6792042"/>
                <a:gd name="connsiteY1997" fmla="*/ 215620 h 3321651"/>
                <a:gd name="connsiteX1998" fmla="*/ 5111425 w 6792042"/>
                <a:gd name="connsiteY1998" fmla="*/ 201069 h 3321651"/>
                <a:gd name="connsiteX1999" fmla="*/ 5113498 w 6792042"/>
                <a:gd name="connsiteY1999" fmla="*/ 201069 h 3321651"/>
                <a:gd name="connsiteX2000" fmla="*/ 5113498 w 6792042"/>
                <a:gd name="connsiteY2000" fmla="*/ 196923 h 3321651"/>
                <a:gd name="connsiteX2001" fmla="*/ 5115571 w 6792042"/>
                <a:gd name="connsiteY2001" fmla="*/ 196923 h 3321651"/>
                <a:gd name="connsiteX2002" fmla="*/ 5115571 w 6792042"/>
                <a:gd name="connsiteY2002" fmla="*/ 190703 h 3321651"/>
                <a:gd name="connsiteX2003" fmla="*/ 5117644 w 6792042"/>
                <a:gd name="connsiteY2003" fmla="*/ 190703 h 3321651"/>
                <a:gd name="connsiteX2004" fmla="*/ 5117644 w 6792042"/>
                <a:gd name="connsiteY2004" fmla="*/ 188629 h 3321651"/>
                <a:gd name="connsiteX2005" fmla="*/ 5119718 w 6792042"/>
                <a:gd name="connsiteY2005" fmla="*/ 188629 h 3321651"/>
                <a:gd name="connsiteX2006" fmla="*/ 5119718 w 6792042"/>
                <a:gd name="connsiteY2006" fmla="*/ 186556 h 3321651"/>
                <a:gd name="connsiteX2007" fmla="*/ 5121791 w 6792042"/>
                <a:gd name="connsiteY2007" fmla="*/ 186556 h 3321651"/>
                <a:gd name="connsiteX2008" fmla="*/ 5121791 w 6792042"/>
                <a:gd name="connsiteY2008" fmla="*/ 184483 h 3321651"/>
                <a:gd name="connsiteX2009" fmla="*/ 5123864 w 6792042"/>
                <a:gd name="connsiteY2009" fmla="*/ 184483 h 3321651"/>
                <a:gd name="connsiteX2010" fmla="*/ 5123864 w 6792042"/>
                <a:gd name="connsiteY2010" fmla="*/ 182410 h 3321651"/>
                <a:gd name="connsiteX2011" fmla="*/ 5128011 w 6792042"/>
                <a:gd name="connsiteY2011" fmla="*/ 182410 h 3321651"/>
                <a:gd name="connsiteX2012" fmla="*/ 5128011 w 6792042"/>
                <a:gd name="connsiteY2012" fmla="*/ 180336 h 3321651"/>
                <a:gd name="connsiteX2013" fmla="*/ 5125938 w 6792042"/>
                <a:gd name="connsiteY2013" fmla="*/ 180336 h 3321651"/>
                <a:gd name="connsiteX2014" fmla="*/ 5125938 w 6792042"/>
                <a:gd name="connsiteY2014" fmla="*/ 178263 h 3321651"/>
                <a:gd name="connsiteX2015" fmla="*/ 5121791 w 6792042"/>
                <a:gd name="connsiteY2015" fmla="*/ 178263 h 3321651"/>
                <a:gd name="connsiteX2016" fmla="*/ 5121791 w 6792042"/>
                <a:gd name="connsiteY2016" fmla="*/ 176190 h 3321651"/>
                <a:gd name="connsiteX2017" fmla="*/ 5117644 w 6792042"/>
                <a:gd name="connsiteY2017" fmla="*/ 176190 h 3321651"/>
                <a:gd name="connsiteX2018" fmla="*/ 5117644 w 6792042"/>
                <a:gd name="connsiteY2018" fmla="*/ 174117 h 3321651"/>
                <a:gd name="connsiteX2019" fmla="*/ 5103093 w 6792042"/>
                <a:gd name="connsiteY2019" fmla="*/ 174117 h 3321651"/>
                <a:gd name="connsiteX2020" fmla="*/ 5103093 w 6792042"/>
                <a:gd name="connsiteY2020" fmla="*/ 172043 h 3321651"/>
                <a:gd name="connsiteX2021" fmla="*/ 5094762 w 6792042"/>
                <a:gd name="connsiteY2021" fmla="*/ 172043 h 3321651"/>
                <a:gd name="connsiteX2022" fmla="*/ 5094762 w 6792042"/>
                <a:gd name="connsiteY2022" fmla="*/ 169970 h 3321651"/>
                <a:gd name="connsiteX2023" fmla="*/ 5086430 w 6792042"/>
                <a:gd name="connsiteY2023" fmla="*/ 169970 h 3321651"/>
                <a:gd name="connsiteX2024" fmla="*/ 5086430 w 6792042"/>
                <a:gd name="connsiteY2024" fmla="*/ 167897 h 3321651"/>
                <a:gd name="connsiteX2025" fmla="*/ 5078099 w 6792042"/>
                <a:gd name="connsiteY2025" fmla="*/ 167897 h 3321651"/>
                <a:gd name="connsiteX2026" fmla="*/ 5078099 w 6792042"/>
                <a:gd name="connsiteY2026" fmla="*/ 165823 h 3321651"/>
                <a:gd name="connsiteX2027" fmla="*/ 5076026 w 6792042"/>
                <a:gd name="connsiteY2027" fmla="*/ 165823 h 3321651"/>
                <a:gd name="connsiteX2028" fmla="*/ 5076026 w 6792042"/>
                <a:gd name="connsiteY2028" fmla="*/ 167897 h 3321651"/>
                <a:gd name="connsiteX2029" fmla="*/ 5073952 w 6792042"/>
                <a:gd name="connsiteY2029" fmla="*/ 167897 h 3321651"/>
                <a:gd name="connsiteX2030" fmla="*/ 5073952 w 6792042"/>
                <a:gd name="connsiteY2030" fmla="*/ 169970 h 3321651"/>
                <a:gd name="connsiteX2031" fmla="*/ 5071879 w 6792042"/>
                <a:gd name="connsiteY2031" fmla="*/ 169970 h 3321651"/>
                <a:gd name="connsiteX2032" fmla="*/ 5071879 w 6792042"/>
                <a:gd name="connsiteY2032" fmla="*/ 165823 h 3321651"/>
                <a:gd name="connsiteX2033" fmla="*/ 5063548 w 6792042"/>
                <a:gd name="connsiteY2033" fmla="*/ 165823 h 3321651"/>
                <a:gd name="connsiteX2034" fmla="*/ 5063548 w 6792042"/>
                <a:gd name="connsiteY2034" fmla="*/ 163750 h 3321651"/>
                <a:gd name="connsiteX2035" fmla="*/ 5059401 w 6792042"/>
                <a:gd name="connsiteY2035" fmla="*/ 163750 h 3321651"/>
                <a:gd name="connsiteX2036" fmla="*/ 5059401 w 6792042"/>
                <a:gd name="connsiteY2036" fmla="*/ 161677 h 3321651"/>
                <a:gd name="connsiteX2037" fmla="*/ 5053181 w 6792042"/>
                <a:gd name="connsiteY2037" fmla="*/ 161677 h 3321651"/>
                <a:gd name="connsiteX2038" fmla="*/ 5053181 w 6792042"/>
                <a:gd name="connsiteY2038" fmla="*/ 159604 h 3321651"/>
                <a:gd name="connsiteX2039" fmla="*/ 5042776 w 6792042"/>
                <a:gd name="connsiteY2039" fmla="*/ 159604 h 3321651"/>
                <a:gd name="connsiteX2040" fmla="*/ 5042776 w 6792042"/>
                <a:gd name="connsiteY2040" fmla="*/ 157530 h 3321651"/>
                <a:gd name="connsiteX2041" fmla="*/ 5036556 w 6792042"/>
                <a:gd name="connsiteY2041" fmla="*/ 157530 h 3321651"/>
                <a:gd name="connsiteX2042" fmla="*/ 5036556 w 6792042"/>
                <a:gd name="connsiteY2042" fmla="*/ 155457 h 3321651"/>
                <a:gd name="connsiteX2043" fmla="*/ 5028225 w 6792042"/>
                <a:gd name="connsiteY2043" fmla="*/ 155457 h 3321651"/>
                <a:gd name="connsiteX2044" fmla="*/ 5028225 w 6792042"/>
                <a:gd name="connsiteY2044" fmla="*/ 153384 h 3321651"/>
                <a:gd name="connsiteX2045" fmla="*/ 5019894 w 6792042"/>
                <a:gd name="connsiteY2045" fmla="*/ 153384 h 3321651"/>
                <a:gd name="connsiteX2046" fmla="*/ 5019894 w 6792042"/>
                <a:gd name="connsiteY2046" fmla="*/ 151311 h 3321651"/>
                <a:gd name="connsiteX2047" fmla="*/ 5013674 w 6792042"/>
                <a:gd name="connsiteY2047" fmla="*/ 151311 h 3321651"/>
                <a:gd name="connsiteX2048" fmla="*/ 5013674 w 6792042"/>
                <a:gd name="connsiteY2048" fmla="*/ 149237 h 3321651"/>
                <a:gd name="connsiteX2049" fmla="*/ 5007454 w 6792042"/>
                <a:gd name="connsiteY2049" fmla="*/ 149237 h 3321651"/>
                <a:gd name="connsiteX2050" fmla="*/ 5007454 w 6792042"/>
                <a:gd name="connsiteY2050" fmla="*/ 147164 h 3321651"/>
                <a:gd name="connsiteX2051" fmla="*/ 5001234 w 6792042"/>
                <a:gd name="connsiteY2051" fmla="*/ 147164 h 3321651"/>
                <a:gd name="connsiteX2052" fmla="*/ 5001234 w 6792042"/>
                <a:gd name="connsiteY2052" fmla="*/ 145091 h 3321651"/>
                <a:gd name="connsiteX2053" fmla="*/ 4995014 w 6792042"/>
                <a:gd name="connsiteY2053" fmla="*/ 145091 h 3321651"/>
                <a:gd name="connsiteX2054" fmla="*/ 4995014 w 6792042"/>
                <a:gd name="connsiteY2054" fmla="*/ 143017 h 3321651"/>
                <a:gd name="connsiteX2055" fmla="*/ 4986683 w 6792042"/>
                <a:gd name="connsiteY2055" fmla="*/ 143017 h 3321651"/>
                <a:gd name="connsiteX2056" fmla="*/ 4986683 w 6792042"/>
                <a:gd name="connsiteY2056" fmla="*/ 140944 h 3321651"/>
                <a:gd name="connsiteX2057" fmla="*/ 4980463 w 6792042"/>
                <a:gd name="connsiteY2057" fmla="*/ 140944 h 3321651"/>
                <a:gd name="connsiteX2058" fmla="*/ 4980463 w 6792042"/>
                <a:gd name="connsiteY2058" fmla="*/ 138871 h 3321651"/>
                <a:gd name="connsiteX2059" fmla="*/ 4974243 w 6792042"/>
                <a:gd name="connsiteY2059" fmla="*/ 138871 h 3321651"/>
                <a:gd name="connsiteX2060" fmla="*/ 4974243 w 6792042"/>
                <a:gd name="connsiteY2060" fmla="*/ 136798 h 3321651"/>
                <a:gd name="connsiteX2061" fmla="*/ 4968023 w 6792042"/>
                <a:gd name="connsiteY2061" fmla="*/ 136798 h 3321651"/>
                <a:gd name="connsiteX2062" fmla="*/ 4968023 w 6792042"/>
                <a:gd name="connsiteY2062" fmla="*/ 134724 h 3321651"/>
                <a:gd name="connsiteX2063" fmla="*/ 4961804 w 6792042"/>
                <a:gd name="connsiteY2063" fmla="*/ 134724 h 3321651"/>
                <a:gd name="connsiteX2064" fmla="*/ 4961804 w 6792042"/>
                <a:gd name="connsiteY2064" fmla="*/ 132651 h 3321651"/>
                <a:gd name="connsiteX2065" fmla="*/ 4955584 w 6792042"/>
                <a:gd name="connsiteY2065" fmla="*/ 132651 h 3321651"/>
                <a:gd name="connsiteX2066" fmla="*/ 4955584 w 6792042"/>
                <a:gd name="connsiteY2066" fmla="*/ 130578 h 3321651"/>
                <a:gd name="connsiteX2067" fmla="*/ 4949364 w 6792042"/>
                <a:gd name="connsiteY2067" fmla="*/ 130578 h 3321651"/>
                <a:gd name="connsiteX2068" fmla="*/ 4949364 w 6792042"/>
                <a:gd name="connsiteY2068" fmla="*/ 128504 h 3321651"/>
                <a:gd name="connsiteX2069" fmla="*/ 4945218 w 6792042"/>
                <a:gd name="connsiteY2069" fmla="*/ 128504 h 3321651"/>
                <a:gd name="connsiteX2070" fmla="*/ 4945218 w 6792042"/>
                <a:gd name="connsiteY2070" fmla="*/ 126431 h 3321651"/>
                <a:gd name="connsiteX2071" fmla="*/ 4936886 w 6792042"/>
                <a:gd name="connsiteY2071" fmla="*/ 126431 h 3321651"/>
                <a:gd name="connsiteX2072" fmla="*/ 4936886 w 6792042"/>
                <a:gd name="connsiteY2072" fmla="*/ 124358 h 3321651"/>
                <a:gd name="connsiteX2073" fmla="*/ 4932740 w 6792042"/>
                <a:gd name="connsiteY2073" fmla="*/ 124358 h 3321651"/>
                <a:gd name="connsiteX2074" fmla="*/ 4932740 w 6792042"/>
                <a:gd name="connsiteY2074" fmla="*/ 122285 h 3321651"/>
                <a:gd name="connsiteX2075" fmla="*/ 4926519 w 6792042"/>
                <a:gd name="connsiteY2075" fmla="*/ 122285 h 3321651"/>
                <a:gd name="connsiteX2076" fmla="*/ 4926519 w 6792042"/>
                <a:gd name="connsiteY2076" fmla="*/ 120211 h 3321651"/>
                <a:gd name="connsiteX2077" fmla="*/ 4922373 w 6792042"/>
                <a:gd name="connsiteY2077" fmla="*/ 120211 h 3321651"/>
                <a:gd name="connsiteX2078" fmla="*/ 4922373 w 6792042"/>
                <a:gd name="connsiteY2078" fmla="*/ 118138 h 3321651"/>
                <a:gd name="connsiteX2079" fmla="*/ 4916153 w 6792042"/>
                <a:gd name="connsiteY2079" fmla="*/ 118138 h 3321651"/>
                <a:gd name="connsiteX2080" fmla="*/ 4916153 w 6792042"/>
                <a:gd name="connsiteY2080" fmla="*/ 116065 h 3321651"/>
                <a:gd name="connsiteX2081" fmla="*/ 4909933 w 6792042"/>
                <a:gd name="connsiteY2081" fmla="*/ 116065 h 3321651"/>
                <a:gd name="connsiteX2082" fmla="*/ 4909933 w 6792042"/>
                <a:gd name="connsiteY2082" fmla="*/ 113992 h 3321651"/>
                <a:gd name="connsiteX2083" fmla="*/ 4905787 w 6792042"/>
                <a:gd name="connsiteY2083" fmla="*/ 113992 h 3321651"/>
                <a:gd name="connsiteX2084" fmla="*/ 4905787 w 6792042"/>
                <a:gd name="connsiteY2084" fmla="*/ 111918 h 3321651"/>
                <a:gd name="connsiteX2085" fmla="*/ 4901640 w 6792042"/>
                <a:gd name="connsiteY2085" fmla="*/ 111918 h 3321651"/>
                <a:gd name="connsiteX2086" fmla="*/ 4899567 w 6792042"/>
                <a:gd name="connsiteY2086" fmla="*/ 111189 h 3321651"/>
                <a:gd name="connsiteX2087" fmla="*/ 4899567 w 6792042"/>
                <a:gd name="connsiteY2087" fmla="*/ 109845 h 3321651"/>
                <a:gd name="connsiteX2088" fmla="*/ 4895766 w 6792042"/>
                <a:gd name="connsiteY2088" fmla="*/ 109845 h 3321651"/>
                <a:gd name="connsiteX2089" fmla="*/ 4893347 w 6792042"/>
                <a:gd name="connsiteY2089" fmla="*/ 109000 h 3321651"/>
                <a:gd name="connsiteX2090" fmla="*/ 4893347 w 6792042"/>
                <a:gd name="connsiteY2090" fmla="*/ 107772 h 3321651"/>
                <a:gd name="connsiteX2091" fmla="*/ 4889892 w 6792042"/>
                <a:gd name="connsiteY2091" fmla="*/ 107772 h 3321651"/>
                <a:gd name="connsiteX2092" fmla="*/ 4889200 w 6792042"/>
                <a:gd name="connsiteY2092" fmla="*/ 107541 h 3321651"/>
                <a:gd name="connsiteX2093" fmla="*/ 4889200 w 6792042"/>
                <a:gd name="connsiteY2093" fmla="*/ 105699 h 3321651"/>
                <a:gd name="connsiteX2094" fmla="*/ 4885054 w 6792042"/>
                <a:gd name="connsiteY2094" fmla="*/ 105699 h 3321651"/>
                <a:gd name="connsiteX2095" fmla="*/ 4885054 w 6792042"/>
                <a:gd name="connsiteY2095" fmla="*/ 103625 h 3321651"/>
                <a:gd name="connsiteX2096" fmla="*/ 4880908 w 6792042"/>
                <a:gd name="connsiteY2096" fmla="*/ 103625 h 3321651"/>
                <a:gd name="connsiteX2097" fmla="*/ 4880908 w 6792042"/>
                <a:gd name="connsiteY2097" fmla="*/ 101552 h 3321651"/>
                <a:gd name="connsiteX2098" fmla="*/ 4874687 w 6792042"/>
                <a:gd name="connsiteY2098" fmla="*/ 101552 h 3321651"/>
                <a:gd name="connsiteX2099" fmla="*/ 4874687 w 6792042"/>
                <a:gd name="connsiteY2099" fmla="*/ 99479 h 3321651"/>
                <a:gd name="connsiteX2100" fmla="*/ 4870541 w 6792042"/>
                <a:gd name="connsiteY2100" fmla="*/ 99479 h 3321651"/>
                <a:gd name="connsiteX2101" fmla="*/ 4870541 w 6792042"/>
                <a:gd name="connsiteY2101" fmla="*/ 97405 h 3321651"/>
                <a:gd name="connsiteX2102" fmla="*/ 4866395 w 6792042"/>
                <a:gd name="connsiteY2102" fmla="*/ 97405 h 3321651"/>
                <a:gd name="connsiteX2103" fmla="*/ 4866395 w 6792042"/>
                <a:gd name="connsiteY2103" fmla="*/ 95332 h 3321651"/>
                <a:gd name="connsiteX2104" fmla="*/ 4862248 w 6792042"/>
                <a:gd name="connsiteY2104" fmla="*/ 95332 h 3321651"/>
                <a:gd name="connsiteX2105" fmla="*/ 4862248 w 6792042"/>
                <a:gd name="connsiteY2105" fmla="*/ 93259 h 3321651"/>
                <a:gd name="connsiteX2106" fmla="*/ 4858101 w 6792042"/>
                <a:gd name="connsiteY2106" fmla="*/ 93259 h 3321651"/>
                <a:gd name="connsiteX2107" fmla="*/ 4858101 w 6792042"/>
                <a:gd name="connsiteY2107" fmla="*/ 91186 h 3321651"/>
                <a:gd name="connsiteX2108" fmla="*/ 4853955 w 6792042"/>
                <a:gd name="connsiteY2108" fmla="*/ 91186 h 3321651"/>
                <a:gd name="connsiteX2109" fmla="*/ 4853955 w 6792042"/>
                <a:gd name="connsiteY2109" fmla="*/ 89112 h 3321651"/>
                <a:gd name="connsiteX2110" fmla="*/ 4851882 w 6792042"/>
                <a:gd name="connsiteY2110" fmla="*/ 89112 h 3321651"/>
                <a:gd name="connsiteX2111" fmla="*/ 4851882 w 6792042"/>
                <a:gd name="connsiteY2111" fmla="*/ 87039 h 3321651"/>
                <a:gd name="connsiteX2112" fmla="*/ 4847735 w 6792042"/>
                <a:gd name="connsiteY2112" fmla="*/ 87039 h 3321651"/>
                <a:gd name="connsiteX2113" fmla="*/ 4847735 w 6792042"/>
                <a:gd name="connsiteY2113" fmla="*/ 84966 h 3321651"/>
                <a:gd name="connsiteX2114" fmla="*/ 4843588 w 6792042"/>
                <a:gd name="connsiteY2114" fmla="*/ 84966 h 3321651"/>
                <a:gd name="connsiteX2115" fmla="*/ 4843588 w 6792042"/>
                <a:gd name="connsiteY2115" fmla="*/ 82893 h 3321651"/>
                <a:gd name="connsiteX2116" fmla="*/ 4839442 w 6792042"/>
                <a:gd name="connsiteY2116" fmla="*/ 82893 h 3321651"/>
                <a:gd name="connsiteX2117" fmla="*/ 4839442 w 6792042"/>
                <a:gd name="connsiteY2117" fmla="*/ 80819 h 3321651"/>
                <a:gd name="connsiteX2118" fmla="*/ 4833222 w 6792042"/>
                <a:gd name="connsiteY2118" fmla="*/ 80819 h 3321651"/>
                <a:gd name="connsiteX2119" fmla="*/ 4833222 w 6792042"/>
                <a:gd name="connsiteY2119" fmla="*/ 78746 h 3321651"/>
                <a:gd name="connsiteX2120" fmla="*/ 4829076 w 6792042"/>
                <a:gd name="connsiteY2120" fmla="*/ 78746 h 3321651"/>
                <a:gd name="connsiteX2121" fmla="*/ 4829076 w 6792042"/>
                <a:gd name="connsiteY2121" fmla="*/ 82893 h 3321651"/>
                <a:gd name="connsiteX2122" fmla="*/ 4827002 w 6792042"/>
                <a:gd name="connsiteY2122" fmla="*/ 82893 h 3321651"/>
                <a:gd name="connsiteX2123" fmla="*/ 4827002 w 6792042"/>
                <a:gd name="connsiteY2123" fmla="*/ 84966 h 3321651"/>
                <a:gd name="connsiteX2124" fmla="*/ 4822856 w 6792042"/>
                <a:gd name="connsiteY2124" fmla="*/ 84966 h 3321651"/>
                <a:gd name="connsiteX2125" fmla="*/ 4822856 w 6792042"/>
                <a:gd name="connsiteY2125" fmla="*/ 82893 h 3321651"/>
                <a:gd name="connsiteX2126" fmla="*/ 4816636 w 6792042"/>
                <a:gd name="connsiteY2126" fmla="*/ 82893 h 3321651"/>
                <a:gd name="connsiteX2127" fmla="*/ 4816636 w 6792042"/>
                <a:gd name="connsiteY2127" fmla="*/ 80819 h 3321651"/>
                <a:gd name="connsiteX2128" fmla="*/ 4812489 w 6792042"/>
                <a:gd name="connsiteY2128" fmla="*/ 80819 h 3321651"/>
                <a:gd name="connsiteX2129" fmla="*/ 4812489 w 6792042"/>
                <a:gd name="connsiteY2129" fmla="*/ 78746 h 3321651"/>
                <a:gd name="connsiteX2130" fmla="*/ 4810416 w 6792042"/>
                <a:gd name="connsiteY2130" fmla="*/ 78746 h 3321651"/>
                <a:gd name="connsiteX2131" fmla="*/ 4810416 w 6792042"/>
                <a:gd name="connsiteY2131" fmla="*/ 76673 h 3321651"/>
                <a:gd name="connsiteX2132" fmla="*/ 4812489 w 6792042"/>
                <a:gd name="connsiteY2132" fmla="*/ 76673 h 3321651"/>
                <a:gd name="connsiteX2133" fmla="*/ 4812489 w 6792042"/>
                <a:gd name="connsiteY2133" fmla="*/ 78746 h 3321651"/>
                <a:gd name="connsiteX2134" fmla="*/ 4816636 w 6792042"/>
                <a:gd name="connsiteY2134" fmla="*/ 78746 h 3321651"/>
                <a:gd name="connsiteX2135" fmla="*/ 4816636 w 6792042"/>
                <a:gd name="connsiteY2135" fmla="*/ 80819 h 3321651"/>
                <a:gd name="connsiteX2136" fmla="*/ 4822856 w 6792042"/>
                <a:gd name="connsiteY2136" fmla="*/ 80819 h 3321651"/>
                <a:gd name="connsiteX2137" fmla="*/ 4822856 w 6792042"/>
                <a:gd name="connsiteY2137" fmla="*/ 82893 h 3321651"/>
                <a:gd name="connsiteX2138" fmla="*/ 4824929 w 6792042"/>
                <a:gd name="connsiteY2138" fmla="*/ 82893 h 3321651"/>
                <a:gd name="connsiteX2139" fmla="*/ 4824929 w 6792042"/>
                <a:gd name="connsiteY2139" fmla="*/ 80819 h 3321651"/>
                <a:gd name="connsiteX2140" fmla="*/ 4827002 w 6792042"/>
                <a:gd name="connsiteY2140" fmla="*/ 80819 h 3321651"/>
                <a:gd name="connsiteX2141" fmla="*/ 4827002 w 6792042"/>
                <a:gd name="connsiteY2141" fmla="*/ 76673 h 3321651"/>
                <a:gd name="connsiteX2142" fmla="*/ 4822856 w 6792042"/>
                <a:gd name="connsiteY2142" fmla="*/ 76673 h 3321651"/>
                <a:gd name="connsiteX2143" fmla="*/ 4822856 w 6792042"/>
                <a:gd name="connsiteY2143" fmla="*/ 74599 h 3321651"/>
                <a:gd name="connsiteX2144" fmla="*/ 4812451 w 6792042"/>
                <a:gd name="connsiteY2144" fmla="*/ 74599 h 3321651"/>
                <a:gd name="connsiteX2145" fmla="*/ 4812451 w 6792042"/>
                <a:gd name="connsiteY2145" fmla="*/ 72526 h 3321651"/>
                <a:gd name="connsiteX2146" fmla="*/ 4806231 w 6792042"/>
                <a:gd name="connsiteY2146" fmla="*/ 72526 h 3321651"/>
                <a:gd name="connsiteX2147" fmla="*/ 4806231 w 6792042"/>
                <a:gd name="connsiteY2147" fmla="*/ 70453 h 3321651"/>
                <a:gd name="connsiteX2148" fmla="*/ 4800011 w 6792042"/>
                <a:gd name="connsiteY2148" fmla="*/ 70453 h 3321651"/>
                <a:gd name="connsiteX2149" fmla="*/ 4800011 w 6792042"/>
                <a:gd name="connsiteY2149" fmla="*/ 72526 h 3321651"/>
                <a:gd name="connsiteX2150" fmla="*/ 4804158 w 6792042"/>
                <a:gd name="connsiteY2150" fmla="*/ 72526 h 3321651"/>
                <a:gd name="connsiteX2151" fmla="*/ 4804158 w 6792042"/>
                <a:gd name="connsiteY2151" fmla="*/ 74599 h 3321651"/>
                <a:gd name="connsiteX2152" fmla="*/ 4808305 w 6792042"/>
                <a:gd name="connsiteY2152" fmla="*/ 74599 h 3321651"/>
                <a:gd name="connsiteX2153" fmla="*/ 4808305 w 6792042"/>
                <a:gd name="connsiteY2153" fmla="*/ 78746 h 3321651"/>
                <a:gd name="connsiteX2154" fmla="*/ 4806231 w 6792042"/>
                <a:gd name="connsiteY2154" fmla="*/ 78746 h 3321651"/>
                <a:gd name="connsiteX2155" fmla="*/ 4806231 w 6792042"/>
                <a:gd name="connsiteY2155" fmla="*/ 82893 h 3321651"/>
                <a:gd name="connsiteX2156" fmla="*/ 4804158 w 6792042"/>
                <a:gd name="connsiteY2156" fmla="*/ 82893 h 3321651"/>
                <a:gd name="connsiteX2157" fmla="*/ 4804158 w 6792042"/>
                <a:gd name="connsiteY2157" fmla="*/ 84966 h 3321651"/>
                <a:gd name="connsiteX2158" fmla="*/ 4802085 w 6792042"/>
                <a:gd name="connsiteY2158" fmla="*/ 84966 h 3321651"/>
                <a:gd name="connsiteX2159" fmla="*/ 4802085 w 6792042"/>
                <a:gd name="connsiteY2159" fmla="*/ 87039 h 3321651"/>
                <a:gd name="connsiteX2160" fmla="*/ 4804158 w 6792042"/>
                <a:gd name="connsiteY2160" fmla="*/ 87039 h 3321651"/>
                <a:gd name="connsiteX2161" fmla="*/ 4804158 w 6792042"/>
                <a:gd name="connsiteY2161" fmla="*/ 89112 h 3321651"/>
                <a:gd name="connsiteX2162" fmla="*/ 4806231 w 6792042"/>
                <a:gd name="connsiteY2162" fmla="*/ 89112 h 3321651"/>
                <a:gd name="connsiteX2163" fmla="*/ 4806231 w 6792042"/>
                <a:gd name="connsiteY2163" fmla="*/ 91186 h 3321651"/>
                <a:gd name="connsiteX2164" fmla="*/ 4808305 w 6792042"/>
                <a:gd name="connsiteY2164" fmla="*/ 91186 h 3321651"/>
                <a:gd name="connsiteX2165" fmla="*/ 4808305 w 6792042"/>
                <a:gd name="connsiteY2165" fmla="*/ 93259 h 3321651"/>
                <a:gd name="connsiteX2166" fmla="*/ 4806231 w 6792042"/>
                <a:gd name="connsiteY2166" fmla="*/ 93259 h 3321651"/>
                <a:gd name="connsiteX2167" fmla="*/ 4806231 w 6792042"/>
                <a:gd name="connsiteY2167" fmla="*/ 91186 h 3321651"/>
                <a:gd name="connsiteX2168" fmla="*/ 4804158 w 6792042"/>
                <a:gd name="connsiteY2168" fmla="*/ 91186 h 3321651"/>
                <a:gd name="connsiteX2169" fmla="*/ 4804158 w 6792042"/>
                <a:gd name="connsiteY2169" fmla="*/ 89112 h 3321651"/>
                <a:gd name="connsiteX2170" fmla="*/ 4802085 w 6792042"/>
                <a:gd name="connsiteY2170" fmla="*/ 89112 h 3321651"/>
                <a:gd name="connsiteX2171" fmla="*/ 4802085 w 6792042"/>
                <a:gd name="connsiteY2171" fmla="*/ 87039 h 3321651"/>
                <a:gd name="connsiteX2172" fmla="*/ 4800011 w 6792042"/>
                <a:gd name="connsiteY2172" fmla="*/ 87039 h 3321651"/>
                <a:gd name="connsiteX2173" fmla="*/ 4800011 w 6792042"/>
                <a:gd name="connsiteY2173" fmla="*/ 89112 h 3321651"/>
                <a:gd name="connsiteX2174" fmla="*/ 4797938 w 6792042"/>
                <a:gd name="connsiteY2174" fmla="*/ 89112 h 3321651"/>
                <a:gd name="connsiteX2175" fmla="*/ 4797938 w 6792042"/>
                <a:gd name="connsiteY2175" fmla="*/ 91186 h 3321651"/>
                <a:gd name="connsiteX2176" fmla="*/ 4795865 w 6792042"/>
                <a:gd name="connsiteY2176" fmla="*/ 91186 h 3321651"/>
                <a:gd name="connsiteX2177" fmla="*/ 4795865 w 6792042"/>
                <a:gd name="connsiteY2177" fmla="*/ 87039 h 3321651"/>
                <a:gd name="connsiteX2178" fmla="*/ 4797938 w 6792042"/>
                <a:gd name="connsiteY2178" fmla="*/ 87039 h 3321651"/>
                <a:gd name="connsiteX2179" fmla="*/ 4797938 w 6792042"/>
                <a:gd name="connsiteY2179" fmla="*/ 84966 h 3321651"/>
                <a:gd name="connsiteX2180" fmla="*/ 4800011 w 6792042"/>
                <a:gd name="connsiteY2180" fmla="*/ 84966 h 3321651"/>
                <a:gd name="connsiteX2181" fmla="*/ 4800011 w 6792042"/>
                <a:gd name="connsiteY2181" fmla="*/ 80819 h 3321651"/>
                <a:gd name="connsiteX2182" fmla="*/ 4802085 w 6792042"/>
                <a:gd name="connsiteY2182" fmla="*/ 80819 h 3321651"/>
                <a:gd name="connsiteX2183" fmla="*/ 4802085 w 6792042"/>
                <a:gd name="connsiteY2183" fmla="*/ 74599 h 3321651"/>
                <a:gd name="connsiteX2184" fmla="*/ 4793753 w 6792042"/>
                <a:gd name="connsiteY2184" fmla="*/ 74599 h 3321651"/>
                <a:gd name="connsiteX2185" fmla="*/ 4793753 w 6792042"/>
                <a:gd name="connsiteY2185" fmla="*/ 72526 h 3321651"/>
                <a:gd name="connsiteX2186" fmla="*/ 4791680 w 6792042"/>
                <a:gd name="connsiteY2186" fmla="*/ 72526 h 3321651"/>
                <a:gd name="connsiteX2187" fmla="*/ 4791680 w 6792042"/>
                <a:gd name="connsiteY2187" fmla="*/ 68380 h 3321651"/>
                <a:gd name="connsiteX2188" fmla="*/ 4793753 w 6792042"/>
                <a:gd name="connsiteY2188" fmla="*/ 68380 h 3321651"/>
                <a:gd name="connsiteX2189" fmla="*/ 4793753 w 6792042"/>
                <a:gd name="connsiteY2189" fmla="*/ 66306 h 3321651"/>
                <a:gd name="connsiteX2190" fmla="*/ 4789607 w 6792042"/>
                <a:gd name="connsiteY2190" fmla="*/ 66306 h 3321651"/>
                <a:gd name="connsiteX2191" fmla="*/ 4789607 w 6792042"/>
                <a:gd name="connsiteY2191" fmla="*/ 64233 h 3321651"/>
                <a:gd name="connsiteX2192" fmla="*/ 4783387 w 6792042"/>
                <a:gd name="connsiteY2192" fmla="*/ 64233 h 3321651"/>
                <a:gd name="connsiteX2193" fmla="*/ 4783387 w 6792042"/>
                <a:gd name="connsiteY2193" fmla="*/ 62160 h 3321651"/>
                <a:gd name="connsiteX2194" fmla="*/ 4777167 w 6792042"/>
                <a:gd name="connsiteY2194" fmla="*/ 62160 h 3321651"/>
                <a:gd name="connsiteX2195" fmla="*/ 4777167 w 6792042"/>
                <a:gd name="connsiteY2195" fmla="*/ 60087 h 3321651"/>
                <a:gd name="connsiteX2196" fmla="*/ 4770947 w 6792042"/>
                <a:gd name="connsiteY2196" fmla="*/ 60087 h 3321651"/>
                <a:gd name="connsiteX2197" fmla="*/ 4770947 w 6792042"/>
                <a:gd name="connsiteY2197" fmla="*/ 58013 h 3321651"/>
                <a:gd name="connsiteX2198" fmla="*/ 4762616 w 6792042"/>
                <a:gd name="connsiteY2198" fmla="*/ 58013 h 3321651"/>
                <a:gd name="connsiteX2199" fmla="*/ 4762616 w 6792042"/>
                <a:gd name="connsiteY2199" fmla="*/ 55940 h 3321651"/>
                <a:gd name="connsiteX2200" fmla="*/ 4756396 w 6792042"/>
                <a:gd name="connsiteY2200" fmla="*/ 55940 h 3321651"/>
                <a:gd name="connsiteX2201" fmla="*/ 4756396 w 6792042"/>
                <a:gd name="connsiteY2201" fmla="*/ 53867 h 3321651"/>
                <a:gd name="connsiteX2202" fmla="*/ 4750176 w 6792042"/>
                <a:gd name="connsiteY2202" fmla="*/ 53867 h 3321651"/>
                <a:gd name="connsiteX2203" fmla="*/ 4750176 w 6792042"/>
                <a:gd name="connsiteY2203" fmla="*/ 51793 h 3321651"/>
                <a:gd name="connsiteX2204" fmla="*/ 4743956 w 6792042"/>
                <a:gd name="connsiteY2204" fmla="*/ 51793 h 3321651"/>
                <a:gd name="connsiteX2205" fmla="*/ 4743956 w 6792042"/>
                <a:gd name="connsiteY2205" fmla="*/ 49720 h 3321651"/>
                <a:gd name="connsiteX2206" fmla="*/ 4737737 w 6792042"/>
                <a:gd name="connsiteY2206" fmla="*/ 49720 h 3321651"/>
                <a:gd name="connsiteX2207" fmla="*/ 4737737 w 6792042"/>
                <a:gd name="connsiteY2207" fmla="*/ 51793 h 3321651"/>
                <a:gd name="connsiteX2208" fmla="*/ 4735663 w 6792042"/>
                <a:gd name="connsiteY2208" fmla="*/ 51793 h 3321651"/>
                <a:gd name="connsiteX2209" fmla="*/ 4735663 w 6792042"/>
                <a:gd name="connsiteY2209" fmla="*/ 47647 h 3321651"/>
                <a:gd name="connsiteX2210" fmla="*/ 4731517 w 6792042"/>
                <a:gd name="connsiteY2210" fmla="*/ 47647 h 3321651"/>
                <a:gd name="connsiteX2211" fmla="*/ 4731517 w 6792042"/>
                <a:gd name="connsiteY2211" fmla="*/ 49720 h 3321651"/>
                <a:gd name="connsiteX2212" fmla="*/ 4733590 w 6792042"/>
                <a:gd name="connsiteY2212" fmla="*/ 49720 h 3321651"/>
                <a:gd name="connsiteX2213" fmla="*/ 4733590 w 6792042"/>
                <a:gd name="connsiteY2213" fmla="*/ 51793 h 3321651"/>
                <a:gd name="connsiteX2214" fmla="*/ 4731517 w 6792042"/>
                <a:gd name="connsiteY2214" fmla="*/ 51793 h 3321651"/>
                <a:gd name="connsiteX2215" fmla="*/ 4731517 w 6792042"/>
                <a:gd name="connsiteY2215" fmla="*/ 49720 h 3321651"/>
                <a:gd name="connsiteX2216" fmla="*/ 4729443 w 6792042"/>
                <a:gd name="connsiteY2216" fmla="*/ 49720 h 3321651"/>
                <a:gd name="connsiteX2217" fmla="*/ 4729443 w 6792042"/>
                <a:gd name="connsiteY2217" fmla="*/ 51793 h 3321651"/>
                <a:gd name="connsiteX2218" fmla="*/ 4723224 w 6792042"/>
                <a:gd name="connsiteY2218" fmla="*/ 51793 h 3321651"/>
                <a:gd name="connsiteX2219" fmla="*/ 4723224 w 6792042"/>
                <a:gd name="connsiteY2219" fmla="*/ 53867 h 3321651"/>
                <a:gd name="connsiteX2220" fmla="*/ 4721150 w 6792042"/>
                <a:gd name="connsiteY2220" fmla="*/ 53867 h 3321651"/>
                <a:gd name="connsiteX2221" fmla="*/ 4721150 w 6792042"/>
                <a:gd name="connsiteY2221" fmla="*/ 51793 h 3321651"/>
                <a:gd name="connsiteX2222" fmla="*/ 4723224 w 6792042"/>
                <a:gd name="connsiteY2222" fmla="*/ 51793 h 3321651"/>
                <a:gd name="connsiteX2223" fmla="*/ 4723224 w 6792042"/>
                <a:gd name="connsiteY2223" fmla="*/ 49720 h 3321651"/>
                <a:gd name="connsiteX2224" fmla="*/ 4727370 w 6792042"/>
                <a:gd name="connsiteY2224" fmla="*/ 49720 h 3321651"/>
                <a:gd name="connsiteX2225" fmla="*/ 4727370 w 6792042"/>
                <a:gd name="connsiteY2225" fmla="*/ 47647 h 3321651"/>
                <a:gd name="connsiteX2226" fmla="*/ 4721150 w 6792042"/>
                <a:gd name="connsiteY2226" fmla="*/ 47647 h 3321651"/>
                <a:gd name="connsiteX2227" fmla="*/ 4721150 w 6792042"/>
                <a:gd name="connsiteY2227" fmla="*/ 45574 h 3321651"/>
                <a:gd name="connsiteX2228" fmla="*/ 4696194 w 6792042"/>
                <a:gd name="connsiteY2228" fmla="*/ 45574 h 3321651"/>
                <a:gd name="connsiteX2229" fmla="*/ 4696194 w 6792042"/>
                <a:gd name="connsiteY2229" fmla="*/ 47647 h 3321651"/>
                <a:gd name="connsiteX2230" fmla="*/ 4683716 w 6792042"/>
                <a:gd name="connsiteY2230" fmla="*/ 47647 h 3321651"/>
                <a:gd name="connsiteX2231" fmla="*/ 4683716 w 6792042"/>
                <a:gd name="connsiteY2231" fmla="*/ 49720 h 3321651"/>
                <a:gd name="connsiteX2232" fmla="*/ 4675385 w 6792042"/>
                <a:gd name="connsiteY2232" fmla="*/ 49720 h 3321651"/>
                <a:gd name="connsiteX2233" fmla="*/ 4675385 w 6792042"/>
                <a:gd name="connsiteY2233" fmla="*/ 51793 h 3321651"/>
                <a:gd name="connsiteX2234" fmla="*/ 4673311 w 6792042"/>
                <a:gd name="connsiteY2234" fmla="*/ 49720 h 3321651"/>
                <a:gd name="connsiteX2235" fmla="*/ 4673311 w 6792042"/>
                <a:gd name="connsiteY2235" fmla="*/ 51793 h 3321651"/>
                <a:gd name="connsiteX2236" fmla="*/ 4669165 w 6792042"/>
                <a:gd name="connsiteY2236" fmla="*/ 51793 h 3321651"/>
                <a:gd name="connsiteX2237" fmla="*/ 4669165 w 6792042"/>
                <a:gd name="connsiteY2237" fmla="*/ 53867 h 3321651"/>
                <a:gd name="connsiteX2238" fmla="*/ 4671238 w 6792042"/>
                <a:gd name="connsiteY2238" fmla="*/ 53867 h 3321651"/>
                <a:gd name="connsiteX2239" fmla="*/ 4671238 w 6792042"/>
                <a:gd name="connsiteY2239" fmla="*/ 55940 h 3321651"/>
                <a:gd name="connsiteX2240" fmla="*/ 4669165 w 6792042"/>
                <a:gd name="connsiteY2240" fmla="*/ 55940 h 3321651"/>
                <a:gd name="connsiteX2241" fmla="*/ 4669165 w 6792042"/>
                <a:gd name="connsiteY2241" fmla="*/ 53867 h 3321651"/>
                <a:gd name="connsiteX2242" fmla="*/ 4665018 w 6792042"/>
                <a:gd name="connsiteY2242" fmla="*/ 53867 h 3321651"/>
                <a:gd name="connsiteX2243" fmla="*/ 4665018 w 6792042"/>
                <a:gd name="connsiteY2243" fmla="*/ 55940 h 3321651"/>
                <a:gd name="connsiteX2244" fmla="*/ 4660872 w 6792042"/>
                <a:gd name="connsiteY2244" fmla="*/ 55940 h 3321651"/>
                <a:gd name="connsiteX2245" fmla="*/ 4660872 w 6792042"/>
                <a:gd name="connsiteY2245" fmla="*/ 58013 h 3321651"/>
                <a:gd name="connsiteX2246" fmla="*/ 4654652 w 6792042"/>
                <a:gd name="connsiteY2246" fmla="*/ 58013 h 3321651"/>
                <a:gd name="connsiteX2247" fmla="*/ 4654652 w 6792042"/>
                <a:gd name="connsiteY2247" fmla="*/ 60087 h 3321651"/>
                <a:gd name="connsiteX2248" fmla="*/ 4650506 w 6792042"/>
                <a:gd name="connsiteY2248" fmla="*/ 60087 h 3321651"/>
                <a:gd name="connsiteX2249" fmla="*/ 4650506 w 6792042"/>
                <a:gd name="connsiteY2249" fmla="*/ 62160 h 3321651"/>
                <a:gd name="connsiteX2250" fmla="*/ 4646359 w 6792042"/>
                <a:gd name="connsiteY2250" fmla="*/ 62160 h 3321651"/>
                <a:gd name="connsiteX2251" fmla="*/ 4646359 w 6792042"/>
                <a:gd name="connsiteY2251" fmla="*/ 64233 h 3321651"/>
                <a:gd name="connsiteX2252" fmla="*/ 4642212 w 6792042"/>
                <a:gd name="connsiteY2252" fmla="*/ 64233 h 3321651"/>
                <a:gd name="connsiteX2253" fmla="*/ 4642212 w 6792042"/>
                <a:gd name="connsiteY2253" fmla="*/ 66306 h 3321651"/>
                <a:gd name="connsiteX2254" fmla="*/ 4640139 w 6792042"/>
                <a:gd name="connsiteY2254" fmla="*/ 66306 h 3321651"/>
                <a:gd name="connsiteX2255" fmla="*/ 4640139 w 6792042"/>
                <a:gd name="connsiteY2255" fmla="*/ 68380 h 3321651"/>
                <a:gd name="connsiteX2256" fmla="*/ 4635993 w 6792042"/>
                <a:gd name="connsiteY2256" fmla="*/ 68380 h 3321651"/>
                <a:gd name="connsiteX2257" fmla="*/ 4635993 w 6792042"/>
                <a:gd name="connsiteY2257" fmla="*/ 70453 h 3321651"/>
                <a:gd name="connsiteX2258" fmla="*/ 4631846 w 6792042"/>
                <a:gd name="connsiteY2258" fmla="*/ 70453 h 3321651"/>
                <a:gd name="connsiteX2259" fmla="*/ 4631846 w 6792042"/>
                <a:gd name="connsiteY2259" fmla="*/ 72526 h 3321651"/>
                <a:gd name="connsiteX2260" fmla="*/ 4627699 w 6792042"/>
                <a:gd name="connsiteY2260" fmla="*/ 72526 h 3321651"/>
                <a:gd name="connsiteX2261" fmla="*/ 4627699 w 6792042"/>
                <a:gd name="connsiteY2261" fmla="*/ 74599 h 3321651"/>
                <a:gd name="connsiteX2262" fmla="*/ 4625626 w 6792042"/>
                <a:gd name="connsiteY2262" fmla="*/ 74599 h 3321651"/>
                <a:gd name="connsiteX2263" fmla="*/ 4625626 w 6792042"/>
                <a:gd name="connsiteY2263" fmla="*/ 76673 h 3321651"/>
                <a:gd name="connsiteX2264" fmla="*/ 4623553 w 6792042"/>
                <a:gd name="connsiteY2264" fmla="*/ 76673 h 3321651"/>
                <a:gd name="connsiteX2265" fmla="*/ 4623553 w 6792042"/>
                <a:gd name="connsiteY2265" fmla="*/ 78746 h 3321651"/>
                <a:gd name="connsiteX2266" fmla="*/ 4619406 w 6792042"/>
                <a:gd name="connsiteY2266" fmla="*/ 78746 h 3321651"/>
                <a:gd name="connsiteX2267" fmla="*/ 4619406 w 6792042"/>
                <a:gd name="connsiteY2267" fmla="*/ 80819 h 3321651"/>
                <a:gd name="connsiteX2268" fmla="*/ 4615260 w 6792042"/>
                <a:gd name="connsiteY2268" fmla="*/ 80819 h 3321651"/>
                <a:gd name="connsiteX2269" fmla="*/ 4615260 w 6792042"/>
                <a:gd name="connsiteY2269" fmla="*/ 82893 h 3321651"/>
                <a:gd name="connsiteX2270" fmla="*/ 4613186 w 6792042"/>
                <a:gd name="connsiteY2270" fmla="*/ 82893 h 3321651"/>
                <a:gd name="connsiteX2271" fmla="*/ 4613186 w 6792042"/>
                <a:gd name="connsiteY2271" fmla="*/ 84966 h 3321651"/>
                <a:gd name="connsiteX2272" fmla="*/ 4611113 w 6792042"/>
                <a:gd name="connsiteY2272" fmla="*/ 84966 h 3321651"/>
                <a:gd name="connsiteX2273" fmla="*/ 4611113 w 6792042"/>
                <a:gd name="connsiteY2273" fmla="*/ 87039 h 3321651"/>
                <a:gd name="connsiteX2274" fmla="*/ 4606967 w 6792042"/>
                <a:gd name="connsiteY2274" fmla="*/ 87039 h 3321651"/>
                <a:gd name="connsiteX2275" fmla="*/ 4606967 w 6792042"/>
                <a:gd name="connsiteY2275" fmla="*/ 89112 h 3321651"/>
                <a:gd name="connsiteX2276" fmla="*/ 4604894 w 6792042"/>
                <a:gd name="connsiteY2276" fmla="*/ 89112 h 3321651"/>
                <a:gd name="connsiteX2277" fmla="*/ 4604894 w 6792042"/>
                <a:gd name="connsiteY2277" fmla="*/ 91186 h 3321651"/>
                <a:gd name="connsiteX2278" fmla="*/ 4602820 w 6792042"/>
                <a:gd name="connsiteY2278" fmla="*/ 91186 h 3321651"/>
                <a:gd name="connsiteX2279" fmla="*/ 4602820 w 6792042"/>
                <a:gd name="connsiteY2279" fmla="*/ 93259 h 3321651"/>
                <a:gd name="connsiteX2280" fmla="*/ 4598674 w 6792042"/>
                <a:gd name="connsiteY2280" fmla="*/ 93259 h 3321651"/>
                <a:gd name="connsiteX2281" fmla="*/ 4598674 w 6792042"/>
                <a:gd name="connsiteY2281" fmla="*/ 97405 h 3321651"/>
                <a:gd name="connsiteX2282" fmla="*/ 4596600 w 6792042"/>
                <a:gd name="connsiteY2282" fmla="*/ 97405 h 3321651"/>
                <a:gd name="connsiteX2283" fmla="*/ 4596600 w 6792042"/>
                <a:gd name="connsiteY2283" fmla="*/ 99479 h 3321651"/>
                <a:gd name="connsiteX2284" fmla="*/ 4592454 w 6792042"/>
                <a:gd name="connsiteY2284" fmla="*/ 99479 h 3321651"/>
                <a:gd name="connsiteX2285" fmla="*/ 4592454 w 6792042"/>
                <a:gd name="connsiteY2285" fmla="*/ 101552 h 3321651"/>
                <a:gd name="connsiteX2286" fmla="*/ 4590381 w 6792042"/>
                <a:gd name="connsiteY2286" fmla="*/ 101552 h 3321651"/>
                <a:gd name="connsiteX2287" fmla="*/ 4590381 w 6792042"/>
                <a:gd name="connsiteY2287" fmla="*/ 103625 h 3321651"/>
                <a:gd name="connsiteX2288" fmla="*/ 4588307 w 6792042"/>
                <a:gd name="connsiteY2288" fmla="*/ 103625 h 3321651"/>
                <a:gd name="connsiteX2289" fmla="*/ 4588307 w 6792042"/>
                <a:gd name="connsiteY2289" fmla="*/ 105699 h 3321651"/>
                <a:gd name="connsiteX2290" fmla="*/ 4586234 w 6792042"/>
                <a:gd name="connsiteY2290" fmla="*/ 105699 h 3321651"/>
                <a:gd name="connsiteX2291" fmla="*/ 4586234 w 6792042"/>
                <a:gd name="connsiteY2291" fmla="*/ 107772 h 3321651"/>
                <a:gd name="connsiteX2292" fmla="*/ 4584161 w 6792042"/>
                <a:gd name="connsiteY2292" fmla="*/ 107772 h 3321651"/>
                <a:gd name="connsiteX2293" fmla="*/ 4584161 w 6792042"/>
                <a:gd name="connsiteY2293" fmla="*/ 109845 h 3321651"/>
                <a:gd name="connsiteX2294" fmla="*/ 4582087 w 6792042"/>
                <a:gd name="connsiteY2294" fmla="*/ 109845 h 3321651"/>
                <a:gd name="connsiteX2295" fmla="*/ 4582087 w 6792042"/>
                <a:gd name="connsiteY2295" fmla="*/ 111918 h 3321651"/>
                <a:gd name="connsiteX2296" fmla="*/ 4580014 w 6792042"/>
                <a:gd name="connsiteY2296" fmla="*/ 111918 h 3321651"/>
                <a:gd name="connsiteX2297" fmla="*/ 4580014 w 6792042"/>
                <a:gd name="connsiteY2297" fmla="*/ 113992 h 3321651"/>
                <a:gd name="connsiteX2298" fmla="*/ 4575868 w 6792042"/>
                <a:gd name="connsiteY2298" fmla="*/ 113992 h 3321651"/>
                <a:gd name="connsiteX2299" fmla="*/ 4575868 w 6792042"/>
                <a:gd name="connsiteY2299" fmla="*/ 116065 h 3321651"/>
                <a:gd name="connsiteX2300" fmla="*/ 4573794 w 6792042"/>
                <a:gd name="connsiteY2300" fmla="*/ 116065 h 3321651"/>
                <a:gd name="connsiteX2301" fmla="*/ 4573794 w 6792042"/>
                <a:gd name="connsiteY2301" fmla="*/ 118138 h 3321651"/>
                <a:gd name="connsiteX2302" fmla="*/ 4571721 w 6792042"/>
                <a:gd name="connsiteY2302" fmla="*/ 118138 h 3321651"/>
                <a:gd name="connsiteX2303" fmla="*/ 4571721 w 6792042"/>
                <a:gd name="connsiteY2303" fmla="*/ 120211 h 3321651"/>
                <a:gd name="connsiteX2304" fmla="*/ 4567574 w 6792042"/>
                <a:gd name="connsiteY2304" fmla="*/ 120211 h 3321651"/>
                <a:gd name="connsiteX2305" fmla="*/ 4567574 w 6792042"/>
                <a:gd name="connsiteY2305" fmla="*/ 124358 h 3321651"/>
                <a:gd name="connsiteX2306" fmla="*/ 4563428 w 6792042"/>
                <a:gd name="connsiteY2306" fmla="*/ 124358 h 3321651"/>
                <a:gd name="connsiteX2307" fmla="*/ 4563428 w 6792042"/>
                <a:gd name="connsiteY2307" fmla="*/ 126431 h 3321651"/>
                <a:gd name="connsiteX2308" fmla="*/ 4561355 w 6792042"/>
                <a:gd name="connsiteY2308" fmla="*/ 126431 h 3321651"/>
                <a:gd name="connsiteX2309" fmla="*/ 4561355 w 6792042"/>
                <a:gd name="connsiteY2309" fmla="*/ 128504 h 3321651"/>
                <a:gd name="connsiteX2310" fmla="*/ 4557208 w 6792042"/>
                <a:gd name="connsiteY2310" fmla="*/ 128504 h 3321651"/>
                <a:gd name="connsiteX2311" fmla="*/ 4557208 w 6792042"/>
                <a:gd name="connsiteY2311" fmla="*/ 130578 h 3321651"/>
                <a:gd name="connsiteX2312" fmla="*/ 4553062 w 6792042"/>
                <a:gd name="connsiteY2312" fmla="*/ 130578 h 3321651"/>
                <a:gd name="connsiteX2313" fmla="*/ 4553062 w 6792042"/>
                <a:gd name="connsiteY2313" fmla="*/ 132651 h 3321651"/>
                <a:gd name="connsiteX2314" fmla="*/ 4548915 w 6792042"/>
                <a:gd name="connsiteY2314" fmla="*/ 132651 h 3321651"/>
                <a:gd name="connsiteX2315" fmla="*/ 4548915 w 6792042"/>
                <a:gd name="connsiteY2315" fmla="*/ 134724 h 3321651"/>
                <a:gd name="connsiteX2316" fmla="*/ 4542695 w 6792042"/>
                <a:gd name="connsiteY2316" fmla="*/ 134724 h 3321651"/>
                <a:gd name="connsiteX2317" fmla="*/ 4542695 w 6792042"/>
                <a:gd name="connsiteY2317" fmla="*/ 136798 h 3321651"/>
                <a:gd name="connsiteX2318" fmla="*/ 4540622 w 6792042"/>
                <a:gd name="connsiteY2318" fmla="*/ 136798 h 3321651"/>
                <a:gd name="connsiteX2319" fmla="*/ 4540622 w 6792042"/>
                <a:gd name="connsiteY2319" fmla="*/ 138871 h 3321651"/>
                <a:gd name="connsiteX2320" fmla="*/ 4536475 w 6792042"/>
                <a:gd name="connsiteY2320" fmla="*/ 138871 h 3321651"/>
                <a:gd name="connsiteX2321" fmla="*/ 4536475 w 6792042"/>
                <a:gd name="connsiteY2321" fmla="*/ 140944 h 3321651"/>
                <a:gd name="connsiteX2322" fmla="*/ 4528144 w 6792042"/>
                <a:gd name="connsiteY2322" fmla="*/ 140944 h 3321651"/>
                <a:gd name="connsiteX2323" fmla="*/ 4528144 w 6792042"/>
                <a:gd name="connsiteY2323" fmla="*/ 143017 h 3321651"/>
                <a:gd name="connsiteX2324" fmla="*/ 4523997 w 6792042"/>
                <a:gd name="connsiteY2324" fmla="*/ 143017 h 3321651"/>
                <a:gd name="connsiteX2325" fmla="*/ 4523997 w 6792042"/>
                <a:gd name="connsiteY2325" fmla="*/ 145091 h 3321651"/>
                <a:gd name="connsiteX2326" fmla="*/ 4517777 w 6792042"/>
                <a:gd name="connsiteY2326" fmla="*/ 145091 h 3321651"/>
                <a:gd name="connsiteX2327" fmla="*/ 4517777 w 6792042"/>
                <a:gd name="connsiteY2327" fmla="*/ 147164 h 3321651"/>
                <a:gd name="connsiteX2328" fmla="*/ 4511558 w 6792042"/>
                <a:gd name="connsiteY2328" fmla="*/ 147164 h 3321651"/>
                <a:gd name="connsiteX2329" fmla="*/ 4511558 w 6792042"/>
                <a:gd name="connsiteY2329" fmla="*/ 149237 h 3321651"/>
                <a:gd name="connsiteX2330" fmla="*/ 4505338 w 6792042"/>
                <a:gd name="connsiteY2330" fmla="*/ 149237 h 3321651"/>
                <a:gd name="connsiteX2331" fmla="*/ 4505338 w 6792042"/>
                <a:gd name="connsiteY2331" fmla="*/ 151311 h 3321651"/>
                <a:gd name="connsiteX2332" fmla="*/ 4497006 w 6792042"/>
                <a:gd name="connsiteY2332" fmla="*/ 151311 h 3321651"/>
                <a:gd name="connsiteX2333" fmla="*/ 4497006 w 6792042"/>
                <a:gd name="connsiteY2333" fmla="*/ 153384 h 3321651"/>
                <a:gd name="connsiteX2334" fmla="*/ 4486602 w 6792042"/>
                <a:gd name="connsiteY2334" fmla="*/ 153384 h 3321651"/>
                <a:gd name="connsiteX2335" fmla="*/ 4486602 w 6792042"/>
                <a:gd name="connsiteY2335" fmla="*/ 155457 h 3321651"/>
                <a:gd name="connsiteX2336" fmla="*/ 4476197 w 6792042"/>
                <a:gd name="connsiteY2336" fmla="*/ 155457 h 3321651"/>
                <a:gd name="connsiteX2337" fmla="*/ 4476197 w 6792042"/>
                <a:gd name="connsiteY2337" fmla="*/ 157530 h 3321651"/>
                <a:gd name="connsiteX2338" fmla="*/ 4465792 w 6792042"/>
                <a:gd name="connsiteY2338" fmla="*/ 157530 h 3321651"/>
                <a:gd name="connsiteX2339" fmla="*/ 4465792 w 6792042"/>
                <a:gd name="connsiteY2339" fmla="*/ 159604 h 3321651"/>
                <a:gd name="connsiteX2340" fmla="*/ 4455387 w 6792042"/>
                <a:gd name="connsiteY2340" fmla="*/ 159604 h 3321651"/>
                <a:gd name="connsiteX2341" fmla="*/ 4455387 w 6792042"/>
                <a:gd name="connsiteY2341" fmla="*/ 161677 h 3321651"/>
                <a:gd name="connsiteX2342" fmla="*/ 4436689 w 6792042"/>
                <a:gd name="connsiteY2342" fmla="*/ 161677 h 3321651"/>
                <a:gd name="connsiteX2343" fmla="*/ 4436689 w 6792042"/>
                <a:gd name="connsiteY2343" fmla="*/ 163750 h 3321651"/>
                <a:gd name="connsiteX2344" fmla="*/ 4413807 w 6792042"/>
                <a:gd name="connsiteY2344" fmla="*/ 163750 h 3321651"/>
                <a:gd name="connsiteX2345" fmla="*/ 4413807 w 6792042"/>
                <a:gd name="connsiteY2345" fmla="*/ 165823 h 3321651"/>
                <a:gd name="connsiteX2346" fmla="*/ 4341050 w 6792042"/>
                <a:gd name="connsiteY2346" fmla="*/ 165823 h 3321651"/>
                <a:gd name="connsiteX2347" fmla="*/ 4341050 w 6792042"/>
                <a:gd name="connsiteY2347" fmla="*/ 163750 h 3321651"/>
                <a:gd name="connsiteX2348" fmla="*/ 4338977 w 6792042"/>
                <a:gd name="connsiteY2348" fmla="*/ 163750 h 3321651"/>
                <a:gd name="connsiteX2349" fmla="*/ 4338977 w 6792042"/>
                <a:gd name="connsiteY2349" fmla="*/ 165823 h 3321651"/>
                <a:gd name="connsiteX2350" fmla="*/ 4336904 w 6792042"/>
                <a:gd name="connsiteY2350" fmla="*/ 165823 h 3321651"/>
                <a:gd name="connsiteX2351" fmla="*/ 4336904 w 6792042"/>
                <a:gd name="connsiteY2351" fmla="*/ 163750 h 3321651"/>
                <a:gd name="connsiteX2352" fmla="*/ 4324426 w 6792042"/>
                <a:gd name="connsiteY2352" fmla="*/ 163750 h 3321651"/>
                <a:gd name="connsiteX2353" fmla="*/ 4324426 w 6792042"/>
                <a:gd name="connsiteY2353" fmla="*/ 165823 h 3321651"/>
                <a:gd name="connsiteX2354" fmla="*/ 4322352 w 6792042"/>
                <a:gd name="connsiteY2354" fmla="*/ 165823 h 3321651"/>
                <a:gd name="connsiteX2355" fmla="*/ 4322352 w 6792042"/>
                <a:gd name="connsiteY2355" fmla="*/ 163750 h 3321651"/>
                <a:gd name="connsiteX2356" fmla="*/ 4307801 w 6792042"/>
                <a:gd name="connsiteY2356" fmla="*/ 163750 h 3321651"/>
                <a:gd name="connsiteX2357" fmla="*/ 4307801 w 6792042"/>
                <a:gd name="connsiteY2357" fmla="*/ 165823 h 3321651"/>
                <a:gd name="connsiteX2358" fmla="*/ 4303654 w 6792042"/>
                <a:gd name="connsiteY2358" fmla="*/ 165823 h 3321651"/>
                <a:gd name="connsiteX2359" fmla="*/ 4303654 w 6792042"/>
                <a:gd name="connsiteY2359" fmla="*/ 167897 h 3321651"/>
                <a:gd name="connsiteX2360" fmla="*/ 4295323 w 6792042"/>
                <a:gd name="connsiteY2360" fmla="*/ 167897 h 3321651"/>
                <a:gd name="connsiteX2361" fmla="*/ 4295323 w 6792042"/>
                <a:gd name="connsiteY2361" fmla="*/ 169970 h 3321651"/>
                <a:gd name="connsiteX2362" fmla="*/ 4278698 w 6792042"/>
                <a:gd name="connsiteY2362" fmla="*/ 169970 h 3321651"/>
                <a:gd name="connsiteX2363" fmla="*/ 4278698 w 6792042"/>
                <a:gd name="connsiteY2363" fmla="*/ 172043 h 3321651"/>
                <a:gd name="connsiteX2364" fmla="*/ 4274552 w 6792042"/>
                <a:gd name="connsiteY2364" fmla="*/ 172043 h 3321651"/>
                <a:gd name="connsiteX2365" fmla="*/ 4274552 w 6792042"/>
                <a:gd name="connsiteY2365" fmla="*/ 176190 h 3321651"/>
                <a:gd name="connsiteX2366" fmla="*/ 4270406 w 6792042"/>
                <a:gd name="connsiteY2366" fmla="*/ 176190 h 3321651"/>
                <a:gd name="connsiteX2367" fmla="*/ 4270406 w 6792042"/>
                <a:gd name="connsiteY2367" fmla="*/ 178263 h 3321651"/>
                <a:gd name="connsiteX2368" fmla="*/ 4268332 w 6792042"/>
                <a:gd name="connsiteY2368" fmla="*/ 178263 h 3321651"/>
                <a:gd name="connsiteX2369" fmla="*/ 4268332 w 6792042"/>
                <a:gd name="connsiteY2369" fmla="*/ 180336 h 3321651"/>
                <a:gd name="connsiteX2370" fmla="*/ 4264186 w 6792042"/>
                <a:gd name="connsiteY2370" fmla="*/ 180336 h 3321651"/>
                <a:gd name="connsiteX2371" fmla="*/ 4264186 w 6792042"/>
                <a:gd name="connsiteY2371" fmla="*/ 182410 h 3321651"/>
                <a:gd name="connsiteX2372" fmla="*/ 4257966 w 6792042"/>
                <a:gd name="connsiteY2372" fmla="*/ 182410 h 3321651"/>
                <a:gd name="connsiteX2373" fmla="*/ 4257966 w 6792042"/>
                <a:gd name="connsiteY2373" fmla="*/ 184483 h 3321651"/>
                <a:gd name="connsiteX2374" fmla="*/ 4224717 w 6792042"/>
                <a:gd name="connsiteY2374" fmla="*/ 184483 h 3321651"/>
                <a:gd name="connsiteX2375" fmla="*/ 4224717 w 6792042"/>
                <a:gd name="connsiteY2375" fmla="*/ 182410 h 3321651"/>
                <a:gd name="connsiteX2376" fmla="*/ 4206019 w 6792042"/>
                <a:gd name="connsiteY2376" fmla="*/ 182410 h 3321651"/>
                <a:gd name="connsiteX2377" fmla="*/ 4206019 w 6792042"/>
                <a:gd name="connsiteY2377" fmla="*/ 180336 h 3321651"/>
                <a:gd name="connsiteX2378" fmla="*/ 4201872 w 6792042"/>
                <a:gd name="connsiteY2378" fmla="*/ 180336 h 3321651"/>
                <a:gd name="connsiteX2379" fmla="*/ 4201872 w 6792042"/>
                <a:gd name="connsiteY2379" fmla="*/ 178263 h 3321651"/>
                <a:gd name="connsiteX2380" fmla="*/ 4195652 w 6792042"/>
                <a:gd name="connsiteY2380" fmla="*/ 178263 h 3321651"/>
                <a:gd name="connsiteX2381" fmla="*/ 4195652 w 6792042"/>
                <a:gd name="connsiteY2381" fmla="*/ 176190 h 3321651"/>
                <a:gd name="connsiteX2382" fmla="*/ 4189432 w 6792042"/>
                <a:gd name="connsiteY2382" fmla="*/ 176190 h 3321651"/>
                <a:gd name="connsiteX2383" fmla="*/ 4189432 w 6792042"/>
                <a:gd name="connsiteY2383" fmla="*/ 180336 h 3321651"/>
                <a:gd name="connsiteX2384" fmla="*/ 4193579 w 6792042"/>
                <a:gd name="connsiteY2384" fmla="*/ 180336 h 3321651"/>
                <a:gd name="connsiteX2385" fmla="*/ 4193579 w 6792042"/>
                <a:gd name="connsiteY2385" fmla="*/ 182410 h 3321651"/>
                <a:gd name="connsiteX2386" fmla="*/ 4189432 w 6792042"/>
                <a:gd name="connsiteY2386" fmla="*/ 182410 h 3321651"/>
                <a:gd name="connsiteX2387" fmla="*/ 4189432 w 6792042"/>
                <a:gd name="connsiteY2387" fmla="*/ 180336 h 3321651"/>
                <a:gd name="connsiteX2388" fmla="*/ 4187359 w 6792042"/>
                <a:gd name="connsiteY2388" fmla="*/ 180336 h 3321651"/>
                <a:gd name="connsiteX2389" fmla="*/ 4187359 w 6792042"/>
                <a:gd name="connsiteY2389" fmla="*/ 176190 h 3321651"/>
                <a:gd name="connsiteX2390" fmla="*/ 4183212 w 6792042"/>
                <a:gd name="connsiteY2390" fmla="*/ 176190 h 3321651"/>
                <a:gd name="connsiteX2391" fmla="*/ 4183212 w 6792042"/>
                <a:gd name="connsiteY2391" fmla="*/ 174117 h 3321651"/>
                <a:gd name="connsiteX2392" fmla="*/ 4176993 w 6792042"/>
                <a:gd name="connsiteY2392" fmla="*/ 174117 h 3321651"/>
                <a:gd name="connsiteX2393" fmla="*/ 4176993 w 6792042"/>
                <a:gd name="connsiteY2393" fmla="*/ 172043 h 3321651"/>
                <a:gd name="connsiteX2394" fmla="*/ 4174920 w 6792042"/>
                <a:gd name="connsiteY2394" fmla="*/ 172043 h 3321651"/>
                <a:gd name="connsiteX2395" fmla="*/ 4174920 w 6792042"/>
                <a:gd name="connsiteY2395" fmla="*/ 169970 h 3321651"/>
                <a:gd name="connsiteX2396" fmla="*/ 4170773 w 6792042"/>
                <a:gd name="connsiteY2396" fmla="*/ 169970 h 3321651"/>
                <a:gd name="connsiteX2397" fmla="*/ 4170773 w 6792042"/>
                <a:gd name="connsiteY2397" fmla="*/ 167897 h 3321651"/>
                <a:gd name="connsiteX2398" fmla="*/ 4164553 w 6792042"/>
                <a:gd name="connsiteY2398" fmla="*/ 167897 h 3321651"/>
                <a:gd name="connsiteX2399" fmla="*/ 4164553 w 6792042"/>
                <a:gd name="connsiteY2399" fmla="*/ 165823 h 3321651"/>
                <a:gd name="connsiteX2400" fmla="*/ 4158333 w 6792042"/>
                <a:gd name="connsiteY2400" fmla="*/ 165823 h 3321651"/>
                <a:gd name="connsiteX2401" fmla="*/ 4158333 w 6792042"/>
                <a:gd name="connsiteY2401" fmla="*/ 163750 h 3321651"/>
                <a:gd name="connsiteX2402" fmla="*/ 4154187 w 6792042"/>
                <a:gd name="connsiteY2402" fmla="*/ 163750 h 3321651"/>
                <a:gd name="connsiteX2403" fmla="*/ 4154187 w 6792042"/>
                <a:gd name="connsiteY2403" fmla="*/ 161677 h 3321651"/>
                <a:gd name="connsiteX2404" fmla="*/ 4145855 w 6792042"/>
                <a:gd name="connsiteY2404" fmla="*/ 161677 h 3321651"/>
                <a:gd name="connsiteX2405" fmla="*/ 4145855 w 6792042"/>
                <a:gd name="connsiteY2405" fmla="*/ 159604 h 3321651"/>
                <a:gd name="connsiteX2406" fmla="*/ 4141709 w 6792042"/>
                <a:gd name="connsiteY2406" fmla="*/ 159604 h 3321651"/>
                <a:gd name="connsiteX2407" fmla="*/ 4141709 w 6792042"/>
                <a:gd name="connsiteY2407" fmla="*/ 157530 h 3321651"/>
                <a:gd name="connsiteX2408" fmla="*/ 4135489 w 6792042"/>
                <a:gd name="connsiteY2408" fmla="*/ 157530 h 3321651"/>
                <a:gd name="connsiteX2409" fmla="*/ 4135489 w 6792042"/>
                <a:gd name="connsiteY2409" fmla="*/ 155457 h 3321651"/>
                <a:gd name="connsiteX2410" fmla="*/ 4129269 w 6792042"/>
                <a:gd name="connsiteY2410" fmla="*/ 155457 h 3321651"/>
                <a:gd name="connsiteX2411" fmla="*/ 4129269 w 6792042"/>
                <a:gd name="connsiteY2411" fmla="*/ 153384 h 3321651"/>
                <a:gd name="connsiteX2412" fmla="*/ 4125122 w 6792042"/>
                <a:gd name="connsiteY2412" fmla="*/ 153384 h 3321651"/>
                <a:gd name="connsiteX2413" fmla="*/ 4125122 w 6792042"/>
                <a:gd name="connsiteY2413" fmla="*/ 151311 h 3321651"/>
                <a:gd name="connsiteX2414" fmla="*/ 4118903 w 6792042"/>
                <a:gd name="connsiteY2414" fmla="*/ 151311 h 3321651"/>
                <a:gd name="connsiteX2415" fmla="*/ 4118903 w 6792042"/>
                <a:gd name="connsiteY2415" fmla="*/ 149237 h 3321651"/>
                <a:gd name="connsiteX2416" fmla="*/ 4114756 w 6792042"/>
                <a:gd name="connsiteY2416" fmla="*/ 149237 h 3321651"/>
                <a:gd name="connsiteX2417" fmla="*/ 4114756 w 6792042"/>
                <a:gd name="connsiteY2417" fmla="*/ 147164 h 3321651"/>
                <a:gd name="connsiteX2418" fmla="*/ 4110610 w 6792042"/>
                <a:gd name="connsiteY2418" fmla="*/ 147164 h 3321651"/>
                <a:gd name="connsiteX2419" fmla="*/ 4110610 w 6792042"/>
                <a:gd name="connsiteY2419" fmla="*/ 145091 h 3321651"/>
                <a:gd name="connsiteX2420" fmla="*/ 4104390 w 6792042"/>
                <a:gd name="connsiteY2420" fmla="*/ 145091 h 3321651"/>
                <a:gd name="connsiteX2421" fmla="*/ 4104390 w 6792042"/>
                <a:gd name="connsiteY2421" fmla="*/ 143017 h 3321651"/>
                <a:gd name="connsiteX2422" fmla="*/ 4100243 w 6792042"/>
                <a:gd name="connsiteY2422" fmla="*/ 143017 h 3321651"/>
                <a:gd name="connsiteX2423" fmla="*/ 4100243 w 6792042"/>
                <a:gd name="connsiteY2423" fmla="*/ 140944 h 3321651"/>
                <a:gd name="connsiteX2424" fmla="*/ 4096097 w 6792042"/>
                <a:gd name="connsiteY2424" fmla="*/ 140944 h 3321651"/>
                <a:gd name="connsiteX2425" fmla="*/ 4096097 w 6792042"/>
                <a:gd name="connsiteY2425" fmla="*/ 138871 h 3321651"/>
                <a:gd name="connsiteX2426" fmla="*/ 4091950 w 6792042"/>
                <a:gd name="connsiteY2426" fmla="*/ 138871 h 3321651"/>
                <a:gd name="connsiteX2427" fmla="*/ 4091950 w 6792042"/>
                <a:gd name="connsiteY2427" fmla="*/ 136798 h 3321651"/>
                <a:gd name="connsiteX2428" fmla="*/ 4085730 w 6792042"/>
                <a:gd name="connsiteY2428" fmla="*/ 136798 h 3321651"/>
                <a:gd name="connsiteX2429" fmla="*/ 4085730 w 6792042"/>
                <a:gd name="connsiteY2429" fmla="*/ 134724 h 3321651"/>
                <a:gd name="connsiteX2430" fmla="*/ 4083657 w 6792042"/>
                <a:gd name="connsiteY2430" fmla="*/ 134724 h 3321651"/>
                <a:gd name="connsiteX2431" fmla="*/ 4083657 w 6792042"/>
                <a:gd name="connsiteY2431" fmla="*/ 132651 h 3321651"/>
                <a:gd name="connsiteX2432" fmla="*/ 4079510 w 6792042"/>
                <a:gd name="connsiteY2432" fmla="*/ 132651 h 3321651"/>
                <a:gd name="connsiteX2433" fmla="*/ 4079510 w 6792042"/>
                <a:gd name="connsiteY2433" fmla="*/ 130578 h 3321651"/>
                <a:gd name="connsiteX2434" fmla="*/ 4075364 w 6792042"/>
                <a:gd name="connsiteY2434" fmla="*/ 130578 h 3321651"/>
                <a:gd name="connsiteX2435" fmla="*/ 4075364 w 6792042"/>
                <a:gd name="connsiteY2435" fmla="*/ 128504 h 3321651"/>
                <a:gd name="connsiteX2436" fmla="*/ 4071218 w 6792042"/>
                <a:gd name="connsiteY2436" fmla="*/ 128504 h 3321651"/>
                <a:gd name="connsiteX2437" fmla="*/ 4071218 w 6792042"/>
                <a:gd name="connsiteY2437" fmla="*/ 126431 h 3321651"/>
                <a:gd name="connsiteX2438" fmla="*/ 4067071 w 6792042"/>
                <a:gd name="connsiteY2438" fmla="*/ 126431 h 3321651"/>
                <a:gd name="connsiteX2439" fmla="*/ 4067071 w 6792042"/>
                <a:gd name="connsiteY2439" fmla="*/ 124358 h 3321651"/>
                <a:gd name="connsiteX2440" fmla="*/ 4062924 w 6792042"/>
                <a:gd name="connsiteY2440" fmla="*/ 124358 h 3321651"/>
                <a:gd name="connsiteX2441" fmla="*/ 4062924 w 6792042"/>
                <a:gd name="connsiteY2441" fmla="*/ 122285 h 3321651"/>
                <a:gd name="connsiteX2442" fmla="*/ 4060851 w 6792042"/>
                <a:gd name="connsiteY2442" fmla="*/ 122285 h 3321651"/>
                <a:gd name="connsiteX2443" fmla="*/ 4060851 w 6792042"/>
                <a:gd name="connsiteY2443" fmla="*/ 120211 h 3321651"/>
                <a:gd name="connsiteX2444" fmla="*/ 4056705 w 6792042"/>
                <a:gd name="connsiteY2444" fmla="*/ 120211 h 3321651"/>
                <a:gd name="connsiteX2445" fmla="*/ 4056705 w 6792042"/>
                <a:gd name="connsiteY2445" fmla="*/ 118138 h 3321651"/>
                <a:gd name="connsiteX2446" fmla="*/ 4052558 w 6792042"/>
                <a:gd name="connsiteY2446" fmla="*/ 118138 h 3321651"/>
                <a:gd name="connsiteX2447" fmla="*/ 4052558 w 6792042"/>
                <a:gd name="connsiteY2447" fmla="*/ 116065 h 3321651"/>
                <a:gd name="connsiteX2448" fmla="*/ 4050485 w 6792042"/>
                <a:gd name="connsiteY2448" fmla="*/ 116065 h 3321651"/>
                <a:gd name="connsiteX2449" fmla="*/ 4050485 w 6792042"/>
                <a:gd name="connsiteY2449" fmla="*/ 113992 h 3321651"/>
                <a:gd name="connsiteX2450" fmla="*/ 4046338 w 6792042"/>
                <a:gd name="connsiteY2450" fmla="*/ 113992 h 3321651"/>
                <a:gd name="connsiteX2451" fmla="*/ 4046338 w 6792042"/>
                <a:gd name="connsiteY2451" fmla="*/ 111918 h 3321651"/>
                <a:gd name="connsiteX2452" fmla="*/ 4042192 w 6792042"/>
                <a:gd name="connsiteY2452" fmla="*/ 111918 h 3321651"/>
                <a:gd name="connsiteX2453" fmla="*/ 4042192 w 6792042"/>
                <a:gd name="connsiteY2453" fmla="*/ 109845 h 3321651"/>
                <a:gd name="connsiteX2454" fmla="*/ 4038045 w 6792042"/>
                <a:gd name="connsiteY2454" fmla="*/ 109845 h 3321651"/>
                <a:gd name="connsiteX2455" fmla="*/ 4038045 w 6792042"/>
                <a:gd name="connsiteY2455" fmla="*/ 107772 h 3321651"/>
                <a:gd name="connsiteX2456" fmla="*/ 4035972 w 6792042"/>
                <a:gd name="connsiteY2456" fmla="*/ 107772 h 3321651"/>
                <a:gd name="connsiteX2457" fmla="*/ 4035972 w 6792042"/>
                <a:gd name="connsiteY2457" fmla="*/ 105699 h 3321651"/>
                <a:gd name="connsiteX2458" fmla="*/ 4031825 w 6792042"/>
                <a:gd name="connsiteY2458" fmla="*/ 105699 h 3321651"/>
                <a:gd name="connsiteX2459" fmla="*/ 4031825 w 6792042"/>
                <a:gd name="connsiteY2459" fmla="*/ 103625 h 3321651"/>
                <a:gd name="connsiteX2460" fmla="*/ 4027679 w 6792042"/>
                <a:gd name="connsiteY2460" fmla="*/ 103625 h 3321651"/>
                <a:gd name="connsiteX2461" fmla="*/ 4027679 w 6792042"/>
                <a:gd name="connsiteY2461" fmla="*/ 101552 h 3321651"/>
                <a:gd name="connsiteX2462" fmla="*/ 4025606 w 6792042"/>
                <a:gd name="connsiteY2462" fmla="*/ 101552 h 3321651"/>
                <a:gd name="connsiteX2463" fmla="*/ 4025606 w 6792042"/>
                <a:gd name="connsiteY2463" fmla="*/ 99479 h 3321651"/>
                <a:gd name="connsiteX2464" fmla="*/ 4021459 w 6792042"/>
                <a:gd name="connsiteY2464" fmla="*/ 99479 h 3321651"/>
                <a:gd name="connsiteX2465" fmla="*/ 4021459 w 6792042"/>
                <a:gd name="connsiteY2465" fmla="*/ 97405 h 3321651"/>
                <a:gd name="connsiteX2466" fmla="*/ 4019386 w 6792042"/>
                <a:gd name="connsiteY2466" fmla="*/ 97405 h 3321651"/>
                <a:gd name="connsiteX2467" fmla="*/ 4019386 w 6792042"/>
                <a:gd name="connsiteY2467" fmla="*/ 95332 h 3321651"/>
                <a:gd name="connsiteX2468" fmla="*/ 4015239 w 6792042"/>
                <a:gd name="connsiteY2468" fmla="*/ 95332 h 3321651"/>
                <a:gd name="connsiteX2469" fmla="*/ 4015239 w 6792042"/>
                <a:gd name="connsiteY2469" fmla="*/ 93259 h 3321651"/>
                <a:gd name="connsiteX2470" fmla="*/ 4013166 w 6792042"/>
                <a:gd name="connsiteY2470" fmla="*/ 93259 h 3321651"/>
                <a:gd name="connsiteX2471" fmla="*/ 4013166 w 6792042"/>
                <a:gd name="connsiteY2471" fmla="*/ 91186 h 3321651"/>
                <a:gd name="connsiteX2472" fmla="*/ 4009019 w 6792042"/>
                <a:gd name="connsiteY2472" fmla="*/ 91186 h 3321651"/>
                <a:gd name="connsiteX2473" fmla="*/ 4009019 w 6792042"/>
                <a:gd name="connsiteY2473" fmla="*/ 89112 h 3321651"/>
                <a:gd name="connsiteX2474" fmla="*/ 4006946 w 6792042"/>
                <a:gd name="connsiteY2474" fmla="*/ 89112 h 3321651"/>
                <a:gd name="connsiteX2475" fmla="*/ 4006946 w 6792042"/>
                <a:gd name="connsiteY2475" fmla="*/ 87039 h 3321651"/>
                <a:gd name="connsiteX2476" fmla="*/ 4000726 w 6792042"/>
                <a:gd name="connsiteY2476" fmla="*/ 87039 h 3321651"/>
                <a:gd name="connsiteX2477" fmla="*/ 4000726 w 6792042"/>
                <a:gd name="connsiteY2477" fmla="*/ 89112 h 3321651"/>
                <a:gd name="connsiteX2478" fmla="*/ 4002799 w 6792042"/>
                <a:gd name="connsiteY2478" fmla="*/ 89112 h 3321651"/>
                <a:gd name="connsiteX2479" fmla="*/ 4002799 w 6792042"/>
                <a:gd name="connsiteY2479" fmla="*/ 93259 h 3321651"/>
                <a:gd name="connsiteX2480" fmla="*/ 4000726 w 6792042"/>
                <a:gd name="connsiteY2480" fmla="*/ 93259 h 3321651"/>
                <a:gd name="connsiteX2481" fmla="*/ 4000726 w 6792042"/>
                <a:gd name="connsiteY2481" fmla="*/ 91186 h 3321651"/>
                <a:gd name="connsiteX2482" fmla="*/ 3998653 w 6792042"/>
                <a:gd name="connsiteY2482" fmla="*/ 91186 h 3321651"/>
                <a:gd name="connsiteX2483" fmla="*/ 3998653 w 6792042"/>
                <a:gd name="connsiteY2483" fmla="*/ 93259 h 3321651"/>
                <a:gd name="connsiteX2484" fmla="*/ 3996580 w 6792042"/>
                <a:gd name="connsiteY2484" fmla="*/ 93259 h 3321651"/>
                <a:gd name="connsiteX2485" fmla="*/ 3996580 w 6792042"/>
                <a:gd name="connsiteY2485" fmla="*/ 91186 h 3321651"/>
                <a:gd name="connsiteX2486" fmla="*/ 3994506 w 6792042"/>
                <a:gd name="connsiteY2486" fmla="*/ 91186 h 3321651"/>
                <a:gd name="connsiteX2487" fmla="*/ 3994506 w 6792042"/>
                <a:gd name="connsiteY2487" fmla="*/ 95332 h 3321651"/>
                <a:gd name="connsiteX2488" fmla="*/ 3992433 w 6792042"/>
                <a:gd name="connsiteY2488" fmla="*/ 95332 h 3321651"/>
                <a:gd name="connsiteX2489" fmla="*/ 3992433 w 6792042"/>
                <a:gd name="connsiteY2489" fmla="*/ 99479 h 3321651"/>
                <a:gd name="connsiteX2490" fmla="*/ 3990360 w 6792042"/>
                <a:gd name="connsiteY2490" fmla="*/ 99479 h 3321651"/>
                <a:gd name="connsiteX2491" fmla="*/ 3990360 w 6792042"/>
                <a:gd name="connsiteY2491" fmla="*/ 107810 h 3321651"/>
                <a:gd name="connsiteX2492" fmla="*/ 3992433 w 6792042"/>
                <a:gd name="connsiteY2492" fmla="*/ 107810 h 3321651"/>
                <a:gd name="connsiteX2493" fmla="*/ 3992433 w 6792042"/>
                <a:gd name="connsiteY2493" fmla="*/ 111957 h 3321651"/>
                <a:gd name="connsiteX2494" fmla="*/ 3990360 w 6792042"/>
                <a:gd name="connsiteY2494" fmla="*/ 111957 h 3321651"/>
                <a:gd name="connsiteX2495" fmla="*/ 3990360 w 6792042"/>
                <a:gd name="connsiteY2495" fmla="*/ 114030 h 3321651"/>
                <a:gd name="connsiteX2496" fmla="*/ 3994506 w 6792042"/>
                <a:gd name="connsiteY2496" fmla="*/ 114030 h 3321651"/>
                <a:gd name="connsiteX2497" fmla="*/ 3994506 w 6792042"/>
                <a:gd name="connsiteY2497" fmla="*/ 116103 h 3321651"/>
                <a:gd name="connsiteX2498" fmla="*/ 3998653 w 6792042"/>
                <a:gd name="connsiteY2498" fmla="*/ 116103 h 3321651"/>
                <a:gd name="connsiteX2499" fmla="*/ 3998653 w 6792042"/>
                <a:gd name="connsiteY2499" fmla="*/ 124435 h 3321651"/>
                <a:gd name="connsiteX2500" fmla="*/ 3996580 w 6792042"/>
                <a:gd name="connsiteY2500" fmla="*/ 124435 h 3321651"/>
                <a:gd name="connsiteX2501" fmla="*/ 3996580 w 6792042"/>
                <a:gd name="connsiteY2501" fmla="*/ 120288 h 3321651"/>
                <a:gd name="connsiteX2502" fmla="*/ 3990360 w 6792042"/>
                <a:gd name="connsiteY2502" fmla="*/ 120288 h 3321651"/>
                <a:gd name="connsiteX2503" fmla="*/ 3990360 w 6792042"/>
                <a:gd name="connsiteY2503" fmla="*/ 118215 h 3321651"/>
                <a:gd name="connsiteX2504" fmla="*/ 3992433 w 6792042"/>
                <a:gd name="connsiteY2504" fmla="*/ 118215 h 3321651"/>
                <a:gd name="connsiteX2505" fmla="*/ 3992433 w 6792042"/>
                <a:gd name="connsiteY2505" fmla="*/ 116142 h 3321651"/>
                <a:gd name="connsiteX2506" fmla="*/ 3990360 w 6792042"/>
                <a:gd name="connsiteY2506" fmla="*/ 116142 h 3321651"/>
                <a:gd name="connsiteX2507" fmla="*/ 3990360 w 6792042"/>
                <a:gd name="connsiteY2507" fmla="*/ 114068 h 3321651"/>
                <a:gd name="connsiteX2508" fmla="*/ 3988286 w 6792042"/>
                <a:gd name="connsiteY2508" fmla="*/ 114068 h 3321651"/>
                <a:gd name="connsiteX2509" fmla="*/ 3988286 w 6792042"/>
                <a:gd name="connsiteY2509" fmla="*/ 109922 h 3321651"/>
                <a:gd name="connsiteX2510" fmla="*/ 3990360 w 6792042"/>
                <a:gd name="connsiteY2510" fmla="*/ 109922 h 3321651"/>
                <a:gd name="connsiteX2511" fmla="*/ 3990360 w 6792042"/>
                <a:gd name="connsiteY2511" fmla="*/ 107849 h 3321651"/>
                <a:gd name="connsiteX2512" fmla="*/ 3988286 w 6792042"/>
                <a:gd name="connsiteY2512" fmla="*/ 107849 h 3321651"/>
                <a:gd name="connsiteX2513" fmla="*/ 3988286 w 6792042"/>
                <a:gd name="connsiteY2513" fmla="*/ 105775 h 3321651"/>
                <a:gd name="connsiteX2514" fmla="*/ 3986213 w 6792042"/>
                <a:gd name="connsiteY2514" fmla="*/ 105775 h 3321651"/>
                <a:gd name="connsiteX2515" fmla="*/ 3986213 w 6792042"/>
                <a:gd name="connsiteY2515" fmla="*/ 107849 h 3321651"/>
                <a:gd name="connsiteX2516" fmla="*/ 3984140 w 6792042"/>
                <a:gd name="connsiteY2516" fmla="*/ 107849 h 3321651"/>
                <a:gd name="connsiteX2517" fmla="*/ 3984140 w 6792042"/>
                <a:gd name="connsiteY2517" fmla="*/ 105775 h 3321651"/>
                <a:gd name="connsiteX2518" fmla="*/ 3986213 w 6792042"/>
                <a:gd name="connsiteY2518" fmla="*/ 105775 h 3321651"/>
                <a:gd name="connsiteX2519" fmla="*/ 3986213 w 6792042"/>
                <a:gd name="connsiteY2519" fmla="*/ 103702 h 3321651"/>
                <a:gd name="connsiteX2520" fmla="*/ 3988286 w 6792042"/>
                <a:gd name="connsiteY2520" fmla="*/ 103702 h 3321651"/>
                <a:gd name="connsiteX2521" fmla="*/ 3988286 w 6792042"/>
                <a:gd name="connsiteY2521" fmla="*/ 97482 h 3321651"/>
                <a:gd name="connsiteX2522" fmla="*/ 3990360 w 6792042"/>
                <a:gd name="connsiteY2522" fmla="*/ 97482 h 3321651"/>
                <a:gd name="connsiteX2523" fmla="*/ 3990360 w 6792042"/>
                <a:gd name="connsiteY2523" fmla="*/ 93336 h 3321651"/>
                <a:gd name="connsiteX2524" fmla="*/ 3992433 w 6792042"/>
                <a:gd name="connsiteY2524" fmla="*/ 93336 h 3321651"/>
                <a:gd name="connsiteX2525" fmla="*/ 3992433 w 6792042"/>
                <a:gd name="connsiteY2525" fmla="*/ 85004 h 3321651"/>
                <a:gd name="connsiteX2526" fmla="*/ 3994506 w 6792042"/>
                <a:gd name="connsiteY2526" fmla="*/ 85004 h 3321651"/>
                <a:gd name="connsiteX2527" fmla="*/ 3994506 w 6792042"/>
                <a:gd name="connsiteY2527" fmla="*/ 80858 h 3321651"/>
                <a:gd name="connsiteX2528" fmla="*/ 3992433 w 6792042"/>
                <a:gd name="connsiteY2528" fmla="*/ 80858 h 3321651"/>
                <a:gd name="connsiteX2529" fmla="*/ 3992433 w 6792042"/>
                <a:gd name="connsiteY2529" fmla="*/ 78784 h 3321651"/>
                <a:gd name="connsiteX2530" fmla="*/ 3990360 w 6792042"/>
                <a:gd name="connsiteY2530" fmla="*/ 78784 h 3321651"/>
                <a:gd name="connsiteX2531" fmla="*/ 3990360 w 6792042"/>
                <a:gd name="connsiteY2531" fmla="*/ 76711 h 3321651"/>
                <a:gd name="connsiteX2532" fmla="*/ 3984140 w 6792042"/>
                <a:gd name="connsiteY2532" fmla="*/ 76711 h 3321651"/>
                <a:gd name="connsiteX2533" fmla="*/ 3984140 w 6792042"/>
                <a:gd name="connsiteY2533" fmla="*/ 74638 h 3321651"/>
                <a:gd name="connsiteX2534" fmla="*/ 3979994 w 6792042"/>
                <a:gd name="connsiteY2534" fmla="*/ 74638 h 3321651"/>
                <a:gd name="connsiteX2535" fmla="*/ 3979994 w 6792042"/>
                <a:gd name="connsiteY2535" fmla="*/ 72565 h 3321651"/>
                <a:gd name="connsiteX2536" fmla="*/ 3973774 w 6792042"/>
                <a:gd name="connsiteY2536" fmla="*/ 72565 h 3321651"/>
                <a:gd name="connsiteX2537" fmla="*/ 3973774 w 6792042"/>
                <a:gd name="connsiteY2537" fmla="*/ 70491 h 3321651"/>
                <a:gd name="connsiteX2538" fmla="*/ 3969627 w 6792042"/>
                <a:gd name="connsiteY2538" fmla="*/ 70491 h 3321651"/>
                <a:gd name="connsiteX2539" fmla="*/ 3969627 w 6792042"/>
                <a:gd name="connsiteY2539" fmla="*/ 68418 h 3321651"/>
                <a:gd name="connsiteX2540" fmla="*/ 3965481 w 6792042"/>
                <a:gd name="connsiteY2540" fmla="*/ 68418 h 3321651"/>
                <a:gd name="connsiteX2541" fmla="*/ 3965481 w 6792042"/>
                <a:gd name="connsiteY2541" fmla="*/ 66345 h 3321651"/>
                <a:gd name="connsiteX2542" fmla="*/ 3955076 w 6792042"/>
                <a:gd name="connsiteY2542" fmla="*/ 66345 h 3321651"/>
                <a:gd name="connsiteX2543" fmla="*/ 3955076 w 6792042"/>
                <a:gd name="connsiteY2543" fmla="*/ 68418 h 3321651"/>
                <a:gd name="connsiteX2544" fmla="*/ 3953002 w 6792042"/>
                <a:gd name="connsiteY2544" fmla="*/ 68418 h 3321651"/>
                <a:gd name="connsiteX2545" fmla="*/ 3953002 w 6792042"/>
                <a:gd name="connsiteY2545" fmla="*/ 70491 h 3321651"/>
                <a:gd name="connsiteX2546" fmla="*/ 3950929 w 6792042"/>
                <a:gd name="connsiteY2546" fmla="*/ 70491 h 3321651"/>
                <a:gd name="connsiteX2547" fmla="*/ 3950929 w 6792042"/>
                <a:gd name="connsiteY2547" fmla="*/ 72565 h 3321651"/>
                <a:gd name="connsiteX2548" fmla="*/ 3948856 w 6792042"/>
                <a:gd name="connsiteY2548" fmla="*/ 72565 h 3321651"/>
                <a:gd name="connsiteX2549" fmla="*/ 3948856 w 6792042"/>
                <a:gd name="connsiteY2549" fmla="*/ 74638 h 3321651"/>
                <a:gd name="connsiteX2550" fmla="*/ 3944709 w 6792042"/>
                <a:gd name="connsiteY2550" fmla="*/ 74638 h 3321651"/>
                <a:gd name="connsiteX2551" fmla="*/ 3944709 w 6792042"/>
                <a:gd name="connsiteY2551" fmla="*/ 76711 h 3321651"/>
                <a:gd name="connsiteX2552" fmla="*/ 3946783 w 6792042"/>
                <a:gd name="connsiteY2552" fmla="*/ 76711 h 3321651"/>
                <a:gd name="connsiteX2553" fmla="*/ 3946783 w 6792042"/>
                <a:gd name="connsiteY2553" fmla="*/ 78784 h 3321651"/>
                <a:gd name="connsiteX2554" fmla="*/ 3950929 w 6792042"/>
                <a:gd name="connsiteY2554" fmla="*/ 78784 h 3321651"/>
                <a:gd name="connsiteX2555" fmla="*/ 3950929 w 6792042"/>
                <a:gd name="connsiteY2555" fmla="*/ 80858 h 3321651"/>
                <a:gd name="connsiteX2556" fmla="*/ 3953002 w 6792042"/>
                <a:gd name="connsiteY2556" fmla="*/ 80858 h 3321651"/>
                <a:gd name="connsiteX2557" fmla="*/ 3953002 w 6792042"/>
                <a:gd name="connsiteY2557" fmla="*/ 85004 h 3321651"/>
                <a:gd name="connsiteX2558" fmla="*/ 3950929 w 6792042"/>
                <a:gd name="connsiteY2558" fmla="*/ 85004 h 3321651"/>
                <a:gd name="connsiteX2559" fmla="*/ 3950929 w 6792042"/>
                <a:gd name="connsiteY2559" fmla="*/ 87077 h 3321651"/>
                <a:gd name="connsiteX2560" fmla="*/ 3944709 w 6792042"/>
                <a:gd name="connsiteY2560" fmla="*/ 87077 h 3321651"/>
                <a:gd name="connsiteX2561" fmla="*/ 3944709 w 6792042"/>
                <a:gd name="connsiteY2561" fmla="*/ 89151 h 3321651"/>
                <a:gd name="connsiteX2562" fmla="*/ 3942636 w 6792042"/>
                <a:gd name="connsiteY2562" fmla="*/ 89151 h 3321651"/>
                <a:gd name="connsiteX2563" fmla="*/ 3942636 w 6792042"/>
                <a:gd name="connsiteY2563" fmla="*/ 87077 h 3321651"/>
                <a:gd name="connsiteX2564" fmla="*/ 3944709 w 6792042"/>
                <a:gd name="connsiteY2564" fmla="*/ 87077 h 3321651"/>
                <a:gd name="connsiteX2565" fmla="*/ 3944709 w 6792042"/>
                <a:gd name="connsiteY2565" fmla="*/ 85004 h 3321651"/>
                <a:gd name="connsiteX2566" fmla="*/ 3950929 w 6792042"/>
                <a:gd name="connsiteY2566" fmla="*/ 85004 h 3321651"/>
                <a:gd name="connsiteX2567" fmla="*/ 3950929 w 6792042"/>
                <a:gd name="connsiteY2567" fmla="*/ 80858 h 3321651"/>
                <a:gd name="connsiteX2568" fmla="*/ 3946783 w 6792042"/>
                <a:gd name="connsiteY2568" fmla="*/ 80858 h 3321651"/>
                <a:gd name="connsiteX2569" fmla="*/ 3946783 w 6792042"/>
                <a:gd name="connsiteY2569" fmla="*/ 82931 h 3321651"/>
                <a:gd name="connsiteX2570" fmla="*/ 3944709 w 6792042"/>
                <a:gd name="connsiteY2570" fmla="*/ 82931 h 3321651"/>
                <a:gd name="connsiteX2571" fmla="*/ 3944709 w 6792042"/>
                <a:gd name="connsiteY2571" fmla="*/ 80858 h 3321651"/>
                <a:gd name="connsiteX2572" fmla="*/ 3942636 w 6792042"/>
                <a:gd name="connsiteY2572" fmla="*/ 80858 h 3321651"/>
                <a:gd name="connsiteX2573" fmla="*/ 3942636 w 6792042"/>
                <a:gd name="connsiteY2573" fmla="*/ 82931 h 3321651"/>
                <a:gd name="connsiteX2574" fmla="*/ 3940563 w 6792042"/>
                <a:gd name="connsiteY2574" fmla="*/ 82931 h 3321651"/>
                <a:gd name="connsiteX2575" fmla="*/ 3940563 w 6792042"/>
                <a:gd name="connsiteY2575" fmla="*/ 85004 h 3321651"/>
                <a:gd name="connsiteX2576" fmla="*/ 3938489 w 6792042"/>
                <a:gd name="connsiteY2576" fmla="*/ 85004 h 3321651"/>
                <a:gd name="connsiteX2577" fmla="*/ 3938489 w 6792042"/>
                <a:gd name="connsiteY2577" fmla="*/ 82931 h 3321651"/>
                <a:gd name="connsiteX2578" fmla="*/ 3940563 w 6792042"/>
                <a:gd name="connsiteY2578" fmla="*/ 82931 h 3321651"/>
                <a:gd name="connsiteX2579" fmla="*/ 3940563 w 6792042"/>
                <a:gd name="connsiteY2579" fmla="*/ 80858 h 3321651"/>
                <a:gd name="connsiteX2580" fmla="*/ 3942636 w 6792042"/>
                <a:gd name="connsiteY2580" fmla="*/ 80858 h 3321651"/>
                <a:gd name="connsiteX2581" fmla="*/ 3942636 w 6792042"/>
                <a:gd name="connsiteY2581" fmla="*/ 78784 h 3321651"/>
                <a:gd name="connsiteX2582" fmla="*/ 3944709 w 6792042"/>
                <a:gd name="connsiteY2582" fmla="*/ 78784 h 3321651"/>
                <a:gd name="connsiteX2583" fmla="*/ 3944709 w 6792042"/>
                <a:gd name="connsiteY2583" fmla="*/ 76711 h 3321651"/>
                <a:gd name="connsiteX2584" fmla="*/ 3942636 w 6792042"/>
                <a:gd name="connsiteY2584" fmla="*/ 76711 h 3321651"/>
                <a:gd name="connsiteX2585" fmla="*/ 3942636 w 6792042"/>
                <a:gd name="connsiteY2585" fmla="*/ 70491 h 3321651"/>
                <a:gd name="connsiteX2586" fmla="*/ 3948856 w 6792042"/>
                <a:gd name="connsiteY2586" fmla="*/ 70491 h 3321651"/>
                <a:gd name="connsiteX2587" fmla="*/ 3948856 w 6792042"/>
                <a:gd name="connsiteY2587" fmla="*/ 68418 h 3321651"/>
                <a:gd name="connsiteX2588" fmla="*/ 3950929 w 6792042"/>
                <a:gd name="connsiteY2588" fmla="*/ 68418 h 3321651"/>
                <a:gd name="connsiteX2589" fmla="*/ 3950929 w 6792042"/>
                <a:gd name="connsiteY2589" fmla="*/ 64271 h 3321651"/>
                <a:gd name="connsiteX2590" fmla="*/ 3948856 w 6792042"/>
                <a:gd name="connsiteY2590" fmla="*/ 64271 h 3321651"/>
                <a:gd name="connsiteX2591" fmla="*/ 3948856 w 6792042"/>
                <a:gd name="connsiteY2591" fmla="*/ 62198 h 3321651"/>
                <a:gd name="connsiteX2592" fmla="*/ 3946783 w 6792042"/>
                <a:gd name="connsiteY2592" fmla="*/ 62198 h 3321651"/>
                <a:gd name="connsiteX2593" fmla="*/ 3946783 w 6792042"/>
                <a:gd name="connsiteY2593" fmla="*/ 60125 h 3321651"/>
                <a:gd name="connsiteX2594" fmla="*/ 3938451 w 6792042"/>
                <a:gd name="connsiteY2594" fmla="*/ 60125 h 3321651"/>
                <a:gd name="connsiteX2595" fmla="*/ 3938451 w 6792042"/>
                <a:gd name="connsiteY2595" fmla="*/ 62198 h 3321651"/>
                <a:gd name="connsiteX2596" fmla="*/ 3940524 w 6792042"/>
                <a:gd name="connsiteY2596" fmla="*/ 62198 h 3321651"/>
                <a:gd name="connsiteX2597" fmla="*/ 3940524 w 6792042"/>
                <a:gd name="connsiteY2597" fmla="*/ 66345 h 3321651"/>
                <a:gd name="connsiteX2598" fmla="*/ 3942598 w 6792042"/>
                <a:gd name="connsiteY2598" fmla="*/ 66345 h 3321651"/>
                <a:gd name="connsiteX2599" fmla="*/ 3942598 w 6792042"/>
                <a:gd name="connsiteY2599" fmla="*/ 68418 h 3321651"/>
                <a:gd name="connsiteX2600" fmla="*/ 3938451 w 6792042"/>
                <a:gd name="connsiteY2600" fmla="*/ 68418 h 3321651"/>
                <a:gd name="connsiteX2601" fmla="*/ 3938451 w 6792042"/>
                <a:gd name="connsiteY2601" fmla="*/ 64271 h 3321651"/>
                <a:gd name="connsiteX2602" fmla="*/ 3936378 w 6792042"/>
                <a:gd name="connsiteY2602" fmla="*/ 64271 h 3321651"/>
                <a:gd name="connsiteX2603" fmla="*/ 3936378 w 6792042"/>
                <a:gd name="connsiteY2603" fmla="*/ 62198 h 3321651"/>
                <a:gd name="connsiteX2604" fmla="*/ 3934305 w 6792042"/>
                <a:gd name="connsiteY2604" fmla="*/ 62198 h 3321651"/>
                <a:gd name="connsiteX2605" fmla="*/ 3934305 w 6792042"/>
                <a:gd name="connsiteY2605" fmla="*/ 60125 h 3321651"/>
                <a:gd name="connsiteX2606" fmla="*/ 3936378 w 6792042"/>
                <a:gd name="connsiteY2606" fmla="*/ 60125 h 3321651"/>
                <a:gd name="connsiteX2607" fmla="*/ 3936378 w 6792042"/>
                <a:gd name="connsiteY2607" fmla="*/ 58052 h 3321651"/>
                <a:gd name="connsiteX2608" fmla="*/ 3932231 w 6792042"/>
                <a:gd name="connsiteY2608" fmla="*/ 58052 h 3321651"/>
                <a:gd name="connsiteX2609" fmla="*/ 3932231 w 6792042"/>
                <a:gd name="connsiteY2609" fmla="*/ 60125 h 3321651"/>
                <a:gd name="connsiteX2610" fmla="*/ 3930158 w 6792042"/>
                <a:gd name="connsiteY2610" fmla="*/ 60125 h 3321651"/>
                <a:gd name="connsiteX2611" fmla="*/ 3930158 w 6792042"/>
                <a:gd name="connsiteY2611" fmla="*/ 58052 h 3321651"/>
                <a:gd name="connsiteX2612" fmla="*/ 3928085 w 6792042"/>
                <a:gd name="connsiteY2612" fmla="*/ 58052 h 3321651"/>
                <a:gd name="connsiteX2613" fmla="*/ 3928085 w 6792042"/>
                <a:gd name="connsiteY2613" fmla="*/ 55978 h 3321651"/>
                <a:gd name="connsiteX2614" fmla="*/ 3923938 w 6792042"/>
                <a:gd name="connsiteY2614" fmla="*/ 55978 h 3321651"/>
                <a:gd name="connsiteX2615" fmla="*/ 3923938 w 6792042"/>
                <a:gd name="connsiteY2615" fmla="*/ 53905 h 3321651"/>
                <a:gd name="connsiteX2616" fmla="*/ 3917718 w 6792042"/>
                <a:gd name="connsiteY2616" fmla="*/ 53905 h 3321651"/>
                <a:gd name="connsiteX2617" fmla="*/ 3917718 w 6792042"/>
                <a:gd name="connsiteY2617" fmla="*/ 51832 h 3321651"/>
                <a:gd name="connsiteX2618" fmla="*/ 3911499 w 6792042"/>
                <a:gd name="connsiteY2618" fmla="*/ 51832 h 3321651"/>
                <a:gd name="connsiteX2619" fmla="*/ 3911499 w 6792042"/>
                <a:gd name="connsiteY2619" fmla="*/ 49759 h 3321651"/>
                <a:gd name="connsiteX2620" fmla="*/ 3905279 w 6792042"/>
                <a:gd name="connsiteY2620" fmla="*/ 49759 h 3321651"/>
                <a:gd name="connsiteX2621" fmla="*/ 3905279 w 6792042"/>
                <a:gd name="connsiteY2621" fmla="*/ 47685 h 3321651"/>
                <a:gd name="connsiteX2622" fmla="*/ 3899059 w 6792042"/>
                <a:gd name="connsiteY2622" fmla="*/ 47685 h 3321651"/>
                <a:gd name="connsiteX2623" fmla="*/ 3899059 w 6792042"/>
                <a:gd name="connsiteY2623" fmla="*/ 45612 h 3321651"/>
                <a:gd name="connsiteX2624" fmla="*/ 3890727 w 6792042"/>
                <a:gd name="connsiteY2624" fmla="*/ 45612 h 3321651"/>
                <a:gd name="connsiteX2625" fmla="*/ 3890727 w 6792042"/>
                <a:gd name="connsiteY2625" fmla="*/ 43539 h 3321651"/>
                <a:gd name="connsiteX2626" fmla="*/ 3884508 w 6792042"/>
                <a:gd name="connsiteY2626" fmla="*/ 43539 h 3321651"/>
                <a:gd name="connsiteX2627" fmla="*/ 3884508 w 6792042"/>
                <a:gd name="connsiteY2627" fmla="*/ 41465 h 3321651"/>
                <a:gd name="connsiteX2628" fmla="*/ 3874103 w 6792042"/>
                <a:gd name="connsiteY2628" fmla="*/ 41465 h 3321651"/>
                <a:gd name="connsiteX2629" fmla="*/ 3874103 w 6792042"/>
                <a:gd name="connsiteY2629" fmla="*/ 39392 h 3321651"/>
                <a:gd name="connsiteX2630" fmla="*/ 3865771 w 6792042"/>
                <a:gd name="connsiteY2630" fmla="*/ 39392 h 3321651"/>
                <a:gd name="connsiteX2631" fmla="*/ 3865771 w 6792042"/>
                <a:gd name="connsiteY2631" fmla="*/ 37319 h 3321651"/>
                <a:gd name="connsiteX2632" fmla="*/ 3859552 w 6792042"/>
                <a:gd name="connsiteY2632" fmla="*/ 37319 h 3321651"/>
                <a:gd name="connsiteX2633" fmla="*/ 3859552 w 6792042"/>
                <a:gd name="connsiteY2633" fmla="*/ 35246 h 3321651"/>
                <a:gd name="connsiteX2634" fmla="*/ 3851220 w 6792042"/>
                <a:gd name="connsiteY2634" fmla="*/ 35246 h 3321651"/>
                <a:gd name="connsiteX2635" fmla="*/ 3851220 w 6792042"/>
                <a:gd name="connsiteY2635" fmla="*/ 33172 h 3321651"/>
                <a:gd name="connsiteX2636" fmla="*/ 3838742 w 6792042"/>
                <a:gd name="connsiteY2636" fmla="*/ 33172 h 3321651"/>
                <a:gd name="connsiteX2637" fmla="*/ 3838742 w 6792042"/>
                <a:gd name="connsiteY2637" fmla="*/ 31099 h 3321651"/>
                <a:gd name="connsiteX2638" fmla="*/ 3832522 w 6792042"/>
                <a:gd name="connsiteY2638" fmla="*/ 31099 h 3321651"/>
                <a:gd name="connsiteX2639" fmla="*/ 3832522 w 6792042"/>
                <a:gd name="connsiteY2639" fmla="*/ 29026 h 3321651"/>
                <a:gd name="connsiteX2640" fmla="*/ 3824191 w 6792042"/>
                <a:gd name="connsiteY2640" fmla="*/ 29026 h 3321651"/>
                <a:gd name="connsiteX2641" fmla="*/ 3824191 w 6792042"/>
                <a:gd name="connsiteY2641" fmla="*/ 26953 h 3321651"/>
                <a:gd name="connsiteX2642" fmla="*/ 3817971 w 6792042"/>
                <a:gd name="connsiteY2642" fmla="*/ 26953 h 3321651"/>
                <a:gd name="connsiteX2643" fmla="*/ 3817971 w 6792042"/>
                <a:gd name="connsiteY2643" fmla="*/ 24879 h 3321651"/>
                <a:gd name="connsiteX2644" fmla="*/ 3809639 w 6792042"/>
                <a:gd name="connsiteY2644" fmla="*/ 24879 h 3321651"/>
                <a:gd name="connsiteX2645" fmla="*/ 3809639 w 6792042"/>
                <a:gd name="connsiteY2645" fmla="*/ 22806 h 3321651"/>
                <a:gd name="connsiteX2646" fmla="*/ 3801308 w 6792042"/>
                <a:gd name="connsiteY2646" fmla="*/ 22806 h 3321651"/>
                <a:gd name="connsiteX2647" fmla="*/ 3801308 w 6792042"/>
                <a:gd name="connsiteY2647" fmla="*/ 20733 h 3321651"/>
                <a:gd name="connsiteX2648" fmla="*/ 3784683 w 6792042"/>
                <a:gd name="connsiteY2648" fmla="*/ 20733 h 3321651"/>
                <a:gd name="connsiteX2649" fmla="*/ 3784683 w 6792042"/>
                <a:gd name="connsiteY2649" fmla="*/ 18659 h 3321651"/>
                <a:gd name="connsiteX2650" fmla="*/ 3753507 w 6792042"/>
                <a:gd name="connsiteY2650" fmla="*/ 18659 h 3321651"/>
                <a:gd name="connsiteX2651" fmla="*/ 3753507 w 6792042"/>
                <a:gd name="connsiteY2651" fmla="*/ 16586 h 3321651"/>
                <a:gd name="connsiteX2652" fmla="*/ 3738956 w 6792042"/>
                <a:gd name="connsiteY2652" fmla="*/ 16586 h 3321651"/>
                <a:gd name="connsiteX2653" fmla="*/ 3738956 w 6792042"/>
                <a:gd name="connsiteY2653" fmla="*/ 14513 h 3321651"/>
                <a:gd name="connsiteX2654" fmla="*/ 3726478 w 6792042"/>
                <a:gd name="connsiteY2654" fmla="*/ 14513 h 3321651"/>
                <a:gd name="connsiteX2655" fmla="*/ 3726478 w 6792042"/>
                <a:gd name="connsiteY2655" fmla="*/ 12440 h 3321651"/>
                <a:gd name="connsiteX2656" fmla="*/ 3716073 w 6792042"/>
                <a:gd name="connsiteY2656" fmla="*/ 12440 h 3321651"/>
                <a:gd name="connsiteX2657" fmla="*/ 3716073 w 6792042"/>
                <a:gd name="connsiteY2657" fmla="*/ 10366 h 3321651"/>
                <a:gd name="connsiteX2658" fmla="*/ 3707742 w 6792042"/>
                <a:gd name="connsiteY2658" fmla="*/ 10366 h 3321651"/>
                <a:gd name="connsiteX2659" fmla="*/ 3707742 w 6792042"/>
                <a:gd name="connsiteY2659" fmla="*/ 8293 h 3321651"/>
                <a:gd name="connsiteX2660" fmla="*/ 3699411 w 6792042"/>
                <a:gd name="connsiteY2660" fmla="*/ 8293 h 3321651"/>
                <a:gd name="connsiteX2661" fmla="*/ 3699411 w 6792042"/>
                <a:gd name="connsiteY2661" fmla="*/ 6220 h 3321651"/>
                <a:gd name="connsiteX2662" fmla="*/ 3686932 w 6792042"/>
                <a:gd name="connsiteY2662" fmla="*/ 6220 h 3321651"/>
                <a:gd name="connsiteX2663" fmla="*/ 3686932 w 6792042"/>
                <a:gd name="connsiteY2663" fmla="*/ 4146 h 3321651"/>
                <a:gd name="connsiteX2664" fmla="*/ 3676528 w 6792042"/>
                <a:gd name="connsiteY2664" fmla="*/ 4146 h 3321651"/>
                <a:gd name="connsiteX2665" fmla="*/ 3676528 w 6792042"/>
                <a:gd name="connsiteY2665" fmla="*/ 2073 h 3321651"/>
                <a:gd name="connsiteX2666" fmla="*/ 3661976 w 6792042"/>
                <a:gd name="connsiteY2666" fmla="*/ 2073 h 3321651"/>
                <a:gd name="connsiteX2667" fmla="*/ 3661976 w 6792042"/>
                <a:gd name="connsiteY2667" fmla="*/ 0 h 3321651"/>
                <a:gd name="connsiteX2668" fmla="*/ 3659903 w 6792042"/>
                <a:gd name="connsiteY2668" fmla="*/ 0 h 3321651"/>
                <a:gd name="connsiteX2669" fmla="*/ 3659903 w 6792042"/>
                <a:gd name="connsiteY2669" fmla="*/ 2073 h 3321651"/>
                <a:gd name="connsiteX2670" fmla="*/ 3645352 w 6792042"/>
                <a:gd name="connsiteY2670" fmla="*/ 2073 h 3321651"/>
                <a:gd name="connsiteX2671" fmla="*/ 3645352 w 6792042"/>
                <a:gd name="connsiteY2671" fmla="*/ 8293 h 3321651"/>
                <a:gd name="connsiteX2672" fmla="*/ 3649498 w 6792042"/>
                <a:gd name="connsiteY2672" fmla="*/ 8293 h 3321651"/>
                <a:gd name="connsiteX2673" fmla="*/ 3649498 w 6792042"/>
                <a:gd name="connsiteY2673" fmla="*/ 10366 h 3321651"/>
                <a:gd name="connsiteX2674" fmla="*/ 3655718 w 6792042"/>
                <a:gd name="connsiteY2674" fmla="*/ 10366 h 3321651"/>
                <a:gd name="connsiteX2675" fmla="*/ 3655718 w 6792042"/>
                <a:gd name="connsiteY2675" fmla="*/ 12440 h 3321651"/>
                <a:gd name="connsiteX2676" fmla="*/ 3661938 w 6792042"/>
                <a:gd name="connsiteY2676" fmla="*/ 12440 h 3321651"/>
                <a:gd name="connsiteX2677" fmla="*/ 3661938 w 6792042"/>
                <a:gd name="connsiteY2677" fmla="*/ 14513 h 3321651"/>
                <a:gd name="connsiteX2678" fmla="*/ 3664011 w 6792042"/>
                <a:gd name="connsiteY2678" fmla="*/ 14513 h 3321651"/>
                <a:gd name="connsiteX2679" fmla="*/ 3664011 w 6792042"/>
                <a:gd name="connsiteY2679" fmla="*/ 16586 h 3321651"/>
                <a:gd name="connsiteX2680" fmla="*/ 3668158 w 6792042"/>
                <a:gd name="connsiteY2680" fmla="*/ 16586 h 3321651"/>
                <a:gd name="connsiteX2681" fmla="*/ 3668158 w 6792042"/>
                <a:gd name="connsiteY2681" fmla="*/ 18659 h 3321651"/>
                <a:gd name="connsiteX2682" fmla="*/ 3670231 w 6792042"/>
                <a:gd name="connsiteY2682" fmla="*/ 18659 h 3321651"/>
                <a:gd name="connsiteX2683" fmla="*/ 3670231 w 6792042"/>
                <a:gd name="connsiteY2683" fmla="*/ 20733 h 3321651"/>
                <a:gd name="connsiteX2684" fmla="*/ 3672304 w 6792042"/>
                <a:gd name="connsiteY2684" fmla="*/ 20733 h 3321651"/>
                <a:gd name="connsiteX2685" fmla="*/ 3672304 w 6792042"/>
                <a:gd name="connsiteY2685" fmla="*/ 22806 h 3321651"/>
                <a:gd name="connsiteX2686" fmla="*/ 3674378 w 6792042"/>
                <a:gd name="connsiteY2686" fmla="*/ 22806 h 3321651"/>
                <a:gd name="connsiteX2687" fmla="*/ 3674378 w 6792042"/>
                <a:gd name="connsiteY2687" fmla="*/ 24879 h 3321651"/>
                <a:gd name="connsiteX2688" fmla="*/ 3676451 w 6792042"/>
                <a:gd name="connsiteY2688" fmla="*/ 24879 h 3321651"/>
                <a:gd name="connsiteX2689" fmla="*/ 3676451 w 6792042"/>
                <a:gd name="connsiteY2689" fmla="*/ 26953 h 3321651"/>
                <a:gd name="connsiteX2690" fmla="*/ 3680597 w 6792042"/>
                <a:gd name="connsiteY2690" fmla="*/ 26953 h 3321651"/>
                <a:gd name="connsiteX2691" fmla="*/ 3680597 w 6792042"/>
                <a:gd name="connsiteY2691" fmla="*/ 24879 h 3321651"/>
                <a:gd name="connsiteX2692" fmla="*/ 3684744 w 6792042"/>
                <a:gd name="connsiteY2692" fmla="*/ 24879 h 3321651"/>
                <a:gd name="connsiteX2693" fmla="*/ 3684744 w 6792042"/>
                <a:gd name="connsiteY2693" fmla="*/ 26953 h 3321651"/>
                <a:gd name="connsiteX2694" fmla="*/ 3690964 w 6792042"/>
                <a:gd name="connsiteY2694" fmla="*/ 26953 h 3321651"/>
                <a:gd name="connsiteX2695" fmla="*/ 3690964 w 6792042"/>
                <a:gd name="connsiteY2695" fmla="*/ 24879 h 3321651"/>
                <a:gd name="connsiteX2696" fmla="*/ 3695110 w 6792042"/>
                <a:gd name="connsiteY2696" fmla="*/ 24879 h 3321651"/>
                <a:gd name="connsiteX2697" fmla="*/ 3695110 w 6792042"/>
                <a:gd name="connsiteY2697" fmla="*/ 22806 h 3321651"/>
                <a:gd name="connsiteX2698" fmla="*/ 3697184 w 6792042"/>
                <a:gd name="connsiteY2698" fmla="*/ 22806 h 3321651"/>
                <a:gd name="connsiteX2699" fmla="*/ 3697184 w 6792042"/>
                <a:gd name="connsiteY2699" fmla="*/ 20733 h 3321651"/>
                <a:gd name="connsiteX2700" fmla="*/ 3703403 w 6792042"/>
                <a:gd name="connsiteY2700" fmla="*/ 20733 h 3321651"/>
                <a:gd name="connsiteX2701" fmla="*/ 3703403 w 6792042"/>
                <a:gd name="connsiteY2701" fmla="*/ 22806 h 3321651"/>
                <a:gd name="connsiteX2702" fmla="*/ 3707550 w 6792042"/>
                <a:gd name="connsiteY2702" fmla="*/ 22806 h 3321651"/>
                <a:gd name="connsiteX2703" fmla="*/ 3707550 w 6792042"/>
                <a:gd name="connsiteY2703" fmla="*/ 20733 h 3321651"/>
                <a:gd name="connsiteX2704" fmla="*/ 3709623 w 6792042"/>
                <a:gd name="connsiteY2704" fmla="*/ 20733 h 3321651"/>
                <a:gd name="connsiteX2705" fmla="*/ 3709623 w 6792042"/>
                <a:gd name="connsiteY2705" fmla="*/ 22806 h 3321651"/>
                <a:gd name="connsiteX2706" fmla="*/ 3713770 w 6792042"/>
                <a:gd name="connsiteY2706" fmla="*/ 22806 h 3321651"/>
                <a:gd name="connsiteX2707" fmla="*/ 3713770 w 6792042"/>
                <a:gd name="connsiteY2707" fmla="*/ 20733 h 3321651"/>
                <a:gd name="connsiteX2708" fmla="*/ 3719990 w 6792042"/>
                <a:gd name="connsiteY2708" fmla="*/ 20733 h 3321651"/>
                <a:gd name="connsiteX2709" fmla="*/ 3719990 w 6792042"/>
                <a:gd name="connsiteY2709" fmla="*/ 18659 h 3321651"/>
                <a:gd name="connsiteX2710" fmla="*/ 3726209 w 6792042"/>
                <a:gd name="connsiteY2710" fmla="*/ 18659 h 3321651"/>
                <a:gd name="connsiteX2711" fmla="*/ 3726209 w 6792042"/>
                <a:gd name="connsiteY2711" fmla="*/ 20733 h 3321651"/>
                <a:gd name="connsiteX2712" fmla="*/ 3736614 w 6792042"/>
                <a:gd name="connsiteY2712" fmla="*/ 20733 h 3321651"/>
                <a:gd name="connsiteX2713" fmla="*/ 3736614 w 6792042"/>
                <a:gd name="connsiteY2713" fmla="*/ 22806 h 3321651"/>
                <a:gd name="connsiteX2714" fmla="*/ 3740761 w 6792042"/>
                <a:gd name="connsiteY2714" fmla="*/ 22806 h 3321651"/>
                <a:gd name="connsiteX2715" fmla="*/ 3740761 w 6792042"/>
                <a:gd name="connsiteY2715" fmla="*/ 24879 h 3321651"/>
                <a:gd name="connsiteX2716" fmla="*/ 3744907 w 6792042"/>
                <a:gd name="connsiteY2716" fmla="*/ 24879 h 3321651"/>
                <a:gd name="connsiteX2717" fmla="*/ 3744907 w 6792042"/>
                <a:gd name="connsiteY2717" fmla="*/ 26953 h 3321651"/>
                <a:gd name="connsiteX2718" fmla="*/ 3746980 w 6792042"/>
                <a:gd name="connsiteY2718" fmla="*/ 26953 h 3321651"/>
                <a:gd name="connsiteX2719" fmla="*/ 3746980 w 6792042"/>
                <a:gd name="connsiteY2719" fmla="*/ 31099 h 3321651"/>
                <a:gd name="connsiteX2720" fmla="*/ 3749054 w 6792042"/>
                <a:gd name="connsiteY2720" fmla="*/ 31099 h 3321651"/>
                <a:gd name="connsiteX2721" fmla="*/ 3749054 w 6792042"/>
                <a:gd name="connsiteY2721" fmla="*/ 33172 h 3321651"/>
                <a:gd name="connsiteX2722" fmla="*/ 3751127 w 6792042"/>
                <a:gd name="connsiteY2722" fmla="*/ 33172 h 3321651"/>
                <a:gd name="connsiteX2723" fmla="*/ 3751127 w 6792042"/>
                <a:gd name="connsiteY2723" fmla="*/ 37319 h 3321651"/>
                <a:gd name="connsiteX2724" fmla="*/ 3753200 w 6792042"/>
                <a:gd name="connsiteY2724" fmla="*/ 37319 h 3321651"/>
                <a:gd name="connsiteX2725" fmla="*/ 3753200 w 6792042"/>
                <a:gd name="connsiteY2725" fmla="*/ 64348 h 3321651"/>
                <a:gd name="connsiteX2726" fmla="*/ 3751127 w 6792042"/>
                <a:gd name="connsiteY2726" fmla="*/ 64348 h 3321651"/>
                <a:gd name="connsiteX2727" fmla="*/ 3751127 w 6792042"/>
                <a:gd name="connsiteY2727" fmla="*/ 72680 h 3321651"/>
                <a:gd name="connsiteX2728" fmla="*/ 3749054 w 6792042"/>
                <a:gd name="connsiteY2728" fmla="*/ 72680 h 3321651"/>
                <a:gd name="connsiteX2729" fmla="*/ 3749054 w 6792042"/>
                <a:gd name="connsiteY2729" fmla="*/ 76826 h 3321651"/>
                <a:gd name="connsiteX2730" fmla="*/ 3746980 w 6792042"/>
                <a:gd name="connsiteY2730" fmla="*/ 76826 h 3321651"/>
                <a:gd name="connsiteX2731" fmla="*/ 3746980 w 6792042"/>
                <a:gd name="connsiteY2731" fmla="*/ 80973 h 3321651"/>
                <a:gd name="connsiteX2732" fmla="*/ 3744907 w 6792042"/>
                <a:gd name="connsiteY2732" fmla="*/ 80973 h 3321651"/>
                <a:gd name="connsiteX2733" fmla="*/ 3744907 w 6792042"/>
                <a:gd name="connsiteY2733" fmla="*/ 83046 h 3321651"/>
                <a:gd name="connsiteX2734" fmla="*/ 3746980 w 6792042"/>
                <a:gd name="connsiteY2734" fmla="*/ 83046 h 3321651"/>
                <a:gd name="connsiteX2735" fmla="*/ 3746980 w 6792042"/>
                <a:gd name="connsiteY2735" fmla="*/ 85119 h 3321651"/>
                <a:gd name="connsiteX2736" fmla="*/ 3742834 w 6792042"/>
                <a:gd name="connsiteY2736" fmla="*/ 85119 h 3321651"/>
                <a:gd name="connsiteX2737" fmla="*/ 3742834 w 6792042"/>
                <a:gd name="connsiteY2737" fmla="*/ 87193 h 3321651"/>
                <a:gd name="connsiteX2738" fmla="*/ 3744907 w 6792042"/>
                <a:gd name="connsiteY2738" fmla="*/ 87193 h 3321651"/>
                <a:gd name="connsiteX2739" fmla="*/ 3744907 w 6792042"/>
                <a:gd name="connsiteY2739" fmla="*/ 89266 h 3321651"/>
                <a:gd name="connsiteX2740" fmla="*/ 3742834 w 6792042"/>
                <a:gd name="connsiteY2740" fmla="*/ 89266 h 3321651"/>
                <a:gd name="connsiteX2741" fmla="*/ 3742834 w 6792042"/>
                <a:gd name="connsiteY2741" fmla="*/ 91339 h 3321651"/>
                <a:gd name="connsiteX2742" fmla="*/ 3740761 w 6792042"/>
                <a:gd name="connsiteY2742" fmla="*/ 91339 h 3321651"/>
                <a:gd name="connsiteX2743" fmla="*/ 3740761 w 6792042"/>
                <a:gd name="connsiteY2743" fmla="*/ 93412 h 3321651"/>
                <a:gd name="connsiteX2744" fmla="*/ 3738687 w 6792042"/>
                <a:gd name="connsiteY2744" fmla="*/ 93412 h 3321651"/>
                <a:gd name="connsiteX2745" fmla="*/ 3738687 w 6792042"/>
                <a:gd name="connsiteY2745" fmla="*/ 95486 h 3321651"/>
                <a:gd name="connsiteX2746" fmla="*/ 3736614 w 6792042"/>
                <a:gd name="connsiteY2746" fmla="*/ 95486 h 3321651"/>
                <a:gd name="connsiteX2747" fmla="*/ 3736614 w 6792042"/>
                <a:gd name="connsiteY2747" fmla="*/ 97559 h 3321651"/>
                <a:gd name="connsiteX2748" fmla="*/ 3734541 w 6792042"/>
                <a:gd name="connsiteY2748" fmla="*/ 97559 h 3321651"/>
                <a:gd name="connsiteX2749" fmla="*/ 3734541 w 6792042"/>
                <a:gd name="connsiteY2749" fmla="*/ 99632 h 3321651"/>
                <a:gd name="connsiteX2750" fmla="*/ 3732468 w 6792042"/>
                <a:gd name="connsiteY2750" fmla="*/ 99632 h 3321651"/>
                <a:gd name="connsiteX2751" fmla="*/ 3732468 w 6792042"/>
                <a:gd name="connsiteY2751" fmla="*/ 103779 h 3321651"/>
                <a:gd name="connsiteX2752" fmla="*/ 3730394 w 6792042"/>
                <a:gd name="connsiteY2752" fmla="*/ 103779 h 3321651"/>
                <a:gd name="connsiteX2753" fmla="*/ 3730394 w 6792042"/>
                <a:gd name="connsiteY2753" fmla="*/ 105852 h 3321651"/>
                <a:gd name="connsiteX2754" fmla="*/ 3728321 w 6792042"/>
                <a:gd name="connsiteY2754" fmla="*/ 105852 h 3321651"/>
                <a:gd name="connsiteX2755" fmla="*/ 3728321 w 6792042"/>
                <a:gd name="connsiteY2755" fmla="*/ 107925 h 3321651"/>
                <a:gd name="connsiteX2756" fmla="*/ 3726248 w 6792042"/>
                <a:gd name="connsiteY2756" fmla="*/ 107925 h 3321651"/>
                <a:gd name="connsiteX2757" fmla="*/ 3726248 w 6792042"/>
                <a:gd name="connsiteY2757" fmla="*/ 109999 h 3321651"/>
                <a:gd name="connsiteX2758" fmla="*/ 3722101 w 6792042"/>
                <a:gd name="connsiteY2758" fmla="*/ 109999 h 3321651"/>
                <a:gd name="connsiteX2759" fmla="*/ 3722101 w 6792042"/>
                <a:gd name="connsiteY2759" fmla="*/ 112072 h 3321651"/>
                <a:gd name="connsiteX2760" fmla="*/ 3720028 w 6792042"/>
                <a:gd name="connsiteY2760" fmla="*/ 112072 h 3321651"/>
                <a:gd name="connsiteX2761" fmla="*/ 3720028 w 6792042"/>
                <a:gd name="connsiteY2761" fmla="*/ 114145 h 3321651"/>
                <a:gd name="connsiteX2762" fmla="*/ 3709623 w 6792042"/>
                <a:gd name="connsiteY2762" fmla="*/ 114145 h 3321651"/>
                <a:gd name="connsiteX2763" fmla="*/ 3709623 w 6792042"/>
                <a:gd name="connsiteY2763" fmla="*/ 116218 h 3321651"/>
                <a:gd name="connsiteX2764" fmla="*/ 3705477 w 6792042"/>
                <a:gd name="connsiteY2764" fmla="*/ 116218 h 3321651"/>
                <a:gd name="connsiteX2765" fmla="*/ 3705477 w 6792042"/>
                <a:gd name="connsiteY2765" fmla="*/ 118292 h 3321651"/>
                <a:gd name="connsiteX2766" fmla="*/ 3699257 w 6792042"/>
                <a:gd name="connsiteY2766" fmla="*/ 118292 h 3321651"/>
                <a:gd name="connsiteX2767" fmla="*/ 3699257 w 6792042"/>
                <a:gd name="connsiteY2767" fmla="*/ 120365 h 3321651"/>
                <a:gd name="connsiteX2768" fmla="*/ 3695110 w 6792042"/>
                <a:gd name="connsiteY2768" fmla="*/ 120365 h 3321651"/>
                <a:gd name="connsiteX2769" fmla="*/ 3695110 w 6792042"/>
                <a:gd name="connsiteY2769" fmla="*/ 122438 h 3321651"/>
                <a:gd name="connsiteX2770" fmla="*/ 3688891 w 6792042"/>
                <a:gd name="connsiteY2770" fmla="*/ 122438 h 3321651"/>
                <a:gd name="connsiteX2771" fmla="*/ 3688891 w 6792042"/>
                <a:gd name="connsiteY2771" fmla="*/ 124512 h 3321651"/>
                <a:gd name="connsiteX2772" fmla="*/ 3686817 w 6792042"/>
                <a:gd name="connsiteY2772" fmla="*/ 124512 h 3321651"/>
                <a:gd name="connsiteX2773" fmla="*/ 3686817 w 6792042"/>
                <a:gd name="connsiteY2773" fmla="*/ 126585 h 3321651"/>
                <a:gd name="connsiteX2774" fmla="*/ 3682671 w 6792042"/>
                <a:gd name="connsiteY2774" fmla="*/ 126585 h 3321651"/>
                <a:gd name="connsiteX2775" fmla="*/ 3682671 w 6792042"/>
                <a:gd name="connsiteY2775" fmla="*/ 128658 h 3321651"/>
                <a:gd name="connsiteX2776" fmla="*/ 3678524 w 6792042"/>
                <a:gd name="connsiteY2776" fmla="*/ 128658 h 3321651"/>
                <a:gd name="connsiteX2777" fmla="*/ 3678524 w 6792042"/>
                <a:gd name="connsiteY2777" fmla="*/ 130731 h 3321651"/>
                <a:gd name="connsiteX2778" fmla="*/ 3674378 w 6792042"/>
                <a:gd name="connsiteY2778" fmla="*/ 130731 h 3321651"/>
                <a:gd name="connsiteX2779" fmla="*/ 3674378 w 6792042"/>
                <a:gd name="connsiteY2779" fmla="*/ 132805 h 3321651"/>
                <a:gd name="connsiteX2780" fmla="*/ 3670231 w 6792042"/>
                <a:gd name="connsiteY2780" fmla="*/ 132805 h 3321651"/>
                <a:gd name="connsiteX2781" fmla="*/ 3670231 w 6792042"/>
                <a:gd name="connsiteY2781" fmla="*/ 134878 h 3321651"/>
                <a:gd name="connsiteX2782" fmla="*/ 3657753 w 6792042"/>
                <a:gd name="connsiteY2782" fmla="*/ 134878 h 3321651"/>
                <a:gd name="connsiteX2783" fmla="*/ 3657753 w 6792042"/>
                <a:gd name="connsiteY2783" fmla="*/ 136951 h 3321651"/>
                <a:gd name="connsiteX2784" fmla="*/ 3653607 w 6792042"/>
                <a:gd name="connsiteY2784" fmla="*/ 136951 h 3321651"/>
                <a:gd name="connsiteX2785" fmla="*/ 3653607 w 6792042"/>
                <a:gd name="connsiteY2785" fmla="*/ 139024 h 3321651"/>
                <a:gd name="connsiteX2786" fmla="*/ 3628650 w 6792042"/>
                <a:gd name="connsiteY2786" fmla="*/ 139024 h 3321651"/>
                <a:gd name="connsiteX2787" fmla="*/ 3628650 w 6792042"/>
                <a:gd name="connsiteY2787" fmla="*/ 141098 h 3321651"/>
                <a:gd name="connsiteX2788" fmla="*/ 3624504 w 6792042"/>
                <a:gd name="connsiteY2788" fmla="*/ 141098 h 3321651"/>
                <a:gd name="connsiteX2789" fmla="*/ 3624504 w 6792042"/>
                <a:gd name="connsiteY2789" fmla="*/ 139024 h 3321651"/>
                <a:gd name="connsiteX2790" fmla="*/ 3620357 w 6792042"/>
                <a:gd name="connsiteY2790" fmla="*/ 139024 h 3321651"/>
                <a:gd name="connsiteX2791" fmla="*/ 3620357 w 6792042"/>
                <a:gd name="connsiteY2791" fmla="*/ 141098 h 3321651"/>
                <a:gd name="connsiteX2792" fmla="*/ 3601659 w 6792042"/>
                <a:gd name="connsiteY2792" fmla="*/ 141098 h 3321651"/>
                <a:gd name="connsiteX2793" fmla="*/ 3601659 w 6792042"/>
                <a:gd name="connsiteY2793" fmla="*/ 143171 h 3321651"/>
                <a:gd name="connsiteX2794" fmla="*/ 3564225 w 6792042"/>
                <a:gd name="connsiteY2794" fmla="*/ 143171 h 3321651"/>
                <a:gd name="connsiteX2795" fmla="*/ 3564225 w 6792042"/>
                <a:gd name="connsiteY2795" fmla="*/ 141098 h 3321651"/>
                <a:gd name="connsiteX2796" fmla="*/ 3533049 w 6792042"/>
                <a:gd name="connsiteY2796" fmla="*/ 141098 h 3321651"/>
                <a:gd name="connsiteX2797" fmla="*/ 3533049 w 6792042"/>
                <a:gd name="connsiteY2797" fmla="*/ 139024 h 3321651"/>
                <a:gd name="connsiteX2798" fmla="*/ 3526830 w 6792042"/>
                <a:gd name="connsiteY2798" fmla="*/ 139024 h 3321651"/>
                <a:gd name="connsiteX2799" fmla="*/ 3526830 w 6792042"/>
                <a:gd name="connsiteY2799" fmla="*/ 136951 h 3321651"/>
                <a:gd name="connsiteX2800" fmla="*/ 3522683 w 6792042"/>
                <a:gd name="connsiteY2800" fmla="*/ 136951 h 3321651"/>
                <a:gd name="connsiteX2801" fmla="*/ 3522683 w 6792042"/>
                <a:gd name="connsiteY2801" fmla="*/ 134878 h 3321651"/>
                <a:gd name="connsiteX2802" fmla="*/ 3520610 w 6792042"/>
                <a:gd name="connsiteY2802" fmla="*/ 134878 h 3321651"/>
                <a:gd name="connsiteX2803" fmla="*/ 3520610 w 6792042"/>
                <a:gd name="connsiteY2803" fmla="*/ 136951 h 3321651"/>
                <a:gd name="connsiteX2804" fmla="*/ 3518536 w 6792042"/>
                <a:gd name="connsiteY2804" fmla="*/ 136951 h 3321651"/>
                <a:gd name="connsiteX2805" fmla="*/ 3518536 w 6792042"/>
                <a:gd name="connsiteY2805" fmla="*/ 141098 h 3321651"/>
                <a:gd name="connsiteX2806" fmla="*/ 3514390 w 6792042"/>
                <a:gd name="connsiteY2806" fmla="*/ 141098 h 3321651"/>
                <a:gd name="connsiteX2807" fmla="*/ 3514390 w 6792042"/>
                <a:gd name="connsiteY2807" fmla="*/ 143171 h 3321651"/>
                <a:gd name="connsiteX2808" fmla="*/ 3501912 w 6792042"/>
                <a:gd name="connsiteY2808" fmla="*/ 143171 h 3321651"/>
                <a:gd name="connsiteX2809" fmla="*/ 3501912 w 6792042"/>
                <a:gd name="connsiteY2809" fmla="*/ 145244 h 3321651"/>
                <a:gd name="connsiteX2810" fmla="*/ 3497765 w 6792042"/>
                <a:gd name="connsiteY2810" fmla="*/ 145244 h 3321651"/>
                <a:gd name="connsiteX2811" fmla="*/ 3497765 w 6792042"/>
                <a:gd name="connsiteY2811" fmla="*/ 147318 h 3321651"/>
                <a:gd name="connsiteX2812" fmla="*/ 3491546 w 6792042"/>
                <a:gd name="connsiteY2812" fmla="*/ 147318 h 3321651"/>
                <a:gd name="connsiteX2813" fmla="*/ 3491546 w 6792042"/>
                <a:gd name="connsiteY2813" fmla="*/ 149391 h 3321651"/>
                <a:gd name="connsiteX2814" fmla="*/ 3487399 w 6792042"/>
                <a:gd name="connsiteY2814" fmla="*/ 149391 h 3321651"/>
                <a:gd name="connsiteX2815" fmla="*/ 3487399 w 6792042"/>
                <a:gd name="connsiteY2815" fmla="*/ 151464 h 3321651"/>
                <a:gd name="connsiteX2816" fmla="*/ 3483253 w 6792042"/>
                <a:gd name="connsiteY2816" fmla="*/ 151464 h 3321651"/>
                <a:gd name="connsiteX2817" fmla="*/ 3483253 w 6792042"/>
                <a:gd name="connsiteY2817" fmla="*/ 153537 h 3321651"/>
                <a:gd name="connsiteX2818" fmla="*/ 3460370 w 6792042"/>
                <a:gd name="connsiteY2818" fmla="*/ 153537 h 3321651"/>
                <a:gd name="connsiteX2819" fmla="*/ 3460370 w 6792042"/>
                <a:gd name="connsiteY2819" fmla="*/ 155611 h 3321651"/>
                <a:gd name="connsiteX2820" fmla="*/ 3456223 w 6792042"/>
                <a:gd name="connsiteY2820" fmla="*/ 155611 h 3321651"/>
                <a:gd name="connsiteX2821" fmla="*/ 3456223 w 6792042"/>
                <a:gd name="connsiteY2821" fmla="*/ 157684 h 3321651"/>
                <a:gd name="connsiteX2822" fmla="*/ 3450003 w 6792042"/>
                <a:gd name="connsiteY2822" fmla="*/ 157684 h 3321651"/>
                <a:gd name="connsiteX2823" fmla="*/ 3450003 w 6792042"/>
                <a:gd name="connsiteY2823" fmla="*/ 159757 h 3321651"/>
                <a:gd name="connsiteX2824" fmla="*/ 3445857 w 6792042"/>
                <a:gd name="connsiteY2824" fmla="*/ 159757 h 3321651"/>
                <a:gd name="connsiteX2825" fmla="*/ 3445857 w 6792042"/>
                <a:gd name="connsiteY2825" fmla="*/ 161830 h 3321651"/>
                <a:gd name="connsiteX2826" fmla="*/ 3443784 w 6792042"/>
                <a:gd name="connsiteY2826" fmla="*/ 161830 h 3321651"/>
                <a:gd name="connsiteX2827" fmla="*/ 3443784 w 6792042"/>
                <a:gd name="connsiteY2827" fmla="*/ 159757 h 3321651"/>
                <a:gd name="connsiteX2828" fmla="*/ 3441710 w 6792042"/>
                <a:gd name="connsiteY2828" fmla="*/ 159757 h 3321651"/>
                <a:gd name="connsiteX2829" fmla="*/ 3441710 w 6792042"/>
                <a:gd name="connsiteY2829" fmla="*/ 161830 h 3321651"/>
                <a:gd name="connsiteX2830" fmla="*/ 3435491 w 6792042"/>
                <a:gd name="connsiteY2830" fmla="*/ 161830 h 3321651"/>
                <a:gd name="connsiteX2831" fmla="*/ 3435491 w 6792042"/>
                <a:gd name="connsiteY2831" fmla="*/ 163904 h 3321651"/>
                <a:gd name="connsiteX2832" fmla="*/ 3429271 w 6792042"/>
                <a:gd name="connsiteY2832" fmla="*/ 163904 h 3321651"/>
                <a:gd name="connsiteX2833" fmla="*/ 3429271 w 6792042"/>
                <a:gd name="connsiteY2833" fmla="*/ 165977 h 3321651"/>
                <a:gd name="connsiteX2834" fmla="*/ 3427197 w 6792042"/>
                <a:gd name="connsiteY2834" fmla="*/ 165977 h 3321651"/>
                <a:gd name="connsiteX2835" fmla="*/ 3427197 w 6792042"/>
                <a:gd name="connsiteY2835" fmla="*/ 168050 h 3321651"/>
                <a:gd name="connsiteX2836" fmla="*/ 3423051 w 6792042"/>
                <a:gd name="connsiteY2836" fmla="*/ 168050 h 3321651"/>
                <a:gd name="connsiteX2837" fmla="*/ 3423051 w 6792042"/>
                <a:gd name="connsiteY2837" fmla="*/ 170124 h 3321651"/>
                <a:gd name="connsiteX2838" fmla="*/ 3418904 w 6792042"/>
                <a:gd name="connsiteY2838" fmla="*/ 170124 h 3321651"/>
                <a:gd name="connsiteX2839" fmla="*/ 3418904 w 6792042"/>
                <a:gd name="connsiteY2839" fmla="*/ 172197 h 3321651"/>
                <a:gd name="connsiteX2840" fmla="*/ 3414758 w 6792042"/>
                <a:gd name="connsiteY2840" fmla="*/ 172197 h 3321651"/>
                <a:gd name="connsiteX2841" fmla="*/ 3414758 w 6792042"/>
                <a:gd name="connsiteY2841" fmla="*/ 174270 h 3321651"/>
                <a:gd name="connsiteX2842" fmla="*/ 3412685 w 6792042"/>
                <a:gd name="connsiteY2842" fmla="*/ 174270 h 3321651"/>
                <a:gd name="connsiteX2843" fmla="*/ 3412685 w 6792042"/>
                <a:gd name="connsiteY2843" fmla="*/ 176343 h 3321651"/>
                <a:gd name="connsiteX2844" fmla="*/ 3408538 w 6792042"/>
                <a:gd name="connsiteY2844" fmla="*/ 176343 h 3321651"/>
                <a:gd name="connsiteX2845" fmla="*/ 3408538 w 6792042"/>
                <a:gd name="connsiteY2845" fmla="*/ 178417 h 3321651"/>
                <a:gd name="connsiteX2846" fmla="*/ 3406465 w 6792042"/>
                <a:gd name="connsiteY2846" fmla="*/ 178417 h 3321651"/>
                <a:gd name="connsiteX2847" fmla="*/ 3406465 w 6792042"/>
                <a:gd name="connsiteY2847" fmla="*/ 180490 h 3321651"/>
                <a:gd name="connsiteX2848" fmla="*/ 3404391 w 6792042"/>
                <a:gd name="connsiteY2848" fmla="*/ 180490 h 3321651"/>
                <a:gd name="connsiteX2849" fmla="*/ 3404391 w 6792042"/>
                <a:gd name="connsiteY2849" fmla="*/ 182563 h 3321651"/>
                <a:gd name="connsiteX2850" fmla="*/ 3402318 w 6792042"/>
                <a:gd name="connsiteY2850" fmla="*/ 182563 h 3321651"/>
                <a:gd name="connsiteX2851" fmla="*/ 3402318 w 6792042"/>
                <a:gd name="connsiteY2851" fmla="*/ 184636 h 3321651"/>
                <a:gd name="connsiteX2852" fmla="*/ 3400245 w 6792042"/>
                <a:gd name="connsiteY2852" fmla="*/ 184636 h 3321651"/>
                <a:gd name="connsiteX2853" fmla="*/ 3400245 w 6792042"/>
                <a:gd name="connsiteY2853" fmla="*/ 186710 h 3321651"/>
                <a:gd name="connsiteX2854" fmla="*/ 3398172 w 6792042"/>
                <a:gd name="connsiteY2854" fmla="*/ 186710 h 3321651"/>
                <a:gd name="connsiteX2855" fmla="*/ 3398172 w 6792042"/>
                <a:gd name="connsiteY2855" fmla="*/ 188783 h 3321651"/>
                <a:gd name="connsiteX2856" fmla="*/ 3394025 w 6792042"/>
                <a:gd name="connsiteY2856" fmla="*/ 188783 h 3321651"/>
                <a:gd name="connsiteX2857" fmla="*/ 3394025 w 6792042"/>
                <a:gd name="connsiteY2857" fmla="*/ 192930 h 3321651"/>
                <a:gd name="connsiteX2858" fmla="*/ 3391952 w 6792042"/>
                <a:gd name="connsiteY2858" fmla="*/ 192930 h 3321651"/>
                <a:gd name="connsiteX2859" fmla="*/ 3391952 w 6792042"/>
                <a:gd name="connsiteY2859" fmla="*/ 197076 h 3321651"/>
                <a:gd name="connsiteX2860" fmla="*/ 3389879 w 6792042"/>
                <a:gd name="connsiteY2860" fmla="*/ 197076 h 3321651"/>
                <a:gd name="connsiteX2861" fmla="*/ 3389879 w 6792042"/>
                <a:gd name="connsiteY2861" fmla="*/ 199149 h 3321651"/>
                <a:gd name="connsiteX2862" fmla="*/ 3385732 w 6792042"/>
                <a:gd name="connsiteY2862" fmla="*/ 199149 h 3321651"/>
                <a:gd name="connsiteX2863" fmla="*/ 3385732 w 6792042"/>
                <a:gd name="connsiteY2863" fmla="*/ 201223 h 3321651"/>
                <a:gd name="connsiteX2864" fmla="*/ 3379512 w 6792042"/>
                <a:gd name="connsiteY2864" fmla="*/ 201223 h 3321651"/>
                <a:gd name="connsiteX2865" fmla="*/ 3379512 w 6792042"/>
                <a:gd name="connsiteY2865" fmla="*/ 205369 h 3321651"/>
                <a:gd name="connsiteX2866" fmla="*/ 3377439 w 6792042"/>
                <a:gd name="connsiteY2866" fmla="*/ 205369 h 3321651"/>
                <a:gd name="connsiteX2867" fmla="*/ 3377439 w 6792042"/>
                <a:gd name="connsiteY2867" fmla="*/ 209516 h 3321651"/>
                <a:gd name="connsiteX2868" fmla="*/ 3375366 w 6792042"/>
                <a:gd name="connsiteY2868" fmla="*/ 209516 h 3321651"/>
                <a:gd name="connsiteX2869" fmla="*/ 3375366 w 6792042"/>
                <a:gd name="connsiteY2869" fmla="*/ 211589 h 3321651"/>
                <a:gd name="connsiteX2870" fmla="*/ 3373292 w 6792042"/>
                <a:gd name="connsiteY2870" fmla="*/ 211589 h 3321651"/>
                <a:gd name="connsiteX2871" fmla="*/ 3373292 w 6792042"/>
                <a:gd name="connsiteY2871" fmla="*/ 215736 h 3321651"/>
                <a:gd name="connsiteX2872" fmla="*/ 3371219 w 6792042"/>
                <a:gd name="connsiteY2872" fmla="*/ 215736 h 3321651"/>
                <a:gd name="connsiteX2873" fmla="*/ 3371219 w 6792042"/>
                <a:gd name="connsiteY2873" fmla="*/ 217809 h 3321651"/>
                <a:gd name="connsiteX2874" fmla="*/ 3367073 w 6792042"/>
                <a:gd name="connsiteY2874" fmla="*/ 217809 h 3321651"/>
                <a:gd name="connsiteX2875" fmla="*/ 3367073 w 6792042"/>
                <a:gd name="connsiteY2875" fmla="*/ 219882 h 3321651"/>
                <a:gd name="connsiteX2876" fmla="*/ 3360853 w 6792042"/>
                <a:gd name="connsiteY2876" fmla="*/ 219882 h 3321651"/>
                <a:gd name="connsiteX2877" fmla="*/ 3360853 w 6792042"/>
                <a:gd name="connsiteY2877" fmla="*/ 221955 h 3321651"/>
                <a:gd name="connsiteX2878" fmla="*/ 3356706 w 6792042"/>
                <a:gd name="connsiteY2878" fmla="*/ 221955 h 3321651"/>
                <a:gd name="connsiteX2879" fmla="*/ 3356706 w 6792042"/>
                <a:gd name="connsiteY2879" fmla="*/ 224029 h 3321651"/>
                <a:gd name="connsiteX2880" fmla="*/ 3354633 w 6792042"/>
                <a:gd name="connsiteY2880" fmla="*/ 224029 h 3321651"/>
                <a:gd name="connsiteX2881" fmla="*/ 3354633 w 6792042"/>
                <a:gd name="connsiteY2881" fmla="*/ 226102 h 3321651"/>
                <a:gd name="connsiteX2882" fmla="*/ 3352559 w 6792042"/>
                <a:gd name="connsiteY2882" fmla="*/ 226102 h 3321651"/>
                <a:gd name="connsiteX2883" fmla="*/ 3352559 w 6792042"/>
                <a:gd name="connsiteY2883" fmla="*/ 230248 h 3321651"/>
                <a:gd name="connsiteX2884" fmla="*/ 3350486 w 6792042"/>
                <a:gd name="connsiteY2884" fmla="*/ 230248 h 3321651"/>
                <a:gd name="connsiteX2885" fmla="*/ 3350486 w 6792042"/>
                <a:gd name="connsiteY2885" fmla="*/ 232322 h 3321651"/>
                <a:gd name="connsiteX2886" fmla="*/ 3348413 w 6792042"/>
                <a:gd name="connsiteY2886" fmla="*/ 232322 h 3321651"/>
                <a:gd name="connsiteX2887" fmla="*/ 3348413 w 6792042"/>
                <a:gd name="connsiteY2887" fmla="*/ 234395 h 3321651"/>
                <a:gd name="connsiteX2888" fmla="*/ 3346340 w 6792042"/>
                <a:gd name="connsiteY2888" fmla="*/ 234395 h 3321651"/>
                <a:gd name="connsiteX2889" fmla="*/ 3346340 w 6792042"/>
                <a:gd name="connsiteY2889" fmla="*/ 236468 h 3321651"/>
                <a:gd name="connsiteX2890" fmla="*/ 3342193 w 6792042"/>
                <a:gd name="connsiteY2890" fmla="*/ 236468 h 3321651"/>
                <a:gd name="connsiteX2891" fmla="*/ 3342193 w 6792042"/>
                <a:gd name="connsiteY2891" fmla="*/ 238542 h 3321651"/>
                <a:gd name="connsiteX2892" fmla="*/ 3333862 w 6792042"/>
                <a:gd name="connsiteY2892" fmla="*/ 238542 h 3321651"/>
                <a:gd name="connsiteX2893" fmla="*/ 3333862 w 6792042"/>
                <a:gd name="connsiteY2893" fmla="*/ 240615 h 3321651"/>
                <a:gd name="connsiteX2894" fmla="*/ 3329715 w 6792042"/>
                <a:gd name="connsiteY2894" fmla="*/ 240615 h 3321651"/>
                <a:gd name="connsiteX2895" fmla="*/ 3329715 w 6792042"/>
                <a:gd name="connsiteY2895" fmla="*/ 242688 h 3321651"/>
                <a:gd name="connsiteX2896" fmla="*/ 3321384 w 6792042"/>
                <a:gd name="connsiteY2896" fmla="*/ 242688 h 3321651"/>
                <a:gd name="connsiteX2897" fmla="*/ 3321384 w 6792042"/>
                <a:gd name="connsiteY2897" fmla="*/ 244761 h 3321651"/>
                <a:gd name="connsiteX2898" fmla="*/ 3310979 w 6792042"/>
                <a:gd name="connsiteY2898" fmla="*/ 244761 h 3321651"/>
                <a:gd name="connsiteX2899" fmla="*/ 3310979 w 6792042"/>
                <a:gd name="connsiteY2899" fmla="*/ 246835 h 3321651"/>
                <a:gd name="connsiteX2900" fmla="*/ 3294354 w 6792042"/>
                <a:gd name="connsiteY2900" fmla="*/ 246835 h 3321651"/>
                <a:gd name="connsiteX2901" fmla="*/ 3294354 w 6792042"/>
                <a:gd name="connsiteY2901" fmla="*/ 248908 h 3321651"/>
                <a:gd name="connsiteX2902" fmla="*/ 3292281 w 6792042"/>
                <a:gd name="connsiteY2902" fmla="*/ 248908 h 3321651"/>
                <a:gd name="connsiteX2903" fmla="*/ 3292281 w 6792042"/>
                <a:gd name="connsiteY2903" fmla="*/ 253054 h 3321651"/>
                <a:gd name="connsiteX2904" fmla="*/ 3288135 w 6792042"/>
                <a:gd name="connsiteY2904" fmla="*/ 253054 h 3321651"/>
                <a:gd name="connsiteX2905" fmla="*/ 3288135 w 6792042"/>
                <a:gd name="connsiteY2905" fmla="*/ 255128 h 3321651"/>
                <a:gd name="connsiteX2906" fmla="*/ 3279803 w 6792042"/>
                <a:gd name="connsiteY2906" fmla="*/ 255128 h 3321651"/>
                <a:gd name="connsiteX2907" fmla="*/ 3279803 w 6792042"/>
                <a:gd name="connsiteY2907" fmla="*/ 257201 h 3321651"/>
                <a:gd name="connsiteX2908" fmla="*/ 3277730 w 6792042"/>
                <a:gd name="connsiteY2908" fmla="*/ 257201 h 3321651"/>
                <a:gd name="connsiteX2909" fmla="*/ 3277730 w 6792042"/>
                <a:gd name="connsiteY2909" fmla="*/ 259274 h 3321651"/>
                <a:gd name="connsiteX2910" fmla="*/ 3275657 w 6792042"/>
                <a:gd name="connsiteY2910" fmla="*/ 259274 h 3321651"/>
                <a:gd name="connsiteX2911" fmla="*/ 3275657 w 6792042"/>
                <a:gd name="connsiteY2911" fmla="*/ 263421 h 3321651"/>
                <a:gd name="connsiteX2912" fmla="*/ 3273583 w 6792042"/>
                <a:gd name="connsiteY2912" fmla="*/ 263421 h 3321651"/>
                <a:gd name="connsiteX2913" fmla="*/ 3273583 w 6792042"/>
                <a:gd name="connsiteY2913" fmla="*/ 265494 h 3321651"/>
                <a:gd name="connsiteX2914" fmla="*/ 3271510 w 6792042"/>
                <a:gd name="connsiteY2914" fmla="*/ 265494 h 3321651"/>
                <a:gd name="connsiteX2915" fmla="*/ 3271510 w 6792042"/>
                <a:gd name="connsiteY2915" fmla="*/ 267567 h 3321651"/>
                <a:gd name="connsiteX2916" fmla="*/ 3269437 w 6792042"/>
                <a:gd name="connsiteY2916" fmla="*/ 267567 h 3321651"/>
                <a:gd name="connsiteX2917" fmla="*/ 3269437 w 6792042"/>
                <a:gd name="connsiteY2917" fmla="*/ 269641 h 3321651"/>
                <a:gd name="connsiteX2918" fmla="*/ 3261105 w 6792042"/>
                <a:gd name="connsiteY2918" fmla="*/ 269641 h 3321651"/>
                <a:gd name="connsiteX2919" fmla="*/ 3261105 w 6792042"/>
                <a:gd name="connsiteY2919" fmla="*/ 271714 h 3321651"/>
                <a:gd name="connsiteX2920" fmla="*/ 3250700 w 6792042"/>
                <a:gd name="connsiteY2920" fmla="*/ 271714 h 3321651"/>
                <a:gd name="connsiteX2921" fmla="*/ 3250700 w 6792042"/>
                <a:gd name="connsiteY2921" fmla="*/ 269641 h 3321651"/>
                <a:gd name="connsiteX2922" fmla="*/ 3240296 w 6792042"/>
                <a:gd name="connsiteY2922" fmla="*/ 269641 h 3321651"/>
                <a:gd name="connsiteX2923" fmla="*/ 3240296 w 6792042"/>
                <a:gd name="connsiteY2923" fmla="*/ 267567 h 3321651"/>
                <a:gd name="connsiteX2924" fmla="*/ 3234076 w 6792042"/>
                <a:gd name="connsiteY2924" fmla="*/ 267567 h 3321651"/>
                <a:gd name="connsiteX2925" fmla="*/ 3234076 w 6792042"/>
                <a:gd name="connsiteY2925" fmla="*/ 265494 h 3321651"/>
                <a:gd name="connsiteX2926" fmla="*/ 3223671 w 6792042"/>
                <a:gd name="connsiteY2926" fmla="*/ 265494 h 3321651"/>
                <a:gd name="connsiteX2927" fmla="*/ 3223671 w 6792042"/>
                <a:gd name="connsiteY2927" fmla="*/ 267567 h 3321651"/>
                <a:gd name="connsiteX2928" fmla="*/ 3221598 w 6792042"/>
                <a:gd name="connsiteY2928" fmla="*/ 267567 h 3321651"/>
                <a:gd name="connsiteX2929" fmla="*/ 3221598 w 6792042"/>
                <a:gd name="connsiteY2929" fmla="*/ 269641 h 3321651"/>
                <a:gd name="connsiteX2930" fmla="*/ 3219525 w 6792042"/>
                <a:gd name="connsiteY2930" fmla="*/ 269641 h 3321651"/>
                <a:gd name="connsiteX2931" fmla="*/ 3219525 w 6792042"/>
                <a:gd name="connsiteY2931" fmla="*/ 271714 h 3321651"/>
                <a:gd name="connsiteX2932" fmla="*/ 3215378 w 6792042"/>
                <a:gd name="connsiteY2932" fmla="*/ 271714 h 3321651"/>
                <a:gd name="connsiteX2933" fmla="*/ 3215378 w 6792042"/>
                <a:gd name="connsiteY2933" fmla="*/ 273787 h 3321651"/>
                <a:gd name="connsiteX2934" fmla="*/ 3204973 w 6792042"/>
                <a:gd name="connsiteY2934" fmla="*/ 273787 h 3321651"/>
                <a:gd name="connsiteX2935" fmla="*/ 3204973 w 6792042"/>
                <a:gd name="connsiteY2935" fmla="*/ 271714 h 3321651"/>
                <a:gd name="connsiteX2936" fmla="*/ 3194569 w 6792042"/>
                <a:gd name="connsiteY2936" fmla="*/ 271714 h 3321651"/>
                <a:gd name="connsiteX2937" fmla="*/ 3194569 w 6792042"/>
                <a:gd name="connsiteY2937" fmla="*/ 269641 h 3321651"/>
                <a:gd name="connsiteX2938" fmla="*/ 3188349 w 6792042"/>
                <a:gd name="connsiteY2938" fmla="*/ 269641 h 3321651"/>
                <a:gd name="connsiteX2939" fmla="*/ 3188349 w 6792042"/>
                <a:gd name="connsiteY2939" fmla="*/ 267567 h 3321651"/>
                <a:gd name="connsiteX2940" fmla="*/ 3184202 w 6792042"/>
                <a:gd name="connsiteY2940" fmla="*/ 267567 h 3321651"/>
                <a:gd name="connsiteX2941" fmla="*/ 3184202 w 6792042"/>
                <a:gd name="connsiteY2941" fmla="*/ 265494 h 3321651"/>
                <a:gd name="connsiteX2942" fmla="*/ 3177982 w 6792042"/>
                <a:gd name="connsiteY2942" fmla="*/ 265494 h 3321651"/>
                <a:gd name="connsiteX2943" fmla="*/ 3177982 w 6792042"/>
                <a:gd name="connsiteY2943" fmla="*/ 263421 h 3321651"/>
                <a:gd name="connsiteX2944" fmla="*/ 3173836 w 6792042"/>
                <a:gd name="connsiteY2944" fmla="*/ 263421 h 3321651"/>
                <a:gd name="connsiteX2945" fmla="*/ 3173836 w 6792042"/>
                <a:gd name="connsiteY2945" fmla="*/ 261348 h 3321651"/>
                <a:gd name="connsiteX2946" fmla="*/ 3169689 w 6792042"/>
                <a:gd name="connsiteY2946" fmla="*/ 261348 h 3321651"/>
                <a:gd name="connsiteX2947" fmla="*/ 3169689 w 6792042"/>
                <a:gd name="connsiteY2947" fmla="*/ 259274 h 3321651"/>
                <a:gd name="connsiteX2948" fmla="*/ 3165543 w 6792042"/>
                <a:gd name="connsiteY2948" fmla="*/ 259274 h 3321651"/>
                <a:gd name="connsiteX2949" fmla="*/ 3165543 w 6792042"/>
                <a:gd name="connsiteY2949" fmla="*/ 257201 h 3321651"/>
                <a:gd name="connsiteX2950" fmla="*/ 3161396 w 6792042"/>
                <a:gd name="connsiteY2950" fmla="*/ 257201 h 3321651"/>
                <a:gd name="connsiteX2951" fmla="*/ 3161396 w 6792042"/>
                <a:gd name="connsiteY2951" fmla="*/ 255128 h 3321651"/>
                <a:gd name="connsiteX2952" fmla="*/ 3157250 w 6792042"/>
                <a:gd name="connsiteY2952" fmla="*/ 255128 h 3321651"/>
                <a:gd name="connsiteX2953" fmla="*/ 3157250 w 6792042"/>
                <a:gd name="connsiteY2953" fmla="*/ 253054 h 3321651"/>
                <a:gd name="connsiteX2954" fmla="*/ 3155176 w 6792042"/>
                <a:gd name="connsiteY2954" fmla="*/ 253054 h 3321651"/>
                <a:gd name="connsiteX2955" fmla="*/ 3155176 w 6792042"/>
                <a:gd name="connsiteY2955" fmla="*/ 250981 h 3321651"/>
                <a:gd name="connsiteX2956" fmla="*/ 3151030 w 6792042"/>
                <a:gd name="connsiteY2956" fmla="*/ 250981 h 3321651"/>
                <a:gd name="connsiteX2957" fmla="*/ 3151030 w 6792042"/>
                <a:gd name="connsiteY2957" fmla="*/ 248908 h 3321651"/>
                <a:gd name="connsiteX2958" fmla="*/ 3146883 w 6792042"/>
                <a:gd name="connsiteY2958" fmla="*/ 248908 h 3321651"/>
                <a:gd name="connsiteX2959" fmla="*/ 3146883 w 6792042"/>
                <a:gd name="connsiteY2959" fmla="*/ 246835 h 3321651"/>
                <a:gd name="connsiteX2960" fmla="*/ 3144810 w 6792042"/>
                <a:gd name="connsiteY2960" fmla="*/ 246835 h 3321651"/>
                <a:gd name="connsiteX2961" fmla="*/ 3144810 w 6792042"/>
                <a:gd name="connsiteY2961" fmla="*/ 244761 h 3321651"/>
                <a:gd name="connsiteX2962" fmla="*/ 3140663 w 6792042"/>
                <a:gd name="connsiteY2962" fmla="*/ 244761 h 3321651"/>
                <a:gd name="connsiteX2963" fmla="*/ 3140663 w 6792042"/>
                <a:gd name="connsiteY2963" fmla="*/ 242688 h 3321651"/>
                <a:gd name="connsiteX2964" fmla="*/ 3136517 w 6792042"/>
                <a:gd name="connsiteY2964" fmla="*/ 242688 h 3321651"/>
                <a:gd name="connsiteX2965" fmla="*/ 3136517 w 6792042"/>
                <a:gd name="connsiteY2965" fmla="*/ 240615 h 3321651"/>
                <a:gd name="connsiteX2966" fmla="*/ 3134443 w 6792042"/>
                <a:gd name="connsiteY2966" fmla="*/ 240615 h 3321651"/>
                <a:gd name="connsiteX2967" fmla="*/ 3134443 w 6792042"/>
                <a:gd name="connsiteY2967" fmla="*/ 238542 h 3321651"/>
                <a:gd name="connsiteX2968" fmla="*/ 3132370 w 6792042"/>
                <a:gd name="connsiteY2968" fmla="*/ 238542 h 3321651"/>
                <a:gd name="connsiteX2969" fmla="*/ 3132370 w 6792042"/>
                <a:gd name="connsiteY2969" fmla="*/ 236468 h 3321651"/>
                <a:gd name="connsiteX2970" fmla="*/ 3126151 w 6792042"/>
                <a:gd name="connsiteY2970" fmla="*/ 236468 h 3321651"/>
                <a:gd name="connsiteX2971" fmla="*/ 3126151 w 6792042"/>
                <a:gd name="connsiteY2971" fmla="*/ 234395 h 3321651"/>
                <a:gd name="connsiteX2972" fmla="*/ 3122004 w 6792042"/>
                <a:gd name="connsiteY2972" fmla="*/ 234395 h 3321651"/>
                <a:gd name="connsiteX2973" fmla="*/ 3122004 w 6792042"/>
                <a:gd name="connsiteY2973" fmla="*/ 232322 h 3321651"/>
                <a:gd name="connsiteX2974" fmla="*/ 3101233 w 6792042"/>
                <a:gd name="connsiteY2974" fmla="*/ 232322 h 3321651"/>
                <a:gd name="connsiteX2975" fmla="*/ 3101233 w 6792042"/>
                <a:gd name="connsiteY2975" fmla="*/ 234395 h 3321651"/>
                <a:gd name="connsiteX2976" fmla="*/ 3097086 w 6792042"/>
                <a:gd name="connsiteY2976" fmla="*/ 234395 h 3321651"/>
                <a:gd name="connsiteX2977" fmla="*/ 3097086 w 6792042"/>
                <a:gd name="connsiteY2977" fmla="*/ 236468 h 3321651"/>
                <a:gd name="connsiteX2978" fmla="*/ 3090866 w 6792042"/>
                <a:gd name="connsiteY2978" fmla="*/ 236468 h 3321651"/>
                <a:gd name="connsiteX2979" fmla="*/ 3090866 w 6792042"/>
                <a:gd name="connsiteY2979" fmla="*/ 238542 h 3321651"/>
                <a:gd name="connsiteX2980" fmla="*/ 3088793 w 6792042"/>
                <a:gd name="connsiteY2980" fmla="*/ 238542 h 3321651"/>
                <a:gd name="connsiteX2981" fmla="*/ 3088793 w 6792042"/>
                <a:gd name="connsiteY2981" fmla="*/ 240615 h 3321651"/>
                <a:gd name="connsiteX2982" fmla="*/ 3084647 w 6792042"/>
                <a:gd name="connsiteY2982" fmla="*/ 240615 h 3321651"/>
                <a:gd name="connsiteX2983" fmla="*/ 3084647 w 6792042"/>
                <a:gd name="connsiteY2983" fmla="*/ 242688 h 3321651"/>
                <a:gd name="connsiteX2984" fmla="*/ 3068022 w 6792042"/>
                <a:gd name="connsiteY2984" fmla="*/ 242688 h 3321651"/>
                <a:gd name="connsiteX2985" fmla="*/ 3068022 w 6792042"/>
                <a:gd name="connsiteY2985" fmla="*/ 244761 h 3321651"/>
                <a:gd name="connsiteX2986" fmla="*/ 3051397 w 6792042"/>
                <a:gd name="connsiteY2986" fmla="*/ 244761 h 3321651"/>
                <a:gd name="connsiteX2987" fmla="*/ 3051397 w 6792042"/>
                <a:gd name="connsiteY2987" fmla="*/ 246835 h 3321651"/>
                <a:gd name="connsiteX2988" fmla="*/ 3036846 w 6792042"/>
                <a:gd name="connsiteY2988" fmla="*/ 246835 h 3321651"/>
                <a:gd name="connsiteX2989" fmla="*/ 3036846 w 6792042"/>
                <a:gd name="connsiteY2989" fmla="*/ 248908 h 3321651"/>
                <a:gd name="connsiteX2990" fmla="*/ 3022295 w 6792042"/>
                <a:gd name="connsiteY2990" fmla="*/ 248908 h 3321651"/>
                <a:gd name="connsiteX2991" fmla="*/ 3022295 w 6792042"/>
                <a:gd name="connsiteY2991" fmla="*/ 250981 h 3321651"/>
                <a:gd name="connsiteX2992" fmla="*/ 3005670 w 6792042"/>
                <a:gd name="connsiteY2992" fmla="*/ 250981 h 3321651"/>
                <a:gd name="connsiteX2993" fmla="*/ 3005670 w 6792042"/>
                <a:gd name="connsiteY2993" fmla="*/ 253054 h 3321651"/>
                <a:gd name="connsiteX2994" fmla="*/ 2955758 w 6792042"/>
                <a:gd name="connsiteY2994" fmla="*/ 253054 h 3321651"/>
                <a:gd name="connsiteX2995" fmla="*/ 2955758 w 6792042"/>
                <a:gd name="connsiteY2995" fmla="*/ 255128 h 3321651"/>
                <a:gd name="connsiteX2996" fmla="*/ 2951612 w 6792042"/>
                <a:gd name="connsiteY2996" fmla="*/ 255128 h 3321651"/>
                <a:gd name="connsiteX2997" fmla="*/ 2951612 w 6792042"/>
                <a:gd name="connsiteY2997" fmla="*/ 257201 h 3321651"/>
                <a:gd name="connsiteX2998" fmla="*/ 2947465 w 6792042"/>
                <a:gd name="connsiteY2998" fmla="*/ 257201 h 3321651"/>
                <a:gd name="connsiteX2999" fmla="*/ 2947465 w 6792042"/>
                <a:gd name="connsiteY2999" fmla="*/ 259274 h 3321651"/>
                <a:gd name="connsiteX3000" fmla="*/ 2932914 w 6792042"/>
                <a:gd name="connsiteY3000" fmla="*/ 259274 h 3321651"/>
                <a:gd name="connsiteX3001" fmla="*/ 2932914 w 6792042"/>
                <a:gd name="connsiteY3001" fmla="*/ 261348 h 3321651"/>
                <a:gd name="connsiteX3002" fmla="*/ 2920436 w 6792042"/>
                <a:gd name="connsiteY3002" fmla="*/ 261348 h 3321651"/>
                <a:gd name="connsiteX3003" fmla="*/ 2920436 w 6792042"/>
                <a:gd name="connsiteY3003" fmla="*/ 263421 h 3321651"/>
                <a:gd name="connsiteX3004" fmla="*/ 2918362 w 6792042"/>
                <a:gd name="connsiteY3004" fmla="*/ 263421 h 3321651"/>
                <a:gd name="connsiteX3005" fmla="*/ 2918362 w 6792042"/>
                <a:gd name="connsiteY3005" fmla="*/ 261348 h 3321651"/>
                <a:gd name="connsiteX3006" fmla="*/ 2916289 w 6792042"/>
                <a:gd name="connsiteY3006" fmla="*/ 261348 h 3321651"/>
                <a:gd name="connsiteX3007" fmla="*/ 2916289 w 6792042"/>
                <a:gd name="connsiteY3007" fmla="*/ 263421 h 3321651"/>
                <a:gd name="connsiteX3008" fmla="*/ 2878855 w 6792042"/>
                <a:gd name="connsiteY3008" fmla="*/ 263421 h 3321651"/>
                <a:gd name="connsiteX3009" fmla="*/ 2878855 w 6792042"/>
                <a:gd name="connsiteY3009" fmla="*/ 261348 h 3321651"/>
                <a:gd name="connsiteX3010" fmla="*/ 2862231 w 6792042"/>
                <a:gd name="connsiteY3010" fmla="*/ 261348 h 3321651"/>
                <a:gd name="connsiteX3011" fmla="*/ 2862231 w 6792042"/>
                <a:gd name="connsiteY3011" fmla="*/ 259274 h 3321651"/>
                <a:gd name="connsiteX3012" fmla="*/ 2847679 w 6792042"/>
                <a:gd name="connsiteY3012" fmla="*/ 259274 h 3321651"/>
                <a:gd name="connsiteX3013" fmla="*/ 2847679 w 6792042"/>
                <a:gd name="connsiteY3013" fmla="*/ 257201 h 3321651"/>
                <a:gd name="connsiteX3014" fmla="*/ 2837274 w 6792042"/>
                <a:gd name="connsiteY3014" fmla="*/ 257201 h 3321651"/>
                <a:gd name="connsiteX3015" fmla="*/ 2837274 w 6792042"/>
                <a:gd name="connsiteY3015" fmla="*/ 255128 h 3321651"/>
                <a:gd name="connsiteX3016" fmla="*/ 2831054 w 6792042"/>
                <a:gd name="connsiteY3016" fmla="*/ 255128 h 3321651"/>
                <a:gd name="connsiteX3017" fmla="*/ 2831054 w 6792042"/>
                <a:gd name="connsiteY3017" fmla="*/ 253054 h 3321651"/>
                <a:gd name="connsiteX3018" fmla="*/ 2826908 w 6792042"/>
                <a:gd name="connsiteY3018" fmla="*/ 253054 h 3321651"/>
                <a:gd name="connsiteX3019" fmla="*/ 2826908 w 6792042"/>
                <a:gd name="connsiteY3019" fmla="*/ 257201 h 3321651"/>
                <a:gd name="connsiteX3020" fmla="*/ 2824835 w 6792042"/>
                <a:gd name="connsiteY3020" fmla="*/ 257201 h 3321651"/>
                <a:gd name="connsiteX3021" fmla="*/ 2824835 w 6792042"/>
                <a:gd name="connsiteY3021" fmla="*/ 253054 h 3321651"/>
                <a:gd name="connsiteX3022" fmla="*/ 2822761 w 6792042"/>
                <a:gd name="connsiteY3022" fmla="*/ 253054 h 3321651"/>
                <a:gd name="connsiteX3023" fmla="*/ 2822761 w 6792042"/>
                <a:gd name="connsiteY3023" fmla="*/ 250981 h 3321651"/>
                <a:gd name="connsiteX3024" fmla="*/ 2812357 w 6792042"/>
                <a:gd name="connsiteY3024" fmla="*/ 250981 h 3321651"/>
                <a:gd name="connsiteX3025" fmla="*/ 2812357 w 6792042"/>
                <a:gd name="connsiteY3025" fmla="*/ 248908 h 3321651"/>
                <a:gd name="connsiteX3026" fmla="*/ 2810283 w 6792042"/>
                <a:gd name="connsiteY3026" fmla="*/ 248908 h 3321651"/>
                <a:gd name="connsiteX3027" fmla="*/ 2810283 w 6792042"/>
                <a:gd name="connsiteY3027" fmla="*/ 253054 h 3321651"/>
                <a:gd name="connsiteX3028" fmla="*/ 2812357 w 6792042"/>
                <a:gd name="connsiteY3028" fmla="*/ 253054 h 3321651"/>
                <a:gd name="connsiteX3029" fmla="*/ 2812357 w 6792042"/>
                <a:gd name="connsiteY3029" fmla="*/ 255128 h 3321651"/>
                <a:gd name="connsiteX3030" fmla="*/ 2816503 w 6792042"/>
                <a:gd name="connsiteY3030" fmla="*/ 255128 h 3321651"/>
                <a:gd name="connsiteX3031" fmla="*/ 2816503 w 6792042"/>
                <a:gd name="connsiteY3031" fmla="*/ 257201 h 3321651"/>
                <a:gd name="connsiteX3032" fmla="*/ 2814430 w 6792042"/>
                <a:gd name="connsiteY3032" fmla="*/ 257201 h 3321651"/>
                <a:gd name="connsiteX3033" fmla="*/ 2814430 w 6792042"/>
                <a:gd name="connsiteY3033" fmla="*/ 259274 h 3321651"/>
                <a:gd name="connsiteX3034" fmla="*/ 2812357 w 6792042"/>
                <a:gd name="connsiteY3034" fmla="*/ 259274 h 3321651"/>
                <a:gd name="connsiteX3035" fmla="*/ 2812357 w 6792042"/>
                <a:gd name="connsiteY3035" fmla="*/ 263421 h 3321651"/>
                <a:gd name="connsiteX3036" fmla="*/ 2810283 w 6792042"/>
                <a:gd name="connsiteY3036" fmla="*/ 263421 h 3321651"/>
                <a:gd name="connsiteX3037" fmla="*/ 2810283 w 6792042"/>
                <a:gd name="connsiteY3037" fmla="*/ 267567 h 3321651"/>
                <a:gd name="connsiteX3038" fmla="*/ 2808210 w 6792042"/>
                <a:gd name="connsiteY3038" fmla="*/ 267567 h 3321651"/>
                <a:gd name="connsiteX3039" fmla="*/ 2808210 w 6792042"/>
                <a:gd name="connsiteY3039" fmla="*/ 269641 h 3321651"/>
                <a:gd name="connsiteX3040" fmla="*/ 2806137 w 6792042"/>
                <a:gd name="connsiteY3040" fmla="*/ 269641 h 3321651"/>
                <a:gd name="connsiteX3041" fmla="*/ 2806137 w 6792042"/>
                <a:gd name="connsiteY3041" fmla="*/ 265494 h 3321651"/>
                <a:gd name="connsiteX3042" fmla="*/ 2808210 w 6792042"/>
                <a:gd name="connsiteY3042" fmla="*/ 265494 h 3321651"/>
                <a:gd name="connsiteX3043" fmla="*/ 2808210 w 6792042"/>
                <a:gd name="connsiteY3043" fmla="*/ 263421 h 3321651"/>
                <a:gd name="connsiteX3044" fmla="*/ 2810283 w 6792042"/>
                <a:gd name="connsiteY3044" fmla="*/ 263421 h 3321651"/>
                <a:gd name="connsiteX3045" fmla="*/ 2810283 w 6792042"/>
                <a:gd name="connsiteY3045" fmla="*/ 253016 h 3321651"/>
                <a:gd name="connsiteX3046" fmla="*/ 2808210 w 6792042"/>
                <a:gd name="connsiteY3046" fmla="*/ 253016 h 3321651"/>
                <a:gd name="connsiteX3047" fmla="*/ 2808210 w 6792042"/>
                <a:gd name="connsiteY3047" fmla="*/ 250943 h 3321651"/>
                <a:gd name="connsiteX3048" fmla="*/ 2804064 w 6792042"/>
                <a:gd name="connsiteY3048" fmla="*/ 250943 h 3321651"/>
                <a:gd name="connsiteX3049" fmla="*/ 2804064 w 6792042"/>
                <a:gd name="connsiteY3049" fmla="*/ 253016 h 3321651"/>
                <a:gd name="connsiteX3050" fmla="*/ 2801990 w 6792042"/>
                <a:gd name="connsiteY3050" fmla="*/ 253016 h 3321651"/>
                <a:gd name="connsiteX3051" fmla="*/ 2801990 w 6792042"/>
                <a:gd name="connsiteY3051" fmla="*/ 255089 h 3321651"/>
                <a:gd name="connsiteX3052" fmla="*/ 2795770 w 6792042"/>
                <a:gd name="connsiteY3052" fmla="*/ 255089 h 3321651"/>
                <a:gd name="connsiteX3053" fmla="*/ 2795770 w 6792042"/>
                <a:gd name="connsiteY3053" fmla="*/ 257163 h 3321651"/>
                <a:gd name="connsiteX3054" fmla="*/ 2791624 w 6792042"/>
                <a:gd name="connsiteY3054" fmla="*/ 257163 h 3321651"/>
                <a:gd name="connsiteX3055" fmla="*/ 2791624 w 6792042"/>
                <a:gd name="connsiteY3055" fmla="*/ 261309 h 3321651"/>
                <a:gd name="connsiteX3056" fmla="*/ 2787477 w 6792042"/>
                <a:gd name="connsiteY3056" fmla="*/ 261309 h 3321651"/>
                <a:gd name="connsiteX3057" fmla="*/ 2787477 w 6792042"/>
                <a:gd name="connsiteY3057" fmla="*/ 263382 h 3321651"/>
                <a:gd name="connsiteX3058" fmla="*/ 2785404 w 6792042"/>
                <a:gd name="connsiteY3058" fmla="*/ 263382 h 3321651"/>
                <a:gd name="connsiteX3059" fmla="*/ 2785404 w 6792042"/>
                <a:gd name="connsiteY3059" fmla="*/ 265456 h 3321651"/>
                <a:gd name="connsiteX3060" fmla="*/ 2783331 w 6792042"/>
                <a:gd name="connsiteY3060" fmla="*/ 265456 h 3321651"/>
                <a:gd name="connsiteX3061" fmla="*/ 2783331 w 6792042"/>
                <a:gd name="connsiteY3061" fmla="*/ 267529 h 3321651"/>
                <a:gd name="connsiteX3062" fmla="*/ 2781258 w 6792042"/>
                <a:gd name="connsiteY3062" fmla="*/ 267529 h 3321651"/>
                <a:gd name="connsiteX3063" fmla="*/ 2781258 w 6792042"/>
                <a:gd name="connsiteY3063" fmla="*/ 269602 h 3321651"/>
                <a:gd name="connsiteX3064" fmla="*/ 2777111 w 6792042"/>
                <a:gd name="connsiteY3064" fmla="*/ 269602 h 3321651"/>
                <a:gd name="connsiteX3065" fmla="*/ 2777111 w 6792042"/>
                <a:gd name="connsiteY3065" fmla="*/ 271676 h 3321651"/>
                <a:gd name="connsiteX3066" fmla="*/ 2770891 w 6792042"/>
                <a:gd name="connsiteY3066" fmla="*/ 271676 h 3321651"/>
                <a:gd name="connsiteX3067" fmla="*/ 2770891 w 6792042"/>
                <a:gd name="connsiteY3067" fmla="*/ 273749 h 3321651"/>
                <a:gd name="connsiteX3068" fmla="*/ 2766745 w 6792042"/>
                <a:gd name="connsiteY3068" fmla="*/ 273749 h 3321651"/>
                <a:gd name="connsiteX3069" fmla="*/ 2766745 w 6792042"/>
                <a:gd name="connsiteY3069" fmla="*/ 275822 h 3321651"/>
                <a:gd name="connsiteX3070" fmla="*/ 2764671 w 6792042"/>
                <a:gd name="connsiteY3070" fmla="*/ 275822 h 3321651"/>
                <a:gd name="connsiteX3071" fmla="*/ 2764671 w 6792042"/>
                <a:gd name="connsiteY3071" fmla="*/ 277895 h 3321651"/>
                <a:gd name="connsiteX3072" fmla="*/ 2758452 w 6792042"/>
                <a:gd name="connsiteY3072" fmla="*/ 277895 h 3321651"/>
                <a:gd name="connsiteX3073" fmla="*/ 2758452 w 6792042"/>
                <a:gd name="connsiteY3073" fmla="*/ 279969 h 3321651"/>
                <a:gd name="connsiteX3074" fmla="*/ 2756378 w 6792042"/>
                <a:gd name="connsiteY3074" fmla="*/ 279969 h 3321651"/>
                <a:gd name="connsiteX3075" fmla="*/ 2756378 w 6792042"/>
                <a:gd name="connsiteY3075" fmla="*/ 282042 h 3321651"/>
                <a:gd name="connsiteX3076" fmla="*/ 2752232 w 6792042"/>
                <a:gd name="connsiteY3076" fmla="*/ 282042 h 3321651"/>
                <a:gd name="connsiteX3077" fmla="*/ 2752232 w 6792042"/>
                <a:gd name="connsiteY3077" fmla="*/ 284115 h 3321651"/>
                <a:gd name="connsiteX3078" fmla="*/ 2748085 w 6792042"/>
                <a:gd name="connsiteY3078" fmla="*/ 284115 h 3321651"/>
                <a:gd name="connsiteX3079" fmla="*/ 2748085 w 6792042"/>
                <a:gd name="connsiteY3079" fmla="*/ 286188 h 3321651"/>
                <a:gd name="connsiteX3080" fmla="*/ 2727314 w 6792042"/>
                <a:gd name="connsiteY3080" fmla="*/ 286188 h 3321651"/>
                <a:gd name="connsiteX3081" fmla="*/ 2727314 w 6792042"/>
                <a:gd name="connsiteY3081" fmla="*/ 288262 h 3321651"/>
                <a:gd name="connsiteX3082" fmla="*/ 2702358 w 6792042"/>
                <a:gd name="connsiteY3082" fmla="*/ 288262 h 3321651"/>
                <a:gd name="connsiteX3083" fmla="*/ 2702358 w 6792042"/>
                <a:gd name="connsiteY3083" fmla="*/ 290335 h 3321651"/>
                <a:gd name="connsiteX3084" fmla="*/ 2700285 w 6792042"/>
                <a:gd name="connsiteY3084" fmla="*/ 290335 h 3321651"/>
                <a:gd name="connsiteX3085" fmla="*/ 2700285 w 6792042"/>
                <a:gd name="connsiteY3085" fmla="*/ 288262 h 3321651"/>
                <a:gd name="connsiteX3086" fmla="*/ 2698211 w 6792042"/>
                <a:gd name="connsiteY3086" fmla="*/ 288262 h 3321651"/>
                <a:gd name="connsiteX3087" fmla="*/ 2698211 w 6792042"/>
                <a:gd name="connsiteY3087" fmla="*/ 290335 h 3321651"/>
                <a:gd name="connsiteX3088" fmla="*/ 2696138 w 6792042"/>
                <a:gd name="connsiteY3088" fmla="*/ 290335 h 3321651"/>
                <a:gd name="connsiteX3089" fmla="*/ 2696138 w 6792042"/>
                <a:gd name="connsiteY3089" fmla="*/ 288262 h 3321651"/>
                <a:gd name="connsiteX3090" fmla="*/ 2691992 w 6792042"/>
                <a:gd name="connsiteY3090" fmla="*/ 288262 h 3321651"/>
                <a:gd name="connsiteX3091" fmla="*/ 2691992 w 6792042"/>
                <a:gd name="connsiteY3091" fmla="*/ 290335 h 3321651"/>
                <a:gd name="connsiteX3092" fmla="*/ 2687845 w 6792042"/>
                <a:gd name="connsiteY3092" fmla="*/ 290335 h 3321651"/>
                <a:gd name="connsiteX3093" fmla="*/ 2687845 w 6792042"/>
                <a:gd name="connsiteY3093" fmla="*/ 292408 h 3321651"/>
                <a:gd name="connsiteX3094" fmla="*/ 2683699 w 6792042"/>
                <a:gd name="connsiteY3094" fmla="*/ 292408 h 3321651"/>
                <a:gd name="connsiteX3095" fmla="*/ 2683699 w 6792042"/>
                <a:gd name="connsiteY3095" fmla="*/ 294482 h 3321651"/>
                <a:gd name="connsiteX3096" fmla="*/ 2679552 w 6792042"/>
                <a:gd name="connsiteY3096" fmla="*/ 294482 h 3321651"/>
                <a:gd name="connsiteX3097" fmla="*/ 2679552 w 6792042"/>
                <a:gd name="connsiteY3097" fmla="*/ 296555 h 3321651"/>
                <a:gd name="connsiteX3098" fmla="*/ 2669147 w 6792042"/>
                <a:gd name="connsiteY3098" fmla="*/ 296555 h 3321651"/>
                <a:gd name="connsiteX3099" fmla="*/ 2669147 w 6792042"/>
                <a:gd name="connsiteY3099" fmla="*/ 298628 h 3321651"/>
                <a:gd name="connsiteX3100" fmla="*/ 2667074 w 6792042"/>
                <a:gd name="connsiteY3100" fmla="*/ 298628 h 3321651"/>
                <a:gd name="connsiteX3101" fmla="*/ 2667074 w 6792042"/>
                <a:gd name="connsiteY3101" fmla="*/ 296555 h 3321651"/>
                <a:gd name="connsiteX3102" fmla="*/ 2665001 w 6792042"/>
                <a:gd name="connsiteY3102" fmla="*/ 296555 h 3321651"/>
                <a:gd name="connsiteX3103" fmla="*/ 2665001 w 6792042"/>
                <a:gd name="connsiteY3103" fmla="*/ 298628 h 3321651"/>
                <a:gd name="connsiteX3104" fmla="*/ 2658781 w 6792042"/>
                <a:gd name="connsiteY3104" fmla="*/ 298628 h 3321651"/>
                <a:gd name="connsiteX3105" fmla="*/ 2658781 w 6792042"/>
                <a:gd name="connsiteY3105" fmla="*/ 296555 h 3321651"/>
                <a:gd name="connsiteX3106" fmla="*/ 2656708 w 6792042"/>
                <a:gd name="connsiteY3106" fmla="*/ 296555 h 3321651"/>
                <a:gd name="connsiteX3107" fmla="*/ 2656708 w 6792042"/>
                <a:gd name="connsiteY3107" fmla="*/ 298628 h 3321651"/>
                <a:gd name="connsiteX3108" fmla="*/ 2654634 w 6792042"/>
                <a:gd name="connsiteY3108" fmla="*/ 298628 h 3321651"/>
                <a:gd name="connsiteX3109" fmla="*/ 2654634 w 6792042"/>
                <a:gd name="connsiteY3109" fmla="*/ 296555 h 3321651"/>
                <a:gd name="connsiteX3110" fmla="*/ 2635937 w 6792042"/>
                <a:gd name="connsiteY3110" fmla="*/ 296555 h 3321651"/>
                <a:gd name="connsiteX3111" fmla="*/ 2635937 w 6792042"/>
                <a:gd name="connsiteY3111" fmla="*/ 294482 h 3321651"/>
                <a:gd name="connsiteX3112" fmla="*/ 2623459 w 6792042"/>
                <a:gd name="connsiteY3112" fmla="*/ 294482 h 3321651"/>
                <a:gd name="connsiteX3113" fmla="*/ 2623459 w 6792042"/>
                <a:gd name="connsiteY3113" fmla="*/ 292408 h 3321651"/>
                <a:gd name="connsiteX3114" fmla="*/ 2604761 w 6792042"/>
                <a:gd name="connsiteY3114" fmla="*/ 292408 h 3321651"/>
                <a:gd name="connsiteX3115" fmla="*/ 2604761 w 6792042"/>
                <a:gd name="connsiteY3115" fmla="*/ 290335 h 3321651"/>
                <a:gd name="connsiteX3116" fmla="*/ 2596429 w 6792042"/>
                <a:gd name="connsiteY3116" fmla="*/ 290335 h 3321651"/>
                <a:gd name="connsiteX3117" fmla="*/ 2596429 w 6792042"/>
                <a:gd name="connsiteY3117" fmla="*/ 288262 h 3321651"/>
                <a:gd name="connsiteX3118" fmla="*/ 2586024 w 6792042"/>
                <a:gd name="connsiteY3118" fmla="*/ 288262 h 3321651"/>
                <a:gd name="connsiteX3119" fmla="*/ 2586024 w 6792042"/>
                <a:gd name="connsiteY3119" fmla="*/ 286188 h 3321651"/>
                <a:gd name="connsiteX3120" fmla="*/ 2577693 w 6792042"/>
                <a:gd name="connsiteY3120" fmla="*/ 286188 h 3321651"/>
                <a:gd name="connsiteX3121" fmla="*/ 2577693 w 6792042"/>
                <a:gd name="connsiteY3121" fmla="*/ 284115 h 3321651"/>
                <a:gd name="connsiteX3122" fmla="*/ 2571473 w 6792042"/>
                <a:gd name="connsiteY3122" fmla="*/ 284115 h 3321651"/>
                <a:gd name="connsiteX3123" fmla="*/ 2571473 w 6792042"/>
                <a:gd name="connsiteY3123" fmla="*/ 282042 h 3321651"/>
                <a:gd name="connsiteX3124" fmla="*/ 2565253 w 6792042"/>
                <a:gd name="connsiteY3124" fmla="*/ 282042 h 3321651"/>
                <a:gd name="connsiteX3125" fmla="*/ 2565253 w 6792042"/>
                <a:gd name="connsiteY3125" fmla="*/ 284115 h 3321651"/>
                <a:gd name="connsiteX3126" fmla="*/ 2563180 w 6792042"/>
                <a:gd name="connsiteY3126" fmla="*/ 284115 h 3321651"/>
                <a:gd name="connsiteX3127" fmla="*/ 2563180 w 6792042"/>
                <a:gd name="connsiteY3127" fmla="*/ 282042 h 3321651"/>
                <a:gd name="connsiteX3128" fmla="*/ 2559033 w 6792042"/>
                <a:gd name="connsiteY3128" fmla="*/ 282042 h 3321651"/>
                <a:gd name="connsiteX3129" fmla="*/ 2559033 w 6792042"/>
                <a:gd name="connsiteY3129" fmla="*/ 279969 h 3321651"/>
                <a:gd name="connsiteX3130" fmla="*/ 2563180 w 6792042"/>
                <a:gd name="connsiteY3130" fmla="*/ 279969 h 3321651"/>
                <a:gd name="connsiteX3131" fmla="*/ 2563180 w 6792042"/>
                <a:gd name="connsiteY3131" fmla="*/ 277895 h 3321651"/>
                <a:gd name="connsiteX3132" fmla="*/ 2556960 w 6792042"/>
                <a:gd name="connsiteY3132" fmla="*/ 277895 h 3321651"/>
                <a:gd name="connsiteX3133" fmla="*/ 2556960 w 6792042"/>
                <a:gd name="connsiteY3133" fmla="*/ 275822 h 3321651"/>
                <a:gd name="connsiteX3134" fmla="*/ 2552814 w 6792042"/>
                <a:gd name="connsiteY3134" fmla="*/ 275822 h 3321651"/>
                <a:gd name="connsiteX3135" fmla="*/ 2552814 w 6792042"/>
                <a:gd name="connsiteY3135" fmla="*/ 277895 h 3321651"/>
                <a:gd name="connsiteX3136" fmla="*/ 2550740 w 6792042"/>
                <a:gd name="connsiteY3136" fmla="*/ 277895 h 3321651"/>
                <a:gd name="connsiteX3137" fmla="*/ 2550740 w 6792042"/>
                <a:gd name="connsiteY3137" fmla="*/ 275822 h 3321651"/>
                <a:gd name="connsiteX3138" fmla="*/ 2544521 w 6792042"/>
                <a:gd name="connsiteY3138" fmla="*/ 275822 h 3321651"/>
                <a:gd name="connsiteX3139" fmla="*/ 2544521 w 6792042"/>
                <a:gd name="connsiteY3139" fmla="*/ 273749 h 3321651"/>
                <a:gd name="connsiteX3140" fmla="*/ 2538301 w 6792042"/>
                <a:gd name="connsiteY3140" fmla="*/ 273749 h 3321651"/>
                <a:gd name="connsiteX3141" fmla="*/ 2538301 w 6792042"/>
                <a:gd name="connsiteY3141" fmla="*/ 275822 h 3321651"/>
                <a:gd name="connsiteX3142" fmla="*/ 2511271 w 6792042"/>
                <a:gd name="connsiteY3142" fmla="*/ 275822 h 3321651"/>
                <a:gd name="connsiteX3143" fmla="*/ 2511271 w 6792042"/>
                <a:gd name="connsiteY3143" fmla="*/ 273749 h 3321651"/>
                <a:gd name="connsiteX3144" fmla="*/ 2498793 w 6792042"/>
                <a:gd name="connsiteY3144" fmla="*/ 273749 h 3321651"/>
                <a:gd name="connsiteX3145" fmla="*/ 2498793 w 6792042"/>
                <a:gd name="connsiteY3145" fmla="*/ 271676 h 3321651"/>
                <a:gd name="connsiteX3146" fmla="*/ 2490462 w 6792042"/>
                <a:gd name="connsiteY3146" fmla="*/ 271676 h 3321651"/>
                <a:gd name="connsiteX3147" fmla="*/ 2490462 w 6792042"/>
                <a:gd name="connsiteY3147" fmla="*/ 269602 h 3321651"/>
                <a:gd name="connsiteX3148" fmla="*/ 2480057 w 6792042"/>
                <a:gd name="connsiteY3148" fmla="*/ 269602 h 3321651"/>
                <a:gd name="connsiteX3149" fmla="*/ 2480057 w 6792042"/>
                <a:gd name="connsiteY3149" fmla="*/ 267529 h 3321651"/>
                <a:gd name="connsiteX3150" fmla="*/ 2473837 w 6792042"/>
                <a:gd name="connsiteY3150" fmla="*/ 267529 h 3321651"/>
                <a:gd name="connsiteX3151" fmla="*/ 2473837 w 6792042"/>
                <a:gd name="connsiteY3151" fmla="*/ 265456 h 3321651"/>
                <a:gd name="connsiteX3152" fmla="*/ 2467617 w 6792042"/>
                <a:gd name="connsiteY3152" fmla="*/ 265456 h 3321651"/>
                <a:gd name="connsiteX3153" fmla="*/ 2467617 w 6792042"/>
                <a:gd name="connsiteY3153" fmla="*/ 263382 h 3321651"/>
                <a:gd name="connsiteX3154" fmla="*/ 2465544 w 6792042"/>
                <a:gd name="connsiteY3154" fmla="*/ 263382 h 3321651"/>
                <a:gd name="connsiteX3155" fmla="*/ 2465544 w 6792042"/>
                <a:gd name="connsiteY3155" fmla="*/ 267529 h 3321651"/>
                <a:gd name="connsiteX3156" fmla="*/ 2469691 w 6792042"/>
                <a:gd name="connsiteY3156" fmla="*/ 267529 h 3321651"/>
                <a:gd name="connsiteX3157" fmla="*/ 2469691 w 6792042"/>
                <a:gd name="connsiteY3157" fmla="*/ 269602 h 3321651"/>
                <a:gd name="connsiteX3158" fmla="*/ 2473837 w 6792042"/>
                <a:gd name="connsiteY3158" fmla="*/ 269602 h 3321651"/>
                <a:gd name="connsiteX3159" fmla="*/ 2473837 w 6792042"/>
                <a:gd name="connsiteY3159" fmla="*/ 271676 h 3321651"/>
                <a:gd name="connsiteX3160" fmla="*/ 2475910 w 6792042"/>
                <a:gd name="connsiteY3160" fmla="*/ 271676 h 3321651"/>
                <a:gd name="connsiteX3161" fmla="*/ 2475910 w 6792042"/>
                <a:gd name="connsiteY3161" fmla="*/ 273749 h 3321651"/>
                <a:gd name="connsiteX3162" fmla="*/ 2480057 w 6792042"/>
                <a:gd name="connsiteY3162" fmla="*/ 273749 h 3321651"/>
                <a:gd name="connsiteX3163" fmla="*/ 2480057 w 6792042"/>
                <a:gd name="connsiteY3163" fmla="*/ 275822 h 3321651"/>
                <a:gd name="connsiteX3164" fmla="*/ 2475910 w 6792042"/>
                <a:gd name="connsiteY3164" fmla="*/ 275822 h 3321651"/>
                <a:gd name="connsiteX3165" fmla="*/ 2475910 w 6792042"/>
                <a:gd name="connsiteY3165" fmla="*/ 273749 h 3321651"/>
                <a:gd name="connsiteX3166" fmla="*/ 2473837 w 6792042"/>
                <a:gd name="connsiteY3166" fmla="*/ 273749 h 3321651"/>
                <a:gd name="connsiteX3167" fmla="*/ 2473837 w 6792042"/>
                <a:gd name="connsiteY3167" fmla="*/ 271676 h 3321651"/>
                <a:gd name="connsiteX3168" fmla="*/ 2471764 w 6792042"/>
                <a:gd name="connsiteY3168" fmla="*/ 271676 h 3321651"/>
                <a:gd name="connsiteX3169" fmla="*/ 2471764 w 6792042"/>
                <a:gd name="connsiteY3169" fmla="*/ 273749 h 3321651"/>
                <a:gd name="connsiteX3170" fmla="*/ 2469691 w 6792042"/>
                <a:gd name="connsiteY3170" fmla="*/ 273749 h 3321651"/>
                <a:gd name="connsiteX3171" fmla="*/ 2469691 w 6792042"/>
                <a:gd name="connsiteY3171" fmla="*/ 269602 h 3321651"/>
                <a:gd name="connsiteX3172" fmla="*/ 2457213 w 6792042"/>
                <a:gd name="connsiteY3172" fmla="*/ 269602 h 3321651"/>
                <a:gd name="connsiteX3173" fmla="*/ 2457213 w 6792042"/>
                <a:gd name="connsiteY3173" fmla="*/ 267529 h 3321651"/>
                <a:gd name="connsiteX3174" fmla="*/ 2463432 w 6792042"/>
                <a:gd name="connsiteY3174" fmla="*/ 267529 h 3321651"/>
                <a:gd name="connsiteX3175" fmla="*/ 2463432 w 6792042"/>
                <a:gd name="connsiteY3175" fmla="*/ 263382 h 3321651"/>
                <a:gd name="connsiteX3176" fmla="*/ 2428110 w 6792042"/>
                <a:gd name="connsiteY3176" fmla="*/ 263382 h 3321651"/>
                <a:gd name="connsiteX3177" fmla="*/ 2428110 w 6792042"/>
                <a:gd name="connsiteY3177" fmla="*/ 261309 h 3321651"/>
                <a:gd name="connsiteX3178" fmla="*/ 2409412 w 6792042"/>
                <a:gd name="connsiteY3178" fmla="*/ 261309 h 3321651"/>
                <a:gd name="connsiteX3179" fmla="*/ 2409412 w 6792042"/>
                <a:gd name="connsiteY3179" fmla="*/ 263382 h 3321651"/>
                <a:gd name="connsiteX3180" fmla="*/ 2413559 w 6792042"/>
                <a:gd name="connsiteY3180" fmla="*/ 263382 h 3321651"/>
                <a:gd name="connsiteX3181" fmla="*/ 2413559 w 6792042"/>
                <a:gd name="connsiteY3181" fmla="*/ 265456 h 3321651"/>
                <a:gd name="connsiteX3182" fmla="*/ 2417705 w 6792042"/>
                <a:gd name="connsiteY3182" fmla="*/ 265456 h 3321651"/>
                <a:gd name="connsiteX3183" fmla="*/ 2417705 w 6792042"/>
                <a:gd name="connsiteY3183" fmla="*/ 267529 h 3321651"/>
                <a:gd name="connsiteX3184" fmla="*/ 2421852 w 6792042"/>
                <a:gd name="connsiteY3184" fmla="*/ 267529 h 3321651"/>
                <a:gd name="connsiteX3185" fmla="*/ 2421852 w 6792042"/>
                <a:gd name="connsiteY3185" fmla="*/ 273749 h 3321651"/>
                <a:gd name="connsiteX3186" fmla="*/ 2419779 w 6792042"/>
                <a:gd name="connsiteY3186" fmla="*/ 273749 h 3321651"/>
                <a:gd name="connsiteX3187" fmla="*/ 2419779 w 6792042"/>
                <a:gd name="connsiteY3187" fmla="*/ 269602 h 3321651"/>
                <a:gd name="connsiteX3188" fmla="*/ 2413559 w 6792042"/>
                <a:gd name="connsiteY3188" fmla="*/ 269602 h 3321651"/>
                <a:gd name="connsiteX3189" fmla="*/ 2413559 w 6792042"/>
                <a:gd name="connsiteY3189" fmla="*/ 265456 h 3321651"/>
                <a:gd name="connsiteX3190" fmla="*/ 2409412 w 6792042"/>
                <a:gd name="connsiteY3190" fmla="*/ 265456 h 3321651"/>
                <a:gd name="connsiteX3191" fmla="*/ 2409412 w 6792042"/>
                <a:gd name="connsiteY3191" fmla="*/ 263382 h 3321651"/>
                <a:gd name="connsiteX3192" fmla="*/ 2407339 w 6792042"/>
                <a:gd name="connsiteY3192" fmla="*/ 263382 h 3321651"/>
                <a:gd name="connsiteX3193" fmla="*/ 2407339 w 6792042"/>
                <a:gd name="connsiteY3193" fmla="*/ 261309 h 3321651"/>
                <a:gd name="connsiteX3194" fmla="*/ 2403192 w 6792042"/>
                <a:gd name="connsiteY3194" fmla="*/ 261309 h 3321651"/>
                <a:gd name="connsiteX3195" fmla="*/ 2403192 w 6792042"/>
                <a:gd name="connsiteY3195" fmla="*/ 259236 h 3321651"/>
                <a:gd name="connsiteX3196" fmla="*/ 2392788 w 6792042"/>
                <a:gd name="connsiteY3196" fmla="*/ 259236 h 3321651"/>
                <a:gd name="connsiteX3197" fmla="*/ 2392788 w 6792042"/>
                <a:gd name="connsiteY3197" fmla="*/ 257163 h 3321651"/>
                <a:gd name="connsiteX3198" fmla="*/ 2380310 w 6792042"/>
                <a:gd name="connsiteY3198" fmla="*/ 257163 h 3321651"/>
                <a:gd name="connsiteX3199" fmla="*/ 2380310 w 6792042"/>
                <a:gd name="connsiteY3199" fmla="*/ 255089 h 3321651"/>
                <a:gd name="connsiteX3200" fmla="*/ 2369905 w 6792042"/>
                <a:gd name="connsiteY3200" fmla="*/ 255089 h 3321651"/>
                <a:gd name="connsiteX3201" fmla="*/ 2369905 w 6792042"/>
                <a:gd name="connsiteY3201" fmla="*/ 253016 h 3321651"/>
                <a:gd name="connsiteX3202" fmla="*/ 2357427 w 6792042"/>
                <a:gd name="connsiteY3202" fmla="*/ 253016 h 3321651"/>
                <a:gd name="connsiteX3203" fmla="*/ 2357427 w 6792042"/>
                <a:gd name="connsiteY3203" fmla="*/ 250943 h 3321651"/>
                <a:gd name="connsiteX3204" fmla="*/ 2344949 w 6792042"/>
                <a:gd name="connsiteY3204" fmla="*/ 250943 h 3321651"/>
                <a:gd name="connsiteX3205" fmla="*/ 2344949 w 6792042"/>
                <a:gd name="connsiteY3205" fmla="*/ 248870 h 3321651"/>
                <a:gd name="connsiteX3206" fmla="*/ 2336617 w 6792042"/>
                <a:gd name="connsiteY3206" fmla="*/ 248870 h 3321651"/>
                <a:gd name="connsiteX3207" fmla="*/ 2336617 w 6792042"/>
                <a:gd name="connsiteY3207" fmla="*/ 246796 h 3321651"/>
                <a:gd name="connsiteX3208" fmla="*/ 2326212 w 6792042"/>
                <a:gd name="connsiteY3208" fmla="*/ 246796 h 3321651"/>
                <a:gd name="connsiteX3209" fmla="*/ 2326212 w 6792042"/>
                <a:gd name="connsiteY3209" fmla="*/ 244723 h 3321651"/>
                <a:gd name="connsiteX3210" fmla="*/ 2319993 w 6792042"/>
                <a:gd name="connsiteY3210" fmla="*/ 244723 h 3321651"/>
                <a:gd name="connsiteX3211" fmla="*/ 2319993 w 6792042"/>
                <a:gd name="connsiteY3211" fmla="*/ 242650 h 3321651"/>
                <a:gd name="connsiteX3212" fmla="*/ 2309588 w 6792042"/>
                <a:gd name="connsiteY3212" fmla="*/ 242650 h 3321651"/>
                <a:gd name="connsiteX3213" fmla="*/ 2309588 w 6792042"/>
                <a:gd name="connsiteY3213" fmla="*/ 240576 h 3321651"/>
                <a:gd name="connsiteX3214" fmla="*/ 2301256 w 6792042"/>
                <a:gd name="connsiteY3214" fmla="*/ 240576 h 3321651"/>
                <a:gd name="connsiteX3215" fmla="*/ 2301256 w 6792042"/>
                <a:gd name="connsiteY3215" fmla="*/ 238503 h 3321651"/>
                <a:gd name="connsiteX3216" fmla="*/ 2295037 w 6792042"/>
                <a:gd name="connsiteY3216" fmla="*/ 238503 h 3321651"/>
                <a:gd name="connsiteX3217" fmla="*/ 2295037 w 6792042"/>
                <a:gd name="connsiteY3217" fmla="*/ 236430 h 3321651"/>
                <a:gd name="connsiteX3218" fmla="*/ 2286705 w 6792042"/>
                <a:gd name="connsiteY3218" fmla="*/ 236430 h 3321651"/>
                <a:gd name="connsiteX3219" fmla="*/ 2286705 w 6792042"/>
                <a:gd name="connsiteY3219" fmla="*/ 234357 h 3321651"/>
                <a:gd name="connsiteX3220" fmla="*/ 2280485 w 6792042"/>
                <a:gd name="connsiteY3220" fmla="*/ 234357 h 3321651"/>
                <a:gd name="connsiteX3221" fmla="*/ 2280485 w 6792042"/>
                <a:gd name="connsiteY3221" fmla="*/ 232283 h 3321651"/>
                <a:gd name="connsiteX3222" fmla="*/ 2274266 w 6792042"/>
                <a:gd name="connsiteY3222" fmla="*/ 232283 h 3321651"/>
                <a:gd name="connsiteX3223" fmla="*/ 2274266 w 6792042"/>
                <a:gd name="connsiteY3223" fmla="*/ 230210 h 3321651"/>
                <a:gd name="connsiteX3224" fmla="*/ 2268046 w 6792042"/>
                <a:gd name="connsiteY3224" fmla="*/ 230210 h 3321651"/>
                <a:gd name="connsiteX3225" fmla="*/ 2268046 w 6792042"/>
                <a:gd name="connsiteY3225" fmla="*/ 228137 h 3321651"/>
                <a:gd name="connsiteX3226" fmla="*/ 2261826 w 6792042"/>
                <a:gd name="connsiteY3226" fmla="*/ 228137 h 3321651"/>
                <a:gd name="connsiteX3227" fmla="*/ 2261826 w 6792042"/>
                <a:gd name="connsiteY3227" fmla="*/ 226064 h 3321651"/>
                <a:gd name="connsiteX3228" fmla="*/ 2255606 w 6792042"/>
                <a:gd name="connsiteY3228" fmla="*/ 226064 h 3321651"/>
                <a:gd name="connsiteX3229" fmla="*/ 2255606 w 6792042"/>
                <a:gd name="connsiteY3229" fmla="*/ 223990 h 3321651"/>
                <a:gd name="connsiteX3230" fmla="*/ 2249386 w 6792042"/>
                <a:gd name="connsiteY3230" fmla="*/ 223990 h 3321651"/>
                <a:gd name="connsiteX3231" fmla="*/ 2249386 w 6792042"/>
                <a:gd name="connsiteY3231" fmla="*/ 221917 h 3321651"/>
                <a:gd name="connsiteX3232" fmla="*/ 2243166 w 6792042"/>
                <a:gd name="connsiteY3232" fmla="*/ 221917 h 3321651"/>
                <a:gd name="connsiteX3233" fmla="*/ 2243166 w 6792042"/>
                <a:gd name="connsiteY3233" fmla="*/ 219844 h 3321651"/>
                <a:gd name="connsiteX3234" fmla="*/ 2236947 w 6792042"/>
                <a:gd name="connsiteY3234" fmla="*/ 219844 h 3321651"/>
                <a:gd name="connsiteX3235" fmla="*/ 2236947 w 6792042"/>
                <a:gd name="connsiteY3235" fmla="*/ 217770 h 3321651"/>
                <a:gd name="connsiteX3236" fmla="*/ 2234873 w 6792042"/>
                <a:gd name="connsiteY3236" fmla="*/ 217770 h 3321651"/>
                <a:gd name="connsiteX3237" fmla="*/ 2234873 w 6792042"/>
                <a:gd name="connsiteY3237" fmla="*/ 221917 h 3321651"/>
                <a:gd name="connsiteX3238" fmla="*/ 2232800 w 6792042"/>
                <a:gd name="connsiteY3238" fmla="*/ 221917 h 3321651"/>
                <a:gd name="connsiteX3239" fmla="*/ 2232800 w 6792042"/>
                <a:gd name="connsiteY3239" fmla="*/ 217770 h 3321651"/>
                <a:gd name="connsiteX3240" fmla="*/ 2226580 w 6792042"/>
                <a:gd name="connsiteY3240" fmla="*/ 217770 h 3321651"/>
                <a:gd name="connsiteX3241" fmla="*/ 2226580 w 6792042"/>
                <a:gd name="connsiteY3241" fmla="*/ 215697 h 3321651"/>
                <a:gd name="connsiteX3242" fmla="*/ 2220360 w 6792042"/>
                <a:gd name="connsiteY3242" fmla="*/ 215697 h 3321651"/>
                <a:gd name="connsiteX3243" fmla="*/ 2220360 w 6792042"/>
                <a:gd name="connsiteY3243" fmla="*/ 213624 h 3321651"/>
                <a:gd name="connsiteX3244" fmla="*/ 2212029 w 6792042"/>
                <a:gd name="connsiteY3244" fmla="*/ 213624 h 3321651"/>
                <a:gd name="connsiteX3245" fmla="*/ 2212029 w 6792042"/>
                <a:gd name="connsiteY3245" fmla="*/ 211551 h 3321651"/>
                <a:gd name="connsiteX3246" fmla="*/ 2199551 w 6792042"/>
                <a:gd name="connsiteY3246" fmla="*/ 211551 h 3321651"/>
                <a:gd name="connsiteX3247" fmla="*/ 2199551 w 6792042"/>
                <a:gd name="connsiteY3247" fmla="*/ 209477 h 3321651"/>
                <a:gd name="connsiteX3248" fmla="*/ 2193331 w 6792042"/>
                <a:gd name="connsiteY3248" fmla="*/ 209477 h 3321651"/>
                <a:gd name="connsiteX3249" fmla="*/ 2193331 w 6792042"/>
                <a:gd name="connsiteY3249" fmla="*/ 207404 h 3321651"/>
                <a:gd name="connsiteX3250" fmla="*/ 2187111 w 6792042"/>
                <a:gd name="connsiteY3250" fmla="*/ 207404 h 3321651"/>
                <a:gd name="connsiteX3251" fmla="*/ 2187111 w 6792042"/>
                <a:gd name="connsiteY3251" fmla="*/ 205331 h 3321651"/>
                <a:gd name="connsiteX3252" fmla="*/ 2180891 w 6792042"/>
                <a:gd name="connsiteY3252" fmla="*/ 205331 h 3321651"/>
                <a:gd name="connsiteX3253" fmla="*/ 2180891 w 6792042"/>
                <a:gd name="connsiteY3253" fmla="*/ 203258 h 3321651"/>
                <a:gd name="connsiteX3254" fmla="*/ 2174672 w 6792042"/>
                <a:gd name="connsiteY3254" fmla="*/ 203258 h 3321651"/>
                <a:gd name="connsiteX3255" fmla="*/ 2174672 w 6792042"/>
                <a:gd name="connsiteY3255" fmla="*/ 201184 h 3321651"/>
                <a:gd name="connsiteX3256" fmla="*/ 2168452 w 6792042"/>
                <a:gd name="connsiteY3256" fmla="*/ 201184 h 3321651"/>
                <a:gd name="connsiteX3257" fmla="*/ 2168452 w 6792042"/>
                <a:gd name="connsiteY3257" fmla="*/ 199111 h 3321651"/>
                <a:gd name="connsiteX3258" fmla="*/ 2164305 w 6792042"/>
                <a:gd name="connsiteY3258" fmla="*/ 199111 h 3321651"/>
                <a:gd name="connsiteX3259" fmla="*/ 2164305 w 6792042"/>
                <a:gd name="connsiteY3259" fmla="*/ 197038 h 3321651"/>
                <a:gd name="connsiteX3260" fmla="*/ 2162232 w 6792042"/>
                <a:gd name="connsiteY3260" fmla="*/ 197038 h 3321651"/>
                <a:gd name="connsiteX3261" fmla="*/ 2162232 w 6792042"/>
                <a:gd name="connsiteY3261" fmla="*/ 199111 h 3321651"/>
                <a:gd name="connsiteX3262" fmla="*/ 2160159 w 6792042"/>
                <a:gd name="connsiteY3262" fmla="*/ 199111 h 3321651"/>
                <a:gd name="connsiteX3263" fmla="*/ 2160159 w 6792042"/>
                <a:gd name="connsiteY3263" fmla="*/ 197038 h 3321651"/>
                <a:gd name="connsiteX3264" fmla="*/ 2156012 w 6792042"/>
                <a:gd name="connsiteY3264" fmla="*/ 197038 h 3321651"/>
                <a:gd name="connsiteX3265" fmla="*/ 2156012 w 6792042"/>
                <a:gd name="connsiteY3265" fmla="*/ 205369 h 3321651"/>
                <a:gd name="connsiteX3266" fmla="*/ 2153939 w 6792042"/>
                <a:gd name="connsiteY3266" fmla="*/ 205369 h 3321651"/>
                <a:gd name="connsiteX3267" fmla="*/ 2153939 w 6792042"/>
                <a:gd name="connsiteY3267" fmla="*/ 209516 h 3321651"/>
                <a:gd name="connsiteX3268" fmla="*/ 2151866 w 6792042"/>
                <a:gd name="connsiteY3268" fmla="*/ 209516 h 3321651"/>
                <a:gd name="connsiteX3269" fmla="*/ 2151866 w 6792042"/>
                <a:gd name="connsiteY3269" fmla="*/ 211589 h 3321651"/>
                <a:gd name="connsiteX3270" fmla="*/ 2149792 w 6792042"/>
                <a:gd name="connsiteY3270" fmla="*/ 211589 h 3321651"/>
                <a:gd name="connsiteX3271" fmla="*/ 2149792 w 6792042"/>
                <a:gd name="connsiteY3271" fmla="*/ 213662 h 3321651"/>
                <a:gd name="connsiteX3272" fmla="*/ 2147719 w 6792042"/>
                <a:gd name="connsiteY3272" fmla="*/ 213662 h 3321651"/>
                <a:gd name="connsiteX3273" fmla="*/ 2147719 w 6792042"/>
                <a:gd name="connsiteY3273" fmla="*/ 215736 h 3321651"/>
                <a:gd name="connsiteX3274" fmla="*/ 2149792 w 6792042"/>
                <a:gd name="connsiteY3274" fmla="*/ 215736 h 3321651"/>
                <a:gd name="connsiteX3275" fmla="*/ 2149792 w 6792042"/>
                <a:gd name="connsiteY3275" fmla="*/ 217809 h 3321651"/>
                <a:gd name="connsiteX3276" fmla="*/ 2143572 w 6792042"/>
                <a:gd name="connsiteY3276" fmla="*/ 217809 h 3321651"/>
                <a:gd name="connsiteX3277" fmla="*/ 2143572 w 6792042"/>
                <a:gd name="connsiteY3277" fmla="*/ 219882 h 3321651"/>
                <a:gd name="connsiteX3278" fmla="*/ 2141499 w 6792042"/>
                <a:gd name="connsiteY3278" fmla="*/ 219882 h 3321651"/>
                <a:gd name="connsiteX3279" fmla="*/ 2141499 w 6792042"/>
                <a:gd name="connsiteY3279" fmla="*/ 224029 h 3321651"/>
                <a:gd name="connsiteX3280" fmla="*/ 2139426 w 6792042"/>
                <a:gd name="connsiteY3280" fmla="*/ 224029 h 3321651"/>
                <a:gd name="connsiteX3281" fmla="*/ 2139426 w 6792042"/>
                <a:gd name="connsiteY3281" fmla="*/ 226102 h 3321651"/>
                <a:gd name="connsiteX3282" fmla="*/ 2137353 w 6792042"/>
                <a:gd name="connsiteY3282" fmla="*/ 226102 h 3321651"/>
                <a:gd name="connsiteX3283" fmla="*/ 2137353 w 6792042"/>
                <a:gd name="connsiteY3283" fmla="*/ 228175 h 3321651"/>
                <a:gd name="connsiteX3284" fmla="*/ 2135279 w 6792042"/>
                <a:gd name="connsiteY3284" fmla="*/ 228175 h 3321651"/>
                <a:gd name="connsiteX3285" fmla="*/ 2135279 w 6792042"/>
                <a:gd name="connsiteY3285" fmla="*/ 230248 h 3321651"/>
                <a:gd name="connsiteX3286" fmla="*/ 2131133 w 6792042"/>
                <a:gd name="connsiteY3286" fmla="*/ 230248 h 3321651"/>
                <a:gd name="connsiteX3287" fmla="*/ 2131133 w 6792042"/>
                <a:gd name="connsiteY3287" fmla="*/ 232322 h 3321651"/>
                <a:gd name="connsiteX3288" fmla="*/ 2120728 w 6792042"/>
                <a:gd name="connsiteY3288" fmla="*/ 232322 h 3321651"/>
                <a:gd name="connsiteX3289" fmla="*/ 2120728 w 6792042"/>
                <a:gd name="connsiteY3289" fmla="*/ 234395 h 3321651"/>
                <a:gd name="connsiteX3290" fmla="*/ 2097845 w 6792042"/>
                <a:gd name="connsiteY3290" fmla="*/ 234395 h 3321651"/>
                <a:gd name="connsiteX3291" fmla="*/ 2097845 w 6792042"/>
                <a:gd name="connsiteY3291" fmla="*/ 232322 h 3321651"/>
                <a:gd name="connsiteX3292" fmla="*/ 2095772 w 6792042"/>
                <a:gd name="connsiteY3292" fmla="*/ 232322 h 3321651"/>
                <a:gd name="connsiteX3293" fmla="*/ 2095772 w 6792042"/>
                <a:gd name="connsiteY3293" fmla="*/ 234395 h 3321651"/>
                <a:gd name="connsiteX3294" fmla="*/ 2093699 w 6792042"/>
                <a:gd name="connsiteY3294" fmla="*/ 234395 h 3321651"/>
                <a:gd name="connsiteX3295" fmla="*/ 2093699 w 6792042"/>
                <a:gd name="connsiteY3295" fmla="*/ 236468 h 3321651"/>
                <a:gd name="connsiteX3296" fmla="*/ 2095772 w 6792042"/>
                <a:gd name="connsiteY3296" fmla="*/ 236468 h 3321651"/>
                <a:gd name="connsiteX3297" fmla="*/ 2095772 w 6792042"/>
                <a:gd name="connsiteY3297" fmla="*/ 244800 h 3321651"/>
                <a:gd name="connsiteX3298" fmla="*/ 2093699 w 6792042"/>
                <a:gd name="connsiteY3298" fmla="*/ 244800 h 3321651"/>
                <a:gd name="connsiteX3299" fmla="*/ 2093699 w 6792042"/>
                <a:gd name="connsiteY3299" fmla="*/ 246873 h 3321651"/>
                <a:gd name="connsiteX3300" fmla="*/ 2091626 w 6792042"/>
                <a:gd name="connsiteY3300" fmla="*/ 246873 h 3321651"/>
                <a:gd name="connsiteX3301" fmla="*/ 2091626 w 6792042"/>
                <a:gd name="connsiteY3301" fmla="*/ 248946 h 3321651"/>
                <a:gd name="connsiteX3302" fmla="*/ 2089552 w 6792042"/>
                <a:gd name="connsiteY3302" fmla="*/ 248946 h 3321651"/>
                <a:gd name="connsiteX3303" fmla="*/ 2089552 w 6792042"/>
                <a:gd name="connsiteY3303" fmla="*/ 251020 h 3321651"/>
                <a:gd name="connsiteX3304" fmla="*/ 2087479 w 6792042"/>
                <a:gd name="connsiteY3304" fmla="*/ 251020 h 3321651"/>
                <a:gd name="connsiteX3305" fmla="*/ 2087479 w 6792042"/>
                <a:gd name="connsiteY3305" fmla="*/ 253093 h 3321651"/>
                <a:gd name="connsiteX3306" fmla="*/ 2085406 w 6792042"/>
                <a:gd name="connsiteY3306" fmla="*/ 253093 h 3321651"/>
                <a:gd name="connsiteX3307" fmla="*/ 2085406 w 6792042"/>
                <a:gd name="connsiteY3307" fmla="*/ 255166 h 3321651"/>
                <a:gd name="connsiteX3308" fmla="*/ 2083332 w 6792042"/>
                <a:gd name="connsiteY3308" fmla="*/ 255166 h 3321651"/>
                <a:gd name="connsiteX3309" fmla="*/ 2083332 w 6792042"/>
                <a:gd name="connsiteY3309" fmla="*/ 257239 h 3321651"/>
                <a:gd name="connsiteX3310" fmla="*/ 2081259 w 6792042"/>
                <a:gd name="connsiteY3310" fmla="*/ 257239 h 3321651"/>
                <a:gd name="connsiteX3311" fmla="*/ 2081259 w 6792042"/>
                <a:gd name="connsiteY3311" fmla="*/ 261386 h 3321651"/>
                <a:gd name="connsiteX3312" fmla="*/ 2079186 w 6792042"/>
                <a:gd name="connsiteY3312" fmla="*/ 261386 h 3321651"/>
                <a:gd name="connsiteX3313" fmla="*/ 2079186 w 6792042"/>
                <a:gd name="connsiteY3313" fmla="*/ 263459 h 3321651"/>
                <a:gd name="connsiteX3314" fmla="*/ 2075039 w 6792042"/>
                <a:gd name="connsiteY3314" fmla="*/ 263459 h 3321651"/>
                <a:gd name="connsiteX3315" fmla="*/ 2075039 w 6792042"/>
                <a:gd name="connsiteY3315" fmla="*/ 265532 h 3321651"/>
                <a:gd name="connsiteX3316" fmla="*/ 2070893 w 6792042"/>
                <a:gd name="connsiteY3316" fmla="*/ 265532 h 3321651"/>
                <a:gd name="connsiteX3317" fmla="*/ 2070893 w 6792042"/>
                <a:gd name="connsiteY3317" fmla="*/ 267606 h 3321651"/>
                <a:gd name="connsiteX3318" fmla="*/ 2068819 w 6792042"/>
                <a:gd name="connsiteY3318" fmla="*/ 267606 h 3321651"/>
                <a:gd name="connsiteX3319" fmla="*/ 2068819 w 6792042"/>
                <a:gd name="connsiteY3319" fmla="*/ 269679 h 3321651"/>
                <a:gd name="connsiteX3320" fmla="*/ 2033459 w 6792042"/>
                <a:gd name="connsiteY3320" fmla="*/ 269679 h 3321651"/>
                <a:gd name="connsiteX3321" fmla="*/ 2033459 w 6792042"/>
                <a:gd name="connsiteY3321" fmla="*/ 267606 h 3321651"/>
                <a:gd name="connsiteX3322" fmla="*/ 2027239 w 6792042"/>
                <a:gd name="connsiteY3322" fmla="*/ 267606 h 3321651"/>
                <a:gd name="connsiteX3323" fmla="*/ 2027239 w 6792042"/>
                <a:gd name="connsiteY3323" fmla="*/ 265532 h 3321651"/>
                <a:gd name="connsiteX3324" fmla="*/ 2018907 w 6792042"/>
                <a:gd name="connsiteY3324" fmla="*/ 265532 h 3321651"/>
                <a:gd name="connsiteX3325" fmla="*/ 2018907 w 6792042"/>
                <a:gd name="connsiteY3325" fmla="*/ 263459 h 3321651"/>
                <a:gd name="connsiteX3326" fmla="*/ 2016834 w 6792042"/>
                <a:gd name="connsiteY3326" fmla="*/ 263459 h 3321651"/>
                <a:gd name="connsiteX3327" fmla="*/ 2016834 w 6792042"/>
                <a:gd name="connsiteY3327" fmla="*/ 265532 h 3321651"/>
                <a:gd name="connsiteX3328" fmla="*/ 2014761 w 6792042"/>
                <a:gd name="connsiteY3328" fmla="*/ 265532 h 3321651"/>
                <a:gd name="connsiteX3329" fmla="*/ 2014761 w 6792042"/>
                <a:gd name="connsiteY3329" fmla="*/ 263459 h 3321651"/>
                <a:gd name="connsiteX3330" fmla="*/ 2012688 w 6792042"/>
                <a:gd name="connsiteY3330" fmla="*/ 263459 h 3321651"/>
                <a:gd name="connsiteX3331" fmla="*/ 2012688 w 6792042"/>
                <a:gd name="connsiteY3331" fmla="*/ 261386 h 3321651"/>
                <a:gd name="connsiteX3332" fmla="*/ 2008541 w 6792042"/>
                <a:gd name="connsiteY3332" fmla="*/ 261386 h 3321651"/>
                <a:gd name="connsiteX3333" fmla="*/ 2008541 w 6792042"/>
                <a:gd name="connsiteY3333" fmla="*/ 259313 h 3321651"/>
                <a:gd name="connsiteX3334" fmla="*/ 2002321 w 6792042"/>
                <a:gd name="connsiteY3334" fmla="*/ 259313 h 3321651"/>
                <a:gd name="connsiteX3335" fmla="*/ 2002321 w 6792042"/>
                <a:gd name="connsiteY3335" fmla="*/ 257239 h 3321651"/>
                <a:gd name="connsiteX3336" fmla="*/ 1998175 w 6792042"/>
                <a:gd name="connsiteY3336" fmla="*/ 257239 h 3321651"/>
                <a:gd name="connsiteX3337" fmla="*/ 1998175 w 6792042"/>
                <a:gd name="connsiteY3337" fmla="*/ 259313 h 3321651"/>
                <a:gd name="connsiteX3338" fmla="*/ 1996101 w 6792042"/>
                <a:gd name="connsiteY3338" fmla="*/ 259313 h 3321651"/>
                <a:gd name="connsiteX3339" fmla="*/ 1996101 w 6792042"/>
                <a:gd name="connsiteY3339" fmla="*/ 263459 h 3321651"/>
                <a:gd name="connsiteX3340" fmla="*/ 1998175 w 6792042"/>
                <a:gd name="connsiteY3340" fmla="*/ 263459 h 3321651"/>
                <a:gd name="connsiteX3341" fmla="*/ 1998175 w 6792042"/>
                <a:gd name="connsiteY3341" fmla="*/ 265532 h 3321651"/>
                <a:gd name="connsiteX3342" fmla="*/ 2000248 w 6792042"/>
                <a:gd name="connsiteY3342" fmla="*/ 265532 h 3321651"/>
                <a:gd name="connsiteX3343" fmla="*/ 2000248 w 6792042"/>
                <a:gd name="connsiteY3343" fmla="*/ 267606 h 3321651"/>
                <a:gd name="connsiteX3344" fmla="*/ 2002321 w 6792042"/>
                <a:gd name="connsiteY3344" fmla="*/ 267606 h 3321651"/>
                <a:gd name="connsiteX3345" fmla="*/ 2002321 w 6792042"/>
                <a:gd name="connsiteY3345" fmla="*/ 269679 h 3321651"/>
                <a:gd name="connsiteX3346" fmla="*/ 2006468 w 6792042"/>
                <a:gd name="connsiteY3346" fmla="*/ 269679 h 3321651"/>
                <a:gd name="connsiteX3347" fmla="*/ 2006468 w 6792042"/>
                <a:gd name="connsiteY3347" fmla="*/ 271752 h 3321651"/>
                <a:gd name="connsiteX3348" fmla="*/ 2010614 w 6792042"/>
                <a:gd name="connsiteY3348" fmla="*/ 271752 h 3321651"/>
                <a:gd name="connsiteX3349" fmla="*/ 2010614 w 6792042"/>
                <a:gd name="connsiteY3349" fmla="*/ 273826 h 3321651"/>
                <a:gd name="connsiteX3350" fmla="*/ 2004394 w 6792042"/>
                <a:gd name="connsiteY3350" fmla="*/ 273826 h 3321651"/>
                <a:gd name="connsiteX3351" fmla="*/ 2004394 w 6792042"/>
                <a:gd name="connsiteY3351" fmla="*/ 271752 h 3321651"/>
                <a:gd name="connsiteX3352" fmla="*/ 2002321 w 6792042"/>
                <a:gd name="connsiteY3352" fmla="*/ 271752 h 3321651"/>
                <a:gd name="connsiteX3353" fmla="*/ 2002321 w 6792042"/>
                <a:gd name="connsiteY3353" fmla="*/ 269679 h 3321651"/>
                <a:gd name="connsiteX3354" fmla="*/ 2000248 w 6792042"/>
                <a:gd name="connsiteY3354" fmla="*/ 269679 h 3321651"/>
                <a:gd name="connsiteX3355" fmla="*/ 2000248 w 6792042"/>
                <a:gd name="connsiteY3355" fmla="*/ 267606 h 3321651"/>
                <a:gd name="connsiteX3356" fmla="*/ 1998175 w 6792042"/>
                <a:gd name="connsiteY3356" fmla="*/ 267606 h 3321651"/>
                <a:gd name="connsiteX3357" fmla="*/ 1998175 w 6792042"/>
                <a:gd name="connsiteY3357" fmla="*/ 265532 h 3321651"/>
                <a:gd name="connsiteX3358" fmla="*/ 1996101 w 6792042"/>
                <a:gd name="connsiteY3358" fmla="*/ 265532 h 3321651"/>
                <a:gd name="connsiteX3359" fmla="*/ 1996101 w 6792042"/>
                <a:gd name="connsiteY3359" fmla="*/ 263459 h 3321651"/>
                <a:gd name="connsiteX3360" fmla="*/ 1994028 w 6792042"/>
                <a:gd name="connsiteY3360" fmla="*/ 263459 h 3321651"/>
                <a:gd name="connsiteX3361" fmla="*/ 1994028 w 6792042"/>
                <a:gd name="connsiteY3361" fmla="*/ 259313 h 3321651"/>
                <a:gd name="connsiteX3362" fmla="*/ 1996101 w 6792042"/>
                <a:gd name="connsiteY3362" fmla="*/ 259313 h 3321651"/>
                <a:gd name="connsiteX3363" fmla="*/ 1996101 w 6792042"/>
                <a:gd name="connsiteY3363" fmla="*/ 255166 h 3321651"/>
                <a:gd name="connsiteX3364" fmla="*/ 1991955 w 6792042"/>
                <a:gd name="connsiteY3364" fmla="*/ 255166 h 3321651"/>
                <a:gd name="connsiteX3365" fmla="*/ 1991955 w 6792042"/>
                <a:gd name="connsiteY3365" fmla="*/ 253093 h 3321651"/>
                <a:gd name="connsiteX3366" fmla="*/ 1989882 w 6792042"/>
                <a:gd name="connsiteY3366" fmla="*/ 253093 h 3321651"/>
                <a:gd name="connsiteX3367" fmla="*/ 1989882 w 6792042"/>
                <a:gd name="connsiteY3367" fmla="*/ 251020 h 3321651"/>
                <a:gd name="connsiteX3368" fmla="*/ 1983662 w 6792042"/>
                <a:gd name="connsiteY3368" fmla="*/ 251020 h 3321651"/>
                <a:gd name="connsiteX3369" fmla="*/ 1983662 w 6792042"/>
                <a:gd name="connsiteY3369" fmla="*/ 248946 h 3321651"/>
                <a:gd name="connsiteX3370" fmla="*/ 1981588 w 6792042"/>
                <a:gd name="connsiteY3370" fmla="*/ 248946 h 3321651"/>
                <a:gd name="connsiteX3371" fmla="*/ 1981588 w 6792042"/>
                <a:gd name="connsiteY3371" fmla="*/ 246873 h 3321651"/>
                <a:gd name="connsiteX3372" fmla="*/ 1979515 w 6792042"/>
                <a:gd name="connsiteY3372" fmla="*/ 246873 h 3321651"/>
                <a:gd name="connsiteX3373" fmla="*/ 1979515 w 6792042"/>
                <a:gd name="connsiteY3373" fmla="*/ 244800 h 3321651"/>
                <a:gd name="connsiteX3374" fmla="*/ 1975369 w 6792042"/>
                <a:gd name="connsiteY3374" fmla="*/ 244800 h 3321651"/>
                <a:gd name="connsiteX3375" fmla="*/ 1975369 w 6792042"/>
                <a:gd name="connsiteY3375" fmla="*/ 242726 h 3321651"/>
                <a:gd name="connsiteX3376" fmla="*/ 1971222 w 6792042"/>
                <a:gd name="connsiteY3376" fmla="*/ 242726 h 3321651"/>
                <a:gd name="connsiteX3377" fmla="*/ 1971222 w 6792042"/>
                <a:gd name="connsiteY3377" fmla="*/ 240653 h 3321651"/>
                <a:gd name="connsiteX3378" fmla="*/ 1969149 w 6792042"/>
                <a:gd name="connsiteY3378" fmla="*/ 240653 h 3321651"/>
                <a:gd name="connsiteX3379" fmla="*/ 1969149 w 6792042"/>
                <a:gd name="connsiteY3379" fmla="*/ 238580 h 3321651"/>
                <a:gd name="connsiteX3380" fmla="*/ 1965002 w 6792042"/>
                <a:gd name="connsiteY3380" fmla="*/ 238580 h 3321651"/>
                <a:gd name="connsiteX3381" fmla="*/ 1965002 w 6792042"/>
                <a:gd name="connsiteY3381" fmla="*/ 236507 h 3321651"/>
                <a:gd name="connsiteX3382" fmla="*/ 1962929 w 6792042"/>
                <a:gd name="connsiteY3382" fmla="*/ 236507 h 3321651"/>
                <a:gd name="connsiteX3383" fmla="*/ 1962929 w 6792042"/>
                <a:gd name="connsiteY3383" fmla="*/ 234433 h 3321651"/>
                <a:gd name="connsiteX3384" fmla="*/ 1960856 w 6792042"/>
                <a:gd name="connsiteY3384" fmla="*/ 234433 h 3321651"/>
                <a:gd name="connsiteX3385" fmla="*/ 1960856 w 6792042"/>
                <a:gd name="connsiteY3385" fmla="*/ 232360 h 3321651"/>
                <a:gd name="connsiteX3386" fmla="*/ 1958782 w 6792042"/>
                <a:gd name="connsiteY3386" fmla="*/ 232360 h 3321651"/>
                <a:gd name="connsiteX3387" fmla="*/ 1958782 w 6792042"/>
                <a:gd name="connsiteY3387" fmla="*/ 230287 h 3321651"/>
                <a:gd name="connsiteX3388" fmla="*/ 1956709 w 6792042"/>
                <a:gd name="connsiteY3388" fmla="*/ 230287 h 3321651"/>
                <a:gd name="connsiteX3389" fmla="*/ 1956709 w 6792042"/>
                <a:gd name="connsiteY3389" fmla="*/ 228214 h 3321651"/>
                <a:gd name="connsiteX3390" fmla="*/ 1954636 w 6792042"/>
                <a:gd name="connsiteY3390" fmla="*/ 228214 h 3321651"/>
                <a:gd name="connsiteX3391" fmla="*/ 1954636 w 6792042"/>
                <a:gd name="connsiteY3391" fmla="*/ 226140 h 3321651"/>
                <a:gd name="connsiteX3392" fmla="*/ 1950489 w 6792042"/>
                <a:gd name="connsiteY3392" fmla="*/ 226140 h 3321651"/>
                <a:gd name="connsiteX3393" fmla="*/ 1950489 w 6792042"/>
                <a:gd name="connsiteY3393" fmla="*/ 230287 h 3321651"/>
                <a:gd name="connsiteX3394" fmla="*/ 1952563 w 6792042"/>
                <a:gd name="connsiteY3394" fmla="*/ 230287 h 3321651"/>
                <a:gd name="connsiteX3395" fmla="*/ 1952563 w 6792042"/>
                <a:gd name="connsiteY3395" fmla="*/ 232360 h 3321651"/>
                <a:gd name="connsiteX3396" fmla="*/ 1950489 w 6792042"/>
                <a:gd name="connsiteY3396" fmla="*/ 232360 h 3321651"/>
                <a:gd name="connsiteX3397" fmla="*/ 1950489 w 6792042"/>
                <a:gd name="connsiteY3397" fmla="*/ 230287 h 3321651"/>
                <a:gd name="connsiteX3398" fmla="*/ 1946343 w 6792042"/>
                <a:gd name="connsiteY3398" fmla="*/ 230287 h 3321651"/>
                <a:gd name="connsiteX3399" fmla="*/ 1946343 w 6792042"/>
                <a:gd name="connsiteY3399" fmla="*/ 228214 h 3321651"/>
                <a:gd name="connsiteX3400" fmla="*/ 1944270 w 6792042"/>
                <a:gd name="connsiteY3400" fmla="*/ 228214 h 3321651"/>
                <a:gd name="connsiteX3401" fmla="*/ 1944270 w 6792042"/>
                <a:gd name="connsiteY3401" fmla="*/ 226140 h 3321651"/>
                <a:gd name="connsiteX3402" fmla="*/ 1942196 w 6792042"/>
                <a:gd name="connsiteY3402" fmla="*/ 226140 h 3321651"/>
                <a:gd name="connsiteX3403" fmla="*/ 1942196 w 6792042"/>
                <a:gd name="connsiteY3403" fmla="*/ 224067 h 3321651"/>
                <a:gd name="connsiteX3404" fmla="*/ 1940123 w 6792042"/>
                <a:gd name="connsiteY3404" fmla="*/ 224067 h 3321651"/>
                <a:gd name="connsiteX3405" fmla="*/ 1940123 w 6792042"/>
                <a:gd name="connsiteY3405" fmla="*/ 226140 h 3321651"/>
                <a:gd name="connsiteX3406" fmla="*/ 1938050 w 6792042"/>
                <a:gd name="connsiteY3406" fmla="*/ 226140 h 3321651"/>
                <a:gd name="connsiteX3407" fmla="*/ 1938050 w 6792042"/>
                <a:gd name="connsiteY3407" fmla="*/ 224067 h 3321651"/>
                <a:gd name="connsiteX3408" fmla="*/ 1931830 w 6792042"/>
                <a:gd name="connsiteY3408" fmla="*/ 224067 h 3321651"/>
                <a:gd name="connsiteX3409" fmla="*/ 1931830 w 6792042"/>
                <a:gd name="connsiteY3409" fmla="*/ 221994 h 3321651"/>
                <a:gd name="connsiteX3410" fmla="*/ 1929757 w 6792042"/>
                <a:gd name="connsiteY3410" fmla="*/ 221994 h 3321651"/>
                <a:gd name="connsiteX3411" fmla="*/ 1929757 w 6792042"/>
                <a:gd name="connsiteY3411" fmla="*/ 219921 h 3321651"/>
                <a:gd name="connsiteX3412" fmla="*/ 1931830 w 6792042"/>
                <a:gd name="connsiteY3412" fmla="*/ 219921 h 3321651"/>
                <a:gd name="connsiteX3413" fmla="*/ 1931830 w 6792042"/>
                <a:gd name="connsiteY3413" fmla="*/ 217847 h 3321651"/>
                <a:gd name="connsiteX3414" fmla="*/ 1929757 w 6792042"/>
                <a:gd name="connsiteY3414" fmla="*/ 217847 h 3321651"/>
                <a:gd name="connsiteX3415" fmla="*/ 1929757 w 6792042"/>
                <a:gd name="connsiteY3415" fmla="*/ 213701 h 3321651"/>
                <a:gd name="connsiteX3416" fmla="*/ 1927683 w 6792042"/>
                <a:gd name="connsiteY3416" fmla="*/ 213701 h 3321651"/>
                <a:gd name="connsiteX3417" fmla="*/ 1927683 w 6792042"/>
                <a:gd name="connsiteY3417" fmla="*/ 211627 h 3321651"/>
                <a:gd name="connsiteX3418" fmla="*/ 1925610 w 6792042"/>
                <a:gd name="connsiteY3418" fmla="*/ 211627 h 3321651"/>
                <a:gd name="connsiteX3419" fmla="*/ 1925610 w 6792042"/>
                <a:gd name="connsiteY3419" fmla="*/ 209554 h 3321651"/>
                <a:gd name="connsiteX3420" fmla="*/ 1923537 w 6792042"/>
                <a:gd name="connsiteY3420" fmla="*/ 209554 h 3321651"/>
                <a:gd name="connsiteX3421" fmla="*/ 1923537 w 6792042"/>
                <a:gd name="connsiteY3421" fmla="*/ 203334 h 3321651"/>
                <a:gd name="connsiteX3422" fmla="*/ 1919390 w 6792042"/>
                <a:gd name="connsiteY3422" fmla="*/ 203334 h 3321651"/>
                <a:gd name="connsiteX3423" fmla="*/ 1919390 w 6792042"/>
                <a:gd name="connsiteY3423" fmla="*/ 201261 h 3321651"/>
                <a:gd name="connsiteX3424" fmla="*/ 1921464 w 6792042"/>
                <a:gd name="connsiteY3424" fmla="*/ 201261 h 3321651"/>
                <a:gd name="connsiteX3425" fmla="*/ 1921464 w 6792042"/>
                <a:gd name="connsiteY3425" fmla="*/ 197115 h 3321651"/>
                <a:gd name="connsiteX3426" fmla="*/ 1917317 w 6792042"/>
                <a:gd name="connsiteY3426" fmla="*/ 197115 h 3321651"/>
                <a:gd name="connsiteX3427" fmla="*/ 1917317 w 6792042"/>
                <a:gd name="connsiteY3427" fmla="*/ 192968 h 3321651"/>
                <a:gd name="connsiteX3428" fmla="*/ 1915244 w 6792042"/>
                <a:gd name="connsiteY3428" fmla="*/ 192968 h 3321651"/>
                <a:gd name="connsiteX3429" fmla="*/ 1915244 w 6792042"/>
                <a:gd name="connsiteY3429" fmla="*/ 190895 h 3321651"/>
                <a:gd name="connsiteX3430" fmla="*/ 1913170 w 6792042"/>
                <a:gd name="connsiteY3430" fmla="*/ 190895 h 3321651"/>
                <a:gd name="connsiteX3431" fmla="*/ 1913170 w 6792042"/>
                <a:gd name="connsiteY3431" fmla="*/ 188821 h 3321651"/>
                <a:gd name="connsiteX3432" fmla="*/ 1911097 w 6792042"/>
                <a:gd name="connsiteY3432" fmla="*/ 188821 h 3321651"/>
                <a:gd name="connsiteX3433" fmla="*/ 1911097 w 6792042"/>
                <a:gd name="connsiteY3433" fmla="*/ 186748 h 3321651"/>
                <a:gd name="connsiteX3434" fmla="*/ 1909024 w 6792042"/>
                <a:gd name="connsiteY3434" fmla="*/ 186748 h 3321651"/>
                <a:gd name="connsiteX3435" fmla="*/ 1909024 w 6792042"/>
                <a:gd name="connsiteY3435" fmla="*/ 184675 h 3321651"/>
                <a:gd name="connsiteX3436" fmla="*/ 1906951 w 6792042"/>
                <a:gd name="connsiteY3436" fmla="*/ 184675 h 3321651"/>
                <a:gd name="connsiteX3437" fmla="*/ 1906951 w 6792042"/>
                <a:gd name="connsiteY3437" fmla="*/ 182602 h 3321651"/>
                <a:gd name="connsiteX3438" fmla="*/ 1904877 w 6792042"/>
                <a:gd name="connsiteY3438" fmla="*/ 182602 h 3321651"/>
                <a:gd name="connsiteX3439" fmla="*/ 1904877 w 6792042"/>
                <a:gd name="connsiteY3439" fmla="*/ 180528 h 3321651"/>
                <a:gd name="connsiteX3440" fmla="*/ 1902804 w 6792042"/>
                <a:gd name="connsiteY3440" fmla="*/ 180528 h 3321651"/>
                <a:gd name="connsiteX3441" fmla="*/ 1902804 w 6792042"/>
                <a:gd name="connsiteY3441" fmla="*/ 178455 h 3321651"/>
                <a:gd name="connsiteX3442" fmla="*/ 1900731 w 6792042"/>
                <a:gd name="connsiteY3442" fmla="*/ 178455 h 3321651"/>
                <a:gd name="connsiteX3443" fmla="*/ 1900731 w 6792042"/>
                <a:gd name="connsiteY3443" fmla="*/ 174308 h 3321651"/>
                <a:gd name="connsiteX3444" fmla="*/ 1898657 w 6792042"/>
                <a:gd name="connsiteY3444" fmla="*/ 174308 h 3321651"/>
                <a:gd name="connsiteX3445" fmla="*/ 1898657 w 6792042"/>
                <a:gd name="connsiteY3445" fmla="*/ 172235 h 3321651"/>
                <a:gd name="connsiteX3446" fmla="*/ 1896584 w 6792042"/>
                <a:gd name="connsiteY3446" fmla="*/ 172235 h 3321651"/>
                <a:gd name="connsiteX3447" fmla="*/ 1896584 w 6792042"/>
                <a:gd name="connsiteY3447" fmla="*/ 170162 h 3321651"/>
                <a:gd name="connsiteX3448" fmla="*/ 1894511 w 6792042"/>
                <a:gd name="connsiteY3448" fmla="*/ 170162 h 3321651"/>
                <a:gd name="connsiteX3449" fmla="*/ 1894511 w 6792042"/>
                <a:gd name="connsiteY3449" fmla="*/ 166015 h 3321651"/>
                <a:gd name="connsiteX3450" fmla="*/ 1892438 w 6792042"/>
                <a:gd name="connsiteY3450" fmla="*/ 166015 h 3321651"/>
                <a:gd name="connsiteX3451" fmla="*/ 1892438 w 6792042"/>
                <a:gd name="connsiteY3451" fmla="*/ 163942 h 3321651"/>
                <a:gd name="connsiteX3452" fmla="*/ 1890364 w 6792042"/>
                <a:gd name="connsiteY3452" fmla="*/ 163942 h 3321651"/>
                <a:gd name="connsiteX3453" fmla="*/ 1890364 w 6792042"/>
                <a:gd name="connsiteY3453" fmla="*/ 159796 h 3321651"/>
                <a:gd name="connsiteX3454" fmla="*/ 1888291 w 6792042"/>
                <a:gd name="connsiteY3454" fmla="*/ 159796 h 3321651"/>
                <a:gd name="connsiteX3455" fmla="*/ 1888291 w 6792042"/>
                <a:gd name="connsiteY3455" fmla="*/ 155649 h 3321651"/>
                <a:gd name="connsiteX3456" fmla="*/ 1886218 w 6792042"/>
                <a:gd name="connsiteY3456" fmla="*/ 155649 h 3321651"/>
                <a:gd name="connsiteX3457" fmla="*/ 1886218 w 6792042"/>
                <a:gd name="connsiteY3457" fmla="*/ 151502 h 3321651"/>
                <a:gd name="connsiteX3458" fmla="*/ 1884145 w 6792042"/>
                <a:gd name="connsiteY3458" fmla="*/ 151502 h 3321651"/>
                <a:gd name="connsiteX3459" fmla="*/ 1884145 w 6792042"/>
                <a:gd name="connsiteY3459" fmla="*/ 147356 h 3321651"/>
                <a:gd name="connsiteX3460" fmla="*/ 1882071 w 6792042"/>
                <a:gd name="connsiteY3460" fmla="*/ 147356 h 3321651"/>
                <a:gd name="connsiteX3461" fmla="*/ 1882071 w 6792042"/>
                <a:gd name="connsiteY3461" fmla="*/ 141136 h 3321651"/>
                <a:gd name="connsiteX3462" fmla="*/ 1879998 w 6792042"/>
                <a:gd name="connsiteY3462" fmla="*/ 141136 h 3321651"/>
                <a:gd name="connsiteX3463" fmla="*/ 1879998 w 6792042"/>
                <a:gd name="connsiteY3463" fmla="*/ 130731 h 3321651"/>
                <a:gd name="connsiteX3464" fmla="*/ 1890403 w 6792042"/>
                <a:gd name="connsiteY3464" fmla="*/ 130731 h 3321651"/>
                <a:gd name="connsiteX3465" fmla="*/ 1890403 w 6792042"/>
                <a:gd name="connsiteY3465" fmla="*/ 126585 h 3321651"/>
                <a:gd name="connsiteX3466" fmla="*/ 1894549 w 6792042"/>
                <a:gd name="connsiteY3466" fmla="*/ 126585 h 3321651"/>
                <a:gd name="connsiteX3467" fmla="*/ 1894549 w 6792042"/>
                <a:gd name="connsiteY3467" fmla="*/ 124512 h 3321651"/>
                <a:gd name="connsiteX3468" fmla="*/ 1898696 w 6792042"/>
                <a:gd name="connsiteY3468" fmla="*/ 124512 h 3321651"/>
                <a:gd name="connsiteX3469" fmla="*/ 1898696 w 6792042"/>
                <a:gd name="connsiteY3469" fmla="*/ 120365 h 3321651"/>
                <a:gd name="connsiteX3470" fmla="*/ 1900769 w 6792042"/>
                <a:gd name="connsiteY3470" fmla="*/ 120365 h 3321651"/>
                <a:gd name="connsiteX3471" fmla="*/ 1900769 w 6792042"/>
                <a:gd name="connsiteY3471" fmla="*/ 118292 h 3321651"/>
                <a:gd name="connsiteX3472" fmla="*/ 1904916 w 6792042"/>
                <a:gd name="connsiteY3472" fmla="*/ 118292 h 3321651"/>
                <a:gd name="connsiteX3473" fmla="*/ 1904916 w 6792042"/>
                <a:gd name="connsiteY3473" fmla="*/ 116218 h 3321651"/>
                <a:gd name="connsiteX3474" fmla="*/ 1906989 w 6792042"/>
                <a:gd name="connsiteY3474" fmla="*/ 116218 h 3321651"/>
                <a:gd name="connsiteX3475" fmla="*/ 1906989 w 6792042"/>
                <a:gd name="connsiteY3475" fmla="*/ 114145 h 3321651"/>
                <a:gd name="connsiteX3476" fmla="*/ 1900769 w 6792042"/>
                <a:gd name="connsiteY3476" fmla="*/ 114145 h 3321651"/>
                <a:gd name="connsiteX3477" fmla="*/ 1900769 w 6792042"/>
                <a:gd name="connsiteY3477" fmla="*/ 116218 h 3321651"/>
                <a:gd name="connsiteX3478" fmla="*/ 1898696 w 6792042"/>
                <a:gd name="connsiteY3478" fmla="*/ 116218 h 3321651"/>
                <a:gd name="connsiteX3479" fmla="*/ 1898696 w 6792042"/>
                <a:gd name="connsiteY3479" fmla="*/ 118292 h 3321651"/>
                <a:gd name="connsiteX3480" fmla="*/ 1888291 w 6792042"/>
                <a:gd name="connsiteY3480" fmla="*/ 118292 h 3321651"/>
                <a:gd name="connsiteX3481" fmla="*/ 1888291 w 6792042"/>
                <a:gd name="connsiteY3481" fmla="*/ 124512 h 3321651"/>
                <a:gd name="connsiteX3482" fmla="*/ 1886218 w 6792042"/>
                <a:gd name="connsiteY3482" fmla="*/ 124512 h 3321651"/>
                <a:gd name="connsiteX3483" fmla="*/ 1886218 w 6792042"/>
                <a:gd name="connsiteY3483" fmla="*/ 126585 h 3321651"/>
                <a:gd name="connsiteX3484" fmla="*/ 1882071 w 6792042"/>
                <a:gd name="connsiteY3484" fmla="*/ 126585 h 3321651"/>
                <a:gd name="connsiteX3485" fmla="*/ 1882071 w 6792042"/>
                <a:gd name="connsiteY3485" fmla="*/ 124512 h 3321651"/>
                <a:gd name="connsiteX3486" fmla="*/ 1879998 w 6792042"/>
                <a:gd name="connsiteY3486" fmla="*/ 124512 h 3321651"/>
                <a:gd name="connsiteX3487" fmla="*/ 1879998 w 6792042"/>
                <a:gd name="connsiteY3487" fmla="*/ 126585 h 3321651"/>
                <a:gd name="connsiteX3488" fmla="*/ 1875851 w 6792042"/>
                <a:gd name="connsiteY3488" fmla="*/ 126585 h 3321651"/>
                <a:gd name="connsiteX3489" fmla="*/ 1875851 w 6792042"/>
                <a:gd name="connsiteY3489" fmla="*/ 128658 h 3321651"/>
                <a:gd name="connsiteX3490" fmla="*/ 1877925 w 6792042"/>
                <a:gd name="connsiteY3490" fmla="*/ 128658 h 3321651"/>
                <a:gd name="connsiteX3491" fmla="*/ 1877925 w 6792042"/>
                <a:gd name="connsiteY3491" fmla="*/ 132805 h 3321651"/>
                <a:gd name="connsiteX3492" fmla="*/ 1875851 w 6792042"/>
                <a:gd name="connsiteY3492" fmla="*/ 132805 h 3321651"/>
                <a:gd name="connsiteX3493" fmla="*/ 1875851 w 6792042"/>
                <a:gd name="connsiteY3493" fmla="*/ 134878 h 3321651"/>
                <a:gd name="connsiteX3494" fmla="*/ 1869632 w 6792042"/>
                <a:gd name="connsiteY3494" fmla="*/ 134878 h 3321651"/>
                <a:gd name="connsiteX3495" fmla="*/ 1869632 w 6792042"/>
                <a:gd name="connsiteY3495" fmla="*/ 130731 h 3321651"/>
                <a:gd name="connsiteX3496" fmla="*/ 1867558 w 6792042"/>
                <a:gd name="connsiteY3496" fmla="*/ 130731 h 3321651"/>
                <a:gd name="connsiteX3497" fmla="*/ 1867558 w 6792042"/>
                <a:gd name="connsiteY3497" fmla="*/ 132805 h 3321651"/>
                <a:gd name="connsiteX3498" fmla="*/ 1863412 w 6792042"/>
                <a:gd name="connsiteY3498" fmla="*/ 132805 h 3321651"/>
                <a:gd name="connsiteX3499" fmla="*/ 1863412 w 6792042"/>
                <a:gd name="connsiteY3499" fmla="*/ 141136 h 3321651"/>
                <a:gd name="connsiteX3500" fmla="*/ 1865485 w 6792042"/>
                <a:gd name="connsiteY3500" fmla="*/ 141136 h 3321651"/>
                <a:gd name="connsiteX3501" fmla="*/ 1865485 w 6792042"/>
                <a:gd name="connsiteY3501" fmla="*/ 134916 h 3321651"/>
                <a:gd name="connsiteX3502" fmla="*/ 1867558 w 6792042"/>
                <a:gd name="connsiteY3502" fmla="*/ 134916 h 3321651"/>
                <a:gd name="connsiteX3503" fmla="*/ 1867558 w 6792042"/>
                <a:gd name="connsiteY3503" fmla="*/ 139063 h 3321651"/>
                <a:gd name="connsiteX3504" fmla="*/ 1869632 w 6792042"/>
                <a:gd name="connsiteY3504" fmla="*/ 139063 h 3321651"/>
                <a:gd name="connsiteX3505" fmla="*/ 1869632 w 6792042"/>
                <a:gd name="connsiteY3505" fmla="*/ 141136 h 3321651"/>
                <a:gd name="connsiteX3506" fmla="*/ 1871705 w 6792042"/>
                <a:gd name="connsiteY3506" fmla="*/ 141136 h 3321651"/>
                <a:gd name="connsiteX3507" fmla="*/ 1871705 w 6792042"/>
                <a:gd name="connsiteY3507" fmla="*/ 149468 h 3321651"/>
                <a:gd name="connsiteX3508" fmla="*/ 1873778 w 6792042"/>
                <a:gd name="connsiteY3508" fmla="*/ 149468 h 3321651"/>
                <a:gd name="connsiteX3509" fmla="*/ 1873778 w 6792042"/>
                <a:gd name="connsiteY3509" fmla="*/ 166092 h 3321651"/>
                <a:gd name="connsiteX3510" fmla="*/ 1869632 w 6792042"/>
                <a:gd name="connsiteY3510" fmla="*/ 166092 h 3321651"/>
                <a:gd name="connsiteX3511" fmla="*/ 1869632 w 6792042"/>
                <a:gd name="connsiteY3511" fmla="*/ 168165 h 3321651"/>
                <a:gd name="connsiteX3512" fmla="*/ 1863412 w 6792042"/>
                <a:gd name="connsiteY3512" fmla="*/ 168165 h 3321651"/>
                <a:gd name="connsiteX3513" fmla="*/ 1863412 w 6792042"/>
                <a:gd name="connsiteY3513" fmla="*/ 166092 h 3321651"/>
                <a:gd name="connsiteX3514" fmla="*/ 1859265 w 6792042"/>
                <a:gd name="connsiteY3514" fmla="*/ 166092 h 3321651"/>
                <a:gd name="connsiteX3515" fmla="*/ 1859265 w 6792042"/>
                <a:gd name="connsiteY3515" fmla="*/ 164019 h 3321651"/>
                <a:gd name="connsiteX3516" fmla="*/ 1857192 w 6792042"/>
                <a:gd name="connsiteY3516" fmla="*/ 164019 h 3321651"/>
                <a:gd name="connsiteX3517" fmla="*/ 1857192 w 6792042"/>
                <a:gd name="connsiteY3517" fmla="*/ 161946 h 3321651"/>
                <a:gd name="connsiteX3518" fmla="*/ 1855119 w 6792042"/>
                <a:gd name="connsiteY3518" fmla="*/ 161946 h 3321651"/>
                <a:gd name="connsiteX3519" fmla="*/ 1855119 w 6792042"/>
                <a:gd name="connsiteY3519" fmla="*/ 155726 h 3321651"/>
                <a:gd name="connsiteX3520" fmla="*/ 1857192 w 6792042"/>
                <a:gd name="connsiteY3520" fmla="*/ 155726 h 3321651"/>
                <a:gd name="connsiteX3521" fmla="*/ 1857192 w 6792042"/>
                <a:gd name="connsiteY3521" fmla="*/ 153653 h 3321651"/>
                <a:gd name="connsiteX3522" fmla="*/ 1859265 w 6792042"/>
                <a:gd name="connsiteY3522" fmla="*/ 153653 h 3321651"/>
                <a:gd name="connsiteX3523" fmla="*/ 1859265 w 6792042"/>
                <a:gd name="connsiteY3523" fmla="*/ 147433 h 3321651"/>
                <a:gd name="connsiteX3524" fmla="*/ 1861339 w 6792042"/>
                <a:gd name="connsiteY3524" fmla="*/ 147433 h 3321651"/>
                <a:gd name="connsiteX3525" fmla="*/ 1861339 w 6792042"/>
                <a:gd name="connsiteY3525" fmla="*/ 143286 h 3321651"/>
                <a:gd name="connsiteX3526" fmla="*/ 1859265 w 6792042"/>
                <a:gd name="connsiteY3526" fmla="*/ 143286 h 3321651"/>
                <a:gd name="connsiteX3527" fmla="*/ 1859265 w 6792042"/>
                <a:gd name="connsiteY3527" fmla="*/ 145359 h 3321651"/>
                <a:gd name="connsiteX3528" fmla="*/ 1857192 w 6792042"/>
                <a:gd name="connsiteY3528" fmla="*/ 145359 h 3321651"/>
                <a:gd name="connsiteX3529" fmla="*/ 1857192 w 6792042"/>
                <a:gd name="connsiteY3529" fmla="*/ 147433 h 3321651"/>
                <a:gd name="connsiteX3530" fmla="*/ 1855119 w 6792042"/>
                <a:gd name="connsiteY3530" fmla="*/ 147433 h 3321651"/>
                <a:gd name="connsiteX3531" fmla="*/ 1855119 w 6792042"/>
                <a:gd name="connsiteY3531" fmla="*/ 149506 h 3321651"/>
                <a:gd name="connsiteX3532" fmla="*/ 1853045 w 6792042"/>
                <a:gd name="connsiteY3532" fmla="*/ 149506 h 3321651"/>
                <a:gd name="connsiteX3533" fmla="*/ 1853045 w 6792042"/>
                <a:gd name="connsiteY3533" fmla="*/ 153653 h 3321651"/>
                <a:gd name="connsiteX3534" fmla="*/ 1850972 w 6792042"/>
                <a:gd name="connsiteY3534" fmla="*/ 153653 h 3321651"/>
                <a:gd name="connsiteX3535" fmla="*/ 1850972 w 6792042"/>
                <a:gd name="connsiteY3535" fmla="*/ 151579 h 3321651"/>
                <a:gd name="connsiteX3536" fmla="*/ 1846826 w 6792042"/>
                <a:gd name="connsiteY3536" fmla="*/ 151579 h 3321651"/>
                <a:gd name="connsiteX3537" fmla="*/ 1846826 w 6792042"/>
                <a:gd name="connsiteY3537" fmla="*/ 149506 h 3321651"/>
                <a:gd name="connsiteX3538" fmla="*/ 1838494 w 6792042"/>
                <a:gd name="connsiteY3538" fmla="*/ 149506 h 3321651"/>
                <a:gd name="connsiteX3539" fmla="*/ 1838494 w 6792042"/>
                <a:gd name="connsiteY3539" fmla="*/ 147433 h 3321651"/>
                <a:gd name="connsiteX3540" fmla="*/ 1834348 w 6792042"/>
                <a:gd name="connsiteY3540" fmla="*/ 147433 h 3321651"/>
                <a:gd name="connsiteX3541" fmla="*/ 1834348 w 6792042"/>
                <a:gd name="connsiteY3541" fmla="*/ 145359 h 3321651"/>
                <a:gd name="connsiteX3542" fmla="*/ 1830201 w 6792042"/>
                <a:gd name="connsiteY3542" fmla="*/ 145359 h 3321651"/>
                <a:gd name="connsiteX3543" fmla="*/ 1830201 w 6792042"/>
                <a:gd name="connsiteY3543" fmla="*/ 143286 h 3321651"/>
                <a:gd name="connsiteX3544" fmla="*/ 1823981 w 6792042"/>
                <a:gd name="connsiteY3544" fmla="*/ 143286 h 3321651"/>
                <a:gd name="connsiteX3545" fmla="*/ 1823981 w 6792042"/>
                <a:gd name="connsiteY3545" fmla="*/ 147433 h 3321651"/>
                <a:gd name="connsiteX3546" fmla="*/ 1819835 w 6792042"/>
                <a:gd name="connsiteY3546" fmla="*/ 147433 h 3321651"/>
                <a:gd name="connsiteX3547" fmla="*/ 1819835 w 6792042"/>
                <a:gd name="connsiteY3547" fmla="*/ 145359 h 3321651"/>
                <a:gd name="connsiteX3548" fmla="*/ 1821908 w 6792042"/>
                <a:gd name="connsiteY3548" fmla="*/ 145359 h 3321651"/>
                <a:gd name="connsiteX3549" fmla="*/ 1821908 w 6792042"/>
                <a:gd name="connsiteY3549" fmla="*/ 139140 h 3321651"/>
                <a:gd name="connsiteX3550" fmla="*/ 1817761 w 6792042"/>
                <a:gd name="connsiteY3550" fmla="*/ 139140 h 3321651"/>
                <a:gd name="connsiteX3551" fmla="*/ 1817761 w 6792042"/>
                <a:gd name="connsiteY3551" fmla="*/ 137066 h 3321651"/>
                <a:gd name="connsiteX3552" fmla="*/ 1813615 w 6792042"/>
                <a:gd name="connsiteY3552" fmla="*/ 137066 h 3321651"/>
                <a:gd name="connsiteX3553" fmla="*/ 1813615 w 6792042"/>
                <a:gd name="connsiteY3553" fmla="*/ 134993 h 3321651"/>
                <a:gd name="connsiteX3554" fmla="*/ 1809468 w 6792042"/>
                <a:gd name="connsiteY3554" fmla="*/ 134993 h 3321651"/>
                <a:gd name="connsiteX3555" fmla="*/ 1809468 w 6792042"/>
                <a:gd name="connsiteY3555" fmla="*/ 132920 h 3321651"/>
                <a:gd name="connsiteX3556" fmla="*/ 1807395 w 6792042"/>
                <a:gd name="connsiteY3556" fmla="*/ 132920 h 3321651"/>
                <a:gd name="connsiteX3557" fmla="*/ 1807395 w 6792042"/>
                <a:gd name="connsiteY3557" fmla="*/ 130847 h 3321651"/>
                <a:gd name="connsiteX3558" fmla="*/ 1803249 w 6792042"/>
                <a:gd name="connsiteY3558" fmla="*/ 130847 h 3321651"/>
                <a:gd name="connsiteX3559" fmla="*/ 1803249 w 6792042"/>
                <a:gd name="connsiteY3559" fmla="*/ 128773 h 3321651"/>
                <a:gd name="connsiteX3560" fmla="*/ 1799102 w 6792042"/>
                <a:gd name="connsiteY3560" fmla="*/ 128773 h 3321651"/>
                <a:gd name="connsiteX3561" fmla="*/ 1799102 w 6792042"/>
                <a:gd name="connsiteY3561" fmla="*/ 126700 h 3321651"/>
                <a:gd name="connsiteX3562" fmla="*/ 1794955 w 6792042"/>
                <a:gd name="connsiteY3562" fmla="*/ 126700 h 3321651"/>
                <a:gd name="connsiteX3563" fmla="*/ 1794955 w 6792042"/>
                <a:gd name="connsiteY3563" fmla="*/ 124627 h 3321651"/>
                <a:gd name="connsiteX3564" fmla="*/ 1790809 w 6792042"/>
                <a:gd name="connsiteY3564" fmla="*/ 124627 h 3321651"/>
                <a:gd name="connsiteX3565" fmla="*/ 1790809 w 6792042"/>
                <a:gd name="connsiteY3565" fmla="*/ 122553 h 3321651"/>
                <a:gd name="connsiteX3566" fmla="*/ 1788736 w 6792042"/>
                <a:gd name="connsiteY3566" fmla="*/ 122553 h 3321651"/>
                <a:gd name="connsiteX3567" fmla="*/ 1788736 w 6792042"/>
                <a:gd name="connsiteY3567" fmla="*/ 120480 h 3321651"/>
                <a:gd name="connsiteX3568" fmla="*/ 1782516 w 6792042"/>
                <a:gd name="connsiteY3568" fmla="*/ 120480 h 3321651"/>
                <a:gd name="connsiteX3569" fmla="*/ 1782516 w 6792042"/>
                <a:gd name="connsiteY3569" fmla="*/ 122553 h 3321651"/>
                <a:gd name="connsiteX3570" fmla="*/ 1780443 w 6792042"/>
                <a:gd name="connsiteY3570" fmla="*/ 122553 h 3321651"/>
                <a:gd name="connsiteX3571" fmla="*/ 1780443 w 6792042"/>
                <a:gd name="connsiteY3571" fmla="*/ 118407 h 3321651"/>
                <a:gd name="connsiteX3572" fmla="*/ 1767964 w 6792042"/>
                <a:gd name="connsiteY3572" fmla="*/ 118407 h 3321651"/>
                <a:gd name="connsiteX3573" fmla="*/ 1767964 w 6792042"/>
                <a:gd name="connsiteY3573" fmla="*/ 120480 h 3321651"/>
                <a:gd name="connsiteX3574" fmla="*/ 1765891 w 6792042"/>
                <a:gd name="connsiteY3574" fmla="*/ 120480 h 3321651"/>
                <a:gd name="connsiteX3575" fmla="*/ 1765891 w 6792042"/>
                <a:gd name="connsiteY3575" fmla="*/ 124627 h 3321651"/>
                <a:gd name="connsiteX3576" fmla="*/ 1761745 w 6792042"/>
                <a:gd name="connsiteY3576" fmla="*/ 124627 h 3321651"/>
                <a:gd name="connsiteX3577" fmla="*/ 1761745 w 6792042"/>
                <a:gd name="connsiteY3577" fmla="*/ 126700 h 3321651"/>
                <a:gd name="connsiteX3578" fmla="*/ 1763818 w 6792042"/>
                <a:gd name="connsiteY3578" fmla="*/ 126700 h 3321651"/>
                <a:gd name="connsiteX3579" fmla="*/ 1763818 w 6792042"/>
                <a:gd name="connsiteY3579" fmla="*/ 128773 h 3321651"/>
                <a:gd name="connsiteX3580" fmla="*/ 1759671 w 6792042"/>
                <a:gd name="connsiteY3580" fmla="*/ 128773 h 3321651"/>
                <a:gd name="connsiteX3581" fmla="*/ 1759671 w 6792042"/>
                <a:gd name="connsiteY3581" fmla="*/ 130847 h 3321651"/>
                <a:gd name="connsiteX3582" fmla="*/ 1757598 w 6792042"/>
                <a:gd name="connsiteY3582" fmla="*/ 130847 h 3321651"/>
                <a:gd name="connsiteX3583" fmla="*/ 1757598 w 6792042"/>
                <a:gd name="connsiteY3583" fmla="*/ 132920 h 3321651"/>
                <a:gd name="connsiteX3584" fmla="*/ 1755525 w 6792042"/>
                <a:gd name="connsiteY3584" fmla="*/ 132920 h 3321651"/>
                <a:gd name="connsiteX3585" fmla="*/ 1755525 w 6792042"/>
                <a:gd name="connsiteY3585" fmla="*/ 139140 h 3321651"/>
                <a:gd name="connsiteX3586" fmla="*/ 1753452 w 6792042"/>
                <a:gd name="connsiteY3586" fmla="*/ 139140 h 3321651"/>
                <a:gd name="connsiteX3587" fmla="*/ 1753452 w 6792042"/>
                <a:gd name="connsiteY3587" fmla="*/ 143286 h 3321651"/>
                <a:gd name="connsiteX3588" fmla="*/ 1749305 w 6792042"/>
                <a:gd name="connsiteY3588" fmla="*/ 143286 h 3321651"/>
                <a:gd name="connsiteX3589" fmla="*/ 1749305 w 6792042"/>
                <a:gd name="connsiteY3589" fmla="*/ 145359 h 3321651"/>
                <a:gd name="connsiteX3590" fmla="*/ 1740974 w 6792042"/>
                <a:gd name="connsiteY3590" fmla="*/ 145359 h 3321651"/>
                <a:gd name="connsiteX3591" fmla="*/ 1740974 w 6792042"/>
                <a:gd name="connsiteY3591" fmla="*/ 147433 h 3321651"/>
                <a:gd name="connsiteX3592" fmla="*/ 1724349 w 6792042"/>
                <a:gd name="connsiteY3592" fmla="*/ 147433 h 3321651"/>
                <a:gd name="connsiteX3593" fmla="*/ 1724349 w 6792042"/>
                <a:gd name="connsiteY3593" fmla="*/ 145359 h 3321651"/>
                <a:gd name="connsiteX3594" fmla="*/ 1713944 w 6792042"/>
                <a:gd name="connsiteY3594" fmla="*/ 145359 h 3321651"/>
                <a:gd name="connsiteX3595" fmla="*/ 1713944 w 6792042"/>
                <a:gd name="connsiteY3595" fmla="*/ 143286 h 3321651"/>
                <a:gd name="connsiteX3596" fmla="*/ 1705613 w 6792042"/>
                <a:gd name="connsiteY3596" fmla="*/ 143286 h 3321651"/>
                <a:gd name="connsiteX3597" fmla="*/ 1705613 w 6792042"/>
                <a:gd name="connsiteY3597" fmla="*/ 145359 h 3321651"/>
                <a:gd name="connsiteX3598" fmla="*/ 1703539 w 6792042"/>
                <a:gd name="connsiteY3598" fmla="*/ 145359 h 3321651"/>
                <a:gd name="connsiteX3599" fmla="*/ 1703539 w 6792042"/>
                <a:gd name="connsiteY3599" fmla="*/ 147433 h 3321651"/>
                <a:gd name="connsiteX3600" fmla="*/ 1701466 w 6792042"/>
                <a:gd name="connsiteY3600" fmla="*/ 147433 h 3321651"/>
                <a:gd name="connsiteX3601" fmla="*/ 1701466 w 6792042"/>
                <a:gd name="connsiteY3601" fmla="*/ 149506 h 3321651"/>
                <a:gd name="connsiteX3602" fmla="*/ 1699393 w 6792042"/>
                <a:gd name="connsiteY3602" fmla="*/ 149506 h 3321651"/>
                <a:gd name="connsiteX3603" fmla="*/ 1699393 w 6792042"/>
                <a:gd name="connsiteY3603" fmla="*/ 147433 h 3321651"/>
                <a:gd name="connsiteX3604" fmla="*/ 1701466 w 6792042"/>
                <a:gd name="connsiteY3604" fmla="*/ 147433 h 3321651"/>
                <a:gd name="connsiteX3605" fmla="*/ 1701466 w 6792042"/>
                <a:gd name="connsiteY3605" fmla="*/ 143286 h 3321651"/>
                <a:gd name="connsiteX3606" fmla="*/ 1699393 w 6792042"/>
                <a:gd name="connsiteY3606" fmla="*/ 143286 h 3321651"/>
                <a:gd name="connsiteX3607" fmla="*/ 1699393 w 6792042"/>
                <a:gd name="connsiteY3607" fmla="*/ 141213 h 3321651"/>
                <a:gd name="connsiteX3608" fmla="*/ 1693173 w 6792042"/>
                <a:gd name="connsiteY3608" fmla="*/ 141213 h 3321651"/>
                <a:gd name="connsiteX3609" fmla="*/ 1693173 w 6792042"/>
                <a:gd name="connsiteY3609" fmla="*/ 139140 h 3321651"/>
                <a:gd name="connsiteX3610" fmla="*/ 1691100 w 6792042"/>
                <a:gd name="connsiteY3610" fmla="*/ 139140 h 3321651"/>
                <a:gd name="connsiteX3611" fmla="*/ 1691100 w 6792042"/>
                <a:gd name="connsiteY3611" fmla="*/ 141213 h 3321651"/>
                <a:gd name="connsiteX3612" fmla="*/ 1689027 w 6792042"/>
                <a:gd name="connsiteY3612" fmla="*/ 141213 h 3321651"/>
                <a:gd name="connsiteX3613" fmla="*/ 1689027 w 6792042"/>
                <a:gd name="connsiteY3613" fmla="*/ 139140 h 3321651"/>
                <a:gd name="connsiteX3614" fmla="*/ 1676548 w 6792042"/>
                <a:gd name="connsiteY3614" fmla="*/ 139140 h 3321651"/>
                <a:gd name="connsiteX3615" fmla="*/ 1676548 w 6792042"/>
                <a:gd name="connsiteY3615" fmla="*/ 141213 h 3321651"/>
                <a:gd name="connsiteX3616" fmla="*/ 1674475 w 6792042"/>
                <a:gd name="connsiteY3616" fmla="*/ 141213 h 3321651"/>
                <a:gd name="connsiteX3617" fmla="*/ 1674475 w 6792042"/>
                <a:gd name="connsiteY3617" fmla="*/ 143286 h 3321651"/>
                <a:gd name="connsiteX3618" fmla="*/ 1672402 w 6792042"/>
                <a:gd name="connsiteY3618" fmla="*/ 143286 h 3321651"/>
                <a:gd name="connsiteX3619" fmla="*/ 1672402 w 6792042"/>
                <a:gd name="connsiteY3619" fmla="*/ 141213 h 3321651"/>
                <a:gd name="connsiteX3620" fmla="*/ 1670329 w 6792042"/>
                <a:gd name="connsiteY3620" fmla="*/ 141213 h 3321651"/>
                <a:gd name="connsiteX3621" fmla="*/ 1670329 w 6792042"/>
                <a:gd name="connsiteY3621" fmla="*/ 143286 h 3321651"/>
                <a:gd name="connsiteX3622" fmla="*/ 1661997 w 6792042"/>
                <a:gd name="connsiteY3622" fmla="*/ 143286 h 3321651"/>
                <a:gd name="connsiteX3623" fmla="*/ 1661997 w 6792042"/>
                <a:gd name="connsiteY3623" fmla="*/ 141213 h 3321651"/>
                <a:gd name="connsiteX3624" fmla="*/ 1657851 w 6792042"/>
                <a:gd name="connsiteY3624" fmla="*/ 141213 h 3321651"/>
                <a:gd name="connsiteX3625" fmla="*/ 1657851 w 6792042"/>
                <a:gd name="connsiteY3625" fmla="*/ 143286 h 3321651"/>
                <a:gd name="connsiteX3626" fmla="*/ 1655777 w 6792042"/>
                <a:gd name="connsiteY3626" fmla="*/ 143286 h 3321651"/>
                <a:gd name="connsiteX3627" fmla="*/ 1655777 w 6792042"/>
                <a:gd name="connsiteY3627" fmla="*/ 145359 h 3321651"/>
                <a:gd name="connsiteX3628" fmla="*/ 1653704 w 6792042"/>
                <a:gd name="connsiteY3628" fmla="*/ 145359 h 3321651"/>
                <a:gd name="connsiteX3629" fmla="*/ 1653704 w 6792042"/>
                <a:gd name="connsiteY3629" fmla="*/ 147433 h 3321651"/>
                <a:gd name="connsiteX3630" fmla="*/ 1649558 w 6792042"/>
                <a:gd name="connsiteY3630" fmla="*/ 147433 h 3321651"/>
                <a:gd name="connsiteX3631" fmla="*/ 1649558 w 6792042"/>
                <a:gd name="connsiteY3631" fmla="*/ 149506 h 3321651"/>
                <a:gd name="connsiteX3632" fmla="*/ 1647484 w 6792042"/>
                <a:gd name="connsiteY3632" fmla="*/ 149506 h 3321651"/>
                <a:gd name="connsiteX3633" fmla="*/ 1647484 w 6792042"/>
                <a:gd name="connsiteY3633" fmla="*/ 151579 h 3321651"/>
                <a:gd name="connsiteX3634" fmla="*/ 1637080 w 6792042"/>
                <a:gd name="connsiteY3634" fmla="*/ 151579 h 3321651"/>
                <a:gd name="connsiteX3635" fmla="*/ 1637080 w 6792042"/>
                <a:gd name="connsiteY3635" fmla="*/ 153653 h 3321651"/>
                <a:gd name="connsiteX3636" fmla="*/ 1620455 w 6792042"/>
                <a:gd name="connsiteY3636" fmla="*/ 153653 h 3321651"/>
                <a:gd name="connsiteX3637" fmla="*/ 1620455 w 6792042"/>
                <a:gd name="connsiteY3637" fmla="*/ 151579 h 3321651"/>
                <a:gd name="connsiteX3638" fmla="*/ 1618382 w 6792042"/>
                <a:gd name="connsiteY3638" fmla="*/ 151579 h 3321651"/>
                <a:gd name="connsiteX3639" fmla="*/ 1618382 w 6792042"/>
                <a:gd name="connsiteY3639" fmla="*/ 153653 h 3321651"/>
                <a:gd name="connsiteX3640" fmla="*/ 1614235 w 6792042"/>
                <a:gd name="connsiteY3640" fmla="*/ 153653 h 3321651"/>
                <a:gd name="connsiteX3641" fmla="*/ 1614235 w 6792042"/>
                <a:gd name="connsiteY3641" fmla="*/ 155726 h 3321651"/>
                <a:gd name="connsiteX3642" fmla="*/ 1612162 w 6792042"/>
                <a:gd name="connsiteY3642" fmla="*/ 155726 h 3321651"/>
                <a:gd name="connsiteX3643" fmla="*/ 1612162 w 6792042"/>
                <a:gd name="connsiteY3643" fmla="*/ 157799 h 3321651"/>
                <a:gd name="connsiteX3644" fmla="*/ 1608015 w 6792042"/>
                <a:gd name="connsiteY3644" fmla="*/ 157799 h 3321651"/>
                <a:gd name="connsiteX3645" fmla="*/ 1608015 w 6792042"/>
                <a:gd name="connsiteY3645" fmla="*/ 159872 h 3321651"/>
                <a:gd name="connsiteX3646" fmla="*/ 1605942 w 6792042"/>
                <a:gd name="connsiteY3646" fmla="*/ 159872 h 3321651"/>
                <a:gd name="connsiteX3647" fmla="*/ 1605942 w 6792042"/>
                <a:gd name="connsiteY3647" fmla="*/ 161946 h 3321651"/>
                <a:gd name="connsiteX3648" fmla="*/ 1601795 w 6792042"/>
                <a:gd name="connsiteY3648" fmla="*/ 161946 h 3321651"/>
                <a:gd name="connsiteX3649" fmla="*/ 1601795 w 6792042"/>
                <a:gd name="connsiteY3649" fmla="*/ 164019 h 3321651"/>
                <a:gd name="connsiteX3650" fmla="*/ 1599722 w 6792042"/>
                <a:gd name="connsiteY3650" fmla="*/ 164019 h 3321651"/>
                <a:gd name="connsiteX3651" fmla="*/ 1599722 w 6792042"/>
                <a:gd name="connsiteY3651" fmla="*/ 166092 h 3321651"/>
                <a:gd name="connsiteX3652" fmla="*/ 1595576 w 6792042"/>
                <a:gd name="connsiteY3652" fmla="*/ 166092 h 3321651"/>
                <a:gd name="connsiteX3653" fmla="*/ 1595576 w 6792042"/>
                <a:gd name="connsiteY3653" fmla="*/ 170239 h 3321651"/>
                <a:gd name="connsiteX3654" fmla="*/ 1593502 w 6792042"/>
                <a:gd name="connsiteY3654" fmla="*/ 170239 h 3321651"/>
                <a:gd name="connsiteX3655" fmla="*/ 1593502 w 6792042"/>
                <a:gd name="connsiteY3655" fmla="*/ 172312 h 3321651"/>
                <a:gd name="connsiteX3656" fmla="*/ 1591429 w 6792042"/>
                <a:gd name="connsiteY3656" fmla="*/ 172312 h 3321651"/>
                <a:gd name="connsiteX3657" fmla="*/ 1591429 w 6792042"/>
                <a:gd name="connsiteY3657" fmla="*/ 174385 h 3321651"/>
                <a:gd name="connsiteX3658" fmla="*/ 1587283 w 6792042"/>
                <a:gd name="connsiteY3658" fmla="*/ 174385 h 3321651"/>
                <a:gd name="connsiteX3659" fmla="*/ 1587283 w 6792042"/>
                <a:gd name="connsiteY3659" fmla="*/ 176459 h 3321651"/>
                <a:gd name="connsiteX3660" fmla="*/ 1585209 w 6792042"/>
                <a:gd name="connsiteY3660" fmla="*/ 176459 h 3321651"/>
                <a:gd name="connsiteX3661" fmla="*/ 1585209 w 6792042"/>
                <a:gd name="connsiteY3661" fmla="*/ 178532 h 3321651"/>
                <a:gd name="connsiteX3662" fmla="*/ 1581063 w 6792042"/>
                <a:gd name="connsiteY3662" fmla="*/ 178532 h 3321651"/>
                <a:gd name="connsiteX3663" fmla="*/ 1581063 w 6792042"/>
                <a:gd name="connsiteY3663" fmla="*/ 180605 h 3321651"/>
                <a:gd name="connsiteX3664" fmla="*/ 1558180 w 6792042"/>
                <a:gd name="connsiteY3664" fmla="*/ 180605 h 3321651"/>
                <a:gd name="connsiteX3665" fmla="*/ 1558180 w 6792042"/>
                <a:gd name="connsiteY3665" fmla="*/ 178532 h 3321651"/>
                <a:gd name="connsiteX3666" fmla="*/ 1529077 w 6792042"/>
                <a:gd name="connsiteY3666" fmla="*/ 178532 h 3321651"/>
                <a:gd name="connsiteX3667" fmla="*/ 1529077 w 6792042"/>
                <a:gd name="connsiteY3667" fmla="*/ 180605 h 3321651"/>
                <a:gd name="connsiteX3668" fmla="*/ 1524931 w 6792042"/>
                <a:gd name="connsiteY3668" fmla="*/ 180605 h 3321651"/>
                <a:gd name="connsiteX3669" fmla="*/ 1524931 w 6792042"/>
                <a:gd name="connsiteY3669" fmla="*/ 182678 h 3321651"/>
                <a:gd name="connsiteX3670" fmla="*/ 1522858 w 6792042"/>
                <a:gd name="connsiteY3670" fmla="*/ 182678 h 3321651"/>
                <a:gd name="connsiteX3671" fmla="*/ 1522858 w 6792042"/>
                <a:gd name="connsiteY3671" fmla="*/ 184752 h 3321651"/>
                <a:gd name="connsiteX3672" fmla="*/ 1520784 w 6792042"/>
                <a:gd name="connsiteY3672" fmla="*/ 184752 h 3321651"/>
                <a:gd name="connsiteX3673" fmla="*/ 1520784 w 6792042"/>
                <a:gd name="connsiteY3673" fmla="*/ 186825 h 3321651"/>
                <a:gd name="connsiteX3674" fmla="*/ 1518711 w 6792042"/>
                <a:gd name="connsiteY3674" fmla="*/ 186825 h 3321651"/>
                <a:gd name="connsiteX3675" fmla="*/ 1518711 w 6792042"/>
                <a:gd name="connsiteY3675" fmla="*/ 188898 h 3321651"/>
                <a:gd name="connsiteX3676" fmla="*/ 1516638 w 6792042"/>
                <a:gd name="connsiteY3676" fmla="*/ 188898 h 3321651"/>
                <a:gd name="connsiteX3677" fmla="*/ 1516638 w 6792042"/>
                <a:gd name="connsiteY3677" fmla="*/ 193045 h 3321651"/>
                <a:gd name="connsiteX3678" fmla="*/ 1514564 w 6792042"/>
                <a:gd name="connsiteY3678" fmla="*/ 193045 h 3321651"/>
                <a:gd name="connsiteX3679" fmla="*/ 1514564 w 6792042"/>
                <a:gd name="connsiteY3679" fmla="*/ 201376 h 3321651"/>
                <a:gd name="connsiteX3680" fmla="*/ 1518711 w 6792042"/>
                <a:gd name="connsiteY3680" fmla="*/ 201376 h 3321651"/>
                <a:gd name="connsiteX3681" fmla="*/ 1518711 w 6792042"/>
                <a:gd name="connsiteY3681" fmla="*/ 203449 h 3321651"/>
                <a:gd name="connsiteX3682" fmla="*/ 1533262 w 6792042"/>
                <a:gd name="connsiteY3682" fmla="*/ 203449 h 3321651"/>
                <a:gd name="connsiteX3683" fmla="*/ 1533262 w 6792042"/>
                <a:gd name="connsiteY3683" fmla="*/ 205523 h 3321651"/>
                <a:gd name="connsiteX3684" fmla="*/ 1545740 w 6792042"/>
                <a:gd name="connsiteY3684" fmla="*/ 205523 h 3321651"/>
                <a:gd name="connsiteX3685" fmla="*/ 1545740 w 6792042"/>
                <a:gd name="connsiteY3685" fmla="*/ 209669 h 3321651"/>
                <a:gd name="connsiteX3686" fmla="*/ 1547814 w 6792042"/>
                <a:gd name="connsiteY3686" fmla="*/ 209669 h 3321651"/>
                <a:gd name="connsiteX3687" fmla="*/ 1547814 w 6792042"/>
                <a:gd name="connsiteY3687" fmla="*/ 224221 h 3321651"/>
                <a:gd name="connsiteX3688" fmla="*/ 1545740 w 6792042"/>
                <a:gd name="connsiteY3688" fmla="*/ 224221 h 3321651"/>
                <a:gd name="connsiteX3689" fmla="*/ 1545740 w 6792042"/>
                <a:gd name="connsiteY3689" fmla="*/ 230440 h 3321651"/>
                <a:gd name="connsiteX3690" fmla="*/ 1541594 w 6792042"/>
                <a:gd name="connsiteY3690" fmla="*/ 230440 h 3321651"/>
                <a:gd name="connsiteX3691" fmla="*/ 1541594 w 6792042"/>
                <a:gd name="connsiteY3691" fmla="*/ 232514 h 3321651"/>
                <a:gd name="connsiteX3692" fmla="*/ 1539520 w 6792042"/>
                <a:gd name="connsiteY3692" fmla="*/ 232514 h 3321651"/>
                <a:gd name="connsiteX3693" fmla="*/ 1539520 w 6792042"/>
                <a:gd name="connsiteY3693" fmla="*/ 234587 h 3321651"/>
                <a:gd name="connsiteX3694" fmla="*/ 1537447 w 6792042"/>
                <a:gd name="connsiteY3694" fmla="*/ 234587 h 3321651"/>
                <a:gd name="connsiteX3695" fmla="*/ 1537447 w 6792042"/>
                <a:gd name="connsiteY3695" fmla="*/ 236660 h 3321651"/>
                <a:gd name="connsiteX3696" fmla="*/ 1533301 w 6792042"/>
                <a:gd name="connsiteY3696" fmla="*/ 236660 h 3321651"/>
                <a:gd name="connsiteX3697" fmla="*/ 1533301 w 6792042"/>
                <a:gd name="connsiteY3697" fmla="*/ 238734 h 3321651"/>
                <a:gd name="connsiteX3698" fmla="*/ 1531227 w 6792042"/>
                <a:gd name="connsiteY3698" fmla="*/ 238734 h 3321651"/>
                <a:gd name="connsiteX3699" fmla="*/ 1531227 w 6792042"/>
                <a:gd name="connsiteY3699" fmla="*/ 240807 h 3321651"/>
                <a:gd name="connsiteX3700" fmla="*/ 1529154 w 6792042"/>
                <a:gd name="connsiteY3700" fmla="*/ 240807 h 3321651"/>
                <a:gd name="connsiteX3701" fmla="*/ 1529154 w 6792042"/>
                <a:gd name="connsiteY3701" fmla="*/ 242880 h 3321651"/>
                <a:gd name="connsiteX3702" fmla="*/ 1525008 w 6792042"/>
                <a:gd name="connsiteY3702" fmla="*/ 242880 h 3321651"/>
                <a:gd name="connsiteX3703" fmla="*/ 1525008 w 6792042"/>
                <a:gd name="connsiteY3703" fmla="*/ 244953 h 3321651"/>
                <a:gd name="connsiteX3704" fmla="*/ 1516676 w 6792042"/>
                <a:gd name="connsiteY3704" fmla="*/ 244953 h 3321651"/>
                <a:gd name="connsiteX3705" fmla="*/ 1516676 w 6792042"/>
                <a:gd name="connsiteY3705" fmla="*/ 247027 h 3321651"/>
                <a:gd name="connsiteX3706" fmla="*/ 1500052 w 6792042"/>
                <a:gd name="connsiteY3706" fmla="*/ 247027 h 3321651"/>
                <a:gd name="connsiteX3707" fmla="*/ 1500052 w 6792042"/>
                <a:gd name="connsiteY3707" fmla="*/ 251173 h 3321651"/>
                <a:gd name="connsiteX3708" fmla="*/ 1497978 w 6792042"/>
                <a:gd name="connsiteY3708" fmla="*/ 251173 h 3321651"/>
                <a:gd name="connsiteX3709" fmla="*/ 1497978 w 6792042"/>
                <a:gd name="connsiteY3709" fmla="*/ 253246 h 3321651"/>
                <a:gd name="connsiteX3710" fmla="*/ 1495905 w 6792042"/>
                <a:gd name="connsiteY3710" fmla="*/ 253246 h 3321651"/>
                <a:gd name="connsiteX3711" fmla="*/ 1495905 w 6792042"/>
                <a:gd name="connsiteY3711" fmla="*/ 255320 h 3321651"/>
                <a:gd name="connsiteX3712" fmla="*/ 1491758 w 6792042"/>
                <a:gd name="connsiteY3712" fmla="*/ 255320 h 3321651"/>
                <a:gd name="connsiteX3713" fmla="*/ 1491758 w 6792042"/>
                <a:gd name="connsiteY3713" fmla="*/ 257393 h 3321651"/>
                <a:gd name="connsiteX3714" fmla="*/ 1487612 w 6792042"/>
                <a:gd name="connsiteY3714" fmla="*/ 257393 h 3321651"/>
                <a:gd name="connsiteX3715" fmla="*/ 1487612 w 6792042"/>
                <a:gd name="connsiteY3715" fmla="*/ 259466 h 3321651"/>
                <a:gd name="connsiteX3716" fmla="*/ 1483465 w 6792042"/>
                <a:gd name="connsiteY3716" fmla="*/ 259466 h 3321651"/>
                <a:gd name="connsiteX3717" fmla="*/ 1483465 w 6792042"/>
                <a:gd name="connsiteY3717" fmla="*/ 261540 h 3321651"/>
                <a:gd name="connsiteX3718" fmla="*/ 1479319 w 6792042"/>
                <a:gd name="connsiteY3718" fmla="*/ 261540 h 3321651"/>
                <a:gd name="connsiteX3719" fmla="*/ 1479319 w 6792042"/>
                <a:gd name="connsiteY3719" fmla="*/ 263613 h 3321651"/>
                <a:gd name="connsiteX3720" fmla="*/ 1473099 w 6792042"/>
                <a:gd name="connsiteY3720" fmla="*/ 263613 h 3321651"/>
                <a:gd name="connsiteX3721" fmla="*/ 1473099 w 6792042"/>
                <a:gd name="connsiteY3721" fmla="*/ 265686 h 3321651"/>
                <a:gd name="connsiteX3722" fmla="*/ 1460621 w 6792042"/>
                <a:gd name="connsiteY3722" fmla="*/ 265686 h 3321651"/>
                <a:gd name="connsiteX3723" fmla="*/ 1460621 w 6792042"/>
                <a:gd name="connsiteY3723" fmla="*/ 263613 h 3321651"/>
                <a:gd name="connsiteX3724" fmla="*/ 1452289 w 6792042"/>
                <a:gd name="connsiteY3724" fmla="*/ 263613 h 3321651"/>
                <a:gd name="connsiteX3725" fmla="*/ 1452289 w 6792042"/>
                <a:gd name="connsiteY3725" fmla="*/ 265686 h 3321651"/>
                <a:gd name="connsiteX3726" fmla="*/ 1437738 w 6792042"/>
                <a:gd name="connsiteY3726" fmla="*/ 265686 h 3321651"/>
                <a:gd name="connsiteX3727" fmla="*/ 1437738 w 6792042"/>
                <a:gd name="connsiteY3727" fmla="*/ 267759 h 3321651"/>
                <a:gd name="connsiteX3728" fmla="*/ 1429407 w 6792042"/>
                <a:gd name="connsiteY3728" fmla="*/ 267759 h 3321651"/>
                <a:gd name="connsiteX3729" fmla="*/ 1429407 w 6792042"/>
                <a:gd name="connsiteY3729" fmla="*/ 271906 h 3321651"/>
                <a:gd name="connsiteX3730" fmla="*/ 1427333 w 6792042"/>
                <a:gd name="connsiteY3730" fmla="*/ 271906 h 3321651"/>
                <a:gd name="connsiteX3731" fmla="*/ 1427333 w 6792042"/>
                <a:gd name="connsiteY3731" fmla="*/ 267759 h 3321651"/>
                <a:gd name="connsiteX3732" fmla="*/ 1423187 w 6792042"/>
                <a:gd name="connsiteY3732" fmla="*/ 267759 h 3321651"/>
                <a:gd name="connsiteX3733" fmla="*/ 1423187 w 6792042"/>
                <a:gd name="connsiteY3733" fmla="*/ 269833 h 3321651"/>
                <a:gd name="connsiteX3734" fmla="*/ 1421114 w 6792042"/>
                <a:gd name="connsiteY3734" fmla="*/ 269833 h 3321651"/>
                <a:gd name="connsiteX3735" fmla="*/ 1421114 w 6792042"/>
                <a:gd name="connsiteY3735" fmla="*/ 271906 h 3321651"/>
                <a:gd name="connsiteX3736" fmla="*/ 1423187 w 6792042"/>
                <a:gd name="connsiteY3736" fmla="*/ 271906 h 3321651"/>
                <a:gd name="connsiteX3737" fmla="*/ 1423187 w 6792042"/>
                <a:gd name="connsiteY3737" fmla="*/ 273979 h 3321651"/>
                <a:gd name="connsiteX3738" fmla="*/ 1425260 w 6792042"/>
                <a:gd name="connsiteY3738" fmla="*/ 273979 h 3321651"/>
                <a:gd name="connsiteX3739" fmla="*/ 1425260 w 6792042"/>
                <a:gd name="connsiteY3739" fmla="*/ 280199 h 3321651"/>
                <a:gd name="connsiteX3740" fmla="*/ 1423187 w 6792042"/>
                <a:gd name="connsiteY3740" fmla="*/ 280199 h 3321651"/>
                <a:gd name="connsiteX3741" fmla="*/ 1423187 w 6792042"/>
                <a:gd name="connsiteY3741" fmla="*/ 282272 h 3321651"/>
                <a:gd name="connsiteX3742" fmla="*/ 1425260 w 6792042"/>
                <a:gd name="connsiteY3742" fmla="*/ 282272 h 3321651"/>
                <a:gd name="connsiteX3743" fmla="*/ 1425260 w 6792042"/>
                <a:gd name="connsiteY3743" fmla="*/ 286419 h 3321651"/>
                <a:gd name="connsiteX3744" fmla="*/ 1423187 w 6792042"/>
                <a:gd name="connsiteY3744" fmla="*/ 286419 h 3321651"/>
                <a:gd name="connsiteX3745" fmla="*/ 1423187 w 6792042"/>
                <a:gd name="connsiteY3745" fmla="*/ 288492 h 3321651"/>
                <a:gd name="connsiteX3746" fmla="*/ 1421114 w 6792042"/>
                <a:gd name="connsiteY3746" fmla="*/ 288492 h 3321651"/>
                <a:gd name="connsiteX3747" fmla="*/ 1421114 w 6792042"/>
                <a:gd name="connsiteY3747" fmla="*/ 292639 h 3321651"/>
                <a:gd name="connsiteX3748" fmla="*/ 1416967 w 6792042"/>
                <a:gd name="connsiteY3748" fmla="*/ 292639 h 3321651"/>
                <a:gd name="connsiteX3749" fmla="*/ 1416967 w 6792042"/>
                <a:gd name="connsiteY3749" fmla="*/ 294712 h 3321651"/>
                <a:gd name="connsiteX3750" fmla="*/ 1414894 w 6792042"/>
                <a:gd name="connsiteY3750" fmla="*/ 294712 h 3321651"/>
                <a:gd name="connsiteX3751" fmla="*/ 1414894 w 6792042"/>
                <a:gd name="connsiteY3751" fmla="*/ 296785 h 3321651"/>
                <a:gd name="connsiteX3752" fmla="*/ 1410747 w 6792042"/>
                <a:gd name="connsiteY3752" fmla="*/ 296785 h 3321651"/>
                <a:gd name="connsiteX3753" fmla="*/ 1410747 w 6792042"/>
                <a:gd name="connsiteY3753" fmla="*/ 298858 h 3321651"/>
                <a:gd name="connsiteX3754" fmla="*/ 1402416 w 6792042"/>
                <a:gd name="connsiteY3754" fmla="*/ 298858 h 3321651"/>
                <a:gd name="connsiteX3755" fmla="*/ 1402416 w 6792042"/>
                <a:gd name="connsiteY3755" fmla="*/ 300932 h 3321651"/>
                <a:gd name="connsiteX3756" fmla="*/ 1400342 w 6792042"/>
                <a:gd name="connsiteY3756" fmla="*/ 300932 h 3321651"/>
                <a:gd name="connsiteX3757" fmla="*/ 1400342 w 6792042"/>
                <a:gd name="connsiteY3757" fmla="*/ 305078 h 3321651"/>
                <a:gd name="connsiteX3758" fmla="*/ 1392011 w 6792042"/>
                <a:gd name="connsiteY3758" fmla="*/ 305078 h 3321651"/>
                <a:gd name="connsiteX3759" fmla="*/ 1392011 w 6792042"/>
                <a:gd name="connsiteY3759" fmla="*/ 307152 h 3321651"/>
                <a:gd name="connsiteX3760" fmla="*/ 1389938 w 6792042"/>
                <a:gd name="connsiteY3760" fmla="*/ 307152 h 3321651"/>
                <a:gd name="connsiteX3761" fmla="*/ 1389938 w 6792042"/>
                <a:gd name="connsiteY3761" fmla="*/ 313371 h 3321651"/>
                <a:gd name="connsiteX3762" fmla="*/ 1387864 w 6792042"/>
                <a:gd name="connsiteY3762" fmla="*/ 313371 h 3321651"/>
                <a:gd name="connsiteX3763" fmla="*/ 1387864 w 6792042"/>
                <a:gd name="connsiteY3763" fmla="*/ 317518 h 3321651"/>
                <a:gd name="connsiteX3764" fmla="*/ 1385791 w 6792042"/>
                <a:gd name="connsiteY3764" fmla="*/ 317518 h 3321651"/>
                <a:gd name="connsiteX3765" fmla="*/ 1385791 w 6792042"/>
                <a:gd name="connsiteY3765" fmla="*/ 321664 h 3321651"/>
                <a:gd name="connsiteX3766" fmla="*/ 1381645 w 6792042"/>
                <a:gd name="connsiteY3766" fmla="*/ 321664 h 3321651"/>
                <a:gd name="connsiteX3767" fmla="*/ 1381645 w 6792042"/>
                <a:gd name="connsiteY3767" fmla="*/ 323738 h 3321651"/>
                <a:gd name="connsiteX3768" fmla="*/ 1367093 w 6792042"/>
                <a:gd name="connsiteY3768" fmla="*/ 323738 h 3321651"/>
                <a:gd name="connsiteX3769" fmla="*/ 1367093 w 6792042"/>
                <a:gd name="connsiteY3769" fmla="*/ 325811 h 3321651"/>
                <a:gd name="connsiteX3770" fmla="*/ 1365020 w 6792042"/>
                <a:gd name="connsiteY3770" fmla="*/ 325811 h 3321651"/>
                <a:gd name="connsiteX3771" fmla="*/ 1365020 w 6792042"/>
                <a:gd name="connsiteY3771" fmla="*/ 327884 h 3321651"/>
                <a:gd name="connsiteX3772" fmla="*/ 1362947 w 6792042"/>
                <a:gd name="connsiteY3772" fmla="*/ 327884 h 3321651"/>
                <a:gd name="connsiteX3773" fmla="*/ 1362947 w 6792042"/>
                <a:gd name="connsiteY3773" fmla="*/ 332031 h 3321651"/>
                <a:gd name="connsiteX3774" fmla="*/ 1360873 w 6792042"/>
                <a:gd name="connsiteY3774" fmla="*/ 332031 h 3321651"/>
                <a:gd name="connsiteX3775" fmla="*/ 1360873 w 6792042"/>
                <a:gd name="connsiteY3775" fmla="*/ 334104 h 3321651"/>
                <a:gd name="connsiteX3776" fmla="*/ 1358800 w 6792042"/>
                <a:gd name="connsiteY3776" fmla="*/ 334104 h 3321651"/>
                <a:gd name="connsiteX3777" fmla="*/ 1358800 w 6792042"/>
                <a:gd name="connsiteY3777" fmla="*/ 336177 h 3321651"/>
                <a:gd name="connsiteX3778" fmla="*/ 1356727 w 6792042"/>
                <a:gd name="connsiteY3778" fmla="*/ 336177 h 3321651"/>
                <a:gd name="connsiteX3779" fmla="*/ 1356727 w 6792042"/>
                <a:gd name="connsiteY3779" fmla="*/ 344509 h 3321651"/>
                <a:gd name="connsiteX3780" fmla="*/ 1358800 w 6792042"/>
                <a:gd name="connsiteY3780" fmla="*/ 344509 h 3321651"/>
                <a:gd name="connsiteX3781" fmla="*/ 1358800 w 6792042"/>
                <a:gd name="connsiteY3781" fmla="*/ 342436 h 3321651"/>
                <a:gd name="connsiteX3782" fmla="*/ 1362947 w 6792042"/>
                <a:gd name="connsiteY3782" fmla="*/ 342436 h 3321651"/>
                <a:gd name="connsiteX3783" fmla="*/ 1362947 w 6792042"/>
                <a:gd name="connsiteY3783" fmla="*/ 352840 h 3321651"/>
                <a:gd name="connsiteX3784" fmla="*/ 1360873 w 6792042"/>
                <a:gd name="connsiteY3784" fmla="*/ 352840 h 3321651"/>
                <a:gd name="connsiteX3785" fmla="*/ 1360873 w 6792042"/>
                <a:gd name="connsiteY3785" fmla="*/ 354914 h 3321651"/>
                <a:gd name="connsiteX3786" fmla="*/ 1358800 w 6792042"/>
                <a:gd name="connsiteY3786" fmla="*/ 354914 h 3321651"/>
                <a:gd name="connsiteX3787" fmla="*/ 1358800 w 6792042"/>
                <a:gd name="connsiteY3787" fmla="*/ 356987 h 3321651"/>
                <a:gd name="connsiteX3788" fmla="*/ 1354654 w 6792042"/>
                <a:gd name="connsiteY3788" fmla="*/ 356987 h 3321651"/>
                <a:gd name="connsiteX3789" fmla="*/ 1354654 w 6792042"/>
                <a:gd name="connsiteY3789" fmla="*/ 361133 h 3321651"/>
                <a:gd name="connsiteX3790" fmla="*/ 1352580 w 6792042"/>
                <a:gd name="connsiteY3790" fmla="*/ 361133 h 3321651"/>
                <a:gd name="connsiteX3791" fmla="*/ 1352580 w 6792042"/>
                <a:gd name="connsiteY3791" fmla="*/ 363207 h 3321651"/>
                <a:gd name="connsiteX3792" fmla="*/ 1350507 w 6792042"/>
                <a:gd name="connsiteY3792" fmla="*/ 363207 h 3321651"/>
                <a:gd name="connsiteX3793" fmla="*/ 1350507 w 6792042"/>
                <a:gd name="connsiteY3793" fmla="*/ 367353 h 3321651"/>
                <a:gd name="connsiteX3794" fmla="*/ 1348434 w 6792042"/>
                <a:gd name="connsiteY3794" fmla="*/ 367353 h 3321651"/>
                <a:gd name="connsiteX3795" fmla="*/ 1348434 w 6792042"/>
                <a:gd name="connsiteY3795" fmla="*/ 369427 h 3321651"/>
                <a:gd name="connsiteX3796" fmla="*/ 1346361 w 6792042"/>
                <a:gd name="connsiteY3796" fmla="*/ 369427 h 3321651"/>
                <a:gd name="connsiteX3797" fmla="*/ 1346361 w 6792042"/>
                <a:gd name="connsiteY3797" fmla="*/ 371500 h 3321651"/>
                <a:gd name="connsiteX3798" fmla="*/ 1344287 w 6792042"/>
                <a:gd name="connsiteY3798" fmla="*/ 371500 h 3321651"/>
                <a:gd name="connsiteX3799" fmla="*/ 1344287 w 6792042"/>
                <a:gd name="connsiteY3799" fmla="*/ 373573 h 3321651"/>
                <a:gd name="connsiteX3800" fmla="*/ 1333883 w 6792042"/>
                <a:gd name="connsiteY3800" fmla="*/ 373573 h 3321651"/>
                <a:gd name="connsiteX3801" fmla="*/ 1333883 w 6792042"/>
                <a:gd name="connsiteY3801" fmla="*/ 375646 h 3321651"/>
                <a:gd name="connsiteX3802" fmla="*/ 1327663 w 6792042"/>
                <a:gd name="connsiteY3802" fmla="*/ 375646 h 3321651"/>
                <a:gd name="connsiteX3803" fmla="*/ 1327663 w 6792042"/>
                <a:gd name="connsiteY3803" fmla="*/ 377720 h 3321651"/>
                <a:gd name="connsiteX3804" fmla="*/ 1319331 w 6792042"/>
                <a:gd name="connsiteY3804" fmla="*/ 377720 h 3321651"/>
                <a:gd name="connsiteX3805" fmla="*/ 1319331 w 6792042"/>
                <a:gd name="connsiteY3805" fmla="*/ 379793 h 3321651"/>
                <a:gd name="connsiteX3806" fmla="*/ 1308926 w 6792042"/>
                <a:gd name="connsiteY3806" fmla="*/ 379793 h 3321651"/>
                <a:gd name="connsiteX3807" fmla="*/ 1308926 w 6792042"/>
                <a:gd name="connsiteY3807" fmla="*/ 377720 h 3321651"/>
                <a:gd name="connsiteX3808" fmla="*/ 1302707 w 6792042"/>
                <a:gd name="connsiteY3808" fmla="*/ 377720 h 3321651"/>
                <a:gd name="connsiteX3809" fmla="*/ 1302707 w 6792042"/>
                <a:gd name="connsiteY3809" fmla="*/ 375646 h 3321651"/>
                <a:gd name="connsiteX3810" fmla="*/ 1296487 w 6792042"/>
                <a:gd name="connsiteY3810" fmla="*/ 375646 h 3321651"/>
                <a:gd name="connsiteX3811" fmla="*/ 1296487 w 6792042"/>
                <a:gd name="connsiteY3811" fmla="*/ 373573 h 3321651"/>
                <a:gd name="connsiteX3812" fmla="*/ 1292340 w 6792042"/>
                <a:gd name="connsiteY3812" fmla="*/ 373573 h 3321651"/>
                <a:gd name="connsiteX3813" fmla="*/ 1292340 w 6792042"/>
                <a:gd name="connsiteY3813" fmla="*/ 371500 h 3321651"/>
                <a:gd name="connsiteX3814" fmla="*/ 1288194 w 6792042"/>
                <a:gd name="connsiteY3814" fmla="*/ 371500 h 3321651"/>
                <a:gd name="connsiteX3815" fmla="*/ 1288194 w 6792042"/>
                <a:gd name="connsiteY3815" fmla="*/ 369427 h 3321651"/>
                <a:gd name="connsiteX3816" fmla="*/ 1284047 w 6792042"/>
                <a:gd name="connsiteY3816" fmla="*/ 369427 h 3321651"/>
                <a:gd name="connsiteX3817" fmla="*/ 1284047 w 6792042"/>
                <a:gd name="connsiteY3817" fmla="*/ 367353 h 3321651"/>
                <a:gd name="connsiteX3818" fmla="*/ 1279901 w 6792042"/>
                <a:gd name="connsiteY3818" fmla="*/ 367353 h 3321651"/>
                <a:gd name="connsiteX3819" fmla="*/ 1279901 w 6792042"/>
                <a:gd name="connsiteY3819" fmla="*/ 365280 h 3321651"/>
                <a:gd name="connsiteX3820" fmla="*/ 1275754 w 6792042"/>
                <a:gd name="connsiteY3820" fmla="*/ 365280 h 3321651"/>
                <a:gd name="connsiteX3821" fmla="*/ 1275754 w 6792042"/>
                <a:gd name="connsiteY3821" fmla="*/ 363207 h 3321651"/>
                <a:gd name="connsiteX3822" fmla="*/ 1271608 w 6792042"/>
                <a:gd name="connsiteY3822" fmla="*/ 363207 h 3321651"/>
                <a:gd name="connsiteX3823" fmla="*/ 1271608 w 6792042"/>
                <a:gd name="connsiteY3823" fmla="*/ 361133 h 3321651"/>
                <a:gd name="connsiteX3824" fmla="*/ 1269534 w 6792042"/>
                <a:gd name="connsiteY3824" fmla="*/ 361133 h 3321651"/>
                <a:gd name="connsiteX3825" fmla="*/ 1269534 w 6792042"/>
                <a:gd name="connsiteY3825" fmla="*/ 359060 h 3321651"/>
                <a:gd name="connsiteX3826" fmla="*/ 1267461 w 6792042"/>
                <a:gd name="connsiteY3826" fmla="*/ 359060 h 3321651"/>
                <a:gd name="connsiteX3827" fmla="*/ 1267461 w 6792042"/>
                <a:gd name="connsiteY3827" fmla="*/ 356987 h 3321651"/>
                <a:gd name="connsiteX3828" fmla="*/ 1265388 w 6792042"/>
                <a:gd name="connsiteY3828" fmla="*/ 356987 h 3321651"/>
                <a:gd name="connsiteX3829" fmla="*/ 1265388 w 6792042"/>
                <a:gd name="connsiteY3829" fmla="*/ 354914 h 3321651"/>
                <a:gd name="connsiteX3830" fmla="*/ 1263314 w 6792042"/>
                <a:gd name="connsiteY3830" fmla="*/ 354914 h 3321651"/>
                <a:gd name="connsiteX3831" fmla="*/ 1263314 w 6792042"/>
                <a:gd name="connsiteY3831" fmla="*/ 352840 h 3321651"/>
                <a:gd name="connsiteX3832" fmla="*/ 1259168 w 6792042"/>
                <a:gd name="connsiteY3832" fmla="*/ 352840 h 3321651"/>
                <a:gd name="connsiteX3833" fmla="*/ 1259168 w 6792042"/>
                <a:gd name="connsiteY3833" fmla="*/ 350767 h 3321651"/>
                <a:gd name="connsiteX3834" fmla="*/ 1257095 w 6792042"/>
                <a:gd name="connsiteY3834" fmla="*/ 350767 h 3321651"/>
                <a:gd name="connsiteX3835" fmla="*/ 1257095 w 6792042"/>
                <a:gd name="connsiteY3835" fmla="*/ 348694 h 3321651"/>
                <a:gd name="connsiteX3836" fmla="*/ 1255021 w 6792042"/>
                <a:gd name="connsiteY3836" fmla="*/ 348694 h 3321651"/>
                <a:gd name="connsiteX3837" fmla="*/ 1255021 w 6792042"/>
                <a:gd name="connsiteY3837" fmla="*/ 346621 h 3321651"/>
                <a:gd name="connsiteX3838" fmla="*/ 1248802 w 6792042"/>
                <a:gd name="connsiteY3838" fmla="*/ 346621 h 3321651"/>
                <a:gd name="connsiteX3839" fmla="*/ 1248802 w 6792042"/>
                <a:gd name="connsiteY3839" fmla="*/ 342474 h 3321651"/>
                <a:gd name="connsiteX3840" fmla="*/ 1244655 w 6792042"/>
                <a:gd name="connsiteY3840" fmla="*/ 342474 h 3321651"/>
                <a:gd name="connsiteX3841" fmla="*/ 1244655 w 6792042"/>
                <a:gd name="connsiteY3841" fmla="*/ 340401 h 3321651"/>
                <a:gd name="connsiteX3842" fmla="*/ 1242582 w 6792042"/>
                <a:gd name="connsiteY3842" fmla="*/ 340401 h 3321651"/>
                <a:gd name="connsiteX3843" fmla="*/ 1242582 w 6792042"/>
                <a:gd name="connsiteY3843" fmla="*/ 338327 h 3321651"/>
                <a:gd name="connsiteX3844" fmla="*/ 1240509 w 6792042"/>
                <a:gd name="connsiteY3844" fmla="*/ 338327 h 3321651"/>
                <a:gd name="connsiteX3845" fmla="*/ 1240509 w 6792042"/>
                <a:gd name="connsiteY3845" fmla="*/ 336254 h 3321651"/>
                <a:gd name="connsiteX3846" fmla="*/ 1236362 w 6792042"/>
                <a:gd name="connsiteY3846" fmla="*/ 336254 h 3321651"/>
                <a:gd name="connsiteX3847" fmla="*/ 1236362 w 6792042"/>
                <a:gd name="connsiteY3847" fmla="*/ 334181 h 3321651"/>
                <a:gd name="connsiteX3848" fmla="*/ 1228030 w 6792042"/>
                <a:gd name="connsiteY3848" fmla="*/ 334181 h 3321651"/>
                <a:gd name="connsiteX3849" fmla="*/ 1209333 w 6792042"/>
                <a:gd name="connsiteY3849" fmla="*/ 336254 h 3321651"/>
                <a:gd name="connsiteX3850" fmla="*/ 1207259 w 6792042"/>
                <a:gd name="connsiteY3850" fmla="*/ 336254 h 3321651"/>
                <a:gd name="connsiteX3851" fmla="*/ 1209333 w 6792042"/>
                <a:gd name="connsiteY3851" fmla="*/ 338327 h 3321651"/>
                <a:gd name="connsiteX3852" fmla="*/ 1211406 w 6792042"/>
                <a:gd name="connsiteY3852" fmla="*/ 340401 h 3321651"/>
                <a:gd name="connsiteX3853" fmla="*/ 1215552 w 6792042"/>
                <a:gd name="connsiteY3853" fmla="*/ 346621 h 3321651"/>
                <a:gd name="connsiteX3854" fmla="*/ 1215552 w 6792042"/>
                <a:gd name="connsiteY3854" fmla="*/ 354952 h 3321651"/>
                <a:gd name="connsiteX3855" fmla="*/ 1213479 w 6792042"/>
                <a:gd name="connsiteY3855" fmla="*/ 363284 h 3321651"/>
                <a:gd name="connsiteX3856" fmla="*/ 1211406 w 6792042"/>
                <a:gd name="connsiteY3856" fmla="*/ 363284 h 3321651"/>
                <a:gd name="connsiteX3857" fmla="*/ 1211406 w 6792042"/>
                <a:gd name="connsiteY3857" fmla="*/ 365357 h 3321651"/>
                <a:gd name="connsiteX3858" fmla="*/ 1209333 w 6792042"/>
                <a:gd name="connsiteY3858" fmla="*/ 369503 h 3321651"/>
                <a:gd name="connsiteX3859" fmla="*/ 1205186 w 6792042"/>
                <a:gd name="connsiteY3859" fmla="*/ 371577 h 3321651"/>
                <a:gd name="connsiteX3860" fmla="*/ 1201039 w 6792042"/>
                <a:gd name="connsiteY3860" fmla="*/ 371577 h 3321651"/>
                <a:gd name="connsiteX3861" fmla="*/ 1201039 w 6792042"/>
                <a:gd name="connsiteY3861" fmla="*/ 373650 h 3321651"/>
                <a:gd name="connsiteX3862" fmla="*/ 1198966 w 6792042"/>
                <a:gd name="connsiteY3862" fmla="*/ 373650 h 3321651"/>
                <a:gd name="connsiteX3863" fmla="*/ 1194820 w 6792042"/>
                <a:gd name="connsiteY3863" fmla="*/ 375723 h 3321651"/>
                <a:gd name="connsiteX3864" fmla="*/ 1192746 w 6792042"/>
                <a:gd name="connsiteY3864" fmla="*/ 377796 h 3321651"/>
                <a:gd name="connsiteX3865" fmla="*/ 1186527 w 6792042"/>
                <a:gd name="connsiteY3865" fmla="*/ 377796 h 3321651"/>
                <a:gd name="connsiteX3866" fmla="*/ 1182380 w 6792042"/>
                <a:gd name="connsiteY3866" fmla="*/ 375723 h 3321651"/>
                <a:gd name="connsiteX3867" fmla="*/ 1176160 w 6792042"/>
                <a:gd name="connsiteY3867" fmla="*/ 377796 h 3321651"/>
                <a:gd name="connsiteX3868" fmla="*/ 1174087 w 6792042"/>
                <a:gd name="connsiteY3868" fmla="*/ 379870 h 3321651"/>
                <a:gd name="connsiteX3869" fmla="*/ 1167867 w 6792042"/>
                <a:gd name="connsiteY3869" fmla="*/ 386090 h 3321651"/>
                <a:gd name="connsiteX3870" fmla="*/ 1159536 w 6792042"/>
                <a:gd name="connsiteY3870" fmla="*/ 386090 h 3321651"/>
                <a:gd name="connsiteX3871" fmla="*/ 1153316 w 6792042"/>
                <a:gd name="connsiteY3871" fmla="*/ 390236 h 3321651"/>
                <a:gd name="connsiteX3872" fmla="*/ 1147096 w 6792042"/>
                <a:gd name="connsiteY3872" fmla="*/ 390236 h 3321651"/>
                <a:gd name="connsiteX3873" fmla="*/ 1138765 w 6792042"/>
                <a:gd name="connsiteY3873" fmla="*/ 381905 h 3321651"/>
                <a:gd name="connsiteX3874" fmla="*/ 1138765 w 6792042"/>
                <a:gd name="connsiteY3874" fmla="*/ 383978 h 3321651"/>
                <a:gd name="connsiteX3875" fmla="*/ 1134618 w 6792042"/>
                <a:gd name="connsiteY3875" fmla="*/ 390198 h 3321651"/>
                <a:gd name="connsiteX3876" fmla="*/ 1128398 w 6792042"/>
                <a:gd name="connsiteY3876" fmla="*/ 392271 h 3321651"/>
                <a:gd name="connsiteX3877" fmla="*/ 1126325 w 6792042"/>
                <a:gd name="connsiteY3877" fmla="*/ 398491 h 3321651"/>
                <a:gd name="connsiteX3878" fmla="*/ 1126325 w 6792042"/>
                <a:gd name="connsiteY3878" fmla="*/ 402637 h 3321651"/>
                <a:gd name="connsiteX3879" fmla="*/ 1128398 w 6792042"/>
                <a:gd name="connsiteY3879" fmla="*/ 408857 h 3321651"/>
                <a:gd name="connsiteX3880" fmla="*/ 1124252 w 6792042"/>
                <a:gd name="connsiteY3880" fmla="*/ 417189 h 3321651"/>
                <a:gd name="connsiteX3881" fmla="*/ 1115920 w 6792042"/>
                <a:gd name="connsiteY3881" fmla="*/ 429667 h 3321651"/>
                <a:gd name="connsiteX3882" fmla="*/ 1107589 w 6792042"/>
                <a:gd name="connsiteY3882" fmla="*/ 440071 h 3321651"/>
                <a:gd name="connsiteX3883" fmla="*/ 1107589 w 6792042"/>
                <a:gd name="connsiteY3883" fmla="*/ 442145 h 3321651"/>
                <a:gd name="connsiteX3884" fmla="*/ 1105515 w 6792042"/>
                <a:gd name="connsiteY3884" fmla="*/ 444218 h 3321651"/>
                <a:gd name="connsiteX3885" fmla="*/ 1103442 w 6792042"/>
                <a:gd name="connsiteY3885" fmla="*/ 446291 h 3321651"/>
                <a:gd name="connsiteX3886" fmla="*/ 1088891 w 6792042"/>
                <a:gd name="connsiteY3886" fmla="*/ 462916 h 3321651"/>
                <a:gd name="connsiteX3887" fmla="*/ 1045237 w 6792042"/>
                <a:gd name="connsiteY3887" fmla="*/ 496165 h 3321651"/>
                <a:gd name="connsiteX3888" fmla="*/ 1024466 w 6792042"/>
                <a:gd name="connsiteY3888" fmla="*/ 512790 h 3321651"/>
                <a:gd name="connsiteX3889" fmla="*/ 1011988 w 6792042"/>
                <a:gd name="connsiteY3889" fmla="*/ 523194 h 3321651"/>
                <a:gd name="connsiteX3890" fmla="*/ 1005768 w 6792042"/>
                <a:gd name="connsiteY3890" fmla="*/ 527341 h 3321651"/>
                <a:gd name="connsiteX3891" fmla="*/ 1001621 w 6792042"/>
                <a:gd name="connsiteY3891" fmla="*/ 531487 h 3321651"/>
                <a:gd name="connsiteX3892" fmla="*/ 999548 w 6792042"/>
                <a:gd name="connsiteY3892" fmla="*/ 531487 h 3321651"/>
                <a:gd name="connsiteX3893" fmla="*/ 995401 w 6792042"/>
                <a:gd name="connsiteY3893" fmla="*/ 535634 h 3321651"/>
                <a:gd name="connsiteX3894" fmla="*/ 976704 w 6792042"/>
                <a:gd name="connsiteY3894" fmla="*/ 550185 h 3321651"/>
                <a:gd name="connsiteX3895" fmla="*/ 962152 w 6792042"/>
                <a:gd name="connsiteY3895" fmla="*/ 562663 h 3321651"/>
                <a:gd name="connsiteX3896" fmla="*/ 930976 w 6792042"/>
                <a:gd name="connsiteY3896" fmla="*/ 589693 h 3321651"/>
                <a:gd name="connsiteX3897" fmla="*/ 903947 w 6792042"/>
                <a:gd name="connsiteY3897" fmla="*/ 612575 h 3321651"/>
                <a:gd name="connsiteX3898" fmla="*/ 885249 w 6792042"/>
                <a:gd name="connsiteY3898" fmla="*/ 629200 h 3321651"/>
                <a:gd name="connsiteX3899" fmla="*/ 881103 w 6792042"/>
                <a:gd name="connsiteY3899" fmla="*/ 631273 h 3321651"/>
                <a:gd name="connsiteX3900" fmla="*/ 879029 w 6792042"/>
                <a:gd name="connsiteY3900" fmla="*/ 633347 h 3321651"/>
                <a:gd name="connsiteX3901" fmla="*/ 866551 w 6792042"/>
                <a:gd name="connsiteY3901" fmla="*/ 643751 h 3321651"/>
                <a:gd name="connsiteX3902" fmla="*/ 860332 w 6792042"/>
                <a:gd name="connsiteY3902" fmla="*/ 649971 h 3321651"/>
                <a:gd name="connsiteX3903" fmla="*/ 854112 w 6792042"/>
                <a:gd name="connsiteY3903" fmla="*/ 656191 h 3321651"/>
                <a:gd name="connsiteX3904" fmla="*/ 852039 w 6792042"/>
                <a:gd name="connsiteY3904" fmla="*/ 656191 h 3321651"/>
                <a:gd name="connsiteX3905" fmla="*/ 843707 w 6792042"/>
                <a:gd name="connsiteY3905" fmla="*/ 662411 h 3321651"/>
                <a:gd name="connsiteX3906" fmla="*/ 839560 w 6792042"/>
                <a:gd name="connsiteY3906" fmla="*/ 660337 h 3321651"/>
                <a:gd name="connsiteX3907" fmla="*/ 829156 w 6792042"/>
                <a:gd name="connsiteY3907" fmla="*/ 666557 h 3321651"/>
                <a:gd name="connsiteX3908" fmla="*/ 827082 w 6792042"/>
                <a:gd name="connsiteY3908" fmla="*/ 666557 h 3321651"/>
                <a:gd name="connsiteX3909" fmla="*/ 818751 w 6792042"/>
                <a:gd name="connsiteY3909" fmla="*/ 672777 h 3321651"/>
                <a:gd name="connsiteX3910" fmla="*/ 775097 w 6792042"/>
                <a:gd name="connsiteY3910" fmla="*/ 716431 h 3321651"/>
                <a:gd name="connsiteX3911" fmla="*/ 770950 w 6792042"/>
                <a:gd name="connsiteY3911" fmla="*/ 720578 h 3321651"/>
                <a:gd name="connsiteX3912" fmla="*/ 729370 w 6792042"/>
                <a:gd name="connsiteY3912" fmla="*/ 753827 h 3321651"/>
                <a:gd name="connsiteX3913" fmla="*/ 727297 w 6792042"/>
                <a:gd name="connsiteY3913" fmla="*/ 755900 h 3321651"/>
                <a:gd name="connsiteX3914" fmla="*/ 729370 w 6792042"/>
                <a:gd name="connsiteY3914" fmla="*/ 757973 h 3321651"/>
                <a:gd name="connsiteX3915" fmla="*/ 694009 w 6792042"/>
                <a:gd name="connsiteY3915" fmla="*/ 776671 h 3321651"/>
                <a:gd name="connsiteX3916" fmla="*/ 677384 w 6792042"/>
                <a:gd name="connsiteY3916" fmla="*/ 789149 h 3321651"/>
                <a:gd name="connsiteX3917" fmla="*/ 644135 w 6792042"/>
                <a:gd name="connsiteY3917" fmla="*/ 807847 h 3321651"/>
                <a:gd name="connsiteX3918" fmla="*/ 604628 w 6792042"/>
                <a:gd name="connsiteY3918" fmla="*/ 830730 h 3321651"/>
                <a:gd name="connsiteX3919" fmla="*/ 602555 w 6792042"/>
                <a:gd name="connsiteY3919" fmla="*/ 830730 h 3321651"/>
                <a:gd name="connsiteX3920" fmla="*/ 581784 w 6792042"/>
                <a:gd name="connsiteY3920" fmla="*/ 841135 h 3321651"/>
                <a:gd name="connsiteX3921" fmla="*/ 573452 w 6792042"/>
                <a:gd name="connsiteY3921" fmla="*/ 843208 h 3321651"/>
                <a:gd name="connsiteX3922" fmla="*/ 563047 w 6792042"/>
                <a:gd name="connsiteY3922" fmla="*/ 853613 h 3321651"/>
                <a:gd name="connsiteX3923" fmla="*/ 533945 w 6792042"/>
                <a:gd name="connsiteY3923" fmla="*/ 876495 h 3321651"/>
                <a:gd name="connsiteX3924" fmla="*/ 511062 w 6792042"/>
                <a:gd name="connsiteY3924" fmla="*/ 893120 h 3321651"/>
                <a:gd name="connsiteX3925" fmla="*/ 488179 w 6792042"/>
                <a:gd name="connsiteY3925" fmla="*/ 913891 h 3321651"/>
                <a:gd name="connsiteX3926" fmla="*/ 444525 w 6792042"/>
                <a:gd name="connsiteY3926" fmla="*/ 951325 h 3321651"/>
                <a:gd name="connsiteX3927" fmla="*/ 419569 w 6792042"/>
                <a:gd name="connsiteY3927" fmla="*/ 974208 h 3321651"/>
                <a:gd name="connsiteX3928" fmla="*/ 330188 w 6792042"/>
                <a:gd name="connsiteY3928" fmla="*/ 1007457 h 3321651"/>
                <a:gd name="connsiteX3929" fmla="*/ 303159 w 6792042"/>
                <a:gd name="connsiteY3929" fmla="*/ 1015789 h 3321651"/>
                <a:gd name="connsiteX3930" fmla="*/ 263651 w 6792042"/>
                <a:gd name="connsiteY3930" fmla="*/ 1030340 h 3321651"/>
                <a:gd name="connsiteX3931" fmla="*/ 242880 w 6792042"/>
                <a:gd name="connsiteY3931" fmla="*/ 1038671 h 3321651"/>
                <a:gd name="connsiteX3932" fmla="*/ 222109 w 6792042"/>
                <a:gd name="connsiteY3932" fmla="*/ 1047003 h 3321651"/>
                <a:gd name="connsiteX3933" fmla="*/ 215889 w 6792042"/>
                <a:gd name="connsiteY3933" fmla="*/ 1051149 h 3321651"/>
                <a:gd name="connsiteX3934" fmla="*/ 209669 w 6792042"/>
                <a:gd name="connsiteY3934" fmla="*/ 1065701 h 3321651"/>
                <a:gd name="connsiteX3935" fmla="*/ 203450 w 6792042"/>
                <a:gd name="connsiteY3935" fmla="*/ 1076106 h 3321651"/>
                <a:gd name="connsiteX3936" fmla="*/ 199303 w 6792042"/>
                <a:gd name="connsiteY3936" fmla="*/ 1084437 h 3321651"/>
                <a:gd name="connsiteX3937" fmla="*/ 197230 w 6792042"/>
                <a:gd name="connsiteY3937" fmla="*/ 1086510 h 3321651"/>
                <a:gd name="connsiteX3938" fmla="*/ 197230 w 6792042"/>
                <a:gd name="connsiteY3938" fmla="*/ 1096915 h 3321651"/>
                <a:gd name="connsiteX3939" fmla="*/ 195156 w 6792042"/>
                <a:gd name="connsiteY3939" fmla="*/ 1101062 h 3321651"/>
                <a:gd name="connsiteX3940" fmla="*/ 188937 w 6792042"/>
                <a:gd name="connsiteY3940" fmla="*/ 1107281 h 3321651"/>
                <a:gd name="connsiteX3941" fmla="*/ 188937 w 6792042"/>
                <a:gd name="connsiteY3941" fmla="*/ 1111428 h 3321651"/>
                <a:gd name="connsiteX3942" fmla="*/ 186863 w 6792042"/>
                <a:gd name="connsiteY3942" fmla="*/ 1117648 h 3321651"/>
                <a:gd name="connsiteX3943" fmla="*/ 191010 w 6792042"/>
                <a:gd name="connsiteY3943" fmla="*/ 1117648 h 3321651"/>
                <a:gd name="connsiteX3944" fmla="*/ 195156 w 6792042"/>
                <a:gd name="connsiteY3944" fmla="*/ 1123868 h 3321651"/>
                <a:gd name="connsiteX3945" fmla="*/ 195156 w 6792042"/>
                <a:gd name="connsiteY3945" fmla="*/ 1128014 h 3321651"/>
                <a:gd name="connsiteX3946" fmla="*/ 205561 w 6792042"/>
                <a:gd name="connsiteY3946" fmla="*/ 1130087 h 3321651"/>
                <a:gd name="connsiteX3947" fmla="*/ 207634 w 6792042"/>
                <a:gd name="connsiteY3947" fmla="*/ 1138419 h 3321651"/>
                <a:gd name="connsiteX3948" fmla="*/ 218039 w 6792042"/>
                <a:gd name="connsiteY3948" fmla="*/ 1140492 h 3321651"/>
                <a:gd name="connsiteX3949" fmla="*/ 218039 w 6792042"/>
                <a:gd name="connsiteY3949" fmla="*/ 1144639 h 3321651"/>
                <a:gd name="connsiteX3950" fmla="*/ 211819 w 6792042"/>
                <a:gd name="connsiteY3950" fmla="*/ 1152970 h 3321651"/>
                <a:gd name="connsiteX3951" fmla="*/ 211819 w 6792042"/>
                <a:gd name="connsiteY3951" fmla="*/ 1155043 h 3321651"/>
                <a:gd name="connsiteX3952" fmla="*/ 213893 w 6792042"/>
                <a:gd name="connsiteY3952" fmla="*/ 1155043 h 3321651"/>
                <a:gd name="connsiteX3953" fmla="*/ 207673 w 6792042"/>
                <a:gd name="connsiteY3953" fmla="*/ 1180000 h 3321651"/>
                <a:gd name="connsiteX3954" fmla="*/ 201453 w 6792042"/>
                <a:gd name="connsiteY3954" fmla="*/ 1182073 h 3321651"/>
                <a:gd name="connsiteX3955" fmla="*/ 199380 w 6792042"/>
                <a:gd name="connsiteY3955" fmla="*/ 1186219 h 3321651"/>
                <a:gd name="connsiteX3956" fmla="*/ 199380 w 6792042"/>
                <a:gd name="connsiteY3956" fmla="*/ 1190366 h 3321651"/>
                <a:gd name="connsiteX3957" fmla="*/ 201453 w 6792042"/>
                <a:gd name="connsiteY3957" fmla="*/ 1194512 h 3321651"/>
                <a:gd name="connsiteX3958" fmla="*/ 201453 w 6792042"/>
                <a:gd name="connsiteY3958" fmla="*/ 1198659 h 3321651"/>
                <a:gd name="connsiteX3959" fmla="*/ 199380 w 6792042"/>
                <a:gd name="connsiteY3959" fmla="*/ 1202806 h 3321651"/>
                <a:gd name="connsiteX3960" fmla="*/ 197307 w 6792042"/>
                <a:gd name="connsiteY3960" fmla="*/ 1202806 h 3321651"/>
                <a:gd name="connsiteX3961" fmla="*/ 195233 w 6792042"/>
                <a:gd name="connsiteY3961" fmla="*/ 1209025 h 3321651"/>
                <a:gd name="connsiteX3962" fmla="*/ 191087 w 6792042"/>
                <a:gd name="connsiteY3962" fmla="*/ 1202806 h 3321651"/>
                <a:gd name="connsiteX3963" fmla="*/ 191087 w 6792042"/>
                <a:gd name="connsiteY3963" fmla="*/ 1204879 h 3321651"/>
                <a:gd name="connsiteX3964" fmla="*/ 186940 w 6792042"/>
                <a:gd name="connsiteY3964" fmla="*/ 1213210 h 3321651"/>
                <a:gd name="connsiteX3965" fmla="*/ 184867 w 6792042"/>
                <a:gd name="connsiteY3965" fmla="*/ 1221542 h 3321651"/>
                <a:gd name="connsiteX3966" fmla="*/ 178647 w 6792042"/>
                <a:gd name="connsiteY3966" fmla="*/ 1227762 h 3321651"/>
                <a:gd name="connsiteX3967" fmla="*/ 174501 w 6792042"/>
                <a:gd name="connsiteY3967" fmla="*/ 1229835 h 3321651"/>
                <a:gd name="connsiteX3968" fmla="*/ 159949 w 6792042"/>
                <a:gd name="connsiteY3968" fmla="*/ 1238166 h 3321651"/>
                <a:gd name="connsiteX3969" fmla="*/ 157876 w 6792042"/>
                <a:gd name="connsiteY3969" fmla="*/ 1238166 h 3321651"/>
                <a:gd name="connsiteX3970" fmla="*/ 145398 w 6792042"/>
                <a:gd name="connsiteY3970" fmla="*/ 1244386 h 3321651"/>
                <a:gd name="connsiteX3971" fmla="*/ 145398 w 6792042"/>
                <a:gd name="connsiteY3971" fmla="*/ 1246459 h 3321651"/>
                <a:gd name="connsiteX3972" fmla="*/ 143325 w 6792042"/>
                <a:gd name="connsiteY3972" fmla="*/ 1248533 h 3321651"/>
                <a:gd name="connsiteX3973" fmla="*/ 141251 w 6792042"/>
                <a:gd name="connsiteY3973" fmla="*/ 1269304 h 3321651"/>
                <a:gd name="connsiteX3974" fmla="*/ 145398 w 6792042"/>
                <a:gd name="connsiteY3974" fmla="*/ 1298406 h 3321651"/>
                <a:gd name="connsiteX3975" fmla="*/ 168281 w 6792042"/>
                <a:gd name="connsiteY3975" fmla="*/ 1329582 h 3321651"/>
                <a:gd name="connsiteX3976" fmla="*/ 184905 w 6792042"/>
                <a:gd name="connsiteY3976" fmla="*/ 1346207 h 3321651"/>
                <a:gd name="connsiteX3977" fmla="*/ 205676 w 6792042"/>
                <a:gd name="connsiteY3977" fmla="*/ 1366978 h 3321651"/>
                <a:gd name="connsiteX3978" fmla="*/ 207750 w 6792042"/>
                <a:gd name="connsiteY3978" fmla="*/ 1389861 h 3321651"/>
                <a:gd name="connsiteX3979" fmla="*/ 209823 w 6792042"/>
                <a:gd name="connsiteY3979" fmla="*/ 1414817 h 3321651"/>
                <a:gd name="connsiteX3980" fmla="*/ 245184 w 6792042"/>
                <a:gd name="connsiteY3980" fmla="*/ 1433515 h 3321651"/>
                <a:gd name="connsiteX3981" fmla="*/ 236852 w 6792042"/>
                <a:gd name="connsiteY3981" fmla="*/ 1452213 h 3321651"/>
                <a:gd name="connsiteX3982" fmla="*/ 234779 w 6792042"/>
                <a:gd name="connsiteY3982" fmla="*/ 1454286 h 3321651"/>
                <a:gd name="connsiteX3983" fmla="*/ 222301 w 6792042"/>
                <a:gd name="connsiteY3983" fmla="*/ 1475057 h 3321651"/>
                <a:gd name="connsiteX3984" fmla="*/ 222301 w 6792042"/>
                <a:gd name="connsiteY3984" fmla="*/ 1477130 h 3321651"/>
                <a:gd name="connsiteX3985" fmla="*/ 220228 w 6792042"/>
                <a:gd name="connsiteY3985" fmla="*/ 1483350 h 3321651"/>
                <a:gd name="connsiteX3986" fmla="*/ 216081 w 6792042"/>
                <a:gd name="connsiteY3986" fmla="*/ 1491682 h 3321651"/>
                <a:gd name="connsiteX3987" fmla="*/ 218154 w 6792042"/>
                <a:gd name="connsiteY3987" fmla="*/ 1506233 h 3321651"/>
                <a:gd name="connsiteX3988" fmla="*/ 222301 w 6792042"/>
                <a:gd name="connsiteY3988" fmla="*/ 1529116 h 3321651"/>
                <a:gd name="connsiteX3989" fmla="*/ 224374 w 6792042"/>
                <a:gd name="connsiteY3989" fmla="*/ 1556145 h 3321651"/>
                <a:gd name="connsiteX3990" fmla="*/ 213969 w 6792042"/>
                <a:gd name="connsiteY3990" fmla="*/ 1587321 h 3321651"/>
                <a:gd name="connsiteX3991" fmla="*/ 213969 w 6792042"/>
                <a:gd name="connsiteY3991" fmla="*/ 1589394 h 3321651"/>
                <a:gd name="connsiteX3992" fmla="*/ 211896 w 6792042"/>
                <a:gd name="connsiteY3992" fmla="*/ 1589394 h 3321651"/>
                <a:gd name="connsiteX3993" fmla="*/ 199418 w 6792042"/>
                <a:gd name="connsiteY3993" fmla="*/ 1593541 h 3321651"/>
                <a:gd name="connsiteX3994" fmla="*/ 189013 w 6792042"/>
                <a:gd name="connsiteY3994" fmla="*/ 1591468 h 3321651"/>
                <a:gd name="connsiteX3995" fmla="*/ 149506 w 6792042"/>
                <a:gd name="connsiteY3995" fmla="*/ 1578989 h 3321651"/>
                <a:gd name="connsiteX3996" fmla="*/ 145359 w 6792042"/>
                <a:gd name="connsiteY3996" fmla="*/ 1576916 h 3321651"/>
                <a:gd name="connsiteX3997" fmla="*/ 141213 w 6792042"/>
                <a:gd name="connsiteY3997" fmla="*/ 1576916 h 3321651"/>
                <a:gd name="connsiteX3998" fmla="*/ 134993 w 6792042"/>
                <a:gd name="connsiteY3998" fmla="*/ 1578989 h 3321651"/>
                <a:gd name="connsiteX3999" fmla="*/ 124588 w 6792042"/>
                <a:gd name="connsiteY3999" fmla="*/ 1583136 h 3321651"/>
                <a:gd name="connsiteX4000" fmla="*/ 122515 w 6792042"/>
                <a:gd name="connsiteY4000" fmla="*/ 1585209 h 3321651"/>
                <a:gd name="connsiteX4001" fmla="*/ 114184 w 6792042"/>
                <a:gd name="connsiteY4001" fmla="*/ 1593541 h 3321651"/>
                <a:gd name="connsiteX4002" fmla="*/ 112110 w 6792042"/>
                <a:gd name="connsiteY4002" fmla="*/ 1593541 h 3321651"/>
                <a:gd name="connsiteX4003" fmla="*/ 107964 w 6792042"/>
                <a:gd name="connsiteY4003" fmla="*/ 1606019 h 3321651"/>
                <a:gd name="connsiteX4004" fmla="*/ 105891 w 6792042"/>
                <a:gd name="connsiteY4004" fmla="*/ 1612239 h 3321651"/>
                <a:gd name="connsiteX4005" fmla="*/ 103817 w 6792042"/>
                <a:gd name="connsiteY4005" fmla="*/ 1614312 h 3321651"/>
                <a:gd name="connsiteX4006" fmla="*/ 101744 w 6792042"/>
                <a:gd name="connsiteY4006" fmla="*/ 1616385 h 3321651"/>
                <a:gd name="connsiteX4007" fmla="*/ 99671 w 6792042"/>
                <a:gd name="connsiteY4007" fmla="*/ 1616385 h 3321651"/>
                <a:gd name="connsiteX4008" fmla="*/ 87193 w 6792042"/>
                <a:gd name="connsiteY4008" fmla="*/ 1626790 h 3321651"/>
                <a:gd name="connsiteX4009" fmla="*/ 85119 w 6792042"/>
                <a:gd name="connsiteY4009" fmla="*/ 1626790 h 3321651"/>
                <a:gd name="connsiteX4010" fmla="*/ 85119 w 6792042"/>
                <a:gd name="connsiteY4010" fmla="*/ 1628863 h 3321651"/>
                <a:gd name="connsiteX4011" fmla="*/ 80973 w 6792042"/>
                <a:gd name="connsiteY4011" fmla="*/ 1637195 h 3321651"/>
                <a:gd name="connsiteX4012" fmla="*/ 76826 w 6792042"/>
                <a:gd name="connsiteY4012" fmla="*/ 1649673 h 3321651"/>
                <a:gd name="connsiteX4013" fmla="*/ 68495 w 6792042"/>
                <a:gd name="connsiteY4013" fmla="*/ 1655892 h 3321651"/>
                <a:gd name="connsiteX4014" fmla="*/ 64348 w 6792042"/>
                <a:gd name="connsiteY4014" fmla="*/ 1660039 h 3321651"/>
                <a:gd name="connsiteX4015" fmla="*/ 58128 w 6792042"/>
                <a:gd name="connsiteY4015" fmla="*/ 1664186 h 3321651"/>
                <a:gd name="connsiteX4016" fmla="*/ 60202 w 6792042"/>
                <a:gd name="connsiteY4016" fmla="*/ 1674590 h 3321651"/>
                <a:gd name="connsiteX4017" fmla="*/ 51870 w 6792042"/>
                <a:gd name="connsiteY4017" fmla="*/ 1678737 h 3321651"/>
                <a:gd name="connsiteX4018" fmla="*/ 51870 w 6792042"/>
                <a:gd name="connsiteY4018" fmla="*/ 1680810 h 3321651"/>
                <a:gd name="connsiteX4019" fmla="*/ 47724 w 6792042"/>
                <a:gd name="connsiteY4019" fmla="*/ 1682883 h 3321651"/>
                <a:gd name="connsiteX4020" fmla="*/ 45650 w 6792042"/>
                <a:gd name="connsiteY4020" fmla="*/ 1684957 h 3321651"/>
                <a:gd name="connsiteX4021" fmla="*/ 43577 w 6792042"/>
                <a:gd name="connsiteY4021" fmla="*/ 1684957 h 3321651"/>
                <a:gd name="connsiteX4022" fmla="*/ 39431 w 6792042"/>
                <a:gd name="connsiteY4022" fmla="*/ 1689103 h 3321651"/>
                <a:gd name="connsiteX4023" fmla="*/ 33211 w 6792042"/>
                <a:gd name="connsiteY4023" fmla="*/ 1691176 h 3321651"/>
                <a:gd name="connsiteX4024" fmla="*/ 29064 w 6792042"/>
                <a:gd name="connsiteY4024" fmla="*/ 1693250 h 3321651"/>
                <a:gd name="connsiteX4025" fmla="*/ 20733 w 6792042"/>
                <a:gd name="connsiteY4025" fmla="*/ 1695323 h 3321651"/>
                <a:gd name="connsiteX4026" fmla="*/ 14513 w 6792042"/>
                <a:gd name="connsiteY4026" fmla="*/ 1699470 h 3321651"/>
                <a:gd name="connsiteX4027" fmla="*/ 8293 w 6792042"/>
                <a:gd name="connsiteY4027" fmla="*/ 1701543 h 3321651"/>
                <a:gd name="connsiteX4028" fmla="*/ 6220 w 6792042"/>
                <a:gd name="connsiteY4028" fmla="*/ 1703616 h 3321651"/>
                <a:gd name="connsiteX4029" fmla="*/ 4147 w 6792042"/>
                <a:gd name="connsiteY4029" fmla="*/ 1705689 h 3321651"/>
                <a:gd name="connsiteX4030" fmla="*/ 4147 w 6792042"/>
                <a:gd name="connsiteY4030" fmla="*/ 1709836 h 3321651"/>
                <a:gd name="connsiteX4031" fmla="*/ 2073 w 6792042"/>
                <a:gd name="connsiteY4031" fmla="*/ 1709836 h 3321651"/>
                <a:gd name="connsiteX4032" fmla="*/ 0 w 6792042"/>
                <a:gd name="connsiteY4032" fmla="*/ 1713982 h 3321651"/>
                <a:gd name="connsiteX4033" fmla="*/ 2073 w 6792042"/>
                <a:gd name="connsiteY4033" fmla="*/ 1749343 h 3321651"/>
                <a:gd name="connsiteX4034" fmla="*/ 2073 w 6792042"/>
                <a:gd name="connsiteY4034" fmla="*/ 1753490 h 3321651"/>
                <a:gd name="connsiteX4035" fmla="*/ 6220 w 6792042"/>
                <a:gd name="connsiteY4035" fmla="*/ 1755563 h 3321651"/>
                <a:gd name="connsiteX4036" fmla="*/ 8293 w 6792042"/>
                <a:gd name="connsiteY4036" fmla="*/ 1759710 h 3321651"/>
                <a:gd name="connsiteX4037" fmla="*/ 10366 w 6792042"/>
                <a:gd name="connsiteY4037" fmla="*/ 1759710 h 3321651"/>
                <a:gd name="connsiteX4038" fmla="*/ 22844 w 6792042"/>
                <a:gd name="connsiteY4038" fmla="*/ 1770114 h 3321651"/>
                <a:gd name="connsiteX4039" fmla="*/ 37396 w 6792042"/>
                <a:gd name="connsiteY4039" fmla="*/ 1778446 h 3321651"/>
                <a:gd name="connsiteX4040" fmla="*/ 58167 w 6792042"/>
                <a:gd name="connsiteY4040" fmla="*/ 1788851 h 3321651"/>
                <a:gd name="connsiteX4041" fmla="*/ 76865 w 6792042"/>
                <a:gd name="connsiteY4041" fmla="*/ 1792997 h 3321651"/>
                <a:gd name="connsiteX4042" fmla="*/ 101821 w 6792042"/>
                <a:gd name="connsiteY4042" fmla="*/ 1799217 h 3321651"/>
                <a:gd name="connsiteX4043" fmla="*/ 139255 w 6792042"/>
                <a:gd name="connsiteY4043" fmla="*/ 1801290 h 3321651"/>
                <a:gd name="connsiteX4044" fmla="*/ 145475 w 6792042"/>
                <a:gd name="connsiteY4044" fmla="*/ 1803364 h 3321651"/>
                <a:gd name="connsiteX4045" fmla="*/ 157953 w 6792042"/>
                <a:gd name="connsiteY4045" fmla="*/ 1809584 h 3321651"/>
                <a:gd name="connsiteX4046" fmla="*/ 176651 w 6792042"/>
                <a:gd name="connsiteY4046" fmla="*/ 1826208 h 3321651"/>
                <a:gd name="connsiteX4047" fmla="*/ 176651 w 6792042"/>
                <a:gd name="connsiteY4047" fmla="*/ 1828281 h 3321651"/>
                <a:gd name="connsiteX4048" fmla="*/ 191202 w 6792042"/>
                <a:gd name="connsiteY4048" fmla="*/ 1838686 h 3321651"/>
                <a:gd name="connsiteX4049" fmla="*/ 201607 w 6792042"/>
                <a:gd name="connsiteY4049" fmla="*/ 1842833 h 3321651"/>
                <a:gd name="connsiteX4050" fmla="*/ 209938 w 6792042"/>
                <a:gd name="connsiteY4050" fmla="*/ 1844906 h 3321651"/>
                <a:gd name="connsiteX4051" fmla="*/ 216158 w 6792042"/>
                <a:gd name="connsiteY4051" fmla="*/ 1846979 h 3321651"/>
                <a:gd name="connsiteX4052" fmla="*/ 234856 w 6792042"/>
                <a:gd name="connsiteY4052" fmla="*/ 1846979 h 3321651"/>
                <a:gd name="connsiteX4053" fmla="*/ 249407 w 6792042"/>
                <a:gd name="connsiteY4053" fmla="*/ 1844906 h 3321651"/>
                <a:gd name="connsiteX4054" fmla="*/ 257739 w 6792042"/>
                <a:gd name="connsiteY4054" fmla="*/ 1842833 h 3321651"/>
                <a:gd name="connsiteX4055" fmla="*/ 268143 w 6792042"/>
                <a:gd name="connsiteY4055" fmla="*/ 1840759 h 3321651"/>
                <a:gd name="connsiteX4056" fmla="*/ 282695 w 6792042"/>
                <a:gd name="connsiteY4056" fmla="*/ 1836613 h 3321651"/>
                <a:gd name="connsiteX4057" fmla="*/ 288914 w 6792042"/>
                <a:gd name="connsiteY4057" fmla="*/ 1836613 h 3321651"/>
                <a:gd name="connsiteX4058" fmla="*/ 290988 w 6792042"/>
                <a:gd name="connsiteY4058" fmla="*/ 1838686 h 3321651"/>
                <a:gd name="connsiteX4059" fmla="*/ 297208 w 6792042"/>
                <a:gd name="connsiteY4059" fmla="*/ 1844906 h 3321651"/>
                <a:gd name="connsiteX4060" fmla="*/ 299281 w 6792042"/>
                <a:gd name="connsiteY4060" fmla="*/ 1844906 h 3321651"/>
                <a:gd name="connsiteX4061" fmla="*/ 326310 w 6792042"/>
                <a:gd name="connsiteY4061" fmla="*/ 1857384 h 3321651"/>
                <a:gd name="connsiteX4062" fmla="*/ 336715 w 6792042"/>
                <a:gd name="connsiteY4062" fmla="*/ 1857384 h 3321651"/>
                <a:gd name="connsiteX4063" fmla="*/ 351266 w 6792042"/>
                <a:gd name="connsiteY4063" fmla="*/ 1865715 h 3321651"/>
                <a:gd name="connsiteX4064" fmla="*/ 355413 w 6792042"/>
                <a:gd name="connsiteY4064" fmla="*/ 1876120 h 3321651"/>
                <a:gd name="connsiteX4065" fmla="*/ 357486 w 6792042"/>
                <a:gd name="connsiteY4065" fmla="*/ 1896891 h 3321651"/>
                <a:gd name="connsiteX4066" fmla="*/ 357486 w 6792042"/>
                <a:gd name="connsiteY4066" fmla="*/ 1898964 h 3321651"/>
                <a:gd name="connsiteX4067" fmla="*/ 351266 w 6792042"/>
                <a:gd name="connsiteY4067" fmla="*/ 1909369 h 3321651"/>
                <a:gd name="connsiteX4068" fmla="*/ 353340 w 6792042"/>
                <a:gd name="connsiteY4068" fmla="*/ 1915589 h 3321651"/>
                <a:gd name="connsiteX4069" fmla="*/ 355413 w 6792042"/>
                <a:gd name="connsiteY4069" fmla="*/ 1915589 h 3321651"/>
                <a:gd name="connsiteX4070" fmla="*/ 394920 w 6792042"/>
                <a:gd name="connsiteY4070" fmla="*/ 1940545 h 3321651"/>
                <a:gd name="connsiteX4071" fmla="*/ 411545 w 6792042"/>
                <a:gd name="connsiteY4071" fmla="*/ 1967574 h 3321651"/>
                <a:gd name="connsiteX4072" fmla="*/ 411545 w 6792042"/>
                <a:gd name="connsiteY4072" fmla="*/ 1973794 h 3321651"/>
                <a:gd name="connsiteX4073" fmla="*/ 407398 w 6792042"/>
                <a:gd name="connsiteY4073" fmla="*/ 1977941 h 3321651"/>
                <a:gd name="connsiteX4074" fmla="*/ 409471 w 6792042"/>
                <a:gd name="connsiteY4074" fmla="*/ 1982087 h 3321651"/>
                <a:gd name="connsiteX4075" fmla="*/ 419876 w 6792042"/>
                <a:gd name="connsiteY4075" fmla="*/ 1984161 h 3321651"/>
                <a:gd name="connsiteX4076" fmla="*/ 419876 w 6792042"/>
                <a:gd name="connsiteY4076" fmla="*/ 1986234 h 3321651"/>
                <a:gd name="connsiteX4077" fmla="*/ 430281 w 6792042"/>
                <a:gd name="connsiteY4077" fmla="*/ 1992454 h 3321651"/>
                <a:gd name="connsiteX4078" fmla="*/ 484340 w 6792042"/>
                <a:gd name="connsiteY4078" fmla="*/ 1992454 h 3321651"/>
                <a:gd name="connsiteX4079" fmla="*/ 494744 w 6792042"/>
                <a:gd name="connsiteY4079" fmla="*/ 2004932 h 3321651"/>
                <a:gd name="connsiteX4080" fmla="*/ 511369 w 6792042"/>
                <a:gd name="connsiteY4080" fmla="*/ 2011152 h 3321651"/>
                <a:gd name="connsiteX4081" fmla="*/ 521774 w 6792042"/>
                <a:gd name="connsiteY4081" fmla="*/ 2015298 h 3321651"/>
                <a:gd name="connsiteX4082" fmla="*/ 525920 w 6792042"/>
                <a:gd name="connsiteY4082" fmla="*/ 2015298 h 3321651"/>
                <a:gd name="connsiteX4083" fmla="*/ 532140 w 6792042"/>
                <a:gd name="connsiteY4083" fmla="*/ 2019445 h 3321651"/>
                <a:gd name="connsiteX4084" fmla="*/ 544618 w 6792042"/>
                <a:gd name="connsiteY4084" fmla="*/ 2052694 h 3321651"/>
                <a:gd name="connsiteX4085" fmla="*/ 559169 w 6792042"/>
                <a:gd name="connsiteY4085" fmla="*/ 2077650 h 3321651"/>
                <a:gd name="connsiteX4086" fmla="*/ 569574 w 6792042"/>
                <a:gd name="connsiteY4086" fmla="*/ 2098421 h 3321651"/>
                <a:gd name="connsiteX4087" fmla="*/ 571647 w 6792042"/>
                <a:gd name="connsiteY4087" fmla="*/ 2102568 h 3321651"/>
                <a:gd name="connsiteX4088" fmla="*/ 571647 w 6792042"/>
                <a:gd name="connsiteY4088" fmla="*/ 2104641 h 3321651"/>
                <a:gd name="connsiteX4089" fmla="*/ 573721 w 6792042"/>
                <a:gd name="connsiteY4089" fmla="*/ 2110861 h 3321651"/>
                <a:gd name="connsiteX4090" fmla="*/ 579941 w 6792042"/>
                <a:gd name="connsiteY4090" fmla="*/ 2123339 h 3321651"/>
                <a:gd name="connsiteX4091" fmla="*/ 584087 w 6792042"/>
                <a:gd name="connsiteY4091" fmla="*/ 2125412 h 3321651"/>
                <a:gd name="connsiteX4092" fmla="*/ 590307 w 6792042"/>
                <a:gd name="connsiteY4092" fmla="*/ 2127485 h 3321651"/>
                <a:gd name="connsiteX4093" fmla="*/ 592380 w 6792042"/>
                <a:gd name="connsiteY4093" fmla="*/ 2129559 h 3321651"/>
                <a:gd name="connsiteX4094" fmla="*/ 606932 w 6792042"/>
                <a:gd name="connsiteY4094" fmla="*/ 2129559 h 3321651"/>
                <a:gd name="connsiteX4095" fmla="*/ 613151 w 6792042"/>
                <a:gd name="connsiteY4095" fmla="*/ 2127485 h 3321651"/>
                <a:gd name="connsiteX4096" fmla="*/ 619371 w 6792042"/>
                <a:gd name="connsiteY4096" fmla="*/ 2127485 h 3321651"/>
                <a:gd name="connsiteX4097" fmla="*/ 625591 w 6792042"/>
                <a:gd name="connsiteY4097" fmla="*/ 2125412 h 3321651"/>
                <a:gd name="connsiteX4098" fmla="*/ 629738 w 6792042"/>
                <a:gd name="connsiteY4098" fmla="*/ 2125412 h 3321651"/>
                <a:gd name="connsiteX4099" fmla="*/ 640142 w 6792042"/>
                <a:gd name="connsiteY4099" fmla="*/ 2123339 h 3321651"/>
                <a:gd name="connsiteX4100" fmla="*/ 644289 w 6792042"/>
                <a:gd name="connsiteY4100" fmla="*/ 2123339 h 3321651"/>
                <a:gd name="connsiteX4101" fmla="*/ 644289 w 6792042"/>
                <a:gd name="connsiteY4101" fmla="*/ 2121266 h 3321651"/>
                <a:gd name="connsiteX4102" fmla="*/ 654694 w 6792042"/>
                <a:gd name="connsiteY4102" fmla="*/ 2121266 h 3321651"/>
                <a:gd name="connsiteX4103" fmla="*/ 658840 w 6792042"/>
                <a:gd name="connsiteY4103" fmla="*/ 2123339 h 3321651"/>
                <a:gd name="connsiteX4104" fmla="*/ 665060 w 6792042"/>
                <a:gd name="connsiteY4104" fmla="*/ 2127485 h 3321651"/>
                <a:gd name="connsiteX4105" fmla="*/ 667133 w 6792042"/>
                <a:gd name="connsiteY4105" fmla="*/ 2131632 h 3321651"/>
                <a:gd name="connsiteX4106" fmla="*/ 671280 w 6792042"/>
                <a:gd name="connsiteY4106" fmla="*/ 2133705 h 3321651"/>
                <a:gd name="connsiteX4107" fmla="*/ 675426 w 6792042"/>
                <a:gd name="connsiteY4107" fmla="*/ 2137852 h 3321651"/>
                <a:gd name="connsiteX4108" fmla="*/ 679573 w 6792042"/>
                <a:gd name="connsiteY4108" fmla="*/ 2144072 h 3321651"/>
                <a:gd name="connsiteX4109" fmla="*/ 689978 w 6792042"/>
                <a:gd name="connsiteY4109" fmla="*/ 2162769 h 3321651"/>
                <a:gd name="connsiteX4110" fmla="*/ 692051 w 6792042"/>
                <a:gd name="connsiteY4110" fmla="*/ 2164843 h 3321651"/>
                <a:gd name="connsiteX4111" fmla="*/ 698271 w 6792042"/>
                <a:gd name="connsiteY4111" fmla="*/ 2173174 h 3321651"/>
                <a:gd name="connsiteX4112" fmla="*/ 723227 w 6792042"/>
                <a:gd name="connsiteY4112" fmla="*/ 2196057 h 3321651"/>
                <a:gd name="connsiteX4113" fmla="*/ 725300 w 6792042"/>
                <a:gd name="connsiteY4113" fmla="*/ 2196057 h 3321651"/>
                <a:gd name="connsiteX4114" fmla="*/ 725300 w 6792042"/>
                <a:gd name="connsiteY4114" fmla="*/ 2198130 h 3321651"/>
                <a:gd name="connsiteX4115" fmla="*/ 731520 w 6792042"/>
                <a:gd name="connsiteY4115" fmla="*/ 2200204 h 3321651"/>
                <a:gd name="connsiteX4116" fmla="*/ 731520 w 6792042"/>
                <a:gd name="connsiteY4116" fmla="*/ 2202277 h 3321651"/>
                <a:gd name="connsiteX4117" fmla="*/ 733593 w 6792042"/>
                <a:gd name="connsiteY4117" fmla="*/ 2202277 h 3321651"/>
                <a:gd name="connsiteX4118" fmla="*/ 739813 w 6792042"/>
                <a:gd name="connsiteY4118" fmla="*/ 2204350 h 3321651"/>
                <a:gd name="connsiteX4119" fmla="*/ 741886 w 6792042"/>
                <a:gd name="connsiteY4119" fmla="*/ 2204350 h 3321651"/>
                <a:gd name="connsiteX4120" fmla="*/ 752291 w 6792042"/>
                <a:gd name="connsiteY4120" fmla="*/ 2198130 h 3321651"/>
                <a:gd name="connsiteX4121" fmla="*/ 762696 w 6792042"/>
                <a:gd name="connsiteY4121" fmla="*/ 2200204 h 3321651"/>
                <a:gd name="connsiteX4122" fmla="*/ 766842 w 6792042"/>
                <a:gd name="connsiteY4122" fmla="*/ 2196057 h 3321651"/>
                <a:gd name="connsiteX4123" fmla="*/ 777247 w 6792042"/>
                <a:gd name="connsiteY4123" fmla="*/ 2198130 h 3321651"/>
                <a:gd name="connsiteX4124" fmla="*/ 781394 w 6792042"/>
                <a:gd name="connsiteY4124" fmla="*/ 2193984 h 3321651"/>
                <a:gd name="connsiteX4125" fmla="*/ 789725 w 6792042"/>
                <a:gd name="connsiteY4125" fmla="*/ 2193984 h 3321651"/>
                <a:gd name="connsiteX4126" fmla="*/ 806350 w 6792042"/>
                <a:gd name="connsiteY4126" fmla="*/ 2206462 h 3321651"/>
                <a:gd name="connsiteX4127" fmla="*/ 812569 w 6792042"/>
                <a:gd name="connsiteY4127" fmla="*/ 2210608 h 3321651"/>
                <a:gd name="connsiteX4128" fmla="*/ 818789 w 6792042"/>
                <a:gd name="connsiteY4128" fmla="*/ 2210608 h 3321651"/>
                <a:gd name="connsiteX4129" fmla="*/ 822936 w 6792042"/>
                <a:gd name="connsiteY4129" fmla="*/ 2206462 h 3321651"/>
                <a:gd name="connsiteX4130" fmla="*/ 833341 w 6792042"/>
                <a:gd name="connsiteY4130" fmla="*/ 2206462 h 3321651"/>
                <a:gd name="connsiteX4131" fmla="*/ 835414 w 6792042"/>
                <a:gd name="connsiteY4131" fmla="*/ 2210608 h 3321651"/>
                <a:gd name="connsiteX4132" fmla="*/ 843745 w 6792042"/>
                <a:gd name="connsiteY4132" fmla="*/ 2218940 h 3321651"/>
                <a:gd name="connsiteX4133" fmla="*/ 854150 w 6792042"/>
                <a:gd name="connsiteY4133" fmla="*/ 2235564 h 3321651"/>
                <a:gd name="connsiteX4134" fmla="*/ 856223 w 6792042"/>
                <a:gd name="connsiteY4134" fmla="*/ 2235564 h 3321651"/>
                <a:gd name="connsiteX4135" fmla="*/ 858297 w 6792042"/>
                <a:gd name="connsiteY4135" fmla="*/ 2237638 h 3321651"/>
                <a:gd name="connsiteX4136" fmla="*/ 889473 w 6792042"/>
                <a:gd name="connsiteY4136" fmla="*/ 2233491 h 3321651"/>
                <a:gd name="connsiteX4137" fmla="*/ 899877 w 6792042"/>
                <a:gd name="connsiteY4137" fmla="*/ 2233491 h 3321651"/>
                <a:gd name="connsiteX4138" fmla="*/ 904024 w 6792042"/>
                <a:gd name="connsiteY4138" fmla="*/ 2235564 h 3321651"/>
                <a:gd name="connsiteX4139" fmla="*/ 920648 w 6792042"/>
                <a:gd name="connsiteY4139" fmla="*/ 2243896 h 3321651"/>
                <a:gd name="connsiteX4140" fmla="*/ 931053 w 6792042"/>
                <a:gd name="connsiteY4140" fmla="*/ 2256374 h 3321651"/>
                <a:gd name="connsiteX4141" fmla="*/ 933127 w 6792042"/>
                <a:gd name="connsiteY4141" fmla="*/ 2260520 h 3321651"/>
                <a:gd name="connsiteX4142" fmla="*/ 933127 w 6792042"/>
                <a:gd name="connsiteY4142" fmla="*/ 2262594 h 3321651"/>
                <a:gd name="connsiteX4143" fmla="*/ 924795 w 6792042"/>
                <a:gd name="connsiteY4143" fmla="*/ 2275072 h 3321651"/>
                <a:gd name="connsiteX4144" fmla="*/ 920648 w 6792042"/>
                <a:gd name="connsiteY4144" fmla="*/ 2279218 h 3321651"/>
                <a:gd name="connsiteX4145" fmla="*/ 920648 w 6792042"/>
                <a:gd name="connsiteY4145" fmla="*/ 2281292 h 3321651"/>
                <a:gd name="connsiteX4146" fmla="*/ 916502 w 6792042"/>
                <a:gd name="connsiteY4146" fmla="*/ 2295843 h 3321651"/>
                <a:gd name="connsiteX4147" fmla="*/ 920648 w 6792042"/>
                <a:gd name="connsiteY4147" fmla="*/ 2304174 h 3321651"/>
                <a:gd name="connsiteX4148" fmla="*/ 916502 w 6792042"/>
                <a:gd name="connsiteY4148" fmla="*/ 2308321 h 3321651"/>
                <a:gd name="connsiteX4149" fmla="*/ 916502 w 6792042"/>
                <a:gd name="connsiteY4149" fmla="*/ 2312467 h 3321651"/>
                <a:gd name="connsiteX4150" fmla="*/ 926907 w 6792042"/>
                <a:gd name="connsiteY4150" fmla="*/ 2333239 h 3321651"/>
                <a:gd name="connsiteX4151" fmla="*/ 933127 w 6792042"/>
                <a:gd name="connsiteY4151" fmla="*/ 2345717 h 3321651"/>
                <a:gd name="connsiteX4152" fmla="*/ 935200 w 6792042"/>
                <a:gd name="connsiteY4152" fmla="*/ 2351936 h 3321651"/>
                <a:gd name="connsiteX4153" fmla="*/ 935200 w 6792042"/>
                <a:gd name="connsiteY4153" fmla="*/ 2354010 h 3321651"/>
                <a:gd name="connsiteX4154" fmla="*/ 933127 w 6792042"/>
                <a:gd name="connsiteY4154" fmla="*/ 2360229 h 3321651"/>
                <a:gd name="connsiteX4155" fmla="*/ 935200 w 6792042"/>
                <a:gd name="connsiteY4155" fmla="*/ 2368561 h 3321651"/>
                <a:gd name="connsiteX4156" fmla="*/ 939346 w 6792042"/>
                <a:gd name="connsiteY4156" fmla="*/ 2368561 h 3321651"/>
                <a:gd name="connsiteX4157" fmla="*/ 941420 w 6792042"/>
                <a:gd name="connsiteY4157" fmla="*/ 2370634 h 3321651"/>
                <a:gd name="connsiteX4158" fmla="*/ 949751 w 6792042"/>
                <a:gd name="connsiteY4158" fmla="*/ 2370634 h 3321651"/>
                <a:gd name="connsiteX4159" fmla="*/ 953898 w 6792042"/>
                <a:gd name="connsiteY4159" fmla="*/ 2372707 h 3321651"/>
                <a:gd name="connsiteX4160" fmla="*/ 955971 w 6792042"/>
                <a:gd name="connsiteY4160" fmla="*/ 2374781 h 3321651"/>
                <a:gd name="connsiteX4161" fmla="*/ 966376 w 6792042"/>
                <a:gd name="connsiteY4161" fmla="*/ 2376854 h 3321651"/>
                <a:gd name="connsiteX4162" fmla="*/ 968449 w 6792042"/>
                <a:gd name="connsiteY4162" fmla="*/ 2376854 h 3321651"/>
                <a:gd name="connsiteX4163" fmla="*/ 970522 w 6792042"/>
                <a:gd name="connsiteY4163" fmla="*/ 2370634 h 3321651"/>
                <a:gd name="connsiteX4164" fmla="*/ 970522 w 6792042"/>
                <a:gd name="connsiteY4164" fmla="*/ 2364414 h 3321651"/>
                <a:gd name="connsiteX4165" fmla="*/ 989220 w 6792042"/>
                <a:gd name="connsiteY4165" fmla="*/ 2366488 h 3321651"/>
                <a:gd name="connsiteX4166" fmla="*/ 993367 w 6792042"/>
                <a:gd name="connsiteY4166" fmla="*/ 2366488 h 3321651"/>
                <a:gd name="connsiteX4167" fmla="*/ 995440 w 6792042"/>
                <a:gd name="connsiteY4167" fmla="*/ 2364414 h 3321651"/>
                <a:gd name="connsiteX4168" fmla="*/ 1007918 w 6792042"/>
                <a:gd name="connsiteY4168" fmla="*/ 2349863 h 3321651"/>
                <a:gd name="connsiteX4169" fmla="*/ 1018323 w 6792042"/>
                <a:gd name="connsiteY4169" fmla="*/ 2345717 h 3321651"/>
                <a:gd name="connsiteX4170" fmla="*/ 1045352 w 6792042"/>
                <a:gd name="connsiteY4170" fmla="*/ 2343643 h 3321651"/>
                <a:gd name="connsiteX4171" fmla="*/ 1064050 w 6792042"/>
                <a:gd name="connsiteY4171" fmla="*/ 2343643 h 3321651"/>
                <a:gd name="connsiteX4172" fmla="*/ 1089006 w 6792042"/>
                <a:gd name="connsiteY4172" fmla="*/ 2360268 h 3321651"/>
                <a:gd name="connsiteX4173" fmla="*/ 1091079 w 6792042"/>
                <a:gd name="connsiteY4173" fmla="*/ 2360268 h 3321651"/>
                <a:gd name="connsiteX4174" fmla="*/ 1099411 w 6792042"/>
                <a:gd name="connsiteY4174" fmla="*/ 2358195 h 3321651"/>
                <a:gd name="connsiteX4175" fmla="*/ 1120182 w 6792042"/>
                <a:gd name="connsiteY4175" fmla="*/ 2351975 h 3321651"/>
                <a:gd name="connsiteX4176" fmla="*/ 1128513 w 6792042"/>
                <a:gd name="connsiteY4176" fmla="*/ 2347828 h 3321651"/>
                <a:gd name="connsiteX4177" fmla="*/ 1153469 w 6792042"/>
                <a:gd name="connsiteY4177" fmla="*/ 2339497 h 3321651"/>
                <a:gd name="connsiteX4178" fmla="*/ 1168021 w 6792042"/>
                <a:gd name="connsiteY4178" fmla="*/ 2337423 h 3321651"/>
                <a:gd name="connsiteX4179" fmla="*/ 1168021 w 6792042"/>
                <a:gd name="connsiteY4179" fmla="*/ 2335350 h 3321651"/>
                <a:gd name="connsiteX4180" fmla="*/ 1172167 w 6792042"/>
                <a:gd name="connsiteY4180" fmla="*/ 2335350 h 3321651"/>
                <a:gd name="connsiteX4181" fmla="*/ 1186719 w 6792042"/>
                <a:gd name="connsiteY4181" fmla="*/ 2329130 h 3321651"/>
                <a:gd name="connsiteX4182" fmla="*/ 1190865 w 6792042"/>
                <a:gd name="connsiteY4182" fmla="*/ 2329130 h 3321651"/>
                <a:gd name="connsiteX4183" fmla="*/ 1197085 w 6792042"/>
                <a:gd name="connsiteY4183" fmla="*/ 2327057 h 3321651"/>
                <a:gd name="connsiteX4184" fmla="*/ 1207490 w 6792042"/>
                <a:gd name="connsiteY4184" fmla="*/ 2316652 h 3321651"/>
                <a:gd name="connsiteX4185" fmla="*/ 1219968 w 6792042"/>
                <a:gd name="connsiteY4185" fmla="*/ 2306248 h 3321651"/>
                <a:gd name="connsiteX4186" fmla="*/ 1234519 w 6792042"/>
                <a:gd name="connsiteY4186" fmla="*/ 2295843 h 3321651"/>
                <a:gd name="connsiteX4187" fmla="*/ 1240739 w 6792042"/>
                <a:gd name="connsiteY4187" fmla="*/ 2289623 h 3321651"/>
                <a:gd name="connsiteX4188" fmla="*/ 1238666 w 6792042"/>
                <a:gd name="connsiteY4188" fmla="*/ 2266740 h 3321651"/>
                <a:gd name="connsiteX4189" fmla="*/ 1242812 w 6792042"/>
                <a:gd name="connsiteY4189" fmla="*/ 2252189 h 3321651"/>
                <a:gd name="connsiteX4190" fmla="*/ 1242812 w 6792042"/>
                <a:gd name="connsiteY4190" fmla="*/ 2250116 h 3321651"/>
                <a:gd name="connsiteX4191" fmla="*/ 1244885 w 6792042"/>
                <a:gd name="connsiteY4191" fmla="*/ 2235564 h 3321651"/>
                <a:gd name="connsiteX4192" fmla="*/ 1244885 w 6792042"/>
                <a:gd name="connsiteY4192" fmla="*/ 2233491 h 3321651"/>
                <a:gd name="connsiteX4193" fmla="*/ 1251105 w 6792042"/>
                <a:gd name="connsiteY4193" fmla="*/ 2233491 h 3321651"/>
                <a:gd name="connsiteX4194" fmla="*/ 1253178 w 6792042"/>
                <a:gd name="connsiteY4194" fmla="*/ 2231418 h 3321651"/>
                <a:gd name="connsiteX4195" fmla="*/ 1265657 w 6792042"/>
                <a:gd name="connsiteY4195" fmla="*/ 2231418 h 3321651"/>
                <a:gd name="connsiteX4196" fmla="*/ 1265657 w 6792042"/>
                <a:gd name="connsiteY4196" fmla="*/ 2233491 h 3321651"/>
                <a:gd name="connsiteX4197" fmla="*/ 1263583 w 6792042"/>
                <a:gd name="connsiteY4197" fmla="*/ 2235564 h 3321651"/>
                <a:gd name="connsiteX4198" fmla="*/ 1267730 w 6792042"/>
                <a:gd name="connsiteY4198" fmla="*/ 2235564 h 3321651"/>
                <a:gd name="connsiteX4199" fmla="*/ 1267730 w 6792042"/>
                <a:gd name="connsiteY4199" fmla="*/ 2237638 h 3321651"/>
                <a:gd name="connsiteX4200" fmla="*/ 1271876 w 6792042"/>
                <a:gd name="connsiteY4200" fmla="*/ 2237638 h 3321651"/>
                <a:gd name="connsiteX4201" fmla="*/ 1273950 w 6792042"/>
                <a:gd name="connsiteY4201" fmla="*/ 2239711 h 3321651"/>
                <a:gd name="connsiteX4202" fmla="*/ 1280169 w 6792042"/>
                <a:gd name="connsiteY4202" fmla="*/ 2239711 h 3321651"/>
                <a:gd name="connsiteX4203" fmla="*/ 1282243 w 6792042"/>
                <a:gd name="connsiteY4203" fmla="*/ 2237638 h 3321651"/>
                <a:gd name="connsiteX4204" fmla="*/ 1284316 w 6792042"/>
                <a:gd name="connsiteY4204" fmla="*/ 2237638 h 3321651"/>
                <a:gd name="connsiteX4205" fmla="*/ 1284316 w 6792042"/>
                <a:gd name="connsiteY4205" fmla="*/ 2239711 h 3321651"/>
                <a:gd name="connsiteX4206" fmla="*/ 1286389 w 6792042"/>
                <a:gd name="connsiteY4206" fmla="*/ 2239711 h 3321651"/>
                <a:gd name="connsiteX4207" fmla="*/ 1286389 w 6792042"/>
                <a:gd name="connsiteY4207" fmla="*/ 2237638 h 3321651"/>
                <a:gd name="connsiteX4208" fmla="*/ 1288463 w 6792042"/>
                <a:gd name="connsiteY4208" fmla="*/ 2239711 h 3321651"/>
                <a:gd name="connsiteX4209" fmla="*/ 1288463 w 6792042"/>
                <a:gd name="connsiteY4209" fmla="*/ 2241784 h 3321651"/>
                <a:gd name="connsiteX4210" fmla="*/ 1290536 w 6792042"/>
                <a:gd name="connsiteY4210" fmla="*/ 2241784 h 3321651"/>
                <a:gd name="connsiteX4211" fmla="*/ 1290536 w 6792042"/>
                <a:gd name="connsiteY4211" fmla="*/ 2243857 h 3321651"/>
                <a:gd name="connsiteX4212" fmla="*/ 1296756 w 6792042"/>
                <a:gd name="connsiteY4212" fmla="*/ 2243857 h 3321651"/>
                <a:gd name="connsiteX4213" fmla="*/ 1296756 w 6792042"/>
                <a:gd name="connsiteY4213" fmla="*/ 2241784 h 3321651"/>
                <a:gd name="connsiteX4214" fmla="*/ 1298829 w 6792042"/>
                <a:gd name="connsiteY4214" fmla="*/ 2243857 h 3321651"/>
                <a:gd name="connsiteX4215" fmla="*/ 1300902 w 6792042"/>
                <a:gd name="connsiteY4215" fmla="*/ 2243857 h 3321651"/>
                <a:gd name="connsiteX4216" fmla="*/ 1300902 w 6792042"/>
                <a:gd name="connsiteY4216" fmla="*/ 2245931 h 3321651"/>
                <a:gd name="connsiteX4217" fmla="*/ 1307122 w 6792042"/>
                <a:gd name="connsiteY4217" fmla="*/ 2245931 h 3321651"/>
                <a:gd name="connsiteX4218" fmla="*/ 1307122 w 6792042"/>
                <a:gd name="connsiteY4218" fmla="*/ 2243857 h 3321651"/>
                <a:gd name="connsiteX4219" fmla="*/ 1313342 w 6792042"/>
                <a:gd name="connsiteY4219" fmla="*/ 2243857 h 3321651"/>
                <a:gd name="connsiteX4220" fmla="*/ 1315415 w 6792042"/>
                <a:gd name="connsiteY4220" fmla="*/ 2241784 h 3321651"/>
                <a:gd name="connsiteX4221" fmla="*/ 1315415 w 6792042"/>
                <a:gd name="connsiteY4221" fmla="*/ 2239711 h 3321651"/>
                <a:gd name="connsiteX4222" fmla="*/ 1317488 w 6792042"/>
                <a:gd name="connsiteY4222" fmla="*/ 2239711 h 3321651"/>
                <a:gd name="connsiteX4223" fmla="*/ 1317488 w 6792042"/>
                <a:gd name="connsiteY4223" fmla="*/ 2237638 h 3321651"/>
                <a:gd name="connsiteX4224" fmla="*/ 1319562 w 6792042"/>
                <a:gd name="connsiteY4224" fmla="*/ 2237638 h 3321651"/>
                <a:gd name="connsiteX4225" fmla="*/ 1319562 w 6792042"/>
                <a:gd name="connsiteY4225" fmla="*/ 2239711 h 3321651"/>
                <a:gd name="connsiteX4226" fmla="*/ 1323708 w 6792042"/>
                <a:gd name="connsiteY4226" fmla="*/ 2239711 h 3321651"/>
                <a:gd name="connsiteX4227" fmla="*/ 1323708 w 6792042"/>
                <a:gd name="connsiteY4227" fmla="*/ 2237638 h 3321651"/>
                <a:gd name="connsiteX4228" fmla="*/ 1327855 w 6792042"/>
                <a:gd name="connsiteY4228" fmla="*/ 2237638 h 3321651"/>
                <a:gd name="connsiteX4229" fmla="*/ 1327855 w 6792042"/>
                <a:gd name="connsiteY4229" fmla="*/ 2239711 h 3321651"/>
                <a:gd name="connsiteX4230" fmla="*/ 1336186 w 6792042"/>
                <a:gd name="connsiteY4230" fmla="*/ 2239711 h 3321651"/>
                <a:gd name="connsiteX4231" fmla="*/ 1336186 w 6792042"/>
                <a:gd name="connsiteY4231" fmla="*/ 2237638 h 3321651"/>
                <a:gd name="connsiteX4232" fmla="*/ 1344518 w 6792042"/>
                <a:gd name="connsiteY4232" fmla="*/ 2237638 h 3321651"/>
                <a:gd name="connsiteX4233" fmla="*/ 1344518 w 6792042"/>
                <a:gd name="connsiteY4233" fmla="*/ 2235564 h 3321651"/>
                <a:gd name="connsiteX4234" fmla="*/ 1346591 w 6792042"/>
                <a:gd name="connsiteY4234" fmla="*/ 2233491 h 3321651"/>
                <a:gd name="connsiteX4235" fmla="*/ 1352811 w 6792042"/>
                <a:gd name="connsiteY4235" fmla="*/ 2233491 h 3321651"/>
                <a:gd name="connsiteX4236" fmla="*/ 1352811 w 6792042"/>
                <a:gd name="connsiteY4236" fmla="*/ 2231418 h 3321651"/>
                <a:gd name="connsiteX4237" fmla="*/ 1354884 w 6792042"/>
                <a:gd name="connsiteY4237" fmla="*/ 2231418 h 3321651"/>
                <a:gd name="connsiteX4238" fmla="*/ 1354884 w 6792042"/>
                <a:gd name="connsiteY4238" fmla="*/ 2229344 h 3321651"/>
                <a:gd name="connsiteX4239" fmla="*/ 1356957 w 6792042"/>
                <a:gd name="connsiteY4239" fmla="*/ 2229344 h 3321651"/>
                <a:gd name="connsiteX4240" fmla="*/ 1356957 w 6792042"/>
                <a:gd name="connsiteY4240" fmla="*/ 2231418 h 3321651"/>
                <a:gd name="connsiteX4241" fmla="*/ 1359031 w 6792042"/>
                <a:gd name="connsiteY4241" fmla="*/ 2229344 h 3321651"/>
                <a:gd name="connsiteX4242" fmla="*/ 1365250 w 6792042"/>
                <a:gd name="connsiteY4242" fmla="*/ 2229344 h 3321651"/>
                <a:gd name="connsiteX4243" fmla="*/ 1365250 w 6792042"/>
                <a:gd name="connsiteY4243" fmla="*/ 2231418 h 3321651"/>
                <a:gd name="connsiteX4244" fmla="*/ 1367324 w 6792042"/>
                <a:gd name="connsiteY4244" fmla="*/ 2231418 h 3321651"/>
                <a:gd name="connsiteX4245" fmla="*/ 1369397 w 6792042"/>
                <a:gd name="connsiteY4245" fmla="*/ 2233491 h 3321651"/>
                <a:gd name="connsiteX4246" fmla="*/ 1371470 w 6792042"/>
                <a:gd name="connsiteY4246" fmla="*/ 2233491 h 3321651"/>
                <a:gd name="connsiteX4247" fmla="*/ 1371470 w 6792042"/>
                <a:gd name="connsiteY4247" fmla="*/ 2235564 h 3321651"/>
                <a:gd name="connsiteX4248" fmla="*/ 1377690 w 6792042"/>
                <a:gd name="connsiteY4248" fmla="*/ 2235564 h 3321651"/>
                <a:gd name="connsiteX4249" fmla="*/ 1379763 w 6792042"/>
                <a:gd name="connsiteY4249" fmla="*/ 2237638 h 3321651"/>
                <a:gd name="connsiteX4250" fmla="*/ 1381837 w 6792042"/>
                <a:gd name="connsiteY4250" fmla="*/ 2235564 h 3321651"/>
                <a:gd name="connsiteX4251" fmla="*/ 1381837 w 6792042"/>
                <a:gd name="connsiteY4251" fmla="*/ 2237638 h 3321651"/>
                <a:gd name="connsiteX4252" fmla="*/ 1400534 w 6792042"/>
                <a:gd name="connsiteY4252" fmla="*/ 2237638 h 3321651"/>
                <a:gd name="connsiteX4253" fmla="*/ 1400534 w 6792042"/>
                <a:gd name="connsiteY4253" fmla="*/ 2258409 h 3321651"/>
                <a:gd name="connsiteX4254" fmla="*/ 1402608 w 6792042"/>
                <a:gd name="connsiteY4254" fmla="*/ 2258409 h 3321651"/>
                <a:gd name="connsiteX4255" fmla="*/ 1402608 w 6792042"/>
                <a:gd name="connsiteY4255" fmla="*/ 2260482 h 3321651"/>
                <a:gd name="connsiteX4256" fmla="*/ 1404681 w 6792042"/>
                <a:gd name="connsiteY4256" fmla="*/ 2260482 h 3321651"/>
                <a:gd name="connsiteX4257" fmla="*/ 1404681 w 6792042"/>
                <a:gd name="connsiteY4257" fmla="*/ 2264628 h 3321651"/>
                <a:gd name="connsiteX4258" fmla="*/ 1406754 w 6792042"/>
                <a:gd name="connsiteY4258" fmla="*/ 2264628 h 3321651"/>
                <a:gd name="connsiteX4259" fmla="*/ 1406754 w 6792042"/>
                <a:gd name="connsiteY4259" fmla="*/ 2266702 h 3321651"/>
                <a:gd name="connsiteX4260" fmla="*/ 1408828 w 6792042"/>
                <a:gd name="connsiteY4260" fmla="*/ 2268775 h 3321651"/>
                <a:gd name="connsiteX4261" fmla="*/ 1410901 w 6792042"/>
                <a:gd name="connsiteY4261" fmla="*/ 2270848 h 3321651"/>
                <a:gd name="connsiteX4262" fmla="*/ 1415047 w 6792042"/>
                <a:gd name="connsiteY4262" fmla="*/ 2274995 h 3321651"/>
                <a:gd name="connsiteX4263" fmla="*/ 1421267 w 6792042"/>
                <a:gd name="connsiteY4263" fmla="*/ 2287473 h 3321651"/>
                <a:gd name="connsiteX4264" fmla="*/ 1442038 w 6792042"/>
                <a:gd name="connsiteY4264" fmla="*/ 2314502 h 3321651"/>
                <a:gd name="connsiteX4265" fmla="*/ 1450370 w 6792042"/>
                <a:gd name="connsiteY4265" fmla="*/ 2326980 h 3321651"/>
                <a:gd name="connsiteX4266" fmla="*/ 1450370 w 6792042"/>
                <a:gd name="connsiteY4266" fmla="*/ 2329054 h 3321651"/>
                <a:gd name="connsiteX4267" fmla="*/ 1458701 w 6792042"/>
                <a:gd name="connsiteY4267" fmla="*/ 2337385 h 3321651"/>
                <a:gd name="connsiteX4268" fmla="*/ 1462848 w 6792042"/>
                <a:gd name="connsiteY4268" fmla="*/ 2358156 h 3321651"/>
                <a:gd name="connsiteX4269" fmla="*/ 1466994 w 6792042"/>
                <a:gd name="connsiteY4269" fmla="*/ 2356083 h 3321651"/>
                <a:gd name="connsiteX4270" fmla="*/ 1469068 w 6792042"/>
                <a:gd name="connsiteY4270" fmla="*/ 2354010 h 3321651"/>
                <a:gd name="connsiteX4271" fmla="*/ 1477399 w 6792042"/>
                <a:gd name="connsiteY4271" fmla="*/ 2351936 h 3321651"/>
                <a:gd name="connsiteX4272" fmla="*/ 1496097 w 6792042"/>
                <a:gd name="connsiteY4272" fmla="*/ 2339458 h 3321651"/>
                <a:gd name="connsiteX4273" fmla="*/ 1521053 w 6792042"/>
                <a:gd name="connsiteY4273" fmla="*/ 2326980 h 3321651"/>
                <a:gd name="connsiteX4274" fmla="*/ 1523126 w 6792042"/>
                <a:gd name="connsiteY4274" fmla="*/ 2326980 h 3321651"/>
                <a:gd name="connsiteX4275" fmla="*/ 1527273 w 6792042"/>
                <a:gd name="connsiteY4275" fmla="*/ 2331127 h 3321651"/>
                <a:gd name="connsiteX4276" fmla="*/ 1529346 w 6792042"/>
                <a:gd name="connsiteY4276" fmla="*/ 2333200 h 3321651"/>
                <a:gd name="connsiteX4277" fmla="*/ 1531419 w 6792042"/>
                <a:gd name="connsiteY4277" fmla="*/ 2331127 h 3321651"/>
                <a:gd name="connsiteX4278" fmla="*/ 1537639 w 6792042"/>
                <a:gd name="connsiteY4278" fmla="*/ 2331127 h 3321651"/>
                <a:gd name="connsiteX4279" fmla="*/ 1552191 w 6792042"/>
                <a:gd name="connsiteY4279" fmla="*/ 2337347 h 3321651"/>
                <a:gd name="connsiteX4280" fmla="*/ 1568815 w 6792042"/>
                <a:gd name="connsiteY4280" fmla="*/ 2326942 h 3321651"/>
                <a:gd name="connsiteX4281" fmla="*/ 1570888 w 6792042"/>
                <a:gd name="connsiteY4281" fmla="*/ 2324869 h 3321651"/>
                <a:gd name="connsiteX4282" fmla="*/ 1577108 w 6792042"/>
                <a:gd name="connsiteY4282" fmla="*/ 2324869 h 3321651"/>
                <a:gd name="connsiteX4283" fmla="*/ 1587513 w 6792042"/>
                <a:gd name="connsiteY4283" fmla="*/ 2326942 h 3321651"/>
                <a:gd name="connsiteX4284" fmla="*/ 1593733 w 6792042"/>
                <a:gd name="connsiteY4284" fmla="*/ 2326942 h 3321651"/>
                <a:gd name="connsiteX4285" fmla="*/ 1602064 w 6792042"/>
                <a:gd name="connsiteY4285" fmla="*/ 2324869 h 3321651"/>
                <a:gd name="connsiteX4286" fmla="*/ 1612469 w 6792042"/>
                <a:gd name="connsiteY4286" fmla="*/ 2331088 h 3321651"/>
                <a:gd name="connsiteX4287" fmla="*/ 1620801 w 6792042"/>
                <a:gd name="connsiteY4287" fmla="*/ 2331088 h 3321651"/>
                <a:gd name="connsiteX4288" fmla="*/ 1627020 w 6792042"/>
                <a:gd name="connsiteY4288" fmla="*/ 2333162 h 3321651"/>
                <a:gd name="connsiteX4289" fmla="*/ 1639498 w 6792042"/>
                <a:gd name="connsiteY4289" fmla="*/ 2333162 h 3321651"/>
                <a:gd name="connsiteX4290" fmla="*/ 1662381 w 6792042"/>
                <a:gd name="connsiteY4290" fmla="*/ 2341493 h 3321651"/>
                <a:gd name="connsiteX4291" fmla="*/ 1672786 w 6792042"/>
                <a:gd name="connsiteY4291" fmla="*/ 2341493 h 3321651"/>
                <a:gd name="connsiteX4292" fmla="*/ 1693557 w 6792042"/>
                <a:gd name="connsiteY4292" fmla="*/ 2335273 h 3321651"/>
                <a:gd name="connsiteX4293" fmla="*/ 1697704 w 6792042"/>
                <a:gd name="connsiteY4293" fmla="*/ 2339420 h 3321651"/>
                <a:gd name="connsiteX4294" fmla="*/ 1720586 w 6792042"/>
                <a:gd name="connsiteY4294" fmla="*/ 2356044 h 3321651"/>
                <a:gd name="connsiteX4295" fmla="*/ 1741357 w 6792042"/>
                <a:gd name="connsiteY4295" fmla="*/ 2364376 h 3321651"/>
                <a:gd name="connsiteX4296" fmla="*/ 1743431 w 6792042"/>
                <a:gd name="connsiteY4296" fmla="*/ 2366449 h 3321651"/>
                <a:gd name="connsiteX4297" fmla="*/ 1747577 w 6792042"/>
                <a:gd name="connsiteY4297" fmla="*/ 2368522 h 3321651"/>
                <a:gd name="connsiteX4298" fmla="*/ 1751724 w 6792042"/>
                <a:gd name="connsiteY4298" fmla="*/ 2374742 h 3321651"/>
                <a:gd name="connsiteX4299" fmla="*/ 1751724 w 6792042"/>
                <a:gd name="connsiteY4299" fmla="*/ 2389294 h 3321651"/>
                <a:gd name="connsiteX4300" fmla="*/ 1753797 w 6792042"/>
                <a:gd name="connsiteY4300" fmla="*/ 2395513 h 3321651"/>
                <a:gd name="connsiteX4301" fmla="*/ 1753797 w 6792042"/>
                <a:gd name="connsiteY4301" fmla="*/ 2399660 h 3321651"/>
                <a:gd name="connsiteX4302" fmla="*/ 1755870 w 6792042"/>
                <a:gd name="connsiteY4302" fmla="*/ 2401733 h 3321651"/>
                <a:gd name="connsiteX4303" fmla="*/ 1757944 w 6792042"/>
                <a:gd name="connsiteY4303" fmla="*/ 2401733 h 3321651"/>
                <a:gd name="connsiteX4304" fmla="*/ 1764164 w 6792042"/>
                <a:gd name="connsiteY4304" fmla="*/ 2405880 h 3321651"/>
                <a:gd name="connsiteX4305" fmla="*/ 1770383 w 6792042"/>
                <a:gd name="connsiteY4305" fmla="*/ 2414211 h 3321651"/>
                <a:gd name="connsiteX4306" fmla="*/ 1780788 w 6792042"/>
                <a:gd name="connsiteY4306" fmla="*/ 2414211 h 3321651"/>
                <a:gd name="connsiteX4307" fmla="*/ 1791193 w 6792042"/>
                <a:gd name="connsiteY4307" fmla="*/ 2420431 h 3321651"/>
                <a:gd name="connsiteX4308" fmla="*/ 1793266 w 6792042"/>
                <a:gd name="connsiteY4308" fmla="*/ 2430836 h 3321651"/>
                <a:gd name="connsiteX4309" fmla="*/ 1791193 w 6792042"/>
                <a:gd name="connsiteY4309" fmla="*/ 2457865 h 3321651"/>
                <a:gd name="connsiteX4310" fmla="*/ 1778715 w 6792042"/>
                <a:gd name="connsiteY4310" fmla="*/ 2476563 h 3321651"/>
                <a:gd name="connsiteX4311" fmla="*/ 1772495 w 6792042"/>
                <a:gd name="connsiteY4311" fmla="*/ 2482783 h 3321651"/>
                <a:gd name="connsiteX4312" fmla="*/ 1770422 w 6792042"/>
                <a:gd name="connsiteY4312" fmla="*/ 2484856 h 3321651"/>
                <a:gd name="connsiteX4313" fmla="*/ 1766275 w 6792042"/>
                <a:gd name="connsiteY4313" fmla="*/ 2495261 h 3321651"/>
                <a:gd name="connsiteX4314" fmla="*/ 1764202 w 6792042"/>
                <a:gd name="connsiteY4314" fmla="*/ 2495261 h 3321651"/>
                <a:gd name="connsiteX4315" fmla="*/ 1766275 w 6792042"/>
                <a:gd name="connsiteY4315" fmla="*/ 2503593 h 3321651"/>
                <a:gd name="connsiteX4316" fmla="*/ 1772495 w 6792042"/>
                <a:gd name="connsiteY4316" fmla="*/ 2507739 h 3321651"/>
                <a:gd name="connsiteX4317" fmla="*/ 1772495 w 6792042"/>
                <a:gd name="connsiteY4317" fmla="*/ 2513959 h 3321651"/>
                <a:gd name="connsiteX4318" fmla="*/ 1766275 w 6792042"/>
                <a:gd name="connsiteY4318" fmla="*/ 2530583 h 3321651"/>
                <a:gd name="connsiteX4319" fmla="*/ 1764202 w 6792042"/>
                <a:gd name="connsiteY4319" fmla="*/ 2534730 h 3321651"/>
                <a:gd name="connsiteX4320" fmla="*/ 1749651 w 6792042"/>
                <a:gd name="connsiteY4320" fmla="*/ 2547208 h 3321651"/>
                <a:gd name="connsiteX4321" fmla="*/ 1745504 w 6792042"/>
                <a:gd name="connsiteY4321" fmla="*/ 2555539 h 3321651"/>
                <a:gd name="connsiteX4322" fmla="*/ 1743431 w 6792042"/>
                <a:gd name="connsiteY4322" fmla="*/ 2555539 h 3321651"/>
                <a:gd name="connsiteX4323" fmla="*/ 1743431 w 6792042"/>
                <a:gd name="connsiteY4323" fmla="*/ 2565944 h 3321651"/>
                <a:gd name="connsiteX4324" fmla="*/ 1745504 w 6792042"/>
                <a:gd name="connsiteY4324" fmla="*/ 2590900 h 3321651"/>
                <a:gd name="connsiteX4325" fmla="*/ 1743431 w 6792042"/>
                <a:gd name="connsiteY4325" fmla="*/ 2613783 h 3321651"/>
                <a:gd name="connsiteX4326" fmla="*/ 1741357 w 6792042"/>
                <a:gd name="connsiteY4326" fmla="*/ 2620003 h 3321651"/>
                <a:gd name="connsiteX4327" fmla="*/ 1739284 w 6792042"/>
                <a:gd name="connsiteY4327" fmla="*/ 2628334 h 3321651"/>
                <a:gd name="connsiteX4328" fmla="*/ 1741357 w 6792042"/>
                <a:gd name="connsiteY4328" fmla="*/ 2636666 h 3321651"/>
                <a:gd name="connsiteX4329" fmla="*/ 1741357 w 6792042"/>
                <a:gd name="connsiteY4329" fmla="*/ 2651217 h 3321651"/>
                <a:gd name="connsiteX4330" fmla="*/ 1737211 w 6792042"/>
                <a:gd name="connsiteY4330" fmla="*/ 2653291 h 3321651"/>
                <a:gd name="connsiteX4331" fmla="*/ 1733064 w 6792042"/>
                <a:gd name="connsiteY4331" fmla="*/ 2657437 h 3321651"/>
                <a:gd name="connsiteX4332" fmla="*/ 1720586 w 6792042"/>
                <a:gd name="connsiteY4332" fmla="*/ 2674062 h 3321651"/>
                <a:gd name="connsiteX4333" fmla="*/ 1718513 w 6792042"/>
                <a:gd name="connsiteY4333" fmla="*/ 2684466 h 3321651"/>
                <a:gd name="connsiteX4334" fmla="*/ 1708108 w 6792042"/>
                <a:gd name="connsiteY4334" fmla="*/ 2688613 h 3321651"/>
                <a:gd name="connsiteX4335" fmla="*/ 1708108 w 6792042"/>
                <a:gd name="connsiteY4335" fmla="*/ 2690686 h 3321651"/>
                <a:gd name="connsiteX4336" fmla="*/ 1714328 w 6792042"/>
                <a:gd name="connsiteY4336" fmla="*/ 2692759 h 3321651"/>
                <a:gd name="connsiteX4337" fmla="*/ 1708108 w 6792042"/>
                <a:gd name="connsiteY4337" fmla="*/ 2698979 h 3321651"/>
                <a:gd name="connsiteX4338" fmla="*/ 1706035 w 6792042"/>
                <a:gd name="connsiteY4338" fmla="*/ 2703126 h 3321651"/>
                <a:gd name="connsiteX4339" fmla="*/ 1708108 w 6792042"/>
                <a:gd name="connsiteY4339" fmla="*/ 2709346 h 3321651"/>
                <a:gd name="connsiteX4340" fmla="*/ 1708108 w 6792042"/>
                <a:gd name="connsiteY4340" fmla="*/ 2711419 h 3321651"/>
                <a:gd name="connsiteX4341" fmla="*/ 1706035 w 6792042"/>
                <a:gd name="connsiteY4341" fmla="*/ 2719750 h 3321651"/>
                <a:gd name="connsiteX4342" fmla="*/ 1706035 w 6792042"/>
                <a:gd name="connsiteY4342" fmla="*/ 2721824 h 3321651"/>
                <a:gd name="connsiteX4343" fmla="*/ 1708108 w 6792042"/>
                <a:gd name="connsiteY4343" fmla="*/ 2723897 h 3321651"/>
                <a:gd name="connsiteX4344" fmla="*/ 1710182 w 6792042"/>
                <a:gd name="connsiteY4344" fmla="*/ 2730117 h 3321651"/>
                <a:gd name="connsiteX4345" fmla="*/ 1708108 w 6792042"/>
                <a:gd name="connsiteY4345" fmla="*/ 2734263 h 3321651"/>
                <a:gd name="connsiteX4346" fmla="*/ 1703962 w 6792042"/>
                <a:gd name="connsiteY4346" fmla="*/ 2738410 h 3321651"/>
                <a:gd name="connsiteX4347" fmla="*/ 1703962 w 6792042"/>
                <a:gd name="connsiteY4347" fmla="*/ 2742556 h 3321651"/>
                <a:gd name="connsiteX4348" fmla="*/ 1712293 w 6792042"/>
                <a:gd name="connsiteY4348" fmla="*/ 2748776 h 3321651"/>
                <a:gd name="connsiteX4349" fmla="*/ 1714367 w 6792042"/>
                <a:gd name="connsiteY4349" fmla="*/ 2754996 h 3321651"/>
                <a:gd name="connsiteX4350" fmla="*/ 1720586 w 6792042"/>
                <a:gd name="connsiteY4350" fmla="*/ 2754996 h 3321651"/>
                <a:gd name="connsiteX4351" fmla="*/ 1730991 w 6792042"/>
                <a:gd name="connsiteY4351" fmla="*/ 2759143 h 3321651"/>
                <a:gd name="connsiteX4352" fmla="*/ 1733064 w 6792042"/>
                <a:gd name="connsiteY4352" fmla="*/ 2757069 h 3321651"/>
                <a:gd name="connsiteX4353" fmla="*/ 1735138 w 6792042"/>
                <a:gd name="connsiteY4353" fmla="*/ 2757069 h 3321651"/>
                <a:gd name="connsiteX4354" fmla="*/ 1743469 w 6792042"/>
                <a:gd name="connsiteY4354" fmla="*/ 2748738 h 3321651"/>
                <a:gd name="connsiteX4355" fmla="*/ 1747616 w 6792042"/>
                <a:gd name="connsiteY4355" fmla="*/ 2748738 h 3321651"/>
                <a:gd name="connsiteX4356" fmla="*/ 1747616 w 6792042"/>
                <a:gd name="connsiteY4356" fmla="*/ 2750811 h 3321651"/>
                <a:gd name="connsiteX4357" fmla="*/ 1749689 w 6792042"/>
                <a:gd name="connsiteY4357" fmla="*/ 2757031 h 3321651"/>
                <a:gd name="connsiteX4358" fmla="*/ 1751762 w 6792042"/>
                <a:gd name="connsiteY4358" fmla="*/ 2757031 h 3321651"/>
                <a:gd name="connsiteX4359" fmla="*/ 1757982 w 6792042"/>
                <a:gd name="connsiteY4359" fmla="*/ 2752884 h 3321651"/>
                <a:gd name="connsiteX4360" fmla="*/ 1764202 w 6792042"/>
                <a:gd name="connsiteY4360" fmla="*/ 2752884 h 3321651"/>
                <a:gd name="connsiteX4361" fmla="*/ 1772533 w 6792042"/>
                <a:gd name="connsiteY4361" fmla="*/ 2757031 h 3321651"/>
                <a:gd name="connsiteX4362" fmla="*/ 1774607 w 6792042"/>
                <a:gd name="connsiteY4362" fmla="*/ 2759104 h 3321651"/>
                <a:gd name="connsiteX4363" fmla="*/ 1778753 w 6792042"/>
                <a:gd name="connsiteY4363" fmla="*/ 2761177 h 3321651"/>
                <a:gd name="connsiteX4364" fmla="*/ 1778753 w 6792042"/>
                <a:gd name="connsiteY4364" fmla="*/ 2767397 h 3321651"/>
                <a:gd name="connsiteX4365" fmla="*/ 1774607 w 6792042"/>
                <a:gd name="connsiteY4365" fmla="*/ 2775729 h 3321651"/>
                <a:gd name="connsiteX4366" fmla="*/ 1776680 w 6792042"/>
                <a:gd name="connsiteY4366" fmla="*/ 2777802 h 3321651"/>
                <a:gd name="connsiteX4367" fmla="*/ 1776680 w 6792042"/>
                <a:gd name="connsiteY4367" fmla="*/ 2779875 h 3321651"/>
                <a:gd name="connsiteX4368" fmla="*/ 1778753 w 6792042"/>
                <a:gd name="connsiteY4368" fmla="*/ 2790280 h 3321651"/>
                <a:gd name="connsiteX4369" fmla="*/ 1778753 w 6792042"/>
                <a:gd name="connsiteY4369" fmla="*/ 2792353 h 3321651"/>
                <a:gd name="connsiteX4370" fmla="*/ 1782900 w 6792042"/>
                <a:gd name="connsiteY4370" fmla="*/ 2802758 h 3321651"/>
                <a:gd name="connsiteX4371" fmla="*/ 1782900 w 6792042"/>
                <a:gd name="connsiteY4371" fmla="*/ 2804831 h 3321651"/>
                <a:gd name="connsiteX4372" fmla="*/ 1776680 w 6792042"/>
                <a:gd name="connsiteY4372" fmla="*/ 2817309 h 3321651"/>
                <a:gd name="connsiteX4373" fmla="*/ 1776680 w 6792042"/>
                <a:gd name="connsiteY4373" fmla="*/ 2825641 h 3321651"/>
                <a:gd name="connsiteX4374" fmla="*/ 1774607 w 6792042"/>
                <a:gd name="connsiteY4374" fmla="*/ 2827714 h 3321651"/>
                <a:gd name="connsiteX4375" fmla="*/ 1757982 w 6792042"/>
                <a:gd name="connsiteY4375" fmla="*/ 2827714 h 3321651"/>
                <a:gd name="connsiteX4376" fmla="*/ 1755909 w 6792042"/>
                <a:gd name="connsiteY4376" fmla="*/ 2829787 h 3321651"/>
                <a:gd name="connsiteX4377" fmla="*/ 1749689 w 6792042"/>
                <a:gd name="connsiteY4377" fmla="*/ 2833934 h 3321651"/>
                <a:gd name="connsiteX4378" fmla="*/ 1747616 w 6792042"/>
                <a:gd name="connsiteY4378" fmla="*/ 2836007 h 3321651"/>
                <a:gd name="connsiteX4379" fmla="*/ 1743469 w 6792042"/>
                <a:gd name="connsiteY4379" fmla="*/ 2836007 h 3321651"/>
                <a:gd name="connsiteX4380" fmla="*/ 1741396 w 6792042"/>
                <a:gd name="connsiteY4380" fmla="*/ 2833934 h 3321651"/>
                <a:gd name="connsiteX4381" fmla="*/ 1735176 w 6792042"/>
                <a:gd name="connsiteY4381" fmla="*/ 2838081 h 3321651"/>
                <a:gd name="connsiteX4382" fmla="*/ 1731030 w 6792042"/>
                <a:gd name="connsiteY4382" fmla="*/ 2840154 h 3321651"/>
                <a:gd name="connsiteX4383" fmla="*/ 1728956 w 6792042"/>
                <a:gd name="connsiteY4383" fmla="*/ 2842227 h 3321651"/>
                <a:gd name="connsiteX4384" fmla="*/ 1726883 w 6792042"/>
                <a:gd name="connsiteY4384" fmla="*/ 2842227 h 3321651"/>
                <a:gd name="connsiteX4385" fmla="*/ 1724810 w 6792042"/>
                <a:gd name="connsiteY4385" fmla="*/ 2844300 h 3321651"/>
                <a:gd name="connsiteX4386" fmla="*/ 1722736 w 6792042"/>
                <a:gd name="connsiteY4386" fmla="*/ 2850520 h 3321651"/>
                <a:gd name="connsiteX4387" fmla="*/ 1708185 w 6792042"/>
                <a:gd name="connsiteY4387" fmla="*/ 2850520 h 3321651"/>
                <a:gd name="connsiteX4388" fmla="*/ 1704039 w 6792042"/>
                <a:gd name="connsiteY4388" fmla="*/ 2854667 h 3321651"/>
                <a:gd name="connsiteX4389" fmla="*/ 1701965 w 6792042"/>
                <a:gd name="connsiteY4389" fmla="*/ 2860887 h 3321651"/>
                <a:gd name="connsiteX4390" fmla="*/ 1699892 w 6792042"/>
                <a:gd name="connsiteY4390" fmla="*/ 2865033 h 3321651"/>
                <a:gd name="connsiteX4391" fmla="*/ 1681194 w 6792042"/>
                <a:gd name="connsiteY4391" fmla="*/ 2865033 h 3321651"/>
                <a:gd name="connsiteX4392" fmla="*/ 1681194 w 6792042"/>
                <a:gd name="connsiteY4392" fmla="*/ 2867106 h 3321651"/>
                <a:gd name="connsiteX4393" fmla="*/ 1683267 w 6792042"/>
                <a:gd name="connsiteY4393" fmla="*/ 2867106 h 3321651"/>
                <a:gd name="connsiteX4394" fmla="*/ 1683267 w 6792042"/>
                <a:gd name="connsiteY4394" fmla="*/ 2869180 h 3321651"/>
                <a:gd name="connsiteX4395" fmla="*/ 1685341 w 6792042"/>
                <a:gd name="connsiteY4395" fmla="*/ 2869180 h 3321651"/>
                <a:gd name="connsiteX4396" fmla="*/ 1685341 w 6792042"/>
                <a:gd name="connsiteY4396" fmla="*/ 2871253 h 3321651"/>
                <a:gd name="connsiteX4397" fmla="*/ 1687414 w 6792042"/>
                <a:gd name="connsiteY4397" fmla="*/ 2871253 h 3321651"/>
                <a:gd name="connsiteX4398" fmla="*/ 1687414 w 6792042"/>
                <a:gd name="connsiteY4398" fmla="*/ 2873326 h 3321651"/>
                <a:gd name="connsiteX4399" fmla="*/ 1689487 w 6792042"/>
                <a:gd name="connsiteY4399" fmla="*/ 2873326 h 3321651"/>
                <a:gd name="connsiteX4400" fmla="*/ 1689487 w 6792042"/>
                <a:gd name="connsiteY4400" fmla="*/ 2875399 h 3321651"/>
                <a:gd name="connsiteX4401" fmla="*/ 1691561 w 6792042"/>
                <a:gd name="connsiteY4401" fmla="*/ 2875399 h 3321651"/>
                <a:gd name="connsiteX4402" fmla="*/ 1691561 w 6792042"/>
                <a:gd name="connsiteY4402" fmla="*/ 2877473 h 3321651"/>
                <a:gd name="connsiteX4403" fmla="*/ 1693634 w 6792042"/>
                <a:gd name="connsiteY4403" fmla="*/ 2877473 h 3321651"/>
                <a:gd name="connsiteX4404" fmla="*/ 1693634 w 6792042"/>
                <a:gd name="connsiteY4404" fmla="*/ 2885804 h 3321651"/>
                <a:gd name="connsiteX4405" fmla="*/ 1697780 w 6792042"/>
                <a:gd name="connsiteY4405" fmla="*/ 2885804 h 3321651"/>
                <a:gd name="connsiteX4406" fmla="*/ 1697780 w 6792042"/>
                <a:gd name="connsiteY4406" fmla="*/ 2887877 h 3321651"/>
                <a:gd name="connsiteX4407" fmla="*/ 1708185 w 6792042"/>
                <a:gd name="connsiteY4407" fmla="*/ 2887877 h 3321651"/>
                <a:gd name="connsiteX4408" fmla="*/ 1708185 w 6792042"/>
                <a:gd name="connsiteY4408" fmla="*/ 2885804 h 3321651"/>
                <a:gd name="connsiteX4409" fmla="*/ 1714405 w 6792042"/>
                <a:gd name="connsiteY4409" fmla="*/ 2885804 h 3321651"/>
                <a:gd name="connsiteX4410" fmla="*/ 1714405 w 6792042"/>
                <a:gd name="connsiteY4410" fmla="*/ 2887877 h 3321651"/>
                <a:gd name="connsiteX4411" fmla="*/ 1710258 w 6792042"/>
                <a:gd name="connsiteY4411" fmla="*/ 2887877 h 3321651"/>
                <a:gd name="connsiteX4412" fmla="*/ 1710258 w 6792042"/>
                <a:gd name="connsiteY4412" fmla="*/ 2889951 h 3321651"/>
                <a:gd name="connsiteX4413" fmla="*/ 1708185 w 6792042"/>
                <a:gd name="connsiteY4413" fmla="*/ 2889951 h 3321651"/>
                <a:gd name="connsiteX4414" fmla="*/ 1708185 w 6792042"/>
                <a:gd name="connsiteY4414" fmla="*/ 2892024 h 3321651"/>
                <a:gd name="connsiteX4415" fmla="*/ 1710258 w 6792042"/>
                <a:gd name="connsiteY4415" fmla="*/ 2892024 h 3321651"/>
                <a:gd name="connsiteX4416" fmla="*/ 1710258 w 6792042"/>
                <a:gd name="connsiteY4416" fmla="*/ 2894097 h 3321651"/>
                <a:gd name="connsiteX4417" fmla="*/ 1718590 w 6792042"/>
                <a:gd name="connsiteY4417" fmla="*/ 2894097 h 3321651"/>
                <a:gd name="connsiteX4418" fmla="*/ 1718590 w 6792042"/>
                <a:gd name="connsiteY4418" fmla="*/ 2892024 h 3321651"/>
                <a:gd name="connsiteX4419" fmla="*/ 1726921 w 6792042"/>
                <a:gd name="connsiteY4419" fmla="*/ 2892024 h 3321651"/>
                <a:gd name="connsiteX4420" fmla="*/ 1726921 w 6792042"/>
                <a:gd name="connsiteY4420" fmla="*/ 2894097 h 3321651"/>
                <a:gd name="connsiteX4421" fmla="*/ 1731068 w 6792042"/>
                <a:gd name="connsiteY4421" fmla="*/ 2894097 h 3321651"/>
                <a:gd name="connsiteX4422" fmla="*/ 1731068 w 6792042"/>
                <a:gd name="connsiteY4422" fmla="*/ 2898244 h 3321651"/>
                <a:gd name="connsiteX4423" fmla="*/ 1735214 w 6792042"/>
                <a:gd name="connsiteY4423" fmla="*/ 2898244 h 3321651"/>
                <a:gd name="connsiteX4424" fmla="*/ 1735214 w 6792042"/>
                <a:gd name="connsiteY4424" fmla="*/ 2900317 h 3321651"/>
                <a:gd name="connsiteX4425" fmla="*/ 1737288 w 6792042"/>
                <a:gd name="connsiteY4425" fmla="*/ 2900317 h 3321651"/>
                <a:gd name="connsiteX4426" fmla="*/ 1737288 w 6792042"/>
                <a:gd name="connsiteY4426" fmla="*/ 2902390 h 3321651"/>
                <a:gd name="connsiteX4427" fmla="*/ 1739361 w 6792042"/>
                <a:gd name="connsiteY4427" fmla="*/ 2904464 h 3321651"/>
                <a:gd name="connsiteX4428" fmla="*/ 1739361 w 6792042"/>
                <a:gd name="connsiteY4428" fmla="*/ 2906537 h 3321651"/>
                <a:gd name="connsiteX4429" fmla="*/ 1741434 w 6792042"/>
                <a:gd name="connsiteY4429" fmla="*/ 2906537 h 3321651"/>
                <a:gd name="connsiteX4430" fmla="*/ 1741434 w 6792042"/>
                <a:gd name="connsiteY4430" fmla="*/ 2908610 h 3321651"/>
                <a:gd name="connsiteX4431" fmla="*/ 1743508 w 6792042"/>
                <a:gd name="connsiteY4431" fmla="*/ 2908610 h 3321651"/>
                <a:gd name="connsiteX4432" fmla="*/ 1743508 w 6792042"/>
                <a:gd name="connsiteY4432" fmla="*/ 2910683 h 3321651"/>
                <a:gd name="connsiteX4433" fmla="*/ 1745581 w 6792042"/>
                <a:gd name="connsiteY4433" fmla="*/ 2910683 h 3321651"/>
                <a:gd name="connsiteX4434" fmla="*/ 1745581 w 6792042"/>
                <a:gd name="connsiteY4434" fmla="*/ 2912757 h 3321651"/>
                <a:gd name="connsiteX4435" fmla="*/ 1749727 w 6792042"/>
                <a:gd name="connsiteY4435" fmla="*/ 2912757 h 3321651"/>
                <a:gd name="connsiteX4436" fmla="*/ 1749727 w 6792042"/>
                <a:gd name="connsiteY4436" fmla="*/ 2910683 h 3321651"/>
                <a:gd name="connsiteX4437" fmla="*/ 1751801 w 6792042"/>
                <a:gd name="connsiteY4437" fmla="*/ 2910683 h 3321651"/>
                <a:gd name="connsiteX4438" fmla="*/ 1751801 w 6792042"/>
                <a:gd name="connsiteY4438" fmla="*/ 2908610 h 3321651"/>
                <a:gd name="connsiteX4439" fmla="*/ 1753874 w 6792042"/>
                <a:gd name="connsiteY4439" fmla="*/ 2908610 h 3321651"/>
                <a:gd name="connsiteX4440" fmla="*/ 1753874 w 6792042"/>
                <a:gd name="connsiteY4440" fmla="*/ 2900279 h 3321651"/>
                <a:gd name="connsiteX4441" fmla="*/ 1755947 w 6792042"/>
                <a:gd name="connsiteY4441" fmla="*/ 2900279 h 3321651"/>
                <a:gd name="connsiteX4442" fmla="*/ 1755947 w 6792042"/>
                <a:gd name="connsiteY4442" fmla="*/ 2898205 h 3321651"/>
                <a:gd name="connsiteX4443" fmla="*/ 1758020 w 6792042"/>
                <a:gd name="connsiteY4443" fmla="*/ 2898205 h 3321651"/>
                <a:gd name="connsiteX4444" fmla="*/ 1758020 w 6792042"/>
                <a:gd name="connsiteY4444" fmla="*/ 2896132 h 3321651"/>
                <a:gd name="connsiteX4445" fmla="*/ 1760094 w 6792042"/>
                <a:gd name="connsiteY4445" fmla="*/ 2896132 h 3321651"/>
                <a:gd name="connsiteX4446" fmla="*/ 1760094 w 6792042"/>
                <a:gd name="connsiteY4446" fmla="*/ 2898205 h 3321651"/>
                <a:gd name="connsiteX4447" fmla="*/ 1758020 w 6792042"/>
                <a:gd name="connsiteY4447" fmla="*/ 2898205 h 3321651"/>
                <a:gd name="connsiteX4448" fmla="*/ 1758020 w 6792042"/>
                <a:gd name="connsiteY4448" fmla="*/ 2900279 h 3321651"/>
                <a:gd name="connsiteX4449" fmla="*/ 1755947 w 6792042"/>
                <a:gd name="connsiteY4449" fmla="*/ 2900279 h 3321651"/>
                <a:gd name="connsiteX4450" fmla="*/ 1755947 w 6792042"/>
                <a:gd name="connsiteY4450" fmla="*/ 2908610 h 3321651"/>
                <a:gd name="connsiteX4451" fmla="*/ 1753874 w 6792042"/>
                <a:gd name="connsiteY4451" fmla="*/ 2908610 h 3321651"/>
                <a:gd name="connsiteX4452" fmla="*/ 1753874 w 6792042"/>
                <a:gd name="connsiteY4452" fmla="*/ 2912757 h 3321651"/>
                <a:gd name="connsiteX4453" fmla="*/ 1751801 w 6792042"/>
                <a:gd name="connsiteY4453" fmla="*/ 2912757 h 3321651"/>
                <a:gd name="connsiteX4454" fmla="*/ 1751801 w 6792042"/>
                <a:gd name="connsiteY4454" fmla="*/ 2918977 h 3321651"/>
                <a:gd name="connsiteX4455" fmla="*/ 1755947 w 6792042"/>
                <a:gd name="connsiteY4455" fmla="*/ 2918977 h 3321651"/>
                <a:gd name="connsiteX4456" fmla="*/ 1755947 w 6792042"/>
                <a:gd name="connsiteY4456" fmla="*/ 2916903 h 3321651"/>
                <a:gd name="connsiteX4457" fmla="*/ 1776718 w 6792042"/>
                <a:gd name="connsiteY4457" fmla="*/ 2916903 h 3321651"/>
                <a:gd name="connsiteX4458" fmla="*/ 1776718 w 6792042"/>
                <a:gd name="connsiteY4458" fmla="*/ 2914830 h 3321651"/>
                <a:gd name="connsiteX4459" fmla="*/ 1785050 w 6792042"/>
                <a:gd name="connsiteY4459" fmla="*/ 2914830 h 3321651"/>
                <a:gd name="connsiteX4460" fmla="*/ 1785050 w 6792042"/>
                <a:gd name="connsiteY4460" fmla="*/ 2912757 h 3321651"/>
                <a:gd name="connsiteX4461" fmla="*/ 1782977 w 6792042"/>
                <a:gd name="connsiteY4461" fmla="*/ 2912757 h 3321651"/>
                <a:gd name="connsiteX4462" fmla="*/ 1782977 w 6792042"/>
                <a:gd name="connsiteY4462" fmla="*/ 2904425 h 3321651"/>
                <a:gd name="connsiteX4463" fmla="*/ 1785050 w 6792042"/>
                <a:gd name="connsiteY4463" fmla="*/ 2904425 h 3321651"/>
                <a:gd name="connsiteX4464" fmla="*/ 1785050 w 6792042"/>
                <a:gd name="connsiteY4464" fmla="*/ 2908572 h 3321651"/>
                <a:gd name="connsiteX4465" fmla="*/ 1787123 w 6792042"/>
                <a:gd name="connsiteY4465" fmla="*/ 2908572 h 3321651"/>
                <a:gd name="connsiteX4466" fmla="*/ 1787123 w 6792042"/>
                <a:gd name="connsiteY4466" fmla="*/ 2906499 h 3321651"/>
                <a:gd name="connsiteX4467" fmla="*/ 1797528 w 6792042"/>
                <a:gd name="connsiteY4467" fmla="*/ 2906499 h 3321651"/>
                <a:gd name="connsiteX4468" fmla="*/ 1797528 w 6792042"/>
                <a:gd name="connsiteY4468" fmla="*/ 2904425 h 3321651"/>
                <a:gd name="connsiteX4469" fmla="*/ 1801674 w 6792042"/>
                <a:gd name="connsiteY4469" fmla="*/ 2904425 h 3321651"/>
                <a:gd name="connsiteX4470" fmla="*/ 1801674 w 6792042"/>
                <a:gd name="connsiteY4470" fmla="*/ 2906499 h 3321651"/>
                <a:gd name="connsiteX4471" fmla="*/ 1807894 w 6792042"/>
                <a:gd name="connsiteY4471" fmla="*/ 2906499 h 3321651"/>
                <a:gd name="connsiteX4472" fmla="*/ 1807894 w 6792042"/>
                <a:gd name="connsiteY4472" fmla="*/ 2904425 h 3321651"/>
                <a:gd name="connsiteX4473" fmla="*/ 1809967 w 6792042"/>
                <a:gd name="connsiteY4473" fmla="*/ 2904425 h 3321651"/>
                <a:gd name="connsiteX4474" fmla="*/ 1809967 w 6792042"/>
                <a:gd name="connsiteY4474" fmla="*/ 2898205 h 3321651"/>
                <a:gd name="connsiteX4475" fmla="*/ 1812041 w 6792042"/>
                <a:gd name="connsiteY4475" fmla="*/ 2898205 h 3321651"/>
                <a:gd name="connsiteX4476" fmla="*/ 1812041 w 6792042"/>
                <a:gd name="connsiteY4476" fmla="*/ 2900279 h 3321651"/>
                <a:gd name="connsiteX4477" fmla="*/ 1814114 w 6792042"/>
                <a:gd name="connsiteY4477" fmla="*/ 2900279 h 3321651"/>
                <a:gd name="connsiteX4478" fmla="*/ 1814114 w 6792042"/>
                <a:gd name="connsiteY4478" fmla="*/ 2902352 h 3321651"/>
                <a:gd name="connsiteX4479" fmla="*/ 1824519 w 6792042"/>
                <a:gd name="connsiteY4479" fmla="*/ 2902352 h 3321651"/>
                <a:gd name="connsiteX4480" fmla="*/ 1824519 w 6792042"/>
                <a:gd name="connsiteY4480" fmla="*/ 2900279 h 3321651"/>
                <a:gd name="connsiteX4481" fmla="*/ 1826592 w 6792042"/>
                <a:gd name="connsiteY4481" fmla="*/ 2900279 h 3321651"/>
                <a:gd name="connsiteX4482" fmla="*/ 1826592 w 6792042"/>
                <a:gd name="connsiteY4482" fmla="*/ 2898205 h 3321651"/>
                <a:gd name="connsiteX4483" fmla="*/ 1828665 w 6792042"/>
                <a:gd name="connsiteY4483" fmla="*/ 2898205 h 3321651"/>
                <a:gd name="connsiteX4484" fmla="*/ 1828665 w 6792042"/>
                <a:gd name="connsiteY4484" fmla="*/ 2887801 h 3321651"/>
                <a:gd name="connsiteX4485" fmla="*/ 1832812 w 6792042"/>
                <a:gd name="connsiteY4485" fmla="*/ 2887801 h 3321651"/>
                <a:gd name="connsiteX4486" fmla="*/ 1832812 w 6792042"/>
                <a:gd name="connsiteY4486" fmla="*/ 2883654 h 3321651"/>
                <a:gd name="connsiteX4487" fmla="*/ 1830739 w 6792042"/>
                <a:gd name="connsiteY4487" fmla="*/ 2883654 h 3321651"/>
                <a:gd name="connsiteX4488" fmla="*/ 1830739 w 6792042"/>
                <a:gd name="connsiteY4488" fmla="*/ 2879508 h 3321651"/>
                <a:gd name="connsiteX4489" fmla="*/ 1832812 w 6792042"/>
                <a:gd name="connsiteY4489" fmla="*/ 2879508 h 3321651"/>
                <a:gd name="connsiteX4490" fmla="*/ 1832812 w 6792042"/>
                <a:gd name="connsiteY4490" fmla="*/ 2877434 h 3321651"/>
                <a:gd name="connsiteX4491" fmla="*/ 1836958 w 6792042"/>
                <a:gd name="connsiteY4491" fmla="*/ 2877434 h 3321651"/>
                <a:gd name="connsiteX4492" fmla="*/ 1836958 w 6792042"/>
                <a:gd name="connsiteY4492" fmla="*/ 2875361 h 3321651"/>
                <a:gd name="connsiteX4493" fmla="*/ 1839032 w 6792042"/>
                <a:gd name="connsiteY4493" fmla="*/ 2875361 h 3321651"/>
                <a:gd name="connsiteX4494" fmla="*/ 1839032 w 6792042"/>
                <a:gd name="connsiteY4494" fmla="*/ 2877434 h 3321651"/>
                <a:gd name="connsiteX4495" fmla="*/ 1843178 w 6792042"/>
                <a:gd name="connsiteY4495" fmla="*/ 2877434 h 3321651"/>
                <a:gd name="connsiteX4496" fmla="*/ 1843178 w 6792042"/>
                <a:gd name="connsiteY4496" fmla="*/ 2879508 h 3321651"/>
                <a:gd name="connsiteX4497" fmla="*/ 1847325 w 6792042"/>
                <a:gd name="connsiteY4497" fmla="*/ 2879508 h 3321651"/>
                <a:gd name="connsiteX4498" fmla="*/ 1847325 w 6792042"/>
                <a:gd name="connsiteY4498" fmla="*/ 2877434 h 3321651"/>
                <a:gd name="connsiteX4499" fmla="*/ 1849398 w 6792042"/>
                <a:gd name="connsiteY4499" fmla="*/ 2877434 h 3321651"/>
                <a:gd name="connsiteX4500" fmla="*/ 1849398 w 6792042"/>
                <a:gd name="connsiteY4500" fmla="*/ 2871215 h 3321651"/>
                <a:gd name="connsiteX4501" fmla="*/ 1847325 w 6792042"/>
                <a:gd name="connsiteY4501" fmla="*/ 2871215 h 3321651"/>
                <a:gd name="connsiteX4502" fmla="*/ 1847325 w 6792042"/>
                <a:gd name="connsiteY4502" fmla="*/ 2869141 h 3321651"/>
                <a:gd name="connsiteX4503" fmla="*/ 1845252 w 6792042"/>
                <a:gd name="connsiteY4503" fmla="*/ 2869141 h 3321651"/>
                <a:gd name="connsiteX4504" fmla="*/ 1845252 w 6792042"/>
                <a:gd name="connsiteY4504" fmla="*/ 2867068 h 3321651"/>
                <a:gd name="connsiteX4505" fmla="*/ 1843178 w 6792042"/>
                <a:gd name="connsiteY4505" fmla="*/ 2867068 h 3321651"/>
                <a:gd name="connsiteX4506" fmla="*/ 1843178 w 6792042"/>
                <a:gd name="connsiteY4506" fmla="*/ 2864995 h 3321651"/>
                <a:gd name="connsiteX4507" fmla="*/ 1841105 w 6792042"/>
                <a:gd name="connsiteY4507" fmla="*/ 2867068 h 3321651"/>
                <a:gd name="connsiteX4508" fmla="*/ 1841105 w 6792042"/>
                <a:gd name="connsiteY4508" fmla="*/ 2862921 h 3321651"/>
                <a:gd name="connsiteX4509" fmla="*/ 1839032 w 6792042"/>
                <a:gd name="connsiteY4509" fmla="*/ 2862921 h 3321651"/>
                <a:gd name="connsiteX4510" fmla="*/ 1839032 w 6792042"/>
                <a:gd name="connsiteY4510" fmla="*/ 2860848 h 3321651"/>
                <a:gd name="connsiteX4511" fmla="*/ 1834885 w 6792042"/>
                <a:gd name="connsiteY4511" fmla="*/ 2860848 h 3321651"/>
                <a:gd name="connsiteX4512" fmla="*/ 1834885 w 6792042"/>
                <a:gd name="connsiteY4512" fmla="*/ 2858775 h 3321651"/>
                <a:gd name="connsiteX4513" fmla="*/ 1832812 w 6792042"/>
                <a:gd name="connsiteY4513" fmla="*/ 2858775 h 3321651"/>
                <a:gd name="connsiteX4514" fmla="*/ 1832812 w 6792042"/>
                <a:gd name="connsiteY4514" fmla="*/ 2860848 h 3321651"/>
                <a:gd name="connsiteX4515" fmla="*/ 1830739 w 6792042"/>
                <a:gd name="connsiteY4515" fmla="*/ 2860848 h 3321651"/>
                <a:gd name="connsiteX4516" fmla="*/ 1830739 w 6792042"/>
                <a:gd name="connsiteY4516" fmla="*/ 2858775 h 3321651"/>
                <a:gd name="connsiteX4517" fmla="*/ 1832812 w 6792042"/>
                <a:gd name="connsiteY4517" fmla="*/ 2858775 h 3321651"/>
                <a:gd name="connsiteX4518" fmla="*/ 1832812 w 6792042"/>
                <a:gd name="connsiteY4518" fmla="*/ 2856702 h 3321651"/>
                <a:gd name="connsiteX4519" fmla="*/ 1834885 w 6792042"/>
                <a:gd name="connsiteY4519" fmla="*/ 2856702 h 3321651"/>
                <a:gd name="connsiteX4520" fmla="*/ 1834885 w 6792042"/>
                <a:gd name="connsiteY4520" fmla="*/ 2858775 h 3321651"/>
                <a:gd name="connsiteX4521" fmla="*/ 1839032 w 6792042"/>
                <a:gd name="connsiteY4521" fmla="*/ 2858775 h 3321651"/>
                <a:gd name="connsiteX4522" fmla="*/ 1839032 w 6792042"/>
                <a:gd name="connsiteY4522" fmla="*/ 2860848 h 3321651"/>
                <a:gd name="connsiteX4523" fmla="*/ 1843178 w 6792042"/>
                <a:gd name="connsiteY4523" fmla="*/ 2860848 h 3321651"/>
                <a:gd name="connsiteX4524" fmla="*/ 1843178 w 6792042"/>
                <a:gd name="connsiteY4524" fmla="*/ 2864995 h 3321651"/>
                <a:gd name="connsiteX4525" fmla="*/ 1851510 w 6792042"/>
                <a:gd name="connsiteY4525" fmla="*/ 2864995 h 3321651"/>
                <a:gd name="connsiteX4526" fmla="*/ 1851510 w 6792042"/>
                <a:gd name="connsiteY4526" fmla="*/ 2860848 h 3321651"/>
                <a:gd name="connsiteX4527" fmla="*/ 1853583 w 6792042"/>
                <a:gd name="connsiteY4527" fmla="*/ 2860848 h 3321651"/>
                <a:gd name="connsiteX4528" fmla="*/ 1853583 w 6792042"/>
                <a:gd name="connsiteY4528" fmla="*/ 2858775 h 3321651"/>
                <a:gd name="connsiteX4529" fmla="*/ 1855656 w 6792042"/>
                <a:gd name="connsiteY4529" fmla="*/ 2858775 h 3321651"/>
                <a:gd name="connsiteX4530" fmla="*/ 1855656 w 6792042"/>
                <a:gd name="connsiteY4530" fmla="*/ 2854628 h 3321651"/>
                <a:gd name="connsiteX4531" fmla="*/ 1857730 w 6792042"/>
                <a:gd name="connsiteY4531" fmla="*/ 2854628 h 3321651"/>
                <a:gd name="connsiteX4532" fmla="*/ 1857730 w 6792042"/>
                <a:gd name="connsiteY4532" fmla="*/ 2842150 h 3321651"/>
                <a:gd name="connsiteX4533" fmla="*/ 1855656 w 6792042"/>
                <a:gd name="connsiteY4533" fmla="*/ 2842150 h 3321651"/>
                <a:gd name="connsiteX4534" fmla="*/ 1855656 w 6792042"/>
                <a:gd name="connsiteY4534" fmla="*/ 2840077 h 3321651"/>
                <a:gd name="connsiteX4535" fmla="*/ 1853583 w 6792042"/>
                <a:gd name="connsiteY4535" fmla="*/ 2840077 h 3321651"/>
                <a:gd name="connsiteX4536" fmla="*/ 1853583 w 6792042"/>
                <a:gd name="connsiteY4536" fmla="*/ 2838004 h 3321651"/>
                <a:gd name="connsiteX4537" fmla="*/ 1855656 w 6792042"/>
                <a:gd name="connsiteY4537" fmla="*/ 2838004 h 3321651"/>
                <a:gd name="connsiteX4538" fmla="*/ 1855656 w 6792042"/>
                <a:gd name="connsiteY4538" fmla="*/ 2835931 h 3321651"/>
                <a:gd name="connsiteX4539" fmla="*/ 1853583 w 6792042"/>
                <a:gd name="connsiteY4539" fmla="*/ 2835931 h 3321651"/>
                <a:gd name="connsiteX4540" fmla="*/ 1855656 w 6792042"/>
                <a:gd name="connsiteY4540" fmla="*/ 2833857 h 3321651"/>
                <a:gd name="connsiteX4541" fmla="*/ 1855656 w 6792042"/>
                <a:gd name="connsiteY4541" fmla="*/ 2831784 h 3321651"/>
                <a:gd name="connsiteX4542" fmla="*/ 1849436 w 6792042"/>
                <a:gd name="connsiteY4542" fmla="*/ 2831784 h 3321651"/>
                <a:gd name="connsiteX4543" fmla="*/ 1849436 w 6792042"/>
                <a:gd name="connsiteY4543" fmla="*/ 2829711 h 3321651"/>
                <a:gd name="connsiteX4544" fmla="*/ 1841105 w 6792042"/>
                <a:gd name="connsiteY4544" fmla="*/ 2829711 h 3321651"/>
                <a:gd name="connsiteX4545" fmla="*/ 1841105 w 6792042"/>
                <a:gd name="connsiteY4545" fmla="*/ 2831784 h 3321651"/>
                <a:gd name="connsiteX4546" fmla="*/ 1834885 w 6792042"/>
                <a:gd name="connsiteY4546" fmla="*/ 2831784 h 3321651"/>
                <a:gd name="connsiteX4547" fmla="*/ 1834885 w 6792042"/>
                <a:gd name="connsiteY4547" fmla="*/ 2829711 h 3321651"/>
                <a:gd name="connsiteX4548" fmla="*/ 1836958 w 6792042"/>
                <a:gd name="connsiteY4548" fmla="*/ 2829711 h 3321651"/>
                <a:gd name="connsiteX4549" fmla="*/ 1836958 w 6792042"/>
                <a:gd name="connsiteY4549" fmla="*/ 2825564 h 3321651"/>
                <a:gd name="connsiteX4550" fmla="*/ 1841105 w 6792042"/>
                <a:gd name="connsiteY4550" fmla="*/ 2825564 h 3321651"/>
                <a:gd name="connsiteX4551" fmla="*/ 1841105 w 6792042"/>
                <a:gd name="connsiteY4551" fmla="*/ 2823491 h 3321651"/>
                <a:gd name="connsiteX4552" fmla="*/ 1845252 w 6792042"/>
                <a:gd name="connsiteY4552" fmla="*/ 2823491 h 3321651"/>
                <a:gd name="connsiteX4553" fmla="*/ 1845252 w 6792042"/>
                <a:gd name="connsiteY4553" fmla="*/ 2817271 h 3321651"/>
                <a:gd name="connsiteX4554" fmla="*/ 1847325 w 6792042"/>
                <a:gd name="connsiteY4554" fmla="*/ 2817271 h 3321651"/>
                <a:gd name="connsiteX4555" fmla="*/ 1847325 w 6792042"/>
                <a:gd name="connsiteY4555" fmla="*/ 2823491 h 3321651"/>
                <a:gd name="connsiteX4556" fmla="*/ 1849398 w 6792042"/>
                <a:gd name="connsiteY4556" fmla="*/ 2823491 h 3321651"/>
                <a:gd name="connsiteX4557" fmla="*/ 1849398 w 6792042"/>
                <a:gd name="connsiteY4557" fmla="*/ 2821418 h 3321651"/>
                <a:gd name="connsiteX4558" fmla="*/ 1851471 w 6792042"/>
                <a:gd name="connsiteY4558" fmla="*/ 2821418 h 3321651"/>
                <a:gd name="connsiteX4559" fmla="*/ 1851471 w 6792042"/>
                <a:gd name="connsiteY4559" fmla="*/ 2813086 h 3321651"/>
                <a:gd name="connsiteX4560" fmla="*/ 1849398 w 6792042"/>
                <a:gd name="connsiteY4560" fmla="*/ 2811013 h 3321651"/>
                <a:gd name="connsiteX4561" fmla="*/ 1857730 w 6792042"/>
                <a:gd name="connsiteY4561" fmla="*/ 2811013 h 3321651"/>
                <a:gd name="connsiteX4562" fmla="*/ 1857730 w 6792042"/>
                <a:gd name="connsiteY4562" fmla="*/ 2808939 h 3321651"/>
                <a:gd name="connsiteX4563" fmla="*/ 1859803 w 6792042"/>
                <a:gd name="connsiteY4563" fmla="*/ 2808939 h 3321651"/>
                <a:gd name="connsiteX4564" fmla="*/ 1861876 w 6792042"/>
                <a:gd name="connsiteY4564" fmla="*/ 2806866 h 3321651"/>
                <a:gd name="connsiteX4565" fmla="*/ 1861876 w 6792042"/>
                <a:gd name="connsiteY4565" fmla="*/ 2802720 h 3321651"/>
                <a:gd name="connsiteX4566" fmla="*/ 1859803 w 6792042"/>
                <a:gd name="connsiteY4566" fmla="*/ 2802720 h 3321651"/>
                <a:gd name="connsiteX4567" fmla="*/ 1859803 w 6792042"/>
                <a:gd name="connsiteY4567" fmla="*/ 2794388 h 3321651"/>
                <a:gd name="connsiteX4568" fmla="*/ 1861876 w 6792042"/>
                <a:gd name="connsiteY4568" fmla="*/ 2794388 h 3321651"/>
                <a:gd name="connsiteX4569" fmla="*/ 1861876 w 6792042"/>
                <a:gd name="connsiteY4569" fmla="*/ 2802720 h 3321651"/>
                <a:gd name="connsiteX4570" fmla="*/ 1870208 w 6792042"/>
                <a:gd name="connsiteY4570" fmla="*/ 2802720 h 3321651"/>
                <a:gd name="connsiteX4571" fmla="*/ 1870208 w 6792042"/>
                <a:gd name="connsiteY4571" fmla="*/ 2800646 h 3321651"/>
                <a:gd name="connsiteX4572" fmla="*/ 1872281 w 6792042"/>
                <a:gd name="connsiteY4572" fmla="*/ 2800646 h 3321651"/>
                <a:gd name="connsiteX4573" fmla="*/ 1872281 w 6792042"/>
                <a:gd name="connsiteY4573" fmla="*/ 2798573 h 3321651"/>
                <a:gd name="connsiteX4574" fmla="*/ 1878501 w 6792042"/>
                <a:gd name="connsiteY4574" fmla="*/ 2798573 h 3321651"/>
                <a:gd name="connsiteX4575" fmla="*/ 1878501 w 6792042"/>
                <a:gd name="connsiteY4575" fmla="*/ 2796500 h 3321651"/>
                <a:gd name="connsiteX4576" fmla="*/ 1888905 w 6792042"/>
                <a:gd name="connsiteY4576" fmla="*/ 2796500 h 3321651"/>
                <a:gd name="connsiteX4577" fmla="*/ 1888905 w 6792042"/>
                <a:gd name="connsiteY4577" fmla="*/ 2798573 h 3321651"/>
                <a:gd name="connsiteX4578" fmla="*/ 1890979 w 6792042"/>
                <a:gd name="connsiteY4578" fmla="*/ 2798573 h 3321651"/>
                <a:gd name="connsiteX4579" fmla="*/ 1890979 w 6792042"/>
                <a:gd name="connsiteY4579" fmla="*/ 2802720 h 3321651"/>
                <a:gd name="connsiteX4580" fmla="*/ 1886832 w 6792042"/>
                <a:gd name="connsiteY4580" fmla="*/ 2802720 h 3321651"/>
                <a:gd name="connsiteX4581" fmla="*/ 1886832 w 6792042"/>
                <a:gd name="connsiteY4581" fmla="*/ 2804793 h 3321651"/>
                <a:gd name="connsiteX4582" fmla="*/ 1890979 w 6792042"/>
                <a:gd name="connsiteY4582" fmla="*/ 2804793 h 3321651"/>
                <a:gd name="connsiteX4583" fmla="*/ 1890979 w 6792042"/>
                <a:gd name="connsiteY4583" fmla="*/ 2806866 h 3321651"/>
                <a:gd name="connsiteX4584" fmla="*/ 1888905 w 6792042"/>
                <a:gd name="connsiteY4584" fmla="*/ 2806866 h 3321651"/>
                <a:gd name="connsiteX4585" fmla="*/ 1888905 w 6792042"/>
                <a:gd name="connsiteY4585" fmla="*/ 2811013 h 3321651"/>
                <a:gd name="connsiteX4586" fmla="*/ 1890979 w 6792042"/>
                <a:gd name="connsiteY4586" fmla="*/ 2811013 h 3321651"/>
                <a:gd name="connsiteX4587" fmla="*/ 1890979 w 6792042"/>
                <a:gd name="connsiteY4587" fmla="*/ 2813086 h 3321651"/>
                <a:gd name="connsiteX4588" fmla="*/ 1888905 w 6792042"/>
                <a:gd name="connsiteY4588" fmla="*/ 2813086 h 3321651"/>
                <a:gd name="connsiteX4589" fmla="*/ 1888905 w 6792042"/>
                <a:gd name="connsiteY4589" fmla="*/ 2817233 h 3321651"/>
                <a:gd name="connsiteX4590" fmla="*/ 1890979 w 6792042"/>
                <a:gd name="connsiteY4590" fmla="*/ 2817233 h 3321651"/>
                <a:gd name="connsiteX4591" fmla="*/ 1890979 w 6792042"/>
                <a:gd name="connsiteY4591" fmla="*/ 2819306 h 3321651"/>
                <a:gd name="connsiteX4592" fmla="*/ 1886832 w 6792042"/>
                <a:gd name="connsiteY4592" fmla="*/ 2819306 h 3321651"/>
                <a:gd name="connsiteX4593" fmla="*/ 1886832 w 6792042"/>
                <a:gd name="connsiteY4593" fmla="*/ 2825526 h 3321651"/>
                <a:gd name="connsiteX4594" fmla="*/ 1884759 w 6792042"/>
                <a:gd name="connsiteY4594" fmla="*/ 2825526 h 3321651"/>
                <a:gd name="connsiteX4595" fmla="*/ 1884759 w 6792042"/>
                <a:gd name="connsiteY4595" fmla="*/ 2829672 h 3321651"/>
                <a:gd name="connsiteX4596" fmla="*/ 1888905 w 6792042"/>
                <a:gd name="connsiteY4596" fmla="*/ 2829672 h 3321651"/>
                <a:gd name="connsiteX4597" fmla="*/ 1888905 w 6792042"/>
                <a:gd name="connsiteY4597" fmla="*/ 2840077 h 3321651"/>
                <a:gd name="connsiteX4598" fmla="*/ 1886832 w 6792042"/>
                <a:gd name="connsiteY4598" fmla="*/ 2840077 h 3321651"/>
                <a:gd name="connsiteX4599" fmla="*/ 1886832 w 6792042"/>
                <a:gd name="connsiteY4599" fmla="*/ 2842150 h 3321651"/>
                <a:gd name="connsiteX4600" fmla="*/ 1884759 w 6792042"/>
                <a:gd name="connsiteY4600" fmla="*/ 2842150 h 3321651"/>
                <a:gd name="connsiteX4601" fmla="*/ 1884759 w 6792042"/>
                <a:gd name="connsiteY4601" fmla="*/ 2844224 h 3321651"/>
                <a:gd name="connsiteX4602" fmla="*/ 1886832 w 6792042"/>
                <a:gd name="connsiteY4602" fmla="*/ 2844224 h 3321651"/>
                <a:gd name="connsiteX4603" fmla="*/ 1886832 w 6792042"/>
                <a:gd name="connsiteY4603" fmla="*/ 2846297 h 3321651"/>
                <a:gd name="connsiteX4604" fmla="*/ 1888905 w 6792042"/>
                <a:gd name="connsiteY4604" fmla="*/ 2846297 h 3321651"/>
                <a:gd name="connsiteX4605" fmla="*/ 1888905 w 6792042"/>
                <a:gd name="connsiteY4605" fmla="*/ 2848370 h 3321651"/>
                <a:gd name="connsiteX4606" fmla="*/ 1886832 w 6792042"/>
                <a:gd name="connsiteY4606" fmla="*/ 2848370 h 3321651"/>
                <a:gd name="connsiteX4607" fmla="*/ 1886832 w 6792042"/>
                <a:gd name="connsiteY4607" fmla="*/ 2846297 h 3321651"/>
                <a:gd name="connsiteX4608" fmla="*/ 1880612 w 6792042"/>
                <a:gd name="connsiteY4608" fmla="*/ 2846297 h 3321651"/>
                <a:gd name="connsiteX4609" fmla="*/ 1880612 w 6792042"/>
                <a:gd name="connsiteY4609" fmla="*/ 2848370 h 3321651"/>
                <a:gd name="connsiteX4610" fmla="*/ 1878539 w 6792042"/>
                <a:gd name="connsiteY4610" fmla="*/ 2848370 h 3321651"/>
                <a:gd name="connsiteX4611" fmla="*/ 1878539 w 6792042"/>
                <a:gd name="connsiteY4611" fmla="*/ 2854590 h 3321651"/>
                <a:gd name="connsiteX4612" fmla="*/ 1886871 w 6792042"/>
                <a:gd name="connsiteY4612" fmla="*/ 2854590 h 3321651"/>
                <a:gd name="connsiteX4613" fmla="*/ 1886871 w 6792042"/>
                <a:gd name="connsiteY4613" fmla="*/ 2856663 h 3321651"/>
                <a:gd name="connsiteX4614" fmla="*/ 1893090 w 6792042"/>
                <a:gd name="connsiteY4614" fmla="*/ 2856663 h 3321651"/>
                <a:gd name="connsiteX4615" fmla="*/ 1893090 w 6792042"/>
                <a:gd name="connsiteY4615" fmla="*/ 2858737 h 3321651"/>
                <a:gd name="connsiteX4616" fmla="*/ 1897237 w 6792042"/>
                <a:gd name="connsiteY4616" fmla="*/ 2858737 h 3321651"/>
                <a:gd name="connsiteX4617" fmla="*/ 1897237 w 6792042"/>
                <a:gd name="connsiteY4617" fmla="*/ 2860810 h 3321651"/>
                <a:gd name="connsiteX4618" fmla="*/ 1899310 w 6792042"/>
                <a:gd name="connsiteY4618" fmla="*/ 2860810 h 3321651"/>
                <a:gd name="connsiteX4619" fmla="*/ 1899310 w 6792042"/>
                <a:gd name="connsiteY4619" fmla="*/ 2862883 h 3321651"/>
                <a:gd name="connsiteX4620" fmla="*/ 1901383 w 6792042"/>
                <a:gd name="connsiteY4620" fmla="*/ 2862883 h 3321651"/>
                <a:gd name="connsiteX4621" fmla="*/ 1901383 w 6792042"/>
                <a:gd name="connsiteY4621" fmla="*/ 2867030 h 3321651"/>
                <a:gd name="connsiteX4622" fmla="*/ 1905530 w 6792042"/>
                <a:gd name="connsiteY4622" fmla="*/ 2867030 h 3321651"/>
                <a:gd name="connsiteX4623" fmla="*/ 1905530 w 6792042"/>
                <a:gd name="connsiteY4623" fmla="*/ 2862883 h 3321651"/>
                <a:gd name="connsiteX4624" fmla="*/ 1907603 w 6792042"/>
                <a:gd name="connsiteY4624" fmla="*/ 2862883 h 3321651"/>
                <a:gd name="connsiteX4625" fmla="*/ 1907603 w 6792042"/>
                <a:gd name="connsiteY4625" fmla="*/ 2873288 h 3321651"/>
                <a:gd name="connsiteX4626" fmla="*/ 1905530 w 6792042"/>
                <a:gd name="connsiteY4626" fmla="*/ 2873288 h 3321651"/>
                <a:gd name="connsiteX4627" fmla="*/ 1905530 w 6792042"/>
                <a:gd name="connsiteY4627" fmla="*/ 2875361 h 3321651"/>
                <a:gd name="connsiteX4628" fmla="*/ 1899310 w 6792042"/>
                <a:gd name="connsiteY4628" fmla="*/ 2875361 h 3321651"/>
                <a:gd name="connsiteX4629" fmla="*/ 1899310 w 6792042"/>
                <a:gd name="connsiteY4629" fmla="*/ 2881581 h 3321651"/>
                <a:gd name="connsiteX4630" fmla="*/ 1897237 w 6792042"/>
                <a:gd name="connsiteY4630" fmla="*/ 2881581 h 3321651"/>
                <a:gd name="connsiteX4631" fmla="*/ 1897237 w 6792042"/>
                <a:gd name="connsiteY4631" fmla="*/ 2883654 h 3321651"/>
                <a:gd name="connsiteX4632" fmla="*/ 1895164 w 6792042"/>
                <a:gd name="connsiteY4632" fmla="*/ 2883654 h 3321651"/>
                <a:gd name="connsiteX4633" fmla="*/ 1895164 w 6792042"/>
                <a:gd name="connsiteY4633" fmla="*/ 2887801 h 3321651"/>
                <a:gd name="connsiteX4634" fmla="*/ 1893090 w 6792042"/>
                <a:gd name="connsiteY4634" fmla="*/ 2887801 h 3321651"/>
                <a:gd name="connsiteX4635" fmla="*/ 1893090 w 6792042"/>
                <a:gd name="connsiteY4635" fmla="*/ 2889874 h 3321651"/>
                <a:gd name="connsiteX4636" fmla="*/ 1891017 w 6792042"/>
                <a:gd name="connsiteY4636" fmla="*/ 2889874 h 3321651"/>
                <a:gd name="connsiteX4637" fmla="*/ 1891017 w 6792042"/>
                <a:gd name="connsiteY4637" fmla="*/ 2894021 h 3321651"/>
                <a:gd name="connsiteX4638" fmla="*/ 1893090 w 6792042"/>
                <a:gd name="connsiteY4638" fmla="*/ 2896094 h 3321651"/>
                <a:gd name="connsiteX4639" fmla="*/ 1897237 w 6792042"/>
                <a:gd name="connsiteY4639" fmla="*/ 2896094 h 3321651"/>
                <a:gd name="connsiteX4640" fmla="*/ 1897237 w 6792042"/>
                <a:gd name="connsiteY4640" fmla="*/ 2894021 h 3321651"/>
                <a:gd name="connsiteX4641" fmla="*/ 1899310 w 6792042"/>
                <a:gd name="connsiteY4641" fmla="*/ 2894021 h 3321651"/>
                <a:gd name="connsiteX4642" fmla="*/ 1899310 w 6792042"/>
                <a:gd name="connsiteY4642" fmla="*/ 2891947 h 3321651"/>
                <a:gd name="connsiteX4643" fmla="*/ 1901383 w 6792042"/>
                <a:gd name="connsiteY4643" fmla="*/ 2891947 h 3321651"/>
                <a:gd name="connsiteX4644" fmla="*/ 1901383 w 6792042"/>
                <a:gd name="connsiteY4644" fmla="*/ 2889874 h 3321651"/>
                <a:gd name="connsiteX4645" fmla="*/ 1905530 w 6792042"/>
                <a:gd name="connsiteY4645" fmla="*/ 2889874 h 3321651"/>
                <a:gd name="connsiteX4646" fmla="*/ 1905530 w 6792042"/>
                <a:gd name="connsiteY4646" fmla="*/ 2887801 h 3321651"/>
                <a:gd name="connsiteX4647" fmla="*/ 1913861 w 6792042"/>
                <a:gd name="connsiteY4647" fmla="*/ 2887801 h 3321651"/>
                <a:gd name="connsiteX4648" fmla="*/ 1913861 w 6792042"/>
                <a:gd name="connsiteY4648" fmla="*/ 2885727 h 3321651"/>
                <a:gd name="connsiteX4649" fmla="*/ 1918008 w 6792042"/>
                <a:gd name="connsiteY4649" fmla="*/ 2885727 h 3321651"/>
                <a:gd name="connsiteX4650" fmla="*/ 1918008 w 6792042"/>
                <a:gd name="connsiteY4650" fmla="*/ 2883654 h 3321651"/>
                <a:gd name="connsiteX4651" fmla="*/ 1924228 w 6792042"/>
                <a:gd name="connsiteY4651" fmla="*/ 2883654 h 3321651"/>
                <a:gd name="connsiteX4652" fmla="*/ 1924228 w 6792042"/>
                <a:gd name="connsiteY4652" fmla="*/ 2881581 h 3321651"/>
                <a:gd name="connsiteX4653" fmla="*/ 1926301 w 6792042"/>
                <a:gd name="connsiteY4653" fmla="*/ 2881581 h 3321651"/>
                <a:gd name="connsiteX4654" fmla="*/ 1926301 w 6792042"/>
                <a:gd name="connsiteY4654" fmla="*/ 2883654 h 3321651"/>
                <a:gd name="connsiteX4655" fmla="*/ 1924228 w 6792042"/>
                <a:gd name="connsiteY4655" fmla="*/ 2883654 h 3321651"/>
                <a:gd name="connsiteX4656" fmla="*/ 1924228 w 6792042"/>
                <a:gd name="connsiteY4656" fmla="*/ 2885727 h 3321651"/>
                <a:gd name="connsiteX4657" fmla="*/ 1920081 w 6792042"/>
                <a:gd name="connsiteY4657" fmla="*/ 2885727 h 3321651"/>
                <a:gd name="connsiteX4658" fmla="*/ 1918008 w 6792042"/>
                <a:gd name="connsiteY4658" fmla="*/ 2887801 h 3321651"/>
                <a:gd name="connsiteX4659" fmla="*/ 1918008 w 6792042"/>
                <a:gd name="connsiteY4659" fmla="*/ 2889874 h 3321651"/>
                <a:gd name="connsiteX4660" fmla="*/ 1922155 w 6792042"/>
                <a:gd name="connsiteY4660" fmla="*/ 2889874 h 3321651"/>
                <a:gd name="connsiteX4661" fmla="*/ 1922155 w 6792042"/>
                <a:gd name="connsiteY4661" fmla="*/ 2891947 h 3321651"/>
                <a:gd name="connsiteX4662" fmla="*/ 1928374 w 6792042"/>
                <a:gd name="connsiteY4662" fmla="*/ 2891947 h 3321651"/>
                <a:gd name="connsiteX4663" fmla="*/ 1928374 w 6792042"/>
                <a:gd name="connsiteY4663" fmla="*/ 2889874 h 3321651"/>
                <a:gd name="connsiteX4664" fmla="*/ 1934594 w 6792042"/>
                <a:gd name="connsiteY4664" fmla="*/ 2889874 h 3321651"/>
                <a:gd name="connsiteX4665" fmla="*/ 1934594 w 6792042"/>
                <a:gd name="connsiteY4665" fmla="*/ 2891947 h 3321651"/>
                <a:gd name="connsiteX4666" fmla="*/ 1938741 w 6792042"/>
                <a:gd name="connsiteY4666" fmla="*/ 2891947 h 3321651"/>
                <a:gd name="connsiteX4667" fmla="*/ 1938741 w 6792042"/>
                <a:gd name="connsiteY4667" fmla="*/ 2894021 h 3321651"/>
                <a:gd name="connsiteX4668" fmla="*/ 1934594 w 6792042"/>
                <a:gd name="connsiteY4668" fmla="*/ 2894021 h 3321651"/>
                <a:gd name="connsiteX4669" fmla="*/ 1934594 w 6792042"/>
                <a:gd name="connsiteY4669" fmla="*/ 2891947 h 3321651"/>
                <a:gd name="connsiteX4670" fmla="*/ 1928374 w 6792042"/>
                <a:gd name="connsiteY4670" fmla="*/ 2891947 h 3321651"/>
                <a:gd name="connsiteX4671" fmla="*/ 1928374 w 6792042"/>
                <a:gd name="connsiteY4671" fmla="*/ 2894021 h 3321651"/>
                <a:gd name="connsiteX4672" fmla="*/ 1920043 w 6792042"/>
                <a:gd name="connsiteY4672" fmla="*/ 2894021 h 3321651"/>
                <a:gd name="connsiteX4673" fmla="*/ 1920043 w 6792042"/>
                <a:gd name="connsiteY4673" fmla="*/ 2891947 h 3321651"/>
                <a:gd name="connsiteX4674" fmla="*/ 1913823 w 6792042"/>
                <a:gd name="connsiteY4674" fmla="*/ 2891947 h 3321651"/>
                <a:gd name="connsiteX4675" fmla="*/ 1913823 w 6792042"/>
                <a:gd name="connsiteY4675" fmla="*/ 2889874 h 3321651"/>
                <a:gd name="connsiteX4676" fmla="*/ 1909677 w 6792042"/>
                <a:gd name="connsiteY4676" fmla="*/ 2889874 h 3321651"/>
                <a:gd name="connsiteX4677" fmla="*/ 1909677 w 6792042"/>
                <a:gd name="connsiteY4677" fmla="*/ 2891947 h 3321651"/>
                <a:gd name="connsiteX4678" fmla="*/ 1907603 w 6792042"/>
                <a:gd name="connsiteY4678" fmla="*/ 2891947 h 3321651"/>
                <a:gd name="connsiteX4679" fmla="*/ 1907603 w 6792042"/>
                <a:gd name="connsiteY4679" fmla="*/ 2894021 h 3321651"/>
                <a:gd name="connsiteX4680" fmla="*/ 1905530 w 6792042"/>
                <a:gd name="connsiteY4680" fmla="*/ 2894021 h 3321651"/>
                <a:gd name="connsiteX4681" fmla="*/ 1905530 w 6792042"/>
                <a:gd name="connsiteY4681" fmla="*/ 2898167 h 3321651"/>
                <a:gd name="connsiteX4682" fmla="*/ 1903457 w 6792042"/>
                <a:gd name="connsiteY4682" fmla="*/ 2898167 h 3321651"/>
                <a:gd name="connsiteX4683" fmla="*/ 1903457 w 6792042"/>
                <a:gd name="connsiteY4683" fmla="*/ 2900240 h 3321651"/>
                <a:gd name="connsiteX4684" fmla="*/ 1901383 w 6792042"/>
                <a:gd name="connsiteY4684" fmla="*/ 2900240 h 3321651"/>
                <a:gd name="connsiteX4685" fmla="*/ 1901383 w 6792042"/>
                <a:gd name="connsiteY4685" fmla="*/ 2902314 h 3321651"/>
                <a:gd name="connsiteX4686" fmla="*/ 1899310 w 6792042"/>
                <a:gd name="connsiteY4686" fmla="*/ 2902314 h 3321651"/>
                <a:gd name="connsiteX4687" fmla="*/ 1899310 w 6792042"/>
                <a:gd name="connsiteY4687" fmla="*/ 2904387 h 3321651"/>
                <a:gd name="connsiteX4688" fmla="*/ 1895164 w 6792042"/>
                <a:gd name="connsiteY4688" fmla="*/ 2904387 h 3321651"/>
                <a:gd name="connsiteX4689" fmla="*/ 1895164 w 6792042"/>
                <a:gd name="connsiteY4689" fmla="*/ 2906460 h 3321651"/>
                <a:gd name="connsiteX4690" fmla="*/ 1888944 w 6792042"/>
                <a:gd name="connsiteY4690" fmla="*/ 2906460 h 3321651"/>
                <a:gd name="connsiteX4691" fmla="*/ 1888944 w 6792042"/>
                <a:gd name="connsiteY4691" fmla="*/ 2908533 h 3321651"/>
                <a:gd name="connsiteX4692" fmla="*/ 1880612 w 6792042"/>
                <a:gd name="connsiteY4692" fmla="*/ 2908533 h 3321651"/>
                <a:gd name="connsiteX4693" fmla="*/ 1880612 w 6792042"/>
                <a:gd name="connsiteY4693" fmla="*/ 2906460 h 3321651"/>
                <a:gd name="connsiteX4694" fmla="*/ 1878539 w 6792042"/>
                <a:gd name="connsiteY4694" fmla="*/ 2906460 h 3321651"/>
                <a:gd name="connsiteX4695" fmla="*/ 1878539 w 6792042"/>
                <a:gd name="connsiteY4695" fmla="*/ 2902314 h 3321651"/>
                <a:gd name="connsiteX4696" fmla="*/ 1874392 w 6792042"/>
                <a:gd name="connsiteY4696" fmla="*/ 2902314 h 3321651"/>
                <a:gd name="connsiteX4697" fmla="*/ 1874392 w 6792042"/>
                <a:gd name="connsiteY4697" fmla="*/ 2900240 h 3321651"/>
                <a:gd name="connsiteX4698" fmla="*/ 1872319 w 6792042"/>
                <a:gd name="connsiteY4698" fmla="*/ 2900240 h 3321651"/>
                <a:gd name="connsiteX4699" fmla="*/ 1872319 w 6792042"/>
                <a:gd name="connsiteY4699" fmla="*/ 2896094 h 3321651"/>
                <a:gd name="connsiteX4700" fmla="*/ 1870246 w 6792042"/>
                <a:gd name="connsiteY4700" fmla="*/ 2896094 h 3321651"/>
                <a:gd name="connsiteX4701" fmla="*/ 1870246 w 6792042"/>
                <a:gd name="connsiteY4701" fmla="*/ 2898167 h 3321651"/>
                <a:gd name="connsiteX4702" fmla="*/ 1864026 w 6792042"/>
                <a:gd name="connsiteY4702" fmla="*/ 2898167 h 3321651"/>
                <a:gd name="connsiteX4703" fmla="*/ 1864026 w 6792042"/>
                <a:gd name="connsiteY4703" fmla="*/ 2904387 h 3321651"/>
                <a:gd name="connsiteX4704" fmla="*/ 1861953 w 6792042"/>
                <a:gd name="connsiteY4704" fmla="*/ 2904387 h 3321651"/>
                <a:gd name="connsiteX4705" fmla="*/ 1861953 w 6792042"/>
                <a:gd name="connsiteY4705" fmla="*/ 2908533 h 3321651"/>
                <a:gd name="connsiteX4706" fmla="*/ 1859880 w 6792042"/>
                <a:gd name="connsiteY4706" fmla="*/ 2908533 h 3321651"/>
                <a:gd name="connsiteX4707" fmla="*/ 1859880 w 6792042"/>
                <a:gd name="connsiteY4707" fmla="*/ 2910607 h 3321651"/>
                <a:gd name="connsiteX4708" fmla="*/ 1855733 w 6792042"/>
                <a:gd name="connsiteY4708" fmla="*/ 2910607 h 3321651"/>
                <a:gd name="connsiteX4709" fmla="*/ 1855733 w 6792042"/>
                <a:gd name="connsiteY4709" fmla="*/ 2908533 h 3321651"/>
                <a:gd name="connsiteX4710" fmla="*/ 1853660 w 6792042"/>
                <a:gd name="connsiteY4710" fmla="*/ 2908533 h 3321651"/>
                <a:gd name="connsiteX4711" fmla="*/ 1853660 w 6792042"/>
                <a:gd name="connsiteY4711" fmla="*/ 2906460 h 3321651"/>
                <a:gd name="connsiteX4712" fmla="*/ 1849513 w 6792042"/>
                <a:gd name="connsiteY4712" fmla="*/ 2906460 h 3321651"/>
                <a:gd name="connsiteX4713" fmla="*/ 1851586 w 6792042"/>
                <a:gd name="connsiteY4713" fmla="*/ 2908533 h 3321651"/>
                <a:gd name="connsiteX4714" fmla="*/ 1851586 w 6792042"/>
                <a:gd name="connsiteY4714" fmla="*/ 2910607 h 3321651"/>
                <a:gd name="connsiteX4715" fmla="*/ 1849513 w 6792042"/>
                <a:gd name="connsiteY4715" fmla="*/ 2910607 h 3321651"/>
                <a:gd name="connsiteX4716" fmla="*/ 1849513 w 6792042"/>
                <a:gd name="connsiteY4716" fmla="*/ 2918938 h 3321651"/>
                <a:gd name="connsiteX4717" fmla="*/ 1851586 w 6792042"/>
                <a:gd name="connsiteY4717" fmla="*/ 2918938 h 3321651"/>
                <a:gd name="connsiteX4718" fmla="*/ 1851586 w 6792042"/>
                <a:gd name="connsiteY4718" fmla="*/ 2921011 h 3321651"/>
                <a:gd name="connsiteX4719" fmla="*/ 1853660 w 6792042"/>
                <a:gd name="connsiteY4719" fmla="*/ 2921011 h 3321651"/>
                <a:gd name="connsiteX4720" fmla="*/ 1853660 w 6792042"/>
                <a:gd name="connsiteY4720" fmla="*/ 2925158 h 3321651"/>
                <a:gd name="connsiteX4721" fmla="*/ 1847440 w 6792042"/>
                <a:gd name="connsiteY4721" fmla="*/ 2925158 h 3321651"/>
                <a:gd name="connsiteX4722" fmla="*/ 1847440 w 6792042"/>
                <a:gd name="connsiteY4722" fmla="*/ 2927231 h 3321651"/>
                <a:gd name="connsiteX4723" fmla="*/ 1845367 w 6792042"/>
                <a:gd name="connsiteY4723" fmla="*/ 2927231 h 3321651"/>
                <a:gd name="connsiteX4724" fmla="*/ 1845367 w 6792042"/>
                <a:gd name="connsiteY4724" fmla="*/ 2935563 h 3321651"/>
                <a:gd name="connsiteX4725" fmla="*/ 1847440 w 6792042"/>
                <a:gd name="connsiteY4725" fmla="*/ 2935563 h 3321651"/>
                <a:gd name="connsiteX4726" fmla="*/ 1847440 w 6792042"/>
                <a:gd name="connsiteY4726" fmla="*/ 2941783 h 3321651"/>
                <a:gd name="connsiteX4727" fmla="*/ 1849513 w 6792042"/>
                <a:gd name="connsiteY4727" fmla="*/ 2941783 h 3321651"/>
                <a:gd name="connsiteX4728" fmla="*/ 1849513 w 6792042"/>
                <a:gd name="connsiteY4728" fmla="*/ 2945929 h 3321651"/>
                <a:gd name="connsiteX4729" fmla="*/ 1853660 w 6792042"/>
                <a:gd name="connsiteY4729" fmla="*/ 2945929 h 3321651"/>
                <a:gd name="connsiteX4730" fmla="*/ 1853660 w 6792042"/>
                <a:gd name="connsiteY4730" fmla="*/ 2948002 h 3321651"/>
                <a:gd name="connsiteX4731" fmla="*/ 1855733 w 6792042"/>
                <a:gd name="connsiteY4731" fmla="*/ 2948002 h 3321651"/>
                <a:gd name="connsiteX4732" fmla="*/ 1855733 w 6792042"/>
                <a:gd name="connsiteY4732" fmla="*/ 2950076 h 3321651"/>
                <a:gd name="connsiteX4733" fmla="*/ 1859880 w 6792042"/>
                <a:gd name="connsiteY4733" fmla="*/ 2950076 h 3321651"/>
                <a:gd name="connsiteX4734" fmla="*/ 1859880 w 6792042"/>
                <a:gd name="connsiteY4734" fmla="*/ 2952149 h 3321651"/>
                <a:gd name="connsiteX4735" fmla="*/ 1861953 w 6792042"/>
                <a:gd name="connsiteY4735" fmla="*/ 2952149 h 3321651"/>
                <a:gd name="connsiteX4736" fmla="*/ 1861953 w 6792042"/>
                <a:gd name="connsiteY4736" fmla="*/ 2958369 h 3321651"/>
                <a:gd name="connsiteX4737" fmla="*/ 1868173 w 6792042"/>
                <a:gd name="connsiteY4737" fmla="*/ 2958369 h 3321651"/>
                <a:gd name="connsiteX4738" fmla="*/ 1868173 w 6792042"/>
                <a:gd name="connsiteY4738" fmla="*/ 2960442 h 3321651"/>
                <a:gd name="connsiteX4739" fmla="*/ 1872319 w 6792042"/>
                <a:gd name="connsiteY4739" fmla="*/ 2960442 h 3321651"/>
                <a:gd name="connsiteX4740" fmla="*/ 1872319 w 6792042"/>
                <a:gd name="connsiteY4740" fmla="*/ 2962515 h 3321651"/>
                <a:gd name="connsiteX4741" fmla="*/ 1878539 w 6792042"/>
                <a:gd name="connsiteY4741" fmla="*/ 2962515 h 3321651"/>
                <a:gd name="connsiteX4742" fmla="*/ 1878539 w 6792042"/>
                <a:gd name="connsiteY4742" fmla="*/ 2964588 h 3321651"/>
                <a:gd name="connsiteX4743" fmla="*/ 1880612 w 6792042"/>
                <a:gd name="connsiteY4743" fmla="*/ 2964588 h 3321651"/>
                <a:gd name="connsiteX4744" fmla="*/ 1880612 w 6792042"/>
                <a:gd name="connsiteY4744" fmla="*/ 2966662 h 3321651"/>
                <a:gd name="connsiteX4745" fmla="*/ 1888944 w 6792042"/>
                <a:gd name="connsiteY4745" fmla="*/ 2966662 h 3321651"/>
                <a:gd name="connsiteX4746" fmla="*/ 1888944 w 6792042"/>
                <a:gd name="connsiteY4746" fmla="*/ 2968735 h 3321651"/>
                <a:gd name="connsiteX4747" fmla="*/ 1893090 w 6792042"/>
                <a:gd name="connsiteY4747" fmla="*/ 2968735 h 3321651"/>
                <a:gd name="connsiteX4748" fmla="*/ 1893090 w 6792042"/>
                <a:gd name="connsiteY4748" fmla="*/ 2970808 h 3321651"/>
                <a:gd name="connsiteX4749" fmla="*/ 1895164 w 6792042"/>
                <a:gd name="connsiteY4749" fmla="*/ 2970808 h 3321651"/>
                <a:gd name="connsiteX4750" fmla="*/ 1895164 w 6792042"/>
                <a:gd name="connsiteY4750" fmla="*/ 2968735 h 3321651"/>
                <a:gd name="connsiteX4751" fmla="*/ 1899310 w 6792042"/>
                <a:gd name="connsiteY4751" fmla="*/ 2968735 h 3321651"/>
                <a:gd name="connsiteX4752" fmla="*/ 1899310 w 6792042"/>
                <a:gd name="connsiteY4752" fmla="*/ 2964588 h 3321651"/>
                <a:gd name="connsiteX4753" fmla="*/ 1901383 w 6792042"/>
                <a:gd name="connsiteY4753" fmla="*/ 2964588 h 3321651"/>
                <a:gd name="connsiteX4754" fmla="*/ 1901383 w 6792042"/>
                <a:gd name="connsiteY4754" fmla="*/ 2966662 h 3321651"/>
                <a:gd name="connsiteX4755" fmla="*/ 1909715 w 6792042"/>
                <a:gd name="connsiteY4755" fmla="*/ 2966662 h 3321651"/>
                <a:gd name="connsiteX4756" fmla="*/ 1909715 w 6792042"/>
                <a:gd name="connsiteY4756" fmla="*/ 2968735 h 3321651"/>
                <a:gd name="connsiteX4757" fmla="*/ 1911788 w 6792042"/>
                <a:gd name="connsiteY4757" fmla="*/ 2968735 h 3321651"/>
                <a:gd name="connsiteX4758" fmla="*/ 1911788 w 6792042"/>
                <a:gd name="connsiteY4758" fmla="*/ 2966662 h 3321651"/>
                <a:gd name="connsiteX4759" fmla="*/ 1913861 w 6792042"/>
                <a:gd name="connsiteY4759" fmla="*/ 2966662 h 3321651"/>
                <a:gd name="connsiteX4760" fmla="*/ 1913861 w 6792042"/>
                <a:gd name="connsiteY4760" fmla="*/ 2964588 h 3321651"/>
                <a:gd name="connsiteX4761" fmla="*/ 1915935 w 6792042"/>
                <a:gd name="connsiteY4761" fmla="*/ 2964588 h 3321651"/>
                <a:gd name="connsiteX4762" fmla="*/ 1915935 w 6792042"/>
                <a:gd name="connsiteY4762" fmla="*/ 2966662 h 3321651"/>
                <a:gd name="connsiteX4763" fmla="*/ 1920081 w 6792042"/>
                <a:gd name="connsiteY4763" fmla="*/ 2966662 h 3321651"/>
                <a:gd name="connsiteX4764" fmla="*/ 1920081 w 6792042"/>
                <a:gd name="connsiteY4764" fmla="*/ 2964588 h 3321651"/>
                <a:gd name="connsiteX4765" fmla="*/ 1924228 w 6792042"/>
                <a:gd name="connsiteY4765" fmla="*/ 2964588 h 3321651"/>
                <a:gd name="connsiteX4766" fmla="*/ 1924228 w 6792042"/>
                <a:gd name="connsiteY4766" fmla="*/ 2966662 h 3321651"/>
                <a:gd name="connsiteX4767" fmla="*/ 1922155 w 6792042"/>
                <a:gd name="connsiteY4767" fmla="*/ 2966662 h 3321651"/>
                <a:gd name="connsiteX4768" fmla="*/ 1922155 w 6792042"/>
                <a:gd name="connsiteY4768" fmla="*/ 2970808 h 3321651"/>
                <a:gd name="connsiteX4769" fmla="*/ 1926301 w 6792042"/>
                <a:gd name="connsiteY4769" fmla="*/ 2970808 h 3321651"/>
                <a:gd name="connsiteX4770" fmla="*/ 1926301 w 6792042"/>
                <a:gd name="connsiteY4770" fmla="*/ 2968735 h 3321651"/>
                <a:gd name="connsiteX4771" fmla="*/ 1930448 w 6792042"/>
                <a:gd name="connsiteY4771" fmla="*/ 2968735 h 3321651"/>
                <a:gd name="connsiteX4772" fmla="*/ 1930448 w 6792042"/>
                <a:gd name="connsiteY4772" fmla="*/ 2970808 h 3321651"/>
                <a:gd name="connsiteX4773" fmla="*/ 1932521 w 6792042"/>
                <a:gd name="connsiteY4773" fmla="*/ 2970808 h 3321651"/>
                <a:gd name="connsiteX4774" fmla="*/ 1932521 w 6792042"/>
                <a:gd name="connsiteY4774" fmla="*/ 2958330 h 3321651"/>
                <a:gd name="connsiteX4775" fmla="*/ 1930448 w 6792042"/>
                <a:gd name="connsiteY4775" fmla="*/ 2958330 h 3321651"/>
                <a:gd name="connsiteX4776" fmla="*/ 1930448 w 6792042"/>
                <a:gd name="connsiteY4776" fmla="*/ 2956257 h 3321651"/>
                <a:gd name="connsiteX4777" fmla="*/ 1932521 w 6792042"/>
                <a:gd name="connsiteY4777" fmla="*/ 2956257 h 3321651"/>
                <a:gd name="connsiteX4778" fmla="*/ 1932521 w 6792042"/>
                <a:gd name="connsiteY4778" fmla="*/ 2954184 h 3321651"/>
                <a:gd name="connsiteX4779" fmla="*/ 1938741 w 6792042"/>
                <a:gd name="connsiteY4779" fmla="*/ 2954184 h 3321651"/>
                <a:gd name="connsiteX4780" fmla="*/ 1938741 w 6792042"/>
                <a:gd name="connsiteY4780" fmla="*/ 2945852 h 3321651"/>
                <a:gd name="connsiteX4781" fmla="*/ 1936667 w 6792042"/>
                <a:gd name="connsiteY4781" fmla="*/ 2945852 h 3321651"/>
                <a:gd name="connsiteX4782" fmla="*/ 1936667 w 6792042"/>
                <a:gd name="connsiteY4782" fmla="*/ 2943779 h 3321651"/>
                <a:gd name="connsiteX4783" fmla="*/ 1934594 w 6792042"/>
                <a:gd name="connsiteY4783" fmla="*/ 2943779 h 3321651"/>
                <a:gd name="connsiteX4784" fmla="*/ 1934594 w 6792042"/>
                <a:gd name="connsiteY4784" fmla="*/ 2941706 h 3321651"/>
                <a:gd name="connsiteX4785" fmla="*/ 1936667 w 6792042"/>
                <a:gd name="connsiteY4785" fmla="*/ 2941706 h 3321651"/>
                <a:gd name="connsiteX4786" fmla="*/ 1936667 w 6792042"/>
                <a:gd name="connsiteY4786" fmla="*/ 2937559 h 3321651"/>
                <a:gd name="connsiteX4787" fmla="*/ 1934594 w 6792042"/>
                <a:gd name="connsiteY4787" fmla="*/ 2937559 h 3321651"/>
                <a:gd name="connsiteX4788" fmla="*/ 1934594 w 6792042"/>
                <a:gd name="connsiteY4788" fmla="*/ 2935486 h 3321651"/>
                <a:gd name="connsiteX4789" fmla="*/ 1938741 w 6792042"/>
                <a:gd name="connsiteY4789" fmla="*/ 2935486 h 3321651"/>
                <a:gd name="connsiteX4790" fmla="*/ 1938741 w 6792042"/>
                <a:gd name="connsiteY4790" fmla="*/ 2939632 h 3321651"/>
                <a:gd name="connsiteX4791" fmla="*/ 1942887 w 6792042"/>
                <a:gd name="connsiteY4791" fmla="*/ 2939632 h 3321651"/>
                <a:gd name="connsiteX4792" fmla="*/ 1942887 w 6792042"/>
                <a:gd name="connsiteY4792" fmla="*/ 2941706 h 3321651"/>
                <a:gd name="connsiteX4793" fmla="*/ 1947034 w 6792042"/>
                <a:gd name="connsiteY4793" fmla="*/ 2941706 h 3321651"/>
                <a:gd name="connsiteX4794" fmla="*/ 1947034 w 6792042"/>
                <a:gd name="connsiteY4794" fmla="*/ 2939632 h 3321651"/>
                <a:gd name="connsiteX4795" fmla="*/ 1949107 w 6792042"/>
                <a:gd name="connsiteY4795" fmla="*/ 2939632 h 3321651"/>
                <a:gd name="connsiteX4796" fmla="*/ 1949107 w 6792042"/>
                <a:gd name="connsiteY4796" fmla="*/ 2941706 h 3321651"/>
                <a:gd name="connsiteX4797" fmla="*/ 1951180 w 6792042"/>
                <a:gd name="connsiteY4797" fmla="*/ 2941706 h 3321651"/>
                <a:gd name="connsiteX4798" fmla="*/ 1951180 w 6792042"/>
                <a:gd name="connsiteY4798" fmla="*/ 2939632 h 3321651"/>
                <a:gd name="connsiteX4799" fmla="*/ 1959512 w 6792042"/>
                <a:gd name="connsiteY4799" fmla="*/ 2939632 h 3321651"/>
                <a:gd name="connsiteX4800" fmla="*/ 1959512 w 6792042"/>
                <a:gd name="connsiteY4800" fmla="*/ 2937559 h 3321651"/>
                <a:gd name="connsiteX4801" fmla="*/ 1971990 w 6792042"/>
                <a:gd name="connsiteY4801" fmla="*/ 2937559 h 3321651"/>
                <a:gd name="connsiteX4802" fmla="*/ 1971990 w 6792042"/>
                <a:gd name="connsiteY4802" fmla="*/ 2935486 h 3321651"/>
                <a:gd name="connsiteX4803" fmla="*/ 1974063 w 6792042"/>
                <a:gd name="connsiteY4803" fmla="*/ 2935486 h 3321651"/>
                <a:gd name="connsiteX4804" fmla="*/ 1974063 w 6792042"/>
                <a:gd name="connsiteY4804" fmla="*/ 2933413 h 3321651"/>
                <a:gd name="connsiteX4805" fmla="*/ 1976136 w 6792042"/>
                <a:gd name="connsiteY4805" fmla="*/ 2933413 h 3321651"/>
                <a:gd name="connsiteX4806" fmla="*/ 1976136 w 6792042"/>
                <a:gd name="connsiteY4806" fmla="*/ 2929266 h 3321651"/>
                <a:gd name="connsiteX4807" fmla="*/ 1971990 w 6792042"/>
                <a:gd name="connsiteY4807" fmla="*/ 2929266 h 3321651"/>
                <a:gd name="connsiteX4808" fmla="*/ 1971990 w 6792042"/>
                <a:gd name="connsiteY4808" fmla="*/ 2927193 h 3321651"/>
                <a:gd name="connsiteX4809" fmla="*/ 1959512 w 6792042"/>
                <a:gd name="connsiteY4809" fmla="*/ 2927193 h 3321651"/>
                <a:gd name="connsiteX4810" fmla="*/ 1959512 w 6792042"/>
                <a:gd name="connsiteY4810" fmla="*/ 2925120 h 3321651"/>
                <a:gd name="connsiteX4811" fmla="*/ 1957439 w 6792042"/>
                <a:gd name="connsiteY4811" fmla="*/ 2925120 h 3321651"/>
                <a:gd name="connsiteX4812" fmla="*/ 1957439 w 6792042"/>
                <a:gd name="connsiteY4812" fmla="*/ 2923046 h 3321651"/>
                <a:gd name="connsiteX4813" fmla="*/ 1955365 w 6792042"/>
                <a:gd name="connsiteY4813" fmla="*/ 2923046 h 3321651"/>
                <a:gd name="connsiteX4814" fmla="*/ 1955365 w 6792042"/>
                <a:gd name="connsiteY4814" fmla="*/ 2918900 h 3321651"/>
                <a:gd name="connsiteX4815" fmla="*/ 1953292 w 6792042"/>
                <a:gd name="connsiteY4815" fmla="*/ 2918900 h 3321651"/>
                <a:gd name="connsiteX4816" fmla="*/ 1953292 w 6792042"/>
                <a:gd name="connsiteY4816" fmla="*/ 2914753 h 3321651"/>
                <a:gd name="connsiteX4817" fmla="*/ 1942887 w 6792042"/>
                <a:gd name="connsiteY4817" fmla="*/ 2914753 h 3321651"/>
                <a:gd name="connsiteX4818" fmla="*/ 1942887 w 6792042"/>
                <a:gd name="connsiteY4818" fmla="*/ 2912680 h 3321651"/>
                <a:gd name="connsiteX4819" fmla="*/ 1951219 w 6792042"/>
                <a:gd name="connsiteY4819" fmla="*/ 2912680 h 3321651"/>
                <a:gd name="connsiteX4820" fmla="*/ 1951219 w 6792042"/>
                <a:gd name="connsiteY4820" fmla="*/ 2910607 h 3321651"/>
                <a:gd name="connsiteX4821" fmla="*/ 1953292 w 6792042"/>
                <a:gd name="connsiteY4821" fmla="*/ 2910607 h 3321651"/>
                <a:gd name="connsiteX4822" fmla="*/ 1953292 w 6792042"/>
                <a:gd name="connsiteY4822" fmla="*/ 2904387 h 3321651"/>
                <a:gd name="connsiteX4823" fmla="*/ 1959512 w 6792042"/>
                <a:gd name="connsiteY4823" fmla="*/ 2904387 h 3321651"/>
                <a:gd name="connsiteX4824" fmla="*/ 1959512 w 6792042"/>
                <a:gd name="connsiteY4824" fmla="*/ 2902314 h 3321651"/>
                <a:gd name="connsiteX4825" fmla="*/ 1963658 w 6792042"/>
                <a:gd name="connsiteY4825" fmla="*/ 2902314 h 3321651"/>
                <a:gd name="connsiteX4826" fmla="*/ 1963658 w 6792042"/>
                <a:gd name="connsiteY4826" fmla="*/ 2900240 h 3321651"/>
                <a:gd name="connsiteX4827" fmla="*/ 1967805 w 6792042"/>
                <a:gd name="connsiteY4827" fmla="*/ 2900240 h 3321651"/>
                <a:gd name="connsiteX4828" fmla="*/ 1967805 w 6792042"/>
                <a:gd name="connsiteY4828" fmla="*/ 2896094 h 3321651"/>
                <a:gd name="connsiteX4829" fmla="*/ 1969878 w 6792042"/>
                <a:gd name="connsiteY4829" fmla="*/ 2896094 h 3321651"/>
                <a:gd name="connsiteX4830" fmla="*/ 1969878 w 6792042"/>
                <a:gd name="connsiteY4830" fmla="*/ 2900240 h 3321651"/>
                <a:gd name="connsiteX4831" fmla="*/ 1967805 w 6792042"/>
                <a:gd name="connsiteY4831" fmla="*/ 2900240 h 3321651"/>
                <a:gd name="connsiteX4832" fmla="*/ 1967805 w 6792042"/>
                <a:gd name="connsiteY4832" fmla="*/ 2902314 h 3321651"/>
                <a:gd name="connsiteX4833" fmla="*/ 1965732 w 6792042"/>
                <a:gd name="connsiteY4833" fmla="*/ 2902314 h 3321651"/>
                <a:gd name="connsiteX4834" fmla="*/ 1965732 w 6792042"/>
                <a:gd name="connsiteY4834" fmla="*/ 2904387 h 3321651"/>
                <a:gd name="connsiteX4835" fmla="*/ 1961585 w 6792042"/>
                <a:gd name="connsiteY4835" fmla="*/ 2904387 h 3321651"/>
                <a:gd name="connsiteX4836" fmla="*/ 1961585 w 6792042"/>
                <a:gd name="connsiteY4836" fmla="*/ 2906460 h 3321651"/>
                <a:gd name="connsiteX4837" fmla="*/ 1959512 w 6792042"/>
                <a:gd name="connsiteY4837" fmla="*/ 2906460 h 3321651"/>
                <a:gd name="connsiteX4838" fmla="*/ 1959512 w 6792042"/>
                <a:gd name="connsiteY4838" fmla="*/ 2910607 h 3321651"/>
                <a:gd name="connsiteX4839" fmla="*/ 1957439 w 6792042"/>
                <a:gd name="connsiteY4839" fmla="*/ 2910607 h 3321651"/>
                <a:gd name="connsiteX4840" fmla="*/ 1957439 w 6792042"/>
                <a:gd name="connsiteY4840" fmla="*/ 2918938 h 3321651"/>
                <a:gd name="connsiteX4841" fmla="*/ 1959512 w 6792042"/>
                <a:gd name="connsiteY4841" fmla="*/ 2918938 h 3321651"/>
                <a:gd name="connsiteX4842" fmla="*/ 1959512 w 6792042"/>
                <a:gd name="connsiteY4842" fmla="*/ 2921011 h 3321651"/>
                <a:gd name="connsiteX4843" fmla="*/ 1965732 w 6792042"/>
                <a:gd name="connsiteY4843" fmla="*/ 2921011 h 3321651"/>
                <a:gd name="connsiteX4844" fmla="*/ 1965732 w 6792042"/>
                <a:gd name="connsiteY4844" fmla="*/ 2923085 h 3321651"/>
                <a:gd name="connsiteX4845" fmla="*/ 1967805 w 6792042"/>
                <a:gd name="connsiteY4845" fmla="*/ 2923085 h 3321651"/>
                <a:gd name="connsiteX4846" fmla="*/ 1967805 w 6792042"/>
                <a:gd name="connsiteY4846" fmla="*/ 2921011 h 3321651"/>
                <a:gd name="connsiteX4847" fmla="*/ 1969878 w 6792042"/>
                <a:gd name="connsiteY4847" fmla="*/ 2921011 h 3321651"/>
                <a:gd name="connsiteX4848" fmla="*/ 1969878 w 6792042"/>
                <a:gd name="connsiteY4848" fmla="*/ 2923085 h 3321651"/>
                <a:gd name="connsiteX4849" fmla="*/ 1976098 w 6792042"/>
                <a:gd name="connsiteY4849" fmla="*/ 2923085 h 3321651"/>
                <a:gd name="connsiteX4850" fmla="*/ 1976098 w 6792042"/>
                <a:gd name="connsiteY4850" fmla="*/ 2925158 h 3321651"/>
                <a:gd name="connsiteX4851" fmla="*/ 1978171 w 6792042"/>
                <a:gd name="connsiteY4851" fmla="*/ 2925158 h 3321651"/>
                <a:gd name="connsiteX4852" fmla="*/ 1978171 w 6792042"/>
                <a:gd name="connsiteY4852" fmla="*/ 2927231 h 3321651"/>
                <a:gd name="connsiteX4853" fmla="*/ 1980245 w 6792042"/>
                <a:gd name="connsiteY4853" fmla="*/ 2927231 h 3321651"/>
                <a:gd name="connsiteX4854" fmla="*/ 1980245 w 6792042"/>
                <a:gd name="connsiteY4854" fmla="*/ 2929305 h 3321651"/>
                <a:gd name="connsiteX4855" fmla="*/ 1982318 w 6792042"/>
                <a:gd name="connsiteY4855" fmla="*/ 2929305 h 3321651"/>
                <a:gd name="connsiteX4856" fmla="*/ 1982318 w 6792042"/>
                <a:gd name="connsiteY4856" fmla="*/ 2931378 h 3321651"/>
                <a:gd name="connsiteX4857" fmla="*/ 1984391 w 6792042"/>
                <a:gd name="connsiteY4857" fmla="*/ 2931378 h 3321651"/>
                <a:gd name="connsiteX4858" fmla="*/ 1984391 w 6792042"/>
                <a:gd name="connsiteY4858" fmla="*/ 2929305 h 3321651"/>
                <a:gd name="connsiteX4859" fmla="*/ 1988538 w 6792042"/>
                <a:gd name="connsiteY4859" fmla="*/ 2929305 h 3321651"/>
                <a:gd name="connsiteX4860" fmla="*/ 1988538 w 6792042"/>
                <a:gd name="connsiteY4860" fmla="*/ 2927231 h 3321651"/>
                <a:gd name="connsiteX4861" fmla="*/ 1998942 w 6792042"/>
                <a:gd name="connsiteY4861" fmla="*/ 2927231 h 3321651"/>
                <a:gd name="connsiteX4862" fmla="*/ 1998942 w 6792042"/>
                <a:gd name="connsiteY4862" fmla="*/ 2925158 h 3321651"/>
                <a:gd name="connsiteX4863" fmla="*/ 2001016 w 6792042"/>
                <a:gd name="connsiteY4863" fmla="*/ 2925158 h 3321651"/>
                <a:gd name="connsiteX4864" fmla="*/ 2001016 w 6792042"/>
                <a:gd name="connsiteY4864" fmla="*/ 2918938 h 3321651"/>
                <a:gd name="connsiteX4865" fmla="*/ 2005162 w 6792042"/>
                <a:gd name="connsiteY4865" fmla="*/ 2918938 h 3321651"/>
                <a:gd name="connsiteX4866" fmla="*/ 2005162 w 6792042"/>
                <a:gd name="connsiteY4866" fmla="*/ 2914792 h 3321651"/>
                <a:gd name="connsiteX4867" fmla="*/ 2007236 w 6792042"/>
                <a:gd name="connsiteY4867" fmla="*/ 2914792 h 3321651"/>
                <a:gd name="connsiteX4868" fmla="*/ 2007236 w 6792042"/>
                <a:gd name="connsiteY4868" fmla="*/ 2916865 h 3321651"/>
                <a:gd name="connsiteX4869" fmla="*/ 2009309 w 6792042"/>
                <a:gd name="connsiteY4869" fmla="*/ 2916865 h 3321651"/>
                <a:gd name="connsiteX4870" fmla="*/ 2009309 w 6792042"/>
                <a:gd name="connsiteY4870" fmla="*/ 2918938 h 3321651"/>
                <a:gd name="connsiteX4871" fmla="*/ 2011382 w 6792042"/>
                <a:gd name="connsiteY4871" fmla="*/ 2918938 h 3321651"/>
                <a:gd name="connsiteX4872" fmla="*/ 2011382 w 6792042"/>
                <a:gd name="connsiteY4872" fmla="*/ 2916865 h 3321651"/>
                <a:gd name="connsiteX4873" fmla="*/ 2013455 w 6792042"/>
                <a:gd name="connsiteY4873" fmla="*/ 2916865 h 3321651"/>
                <a:gd name="connsiteX4874" fmla="*/ 2013455 w 6792042"/>
                <a:gd name="connsiteY4874" fmla="*/ 2914792 h 3321651"/>
                <a:gd name="connsiteX4875" fmla="*/ 2015529 w 6792042"/>
                <a:gd name="connsiteY4875" fmla="*/ 2914792 h 3321651"/>
                <a:gd name="connsiteX4876" fmla="*/ 2015529 w 6792042"/>
                <a:gd name="connsiteY4876" fmla="*/ 2916865 h 3321651"/>
                <a:gd name="connsiteX4877" fmla="*/ 2017602 w 6792042"/>
                <a:gd name="connsiteY4877" fmla="*/ 2916865 h 3321651"/>
                <a:gd name="connsiteX4878" fmla="*/ 2017602 w 6792042"/>
                <a:gd name="connsiteY4878" fmla="*/ 2914792 h 3321651"/>
                <a:gd name="connsiteX4879" fmla="*/ 2019675 w 6792042"/>
                <a:gd name="connsiteY4879" fmla="*/ 2914792 h 3321651"/>
                <a:gd name="connsiteX4880" fmla="*/ 2019675 w 6792042"/>
                <a:gd name="connsiteY4880" fmla="*/ 2900240 h 3321651"/>
                <a:gd name="connsiteX4881" fmla="*/ 2013455 w 6792042"/>
                <a:gd name="connsiteY4881" fmla="*/ 2900240 h 3321651"/>
                <a:gd name="connsiteX4882" fmla="*/ 2013455 w 6792042"/>
                <a:gd name="connsiteY4882" fmla="*/ 2902314 h 3321651"/>
                <a:gd name="connsiteX4883" fmla="*/ 2005124 w 6792042"/>
                <a:gd name="connsiteY4883" fmla="*/ 2902314 h 3321651"/>
                <a:gd name="connsiteX4884" fmla="*/ 2005124 w 6792042"/>
                <a:gd name="connsiteY4884" fmla="*/ 2893982 h 3321651"/>
                <a:gd name="connsiteX4885" fmla="*/ 2003051 w 6792042"/>
                <a:gd name="connsiteY4885" fmla="*/ 2893982 h 3321651"/>
                <a:gd name="connsiteX4886" fmla="*/ 2003051 w 6792042"/>
                <a:gd name="connsiteY4886" fmla="*/ 2891909 h 3321651"/>
                <a:gd name="connsiteX4887" fmla="*/ 2005124 w 6792042"/>
                <a:gd name="connsiteY4887" fmla="*/ 2891909 h 3321651"/>
                <a:gd name="connsiteX4888" fmla="*/ 2005124 w 6792042"/>
                <a:gd name="connsiteY4888" fmla="*/ 2893982 h 3321651"/>
                <a:gd name="connsiteX4889" fmla="*/ 2007197 w 6792042"/>
                <a:gd name="connsiteY4889" fmla="*/ 2893982 h 3321651"/>
                <a:gd name="connsiteX4890" fmla="*/ 2007197 w 6792042"/>
                <a:gd name="connsiteY4890" fmla="*/ 2900202 h 3321651"/>
                <a:gd name="connsiteX4891" fmla="*/ 2009270 w 6792042"/>
                <a:gd name="connsiteY4891" fmla="*/ 2900202 h 3321651"/>
                <a:gd name="connsiteX4892" fmla="*/ 2009270 w 6792042"/>
                <a:gd name="connsiteY4892" fmla="*/ 2889797 h 3321651"/>
                <a:gd name="connsiteX4893" fmla="*/ 2011344 w 6792042"/>
                <a:gd name="connsiteY4893" fmla="*/ 2889797 h 3321651"/>
                <a:gd name="connsiteX4894" fmla="*/ 2011344 w 6792042"/>
                <a:gd name="connsiteY4894" fmla="*/ 2887724 h 3321651"/>
                <a:gd name="connsiteX4895" fmla="*/ 2013417 w 6792042"/>
                <a:gd name="connsiteY4895" fmla="*/ 2887724 h 3321651"/>
                <a:gd name="connsiteX4896" fmla="*/ 2013417 w 6792042"/>
                <a:gd name="connsiteY4896" fmla="*/ 2885650 h 3321651"/>
                <a:gd name="connsiteX4897" fmla="*/ 2017564 w 6792042"/>
                <a:gd name="connsiteY4897" fmla="*/ 2885650 h 3321651"/>
                <a:gd name="connsiteX4898" fmla="*/ 2017564 w 6792042"/>
                <a:gd name="connsiteY4898" fmla="*/ 2887724 h 3321651"/>
                <a:gd name="connsiteX4899" fmla="*/ 2015490 w 6792042"/>
                <a:gd name="connsiteY4899" fmla="*/ 2887724 h 3321651"/>
                <a:gd name="connsiteX4900" fmla="*/ 2015490 w 6792042"/>
                <a:gd name="connsiteY4900" fmla="*/ 2889797 h 3321651"/>
                <a:gd name="connsiteX4901" fmla="*/ 2013417 w 6792042"/>
                <a:gd name="connsiteY4901" fmla="*/ 2889797 h 3321651"/>
                <a:gd name="connsiteX4902" fmla="*/ 2013417 w 6792042"/>
                <a:gd name="connsiteY4902" fmla="*/ 2891871 h 3321651"/>
                <a:gd name="connsiteX4903" fmla="*/ 2011344 w 6792042"/>
                <a:gd name="connsiteY4903" fmla="*/ 2891871 h 3321651"/>
                <a:gd name="connsiteX4904" fmla="*/ 2011344 w 6792042"/>
                <a:gd name="connsiteY4904" fmla="*/ 2896017 h 3321651"/>
                <a:gd name="connsiteX4905" fmla="*/ 2019675 w 6792042"/>
                <a:gd name="connsiteY4905" fmla="*/ 2896017 h 3321651"/>
                <a:gd name="connsiteX4906" fmla="*/ 2019675 w 6792042"/>
                <a:gd name="connsiteY4906" fmla="*/ 2898090 h 3321651"/>
                <a:gd name="connsiteX4907" fmla="*/ 2023822 w 6792042"/>
                <a:gd name="connsiteY4907" fmla="*/ 2898090 h 3321651"/>
                <a:gd name="connsiteX4908" fmla="*/ 2023822 w 6792042"/>
                <a:gd name="connsiteY4908" fmla="*/ 2902237 h 3321651"/>
                <a:gd name="connsiteX4909" fmla="*/ 2025895 w 6792042"/>
                <a:gd name="connsiteY4909" fmla="*/ 2902237 h 3321651"/>
                <a:gd name="connsiteX4910" fmla="*/ 2025895 w 6792042"/>
                <a:gd name="connsiteY4910" fmla="*/ 2904310 h 3321651"/>
                <a:gd name="connsiteX4911" fmla="*/ 2027968 w 6792042"/>
                <a:gd name="connsiteY4911" fmla="*/ 2904310 h 3321651"/>
                <a:gd name="connsiteX4912" fmla="*/ 2027968 w 6792042"/>
                <a:gd name="connsiteY4912" fmla="*/ 2906383 h 3321651"/>
                <a:gd name="connsiteX4913" fmla="*/ 2030042 w 6792042"/>
                <a:gd name="connsiteY4913" fmla="*/ 2906383 h 3321651"/>
                <a:gd name="connsiteX4914" fmla="*/ 2030042 w 6792042"/>
                <a:gd name="connsiteY4914" fmla="*/ 2908457 h 3321651"/>
                <a:gd name="connsiteX4915" fmla="*/ 2032115 w 6792042"/>
                <a:gd name="connsiteY4915" fmla="*/ 2908457 h 3321651"/>
                <a:gd name="connsiteX4916" fmla="*/ 2032115 w 6792042"/>
                <a:gd name="connsiteY4916" fmla="*/ 2910530 h 3321651"/>
                <a:gd name="connsiteX4917" fmla="*/ 2034188 w 6792042"/>
                <a:gd name="connsiteY4917" fmla="*/ 2910530 h 3321651"/>
                <a:gd name="connsiteX4918" fmla="*/ 2034188 w 6792042"/>
                <a:gd name="connsiteY4918" fmla="*/ 2914676 h 3321651"/>
                <a:gd name="connsiteX4919" fmla="*/ 2042520 w 6792042"/>
                <a:gd name="connsiteY4919" fmla="*/ 2914676 h 3321651"/>
                <a:gd name="connsiteX4920" fmla="*/ 2042520 w 6792042"/>
                <a:gd name="connsiteY4920" fmla="*/ 2916750 h 3321651"/>
                <a:gd name="connsiteX4921" fmla="*/ 2044593 w 6792042"/>
                <a:gd name="connsiteY4921" fmla="*/ 2916750 h 3321651"/>
                <a:gd name="connsiteX4922" fmla="*/ 2044593 w 6792042"/>
                <a:gd name="connsiteY4922" fmla="*/ 2914676 h 3321651"/>
                <a:gd name="connsiteX4923" fmla="*/ 2046666 w 6792042"/>
                <a:gd name="connsiteY4923" fmla="*/ 2914676 h 3321651"/>
                <a:gd name="connsiteX4924" fmla="*/ 2046666 w 6792042"/>
                <a:gd name="connsiteY4924" fmla="*/ 2910530 h 3321651"/>
                <a:gd name="connsiteX4925" fmla="*/ 2048740 w 6792042"/>
                <a:gd name="connsiteY4925" fmla="*/ 2910530 h 3321651"/>
                <a:gd name="connsiteX4926" fmla="*/ 2048740 w 6792042"/>
                <a:gd name="connsiteY4926" fmla="*/ 2900125 h 3321651"/>
                <a:gd name="connsiteX4927" fmla="*/ 2046666 w 6792042"/>
                <a:gd name="connsiteY4927" fmla="*/ 2900125 h 3321651"/>
                <a:gd name="connsiteX4928" fmla="*/ 2046666 w 6792042"/>
                <a:gd name="connsiteY4928" fmla="*/ 2893905 h 3321651"/>
                <a:gd name="connsiteX4929" fmla="*/ 2044593 w 6792042"/>
                <a:gd name="connsiteY4929" fmla="*/ 2893905 h 3321651"/>
                <a:gd name="connsiteX4930" fmla="*/ 2044593 w 6792042"/>
                <a:gd name="connsiteY4930" fmla="*/ 2887685 h 3321651"/>
                <a:gd name="connsiteX4931" fmla="*/ 2042520 w 6792042"/>
                <a:gd name="connsiteY4931" fmla="*/ 2887685 h 3321651"/>
                <a:gd name="connsiteX4932" fmla="*/ 2042520 w 6792042"/>
                <a:gd name="connsiteY4932" fmla="*/ 2883539 h 3321651"/>
                <a:gd name="connsiteX4933" fmla="*/ 2040446 w 6792042"/>
                <a:gd name="connsiteY4933" fmla="*/ 2883539 h 3321651"/>
                <a:gd name="connsiteX4934" fmla="*/ 2040446 w 6792042"/>
                <a:gd name="connsiteY4934" fmla="*/ 2881466 h 3321651"/>
                <a:gd name="connsiteX4935" fmla="*/ 2044593 w 6792042"/>
                <a:gd name="connsiteY4935" fmla="*/ 2881466 h 3321651"/>
                <a:gd name="connsiteX4936" fmla="*/ 2044593 w 6792042"/>
                <a:gd name="connsiteY4936" fmla="*/ 2879392 h 3321651"/>
                <a:gd name="connsiteX4937" fmla="*/ 2046666 w 6792042"/>
                <a:gd name="connsiteY4937" fmla="*/ 2879392 h 3321651"/>
                <a:gd name="connsiteX4938" fmla="*/ 2046666 w 6792042"/>
                <a:gd name="connsiteY4938" fmla="*/ 2881466 h 3321651"/>
                <a:gd name="connsiteX4939" fmla="*/ 2044593 w 6792042"/>
                <a:gd name="connsiteY4939" fmla="*/ 2881466 h 3321651"/>
                <a:gd name="connsiteX4940" fmla="*/ 2044593 w 6792042"/>
                <a:gd name="connsiteY4940" fmla="*/ 2885612 h 3321651"/>
                <a:gd name="connsiteX4941" fmla="*/ 2046666 w 6792042"/>
                <a:gd name="connsiteY4941" fmla="*/ 2885612 h 3321651"/>
                <a:gd name="connsiteX4942" fmla="*/ 2046666 w 6792042"/>
                <a:gd name="connsiteY4942" fmla="*/ 2887685 h 3321651"/>
                <a:gd name="connsiteX4943" fmla="*/ 2048740 w 6792042"/>
                <a:gd name="connsiteY4943" fmla="*/ 2887685 h 3321651"/>
                <a:gd name="connsiteX4944" fmla="*/ 2048740 w 6792042"/>
                <a:gd name="connsiteY4944" fmla="*/ 2891832 h 3321651"/>
                <a:gd name="connsiteX4945" fmla="*/ 2050813 w 6792042"/>
                <a:gd name="connsiteY4945" fmla="*/ 2891832 h 3321651"/>
                <a:gd name="connsiteX4946" fmla="*/ 2050813 w 6792042"/>
                <a:gd name="connsiteY4946" fmla="*/ 2893905 h 3321651"/>
                <a:gd name="connsiteX4947" fmla="*/ 2052886 w 6792042"/>
                <a:gd name="connsiteY4947" fmla="*/ 2893905 h 3321651"/>
                <a:gd name="connsiteX4948" fmla="*/ 2052886 w 6792042"/>
                <a:gd name="connsiteY4948" fmla="*/ 2895978 h 3321651"/>
                <a:gd name="connsiteX4949" fmla="*/ 2054959 w 6792042"/>
                <a:gd name="connsiteY4949" fmla="*/ 2895978 h 3321651"/>
                <a:gd name="connsiteX4950" fmla="*/ 2054959 w 6792042"/>
                <a:gd name="connsiteY4950" fmla="*/ 2898052 h 3321651"/>
                <a:gd name="connsiteX4951" fmla="*/ 2057033 w 6792042"/>
                <a:gd name="connsiteY4951" fmla="*/ 2898052 h 3321651"/>
                <a:gd name="connsiteX4952" fmla="*/ 2057033 w 6792042"/>
                <a:gd name="connsiteY4952" fmla="*/ 2900125 h 3321651"/>
                <a:gd name="connsiteX4953" fmla="*/ 2059106 w 6792042"/>
                <a:gd name="connsiteY4953" fmla="*/ 2900125 h 3321651"/>
                <a:gd name="connsiteX4954" fmla="*/ 2059106 w 6792042"/>
                <a:gd name="connsiteY4954" fmla="*/ 2898052 h 3321651"/>
                <a:gd name="connsiteX4955" fmla="*/ 2063252 w 6792042"/>
                <a:gd name="connsiteY4955" fmla="*/ 2898052 h 3321651"/>
                <a:gd name="connsiteX4956" fmla="*/ 2063252 w 6792042"/>
                <a:gd name="connsiteY4956" fmla="*/ 2895978 h 3321651"/>
                <a:gd name="connsiteX4957" fmla="*/ 2075730 w 6792042"/>
                <a:gd name="connsiteY4957" fmla="*/ 2895978 h 3321651"/>
                <a:gd name="connsiteX4958" fmla="*/ 2075730 w 6792042"/>
                <a:gd name="connsiteY4958" fmla="*/ 2898052 h 3321651"/>
                <a:gd name="connsiteX4959" fmla="*/ 2084062 w 6792042"/>
                <a:gd name="connsiteY4959" fmla="*/ 2898052 h 3321651"/>
                <a:gd name="connsiteX4960" fmla="*/ 2084062 w 6792042"/>
                <a:gd name="connsiteY4960" fmla="*/ 2895978 h 3321651"/>
                <a:gd name="connsiteX4961" fmla="*/ 2086135 w 6792042"/>
                <a:gd name="connsiteY4961" fmla="*/ 2895978 h 3321651"/>
                <a:gd name="connsiteX4962" fmla="*/ 2086135 w 6792042"/>
                <a:gd name="connsiteY4962" fmla="*/ 2893905 h 3321651"/>
                <a:gd name="connsiteX4963" fmla="*/ 2090282 w 6792042"/>
                <a:gd name="connsiteY4963" fmla="*/ 2893905 h 3321651"/>
                <a:gd name="connsiteX4964" fmla="*/ 2090282 w 6792042"/>
                <a:gd name="connsiteY4964" fmla="*/ 2891832 h 3321651"/>
                <a:gd name="connsiteX4965" fmla="*/ 2092355 w 6792042"/>
                <a:gd name="connsiteY4965" fmla="*/ 2891832 h 3321651"/>
                <a:gd name="connsiteX4966" fmla="*/ 2092355 w 6792042"/>
                <a:gd name="connsiteY4966" fmla="*/ 2889759 h 3321651"/>
                <a:gd name="connsiteX4967" fmla="*/ 2094428 w 6792042"/>
                <a:gd name="connsiteY4967" fmla="*/ 2889759 h 3321651"/>
                <a:gd name="connsiteX4968" fmla="*/ 2094428 w 6792042"/>
                <a:gd name="connsiteY4968" fmla="*/ 2887685 h 3321651"/>
                <a:gd name="connsiteX4969" fmla="*/ 2096502 w 6792042"/>
                <a:gd name="connsiteY4969" fmla="*/ 2887685 h 3321651"/>
                <a:gd name="connsiteX4970" fmla="*/ 2096502 w 6792042"/>
                <a:gd name="connsiteY4970" fmla="*/ 2885612 h 3321651"/>
                <a:gd name="connsiteX4971" fmla="*/ 2094428 w 6792042"/>
                <a:gd name="connsiteY4971" fmla="*/ 2885612 h 3321651"/>
                <a:gd name="connsiteX4972" fmla="*/ 2094428 w 6792042"/>
                <a:gd name="connsiteY4972" fmla="*/ 2883539 h 3321651"/>
                <a:gd name="connsiteX4973" fmla="*/ 2092355 w 6792042"/>
                <a:gd name="connsiteY4973" fmla="*/ 2883539 h 3321651"/>
                <a:gd name="connsiteX4974" fmla="*/ 2092355 w 6792042"/>
                <a:gd name="connsiteY4974" fmla="*/ 2885612 h 3321651"/>
                <a:gd name="connsiteX4975" fmla="*/ 2081950 w 6792042"/>
                <a:gd name="connsiteY4975" fmla="*/ 2885612 h 3321651"/>
                <a:gd name="connsiteX4976" fmla="*/ 2081950 w 6792042"/>
                <a:gd name="connsiteY4976" fmla="*/ 2883539 h 3321651"/>
                <a:gd name="connsiteX4977" fmla="*/ 2079877 w 6792042"/>
                <a:gd name="connsiteY4977" fmla="*/ 2883539 h 3321651"/>
                <a:gd name="connsiteX4978" fmla="*/ 2079877 w 6792042"/>
                <a:gd name="connsiteY4978" fmla="*/ 2881466 h 3321651"/>
                <a:gd name="connsiteX4979" fmla="*/ 2081950 w 6792042"/>
                <a:gd name="connsiteY4979" fmla="*/ 2881466 h 3321651"/>
                <a:gd name="connsiteX4980" fmla="*/ 2081950 w 6792042"/>
                <a:gd name="connsiteY4980" fmla="*/ 2883539 h 3321651"/>
                <a:gd name="connsiteX4981" fmla="*/ 2088170 w 6792042"/>
                <a:gd name="connsiteY4981" fmla="*/ 2883539 h 3321651"/>
                <a:gd name="connsiteX4982" fmla="*/ 2088170 w 6792042"/>
                <a:gd name="connsiteY4982" fmla="*/ 2881466 h 3321651"/>
                <a:gd name="connsiteX4983" fmla="*/ 2096502 w 6792042"/>
                <a:gd name="connsiteY4983" fmla="*/ 2881466 h 3321651"/>
                <a:gd name="connsiteX4984" fmla="*/ 2096502 w 6792042"/>
                <a:gd name="connsiteY4984" fmla="*/ 2877319 h 3321651"/>
                <a:gd name="connsiteX4985" fmla="*/ 2094428 w 6792042"/>
                <a:gd name="connsiteY4985" fmla="*/ 2877319 h 3321651"/>
                <a:gd name="connsiteX4986" fmla="*/ 2094428 w 6792042"/>
                <a:gd name="connsiteY4986" fmla="*/ 2873172 h 3321651"/>
                <a:gd name="connsiteX4987" fmla="*/ 2092355 w 6792042"/>
                <a:gd name="connsiteY4987" fmla="*/ 2873172 h 3321651"/>
                <a:gd name="connsiteX4988" fmla="*/ 2092355 w 6792042"/>
                <a:gd name="connsiteY4988" fmla="*/ 2866953 h 3321651"/>
                <a:gd name="connsiteX4989" fmla="*/ 2084024 w 6792042"/>
                <a:gd name="connsiteY4989" fmla="*/ 2866953 h 3321651"/>
                <a:gd name="connsiteX4990" fmla="*/ 2084024 w 6792042"/>
                <a:gd name="connsiteY4990" fmla="*/ 2869026 h 3321651"/>
                <a:gd name="connsiteX4991" fmla="*/ 2075692 w 6792042"/>
                <a:gd name="connsiteY4991" fmla="*/ 2869026 h 3321651"/>
                <a:gd name="connsiteX4992" fmla="*/ 2075692 w 6792042"/>
                <a:gd name="connsiteY4992" fmla="*/ 2866953 h 3321651"/>
                <a:gd name="connsiteX4993" fmla="*/ 2081912 w 6792042"/>
                <a:gd name="connsiteY4993" fmla="*/ 2866953 h 3321651"/>
                <a:gd name="connsiteX4994" fmla="*/ 2081912 w 6792042"/>
                <a:gd name="connsiteY4994" fmla="*/ 2864879 h 3321651"/>
                <a:gd name="connsiteX4995" fmla="*/ 2086058 w 6792042"/>
                <a:gd name="connsiteY4995" fmla="*/ 2864879 h 3321651"/>
                <a:gd name="connsiteX4996" fmla="*/ 2086058 w 6792042"/>
                <a:gd name="connsiteY4996" fmla="*/ 2862806 h 3321651"/>
                <a:gd name="connsiteX4997" fmla="*/ 2088132 w 6792042"/>
                <a:gd name="connsiteY4997" fmla="*/ 2862806 h 3321651"/>
                <a:gd name="connsiteX4998" fmla="*/ 2088132 w 6792042"/>
                <a:gd name="connsiteY4998" fmla="*/ 2864879 h 3321651"/>
                <a:gd name="connsiteX4999" fmla="*/ 2092278 w 6792042"/>
                <a:gd name="connsiteY4999" fmla="*/ 2864879 h 3321651"/>
                <a:gd name="connsiteX5000" fmla="*/ 2092278 w 6792042"/>
                <a:gd name="connsiteY5000" fmla="*/ 2866953 h 3321651"/>
                <a:gd name="connsiteX5001" fmla="*/ 2094352 w 6792042"/>
                <a:gd name="connsiteY5001" fmla="*/ 2866953 h 3321651"/>
                <a:gd name="connsiteX5002" fmla="*/ 2094352 w 6792042"/>
                <a:gd name="connsiteY5002" fmla="*/ 2871099 h 3321651"/>
                <a:gd name="connsiteX5003" fmla="*/ 2096425 w 6792042"/>
                <a:gd name="connsiteY5003" fmla="*/ 2871099 h 3321651"/>
                <a:gd name="connsiteX5004" fmla="*/ 2096425 w 6792042"/>
                <a:gd name="connsiteY5004" fmla="*/ 2873172 h 3321651"/>
                <a:gd name="connsiteX5005" fmla="*/ 2098498 w 6792042"/>
                <a:gd name="connsiteY5005" fmla="*/ 2873172 h 3321651"/>
                <a:gd name="connsiteX5006" fmla="*/ 2098498 w 6792042"/>
                <a:gd name="connsiteY5006" fmla="*/ 2871099 h 3321651"/>
                <a:gd name="connsiteX5007" fmla="*/ 2100571 w 6792042"/>
                <a:gd name="connsiteY5007" fmla="*/ 2871099 h 3321651"/>
                <a:gd name="connsiteX5008" fmla="*/ 2100571 w 6792042"/>
                <a:gd name="connsiteY5008" fmla="*/ 2869026 h 3321651"/>
                <a:gd name="connsiteX5009" fmla="*/ 2102645 w 6792042"/>
                <a:gd name="connsiteY5009" fmla="*/ 2869026 h 3321651"/>
                <a:gd name="connsiteX5010" fmla="*/ 2102645 w 6792042"/>
                <a:gd name="connsiteY5010" fmla="*/ 2866953 h 3321651"/>
                <a:gd name="connsiteX5011" fmla="*/ 2104718 w 6792042"/>
                <a:gd name="connsiteY5011" fmla="*/ 2866953 h 3321651"/>
                <a:gd name="connsiteX5012" fmla="*/ 2104718 w 6792042"/>
                <a:gd name="connsiteY5012" fmla="*/ 2864879 h 3321651"/>
                <a:gd name="connsiteX5013" fmla="*/ 2102645 w 6792042"/>
                <a:gd name="connsiteY5013" fmla="*/ 2864879 h 3321651"/>
                <a:gd name="connsiteX5014" fmla="*/ 2102645 w 6792042"/>
                <a:gd name="connsiteY5014" fmla="*/ 2862806 h 3321651"/>
                <a:gd name="connsiteX5015" fmla="*/ 2104718 w 6792042"/>
                <a:gd name="connsiteY5015" fmla="*/ 2862806 h 3321651"/>
                <a:gd name="connsiteX5016" fmla="*/ 2104718 w 6792042"/>
                <a:gd name="connsiteY5016" fmla="*/ 2858660 h 3321651"/>
                <a:gd name="connsiteX5017" fmla="*/ 2106791 w 6792042"/>
                <a:gd name="connsiteY5017" fmla="*/ 2858660 h 3321651"/>
                <a:gd name="connsiteX5018" fmla="*/ 2106791 w 6792042"/>
                <a:gd name="connsiteY5018" fmla="*/ 2854513 h 3321651"/>
                <a:gd name="connsiteX5019" fmla="*/ 2104718 w 6792042"/>
                <a:gd name="connsiteY5019" fmla="*/ 2854513 h 3321651"/>
                <a:gd name="connsiteX5020" fmla="*/ 2104718 w 6792042"/>
                <a:gd name="connsiteY5020" fmla="*/ 2852440 h 3321651"/>
                <a:gd name="connsiteX5021" fmla="*/ 2110938 w 6792042"/>
                <a:gd name="connsiteY5021" fmla="*/ 2852440 h 3321651"/>
                <a:gd name="connsiteX5022" fmla="*/ 2110938 w 6792042"/>
                <a:gd name="connsiteY5022" fmla="*/ 2850366 h 3321651"/>
                <a:gd name="connsiteX5023" fmla="*/ 2113011 w 6792042"/>
                <a:gd name="connsiteY5023" fmla="*/ 2850366 h 3321651"/>
                <a:gd name="connsiteX5024" fmla="*/ 2113011 w 6792042"/>
                <a:gd name="connsiteY5024" fmla="*/ 2848293 h 3321651"/>
                <a:gd name="connsiteX5025" fmla="*/ 2115084 w 6792042"/>
                <a:gd name="connsiteY5025" fmla="*/ 2848293 h 3321651"/>
                <a:gd name="connsiteX5026" fmla="*/ 2115084 w 6792042"/>
                <a:gd name="connsiteY5026" fmla="*/ 2846220 h 3321651"/>
                <a:gd name="connsiteX5027" fmla="*/ 2117157 w 6792042"/>
                <a:gd name="connsiteY5027" fmla="*/ 2846220 h 3321651"/>
                <a:gd name="connsiteX5028" fmla="*/ 2117157 w 6792042"/>
                <a:gd name="connsiteY5028" fmla="*/ 2854551 h 3321651"/>
                <a:gd name="connsiteX5029" fmla="*/ 2119231 w 6792042"/>
                <a:gd name="connsiteY5029" fmla="*/ 2854551 h 3321651"/>
                <a:gd name="connsiteX5030" fmla="*/ 2119231 w 6792042"/>
                <a:gd name="connsiteY5030" fmla="*/ 2852478 h 3321651"/>
                <a:gd name="connsiteX5031" fmla="*/ 2121304 w 6792042"/>
                <a:gd name="connsiteY5031" fmla="*/ 2852478 h 3321651"/>
                <a:gd name="connsiteX5032" fmla="*/ 2121304 w 6792042"/>
                <a:gd name="connsiteY5032" fmla="*/ 2850405 h 3321651"/>
                <a:gd name="connsiteX5033" fmla="*/ 2123377 w 6792042"/>
                <a:gd name="connsiteY5033" fmla="*/ 2850405 h 3321651"/>
                <a:gd name="connsiteX5034" fmla="*/ 2123377 w 6792042"/>
                <a:gd name="connsiteY5034" fmla="*/ 2848332 h 3321651"/>
                <a:gd name="connsiteX5035" fmla="*/ 2127524 w 6792042"/>
                <a:gd name="connsiteY5035" fmla="*/ 2848332 h 3321651"/>
                <a:gd name="connsiteX5036" fmla="*/ 2127524 w 6792042"/>
                <a:gd name="connsiteY5036" fmla="*/ 2850405 h 3321651"/>
                <a:gd name="connsiteX5037" fmla="*/ 2129597 w 6792042"/>
                <a:gd name="connsiteY5037" fmla="*/ 2850405 h 3321651"/>
                <a:gd name="connsiteX5038" fmla="*/ 2129597 w 6792042"/>
                <a:gd name="connsiteY5038" fmla="*/ 2860810 h 3321651"/>
                <a:gd name="connsiteX5039" fmla="*/ 2127524 w 6792042"/>
                <a:gd name="connsiteY5039" fmla="*/ 2860810 h 3321651"/>
                <a:gd name="connsiteX5040" fmla="*/ 2127524 w 6792042"/>
                <a:gd name="connsiteY5040" fmla="*/ 2862883 h 3321651"/>
                <a:gd name="connsiteX5041" fmla="*/ 2125451 w 6792042"/>
                <a:gd name="connsiteY5041" fmla="*/ 2862883 h 3321651"/>
                <a:gd name="connsiteX5042" fmla="*/ 2125451 w 6792042"/>
                <a:gd name="connsiteY5042" fmla="*/ 2864956 h 3321651"/>
                <a:gd name="connsiteX5043" fmla="*/ 2140002 w 6792042"/>
                <a:gd name="connsiteY5043" fmla="*/ 2864956 h 3321651"/>
                <a:gd name="connsiteX5044" fmla="*/ 2140002 w 6792042"/>
                <a:gd name="connsiteY5044" fmla="*/ 2867030 h 3321651"/>
                <a:gd name="connsiteX5045" fmla="*/ 2142075 w 6792042"/>
                <a:gd name="connsiteY5045" fmla="*/ 2867030 h 3321651"/>
                <a:gd name="connsiteX5046" fmla="*/ 2142075 w 6792042"/>
                <a:gd name="connsiteY5046" fmla="*/ 2869103 h 3321651"/>
                <a:gd name="connsiteX5047" fmla="*/ 2137929 w 6792042"/>
                <a:gd name="connsiteY5047" fmla="*/ 2869103 h 3321651"/>
                <a:gd name="connsiteX5048" fmla="*/ 2137929 w 6792042"/>
                <a:gd name="connsiteY5048" fmla="*/ 2867030 h 3321651"/>
                <a:gd name="connsiteX5049" fmla="*/ 2129597 w 6792042"/>
                <a:gd name="connsiteY5049" fmla="*/ 2867030 h 3321651"/>
                <a:gd name="connsiteX5050" fmla="*/ 2129597 w 6792042"/>
                <a:gd name="connsiteY5050" fmla="*/ 2869103 h 3321651"/>
                <a:gd name="connsiteX5051" fmla="*/ 2125451 w 6792042"/>
                <a:gd name="connsiteY5051" fmla="*/ 2869103 h 3321651"/>
                <a:gd name="connsiteX5052" fmla="*/ 2125451 w 6792042"/>
                <a:gd name="connsiteY5052" fmla="*/ 2871176 h 3321651"/>
                <a:gd name="connsiteX5053" fmla="*/ 2121304 w 6792042"/>
                <a:gd name="connsiteY5053" fmla="*/ 2871176 h 3321651"/>
                <a:gd name="connsiteX5054" fmla="*/ 2121304 w 6792042"/>
                <a:gd name="connsiteY5054" fmla="*/ 2869103 h 3321651"/>
                <a:gd name="connsiteX5055" fmla="*/ 2119231 w 6792042"/>
                <a:gd name="connsiteY5055" fmla="*/ 2869103 h 3321651"/>
                <a:gd name="connsiteX5056" fmla="*/ 2119231 w 6792042"/>
                <a:gd name="connsiteY5056" fmla="*/ 2867030 h 3321651"/>
                <a:gd name="connsiteX5057" fmla="*/ 2115084 w 6792042"/>
                <a:gd name="connsiteY5057" fmla="*/ 2867030 h 3321651"/>
                <a:gd name="connsiteX5058" fmla="*/ 2115084 w 6792042"/>
                <a:gd name="connsiteY5058" fmla="*/ 2864956 h 3321651"/>
                <a:gd name="connsiteX5059" fmla="*/ 2108864 w 6792042"/>
                <a:gd name="connsiteY5059" fmla="*/ 2864956 h 3321651"/>
                <a:gd name="connsiteX5060" fmla="*/ 2108864 w 6792042"/>
                <a:gd name="connsiteY5060" fmla="*/ 2869103 h 3321651"/>
                <a:gd name="connsiteX5061" fmla="*/ 2106791 w 6792042"/>
                <a:gd name="connsiteY5061" fmla="*/ 2869103 h 3321651"/>
                <a:gd name="connsiteX5062" fmla="*/ 2106791 w 6792042"/>
                <a:gd name="connsiteY5062" fmla="*/ 2873249 h 3321651"/>
                <a:gd name="connsiteX5063" fmla="*/ 2104718 w 6792042"/>
                <a:gd name="connsiteY5063" fmla="*/ 2873249 h 3321651"/>
                <a:gd name="connsiteX5064" fmla="*/ 2104718 w 6792042"/>
                <a:gd name="connsiteY5064" fmla="*/ 2881581 h 3321651"/>
                <a:gd name="connsiteX5065" fmla="*/ 2102645 w 6792042"/>
                <a:gd name="connsiteY5065" fmla="*/ 2881581 h 3321651"/>
                <a:gd name="connsiteX5066" fmla="*/ 2102645 w 6792042"/>
                <a:gd name="connsiteY5066" fmla="*/ 2889912 h 3321651"/>
                <a:gd name="connsiteX5067" fmla="*/ 2100571 w 6792042"/>
                <a:gd name="connsiteY5067" fmla="*/ 2889912 h 3321651"/>
                <a:gd name="connsiteX5068" fmla="*/ 2100571 w 6792042"/>
                <a:gd name="connsiteY5068" fmla="*/ 2906537 h 3321651"/>
                <a:gd name="connsiteX5069" fmla="*/ 2098498 w 6792042"/>
                <a:gd name="connsiteY5069" fmla="*/ 2906537 h 3321651"/>
                <a:gd name="connsiteX5070" fmla="*/ 2098498 w 6792042"/>
                <a:gd name="connsiteY5070" fmla="*/ 2908610 h 3321651"/>
                <a:gd name="connsiteX5071" fmla="*/ 2100571 w 6792042"/>
                <a:gd name="connsiteY5071" fmla="*/ 2908610 h 3321651"/>
                <a:gd name="connsiteX5072" fmla="*/ 2100571 w 6792042"/>
                <a:gd name="connsiteY5072" fmla="*/ 2912757 h 3321651"/>
                <a:gd name="connsiteX5073" fmla="*/ 2102645 w 6792042"/>
                <a:gd name="connsiteY5073" fmla="*/ 2912757 h 3321651"/>
                <a:gd name="connsiteX5074" fmla="*/ 2102645 w 6792042"/>
                <a:gd name="connsiteY5074" fmla="*/ 2914830 h 3321651"/>
                <a:gd name="connsiteX5075" fmla="*/ 2104718 w 6792042"/>
                <a:gd name="connsiteY5075" fmla="*/ 2914830 h 3321651"/>
                <a:gd name="connsiteX5076" fmla="*/ 2104718 w 6792042"/>
                <a:gd name="connsiteY5076" fmla="*/ 2912757 h 3321651"/>
                <a:gd name="connsiteX5077" fmla="*/ 2106791 w 6792042"/>
                <a:gd name="connsiteY5077" fmla="*/ 2912757 h 3321651"/>
                <a:gd name="connsiteX5078" fmla="*/ 2106791 w 6792042"/>
                <a:gd name="connsiteY5078" fmla="*/ 2910683 h 3321651"/>
                <a:gd name="connsiteX5079" fmla="*/ 2108864 w 6792042"/>
                <a:gd name="connsiteY5079" fmla="*/ 2910683 h 3321651"/>
                <a:gd name="connsiteX5080" fmla="*/ 2108864 w 6792042"/>
                <a:gd name="connsiteY5080" fmla="*/ 2904464 h 3321651"/>
                <a:gd name="connsiteX5081" fmla="*/ 2110938 w 6792042"/>
                <a:gd name="connsiteY5081" fmla="*/ 2904464 h 3321651"/>
                <a:gd name="connsiteX5082" fmla="*/ 2110938 w 6792042"/>
                <a:gd name="connsiteY5082" fmla="*/ 2902390 h 3321651"/>
                <a:gd name="connsiteX5083" fmla="*/ 2113011 w 6792042"/>
                <a:gd name="connsiteY5083" fmla="*/ 2902390 h 3321651"/>
                <a:gd name="connsiteX5084" fmla="*/ 2113011 w 6792042"/>
                <a:gd name="connsiteY5084" fmla="*/ 2900317 h 3321651"/>
                <a:gd name="connsiteX5085" fmla="*/ 2119231 w 6792042"/>
                <a:gd name="connsiteY5085" fmla="*/ 2900317 h 3321651"/>
                <a:gd name="connsiteX5086" fmla="*/ 2119231 w 6792042"/>
                <a:gd name="connsiteY5086" fmla="*/ 2898244 h 3321651"/>
                <a:gd name="connsiteX5087" fmla="*/ 2121304 w 6792042"/>
                <a:gd name="connsiteY5087" fmla="*/ 2898244 h 3321651"/>
                <a:gd name="connsiteX5088" fmla="*/ 2121304 w 6792042"/>
                <a:gd name="connsiteY5088" fmla="*/ 2896171 h 3321651"/>
                <a:gd name="connsiteX5089" fmla="*/ 2125451 w 6792042"/>
                <a:gd name="connsiteY5089" fmla="*/ 2896171 h 3321651"/>
                <a:gd name="connsiteX5090" fmla="*/ 2125451 w 6792042"/>
                <a:gd name="connsiteY5090" fmla="*/ 2889951 h 3321651"/>
                <a:gd name="connsiteX5091" fmla="*/ 2127524 w 6792042"/>
                <a:gd name="connsiteY5091" fmla="*/ 2889951 h 3321651"/>
                <a:gd name="connsiteX5092" fmla="*/ 2127524 w 6792042"/>
                <a:gd name="connsiteY5092" fmla="*/ 2898282 h 3321651"/>
                <a:gd name="connsiteX5093" fmla="*/ 2125451 w 6792042"/>
                <a:gd name="connsiteY5093" fmla="*/ 2898282 h 3321651"/>
                <a:gd name="connsiteX5094" fmla="*/ 2125451 w 6792042"/>
                <a:gd name="connsiteY5094" fmla="*/ 2900355 h 3321651"/>
                <a:gd name="connsiteX5095" fmla="*/ 2129597 w 6792042"/>
                <a:gd name="connsiteY5095" fmla="*/ 2900355 h 3321651"/>
                <a:gd name="connsiteX5096" fmla="*/ 2129597 w 6792042"/>
                <a:gd name="connsiteY5096" fmla="*/ 2902429 h 3321651"/>
                <a:gd name="connsiteX5097" fmla="*/ 2140002 w 6792042"/>
                <a:gd name="connsiteY5097" fmla="*/ 2902429 h 3321651"/>
                <a:gd name="connsiteX5098" fmla="*/ 2140002 w 6792042"/>
                <a:gd name="connsiteY5098" fmla="*/ 2900355 h 3321651"/>
                <a:gd name="connsiteX5099" fmla="*/ 2142075 w 6792042"/>
                <a:gd name="connsiteY5099" fmla="*/ 2900355 h 3321651"/>
                <a:gd name="connsiteX5100" fmla="*/ 2142075 w 6792042"/>
                <a:gd name="connsiteY5100" fmla="*/ 2898282 h 3321651"/>
                <a:gd name="connsiteX5101" fmla="*/ 2144148 w 6792042"/>
                <a:gd name="connsiteY5101" fmla="*/ 2898282 h 3321651"/>
                <a:gd name="connsiteX5102" fmla="*/ 2144148 w 6792042"/>
                <a:gd name="connsiteY5102" fmla="*/ 2892062 h 3321651"/>
                <a:gd name="connsiteX5103" fmla="*/ 2146222 w 6792042"/>
                <a:gd name="connsiteY5103" fmla="*/ 2892062 h 3321651"/>
                <a:gd name="connsiteX5104" fmla="*/ 2146222 w 6792042"/>
                <a:gd name="connsiteY5104" fmla="*/ 2898282 h 3321651"/>
                <a:gd name="connsiteX5105" fmla="*/ 2144148 w 6792042"/>
                <a:gd name="connsiteY5105" fmla="*/ 2898282 h 3321651"/>
                <a:gd name="connsiteX5106" fmla="*/ 2144148 w 6792042"/>
                <a:gd name="connsiteY5106" fmla="*/ 2900355 h 3321651"/>
                <a:gd name="connsiteX5107" fmla="*/ 2142075 w 6792042"/>
                <a:gd name="connsiteY5107" fmla="*/ 2900355 h 3321651"/>
                <a:gd name="connsiteX5108" fmla="*/ 2142075 w 6792042"/>
                <a:gd name="connsiteY5108" fmla="*/ 2904502 h 3321651"/>
                <a:gd name="connsiteX5109" fmla="*/ 2127524 w 6792042"/>
                <a:gd name="connsiteY5109" fmla="*/ 2904502 h 3321651"/>
                <a:gd name="connsiteX5110" fmla="*/ 2127524 w 6792042"/>
                <a:gd name="connsiteY5110" fmla="*/ 2902429 h 3321651"/>
                <a:gd name="connsiteX5111" fmla="*/ 2117119 w 6792042"/>
                <a:gd name="connsiteY5111" fmla="*/ 2902429 h 3321651"/>
                <a:gd name="connsiteX5112" fmla="*/ 2117119 w 6792042"/>
                <a:gd name="connsiteY5112" fmla="*/ 2904502 h 3321651"/>
                <a:gd name="connsiteX5113" fmla="*/ 2115046 w 6792042"/>
                <a:gd name="connsiteY5113" fmla="*/ 2904502 h 3321651"/>
                <a:gd name="connsiteX5114" fmla="*/ 2115046 w 6792042"/>
                <a:gd name="connsiteY5114" fmla="*/ 2906575 h 3321651"/>
                <a:gd name="connsiteX5115" fmla="*/ 2112973 w 6792042"/>
                <a:gd name="connsiteY5115" fmla="*/ 2906575 h 3321651"/>
                <a:gd name="connsiteX5116" fmla="*/ 2112973 w 6792042"/>
                <a:gd name="connsiteY5116" fmla="*/ 2912795 h 3321651"/>
                <a:gd name="connsiteX5117" fmla="*/ 2110899 w 6792042"/>
                <a:gd name="connsiteY5117" fmla="*/ 2912795 h 3321651"/>
                <a:gd name="connsiteX5118" fmla="*/ 2110899 w 6792042"/>
                <a:gd name="connsiteY5118" fmla="*/ 2914868 h 3321651"/>
                <a:gd name="connsiteX5119" fmla="*/ 2108826 w 6792042"/>
                <a:gd name="connsiteY5119" fmla="*/ 2914868 h 3321651"/>
                <a:gd name="connsiteX5120" fmla="*/ 2108826 w 6792042"/>
                <a:gd name="connsiteY5120" fmla="*/ 2916942 h 3321651"/>
                <a:gd name="connsiteX5121" fmla="*/ 2104679 w 6792042"/>
                <a:gd name="connsiteY5121" fmla="*/ 2916942 h 3321651"/>
                <a:gd name="connsiteX5122" fmla="*/ 2104679 w 6792042"/>
                <a:gd name="connsiteY5122" fmla="*/ 2919015 h 3321651"/>
                <a:gd name="connsiteX5123" fmla="*/ 2102606 w 6792042"/>
                <a:gd name="connsiteY5123" fmla="*/ 2919015 h 3321651"/>
                <a:gd name="connsiteX5124" fmla="*/ 2102606 w 6792042"/>
                <a:gd name="connsiteY5124" fmla="*/ 2921088 h 3321651"/>
                <a:gd name="connsiteX5125" fmla="*/ 2094275 w 6792042"/>
                <a:gd name="connsiteY5125" fmla="*/ 2921088 h 3321651"/>
                <a:gd name="connsiteX5126" fmla="*/ 2094275 w 6792042"/>
                <a:gd name="connsiteY5126" fmla="*/ 2919015 h 3321651"/>
                <a:gd name="connsiteX5127" fmla="*/ 2092201 w 6792042"/>
                <a:gd name="connsiteY5127" fmla="*/ 2919015 h 3321651"/>
                <a:gd name="connsiteX5128" fmla="*/ 2092201 w 6792042"/>
                <a:gd name="connsiteY5128" fmla="*/ 2916942 h 3321651"/>
                <a:gd name="connsiteX5129" fmla="*/ 2088055 w 6792042"/>
                <a:gd name="connsiteY5129" fmla="*/ 2916942 h 3321651"/>
                <a:gd name="connsiteX5130" fmla="*/ 2088055 w 6792042"/>
                <a:gd name="connsiteY5130" fmla="*/ 2914868 h 3321651"/>
                <a:gd name="connsiteX5131" fmla="*/ 2085981 w 6792042"/>
                <a:gd name="connsiteY5131" fmla="*/ 2914868 h 3321651"/>
                <a:gd name="connsiteX5132" fmla="*/ 2085981 w 6792042"/>
                <a:gd name="connsiteY5132" fmla="*/ 2916942 h 3321651"/>
                <a:gd name="connsiteX5133" fmla="*/ 2083908 w 6792042"/>
                <a:gd name="connsiteY5133" fmla="*/ 2916942 h 3321651"/>
                <a:gd name="connsiteX5134" fmla="*/ 2083908 w 6792042"/>
                <a:gd name="connsiteY5134" fmla="*/ 2914868 h 3321651"/>
                <a:gd name="connsiteX5135" fmla="*/ 2081835 w 6792042"/>
                <a:gd name="connsiteY5135" fmla="*/ 2914868 h 3321651"/>
                <a:gd name="connsiteX5136" fmla="*/ 2081835 w 6792042"/>
                <a:gd name="connsiteY5136" fmla="*/ 2916942 h 3321651"/>
                <a:gd name="connsiteX5137" fmla="*/ 2067284 w 6792042"/>
                <a:gd name="connsiteY5137" fmla="*/ 2916942 h 3321651"/>
                <a:gd name="connsiteX5138" fmla="*/ 2067284 w 6792042"/>
                <a:gd name="connsiteY5138" fmla="*/ 2933566 h 3321651"/>
                <a:gd name="connsiteX5139" fmla="*/ 2069357 w 6792042"/>
                <a:gd name="connsiteY5139" fmla="*/ 2933566 h 3321651"/>
                <a:gd name="connsiteX5140" fmla="*/ 2069357 w 6792042"/>
                <a:gd name="connsiteY5140" fmla="*/ 2937713 h 3321651"/>
                <a:gd name="connsiteX5141" fmla="*/ 2073503 w 6792042"/>
                <a:gd name="connsiteY5141" fmla="*/ 2937713 h 3321651"/>
                <a:gd name="connsiteX5142" fmla="*/ 2073503 w 6792042"/>
                <a:gd name="connsiteY5142" fmla="*/ 2935639 h 3321651"/>
                <a:gd name="connsiteX5143" fmla="*/ 2075577 w 6792042"/>
                <a:gd name="connsiteY5143" fmla="*/ 2935639 h 3321651"/>
                <a:gd name="connsiteX5144" fmla="*/ 2075577 w 6792042"/>
                <a:gd name="connsiteY5144" fmla="*/ 2933566 h 3321651"/>
                <a:gd name="connsiteX5145" fmla="*/ 2079723 w 6792042"/>
                <a:gd name="connsiteY5145" fmla="*/ 2933566 h 3321651"/>
                <a:gd name="connsiteX5146" fmla="*/ 2079723 w 6792042"/>
                <a:gd name="connsiteY5146" fmla="*/ 2935639 h 3321651"/>
                <a:gd name="connsiteX5147" fmla="*/ 2077650 w 6792042"/>
                <a:gd name="connsiteY5147" fmla="*/ 2935639 h 3321651"/>
                <a:gd name="connsiteX5148" fmla="*/ 2077650 w 6792042"/>
                <a:gd name="connsiteY5148" fmla="*/ 2941859 h 3321651"/>
                <a:gd name="connsiteX5149" fmla="*/ 2071430 w 6792042"/>
                <a:gd name="connsiteY5149" fmla="*/ 2941859 h 3321651"/>
                <a:gd name="connsiteX5150" fmla="*/ 2071430 w 6792042"/>
                <a:gd name="connsiteY5150" fmla="*/ 2939786 h 3321651"/>
                <a:gd name="connsiteX5151" fmla="*/ 2067284 w 6792042"/>
                <a:gd name="connsiteY5151" fmla="*/ 2939786 h 3321651"/>
                <a:gd name="connsiteX5152" fmla="*/ 2067284 w 6792042"/>
                <a:gd name="connsiteY5152" fmla="*/ 2935639 h 3321651"/>
                <a:gd name="connsiteX5153" fmla="*/ 2065210 w 6792042"/>
                <a:gd name="connsiteY5153" fmla="*/ 2935639 h 3321651"/>
                <a:gd name="connsiteX5154" fmla="*/ 2065210 w 6792042"/>
                <a:gd name="connsiteY5154" fmla="*/ 2933566 h 3321651"/>
                <a:gd name="connsiteX5155" fmla="*/ 2058991 w 6792042"/>
                <a:gd name="connsiteY5155" fmla="*/ 2933566 h 3321651"/>
                <a:gd name="connsiteX5156" fmla="*/ 2058991 w 6792042"/>
                <a:gd name="connsiteY5156" fmla="*/ 2931493 h 3321651"/>
                <a:gd name="connsiteX5157" fmla="*/ 2056917 w 6792042"/>
                <a:gd name="connsiteY5157" fmla="*/ 2931493 h 3321651"/>
                <a:gd name="connsiteX5158" fmla="*/ 2056917 w 6792042"/>
                <a:gd name="connsiteY5158" fmla="*/ 2933566 h 3321651"/>
                <a:gd name="connsiteX5159" fmla="*/ 2054844 w 6792042"/>
                <a:gd name="connsiteY5159" fmla="*/ 2933566 h 3321651"/>
                <a:gd name="connsiteX5160" fmla="*/ 2054844 w 6792042"/>
                <a:gd name="connsiteY5160" fmla="*/ 2935639 h 3321651"/>
                <a:gd name="connsiteX5161" fmla="*/ 2056917 w 6792042"/>
                <a:gd name="connsiteY5161" fmla="*/ 2935639 h 3321651"/>
                <a:gd name="connsiteX5162" fmla="*/ 2056917 w 6792042"/>
                <a:gd name="connsiteY5162" fmla="*/ 2956411 h 3321651"/>
                <a:gd name="connsiteX5163" fmla="*/ 2054844 w 6792042"/>
                <a:gd name="connsiteY5163" fmla="*/ 2956411 h 3321651"/>
                <a:gd name="connsiteX5164" fmla="*/ 2054844 w 6792042"/>
                <a:gd name="connsiteY5164" fmla="*/ 2960557 h 3321651"/>
                <a:gd name="connsiteX5165" fmla="*/ 2050697 w 6792042"/>
                <a:gd name="connsiteY5165" fmla="*/ 2960557 h 3321651"/>
                <a:gd name="connsiteX5166" fmla="*/ 2050697 w 6792042"/>
                <a:gd name="connsiteY5166" fmla="*/ 2962631 h 3321651"/>
                <a:gd name="connsiteX5167" fmla="*/ 2052771 w 6792042"/>
                <a:gd name="connsiteY5167" fmla="*/ 2962631 h 3321651"/>
                <a:gd name="connsiteX5168" fmla="*/ 2052771 w 6792042"/>
                <a:gd name="connsiteY5168" fmla="*/ 2964704 h 3321651"/>
                <a:gd name="connsiteX5169" fmla="*/ 2046551 w 6792042"/>
                <a:gd name="connsiteY5169" fmla="*/ 2964704 h 3321651"/>
                <a:gd name="connsiteX5170" fmla="*/ 2046551 w 6792042"/>
                <a:gd name="connsiteY5170" fmla="*/ 2968850 h 3321651"/>
                <a:gd name="connsiteX5171" fmla="*/ 2048624 w 6792042"/>
                <a:gd name="connsiteY5171" fmla="*/ 2968850 h 3321651"/>
                <a:gd name="connsiteX5172" fmla="*/ 2048624 w 6792042"/>
                <a:gd name="connsiteY5172" fmla="*/ 2975070 h 3321651"/>
                <a:gd name="connsiteX5173" fmla="*/ 2050697 w 6792042"/>
                <a:gd name="connsiteY5173" fmla="*/ 2975070 h 3321651"/>
                <a:gd name="connsiteX5174" fmla="*/ 2050697 w 6792042"/>
                <a:gd name="connsiteY5174" fmla="*/ 2981290 h 3321651"/>
                <a:gd name="connsiteX5175" fmla="*/ 2052771 w 6792042"/>
                <a:gd name="connsiteY5175" fmla="*/ 2981290 h 3321651"/>
                <a:gd name="connsiteX5176" fmla="*/ 2052771 w 6792042"/>
                <a:gd name="connsiteY5176" fmla="*/ 2989621 h 3321651"/>
                <a:gd name="connsiteX5177" fmla="*/ 2054844 w 6792042"/>
                <a:gd name="connsiteY5177" fmla="*/ 2989621 h 3321651"/>
                <a:gd name="connsiteX5178" fmla="*/ 2054844 w 6792042"/>
                <a:gd name="connsiteY5178" fmla="*/ 2993768 h 3321651"/>
                <a:gd name="connsiteX5179" fmla="*/ 2052771 w 6792042"/>
                <a:gd name="connsiteY5179" fmla="*/ 2993768 h 3321651"/>
                <a:gd name="connsiteX5180" fmla="*/ 2052771 w 6792042"/>
                <a:gd name="connsiteY5180" fmla="*/ 2997915 h 3321651"/>
                <a:gd name="connsiteX5181" fmla="*/ 2054844 w 6792042"/>
                <a:gd name="connsiteY5181" fmla="*/ 2997915 h 3321651"/>
                <a:gd name="connsiteX5182" fmla="*/ 2054844 w 6792042"/>
                <a:gd name="connsiteY5182" fmla="*/ 2999988 h 3321651"/>
                <a:gd name="connsiteX5183" fmla="*/ 2056917 w 6792042"/>
                <a:gd name="connsiteY5183" fmla="*/ 2999988 h 3321651"/>
                <a:gd name="connsiteX5184" fmla="*/ 2056917 w 6792042"/>
                <a:gd name="connsiteY5184" fmla="*/ 3002061 h 3321651"/>
                <a:gd name="connsiteX5185" fmla="*/ 2063137 w 6792042"/>
                <a:gd name="connsiteY5185" fmla="*/ 3002061 h 3321651"/>
                <a:gd name="connsiteX5186" fmla="*/ 2063137 w 6792042"/>
                <a:gd name="connsiteY5186" fmla="*/ 2999988 h 3321651"/>
                <a:gd name="connsiteX5187" fmla="*/ 2065210 w 6792042"/>
                <a:gd name="connsiteY5187" fmla="*/ 2999988 h 3321651"/>
                <a:gd name="connsiteX5188" fmla="*/ 2065210 w 6792042"/>
                <a:gd name="connsiteY5188" fmla="*/ 2979217 h 3321651"/>
                <a:gd name="connsiteX5189" fmla="*/ 2067284 w 6792042"/>
                <a:gd name="connsiteY5189" fmla="*/ 2979217 h 3321651"/>
                <a:gd name="connsiteX5190" fmla="*/ 2067284 w 6792042"/>
                <a:gd name="connsiteY5190" fmla="*/ 2977143 h 3321651"/>
                <a:gd name="connsiteX5191" fmla="*/ 2069357 w 6792042"/>
                <a:gd name="connsiteY5191" fmla="*/ 2977143 h 3321651"/>
                <a:gd name="connsiteX5192" fmla="*/ 2069357 w 6792042"/>
                <a:gd name="connsiteY5192" fmla="*/ 2975070 h 3321651"/>
                <a:gd name="connsiteX5193" fmla="*/ 2071430 w 6792042"/>
                <a:gd name="connsiteY5193" fmla="*/ 2975070 h 3321651"/>
                <a:gd name="connsiteX5194" fmla="*/ 2071430 w 6792042"/>
                <a:gd name="connsiteY5194" fmla="*/ 2972997 h 3321651"/>
                <a:gd name="connsiteX5195" fmla="*/ 2073503 w 6792042"/>
                <a:gd name="connsiteY5195" fmla="*/ 2972997 h 3321651"/>
                <a:gd name="connsiteX5196" fmla="*/ 2073503 w 6792042"/>
                <a:gd name="connsiteY5196" fmla="*/ 2968850 h 3321651"/>
                <a:gd name="connsiteX5197" fmla="*/ 2075577 w 6792042"/>
                <a:gd name="connsiteY5197" fmla="*/ 2968850 h 3321651"/>
                <a:gd name="connsiteX5198" fmla="*/ 2075577 w 6792042"/>
                <a:gd name="connsiteY5198" fmla="*/ 2966777 h 3321651"/>
                <a:gd name="connsiteX5199" fmla="*/ 2073503 w 6792042"/>
                <a:gd name="connsiteY5199" fmla="*/ 2966777 h 3321651"/>
                <a:gd name="connsiteX5200" fmla="*/ 2073503 w 6792042"/>
                <a:gd name="connsiteY5200" fmla="*/ 2964704 h 3321651"/>
                <a:gd name="connsiteX5201" fmla="*/ 2077650 w 6792042"/>
                <a:gd name="connsiteY5201" fmla="*/ 2964704 h 3321651"/>
                <a:gd name="connsiteX5202" fmla="*/ 2077650 w 6792042"/>
                <a:gd name="connsiteY5202" fmla="*/ 2962631 h 3321651"/>
                <a:gd name="connsiteX5203" fmla="*/ 2079723 w 6792042"/>
                <a:gd name="connsiteY5203" fmla="*/ 2962631 h 3321651"/>
                <a:gd name="connsiteX5204" fmla="*/ 2079723 w 6792042"/>
                <a:gd name="connsiteY5204" fmla="*/ 2950153 h 3321651"/>
                <a:gd name="connsiteX5205" fmla="*/ 2077650 w 6792042"/>
                <a:gd name="connsiteY5205" fmla="*/ 2950153 h 3321651"/>
                <a:gd name="connsiteX5206" fmla="*/ 2077650 w 6792042"/>
                <a:gd name="connsiteY5206" fmla="*/ 2948079 h 3321651"/>
                <a:gd name="connsiteX5207" fmla="*/ 2079723 w 6792042"/>
                <a:gd name="connsiteY5207" fmla="*/ 2948079 h 3321651"/>
                <a:gd name="connsiteX5208" fmla="*/ 2079723 w 6792042"/>
                <a:gd name="connsiteY5208" fmla="*/ 2950153 h 3321651"/>
                <a:gd name="connsiteX5209" fmla="*/ 2081797 w 6792042"/>
                <a:gd name="connsiteY5209" fmla="*/ 2950153 h 3321651"/>
                <a:gd name="connsiteX5210" fmla="*/ 2081797 w 6792042"/>
                <a:gd name="connsiteY5210" fmla="*/ 2958484 h 3321651"/>
                <a:gd name="connsiteX5211" fmla="*/ 2090128 w 6792042"/>
                <a:gd name="connsiteY5211" fmla="*/ 2958484 h 3321651"/>
                <a:gd name="connsiteX5212" fmla="*/ 2090128 w 6792042"/>
                <a:gd name="connsiteY5212" fmla="*/ 2960557 h 3321651"/>
                <a:gd name="connsiteX5213" fmla="*/ 2092201 w 6792042"/>
                <a:gd name="connsiteY5213" fmla="*/ 2960557 h 3321651"/>
                <a:gd name="connsiteX5214" fmla="*/ 2092201 w 6792042"/>
                <a:gd name="connsiteY5214" fmla="*/ 2962631 h 3321651"/>
                <a:gd name="connsiteX5215" fmla="*/ 2094275 w 6792042"/>
                <a:gd name="connsiteY5215" fmla="*/ 2962631 h 3321651"/>
                <a:gd name="connsiteX5216" fmla="*/ 2094275 w 6792042"/>
                <a:gd name="connsiteY5216" fmla="*/ 2964704 h 3321651"/>
                <a:gd name="connsiteX5217" fmla="*/ 2096348 w 6792042"/>
                <a:gd name="connsiteY5217" fmla="*/ 2964704 h 3321651"/>
                <a:gd name="connsiteX5218" fmla="*/ 2096348 w 6792042"/>
                <a:gd name="connsiteY5218" fmla="*/ 2966777 h 3321651"/>
                <a:gd name="connsiteX5219" fmla="*/ 2098421 w 6792042"/>
                <a:gd name="connsiteY5219" fmla="*/ 2966777 h 3321651"/>
                <a:gd name="connsiteX5220" fmla="*/ 2098421 w 6792042"/>
                <a:gd name="connsiteY5220" fmla="*/ 2964704 h 3321651"/>
                <a:gd name="connsiteX5221" fmla="*/ 2100495 w 6792042"/>
                <a:gd name="connsiteY5221" fmla="*/ 2964704 h 3321651"/>
                <a:gd name="connsiteX5222" fmla="*/ 2100495 w 6792042"/>
                <a:gd name="connsiteY5222" fmla="*/ 2962631 h 3321651"/>
                <a:gd name="connsiteX5223" fmla="*/ 2102568 w 6792042"/>
                <a:gd name="connsiteY5223" fmla="*/ 2962631 h 3321651"/>
                <a:gd name="connsiteX5224" fmla="*/ 2102568 w 6792042"/>
                <a:gd name="connsiteY5224" fmla="*/ 2958484 h 3321651"/>
                <a:gd name="connsiteX5225" fmla="*/ 2104641 w 6792042"/>
                <a:gd name="connsiteY5225" fmla="*/ 2958484 h 3321651"/>
                <a:gd name="connsiteX5226" fmla="*/ 2104641 w 6792042"/>
                <a:gd name="connsiteY5226" fmla="*/ 2962631 h 3321651"/>
                <a:gd name="connsiteX5227" fmla="*/ 2102568 w 6792042"/>
                <a:gd name="connsiteY5227" fmla="*/ 2962631 h 3321651"/>
                <a:gd name="connsiteX5228" fmla="*/ 2102568 w 6792042"/>
                <a:gd name="connsiteY5228" fmla="*/ 2966777 h 3321651"/>
                <a:gd name="connsiteX5229" fmla="*/ 2100495 w 6792042"/>
                <a:gd name="connsiteY5229" fmla="*/ 2966777 h 3321651"/>
                <a:gd name="connsiteX5230" fmla="*/ 2100495 w 6792042"/>
                <a:gd name="connsiteY5230" fmla="*/ 2968850 h 3321651"/>
                <a:gd name="connsiteX5231" fmla="*/ 2096348 w 6792042"/>
                <a:gd name="connsiteY5231" fmla="*/ 2968850 h 3321651"/>
                <a:gd name="connsiteX5232" fmla="*/ 2096348 w 6792042"/>
                <a:gd name="connsiteY5232" fmla="*/ 2966777 h 3321651"/>
                <a:gd name="connsiteX5233" fmla="*/ 2094275 w 6792042"/>
                <a:gd name="connsiteY5233" fmla="*/ 2966777 h 3321651"/>
                <a:gd name="connsiteX5234" fmla="*/ 2094275 w 6792042"/>
                <a:gd name="connsiteY5234" fmla="*/ 2964704 h 3321651"/>
                <a:gd name="connsiteX5235" fmla="*/ 2092201 w 6792042"/>
                <a:gd name="connsiteY5235" fmla="*/ 2964704 h 3321651"/>
                <a:gd name="connsiteX5236" fmla="*/ 2092201 w 6792042"/>
                <a:gd name="connsiteY5236" fmla="*/ 2962631 h 3321651"/>
                <a:gd name="connsiteX5237" fmla="*/ 2090128 w 6792042"/>
                <a:gd name="connsiteY5237" fmla="*/ 2962631 h 3321651"/>
                <a:gd name="connsiteX5238" fmla="*/ 2090128 w 6792042"/>
                <a:gd name="connsiteY5238" fmla="*/ 2960557 h 3321651"/>
                <a:gd name="connsiteX5239" fmla="*/ 2085981 w 6792042"/>
                <a:gd name="connsiteY5239" fmla="*/ 2960557 h 3321651"/>
                <a:gd name="connsiteX5240" fmla="*/ 2085981 w 6792042"/>
                <a:gd name="connsiteY5240" fmla="*/ 2964704 h 3321651"/>
                <a:gd name="connsiteX5241" fmla="*/ 2083908 w 6792042"/>
                <a:gd name="connsiteY5241" fmla="*/ 2964704 h 3321651"/>
                <a:gd name="connsiteX5242" fmla="*/ 2083908 w 6792042"/>
                <a:gd name="connsiteY5242" fmla="*/ 2966777 h 3321651"/>
                <a:gd name="connsiteX5243" fmla="*/ 2081835 w 6792042"/>
                <a:gd name="connsiteY5243" fmla="*/ 2966777 h 3321651"/>
                <a:gd name="connsiteX5244" fmla="*/ 2081835 w 6792042"/>
                <a:gd name="connsiteY5244" fmla="*/ 2970924 h 3321651"/>
                <a:gd name="connsiteX5245" fmla="*/ 2079762 w 6792042"/>
                <a:gd name="connsiteY5245" fmla="*/ 2970924 h 3321651"/>
                <a:gd name="connsiteX5246" fmla="*/ 2079762 w 6792042"/>
                <a:gd name="connsiteY5246" fmla="*/ 2972997 h 3321651"/>
                <a:gd name="connsiteX5247" fmla="*/ 2077688 w 6792042"/>
                <a:gd name="connsiteY5247" fmla="*/ 2972997 h 3321651"/>
                <a:gd name="connsiteX5248" fmla="*/ 2077688 w 6792042"/>
                <a:gd name="connsiteY5248" fmla="*/ 2977143 h 3321651"/>
                <a:gd name="connsiteX5249" fmla="*/ 2079762 w 6792042"/>
                <a:gd name="connsiteY5249" fmla="*/ 2977143 h 3321651"/>
                <a:gd name="connsiteX5250" fmla="*/ 2079762 w 6792042"/>
                <a:gd name="connsiteY5250" fmla="*/ 2979217 h 3321651"/>
                <a:gd name="connsiteX5251" fmla="*/ 2077688 w 6792042"/>
                <a:gd name="connsiteY5251" fmla="*/ 2979217 h 3321651"/>
                <a:gd name="connsiteX5252" fmla="*/ 2077688 w 6792042"/>
                <a:gd name="connsiteY5252" fmla="*/ 2983363 h 3321651"/>
                <a:gd name="connsiteX5253" fmla="*/ 2073542 w 6792042"/>
                <a:gd name="connsiteY5253" fmla="*/ 2983363 h 3321651"/>
                <a:gd name="connsiteX5254" fmla="*/ 2073542 w 6792042"/>
                <a:gd name="connsiteY5254" fmla="*/ 2985437 h 3321651"/>
                <a:gd name="connsiteX5255" fmla="*/ 2071469 w 6792042"/>
                <a:gd name="connsiteY5255" fmla="*/ 2985437 h 3321651"/>
                <a:gd name="connsiteX5256" fmla="*/ 2071469 w 6792042"/>
                <a:gd name="connsiteY5256" fmla="*/ 2989583 h 3321651"/>
                <a:gd name="connsiteX5257" fmla="*/ 2069395 w 6792042"/>
                <a:gd name="connsiteY5257" fmla="*/ 2989583 h 3321651"/>
                <a:gd name="connsiteX5258" fmla="*/ 2069395 w 6792042"/>
                <a:gd name="connsiteY5258" fmla="*/ 2997915 h 3321651"/>
                <a:gd name="connsiteX5259" fmla="*/ 2067322 w 6792042"/>
                <a:gd name="connsiteY5259" fmla="*/ 2997915 h 3321651"/>
                <a:gd name="connsiteX5260" fmla="*/ 2067322 w 6792042"/>
                <a:gd name="connsiteY5260" fmla="*/ 3002061 h 3321651"/>
                <a:gd name="connsiteX5261" fmla="*/ 2063175 w 6792042"/>
                <a:gd name="connsiteY5261" fmla="*/ 3002061 h 3321651"/>
                <a:gd name="connsiteX5262" fmla="*/ 2063175 w 6792042"/>
                <a:gd name="connsiteY5262" fmla="*/ 3004134 h 3321651"/>
                <a:gd name="connsiteX5263" fmla="*/ 2059029 w 6792042"/>
                <a:gd name="connsiteY5263" fmla="*/ 3004134 h 3321651"/>
                <a:gd name="connsiteX5264" fmla="*/ 2059029 w 6792042"/>
                <a:gd name="connsiteY5264" fmla="*/ 3006208 h 3321651"/>
                <a:gd name="connsiteX5265" fmla="*/ 2056956 w 6792042"/>
                <a:gd name="connsiteY5265" fmla="*/ 3006208 h 3321651"/>
                <a:gd name="connsiteX5266" fmla="*/ 2056956 w 6792042"/>
                <a:gd name="connsiteY5266" fmla="*/ 3004134 h 3321651"/>
                <a:gd name="connsiteX5267" fmla="*/ 2052809 w 6792042"/>
                <a:gd name="connsiteY5267" fmla="*/ 3004134 h 3321651"/>
                <a:gd name="connsiteX5268" fmla="*/ 2052809 w 6792042"/>
                <a:gd name="connsiteY5268" fmla="*/ 3002061 h 3321651"/>
                <a:gd name="connsiteX5269" fmla="*/ 2050736 w 6792042"/>
                <a:gd name="connsiteY5269" fmla="*/ 3002061 h 3321651"/>
                <a:gd name="connsiteX5270" fmla="*/ 2050736 w 6792042"/>
                <a:gd name="connsiteY5270" fmla="*/ 2999988 h 3321651"/>
                <a:gd name="connsiteX5271" fmla="*/ 2048663 w 6792042"/>
                <a:gd name="connsiteY5271" fmla="*/ 2999988 h 3321651"/>
                <a:gd name="connsiteX5272" fmla="*/ 2048663 w 6792042"/>
                <a:gd name="connsiteY5272" fmla="*/ 2987510 h 3321651"/>
                <a:gd name="connsiteX5273" fmla="*/ 2046589 w 6792042"/>
                <a:gd name="connsiteY5273" fmla="*/ 2987510 h 3321651"/>
                <a:gd name="connsiteX5274" fmla="*/ 2046589 w 6792042"/>
                <a:gd name="connsiteY5274" fmla="*/ 2983363 h 3321651"/>
                <a:gd name="connsiteX5275" fmla="*/ 2044516 w 6792042"/>
                <a:gd name="connsiteY5275" fmla="*/ 2983363 h 3321651"/>
                <a:gd name="connsiteX5276" fmla="*/ 2044516 w 6792042"/>
                <a:gd name="connsiteY5276" fmla="*/ 2979217 h 3321651"/>
                <a:gd name="connsiteX5277" fmla="*/ 2042443 w 6792042"/>
                <a:gd name="connsiteY5277" fmla="*/ 2979217 h 3321651"/>
                <a:gd name="connsiteX5278" fmla="*/ 2042443 w 6792042"/>
                <a:gd name="connsiteY5278" fmla="*/ 2975070 h 3321651"/>
                <a:gd name="connsiteX5279" fmla="*/ 2040369 w 6792042"/>
                <a:gd name="connsiteY5279" fmla="*/ 2975070 h 3321651"/>
                <a:gd name="connsiteX5280" fmla="*/ 2040369 w 6792042"/>
                <a:gd name="connsiteY5280" fmla="*/ 2972997 h 3321651"/>
                <a:gd name="connsiteX5281" fmla="*/ 2038296 w 6792042"/>
                <a:gd name="connsiteY5281" fmla="*/ 2972997 h 3321651"/>
                <a:gd name="connsiteX5282" fmla="*/ 2038296 w 6792042"/>
                <a:gd name="connsiteY5282" fmla="*/ 2975070 h 3321651"/>
                <a:gd name="connsiteX5283" fmla="*/ 2032076 w 6792042"/>
                <a:gd name="connsiteY5283" fmla="*/ 2975070 h 3321651"/>
                <a:gd name="connsiteX5284" fmla="*/ 2032076 w 6792042"/>
                <a:gd name="connsiteY5284" fmla="*/ 2979217 h 3321651"/>
                <a:gd name="connsiteX5285" fmla="*/ 2019598 w 6792042"/>
                <a:gd name="connsiteY5285" fmla="*/ 2979217 h 3321651"/>
                <a:gd name="connsiteX5286" fmla="*/ 2019598 w 6792042"/>
                <a:gd name="connsiteY5286" fmla="*/ 2981290 h 3321651"/>
                <a:gd name="connsiteX5287" fmla="*/ 2017525 w 6792042"/>
                <a:gd name="connsiteY5287" fmla="*/ 2981290 h 3321651"/>
                <a:gd name="connsiteX5288" fmla="*/ 2017525 w 6792042"/>
                <a:gd name="connsiteY5288" fmla="*/ 2983363 h 3321651"/>
                <a:gd name="connsiteX5289" fmla="*/ 2015452 w 6792042"/>
                <a:gd name="connsiteY5289" fmla="*/ 2983363 h 3321651"/>
                <a:gd name="connsiteX5290" fmla="*/ 2015452 w 6792042"/>
                <a:gd name="connsiteY5290" fmla="*/ 2985437 h 3321651"/>
                <a:gd name="connsiteX5291" fmla="*/ 2013379 w 6792042"/>
                <a:gd name="connsiteY5291" fmla="*/ 2985437 h 3321651"/>
                <a:gd name="connsiteX5292" fmla="*/ 2013379 w 6792042"/>
                <a:gd name="connsiteY5292" fmla="*/ 2987510 h 3321651"/>
                <a:gd name="connsiteX5293" fmla="*/ 2011305 w 6792042"/>
                <a:gd name="connsiteY5293" fmla="*/ 2987510 h 3321651"/>
                <a:gd name="connsiteX5294" fmla="*/ 2011305 w 6792042"/>
                <a:gd name="connsiteY5294" fmla="*/ 2991656 h 3321651"/>
                <a:gd name="connsiteX5295" fmla="*/ 2009232 w 6792042"/>
                <a:gd name="connsiteY5295" fmla="*/ 2991656 h 3321651"/>
                <a:gd name="connsiteX5296" fmla="*/ 2009232 w 6792042"/>
                <a:gd name="connsiteY5296" fmla="*/ 2993730 h 3321651"/>
                <a:gd name="connsiteX5297" fmla="*/ 2007159 w 6792042"/>
                <a:gd name="connsiteY5297" fmla="*/ 2993730 h 3321651"/>
                <a:gd name="connsiteX5298" fmla="*/ 2007159 w 6792042"/>
                <a:gd name="connsiteY5298" fmla="*/ 3002061 h 3321651"/>
                <a:gd name="connsiteX5299" fmla="*/ 2005086 w 6792042"/>
                <a:gd name="connsiteY5299" fmla="*/ 3002061 h 3321651"/>
                <a:gd name="connsiteX5300" fmla="*/ 2005086 w 6792042"/>
                <a:gd name="connsiteY5300" fmla="*/ 3012466 h 3321651"/>
                <a:gd name="connsiteX5301" fmla="*/ 2009232 w 6792042"/>
                <a:gd name="connsiteY5301" fmla="*/ 3012466 h 3321651"/>
                <a:gd name="connsiteX5302" fmla="*/ 2009232 w 6792042"/>
                <a:gd name="connsiteY5302" fmla="*/ 3010393 h 3321651"/>
                <a:gd name="connsiteX5303" fmla="*/ 2017564 w 6792042"/>
                <a:gd name="connsiteY5303" fmla="*/ 3010393 h 3321651"/>
                <a:gd name="connsiteX5304" fmla="*/ 2017564 w 6792042"/>
                <a:gd name="connsiteY5304" fmla="*/ 3012466 h 3321651"/>
                <a:gd name="connsiteX5305" fmla="*/ 2025895 w 6792042"/>
                <a:gd name="connsiteY5305" fmla="*/ 3012466 h 3321651"/>
                <a:gd name="connsiteX5306" fmla="*/ 2025895 w 6792042"/>
                <a:gd name="connsiteY5306" fmla="*/ 3014539 h 3321651"/>
                <a:gd name="connsiteX5307" fmla="*/ 2030042 w 6792042"/>
                <a:gd name="connsiteY5307" fmla="*/ 3014539 h 3321651"/>
                <a:gd name="connsiteX5308" fmla="*/ 2030042 w 6792042"/>
                <a:gd name="connsiteY5308" fmla="*/ 3016612 h 3321651"/>
                <a:gd name="connsiteX5309" fmla="*/ 2038373 w 6792042"/>
                <a:gd name="connsiteY5309" fmla="*/ 3016612 h 3321651"/>
                <a:gd name="connsiteX5310" fmla="*/ 2038373 w 6792042"/>
                <a:gd name="connsiteY5310" fmla="*/ 3018686 h 3321651"/>
                <a:gd name="connsiteX5311" fmla="*/ 2036300 w 6792042"/>
                <a:gd name="connsiteY5311" fmla="*/ 3018686 h 3321651"/>
                <a:gd name="connsiteX5312" fmla="*/ 2036300 w 6792042"/>
                <a:gd name="connsiteY5312" fmla="*/ 3020759 h 3321651"/>
                <a:gd name="connsiteX5313" fmla="*/ 2038373 w 6792042"/>
                <a:gd name="connsiteY5313" fmla="*/ 3020759 h 3321651"/>
                <a:gd name="connsiteX5314" fmla="*/ 2038373 w 6792042"/>
                <a:gd name="connsiteY5314" fmla="*/ 3022832 h 3321651"/>
                <a:gd name="connsiteX5315" fmla="*/ 2042520 w 6792042"/>
                <a:gd name="connsiteY5315" fmla="*/ 3022832 h 3321651"/>
                <a:gd name="connsiteX5316" fmla="*/ 2042520 w 6792042"/>
                <a:gd name="connsiteY5316" fmla="*/ 3024905 h 3321651"/>
                <a:gd name="connsiteX5317" fmla="*/ 2044593 w 6792042"/>
                <a:gd name="connsiteY5317" fmla="*/ 3024905 h 3321651"/>
                <a:gd name="connsiteX5318" fmla="*/ 2044593 w 6792042"/>
                <a:gd name="connsiteY5318" fmla="*/ 3026979 h 3321651"/>
                <a:gd name="connsiteX5319" fmla="*/ 2048740 w 6792042"/>
                <a:gd name="connsiteY5319" fmla="*/ 3026979 h 3321651"/>
                <a:gd name="connsiteX5320" fmla="*/ 2048740 w 6792042"/>
                <a:gd name="connsiteY5320" fmla="*/ 3029052 h 3321651"/>
                <a:gd name="connsiteX5321" fmla="*/ 2050813 w 6792042"/>
                <a:gd name="connsiteY5321" fmla="*/ 3029052 h 3321651"/>
                <a:gd name="connsiteX5322" fmla="*/ 2050813 w 6792042"/>
                <a:gd name="connsiteY5322" fmla="*/ 3031125 h 3321651"/>
                <a:gd name="connsiteX5323" fmla="*/ 2052886 w 6792042"/>
                <a:gd name="connsiteY5323" fmla="*/ 3031125 h 3321651"/>
                <a:gd name="connsiteX5324" fmla="*/ 2052886 w 6792042"/>
                <a:gd name="connsiteY5324" fmla="*/ 3033199 h 3321651"/>
                <a:gd name="connsiteX5325" fmla="*/ 2054959 w 6792042"/>
                <a:gd name="connsiteY5325" fmla="*/ 3033199 h 3321651"/>
                <a:gd name="connsiteX5326" fmla="*/ 2054959 w 6792042"/>
                <a:gd name="connsiteY5326" fmla="*/ 3037345 h 3321651"/>
                <a:gd name="connsiteX5327" fmla="*/ 2057033 w 6792042"/>
                <a:gd name="connsiteY5327" fmla="*/ 3037345 h 3321651"/>
                <a:gd name="connsiteX5328" fmla="*/ 2057033 w 6792042"/>
                <a:gd name="connsiteY5328" fmla="*/ 3039418 h 3321651"/>
                <a:gd name="connsiteX5329" fmla="*/ 2059106 w 6792042"/>
                <a:gd name="connsiteY5329" fmla="*/ 3039418 h 3321651"/>
                <a:gd name="connsiteX5330" fmla="*/ 2059106 w 6792042"/>
                <a:gd name="connsiteY5330" fmla="*/ 3041492 h 3321651"/>
                <a:gd name="connsiteX5331" fmla="*/ 2061179 w 6792042"/>
                <a:gd name="connsiteY5331" fmla="*/ 3041492 h 3321651"/>
                <a:gd name="connsiteX5332" fmla="*/ 2061179 w 6792042"/>
                <a:gd name="connsiteY5332" fmla="*/ 3043565 h 3321651"/>
                <a:gd name="connsiteX5333" fmla="*/ 2063252 w 6792042"/>
                <a:gd name="connsiteY5333" fmla="*/ 3043565 h 3321651"/>
                <a:gd name="connsiteX5334" fmla="*/ 2063252 w 6792042"/>
                <a:gd name="connsiteY5334" fmla="*/ 3047711 h 3321651"/>
                <a:gd name="connsiteX5335" fmla="*/ 2065326 w 6792042"/>
                <a:gd name="connsiteY5335" fmla="*/ 3047711 h 3321651"/>
                <a:gd name="connsiteX5336" fmla="*/ 2065326 w 6792042"/>
                <a:gd name="connsiteY5336" fmla="*/ 3049785 h 3321651"/>
                <a:gd name="connsiteX5337" fmla="*/ 2067399 w 6792042"/>
                <a:gd name="connsiteY5337" fmla="*/ 3049785 h 3321651"/>
                <a:gd name="connsiteX5338" fmla="*/ 2067399 w 6792042"/>
                <a:gd name="connsiteY5338" fmla="*/ 3051858 h 3321651"/>
                <a:gd name="connsiteX5339" fmla="*/ 2069472 w 6792042"/>
                <a:gd name="connsiteY5339" fmla="*/ 3051858 h 3321651"/>
                <a:gd name="connsiteX5340" fmla="*/ 2069472 w 6792042"/>
                <a:gd name="connsiteY5340" fmla="*/ 3053931 h 3321651"/>
                <a:gd name="connsiteX5341" fmla="*/ 2071546 w 6792042"/>
                <a:gd name="connsiteY5341" fmla="*/ 3053931 h 3321651"/>
                <a:gd name="connsiteX5342" fmla="*/ 2071546 w 6792042"/>
                <a:gd name="connsiteY5342" fmla="*/ 3047711 h 3321651"/>
                <a:gd name="connsiteX5343" fmla="*/ 2073619 w 6792042"/>
                <a:gd name="connsiteY5343" fmla="*/ 3047711 h 3321651"/>
                <a:gd name="connsiteX5344" fmla="*/ 2073619 w 6792042"/>
                <a:gd name="connsiteY5344" fmla="*/ 3049785 h 3321651"/>
                <a:gd name="connsiteX5345" fmla="*/ 2084024 w 6792042"/>
                <a:gd name="connsiteY5345" fmla="*/ 3049785 h 3321651"/>
                <a:gd name="connsiteX5346" fmla="*/ 2084024 w 6792042"/>
                <a:gd name="connsiteY5346" fmla="*/ 3051858 h 3321651"/>
                <a:gd name="connsiteX5347" fmla="*/ 2086097 w 6792042"/>
                <a:gd name="connsiteY5347" fmla="*/ 3051858 h 3321651"/>
                <a:gd name="connsiteX5348" fmla="*/ 2086097 w 6792042"/>
                <a:gd name="connsiteY5348" fmla="*/ 3056005 h 3321651"/>
                <a:gd name="connsiteX5349" fmla="*/ 2084024 w 6792042"/>
                <a:gd name="connsiteY5349" fmla="*/ 3056005 h 3321651"/>
                <a:gd name="connsiteX5350" fmla="*/ 2084024 w 6792042"/>
                <a:gd name="connsiteY5350" fmla="*/ 3053931 h 3321651"/>
                <a:gd name="connsiteX5351" fmla="*/ 2075692 w 6792042"/>
                <a:gd name="connsiteY5351" fmla="*/ 3053931 h 3321651"/>
                <a:gd name="connsiteX5352" fmla="*/ 2075692 w 6792042"/>
                <a:gd name="connsiteY5352" fmla="*/ 3056005 h 3321651"/>
                <a:gd name="connsiteX5353" fmla="*/ 2073619 w 6792042"/>
                <a:gd name="connsiteY5353" fmla="*/ 3056005 h 3321651"/>
                <a:gd name="connsiteX5354" fmla="*/ 2073619 w 6792042"/>
                <a:gd name="connsiteY5354" fmla="*/ 3058078 h 3321651"/>
                <a:gd name="connsiteX5355" fmla="*/ 2071546 w 6792042"/>
                <a:gd name="connsiteY5355" fmla="*/ 3058078 h 3321651"/>
                <a:gd name="connsiteX5356" fmla="*/ 2071546 w 6792042"/>
                <a:gd name="connsiteY5356" fmla="*/ 3060151 h 3321651"/>
                <a:gd name="connsiteX5357" fmla="*/ 2067399 w 6792042"/>
                <a:gd name="connsiteY5357" fmla="*/ 3060151 h 3321651"/>
                <a:gd name="connsiteX5358" fmla="*/ 2067399 w 6792042"/>
                <a:gd name="connsiteY5358" fmla="*/ 3068483 h 3321651"/>
                <a:gd name="connsiteX5359" fmla="*/ 2069472 w 6792042"/>
                <a:gd name="connsiteY5359" fmla="*/ 3068483 h 3321651"/>
                <a:gd name="connsiteX5360" fmla="*/ 2069472 w 6792042"/>
                <a:gd name="connsiteY5360" fmla="*/ 3070556 h 3321651"/>
                <a:gd name="connsiteX5361" fmla="*/ 2071546 w 6792042"/>
                <a:gd name="connsiteY5361" fmla="*/ 3070556 h 3321651"/>
                <a:gd name="connsiteX5362" fmla="*/ 2071546 w 6792042"/>
                <a:gd name="connsiteY5362" fmla="*/ 3072629 h 3321651"/>
                <a:gd name="connsiteX5363" fmla="*/ 2073619 w 6792042"/>
                <a:gd name="connsiteY5363" fmla="*/ 3072629 h 3321651"/>
                <a:gd name="connsiteX5364" fmla="*/ 2073619 w 6792042"/>
                <a:gd name="connsiteY5364" fmla="*/ 3076776 h 3321651"/>
                <a:gd name="connsiteX5365" fmla="*/ 2075692 w 6792042"/>
                <a:gd name="connsiteY5365" fmla="*/ 3076776 h 3321651"/>
                <a:gd name="connsiteX5366" fmla="*/ 2075692 w 6792042"/>
                <a:gd name="connsiteY5366" fmla="*/ 3080922 h 3321651"/>
                <a:gd name="connsiteX5367" fmla="*/ 2077765 w 6792042"/>
                <a:gd name="connsiteY5367" fmla="*/ 3080922 h 3321651"/>
                <a:gd name="connsiteX5368" fmla="*/ 2077765 w 6792042"/>
                <a:gd name="connsiteY5368" fmla="*/ 3085069 h 3321651"/>
                <a:gd name="connsiteX5369" fmla="*/ 2079839 w 6792042"/>
                <a:gd name="connsiteY5369" fmla="*/ 3085069 h 3321651"/>
                <a:gd name="connsiteX5370" fmla="*/ 2079839 w 6792042"/>
                <a:gd name="connsiteY5370" fmla="*/ 3089215 h 3321651"/>
                <a:gd name="connsiteX5371" fmla="*/ 2081912 w 6792042"/>
                <a:gd name="connsiteY5371" fmla="*/ 3089215 h 3321651"/>
                <a:gd name="connsiteX5372" fmla="*/ 2081912 w 6792042"/>
                <a:gd name="connsiteY5372" fmla="*/ 3093362 h 3321651"/>
                <a:gd name="connsiteX5373" fmla="*/ 2083985 w 6792042"/>
                <a:gd name="connsiteY5373" fmla="*/ 3093362 h 3321651"/>
                <a:gd name="connsiteX5374" fmla="*/ 2083985 w 6792042"/>
                <a:gd name="connsiteY5374" fmla="*/ 3097508 h 3321651"/>
                <a:gd name="connsiteX5375" fmla="*/ 2086058 w 6792042"/>
                <a:gd name="connsiteY5375" fmla="*/ 3097508 h 3321651"/>
                <a:gd name="connsiteX5376" fmla="*/ 2086058 w 6792042"/>
                <a:gd name="connsiteY5376" fmla="*/ 3101655 h 3321651"/>
                <a:gd name="connsiteX5377" fmla="*/ 2088132 w 6792042"/>
                <a:gd name="connsiteY5377" fmla="*/ 3101655 h 3321651"/>
                <a:gd name="connsiteX5378" fmla="*/ 2088132 w 6792042"/>
                <a:gd name="connsiteY5378" fmla="*/ 3109987 h 3321651"/>
                <a:gd name="connsiteX5379" fmla="*/ 2090205 w 6792042"/>
                <a:gd name="connsiteY5379" fmla="*/ 3109987 h 3321651"/>
                <a:gd name="connsiteX5380" fmla="*/ 2090205 w 6792042"/>
                <a:gd name="connsiteY5380" fmla="*/ 3114133 h 3321651"/>
                <a:gd name="connsiteX5381" fmla="*/ 2092278 w 6792042"/>
                <a:gd name="connsiteY5381" fmla="*/ 3114133 h 3321651"/>
                <a:gd name="connsiteX5382" fmla="*/ 2092278 w 6792042"/>
                <a:gd name="connsiteY5382" fmla="*/ 3122465 h 3321651"/>
                <a:gd name="connsiteX5383" fmla="*/ 2094352 w 6792042"/>
                <a:gd name="connsiteY5383" fmla="*/ 3122465 h 3321651"/>
                <a:gd name="connsiteX5384" fmla="*/ 2094352 w 6792042"/>
                <a:gd name="connsiteY5384" fmla="*/ 3128684 h 3321651"/>
                <a:gd name="connsiteX5385" fmla="*/ 2096425 w 6792042"/>
                <a:gd name="connsiteY5385" fmla="*/ 3128684 h 3321651"/>
                <a:gd name="connsiteX5386" fmla="*/ 2096425 w 6792042"/>
                <a:gd name="connsiteY5386" fmla="*/ 3139089 h 3321651"/>
                <a:gd name="connsiteX5387" fmla="*/ 2098498 w 6792042"/>
                <a:gd name="connsiteY5387" fmla="*/ 3139089 h 3321651"/>
                <a:gd name="connsiteX5388" fmla="*/ 2098498 w 6792042"/>
                <a:gd name="connsiteY5388" fmla="*/ 3143236 h 3321651"/>
                <a:gd name="connsiteX5389" fmla="*/ 2096425 w 6792042"/>
                <a:gd name="connsiteY5389" fmla="*/ 3143236 h 3321651"/>
                <a:gd name="connsiteX5390" fmla="*/ 2096425 w 6792042"/>
                <a:gd name="connsiteY5390" fmla="*/ 3147382 h 3321651"/>
                <a:gd name="connsiteX5391" fmla="*/ 2098498 w 6792042"/>
                <a:gd name="connsiteY5391" fmla="*/ 3147382 h 3321651"/>
                <a:gd name="connsiteX5392" fmla="*/ 2098498 w 6792042"/>
                <a:gd name="connsiteY5392" fmla="*/ 3145309 h 3321651"/>
                <a:gd name="connsiteX5393" fmla="*/ 2102645 w 6792042"/>
                <a:gd name="connsiteY5393" fmla="*/ 3145309 h 3321651"/>
                <a:gd name="connsiteX5394" fmla="*/ 2102645 w 6792042"/>
                <a:gd name="connsiteY5394" fmla="*/ 3143236 h 3321651"/>
                <a:gd name="connsiteX5395" fmla="*/ 2104718 w 6792042"/>
                <a:gd name="connsiteY5395" fmla="*/ 3143236 h 3321651"/>
                <a:gd name="connsiteX5396" fmla="*/ 2104718 w 6792042"/>
                <a:gd name="connsiteY5396" fmla="*/ 3145309 h 3321651"/>
                <a:gd name="connsiteX5397" fmla="*/ 2102645 w 6792042"/>
                <a:gd name="connsiteY5397" fmla="*/ 3145309 h 3321651"/>
                <a:gd name="connsiteX5398" fmla="*/ 2102645 w 6792042"/>
                <a:gd name="connsiteY5398" fmla="*/ 3147382 h 3321651"/>
                <a:gd name="connsiteX5399" fmla="*/ 2098498 w 6792042"/>
                <a:gd name="connsiteY5399" fmla="*/ 3147382 h 3321651"/>
                <a:gd name="connsiteX5400" fmla="*/ 2098498 w 6792042"/>
                <a:gd name="connsiteY5400" fmla="*/ 3151529 h 3321651"/>
                <a:gd name="connsiteX5401" fmla="*/ 2100571 w 6792042"/>
                <a:gd name="connsiteY5401" fmla="*/ 3151529 h 3321651"/>
                <a:gd name="connsiteX5402" fmla="*/ 2100571 w 6792042"/>
                <a:gd name="connsiteY5402" fmla="*/ 3159860 h 3321651"/>
                <a:gd name="connsiteX5403" fmla="*/ 2102645 w 6792042"/>
                <a:gd name="connsiteY5403" fmla="*/ 3159860 h 3321651"/>
                <a:gd name="connsiteX5404" fmla="*/ 2102645 w 6792042"/>
                <a:gd name="connsiteY5404" fmla="*/ 3164007 h 3321651"/>
                <a:gd name="connsiteX5405" fmla="*/ 2100571 w 6792042"/>
                <a:gd name="connsiteY5405" fmla="*/ 3164007 h 3321651"/>
                <a:gd name="connsiteX5406" fmla="*/ 2100571 w 6792042"/>
                <a:gd name="connsiteY5406" fmla="*/ 3159860 h 3321651"/>
                <a:gd name="connsiteX5407" fmla="*/ 2098498 w 6792042"/>
                <a:gd name="connsiteY5407" fmla="*/ 3159860 h 3321651"/>
                <a:gd name="connsiteX5408" fmla="*/ 2098498 w 6792042"/>
                <a:gd name="connsiteY5408" fmla="*/ 3166080 h 3321651"/>
                <a:gd name="connsiteX5409" fmla="*/ 2100571 w 6792042"/>
                <a:gd name="connsiteY5409" fmla="*/ 3166080 h 3321651"/>
                <a:gd name="connsiteX5410" fmla="*/ 2100571 w 6792042"/>
                <a:gd name="connsiteY5410" fmla="*/ 3172300 h 3321651"/>
                <a:gd name="connsiteX5411" fmla="*/ 2098498 w 6792042"/>
                <a:gd name="connsiteY5411" fmla="*/ 3172300 h 3321651"/>
                <a:gd name="connsiteX5412" fmla="*/ 2098498 w 6792042"/>
                <a:gd name="connsiteY5412" fmla="*/ 3178520 h 3321651"/>
                <a:gd name="connsiteX5413" fmla="*/ 2100571 w 6792042"/>
                <a:gd name="connsiteY5413" fmla="*/ 3178520 h 3321651"/>
                <a:gd name="connsiteX5414" fmla="*/ 2100571 w 6792042"/>
                <a:gd name="connsiteY5414" fmla="*/ 3186851 h 3321651"/>
                <a:gd name="connsiteX5415" fmla="*/ 2102645 w 6792042"/>
                <a:gd name="connsiteY5415" fmla="*/ 3186851 h 3321651"/>
                <a:gd name="connsiteX5416" fmla="*/ 2102645 w 6792042"/>
                <a:gd name="connsiteY5416" fmla="*/ 3180631 h 3321651"/>
                <a:gd name="connsiteX5417" fmla="*/ 2108864 w 6792042"/>
                <a:gd name="connsiteY5417" fmla="*/ 3180631 h 3321651"/>
                <a:gd name="connsiteX5418" fmla="*/ 2108864 w 6792042"/>
                <a:gd name="connsiteY5418" fmla="*/ 3182705 h 3321651"/>
                <a:gd name="connsiteX5419" fmla="*/ 2113011 w 6792042"/>
                <a:gd name="connsiteY5419" fmla="*/ 3182705 h 3321651"/>
                <a:gd name="connsiteX5420" fmla="*/ 2113011 w 6792042"/>
                <a:gd name="connsiteY5420" fmla="*/ 3180631 h 3321651"/>
                <a:gd name="connsiteX5421" fmla="*/ 2121342 w 6792042"/>
                <a:gd name="connsiteY5421" fmla="*/ 3180631 h 3321651"/>
                <a:gd name="connsiteX5422" fmla="*/ 2121342 w 6792042"/>
                <a:gd name="connsiteY5422" fmla="*/ 3182705 h 3321651"/>
                <a:gd name="connsiteX5423" fmla="*/ 2127562 w 6792042"/>
                <a:gd name="connsiteY5423" fmla="*/ 3182705 h 3321651"/>
                <a:gd name="connsiteX5424" fmla="*/ 2127562 w 6792042"/>
                <a:gd name="connsiteY5424" fmla="*/ 3180631 h 3321651"/>
                <a:gd name="connsiteX5425" fmla="*/ 2129635 w 6792042"/>
                <a:gd name="connsiteY5425" fmla="*/ 3180631 h 3321651"/>
                <a:gd name="connsiteX5426" fmla="*/ 2129635 w 6792042"/>
                <a:gd name="connsiteY5426" fmla="*/ 3182705 h 3321651"/>
                <a:gd name="connsiteX5427" fmla="*/ 2127562 w 6792042"/>
                <a:gd name="connsiteY5427" fmla="*/ 3182705 h 3321651"/>
                <a:gd name="connsiteX5428" fmla="*/ 2127562 w 6792042"/>
                <a:gd name="connsiteY5428" fmla="*/ 3184778 h 3321651"/>
                <a:gd name="connsiteX5429" fmla="*/ 2133782 w 6792042"/>
                <a:gd name="connsiteY5429" fmla="*/ 3184778 h 3321651"/>
                <a:gd name="connsiteX5430" fmla="*/ 2133782 w 6792042"/>
                <a:gd name="connsiteY5430" fmla="*/ 3182705 h 3321651"/>
                <a:gd name="connsiteX5431" fmla="*/ 2140002 w 6792042"/>
                <a:gd name="connsiteY5431" fmla="*/ 3182705 h 3321651"/>
                <a:gd name="connsiteX5432" fmla="*/ 2140002 w 6792042"/>
                <a:gd name="connsiteY5432" fmla="*/ 3178558 h 3321651"/>
                <a:gd name="connsiteX5433" fmla="*/ 2137929 w 6792042"/>
                <a:gd name="connsiteY5433" fmla="*/ 3178558 h 3321651"/>
                <a:gd name="connsiteX5434" fmla="*/ 2137929 w 6792042"/>
                <a:gd name="connsiteY5434" fmla="*/ 3174411 h 3321651"/>
                <a:gd name="connsiteX5435" fmla="*/ 2140002 w 6792042"/>
                <a:gd name="connsiteY5435" fmla="*/ 3174411 h 3321651"/>
                <a:gd name="connsiteX5436" fmla="*/ 2140002 w 6792042"/>
                <a:gd name="connsiteY5436" fmla="*/ 3172338 h 3321651"/>
                <a:gd name="connsiteX5437" fmla="*/ 2142075 w 6792042"/>
                <a:gd name="connsiteY5437" fmla="*/ 3172338 h 3321651"/>
                <a:gd name="connsiteX5438" fmla="*/ 2142075 w 6792042"/>
                <a:gd name="connsiteY5438" fmla="*/ 3174411 h 3321651"/>
                <a:gd name="connsiteX5439" fmla="*/ 2140002 w 6792042"/>
                <a:gd name="connsiteY5439" fmla="*/ 3174411 h 3321651"/>
                <a:gd name="connsiteX5440" fmla="*/ 2140002 w 6792042"/>
                <a:gd name="connsiteY5440" fmla="*/ 3178558 h 3321651"/>
                <a:gd name="connsiteX5441" fmla="*/ 2142075 w 6792042"/>
                <a:gd name="connsiteY5441" fmla="*/ 3178558 h 3321651"/>
                <a:gd name="connsiteX5442" fmla="*/ 2142075 w 6792042"/>
                <a:gd name="connsiteY5442" fmla="*/ 3180631 h 3321651"/>
                <a:gd name="connsiteX5443" fmla="*/ 2144148 w 6792042"/>
                <a:gd name="connsiteY5443" fmla="*/ 3180631 h 3321651"/>
                <a:gd name="connsiteX5444" fmla="*/ 2144148 w 6792042"/>
                <a:gd name="connsiteY5444" fmla="*/ 3182705 h 3321651"/>
                <a:gd name="connsiteX5445" fmla="*/ 2146222 w 6792042"/>
                <a:gd name="connsiteY5445" fmla="*/ 3182705 h 3321651"/>
                <a:gd name="connsiteX5446" fmla="*/ 2146222 w 6792042"/>
                <a:gd name="connsiteY5446" fmla="*/ 3184778 h 3321651"/>
                <a:gd name="connsiteX5447" fmla="*/ 2148295 w 6792042"/>
                <a:gd name="connsiteY5447" fmla="*/ 3184778 h 3321651"/>
                <a:gd name="connsiteX5448" fmla="*/ 2148295 w 6792042"/>
                <a:gd name="connsiteY5448" fmla="*/ 3186851 h 3321651"/>
                <a:gd name="connsiteX5449" fmla="*/ 2150368 w 6792042"/>
                <a:gd name="connsiteY5449" fmla="*/ 3186851 h 3321651"/>
                <a:gd name="connsiteX5450" fmla="*/ 2150368 w 6792042"/>
                <a:gd name="connsiteY5450" fmla="*/ 3188924 h 3321651"/>
                <a:gd name="connsiteX5451" fmla="*/ 2156588 w 6792042"/>
                <a:gd name="connsiteY5451" fmla="*/ 3188924 h 3321651"/>
                <a:gd name="connsiteX5452" fmla="*/ 2156588 w 6792042"/>
                <a:gd name="connsiteY5452" fmla="*/ 3190998 h 3321651"/>
                <a:gd name="connsiteX5453" fmla="*/ 2160735 w 6792042"/>
                <a:gd name="connsiteY5453" fmla="*/ 3190998 h 3321651"/>
                <a:gd name="connsiteX5454" fmla="*/ 2160735 w 6792042"/>
                <a:gd name="connsiteY5454" fmla="*/ 3193071 h 3321651"/>
                <a:gd name="connsiteX5455" fmla="*/ 2162808 w 6792042"/>
                <a:gd name="connsiteY5455" fmla="*/ 3193071 h 3321651"/>
                <a:gd name="connsiteX5456" fmla="*/ 2162808 w 6792042"/>
                <a:gd name="connsiteY5456" fmla="*/ 3195144 h 3321651"/>
                <a:gd name="connsiteX5457" fmla="*/ 2164881 w 6792042"/>
                <a:gd name="connsiteY5457" fmla="*/ 3195144 h 3321651"/>
                <a:gd name="connsiteX5458" fmla="*/ 2164881 w 6792042"/>
                <a:gd name="connsiteY5458" fmla="*/ 3197217 h 3321651"/>
                <a:gd name="connsiteX5459" fmla="*/ 2166954 w 6792042"/>
                <a:gd name="connsiteY5459" fmla="*/ 3197217 h 3321651"/>
                <a:gd name="connsiteX5460" fmla="*/ 2166954 w 6792042"/>
                <a:gd name="connsiteY5460" fmla="*/ 3195144 h 3321651"/>
                <a:gd name="connsiteX5461" fmla="*/ 2177359 w 6792042"/>
                <a:gd name="connsiteY5461" fmla="*/ 3195144 h 3321651"/>
                <a:gd name="connsiteX5462" fmla="*/ 2177359 w 6792042"/>
                <a:gd name="connsiteY5462" fmla="*/ 3193071 h 3321651"/>
                <a:gd name="connsiteX5463" fmla="*/ 2179433 w 6792042"/>
                <a:gd name="connsiteY5463" fmla="*/ 3193071 h 3321651"/>
                <a:gd name="connsiteX5464" fmla="*/ 2179433 w 6792042"/>
                <a:gd name="connsiteY5464" fmla="*/ 3195144 h 3321651"/>
                <a:gd name="connsiteX5465" fmla="*/ 2177359 w 6792042"/>
                <a:gd name="connsiteY5465" fmla="*/ 3195144 h 3321651"/>
                <a:gd name="connsiteX5466" fmla="*/ 2177359 w 6792042"/>
                <a:gd name="connsiteY5466" fmla="*/ 3201364 h 3321651"/>
                <a:gd name="connsiteX5467" fmla="*/ 2179433 w 6792042"/>
                <a:gd name="connsiteY5467" fmla="*/ 3201364 h 3321651"/>
                <a:gd name="connsiteX5468" fmla="*/ 2179433 w 6792042"/>
                <a:gd name="connsiteY5468" fmla="*/ 3203437 h 3321651"/>
                <a:gd name="connsiteX5469" fmla="*/ 2189837 w 6792042"/>
                <a:gd name="connsiteY5469" fmla="*/ 3203437 h 3321651"/>
                <a:gd name="connsiteX5470" fmla="*/ 2189837 w 6792042"/>
                <a:gd name="connsiteY5470" fmla="*/ 3201364 h 3321651"/>
                <a:gd name="connsiteX5471" fmla="*/ 2196057 w 6792042"/>
                <a:gd name="connsiteY5471" fmla="*/ 3201364 h 3321651"/>
                <a:gd name="connsiteX5472" fmla="*/ 2196057 w 6792042"/>
                <a:gd name="connsiteY5472" fmla="*/ 3199291 h 3321651"/>
                <a:gd name="connsiteX5473" fmla="*/ 2200204 w 6792042"/>
                <a:gd name="connsiteY5473" fmla="*/ 3199291 h 3321651"/>
                <a:gd name="connsiteX5474" fmla="*/ 2200204 w 6792042"/>
                <a:gd name="connsiteY5474" fmla="*/ 3197217 h 3321651"/>
                <a:gd name="connsiteX5475" fmla="*/ 2202277 w 6792042"/>
                <a:gd name="connsiteY5475" fmla="*/ 3197217 h 3321651"/>
                <a:gd name="connsiteX5476" fmla="*/ 2202277 w 6792042"/>
                <a:gd name="connsiteY5476" fmla="*/ 3193071 h 3321651"/>
                <a:gd name="connsiteX5477" fmla="*/ 2204350 w 6792042"/>
                <a:gd name="connsiteY5477" fmla="*/ 3193071 h 3321651"/>
                <a:gd name="connsiteX5478" fmla="*/ 2204350 w 6792042"/>
                <a:gd name="connsiteY5478" fmla="*/ 3195144 h 3321651"/>
                <a:gd name="connsiteX5479" fmla="*/ 2212682 w 6792042"/>
                <a:gd name="connsiteY5479" fmla="*/ 3195144 h 3321651"/>
                <a:gd name="connsiteX5480" fmla="*/ 2212682 w 6792042"/>
                <a:gd name="connsiteY5480" fmla="*/ 3197217 h 3321651"/>
                <a:gd name="connsiteX5481" fmla="*/ 2221013 w 6792042"/>
                <a:gd name="connsiteY5481" fmla="*/ 3197217 h 3321651"/>
                <a:gd name="connsiteX5482" fmla="*/ 2221013 w 6792042"/>
                <a:gd name="connsiteY5482" fmla="*/ 3199291 h 3321651"/>
                <a:gd name="connsiteX5483" fmla="*/ 2223086 w 6792042"/>
                <a:gd name="connsiteY5483" fmla="*/ 3199291 h 3321651"/>
                <a:gd name="connsiteX5484" fmla="*/ 2223086 w 6792042"/>
                <a:gd name="connsiteY5484" fmla="*/ 3201364 h 3321651"/>
                <a:gd name="connsiteX5485" fmla="*/ 2225160 w 6792042"/>
                <a:gd name="connsiteY5485" fmla="*/ 3201364 h 3321651"/>
                <a:gd name="connsiteX5486" fmla="*/ 2225160 w 6792042"/>
                <a:gd name="connsiteY5486" fmla="*/ 3203437 h 3321651"/>
                <a:gd name="connsiteX5487" fmla="*/ 2227233 w 6792042"/>
                <a:gd name="connsiteY5487" fmla="*/ 3203437 h 3321651"/>
                <a:gd name="connsiteX5488" fmla="*/ 2227233 w 6792042"/>
                <a:gd name="connsiteY5488" fmla="*/ 3205510 h 3321651"/>
                <a:gd name="connsiteX5489" fmla="*/ 2229306 w 6792042"/>
                <a:gd name="connsiteY5489" fmla="*/ 3205510 h 3321651"/>
                <a:gd name="connsiteX5490" fmla="*/ 2229306 w 6792042"/>
                <a:gd name="connsiteY5490" fmla="*/ 3207584 h 3321651"/>
                <a:gd name="connsiteX5491" fmla="*/ 2227233 w 6792042"/>
                <a:gd name="connsiteY5491" fmla="*/ 3207584 h 3321651"/>
                <a:gd name="connsiteX5492" fmla="*/ 2227233 w 6792042"/>
                <a:gd name="connsiteY5492" fmla="*/ 3205510 h 3321651"/>
                <a:gd name="connsiteX5493" fmla="*/ 2225160 w 6792042"/>
                <a:gd name="connsiteY5493" fmla="*/ 3205510 h 3321651"/>
                <a:gd name="connsiteX5494" fmla="*/ 2225160 w 6792042"/>
                <a:gd name="connsiteY5494" fmla="*/ 3203437 h 3321651"/>
                <a:gd name="connsiteX5495" fmla="*/ 2223086 w 6792042"/>
                <a:gd name="connsiteY5495" fmla="*/ 3203437 h 3321651"/>
                <a:gd name="connsiteX5496" fmla="*/ 2223086 w 6792042"/>
                <a:gd name="connsiteY5496" fmla="*/ 3201364 h 3321651"/>
                <a:gd name="connsiteX5497" fmla="*/ 2221013 w 6792042"/>
                <a:gd name="connsiteY5497" fmla="*/ 3201364 h 3321651"/>
                <a:gd name="connsiteX5498" fmla="*/ 2221013 w 6792042"/>
                <a:gd name="connsiteY5498" fmla="*/ 3199291 h 3321651"/>
                <a:gd name="connsiteX5499" fmla="*/ 2212682 w 6792042"/>
                <a:gd name="connsiteY5499" fmla="*/ 3199291 h 3321651"/>
                <a:gd name="connsiteX5500" fmla="*/ 2212682 w 6792042"/>
                <a:gd name="connsiteY5500" fmla="*/ 3197217 h 3321651"/>
                <a:gd name="connsiteX5501" fmla="*/ 2204350 w 6792042"/>
                <a:gd name="connsiteY5501" fmla="*/ 3197217 h 3321651"/>
                <a:gd name="connsiteX5502" fmla="*/ 2204350 w 6792042"/>
                <a:gd name="connsiteY5502" fmla="*/ 3199291 h 3321651"/>
                <a:gd name="connsiteX5503" fmla="*/ 2202277 w 6792042"/>
                <a:gd name="connsiteY5503" fmla="*/ 3199291 h 3321651"/>
                <a:gd name="connsiteX5504" fmla="*/ 2202277 w 6792042"/>
                <a:gd name="connsiteY5504" fmla="*/ 3201364 h 3321651"/>
                <a:gd name="connsiteX5505" fmla="*/ 2198130 w 6792042"/>
                <a:gd name="connsiteY5505" fmla="*/ 3201364 h 3321651"/>
                <a:gd name="connsiteX5506" fmla="*/ 2198130 w 6792042"/>
                <a:gd name="connsiteY5506" fmla="*/ 3203437 h 3321651"/>
                <a:gd name="connsiteX5507" fmla="*/ 2196057 w 6792042"/>
                <a:gd name="connsiteY5507" fmla="*/ 3203437 h 3321651"/>
                <a:gd name="connsiteX5508" fmla="*/ 2196057 w 6792042"/>
                <a:gd name="connsiteY5508" fmla="*/ 3205510 h 3321651"/>
                <a:gd name="connsiteX5509" fmla="*/ 2191911 w 6792042"/>
                <a:gd name="connsiteY5509" fmla="*/ 3205510 h 3321651"/>
                <a:gd name="connsiteX5510" fmla="*/ 2191911 w 6792042"/>
                <a:gd name="connsiteY5510" fmla="*/ 3207584 h 3321651"/>
                <a:gd name="connsiteX5511" fmla="*/ 2181506 w 6792042"/>
                <a:gd name="connsiteY5511" fmla="*/ 3207584 h 3321651"/>
                <a:gd name="connsiteX5512" fmla="*/ 2181506 w 6792042"/>
                <a:gd name="connsiteY5512" fmla="*/ 3209657 h 3321651"/>
                <a:gd name="connsiteX5513" fmla="*/ 2175286 w 6792042"/>
                <a:gd name="connsiteY5513" fmla="*/ 3209657 h 3321651"/>
                <a:gd name="connsiteX5514" fmla="*/ 2175286 w 6792042"/>
                <a:gd name="connsiteY5514" fmla="*/ 3211730 h 3321651"/>
                <a:gd name="connsiteX5515" fmla="*/ 2171140 w 6792042"/>
                <a:gd name="connsiteY5515" fmla="*/ 3211730 h 3321651"/>
                <a:gd name="connsiteX5516" fmla="*/ 2171140 w 6792042"/>
                <a:gd name="connsiteY5516" fmla="*/ 3213804 h 3321651"/>
                <a:gd name="connsiteX5517" fmla="*/ 2164919 w 6792042"/>
                <a:gd name="connsiteY5517" fmla="*/ 3213804 h 3321651"/>
                <a:gd name="connsiteX5518" fmla="*/ 2164919 w 6792042"/>
                <a:gd name="connsiteY5518" fmla="*/ 3222135 h 3321651"/>
                <a:gd name="connsiteX5519" fmla="*/ 2166993 w 6792042"/>
                <a:gd name="connsiteY5519" fmla="*/ 3222135 h 3321651"/>
                <a:gd name="connsiteX5520" fmla="*/ 2166993 w 6792042"/>
                <a:gd name="connsiteY5520" fmla="*/ 3226282 h 3321651"/>
                <a:gd name="connsiteX5521" fmla="*/ 2169066 w 6792042"/>
                <a:gd name="connsiteY5521" fmla="*/ 3226282 h 3321651"/>
                <a:gd name="connsiteX5522" fmla="*/ 2169066 w 6792042"/>
                <a:gd name="connsiteY5522" fmla="*/ 3228355 h 3321651"/>
                <a:gd name="connsiteX5523" fmla="*/ 2171140 w 6792042"/>
                <a:gd name="connsiteY5523" fmla="*/ 3228355 h 3321651"/>
                <a:gd name="connsiteX5524" fmla="*/ 2171140 w 6792042"/>
                <a:gd name="connsiteY5524" fmla="*/ 3230428 h 3321651"/>
                <a:gd name="connsiteX5525" fmla="*/ 2173213 w 6792042"/>
                <a:gd name="connsiteY5525" fmla="*/ 3230428 h 3321651"/>
                <a:gd name="connsiteX5526" fmla="*/ 2173213 w 6792042"/>
                <a:gd name="connsiteY5526" fmla="*/ 3234575 h 3321651"/>
                <a:gd name="connsiteX5527" fmla="*/ 2175286 w 6792042"/>
                <a:gd name="connsiteY5527" fmla="*/ 3234575 h 3321651"/>
                <a:gd name="connsiteX5528" fmla="*/ 2175286 w 6792042"/>
                <a:gd name="connsiteY5528" fmla="*/ 3236648 h 3321651"/>
                <a:gd name="connsiteX5529" fmla="*/ 2177359 w 6792042"/>
                <a:gd name="connsiteY5529" fmla="*/ 3236648 h 3321651"/>
                <a:gd name="connsiteX5530" fmla="*/ 2177359 w 6792042"/>
                <a:gd name="connsiteY5530" fmla="*/ 3240794 h 3321651"/>
                <a:gd name="connsiteX5531" fmla="*/ 2179433 w 6792042"/>
                <a:gd name="connsiteY5531" fmla="*/ 3240794 h 3321651"/>
                <a:gd name="connsiteX5532" fmla="*/ 2179433 w 6792042"/>
                <a:gd name="connsiteY5532" fmla="*/ 3244941 h 3321651"/>
                <a:gd name="connsiteX5533" fmla="*/ 2181506 w 6792042"/>
                <a:gd name="connsiteY5533" fmla="*/ 3244941 h 3321651"/>
                <a:gd name="connsiteX5534" fmla="*/ 2181506 w 6792042"/>
                <a:gd name="connsiteY5534" fmla="*/ 3247015 h 3321651"/>
                <a:gd name="connsiteX5535" fmla="*/ 2183579 w 6792042"/>
                <a:gd name="connsiteY5535" fmla="*/ 3247015 h 3321651"/>
                <a:gd name="connsiteX5536" fmla="*/ 2183579 w 6792042"/>
                <a:gd name="connsiteY5536" fmla="*/ 3249088 h 3321651"/>
                <a:gd name="connsiteX5537" fmla="*/ 2185652 w 6792042"/>
                <a:gd name="connsiteY5537" fmla="*/ 3249088 h 3321651"/>
                <a:gd name="connsiteX5538" fmla="*/ 2185652 w 6792042"/>
                <a:gd name="connsiteY5538" fmla="*/ 3251161 h 3321651"/>
                <a:gd name="connsiteX5539" fmla="*/ 2187725 w 6792042"/>
                <a:gd name="connsiteY5539" fmla="*/ 3251161 h 3321651"/>
                <a:gd name="connsiteX5540" fmla="*/ 2187725 w 6792042"/>
                <a:gd name="connsiteY5540" fmla="*/ 3255308 h 3321651"/>
                <a:gd name="connsiteX5541" fmla="*/ 2189799 w 6792042"/>
                <a:gd name="connsiteY5541" fmla="*/ 3255308 h 3321651"/>
                <a:gd name="connsiteX5542" fmla="*/ 2189799 w 6792042"/>
                <a:gd name="connsiteY5542" fmla="*/ 3257381 h 3321651"/>
                <a:gd name="connsiteX5543" fmla="*/ 2191872 w 6792042"/>
                <a:gd name="connsiteY5543" fmla="*/ 3257381 h 3321651"/>
                <a:gd name="connsiteX5544" fmla="*/ 2191872 w 6792042"/>
                <a:gd name="connsiteY5544" fmla="*/ 3259454 h 3321651"/>
                <a:gd name="connsiteX5545" fmla="*/ 2193945 w 6792042"/>
                <a:gd name="connsiteY5545" fmla="*/ 3259454 h 3321651"/>
                <a:gd name="connsiteX5546" fmla="*/ 2193945 w 6792042"/>
                <a:gd name="connsiteY5546" fmla="*/ 3261527 h 3321651"/>
                <a:gd name="connsiteX5547" fmla="*/ 2196019 w 6792042"/>
                <a:gd name="connsiteY5547" fmla="*/ 3261527 h 3321651"/>
                <a:gd name="connsiteX5548" fmla="*/ 2196019 w 6792042"/>
                <a:gd name="connsiteY5548" fmla="*/ 3263600 h 3321651"/>
                <a:gd name="connsiteX5549" fmla="*/ 2198092 w 6792042"/>
                <a:gd name="connsiteY5549" fmla="*/ 3263600 h 3321651"/>
                <a:gd name="connsiteX5550" fmla="*/ 2198092 w 6792042"/>
                <a:gd name="connsiteY5550" fmla="*/ 3265674 h 3321651"/>
                <a:gd name="connsiteX5551" fmla="*/ 2200165 w 6792042"/>
                <a:gd name="connsiteY5551" fmla="*/ 3265674 h 3321651"/>
                <a:gd name="connsiteX5552" fmla="*/ 2200165 w 6792042"/>
                <a:gd name="connsiteY5552" fmla="*/ 3267747 h 3321651"/>
                <a:gd name="connsiteX5553" fmla="*/ 2202239 w 6792042"/>
                <a:gd name="connsiteY5553" fmla="*/ 3267747 h 3321651"/>
                <a:gd name="connsiteX5554" fmla="*/ 2202239 w 6792042"/>
                <a:gd name="connsiteY5554" fmla="*/ 3269820 h 3321651"/>
                <a:gd name="connsiteX5555" fmla="*/ 2206385 w 6792042"/>
                <a:gd name="connsiteY5555" fmla="*/ 3269820 h 3321651"/>
                <a:gd name="connsiteX5556" fmla="*/ 2206385 w 6792042"/>
                <a:gd name="connsiteY5556" fmla="*/ 3271894 h 3321651"/>
                <a:gd name="connsiteX5557" fmla="*/ 2210532 w 6792042"/>
                <a:gd name="connsiteY5557" fmla="*/ 3271894 h 3321651"/>
                <a:gd name="connsiteX5558" fmla="*/ 2210532 w 6792042"/>
                <a:gd name="connsiteY5558" fmla="*/ 3273967 h 3321651"/>
                <a:gd name="connsiteX5559" fmla="*/ 2214678 w 6792042"/>
                <a:gd name="connsiteY5559" fmla="*/ 3273967 h 3321651"/>
                <a:gd name="connsiteX5560" fmla="*/ 2214678 w 6792042"/>
                <a:gd name="connsiteY5560" fmla="*/ 3276040 h 3321651"/>
                <a:gd name="connsiteX5561" fmla="*/ 2218825 w 6792042"/>
                <a:gd name="connsiteY5561" fmla="*/ 3276040 h 3321651"/>
                <a:gd name="connsiteX5562" fmla="*/ 2218825 w 6792042"/>
                <a:gd name="connsiteY5562" fmla="*/ 3278114 h 3321651"/>
                <a:gd name="connsiteX5563" fmla="*/ 2222971 w 6792042"/>
                <a:gd name="connsiteY5563" fmla="*/ 3278114 h 3321651"/>
                <a:gd name="connsiteX5564" fmla="*/ 2222971 w 6792042"/>
                <a:gd name="connsiteY5564" fmla="*/ 3280187 h 3321651"/>
                <a:gd name="connsiteX5565" fmla="*/ 2225045 w 6792042"/>
                <a:gd name="connsiteY5565" fmla="*/ 3280187 h 3321651"/>
                <a:gd name="connsiteX5566" fmla="*/ 2225045 w 6792042"/>
                <a:gd name="connsiteY5566" fmla="*/ 3282260 h 3321651"/>
                <a:gd name="connsiteX5567" fmla="*/ 2229191 w 6792042"/>
                <a:gd name="connsiteY5567" fmla="*/ 3282260 h 3321651"/>
                <a:gd name="connsiteX5568" fmla="*/ 2229191 w 6792042"/>
                <a:gd name="connsiteY5568" fmla="*/ 3280187 h 3321651"/>
                <a:gd name="connsiteX5569" fmla="*/ 2233338 w 6792042"/>
                <a:gd name="connsiteY5569" fmla="*/ 3280187 h 3321651"/>
                <a:gd name="connsiteX5570" fmla="*/ 2233338 w 6792042"/>
                <a:gd name="connsiteY5570" fmla="*/ 3282260 h 3321651"/>
                <a:gd name="connsiteX5571" fmla="*/ 2235411 w 6792042"/>
                <a:gd name="connsiteY5571" fmla="*/ 3282260 h 3321651"/>
                <a:gd name="connsiteX5572" fmla="*/ 2235411 w 6792042"/>
                <a:gd name="connsiteY5572" fmla="*/ 3280187 h 3321651"/>
                <a:gd name="connsiteX5573" fmla="*/ 2241631 w 6792042"/>
                <a:gd name="connsiteY5573" fmla="*/ 3280187 h 3321651"/>
                <a:gd name="connsiteX5574" fmla="*/ 2241631 w 6792042"/>
                <a:gd name="connsiteY5574" fmla="*/ 3278114 h 3321651"/>
                <a:gd name="connsiteX5575" fmla="*/ 2254109 w 6792042"/>
                <a:gd name="connsiteY5575" fmla="*/ 3278114 h 3321651"/>
                <a:gd name="connsiteX5576" fmla="*/ 2254109 w 6792042"/>
                <a:gd name="connsiteY5576" fmla="*/ 3276040 h 3321651"/>
                <a:gd name="connsiteX5577" fmla="*/ 2262440 w 6792042"/>
                <a:gd name="connsiteY5577" fmla="*/ 3276040 h 3321651"/>
                <a:gd name="connsiteX5578" fmla="*/ 2262440 w 6792042"/>
                <a:gd name="connsiteY5578" fmla="*/ 3267709 h 3321651"/>
                <a:gd name="connsiteX5579" fmla="*/ 2264513 w 6792042"/>
                <a:gd name="connsiteY5579" fmla="*/ 3267709 h 3321651"/>
                <a:gd name="connsiteX5580" fmla="*/ 2264513 w 6792042"/>
                <a:gd name="connsiteY5580" fmla="*/ 3261489 h 3321651"/>
                <a:gd name="connsiteX5581" fmla="*/ 2266587 w 6792042"/>
                <a:gd name="connsiteY5581" fmla="*/ 3261489 h 3321651"/>
                <a:gd name="connsiteX5582" fmla="*/ 2266587 w 6792042"/>
                <a:gd name="connsiteY5582" fmla="*/ 3259416 h 3321651"/>
                <a:gd name="connsiteX5583" fmla="*/ 2270733 w 6792042"/>
                <a:gd name="connsiteY5583" fmla="*/ 3259416 h 3321651"/>
                <a:gd name="connsiteX5584" fmla="*/ 2270733 w 6792042"/>
                <a:gd name="connsiteY5584" fmla="*/ 3261489 h 3321651"/>
                <a:gd name="connsiteX5585" fmla="*/ 2266587 w 6792042"/>
                <a:gd name="connsiteY5585" fmla="*/ 3261489 h 3321651"/>
                <a:gd name="connsiteX5586" fmla="*/ 2266587 w 6792042"/>
                <a:gd name="connsiteY5586" fmla="*/ 3267709 h 3321651"/>
                <a:gd name="connsiteX5587" fmla="*/ 2264513 w 6792042"/>
                <a:gd name="connsiteY5587" fmla="*/ 3267709 h 3321651"/>
                <a:gd name="connsiteX5588" fmla="*/ 2264513 w 6792042"/>
                <a:gd name="connsiteY5588" fmla="*/ 3269782 h 3321651"/>
                <a:gd name="connsiteX5589" fmla="*/ 2266587 w 6792042"/>
                <a:gd name="connsiteY5589" fmla="*/ 3269782 h 3321651"/>
                <a:gd name="connsiteX5590" fmla="*/ 2266587 w 6792042"/>
                <a:gd name="connsiteY5590" fmla="*/ 3271855 h 3321651"/>
                <a:gd name="connsiteX5591" fmla="*/ 2264513 w 6792042"/>
                <a:gd name="connsiteY5591" fmla="*/ 3271855 h 3321651"/>
                <a:gd name="connsiteX5592" fmla="*/ 2264513 w 6792042"/>
                <a:gd name="connsiteY5592" fmla="*/ 3276002 h 3321651"/>
                <a:gd name="connsiteX5593" fmla="*/ 2266587 w 6792042"/>
                <a:gd name="connsiteY5593" fmla="*/ 3276002 h 3321651"/>
                <a:gd name="connsiteX5594" fmla="*/ 2266587 w 6792042"/>
                <a:gd name="connsiteY5594" fmla="*/ 3278075 h 3321651"/>
                <a:gd name="connsiteX5595" fmla="*/ 2268660 w 6792042"/>
                <a:gd name="connsiteY5595" fmla="*/ 3278075 h 3321651"/>
                <a:gd name="connsiteX5596" fmla="*/ 2268660 w 6792042"/>
                <a:gd name="connsiteY5596" fmla="*/ 3280148 h 3321651"/>
                <a:gd name="connsiteX5597" fmla="*/ 2270733 w 6792042"/>
                <a:gd name="connsiteY5597" fmla="*/ 3280148 h 3321651"/>
                <a:gd name="connsiteX5598" fmla="*/ 2270733 w 6792042"/>
                <a:gd name="connsiteY5598" fmla="*/ 3282222 h 3321651"/>
                <a:gd name="connsiteX5599" fmla="*/ 2276953 w 6792042"/>
                <a:gd name="connsiteY5599" fmla="*/ 3282222 h 3321651"/>
                <a:gd name="connsiteX5600" fmla="*/ 2276953 w 6792042"/>
                <a:gd name="connsiteY5600" fmla="*/ 3284295 h 3321651"/>
                <a:gd name="connsiteX5601" fmla="*/ 2270733 w 6792042"/>
                <a:gd name="connsiteY5601" fmla="*/ 3284295 h 3321651"/>
                <a:gd name="connsiteX5602" fmla="*/ 2270733 w 6792042"/>
                <a:gd name="connsiteY5602" fmla="*/ 3282222 h 3321651"/>
                <a:gd name="connsiteX5603" fmla="*/ 2268660 w 6792042"/>
                <a:gd name="connsiteY5603" fmla="*/ 3282222 h 3321651"/>
                <a:gd name="connsiteX5604" fmla="*/ 2268660 w 6792042"/>
                <a:gd name="connsiteY5604" fmla="*/ 3280148 h 3321651"/>
                <a:gd name="connsiteX5605" fmla="*/ 2266587 w 6792042"/>
                <a:gd name="connsiteY5605" fmla="*/ 3280148 h 3321651"/>
                <a:gd name="connsiteX5606" fmla="*/ 2266587 w 6792042"/>
                <a:gd name="connsiteY5606" fmla="*/ 3278075 h 3321651"/>
                <a:gd name="connsiteX5607" fmla="*/ 2262440 w 6792042"/>
                <a:gd name="connsiteY5607" fmla="*/ 3278075 h 3321651"/>
                <a:gd name="connsiteX5608" fmla="*/ 2262440 w 6792042"/>
                <a:gd name="connsiteY5608" fmla="*/ 3280148 h 3321651"/>
                <a:gd name="connsiteX5609" fmla="*/ 2256220 w 6792042"/>
                <a:gd name="connsiteY5609" fmla="*/ 3280148 h 3321651"/>
                <a:gd name="connsiteX5610" fmla="*/ 2256220 w 6792042"/>
                <a:gd name="connsiteY5610" fmla="*/ 3282222 h 3321651"/>
                <a:gd name="connsiteX5611" fmla="*/ 2247889 w 6792042"/>
                <a:gd name="connsiteY5611" fmla="*/ 3282222 h 3321651"/>
                <a:gd name="connsiteX5612" fmla="*/ 2247889 w 6792042"/>
                <a:gd name="connsiteY5612" fmla="*/ 3284295 h 3321651"/>
                <a:gd name="connsiteX5613" fmla="*/ 2241669 w 6792042"/>
                <a:gd name="connsiteY5613" fmla="*/ 3284295 h 3321651"/>
                <a:gd name="connsiteX5614" fmla="*/ 2241669 w 6792042"/>
                <a:gd name="connsiteY5614" fmla="*/ 3286368 h 3321651"/>
                <a:gd name="connsiteX5615" fmla="*/ 2239596 w 6792042"/>
                <a:gd name="connsiteY5615" fmla="*/ 3286368 h 3321651"/>
                <a:gd name="connsiteX5616" fmla="*/ 2239596 w 6792042"/>
                <a:gd name="connsiteY5616" fmla="*/ 3290515 h 3321651"/>
                <a:gd name="connsiteX5617" fmla="*/ 2237523 w 6792042"/>
                <a:gd name="connsiteY5617" fmla="*/ 3290515 h 3321651"/>
                <a:gd name="connsiteX5618" fmla="*/ 2237523 w 6792042"/>
                <a:gd name="connsiteY5618" fmla="*/ 3294661 h 3321651"/>
                <a:gd name="connsiteX5619" fmla="*/ 2235449 w 6792042"/>
                <a:gd name="connsiteY5619" fmla="*/ 3294661 h 3321651"/>
                <a:gd name="connsiteX5620" fmla="*/ 2235449 w 6792042"/>
                <a:gd name="connsiteY5620" fmla="*/ 3296734 h 3321651"/>
                <a:gd name="connsiteX5621" fmla="*/ 2233376 w 6792042"/>
                <a:gd name="connsiteY5621" fmla="*/ 3296734 h 3321651"/>
                <a:gd name="connsiteX5622" fmla="*/ 2233376 w 6792042"/>
                <a:gd name="connsiteY5622" fmla="*/ 3300881 h 3321651"/>
                <a:gd name="connsiteX5623" fmla="*/ 2229229 w 6792042"/>
                <a:gd name="connsiteY5623" fmla="*/ 3300881 h 3321651"/>
                <a:gd name="connsiteX5624" fmla="*/ 2229229 w 6792042"/>
                <a:gd name="connsiteY5624" fmla="*/ 3302954 h 3321651"/>
                <a:gd name="connsiteX5625" fmla="*/ 2227156 w 6792042"/>
                <a:gd name="connsiteY5625" fmla="*/ 3302954 h 3321651"/>
                <a:gd name="connsiteX5626" fmla="*/ 2227156 w 6792042"/>
                <a:gd name="connsiteY5626" fmla="*/ 3305028 h 3321651"/>
                <a:gd name="connsiteX5627" fmla="*/ 2225083 w 6792042"/>
                <a:gd name="connsiteY5627" fmla="*/ 3305028 h 3321651"/>
                <a:gd name="connsiteX5628" fmla="*/ 2225083 w 6792042"/>
                <a:gd name="connsiteY5628" fmla="*/ 3309174 h 3321651"/>
                <a:gd name="connsiteX5629" fmla="*/ 2229229 w 6792042"/>
                <a:gd name="connsiteY5629" fmla="*/ 3309174 h 3321651"/>
                <a:gd name="connsiteX5630" fmla="*/ 2229229 w 6792042"/>
                <a:gd name="connsiteY5630" fmla="*/ 3313321 h 3321651"/>
                <a:gd name="connsiteX5631" fmla="*/ 2227156 w 6792042"/>
                <a:gd name="connsiteY5631" fmla="*/ 3313321 h 3321651"/>
                <a:gd name="connsiteX5632" fmla="*/ 2227156 w 6792042"/>
                <a:gd name="connsiteY5632" fmla="*/ 3315394 h 3321651"/>
                <a:gd name="connsiteX5633" fmla="*/ 2229229 w 6792042"/>
                <a:gd name="connsiteY5633" fmla="*/ 3317467 h 3321651"/>
                <a:gd name="connsiteX5634" fmla="*/ 2235449 w 6792042"/>
                <a:gd name="connsiteY5634" fmla="*/ 3319541 h 3321651"/>
                <a:gd name="connsiteX5635" fmla="*/ 2247927 w 6792042"/>
                <a:gd name="connsiteY5635" fmla="*/ 3319541 h 3321651"/>
                <a:gd name="connsiteX5636" fmla="*/ 2252074 w 6792042"/>
                <a:gd name="connsiteY5636" fmla="*/ 3321614 h 3321651"/>
                <a:gd name="connsiteX5637" fmla="*/ 2254147 w 6792042"/>
                <a:gd name="connsiteY5637" fmla="*/ 3321614 h 3321651"/>
                <a:gd name="connsiteX5638" fmla="*/ 2255184 w 6792042"/>
                <a:gd name="connsiteY5638" fmla="*/ 3320577 h 3321651"/>
                <a:gd name="connsiteX5639" fmla="*/ 2256220 w 6792042"/>
                <a:gd name="connsiteY5639" fmla="*/ 3319541 h 3321651"/>
                <a:gd name="connsiteX5640" fmla="*/ 2256220 w 6792042"/>
                <a:gd name="connsiteY5640" fmla="*/ 3321614 h 3321651"/>
                <a:gd name="connsiteX5641" fmla="*/ 2258294 w 6792042"/>
                <a:gd name="connsiteY5641" fmla="*/ 3321614 h 3321651"/>
                <a:gd name="connsiteX5642" fmla="*/ 2291543 w 6792042"/>
                <a:gd name="connsiteY5642" fmla="*/ 3319541 h 3321651"/>
                <a:gd name="connsiteX5643" fmla="*/ 2331050 w 6792042"/>
                <a:gd name="connsiteY5643" fmla="*/ 3315394 h 3321651"/>
                <a:gd name="connsiteX5644" fmla="*/ 2370557 w 6792042"/>
                <a:gd name="connsiteY5644" fmla="*/ 3311248 h 3321651"/>
                <a:gd name="connsiteX5645" fmla="*/ 2385109 w 6792042"/>
                <a:gd name="connsiteY5645" fmla="*/ 3310211 h 3321651"/>
                <a:gd name="connsiteX5646" fmla="*/ 2399660 w 6792042"/>
                <a:gd name="connsiteY5646" fmla="*/ 3309174 h 3321651"/>
                <a:gd name="connsiteX5647" fmla="*/ 2432909 w 6792042"/>
                <a:gd name="connsiteY5647" fmla="*/ 3307101 h 3321651"/>
                <a:gd name="connsiteX5648" fmla="*/ 2472417 w 6792042"/>
                <a:gd name="connsiteY5648" fmla="*/ 3307101 h 3321651"/>
                <a:gd name="connsiteX5649" fmla="*/ 2493188 w 6792042"/>
                <a:gd name="connsiteY5649" fmla="*/ 3309174 h 3321651"/>
                <a:gd name="connsiteX5650" fmla="*/ 2497334 w 6792042"/>
                <a:gd name="connsiteY5650" fmla="*/ 3309174 h 3321651"/>
                <a:gd name="connsiteX5651" fmla="*/ 2507739 w 6792042"/>
                <a:gd name="connsiteY5651" fmla="*/ 3319579 h 3321651"/>
                <a:gd name="connsiteX5652" fmla="*/ 2509812 w 6792042"/>
                <a:gd name="connsiteY5652" fmla="*/ 3319579 h 3321651"/>
                <a:gd name="connsiteX5653" fmla="*/ 2513959 w 6792042"/>
                <a:gd name="connsiteY5653" fmla="*/ 3321652 h 3321651"/>
                <a:gd name="connsiteX5654" fmla="*/ 2532657 w 6792042"/>
                <a:gd name="connsiteY5654" fmla="*/ 3319579 h 3321651"/>
                <a:gd name="connsiteX5655" fmla="*/ 2536803 w 6792042"/>
                <a:gd name="connsiteY5655" fmla="*/ 3317506 h 3321651"/>
                <a:gd name="connsiteX5656" fmla="*/ 2540950 w 6792042"/>
                <a:gd name="connsiteY5656" fmla="*/ 3300881 h 3321651"/>
                <a:gd name="connsiteX5657" fmla="*/ 2543023 w 6792042"/>
                <a:gd name="connsiteY5657" fmla="*/ 3298808 h 3321651"/>
                <a:gd name="connsiteX5658" fmla="*/ 2553428 w 6792042"/>
                <a:gd name="connsiteY5658" fmla="*/ 3302954 h 3321651"/>
                <a:gd name="connsiteX5659" fmla="*/ 2557574 w 6792042"/>
                <a:gd name="connsiteY5659" fmla="*/ 3300881 h 3321651"/>
                <a:gd name="connsiteX5660" fmla="*/ 2572126 w 6792042"/>
                <a:gd name="connsiteY5660" fmla="*/ 3286330 h 3321651"/>
                <a:gd name="connsiteX5661" fmla="*/ 2576272 w 6792042"/>
                <a:gd name="connsiteY5661" fmla="*/ 3286330 h 3321651"/>
                <a:gd name="connsiteX5662" fmla="*/ 2586677 w 6792042"/>
                <a:gd name="connsiteY5662" fmla="*/ 3288403 h 3321651"/>
                <a:gd name="connsiteX5663" fmla="*/ 2590824 w 6792042"/>
                <a:gd name="connsiteY5663" fmla="*/ 3288403 h 3321651"/>
                <a:gd name="connsiteX5664" fmla="*/ 2588750 w 6792042"/>
                <a:gd name="connsiteY5664" fmla="*/ 3286330 h 3321651"/>
                <a:gd name="connsiteX5665" fmla="*/ 2590824 w 6792042"/>
                <a:gd name="connsiteY5665" fmla="*/ 3282183 h 3321651"/>
                <a:gd name="connsiteX5666" fmla="*/ 2601228 w 6792042"/>
                <a:gd name="connsiteY5666" fmla="*/ 3278037 h 3321651"/>
                <a:gd name="connsiteX5667" fmla="*/ 2603302 w 6792042"/>
                <a:gd name="connsiteY5667" fmla="*/ 3271817 h 3321651"/>
                <a:gd name="connsiteX5668" fmla="*/ 2609522 w 6792042"/>
                <a:gd name="connsiteY5668" fmla="*/ 3271817 h 3321651"/>
                <a:gd name="connsiteX5669" fmla="*/ 2611595 w 6792042"/>
                <a:gd name="connsiteY5669" fmla="*/ 3269744 h 3321651"/>
                <a:gd name="connsiteX5670" fmla="*/ 2613668 w 6792042"/>
                <a:gd name="connsiteY5670" fmla="*/ 3248972 h 3321651"/>
                <a:gd name="connsiteX5671" fmla="*/ 2617815 w 6792042"/>
                <a:gd name="connsiteY5671" fmla="*/ 3240641 h 3321651"/>
                <a:gd name="connsiteX5672" fmla="*/ 2621961 w 6792042"/>
                <a:gd name="connsiteY5672" fmla="*/ 3234421 h 3321651"/>
                <a:gd name="connsiteX5673" fmla="*/ 2644844 w 6792042"/>
                <a:gd name="connsiteY5673" fmla="*/ 3219870 h 3321651"/>
                <a:gd name="connsiteX5674" fmla="*/ 2655249 w 6792042"/>
                <a:gd name="connsiteY5674" fmla="*/ 3207392 h 3321651"/>
                <a:gd name="connsiteX5675" fmla="*/ 2655249 w 6792042"/>
                <a:gd name="connsiteY5675" fmla="*/ 3205319 h 3321651"/>
                <a:gd name="connsiteX5676" fmla="*/ 2646917 w 6792042"/>
                <a:gd name="connsiteY5676" fmla="*/ 3192840 h 3321651"/>
                <a:gd name="connsiteX5677" fmla="*/ 2644844 w 6792042"/>
                <a:gd name="connsiteY5677" fmla="*/ 3182436 h 3321651"/>
                <a:gd name="connsiteX5678" fmla="*/ 2638624 w 6792042"/>
                <a:gd name="connsiteY5678" fmla="*/ 3172031 h 3321651"/>
                <a:gd name="connsiteX5679" fmla="*/ 2640697 w 6792042"/>
                <a:gd name="connsiteY5679" fmla="*/ 3167884 h 3321651"/>
                <a:gd name="connsiteX5680" fmla="*/ 2642771 w 6792042"/>
                <a:gd name="connsiteY5680" fmla="*/ 3167884 h 3321651"/>
                <a:gd name="connsiteX5681" fmla="*/ 2646917 w 6792042"/>
                <a:gd name="connsiteY5681" fmla="*/ 3163738 h 3321651"/>
                <a:gd name="connsiteX5682" fmla="*/ 2648990 w 6792042"/>
                <a:gd name="connsiteY5682" fmla="*/ 3159591 h 3321651"/>
                <a:gd name="connsiteX5683" fmla="*/ 2646917 w 6792042"/>
                <a:gd name="connsiteY5683" fmla="*/ 3151260 h 3321651"/>
                <a:gd name="connsiteX5684" fmla="*/ 2651064 w 6792042"/>
                <a:gd name="connsiteY5684" fmla="*/ 3147113 h 3321651"/>
                <a:gd name="connsiteX5685" fmla="*/ 2655210 w 6792042"/>
                <a:gd name="connsiteY5685" fmla="*/ 3147113 h 3321651"/>
                <a:gd name="connsiteX5686" fmla="*/ 2655210 w 6792042"/>
                <a:gd name="connsiteY5686" fmla="*/ 3145040 h 3321651"/>
                <a:gd name="connsiteX5687" fmla="*/ 2648990 w 6792042"/>
                <a:gd name="connsiteY5687" fmla="*/ 3132562 h 3321651"/>
                <a:gd name="connsiteX5688" fmla="*/ 2644844 w 6792042"/>
                <a:gd name="connsiteY5688" fmla="*/ 3118011 h 3321651"/>
                <a:gd name="connsiteX5689" fmla="*/ 2642771 w 6792042"/>
                <a:gd name="connsiteY5689" fmla="*/ 3115938 h 3321651"/>
                <a:gd name="connsiteX5690" fmla="*/ 2642771 w 6792042"/>
                <a:gd name="connsiteY5690" fmla="*/ 3105533 h 3321651"/>
                <a:gd name="connsiteX5691" fmla="*/ 2646917 w 6792042"/>
                <a:gd name="connsiteY5691" fmla="*/ 3101386 h 3321651"/>
                <a:gd name="connsiteX5692" fmla="*/ 2657322 w 6792042"/>
                <a:gd name="connsiteY5692" fmla="*/ 3082688 h 3321651"/>
                <a:gd name="connsiteX5693" fmla="*/ 2657322 w 6792042"/>
                <a:gd name="connsiteY5693" fmla="*/ 3080615 h 3321651"/>
                <a:gd name="connsiteX5694" fmla="*/ 2659395 w 6792042"/>
                <a:gd name="connsiteY5694" fmla="*/ 3076468 h 3321651"/>
                <a:gd name="connsiteX5695" fmla="*/ 2657322 w 6792042"/>
                <a:gd name="connsiteY5695" fmla="*/ 3070249 h 3321651"/>
                <a:gd name="connsiteX5696" fmla="*/ 2661468 w 6792042"/>
                <a:gd name="connsiteY5696" fmla="*/ 3064029 h 3321651"/>
                <a:gd name="connsiteX5697" fmla="*/ 2663542 w 6792042"/>
                <a:gd name="connsiteY5697" fmla="*/ 3061956 h 3321651"/>
                <a:gd name="connsiteX5698" fmla="*/ 2665615 w 6792042"/>
                <a:gd name="connsiteY5698" fmla="*/ 3053624 h 3321651"/>
                <a:gd name="connsiteX5699" fmla="*/ 2665615 w 6792042"/>
                <a:gd name="connsiteY5699" fmla="*/ 3047404 h 3321651"/>
                <a:gd name="connsiteX5700" fmla="*/ 2667688 w 6792042"/>
                <a:gd name="connsiteY5700" fmla="*/ 3043258 h 3321651"/>
                <a:gd name="connsiteX5701" fmla="*/ 2669762 w 6792042"/>
                <a:gd name="connsiteY5701" fmla="*/ 3039111 h 3321651"/>
                <a:gd name="connsiteX5702" fmla="*/ 2669762 w 6792042"/>
                <a:gd name="connsiteY5702" fmla="*/ 3034965 h 3321651"/>
                <a:gd name="connsiteX5703" fmla="*/ 2665615 w 6792042"/>
                <a:gd name="connsiteY5703" fmla="*/ 3026633 h 3321651"/>
                <a:gd name="connsiteX5704" fmla="*/ 2667688 w 6792042"/>
                <a:gd name="connsiteY5704" fmla="*/ 3024560 h 3321651"/>
                <a:gd name="connsiteX5705" fmla="*/ 2676020 w 6792042"/>
                <a:gd name="connsiteY5705" fmla="*/ 3018340 h 3321651"/>
                <a:gd name="connsiteX5706" fmla="*/ 2682240 w 6792042"/>
                <a:gd name="connsiteY5706" fmla="*/ 3014194 h 3321651"/>
                <a:gd name="connsiteX5707" fmla="*/ 2700938 w 6792042"/>
                <a:gd name="connsiteY5707" fmla="*/ 3005862 h 3321651"/>
                <a:gd name="connsiteX5708" fmla="*/ 2707157 w 6792042"/>
                <a:gd name="connsiteY5708" fmla="*/ 2989238 h 3321651"/>
                <a:gd name="connsiteX5709" fmla="*/ 2713377 w 6792042"/>
                <a:gd name="connsiteY5709" fmla="*/ 2985091 h 3321651"/>
                <a:gd name="connsiteX5710" fmla="*/ 2715450 w 6792042"/>
                <a:gd name="connsiteY5710" fmla="*/ 2983018 h 3321651"/>
                <a:gd name="connsiteX5711" fmla="*/ 2719597 w 6792042"/>
                <a:gd name="connsiteY5711" fmla="*/ 2980944 h 3321651"/>
                <a:gd name="connsiteX5712" fmla="*/ 2740368 w 6792042"/>
                <a:gd name="connsiteY5712" fmla="*/ 2976798 h 3321651"/>
                <a:gd name="connsiteX5713" fmla="*/ 2750773 w 6792042"/>
                <a:gd name="connsiteY5713" fmla="*/ 2972651 h 3321651"/>
                <a:gd name="connsiteX5714" fmla="*/ 2752846 w 6792042"/>
                <a:gd name="connsiteY5714" fmla="*/ 2972651 h 3321651"/>
                <a:gd name="connsiteX5715" fmla="*/ 2756993 w 6792042"/>
                <a:gd name="connsiteY5715" fmla="*/ 2970578 h 3321651"/>
                <a:gd name="connsiteX5716" fmla="*/ 2763212 w 6792042"/>
                <a:gd name="connsiteY5716" fmla="*/ 2970578 h 3321651"/>
                <a:gd name="connsiteX5717" fmla="*/ 2783984 w 6792042"/>
                <a:gd name="connsiteY5717" fmla="*/ 2980983 h 3321651"/>
                <a:gd name="connsiteX5718" fmla="*/ 2790203 w 6792042"/>
                <a:gd name="connsiteY5718" fmla="*/ 2985129 h 3321651"/>
                <a:gd name="connsiteX5719" fmla="*/ 2817233 w 6792042"/>
                <a:gd name="connsiteY5719" fmla="*/ 3005900 h 3321651"/>
                <a:gd name="connsiteX5720" fmla="*/ 2825564 w 6792042"/>
                <a:gd name="connsiteY5720" fmla="*/ 3012120 h 3321651"/>
                <a:gd name="connsiteX5721" fmla="*/ 2831784 w 6792042"/>
                <a:gd name="connsiteY5721" fmla="*/ 3014194 h 3321651"/>
                <a:gd name="connsiteX5722" fmla="*/ 2838004 w 6792042"/>
                <a:gd name="connsiteY5722" fmla="*/ 3014194 h 3321651"/>
                <a:gd name="connsiteX5723" fmla="*/ 2840077 w 6792042"/>
                <a:gd name="connsiteY5723" fmla="*/ 3012120 h 3321651"/>
                <a:gd name="connsiteX5724" fmla="*/ 2850482 w 6792042"/>
                <a:gd name="connsiteY5724" fmla="*/ 3010047 h 3321651"/>
                <a:gd name="connsiteX5725" fmla="*/ 2862960 w 6792042"/>
                <a:gd name="connsiteY5725" fmla="*/ 2997569 h 3321651"/>
                <a:gd name="connsiteX5726" fmla="*/ 2885843 w 6792042"/>
                <a:gd name="connsiteY5726" fmla="*/ 2983018 h 3321651"/>
                <a:gd name="connsiteX5727" fmla="*/ 2887916 w 6792042"/>
                <a:gd name="connsiteY5727" fmla="*/ 2976798 h 3321651"/>
                <a:gd name="connsiteX5728" fmla="*/ 2889989 w 6792042"/>
                <a:gd name="connsiteY5728" fmla="*/ 2970578 h 3321651"/>
                <a:gd name="connsiteX5729" fmla="*/ 2889989 w 6792042"/>
                <a:gd name="connsiteY5729" fmla="*/ 2949807 h 3321651"/>
                <a:gd name="connsiteX5730" fmla="*/ 2883770 w 6792042"/>
                <a:gd name="connsiteY5730" fmla="*/ 2906153 h 3321651"/>
                <a:gd name="connsiteX5731" fmla="*/ 2881696 w 6792042"/>
                <a:gd name="connsiteY5731" fmla="*/ 2902006 h 3321651"/>
                <a:gd name="connsiteX5732" fmla="*/ 2879623 w 6792042"/>
                <a:gd name="connsiteY5732" fmla="*/ 2897860 h 3321651"/>
                <a:gd name="connsiteX5733" fmla="*/ 2858852 w 6792042"/>
                <a:gd name="connsiteY5733" fmla="*/ 2893713 h 3321651"/>
                <a:gd name="connsiteX5734" fmla="*/ 2854705 w 6792042"/>
                <a:gd name="connsiteY5734" fmla="*/ 2889567 h 3321651"/>
                <a:gd name="connsiteX5735" fmla="*/ 2846374 w 6792042"/>
                <a:gd name="connsiteY5735" fmla="*/ 2877089 h 3321651"/>
                <a:gd name="connsiteX5736" fmla="*/ 2850520 w 6792042"/>
                <a:gd name="connsiteY5736" fmla="*/ 2864611 h 3321651"/>
                <a:gd name="connsiteX5737" fmla="*/ 2860925 w 6792042"/>
                <a:gd name="connsiteY5737" fmla="*/ 2854206 h 3321651"/>
                <a:gd name="connsiteX5738" fmla="*/ 2869256 w 6792042"/>
                <a:gd name="connsiteY5738" fmla="*/ 2841728 h 3321651"/>
                <a:gd name="connsiteX5739" fmla="*/ 2869256 w 6792042"/>
                <a:gd name="connsiteY5739" fmla="*/ 2825103 h 3321651"/>
                <a:gd name="connsiteX5740" fmla="*/ 2865110 w 6792042"/>
                <a:gd name="connsiteY5740" fmla="*/ 2812625 h 3321651"/>
                <a:gd name="connsiteX5741" fmla="*/ 2852632 w 6792042"/>
                <a:gd name="connsiteY5741" fmla="*/ 2783523 h 3321651"/>
                <a:gd name="connsiteX5742" fmla="*/ 2850559 w 6792042"/>
                <a:gd name="connsiteY5742" fmla="*/ 2758567 h 3321651"/>
                <a:gd name="connsiteX5743" fmla="*/ 2844339 w 6792042"/>
                <a:gd name="connsiteY5743" fmla="*/ 2704508 h 3321651"/>
                <a:gd name="connsiteX5744" fmla="*/ 2838119 w 6792042"/>
                <a:gd name="connsiteY5744" fmla="*/ 2692030 h 3321651"/>
                <a:gd name="connsiteX5745" fmla="*/ 2821494 w 6792042"/>
                <a:gd name="connsiteY5745" fmla="*/ 2683698 h 3321651"/>
                <a:gd name="connsiteX5746" fmla="*/ 2819421 w 6792042"/>
                <a:gd name="connsiteY5746" fmla="*/ 2679552 h 3321651"/>
                <a:gd name="connsiteX5747" fmla="*/ 2819421 w 6792042"/>
                <a:gd name="connsiteY5747" fmla="*/ 2667074 h 3321651"/>
                <a:gd name="connsiteX5748" fmla="*/ 2838119 w 6792042"/>
                <a:gd name="connsiteY5748" fmla="*/ 2610942 h 3321651"/>
                <a:gd name="connsiteX5749" fmla="*/ 2836046 w 6792042"/>
                <a:gd name="connsiteY5749" fmla="*/ 2606795 h 3321651"/>
                <a:gd name="connsiteX5750" fmla="*/ 2833972 w 6792042"/>
                <a:gd name="connsiteY5750" fmla="*/ 2604722 h 3321651"/>
                <a:gd name="connsiteX5751" fmla="*/ 2825641 w 6792042"/>
                <a:gd name="connsiteY5751" fmla="*/ 2600575 h 3321651"/>
                <a:gd name="connsiteX5752" fmla="*/ 2821494 w 6792042"/>
                <a:gd name="connsiteY5752" fmla="*/ 2598502 h 3321651"/>
                <a:gd name="connsiteX5753" fmla="*/ 2806943 w 6792042"/>
                <a:gd name="connsiteY5753" fmla="*/ 2594356 h 3321651"/>
                <a:gd name="connsiteX5754" fmla="*/ 2802797 w 6792042"/>
                <a:gd name="connsiteY5754" fmla="*/ 2592282 h 3321651"/>
                <a:gd name="connsiteX5755" fmla="*/ 2800723 w 6792042"/>
                <a:gd name="connsiteY5755" fmla="*/ 2588136 h 3321651"/>
                <a:gd name="connsiteX5756" fmla="*/ 2800723 w 6792042"/>
                <a:gd name="connsiteY5756" fmla="*/ 2579804 h 3321651"/>
                <a:gd name="connsiteX5757" fmla="*/ 2802797 w 6792042"/>
                <a:gd name="connsiteY5757" fmla="*/ 2573585 h 3321651"/>
                <a:gd name="connsiteX5758" fmla="*/ 2817348 w 6792042"/>
                <a:gd name="connsiteY5758" fmla="*/ 2548629 h 3321651"/>
                <a:gd name="connsiteX5759" fmla="*/ 2825679 w 6792042"/>
                <a:gd name="connsiteY5759" fmla="*/ 2525746 h 3321651"/>
                <a:gd name="connsiteX5760" fmla="*/ 2825679 w 6792042"/>
                <a:gd name="connsiteY5760" fmla="*/ 2517414 h 3321651"/>
                <a:gd name="connsiteX5761" fmla="*/ 2819460 w 6792042"/>
                <a:gd name="connsiteY5761" fmla="*/ 2486238 h 3321651"/>
                <a:gd name="connsiteX5762" fmla="*/ 2819460 w 6792042"/>
                <a:gd name="connsiteY5762" fmla="*/ 2482092 h 3321651"/>
                <a:gd name="connsiteX5763" fmla="*/ 2821533 w 6792042"/>
                <a:gd name="connsiteY5763" fmla="*/ 2473760 h 3321651"/>
                <a:gd name="connsiteX5764" fmla="*/ 2823606 w 6792042"/>
                <a:gd name="connsiteY5764" fmla="*/ 2469614 h 3321651"/>
                <a:gd name="connsiteX5765" fmla="*/ 2825679 w 6792042"/>
                <a:gd name="connsiteY5765" fmla="*/ 2461282 h 3321651"/>
                <a:gd name="connsiteX5766" fmla="*/ 2831899 w 6792042"/>
                <a:gd name="connsiteY5766" fmla="*/ 2459209 h 3321651"/>
                <a:gd name="connsiteX5767" fmla="*/ 2840231 w 6792042"/>
                <a:gd name="connsiteY5767" fmla="*/ 2461282 h 3321651"/>
                <a:gd name="connsiteX5768" fmla="*/ 2848562 w 6792042"/>
                <a:gd name="connsiteY5768" fmla="*/ 2459209 h 3321651"/>
                <a:gd name="connsiteX5769" fmla="*/ 2867260 w 6792042"/>
                <a:gd name="connsiteY5769" fmla="*/ 2448804 h 3321651"/>
                <a:gd name="connsiteX5770" fmla="*/ 2877665 w 6792042"/>
                <a:gd name="connsiteY5770" fmla="*/ 2446731 h 3321651"/>
                <a:gd name="connsiteX5771" fmla="*/ 2929650 w 6792042"/>
                <a:gd name="connsiteY5771" fmla="*/ 2450878 h 3321651"/>
                <a:gd name="connsiteX5772" fmla="*/ 2944202 w 6792042"/>
                <a:gd name="connsiteY5772" fmla="*/ 2455024 h 3321651"/>
                <a:gd name="connsiteX5773" fmla="*/ 2956680 w 6792042"/>
                <a:gd name="connsiteY5773" fmla="*/ 2455024 h 3321651"/>
                <a:gd name="connsiteX5774" fmla="*/ 2969158 w 6792042"/>
                <a:gd name="connsiteY5774" fmla="*/ 2450878 h 3321651"/>
                <a:gd name="connsiteX5775" fmla="*/ 2992040 w 6792042"/>
                <a:gd name="connsiteY5775" fmla="*/ 2452951 h 3321651"/>
                <a:gd name="connsiteX5776" fmla="*/ 2998260 w 6792042"/>
                <a:gd name="connsiteY5776" fmla="*/ 2450878 h 3321651"/>
                <a:gd name="connsiteX5777" fmla="*/ 3025290 w 6792042"/>
                <a:gd name="connsiteY5777" fmla="*/ 2444658 h 3321651"/>
                <a:gd name="connsiteX5778" fmla="*/ 3027363 w 6792042"/>
                <a:gd name="connsiteY5778" fmla="*/ 2444658 h 3321651"/>
                <a:gd name="connsiteX5779" fmla="*/ 3035694 w 6792042"/>
                <a:gd name="connsiteY5779" fmla="*/ 2440511 h 3321651"/>
                <a:gd name="connsiteX5780" fmla="*/ 3041914 w 6792042"/>
                <a:gd name="connsiteY5780" fmla="*/ 2432180 h 3321651"/>
                <a:gd name="connsiteX5781" fmla="*/ 3046061 w 6792042"/>
                <a:gd name="connsiteY5781" fmla="*/ 2430106 h 3321651"/>
                <a:gd name="connsiteX5782" fmla="*/ 3056465 w 6792042"/>
                <a:gd name="connsiteY5782" fmla="*/ 2430106 h 3321651"/>
                <a:gd name="connsiteX5783" fmla="*/ 3060612 w 6792042"/>
                <a:gd name="connsiteY5783" fmla="*/ 2432180 h 3321651"/>
                <a:gd name="connsiteX5784" fmla="*/ 3068943 w 6792042"/>
                <a:gd name="connsiteY5784" fmla="*/ 2432180 h 3321651"/>
                <a:gd name="connsiteX5785" fmla="*/ 3075163 w 6792042"/>
                <a:gd name="connsiteY5785" fmla="*/ 2434253 h 3321651"/>
                <a:gd name="connsiteX5786" fmla="*/ 3087641 w 6792042"/>
                <a:gd name="connsiteY5786" fmla="*/ 2452951 h 3321651"/>
                <a:gd name="connsiteX5787" fmla="*/ 3093861 w 6792042"/>
                <a:gd name="connsiteY5787" fmla="*/ 2457097 h 3321651"/>
                <a:gd name="connsiteX5788" fmla="*/ 3112559 w 6792042"/>
                <a:gd name="connsiteY5788" fmla="*/ 2465429 h 3321651"/>
                <a:gd name="connsiteX5789" fmla="*/ 3122964 w 6792042"/>
                <a:gd name="connsiteY5789" fmla="*/ 2465429 h 3321651"/>
                <a:gd name="connsiteX5790" fmla="*/ 3141662 w 6792042"/>
                <a:gd name="connsiteY5790" fmla="*/ 2463356 h 3321651"/>
                <a:gd name="connsiteX5791" fmla="*/ 3147881 w 6792042"/>
                <a:gd name="connsiteY5791" fmla="*/ 2461282 h 3321651"/>
                <a:gd name="connsiteX5792" fmla="*/ 3152028 w 6792042"/>
                <a:gd name="connsiteY5792" fmla="*/ 2459209 h 3321651"/>
                <a:gd name="connsiteX5793" fmla="*/ 3166579 w 6792042"/>
                <a:gd name="connsiteY5793" fmla="*/ 2450878 h 3321651"/>
                <a:gd name="connsiteX5794" fmla="*/ 3168653 w 6792042"/>
                <a:gd name="connsiteY5794" fmla="*/ 2450878 h 3321651"/>
                <a:gd name="connsiteX5795" fmla="*/ 3172799 w 6792042"/>
                <a:gd name="connsiteY5795" fmla="*/ 2455024 h 3321651"/>
                <a:gd name="connsiteX5796" fmla="*/ 3179019 w 6792042"/>
                <a:gd name="connsiteY5796" fmla="*/ 2473722 h 3321651"/>
                <a:gd name="connsiteX5797" fmla="*/ 3181092 w 6792042"/>
                <a:gd name="connsiteY5797" fmla="*/ 2475795 h 3321651"/>
                <a:gd name="connsiteX5798" fmla="*/ 3185239 w 6792042"/>
                <a:gd name="connsiteY5798" fmla="*/ 2477869 h 3321651"/>
                <a:gd name="connsiteX5799" fmla="*/ 3199790 w 6792042"/>
                <a:gd name="connsiteY5799" fmla="*/ 2473722 h 3321651"/>
                <a:gd name="connsiteX5800" fmla="*/ 3228893 w 6792042"/>
                <a:gd name="connsiteY5800" fmla="*/ 2475795 h 3321651"/>
                <a:gd name="connsiteX5801" fmla="*/ 3235113 w 6792042"/>
                <a:gd name="connsiteY5801" fmla="*/ 2473722 h 3321651"/>
                <a:gd name="connsiteX5802" fmla="*/ 3243444 w 6792042"/>
                <a:gd name="connsiteY5802" fmla="*/ 2467502 h 3321651"/>
                <a:gd name="connsiteX5803" fmla="*/ 3247591 w 6792042"/>
                <a:gd name="connsiteY5803" fmla="*/ 2465429 h 3321651"/>
                <a:gd name="connsiteX5804" fmla="*/ 3251737 w 6792042"/>
                <a:gd name="connsiteY5804" fmla="*/ 2465429 h 3321651"/>
                <a:gd name="connsiteX5805" fmla="*/ 3255884 w 6792042"/>
                <a:gd name="connsiteY5805" fmla="*/ 2471649 h 3321651"/>
                <a:gd name="connsiteX5806" fmla="*/ 3260030 w 6792042"/>
                <a:gd name="connsiteY5806" fmla="*/ 2473722 h 3321651"/>
                <a:gd name="connsiteX5807" fmla="*/ 3266250 w 6792042"/>
                <a:gd name="connsiteY5807" fmla="*/ 2475296 h 3321651"/>
                <a:gd name="connsiteX5808" fmla="*/ 3266250 w 6792042"/>
                <a:gd name="connsiteY5808" fmla="*/ 2475834 h 3321651"/>
                <a:gd name="connsiteX5809" fmla="*/ 3274581 w 6792042"/>
                <a:gd name="connsiteY5809" fmla="*/ 2475834 h 3321651"/>
                <a:gd name="connsiteX5810" fmla="*/ 3280801 w 6792042"/>
                <a:gd name="connsiteY5810" fmla="*/ 2473760 h 3321651"/>
                <a:gd name="connsiteX5811" fmla="*/ 3299499 w 6792042"/>
                <a:gd name="connsiteY5811" fmla="*/ 2461282 h 3321651"/>
                <a:gd name="connsiteX5812" fmla="*/ 3307831 w 6792042"/>
                <a:gd name="connsiteY5812" fmla="*/ 2452951 h 3321651"/>
                <a:gd name="connsiteX5813" fmla="*/ 3316162 w 6792042"/>
                <a:gd name="connsiteY5813" fmla="*/ 2430068 h 3321651"/>
                <a:gd name="connsiteX5814" fmla="*/ 3328640 w 6792042"/>
                <a:gd name="connsiteY5814" fmla="*/ 2415517 h 3321651"/>
                <a:gd name="connsiteX5815" fmla="*/ 3332787 w 6792042"/>
                <a:gd name="connsiteY5815" fmla="*/ 2403039 h 3321651"/>
                <a:gd name="connsiteX5816" fmla="*/ 3326567 w 6792042"/>
                <a:gd name="connsiteY5816" fmla="*/ 2386414 h 3321651"/>
                <a:gd name="connsiteX5817" fmla="*/ 3330713 w 6792042"/>
                <a:gd name="connsiteY5817" fmla="*/ 2382268 h 3321651"/>
                <a:gd name="connsiteX5818" fmla="*/ 3332787 w 6792042"/>
                <a:gd name="connsiteY5818" fmla="*/ 2380194 h 3321651"/>
                <a:gd name="connsiteX5819" fmla="*/ 3349411 w 6792042"/>
                <a:gd name="connsiteY5819" fmla="*/ 2373975 h 3321651"/>
                <a:gd name="connsiteX5820" fmla="*/ 3351485 w 6792042"/>
                <a:gd name="connsiteY5820" fmla="*/ 2371901 h 3321651"/>
                <a:gd name="connsiteX5821" fmla="*/ 3357704 w 6792042"/>
                <a:gd name="connsiteY5821" fmla="*/ 2357350 h 3321651"/>
                <a:gd name="connsiteX5822" fmla="*/ 3382660 w 6792042"/>
                <a:gd name="connsiteY5822" fmla="*/ 2340725 h 3321651"/>
                <a:gd name="connsiteX5823" fmla="*/ 3393065 w 6792042"/>
                <a:gd name="connsiteY5823" fmla="*/ 2319954 h 3321651"/>
                <a:gd name="connsiteX5824" fmla="*/ 3405543 w 6792042"/>
                <a:gd name="connsiteY5824" fmla="*/ 2311623 h 3321651"/>
                <a:gd name="connsiteX5825" fmla="*/ 3407617 w 6792042"/>
                <a:gd name="connsiteY5825" fmla="*/ 2311623 h 3321651"/>
                <a:gd name="connsiteX5826" fmla="*/ 3415948 w 6792042"/>
                <a:gd name="connsiteY5826" fmla="*/ 2292925 h 3321651"/>
                <a:gd name="connsiteX5827" fmla="*/ 3420095 w 6792042"/>
                <a:gd name="connsiteY5827" fmla="*/ 2288778 h 3321651"/>
                <a:gd name="connsiteX5828" fmla="*/ 3436719 w 6792042"/>
                <a:gd name="connsiteY5828" fmla="*/ 2282559 h 3321651"/>
                <a:gd name="connsiteX5829" fmla="*/ 3445051 w 6792042"/>
                <a:gd name="connsiteY5829" fmla="*/ 2268007 h 3321651"/>
                <a:gd name="connsiteX5830" fmla="*/ 3455455 w 6792042"/>
                <a:gd name="connsiteY5830" fmla="*/ 2261787 h 3321651"/>
                <a:gd name="connsiteX5831" fmla="*/ 3455455 w 6792042"/>
                <a:gd name="connsiteY5831" fmla="*/ 2255568 h 3321651"/>
                <a:gd name="connsiteX5832" fmla="*/ 3451309 w 6792042"/>
                <a:gd name="connsiteY5832" fmla="*/ 2243089 h 3321651"/>
                <a:gd name="connsiteX5833" fmla="*/ 3451309 w 6792042"/>
                <a:gd name="connsiteY5833" fmla="*/ 2236870 h 3321651"/>
                <a:gd name="connsiteX5834" fmla="*/ 3455455 w 6792042"/>
                <a:gd name="connsiteY5834" fmla="*/ 2232723 h 3321651"/>
                <a:gd name="connsiteX5835" fmla="*/ 3472080 w 6792042"/>
                <a:gd name="connsiteY5835" fmla="*/ 2232723 h 3321651"/>
                <a:gd name="connsiteX5836" fmla="*/ 3484558 w 6792042"/>
                <a:gd name="connsiteY5836" fmla="*/ 2228577 h 3321651"/>
                <a:gd name="connsiteX5837" fmla="*/ 3488705 w 6792042"/>
                <a:gd name="connsiteY5837" fmla="*/ 2226503 h 3321651"/>
                <a:gd name="connsiteX5838" fmla="*/ 3494924 w 6792042"/>
                <a:gd name="connsiteY5838" fmla="*/ 2218172 h 3321651"/>
                <a:gd name="connsiteX5839" fmla="*/ 3505329 w 6792042"/>
                <a:gd name="connsiteY5839" fmla="*/ 2216099 h 3321651"/>
                <a:gd name="connsiteX5840" fmla="*/ 3507402 w 6792042"/>
                <a:gd name="connsiteY5840" fmla="*/ 2211952 h 3321651"/>
                <a:gd name="connsiteX5841" fmla="*/ 3509476 w 6792042"/>
                <a:gd name="connsiteY5841" fmla="*/ 2209879 h 3321651"/>
                <a:gd name="connsiteX5842" fmla="*/ 3509476 w 6792042"/>
                <a:gd name="connsiteY5842" fmla="*/ 2203659 h 3321651"/>
                <a:gd name="connsiteX5843" fmla="*/ 3503256 w 6792042"/>
                <a:gd name="connsiteY5843" fmla="*/ 2199512 h 3321651"/>
                <a:gd name="connsiteX5844" fmla="*/ 3497036 w 6792042"/>
                <a:gd name="connsiteY5844" fmla="*/ 2197439 h 3321651"/>
                <a:gd name="connsiteX5845" fmla="*/ 3492889 w 6792042"/>
                <a:gd name="connsiteY5845" fmla="*/ 2191219 h 3321651"/>
                <a:gd name="connsiteX5846" fmla="*/ 3492889 w 6792042"/>
                <a:gd name="connsiteY5846" fmla="*/ 2178741 h 3321651"/>
                <a:gd name="connsiteX5847" fmla="*/ 3501221 w 6792042"/>
                <a:gd name="connsiteY5847" fmla="*/ 2174595 h 3321651"/>
                <a:gd name="connsiteX5848" fmla="*/ 3505367 w 6792042"/>
                <a:gd name="connsiteY5848" fmla="*/ 2172521 h 3321651"/>
                <a:gd name="connsiteX5849" fmla="*/ 3524065 w 6792042"/>
                <a:gd name="connsiteY5849" fmla="*/ 2166302 h 3321651"/>
                <a:gd name="connsiteX5850" fmla="*/ 3544836 w 6792042"/>
                <a:gd name="connsiteY5850" fmla="*/ 2149677 h 3321651"/>
                <a:gd name="connsiteX5851" fmla="*/ 3557314 w 6792042"/>
                <a:gd name="connsiteY5851" fmla="*/ 2143457 h 3321651"/>
                <a:gd name="connsiteX5852" fmla="*/ 3580197 w 6792042"/>
                <a:gd name="connsiteY5852" fmla="*/ 2141384 h 3321651"/>
                <a:gd name="connsiteX5853" fmla="*/ 3588529 w 6792042"/>
                <a:gd name="connsiteY5853" fmla="*/ 2137237 h 3321651"/>
                <a:gd name="connsiteX5854" fmla="*/ 3605153 w 6792042"/>
                <a:gd name="connsiteY5854" fmla="*/ 2139311 h 3321651"/>
                <a:gd name="connsiteX5855" fmla="*/ 3619705 w 6792042"/>
                <a:gd name="connsiteY5855" fmla="*/ 2139311 h 3321651"/>
                <a:gd name="connsiteX5856" fmla="*/ 3638402 w 6792042"/>
                <a:gd name="connsiteY5856" fmla="*/ 2130979 h 3321651"/>
                <a:gd name="connsiteX5857" fmla="*/ 3644622 w 6792042"/>
                <a:gd name="connsiteY5857" fmla="*/ 2128906 h 3321651"/>
                <a:gd name="connsiteX5858" fmla="*/ 3648769 w 6792042"/>
                <a:gd name="connsiteY5858" fmla="*/ 2130979 h 3321651"/>
                <a:gd name="connsiteX5859" fmla="*/ 3650842 w 6792042"/>
                <a:gd name="connsiteY5859" fmla="*/ 2137199 h 3321651"/>
                <a:gd name="connsiteX5860" fmla="*/ 3652915 w 6792042"/>
                <a:gd name="connsiteY5860" fmla="*/ 2149677 h 3321651"/>
                <a:gd name="connsiteX5861" fmla="*/ 3648769 w 6792042"/>
                <a:gd name="connsiteY5861" fmla="*/ 2164228 h 3321651"/>
                <a:gd name="connsiteX5862" fmla="*/ 3634217 w 6792042"/>
                <a:gd name="connsiteY5862" fmla="*/ 2189184 h 3321651"/>
                <a:gd name="connsiteX5863" fmla="*/ 3632144 w 6792042"/>
                <a:gd name="connsiteY5863" fmla="*/ 2205809 h 3321651"/>
                <a:gd name="connsiteX5864" fmla="*/ 3634217 w 6792042"/>
                <a:gd name="connsiteY5864" fmla="*/ 2214141 h 3321651"/>
                <a:gd name="connsiteX5865" fmla="*/ 3640437 w 6792042"/>
                <a:gd name="connsiteY5865" fmla="*/ 2224545 h 3321651"/>
                <a:gd name="connsiteX5866" fmla="*/ 3692423 w 6792042"/>
                <a:gd name="connsiteY5866" fmla="*/ 2264053 h 3321651"/>
                <a:gd name="connsiteX5867" fmla="*/ 3715305 w 6792042"/>
                <a:gd name="connsiteY5867" fmla="*/ 2280677 h 3321651"/>
                <a:gd name="connsiteX5868" fmla="*/ 3736077 w 6792042"/>
                <a:gd name="connsiteY5868" fmla="*/ 2299375 h 3321651"/>
                <a:gd name="connsiteX5869" fmla="*/ 3744408 w 6792042"/>
                <a:gd name="connsiteY5869" fmla="*/ 2313926 h 3321651"/>
                <a:gd name="connsiteX5870" fmla="*/ 3756886 w 6792042"/>
                <a:gd name="connsiteY5870" fmla="*/ 2318073 h 3321651"/>
                <a:gd name="connsiteX5871" fmla="*/ 3765218 w 6792042"/>
                <a:gd name="connsiteY5871" fmla="*/ 2322219 h 3321651"/>
                <a:gd name="connsiteX5872" fmla="*/ 3771438 w 6792042"/>
                <a:gd name="connsiteY5872" fmla="*/ 2318073 h 3321651"/>
                <a:gd name="connsiteX5873" fmla="*/ 3773511 w 6792042"/>
                <a:gd name="connsiteY5873" fmla="*/ 2313926 h 3321651"/>
                <a:gd name="connsiteX5874" fmla="*/ 3773511 w 6792042"/>
                <a:gd name="connsiteY5874" fmla="*/ 2307707 h 3321651"/>
                <a:gd name="connsiteX5875" fmla="*/ 3779731 w 6792042"/>
                <a:gd name="connsiteY5875" fmla="*/ 2299375 h 3321651"/>
                <a:gd name="connsiteX5876" fmla="*/ 3785950 w 6792042"/>
                <a:gd name="connsiteY5876" fmla="*/ 2299375 h 3321651"/>
                <a:gd name="connsiteX5877" fmla="*/ 3794282 w 6792042"/>
                <a:gd name="connsiteY5877" fmla="*/ 2301448 h 3321651"/>
                <a:gd name="connsiteX5878" fmla="*/ 3806760 w 6792042"/>
                <a:gd name="connsiteY5878" fmla="*/ 2301448 h 3321651"/>
                <a:gd name="connsiteX5879" fmla="*/ 3821311 w 6792042"/>
                <a:gd name="connsiteY5879" fmla="*/ 2307668 h 3321651"/>
                <a:gd name="connsiteX5880" fmla="*/ 3829643 w 6792042"/>
                <a:gd name="connsiteY5880" fmla="*/ 2320146 h 3321651"/>
                <a:gd name="connsiteX5881" fmla="*/ 3827570 w 6792042"/>
                <a:gd name="connsiteY5881" fmla="*/ 2347175 h 3321651"/>
                <a:gd name="connsiteX5882" fmla="*/ 3840048 w 6792042"/>
                <a:gd name="connsiteY5882" fmla="*/ 2359653 h 3321651"/>
                <a:gd name="connsiteX5883" fmla="*/ 3846267 w 6792042"/>
                <a:gd name="connsiteY5883" fmla="*/ 2372131 h 3321651"/>
                <a:gd name="connsiteX5884" fmla="*/ 3850414 w 6792042"/>
                <a:gd name="connsiteY5884" fmla="*/ 2374205 h 3321651"/>
                <a:gd name="connsiteX5885" fmla="*/ 3852487 w 6792042"/>
                <a:gd name="connsiteY5885" fmla="*/ 2376278 h 3321651"/>
                <a:gd name="connsiteX5886" fmla="*/ 3856634 w 6792042"/>
                <a:gd name="connsiteY5886" fmla="*/ 2384610 h 3321651"/>
                <a:gd name="connsiteX5887" fmla="*/ 3864965 w 6792042"/>
                <a:gd name="connsiteY5887" fmla="*/ 2388756 h 3321651"/>
                <a:gd name="connsiteX5888" fmla="*/ 3885736 w 6792042"/>
                <a:gd name="connsiteY5888" fmla="*/ 2388756 h 3321651"/>
                <a:gd name="connsiteX5889" fmla="*/ 3900288 w 6792042"/>
                <a:gd name="connsiteY5889" fmla="*/ 2384610 h 3321651"/>
                <a:gd name="connsiteX5890" fmla="*/ 3908619 w 6792042"/>
                <a:gd name="connsiteY5890" fmla="*/ 2382536 h 3321651"/>
                <a:gd name="connsiteX5891" fmla="*/ 3916951 w 6792042"/>
                <a:gd name="connsiteY5891" fmla="*/ 2386683 h 3321651"/>
                <a:gd name="connsiteX5892" fmla="*/ 3921097 w 6792042"/>
                <a:gd name="connsiteY5892" fmla="*/ 2390830 h 3321651"/>
                <a:gd name="connsiteX5893" fmla="*/ 3925244 w 6792042"/>
                <a:gd name="connsiteY5893" fmla="*/ 2397049 h 3321651"/>
                <a:gd name="connsiteX5894" fmla="*/ 3933575 w 6792042"/>
                <a:gd name="connsiteY5894" fmla="*/ 2392903 h 3321651"/>
                <a:gd name="connsiteX5895" fmla="*/ 3937722 w 6792042"/>
                <a:gd name="connsiteY5895" fmla="*/ 2388756 h 3321651"/>
                <a:gd name="connsiteX5896" fmla="*/ 3943942 w 6792042"/>
                <a:gd name="connsiteY5896" fmla="*/ 2372131 h 3321651"/>
                <a:gd name="connsiteX5897" fmla="*/ 3941868 w 6792042"/>
                <a:gd name="connsiteY5897" fmla="*/ 2363800 h 3321651"/>
                <a:gd name="connsiteX5898" fmla="*/ 3937722 w 6792042"/>
                <a:gd name="connsiteY5898" fmla="*/ 2359653 h 3321651"/>
                <a:gd name="connsiteX5899" fmla="*/ 3931502 w 6792042"/>
                <a:gd name="connsiteY5899" fmla="*/ 2351322 h 3321651"/>
                <a:gd name="connsiteX5900" fmla="*/ 3914877 w 6792042"/>
                <a:gd name="connsiteY5900" fmla="*/ 2345102 h 3321651"/>
                <a:gd name="connsiteX5901" fmla="*/ 3914877 w 6792042"/>
                <a:gd name="connsiteY5901" fmla="*/ 2343029 h 3321651"/>
                <a:gd name="connsiteX5902" fmla="*/ 3919024 w 6792042"/>
                <a:gd name="connsiteY5902" fmla="*/ 2328478 h 3321651"/>
                <a:gd name="connsiteX5903" fmla="*/ 3923170 w 6792042"/>
                <a:gd name="connsiteY5903" fmla="*/ 2307707 h 3321651"/>
                <a:gd name="connsiteX5904" fmla="*/ 3921097 w 6792042"/>
                <a:gd name="connsiteY5904" fmla="*/ 2274457 h 3321651"/>
                <a:gd name="connsiteX5905" fmla="*/ 3921097 w 6792042"/>
                <a:gd name="connsiteY5905" fmla="*/ 2259906 h 3321651"/>
                <a:gd name="connsiteX5906" fmla="*/ 3927317 w 6792042"/>
                <a:gd name="connsiteY5906" fmla="*/ 2251575 h 3321651"/>
                <a:gd name="connsiteX5907" fmla="*/ 3939795 w 6792042"/>
                <a:gd name="connsiteY5907" fmla="*/ 2251575 h 3321651"/>
                <a:gd name="connsiteX5908" fmla="*/ 3950200 w 6792042"/>
                <a:gd name="connsiteY5908" fmla="*/ 2247428 h 3321651"/>
                <a:gd name="connsiteX5909" fmla="*/ 3964751 w 6792042"/>
                <a:gd name="connsiteY5909" fmla="*/ 2230803 h 3321651"/>
                <a:gd name="connsiteX5910" fmla="*/ 3970971 w 6792042"/>
                <a:gd name="connsiteY5910" fmla="*/ 2226657 h 3321651"/>
                <a:gd name="connsiteX5911" fmla="*/ 3979302 w 6792042"/>
                <a:gd name="connsiteY5911" fmla="*/ 2226657 h 3321651"/>
                <a:gd name="connsiteX5912" fmla="*/ 3985522 w 6792042"/>
                <a:gd name="connsiteY5912" fmla="*/ 2228730 h 3321651"/>
                <a:gd name="connsiteX5913" fmla="*/ 4004220 w 6792042"/>
                <a:gd name="connsiteY5913" fmla="*/ 2237062 h 3321651"/>
                <a:gd name="connsiteX5914" fmla="*/ 4014625 w 6792042"/>
                <a:gd name="connsiteY5914" fmla="*/ 2230842 h 3321651"/>
                <a:gd name="connsiteX5915" fmla="*/ 4020845 w 6792042"/>
                <a:gd name="connsiteY5915" fmla="*/ 2224622 h 3321651"/>
                <a:gd name="connsiteX5916" fmla="*/ 4022918 w 6792042"/>
                <a:gd name="connsiteY5916" fmla="*/ 2218402 h 3321651"/>
                <a:gd name="connsiteX5917" fmla="*/ 4024991 w 6792042"/>
                <a:gd name="connsiteY5917" fmla="*/ 2201778 h 3321651"/>
                <a:gd name="connsiteX5918" fmla="*/ 4027065 w 6792042"/>
                <a:gd name="connsiteY5918" fmla="*/ 2199704 h 3321651"/>
                <a:gd name="connsiteX5919" fmla="*/ 4037469 w 6792042"/>
                <a:gd name="connsiteY5919" fmla="*/ 2197631 h 3321651"/>
                <a:gd name="connsiteX5920" fmla="*/ 4060352 w 6792042"/>
                <a:gd name="connsiteY5920" fmla="*/ 2201778 h 3321651"/>
                <a:gd name="connsiteX5921" fmla="*/ 4070757 w 6792042"/>
                <a:gd name="connsiteY5921" fmla="*/ 2191373 h 3321651"/>
                <a:gd name="connsiteX5922" fmla="*/ 4081161 w 6792042"/>
                <a:gd name="connsiteY5922" fmla="*/ 2189300 h 3321651"/>
                <a:gd name="connsiteX5923" fmla="*/ 4085308 w 6792042"/>
                <a:gd name="connsiteY5923" fmla="*/ 2185153 h 3321651"/>
                <a:gd name="connsiteX5924" fmla="*/ 4095713 w 6792042"/>
                <a:gd name="connsiteY5924" fmla="*/ 2172675 h 3321651"/>
                <a:gd name="connsiteX5925" fmla="*/ 4097786 w 6792042"/>
                <a:gd name="connsiteY5925" fmla="*/ 2168529 h 3321651"/>
                <a:gd name="connsiteX5926" fmla="*/ 4099859 w 6792042"/>
                <a:gd name="connsiteY5926" fmla="*/ 2166455 h 3321651"/>
                <a:gd name="connsiteX5927" fmla="*/ 4108191 w 6792042"/>
                <a:gd name="connsiteY5927" fmla="*/ 2168529 h 3321651"/>
                <a:gd name="connsiteX5928" fmla="*/ 4114411 w 6792042"/>
                <a:gd name="connsiteY5928" fmla="*/ 2164382 h 3321651"/>
                <a:gd name="connsiteX5929" fmla="*/ 4120631 w 6792042"/>
                <a:gd name="connsiteY5929" fmla="*/ 2145684 h 3321651"/>
                <a:gd name="connsiteX5930" fmla="*/ 4122704 w 6792042"/>
                <a:gd name="connsiteY5930" fmla="*/ 2145684 h 3321651"/>
                <a:gd name="connsiteX5931" fmla="*/ 4131035 w 6792042"/>
                <a:gd name="connsiteY5931" fmla="*/ 2143611 h 3321651"/>
                <a:gd name="connsiteX5932" fmla="*/ 4137255 w 6792042"/>
                <a:gd name="connsiteY5932" fmla="*/ 2143611 h 3321651"/>
                <a:gd name="connsiteX5933" fmla="*/ 4139328 w 6792042"/>
                <a:gd name="connsiteY5933" fmla="*/ 2145684 h 3321651"/>
                <a:gd name="connsiteX5934" fmla="*/ 4135182 w 6792042"/>
                <a:gd name="connsiteY5934" fmla="*/ 2151904 h 3321651"/>
                <a:gd name="connsiteX5935" fmla="*/ 4137255 w 6792042"/>
                <a:gd name="connsiteY5935" fmla="*/ 2156050 h 3321651"/>
                <a:gd name="connsiteX5936" fmla="*/ 4140019 w 6792042"/>
                <a:gd name="connsiteY5936" fmla="*/ 2158815 h 3321651"/>
                <a:gd name="connsiteX5937" fmla="*/ 4141401 w 6792042"/>
                <a:gd name="connsiteY5937" fmla="*/ 2160197 h 3321651"/>
                <a:gd name="connsiteX5938" fmla="*/ 4147621 w 6792042"/>
                <a:gd name="connsiteY5938" fmla="*/ 2162270 h 3321651"/>
                <a:gd name="connsiteX5939" fmla="*/ 4160099 w 6792042"/>
                <a:gd name="connsiteY5939" fmla="*/ 2162270 h 3321651"/>
                <a:gd name="connsiteX5940" fmla="*/ 4168431 w 6792042"/>
                <a:gd name="connsiteY5940" fmla="*/ 2160197 h 3321651"/>
                <a:gd name="connsiteX5941" fmla="*/ 4178835 w 6792042"/>
                <a:gd name="connsiteY5941" fmla="*/ 2162270 h 3321651"/>
                <a:gd name="connsiteX5942" fmla="*/ 4180909 w 6792042"/>
                <a:gd name="connsiteY5942" fmla="*/ 2154975 h 3321651"/>
                <a:gd name="connsiteX5943" fmla="*/ 4182982 w 6792042"/>
                <a:gd name="connsiteY5943" fmla="*/ 2147681 h 3321651"/>
                <a:gd name="connsiteX5944" fmla="*/ 4191314 w 6792042"/>
                <a:gd name="connsiteY5944" fmla="*/ 2145607 h 3321651"/>
                <a:gd name="connsiteX5945" fmla="*/ 4193387 w 6792042"/>
                <a:gd name="connsiteY5945" fmla="*/ 2124836 h 3321651"/>
                <a:gd name="connsiteX5946" fmla="*/ 4197533 w 6792042"/>
                <a:gd name="connsiteY5946" fmla="*/ 2118616 h 3321651"/>
                <a:gd name="connsiteX5947" fmla="*/ 4203753 w 6792042"/>
                <a:gd name="connsiteY5947" fmla="*/ 2126948 h 3321651"/>
                <a:gd name="connsiteX5948" fmla="*/ 4209973 w 6792042"/>
                <a:gd name="connsiteY5948" fmla="*/ 2129021 h 3321651"/>
                <a:gd name="connsiteX5949" fmla="*/ 4212046 w 6792042"/>
                <a:gd name="connsiteY5949" fmla="*/ 2112397 h 3321651"/>
                <a:gd name="connsiteX5950" fmla="*/ 4224524 w 6792042"/>
                <a:gd name="connsiteY5950" fmla="*/ 2124875 h 3321651"/>
                <a:gd name="connsiteX5951" fmla="*/ 4226598 w 6792042"/>
                <a:gd name="connsiteY5951" fmla="*/ 2120728 h 3321651"/>
                <a:gd name="connsiteX5952" fmla="*/ 4226598 w 6792042"/>
                <a:gd name="connsiteY5952" fmla="*/ 2112397 h 3321651"/>
                <a:gd name="connsiteX5953" fmla="*/ 4237003 w 6792042"/>
                <a:gd name="connsiteY5953" fmla="*/ 2114470 h 3321651"/>
                <a:gd name="connsiteX5954" fmla="*/ 4239076 w 6792042"/>
                <a:gd name="connsiteY5954" fmla="*/ 2104065 h 3321651"/>
                <a:gd name="connsiteX5955" fmla="*/ 4241149 w 6792042"/>
                <a:gd name="connsiteY5955" fmla="*/ 2099919 h 3321651"/>
                <a:gd name="connsiteX5956" fmla="*/ 4246678 w 6792042"/>
                <a:gd name="connsiteY5956" fmla="*/ 2098536 h 3321651"/>
                <a:gd name="connsiteX5957" fmla="*/ 4249442 w 6792042"/>
                <a:gd name="connsiteY5957" fmla="*/ 2097845 h 3321651"/>
                <a:gd name="connsiteX5958" fmla="*/ 4250133 w 6792042"/>
                <a:gd name="connsiteY5958" fmla="*/ 2095772 h 3321651"/>
                <a:gd name="connsiteX5959" fmla="*/ 4251516 w 6792042"/>
                <a:gd name="connsiteY5959" fmla="*/ 2091625 h 3321651"/>
                <a:gd name="connsiteX5960" fmla="*/ 4254625 w 6792042"/>
                <a:gd name="connsiteY5960" fmla="*/ 2090589 h 3321651"/>
                <a:gd name="connsiteX5961" fmla="*/ 4257735 w 6792042"/>
                <a:gd name="connsiteY5961" fmla="*/ 2089552 h 3321651"/>
                <a:gd name="connsiteX5962" fmla="*/ 4266067 w 6792042"/>
                <a:gd name="connsiteY5962" fmla="*/ 2099957 h 3321651"/>
                <a:gd name="connsiteX5963" fmla="*/ 4272287 w 6792042"/>
                <a:gd name="connsiteY5963" fmla="*/ 2095810 h 3321651"/>
                <a:gd name="connsiteX5964" fmla="*/ 4282691 w 6792042"/>
                <a:gd name="connsiteY5964" fmla="*/ 2097884 h 3321651"/>
                <a:gd name="connsiteX5965" fmla="*/ 4286838 w 6792042"/>
                <a:gd name="connsiteY5965" fmla="*/ 2087479 h 3321651"/>
                <a:gd name="connsiteX5966" fmla="*/ 4293058 w 6792042"/>
                <a:gd name="connsiteY5966" fmla="*/ 2087479 h 3321651"/>
                <a:gd name="connsiteX5967" fmla="*/ 4295131 w 6792042"/>
                <a:gd name="connsiteY5967" fmla="*/ 2084369 h 3321651"/>
                <a:gd name="connsiteX5968" fmla="*/ 4297204 w 6792042"/>
                <a:gd name="connsiteY5968" fmla="*/ 2081259 h 3321651"/>
                <a:gd name="connsiteX5969" fmla="*/ 4307609 w 6792042"/>
                <a:gd name="connsiteY5969" fmla="*/ 2077112 h 3321651"/>
                <a:gd name="connsiteX5970" fmla="*/ 4307609 w 6792042"/>
                <a:gd name="connsiteY5970" fmla="*/ 2072966 h 3321651"/>
                <a:gd name="connsiteX5971" fmla="*/ 4309682 w 6792042"/>
                <a:gd name="connsiteY5971" fmla="*/ 2068819 h 3321651"/>
                <a:gd name="connsiteX5972" fmla="*/ 4315902 w 6792042"/>
                <a:gd name="connsiteY5972" fmla="*/ 2064673 h 3321651"/>
                <a:gd name="connsiteX5973" fmla="*/ 4317975 w 6792042"/>
                <a:gd name="connsiteY5973" fmla="*/ 2060526 h 3321651"/>
                <a:gd name="connsiteX5974" fmla="*/ 4313829 w 6792042"/>
                <a:gd name="connsiteY5974" fmla="*/ 2043902 h 3321651"/>
                <a:gd name="connsiteX5975" fmla="*/ 4321124 w 6792042"/>
                <a:gd name="connsiteY5975" fmla="*/ 2035570 h 3321651"/>
                <a:gd name="connsiteX5976" fmla="*/ 4328380 w 6792042"/>
                <a:gd name="connsiteY5976" fmla="*/ 2027239 h 3321651"/>
                <a:gd name="connsiteX5977" fmla="*/ 4334600 w 6792042"/>
                <a:gd name="connsiteY5977" fmla="*/ 2023092 h 3321651"/>
                <a:gd name="connsiteX5978" fmla="*/ 4336674 w 6792042"/>
                <a:gd name="connsiteY5978" fmla="*/ 2016872 h 3321651"/>
                <a:gd name="connsiteX5979" fmla="*/ 4334600 w 6792042"/>
                <a:gd name="connsiteY5979" fmla="*/ 2008541 h 3321651"/>
                <a:gd name="connsiteX5980" fmla="*/ 4338746 w 6792042"/>
                <a:gd name="connsiteY5980" fmla="*/ 2000209 h 3321651"/>
                <a:gd name="connsiteX5981" fmla="*/ 4338746 w 6792042"/>
                <a:gd name="connsiteY5981" fmla="*/ 1991878 h 3321651"/>
                <a:gd name="connsiteX5982" fmla="*/ 4339783 w 6792042"/>
                <a:gd name="connsiteY5982" fmla="*/ 1988768 h 3321651"/>
                <a:gd name="connsiteX5983" fmla="*/ 4340820 w 6792042"/>
                <a:gd name="connsiteY5983" fmla="*/ 1985658 h 3321651"/>
                <a:gd name="connsiteX5984" fmla="*/ 4340820 w 6792042"/>
                <a:gd name="connsiteY5984" fmla="*/ 1983585 h 3321651"/>
                <a:gd name="connsiteX5985" fmla="*/ 4338056 w 6792042"/>
                <a:gd name="connsiteY5985" fmla="*/ 1981511 h 3321651"/>
                <a:gd name="connsiteX5986" fmla="*/ 4332527 w 6792042"/>
                <a:gd name="connsiteY5986" fmla="*/ 1977365 h 3321651"/>
                <a:gd name="connsiteX5987" fmla="*/ 4334600 w 6792042"/>
                <a:gd name="connsiteY5987" fmla="*/ 1971145 h 3321651"/>
                <a:gd name="connsiteX5988" fmla="*/ 4345005 w 6792042"/>
                <a:gd name="connsiteY5988" fmla="*/ 1969072 h 3321651"/>
                <a:gd name="connsiteX5989" fmla="*/ 4345005 w 6792042"/>
                <a:gd name="connsiteY5989" fmla="*/ 1973218 h 3321651"/>
                <a:gd name="connsiteX5990" fmla="*/ 4347078 w 6792042"/>
                <a:gd name="connsiteY5990" fmla="*/ 1979438 h 3321651"/>
                <a:gd name="connsiteX5991" fmla="*/ 4351225 w 6792042"/>
                <a:gd name="connsiteY5991" fmla="*/ 1981511 h 3321651"/>
                <a:gd name="connsiteX5992" fmla="*/ 4359556 w 6792042"/>
                <a:gd name="connsiteY5992" fmla="*/ 1979438 h 3321651"/>
                <a:gd name="connsiteX5993" fmla="*/ 4365776 w 6792042"/>
                <a:gd name="connsiteY5993" fmla="*/ 1975292 h 3321651"/>
                <a:gd name="connsiteX5994" fmla="*/ 4366813 w 6792042"/>
                <a:gd name="connsiteY5994" fmla="*/ 1971145 h 3321651"/>
                <a:gd name="connsiteX5995" fmla="*/ 4367849 w 6792042"/>
                <a:gd name="connsiteY5995" fmla="*/ 1966999 h 3321651"/>
                <a:gd name="connsiteX5996" fmla="*/ 4376181 w 6792042"/>
                <a:gd name="connsiteY5996" fmla="*/ 1960779 h 3321651"/>
                <a:gd name="connsiteX5997" fmla="*/ 4378254 w 6792042"/>
                <a:gd name="connsiteY5997" fmla="*/ 1954559 h 3321651"/>
                <a:gd name="connsiteX5998" fmla="*/ 4380327 w 6792042"/>
                <a:gd name="connsiteY5998" fmla="*/ 1946227 h 3321651"/>
                <a:gd name="connsiteX5999" fmla="*/ 4390732 w 6792042"/>
                <a:gd name="connsiteY5999" fmla="*/ 1944154 h 3321651"/>
                <a:gd name="connsiteX6000" fmla="*/ 4394878 w 6792042"/>
                <a:gd name="connsiteY6000" fmla="*/ 1940008 h 3321651"/>
                <a:gd name="connsiteX6001" fmla="*/ 4403210 w 6792042"/>
                <a:gd name="connsiteY6001" fmla="*/ 1935861 h 3321651"/>
                <a:gd name="connsiteX6002" fmla="*/ 4413615 w 6792042"/>
                <a:gd name="connsiteY6002" fmla="*/ 1935861 h 3321651"/>
                <a:gd name="connsiteX6003" fmla="*/ 4426093 w 6792042"/>
                <a:gd name="connsiteY6003" fmla="*/ 1942081 h 3321651"/>
                <a:gd name="connsiteX6004" fmla="*/ 4430240 w 6792042"/>
                <a:gd name="connsiteY6004" fmla="*/ 1942081 h 3321651"/>
                <a:gd name="connsiteX6005" fmla="*/ 4438571 w 6792042"/>
                <a:gd name="connsiteY6005" fmla="*/ 1935861 h 3321651"/>
                <a:gd name="connsiteX6006" fmla="*/ 4441681 w 6792042"/>
                <a:gd name="connsiteY6006" fmla="*/ 1934825 h 3321651"/>
                <a:gd name="connsiteX6007" fmla="*/ 4444791 w 6792042"/>
                <a:gd name="connsiteY6007" fmla="*/ 1933788 h 3321651"/>
                <a:gd name="connsiteX6008" fmla="*/ 4480152 w 6792042"/>
                <a:gd name="connsiteY6008" fmla="*/ 1931715 h 3321651"/>
                <a:gd name="connsiteX6009" fmla="*/ 4486371 w 6792042"/>
                <a:gd name="connsiteY6009" fmla="*/ 1933788 h 3321651"/>
                <a:gd name="connsiteX6010" fmla="*/ 4496776 w 6792042"/>
                <a:gd name="connsiteY6010" fmla="*/ 1937934 h 3321651"/>
                <a:gd name="connsiteX6011" fmla="*/ 4500922 w 6792042"/>
                <a:gd name="connsiteY6011" fmla="*/ 1937934 h 3321651"/>
                <a:gd name="connsiteX6012" fmla="*/ 4504033 w 6792042"/>
                <a:gd name="connsiteY6012" fmla="*/ 1935861 h 3321651"/>
                <a:gd name="connsiteX6013" fmla="*/ 4507142 w 6792042"/>
                <a:gd name="connsiteY6013" fmla="*/ 1933788 h 3321651"/>
                <a:gd name="connsiteX6014" fmla="*/ 4519620 w 6792042"/>
                <a:gd name="connsiteY6014" fmla="*/ 1937934 h 3321651"/>
                <a:gd name="connsiteX6015" fmla="*/ 4534172 w 6792042"/>
                <a:gd name="connsiteY6015" fmla="*/ 1933788 h 3321651"/>
                <a:gd name="connsiteX6016" fmla="*/ 4540392 w 6792042"/>
                <a:gd name="connsiteY6016" fmla="*/ 1942119 h 3321651"/>
                <a:gd name="connsiteX6017" fmla="*/ 4546611 w 6792042"/>
                <a:gd name="connsiteY6017" fmla="*/ 1944193 h 3321651"/>
                <a:gd name="connsiteX6018" fmla="*/ 4548685 w 6792042"/>
                <a:gd name="connsiteY6018" fmla="*/ 1940046 h 3321651"/>
                <a:gd name="connsiteX6019" fmla="*/ 4559089 w 6792042"/>
                <a:gd name="connsiteY6019" fmla="*/ 1921348 h 3321651"/>
                <a:gd name="connsiteX6020" fmla="*/ 4577787 w 6792042"/>
                <a:gd name="connsiteY6020" fmla="*/ 1894319 h 3321651"/>
                <a:gd name="connsiteX6021" fmla="*/ 4575714 w 6792042"/>
                <a:gd name="connsiteY6021" fmla="*/ 1888099 h 3321651"/>
                <a:gd name="connsiteX6022" fmla="*/ 4571567 w 6792042"/>
                <a:gd name="connsiteY6022" fmla="*/ 1886026 h 3321651"/>
                <a:gd name="connsiteX6023" fmla="*/ 4569494 w 6792042"/>
                <a:gd name="connsiteY6023" fmla="*/ 1886026 h 3321651"/>
                <a:gd name="connsiteX6024" fmla="*/ 4557016 w 6792042"/>
                <a:gd name="connsiteY6024" fmla="*/ 1881879 h 3321651"/>
                <a:gd name="connsiteX6025" fmla="*/ 4554943 w 6792042"/>
                <a:gd name="connsiteY6025" fmla="*/ 1879806 h 3321651"/>
                <a:gd name="connsiteX6026" fmla="*/ 4552870 w 6792042"/>
                <a:gd name="connsiteY6026" fmla="*/ 1871475 h 3321651"/>
                <a:gd name="connsiteX6027" fmla="*/ 4552870 w 6792042"/>
                <a:gd name="connsiteY6027" fmla="*/ 1854850 h 3321651"/>
                <a:gd name="connsiteX6028" fmla="*/ 4548723 w 6792042"/>
                <a:gd name="connsiteY6028" fmla="*/ 1854850 h 3321651"/>
                <a:gd name="connsiteX6029" fmla="*/ 4542503 w 6792042"/>
                <a:gd name="connsiteY6029" fmla="*/ 1858996 h 3321651"/>
                <a:gd name="connsiteX6030" fmla="*/ 4538357 w 6792042"/>
                <a:gd name="connsiteY6030" fmla="*/ 1852777 h 3321651"/>
                <a:gd name="connsiteX6031" fmla="*/ 4532137 w 6792042"/>
                <a:gd name="connsiteY6031" fmla="*/ 1850703 h 3321651"/>
                <a:gd name="connsiteX6032" fmla="*/ 4530064 w 6792042"/>
                <a:gd name="connsiteY6032" fmla="*/ 1846557 h 3321651"/>
                <a:gd name="connsiteX6033" fmla="*/ 4527990 w 6792042"/>
                <a:gd name="connsiteY6033" fmla="*/ 1842410 h 3321651"/>
                <a:gd name="connsiteX6034" fmla="*/ 4530064 w 6792042"/>
                <a:gd name="connsiteY6034" fmla="*/ 1829932 h 3321651"/>
                <a:gd name="connsiteX6035" fmla="*/ 4527990 w 6792042"/>
                <a:gd name="connsiteY6035" fmla="*/ 1825786 h 3321651"/>
                <a:gd name="connsiteX6036" fmla="*/ 4521771 w 6792042"/>
                <a:gd name="connsiteY6036" fmla="*/ 1821639 h 3321651"/>
                <a:gd name="connsiteX6037" fmla="*/ 4509293 w 6792042"/>
                <a:gd name="connsiteY6037" fmla="*/ 1821639 h 3321651"/>
                <a:gd name="connsiteX6038" fmla="*/ 4505146 w 6792042"/>
                <a:gd name="connsiteY6038" fmla="*/ 1817493 h 3321651"/>
                <a:gd name="connsiteX6039" fmla="*/ 4503073 w 6792042"/>
                <a:gd name="connsiteY6039" fmla="*/ 1813346 h 3321651"/>
                <a:gd name="connsiteX6040" fmla="*/ 4507219 w 6792042"/>
                <a:gd name="connsiteY6040" fmla="*/ 1807126 h 3321651"/>
                <a:gd name="connsiteX6041" fmla="*/ 4515551 w 6792042"/>
                <a:gd name="connsiteY6041" fmla="*/ 1800906 h 3321651"/>
                <a:gd name="connsiteX6042" fmla="*/ 4523882 w 6792042"/>
                <a:gd name="connsiteY6042" fmla="*/ 1788428 h 3321651"/>
                <a:gd name="connsiteX6043" fmla="*/ 4528029 w 6792042"/>
                <a:gd name="connsiteY6043" fmla="*/ 1775950 h 3321651"/>
                <a:gd name="connsiteX6044" fmla="*/ 4534249 w 6792042"/>
                <a:gd name="connsiteY6044" fmla="*/ 1767619 h 3321651"/>
                <a:gd name="connsiteX6045" fmla="*/ 4536322 w 6792042"/>
                <a:gd name="connsiteY6045" fmla="*/ 1757214 h 3321651"/>
                <a:gd name="connsiteX6046" fmla="*/ 4538395 w 6792042"/>
                <a:gd name="connsiteY6046" fmla="*/ 1750994 h 3321651"/>
                <a:gd name="connsiteX6047" fmla="*/ 4544615 w 6792042"/>
                <a:gd name="connsiteY6047" fmla="*/ 1744775 h 3321651"/>
                <a:gd name="connsiteX6048" fmla="*/ 4555020 w 6792042"/>
                <a:gd name="connsiteY6048" fmla="*/ 1711525 h 3321651"/>
                <a:gd name="connsiteX6049" fmla="*/ 4561240 w 6792042"/>
                <a:gd name="connsiteY6049" fmla="*/ 1701121 h 3321651"/>
                <a:gd name="connsiteX6050" fmla="*/ 4579938 w 6792042"/>
                <a:gd name="connsiteY6050" fmla="*/ 1686569 h 3321651"/>
                <a:gd name="connsiteX6051" fmla="*/ 4583047 w 6792042"/>
                <a:gd name="connsiteY6051" fmla="*/ 1683459 h 3321651"/>
                <a:gd name="connsiteX6052" fmla="*/ 4586157 w 6792042"/>
                <a:gd name="connsiteY6052" fmla="*/ 1680349 h 3321651"/>
                <a:gd name="connsiteX6053" fmla="*/ 4590304 w 6792042"/>
                <a:gd name="connsiteY6053" fmla="*/ 1661652 h 3321651"/>
                <a:gd name="connsiteX6054" fmla="*/ 4598635 w 6792042"/>
                <a:gd name="connsiteY6054" fmla="*/ 1655432 h 3321651"/>
                <a:gd name="connsiteX6055" fmla="*/ 4598635 w 6792042"/>
                <a:gd name="connsiteY6055" fmla="*/ 1638807 h 3321651"/>
                <a:gd name="connsiteX6056" fmla="*/ 4595525 w 6792042"/>
                <a:gd name="connsiteY6056" fmla="*/ 1632587 h 3321651"/>
                <a:gd name="connsiteX6057" fmla="*/ 4592416 w 6792042"/>
                <a:gd name="connsiteY6057" fmla="*/ 1626367 h 3321651"/>
                <a:gd name="connsiteX6058" fmla="*/ 4596562 w 6792042"/>
                <a:gd name="connsiteY6058" fmla="*/ 1615963 h 3321651"/>
                <a:gd name="connsiteX6059" fmla="*/ 4592416 w 6792042"/>
                <a:gd name="connsiteY6059" fmla="*/ 1608668 h 3321651"/>
                <a:gd name="connsiteX6060" fmla="*/ 4588269 w 6792042"/>
                <a:gd name="connsiteY6060" fmla="*/ 1601373 h 3321651"/>
                <a:gd name="connsiteX6061" fmla="*/ 4586196 w 6792042"/>
                <a:gd name="connsiteY6061" fmla="*/ 1598263 h 3321651"/>
                <a:gd name="connsiteX6062" fmla="*/ 4584122 w 6792042"/>
                <a:gd name="connsiteY6062" fmla="*/ 1595153 h 3321651"/>
                <a:gd name="connsiteX6063" fmla="*/ 4586196 w 6792042"/>
                <a:gd name="connsiteY6063" fmla="*/ 1593080 h 3321651"/>
                <a:gd name="connsiteX6064" fmla="*/ 4588269 w 6792042"/>
                <a:gd name="connsiteY6064" fmla="*/ 1591007 h 3321651"/>
                <a:gd name="connsiteX6065" fmla="*/ 4598674 w 6792042"/>
                <a:gd name="connsiteY6065" fmla="*/ 1591007 h 3321651"/>
                <a:gd name="connsiteX6066" fmla="*/ 4609078 w 6792042"/>
                <a:gd name="connsiteY6066" fmla="*/ 1580602 h 3321651"/>
                <a:gd name="connsiteX6067" fmla="*/ 4611152 w 6792042"/>
                <a:gd name="connsiteY6067" fmla="*/ 1580602 h 3321651"/>
                <a:gd name="connsiteX6068" fmla="*/ 4615298 w 6792042"/>
                <a:gd name="connsiteY6068" fmla="*/ 1584749 h 3321651"/>
                <a:gd name="connsiteX6069" fmla="*/ 4625703 w 6792042"/>
                <a:gd name="connsiteY6069" fmla="*/ 1586822 h 3321651"/>
                <a:gd name="connsiteX6070" fmla="*/ 4636108 w 6792042"/>
                <a:gd name="connsiteY6070" fmla="*/ 1605520 h 3321651"/>
                <a:gd name="connsiteX6071" fmla="*/ 4646512 w 6792042"/>
                <a:gd name="connsiteY6071" fmla="*/ 1613851 h 3321651"/>
                <a:gd name="connsiteX6072" fmla="*/ 4652732 w 6792042"/>
                <a:gd name="connsiteY6072" fmla="*/ 1613851 h 3321651"/>
                <a:gd name="connsiteX6073" fmla="*/ 4661064 w 6792042"/>
                <a:gd name="connsiteY6073" fmla="*/ 1607631 h 3321651"/>
                <a:gd name="connsiteX6074" fmla="*/ 4667284 w 6792042"/>
                <a:gd name="connsiteY6074" fmla="*/ 1607631 h 3321651"/>
                <a:gd name="connsiteX6075" fmla="*/ 4671430 w 6792042"/>
                <a:gd name="connsiteY6075" fmla="*/ 1608668 h 3321651"/>
                <a:gd name="connsiteX6076" fmla="*/ 4675576 w 6792042"/>
                <a:gd name="connsiteY6076" fmla="*/ 1609705 h 3321651"/>
                <a:gd name="connsiteX6077" fmla="*/ 4677650 w 6792042"/>
                <a:gd name="connsiteY6077" fmla="*/ 1605558 h 3321651"/>
                <a:gd name="connsiteX6078" fmla="*/ 4683870 w 6792042"/>
                <a:gd name="connsiteY6078" fmla="*/ 1597227 h 3321651"/>
                <a:gd name="connsiteX6079" fmla="*/ 4692201 w 6792042"/>
                <a:gd name="connsiteY6079" fmla="*/ 1593080 h 3321651"/>
                <a:gd name="connsiteX6080" fmla="*/ 4700533 w 6792042"/>
                <a:gd name="connsiteY6080" fmla="*/ 1588933 h 3321651"/>
                <a:gd name="connsiteX6081" fmla="*/ 4713011 w 6792042"/>
                <a:gd name="connsiteY6081" fmla="*/ 1568162 h 3321651"/>
                <a:gd name="connsiteX6082" fmla="*/ 4723416 w 6792042"/>
                <a:gd name="connsiteY6082" fmla="*/ 1557758 h 3321651"/>
                <a:gd name="connsiteX6083" fmla="*/ 4721342 w 6792042"/>
                <a:gd name="connsiteY6083" fmla="*/ 1553611 h 3321651"/>
                <a:gd name="connsiteX6084" fmla="*/ 4719269 w 6792042"/>
                <a:gd name="connsiteY6084" fmla="*/ 1551538 h 3321651"/>
                <a:gd name="connsiteX6085" fmla="*/ 4704718 w 6792042"/>
                <a:gd name="connsiteY6085" fmla="*/ 1551538 h 3321651"/>
                <a:gd name="connsiteX6086" fmla="*/ 4704718 w 6792042"/>
                <a:gd name="connsiteY6086" fmla="*/ 1547391 h 3321651"/>
                <a:gd name="connsiteX6087" fmla="*/ 4705754 w 6792042"/>
                <a:gd name="connsiteY6087" fmla="*/ 1545318 h 3321651"/>
                <a:gd name="connsiteX6088" fmla="*/ 4706791 w 6792042"/>
                <a:gd name="connsiteY6088" fmla="*/ 1543245 h 3321651"/>
                <a:gd name="connsiteX6089" fmla="*/ 4719269 w 6792042"/>
                <a:gd name="connsiteY6089" fmla="*/ 1532840 h 3321651"/>
                <a:gd name="connsiteX6090" fmla="*/ 4721342 w 6792042"/>
                <a:gd name="connsiteY6090" fmla="*/ 1524508 h 3321651"/>
                <a:gd name="connsiteX6091" fmla="*/ 4719269 w 6792042"/>
                <a:gd name="connsiteY6091" fmla="*/ 1518289 h 3321651"/>
                <a:gd name="connsiteX6092" fmla="*/ 4717196 w 6792042"/>
                <a:gd name="connsiteY6092" fmla="*/ 1516215 h 3321651"/>
                <a:gd name="connsiteX6093" fmla="*/ 4700571 w 6792042"/>
                <a:gd name="connsiteY6093" fmla="*/ 1505811 h 3321651"/>
                <a:gd name="connsiteX6094" fmla="*/ 4698498 w 6792042"/>
                <a:gd name="connsiteY6094" fmla="*/ 1503737 h 3321651"/>
                <a:gd name="connsiteX6095" fmla="*/ 4696425 w 6792042"/>
                <a:gd name="connsiteY6095" fmla="*/ 1501664 h 3321651"/>
                <a:gd name="connsiteX6096" fmla="*/ 4692278 w 6792042"/>
                <a:gd name="connsiteY6096" fmla="*/ 1493333 h 3321651"/>
                <a:gd name="connsiteX6097" fmla="*/ 4694351 w 6792042"/>
                <a:gd name="connsiteY6097" fmla="*/ 1491259 h 3321651"/>
                <a:gd name="connsiteX6098" fmla="*/ 4696425 w 6792042"/>
                <a:gd name="connsiteY6098" fmla="*/ 1487113 h 3321651"/>
                <a:gd name="connsiteX6099" fmla="*/ 4702644 w 6792042"/>
                <a:gd name="connsiteY6099" fmla="*/ 1482966 h 3321651"/>
                <a:gd name="connsiteX6100" fmla="*/ 4715122 w 6792042"/>
                <a:gd name="connsiteY6100" fmla="*/ 1482966 h 3321651"/>
                <a:gd name="connsiteX6101" fmla="*/ 4723454 w 6792042"/>
                <a:gd name="connsiteY6101" fmla="*/ 1466342 h 3321651"/>
                <a:gd name="connsiteX6102" fmla="*/ 4723454 w 6792042"/>
                <a:gd name="connsiteY6102" fmla="*/ 1464268 h 3321651"/>
                <a:gd name="connsiteX6103" fmla="*/ 4719307 w 6792042"/>
                <a:gd name="connsiteY6103" fmla="*/ 1462195 h 3321651"/>
                <a:gd name="connsiteX6104" fmla="*/ 4717234 w 6792042"/>
                <a:gd name="connsiteY6104" fmla="*/ 1458049 h 3321651"/>
                <a:gd name="connsiteX6105" fmla="*/ 4719307 w 6792042"/>
                <a:gd name="connsiteY6105" fmla="*/ 1451829 h 3321651"/>
                <a:gd name="connsiteX6106" fmla="*/ 4731785 w 6792042"/>
                <a:gd name="connsiteY6106" fmla="*/ 1441424 h 3321651"/>
                <a:gd name="connsiteX6107" fmla="*/ 4738005 w 6792042"/>
                <a:gd name="connsiteY6107" fmla="*/ 1435204 h 3321651"/>
                <a:gd name="connsiteX6108" fmla="*/ 4750483 w 6792042"/>
                <a:gd name="connsiteY6108" fmla="*/ 1426873 h 3321651"/>
                <a:gd name="connsiteX6109" fmla="*/ 4752557 w 6792042"/>
                <a:gd name="connsiteY6109" fmla="*/ 1424799 h 3321651"/>
                <a:gd name="connsiteX6110" fmla="*/ 4754630 w 6792042"/>
                <a:gd name="connsiteY6110" fmla="*/ 1422726 h 3321651"/>
                <a:gd name="connsiteX6111" fmla="*/ 4760850 w 6792042"/>
                <a:gd name="connsiteY6111" fmla="*/ 1414395 h 3321651"/>
                <a:gd name="connsiteX6112" fmla="*/ 4762923 w 6792042"/>
                <a:gd name="connsiteY6112" fmla="*/ 1412321 h 3321651"/>
                <a:gd name="connsiteX6113" fmla="*/ 4775401 w 6792042"/>
                <a:gd name="connsiteY6113" fmla="*/ 1410248 h 3321651"/>
                <a:gd name="connsiteX6114" fmla="*/ 4779548 w 6792042"/>
                <a:gd name="connsiteY6114" fmla="*/ 1406101 h 3321651"/>
                <a:gd name="connsiteX6115" fmla="*/ 4781621 w 6792042"/>
                <a:gd name="connsiteY6115" fmla="*/ 1404028 h 3321651"/>
                <a:gd name="connsiteX6116" fmla="*/ 4783694 w 6792042"/>
                <a:gd name="connsiteY6116" fmla="*/ 1401955 h 3321651"/>
                <a:gd name="connsiteX6117" fmla="*/ 4785767 w 6792042"/>
                <a:gd name="connsiteY6117" fmla="*/ 1399882 h 3321651"/>
                <a:gd name="connsiteX6118" fmla="*/ 4791987 w 6792042"/>
                <a:gd name="connsiteY6118" fmla="*/ 1393662 h 3321651"/>
                <a:gd name="connsiteX6119" fmla="*/ 4814870 w 6792042"/>
                <a:gd name="connsiteY6119" fmla="*/ 1391589 h 3321651"/>
                <a:gd name="connsiteX6120" fmla="*/ 4819016 w 6792042"/>
                <a:gd name="connsiteY6120" fmla="*/ 1389515 h 3321651"/>
                <a:gd name="connsiteX6121" fmla="*/ 4823163 w 6792042"/>
                <a:gd name="connsiteY6121" fmla="*/ 1387442 h 3321651"/>
                <a:gd name="connsiteX6122" fmla="*/ 4827309 w 6792042"/>
                <a:gd name="connsiteY6122" fmla="*/ 1387442 h 3321651"/>
                <a:gd name="connsiteX6123" fmla="*/ 4829383 w 6792042"/>
                <a:gd name="connsiteY6123" fmla="*/ 1383295 h 3321651"/>
                <a:gd name="connsiteX6124" fmla="*/ 4829383 w 6792042"/>
                <a:gd name="connsiteY6124" fmla="*/ 1370817 h 3321651"/>
                <a:gd name="connsiteX6125" fmla="*/ 4841861 w 6792042"/>
                <a:gd name="connsiteY6125" fmla="*/ 1356266 h 3321651"/>
                <a:gd name="connsiteX6126" fmla="*/ 4843934 w 6792042"/>
                <a:gd name="connsiteY6126" fmla="*/ 1350046 h 3321651"/>
                <a:gd name="connsiteX6127" fmla="*/ 4843934 w 6792042"/>
                <a:gd name="connsiteY6127" fmla="*/ 1345900 h 3321651"/>
                <a:gd name="connsiteX6128" fmla="*/ 4846007 w 6792042"/>
                <a:gd name="connsiteY6128" fmla="*/ 1343827 h 3321651"/>
                <a:gd name="connsiteX6129" fmla="*/ 4854339 w 6792042"/>
                <a:gd name="connsiteY6129" fmla="*/ 1331348 h 3321651"/>
                <a:gd name="connsiteX6130" fmla="*/ 4873037 w 6792042"/>
                <a:gd name="connsiteY6130" fmla="*/ 1331348 h 3321651"/>
                <a:gd name="connsiteX6131" fmla="*/ 4879257 w 6792042"/>
                <a:gd name="connsiteY6131" fmla="*/ 1329275 h 3321651"/>
                <a:gd name="connsiteX6132" fmla="*/ 4893808 w 6792042"/>
                <a:gd name="connsiteY6132" fmla="*/ 1333422 h 3321651"/>
                <a:gd name="connsiteX6133" fmla="*/ 4902139 w 6792042"/>
                <a:gd name="connsiteY6133" fmla="*/ 1333422 h 3321651"/>
                <a:gd name="connsiteX6134" fmla="*/ 4904213 w 6792042"/>
                <a:gd name="connsiteY6134" fmla="*/ 1331348 h 3321651"/>
                <a:gd name="connsiteX6135" fmla="*/ 4927095 w 6792042"/>
                <a:gd name="connsiteY6135" fmla="*/ 1318870 h 3321651"/>
                <a:gd name="connsiteX6136" fmla="*/ 4933315 w 6792042"/>
                <a:gd name="connsiteY6136" fmla="*/ 1318870 h 3321651"/>
                <a:gd name="connsiteX6137" fmla="*/ 4933315 w 6792042"/>
                <a:gd name="connsiteY6137" fmla="*/ 1316797 h 3321651"/>
                <a:gd name="connsiteX6138" fmla="*/ 4937462 w 6792042"/>
                <a:gd name="connsiteY6138" fmla="*/ 1316797 h 3321651"/>
                <a:gd name="connsiteX6139" fmla="*/ 4945793 w 6792042"/>
                <a:gd name="connsiteY6139" fmla="*/ 1314724 h 3321651"/>
                <a:gd name="connsiteX6140" fmla="*/ 4956198 w 6792042"/>
                <a:gd name="connsiteY6140" fmla="*/ 1320944 h 3321651"/>
                <a:gd name="connsiteX6141" fmla="*/ 4964529 w 6792042"/>
                <a:gd name="connsiteY6141" fmla="*/ 1320944 h 3321651"/>
                <a:gd name="connsiteX6142" fmla="*/ 4966603 w 6792042"/>
                <a:gd name="connsiteY6142" fmla="*/ 1325090 h 3321651"/>
                <a:gd name="connsiteX6143" fmla="*/ 4968676 w 6792042"/>
                <a:gd name="connsiteY6143" fmla="*/ 1327163 h 3321651"/>
                <a:gd name="connsiteX6144" fmla="*/ 4970749 w 6792042"/>
                <a:gd name="connsiteY6144" fmla="*/ 1329237 h 3321651"/>
                <a:gd name="connsiteX6145" fmla="*/ 4976969 w 6792042"/>
                <a:gd name="connsiteY6145" fmla="*/ 1331310 h 3321651"/>
                <a:gd name="connsiteX6146" fmla="*/ 4976969 w 6792042"/>
                <a:gd name="connsiteY6146" fmla="*/ 1333383 h 3321651"/>
                <a:gd name="connsiteX6147" fmla="*/ 4979042 w 6792042"/>
                <a:gd name="connsiteY6147" fmla="*/ 1341715 h 3321651"/>
                <a:gd name="connsiteX6148" fmla="*/ 4979042 w 6792042"/>
                <a:gd name="connsiteY6148" fmla="*/ 1347935 h 3321651"/>
                <a:gd name="connsiteX6149" fmla="*/ 4981116 w 6792042"/>
                <a:gd name="connsiteY6149" fmla="*/ 1350008 h 3321651"/>
                <a:gd name="connsiteX6150" fmla="*/ 4987336 w 6792042"/>
                <a:gd name="connsiteY6150" fmla="*/ 1358339 h 3321651"/>
                <a:gd name="connsiteX6151" fmla="*/ 4991482 w 6792042"/>
                <a:gd name="connsiteY6151" fmla="*/ 1360413 h 3321651"/>
                <a:gd name="connsiteX6152" fmla="*/ 4991482 w 6792042"/>
                <a:gd name="connsiteY6152" fmla="*/ 1362486 h 3321651"/>
                <a:gd name="connsiteX6153" fmla="*/ 4993555 w 6792042"/>
                <a:gd name="connsiteY6153" fmla="*/ 1362486 h 3321651"/>
                <a:gd name="connsiteX6154" fmla="*/ 4993555 w 6792042"/>
                <a:gd name="connsiteY6154" fmla="*/ 1364559 h 3321651"/>
                <a:gd name="connsiteX6155" fmla="*/ 4997702 w 6792042"/>
                <a:gd name="connsiteY6155" fmla="*/ 1364559 h 3321651"/>
                <a:gd name="connsiteX6156" fmla="*/ 5003922 w 6792042"/>
                <a:gd name="connsiteY6156" fmla="*/ 1368706 h 3321651"/>
                <a:gd name="connsiteX6157" fmla="*/ 5008068 w 6792042"/>
                <a:gd name="connsiteY6157" fmla="*/ 1372852 h 3321651"/>
                <a:gd name="connsiteX6158" fmla="*/ 5010141 w 6792042"/>
                <a:gd name="connsiteY6158" fmla="*/ 1372852 h 3321651"/>
                <a:gd name="connsiteX6159" fmla="*/ 5010141 w 6792042"/>
                <a:gd name="connsiteY6159" fmla="*/ 1374926 h 3321651"/>
                <a:gd name="connsiteX6160" fmla="*/ 5018473 w 6792042"/>
                <a:gd name="connsiteY6160" fmla="*/ 1376999 h 3321651"/>
                <a:gd name="connsiteX6161" fmla="*/ 5018473 w 6792042"/>
                <a:gd name="connsiteY6161" fmla="*/ 1381145 h 3321651"/>
                <a:gd name="connsiteX6162" fmla="*/ 5020546 w 6792042"/>
                <a:gd name="connsiteY6162" fmla="*/ 1387365 h 3321651"/>
                <a:gd name="connsiteX6163" fmla="*/ 5018473 w 6792042"/>
                <a:gd name="connsiteY6163" fmla="*/ 1389439 h 3321651"/>
                <a:gd name="connsiteX6164" fmla="*/ 5016400 w 6792042"/>
                <a:gd name="connsiteY6164" fmla="*/ 1393585 h 3321651"/>
                <a:gd name="connsiteX6165" fmla="*/ 5005995 w 6792042"/>
                <a:gd name="connsiteY6165" fmla="*/ 1391512 h 3321651"/>
                <a:gd name="connsiteX6166" fmla="*/ 5001849 w 6792042"/>
                <a:gd name="connsiteY6166" fmla="*/ 1393585 h 3321651"/>
                <a:gd name="connsiteX6167" fmla="*/ 5001849 w 6792042"/>
                <a:gd name="connsiteY6167" fmla="*/ 1395658 h 3321651"/>
                <a:gd name="connsiteX6168" fmla="*/ 4999775 w 6792042"/>
                <a:gd name="connsiteY6168" fmla="*/ 1395658 h 3321651"/>
                <a:gd name="connsiteX6169" fmla="*/ 4999775 w 6792042"/>
                <a:gd name="connsiteY6169" fmla="*/ 1399805 h 3321651"/>
                <a:gd name="connsiteX6170" fmla="*/ 5003922 w 6792042"/>
                <a:gd name="connsiteY6170" fmla="*/ 1406025 h 3321651"/>
                <a:gd name="connsiteX6171" fmla="*/ 5010141 w 6792042"/>
                <a:gd name="connsiteY6171" fmla="*/ 1406025 h 3321651"/>
                <a:gd name="connsiteX6172" fmla="*/ 5010141 w 6792042"/>
                <a:gd name="connsiteY6172" fmla="*/ 1408098 h 3321651"/>
                <a:gd name="connsiteX6173" fmla="*/ 5016361 w 6792042"/>
                <a:gd name="connsiteY6173" fmla="*/ 1406025 h 3321651"/>
                <a:gd name="connsiteX6174" fmla="*/ 5018435 w 6792042"/>
                <a:gd name="connsiteY6174" fmla="*/ 1403951 h 3321651"/>
                <a:gd name="connsiteX6175" fmla="*/ 5020508 w 6792042"/>
                <a:gd name="connsiteY6175" fmla="*/ 1401878 h 3321651"/>
                <a:gd name="connsiteX6176" fmla="*/ 5024654 w 6792042"/>
                <a:gd name="connsiteY6176" fmla="*/ 1401878 h 3321651"/>
                <a:gd name="connsiteX6177" fmla="*/ 5024654 w 6792042"/>
                <a:gd name="connsiteY6177" fmla="*/ 1403951 h 3321651"/>
                <a:gd name="connsiteX6178" fmla="*/ 5026728 w 6792042"/>
                <a:gd name="connsiteY6178" fmla="*/ 1406025 h 3321651"/>
                <a:gd name="connsiteX6179" fmla="*/ 5026728 w 6792042"/>
                <a:gd name="connsiteY6179" fmla="*/ 1412245 h 3321651"/>
                <a:gd name="connsiteX6180" fmla="*/ 5024654 w 6792042"/>
                <a:gd name="connsiteY6180" fmla="*/ 1414318 h 3321651"/>
                <a:gd name="connsiteX6181" fmla="*/ 5022581 w 6792042"/>
                <a:gd name="connsiteY6181" fmla="*/ 1418464 h 3321651"/>
                <a:gd name="connsiteX6182" fmla="*/ 5022581 w 6792042"/>
                <a:gd name="connsiteY6182" fmla="*/ 1424684 h 3321651"/>
                <a:gd name="connsiteX6183" fmla="*/ 5024654 w 6792042"/>
                <a:gd name="connsiteY6183" fmla="*/ 1428831 h 3321651"/>
                <a:gd name="connsiteX6184" fmla="*/ 5026728 w 6792042"/>
                <a:gd name="connsiteY6184" fmla="*/ 1437162 h 3321651"/>
                <a:gd name="connsiteX6185" fmla="*/ 5028801 w 6792042"/>
                <a:gd name="connsiteY6185" fmla="*/ 1439235 h 3321651"/>
                <a:gd name="connsiteX6186" fmla="*/ 5030874 w 6792042"/>
                <a:gd name="connsiteY6186" fmla="*/ 1441309 h 3321651"/>
                <a:gd name="connsiteX6187" fmla="*/ 5032948 w 6792042"/>
                <a:gd name="connsiteY6187" fmla="*/ 1443382 h 3321651"/>
                <a:gd name="connsiteX6188" fmla="*/ 5045426 w 6792042"/>
                <a:gd name="connsiteY6188" fmla="*/ 1453787 h 3321651"/>
                <a:gd name="connsiteX6189" fmla="*/ 5051645 w 6792042"/>
                <a:gd name="connsiteY6189" fmla="*/ 1460007 h 3321651"/>
                <a:gd name="connsiteX6190" fmla="*/ 5064124 w 6792042"/>
                <a:gd name="connsiteY6190" fmla="*/ 1462080 h 3321651"/>
                <a:gd name="connsiteX6191" fmla="*/ 5066196 w 6792042"/>
                <a:gd name="connsiteY6191" fmla="*/ 1466226 h 3321651"/>
                <a:gd name="connsiteX6192" fmla="*/ 5066196 w 6792042"/>
                <a:gd name="connsiteY6192" fmla="*/ 1472446 h 3321651"/>
                <a:gd name="connsiteX6193" fmla="*/ 5068270 w 6792042"/>
                <a:gd name="connsiteY6193" fmla="*/ 1472446 h 3321651"/>
                <a:gd name="connsiteX6194" fmla="*/ 5068270 w 6792042"/>
                <a:gd name="connsiteY6194" fmla="*/ 1474519 h 3321651"/>
                <a:gd name="connsiteX6195" fmla="*/ 5070343 w 6792042"/>
                <a:gd name="connsiteY6195" fmla="*/ 1480739 h 3321651"/>
                <a:gd name="connsiteX6196" fmla="*/ 5070343 w 6792042"/>
                <a:gd name="connsiteY6196" fmla="*/ 1489071 h 3321651"/>
                <a:gd name="connsiteX6197" fmla="*/ 5072416 w 6792042"/>
                <a:gd name="connsiteY6197" fmla="*/ 1491144 h 3321651"/>
                <a:gd name="connsiteX6198" fmla="*/ 5078637 w 6792042"/>
                <a:gd name="connsiteY6198" fmla="*/ 1493217 h 3321651"/>
                <a:gd name="connsiteX6199" fmla="*/ 5082783 w 6792042"/>
                <a:gd name="connsiteY6199" fmla="*/ 1493217 h 3321651"/>
                <a:gd name="connsiteX6200" fmla="*/ 5089003 w 6792042"/>
                <a:gd name="connsiteY6200" fmla="*/ 1480739 h 3321651"/>
                <a:gd name="connsiteX6201" fmla="*/ 5097334 w 6792042"/>
                <a:gd name="connsiteY6201" fmla="*/ 1464115 h 3321651"/>
                <a:gd name="connsiteX6202" fmla="*/ 5099407 w 6792042"/>
                <a:gd name="connsiteY6202" fmla="*/ 1464115 h 3321651"/>
                <a:gd name="connsiteX6203" fmla="*/ 5103554 w 6792042"/>
                <a:gd name="connsiteY6203" fmla="*/ 1466188 h 3321651"/>
                <a:gd name="connsiteX6204" fmla="*/ 5103554 w 6792042"/>
                <a:gd name="connsiteY6204" fmla="*/ 1472408 h 3321651"/>
                <a:gd name="connsiteX6205" fmla="*/ 5105627 w 6792042"/>
                <a:gd name="connsiteY6205" fmla="*/ 1474481 h 3321651"/>
                <a:gd name="connsiteX6206" fmla="*/ 5109774 w 6792042"/>
                <a:gd name="connsiteY6206" fmla="*/ 1478628 h 3321651"/>
                <a:gd name="connsiteX6207" fmla="*/ 5111847 w 6792042"/>
                <a:gd name="connsiteY6207" fmla="*/ 1480701 h 3321651"/>
                <a:gd name="connsiteX6208" fmla="*/ 5115994 w 6792042"/>
                <a:gd name="connsiteY6208" fmla="*/ 1482774 h 3321651"/>
                <a:gd name="connsiteX6209" fmla="*/ 5118067 w 6792042"/>
                <a:gd name="connsiteY6209" fmla="*/ 1482774 h 3321651"/>
                <a:gd name="connsiteX6210" fmla="*/ 5122214 w 6792042"/>
                <a:gd name="connsiteY6210" fmla="*/ 1484847 h 3321651"/>
                <a:gd name="connsiteX6211" fmla="*/ 5128433 w 6792042"/>
                <a:gd name="connsiteY6211" fmla="*/ 1484847 h 3321651"/>
                <a:gd name="connsiteX6212" fmla="*/ 5128433 w 6792042"/>
                <a:gd name="connsiteY6212" fmla="*/ 1482774 h 3321651"/>
                <a:gd name="connsiteX6213" fmla="*/ 5132580 w 6792042"/>
                <a:gd name="connsiteY6213" fmla="*/ 1482774 h 3321651"/>
                <a:gd name="connsiteX6214" fmla="*/ 5134653 w 6792042"/>
                <a:gd name="connsiteY6214" fmla="*/ 1480701 h 3321651"/>
                <a:gd name="connsiteX6215" fmla="*/ 5138800 w 6792042"/>
                <a:gd name="connsiteY6215" fmla="*/ 1478628 h 3321651"/>
                <a:gd name="connsiteX6216" fmla="*/ 5145019 w 6792042"/>
                <a:gd name="connsiteY6216" fmla="*/ 1480701 h 3321651"/>
                <a:gd name="connsiteX6217" fmla="*/ 5149166 w 6792042"/>
                <a:gd name="connsiteY6217" fmla="*/ 1484847 h 3321651"/>
                <a:gd name="connsiteX6218" fmla="*/ 5151239 w 6792042"/>
                <a:gd name="connsiteY6218" fmla="*/ 1491067 h 3321651"/>
                <a:gd name="connsiteX6219" fmla="*/ 5153313 w 6792042"/>
                <a:gd name="connsiteY6219" fmla="*/ 1491067 h 3321651"/>
                <a:gd name="connsiteX6220" fmla="*/ 5155386 w 6792042"/>
                <a:gd name="connsiteY6220" fmla="*/ 1493140 h 3321651"/>
                <a:gd name="connsiteX6221" fmla="*/ 5169937 w 6792042"/>
                <a:gd name="connsiteY6221" fmla="*/ 1491067 h 3321651"/>
                <a:gd name="connsiteX6222" fmla="*/ 5174084 w 6792042"/>
                <a:gd name="connsiteY6222" fmla="*/ 1495214 h 3321651"/>
                <a:gd name="connsiteX6223" fmla="*/ 5176157 w 6792042"/>
                <a:gd name="connsiteY6223" fmla="*/ 1495214 h 3321651"/>
                <a:gd name="connsiteX6224" fmla="*/ 5178230 w 6792042"/>
                <a:gd name="connsiteY6224" fmla="*/ 1497287 h 3321651"/>
                <a:gd name="connsiteX6225" fmla="*/ 5180304 w 6792042"/>
                <a:gd name="connsiteY6225" fmla="*/ 1497287 h 3321651"/>
                <a:gd name="connsiteX6226" fmla="*/ 5188635 w 6792042"/>
                <a:gd name="connsiteY6226" fmla="*/ 1499360 h 3321651"/>
                <a:gd name="connsiteX6227" fmla="*/ 5196966 w 6792042"/>
                <a:gd name="connsiteY6227" fmla="*/ 1495214 h 3321651"/>
                <a:gd name="connsiteX6228" fmla="*/ 5205298 w 6792042"/>
                <a:gd name="connsiteY6228" fmla="*/ 1503545 h 3321651"/>
                <a:gd name="connsiteX6229" fmla="*/ 5213629 w 6792042"/>
                <a:gd name="connsiteY6229" fmla="*/ 1503545 h 3321651"/>
                <a:gd name="connsiteX6230" fmla="*/ 5213629 w 6792042"/>
                <a:gd name="connsiteY6230" fmla="*/ 1501472 h 3321651"/>
                <a:gd name="connsiteX6231" fmla="*/ 5219849 w 6792042"/>
                <a:gd name="connsiteY6231" fmla="*/ 1501472 h 3321651"/>
                <a:gd name="connsiteX6232" fmla="*/ 5223996 w 6792042"/>
                <a:gd name="connsiteY6232" fmla="*/ 1503545 h 3321651"/>
                <a:gd name="connsiteX6233" fmla="*/ 5228142 w 6792042"/>
                <a:gd name="connsiteY6233" fmla="*/ 1505618 h 3321651"/>
                <a:gd name="connsiteX6234" fmla="*/ 5230216 w 6792042"/>
                <a:gd name="connsiteY6234" fmla="*/ 1507692 h 3321651"/>
                <a:gd name="connsiteX6235" fmla="*/ 5234362 w 6792042"/>
                <a:gd name="connsiteY6235" fmla="*/ 1503545 h 3321651"/>
                <a:gd name="connsiteX6236" fmla="*/ 5248914 w 6792042"/>
                <a:gd name="connsiteY6236" fmla="*/ 1503545 h 3321651"/>
                <a:gd name="connsiteX6237" fmla="*/ 5253060 w 6792042"/>
                <a:gd name="connsiteY6237" fmla="*/ 1501472 h 3321651"/>
                <a:gd name="connsiteX6238" fmla="*/ 5255133 w 6792042"/>
                <a:gd name="connsiteY6238" fmla="*/ 1501472 h 3321651"/>
                <a:gd name="connsiteX6239" fmla="*/ 5255133 w 6792042"/>
                <a:gd name="connsiteY6239" fmla="*/ 1499399 h 3321651"/>
                <a:gd name="connsiteX6240" fmla="*/ 5269684 w 6792042"/>
                <a:gd name="connsiteY6240" fmla="*/ 1499399 h 3321651"/>
                <a:gd name="connsiteX6241" fmla="*/ 5269684 w 6792042"/>
                <a:gd name="connsiteY6241" fmla="*/ 1503545 h 3321651"/>
                <a:gd name="connsiteX6242" fmla="*/ 5267611 w 6792042"/>
                <a:gd name="connsiteY6242" fmla="*/ 1507692 h 3321651"/>
                <a:gd name="connsiteX6243" fmla="*/ 5265538 w 6792042"/>
                <a:gd name="connsiteY6243" fmla="*/ 1509765 h 3321651"/>
                <a:gd name="connsiteX6244" fmla="*/ 5255133 w 6792042"/>
                <a:gd name="connsiteY6244" fmla="*/ 1513912 h 3321651"/>
                <a:gd name="connsiteX6245" fmla="*/ 5255133 w 6792042"/>
                <a:gd name="connsiteY6245" fmla="*/ 1522243 h 3321651"/>
                <a:gd name="connsiteX6246" fmla="*/ 5257206 w 6792042"/>
                <a:gd name="connsiteY6246" fmla="*/ 1524317 h 3321651"/>
                <a:gd name="connsiteX6247" fmla="*/ 5257206 w 6792042"/>
                <a:gd name="connsiteY6247" fmla="*/ 1528463 h 3321651"/>
                <a:gd name="connsiteX6248" fmla="*/ 5261353 w 6792042"/>
                <a:gd name="connsiteY6248" fmla="*/ 1526390 h 3321651"/>
                <a:gd name="connsiteX6249" fmla="*/ 5265500 w 6792042"/>
                <a:gd name="connsiteY6249" fmla="*/ 1526390 h 3321651"/>
                <a:gd name="connsiteX6250" fmla="*/ 5265500 w 6792042"/>
                <a:gd name="connsiteY6250" fmla="*/ 1524317 h 3321651"/>
                <a:gd name="connsiteX6251" fmla="*/ 5269646 w 6792042"/>
                <a:gd name="connsiteY6251" fmla="*/ 1526390 h 3321651"/>
                <a:gd name="connsiteX6252" fmla="*/ 5273793 w 6792042"/>
                <a:gd name="connsiteY6252" fmla="*/ 1526390 h 3321651"/>
                <a:gd name="connsiteX6253" fmla="*/ 5273793 w 6792042"/>
                <a:gd name="connsiteY6253" fmla="*/ 1524317 h 3321651"/>
                <a:gd name="connsiteX6254" fmla="*/ 5277939 w 6792042"/>
                <a:gd name="connsiteY6254" fmla="*/ 1524317 h 3321651"/>
                <a:gd name="connsiteX6255" fmla="*/ 5282086 w 6792042"/>
                <a:gd name="connsiteY6255" fmla="*/ 1522243 h 3321651"/>
                <a:gd name="connsiteX6256" fmla="*/ 5288306 w 6792042"/>
                <a:gd name="connsiteY6256" fmla="*/ 1522243 h 3321651"/>
                <a:gd name="connsiteX6257" fmla="*/ 5288306 w 6792042"/>
                <a:gd name="connsiteY6257" fmla="*/ 1530575 h 3321651"/>
                <a:gd name="connsiteX6258" fmla="*/ 5292452 w 6792042"/>
                <a:gd name="connsiteY6258" fmla="*/ 1532648 h 3321651"/>
                <a:gd name="connsiteX6259" fmla="*/ 5294526 w 6792042"/>
                <a:gd name="connsiteY6259" fmla="*/ 1532648 h 3321651"/>
                <a:gd name="connsiteX6260" fmla="*/ 5294526 w 6792042"/>
                <a:gd name="connsiteY6260" fmla="*/ 1534721 h 3321651"/>
                <a:gd name="connsiteX6261" fmla="*/ 5296599 w 6792042"/>
                <a:gd name="connsiteY6261" fmla="*/ 1536795 h 3321651"/>
                <a:gd name="connsiteX6262" fmla="*/ 5329848 w 6792042"/>
                <a:gd name="connsiteY6262" fmla="*/ 1543014 h 3321651"/>
                <a:gd name="connsiteX6263" fmla="*/ 5331921 w 6792042"/>
                <a:gd name="connsiteY6263" fmla="*/ 1543014 h 3321651"/>
                <a:gd name="connsiteX6264" fmla="*/ 5331921 w 6792042"/>
                <a:gd name="connsiteY6264" fmla="*/ 1540941 h 3321651"/>
                <a:gd name="connsiteX6265" fmla="*/ 5333994 w 6792042"/>
                <a:gd name="connsiteY6265" fmla="*/ 1538868 h 3321651"/>
                <a:gd name="connsiteX6266" fmla="*/ 5336068 w 6792042"/>
                <a:gd name="connsiteY6266" fmla="*/ 1530536 h 3321651"/>
                <a:gd name="connsiteX6267" fmla="*/ 5342287 w 6792042"/>
                <a:gd name="connsiteY6267" fmla="*/ 1526390 h 3321651"/>
                <a:gd name="connsiteX6268" fmla="*/ 5352692 w 6792042"/>
                <a:gd name="connsiteY6268" fmla="*/ 1524317 h 3321651"/>
                <a:gd name="connsiteX6269" fmla="*/ 5369317 w 6792042"/>
                <a:gd name="connsiteY6269" fmla="*/ 1524317 h 3321651"/>
                <a:gd name="connsiteX6270" fmla="*/ 5379722 w 6792042"/>
                <a:gd name="connsiteY6270" fmla="*/ 1518097 h 3321651"/>
                <a:gd name="connsiteX6271" fmla="*/ 5394273 w 6792042"/>
                <a:gd name="connsiteY6271" fmla="*/ 1511877 h 3321651"/>
                <a:gd name="connsiteX6272" fmla="*/ 5394273 w 6792042"/>
                <a:gd name="connsiteY6272" fmla="*/ 1499399 h 3321651"/>
                <a:gd name="connsiteX6273" fmla="*/ 5400493 w 6792042"/>
                <a:gd name="connsiteY6273" fmla="*/ 1495252 h 3321651"/>
                <a:gd name="connsiteX6274" fmla="*/ 5417117 w 6792042"/>
                <a:gd name="connsiteY6274" fmla="*/ 1480701 h 3321651"/>
                <a:gd name="connsiteX6275" fmla="*/ 5423337 w 6792042"/>
                <a:gd name="connsiteY6275" fmla="*/ 1474481 h 3321651"/>
                <a:gd name="connsiteX6276" fmla="*/ 5429557 w 6792042"/>
                <a:gd name="connsiteY6276" fmla="*/ 1459930 h 3321651"/>
                <a:gd name="connsiteX6277" fmla="*/ 5435777 w 6792042"/>
                <a:gd name="connsiteY6277" fmla="*/ 1453710 h 3321651"/>
                <a:gd name="connsiteX6278" fmla="*/ 5437850 w 6792042"/>
                <a:gd name="connsiteY6278" fmla="*/ 1451637 h 3321651"/>
                <a:gd name="connsiteX6279" fmla="*/ 5439923 w 6792042"/>
                <a:gd name="connsiteY6279" fmla="*/ 1449563 h 3321651"/>
                <a:gd name="connsiteX6280" fmla="*/ 5439923 w 6792042"/>
                <a:gd name="connsiteY6280" fmla="*/ 1441232 h 3321651"/>
                <a:gd name="connsiteX6281" fmla="*/ 5441996 w 6792042"/>
                <a:gd name="connsiteY6281" fmla="*/ 1437085 h 3321651"/>
                <a:gd name="connsiteX6282" fmla="*/ 5454474 w 6792042"/>
                <a:gd name="connsiteY6282" fmla="*/ 1445417 h 3321651"/>
                <a:gd name="connsiteX6283" fmla="*/ 5466952 w 6792042"/>
                <a:gd name="connsiteY6283" fmla="*/ 1447490 h 3321651"/>
                <a:gd name="connsiteX6284" fmla="*/ 5460733 w 6792042"/>
                <a:gd name="connsiteY6284" fmla="*/ 1455822 h 3321651"/>
                <a:gd name="connsiteX6285" fmla="*/ 5458660 w 6792042"/>
                <a:gd name="connsiteY6285" fmla="*/ 1466226 h 3321651"/>
                <a:gd name="connsiteX6286" fmla="*/ 5458660 w 6792042"/>
                <a:gd name="connsiteY6286" fmla="*/ 1474558 h 3321651"/>
                <a:gd name="connsiteX6287" fmla="*/ 5460733 w 6792042"/>
                <a:gd name="connsiteY6287" fmla="*/ 1476631 h 3321651"/>
                <a:gd name="connsiteX6288" fmla="*/ 5464880 w 6792042"/>
                <a:gd name="connsiteY6288" fmla="*/ 1478705 h 3321651"/>
                <a:gd name="connsiteX6289" fmla="*/ 5469026 w 6792042"/>
                <a:gd name="connsiteY6289" fmla="*/ 1478705 h 3321651"/>
                <a:gd name="connsiteX6290" fmla="*/ 5469026 w 6792042"/>
                <a:gd name="connsiteY6290" fmla="*/ 1480778 h 3321651"/>
                <a:gd name="connsiteX6291" fmla="*/ 5487724 w 6792042"/>
                <a:gd name="connsiteY6291" fmla="*/ 1480778 h 3321651"/>
                <a:gd name="connsiteX6292" fmla="*/ 5491870 w 6792042"/>
                <a:gd name="connsiteY6292" fmla="*/ 1478705 h 3321651"/>
                <a:gd name="connsiteX6293" fmla="*/ 5496017 w 6792042"/>
                <a:gd name="connsiteY6293" fmla="*/ 1472485 h 3321651"/>
                <a:gd name="connsiteX6294" fmla="*/ 5498090 w 6792042"/>
                <a:gd name="connsiteY6294" fmla="*/ 1472485 h 3321651"/>
                <a:gd name="connsiteX6295" fmla="*/ 5504310 w 6792042"/>
                <a:gd name="connsiteY6295" fmla="*/ 1470411 h 3321651"/>
                <a:gd name="connsiteX6296" fmla="*/ 5510530 w 6792042"/>
                <a:gd name="connsiteY6296" fmla="*/ 1474558 h 3321651"/>
                <a:gd name="connsiteX6297" fmla="*/ 5512603 w 6792042"/>
                <a:gd name="connsiteY6297" fmla="*/ 1484963 h 3321651"/>
                <a:gd name="connsiteX6298" fmla="*/ 5512603 w 6792042"/>
                <a:gd name="connsiteY6298" fmla="*/ 1489109 h 3321651"/>
                <a:gd name="connsiteX6299" fmla="*/ 5514676 w 6792042"/>
                <a:gd name="connsiteY6299" fmla="*/ 1489109 h 3321651"/>
                <a:gd name="connsiteX6300" fmla="*/ 5514676 w 6792042"/>
                <a:gd name="connsiteY6300" fmla="*/ 1491183 h 3321651"/>
                <a:gd name="connsiteX6301" fmla="*/ 5516750 w 6792042"/>
                <a:gd name="connsiteY6301" fmla="*/ 1493256 h 3321651"/>
                <a:gd name="connsiteX6302" fmla="*/ 5525081 w 6792042"/>
                <a:gd name="connsiteY6302" fmla="*/ 1495329 h 3321651"/>
                <a:gd name="connsiteX6303" fmla="*/ 5527154 w 6792042"/>
                <a:gd name="connsiteY6303" fmla="*/ 1495329 h 3321651"/>
                <a:gd name="connsiteX6304" fmla="*/ 5527154 w 6792042"/>
                <a:gd name="connsiteY6304" fmla="*/ 1497402 h 3321651"/>
                <a:gd name="connsiteX6305" fmla="*/ 5535486 w 6792042"/>
                <a:gd name="connsiteY6305" fmla="*/ 1499476 h 3321651"/>
                <a:gd name="connsiteX6306" fmla="*/ 5537559 w 6792042"/>
                <a:gd name="connsiteY6306" fmla="*/ 1499476 h 3321651"/>
                <a:gd name="connsiteX6307" fmla="*/ 5545891 w 6792042"/>
                <a:gd name="connsiteY6307" fmla="*/ 1493256 h 3321651"/>
                <a:gd name="connsiteX6308" fmla="*/ 5556295 w 6792042"/>
                <a:gd name="connsiteY6308" fmla="*/ 1484924 h 3321651"/>
                <a:gd name="connsiteX6309" fmla="*/ 5560442 w 6792042"/>
                <a:gd name="connsiteY6309" fmla="*/ 1482851 h 3321651"/>
                <a:gd name="connsiteX6310" fmla="*/ 5562515 w 6792042"/>
                <a:gd name="connsiteY6310" fmla="*/ 1476631 h 3321651"/>
                <a:gd name="connsiteX6311" fmla="*/ 5560442 w 6792042"/>
                <a:gd name="connsiteY6311" fmla="*/ 1474558 h 3321651"/>
                <a:gd name="connsiteX6312" fmla="*/ 5554222 w 6792042"/>
                <a:gd name="connsiteY6312" fmla="*/ 1470411 h 3321651"/>
                <a:gd name="connsiteX6313" fmla="*/ 5554222 w 6792042"/>
                <a:gd name="connsiteY6313" fmla="*/ 1466265 h 3321651"/>
                <a:gd name="connsiteX6314" fmla="*/ 5558369 w 6792042"/>
                <a:gd name="connsiteY6314" fmla="*/ 1457933 h 3321651"/>
                <a:gd name="connsiteX6315" fmla="*/ 5558369 w 6792042"/>
                <a:gd name="connsiteY6315" fmla="*/ 1451713 h 3321651"/>
                <a:gd name="connsiteX6316" fmla="*/ 5556295 w 6792042"/>
                <a:gd name="connsiteY6316" fmla="*/ 1447567 h 3321651"/>
                <a:gd name="connsiteX6317" fmla="*/ 5554222 w 6792042"/>
                <a:gd name="connsiteY6317" fmla="*/ 1445494 h 3321651"/>
                <a:gd name="connsiteX6318" fmla="*/ 5554222 w 6792042"/>
                <a:gd name="connsiteY6318" fmla="*/ 1443420 h 3321651"/>
                <a:gd name="connsiteX6319" fmla="*/ 5548003 w 6792042"/>
                <a:gd name="connsiteY6319" fmla="*/ 1428869 h 3321651"/>
                <a:gd name="connsiteX6320" fmla="*/ 5548003 w 6792042"/>
                <a:gd name="connsiteY6320" fmla="*/ 1414318 h 3321651"/>
                <a:gd name="connsiteX6321" fmla="*/ 5550075 w 6792042"/>
                <a:gd name="connsiteY6321" fmla="*/ 1412245 h 3321651"/>
                <a:gd name="connsiteX6322" fmla="*/ 5552149 w 6792042"/>
                <a:gd name="connsiteY6322" fmla="*/ 1410171 h 3321651"/>
                <a:gd name="connsiteX6323" fmla="*/ 5552149 w 6792042"/>
                <a:gd name="connsiteY6323" fmla="*/ 1408098 h 3321651"/>
                <a:gd name="connsiteX6324" fmla="*/ 5554222 w 6792042"/>
                <a:gd name="connsiteY6324" fmla="*/ 1408098 h 3321651"/>
                <a:gd name="connsiteX6325" fmla="*/ 5556295 w 6792042"/>
                <a:gd name="connsiteY6325" fmla="*/ 1406025 h 3321651"/>
                <a:gd name="connsiteX6326" fmla="*/ 5558369 w 6792042"/>
                <a:gd name="connsiteY6326" fmla="*/ 1406025 h 3321651"/>
                <a:gd name="connsiteX6327" fmla="*/ 5560442 w 6792042"/>
                <a:gd name="connsiteY6327" fmla="*/ 1403951 h 3321651"/>
                <a:gd name="connsiteX6328" fmla="*/ 5566662 w 6792042"/>
                <a:gd name="connsiteY6328" fmla="*/ 1399805 h 3321651"/>
                <a:gd name="connsiteX6329" fmla="*/ 5581213 w 6792042"/>
                <a:gd name="connsiteY6329" fmla="*/ 1389400 h 3321651"/>
                <a:gd name="connsiteX6330" fmla="*/ 5585360 w 6792042"/>
                <a:gd name="connsiteY6330" fmla="*/ 1389400 h 3321651"/>
                <a:gd name="connsiteX6331" fmla="*/ 5591580 w 6792042"/>
                <a:gd name="connsiteY6331" fmla="*/ 1391473 h 3321651"/>
                <a:gd name="connsiteX6332" fmla="*/ 5593653 w 6792042"/>
                <a:gd name="connsiteY6332" fmla="*/ 1393547 h 3321651"/>
                <a:gd name="connsiteX6333" fmla="*/ 5597799 w 6792042"/>
                <a:gd name="connsiteY6333" fmla="*/ 1397693 h 3321651"/>
                <a:gd name="connsiteX6334" fmla="*/ 5597799 w 6792042"/>
                <a:gd name="connsiteY6334" fmla="*/ 1403913 h 3321651"/>
                <a:gd name="connsiteX6335" fmla="*/ 5593653 w 6792042"/>
                <a:gd name="connsiteY6335" fmla="*/ 1408060 h 3321651"/>
                <a:gd name="connsiteX6336" fmla="*/ 5591580 w 6792042"/>
                <a:gd name="connsiteY6336" fmla="*/ 1416391 h 3321651"/>
                <a:gd name="connsiteX6337" fmla="*/ 5593653 w 6792042"/>
                <a:gd name="connsiteY6337" fmla="*/ 1416391 h 3321651"/>
                <a:gd name="connsiteX6338" fmla="*/ 5593653 w 6792042"/>
                <a:gd name="connsiteY6338" fmla="*/ 1418464 h 3321651"/>
                <a:gd name="connsiteX6339" fmla="*/ 5597799 w 6792042"/>
                <a:gd name="connsiteY6339" fmla="*/ 1418464 h 3321651"/>
                <a:gd name="connsiteX6340" fmla="*/ 5599872 w 6792042"/>
                <a:gd name="connsiteY6340" fmla="*/ 1420538 h 3321651"/>
                <a:gd name="connsiteX6341" fmla="*/ 5601946 w 6792042"/>
                <a:gd name="connsiteY6341" fmla="*/ 1420538 h 3321651"/>
                <a:gd name="connsiteX6342" fmla="*/ 5606092 w 6792042"/>
                <a:gd name="connsiteY6342" fmla="*/ 1424684 h 3321651"/>
                <a:gd name="connsiteX6343" fmla="*/ 5610239 w 6792042"/>
                <a:gd name="connsiteY6343" fmla="*/ 1426757 h 3321651"/>
                <a:gd name="connsiteX6344" fmla="*/ 5616459 w 6792042"/>
                <a:gd name="connsiteY6344" fmla="*/ 1432977 h 3321651"/>
                <a:gd name="connsiteX6345" fmla="*/ 5618532 w 6792042"/>
                <a:gd name="connsiteY6345" fmla="*/ 1432977 h 3321651"/>
                <a:gd name="connsiteX6346" fmla="*/ 5624752 w 6792042"/>
                <a:gd name="connsiteY6346" fmla="*/ 1437124 h 3321651"/>
                <a:gd name="connsiteX6347" fmla="*/ 5626825 w 6792042"/>
                <a:gd name="connsiteY6347" fmla="*/ 1437124 h 3321651"/>
                <a:gd name="connsiteX6348" fmla="*/ 5630972 w 6792042"/>
                <a:gd name="connsiteY6348" fmla="*/ 1439197 h 3321651"/>
                <a:gd name="connsiteX6349" fmla="*/ 5633045 w 6792042"/>
                <a:gd name="connsiteY6349" fmla="*/ 1439197 h 3321651"/>
                <a:gd name="connsiteX6350" fmla="*/ 5641376 w 6792042"/>
                <a:gd name="connsiteY6350" fmla="*/ 1441270 h 3321651"/>
                <a:gd name="connsiteX6351" fmla="*/ 5649708 w 6792042"/>
                <a:gd name="connsiteY6351" fmla="*/ 1441270 h 3321651"/>
                <a:gd name="connsiteX6352" fmla="*/ 5655928 w 6792042"/>
                <a:gd name="connsiteY6352" fmla="*/ 1439197 h 3321651"/>
                <a:gd name="connsiteX6353" fmla="*/ 5662148 w 6792042"/>
                <a:gd name="connsiteY6353" fmla="*/ 1439197 h 3321651"/>
                <a:gd name="connsiteX6354" fmla="*/ 5672552 w 6792042"/>
                <a:gd name="connsiteY6354" fmla="*/ 1437124 h 3321651"/>
                <a:gd name="connsiteX6355" fmla="*/ 5674626 w 6792042"/>
                <a:gd name="connsiteY6355" fmla="*/ 1437124 h 3321651"/>
                <a:gd name="connsiteX6356" fmla="*/ 5676699 w 6792042"/>
                <a:gd name="connsiteY6356" fmla="*/ 1435051 h 3321651"/>
                <a:gd name="connsiteX6357" fmla="*/ 5680845 w 6792042"/>
                <a:gd name="connsiteY6357" fmla="*/ 1435051 h 3321651"/>
                <a:gd name="connsiteX6358" fmla="*/ 5689177 w 6792042"/>
                <a:gd name="connsiteY6358" fmla="*/ 1426719 h 3321651"/>
                <a:gd name="connsiteX6359" fmla="*/ 5699582 w 6792042"/>
                <a:gd name="connsiteY6359" fmla="*/ 1420499 h 3321651"/>
                <a:gd name="connsiteX6360" fmla="*/ 5705802 w 6792042"/>
                <a:gd name="connsiteY6360" fmla="*/ 1420499 h 3321651"/>
                <a:gd name="connsiteX6361" fmla="*/ 5720353 w 6792042"/>
                <a:gd name="connsiteY6361" fmla="*/ 1424646 h 3321651"/>
                <a:gd name="connsiteX6362" fmla="*/ 5726572 w 6792042"/>
                <a:gd name="connsiteY6362" fmla="*/ 1424646 h 3321651"/>
                <a:gd name="connsiteX6363" fmla="*/ 5728646 w 6792042"/>
                <a:gd name="connsiteY6363" fmla="*/ 1426719 h 3321651"/>
                <a:gd name="connsiteX6364" fmla="*/ 5730719 w 6792042"/>
                <a:gd name="connsiteY6364" fmla="*/ 1426719 h 3321651"/>
                <a:gd name="connsiteX6365" fmla="*/ 5732792 w 6792042"/>
                <a:gd name="connsiteY6365" fmla="*/ 1424646 h 3321651"/>
                <a:gd name="connsiteX6366" fmla="*/ 5732792 w 6792042"/>
                <a:gd name="connsiteY6366" fmla="*/ 1418426 h 3321651"/>
                <a:gd name="connsiteX6367" fmla="*/ 5730719 w 6792042"/>
                <a:gd name="connsiteY6367" fmla="*/ 1412206 h 3321651"/>
                <a:gd name="connsiteX6368" fmla="*/ 5732792 w 6792042"/>
                <a:gd name="connsiteY6368" fmla="*/ 1410133 h 3321651"/>
                <a:gd name="connsiteX6369" fmla="*/ 5732792 w 6792042"/>
                <a:gd name="connsiteY6369" fmla="*/ 1408060 h 3321651"/>
                <a:gd name="connsiteX6370" fmla="*/ 5730719 w 6792042"/>
                <a:gd name="connsiteY6370" fmla="*/ 1408060 h 3321651"/>
                <a:gd name="connsiteX6371" fmla="*/ 5728646 w 6792042"/>
                <a:gd name="connsiteY6371" fmla="*/ 1405986 h 3321651"/>
                <a:gd name="connsiteX6372" fmla="*/ 5724499 w 6792042"/>
                <a:gd name="connsiteY6372" fmla="*/ 1401840 h 3321651"/>
                <a:gd name="connsiteX6373" fmla="*/ 5722426 w 6792042"/>
                <a:gd name="connsiteY6373" fmla="*/ 1397693 h 3321651"/>
                <a:gd name="connsiteX6374" fmla="*/ 5716206 w 6792042"/>
                <a:gd name="connsiteY6374" fmla="*/ 1383142 h 3321651"/>
                <a:gd name="connsiteX6375" fmla="*/ 5712060 w 6792042"/>
                <a:gd name="connsiteY6375" fmla="*/ 1372737 h 3321651"/>
                <a:gd name="connsiteX6376" fmla="*/ 5712060 w 6792042"/>
                <a:gd name="connsiteY6376" fmla="*/ 1364406 h 3321651"/>
                <a:gd name="connsiteX6377" fmla="*/ 5716206 w 6792042"/>
                <a:gd name="connsiteY6377" fmla="*/ 1358186 h 3321651"/>
                <a:gd name="connsiteX6378" fmla="*/ 5728684 w 6792042"/>
                <a:gd name="connsiteY6378" fmla="*/ 1358186 h 3321651"/>
                <a:gd name="connsiteX6379" fmla="*/ 5730758 w 6792042"/>
                <a:gd name="connsiteY6379" fmla="*/ 1356113 h 3321651"/>
                <a:gd name="connsiteX6380" fmla="*/ 5732831 w 6792042"/>
                <a:gd name="connsiteY6380" fmla="*/ 1356113 h 3321651"/>
                <a:gd name="connsiteX6381" fmla="*/ 5734904 w 6792042"/>
                <a:gd name="connsiteY6381" fmla="*/ 1358186 h 3321651"/>
                <a:gd name="connsiteX6382" fmla="*/ 5741124 w 6792042"/>
                <a:gd name="connsiteY6382" fmla="*/ 1358186 h 3321651"/>
                <a:gd name="connsiteX6383" fmla="*/ 5745270 w 6792042"/>
                <a:gd name="connsiteY6383" fmla="*/ 1360259 h 3321651"/>
                <a:gd name="connsiteX6384" fmla="*/ 5747344 w 6792042"/>
                <a:gd name="connsiteY6384" fmla="*/ 1364406 h 3321651"/>
                <a:gd name="connsiteX6385" fmla="*/ 5747344 w 6792042"/>
                <a:gd name="connsiteY6385" fmla="*/ 1385177 h 3321651"/>
                <a:gd name="connsiteX6386" fmla="*/ 5749417 w 6792042"/>
                <a:gd name="connsiteY6386" fmla="*/ 1389323 h 3321651"/>
                <a:gd name="connsiteX6387" fmla="*/ 5751490 w 6792042"/>
                <a:gd name="connsiteY6387" fmla="*/ 1391396 h 3321651"/>
                <a:gd name="connsiteX6388" fmla="*/ 5755637 w 6792042"/>
                <a:gd name="connsiteY6388" fmla="*/ 1393470 h 3321651"/>
                <a:gd name="connsiteX6389" fmla="*/ 5763968 w 6792042"/>
                <a:gd name="connsiteY6389" fmla="*/ 1389323 h 3321651"/>
                <a:gd name="connsiteX6390" fmla="*/ 5770188 w 6792042"/>
                <a:gd name="connsiteY6390" fmla="*/ 1387250 h 3321651"/>
                <a:gd name="connsiteX6391" fmla="*/ 5774335 w 6792042"/>
                <a:gd name="connsiteY6391" fmla="*/ 1385177 h 3321651"/>
                <a:gd name="connsiteX6392" fmla="*/ 5778481 w 6792042"/>
                <a:gd name="connsiteY6392" fmla="*/ 1383103 h 3321651"/>
                <a:gd name="connsiteX6393" fmla="*/ 5780554 w 6792042"/>
                <a:gd name="connsiteY6393" fmla="*/ 1381030 h 3321651"/>
                <a:gd name="connsiteX6394" fmla="*/ 5784701 w 6792042"/>
                <a:gd name="connsiteY6394" fmla="*/ 1378957 h 3321651"/>
                <a:gd name="connsiteX6395" fmla="*/ 5788848 w 6792042"/>
                <a:gd name="connsiteY6395" fmla="*/ 1378957 h 3321651"/>
                <a:gd name="connsiteX6396" fmla="*/ 5788848 w 6792042"/>
                <a:gd name="connsiteY6396" fmla="*/ 1383103 h 3321651"/>
                <a:gd name="connsiteX6397" fmla="*/ 5790921 w 6792042"/>
                <a:gd name="connsiteY6397" fmla="*/ 1385177 h 3321651"/>
                <a:gd name="connsiteX6398" fmla="*/ 5790921 w 6792042"/>
                <a:gd name="connsiteY6398" fmla="*/ 1389323 h 3321651"/>
                <a:gd name="connsiteX6399" fmla="*/ 5788848 w 6792042"/>
                <a:gd name="connsiteY6399" fmla="*/ 1389323 h 3321651"/>
                <a:gd name="connsiteX6400" fmla="*/ 5788848 w 6792042"/>
                <a:gd name="connsiteY6400" fmla="*/ 1391396 h 3321651"/>
                <a:gd name="connsiteX6401" fmla="*/ 5790921 w 6792042"/>
                <a:gd name="connsiteY6401" fmla="*/ 1397617 h 3321651"/>
                <a:gd name="connsiteX6402" fmla="*/ 5792994 w 6792042"/>
                <a:gd name="connsiteY6402" fmla="*/ 1403836 h 3321651"/>
                <a:gd name="connsiteX6403" fmla="*/ 5795067 w 6792042"/>
                <a:gd name="connsiteY6403" fmla="*/ 1405910 h 3321651"/>
                <a:gd name="connsiteX6404" fmla="*/ 5803399 w 6792042"/>
                <a:gd name="connsiteY6404" fmla="*/ 1405910 h 3321651"/>
                <a:gd name="connsiteX6405" fmla="*/ 5811730 w 6792042"/>
                <a:gd name="connsiteY6405" fmla="*/ 1407983 h 3321651"/>
                <a:gd name="connsiteX6406" fmla="*/ 5815877 w 6792042"/>
                <a:gd name="connsiteY6406" fmla="*/ 1405910 h 3321651"/>
                <a:gd name="connsiteX6407" fmla="*/ 5820024 w 6792042"/>
                <a:gd name="connsiteY6407" fmla="*/ 1403836 h 3321651"/>
                <a:gd name="connsiteX6408" fmla="*/ 5826243 w 6792042"/>
                <a:gd name="connsiteY6408" fmla="*/ 1399690 h 3321651"/>
                <a:gd name="connsiteX6409" fmla="*/ 5828316 w 6792042"/>
                <a:gd name="connsiteY6409" fmla="*/ 1399690 h 3321651"/>
                <a:gd name="connsiteX6410" fmla="*/ 5828316 w 6792042"/>
                <a:gd name="connsiteY6410" fmla="*/ 1397617 h 3321651"/>
                <a:gd name="connsiteX6411" fmla="*/ 5832463 w 6792042"/>
                <a:gd name="connsiteY6411" fmla="*/ 1395543 h 3321651"/>
                <a:gd name="connsiteX6412" fmla="*/ 5836610 w 6792042"/>
                <a:gd name="connsiteY6412" fmla="*/ 1395543 h 3321651"/>
                <a:gd name="connsiteX6413" fmla="*/ 5853234 w 6792042"/>
                <a:gd name="connsiteY6413" fmla="*/ 1403875 h 3321651"/>
                <a:gd name="connsiteX6414" fmla="*/ 5861566 w 6792042"/>
                <a:gd name="connsiteY6414" fmla="*/ 1405948 h 3321651"/>
                <a:gd name="connsiteX6415" fmla="*/ 5863639 w 6792042"/>
                <a:gd name="connsiteY6415" fmla="*/ 1405948 h 3321651"/>
                <a:gd name="connsiteX6416" fmla="*/ 5867785 w 6792042"/>
                <a:gd name="connsiteY6416" fmla="*/ 1403875 h 3321651"/>
                <a:gd name="connsiteX6417" fmla="*/ 5882337 w 6792042"/>
                <a:gd name="connsiteY6417" fmla="*/ 1397655 h 3321651"/>
                <a:gd name="connsiteX6418" fmla="*/ 5884410 w 6792042"/>
                <a:gd name="connsiteY6418" fmla="*/ 1397655 h 3321651"/>
                <a:gd name="connsiteX6419" fmla="*/ 5890630 w 6792042"/>
                <a:gd name="connsiteY6419" fmla="*/ 1395582 h 3321651"/>
                <a:gd name="connsiteX6420" fmla="*/ 5894776 w 6792042"/>
                <a:gd name="connsiteY6420" fmla="*/ 1395582 h 3321651"/>
                <a:gd name="connsiteX6421" fmla="*/ 5898923 w 6792042"/>
                <a:gd name="connsiteY6421" fmla="*/ 1397655 h 3321651"/>
                <a:gd name="connsiteX6422" fmla="*/ 5900996 w 6792042"/>
                <a:gd name="connsiteY6422" fmla="*/ 1397655 h 3321651"/>
                <a:gd name="connsiteX6423" fmla="*/ 5905143 w 6792042"/>
                <a:gd name="connsiteY6423" fmla="*/ 1401801 h 3321651"/>
                <a:gd name="connsiteX6424" fmla="*/ 5915548 w 6792042"/>
                <a:gd name="connsiteY6424" fmla="*/ 1403875 h 3321651"/>
                <a:gd name="connsiteX6425" fmla="*/ 5917621 w 6792042"/>
                <a:gd name="connsiteY6425" fmla="*/ 1399728 h 3321651"/>
                <a:gd name="connsiteX6426" fmla="*/ 5907216 w 6792042"/>
                <a:gd name="connsiteY6426" fmla="*/ 1378957 h 3321651"/>
                <a:gd name="connsiteX6427" fmla="*/ 5909289 w 6792042"/>
                <a:gd name="connsiteY6427" fmla="*/ 1374811 h 3321651"/>
                <a:gd name="connsiteX6428" fmla="*/ 5923840 w 6792042"/>
                <a:gd name="connsiteY6428" fmla="*/ 1376884 h 3321651"/>
                <a:gd name="connsiteX6429" fmla="*/ 5927987 w 6792042"/>
                <a:gd name="connsiteY6429" fmla="*/ 1372737 h 3321651"/>
                <a:gd name="connsiteX6430" fmla="*/ 5930060 w 6792042"/>
                <a:gd name="connsiteY6430" fmla="*/ 1370664 h 3321651"/>
                <a:gd name="connsiteX6431" fmla="*/ 5938392 w 6792042"/>
                <a:gd name="connsiteY6431" fmla="*/ 1376884 h 3321651"/>
                <a:gd name="connsiteX6432" fmla="*/ 5942538 w 6792042"/>
                <a:gd name="connsiteY6432" fmla="*/ 1378957 h 3321651"/>
                <a:gd name="connsiteX6433" fmla="*/ 5948758 w 6792042"/>
                <a:gd name="connsiteY6433" fmla="*/ 1383103 h 3321651"/>
                <a:gd name="connsiteX6434" fmla="*/ 5950832 w 6792042"/>
                <a:gd name="connsiteY6434" fmla="*/ 1385177 h 3321651"/>
                <a:gd name="connsiteX6435" fmla="*/ 5961236 w 6792042"/>
                <a:gd name="connsiteY6435" fmla="*/ 1381030 h 3321651"/>
                <a:gd name="connsiteX6436" fmla="*/ 5959163 w 6792042"/>
                <a:gd name="connsiteY6436" fmla="*/ 1376884 h 3321651"/>
                <a:gd name="connsiteX6437" fmla="*/ 5961236 w 6792042"/>
                <a:gd name="connsiteY6437" fmla="*/ 1368552 h 3321651"/>
                <a:gd name="connsiteX6438" fmla="*/ 5961236 w 6792042"/>
                <a:gd name="connsiteY6438" fmla="*/ 1362332 h 3321651"/>
                <a:gd name="connsiteX6439" fmla="*/ 5965383 w 6792042"/>
                <a:gd name="connsiteY6439" fmla="*/ 1362332 h 3321651"/>
                <a:gd name="connsiteX6440" fmla="*/ 5969529 w 6792042"/>
                <a:gd name="connsiteY6440" fmla="*/ 1364406 h 3321651"/>
                <a:gd name="connsiteX6441" fmla="*/ 5971603 w 6792042"/>
                <a:gd name="connsiteY6441" fmla="*/ 1366479 h 3321651"/>
                <a:gd name="connsiteX6442" fmla="*/ 5971603 w 6792042"/>
                <a:gd name="connsiteY6442" fmla="*/ 1381030 h 3321651"/>
                <a:gd name="connsiteX6443" fmla="*/ 5973676 w 6792042"/>
                <a:gd name="connsiteY6443" fmla="*/ 1381030 h 3321651"/>
                <a:gd name="connsiteX6444" fmla="*/ 5973676 w 6792042"/>
                <a:gd name="connsiteY6444" fmla="*/ 1383103 h 3321651"/>
                <a:gd name="connsiteX6445" fmla="*/ 5990301 w 6792042"/>
                <a:gd name="connsiteY6445" fmla="*/ 1374772 h 3321651"/>
                <a:gd name="connsiteX6446" fmla="*/ 5998632 w 6792042"/>
                <a:gd name="connsiteY6446" fmla="*/ 1376845 h 3321651"/>
                <a:gd name="connsiteX6447" fmla="*/ 6002779 w 6792042"/>
                <a:gd name="connsiteY6447" fmla="*/ 1376845 h 3321651"/>
                <a:gd name="connsiteX6448" fmla="*/ 6008998 w 6792042"/>
                <a:gd name="connsiteY6448" fmla="*/ 1370625 h 3321651"/>
                <a:gd name="connsiteX6449" fmla="*/ 6011072 w 6792042"/>
                <a:gd name="connsiteY6449" fmla="*/ 1370625 h 3321651"/>
                <a:gd name="connsiteX6450" fmla="*/ 6019403 w 6792042"/>
                <a:gd name="connsiteY6450" fmla="*/ 1358147 h 3321651"/>
                <a:gd name="connsiteX6451" fmla="*/ 6023550 w 6792042"/>
                <a:gd name="connsiteY6451" fmla="*/ 1358147 h 3321651"/>
                <a:gd name="connsiteX6452" fmla="*/ 6025623 w 6792042"/>
                <a:gd name="connsiteY6452" fmla="*/ 1356074 h 3321651"/>
                <a:gd name="connsiteX6453" fmla="*/ 6031843 w 6792042"/>
                <a:gd name="connsiteY6453" fmla="*/ 1356074 h 3321651"/>
                <a:gd name="connsiteX6454" fmla="*/ 6040174 w 6792042"/>
                <a:gd name="connsiteY6454" fmla="*/ 1354001 h 3321651"/>
                <a:gd name="connsiteX6455" fmla="*/ 6052652 w 6792042"/>
                <a:gd name="connsiteY6455" fmla="*/ 1356074 h 3321651"/>
                <a:gd name="connsiteX6456" fmla="*/ 6058872 w 6792042"/>
                <a:gd name="connsiteY6456" fmla="*/ 1356074 h 3321651"/>
                <a:gd name="connsiteX6457" fmla="*/ 6063019 w 6792042"/>
                <a:gd name="connsiteY6457" fmla="*/ 1354001 h 3321651"/>
                <a:gd name="connsiteX6458" fmla="*/ 6060946 w 6792042"/>
                <a:gd name="connsiteY6458" fmla="*/ 1354001 h 3321651"/>
                <a:gd name="connsiteX6459" fmla="*/ 6056799 w 6792042"/>
                <a:gd name="connsiteY6459" fmla="*/ 1349854 h 3321651"/>
                <a:gd name="connsiteX6460" fmla="*/ 6040174 w 6792042"/>
                <a:gd name="connsiteY6460" fmla="*/ 1341523 h 3321651"/>
                <a:gd name="connsiteX6461" fmla="*/ 6040174 w 6792042"/>
                <a:gd name="connsiteY6461" fmla="*/ 1339450 h 3321651"/>
                <a:gd name="connsiteX6462" fmla="*/ 6038101 w 6792042"/>
                <a:gd name="connsiteY6462" fmla="*/ 1339450 h 3321651"/>
                <a:gd name="connsiteX6463" fmla="*/ 6038101 w 6792042"/>
                <a:gd name="connsiteY6463" fmla="*/ 1337376 h 3321651"/>
                <a:gd name="connsiteX6464" fmla="*/ 6040174 w 6792042"/>
                <a:gd name="connsiteY6464" fmla="*/ 1335303 h 3321651"/>
                <a:gd name="connsiteX6465" fmla="*/ 6042248 w 6792042"/>
                <a:gd name="connsiteY6465" fmla="*/ 1333230 h 3321651"/>
                <a:gd name="connsiteX6466" fmla="*/ 6044321 w 6792042"/>
                <a:gd name="connsiteY6466" fmla="*/ 1335303 h 3321651"/>
                <a:gd name="connsiteX6467" fmla="*/ 6048468 w 6792042"/>
                <a:gd name="connsiteY6467" fmla="*/ 1335303 h 3321651"/>
                <a:gd name="connsiteX6468" fmla="*/ 6050540 w 6792042"/>
                <a:gd name="connsiteY6468" fmla="*/ 1337376 h 3321651"/>
                <a:gd name="connsiteX6469" fmla="*/ 6054687 w 6792042"/>
                <a:gd name="connsiteY6469" fmla="*/ 1337376 h 3321651"/>
                <a:gd name="connsiteX6470" fmla="*/ 6065092 w 6792042"/>
                <a:gd name="connsiteY6470" fmla="*/ 1343596 h 3321651"/>
                <a:gd name="connsiteX6471" fmla="*/ 6069238 w 6792042"/>
                <a:gd name="connsiteY6471" fmla="*/ 1341523 h 3321651"/>
                <a:gd name="connsiteX6472" fmla="*/ 6069238 w 6792042"/>
                <a:gd name="connsiteY6472" fmla="*/ 1339450 h 3321651"/>
                <a:gd name="connsiteX6473" fmla="*/ 6071312 w 6792042"/>
                <a:gd name="connsiteY6473" fmla="*/ 1339450 h 3321651"/>
                <a:gd name="connsiteX6474" fmla="*/ 6071312 w 6792042"/>
                <a:gd name="connsiteY6474" fmla="*/ 1326972 h 3321651"/>
                <a:gd name="connsiteX6475" fmla="*/ 6075458 w 6792042"/>
                <a:gd name="connsiteY6475" fmla="*/ 1324898 h 3321651"/>
                <a:gd name="connsiteX6476" fmla="*/ 6079605 w 6792042"/>
                <a:gd name="connsiteY6476" fmla="*/ 1329045 h 3321651"/>
                <a:gd name="connsiteX6477" fmla="*/ 6087936 w 6792042"/>
                <a:gd name="connsiteY6477" fmla="*/ 1337376 h 3321651"/>
                <a:gd name="connsiteX6478" fmla="*/ 6098341 w 6792042"/>
                <a:gd name="connsiteY6478" fmla="*/ 1337376 h 3321651"/>
                <a:gd name="connsiteX6479" fmla="*/ 6100414 w 6792042"/>
                <a:gd name="connsiteY6479" fmla="*/ 1333230 h 3321651"/>
                <a:gd name="connsiteX6480" fmla="*/ 6100414 w 6792042"/>
                <a:gd name="connsiteY6480" fmla="*/ 1322825 h 3321651"/>
                <a:gd name="connsiteX6481" fmla="*/ 6106634 w 6792042"/>
                <a:gd name="connsiteY6481" fmla="*/ 1314494 h 3321651"/>
                <a:gd name="connsiteX6482" fmla="*/ 6110781 w 6792042"/>
                <a:gd name="connsiteY6482" fmla="*/ 1316567 h 3321651"/>
                <a:gd name="connsiteX6483" fmla="*/ 6121185 w 6792042"/>
                <a:gd name="connsiteY6483" fmla="*/ 1322787 h 3321651"/>
                <a:gd name="connsiteX6484" fmla="*/ 6129517 w 6792042"/>
                <a:gd name="connsiteY6484" fmla="*/ 1322787 h 3321651"/>
                <a:gd name="connsiteX6485" fmla="*/ 6129517 w 6792042"/>
                <a:gd name="connsiteY6485" fmla="*/ 1318640 h 3321651"/>
                <a:gd name="connsiteX6486" fmla="*/ 6127444 w 6792042"/>
                <a:gd name="connsiteY6486" fmla="*/ 1316567 h 3321651"/>
                <a:gd name="connsiteX6487" fmla="*/ 6123297 w 6792042"/>
                <a:gd name="connsiteY6487" fmla="*/ 1312420 h 3321651"/>
                <a:gd name="connsiteX6488" fmla="*/ 6121224 w 6792042"/>
                <a:gd name="connsiteY6488" fmla="*/ 1308274 h 3321651"/>
                <a:gd name="connsiteX6489" fmla="*/ 6123297 w 6792042"/>
                <a:gd name="connsiteY6489" fmla="*/ 1308274 h 3321651"/>
                <a:gd name="connsiteX6490" fmla="*/ 6125370 w 6792042"/>
                <a:gd name="connsiteY6490" fmla="*/ 1306200 h 3321651"/>
                <a:gd name="connsiteX6491" fmla="*/ 6137848 w 6792042"/>
                <a:gd name="connsiteY6491" fmla="*/ 1308274 h 3321651"/>
                <a:gd name="connsiteX6492" fmla="*/ 6146180 w 6792042"/>
                <a:gd name="connsiteY6492" fmla="*/ 1306200 h 3321651"/>
                <a:gd name="connsiteX6493" fmla="*/ 6152400 w 6792042"/>
                <a:gd name="connsiteY6493" fmla="*/ 1308274 h 3321651"/>
                <a:gd name="connsiteX6494" fmla="*/ 6156547 w 6792042"/>
                <a:gd name="connsiteY6494" fmla="*/ 1312420 h 3321651"/>
                <a:gd name="connsiteX6495" fmla="*/ 6162766 w 6792042"/>
                <a:gd name="connsiteY6495" fmla="*/ 1312420 h 3321651"/>
                <a:gd name="connsiteX6496" fmla="*/ 6160693 w 6792042"/>
                <a:gd name="connsiteY6496" fmla="*/ 1306200 h 3321651"/>
                <a:gd name="connsiteX6497" fmla="*/ 6162766 w 6792042"/>
                <a:gd name="connsiteY6497" fmla="*/ 1304127 h 3321651"/>
                <a:gd name="connsiteX6498" fmla="*/ 6162766 w 6792042"/>
                <a:gd name="connsiteY6498" fmla="*/ 1302054 h 3321651"/>
                <a:gd name="connsiteX6499" fmla="*/ 6164839 w 6792042"/>
                <a:gd name="connsiteY6499" fmla="*/ 1299981 h 3321651"/>
                <a:gd name="connsiteX6500" fmla="*/ 6162766 w 6792042"/>
                <a:gd name="connsiteY6500" fmla="*/ 1297907 h 3321651"/>
                <a:gd name="connsiteX6501" fmla="*/ 6160693 w 6792042"/>
                <a:gd name="connsiteY6501" fmla="*/ 1295834 h 3321651"/>
                <a:gd name="connsiteX6502" fmla="*/ 6152361 w 6792042"/>
                <a:gd name="connsiteY6502" fmla="*/ 1295834 h 3321651"/>
                <a:gd name="connsiteX6503" fmla="*/ 6150288 w 6792042"/>
                <a:gd name="connsiteY6503" fmla="*/ 1293761 h 3321651"/>
                <a:gd name="connsiteX6504" fmla="*/ 6148215 w 6792042"/>
                <a:gd name="connsiteY6504" fmla="*/ 1293761 h 3321651"/>
                <a:gd name="connsiteX6505" fmla="*/ 6150288 w 6792042"/>
                <a:gd name="connsiteY6505" fmla="*/ 1291688 h 3321651"/>
                <a:gd name="connsiteX6506" fmla="*/ 6150288 w 6792042"/>
                <a:gd name="connsiteY6506" fmla="*/ 1289614 h 3321651"/>
                <a:gd name="connsiteX6507" fmla="*/ 6152361 w 6792042"/>
                <a:gd name="connsiteY6507" fmla="*/ 1287541 h 3321651"/>
                <a:gd name="connsiteX6508" fmla="*/ 6160693 w 6792042"/>
                <a:gd name="connsiteY6508" fmla="*/ 1287541 h 3321651"/>
                <a:gd name="connsiteX6509" fmla="*/ 6169025 w 6792042"/>
                <a:gd name="connsiteY6509" fmla="*/ 1283394 h 3321651"/>
                <a:gd name="connsiteX6510" fmla="*/ 6166951 w 6792042"/>
                <a:gd name="connsiteY6510" fmla="*/ 1275063 h 3321651"/>
                <a:gd name="connsiteX6511" fmla="*/ 6166951 w 6792042"/>
                <a:gd name="connsiteY6511" fmla="*/ 1268843 h 3321651"/>
                <a:gd name="connsiteX6512" fmla="*/ 6171098 w 6792042"/>
                <a:gd name="connsiteY6512" fmla="*/ 1266770 h 3321651"/>
                <a:gd name="connsiteX6513" fmla="*/ 6175244 w 6792042"/>
                <a:gd name="connsiteY6513" fmla="*/ 1270916 h 3321651"/>
                <a:gd name="connsiteX6514" fmla="*/ 6179391 w 6792042"/>
                <a:gd name="connsiteY6514" fmla="*/ 1275063 h 3321651"/>
                <a:gd name="connsiteX6515" fmla="*/ 6185611 w 6792042"/>
                <a:gd name="connsiteY6515" fmla="*/ 1270916 h 3321651"/>
                <a:gd name="connsiteX6516" fmla="*/ 6191830 w 6792042"/>
                <a:gd name="connsiteY6516" fmla="*/ 1266770 h 3321651"/>
                <a:gd name="connsiteX6517" fmla="*/ 6193904 w 6792042"/>
                <a:gd name="connsiteY6517" fmla="*/ 1264697 h 3321651"/>
                <a:gd name="connsiteX6518" fmla="*/ 6195977 w 6792042"/>
                <a:gd name="connsiteY6518" fmla="*/ 1264697 h 3321651"/>
                <a:gd name="connsiteX6519" fmla="*/ 6200124 w 6792042"/>
                <a:gd name="connsiteY6519" fmla="*/ 1262623 h 3321651"/>
                <a:gd name="connsiteX6520" fmla="*/ 6212602 w 6792042"/>
                <a:gd name="connsiteY6520" fmla="*/ 1262623 h 3321651"/>
                <a:gd name="connsiteX6521" fmla="*/ 6218821 w 6792042"/>
                <a:gd name="connsiteY6521" fmla="*/ 1258477 h 3321651"/>
                <a:gd name="connsiteX6522" fmla="*/ 6225041 w 6792042"/>
                <a:gd name="connsiteY6522" fmla="*/ 1258477 h 3321651"/>
                <a:gd name="connsiteX6523" fmla="*/ 6233372 w 6792042"/>
                <a:gd name="connsiteY6523" fmla="*/ 1260550 h 3321651"/>
                <a:gd name="connsiteX6524" fmla="*/ 6241704 w 6792042"/>
                <a:gd name="connsiteY6524" fmla="*/ 1260550 h 3321651"/>
                <a:gd name="connsiteX6525" fmla="*/ 6241704 w 6792042"/>
                <a:gd name="connsiteY6525" fmla="*/ 1262623 h 3321651"/>
                <a:gd name="connsiteX6526" fmla="*/ 6243778 w 6792042"/>
                <a:gd name="connsiteY6526" fmla="*/ 1264697 h 3321651"/>
                <a:gd name="connsiteX6527" fmla="*/ 6243778 w 6792042"/>
                <a:gd name="connsiteY6527" fmla="*/ 1275101 h 3321651"/>
                <a:gd name="connsiteX6528" fmla="*/ 6249997 w 6792042"/>
                <a:gd name="connsiteY6528" fmla="*/ 1281321 h 3321651"/>
                <a:gd name="connsiteX6529" fmla="*/ 6252070 w 6792042"/>
                <a:gd name="connsiteY6529" fmla="*/ 1279248 h 3321651"/>
                <a:gd name="connsiteX6530" fmla="*/ 6254144 w 6792042"/>
                <a:gd name="connsiteY6530" fmla="*/ 1279248 h 3321651"/>
                <a:gd name="connsiteX6531" fmla="*/ 6249997 w 6792042"/>
                <a:gd name="connsiteY6531" fmla="*/ 1266770 h 3321651"/>
                <a:gd name="connsiteX6532" fmla="*/ 6254144 w 6792042"/>
                <a:gd name="connsiteY6532" fmla="*/ 1264697 h 3321651"/>
                <a:gd name="connsiteX6533" fmla="*/ 6256217 w 6792042"/>
                <a:gd name="connsiteY6533" fmla="*/ 1260550 h 3321651"/>
                <a:gd name="connsiteX6534" fmla="*/ 6258291 w 6792042"/>
                <a:gd name="connsiteY6534" fmla="*/ 1258477 h 3321651"/>
                <a:gd name="connsiteX6535" fmla="*/ 6260363 w 6792042"/>
                <a:gd name="connsiteY6535" fmla="*/ 1256403 h 3321651"/>
                <a:gd name="connsiteX6536" fmla="*/ 6260363 w 6792042"/>
                <a:gd name="connsiteY6536" fmla="*/ 1252257 h 3321651"/>
                <a:gd name="connsiteX6537" fmla="*/ 6256217 w 6792042"/>
                <a:gd name="connsiteY6537" fmla="*/ 1246037 h 3321651"/>
                <a:gd name="connsiteX6538" fmla="*/ 6256217 w 6792042"/>
                <a:gd name="connsiteY6538" fmla="*/ 1241891 h 3321651"/>
                <a:gd name="connsiteX6539" fmla="*/ 6266622 w 6792042"/>
                <a:gd name="connsiteY6539" fmla="*/ 1239817 h 3321651"/>
                <a:gd name="connsiteX6540" fmla="*/ 6274953 w 6792042"/>
                <a:gd name="connsiteY6540" fmla="*/ 1237744 h 3321651"/>
                <a:gd name="connsiteX6541" fmla="*/ 6279100 w 6792042"/>
                <a:gd name="connsiteY6541" fmla="*/ 1235671 h 3321651"/>
                <a:gd name="connsiteX6542" fmla="*/ 6279100 w 6792042"/>
                <a:gd name="connsiteY6542" fmla="*/ 1233597 h 3321651"/>
                <a:gd name="connsiteX6543" fmla="*/ 6274953 w 6792042"/>
                <a:gd name="connsiteY6543" fmla="*/ 1229451 h 3321651"/>
                <a:gd name="connsiteX6544" fmla="*/ 6274953 w 6792042"/>
                <a:gd name="connsiteY6544" fmla="*/ 1223231 h 3321651"/>
                <a:gd name="connsiteX6545" fmla="*/ 6279100 w 6792042"/>
                <a:gd name="connsiteY6545" fmla="*/ 1221158 h 3321651"/>
                <a:gd name="connsiteX6546" fmla="*/ 6285320 w 6792042"/>
                <a:gd name="connsiteY6546" fmla="*/ 1221158 h 3321651"/>
                <a:gd name="connsiteX6547" fmla="*/ 6289466 w 6792042"/>
                <a:gd name="connsiteY6547" fmla="*/ 1225304 h 3321651"/>
                <a:gd name="connsiteX6548" fmla="*/ 6291539 w 6792042"/>
                <a:gd name="connsiteY6548" fmla="*/ 1227378 h 3321651"/>
                <a:gd name="connsiteX6549" fmla="*/ 6295686 w 6792042"/>
                <a:gd name="connsiteY6549" fmla="*/ 1227378 h 3321651"/>
                <a:gd name="connsiteX6550" fmla="*/ 6299833 w 6792042"/>
                <a:gd name="connsiteY6550" fmla="*/ 1221158 h 3321651"/>
                <a:gd name="connsiteX6551" fmla="*/ 6303979 w 6792042"/>
                <a:gd name="connsiteY6551" fmla="*/ 1221158 h 3321651"/>
                <a:gd name="connsiteX6552" fmla="*/ 6306052 w 6792042"/>
                <a:gd name="connsiteY6552" fmla="*/ 1223231 h 3321651"/>
                <a:gd name="connsiteX6553" fmla="*/ 6308126 w 6792042"/>
                <a:gd name="connsiteY6553" fmla="*/ 1223231 h 3321651"/>
                <a:gd name="connsiteX6554" fmla="*/ 6310199 w 6792042"/>
                <a:gd name="connsiteY6554" fmla="*/ 1225304 h 3321651"/>
                <a:gd name="connsiteX6555" fmla="*/ 6314346 w 6792042"/>
                <a:gd name="connsiteY6555" fmla="*/ 1225304 h 3321651"/>
                <a:gd name="connsiteX6556" fmla="*/ 6316419 w 6792042"/>
                <a:gd name="connsiteY6556" fmla="*/ 1223231 h 3321651"/>
                <a:gd name="connsiteX6557" fmla="*/ 6316419 w 6792042"/>
                <a:gd name="connsiteY6557" fmla="*/ 1210753 h 3321651"/>
                <a:gd name="connsiteX6558" fmla="*/ 6314346 w 6792042"/>
                <a:gd name="connsiteY6558" fmla="*/ 1210753 h 3321651"/>
                <a:gd name="connsiteX6559" fmla="*/ 6316419 w 6792042"/>
                <a:gd name="connsiteY6559" fmla="*/ 1202422 h 3321651"/>
                <a:gd name="connsiteX6560" fmla="*/ 6316419 w 6792042"/>
                <a:gd name="connsiteY6560" fmla="*/ 1200348 h 3321651"/>
                <a:gd name="connsiteX6561" fmla="*/ 6318492 w 6792042"/>
                <a:gd name="connsiteY6561" fmla="*/ 1198275 h 3321651"/>
                <a:gd name="connsiteX6562" fmla="*/ 6322638 w 6792042"/>
                <a:gd name="connsiteY6562" fmla="*/ 1194128 h 3321651"/>
                <a:gd name="connsiteX6563" fmla="*/ 6326785 w 6792042"/>
                <a:gd name="connsiteY6563" fmla="*/ 1196202 h 3321651"/>
                <a:gd name="connsiteX6564" fmla="*/ 6330932 w 6792042"/>
                <a:gd name="connsiteY6564" fmla="*/ 1196202 h 3321651"/>
                <a:gd name="connsiteX6565" fmla="*/ 6335078 w 6792042"/>
                <a:gd name="connsiteY6565" fmla="*/ 1198275 h 3321651"/>
                <a:gd name="connsiteX6566" fmla="*/ 6337151 w 6792042"/>
                <a:gd name="connsiteY6566" fmla="*/ 1194128 h 3321651"/>
                <a:gd name="connsiteX6567" fmla="*/ 6337151 w 6792042"/>
                <a:gd name="connsiteY6567" fmla="*/ 1192055 h 3321651"/>
                <a:gd name="connsiteX6568" fmla="*/ 6330932 w 6792042"/>
                <a:gd name="connsiteY6568" fmla="*/ 1185835 h 3321651"/>
                <a:gd name="connsiteX6569" fmla="*/ 6328858 w 6792042"/>
                <a:gd name="connsiteY6569" fmla="*/ 1183762 h 3321651"/>
                <a:gd name="connsiteX6570" fmla="*/ 6328858 w 6792042"/>
                <a:gd name="connsiteY6570" fmla="*/ 1179616 h 3321651"/>
                <a:gd name="connsiteX6571" fmla="*/ 6330932 w 6792042"/>
                <a:gd name="connsiteY6571" fmla="*/ 1177542 h 3321651"/>
                <a:gd name="connsiteX6572" fmla="*/ 6337151 w 6792042"/>
                <a:gd name="connsiteY6572" fmla="*/ 1181689 h 3321651"/>
                <a:gd name="connsiteX6573" fmla="*/ 6345483 w 6792042"/>
                <a:gd name="connsiteY6573" fmla="*/ 1185835 h 3321651"/>
                <a:gd name="connsiteX6574" fmla="*/ 6347556 w 6792042"/>
                <a:gd name="connsiteY6574" fmla="*/ 1183762 h 3321651"/>
                <a:gd name="connsiteX6575" fmla="*/ 6341336 w 6792042"/>
                <a:gd name="connsiteY6575" fmla="*/ 1175431 h 3321651"/>
                <a:gd name="connsiteX6576" fmla="*/ 6339263 w 6792042"/>
                <a:gd name="connsiteY6576" fmla="*/ 1173357 h 3321651"/>
                <a:gd name="connsiteX6577" fmla="*/ 6339263 w 6792042"/>
                <a:gd name="connsiteY6577" fmla="*/ 1169211 h 3321651"/>
                <a:gd name="connsiteX6578" fmla="*/ 6337190 w 6792042"/>
                <a:gd name="connsiteY6578" fmla="*/ 1162991 h 3321651"/>
                <a:gd name="connsiteX6579" fmla="*/ 6337190 w 6792042"/>
                <a:gd name="connsiteY6579" fmla="*/ 1158844 h 3321651"/>
                <a:gd name="connsiteX6580" fmla="*/ 6339263 w 6792042"/>
                <a:gd name="connsiteY6580" fmla="*/ 1154698 h 3321651"/>
                <a:gd name="connsiteX6581" fmla="*/ 6339263 w 6792042"/>
                <a:gd name="connsiteY6581" fmla="*/ 1152625 h 3321651"/>
                <a:gd name="connsiteX6582" fmla="*/ 6341336 w 6792042"/>
                <a:gd name="connsiteY6582" fmla="*/ 1150551 h 3321651"/>
                <a:gd name="connsiteX6583" fmla="*/ 6343410 w 6792042"/>
                <a:gd name="connsiteY6583" fmla="*/ 1152625 h 3321651"/>
                <a:gd name="connsiteX6584" fmla="*/ 6347556 w 6792042"/>
                <a:gd name="connsiteY6584" fmla="*/ 1152625 h 3321651"/>
                <a:gd name="connsiteX6585" fmla="*/ 6351703 w 6792042"/>
                <a:gd name="connsiteY6585" fmla="*/ 1156771 h 3321651"/>
                <a:gd name="connsiteX6586" fmla="*/ 6353776 w 6792042"/>
                <a:gd name="connsiteY6586" fmla="*/ 1158844 h 3321651"/>
                <a:gd name="connsiteX6587" fmla="*/ 6357923 w 6792042"/>
                <a:gd name="connsiteY6587" fmla="*/ 1158844 h 3321651"/>
                <a:gd name="connsiteX6588" fmla="*/ 6357923 w 6792042"/>
                <a:gd name="connsiteY6588" fmla="*/ 1156771 h 3321651"/>
                <a:gd name="connsiteX6589" fmla="*/ 6355849 w 6792042"/>
                <a:gd name="connsiteY6589" fmla="*/ 1154698 h 3321651"/>
                <a:gd name="connsiteX6590" fmla="*/ 6353776 w 6792042"/>
                <a:gd name="connsiteY6590" fmla="*/ 1148478 h 3321651"/>
                <a:gd name="connsiteX6591" fmla="*/ 6353776 w 6792042"/>
                <a:gd name="connsiteY6591" fmla="*/ 1146405 h 3321651"/>
                <a:gd name="connsiteX6592" fmla="*/ 6351703 w 6792042"/>
                <a:gd name="connsiteY6592" fmla="*/ 1144332 h 3321651"/>
                <a:gd name="connsiteX6593" fmla="*/ 6351703 w 6792042"/>
                <a:gd name="connsiteY6593" fmla="*/ 1138112 h 3321651"/>
                <a:gd name="connsiteX6594" fmla="*/ 6353776 w 6792042"/>
                <a:gd name="connsiteY6594" fmla="*/ 1133965 h 3321651"/>
                <a:gd name="connsiteX6595" fmla="*/ 6359996 w 6792042"/>
                <a:gd name="connsiteY6595" fmla="*/ 1136038 h 3321651"/>
                <a:gd name="connsiteX6596" fmla="*/ 6366216 w 6792042"/>
                <a:gd name="connsiteY6596" fmla="*/ 1144370 h 3321651"/>
                <a:gd name="connsiteX6597" fmla="*/ 6370362 w 6792042"/>
                <a:gd name="connsiteY6597" fmla="*/ 1133965 h 3321651"/>
                <a:gd name="connsiteX6598" fmla="*/ 6372436 w 6792042"/>
                <a:gd name="connsiteY6598" fmla="*/ 1131892 h 3321651"/>
                <a:gd name="connsiteX6599" fmla="*/ 6378655 w 6792042"/>
                <a:gd name="connsiteY6599" fmla="*/ 1123560 h 3321651"/>
                <a:gd name="connsiteX6600" fmla="*/ 6380728 w 6792042"/>
                <a:gd name="connsiteY6600" fmla="*/ 1121487 h 3321651"/>
                <a:gd name="connsiteX6601" fmla="*/ 6386948 w 6792042"/>
                <a:gd name="connsiteY6601" fmla="*/ 1121487 h 3321651"/>
                <a:gd name="connsiteX6602" fmla="*/ 6389022 w 6792042"/>
                <a:gd name="connsiteY6602" fmla="*/ 1119414 h 3321651"/>
                <a:gd name="connsiteX6603" fmla="*/ 6395241 w 6792042"/>
                <a:gd name="connsiteY6603" fmla="*/ 1117341 h 3321651"/>
                <a:gd name="connsiteX6604" fmla="*/ 6403573 w 6792042"/>
                <a:gd name="connsiteY6604" fmla="*/ 1121487 h 3321651"/>
                <a:gd name="connsiteX6605" fmla="*/ 6403573 w 6792042"/>
                <a:gd name="connsiteY6605" fmla="*/ 1125634 h 3321651"/>
                <a:gd name="connsiteX6606" fmla="*/ 6405646 w 6792042"/>
                <a:gd name="connsiteY6606" fmla="*/ 1125634 h 3321651"/>
                <a:gd name="connsiteX6607" fmla="*/ 6405646 w 6792042"/>
                <a:gd name="connsiteY6607" fmla="*/ 1129780 h 3321651"/>
                <a:gd name="connsiteX6608" fmla="*/ 6403573 w 6792042"/>
                <a:gd name="connsiteY6608" fmla="*/ 1133927 h 3321651"/>
                <a:gd name="connsiteX6609" fmla="*/ 6403573 w 6792042"/>
                <a:gd name="connsiteY6609" fmla="*/ 1136000 h 3321651"/>
                <a:gd name="connsiteX6610" fmla="*/ 6407719 w 6792042"/>
                <a:gd name="connsiteY6610" fmla="*/ 1138073 h 3321651"/>
                <a:gd name="connsiteX6611" fmla="*/ 6420198 w 6792042"/>
                <a:gd name="connsiteY6611" fmla="*/ 1150551 h 3321651"/>
                <a:gd name="connsiteX6612" fmla="*/ 6434749 w 6792042"/>
                <a:gd name="connsiteY6612" fmla="*/ 1146405 h 3321651"/>
                <a:gd name="connsiteX6613" fmla="*/ 6436822 w 6792042"/>
                <a:gd name="connsiteY6613" fmla="*/ 1144332 h 3321651"/>
                <a:gd name="connsiteX6614" fmla="*/ 6438895 w 6792042"/>
                <a:gd name="connsiteY6614" fmla="*/ 1142258 h 3321651"/>
                <a:gd name="connsiteX6615" fmla="*/ 6445115 w 6792042"/>
                <a:gd name="connsiteY6615" fmla="*/ 1140185 h 3321651"/>
                <a:gd name="connsiteX6616" fmla="*/ 6451335 w 6792042"/>
                <a:gd name="connsiteY6616" fmla="*/ 1136038 h 3321651"/>
                <a:gd name="connsiteX6617" fmla="*/ 6465886 w 6792042"/>
                <a:gd name="connsiteY6617" fmla="*/ 1136038 h 3321651"/>
                <a:gd name="connsiteX6618" fmla="*/ 6467960 w 6792042"/>
                <a:gd name="connsiteY6618" fmla="*/ 1133965 h 3321651"/>
                <a:gd name="connsiteX6619" fmla="*/ 6472106 w 6792042"/>
                <a:gd name="connsiteY6619" fmla="*/ 1129819 h 3321651"/>
                <a:gd name="connsiteX6620" fmla="*/ 6474180 w 6792042"/>
                <a:gd name="connsiteY6620" fmla="*/ 1127745 h 3321651"/>
                <a:gd name="connsiteX6621" fmla="*/ 6478326 w 6792042"/>
                <a:gd name="connsiteY6621" fmla="*/ 1125672 h 3321651"/>
                <a:gd name="connsiteX6622" fmla="*/ 6480399 w 6792042"/>
                <a:gd name="connsiteY6622" fmla="*/ 1121526 h 3321651"/>
                <a:gd name="connsiteX6623" fmla="*/ 6484546 w 6792042"/>
                <a:gd name="connsiteY6623" fmla="*/ 1119452 h 3321651"/>
                <a:gd name="connsiteX6624" fmla="*/ 6486619 w 6792042"/>
                <a:gd name="connsiteY6624" fmla="*/ 1119452 h 3321651"/>
                <a:gd name="connsiteX6625" fmla="*/ 6488692 w 6792042"/>
                <a:gd name="connsiteY6625" fmla="*/ 1115306 h 3321651"/>
                <a:gd name="connsiteX6626" fmla="*/ 6488692 w 6792042"/>
                <a:gd name="connsiteY6626" fmla="*/ 1111159 h 3321651"/>
                <a:gd name="connsiteX6627" fmla="*/ 6486619 w 6792042"/>
                <a:gd name="connsiteY6627" fmla="*/ 1098681 h 3321651"/>
                <a:gd name="connsiteX6628" fmla="*/ 6488692 w 6792042"/>
                <a:gd name="connsiteY6628" fmla="*/ 1098681 h 3321651"/>
                <a:gd name="connsiteX6629" fmla="*/ 6490766 w 6792042"/>
                <a:gd name="connsiteY6629" fmla="*/ 1094535 h 3321651"/>
                <a:gd name="connsiteX6630" fmla="*/ 6499097 w 6792042"/>
                <a:gd name="connsiteY6630" fmla="*/ 1096608 h 3321651"/>
                <a:gd name="connsiteX6631" fmla="*/ 6507428 w 6792042"/>
                <a:gd name="connsiteY6631" fmla="*/ 1107013 h 3321651"/>
                <a:gd name="connsiteX6632" fmla="*/ 6519906 w 6792042"/>
                <a:gd name="connsiteY6632" fmla="*/ 1107013 h 3321651"/>
                <a:gd name="connsiteX6633" fmla="*/ 6532385 w 6792042"/>
                <a:gd name="connsiteY6633" fmla="*/ 1111159 h 3321651"/>
                <a:gd name="connsiteX6634" fmla="*/ 6536531 w 6792042"/>
                <a:gd name="connsiteY6634" fmla="*/ 1115306 h 3321651"/>
                <a:gd name="connsiteX6635" fmla="*/ 6538604 w 6792042"/>
                <a:gd name="connsiteY6635" fmla="*/ 1121526 h 3321651"/>
                <a:gd name="connsiteX6636" fmla="*/ 6542751 w 6792042"/>
                <a:gd name="connsiteY6636" fmla="*/ 1127745 h 3321651"/>
                <a:gd name="connsiteX6637" fmla="*/ 6551082 w 6792042"/>
                <a:gd name="connsiteY6637" fmla="*/ 1125672 h 3321651"/>
                <a:gd name="connsiteX6638" fmla="*/ 6551082 w 6792042"/>
                <a:gd name="connsiteY6638" fmla="*/ 1119452 h 3321651"/>
                <a:gd name="connsiteX6639" fmla="*/ 6553156 w 6792042"/>
                <a:gd name="connsiteY6639" fmla="*/ 1111121 h 3321651"/>
                <a:gd name="connsiteX6640" fmla="*/ 6555229 w 6792042"/>
                <a:gd name="connsiteY6640" fmla="*/ 1111121 h 3321651"/>
                <a:gd name="connsiteX6641" fmla="*/ 6571854 w 6792042"/>
                <a:gd name="connsiteY6641" fmla="*/ 1115267 h 3321651"/>
                <a:gd name="connsiteX6642" fmla="*/ 6586405 w 6792042"/>
                <a:gd name="connsiteY6642" fmla="*/ 1121487 h 3321651"/>
                <a:gd name="connsiteX6643" fmla="*/ 6588478 w 6792042"/>
                <a:gd name="connsiteY6643" fmla="*/ 1121487 h 3321651"/>
                <a:gd name="connsiteX6644" fmla="*/ 6600957 w 6792042"/>
                <a:gd name="connsiteY6644" fmla="*/ 1127707 h 3321651"/>
                <a:gd name="connsiteX6645" fmla="*/ 6607176 w 6792042"/>
                <a:gd name="connsiteY6645" fmla="*/ 1127707 h 3321651"/>
                <a:gd name="connsiteX6646" fmla="*/ 6619654 w 6792042"/>
                <a:gd name="connsiteY6646" fmla="*/ 1123560 h 3321651"/>
                <a:gd name="connsiteX6647" fmla="*/ 6625874 w 6792042"/>
                <a:gd name="connsiteY6647" fmla="*/ 1123560 h 3321651"/>
                <a:gd name="connsiteX6648" fmla="*/ 6627947 w 6792042"/>
                <a:gd name="connsiteY6648" fmla="*/ 1125634 h 3321651"/>
                <a:gd name="connsiteX6649" fmla="*/ 6627947 w 6792042"/>
                <a:gd name="connsiteY6649" fmla="*/ 1131854 h 3321651"/>
                <a:gd name="connsiteX6650" fmla="*/ 6613396 w 6792042"/>
                <a:gd name="connsiteY6650" fmla="*/ 1140185 h 3321651"/>
                <a:gd name="connsiteX6651" fmla="*/ 6613396 w 6792042"/>
                <a:gd name="connsiteY6651" fmla="*/ 1146405 h 3321651"/>
                <a:gd name="connsiteX6652" fmla="*/ 6615469 w 6792042"/>
                <a:gd name="connsiteY6652" fmla="*/ 1146405 h 3321651"/>
                <a:gd name="connsiteX6653" fmla="*/ 6621689 w 6792042"/>
                <a:gd name="connsiteY6653" fmla="*/ 1150551 h 3321651"/>
                <a:gd name="connsiteX6654" fmla="*/ 6625836 w 6792042"/>
                <a:gd name="connsiteY6654" fmla="*/ 1150551 h 3321651"/>
                <a:gd name="connsiteX6655" fmla="*/ 6629982 w 6792042"/>
                <a:gd name="connsiteY6655" fmla="*/ 1142220 h 3321651"/>
                <a:gd name="connsiteX6656" fmla="*/ 6632056 w 6792042"/>
                <a:gd name="connsiteY6656" fmla="*/ 1140147 h 3321651"/>
                <a:gd name="connsiteX6657" fmla="*/ 6659085 w 6792042"/>
                <a:gd name="connsiteY6657" fmla="*/ 1140147 h 3321651"/>
                <a:gd name="connsiteX6658" fmla="*/ 6671563 w 6792042"/>
                <a:gd name="connsiteY6658" fmla="*/ 1144293 h 3321651"/>
                <a:gd name="connsiteX6659" fmla="*/ 6673636 w 6792042"/>
                <a:gd name="connsiteY6659" fmla="*/ 1144293 h 3321651"/>
                <a:gd name="connsiteX6660" fmla="*/ 6684041 w 6792042"/>
                <a:gd name="connsiteY6660" fmla="*/ 1140147 h 3321651"/>
                <a:gd name="connsiteX6661" fmla="*/ 6686114 w 6792042"/>
                <a:gd name="connsiteY6661" fmla="*/ 1140147 h 3321651"/>
                <a:gd name="connsiteX6662" fmla="*/ 6702738 w 6792042"/>
                <a:gd name="connsiteY6662" fmla="*/ 1129742 h 3321651"/>
                <a:gd name="connsiteX6663" fmla="*/ 6717290 w 6792042"/>
                <a:gd name="connsiteY6663" fmla="*/ 1129742 h 3321651"/>
                <a:gd name="connsiteX6664" fmla="*/ 6748466 w 6792042"/>
                <a:gd name="connsiteY6664" fmla="*/ 1133888 h 3321651"/>
                <a:gd name="connsiteX6665" fmla="*/ 6754686 w 6792042"/>
                <a:gd name="connsiteY6665" fmla="*/ 1131815 h 3321651"/>
                <a:gd name="connsiteX6666" fmla="*/ 6760905 w 6792042"/>
                <a:gd name="connsiteY6666" fmla="*/ 1131815 h 3321651"/>
                <a:gd name="connsiteX6667" fmla="*/ 6760905 w 6792042"/>
                <a:gd name="connsiteY6667" fmla="*/ 1129742 h 3321651"/>
                <a:gd name="connsiteX6668" fmla="*/ 6765052 w 6792042"/>
                <a:gd name="connsiteY6668" fmla="*/ 1129742 h 3321651"/>
                <a:gd name="connsiteX6669" fmla="*/ 6765052 w 6792042"/>
                <a:gd name="connsiteY6669" fmla="*/ 1127669 h 3321651"/>
                <a:gd name="connsiteX6670" fmla="*/ 6769199 w 6792042"/>
                <a:gd name="connsiteY6670" fmla="*/ 1127669 h 3321651"/>
                <a:gd name="connsiteX6671" fmla="*/ 6771272 w 6792042"/>
                <a:gd name="connsiteY6671" fmla="*/ 1129742 h 3321651"/>
                <a:gd name="connsiteX6672" fmla="*/ 6771272 w 6792042"/>
                <a:gd name="connsiteY6672" fmla="*/ 1131815 h 3321651"/>
                <a:gd name="connsiteX6673" fmla="*/ 6775418 w 6792042"/>
                <a:gd name="connsiteY6673" fmla="*/ 1131815 h 3321651"/>
                <a:gd name="connsiteX6674" fmla="*/ 6775418 w 6792042"/>
                <a:gd name="connsiteY6674" fmla="*/ 1129742 h 3321651"/>
                <a:gd name="connsiteX6675" fmla="*/ 6777492 w 6792042"/>
                <a:gd name="connsiteY6675" fmla="*/ 1129742 h 3321651"/>
                <a:gd name="connsiteX6676" fmla="*/ 6777492 w 6792042"/>
                <a:gd name="connsiteY6676" fmla="*/ 1131815 h 3321651"/>
                <a:gd name="connsiteX6677" fmla="*/ 6787896 w 6792042"/>
                <a:gd name="connsiteY6677" fmla="*/ 1131815 h 3321651"/>
                <a:gd name="connsiteX6678" fmla="*/ 6787896 w 6792042"/>
                <a:gd name="connsiteY6678" fmla="*/ 1127669 h 3321651"/>
                <a:gd name="connsiteX6679" fmla="*/ 6781677 w 6792042"/>
                <a:gd name="connsiteY6679" fmla="*/ 1127669 h 3321651"/>
                <a:gd name="connsiteX6680" fmla="*/ 6781677 w 6792042"/>
                <a:gd name="connsiteY6680" fmla="*/ 1123522 h 3321651"/>
                <a:gd name="connsiteX6681" fmla="*/ 6785823 w 6792042"/>
                <a:gd name="connsiteY6681" fmla="*/ 1123522 h 3321651"/>
                <a:gd name="connsiteX6682" fmla="*/ 6785823 w 6792042"/>
                <a:gd name="connsiteY6682" fmla="*/ 1125595 h 3321651"/>
                <a:gd name="connsiteX6683" fmla="*/ 6787896 w 6792042"/>
                <a:gd name="connsiteY6683" fmla="*/ 1125595 h 3321651"/>
                <a:gd name="connsiteX6684" fmla="*/ 6787896 w 6792042"/>
                <a:gd name="connsiteY6684" fmla="*/ 1127669 h 3321651"/>
                <a:gd name="connsiteX6685" fmla="*/ 6789970 w 6792042"/>
                <a:gd name="connsiteY6685" fmla="*/ 1127669 h 3321651"/>
                <a:gd name="connsiteX6686" fmla="*/ 6789970 w 6792042"/>
                <a:gd name="connsiteY6686" fmla="*/ 1125595 h 3321651"/>
                <a:gd name="connsiteX6687" fmla="*/ 6792043 w 6792042"/>
                <a:gd name="connsiteY6687" fmla="*/ 1125595 h 3321651"/>
                <a:gd name="connsiteX6688" fmla="*/ 6792043 w 6792042"/>
                <a:gd name="connsiteY6688" fmla="*/ 1121449 h 3321651"/>
                <a:gd name="connsiteX6689" fmla="*/ 6787896 w 6792042"/>
                <a:gd name="connsiteY6689" fmla="*/ 1121449 h 3321651"/>
                <a:gd name="connsiteX6690" fmla="*/ 5725920 w 6792042"/>
                <a:gd name="connsiteY6690" fmla="*/ 601710 h 3321651"/>
                <a:gd name="connsiteX6691" fmla="*/ 5727993 w 6792042"/>
                <a:gd name="connsiteY6691" fmla="*/ 601710 h 3321651"/>
                <a:gd name="connsiteX6692" fmla="*/ 5727993 w 6792042"/>
                <a:gd name="connsiteY6692" fmla="*/ 603783 h 3321651"/>
                <a:gd name="connsiteX6693" fmla="*/ 5725920 w 6792042"/>
                <a:gd name="connsiteY6693" fmla="*/ 603783 h 3321651"/>
                <a:gd name="connsiteX6694" fmla="*/ 5725920 w 6792042"/>
                <a:gd name="connsiteY6694" fmla="*/ 601710 h 3321651"/>
                <a:gd name="connsiteX6695" fmla="*/ 5274791 w 6792042"/>
                <a:gd name="connsiteY6695" fmla="*/ 217118 h 3321651"/>
                <a:gd name="connsiteX6696" fmla="*/ 5272718 w 6792042"/>
                <a:gd name="connsiteY6696" fmla="*/ 217118 h 3321651"/>
                <a:gd name="connsiteX6697" fmla="*/ 5272718 w 6792042"/>
                <a:gd name="connsiteY6697" fmla="*/ 215044 h 3321651"/>
                <a:gd name="connsiteX6698" fmla="*/ 5274791 w 6792042"/>
                <a:gd name="connsiteY6698" fmla="*/ 215044 h 3321651"/>
                <a:gd name="connsiteX6699" fmla="*/ 5274791 w 6792042"/>
                <a:gd name="connsiteY6699" fmla="*/ 217118 h 3321651"/>
                <a:gd name="connsiteX6700" fmla="*/ 663678 w 6792042"/>
                <a:gd name="connsiteY6700" fmla="*/ 1568470 h 3321651"/>
                <a:gd name="connsiteX6701" fmla="*/ 665559 w 6792042"/>
                <a:gd name="connsiteY6701" fmla="*/ 1566588 h 3321651"/>
                <a:gd name="connsiteX6702" fmla="*/ 665559 w 6792042"/>
                <a:gd name="connsiteY6702" fmla="*/ 1566588 h 3321651"/>
                <a:gd name="connsiteX6703" fmla="*/ 663678 w 6792042"/>
                <a:gd name="connsiteY6703" fmla="*/ 1568470 h 3321651"/>
                <a:gd name="connsiteX6704" fmla="*/ 1584633 w 6792042"/>
                <a:gd name="connsiteY6704" fmla="*/ 185942 h 3321651"/>
                <a:gd name="connsiteX6705" fmla="*/ 1582560 w 6792042"/>
                <a:gd name="connsiteY6705" fmla="*/ 185942 h 3321651"/>
                <a:gd name="connsiteX6706" fmla="*/ 1582560 w 6792042"/>
                <a:gd name="connsiteY6706" fmla="*/ 192162 h 3321651"/>
                <a:gd name="connsiteX6707" fmla="*/ 1580487 w 6792042"/>
                <a:gd name="connsiteY6707" fmla="*/ 192162 h 3321651"/>
                <a:gd name="connsiteX6708" fmla="*/ 1580487 w 6792042"/>
                <a:gd name="connsiteY6708" fmla="*/ 196308 h 3321651"/>
                <a:gd name="connsiteX6709" fmla="*/ 1578414 w 6792042"/>
                <a:gd name="connsiteY6709" fmla="*/ 196308 h 3321651"/>
                <a:gd name="connsiteX6710" fmla="*/ 1578414 w 6792042"/>
                <a:gd name="connsiteY6710" fmla="*/ 198382 h 3321651"/>
                <a:gd name="connsiteX6711" fmla="*/ 1576340 w 6792042"/>
                <a:gd name="connsiteY6711" fmla="*/ 198382 h 3321651"/>
                <a:gd name="connsiteX6712" fmla="*/ 1576340 w 6792042"/>
                <a:gd name="connsiteY6712" fmla="*/ 204601 h 3321651"/>
                <a:gd name="connsiteX6713" fmla="*/ 1574267 w 6792042"/>
                <a:gd name="connsiteY6713" fmla="*/ 204601 h 3321651"/>
                <a:gd name="connsiteX6714" fmla="*/ 1574267 w 6792042"/>
                <a:gd name="connsiteY6714" fmla="*/ 206675 h 3321651"/>
                <a:gd name="connsiteX6715" fmla="*/ 1572194 w 6792042"/>
                <a:gd name="connsiteY6715" fmla="*/ 206675 h 3321651"/>
                <a:gd name="connsiteX6716" fmla="*/ 1572194 w 6792042"/>
                <a:gd name="connsiteY6716" fmla="*/ 208748 h 3321651"/>
                <a:gd name="connsiteX6717" fmla="*/ 1570120 w 6792042"/>
                <a:gd name="connsiteY6717" fmla="*/ 208748 h 3321651"/>
                <a:gd name="connsiteX6718" fmla="*/ 1570120 w 6792042"/>
                <a:gd name="connsiteY6718" fmla="*/ 210821 h 3321651"/>
                <a:gd name="connsiteX6719" fmla="*/ 1568047 w 6792042"/>
                <a:gd name="connsiteY6719" fmla="*/ 210821 h 3321651"/>
                <a:gd name="connsiteX6720" fmla="*/ 1568047 w 6792042"/>
                <a:gd name="connsiteY6720" fmla="*/ 212894 h 3321651"/>
                <a:gd name="connsiteX6721" fmla="*/ 1563901 w 6792042"/>
                <a:gd name="connsiteY6721" fmla="*/ 212894 h 3321651"/>
                <a:gd name="connsiteX6722" fmla="*/ 1563901 w 6792042"/>
                <a:gd name="connsiteY6722" fmla="*/ 214968 h 3321651"/>
                <a:gd name="connsiteX6723" fmla="*/ 1557681 w 6792042"/>
                <a:gd name="connsiteY6723" fmla="*/ 214968 h 3321651"/>
                <a:gd name="connsiteX6724" fmla="*/ 1557681 w 6792042"/>
                <a:gd name="connsiteY6724" fmla="*/ 212894 h 3321651"/>
                <a:gd name="connsiteX6725" fmla="*/ 1555608 w 6792042"/>
                <a:gd name="connsiteY6725" fmla="*/ 212894 h 3321651"/>
                <a:gd name="connsiteX6726" fmla="*/ 1555608 w 6792042"/>
                <a:gd name="connsiteY6726" fmla="*/ 210821 h 3321651"/>
                <a:gd name="connsiteX6727" fmla="*/ 1553534 w 6792042"/>
                <a:gd name="connsiteY6727" fmla="*/ 210821 h 3321651"/>
                <a:gd name="connsiteX6728" fmla="*/ 1553534 w 6792042"/>
                <a:gd name="connsiteY6728" fmla="*/ 208748 h 3321651"/>
                <a:gd name="connsiteX6729" fmla="*/ 1551461 w 6792042"/>
                <a:gd name="connsiteY6729" fmla="*/ 208748 h 3321651"/>
                <a:gd name="connsiteX6730" fmla="*/ 1551461 w 6792042"/>
                <a:gd name="connsiteY6730" fmla="*/ 210821 h 3321651"/>
                <a:gd name="connsiteX6731" fmla="*/ 1549388 w 6792042"/>
                <a:gd name="connsiteY6731" fmla="*/ 210821 h 3321651"/>
                <a:gd name="connsiteX6732" fmla="*/ 1549388 w 6792042"/>
                <a:gd name="connsiteY6732" fmla="*/ 214968 h 3321651"/>
                <a:gd name="connsiteX6733" fmla="*/ 1547314 w 6792042"/>
                <a:gd name="connsiteY6733" fmla="*/ 214968 h 3321651"/>
                <a:gd name="connsiteX6734" fmla="*/ 1547314 w 6792042"/>
                <a:gd name="connsiteY6734" fmla="*/ 217041 h 3321651"/>
                <a:gd name="connsiteX6735" fmla="*/ 1545241 w 6792042"/>
                <a:gd name="connsiteY6735" fmla="*/ 217041 h 3321651"/>
                <a:gd name="connsiteX6736" fmla="*/ 1545241 w 6792042"/>
                <a:gd name="connsiteY6736" fmla="*/ 214968 h 3321651"/>
                <a:gd name="connsiteX6737" fmla="*/ 1547314 w 6792042"/>
                <a:gd name="connsiteY6737" fmla="*/ 214968 h 3321651"/>
                <a:gd name="connsiteX6738" fmla="*/ 1547314 w 6792042"/>
                <a:gd name="connsiteY6738" fmla="*/ 210821 h 3321651"/>
                <a:gd name="connsiteX6739" fmla="*/ 1545241 w 6792042"/>
                <a:gd name="connsiteY6739" fmla="*/ 210821 h 3321651"/>
                <a:gd name="connsiteX6740" fmla="*/ 1545241 w 6792042"/>
                <a:gd name="connsiteY6740" fmla="*/ 208748 h 3321651"/>
                <a:gd name="connsiteX6741" fmla="*/ 1543168 w 6792042"/>
                <a:gd name="connsiteY6741" fmla="*/ 208748 h 3321651"/>
                <a:gd name="connsiteX6742" fmla="*/ 1543168 w 6792042"/>
                <a:gd name="connsiteY6742" fmla="*/ 202528 h 3321651"/>
                <a:gd name="connsiteX6743" fmla="*/ 1545241 w 6792042"/>
                <a:gd name="connsiteY6743" fmla="*/ 202528 h 3321651"/>
                <a:gd name="connsiteX6744" fmla="*/ 1545241 w 6792042"/>
                <a:gd name="connsiteY6744" fmla="*/ 200455 h 3321651"/>
                <a:gd name="connsiteX6745" fmla="*/ 1547314 w 6792042"/>
                <a:gd name="connsiteY6745" fmla="*/ 200455 h 3321651"/>
                <a:gd name="connsiteX6746" fmla="*/ 1547314 w 6792042"/>
                <a:gd name="connsiteY6746" fmla="*/ 198382 h 3321651"/>
                <a:gd name="connsiteX6747" fmla="*/ 1549388 w 6792042"/>
                <a:gd name="connsiteY6747" fmla="*/ 198382 h 3321651"/>
                <a:gd name="connsiteX6748" fmla="*/ 1549388 w 6792042"/>
                <a:gd name="connsiteY6748" fmla="*/ 196308 h 3321651"/>
                <a:gd name="connsiteX6749" fmla="*/ 1551461 w 6792042"/>
                <a:gd name="connsiteY6749" fmla="*/ 196308 h 3321651"/>
                <a:gd name="connsiteX6750" fmla="*/ 1551461 w 6792042"/>
                <a:gd name="connsiteY6750" fmla="*/ 194235 h 3321651"/>
                <a:gd name="connsiteX6751" fmla="*/ 1553534 w 6792042"/>
                <a:gd name="connsiteY6751" fmla="*/ 194235 h 3321651"/>
                <a:gd name="connsiteX6752" fmla="*/ 1553534 w 6792042"/>
                <a:gd name="connsiteY6752" fmla="*/ 192162 h 3321651"/>
                <a:gd name="connsiteX6753" fmla="*/ 1555608 w 6792042"/>
                <a:gd name="connsiteY6753" fmla="*/ 192162 h 3321651"/>
                <a:gd name="connsiteX6754" fmla="*/ 1555608 w 6792042"/>
                <a:gd name="connsiteY6754" fmla="*/ 188015 h 3321651"/>
                <a:gd name="connsiteX6755" fmla="*/ 1559754 w 6792042"/>
                <a:gd name="connsiteY6755" fmla="*/ 188015 h 3321651"/>
                <a:gd name="connsiteX6756" fmla="*/ 1559754 w 6792042"/>
                <a:gd name="connsiteY6756" fmla="*/ 185942 h 3321651"/>
                <a:gd name="connsiteX6757" fmla="*/ 1561827 w 6792042"/>
                <a:gd name="connsiteY6757" fmla="*/ 185942 h 3321651"/>
                <a:gd name="connsiteX6758" fmla="*/ 1561827 w 6792042"/>
                <a:gd name="connsiteY6758" fmla="*/ 183869 h 3321651"/>
                <a:gd name="connsiteX6759" fmla="*/ 1565974 w 6792042"/>
                <a:gd name="connsiteY6759" fmla="*/ 183869 h 3321651"/>
                <a:gd name="connsiteX6760" fmla="*/ 1565974 w 6792042"/>
                <a:gd name="connsiteY6760" fmla="*/ 181795 h 3321651"/>
                <a:gd name="connsiteX6761" fmla="*/ 1578452 w 6792042"/>
                <a:gd name="connsiteY6761" fmla="*/ 181795 h 3321651"/>
                <a:gd name="connsiteX6762" fmla="*/ 1578452 w 6792042"/>
                <a:gd name="connsiteY6762" fmla="*/ 188015 h 3321651"/>
                <a:gd name="connsiteX6763" fmla="*/ 1574305 w 6792042"/>
                <a:gd name="connsiteY6763" fmla="*/ 188015 h 3321651"/>
                <a:gd name="connsiteX6764" fmla="*/ 1574305 w 6792042"/>
                <a:gd name="connsiteY6764" fmla="*/ 190088 h 3321651"/>
                <a:gd name="connsiteX6765" fmla="*/ 1580525 w 6792042"/>
                <a:gd name="connsiteY6765" fmla="*/ 190088 h 3321651"/>
                <a:gd name="connsiteX6766" fmla="*/ 1580525 w 6792042"/>
                <a:gd name="connsiteY6766" fmla="*/ 185942 h 3321651"/>
                <a:gd name="connsiteX6767" fmla="*/ 1582599 w 6792042"/>
                <a:gd name="connsiteY6767" fmla="*/ 185942 h 3321651"/>
                <a:gd name="connsiteX6768" fmla="*/ 1582599 w 6792042"/>
                <a:gd name="connsiteY6768" fmla="*/ 183869 h 3321651"/>
                <a:gd name="connsiteX6769" fmla="*/ 1584672 w 6792042"/>
                <a:gd name="connsiteY6769" fmla="*/ 183869 h 3321651"/>
                <a:gd name="connsiteX6770" fmla="*/ 1584672 w 6792042"/>
                <a:gd name="connsiteY6770" fmla="*/ 185942 h 3321651"/>
                <a:gd name="connsiteX6771" fmla="*/ 1715634 w 6792042"/>
                <a:gd name="connsiteY6771" fmla="*/ 2884460 h 3321651"/>
                <a:gd name="connsiteX6772" fmla="*/ 1709414 w 6792042"/>
                <a:gd name="connsiteY6772" fmla="*/ 2884460 h 3321651"/>
                <a:gd name="connsiteX6773" fmla="*/ 1709414 w 6792042"/>
                <a:gd name="connsiteY6773" fmla="*/ 2882387 h 3321651"/>
                <a:gd name="connsiteX6774" fmla="*/ 1715634 w 6792042"/>
                <a:gd name="connsiteY6774" fmla="*/ 2882387 h 3321651"/>
                <a:gd name="connsiteX6775" fmla="*/ 1715634 w 6792042"/>
                <a:gd name="connsiteY6775" fmla="*/ 2884460 h 3321651"/>
                <a:gd name="connsiteX6776" fmla="*/ 1719780 w 6792042"/>
                <a:gd name="connsiteY6776" fmla="*/ 2880314 h 3321651"/>
                <a:gd name="connsiteX6777" fmla="*/ 1717707 w 6792042"/>
                <a:gd name="connsiteY6777" fmla="*/ 2880314 h 3321651"/>
                <a:gd name="connsiteX6778" fmla="*/ 1717707 w 6792042"/>
                <a:gd name="connsiteY6778" fmla="*/ 2878240 h 3321651"/>
                <a:gd name="connsiteX6779" fmla="*/ 1719780 w 6792042"/>
                <a:gd name="connsiteY6779" fmla="*/ 2878240 h 3321651"/>
                <a:gd name="connsiteX6780" fmla="*/ 1719780 w 6792042"/>
                <a:gd name="connsiteY6780" fmla="*/ 2880314 h 3321651"/>
                <a:gd name="connsiteX6781" fmla="*/ 1730185 w 6792042"/>
                <a:gd name="connsiteY6781" fmla="*/ 2878202 h 3321651"/>
                <a:gd name="connsiteX6782" fmla="*/ 1723965 w 6792042"/>
                <a:gd name="connsiteY6782" fmla="*/ 2878202 h 3321651"/>
                <a:gd name="connsiteX6783" fmla="*/ 1723965 w 6792042"/>
                <a:gd name="connsiteY6783" fmla="*/ 2876129 h 3321651"/>
                <a:gd name="connsiteX6784" fmla="*/ 1721892 w 6792042"/>
                <a:gd name="connsiteY6784" fmla="*/ 2876129 h 3321651"/>
                <a:gd name="connsiteX6785" fmla="*/ 1721892 w 6792042"/>
                <a:gd name="connsiteY6785" fmla="*/ 2874056 h 3321651"/>
                <a:gd name="connsiteX6786" fmla="*/ 1719819 w 6792042"/>
                <a:gd name="connsiteY6786" fmla="*/ 2874056 h 3321651"/>
                <a:gd name="connsiteX6787" fmla="*/ 1719819 w 6792042"/>
                <a:gd name="connsiteY6787" fmla="*/ 2871982 h 3321651"/>
                <a:gd name="connsiteX6788" fmla="*/ 1717745 w 6792042"/>
                <a:gd name="connsiteY6788" fmla="*/ 2871982 h 3321651"/>
                <a:gd name="connsiteX6789" fmla="*/ 1717745 w 6792042"/>
                <a:gd name="connsiteY6789" fmla="*/ 2876129 h 3321651"/>
                <a:gd name="connsiteX6790" fmla="*/ 1715672 w 6792042"/>
                <a:gd name="connsiteY6790" fmla="*/ 2876129 h 3321651"/>
                <a:gd name="connsiteX6791" fmla="*/ 1715672 w 6792042"/>
                <a:gd name="connsiteY6791" fmla="*/ 2871982 h 3321651"/>
                <a:gd name="connsiteX6792" fmla="*/ 1717745 w 6792042"/>
                <a:gd name="connsiteY6792" fmla="*/ 2871982 h 3321651"/>
                <a:gd name="connsiteX6793" fmla="*/ 1717745 w 6792042"/>
                <a:gd name="connsiteY6793" fmla="*/ 2869909 h 3321651"/>
                <a:gd name="connsiteX6794" fmla="*/ 1719819 w 6792042"/>
                <a:gd name="connsiteY6794" fmla="*/ 2869909 h 3321651"/>
                <a:gd name="connsiteX6795" fmla="*/ 1719819 w 6792042"/>
                <a:gd name="connsiteY6795" fmla="*/ 2871982 h 3321651"/>
                <a:gd name="connsiteX6796" fmla="*/ 1721892 w 6792042"/>
                <a:gd name="connsiteY6796" fmla="*/ 2871982 h 3321651"/>
                <a:gd name="connsiteX6797" fmla="*/ 1721892 w 6792042"/>
                <a:gd name="connsiteY6797" fmla="*/ 2874056 h 3321651"/>
                <a:gd name="connsiteX6798" fmla="*/ 1723965 w 6792042"/>
                <a:gd name="connsiteY6798" fmla="*/ 2874056 h 3321651"/>
                <a:gd name="connsiteX6799" fmla="*/ 1723965 w 6792042"/>
                <a:gd name="connsiteY6799" fmla="*/ 2867836 h 3321651"/>
                <a:gd name="connsiteX6800" fmla="*/ 1726038 w 6792042"/>
                <a:gd name="connsiteY6800" fmla="*/ 2867836 h 3321651"/>
                <a:gd name="connsiteX6801" fmla="*/ 1726038 w 6792042"/>
                <a:gd name="connsiteY6801" fmla="*/ 2874056 h 3321651"/>
                <a:gd name="connsiteX6802" fmla="*/ 1728112 w 6792042"/>
                <a:gd name="connsiteY6802" fmla="*/ 2874056 h 3321651"/>
                <a:gd name="connsiteX6803" fmla="*/ 1728112 w 6792042"/>
                <a:gd name="connsiteY6803" fmla="*/ 2876129 h 3321651"/>
                <a:gd name="connsiteX6804" fmla="*/ 1730185 w 6792042"/>
                <a:gd name="connsiteY6804" fmla="*/ 2876129 h 3321651"/>
                <a:gd name="connsiteX6805" fmla="*/ 1730185 w 6792042"/>
                <a:gd name="connsiteY6805" fmla="*/ 2878202 h 3321651"/>
                <a:gd name="connsiteX6806" fmla="*/ 1734331 w 6792042"/>
                <a:gd name="connsiteY6806" fmla="*/ 2865762 h 3321651"/>
                <a:gd name="connsiteX6807" fmla="*/ 1732258 w 6792042"/>
                <a:gd name="connsiteY6807" fmla="*/ 2865762 h 3321651"/>
                <a:gd name="connsiteX6808" fmla="*/ 1732258 w 6792042"/>
                <a:gd name="connsiteY6808" fmla="*/ 2867836 h 3321651"/>
                <a:gd name="connsiteX6809" fmla="*/ 1730185 w 6792042"/>
                <a:gd name="connsiteY6809" fmla="*/ 2867836 h 3321651"/>
                <a:gd name="connsiteX6810" fmla="*/ 1730185 w 6792042"/>
                <a:gd name="connsiteY6810" fmla="*/ 2865762 h 3321651"/>
                <a:gd name="connsiteX6811" fmla="*/ 1732258 w 6792042"/>
                <a:gd name="connsiteY6811" fmla="*/ 2865762 h 3321651"/>
                <a:gd name="connsiteX6812" fmla="*/ 1732258 w 6792042"/>
                <a:gd name="connsiteY6812" fmla="*/ 2863689 h 3321651"/>
                <a:gd name="connsiteX6813" fmla="*/ 1734331 w 6792042"/>
                <a:gd name="connsiteY6813" fmla="*/ 2863689 h 3321651"/>
                <a:gd name="connsiteX6814" fmla="*/ 1734331 w 6792042"/>
                <a:gd name="connsiteY6814" fmla="*/ 2865762 h 3321651"/>
                <a:gd name="connsiteX6815" fmla="*/ 1796683 w 6792042"/>
                <a:gd name="connsiteY6815" fmla="*/ 2896938 h 3321651"/>
                <a:gd name="connsiteX6816" fmla="*/ 1794610 w 6792042"/>
                <a:gd name="connsiteY6816" fmla="*/ 2896938 h 3321651"/>
                <a:gd name="connsiteX6817" fmla="*/ 1794610 w 6792042"/>
                <a:gd name="connsiteY6817" fmla="*/ 2894865 h 3321651"/>
                <a:gd name="connsiteX6818" fmla="*/ 1796683 w 6792042"/>
                <a:gd name="connsiteY6818" fmla="*/ 2894865 h 3321651"/>
                <a:gd name="connsiteX6819" fmla="*/ 1796683 w 6792042"/>
                <a:gd name="connsiteY6819" fmla="*/ 2896938 h 3321651"/>
                <a:gd name="connsiteX6820" fmla="*/ 1817493 w 6792042"/>
                <a:gd name="connsiteY6820" fmla="*/ 2888607 h 3321651"/>
                <a:gd name="connsiteX6821" fmla="*/ 1815419 w 6792042"/>
                <a:gd name="connsiteY6821" fmla="*/ 2888607 h 3321651"/>
                <a:gd name="connsiteX6822" fmla="*/ 1815419 w 6792042"/>
                <a:gd name="connsiteY6822" fmla="*/ 2890680 h 3321651"/>
                <a:gd name="connsiteX6823" fmla="*/ 1813346 w 6792042"/>
                <a:gd name="connsiteY6823" fmla="*/ 2890680 h 3321651"/>
                <a:gd name="connsiteX6824" fmla="*/ 1813346 w 6792042"/>
                <a:gd name="connsiteY6824" fmla="*/ 2888607 h 3321651"/>
                <a:gd name="connsiteX6825" fmla="*/ 1815419 w 6792042"/>
                <a:gd name="connsiteY6825" fmla="*/ 2888607 h 3321651"/>
                <a:gd name="connsiteX6826" fmla="*/ 1815419 w 6792042"/>
                <a:gd name="connsiteY6826" fmla="*/ 2886534 h 3321651"/>
                <a:gd name="connsiteX6827" fmla="*/ 1817493 w 6792042"/>
                <a:gd name="connsiteY6827" fmla="*/ 2886534 h 3321651"/>
                <a:gd name="connsiteX6828" fmla="*/ 1817493 w 6792042"/>
                <a:gd name="connsiteY6828" fmla="*/ 2888607 h 3321651"/>
                <a:gd name="connsiteX6829" fmla="*/ 1825786 w 6792042"/>
                <a:gd name="connsiteY6829" fmla="*/ 2832475 h 3321651"/>
                <a:gd name="connsiteX6830" fmla="*/ 1821639 w 6792042"/>
                <a:gd name="connsiteY6830" fmla="*/ 2832475 h 3321651"/>
                <a:gd name="connsiteX6831" fmla="*/ 1821639 w 6792042"/>
                <a:gd name="connsiteY6831" fmla="*/ 2834548 h 3321651"/>
                <a:gd name="connsiteX6832" fmla="*/ 1819566 w 6792042"/>
                <a:gd name="connsiteY6832" fmla="*/ 2834548 h 3321651"/>
                <a:gd name="connsiteX6833" fmla="*/ 1819566 w 6792042"/>
                <a:gd name="connsiteY6833" fmla="*/ 2832475 h 3321651"/>
                <a:gd name="connsiteX6834" fmla="*/ 1821639 w 6792042"/>
                <a:gd name="connsiteY6834" fmla="*/ 2832475 h 3321651"/>
                <a:gd name="connsiteX6835" fmla="*/ 1821639 w 6792042"/>
                <a:gd name="connsiteY6835" fmla="*/ 2830402 h 3321651"/>
                <a:gd name="connsiteX6836" fmla="*/ 1825786 w 6792042"/>
                <a:gd name="connsiteY6836" fmla="*/ 2830402 h 3321651"/>
                <a:gd name="connsiteX6837" fmla="*/ 1825786 w 6792042"/>
                <a:gd name="connsiteY6837" fmla="*/ 2832475 h 3321651"/>
                <a:gd name="connsiteX6838" fmla="*/ 1825786 w 6792042"/>
                <a:gd name="connsiteY6838" fmla="*/ 2815850 h 3321651"/>
                <a:gd name="connsiteX6839" fmla="*/ 1823713 w 6792042"/>
                <a:gd name="connsiteY6839" fmla="*/ 2815850 h 3321651"/>
                <a:gd name="connsiteX6840" fmla="*/ 1823713 w 6792042"/>
                <a:gd name="connsiteY6840" fmla="*/ 2813777 h 3321651"/>
                <a:gd name="connsiteX6841" fmla="*/ 1825786 w 6792042"/>
                <a:gd name="connsiteY6841" fmla="*/ 2813777 h 3321651"/>
                <a:gd name="connsiteX6842" fmla="*/ 1825786 w 6792042"/>
                <a:gd name="connsiteY6842" fmla="*/ 2815850 h 3321651"/>
                <a:gd name="connsiteX6843" fmla="*/ 1825786 w 6792042"/>
                <a:gd name="connsiteY6843" fmla="*/ 2811704 h 3321651"/>
                <a:gd name="connsiteX6844" fmla="*/ 1825786 w 6792042"/>
                <a:gd name="connsiteY6844" fmla="*/ 2809631 h 3321651"/>
                <a:gd name="connsiteX6845" fmla="*/ 1827859 w 6792042"/>
                <a:gd name="connsiteY6845" fmla="*/ 2809631 h 3321651"/>
                <a:gd name="connsiteX6846" fmla="*/ 1827859 w 6792042"/>
                <a:gd name="connsiteY6846" fmla="*/ 2811704 h 3321651"/>
                <a:gd name="connsiteX6847" fmla="*/ 1825786 w 6792042"/>
                <a:gd name="connsiteY6847" fmla="*/ 2811704 h 3321651"/>
                <a:gd name="connsiteX6848" fmla="*/ 1832044 w 6792042"/>
                <a:gd name="connsiteY6848" fmla="*/ 2815850 h 3321651"/>
                <a:gd name="connsiteX6849" fmla="*/ 1832044 w 6792042"/>
                <a:gd name="connsiteY6849" fmla="*/ 2817924 h 3321651"/>
                <a:gd name="connsiteX6850" fmla="*/ 1827897 w 6792042"/>
                <a:gd name="connsiteY6850" fmla="*/ 2817924 h 3321651"/>
                <a:gd name="connsiteX6851" fmla="*/ 1827897 w 6792042"/>
                <a:gd name="connsiteY6851" fmla="*/ 2815850 h 3321651"/>
                <a:gd name="connsiteX6852" fmla="*/ 1829971 w 6792042"/>
                <a:gd name="connsiteY6852" fmla="*/ 2815850 h 3321651"/>
                <a:gd name="connsiteX6853" fmla="*/ 1829971 w 6792042"/>
                <a:gd name="connsiteY6853" fmla="*/ 2813777 h 3321651"/>
                <a:gd name="connsiteX6854" fmla="*/ 1832044 w 6792042"/>
                <a:gd name="connsiteY6854" fmla="*/ 2813777 h 3321651"/>
                <a:gd name="connsiteX6855" fmla="*/ 1832044 w 6792042"/>
                <a:gd name="connsiteY6855" fmla="*/ 2815850 h 3321651"/>
                <a:gd name="connsiteX6856" fmla="*/ 1838264 w 6792042"/>
                <a:gd name="connsiteY6856" fmla="*/ 2813777 h 3321651"/>
                <a:gd name="connsiteX6857" fmla="*/ 1836191 w 6792042"/>
                <a:gd name="connsiteY6857" fmla="*/ 2813777 h 3321651"/>
                <a:gd name="connsiteX6858" fmla="*/ 1836191 w 6792042"/>
                <a:gd name="connsiteY6858" fmla="*/ 2811704 h 3321651"/>
                <a:gd name="connsiteX6859" fmla="*/ 1838264 w 6792042"/>
                <a:gd name="connsiteY6859" fmla="*/ 2811704 h 3321651"/>
                <a:gd name="connsiteX6860" fmla="*/ 1838264 w 6792042"/>
                <a:gd name="connsiteY6860" fmla="*/ 2813777 h 3321651"/>
                <a:gd name="connsiteX6861" fmla="*/ 1867366 w 6792042"/>
                <a:gd name="connsiteY6861" fmla="*/ 2795079 h 3321651"/>
                <a:gd name="connsiteX6862" fmla="*/ 1865293 w 6792042"/>
                <a:gd name="connsiteY6862" fmla="*/ 2795079 h 3321651"/>
                <a:gd name="connsiteX6863" fmla="*/ 1865293 w 6792042"/>
                <a:gd name="connsiteY6863" fmla="*/ 2793006 h 3321651"/>
                <a:gd name="connsiteX6864" fmla="*/ 1863220 w 6792042"/>
                <a:gd name="connsiteY6864" fmla="*/ 2793006 h 3321651"/>
                <a:gd name="connsiteX6865" fmla="*/ 1863220 w 6792042"/>
                <a:gd name="connsiteY6865" fmla="*/ 2790933 h 3321651"/>
                <a:gd name="connsiteX6866" fmla="*/ 1865293 w 6792042"/>
                <a:gd name="connsiteY6866" fmla="*/ 2790933 h 3321651"/>
                <a:gd name="connsiteX6867" fmla="*/ 1865293 w 6792042"/>
                <a:gd name="connsiteY6867" fmla="*/ 2793006 h 3321651"/>
                <a:gd name="connsiteX6868" fmla="*/ 1867366 w 6792042"/>
                <a:gd name="connsiteY6868" fmla="*/ 2793006 h 3321651"/>
                <a:gd name="connsiteX6869" fmla="*/ 1867366 w 6792042"/>
                <a:gd name="connsiteY6869" fmla="*/ 2795079 h 3321651"/>
                <a:gd name="connsiteX6870" fmla="*/ 1886103 w 6792042"/>
                <a:gd name="connsiteY6870" fmla="*/ 2807519 h 3321651"/>
                <a:gd name="connsiteX6871" fmla="*/ 1888176 w 6792042"/>
                <a:gd name="connsiteY6871" fmla="*/ 2807519 h 3321651"/>
                <a:gd name="connsiteX6872" fmla="*/ 1888176 w 6792042"/>
                <a:gd name="connsiteY6872" fmla="*/ 2809592 h 3321651"/>
                <a:gd name="connsiteX6873" fmla="*/ 1886103 w 6792042"/>
                <a:gd name="connsiteY6873" fmla="*/ 2809592 h 3321651"/>
                <a:gd name="connsiteX6874" fmla="*/ 1886103 w 6792042"/>
                <a:gd name="connsiteY6874" fmla="*/ 2807519 h 3321651"/>
                <a:gd name="connsiteX6875" fmla="*/ 1896469 w 6792042"/>
                <a:gd name="connsiteY6875" fmla="*/ 2811704 h 3321651"/>
                <a:gd name="connsiteX6876" fmla="*/ 1892323 w 6792042"/>
                <a:gd name="connsiteY6876" fmla="*/ 2811704 h 3321651"/>
                <a:gd name="connsiteX6877" fmla="*/ 1892323 w 6792042"/>
                <a:gd name="connsiteY6877" fmla="*/ 2813777 h 3321651"/>
                <a:gd name="connsiteX6878" fmla="*/ 1888176 w 6792042"/>
                <a:gd name="connsiteY6878" fmla="*/ 2813777 h 3321651"/>
                <a:gd name="connsiteX6879" fmla="*/ 1888176 w 6792042"/>
                <a:gd name="connsiteY6879" fmla="*/ 2815850 h 3321651"/>
                <a:gd name="connsiteX6880" fmla="*/ 1886103 w 6792042"/>
                <a:gd name="connsiteY6880" fmla="*/ 2815850 h 3321651"/>
                <a:gd name="connsiteX6881" fmla="*/ 1886103 w 6792042"/>
                <a:gd name="connsiteY6881" fmla="*/ 2813777 h 3321651"/>
                <a:gd name="connsiteX6882" fmla="*/ 1888176 w 6792042"/>
                <a:gd name="connsiteY6882" fmla="*/ 2813777 h 3321651"/>
                <a:gd name="connsiteX6883" fmla="*/ 1888176 w 6792042"/>
                <a:gd name="connsiteY6883" fmla="*/ 2811704 h 3321651"/>
                <a:gd name="connsiteX6884" fmla="*/ 1890249 w 6792042"/>
                <a:gd name="connsiteY6884" fmla="*/ 2811704 h 3321651"/>
                <a:gd name="connsiteX6885" fmla="*/ 1890249 w 6792042"/>
                <a:gd name="connsiteY6885" fmla="*/ 2809631 h 3321651"/>
                <a:gd name="connsiteX6886" fmla="*/ 1896469 w 6792042"/>
                <a:gd name="connsiteY6886" fmla="*/ 2809631 h 3321651"/>
                <a:gd name="connsiteX6887" fmla="*/ 1896469 w 6792042"/>
                <a:gd name="connsiteY6887" fmla="*/ 2811704 h 3321651"/>
                <a:gd name="connsiteX6888" fmla="*/ 1898581 w 6792042"/>
                <a:gd name="connsiteY6888" fmla="*/ 2803372 h 3321651"/>
                <a:gd name="connsiteX6889" fmla="*/ 1890249 w 6792042"/>
                <a:gd name="connsiteY6889" fmla="*/ 2803372 h 3321651"/>
                <a:gd name="connsiteX6890" fmla="*/ 1890249 w 6792042"/>
                <a:gd name="connsiteY6890" fmla="*/ 2805446 h 3321651"/>
                <a:gd name="connsiteX6891" fmla="*/ 1888176 w 6792042"/>
                <a:gd name="connsiteY6891" fmla="*/ 2805446 h 3321651"/>
                <a:gd name="connsiteX6892" fmla="*/ 1888176 w 6792042"/>
                <a:gd name="connsiteY6892" fmla="*/ 2803372 h 3321651"/>
                <a:gd name="connsiteX6893" fmla="*/ 1886103 w 6792042"/>
                <a:gd name="connsiteY6893" fmla="*/ 2803372 h 3321651"/>
                <a:gd name="connsiteX6894" fmla="*/ 1886103 w 6792042"/>
                <a:gd name="connsiteY6894" fmla="*/ 2801299 h 3321651"/>
                <a:gd name="connsiteX6895" fmla="*/ 1898581 w 6792042"/>
                <a:gd name="connsiteY6895" fmla="*/ 2801299 h 3321651"/>
                <a:gd name="connsiteX6896" fmla="*/ 1898581 w 6792042"/>
                <a:gd name="connsiteY6896" fmla="*/ 2803372 h 3321651"/>
                <a:gd name="connsiteX6897" fmla="*/ 1911020 w 6792042"/>
                <a:gd name="connsiteY6897" fmla="*/ 2801299 h 3321651"/>
                <a:gd name="connsiteX6898" fmla="*/ 1902689 w 6792042"/>
                <a:gd name="connsiteY6898" fmla="*/ 2801299 h 3321651"/>
                <a:gd name="connsiteX6899" fmla="*/ 1902689 w 6792042"/>
                <a:gd name="connsiteY6899" fmla="*/ 2799226 h 3321651"/>
                <a:gd name="connsiteX6900" fmla="*/ 1911020 w 6792042"/>
                <a:gd name="connsiteY6900" fmla="*/ 2799226 h 3321651"/>
                <a:gd name="connsiteX6901" fmla="*/ 1911020 w 6792042"/>
                <a:gd name="connsiteY6901" fmla="*/ 2801299 h 3321651"/>
                <a:gd name="connsiteX6902" fmla="*/ 1921425 w 6792042"/>
                <a:gd name="connsiteY6902" fmla="*/ 2874056 h 3321651"/>
                <a:gd name="connsiteX6903" fmla="*/ 1921425 w 6792042"/>
                <a:gd name="connsiteY6903" fmla="*/ 2878202 h 3321651"/>
                <a:gd name="connsiteX6904" fmla="*/ 1919352 w 6792042"/>
                <a:gd name="connsiteY6904" fmla="*/ 2878202 h 3321651"/>
                <a:gd name="connsiteX6905" fmla="*/ 1919352 w 6792042"/>
                <a:gd name="connsiteY6905" fmla="*/ 2871982 h 3321651"/>
                <a:gd name="connsiteX6906" fmla="*/ 1917279 w 6792042"/>
                <a:gd name="connsiteY6906" fmla="*/ 2871982 h 3321651"/>
                <a:gd name="connsiteX6907" fmla="*/ 1917279 w 6792042"/>
                <a:gd name="connsiteY6907" fmla="*/ 2869909 h 3321651"/>
                <a:gd name="connsiteX6908" fmla="*/ 1919352 w 6792042"/>
                <a:gd name="connsiteY6908" fmla="*/ 2869909 h 3321651"/>
                <a:gd name="connsiteX6909" fmla="*/ 1919352 w 6792042"/>
                <a:gd name="connsiteY6909" fmla="*/ 2871982 h 3321651"/>
                <a:gd name="connsiteX6910" fmla="*/ 1921425 w 6792042"/>
                <a:gd name="connsiteY6910" fmla="*/ 2871982 h 3321651"/>
                <a:gd name="connsiteX6911" fmla="*/ 1921425 w 6792042"/>
                <a:gd name="connsiteY6911" fmla="*/ 2874056 h 3321651"/>
                <a:gd name="connsiteX6912" fmla="*/ 1933903 w 6792042"/>
                <a:gd name="connsiteY6912" fmla="*/ 2930188 h 3321651"/>
                <a:gd name="connsiteX6913" fmla="*/ 1931830 w 6792042"/>
                <a:gd name="connsiteY6913" fmla="*/ 2930188 h 3321651"/>
                <a:gd name="connsiteX6914" fmla="*/ 1931830 w 6792042"/>
                <a:gd name="connsiteY6914" fmla="*/ 2932261 h 3321651"/>
                <a:gd name="connsiteX6915" fmla="*/ 1929757 w 6792042"/>
                <a:gd name="connsiteY6915" fmla="*/ 2932261 h 3321651"/>
                <a:gd name="connsiteX6916" fmla="*/ 1929757 w 6792042"/>
                <a:gd name="connsiteY6916" fmla="*/ 2930188 h 3321651"/>
                <a:gd name="connsiteX6917" fmla="*/ 1931830 w 6792042"/>
                <a:gd name="connsiteY6917" fmla="*/ 2930188 h 3321651"/>
                <a:gd name="connsiteX6918" fmla="*/ 1931830 w 6792042"/>
                <a:gd name="connsiteY6918" fmla="*/ 2928114 h 3321651"/>
                <a:gd name="connsiteX6919" fmla="*/ 1933903 w 6792042"/>
                <a:gd name="connsiteY6919" fmla="*/ 2928114 h 3321651"/>
                <a:gd name="connsiteX6920" fmla="*/ 1933903 w 6792042"/>
                <a:gd name="connsiteY6920" fmla="*/ 2930188 h 3321651"/>
                <a:gd name="connsiteX6921" fmla="*/ 1933903 w 6792042"/>
                <a:gd name="connsiteY6921" fmla="*/ 2926041 h 3321651"/>
                <a:gd name="connsiteX6922" fmla="*/ 1929757 w 6792042"/>
                <a:gd name="connsiteY6922" fmla="*/ 2926041 h 3321651"/>
                <a:gd name="connsiteX6923" fmla="*/ 1929757 w 6792042"/>
                <a:gd name="connsiteY6923" fmla="*/ 2923968 h 3321651"/>
                <a:gd name="connsiteX6924" fmla="*/ 1921425 w 6792042"/>
                <a:gd name="connsiteY6924" fmla="*/ 2923968 h 3321651"/>
                <a:gd name="connsiteX6925" fmla="*/ 1921425 w 6792042"/>
                <a:gd name="connsiteY6925" fmla="*/ 2921894 h 3321651"/>
                <a:gd name="connsiteX6926" fmla="*/ 1917279 w 6792042"/>
                <a:gd name="connsiteY6926" fmla="*/ 2921894 h 3321651"/>
                <a:gd name="connsiteX6927" fmla="*/ 1917279 w 6792042"/>
                <a:gd name="connsiteY6927" fmla="*/ 2919821 h 3321651"/>
                <a:gd name="connsiteX6928" fmla="*/ 1915205 w 6792042"/>
                <a:gd name="connsiteY6928" fmla="*/ 2919821 h 3321651"/>
                <a:gd name="connsiteX6929" fmla="*/ 1915205 w 6792042"/>
                <a:gd name="connsiteY6929" fmla="*/ 2917748 h 3321651"/>
                <a:gd name="connsiteX6930" fmla="*/ 1911059 w 6792042"/>
                <a:gd name="connsiteY6930" fmla="*/ 2917748 h 3321651"/>
                <a:gd name="connsiteX6931" fmla="*/ 1911059 w 6792042"/>
                <a:gd name="connsiteY6931" fmla="*/ 2913601 h 3321651"/>
                <a:gd name="connsiteX6932" fmla="*/ 1919390 w 6792042"/>
                <a:gd name="connsiteY6932" fmla="*/ 2913601 h 3321651"/>
                <a:gd name="connsiteX6933" fmla="*/ 1919390 w 6792042"/>
                <a:gd name="connsiteY6933" fmla="*/ 2911528 h 3321651"/>
                <a:gd name="connsiteX6934" fmla="*/ 1923537 w 6792042"/>
                <a:gd name="connsiteY6934" fmla="*/ 2911528 h 3321651"/>
                <a:gd name="connsiteX6935" fmla="*/ 1923537 w 6792042"/>
                <a:gd name="connsiteY6935" fmla="*/ 2909455 h 3321651"/>
                <a:gd name="connsiteX6936" fmla="*/ 1925610 w 6792042"/>
                <a:gd name="connsiteY6936" fmla="*/ 2909455 h 3321651"/>
                <a:gd name="connsiteX6937" fmla="*/ 1925610 w 6792042"/>
                <a:gd name="connsiteY6937" fmla="*/ 2911528 h 3321651"/>
                <a:gd name="connsiteX6938" fmla="*/ 1923537 w 6792042"/>
                <a:gd name="connsiteY6938" fmla="*/ 2911528 h 3321651"/>
                <a:gd name="connsiteX6939" fmla="*/ 1923537 w 6792042"/>
                <a:gd name="connsiteY6939" fmla="*/ 2913601 h 3321651"/>
                <a:gd name="connsiteX6940" fmla="*/ 1919390 w 6792042"/>
                <a:gd name="connsiteY6940" fmla="*/ 2913601 h 3321651"/>
                <a:gd name="connsiteX6941" fmla="*/ 1919390 w 6792042"/>
                <a:gd name="connsiteY6941" fmla="*/ 2915675 h 3321651"/>
                <a:gd name="connsiteX6942" fmla="*/ 1915244 w 6792042"/>
                <a:gd name="connsiteY6942" fmla="*/ 2915675 h 3321651"/>
                <a:gd name="connsiteX6943" fmla="*/ 1915244 w 6792042"/>
                <a:gd name="connsiteY6943" fmla="*/ 2917748 h 3321651"/>
                <a:gd name="connsiteX6944" fmla="*/ 1917317 w 6792042"/>
                <a:gd name="connsiteY6944" fmla="*/ 2917748 h 3321651"/>
                <a:gd name="connsiteX6945" fmla="*/ 1917317 w 6792042"/>
                <a:gd name="connsiteY6945" fmla="*/ 2919821 h 3321651"/>
                <a:gd name="connsiteX6946" fmla="*/ 1921464 w 6792042"/>
                <a:gd name="connsiteY6946" fmla="*/ 2919821 h 3321651"/>
                <a:gd name="connsiteX6947" fmla="*/ 1921464 w 6792042"/>
                <a:gd name="connsiteY6947" fmla="*/ 2921894 h 3321651"/>
                <a:gd name="connsiteX6948" fmla="*/ 1931868 w 6792042"/>
                <a:gd name="connsiteY6948" fmla="*/ 2921894 h 3321651"/>
                <a:gd name="connsiteX6949" fmla="*/ 1931868 w 6792042"/>
                <a:gd name="connsiteY6949" fmla="*/ 2923968 h 3321651"/>
                <a:gd name="connsiteX6950" fmla="*/ 1933942 w 6792042"/>
                <a:gd name="connsiteY6950" fmla="*/ 2923968 h 3321651"/>
                <a:gd name="connsiteX6951" fmla="*/ 1933942 w 6792042"/>
                <a:gd name="connsiteY6951" fmla="*/ 2926041 h 3321651"/>
                <a:gd name="connsiteX6952" fmla="*/ 1933903 w 6792042"/>
                <a:gd name="connsiteY6952" fmla="*/ 2911490 h 3321651"/>
                <a:gd name="connsiteX6953" fmla="*/ 1931830 w 6792042"/>
                <a:gd name="connsiteY6953" fmla="*/ 2911490 h 3321651"/>
                <a:gd name="connsiteX6954" fmla="*/ 1931830 w 6792042"/>
                <a:gd name="connsiteY6954" fmla="*/ 2909416 h 3321651"/>
                <a:gd name="connsiteX6955" fmla="*/ 1933903 w 6792042"/>
                <a:gd name="connsiteY6955" fmla="*/ 2909416 h 3321651"/>
                <a:gd name="connsiteX6956" fmla="*/ 1933903 w 6792042"/>
                <a:gd name="connsiteY6956" fmla="*/ 2911490 h 3321651"/>
                <a:gd name="connsiteX6957" fmla="*/ 1935976 w 6792042"/>
                <a:gd name="connsiteY6957" fmla="*/ 2896938 h 3321651"/>
                <a:gd name="connsiteX6958" fmla="*/ 1938050 w 6792042"/>
                <a:gd name="connsiteY6958" fmla="*/ 2896938 h 3321651"/>
                <a:gd name="connsiteX6959" fmla="*/ 1938050 w 6792042"/>
                <a:gd name="connsiteY6959" fmla="*/ 2894865 h 3321651"/>
                <a:gd name="connsiteX6960" fmla="*/ 1935976 w 6792042"/>
                <a:gd name="connsiteY6960" fmla="*/ 2894865 h 3321651"/>
                <a:gd name="connsiteX6961" fmla="*/ 1935976 w 6792042"/>
                <a:gd name="connsiteY6961" fmla="*/ 2892792 h 3321651"/>
                <a:gd name="connsiteX6962" fmla="*/ 1938050 w 6792042"/>
                <a:gd name="connsiteY6962" fmla="*/ 2892792 h 3321651"/>
                <a:gd name="connsiteX6963" fmla="*/ 1938050 w 6792042"/>
                <a:gd name="connsiteY6963" fmla="*/ 2894865 h 3321651"/>
                <a:gd name="connsiteX6964" fmla="*/ 1940123 w 6792042"/>
                <a:gd name="connsiteY6964" fmla="*/ 2894865 h 3321651"/>
                <a:gd name="connsiteX6965" fmla="*/ 1940123 w 6792042"/>
                <a:gd name="connsiteY6965" fmla="*/ 2899012 h 3321651"/>
                <a:gd name="connsiteX6966" fmla="*/ 1935976 w 6792042"/>
                <a:gd name="connsiteY6966" fmla="*/ 2899012 h 3321651"/>
                <a:gd name="connsiteX6967" fmla="*/ 1935976 w 6792042"/>
                <a:gd name="connsiteY6967" fmla="*/ 2896938 h 3321651"/>
                <a:gd name="connsiteX6968" fmla="*/ 1944308 w 6792042"/>
                <a:gd name="connsiteY6968" fmla="*/ 2903158 h 3321651"/>
                <a:gd name="connsiteX6969" fmla="*/ 1935976 w 6792042"/>
                <a:gd name="connsiteY6969" fmla="*/ 2903158 h 3321651"/>
                <a:gd name="connsiteX6970" fmla="*/ 1935976 w 6792042"/>
                <a:gd name="connsiteY6970" fmla="*/ 2901085 h 3321651"/>
                <a:gd name="connsiteX6971" fmla="*/ 1944308 w 6792042"/>
                <a:gd name="connsiteY6971" fmla="*/ 2901085 h 3321651"/>
                <a:gd name="connsiteX6972" fmla="*/ 1944308 w 6792042"/>
                <a:gd name="connsiteY6972" fmla="*/ 2903158 h 3321651"/>
                <a:gd name="connsiteX6973" fmla="*/ 2014991 w 6792042"/>
                <a:gd name="connsiteY6973" fmla="*/ 2884460 h 3321651"/>
                <a:gd name="connsiteX6974" fmla="*/ 2012918 w 6792042"/>
                <a:gd name="connsiteY6974" fmla="*/ 2884460 h 3321651"/>
                <a:gd name="connsiteX6975" fmla="*/ 2012918 w 6792042"/>
                <a:gd name="connsiteY6975" fmla="*/ 2882387 h 3321651"/>
                <a:gd name="connsiteX6976" fmla="*/ 2014991 w 6792042"/>
                <a:gd name="connsiteY6976" fmla="*/ 2882387 h 3321651"/>
                <a:gd name="connsiteX6977" fmla="*/ 2014991 w 6792042"/>
                <a:gd name="connsiteY6977" fmla="*/ 2884460 h 3321651"/>
                <a:gd name="connsiteX6978" fmla="*/ 2037836 w 6792042"/>
                <a:gd name="connsiteY6978" fmla="*/ 2867836 h 3321651"/>
                <a:gd name="connsiteX6979" fmla="*/ 2037836 w 6792042"/>
                <a:gd name="connsiteY6979" fmla="*/ 2869909 h 3321651"/>
                <a:gd name="connsiteX6980" fmla="*/ 2035762 w 6792042"/>
                <a:gd name="connsiteY6980" fmla="*/ 2869909 h 3321651"/>
                <a:gd name="connsiteX6981" fmla="*/ 2035762 w 6792042"/>
                <a:gd name="connsiteY6981" fmla="*/ 2871982 h 3321651"/>
                <a:gd name="connsiteX6982" fmla="*/ 2033689 w 6792042"/>
                <a:gd name="connsiteY6982" fmla="*/ 2871982 h 3321651"/>
                <a:gd name="connsiteX6983" fmla="*/ 2033689 w 6792042"/>
                <a:gd name="connsiteY6983" fmla="*/ 2878202 h 3321651"/>
                <a:gd name="connsiteX6984" fmla="*/ 2031616 w 6792042"/>
                <a:gd name="connsiteY6984" fmla="*/ 2878202 h 3321651"/>
                <a:gd name="connsiteX6985" fmla="*/ 2031616 w 6792042"/>
                <a:gd name="connsiteY6985" fmla="*/ 2871982 h 3321651"/>
                <a:gd name="connsiteX6986" fmla="*/ 2033689 w 6792042"/>
                <a:gd name="connsiteY6986" fmla="*/ 2871982 h 3321651"/>
                <a:gd name="connsiteX6987" fmla="*/ 2033689 w 6792042"/>
                <a:gd name="connsiteY6987" fmla="*/ 2869909 h 3321651"/>
                <a:gd name="connsiteX6988" fmla="*/ 2035762 w 6792042"/>
                <a:gd name="connsiteY6988" fmla="*/ 2869909 h 3321651"/>
                <a:gd name="connsiteX6989" fmla="*/ 2035762 w 6792042"/>
                <a:gd name="connsiteY6989" fmla="*/ 2865762 h 3321651"/>
                <a:gd name="connsiteX6990" fmla="*/ 2037836 w 6792042"/>
                <a:gd name="connsiteY6990" fmla="*/ 2865762 h 3321651"/>
                <a:gd name="connsiteX6991" fmla="*/ 2037836 w 6792042"/>
                <a:gd name="connsiteY6991" fmla="*/ 2867836 h 3321651"/>
                <a:gd name="connsiteX6992" fmla="*/ 2042021 w 6792042"/>
                <a:gd name="connsiteY6992" fmla="*/ 2871982 h 3321651"/>
                <a:gd name="connsiteX6993" fmla="*/ 2039947 w 6792042"/>
                <a:gd name="connsiteY6993" fmla="*/ 2871982 h 3321651"/>
                <a:gd name="connsiteX6994" fmla="*/ 2039947 w 6792042"/>
                <a:gd name="connsiteY6994" fmla="*/ 2869909 h 3321651"/>
                <a:gd name="connsiteX6995" fmla="*/ 2042021 w 6792042"/>
                <a:gd name="connsiteY6995" fmla="*/ 2869909 h 3321651"/>
                <a:gd name="connsiteX6996" fmla="*/ 2042021 w 6792042"/>
                <a:gd name="connsiteY6996" fmla="*/ 2871982 h 3321651"/>
                <a:gd name="connsiteX6997" fmla="*/ 2042021 w 6792042"/>
                <a:gd name="connsiteY6997" fmla="*/ 2861578 h 3321651"/>
                <a:gd name="connsiteX6998" fmla="*/ 2042021 w 6792042"/>
                <a:gd name="connsiteY6998" fmla="*/ 2863651 h 3321651"/>
                <a:gd name="connsiteX6999" fmla="*/ 2039947 w 6792042"/>
                <a:gd name="connsiteY6999" fmla="*/ 2863651 h 3321651"/>
                <a:gd name="connsiteX7000" fmla="*/ 2039947 w 6792042"/>
                <a:gd name="connsiteY7000" fmla="*/ 2859504 h 3321651"/>
                <a:gd name="connsiteX7001" fmla="*/ 2042021 w 6792042"/>
                <a:gd name="connsiteY7001" fmla="*/ 2859504 h 3321651"/>
                <a:gd name="connsiteX7002" fmla="*/ 2042021 w 6792042"/>
                <a:gd name="connsiteY7002" fmla="*/ 2861578 h 3321651"/>
                <a:gd name="connsiteX7003" fmla="*/ 2048240 w 6792042"/>
                <a:gd name="connsiteY7003" fmla="*/ 2865762 h 3321651"/>
                <a:gd name="connsiteX7004" fmla="*/ 2048240 w 6792042"/>
                <a:gd name="connsiteY7004" fmla="*/ 2867836 h 3321651"/>
                <a:gd name="connsiteX7005" fmla="*/ 2046167 w 6792042"/>
                <a:gd name="connsiteY7005" fmla="*/ 2867836 h 3321651"/>
                <a:gd name="connsiteX7006" fmla="*/ 2046167 w 6792042"/>
                <a:gd name="connsiteY7006" fmla="*/ 2871982 h 3321651"/>
                <a:gd name="connsiteX7007" fmla="*/ 2044094 w 6792042"/>
                <a:gd name="connsiteY7007" fmla="*/ 2871982 h 3321651"/>
                <a:gd name="connsiteX7008" fmla="*/ 2044094 w 6792042"/>
                <a:gd name="connsiteY7008" fmla="*/ 2867836 h 3321651"/>
                <a:gd name="connsiteX7009" fmla="*/ 2046167 w 6792042"/>
                <a:gd name="connsiteY7009" fmla="*/ 2867836 h 3321651"/>
                <a:gd name="connsiteX7010" fmla="*/ 2046167 w 6792042"/>
                <a:gd name="connsiteY7010" fmla="*/ 2863689 h 3321651"/>
                <a:gd name="connsiteX7011" fmla="*/ 2048240 w 6792042"/>
                <a:gd name="connsiteY7011" fmla="*/ 2863689 h 3321651"/>
                <a:gd name="connsiteX7012" fmla="*/ 2048240 w 6792042"/>
                <a:gd name="connsiteY7012" fmla="*/ 2865762 h 3321651"/>
                <a:gd name="connsiteX7013" fmla="*/ 2054499 w 6792042"/>
                <a:gd name="connsiteY7013" fmla="*/ 2874056 h 3321651"/>
                <a:gd name="connsiteX7014" fmla="*/ 2052425 w 6792042"/>
                <a:gd name="connsiteY7014" fmla="*/ 2874056 h 3321651"/>
                <a:gd name="connsiteX7015" fmla="*/ 2052425 w 6792042"/>
                <a:gd name="connsiteY7015" fmla="*/ 2871982 h 3321651"/>
                <a:gd name="connsiteX7016" fmla="*/ 2054499 w 6792042"/>
                <a:gd name="connsiteY7016" fmla="*/ 2871982 h 3321651"/>
                <a:gd name="connsiteX7017" fmla="*/ 2054499 w 6792042"/>
                <a:gd name="connsiteY7017" fmla="*/ 2874056 h 3321651"/>
                <a:gd name="connsiteX7018" fmla="*/ 2056572 w 6792042"/>
                <a:gd name="connsiteY7018" fmla="*/ 2871982 h 3321651"/>
                <a:gd name="connsiteX7019" fmla="*/ 2056572 w 6792042"/>
                <a:gd name="connsiteY7019" fmla="*/ 2869909 h 3321651"/>
                <a:gd name="connsiteX7020" fmla="*/ 2058645 w 6792042"/>
                <a:gd name="connsiteY7020" fmla="*/ 2869909 h 3321651"/>
                <a:gd name="connsiteX7021" fmla="*/ 2058645 w 6792042"/>
                <a:gd name="connsiteY7021" fmla="*/ 2871982 h 3321651"/>
                <a:gd name="connsiteX7022" fmla="*/ 2056572 w 6792042"/>
                <a:gd name="connsiteY7022" fmla="*/ 2871982 h 3321651"/>
                <a:gd name="connsiteX7023" fmla="*/ 2060718 w 6792042"/>
                <a:gd name="connsiteY7023" fmla="*/ 2876129 h 3321651"/>
                <a:gd name="connsiteX7024" fmla="*/ 2058645 w 6792042"/>
                <a:gd name="connsiteY7024" fmla="*/ 2876129 h 3321651"/>
                <a:gd name="connsiteX7025" fmla="*/ 2058645 w 6792042"/>
                <a:gd name="connsiteY7025" fmla="*/ 2874056 h 3321651"/>
                <a:gd name="connsiteX7026" fmla="*/ 2060718 w 6792042"/>
                <a:gd name="connsiteY7026" fmla="*/ 2874056 h 3321651"/>
                <a:gd name="connsiteX7027" fmla="*/ 2060718 w 6792042"/>
                <a:gd name="connsiteY7027" fmla="*/ 2876129 h 3321651"/>
                <a:gd name="connsiteX7028" fmla="*/ 2060718 w 6792042"/>
                <a:gd name="connsiteY7028" fmla="*/ 2851211 h 3321651"/>
                <a:gd name="connsiteX7029" fmla="*/ 2058645 w 6792042"/>
                <a:gd name="connsiteY7029" fmla="*/ 2851211 h 3321651"/>
                <a:gd name="connsiteX7030" fmla="*/ 2058645 w 6792042"/>
                <a:gd name="connsiteY7030" fmla="*/ 2853284 h 3321651"/>
                <a:gd name="connsiteX7031" fmla="*/ 2056572 w 6792042"/>
                <a:gd name="connsiteY7031" fmla="*/ 2853284 h 3321651"/>
                <a:gd name="connsiteX7032" fmla="*/ 2056572 w 6792042"/>
                <a:gd name="connsiteY7032" fmla="*/ 2855358 h 3321651"/>
                <a:gd name="connsiteX7033" fmla="*/ 2058645 w 6792042"/>
                <a:gd name="connsiteY7033" fmla="*/ 2855358 h 3321651"/>
                <a:gd name="connsiteX7034" fmla="*/ 2058645 w 6792042"/>
                <a:gd name="connsiteY7034" fmla="*/ 2861578 h 3321651"/>
                <a:gd name="connsiteX7035" fmla="*/ 2060718 w 6792042"/>
                <a:gd name="connsiteY7035" fmla="*/ 2861578 h 3321651"/>
                <a:gd name="connsiteX7036" fmla="*/ 2060718 w 6792042"/>
                <a:gd name="connsiteY7036" fmla="*/ 2867797 h 3321651"/>
                <a:gd name="connsiteX7037" fmla="*/ 2058645 w 6792042"/>
                <a:gd name="connsiteY7037" fmla="*/ 2867797 h 3321651"/>
                <a:gd name="connsiteX7038" fmla="*/ 2058645 w 6792042"/>
                <a:gd name="connsiteY7038" fmla="*/ 2861578 h 3321651"/>
                <a:gd name="connsiteX7039" fmla="*/ 2054499 w 6792042"/>
                <a:gd name="connsiteY7039" fmla="*/ 2861578 h 3321651"/>
                <a:gd name="connsiteX7040" fmla="*/ 2054499 w 6792042"/>
                <a:gd name="connsiteY7040" fmla="*/ 2853246 h 3321651"/>
                <a:gd name="connsiteX7041" fmla="*/ 2056572 w 6792042"/>
                <a:gd name="connsiteY7041" fmla="*/ 2853246 h 3321651"/>
                <a:gd name="connsiteX7042" fmla="*/ 2056572 w 6792042"/>
                <a:gd name="connsiteY7042" fmla="*/ 2851173 h 3321651"/>
                <a:gd name="connsiteX7043" fmla="*/ 2058645 w 6792042"/>
                <a:gd name="connsiteY7043" fmla="*/ 2851173 h 3321651"/>
                <a:gd name="connsiteX7044" fmla="*/ 2058645 w 6792042"/>
                <a:gd name="connsiteY7044" fmla="*/ 2849100 h 3321651"/>
                <a:gd name="connsiteX7045" fmla="*/ 2060718 w 6792042"/>
                <a:gd name="connsiteY7045" fmla="*/ 2849100 h 3321651"/>
                <a:gd name="connsiteX7046" fmla="*/ 2060718 w 6792042"/>
                <a:gd name="connsiteY7046" fmla="*/ 2851173 h 3321651"/>
                <a:gd name="connsiteX7047" fmla="*/ 2071123 w 6792042"/>
                <a:gd name="connsiteY7047" fmla="*/ 2869909 h 3321651"/>
                <a:gd name="connsiteX7048" fmla="*/ 2073196 w 6792042"/>
                <a:gd name="connsiteY7048" fmla="*/ 2869909 h 3321651"/>
                <a:gd name="connsiteX7049" fmla="*/ 2073196 w 6792042"/>
                <a:gd name="connsiteY7049" fmla="*/ 2871982 h 3321651"/>
                <a:gd name="connsiteX7050" fmla="*/ 2066977 w 6792042"/>
                <a:gd name="connsiteY7050" fmla="*/ 2871982 h 3321651"/>
                <a:gd name="connsiteX7051" fmla="*/ 2066977 w 6792042"/>
                <a:gd name="connsiteY7051" fmla="*/ 2874056 h 3321651"/>
                <a:gd name="connsiteX7052" fmla="*/ 2064903 w 6792042"/>
                <a:gd name="connsiteY7052" fmla="*/ 2874056 h 3321651"/>
                <a:gd name="connsiteX7053" fmla="*/ 2064903 w 6792042"/>
                <a:gd name="connsiteY7053" fmla="*/ 2876129 h 3321651"/>
                <a:gd name="connsiteX7054" fmla="*/ 2062830 w 6792042"/>
                <a:gd name="connsiteY7054" fmla="*/ 2876129 h 3321651"/>
                <a:gd name="connsiteX7055" fmla="*/ 2062830 w 6792042"/>
                <a:gd name="connsiteY7055" fmla="*/ 2874056 h 3321651"/>
                <a:gd name="connsiteX7056" fmla="*/ 2064903 w 6792042"/>
                <a:gd name="connsiteY7056" fmla="*/ 2874056 h 3321651"/>
                <a:gd name="connsiteX7057" fmla="*/ 2064903 w 6792042"/>
                <a:gd name="connsiteY7057" fmla="*/ 2871982 h 3321651"/>
                <a:gd name="connsiteX7058" fmla="*/ 2066977 w 6792042"/>
                <a:gd name="connsiteY7058" fmla="*/ 2871982 h 3321651"/>
                <a:gd name="connsiteX7059" fmla="*/ 2066977 w 6792042"/>
                <a:gd name="connsiteY7059" fmla="*/ 2869909 h 3321651"/>
                <a:gd name="connsiteX7060" fmla="*/ 2071123 w 6792042"/>
                <a:gd name="connsiteY7060" fmla="*/ 2869909 h 3321651"/>
                <a:gd name="connsiteX7061" fmla="*/ 2064865 w 6792042"/>
                <a:gd name="connsiteY7061" fmla="*/ 2865762 h 3321651"/>
                <a:gd name="connsiteX7062" fmla="*/ 2064865 w 6792042"/>
                <a:gd name="connsiteY7062" fmla="*/ 2863689 h 3321651"/>
                <a:gd name="connsiteX7063" fmla="*/ 2066938 w 6792042"/>
                <a:gd name="connsiteY7063" fmla="*/ 2863689 h 3321651"/>
                <a:gd name="connsiteX7064" fmla="*/ 2066938 w 6792042"/>
                <a:gd name="connsiteY7064" fmla="*/ 2865762 h 3321651"/>
                <a:gd name="connsiteX7065" fmla="*/ 2064865 w 6792042"/>
                <a:gd name="connsiteY7065" fmla="*/ 2865762 h 3321651"/>
                <a:gd name="connsiteX7066" fmla="*/ 2069050 w 6792042"/>
                <a:gd name="connsiteY7066" fmla="*/ 2859504 h 3321651"/>
                <a:gd name="connsiteX7067" fmla="*/ 2066977 w 6792042"/>
                <a:gd name="connsiteY7067" fmla="*/ 2859504 h 3321651"/>
                <a:gd name="connsiteX7068" fmla="*/ 2066977 w 6792042"/>
                <a:gd name="connsiteY7068" fmla="*/ 2857431 h 3321651"/>
                <a:gd name="connsiteX7069" fmla="*/ 2069050 w 6792042"/>
                <a:gd name="connsiteY7069" fmla="*/ 2857431 h 3321651"/>
                <a:gd name="connsiteX7070" fmla="*/ 2069050 w 6792042"/>
                <a:gd name="connsiteY7070" fmla="*/ 2859504 h 3321651"/>
                <a:gd name="connsiteX7071" fmla="*/ 2069050 w 6792042"/>
                <a:gd name="connsiteY7071" fmla="*/ 2853284 h 3321651"/>
                <a:gd name="connsiteX7072" fmla="*/ 2062830 w 6792042"/>
                <a:gd name="connsiteY7072" fmla="*/ 2853284 h 3321651"/>
                <a:gd name="connsiteX7073" fmla="*/ 2062830 w 6792042"/>
                <a:gd name="connsiteY7073" fmla="*/ 2851211 h 3321651"/>
                <a:gd name="connsiteX7074" fmla="*/ 2075308 w 6792042"/>
                <a:gd name="connsiteY7074" fmla="*/ 2851211 h 3321651"/>
                <a:gd name="connsiteX7075" fmla="*/ 2075308 w 6792042"/>
                <a:gd name="connsiteY7075" fmla="*/ 2853284 h 3321651"/>
                <a:gd name="connsiteX7076" fmla="*/ 2069088 w 6792042"/>
                <a:gd name="connsiteY7076" fmla="*/ 2853284 h 3321651"/>
                <a:gd name="connsiteX7077" fmla="*/ 2077343 w 6792042"/>
                <a:gd name="connsiteY7077" fmla="*/ 2861578 h 3321651"/>
                <a:gd name="connsiteX7078" fmla="*/ 2075270 w 6792042"/>
                <a:gd name="connsiteY7078" fmla="*/ 2861578 h 3321651"/>
                <a:gd name="connsiteX7079" fmla="*/ 2075270 w 6792042"/>
                <a:gd name="connsiteY7079" fmla="*/ 2859504 h 3321651"/>
                <a:gd name="connsiteX7080" fmla="*/ 2071123 w 6792042"/>
                <a:gd name="connsiteY7080" fmla="*/ 2859504 h 3321651"/>
                <a:gd name="connsiteX7081" fmla="*/ 2071123 w 6792042"/>
                <a:gd name="connsiteY7081" fmla="*/ 2857431 h 3321651"/>
                <a:gd name="connsiteX7082" fmla="*/ 2075270 w 6792042"/>
                <a:gd name="connsiteY7082" fmla="*/ 2857431 h 3321651"/>
                <a:gd name="connsiteX7083" fmla="*/ 2075270 w 6792042"/>
                <a:gd name="connsiteY7083" fmla="*/ 2859504 h 3321651"/>
                <a:gd name="connsiteX7084" fmla="*/ 2077343 w 6792042"/>
                <a:gd name="connsiteY7084" fmla="*/ 2859504 h 3321651"/>
                <a:gd name="connsiteX7085" fmla="*/ 2077343 w 6792042"/>
                <a:gd name="connsiteY7085" fmla="*/ 2861578 h 3321651"/>
                <a:gd name="connsiteX7086" fmla="*/ 2106446 w 6792042"/>
                <a:gd name="connsiteY7086" fmla="*/ 2894865 h 3321651"/>
                <a:gd name="connsiteX7087" fmla="*/ 2104372 w 6792042"/>
                <a:gd name="connsiteY7087" fmla="*/ 2894865 h 3321651"/>
                <a:gd name="connsiteX7088" fmla="*/ 2104372 w 6792042"/>
                <a:gd name="connsiteY7088" fmla="*/ 2892792 h 3321651"/>
                <a:gd name="connsiteX7089" fmla="*/ 2106446 w 6792042"/>
                <a:gd name="connsiteY7089" fmla="*/ 2892792 h 3321651"/>
                <a:gd name="connsiteX7090" fmla="*/ 2106446 w 6792042"/>
                <a:gd name="connsiteY7090" fmla="*/ 2894865 h 3321651"/>
                <a:gd name="connsiteX7091" fmla="*/ 2112704 w 6792042"/>
                <a:gd name="connsiteY7091" fmla="*/ 2894865 h 3321651"/>
                <a:gd name="connsiteX7092" fmla="*/ 2110631 w 6792042"/>
                <a:gd name="connsiteY7092" fmla="*/ 2894865 h 3321651"/>
                <a:gd name="connsiteX7093" fmla="*/ 2110631 w 6792042"/>
                <a:gd name="connsiteY7093" fmla="*/ 2892792 h 3321651"/>
                <a:gd name="connsiteX7094" fmla="*/ 2112704 w 6792042"/>
                <a:gd name="connsiteY7094" fmla="*/ 2892792 h 3321651"/>
                <a:gd name="connsiteX7095" fmla="*/ 2112704 w 6792042"/>
                <a:gd name="connsiteY7095" fmla="*/ 2894865 h 3321651"/>
                <a:gd name="connsiteX7096" fmla="*/ 2116850 w 6792042"/>
                <a:gd name="connsiteY7096" fmla="*/ 2886534 h 3321651"/>
                <a:gd name="connsiteX7097" fmla="*/ 2114777 w 6792042"/>
                <a:gd name="connsiteY7097" fmla="*/ 2886534 h 3321651"/>
                <a:gd name="connsiteX7098" fmla="*/ 2114777 w 6792042"/>
                <a:gd name="connsiteY7098" fmla="*/ 2884460 h 3321651"/>
                <a:gd name="connsiteX7099" fmla="*/ 2116850 w 6792042"/>
                <a:gd name="connsiteY7099" fmla="*/ 2884460 h 3321651"/>
                <a:gd name="connsiteX7100" fmla="*/ 2116850 w 6792042"/>
                <a:gd name="connsiteY7100" fmla="*/ 2886534 h 3321651"/>
                <a:gd name="connsiteX7101" fmla="*/ 2062792 w 6792042"/>
                <a:gd name="connsiteY7101" fmla="*/ 3040378 h 3321651"/>
                <a:gd name="connsiteX7102" fmla="*/ 2062792 w 6792042"/>
                <a:gd name="connsiteY7102" fmla="*/ 3044525 h 3321651"/>
                <a:gd name="connsiteX7103" fmla="*/ 2058645 w 6792042"/>
                <a:gd name="connsiteY7103" fmla="*/ 3044525 h 3321651"/>
                <a:gd name="connsiteX7104" fmla="*/ 2058645 w 6792042"/>
                <a:gd name="connsiteY7104" fmla="*/ 3040378 h 3321651"/>
                <a:gd name="connsiteX7105" fmla="*/ 2060718 w 6792042"/>
                <a:gd name="connsiteY7105" fmla="*/ 3040378 h 3321651"/>
                <a:gd name="connsiteX7106" fmla="*/ 2060718 w 6792042"/>
                <a:gd name="connsiteY7106" fmla="*/ 3038305 h 3321651"/>
                <a:gd name="connsiteX7107" fmla="*/ 2062792 w 6792042"/>
                <a:gd name="connsiteY7107" fmla="*/ 3038305 h 3321651"/>
                <a:gd name="connsiteX7108" fmla="*/ 2062792 w 6792042"/>
                <a:gd name="connsiteY7108" fmla="*/ 3040378 h 3321651"/>
                <a:gd name="connsiteX7109" fmla="*/ 2083601 w 6792042"/>
                <a:gd name="connsiteY7109" fmla="*/ 2955144 h 3321651"/>
                <a:gd name="connsiteX7110" fmla="*/ 2079455 w 6792042"/>
                <a:gd name="connsiteY7110" fmla="*/ 2955144 h 3321651"/>
                <a:gd name="connsiteX7111" fmla="*/ 2079455 w 6792042"/>
                <a:gd name="connsiteY7111" fmla="*/ 2953070 h 3321651"/>
                <a:gd name="connsiteX7112" fmla="*/ 2083601 w 6792042"/>
                <a:gd name="connsiteY7112" fmla="*/ 2953070 h 3321651"/>
                <a:gd name="connsiteX7113" fmla="*/ 2083601 w 6792042"/>
                <a:gd name="connsiteY7113" fmla="*/ 2955144 h 3321651"/>
                <a:gd name="connsiteX7114" fmla="*/ 2087748 w 6792042"/>
                <a:gd name="connsiteY7114" fmla="*/ 2957217 h 3321651"/>
                <a:gd name="connsiteX7115" fmla="*/ 2085674 w 6792042"/>
                <a:gd name="connsiteY7115" fmla="*/ 2957217 h 3321651"/>
                <a:gd name="connsiteX7116" fmla="*/ 2085674 w 6792042"/>
                <a:gd name="connsiteY7116" fmla="*/ 2955144 h 3321651"/>
                <a:gd name="connsiteX7117" fmla="*/ 2087748 w 6792042"/>
                <a:gd name="connsiteY7117" fmla="*/ 2955144 h 3321651"/>
                <a:gd name="connsiteX7118" fmla="*/ 2087748 w 6792042"/>
                <a:gd name="connsiteY7118" fmla="*/ 2957217 h 3321651"/>
                <a:gd name="connsiteX7119" fmla="*/ 2091894 w 6792042"/>
                <a:gd name="connsiteY7119" fmla="*/ 2953070 h 3321651"/>
                <a:gd name="connsiteX7120" fmla="*/ 2089821 w 6792042"/>
                <a:gd name="connsiteY7120" fmla="*/ 2953070 h 3321651"/>
                <a:gd name="connsiteX7121" fmla="*/ 2089821 w 6792042"/>
                <a:gd name="connsiteY7121" fmla="*/ 2950997 h 3321651"/>
                <a:gd name="connsiteX7122" fmla="*/ 2091894 w 6792042"/>
                <a:gd name="connsiteY7122" fmla="*/ 2950997 h 3321651"/>
                <a:gd name="connsiteX7123" fmla="*/ 2091894 w 6792042"/>
                <a:gd name="connsiteY7123" fmla="*/ 2953070 h 3321651"/>
                <a:gd name="connsiteX7124" fmla="*/ 2106446 w 6792042"/>
                <a:gd name="connsiteY7124" fmla="*/ 2938519 h 3321651"/>
                <a:gd name="connsiteX7125" fmla="*/ 2102299 w 6792042"/>
                <a:gd name="connsiteY7125" fmla="*/ 2938519 h 3321651"/>
                <a:gd name="connsiteX7126" fmla="*/ 2102299 w 6792042"/>
                <a:gd name="connsiteY7126" fmla="*/ 2936446 h 3321651"/>
                <a:gd name="connsiteX7127" fmla="*/ 2100226 w 6792042"/>
                <a:gd name="connsiteY7127" fmla="*/ 2936446 h 3321651"/>
                <a:gd name="connsiteX7128" fmla="*/ 2100226 w 6792042"/>
                <a:gd name="connsiteY7128" fmla="*/ 2934372 h 3321651"/>
                <a:gd name="connsiteX7129" fmla="*/ 2098153 w 6792042"/>
                <a:gd name="connsiteY7129" fmla="*/ 2934372 h 3321651"/>
                <a:gd name="connsiteX7130" fmla="*/ 2098153 w 6792042"/>
                <a:gd name="connsiteY7130" fmla="*/ 2932299 h 3321651"/>
                <a:gd name="connsiteX7131" fmla="*/ 2094006 w 6792042"/>
                <a:gd name="connsiteY7131" fmla="*/ 2932299 h 3321651"/>
                <a:gd name="connsiteX7132" fmla="*/ 2094006 w 6792042"/>
                <a:gd name="connsiteY7132" fmla="*/ 2934372 h 3321651"/>
                <a:gd name="connsiteX7133" fmla="*/ 2091933 w 6792042"/>
                <a:gd name="connsiteY7133" fmla="*/ 2934372 h 3321651"/>
                <a:gd name="connsiteX7134" fmla="*/ 2091933 w 6792042"/>
                <a:gd name="connsiteY7134" fmla="*/ 2938519 h 3321651"/>
                <a:gd name="connsiteX7135" fmla="*/ 2089859 w 6792042"/>
                <a:gd name="connsiteY7135" fmla="*/ 2938519 h 3321651"/>
                <a:gd name="connsiteX7136" fmla="*/ 2089859 w 6792042"/>
                <a:gd name="connsiteY7136" fmla="*/ 2940592 h 3321651"/>
                <a:gd name="connsiteX7137" fmla="*/ 2083640 w 6792042"/>
                <a:gd name="connsiteY7137" fmla="*/ 2940592 h 3321651"/>
                <a:gd name="connsiteX7138" fmla="*/ 2083640 w 6792042"/>
                <a:gd name="connsiteY7138" fmla="*/ 2938519 h 3321651"/>
                <a:gd name="connsiteX7139" fmla="*/ 2081566 w 6792042"/>
                <a:gd name="connsiteY7139" fmla="*/ 2938519 h 3321651"/>
                <a:gd name="connsiteX7140" fmla="*/ 2081566 w 6792042"/>
                <a:gd name="connsiteY7140" fmla="*/ 2936446 h 3321651"/>
                <a:gd name="connsiteX7141" fmla="*/ 2079493 w 6792042"/>
                <a:gd name="connsiteY7141" fmla="*/ 2936446 h 3321651"/>
                <a:gd name="connsiteX7142" fmla="*/ 2079493 w 6792042"/>
                <a:gd name="connsiteY7142" fmla="*/ 2934372 h 3321651"/>
                <a:gd name="connsiteX7143" fmla="*/ 2075347 w 6792042"/>
                <a:gd name="connsiteY7143" fmla="*/ 2934372 h 3321651"/>
                <a:gd name="connsiteX7144" fmla="*/ 2075347 w 6792042"/>
                <a:gd name="connsiteY7144" fmla="*/ 2932299 h 3321651"/>
                <a:gd name="connsiteX7145" fmla="*/ 2079493 w 6792042"/>
                <a:gd name="connsiteY7145" fmla="*/ 2932299 h 3321651"/>
                <a:gd name="connsiteX7146" fmla="*/ 2079493 w 6792042"/>
                <a:gd name="connsiteY7146" fmla="*/ 2934372 h 3321651"/>
                <a:gd name="connsiteX7147" fmla="*/ 2081566 w 6792042"/>
                <a:gd name="connsiteY7147" fmla="*/ 2934372 h 3321651"/>
                <a:gd name="connsiteX7148" fmla="*/ 2081566 w 6792042"/>
                <a:gd name="connsiteY7148" fmla="*/ 2936446 h 3321651"/>
                <a:gd name="connsiteX7149" fmla="*/ 2083640 w 6792042"/>
                <a:gd name="connsiteY7149" fmla="*/ 2936446 h 3321651"/>
                <a:gd name="connsiteX7150" fmla="*/ 2083640 w 6792042"/>
                <a:gd name="connsiteY7150" fmla="*/ 2938519 h 3321651"/>
                <a:gd name="connsiteX7151" fmla="*/ 2089859 w 6792042"/>
                <a:gd name="connsiteY7151" fmla="*/ 2938519 h 3321651"/>
                <a:gd name="connsiteX7152" fmla="*/ 2089859 w 6792042"/>
                <a:gd name="connsiteY7152" fmla="*/ 2934372 h 3321651"/>
                <a:gd name="connsiteX7153" fmla="*/ 2091933 w 6792042"/>
                <a:gd name="connsiteY7153" fmla="*/ 2934372 h 3321651"/>
                <a:gd name="connsiteX7154" fmla="*/ 2091933 w 6792042"/>
                <a:gd name="connsiteY7154" fmla="*/ 2932299 h 3321651"/>
                <a:gd name="connsiteX7155" fmla="*/ 2094006 w 6792042"/>
                <a:gd name="connsiteY7155" fmla="*/ 2932299 h 3321651"/>
                <a:gd name="connsiteX7156" fmla="*/ 2094006 w 6792042"/>
                <a:gd name="connsiteY7156" fmla="*/ 2930226 h 3321651"/>
                <a:gd name="connsiteX7157" fmla="*/ 2098153 w 6792042"/>
                <a:gd name="connsiteY7157" fmla="*/ 2930226 h 3321651"/>
                <a:gd name="connsiteX7158" fmla="*/ 2098153 w 6792042"/>
                <a:gd name="connsiteY7158" fmla="*/ 2932299 h 3321651"/>
                <a:gd name="connsiteX7159" fmla="*/ 2100226 w 6792042"/>
                <a:gd name="connsiteY7159" fmla="*/ 2932299 h 3321651"/>
                <a:gd name="connsiteX7160" fmla="*/ 2100226 w 6792042"/>
                <a:gd name="connsiteY7160" fmla="*/ 2934372 h 3321651"/>
                <a:gd name="connsiteX7161" fmla="*/ 2102299 w 6792042"/>
                <a:gd name="connsiteY7161" fmla="*/ 2934372 h 3321651"/>
                <a:gd name="connsiteX7162" fmla="*/ 2102299 w 6792042"/>
                <a:gd name="connsiteY7162" fmla="*/ 2936446 h 3321651"/>
                <a:gd name="connsiteX7163" fmla="*/ 2106446 w 6792042"/>
                <a:gd name="connsiteY7163" fmla="*/ 2936446 h 3321651"/>
                <a:gd name="connsiteX7164" fmla="*/ 2106446 w 6792042"/>
                <a:gd name="connsiteY7164" fmla="*/ 2938519 h 3321651"/>
                <a:gd name="connsiteX7165" fmla="*/ 2114777 w 6792042"/>
                <a:gd name="connsiteY7165" fmla="*/ 2936446 h 3321651"/>
                <a:gd name="connsiteX7166" fmla="*/ 2114777 w 6792042"/>
                <a:gd name="connsiteY7166" fmla="*/ 2940592 h 3321651"/>
                <a:gd name="connsiteX7167" fmla="*/ 2112704 w 6792042"/>
                <a:gd name="connsiteY7167" fmla="*/ 2940592 h 3321651"/>
                <a:gd name="connsiteX7168" fmla="*/ 2112704 w 6792042"/>
                <a:gd name="connsiteY7168" fmla="*/ 2934372 h 3321651"/>
                <a:gd name="connsiteX7169" fmla="*/ 2114777 w 6792042"/>
                <a:gd name="connsiteY7169" fmla="*/ 2934372 h 3321651"/>
                <a:gd name="connsiteX7170" fmla="*/ 2114777 w 6792042"/>
                <a:gd name="connsiteY7170" fmla="*/ 2936446 h 3321651"/>
                <a:gd name="connsiteX7171" fmla="*/ 2141806 w 6792042"/>
                <a:gd name="connsiteY7171" fmla="*/ 3169267 h 3321651"/>
                <a:gd name="connsiteX7172" fmla="*/ 2139733 w 6792042"/>
                <a:gd name="connsiteY7172" fmla="*/ 3169267 h 3321651"/>
                <a:gd name="connsiteX7173" fmla="*/ 2139733 w 6792042"/>
                <a:gd name="connsiteY7173" fmla="*/ 3171340 h 3321651"/>
                <a:gd name="connsiteX7174" fmla="*/ 2137660 w 6792042"/>
                <a:gd name="connsiteY7174" fmla="*/ 3171340 h 3321651"/>
                <a:gd name="connsiteX7175" fmla="*/ 2137660 w 6792042"/>
                <a:gd name="connsiteY7175" fmla="*/ 3169267 h 3321651"/>
                <a:gd name="connsiteX7176" fmla="*/ 2139733 w 6792042"/>
                <a:gd name="connsiteY7176" fmla="*/ 3169267 h 3321651"/>
                <a:gd name="connsiteX7177" fmla="*/ 2139733 w 6792042"/>
                <a:gd name="connsiteY7177" fmla="*/ 3167193 h 3321651"/>
                <a:gd name="connsiteX7178" fmla="*/ 2137660 w 6792042"/>
                <a:gd name="connsiteY7178" fmla="*/ 3167193 h 3321651"/>
                <a:gd name="connsiteX7179" fmla="*/ 2137660 w 6792042"/>
                <a:gd name="connsiteY7179" fmla="*/ 3165120 h 3321651"/>
                <a:gd name="connsiteX7180" fmla="*/ 2139733 w 6792042"/>
                <a:gd name="connsiteY7180" fmla="*/ 3165120 h 3321651"/>
                <a:gd name="connsiteX7181" fmla="*/ 2139733 w 6792042"/>
                <a:gd name="connsiteY7181" fmla="*/ 3167193 h 3321651"/>
                <a:gd name="connsiteX7182" fmla="*/ 2141806 w 6792042"/>
                <a:gd name="connsiteY7182" fmla="*/ 3167193 h 3321651"/>
                <a:gd name="connsiteX7183" fmla="*/ 2141806 w 6792042"/>
                <a:gd name="connsiteY7183" fmla="*/ 3169267 h 3321651"/>
                <a:gd name="connsiteX7184" fmla="*/ 2141806 w 6792042"/>
                <a:gd name="connsiteY7184" fmla="*/ 2880314 h 3321651"/>
                <a:gd name="connsiteX7185" fmla="*/ 2141806 w 6792042"/>
                <a:gd name="connsiteY7185" fmla="*/ 2882387 h 3321651"/>
                <a:gd name="connsiteX7186" fmla="*/ 2137660 w 6792042"/>
                <a:gd name="connsiteY7186" fmla="*/ 2882387 h 3321651"/>
                <a:gd name="connsiteX7187" fmla="*/ 2137660 w 6792042"/>
                <a:gd name="connsiteY7187" fmla="*/ 2884460 h 3321651"/>
                <a:gd name="connsiteX7188" fmla="*/ 2135587 w 6792042"/>
                <a:gd name="connsiteY7188" fmla="*/ 2884460 h 3321651"/>
                <a:gd name="connsiteX7189" fmla="*/ 2135587 w 6792042"/>
                <a:gd name="connsiteY7189" fmla="*/ 2882387 h 3321651"/>
                <a:gd name="connsiteX7190" fmla="*/ 2137660 w 6792042"/>
                <a:gd name="connsiteY7190" fmla="*/ 2882387 h 3321651"/>
                <a:gd name="connsiteX7191" fmla="*/ 2137660 w 6792042"/>
                <a:gd name="connsiteY7191" fmla="*/ 2880314 h 3321651"/>
                <a:gd name="connsiteX7192" fmla="*/ 2139733 w 6792042"/>
                <a:gd name="connsiteY7192" fmla="*/ 2880314 h 3321651"/>
                <a:gd name="connsiteX7193" fmla="*/ 2139733 w 6792042"/>
                <a:gd name="connsiteY7193" fmla="*/ 2878240 h 3321651"/>
                <a:gd name="connsiteX7194" fmla="*/ 2141806 w 6792042"/>
                <a:gd name="connsiteY7194" fmla="*/ 2878240 h 3321651"/>
                <a:gd name="connsiteX7195" fmla="*/ 2141806 w 6792042"/>
                <a:gd name="connsiteY7195" fmla="*/ 2880314 h 3321651"/>
                <a:gd name="connsiteX7196" fmla="*/ 2200012 w 6792042"/>
                <a:gd name="connsiteY7196" fmla="*/ 3188003 h 3321651"/>
                <a:gd name="connsiteX7197" fmla="*/ 2200012 w 6792042"/>
                <a:gd name="connsiteY7197" fmla="*/ 3190076 h 3321651"/>
                <a:gd name="connsiteX7198" fmla="*/ 2197938 w 6792042"/>
                <a:gd name="connsiteY7198" fmla="*/ 3190076 h 3321651"/>
                <a:gd name="connsiteX7199" fmla="*/ 2197938 w 6792042"/>
                <a:gd name="connsiteY7199" fmla="*/ 3185930 h 3321651"/>
                <a:gd name="connsiteX7200" fmla="*/ 2200012 w 6792042"/>
                <a:gd name="connsiteY7200" fmla="*/ 3185930 h 3321651"/>
                <a:gd name="connsiteX7201" fmla="*/ 2200012 w 6792042"/>
                <a:gd name="connsiteY7201" fmla="*/ 3188003 h 3321651"/>
                <a:gd name="connsiteX7202" fmla="*/ 2227041 w 6792042"/>
                <a:gd name="connsiteY7202" fmla="*/ 3208774 h 3321651"/>
                <a:gd name="connsiteX7203" fmla="*/ 2224968 w 6792042"/>
                <a:gd name="connsiteY7203" fmla="*/ 3208774 h 3321651"/>
                <a:gd name="connsiteX7204" fmla="*/ 2224968 w 6792042"/>
                <a:gd name="connsiteY7204" fmla="*/ 3206701 h 3321651"/>
                <a:gd name="connsiteX7205" fmla="*/ 2227041 w 6792042"/>
                <a:gd name="connsiteY7205" fmla="*/ 3206701 h 3321651"/>
                <a:gd name="connsiteX7206" fmla="*/ 2227041 w 6792042"/>
                <a:gd name="connsiteY7206" fmla="*/ 3208774 h 3321651"/>
                <a:gd name="connsiteX7207" fmla="*/ 2239519 w 6792042"/>
                <a:gd name="connsiteY7207" fmla="*/ 3210847 h 3321651"/>
                <a:gd name="connsiteX7208" fmla="*/ 2231187 w 6792042"/>
                <a:gd name="connsiteY7208" fmla="*/ 3210847 h 3321651"/>
                <a:gd name="connsiteX7209" fmla="*/ 2231187 w 6792042"/>
                <a:gd name="connsiteY7209" fmla="*/ 3208774 h 3321651"/>
                <a:gd name="connsiteX7210" fmla="*/ 2239519 w 6792042"/>
                <a:gd name="connsiteY7210" fmla="*/ 3208774 h 3321651"/>
                <a:gd name="connsiteX7211" fmla="*/ 2239519 w 6792042"/>
                <a:gd name="connsiteY7211" fmla="*/ 3210847 h 3321651"/>
                <a:gd name="connsiteX7212" fmla="*/ 2281100 w 6792042"/>
                <a:gd name="connsiteY7212" fmla="*/ 3254501 h 3321651"/>
                <a:gd name="connsiteX7213" fmla="*/ 2285246 w 6792042"/>
                <a:gd name="connsiteY7213" fmla="*/ 3254501 h 3321651"/>
                <a:gd name="connsiteX7214" fmla="*/ 2285246 w 6792042"/>
                <a:gd name="connsiteY7214" fmla="*/ 3256575 h 3321651"/>
                <a:gd name="connsiteX7215" fmla="*/ 2281100 w 6792042"/>
                <a:gd name="connsiteY7215" fmla="*/ 3256575 h 3321651"/>
                <a:gd name="connsiteX7216" fmla="*/ 2281100 w 6792042"/>
                <a:gd name="connsiteY7216" fmla="*/ 3254501 h 3321651"/>
                <a:gd name="connsiteX7217" fmla="*/ 2268622 w 6792042"/>
                <a:gd name="connsiteY7217" fmla="*/ 3258686 h 3321651"/>
                <a:gd name="connsiteX7218" fmla="*/ 2266548 w 6792042"/>
                <a:gd name="connsiteY7218" fmla="*/ 3258686 h 3321651"/>
                <a:gd name="connsiteX7219" fmla="*/ 2266548 w 6792042"/>
                <a:gd name="connsiteY7219" fmla="*/ 3256613 h 3321651"/>
                <a:gd name="connsiteX7220" fmla="*/ 2276953 w 6792042"/>
                <a:gd name="connsiteY7220" fmla="*/ 3256613 h 3321651"/>
                <a:gd name="connsiteX7221" fmla="*/ 2276953 w 6792042"/>
                <a:gd name="connsiteY7221" fmla="*/ 3258686 h 3321651"/>
                <a:gd name="connsiteX7222" fmla="*/ 2268622 w 6792042"/>
                <a:gd name="connsiteY7222" fmla="*/ 3258686 h 3321651"/>
                <a:gd name="connsiteX7223" fmla="*/ 2287319 w 6792042"/>
                <a:gd name="connsiteY7223" fmla="*/ 3269053 h 3321651"/>
                <a:gd name="connsiteX7224" fmla="*/ 2285246 w 6792042"/>
                <a:gd name="connsiteY7224" fmla="*/ 3269053 h 3321651"/>
                <a:gd name="connsiteX7225" fmla="*/ 2285246 w 6792042"/>
                <a:gd name="connsiteY7225" fmla="*/ 3271126 h 3321651"/>
                <a:gd name="connsiteX7226" fmla="*/ 2283173 w 6792042"/>
                <a:gd name="connsiteY7226" fmla="*/ 3271126 h 3321651"/>
                <a:gd name="connsiteX7227" fmla="*/ 2283173 w 6792042"/>
                <a:gd name="connsiteY7227" fmla="*/ 3273199 h 3321651"/>
                <a:gd name="connsiteX7228" fmla="*/ 2281100 w 6792042"/>
                <a:gd name="connsiteY7228" fmla="*/ 3273199 h 3321651"/>
                <a:gd name="connsiteX7229" fmla="*/ 2281100 w 6792042"/>
                <a:gd name="connsiteY7229" fmla="*/ 3275272 h 3321651"/>
                <a:gd name="connsiteX7230" fmla="*/ 2279026 w 6792042"/>
                <a:gd name="connsiteY7230" fmla="*/ 3275272 h 3321651"/>
                <a:gd name="connsiteX7231" fmla="*/ 2279026 w 6792042"/>
                <a:gd name="connsiteY7231" fmla="*/ 3277346 h 3321651"/>
                <a:gd name="connsiteX7232" fmla="*/ 2276953 w 6792042"/>
                <a:gd name="connsiteY7232" fmla="*/ 3277346 h 3321651"/>
                <a:gd name="connsiteX7233" fmla="*/ 2276953 w 6792042"/>
                <a:gd name="connsiteY7233" fmla="*/ 3279419 h 3321651"/>
                <a:gd name="connsiteX7234" fmla="*/ 2274880 w 6792042"/>
                <a:gd name="connsiteY7234" fmla="*/ 3279419 h 3321651"/>
                <a:gd name="connsiteX7235" fmla="*/ 2274880 w 6792042"/>
                <a:gd name="connsiteY7235" fmla="*/ 3281492 h 3321651"/>
                <a:gd name="connsiteX7236" fmla="*/ 2272807 w 6792042"/>
                <a:gd name="connsiteY7236" fmla="*/ 3281492 h 3321651"/>
                <a:gd name="connsiteX7237" fmla="*/ 2272807 w 6792042"/>
                <a:gd name="connsiteY7237" fmla="*/ 3279419 h 3321651"/>
                <a:gd name="connsiteX7238" fmla="*/ 2274880 w 6792042"/>
                <a:gd name="connsiteY7238" fmla="*/ 3279419 h 3321651"/>
                <a:gd name="connsiteX7239" fmla="*/ 2274880 w 6792042"/>
                <a:gd name="connsiteY7239" fmla="*/ 3277346 h 3321651"/>
                <a:gd name="connsiteX7240" fmla="*/ 2276953 w 6792042"/>
                <a:gd name="connsiteY7240" fmla="*/ 3277346 h 3321651"/>
                <a:gd name="connsiteX7241" fmla="*/ 2276953 w 6792042"/>
                <a:gd name="connsiteY7241" fmla="*/ 3275272 h 3321651"/>
                <a:gd name="connsiteX7242" fmla="*/ 2279026 w 6792042"/>
                <a:gd name="connsiteY7242" fmla="*/ 3275272 h 3321651"/>
                <a:gd name="connsiteX7243" fmla="*/ 2279026 w 6792042"/>
                <a:gd name="connsiteY7243" fmla="*/ 3273199 h 3321651"/>
                <a:gd name="connsiteX7244" fmla="*/ 2281100 w 6792042"/>
                <a:gd name="connsiteY7244" fmla="*/ 3273199 h 3321651"/>
                <a:gd name="connsiteX7245" fmla="*/ 2281100 w 6792042"/>
                <a:gd name="connsiteY7245" fmla="*/ 3271126 h 3321651"/>
                <a:gd name="connsiteX7246" fmla="*/ 2283173 w 6792042"/>
                <a:gd name="connsiteY7246" fmla="*/ 3271126 h 3321651"/>
                <a:gd name="connsiteX7247" fmla="*/ 2283173 w 6792042"/>
                <a:gd name="connsiteY7247" fmla="*/ 3269053 h 3321651"/>
                <a:gd name="connsiteX7248" fmla="*/ 2285246 w 6792042"/>
                <a:gd name="connsiteY7248" fmla="*/ 3269053 h 3321651"/>
                <a:gd name="connsiteX7249" fmla="*/ 2285246 w 6792042"/>
                <a:gd name="connsiteY7249" fmla="*/ 3266979 h 3321651"/>
                <a:gd name="connsiteX7250" fmla="*/ 2287319 w 6792042"/>
                <a:gd name="connsiteY7250" fmla="*/ 3266979 h 3321651"/>
                <a:gd name="connsiteX7251" fmla="*/ 2287319 w 6792042"/>
                <a:gd name="connsiteY7251" fmla="*/ 3269053 h 3321651"/>
                <a:gd name="connsiteX7252" fmla="*/ 2293578 w 6792042"/>
                <a:gd name="connsiteY7252" fmla="*/ 3254501 h 3321651"/>
                <a:gd name="connsiteX7253" fmla="*/ 2291504 w 6792042"/>
                <a:gd name="connsiteY7253" fmla="*/ 3254501 h 3321651"/>
                <a:gd name="connsiteX7254" fmla="*/ 2291504 w 6792042"/>
                <a:gd name="connsiteY7254" fmla="*/ 3252428 h 3321651"/>
                <a:gd name="connsiteX7255" fmla="*/ 2293578 w 6792042"/>
                <a:gd name="connsiteY7255" fmla="*/ 3252428 h 3321651"/>
                <a:gd name="connsiteX7256" fmla="*/ 2293578 w 6792042"/>
                <a:gd name="connsiteY7256" fmla="*/ 3254501 h 3321651"/>
                <a:gd name="connsiteX7257" fmla="*/ 2559648 w 6792042"/>
                <a:gd name="connsiteY7257" fmla="*/ 289874 h 3321651"/>
                <a:gd name="connsiteX7258" fmla="*/ 2559648 w 6792042"/>
                <a:gd name="connsiteY7258" fmla="*/ 283654 h 3321651"/>
                <a:gd name="connsiteX7259" fmla="*/ 2561721 w 6792042"/>
                <a:gd name="connsiteY7259" fmla="*/ 283654 h 3321651"/>
                <a:gd name="connsiteX7260" fmla="*/ 2561721 w 6792042"/>
                <a:gd name="connsiteY7260" fmla="*/ 291986 h 3321651"/>
                <a:gd name="connsiteX7261" fmla="*/ 2559648 w 6792042"/>
                <a:gd name="connsiteY7261" fmla="*/ 291986 h 3321651"/>
                <a:gd name="connsiteX7262" fmla="*/ 2559648 w 6792042"/>
                <a:gd name="connsiteY7262" fmla="*/ 289913 h 3321651"/>
                <a:gd name="connsiteX7263" fmla="*/ 2563833 w 6792042"/>
                <a:gd name="connsiteY7263" fmla="*/ 298206 h 3321651"/>
                <a:gd name="connsiteX7264" fmla="*/ 2563833 w 6792042"/>
                <a:gd name="connsiteY7264" fmla="*/ 300279 h 3321651"/>
                <a:gd name="connsiteX7265" fmla="*/ 2561759 w 6792042"/>
                <a:gd name="connsiteY7265" fmla="*/ 300279 h 3321651"/>
                <a:gd name="connsiteX7266" fmla="*/ 2561759 w 6792042"/>
                <a:gd name="connsiteY7266" fmla="*/ 298206 h 3321651"/>
                <a:gd name="connsiteX7267" fmla="*/ 2559686 w 6792042"/>
                <a:gd name="connsiteY7267" fmla="*/ 298206 h 3321651"/>
                <a:gd name="connsiteX7268" fmla="*/ 2559686 w 6792042"/>
                <a:gd name="connsiteY7268" fmla="*/ 296132 h 3321651"/>
                <a:gd name="connsiteX7269" fmla="*/ 2563833 w 6792042"/>
                <a:gd name="connsiteY7269" fmla="*/ 296132 h 3321651"/>
                <a:gd name="connsiteX7270" fmla="*/ 2563833 w 6792042"/>
                <a:gd name="connsiteY7270" fmla="*/ 298206 h 3321651"/>
                <a:gd name="connsiteX7271" fmla="*/ 2802912 w 6792042"/>
                <a:gd name="connsiteY7271" fmla="*/ 271176 h 3321651"/>
                <a:gd name="connsiteX7272" fmla="*/ 2802912 w 6792042"/>
                <a:gd name="connsiteY7272" fmla="*/ 273250 h 3321651"/>
                <a:gd name="connsiteX7273" fmla="*/ 2800838 w 6792042"/>
                <a:gd name="connsiteY7273" fmla="*/ 273250 h 3321651"/>
                <a:gd name="connsiteX7274" fmla="*/ 2800838 w 6792042"/>
                <a:gd name="connsiteY7274" fmla="*/ 269103 h 3321651"/>
                <a:gd name="connsiteX7275" fmla="*/ 2802912 w 6792042"/>
                <a:gd name="connsiteY7275" fmla="*/ 269103 h 3321651"/>
                <a:gd name="connsiteX7276" fmla="*/ 2802912 w 6792042"/>
                <a:gd name="connsiteY7276" fmla="*/ 271176 h 3321651"/>
                <a:gd name="connsiteX7277" fmla="*/ 3424164 w 6792042"/>
                <a:gd name="connsiteY7277" fmla="*/ 1879038 h 3321651"/>
                <a:gd name="connsiteX7278" fmla="*/ 3123424 w 6792042"/>
                <a:gd name="connsiteY7278" fmla="*/ 1578260 h 3321651"/>
                <a:gd name="connsiteX7279" fmla="*/ 3424164 w 6792042"/>
                <a:gd name="connsiteY7279" fmla="*/ 1277482 h 3321651"/>
                <a:gd name="connsiteX7280" fmla="*/ 3724904 w 6792042"/>
                <a:gd name="connsiteY7280" fmla="*/ 1578260 h 3321651"/>
                <a:gd name="connsiteX7281" fmla="*/ 3424164 w 6792042"/>
                <a:gd name="connsiteY7281" fmla="*/ 1879038 h 3321651"/>
                <a:gd name="connsiteX7282" fmla="*/ 3750897 w 6792042"/>
                <a:gd name="connsiteY7282" fmla="*/ 84044 h 3321651"/>
                <a:gd name="connsiteX7283" fmla="*/ 3748824 w 6792042"/>
                <a:gd name="connsiteY7283" fmla="*/ 84044 h 3321651"/>
                <a:gd name="connsiteX7284" fmla="*/ 3748824 w 6792042"/>
                <a:gd name="connsiteY7284" fmla="*/ 86118 h 3321651"/>
                <a:gd name="connsiteX7285" fmla="*/ 3746750 w 6792042"/>
                <a:gd name="connsiteY7285" fmla="*/ 86118 h 3321651"/>
                <a:gd name="connsiteX7286" fmla="*/ 3746750 w 6792042"/>
                <a:gd name="connsiteY7286" fmla="*/ 88191 h 3321651"/>
                <a:gd name="connsiteX7287" fmla="*/ 3744677 w 6792042"/>
                <a:gd name="connsiteY7287" fmla="*/ 88191 h 3321651"/>
                <a:gd name="connsiteX7288" fmla="*/ 3744677 w 6792042"/>
                <a:gd name="connsiteY7288" fmla="*/ 90264 h 3321651"/>
                <a:gd name="connsiteX7289" fmla="*/ 3742604 w 6792042"/>
                <a:gd name="connsiteY7289" fmla="*/ 90264 h 3321651"/>
                <a:gd name="connsiteX7290" fmla="*/ 3742604 w 6792042"/>
                <a:gd name="connsiteY7290" fmla="*/ 88191 h 3321651"/>
                <a:gd name="connsiteX7291" fmla="*/ 3744677 w 6792042"/>
                <a:gd name="connsiteY7291" fmla="*/ 88191 h 3321651"/>
                <a:gd name="connsiteX7292" fmla="*/ 3744677 w 6792042"/>
                <a:gd name="connsiteY7292" fmla="*/ 86118 h 3321651"/>
                <a:gd name="connsiteX7293" fmla="*/ 3746750 w 6792042"/>
                <a:gd name="connsiteY7293" fmla="*/ 86118 h 3321651"/>
                <a:gd name="connsiteX7294" fmla="*/ 3746750 w 6792042"/>
                <a:gd name="connsiteY7294" fmla="*/ 84044 h 3321651"/>
                <a:gd name="connsiteX7295" fmla="*/ 3748824 w 6792042"/>
                <a:gd name="connsiteY7295" fmla="*/ 84044 h 3321651"/>
                <a:gd name="connsiteX7296" fmla="*/ 3748824 w 6792042"/>
                <a:gd name="connsiteY7296" fmla="*/ 81971 h 3321651"/>
                <a:gd name="connsiteX7297" fmla="*/ 3750897 w 6792042"/>
                <a:gd name="connsiteY7297" fmla="*/ 81971 h 3321651"/>
                <a:gd name="connsiteX7298" fmla="*/ 3750897 w 6792042"/>
                <a:gd name="connsiteY7298" fmla="*/ 84044 h 3321651"/>
                <a:gd name="connsiteX7299" fmla="*/ 3852756 w 6792042"/>
                <a:gd name="connsiteY7299" fmla="*/ 48722 h 3321651"/>
                <a:gd name="connsiteX7300" fmla="*/ 3852756 w 6792042"/>
                <a:gd name="connsiteY7300" fmla="*/ 59127 h 3321651"/>
                <a:gd name="connsiteX7301" fmla="*/ 3850683 w 6792042"/>
                <a:gd name="connsiteY7301" fmla="*/ 59127 h 3321651"/>
                <a:gd name="connsiteX7302" fmla="*/ 3850683 w 6792042"/>
                <a:gd name="connsiteY7302" fmla="*/ 61200 h 3321651"/>
                <a:gd name="connsiteX7303" fmla="*/ 3838204 w 6792042"/>
                <a:gd name="connsiteY7303" fmla="*/ 61200 h 3321651"/>
                <a:gd name="connsiteX7304" fmla="*/ 3838204 w 6792042"/>
                <a:gd name="connsiteY7304" fmla="*/ 59127 h 3321651"/>
                <a:gd name="connsiteX7305" fmla="*/ 3836131 w 6792042"/>
                <a:gd name="connsiteY7305" fmla="*/ 59127 h 3321651"/>
                <a:gd name="connsiteX7306" fmla="*/ 3836131 w 6792042"/>
                <a:gd name="connsiteY7306" fmla="*/ 61200 h 3321651"/>
                <a:gd name="connsiteX7307" fmla="*/ 3834058 w 6792042"/>
                <a:gd name="connsiteY7307" fmla="*/ 61200 h 3321651"/>
                <a:gd name="connsiteX7308" fmla="*/ 3834058 w 6792042"/>
                <a:gd name="connsiteY7308" fmla="*/ 67420 h 3321651"/>
                <a:gd name="connsiteX7309" fmla="*/ 3831985 w 6792042"/>
                <a:gd name="connsiteY7309" fmla="*/ 67420 h 3321651"/>
                <a:gd name="connsiteX7310" fmla="*/ 3831985 w 6792042"/>
                <a:gd name="connsiteY7310" fmla="*/ 71566 h 3321651"/>
                <a:gd name="connsiteX7311" fmla="*/ 3829911 w 6792042"/>
                <a:gd name="connsiteY7311" fmla="*/ 71566 h 3321651"/>
                <a:gd name="connsiteX7312" fmla="*/ 3829911 w 6792042"/>
                <a:gd name="connsiteY7312" fmla="*/ 73640 h 3321651"/>
                <a:gd name="connsiteX7313" fmla="*/ 3827838 w 6792042"/>
                <a:gd name="connsiteY7313" fmla="*/ 73640 h 3321651"/>
                <a:gd name="connsiteX7314" fmla="*/ 3827838 w 6792042"/>
                <a:gd name="connsiteY7314" fmla="*/ 75713 h 3321651"/>
                <a:gd name="connsiteX7315" fmla="*/ 3838243 w 6792042"/>
                <a:gd name="connsiteY7315" fmla="*/ 75713 h 3321651"/>
                <a:gd name="connsiteX7316" fmla="*/ 3838243 w 6792042"/>
                <a:gd name="connsiteY7316" fmla="*/ 79859 h 3321651"/>
                <a:gd name="connsiteX7317" fmla="*/ 3832023 w 6792042"/>
                <a:gd name="connsiteY7317" fmla="*/ 79859 h 3321651"/>
                <a:gd name="connsiteX7318" fmla="*/ 3832023 w 6792042"/>
                <a:gd name="connsiteY7318" fmla="*/ 77786 h 3321651"/>
                <a:gd name="connsiteX7319" fmla="*/ 3825803 w 6792042"/>
                <a:gd name="connsiteY7319" fmla="*/ 77786 h 3321651"/>
                <a:gd name="connsiteX7320" fmla="*/ 3825803 w 6792042"/>
                <a:gd name="connsiteY7320" fmla="*/ 79859 h 3321651"/>
                <a:gd name="connsiteX7321" fmla="*/ 3823730 w 6792042"/>
                <a:gd name="connsiteY7321" fmla="*/ 79859 h 3321651"/>
                <a:gd name="connsiteX7322" fmla="*/ 3823730 w 6792042"/>
                <a:gd name="connsiteY7322" fmla="*/ 81933 h 3321651"/>
                <a:gd name="connsiteX7323" fmla="*/ 3821657 w 6792042"/>
                <a:gd name="connsiteY7323" fmla="*/ 81933 h 3321651"/>
                <a:gd name="connsiteX7324" fmla="*/ 3821657 w 6792042"/>
                <a:gd name="connsiteY7324" fmla="*/ 84006 h 3321651"/>
                <a:gd name="connsiteX7325" fmla="*/ 3819584 w 6792042"/>
                <a:gd name="connsiteY7325" fmla="*/ 84006 h 3321651"/>
                <a:gd name="connsiteX7326" fmla="*/ 3819584 w 6792042"/>
                <a:gd name="connsiteY7326" fmla="*/ 88152 h 3321651"/>
                <a:gd name="connsiteX7327" fmla="*/ 3817510 w 6792042"/>
                <a:gd name="connsiteY7327" fmla="*/ 88152 h 3321651"/>
                <a:gd name="connsiteX7328" fmla="*/ 3817510 w 6792042"/>
                <a:gd name="connsiteY7328" fmla="*/ 90226 h 3321651"/>
                <a:gd name="connsiteX7329" fmla="*/ 3813364 w 6792042"/>
                <a:gd name="connsiteY7329" fmla="*/ 90226 h 3321651"/>
                <a:gd name="connsiteX7330" fmla="*/ 3813364 w 6792042"/>
                <a:gd name="connsiteY7330" fmla="*/ 92299 h 3321651"/>
                <a:gd name="connsiteX7331" fmla="*/ 3811290 w 6792042"/>
                <a:gd name="connsiteY7331" fmla="*/ 92299 h 3321651"/>
                <a:gd name="connsiteX7332" fmla="*/ 3811290 w 6792042"/>
                <a:gd name="connsiteY7332" fmla="*/ 90226 h 3321651"/>
                <a:gd name="connsiteX7333" fmla="*/ 3807144 w 6792042"/>
                <a:gd name="connsiteY7333" fmla="*/ 90226 h 3321651"/>
                <a:gd name="connsiteX7334" fmla="*/ 3807144 w 6792042"/>
                <a:gd name="connsiteY7334" fmla="*/ 92299 h 3321651"/>
                <a:gd name="connsiteX7335" fmla="*/ 3800924 w 6792042"/>
                <a:gd name="connsiteY7335" fmla="*/ 92299 h 3321651"/>
                <a:gd name="connsiteX7336" fmla="*/ 3800924 w 6792042"/>
                <a:gd name="connsiteY7336" fmla="*/ 94372 h 3321651"/>
                <a:gd name="connsiteX7337" fmla="*/ 3794704 w 6792042"/>
                <a:gd name="connsiteY7337" fmla="*/ 94372 h 3321651"/>
                <a:gd name="connsiteX7338" fmla="*/ 3794704 w 6792042"/>
                <a:gd name="connsiteY7338" fmla="*/ 96446 h 3321651"/>
                <a:gd name="connsiteX7339" fmla="*/ 3790558 w 6792042"/>
                <a:gd name="connsiteY7339" fmla="*/ 96446 h 3321651"/>
                <a:gd name="connsiteX7340" fmla="*/ 3790558 w 6792042"/>
                <a:gd name="connsiteY7340" fmla="*/ 94372 h 3321651"/>
                <a:gd name="connsiteX7341" fmla="*/ 3786411 w 6792042"/>
                <a:gd name="connsiteY7341" fmla="*/ 94372 h 3321651"/>
                <a:gd name="connsiteX7342" fmla="*/ 3786411 w 6792042"/>
                <a:gd name="connsiteY7342" fmla="*/ 92299 h 3321651"/>
                <a:gd name="connsiteX7343" fmla="*/ 3784338 w 6792042"/>
                <a:gd name="connsiteY7343" fmla="*/ 92299 h 3321651"/>
                <a:gd name="connsiteX7344" fmla="*/ 3784338 w 6792042"/>
                <a:gd name="connsiteY7344" fmla="*/ 90226 h 3321651"/>
                <a:gd name="connsiteX7345" fmla="*/ 3782264 w 6792042"/>
                <a:gd name="connsiteY7345" fmla="*/ 90226 h 3321651"/>
                <a:gd name="connsiteX7346" fmla="*/ 3782264 w 6792042"/>
                <a:gd name="connsiteY7346" fmla="*/ 86079 h 3321651"/>
                <a:gd name="connsiteX7347" fmla="*/ 3780191 w 6792042"/>
                <a:gd name="connsiteY7347" fmla="*/ 86079 h 3321651"/>
                <a:gd name="connsiteX7348" fmla="*/ 3780191 w 6792042"/>
                <a:gd name="connsiteY7348" fmla="*/ 84006 h 3321651"/>
                <a:gd name="connsiteX7349" fmla="*/ 3778118 w 6792042"/>
                <a:gd name="connsiteY7349" fmla="*/ 84006 h 3321651"/>
                <a:gd name="connsiteX7350" fmla="*/ 3778118 w 6792042"/>
                <a:gd name="connsiteY7350" fmla="*/ 81933 h 3321651"/>
                <a:gd name="connsiteX7351" fmla="*/ 3776045 w 6792042"/>
                <a:gd name="connsiteY7351" fmla="*/ 81933 h 3321651"/>
                <a:gd name="connsiteX7352" fmla="*/ 3776045 w 6792042"/>
                <a:gd name="connsiteY7352" fmla="*/ 79859 h 3321651"/>
                <a:gd name="connsiteX7353" fmla="*/ 3771898 w 6792042"/>
                <a:gd name="connsiteY7353" fmla="*/ 79859 h 3321651"/>
                <a:gd name="connsiteX7354" fmla="*/ 3771898 w 6792042"/>
                <a:gd name="connsiteY7354" fmla="*/ 77786 h 3321651"/>
                <a:gd name="connsiteX7355" fmla="*/ 3767752 w 6792042"/>
                <a:gd name="connsiteY7355" fmla="*/ 77786 h 3321651"/>
                <a:gd name="connsiteX7356" fmla="*/ 3767752 w 6792042"/>
                <a:gd name="connsiteY7356" fmla="*/ 75713 h 3321651"/>
                <a:gd name="connsiteX7357" fmla="*/ 3765679 w 6792042"/>
                <a:gd name="connsiteY7357" fmla="*/ 75713 h 3321651"/>
                <a:gd name="connsiteX7358" fmla="*/ 3765679 w 6792042"/>
                <a:gd name="connsiteY7358" fmla="*/ 73640 h 3321651"/>
                <a:gd name="connsiteX7359" fmla="*/ 3763605 w 6792042"/>
                <a:gd name="connsiteY7359" fmla="*/ 73640 h 3321651"/>
                <a:gd name="connsiteX7360" fmla="*/ 3763605 w 6792042"/>
                <a:gd name="connsiteY7360" fmla="*/ 71566 h 3321651"/>
                <a:gd name="connsiteX7361" fmla="*/ 3761532 w 6792042"/>
                <a:gd name="connsiteY7361" fmla="*/ 71566 h 3321651"/>
                <a:gd name="connsiteX7362" fmla="*/ 3761532 w 6792042"/>
                <a:gd name="connsiteY7362" fmla="*/ 69493 h 3321651"/>
                <a:gd name="connsiteX7363" fmla="*/ 3759458 w 6792042"/>
                <a:gd name="connsiteY7363" fmla="*/ 69493 h 3321651"/>
                <a:gd name="connsiteX7364" fmla="*/ 3759458 w 6792042"/>
                <a:gd name="connsiteY7364" fmla="*/ 75713 h 3321651"/>
                <a:gd name="connsiteX7365" fmla="*/ 3757385 w 6792042"/>
                <a:gd name="connsiteY7365" fmla="*/ 75713 h 3321651"/>
                <a:gd name="connsiteX7366" fmla="*/ 3757385 w 6792042"/>
                <a:gd name="connsiteY7366" fmla="*/ 79859 h 3321651"/>
                <a:gd name="connsiteX7367" fmla="*/ 3753239 w 6792042"/>
                <a:gd name="connsiteY7367" fmla="*/ 79859 h 3321651"/>
                <a:gd name="connsiteX7368" fmla="*/ 3753239 w 6792042"/>
                <a:gd name="connsiteY7368" fmla="*/ 75713 h 3321651"/>
                <a:gd name="connsiteX7369" fmla="*/ 3755312 w 6792042"/>
                <a:gd name="connsiteY7369" fmla="*/ 75713 h 3321651"/>
                <a:gd name="connsiteX7370" fmla="*/ 3755312 w 6792042"/>
                <a:gd name="connsiteY7370" fmla="*/ 73640 h 3321651"/>
                <a:gd name="connsiteX7371" fmla="*/ 3757385 w 6792042"/>
                <a:gd name="connsiteY7371" fmla="*/ 73640 h 3321651"/>
                <a:gd name="connsiteX7372" fmla="*/ 3757385 w 6792042"/>
                <a:gd name="connsiteY7372" fmla="*/ 67420 h 3321651"/>
                <a:gd name="connsiteX7373" fmla="*/ 3759458 w 6792042"/>
                <a:gd name="connsiteY7373" fmla="*/ 67420 h 3321651"/>
                <a:gd name="connsiteX7374" fmla="*/ 3759458 w 6792042"/>
                <a:gd name="connsiteY7374" fmla="*/ 65346 h 3321651"/>
                <a:gd name="connsiteX7375" fmla="*/ 3761532 w 6792042"/>
                <a:gd name="connsiteY7375" fmla="*/ 65346 h 3321651"/>
                <a:gd name="connsiteX7376" fmla="*/ 3761532 w 6792042"/>
                <a:gd name="connsiteY7376" fmla="*/ 61200 h 3321651"/>
                <a:gd name="connsiteX7377" fmla="*/ 3767752 w 6792042"/>
                <a:gd name="connsiteY7377" fmla="*/ 61200 h 3321651"/>
                <a:gd name="connsiteX7378" fmla="*/ 3767752 w 6792042"/>
                <a:gd name="connsiteY7378" fmla="*/ 59127 h 3321651"/>
                <a:gd name="connsiteX7379" fmla="*/ 3769825 w 6792042"/>
                <a:gd name="connsiteY7379" fmla="*/ 59127 h 3321651"/>
                <a:gd name="connsiteX7380" fmla="*/ 3769825 w 6792042"/>
                <a:gd name="connsiteY7380" fmla="*/ 57053 h 3321651"/>
                <a:gd name="connsiteX7381" fmla="*/ 3773971 w 6792042"/>
                <a:gd name="connsiteY7381" fmla="*/ 57053 h 3321651"/>
                <a:gd name="connsiteX7382" fmla="*/ 3773971 w 6792042"/>
                <a:gd name="connsiteY7382" fmla="*/ 54980 h 3321651"/>
                <a:gd name="connsiteX7383" fmla="*/ 3776045 w 6792042"/>
                <a:gd name="connsiteY7383" fmla="*/ 54980 h 3321651"/>
                <a:gd name="connsiteX7384" fmla="*/ 3776045 w 6792042"/>
                <a:gd name="connsiteY7384" fmla="*/ 48760 h 3321651"/>
                <a:gd name="connsiteX7385" fmla="*/ 3773971 w 6792042"/>
                <a:gd name="connsiteY7385" fmla="*/ 48760 h 3321651"/>
                <a:gd name="connsiteX7386" fmla="*/ 3773971 w 6792042"/>
                <a:gd name="connsiteY7386" fmla="*/ 46687 h 3321651"/>
                <a:gd name="connsiteX7387" fmla="*/ 3771898 w 6792042"/>
                <a:gd name="connsiteY7387" fmla="*/ 46687 h 3321651"/>
                <a:gd name="connsiteX7388" fmla="*/ 3771898 w 6792042"/>
                <a:gd name="connsiteY7388" fmla="*/ 42540 h 3321651"/>
                <a:gd name="connsiteX7389" fmla="*/ 3776045 w 6792042"/>
                <a:gd name="connsiteY7389" fmla="*/ 42540 h 3321651"/>
                <a:gd name="connsiteX7390" fmla="*/ 3776045 w 6792042"/>
                <a:gd name="connsiteY7390" fmla="*/ 36321 h 3321651"/>
                <a:gd name="connsiteX7391" fmla="*/ 3778118 w 6792042"/>
                <a:gd name="connsiteY7391" fmla="*/ 36321 h 3321651"/>
                <a:gd name="connsiteX7392" fmla="*/ 3778118 w 6792042"/>
                <a:gd name="connsiteY7392" fmla="*/ 34247 h 3321651"/>
                <a:gd name="connsiteX7393" fmla="*/ 3782264 w 6792042"/>
                <a:gd name="connsiteY7393" fmla="*/ 34247 h 3321651"/>
                <a:gd name="connsiteX7394" fmla="*/ 3782264 w 6792042"/>
                <a:gd name="connsiteY7394" fmla="*/ 32174 h 3321651"/>
                <a:gd name="connsiteX7395" fmla="*/ 3784338 w 6792042"/>
                <a:gd name="connsiteY7395" fmla="*/ 32174 h 3321651"/>
                <a:gd name="connsiteX7396" fmla="*/ 3784338 w 6792042"/>
                <a:gd name="connsiteY7396" fmla="*/ 30101 h 3321651"/>
                <a:gd name="connsiteX7397" fmla="*/ 3794743 w 6792042"/>
                <a:gd name="connsiteY7397" fmla="*/ 30101 h 3321651"/>
                <a:gd name="connsiteX7398" fmla="*/ 3794743 w 6792042"/>
                <a:gd name="connsiteY7398" fmla="*/ 32174 h 3321651"/>
                <a:gd name="connsiteX7399" fmla="*/ 3792669 w 6792042"/>
                <a:gd name="connsiteY7399" fmla="*/ 32174 h 3321651"/>
                <a:gd name="connsiteX7400" fmla="*/ 3792669 w 6792042"/>
                <a:gd name="connsiteY7400" fmla="*/ 36321 h 3321651"/>
                <a:gd name="connsiteX7401" fmla="*/ 3796816 w 6792042"/>
                <a:gd name="connsiteY7401" fmla="*/ 36321 h 3321651"/>
                <a:gd name="connsiteX7402" fmla="*/ 3796816 w 6792042"/>
                <a:gd name="connsiteY7402" fmla="*/ 34247 h 3321651"/>
                <a:gd name="connsiteX7403" fmla="*/ 3798889 w 6792042"/>
                <a:gd name="connsiteY7403" fmla="*/ 34247 h 3321651"/>
                <a:gd name="connsiteX7404" fmla="*/ 3798889 w 6792042"/>
                <a:gd name="connsiteY7404" fmla="*/ 32174 h 3321651"/>
                <a:gd name="connsiteX7405" fmla="*/ 3805109 w 6792042"/>
                <a:gd name="connsiteY7405" fmla="*/ 32174 h 3321651"/>
                <a:gd name="connsiteX7406" fmla="*/ 3805109 w 6792042"/>
                <a:gd name="connsiteY7406" fmla="*/ 30101 h 3321651"/>
                <a:gd name="connsiteX7407" fmla="*/ 3811329 w 6792042"/>
                <a:gd name="connsiteY7407" fmla="*/ 30101 h 3321651"/>
                <a:gd name="connsiteX7408" fmla="*/ 3811329 w 6792042"/>
                <a:gd name="connsiteY7408" fmla="*/ 32174 h 3321651"/>
                <a:gd name="connsiteX7409" fmla="*/ 3815475 w 6792042"/>
                <a:gd name="connsiteY7409" fmla="*/ 32174 h 3321651"/>
                <a:gd name="connsiteX7410" fmla="*/ 3815475 w 6792042"/>
                <a:gd name="connsiteY7410" fmla="*/ 34247 h 3321651"/>
                <a:gd name="connsiteX7411" fmla="*/ 3821695 w 6792042"/>
                <a:gd name="connsiteY7411" fmla="*/ 34247 h 3321651"/>
                <a:gd name="connsiteX7412" fmla="*/ 3821695 w 6792042"/>
                <a:gd name="connsiteY7412" fmla="*/ 36321 h 3321651"/>
                <a:gd name="connsiteX7413" fmla="*/ 3827915 w 6792042"/>
                <a:gd name="connsiteY7413" fmla="*/ 36321 h 3321651"/>
                <a:gd name="connsiteX7414" fmla="*/ 3827915 w 6792042"/>
                <a:gd name="connsiteY7414" fmla="*/ 38394 h 3321651"/>
                <a:gd name="connsiteX7415" fmla="*/ 3832062 w 6792042"/>
                <a:gd name="connsiteY7415" fmla="*/ 38394 h 3321651"/>
                <a:gd name="connsiteX7416" fmla="*/ 3832062 w 6792042"/>
                <a:gd name="connsiteY7416" fmla="*/ 40467 h 3321651"/>
                <a:gd name="connsiteX7417" fmla="*/ 3834135 w 6792042"/>
                <a:gd name="connsiteY7417" fmla="*/ 40467 h 3321651"/>
                <a:gd name="connsiteX7418" fmla="*/ 3834135 w 6792042"/>
                <a:gd name="connsiteY7418" fmla="*/ 42540 h 3321651"/>
                <a:gd name="connsiteX7419" fmla="*/ 3846613 w 6792042"/>
                <a:gd name="connsiteY7419" fmla="*/ 42540 h 3321651"/>
                <a:gd name="connsiteX7420" fmla="*/ 3846613 w 6792042"/>
                <a:gd name="connsiteY7420" fmla="*/ 44614 h 3321651"/>
                <a:gd name="connsiteX7421" fmla="*/ 3848686 w 6792042"/>
                <a:gd name="connsiteY7421" fmla="*/ 44614 h 3321651"/>
                <a:gd name="connsiteX7422" fmla="*/ 3848686 w 6792042"/>
                <a:gd name="connsiteY7422" fmla="*/ 46687 h 3321651"/>
                <a:gd name="connsiteX7423" fmla="*/ 3852833 w 6792042"/>
                <a:gd name="connsiteY7423" fmla="*/ 46687 h 3321651"/>
                <a:gd name="connsiteX7424" fmla="*/ 3852833 w 6792042"/>
                <a:gd name="connsiteY7424" fmla="*/ 48760 h 3321651"/>
                <a:gd name="connsiteX7425" fmla="*/ 3931771 w 6792042"/>
                <a:gd name="connsiteY7425" fmla="*/ 75751 h 3321651"/>
                <a:gd name="connsiteX7426" fmla="*/ 3931771 w 6792042"/>
                <a:gd name="connsiteY7426" fmla="*/ 73678 h 3321651"/>
                <a:gd name="connsiteX7427" fmla="*/ 3929698 w 6792042"/>
                <a:gd name="connsiteY7427" fmla="*/ 73678 h 3321651"/>
                <a:gd name="connsiteX7428" fmla="*/ 3929698 w 6792042"/>
                <a:gd name="connsiteY7428" fmla="*/ 71605 h 3321651"/>
                <a:gd name="connsiteX7429" fmla="*/ 3931771 w 6792042"/>
                <a:gd name="connsiteY7429" fmla="*/ 71605 h 3321651"/>
                <a:gd name="connsiteX7430" fmla="*/ 3931771 w 6792042"/>
                <a:gd name="connsiteY7430" fmla="*/ 73678 h 3321651"/>
                <a:gd name="connsiteX7431" fmla="*/ 3933844 w 6792042"/>
                <a:gd name="connsiteY7431" fmla="*/ 73678 h 3321651"/>
                <a:gd name="connsiteX7432" fmla="*/ 3933844 w 6792042"/>
                <a:gd name="connsiteY7432" fmla="*/ 75751 h 3321651"/>
                <a:gd name="connsiteX7433" fmla="*/ 3931771 w 6792042"/>
                <a:gd name="connsiteY7433" fmla="*/ 75751 h 3321651"/>
                <a:gd name="connsiteX7434" fmla="*/ 3977498 w 6792042"/>
                <a:gd name="connsiteY7434" fmla="*/ 106927 h 3321651"/>
                <a:gd name="connsiteX7435" fmla="*/ 3975424 w 6792042"/>
                <a:gd name="connsiteY7435" fmla="*/ 106927 h 3321651"/>
                <a:gd name="connsiteX7436" fmla="*/ 3975424 w 6792042"/>
                <a:gd name="connsiteY7436" fmla="*/ 104854 h 3321651"/>
                <a:gd name="connsiteX7437" fmla="*/ 3977498 w 6792042"/>
                <a:gd name="connsiteY7437" fmla="*/ 104854 h 3321651"/>
                <a:gd name="connsiteX7438" fmla="*/ 3977498 w 6792042"/>
                <a:gd name="connsiteY7438" fmla="*/ 106927 h 3321651"/>
                <a:gd name="connsiteX7439" fmla="*/ 4000380 w 6792042"/>
                <a:gd name="connsiteY7439" fmla="*/ 96522 h 3321651"/>
                <a:gd name="connsiteX7440" fmla="*/ 4000380 w 6792042"/>
                <a:gd name="connsiteY7440" fmla="*/ 94449 h 3321651"/>
                <a:gd name="connsiteX7441" fmla="*/ 3998308 w 6792042"/>
                <a:gd name="connsiteY7441" fmla="*/ 94449 h 3321651"/>
                <a:gd name="connsiteX7442" fmla="*/ 3998308 w 6792042"/>
                <a:gd name="connsiteY7442" fmla="*/ 92376 h 3321651"/>
                <a:gd name="connsiteX7443" fmla="*/ 4000380 w 6792042"/>
                <a:gd name="connsiteY7443" fmla="*/ 92376 h 3321651"/>
                <a:gd name="connsiteX7444" fmla="*/ 4000380 w 6792042"/>
                <a:gd name="connsiteY7444" fmla="*/ 94449 h 3321651"/>
                <a:gd name="connsiteX7445" fmla="*/ 4002454 w 6792042"/>
                <a:gd name="connsiteY7445" fmla="*/ 94449 h 3321651"/>
                <a:gd name="connsiteX7446" fmla="*/ 4002454 w 6792042"/>
                <a:gd name="connsiteY7446" fmla="*/ 96522 h 3321651"/>
                <a:gd name="connsiteX7447" fmla="*/ 4004527 w 6792042"/>
                <a:gd name="connsiteY7447" fmla="*/ 96522 h 3321651"/>
                <a:gd name="connsiteX7448" fmla="*/ 4004527 w 6792042"/>
                <a:gd name="connsiteY7448" fmla="*/ 100669 h 3321651"/>
                <a:gd name="connsiteX7449" fmla="*/ 4002454 w 6792042"/>
                <a:gd name="connsiteY7449" fmla="*/ 100669 h 3321651"/>
                <a:gd name="connsiteX7450" fmla="*/ 4002454 w 6792042"/>
                <a:gd name="connsiteY7450" fmla="*/ 96522 h 3321651"/>
                <a:gd name="connsiteX7451" fmla="*/ 4000380 w 6792042"/>
                <a:gd name="connsiteY7451" fmla="*/ 96522 h 3321651"/>
                <a:gd name="connsiteX7452" fmla="*/ 4008712 w 6792042"/>
                <a:gd name="connsiteY7452" fmla="*/ 109000 h 3321651"/>
                <a:gd name="connsiteX7453" fmla="*/ 4006639 w 6792042"/>
                <a:gd name="connsiteY7453" fmla="*/ 109000 h 3321651"/>
                <a:gd name="connsiteX7454" fmla="*/ 4006639 w 6792042"/>
                <a:gd name="connsiteY7454" fmla="*/ 106927 h 3321651"/>
                <a:gd name="connsiteX7455" fmla="*/ 4004566 w 6792042"/>
                <a:gd name="connsiteY7455" fmla="*/ 106927 h 3321651"/>
                <a:gd name="connsiteX7456" fmla="*/ 4004566 w 6792042"/>
                <a:gd name="connsiteY7456" fmla="*/ 104854 h 3321651"/>
                <a:gd name="connsiteX7457" fmla="*/ 4006639 w 6792042"/>
                <a:gd name="connsiteY7457" fmla="*/ 104854 h 3321651"/>
                <a:gd name="connsiteX7458" fmla="*/ 4006639 w 6792042"/>
                <a:gd name="connsiteY7458" fmla="*/ 106927 h 3321651"/>
                <a:gd name="connsiteX7459" fmla="*/ 4008712 w 6792042"/>
                <a:gd name="connsiteY7459" fmla="*/ 106927 h 3321651"/>
                <a:gd name="connsiteX7460" fmla="*/ 4008712 w 6792042"/>
                <a:gd name="connsiteY7460" fmla="*/ 109000 h 3321651"/>
                <a:gd name="connsiteX7461" fmla="*/ 4191659 w 6792042"/>
                <a:gd name="connsiteY7461" fmla="*/ 183830 h 3321651"/>
                <a:gd name="connsiteX7462" fmla="*/ 4191659 w 6792042"/>
                <a:gd name="connsiteY7462" fmla="*/ 185903 h 3321651"/>
                <a:gd name="connsiteX7463" fmla="*/ 4189586 w 6792042"/>
                <a:gd name="connsiteY7463" fmla="*/ 185903 h 3321651"/>
                <a:gd name="connsiteX7464" fmla="*/ 4189586 w 6792042"/>
                <a:gd name="connsiteY7464" fmla="*/ 181757 h 3321651"/>
                <a:gd name="connsiteX7465" fmla="*/ 4191659 w 6792042"/>
                <a:gd name="connsiteY7465" fmla="*/ 181757 h 3321651"/>
                <a:gd name="connsiteX7466" fmla="*/ 4191659 w 6792042"/>
                <a:gd name="connsiteY7466" fmla="*/ 183830 h 3321651"/>
                <a:gd name="connsiteX7467" fmla="*/ 4665633 w 6792042"/>
                <a:gd name="connsiteY7467" fmla="*/ 57015 h 3321651"/>
                <a:gd name="connsiteX7468" fmla="*/ 4663559 w 6792042"/>
                <a:gd name="connsiteY7468" fmla="*/ 57015 h 3321651"/>
                <a:gd name="connsiteX7469" fmla="*/ 4663559 w 6792042"/>
                <a:gd name="connsiteY7469" fmla="*/ 54942 h 3321651"/>
                <a:gd name="connsiteX7470" fmla="*/ 4665633 w 6792042"/>
                <a:gd name="connsiteY7470" fmla="*/ 54942 h 3321651"/>
                <a:gd name="connsiteX7471" fmla="*/ 4665633 w 6792042"/>
                <a:gd name="connsiteY7471" fmla="*/ 57015 h 3321651"/>
                <a:gd name="connsiteX7472" fmla="*/ 4709286 w 6792042"/>
                <a:gd name="connsiteY7472" fmla="*/ 77824 h 3321651"/>
                <a:gd name="connsiteX7473" fmla="*/ 4709286 w 6792042"/>
                <a:gd name="connsiteY7473" fmla="*/ 79898 h 3321651"/>
                <a:gd name="connsiteX7474" fmla="*/ 4707213 w 6792042"/>
                <a:gd name="connsiteY7474" fmla="*/ 79898 h 3321651"/>
                <a:gd name="connsiteX7475" fmla="*/ 4707213 w 6792042"/>
                <a:gd name="connsiteY7475" fmla="*/ 75751 h 3321651"/>
                <a:gd name="connsiteX7476" fmla="*/ 4709286 w 6792042"/>
                <a:gd name="connsiteY7476" fmla="*/ 75751 h 3321651"/>
                <a:gd name="connsiteX7477" fmla="*/ 4709286 w 6792042"/>
                <a:gd name="connsiteY7477" fmla="*/ 77824 h 3321651"/>
                <a:gd name="connsiteX7478" fmla="*/ 4715545 w 6792042"/>
                <a:gd name="connsiteY7478" fmla="*/ 65346 h 3321651"/>
                <a:gd name="connsiteX7479" fmla="*/ 4713471 w 6792042"/>
                <a:gd name="connsiteY7479" fmla="*/ 65346 h 3321651"/>
                <a:gd name="connsiteX7480" fmla="*/ 4713471 w 6792042"/>
                <a:gd name="connsiteY7480" fmla="*/ 69493 h 3321651"/>
                <a:gd name="connsiteX7481" fmla="*/ 4711398 w 6792042"/>
                <a:gd name="connsiteY7481" fmla="*/ 69493 h 3321651"/>
                <a:gd name="connsiteX7482" fmla="*/ 4711398 w 6792042"/>
                <a:gd name="connsiteY7482" fmla="*/ 71566 h 3321651"/>
                <a:gd name="connsiteX7483" fmla="*/ 4709325 w 6792042"/>
                <a:gd name="connsiteY7483" fmla="*/ 71566 h 3321651"/>
                <a:gd name="connsiteX7484" fmla="*/ 4709325 w 6792042"/>
                <a:gd name="connsiteY7484" fmla="*/ 69493 h 3321651"/>
                <a:gd name="connsiteX7485" fmla="*/ 4711398 w 6792042"/>
                <a:gd name="connsiteY7485" fmla="*/ 69493 h 3321651"/>
                <a:gd name="connsiteX7486" fmla="*/ 4711398 w 6792042"/>
                <a:gd name="connsiteY7486" fmla="*/ 65346 h 3321651"/>
                <a:gd name="connsiteX7487" fmla="*/ 4713471 w 6792042"/>
                <a:gd name="connsiteY7487" fmla="*/ 65346 h 3321651"/>
                <a:gd name="connsiteX7488" fmla="*/ 4713471 w 6792042"/>
                <a:gd name="connsiteY7488" fmla="*/ 63273 h 3321651"/>
                <a:gd name="connsiteX7489" fmla="*/ 4715545 w 6792042"/>
                <a:gd name="connsiteY7489" fmla="*/ 63273 h 3321651"/>
                <a:gd name="connsiteX7490" fmla="*/ 4715545 w 6792042"/>
                <a:gd name="connsiteY7490" fmla="*/ 65346 h 3321651"/>
                <a:gd name="connsiteX7491" fmla="*/ 4717618 w 6792042"/>
                <a:gd name="connsiteY7491" fmla="*/ 54942 h 3321651"/>
                <a:gd name="connsiteX7492" fmla="*/ 4717618 w 6792042"/>
                <a:gd name="connsiteY7492" fmla="*/ 61162 h 3321651"/>
                <a:gd name="connsiteX7493" fmla="*/ 4715545 w 6792042"/>
                <a:gd name="connsiteY7493" fmla="*/ 61162 h 3321651"/>
                <a:gd name="connsiteX7494" fmla="*/ 4715545 w 6792042"/>
                <a:gd name="connsiteY7494" fmla="*/ 52830 h 3321651"/>
                <a:gd name="connsiteX7495" fmla="*/ 4717618 w 6792042"/>
                <a:gd name="connsiteY7495" fmla="*/ 52830 h 3321651"/>
                <a:gd name="connsiteX7496" fmla="*/ 4717618 w 6792042"/>
                <a:gd name="connsiteY7496" fmla="*/ 54903 h 3321651"/>
                <a:gd name="connsiteX7497" fmla="*/ 4738389 w 6792042"/>
                <a:gd name="connsiteY7497" fmla="*/ 52868 h 3321651"/>
                <a:gd name="connsiteX7498" fmla="*/ 4736316 w 6792042"/>
                <a:gd name="connsiteY7498" fmla="*/ 52868 h 3321651"/>
                <a:gd name="connsiteX7499" fmla="*/ 4736316 w 6792042"/>
                <a:gd name="connsiteY7499" fmla="*/ 50795 h 3321651"/>
                <a:gd name="connsiteX7500" fmla="*/ 4738389 w 6792042"/>
                <a:gd name="connsiteY7500" fmla="*/ 50795 h 3321651"/>
                <a:gd name="connsiteX7501" fmla="*/ 4738389 w 6792042"/>
                <a:gd name="connsiteY7501" fmla="*/ 52868 h 3321651"/>
                <a:gd name="connsiteX7502" fmla="*/ 4744647 w 6792042"/>
                <a:gd name="connsiteY7502" fmla="*/ 52868 h 3321651"/>
                <a:gd name="connsiteX7503" fmla="*/ 4742574 w 6792042"/>
                <a:gd name="connsiteY7503" fmla="*/ 52868 h 3321651"/>
                <a:gd name="connsiteX7504" fmla="*/ 4742574 w 6792042"/>
                <a:gd name="connsiteY7504" fmla="*/ 50795 h 3321651"/>
                <a:gd name="connsiteX7505" fmla="*/ 4744647 w 6792042"/>
                <a:gd name="connsiteY7505" fmla="*/ 50795 h 3321651"/>
                <a:gd name="connsiteX7506" fmla="*/ 4744647 w 6792042"/>
                <a:gd name="connsiteY7506" fmla="*/ 52868 h 3321651"/>
                <a:gd name="connsiteX7507" fmla="*/ 4790374 w 6792042"/>
                <a:gd name="connsiteY7507" fmla="*/ 92376 h 3321651"/>
                <a:gd name="connsiteX7508" fmla="*/ 4788301 w 6792042"/>
                <a:gd name="connsiteY7508" fmla="*/ 92376 h 3321651"/>
                <a:gd name="connsiteX7509" fmla="*/ 4788301 w 6792042"/>
                <a:gd name="connsiteY7509" fmla="*/ 94449 h 3321651"/>
                <a:gd name="connsiteX7510" fmla="*/ 4786228 w 6792042"/>
                <a:gd name="connsiteY7510" fmla="*/ 94449 h 3321651"/>
                <a:gd name="connsiteX7511" fmla="*/ 4786228 w 6792042"/>
                <a:gd name="connsiteY7511" fmla="*/ 92376 h 3321651"/>
                <a:gd name="connsiteX7512" fmla="*/ 4788301 w 6792042"/>
                <a:gd name="connsiteY7512" fmla="*/ 92376 h 3321651"/>
                <a:gd name="connsiteX7513" fmla="*/ 4788301 w 6792042"/>
                <a:gd name="connsiteY7513" fmla="*/ 90303 h 3321651"/>
                <a:gd name="connsiteX7514" fmla="*/ 4790374 w 6792042"/>
                <a:gd name="connsiteY7514" fmla="*/ 90303 h 3321651"/>
                <a:gd name="connsiteX7515" fmla="*/ 4790374 w 6792042"/>
                <a:gd name="connsiteY7515" fmla="*/ 92376 h 3321651"/>
                <a:gd name="connsiteX7516" fmla="*/ 4809072 w 6792042"/>
                <a:gd name="connsiteY7516" fmla="*/ 94449 h 3321651"/>
                <a:gd name="connsiteX7517" fmla="*/ 4809072 w 6792042"/>
                <a:gd name="connsiteY7517" fmla="*/ 96522 h 3321651"/>
                <a:gd name="connsiteX7518" fmla="*/ 4806999 w 6792042"/>
                <a:gd name="connsiteY7518" fmla="*/ 96522 h 3321651"/>
                <a:gd name="connsiteX7519" fmla="*/ 4806999 w 6792042"/>
                <a:gd name="connsiteY7519" fmla="*/ 92376 h 3321651"/>
                <a:gd name="connsiteX7520" fmla="*/ 4809072 w 6792042"/>
                <a:gd name="connsiteY7520" fmla="*/ 92376 h 3321651"/>
                <a:gd name="connsiteX7521" fmla="*/ 4809072 w 6792042"/>
                <a:gd name="connsiteY7521" fmla="*/ 94449 h 3321651"/>
                <a:gd name="connsiteX7522" fmla="*/ 5037785 w 6792042"/>
                <a:gd name="connsiteY7522" fmla="*/ 160986 h 3321651"/>
                <a:gd name="connsiteX7523" fmla="*/ 5035712 w 6792042"/>
                <a:gd name="connsiteY7523" fmla="*/ 160986 h 3321651"/>
                <a:gd name="connsiteX7524" fmla="*/ 5035712 w 6792042"/>
                <a:gd name="connsiteY7524" fmla="*/ 158913 h 3321651"/>
                <a:gd name="connsiteX7525" fmla="*/ 5037785 w 6792042"/>
                <a:gd name="connsiteY7525" fmla="*/ 158913 h 3321651"/>
                <a:gd name="connsiteX7526" fmla="*/ 5037785 w 6792042"/>
                <a:gd name="connsiteY7526" fmla="*/ 160986 h 3321651"/>
                <a:gd name="connsiteX7527" fmla="*/ 5838184 w 6792042"/>
                <a:gd name="connsiteY7527" fmla="*/ 701496 h 3321651"/>
                <a:gd name="connsiteX7528" fmla="*/ 5834037 w 6792042"/>
                <a:gd name="connsiteY7528" fmla="*/ 701496 h 3321651"/>
                <a:gd name="connsiteX7529" fmla="*/ 5834037 w 6792042"/>
                <a:gd name="connsiteY7529" fmla="*/ 699422 h 3321651"/>
                <a:gd name="connsiteX7530" fmla="*/ 5838184 w 6792042"/>
                <a:gd name="connsiteY7530" fmla="*/ 699422 h 3321651"/>
                <a:gd name="connsiteX7531" fmla="*/ 5838184 w 6792042"/>
                <a:gd name="connsiteY7531" fmla="*/ 701496 h 332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Lst>
              <a:rect l="l" t="t" r="r" b="b"/>
              <a:pathLst>
                <a:path w="6792042" h="3321651">
                  <a:moveTo>
                    <a:pt x="6784095" y="1119375"/>
                  </a:moveTo>
                  <a:lnTo>
                    <a:pt x="6779949" y="1119375"/>
                  </a:lnTo>
                  <a:lnTo>
                    <a:pt x="6779949" y="1113156"/>
                  </a:lnTo>
                  <a:lnTo>
                    <a:pt x="6777876" y="1113156"/>
                  </a:lnTo>
                  <a:lnTo>
                    <a:pt x="6777876" y="1111082"/>
                  </a:lnTo>
                  <a:lnTo>
                    <a:pt x="6775802" y="1111082"/>
                  </a:lnTo>
                  <a:lnTo>
                    <a:pt x="6775802" y="1113156"/>
                  </a:lnTo>
                  <a:lnTo>
                    <a:pt x="6773729" y="1113156"/>
                  </a:lnTo>
                  <a:lnTo>
                    <a:pt x="6773729" y="1115229"/>
                  </a:lnTo>
                  <a:lnTo>
                    <a:pt x="6765398" y="1115229"/>
                  </a:lnTo>
                  <a:lnTo>
                    <a:pt x="6765398" y="1113156"/>
                  </a:lnTo>
                  <a:lnTo>
                    <a:pt x="6757066" y="1113156"/>
                  </a:lnTo>
                  <a:lnTo>
                    <a:pt x="6757066" y="1111082"/>
                  </a:lnTo>
                  <a:lnTo>
                    <a:pt x="6750846" y="1111082"/>
                  </a:lnTo>
                  <a:lnTo>
                    <a:pt x="6750846" y="1109009"/>
                  </a:lnTo>
                  <a:lnTo>
                    <a:pt x="6742515" y="1109009"/>
                  </a:lnTo>
                  <a:lnTo>
                    <a:pt x="6742515" y="1106936"/>
                  </a:lnTo>
                  <a:lnTo>
                    <a:pt x="6734183" y="1106936"/>
                  </a:lnTo>
                  <a:lnTo>
                    <a:pt x="6734183" y="1104863"/>
                  </a:lnTo>
                  <a:lnTo>
                    <a:pt x="6725852" y="1104863"/>
                  </a:lnTo>
                  <a:lnTo>
                    <a:pt x="6725852" y="1102789"/>
                  </a:lnTo>
                  <a:lnTo>
                    <a:pt x="6717520" y="1102789"/>
                  </a:lnTo>
                  <a:lnTo>
                    <a:pt x="6717520" y="1100716"/>
                  </a:lnTo>
                  <a:lnTo>
                    <a:pt x="6711301" y="1100716"/>
                  </a:lnTo>
                  <a:lnTo>
                    <a:pt x="6711301" y="1098643"/>
                  </a:lnTo>
                  <a:lnTo>
                    <a:pt x="6707154" y="1098643"/>
                  </a:lnTo>
                  <a:lnTo>
                    <a:pt x="6707154" y="1096569"/>
                  </a:lnTo>
                  <a:lnTo>
                    <a:pt x="6700934" y="1096569"/>
                  </a:lnTo>
                  <a:lnTo>
                    <a:pt x="6700934" y="1094496"/>
                  </a:lnTo>
                  <a:lnTo>
                    <a:pt x="6694714" y="1094496"/>
                  </a:lnTo>
                  <a:lnTo>
                    <a:pt x="6694714" y="1092423"/>
                  </a:lnTo>
                  <a:lnTo>
                    <a:pt x="6690568" y="1092423"/>
                  </a:lnTo>
                  <a:lnTo>
                    <a:pt x="6690568" y="1090350"/>
                  </a:lnTo>
                  <a:lnTo>
                    <a:pt x="6686421" y="1090350"/>
                  </a:lnTo>
                  <a:lnTo>
                    <a:pt x="6686421" y="1088276"/>
                  </a:lnTo>
                  <a:lnTo>
                    <a:pt x="6680201" y="1088276"/>
                  </a:lnTo>
                  <a:lnTo>
                    <a:pt x="6680201" y="1086203"/>
                  </a:lnTo>
                  <a:lnTo>
                    <a:pt x="6676055" y="1086203"/>
                  </a:lnTo>
                  <a:lnTo>
                    <a:pt x="6676055" y="1084130"/>
                  </a:lnTo>
                  <a:lnTo>
                    <a:pt x="6671908" y="1084130"/>
                  </a:lnTo>
                  <a:lnTo>
                    <a:pt x="6671908" y="1082057"/>
                  </a:lnTo>
                  <a:lnTo>
                    <a:pt x="6667762" y="1082057"/>
                  </a:lnTo>
                  <a:lnTo>
                    <a:pt x="6667762" y="1079983"/>
                  </a:lnTo>
                  <a:lnTo>
                    <a:pt x="6665689" y="1079983"/>
                  </a:lnTo>
                  <a:lnTo>
                    <a:pt x="6665689" y="1077910"/>
                  </a:lnTo>
                  <a:lnTo>
                    <a:pt x="6661542" y="1077910"/>
                  </a:lnTo>
                  <a:lnTo>
                    <a:pt x="6661542" y="1075837"/>
                  </a:lnTo>
                  <a:lnTo>
                    <a:pt x="6657395" y="1075837"/>
                  </a:lnTo>
                  <a:lnTo>
                    <a:pt x="6657395" y="1073763"/>
                  </a:lnTo>
                  <a:lnTo>
                    <a:pt x="6653249" y="1073763"/>
                  </a:lnTo>
                  <a:lnTo>
                    <a:pt x="6653249" y="1071690"/>
                  </a:lnTo>
                  <a:lnTo>
                    <a:pt x="6651176" y="1071690"/>
                  </a:lnTo>
                  <a:lnTo>
                    <a:pt x="6651176" y="1069617"/>
                  </a:lnTo>
                  <a:lnTo>
                    <a:pt x="6647029" y="1069617"/>
                  </a:lnTo>
                  <a:lnTo>
                    <a:pt x="6647029" y="1067544"/>
                  </a:lnTo>
                  <a:lnTo>
                    <a:pt x="6644956" y="1067544"/>
                  </a:lnTo>
                  <a:lnTo>
                    <a:pt x="6644956" y="1065470"/>
                  </a:lnTo>
                  <a:lnTo>
                    <a:pt x="6640809" y="1065470"/>
                  </a:lnTo>
                  <a:lnTo>
                    <a:pt x="6640809" y="1063397"/>
                  </a:lnTo>
                  <a:lnTo>
                    <a:pt x="6638736" y="1063397"/>
                  </a:lnTo>
                  <a:lnTo>
                    <a:pt x="6638736" y="1061324"/>
                  </a:lnTo>
                  <a:lnTo>
                    <a:pt x="6634589" y="1061324"/>
                  </a:lnTo>
                  <a:lnTo>
                    <a:pt x="6634589" y="1059251"/>
                  </a:lnTo>
                  <a:lnTo>
                    <a:pt x="6632516" y="1059251"/>
                  </a:lnTo>
                  <a:lnTo>
                    <a:pt x="6632516" y="1057177"/>
                  </a:lnTo>
                  <a:lnTo>
                    <a:pt x="6630443" y="1057177"/>
                  </a:lnTo>
                  <a:lnTo>
                    <a:pt x="6630443" y="1055104"/>
                  </a:lnTo>
                  <a:lnTo>
                    <a:pt x="6626296" y="1055104"/>
                  </a:lnTo>
                  <a:lnTo>
                    <a:pt x="6626296" y="1053031"/>
                  </a:lnTo>
                  <a:lnTo>
                    <a:pt x="6624223" y="1053031"/>
                  </a:lnTo>
                  <a:lnTo>
                    <a:pt x="6624223" y="1050957"/>
                  </a:lnTo>
                  <a:lnTo>
                    <a:pt x="6622150" y="1050957"/>
                  </a:lnTo>
                  <a:lnTo>
                    <a:pt x="6622150" y="1048884"/>
                  </a:lnTo>
                  <a:lnTo>
                    <a:pt x="6620077" y="1048884"/>
                  </a:lnTo>
                  <a:lnTo>
                    <a:pt x="6620077" y="1046811"/>
                  </a:lnTo>
                  <a:lnTo>
                    <a:pt x="6618003" y="1046811"/>
                  </a:lnTo>
                  <a:lnTo>
                    <a:pt x="6618003" y="1044738"/>
                  </a:lnTo>
                  <a:lnTo>
                    <a:pt x="6613857" y="1044738"/>
                  </a:lnTo>
                  <a:lnTo>
                    <a:pt x="6613857" y="1042664"/>
                  </a:lnTo>
                  <a:lnTo>
                    <a:pt x="6611783" y="1042664"/>
                  </a:lnTo>
                  <a:lnTo>
                    <a:pt x="6611783" y="1040591"/>
                  </a:lnTo>
                  <a:lnTo>
                    <a:pt x="6609710" y="1040591"/>
                  </a:lnTo>
                  <a:lnTo>
                    <a:pt x="6609710" y="1038518"/>
                  </a:lnTo>
                  <a:lnTo>
                    <a:pt x="6607637" y="1038518"/>
                  </a:lnTo>
                  <a:lnTo>
                    <a:pt x="6607637" y="1036445"/>
                  </a:lnTo>
                  <a:lnTo>
                    <a:pt x="6605564" y="1036445"/>
                  </a:lnTo>
                  <a:lnTo>
                    <a:pt x="6605564" y="1034371"/>
                  </a:lnTo>
                  <a:lnTo>
                    <a:pt x="6603490" y="1034371"/>
                  </a:lnTo>
                  <a:lnTo>
                    <a:pt x="6603490" y="1032298"/>
                  </a:lnTo>
                  <a:lnTo>
                    <a:pt x="6601417" y="1032298"/>
                  </a:lnTo>
                  <a:lnTo>
                    <a:pt x="6601417" y="1030225"/>
                  </a:lnTo>
                  <a:lnTo>
                    <a:pt x="6599344" y="1030225"/>
                  </a:lnTo>
                  <a:lnTo>
                    <a:pt x="6599344" y="1026078"/>
                  </a:lnTo>
                  <a:lnTo>
                    <a:pt x="6597270" y="1026078"/>
                  </a:lnTo>
                  <a:lnTo>
                    <a:pt x="6597270" y="1024005"/>
                  </a:lnTo>
                  <a:lnTo>
                    <a:pt x="6595197" y="1024005"/>
                  </a:lnTo>
                  <a:lnTo>
                    <a:pt x="6595197" y="1021932"/>
                  </a:lnTo>
                  <a:lnTo>
                    <a:pt x="6593124" y="1021932"/>
                  </a:lnTo>
                  <a:lnTo>
                    <a:pt x="6593124" y="1019858"/>
                  </a:lnTo>
                  <a:lnTo>
                    <a:pt x="6591051" y="1019858"/>
                  </a:lnTo>
                  <a:lnTo>
                    <a:pt x="6591051" y="1015712"/>
                  </a:lnTo>
                  <a:lnTo>
                    <a:pt x="6588977" y="1015712"/>
                  </a:lnTo>
                  <a:lnTo>
                    <a:pt x="6588977" y="1013638"/>
                  </a:lnTo>
                  <a:lnTo>
                    <a:pt x="6586904" y="1013638"/>
                  </a:lnTo>
                  <a:lnTo>
                    <a:pt x="6586904" y="1009492"/>
                  </a:lnTo>
                  <a:lnTo>
                    <a:pt x="6584831" y="1009492"/>
                  </a:lnTo>
                  <a:lnTo>
                    <a:pt x="6584831" y="1007419"/>
                  </a:lnTo>
                  <a:lnTo>
                    <a:pt x="6582757" y="1007419"/>
                  </a:lnTo>
                  <a:lnTo>
                    <a:pt x="6582757" y="1003272"/>
                  </a:lnTo>
                  <a:lnTo>
                    <a:pt x="6580684" y="1003272"/>
                  </a:lnTo>
                  <a:lnTo>
                    <a:pt x="6580684" y="999126"/>
                  </a:lnTo>
                  <a:lnTo>
                    <a:pt x="6578611" y="999126"/>
                  </a:lnTo>
                  <a:lnTo>
                    <a:pt x="6578611" y="994979"/>
                  </a:lnTo>
                  <a:lnTo>
                    <a:pt x="6576538" y="994979"/>
                  </a:lnTo>
                  <a:lnTo>
                    <a:pt x="6576538" y="992906"/>
                  </a:lnTo>
                  <a:lnTo>
                    <a:pt x="6574465" y="992906"/>
                  </a:lnTo>
                  <a:lnTo>
                    <a:pt x="6574465" y="988759"/>
                  </a:lnTo>
                  <a:lnTo>
                    <a:pt x="6572391" y="988759"/>
                  </a:lnTo>
                  <a:lnTo>
                    <a:pt x="6572391" y="984613"/>
                  </a:lnTo>
                  <a:lnTo>
                    <a:pt x="6570318" y="984613"/>
                  </a:lnTo>
                  <a:lnTo>
                    <a:pt x="6570318" y="980466"/>
                  </a:lnTo>
                  <a:lnTo>
                    <a:pt x="6568245" y="980466"/>
                  </a:lnTo>
                  <a:lnTo>
                    <a:pt x="6568245" y="976320"/>
                  </a:lnTo>
                  <a:lnTo>
                    <a:pt x="6566171" y="976320"/>
                  </a:lnTo>
                  <a:lnTo>
                    <a:pt x="6566171" y="972173"/>
                  </a:lnTo>
                  <a:lnTo>
                    <a:pt x="6564098" y="972173"/>
                  </a:lnTo>
                  <a:lnTo>
                    <a:pt x="6564098" y="965953"/>
                  </a:lnTo>
                  <a:lnTo>
                    <a:pt x="6562025" y="965953"/>
                  </a:lnTo>
                  <a:lnTo>
                    <a:pt x="6562025" y="961807"/>
                  </a:lnTo>
                  <a:lnTo>
                    <a:pt x="6559952" y="961807"/>
                  </a:lnTo>
                  <a:lnTo>
                    <a:pt x="6559952" y="955587"/>
                  </a:lnTo>
                  <a:lnTo>
                    <a:pt x="6557878" y="955587"/>
                  </a:lnTo>
                  <a:lnTo>
                    <a:pt x="6557878" y="949367"/>
                  </a:lnTo>
                  <a:lnTo>
                    <a:pt x="6555805" y="949367"/>
                  </a:lnTo>
                  <a:lnTo>
                    <a:pt x="6555805" y="943147"/>
                  </a:lnTo>
                  <a:lnTo>
                    <a:pt x="6553732" y="943147"/>
                  </a:lnTo>
                  <a:lnTo>
                    <a:pt x="6553732" y="934816"/>
                  </a:lnTo>
                  <a:lnTo>
                    <a:pt x="6551658" y="934816"/>
                  </a:lnTo>
                  <a:lnTo>
                    <a:pt x="6551658" y="930669"/>
                  </a:lnTo>
                  <a:lnTo>
                    <a:pt x="6549585" y="930669"/>
                  </a:lnTo>
                  <a:lnTo>
                    <a:pt x="6549585" y="918191"/>
                  </a:lnTo>
                  <a:lnTo>
                    <a:pt x="6547512" y="918191"/>
                  </a:lnTo>
                  <a:lnTo>
                    <a:pt x="6547512" y="911971"/>
                  </a:lnTo>
                  <a:lnTo>
                    <a:pt x="6545439" y="911971"/>
                  </a:lnTo>
                  <a:lnTo>
                    <a:pt x="6545439" y="905752"/>
                  </a:lnTo>
                  <a:lnTo>
                    <a:pt x="6543366" y="905752"/>
                  </a:lnTo>
                  <a:lnTo>
                    <a:pt x="6543366" y="901605"/>
                  </a:lnTo>
                  <a:lnTo>
                    <a:pt x="6541292" y="901605"/>
                  </a:lnTo>
                  <a:lnTo>
                    <a:pt x="6541292" y="897458"/>
                  </a:lnTo>
                  <a:lnTo>
                    <a:pt x="6539219" y="897458"/>
                  </a:lnTo>
                  <a:lnTo>
                    <a:pt x="6539219" y="893312"/>
                  </a:lnTo>
                  <a:lnTo>
                    <a:pt x="6537145" y="893312"/>
                  </a:lnTo>
                  <a:lnTo>
                    <a:pt x="6537145" y="889165"/>
                  </a:lnTo>
                  <a:lnTo>
                    <a:pt x="6535072" y="889165"/>
                  </a:lnTo>
                  <a:lnTo>
                    <a:pt x="6535072" y="885019"/>
                  </a:lnTo>
                  <a:lnTo>
                    <a:pt x="6532999" y="885019"/>
                  </a:lnTo>
                  <a:lnTo>
                    <a:pt x="6532999" y="882946"/>
                  </a:lnTo>
                  <a:lnTo>
                    <a:pt x="6530926" y="882946"/>
                  </a:lnTo>
                  <a:lnTo>
                    <a:pt x="6530926" y="878799"/>
                  </a:lnTo>
                  <a:lnTo>
                    <a:pt x="6528853" y="878799"/>
                  </a:lnTo>
                  <a:lnTo>
                    <a:pt x="6528853" y="876726"/>
                  </a:lnTo>
                  <a:lnTo>
                    <a:pt x="6526779" y="876726"/>
                  </a:lnTo>
                  <a:lnTo>
                    <a:pt x="6526779" y="872579"/>
                  </a:lnTo>
                  <a:lnTo>
                    <a:pt x="6524706" y="872579"/>
                  </a:lnTo>
                  <a:lnTo>
                    <a:pt x="6524706" y="868433"/>
                  </a:lnTo>
                  <a:lnTo>
                    <a:pt x="6522633" y="868433"/>
                  </a:lnTo>
                  <a:lnTo>
                    <a:pt x="6522633" y="866359"/>
                  </a:lnTo>
                  <a:lnTo>
                    <a:pt x="6520559" y="866359"/>
                  </a:lnTo>
                  <a:lnTo>
                    <a:pt x="6520559" y="862213"/>
                  </a:lnTo>
                  <a:lnTo>
                    <a:pt x="6518486" y="862213"/>
                  </a:lnTo>
                  <a:lnTo>
                    <a:pt x="6518486" y="860140"/>
                  </a:lnTo>
                  <a:lnTo>
                    <a:pt x="6516413" y="860140"/>
                  </a:lnTo>
                  <a:lnTo>
                    <a:pt x="6516413" y="855993"/>
                  </a:lnTo>
                  <a:lnTo>
                    <a:pt x="6514340" y="855993"/>
                  </a:lnTo>
                  <a:lnTo>
                    <a:pt x="6514340" y="853920"/>
                  </a:lnTo>
                  <a:lnTo>
                    <a:pt x="6512266" y="853920"/>
                  </a:lnTo>
                  <a:lnTo>
                    <a:pt x="6512266" y="849773"/>
                  </a:lnTo>
                  <a:lnTo>
                    <a:pt x="6506046" y="849773"/>
                  </a:lnTo>
                  <a:lnTo>
                    <a:pt x="6506046" y="845627"/>
                  </a:lnTo>
                  <a:lnTo>
                    <a:pt x="6503973" y="845627"/>
                  </a:lnTo>
                  <a:lnTo>
                    <a:pt x="6503973" y="843553"/>
                  </a:lnTo>
                  <a:lnTo>
                    <a:pt x="6501900" y="843553"/>
                  </a:lnTo>
                  <a:lnTo>
                    <a:pt x="6501900" y="841480"/>
                  </a:lnTo>
                  <a:lnTo>
                    <a:pt x="6499827" y="841480"/>
                  </a:lnTo>
                  <a:lnTo>
                    <a:pt x="6499827" y="839407"/>
                  </a:lnTo>
                  <a:lnTo>
                    <a:pt x="6493607" y="839407"/>
                  </a:lnTo>
                  <a:lnTo>
                    <a:pt x="6493607" y="837334"/>
                  </a:lnTo>
                  <a:lnTo>
                    <a:pt x="6489460" y="837334"/>
                  </a:lnTo>
                  <a:lnTo>
                    <a:pt x="6489460" y="835260"/>
                  </a:lnTo>
                  <a:lnTo>
                    <a:pt x="6485313" y="835260"/>
                  </a:lnTo>
                  <a:lnTo>
                    <a:pt x="6485313" y="833187"/>
                  </a:lnTo>
                  <a:lnTo>
                    <a:pt x="6481167" y="833187"/>
                  </a:lnTo>
                  <a:lnTo>
                    <a:pt x="6481167" y="831114"/>
                  </a:lnTo>
                  <a:lnTo>
                    <a:pt x="6477021" y="831114"/>
                  </a:lnTo>
                  <a:lnTo>
                    <a:pt x="6477021" y="829040"/>
                  </a:lnTo>
                  <a:lnTo>
                    <a:pt x="6472874" y="829040"/>
                  </a:lnTo>
                  <a:lnTo>
                    <a:pt x="6472874" y="826967"/>
                  </a:lnTo>
                  <a:lnTo>
                    <a:pt x="6468728" y="826967"/>
                  </a:lnTo>
                  <a:lnTo>
                    <a:pt x="6468728" y="824894"/>
                  </a:lnTo>
                  <a:lnTo>
                    <a:pt x="6464581" y="824894"/>
                  </a:lnTo>
                  <a:lnTo>
                    <a:pt x="6464581" y="822821"/>
                  </a:lnTo>
                  <a:lnTo>
                    <a:pt x="6458361" y="822821"/>
                  </a:lnTo>
                  <a:lnTo>
                    <a:pt x="6458361" y="820747"/>
                  </a:lnTo>
                  <a:lnTo>
                    <a:pt x="6452142" y="820747"/>
                  </a:lnTo>
                  <a:lnTo>
                    <a:pt x="6452142" y="818674"/>
                  </a:lnTo>
                  <a:lnTo>
                    <a:pt x="6445922" y="818674"/>
                  </a:lnTo>
                  <a:lnTo>
                    <a:pt x="6445922" y="816601"/>
                  </a:lnTo>
                  <a:lnTo>
                    <a:pt x="6441775" y="816601"/>
                  </a:lnTo>
                  <a:lnTo>
                    <a:pt x="6441775" y="814528"/>
                  </a:lnTo>
                  <a:lnTo>
                    <a:pt x="6435555" y="814528"/>
                  </a:lnTo>
                  <a:lnTo>
                    <a:pt x="6435555" y="812454"/>
                  </a:lnTo>
                  <a:lnTo>
                    <a:pt x="6429335" y="812454"/>
                  </a:lnTo>
                  <a:lnTo>
                    <a:pt x="6429335" y="810381"/>
                  </a:lnTo>
                  <a:lnTo>
                    <a:pt x="6423115" y="810381"/>
                  </a:lnTo>
                  <a:lnTo>
                    <a:pt x="6423115" y="808308"/>
                  </a:lnTo>
                  <a:lnTo>
                    <a:pt x="6416896" y="808308"/>
                  </a:lnTo>
                  <a:lnTo>
                    <a:pt x="6416896" y="806234"/>
                  </a:lnTo>
                  <a:lnTo>
                    <a:pt x="6410676" y="806234"/>
                  </a:lnTo>
                  <a:lnTo>
                    <a:pt x="6410676" y="804161"/>
                  </a:lnTo>
                  <a:lnTo>
                    <a:pt x="6404456" y="804161"/>
                  </a:lnTo>
                  <a:lnTo>
                    <a:pt x="6404456" y="802088"/>
                  </a:lnTo>
                  <a:lnTo>
                    <a:pt x="6398236" y="802088"/>
                  </a:lnTo>
                  <a:lnTo>
                    <a:pt x="6398236" y="800015"/>
                  </a:lnTo>
                  <a:lnTo>
                    <a:pt x="6392016" y="800015"/>
                  </a:lnTo>
                  <a:lnTo>
                    <a:pt x="6392016" y="797941"/>
                  </a:lnTo>
                  <a:lnTo>
                    <a:pt x="6385797" y="797941"/>
                  </a:lnTo>
                  <a:lnTo>
                    <a:pt x="6385797" y="795868"/>
                  </a:lnTo>
                  <a:lnTo>
                    <a:pt x="6377465" y="795868"/>
                  </a:lnTo>
                  <a:lnTo>
                    <a:pt x="6377465" y="793795"/>
                  </a:lnTo>
                  <a:lnTo>
                    <a:pt x="6371245" y="793795"/>
                  </a:lnTo>
                  <a:lnTo>
                    <a:pt x="6371245" y="791722"/>
                  </a:lnTo>
                  <a:lnTo>
                    <a:pt x="6362914" y="791722"/>
                  </a:lnTo>
                  <a:lnTo>
                    <a:pt x="6362914" y="789648"/>
                  </a:lnTo>
                  <a:lnTo>
                    <a:pt x="6356694" y="789648"/>
                  </a:lnTo>
                  <a:lnTo>
                    <a:pt x="6356694" y="787575"/>
                  </a:lnTo>
                  <a:lnTo>
                    <a:pt x="6348363" y="787575"/>
                  </a:lnTo>
                  <a:lnTo>
                    <a:pt x="6348363" y="785502"/>
                  </a:lnTo>
                  <a:lnTo>
                    <a:pt x="6340031" y="785502"/>
                  </a:lnTo>
                  <a:lnTo>
                    <a:pt x="6340031" y="783428"/>
                  </a:lnTo>
                  <a:lnTo>
                    <a:pt x="6333811" y="783428"/>
                  </a:lnTo>
                  <a:lnTo>
                    <a:pt x="6333811" y="781355"/>
                  </a:lnTo>
                  <a:lnTo>
                    <a:pt x="6325480" y="781355"/>
                  </a:lnTo>
                  <a:lnTo>
                    <a:pt x="6325480" y="779282"/>
                  </a:lnTo>
                  <a:lnTo>
                    <a:pt x="6319260" y="779282"/>
                  </a:lnTo>
                  <a:lnTo>
                    <a:pt x="6319260" y="777209"/>
                  </a:lnTo>
                  <a:lnTo>
                    <a:pt x="6310928" y="777209"/>
                  </a:lnTo>
                  <a:lnTo>
                    <a:pt x="6310928" y="775135"/>
                  </a:lnTo>
                  <a:lnTo>
                    <a:pt x="6304709" y="775135"/>
                  </a:lnTo>
                  <a:lnTo>
                    <a:pt x="6304709" y="773062"/>
                  </a:lnTo>
                  <a:lnTo>
                    <a:pt x="6298489" y="773062"/>
                  </a:lnTo>
                  <a:lnTo>
                    <a:pt x="6298489" y="770989"/>
                  </a:lnTo>
                  <a:lnTo>
                    <a:pt x="6292269" y="770989"/>
                  </a:lnTo>
                  <a:lnTo>
                    <a:pt x="6292269" y="768916"/>
                  </a:lnTo>
                  <a:lnTo>
                    <a:pt x="6286049" y="768916"/>
                  </a:lnTo>
                  <a:lnTo>
                    <a:pt x="6286049" y="766842"/>
                  </a:lnTo>
                  <a:lnTo>
                    <a:pt x="6279829" y="766842"/>
                  </a:lnTo>
                  <a:lnTo>
                    <a:pt x="6279829" y="764769"/>
                  </a:lnTo>
                  <a:lnTo>
                    <a:pt x="6273610" y="764769"/>
                  </a:lnTo>
                  <a:lnTo>
                    <a:pt x="6273610" y="762696"/>
                  </a:lnTo>
                  <a:lnTo>
                    <a:pt x="6269463" y="762696"/>
                  </a:lnTo>
                  <a:lnTo>
                    <a:pt x="6269463" y="760622"/>
                  </a:lnTo>
                  <a:lnTo>
                    <a:pt x="6263243" y="760622"/>
                  </a:lnTo>
                  <a:lnTo>
                    <a:pt x="6263243" y="758549"/>
                  </a:lnTo>
                  <a:lnTo>
                    <a:pt x="6259097" y="758549"/>
                  </a:lnTo>
                  <a:lnTo>
                    <a:pt x="6259097" y="756476"/>
                  </a:lnTo>
                  <a:lnTo>
                    <a:pt x="6252877" y="756476"/>
                  </a:lnTo>
                  <a:lnTo>
                    <a:pt x="6252877" y="754403"/>
                  </a:lnTo>
                  <a:lnTo>
                    <a:pt x="6248730" y="754403"/>
                  </a:lnTo>
                  <a:lnTo>
                    <a:pt x="6248730" y="752329"/>
                  </a:lnTo>
                  <a:lnTo>
                    <a:pt x="6244584" y="752329"/>
                  </a:lnTo>
                  <a:lnTo>
                    <a:pt x="6244584" y="750256"/>
                  </a:lnTo>
                  <a:lnTo>
                    <a:pt x="6240437" y="750256"/>
                  </a:lnTo>
                  <a:lnTo>
                    <a:pt x="6240437" y="748183"/>
                  </a:lnTo>
                  <a:lnTo>
                    <a:pt x="6234217" y="748183"/>
                  </a:lnTo>
                  <a:lnTo>
                    <a:pt x="6234217" y="746110"/>
                  </a:lnTo>
                  <a:lnTo>
                    <a:pt x="6230071" y="746110"/>
                  </a:lnTo>
                  <a:lnTo>
                    <a:pt x="6230071" y="744036"/>
                  </a:lnTo>
                  <a:lnTo>
                    <a:pt x="6225924" y="744036"/>
                  </a:lnTo>
                  <a:lnTo>
                    <a:pt x="6225924" y="741963"/>
                  </a:lnTo>
                  <a:lnTo>
                    <a:pt x="6221778" y="741963"/>
                  </a:lnTo>
                  <a:lnTo>
                    <a:pt x="6221778" y="739890"/>
                  </a:lnTo>
                  <a:lnTo>
                    <a:pt x="6219704" y="739890"/>
                  </a:lnTo>
                  <a:lnTo>
                    <a:pt x="6219704" y="737816"/>
                  </a:lnTo>
                  <a:lnTo>
                    <a:pt x="6213485" y="737816"/>
                  </a:lnTo>
                  <a:lnTo>
                    <a:pt x="6213485" y="735743"/>
                  </a:lnTo>
                  <a:lnTo>
                    <a:pt x="6211411" y="735743"/>
                  </a:lnTo>
                  <a:lnTo>
                    <a:pt x="6211411" y="733670"/>
                  </a:lnTo>
                  <a:lnTo>
                    <a:pt x="6207265" y="733670"/>
                  </a:lnTo>
                  <a:lnTo>
                    <a:pt x="6207265" y="731597"/>
                  </a:lnTo>
                  <a:lnTo>
                    <a:pt x="6203118" y="731597"/>
                  </a:lnTo>
                  <a:lnTo>
                    <a:pt x="6203118" y="729523"/>
                  </a:lnTo>
                  <a:lnTo>
                    <a:pt x="6198972" y="729523"/>
                  </a:lnTo>
                  <a:lnTo>
                    <a:pt x="6198972" y="727450"/>
                  </a:lnTo>
                  <a:lnTo>
                    <a:pt x="6194825" y="727450"/>
                  </a:lnTo>
                  <a:lnTo>
                    <a:pt x="6194825" y="725377"/>
                  </a:lnTo>
                  <a:lnTo>
                    <a:pt x="6192752" y="725377"/>
                  </a:lnTo>
                  <a:lnTo>
                    <a:pt x="6192752" y="723303"/>
                  </a:lnTo>
                  <a:lnTo>
                    <a:pt x="6188605" y="723303"/>
                  </a:lnTo>
                  <a:lnTo>
                    <a:pt x="6188605" y="721230"/>
                  </a:lnTo>
                  <a:lnTo>
                    <a:pt x="6184459" y="721230"/>
                  </a:lnTo>
                  <a:lnTo>
                    <a:pt x="6184459" y="719157"/>
                  </a:lnTo>
                  <a:lnTo>
                    <a:pt x="6182386" y="719157"/>
                  </a:lnTo>
                  <a:lnTo>
                    <a:pt x="6182386" y="717084"/>
                  </a:lnTo>
                  <a:lnTo>
                    <a:pt x="6180312" y="717084"/>
                  </a:lnTo>
                  <a:lnTo>
                    <a:pt x="6180312" y="715010"/>
                  </a:lnTo>
                  <a:lnTo>
                    <a:pt x="6176166" y="715010"/>
                  </a:lnTo>
                  <a:lnTo>
                    <a:pt x="6176166" y="712937"/>
                  </a:lnTo>
                  <a:lnTo>
                    <a:pt x="6172019" y="712937"/>
                  </a:lnTo>
                  <a:lnTo>
                    <a:pt x="6172019" y="710864"/>
                  </a:lnTo>
                  <a:lnTo>
                    <a:pt x="6169946" y="710864"/>
                  </a:lnTo>
                  <a:lnTo>
                    <a:pt x="6169946" y="708791"/>
                  </a:lnTo>
                  <a:lnTo>
                    <a:pt x="6167873" y="708791"/>
                  </a:lnTo>
                  <a:lnTo>
                    <a:pt x="6167873" y="706717"/>
                  </a:lnTo>
                  <a:lnTo>
                    <a:pt x="6165799" y="706717"/>
                  </a:lnTo>
                  <a:lnTo>
                    <a:pt x="6165799" y="704644"/>
                  </a:lnTo>
                  <a:lnTo>
                    <a:pt x="6161653" y="704644"/>
                  </a:lnTo>
                  <a:lnTo>
                    <a:pt x="6161653" y="702571"/>
                  </a:lnTo>
                  <a:lnTo>
                    <a:pt x="6159579" y="702571"/>
                  </a:lnTo>
                  <a:lnTo>
                    <a:pt x="6159579" y="700497"/>
                  </a:lnTo>
                  <a:lnTo>
                    <a:pt x="6157506" y="700497"/>
                  </a:lnTo>
                  <a:lnTo>
                    <a:pt x="6157506" y="698424"/>
                  </a:lnTo>
                  <a:lnTo>
                    <a:pt x="6155433" y="698424"/>
                  </a:lnTo>
                  <a:lnTo>
                    <a:pt x="6155433" y="696351"/>
                  </a:lnTo>
                  <a:lnTo>
                    <a:pt x="6153360" y="696351"/>
                  </a:lnTo>
                  <a:lnTo>
                    <a:pt x="6153360" y="694278"/>
                  </a:lnTo>
                  <a:lnTo>
                    <a:pt x="6151286" y="694278"/>
                  </a:lnTo>
                  <a:lnTo>
                    <a:pt x="6151286" y="692204"/>
                  </a:lnTo>
                  <a:lnTo>
                    <a:pt x="6149213" y="692204"/>
                  </a:lnTo>
                  <a:lnTo>
                    <a:pt x="6149213" y="688058"/>
                  </a:lnTo>
                  <a:lnTo>
                    <a:pt x="6142993" y="688058"/>
                  </a:lnTo>
                  <a:lnTo>
                    <a:pt x="6142993" y="696389"/>
                  </a:lnTo>
                  <a:lnTo>
                    <a:pt x="6140920" y="696389"/>
                  </a:lnTo>
                  <a:lnTo>
                    <a:pt x="6140920" y="698463"/>
                  </a:lnTo>
                  <a:lnTo>
                    <a:pt x="6138847" y="698463"/>
                  </a:lnTo>
                  <a:lnTo>
                    <a:pt x="6138847" y="700536"/>
                  </a:lnTo>
                  <a:lnTo>
                    <a:pt x="6136774" y="700536"/>
                  </a:lnTo>
                  <a:lnTo>
                    <a:pt x="6136774" y="702609"/>
                  </a:lnTo>
                  <a:lnTo>
                    <a:pt x="6138847" y="702609"/>
                  </a:lnTo>
                  <a:lnTo>
                    <a:pt x="6138847" y="706756"/>
                  </a:lnTo>
                  <a:lnTo>
                    <a:pt x="6132627" y="706756"/>
                  </a:lnTo>
                  <a:lnTo>
                    <a:pt x="6132627" y="708829"/>
                  </a:lnTo>
                  <a:lnTo>
                    <a:pt x="6130554" y="708829"/>
                  </a:lnTo>
                  <a:lnTo>
                    <a:pt x="6130554" y="710902"/>
                  </a:lnTo>
                  <a:lnTo>
                    <a:pt x="6128480" y="710902"/>
                  </a:lnTo>
                  <a:lnTo>
                    <a:pt x="6128480" y="712976"/>
                  </a:lnTo>
                  <a:lnTo>
                    <a:pt x="6126407" y="712976"/>
                  </a:lnTo>
                  <a:lnTo>
                    <a:pt x="6126407" y="717122"/>
                  </a:lnTo>
                  <a:lnTo>
                    <a:pt x="6124334" y="717122"/>
                  </a:lnTo>
                  <a:lnTo>
                    <a:pt x="6124334" y="723342"/>
                  </a:lnTo>
                  <a:lnTo>
                    <a:pt x="6122261" y="723342"/>
                  </a:lnTo>
                  <a:lnTo>
                    <a:pt x="6122261" y="731673"/>
                  </a:lnTo>
                  <a:lnTo>
                    <a:pt x="6124334" y="731673"/>
                  </a:lnTo>
                  <a:lnTo>
                    <a:pt x="6124334" y="733747"/>
                  </a:lnTo>
                  <a:lnTo>
                    <a:pt x="6130554" y="733747"/>
                  </a:lnTo>
                  <a:lnTo>
                    <a:pt x="6130554" y="735820"/>
                  </a:lnTo>
                  <a:lnTo>
                    <a:pt x="6136774" y="735820"/>
                  </a:lnTo>
                  <a:lnTo>
                    <a:pt x="6136774" y="733747"/>
                  </a:lnTo>
                  <a:lnTo>
                    <a:pt x="6138847" y="733747"/>
                  </a:lnTo>
                  <a:lnTo>
                    <a:pt x="6138847" y="735820"/>
                  </a:lnTo>
                  <a:lnTo>
                    <a:pt x="6147178" y="735820"/>
                  </a:lnTo>
                  <a:lnTo>
                    <a:pt x="6147178" y="737893"/>
                  </a:lnTo>
                  <a:lnTo>
                    <a:pt x="6157583" y="737893"/>
                  </a:lnTo>
                  <a:lnTo>
                    <a:pt x="6157583" y="739966"/>
                  </a:lnTo>
                  <a:lnTo>
                    <a:pt x="6159656" y="739966"/>
                  </a:lnTo>
                  <a:lnTo>
                    <a:pt x="6159656" y="742040"/>
                  </a:lnTo>
                  <a:lnTo>
                    <a:pt x="6161730" y="742040"/>
                  </a:lnTo>
                  <a:lnTo>
                    <a:pt x="6161730" y="744113"/>
                  </a:lnTo>
                  <a:lnTo>
                    <a:pt x="6167949" y="744113"/>
                  </a:lnTo>
                  <a:lnTo>
                    <a:pt x="6167949" y="746186"/>
                  </a:lnTo>
                  <a:lnTo>
                    <a:pt x="6170022" y="746186"/>
                  </a:lnTo>
                  <a:lnTo>
                    <a:pt x="6170022" y="748260"/>
                  </a:lnTo>
                  <a:lnTo>
                    <a:pt x="6176242" y="748260"/>
                  </a:lnTo>
                  <a:lnTo>
                    <a:pt x="6176242" y="750333"/>
                  </a:lnTo>
                  <a:lnTo>
                    <a:pt x="6178316" y="750333"/>
                  </a:lnTo>
                  <a:lnTo>
                    <a:pt x="6178316" y="754479"/>
                  </a:lnTo>
                  <a:lnTo>
                    <a:pt x="6180389" y="754479"/>
                  </a:lnTo>
                  <a:lnTo>
                    <a:pt x="6180389" y="756553"/>
                  </a:lnTo>
                  <a:lnTo>
                    <a:pt x="6182462" y="756553"/>
                  </a:lnTo>
                  <a:lnTo>
                    <a:pt x="6182462" y="758626"/>
                  </a:lnTo>
                  <a:lnTo>
                    <a:pt x="6184535" y="758626"/>
                  </a:lnTo>
                  <a:lnTo>
                    <a:pt x="6184535" y="760699"/>
                  </a:lnTo>
                  <a:lnTo>
                    <a:pt x="6186609" y="760699"/>
                  </a:lnTo>
                  <a:lnTo>
                    <a:pt x="6186609" y="756553"/>
                  </a:lnTo>
                  <a:lnTo>
                    <a:pt x="6184535" y="756553"/>
                  </a:lnTo>
                  <a:lnTo>
                    <a:pt x="6184535" y="752406"/>
                  </a:lnTo>
                  <a:lnTo>
                    <a:pt x="6186609" y="752406"/>
                  </a:lnTo>
                  <a:lnTo>
                    <a:pt x="6186609" y="750333"/>
                  </a:lnTo>
                  <a:lnTo>
                    <a:pt x="6188682" y="750333"/>
                  </a:lnTo>
                  <a:lnTo>
                    <a:pt x="6188682" y="756553"/>
                  </a:lnTo>
                  <a:lnTo>
                    <a:pt x="6192829" y="756553"/>
                  </a:lnTo>
                  <a:lnTo>
                    <a:pt x="6192829" y="758626"/>
                  </a:lnTo>
                  <a:lnTo>
                    <a:pt x="6196975" y="758626"/>
                  </a:lnTo>
                  <a:lnTo>
                    <a:pt x="6196975" y="762772"/>
                  </a:lnTo>
                  <a:lnTo>
                    <a:pt x="6199048" y="762772"/>
                  </a:lnTo>
                  <a:lnTo>
                    <a:pt x="6199048" y="766919"/>
                  </a:lnTo>
                  <a:lnTo>
                    <a:pt x="6201122" y="766919"/>
                  </a:lnTo>
                  <a:lnTo>
                    <a:pt x="6201122" y="773139"/>
                  </a:lnTo>
                  <a:lnTo>
                    <a:pt x="6203195" y="773139"/>
                  </a:lnTo>
                  <a:lnTo>
                    <a:pt x="6203195" y="777285"/>
                  </a:lnTo>
                  <a:lnTo>
                    <a:pt x="6205268" y="777285"/>
                  </a:lnTo>
                  <a:lnTo>
                    <a:pt x="6205268" y="775212"/>
                  </a:lnTo>
                  <a:lnTo>
                    <a:pt x="6209415" y="775212"/>
                  </a:lnTo>
                  <a:lnTo>
                    <a:pt x="6209415" y="768992"/>
                  </a:lnTo>
                  <a:lnTo>
                    <a:pt x="6211488" y="768992"/>
                  </a:lnTo>
                  <a:lnTo>
                    <a:pt x="6211488" y="766919"/>
                  </a:lnTo>
                  <a:lnTo>
                    <a:pt x="6207342" y="766919"/>
                  </a:lnTo>
                  <a:lnTo>
                    <a:pt x="6207342" y="764846"/>
                  </a:lnTo>
                  <a:lnTo>
                    <a:pt x="6205268" y="764846"/>
                  </a:lnTo>
                  <a:lnTo>
                    <a:pt x="6205268" y="766919"/>
                  </a:lnTo>
                  <a:lnTo>
                    <a:pt x="6203195" y="766919"/>
                  </a:lnTo>
                  <a:lnTo>
                    <a:pt x="6203195" y="762772"/>
                  </a:lnTo>
                  <a:lnTo>
                    <a:pt x="6209415" y="762772"/>
                  </a:lnTo>
                  <a:lnTo>
                    <a:pt x="6209415" y="760699"/>
                  </a:lnTo>
                  <a:lnTo>
                    <a:pt x="6213562" y="760699"/>
                  </a:lnTo>
                  <a:lnTo>
                    <a:pt x="6213562" y="756553"/>
                  </a:lnTo>
                  <a:lnTo>
                    <a:pt x="6215634" y="756553"/>
                  </a:lnTo>
                  <a:lnTo>
                    <a:pt x="6215634" y="766957"/>
                  </a:lnTo>
                  <a:lnTo>
                    <a:pt x="6213562" y="766957"/>
                  </a:lnTo>
                  <a:lnTo>
                    <a:pt x="6213562" y="769031"/>
                  </a:lnTo>
                  <a:lnTo>
                    <a:pt x="6215634" y="769031"/>
                  </a:lnTo>
                  <a:lnTo>
                    <a:pt x="6215634" y="771104"/>
                  </a:lnTo>
                  <a:lnTo>
                    <a:pt x="6217708" y="771104"/>
                  </a:lnTo>
                  <a:lnTo>
                    <a:pt x="6217708" y="775251"/>
                  </a:lnTo>
                  <a:lnTo>
                    <a:pt x="6223928" y="775251"/>
                  </a:lnTo>
                  <a:lnTo>
                    <a:pt x="6223928" y="777324"/>
                  </a:lnTo>
                  <a:lnTo>
                    <a:pt x="6219781" y="777324"/>
                  </a:lnTo>
                  <a:lnTo>
                    <a:pt x="6219781" y="779397"/>
                  </a:lnTo>
                  <a:lnTo>
                    <a:pt x="6228112" y="779397"/>
                  </a:lnTo>
                  <a:lnTo>
                    <a:pt x="6228112" y="781470"/>
                  </a:lnTo>
                  <a:lnTo>
                    <a:pt x="6232259" y="781470"/>
                  </a:lnTo>
                  <a:lnTo>
                    <a:pt x="6232259" y="783544"/>
                  </a:lnTo>
                  <a:lnTo>
                    <a:pt x="6242664" y="783544"/>
                  </a:lnTo>
                  <a:lnTo>
                    <a:pt x="6242664" y="787690"/>
                  </a:lnTo>
                  <a:lnTo>
                    <a:pt x="6244737" y="787690"/>
                  </a:lnTo>
                  <a:lnTo>
                    <a:pt x="6244737" y="789763"/>
                  </a:lnTo>
                  <a:lnTo>
                    <a:pt x="6242664" y="789763"/>
                  </a:lnTo>
                  <a:lnTo>
                    <a:pt x="6242664" y="793910"/>
                  </a:lnTo>
                  <a:lnTo>
                    <a:pt x="6244737" y="793910"/>
                  </a:lnTo>
                  <a:lnTo>
                    <a:pt x="6244737" y="791837"/>
                  </a:lnTo>
                  <a:lnTo>
                    <a:pt x="6253069" y="791837"/>
                  </a:lnTo>
                  <a:lnTo>
                    <a:pt x="6253069" y="789763"/>
                  </a:lnTo>
                  <a:lnTo>
                    <a:pt x="6259288" y="789763"/>
                  </a:lnTo>
                  <a:lnTo>
                    <a:pt x="6259288" y="785617"/>
                  </a:lnTo>
                  <a:lnTo>
                    <a:pt x="6261362" y="785617"/>
                  </a:lnTo>
                  <a:lnTo>
                    <a:pt x="6261362" y="781470"/>
                  </a:lnTo>
                  <a:lnTo>
                    <a:pt x="6263435" y="781470"/>
                  </a:lnTo>
                  <a:lnTo>
                    <a:pt x="6263435" y="779397"/>
                  </a:lnTo>
                  <a:lnTo>
                    <a:pt x="6265508" y="779397"/>
                  </a:lnTo>
                  <a:lnTo>
                    <a:pt x="6265508" y="777324"/>
                  </a:lnTo>
                  <a:lnTo>
                    <a:pt x="6269655" y="777324"/>
                  </a:lnTo>
                  <a:lnTo>
                    <a:pt x="6269655" y="779397"/>
                  </a:lnTo>
                  <a:lnTo>
                    <a:pt x="6275875" y="779397"/>
                  </a:lnTo>
                  <a:lnTo>
                    <a:pt x="6275875" y="777324"/>
                  </a:lnTo>
                  <a:lnTo>
                    <a:pt x="6277948" y="777324"/>
                  </a:lnTo>
                  <a:lnTo>
                    <a:pt x="6277948" y="779397"/>
                  </a:lnTo>
                  <a:lnTo>
                    <a:pt x="6282095" y="779397"/>
                  </a:lnTo>
                  <a:lnTo>
                    <a:pt x="6282095" y="783544"/>
                  </a:lnTo>
                  <a:lnTo>
                    <a:pt x="6284168" y="783544"/>
                  </a:lnTo>
                  <a:lnTo>
                    <a:pt x="6284168" y="785617"/>
                  </a:lnTo>
                  <a:lnTo>
                    <a:pt x="6286241" y="785617"/>
                  </a:lnTo>
                  <a:lnTo>
                    <a:pt x="6286241" y="787690"/>
                  </a:lnTo>
                  <a:lnTo>
                    <a:pt x="6292461" y="787690"/>
                  </a:lnTo>
                  <a:lnTo>
                    <a:pt x="6292461" y="785617"/>
                  </a:lnTo>
                  <a:lnTo>
                    <a:pt x="6302866" y="785617"/>
                  </a:lnTo>
                  <a:lnTo>
                    <a:pt x="6302866" y="787690"/>
                  </a:lnTo>
                  <a:lnTo>
                    <a:pt x="6304939" y="787690"/>
                  </a:lnTo>
                  <a:lnTo>
                    <a:pt x="6304939" y="798095"/>
                  </a:lnTo>
                  <a:lnTo>
                    <a:pt x="6307012" y="798095"/>
                  </a:lnTo>
                  <a:lnTo>
                    <a:pt x="6307012" y="802241"/>
                  </a:lnTo>
                  <a:lnTo>
                    <a:pt x="6309086" y="802241"/>
                  </a:lnTo>
                  <a:lnTo>
                    <a:pt x="6309086" y="800168"/>
                  </a:lnTo>
                  <a:lnTo>
                    <a:pt x="6313232" y="800168"/>
                  </a:lnTo>
                  <a:lnTo>
                    <a:pt x="6313232" y="798095"/>
                  </a:lnTo>
                  <a:lnTo>
                    <a:pt x="6319452" y="798095"/>
                  </a:lnTo>
                  <a:lnTo>
                    <a:pt x="6319452" y="796022"/>
                  </a:lnTo>
                  <a:lnTo>
                    <a:pt x="6321525" y="796022"/>
                  </a:lnTo>
                  <a:lnTo>
                    <a:pt x="6321525" y="798095"/>
                  </a:lnTo>
                  <a:lnTo>
                    <a:pt x="6325672" y="798095"/>
                  </a:lnTo>
                  <a:lnTo>
                    <a:pt x="6325672" y="796022"/>
                  </a:lnTo>
                  <a:lnTo>
                    <a:pt x="6327745" y="796022"/>
                  </a:lnTo>
                  <a:lnTo>
                    <a:pt x="6327745" y="800168"/>
                  </a:lnTo>
                  <a:lnTo>
                    <a:pt x="6329818" y="800168"/>
                  </a:lnTo>
                  <a:lnTo>
                    <a:pt x="6329818" y="808500"/>
                  </a:lnTo>
                  <a:lnTo>
                    <a:pt x="6327745" y="808500"/>
                  </a:lnTo>
                  <a:lnTo>
                    <a:pt x="6327745" y="814719"/>
                  </a:lnTo>
                  <a:lnTo>
                    <a:pt x="6323598" y="814719"/>
                  </a:lnTo>
                  <a:lnTo>
                    <a:pt x="6323598" y="810573"/>
                  </a:lnTo>
                  <a:lnTo>
                    <a:pt x="6315267" y="810573"/>
                  </a:lnTo>
                  <a:lnTo>
                    <a:pt x="6315267" y="808500"/>
                  </a:lnTo>
                  <a:lnTo>
                    <a:pt x="6311120" y="808500"/>
                  </a:lnTo>
                  <a:lnTo>
                    <a:pt x="6311120" y="810573"/>
                  </a:lnTo>
                  <a:lnTo>
                    <a:pt x="6309047" y="810573"/>
                  </a:lnTo>
                  <a:lnTo>
                    <a:pt x="6309047" y="812646"/>
                  </a:lnTo>
                  <a:lnTo>
                    <a:pt x="6304900" y="812646"/>
                  </a:lnTo>
                  <a:lnTo>
                    <a:pt x="6304900" y="810573"/>
                  </a:lnTo>
                  <a:lnTo>
                    <a:pt x="6298681" y="810573"/>
                  </a:lnTo>
                  <a:lnTo>
                    <a:pt x="6298681" y="812646"/>
                  </a:lnTo>
                  <a:lnTo>
                    <a:pt x="6296608" y="812646"/>
                  </a:lnTo>
                  <a:lnTo>
                    <a:pt x="6296608" y="810573"/>
                  </a:lnTo>
                  <a:lnTo>
                    <a:pt x="6290388" y="810573"/>
                  </a:lnTo>
                  <a:lnTo>
                    <a:pt x="6290388" y="812646"/>
                  </a:lnTo>
                  <a:lnTo>
                    <a:pt x="6286241" y="812646"/>
                  </a:lnTo>
                  <a:lnTo>
                    <a:pt x="6286241" y="802241"/>
                  </a:lnTo>
                  <a:lnTo>
                    <a:pt x="6284168" y="802241"/>
                  </a:lnTo>
                  <a:lnTo>
                    <a:pt x="6284168" y="800168"/>
                  </a:lnTo>
                  <a:lnTo>
                    <a:pt x="6282095" y="800168"/>
                  </a:lnTo>
                  <a:lnTo>
                    <a:pt x="6282095" y="804315"/>
                  </a:lnTo>
                  <a:lnTo>
                    <a:pt x="6280021" y="804315"/>
                  </a:lnTo>
                  <a:lnTo>
                    <a:pt x="6280021" y="806388"/>
                  </a:lnTo>
                  <a:lnTo>
                    <a:pt x="6275875" y="806388"/>
                  </a:lnTo>
                  <a:lnTo>
                    <a:pt x="6275875" y="804315"/>
                  </a:lnTo>
                  <a:lnTo>
                    <a:pt x="6267543" y="804315"/>
                  </a:lnTo>
                  <a:lnTo>
                    <a:pt x="6267543" y="802241"/>
                  </a:lnTo>
                  <a:lnTo>
                    <a:pt x="6265470" y="802241"/>
                  </a:lnTo>
                  <a:lnTo>
                    <a:pt x="6265470" y="800168"/>
                  </a:lnTo>
                  <a:lnTo>
                    <a:pt x="6261323" y="800168"/>
                  </a:lnTo>
                  <a:lnTo>
                    <a:pt x="6261323" y="802241"/>
                  </a:lnTo>
                  <a:lnTo>
                    <a:pt x="6259250" y="802241"/>
                  </a:lnTo>
                  <a:lnTo>
                    <a:pt x="6259250" y="804315"/>
                  </a:lnTo>
                  <a:lnTo>
                    <a:pt x="6257177" y="804315"/>
                  </a:lnTo>
                  <a:lnTo>
                    <a:pt x="6257177" y="802241"/>
                  </a:lnTo>
                  <a:lnTo>
                    <a:pt x="6255104" y="802241"/>
                  </a:lnTo>
                  <a:lnTo>
                    <a:pt x="6255104" y="800168"/>
                  </a:lnTo>
                  <a:lnTo>
                    <a:pt x="6246772" y="800168"/>
                  </a:lnTo>
                  <a:lnTo>
                    <a:pt x="6246772" y="802241"/>
                  </a:lnTo>
                  <a:lnTo>
                    <a:pt x="6240552" y="802241"/>
                  </a:lnTo>
                  <a:lnTo>
                    <a:pt x="6240552" y="804315"/>
                  </a:lnTo>
                  <a:lnTo>
                    <a:pt x="6238479" y="804315"/>
                  </a:lnTo>
                  <a:lnTo>
                    <a:pt x="6238479" y="800168"/>
                  </a:lnTo>
                  <a:lnTo>
                    <a:pt x="6236406" y="800168"/>
                  </a:lnTo>
                  <a:lnTo>
                    <a:pt x="6236406" y="796022"/>
                  </a:lnTo>
                  <a:lnTo>
                    <a:pt x="6238479" y="796022"/>
                  </a:lnTo>
                  <a:lnTo>
                    <a:pt x="6238479" y="793948"/>
                  </a:lnTo>
                  <a:lnTo>
                    <a:pt x="6240552" y="793948"/>
                  </a:lnTo>
                  <a:lnTo>
                    <a:pt x="6240552" y="789802"/>
                  </a:lnTo>
                  <a:lnTo>
                    <a:pt x="6236406" y="789802"/>
                  </a:lnTo>
                  <a:lnTo>
                    <a:pt x="6236406" y="791875"/>
                  </a:lnTo>
                  <a:lnTo>
                    <a:pt x="6234332" y="791875"/>
                  </a:lnTo>
                  <a:lnTo>
                    <a:pt x="6234332" y="793948"/>
                  </a:lnTo>
                  <a:lnTo>
                    <a:pt x="6232259" y="793948"/>
                  </a:lnTo>
                  <a:lnTo>
                    <a:pt x="6232259" y="796022"/>
                  </a:lnTo>
                  <a:lnTo>
                    <a:pt x="6228112" y="796022"/>
                  </a:lnTo>
                  <a:lnTo>
                    <a:pt x="6228112" y="798095"/>
                  </a:lnTo>
                  <a:lnTo>
                    <a:pt x="6226040" y="798095"/>
                  </a:lnTo>
                  <a:lnTo>
                    <a:pt x="6226040" y="802241"/>
                  </a:lnTo>
                  <a:lnTo>
                    <a:pt x="6221893" y="802241"/>
                  </a:lnTo>
                  <a:lnTo>
                    <a:pt x="6221893" y="806388"/>
                  </a:lnTo>
                  <a:lnTo>
                    <a:pt x="6219820" y="806388"/>
                  </a:lnTo>
                  <a:lnTo>
                    <a:pt x="6219820" y="808461"/>
                  </a:lnTo>
                  <a:lnTo>
                    <a:pt x="6221893" y="808461"/>
                  </a:lnTo>
                  <a:lnTo>
                    <a:pt x="6221893" y="818866"/>
                  </a:lnTo>
                  <a:lnTo>
                    <a:pt x="6223966" y="818866"/>
                  </a:lnTo>
                  <a:lnTo>
                    <a:pt x="6223966" y="827198"/>
                  </a:lnTo>
                  <a:lnTo>
                    <a:pt x="6221893" y="827198"/>
                  </a:lnTo>
                  <a:lnTo>
                    <a:pt x="6221893" y="831344"/>
                  </a:lnTo>
                  <a:lnTo>
                    <a:pt x="6219820" y="831344"/>
                  </a:lnTo>
                  <a:lnTo>
                    <a:pt x="6219820" y="833417"/>
                  </a:lnTo>
                  <a:lnTo>
                    <a:pt x="6217746" y="833417"/>
                  </a:lnTo>
                  <a:lnTo>
                    <a:pt x="6217746" y="835491"/>
                  </a:lnTo>
                  <a:lnTo>
                    <a:pt x="6215673" y="835491"/>
                  </a:lnTo>
                  <a:lnTo>
                    <a:pt x="6215673" y="837564"/>
                  </a:lnTo>
                  <a:lnTo>
                    <a:pt x="6213600" y="837564"/>
                  </a:lnTo>
                  <a:lnTo>
                    <a:pt x="6213600" y="839637"/>
                  </a:lnTo>
                  <a:lnTo>
                    <a:pt x="6209453" y="839637"/>
                  </a:lnTo>
                  <a:lnTo>
                    <a:pt x="6209453" y="841710"/>
                  </a:lnTo>
                  <a:lnTo>
                    <a:pt x="6205307" y="841710"/>
                  </a:lnTo>
                  <a:lnTo>
                    <a:pt x="6205307" y="843784"/>
                  </a:lnTo>
                  <a:lnTo>
                    <a:pt x="6199087" y="843784"/>
                  </a:lnTo>
                  <a:lnTo>
                    <a:pt x="6199087" y="841710"/>
                  </a:lnTo>
                  <a:lnTo>
                    <a:pt x="6194941" y="841710"/>
                  </a:lnTo>
                  <a:lnTo>
                    <a:pt x="6194941" y="850042"/>
                  </a:lnTo>
                  <a:lnTo>
                    <a:pt x="6190794" y="850042"/>
                  </a:lnTo>
                  <a:lnTo>
                    <a:pt x="6190794" y="852115"/>
                  </a:lnTo>
                  <a:lnTo>
                    <a:pt x="6184574" y="852115"/>
                  </a:lnTo>
                  <a:lnTo>
                    <a:pt x="6184574" y="854188"/>
                  </a:lnTo>
                  <a:lnTo>
                    <a:pt x="6180428" y="854188"/>
                  </a:lnTo>
                  <a:lnTo>
                    <a:pt x="6180428" y="856262"/>
                  </a:lnTo>
                  <a:lnTo>
                    <a:pt x="6176281" y="856262"/>
                  </a:lnTo>
                  <a:lnTo>
                    <a:pt x="6176281" y="854188"/>
                  </a:lnTo>
                  <a:lnTo>
                    <a:pt x="6174208" y="854188"/>
                  </a:lnTo>
                  <a:lnTo>
                    <a:pt x="6174208" y="856262"/>
                  </a:lnTo>
                  <a:lnTo>
                    <a:pt x="6167988" y="856262"/>
                  </a:lnTo>
                  <a:lnTo>
                    <a:pt x="6167988" y="860408"/>
                  </a:lnTo>
                  <a:lnTo>
                    <a:pt x="6163841" y="860408"/>
                  </a:lnTo>
                  <a:lnTo>
                    <a:pt x="6163841" y="862482"/>
                  </a:lnTo>
                  <a:lnTo>
                    <a:pt x="6161768" y="862482"/>
                  </a:lnTo>
                  <a:lnTo>
                    <a:pt x="6161768" y="864555"/>
                  </a:lnTo>
                  <a:lnTo>
                    <a:pt x="6157621" y="864555"/>
                  </a:lnTo>
                  <a:lnTo>
                    <a:pt x="6157621" y="866628"/>
                  </a:lnTo>
                  <a:lnTo>
                    <a:pt x="6155548" y="866628"/>
                  </a:lnTo>
                  <a:lnTo>
                    <a:pt x="6155548" y="868701"/>
                  </a:lnTo>
                  <a:lnTo>
                    <a:pt x="6153475" y="868701"/>
                  </a:lnTo>
                  <a:lnTo>
                    <a:pt x="6153475" y="872848"/>
                  </a:lnTo>
                  <a:lnTo>
                    <a:pt x="6151401" y="872848"/>
                  </a:lnTo>
                  <a:lnTo>
                    <a:pt x="6151401" y="879068"/>
                  </a:lnTo>
                  <a:lnTo>
                    <a:pt x="6149329" y="879068"/>
                  </a:lnTo>
                  <a:lnTo>
                    <a:pt x="6149329" y="881141"/>
                  </a:lnTo>
                  <a:lnTo>
                    <a:pt x="6151401" y="881141"/>
                  </a:lnTo>
                  <a:lnTo>
                    <a:pt x="6151401" y="883214"/>
                  </a:lnTo>
                  <a:lnTo>
                    <a:pt x="6149329" y="883214"/>
                  </a:lnTo>
                  <a:lnTo>
                    <a:pt x="6149329" y="891546"/>
                  </a:lnTo>
                  <a:lnTo>
                    <a:pt x="6151401" y="891546"/>
                  </a:lnTo>
                  <a:lnTo>
                    <a:pt x="6151401" y="897766"/>
                  </a:lnTo>
                  <a:lnTo>
                    <a:pt x="6149329" y="897766"/>
                  </a:lnTo>
                  <a:lnTo>
                    <a:pt x="6149329" y="899839"/>
                  </a:lnTo>
                  <a:lnTo>
                    <a:pt x="6147255" y="899839"/>
                  </a:lnTo>
                  <a:lnTo>
                    <a:pt x="6147255" y="901912"/>
                  </a:lnTo>
                  <a:lnTo>
                    <a:pt x="6145182" y="901912"/>
                  </a:lnTo>
                  <a:lnTo>
                    <a:pt x="6145182" y="903985"/>
                  </a:lnTo>
                  <a:lnTo>
                    <a:pt x="6141035" y="903985"/>
                  </a:lnTo>
                  <a:lnTo>
                    <a:pt x="6141035" y="906059"/>
                  </a:lnTo>
                  <a:lnTo>
                    <a:pt x="6128557" y="906059"/>
                  </a:lnTo>
                  <a:lnTo>
                    <a:pt x="6128557" y="903985"/>
                  </a:lnTo>
                  <a:lnTo>
                    <a:pt x="6124410" y="903985"/>
                  </a:lnTo>
                  <a:lnTo>
                    <a:pt x="6124410" y="899839"/>
                  </a:lnTo>
                  <a:lnTo>
                    <a:pt x="6120264" y="899839"/>
                  </a:lnTo>
                  <a:lnTo>
                    <a:pt x="6120264" y="897766"/>
                  </a:lnTo>
                  <a:lnTo>
                    <a:pt x="6114044" y="897766"/>
                  </a:lnTo>
                  <a:lnTo>
                    <a:pt x="6114044" y="895692"/>
                  </a:lnTo>
                  <a:lnTo>
                    <a:pt x="6109898" y="895692"/>
                  </a:lnTo>
                  <a:lnTo>
                    <a:pt x="6109898" y="893619"/>
                  </a:lnTo>
                  <a:lnTo>
                    <a:pt x="6103678" y="893619"/>
                  </a:lnTo>
                  <a:lnTo>
                    <a:pt x="6103678" y="895692"/>
                  </a:lnTo>
                  <a:lnTo>
                    <a:pt x="6101605" y="895692"/>
                  </a:lnTo>
                  <a:lnTo>
                    <a:pt x="6101605" y="901912"/>
                  </a:lnTo>
                  <a:lnTo>
                    <a:pt x="6105751" y="901912"/>
                  </a:lnTo>
                  <a:lnTo>
                    <a:pt x="6105751" y="903985"/>
                  </a:lnTo>
                  <a:lnTo>
                    <a:pt x="6107824" y="903985"/>
                  </a:lnTo>
                  <a:lnTo>
                    <a:pt x="6107824" y="906059"/>
                  </a:lnTo>
                  <a:lnTo>
                    <a:pt x="6097420" y="906059"/>
                  </a:lnTo>
                  <a:lnTo>
                    <a:pt x="6097420" y="895654"/>
                  </a:lnTo>
                  <a:lnTo>
                    <a:pt x="6095346" y="895654"/>
                  </a:lnTo>
                  <a:lnTo>
                    <a:pt x="6095346" y="897727"/>
                  </a:lnTo>
                  <a:lnTo>
                    <a:pt x="6093273" y="897727"/>
                  </a:lnTo>
                  <a:lnTo>
                    <a:pt x="6093273" y="901874"/>
                  </a:lnTo>
                  <a:lnTo>
                    <a:pt x="6095346" y="901874"/>
                  </a:lnTo>
                  <a:lnTo>
                    <a:pt x="6095346" y="903947"/>
                  </a:lnTo>
                  <a:lnTo>
                    <a:pt x="6093273" y="903947"/>
                  </a:lnTo>
                  <a:lnTo>
                    <a:pt x="6093273" y="906020"/>
                  </a:lnTo>
                  <a:lnTo>
                    <a:pt x="6091200" y="906020"/>
                  </a:lnTo>
                  <a:lnTo>
                    <a:pt x="6091200" y="910167"/>
                  </a:lnTo>
                  <a:lnTo>
                    <a:pt x="6089127" y="910167"/>
                  </a:lnTo>
                  <a:lnTo>
                    <a:pt x="6089127" y="908094"/>
                  </a:lnTo>
                  <a:lnTo>
                    <a:pt x="6087053" y="908094"/>
                  </a:lnTo>
                  <a:lnTo>
                    <a:pt x="6087053" y="903947"/>
                  </a:lnTo>
                  <a:lnTo>
                    <a:pt x="6084980" y="903947"/>
                  </a:lnTo>
                  <a:lnTo>
                    <a:pt x="6084980" y="899800"/>
                  </a:lnTo>
                  <a:lnTo>
                    <a:pt x="6087053" y="899800"/>
                  </a:lnTo>
                  <a:lnTo>
                    <a:pt x="6087053" y="897727"/>
                  </a:lnTo>
                  <a:lnTo>
                    <a:pt x="6089127" y="897727"/>
                  </a:lnTo>
                  <a:lnTo>
                    <a:pt x="6089127" y="895654"/>
                  </a:lnTo>
                  <a:lnTo>
                    <a:pt x="6091200" y="895654"/>
                  </a:lnTo>
                  <a:lnTo>
                    <a:pt x="6091200" y="891507"/>
                  </a:lnTo>
                  <a:lnTo>
                    <a:pt x="6089127" y="891507"/>
                  </a:lnTo>
                  <a:lnTo>
                    <a:pt x="6089127" y="887361"/>
                  </a:lnTo>
                  <a:lnTo>
                    <a:pt x="6087053" y="887361"/>
                  </a:lnTo>
                  <a:lnTo>
                    <a:pt x="6087053" y="881141"/>
                  </a:lnTo>
                  <a:lnTo>
                    <a:pt x="6084980" y="881141"/>
                  </a:lnTo>
                  <a:lnTo>
                    <a:pt x="6084980" y="876994"/>
                  </a:lnTo>
                  <a:lnTo>
                    <a:pt x="6082907" y="876994"/>
                  </a:lnTo>
                  <a:lnTo>
                    <a:pt x="6082907" y="872848"/>
                  </a:lnTo>
                  <a:lnTo>
                    <a:pt x="6080833" y="872848"/>
                  </a:lnTo>
                  <a:lnTo>
                    <a:pt x="6080833" y="868701"/>
                  </a:lnTo>
                  <a:lnTo>
                    <a:pt x="6082907" y="868701"/>
                  </a:lnTo>
                  <a:lnTo>
                    <a:pt x="6082907" y="862482"/>
                  </a:lnTo>
                  <a:lnTo>
                    <a:pt x="6087053" y="862482"/>
                  </a:lnTo>
                  <a:lnTo>
                    <a:pt x="6087053" y="858335"/>
                  </a:lnTo>
                  <a:lnTo>
                    <a:pt x="6089127" y="858335"/>
                  </a:lnTo>
                  <a:lnTo>
                    <a:pt x="6089127" y="856262"/>
                  </a:lnTo>
                  <a:lnTo>
                    <a:pt x="6091200" y="856262"/>
                  </a:lnTo>
                  <a:lnTo>
                    <a:pt x="6091200" y="843784"/>
                  </a:lnTo>
                  <a:lnTo>
                    <a:pt x="6093273" y="843784"/>
                  </a:lnTo>
                  <a:lnTo>
                    <a:pt x="6093273" y="839637"/>
                  </a:lnTo>
                  <a:lnTo>
                    <a:pt x="6091200" y="839637"/>
                  </a:lnTo>
                  <a:lnTo>
                    <a:pt x="6091200" y="831306"/>
                  </a:lnTo>
                  <a:lnTo>
                    <a:pt x="6089127" y="831306"/>
                  </a:lnTo>
                  <a:lnTo>
                    <a:pt x="6089127" y="829232"/>
                  </a:lnTo>
                  <a:lnTo>
                    <a:pt x="6087053" y="829232"/>
                  </a:lnTo>
                  <a:lnTo>
                    <a:pt x="6087053" y="827159"/>
                  </a:lnTo>
                  <a:lnTo>
                    <a:pt x="6084980" y="827159"/>
                  </a:lnTo>
                  <a:lnTo>
                    <a:pt x="6084980" y="825086"/>
                  </a:lnTo>
                  <a:lnTo>
                    <a:pt x="6082907" y="825086"/>
                  </a:lnTo>
                  <a:lnTo>
                    <a:pt x="6082907" y="823013"/>
                  </a:lnTo>
                  <a:lnTo>
                    <a:pt x="6078760" y="823013"/>
                  </a:lnTo>
                  <a:lnTo>
                    <a:pt x="6078760" y="820939"/>
                  </a:lnTo>
                  <a:lnTo>
                    <a:pt x="6076687" y="820939"/>
                  </a:lnTo>
                  <a:lnTo>
                    <a:pt x="6076687" y="816793"/>
                  </a:lnTo>
                  <a:lnTo>
                    <a:pt x="6074614" y="816793"/>
                  </a:lnTo>
                  <a:lnTo>
                    <a:pt x="6074614" y="814719"/>
                  </a:lnTo>
                  <a:lnTo>
                    <a:pt x="6072541" y="814719"/>
                  </a:lnTo>
                  <a:lnTo>
                    <a:pt x="6072541" y="812646"/>
                  </a:lnTo>
                  <a:lnTo>
                    <a:pt x="6070467" y="812646"/>
                  </a:lnTo>
                  <a:lnTo>
                    <a:pt x="6070467" y="810573"/>
                  </a:lnTo>
                  <a:lnTo>
                    <a:pt x="6068394" y="810573"/>
                  </a:lnTo>
                  <a:lnTo>
                    <a:pt x="6068394" y="812646"/>
                  </a:lnTo>
                  <a:lnTo>
                    <a:pt x="6066321" y="812646"/>
                  </a:lnTo>
                  <a:lnTo>
                    <a:pt x="6066321" y="814719"/>
                  </a:lnTo>
                  <a:lnTo>
                    <a:pt x="6068394" y="814719"/>
                  </a:lnTo>
                  <a:lnTo>
                    <a:pt x="6068394" y="816793"/>
                  </a:lnTo>
                  <a:lnTo>
                    <a:pt x="6066321" y="816793"/>
                  </a:lnTo>
                  <a:lnTo>
                    <a:pt x="6066321" y="818866"/>
                  </a:lnTo>
                  <a:lnTo>
                    <a:pt x="6062174" y="818866"/>
                  </a:lnTo>
                  <a:lnTo>
                    <a:pt x="6062174" y="820939"/>
                  </a:lnTo>
                  <a:lnTo>
                    <a:pt x="6064247" y="820939"/>
                  </a:lnTo>
                  <a:lnTo>
                    <a:pt x="6064247" y="823013"/>
                  </a:lnTo>
                  <a:lnTo>
                    <a:pt x="6060101" y="823013"/>
                  </a:lnTo>
                  <a:lnTo>
                    <a:pt x="6060101" y="825086"/>
                  </a:lnTo>
                  <a:lnTo>
                    <a:pt x="6058028" y="825086"/>
                  </a:lnTo>
                  <a:lnTo>
                    <a:pt x="6058028" y="827159"/>
                  </a:lnTo>
                  <a:lnTo>
                    <a:pt x="6053881" y="827159"/>
                  </a:lnTo>
                  <a:lnTo>
                    <a:pt x="6053881" y="829232"/>
                  </a:lnTo>
                  <a:lnTo>
                    <a:pt x="6039330" y="829232"/>
                  </a:lnTo>
                  <a:lnTo>
                    <a:pt x="6039330" y="831306"/>
                  </a:lnTo>
                  <a:lnTo>
                    <a:pt x="6028925" y="831306"/>
                  </a:lnTo>
                  <a:lnTo>
                    <a:pt x="6028925" y="827159"/>
                  </a:lnTo>
                  <a:lnTo>
                    <a:pt x="6030998" y="827159"/>
                  </a:lnTo>
                  <a:lnTo>
                    <a:pt x="6030998" y="825086"/>
                  </a:lnTo>
                  <a:lnTo>
                    <a:pt x="6033072" y="825086"/>
                  </a:lnTo>
                  <a:lnTo>
                    <a:pt x="6033072" y="823013"/>
                  </a:lnTo>
                  <a:lnTo>
                    <a:pt x="6039291" y="823013"/>
                  </a:lnTo>
                  <a:lnTo>
                    <a:pt x="6039291" y="820939"/>
                  </a:lnTo>
                  <a:lnTo>
                    <a:pt x="6041365" y="820939"/>
                  </a:lnTo>
                  <a:lnTo>
                    <a:pt x="6041365" y="818866"/>
                  </a:lnTo>
                  <a:lnTo>
                    <a:pt x="6045511" y="818866"/>
                  </a:lnTo>
                  <a:lnTo>
                    <a:pt x="6045511" y="816793"/>
                  </a:lnTo>
                  <a:lnTo>
                    <a:pt x="6047585" y="816793"/>
                  </a:lnTo>
                  <a:lnTo>
                    <a:pt x="6047585" y="814719"/>
                  </a:lnTo>
                  <a:lnTo>
                    <a:pt x="6051731" y="814719"/>
                  </a:lnTo>
                  <a:lnTo>
                    <a:pt x="6051731" y="812646"/>
                  </a:lnTo>
                  <a:lnTo>
                    <a:pt x="6053804" y="812646"/>
                  </a:lnTo>
                  <a:lnTo>
                    <a:pt x="6053804" y="806426"/>
                  </a:lnTo>
                  <a:lnTo>
                    <a:pt x="6055877" y="806426"/>
                  </a:lnTo>
                  <a:lnTo>
                    <a:pt x="6055877" y="804353"/>
                  </a:lnTo>
                  <a:lnTo>
                    <a:pt x="6053804" y="804353"/>
                  </a:lnTo>
                  <a:lnTo>
                    <a:pt x="6053804" y="802280"/>
                  </a:lnTo>
                  <a:lnTo>
                    <a:pt x="6049658" y="802280"/>
                  </a:lnTo>
                  <a:lnTo>
                    <a:pt x="6049658" y="800207"/>
                  </a:lnTo>
                  <a:lnTo>
                    <a:pt x="6045511" y="800207"/>
                  </a:lnTo>
                  <a:lnTo>
                    <a:pt x="6045511" y="798133"/>
                  </a:lnTo>
                  <a:lnTo>
                    <a:pt x="6041365" y="798133"/>
                  </a:lnTo>
                  <a:lnTo>
                    <a:pt x="6041365" y="796060"/>
                  </a:lnTo>
                  <a:lnTo>
                    <a:pt x="6039291" y="796060"/>
                  </a:lnTo>
                  <a:lnTo>
                    <a:pt x="6039291" y="793987"/>
                  </a:lnTo>
                  <a:lnTo>
                    <a:pt x="6035144" y="793987"/>
                  </a:lnTo>
                  <a:lnTo>
                    <a:pt x="6035144" y="791913"/>
                  </a:lnTo>
                  <a:lnTo>
                    <a:pt x="6033072" y="791913"/>
                  </a:lnTo>
                  <a:lnTo>
                    <a:pt x="6033072" y="789840"/>
                  </a:lnTo>
                  <a:lnTo>
                    <a:pt x="6028925" y="789840"/>
                  </a:lnTo>
                  <a:lnTo>
                    <a:pt x="6028925" y="787767"/>
                  </a:lnTo>
                  <a:lnTo>
                    <a:pt x="6026852" y="787767"/>
                  </a:lnTo>
                  <a:lnTo>
                    <a:pt x="6026852" y="783620"/>
                  </a:lnTo>
                  <a:lnTo>
                    <a:pt x="6024778" y="783620"/>
                  </a:lnTo>
                  <a:lnTo>
                    <a:pt x="6024778" y="777401"/>
                  </a:lnTo>
                  <a:lnTo>
                    <a:pt x="6022705" y="777401"/>
                  </a:lnTo>
                  <a:lnTo>
                    <a:pt x="6022705" y="775327"/>
                  </a:lnTo>
                  <a:lnTo>
                    <a:pt x="6018558" y="775327"/>
                  </a:lnTo>
                  <a:lnTo>
                    <a:pt x="6018558" y="777401"/>
                  </a:lnTo>
                  <a:lnTo>
                    <a:pt x="6012339" y="777401"/>
                  </a:lnTo>
                  <a:lnTo>
                    <a:pt x="6012339" y="773254"/>
                  </a:lnTo>
                  <a:lnTo>
                    <a:pt x="6006119" y="773254"/>
                  </a:lnTo>
                  <a:lnTo>
                    <a:pt x="6006119" y="771181"/>
                  </a:lnTo>
                  <a:lnTo>
                    <a:pt x="5999899" y="771181"/>
                  </a:lnTo>
                  <a:lnTo>
                    <a:pt x="5999899" y="773254"/>
                  </a:lnTo>
                  <a:lnTo>
                    <a:pt x="5989494" y="773254"/>
                  </a:lnTo>
                  <a:lnTo>
                    <a:pt x="5989494" y="771181"/>
                  </a:lnTo>
                  <a:lnTo>
                    <a:pt x="5985348" y="771181"/>
                  </a:lnTo>
                  <a:lnTo>
                    <a:pt x="5985348" y="769108"/>
                  </a:lnTo>
                  <a:lnTo>
                    <a:pt x="5981201" y="769108"/>
                  </a:lnTo>
                  <a:lnTo>
                    <a:pt x="5981201" y="767034"/>
                  </a:lnTo>
                  <a:lnTo>
                    <a:pt x="5977055" y="767034"/>
                  </a:lnTo>
                  <a:lnTo>
                    <a:pt x="5977055" y="764961"/>
                  </a:lnTo>
                  <a:lnTo>
                    <a:pt x="5972908" y="764961"/>
                  </a:lnTo>
                  <a:lnTo>
                    <a:pt x="5972908" y="762888"/>
                  </a:lnTo>
                  <a:lnTo>
                    <a:pt x="5970835" y="762888"/>
                  </a:lnTo>
                  <a:lnTo>
                    <a:pt x="5970835" y="760814"/>
                  </a:lnTo>
                  <a:lnTo>
                    <a:pt x="5966688" y="760814"/>
                  </a:lnTo>
                  <a:lnTo>
                    <a:pt x="5966688" y="758741"/>
                  </a:lnTo>
                  <a:lnTo>
                    <a:pt x="5964615" y="758741"/>
                  </a:lnTo>
                  <a:lnTo>
                    <a:pt x="5964615" y="756668"/>
                  </a:lnTo>
                  <a:lnTo>
                    <a:pt x="5962542" y="756668"/>
                  </a:lnTo>
                  <a:lnTo>
                    <a:pt x="5962542" y="752521"/>
                  </a:lnTo>
                  <a:lnTo>
                    <a:pt x="5960468" y="752521"/>
                  </a:lnTo>
                  <a:lnTo>
                    <a:pt x="5960468" y="750448"/>
                  </a:lnTo>
                  <a:lnTo>
                    <a:pt x="5958395" y="750448"/>
                  </a:lnTo>
                  <a:lnTo>
                    <a:pt x="5958395" y="748375"/>
                  </a:lnTo>
                  <a:lnTo>
                    <a:pt x="5956322" y="748375"/>
                  </a:lnTo>
                  <a:lnTo>
                    <a:pt x="5956322" y="746302"/>
                  </a:lnTo>
                  <a:lnTo>
                    <a:pt x="5954249" y="746302"/>
                  </a:lnTo>
                  <a:lnTo>
                    <a:pt x="5954249" y="742155"/>
                  </a:lnTo>
                  <a:lnTo>
                    <a:pt x="5952175" y="742155"/>
                  </a:lnTo>
                  <a:lnTo>
                    <a:pt x="5952175" y="740082"/>
                  </a:lnTo>
                  <a:lnTo>
                    <a:pt x="5945955" y="740082"/>
                  </a:lnTo>
                  <a:lnTo>
                    <a:pt x="5945955" y="738008"/>
                  </a:lnTo>
                  <a:lnTo>
                    <a:pt x="5939736" y="738008"/>
                  </a:lnTo>
                  <a:lnTo>
                    <a:pt x="5939736" y="735935"/>
                  </a:lnTo>
                  <a:lnTo>
                    <a:pt x="5931404" y="735935"/>
                  </a:lnTo>
                  <a:lnTo>
                    <a:pt x="5931404" y="733862"/>
                  </a:lnTo>
                  <a:lnTo>
                    <a:pt x="5929331" y="733862"/>
                  </a:lnTo>
                  <a:lnTo>
                    <a:pt x="5929331" y="731789"/>
                  </a:lnTo>
                  <a:lnTo>
                    <a:pt x="5927258" y="731789"/>
                  </a:lnTo>
                  <a:lnTo>
                    <a:pt x="5927258" y="729715"/>
                  </a:lnTo>
                  <a:lnTo>
                    <a:pt x="5925185" y="729715"/>
                  </a:lnTo>
                  <a:lnTo>
                    <a:pt x="5925185" y="725569"/>
                  </a:lnTo>
                  <a:lnTo>
                    <a:pt x="5921038" y="725569"/>
                  </a:lnTo>
                  <a:lnTo>
                    <a:pt x="5921038" y="723496"/>
                  </a:lnTo>
                  <a:lnTo>
                    <a:pt x="5918965" y="723496"/>
                  </a:lnTo>
                  <a:lnTo>
                    <a:pt x="5918965" y="719349"/>
                  </a:lnTo>
                  <a:lnTo>
                    <a:pt x="5916891" y="719349"/>
                  </a:lnTo>
                  <a:lnTo>
                    <a:pt x="5916891" y="717276"/>
                  </a:lnTo>
                  <a:lnTo>
                    <a:pt x="5914818" y="717276"/>
                  </a:lnTo>
                  <a:lnTo>
                    <a:pt x="5914818" y="715202"/>
                  </a:lnTo>
                  <a:lnTo>
                    <a:pt x="5908598" y="715202"/>
                  </a:lnTo>
                  <a:lnTo>
                    <a:pt x="5908598" y="713129"/>
                  </a:lnTo>
                  <a:lnTo>
                    <a:pt x="5904452" y="713129"/>
                  </a:lnTo>
                  <a:lnTo>
                    <a:pt x="5904452" y="711056"/>
                  </a:lnTo>
                  <a:lnTo>
                    <a:pt x="5902378" y="711056"/>
                  </a:lnTo>
                  <a:lnTo>
                    <a:pt x="5902378" y="708983"/>
                  </a:lnTo>
                  <a:lnTo>
                    <a:pt x="5896159" y="708983"/>
                  </a:lnTo>
                  <a:lnTo>
                    <a:pt x="5896159" y="706909"/>
                  </a:lnTo>
                  <a:lnTo>
                    <a:pt x="5894085" y="706909"/>
                  </a:lnTo>
                  <a:lnTo>
                    <a:pt x="5894085" y="704836"/>
                  </a:lnTo>
                  <a:lnTo>
                    <a:pt x="5892012" y="704836"/>
                  </a:lnTo>
                  <a:lnTo>
                    <a:pt x="5892012" y="702763"/>
                  </a:lnTo>
                  <a:lnTo>
                    <a:pt x="5889939" y="702763"/>
                  </a:lnTo>
                  <a:lnTo>
                    <a:pt x="5889939" y="700690"/>
                  </a:lnTo>
                  <a:lnTo>
                    <a:pt x="5885792" y="700690"/>
                  </a:lnTo>
                  <a:lnTo>
                    <a:pt x="5885792" y="698616"/>
                  </a:lnTo>
                  <a:lnTo>
                    <a:pt x="5883719" y="698616"/>
                  </a:lnTo>
                  <a:lnTo>
                    <a:pt x="5883719" y="696543"/>
                  </a:lnTo>
                  <a:lnTo>
                    <a:pt x="5879573" y="696543"/>
                  </a:lnTo>
                  <a:lnTo>
                    <a:pt x="5879573" y="694470"/>
                  </a:lnTo>
                  <a:lnTo>
                    <a:pt x="5875426" y="694470"/>
                  </a:lnTo>
                  <a:lnTo>
                    <a:pt x="5875426" y="692396"/>
                  </a:lnTo>
                  <a:lnTo>
                    <a:pt x="5869206" y="692396"/>
                  </a:lnTo>
                  <a:lnTo>
                    <a:pt x="5869206" y="690323"/>
                  </a:lnTo>
                  <a:lnTo>
                    <a:pt x="5867133" y="690323"/>
                  </a:lnTo>
                  <a:lnTo>
                    <a:pt x="5867133" y="688250"/>
                  </a:lnTo>
                  <a:lnTo>
                    <a:pt x="5848435" y="688250"/>
                  </a:lnTo>
                  <a:lnTo>
                    <a:pt x="5848435" y="686177"/>
                  </a:lnTo>
                  <a:lnTo>
                    <a:pt x="5842215" y="686177"/>
                  </a:lnTo>
                  <a:lnTo>
                    <a:pt x="5842215" y="684103"/>
                  </a:lnTo>
                  <a:lnTo>
                    <a:pt x="5827664" y="684103"/>
                  </a:lnTo>
                  <a:lnTo>
                    <a:pt x="5827664" y="682030"/>
                  </a:lnTo>
                  <a:lnTo>
                    <a:pt x="5825590" y="682030"/>
                  </a:lnTo>
                  <a:lnTo>
                    <a:pt x="5825590" y="684103"/>
                  </a:lnTo>
                  <a:lnTo>
                    <a:pt x="5817259" y="684103"/>
                  </a:lnTo>
                  <a:lnTo>
                    <a:pt x="5817259" y="682030"/>
                  </a:lnTo>
                  <a:lnTo>
                    <a:pt x="5815186" y="682030"/>
                  </a:lnTo>
                  <a:lnTo>
                    <a:pt x="5815186" y="684103"/>
                  </a:lnTo>
                  <a:lnTo>
                    <a:pt x="5813112" y="684103"/>
                  </a:lnTo>
                  <a:lnTo>
                    <a:pt x="5813112" y="690323"/>
                  </a:lnTo>
                  <a:lnTo>
                    <a:pt x="5817259" y="690323"/>
                  </a:lnTo>
                  <a:lnTo>
                    <a:pt x="5817259" y="688250"/>
                  </a:lnTo>
                  <a:lnTo>
                    <a:pt x="5819332" y="688250"/>
                  </a:lnTo>
                  <a:lnTo>
                    <a:pt x="5819332" y="686177"/>
                  </a:lnTo>
                  <a:lnTo>
                    <a:pt x="5821406" y="686177"/>
                  </a:lnTo>
                  <a:lnTo>
                    <a:pt x="5821406" y="688250"/>
                  </a:lnTo>
                  <a:lnTo>
                    <a:pt x="5823479" y="688250"/>
                  </a:lnTo>
                  <a:lnTo>
                    <a:pt x="5823479" y="690323"/>
                  </a:lnTo>
                  <a:lnTo>
                    <a:pt x="5821406" y="690323"/>
                  </a:lnTo>
                  <a:lnTo>
                    <a:pt x="5821406" y="694470"/>
                  </a:lnTo>
                  <a:lnTo>
                    <a:pt x="5823479" y="694470"/>
                  </a:lnTo>
                  <a:lnTo>
                    <a:pt x="5823479" y="696543"/>
                  </a:lnTo>
                  <a:lnTo>
                    <a:pt x="5825552" y="696543"/>
                  </a:lnTo>
                  <a:lnTo>
                    <a:pt x="5825552" y="700690"/>
                  </a:lnTo>
                  <a:lnTo>
                    <a:pt x="5831772" y="700690"/>
                  </a:lnTo>
                  <a:lnTo>
                    <a:pt x="5831772" y="698616"/>
                  </a:lnTo>
                  <a:lnTo>
                    <a:pt x="5833845" y="698616"/>
                  </a:lnTo>
                  <a:lnTo>
                    <a:pt x="5833845" y="700690"/>
                  </a:lnTo>
                  <a:lnTo>
                    <a:pt x="5831772" y="700690"/>
                  </a:lnTo>
                  <a:lnTo>
                    <a:pt x="5831772" y="702763"/>
                  </a:lnTo>
                  <a:lnTo>
                    <a:pt x="5829699" y="702763"/>
                  </a:lnTo>
                  <a:lnTo>
                    <a:pt x="5829699" y="704836"/>
                  </a:lnTo>
                  <a:lnTo>
                    <a:pt x="5823479" y="704836"/>
                  </a:lnTo>
                  <a:lnTo>
                    <a:pt x="5823479" y="706909"/>
                  </a:lnTo>
                  <a:lnTo>
                    <a:pt x="5821406" y="706909"/>
                  </a:lnTo>
                  <a:lnTo>
                    <a:pt x="5821406" y="700690"/>
                  </a:lnTo>
                  <a:lnTo>
                    <a:pt x="5813074" y="700690"/>
                  </a:lnTo>
                  <a:lnTo>
                    <a:pt x="5813074" y="698616"/>
                  </a:lnTo>
                  <a:lnTo>
                    <a:pt x="5811001" y="698616"/>
                  </a:lnTo>
                  <a:lnTo>
                    <a:pt x="5811001" y="694470"/>
                  </a:lnTo>
                  <a:lnTo>
                    <a:pt x="5813074" y="694470"/>
                  </a:lnTo>
                  <a:lnTo>
                    <a:pt x="5813074" y="690323"/>
                  </a:lnTo>
                  <a:lnTo>
                    <a:pt x="5808928" y="690323"/>
                  </a:lnTo>
                  <a:lnTo>
                    <a:pt x="5808928" y="692396"/>
                  </a:lnTo>
                  <a:lnTo>
                    <a:pt x="5798523" y="692396"/>
                  </a:lnTo>
                  <a:lnTo>
                    <a:pt x="5798523" y="694470"/>
                  </a:lnTo>
                  <a:lnTo>
                    <a:pt x="5790191" y="694470"/>
                  </a:lnTo>
                  <a:lnTo>
                    <a:pt x="5790191" y="696543"/>
                  </a:lnTo>
                  <a:lnTo>
                    <a:pt x="5783972" y="696543"/>
                  </a:lnTo>
                  <a:lnTo>
                    <a:pt x="5783972" y="702763"/>
                  </a:lnTo>
                  <a:lnTo>
                    <a:pt x="5786045" y="702763"/>
                  </a:lnTo>
                  <a:lnTo>
                    <a:pt x="5786045" y="704836"/>
                  </a:lnTo>
                  <a:lnTo>
                    <a:pt x="5790191" y="704836"/>
                  </a:lnTo>
                  <a:lnTo>
                    <a:pt x="5790191" y="706909"/>
                  </a:lnTo>
                  <a:lnTo>
                    <a:pt x="5786045" y="706909"/>
                  </a:lnTo>
                  <a:lnTo>
                    <a:pt x="5786045" y="704836"/>
                  </a:lnTo>
                  <a:lnTo>
                    <a:pt x="5781898" y="704836"/>
                  </a:lnTo>
                  <a:lnTo>
                    <a:pt x="5781898" y="708983"/>
                  </a:lnTo>
                  <a:lnTo>
                    <a:pt x="5783972" y="708983"/>
                  </a:lnTo>
                  <a:lnTo>
                    <a:pt x="5783972" y="713129"/>
                  </a:lnTo>
                  <a:lnTo>
                    <a:pt x="5786045" y="713129"/>
                  </a:lnTo>
                  <a:lnTo>
                    <a:pt x="5786045" y="715202"/>
                  </a:lnTo>
                  <a:lnTo>
                    <a:pt x="5788118" y="715202"/>
                  </a:lnTo>
                  <a:lnTo>
                    <a:pt x="5788118" y="717276"/>
                  </a:lnTo>
                  <a:lnTo>
                    <a:pt x="5790191" y="717276"/>
                  </a:lnTo>
                  <a:lnTo>
                    <a:pt x="5790191" y="719349"/>
                  </a:lnTo>
                  <a:lnTo>
                    <a:pt x="5792265" y="719349"/>
                  </a:lnTo>
                  <a:lnTo>
                    <a:pt x="5792265" y="727680"/>
                  </a:lnTo>
                  <a:lnTo>
                    <a:pt x="5794338" y="727680"/>
                  </a:lnTo>
                  <a:lnTo>
                    <a:pt x="5794338" y="731827"/>
                  </a:lnTo>
                  <a:lnTo>
                    <a:pt x="5796411" y="731827"/>
                  </a:lnTo>
                  <a:lnTo>
                    <a:pt x="5796411" y="735974"/>
                  </a:lnTo>
                  <a:lnTo>
                    <a:pt x="5798485" y="735974"/>
                  </a:lnTo>
                  <a:lnTo>
                    <a:pt x="5798485" y="740120"/>
                  </a:lnTo>
                  <a:lnTo>
                    <a:pt x="5800558" y="740120"/>
                  </a:lnTo>
                  <a:lnTo>
                    <a:pt x="5800558" y="744267"/>
                  </a:lnTo>
                  <a:lnTo>
                    <a:pt x="5802631" y="744267"/>
                  </a:lnTo>
                  <a:lnTo>
                    <a:pt x="5802631" y="746340"/>
                  </a:lnTo>
                  <a:lnTo>
                    <a:pt x="5804704" y="746340"/>
                  </a:lnTo>
                  <a:lnTo>
                    <a:pt x="5804704" y="756745"/>
                  </a:lnTo>
                  <a:lnTo>
                    <a:pt x="5806777" y="756745"/>
                  </a:lnTo>
                  <a:lnTo>
                    <a:pt x="5806777" y="760891"/>
                  </a:lnTo>
                  <a:lnTo>
                    <a:pt x="5804704" y="760891"/>
                  </a:lnTo>
                  <a:lnTo>
                    <a:pt x="5804704" y="765038"/>
                  </a:lnTo>
                  <a:lnTo>
                    <a:pt x="5802631" y="765038"/>
                  </a:lnTo>
                  <a:lnTo>
                    <a:pt x="5802631" y="767111"/>
                  </a:lnTo>
                  <a:lnTo>
                    <a:pt x="5800558" y="767111"/>
                  </a:lnTo>
                  <a:lnTo>
                    <a:pt x="5800558" y="769184"/>
                  </a:lnTo>
                  <a:lnTo>
                    <a:pt x="5796411" y="769184"/>
                  </a:lnTo>
                  <a:lnTo>
                    <a:pt x="5796411" y="771258"/>
                  </a:lnTo>
                  <a:lnTo>
                    <a:pt x="5790191" y="771258"/>
                  </a:lnTo>
                  <a:lnTo>
                    <a:pt x="5790191" y="769184"/>
                  </a:lnTo>
                  <a:lnTo>
                    <a:pt x="5786045" y="769184"/>
                  </a:lnTo>
                  <a:lnTo>
                    <a:pt x="5786045" y="767111"/>
                  </a:lnTo>
                  <a:lnTo>
                    <a:pt x="5783972" y="767111"/>
                  </a:lnTo>
                  <a:lnTo>
                    <a:pt x="5783972" y="762965"/>
                  </a:lnTo>
                  <a:lnTo>
                    <a:pt x="5777752" y="762965"/>
                  </a:lnTo>
                  <a:lnTo>
                    <a:pt x="5777752" y="760891"/>
                  </a:lnTo>
                  <a:lnTo>
                    <a:pt x="5779825" y="760891"/>
                  </a:lnTo>
                  <a:lnTo>
                    <a:pt x="5779825" y="756745"/>
                  </a:lnTo>
                  <a:lnTo>
                    <a:pt x="5763200" y="756745"/>
                  </a:lnTo>
                  <a:lnTo>
                    <a:pt x="5763200" y="758818"/>
                  </a:lnTo>
                  <a:lnTo>
                    <a:pt x="5748649" y="758818"/>
                  </a:lnTo>
                  <a:lnTo>
                    <a:pt x="5748649" y="756745"/>
                  </a:lnTo>
                  <a:lnTo>
                    <a:pt x="5744502" y="756745"/>
                  </a:lnTo>
                  <a:lnTo>
                    <a:pt x="5744502" y="754671"/>
                  </a:lnTo>
                  <a:lnTo>
                    <a:pt x="5736171" y="754671"/>
                  </a:lnTo>
                  <a:lnTo>
                    <a:pt x="5736171" y="752598"/>
                  </a:lnTo>
                  <a:lnTo>
                    <a:pt x="5734098" y="752598"/>
                  </a:lnTo>
                  <a:lnTo>
                    <a:pt x="5734098" y="750525"/>
                  </a:lnTo>
                  <a:lnTo>
                    <a:pt x="5729951" y="750525"/>
                  </a:lnTo>
                  <a:lnTo>
                    <a:pt x="5729951" y="748452"/>
                  </a:lnTo>
                  <a:lnTo>
                    <a:pt x="5727878" y="748452"/>
                  </a:lnTo>
                  <a:lnTo>
                    <a:pt x="5727878" y="746378"/>
                  </a:lnTo>
                  <a:lnTo>
                    <a:pt x="5723731" y="746378"/>
                  </a:lnTo>
                  <a:lnTo>
                    <a:pt x="5723731" y="744305"/>
                  </a:lnTo>
                  <a:lnTo>
                    <a:pt x="5721658" y="744305"/>
                  </a:lnTo>
                  <a:lnTo>
                    <a:pt x="5721658" y="742232"/>
                  </a:lnTo>
                  <a:lnTo>
                    <a:pt x="5719585" y="742232"/>
                  </a:lnTo>
                  <a:lnTo>
                    <a:pt x="5719585" y="740158"/>
                  </a:lnTo>
                  <a:lnTo>
                    <a:pt x="5717511" y="740158"/>
                  </a:lnTo>
                  <a:lnTo>
                    <a:pt x="5717511" y="736012"/>
                  </a:lnTo>
                  <a:lnTo>
                    <a:pt x="5715438" y="736012"/>
                  </a:lnTo>
                  <a:lnTo>
                    <a:pt x="5715438" y="733939"/>
                  </a:lnTo>
                  <a:lnTo>
                    <a:pt x="5713365" y="733939"/>
                  </a:lnTo>
                  <a:lnTo>
                    <a:pt x="5713365" y="731865"/>
                  </a:lnTo>
                  <a:lnTo>
                    <a:pt x="5711292" y="731865"/>
                  </a:lnTo>
                  <a:lnTo>
                    <a:pt x="5711292" y="727719"/>
                  </a:lnTo>
                  <a:lnTo>
                    <a:pt x="5709219" y="727719"/>
                  </a:lnTo>
                  <a:lnTo>
                    <a:pt x="5709219" y="725646"/>
                  </a:lnTo>
                  <a:lnTo>
                    <a:pt x="5707145" y="725646"/>
                  </a:lnTo>
                  <a:lnTo>
                    <a:pt x="5707145" y="723572"/>
                  </a:lnTo>
                  <a:lnTo>
                    <a:pt x="5705072" y="723572"/>
                  </a:lnTo>
                  <a:lnTo>
                    <a:pt x="5705072" y="719426"/>
                  </a:lnTo>
                  <a:lnTo>
                    <a:pt x="5702999" y="719426"/>
                  </a:lnTo>
                  <a:lnTo>
                    <a:pt x="5702999" y="715279"/>
                  </a:lnTo>
                  <a:lnTo>
                    <a:pt x="5700925" y="715279"/>
                  </a:lnTo>
                  <a:lnTo>
                    <a:pt x="5700925" y="713206"/>
                  </a:lnTo>
                  <a:lnTo>
                    <a:pt x="5698852" y="713206"/>
                  </a:lnTo>
                  <a:lnTo>
                    <a:pt x="5698852" y="709059"/>
                  </a:lnTo>
                  <a:lnTo>
                    <a:pt x="5696779" y="709059"/>
                  </a:lnTo>
                  <a:lnTo>
                    <a:pt x="5696779" y="704913"/>
                  </a:lnTo>
                  <a:lnTo>
                    <a:pt x="5694706" y="704913"/>
                  </a:lnTo>
                  <a:lnTo>
                    <a:pt x="5694706" y="702840"/>
                  </a:lnTo>
                  <a:lnTo>
                    <a:pt x="5692632" y="702840"/>
                  </a:lnTo>
                  <a:lnTo>
                    <a:pt x="5692632" y="696620"/>
                  </a:lnTo>
                  <a:lnTo>
                    <a:pt x="5690559" y="696620"/>
                  </a:lnTo>
                  <a:lnTo>
                    <a:pt x="5690559" y="692473"/>
                  </a:lnTo>
                  <a:lnTo>
                    <a:pt x="5688486" y="692473"/>
                  </a:lnTo>
                  <a:lnTo>
                    <a:pt x="5688486" y="690400"/>
                  </a:lnTo>
                  <a:lnTo>
                    <a:pt x="5686412" y="690400"/>
                  </a:lnTo>
                  <a:lnTo>
                    <a:pt x="5686412" y="679995"/>
                  </a:lnTo>
                  <a:lnTo>
                    <a:pt x="5688486" y="679995"/>
                  </a:lnTo>
                  <a:lnTo>
                    <a:pt x="5688486" y="682068"/>
                  </a:lnTo>
                  <a:lnTo>
                    <a:pt x="5694706" y="682068"/>
                  </a:lnTo>
                  <a:lnTo>
                    <a:pt x="5694706" y="679995"/>
                  </a:lnTo>
                  <a:lnTo>
                    <a:pt x="5700925" y="679995"/>
                  </a:lnTo>
                  <a:lnTo>
                    <a:pt x="5700925" y="677922"/>
                  </a:lnTo>
                  <a:lnTo>
                    <a:pt x="5702999" y="677922"/>
                  </a:lnTo>
                  <a:lnTo>
                    <a:pt x="5702999" y="675849"/>
                  </a:lnTo>
                  <a:lnTo>
                    <a:pt x="5700925" y="675849"/>
                  </a:lnTo>
                  <a:lnTo>
                    <a:pt x="5700925" y="671702"/>
                  </a:lnTo>
                  <a:lnTo>
                    <a:pt x="5698852" y="671702"/>
                  </a:lnTo>
                  <a:lnTo>
                    <a:pt x="5698852" y="669629"/>
                  </a:lnTo>
                  <a:lnTo>
                    <a:pt x="5696779" y="669629"/>
                  </a:lnTo>
                  <a:lnTo>
                    <a:pt x="5696779" y="667556"/>
                  </a:lnTo>
                  <a:lnTo>
                    <a:pt x="5694706" y="667556"/>
                  </a:lnTo>
                  <a:lnTo>
                    <a:pt x="5694706" y="665482"/>
                  </a:lnTo>
                  <a:lnTo>
                    <a:pt x="5690559" y="665482"/>
                  </a:lnTo>
                  <a:lnTo>
                    <a:pt x="5690559" y="663409"/>
                  </a:lnTo>
                  <a:lnTo>
                    <a:pt x="5692632" y="663409"/>
                  </a:lnTo>
                  <a:lnTo>
                    <a:pt x="5692632" y="661336"/>
                  </a:lnTo>
                  <a:lnTo>
                    <a:pt x="5690559" y="661336"/>
                  </a:lnTo>
                  <a:lnTo>
                    <a:pt x="5690559" y="659262"/>
                  </a:lnTo>
                  <a:lnTo>
                    <a:pt x="5688486" y="659262"/>
                  </a:lnTo>
                  <a:lnTo>
                    <a:pt x="5688486" y="657189"/>
                  </a:lnTo>
                  <a:lnTo>
                    <a:pt x="5690559" y="657189"/>
                  </a:lnTo>
                  <a:lnTo>
                    <a:pt x="5690559" y="659262"/>
                  </a:lnTo>
                  <a:lnTo>
                    <a:pt x="5692632" y="659262"/>
                  </a:lnTo>
                  <a:lnTo>
                    <a:pt x="5692632" y="655116"/>
                  </a:lnTo>
                  <a:lnTo>
                    <a:pt x="5694706" y="655116"/>
                  </a:lnTo>
                  <a:lnTo>
                    <a:pt x="5694706" y="653043"/>
                  </a:lnTo>
                  <a:lnTo>
                    <a:pt x="5700925" y="653043"/>
                  </a:lnTo>
                  <a:lnTo>
                    <a:pt x="5700925" y="650969"/>
                  </a:lnTo>
                  <a:lnTo>
                    <a:pt x="5705072" y="650969"/>
                  </a:lnTo>
                  <a:lnTo>
                    <a:pt x="5705072" y="653043"/>
                  </a:lnTo>
                  <a:lnTo>
                    <a:pt x="5707145" y="653043"/>
                  </a:lnTo>
                  <a:lnTo>
                    <a:pt x="5707145" y="655116"/>
                  </a:lnTo>
                  <a:lnTo>
                    <a:pt x="5705072" y="655116"/>
                  </a:lnTo>
                  <a:lnTo>
                    <a:pt x="5705072" y="653043"/>
                  </a:lnTo>
                  <a:lnTo>
                    <a:pt x="5702999" y="653043"/>
                  </a:lnTo>
                  <a:lnTo>
                    <a:pt x="5702999" y="657189"/>
                  </a:lnTo>
                  <a:lnTo>
                    <a:pt x="5717550" y="657189"/>
                  </a:lnTo>
                  <a:lnTo>
                    <a:pt x="5717550" y="655116"/>
                  </a:lnTo>
                  <a:lnTo>
                    <a:pt x="5721697" y="655116"/>
                  </a:lnTo>
                  <a:lnTo>
                    <a:pt x="5721697" y="653043"/>
                  </a:lnTo>
                  <a:lnTo>
                    <a:pt x="5723770" y="653043"/>
                  </a:lnTo>
                  <a:lnTo>
                    <a:pt x="5723770" y="650969"/>
                  </a:lnTo>
                  <a:lnTo>
                    <a:pt x="5725843" y="650969"/>
                  </a:lnTo>
                  <a:lnTo>
                    <a:pt x="5725843" y="632271"/>
                  </a:lnTo>
                  <a:lnTo>
                    <a:pt x="5723770" y="632271"/>
                  </a:lnTo>
                  <a:lnTo>
                    <a:pt x="5723770" y="630198"/>
                  </a:lnTo>
                  <a:lnTo>
                    <a:pt x="5721697" y="630198"/>
                  </a:lnTo>
                  <a:lnTo>
                    <a:pt x="5721697" y="628125"/>
                  </a:lnTo>
                  <a:lnTo>
                    <a:pt x="5717550" y="628125"/>
                  </a:lnTo>
                  <a:lnTo>
                    <a:pt x="5717550" y="626052"/>
                  </a:lnTo>
                  <a:lnTo>
                    <a:pt x="5715477" y="626052"/>
                  </a:lnTo>
                  <a:lnTo>
                    <a:pt x="5715477" y="623978"/>
                  </a:lnTo>
                  <a:lnTo>
                    <a:pt x="5717550" y="623978"/>
                  </a:lnTo>
                  <a:lnTo>
                    <a:pt x="5717550" y="626052"/>
                  </a:lnTo>
                  <a:lnTo>
                    <a:pt x="5721697" y="626052"/>
                  </a:lnTo>
                  <a:lnTo>
                    <a:pt x="5721697" y="623978"/>
                  </a:lnTo>
                  <a:lnTo>
                    <a:pt x="5719623" y="623978"/>
                  </a:lnTo>
                  <a:lnTo>
                    <a:pt x="5719623" y="621905"/>
                  </a:lnTo>
                  <a:lnTo>
                    <a:pt x="5713403" y="621905"/>
                  </a:lnTo>
                  <a:lnTo>
                    <a:pt x="5713403" y="617759"/>
                  </a:lnTo>
                  <a:lnTo>
                    <a:pt x="5711330" y="617759"/>
                  </a:lnTo>
                  <a:lnTo>
                    <a:pt x="5711330" y="615685"/>
                  </a:lnTo>
                  <a:lnTo>
                    <a:pt x="5709257" y="615685"/>
                  </a:lnTo>
                  <a:lnTo>
                    <a:pt x="5709257" y="611539"/>
                  </a:lnTo>
                  <a:lnTo>
                    <a:pt x="5707184" y="611539"/>
                  </a:lnTo>
                  <a:lnTo>
                    <a:pt x="5707184" y="603207"/>
                  </a:lnTo>
                  <a:lnTo>
                    <a:pt x="5709257" y="603207"/>
                  </a:lnTo>
                  <a:lnTo>
                    <a:pt x="5709257" y="601134"/>
                  </a:lnTo>
                  <a:lnTo>
                    <a:pt x="5711330" y="601134"/>
                  </a:lnTo>
                  <a:lnTo>
                    <a:pt x="5711330" y="603207"/>
                  </a:lnTo>
                  <a:lnTo>
                    <a:pt x="5713403" y="603207"/>
                  </a:lnTo>
                  <a:lnTo>
                    <a:pt x="5713403" y="605281"/>
                  </a:lnTo>
                  <a:lnTo>
                    <a:pt x="5715477" y="605281"/>
                  </a:lnTo>
                  <a:lnTo>
                    <a:pt x="5715477" y="603207"/>
                  </a:lnTo>
                  <a:lnTo>
                    <a:pt x="5723808" y="603207"/>
                  </a:lnTo>
                  <a:lnTo>
                    <a:pt x="5723808" y="605281"/>
                  </a:lnTo>
                  <a:lnTo>
                    <a:pt x="5715477" y="605281"/>
                  </a:lnTo>
                  <a:lnTo>
                    <a:pt x="5715477" y="607354"/>
                  </a:lnTo>
                  <a:lnTo>
                    <a:pt x="5721697" y="607354"/>
                  </a:lnTo>
                  <a:lnTo>
                    <a:pt x="5721697" y="609427"/>
                  </a:lnTo>
                  <a:lnTo>
                    <a:pt x="5715477" y="609427"/>
                  </a:lnTo>
                  <a:lnTo>
                    <a:pt x="5715477" y="611500"/>
                  </a:lnTo>
                  <a:lnTo>
                    <a:pt x="5725882" y="611500"/>
                  </a:lnTo>
                  <a:lnTo>
                    <a:pt x="5725882" y="609427"/>
                  </a:lnTo>
                  <a:lnTo>
                    <a:pt x="5732101" y="609427"/>
                  </a:lnTo>
                  <a:lnTo>
                    <a:pt x="5732101" y="605281"/>
                  </a:lnTo>
                  <a:lnTo>
                    <a:pt x="5734175" y="605281"/>
                  </a:lnTo>
                  <a:lnTo>
                    <a:pt x="5734175" y="603207"/>
                  </a:lnTo>
                  <a:lnTo>
                    <a:pt x="5736248" y="603207"/>
                  </a:lnTo>
                  <a:lnTo>
                    <a:pt x="5736248" y="601134"/>
                  </a:lnTo>
                  <a:lnTo>
                    <a:pt x="5740395" y="601134"/>
                  </a:lnTo>
                  <a:lnTo>
                    <a:pt x="5740395" y="599061"/>
                  </a:lnTo>
                  <a:lnTo>
                    <a:pt x="5742467" y="599061"/>
                  </a:lnTo>
                  <a:lnTo>
                    <a:pt x="5742467" y="592841"/>
                  </a:lnTo>
                  <a:lnTo>
                    <a:pt x="5744541" y="592841"/>
                  </a:lnTo>
                  <a:lnTo>
                    <a:pt x="5744541" y="588694"/>
                  </a:lnTo>
                  <a:lnTo>
                    <a:pt x="5752873" y="588694"/>
                  </a:lnTo>
                  <a:lnTo>
                    <a:pt x="5752873" y="590768"/>
                  </a:lnTo>
                  <a:lnTo>
                    <a:pt x="5757019" y="590768"/>
                  </a:lnTo>
                  <a:lnTo>
                    <a:pt x="5757019" y="594914"/>
                  </a:lnTo>
                  <a:lnTo>
                    <a:pt x="5761165" y="594914"/>
                  </a:lnTo>
                  <a:lnTo>
                    <a:pt x="5761165" y="584509"/>
                  </a:lnTo>
                  <a:lnTo>
                    <a:pt x="5765312" y="584509"/>
                  </a:lnTo>
                  <a:lnTo>
                    <a:pt x="5765312" y="582436"/>
                  </a:lnTo>
                  <a:lnTo>
                    <a:pt x="5767385" y="582436"/>
                  </a:lnTo>
                  <a:lnTo>
                    <a:pt x="5767385" y="580363"/>
                  </a:lnTo>
                  <a:lnTo>
                    <a:pt x="5769459" y="580363"/>
                  </a:lnTo>
                  <a:lnTo>
                    <a:pt x="5769459" y="578290"/>
                  </a:lnTo>
                  <a:lnTo>
                    <a:pt x="5771532" y="578290"/>
                  </a:lnTo>
                  <a:lnTo>
                    <a:pt x="5771532" y="576216"/>
                  </a:lnTo>
                  <a:lnTo>
                    <a:pt x="5773605" y="576216"/>
                  </a:lnTo>
                  <a:lnTo>
                    <a:pt x="5773605" y="574143"/>
                  </a:lnTo>
                  <a:lnTo>
                    <a:pt x="5775678" y="574143"/>
                  </a:lnTo>
                  <a:lnTo>
                    <a:pt x="5775678" y="572070"/>
                  </a:lnTo>
                  <a:lnTo>
                    <a:pt x="5777752" y="572070"/>
                  </a:lnTo>
                  <a:lnTo>
                    <a:pt x="5777752" y="567923"/>
                  </a:lnTo>
                  <a:lnTo>
                    <a:pt x="5779825" y="567923"/>
                  </a:lnTo>
                  <a:lnTo>
                    <a:pt x="5779825" y="565850"/>
                  </a:lnTo>
                  <a:lnTo>
                    <a:pt x="5781898" y="565850"/>
                  </a:lnTo>
                  <a:lnTo>
                    <a:pt x="5781898" y="561703"/>
                  </a:lnTo>
                  <a:lnTo>
                    <a:pt x="5783972" y="561703"/>
                  </a:lnTo>
                  <a:lnTo>
                    <a:pt x="5783972" y="559630"/>
                  </a:lnTo>
                  <a:lnTo>
                    <a:pt x="5786045" y="559630"/>
                  </a:lnTo>
                  <a:lnTo>
                    <a:pt x="5786045" y="555484"/>
                  </a:lnTo>
                  <a:lnTo>
                    <a:pt x="5788118" y="555484"/>
                  </a:lnTo>
                  <a:lnTo>
                    <a:pt x="5788118" y="551337"/>
                  </a:lnTo>
                  <a:lnTo>
                    <a:pt x="5790191" y="551337"/>
                  </a:lnTo>
                  <a:lnTo>
                    <a:pt x="5790191" y="549264"/>
                  </a:lnTo>
                  <a:lnTo>
                    <a:pt x="5777713" y="549264"/>
                  </a:lnTo>
                  <a:lnTo>
                    <a:pt x="5777713" y="547190"/>
                  </a:lnTo>
                  <a:lnTo>
                    <a:pt x="5794338" y="547190"/>
                  </a:lnTo>
                  <a:lnTo>
                    <a:pt x="5794338" y="549264"/>
                  </a:lnTo>
                  <a:lnTo>
                    <a:pt x="5798485" y="549264"/>
                  </a:lnTo>
                  <a:lnTo>
                    <a:pt x="5798485" y="551337"/>
                  </a:lnTo>
                  <a:lnTo>
                    <a:pt x="5800558" y="551337"/>
                  </a:lnTo>
                  <a:lnTo>
                    <a:pt x="5800558" y="553410"/>
                  </a:lnTo>
                  <a:lnTo>
                    <a:pt x="5802631" y="553410"/>
                  </a:lnTo>
                  <a:lnTo>
                    <a:pt x="5802631" y="555484"/>
                  </a:lnTo>
                  <a:lnTo>
                    <a:pt x="5804704" y="555484"/>
                  </a:lnTo>
                  <a:lnTo>
                    <a:pt x="5804704" y="557557"/>
                  </a:lnTo>
                  <a:lnTo>
                    <a:pt x="5817182" y="557557"/>
                  </a:lnTo>
                  <a:lnTo>
                    <a:pt x="5817182" y="555484"/>
                  </a:lnTo>
                  <a:lnTo>
                    <a:pt x="5819255" y="555484"/>
                  </a:lnTo>
                  <a:lnTo>
                    <a:pt x="5819255" y="557557"/>
                  </a:lnTo>
                  <a:lnTo>
                    <a:pt x="5823402" y="557557"/>
                  </a:lnTo>
                  <a:lnTo>
                    <a:pt x="5823402" y="559630"/>
                  </a:lnTo>
                  <a:lnTo>
                    <a:pt x="5825475" y="559630"/>
                  </a:lnTo>
                  <a:lnTo>
                    <a:pt x="5825475" y="561703"/>
                  </a:lnTo>
                  <a:lnTo>
                    <a:pt x="5827549" y="561703"/>
                  </a:lnTo>
                  <a:lnTo>
                    <a:pt x="5827549" y="563777"/>
                  </a:lnTo>
                  <a:lnTo>
                    <a:pt x="5829622" y="563777"/>
                  </a:lnTo>
                  <a:lnTo>
                    <a:pt x="5829622" y="565850"/>
                  </a:lnTo>
                  <a:lnTo>
                    <a:pt x="5831695" y="565850"/>
                  </a:lnTo>
                  <a:lnTo>
                    <a:pt x="5831695" y="567923"/>
                  </a:lnTo>
                  <a:lnTo>
                    <a:pt x="5833768" y="567923"/>
                  </a:lnTo>
                  <a:lnTo>
                    <a:pt x="5833768" y="569997"/>
                  </a:lnTo>
                  <a:lnTo>
                    <a:pt x="5837915" y="569997"/>
                  </a:lnTo>
                  <a:lnTo>
                    <a:pt x="5837915" y="572070"/>
                  </a:lnTo>
                  <a:lnTo>
                    <a:pt x="5844135" y="572070"/>
                  </a:lnTo>
                  <a:lnTo>
                    <a:pt x="5844135" y="574143"/>
                  </a:lnTo>
                  <a:lnTo>
                    <a:pt x="5848281" y="574143"/>
                  </a:lnTo>
                  <a:lnTo>
                    <a:pt x="5848281" y="576216"/>
                  </a:lnTo>
                  <a:lnTo>
                    <a:pt x="5854501" y="576216"/>
                  </a:lnTo>
                  <a:lnTo>
                    <a:pt x="5854501" y="578290"/>
                  </a:lnTo>
                  <a:lnTo>
                    <a:pt x="5866979" y="578290"/>
                  </a:lnTo>
                  <a:lnTo>
                    <a:pt x="5866979" y="580363"/>
                  </a:lnTo>
                  <a:lnTo>
                    <a:pt x="5860759" y="580363"/>
                  </a:lnTo>
                  <a:lnTo>
                    <a:pt x="5860759" y="584509"/>
                  </a:lnTo>
                  <a:lnTo>
                    <a:pt x="5871164" y="584509"/>
                  </a:lnTo>
                  <a:lnTo>
                    <a:pt x="5871164" y="582436"/>
                  </a:lnTo>
                  <a:lnTo>
                    <a:pt x="5873238" y="582436"/>
                  </a:lnTo>
                  <a:lnTo>
                    <a:pt x="5873238" y="580363"/>
                  </a:lnTo>
                  <a:lnTo>
                    <a:pt x="5871164" y="580363"/>
                  </a:lnTo>
                  <a:lnTo>
                    <a:pt x="5871164" y="578290"/>
                  </a:lnTo>
                  <a:lnTo>
                    <a:pt x="5873238" y="578290"/>
                  </a:lnTo>
                  <a:lnTo>
                    <a:pt x="5873238" y="576216"/>
                  </a:lnTo>
                  <a:lnTo>
                    <a:pt x="5875311" y="576216"/>
                  </a:lnTo>
                  <a:lnTo>
                    <a:pt x="5875311" y="574143"/>
                  </a:lnTo>
                  <a:lnTo>
                    <a:pt x="5877384" y="574143"/>
                  </a:lnTo>
                  <a:lnTo>
                    <a:pt x="5877384" y="569997"/>
                  </a:lnTo>
                  <a:lnTo>
                    <a:pt x="5881531" y="569997"/>
                  </a:lnTo>
                  <a:lnTo>
                    <a:pt x="5881531" y="582475"/>
                  </a:lnTo>
                  <a:lnTo>
                    <a:pt x="5883604" y="582475"/>
                  </a:lnTo>
                  <a:lnTo>
                    <a:pt x="5883604" y="584548"/>
                  </a:lnTo>
                  <a:lnTo>
                    <a:pt x="5885677" y="584548"/>
                  </a:lnTo>
                  <a:lnTo>
                    <a:pt x="5885677" y="586621"/>
                  </a:lnTo>
                  <a:lnTo>
                    <a:pt x="5889823" y="586621"/>
                  </a:lnTo>
                  <a:lnTo>
                    <a:pt x="5889823" y="588694"/>
                  </a:lnTo>
                  <a:lnTo>
                    <a:pt x="5891897" y="588694"/>
                  </a:lnTo>
                  <a:lnTo>
                    <a:pt x="5891897" y="590768"/>
                  </a:lnTo>
                  <a:lnTo>
                    <a:pt x="5898117" y="590768"/>
                  </a:lnTo>
                  <a:lnTo>
                    <a:pt x="5898117" y="592841"/>
                  </a:lnTo>
                  <a:lnTo>
                    <a:pt x="5902263" y="592841"/>
                  </a:lnTo>
                  <a:lnTo>
                    <a:pt x="5902263" y="594914"/>
                  </a:lnTo>
                  <a:lnTo>
                    <a:pt x="5904337" y="594914"/>
                  </a:lnTo>
                  <a:lnTo>
                    <a:pt x="5904337" y="596987"/>
                  </a:lnTo>
                  <a:lnTo>
                    <a:pt x="5906410" y="596987"/>
                  </a:lnTo>
                  <a:lnTo>
                    <a:pt x="5906410" y="599061"/>
                  </a:lnTo>
                  <a:lnTo>
                    <a:pt x="5910556" y="599061"/>
                  </a:lnTo>
                  <a:lnTo>
                    <a:pt x="5910556" y="601134"/>
                  </a:lnTo>
                  <a:lnTo>
                    <a:pt x="5912630" y="601134"/>
                  </a:lnTo>
                  <a:lnTo>
                    <a:pt x="5912630" y="603207"/>
                  </a:lnTo>
                  <a:lnTo>
                    <a:pt x="5914703" y="603207"/>
                  </a:lnTo>
                  <a:lnTo>
                    <a:pt x="5914703" y="607354"/>
                  </a:lnTo>
                  <a:lnTo>
                    <a:pt x="5916776" y="607354"/>
                  </a:lnTo>
                  <a:lnTo>
                    <a:pt x="5916776" y="611500"/>
                  </a:lnTo>
                  <a:lnTo>
                    <a:pt x="5918850" y="611500"/>
                  </a:lnTo>
                  <a:lnTo>
                    <a:pt x="5918850" y="615647"/>
                  </a:lnTo>
                  <a:lnTo>
                    <a:pt x="5920922" y="615647"/>
                  </a:lnTo>
                  <a:lnTo>
                    <a:pt x="5920922" y="630198"/>
                  </a:lnTo>
                  <a:lnTo>
                    <a:pt x="5918850" y="630198"/>
                  </a:lnTo>
                  <a:lnTo>
                    <a:pt x="5918850" y="628125"/>
                  </a:lnTo>
                  <a:lnTo>
                    <a:pt x="5912630" y="628125"/>
                  </a:lnTo>
                  <a:lnTo>
                    <a:pt x="5912630" y="630198"/>
                  </a:lnTo>
                  <a:lnTo>
                    <a:pt x="5914703" y="630198"/>
                  </a:lnTo>
                  <a:lnTo>
                    <a:pt x="5914703" y="632271"/>
                  </a:lnTo>
                  <a:lnTo>
                    <a:pt x="5916776" y="632271"/>
                  </a:lnTo>
                  <a:lnTo>
                    <a:pt x="5916776" y="634345"/>
                  </a:lnTo>
                  <a:lnTo>
                    <a:pt x="5918850" y="634345"/>
                  </a:lnTo>
                  <a:lnTo>
                    <a:pt x="5918850" y="636418"/>
                  </a:lnTo>
                  <a:lnTo>
                    <a:pt x="5920922" y="636418"/>
                  </a:lnTo>
                  <a:lnTo>
                    <a:pt x="5920922" y="638491"/>
                  </a:lnTo>
                  <a:lnTo>
                    <a:pt x="5925069" y="638491"/>
                  </a:lnTo>
                  <a:lnTo>
                    <a:pt x="5925069" y="640565"/>
                  </a:lnTo>
                  <a:lnTo>
                    <a:pt x="5939621" y="640565"/>
                  </a:lnTo>
                  <a:lnTo>
                    <a:pt x="5939621" y="642638"/>
                  </a:lnTo>
                  <a:lnTo>
                    <a:pt x="5958319" y="642638"/>
                  </a:lnTo>
                  <a:lnTo>
                    <a:pt x="5958319" y="640565"/>
                  </a:lnTo>
                  <a:lnTo>
                    <a:pt x="5970797" y="640565"/>
                  </a:lnTo>
                  <a:lnTo>
                    <a:pt x="5970797" y="642638"/>
                  </a:lnTo>
                  <a:lnTo>
                    <a:pt x="5977016" y="642638"/>
                  </a:lnTo>
                  <a:lnTo>
                    <a:pt x="5977016" y="644711"/>
                  </a:lnTo>
                  <a:lnTo>
                    <a:pt x="5981163" y="644711"/>
                  </a:lnTo>
                  <a:lnTo>
                    <a:pt x="5981163" y="646784"/>
                  </a:lnTo>
                  <a:lnTo>
                    <a:pt x="5983236" y="646784"/>
                  </a:lnTo>
                  <a:lnTo>
                    <a:pt x="5983236" y="648858"/>
                  </a:lnTo>
                  <a:lnTo>
                    <a:pt x="5987383" y="648858"/>
                  </a:lnTo>
                  <a:lnTo>
                    <a:pt x="5987383" y="650931"/>
                  </a:lnTo>
                  <a:lnTo>
                    <a:pt x="5989456" y="650931"/>
                  </a:lnTo>
                  <a:lnTo>
                    <a:pt x="5989456" y="653004"/>
                  </a:lnTo>
                  <a:lnTo>
                    <a:pt x="6004007" y="653004"/>
                  </a:lnTo>
                  <a:lnTo>
                    <a:pt x="6004007" y="655077"/>
                  </a:lnTo>
                  <a:lnTo>
                    <a:pt x="6014412" y="655077"/>
                  </a:lnTo>
                  <a:lnTo>
                    <a:pt x="6014412" y="657151"/>
                  </a:lnTo>
                  <a:lnTo>
                    <a:pt x="6020632" y="657151"/>
                  </a:lnTo>
                  <a:lnTo>
                    <a:pt x="6020632" y="659224"/>
                  </a:lnTo>
                  <a:lnTo>
                    <a:pt x="6024778" y="659224"/>
                  </a:lnTo>
                  <a:lnTo>
                    <a:pt x="6024778" y="661297"/>
                  </a:lnTo>
                  <a:lnTo>
                    <a:pt x="6026852" y="661297"/>
                  </a:lnTo>
                  <a:lnTo>
                    <a:pt x="6026852" y="663371"/>
                  </a:lnTo>
                  <a:lnTo>
                    <a:pt x="6030998" y="663371"/>
                  </a:lnTo>
                  <a:lnTo>
                    <a:pt x="6030998" y="665444"/>
                  </a:lnTo>
                  <a:lnTo>
                    <a:pt x="6035144" y="665444"/>
                  </a:lnTo>
                  <a:lnTo>
                    <a:pt x="6035144" y="667517"/>
                  </a:lnTo>
                  <a:lnTo>
                    <a:pt x="6039291" y="667517"/>
                  </a:lnTo>
                  <a:lnTo>
                    <a:pt x="6039291" y="669590"/>
                  </a:lnTo>
                  <a:lnTo>
                    <a:pt x="6043438" y="669590"/>
                  </a:lnTo>
                  <a:lnTo>
                    <a:pt x="6043438" y="671664"/>
                  </a:lnTo>
                  <a:lnTo>
                    <a:pt x="6047585" y="671664"/>
                  </a:lnTo>
                  <a:lnTo>
                    <a:pt x="6047585" y="673737"/>
                  </a:lnTo>
                  <a:lnTo>
                    <a:pt x="6051731" y="673737"/>
                  </a:lnTo>
                  <a:lnTo>
                    <a:pt x="6051731" y="675810"/>
                  </a:lnTo>
                  <a:lnTo>
                    <a:pt x="6053804" y="675810"/>
                  </a:lnTo>
                  <a:lnTo>
                    <a:pt x="6053804" y="677884"/>
                  </a:lnTo>
                  <a:lnTo>
                    <a:pt x="6055877" y="677884"/>
                  </a:lnTo>
                  <a:lnTo>
                    <a:pt x="6055877" y="679957"/>
                  </a:lnTo>
                  <a:lnTo>
                    <a:pt x="6057951" y="679957"/>
                  </a:lnTo>
                  <a:lnTo>
                    <a:pt x="6057951" y="682030"/>
                  </a:lnTo>
                  <a:lnTo>
                    <a:pt x="6060024" y="682030"/>
                  </a:lnTo>
                  <a:lnTo>
                    <a:pt x="6060024" y="684103"/>
                  </a:lnTo>
                  <a:lnTo>
                    <a:pt x="6062097" y="684103"/>
                  </a:lnTo>
                  <a:lnTo>
                    <a:pt x="6062097" y="686177"/>
                  </a:lnTo>
                  <a:lnTo>
                    <a:pt x="6066244" y="686177"/>
                  </a:lnTo>
                  <a:lnTo>
                    <a:pt x="6066244" y="688250"/>
                  </a:lnTo>
                  <a:lnTo>
                    <a:pt x="6068317" y="688250"/>
                  </a:lnTo>
                  <a:lnTo>
                    <a:pt x="6068317" y="690323"/>
                  </a:lnTo>
                  <a:lnTo>
                    <a:pt x="6070390" y="690323"/>
                  </a:lnTo>
                  <a:lnTo>
                    <a:pt x="6070390" y="692396"/>
                  </a:lnTo>
                  <a:lnTo>
                    <a:pt x="6072464" y="692396"/>
                  </a:lnTo>
                  <a:lnTo>
                    <a:pt x="6072464" y="694470"/>
                  </a:lnTo>
                  <a:lnTo>
                    <a:pt x="6074537" y="694470"/>
                  </a:lnTo>
                  <a:lnTo>
                    <a:pt x="6074537" y="696543"/>
                  </a:lnTo>
                  <a:lnTo>
                    <a:pt x="6078684" y="696543"/>
                  </a:lnTo>
                  <a:lnTo>
                    <a:pt x="6078684" y="698616"/>
                  </a:lnTo>
                  <a:lnTo>
                    <a:pt x="6080757" y="698616"/>
                  </a:lnTo>
                  <a:lnTo>
                    <a:pt x="6080757" y="700690"/>
                  </a:lnTo>
                  <a:lnTo>
                    <a:pt x="6082830" y="700690"/>
                  </a:lnTo>
                  <a:lnTo>
                    <a:pt x="6082830" y="702763"/>
                  </a:lnTo>
                  <a:lnTo>
                    <a:pt x="6084903" y="702763"/>
                  </a:lnTo>
                  <a:lnTo>
                    <a:pt x="6084903" y="704836"/>
                  </a:lnTo>
                  <a:lnTo>
                    <a:pt x="6086976" y="704836"/>
                  </a:lnTo>
                  <a:lnTo>
                    <a:pt x="6086976" y="706909"/>
                  </a:lnTo>
                  <a:lnTo>
                    <a:pt x="6091123" y="706909"/>
                  </a:lnTo>
                  <a:lnTo>
                    <a:pt x="6091123" y="708983"/>
                  </a:lnTo>
                  <a:lnTo>
                    <a:pt x="6095270" y="708983"/>
                  </a:lnTo>
                  <a:lnTo>
                    <a:pt x="6095270" y="711056"/>
                  </a:lnTo>
                  <a:lnTo>
                    <a:pt x="6097343" y="711056"/>
                  </a:lnTo>
                  <a:lnTo>
                    <a:pt x="6097343" y="713129"/>
                  </a:lnTo>
                  <a:lnTo>
                    <a:pt x="6099416" y="713129"/>
                  </a:lnTo>
                  <a:lnTo>
                    <a:pt x="6099416" y="715202"/>
                  </a:lnTo>
                  <a:lnTo>
                    <a:pt x="6101489" y="715202"/>
                  </a:lnTo>
                  <a:lnTo>
                    <a:pt x="6101489" y="717276"/>
                  </a:lnTo>
                  <a:lnTo>
                    <a:pt x="6107709" y="717276"/>
                  </a:lnTo>
                  <a:lnTo>
                    <a:pt x="6107709" y="715202"/>
                  </a:lnTo>
                  <a:lnTo>
                    <a:pt x="6113929" y="715202"/>
                  </a:lnTo>
                  <a:lnTo>
                    <a:pt x="6113929" y="713129"/>
                  </a:lnTo>
                  <a:lnTo>
                    <a:pt x="6122261" y="713129"/>
                  </a:lnTo>
                  <a:lnTo>
                    <a:pt x="6122261" y="711056"/>
                  </a:lnTo>
                  <a:lnTo>
                    <a:pt x="6124334" y="711056"/>
                  </a:lnTo>
                  <a:lnTo>
                    <a:pt x="6124334" y="706909"/>
                  </a:lnTo>
                  <a:lnTo>
                    <a:pt x="6126407" y="706909"/>
                  </a:lnTo>
                  <a:lnTo>
                    <a:pt x="6126407" y="702763"/>
                  </a:lnTo>
                  <a:lnTo>
                    <a:pt x="6128480" y="702763"/>
                  </a:lnTo>
                  <a:lnTo>
                    <a:pt x="6128480" y="700690"/>
                  </a:lnTo>
                  <a:lnTo>
                    <a:pt x="6130554" y="700690"/>
                  </a:lnTo>
                  <a:lnTo>
                    <a:pt x="6130554" y="698616"/>
                  </a:lnTo>
                  <a:lnTo>
                    <a:pt x="6132627" y="698616"/>
                  </a:lnTo>
                  <a:lnTo>
                    <a:pt x="6132627" y="694470"/>
                  </a:lnTo>
                  <a:lnTo>
                    <a:pt x="6134700" y="694470"/>
                  </a:lnTo>
                  <a:lnTo>
                    <a:pt x="6134700" y="692396"/>
                  </a:lnTo>
                  <a:lnTo>
                    <a:pt x="6132627" y="692396"/>
                  </a:lnTo>
                  <a:lnTo>
                    <a:pt x="6132627" y="690323"/>
                  </a:lnTo>
                  <a:lnTo>
                    <a:pt x="6122222" y="690323"/>
                  </a:lnTo>
                  <a:lnTo>
                    <a:pt x="6122222" y="688250"/>
                  </a:lnTo>
                  <a:lnTo>
                    <a:pt x="6111818" y="688250"/>
                  </a:lnTo>
                  <a:lnTo>
                    <a:pt x="6111818" y="686177"/>
                  </a:lnTo>
                  <a:lnTo>
                    <a:pt x="6101412" y="686177"/>
                  </a:lnTo>
                  <a:lnTo>
                    <a:pt x="6101412" y="684103"/>
                  </a:lnTo>
                  <a:lnTo>
                    <a:pt x="6093081" y="684103"/>
                  </a:lnTo>
                  <a:lnTo>
                    <a:pt x="6093081" y="682030"/>
                  </a:lnTo>
                  <a:lnTo>
                    <a:pt x="6086861" y="682030"/>
                  </a:lnTo>
                  <a:lnTo>
                    <a:pt x="6086861" y="679957"/>
                  </a:lnTo>
                  <a:lnTo>
                    <a:pt x="6080642" y="679957"/>
                  </a:lnTo>
                  <a:lnTo>
                    <a:pt x="6080642" y="677884"/>
                  </a:lnTo>
                  <a:lnTo>
                    <a:pt x="6072310" y="677884"/>
                  </a:lnTo>
                  <a:lnTo>
                    <a:pt x="6072310" y="675810"/>
                  </a:lnTo>
                  <a:lnTo>
                    <a:pt x="6068164" y="675810"/>
                  </a:lnTo>
                  <a:lnTo>
                    <a:pt x="6068164" y="673737"/>
                  </a:lnTo>
                  <a:lnTo>
                    <a:pt x="6064017" y="673737"/>
                  </a:lnTo>
                  <a:lnTo>
                    <a:pt x="6064017" y="671664"/>
                  </a:lnTo>
                  <a:lnTo>
                    <a:pt x="6057797" y="671664"/>
                  </a:lnTo>
                  <a:lnTo>
                    <a:pt x="6057797" y="669590"/>
                  </a:lnTo>
                  <a:lnTo>
                    <a:pt x="6053651" y="669590"/>
                  </a:lnTo>
                  <a:lnTo>
                    <a:pt x="6053651" y="667517"/>
                  </a:lnTo>
                  <a:lnTo>
                    <a:pt x="6049504" y="667517"/>
                  </a:lnTo>
                  <a:lnTo>
                    <a:pt x="6049504" y="665444"/>
                  </a:lnTo>
                  <a:lnTo>
                    <a:pt x="6043284" y="665444"/>
                  </a:lnTo>
                  <a:lnTo>
                    <a:pt x="6043284" y="663371"/>
                  </a:lnTo>
                  <a:lnTo>
                    <a:pt x="6039138" y="663371"/>
                  </a:lnTo>
                  <a:lnTo>
                    <a:pt x="6039138" y="661297"/>
                  </a:lnTo>
                  <a:lnTo>
                    <a:pt x="6034991" y="661297"/>
                  </a:lnTo>
                  <a:lnTo>
                    <a:pt x="6034991" y="659224"/>
                  </a:lnTo>
                  <a:lnTo>
                    <a:pt x="6030844" y="659224"/>
                  </a:lnTo>
                  <a:lnTo>
                    <a:pt x="6030844" y="657151"/>
                  </a:lnTo>
                  <a:lnTo>
                    <a:pt x="6026698" y="657151"/>
                  </a:lnTo>
                  <a:lnTo>
                    <a:pt x="6026698" y="655077"/>
                  </a:lnTo>
                  <a:lnTo>
                    <a:pt x="6022552" y="655077"/>
                  </a:lnTo>
                  <a:lnTo>
                    <a:pt x="6022552" y="653004"/>
                  </a:lnTo>
                  <a:lnTo>
                    <a:pt x="6018405" y="653004"/>
                  </a:lnTo>
                  <a:lnTo>
                    <a:pt x="6018405" y="650931"/>
                  </a:lnTo>
                  <a:lnTo>
                    <a:pt x="6014258" y="650931"/>
                  </a:lnTo>
                  <a:lnTo>
                    <a:pt x="6014258" y="648858"/>
                  </a:lnTo>
                  <a:lnTo>
                    <a:pt x="6012185" y="648858"/>
                  </a:lnTo>
                  <a:lnTo>
                    <a:pt x="6012185" y="646784"/>
                  </a:lnTo>
                  <a:lnTo>
                    <a:pt x="6008039" y="646784"/>
                  </a:lnTo>
                  <a:lnTo>
                    <a:pt x="6008039" y="644711"/>
                  </a:lnTo>
                  <a:lnTo>
                    <a:pt x="6005965" y="644711"/>
                  </a:lnTo>
                  <a:lnTo>
                    <a:pt x="6005965" y="642638"/>
                  </a:lnTo>
                  <a:lnTo>
                    <a:pt x="6001819" y="642638"/>
                  </a:lnTo>
                  <a:lnTo>
                    <a:pt x="6001819" y="640565"/>
                  </a:lnTo>
                  <a:lnTo>
                    <a:pt x="5997672" y="640565"/>
                  </a:lnTo>
                  <a:lnTo>
                    <a:pt x="5997672" y="638491"/>
                  </a:lnTo>
                  <a:lnTo>
                    <a:pt x="5995599" y="638491"/>
                  </a:lnTo>
                  <a:lnTo>
                    <a:pt x="5995599" y="636418"/>
                  </a:lnTo>
                  <a:lnTo>
                    <a:pt x="5991453" y="636418"/>
                  </a:lnTo>
                  <a:lnTo>
                    <a:pt x="5991453" y="634345"/>
                  </a:lnTo>
                  <a:lnTo>
                    <a:pt x="5987306" y="634345"/>
                  </a:lnTo>
                  <a:lnTo>
                    <a:pt x="5987306" y="632271"/>
                  </a:lnTo>
                  <a:lnTo>
                    <a:pt x="5985232" y="632271"/>
                  </a:lnTo>
                  <a:lnTo>
                    <a:pt x="5985232" y="630198"/>
                  </a:lnTo>
                  <a:lnTo>
                    <a:pt x="5983159" y="630198"/>
                  </a:lnTo>
                  <a:lnTo>
                    <a:pt x="5983159" y="628125"/>
                  </a:lnTo>
                  <a:lnTo>
                    <a:pt x="5979013" y="628125"/>
                  </a:lnTo>
                  <a:lnTo>
                    <a:pt x="5979013" y="626052"/>
                  </a:lnTo>
                  <a:lnTo>
                    <a:pt x="5974866" y="626052"/>
                  </a:lnTo>
                  <a:lnTo>
                    <a:pt x="5974866" y="623978"/>
                  </a:lnTo>
                  <a:lnTo>
                    <a:pt x="5972793" y="623978"/>
                  </a:lnTo>
                  <a:lnTo>
                    <a:pt x="5972793" y="621905"/>
                  </a:lnTo>
                  <a:lnTo>
                    <a:pt x="5970720" y="621905"/>
                  </a:lnTo>
                  <a:lnTo>
                    <a:pt x="5970720" y="619832"/>
                  </a:lnTo>
                  <a:lnTo>
                    <a:pt x="5966573" y="619832"/>
                  </a:lnTo>
                  <a:lnTo>
                    <a:pt x="5966573" y="617759"/>
                  </a:lnTo>
                  <a:lnTo>
                    <a:pt x="5964500" y="617759"/>
                  </a:lnTo>
                  <a:lnTo>
                    <a:pt x="5964500" y="615685"/>
                  </a:lnTo>
                  <a:lnTo>
                    <a:pt x="5960353" y="615685"/>
                  </a:lnTo>
                  <a:lnTo>
                    <a:pt x="5960353" y="613612"/>
                  </a:lnTo>
                  <a:lnTo>
                    <a:pt x="5958280" y="613612"/>
                  </a:lnTo>
                  <a:lnTo>
                    <a:pt x="5958280" y="611539"/>
                  </a:lnTo>
                  <a:lnTo>
                    <a:pt x="5956207" y="611539"/>
                  </a:lnTo>
                  <a:lnTo>
                    <a:pt x="5956207" y="609465"/>
                  </a:lnTo>
                  <a:lnTo>
                    <a:pt x="5952060" y="609465"/>
                  </a:lnTo>
                  <a:lnTo>
                    <a:pt x="5952060" y="607392"/>
                  </a:lnTo>
                  <a:lnTo>
                    <a:pt x="5949987" y="607392"/>
                  </a:lnTo>
                  <a:lnTo>
                    <a:pt x="5949987" y="605319"/>
                  </a:lnTo>
                  <a:lnTo>
                    <a:pt x="5947914" y="605319"/>
                  </a:lnTo>
                  <a:lnTo>
                    <a:pt x="5947914" y="603246"/>
                  </a:lnTo>
                  <a:lnTo>
                    <a:pt x="5943767" y="603246"/>
                  </a:lnTo>
                  <a:lnTo>
                    <a:pt x="5943767" y="601172"/>
                  </a:lnTo>
                  <a:lnTo>
                    <a:pt x="5941694" y="601172"/>
                  </a:lnTo>
                  <a:lnTo>
                    <a:pt x="5941694" y="599099"/>
                  </a:lnTo>
                  <a:lnTo>
                    <a:pt x="5939621" y="599099"/>
                  </a:lnTo>
                  <a:lnTo>
                    <a:pt x="5939621" y="597026"/>
                  </a:lnTo>
                  <a:lnTo>
                    <a:pt x="5937547" y="597026"/>
                  </a:lnTo>
                  <a:lnTo>
                    <a:pt x="5937547" y="594953"/>
                  </a:lnTo>
                  <a:lnTo>
                    <a:pt x="5933401" y="594953"/>
                  </a:lnTo>
                  <a:lnTo>
                    <a:pt x="5933401" y="592879"/>
                  </a:lnTo>
                  <a:lnTo>
                    <a:pt x="5931328" y="592879"/>
                  </a:lnTo>
                  <a:lnTo>
                    <a:pt x="5931328" y="590806"/>
                  </a:lnTo>
                  <a:lnTo>
                    <a:pt x="5929254" y="590806"/>
                  </a:lnTo>
                  <a:lnTo>
                    <a:pt x="5929254" y="588733"/>
                  </a:lnTo>
                  <a:lnTo>
                    <a:pt x="5927181" y="588733"/>
                  </a:lnTo>
                  <a:lnTo>
                    <a:pt x="5927181" y="586659"/>
                  </a:lnTo>
                  <a:lnTo>
                    <a:pt x="5925108" y="586659"/>
                  </a:lnTo>
                  <a:lnTo>
                    <a:pt x="5925108" y="584586"/>
                  </a:lnTo>
                  <a:lnTo>
                    <a:pt x="5920961" y="584586"/>
                  </a:lnTo>
                  <a:lnTo>
                    <a:pt x="5920961" y="582513"/>
                  </a:lnTo>
                  <a:lnTo>
                    <a:pt x="5918888" y="582513"/>
                  </a:lnTo>
                  <a:lnTo>
                    <a:pt x="5918888" y="580440"/>
                  </a:lnTo>
                  <a:lnTo>
                    <a:pt x="5916815" y="580440"/>
                  </a:lnTo>
                  <a:lnTo>
                    <a:pt x="5916815" y="578366"/>
                  </a:lnTo>
                  <a:lnTo>
                    <a:pt x="5914741" y="578366"/>
                  </a:lnTo>
                  <a:lnTo>
                    <a:pt x="5914741" y="576293"/>
                  </a:lnTo>
                  <a:lnTo>
                    <a:pt x="5910595" y="576293"/>
                  </a:lnTo>
                  <a:lnTo>
                    <a:pt x="5910595" y="574220"/>
                  </a:lnTo>
                  <a:lnTo>
                    <a:pt x="5908521" y="574220"/>
                  </a:lnTo>
                  <a:lnTo>
                    <a:pt x="5908521" y="572147"/>
                  </a:lnTo>
                  <a:lnTo>
                    <a:pt x="5906448" y="572147"/>
                  </a:lnTo>
                  <a:lnTo>
                    <a:pt x="5906448" y="570073"/>
                  </a:lnTo>
                  <a:lnTo>
                    <a:pt x="5904375" y="570073"/>
                  </a:lnTo>
                  <a:lnTo>
                    <a:pt x="5904375" y="568000"/>
                  </a:lnTo>
                  <a:lnTo>
                    <a:pt x="5902302" y="568000"/>
                  </a:lnTo>
                  <a:lnTo>
                    <a:pt x="5902302" y="565927"/>
                  </a:lnTo>
                  <a:lnTo>
                    <a:pt x="5900229" y="565927"/>
                  </a:lnTo>
                  <a:lnTo>
                    <a:pt x="5900229" y="563853"/>
                  </a:lnTo>
                  <a:lnTo>
                    <a:pt x="5896082" y="563853"/>
                  </a:lnTo>
                  <a:lnTo>
                    <a:pt x="5896082" y="561780"/>
                  </a:lnTo>
                  <a:lnTo>
                    <a:pt x="5894009" y="561780"/>
                  </a:lnTo>
                  <a:lnTo>
                    <a:pt x="5894009" y="559707"/>
                  </a:lnTo>
                  <a:lnTo>
                    <a:pt x="5891935" y="559707"/>
                  </a:lnTo>
                  <a:lnTo>
                    <a:pt x="5891935" y="557634"/>
                  </a:lnTo>
                  <a:lnTo>
                    <a:pt x="5889862" y="557634"/>
                  </a:lnTo>
                  <a:lnTo>
                    <a:pt x="5889862" y="555560"/>
                  </a:lnTo>
                  <a:lnTo>
                    <a:pt x="5887789" y="555560"/>
                  </a:lnTo>
                  <a:lnTo>
                    <a:pt x="5887789" y="553487"/>
                  </a:lnTo>
                  <a:lnTo>
                    <a:pt x="5885716" y="553487"/>
                  </a:lnTo>
                  <a:lnTo>
                    <a:pt x="5885716" y="551414"/>
                  </a:lnTo>
                  <a:lnTo>
                    <a:pt x="5883642" y="551414"/>
                  </a:lnTo>
                  <a:lnTo>
                    <a:pt x="5883642" y="549341"/>
                  </a:lnTo>
                  <a:lnTo>
                    <a:pt x="5879496" y="549341"/>
                  </a:lnTo>
                  <a:lnTo>
                    <a:pt x="5879496" y="547267"/>
                  </a:lnTo>
                  <a:lnTo>
                    <a:pt x="5877422" y="547267"/>
                  </a:lnTo>
                  <a:lnTo>
                    <a:pt x="5877422" y="545194"/>
                  </a:lnTo>
                  <a:lnTo>
                    <a:pt x="5875349" y="545194"/>
                  </a:lnTo>
                  <a:lnTo>
                    <a:pt x="5875349" y="543121"/>
                  </a:lnTo>
                  <a:lnTo>
                    <a:pt x="5873276" y="543121"/>
                  </a:lnTo>
                  <a:lnTo>
                    <a:pt x="5873276" y="541047"/>
                  </a:lnTo>
                  <a:lnTo>
                    <a:pt x="5871203" y="541047"/>
                  </a:lnTo>
                  <a:lnTo>
                    <a:pt x="5871203" y="538974"/>
                  </a:lnTo>
                  <a:lnTo>
                    <a:pt x="5869129" y="538974"/>
                  </a:lnTo>
                  <a:lnTo>
                    <a:pt x="5869129" y="536901"/>
                  </a:lnTo>
                  <a:lnTo>
                    <a:pt x="5864983" y="536901"/>
                  </a:lnTo>
                  <a:lnTo>
                    <a:pt x="5864983" y="534828"/>
                  </a:lnTo>
                  <a:lnTo>
                    <a:pt x="5862909" y="534828"/>
                  </a:lnTo>
                  <a:lnTo>
                    <a:pt x="5862909" y="532754"/>
                  </a:lnTo>
                  <a:lnTo>
                    <a:pt x="5860836" y="532754"/>
                  </a:lnTo>
                  <a:lnTo>
                    <a:pt x="5860836" y="530681"/>
                  </a:lnTo>
                  <a:lnTo>
                    <a:pt x="5858763" y="530681"/>
                  </a:lnTo>
                  <a:lnTo>
                    <a:pt x="5858763" y="528608"/>
                  </a:lnTo>
                  <a:lnTo>
                    <a:pt x="5856689" y="528608"/>
                  </a:lnTo>
                  <a:lnTo>
                    <a:pt x="5856689" y="526535"/>
                  </a:lnTo>
                  <a:lnTo>
                    <a:pt x="5854617" y="526535"/>
                  </a:lnTo>
                  <a:lnTo>
                    <a:pt x="5854617" y="524461"/>
                  </a:lnTo>
                  <a:lnTo>
                    <a:pt x="5852543" y="524461"/>
                  </a:lnTo>
                  <a:lnTo>
                    <a:pt x="5852543" y="522388"/>
                  </a:lnTo>
                  <a:lnTo>
                    <a:pt x="5848397" y="522388"/>
                  </a:lnTo>
                  <a:lnTo>
                    <a:pt x="5848397" y="520315"/>
                  </a:lnTo>
                  <a:lnTo>
                    <a:pt x="5846323" y="520315"/>
                  </a:lnTo>
                  <a:lnTo>
                    <a:pt x="5846323" y="518241"/>
                  </a:lnTo>
                  <a:lnTo>
                    <a:pt x="5844250" y="518241"/>
                  </a:lnTo>
                  <a:lnTo>
                    <a:pt x="5844250" y="516168"/>
                  </a:lnTo>
                  <a:lnTo>
                    <a:pt x="5842177" y="516168"/>
                  </a:lnTo>
                  <a:lnTo>
                    <a:pt x="5842177" y="514095"/>
                  </a:lnTo>
                  <a:lnTo>
                    <a:pt x="5840104" y="514095"/>
                  </a:lnTo>
                  <a:lnTo>
                    <a:pt x="5840104" y="512022"/>
                  </a:lnTo>
                  <a:lnTo>
                    <a:pt x="5838030" y="512022"/>
                  </a:lnTo>
                  <a:lnTo>
                    <a:pt x="5838030" y="509948"/>
                  </a:lnTo>
                  <a:lnTo>
                    <a:pt x="5835957" y="509948"/>
                  </a:lnTo>
                  <a:lnTo>
                    <a:pt x="5835957" y="507875"/>
                  </a:lnTo>
                  <a:lnTo>
                    <a:pt x="5833884" y="507875"/>
                  </a:lnTo>
                  <a:lnTo>
                    <a:pt x="5833884" y="505802"/>
                  </a:lnTo>
                  <a:lnTo>
                    <a:pt x="5829737" y="505802"/>
                  </a:lnTo>
                  <a:lnTo>
                    <a:pt x="5829737" y="501655"/>
                  </a:lnTo>
                  <a:lnTo>
                    <a:pt x="5825590" y="501655"/>
                  </a:lnTo>
                  <a:lnTo>
                    <a:pt x="5825590" y="499582"/>
                  </a:lnTo>
                  <a:lnTo>
                    <a:pt x="5823517" y="499582"/>
                  </a:lnTo>
                  <a:lnTo>
                    <a:pt x="5823517" y="497509"/>
                  </a:lnTo>
                  <a:lnTo>
                    <a:pt x="5821444" y="497509"/>
                  </a:lnTo>
                  <a:lnTo>
                    <a:pt x="5821444" y="495435"/>
                  </a:lnTo>
                  <a:lnTo>
                    <a:pt x="5819371" y="495435"/>
                  </a:lnTo>
                  <a:lnTo>
                    <a:pt x="5819371" y="493362"/>
                  </a:lnTo>
                  <a:lnTo>
                    <a:pt x="5817297" y="493362"/>
                  </a:lnTo>
                  <a:lnTo>
                    <a:pt x="5817297" y="491289"/>
                  </a:lnTo>
                  <a:lnTo>
                    <a:pt x="5815224" y="491289"/>
                  </a:lnTo>
                  <a:lnTo>
                    <a:pt x="5815224" y="489216"/>
                  </a:lnTo>
                  <a:lnTo>
                    <a:pt x="5813151" y="489216"/>
                  </a:lnTo>
                  <a:lnTo>
                    <a:pt x="5813151" y="487142"/>
                  </a:lnTo>
                  <a:lnTo>
                    <a:pt x="5811077" y="487142"/>
                  </a:lnTo>
                  <a:lnTo>
                    <a:pt x="5811077" y="485069"/>
                  </a:lnTo>
                  <a:lnTo>
                    <a:pt x="5806931" y="485069"/>
                  </a:lnTo>
                  <a:lnTo>
                    <a:pt x="5806931" y="482996"/>
                  </a:lnTo>
                  <a:lnTo>
                    <a:pt x="5804858" y="482996"/>
                  </a:lnTo>
                  <a:lnTo>
                    <a:pt x="5804858" y="480922"/>
                  </a:lnTo>
                  <a:lnTo>
                    <a:pt x="5802785" y="480922"/>
                  </a:lnTo>
                  <a:lnTo>
                    <a:pt x="5802785" y="478849"/>
                  </a:lnTo>
                  <a:lnTo>
                    <a:pt x="5800711" y="478849"/>
                  </a:lnTo>
                  <a:lnTo>
                    <a:pt x="5800711" y="476776"/>
                  </a:lnTo>
                  <a:lnTo>
                    <a:pt x="5798638" y="476776"/>
                  </a:lnTo>
                  <a:lnTo>
                    <a:pt x="5798638" y="474703"/>
                  </a:lnTo>
                  <a:lnTo>
                    <a:pt x="5796565" y="474703"/>
                  </a:lnTo>
                  <a:lnTo>
                    <a:pt x="5796565" y="472630"/>
                  </a:lnTo>
                  <a:lnTo>
                    <a:pt x="5794491" y="472630"/>
                  </a:lnTo>
                  <a:lnTo>
                    <a:pt x="5794491" y="470556"/>
                  </a:lnTo>
                  <a:lnTo>
                    <a:pt x="5792418" y="470556"/>
                  </a:lnTo>
                  <a:lnTo>
                    <a:pt x="5792418" y="468483"/>
                  </a:lnTo>
                  <a:lnTo>
                    <a:pt x="5790345" y="468483"/>
                  </a:lnTo>
                  <a:lnTo>
                    <a:pt x="5790345" y="466410"/>
                  </a:lnTo>
                  <a:lnTo>
                    <a:pt x="5788272" y="466410"/>
                  </a:lnTo>
                  <a:lnTo>
                    <a:pt x="5788272" y="464336"/>
                  </a:lnTo>
                  <a:lnTo>
                    <a:pt x="5786198" y="464336"/>
                  </a:lnTo>
                  <a:lnTo>
                    <a:pt x="5786198" y="462263"/>
                  </a:lnTo>
                  <a:lnTo>
                    <a:pt x="5784125" y="462263"/>
                  </a:lnTo>
                  <a:lnTo>
                    <a:pt x="5784125" y="460190"/>
                  </a:lnTo>
                  <a:lnTo>
                    <a:pt x="5782052" y="460190"/>
                  </a:lnTo>
                  <a:lnTo>
                    <a:pt x="5782052" y="458117"/>
                  </a:lnTo>
                  <a:lnTo>
                    <a:pt x="5779978" y="458117"/>
                  </a:lnTo>
                  <a:lnTo>
                    <a:pt x="5779978" y="456043"/>
                  </a:lnTo>
                  <a:lnTo>
                    <a:pt x="5777905" y="456043"/>
                  </a:lnTo>
                  <a:lnTo>
                    <a:pt x="5777905" y="453970"/>
                  </a:lnTo>
                  <a:lnTo>
                    <a:pt x="5775832" y="453970"/>
                  </a:lnTo>
                  <a:lnTo>
                    <a:pt x="5775832" y="451897"/>
                  </a:lnTo>
                  <a:lnTo>
                    <a:pt x="5773759" y="451897"/>
                  </a:lnTo>
                  <a:lnTo>
                    <a:pt x="5773759" y="449823"/>
                  </a:lnTo>
                  <a:lnTo>
                    <a:pt x="5771685" y="449823"/>
                  </a:lnTo>
                  <a:lnTo>
                    <a:pt x="5771685" y="447750"/>
                  </a:lnTo>
                  <a:lnTo>
                    <a:pt x="5769612" y="447750"/>
                  </a:lnTo>
                  <a:lnTo>
                    <a:pt x="5769612" y="445677"/>
                  </a:lnTo>
                  <a:lnTo>
                    <a:pt x="5765465" y="445677"/>
                  </a:lnTo>
                  <a:lnTo>
                    <a:pt x="5765465" y="441530"/>
                  </a:lnTo>
                  <a:lnTo>
                    <a:pt x="5761319" y="441530"/>
                  </a:lnTo>
                  <a:lnTo>
                    <a:pt x="5761319" y="439457"/>
                  </a:lnTo>
                  <a:lnTo>
                    <a:pt x="5759246" y="439457"/>
                  </a:lnTo>
                  <a:lnTo>
                    <a:pt x="5759246" y="437384"/>
                  </a:lnTo>
                  <a:lnTo>
                    <a:pt x="5757173" y="437384"/>
                  </a:lnTo>
                  <a:lnTo>
                    <a:pt x="5757173" y="435311"/>
                  </a:lnTo>
                  <a:lnTo>
                    <a:pt x="5755099" y="435311"/>
                  </a:lnTo>
                  <a:lnTo>
                    <a:pt x="5755099" y="433237"/>
                  </a:lnTo>
                  <a:lnTo>
                    <a:pt x="5753026" y="433237"/>
                  </a:lnTo>
                  <a:lnTo>
                    <a:pt x="5753026" y="431164"/>
                  </a:lnTo>
                  <a:lnTo>
                    <a:pt x="5750953" y="431164"/>
                  </a:lnTo>
                  <a:lnTo>
                    <a:pt x="5750953" y="429091"/>
                  </a:lnTo>
                  <a:lnTo>
                    <a:pt x="5748879" y="429091"/>
                  </a:lnTo>
                  <a:lnTo>
                    <a:pt x="5748879" y="427017"/>
                  </a:lnTo>
                  <a:lnTo>
                    <a:pt x="5746806" y="427017"/>
                  </a:lnTo>
                  <a:lnTo>
                    <a:pt x="5746806" y="424944"/>
                  </a:lnTo>
                  <a:lnTo>
                    <a:pt x="5742660" y="424944"/>
                  </a:lnTo>
                  <a:lnTo>
                    <a:pt x="5742660" y="420798"/>
                  </a:lnTo>
                  <a:lnTo>
                    <a:pt x="5738513" y="420798"/>
                  </a:lnTo>
                  <a:lnTo>
                    <a:pt x="5738513" y="418724"/>
                  </a:lnTo>
                  <a:lnTo>
                    <a:pt x="5736440" y="418724"/>
                  </a:lnTo>
                  <a:lnTo>
                    <a:pt x="5736440" y="416651"/>
                  </a:lnTo>
                  <a:lnTo>
                    <a:pt x="5734366" y="416651"/>
                  </a:lnTo>
                  <a:lnTo>
                    <a:pt x="5734366" y="414578"/>
                  </a:lnTo>
                  <a:lnTo>
                    <a:pt x="5732293" y="414578"/>
                  </a:lnTo>
                  <a:lnTo>
                    <a:pt x="5732293" y="412505"/>
                  </a:lnTo>
                  <a:lnTo>
                    <a:pt x="5730220" y="412505"/>
                  </a:lnTo>
                  <a:lnTo>
                    <a:pt x="5730220" y="410431"/>
                  </a:lnTo>
                  <a:lnTo>
                    <a:pt x="5726073" y="410431"/>
                  </a:lnTo>
                  <a:lnTo>
                    <a:pt x="5726073" y="408358"/>
                  </a:lnTo>
                  <a:lnTo>
                    <a:pt x="5724000" y="408358"/>
                  </a:lnTo>
                  <a:lnTo>
                    <a:pt x="5724000" y="406285"/>
                  </a:lnTo>
                  <a:lnTo>
                    <a:pt x="5721927" y="406285"/>
                  </a:lnTo>
                  <a:lnTo>
                    <a:pt x="5721927" y="404211"/>
                  </a:lnTo>
                  <a:lnTo>
                    <a:pt x="5719853" y="404211"/>
                  </a:lnTo>
                  <a:lnTo>
                    <a:pt x="5719853" y="402138"/>
                  </a:lnTo>
                  <a:lnTo>
                    <a:pt x="5717780" y="402138"/>
                  </a:lnTo>
                  <a:lnTo>
                    <a:pt x="5717780" y="400065"/>
                  </a:lnTo>
                  <a:lnTo>
                    <a:pt x="5715707" y="400065"/>
                  </a:lnTo>
                  <a:lnTo>
                    <a:pt x="5715707" y="397992"/>
                  </a:lnTo>
                  <a:lnTo>
                    <a:pt x="5711561" y="397992"/>
                  </a:lnTo>
                  <a:lnTo>
                    <a:pt x="5711561" y="395918"/>
                  </a:lnTo>
                  <a:lnTo>
                    <a:pt x="5709487" y="395918"/>
                  </a:lnTo>
                  <a:lnTo>
                    <a:pt x="5709487" y="393845"/>
                  </a:lnTo>
                  <a:lnTo>
                    <a:pt x="5707414" y="393845"/>
                  </a:lnTo>
                  <a:lnTo>
                    <a:pt x="5707414" y="391772"/>
                  </a:lnTo>
                  <a:lnTo>
                    <a:pt x="5705341" y="391772"/>
                  </a:lnTo>
                  <a:lnTo>
                    <a:pt x="5705341" y="389699"/>
                  </a:lnTo>
                  <a:lnTo>
                    <a:pt x="5703267" y="389699"/>
                  </a:lnTo>
                  <a:lnTo>
                    <a:pt x="5703267" y="387625"/>
                  </a:lnTo>
                  <a:lnTo>
                    <a:pt x="5699121" y="387625"/>
                  </a:lnTo>
                  <a:lnTo>
                    <a:pt x="5699121" y="385552"/>
                  </a:lnTo>
                  <a:lnTo>
                    <a:pt x="5697048" y="385552"/>
                  </a:lnTo>
                  <a:lnTo>
                    <a:pt x="5697048" y="383479"/>
                  </a:lnTo>
                  <a:lnTo>
                    <a:pt x="5694974" y="383479"/>
                  </a:lnTo>
                  <a:lnTo>
                    <a:pt x="5694974" y="381405"/>
                  </a:lnTo>
                  <a:lnTo>
                    <a:pt x="5692901" y="381405"/>
                  </a:lnTo>
                  <a:lnTo>
                    <a:pt x="5692901" y="379332"/>
                  </a:lnTo>
                  <a:lnTo>
                    <a:pt x="5688754" y="379332"/>
                  </a:lnTo>
                  <a:lnTo>
                    <a:pt x="5688754" y="377259"/>
                  </a:lnTo>
                  <a:lnTo>
                    <a:pt x="5686681" y="377259"/>
                  </a:lnTo>
                  <a:lnTo>
                    <a:pt x="5686681" y="375186"/>
                  </a:lnTo>
                  <a:lnTo>
                    <a:pt x="5684608" y="375186"/>
                  </a:lnTo>
                  <a:lnTo>
                    <a:pt x="5684608" y="373112"/>
                  </a:lnTo>
                  <a:lnTo>
                    <a:pt x="5682535" y="373112"/>
                  </a:lnTo>
                  <a:lnTo>
                    <a:pt x="5682535" y="371039"/>
                  </a:lnTo>
                  <a:lnTo>
                    <a:pt x="5678388" y="371039"/>
                  </a:lnTo>
                  <a:lnTo>
                    <a:pt x="5678388" y="368966"/>
                  </a:lnTo>
                  <a:lnTo>
                    <a:pt x="5676315" y="368966"/>
                  </a:lnTo>
                  <a:lnTo>
                    <a:pt x="5676315" y="366893"/>
                  </a:lnTo>
                  <a:lnTo>
                    <a:pt x="5674241" y="366893"/>
                  </a:lnTo>
                  <a:lnTo>
                    <a:pt x="5674241" y="364819"/>
                  </a:lnTo>
                  <a:lnTo>
                    <a:pt x="5672168" y="364819"/>
                  </a:lnTo>
                  <a:lnTo>
                    <a:pt x="5672168" y="362746"/>
                  </a:lnTo>
                  <a:lnTo>
                    <a:pt x="5670095" y="362746"/>
                  </a:lnTo>
                  <a:lnTo>
                    <a:pt x="5670095" y="360673"/>
                  </a:lnTo>
                  <a:lnTo>
                    <a:pt x="5665949" y="360673"/>
                  </a:lnTo>
                  <a:lnTo>
                    <a:pt x="5665949" y="358599"/>
                  </a:lnTo>
                  <a:lnTo>
                    <a:pt x="5663875" y="358599"/>
                  </a:lnTo>
                  <a:lnTo>
                    <a:pt x="5663875" y="356526"/>
                  </a:lnTo>
                  <a:lnTo>
                    <a:pt x="5661802" y="356526"/>
                  </a:lnTo>
                  <a:lnTo>
                    <a:pt x="5661802" y="354453"/>
                  </a:lnTo>
                  <a:lnTo>
                    <a:pt x="5657655" y="354453"/>
                  </a:lnTo>
                  <a:lnTo>
                    <a:pt x="5657655" y="352380"/>
                  </a:lnTo>
                  <a:lnTo>
                    <a:pt x="5655582" y="352380"/>
                  </a:lnTo>
                  <a:lnTo>
                    <a:pt x="5655582" y="350306"/>
                  </a:lnTo>
                  <a:lnTo>
                    <a:pt x="5653509" y="350306"/>
                  </a:lnTo>
                  <a:lnTo>
                    <a:pt x="5653509" y="348233"/>
                  </a:lnTo>
                  <a:lnTo>
                    <a:pt x="5651436" y="348233"/>
                  </a:lnTo>
                  <a:lnTo>
                    <a:pt x="5651436" y="346160"/>
                  </a:lnTo>
                  <a:lnTo>
                    <a:pt x="5647289" y="346160"/>
                  </a:lnTo>
                  <a:lnTo>
                    <a:pt x="5647289" y="344087"/>
                  </a:lnTo>
                  <a:lnTo>
                    <a:pt x="5645216" y="344087"/>
                  </a:lnTo>
                  <a:lnTo>
                    <a:pt x="5645216" y="342013"/>
                  </a:lnTo>
                  <a:lnTo>
                    <a:pt x="5643142" y="342013"/>
                  </a:lnTo>
                  <a:lnTo>
                    <a:pt x="5643142" y="339940"/>
                  </a:lnTo>
                  <a:lnTo>
                    <a:pt x="5641069" y="339940"/>
                  </a:lnTo>
                  <a:lnTo>
                    <a:pt x="5641069" y="337867"/>
                  </a:lnTo>
                  <a:lnTo>
                    <a:pt x="5636923" y="337867"/>
                  </a:lnTo>
                  <a:lnTo>
                    <a:pt x="5636923" y="335793"/>
                  </a:lnTo>
                  <a:lnTo>
                    <a:pt x="5634850" y="335793"/>
                  </a:lnTo>
                  <a:lnTo>
                    <a:pt x="5634850" y="333720"/>
                  </a:lnTo>
                  <a:lnTo>
                    <a:pt x="5632776" y="333720"/>
                  </a:lnTo>
                  <a:lnTo>
                    <a:pt x="5632776" y="331647"/>
                  </a:lnTo>
                  <a:lnTo>
                    <a:pt x="5630703" y="331647"/>
                  </a:lnTo>
                  <a:lnTo>
                    <a:pt x="5630703" y="329574"/>
                  </a:lnTo>
                  <a:lnTo>
                    <a:pt x="5626556" y="329574"/>
                  </a:lnTo>
                  <a:lnTo>
                    <a:pt x="5626556" y="327500"/>
                  </a:lnTo>
                  <a:lnTo>
                    <a:pt x="5624483" y="327500"/>
                  </a:lnTo>
                  <a:lnTo>
                    <a:pt x="5624483" y="325427"/>
                  </a:lnTo>
                  <a:lnTo>
                    <a:pt x="5622410" y="325427"/>
                  </a:lnTo>
                  <a:lnTo>
                    <a:pt x="5622410" y="323354"/>
                  </a:lnTo>
                  <a:lnTo>
                    <a:pt x="5620337" y="323354"/>
                  </a:lnTo>
                  <a:lnTo>
                    <a:pt x="5620337" y="321281"/>
                  </a:lnTo>
                  <a:lnTo>
                    <a:pt x="5618263" y="321281"/>
                  </a:lnTo>
                  <a:lnTo>
                    <a:pt x="5618263" y="319207"/>
                  </a:lnTo>
                  <a:lnTo>
                    <a:pt x="5614117" y="319207"/>
                  </a:lnTo>
                  <a:lnTo>
                    <a:pt x="5614117" y="317134"/>
                  </a:lnTo>
                  <a:lnTo>
                    <a:pt x="5612043" y="317134"/>
                  </a:lnTo>
                  <a:lnTo>
                    <a:pt x="5612043" y="315061"/>
                  </a:lnTo>
                  <a:lnTo>
                    <a:pt x="5609970" y="315061"/>
                  </a:lnTo>
                  <a:lnTo>
                    <a:pt x="5609970" y="312987"/>
                  </a:lnTo>
                  <a:lnTo>
                    <a:pt x="5607897" y="312987"/>
                  </a:lnTo>
                  <a:lnTo>
                    <a:pt x="5607897" y="310914"/>
                  </a:lnTo>
                  <a:lnTo>
                    <a:pt x="5603750" y="310914"/>
                  </a:lnTo>
                  <a:lnTo>
                    <a:pt x="5603750" y="308841"/>
                  </a:lnTo>
                  <a:lnTo>
                    <a:pt x="5601677" y="308841"/>
                  </a:lnTo>
                  <a:lnTo>
                    <a:pt x="5601677" y="306768"/>
                  </a:lnTo>
                  <a:lnTo>
                    <a:pt x="5599604" y="306768"/>
                  </a:lnTo>
                  <a:lnTo>
                    <a:pt x="5599604" y="304694"/>
                  </a:lnTo>
                  <a:lnTo>
                    <a:pt x="5597530" y="304694"/>
                  </a:lnTo>
                  <a:lnTo>
                    <a:pt x="5597530" y="302621"/>
                  </a:lnTo>
                  <a:lnTo>
                    <a:pt x="5595457" y="302621"/>
                  </a:lnTo>
                  <a:lnTo>
                    <a:pt x="5595457" y="300548"/>
                  </a:lnTo>
                  <a:lnTo>
                    <a:pt x="5591311" y="300548"/>
                  </a:lnTo>
                  <a:lnTo>
                    <a:pt x="5591311" y="298475"/>
                  </a:lnTo>
                  <a:lnTo>
                    <a:pt x="5589238" y="298475"/>
                  </a:lnTo>
                  <a:lnTo>
                    <a:pt x="5589238" y="296401"/>
                  </a:lnTo>
                  <a:lnTo>
                    <a:pt x="5587164" y="296401"/>
                  </a:lnTo>
                  <a:lnTo>
                    <a:pt x="5587164" y="294328"/>
                  </a:lnTo>
                  <a:lnTo>
                    <a:pt x="5583018" y="294328"/>
                  </a:lnTo>
                  <a:lnTo>
                    <a:pt x="5583018" y="292255"/>
                  </a:lnTo>
                  <a:lnTo>
                    <a:pt x="5580944" y="292255"/>
                  </a:lnTo>
                  <a:lnTo>
                    <a:pt x="5580944" y="290181"/>
                  </a:lnTo>
                  <a:lnTo>
                    <a:pt x="5578871" y="290181"/>
                  </a:lnTo>
                  <a:lnTo>
                    <a:pt x="5578871" y="288108"/>
                  </a:lnTo>
                  <a:lnTo>
                    <a:pt x="5576798" y="288108"/>
                  </a:lnTo>
                  <a:lnTo>
                    <a:pt x="5576798" y="286035"/>
                  </a:lnTo>
                  <a:lnTo>
                    <a:pt x="5572651" y="286035"/>
                  </a:lnTo>
                  <a:lnTo>
                    <a:pt x="5572651" y="283962"/>
                  </a:lnTo>
                  <a:lnTo>
                    <a:pt x="5570578" y="283962"/>
                  </a:lnTo>
                  <a:lnTo>
                    <a:pt x="5570578" y="281888"/>
                  </a:lnTo>
                  <a:lnTo>
                    <a:pt x="5568505" y="281888"/>
                  </a:lnTo>
                  <a:lnTo>
                    <a:pt x="5568505" y="279815"/>
                  </a:lnTo>
                  <a:lnTo>
                    <a:pt x="5564358" y="279815"/>
                  </a:lnTo>
                  <a:lnTo>
                    <a:pt x="5564358" y="277742"/>
                  </a:lnTo>
                  <a:lnTo>
                    <a:pt x="5562285" y="277742"/>
                  </a:lnTo>
                  <a:lnTo>
                    <a:pt x="5562285" y="275668"/>
                  </a:lnTo>
                  <a:lnTo>
                    <a:pt x="5560212" y="275668"/>
                  </a:lnTo>
                  <a:lnTo>
                    <a:pt x="5560212" y="273595"/>
                  </a:lnTo>
                  <a:lnTo>
                    <a:pt x="5556065" y="273595"/>
                  </a:lnTo>
                  <a:lnTo>
                    <a:pt x="5556065" y="271522"/>
                  </a:lnTo>
                  <a:lnTo>
                    <a:pt x="5553992" y="271522"/>
                  </a:lnTo>
                  <a:lnTo>
                    <a:pt x="5553992" y="269449"/>
                  </a:lnTo>
                  <a:lnTo>
                    <a:pt x="5551918" y="269449"/>
                  </a:lnTo>
                  <a:lnTo>
                    <a:pt x="5551918" y="267375"/>
                  </a:lnTo>
                  <a:lnTo>
                    <a:pt x="5547772" y="267375"/>
                  </a:lnTo>
                  <a:lnTo>
                    <a:pt x="5547772" y="265302"/>
                  </a:lnTo>
                  <a:lnTo>
                    <a:pt x="5545699" y="265302"/>
                  </a:lnTo>
                  <a:lnTo>
                    <a:pt x="5545699" y="263229"/>
                  </a:lnTo>
                  <a:lnTo>
                    <a:pt x="5543626" y="263229"/>
                  </a:lnTo>
                  <a:lnTo>
                    <a:pt x="5543626" y="261156"/>
                  </a:lnTo>
                  <a:lnTo>
                    <a:pt x="5541552" y="261156"/>
                  </a:lnTo>
                  <a:lnTo>
                    <a:pt x="5541552" y="259082"/>
                  </a:lnTo>
                  <a:lnTo>
                    <a:pt x="5537406" y="259082"/>
                  </a:lnTo>
                  <a:lnTo>
                    <a:pt x="5537406" y="257009"/>
                  </a:lnTo>
                  <a:lnTo>
                    <a:pt x="5535332" y="257009"/>
                  </a:lnTo>
                  <a:lnTo>
                    <a:pt x="5535332" y="254936"/>
                  </a:lnTo>
                  <a:lnTo>
                    <a:pt x="5533259" y="254936"/>
                  </a:lnTo>
                  <a:lnTo>
                    <a:pt x="5533259" y="252862"/>
                  </a:lnTo>
                  <a:lnTo>
                    <a:pt x="5531186" y="252862"/>
                  </a:lnTo>
                  <a:lnTo>
                    <a:pt x="5531186" y="250789"/>
                  </a:lnTo>
                  <a:lnTo>
                    <a:pt x="5527039" y="250789"/>
                  </a:lnTo>
                  <a:lnTo>
                    <a:pt x="5527039" y="248716"/>
                  </a:lnTo>
                  <a:lnTo>
                    <a:pt x="5524966" y="248716"/>
                  </a:lnTo>
                  <a:lnTo>
                    <a:pt x="5524966" y="246643"/>
                  </a:lnTo>
                  <a:lnTo>
                    <a:pt x="5522893" y="246643"/>
                  </a:lnTo>
                  <a:lnTo>
                    <a:pt x="5522893" y="244569"/>
                  </a:lnTo>
                  <a:lnTo>
                    <a:pt x="5520819" y="244569"/>
                  </a:lnTo>
                  <a:lnTo>
                    <a:pt x="5520819" y="242496"/>
                  </a:lnTo>
                  <a:lnTo>
                    <a:pt x="5518746" y="242496"/>
                  </a:lnTo>
                  <a:lnTo>
                    <a:pt x="5518746" y="244569"/>
                  </a:lnTo>
                  <a:lnTo>
                    <a:pt x="5514600" y="244569"/>
                  </a:lnTo>
                  <a:lnTo>
                    <a:pt x="5514600" y="242496"/>
                  </a:lnTo>
                  <a:lnTo>
                    <a:pt x="5512526" y="242496"/>
                  </a:lnTo>
                  <a:lnTo>
                    <a:pt x="5512526" y="240423"/>
                  </a:lnTo>
                  <a:lnTo>
                    <a:pt x="5510453" y="240423"/>
                  </a:lnTo>
                  <a:lnTo>
                    <a:pt x="5510453" y="238350"/>
                  </a:lnTo>
                  <a:lnTo>
                    <a:pt x="5508380" y="238350"/>
                  </a:lnTo>
                  <a:lnTo>
                    <a:pt x="5508380" y="234203"/>
                  </a:lnTo>
                  <a:lnTo>
                    <a:pt x="5506306" y="234203"/>
                  </a:lnTo>
                  <a:lnTo>
                    <a:pt x="5506306" y="232130"/>
                  </a:lnTo>
                  <a:lnTo>
                    <a:pt x="5502160" y="232130"/>
                  </a:lnTo>
                  <a:lnTo>
                    <a:pt x="5502160" y="230057"/>
                  </a:lnTo>
                  <a:lnTo>
                    <a:pt x="5491755" y="230057"/>
                  </a:lnTo>
                  <a:lnTo>
                    <a:pt x="5491755" y="232130"/>
                  </a:lnTo>
                  <a:lnTo>
                    <a:pt x="5489682" y="232130"/>
                  </a:lnTo>
                  <a:lnTo>
                    <a:pt x="5489682" y="230057"/>
                  </a:lnTo>
                  <a:lnTo>
                    <a:pt x="5477204" y="230057"/>
                  </a:lnTo>
                  <a:lnTo>
                    <a:pt x="5477204" y="227983"/>
                  </a:lnTo>
                  <a:lnTo>
                    <a:pt x="5475130" y="227983"/>
                  </a:lnTo>
                  <a:lnTo>
                    <a:pt x="5475130" y="230057"/>
                  </a:lnTo>
                  <a:lnTo>
                    <a:pt x="5473057" y="230057"/>
                  </a:lnTo>
                  <a:lnTo>
                    <a:pt x="5473057" y="227983"/>
                  </a:lnTo>
                  <a:lnTo>
                    <a:pt x="5446028" y="227983"/>
                  </a:lnTo>
                  <a:lnTo>
                    <a:pt x="5446028" y="225910"/>
                  </a:lnTo>
                  <a:lnTo>
                    <a:pt x="5443955" y="225910"/>
                  </a:lnTo>
                  <a:lnTo>
                    <a:pt x="5443955" y="227983"/>
                  </a:lnTo>
                  <a:lnTo>
                    <a:pt x="5435623" y="227983"/>
                  </a:lnTo>
                  <a:lnTo>
                    <a:pt x="5435623" y="225910"/>
                  </a:lnTo>
                  <a:lnTo>
                    <a:pt x="5425218" y="225910"/>
                  </a:lnTo>
                  <a:lnTo>
                    <a:pt x="5425218" y="227983"/>
                  </a:lnTo>
                  <a:lnTo>
                    <a:pt x="5423145" y="227983"/>
                  </a:lnTo>
                  <a:lnTo>
                    <a:pt x="5423145" y="225910"/>
                  </a:lnTo>
                  <a:lnTo>
                    <a:pt x="5387784" y="225910"/>
                  </a:lnTo>
                  <a:lnTo>
                    <a:pt x="5387784" y="223837"/>
                  </a:lnTo>
                  <a:lnTo>
                    <a:pt x="5360755" y="223837"/>
                  </a:lnTo>
                  <a:lnTo>
                    <a:pt x="5360755" y="221763"/>
                  </a:lnTo>
                  <a:lnTo>
                    <a:pt x="5346204" y="221763"/>
                  </a:lnTo>
                  <a:lnTo>
                    <a:pt x="5346204" y="219690"/>
                  </a:lnTo>
                  <a:lnTo>
                    <a:pt x="5331652" y="219690"/>
                  </a:lnTo>
                  <a:lnTo>
                    <a:pt x="5331652" y="217617"/>
                  </a:lnTo>
                  <a:lnTo>
                    <a:pt x="5319174" y="217617"/>
                  </a:lnTo>
                  <a:lnTo>
                    <a:pt x="5319174" y="215544"/>
                  </a:lnTo>
                  <a:lnTo>
                    <a:pt x="5306696" y="215544"/>
                  </a:lnTo>
                  <a:lnTo>
                    <a:pt x="5306696" y="213470"/>
                  </a:lnTo>
                  <a:lnTo>
                    <a:pt x="5294218" y="213470"/>
                  </a:lnTo>
                  <a:lnTo>
                    <a:pt x="5294218" y="211397"/>
                  </a:lnTo>
                  <a:lnTo>
                    <a:pt x="5283814" y="211397"/>
                  </a:lnTo>
                  <a:lnTo>
                    <a:pt x="5283814" y="209324"/>
                  </a:lnTo>
                  <a:lnTo>
                    <a:pt x="5273409" y="209324"/>
                  </a:lnTo>
                  <a:lnTo>
                    <a:pt x="5273409" y="207251"/>
                  </a:lnTo>
                  <a:lnTo>
                    <a:pt x="5265077" y="207251"/>
                  </a:lnTo>
                  <a:lnTo>
                    <a:pt x="5265077" y="205177"/>
                  </a:lnTo>
                  <a:lnTo>
                    <a:pt x="5256746" y="205177"/>
                  </a:lnTo>
                  <a:lnTo>
                    <a:pt x="5256746" y="203104"/>
                  </a:lnTo>
                  <a:lnTo>
                    <a:pt x="5246341" y="203104"/>
                  </a:lnTo>
                  <a:lnTo>
                    <a:pt x="5246341" y="201031"/>
                  </a:lnTo>
                  <a:lnTo>
                    <a:pt x="5240121" y="201031"/>
                  </a:lnTo>
                  <a:lnTo>
                    <a:pt x="5240121" y="203104"/>
                  </a:lnTo>
                  <a:lnTo>
                    <a:pt x="5244268" y="203104"/>
                  </a:lnTo>
                  <a:lnTo>
                    <a:pt x="5244268" y="205177"/>
                  </a:lnTo>
                  <a:lnTo>
                    <a:pt x="5248414" y="205177"/>
                  </a:lnTo>
                  <a:lnTo>
                    <a:pt x="5248414" y="207251"/>
                  </a:lnTo>
                  <a:lnTo>
                    <a:pt x="5262965" y="207251"/>
                  </a:lnTo>
                  <a:lnTo>
                    <a:pt x="5262965" y="209324"/>
                  </a:lnTo>
                  <a:lnTo>
                    <a:pt x="5265039" y="209324"/>
                  </a:lnTo>
                  <a:lnTo>
                    <a:pt x="5265039" y="213470"/>
                  </a:lnTo>
                  <a:lnTo>
                    <a:pt x="5262965" y="213470"/>
                  </a:lnTo>
                  <a:lnTo>
                    <a:pt x="5262965" y="215544"/>
                  </a:lnTo>
                  <a:lnTo>
                    <a:pt x="5267112" y="215544"/>
                  </a:lnTo>
                  <a:lnTo>
                    <a:pt x="5267112" y="217617"/>
                  </a:lnTo>
                  <a:lnTo>
                    <a:pt x="5271259" y="217617"/>
                  </a:lnTo>
                  <a:lnTo>
                    <a:pt x="5271259" y="219690"/>
                  </a:lnTo>
                  <a:lnTo>
                    <a:pt x="5273332" y="219690"/>
                  </a:lnTo>
                  <a:lnTo>
                    <a:pt x="5273332" y="221763"/>
                  </a:lnTo>
                  <a:lnTo>
                    <a:pt x="5275406" y="221763"/>
                  </a:lnTo>
                  <a:lnTo>
                    <a:pt x="5275406" y="223837"/>
                  </a:lnTo>
                  <a:lnTo>
                    <a:pt x="5281625" y="223837"/>
                  </a:lnTo>
                  <a:lnTo>
                    <a:pt x="5281625" y="221763"/>
                  </a:lnTo>
                  <a:lnTo>
                    <a:pt x="5285772" y="221763"/>
                  </a:lnTo>
                  <a:lnTo>
                    <a:pt x="5285772" y="223837"/>
                  </a:lnTo>
                  <a:lnTo>
                    <a:pt x="5287845" y="223837"/>
                  </a:lnTo>
                  <a:lnTo>
                    <a:pt x="5287845" y="225910"/>
                  </a:lnTo>
                  <a:lnTo>
                    <a:pt x="5289918" y="225910"/>
                  </a:lnTo>
                  <a:lnTo>
                    <a:pt x="5289918" y="230057"/>
                  </a:lnTo>
                  <a:lnTo>
                    <a:pt x="5287845" y="230057"/>
                  </a:lnTo>
                  <a:lnTo>
                    <a:pt x="5287845" y="238388"/>
                  </a:lnTo>
                  <a:lnTo>
                    <a:pt x="5289918" y="238388"/>
                  </a:lnTo>
                  <a:lnTo>
                    <a:pt x="5289918" y="240461"/>
                  </a:lnTo>
                  <a:lnTo>
                    <a:pt x="5287845" y="240461"/>
                  </a:lnTo>
                  <a:lnTo>
                    <a:pt x="5287845" y="242535"/>
                  </a:lnTo>
                  <a:lnTo>
                    <a:pt x="5283698" y="242535"/>
                  </a:lnTo>
                  <a:lnTo>
                    <a:pt x="5283698" y="240461"/>
                  </a:lnTo>
                  <a:lnTo>
                    <a:pt x="5277478" y="240461"/>
                  </a:lnTo>
                  <a:lnTo>
                    <a:pt x="5277478" y="248793"/>
                  </a:lnTo>
                  <a:lnTo>
                    <a:pt x="5275406" y="248793"/>
                  </a:lnTo>
                  <a:lnTo>
                    <a:pt x="5275406" y="250866"/>
                  </a:lnTo>
                  <a:lnTo>
                    <a:pt x="5262927" y="250866"/>
                  </a:lnTo>
                  <a:lnTo>
                    <a:pt x="5262927" y="246719"/>
                  </a:lnTo>
                  <a:lnTo>
                    <a:pt x="5265000" y="246719"/>
                  </a:lnTo>
                  <a:lnTo>
                    <a:pt x="5265000" y="244646"/>
                  </a:lnTo>
                  <a:lnTo>
                    <a:pt x="5267074" y="244646"/>
                  </a:lnTo>
                  <a:lnTo>
                    <a:pt x="5267074" y="242573"/>
                  </a:lnTo>
                  <a:lnTo>
                    <a:pt x="5271220" y="242573"/>
                  </a:lnTo>
                  <a:lnTo>
                    <a:pt x="5271220" y="240500"/>
                  </a:lnTo>
                  <a:lnTo>
                    <a:pt x="5269147" y="240500"/>
                  </a:lnTo>
                  <a:lnTo>
                    <a:pt x="5269147" y="238426"/>
                  </a:lnTo>
                  <a:lnTo>
                    <a:pt x="5265000" y="238426"/>
                  </a:lnTo>
                  <a:lnTo>
                    <a:pt x="5265000" y="242573"/>
                  </a:lnTo>
                  <a:lnTo>
                    <a:pt x="5262927" y="242573"/>
                  </a:lnTo>
                  <a:lnTo>
                    <a:pt x="5262927" y="240500"/>
                  </a:lnTo>
                  <a:lnTo>
                    <a:pt x="5260854" y="240500"/>
                  </a:lnTo>
                  <a:lnTo>
                    <a:pt x="5260854" y="242573"/>
                  </a:lnTo>
                  <a:lnTo>
                    <a:pt x="5258781" y="242573"/>
                  </a:lnTo>
                  <a:lnTo>
                    <a:pt x="5258781" y="244646"/>
                  </a:lnTo>
                  <a:lnTo>
                    <a:pt x="5256707" y="244646"/>
                  </a:lnTo>
                  <a:lnTo>
                    <a:pt x="5256707" y="246719"/>
                  </a:lnTo>
                  <a:lnTo>
                    <a:pt x="5254634" y="246719"/>
                  </a:lnTo>
                  <a:lnTo>
                    <a:pt x="5254634" y="250866"/>
                  </a:lnTo>
                  <a:lnTo>
                    <a:pt x="5256707" y="250866"/>
                  </a:lnTo>
                  <a:lnTo>
                    <a:pt x="5256707" y="252939"/>
                  </a:lnTo>
                  <a:lnTo>
                    <a:pt x="5252561" y="252939"/>
                  </a:lnTo>
                  <a:lnTo>
                    <a:pt x="5252561" y="255013"/>
                  </a:lnTo>
                  <a:lnTo>
                    <a:pt x="5250487" y="255013"/>
                  </a:lnTo>
                  <a:lnTo>
                    <a:pt x="5250487" y="259159"/>
                  </a:lnTo>
                  <a:lnTo>
                    <a:pt x="5254634" y="259159"/>
                  </a:lnTo>
                  <a:lnTo>
                    <a:pt x="5254634" y="261232"/>
                  </a:lnTo>
                  <a:lnTo>
                    <a:pt x="5256707" y="261232"/>
                  </a:lnTo>
                  <a:lnTo>
                    <a:pt x="5256707" y="265379"/>
                  </a:lnTo>
                  <a:lnTo>
                    <a:pt x="5258781" y="265379"/>
                  </a:lnTo>
                  <a:lnTo>
                    <a:pt x="5258781" y="267452"/>
                  </a:lnTo>
                  <a:lnTo>
                    <a:pt x="5256707" y="267452"/>
                  </a:lnTo>
                  <a:lnTo>
                    <a:pt x="5256707" y="269525"/>
                  </a:lnTo>
                  <a:lnTo>
                    <a:pt x="5254634" y="269525"/>
                  </a:lnTo>
                  <a:lnTo>
                    <a:pt x="5254634" y="271599"/>
                  </a:lnTo>
                  <a:lnTo>
                    <a:pt x="5252561" y="271599"/>
                  </a:lnTo>
                  <a:lnTo>
                    <a:pt x="5252561" y="269525"/>
                  </a:lnTo>
                  <a:lnTo>
                    <a:pt x="5250487" y="269525"/>
                  </a:lnTo>
                  <a:lnTo>
                    <a:pt x="5250487" y="271599"/>
                  </a:lnTo>
                  <a:lnTo>
                    <a:pt x="5248414" y="271599"/>
                  </a:lnTo>
                  <a:lnTo>
                    <a:pt x="5248414" y="269525"/>
                  </a:lnTo>
                  <a:lnTo>
                    <a:pt x="5242195" y="269525"/>
                  </a:lnTo>
                  <a:lnTo>
                    <a:pt x="5242195" y="271599"/>
                  </a:lnTo>
                  <a:lnTo>
                    <a:pt x="5238048" y="271599"/>
                  </a:lnTo>
                  <a:lnTo>
                    <a:pt x="5238048" y="269525"/>
                  </a:lnTo>
                  <a:lnTo>
                    <a:pt x="5233901" y="269525"/>
                  </a:lnTo>
                  <a:lnTo>
                    <a:pt x="5233901" y="273672"/>
                  </a:lnTo>
                  <a:lnTo>
                    <a:pt x="5235975" y="273672"/>
                  </a:lnTo>
                  <a:lnTo>
                    <a:pt x="5235975" y="275745"/>
                  </a:lnTo>
                  <a:lnTo>
                    <a:pt x="5238048" y="275745"/>
                  </a:lnTo>
                  <a:lnTo>
                    <a:pt x="5238048" y="279892"/>
                  </a:lnTo>
                  <a:lnTo>
                    <a:pt x="5233901" y="279892"/>
                  </a:lnTo>
                  <a:lnTo>
                    <a:pt x="5233901" y="277819"/>
                  </a:lnTo>
                  <a:lnTo>
                    <a:pt x="5229755" y="277819"/>
                  </a:lnTo>
                  <a:lnTo>
                    <a:pt x="5229755" y="273672"/>
                  </a:lnTo>
                  <a:lnTo>
                    <a:pt x="5231828" y="273672"/>
                  </a:lnTo>
                  <a:lnTo>
                    <a:pt x="5231828" y="271599"/>
                  </a:lnTo>
                  <a:lnTo>
                    <a:pt x="5227682" y="271599"/>
                  </a:lnTo>
                  <a:lnTo>
                    <a:pt x="5227682" y="269525"/>
                  </a:lnTo>
                  <a:lnTo>
                    <a:pt x="5215204" y="269525"/>
                  </a:lnTo>
                  <a:lnTo>
                    <a:pt x="5215204" y="271599"/>
                  </a:lnTo>
                  <a:lnTo>
                    <a:pt x="5200652" y="271599"/>
                  </a:lnTo>
                  <a:lnTo>
                    <a:pt x="5200652" y="269525"/>
                  </a:lnTo>
                  <a:lnTo>
                    <a:pt x="5196506" y="269525"/>
                  </a:lnTo>
                  <a:lnTo>
                    <a:pt x="5196506" y="267452"/>
                  </a:lnTo>
                  <a:lnTo>
                    <a:pt x="5194432" y="267452"/>
                  </a:lnTo>
                  <a:lnTo>
                    <a:pt x="5194432" y="263306"/>
                  </a:lnTo>
                  <a:lnTo>
                    <a:pt x="5192359" y="263306"/>
                  </a:lnTo>
                  <a:lnTo>
                    <a:pt x="5192359" y="259159"/>
                  </a:lnTo>
                  <a:lnTo>
                    <a:pt x="5190286" y="259159"/>
                  </a:lnTo>
                  <a:lnTo>
                    <a:pt x="5190286" y="255013"/>
                  </a:lnTo>
                  <a:lnTo>
                    <a:pt x="5188213" y="255013"/>
                  </a:lnTo>
                  <a:lnTo>
                    <a:pt x="5188213" y="248793"/>
                  </a:lnTo>
                  <a:lnTo>
                    <a:pt x="5186140" y="248793"/>
                  </a:lnTo>
                  <a:lnTo>
                    <a:pt x="5186140" y="246719"/>
                  </a:lnTo>
                  <a:lnTo>
                    <a:pt x="5184066" y="246719"/>
                  </a:lnTo>
                  <a:lnTo>
                    <a:pt x="5184066" y="242573"/>
                  </a:lnTo>
                  <a:lnTo>
                    <a:pt x="5177846" y="242573"/>
                  </a:lnTo>
                  <a:lnTo>
                    <a:pt x="5177846" y="240500"/>
                  </a:lnTo>
                  <a:lnTo>
                    <a:pt x="5175773" y="240500"/>
                  </a:lnTo>
                  <a:lnTo>
                    <a:pt x="5175773" y="238426"/>
                  </a:lnTo>
                  <a:lnTo>
                    <a:pt x="5171627" y="238426"/>
                  </a:lnTo>
                  <a:lnTo>
                    <a:pt x="5171627" y="236353"/>
                  </a:lnTo>
                  <a:lnTo>
                    <a:pt x="5169553" y="236353"/>
                  </a:lnTo>
                  <a:lnTo>
                    <a:pt x="5169553" y="234280"/>
                  </a:lnTo>
                  <a:lnTo>
                    <a:pt x="5167480" y="234280"/>
                  </a:lnTo>
                  <a:lnTo>
                    <a:pt x="5167480" y="232207"/>
                  </a:lnTo>
                  <a:lnTo>
                    <a:pt x="5163333" y="232207"/>
                  </a:lnTo>
                  <a:lnTo>
                    <a:pt x="5163333" y="238426"/>
                  </a:lnTo>
                  <a:lnTo>
                    <a:pt x="5161260" y="238426"/>
                  </a:lnTo>
                  <a:lnTo>
                    <a:pt x="5161260" y="244646"/>
                  </a:lnTo>
                  <a:lnTo>
                    <a:pt x="5163333" y="244646"/>
                  </a:lnTo>
                  <a:lnTo>
                    <a:pt x="5163333" y="250866"/>
                  </a:lnTo>
                  <a:lnTo>
                    <a:pt x="5165407" y="250866"/>
                  </a:lnTo>
                  <a:lnTo>
                    <a:pt x="5165407" y="252939"/>
                  </a:lnTo>
                  <a:lnTo>
                    <a:pt x="5167480" y="252939"/>
                  </a:lnTo>
                  <a:lnTo>
                    <a:pt x="5167480" y="257086"/>
                  </a:lnTo>
                  <a:lnTo>
                    <a:pt x="5169553" y="257086"/>
                  </a:lnTo>
                  <a:lnTo>
                    <a:pt x="5169553" y="261232"/>
                  </a:lnTo>
                  <a:lnTo>
                    <a:pt x="5167480" y="261232"/>
                  </a:lnTo>
                  <a:lnTo>
                    <a:pt x="5167480" y="265379"/>
                  </a:lnTo>
                  <a:lnTo>
                    <a:pt x="5165407" y="265379"/>
                  </a:lnTo>
                  <a:lnTo>
                    <a:pt x="5165407" y="267452"/>
                  </a:lnTo>
                  <a:lnTo>
                    <a:pt x="5163333" y="267452"/>
                  </a:lnTo>
                  <a:lnTo>
                    <a:pt x="5163333" y="269525"/>
                  </a:lnTo>
                  <a:lnTo>
                    <a:pt x="5161260" y="269525"/>
                  </a:lnTo>
                  <a:lnTo>
                    <a:pt x="5161260" y="271599"/>
                  </a:lnTo>
                  <a:lnTo>
                    <a:pt x="5157114" y="271599"/>
                  </a:lnTo>
                  <a:lnTo>
                    <a:pt x="5157114" y="273672"/>
                  </a:lnTo>
                  <a:lnTo>
                    <a:pt x="5152967" y="273672"/>
                  </a:lnTo>
                  <a:lnTo>
                    <a:pt x="5152967" y="275745"/>
                  </a:lnTo>
                  <a:lnTo>
                    <a:pt x="5142562" y="275745"/>
                  </a:lnTo>
                  <a:lnTo>
                    <a:pt x="5142562" y="277819"/>
                  </a:lnTo>
                  <a:lnTo>
                    <a:pt x="5132157" y="277819"/>
                  </a:lnTo>
                  <a:lnTo>
                    <a:pt x="5132157" y="275745"/>
                  </a:lnTo>
                  <a:lnTo>
                    <a:pt x="5128011" y="275745"/>
                  </a:lnTo>
                  <a:lnTo>
                    <a:pt x="5128011" y="273672"/>
                  </a:lnTo>
                  <a:lnTo>
                    <a:pt x="5125938" y="273672"/>
                  </a:lnTo>
                  <a:lnTo>
                    <a:pt x="5125938" y="271599"/>
                  </a:lnTo>
                  <a:lnTo>
                    <a:pt x="5123864" y="271599"/>
                  </a:lnTo>
                  <a:lnTo>
                    <a:pt x="5123864" y="269525"/>
                  </a:lnTo>
                  <a:lnTo>
                    <a:pt x="5121791" y="269525"/>
                  </a:lnTo>
                  <a:lnTo>
                    <a:pt x="5121791" y="267452"/>
                  </a:lnTo>
                  <a:lnTo>
                    <a:pt x="5119718" y="267452"/>
                  </a:lnTo>
                  <a:lnTo>
                    <a:pt x="5119718" y="265379"/>
                  </a:lnTo>
                  <a:lnTo>
                    <a:pt x="5117644" y="265379"/>
                  </a:lnTo>
                  <a:lnTo>
                    <a:pt x="5117644" y="263306"/>
                  </a:lnTo>
                  <a:lnTo>
                    <a:pt x="5115571" y="263306"/>
                  </a:lnTo>
                  <a:lnTo>
                    <a:pt x="5115571" y="259159"/>
                  </a:lnTo>
                  <a:lnTo>
                    <a:pt x="5113498" y="259159"/>
                  </a:lnTo>
                  <a:lnTo>
                    <a:pt x="5113498" y="255013"/>
                  </a:lnTo>
                  <a:lnTo>
                    <a:pt x="5111425" y="255013"/>
                  </a:lnTo>
                  <a:lnTo>
                    <a:pt x="5111425" y="250866"/>
                  </a:lnTo>
                  <a:lnTo>
                    <a:pt x="5109352" y="250866"/>
                  </a:lnTo>
                  <a:lnTo>
                    <a:pt x="5109352" y="246719"/>
                  </a:lnTo>
                  <a:lnTo>
                    <a:pt x="5107278" y="246719"/>
                  </a:lnTo>
                  <a:lnTo>
                    <a:pt x="5107278" y="240500"/>
                  </a:lnTo>
                  <a:lnTo>
                    <a:pt x="5105205" y="240500"/>
                  </a:lnTo>
                  <a:lnTo>
                    <a:pt x="5105205" y="238426"/>
                  </a:lnTo>
                  <a:lnTo>
                    <a:pt x="5107278" y="238426"/>
                  </a:lnTo>
                  <a:lnTo>
                    <a:pt x="5107278" y="236353"/>
                  </a:lnTo>
                  <a:lnTo>
                    <a:pt x="5105205" y="236353"/>
                  </a:lnTo>
                  <a:lnTo>
                    <a:pt x="5105205" y="230133"/>
                  </a:lnTo>
                  <a:lnTo>
                    <a:pt x="5107278" y="230133"/>
                  </a:lnTo>
                  <a:lnTo>
                    <a:pt x="5107278" y="225987"/>
                  </a:lnTo>
                  <a:lnTo>
                    <a:pt x="5109352" y="225987"/>
                  </a:lnTo>
                  <a:lnTo>
                    <a:pt x="5109352" y="223913"/>
                  </a:lnTo>
                  <a:lnTo>
                    <a:pt x="5111425" y="223913"/>
                  </a:lnTo>
                  <a:lnTo>
                    <a:pt x="5111425" y="221840"/>
                  </a:lnTo>
                  <a:lnTo>
                    <a:pt x="5109352" y="221840"/>
                  </a:lnTo>
                  <a:lnTo>
                    <a:pt x="5109352" y="215620"/>
                  </a:lnTo>
                  <a:lnTo>
                    <a:pt x="5111425" y="215620"/>
                  </a:lnTo>
                  <a:lnTo>
                    <a:pt x="5111425" y="201069"/>
                  </a:lnTo>
                  <a:lnTo>
                    <a:pt x="5113498" y="201069"/>
                  </a:lnTo>
                  <a:lnTo>
                    <a:pt x="5113498" y="196923"/>
                  </a:lnTo>
                  <a:lnTo>
                    <a:pt x="5115571" y="196923"/>
                  </a:lnTo>
                  <a:lnTo>
                    <a:pt x="5115571" y="190703"/>
                  </a:lnTo>
                  <a:lnTo>
                    <a:pt x="5117644" y="190703"/>
                  </a:lnTo>
                  <a:lnTo>
                    <a:pt x="5117644" y="188629"/>
                  </a:lnTo>
                  <a:lnTo>
                    <a:pt x="5119718" y="188629"/>
                  </a:lnTo>
                  <a:lnTo>
                    <a:pt x="5119718" y="186556"/>
                  </a:lnTo>
                  <a:lnTo>
                    <a:pt x="5121791" y="186556"/>
                  </a:lnTo>
                  <a:lnTo>
                    <a:pt x="5121791" y="184483"/>
                  </a:lnTo>
                  <a:lnTo>
                    <a:pt x="5123864" y="184483"/>
                  </a:lnTo>
                  <a:lnTo>
                    <a:pt x="5123864" y="182410"/>
                  </a:lnTo>
                  <a:lnTo>
                    <a:pt x="5128011" y="182410"/>
                  </a:lnTo>
                  <a:lnTo>
                    <a:pt x="5128011" y="180336"/>
                  </a:lnTo>
                  <a:lnTo>
                    <a:pt x="5125938" y="180336"/>
                  </a:lnTo>
                  <a:lnTo>
                    <a:pt x="5125938" y="178263"/>
                  </a:lnTo>
                  <a:lnTo>
                    <a:pt x="5121791" y="178263"/>
                  </a:lnTo>
                  <a:lnTo>
                    <a:pt x="5121791" y="176190"/>
                  </a:lnTo>
                  <a:lnTo>
                    <a:pt x="5117644" y="176190"/>
                  </a:lnTo>
                  <a:lnTo>
                    <a:pt x="5117644" y="174117"/>
                  </a:lnTo>
                  <a:lnTo>
                    <a:pt x="5103093" y="174117"/>
                  </a:lnTo>
                  <a:lnTo>
                    <a:pt x="5103093" y="172043"/>
                  </a:lnTo>
                  <a:lnTo>
                    <a:pt x="5094762" y="172043"/>
                  </a:lnTo>
                  <a:lnTo>
                    <a:pt x="5094762" y="169970"/>
                  </a:lnTo>
                  <a:lnTo>
                    <a:pt x="5086430" y="169970"/>
                  </a:lnTo>
                  <a:lnTo>
                    <a:pt x="5086430" y="167897"/>
                  </a:lnTo>
                  <a:lnTo>
                    <a:pt x="5078099" y="167897"/>
                  </a:lnTo>
                  <a:lnTo>
                    <a:pt x="5078099" y="165823"/>
                  </a:lnTo>
                  <a:lnTo>
                    <a:pt x="5076026" y="165823"/>
                  </a:lnTo>
                  <a:lnTo>
                    <a:pt x="5076026" y="167897"/>
                  </a:lnTo>
                  <a:lnTo>
                    <a:pt x="5073952" y="167897"/>
                  </a:lnTo>
                  <a:lnTo>
                    <a:pt x="5073952" y="169970"/>
                  </a:lnTo>
                  <a:lnTo>
                    <a:pt x="5071879" y="169970"/>
                  </a:lnTo>
                  <a:lnTo>
                    <a:pt x="5071879" y="165823"/>
                  </a:lnTo>
                  <a:lnTo>
                    <a:pt x="5063548" y="165823"/>
                  </a:lnTo>
                  <a:lnTo>
                    <a:pt x="5063548" y="163750"/>
                  </a:lnTo>
                  <a:lnTo>
                    <a:pt x="5059401" y="163750"/>
                  </a:lnTo>
                  <a:lnTo>
                    <a:pt x="5059401" y="161677"/>
                  </a:lnTo>
                  <a:lnTo>
                    <a:pt x="5053181" y="161677"/>
                  </a:lnTo>
                  <a:lnTo>
                    <a:pt x="5053181" y="159604"/>
                  </a:lnTo>
                  <a:lnTo>
                    <a:pt x="5042776" y="159604"/>
                  </a:lnTo>
                  <a:lnTo>
                    <a:pt x="5042776" y="157530"/>
                  </a:lnTo>
                  <a:lnTo>
                    <a:pt x="5036556" y="157530"/>
                  </a:lnTo>
                  <a:lnTo>
                    <a:pt x="5036556" y="155457"/>
                  </a:lnTo>
                  <a:lnTo>
                    <a:pt x="5028225" y="155457"/>
                  </a:lnTo>
                  <a:lnTo>
                    <a:pt x="5028225" y="153384"/>
                  </a:lnTo>
                  <a:lnTo>
                    <a:pt x="5019894" y="153384"/>
                  </a:lnTo>
                  <a:lnTo>
                    <a:pt x="5019894" y="151311"/>
                  </a:lnTo>
                  <a:lnTo>
                    <a:pt x="5013674" y="151311"/>
                  </a:lnTo>
                  <a:lnTo>
                    <a:pt x="5013674" y="149237"/>
                  </a:lnTo>
                  <a:lnTo>
                    <a:pt x="5007454" y="149237"/>
                  </a:lnTo>
                  <a:lnTo>
                    <a:pt x="5007454" y="147164"/>
                  </a:lnTo>
                  <a:lnTo>
                    <a:pt x="5001234" y="147164"/>
                  </a:lnTo>
                  <a:lnTo>
                    <a:pt x="5001234" y="145091"/>
                  </a:lnTo>
                  <a:lnTo>
                    <a:pt x="4995014" y="145091"/>
                  </a:lnTo>
                  <a:lnTo>
                    <a:pt x="4995014" y="143017"/>
                  </a:lnTo>
                  <a:lnTo>
                    <a:pt x="4986683" y="143017"/>
                  </a:lnTo>
                  <a:lnTo>
                    <a:pt x="4986683" y="140944"/>
                  </a:lnTo>
                  <a:lnTo>
                    <a:pt x="4980463" y="140944"/>
                  </a:lnTo>
                  <a:lnTo>
                    <a:pt x="4980463" y="138871"/>
                  </a:lnTo>
                  <a:lnTo>
                    <a:pt x="4974243" y="138871"/>
                  </a:lnTo>
                  <a:lnTo>
                    <a:pt x="4974243" y="136798"/>
                  </a:lnTo>
                  <a:lnTo>
                    <a:pt x="4968023" y="136798"/>
                  </a:lnTo>
                  <a:lnTo>
                    <a:pt x="4968023" y="134724"/>
                  </a:lnTo>
                  <a:lnTo>
                    <a:pt x="4961804" y="134724"/>
                  </a:lnTo>
                  <a:lnTo>
                    <a:pt x="4961804" y="132651"/>
                  </a:lnTo>
                  <a:lnTo>
                    <a:pt x="4955584" y="132651"/>
                  </a:lnTo>
                  <a:lnTo>
                    <a:pt x="4955584" y="130578"/>
                  </a:lnTo>
                  <a:lnTo>
                    <a:pt x="4949364" y="130578"/>
                  </a:lnTo>
                  <a:lnTo>
                    <a:pt x="4949364" y="128504"/>
                  </a:lnTo>
                  <a:lnTo>
                    <a:pt x="4945218" y="128504"/>
                  </a:lnTo>
                  <a:lnTo>
                    <a:pt x="4945218" y="126431"/>
                  </a:lnTo>
                  <a:lnTo>
                    <a:pt x="4936886" y="126431"/>
                  </a:lnTo>
                  <a:lnTo>
                    <a:pt x="4936886" y="124358"/>
                  </a:lnTo>
                  <a:lnTo>
                    <a:pt x="4932740" y="124358"/>
                  </a:lnTo>
                  <a:lnTo>
                    <a:pt x="4932740" y="122285"/>
                  </a:lnTo>
                  <a:lnTo>
                    <a:pt x="4926519" y="122285"/>
                  </a:lnTo>
                  <a:lnTo>
                    <a:pt x="4926519" y="120211"/>
                  </a:lnTo>
                  <a:lnTo>
                    <a:pt x="4922373" y="120211"/>
                  </a:lnTo>
                  <a:lnTo>
                    <a:pt x="4922373" y="118138"/>
                  </a:lnTo>
                  <a:lnTo>
                    <a:pt x="4916153" y="118138"/>
                  </a:lnTo>
                  <a:lnTo>
                    <a:pt x="4916153" y="116065"/>
                  </a:lnTo>
                  <a:lnTo>
                    <a:pt x="4909933" y="116065"/>
                  </a:lnTo>
                  <a:lnTo>
                    <a:pt x="4909933" y="113992"/>
                  </a:lnTo>
                  <a:lnTo>
                    <a:pt x="4905787" y="113992"/>
                  </a:lnTo>
                  <a:lnTo>
                    <a:pt x="4905787" y="111918"/>
                  </a:lnTo>
                  <a:lnTo>
                    <a:pt x="4901640" y="111918"/>
                  </a:lnTo>
                  <a:lnTo>
                    <a:pt x="4899567" y="111189"/>
                  </a:lnTo>
                  <a:lnTo>
                    <a:pt x="4899567" y="109845"/>
                  </a:lnTo>
                  <a:lnTo>
                    <a:pt x="4895766" y="109845"/>
                  </a:lnTo>
                  <a:lnTo>
                    <a:pt x="4893347" y="109000"/>
                  </a:lnTo>
                  <a:lnTo>
                    <a:pt x="4893347" y="107772"/>
                  </a:lnTo>
                  <a:lnTo>
                    <a:pt x="4889892" y="107772"/>
                  </a:lnTo>
                  <a:lnTo>
                    <a:pt x="4889200" y="107541"/>
                  </a:lnTo>
                  <a:lnTo>
                    <a:pt x="4889200" y="105699"/>
                  </a:lnTo>
                  <a:lnTo>
                    <a:pt x="4885054" y="105699"/>
                  </a:lnTo>
                  <a:lnTo>
                    <a:pt x="4885054" y="103625"/>
                  </a:lnTo>
                  <a:lnTo>
                    <a:pt x="4880908" y="103625"/>
                  </a:lnTo>
                  <a:lnTo>
                    <a:pt x="4880908" y="101552"/>
                  </a:lnTo>
                  <a:lnTo>
                    <a:pt x="4874687" y="101552"/>
                  </a:lnTo>
                  <a:lnTo>
                    <a:pt x="4874687" y="99479"/>
                  </a:lnTo>
                  <a:lnTo>
                    <a:pt x="4870541" y="99479"/>
                  </a:lnTo>
                  <a:lnTo>
                    <a:pt x="4870541" y="97405"/>
                  </a:lnTo>
                  <a:lnTo>
                    <a:pt x="4866395" y="97405"/>
                  </a:lnTo>
                  <a:lnTo>
                    <a:pt x="4866395" y="95332"/>
                  </a:lnTo>
                  <a:lnTo>
                    <a:pt x="4862248" y="95332"/>
                  </a:lnTo>
                  <a:lnTo>
                    <a:pt x="4862248" y="93259"/>
                  </a:lnTo>
                  <a:lnTo>
                    <a:pt x="4858101" y="93259"/>
                  </a:lnTo>
                  <a:lnTo>
                    <a:pt x="4858101" y="91186"/>
                  </a:lnTo>
                  <a:lnTo>
                    <a:pt x="4853955" y="91186"/>
                  </a:lnTo>
                  <a:lnTo>
                    <a:pt x="4853955" y="89112"/>
                  </a:lnTo>
                  <a:lnTo>
                    <a:pt x="4851882" y="89112"/>
                  </a:lnTo>
                  <a:lnTo>
                    <a:pt x="4851882" y="87039"/>
                  </a:lnTo>
                  <a:lnTo>
                    <a:pt x="4847735" y="87039"/>
                  </a:lnTo>
                  <a:lnTo>
                    <a:pt x="4847735" y="84966"/>
                  </a:lnTo>
                  <a:lnTo>
                    <a:pt x="4843588" y="84966"/>
                  </a:lnTo>
                  <a:lnTo>
                    <a:pt x="4843588" y="82893"/>
                  </a:lnTo>
                  <a:lnTo>
                    <a:pt x="4839442" y="82893"/>
                  </a:lnTo>
                  <a:lnTo>
                    <a:pt x="4839442" y="80819"/>
                  </a:lnTo>
                  <a:lnTo>
                    <a:pt x="4833222" y="80819"/>
                  </a:lnTo>
                  <a:lnTo>
                    <a:pt x="4833222" y="78746"/>
                  </a:lnTo>
                  <a:lnTo>
                    <a:pt x="4829076" y="78746"/>
                  </a:lnTo>
                  <a:lnTo>
                    <a:pt x="4829076" y="82893"/>
                  </a:lnTo>
                  <a:lnTo>
                    <a:pt x="4827002" y="82893"/>
                  </a:lnTo>
                  <a:lnTo>
                    <a:pt x="4827002" y="84966"/>
                  </a:lnTo>
                  <a:lnTo>
                    <a:pt x="4822856" y="84966"/>
                  </a:lnTo>
                  <a:lnTo>
                    <a:pt x="4822856" y="82893"/>
                  </a:lnTo>
                  <a:lnTo>
                    <a:pt x="4816636" y="82893"/>
                  </a:lnTo>
                  <a:lnTo>
                    <a:pt x="4816636" y="80819"/>
                  </a:lnTo>
                  <a:lnTo>
                    <a:pt x="4812489" y="80819"/>
                  </a:lnTo>
                  <a:lnTo>
                    <a:pt x="4812489" y="78746"/>
                  </a:lnTo>
                  <a:lnTo>
                    <a:pt x="4810416" y="78746"/>
                  </a:lnTo>
                  <a:lnTo>
                    <a:pt x="4810416" y="76673"/>
                  </a:lnTo>
                  <a:lnTo>
                    <a:pt x="4812489" y="76673"/>
                  </a:lnTo>
                  <a:lnTo>
                    <a:pt x="4812489" y="78746"/>
                  </a:lnTo>
                  <a:lnTo>
                    <a:pt x="4816636" y="78746"/>
                  </a:lnTo>
                  <a:lnTo>
                    <a:pt x="4816636" y="80819"/>
                  </a:lnTo>
                  <a:lnTo>
                    <a:pt x="4822856" y="80819"/>
                  </a:lnTo>
                  <a:lnTo>
                    <a:pt x="4822856" y="82893"/>
                  </a:lnTo>
                  <a:lnTo>
                    <a:pt x="4824929" y="82893"/>
                  </a:lnTo>
                  <a:lnTo>
                    <a:pt x="4824929" y="80819"/>
                  </a:lnTo>
                  <a:lnTo>
                    <a:pt x="4827002" y="80819"/>
                  </a:lnTo>
                  <a:lnTo>
                    <a:pt x="4827002" y="76673"/>
                  </a:lnTo>
                  <a:lnTo>
                    <a:pt x="4822856" y="76673"/>
                  </a:lnTo>
                  <a:lnTo>
                    <a:pt x="4822856" y="74599"/>
                  </a:lnTo>
                  <a:lnTo>
                    <a:pt x="4812451" y="74599"/>
                  </a:lnTo>
                  <a:lnTo>
                    <a:pt x="4812451" y="72526"/>
                  </a:lnTo>
                  <a:lnTo>
                    <a:pt x="4806231" y="72526"/>
                  </a:lnTo>
                  <a:lnTo>
                    <a:pt x="4806231" y="70453"/>
                  </a:lnTo>
                  <a:lnTo>
                    <a:pt x="4800011" y="70453"/>
                  </a:lnTo>
                  <a:lnTo>
                    <a:pt x="4800011" y="72526"/>
                  </a:lnTo>
                  <a:lnTo>
                    <a:pt x="4804158" y="72526"/>
                  </a:lnTo>
                  <a:lnTo>
                    <a:pt x="4804158" y="74599"/>
                  </a:lnTo>
                  <a:lnTo>
                    <a:pt x="4808305" y="74599"/>
                  </a:lnTo>
                  <a:lnTo>
                    <a:pt x="4808305" y="78746"/>
                  </a:lnTo>
                  <a:lnTo>
                    <a:pt x="4806231" y="78746"/>
                  </a:lnTo>
                  <a:lnTo>
                    <a:pt x="4806231" y="82893"/>
                  </a:lnTo>
                  <a:lnTo>
                    <a:pt x="4804158" y="82893"/>
                  </a:lnTo>
                  <a:lnTo>
                    <a:pt x="4804158" y="84966"/>
                  </a:lnTo>
                  <a:lnTo>
                    <a:pt x="4802085" y="84966"/>
                  </a:lnTo>
                  <a:lnTo>
                    <a:pt x="4802085" y="87039"/>
                  </a:lnTo>
                  <a:lnTo>
                    <a:pt x="4804158" y="87039"/>
                  </a:lnTo>
                  <a:lnTo>
                    <a:pt x="4804158" y="89112"/>
                  </a:lnTo>
                  <a:lnTo>
                    <a:pt x="4806231" y="89112"/>
                  </a:lnTo>
                  <a:lnTo>
                    <a:pt x="4806231" y="91186"/>
                  </a:lnTo>
                  <a:lnTo>
                    <a:pt x="4808305" y="91186"/>
                  </a:lnTo>
                  <a:lnTo>
                    <a:pt x="4808305" y="93259"/>
                  </a:lnTo>
                  <a:lnTo>
                    <a:pt x="4806231" y="93259"/>
                  </a:lnTo>
                  <a:lnTo>
                    <a:pt x="4806231" y="91186"/>
                  </a:lnTo>
                  <a:lnTo>
                    <a:pt x="4804158" y="91186"/>
                  </a:lnTo>
                  <a:lnTo>
                    <a:pt x="4804158" y="89112"/>
                  </a:lnTo>
                  <a:lnTo>
                    <a:pt x="4802085" y="89112"/>
                  </a:lnTo>
                  <a:lnTo>
                    <a:pt x="4802085" y="87039"/>
                  </a:lnTo>
                  <a:lnTo>
                    <a:pt x="4800011" y="87039"/>
                  </a:lnTo>
                  <a:lnTo>
                    <a:pt x="4800011" y="89112"/>
                  </a:lnTo>
                  <a:lnTo>
                    <a:pt x="4797938" y="89112"/>
                  </a:lnTo>
                  <a:lnTo>
                    <a:pt x="4797938" y="91186"/>
                  </a:lnTo>
                  <a:lnTo>
                    <a:pt x="4795865" y="91186"/>
                  </a:lnTo>
                  <a:lnTo>
                    <a:pt x="4795865" y="87039"/>
                  </a:lnTo>
                  <a:lnTo>
                    <a:pt x="4797938" y="87039"/>
                  </a:lnTo>
                  <a:lnTo>
                    <a:pt x="4797938" y="84966"/>
                  </a:lnTo>
                  <a:lnTo>
                    <a:pt x="4800011" y="84966"/>
                  </a:lnTo>
                  <a:lnTo>
                    <a:pt x="4800011" y="80819"/>
                  </a:lnTo>
                  <a:lnTo>
                    <a:pt x="4802085" y="80819"/>
                  </a:lnTo>
                  <a:lnTo>
                    <a:pt x="4802085" y="74599"/>
                  </a:lnTo>
                  <a:lnTo>
                    <a:pt x="4793753" y="74599"/>
                  </a:lnTo>
                  <a:lnTo>
                    <a:pt x="4793753" y="72526"/>
                  </a:lnTo>
                  <a:lnTo>
                    <a:pt x="4791680" y="72526"/>
                  </a:lnTo>
                  <a:lnTo>
                    <a:pt x="4791680" y="68380"/>
                  </a:lnTo>
                  <a:lnTo>
                    <a:pt x="4793753" y="68380"/>
                  </a:lnTo>
                  <a:lnTo>
                    <a:pt x="4793753" y="66306"/>
                  </a:lnTo>
                  <a:lnTo>
                    <a:pt x="4789607" y="66306"/>
                  </a:lnTo>
                  <a:lnTo>
                    <a:pt x="4789607" y="64233"/>
                  </a:lnTo>
                  <a:lnTo>
                    <a:pt x="4783387" y="64233"/>
                  </a:lnTo>
                  <a:lnTo>
                    <a:pt x="4783387" y="62160"/>
                  </a:lnTo>
                  <a:lnTo>
                    <a:pt x="4777167" y="62160"/>
                  </a:lnTo>
                  <a:lnTo>
                    <a:pt x="4777167" y="60087"/>
                  </a:lnTo>
                  <a:lnTo>
                    <a:pt x="4770947" y="60087"/>
                  </a:lnTo>
                  <a:lnTo>
                    <a:pt x="4770947" y="58013"/>
                  </a:lnTo>
                  <a:lnTo>
                    <a:pt x="4762616" y="58013"/>
                  </a:lnTo>
                  <a:lnTo>
                    <a:pt x="4762616" y="55940"/>
                  </a:lnTo>
                  <a:lnTo>
                    <a:pt x="4756396" y="55940"/>
                  </a:lnTo>
                  <a:lnTo>
                    <a:pt x="4756396" y="53867"/>
                  </a:lnTo>
                  <a:lnTo>
                    <a:pt x="4750176" y="53867"/>
                  </a:lnTo>
                  <a:lnTo>
                    <a:pt x="4750176" y="51793"/>
                  </a:lnTo>
                  <a:lnTo>
                    <a:pt x="4743956" y="51793"/>
                  </a:lnTo>
                  <a:lnTo>
                    <a:pt x="4743956" y="49720"/>
                  </a:lnTo>
                  <a:lnTo>
                    <a:pt x="4737737" y="49720"/>
                  </a:lnTo>
                  <a:lnTo>
                    <a:pt x="4737737" y="51793"/>
                  </a:lnTo>
                  <a:lnTo>
                    <a:pt x="4735663" y="51793"/>
                  </a:lnTo>
                  <a:lnTo>
                    <a:pt x="4735663" y="47647"/>
                  </a:lnTo>
                  <a:lnTo>
                    <a:pt x="4731517" y="47647"/>
                  </a:lnTo>
                  <a:lnTo>
                    <a:pt x="4731517" y="49720"/>
                  </a:lnTo>
                  <a:lnTo>
                    <a:pt x="4733590" y="49720"/>
                  </a:lnTo>
                  <a:lnTo>
                    <a:pt x="4733590" y="51793"/>
                  </a:lnTo>
                  <a:lnTo>
                    <a:pt x="4731517" y="51793"/>
                  </a:lnTo>
                  <a:lnTo>
                    <a:pt x="4731517" y="49720"/>
                  </a:lnTo>
                  <a:lnTo>
                    <a:pt x="4729443" y="49720"/>
                  </a:lnTo>
                  <a:lnTo>
                    <a:pt x="4729443" y="51793"/>
                  </a:lnTo>
                  <a:lnTo>
                    <a:pt x="4723224" y="51793"/>
                  </a:lnTo>
                  <a:lnTo>
                    <a:pt x="4723224" y="53867"/>
                  </a:lnTo>
                  <a:lnTo>
                    <a:pt x="4721150" y="53867"/>
                  </a:lnTo>
                  <a:lnTo>
                    <a:pt x="4721150" y="51793"/>
                  </a:lnTo>
                  <a:lnTo>
                    <a:pt x="4723224" y="51793"/>
                  </a:lnTo>
                  <a:lnTo>
                    <a:pt x="4723224" y="49720"/>
                  </a:lnTo>
                  <a:lnTo>
                    <a:pt x="4727370" y="49720"/>
                  </a:lnTo>
                  <a:lnTo>
                    <a:pt x="4727370" y="47647"/>
                  </a:lnTo>
                  <a:lnTo>
                    <a:pt x="4721150" y="47647"/>
                  </a:lnTo>
                  <a:lnTo>
                    <a:pt x="4721150" y="45574"/>
                  </a:lnTo>
                  <a:lnTo>
                    <a:pt x="4696194" y="45574"/>
                  </a:lnTo>
                  <a:lnTo>
                    <a:pt x="4696194" y="47647"/>
                  </a:lnTo>
                  <a:lnTo>
                    <a:pt x="4683716" y="47647"/>
                  </a:lnTo>
                  <a:lnTo>
                    <a:pt x="4683716" y="49720"/>
                  </a:lnTo>
                  <a:lnTo>
                    <a:pt x="4675385" y="49720"/>
                  </a:lnTo>
                  <a:lnTo>
                    <a:pt x="4675385" y="51793"/>
                  </a:lnTo>
                  <a:lnTo>
                    <a:pt x="4673311" y="49720"/>
                  </a:lnTo>
                  <a:lnTo>
                    <a:pt x="4673311" y="51793"/>
                  </a:lnTo>
                  <a:lnTo>
                    <a:pt x="4669165" y="51793"/>
                  </a:lnTo>
                  <a:lnTo>
                    <a:pt x="4669165" y="53867"/>
                  </a:lnTo>
                  <a:lnTo>
                    <a:pt x="4671238" y="53867"/>
                  </a:lnTo>
                  <a:lnTo>
                    <a:pt x="4671238" y="55940"/>
                  </a:lnTo>
                  <a:lnTo>
                    <a:pt x="4669165" y="55940"/>
                  </a:lnTo>
                  <a:lnTo>
                    <a:pt x="4669165" y="53867"/>
                  </a:lnTo>
                  <a:lnTo>
                    <a:pt x="4665018" y="53867"/>
                  </a:lnTo>
                  <a:lnTo>
                    <a:pt x="4665018" y="55940"/>
                  </a:lnTo>
                  <a:lnTo>
                    <a:pt x="4660872" y="55940"/>
                  </a:lnTo>
                  <a:lnTo>
                    <a:pt x="4660872" y="58013"/>
                  </a:lnTo>
                  <a:lnTo>
                    <a:pt x="4654652" y="58013"/>
                  </a:lnTo>
                  <a:lnTo>
                    <a:pt x="4654652" y="60087"/>
                  </a:lnTo>
                  <a:lnTo>
                    <a:pt x="4650506" y="60087"/>
                  </a:lnTo>
                  <a:lnTo>
                    <a:pt x="4650506" y="62160"/>
                  </a:lnTo>
                  <a:lnTo>
                    <a:pt x="4646359" y="62160"/>
                  </a:lnTo>
                  <a:lnTo>
                    <a:pt x="4646359" y="64233"/>
                  </a:lnTo>
                  <a:lnTo>
                    <a:pt x="4642212" y="64233"/>
                  </a:lnTo>
                  <a:lnTo>
                    <a:pt x="4642212" y="66306"/>
                  </a:lnTo>
                  <a:lnTo>
                    <a:pt x="4640139" y="66306"/>
                  </a:lnTo>
                  <a:lnTo>
                    <a:pt x="4640139" y="68380"/>
                  </a:lnTo>
                  <a:lnTo>
                    <a:pt x="4635993" y="68380"/>
                  </a:lnTo>
                  <a:lnTo>
                    <a:pt x="4635993" y="70453"/>
                  </a:lnTo>
                  <a:lnTo>
                    <a:pt x="4631846" y="70453"/>
                  </a:lnTo>
                  <a:lnTo>
                    <a:pt x="4631846" y="72526"/>
                  </a:lnTo>
                  <a:lnTo>
                    <a:pt x="4627699" y="72526"/>
                  </a:lnTo>
                  <a:lnTo>
                    <a:pt x="4627699" y="74599"/>
                  </a:lnTo>
                  <a:lnTo>
                    <a:pt x="4625626" y="74599"/>
                  </a:lnTo>
                  <a:lnTo>
                    <a:pt x="4625626" y="76673"/>
                  </a:lnTo>
                  <a:lnTo>
                    <a:pt x="4623553" y="76673"/>
                  </a:lnTo>
                  <a:lnTo>
                    <a:pt x="4623553" y="78746"/>
                  </a:lnTo>
                  <a:lnTo>
                    <a:pt x="4619406" y="78746"/>
                  </a:lnTo>
                  <a:lnTo>
                    <a:pt x="4619406" y="80819"/>
                  </a:lnTo>
                  <a:lnTo>
                    <a:pt x="4615260" y="80819"/>
                  </a:lnTo>
                  <a:lnTo>
                    <a:pt x="4615260" y="82893"/>
                  </a:lnTo>
                  <a:lnTo>
                    <a:pt x="4613186" y="82893"/>
                  </a:lnTo>
                  <a:lnTo>
                    <a:pt x="4613186" y="84966"/>
                  </a:lnTo>
                  <a:lnTo>
                    <a:pt x="4611113" y="84966"/>
                  </a:lnTo>
                  <a:lnTo>
                    <a:pt x="4611113" y="87039"/>
                  </a:lnTo>
                  <a:lnTo>
                    <a:pt x="4606967" y="87039"/>
                  </a:lnTo>
                  <a:lnTo>
                    <a:pt x="4606967" y="89112"/>
                  </a:lnTo>
                  <a:lnTo>
                    <a:pt x="4604894" y="89112"/>
                  </a:lnTo>
                  <a:lnTo>
                    <a:pt x="4604894" y="91186"/>
                  </a:lnTo>
                  <a:lnTo>
                    <a:pt x="4602820" y="91186"/>
                  </a:lnTo>
                  <a:lnTo>
                    <a:pt x="4602820" y="93259"/>
                  </a:lnTo>
                  <a:lnTo>
                    <a:pt x="4598674" y="93259"/>
                  </a:lnTo>
                  <a:lnTo>
                    <a:pt x="4598674" y="97405"/>
                  </a:lnTo>
                  <a:lnTo>
                    <a:pt x="4596600" y="97405"/>
                  </a:lnTo>
                  <a:lnTo>
                    <a:pt x="4596600" y="99479"/>
                  </a:lnTo>
                  <a:lnTo>
                    <a:pt x="4592454" y="99479"/>
                  </a:lnTo>
                  <a:lnTo>
                    <a:pt x="4592454" y="101552"/>
                  </a:lnTo>
                  <a:lnTo>
                    <a:pt x="4590381" y="101552"/>
                  </a:lnTo>
                  <a:lnTo>
                    <a:pt x="4590381" y="103625"/>
                  </a:lnTo>
                  <a:lnTo>
                    <a:pt x="4588307" y="103625"/>
                  </a:lnTo>
                  <a:lnTo>
                    <a:pt x="4588307" y="105699"/>
                  </a:lnTo>
                  <a:lnTo>
                    <a:pt x="4586234" y="105699"/>
                  </a:lnTo>
                  <a:lnTo>
                    <a:pt x="4586234" y="107772"/>
                  </a:lnTo>
                  <a:lnTo>
                    <a:pt x="4584161" y="107772"/>
                  </a:lnTo>
                  <a:lnTo>
                    <a:pt x="4584161" y="109845"/>
                  </a:lnTo>
                  <a:lnTo>
                    <a:pt x="4582087" y="109845"/>
                  </a:lnTo>
                  <a:lnTo>
                    <a:pt x="4582087" y="111918"/>
                  </a:lnTo>
                  <a:lnTo>
                    <a:pt x="4580014" y="111918"/>
                  </a:lnTo>
                  <a:lnTo>
                    <a:pt x="4580014" y="113992"/>
                  </a:lnTo>
                  <a:lnTo>
                    <a:pt x="4575868" y="113992"/>
                  </a:lnTo>
                  <a:lnTo>
                    <a:pt x="4575868" y="116065"/>
                  </a:lnTo>
                  <a:lnTo>
                    <a:pt x="4573794" y="116065"/>
                  </a:lnTo>
                  <a:lnTo>
                    <a:pt x="4573794" y="118138"/>
                  </a:lnTo>
                  <a:lnTo>
                    <a:pt x="4571721" y="118138"/>
                  </a:lnTo>
                  <a:lnTo>
                    <a:pt x="4571721" y="120211"/>
                  </a:lnTo>
                  <a:lnTo>
                    <a:pt x="4567574" y="120211"/>
                  </a:lnTo>
                  <a:lnTo>
                    <a:pt x="4567574" y="124358"/>
                  </a:lnTo>
                  <a:lnTo>
                    <a:pt x="4563428" y="124358"/>
                  </a:lnTo>
                  <a:lnTo>
                    <a:pt x="4563428" y="126431"/>
                  </a:lnTo>
                  <a:lnTo>
                    <a:pt x="4561355" y="126431"/>
                  </a:lnTo>
                  <a:lnTo>
                    <a:pt x="4561355" y="128504"/>
                  </a:lnTo>
                  <a:lnTo>
                    <a:pt x="4557208" y="128504"/>
                  </a:lnTo>
                  <a:lnTo>
                    <a:pt x="4557208" y="130578"/>
                  </a:lnTo>
                  <a:lnTo>
                    <a:pt x="4553062" y="130578"/>
                  </a:lnTo>
                  <a:lnTo>
                    <a:pt x="4553062" y="132651"/>
                  </a:lnTo>
                  <a:lnTo>
                    <a:pt x="4548915" y="132651"/>
                  </a:lnTo>
                  <a:lnTo>
                    <a:pt x="4548915" y="134724"/>
                  </a:lnTo>
                  <a:lnTo>
                    <a:pt x="4542695" y="134724"/>
                  </a:lnTo>
                  <a:lnTo>
                    <a:pt x="4542695" y="136798"/>
                  </a:lnTo>
                  <a:lnTo>
                    <a:pt x="4540622" y="136798"/>
                  </a:lnTo>
                  <a:lnTo>
                    <a:pt x="4540622" y="138871"/>
                  </a:lnTo>
                  <a:lnTo>
                    <a:pt x="4536475" y="138871"/>
                  </a:lnTo>
                  <a:lnTo>
                    <a:pt x="4536475" y="140944"/>
                  </a:lnTo>
                  <a:lnTo>
                    <a:pt x="4528144" y="140944"/>
                  </a:lnTo>
                  <a:lnTo>
                    <a:pt x="4528144" y="143017"/>
                  </a:lnTo>
                  <a:lnTo>
                    <a:pt x="4523997" y="143017"/>
                  </a:lnTo>
                  <a:lnTo>
                    <a:pt x="4523997" y="145091"/>
                  </a:lnTo>
                  <a:lnTo>
                    <a:pt x="4517777" y="145091"/>
                  </a:lnTo>
                  <a:lnTo>
                    <a:pt x="4517777" y="147164"/>
                  </a:lnTo>
                  <a:lnTo>
                    <a:pt x="4511558" y="147164"/>
                  </a:lnTo>
                  <a:lnTo>
                    <a:pt x="4511558" y="149237"/>
                  </a:lnTo>
                  <a:lnTo>
                    <a:pt x="4505338" y="149237"/>
                  </a:lnTo>
                  <a:lnTo>
                    <a:pt x="4505338" y="151311"/>
                  </a:lnTo>
                  <a:lnTo>
                    <a:pt x="4497006" y="151311"/>
                  </a:lnTo>
                  <a:lnTo>
                    <a:pt x="4497006" y="153384"/>
                  </a:lnTo>
                  <a:lnTo>
                    <a:pt x="4486602" y="153384"/>
                  </a:lnTo>
                  <a:lnTo>
                    <a:pt x="4486602" y="155457"/>
                  </a:lnTo>
                  <a:lnTo>
                    <a:pt x="4476197" y="155457"/>
                  </a:lnTo>
                  <a:lnTo>
                    <a:pt x="4476197" y="157530"/>
                  </a:lnTo>
                  <a:lnTo>
                    <a:pt x="4465792" y="157530"/>
                  </a:lnTo>
                  <a:lnTo>
                    <a:pt x="4465792" y="159604"/>
                  </a:lnTo>
                  <a:lnTo>
                    <a:pt x="4455387" y="159604"/>
                  </a:lnTo>
                  <a:lnTo>
                    <a:pt x="4455387" y="161677"/>
                  </a:lnTo>
                  <a:lnTo>
                    <a:pt x="4436689" y="161677"/>
                  </a:lnTo>
                  <a:lnTo>
                    <a:pt x="4436689" y="163750"/>
                  </a:lnTo>
                  <a:lnTo>
                    <a:pt x="4413807" y="163750"/>
                  </a:lnTo>
                  <a:lnTo>
                    <a:pt x="4413807" y="165823"/>
                  </a:lnTo>
                  <a:lnTo>
                    <a:pt x="4341050" y="165823"/>
                  </a:lnTo>
                  <a:lnTo>
                    <a:pt x="4341050" y="163750"/>
                  </a:lnTo>
                  <a:lnTo>
                    <a:pt x="4338977" y="163750"/>
                  </a:lnTo>
                  <a:lnTo>
                    <a:pt x="4338977" y="165823"/>
                  </a:lnTo>
                  <a:lnTo>
                    <a:pt x="4336904" y="165823"/>
                  </a:lnTo>
                  <a:lnTo>
                    <a:pt x="4336904" y="163750"/>
                  </a:lnTo>
                  <a:lnTo>
                    <a:pt x="4324426" y="163750"/>
                  </a:lnTo>
                  <a:lnTo>
                    <a:pt x="4324426" y="165823"/>
                  </a:lnTo>
                  <a:lnTo>
                    <a:pt x="4322352" y="165823"/>
                  </a:lnTo>
                  <a:lnTo>
                    <a:pt x="4322352" y="163750"/>
                  </a:lnTo>
                  <a:lnTo>
                    <a:pt x="4307801" y="163750"/>
                  </a:lnTo>
                  <a:lnTo>
                    <a:pt x="4307801" y="165823"/>
                  </a:lnTo>
                  <a:lnTo>
                    <a:pt x="4303654" y="165823"/>
                  </a:lnTo>
                  <a:lnTo>
                    <a:pt x="4303654" y="167897"/>
                  </a:lnTo>
                  <a:lnTo>
                    <a:pt x="4295323" y="167897"/>
                  </a:lnTo>
                  <a:lnTo>
                    <a:pt x="4295323" y="169970"/>
                  </a:lnTo>
                  <a:lnTo>
                    <a:pt x="4278698" y="169970"/>
                  </a:lnTo>
                  <a:lnTo>
                    <a:pt x="4278698" y="172043"/>
                  </a:lnTo>
                  <a:lnTo>
                    <a:pt x="4274552" y="172043"/>
                  </a:lnTo>
                  <a:lnTo>
                    <a:pt x="4274552" y="176190"/>
                  </a:lnTo>
                  <a:lnTo>
                    <a:pt x="4270406" y="176190"/>
                  </a:lnTo>
                  <a:lnTo>
                    <a:pt x="4270406" y="178263"/>
                  </a:lnTo>
                  <a:lnTo>
                    <a:pt x="4268332" y="178263"/>
                  </a:lnTo>
                  <a:lnTo>
                    <a:pt x="4268332" y="180336"/>
                  </a:lnTo>
                  <a:lnTo>
                    <a:pt x="4264186" y="180336"/>
                  </a:lnTo>
                  <a:lnTo>
                    <a:pt x="4264186" y="182410"/>
                  </a:lnTo>
                  <a:lnTo>
                    <a:pt x="4257966" y="182410"/>
                  </a:lnTo>
                  <a:lnTo>
                    <a:pt x="4257966" y="184483"/>
                  </a:lnTo>
                  <a:lnTo>
                    <a:pt x="4224717" y="184483"/>
                  </a:lnTo>
                  <a:lnTo>
                    <a:pt x="4224717" y="182410"/>
                  </a:lnTo>
                  <a:lnTo>
                    <a:pt x="4206019" y="182410"/>
                  </a:lnTo>
                  <a:lnTo>
                    <a:pt x="4206019" y="180336"/>
                  </a:lnTo>
                  <a:lnTo>
                    <a:pt x="4201872" y="180336"/>
                  </a:lnTo>
                  <a:lnTo>
                    <a:pt x="4201872" y="178263"/>
                  </a:lnTo>
                  <a:lnTo>
                    <a:pt x="4195652" y="178263"/>
                  </a:lnTo>
                  <a:lnTo>
                    <a:pt x="4195652" y="176190"/>
                  </a:lnTo>
                  <a:lnTo>
                    <a:pt x="4189432" y="176190"/>
                  </a:lnTo>
                  <a:lnTo>
                    <a:pt x="4189432" y="180336"/>
                  </a:lnTo>
                  <a:lnTo>
                    <a:pt x="4193579" y="180336"/>
                  </a:lnTo>
                  <a:lnTo>
                    <a:pt x="4193579" y="182410"/>
                  </a:lnTo>
                  <a:lnTo>
                    <a:pt x="4189432" y="182410"/>
                  </a:lnTo>
                  <a:lnTo>
                    <a:pt x="4189432" y="180336"/>
                  </a:lnTo>
                  <a:lnTo>
                    <a:pt x="4187359" y="180336"/>
                  </a:lnTo>
                  <a:lnTo>
                    <a:pt x="4187359" y="176190"/>
                  </a:lnTo>
                  <a:lnTo>
                    <a:pt x="4183212" y="176190"/>
                  </a:lnTo>
                  <a:lnTo>
                    <a:pt x="4183212" y="174117"/>
                  </a:lnTo>
                  <a:lnTo>
                    <a:pt x="4176993" y="174117"/>
                  </a:lnTo>
                  <a:lnTo>
                    <a:pt x="4176993" y="172043"/>
                  </a:lnTo>
                  <a:lnTo>
                    <a:pt x="4174920" y="172043"/>
                  </a:lnTo>
                  <a:lnTo>
                    <a:pt x="4174920" y="169970"/>
                  </a:lnTo>
                  <a:lnTo>
                    <a:pt x="4170773" y="169970"/>
                  </a:lnTo>
                  <a:lnTo>
                    <a:pt x="4170773" y="167897"/>
                  </a:lnTo>
                  <a:lnTo>
                    <a:pt x="4164553" y="167897"/>
                  </a:lnTo>
                  <a:lnTo>
                    <a:pt x="4164553" y="165823"/>
                  </a:lnTo>
                  <a:lnTo>
                    <a:pt x="4158333" y="165823"/>
                  </a:lnTo>
                  <a:lnTo>
                    <a:pt x="4158333" y="163750"/>
                  </a:lnTo>
                  <a:lnTo>
                    <a:pt x="4154187" y="163750"/>
                  </a:lnTo>
                  <a:lnTo>
                    <a:pt x="4154187" y="161677"/>
                  </a:lnTo>
                  <a:lnTo>
                    <a:pt x="4145855" y="161677"/>
                  </a:lnTo>
                  <a:lnTo>
                    <a:pt x="4145855" y="159604"/>
                  </a:lnTo>
                  <a:lnTo>
                    <a:pt x="4141709" y="159604"/>
                  </a:lnTo>
                  <a:lnTo>
                    <a:pt x="4141709" y="157530"/>
                  </a:lnTo>
                  <a:lnTo>
                    <a:pt x="4135489" y="157530"/>
                  </a:lnTo>
                  <a:lnTo>
                    <a:pt x="4135489" y="155457"/>
                  </a:lnTo>
                  <a:lnTo>
                    <a:pt x="4129269" y="155457"/>
                  </a:lnTo>
                  <a:lnTo>
                    <a:pt x="4129269" y="153384"/>
                  </a:lnTo>
                  <a:lnTo>
                    <a:pt x="4125122" y="153384"/>
                  </a:lnTo>
                  <a:lnTo>
                    <a:pt x="4125122" y="151311"/>
                  </a:lnTo>
                  <a:lnTo>
                    <a:pt x="4118903" y="151311"/>
                  </a:lnTo>
                  <a:lnTo>
                    <a:pt x="4118903" y="149237"/>
                  </a:lnTo>
                  <a:lnTo>
                    <a:pt x="4114756" y="149237"/>
                  </a:lnTo>
                  <a:lnTo>
                    <a:pt x="4114756" y="147164"/>
                  </a:lnTo>
                  <a:lnTo>
                    <a:pt x="4110610" y="147164"/>
                  </a:lnTo>
                  <a:lnTo>
                    <a:pt x="4110610" y="145091"/>
                  </a:lnTo>
                  <a:lnTo>
                    <a:pt x="4104390" y="145091"/>
                  </a:lnTo>
                  <a:lnTo>
                    <a:pt x="4104390" y="143017"/>
                  </a:lnTo>
                  <a:lnTo>
                    <a:pt x="4100243" y="143017"/>
                  </a:lnTo>
                  <a:lnTo>
                    <a:pt x="4100243" y="140944"/>
                  </a:lnTo>
                  <a:lnTo>
                    <a:pt x="4096097" y="140944"/>
                  </a:lnTo>
                  <a:lnTo>
                    <a:pt x="4096097" y="138871"/>
                  </a:lnTo>
                  <a:lnTo>
                    <a:pt x="4091950" y="138871"/>
                  </a:lnTo>
                  <a:lnTo>
                    <a:pt x="4091950" y="136798"/>
                  </a:lnTo>
                  <a:lnTo>
                    <a:pt x="4085730" y="136798"/>
                  </a:lnTo>
                  <a:lnTo>
                    <a:pt x="4085730" y="134724"/>
                  </a:lnTo>
                  <a:lnTo>
                    <a:pt x="4083657" y="134724"/>
                  </a:lnTo>
                  <a:lnTo>
                    <a:pt x="4083657" y="132651"/>
                  </a:lnTo>
                  <a:lnTo>
                    <a:pt x="4079510" y="132651"/>
                  </a:lnTo>
                  <a:lnTo>
                    <a:pt x="4079510" y="130578"/>
                  </a:lnTo>
                  <a:lnTo>
                    <a:pt x="4075364" y="130578"/>
                  </a:lnTo>
                  <a:lnTo>
                    <a:pt x="4075364" y="128504"/>
                  </a:lnTo>
                  <a:lnTo>
                    <a:pt x="4071218" y="128504"/>
                  </a:lnTo>
                  <a:lnTo>
                    <a:pt x="4071218" y="126431"/>
                  </a:lnTo>
                  <a:lnTo>
                    <a:pt x="4067071" y="126431"/>
                  </a:lnTo>
                  <a:lnTo>
                    <a:pt x="4067071" y="124358"/>
                  </a:lnTo>
                  <a:lnTo>
                    <a:pt x="4062924" y="124358"/>
                  </a:lnTo>
                  <a:lnTo>
                    <a:pt x="4062924" y="122285"/>
                  </a:lnTo>
                  <a:lnTo>
                    <a:pt x="4060851" y="122285"/>
                  </a:lnTo>
                  <a:lnTo>
                    <a:pt x="4060851" y="120211"/>
                  </a:lnTo>
                  <a:lnTo>
                    <a:pt x="4056705" y="120211"/>
                  </a:lnTo>
                  <a:lnTo>
                    <a:pt x="4056705" y="118138"/>
                  </a:lnTo>
                  <a:lnTo>
                    <a:pt x="4052558" y="118138"/>
                  </a:lnTo>
                  <a:lnTo>
                    <a:pt x="4052558" y="116065"/>
                  </a:lnTo>
                  <a:lnTo>
                    <a:pt x="4050485" y="116065"/>
                  </a:lnTo>
                  <a:lnTo>
                    <a:pt x="4050485" y="113992"/>
                  </a:lnTo>
                  <a:lnTo>
                    <a:pt x="4046338" y="113992"/>
                  </a:lnTo>
                  <a:lnTo>
                    <a:pt x="4046338" y="111918"/>
                  </a:lnTo>
                  <a:lnTo>
                    <a:pt x="4042192" y="111918"/>
                  </a:lnTo>
                  <a:lnTo>
                    <a:pt x="4042192" y="109845"/>
                  </a:lnTo>
                  <a:lnTo>
                    <a:pt x="4038045" y="109845"/>
                  </a:lnTo>
                  <a:lnTo>
                    <a:pt x="4038045" y="107772"/>
                  </a:lnTo>
                  <a:lnTo>
                    <a:pt x="4035972" y="107772"/>
                  </a:lnTo>
                  <a:lnTo>
                    <a:pt x="4035972" y="105699"/>
                  </a:lnTo>
                  <a:lnTo>
                    <a:pt x="4031825" y="105699"/>
                  </a:lnTo>
                  <a:lnTo>
                    <a:pt x="4031825" y="103625"/>
                  </a:lnTo>
                  <a:lnTo>
                    <a:pt x="4027679" y="103625"/>
                  </a:lnTo>
                  <a:lnTo>
                    <a:pt x="4027679" y="101552"/>
                  </a:lnTo>
                  <a:lnTo>
                    <a:pt x="4025606" y="101552"/>
                  </a:lnTo>
                  <a:lnTo>
                    <a:pt x="4025606" y="99479"/>
                  </a:lnTo>
                  <a:lnTo>
                    <a:pt x="4021459" y="99479"/>
                  </a:lnTo>
                  <a:lnTo>
                    <a:pt x="4021459" y="97405"/>
                  </a:lnTo>
                  <a:lnTo>
                    <a:pt x="4019386" y="97405"/>
                  </a:lnTo>
                  <a:lnTo>
                    <a:pt x="4019386" y="95332"/>
                  </a:lnTo>
                  <a:lnTo>
                    <a:pt x="4015239" y="95332"/>
                  </a:lnTo>
                  <a:lnTo>
                    <a:pt x="4015239" y="93259"/>
                  </a:lnTo>
                  <a:lnTo>
                    <a:pt x="4013166" y="93259"/>
                  </a:lnTo>
                  <a:lnTo>
                    <a:pt x="4013166" y="91186"/>
                  </a:lnTo>
                  <a:lnTo>
                    <a:pt x="4009019" y="91186"/>
                  </a:lnTo>
                  <a:lnTo>
                    <a:pt x="4009019" y="89112"/>
                  </a:lnTo>
                  <a:lnTo>
                    <a:pt x="4006946" y="89112"/>
                  </a:lnTo>
                  <a:lnTo>
                    <a:pt x="4006946" y="87039"/>
                  </a:lnTo>
                  <a:lnTo>
                    <a:pt x="4000726" y="87039"/>
                  </a:lnTo>
                  <a:lnTo>
                    <a:pt x="4000726" y="89112"/>
                  </a:lnTo>
                  <a:lnTo>
                    <a:pt x="4002799" y="89112"/>
                  </a:lnTo>
                  <a:lnTo>
                    <a:pt x="4002799" y="93259"/>
                  </a:lnTo>
                  <a:lnTo>
                    <a:pt x="4000726" y="93259"/>
                  </a:lnTo>
                  <a:lnTo>
                    <a:pt x="4000726" y="91186"/>
                  </a:lnTo>
                  <a:lnTo>
                    <a:pt x="3998653" y="91186"/>
                  </a:lnTo>
                  <a:lnTo>
                    <a:pt x="3998653" y="93259"/>
                  </a:lnTo>
                  <a:lnTo>
                    <a:pt x="3996580" y="93259"/>
                  </a:lnTo>
                  <a:lnTo>
                    <a:pt x="3996580" y="91186"/>
                  </a:lnTo>
                  <a:lnTo>
                    <a:pt x="3994506" y="91186"/>
                  </a:lnTo>
                  <a:lnTo>
                    <a:pt x="3994506" y="95332"/>
                  </a:lnTo>
                  <a:lnTo>
                    <a:pt x="3992433" y="95332"/>
                  </a:lnTo>
                  <a:lnTo>
                    <a:pt x="3992433" y="99479"/>
                  </a:lnTo>
                  <a:lnTo>
                    <a:pt x="3990360" y="99479"/>
                  </a:lnTo>
                  <a:lnTo>
                    <a:pt x="3990360" y="107810"/>
                  </a:lnTo>
                  <a:lnTo>
                    <a:pt x="3992433" y="107810"/>
                  </a:lnTo>
                  <a:lnTo>
                    <a:pt x="3992433" y="111957"/>
                  </a:lnTo>
                  <a:lnTo>
                    <a:pt x="3990360" y="111957"/>
                  </a:lnTo>
                  <a:lnTo>
                    <a:pt x="3990360" y="114030"/>
                  </a:lnTo>
                  <a:lnTo>
                    <a:pt x="3994506" y="114030"/>
                  </a:lnTo>
                  <a:lnTo>
                    <a:pt x="3994506" y="116103"/>
                  </a:lnTo>
                  <a:lnTo>
                    <a:pt x="3998653" y="116103"/>
                  </a:lnTo>
                  <a:lnTo>
                    <a:pt x="3998653" y="124435"/>
                  </a:lnTo>
                  <a:lnTo>
                    <a:pt x="3996580" y="124435"/>
                  </a:lnTo>
                  <a:lnTo>
                    <a:pt x="3996580" y="120288"/>
                  </a:lnTo>
                  <a:lnTo>
                    <a:pt x="3990360" y="120288"/>
                  </a:lnTo>
                  <a:lnTo>
                    <a:pt x="3990360" y="118215"/>
                  </a:lnTo>
                  <a:lnTo>
                    <a:pt x="3992433" y="118215"/>
                  </a:lnTo>
                  <a:lnTo>
                    <a:pt x="3992433" y="116142"/>
                  </a:lnTo>
                  <a:lnTo>
                    <a:pt x="3990360" y="116142"/>
                  </a:lnTo>
                  <a:lnTo>
                    <a:pt x="3990360" y="114068"/>
                  </a:lnTo>
                  <a:lnTo>
                    <a:pt x="3988286" y="114068"/>
                  </a:lnTo>
                  <a:lnTo>
                    <a:pt x="3988286" y="109922"/>
                  </a:lnTo>
                  <a:lnTo>
                    <a:pt x="3990360" y="109922"/>
                  </a:lnTo>
                  <a:lnTo>
                    <a:pt x="3990360" y="107849"/>
                  </a:lnTo>
                  <a:lnTo>
                    <a:pt x="3988286" y="107849"/>
                  </a:lnTo>
                  <a:lnTo>
                    <a:pt x="3988286" y="105775"/>
                  </a:lnTo>
                  <a:lnTo>
                    <a:pt x="3986213" y="105775"/>
                  </a:lnTo>
                  <a:lnTo>
                    <a:pt x="3986213" y="107849"/>
                  </a:lnTo>
                  <a:lnTo>
                    <a:pt x="3984140" y="107849"/>
                  </a:lnTo>
                  <a:lnTo>
                    <a:pt x="3984140" y="105775"/>
                  </a:lnTo>
                  <a:lnTo>
                    <a:pt x="3986213" y="105775"/>
                  </a:lnTo>
                  <a:lnTo>
                    <a:pt x="3986213" y="103702"/>
                  </a:lnTo>
                  <a:lnTo>
                    <a:pt x="3988286" y="103702"/>
                  </a:lnTo>
                  <a:lnTo>
                    <a:pt x="3988286" y="97482"/>
                  </a:lnTo>
                  <a:lnTo>
                    <a:pt x="3990360" y="97482"/>
                  </a:lnTo>
                  <a:lnTo>
                    <a:pt x="3990360" y="93336"/>
                  </a:lnTo>
                  <a:lnTo>
                    <a:pt x="3992433" y="93336"/>
                  </a:lnTo>
                  <a:lnTo>
                    <a:pt x="3992433" y="85004"/>
                  </a:lnTo>
                  <a:lnTo>
                    <a:pt x="3994506" y="85004"/>
                  </a:lnTo>
                  <a:lnTo>
                    <a:pt x="3994506" y="80858"/>
                  </a:lnTo>
                  <a:lnTo>
                    <a:pt x="3992433" y="80858"/>
                  </a:lnTo>
                  <a:lnTo>
                    <a:pt x="3992433" y="78784"/>
                  </a:lnTo>
                  <a:lnTo>
                    <a:pt x="3990360" y="78784"/>
                  </a:lnTo>
                  <a:lnTo>
                    <a:pt x="3990360" y="76711"/>
                  </a:lnTo>
                  <a:lnTo>
                    <a:pt x="3984140" y="76711"/>
                  </a:lnTo>
                  <a:lnTo>
                    <a:pt x="3984140" y="74638"/>
                  </a:lnTo>
                  <a:lnTo>
                    <a:pt x="3979994" y="74638"/>
                  </a:lnTo>
                  <a:lnTo>
                    <a:pt x="3979994" y="72565"/>
                  </a:lnTo>
                  <a:lnTo>
                    <a:pt x="3973774" y="72565"/>
                  </a:lnTo>
                  <a:lnTo>
                    <a:pt x="3973774" y="70491"/>
                  </a:lnTo>
                  <a:lnTo>
                    <a:pt x="3969627" y="70491"/>
                  </a:lnTo>
                  <a:lnTo>
                    <a:pt x="3969627" y="68418"/>
                  </a:lnTo>
                  <a:lnTo>
                    <a:pt x="3965481" y="68418"/>
                  </a:lnTo>
                  <a:lnTo>
                    <a:pt x="3965481" y="66345"/>
                  </a:lnTo>
                  <a:lnTo>
                    <a:pt x="3955076" y="66345"/>
                  </a:lnTo>
                  <a:lnTo>
                    <a:pt x="3955076" y="68418"/>
                  </a:lnTo>
                  <a:lnTo>
                    <a:pt x="3953002" y="68418"/>
                  </a:lnTo>
                  <a:lnTo>
                    <a:pt x="3953002" y="70491"/>
                  </a:lnTo>
                  <a:lnTo>
                    <a:pt x="3950929" y="70491"/>
                  </a:lnTo>
                  <a:lnTo>
                    <a:pt x="3950929" y="72565"/>
                  </a:lnTo>
                  <a:lnTo>
                    <a:pt x="3948856" y="72565"/>
                  </a:lnTo>
                  <a:lnTo>
                    <a:pt x="3948856" y="74638"/>
                  </a:lnTo>
                  <a:lnTo>
                    <a:pt x="3944709" y="74638"/>
                  </a:lnTo>
                  <a:lnTo>
                    <a:pt x="3944709" y="76711"/>
                  </a:lnTo>
                  <a:lnTo>
                    <a:pt x="3946783" y="76711"/>
                  </a:lnTo>
                  <a:lnTo>
                    <a:pt x="3946783" y="78784"/>
                  </a:lnTo>
                  <a:lnTo>
                    <a:pt x="3950929" y="78784"/>
                  </a:lnTo>
                  <a:lnTo>
                    <a:pt x="3950929" y="80858"/>
                  </a:lnTo>
                  <a:lnTo>
                    <a:pt x="3953002" y="80858"/>
                  </a:lnTo>
                  <a:lnTo>
                    <a:pt x="3953002" y="85004"/>
                  </a:lnTo>
                  <a:lnTo>
                    <a:pt x="3950929" y="85004"/>
                  </a:lnTo>
                  <a:lnTo>
                    <a:pt x="3950929" y="87077"/>
                  </a:lnTo>
                  <a:lnTo>
                    <a:pt x="3944709" y="87077"/>
                  </a:lnTo>
                  <a:lnTo>
                    <a:pt x="3944709" y="89151"/>
                  </a:lnTo>
                  <a:lnTo>
                    <a:pt x="3942636" y="89151"/>
                  </a:lnTo>
                  <a:lnTo>
                    <a:pt x="3942636" y="87077"/>
                  </a:lnTo>
                  <a:lnTo>
                    <a:pt x="3944709" y="87077"/>
                  </a:lnTo>
                  <a:lnTo>
                    <a:pt x="3944709" y="85004"/>
                  </a:lnTo>
                  <a:lnTo>
                    <a:pt x="3950929" y="85004"/>
                  </a:lnTo>
                  <a:lnTo>
                    <a:pt x="3950929" y="80858"/>
                  </a:lnTo>
                  <a:lnTo>
                    <a:pt x="3946783" y="80858"/>
                  </a:lnTo>
                  <a:lnTo>
                    <a:pt x="3946783" y="82931"/>
                  </a:lnTo>
                  <a:lnTo>
                    <a:pt x="3944709" y="82931"/>
                  </a:lnTo>
                  <a:lnTo>
                    <a:pt x="3944709" y="80858"/>
                  </a:lnTo>
                  <a:lnTo>
                    <a:pt x="3942636" y="80858"/>
                  </a:lnTo>
                  <a:lnTo>
                    <a:pt x="3942636" y="82931"/>
                  </a:lnTo>
                  <a:lnTo>
                    <a:pt x="3940563" y="82931"/>
                  </a:lnTo>
                  <a:lnTo>
                    <a:pt x="3940563" y="85004"/>
                  </a:lnTo>
                  <a:lnTo>
                    <a:pt x="3938489" y="85004"/>
                  </a:lnTo>
                  <a:lnTo>
                    <a:pt x="3938489" y="82931"/>
                  </a:lnTo>
                  <a:lnTo>
                    <a:pt x="3940563" y="82931"/>
                  </a:lnTo>
                  <a:lnTo>
                    <a:pt x="3940563" y="80858"/>
                  </a:lnTo>
                  <a:lnTo>
                    <a:pt x="3942636" y="80858"/>
                  </a:lnTo>
                  <a:lnTo>
                    <a:pt x="3942636" y="78784"/>
                  </a:lnTo>
                  <a:lnTo>
                    <a:pt x="3944709" y="78784"/>
                  </a:lnTo>
                  <a:lnTo>
                    <a:pt x="3944709" y="76711"/>
                  </a:lnTo>
                  <a:lnTo>
                    <a:pt x="3942636" y="76711"/>
                  </a:lnTo>
                  <a:lnTo>
                    <a:pt x="3942636" y="70491"/>
                  </a:lnTo>
                  <a:lnTo>
                    <a:pt x="3948856" y="70491"/>
                  </a:lnTo>
                  <a:lnTo>
                    <a:pt x="3948856" y="68418"/>
                  </a:lnTo>
                  <a:lnTo>
                    <a:pt x="3950929" y="68418"/>
                  </a:lnTo>
                  <a:lnTo>
                    <a:pt x="3950929" y="64271"/>
                  </a:lnTo>
                  <a:lnTo>
                    <a:pt x="3948856" y="64271"/>
                  </a:lnTo>
                  <a:lnTo>
                    <a:pt x="3948856" y="62198"/>
                  </a:lnTo>
                  <a:lnTo>
                    <a:pt x="3946783" y="62198"/>
                  </a:lnTo>
                  <a:lnTo>
                    <a:pt x="3946783" y="60125"/>
                  </a:lnTo>
                  <a:lnTo>
                    <a:pt x="3938451" y="60125"/>
                  </a:lnTo>
                  <a:lnTo>
                    <a:pt x="3938451" y="62198"/>
                  </a:lnTo>
                  <a:lnTo>
                    <a:pt x="3940524" y="62198"/>
                  </a:lnTo>
                  <a:lnTo>
                    <a:pt x="3940524" y="66345"/>
                  </a:lnTo>
                  <a:lnTo>
                    <a:pt x="3942598" y="66345"/>
                  </a:lnTo>
                  <a:lnTo>
                    <a:pt x="3942598" y="68418"/>
                  </a:lnTo>
                  <a:lnTo>
                    <a:pt x="3938451" y="68418"/>
                  </a:lnTo>
                  <a:lnTo>
                    <a:pt x="3938451" y="64271"/>
                  </a:lnTo>
                  <a:lnTo>
                    <a:pt x="3936378" y="64271"/>
                  </a:lnTo>
                  <a:lnTo>
                    <a:pt x="3936378" y="62198"/>
                  </a:lnTo>
                  <a:lnTo>
                    <a:pt x="3934305" y="62198"/>
                  </a:lnTo>
                  <a:lnTo>
                    <a:pt x="3934305" y="60125"/>
                  </a:lnTo>
                  <a:lnTo>
                    <a:pt x="3936378" y="60125"/>
                  </a:lnTo>
                  <a:lnTo>
                    <a:pt x="3936378" y="58052"/>
                  </a:lnTo>
                  <a:lnTo>
                    <a:pt x="3932231" y="58052"/>
                  </a:lnTo>
                  <a:lnTo>
                    <a:pt x="3932231" y="60125"/>
                  </a:lnTo>
                  <a:lnTo>
                    <a:pt x="3930158" y="60125"/>
                  </a:lnTo>
                  <a:lnTo>
                    <a:pt x="3930158" y="58052"/>
                  </a:lnTo>
                  <a:lnTo>
                    <a:pt x="3928085" y="58052"/>
                  </a:lnTo>
                  <a:lnTo>
                    <a:pt x="3928085" y="55978"/>
                  </a:lnTo>
                  <a:lnTo>
                    <a:pt x="3923938" y="55978"/>
                  </a:lnTo>
                  <a:lnTo>
                    <a:pt x="3923938" y="53905"/>
                  </a:lnTo>
                  <a:lnTo>
                    <a:pt x="3917718" y="53905"/>
                  </a:lnTo>
                  <a:lnTo>
                    <a:pt x="3917718" y="51832"/>
                  </a:lnTo>
                  <a:lnTo>
                    <a:pt x="3911499" y="51832"/>
                  </a:lnTo>
                  <a:lnTo>
                    <a:pt x="3911499" y="49759"/>
                  </a:lnTo>
                  <a:lnTo>
                    <a:pt x="3905279" y="49759"/>
                  </a:lnTo>
                  <a:lnTo>
                    <a:pt x="3905279" y="47685"/>
                  </a:lnTo>
                  <a:lnTo>
                    <a:pt x="3899059" y="47685"/>
                  </a:lnTo>
                  <a:lnTo>
                    <a:pt x="3899059" y="45612"/>
                  </a:lnTo>
                  <a:lnTo>
                    <a:pt x="3890727" y="45612"/>
                  </a:lnTo>
                  <a:lnTo>
                    <a:pt x="3890727" y="43539"/>
                  </a:lnTo>
                  <a:lnTo>
                    <a:pt x="3884508" y="43539"/>
                  </a:lnTo>
                  <a:lnTo>
                    <a:pt x="3884508" y="41465"/>
                  </a:lnTo>
                  <a:lnTo>
                    <a:pt x="3874103" y="41465"/>
                  </a:lnTo>
                  <a:lnTo>
                    <a:pt x="3874103" y="39392"/>
                  </a:lnTo>
                  <a:lnTo>
                    <a:pt x="3865771" y="39392"/>
                  </a:lnTo>
                  <a:lnTo>
                    <a:pt x="3865771" y="37319"/>
                  </a:lnTo>
                  <a:lnTo>
                    <a:pt x="3859552" y="37319"/>
                  </a:lnTo>
                  <a:lnTo>
                    <a:pt x="3859552" y="35246"/>
                  </a:lnTo>
                  <a:lnTo>
                    <a:pt x="3851220" y="35246"/>
                  </a:lnTo>
                  <a:lnTo>
                    <a:pt x="3851220" y="33172"/>
                  </a:lnTo>
                  <a:lnTo>
                    <a:pt x="3838742" y="33172"/>
                  </a:lnTo>
                  <a:lnTo>
                    <a:pt x="3838742" y="31099"/>
                  </a:lnTo>
                  <a:lnTo>
                    <a:pt x="3832522" y="31099"/>
                  </a:lnTo>
                  <a:lnTo>
                    <a:pt x="3832522" y="29026"/>
                  </a:lnTo>
                  <a:lnTo>
                    <a:pt x="3824191" y="29026"/>
                  </a:lnTo>
                  <a:lnTo>
                    <a:pt x="3824191" y="26953"/>
                  </a:lnTo>
                  <a:lnTo>
                    <a:pt x="3817971" y="26953"/>
                  </a:lnTo>
                  <a:lnTo>
                    <a:pt x="3817971" y="24879"/>
                  </a:lnTo>
                  <a:lnTo>
                    <a:pt x="3809639" y="24879"/>
                  </a:lnTo>
                  <a:lnTo>
                    <a:pt x="3809639" y="22806"/>
                  </a:lnTo>
                  <a:lnTo>
                    <a:pt x="3801308" y="22806"/>
                  </a:lnTo>
                  <a:lnTo>
                    <a:pt x="3801308" y="20733"/>
                  </a:lnTo>
                  <a:lnTo>
                    <a:pt x="3784683" y="20733"/>
                  </a:lnTo>
                  <a:lnTo>
                    <a:pt x="3784683" y="18659"/>
                  </a:lnTo>
                  <a:lnTo>
                    <a:pt x="3753507" y="18659"/>
                  </a:lnTo>
                  <a:lnTo>
                    <a:pt x="3753507" y="16586"/>
                  </a:lnTo>
                  <a:lnTo>
                    <a:pt x="3738956" y="16586"/>
                  </a:lnTo>
                  <a:lnTo>
                    <a:pt x="3738956" y="14513"/>
                  </a:lnTo>
                  <a:lnTo>
                    <a:pt x="3726478" y="14513"/>
                  </a:lnTo>
                  <a:lnTo>
                    <a:pt x="3726478" y="12440"/>
                  </a:lnTo>
                  <a:lnTo>
                    <a:pt x="3716073" y="12440"/>
                  </a:lnTo>
                  <a:lnTo>
                    <a:pt x="3716073" y="10366"/>
                  </a:lnTo>
                  <a:lnTo>
                    <a:pt x="3707742" y="10366"/>
                  </a:lnTo>
                  <a:lnTo>
                    <a:pt x="3707742" y="8293"/>
                  </a:lnTo>
                  <a:lnTo>
                    <a:pt x="3699411" y="8293"/>
                  </a:lnTo>
                  <a:lnTo>
                    <a:pt x="3699411" y="6220"/>
                  </a:lnTo>
                  <a:lnTo>
                    <a:pt x="3686932" y="6220"/>
                  </a:lnTo>
                  <a:lnTo>
                    <a:pt x="3686932" y="4146"/>
                  </a:lnTo>
                  <a:lnTo>
                    <a:pt x="3676528" y="4146"/>
                  </a:lnTo>
                  <a:lnTo>
                    <a:pt x="3676528" y="2073"/>
                  </a:lnTo>
                  <a:lnTo>
                    <a:pt x="3661976" y="2073"/>
                  </a:lnTo>
                  <a:lnTo>
                    <a:pt x="3661976" y="0"/>
                  </a:lnTo>
                  <a:lnTo>
                    <a:pt x="3659903" y="0"/>
                  </a:lnTo>
                  <a:lnTo>
                    <a:pt x="3659903" y="2073"/>
                  </a:lnTo>
                  <a:lnTo>
                    <a:pt x="3645352" y="2073"/>
                  </a:lnTo>
                  <a:lnTo>
                    <a:pt x="3645352" y="8293"/>
                  </a:lnTo>
                  <a:lnTo>
                    <a:pt x="3649498" y="8293"/>
                  </a:lnTo>
                  <a:lnTo>
                    <a:pt x="3649498" y="10366"/>
                  </a:lnTo>
                  <a:lnTo>
                    <a:pt x="3655718" y="10366"/>
                  </a:lnTo>
                  <a:lnTo>
                    <a:pt x="3655718" y="12440"/>
                  </a:lnTo>
                  <a:lnTo>
                    <a:pt x="3661938" y="12440"/>
                  </a:lnTo>
                  <a:lnTo>
                    <a:pt x="3661938" y="14513"/>
                  </a:lnTo>
                  <a:lnTo>
                    <a:pt x="3664011" y="14513"/>
                  </a:lnTo>
                  <a:lnTo>
                    <a:pt x="3664011" y="16586"/>
                  </a:lnTo>
                  <a:lnTo>
                    <a:pt x="3668158" y="16586"/>
                  </a:lnTo>
                  <a:lnTo>
                    <a:pt x="3668158" y="18659"/>
                  </a:lnTo>
                  <a:lnTo>
                    <a:pt x="3670231" y="18659"/>
                  </a:lnTo>
                  <a:lnTo>
                    <a:pt x="3670231" y="20733"/>
                  </a:lnTo>
                  <a:lnTo>
                    <a:pt x="3672304" y="20733"/>
                  </a:lnTo>
                  <a:lnTo>
                    <a:pt x="3672304" y="22806"/>
                  </a:lnTo>
                  <a:lnTo>
                    <a:pt x="3674378" y="22806"/>
                  </a:lnTo>
                  <a:lnTo>
                    <a:pt x="3674378" y="24879"/>
                  </a:lnTo>
                  <a:lnTo>
                    <a:pt x="3676451" y="24879"/>
                  </a:lnTo>
                  <a:lnTo>
                    <a:pt x="3676451" y="26953"/>
                  </a:lnTo>
                  <a:lnTo>
                    <a:pt x="3680597" y="26953"/>
                  </a:lnTo>
                  <a:lnTo>
                    <a:pt x="3680597" y="24879"/>
                  </a:lnTo>
                  <a:lnTo>
                    <a:pt x="3684744" y="24879"/>
                  </a:lnTo>
                  <a:lnTo>
                    <a:pt x="3684744" y="26953"/>
                  </a:lnTo>
                  <a:lnTo>
                    <a:pt x="3690964" y="26953"/>
                  </a:lnTo>
                  <a:lnTo>
                    <a:pt x="3690964" y="24879"/>
                  </a:lnTo>
                  <a:lnTo>
                    <a:pt x="3695110" y="24879"/>
                  </a:lnTo>
                  <a:lnTo>
                    <a:pt x="3695110" y="22806"/>
                  </a:lnTo>
                  <a:lnTo>
                    <a:pt x="3697184" y="22806"/>
                  </a:lnTo>
                  <a:lnTo>
                    <a:pt x="3697184" y="20733"/>
                  </a:lnTo>
                  <a:lnTo>
                    <a:pt x="3703403" y="20733"/>
                  </a:lnTo>
                  <a:lnTo>
                    <a:pt x="3703403" y="22806"/>
                  </a:lnTo>
                  <a:lnTo>
                    <a:pt x="3707550" y="22806"/>
                  </a:lnTo>
                  <a:lnTo>
                    <a:pt x="3707550" y="20733"/>
                  </a:lnTo>
                  <a:lnTo>
                    <a:pt x="3709623" y="20733"/>
                  </a:lnTo>
                  <a:lnTo>
                    <a:pt x="3709623" y="22806"/>
                  </a:lnTo>
                  <a:lnTo>
                    <a:pt x="3713770" y="22806"/>
                  </a:lnTo>
                  <a:lnTo>
                    <a:pt x="3713770" y="20733"/>
                  </a:lnTo>
                  <a:lnTo>
                    <a:pt x="3719990" y="20733"/>
                  </a:lnTo>
                  <a:lnTo>
                    <a:pt x="3719990" y="18659"/>
                  </a:lnTo>
                  <a:lnTo>
                    <a:pt x="3726209" y="18659"/>
                  </a:lnTo>
                  <a:lnTo>
                    <a:pt x="3726209" y="20733"/>
                  </a:lnTo>
                  <a:lnTo>
                    <a:pt x="3736614" y="20733"/>
                  </a:lnTo>
                  <a:lnTo>
                    <a:pt x="3736614" y="22806"/>
                  </a:lnTo>
                  <a:lnTo>
                    <a:pt x="3740761" y="22806"/>
                  </a:lnTo>
                  <a:lnTo>
                    <a:pt x="3740761" y="24879"/>
                  </a:lnTo>
                  <a:lnTo>
                    <a:pt x="3744907" y="24879"/>
                  </a:lnTo>
                  <a:lnTo>
                    <a:pt x="3744907" y="26953"/>
                  </a:lnTo>
                  <a:lnTo>
                    <a:pt x="3746980" y="26953"/>
                  </a:lnTo>
                  <a:lnTo>
                    <a:pt x="3746980" y="31099"/>
                  </a:lnTo>
                  <a:lnTo>
                    <a:pt x="3749054" y="31099"/>
                  </a:lnTo>
                  <a:lnTo>
                    <a:pt x="3749054" y="33172"/>
                  </a:lnTo>
                  <a:lnTo>
                    <a:pt x="3751127" y="33172"/>
                  </a:lnTo>
                  <a:lnTo>
                    <a:pt x="3751127" y="37319"/>
                  </a:lnTo>
                  <a:lnTo>
                    <a:pt x="3753200" y="37319"/>
                  </a:lnTo>
                  <a:lnTo>
                    <a:pt x="3753200" y="64348"/>
                  </a:lnTo>
                  <a:lnTo>
                    <a:pt x="3751127" y="64348"/>
                  </a:lnTo>
                  <a:lnTo>
                    <a:pt x="3751127" y="72680"/>
                  </a:lnTo>
                  <a:lnTo>
                    <a:pt x="3749054" y="72680"/>
                  </a:lnTo>
                  <a:lnTo>
                    <a:pt x="3749054" y="76826"/>
                  </a:lnTo>
                  <a:lnTo>
                    <a:pt x="3746980" y="76826"/>
                  </a:lnTo>
                  <a:lnTo>
                    <a:pt x="3746980" y="80973"/>
                  </a:lnTo>
                  <a:lnTo>
                    <a:pt x="3744907" y="80973"/>
                  </a:lnTo>
                  <a:lnTo>
                    <a:pt x="3744907" y="83046"/>
                  </a:lnTo>
                  <a:lnTo>
                    <a:pt x="3746980" y="83046"/>
                  </a:lnTo>
                  <a:lnTo>
                    <a:pt x="3746980" y="85119"/>
                  </a:lnTo>
                  <a:lnTo>
                    <a:pt x="3742834" y="85119"/>
                  </a:lnTo>
                  <a:lnTo>
                    <a:pt x="3742834" y="87193"/>
                  </a:lnTo>
                  <a:lnTo>
                    <a:pt x="3744907" y="87193"/>
                  </a:lnTo>
                  <a:lnTo>
                    <a:pt x="3744907" y="89266"/>
                  </a:lnTo>
                  <a:lnTo>
                    <a:pt x="3742834" y="89266"/>
                  </a:lnTo>
                  <a:lnTo>
                    <a:pt x="3742834" y="91339"/>
                  </a:lnTo>
                  <a:lnTo>
                    <a:pt x="3740761" y="91339"/>
                  </a:lnTo>
                  <a:lnTo>
                    <a:pt x="3740761" y="93412"/>
                  </a:lnTo>
                  <a:lnTo>
                    <a:pt x="3738687" y="93412"/>
                  </a:lnTo>
                  <a:lnTo>
                    <a:pt x="3738687" y="95486"/>
                  </a:lnTo>
                  <a:lnTo>
                    <a:pt x="3736614" y="95486"/>
                  </a:lnTo>
                  <a:lnTo>
                    <a:pt x="3736614" y="97559"/>
                  </a:lnTo>
                  <a:lnTo>
                    <a:pt x="3734541" y="97559"/>
                  </a:lnTo>
                  <a:lnTo>
                    <a:pt x="3734541" y="99632"/>
                  </a:lnTo>
                  <a:lnTo>
                    <a:pt x="3732468" y="99632"/>
                  </a:lnTo>
                  <a:lnTo>
                    <a:pt x="3732468" y="103779"/>
                  </a:lnTo>
                  <a:lnTo>
                    <a:pt x="3730394" y="103779"/>
                  </a:lnTo>
                  <a:lnTo>
                    <a:pt x="3730394" y="105852"/>
                  </a:lnTo>
                  <a:lnTo>
                    <a:pt x="3728321" y="105852"/>
                  </a:lnTo>
                  <a:lnTo>
                    <a:pt x="3728321" y="107925"/>
                  </a:lnTo>
                  <a:lnTo>
                    <a:pt x="3726248" y="107925"/>
                  </a:lnTo>
                  <a:lnTo>
                    <a:pt x="3726248" y="109999"/>
                  </a:lnTo>
                  <a:lnTo>
                    <a:pt x="3722101" y="109999"/>
                  </a:lnTo>
                  <a:lnTo>
                    <a:pt x="3722101" y="112072"/>
                  </a:lnTo>
                  <a:lnTo>
                    <a:pt x="3720028" y="112072"/>
                  </a:lnTo>
                  <a:lnTo>
                    <a:pt x="3720028" y="114145"/>
                  </a:lnTo>
                  <a:lnTo>
                    <a:pt x="3709623" y="114145"/>
                  </a:lnTo>
                  <a:lnTo>
                    <a:pt x="3709623" y="116218"/>
                  </a:lnTo>
                  <a:lnTo>
                    <a:pt x="3705477" y="116218"/>
                  </a:lnTo>
                  <a:lnTo>
                    <a:pt x="3705477" y="118292"/>
                  </a:lnTo>
                  <a:lnTo>
                    <a:pt x="3699257" y="118292"/>
                  </a:lnTo>
                  <a:lnTo>
                    <a:pt x="3699257" y="120365"/>
                  </a:lnTo>
                  <a:lnTo>
                    <a:pt x="3695110" y="120365"/>
                  </a:lnTo>
                  <a:lnTo>
                    <a:pt x="3695110" y="122438"/>
                  </a:lnTo>
                  <a:lnTo>
                    <a:pt x="3688891" y="122438"/>
                  </a:lnTo>
                  <a:lnTo>
                    <a:pt x="3688891" y="124512"/>
                  </a:lnTo>
                  <a:lnTo>
                    <a:pt x="3686817" y="124512"/>
                  </a:lnTo>
                  <a:lnTo>
                    <a:pt x="3686817" y="126585"/>
                  </a:lnTo>
                  <a:lnTo>
                    <a:pt x="3682671" y="126585"/>
                  </a:lnTo>
                  <a:lnTo>
                    <a:pt x="3682671" y="128658"/>
                  </a:lnTo>
                  <a:lnTo>
                    <a:pt x="3678524" y="128658"/>
                  </a:lnTo>
                  <a:lnTo>
                    <a:pt x="3678524" y="130731"/>
                  </a:lnTo>
                  <a:lnTo>
                    <a:pt x="3674378" y="130731"/>
                  </a:lnTo>
                  <a:lnTo>
                    <a:pt x="3674378" y="132805"/>
                  </a:lnTo>
                  <a:lnTo>
                    <a:pt x="3670231" y="132805"/>
                  </a:lnTo>
                  <a:lnTo>
                    <a:pt x="3670231" y="134878"/>
                  </a:lnTo>
                  <a:lnTo>
                    <a:pt x="3657753" y="134878"/>
                  </a:lnTo>
                  <a:lnTo>
                    <a:pt x="3657753" y="136951"/>
                  </a:lnTo>
                  <a:lnTo>
                    <a:pt x="3653607" y="136951"/>
                  </a:lnTo>
                  <a:lnTo>
                    <a:pt x="3653607" y="139024"/>
                  </a:lnTo>
                  <a:lnTo>
                    <a:pt x="3628650" y="139024"/>
                  </a:lnTo>
                  <a:lnTo>
                    <a:pt x="3628650" y="141098"/>
                  </a:lnTo>
                  <a:lnTo>
                    <a:pt x="3624504" y="141098"/>
                  </a:lnTo>
                  <a:lnTo>
                    <a:pt x="3624504" y="139024"/>
                  </a:lnTo>
                  <a:lnTo>
                    <a:pt x="3620357" y="139024"/>
                  </a:lnTo>
                  <a:lnTo>
                    <a:pt x="3620357" y="141098"/>
                  </a:lnTo>
                  <a:lnTo>
                    <a:pt x="3601659" y="141098"/>
                  </a:lnTo>
                  <a:lnTo>
                    <a:pt x="3601659" y="143171"/>
                  </a:lnTo>
                  <a:lnTo>
                    <a:pt x="3564225" y="143171"/>
                  </a:lnTo>
                  <a:lnTo>
                    <a:pt x="3564225" y="141098"/>
                  </a:lnTo>
                  <a:lnTo>
                    <a:pt x="3533049" y="141098"/>
                  </a:lnTo>
                  <a:lnTo>
                    <a:pt x="3533049" y="139024"/>
                  </a:lnTo>
                  <a:lnTo>
                    <a:pt x="3526830" y="139024"/>
                  </a:lnTo>
                  <a:lnTo>
                    <a:pt x="3526830" y="136951"/>
                  </a:lnTo>
                  <a:lnTo>
                    <a:pt x="3522683" y="136951"/>
                  </a:lnTo>
                  <a:lnTo>
                    <a:pt x="3522683" y="134878"/>
                  </a:lnTo>
                  <a:lnTo>
                    <a:pt x="3520610" y="134878"/>
                  </a:lnTo>
                  <a:lnTo>
                    <a:pt x="3520610" y="136951"/>
                  </a:lnTo>
                  <a:lnTo>
                    <a:pt x="3518536" y="136951"/>
                  </a:lnTo>
                  <a:lnTo>
                    <a:pt x="3518536" y="141098"/>
                  </a:lnTo>
                  <a:lnTo>
                    <a:pt x="3514390" y="141098"/>
                  </a:lnTo>
                  <a:lnTo>
                    <a:pt x="3514390" y="143171"/>
                  </a:lnTo>
                  <a:lnTo>
                    <a:pt x="3501912" y="143171"/>
                  </a:lnTo>
                  <a:lnTo>
                    <a:pt x="3501912" y="145244"/>
                  </a:lnTo>
                  <a:lnTo>
                    <a:pt x="3497765" y="145244"/>
                  </a:lnTo>
                  <a:lnTo>
                    <a:pt x="3497765" y="147318"/>
                  </a:lnTo>
                  <a:lnTo>
                    <a:pt x="3491546" y="147318"/>
                  </a:lnTo>
                  <a:lnTo>
                    <a:pt x="3491546" y="149391"/>
                  </a:lnTo>
                  <a:lnTo>
                    <a:pt x="3487399" y="149391"/>
                  </a:lnTo>
                  <a:lnTo>
                    <a:pt x="3487399" y="151464"/>
                  </a:lnTo>
                  <a:lnTo>
                    <a:pt x="3483253" y="151464"/>
                  </a:lnTo>
                  <a:lnTo>
                    <a:pt x="3483253" y="153537"/>
                  </a:lnTo>
                  <a:lnTo>
                    <a:pt x="3460370" y="153537"/>
                  </a:lnTo>
                  <a:lnTo>
                    <a:pt x="3460370" y="155611"/>
                  </a:lnTo>
                  <a:lnTo>
                    <a:pt x="3456223" y="155611"/>
                  </a:lnTo>
                  <a:lnTo>
                    <a:pt x="3456223" y="157684"/>
                  </a:lnTo>
                  <a:lnTo>
                    <a:pt x="3450003" y="157684"/>
                  </a:lnTo>
                  <a:lnTo>
                    <a:pt x="3450003" y="159757"/>
                  </a:lnTo>
                  <a:lnTo>
                    <a:pt x="3445857" y="159757"/>
                  </a:lnTo>
                  <a:lnTo>
                    <a:pt x="3445857" y="161830"/>
                  </a:lnTo>
                  <a:lnTo>
                    <a:pt x="3443784" y="161830"/>
                  </a:lnTo>
                  <a:lnTo>
                    <a:pt x="3443784" y="159757"/>
                  </a:lnTo>
                  <a:lnTo>
                    <a:pt x="3441710" y="159757"/>
                  </a:lnTo>
                  <a:lnTo>
                    <a:pt x="3441710" y="161830"/>
                  </a:lnTo>
                  <a:lnTo>
                    <a:pt x="3435491" y="161830"/>
                  </a:lnTo>
                  <a:lnTo>
                    <a:pt x="3435491" y="163904"/>
                  </a:lnTo>
                  <a:lnTo>
                    <a:pt x="3429271" y="163904"/>
                  </a:lnTo>
                  <a:lnTo>
                    <a:pt x="3429271" y="165977"/>
                  </a:lnTo>
                  <a:lnTo>
                    <a:pt x="3427197" y="165977"/>
                  </a:lnTo>
                  <a:lnTo>
                    <a:pt x="3427197" y="168050"/>
                  </a:lnTo>
                  <a:lnTo>
                    <a:pt x="3423051" y="168050"/>
                  </a:lnTo>
                  <a:lnTo>
                    <a:pt x="3423051" y="170124"/>
                  </a:lnTo>
                  <a:lnTo>
                    <a:pt x="3418904" y="170124"/>
                  </a:lnTo>
                  <a:lnTo>
                    <a:pt x="3418904" y="172197"/>
                  </a:lnTo>
                  <a:lnTo>
                    <a:pt x="3414758" y="172197"/>
                  </a:lnTo>
                  <a:lnTo>
                    <a:pt x="3414758" y="174270"/>
                  </a:lnTo>
                  <a:lnTo>
                    <a:pt x="3412685" y="174270"/>
                  </a:lnTo>
                  <a:lnTo>
                    <a:pt x="3412685" y="176343"/>
                  </a:lnTo>
                  <a:lnTo>
                    <a:pt x="3408538" y="176343"/>
                  </a:lnTo>
                  <a:lnTo>
                    <a:pt x="3408538" y="178417"/>
                  </a:lnTo>
                  <a:lnTo>
                    <a:pt x="3406465" y="178417"/>
                  </a:lnTo>
                  <a:lnTo>
                    <a:pt x="3406465" y="180490"/>
                  </a:lnTo>
                  <a:lnTo>
                    <a:pt x="3404391" y="180490"/>
                  </a:lnTo>
                  <a:lnTo>
                    <a:pt x="3404391" y="182563"/>
                  </a:lnTo>
                  <a:lnTo>
                    <a:pt x="3402318" y="182563"/>
                  </a:lnTo>
                  <a:lnTo>
                    <a:pt x="3402318" y="184636"/>
                  </a:lnTo>
                  <a:lnTo>
                    <a:pt x="3400245" y="184636"/>
                  </a:lnTo>
                  <a:lnTo>
                    <a:pt x="3400245" y="186710"/>
                  </a:lnTo>
                  <a:lnTo>
                    <a:pt x="3398172" y="186710"/>
                  </a:lnTo>
                  <a:lnTo>
                    <a:pt x="3398172" y="188783"/>
                  </a:lnTo>
                  <a:lnTo>
                    <a:pt x="3394025" y="188783"/>
                  </a:lnTo>
                  <a:lnTo>
                    <a:pt x="3394025" y="192930"/>
                  </a:lnTo>
                  <a:lnTo>
                    <a:pt x="3391952" y="192930"/>
                  </a:lnTo>
                  <a:lnTo>
                    <a:pt x="3391952" y="197076"/>
                  </a:lnTo>
                  <a:lnTo>
                    <a:pt x="3389879" y="197076"/>
                  </a:lnTo>
                  <a:lnTo>
                    <a:pt x="3389879" y="199149"/>
                  </a:lnTo>
                  <a:lnTo>
                    <a:pt x="3385732" y="199149"/>
                  </a:lnTo>
                  <a:lnTo>
                    <a:pt x="3385732" y="201223"/>
                  </a:lnTo>
                  <a:lnTo>
                    <a:pt x="3379512" y="201223"/>
                  </a:lnTo>
                  <a:lnTo>
                    <a:pt x="3379512" y="205369"/>
                  </a:lnTo>
                  <a:lnTo>
                    <a:pt x="3377439" y="205369"/>
                  </a:lnTo>
                  <a:lnTo>
                    <a:pt x="3377439" y="209516"/>
                  </a:lnTo>
                  <a:lnTo>
                    <a:pt x="3375366" y="209516"/>
                  </a:lnTo>
                  <a:lnTo>
                    <a:pt x="3375366" y="211589"/>
                  </a:lnTo>
                  <a:lnTo>
                    <a:pt x="3373292" y="211589"/>
                  </a:lnTo>
                  <a:lnTo>
                    <a:pt x="3373292" y="215736"/>
                  </a:lnTo>
                  <a:lnTo>
                    <a:pt x="3371219" y="215736"/>
                  </a:lnTo>
                  <a:lnTo>
                    <a:pt x="3371219" y="217809"/>
                  </a:lnTo>
                  <a:lnTo>
                    <a:pt x="3367073" y="217809"/>
                  </a:lnTo>
                  <a:lnTo>
                    <a:pt x="3367073" y="219882"/>
                  </a:lnTo>
                  <a:lnTo>
                    <a:pt x="3360853" y="219882"/>
                  </a:lnTo>
                  <a:lnTo>
                    <a:pt x="3360853" y="221955"/>
                  </a:lnTo>
                  <a:lnTo>
                    <a:pt x="3356706" y="221955"/>
                  </a:lnTo>
                  <a:lnTo>
                    <a:pt x="3356706" y="224029"/>
                  </a:lnTo>
                  <a:lnTo>
                    <a:pt x="3354633" y="224029"/>
                  </a:lnTo>
                  <a:lnTo>
                    <a:pt x="3354633" y="226102"/>
                  </a:lnTo>
                  <a:lnTo>
                    <a:pt x="3352559" y="226102"/>
                  </a:lnTo>
                  <a:lnTo>
                    <a:pt x="3352559" y="230248"/>
                  </a:lnTo>
                  <a:lnTo>
                    <a:pt x="3350486" y="230248"/>
                  </a:lnTo>
                  <a:lnTo>
                    <a:pt x="3350486" y="232322"/>
                  </a:lnTo>
                  <a:lnTo>
                    <a:pt x="3348413" y="232322"/>
                  </a:lnTo>
                  <a:lnTo>
                    <a:pt x="3348413" y="234395"/>
                  </a:lnTo>
                  <a:lnTo>
                    <a:pt x="3346340" y="234395"/>
                  </a:lnTo>
                  <a:lnTo>
                    <a:pt x="3346340" y="236468"/>
                  </a:lnTo>
                  <a:lnTo>
                    <a:pt x="3342193" y="236468"/>
                  </a:lnTo>
                  <a:lnTo>
                    <a:pt x="3342193" y="238542"/>
                  </a:lnTo>
                  <a:lnTo>
                    <a:pt x="3333862" y="238542"/>
                  </a:lnTo>
                  <a:lnTo>
                    <a:pt x="3333862" y="240615"/>
                  </a:lnTo>
                  <a:lnTo>
                    <a:pt x="3329715" y="240615"/>
                  </a:lnTo>
                  <a:lnTo>
                    <a:pt x="3329715" y="242688"/>
                  </a:lnTo>
                  <a:lnTo>
                    <a:pt x="3321384" y="242688"/>
                  </a:lnTo>
                  <a:lnTo>
                    <a:pt x="3321384" y="244761"/>
                  </a:lnTo>
                  <a:lnTo>
                    <a:pt x="3310979" y="244761"/>
                  </a:lnTo>
                  <a:lnTo>
                    <a:pt x="3310979" y="246835"/>
                  </a:lnTo>
                  <a:lnTo>
                    <a:pt x="3294354" y="246835"/>
                  </a:lnTo>
                  <a:lnTo>
                    <a:pt x="3294354" y="248908"/>
                  </a:lnTo>
                  <a:lnTo>
                    <a:pt x="3292281" y="248908"/>
                  </a:lnTo>
                  <a:lnTo>
                    <a:pt x="3292281" y="253054"/>
                  </a:lnTo>
                  <a:lnTo>
                    <a:pt x="3288135" y="253054"/>
                  </a:lnTo>
                  <a:lnTo>
                    <a:pt x="3288135" y="255128"/>
                  </a:lnTo>
                  <a:lnTo>
                    <a:pt x="3279803" y="255128"/>
                  </a:lnTo>
                  <a:lnTo>
                    <a:pt x="3279803" y="257201"/>
                  </a:lnTo>
                  <a:lnTo>
                    <a:pt x="3277730" y="257201"/>
                  </a:lnTo>
                  <a:lnTo>
                    <a:pt x="3277730" y="259274"/>
                  </a:lnTo>
                  <a:lnTo>
                    <a:pt x="3275657" y="259274"/>
                  </a:lnTo>
                  <a:lnTo>
                    <a:pt x="3275657" y="263421"/>
                  </a:lnTo>
                  <a:lnTo>
                    <a:pt x="3273583" y="263421"/>
                  </a:lnTo>
                  <a:lnTo>
                    <a:pt x="3273583" y="265494"/>
                  </a:lnTo>
                  <a:lnTo>
                    <a:pt x="3271510" y="265494"/>
                  </a:lnTo>
                  <a:lnTo>
                    <a:pt x="3271510" y="267567"/>
                  </a:lnTo>
                  <a:lnTo>
                    <a:pt x="3269437" y="267567"/>
                  </a:lnTo>
                  <a:lnTo>
                    <a:pt x="3269437" y="269641"/>
                  </a:lnTo>
                  <a:lnTo>
                    <a:pt x="3261105" y="269641"/>
                  </a:lnTo>
                  <a:lnTo>
                    <a:pt x="3261105" y="271714"/>
                  </a:lnTo>
                  <a:lnTo>
                    <a:pt x="3250700" y="271714"/>
                  </a:lnTo>
                  <a:lnTo>
                    <a:pt x="3250700" y="269641"/>
                  </a:lnTo>
                  <a:lnTo>
                    <a:pt x="3240296" y="269641"/>
                  </a:lnTo>
                  <a:lnTo>
                    <a:pt x="3240296" y="267567"/>
                  </a:lnTo>
                  <a:lnTo>
                    <a:pt x="3234076" y="267567"/>
                  </a:lnTo>
                  <a:lnTo>
                    <a:pt x="3234076" y="265494"/>
                  </a:lnTo>
                  <a:lnTo>
                    <a:pt x="3223671" y="265494"/>
                  </a:lnTo>
                  <a:lnTo>
                    <a:pt x="3223671" y="267567"/>
                  </a:lnTo>
                  <a:lnTo>
                    <a:pt x="3221598" y="267567"/>
                  </a:lnTo>
                  <a:lnTo>
                    <a:pt x="3221598" y="269641"/>
                  </a:lnTo>
                  <a:lnTo>
                    <a:pt x="3219525" y="269641"/>
                  </a:lnTo>
                  <a:lnTo>
                    <a:pt x="3219525" y="271714"/>
                  </a:lnTo>
                  <a:lnTo>
                    <a:pt x="3215378" y="271714"/>
                  </a:lnTo>
                  <a:lnTo>
                    <a:pt x="3215378" y="273787"/>
                  </a:lnTo>
                  <a:lnTo>
                    <a:pt x="3204973" y="273787"/>
                  </a:lnTo>
                  <a:lnTo>
                    <a:pt x="3204973" y="271714"/>
                  </a:lnTo>
                  <a:lnTo>
                    <a:pt x="3194569" y="271714"/>
                  </a:lnTo>
                  <a:lnTo>
                    <a:pt x="3194569" y="269641"/>
                  </a:lnTo>
                  <a:lnTo>
                    <a:pt x="3188349" y="269641"/>
                  </a:lnTo>
                  <a:lnTo>
                    <a:pt x="3188349" y="267567"/>
                  </a:lnTo>
                  <a:lnTo>
                    <a:pt x="3184202" y="267567"/>
                  </a:lnTo>
                  <a:lnTo>
                    <a:pt x="3184202" y="265494"/>
                  </a:lnTo>
                  <a:lnTo>
                    <a:pt x="3177982" y="265494"/>
                  </a:lnTo>
                  <a:lnTo>
                    <a:pt x="3177982" y="263421"/>
                  </a:lnTo>
                  <a:lnTo>
                    <a:pt x="3173836" y="263421"/>
                  </a:lnTo>
                  <a:lnTo>
                    <a:pt x="3173836" y="261348"/>
                  </a:lnTo>
                  <a:lnTo>
                    <a:pt x="3169689" y="261348"/>
                  </a:lnTo>
                  <a:lnTo>
                    <a:pt x="3169689" y="259274"/>
                  </a:lnTo>
                  <a:lnTo>
                    <a:pt x="3165543" y="259274"/>
                  </a:lnTo>
                  <a:lnTo>
                    <a:pt x="3165543" y="257201"/>
                  </a:lnTo>
                  <a:lnTo>
                    <a:pt x="3161396" y="257201"/>
                  </a:lnTo>
                  <a:lnTo>
                    <a:pt x="3161396" y="255128"/>
                  </a:lnTo>
                  <a:lnTo>
                    <a:pt x="3157250" y="255128"/>
                  </a:lnTo>
                  <a:lnTo>
                    <a:pt x="3157250" y="253054"/>
                  </a:lnTo>
                  <a:lnTo>
                    <a:pt x="3155176" y="253054"/>
                  </a:lnTo>
                  <a:lnTo>
                    <a:pt x="3155176" y="250981"/>
                  </a:lnTo>
                  <a:lnTo>
                    <a:pt x="3151030" y="250981"/>
                  </a:lnTo>
                  <a:lnTo>
                    <a:pt x="3151030" y="248908"/>
                  </a:lnTo>
                  <a:lnTo>
                    <a:pt x="3146883" y="248908"/>
                  </a:lnTo>
                  <a:lnTo>
                    <a:pt x="3146883" y="246835"/>
                  </a:lnTo>
                  <a:lnTo>
                    <a:pt x="3144810" y="246835"/>
                  </a:lnTo>
                  <a:lnTo>
                    <a:pt x="3144810" y="244761"/>
                  </a:lnTo>
                  <a:lnTo>
                    <a:pt x="3140663" y="244761"/>
                  </a:lnTo>
                  <a:lnTo>
                    <a:pt x="3140663" y="242688"/>
                  </a:lnTo>
                  <a:lnTo>
                    <a:pt x="3136517" y="242688"/>
                  </a:lnTo>
                  <a:lnTo>
                    <a:pt x="3136517" y="240615"/>
                  </a:lnTo>
                  <a:lnTo>
                    <a:pt x="3134443" y="240615"/>
                  </a:lnTo>
                  <a:lnTo>
                    <a:pt x="3134443" y="238542"/>
                  </a:lnTo>
                  <a:lnTo>
                    <a:pt x="3132370" y="238542"/>
                  </a:lnTo>
                  <a:lnTo>
                    <a:pt x="3132370" y="236468"/>
                  </a:lnTo>
                  <a:lnTo>
                    <a:pt x="3126151" y="236468"/>
                  </a:lnTo>
                  <a:lnTo>
                    <a:pt x="3126151" y="234395"/>
                  </a:lnTo>
                  <a:lnTo>
                    <a:pt x="3122004" y="234395"/>
                  </a:lnTo>
                  <a:lnTo>
                    <a:pt x="3122004" y="232322"/>
                  </a:lnTo>
                  <a:lnTo>
                    <a:pt x="3101233" y="232322"/>
                  </a:lnTo>
                  <a:lnTo>
                    <a:pt x="3101233" y="234395"/>
                  </a:lnTo>
                  <a:lnTo>
                    <a:pt x="3097086" y="234395"/>
                  </a:lnTo>
                  <a:lnTo>
                    <a:pt x="3097086" y="236468"/>
                  </a:lnTo>
                  <a:lnTo>
                    <a:pt x="3090866" y="236468"/>
                  </a:lnTo>
                  <a:lnTo>
                    <a:pt x="3090866" y="238542"/>
                  </a:lnTo>
                  <a:lnTo>
                    <a:pt x="3088793" y="238542"/>
                  </a:lnTo>
                  <a:lnTo>
                    <a:pt x="3088793" y="240615"/>
                  </a:lnTo>
                  <a:lnTo>
                    <a:pt x="3084647" y="240615"/>
                  </a:lnTo>
                  <a:lnTo>
                    <a:pt x="3084647" y="242688"/>
                  </a:lnTo>
                  <a:lnTo>
                    <a:pt x="3068022" y="242688"/>
                  </a:lnTo>
                  <a:lnTo>
                    <a:pt x="3068022" y="244761"/>
                  </a:lnTo>
                  <a:lnTo>
                    <a:pt x="3051397" y="244761"/>
                  </a:lnTo>
                  <a:lnTo>
                    <a:pt x="3051397" y="246835"/>
                  </a:lnTo>
                  <a:lnTo>
                    <a:pt x="3036846" y="246835"/>
                  </a:lnTo>
                  <a:lnTo>
                    <a:pt x="3036846" y="248908"/>
                  </a:lnTo>
                  <a:lnTo>
                    <a:pt x="3022295" y="248908"/>
                  </a:lnTo>
                  <a:lnTo>
                    <a:pt x="3022295" y="250981"/>
                  </a:lnTo>
                  <a:lnTo>
                    <a:pt x="3005670" y="250981"/>
                  </a:lnTo>
                  <a:lnTo>
                    <a:pt x="3005670" y="253054"/>
                  </a:lnTo>
                  <a:lnTo>
                    <a:pt x="2955758" y="253054"/>
                  </a:lnTo>
                  <a:lnTo>
                    <a:pt x="2955758" y="255128"/>
                  </a:lnTo>
                  <a:lnTo>
                    <a:pt x="2951612" y="255128"/>
                  </a:lnTo>
                  <a:lnTo>
                    <a:pt x="2951612" y="257201"/>
                  </a:lnTo>
                  <a:lnTo>
                    <a:pt x="2947465" y="257201"/>
                  </a:lnTo>
                  <a:lnTo>
                    <a:pt x="2947465" y="259274"/>
                  </a:lnTo>
                  <a:lnTo>
                    <a:pt x="2932914" y="259274"/>
                  </a:lnTo>
                  <a:lnTo>
                    <a:pt x="2932914" y="261348"/>
                  </a:lnTo>
                  <a:lnTo>
                    <a:pt x="2920436" y="261348"/>
                  </a:lnTo>
                  <a:lnTo>
                    <a:pt x="2920436" y="263421"/>
                  </a:lnTo>
                  <a:lnTo>
                    <a:pt x="2918362" y="263421"/>
                  </a:lnTo>
                  <a:lnTo>
                    <a:pt x="2918362" y="261348"/>
                  </a:lnTo>
                  <a:lnTo>
                    <a:pt x="2916289" y="261348"/>
                  </a:lnTo>
                  <a:lnTo>
                    <a:pt x="2916289" y="263421"/>
                  </a:lnTo>
                  <a:lnTo>
                    <a:pt x="2878855" y="263421"/>
                  </a:lnTo>
                  <a:lnTo>
                    <a:pt x="2878855" y="261348"/>
                  </a:lnTo>
                  <a:lnTo>
                    <a:pt x="2862231" y="261348"/>
                  </a:lnTo>
                  <a:lnTo>
                    <a:pt x="2862231" y="259274"/>
                  </a:lnTo>
                  <a:lnTo>
                    <a:pt x="2847679" y="259274"/>
                  </a:lnTo>
                  <a:lnTo>
                    <a:pt x="2847679" y="257201"/>
                  </a:lnTo>
                  <a:lnTo>
                    <a:pt x="2837274" y="257201"/>
                  </a:lnTo>
                  <a:lnTo>
                    <a:pt x="2837274" y="255128"/>
                  </a:lnTo>
                  <a:lnTo>
                    <a:pt x="2831054" y="255128"/>
                  </a:lnTo>
                  <a:lnTo>
                    <a:pt x="2831054" y="253054"/>
                  </a:lnTo>
                  <a:lnTo>
                    <a:pt x="2826908" y="253054"/>
                  </a:lnTo>
                  <a:lnTo>
                    <a:pt x="2826908" y="257201"/>
                  </a:lnTo>
                  <a:lnTo>
                    <a:pt x="2824835" y="257201"/>
                  </a:lnTo>
                  <a:lnTo>
                    <a:pt x="2824835" y="253054"/>
                  </a:lnTo>
                  <a:lnTo>
                    <a:pt x="2822761" y="253054"/>
                  </a:lnTo>
                  <a:lnTo>
                    <a:pt x="2822761" y="250981"/>
                  </a:lnTo>
                  <a:lnTo>
                    <a:pt x="2812357" y="250981"/>
                  </a:lnTo>
                  <a:lnTo>
                    <a:pt x="2812357" y="248908"/>
                  </a:lnTo>
                  <a:lnTo>
                    <a:pt x="2810283" y="248908"/>
                  </a:lnTo>
                  <a:lnTo>
                    <a:pt x="2810283" y="253054"/>
                  </a:lnTo>
                  <a:lnTo>
                    <a:pt x="2812357" y="253054"/>
                  </a:lnTo>
                  <a:lnTo>
                    <a:pt x="2812357" y="255128"/>
                  </a:lnTo>
                  <a:lnTo>
                    <a:pt x="2816503" y="255128"/>
                  </a:lnTo>
                  <a:lnTo>
                    <a:pt x="2816503" y="257201"/>
                  </a:lnTo>
                  <a:lnTo>
                    <a:pt x="2814430" y="257201"/>
                  </a:lnTo>
                  <a:lnTo>
                    <a:pt x="2814430" y="259274"/>
                  </a:lnTo>
                  <a:lnTo>
                    <a:pt x="2812357" y="259274"/>
                  </a:lnTo>
                  <a:lnTo>
                    <a:pt x="2812357" y="263421"/>
                  </a:lnTo>
                  <a:lnTo>
                    <a:pt x="2810283" y="263421"/>
                  </a:lnTo>
                  <a:lnTo>
                    <a:pt x="2810283" y="267567"/>
                  </a:lnTo>
                  <a:lnTo>
                    <a:pt x="2808210" y="267567"/>
                  </a:lnTo>
                  <a:lnTo>
                    <a:pt x="2808210" y="269641"/>
                  </a:lnTo>
                  <a:lnTo>
                    <a:pt x="2806137" y="269641"/>
                  </a:lnTo>
                  <a:lnTo>
                    <a:pt x="2806137" y="265494"/>
                  </a:lnTo>
                  <a:lnTo>
                    <a:pt x="2808210" y="265494"/>
                  </a:lnTo>
                  <a:lnTo>
                    <a:pt x="2808210" y="263421"/>
                  </a:lnTo>
                  <a:lnTo>
                    <a:pt x="2810283" y="263421"/>
                  </a:lnTo>
                  <a:lnTo>
                    <a:pt x="2810283" y="253016"/>
                  </a:lnTo>
                  <a:lnTo>
                    <a:pt x="2808210" y="253016"/>
                  </a:lnTo>
                  <a:lnTo>
                    <a:pt x="2808210" y="250943"/>
                  </a:lnTo>
                  <a:lnTo>
                    <a:pt x="2804064" y="250943"/>
                  </a:lnTo>
                  <a:lnTo>
                    <a:pt x="2804064" y="253016"/>
                  </a:lnTo>
                  <a:lnTo>
                    <a:pt x="2801990" y="253016"/>
                  </a:lnTo>
                  <a:lnTo>
                    <a:pt x="2801990" y="255089"/>
                  </a:lnTo>
                  <a:lnTo>
                    <a:pt x="2795770" y="255089"/>
                  </a:lnTo>
                  <a:lnTo>
                    <a:pt x="2795770" y="257163"/>
                  </a:lnTo>
                  <a:lnTo>
                    <a:pt x="2791624" y="257163"/>
                  </a:lnTo>
                  <a:lnTo>
                    <a:pt x="2791624" y="261309"/>
                  </a:lnTo>
                  <a:lnTo>
                    <a:pt x="2787477" y="261309"/>
                  </a:lnTo>
                  <a:lnTo>
                    <a:pt x="2787477" y="263382"/>
                  </a:lnTo>
                  <a:lnTo>
                    <a:pt x="2785404" y="263382"/>
                  </a:lnTo>
                  <a:lnTo>
                    <a:pt x="2785404" y="265456"/>
                  </a:lnTo>
                  <a:lnTo>
                    <a:pt x="2783331" y="265456"/>
                  </a:lnTo>
                  <a:lnTo>
                    <a:pt x="2783331" y="267529"/>
                  </a:lnTo>
                  <a:lnTo>
                    <a:pt x="2781258" y="267529"/>
                  </a:lnTo>
                  <a:lnTo>
                    <a:pt x="2781258" y="269602"/>
                  </a:lnTo>
                  <a:lnTo>
                    <a:pt x="2777111" y="269602"/>
                  </a:lnTo>
                  <a:lnTo>
                    <a:pt x="2777111" y="271676"/>
                  </a:lnTo>
                  <a:lnTo>
                    <a:pt x="2770891" y="271676"/>
                  </a:lnTo>
                  <a:lnTo>
                    <a:pt x="2770891" y="273749"/>
                  </a:lnTo>
                  <a:lnTo>
                    <a:pt x="2766745" y="273749"/>
                  </a:lnTo>
                  <a:lnTo>
                    <a:pt x="2766745" y="275822"/>
                  </a:lnTo>
                  <a:lnTo>
                    <a:pt x="2764671" y="275822"/>
                  </a:lnTo>
                  <a:lnTo>
                    <a:pt x="2764671" y="277895"/>
                  </a:lnTo>
                  <a:lnTo>
                    <a:pt x="2758452" y="277895"/>
                  </a:lnTo>
                  <a:lnTo>
                    <a:pt x="2758452" y="279969"/>
                  </a:lnTo>
                  <a:lnTo>
                    <a:pt x="2756378" y="279969"/>
                  </a:lnTo>
                  <a:lnTo>
                    <a:pt x="2756378" y="282042"/>
                  </a:lnTo>
                  <a:lnTo>
                    <a:pt x="2752232" y="282042"/>
                  </a:lnTo>
                  <a:lnTo>
                    <a:pt x="2752232" y="284115"/>
                  </a:lnTo>
                  <a:lnTo>
                    <a:pt x="2748085" y="284115"/>
                  </a:lnTo>
                  <a:lnTo>
                    <a:pt x="2748085" y="286188"/>
                  </a:lnTo>
                  <a:lnTo>
                    <a:pt x="2727314" y="286188"/>
                  </a:lnTo>
                  <a:lnTo>
                    <a:pt x="2727314" y="288262"/>
                  </a:lnTo>
                  <a:lnTo>
                    <a:pt x="2702358" y="288262"/>
                  </a:lnTo>
                  <a:lnTo>
                    <a:pt x="2702358" y="290335"/>
                  </a:lnTo>
                  <a:lnTo>
                    <a:pt x="2700285" y="290335"/>
                  </a:lnTo>
                  <a:lnTo>
                    <a:pt x="2700285" y="288262"/>
                  </a:lnTo>
                  <a:lnTo>
                    <a:pt x="2698211" y="288262"/>
                  </a:lnTo>
                  <a:lnTo>
                    <a:pt x="2698211" y="290335"/>
                  </a:lnTo>
                  <a:lnTo>
                    <a:pt x="2696138" y="290335"/>
                  </a:lnTo>
                  <a:lnTo>
                    <a:pt x="2696138" y="288262"/>
                  </a:lnTo>
                  <a:lnTo>
                    <a:pt x="2691992" y="288262"/>
                  </a:lnTo>
                  <a:lnTo>
                    <a:pt x="2691992" y="290335"/>
                  </a:lnTo>
                  <a:lnTo>
                    <a:pt x="2687845" y="290335"/>
                  </a:lnTo>
                  <a:lnTo>
                    <a:pt x="2687845" y="292408"/>
                  </a:lnTo>
                  <a:lnTo>
                    <a:pt x="2683699" y="292408"/>
                  </a:lnTo>
                  <a:lnTo>
                    <a:pt x="2683699" y="294482"/>
                  </a:lnTo>
                  <a:lnTo>
                    <a:pt x="2679552" y="294482"/>
                  </a:lnTo>
                  <a:lnTo>
                    <a:pt x="2679552" y="296555"/>
                  </a:lnTo>
                  <a:lnTo>
                    <a:pt x="2669147" y="296555"/>
                  </a:lnTo>
                  <a:lnTo>
                    <a:pt x="2669147" y="298628"/>
                  </a:lnTo>
                  <a:lnTo>
                    <a:pt x="2667074" y="298628"/>
                  </a:lnTo>
                  <a:lnTo>
                    <a:pt x="2667074" y="296555"/>
                  </a:lnTo>
                  <a:lnTo>
                    <a:pt x="2665001" y="296555"/>
                  </a:lnTo>
                  <a:lnTo>
                    <a:pt x="2665001" y="298628"/>
                  </a:lnTo>
                  <a:lnTo>
                    <a:pt x="2658781" y="298628"/>
                  </a:lnTo>
                  <a:lnTo>
                    <a:pt x="2658781" y="296555"/>
                  </a:lnTo>
                  <a:lnTo>
                    <a:pt x="2656708" y="296555"/>
                  </a:lnTo>
                  <a:lnTo>
                    <a:pt x="2656708" y="298628"/>
                  </a:lnTo>
                  <a:lnTo>
                    <a:pt x="2654634" y="298628"/>
                  </a:lnTo>
                  <a:lnTo>
                    <a:pt x="2654634" y="296555"/>
                  </a:lnTo>
                  <a:lnTo>
                    <a:pt x="2635937" y="296555"/>
                  </a:lnTo>
                  <a:lnTo>
                    <a:pt x="2635937" y="294482"/>
                  </a:lnTo>
                  <a:lnTo>
                    <a:pt x="2623459" y="294482"/>
                  </a:lnTo>
                  <a:lnTo>
                    <a:pt x="2623459" y="292408"/>
                  </a:lnTo>
                  <a:lnTo>
                    <a:pt x="2604761" y="292408"/>
                  </a:lnTo>
                  <a:lnTo>
                    <a:pt x="2604761" y="290335"/>
                  </a:lnTo>
                  <a:lnTo>
                    <a:pt x="2596429" y="290335"/>
                  </a:lnTo>
                  <a:lnTo>
                    <a:pt x="2596429" y="288262"/>
                  </a:lnTo>
                  <a:lnTo>
                    <a:pt x="2586024" y="288262"/>
                  </a:lnTo>
                  <a:lnTo>
                    <a:pt x="2586024" y="286188"/>
                  </a:lnTo>
                  <a:lnTo>
                    <a:pt x="2577693" y="286188"/>
                  </a:lnTo>
                  <a:lnTo>
                    <a:pt x="2577693" y="284115"/>
                  </a:lnTo>
                  <a:lnTo>
                    <a:pt x="2571473" y="284115"/>
                  </a:lnTo>
                  <a:lnTo>
                    <a:pt x="2571473" y="282042"/>
                  </a:lnTo>
                  <a:lnTo>
                    <a:pt x="2565253" y="282042"/>
                  </a:lnTo>
                  <a:lnTo>
                    <a:pt x="2565253" y="284115"/>
                  </a:lnTo>
                  <a:lnTo>
                    <a:pt x="2563180" y="284115"/>
                  </a:lnTo>
                  <a:lnTo>
                    <a:pt x="2563180" y="282042"/>
                  </a:lnTo>
                  <a:lnTo>
                    <a:pt x="2559033" y="282042"/>
                  </a:lnTo>
                  <a:lnTo>
                    <a:pt x="2559033" y="279969"/>
                  </a:lnTo>
                  <a:lnTo>
                    <a:pt x="2563180" y="279969"/>
                  </a:lnTo>
                  <a:lnTo>
                    <a:pt x="2563180" y="277895"/>
                  </a:lnTo>
                  <a:lnTo>
                    <a:pt x="2556960" y="277895"/>
                  </a:lnTo>
                  <a:lnTo>
                    <a:pt x="2556960" y="275822"/>
                  </a:lnTo>
                  <a:lnTo>
                    <a:pt x="2552814" y="275822"/>
                  </a:lnTo>
                  <a:lnTo>
                    <a:pt x="2552814" y="277895"/>
                  </a:lnTo>
                  <a:lnTo>
                    <a:pt x="2550740" y="277895"/>
                  </a:lnTo>
                  <a:lnTo>
                    <a:pt x="2550740" y="275822"/>
                  </a:lnTo>
                  <a:lnTo>
                    <a:pt x="2544521" y="275822"/>
                  </a:lnTo>
                  <a:lnTo>
                    <a:pt x="2544521" y="273749"/>
                  </a:lnTo>
                  <a:lnTo>
                    <a:pt x="2538301" y="273749"/>
                  </a:lnTo>
                  <a:lnTo>
                    <a:pt x="2538301" y="275822"/>
                  </a:lnTo>
                  <a:lnTo>
                    <a:pt x="2511271" y="275822"/>
                  </a:lnTo>
                  <a:lnTo>
                    <a:pt x="2511271" y="273749"/>
                  </a:lnTo>
                  <a:lnTo>
                    <a:pt x="2498793" y="273749"/>
                  </a:lnTo>
                  <a:lnTo>
                    <a:pt x="2498793" y="271676"/>
                  </a:lnTo>
                  <a:lnTo>
                    <a:pt x="2490462" y="271676"/>
                  </a:lnTo>
                  <a:lnTo>
                    <a:pt x="2490462" y="269602"/>
                  </a:lnTo>
                  <a:lnTo>
                    <a:pt x="2480057" y="269602"/>
                  </a:lnTo>
                  <a:lnTo>
                    <a:pt x="2480057" y="267529"/>
                  </a:lnTo>
                  <a:lnTo>
                    <a:pt x="2473837" y="267529"/>
                  </a:lnTo>
                  <a:lnTo>
                    <a:pt x="2473837" y="265456"/>
                  </a:lnTo>
                  <a:lnTo>
                    <a:pt x="2467617" y="265456"/>
                  </a:lnTo>
                  <a:lnTo>
                    <a:pt x="2467617" y="263382"/>
                  </a:lnTo>
                  <a:lnTo>
                    <a:pt x="2465544" y="263382"/>
                  </a:lnTo>
                  <a:lnTo>
                    <a:pt x="2465544" y="267529"/>
                  </a:lnTo>
                  <a:lnTo>
                    <a:pt x="2469691" y="267529"/>
                  </a:lnTo>
                  <a:lnTo>
                    <a:pt x="2469691" y="269602"/>
                  </a:lnTo>
                  <a:lnTo>
                    <a:pt x="2473837" y="269602"/>
                  </a:lnTo>
                  <a:lnTo>
                    <a:pt x="2473837" y="271676"/>
                  </a:lnTo>
                  <a:lnTo>
                    <a:pt x="2475910" y="271676"/>
                  </a:lnTo>
                  <a:lnTo>
                    <a:pt x="2475910" y="273749"/>
                  </a:lnTo>
                  <a:lnTo>
                    <a:pt x="2480057" y="273749"/>
                  </a:lnTo>
                  <a:lnTo>
                    <a:pt x="2480057" y="275822"/>
                  </a:lnTo>
                  <a:lnTo>
                    <a:pt x="2475910" y="275822"/>
                  </a:lnTo>
                  <a:lnTo>
                    <a:pt x="2475910" y="273749"/>
                  </a:lnTo>
                  <a:lnTo>
                    <a:pt x="2473837" y="273749"/>
                  </a:lnTo>
                  <a:lnTo>
                    <a:pt x="2473837" y="271676"/>
                  </a:lnTo>
                  <a:lnTo>
                    <a:pt x="2471764" y="271676"/>
                  </a:lnTo>
                  <a:lnTo>
                    <a:pt x="2471764" y="273749"/>
                  </a:lnTo>
                  <a:lnTo>
                    <a:pt x="2469691" y="273749"/>
                  </a:lnTo>
                  <a:lnTo>
                    <a:pt x="2469691" y="269602"/>
                  </a:lnTo>
                  <a:lnTo>
                    <a:pt x="2457213" y="269602"/>
                  </a:lnTo>
                  <a:lnTo>
                    <a:pt x="2457213" y="267529"/>
                  </a:lnTo>
                  <a:lnTo>
                    <a:pt x="2463432" y="267529"/>
                  </a:lnTo>
                  <a:lnTo>
                    <a:pt x="2463432" y="263382"/>
                  </a:lnTo>
                  <a:lnTo>
                    <a:pt x="2428110" y="263382"/>
                  </a:lnTo>
                  <a:lnTo>
                    <a:pt x="2428110" y="261309"/>
                  </a:lnTo>
                  <a:lnTo>
                    <a:pt x="2409412" y="261309"/>
                  </a:lnTo>
                  <a:lnTo>
                    <a:pt x="2409412" y="263382"/>
                  </a:lnTo>
                  <a:lnTo>
                    <a:pt x="2413559" y="263382"/>
                  </a:lnTo>
                  <a:lnTo>
                    <a:pt x="2413559" y="265456"/>
                  </a:lnTo>
                  <a:lnTo>
                    <a:pt x="2417705" y="265456"/>
                  </a:lnTo>
                  <a:lnTo>
                    <a:pt x="2417705" y="267529"/>
                  </a:lnTo>
                  <a:lnTo>
                    <a:pt x="2421852" y="267529"/>
                  </a:lnTo>
                  <a:lnTo>
                    <a:pt x="2421852" y="273749"/>
                  </a:lnTo>
                  <a:lnTo>
                    <a:pt x="2419779" y="273749"/>
                  </a:lnTo>
                  <a:lnTo>
                    <a:pt x="2419779" y="269602"/>
                  </a:lnTo>
                  <a:lnTo>
                    <a:pt x="2413559" y="269602"/>
                  </a:lnTo>
                  <a:lnTo>
                    <a:pt x="2413559" y="265456"/>
                  </a:lnTo>
                  <a:lnTo>
                    <a:pt x="2409412" y="265456"/>
                  </a:lnTo>
                  <a:lnTo>
                    <a:pt x="2409412" y="263382"/>
                  </a:lnTo>
                  <a:lnTo>
                    <a:pt x="2407339" y="263382"/>
                  </a:lnTo>
                  <a:lnTo>
                    <a:pt x="2407339" y="261309"/>
                  </a:lnTo>
                  <a:lnTo>
                    <a:pt x="2403192" y="261309"/>
                  </a:lnTo>
                  <a:lnTo>
                    <a:pt x="2403192" y="259236"/>
                  </a:lnTo>
                  <a:lnTo>
                    <a:pt x="2392788" y="259236"/>
                  </a:lnTo>
                  <a:lnTo>
                    <a:pt x="2392788" y="257163"/>
                  </a:lnTo>
                  <a:lnTo>
                    <a:pt x="2380310" y="257163"/>
                  </a:lnTo>
                  <a:lnTo>
                    <a:pt x="2380310" y="255089"/>
                  </a:lnTo>
                  <a:lnTo>
                    <a:pt x="2369905" y="255089"/>
                  </a:lnTo>
                  <a:lnTo>
                    <a:pt x="2369905" y="253016"/>
                  </a:lnTo>
                  <a:lnTo>
                    <a:pt x="2357427" y="253016"/>
                  </a:lnTo>
                  <a:lnTo>
                    <a:pt x="2357427" y="250943"/>
                  </a:lnTo>
                  <a:lnTo>
                    <a:pt x="2344949" y="250943"/>
                  </a:lnTo>
                  <a:lnTo>
                    <a:pt x="2344949" y="248870"/>
                  </a:lnTo>
                  <a:lnTo>
                    <a:pt x="2336617" y="248870"/>
                  </a:lnTo>
                  <a:lnTo>
                    <a:pt x="2336617" y="246796"/>
                  </a:lnTo>
                  <a:lnTo>
                    <a:pt x="2326212" y="246796"/>
                  </a:lnTo>
                  <a:lnTo>
                    <a:pt x="2326212" y="244723"/>
                  </a:lnTo>
                  <a:lnTo>
                    <a:pt x="2319993" y="244723"/>
                  </a:lnTo>
                  <a:lnTo>
                    <a:pt x="2319993" y="242650"/>
                  </a:lnTo>
                  <a:lnTo>
                    <a:pt x="2309588" y="242650"/>
                  </a:lnTo>
                  <a:lnTo>
                    <a:pt x="2309588" y="240576"/>
                  </a:lnTo>
                  <a:lnTo>
                    <a:pt x="2301256" y="240576"/>
                  </a:lnTo>
                  <a:lnTo>
                    <a:pt x="2301256" y="238503"/>
                  </a:lnTo>
                  <a:lnTo>
                    <a:pt x="2295037" y="238503"/>
                  </a:lnTo>
                  <a:lnTo>
                    <a:pt x="2295037" y="236430"/>
                  </a:lnTo>
                  <a:lnTo>
                    <a:pt x="2286705" y="236430"/>
                  </a:lnTo>
                  <a:lnTo>
                    <a:pt x="2286705" y="234357"/>
                  </a:lnTo>
                  <a:lnTo>
                    <a:pt x="2280485" y="234357"/>
                  </a:lnTo>
                  <a:lnTo>
                    <a:pt x="2280485" y="232283"/>
                  </a:lnTo>
                  <a:lnTo>
                    <a:pt x="2274266" y="232283"/>
                  </a:lnTo>
                  <a:lnTo>
                    <a:pt x="2274266" y="230210"/>
                  </a:lnTo>
                  <a:lnTo>
                    <a:pt x="2268046" y="230210"/>
                  </a:lnTo>
                  <a:lnTo>
                    <a:pt x="2268046" y="228137"/>
                  </a:lnTo>
                  <a:lnTo>
                    <a:pt x="2261826" y="228137"/>
                  </a:lnTo>
                  <a:lnTo>
                    <a:pt x="2261826" y="226064"/>
                  </a:lnTo>
                  <a:lnTo>
                    <a:pt x="2255606" y="226064"/>
                  </a:lnTo>
                  <a:lnTo>
                    <a:pt x="2255606" y="223990"/>
                  </a:lnTo>
                  <a:lnTo>
                    <a:pt x="2249386" y="223990"/>
                  </a:lnTo>
                  <a:lnTo>
                    <a:pt x="2249386" y="221917"/>
                  </a:lnTo>
                  <a:lnTo>
                    <a:pt x="2243166" y="221917"/>
                  </a:lnTo>
                  <a:lnTo>
                    <a:pt x="2243166" y="219844"/>
                  </a:lnTo>
                  <a:lnTo>
                    <a:pt x="2236947" y="219844"/>
                  </a:lnTo>
                  <a:lnTo>
                    <a:pt x="2236947" y="217770"/>
                  </a:lnTo>
                  <a:lnTo>
                    <a:pt x="2234873" y="217770"/>
                  </a:lnTo>
                  <a:lnTo>
                    <a:pt x="2234873" y="221917"/>
                  </a:lnTo>
                  <a:lnTo>
                    <a:pt x="2232800" y="221917"/>
                  </a:lnTo>
                  <a:lnTo>
                    <a:pt x="2232800" y="217770"/>
                  </a:lnTo>
                  <a:lnTo>
                    <a:pt x="2226580" y="217770"/>
                  </a:lnTo>
                  <a:lnTo>
                    <a:pt x="2226580" y="215697"/>
                  </a:lnTo>
                  <a:lnTo>
                    <a:pt x="2220360" y="215697"/>
                  </a:lnTo>
                  <a:lnTo>
                    <a:pt x="2220360" y="213624"/>
                  </a:lnTo>
                  <a:lnTo>
                    <a:pt x="2212029" y="213624"/>
                  </a:lnTo>
                  <a:lnTo>
                    <a:pt x="2212029" y="211551"/>
                  </a:lnTo>
                  <a:lnTo>
                    <a:pt x="2199551" y="211551"/>
                  </a:lnTo>
                  <a:lnTo>
                    <a:pt x="2199551" y="209477"/>
                  </a:lnTo>
                  <a:lnTo>
                    <a:pt x="2193331" y="209477"/>
                  </a:lnTo>
                  <a:lnTo>
                    <a:pt x="2193331" y="207404"/>
                  </a:lnTo>
                  <a:lnTo>
                    <a:pt x="2187111" y="207404"/>
                  </a:lnTo>
                  <a:lnTo>
                    <a:pt x="2187111" y="205331"/>
                  </a:lnTo>
                  <a:lnTo>
                    <a:pt x="2180891" y="205331"/>
                  </a:lnTo>
                  <a:lnTo>
                    <a:pt x="2180891" y="203258"/>
                  </a:lnTo>
                  <a:lnTo>
                    <a:pt x="2174672" y="203258"/>
                  </a:lnTo>
                  <a:lnTo>
                    <a:pt x="2174672" y="201184"/>
                  </a:lnTo>
                  <a:lnTo>
                    <a:pt x="2168452" y="201184"/>
                  </a:lnTo>
                  <a:lnTo>
                    <a:pt x="2168452" y="199111"/>
                  </a:lnTo>
                  <a:lnTo>
                    <a:pt x="2164305" y="199111"/>
                  </a:lnTo>
                  <a:lnTo>
                    <a:pt x="2164305" y="197038"/>
                  </a:lnTo>
                  <a:lnTo>
                    <a:pt x="2162232" y="197038"/>
                  </a:lnTo>
                  <a:lnTo>
                    <a:pt x="2162232" y="199111"/>
                  </a:lnTo>
                  <a:lnTo>
                    <a:pt x="2160159" y="199111"/>
                  </a:lnTo>
                  <a:lnTo>
                    <a:pt x="2160159" y="197038"/>
                  </a:lnTo>
                  <a:lnTo>
                    <a:pt x="2156012" y="197038"/>
                  </a:lnTo>
                  <a:lnTo>
                    <a:pt x="2156012" y="205369"/>
                  </a:lnTo>
                  <a:lnTo>
                    <a:pt x="2153939" y="205369"/>
                  </a:lnTo>
                  <a:lnTo>
                    <a:pt x="2153939" y="209516"/>
                  </a:lnTo>
                  <a:lnTo>
                    <a:pt x="2151866" y="209516"/>
                  </a:lnTo>
                  <a:lnTo>
                    <a:pt x="2151866" y="211589"/>
                  </a:lnTo>
                  <a:lnTo>
                    <a:pt x="2149792" y="211589"/>
                  </a:lnTo>
                  <a:lnTo>
                    <a:pt x="2149792" y="213662"/>
                  </a:lnTo>
                  <a:lnTo>
                    <a:pt x="2147719" y="213662"/>
                  </a:lnTo>
                  <a:lnTo>
                    <a:pt x="2147719" y="215736"/>
                  </a:lnTo>
                  <a:lnTo>
                    <a:pt x="2149792" y="215736"/>
                  </a:lnTo>
                  <a:lnTo>
                    <a:pt x="2149792" y="217809"/>
                  </a:lnTo>
                  <a:lnTo>
                    <a:pt x="2143572" y="217809"/>
                  </a:lnTo>
                  <a:lnTo>
                    <a:pt x="2143572" y="219882"/>
                  </a:lnTo>
                  <a:lnTo>
                    <a:pt x="2141499" y="219882"/>
                  </a:lnTo>
                  <a:lnTo>
                    <a:pt x="2141499" y="224029"/>
                  </a:lnTo>
                  <a:lnTo>
                    <a:pt x="2139426" y="224029"/>
                  </a:lnTo>
                  <a:lnTo>
                    <a:pt x="2139426" y="226102"/>
                  </a:lnTo>
                  <a:lnTo>
                    <a:pt x="2137353" y="226102"/>
                  </a:lnTo>
                  <a:lnTo>
                    <a:pt x="2137353" y="228175"/>
                  </a:lnTo>
                  <a:lnTo>
                    <a:pt x="2135279" y="228175"/>
                  </a:lnTo>
                  <a:lnTo>
                    <a:pt x="2135279" y="230248"/>
                  </a:lnTo>
                  <a:lnTo>
                    <a:pt x="2131133" y="230248"/>
                  </a:lnTo>
                  <a:lnTo>
                    <a:pt x="2131133" y="232322"/>
                  </a:lnTo>
                  <a:lnTo>
                    <a:pt x="2120728" y="232322"/>
                  </a:lnTo>
                  <a:lnTo>
                    <a:pt x="2120728" y="234395"/>
                  </a:lnTo>
                  <a:lnTo>
                    <a:pt x="2097845" y="234395"/>
                  </a:lnTo>
                  <a:lnTo>
                    <a:pt x="2097845" y="232322"/>
                  </a:lnTo>
                  <a:lnTo>
                    <a:pt x="2095772" y="232322"/>
                  </a:lnTo>
                  <a:lnTo>
                    <a:pt x="2095772" y="234395"/>
                  </a:lnTo>
                  <a:lnTo>
                    <a:pt x="2093699" y="234395"/>
                  </a:lnTo>
                  <a:lnTo>
                    <a:pt x="2093699" y="236468"/>
                  </a:lnTo>
                  <a:lnTo>
                    <a:pt x="2095772" y="236468"/>
                  </a:lnTo>
                  <a:lnTo>
                    <a:pt x="2095772" y="244800"/>
                  </a:lnTo>
                  <a:lnTo>
                    <a:pt x="2093699" y="244800"/>
                  </a:lnTo>
                  <a:lnTo>
                    <a:pt x="2093699" y="246873"/>
                  </a:lnTo>
                  <a:lnTo>
                    <a:pt x="2091626" y="246873"/>
                  </a:lnTo>
                  <a:lnTo>
                    <a:pt x="2091626" y="248946"/>
                  </a:lnTo>
                  <a:lnTo>
                    <a:pt x="2089552" y="248946"/>
                  </a:lnTo>
                  <a:lnTo>
                    <a:pt x="2089552" y="251020"/>
                  </a:lnTo>
                  <a:lnTo>
                    <a:pt x="2087479" y="251020"/>
                  </a:lnTo>
                  <a:lnTo>
                    <a:pt x="2087479" y="253093"/>
                  </a:lnTo>
                  <a:lnTo>
                    <a:pt x="2085406" y="253093"/>
                  </a:lnTo>
                  <a:lnTo>
                    <a:pt x="2085406" y="255166"/>
                  </a:lnTo>
                  <a:lnTo>
                    <a:pt x="2083332" y="255166"/>
                  </a:lnTo>
                  <a:lnTo>
                    <a:pt x="2083332" y="257239"/>
                  </a:lnTo>
                  <a:lnTo>
                    <a:pt x="2081259" y="257239"/>
                  </a:lnTo>
                  <a:lnTo>
                    <a:pt x="2081259" y="261386"/>
                  </a:lnTo>
                  <a:lnTo>
                    <a:pt x="2079186" y="261386"/>
                  </a:lnTo>
                  <a:lnTo>
                    <a:pt x="2079186" y="263459"/>
                  </a:lnTo>
                  <a:lnTo>
                    <a:pt x="2075039" y="263459"/>
                  </a:lnTo>
                  <a:lnTo>
                    <a:pt x="2075039" y="265532"/>
                  </a:lnTo>
                  <a:lnTo>
                    <a:pt x="2070893" y="265532"/>
                  </a:lnTo>
                  <a:lnTo>
                    <a:pt x="2070893" y="267606"/>
                  </a:lnTo>
                  <a:lnTo>
                    <a:pt x="2068819" y="267606"/>
                  </a:lnTo>
                  <a:lnTo>
                    <a:pt x="2068819" y="269679"/>
                  </a:lnTo>
                  <a:lnTo>
                    <a:pt x="2033459" y="269679"/>
                  </a:lnTo>
                  <a:lnTo>
                    <a:pt x="2033459" y="267606"/>
                  </a:lnTo>
                  <a:lnTo>
                    <a:pt x="2027239" y="267606"/>
                  </a:lnTo>
                  <a:lnTo>
                    <a:pt x="2027239" y="265532"/>
                  </a:lnTo>
                  <a:lnTo>
                    <a:pt x="2018907" y="265532"/>
                  </a:lnTo>
                  <a:lnTo>
                    <a:pt x="2018907" y="263459"/>
                  </a:lnTo>
                  <a:lnTo>
                    <a:pt x="2016834" y="263459"/>
                  </a:lnTo>
                  <a:lnTo>
                    <a:pt x="2016834" y="265532"/>
                  </a:lnTo>
                  <a:lnTo>
                    <a:pt x="2014761" y="265532"/>
                  </a:lnTo>
                  <a:lnTo>
                    <a:pt x="2014761" y="263459"/>
                  </a:lnTo>
                  <a:lnTo>
                    <a:pt x="2012688" y="263459"/>
                  </a:lnTo>
                  <a:lnTo>
                    <a:pt x="2012688" y="261386"/>
                  </a:lnTo>
                  <a:lnTo>
                    <a:pt x="2008541" y="261386"/>
                  </a:lnTo>
                  <a:lnTo>
                    <a:pt x="2008541" y="259313"/>
                  </a:lnTo>
                  <a:lnTo>
                    <a:pt x="2002321" y="259313"/>
                  </a:lnTo>
                  <a:lnTo>
                    <a:pt x="2002321" y="257239"/>
                  </a:lnTo>
                  <a:lnTo>
                    <a:pt x="1998175" y="257239"/>
                  </a:lnTo>
                  <a:lnTo>
                    <a:pt x="1998175" y="259313"/>
                  </a:lnTo>
                  <a:lnTo>
                    <a:pt x="1996101" y="259313"/>
                  </a:lnTo>
                  <a:lnTo>
                    <a:pt x="1996101" y="263459"/>
                  </a:lnTo>
                  <a:lnTo>
                    <a:pt x="1998175" y="263459"/>
                  </a:lnTo>
                  <a:lnTo>
                    <a:pt x="1998175" y="265532"/>
                  </a:lnTo>
                  <a:lnTo>
                    <a:pt x="2000248" y="265532"/>
                  </a:lnTo>
                  <a:lnTo>
                    <a:pt x="2000248" y="267606"/>
                  </a:lnTo>
                  <a:lnTo>
                    <a:pt x="2002321" y="267606"/>
                  </a:lnTo>
                  <a:lnTo>
                    <a:pt x="2002321" y="269679"/>
                  </a:lnTo>
                  <a:lnTo>
                    <a:pt x="2006468" y="269679"/>
                  </a:lnTo>
                  <a:lnTo>
                    <a:pt x="2006468" y="271752"/>
                  </a:lnTo>
                  <a:lnTo>
                    <a:pt x="2010614" y="271752"/>
                  </a:lnTo>
                  <a:lnTo>
                    <a:pt x="2010614" y="273826"/>
                  </a:lnTo>
                  <a:lnTo>
                    <a:pt x="2004394" y="273826"/>
                  </a:lnTo>
                  <a:lnTo>
                    <a:pt x="2004394" y="271752"/>
                  </a:lnTo>
                  <a:lnTo>
                    <a:pt x="2002321" y="271752"/>
                  </a:lnTo>
                  <a:lnTo>
                    <a:pt x="2002321" y="269679"/>
                  </a:lnTo>
                  <a:lnTo>
                    <a:pt x="2000248" y="269679"/>
                  </a:lnTo>
                  <a:lnTo>
                    <a:pt x="2000248" y="267606"/>
                  </a:lnTo>
                  <a:lnTo>
                    <a:pt x="1998175" y="267606"/>
                  </a:lnTo>
                  <a:lnTo>
                    <a:pt x="1998175" y="265532"/>
                  </a:lnTo>
                  <a:lnTo>
                    <a:pt x="1996101" y="265532"/>
                  </a:lnTo>
                  <a:lnTo>
                    <a:pt x="1996101" y="263459"/>
                  </a:lnTo>
                  <a:lnTo>
                    <a:pt x="1994028" y="263459"/>
                  </a:lnTo>
                  <a:lnTo>
                    <a:pt x="1994028" y="259313"/>
                  </a:lnTo>
                  <a:lnTo>
                    <a:pt x="1996101" y="259313"/>
                  </a:lnTo>
                  <a:lnTo>
                    <a:pt x="1996101" y="255166"/>
                  </a:lnTo>
                  <a:lnTo>
                    <a:pt x="1991955" y="255166"/>
                  </a:lnTo>
                  <a:lnTo>
                    <a:pt x="1991955" y="253093"/>
                  </a:lnTo>
                  <a:lnTo>
                    <a:pt x="1989882" y="253093"/>
                  </a:lnTo>
                  <a:lnTo>
                    <a:pt x="1989882" y="251020"/>
                  </a:lnTo>
                  <a:lnTo>
                    <a:pt x="1983662" y="251020"/>
                  </a:lnTo>
                  <a:lnTo>
                    <a:pt x="1983662" y="248946"/>
                  </a:lnTo>
                  <a:lnTo>
                    <a:pt x="1981588" y="248946"/>
                  </a:lnTo>
                  <a:lnTo>
                    <a:pt x="1981588" y="246873"/>
                  </a:lnTo>
                  <a:lnTo>
                    <a:pt x="1979515" y="246873"/>
                  </a:lnTo>
                  <a:lnTo>
                    <a:pt x="1979515" y="244800"/>
                  </a:lnTo>
                  <a:lnTo>
                    <a:pt x="1975369" y="244800"/>
                  </a:lnTo>
                  <a:lnTo>
                    <a:pt x="1975369" y="242726"/>
                  </a:lnTo>
                  <a:lnTo>
                    <a:pt x="1971222" y="242726"/>
                  </a:lnTo>
                  <a:lnTo>
                    <a:pt x="1971222" y="240653"/>
                  </a:lnTo>
                  <a:lnTo>
                    <a:pt x="1969149" y="240653"/>
                  </a:lnTo>
                  <a:lnTo>
                    <a:pt x="1969149" y="238580"/>
                  </a:lnTo>
                  <a:lnTo>
                    <a:pt x="1965002" y="238580"/>
                  </a:lnTo>
                  <a:lnTo>
                    <a:pt x="1965002" y="236507"/>
                  </a:lnTo>
                  <a:lnTo>
                    <a:pt x="1962929" y="236507"/>
                  </a:lnTo>
                  <a:lnTo>
                    <a:pt x="1962929" y="234433"/>
                  </a:lnTo>
                  <a:lnTo>
                    <a:pt x="1960856" y="234433"/>
                  </a:lnTo>
                  <a:lnTo>
                    <a:pt x="1960856" y="232360"/>
                  </a:lnTo>
                  <a:lnTo>
                    <a:pt x="1958782" y="232360"/>
                  </a:lnTo>
                  <a:lnTo>
                    <a:pt x="1958782" y="230287"/>
                  </a:lnTo>
                  <a:lnTo>
                    <a:pt x="1956709" y="230287"/>
                  </a:lnTo>
                  <a:lnTo>
                    <a:pt x="1956709" y="228214"/>
                  </a:lnTo>
                  <a:lnTo>
                    <a:pt x="1954636" y="228214"/>
                  </a:lnTo>
                  <a:lnTo>
                    <a:pt x="1954636" y="226140"/>
                  </a:lnTo>
                  <a:lnTo>
                    <a:pt x="1950489" y="226140"/>
                  </a:lnTo>
                  <a:lnTo>
                    <a:pt x="1950489" y="230287"/>
                  </a:lnTo>
                  <a:lnTo>
                    <a:pt x="1952563" y="230287"/>
                  </a:lnTo>
                  <a:lnTo>
                    <a:pt x="1952563" y="232360"/>
                  </a:lnTo>
                  <a:lnTo>
                    <a:pt x="1950489" y="232360"/>
                  </a:lnTo>
                  <a:lnTo>
                    <a:pt x="1950489" y="230287"/>
                  </a:lnTo>
                  <a:lnTo>
                    <a:pt x="1946343" y="230287"/>
                  </a:lnTo>
                  <a:lnTo>
                    <a:pt x="1946343" y="228214"/>
                  </a:lnTo>
                  <a:lnTo>
                    <a:pt x="1944270" y="228214"/>
                  </a:lnTo>
                  <a:lnTo>
                    <a:pt x="1944270" y="226140"/>
                  </a:lnTo>
                  <a:lnTo>
                    <a:pt x="1942196" y="226140"/>
                  </a:lnTo>
                  <a:lnTo>
                    <a:pt x="1942196" y="224067"/>
                  </a:lnTo>
                  <a:lnTo>
                    <a:pt x="1940123" y="224067"/>
                  </a:lnTo>
                  <a:lnTo>
                    <a:pt x="1940123" y="226140"/>
                  </a:lnTo>
                  <a:lnTo>
                    <a:pt x="1938050" y="226140"/>
                  </a:lnTo>
                  <a:lnTo>
                    <a:pt x="1938050" y="224067"/>
                  </a:lnTo>
                  <a:lnTo>
                    <a:pt x="1931830" y="224067"/>
                  </a:lnTo>
                  <a:lnTo>
                    <a:pt x="1931830" y="221994"/>
                  </a:lnTo>
                  <a:lnTo>
                    <a:pt x="1929757" y="221994"/>
                  </a:lnTo>
                  <a:lnTo>
                    <a:pt x="1929757" y="219921"/>
                  </a:lnTo>
                  <a:lnTo>
                    <a:pt x="1931830" y="219921"/>
                  </a:lnTo>
                  <a:lnTo>
                    <a:pt x="1931830" y="217847"/>
                  </a:lnTo>
                  <a:lnTo>
                    <a:pt x="1929757" y="217847"/>
                  </a:lnTo>
                  <a:lnTo>
                    <a:pt x="1929757" y="213701"/>
                  </a:lnTo>
                  <a:lnTo>
                    <a:pt x="1927683" y="213701"/>
                  </a:lnTo>
                  <a:lnTo>
                    <a:pt x="1927683" y="211627"/>
                  </a:lnTo>
                  <a:lnTo>
                    <a:pt x="1925610" y="211627"/>
                  </a:lnTo>
                  <a:lnTo>
                    <a:pt x="1925610" y="209554"/>
                  </a:lnTo>
                  <a:lnTo>
                    <a:pt x="1923537" y="209554"/>
                  </a:lnTo>
                  <a:lnTo>
                    <a:pt x="1923537" y="203334"/>
                  </a:lnTo>
                  <a:lnTo>
                    <a:pt x="1919390" y="203334"/>
                  </a:lnTo>
                  <a:lnTo>
                    <a:pt x="1919390" y="201261"/>
                  </a:lnTo>
                  <a:lnTo>
                    <a:pt x="1921464" y="201261"/>
                  </a:lnTo>
                  <a:lnTo>
                    <a:pt x="1921464" y="197115"/>
                  </a:lnTo>
                  <a:lnTo>
                    <a:pt x="1917317" y="197115"/>
                  </a:lnTo>
                  <a:lnTo>
                    <a:pt x="1917317" y="192968"/>
                  </a:lnTo>
                  <a:lnTo>
                    <a:pt x="1915244" y="192968"/>
                  </a:lnTo>
                  <a:lnTo>
                    <a:pt x="1915244" y="190895"/>
                  </a:lnTo>
                  <a:lnTo>
                    <a:pt x="1913170" y="190895"/>
                  </a:lnTo>
                  <a:lnTo>
                    <a:pt x="1913170" y="188821"/>
                  </a:lnTo>
                  <a:lnTo>
                    <a:pt x="1911097" y="188821"/>
                  </a:lnTo>
                  <a:lnTo>
                    <a:pt x="1911097" y="186748"/>
                  </a:lnTo>
                  <a:lnTo>
                    <a:pt x="1909024" y="186748"/>
                  </a:lnTo>
                  <a:lnTo>
                    <a:pt x="1909024" y="184675"/>
                  </a:lnTo>
                  <a:lnTo>
                    <a:pt x="1906951" y="184675"/>
                  </a:lnTo>
                  <a:lnTo>
                    <a:pt x="1906951" y="182602"/>
                  </a:lnTo>
                  <a:lnTo>
                    <a:pt x="1904877" y="182602"/>
                  </a:lnTo>
                  <a:lnTo>
                    <a:pt x="1904877" y="180528"/>
                  </a:lnTo>
                  <a:lnTo>
                    <a:pt x="1902804" y="180528"/>
                  </a:lnTo>
                  <a:lnTo>
                    <a:pt x="1902804" y="178455"/>
                  </a:lnTo>
                  <a:lnTo>
                    <a:pt x="1900731" y="178455"/>
                  </a:lnTo>
                  <a:lnTo>
                    <a:pt x="1900731" y="174308"/>
                  </a:lnTo>
                  <a:lnTo>
                    <a:pt x="1898657" y="174308"/>
                  </a:lnTo>
                  <a:lnTo>
                    <a:pt x="1898657" y="172235"/>
                  </a:lnTo>
                  <a:lnTo>
                    <a:pt x="1896584" y="172235"/>
                  </a:lnTo>
                  <a:lnTo>
                    <a:pt x="1896584" y="170162"/>
                  </a:lnTo>
                  <a:lnTo>
                    <a:pt x="1894511" y="170162"/>
                  </a:lnTo>
                  <a:lnTo>
                    <a:pt x="1894511" y="166015"/>
                  </a:lnTo>
                  <a:lnTo>
                    <a:pt x="1892438" y="166015"/>
                  </a:lnTo>
                  <a:lnTo>
                    <a:pt x="1892438" y="163942"/>
                  </a:lnTo>
                  <a:lnTo>
                    <a:pt x="1890364" y="163942"/>
                  </a:lnTo>
                  <a:lnTo>
                    <a:pt x="1890364" y="159796"/>
                  </a:lnTo>
                  <a:lnTo>
                    <a:pt x="1888291" y="159796"/>
                  </a:lnTo>
                  <a:lnTo>
                    <a:pt x="1888291" y="155649"/>
                  </a:lnTo>
                  <a:lnTo>
                    <a:pt x="1886218" y="155649"/>
                  </a:lnTo>
                  <a:lnTo>
                    <a:pt x="1886218" y="151502"/>
                  </a:lnTo>
                  <a:lnTo>
                    <a:pt x="1884145" y="151502"/>
                  </a:lnTo>
                  <a:lnTo>
                    <a:pt x="1884145" y="147356"/>
                  </a:lnTo>
                  <a:lnTo>
                    <a:pt x="1882071" y="147356"/>
                  </a:lnTo>
                  <a:lnTo>
                    <a:pt x="1882071" y="141136"/>
                  </a:lnTo>
                  <a:lnTo>
                    <a:pt x="1879998" y="141136"/>
                  </a:lnTo>
                  <a:lnTo>
                    <a:pt x="1879998" y="130731"/>
                  </a:lnTo>
                  <a:lnTo>
                    <a:pt x="1890403" y="130731"/>
                  </a:lnTo>
                  <a:lnTo>
                    <a:pt x="1890403" y="126585"/>
                  </a:lnTo>
                  <a:lnTo>
                    <a:pt x="1894549" y="126585"/>
                  </a:lnTo>
                  <a:lnTo>
                    <a:pt x="1894549" y="124512"/>
                  </a:lnTo>
                  <a:lnTo>
                    <a:pt x="1898696" y="124512"/>
                  </a:lnTo>
                  <a:lnTo>
                    <a:pt x="1898696" y="120365"/>
                  </a:lnTo>
                  <a:lnTo>
                    <a:pt x="1900769" y="120365"/>
                  </a:lnTo>
                  <a:lnTo>
                    <a:pt x="1900769" y="118292"/>
                  </a:lnTo>
                  <a:lnTo>
                    <a:pt x="1904916" y="118292"/>
                  </a:lnTo>
                  <a:lnTo>
                    <a:pt x="1904916" y="116218"/>
                  </a:lnTo>
                  <a:lnTo>
                    <a:pt x="1906989" y="116218"/>
                  </a:lnTo>
                  <a:lnTo>
                    <a:pt x="1906989" y="114145"/>
                  </a:lnTo>
                  <a:lnTo>
                    <a:pt x="1900769" y="114145"/>
                  </a:lnTo>
                  <a:lnTo>
                    <a:pt x="1900769" y="116218"/>
                  </a:lnTo>
                  <a:lnTo>
                    <a:pt x="1898696" y="116218"/>
                  </a:lnTo>
                  <a:lnTo>
                    <a:pt x="1898696" y="118292"/>
                  </a:lnTo>
                  <a:lnTo>
                    <a:pt x="1888291" y="118292"/>
                  </a:lnTo>
                  <a:lnTo>
                    <a:pt x="1888291" y="124512"/>
                  </a:lnTo>
                  <a:lnTo>
                    <a:pt x="1886218" y="124512"/>
                  </a:lnTo>
                  <a:lnTo>
                    <a:pt x="1886218" y="126585"/>
                  </a:lnTo>
                  <a:lnTo>
                    <a:pt x="1882071" y="126585"/>
                  </a:lnTo>
                  <a:lnTo>
                    <a:pt x="1882071" y="124512"/>
                  </a:lnTo>
                  <a:lnTo>
                    <a:pt x="1879998" y="124512"/>
                  </a:lnTo>
                  <a:lnTo>
                    <a:pt x="1879998" y="126585"/>
                  </a:lnTo>
                  <a:lnTo>
                    <a:pt x="1875851" y="126585"/>
                  </a:lnTo>
                  <a:lnTo>
                    <a:pt x="1875851" y="128658"/>
                  </a:lnTo>
                  <a:lnTo>
                    <a:pt x="1877925" y="128658"/>
                  </a:lnTo>
                  <a:lnTo>
                    <a:pt x="1877925" y="132805"/>
                  </a:lnTo>
                  <a:lnTo>
                    <a:pt x="1875851" y="132805"/>
                  </a:lnTo>
                  <a:lnTo>
                    <a:pt x="1875851" y="134878"/>
                  </a:lnTo>
                  <a:lnTo>
                    <a:pt x="1869632" y="134878"/>
                  </a:lnTo>
                  <a:lnTo>
                    <a:pt x="1869632" y="130731"/>
                  </a:lnTo>
                  <a:lnTo>
                    <a:pt x="1867558" y="130731"/>
                  </a:lnTo>
                  <a:lnTo>
                    <a:pt x="1867558" y="132805"/>
                  </a:lnTo>
                  <a:lnTo>
                    <a:pt x="1863412" y="132805"/>
                  </a:lnTo>
                  <a:lnTo>
                    <a:pt x="1863412" y="141136"/>
                  </a:lnTo>
                  <a:lnTo>
                    <a:pt x="1865485" y="141136"/>
                  </a:lnTo>
                  <a:lnTo>
                    <a:pt x="1865485" y="134916"/>
                  </a:lnTo>
                  <a:lnTo>
                    <a:pt x="1867558" y="134916"/>
                  </a:lnTo>
                  <a:lnTo>
                    <a:pt x="1867558" y="139063"/>
                  </a:lnTo>
                  <a:lnTo>
                    <a:pt x="1869632" y="139063"/>
                  </a:lnTo>
                  <a:lnTo>
                    <a:pt x="1869632" y="141136"/>
                  </a:lnTo>
                  <a:lnTo>
                    <a:pt x="1871705" y="141136"/>
                  </a:lnTo>
                  <a:lnTo>
                    <a:pt x="1871705" y="149468"/>
                  </a:lnTo>
                  <a:lnTo>
                    <a:pt x="1873778" y="149468"/>
                  </a:lnTo>
                  <a:lnTo>
                    <a:pt x="1873778" y="166092"/>
                  </a:lnTo>
                  <a:lnTo>
                    <a:pt x="1869632" y="166092"/>
                  </a:lnTo>
                  <a:lnTo>
                    <a:pt x="1869632" y="168165"/>
                  </a:lnTo>
                  <a:lnTo>
                    <a:pt x="1863412" y="168165"/>
                  </a:lnTo>
                  <a:lnTo>
                    <a:pt x="1863412" y="166092"/>
                  </a:lnTo>
                  <a:lnTo>
                    <a:pt x="1859265" y="166092"/>
                  </a:lnTo>
                  <a:lnTo>
                    <a:pt x="1859265" y="164019"/>
                  </a:lnTo>
                  <a:lnTo>
                    <a:pt x="1857192" y="164019"/>
                  </a:lnTo>
                  <a:lnTo>
                    <a:pt x="1857192" y="161946"/>
                  </a:lnTo>
                  <a:lnTo>
                    <a:pt x="1855119" y="161946"/>
                  </a:lnTo>
                  <a:lnTo>
                    <a:pt x="1855119" y="155726"/>
                  </a:lnTo>
                  <a:lnTo>
                    <a:pt x="1857192" y="155726"/>
                  </a:lnTo>
                  <a:lnTo>
                    <a:pt x="1857192" y="153653"/>
                  </a:lnTo>
                  <a:lnTo>
                    <a:pt x="1859265" y="153653"/>
                  </a:lnTo>
                  <a:lnTo>
                    <a:pt x="1859265" y="147433"/>
                  </a:lnTo>
                  <a:lnTo>
                    <a:pt x="1861339" y="147433"/>
                  </a:lnTo>
                  <a:lnTo>
                    <a:pt x="1861339" y="143286"/>
                  </a:lnTo>
                  <a:lnTo>
                    <a:pt x="1859265" y="143286"/>
                  </a:lnTo>
                  <a:lnTo>
                    <a:pt x="1859265" y="145359"/>
                  </a:lnTo>
                  <a:lnTo>
                    <a:pt x="1857192" y="145359"/>
                  </a:lnTo>
                  <a:lnTo>
                    <a:pt x="1857192" y="147433"/>
                  </a:lnTo>
                  <a:lnTo>
                    <a:pt x="1855119" y="147433"/>
                  </a:lnTo>
                  <a:lnTo>
                    <a:pt x="1855119" y="149506"/>
                  </a:lnTo>
                  <a:lnTo>
                    <a:pt x="1853045" y="149506"/>
                  </a:lnTo>
                  <a:lnTo>
                    <a:pt x="1853045" y="153653"/>
                  </a:lnTo>
                  <a:lnTo>
                    <a:pt x="1850972" y="153653"/>
                  </a:lnTo>
                  <a:lnTo>
                    <a:pt x="1850972" y="151579"/>
                  </a:lnTo>
                  <a:lnTo>
                    <a:pt x="1846826" y="151579"/>
                  </a:lnTo>
                  <a:lnTo>
                    <a:pt x="1846826" y="149506"/>
                  </a:lnTo>
                  <a:lnTo>
                    <a:pt x="1838494" y="149506"/>
                  </a:lnTo>
                  <a:lnTo>
                    <a:pt x="1838494" y="147433"/>
                  </a:lnTo>
                  <a:lnTo>
                    <a:pt x="1834348" y="147433"/>
                  </a:lnTo>
                  <a:lnTo>
                    <a:pt x="1834348" y="145359"/>
                  </a:lnTo>
                  <a:lnTo>
                    <a:pt x="1830201" y="145359"/>
                  </a:lnTo>
                  <a:lnTo>
                    <a:pt x="1830201" y="143286"/>
                  </a:lnTo>
                  <a:lnTo>
                    <a:pt x="1823981" y="143286"/>
                  </a:lnTo>
                  <a:lnTo>
                    <a:pt x="1823981" y="147433"/>
                  </a:lnTo>
                  <a:lnTo>
                    <a:pt x="1819835" y="147433"/>
                  </a:lnTo>
                  <a:lnTo>
                    <a:pt x="1819835" y="145359"/>
                  </a:lnTo>
                  <a:lnTo>
                    <a:pt x="1821908" y="145359"/>
                  </a:lnTo>
                  <a:lnTo>
                    <a:pt x="1821908" y="139140"/>
                  </a:lnTo>
                  <a:lnTo>
                    <a:pt x="1817761" y="139140"/>
                  </a:lnTo>
                  <a:lnTo>
                    <a:pt x="1817761" y="137066"/>
                  </a:lnTo>
                  <a:lnTo>
                    <a:pt x="1813615" y="137066"/>
                  </a:lnTo>
                  <a:lnTo>
                    <a:pt x="1813615" y="134993"/>
                  </a:lnTo>
                  <a:lnTo>
                    <a:pt x="1809468" y="134993"/>
                  </a:lnTo>
                  <a:lnTo>
                    <a:pt x="1809468" y="132920"/>
                  </a:lnTo>
                  <a:lnTo>
                    <a:pt x="1807395" y="132920"/>
                  </a:lnTo>
                  <a:lnTo>
                    <a:pt x="1807395" y="130847"/>
                  </a:lnTo>
                  <a:lnTo>
                    <a:pt x="1803249" y="130847"/>
                  </a:lnTo>
                  <a:lnTo>
                    <a:pt x="1803249" y="128773"/>
                  </a:lnTo>
                  <a:lnTo>
                    <a:pt x="1799102" y="128773"/>
                  </a:lnTo>
                  <a:lnTo>
                    <a:pt x="1799102" y="126700"/>
                  </a:lnTo>
                  <a:lnTo>
                    <a:pt x="1794955" y="126700"/>
                  </a:lnTo>
                  <a:lnTo>
                    <a:pt x="1794955" y="124627"/>
                  </a:lnTo>
                  <a:lnTo>
                    <a:pt x="1790809" y="124627"/>
                  </a:lnTo>
                  <a:lnTo>
                    <a:pt x="1790809" y="122553"/>
                  </a:lnTo>
                  <a:lnTo>
                    <a:pt x="1788736" y="122553"/>
                  </a:lnTo>
                  <a:lnTo>
                    <a:pt x="1788736" y="120480"/>
                  </a:lnTo>
                  <a:lnTo>
                    <a:pt x="1782516" y="120480"/>
                  </a:lnTo>
                  <a:lnTo>
                    <a:pt x="1782516" y="122553"/>
                  </a:lnTo>
                  <a:lnTo>
                    <a:pt x="1780443" y="122553"/>
                  </a:lnTo>
                  <a:lnTo>
                    <a:pt x="1780443" y="118407"/>
                  </a:lnTo>
                  <a:lnTo>
                    <a:pt x="1767964" y="118407"/>
                  </a:lnTo>
                  <a:lnTo>
                    <a:pt x="1767964" y="120480"/>
                  </a:lnTo>
                  <a:lnTo>
                    <a:pt x="1765891" y="120480"/>
                  </a:lnTo>
                  <a:lnTo>
                    <a:pt x="1765891" y="124627"/>
                  </a:lnTo>
                  <a:lnTo>
                    <a:pt x="1761745" y="124627"/>
                  </a:lnTo>
                  <a:lnTo>
                    <a:pt x="1761745" y="126700"/>
                  </a:lnTo>
                  <a:lnTo>
                    <a:pt x="1763818" y="126700"/>
                  </a:lnTo>
                  <a:lnTo>
                    <a:pt x="1763818" y="128773"/>
                  </a:lnTo>
                  <a:lnTo>
                    <a:pt x="1759671" y="128773"/>
                  </a:lnTo>
                  <a:lnTo>
                    <a:pt x="1759671" y="130847"/>
                  </a:lnTo>
                  <a:lnTo>
                    <a:pt x="1757598" y="130847"/>
                  </a:lnTo>
                  <a:lnTo>
                    <a:pt x="1757598" y="132920"/>
                  </a:lnTo>
                  <a:lnTo>
                    <a:pt x="1755525" y="132920"/>
                  </a:lnTo>
                  <a:lnTo>
                    <a:pt x="1755525" y="139140"/>
                  </a:lnTo>
                  <a:lnTo>
                    <a:pt x="1753452" y="139140"/>
                  </a:lnTo>
                  <a:lnTo>
                    <a:pt x="1753452" y="143286"/>
                  </a:lnTo>
                  <a:lnTo>
                    <a:pt x="1749305" y="143286"/>
                  </a:lnTo>
                  <a:lnTo>
                    <a:pt x="1749305" y="145359"/>
                  </a:lnTo>
                  <a:lnTo>
                    <a:pt x="1740974" y="145359"/>
                  </a:lnTo>
                  <a:lnTo>
                    <a:pt x="1740974" y="147433"/>
                  </a:lnTo>
                  <a:lnTo>
                    <a:pt x="1724349" y="147433"/>
                  </a:lnTo>
                  <a:lnTo>
                    <a:pt x="1724349" y="145359"/>
                  </a:lnTo>
                  <a:lnTo>
                    <a:pt x="1713944" y="145359"/>
                  </a:lnTo>
                  <a:lnTo>
                    <a:pt x="1713944" y="143286"/>
                  </a:lnTo>
                  <a:lnTo>
                    <a:pt x="1705613" y="143286"/>
                  </a:lnTo>
                  <a:lnTo>
                    <a:pt x="1705613" y="145359"/>
                  </a:lnTo>
                  <a:lnTo>
                    <a:pt x="1703539" y="145359"/>
                  </a:lnTo>
                  <a:lnTo>
                    <a:pt x="1703539" y="147433"/>
                  </a:lnTo>
                  <a:lnTo>
                    <a:pt x="1701466" y="147433"/>
                  </a:lnTo>
                  <a:lnTo>
                    <a:pt x="1701466" y="149506"/>
                  </a:lnTo>
                  <a:lnTo>
                    <a:pt x="1699393" y="149506"/>
                  </a:lnTo>
                  <a:lnTo>
                    <a:pt x="1699393" y="147433"/>
                  </a:lnTo>
                  <a:lnTo>
                    <a:pt x="1701466" y="147433"/>
                  </a:lnTo>
                  <a:lnTo>
                    <a:pt x="1701466" y="143286"/>
                  </a:lnTo>
                  <a:lnTo>
                    <a:pt x="1699393" y="143286"/>
                  </a:lnTo>
                  <a:lnTo>
                    <a:pt x="1699393" y="141213"/>
                  </a:lnTo>
                  <a:lnTo>
                    <a:pt x="1693173" y="141213"/>
                  </a:lnTo>
                  <a:lnTo>
                    <a:pt x="1693173" y="139140"/>
                  </a:lnTo>
                  <a:lnTo>
                    <a:pt x="1691100" y="139140"/>
                  </a:lnTo>
                  <a:lnTo>
                    <a:pt x="1691100" y="141213"/>
                  </a:lnTo>
                  <a:lnTo>
                    <a:pt x="1689027" y="141213"/>
                  </a:lnTo>
                  <a:lnTo>
                    <a:pt x="1689027" y="139140"/>
                  </a:lnTo>
                  <a:lnTo>
                    <a:pt x="1676548" y="139140"/>
                  </a:lnTo>
                  <a:lnTo>
                    <a:pt x="1676548" y="141213"/>
                  </a:lnTo>
                  <a:lnTo>
                    <a:pt x="1674475" y="141213"/>
                  </a:lnTo>
                  <a:lnTo>
                    <a:pt x="1674475" y="143286"/>
                  </a:lnTo>
                  <a:lnTo>
                    <a:pt x="1672402" y="143286"/>
                  </a:lnTo>
                  <a:lnTo>
                    <a:pt x="1672402" y="141213"/>
                  </a:lnTo>
                  <a:lnTo>
                    <a:pt x="1670329" y="141213"/>
                  </a:lnTo>
                  <a:lnTo>
                    <a:pt x="1670329" y="143286"/>
                  </a:lnTo>
                  <a:lnTo>
                    <a:pt x="1661997" y="143286"/>
                  </a:lnTo>
                  <a:lnTo>
                    <a:pt x="1661997" y="141213"/>
                  </a:lnTo>
                  <a:lnTo>
                    <a:pt x="1657851" y="141213"/>
                  </a:lnTo>
                  <a:lnTo>
                    <a:pt x="1657851" y="143286"/>
                  </a:lnTo>
                  <a:lnTo>
                    <a:pt x="1655777" y="143286"/>
                  </a:lnTo>
                  <a:lnTo>
                    <a:pt x="1655777" y="145359"/>
                  </a:lnTo>
                  <a:lnTo>
                    <a:pt x="1653704" y="145359"/>
                  </a:lnTo>
                  <a:lnTo>
                    <a:pt x="1653704" y="147433"/>
                  </a:lnTo>
                  <a:lnTo>
                    <a:pt x="1649558" y="147433"/>
                  </a:lnTo>
                  <a:lnTo>
                    <a:pt x="1649558" y="149506"/>
                  </a:lnTo>
                  <a:lnTo>
                    <a:pt x="1647484" y="149506"/>
                  </a:lnTo>
                  <a:lnTo>
                    <a:pt x="1647484" y="151579"/>
                  </a:lnTo>
                  <a:lnTo>
                    <a:pt x="1637080" y="151579"/>
                  </a:lnTo>
                  <a:lnTo>
                    <a:pt x="1637080" y="153653"/>
                  </a:lnTo>
                  <a:lnTo>
                    <a:pt x="1620455" y="153653"/>
                  </a:lnTo>
                  <a:lnTo>
                    <a:pt x="1620455" y="151579"/>
                  </a:lnTo>
                  <a:lnTo>
                    <a:pt x="1618382" y="151579"/>
                  </a:lnTo>
                  <a:lnTo>
                    <a:pt x="1618382" y="153653"/>
                  </a:lnTo>
                  <a:lnTo>
                    <a:pt x="1614235" y="153653"/>
                  </a:lnTo>
                  <a:lnTo>
                    <a:pt x="1614235" y="155726"/>
                  </a:lnTo>
                  <a:lnTo>
                    <a:pt x="1612162" y="155726"/>
                  </a:lnTo>
                  <a:lnTo>
                    <a:pt x="1612162" y="157799"/>
                  </a:lnTo>
                  <a:lnTo>
                    <a:pt x="1608015" y="157799"/>
                  </a:lnTo>
                  <a:lnTo>
                    <a:pt x="1608015" y="159872"/>
                  </a:lnTo>
                  <a:lnTo>
                    <a:pt x="1605942" y="159872"/>
                  </a:lnTo>
                  <a:lnTo>
                    <a:pt x="1605942" y="161946"/>
                  </a:lnTo>
                  <a:lnTo>
                    <a:pt x="1601795" y="161946"/>
                  </a:lnTo>
                  <a:lnTo>
                    <a:pt x="1601795" y="164019"/>
                  </a:lnTo>
                  <a:lnTo>
                    <a:pt x="1599722" y="164019"/>
                  </a:lnTo>
                  <a:lnTo>
                    <a:pt x="1599722" y="166092"/>
                  </a:lnTo>
                  <a:lnTo>
                    <a:pt x="1595576" y="166092"/>
                  </a:lnTo>
                  <a:lnTo>
                    <a:pt x="1595576" y="170239"/>
                  </a:lnTo>
                  <a:lnTo>
                    <a:pt x="1593502" y="170239"/>
                  </a:lnTo>
                  <a:lnTo>
                    <a:pt x="1593502" y="172312"/>
                  </a:lnTo>
                  <a:lnTo>
                    <a:pt x="1591429" y="172312"/>
                  </a:lnTo>
                  <a:lnTo>
                    <a:pt x="1591429" y="174385"/>
                  </a:lnTo>
                  <a:lnTo>
                    <a:pt x="1587283" y="174385"/>
                  </a:lnTo>
                  <a:lnTo>
                    <a:pt x="1587283" y="176459"/>
                  </a:lnTo>
                  <a:lnTo>
                    <a:pt x="1585209" y="176459"/>
                  </a:lnTo>
                  <a:lnTo>
                    <a:pt x="1585209" y="178532"/>
                  </a:lnTo>
                  <a:lnTo>
                    <a:pt x="1581063" y="178532"/>
                  </a:lnTo>
                  <a:lnTo>
                    <a:pt x="1581063" y="180605"/>
                  </a:lnTo>
                  <a:lnTo>
                    <a:pt x="1558180" y="180605"/>
                  </a:lnTo>
                  <a:lnTo>
                    <a:pt x="1558180" y="178532"/>
                  </a:lnTo>
                  <a:lnTo>
                    <a:pt x="1529077" y="178532"/>
                  </a:lnTo>
                  <a:lnTo>
                    <a:pt x="1529077" y="180605"/>
                  </a:lnTo>
                  <a:lnTo>
                    <a:pt x="1524931" y="180605"/>
                  </a:lnTo>
                  <a:lnTo>
                    <a:pt x="1524931" y="182678"/>
                  </a:lnTo>
                  <a:lnTo>
                    <a:pt x="1522858" y="182678"/>
                  </a:lnTo>
                  <a:lnTo>
                    <a:pt x="1522858" y="184752"/>
                  </a:lnTo>
                  <a:lnTo>
                    <a:pt x="1520784" y="184752"/>
                  </a:lnTo>
                  <a:lnTo>
                    <a:pt x="1520784" y="186825"/>
                  </a:lnTo>
                  <a:lnTo>
                    <a:pt x="1518711" y="186825"/>
                  </a:lnTo>
                  <a:lnTo>
                    <a:pt x="1518711" y="188898"/>
                  </a:lnTo>
                  <a:lnTo>
                    <a:pt x="1516638" y="188898"/>
                  </a:lnTo>
                  <a:lnTo>
                    <a:pt x="1516638" y="193045"/>
                  </a:lnTo>
                  <a:lnTo>
                    <a:pt x="1514564" y="193045"/>
                  </a:lnTo>
                  <a:lnTo>
                    <a:pt x="1514564" y="201376"/>
                  </a:lnTo>
                  <a:lnTo>
                    <a:pt x="1518711" y="201376"/>
                  </a:lnTo>
                  <a:lnTo>
                    <a:pt x="1518711" y="203449"/>
                  </a:lnTo>
                  <a:lnTo>
                    <a:pt x="1533262" y="203449"/>
                  </a:lnTo>
                  <a:lnTo>
                    <a:pt x="1533262" y="205523"/>
                  </a:lnTo>
                  <a:lnTo>
                    <a:pt x="1545740" y="205523"/>
                  </a:lnTo>
                  <a:lnTo>
                    <a:pt x="1545740" y="209669"/>
                  </a:lnTo>
                  <a:lnTo>
                    <a:pt x="1547814" y="209669"/>
                  </a:lnTo>
                  <a:lnTo>
                    <a:pt x="1547814" y="224221"/>
                  </a:lnTo>
                  <a:lnTo>
                    <a:pt x="1545740" y="224221"/>
                  </a:lnTo>
                  <a:lnTo>
                    <a:pt x="1545740" y="230440"/>
                  </a:lnTo>
                  <a:lnTo>
                    <a:pt x="1541594" y="230440"/>
                  </a:lnTo>
                  <a:lnTo>
                    <a:pt x="1541594" y="232514"/>
                  </a:lnTo>
                  <a:lnTo>
                    <a:pt x="1539520" y="232514"/>
                  </a:lnTo>
                  <a:lnTo>
                    <a:pt x="1539520" y="234587"/>
                  </a:lnTo>
                  <a:lnTo>
                    <a:pt x="1537447" y="234587"/>
                  </a:lnTo>
                  <a:lnTo>
                    <a:pt x="1537447" y="236660"/>
                  </a:lnTo>
                  <a:lnTo>
                    <a:pt x="1533301" y="236660"/>
                  </a:lnTo>
                  <a:lnTo>
                    <a:pt x="1533301" y="238734"/>
                  </a:lnTo>
                  <a:lnTo>
                    <a:pt x="1531227" y="238734"/>
                  </a:lnTo>
                  <a:lnTo>
                    <a:pt x="1531227" y="240807"/>
                  </a:lnTo>
                  <a:lnTo>
                    <a:pt x="1529154" y="240807"/>
                  </a:lnTo>
                  <a:lnTo>
                    <a:pt x="1529154" y="242880"/>
                  </a:lnTo>
                  <a:lnTo>
                    <a:pt x="1525008" y="242880"/>
                  </a:lnTo>
                  <a:lnTo>
                    <a:pt x="1525008" y="244953"/>
                  </a:lnTo>
                  <a:lnTo>
                    <a:pt x="1516676" y="244953"/>
                  </a:lnTo>
                  <a:lnTo>
                    <a:pt x="1516676" y="247027"/>
                  </a:lnTo>
                  <a:lnTo>
                    <a:pt x="1500052" y="247027"/>
                  </a:lnTo>
                  <a:lnTo>
                    <a:pt x="1500052" y="251173"/>
                  </a:lnTo>
                  <a:lnTo>
                    <a:pt x="1497978" y="251173"/>
                  </a:lnTo>
                  <a:lnTo>
                    <a:pt x="1497978" y="253246"/>
                  </a:lnTo>
                  <a:lnTo>
                    <a:pt x="1495905" y="253246"/>
                  </a:lnTo>
                  <a:lnTo>
                    <a:pt x="1495905" y="255320"/>
                  </a:lnTo>
                  <a:lnTo>
                    <a:pt x="1491758" y="255320"/>
                  </a:lnTo>
                  <a:lnTo>
                    <a:pt x="1491758" y="257393"/>
                  </a:lnTo>
                  <a:lnTo>
                    <a:pt x="1487612" y="257393"/>
                  </a:lnTo>
                  <a:lnTo>
                    <a:pt x="1487612" y="259466"/>
                  </a:lnTo>
                  <a:lnTo>
                    <a:pt x="1483465" y="259466"/>
                  </a:lnTo>
                  <a:lnTo>
                    <a:pt x="1483465" y="261540"/>
                  </a:lnTo>
                  <a:lnTo>
                    <a:pt x="1479319" y="261540"/>
                  </a:lnTo>
                  <a:lnTo>
                    <a:pt x="1479319" y="263613"/>
                  </a:lnTo>
                  <a:lnTo>
                    <a:pt x="1473099" y="263613"/>
                  </a:lnTo>
                  <a:lnTo>
                    <a:pt x="1473099" y="265686"/>
                  </a:lnTo>
                  <a:lnTo>
                    <a:pt x="1460621" y="265686"/>
                  </a:lnTo>
                  <a:lnTo>
                    <a:pt x="1460621" y="263613"/>
                  </a:lnTo>
                  <a:lnTo>
                    <a:pt x="1452289" y="263613"/>
                  </a:lnTo>
                  <a:lnTo>
                    <a:pt x="1452289" y="265686"/>
                  </a:lnTo>
                  <a:lnTo>
                    <a:pt x="1437738" y="265686"/>
                  </a:lnTo>
                  <a:lnTo>
                    <a:pt x="1437738" y="267759"/>
                  </a:lnTo>
                  <a:lnTo>
                    <a:pt x="1429407" y="267759"/>
                  </a:lnTo>
                  <a:lnTo>
                    <a:pt x="1429407" y="271906"/>
                  </a:lnTo>
                  <a:lnTo>
                    <a:pt x="1427333" y="271906"/>
                  </a:lnTo>
                  <a:lnTo>
                    <a:pt x="1427333" y="267759"/>
                  </a:lnTo>
                  <a:lnTo>
                    <a:pt x="1423187" y="267759"/>
                  </a:lnTo>
                  <a:lnTo>
                    <a:pt x="1423187" y="269833"/>
                  </a:lnTo>
                  <a:lnTo>
                    <a:pt x="1421114" y="269833"/>
                  </a:lnTo>
                  <a:lnTo>
                    <a:pt x="1421114" y="271906"/>
                  </a:lnTo>
                  <a:lnTo>
                    <a:pt x="1423187" y="271906"/>
                  </a:lnTo>
                  <a:lnTo>
                    <a:pt x="1423187" y="273979"/>
                  </a:lnTo>
                  <a:lnTo>
                    <a:pt x="1425260" y="273979"/>
                  </a:lnTo>
                  <a:lnTo>
                    <a:pt x="1425260" y="280199"/>
                  </a:lnTo>
                  <a:lnTo>
                    <a:pt x="1423187" y="280199"/>
                  </a:lnTo>
                  <a:lnTo>
                    <a:pt x="1423187" y="282272"/>
                  </a:lnTo>
                  <a:lnTo>
                    <a:pt x="1425260" y="282272"/>
                  </a:lnTo>
                  <a:lnTo>
                    <a:pt x="1425260" y="286419"/>
                  </a:lnTo>
                  <a:lnTo>
                    <a:pt x="1423187" y="286419"/>
                  </a:lnTo>
                  <a:lnTo>
                    <a:pt x="1423187" y="288492"/>
                  </a:lnTo>
                  <a:lnTo>
                    <a:pt x="1421114" y="288492"/>
                  </a:lnTo>
                  <a:lnTo>
                    <a:pt x="1421114" y="292639"/>
                  </a:lnTo>
                  <a:lnTo>
                    <a:pt x="1416967" y="292639"/>
                  </a:lnTo>
                  <a:lnTo>
                    <a:pt x="1416967" y="294712"/>
                  </a:lnTo>
                  <a:lnTo>
                    <a:pt x="1414894" y="294712"/>
                  </a:lnTo>
                  <a:lnTo>
                    <a:pt x="1414894" y="296785"/>
                  </a:lnTo>
                  <a:lnTo>
                    <a:pt x="1410747" y="296785"/>
                  </a:lnTo>
                  <a:lnTo>
                    <a:pt x="1410747" y="298858"/>
                  </a:lnTo>
                  <a:lnTo>
                    <a:pt x="1402416" y="298858"/>
                  </a:lnTo>
                  <a:lnTo>
                    <a:pt x="1402416" y="300932"/>
                  </a:lnTo>
                  <a:lnTo>
                    <a:pt x="1400342" y="300932"/>
                  </a:lnTo>
                  <a:lnTo>
                    <a:pt x="1400342" y="305078"/>
                  </a:lnTo>
                  <a:lnTo>
                    <a:pt x="1392011" y="305078"/>
                  </a:lnTo>
                  <a:lnTo>
                    <a:pt x="1392011" y="307152"/>
                  </a:lnTo>
                  <a:lnTo>
                    <a:pt x="1389938" y="307152"/>
                  </a:lnTo>
                  <a:lnTo>
                    <a:pt x="1389938" y="313371"/>
                  </a:lnTo>
                  <a:lnTo>
                    <a:pt x="1387864" y="313371"/>
                  </a:lnTo>
                  <a:lnTo>
                    <a:pt x="1387864" y="317518"/>
                  </a:lnTo>
                  <a:lnTo>
                    <a:pt x="1385791" y="317518"/>
                  </a:lnTo>
                  <a:lnTo>
                    <a:pt x="1385791" y="321664"/>
                  </a:lnTo>
                  <a:lnTo>
                    <a:pt x="1381645" y="321664"/>
                  </a:lnTo>
                  <a:lnTo>
                    <a:pt x="1381645" y="323738"/>
                  </a:lnTo>
                  <a:lnTo>
                    <a:pt x="1367093" y="323738"/>
                  </a:lnTo>
                  <a:lnTo>
                    <a:pt x="1367093" y="325811"/>
                  </a:lnTo>
                  <a:lnTo>
                    <a:pt x="1365020" y="325811"/>
                  </a:lnTo>
                  <a:lnTo>
                    <a:pt x="1365020" y="327884"/>
                  </a:lnTo>
                  <a:lnTo>
                    <a:pt x="1362947" y="327884"/>
                  </a:lnTo>
                  <a:lnTo>
                    <a:pt x="1362947" y="332031"/>
                  </a:lnTo>
                  <a:lnTo>
                    <a:pt x="1360873" y="332031"/>
                  </a:lnTo>
                  <a:lnTo>
                    <a:pt x="1360873" y="334104"/>
                  </a:lnTo>
                  <a:lnTo>
                    <a:pt x="1358800" y="334104"/>
                  </a:lnTo>
                  <a:lnTo>
                    <a:pt x="1358800" y="336177"/>
                  </a:lnTo>
                  <a:lnTo>
                    <a:pt x="1356727" y="336177"/>
                  </a:lnTo>
                  <a:lnTo>
                    <a:pt x="1356727" y="344509"/>
                  </a:lnTo>
                  <a:lnTo>
                    <a:pt x="1358800" y="344509"/>
                  </a:lnTo>
                  <a:lnTo>
                    <a:pt x="1358800" y="342436"/>
                  </a:lnTo>
                  <a:lnTo>
                    <a:pt x="1362947" y="342436"/>
                  </a:lnTo>
                  <a:lnTo>
                    <a:pt x="1362947" y="352840"/>
                  </a:lnTo>
                  <a:lnTo>
                    <a:pt x="1360873" y="352840"/>
                  </a:lnTo>
                  <a:lnTo>
                    <a:pt x="1360873" y="354914"/>
                  </a:lnTo>
                  <a:lnTo>
                    <a:pt x="1358800" y="354914"/>
                  </a:lnTo>
                  <a:lnTo>
                    <a:pt x="1358800" y="356987"/>
                  </a:lnTo>
                  <a:lnTo>
                    <a:pt x="1354654" y="356987"/>
                  </a:lnTo>
                  <a:lnTo>
                    <a:pt x="1354654" y="361133"/>
                  </a:lnTo>
                  <a:lnTo>
                    <a:pt x="1352580" y="361133"/>
                  </a:lnTo>
                  <a:lnTo>
                    <a:pt x="1352580" y="363207"/>
                  </a:lnTo>
                  <a:lnTo>
                    <a:pt x="1350507" y="363207"/>
                  </a:lnTo>
                  <a:lnTo>
                    <a:pt x="1350507" y="367353"/>
                  </a:lnTo>
                  <a:lnTo>
                    <a:pt x="1348434" y="367353"/>
                  </a:lnTo>
                  <a:lnTo>
                    <a:pt x="1348434" y="369427"/>
                  </a:lnTo>
                  <a:lnTo>
                    <a:pt x="1346361" y="369427"/>
                  </a:lnTo>
                  <a:lnTo>
                    <a:pt x="1346361" y="371500"/>
                  </a:lnTo>
                  <a:lnTo>
                    <a:pt x="1344287" y="371500"/>
                  </a:lnTo>
                  <a:lnTo>
                    <a:pt x="1344287" y="373573"/>
                  </a:lnTo>
                  <a:lnTo>
                    <a:pt x="1333883" y="373573"/>
                  </a:lnTo>
                  <a:lnTo>
                    <a:pt x="1333883" y="375646"/>
                  </a:lnTo>
                  <a:lnTo>
                    <a:pt x="1327663" y="375646"/>
                  </a:lnTo>
                  <a:lnTo>
                    <a:pt x="1327663" y="377720"/>
                  </a:lnTo>
                  <a:lnTo>
                    <a:pt x="1319331" y="377720"/>
                  </a:lnTo>
                  <a:lnTo>
                    <a:pt x="1319331" y="379793"/>
                  </a:lnTo>
                  <a:lnTo>
                    <a:pt x="1308926" y="379793"/>
                  </a:lnTo>
                  <a:lnTo>
                    <a:pt x="1308926" y="377720"/>
                  </a:lnTo>
                  <a:lnTo>
                    <a:pt x="1302707" y="377720"/>
                  </a:lnTo>
                  <a:lnTo>
                    <a:pt x="1302707" y="375646"/>
                  </a:lnTo>
                  <a:lnTo>
                    <a:pt x="1296487" y="375646"/>
                  </a:lnTo>
                  <a:lnTo>
                    <a:pt x="1296487" y="373573"/>
                  </a:lnTo>
                  <a:lnTo>
                    <a:pt x="1292340" y="373573"/>
                  </a:lnTo>
                  <a:lnTo>
                    <a:pt x="1292340" y="371500"/>
                  </a:lnTo>
                  <a:lnTo>
                    <a:pt x="1288194" y="371500"/>
                  </a:lnTo>
                  <a:lnTo>
                    <a:pt x="1288194" y="369427"/>
                  </a:lnTo>
                  <a:lnTo>
                    <a:pt x="1284047" y="369427"/>
                  </a:lnTo>
                  <a:lnTo>
                    <a:pt x="1284047" y="367353"/>
                  </a:lnTo>
                  <a:lnTo>
                    <a:pt x="1279901" y="367353"/>
                  </a:lnTo>
                  <a:lnTo>
                    <a:pt x="1279901" y="365280"/>
                  </a:lnTo>
                  <a:lnTo>
                    <a:pt x="1275754" y="365280"/>
                  </a:lnTo>
                  <a:lnTo>
                    <a:pt x="1275754" y="363207"/>
                  </a:lnTo>
                  <a:lnTo>
                    <a:pt x="1271608" y="363207"/>
                  </a:lnTo>
                  <a:lnTo>
                    <a:pt x="1271608" y="361133"/>
                  </a:lnTo>
                  <a:lnTo>
                    <a:pt x="1269534" y="361133"/>
                  </a:lnTo>
                  <a:lnTo>
                    <a:pt x="1269534" y="359060"/>
                  </a:lnTo>
                  <a:lnTo>
                    <a:pt x="1267461" y="359060"/>
                  </a:lnTo>
                  <a:lnTo>
                    <a:pt x="1267461" y="356987"/>
                  </a:lnTo>
                  <a:lnTo>
                    <a:pt x="1265388" y="356987"/>
                  </a:lnTo>
                  <a:lnTo>
                    <a:pt x="1265388" y="354914"/>
                  </a:lnTo>
                  <a:lnTo>
                    <a:pt x="1263314" y="354914"/>
                  </a:lnTo>
                  <a:lnTo>
                    <a:pt x="1263314" y="352840"/>
                  </a:lnTo>
                  <a:lnTo>
                    <a:pt x="1259168" y="352840"/>
                  </a:lnTo>
                  <a:lnTo>
                    <a:pt x="1259168" y="350767"/>
                  </a:lnTo>
                  <a:lnTo>
                    <a:pt x="1257095" y="350767"/>
                  </a:lnTo>
                  <a:lnTo>
                    <a:pt x="1257095" y="348694"/>
                  </a:lnTo>
                  <a:lnTo>
                    <a:pt x="1255021" y="348694"/>
                  </a:lnTo>
                  <a:lnTo>
                    <a:pt x="1255021" y="346621"/>
                  </a:lnTo>
                  <a:lnTo>
                    <a:pt x="1248802" y="346621"/>
                  </a:lnTo>
                  <a:lnTo>
                    <a:pt x="1248802" y="342474"/>
                  </a:lnTo>
                  <a:lnTo>
                    <a:pt x="1244655" y="342474"/>
                  </a:lnTo>
                  <a:lnTo>
                    <a:pt x="1244655" y="340401"/>
                  </a:lnTo>
                  <a:lnTo>
                    <a:pt x="1242582" y="340401"/>
                  </a:lnTo>
                  <a:lnTo>
                    <a:pt x="1242582" y="338327"/>
                  </a:lnTo>
                  <a:lnTo>
                    <a:pt x="1240509" y="338327"/>
                  </a:lnTo>
                  <a:lnTo>
                    <a:pt x="1240509" y="336254"/>
                  </a:lnTo>
                  <a:lnTo>
                    <a:pt x="1236362" y="336254"/>
                  </a:lnTo>
                  <a:lnTo>
                    <a:pt x="1236362" y="334181"/>
                  </a:lnTo>
                  <a:lnTo>
                    <a:pt x="1228030" y="334181"/>
                  </a:lnTo>
                  <a:lnTo>
                    <a:pt x="1209333" y="336254"/>
                  </a:lnTo>
                  <a:lnTo>
                    <a:pt x="1207259" y="336254"/>
                  </a:lnTo>
                  <a:lnTo>
                    <a:pt x="1209333" y="338327"/>
                  </a:lnTo>
                  <a:lnTo>
                    <a:pt x="1211406" y="340401"/>
                  </a:lnTo>
                  <a:lnTo>
                    <a:pt x="1215552" y="346621"/>
                  </a:lnTo>
                  <a:lnTo>
                    <a:pt x="1215552" y="354952"/>
                  </a:lnTo>
                  <a:lnTo>
                    <a:pt x="1213479" y="363284"/>
                  </a:lnTo>
                  <a:lnTo>
                    <a:pt x="1211406" y="363284"/>
                  </a:lnTo>
                  <a:lnTo>
                    <a:pt x="1211406" y="365357"/>
                  </a:lnTo>
                  <a:lnTo>
                    <a:pt x="1209333" y="369503"/>
                  </a:lnTo>
                  <a:lnTo>
                    <a:pt x="1205186" y="371577"/>
                  </a:lnTo>
                  <a:lnTo>
                    <a:pt x="1201039" y="371577"/>
                  </a:lnTo>
                  <a:lnTo>
                    <a:pt x="1201039" y="373650"/>
                  </a:lnTo>
                  <a:lnTo>
                    <a:pt x="1198966" y="373650"/>
                  </a:lnTo>
                  <a:lnTo>
                    <a:pt x="1194820" y="375723"/>
                  </a:lnTo>
                  <a:lnTo>
                    <a:pt x="1192746" y="377796"/>
                  </a:lnTo>
                  <a:lnTo>
                    <a:pt x="1186527" y="377796"/>
                  </a:lnTo>
                  <a:lnTo>
                    <a:pt x="1182380" y="375723"/>
                  </a:lnTo>
                  <a:lnTo>
                    <a:pt x="1176160" y="377796"/>
                  </a:lnTo>
                  <a:lnTo>
                    <a:pt x="1174087" y="379870"/>
                  </a:lnTo>
                  <a:lnTo>
                    <a:pt x="1167867" y="386090"/>
                  </a:lnTo>
                  <a:lnTo>
                    <a:pt x="1159536" y="386090"/>
                  </a:lnTo>
                  <a:lnTo>
                    <a:pt x="1153316" y="390236"/>
                  </a:lnTo>
                  <a:lnTo>
                    <a:pt x="1147096" y="390236"/>
                  </a:lnTo>
                  <a:lnTo>
                    <a:pt x="1138765" y="381905"/>
                  </a:lnTo>
                  <a:lnTo>
                    <a:pt x="1138765" y="383978"/>
                  </a:lnTo>
                  <a:lnTo>
                    <a:pt x="1134618" y="390198"/>
                  </a:lnTo>
                  <a:lnTo>
                    <a:pt x="1128398" y="392271"/>
                  </a:lnTo>
                  <a:lnTo>
                    <a:pt x="1126325" y="398491"/>
                  </a:lnTo>
                  <a:lnTo>
                    <a:pt x="1126325" y="402637"/>
                  </a:lnTo>
                  <a:lnTo>
                    <a:pt x="1128398" y="408857"/>
                  </a:lnTo>
                  <a:lnTo>
                    <a:pt x="1124252" y="417189"/>
                  </a:lnTo>
                  <a:lnTo>
                    <a:pt x="1115920" y="429667"/>
                  </a:lnTo>
                  <a:lnTo>
                    <a:pt x="1107589" y="440071"/>
                  </a:lnTo>
                  <a:lnTo>
                    <a:pt x="1107589" y="442145"/>
                  </a:lnTo>
                  <a:lnTo>
                    <a:pt x="1105515" y="444218"/>
                  </a:lnTo>
                  <a:lnTo>
                    <a:pt x="1103442" y="446291"/>
                  </a:lnTo>
                  <a:lnTo>
                    <a:pt x="1088891" y="462916"/>
                  </a:lnTo>
                  <a:lnTo>
                    <a:pt x="1045237" y="496165"/>
                  </a:lnTo>
                  <a:lnTo>
                    <a:pt x="1024466" y="512790"/>
                  </a:lnTo>
                  <a:lnTo>
                    <a:pt x="1011988" y="523194"/>
                  </a:lnTo>
                  <a:lnTo>
                    <a:pt x="1005768" y="527341"/>
                  </a:lnTo>
                  <a:lnTo>
                    <a:pt x="1001621" y="531487"/>
                  </a:lnTo>
                  <a:lnTo>
                    <a:pt x="999548" y="531487"/>
                  </a:lnTo>
                  <a:lnTo>
                    <a:pt x="995401" y="535634"/>
                  </a:lnTo>
                  <a:lnTo>
                    <a:pt x="976704" y="550185"/>
                  </a:lnTo>
                  <a:lnTo>
                    <a:pt x="962152" y="562663"/>
                  </a:lnTo>
                  <a:lnTo>
                    <a:pt x="930976" y="589693"/>
                  </a:lnTo>
                  <a:lnTo>
                    <a:pt x="903947" y="612575"/>
                  </a:lnTo>
                  <a:lnTo>
                    <a:pt x="885249" y="629200"/>
                  </a:lnTo>
                  <a:lnTo>
                    <a:pt x="881103" y="631273"/>
                  </a:lnTo>
                  <a:lnTo>
                    <a:pt x="879029" y="633347"/>
                  </a:lnTo>
                  <a:lnTo>
                    <a:pt x="866551" y="643751"/>
                  </a:lnTo>
                  <a:lnTo>
                    <a:pt x="860332" y="649971"/>
                  </a:lnTo>
                  <a:lnTo>
                    <a:pt x="854112" y="656191"/>
                  </a:lnTo>
                  <a:lnTo>
                    <a:pt x="852039" y="656191"/>
                  </a:lnTo>
                  <a:lnTo>
                    <a:pt x="843707" y="662411"/>
                  </a:lnTo>
                  <a:lnTo>
                    <a:pt x="839560" y="660337"/>
                  </a:lnTo>
                  <a:lnTo>
                    <a:pt x="829156" y="666557"/>
                  </a:lnTo>
                  <a:lnTo>
                    <a:pt x="827082" y="666557"/>
                  </a:lnTo>
                  <a:lnTo>
                    <a:pt x="818751" y="672777"/>
                  </a:lnTo>
                  <a:lnTo>
                    <a:pt x="775097" y="716431"/>
                  </a:lnTo>
                  <a:lnTo>
                    <a:pt x="770950" y="720578"/>
                  </a:lnTo>
                  <a:lnTo>
                    <a:pt x="729370" y="753827"/>
                  </a:lnTo>
                  <a:lnTo>
                    <a:pt x="727297" y="755900"/>
                  </a:lnTo>
                  <a:lnTo>
                    <a:pt x="729370" y="757973"/>
                  </a:lnTo>
                  <a:lnTo>
                    <a:pt x="694009" y="776671"/>
                  </a:lnTo>
                  <a:lnTo>
                    <a:pt x="677384" y="789149"/>
                  </a:lnTo>
                  <a:lnTo>
                    <a:pt x="644135" y="807847"/>
                  </a:lnTo>
                  <a:lnTo>
                    <a:pt x="604628" y="830730"/>
                  </a:lnTo>
                  <a:lnTo>
                    <a:pt x="602555" y="830730"/>
                  </a:lnTo>
                  <a:lnTo>
                    <a:pt x="581784" y="841135"/>
                  </a:lnTo>
                  <a:lnTo>
                    <a:pt x="573452" y="843208"/>
                  </a:lnTo>
                  <a:lnTo>
                    <a:pt x="563047" y="853613"/>
                  </a:lnTo>
                  <a:lnTo>
                    <a:pt x="533945" y="876495"/>
                  </a:lnTo>
                  <a:lnTo>
                    <a:pt x="511062" y="893120"/>
                  </a:lnTo>
                  <a:lnTo>
                    <a:pt x="488179" y="913891"/>
                  </a:lnTo>
                  <a:lnTo>
                    <a:pt x="444525" y="951325"/>
                  </a:lnTo>
                  <a:lnTo>
                    <a:pt x="419569" y="974208"/>
                  </a:lnTo>
                  <a:lnTo>
                    <a:pt x="330188" y="1007457"/>
                  </a:lnTo>
                  <a:lnTo>
                    <a:pt x="303159" y="1015789"/>
                  </a:lnTo>
                  <a:lnTo>
                    <a:pt x="263651" y="1030340"/>
                  </a:lnTo>
                  <a:lnTo>
                    <a:pt x="242880" y="1038671"/>
                  </a:lnTo>
                  <a:lnTo>
                    <a:pt x="222109" y="1047003"/>
                  </a:lnTo>
                  <a:lnTo>
                    <a:pt x="215889" y="1051149"/>
                  </a:lnTo>
                  <a:lnTo>
                    <a:pt x="209669" y="1065701"/>
                  </a:lnTo>
                  <a:lnTo>
                    <a:pt x="203450" y="1076106"/>
                  </a:lnTo>
                  <a:lnTo>
                    <a:pt x="199303" y="1084437"/>
                  </a:lnTo>
                  <a:lnTo>
                    <a:pt x="197230" y="1086510"/>
                  </a:lnTo>
                  <a:lnTo>
                    <a:pt x="197230" y="1096915"/>
                  </a:lnTo>
                  <a:lnTo>
                    <a:pt x="195156" y="1101062"/>
                  </a:lnTo>
                  <a:lnTo>
                    <a:pt x="188937" y="1107281"/>
                  </a:lnTo>
                  <a:lnTo>
                    <a:pt x="188937" y="1111428"/>
                  </a:lnTo>
                  <a:lnTo>
                    <a:pt x="186863" y="1117648"/>
                  </a:lnTo>
                  <a:lnTo>
                    <a:pt x="191010" y="1117648"/>
                  </a:lnTo>
                  <a:lnTo>
                    <a:pt x="195156" y="1123868"/>
                  </a:lnTo>
                  <a:lnTo>
                    <a:pt x="195156" y="1128014"/>
                  </a:lnTo>
                  <a:lnTo>
                    <a:pt x="205561" y="1130087"/>
                  </a:lnTo>
                  <a:lnTo>
                    <a:pt x="207634" y="1138419"/>
                  </a:lnTo>
                  <a:lnTo>
                    <a:pt x="218039" y="1140492"/>
                  </a:lnTo>
                  <a:lnTo>
                    <a:pt x="218039" y="1144639"/>
                  </a:lnTo>
                  <a:lnTo>
                    <a:pt x="211819" y="1152970"/>
                  </a:lnTo>
                  <a:lnTo>
                    <a:pt x="211819" y="1155043"/>
                  </a:lnTo>
                  <a:lnTo>
                    <a:pt x="213893" y="1155043"/>
                  </a:lnTo>
                  <a:lnTo>
                    <a:pt x="207673" y="1180000"/>
                  </a:lnTo>
                  <a:lnTo>
                    <a:pt x="201453" y="1182073"/>
                  </a:lnTo>
                  <a:lnTo>
                    <a:pt x="199380" y="1186219"/>
                  </a:lnTo>
                  <a:lnTo>
                    <a:pt x="199380" y="1190366"/>
                  </a:lnTo>
                  <a:lnTo>
                    <a:pt x="201453" y="1194512"/>
                  </a:lnTo>
                  <a:lnTo>
                    <a:pt x="201453" y="1198659"/>
                  </a:lnTo>
                  <a:lnTo>
                    <a:pt x="199380" y="1202806"/>
                  </a:lnTo>
                  <a:lnTo>
                    <a:pt x="197307" y="1202806"/>
                  </a:lnTo>
                  <a:lnTo>
                    <a:pt x="195233" y="1209025"/>
                  </a:lnTo>
                  <a:lnTo>
                    <a:pt x="191087" y="1202806"/>
                  </a:lnTo>
                  <a:lnTo>
                    <a:pt x="191087" y="1204879"/>
                  </a:lnTo>
                  <a:lnTo>
                    <a:pt x="186940" y="1213210"/>
                  </a:lnTo>
                  <a:lnTo>
                    <a:pt x="184867" y="1221542"/>
                  </a:lnTo>
                  <a:lnTo>
                    <a:pt x="178647" y="1227762"/>
                  </a:lnTo>
                  <a:lnTo>
                    <a:pt x="174501" y="1229835"/>
                  </a:lnTo>
                  <a:lnTo>
                    <a:pt x="159949" y="1238166"/>
                  </a:lnTo>
                  <a:lnTo>
                    <a:pt x="157876" y="1238166"/>
                  </a:lnTo>
                  <a:lnTo>
                    <a:pt x="145398" y="1244386"/>
                  </a:lnTo>
                  <a:lnTo>
                    <a:pt x="145398" y="1246459"/>
                  </a:lnTo>
                  <a:lnTo>
                    <a:pt x="143325" y="1248533"/>
                  </a:lnTo>
                  <a:lnTo>
                    <a:pt x="141251" y="1269304"/>
                  </a:lnTo>
                  <a:lnTo>
                    <a:pt x="145398" y="1298406"/>
                  </a:lnTo>
                  <a:lnTo>
                    <a:pt x="168281" y="1329582"/>
                  </a:lnTo>
                  <a:lnTo>
                    <a:pt x="184905" y="1346207"/>
                  </a:lnTo>
                  <a:lnTo>
                    <a:pt x="205676" y="1366978"/>
                  </a:lnTo>
                  <a:lnTo>
                    <a:pt x="207750" y="1389861"/>
                  </a:lnTo>
                  <a:lnTo>
                    <a:pt x="209823" y="1414817"/>
                  </a:lnTo>
                  <a:lnTo>
                    <a:pt x="245184" y="1433515"/>
                  </a:lnTo>
                  <a:lnTo>
                    <a:pt x="236852" y="1452213"/>
                  </a:lnTo>
                  <a:lnTo>
                    <a:pt x="234779" y="1454286"/>
                  </a:lnTo>
                  <a:lnTo>
                    <a:pt x="222301" y="1475057"/>
                  </a:lnTo>
                  <a:lnTo>
                    <a:pt x="222301" y="1477130"/>
                  </a:lnTo>
                  <a:lnTo>
                    <a:pt x="220228" y="1483350"/>
                  </a:lnTo>
                  <a:lnTo>
                    <a:pt x="216081" y="1491682"/>
                  </a:lnTo>
                  <a:lnTo>
                    <a:pt x="218154" y="1506233"/>
                  </a:lnTo>
                  <a:lnTo>
                    <a:pt x="222301" y="1529116"/>
                  </a:lnTo>
                  <a:lnTo>
                    <a:pt x="224374" y="1556145"/>
                  </a:lnTo>
                  <a:lnTo>
                    <a:pt x="213969" y="1587321"/>
                  </a:lnTo>
                  <a:lnTo>
                    <a:pt x="213969" y="1589394"/>
                  </a:lnTo>
                  <a:lnTo>
                    <a:pt x="211896" y="1589394"/>
                  </a:lnTo>
                  <a:lnTo>
                    <a:pt x="199418" y="1593541"/>
                  </a:lnTo>
                  <a:lnTo>
                    <a:pt x="189013" y="1591468"/>
                  </a:lnTo>
                  <a:lnTo>
                    <a:pt x="149506" y="1578989"/>
                  </a:lnTo>
                  <a:lnTo>
                    <a:pt x="145359" y="1576916"/>
                  </a:lnTo>
                  <a:lnTo>
                    <a:pt x="141213" y="1576916"/>
                  </a:lnTo>
                  <a:lnTo>
                    <a:pt x="134993" y="1578989"/>
                  </a:lnTo>
                  <a:lnTo>
                    <a:pt x="124588" y="1583136"/>
                  </a:lnTo>
                  <a:lnTo>
                    <a:pt x="122515" y="1585209"/>
                  </a:lnTo>
                  <a:lnTo>
                    <a:pt x="114184" y="1593541"/>
                  </a:lnTo>
                  <a:lnTo>
                    <a:pt x="112110" y="1593541"/>
                  </a:lnTo>
                  <a:lnTo>
                    <a:pt x="107964" y="1606019"/>
                  </a:lnTo>
                  <a:lnTo>
                    <a:pt x="105891" y="1612239"/>
                  </a:lnTo>
                  <a:lnTo>
                    <a:pt x="103817" y="1614312"/>
                  </a:lnTo>
                  <a:lnTo>
                    <a:pt x="101744" y="1616385"/>
                  </a:lnTo>
                  <a:lnTo>
                    <a:pt x="99671" y="1616385"/>
                  </a:lnTo>
                  <a:lnTo>
                    <a:pt x="87193" y="1626790"/>
                  </a:lnTo>
                  <a:lnTo>
                    <a:pt x="85119" y="1626790"/>
                  </a:lnTo>
                  <a:lnTo>
                    <a:pt x="85119" y="1628863"/>
                  </a:lnTo>
                  <a:lnTo>
                    <a:pt x="80973" y="1637195"/>
                  </a:lnTo>
                  <a:lnTo>
                    <a:pt x="76826" y="1649673"/>
                  </a:lnTo>
                  <a:lnTo>
                    <a:pt x="68495" y="1655892"/>
                  </a:lnTo>
                  <a:lnTo>
                    <a:pt x="64348" y="1660039"/>
                  </a:lnTo>
                  <a:lnTo>
                    <a:pt x="58128" y="1664186"/>
                  </a:lnTo>
                  <a:lnTo>
                    <a:pt x="60202" y="1674590"/>
                  </a:lnTo>
                  <a:lnTo>
                    <a:pt x="51870" y="1678737"/>
                  </a:lnTo>
                  <a:lnTo>
                    <a:pt x="51870" y="1680810"/>
                  </a:lnTo>
                  <a:lnTo>
                    <a:pt x="47724" y="1682883"/>
                  </a:lnTo>
                  <a:lnTo>
                    <a:pt x="45650" y="1684957"/>
                  </a:lnTo>
                  <a:lnTo>
                    <a:pt x="43577" y="1684957"/>
                  </a:lnTo>
                  <a:lnTo>
                    <a:pt x="39431" y="1689103"/>
                  </a:lnTo>
                  <a:lnTo>
                    <a:pt x="33211" y="1691176"/>
                  </a:lnTo>
                  <a:lnTo>
                    <a:pt x="29064" y="1693250"/>
                  </a:lnTo>
                  <a:lnTo>
                    <a:pt x="20733" y="1695323"/>
                  </a:lnTo>
                  <a:lnTo>
                    <a:pt x="14513" y="1699470"/>
                  </a:lnTo>
                  <a:lnTo>
                    <a:pt x="8293" y="1701543"/>
                  </a:lnTo>
                  <a:lnTo>
                    <a:pt x="6220" y="1703616"/>
                  </a:lnTo>
                  <a:lnTo>
                    <a:pt x="4147" y="1705689"/>
                  </a:lnTo>
                  <a:lnTo>
                    <a:pt x="4147" y="1709836"/>
                  </a:lnTo>
                  <a:lnTo>
                    <a:pt x="2073" y="1709836"/>
                  </a:lnTo>
                  <a:lnTo>
                    <a:pt x="0" y="1713982"/>
                  </a:lnTo>
                  <a:lnTo>
                    <a:pt x="2073" y="1749343"/>
                  </a:lnTo>
                  <a:lnTo>
                    <a:pt x="2073" y="1753490"/>
                  </a:lnTo>
                  <a:lnTo>
                    <a:pt x="6220" y="1755563"/>
                  </a:lnTo>
                  <a:lnTo>
                    <a:pt x="8293" y="1759710"/>
                  </a:lnTo>
                  <a:lnTo>
                    <a:pt x="10366" y="1759710"/>
                  </a:lnTo>
                  <a:lnTo>
                    <a:pt x="22844" y="1770114"/>
                  </a:lnTo>
                  <a:lnTo>
                    <a:pt x="37396" y="1778446"/>
                  </a:lnTo>
                  <a:lnTo>
                    <a:pt x="58167" y="1788851"/>
                  </a:lnTo>
                  <a:lnTo>
                    <a:pt x="76865" y="1792997"/>
                  </a:lnTo>
                  <a:lnTo>
                    <a:pt x="101821" y="1799217"/>
                  </a:lnTo>
                  <a:lnTo>
                    <a:pt x="139255" y="1801290"/>
                  </a:lnTo>
                  <a:lnTo>
                    <a:pt x="145475" y="1803364"/>
                  </a:lnTo>
                  <a:lnTo>
                    <a:pt x="157953" y="1809584"/>
                  </a:lnTo>
                  <a:lnTo>
                    <a:pt x="176651" y="1826208"/>
                  </a:lnTo>
                  <a:lnTo>
                    <a:pt x="176651" y="1828281"/>
                  </a:lnTo>
                  <a:lnTo>
                    <a:pt x="191202" y="1838686"/>
                  </a:lnTo>
                  <a:lnTo>
                    <a:pt x="201607" y="1842833"/>
                  </a:lnTo>
                  <a:lnTo>
                    <a:pt x="209938" y="1844906"/>
                  </a:lnTo>
                  <a:lnTo>
                    <a:pt x="216158" y="1846979"/>
                  </a:lnTo>
                  <a:lnTo>
                    <a:pt x="234856" y="1846979"/>
                  </a:lnTo>
                  <a:lnTo>
                    <a:pt x="249407" y="1844906"/>
                  </a:lnTo>
                  <a:lnTo>
                    <a:pt x="257739" y="1842833"/>
                  </a:lnTo>
                  <a:lnTo>
                    <a:pt x="268143" y="1840759"/>
                  </a:lnTo>
                  <a:lnTo>
                    <a:pt x="282695" y="1836613"/>
                  </a:lnTo>
                  <a:lnTo>
                    <a:pt x="288914" y="1836613"/>
                  </a:lnTo>
                  <a:lnTo>
                    <a:pt x="290988" y="1838686"/>
                  </a:lnTo>
                  <a:lnTo>
                    <a:pt x="297208" y="1844906"/>
                  </a:lnTo>
                  <a:lnTo>
                    <a:pt x="299281" y="1844906"/>
                  </a:lnTo>
                  <a:lnTo>
                    <a:pt x="326310" y="1857384"/>
                  </a:lnTo>
                  <a:lnTo>
                    <a:pt x="336715" y="1857384"/>
                  </a:lnTo>
                  <a:lnTo>
                    <a:pt x="351266" y="1865715"/>
                  </a:lnTo>
                  <a:lnTo>
                    <a:pt x="355413" y="1876120"/>
                  </a:lnTo>
                  <a:lnTo>
                    <a:pt x="357486" y="1896891"/>
                  </a:lnTo>
                  <a:lnTo>
                    <a:pt x="357486" y="1898964"/>
                  </a:lnTo>
                  <a:lnTo>
                    <a:pt x="351266" y="1909369"/>
                  </a:lnTo>
                  <a:lnTo>
                    <a:pt x="353340" y="1915589"/>
                  </a:lnTo>
                  <a:lnTo>
                    <a:pt x="355413" y="1915589"/>
                  </a:lnTo>
                  <a:lnTo>
                    <a:pt x="394920" y="1940545"/>
                  </a:lnTo>
                  <a:lnTo>
                    <a:pt x="411545" y="1967574"/>
                  </a:lnTo>
                  <a:lnTo>
                    <a:pt x="411545" y="1973794"/>
                  </a:lnTo>
                  <a:lnTo>
                    <a:pt x="407398" y="1977941"/>
                  </a:lnTo>
                  <a:lnTo>
                    <a:pt x="409471" y="1982087"/>
                  </a:lnTo>
                  <a:lnTo>
                    <a:pt x="419876" y="1984161"/>
                  </a:lnTo>
                  <a:lnTo>
                    <a:pt x="419876" y="1986234"/>
                  </a:lnTo>
                  <a:lnTo>
                    <a:pt x="430281" y="1992454"/>
                  </a:lnTo>
                  <a:lnTo>
                    <a:pt x="484340" y="1992454"/>
                  </a:lnTo>
                  <a:lnTo>
                    <a:pt x="494744" y="2004932"/>
                  </a:lnTo>
                  <a:lnTo>
                    <a:pt x="511369" y="2011152"/>
                  </a:lnTo>
                  <a:lnTo>
                    <a:pt x="521774" y="2015298"/>
                  </a:lnTo>
                  <a:lnTo>
                    <a:pt x="525920" y="2015298"/>
                  </a:lnTo>
                  <a:lnTo>
                    <a:pt x="532140" y="2019445"/>
                  </a:lnTo>
                  <a:lnTo>
                    <a:pt x="544618" y="2052694"/>
                  </a:lnTo>
                  <a:lnTo>
                    <a:pt x="559169" y="2077650"/>
                  </a:lnTo>
                  <a:lnTo>
                    <a:pt x="569574" y="2098421"/>
                  </a:lnTo>
                  <a:lnTo>
                    <a:pt x="571647" y="2102568"/>
                  </a:lnTo>
                  <a:lnTo>
                    <a:pt x="571647" y="2104641"/>
                  </a:lnTo>
                  <a:lnTo>
                    <a:pt x="573721" y="2110861"/>
                  </a:lnTo>
                  <a:lnTo>
                    <a:pt x="579941" y="2123339"/>
                  </a:lnTo>
                  <a:lnTo>
                    <a:pt x="584087" y="2125412"/>
                  </a:lnTo>
                  <a:lnTo>
                    <a:pt x="590307" y="2127485"/>
                  </a:lnTo>
                  <a:lnTo>
                    <a:pt x="592380" y="2129559"/>
                  </a:lnTo>
                  <a:lnTo>
                    <a:pt x="606932" y="2129559"/>
                  </a:lnTo>
                  <a:lnTo>
                    <a:pt x="613151" y="2127485"/>
                  </a:lnTo>
                  <a:lnTo>
                    <a:pt x="619371" y="2127485"/>
                  </a:lnTo>
                  <a:lnTo>
                    <a:pt x="625591" y="2125412"/>
                  </a:lnTo>
                  <a:lnTo>
                    <a:pt x="629738" y="2125412"/>
                  </a:lnTo>
                  <a:lnTo>
                    <a:pt x="640142" y="2123339"/>
                  </a:lnTo>
                  <a:lnTo>
                    <a:pt x="644289" y="2123339"/>
                  </a:lnTo>
                  <a:lnTo>
                    <a:pt x="644289" y="2121266"/>
                  </a:lnTo>
                  <a:lnTo>
                    <a:pt x="654694" y="2121266"/>
                  </a:lnTo>
                  <a:lnTo>
                    <a:pt x="658840" y="2123339"/>
                  </a:lnTo>
                  <a:lnTo>
                    <a:pt x="665060" y="2127485"/>
                  </a:lnTo>
                  <a:lnTo>
                    <a:pt x="667133" y="2131632"/>
                  </a:lnTo>
                  <a:lnTo>
                    <a:pt x="671280" y="2133705"/>
                  </a:lnTo>
                  <a:lnTo>
                    <a:pt x="675426" y="2137852"/>
                  </a:lnTo>
                  <a:lnTo>
                    <a:pt x="679573" y="2144072"/>
                  </a:lnTo>
                  <a:lnTo>
                    <a:pt x="689978" y="2162769"/>
                  </a:lnTo>
                  <a:lnTo>
                    <a:pt x="692051" y="2164843"/>
                  </a:lnTo>
                  <a:lnTo>
                    <a:pt x="698271" y="2173174"/>
                  </a:lnTo>
                  <a:lnTo>
                    <a:pt x="723227" y="2196057"/>
                  </a:lnTo>
                  <a:lnTo>
                    <a:pt x="725300" y="2196057"/>
                  </a:lnTo>
                  <a:lnTo>
                    <a:pt x="725300" y="2198130"/>
                  </a:lnTo>
                  <a:lnTo>
                    <a:pt x="731520" y="2200204"/>
                  </a:lnTo>
                  <a:lnTo>
                    <a:pt x="731520" y="2202277"/>
                  </a:lnTo>
                  <a:lnTo>
                    <a:pt x="733593" y="2202277"/>
                  </a:lnTo>
                  <a:lnTo>
                    <a:pt x="739813" y="2204350"/>
                  </a:lnTo>
                  <a:lnTo>
                    <a:pt x="741886" y="2204350"/>
                  </a:lnTo>
                  <a:lnTo>
                    <a:pt x="752291" y="2198130"/>
                  </a:lnTo>
                  <a:lnTo>
                    <a:pt x="762696" y="2200204"/>
                  </a:lnTo>
                  <a:lnTo>
                    <a:pt x="766842" y="2196057"/>
                  </a:lnTo>
                  <a:lnTo>
                    <a:pt x="777247" y="2198130"/>
                  </a:lnTo>
                  <a:lnTo>
                    <a:pt x="781394" y="2193984"/>
                  </a:lnTo>
                  <a:lnTo>
                    <a:pt x="789725" y="2193984"/>
                  </a:lnTo>
                  <a:lnTo>
                    <a:pt x="806350" y="2206462"/>
                  </a:lnTo>
                  <a:lnTo>
                    <a:pt x="812569" y="2210608"/>
                  </a:lnTo>
                  <a:lnTo>
                    <a:pt x="818789" y="2210608"/>
                  </a:lnTo>
                  <a:lnTo>
                    <a:pt x="822936" y="2206462"/>
                  </a:lnTo>
                  <a:lnTo>
                    <a:pt x="833341" y="2206462"/>
                  </a:lnTo>
                  <a:lnTo>
                    <a:pt x="835414" y="2210608"/>
                  </a:lnTo>
                  <a:lnTo>
                    <a:pt x="843745" y="2218940"/>
                  </a:lnTo>
                  <a:lnTo>
                    <a:pt x="854150" y="2235564"/>
                  </a:lnTo>
                  <a:lnTo>
                    <a:pt x="856223" y="2235564"/>
                  </a:lnTo>
                  <a:lnTo>
                    <a:pt x="858297" y="2237638"/>
                  </a:lnTo>
                  <a:lnTo>
                    <a:pt x="889473" y="2233491"/>
                  </a:lnTo>
                  <a:lnTo>
                    <a:pt x="899877" y="2233491"/>
                  </a:lnTo>
                  <a:lnTo>
                    <a:pt x="904024" y="2235564"/>
                  </a:lnTo>
                  <a:lnTo>
                    <a:pt x="920648" y="2243896"/>
                  </a:lnTo>
                  <a:lnTo>
                    <a:pt x="931053" y="2256374"/>
                  </a:lnTo>
                  <a:lnTo>
                    <a:pt x="933127" y="2260520"/>
                  </a:lnTo>
                  <a:lnTo>
                    <a:pt x="933127" y="2262594"/>
                  </a:lnTo>
                  <a:lnTo>
                    <a:pt x="924795" y="2275072"/>
                  </a:lnTo>
                  <a:lnTo>
                    <a:pt x="920648" y="2279218"/>
                  </a:lnTo>
                  <a:lnTo>
                    <a:pt x="920648" y="2281292"/>
                  </a:lnTo>
                  <a:lnTo>
                    <a:pt x="916502" y="2295843"/>
                  </a:lnTo>
                  <a:lnTo>
                    <a:pt x="920648" y="2304174"/>
                  </a:lnTo>
                  <a:lnTo>
                    <a:pt x="916502" y="2308321"/>
                  </a:lnTo>
                  <a:lnTo>
                    <a:pt x="916502" y="2312467"/>
                  </a:lnTo>
                  <a:lnTo>
                    <a:pt x="926907" y="2333239"/>
                  </a:lnTo>
                  <a:lnTo>
                    <a:pt x="933127" y="2345717"/>
                  </a:lnTo>
                  <a:lnTo>
                    <a:pt x="935200" y="2351936"/>
                  </a:lnTo>
                  <a:lnTo>
                    <a:pt x="935200" y="2354010"/>
                  </a:lnTo>
                  <a:lnTo>
                    <a:pt x="933127" y="2360229"/>
                  </a:lnTo>
                  <a:lnTo>
                    <a:pt x="935200" y="2368561"/>
                  </a:lnTo>
                  <a:lnTo>
                    <a:pt x="939346" y="2368561"/>
                  </a:lnTo>
                  <a:lnTo>
                    <a:pt x="941420" y="2370634"/>
                  </a:lnTo>
                  <a:lnTo>
                    <a:pt x="949751" y="2370634"/>
                  </a:lnTo>
                  <a:lnTo>
                    <a:pt x="953898" y="2372707"/>
                  </a:lnTo>
                  <a:lnTo>
                    <a:pt x="955971" y="2374781"/>
                  </a:lnTo>
                  <a:lnTo>
                    <a:pt x="966376" y="2376854"/>
                  </a:lnTo>
                  <a:lnTo>
                    <a:pt x="968449" y="2376854"/>
                  </a:lnTo>
                  <a:lnTo>
                    <a:pt x="970522" y="2370634"/>
                  </a:lnTo>
                  <a:lnTo>
                    <a:pt x="970522" y="2364414"/>
                  </a:lnTo>
                  <a:lnTo>
                    <a:pt x="989220" y="2366488"/>
                  </a:lnTo>
                  <a:lnTo>
                    <a:pt x="993367" y="2366488"/>
                  </a:lnTo>
                  <a:lnTo>
                    <a:pt x="995440" y="2364414"/>
                  </a:lnTo>
                  <a:lnTo>
                    <a:pt x="1007918" y="2349863"/>
                  </a:lnTo>
                  <a:lnTo>
                    <a:pt x="1018323" y="2345717"/>
                  </a:lnTo>
                  <a:lnTo>
                    <a:pt x="1045352" y="2343643"/>
                  </a:lnTo>
                  <a:lnTo>
                    <a:pt x="1064050" y="2343643"/>
                  </a:lnTo>
                  <a:lnTo>
                    <a:pt x="1089006" y="2360268"/>
                  </a:lnTo>
                  <a:lnTo>
                    <a:pt x="1091079" y="2360268"/>
                  </a:lnTo>
                  <a:lnTo>
                    <a:pt x="1099411" y="2358195"/>
                  </a:lnTo>
                  <a:lnTo>
                    <a:pt x="1120182" y="2351975"/>
                  </a:lnTo>
                  <a:lnTo>
                    <a:pt x="1128513" y="2347828"/>
                  </a:lnTo>
                  <a:lnTo>
                    <a:pt x="1153469" y="2339497"/>
                  </a:lnTo>
                  <a:lnTo>
                    <a:pt x="1168021" y="2337423"/>
                  </a:lnTo>
                  <a:lnTo>
                    <a:pt x="1168021" y="2335350"/>
                  </a:lnTo>
                  <a:lnTo>
                    <a:pt x="1172167" y="2335350"/>
                  </a:lnTo>
                  <a:lnTo>
                    <a:pt x="1186719" y="2329130"/>
                  </a:lnTo>
                  <a:lnTo>
                    <a:pt x="1190865" y="2329130"/>
                  </a:lnTo>
                  <a:lnTo>
                    <a:pt x="1197085" y="2327057"/>
                  </a:lnTo>
                  <a:lnTo>
                    <a:pt x="1207490" y="2316652"/>
                  </a:lnTo>
                  <a:lnTo>
                    <a:pt x="1219968" y="2306248"/>
                  </a:lnTo>
                  <a:lnTo>
                    <a:pt x="1234519" y="2295843"/>
                  </a:lnTo>
                  <a:lnTo>
                    <a:pt x="1240739" y="2289623"/>
                  </a:lnTo>
                  <a:lnTo>
                    <a:pt x="1238666" y="2266740"/>
                  </a:lnTo>
                  <a:lnTo>
                    <a:pt x="1242812" y="2252189"/>
                  </a:lnTo>
                  <a:lnTo>
                    <a:pt x="1242812" y="2250116"/>
                  </a:lnTo>
                  <a:lnTo>
                    <a:pt x="1244885" y="2235564"/>
                  </a:lnTo>
                  <a:lnTo>
                    <a:pt x="1244885" y="2233491"/>
                  </a:lnTo>
                  <a:lnTo>
                    <a:pt x="1251105" y="2233491"/>
                  </a:lnTo>
                  <a:lnTo>
                    <a:pt x="1253178" y="2231418"/>
                  </a:lnTo>
                  <a:lnTo>
                    <a:pt x="1265657" y="2231418"/>
                  </a:lnTo>
                  <a:lnTo>
                    <a:pt x="1265657" y="2233491"/>
                  </a:lnTo>
                  <a:lnTo>
                    <a:pt x="1263583" y="2235564"/>
                  </a:lnTo>
                  <a:lnTo>
                    <a:pt x="1267730" y="2235564"/>
                  </a:lnTo>
                  <a:lnTo>
                    <a:pt x="1267730" y="2237638"/>
                  </a:lnTo>
                  <a:lnTo>
                    <a:pt x="1271876" y="2237638"/>
                  </a:lnTo>
                  <a:lnTo>
                    <a:pt x="1273950" y="2239711"/>
                  </a:lnTo>
                  <a:lnTo>
                    <a:pt x="1280169" y="2239711"/>
                  </a:lnTo>
                  <a:lnTo>
                    <a:pt x="1282243" y="2237638"/>
                  </a:lnTo>
                  <a:lnTo>
                    <a:pt x="1284316" y="2237638"/>
                  </a:lnTo>
                  <a:lnTo>
                    <a:pt x="1284316" y="2239711"/>
                  </a:lnTo>
                  <a:lnTo>
                    <a:pt x="1286389" y="2239711"/>
                  </a:lnTo>
                  <a:lnTo>
                    <a:pt x="1286389" y="2237638"/>
                  </a:lnTo>
                  <a:lnTo>
                    <a:pt x="1288463" y="2239711"/>
                  </a:lnTo>
                  <a:lnTo>
                    <a:pt x="1288463" y="2241784"/>
                  </a:lnTo>
                  <a:lnTo>
                    <a:pt x="1290536" y="2241784"/>
                  </a:lnTo>
                  <a:lnTo>
                    <a:pt x="1290536" y="2243857"/>
                  </a:lnTo>
                  <a:lnTo>
                    <a:pt x="1296756" y="2243857"/>
                  </a:lnTo>
                  <a:lnTo>
                    <a:pt x="1296756" y="2241784"/>
                  </a:lnTo>
                  <a:lnTo>
                    <a:pt x="1298829" y="2243857"/>
                  </a:lnTo>
                  <a:lnTo>
                    <a:pt x="1300902" y="2243857"/>
                  </a:lnTo>
                  <a:lnTo>
                    <a:pt x="1300902" y="2245931"/>
                  </a:lnTo>
                  <a:lnTo>
                    <a:pt x="1307122" y="2245931"/>
                  </a:lnTo>
                  <a:lnTo>
                    <a:pt x="1307122" y="2243857"/>
                  </a:lnTo>
                  <a:lnTo>
                    <a:pt x="1313342" y="2243857"/>
                  </a:lnTo>
                  <a:lnTo>
                    <a:pt x="1315415" y="2241784"/>
                  </a:lnTo>
                  <a:lnTo>
                    <a:pt x="1315415" y="2239711"/>
                  </a:lnTo>
                  <a:lnTo>
                    <a:pt x="1317488" y="2239711"/>
                  </a:lnTo>
                  <a:lnTo>
                    <a:pt x="1317488" y="2237638"/>
                  </a:lnTo>
                  <a:lnTo>
                    <a:pt x="1319562" y="2237638"/>
                  </a:lnTo>
                  <a:lnTo>
                    <a:pt x="1319562" y="2239711"/>
                  </a:lnTo>
                  <a:lnTo>
                    <a:pt x="1323708" y="2239711"/>
                  </a:lnTo>
                  <a:lnTo>
                    <a:pt x="1323708" y="2237638"/>
                  </a:lnTo>
                  <a:lnTo>
                    <a:pt x="1327855" y="2237638"/>
                  </a:lnTo>
                  <a:lnTo>
                    <a:pt x="1327855" y="2239711"/>
                  </a:lnTo>
                  <a:lnTo>
                    <a:pt x="1336186" y="2239711"/>
                  </a:lnTo>
                  <a:lnTo>
                    <a:pt x="1336186" y="2237638"/>
                  </a:lnTo>
                  <a:lnTo>
                    <a:pt x="1344518" y="2237638"/>
                  </a:lnTo>
                  <a:lnTo>
                    <a:pt x="1344518" y="2235564"/>
                  </a:lnTo>
                  <a:lnTo>
                    <a:pt x="1346591" y="2233491"/>
                  </a:lnTo>
                  <a:lnTo>
                    <a:pt x="1352811" y="2233491"/>
                  </a:lnTo>
                  <a:lnTo>
                    <a:pt x="1352811" y="2231418"/>
                  </a:lnTo>
                  <a:lnTo>
                    <a:pt x="1354884" y="2231418"/>
                  </a:lnTo>
                  <a:lnTo>
                    <a:pt x="1354884" y="2229344"/>
                  </a:lnTo>
                  <a:lnTo>
                    <a:pt x="1356957" y="2229344"/>
                  </a:lnTo>
                  <a:lnTo>
                    <a:pt x="1356957" y="2231418"/>
                  </a:lnTo>
                  <a:lnTo>
                    <a:pt x="1359031" y="2229344"/>
                  </a:lnTo>
                  <a:lnTo>
                    <a:pt x="1365250" y="2229344"/>
                  </a:lnTo>
                  <a:lnTo>
                    <a:pt x="1365250" y="2231418"/>
                  </a:lnTo>
                  <a:lnTo>
                    <a:pt x="1367324" y="2231418"/>
                  </a:lnTo>
                  <a:lnTo>
                    <a:pt x="1369397" y="2233491"/>
                  </a:lnTo>
                  <a:lnTo>
                    <a:pt x="1371470" y="2233491"/>
                  </a:lnTo>
                  <a:lnTo>
                    <a:pt x="1371470" y="2235564"/>
                  </a:lnTo>
                  <a:lnTo>
                    <a:pt x="1377690" y="2235564"/>
                  </a:lnTo>
                  <a:lnTo>
                    <a:pt x="1379763" y="2237638"/>
                  </a:lnTo>
                  <a:lnTo>
                    <a:pt x="1381837" y="2235564"/>
                  </a:lnTo>
                  <a:lnTo>
                    <a:pt x="1381837" y="2237638"/>
                  </a:lnTo>
                  <a:lnTo>
                    <a:pt x="1400534" y="2237638"/>
                  </a:lnTo>
                  <a:lnTo>
                    <a:pt x="1400534" y="2258409"/>
                  </a:lnTo>
                  <a:lnTo>
                    <a:pt x="1402608" y="2258409"/>
                  </a:lnTo>
                  <a:lnTo>
                    <a:pt x="1402608" y="2260482"/>
                  </a:lnTo>
                  <a:lnTo>
                    <a:pt x="1404681" y="2260482"/>
                  </a:lnTo>
                  <a:lnTo>
                    <a:pt x="1404681" y="2264628"/>
                  </a:lnTo>
                  <a:lnTo>
                    <a:pt x="1406754" y="2264628"/>
                  </a:lnTo>
                  <a:lnTo>
                    <a:pt x="1406754" y="2266702"/>
                  </a:lnTo>
                  <a:lnTo>
                    <a:pt x="1408828" y="2268775"/>
                  </a:lnTo>
                  <a:lnTo>
                    <a:pt x="1410901" y="2270848"/>
                  </a:lnTo>
                  <a:lnTo>
                    <a:pt x="1415047" y="2274995"/>
                  </a:lnTo>
                  <a:lnTo>
                    <a:pt x="1421267" y="2287473"/>
                  </a:lnTo>
                  <a:lnTo>
                    <a:pt x="1442038" y="2314502"/>
                  </a:lnTo>
                  <a:lnTo>
                    <a:pt x="1450370" y="2326980"/>
                  </a:lnTo>
                  <a:lnTo>
                    <a:pt x="1450370" y="2329054"/>
                  </a:lnTo>
                  <a:lnTo>
                    <a:pt x="1458701" y="2337385"/>
                  </a:lnTo>
                  <a:lnTo>
                    <a:pt x="1462848" y="2358156"/>
                  </a:lnTo>
                  <a:lnTo>
                    <a:pt x="1466994" y="2356083"/>
                  </a:lnTo>
                  <a:lnTo>
                    <a:pt x="1469068" y="2354010"/>
                  </a:lnTo>
                  <a:lnTo>
                    <a:pt x="1477399" y="2351936"/>
                  </a:lnTo>
                  <a:lnTo>
                    <a:pt x="1496097" y="2339458"/>
                  </a:lnTo>
                  <a:lnTo>
                    <a:pt x="1521053" y="2326980"/>
                  </a:lnTo>
                  <a:lnTo>
                    <a:pt x="1523126" y="2326980"/>
                  </a:lnTo>
                  <a:lnTo>
                    <a:pt x="1527273" y="2331127"/>
                  </a:lnTo>
                  <a:lnTo>
                    <a:pt x="1529346" y="2333200"/>
                  </a:lnTo>
                  <a:lnTo>
                    <a:pt x="1531419" y="2331127"/>
                  </a:lnTo>
                  <a:lnTo>
                    <a:pt x="1537639" y="2331127"/>
                  </a:lnTo>
                  <a:lnTo>
                    <a:pt x="1552191" y="2337347"/>
                  </a:lnTo>
                  <a:lnTo>
                    <a:pt x="1568815" y="2326942"/>
                  </a:lnTo>
                  <a:lnTo>
                    <a:pt x="1570888" y="2324869"/>
                  </a:lnTo>
                  <a:lnTo>
                    <a:pt x="1577108" y="2324869"/>
                  </a:lnTo>
                  <a:lnTo>
                    <a:pt x="1587513" y="2326942"/>
                  </a:lnTo>
                  <a:lnTo>
                    <a:pt x="1593733" y="2326942"/>
                  </a:lnTo>
                  <a:lnTo>
                    <a:pt x="1602064" y="2324869"/>
                  </a:lnTo>
                  <a:lnTo>
                    <a:pt x="1612469" y="2331088"/>
                  </a:lnTo>
                  <a:lnTo>
                    <a:pt x="1620801" y="2331088"/>
                  </a:lnTo>
                  <a:lnTo>
                    <a:pt x="1627020" y="2333162"/>
                  </a:lnTo>
                  <a:lnTo>
                    <a:pt x="1639498" y="2333162"/>
                  </a:lnTo>
                  <a:lnTo>
                    <a:pt x="1662381" y="2341493"/>
                  </a:lnTo>
                  <a:lnTo>
                    <a:pt x="1672786" y="2341493"/>
                  </a:lnTo>
                  <a:lnTo>
                    <a:pt x="1693557" y="2335273"/>
                  </a:lnTo>
                  <a:lnTo>
                    <a:pt x="1697704" y="2339420"/>
                  </a:lnTo>
                  <a:lnTo>
                    <a:pt x="1720586" y="2356044"/>
                  </a:lnTo>
                  <a:lnTo>
                    <a:pt x="1741357" y="2364376"/>
                  </a:lnTo>
                  <a:lnTo>
                    <a:pt x="1743431" y="2366449"/>
                  </a:lnTo>
                  <a:lnTo>
                    <a:pt x="1747577" y="2368522"/>
                  </a:lnTo>
                  <a:lnTo>
                    <a:pt x="1751724" y="2374742"/>
                  </a:lnTo>
                  <a:lnTo>
                    <a:pt x="1751724" y="2389294"/>
                  </a:lnTo>
                  <a:lnTo>
                    <a:pt x="1753797" y="2395513"/>
                  </a:lnTo>
                  <a:lnTo>
                    <a:pt x="1753797" y="2399660"/>
                  </a:lnTo>
                  <a:lnTo>
                    <a:pt x="1755870" y="2401733"/>
                  </a:lnTo>
                  <a:lnTo>
                    <a:pt x="1757944" y="2401733"/>
                  </a:lnTo>
                  <a:lnTo>
                    <a:pt x="1764164" y="2405880"/>
                  </a:lnTo>
                  <a:lnTo>
                    <a:pt x="1770383" y="2414211"/>
                  </a:lnTo>
                  <a:lnTo>
                    <a:pt x="1780788" y="2414211"/>
                  </a:lnTo>
                  <a:lnTo>
                    <a:pt x="1791193" y="2420431"/>
                  </a:lnTo>
                  <a:lnTo>
                    <a:pt x="1793266" y="2430836"/>
                  </a:lnTo>
                  <a:lnTo>
                    <a:pt x="1791193" y="2457865"/>
                  </a:lnTo>
                  <a:lnTo>
                    <a:pt x="1778715" y="2476563"/>
                  </a:lnTo>
                  <a:lnTo>
                    <a:pt x="1772495" y="2482783"/>
                  </a:lnTo>
                  <a:lnTo>
                    <a:pt x="1770422" y="2484856"/>
                  </a:lnTo>
                  <a:lnTo>
                    <a:pt x="1766275" y="2495261"/>
                  </a:lnTo>
                  <a:lnTo>
                    <a:pt x="1764202" y="2495261"/>
                  </a:lnTo>
                  <a:lnTo>
                    <a:pt x="1766275" y="2503593"/>
                  </a:lnTo>
                  <a:lnTo>
                    <a:pt x="1772495" y="2507739"/>
                  </a:lnTo>
                  <a:lnTo>
                    <a:pt x="1772495" y="2513959"/>
                  </a:lnTo>
                  <a:lnTo>
                    <a:pt x="1766275" y="2530583"/>
                  </a:lnTo>
                  <a:lnTo>
                    <a:pt x="1764202" y="2534730"/>
                  </a:lnTo>
                  <a:lnTo>
                    <a:pt x="1749651" y="2547208"/>
                  </a:lnTo>
                  <a:lnTo>
                    <a:pt x="1745504" y="2555539"/>
                  </a:lnTo>
                  <a:lnTo>
                    <a:pt x="1743431" y="2555539"/>
                  </a:lnTo>
                  <a:lnTo>
                    <a:pt x="1743431" y="2565944"/>
                  </a:lnTo>
                  <a:lnTo>
                    <a:pt x="1745504" y="2590900"/>
                  </a:lnTo>
                  <a:lnTo>
                    <a:pt x="1743431" y="2613783"/>
                  </a:lnTo>
                  <a:lnTo>
                    <a:pt x="1741357" y="2620003"/>
                  </a:lnTo>
                  <a:lnTo>
                    <a:pt x="1739284" y="2628334"/>
                  </a:lnTo>
                  <a:lnTo>
                    <a:pt x="1741357" y="2636666"/>
                  </a:lnTo>
                  <a:lnTo>
                    <a:pt x="1741357" y="2651217"/>
                  </a:lnTo>
                  <a:lnTo>
                    <a:pt x="1737211" y="2653291"/>
                  </a:lnTo>
                  <a:lnTo>
                    <a:pt x="1733064" y="2657437"/>
                  </a:lnTo>
                  <a:lnTo>
                    <a:pt x="1720586" y="2674062"/>
                  </a:lnTo>
                  <a:lnTo>
                    <a:pt x="1718513" y="2684466"/>
                  </a:lnTo>
                  <a:lnTo>
                    <a:pt x="1708108" y="2688613"/>
                  </a:lnTo>
                  <a:lnTo>
                    <a:pt x="1708108" y="2690686"/>
                  </a:lnTo>
                  <a:lnTo>
                    <a:pt x="1714328" y="2692759"/>
                  </a:lnTo>
                  <a:lnTo>
                    <a:pt x="1708108" y="2698979"/>
                  </a:lnTo>
                  <a:lnTo>
                    <a:pt x="1706035" y="2703126"/>
                  </a:lnTo>
                  <a:lnTo>
                    <a:pt x="1708108" y="2709346"/>
                  </a:lnTo>
                  <a:lnTo>
                    <a:pt x="1708108" y="2711419"/>
                  </a:lnTo>
                  <a:lnTo>
                    <a:pt x="1706035" y="2719750"/>
                  </a:lnTo>
                  <a:lnTo>
                    <a:pt x="1706035" y="2721824"/>
                  </a:lnTo>
                  <a:lnTo>
                    <a:pt x="1708108" y="2723897"/>
                  </a:lnTo>
                  <a:lnTo>
                    <a:pt x="1710182" y="2730117"/>
                  </a:lnTo>
                  <a:lnTo>
                    <a:pt x="1708108" y="2734263"/>
                  </a:lnTo>
                  <a:lnTo>
                    <a:pt x="1703962" y="2738410"/>
                  </a:lnTo>
                  <a:lnTo>
                    <a:pt x="1703962" y="2742556"/>
                  </a:lnTo>
                  <a:lnTo>
                    <a:pt x="1712293" y="2748776"/>
                  </a:lnTo>
                  <a:lnTo>
                    <a:pt x="1714367" y="2754996"/>
                  </a:lnTo>
                  <a:lnTo>
                    <a:pt x="1720586" y="2754996"/>
                  </a:lnTo>
                  <a:lnTo>
                    <a:pt x="1730991" y="2759143"/>
                  </a:lnTo>
                  <a:lnTo>
                    <a:pt x="1733064" y="2757069"/>
                  </a:lnTo>
                  <a:lnTo>
                    <a:pt x="1735138" y="2757069"/>
                  </a:lnTo>
                  <a:lnTo>
                    <a:pt x="1743469" y="2748738"/>
                  </a:lnTo>
                  <a:lnTo>
                    <a:pt x="1747616" y="2748738"/>
                  </a:lnTo>
                  <a:lnTo>
                    <a:pt x="1747616" y="2750811"/>
                  </a:lnTo>
                  <a:lnTo>
                    <a:pt x="1749689" y="2757031"/>
                  </a:lnTo>
                  <a:lnTo>
                    <a:pt x="1751762" y="2757031"/>
                  </a:lnTo>
                  <a:lnTo>
                    <a:pt x="1757982" y="2752884"/>
                  </a:lnTo>
                  <a:lnTo>
                    <a:pt x="1764202" y="2752884"/>
                  </a:lnTo>
                  <a:lnTo>
                    <a:pt x="1772533" y="2757031"/>
                  </a:lnTo>
                  <a:lnTo>
                    <a:pt x="1774607" y="2759104"/>
                  </a:lnTo>
                  <a:lnTo>
                    <a:pt x="1778753" y="2761177"/>
                  </a:lnTo>
                  <a:lnTo>
                    <a:pt x="1778753" y="2767397"/>
                  </a:lnTo>
                  <a:lnTo>
                    <a:pt x="1774607" y="2775729"/>
                  </a:lnTo>
                  <a:lnTo>
                    <a:pt x="1776680" y="2777802"/>
                  </a:lnTo>
                  <a:lnTo>
                    <a:pt x="1776680" y="2779875"/>
                  </a:lnTo>
                  <a:lnTo>
                    <a:pt x="1778753" y="2790280"/>
                  </a:lnTo>
                  <a:lnTo>
                    <a:pt x="1778753" y="2792353"/>
                  </a:lnTo>
                  <a:lnTo>
                    <a:pt x="1782900" y="2802758"/>
                  </a:lnTo>
                  <a:lnTo>
                    <a:pt x="1782900" y="2804831"/>
                  </a:lnTo>
                  <a:lnTo>
                    <a:pt x="1776680" y="2817309"/>
                  </a:lnTo>
                  <a:lnTo>
                    <a:pt x="1776680" y="2825641"/>
                  </a:lnTo>
                  <a:lnTo>
                    <a:pt x="1774607" y="2827714"/>
                  </a:lnTo>
                  <a:lnTo>
                    <a:pt x="1757982" y="2827714"/>
                  </a:lnTo>
                  <a:lnTo>
                    <a:pt x="1755909" y="2829787"/>
                  </a:lnTo>
                  <a:lnTo>
                    <a:pt x="1749689" y="2833934"/>
                  </a:lnTo>
                  <a:lnTo>
                    <a:pt x="1747616" y="2836007"/>
                  </a:lnTo>
                  <a:lnTo>
                    <a:pt x="1743469" y="2836007"/>
                  </a:lnTo>
                  <a:lnTo>
                    <a:pt x="1741396" y="2833934"/>
                  </a:lnTo>
                  <a:lnTo>
                    <a:pt x="1735176" y="2838081"/>
                  </a:lnTo>
                  <a:lnTo>
                    <a:pt x="1731030" y="2840154"/>
                  </a:lnTo>
                  <a:lnTo>
                    <a:pt x="1728956" y="2842227"/>
                  </a:lnTo>
                  <a:lnTo>
                    <a:pt x="1726883" y="2842227"/>
                  </a:lnTo>
                  <a:lnTo>
                    <a:pt x="1724810" y="2844300"/>
                  </a:lnTo>
                  <a:lnTo>
                    <a:pt x="1722736" y="2850520"/>
                  </a:lnTo>
                  <a:lnTo>
                    <a:pt x="1708185" y="2850520"/>
                  </a:lnTo>
                  <a:lnTo>
                    <a:pt x="1704039" y="2854667"/>
                  </a:lnTo>
                  <a:lnTo>
                    <a:pt x="1701965" y="2860887"/>
                  </a:lnTo>
                  <a:lnTo>
                    <a:pt x="1699892" y="2865033"/>
                  </a:lnTo>
                  <a:lnTo>
                    <a:pt x="1681194" y="2865033"/>
                  </a:lnTo>
                  <a:lnTo>
                    <a:pt x="1681194" y="2867106"/>
                  </a:lnTo>
                  <a:lnTo>
                    <a:pt x="1683267" y="2867106"/>
                  </a:lnTo>
                  <a:lnTo>
                    <a:pt x="1683267" y="2869180"/>
                  </a:lnTo>
                  <a:lnTo>
                    <a:pt x="1685341" y="2869180"/>
                  </a:lnTo>
                  <a:lnTo>
                    <a:pt x="1685341" y="2871253"/>
                  </a:lnTo>
                  <a:lnTo>
                    <a:pt x="1687414" y="2871253"/>
                  </a:lnTo>
                  <a:lnTo>
                    <a:pt x="1687414" y="2873326"/>
                  </a:lnTo>
                  <a:lnTo>
                    <a:pt x="1689487" y="2873326"/>
                  </a:lnTo>
                  <a:lnTo>
                    <a:pt x="1689487" y="2875399"/>
                  </a:lnTo>
                  <a:lnTo>
                    <a:pt x="1691561" y="2875399"/>
                  </a:lnTo>
                  <a:lnTo>
                    <a:pt x="1691561" y="2877473"/>
                  </a:lnTo>
                  <a:lnTo>
                    <a:pt x="1693634" y="2877473"/>
                  </a:lnTo>
                  <a:lnTo>
                    <a:pt x="1693634" y="2885804"/>
                  </a:lnTo>
                  <a:lnTo>
                    <a:pt x="1697780" y="2885804"/>
                  </a:lnTo>
                  <a:lnTo>
                    <a:pt x="1697780" y="2887877"/>
                  </a:lnTo>
                  <a:lnTo>
                    <a:pt x="1708185" y="2887877"/>
                  </a:lnTo>
                  <a:lnTo>
                    <a:pt x="1708185" y="2885804"/>
                  </a:lnTo>
                  <a:lnTo>
                    <a:pt x="1714405" y="2885804"/>
                  </a:lnTo>
                  <a:lnTo>
                    <a:pt x="1714405" y="2887877"/>
                  </a:lnTo>
                  <a:lnTo>
                    <a:pt x="1710258" y="2887877"/>
                  </a:lnTo>
                  <a:lnTo>
                    <a:pt x="1710258" y="2889951"/>
                  </a:lnTo>
                  <a:lnTo>
                    <a:pt x="1708185" y="2889951"/>
                  </a:lnTo>
                  <a:lnTo>
                    <a:pt x="1708185" y="2892024"/>
                  </a:lnTo>
                  <a:lnTo>
                    <a:pt x="1710258" y="2892024"/>
                  </a:lnTo>
                  <a:lnTo>
                    <a:pt x="1710258" y="2894097"/>
                  </a:lnTo>
                  <a:lnTo>
                    <a:pt x="1718590" y="2894097"/>
                  </a:lnTo>
                  <a:lnTo>
                    <a:pt x="1718590" y="2892024"/>
                  </a:lnTo>
                  <a:lnTo>
                    <a:pt x="1726921" y="2892024"/>
                  </a:lnTo>
                  <a:lnTo>
                    <a:pt x="1726921" y="2894097"/>
                  </a:lnTo>
                  <a:lnTo>
                    <a:pt x="1731068" y="2894097"/>
                  </a:lnTo>
                  <a:lnTo>
                    <a:pt x="1731068" y="2898244"/>
                  </a:lnTo>
                  <a:lnTo>
                    <a:pt x="1735214" y="2898244"/>
                  </a:lnTo>
                  <a:lnTo>
                    <a:pt x="1735214" y="2900317"/>
                  </a:lnTo>
                  <a:lnTo>
                    <a:pt x="1737288" y="2900317"/>
                  </a:lnTo>
                  <a:lnTo>
                    <a:pt x="1737288" y="2902390"/>
                  </a:lnTo>
                  <a:lnTo>
                    <a:pt x="1739361" y="2904464"/>
                  </a:lnTo>
                  <a:lnTo>
                    <a:pt x="1739361" y="2906537"/>
                  </a:lnTo>
                  <a:lnTo>
                    <a:pt x="1741434" y="2906537"/>
                  </a:lnTo>
                  <a:lnTo>
                    <a:pt x="1741434" y="2908610"/>
                  </a:lnTo>
                  <a:lnTo>
                    <a:pt x="1743508" y="2908610"/>
                  </a:lnTo>
                  <a:lnTo>
                    <a:pt x="1743508" y="2910683"/>
                  </a:lnTo>
                  <a:lnTo>
                    <a:pt x="1745581" y="2910683"/>
                  </a:lnTo>
                  <a:lnTo>
                    <a:pt x="1745581" y="2912757"/>
                  </a:lnTo>
                  <a:lnTo>
                    <a:pt x="1749727" y="2912757"/>
                  </a:lnTo>
                  <a:lnTo>
                    <a:pt x="1749727" y="2910683"/>
                  </a:lnTo>
                  <a:lnTo>
                    <a:pt x="1751801" y="2910683"/>
                  </a:lnTo>
                  <a:lnTo>
                    <a:pt x="1751801" y="2908610"/>
                  </a:lnTo>
                  <a:lnTo>
                    <a:pt x="1753874" y="2908610"/>
                  </a:lnTo>
                  <a:lnTo>
                    <a:pt x="1753874" y="2900279"/>
                  </a:lnTo>
                  <a:lnTo>
                    <a:pt x="1755947" y="2900279"/>
                  </a:lnTo>
                  <a:lnTo>
                    <a:pt x="1755947" y="2898205"/>
                  </a:lnTo>
                  <a:lnTo>
                    <a:pt x="1758020" y="2898205"/>
                  </a:lnTo>
                  <a:lnTo>
                    <a:pt x="1758020" y="2896132"/>
                  </a:lnTo>
                  <a:lnTo>
                    <a:pt x="1760094" y="2896132"/>
                  </a:lnTo>
                  <a:lnTo>
                    <a:pt x="1760094" y="2898205"/>
                  </a:lnTo>
                  <a:lnTo>
                    <a:pt x="1758020" y="2898205"/>
                  </a:lnTo>
                  <a:lnTo>
                    <a:pt x="1758020" y="2900279"/>
                  </a:lnTo>
                  <a:lnTo>
                    <a:pt x="1755947" y="2900279"/>
                  </a:lnTo>
                  <a:lnTo>
                    <a:pt x="1755947" y="2908610"/>
                  </a:lnTo>
                  <a:lnTo>
                    <a:pt x="1753874" y="2908610"/>
                  </a:lnTo>
                  <a:lnTo>
                    <a:pt x="1753874" y="2912757"/>
                  </a:lnTo>
                  <a:lnTo>
                    <a:pt x="1751801" y="2912757"/>
                  </a:lnTo>
                  <a:lnTo>
                    <a:pt x="1751801" y="2918977"/>
                  </a:lnTo>
                  <a:lnTo>
                    <a:pt x="1755947" y="2918977"/>
                  </a:lnTo>
                  <a:lnTo>
                    <a:pt x="1755947" y="2916903"/>
                  </a:lnTo>
                  <a:lnTo>
                    <a:pt x="1776718" y="2916903"/>
                  </a:lnTo>
                  <a:lnTo>
                    <a:pt x="1776718" y="2914830"/>
                  </a:lnTo>
                  <a:lnTo>
                    <a:pt x="1785050" y="2914830"/>
                  </a:lnTo>
                  <a:lnTo>
                    <a:pt x="1785050" y="2912757"/>
                  </a:lnTo>
                  <a:lnTo>
                    <a:pt x="1782977" y="2912757"/>
                  </a:lnTo>
                  <a:lnTo>
                    <a:pt x="1782977" y="2904425"/>
                  </a:lnTo>
                  <a:lnTo>
                    <a:pt x="1785050" y="2904425"/>
                  </a:lnTo>
                  <a:lnTo>
                    <a:pt x="1785050" y="2908572"/>
                  </a:lnTo>
                  <a:lnTo>
                    <a:pt x="1787123" y="2908572"/>
                  </a:lnTo>
                  <a:lnTo>
                    <a:pt x="1787123" y="2906499"/>
                  </a:lnTo>
                  <a:lnTo>
                    <a:pt x="1797528" y="2906499"/>
                  </a:lnTo>
                  <a:lnTo>
                    <a:pt x="1797528" y="2904425"/>
                  </a:lnTo>
                  <a:lnTo>
                    <a:pt x="1801674" y="2904425"/>
                  </a:lnTo>
                  <a:lnTo>
                    <a:pt x="1801674" y="2906499"/>
                  </a:lnTo>
                  <a:lnTo>
                    <a:pt x="1807894" y="2906499"/>
                  </a:lnTo>
                  <a:lnTo>
                    <a:pt x="1807894" y="2904425"/>
                  </a:lnTo>
                  <a:lnTo>
                    <a:pt x="1809967" y="2904425"/>
                  </a:lnTo>
                  <a:lnTo>
                    <a:pt x="1809967" y="2898205"/>
                  </a:lnTo>
                  <a:lnTo>
                    <a:pt x="1812041" y="2898205"/>
                  </a:lnTo>
                  <a:lnTo>
                    <a:pt x="1812041" y="2900279"/>
                  </a:lnTo>
                  <a:lnTo>
                    <a:pt x="1814114" y="2900279"/>
                  </a:lnTo>
                  <a:lnTo>
                    <a:pt x="1814114" y="2902352"/>
                  </a:lnTo>
                  <a:lnTo>
                    <a:pt x="1824519" y="2902352"/>
                  </a:lnTo>
                  <a:lnTo>
                    <a:pt x="1824519" y="2900279"/>
                  </a:lnTo>
                  <a:lnTo>
                    <a:pt x="1826592" y="2900279"/>
                  </a:lnTo>
                  <a:lnTo>
                    <a:pt x="1826592" y="2898205"/>
                  </a:lnTo>
                  <a:lnTo>
                    <a:pt x="1828665" y="2898205"/>
                  </a:lnTo>
                  <a:lnTo>
                    <a:pt x="1828665" y="2887801"/>
                  </a:lnTo>
                  <a:lnTo>
                    <a:pt x="1832812" y="2887801"/>
                  </a:lnTo>
                  <a:lnTo>
                    <a:pt x="1832812" y="2883654"/>
                  </a:lnTo>
                  <a:lnTo>
                    <a:pt x="1830739" y="2883654"/>
                  </a:lnTo>
                  <a:lnTo>
                    <a:pt x="1830739" y="2879508"/>
                  </a:lnTo>
                  <a:lnTo>
                    <a:pt x="1832812" y="2879508"/>
                  </a:lnTo>
                  <a:lnTo>
                    <a:pt x="1832812" y="2877434"/>
                  </a:lnTo>
                  <a:lnTo>
                    <a:pt x="1836958" y="2877434"/>
                  </a:lnTo>
                  <a:lnTo>
                    <a:pt x="1836958" y="2875361"/>
                  </a:lnTo>
                  <a:lnTo>
                    <a:pt x="1839032" y="2875361"/>
                  </a:lnTo>
                  <a:lnTo>
                    <a:pt x="1839032" y="2877434"/>
                  </a:lnTo>
                  <a:lnTo>
                    <a:pt x="1843178" y="2877434"/>
                  </a:lnTo>
                  <a:lnTo>
                    <a:pt x="1843178" y="2879508"/>
                  </a:lnTo>
                  <a:lnTo>
                    <a:pt x="1847325" y="2879508"/>
                  </a:lnTo>
                  <a:lnTo>
                    <a:pt x="1847325" y="2877434"/>
                  </a:lnTo>
                  <a:lnTo>
                    <a:pt x="1849398" y="2877434"/>
                  </a:lnTo>
                  <a:lnTo>
                    <a:pt x="1849398" y="2871215"/>
                  </a:lnTo>
                  <a:lnTo>
                    <a:pt x="1847325" y="2871215"/>
                  </a:lnTo>
                  <a:lnTo>
                    <a:pt x="1847325" y="2869141"/>
                  </a:lnTo>
                  <a:lnTo>
                    <a:pt x="1845252" y="2869141"/>
                  </a:lnTo>
                  <a:lnTo>
                    <a:pt x="1845252" y="2867068"/>
                  </a:lnTo>
                  <a:lnTo>
                    <a:pt x="1843178" y="2867068"/>
                  </a:lnTo>
                  <a:lnTo>
                    <a:pt x="1843178" y="2864995"/>
                  </a:lnTo>
                  <a:lnTo>
                    <a:pt x="1841105" y="2867068"/>
                  </a:lnTo>
                  <a:lnTo>
                    <a:pt x="1841105" y="2862921"/>
                  </a:lnTo>
                  <a:lnTo>
                    <a:pt x="1839032" y="2862921"/>
                  </a:lnTo>
                  <a:lnTo>
                    <a:pt x="1839032" y="2860848"/>
                  </a:lnTo>
                  <a:lnTo>
                    <a:pt x="1834885" y="2860848"/>
                  </a:lnTo>
                  <a:lnTo>
                    <a:pt x="1834885" y="2858775"/>
                  </a:lnTo>
                  <a:lnTo>
                    <a:pt x="1832812" y="2858775"/>
                  </a:lnTo>
                  <a:lnTo>
                    <a:pt x="1832812" y="2860848"/>
                  </a:lnTo>
                  <a:lnTo>
                    <a:pt x="1830739" y="2860848"/>
                  </a:lnTo>
                  <a:lnTo>
                    <a:pt x="1830739" y="2858775"/>
                  </a:lnTo>
                  <a:lnTo>
                    <a:pt x="1832812" y="2858775"/>
                  </a:lnTo>
                  <a:lnTo>
                    <a:pt x="1832812" y="2856702"/>
                  </a:lnTo>
                  <a:lnTo>
                    <a:pt x="1834885" y="2856702"/>
                  </a:lnTo>
                  <a:lnTo>
                    <a:pt x="1834885" y="2858775"/>
                  </a:lnTo>
                  <a:lnTo>
                    <a:pt x="1839032" y="2858775"/>
                  </a:lnTo>
                  <a:lnTo>
                    <a:pt x="1839032" y="2860848"/>
                  </a:lnTo>
                  <a:lnTo>
                    <a:pt x="1843178" y="2860848"/>
                  </a:lnTo>
                  <a:lnTo>
                    <a:pt x="1843178" y="2864995"/>
                  </a:lnTo>
                  <a:lnTo>
                    <a:pt x="1851510" y="2864995"/>
                  </a:lnTo>
                  <a:lnTo>
                    <a:pt x="1851510" y="2860848"/>
                  </a:lnTo>
                  <a:lnTo>
                    <a:pt x="1853583" y="2860848"/>
                  </a:lnTo>
                  <a:lnTo>
                    <a:pt x="1853583" y="2858775"/>
                  </a:lnTo>
                  <a:lnTo>
                    <a:pt x="1855656" y="2858775"/>
                  </a:lnTo>
                  <a:lnTo>
                    <a:pt x="1855656" y="2854628"/>
                  </a:lnTo>
                  <a:lnTo>
                    <a:pt x="1857730" y="2854628"/>
                  </a:lnTo>
                  <a:lnTo>
                    <a:pt x="1857730" y="2842150"/>
                  </a:lnTo>
                  <a:lnTo>
                    <a:pt x="1855656" y="2842150"/>
                  </a:lnTo>
                  <a:lnTo>
                    <a:pt x="1855656" y="2840077"/>
                  </a:lnTo>
                  <a:lnTo>
                    <a:pt x="1853583" y="2840077"/>
                  </a:lnTo>
                  <a:lnTo>
                    <a:pt x="1853583" y="2838004"/>
                  </a:lnTo>
                  <a:lnTo>
                    <a:pt x="1855656" y="2838004"/>
                  </a:lnTo>
                  <a:lnTo>
                    <a:pt x="1855656" y="2835931"/>
                  </a:lnTo>
                  <a:lnTo>
                    <a:pt x="1853583" y="2835931"/>
                  </a:lnTo>
                  <a:lnTo>
                    <a:pt x="1855656" y="2833857"/>
                  </a:lnTo>
                  <a:lnTo>
                    <a:pt x="1855656" y="2831784"/>
                  </a:lnTo>
                  <a:lnTo>
                    <a:pt x="1849436" y="2831784"/>
                  </a:lnTo>
                  <a:lnTo>
                    <a:pt x="1849436" y="2829711"/>
                  </a:lnTo>
                  <a:lnTo>
                    <a:pt x="1841105" y="2829711"/>
                  </a:lnTo>
                  <a:lnTo>
                    <a:pt x="1841105" y="2831784"/>
                  </a:lnTo>
                  <a:lnTo>
                    <a:pt x="1834885" y="2831784"/>
                  </a:lnTo>
                  <a:lnTo>
                    <a:pt x="1834885" y="2829711"/>
                  </a:lnTo>
                  <a:lnTo>
                    <a:pt x="1836958" y="2829711"/>
                  </a:lnTo>
                  <a:lnTo>
                    <a:pt x="1836958" y="2825564"/>
                  </a:lnTo>
                  <a:lnTo>
                    <a:pt x="1841105" y="2825564"/>
                  </a:lnTo>
                  <a:lnTo>
                    <a:pt x="1841105" y="2823491"/>
                  </a:lnTo>
                  <a:lnTo>
                    <a:pt x="1845252" y="2823491"/>
                  </a:lnTo>
                  <a:lnTo>
                    <a:pt x="1845252" y="2817271"/>
                  </a:lnTo>
                  <a:lnTo>
                    <a:pt x="1847325" y="2817271"/>
                  </a:lnTo>
                  <a:lnTo>
                    <a:pt x="1847325" y="2823491"/>
                  </a:lnTo>
                  <a:lnTo>
                    <a:pt x="1849398" y="2823491"/>
                  </a:lnTo>
                  <a:lnTo>
                    <a:pt x="1849398" y="2821418"/>
                  </a:lnTo>
                  <a:lnTo>
                    <a:pt x="1851471" y="2821418"/>
                  </a:lnTo>
                  <a:lnTo>
                    <a:pt x="1851471" y="2813086"/>
                  </a:lnTo>
                  <a:lnTo>
                    <a:pt x="1849398" y="2811013"/>
                  </a:lnTo>
                  <a:lnTo>
                    <a:pt x="1857730" y="2811013"/>
                  </a:lnTo>
                  <a:lnTo>
                    <a:pt x="1857730" y="2808939"/>
                  </a:lnTo>
                  <a:lnTo>
                    <a:pt x="1859803" y="2808939"/>
                  </a:lnTo>
                  <a:lnTo>
                    <a:pt x="1861876" y="2806866"/>
                  </a:lnTo>
                  <a:lnTo>
                    <a:pt x="1861876" y="2802720"/>
                  </a:lnTo>
                  <a:lnTo>
                    <a:pt x="1859803" y="2802720"/>
                  </a:lnTo>
                  <a:lnTo>
                    <a:pt x="1859803" y="2794388"/>
                  </a:lnTo>
                  <a:lnTo>
                    <a:pt x="1861876" y="2794388"/>
                  </a:lnTo>
                  <a:lnTo>
                    <a:pt x="1861876" y="2802720"/>
                  </a:lnTo>
                  <a:lnTo>
                    <a:pt x="1870208" y="2802720"/>
                  </a:lnTo>
                  <a:lnTo>
                    <a:pt x="1870208" y="2800646"/>
                  </a:lnTo>
                  <a:lnTo>
                    <a:pt x="1872281" y="2800646"/>
                  </a:lnTo>
                  <a:lnTo>
                    <a:pt x="1872281" y="2798573"/>
                  </a:lnTo>
                  <a:lnTo>
                    <a:pt x="1878501" y="2798573"/>
                  </a:lnTo>
                  <a:lnTo>
                    <a:pt x="1878501" y="2796500"/>
                  </a:lnTo>
                  <a:lnTo>
                    <a:pt x="1888905" y="2796500"/>
                  </a:lnTo>
                  <a:lnTo>
                    <a:pt x="1888905" y="2798573"/>
                  </a:lnTo>
                  <a:lnTo>
                    <a:pt x="1890979" y="2798573"/>
                  </a:lnTo>
                  <a:lnTo>
                    <a:pt x="1890979" y="2802720"/>
                  </a:lnTo>
                  <a:lnTo>
                    <a:pt x="1886832" y="2802720"/>
                  </a:lnTo>
                  <a:lnTo>
                    <a:pt x="1886832" y="2804793"/>
                  </a:lnTo>
                  <a:lnTo>
                    <a:pt x="1890979" y="2804793"/>
                  </a:lnTo>
                  <a:lnTo>
                    <a:pt x="1890979" y="2806866"/>
                  </a:lnTo>
                  <a:lnTo>
                    <a:pt x="1888905" y="2806866"/>
                  </a:lnTo>
                  <a:lnTo>
                    <a:pt x="1888905" y="2811013"/>
                  </a:lnTo>
                  <a:lnTo>
                    <a:pt x="1890979" y="2811013"/>
                  </a:lnTo>
                  <a:lnTo>
                    <a:pt x="1890979" y="2813086"/>
                  </a:lnTo>
                  <a:lnTo>
                    <a:pt x="1888905" y="2813086"/>
                  </a:lnTo>
                  <a:lnTo>
                    <a:pt x="1888905" y="2817233"/>
                  </a:lnTo>
                  <a:lnTo>
                    <a:pt x="1890979" y="2817233"/>
                  </a:lnTo>
                  <a:lnTo>
                    <a:pt x="1890979" y="2819306"/>
                  </a:lnTo>
                  <a:lnTo>
                    <a:pt x="1886832" y="2819306"/>
                  </a:lnTo>
                  <a:lnTo>
                    <a:pt x="1886832" y="2825526"/>
                  </a:lnTo>
                  <a:lnTo>
                    <a:pt x="1884759" y="2825526"/>
                  </a:lnTo>
                  <a:lnTo>
                    <a:pt x="1884759" y="2829672"/>
                  </a:lnTo>
                  <a:lnTo>
                    <a:pt x="1888905" y="2829672"/>
                  </a:lnTo>
                  <a:lnTo>
                    <a:pt x="1888905" y="2840077"/>
                  </a:lnTo>
                  <a:lnTo>
                    <a:pt x="1886832" y="2840077"/>
                  </a:lnTo>
                  <a:lnTo>
                    <a:pt x="1886832" y="2842150"/>
                  </a:lnTo>
                  <a:lnTo>
                    <a:pt x="1884759" y="2842150"/>
                  </a:lnTo>
                  <a:lnTo>
                    <a:pt x="1884759" y="2844224"/>
                  </a:lnTo>
                  <a:lnTo>
                    <a:pt x="1886832" y="2844224"/>
                  </a:lnTo>
                  <a:lnTo>
                    <a:pt x="1886832" y="2846297"/>
                  </a:lnTo>
                  <a:lnTo>
                    <a:pt x="1888905" y="2846297"/>
                  </a:lnTo>
                  <a:lnTo>
                    <a:pt x="1888905" y="2848370"/>
                  </a:lnTo>
                  <a:lnTo>
                    <a:pt x="1886832" y="2848370"/>
                  </a:lnTo>
                  <a:lnTo>
                    <a:pt x="1886832" y="2846297"/>
                  </a:lnTo>
                  <a:lnTo>
                    <a:pt x="1880612" y="2846297"/>
                  </a:lnTo>
                  <a:lnTo>
                    <a:pt x="1880612" y="2848370"/>
                  </a:lnTo>
                  <a:lnTo>
                    <a:pt x="1878539" y="2848370"/>
                  </a:lnTo>
                  <a:lnTo>
                    <a:pt x="1878539" y="2854590"/>
                  </a:lnTo>
                  <a:lnTo>
                    <a:pt x="1886871" y="2854590"/>
                  </a:lnTo>
                  <a:lnTo>
                    <a:pt x="1886871" y="2856663"/>
                  </a:lnTo>
                  <a:lnTo>
                    <a:pt x="1893090" y="2856663"/>
                  </a:lnTo>
                  <a:lnTo>
                    <a:pt x="1893090" y="2858737"/>
                  </a:lnTo>
                  <a:lnTo>
                    <a:pt x="1897237" y="2858737"/>
                  </a:lnTo>
                  <a:lnTo>
                    <a:pt x="1897237" y="2860810"/>
                  </a:lnTo>
                  <a:lnTo>
                    <a:pt x="1899310" y="2860810"/>
                  </a:lnTo>
                  <a:lnTo>
                    <a:pt x="1899310" y="2862883"/>
                  </a:lnTo>
                  <a:lnTo>
                    <a:pt x="1901383" y="2862883"/>
                  </a:lnTo>
                  <a:lnTo>
                    <a:pt x="1901383" y="2867030"/>
                  </a:lnTo>
                  <a:lnTo>
                    <a:pt x="1905530" y="2867030"/>
                  </a:lnTo>
                  <a:lnTo>
                    <a:pt x="1905530" y="2862883"/>
                  </a:lnTo>
                  <a:lnTo>
                    <a:pt x="1907603" y="2862883"/>
                  </a:lnTo>
                  <a:lnTo>
                    <a:pt x="1907603" y="2873288"/>
                  </a:lnTo>
                  <a:lnTo>
                    <a:pt x="1905530" y="2873288"/>
                  </a:lnTo>
                  <a:lnTo>
                    <a:pt x="1905530" y="2875361"/>
                  </a:lnTo>
                  <a:lnTo>
                    <a:pt x="1899310" y="2875361"/>
                  </a:lnTo>
                  <a:lnTo>
                    <a:pt x="1899310" y="2881581"/>
                  </a:lnTo>
                  <a:lnTo>
                    <a:pt x="1897237" y="2881581"/>
                  </a:lnTo>
                  <a:lnTo>
                    <a:pt x="1897237" y="2883654"/>
                  </a:lnTo>
                  <a:lnTo>
                    <a:pt x="1895164" y="2883654"/>
                  </a:lnTo>
                  <a:lnTo>
                    <a:pt x="1895164" y="2887801"/>
                  </a:lnTo>
                  <a:lnTo>
                    <a:pt x="1893090" y="2887801"/>
                  </a:lnTo>
                  <a:lnTo>
                    <a:pt x="1893090" y="2889874"/>
                  </a:lnTo>
                  <a:lnTo>
                    <a:pt x="1891017" y="2889874"/>
                  </a:lnTo>
                  <a:lnTo>
                    <a:pt x="1891017" y="2894021"/>
                  </a:lnTo>
                  <a:lnTo>
                    <a:pt x="1893090" y="2896094"/>
                  </a:lnTo>
                  <a:lnTo>
                    <a:pt x="1897237" y="2896094"/>
                  </a:lnTo>
                  <a:lnTo>
                    <a:pt x="1897237" y="2894021"/>
                  </a:lnTo>
                  <a:lnTo>
                    <a:pt x="1899310" y="2894021"/>
                  </a:lnTo>
                  <a:lnTo>
                    <a:pt x="1899310" y="2891947"/>
                  </a:lnTo>
                  <a:lnTo>
                    <a:pt x="1901383" y="2891947"/>
                  </a:lnTo>
                  <a:lnTo>
                    <a:pt x="1901383" y="2889874"/>
                  </a:lnTo>
                  <a:lnTo>
                    <a:pt x="1905530" y="2889874"/>
                  </a:lnTo>
                  <a:lnTo>
                    <a:pt x="1905530" y="2887801"/>
                  </a:lnTo>
                  <a:lnTo>
                    <a:pt x="1913861" y="2887801"/>
                  </a:lnTo>
                  <a:lnTo>
                    <a:pt x="1913861" y="2885727"/>
                  </a:lnTo>
                  <a:lnTo>
                    <a:pt x="1918008" y="2885727"/>
                  </a:lnTo>
                  <a:lnTo>
                    <a:pt x="1918008" y="2883654"/>
                  </a:lnTo>
                  <a:lnTo>
                    <a:pt x="1924228" y="2883654"/>
                  </a:lnTo>
                  <a:lnTo>
                    <a:pt x="1924228" y="2881581"/>
                  </a:lnTo>
                  <a:lnTo>
                    <a:pt x="1926301" y="2881581"/>
                  </a:lnTo>
                  <a:lnTo>
                    <a:pt x="1926301" y="2883654"/>
                  </a:lnTo>
                  <a:lnTo>
                    <a:pt x="1924228" y="2883654"/>
                  </a:lnTo>
                  <a:lnTo>
                    <a:pt x="1924228" y="2885727"/>
                  </a:lnTo>
                  <a:lnTo>
                    <a:pt x="1920081" y="2885727"/>
                  </a:lnTo>
                  <a:lnTo>
                    <a:pt x="1918008" y="2887801"/>
                  </a:lnTo>
                  <a:lnTo>
                    <a:pt x="1918008" y="2889874"/>
                  </a:lnTo>
                  <a:lnTo>
                    <a:pt x="1922155" y="2889874"/>
                  </a:lnTo>
                  <a:lnTo>
                    <a:pt x="1922155" y="2891947"/>
                  </a:lnTo>
                  <a:lnTo>
                    <a:pt x="1928374" y="2891947"/>
                  </a:lnTo>
                  <a:lnTo>
                    <a:pt x="1928374" y="2889874"/>
                  </a:lnTo>
                  <a:lnTo>
                    <a:pt x="1934594" y="2889874"/>
                  </a:lnTo>
                  <a:lnTo>
                    <a:pt x="1934594" y="2891947"/>
                  </a:lnTo>
                  <a:lnTo>
                    <a:pt x="1938741" y="2891947"/>
                  </a:lnTo>
                  <a:lnTo>
                    <a:pt x="1938741" y="2894021"/>
                  </a:lnTo>
                  <a:lnTo>
                    <a:pt x="1934594" y="2894021"/>
                  </a:lnTo>
                  <a:lnTo>
                    <a:pt x="1934594" y="2891947"/>
                  </a:lnTo>
                  <a:lnTo>
                    <a:pt x="1928374" y="2891947"/>
                  </a:lnTo>
                  <a:lnTo>
                    <a:pt x="1928374" y="2894021"/>
                  </a:lnTo>
                  <a:lnTo>
                    <a:pt x="1920043" y="2894021"/>
                  </a:lnTo>
                  <a:lnTo>
                    <a:pt x="1920043" y="2891947"/>
                  </a:lnTo>
                  <a:lnTo>
                    <a:pt x="1913823" y="2891947"/>
                  </a:lnTo>
                  <a:lnTo>
                    <a:pt x="1913823" y="2889874"/>
                  </a:lnTo>
                  <a:lnTo>
                    <a:pt x="1909677" y="2889874"/>
                  </a:lnTo>
                  <a:lnTo>
                    <a:pt x="1909677" y="2891947"/>
                  </a:lnTo>
                  <a:lnTo>
                    <a:pt x="1907603" y="2891947"/>
                  </a:lnTo>
                  <a:lnTo>
                    <a:pt x="1907603" y="2894021"/>
                  </a:lnTo>
                  <a:lnTo>
                    <a:pt x="1905530" y="2894021"/>
                  </a:lnTo>
                  <a:lnTo>
                    <a:pt x="1905530" y="2898167"/>
                  </a:lnTo>
                  <a:lnTo>
                    <a:pt x="1903457" y="2898167"/>
                  </a:lnTo>
                  <a:lnTo>
                    <a:pt x="1903457" y="2900240"/>
                  </a:lnTo>
                  <a:lnTo>
                    <a:pt x="1901383" y="2900240"/>
                  </a:lnTo>
                  <a:lnTo>
                    <a:pt x="1901383" y="2902314"/>
                  </a:lnTo>
                  <a:lnTo>
                    <a:pt x="1899310" y="2902314"/>
                  </a:lnTo>
                  <a:lnTo>
                    <a:pt x="1899310" y="2904387"/>
                  </a:lnTo>
                  <a:lnTo>
                    <a:pt x="1895164" y="2904387"/>
                  </a:lnTo>
                  <a:lnTo>
                    <a:pt x="1895164" y="2906460"/>
                  </a:lnTo>
                  <a:lnTo>
                    <a:pt x="1888944" y="2906460"/>
                  </a:lnTo>
                  <a:lnTo>
                    <a:pt x="1888944" y="2908533"/>
                  </a:lnTo>
                  <a:lnTo>
                    <a:pt x="1880612" y="2908533"/>
                  </a:lnTo>
                  <a:lnTo>
                    <a:pt x="1880612" y="2906460"/>
                  </a:lnTo>
                  <a:lnTo>
                    <a:pt x="1878539" y="2906460"/>
                  </a:lnTo>
                  <a:lnTo>
                    <a:pt x="1878539" y="2902314"/>
                  </a:lnTo>
                  <a:lnTo>
                    <a:pt x="1874392" y="2902314"/>
                  </a:lnTo>
                  <a:lnTo>
                    <a:pt x="1874392" y="2900240"/>
                  </a:lnTo>
                  <a:lnTo>
                    <a:pt x="1872319" y="2900240"/>
                  </a:lnTo>
                  <a:lnTo>
                    <a:pt x="1872319" y="2896094"/>
                  </a:lnTo>
                  <a:lnTo>
                    <a:pt x="1870246" y="2896094"/>
                  </a:lnTo>
                  <a:lnTo>
                    <a:pt x="1870246" y="2898167"/>
                  </a:lnTo>
                  <a:lnTo>
                    <a:pt x="1864026" y="2898167"/>
                  </a:lnTo>
                  <a:lnTo>
                    <a:pt x="1864026" y="2904387"/>
                  </a:lnTo>
                  <a:lnTo>
                    <a:pt x="1861953" y="2904387"/>
                  </a:lnTo>
                  <a:lnTo>
                    <a:pt x="1861953" y="2908533"/>
                  </a:lnTo>
                  <a:lnTo>
                    <a:pt x="1859880" y="2908533"/>
                  </a:lnTo>
                  <a:lnTo>
                    <a:pt x="1859880" y="2910607"/>
                  </a:lnTo>
                  <a:lnTo>
                    <a:pt x="1855733" y="2910607"/>
                  </a:lnTo>
                  <a:lnTo>
                    <a:pt x="1855733" y="2908533"/>
                  </a:lnTo>
                  <a:lnTo>
                    <a:pt x="1853660" y="2908533"/>
                  </a:lnTo>
                  <a:lnTo>
                    <a:pt x="1853660" y="2906460"/>
                  </a:lnTo>
                  <a:lnTo>
                    <a:pt x="1849513" y="2906460"/>
                  </a:lnTo>
                  <a:lnTo>
                    <a:pt x="1851586" y="2908533"/>
                  </a:lnTo>
                  <a:lnTo>
                    <a:pt x="1851586" y="2910607"/>
                  </a:lnTo>
                  <a:lnTo>
                    <a:pt x="1849513" y="2910607"/>
                  </a:lnTo>
                  <a:lnTo>
                    <a:pt x="1849513" y="2918938"/>
                  </a:lnTo>
                  <a:lnTo>
                    <a:pt x="1851586" y="2918938"/>
                  </a:lnTo>
                  <a:lnTo>
                    <a:pt x="1851586" y="2921011"/>
                  </a:lnTo>
                  <a:lnTo>
                    <a:pt x="1853660" y="2921011"/>
                  </a:lnTo>
                  <a:lnTo>
                    <a:pt x="1853660" y="2925158"/>
                  </a:lnTo>
                  <a:lnTo>
                    <a:pt x="1847440" y="2925158"/>
                  </a:lnTo>
                  <a:lnTo>
                    <a:pt x="1847440" y="2927231"/>
                  </a:lnTo>
                  <a:lnTo>
                    <a:pt x="1845367" y="2927231"/>
                  </a:lnTo>
                  <a:lnTo>
                    <a:pt x="1845367" y="2935563"/>
                  </a:lnTo>
                  <a:lnTo>
                    <a:pt x="1847440" y="2935563"/>
                  </a:lnTo>
                  <a:lnTo>
                    <a:pt x="1847440" y="2941783"/>
                  </a:lnTo>
                  <a:lnTo>
                    <a:pt x="1849513" y="2941783"/>
                  </a:lnTo>
                  <a:lnTo>
                    <a:pt x="1849513" y="2945929"/>
                  </a:lnTo>
                  <a:lnTo>
                    <a:pt x="1853660" y="2945929"/>
                  </a:lnTo>
                  <a:lnTo>
                    <a:pt x="1853660" y="2948002"/>
                  </a:lnTo>
                  <a:lnTo>
                    <a:pt x="1855733" y="2948002"/>
                  </a:lnTo>
                  <a:lnTo>
                    <a:pt x="1855733" y="2950076"/>
                  </a:lnTo>
                  <a:lnTo>
                    <a:pt x="1859880" y="2950076"/>
                  </a:lnTo>
                  <a:lnTo>
                    <a:pt x="1859880" y="2952149"/>
                  </a:lnTo>
                  <a:lnTo>
                    <a:pt x="1861953" y="2952149"/>
                  </a:lnTo>
                  <a:lnTo>
                    <a:pt x="1861953" y="2958369"/>
                  </a:lnTo>
                  <a:lnTo>
                    <a:pt x="1868173" y="2958369"/>
                  </a:lnTo>
                  <a:lnTo>
                    <a:pt x="1868173" y="2960442"/>
                  </a:lnTo>
                  <a:lnTo>
                    <a:pt x="1872319" y="2960442"/>
                  </a:lnTo>
                  <a:lnTo>
                    <a:pt x="1872319" y="2962515"/>
                  </a:lnTo>
                  <a:lnTo>
                    <a:pt x="1878539" y="2962515"/>
                  </a:lnTo>
                  <a:lnTo>
                    <a:pt x="1878539" y="2964588"/>
                  </a:lnTo>
                  <a:lnTo>
                    <a:pt x="1880612" y="2964588"/>
                  </a:lnTo>
                  <a:lnTo>
                    <a:pt x="1880612" y="2966662"/>
                  </a:lnTo>
                  <a:lnTo>
                    <a:pt x="1888944" y="2966662"/>
                  </a:lnTo>
                  <a:lnTo>
                    <a:pt x="1888944" y="2968735"/>
                  </a:lnTo>
                  <a:lnTo>
                    <a:pt x="1893090" y="2968735"/>
                  </a:lnTo>
                  <a:lnTo>
                    <a:pt x="1893090" y="2970808"/>
                  </a:lnTo>
                  <a:lnTo>
                    <a:pt x="1895164" y="2970808"/>
                  </a:lnTo>
                  <a:lnTo>
                    <a:pt x="1895164" y="2968735"/>
                  </a:lnTo>
                  <a:lnTo>
                    <a:pt x="1899310" y="2968735"/>
                  </a:lnTo>
                  <a:lnTo>
                    <a:pt x="1899310" y="2964588"/>
                  </a:lnTo>
                  <a:lnTo>
                    <a:pt x="1901383" y="2964588"/>
                  </a:lnTo>
                  <a:lnTo>
                    <a:pt x="1901383" y="2966662"/>
                  </a:lnTo>
                  <a:lnTo>
                    <a:pt x="1909715" y="2966662"/>
                  </a:lnTo>
                  <a:lnTo>
                    <a:pt x="1909715" y="2968735"/>
                  </a:lnTo>
                  <a:lnTo>
                    <a:pt x="1911788" y="2968735"/>
                  </a:lnTo>
                  <a:lnTo>
                    <a:pt x="1911788" y="2966662"/>
                  </a:lnTo>
                  <a:lnTo>
                    <a:pt x="1913861" y="2966662"/>
                  </a:lnTo>
                  <a:lnTo>
                    <a:pt x="1913861" y="2964588"/>
                  </a:lnTo>
                  <a:lnTo>
                    <a:pt x="1915935" y="2964588"/>
                  </a:lnTo>
                  <a:lnTo>
                    <a:pt x="1915935" y="2966662"/>
                  </a:lnTo>
                  <a:lnTo>
                    <a:pt x="1920081" y="2966662"/>
                  </a:lnTo>
                  <a:lnTo>
                    <a:pt x="1920081" y="2964588"/>
                  </a:lnTo>
                  <a:lnTo>
                    <a:pt x="1924228" y="2964588"/>
                  </a:lnTo>
                  <a:lnTo>
                    <a:pt x="1924228" y="2966662"/>
                  </a:lnTo>
                  <a:lnTo>
                    <a:pt x="1922155" y="2966662"/>
                  </a:lnTo>
                  <a:lnTo>
                    <a:pt x="1922155" y="2970808"/>
                  </a:lnTo>
                  <a:lnTo>
                    <a:pt x="1926301" y="2970808"/>
                  </a:lnTo>
                  <a:lnTo>
                    <a:pt x="1926301" y="2968735"/>
                  </a:lnTo>
                  <a:lnTo>
                    <a:pt x="1930448" y="2968735"/>
                  </a:lnTo>
                  <a:lnTo>
                    <a:pt x="1930448" y="2970808"/>
                  </a:lnTo>
                  <a:lnTo>
                    <a:pt x="1932521" y="2970808"/>
                  </a:lnTo>
                  <a:lnTo>
                    <a:pt x="1932521" y="2958330"/>
                  </a:lnTo>
                  <a:lnTo>
                    <a:pt x="1930448" y="2958330"/>
                  </a:lnTo>
                  <a:lnTo>
                    <a:pt x="1930448" y="2956257"/>
                  </a:lnTo>
                  <a:lnTo>
                    <a:pt x="1932521" y="2956257"/>
                  </a:lnTo>
                  <a:lnTo>
                    <a:pt x="1932521" y="2954184"/>
                  </a:lnTo>
                  <a:lnTo>
                    <a:pt x="1938741" y="2954184"/>
                  </a:lnTo>
                  <a:lnTo>
                    <a:pt x="1938741" y="2945852"/>
                  </a:lnTo>
                  <a:lnTo>
                    <a:pt x="1936667" y="2945852"/>
                  </a:lnTo>
                  <a:lnTo>
                    <a:pt x="1936667" y="2943779"/>
                  </a:lnTo>
                  <a:lnTo>
                    <a:pt x="1934594" y="2943779"/>
                  </a:lnTo>
                  <a:lnTo>
                    <a:pt x="1934594" y="2941706"/>
                  </a:lnTo>
                  <a:lnTo>
                    <a:pt x="1936667" y="2941706"/>
                  </a:lnTo>
                  <a:lnTo>
                    <a:pt x="1936667" y="2937559"/>
                  </a:lnTo>
                  <a:lnTo>
                    <a:pt x="1934594" y="2937559"/>
                  </a:lnTo>
                  <a:lnTo>
                    <a:pt x="1934594" y="2935486"/>
                  </a:lnTo>
                  <a:lnTo>
                    <a:pt x="1938741" y="2935486"/>
                  </a:lnTo>
                  <a:lnTo>
                    <a:pt x="1938741" y="2939632"/>
                  </a:lnTo>
                  <a:lnTo>
                    <a:pt x="1942887" y="2939632"/>
                  </a:lnTo>
                  <a:lnTo>
                    <a:pt x="1942887" y="2941706"/>
                  </a:lnTo>
                  <a:lnTo>
                    <a:pt x="1947034" y="2941706"/>
                  </a:lnTo>
                  <a:lnTo>
                    <a:pt x="1947034" y="2939632"/>
                  </a:lnTo>
                  <a:lnTo>
                    <a:pt x="1949107" y="2939632"/>
                  </a:lnTo>
                  <a:lnTo>
                    <a:pt x="1949107" y="2941706"/>
                  </a:lnTo>
                  <a:lnTo>
                    <a:pt x="1951180" y="2941706"/>
                  </a:lnTo>
                  <a:lnTo>
                    <a:pt x="1951180" y="2939632"/>
                  </a:lnTo>
                  <a:lnTo>
                    <a:pt x="1959512" y="2939632"/>
                  </a:lnTo>
                  <a:lnTo>
                    <a:pt x="1959512" y="2937559"/>
                  </a:lnTo>
                  <a:lnTo>
                    <a:pt x="1971990" y="2937559"/>
                  </a:lnTo>
                  <a:lnTo>
                    <a:pt x="1971990" y="2935486"/>
                  </a:lnTo>
                  <a:lnTo>
                    <a:pt x="1974063" y="2935486"/>
                  </a:lnTo>
                  <a:lnTo>
                    <a:pt x="1974063" y="2933413"/>
                  </a:lnTo>
                  <a:lnTo>
                    <a:pt x="1976136" y="2933413"/>
                  </a:lnTo>
                  <a:lnTo>
                    <a:pt x="1976136" y="2929266"/>
                  </a:lnTo>
                  <a:lnTo>
                    <a:pt x="1971990" y="2929266"/>
                  </a:lnTo>
                  <a:lnTo>
                    <a:pt x="1971990" y="2927193"/>
                  </a:lnTo>
                  <a:lnTo>
                    <a:pt x="1959512" y="2927193"/>
                  </a:lnTo>
                  <a:lnTo>
                    <a:pt x="1959512" y="2925120"/>
                  </a:lnTo>
                  <a:lnTo>
                    <a:pt x="1957439" y="2925120"/>
                  </a:lnTo>
                  <a:lnTo>
                    <a:pt x="1957439" y="2923046"/>
                  </a:lnTo>
                  <a:lnTo>
                    <a:pt x="1955365" y="2923046"/>
                  </a:lnTo>
                  <a:lnTo>
                    <a:pt x="1955365" y="2918900"/>
                  </a:lnTo>
                  <a:lnTo>
                    <a:pt x="1953292" y="2918900"/>
                  </a:lnTo>
                  <a:lnTo>
                    <a:pt x="1953292" y="2914753"/>
                  </a:lnTo>
                  <a:lnTo>
                    <a:pt x="1942887" y="2914753"/>
                  </a:lnTo>
                  <a:lnTo>
                    <a:pt x="1942887" y="2912680"/>
                  </a:lnTo>
                  <a:lnTo>
                    <a:pt x="1951219" y="2912680"/>
                  </a:lnTo>
                  <a:lnTo>
                    <a:pt x="1951219" y="2910607"/>
                  </a:lnTo>
                  <a:lnTo>
                    <a:pt x="1953292" y="2910607"/>
                  </a:lnTo>
                  <a:lnTo>
                    <a:pt x="1953292" y="2904387"/>
                  </a:lnTo>
                  <a:lnTo>
                    <a:pt x="1959512" y="2904387"/>
                  </a:lnTo>
                  <a:lnTo>
                    <a:pt x="1959512" y="2902314"/>
                  </a:lnTo>
                  <a:lnTo>
                    <a:pt x="1963658" y="2902314"/>
                  </a:lnTo>
                  <a:lnTo>
                    <a:pt x="1963658" y="2900240"/>
                  </a:lnTo>
                  <a:lnTo>
                    <a:pt x="1967805" y="2900240"/>
                  </a:lnTo>
                  <a:lnTo>
                    <a:pt x="1967805" y="2896094"/>
                  </a:lnTo>
                  <a:lnTo>
                    <a:pt x="1969878" y="2896094"/>
                  </a:lnTo>
                  <a:lnTo>
                    <a:pt x="1969878" y="2900240"/>
                  </a:lnTo>
                  <a:lnTo>
                    <a:pt x="1967805" y="2900240"/>
                  </a:lnTo>
                  <a:lnTo>
                    <a:pt x="1967805" y="2902314"/>
                  </a:lnTo>
                  <a:lnTo>
                    <a:pt x="1965732" y="2902314"/>
                  </a:lnTo>
                  <a:lnTo>
                    <a:pt x="1965732" y="2904387"/>
                  </a:lnTo>
                  <a:lnTo>
                    <a:pt x="1961585" y="2904387"/>
                  </a:lnTo>
                  <a:lnTo>
                    <a:pt x="1961585" y="2906460"/>
                  </a:lnTo>
                  <a:lnTo>
                    <a:pt x="1959512" y="2906460"/>
                  </a:lnTo>
                  <a:lnTo>
                    <a:pt x="1959512" y="2910607"/>
                  </a:lnTo>
                  <a:lnTo>
                    <a:pt x="1957439" y="2910607"/>
                  </a:lnTo>
                  <a:lnTo>
                    <a:pt x="1957439" y="2918938"/>
                  </a:lnTo>
                  <a:lnTo>
                    <a:pt x="1959512" y="2918938"/>
                  </a:lnTo>
                  <a:lnTo>
                    <a:pt x="1959512" y="2921011"/>
                  </a:lnTo>
                  <a:lnTo>
                    <a:pt x="1965732" y="2921011"/>
                  </a:lnTo>
                  <a:lnTo>
                    <a:pt x="1965732" y="2923085"/>
                  </a:lnTo>
                  <a:lnTo>
                    <a:pt x="1967805" y="2923085"/>
                  </a:lnTo>
                  <a:lnTo>
                    <a:pt x="1967805" y="2921011"/>
                  </a:lnTo>
                  <a:lnTo>
                    <a:pt x="1969878" y="2921011"/>
                  </a:lnTo>
                  <a:lnTo>
                    <a:pt x="1969878" y="2923085"/>
                  </a:lnTo>
                  <a:lnTo>
                    <a:pt x="1976098" y="2923085"/>
                  </a:lnTo>
                  <a:lnTo>
                    <a:pt x="1976098" y="2925158"/>
                  </a:lnTo>
                  <a:lnTo>
                    <a:pt x="1978171" y="2925158"/>
                  </a:lnTo>
                  <a:lnTo>
                    <a:pt x="1978171" y="2927231"/>
                  </a:lnTo>
                  <a:lnTo>
                    <a:pt x="1980245" y="2927231"/>
                  </a:lnTo>
                  <a:lnTo>
                    <a:pt x="1980245" y="2929305"/>
                  </a:lnTo>
                  <a:lnTo>
                    <a:pt x="1982318" y="2929305"/>
                  </a:lnTo>
                  <a:lnTo>
                    <a:pt x="1982318" y="2931378"/>
                  </a:lnTo>
                  <a:lnTo>
                    <a:pt x="1984391" y="2931378"/>
                  </a:lnTo>
                  <a:lnTo>
                    <a:pt x="1984391" y="2929305"/>
                  </a:lnTo>
                  <a:lnTo>
                    <a:pt x="1988538" y="2929305"/>
                  </a:lnTo>
                  <a:lnTo>
                    <a:pt x="1988538" y="2927231"/>
                  </a:lnTo>
                  <a:lnTo>
                    <a:pt x="1998942" y="2927231"/>
                  </a:lnTo>
                  <a:lnTo>
                    <a:pt x="1998942" y="2925158"/>
                  </a:lnTo>
                  <a:lnTo>
                    <a:pt x="2001016" y="2925158"/>
                  </a:lnTo>
                  <a:lnTo>
                    <a:pt x="2001016" y="2918938"/>
                  </a:lnTo>
                  <a:lnTo>
                    <a:pt x="2005162" y="2918938"/>
                  </a:lnTo>
                  <a:lnTo>
                    <a:pt x="2005162" y="2914792"/>
                  </a:lnTo>
                  <a:lnTo>
                    <a:pt x="2007236" y="2914792"/>
                  </a:lnTo>
                  <a:lnTo>
                    <a:pt x="2007236" y="2916865"/>
                  </a:lnTo>
                  <a:lnTo>
                    <a:pt x="2009309" y="2916865"/>
                  </a:lnTo>
                  <a:lnTo>
                    <a:pt x="2009309" y="2918938"/>
                  </a:lnTo>
                  <a:lnTo>
                    <a:pt x="2011382" y="2918938"/>
                  </a:lnTo>
                  <a:lnTo>
                    <a:pt x="2011382" y="2916865"/>
                  </a:lnTo>
                  <a:lnTo>
                    <a:pt x="2013455" y="2916865"/>
                  </a:lnTo>
                  <a:lnTo>
                    <a:pt x="2013455" y="2914792"/>
                  </a:lnTo>
                  <a:lnTo>
                    <a:pt x="2015529" y="2914792"/>
                  </a:lnTo>
                  <a:lnTo>
                    <a:pt x="2015529" y="2916865"/>
                  </a:lnTo>
                  <a:lnTo>
                    <a:pt x="2017602" y="2916865"/>
                  </a:lnTo>
                  <a:lnTo>
                    <a:pt x="2017602" y="2914792"/>
                  </a:lnTo>
                  <a:lnTo>
                    <a:pt x="2019675" y="2914792"/>
                  </a:lnTo>
                  <a:lnTo>
                    <a:pt x="2019675" y="2900240"/>
                  </a:lnTo>
                  <a:lnTo>
                    <a:pt x="2013455" y="2900240"/>
                  </a:lnTo>
                  <a:lnTo>
                    <a:pt x="2013455" y="2902314"/>
                  </a:lnTo>
                  <a:lnTo>
                    <a:pt x="2005124" y="2902314"/>
                  </a:lnTo>
                  <a:lnTo>
                    <a:pt x="2005124" y="2893982"/>
                  </a:lnTo>
                  <a:lnTo>
                    <a:pt x="2003051" y="2893982"/>
                  </a:lnTo>
                  <a:lnTo>
                    <a:pt x="2003051" y="2891909"/>
                  </a:lnTo>
                  <a:lnTo>
                    <a:pt x="2005124" y="2891909"/>
                  </a:lnTo>
                  <a:lnTo>
                    <a:pt x="2005124" y="2893982"/>
                  </a:lnTo>
                  <a:lnTo>
                    <a:pt x="2007197" y="2893982"/>
                  </a:lnTo>
                  <a:lnTo>
                    <a:pt x="2007197" y="2900202"/>
                  </a:lnTo>
                  <a:lnTo>
                    <a:pt x="2009270" y="2900202"/>
                  </a:lnTo>
                  <a:lnTo>
                    <a:pt x="2009270" y="2889797"/>
                  </a:lnTo>
                  <a:lnTo>
                    <a:pt x="2011344" y="2889797"/>
                  </a:lnTo>
                  <a:lnTo>
                    <a:pt x="2011344" y="2887724"/>
                  </a:lnTo>
                  <a:lnTo>
                    <a:pt x="2013417" y="2887724"/>
                  </a:lnTo>
                  <a:lnTo>
                    <a:pt x="2013417" y="2885650"/>
                  </a:lnTo>
                  <a:lnTo>
                    <a:pt x="2017564" y="2885650"/>
                  </a:lnTo>
                  <a:lnTo>
                    <a:pt x="2017564" y="2887724"/>
                  </a:lnTo>
                  <a:lnTo>
                    <a:pt x="2015490" y="2887724"/>
                  </a:lnTo>
                  <a:lnTo>
                    <a:pt x="2015490" y="2889797"/>
                  </a:lnTo>
                  <a:lnTo>
                    <a:pt x="2013417" y="2889797"/>
                  </a:lnTo>
                  <a:lnTo>
                    <a:pt x="2013417" y="2891871"/>
                  </a:lnTo>
                  <a:lnTo>
                    <a:pt x="2011344" y="2891871"/>
                  </a:lnTo>
                  <a:lnTo>
                    <a:pt x="2011344" y="2896017"/>
                  </a:lnTo>
                  <a:lnTo>
                    <a:pt x="2019675" y="2896017"/>
                  </a:lnTo>
                  <a:lnTo>
                    <a:pt x="2019675" y="2898090"/>
                  </a:lnTo>
                  <a:lnTo>
                    <a:pt x="2023822" y="2898090"/>
                  </a:lnTo>
                  <a:lnTo>
                    <a:pt x="2023822" y="2902237"/>
                  </a:lnTo>
                  <a:lnTo>
                    <a:pt x="2025895" y="2902237"/>
                  </a:lnTo>
                  <a:lnTo>
                    <a:pt x="2025895" y="2904310"/>
                  </a:lnTo>
                  <a:lnTo>
                    <a:pt x="2027968" y="2904310"/>
                  </a:lnTo>
                  <a:lnTo>
                    <a:pt x="2027968" y="2906383"/>
                  </a:lnTo>
                  <a:lnTo>
                    <a:pt x="2030042" y="2906383"/>
                  </a:lnTo>
                  <a:lnTo>
                    <a:pt x="2030042" y="2908457"/>
                  </a:lnTo>
                  <a:lnTo>
                    <a:pt x="2032115" y="2908457"/>
                  </a:lnTo>
                  <a:lnTo>
                    <a:pt x="2032115" y="2910530"/>
                  </a:lnTo>
                  <a:lnTo>
                    <a:pt x="2034188" y="2910530"/>
                  </a:lnTo>
                  <a:lnTo>
                    <a:pt x="2034188" y="2914676"/>
                  </a:lnTo>
                  <a:lnTo>
                    <a:pt x="2042520" y="2914676"/>
                  </a:lnTo>
                  <a:lnTo>
                    <a:pt x="2042520" y="2916750"/>
                  </a:lnTo>
                  <a:lnTo>
                    <a:pt x="2044593" y="2916750"/>
                  </a:lnTo>
                  <a:lnTo>
                    <a:pt x="2044593" y="2914676"/>
                  </a:lnTo>
                  <a:lnTo>
                    <a:pt x="2046666" y="2914676"/>
                  </a:lnTo>
                  <a:lnTo>
                    <a:pt x="2046666" y="2910530"/>
                  </a:lnTo>
                  <a:lnTo>
                    <a:pt x="2048740" y="2910530"/>
                  </a:lnTo>
                  <a:lnTo>
                    <a:pt x="2048740" y="2900125"/>
                  </a:lnTo>
                  <a:lnTo>
                    <a:pt x="2046666" y="2900125"/>
                  </a:lnTo>
                  <a:lnTo>
                    <a:pt x="2046666" y="2893905"/>
                  </a:lnTo>
                  <a:lnTo>
                    <a:pt x="2044593" y="2893905"/>
                  </a:lnTo>
                  <a:lnTo>
                    <a:pt x="2044593" y="2887685"/>
                  </a:lnTo>
                  <a:lnTo>
                    <a:pt x="2042520" y="2887685"/>
                  </a:lnTo>
                  <a:lnTo>
                    <a:pt x="2042520" y="2883539"/>
                  </a:lnTo>
                  <a:lnTo>
                    <a:pt x="2040446" y="2883539"/>
                  </a:lnTo>
                  <a:lnTo>
                    <a:pt x="2040446" y="2881466"/>
                  </a:lnTo>
                  <a:lnTo>
                    <a:pt x="2044593" y="2881466"/>
                  </a:lnTo>
                  <a:lnTo>
                    <a:pt x="2044593" y="2879392"/>
                  </a:lnTo>
                  <a:lnTo>
                    <a:pt x="2046666" y="2879392"/>
                  </a:lnTo>
                  <a:lnTo>
                    <a:pt x="2046666" y="2881466"/>
                  </a:lnTo>
                  <a:lnTo>
                    <a:pt x="2044593" y="2881466"/>
                  </a:lnTo>
                  <a:lnTo>
                    <a:pt x="2044593" y="2885612"/>
                  </a:lnTo>
                  <a:lnTo>
                    <a:pt x="2046666" y="2885612"/>
                  </a:lnTo>
                  <a:lnTo>
                    <a:pt x="2046666" y="2887685"/>
                  </a:lnTo>
                  <a:lnTo>
                    <a:pt x="2048740" y="2887685"/>
                  </a:lnTo>
                  <a:lnTo>
                    <a:pt x="2048740" y="2891832"/>
                  </a:lnTo>
                  <a:lnTo>
                    <a:pt x="2050813" y="2891832"/>
                  </a:lnTo>
                  <a:lnTo>
                    <a:pt x="2050813" y="2893905"/>
                  </a:lnTo>
                  <a:lnTo>
                    <a:pt x="2052886" y="2893905"/>
                  </a:lnTo>
                  <a:lnTo>
                    <a:pt x="2052886" y="2895978"/>
                  </a:lnTo>
                  <a:lnTo>
                    <a:pt x="2054959" y="2895978"/>
                  </a:lnTo>
                  <a:lnTo>
                    <a:pt x="2054959" y="2898052"/>
                  </a:lnTo>
                  <a:lnTo>
                    <a:pt x="2057033" y="2898052"/>
                  </a:lnTo>
                  <a:lnTo>
                    <a:pt x="2057033" y="2900125"/>
                  </a:lnTo>
                  <a:lnTo>
                    <a:pt x="2059106" y="2900125"/>
                  </a:lnTo>
                  <a:lnTo>
                    <a:pt x="2059106" y="2898052"/>
                  </a:lnTo>
                  <a:lnTo>
                    <a:pt x="2063252" y="2898052"/>
                  </a:lnTo>
                  <a:lnTo>
                    <a:pt x="2063252" y="2895978"/>
                  </a:lnTo>
                  <a:lnTo>
                    <a:pt x="2075730" y="2895978"/>
                  </a:lnTo>
                  <a:lnTo>
                    <a:pt x="2075730" y="2898052"/>
                  </a:lnTo>
                  <a:lnTo>
                    <a:pt x="2084062" y="2898052"/>
                  </a:lnTo>
                  <a:lnTo>
                    <a:pt x="2084062" y="2895978"/>
                  </a:lnTo>
                  <a:lnTo>
                    <a:pt x="2086135" y="2895978"/>
                  </a:lnTo>
                  <a:lnTo>
                    <a:pt x="2086135" y="2893905"/>
                  </a:lnTo>
                  <a:lnTo>
                    <a:pt x="2090282" y="2893905"/>
                  </a:lnTo>
                  <a:lnTo>
                    <a:pt x="2090282" y="2891832"/>
                  </a:lnTo>
                  <a:lnTo>
                    <a:pt x="2092355" y="2891832"/>
                  </a:lnTo>
                  <a:lnTo>
                    <a:pt x="2092355" y="2889759"/>
                  </a:lnTo>
                  <a:lnTo>
                    <a:pt x="2094428" y="2889759"/>
                  </a:lnTo>
                  <a:lnTo>
                    <a:pt x="2094428" y="2887685"/>
                  </a:lnTo>
                  <a:lnTo>
                    <a:pt x="2096502" y="2887685"/>
                  </a:lnTo>
                  <a:lnTo>
                    <a:pt x="2096502" y="2885612"/>
                  </a:lnTo>
                  <a:lnTo>
                    <a:pt x="2094428" y="2885612"/>
                  </a:lnTo>
                  <a:lnTo>
                    <a:pt x="2094428" y="2883539"/>
                  </a:lnTo>
                  <a:lnTo>
                    <a:pt x="2092355" y="2883539"/>
                  </a:lnTo>
                  <a:lnTo>
                    <a:pt x="2092355" y="2885612"/>
                  </a:lnTo>
                  <a:lnTo>
                    <a:pt x="2081950" y="2885612"/>
                  </a:lnTo>
                  <a:lnTo>
                    <a:pt x="2081950" y="2883539"/>
                  </a:lnTo>
                  <a:lnTo>
                    <a:pt x="2079877" y="2883539"/>
                  </a:lnTo>
                  <a:lnTo>
                    <a:pt x="2079877" y="2881466"/>
                  </a:lnTo>
                  <a:lnTo>
                    <a:pt x="2081950" y="2881466"/>
                  </a:lnTo>
                  <a:lnTo>
                    <a:pt x="2081950" y="2883539"/>
                  </a:lnTo>
                  <a:lnTo>
                    <a:pt x="2088170" y="2883539"/>
                  </a:lnTo>
                  <a:lnTo>
                    <a:pt x="2088170" y="2881466"/>
                  </a:lnTo>
                  <a:lnTo>
                    <a:pt x="2096502" y="2881466"/>
                  </a:lnTo>
                  <a:lnTo>
                    <a:pt x="2096502" y="2877319"/>
                  </a:lnTo>
                  <a:lnTo>
                    <a:pt x="2094428" y="2877319"/>
                  </a:lnTo>
                  <a:lnTo>
                    <a:pt x="2094428" y="2873172"/>
                  </a:lnTo>
                  <a:lnTo>
                    <a:pt x="2092355" y="2873172"/>
                  </a:lnTo>
                  <a:lnTo>
                    <a:pt x="2092355" y="2866953"/>
                  </a:lnTo>
                  <a:lnTo>
                    <a:pt x="2084024" y="2866953"/>
                  </a:lnTo>
                  <a:lnTo>
                    <a:pt x="2084024" y="2869026"/>
                  </a:lnTo>
                  <a:lnTo>
                    <a:pt x="2075692" y="2869026"/>
                  </a:lnTo>
                  <a:lnTo>
                    <a:pt x="2075692" y="2866953"/>
                  </a:lnTo>
                  <a:lnTo>
                    <a:pt x="2081912" y="2866953"/>
                  </a:lnTo>
                  <a:lnTo>
                    <a:pt x="2081912" y="2864879"/>
                  </a:lnTo>
                  <a:lnTo>
                    <a:pt x="2086058" y="2864879"/>
                  </a:lnTo>
                  <a:lnTo>
                    <a:pt x="2086058" y="2862806"/>
                  </a:lnTo>
                  <a:lnTo>
                    <a:pt x="2088132" y="2862806"/>
                  </a:lnTo>
                  <a:lnTo>
                    <a:pt x="2088132" y="2864879"/>
                  </a:lnTo>
                  <a:lnTo>
                    <a:pt x="2092278" y="2864879"/>
                  </a:lnTo>
                  <a:lnTo>
                    <a:pt x="2092278" y="2866953"/>
                  </a:lnTo>
                  <a:lnTo>
                    <a:pt x="2094352" y="2866953"/>
                  </a:lnTo>
                  <a:lnTo>
                    <a:pt x="2094352" y="2871099"/>
                  </a:lnTo>
                  <a:lnTo>
                    <a:pt x="2096425" y="2871099"/>
                  </a:lnTo>
                  <a:lnTo>
                    <a:pt x="2096425" y="2873172"/>
                  </a:lnTo>
                  <a:lnTo>
                    <a:pt x="2098498" y="2873172"/>
                  </a:lnTo>
                  <a:lnTo>
                    <a:pt x="2098498" y="2871099"/>
                  </a:lnTo>
                  <a:lnTo>
                    <a:pt x="2100571" y="2871099"/>
                  </a:lnTo>
                  <a:lnTo>
                    <a:pt x="2100571" y="2869026"/>
                  </a:lnTo>
                  <a:lnTo>
                    <a:pt x="2102645" y="2869026"/>
                  </a:lnTo>
                  <a:lnTo>
                    <a:pt x="2102645" y="2866953"/>
                  </a:lnTo>
                  <a:lnTo>
                    <a:pt x="2104718" y="2866953"/>
                  </a:lnTo>
                  <a:lnTo>
                    <a:pt x="2104718" y="2864879"/>
                  </a:lnTo>
                  <a:lnTo>
                    <a:pt x="2102645" y="2864879"/>
                  </a:lnTo>
                  <a:lnTo>
                    <a:pt x="2102645" y="2862806"/>
                  </a:lnTo>
                  <a:lnTo>
                    <a:pt x="2104718" y="2862806"/>
                  </a:lnTo>
                  <a:lnTo>
                    <a:pt x="2104718" y="2858660"/>
                  </a:lnTo>
                  <a:lnTo>
                    <a:pt x="2106791" y="2858660"/>
                  </a:lnTo>
                  <a:lnTo>
                    <a:pt x="2106791" y="2854513"/>
                  </a:lnTo>
                  <a:lnTo>
                    <a:pt x="2104718" y="2854513"/>
                  </a:lnTo>
                  <a:lnTo>
                    <a:pt x="2104718" y="2852440"/>
                  </a:lnTo>
                  <a:lnTo>
                    <a:pt x="2110938" y="2852440"/>
                  </a:lnTo>
                  <a:lnTo>
                    <a:pt x="2110938" y="2850366"/>
                  </a:lnTo>
                  <a:lnTo>
                    <a:pt x="2113011" y="2850366"/>
                  </a:lnTo>
                  <a:lnTo>
                    <a:pt x="2113011" y="2848293"/>
                  </a:lnTo>
                  <a:lnTo>
                    <a:pt x="2115084" y="2848293"/>
                  </a:lnTo>
                  <a:lnTo>
                    <a:pt x="2115084" y="2846220"/>
                  </a:lnTo>
                  <a:lnTo>
                    <a:pt x="2117157" y="2846220"/>
                  </a:lnTo>
                  <a:lnTo>
                    <a:pt x="2117157" y="2854551"/>
                  </a:lnTo>
                  <a:lnTo>
                    <a:pt x="2119231" y="2854551"/>
                  </a:lnTo>
                  <a:lnTo>
                    <a:pt x="2119231" y="2852478"/>
                  </a:lnTo>
                  <a:lnTo>
                    <a:pt x="2121304" y="2852478"/>
                  </a:lnTo>
                  <a:lnTo>
                    <a:pt x="2121304" y="2850405"/>
                  </a:lnTo>
                  <a:lnTo>
                    <a:pt x="2123377" y="2850405"/>
                  </a:lnTo>
                  <a:lnTo>
                    <a:pt x="2123377" y="2848332"/>
                  </a:lnTo>
                  <a:lnTo>
                    <a:pt x="2127524" y="2848332"/>
                  </a:lnTo>
                  <a:lnTo>
                    <a:pt x="2127524" y="2850405"/>
                  </a:lnTo>
                  <a:lnTo>
                    <a:pt x="2129597" y="2850405"/>
                  </a:lnTo>
                  <a:lnTo>
                    <a:pt x="2129597" y="2860810"/>
                  </a:lnTo>
                  <a:lnTo>
                    <a:pt x="2127524" y="2860810"/>
                  </a:lnTo>
                  <a:lnTo>
                    <a:pt x="2127524" y="2862883"/>
                  </a:lnTo>
                  <a:lnTo>
                    <a:pt x="2125451" y="2862883"/>
                  </a:lnTo>
                  <a:lnTo>
                    <a:pt x="2125451" y="2864956"/>
                  </a:lnTo>
                  <a:lnTo>
                    <a:pt x="2140002" y="2864956"/>
                  </a:lnTo>
                  <a:lnTo>
                    <a:pt x="2140002" y="2867030"/>
                  </a:lnTo>
                  <a:lnTo>
                    <a:pt x="2142075" y="2867030"/>
                  </a:lnTo>
                  <a:lnTo>
                    <a:pt x="2142075" y="2869103"/>
                  </a:lnTo>
                  <a:lnTo>
                    <a:pt x="2137929" y="2869103"/>
                  </a:lnTo>
                  <a:lnTo>
                    <a:pt x="2137929" y="2867030"/>
                  </a:lnTo>
                  <a:lnTo>
                    <a:pt x="2129597" y="2867030"/>
                  </a:lnTo>
                  <a:lnTo>
                    <a:pt x="2129597" y="2869103"/>
                  </a:lnTo>
                  <a:lnTo>
                    <a:pt x="2125451" y="2869103"/>
                  </a:lnTo>
                  <a:lnTo>
                    <a:pt x="2125451" y="2871176"/>
                  </a:lnTo>
                  <a:lnTo>
                    <a:pt x="2121304" y="2871176"/>
                  </a:lnTo>
                  <a:lnTo>
                    <a:pt x="2121304" y="2869103"/>
                  </a:lnTo>
                  <a:lnTo>
                    <a:pt x="2119231" y="2869103"/>
                  </a:lnTo>
                  <a:lnTo>
                    <a:pt x="2119231" y="2867030"/>
                  </a:lnTo>
                  <a:lnTo>
                    <a:pt x="2115084" y="2867030"/>
                  </a:lnTo>
                  <a:lnTo>
                    <a:pt x="2115084" y="2864956"/>
                  </a:lnTo>
                  <a:lnTo>
                    <a:pt x="2108864" y="2864956"/>
                  </a:lnTo>
                  <a:lnTo>
                    <a:pt x="2108864" y="2869103"/>
                  </a:lnTo>
                  <a:lnTo>
                    <a:pt x="2106791" y="2869103"/>
                  </a:lnTo>
                  <a:lnTo>
                    <a:pt x="2106791" y="2873249"/>
                  </a:lnTo>
                  <a:lnTo>
                    <a:pt x="2104718" y="2873249"/>
                  </a:lnTo>
                  <a:lnTo>
                    <a:pt x="2104718" y="2881581"/>
                  </a:lnTo>
                  <a:lnTo>
                    <a:pt x="2102645" y="2881581"/>
                  </a:lnTo>
                  <a:lnTo>
                    <a:pt x="2102645" y="2889912"/>
                  </a:lnTo>
                  <a:lnTo>
                    <a:pt x="2100571" y="2889912"/>
                  </a:lnTo>
                  <a:lnTo>
                    <a:pt x="2100571" y="2906537"/>
                  </a:lnTo>
                  <a:lnTo>
                    <a:pt x="2098498" y="2906537"/>
                  </a:lnTo>
                  <a:lnTo>
                    <a:pt x="2098498" y="2908610"/>
                  </a:lnTo>
                  <a:lnTo>
                    <a:pt x="2100571" y="2908610"/>
                  </a:lnTo>
                  <a:lnTo>
                    <a:pt x="2100571" y="2912757"/>
                  </a:lnTo>
                  <a:lnTo>
                    <a:pt x="2102645" y="2912757"/>
                  </a:lnTo>
                  <a:lnTo>
                    <a:pt x="2102645" y="2914830"/>
                  </a:lnTo>
                  <a:lnTo>
                    <a:pt x="2104718" y="2914830"/>
                  </a:lnTo>
                  <a:lnTo>
                    <a:pt x="2104718" y="2912757"/>
                  </a:lnTo>
                  <a:lnTo>
                    <a:pt x="2106791" y="2912757"/>
                  </a:lnTo>
                  <a:lnTo>
                    <a:pt x="2106791" y="2910683"/>
                  </a:lnTo>
                  <a:lnTo>
                    <a:pt x="2108864" y="2910683"/>
                  </a:lnTo>
                  <a:lnTo>
                    <a:pt x="2108864" y="2904464"/>
                  </a:lnTo>
                  <a:lnTo>
                    <a:pt x="2110938" y="2904464"/>
                  </a:lnTo>
                  <a:lnTo>
                    <a:pt x="2110938" y="2902390"/>
                  </a:lnTo>
                  <a:lnTo>
                    <a:pt x="2113011" y="2902390"/>
                  </a:lnTo>
                  <a:lnTo>
                    <a:pt x="2113011" y="2900317"/>
                  </a:lnTo>
                  <a:lnTo>
                    <a:pt x="2119231" y="2900317"/>
                  </a:lnTo>
                  <a:lnTo>
                    <a:pt x="2119231" y="2898244"/>
                  </a:lnTo>
                  <a:lnTo>
                    <a:pt x="2121304" y="2898244"/>
                  </a:lnTo>
                  <a:lnTo>
                    <a:pt x="2121304" y="2896171"/>
                  </a:lnTo>
                  <a:lnTo>
                    <a:pt x="2125451" y="2896171"/>
                  </a:lnTo>
                  <a:lnTo>
                    <a:pt x="2125451" y="2889951"/>
                  </a:lnTo>
                  <a:lnTo>
                    <a:pt x="2127524" y="2889951"/>
                  </a:lnTo>
                  <a:lnTo>
                    <a:pt x="2127524" y="2898282"/>
                  </a:lnTo>
                  <a:lnTo>
                    <a:pt x="2125451" y="2898282"/>
                  </a:lnTo>
                  <a:lnTo>
                    <a:pt x="2125451" y="2900355"/>
                  </a:lnTo>
                  <a:lnTo>
                    <a:pt x="2129597" y="2900355"/>
                  </a:lnTo>
                  <a:lnTo>
                    <a:pt x="2129597" y="2902429"/>
                  </a:lnTo>
                  <a:lnTo>
                    <a:pt x="2140002" y="2902429"/>
                  </a:lnTo>
                  <a:lnTo>
                    <a:pt x="2140002" y="2900355"/>
                  </a:lnTo>
                  <a:lnTo>
                    <a:pt x="2142075" y="2900355"/>
                  </a:lnTo>
                  <a:lnTo>
                    <a:pt x="2142075" y="2898282"/>
                  </a:lnTo>
                  <a:lnTo>
                    <a:pt x="2144148" y="2898282"/>
                  </a:lnTo>
                  <a:lnTo>
                    <a:pt x="2144148" y="2892062"/>
                  </a:lnTo>
                  <a:lnTo>
                    <a:pt x="2146222" y="2892062"/>
                  </a:lnTo>
                  <a:lnTo>
                    <a:pt x="2146222" y="2898282"/>
                  </a:lnTo>
                  <a:lnTo>
                    <a:pt x="2144148" y="2898282"/>
                  </a:lnTo>
                  <a:lnTo>
                    <a:pt x="2144148" y="2900355"/>
                  </a:lnTo>
                  <a:lnTo>
                    <a:pt x="2142075" y="2900355"/>
                  </a:lnTo>
                  <a:lnTo>
                    <a:pt x="2142075" y="2904502"/>
                  </a:lnTo>
                  <a:lnTo>
                    <a:pt x="2127524" y="2904502"/>
                  </a:lnTo>
                  <a:lnTo>
                    <a:pt x="2127524" y="2902429"/>
                  </a:lnTo>
                  <a:lnTo>
                    <a:pt x="2117119" y="2902429"/>
                  </a:lnTo>
                  <a:lnTo>
                    <a:pt x="2117119" y="2904502"/>
                  </a:lnTo>
                  <a:lnTo>
                    <a:pt x="2115046" y="2904502"/>
                  </a:lnTo>
                  <a:lnTo>
                    <a:pt x="2115046" y="2906575"/>
                  </a:lnTo>
                  <a:lnTo>
                    <a:pt x="2112973" y="2906575"/>
                  </a:lnTo>
                  <a:lnTo>
                    <a:pt x="2112973" y="2912795"/>
                  </a:lnTo>
                  <a:lnTo>
                    <a:pt x="2110899" y="2912795"/>
                  </a:lnTo>
                  <a:lnTo>
                    <a:pt x="2110899" y="2914868"/>
                  </a:lnTo>
                  <a:lnTo>
                    <a:pt x="2108826" y="2914868"/>
                  </a:lnTo>
                  <a:lnTo>
                    <a:pt x="2108826" y="2916942"/>
                  </a:lnTo>
                  <a:lnTo>
                    <a:pt x="2104679" y="2916942"/>
                  </a:lnTo>
                  <a:lnTo>
                    <a:pt x="2104679" y="2919015"/>
                  </a:lnTo>
                  <a:lnTo>
                    <a:pt x="2102606" y="2919015"/>
                  </a:lnTo>
                  <a:lnTo>
                    <a:pt x="2102606" y="2921088"/>
                  </a:lnTo>
                  <a:lnTo>
                    <a:pt x="2094275" y="2921088"/>
                  </a:lnTo>
                  <a:lnTo>
                    <a:pt x="2094275" y="2919015"/>
                  </a:lnTo>
                  <a:lnTo>
                    <a:pt x="2092201" y="2919015"/>
                  </a:lnTo>
                  <a:lnTo>
                    <a:pt x="2092201" y="2916942"/>
                  </a:lnTo>
                  <a:lnTo>
                    <a:pt x="2088055" y="2916942"/>
                  </a:lnTo>
                  <a:lnTo>
                    <a:pt x="2088055" y="2914868"/>
                  </a:lnTo>
                  <a:lnTo>
                    <a:pt x="2085981" y="2914868"/>
                  </a:lnTo>
                  <a:lnTo>
                    <a:pt x="2085981" y="2916942"/>
                  </a:lnTo>
                  <a:lnTo>
                    <a:pt x="2083908" y="2916942"/>
                  </a:lnTo>
                  <a:lnTo>
                    <a:pt x="2083908" y="2914868"/>
                  </a:lnTo>
                  <a:lnTo>
                    <a:pt x="2081835" y="2914868"/>
                  </a:lnTo>
                  <a:lnTo>
                    <a:pt x="2081835" y="2916942"/>
                  </a:lnTo>
                  <a:lnTo>
                    <a:pt x="2067284" y="2916942"/>
                  </a:lnTo>
                  <a:lnTo>
                    <a:pt x="2067284" y="2933566"/>
                  </a:lnTo>
                  <a:lnTo>
                    <a:pt x="2069357" y="2933566"/>
                  </a:lnTo>
                  <a:lnTo>
                    <a:pt x="2069357" y="2937713"/>
                  </a:lnTo>
                  <a:lnTo>
                    <a:pt x="2073503" y="2937713"/>
                  </a:lnTo>
                  <a:lnTo>
                    <a:pt x="2073503" y="2935639"/>
                  </a:lnTo>
                  <a:lnTo>
                    <a:pt x="2075577" y="2935639"/>
                  </a:lnTo>
                  <a:lnTo>
                    <a:pt x="2075577" y="2933566"/>
                  </a:lnTo>
                  <a:lnTo>
                    <a:pt x="2079723" y="2933566"/>
                  </a:lnTo>
                  <a:lnTo>
                    <a:pt x="2079723" y="2935639"/>
                  </a:lnTo>
                  <a:lnTo>
                    <a:pt x="2077650" y="2935639"/>
                  </a:lnTo>
                  <a:lnTo>
                    <a:pt x="2077650" y="2941859"/>
                  </a:lnTo>
                  <a:lnTo>
                    <a:pt x="2071430" y="2941859"/>
                  </a:lnTo>
                  <a:lnTo>
                    <a:pt x="2071430" y="2939786"/>
                  </a:lnTo>
                  <a:lnTo>
                    <a:pt x="2067284" y="2939786"/>
                  </a:lnTo>
                  <a:lnTo>
                    <a:pt x="2067284" y="2935639"/>
                  </a:lnTo>
                  <a:lnTo>
                    <a:pt x="2065210" y="2935639"/>
                  </a:lnTo>
                  <a:lnTo>
                    <a:pt x="2065210" y="2933566"/>
                  </a:lnTo>
                  <a:lnTo>
                    <a:pt x="2058991" y="2933566"/>
                  </a:lnTo>
                  <a:lnTo>
                    <a:pt x="2058991" y="2931493"/>
                  </a:lnTo>
                  <a:lnTo>
                    <a:pt x="2056917" y="2931493"/>
                  </a:lnTo>
                  <a:lnTo>
                    <a:pt x="2056917" y="2933566"/>
                  </a:lnTo>
                  <a:lnTo>
                    <a:pt x="2054844" y="2933566"/>
                  </a:lnTo>
                  <a:lnTo>
                    <a:pt x="2054844" y="2935639"/>
                  </a:lnTo>
                  <a:lnTo>
                    <a:pt x="2056917" y="2935639"/>
                  </a:lnTo>
                  <a:lnTo>
                    <a:pt x="2056917" y="2956411"/>
                  </a:lnTo>
                  <a:lnTo>
                    <a:pt x="2054844" y="2956411"/>
                  </a:lnTo>
                  <a:lnTo>
                    <a:pt x="2054844" y="2960557"/>
                  </a:lnTo>
                  <a:lnTo>
                    <a:pt x="2050697" y="2960557"/>
                  </a:lnTo>
                  <a:lnTo>
                    <a:pt x="2050697" y="2962631"/>
                  </a:lnTo>
                  <a:lnTo>
                    <a:pt x="2052771" y="2962631"/>
                  </a:lnTo>
                  <a:lnTo>
                    <a:pt x="2052771" y="2964704"/>
                  </a:lnTo>
                  <a:lnTo>
                    <a:pt x="2046551" y="2964704"/>
                  </a:lnTo>
                  <a:lnTo>
                    <a:pt x="2046551" y="2968850"/>
                  </a:lnTo>
                  <a:lnTo>
                    <a:pt x="2048624" y="2968850"/>
                  </a:lnTo>
                  <a:lnTo>
                    <a:pt x="2048624" y="2975070"/>
                  </a:lnTo>
                  <a:lnTo>
                    <a:pt x="2050697" y="2975070"/>
                  </a:lnTo>
                  <a:lnTo>
                    <a:pt x="2050697" y="2981290"/>
                  </a:lnTo>
                  <a:lnTo>
                    <a:pt x="2052771" y="2981290"/>
                  </a:lnTo>
                  <a:lnTo>
                    <a:pt x="2052771" y="2989621"/>
                  </a:lnTo>
                  <a:lnTo>
                    <a:pt x="2054844" y="2989621"/>
                  </a:lnTo>
                  <a:lnTo>
                    <a:pt x="2054844" y="2993768"/>
                  </a:lnTo>
                  <a:lnTo>
                    <a:pt x="2052771" y="2993768"/>
                  </a:lnTo>
                  <a:lnTo>
                    <a:pt x="2052771" y="2997915"/>
                  </a:lnTo>
                  <a:lnTo>
                    <a:pt x="2054844" y="2997915"/>
                  </a:lnTo>
                  <a:lnTo>
                    <a:pt x="2054844" y="2999988"/>
                  </a:lnTo>
                  <a:lnTo>
                    <a:pt x="2056917" y="2999988"/>
                  </a:lnTo>
                  <a:lnTo>
                    <a:pt x="2056917" y="3002061"/>
                  </a:lnTo>
                  <a:lnTo>
                    <a:pt x="2063137" y="3002061"/>
                  </a:lnTo>
                  <a:lnTo>
                    <a:pt x="2063137" y="2999988"/>
                  </a:lnTo>
                  <a:lnTo>
                    <a:pt x="2065210" y="2999988"/>
                  </a:lnTo>
                  <a:lnTo>
                    <a:pt x="2065210" y="2979217"/>
                  </a:lnTo>
                  <a:lnTo>
                    <a:pt x="2067284" y="2979217"/>
                  </a:lnTo>
                  <a:lnTo>
                    <a:pt x="2067284" y="2977143"/>
                  </a:lnTo>
                  <a:lnTo>
                    <a:pt x="2069357" y="2977143"/>
                  </a:lnTo>
                  <a:lnTo>
                    <a:pt x="2069357" y="2975070"/>
                  </a:lnTo>
                  <a:lnTo>
                    <a:pt x="2071430" y="2975070"/>
                  </a:lnTo>
                  <a:lnTo>
                    <a:pt x="2071430" y="2972997"/>
                  </a:lnTo>
                  <a:lnTo>
                    <a:pt x="2073503" y="2972997"/>
                  </a:lnTo>
                  <a:lnTo>
                    <a:pt x="2073503" y="2968850"/>
                  </a:lnTo>
                  <a:lnTo>
                    <a:pt x="2075577" y="2968850"/>
                  </a:lnTo>
                  <a:lnTo>
                    <a:pt x="2075577" y="2966777"/>
                  </a:lnTo>
                  <a:lnTo>
                    <a:pt x="2073503" y="2966777"/>
                  </a:lnTo>
                  <a:lnTo>
                    <a:pt x="2073503" y="2964704"/>
                  </a:lnTo>
                  <a:lnTo>
                    <a:pt x="2077650" y="2964704"/>
                  </a:lnTo>
                  <a:lnTo>
                    <a:pt x="2077650" y="2962631"/>
                  </a:lnTo>
                  <a:lnTo>
                    <a:pt x="2079723" y="2962631"/>
                  </a:lnTo>
                  <a:lnTo>
                    <a:pt x="2079723" y="2950153"/>
                  </a:lnTo>
                  <a:lnTo>
                    <a:pt x="2077650" y="2950153"/>
                  </a:lnTo>
                  <a:lnTo>
                    <a:pt x="2077650" y="2948079"/>
                  </a:lnTo>
                  <a:lnTo>
                    <a:pt x="2079723" y="2948079"/>
                  </a:lnTo>
                  <a:lnTo>
                    <a:pt x="2079723" y="2950153"/>
                  </a:lnTo>
                  <a:lnTo>
                    <a:pt x="2081797" y="2950153"/>
                  </a:lnTo>
                  <a:lnTo>
                    <a:pt x="2081797" y="2958484"/>
                  </a:lnTo>
                  <a:lnTo>
                    <a:pt x="2090128" y="2958484"/>
                  </a:lnTo>
                  <a:lnTo>
                    <a:pt x="2090128" y="2960557"/>
                  </a:lnTo>
                  <a:lnTo>
                    <a:pt x="2092201" y="2960557"/>
                  </a:lnTo>
                  <a:lnTo>
                    <a:pt x="2092201" y="2962631"/>
                  </a:lnTo>
                  <a:lnTo>
                    <a:pt x="2094275" y="2962631"/>
                  </a:lnTo>
                  <a:lnTo>
                    <a:pt x="2094275" y="2964704"/>
                  </a:lnTo>
                  <a:lnTo>
                    <a:pt x="2096348" y="2964704"/>
                  </a:lnTo>
                  <a:lnTo>
                    <a:pt x="2096348" y="2966777"/>
                  </a:lnTo>
                  <a:lnTo>
                    <a:pt x="2098421" y="2966777"/>
                  </a:lnTo>
                  <a:lnTo>
                    <a:pt x="2098421" y="2964704"/>
                  </a:lnTo>
                  <a:lnTo>
                    <a:pt x="2100495" y="2964704"/>
                  </a:lnTo>
                  <a:lnTo>
                    <a:pt x="2100495" y="2962631"/>
                  </a:lnTo>
                  <a:lnTo>
                    <a:pt x="2102568" y="2962631"/>
                  </a:lnTo>
                  <a:lnTo>
                    <a:pt x="2102568" y="2958484"/>
                  </a:lnTo>
                  <a:lnTo>
                    <a:pt x="2104641" y="2958484"/>
                  </a:lnTo>
                  <a:lnTo>
                    <a:pt x="2104641" y="2962631"/>
                  </a:lnTo>
                  <a:lnTo>
                    <a:pt x="2102568" y="2962631"/>
                  </a:lnTo>
                  <a:lnTo>
                    <a:pt x="2102568" y="2966777"/>
                  </a:lnTo>
                  <a:lnTo>
                    <a:pt x="2100495" y="2966777"/>
                  </a:lnTo>
                  <a:lnTo>
                    <a:pt x="2100495" y="2968850"/>
                  </a:lnTo>
                  <a:lnTo>
                    <a:pt x="2096348" y="2968850"/>
                  </a:lnTo>
                  <a:lnTo>
                    <a:pt x="2096348" y="2966777"/>
                  </a:lnTo>
                  <a:lnTo>
                    <a:pt x="2094275" y="2966777"/>
                  </a:lnTo>
                  <a:lnTo>
                    <a:pt x="2094275" y="2964704"/>
                  </a:lnTo>
                  <a:lnTo>
                    <a:pt x="2092201" y="2964704"/>
                  </a:lnTo>
                  <a:lnTo>
                    <a:pt x="2092201" y="2962631"/>
                  </a:lnTo>
                  <a:lnTo>
                    <a:pt x="2090128" y="2962631"/>
                  </a:lnTo>
                  <a:lnTo>
                    <a:pt x="2090128" y="2960557"/>
                  </a:lnTo>
                  <a:lnTo>
                    <a:pt x="2085981" y="2960557"/>
                  </a:lnTo>
                  <a:lnTo>
                    <a:pt x="2085981" y="2964704"/>
                  </a:lnTo>
                  <a:lnTo>
                    <a:pt x="2083908" y="2964704"/>
                  </a:lnTo>
                  <a:lnTo>
                    <a:pt x="2083908" y="2966777"/>
                  </a:lnTo>
                  <a:lnTo>
                    <a:pt x="2081835" y="2966777"/>
                  </a:lnTo>
                  <a:lnTo>
                    <a:pt x="2081835" y="2970924"/>
                  </a:lnTo>
                  <a:lnTo>
                    <a:pt x="2079762" y="2970924"/>
                  </a:lnTo>
                  <a:lnTo>
                    <a:pt x="2079762" y="2972997"/>
                  </a:lnTo>
                  <a:lnTo>
                    <a:pt x="2077688" y="2972997"/>
                  </a:lnTo>
                  <a:lnTo>
                    <a:pt x="2077688" y="2977143"/>
                  </a:lnTo>
                  <a:lnTo>
                    <a:pt x="2079762" y="2977143"/>
                  </a:lnTo>
                  <a:lnTo>
                    <a:pt x="2079762" y="2979217"/>
                  </a:lnTo>
                  <a:lnTo>
                    <a:pt x="2077688" y="2979217"/>
                  </a:lnTo>
                  <a:lnTo>
                    <a:pt x="2077688" y="2983363"/>
                  </a:lnTo>
                  <a:lnTo>
                    <a:pt x="2073542" y="2983363"/>
                  </a:lnTo>
                  <a:lnTo>
                    <a:pt x="2073542" y="2985437"/>
                  </a:lnTo>
                  <a:lnTo>
                    <a:pt x="2071469" y="2985437"/>
                  </a:lnTo>
                  <a:lnTo>
                    <a:pt x="2071469" y="2989583"/>
                  </a:lnTo>
                  <a:lnTo>
                    <a:pt x="2069395" y="2989583"/>
                  </a:lnTo>
                  <a:lnTo>
                    <a:pt x="2069395" y="2997915"/>
                  </a:lnTo>
                  <a:lnTo>
                    <a:pt x="2067322" y="2997915"/>
                  </a:lnTo>
                  <a:lnTo>
                    <a:pt x="2067322" y="3002061"/>
                  </a:lnTo>
                  <a:lnTo>
                    <a:pt x="2063175" y="3002061"/>
                  </a:lnTo>
                  <a:lnTo>
                    <a:pt x="2063175" y="3004134"/>
                  </a:lnTo>
                  <a:lnTo>
                    <a:pt x="2059029" y="3004134"/>
                  </a:lnTo>
                  <a:lnTo>
                    <a:pt x="2059029" y="3006208"/>
                  </a:lnTo>
                  <a:lnTo>
                    <a:pt x="2056956" y="3006208"/>
                  </a:lnTo>
                  <a:lnTo>
                    <a:pt x="2056956" y="3004134"/>
                  </a:lnTo>
                  <a:lnTo>
                    <a:pt x="2052809" y="3004134"/>
                  </a:lnTo>
                  <a:lnTo>
                    <a:pt x="2052809" y="3002061"/>
                  </a:lnTo>
                  <a:lnTo>
                    <a:pt x="2050736" y="3002061"/>
                  </a:lnTo>
                  <a:lnTo>
                    <a:pt x="2050736" y="2999988"/>
                  </a:lnTo>
                  <a:lnTo>
                    <a:pt x="2048663" y="2999988"/>
                  </a:lnTo>
                  <a:lnTo>
                    <a:pt x="2048663" y="2987510"/>
                  </a:lnTo>
                  <a:lnTo>
                    <a:pt x="2046589" y="2987510"/>
                  </a:lnTo>
                  <a:lnTo>
                    <a:pt x="2046589" y="2983363"/>
                  </a:lnTo>
                  <a:lnTo>
                    <a:pt x="2044516" y="2983363"/>
                  </a:lnTo>
                  <a:lnTo>
                    <a:pt x="2044516" y="2979217"/>
                  </a:lnTo>
                  <a:lnTo>
                    <a:pt x="2042443" y="2979217"/>
                  </a:lnTo>
                  <a:lnTo>
                    <a:pt x="2042443" y="2975070"/>
                  </a:lnTo>
                  <a:lnTo>
                    <a:pt x="2040369" y="2975070"/>
                  </a:lnTo>
                  <a:lnTo>
                    <a:pt x="2040369" y="2972997"/>
                  </a:lnTo>
                  <a:lnTo>
                    <a:pt x="2038296" y="2972997"/>
                  </a:lnTo>
                  <a:lnTo>
                    <a:pt x="2038296" y="2975070"/>
                  </a:lnTo>
                  <a:lnTo>
                    <a:pt x="2032076" y="2975070"/>
                  </a:lnTo>
                  <a:lnTo>
                    <a:pt x="2032076" y="2979217"/>
                  </a:lnTo>
                  <a:lnTo>
                    <a:pt x="2019598" y="2979217"/>
                  </a:lnTo>
                  <a:lnTo>
                    <a:pt x="2019598" y="2981290"/>
                  </a:lnTo>
                  <a:lnTo>
                    <a:pt x="2017525" y="2981290"/>
                  </a:lnTo>
                  <a:lnTo>
                    <a:pt x="2017525" y="2983363"/>
                  </a:lnTo>
                  <a:lnTo>
                    <a:pt x="2015452" y="2983363"/>
                  </a:lnTo>
                  <a:lnTo>
                    <a:pt x="2015452" y="2985437"/>
                  </a:lnTo>
                  <a:lnTo>
                    <a:pt x="2013379" y="2985437"/>
                  </a:lnTo>
                  <a:lnTo>
                    <a:pt x="2013379" y="2987510"/>
                  </a:lnTo>
                  <a:lnTo>
                    <a:pt x="2011305" y="2987510"/>
                  </a:lnTo>
                  <a:lnTo>
                    <a:pt x="2011305" y="2991656"/>
                  </a:lnTo>
                  <a:lnTo>
                    <a:pt x="2009232" y="2991656"/>
                  </a:lnTo>
                  <a:lnTo>
                    <a:pt x="2009232" y="2993730"/>
                  </a:lnTo>
                  <a:lnTo>
                    <a:pt x="2007159" y="2993730"/>
                  </a:lnTo>
                  <a:lnTo>
                    <a:pt x="2007159" y="3002061"/>
                  </a:lnTo>
                  <a:lnTo>
                    <a:pt x="2005086" y="3002061"/>
                  </a:lnTo>
                  <a:lnTo>
                    <a:pt x="2005086" y="3012466"/>
                  </a:lnTo>
                  <a:lnTo>
                    <a:pt x="2009232" y="3012466"/>
                  </a:lnTo>
                  <a:lnTo>
                    <a:pt x="2009232" y="3010393"/>
                  </a:lnTo>
                  <a:lnTo>
                    <a:pt x="2017564" y="3010393"/>
                  </a:lnTo>
                  <a:lnTo>
                    <a:pt x="2017564" y="3012466"/>
                  </a:lnTo>
                  <a:lnTo>
                    <a:pt x="2025895" y="3012466"/>
                  </a:lnTo>
                  <a:lnTo>
                    <a:pt x="2025895" y="3014539"/>
                  </a:lnTo>
                  <a:lnTo>
                    <a:pt x="2030042" y="3014539"/>
                  </a:lnTo>
                  <a:lnTo>
                    <a:pt x="2030042" y="3016612"/>
                  </a:lnTo>
                  <a:lnTo>
                    <a:pt x="2038373" y="3016612"/>
                  </a:lnTo>
                  <a:lnTo>
                    <a:pt x="2038373" y="3018686"/>
                  </a:lnTo>
                  <a:lnTo>
                    <a:pt x="2036300" y="3018686"/>
                  </a:lnTo>
                  <a:lnTo>
                    <a:pt x="2036300" y="3020759"/>
                  </a:lnTo>
                  <a:lnTo>
                    <a:pt x="2038373" y="3020759"/>
                  </a:lnTo>
                  <a:lnTo>
                    <a:pt x="2038373" y="3022832"/>
                  </a:lnTo>
                  <a:lnTo>
                    <a:pt x="2042520" y="3022832"/>
                  </a:lnTo>
                  <a:lnTo>
                    <a:pt x="2042520" y="3024905"/>
                  </a:lnTo>
                  <a:lnTo>
                    <a:pt x="2044593" y="3024905"/>
                  </a:lnTo>
                  <a:lnTo>
                    <a:pt x="2044593" y="3026979"/>
                  </a:lnTo>
                  <a:lnTo>
                    <a:pt x="2048740" y="3026979"/>
                  </a:lnTo>
                  <a:lnTo>
                    <a:pt x="2048740" y="3029052"/>
                  </a:lnTo>
                  <a:lnTo>
                    <a:pt x="2050813" y="3029052"/>
                  </a:lnTo>
                  <a:lnTo>
                    <a:pt x="2050813" y="3031125"/>
                  </a:lnTo>
                  <a:lnTo>
                    <a:pt x="2052886" y="3031125"/>
                  </a:lnTo>
                  <a:lnTo>
                    <a:pt x="2052886" y="3033199"/>
                  </a:lnTo>
                  <a:lnTo>
                    <a:pt x="2054959" y="3033199"/>
                  </a:lnTo>
                  <a:lnTo>
                    <a:pt x="2054959" y="3037345"/>
                  </a:lnTo>
                  <a:lnTo>
                    <a:pt x="2057033" y="3037345"/>
                  </a:lnTo>
                  <a:lnTo>
                    <a:pt x="2057033" y="3039418"/>
                  </a:lnTo>
                  <a:lnTo>
                    <a:pt x="2059106" y="3039418"/>
                  </a:lnTo>
                  <a:lnTo>
                    <a:pt x="2059106" y="3041492"/>
                  </a:lnTo>
                  <a:lnTo>
                    <a:pt x="2061179" y="3041492"/>
                  </a:lnTo>
                  <a:lnTo>
                    <a:pt x="2061179" y="3043565"/>
                  </a:lnTo>
                  <a:lnTo>
                    <a:pt x="2063252" y="3043565"/>
                  </a:lnTo>
                  <a:lnTo>
                    <a:pt x="2063252" y="3047711"/>
                  </a:lnTo>
                  <a:lnTo>
                    <a:pt x="2065326" y="3047711"/>
                  </a:lnTo>
                  <a:lnTo>
                    <a:pt x="2065326" y="3049785"/>
                  </a:lnTo>
                  <a:lnTo>
                    <a:pt x="2067399" y="3049785"/>
                  </a:lnTo>
                  <a:lnTo>
                    <a:pt x="2067399" y="3051858"/>
                  </a:lnTo>
                  <a:lnTo>
                    <a:pt x="2069472" y="3051858"/>
                  </a:lnTo>
                  <a:lnTo>
                    <a:pt x="2069472" y="3053931"/>
                  </a:lnTo>
                  <a:lnTo>
                    <a:pt x="2071546" y="3053931"/>
                  </a:lnTo>
                  <a:lnTo>
                    <a:pt x="2071546" y="3047711"/>
                  </a:lnTo>
                  <a:lnTo>
                    <a:pt x="2073619" y="3047711"/>
                  </a:lnTo>
                  <a:lnTo>
                    <a:pt x="2073619" y="3049785"/>
                  </a:lnTo>
                  <a:lnTo>
                    <a:pt x="2084024" y="3049785"/>
                  </a:lnTo>
                  <a:lnTo>
                    <a:pt x="2084024" y="3051858"/>
                  </a:lnTo>
                  <a:lnTo>
                    <a:pt x="2086097" y="3051858"/>
                  </a:lnTo>
                  <a:lnTo>
                    <a:pt x="2086097" y="3056005"/>
                  </a:lnTo>
                  <a:lnTo>
                    <a:pt x="2084024" y="3056005"/>
                  </a:lnTo>
                  <a:lnTo>
                    <a:pt x="2084024" y="3053931"/>
                  </a:lnTo>
                  <a:lnTo>
                    <a:pt x="2075692" y="3053931"/>
                  </a:lnTo>
                  <a:lnTo>
                    <a:pt x="2075692" y="3056005"/>
                  </a:lnTo>
                  <a:lnTo>
                    <a:pt x="2073619" y="3056005"/>
                  </a:lnTo>
                  <a:lnTo>
                    <a:pt x="2073619" y="3058078"/>
                  </a:lnTo>
                  <a:lnTo>
                    <a:pt x="2071546" y="3058078"/>
                  </a:lnTo>
                  <a:lnTo>
                    <a:pt x="2071546" y="3060151"/>
                  </a:lnTo>
                  <a:lnTo>
                    <a:pt x="2067399" y="3060151"/>
                  </a:lnTo>
                  <a:lnTo>
                    <a:pt x="2067399" y="3068483"/>
                  </a:lnTo>
                  <a:lnTo>
                    <a:pt x="2069472" y="3068483"/>
                  </a:lnTo>
                  <a:lnTo>
                    <a:pt x="2069472" y="3070556"/>
                  </a:lnTo>
                  <a:lnTo>
                    <a:pt x="2071546" y="3070556"/>
                  </a:lnTo>
                  <a:lnTo>
                    <a:pt x="2071546" y="3072629"/>
                  </a:lnTo>
                  <a:lnTo>
                    <a:pt x="2073619" y="3072629"/>
                  </a:lnTo>
                  <a:lnTo>
                    <a:pt x="2073619" y="3076776"/>
                  </a:lnTo>
                  <a:lnTo>
                    <a:pt x="2075692" y="3076776"/>
                  </a:lnTo>
                  <a:lnTo>
                    <a:pt x="2075692" y="3080922"/>
                  </a:lnTo>
                  <a:lnTo>
                    <a:pt x="2077765" y="3080922"/>
                  </a:lnTo>
                  <a:lnTo>
                    <a:pt x="2077765" y="3085069"/>
                  </a:lnTo>
                  <a:lnTo>
                    <a:pt x="2079839" y="3085069"/>
                  </a:lnTo>
                  <a:lnTo>
                    <a:pt x="2079839" y="3089215"/>
                  </a:lnTo>
                  <a:lnTo>
                    <a:pt x="2081912" y="3089215"/>
                  </a:lnTo>
                  <a:lnTo>
                    <a:pt x="2081912" y="3093362"/>
                  </a:lnTo>
                  <a:lnTo>
                    <a:pt x="2083985" y="3093362"/>
                  </a:lnTo>
                  <a:lnTo>
                    <a:pt x="2083985" y="3097508"/>
                  </a:lnTo>
                  <a:lnTo>
                    <a:pt x="2086058" y="3097508"/>
                  </a:lnTo>
                  <a:lnTo>
                    <a:pt x="2086058" y="3101655"/>
                  </a:lnTo>
                  <a:lnTo>
                    <a:pt x="2088132" y="3101655"/>
                  </a:lnTo>
                  <a:lnTo>
                    <a:pt x="2088132" y="3109987"/>
                  </a:lnTo>
                  <a:lnTo>
                    <a:pt x="2090205" y="3109987"/>
                  </a:lnTo>
                  <a:lnTo>
                    <a:pt x="2090205" y="3114133"/>
                  </a:lnTo>
                  <a:lnTo>
                    <a:pt x="2092278" y="3114133"/>
                  </a:lnTo>
                  <a:lnTo>
                    <a:pt x="2092278" y="3122465"/>
                  </a:lnTo>
                  <a:lnTo>
                    <a:pt x="2094352" y="3122465"/>
                  </a:lnTo>
                  <a:lnTo>
                    <a:pt x="2094352" y="3128684"/>
                  </a:lnTo>
                  <a:lnTo>
                    <a:pt x="2096425" y="3128684"/>
                  </a:lnTo>
                  <a:lnTo>
                    <a:pt x="2096425" y="3139089"/>
                  </a:lnTo>
                  <a:lnTo>
                    <a:pt x="2098498" y="3139089"/>
                  </a:lnTo>
                  <a:lnTo>
                    <a:pt x="2098498" y="3143236"/>
                  </a:lnTo>
                  <a:lnTo>
                    <a:pt x="2096425" y="3143236"/>
                  </a:lnTo>
                  <a:lnTo>
                    <a:pt x="2096425" y="3147382"/>
                  </a:lnTo>
                  <a:lnTo>
                    <a:pt x="2098498" y="3147382"/>
                  </a:lnTo>
                  <a:lnTo>
                    <a:pt x="2098498" y="3145309"/>
                  </a:lnTo>
                  <a:lnTo>
                    <a:pt x="2102645" y="3145309"/>
                  </a:lnTo>
                  <a:lnTo>
                    <a:pt x="2102645" y="3143236"/>
                  </a:lnTo>
                  <a:lnTo>
                    <a:pt x="2104718" y="3143236"/>
                  </a:lnTo>
                  <a:lnTo>
                    <a:pt x="2104718" y="3145309"/>
                  </a:lnTo>
                  <a:lnTo>
                    <a:pt x="2102645" y="3145309"/>
                  </a:lnTo>
                  <a:lnTo>
                    <a:pt x="2102645" y="3147382"/>
                  </a:lnTo>
                  <a:lnTo>
                    <a:pt x="2098498" y="3147382"/>
                  </a:lnTo>
                  <a:lnTo>
                    <a:pt x="2098498" y="3151529"/>
                  </a:lnTo>
                  <a:lnTo>
                    <a:pt x="2100571" y="3151529"/>
                  </a:lnTo>
                  <a:lnTo>
                    <a:pt x="2100571" y="3159860"/>
                  </a:lnTo>
                  <a:lnTo>
                    <a:pt x="2102645" y="3159860"/>
                  </a:lnTo>
                  <a:lnTo>
                    <a:pt x="2102645" y="3164007"/>
                  </a:lnTo>
                  <a:lnTo>
                    <a:pt x="2100571" y="3164007"/>
                  </a:lnTo>
                  <a:lnTo>
                    <a:pt x="2100571" y="3159860"/>
                  </a:lnTo>
                  <a:lnTo>
                    <a:pt x="2098498" y="3159860"/>
                  </a:lnTo>
                  <a:lnTo>
                    <a:pt x="2098498" y="3166080"/>
                  </a:lnTo>
                  <a:lnTo>
                    <a:pt x="2100571" y="3166080"/>
                  </a:lnTo>
                  <a:lnTo>
                    <a:pt x="2100571" y="3172300"/>
                  </a:lnTo>
                  <a:lnTo>
                    <a:pt x="2098498" y="3172300"/>
                  </a:lnTo>
                  <a:lnTo>
                    <a:pt x="2098498" y="3178520"/>
                  </a:lnTo>
                  <a:lnTo>
                    <a:pt x="2100571" y="3178520"/>
                  </a:lnTo>
                  <a:lnTo>
                    <a:pt x="2100571" y="3186851"/>
                  </a:lnTo>
                  <a:lnTo>
                    <a:pt x="2102645" y="3186851"/>
                  </a:lnTo>
                  <a:lnTo>
                    <a:pt x="2102645" y="3180631"/>
                  </a:lnTo>
                  <a:lnTo>
                    <a:pt x="2108864" y="3180631"/>
                  </a:lnTo>
                  <a:lnTo>
                    <a:pt x="2108864" y="3182705"/>
                  </a:lnTo>
                  <a:lnTo>
                    <a:pt x="2113011" y="3182705"/>
                  </a:lnTo>
                  <a:lnTo>
                    <a:pt x="2113011" y="3180631"/>
                  </a:lnTo>
                  <a:lnTo>
                    <a:pt x="2121342" y="3180631"/>
                  </a:lnTo>
                  <a:lnTo>
                    <a:pt x="2121342" y="3182705"/>
                  </a:lnTo>
                  <a:lnTo>
                    <a:pt x="2127562" y="3182705"/>
                  </a:lnTo>
                  <a:lnTo>
                    <a:pt x="2127562" y="3180631"/>
                  </a:lnTo>
                  <a:lnTo>
                    <a:pt x="2129635" y="3180631"/>
                  </a:lnTo>
                  <a:lnTo>
                    <a:pt x="2129635" y="3182705"/>
                  </a:lnTo>
                  <a:lnTo>
                    <a:pt x="2127562" y="3182705"/>
                  </a:lnTo>
                  <a:lnTo>
                    <a:pt x="2127562" y="3184778"/>
                  </a:lnTo>
                  <a:lnTo>
                    <a:pt x="2133782" y="3184778"/>
                  </a:lnTo>
                  <a:lnTo>
                    <a:pt x="2133782" y="3182705"/>
                  </a:lnTo>
                  <a:lnTo>
                    <a:pt x="2140002" y="3182705"/>
                  </a:lnTo>
                  <a:lnTo>
                    <a:pt x="2140002" y="3178558"/>
                  </a:lnTo>
                  <a:lnTo>
                    <a:pt x="2137929" y="3178558"/>
                  </a:lnTo>
                  <a:lnTo>
                    <a:pt x="2137929" y="3174411"/>
                  </a:lnTo>
                  <a:lnTo>
                    <a:pt x="2140002" y="3174411"/>
                  </a:lnTo>
                  <a:lnTo>
                    <a:pt x="2140002" y="3172338"/>
                  </a:lnTo>
                  <a:lnTo>
                    <a:pt x="2142075" y="3172338"/>
                  </a:lnTo>
                  <a:lnTo>
                    <a:pt x="2142075" y="3174411"/>
                  </a:lnTo>
                  <a:lnTo>
                    <a:pt x="2140002" y="3174411"/>
                  </a:lnTo>
                  <a:lnTo>
                    <a:pt x="2140002" y="3178558"/>
                  </a:lnTo>
                  <a:lnTo>
                    <a:pt x="2142075" y="3178558"/>
                  </a:lnTo>
                  <a:lnTo>
                    <a:pt x="2142075" y="3180631"/>
                  </a:lnTo>
                  <a:lnTo>
                    <a:pt x="2144148" y="3180631"/>
                  </a:lnTo>
                  <a:lnTo>
                    <a:pt x="2144148" y="3182705"/>
                  </a:lnTo>
                  <a:lnTo>
                    <a:pt x="2146222" y="3182705"/>
                  </a:lnTo>
                  <a:lnTo>
                    <a:pt x="2146222" y="3184778"/>
                  </a:lnTo>
                  <a:lnTo>
                    <a:pt x="2148295" y="3184778"/>
                  </a:lnTo>
                  <a:lnTo>
                    <a:pt x="2148295" y="3186851"/>
                  </a:lnTo>
                  <a:lnTo>
                    <a:pt x="2150368" y="3186851"/>
                  </a:lnTo>
                  <a:lnTo>
                    <a:pt x="2150368" y="3188924"/>
                  </a:lnTo>
                  <a:lnTo>
                    <a:pt x="2156588" y="3188924"/>
                  </a:lnTo>
                  <a:lnTo>
                    <a:pt x="2156588" y="3190998"/>
                  </a:lnTo>
                  <a:lnTo>
                    <a:pt x="2160735" y="3190998"/>
                  </a:lnTo>
                  <a:lnTo>
                    <a:pt x="2160735" y="3193071"/>
                  </a:lnTo>
                  <a:lnTo>
                    <a:pt x="2162808" y="3193071"/>
                  </a:lnTo>
                  <a:lnTo>
                    <a:pt x="2162808" y="3195144"/>
                  </a:lnTo>
                  <a:lnTo>
                    <a:pt x="2164881" y="3195144"/>
                  </a:lnTo>
                  <a:lnTo>
                    <a:pt x="2164881" y="3197217"/>
                  </a:lnTo>
                  <a:lnTo>
                    <a:pt x="2166954" y="3197217"/>
                  </a:lnTo>
                  <a:lnTo>
                    <a:pt x="2166954" y="3195144"/>
                  </a:lnTo>
                  <a:lnTo>
                    <a:pt x="2177359" y="3195144"/>
                  </a:lnTo>
                  <a:lnTo>
                    <a:pt x="2177359" y="3193071"/>
                  </a:lnTo>
                  <a:lnTo>
                    <a:pt x="2179433" y="3193071"/>
                  </a:lnTo>
                  <a:lnTo>
                    <a:pt x="2179433" y="3195144"/>
                  </a:lnTo>
                  <a:lnTo>
                    <a:pt x="2177359" y="3195144"/>
                  </a:lnTo>
                  <a:lnTo>
                    <a:pt x="2177359" y="3201364"/>
                  </a:lnTo>
                  <a:lnTo>
                    <a:pt x="2179433" y="3201364"/>
                  </a:lnTo>
                  <a:lnTo>
                    <a:pt x="2179433" y="3203437"/>
                  </a:lnTo>
                  <a:lnTo>
                    <a:pt x="2189837" y="3203437"/>
                  </a:lnTo>
                  <a:lnTo>
                    <a:pt x="2189837" y="3201364"/>
                  </a:lnTo>
                  <a:lnTo>
                    <a:pt x="2196057" y="3201364"/>
                  </a:lnTo>
                  <a:lnTo>
                    <a:pt x="2196057" y="3199291"/>
                  </a:lnTo>
                  <a:lnTo>
                    <a:pt x="2200204" y="3199291"/>
                  </a:lnTo>
                  <a:lnTo>
                    <a:pt x="2200204" y="3197217"/>
                  </a:lnTo>
                  <a:lnTo>
                    <a:pt x="2202277" y="3197217"/>
                  </a:lnTo>
                  <a:lnTo>
                    <a:pt x="2202277" y="3193071"/>
                  </a:lnTo>
                  <a:lnTo>
                    <a:pt x="2204350" y="3193071"/>
                  </a:lnTo>
                  <a:lnTo>
                    <a:pt x="2204350" y="3195144"/>
                  </a:lnTo>
                  <a:lnTo>
                    <a:pt x="2212682" y="3195144"/>
                  </a:lnTo>
                  <a:lnTo>
                    <a:pt x="2212682" y="3197217"/>
                  </a:lnTo>
                  <a:lnTo>
                    <a:pt x="2221013" y="3197217"/>
                  </a:lnTo>
                  <a:lnTo>
                    <a:pt x="2221013" y="3199291"/>
                  </a:lnTo>
                  <a:lnTo>
                    <a:pt x="2223086" y="3199291"/>
                  </a:lnTo>
                  <a:lnTo>
                    <a:pt x="2223086" y="3201364"/>
                  </a:lnTo>
                  <a:lnTo>
                    <a:pt x="2225160" y="3201364"/>
                  </a:lnTo>
                  <a:lnTo>
                    <a:pt x="2225160" y="3203437"/>
                  </a:lnTo>
                  <a:lnTo>
                    <a:pt x="2227233" y="3203437"/>
                  </a:lnTo>
                  <a:lnTo>
                    <a:pt x="2227233" y="3205510"/>
                  </a:lnTo>
                  <a:lnTo>
                    <a:pt x="2229306" y="3205510"/>
                  </a:lnTo>
                  <a:lnTo>
                    <a:pt x="2229306" y="3207584"/>
                  </a:lnTo>
                  <a:lnTo>
                    <a:pt x="2227233" y="3207584"/>
                  </a:lnTo>
                  <a:lnTo>
                    <a:pt x="2227233" y="3205510"/>
                  </a:lnTo>
                  <a:lnTo>
                    <a:pt x="2225160" y="3205510"/>
                  </a:lnTo>
                  <a:lnTo>
                    <a:pt x="2225160" y="3203437"/>
                  </a:lnTo>
                  <a:lnTo>
                    <a:pt x="2223086" y="3203437"/>
                  </a:lnTo>
                  <a:lnTo>
                    <a:pt x="2223086" y="3201364"/>
                  </a:lnTo>
                  <a:lnTo>
                    <a:pt x="2221013" y="3201364"/>
                  </a:lnTo>
                  <a:lnTo>
                    <a:pt x="2221013" y="3199291"/>
                  </a:lnTo>
                  <a:lnTo>
                    <a:pt x="2212682" y="3199291"/>
                  </a:lnTo>
                  <a:lnTo>
                    <a:pt x="2212682" y="3197217"/>
                  </a:lnTo>
                  <a:lnTo>
                    <a:pt x="2204350" y="3197217"/>
                  </a:lnTo>
                  <a:lnTo>
                    <a:pt x="2204350" y="3199291"/>
                  </a:lnTo>
                  <a:lnTo>
                    <a:pt x="2202277" y="3199291"/>
                  </a:lnTo>
                  <a:lnTo>
                    <a:pt x="2202277" y="3201364"/>
                  </a:lnTo>
                  <a:lnTo>
                    <a:pt x="2198130" y="3201364"/>
                  </a:lnTo>
                  <a:lnTo>
                    <a:pt x="2198130" y="3203437"/>
                  </a:lnTo>
                  <a:lnTo>
                    <a:pt x="2196057" y="3203437"/>
                  </a:lnTo>
                  <a:lnTo>
                    <a:pt x="2196057" y="3205510"/>
                  </a:lnTo>
                  <a:lnTo>
                    <a:pt x="2191911" y="3205510"/>
                  </a:lnTo>
                  <a:lnTo>
                    <a:pt x="2191911" y="3207584"/>
                  </a:lnTo>
                  <a:lnTo>
                    <a:pt x="2181506" y="3207584"/>
                  </a:lnTo>
                  <a:lnTo>
                    <a:pt x="2181506" y="3209657"/>
                  </a:lnTo>
                  <a:lnTo>
                    <a:pt x="2175286" y="3209657"/>
                  </a:lnTo>
                  <a:lnTo>
                    <a:pt x="2175286" y="3211730"/>
                  </a:lnTo>
                  <a:lnTo>
                    <a:pt x="2171140" y="3211730"/>
                  </a:lnTo>
                  <a:lnTo>
                    <a:pt x="2171140" y="3213804"/>
                  </a:lnTo>
                  <a:lnTo>
                    <a:pt x="2164919" y="3213804"/>
                  </a:lnTo>
                  <a:lnTo>
                    <a:pt x="2164919" y="3222135"/>
                  </a:lnTo>
                  <a:lnTo>
                    <a:pt x="2166993" y="3222135"/>
                  </a:lnTo>
                  <a:lnTo>
                    <a:pt x="2166993" y="3226282"/>
                  </a:lnTo>
                  <a:lnTo>
                    <a:pt x="2169066" y="3226282"/>
                  </a:lnTo>
                  <a:lnTo>
                    <a:pt x="2169066" y="3228355"/>
                  </a:lnTo>
                  <a:lnTo>
                    <a:pt x="2171140" y="3228355"/>
                  </a:lnTo>
                  <a:lnTo>
                    <a:pt x="2171140" y="3230428"/>
                  </a:lnTo>
                  <a:lnTo>
                    <a:pt x="2173213" y="3230428"/>
                  </a:lnTo>
                  <a:lnTo>
                    <a:pt x="2173213" y="3234575"/>
                  </a:lnTo>
                  <a:lnTo>
                    <a:pt x="2175286" y="3234575"/>
                  </a:lnTo>
                  <a:lnTo>
                    <a:pt x="2175286" y="3236648"/>
                  </a:lnTo>
                  <a:lnTo>
                    <a:pt x="2177359" y="3236648"/>
                  </a:lnTo>
                  <a:lnTo>
                    <a:pt x="2177359" y="3240794"/>
                  </a:lnTo>
                  <a:lnTo>
                    <a:pt x="2179433" y="3240794"/>
                  </a:lnTo>
                  <a:lnTo>
                    <a:pt x="2179433" y="3244941"/>
                  </a:lnTo>
                  <a:lnTo>
                    <a:pt x="2181506" y="3244941"/>
                  </a:lnTo>
                  <a:lnTo>
                    <a:pt x="2181506" y="3247015"/>
                  </a:lnTo>
                  <a:lnTo>
                    <a:pt x="2183579" y="3247015"/>
                  </a:lnTo>
                  <a:lnTo>
                    <a:pt x="2183579" y="3249088"/>
                  </a:lnTo>
                  <a:lnTo>
                    <a:pt x="2185652" y="3249088"/>
                  </a:lnTo>
                  <a:lnTo>
                    <a:pt x="2185652" y="3251161"/>
                  </a:lnTo>
                  <a:lnTo>
                    <a:pt x="2187725" y="3251161"/>
                  </a:lnTo>
                  <a:lnTo>
                    <a:pt x="2187725" y="3255308"/>
                  </a:lnTo>
                  <a:lnTo>
                    <a:pt x="2189799" y="3255308"/>
                  </a:lnTo>
                  <a:lnTo>
                    <a:pt x="2189799" y="3257381"/>
                  </a:lnTo>
                  <a:lnTo>
                    <a:pt x="2191872" y="3257381"/>
                  </a:lnTo>
                  <a:lnTo>
                    <a:pt x="2191872" y="3259454"/>
                  </a:lnTo>
                  <a:lnTo>
                    <a:pt x="2193945" y="3259454"/>
                  </a:lnTo>
                  <a:lnTo>
                    <a:pt x="2193945" y="3261527"/>
                  </a:lnTo>
                  <a:lnTo>
                    <a:pt x="2196019" y="3261527"/>
                  </a:lnTo>
                  <a:lnTo>
                    <a:pt x="2196019" y="3263600"/>
                  </a:lnTo>
                  <a:lnTo>
                    <a:pt x="2198092" y="3263600"/>
                  </a:lnTo>
                  <a:lnTo>
                    <a:pt x="2198092" y="3265674"/>
                  </a:lnTo>
                  <a:lnTo>
                    <a:pt x="2200165" y="3265674"/>
                  </a:lnTo>
                  <a:lnTo>
                    <a:pt x="2200165" y="3267747"/>
                  </a:lnTo>
                  <a:lnTo>
                    <a:pt x="2202239" y="3267747"/>
                  </a:lnTo>
                  <a:lnTo>
                    <a:pt x="2202239" y="3269820"/>
                  </a:lnTo>
                  <a:lnTo>
                    <a:pt x="2206385" y="3269820"/>
                  </a:lnTo>
                  <a:lnTo>
                    <a:pt x="2206385" y="3271894"/>
                  </a:lnTo>
                  <a:lnTo>
                    <a:pt x="2210532" y="3271894"/>
                  </a:lnTo>
                  <a:lnTo>
                    <a:pt x="2210532" y="3273967"/>
                  </a:lnTo>
                  <a:lnTo>
                    <a:pt x="2214678" y="3273967"/>
                  </a:lnTo>
                  <a:lnTo>
                    <a:pt x="2214678" y="3276040"/>
                  </a:lnTo>
                  <a:lnTo>
                    <a:pt x="2218825" y="3276040"/>
                  </a:lnTo>
                  <a:lnTo>
                    <a:pt x="2218825" y="3278114"/>
                  </a:lnTo>
                  <a:lnTo>
                    <a:pt x="2222971" y="3278114"/>
                  </a:lnTo>
                  <a:lnTo>
                    <a:pt x="2222971" y="3280187"/>
                  </a:lnTo>
                  <a:lnTo>
                    <a:pt x="2225045" y="3280187"/>
                  </a:lnTo>
                  <a:lnTo>
                    <a:pt x="2225045" y="3282260"/>
                  </a:lnTo>
                  <a:lnTo>
                    <a:pt x="2229191" y="3282260"/>
                  </a:lnTo>
                  <a:lnTo>
                    <a:pt x="2229191" y="3280187"/>
                  </a:lnTo>
                  <a:lnTo>
                    <a:pt x="2233338" y="3280187"/>
                  </a:lnTo>
                  <a:lnTo>
                    <a:pt x="2233338" y="3282260"/>
                  </a:lnTo>
                  <a:lnTo>
                    <a:pt x="2235411" y="3282260"/>
                  </a:lnTo>
                  <a:lnTo>
                    <a:pt x="2235411" y="3280187"/>
                  </a:lnTo>
                  <a:lnTo>
                    <a:pt x="2241631" y="3280187"/>
                  </a:lnTo>
                  <a:lnTo>
                    <a:pt x="2241631" y="3278114"/>
                  </a:lnTo>
                  <a:lnTo>
                    <a:pt x="2254109" y="3278114"/>
                  </a:lnTo>
                  <a:lnTo>
                    <a:pt x="2254109" y="3276040"/>
                  </a:lnTo>
                  <a:lnTo>
                    <a:pt x="2262440" y="3276040"/>
                  </a:lnTo>
                  <a:lnTo>
                    <a:pt x="2262440" y="3267709"/>
                  </a:lnTo>
                  <a:lnTo>
                    <a:pt x="2264513" y="3267709"/>
                  </a:lnTo>
                  <a:lnTo>
                    <a:pt x="2264513" y="3261489"/>
                  </a:lnTo>
                  <a:lnTo>
                    <a:pt x="2266587" y="3261489"/>
                  </a:lnTo>
                  <a:lnTo>
                    <a:pt x="2266587" y="3259416"/>
                  </a:lnTo>
                  <a:lnTo>
                    <a:pt x="2270733" y="3259416"/>
                  </a:lnTo>
                  <a:lnTo>
                    <a:pt x="2270733" y="3261489"/>
                  </a:lnTo>
                  <a:lnTo>
                    <a:pt x="2266587" y="3261489"/>
                  </a:lnTo>
                  <a:lnTo>
                    <a:pt x="2266587" y="3267709"/>
                  </a:lnTo>
                  <a:lnTo>
                    <a:pt x="2264513" y="3267709"/>
                  </a:lnTo>
                  <a:lnTo>
                    <a:pt x="2264513" y="3269782"/>
                  </a:lnTo>
                  <a:lnTo>
                    <a:pt x="2266587" y="3269782"/>
                  </a:lnTo>
                  <a:lnTo>
                    <a:pt x="2266587" y="3271855"/>
                  </a:lnTo>
                  <a:lnTo>
                    <a:pt x="2264513" y="3271855"/>
                  </a:lnTo>
                  <a:lnTo>
                    <a:pt x="2264513" y="3276002"/>
                  </a:lnTo>
                  <a:lnTo>
                    <a:pt x="2266587" y="3276002"/>
                  </a:lnTo>
                  <a:lnTo>
                    <a:pt x="2266587" y="3278075"/>
                  </a:lnTo>
                  <a:lnTo>
                    <a:pt x="2268660" y="3278075"/>
                  </a:lnTo>
                  <a:lnTo>
                    <a:pt x="2268660" y="3280148"/>
                  </a:lnTo>
                  <a:lnTo>
                    <a:pt x="2270733" y="3280148"/>
                  </a:lnTo>
                  <a:lnTo>
                    <a:pt x="2270733" y="3282222"/>
                  </a:lnTo>
                  <a:lnTo>
                    <a:pt x="2276953" y="3282222"/>
                  </a:lnTo>
                  <a:lnTo>
                    <a:pt x="2276953" y="3284295"/>
                  </a:lnTo>
                  <a:lnTo>
                    <a:pt x="2270733" y="3284295"/>
                  </a:lnTo>
                  <a:lnTo>
                    <a:pt x="2270733" y="3282222"/>
                  </a:lnTo>
                  <a:lnTo>
                    <a:pt x="2268660" y="3282222"/>
                  </a:lnTo>
                  <a:lnTo>
                    <a:pt x="2268660" y="3280148"/>
                  </a:lnTo>
                  <a:lnTo>
                    <a:pt x="2266587" y="3280148"/>
                  </a:lnTo>
                  <a:lnTo>
                    <a:pt x="2266587" y="3278075"/>
                  </a:lnTo>
                  <a:lnTo>
                    <a:pt x="2262440" y="3278075"/>
                  </a:lnTo>
                  <a:lnTo>
                    <a:pt x="2262440" y="3280148"/>
                  </a:lnTo>
                  <a:lnTo>
                    <a:pt x="2256220" y="3280148"/>
                  </a:lnTo>
                  <a:lnTo>
                    <a:pt x="2256220" y="3282222"/>
                  </a:lnTo>
                  <a:lnTo>
                    <a:pt x="2247889" y="3282222"/>
                  </a:lnTo>
                  <a:lnTo>
                    <a:pt x="2247889" y="3284295"/>
                  </a:lnTo>
                  <a:lnTo>
                    <a:pt x="2241669" y="3284295"/>
                  </a:lnTo>
                  <a:lnTo>
                    <a:pt x="2241669" y="3286368"/>
                  </a:lnTo>
                  <a:lnTo>
                    <a:pt x="2239596" y="3286368"/>
                  </a:lnTo>
                  <a:lnTo>
                    <a:pt x="2239596" y="3290515"/>
                  </a:lnTo>
                  <a:lnTo>
                    <a:pt x="2237523" y="3290515"/>
                  </a:lnTo>
                  <a:lnTo>
                    <a:pt x="2237523" y="3294661"/>
                  </a:lnTo>
                  <a:lnTo>
                    <a:pt x="2235449" y="3294661"/>
                  </a:lnTo>
                  <a:lnTo>
                    <a:pt x="2235449" y="3296734"/>
                  </a:lnTo>
                  <a:lnTo>
                    <a:pt x="2233376" y="3296734"/>
                  </a:lnTo>
                  <a:lnTo>
                    <a:pt x="2233376" y="3300881"/>
                  </a:lnTo>
                  <a:lnTo>
                    <a:pt x="2229229" y="3300881"/>
                  </a:lnTo>
                  <a:lnTo>
                    <a:pt x="2229229" y="3302954"/>
                  </a:lnTo>
                  <a:lnTo>
                    <a:pt x="2227156" y="3302954"/>
                  </a:lnTo>
                  <a:lnTo>
                    <a:pt x="2227156" y="3305028"/>
                  </a:lnTo>
                  <a:lnTo>
                    <a:pt x="2225083" y="3305028"/>
                  </a:lnTo>
                  <a:lnTo>
                    <a:pt x="2225083" y="3309174"/>
                  </a:lnTo>
                  <a:lnTo>
                    <a:pt x="2229229" y="3309174"/>
                  </a:lnTo>
                  <a:lnTo>
                    <a:pt x="2229229" y="3313321"/>
                  </a:lnTo>
                  <a:lnTo>
                    <a:pt x="2227156" y="3313321"/>
                  </a:lnTo>
                  <a:lnTo>
                    <a:pt x="2227156" y="3315394"/>
                  </a:lnTo>
                  <a:lnTo>
                    <a:pt x="2229229" y="3317467"/>
                  </a:lnTo>
                  <a:lnTo>
                    <a:pt x="2235449" y="3319541"/>
                  </a:lnTo>
                  <a:lnTo>
                    <a:pt x="2247927" y="3319541"/>
                  </a:lnTo>
                  <a:lnTo>
                    <a:pt x="2252074" y="3321614"/>
                  </a:lnTo>
                  <a:lnTo>
                    <a:pt x="2254147" y="3321614"/>
                  </a:lnTo>
                  <a:lnTo>
                    <a:pt x="2255184" y="3320577"/>
                  </a:lnTo>
                  <a:lnTo>
                    <a:pt x="2256220" y="3319541"/>
                  </a:lnTo>
                  <a:lnTo>
                    <a:pt x="2256220" y="3321614"/>
                  </a:lnTo>
                  <a:lnTo>
                    <a:pt x="2258294" y="3321614"/>
                  </a:lnTo>
                  <a:lnTo>
                    <a:pt x="2291543" y="3319541"/>
                  </a:lnTo>
                  <a:lnTo>
                    <a:pt x="2331050" y="3315394"/>
                  </a:lnTo>
                  <a:lnTo>
                    <a:pt x="2370557" y="3311248"/>
                  </a:lnTo>
                  <a:lnTo>
                    <a:pt x="2385109" y="3310211"/>
                  </a:lnTo>
                  <a:lnTo>
                    <a:pt x="2399660" y="3309174"/>
                  </a:lnTo>
                  <a:lnTo>
                    <a:pt x="2432909" y="3307101"/>
                  </a:lnTo>
                  <a:lnTo>
                    <a:pt x="2472417" y="3307101"/>
                  </a:lnTo>
                  <a:lnTo>
                    <a:pt x="2493188" y="3309174"/>
                  </a:lnTo>
                  <a:lnTo>
                    <a:pt x="2497334" y="3309174"/>
                  </a:lnTo>
                  <a:lnTo>
                    <a:pt x="2507739" y="3319579"/>
                  </a:lnTo>
                  <a:lnTo>
                    <a:pt x="2509812" y="3319579"/>
                  </a:lnTo>
                  <a:lnTo>
                    <a:pt x="2513959" y="3321652"/>
                  </a:lnTo>
                  <a:lnTo>
                    <a:pt x="2532657" y="3319579"/>
                  </a:lnTo>
                  <a:lnTo>
                    <a:pt x="2536803" y="3317506"/>
                  </a:lnTo>
                  <a:lnTo>
                    <a:pt x="2540950" y="3300881"/>
                  </a:lnTo>
                  <a:lnTo>
                    <a:pt x="2543023" y="3298808"/>
                  </a:lnTo>
                  <a:lnTo>
                    <a:pt x="2553428" y="3302954"/>
                  </a:lnTo>
                  <a:lnTo>
                    <a:pt x="2557574" y="3300881"/>
                  </a:lnTo>
                  <a:lnTo>
                    <a:pt x="2572126" y="3286330"/>
                  </a:lnTo>
                  <a:lnTo>
                    <a:pt x="2576272" y="3286330"/>
                  </a:lnTo>
                  <a:lnTo>
                    <a:pt x="2586677" y="3288403"/>
                  </a:lnTo>
                  <a:lnTo>
                    <a:pt x="2590824" y="3288403"/>
                  </a:lnTo>
                  <a:lnTo>
                    <a:pt x="2588750" y="3286330"/>
                  </a:lnTo>
                  <a:lnTo>
                    <a:pt x="2590824" y="3282183"/>
                  </a:lnTo>
                  <a:lnTo>
                    <a:pt x="2601228" y="3278037"/>
                  </a:lnTo>
                  <a:lnTo>
                    <a:pt x="2603302" y="3271817"/>
                  </a:lnTo>
                  <a:lnTo>
                    <a:pt x="2609522" y="3271817"/>
                  </a:lnTo>
                  <a:lnTo>
                    <a:pt x="2611595" y="3269744"/>
                  </a:lnTo>
                  <a:lnTo>
                    <a:pt x="2613668" y="3248972"/>
                  </a:lnTo>
                  <a:lnTo>
                    <a:pt x="2617815" y="3240641"/>
                  </a:lnTo>
                  <a:lnTo>
                    <a:pt x="2621961" y="3234421"/>
                  </a:lnTo>
                  <a:lnTo>
                    <a:pt x="2644844" y="3219870"/>
                  </a:lnTo>
                  <a:lnTo>
                    <a:pt x="2655249" y="3207392"/>
                  </a:lnTo>
                  <a:lnTo>
                    <a:pt x="2655249" y="3205319"/>
                  </a:lnTo>
                  <a:lnTo>
                    <a:pt x="2646917" y="3192840"/>
                  </a:lnTo>
                  <a:lnTo>
                    <a:pt x="2644844" y="3182436"/>
                  </a:lnTo>
                  <a:lnTo>
                    <a:pt x="2638624" y="3172031"/>
                  </a:lnTo>
                  <a:lnTo>
                    <a:pt x="2640697" y="3167884"/>
                  </a:lnTo>
                  <a:lnTo>
                    <a:pt x="2642771" y="3167884"/>
                  </a:lnTo>
                  <a:lnTo>
                    <a:pt x="2646917" y="3163738"/>
                  </a:lnTo>
                  <a:lnTo>
                    <a:pt x="2648990" y="3159591"/>
                  </a:lnTo>
                  <a:lnTo>
                    <a:pt x="2646917" y="3151260"/>
                  </a:lnTo>
                  <a:lnTo>
                    <a:pt x="2651064" y="3147113"/>
                  </a:lnTo>
                  <a:lnTo>
                    <a:pt x="2655210" y="3147113"/>
                  </a:lnTo>
                  <a:lnTo>
                    <a:pt x="2655210" y="3145040"/>
                  </a:lnTo>
                  <a:lnTo>
                    <a:pt x="2648990" y="3132562"/>
                  </a:lnTo>
                  <a:lnTo>
                    <a:pt x="2644844" y="3118011"/>
                  </a:lnTo>
                  <a:lnTo>
                    <a:pt x="2642771" y="3115938"/>
                  </a:lnTo>
                  <a:lnTo>
                    <a:pt x="2642771" y="3105533"/>
                  </a:lnTo>
                  <a:lnTo>
                    <a:pt x="2646917" y="3101386"/>
                  </a:lnTo>
                  <a:lnTo>
                    <a:pt x="2657322" y="3082688"/>
                  </a:lnTo>
                  <a:lnTo>
                    <a:pt x="2657322" y="3080615"/>
                  </a:lnTo>
                  <a:lnTo>
                    <a:pt x="2659395" y="3076468"/>
                  </a:lnTo>
                  <a:lnTo>
                    <a:pt x="2657322" y="3070249"/>
                  </a:lnTo>
                  <a:lnTo>
                    <a:pt x="2661468" y="3064029"/>
                  </a:lnTo>
                  <a:lnTo>
                    <a:pt x="2663542" y="3061956"/>
                  </a:lnTo>
                  <a:lnTo>
                    <a:pt x="2665615" y="3053624"/>
                  </a:lnTo>
                  <a:lnTo>
                    <a:pt x="2665615" y="3047404"/>
                  </a:lnTo>
                  <a:lnTo>
                    <a:pt x="2667688" y="3043258"/>
                  </a:lnTo>
                  <a:lnTo>
                    <a:pt x="2669762" y="3039111"/>
                  </a:lnTo>
                  <a:lnTo>
                    <a:pt x="2669762" y="3034965"/>
                  </a:lnTo>
                  <a:lnTo>
                    <a:pt x="2665615" y="3026633"/>
                  </a:lnTo>
                  <a:lnTo>
                    <a:pt x="2667688" y="3024560"/>
                  </a:lnTo>
                  <a:lnTo>
                    <a:pt x="2676020" y="3018340"/>
                  </a:lnTo>
                  <a:lnTo>
                    <a:pt x="2682240" y="3014194"/>
                  </a:lnTo>
                  <a:lnTo>
                    <a:pt x="2700938" y="3005862"/>
                  </a:lnTo>
                  <a:lnTo>
                    <a:pt x="2707157" y="2989238"/>
                  </a:lnTo>
                  <a:lnTo>
                    <a:pt x="2713377" y="2985091"/>
                  </a:lnTo>
                  <a:lnTo>
                    <a:pt x="2715450" y="2983018"/>
                  </a:lnTo>
                  <a:lnTo>
                    <a:pt x="2719597" y="2980944"/>
                  </a:lnTo>
                  <a:lnTo>
                    <a:pt x="2740368" y="2976798"/>
                  </a:lnTo>
                  <a:lnTo>
                    <a:pt x="2750773" y="2972651"/>
                  </a:lnTo>
                  <a:lnTo>
                    <a:pt x="2752846" y="2972651"/>
                  </a:lnTo>
                  <a:lnTo>
                    <a:pt x="2756993" y="2970578"/>
                  </a:lnTo>
                  <a:lnTo>
                    <a:pt x="2763212" y="2970578"/>
                  </a:lnTo>
                  <a:lnTo>
                    <a:pt x="2783984" y="2980983"/>
                  </a:lnTo>
                  <a:lnTo>
                    <a:pt x="2790203" y="2985129"/>
                  </a:lnTo>
                  <a:lnTo>
                    <a:pt x="2817233" y="3005900"/>
                  </a:lnTo>
                  <a:lnTo>
                    <a:pt x="2825564" y="3012120"/>
                  </a:lnTo>
                  <a:lnTo>
                    <a:pt x="2831784" y="3014194"/>
                  </a:lnTo>
                  <a:lnTo>
                    <a:pt x="2838004" y="3014194"/>
                  </a:lnTo>
                  <a:lnTo>
                    <a:pt x="2840077" y="3012120"/>
                  </a:lnTo>
                  <a:lnTo>
                    <a:pt x="2850482" y="3010047"/>
                  </a:lnTo>
                  <a:lnTo>
                    <a:pt x="2862960" y="2997569"/>
                  </a:lnTo>
                  <a:lnTo>
                    <a:pt x="2885843" y="2983018"/>
                  </a:lnTo>
                  <a:lnTo>
                    <a:pt x="2887916" y="2976798"/>
                  </a:lnTo>
                  <a:lnTo>
                    <a:pt x="2889989" y="2970578"/>
                  </a:lnTo>
                  <a:lnTo>
                    <a:pt x="2889989" y="2949807"/>
                  </a:lnTo>
                  <a:lnTo>
                    <a:pt x="2883770" y="2906153"/>
                  </a:lnTo>
                  <a:lnTo>
                    <a:pt x="2881696" y="2902006"/>
                  </a:lnTo>
                  <a:lnTo>
                    <a:pt x="2879623" y="2897860"/>
                  </a:lnTo>
                  <a:lnTo>
                    <a:pt x="2858852" y="2893713"/>
                  </a:lnTo>
                  <a:lnTo>
                    <a:pt x="2854705" y="2889567"/>
                  </a:lnTo>
                  <a:lnTo>
                    <a:pt x="2846374" y="2877089"/>
                  </a:lnTo>
                  <a:lnTo>
                    <a:pt x="2850520" y="2864611"/>
                  </a:lnTo>
                  <a:lnTo>
                    <a:pt x="2860925" y="2854206"/>
                  </a:lnTo>
                  <a:lnTo>
                    <a:pt x="2869256" y="2841728"/>
                  </a:lnTo>
                  <a:lnTo>
                    <a:pt x="2869256" y="2825103"/>
                  </a:lnTo>
                  <a:lnTo>
                    <a:pt x="2865110" y="2812625"/>
                  </a:lnTo>
                  <a:lnTo>
                    <a:pt x="2852632" y="2783523"/>
                  </a:lnTo>
                  <a:lnTo>
                    <a:pt x="2850559" y="2758567"/>
                  </a:lnTo>
                  <a:lnTo>
                    <a:pt x="2844339" y="2704508"/>
                  </a:lnTo>
                  <a:lnTo>
                    <a:pt x="2838119" y="2692030"/>
                  </a:lnTo>
                  <a:lnTo>
                    <a:pt x="2821494" y="2683698"/>
                  </a:lnTo>
                  <a:lnTo>
                    <a:pt x="2819421" y="2679552"/>
                  </a:lnTo>
                  <a:lnTo>
                    <a:pt x="2819421" y="2667074"/>
                  </a:lnTo>
                  <a:lnTo>
                    <a:pt x="2838119" y="2610942"/>
                  </a:lnTo>
                  <a:lnTo>
                    <a:pt x="2836046" y="2606795"/>
                  </a:lnTo>
                  <a:lnTo>
                    <a:pt x="2833972" y="2604722"/>
                  </a:lnTo>
                  <a:lnTo>
                    <a:pt x="2825641" y="2600575"/>
                  </a:lnTo>
                  <a:lnTo>
                    <a:pt x="2821494" y="2598502"/>
                  </a:lnTo>
                  <a:lnTo>
                    <a:pt x="2806943" y="2594356"/>
                  </a:lnTo>
                  <a:lnTo>
                    <a:pt x="2802797" y="2592282"/>
                  </a:lnTo>
                  <a:lnTo>
                    <a:pt x="2800723" y="2588136"/>
                  </a:lnTo>
                  <a:lnTo>
                    <a:pt x="2800723" y="2579804"/>
                  </a:lnTo>
                  <a:lnTo>
                    <a:pt x="2802797" y="2573585"/>
                  </a:lnTo>
                  <a:lnTo>
                    <a:pt x="2817348" y="2548629"/>
                  </a:lnTo>
                  <a:lnTo>
                    <a:pt x="2825679" y="2525746"/>
                  </a:lnTo>
                  <a:lnTo>
                    <a:pt x="2825679" y="2517414"/>
                  </a:lnTo>
                  <a:lnTo>
                    <a:pt x="2819460" y="2486238"/>
                  </a:lnTo>
                  <a:lnTo>
                    <a:pt x="2819460" y="2482092"/>
                  </a:lnTo>
                  <a:lnTo>
                    <a:pt x="2821533" y="2473760"/>
                  </a:lnTo>
                  <a:lnTo>
                    <a:pt x="2823606" y="2469614"/>
                  </a:lnTo>
                  <a:lnTo>
                    <a:pt x="2825679" y="2461282"/>
                  </a:lnTo>
                  <a:lnTo>
                    <a:pt x="2831899" y="2459209"/>
                  </a:lnTo>
                  <a:lnTo>
                    <a:pt x="2840231" y="2461282"/>
                  </a:lnTo>
                  <a:lnTo>
                    <a:pt x="2848562" y="2459209"/>
                  </a:lnTo>
                  <a:lnTo>
                    <a:pt x="2867260" y="2448804"/>
                  </a:lnTo>
                  <a:lnTo>
                    <a:pt x="2877665" y="2446731"/>
                  </a:lnTo>
                  <a:lnTo>
                    <a:pt x="2929650" y="2450878"/>
                  </a:lnTo>
                  <a:lnTo>
                    <a:pt x="2944202" y="2455024"/>
                  </a:lnTo>
                  <a:lnTo>
                    <a:pt x="2956680" y="2455024"/>
                  </a:lnTo>
                  <a:lnTo>
                    <a:pt x="2969158" y="2450878"/>
                  </a:lnTo>
                  <a:lnTo>
                    <a:pt x="2992040" y="2452951"/>
                  </a:lnTo>
                  <a:lnTo>
                    <a:pt x="2998260" y="2450878"/>
                  </a:lnTo>
                  <a:lnTo>
                    <a:pt x="3025290" y="2444658"/>
                  </a:lnTo>
                  <a:lnTo>
                    <a:pt x="3027363" y="2444658"/>
                  </a:lnTo>
                  <a:lnTo>
                    <a:pt x="3035694" y="2440511"/>
                  </a:lnTo>
                  <a:lnTo>
                    <a:pt x="3041914" y="2432180"/>
                  </a:lnTo>
                  <a:lnTo>
                    <a:pt x="3046061" y="2430106"/>
                  </a:lnTo>
                  <a:lnTo>
                    <a:pt x="3056465" y="2430106"/>
                  </a:lnTo>
                  <a:lnTo>
                    <a:pt x="3060612" y="2432180"/>
                  </a:lnTo>
                  <a:lnTo>
                    <a:pt x="3068943" y="2432180"/>
                  </a:lnTo>
                  <a:lnTo>
                    <a:pt x="3075163" y="2434253"/>
                  </a:lnTo>
                  <a:lnTo>
                    <a:pt x="3087641" y="2452951"/>
                  </a:lnTo>
                  <a:lnTo>
                    <a:pt x="3093861" y="2457097"/>
                  </a:lnTo>
                  <a:lnTo>
                    <a:pt x="3112559" y="2465429"/>
                  </a:lnTo>
                  <a:lnTo>
                    <a:pt x="3122964" y="2465429"/>
                  </a:lnTo>
                  <a:lnTo>
                    <a:pt x="3141662" y="2463356"/>
                  </a:lnTo>
                  <a:lnTo>
                    <a:pt x="3147881" y="2461282"/>
                  </a:lnTo>
                  <a:lnTo>
                    <a:pt x="3152028" y="2459209"/>
                  </a:lnTo>
                  <a:lnTo>
                    <a:pt x="3166579" y="2450878"/>
                  </a:lnTo>
                  <a:lnTo>
                    <a:pt x="3168653" y="2450878"/>
                  </a:lnTo>
                  <a:lnTo>
                    <a:pt x="3172799" y="2455024"/>
                  </a:lnTo>
                  <a:lnTo>
                    <a:pt x="3179019" y="2473722"/>
                  </a:lnTo>
                  <a:lnTo>
                    <a:pt x="3181092" y="2475795"/>
                  </a:lnTo>
                  <a:lnTo>
                    <a:pt x="3185239" y="2477869"/>
                  </a:lnTo>
                  <a:lnTo>
                    <a:pt x="3199790" y="2473722"/>
                  </a:lnTo>
                  <a:lnTo>
                    <a:pt x="3228893" y="2475795"/>
                  </a:lnTo>
                  <a:lnTo>
                    <a:pt x="3235113" y="2473722"/>
                  </a:lnTo>
                  <a:lnTo>
                    <a:pt x="3243444" y="2467502"/>
                  </a:lnTo>
                  <a:lnTo>
                    <a:pt x="3247591" y="2465429"/>
                  </a:lnTo>
                  <a:lnTo>
                    <a:pt x="3251737" y="2465429"/>
                  </a:lnTo>
                  <a:lnTo>
                    <a:pt x="3255884" y="2471649"/>
                  </a:lnTo>
                  <a:lnTo>
                    <a:pt x="3260030" y="2473722"/>
                  </a:lnTo>
                  <a:lnTo>
                    <a:pt x="3266250" y="2475296"/>
                  </a:lnTo>
                  <a:lnTo>
                    <a:pt x="3266250" y="2475834"/>
                  </a:lnTo>
                  <a:lnTo>
                    <a:pt x="3274581" y="2475834"/>
                  </a:lnTo>
                  <a:lnTo>
                    <a:pt x="3280801" y="2473760"/>
                  </a:lnTo>
                  <a:lnTo>
                    <a:pt x="3299499" y="2461282"/>
                  </a:lnTo>
                  <a:lnTo>
                    <a:pt x="3307831" y="2452951"/>
                  </a:lnTo>
                  <a:lnTo>
                    <a:pt x="3316162" y="2430068"/>
                  </a:lnTo>
                  <a:lnTo>
                    <a:pt x="3328640" y="2415517"/>
                  </a:lnTo>
                  <a:lnTo>
                    <a:pt x="3332787" y="2403039"/>
                  </a:lnTo>
                  <a:lnTo>
                    <a:pt x="3326567" y="2386414"/>
                  </a:lnTo>
                  <a:lnTo>
                    <a:pt x="3330713" y="2382268"/>
                  </a:lnTo>
                  <a:lnTo>
                    <a:pt x="3332787" y="2380194"/>
                  </a:lnTo>
                  <a:lnTo>
                    <a:pt x="3349411" y="2373975"/>
                  </a:lnTo>
                  <a:lnTo>
                    <a:pt x="3351485" y="2371901"/>
                  </a:lnTo>
                  <a:lnTo>
                    <a:pt x="3357704" y="2357350"/>
                  </a:lnTo>
                  <a:lnTo>
                    <a:pt x="3382660" y="2340725"/>
                  </a:lnTo>
                  <a:lnTo>
                    <a:pt x="3393065" y="2319954"/>
                  </a:lnTo>
                  <a:lnTo>
                    <a:pt x="3405543" y="2311623"/>
                  </a:lnTo>
                  <a:lnTo>
                    <a:pt x="3407617" y="2311623"/>
                  </a:lnTo>
                  <a:lnTo>
                    <a:pt x="3415948" y="2292925"/>
                  </a:lnTo>
                  <a:lnTo>
                    <a:pt x="3420095" y="2288778"/>
                  </a:lnTo>
                  <a:lnTo>
                    <a:pt x="3436719" y="2282559"/>
                  </a:lnTo>
                  <a:lnTo>
                    <a:pt x="3445051" y="2268007"/>
                  </a:lnTo>
                  <a:lnTo>
                    <a:pt x="3455455" y="2261787"/>
                  </a:lnTo>
                  <a:lnTo>
                    <a:pt x="3455455" y="2255568"/>
                  </a:lnTo>
                  <a:lnTo>
                    <a:pt x="3451309" y="2243089"/>
                  </a:lnTo>
                  <a:lnTo>
                    <a:pt x="3451309" y="2236870"/>
                  </a:lnTo>
                  <a:lnTo>
                    <a:pt x="3455455" y="2232723"/>
                  </a:lnTo>
                  <a:lnTo>
                    <a:pt x="3472080" y="2232723"/>
                  </a:lnTo>
                  <a:lnTo>
                    <a:pt x="3484558" y="2228577"/>
                  </a:lnTo>
                  <a:lnTo>
                    <a:pt x="3488705" y="2226503"/>
                  </a:lnTo>
                  <a:lnTo>
                    <a:pt x="3494924" y="2218172"/>
                  </a:lnTo>
                  <a:lnTo>
                    <a:pt x="3505329" y="2216099"/>
                  </a:lnTo>
                  <a:lnTo>
                    <a:pt x="3507402" y="2211952"/>
                  </a:lnTo>
                  <a:lnTo>
                    <a:pt x="3509476" y="2209879"/>
                  </a:lnTo>
                  <a:lnTo>
                    <a:pt x="3509476" y="2203659"/>
                  </a:lnTo>
                  <a:lnTo>
                    <a:pt x="3503256" y="2199512"/>
                  </a:lnTo>
                  <a:lnTo>
                    <a:pt x="3497036" y="2197439"/>
                  </a:lnTo>
                  <a:lnTo>
                    <a:pt x="3492889" y="2191219"/>
                  </a:lnTo>
                  <a:lnTo>
                    <a:pt x="3492889" y="2178741"/>
                  </a:lnTo>
                  <a:lnTo>
                    <a:pt x="3501221" y="2174595"/>
                  </a:lnTo>
                  <a:lnTo>
                    <a:pt x="3505367" y="2172521"/>
                  </a:lnTo>
                  <a:lnTo>
                    <a:pt x="3524065" y="2166302"/>
                  </a:lnTo>
                  <a:lnTo>
                    <a:pt x="3544836" y="2149677"/>
                  </a:lnTo>
                  <a:lnTo>
                    <a:pt x="3557314" y="2143457"/>
                  </a:lnTo>
                  <a:lnTo>
                    <a:pt x="3580197" y="2141384"/>
                  </a:lnTo>
                  <a:lnTo>
                    <a:pt x="3588529" y="2137237"/>
                  </a:lnTo>
                  <a:lnTo>
                    <a:pt x="3605153" y="2139311"/>
                  </a:lnTo>
                  <a:lnTo>
                    <a:pt x="3619705" y="2139311"/>
                  </a:lnTo>
                  <a:lnTo>
                    <a:pt x="3638402" y="2130979"/>
                  </a:lnTo>
                  <a:lnTo>
                    <a:pt x="3644622" y="2128906"/>
                  </a:lnTo>
                  <a:lnTo>
                    <a:pt x="3648769" y="2130979"/>
                  </a:lnTo>
                  <a:lnTo>
                    <a:pt x="3650842" y="2137199"/>
                  </a:lnTo>
                  <a:lnTo>
                    <a:pt x="3652915" y="2149677"/>
                  </a:lnTo>
                  <a:lnTo>
                    <a:pt x="3648769" y="2164228"/>
                  </a:lnTo>
                  <a:lnTo>
                    <a:pt x="3634217" y="2189184"/>
                  </a:lnTo>
                  <a:lnTo>
                    <a:pt x="3632144" y="2205809"/>
                  </a:lnTo>
                  <a:lnTo>
                    <a:pt x="3634217" y="2214141"/>
                  </a:lnTo>
                  <a:lnTo>
                    <a:pt x="3640437" y="2224545"/>
                  </a:lnTo>
                  <a:lnTo>
                    <a:pt x="3692423" y="2264053"/>
                  </a:lnTo>
                  <a:lnTo>
                    <a:pt x="3715305" y="2280677"/>
                  </a:lnTo>
                  <a:lnTo>
                    <a:pt x="3736077" y="2299375"/>
                  </a:lnTo>
                  <a:lnTo>
                    <a:pt x="3744408" y="2313926"/>
                  </a:lnTo>
                  <a:lnTo>
                    <a:pt x="3756886" y="2318073"/>
                  </a:lnTo>
                  <a:lnTo>
                    <a:pt x="3765218" y="2322219"/>
                  </a:lnTo>
                  <a:lnTo>
                    <a:pt x="3771438" y="2318073"/>
                  </a:lnTo>
                  <a:lnTo>
                    <a:pt x="3773511" y="2313926"/>
                  </a:lnTo>
                  <a:lnTo>
                    <a:pt x="3773511" y="2307707"/>
                  </a:lnTo>
                  <a:lnTo>
                    <a:pt x="3779731" y="2299375"/>
                  </a:lnTo>
                  <a:lnTo>
                    <a:pt x="3785950" y="2299375"/>
                  </a:lnTo>
                  <a:lnTo>
                    <a:pt x="3794282" y="2301448"/>
                  </a:lnTo>
                  <a:lnTo>
                    <a:pt x="3806760" y="2301448"/>
                  </a:lnTo>
                  <a:lnTo>
                    <a:pt x="3821311" y="2307668"/>
                  </a:lnTo>
                  <a:lnTo>
                    <a:pt x="3829643" y="2320146"/>
                  </a:lnTo>
                  <a:lnTo>
                    <a:pt x="3827570" y="2347175"/>
                  </a:lnTo>
                  <a:lnTo>
                    <a:pt x="3840048" y="2359653"/>
                  </a:lnTo>
                  <a:lnTo>
                    <a:pt x="3846267" y="2372131"/>
                  </a:lnTo>
                  <a:lnTo>
                    <a:pt x="3850414" y="2374205"/>
                  </a:lnTo>
                  <a:lnTo>
                    <a:pt x="3852487" y="2376278"/>
                  </a:lnTo>
                  <a:lnTo>
                    <a:pt x="3856634" y="2384610"/>
                  </a:lnTo>
                  <a:lnTo>
                    <a:pt x="3864965" y="2388756"/>
                  </a:lnTo>
                  <a:lnTo>
                    <a:pt x="3885736" y="2388756"/>
                  </a:lnTo>
                  <a:lnTo>
                    <a:pt x="3900288" y="2384610"/>
                  </a:lnTo>
                  <a:lnTo>
                    <a:pt x="3908619" y="2382536"/>
                  </a:lnTo>
                  <a:lnTo>
                    <a:pt x="3916951" y="2386683"/>
                  </a:lnTo>
                  <a:lnTo>
                    <a:pt x="3921097" y="2390830"/>
                  </a:lnTo>
                  <a:lnTo>
                    <a:pt x="3925244" y="2397049"/>
                  </a:lnTo>
                  <a:lnTo>
                    <a:pt x="3933575" y="2392903"/>
                  </a:lnTo>
                  <a:lnTo>
                    <a:pt x="3937722" y="2388756"/>
                  </a:lnTo>
                  <a:lnTo>
                    <a:pt x="3943942" y="2372131"/>
                  </a:lnTo>
                  <a:lnTo>
                    <a:pt x="3941868" y="2363800"/>
                  </a:lnTo>
                  <a:lnTo>
                    <a:pt x="3937722" y="2359653"/>
                  </a:lnTo>
                  <a:lnTo>
                    <a:pt x="3931502" y="2351322"/>
                  </a:lnTo>
                  <a:lnTo>
                    <a:pt x="3914877" y="2345102"/>
                  </a:lnTo>
                  <a:lnTo>
                    <a:pt x="3914877" y="2343029"/>
                  </a:lnTo>
                  <a:lnTo>
                    <a:pt x="3919024" y="2328478"/>
                  </a:lnTo>
                  <a:lnTo>
                    <a:pt x="3923170" y="2307707"/>
                  </a:lnTo>
                  <a:lnTo>
                    <a:pt x="3921097" y="2274457"/>
                  </a:lnTo>
                  <a:lnTo>
                    <a:pt x="3921097" y="2259906"/>
                  </a:lnTo>
                  <a:lnTo>
                    <a:pt x="3927317" y="2251575"/>
                  </a:lnTo>
                  <a:lnTo>
                    <a:pt x="3939795" y="2251575"/>
                  </a:lnTo>
                  <a:lnTo>
                    <a:pt x="3950200" y="2247428"/>
                  </a:lnTo>
                  <a:lnTo>
                    <a:pt x="3964751" y="2230803"/>
                  </a:lnTo>
                  <a:lnTo>
                    <a:pt x="3970971" y="2226657"/>
                  </a:lnTo>
                  <a:lnTo>
                    <a:pt x="3979302" y="2226657"/>
                  </a:lnTo>
                  <a:lnTo>
                    <a:pt x="3985522" y="2228730"/>
                  </a:lnTo>
                  <a:lnTo>
                    <a:pt x="4004220" y="2237062"/>
                  </a:lnTo>
                  <a:lnTo>
                    <a:pt x="4014625" y="2230842"/>
                  </a:lnTo>
                  <a:lnTo>
                    <a:pt x="4020845" y="2224622"/>
                  </a:lnTo>
                  <a:lnTo>
                    <a:pt x="4022918" y="2218402"/>
                  </a:lnTo>
                  <a:lnTo>
                    <a:pt x="4024991" y="2201778"/>
                  </a:lnTo>
                  <a:lnTo>
                    <a:pt x="4027065" y="2199704"/>
                  </a:lnTo>
                  <a:lnTo>
                    <a:pt x="4037469" y="2197631"/>
                  </a:lnTo>
                  <a:lnTo>
                    <a:pt x="4060352" y="2201778"/>
                  </a:lnTo>
                  <a:lnTo>
                    <a:pt x="4070757" y="2191373"/>
                  </a:lnTo>
                  <a:lnTo>
                    <a:pt x="4081161" y="2189300"/>
                  </a:lnTo>
                  <a:lnTo>
                    <a:pt x="4085308" y="2185153"/>
                  </a:lnTo>
                  <a:lnTo>
                    <a:pt x="4095713" y="2172675"/>
                  </a:lnTo>
                  <a:lnTo>
                    <a:pt x="4097786" y="2168529"/>
                  </a:lnTo>
                  <a:lnTo>
                    <a:pt x="4099859" y="2166455"/>
                  </a:lnTo>
                  <a:lnTo>
                    <a:pt x="4108191" y="2168529"/>
                  </a:lnTo>
                  <a:lnTo>
                    <a:pt x="4114411" y="2164382"/>
                  </a:lnTo>
                  <a:lnTo>
                    <a:pt x="4120631" y="2145684"/>
                  </a:lnTo>
                  <a:lnTo>
                    <a:pt x="4122704" y="2145684"/>
                  </a:lnTo>
                  <a:lnTo>
                    <a:pt x="4131035" y="2143611"/>
                  </a:lnTo>
                  <a:lnTo>
                    <a:pt x="4137255" y="2143611"/>
                  </a:lnTo>
                  <a:lnTo>
                    <a:pt x="4139328" y="2145684"/>
                  </a:lnTo>
                  <a:lnTo>
                    <a:pt x="4135182" y="2151904"/>
                  </a:lnTo>
                  <a:lnTo>
                    <a:pt x="4137255" y="2156050"/>
                  </a:lnTo>
                  <a:lnTo>
                    <a:pt x="4140019" y="2158815"/>
                  </a:lnTo>
                  <a:lnTo>
                    <a:pt x="4141401" y="2160197"/>
                  </a:lnTo>
                  <a:lnTo>
                    <a:pt x="4147621" y="2162270"/>
                  </a:lnTo>
                  <a:lnTo>
                    <a:pt x="4160099" y="2162270"/>
                  </a:lnTo>
                  <a:lnTo>
                    <a:pt x="4168431" y="2160197"/>
                  </a:lnTo>
                  <a:lnTo>
                    <a:pt x="4178835" y="2162270"/>
                  </a:lnTo>
                  <a:lnTo>
                    <a:pt x="4180909" y="2154975"/>
                  </a:lnTo>
                  <a:lnTo>
                    <a:pt x="4182982" y="2147681"/>
                  </a:lnTo>
                  <a:lnTo>
                    <a:pt x="4191314" y="2145607"/>
                  </a:lnTo>
                  <a:lnTo>
                    <a:pt x="4193387" y="2124836"/>
                  </a:lnTo>
                  <a:lnTo>
                    <a:pt x="4197533" y="2118616"/>
                  </a:lnTo>
                  <a:lnTo>
                    <a:pt x="4203753" y="2126948"/>
                  </a:lnTo>
                  <a:lnTo>
                    <a:pt x="4209973" y="2129021"/>
                  </a:lnTo>
                  <a:lnTo>
                    <a:pt x="4212046" y="2112397"/>
                  </a:lnTo>
                  <a:lnTo>
                    <a:pt x="4224524" y="2124875"/>
                  </a:lnTo>
                  <a:lnTo>
                    <a:pt x="4226598" y="2120728"/>
                  </a:lnTo>
                  <a:lnTo>
                    <a:pt x="4226598" y="2112397"/>
                  </a:lnTo>
                  <a:lnTo>
                    <a:pt x="4237003" y="2114470"/>
                  </a:lnTo>
                  <a:lnTo>
                    <a:pt x="4239076" y="2104065"/>
                  </a:lnTo>
                  <a:lnTo>
                    <a:pt x="4241149" y="2099919"/>
                  </a:lnTo>
                  <a:lnTo>
                    <a:pt x="4246678" y="2098536"/>
                  </a:lnTo>
                  <a:lnTo>
                    <a:pt x="4249442" y="2097845"/>
                  </a:lnTo>
                  <a:lnTo>
                    <a:pt x="4250133" y="2095772"/>
                  </a:lnTo>
                  <a:lnTo>
                    <a:pt x="4251516" y="2091625"/>
                  </a:lnTo>
                  <a:lnTo>
                    <a:pt x="4254625" y="2090589"/>
                  </a:lnTo>
                  <a:lnTo>
                    <a:pt x="4257735" y="2089552"/>
                  </a:lnTo>
                  <a:lnTo>
                    <a:pt x="4266067" y="2099957"/>
                  </a:lnTo>
                  <a:lnTo>
                    <a:pt x="4272287" y="2095810"/>
                  </a:lnTo>
                  <a:lnTo>
                    <a:pt x="4282691" y="2097884"/>
                  </a:lnTo>
                  <a:lnTo>
                    <a:pt x="4286838" y="2087479"/>
                  </a:lnTo>
                  <a:lnTo>
                    <a:pt x="4293058" y="2087479"/>
                  </a:lnTo>
                  <a:lnTo>
                    <a:pt x="4295131" y="2084369"/>
                  </a:lnTo>
                  <a:lnTo>
                    <a:pt x="4297204" y="2081259"/>
                  </a:lnTo>
                  <a:lnTo>
                    <a:pt x="4307609" y="2077112"/>
                  </a:lnTo>
                  <a:lnTo>
                    <a:pt x="4307609" y="2072966"/>
                  </a:lnTo>
                  <a:lnTo>
                    <a:pt x="4309682" y="2068819"/>
                  </a:lnTo>
                  <a:lnTo>
                    <a:pt x="4315902" y="2064673"/>
                  </a:lnTo>
                  <a:lnTo>
                    <a:pt x="4317975" y="2060526"/>
                  </a:lnTo>
                  <a:lnTo>
                    <a:pt x="4313829" y="2043902"/>
                  </a:lnTo>
                  <a:lnTo>
                    <a:pt x="4321124" y="2035570"/>
                  </a:lnTo>
                  <a:lnTo>
                    <a:pt x="4328380" y="2027239"/>
                  </a:lnTo>
                  <a:lnTo>
                    <a:pt x="4334600" y="2023092"/>
                  </a:lnTo>
                  <a:lnTo>
                    <a:pt x="4336674" y="2016872"/>
                  </a:lnTo>
                  <a:lnTo>
                    <a:pt x="4334600" y="2008541"/>
                  </a:lnTo>
                  <a:lnTo>
                    <a:pt x="4338746" y="2000209"/>
                  </a:lnTo>
                  <a:lnTo>
                    <a:pt x="4338746" y="1991878"/>
                  </a:lnTo>
                  <a:lnTo>
                    <a:pt x="4339783" y="1988768"/>
                  </a:lnTo>
                  <a:lnTo>
                    <a:pt x="4340820" y="1985658"/>
                  </a:lnTo>
                  <a:lnTo>
                    <a:pt x="4340820" y="1983585"/>
                  </a:lnTo>
                  <a:lnTo>
                    <a:pt x="4338056" y="1981511"/>
                  </a:lnTo>
                  <a:lnTo>
                    <a:pt x="4332527" y="1977365"/>
                  </a:lnTo>
                  <a:lnTo>
                    <a:pt x="4334600" y="1971145"/>
                  </a:lnTo>
                  <a:lnTo>
                    <a:pt x="4345005" y="1969072"/>
                  </a:lnTo>
                  <a:lnTo>
                    <a:pt x="4345005" y="1973218"/>
                  </a:lnTo>
                  <a:lnTo>
                    <a:pt x="4347078" y="1979438"/>
                  </a:lnTo>
                  <a:lnTo>
                    <a:pt x="4351225" y="1981511"/>
                  </a:lnTo>
                  <a:lnTo>
                    <a:pt x="4359556" y="1979438"/>
                  </a:lnTo>
                  <a:lnTo>
                    <a:pt x="4365776" y="1975292"/>
                  </a:lnTo>
                  <a:lnTo>
                    <a:pt x="4366813" y="1971145"/>
                  </a:lnTo>
                  <a:lnTo>
                    <a:pt x="4367849" y="1966999"/>
                  </a:lnTo>
                  <a:lnTo>
                    <a:pt x="4376181" y="1960779"/>
                  </a:lnTo>
                  <a:lnTo>
                    <a:pt x="4378254" y="1954559"/>
                  </a:lnTo>
                  <a:lnTo>
                    <a:pt x="4380327" y="1946227"/>
                  </a:lnTo>
                  <a:lnTo>
                    <a:pt x="4390732" y="1944154"/>
                  </a:lnTo>
                  <a:lnTo>
                    <a:pt x="4394878" y="1940008"/>
                  </a:lnTo>
                  <a:lnTo>
                    <a:pt x="4403210" y="1935861"/>
                  </a:lnTo>
                  <a:lnTo>
                    <a:pt x="4413615" y="1935861"/>
                  </a:lnTo>
                  <a:lnTo>
                    <a:pt x="4426093" y="1942081"/>
                  </a:lnTo>
                  <a:lnTo>
                    <a:pt x="4430240" y="1942081"/>
                  </a:lnTo>
                  <a:lnTo>
                    <a:pt x="4438571" y="1935861"/>
                  </a:lnTo>
                  <a:lnTo>
                    <a:pt x="4441681" y="1934825"/>
                  </a:lnTo>
                  <a:lnTo>
                    <a:pt x="4444791" y="1933788"/>
                  </a:lnTo>
                  <a:lnTo>
                    <a:pt x="4480152" y="1931715"/>
                  </a:lnTo>
                  <a:lnTo>
                    <a:pt x="4486371" y="1933788"/>
                  </a:lnTo>
                  <a:lnTo>
                    <a:pt x="4496776" y="1937934"/>
                  </a:lnTo>
                  <a:lnTo>
                    <a:pt x="4500922" y="1937934"/>
                  </a:lnTo>
                  <a:lnTo>
                    <a:pt x="4504033" y="1935861"/>
                  </a:lnTo>
                  <a:lnTo>
                    <a:pt x="4507142" y="1933788"/>
                  </a:lnTo>
                  <a:lnTo>
                    <a:pt x="4519620" y="1937934"/>
                  </a:lnTo>
                  <a:lnTo>
                    <a:pt x="4534172" y="1933788"/>
                  </a:lnTo>
                  <a:lnTo>
                    <a:pt x="4540392" y="1942119"/>
                  </a:lnTo>
                  <a:lnTo>
                    <a:pt x="4546611" y="1944193"/>
                  </a:lnTo>
                  <a:lnTo>
                    <a:pt x="4548685" y="1940046"/>
                  </a:lnTo>
                  <a:lnTo>
                    <a:pt x="4559089" y="1921348"/>
                  </a:lnTo>
                  <a:lnTo>
                    <a:pt x="4577787" y="1894319"/>
                  </a:lnTo>
                  <a:lnTo>
                    <a:pt x="4575714" y="1888099"/>
                  </a:lnTo>
                  <a:lnTo>
                    <a:pt x="4571567" y="1886026"/>
                  </a:lnTo>
                  <a:lnTo>
                    <a:pt x="4569494" y="1886026"/>
                  </a:lnTo>
                  <a:lnTo>
                    <a:pt x="4557016" y="1881879"/>
                  </a:lnTo>
                  <a:lnTo>
                    <a:pt x="4554943" y="1879806"/>
                  </a:lnTo>
                  <a:lnTo>
                    <a:pt x="4552870" y="1871475"/>
                  </a:lnTo>
                  <a:lnTo>
                    <a:pt x="4552870" y="1854850"/>
                  </a:lnTo>
                  <a:lnTo>
                    <a:pt x="4548723" y="1854850"/>
                  </a:lnTo>
                  <a:lnTo>
                    <a:pt x="4542503" y="1858996"/>
                  </a:lnTo>
                  <a:lnTo>
                    <a:pt x="4538357" y="1852777"/>
                  </a:lnTo>
                  <a:lnTo>
                    <a:pt x="4532137" y="1850703"/>
                  </a:lnTo>
                  <a:lnTo>
                    <a:pt x="4530064" y="1846557"/>
                  </a:lnTo>
                  <a:lnTo>
                    <a:pt x="4527990" y="1842410"/>
                  </a:lnTo>
                  <a:lnTo>
                    <a:pt x="4530064" y="1829932"/>
                  </a:lnTo>
                  <a:lnTo>
                    <a:pt x="4527990" y="1825786"/>
                  </a:lnTo>
                  <a:lnTo>
                    <a:pt x="4521771" y="1821639"/>
                  </a:lnTo>
                  <a:lnTo>
                    <a:pt x="4509293" y="1821639"/>
                  </a:lnTo>
                  <a:lnTo>
                    <a:pt x="4505146" y="1817493"/>
                  </a:lnTo>
                  <a:lnTo>
                    <a:pt x="4503073" y="1813346"/>
                  </a:lnTo>
                  <a:lnTo>
                    <a:pt x="4507219" y="1807126"/>
                  </a:lnTo>
                  <a:lnTo>
                    <a:pt x="4515551" y="1800906"/>
                  </a:lnTo>
                  <a:lnTo>
                    <a:pt x="4523882" y="1788428"/>
                  </a:lnTo>
                  <a:lnTo>
                    <a:pt x="4528029" y="1775950"/>
                  </a:lnTo>
                  <a:lnTo>
                    <a:pt x="4534249" y="1767619"/>
                  </a:lnTo>
                  <a:lnTo>
                    <a:pt x="4536322" y="1757214"/>
                  </a:lnTo>
                  <a:lnTo>
                    <a:pt x="4538395" y="1750994"/>
                  </a:lnTo>
                  <a:lnTo>
                    <a:pt x="4544615" y="1744775"/>
                  </a:lnTo>
                  <a:lnTo>
                    <a:pt x="4555020" y="1711525"/>
                  </a:lnTo>
                  <a:lnTo>
                    <a:pt x="4561240" y="1701121"/>
                  </a:lnTo>
                  <a:lnTo>
                    <a:pt x="4579938" y="1686569"/>
                  </a:lnTo>
                  <a:lnTo>
                    <a:pt x="4583047" y="1683459"/>
                  </a:lnTo>
                  <a:lnTo>
                    <a:pt x="4586157" y="1680349"/>
                  </a:lnTo>
                  <a:lnTo>
                    <a:pt x="4590304" y="1661652"/>
                  </a:lnTo>
                  <a:lnTo>
                    <a:pt x="4598635" y="1655432"/>
                  </a:lnTo>
                  <a:lnTo>
                    <a:pt x="4598635" y="1638807"/>
                  </a:lnTo>
                  <a:lnTo>
                    <a:pt x="4595525" y="1632587"/>
                  </a:lnTo>
                  <a:lnTo>
                    <a:pt x="4592416" y="1626367"/>
                  </a:lnTo>
                  <a:lnTo>
                    <a:pt x="4596562" y="1615963"/>
                  </a:lnTo>
                  <a:lnTo>
                    <a:pt x="4592416" y="1608668"/>
                  </a:lnTo>
                  <a:lnTo>
                    <a:pt x="4588269" y="1601373"/>
                  </a:lnTo>
                  <a:lnTo>
                    <a:pt x="4586196" y="1598263"/>
                  </a:lnTo>
                  <a:lnTo>
                    <a:pt x="4584122" y="1595153"/>
                  </a:lnTo>
                  <a:lnTo>
                    <a:pt x="4586196" y="1593080"/>
                  </a:lnTo>
                  <a:lnTo>
                    <a:pt x="4588269" y="1591007"/>
                  </a:lnTo>
                  <a:lnTo>
                    <a:pt x="4598674" y="1591007"/>
                  </a:lnTo>
                  <a:lnTo>
                    <a:pt x="4609078" y="1580602"/>
                  </a:lnTo>
                  <a:lnTo>
                    <a:pt x="4611152" y="1580602"/>
                  </a:lnTo>
                  <a:lnTo>
                    <a:pt x="4615298" y="1584749"/>
                  </a:lnTo>
                  <a:lnTo>
                    <a:pt x="4625703" y="1586822"/>
                  </a:lnTo>
                  <a:lnTo>
                    <a:pt x="4636108" y="1605520"/>
                  </a:lnTo>
                  <a:lnTo>
                    <a:pt x="4646512" y="1613851"/>
                  </a:lnTo>
                  <a:lnTo>
                    <a:pt x="4652732" y="1613851"/>
                  </a:lnTo>
                  <a:lnTo>
                    <a:pt x="4661064" y="1607631"/>
                  </a:lnTo>
                  <a:lnTo>
                    <a:pt x="4667284" y="1607631"/>
                  </a:lnTo>
                  <a:lnTo>
                    <a:pt x="4671430" y="1608668"/>
                  </a:lnTo>
                  <a:lnTo>
                    <a:pt x="4675576" y="1609705"/>
                  </a:lnTo>
                  <a:lnTo>
                    <a:pt x="4677650" y="1605558"/>
                  </a:lnTo>
                  <a:lnTo>
                    <a:pt x="4683870" y="1597227"/>
                  </a:lnTo>
                  <a:lnTo>
                    <a:pt x="4692201" y="1593080"/>
                  </a:lnTo>
                  <a:lnTo>
                    <a:pt x="4700533" y="1588933"/>
                  </a:lnTo>
                  <a:lnTo>
                    <a:pt x="4713011" y="1568162"/>
                  </a:lnTo>
                  <a:lnTo>
                    <a:pt x="4723416" y="1557758"/>
                  </a:lnTo>
                  <a:lnTo>
                    <a:pt x="4721342" y="1553611"/>
                  </a:lnTo>
                  <a:lnTo>
                    <a:pt x="4719269" y="1551538"/>
                  </a:lnTo>
                  <a:lnTo>
                    <a:pt x="4704718" y="1551538"/>
                  </a:lnTo>
                  <a:lnTo>
                    <a:pt x="4704718" y="1547391"/>
                  </a:lnTo>
                  <a:lnTo>
                    <a:pt x="4705754" y="1545318"/>
                  </a:lnTo>
                  <a:lnTo>
                    <a:pt x="4706791" y="1543245"/>
                  </a:lnTo>
                  <a:lnTo>
                    <a:pt x="4719269" y="1532840"/>
                  </a:lnTo>
                  <a:lnTo>
                    <a:pt x="4721342" y="1524508"/>
                  </a:lnTo>
                  <a:lnTo>
                    <a:pt x="4719269" y="1518289"/>
                  </a:lnTo>
                  <a:lnTo>
                    <a:pt x="4717196" y="1516215"/>
                  </a:lnTo>
                  <a:lnTo>
                    <a:pt x="4700571" y="1505811"/>
                  </a:lnTo>
                  <a:lnTo>
                    <a:pt x="4698498" y="1503737"/>
                  </a:lnTo>
                  <a:lnTo>
                    <a:pt x="4696425" y="1501664"/>
                  </a:lnTo>
                  <a:lnTo>
                    <a:pt x="4692278" y="1493333"/>
                  </a:lnTo>
                  <a:lnTo>
                    <a:pt x="4694351" y="1491259"/>
                  </a:lnTo>
                  <a:lnTo>
                    <a:pt x="4696425" y="1487113"/>
                  </a:lnTo>
                  <a:lnTo>
                    <a:pt x="4702644" y="1482966"/>
                  </a:lnTo>
                  <a:lnTo>
                    <a:pt x="4715122" y="1482966"/>
                  </a:lnTo>
                  <a:lnTo>
                    <a:pt x="4723454" y="1466342"/>
                  </a:lnTo>
                  <a:lnTo>
                    <a:pt x="4723454" y="1464268"/>
                  </a:lnTo>
                  <a:lnTo>
                    <a:pt x="4719307" y="1462195"/>
                  </a:lnTo>
                  <a:lnTo>
                    <a:pt x="4717234" y="1458049"/>
                  </a:lnTo>
                  <a:lnTo>
                    <a:pt x="4719307" y="1451829"/>
                  </a:lnTo>
                  <a:lnTo>
                    <a:pt x="4731785" y="1441424"/>
                  </a:lnTo>
                  <a:lnTo>
                    <a:pt x="4738005" y="1435204"/>
                  </a:lnTo>
                  <a:lnTo>
                    <a:pt x="4750483" y="1426873"/>
                  </a:lnTo>
                  <a:lnTo>
                    <a:pt x="4752557" y="1424799"/>
                  </a:lnTo>
                  <a:lnTo>
                    <a:pt x="4754630" y="1422726"/>
                  </a:lnTo>
                  <a:lnTo>
                    <a:pt x="4760850" y="1414395"/>
                  </a:lnTo>
                  <a:lnTo>
                    <a:pt x="4762923" y="1412321"/>
                  </a:lnTo>
                  <a:lnTo>
                    <a:pt x="4775401" y="1410248"/>
                  </a:lnTo>
                  <a:lnTo>
                    <a:pt x="4779548" y="1406101"/>
                  </a:lnTo>
                  <a:lnTo>
                    <a:pt x="4781621" y="1404028"/>
                  </a:lnTo>
                  <a:lnTo>
                    <a:pt x="4783694" y="1401955"/>
                  </a:lnTo>
                  <a:lnTo>
                    <a:pt x="4785767" y="1399882"/>
                  </a:lnTo>
                  <a:lnTo>
                    <a:pt x="4791987" y="1393662"/>
                  </a:lnTo>
                  <a:lnTo>
                    <a:pt x="4814870" y="1391589"/>
                  </a:lnTo>
                  <a:lnTo>
                    <a:pt x="4819016" y="1389515"/>
                  </a:lnTo>
                  <a:lnTo>
                    <a:pt x="4823163" y="1387442"/>
                  </a:lnTo>
                  <a:lnTo>
                    <a:pt x="4827309" y="1387442"/>
                  </a:lnTo>
                  <a:lnTo>
                    <a:pt x="4829383" y="1383295"/>
                  </a:lnTo>
                  <a:lnTo>
                    <a:pt x="4829383" y="1370817"/>
                  </a:lnTo>
                  <a:lnTo>
                    <a:pt x="4841861" y="1356266"/>
                  </a:lnTo>
                  <a:lnTo>
                    <a:pt x="4843934" y="1350046"/>
                  </a:lnTo>
                  <a:lnTo>
                    <a:pt x="4843934" y="1345900"/>
                  </a:lnTo>
                  <a:lnTo>
                    <a:pt x="4846007" y="1343827"/>
                  </a:lnTo>
                  <a:lnTo>
                    <a:pt x="4854339" y="1331348"/>
                  </a:lnTo>
                  <a:lnTo>
                    <a:pt x="4873037" y="1331348"/>
                  </a:lnTo>
                  <a:lnTo>
                    <a:pt x="4879257" y="1329275"/>
                  </a:lnTo>
                  <a:lnTo>
                    <a:pt x="4893808" y="1333422"/>
                  </a:lnTo>
                  <a:lnTo>
                    <a:pt x="4902139" y="1333422"/>
                  </a:lnTo>
                  <a:lnTo>
                    <a:pt x="4904213" y="1331348"/>
                  </a:lnTo>
                  <a:lnTo>
                    <a:pt x="4927095" y="1318870"/>
                  </a:lnTo>
                  <a:lnTo>
                    <a:pt x="4933315" y="1318870"/>
                  </a:lnTo>
                  <a:lnTo>
                    <a:pt x="4933315" y="1316797"/>
                  </a:lnTo>
                  <a:lnTo>
                    <a:pt x="4937462" y="1316797"/>
                  </a:lnTo>
                  <a:lnTo>
                    <a:pt x="4945793" y="1314724"/>
                  </a:lnTo>
                  <a:lnTo>
                    <a:pt x="4956198" y="1320944"/>
                  </a:lnTo>
                  <a:lnTo>
                    <a:pt x="4964529" y="1320944"/>
                  </a:lnTo>
                  <a:lnTo>
                    <a:pt x="4966603" y="1325090"/>
                  </a:lnTo>
                  <a:lnTo>
                    <a:pt x="4968676" y="1327163"/>
                  </a:lnTo>
                  <a:lnTo>
                    <a:pt x="4970749" y="1329237"/>
                  </a:lnTo>
                  <a:lnTo>
                    <a:pt x="4976969" y="1331310"/>
                  </a:lnTo>
                  <a:lnTo>
                    <a:pt x="4976969" y="1333383"/>
                  </a:lnTo>
                  <a:lnTo>
                    <a:pt x="4979042" y="1341715"/>
                  </a:lnTo>
                  <a:lnTo>
                    <a:pt x="4979042" y="1347935"/>
                  </a:lnTo>
                  <a:lnTo>
                    <a:pt x="4981116" y="1350008"/>
                  </a:lnTo>
                  <a:lnTo>
                    <a:pt x="4987336" y="1358339"/>
                  </a:lnTo>
                  <a:lnTo>
                    <a:pt x="4991482" y="1360413"/>
                  </a:lnTo>
                  <a:lnTo>
                    <a:pt x="4991482" y="1362486"/>
                  </a:lnTo>
                  <a:lnTo>
                    <a:pt x="4993555" y="1362486"/>
                  </a:lnTo>
                  <a:lnTo>
                    <a:pt x="4993555" y="1364559"/>
                  </a:lnTo>
                  <a:lnTo>
                    <a:pt x="4997702" y="1364559"/>
                  </a:lnTo>
                  <a:lnTo>
                    <a:pt x="5003922" y="1368706"/>
                  </a:lnTo>
                  <a:lnTo>
                    <a:pt x="5008068" y="1372852"/>
                  </a:lnTo>
                  <a:lnTo>
                    <a:pt x="5010141" y="1372852"/>
                  </a:lnTo>
                  <a:lnTo>
                    <a:pt x="5010141" y="1374926"/>
                  </a:lnTo>
                  <a:lnTo>
                    <a:pt x="5018473" y="1376999"/>
                  </a:lnTo>
                  <a:lnTo>
                    <a:pt x="5018473" y="1381145"/>
                  </a:lnTo>
                  <a:lnTo>
                    <a:pt x="5020546" y="1387365"/>
                  </a:lnTo>
                  <a:lnTo>
                    <a:pt x="5018473" y="1389439"/>
                  </a:lnTo>
                  <a:lnTo>
                    <a:pt x="5016400" y="1393585"/>
                  </a:lnTo>
                  <a:lnTo>
                    <a:pt x="5005995" y="1391512"/>
                  </a:lnTo>
                  <a:lnTo>
                    <a:pt x="5001849" y="1393585"/>
                  </a:lnTo>
                  <a:lnTo>
                    <a:pt x="5001849" y="1395658"/>
                  </a:lnTo>
                  <a:lnTo>
                    <a:pt x="4999775" y="1395658"/>
                  </a:lnTo>
                  <a:lnTo>
                    <a:pt x="4999775" y="1399805"/>
                  </a:lnTo>
                  <a:lnTo>
                    <a:pt x="5003922" y="1406025"/>
                  </a:lnTo>
                  <a:lnTo>
                    <a:pt x="5010141" y="1406025"/>
                  </a:lnTo>
                  <a:lnTo>
                    <a:pt x="5010141" y="1408098"/>
                  </a:lnTo>
                  <a:lnTo>
                    <a:pt x="5016361" y="1406025"/>
                  </a:lnTo>
                  <a:lnTo>
                    <a:pt x="5018435" y="1403951"/>
                  </a:lnTo>
                  <a:lnTo>
                    <a:pt x="5020508" y="1401878"/>
                  </a:lnTo>
                  <a:lnTo>
                    <a:pt x="5024654" y="1401878"/>
                  </a:lnTo>
                  <a:lnTo>
                    <a:pt x="5024654" y="1403951"/>
                  </a:lnTo>
                  <a:lnTo>
                    <a:pt x="5026728" y="1406025"/>
                  </a:lnTo>
                  <a:lnTo>
                    <a:pt x="5026728" y="1412245"/>
                  </a:lnTo>
                  <a:lnTo>
                    <a:pt x="5024654" y="1414318"/>
                  </a:lnTo>
                  <a:lnTo>
                    <a:pt x="5022581" y="1418464"/>
                  </a:lnTo>
                  <a:lnTo>
                    <a:pt x="5022581" y="1424684"/>
                  </a:lnTo>
                  <a:lnTo>
                    <a:pt x="5024654" y="1428831"/>
                  </a:lnTo>
                  <a:lnTo>
                    <a:pt x="5026728" y="1437162"/>
                  </a:lnTo>
                  <a:lnTo>
                    <a:pt x="5028801" y="1439235"/>
                  </a:lnTo>
                  <a:lnTo>
                    <a:pt x="5030874" y="1441309"/>
                  </a:lnTo>
                  <a:lnTo>
                    <a:pt x="5032948" y="1443382"/>
                  </a:lnTo>
                  <a:lnTo>
                    <a:pt x="5045426" y="1453787"/>
                  </a:lnTo>
                  <a:lnTo>
                    <a:pt x="5051645" y="1460007"/>
                  </a:lnTo>
                  <a:lnTo>
                    <a:pt x="5064124" y="1462080"/>
                  </a:lnTo>
                  <a:lnTo>
                    <a:pt x="5066196" y="1466226"/>
                  </a:lnTo>
                  <a:lnTo>
                    <a:pt x="5066196" y="1472446"/>
                  </a:lnTo>
                  <a:lnTo>
                    <a:pt x="5068270" y="1472446"/>
                  </a:lnTo>
                  <a:lnTo>
                    <a:pt x="5068270" y="1474519"/>
                  </a:lnTo>
                  <a:lnTo>
                    <a:pt x="5070343" y="1480739"/>
                  </a:lnTo>
                  <a:lnTo>
                    <a:pt x="5070343" y="1489071"/>
                  </a:lnTo>
                  <a:lnTo>
                    <a:pt x="5072416" y="1491144"/>
                  </a:lnTo>
                  <a:lnTo>
                    <a:pt x="5078637" y="1493217"/>
                  </a:lnTo>
                  <a:lnTo>
                    <a:pt x="5082783" y="1493217"/>
                  </a:lnTo>
                  <a:lnTo>
                    <a:pt x="5089003" y="1480739"/>
                  </a:lnTo>
                  <a:lnTo>
                    <a:pt x="5097334" y="1464115"/>
                  </a:lnTo>
                  <a:lnTo>
                    <a:pt x="5099407" y="1464115"/>
                  </a:lnTo>
                  <a:lnTo>
                    <a:pt x="5103554" y="1466188"/>
                  </a:lnTo>
                  <a:lnTo>
                    <a:pt x="5103554" y="1472408"/>
                  </a:lnTo>
                  <a:lnTo>
                    <a:pt x="5105627" y="1474481"/>
                  </a:lnTo>
                  <a:lnTo>
                    <a:pt x="5109774" y="1478628"/>
                  </a:lnTo>
                  <a:lnTo>
                    <a:pt x="5111847" y="1480701"/>
                  </a:lnTo>
                  <a:lnTo>
                    <a:pt x="5115994" y="1482774"/>
                  </a:lnTo>
                  <a:lnTo>
                    <a:pt x="5118067" y="1482774"/>
                  </a:lnTo>
                  <a:lnTo>
                    <a:pt x="5122214" y="1484847"/>
                  </a:lnTo>
                  <a:lnTo>
                    <a:pt x="5128433" y="1484847"/>
                  </a:lnTo>
                  <a:lnTo>
                    <a:pt x="5128433" y="1482774"/>
                  </a:lnTo>
                  <a:lnTo>
                    <a:pt x="5132580" y="1482774"/>
                  </a:lnTo>
                  <a:lnTo>
                    <a:pt x="5134653" y="1480701"/>
                  </a:lnTo>
                  <a:lnTo>
                    <a:pt x="5138800" y="1478628"/>
                  </a:lnTo>
                  <a:lnTo>
                    <a:pt x="5145019" y="1480701"/>
                  </a:lnTo>
                  <a:lnTo>
                    <a:pt x="5149166" y="1484847"/>
                  </a:lnTo>
                  <a:lnTo>
                    <a:pt x="5151239" y="1491067"/>
                  </a:lnTo>
                  <a:lnTo>
                    <a:pt x="5153313" y="1491067"/>
                  </a:lnTo>
                  <a:lnTo>
                    <a:pt x="5155386" y="1493140"/>
                  </a:lnTo>
                  <a:lnTo>
                    <a:pt x="5169937" y="1491067"/>
                  </a:lnTo>
                  <a:lnTo>
                    <a:pt x="5174084" y="1495214"/>
                  </a:lnTo>
                  <a:lnTo>
                    <a:pt x="5176157" y="1495214"/>
                  </a:lnTo>
                  <a:lnTo>
                    <a:pt x="5178230" y="1497287"/>
                  </a:lnTo>
                  <a:lnTo>
                    <a:pt x="5180304" y="1497287"/>
                  </a:lnTo>
                  <a:lnTo>
                    <a:pt x="5188635" y="1499360"/>
                  </a:lnTo>
                  <a:lnTo>
                    <a:pt x="5196966" y="1495214"/>
                  </a:lnTo>
                  <a:lnTo>
                    <a:pt x="5205298" y="1503545"/>
                  </a:lnTo>
                  <a:lnTo>
                    <a:pt x="5213629" y="1503545"/>
                  </a:lnTo>
                  <a:lnTo>
                    <a:pt x="5213629" y="1501472"/>
                  </a:lnTo>
                  <a:lnTo>
                    <a:pt x="5219849" y="1501472"/>
                  </a:lnTo>
                  <a:lnTo>
                    <a:pt x="5223996" y="1503545"/>
                  </a:lnTo>
                  <a:lnTo>
                    <a:pt x="5228142" y="1505618"/>
                  </a:lnTo>
                  <a:lnTo>
                    <a:pt x="5230216" y="1507692"/>
                  </a:lnTo>
                  <a:lnTo>
                    <a:pt x="5234362" y="1503545"/>
                  </a:lnTo>
                  <a:lnTo>
                    <a:pt x="5248914" y="1503545"/>
                  </a:lnTo>
                  <a:lnTo>
                    <a:pt x="5253060" y="1501472"/>
                  </a:lnTo>
                  <a:lnTo>
                    <a:pt x="5255133" y="1501472"/>
                  </a:lnTo>
                  <a:lnTo>
                    <a:pt x="5255133" y="1499399"/>
                  </a:lnTo>
                  <a:lnTo>
                    <a:pt x="5269684" y="1499399"/>
                  </a:lnTo>
                  <a:lnTo>
                    <a:pt x="5269684" y="1503545"/>
                  </a:lnTo>
                  <a:lnTo>
                    <a:pt x="5267611" y="1507692"/>
                  </a:lnTo>
                  <a:lnTo>
                    <a:pt x="5265538" y="1509765"/>
                  </a:lnTo>
                  <a:lnTo>
                    <a:pt x="5255133" y="1513912"/>
                  </a:lnTo>
                  <a:lnTo>
                    <a:pt x="5255133" y="1522243"/>
                  </a:lnTo>
                  <a:lnTo>
                    <a:pt x="5257206" y="1524317"/>
                  </a:lnTo>
                  <a:lnTo>
                    <a:pt x="5257206" y="1528463"/>
                  </a:lnTo>
                  <a:lnTo>
                    <a:pt x="5261353" y="1526390"/>
                  </a:lnTo>
                  <a:lnTo>
                    <a:pt x="5265500" y="1526390"/>
                  </a:lnTo>
                  <a:lnTo>
                    <a:pt x="5265500" y="1524317"/>
                  </a:lnTo>
                  <a:lnTo>
                    <a:pt x="5269646" y="1526390"/>
                  </a:lnTo>
                  <a:lnTo>
                    <a:pt x="5273793" y="1526390"/>
                  </a:lnTo>
                  <a:lnTo>
                    <a:pt x="5273793" y="1524317"/>
                  </a:lnTo>
                  <a:lnTo>
                    <a:pt x="5277939" y="1524317"/>
                  </a:lnTo>
                  <a:lnTo>
                    <a:pt x="5282086" y="1522243"/>
                  </a:lnTo>
                  <a:lnTo>
                    <a:pt x="5288306" y="1522243"/>
                  </a:lnTo>
                  <a:lnTo>
                    <a:pt x="5288306" y="1530575"/>
                  </a:lnTo>
                  <a:lnTo>
                    <a:pt x="5292452" y="1532648"/>
                  </a:lnTo>
                  <a:lnTo>
                    <a:pt x="5294526" y="1532648"/>
                  </a:lnTo>
                  <a:lnTo>
                    <a:pt x="5294526" y="1534721"/>
                  </a:lnTo>
                  <a:lnTo>
                    <a:pt x="5296599" y="1536795"/>
                  </a:lnTo>
                  <a:lnTo>
                    <a:pt x="5329848" y="1543014"/>
                  </a:lnTo>
                  <a:lnTo>
                    <a:pt x="5331921" y="1543014"/>
                  </a:lnTo>
                  <a:lnTo>
                    <a:pt x="5331921" y="1540941"/>
                  </a:lnTo>
                  <a:lnTo>
                    <a:pt x="5333994" y="1538868"/>
                  </a:lnTo>
                  <a:lnTo>
                    <a:pt x="5336068" y="1530536"/>
                  </a:lnTo>
                  <a:lnTo>
                    <a:pt x="5342287" y="1526390"/>
                  </a:lnTo>
                  <a:lnTo>
                    <a:pt x="5352692" y="1524317"/>
                  </a:lnTo>
                  <a:lnTo>
                    <a:pt x="5369317" y="1524317"/>
                  </a:lnTo>
                  <a:lnTo>
                    <a:pt x="5379722" y="1518097"/>
                  </a:lnTo>
                  <a:lnTo>
                    <a:pt x="5394273" y="1511877"/>
                  </a:lnTo>
                  <a:lnTo>
                    <a:pt x="5394273" y="1499399"/>
                  </a:lnTo>
                  <a:lnTo>
                    <a:pt x="5400493" y="1495252"/>
                  </a:lnTo>
                  <a:lnTo>
                    <a:pt x="5417117" y="1480701"/>
                  </a:lnTo>
                  <a:lnTo>
                    <a:pt x="5423337" y="1474481"/>
                  </a:lnTo>
                  <a:lnTo>
                    <a:pt x="5429557" y="1459930"/>
                  </a:lnTo>
                  <a:lnTo>
                    <a:pt x="5435777" y="1453710"/>
                  </a:lnTo>
                  <a:lnTo>
                    <a:pt x="5437850" y="1451637"/>
                  </a:lnTo>
                  <a:lnTo>
                    <a:pt x="5439923" y="1449563"/>
                  </a:lnTo>
                  <a:lnTo>
                    <a:pt x="5439923" y="1441232"/>
                  </a:lnTo>
                  <a:lnTo>
                    <a:pt x="5441996" y="1437085"/>
                  </a:lnTo>
                  <a:lnTo>
                    <a:pt x="5454474" y="1445417"/>
                  </a:lnTo>
                  <a:lnTo>
                    <a:pt x="5466952" y="1447490"/>
                  </a:lnTo>
                  <a:lnTo>
                    <a:pt x="5460733" y="1455822"/>
                  </a:lnTo>
                  <a:lnTo>
                    <a:pt x="5458660" y="1466226"/>
                  </a:lnTo>
                  <a:lnTo>
                    <a:pt x="5458660" y="1474558"/>
                  </a:lnTo>
                  <a:lnTo>
                    <a:pt x="5460733" y="1476631"/>
                  </a:lnTo>
                  <a:lnTo>
                    <a:pt x="5464880" y="1478705"/>
                  </a:lnTo>
                  <a:lnTo>
                    <a:pt x="5469026" y="1478705"/>
                  </a:lnTo>
                  <a:lnTo>
                    <a:pt x="5469026" y="1480778"/>
                  </a:lnTo>
                  <a:lnTo>
                    <a:pt x="5487724" y="1480778"/>
                  </a:lnTo>
                  <a:lnTo>
                    <a:pt x="5491870" y="1478705"/>
                  </a:lnTo>
                  <a:lnTo>
                    <a:pt x="5496017" y="1472485"/>
                  </a:lnTo>
                  <a:lnTo>
                    <a:pt x="5498090" y="1472485"/>
                  </a:lnTo>
                  <a:lnTo>
                    <a:pt x="5504310" y="1470411"/>
                  </a:lnTo>
                  <a:lnTo>
                    <a:pt x="5510530" y="1474558"/>
                  </a:lnTo>
                  <a:lnTo>
                    <a:pt x="5512603" y="1484963"/>
                  </a:lnTo>
                  <a:lnTo>
                    <a:pt x="5512603" y="1489109"/>
                  </a:lnTo>
                  <a:lnTo>
                    <a:pt x="5514676" y="1489109"/>
                  </a:lnTo>
                  <a:lnTo>
                    <a:pt x="5514676" y="1491183"/>
                  </a:lnTo>
                  <a:lnTo>
                    <a:pt x="5516750" y="1493256"/>
                  </a:lnTo>
                  <a:lnTo>
                    <a:pt x="5525081" y="1495329"/>
                  </a:lnTo>
                  <a:lnTo>
                    <a:pt x="5527154" y="1495329"/>
                  </a:lnTo>
                  <a:lnTo>
                    <a:pt x="5527154" y="1497402"/>
                  </a:lnTo>
                  <a:lnTo>
                    <a:pt x="5535486" y="1499476"/>
                  </a:lnTo>
                  <a:lnTo>
                    <a:pt x="5537559" y="1499476"/>
                  </a:lnTo>
                  <a:lnTo>
                    <a:pt x="5545891" y="1493256"/>
                  </a:lnTo>
                  <a:lnTo>
                    <a:pt x="5556295" y="1484924"/>
                  </a:lnTo>
                  <a:lnTo>
                    <a:pt x="5560442" y="1482851"/>
                  </a:lnTo>
                  <a:lnTo>
                    <a:pt x="5562515" y="1476631"/>
                  </a:lnTo>
                  <a:lnTo>
                    <a:pt x="5560442" y="1474558"/>
                  </a:lnTo>
                  <a:lnTo>
                    <a:pt x="5554222" y="1470411"/>
                  </a:lnTo>
                  <a:lnTo>
                    <a:pt x="5554222" y="1466265"/>
                  </a:lnTo>
                  <a:lnTo>
                    <a:pt x="5558369" y="1457933"/>
                  </a:lnTo>
                  <a:lnTo>
                    <a:pt x="5558369" y="1451713"/>
                  </a:lnTo>
                  <a:lnTo>
                    <a:pt x="5556295" y="1447567"/>
                  </a:lnTo>
                  <a:lnTo>
                    <a:pt x="5554222" y="1445494"/>
                  </a:lnTo>
                  <a:lnTo>
                    <a:pt x="5554222" y="1443420"/>
                  </a:lnTo>
                  <a:lnTo>
                    <a:pt x="5548003" y="1428869"/>
                  </a:lnTo>
                  <a:lnTo>
                    <a:pt x="5548003" y="1414318"/>
                  </a:lnTo>
                  <a:lnTo>
                    <a:pt x="5550075" y="1412245"/>
                  </a:lnTo>
                  <a:lnTo>
                    <a:pt x="5552149" y="1410171"/>
                  </a:lnTo>
                  <a:lnTo>
                    <a:pt x="5552149" y="1408098"/>
                  </a:lnTo>
                  <a:lnTo>
                    <a:pt x="5554222" y="1408098"/>
                  </a:lnTo>
                  <a:lnTo>
                    <a:pt x="5556295" y="1406025"/>
                  </a:lnTo>
                  <a:lnTo>
                    <a:pt x="5558369" y="1406025"/>
                  </a:lnTo>
                  <a:lnTo>
                    <a:pt x="5560442" y="1403951"/>
                  </a:lnTo>
                  <a:lnTo>
                    <a:pt x="5566662" y="1399805"/>
                  </a:lnTo>
                  <a:lnTo>
                    <a:pt x="5581213" y="1389400"/>
                  </a:lnTo>
                  <a:lnTo>
                    <a:pt x="5585360" y="1389400"/>
                  </a:lnTo>
                  <a:lnTo>
                    <a:pt x="5591580" y="1391473"/>
                  </a:lnTo>
                  <a:lnTo>
                    <a:pt x="5593653" y="1393547"/>
                  </a:lnTo>
                  <a:lnTo>
                    <a:pt x="5597799" y="1397693"/>
                  </a:lnTo>
                  <a:lnTo>
                    <a:pt x="5597799" y="1403913"/>
                  </a:lnTo>
                  <a:lnTo>
                    <a:pt x="5593653" y="1408060"/>
                  </a:lnTo>
                  <a:lnTo>
                    <a:pt x="5591580" y="1416391"/>
                  </a:lnTo>
                  <a:lnTo>
                    <a:pt x="5593653" y="1416391"/>
                  </a:lnTo>
                  <a:lnTo>
                    <a:pt x="5593653" y="1418464"/>
                  </a:lnTo>
                  <a:lnTo>
                    <a:pt x="5597799" y="1418464"/>
                  </a:lnTo>
                  <a:lnTo>
                    <a:pt x="5599872" y="1420538"/>
                  </a:lnTo>
                  <a:lnTo>
                    <a:pt x="5601946" y="1420538"/>
                  </a:lnTo>
                  <a:lnTo>
                    <a:pt x="5606092" y="1424684"/>
                  </a:lnTo>
                  <a:lnTo>
                    <a:pt x="5610239" y="1426757"/>
                  </a:lnTo>
                  <a:lnTo>
                    <a:pt x="5616459" y="1432977"/>
                  </a:lnTo>
                  <a:lnTo>
                    <a:pt x="5618532" y="1432977"/>
                  </a:lnTo>
                  <a:lnTo>
                    <a:pt x="5624752" y="1437124"/>
                  </a:lnTo>
                  <a:lnTo>
                    <a:pt x="5626825" y="1437124"/>
                  </a:lnTo>
                  <a:lnTo>
                    <a:pt x="5630972" y="1439197"/>
                  </a:lnTo>
                  <a:lnTo>
                    <a:pt x="5633045" y="1439197"/>
                  </a:lnTo>
                  <a:lnTo>
                    <a:pt x="5641376" y="1441270"/>
                  </a:lnTo>
                  <a:lnTo>
                    <a:pt x="5649708" y="1441270"/>
                  </a:lnTo>
                  <a:lnTo>
                    <a:pt x="5655928" y="1439197"/>
                  </a:lnTo>
                  <a:lnTo>
                    <a:pt x="5662148" y="1439197"/>
                  </a:lnTo>
                  <a:lnTo>
                    <a:pt x="5672552" y="1437124"/>
                  </a:lnTo>
                  <a:lnTo>
                    <a:pt x="5674626" y="1437124"/>
                  </a:lnTo>
                  <a:lnTo>
                    <a:pt x="5676699" y="1435051"/>
                  </a:lnTo>
                  <a:lnTo>
                    <a:pt x="5680845" y="1435051"/>
                  </a:lnTo>
                  <a:lnTo>
                    <a:pt x="5689177" y="1426719"/>
                  </a:lnTo>
                  <a:lnTo>
                    <a:pt x="5699582" y="1420499"/>
                  </a:lnTo>
                  <a:lnTo>
                    <a:pt x="5705802" y="1420499"/>
                  </a:lnTo>
                  <a:lnTo>
                    <a:pt x="5720353" y="1424646"/>
                  </a:lnTo>
                  <a:lnTo>
                    <a:pt x="5726572" y="1424646"/>
                  </a:lnTo>
                  <a:lnTo>
                    <a:pt x="5728646" y="1426719"/>
                  </a:lnTo>
                  <a:lnTo>
                    <a:pt x="5730719" y="1426719"/>
                  </a:lnTo>
                  <a:lnTo>
                    <a:pt x="5732792" y="1424646"/>
                  </a:lnTo>
                  <a:lnTo>
                    <a:pt x="5732792" y="1418426"/>
                  </a:lnTo>
                  <a:lnTo>
                    <a:pt x="5730719" y="1412206"/>
                  </a:lnTo>
                  <a:lnTo>
                    <a:pt x="5732792" y="1410133"/>
                  </a:lnTo>
                  <a:lnTo>
                    <a:pt x="5732792" y="1408060"/>
                  </a:lnTo>
                  <a:lnTo>
                    <a:pt x="5730719" y="1408060"/>
                  </a:lnTo>
                  <a:lnTo>
                    <a:pt x="5728646" y="1405986"/>
                  </a:lnTo>
                  <a:lnTo>
                    <a:pt x="5724499" y="1401840"/>
                  </a:lnTo>
                  <a:lnTo>
                    <a:pt x="5722426" y="1397693"/>
                  </a:lnTo>
                  <a:lnTo>
                    <a:pt x="5716206" y="1383142"/>
                  </a:lnTo>
                  <a:lnTo>
                    <a:pt x="5712060" y="1372737"/>
                  </a:lnTo>
                  <a:lnTo>
                    <a:pt x="5712060" y="1364406"/>
                  </a:lnTo>
                  <a:lnTo>
                    <a:pt x="5716206" y="1358186"/>
                  </a:lnTo>
                  <a:lnTo>
                    <a:pt x="5728684" y="1358186"/>
                  </a:lnTo>
                  <a:lnTo>
                    <a:pt x="5730758" y="1356113"/>
                  </a:lnTo>
                  <a:lnTo>
                    <a:pt x="5732831" y="1356113"/>
                  </a:lnTo>
                  <a:lnTo>
                    <a:pt x="5734904" y="1358186"/>
                  </a:lnTo>
                  <a:lnTo>
                    <a:pt x="5741124" y="1358186"/>
                  </a:lnTo>
                  <a:lnTo>
                    <a:pt x="5745270" y="1360259"/>
                  </a:lnTo>
                  <a:lnTo>
                    <a:pt x="5747344" y="1364406"/>
                  </a:lnTo>
                  <a:lnTo>
                    <a:pt x="5747344" y="1385177"/>
                  </a:lnTo>
                  <a:lnTo>
                    <a:pt x="5749417" y="1389323"/>
                  </a:lnTo>
                  <a:lnTo>
                    <a:pt x="5751490" y="1391396"/>
                  </a:lnTo>
                  <a:lnTo>
                    <a:pt x="5755637" y="1393470"/>
                  </a:lnTo>
                  <a:lnTo>
                    <a:pt x="5763968" y="1389323"/>
                  </a:lnTo>
                  <a:lnTo>
                    <a:pt x="5770188" y="1387250"/>
                  </a:lnTo>
                  <a:lnTo>
                    <a:pt x="5774335" y="1385177"/>
                  </a:lnTo>
                  <a:lnTo>
                    <a:pt x="5778481" y="1383103"/>
                  </a:lnTo>
                  <a:lnTo>
                    <a:pt x="5780554" y="1381030"/>
                  </a:lnTo>
                  <a:lnTo>
                    <a:pt x="5784701" y="1378957"/>
                  </a:lnTo>
                  <a:lnTo>
                    <a:pt x="5788848" y="1378957"/>
                  </a:lnTo>
                  <a:lnTo>
                    <a:pt x="5788848" y="1383103"/>
                  </a:lnTo>
                  <a:lnTo>
                    <a:pt x="5790921" y="1385177"/>
                  </a:lnTo>
                  <a:lnTo>
                    <a:pt x="5790921" y="1389323"/>
                  </a:lnTo>
                  <a:lnTo>
                    <a:pt x="5788848" y="1389323"/>
                  </a:lnTo>
                  <a:lnTo>
                    <a:pt x="5788848" y="1391396"/>
                  </a:lnTo>
                  <a:lnTo>
                    <a:pt x="5790921" y="1397617"/>
                  </a:lnTo>
                  <a:lnTo>
                    <a:pt x="5792994" y="1403836"/>
                  </a:lnTo>
                  <a:lnTo>
                    <a:pt x="5795067" y="1405910"/>
                  </a:lnTo>
                  <a:lnTo>
                    <a:pt x="5803399" y="1405910"/>
                  </a:lnTo>
                  <a:lnTo>
                    <a:pt x="5811730" y="1407983"/>
                  </a:lnTo>
                  <a:lnTo>
                    <a:pt x="5815877" y="1405910"/>
                  </a:lnTo>
                  <a:lnTo>
                    <a:pt x="5820024" y="1403836"/>
                  </a:lnTo>
                  <a:lnTo>
                    <a:pt x="5826243" y="1399690"/>
                  </a:lnTo>
                  <a:lnTo>
                    <a:pt x="5828316" y="1399690"/>
                  </a:lnTo>
                  <a:lnTo>
                    <a:pt x="5828316" y="1397617"/>
                  </a:lnTo>
                  <a:lnTo>
                    <a:pt x="5832463" y="1395543"/>
                  </a:lnTo>
                  <a:lnTo>
                    <a:pt x="5836610" y="1395543"/>
                  </a:lnTo>
                  <a:lnTo>
                    <a:pt x="5853234" y="1403875"/>
                  </a:lnTo>
                  <a:lnTo>
                    <a:pt x="5861566" y="1405948"/>
                  </a:lnTo>
                  <a:lnTo>
                    <a:pt x="5863639" y="1405948"/>
                  </a:lnTo>
                  <a:lnTo>
                    <a:pt x="5867785" y="1403875"/>
                  </a:lnTo>
                  <a:lnTo>
                    <a:pt x="5882337" y="1397655"/>
                  </a:lnTo>
                  <a:lnTo>
                    <a:pt x="5884410" y="1397655"/>
                  </a:lnTo>
                  <a:lnTo>
                    <a:pt x="5890630" y="1395582"/>
                  </a:lnTo>
                  <a:lnTo>
                    <a:pt x="5894776" y="1395582"/>
                  </a:lnTo>
                  <a:lnTo>
                    <a:pt x="5898923" y="1397655"/>
                  </a:lnTo>
                  <a:lnTo>
                    <a:pt x="5900996" y="1397655"/>
                  </a:lnTo>
                  <a:lnTo>
                    <a:pt x="5905143" y="1401801"/>
                  </a:lnTo>
                  <a:lnTo>
                    <a:pt x="5915548" y="1403875"/>
                  </a:lnTo>
                  <a:lnTo>
                    <a:pt x="5917621" y="1399728"/>
                  </a:lnTo>
                  <a:lnTo>
                    <a:pt x="5907216" y="1378957"/>
                  </a:lnTo>
                  <a:lnTo>
                    <a:pt x="5909289" y="1374811"/>
                  </a:lnTo>
                  <a:lnTo>
                    <a:pt x="5923840" y="1376884"/>
                  </a:lnTo>
                  <a:lnTo>
                    <a:pt x="5927987" y="1372737"/>
                  </a:lnTo>
                  <a:lnTo>
                    <a:pt x="5930060" y="1370664"/>
                  </a:lnTo>
                  <a:lnTo>
                    <a:pt x="5938392" y="1376884"/>
                  </a:lnTo>
                  <a:lnTo>
                    <a:pt x="5942538" y="1378957"/>
                  </a:lnTo>
                  <a:lnTo>
                    <a:pt x="5948758" y="1383103"/>
                  </a:lnTo>
                  <a:lnTo>
                    <a:pt x="5950832" y="1385177"/>
                  </a:lnTo>
                  <a:lnTo>
                    <a:pt x="5961236" y="1381030"/>
                  </a:lnTo>
                  <a:lnTo>
                    <a:pt x="5959163" y="1376884"/>
                  </a:lnTo>
                  <a:lnTo>
                    <a:pt x="5961236" y="1368552"/>
                  </a:lnTo>
                  <a:lnTo>
                    <a:pt x="5961236" y="1362332"/>
                  </a:lnTo>
                  <a:lnTo>
                    <a:pt x="5965383" y="1362332"/>
                  </a:lnTo>
                  <a:lnTo>
                    <a:pt x="5969529" y="1364406"/>
                  </a:lnTo>
                  <a:lnTo>
                    <a:pt x="5971603" y="1366479"/>
                  </a:lnTo>
                  <a:lnTo>
                    <a:pt x="5971603" y="1381030"/>
                  </a:lnTo>
                  <a:lnTo>
                    <a:pt x="5973676" y="1381030"/>
                  </a:lnTo>
                  <a:lnTo>
                    <a:pt x="5973676" y="1383103"/>
                  </a:lnTo>
                  <a:lnTo>
                    <a:pt x="5990301" y="1374772"/>
                  </a:lnTo>
                  <a:lnTo>
                    <a:pt x="5998632" y="1376845"/>
                  </a:lnTo>
                  <a:lnTo>
                    <a:pt x="6002779" y="1376845"/>
                  </a:lnTo>
                  <a:lnTo>
                    <a:pt x="6008998" y="1370625"/>
                  </a:lnTo>
                  <a:lnTo>
                    <a:pt x="6011072" y="1370625"/>
                  </a:lnTo>
                  <a:lnTo>
                    <a:pt x="6019403" y="1358147"/>
                  </a:lnTo>
                  <a:lnTo>
                    <a:pt x="6023550" y="1358147"/>
                  </a:lnTo>
                  <a:lnTo>
                    <a:pt x="6025623" y="1356074"/>
                  </a:lnTo>
                  <a:lnTo>
                    <a:pt x="6031843" y="1356074"/>
                  </a:lnTo>
                  <a:lnTo>
                    <a:pt x="6040174" y="1354001"/>
                  </a:lnTo>
                  <a:lnTo>
                    <a:pt x="6052652" y="1356074"/>
                  </a:lnTo>
                  <a:lnTo>
                    <a:pt x="6058872" y="1356074"/>
                  </a:lnTo>
                  <a:lnTo>
                    <a:pt x="6063019" y="1354001"/>
                  </a:lnTo>
                  <a:lnTo>
                    <a:pt x="6060946" y="1354001"/>
                  </a:lnTo>
                  <a:lnTo>
                    <a:pt x="6056799" y="1349854"/>
                  </a:lnTo>
                  <a:lnTo>
                    <a:pt x="6040174" y="1341523"/>
                  </a:lnTo>
                  <a:lnTo>
                    <a:pt x="6040174" y="1339450"/>
                  </a:lnTo>
                  <a:lnTo>
                    <a:pt x="6038101" y="1339450"/>
                  </a:lnTo>
                  <a:lnTo>
                    <a:pt x="6038101" y="1337376"/>
                  </a:lnTo>
                  <a:lnTo>
                    <a:pt x="6040174" y="1335303"/>
                  </a:lnTo>
                  <a:lnTo>
                    <a:pt x="6042248" y="1333230"/>
                  </a:lnTo>
                  <a:lnTo>
                    <a:pt x="6044321" y="1335303"/>
                  </a:lnTo>
                  <a:lnTo>
                    <a:pt x="6048468" y="1335303"/>
                  </a:lnTo>
                  <a:lnTo>
                    <a:pt x="6050540" y="1337376"/>
                  </a:lnTo>
                  <a:lnTo>
                    <a:pt x="6054687" y="1337376"/>
                  </a:lnTo>
                  <a:lnTo>
                    <a:pt x="6065092" y="1343596"/>
                  </a:lnTo>
                  <a:lnTo>
                    <a:pt x="6069238" y="1341523"/>
                  </a:lnTo>
                  <a:lnTo>
                    <a:pt x="6069238" y="1339450"/>
                  </a:lnTo>
                  <a:lnTo>
                    <a:pt x="6071312" y="1339450"/>
                  </a:lnTo>
                  <a:lnTo>
                    <a:pt x="6071312" y="1326972"/>
                  </a:lnTo>
                  <a:lnTo>
                    <a:pt x="6075458" y="1324898"/>
                  </a:lnTo>
                  <a:lnTo>
                    <a:pt x="6079605" y="1329045"/>
                  </a:lnTo>
                  <a:lnTo>
                    <a:pt x="6087936" y="1337376"/>
                  </a:lnTo>
                  <a:lnTo>
                    <a:pt x="6098341" y="1337376"/>
                  </a:lnTo>
                  <a:lnTo>
                    <a:pt x="6100414" y="1333230"/>
                  </a:lnTo>
                  <a:lnTo>
                    <a:pt x="6100414" y="1322825"/>
                  </a:lnTo>
                  <a:lnTo>
                    <a:pt x="6106634" y="1314494"/>
                  </a:lnTo>
                  <a:lnTo>
                    <a:pt x="6110781" y="1316567"/>
                  </a:lnTo>
                  <a:lnTo>
                    <a:pt x="6121185" y="1322787"/>
                  </a:lnTo>
                  <a:lnTo>
                    <a:pt x="6129517" y="1322787"/>
                  </a:lnTo>
                  <a:lnTo>
                    <a:pt x="6129517" y="1318640"/>
                  </a:lnTo>
                  <a:lnTo>
                    <a:pt x="6127444" y="1316567"/>
                  </a:lnTo>
                  <a:lnTo>
                    <a:pt x="6123297" y="1312420"/>
                  </a:lnTo>
                  <a:lnTo>
                    <a:pt x="6121224" y="1308274"/>
                  </a:lnTo>
                  <a:lnTo>
                    <a:pt x="6123297" y="1308274"/>
                  </a:lnTo>
                  <a:lnTo>
                    <a:pt x="6125370" y="1306200"/>
                  </a:lnTo>
                  <a:lnTo>
                    <a:pt x="6137848" y="1308274"/>
                  </a:lnTo>
                  <a:lnTo>
                    <a:pt x="6146180" y="1306200"/>
                  </a:lnTo>
                  <a:lnTo>
                    <a:pt x="6152400" y="1308274"/>
                  </a:lnTo>
                  <a:lnTo>
                    <a:pt x="6156547" y="1312420"/>
                  </a:lnTo>
                  <a:lnTo>
                    <a:pt x="6162766" y="1312420"/>
                  </a:lnTo>
                  <a:lnTo>
                    <a:pt x="6160693" y="1306200"/>
                  </a:lnTo>
                  <a:lnTo>
                    <a:pt x="6162766" y="1304127"/>
                  </a:lnTo>
                  <a:lnTo>
                    <a:pt x="6162766" y="1302054"/>
                  </a:lnTo>
                  <a:lnTo>
                    <a:pt x="6164839" y="1299981"/>
                  </a:lnTo>
                  <a:lnTo>
                    <a:pt x="6162766" y="1297907"/>
                  </a:lnTo>
                  <a:lnTo>
                    <a:pt x="6160693" y="1295834"/>
                  </a:lnTo>
                  <a:lnTo>
                    <a:pt x="6152361" y="1295834"/>
                  </a:lnTo>
                  <a:lnTo>
                    <a:pt x="6150288" y="1293761"/>
                  </a:lnTo>
                  <a:lnTo>
                    <a:pt x="6148215" y="1293761"/>
                  </a:lnTo>
                  <a:lnTo>
                    <a:pt x="6150288" y="1291688"/>
                  </a:lnTo>
                  <a:lnTo>
                    <a:pt x="6150288" y="1289614"/>
                  </a:lnTo>
                  <a:lnTo>
                    <a:pt x="6152361" y="1287541"/>
                  </a:lnTo>
                  <a:lnTo>
                    <a:pt x="6160693" y="1287541"/>
                  </a:lnTo>
                  <a:lnTo>
                    <a:pt x="6169025" y="1283394"/>
                  </a:lnTo>
                  <a:lnTo>
                    <a:pt x="6166951" y="1275063"/>
                  </a:lnTo>
                  <a:lnTo>
                    <a:pt x="6166951" y="1268843"/>
                  </a:lnTo>
                  <a:lnTo>
                    <a:pt x="6171098" y="1266770"/>
                  </a:lnTo>
                  <a:lnTo>
                    <a:pt x="6175244" y="1270916"/>
                  </a:lnTo>
                  <a:lnTo>
                    <a:pt x="6179391" y="1275063"/>
                  </a:lnTo>
                  <a:lnTo>
                    <a:pt x="6185611" y="1270916"/>
                  </a:lnTo>
                  <a:lnTo>
                    <a:pt x="6191830" y="1266770"/>
                  </a:lnTo>
                  <a:lnTo>
                    <a:pt x="6193904" y="1264697"/>
                  </a:lnTo>
                  <a:lnTo>
                    <a:pt x="6195977" y="1264697"/>
                  </a:lnTo>
                  <a:lnTo>
                    <a:pt x="6200124" y="1262623"/>
                  </a:lnTo>
                  <a:lnTo>
                    <a:pt x="6212602" y="1262623"/>
                  </a:lnTo>
                  <a:lnTo>
                    <a:pt x="6218821" y="1258477"/>
                  </a:lnTo>
                  <a:lnTo>
                    <a:pt x="6225041" y="1258477"/>
                  </a:lnTo>
                  <a:lnTo>
                    <a:pt x="6233372" y="1260550"/>
                  </a:lnTo>
                  <a:lnTo>
                    <a:pt x="6241704" y="1260550"/>
                  </a:lnTo>
                  <a:lnTo>
                    <a:pt x="6241704" y="1262623"/>
                  </a:lnTo>
                  <a:lnTo>
                    <a:pt x="6243778" y="1264697"/>
                  </a:lnTo>
                  <a:lnTo>
                    <a:pt x="6243778" y="1275101"/>
                  </a:lnTo>
                  <a:lnTo>
                    <a:pt x="6249997" y="1281321"/>
                  </a:lnTo>
                  <a:lnTo>
                    <a:pt x="6252070" y="1279248"/>
                  </a:lnTo>
                  <a:lnTo>
                    <a:pt x="6254144" y="1279248"/>
                  </a:lnTo>
                  <a:lnTo>
                    <a:pt x="6249997" y="1266770"/>
                  </a:lnTo>
                  <a:lnTo>
                    <a:pt x="6254144" y="1264697"/>
                  </a:lnTo>
                  <a:lnTo>
                    <a:pt x="6256217" y="1260550"/>
                  </a:lnTo>
                  <a:lnTo>
                    <a:pt x="6258291" y="1258477"/>
                  </a:lnTo>
                  <a:lnTo>
                    <a:pt x="6260363" y="1256403"/>
                  </a:lnTo>
                  <a:lnTo>
                    <a:pt x="6260363" y="1252257"/>
                  </a:lnTo>
                  <a:lnTo>
                    <a:pt x="6256217" y="1246037"/>
                  </a:lnTo>
                  <a:lnTo>
                    <a:pt x="6256217" y="1241891"/>
                  </a:lnTo>
                  <a:lnTo>
                    <a:pt x="6266622" y="1239817"/>
                  </a:lnTo>
                  <a:lnTo>
                    <a:pt x="6274953" y="1237744"/>
                  </a:lnTo>
                  <a:lnTo>
                    <a:pt x="6279100" y="1235671"/>
                  </a:lnTo>
                  <a:lnTo>
                    <a:pt x="6279100" y="1233597"/>
                  </a:lnTo>
                  <a:lnTo>
                    <a:pt x="6274953" y="1229451"/>
                  </a:lnTo>
                  <a:lnTo>
                    <a:pt x="6274953" y="1223231"/>
                  </a:lnTo>
                  <a:lnTo>
                    <a:pt x="6279100" y="1221158"/>
                  </a:lnTo>
                  <a:lnTo>
                    <a:pt x="6285320" y="1221158"/>
                  </a:lnTo>
                  <a:lnTo>
                    <a:pt x="6289466" y="1225304"/>
                  </a:lnTo>
                  <a:lnTo>
                    <a:pt x="6291539" y="1227378"/>
                  </a:lnTo>
                  <a:lnTo>
                    <a:pt x="6295686" y="1227378"/>
                  </a:lnTo>
                  <a:lnTo>
                    <a:pt x="6299833" y="1221158"/>
                  </a:lnTo>
                  <a:lnTo>
                    <a:pt x="6303979" y="1221158"/>
                  </a:lnTo>
                  <a:lnTo>
                    <a:pt x="6306052" y="1223231"/>
                  </a:lnTo>
                  <a:lnTo>
                    <a:pt x="6308126" y="1223231"/>
                  </a:lnTo>
                  <a:lnTo>
                    <a:pt x="6310199" y="1225304"/>
                  </a:lnTo>
                  <a:lnTo>
                    <a:pt x="6314346" y="1225304"/>
                  </a:lnTo>
                  <a:lnTo>
                    <a:pt x="6316419" y="1223231"/>
                  </a:lnTo>
                  <a:lnTo>
                    <a:pt x="6316419" y="1210753"/>
                  </a:lnTo>
                  <a:lnTo>
                    <a:pt x="6314346" y="1210753"/>
                  </a:lnTo>
                  <a:lnTo>
                    <a:pt x="6316419" y="1202422"/>
                  </a:lnTo>
                  <a:lnTo>
                    <a:pt x="6316419" y="1200348"/>
                  </a:lnTo>
                  <a:lnTo>
                    <a:pt x="6318492" y="1198275"/>
                  </a:lnTo>
                  <a:lnTo>
                    <a:pt x="6322638" y="1194128"/>
                  </a:lnTo>
                  <a:lnTo>
                    <a:pt x="6326785" y="1196202"/>
                  </a:lnTo>
                  <a:lnTo>
                    <a:pt x="6330932" y="1196202"/>
                  </a:lnTo>
                  <a:lnTo>
                    <a:pt x="6335078" y="1198275"/>
                  </a:lnTo>
                  <a:lnTo>
                    <a:pt x="6337151" y="1194128"/>
                  </a:lnTo>
                  <a:lnTo>
                    <a:pt x="6337151" y="1192055"/>
                  </a:lnTo>
                  <a:lnTo>
                    <a:pt x="6330932" y="1185835"/>
                  </a:lnTo>
                  <a:lnTo>
                    <a:pt x="6328858" y="1183762"/>
                  </a:lnTo>
                  <a:lnTo>
                    <a:pt x="6328858" y="1179616"/>
                  </a:lnTo>
                  <a:lnTo>
                    <a:pt x="6330932" y="1177542"/>
                  </a:lnTo>
                  <a:lnTo>
                    <a:pt x="6337151" y="1181689"/>
                  </a:lnTo>
                  <a:lnTo>
                    <a:pt x="6345483" y="1185835"/>
                  </a:lnTo>
                  <a:lnTo>
                    <a:pt x="6347556" y="1183762"/>
                  </a:lnTo>
                  <a:lnTo>
                    <a:pt x="6341336" y="1175431"/>
                  </a:lnTo>
                  <a:lnTo>
                    <a:pt x="6339263" y="1173357"/>
                  </a:lnTo>
                  <a:lnTo>
                    <a:pt x="6339263" y="1169211"/>
                  </a:lnTo>
                  <a:lnTo>
                    <a:pt x="6337190" y="1162991"/>
                  </a:lnTo>
                  <a:lnTo>
                    <a:pt x="6337190" y="1158844"/>
                  </a:lnTo>
                  <a:lnTo>
                    <a:pt x="6339263" y="1154698"/>
                  </a:lnTo>
                  <a:lnTo>
                    <a:pt x="6339263" y="1152625"/>
                  </a:lnTo>
                  <a:lnTo>
                    <a:pt x="6341336" y="1150551"/>
                  </a:lnTo>
                  <a:lnTo>
                    <a:pt x="6343410" y="1152625"/>
                  </a:lnTo>
                  <a:lnTo>
                    <a:pt x="6347556" y="1152625"/>
                  </a:lnTo>
                  <a:lnTo>
                    <a:pt x="6351703" y="1156771"/>
                  </a:lnTo>
                  <a:lnTo>
                    <a:pt x="6353776" y="1158844"/>
                  </a:lnTo>
                  <a:lnTo>
                    <a:pt x="6357923" y="1158844"/>
                  </a:lnTo>
                  <a:lnTo>
                    <a:pt x="6357923" y="1156771"/>
                  </a:lnTo>
                  <a:lnTo>
                    <a:pt x="6355849" y="1154698"/>
                  </a:lnTo>
                  <a:lnTo>
                    <a:pt x="6353776" y="1148478"/>
                  </a:lnTo>
                  <a:lnTo>
                    <a:pt x="6353776" y="1146405"/>
                  </a:lnTo>
                  <a:lnTo>
                    <a:pt x="6351703" y="1144332"/>
                  </a:lnTo>
                  <a:lnTo>
                    <a:pt x="6351703" y="1138112"/>
                  </a:lnTo>
                  <a:lnTo>
                    <a:pt x="6353776" y="1133965"/>
                  </a:lnTo>
                  <a:lnTo>
                    <a:pt x="6359996" y="1136038"/>
                  </a:lnTo>
                  <a:lnTo>
                    <a:pt x="6366216" y="1144370"/>
                  </a:lnTo>
                  <a:lnTo>
                    <a:pt x="6370362" y="1133965"/>
                  </a:lnTo>
                  <a:lnTo>
                    <a:pt x="6372436" y="1131892"/>
                  </a:lnTo>
                  <a:lnTo>
                    <a:pt x="6378655" y="1123560"/>
                  </a:lnTo>
                  <a:lnTo>
                    <a:pt x="6380728" y="1121487"/>
                  </a:lnTo>
                  <a:lnTo>
                    <a:pt x="6386948" y="1121487"/>
                  </a:lnTo>
                  <a:lnTo>
                    <a:pt x="6389022" y="1119414"/>
                  </a:lnTo>
                  <a:lnTo>
                    <a:pt x="6395241" y="1117341"/>
                  </a:lnTo>
                  <a:lnTo>
                    <a:pt x="6403573" y="1121487"/>
                  </a:lnTo>
                  <a:lnTo>
                    <a:pt x="6403573" y="1125634"/>
                  </a:lnTo>
                  <a:lnTo>
                    <a:pt x="6405646" y="1125634"/>
                  </a:lnTo>
                  <a:lnTo>
                    <a:pt x="6405646" y="1129780"/>
                  </a:lnTo>
                  <a:lnTo>
                    <a:pt x="6403573" y="1133927"/>
                  </a:lnTo>
                  <a:lnTo>
                    <a:pt x="6403573" y="1136000"/>
                  </a:lnTo>
                  <a:lnTo>
                    <a:pt x="6407719" y="1138073"/>
                  </a:lnTo>
                  <a:lnTo>
                    <a:pt x="6420198" y="1150551"/>
                  </a:lnTo>
                  <a:lnTo>
                    <a:pt x="6434749" y="1146405"/>
                  </a:lnTo>
                  <a:lnTo>
                    <a:pt x="6436822" y="1144332"/>
                  </a:lnTo>
                  <a:lnTo>
                    <a:pt x="6438895" y="1142258"/>
                  </a:lnTo>
                  <a:lnTo>
                    <a:pt x="6445115" y="1140185"/>
                  </a:lnTo>
                  <a:lnTo>
                    <a:pt x="6451335" y="1136038"/>
                  </a:lnTo>
                  <a:lnTo>
                    <a:pt x="6465886" y="1136038"/>
                  </a:lnTo>
                  <a:lnTo>
                    <a:pt x="6467960" y="1133965"/>
                  </a:lnTo>
                  <a:lnTo>
                    <a:pt x="6472106" y="1129819"/>
                  </a:lnTo>
                  <a:lnTo>
                    <a:pt x="6474180" y="1127745"/>
                  </a:lnTo>
                  <a:lnTo>
                    <a:pt x="6478326" y="1125672"/>
                  </a:lnTo>
                  <a:lnTo>
                    <a:pt x="6480399" y="1121526"/>
                  </a:lnTo>
                  <a:lnTo>
                    <a:pt x="6484546" y="1119452"/>
                  </a:lnTo>
                  <a:lnTo>
                    <a:pt x="6486619" y="1119452"/>
                  </a:lnTo>
                  <a:lnTo>
                    <a:pt x="6488692" y="1115306"/>
                  </a:lnTo>
                  <a:lnTo>
                    <a:pt x="6488692" y="1111159"/>
                  </a:lnTo>
                  <a:lnTo>
                    <a:pt x="6486619" y="1098681"/>
                  </a:lnTo>
                  <a:lnTo>
                    <a:pt x="6488692" y="1098681"/>
                  </a:lnTo>
                  <a:lnTo>
                    <a:pt x="6490766" y="1094535"/>
                  </a:lnTo>
                  <a:lnTo>
                    <a:pt x="6499097" y="1096608"/>
                  </a:lnTo>
                  <a:lnTo>
                    <a:pt x="6507428" y="1107013"/>
                  </a:lnTo>
                  <a:lnTo>
                    <a:pt x="6519906" y="1107013"/>
                  </a:lnTo>
                  <a:lnTo>
                    <a:pt x="6532385" y="1111159"/>
                  </a:lnTo>
                  <a:lnTo>
                    <a:pt x="6536531" y="1115306"/>
                  </a:lnTo>
                  <a:lnTo>
                    <a:pt x="6538604" y="1121526"/>
                  </a:lnTo>
                  <a:lnTo>
                    <a:pt x="6542751" y="1127745"/>
                  </a:lnTo>
                  <a:lnTo>
                    <a:pt x="6551082" y="1125672"/>
                  </a:lnTo>
                  <a:lnTo>
                    <a:pt x="6551082" y="1119452"/>
                  </a:lnTo>
                  <a:lnTo>
                    <a:pt x="6553156" y="1111121"/>
                  </a:lnTo>
                  <a:lnTo>
                    <a:pt x="6555229" y="1111121"/>
                  </a:lnTo>
                  <a:lnTo>
                    <a:pt x="6571854" y="1115267"/>
                  </a:lnTo>
                  <a:lnTo>
                    <a:pt x="6586405" y="1121487"/>
                  </a:lnTo>
                  <a:lnTo>
                    <a:pt x="6588478" y="1121487"/>
                  </a:lnTo>
                  <a:lnTo>
                    <a:pt x="6600957" y="1127707"/>
                  </a:lnTo>
                  <a:lnTo>
                    <a:pt x="6607176" y="1127707"/>
                  </a:lnTo>
                  <a:lnTo>
                    <a:pt x="6619654" y="1123560"/>
                  </a:lnTo>
                  <a:lnTo>
                    <a:pt x="6625874" y="1123560"/>
                  </a:lnTo>
                  <a:lnTo>
                    <a:pt x="6627947" y="1125634"/>
                  </a:lnTo>
                  <a:lnTo>
                    <a:pt x="6627947" y="1131854"/>
                  </a:lnTo>
                  <a:lnTo>
                    <a:pt x="6613396" y="1140185"/>
                  </a:lnTo>
                  <a:lnTo>
                    <a:pt x="6613396" y="1146405"/>
                  </a:lnTo>
                  <a:lnTo>
                    <a:pt x="6615469" y="1146405"/>
                  </a:lnTo>
                  <a:lnTo>
                    <a:pt x="6621689" y="1150551"/>
                  </a:lnTo>
                  <a:lnTo>
                    <a:pt x="6625836" y="1150551"/>
                  </a:lnTo>
                  <a:lnTo>
                    <a:pt x="6629982" y="1142220"/>
                  </a:lnTo>
                  <a:lnTo>
                    <a:pt x="6632056" y="1140147"/>
                  </a:lnTo>
                  <a:lnTo>
                    <a:pt x="6659085" y="1140147"/>
                  </a:lnTo>
                  <a:lnTo>
                    <a:pt x="6671563" y="1144293"/>
                  </a:lnTo>
                  <a:lnTo>
                    <a:pt x="6673636" y="1144293"/>
                  </a:lnTo>
                  <a:lnTo>
                    <a:pt x="6684041" y="1140147"/>
                  </a:lnTo>
                  <a:lnTo>
                    <a:pt x="6686114" y="1140147"/>
                  </a:lnTo>
                  <a:lnTo>
                    <a:pt x="6702738" y="1129742"/>
                  </a:lnTo>
                  <a:lnTo>
                    <a:pt x="6717290" y="1129742"/>
                  </a:lnTo>
                  <a:lnTo>
                    <a:pt x="6748466" y="1133888"/>
                  </a:lnTo>
                  <a:lnTo>
                    <a:pt x="6754686" y="1131815"/>
                  </a:lnTo>
                  <a:lnTo>
                    <a:pt x="6760905" y="1131815"/>
                  </a:lnTo>
                  <a:lnTo>
                    <a:pt x="6760905" y="1129742"/>
                  </a:lnTo>
                  <a:lnTo>
                    <a:pt x="6765052" y="1129742"/>
                  </a:lnTo>
                  <a:lnTo>
                    <a:pt x="6765052" y="1127669"/>
                  </a:lnTo>
                  <a:lnTo>
                    <a:pt x="6769199" y="1127669"/>
                  </a:lnTo>
                  <a:lnTo>
                    <a:pt x="6771272" y="1129742"/>
                  </a:lnTo>
                  <a:lnTo>
                    <a:pt x="6771272" y="1131815"/>
                  </a:lnTo>
                  <a:lnTo>
                    <a:pt x="6775418" y="1131815"/>
                  </a:lnTo>
                  <a:lnTo>
                    <a:pt x="6775418" y="1129742"/>
                  </a:lnTo>
                  <a:lnTo>
                    <a:pt x="6777492" y="1129742"/>
                  </a:lnTo>
                  <a:lnTo>
                    <a:pt x="6777492" y="1131815"/>
                  </a:lnTo>
                  <a:lnTo>
                    <a:pt x="6787896" y="1131815"/>
                  </a:lnTo>
                  <a:lnTo>
                    <a:pt x="6787896" y="1127669"/>
                  </a:lnTo>
                  <a:lnTo>
                    <a:pt x="6781677" y="1127669"/>
                  </a:lnTo>
                  <a:lnTo>
                    <a:pt x="6781677" y="1123522"/>
                  </a:lnTo>
                  <a:lnTo>
                    <a:pt x="6785823" y="1123522"/>
                  </a:lnTo>
                  <a:lnTo>
                    <a:pt x="6785823" y="1125595"/>
                  </a:lnTo>
                  <a:lnTo>
                    <a:pt x="6787896" y="1125595"/>
                  </a:lnTo>
                  <a:lnTo>
                    <a:pt x="6787896" y="1127669"/>
                  </a:lnTo>
                  <a:lnTo>
                    <a:pt x="6789970" y="1127669"/>
                  </a:lnTo>
                  <a:lnTo>
                    <a:pt x="6789970" y="1125595"/>
                  </a:lnTo>
                  <a:lnTo>
                    <a:pt x="6792043" y="1125595"/>
                  </a:lnTo>
                  <a:lnTo>
                    <a:pt x="6792043" y="1121449"/>
                  </a:lnTo>
                  <a:lnTo>
                    <a:pt x="6787896" y="1121449"/>
                  </a:lnTo>
                  <a:close/>
                  <a:moveTo>
                    <a:pt x="5725920" y="601710"/>
                  </a:moveTo>
                  <a:lnTo>
                    <a:pt x="5727993" y="601710"/>
                  </a:lnTo>
                  <a:lnTo>
                    <a:pt x="5727993" y="603783"/>
                  </a:lnTo>
                  <a:lnTo>
                    <a:pt x="5725920" y="603783"/>
                  </a:lnTo>
                  <a:lnTo>
                    <a:pt x="5725920" y="601710"/>
                  </a:lnTo>
                  <a:close/>
                  <a:moveTo>
                    <a:pt x="5274791" y="217118"/>
                  </a:moveTo>
                  <a:lnTo>
                    <a:pt x="5272718" y="217118"/>
                  </a:lnTo>
                  <a:lnTo>
                    <a:pt x="5272718" y="215044"/>
                  </a:lnTo>
                  <a:lnTo>
                    <a:pt x="5274791" y="215044"/>
                  </a:lnTo>
                  <a:lnTo>
                    <a:pt x="5274791" y="217118"/>
                  </a:lnTo>
                  <a:close/>
                  <a:moveTo>
                    <a:pt x="663678" y="1568470"/>
                  </a:moveTo>
                  <a:lnTo>
                    <a:pt x="665559" y="1566588"/>
                  </a:lnTo>
                  <a:lnTo>
                    <a:pt x="665559" y="1566588"/>
                  </a:lnTo>
                  <a:lnTo>
                    <a:pt x="663678" y="1568470"/>
                  </a:lnTo>
                  <a:close/>
                  <a:moveTo>
                    <a:pt x="1584633" y="185942"/>
                  </a:moveTo>
                  <a:lnTo>
                    <a:pt x="1582560" y="185942"/>
                  </a:lnTo>
                  <a:lnTo>
                    <a:pt x="1582560" y="192162"/>
                  </a:lnTo>
                  <a:lnTo>
                    <a:pt x="1580487" y="192162"/>
                  </a:lnTo>
                  <a:lnTo>
                    <a:pt x="1580487" y="196308"/>
                  </a:lnTo>
                  <a:lnTo>
                    <a:pt x="1578414" y="196308"/>
                  </a:lnTo>
                  <a:lnTo>
                    <a:pt x="1578414" y="198382"/>
                  </a:lnTo>
                  <a:lnTo>
                    <a:pt x="1576340" y="198382"/>
                  </a:lnTo>
                  <a:lnTo>
                    <a:pt x="1576340" y="204601"/>
                  </a:lnTo>
                  <a:lnTo>
                    <a:pt x="1574267" y="204601"/>
                  </a:lnTo>
                  <a:lnTo>
                    <a:pt x="1574267" y="206675"/>
                  </a:lnTo>
                  <a:lnTo>
                    <a:pt x="1572194" y="206675"/>
                  </a:lnTo>
                  <a:lnTo>
                    <a:pt x="1572194" y="208748"/>
                  </a:lnTo>
                  <a:lnTo>
                    <a:pt x="1570120" y="208748"/>
                  </a:lnTo>
                  <a:lnTo>
                    <a:pt x="1570120" y="210821"/>
                  </a:lnTo>
                  <a:lnTo>
                    <a:pt x="1568047" y="210821"/>
                  </a:lnTo>
                  <a:lnTo>
                    <a:pt x="1568047" y="212894"/>
                  </a:lnTo>
                  <a:lnTo>
                    <a:pt x="1563901" y="212894"/>
                  </a:lnTo>
                  <a:lnTo>
                    <a:pt x="1563901" y="214968"/>
                  </a:lnTo>
                  <a:lnTo>
                    <a:pt x="1557681" y="214968"/>
                  </a:lnTo>
                  <a:lnTo>
                    <a:pt x="1557681" y="212894"/>
                  </a:lnTo>
                  <a:lnTo>
                    <a:pt x="1555608" y="212894"/>
                  </a:lnTo>
                  <a:lnTo>
                    <a:pt x="1555608" y="210821"/>
                  </a:lnTo>
                  <a:lnTo>
                    <a:pt x="1553534" y="210821"/>
                  </a:lnTo>
                  <a:lnTo>
                    <a:pt x="1553534" y="208748"/>
                  </a:lnTo>
                  <a:lnTo>
                    <a:pt x="1551461" y="208748"/>
                  </a:lnTo>
                  <a:lnTo>
                    <a:pt x="1551461" y="210821"/>
                  </a:lnTo>
                  <a:lnTo>
                    <a:pt x="1549388" y="210821"/>
                  </a:lnTo>
                  <a:lnTo>
                    <a:pt x="1549388" y="214968"/>
                  </a:lnTo>
                  <a:lnTo>
                    <a:pt x="1547314" y="214968"/>
                  </a:lnTo>
                  <a:lnTo>
                    <a:pt x="1547314" y="217041"/>
                  </a:lnTo>
                  <a:lnTo>
                    <a:pt x="1545241" y="217041"/>
                  </a:lnTo>
                  <a:lnTo>
                    <a:pt x="1545241" y="214968"/>
                  </a:lnTo>
                  <a:lnTo>
                    <a:pt x="1547314" y="214968"/>
                  </a:lnTo>
                  <a:lnTo>
                    <a:pt x="1547314" y="210821"/>
                  </a:lnTo>
                  <a:lnTo>
                    <a:pt x="1545241" y="210821"/>
                  </a:lnTo>
                  <a:lnTo>
                    <a:pt x="1545241" y="208748"/>
                  </a:lnTo>
                  <a:lnTo>
                    <a:pt x="1543168" y="208748"/>
                  </a:lnTo>
                  <a:lnTo>
                    <a:pt x="1543168" y="202528"/>
                  </a:lnTo>
                  <a:lnTo>
                    <a:pt x="1545241" y="202528"/>
                  </a:lnTo>
                  <a:lnTo>
                    <a:pt x="1545241" y="200455"/>
                  </a:lnTo>
                  <a:lnTo>
                    <a:pt x="1547314" y="200455"/>
                  </a:lnTo>
                  <a:lnTo>
                    <a:pt x="1547314" y="198382"/>
                  </a:lnTo>
                  <a:lnTo>
                    <a:pt x="1549388" y="198382"/>
                  </a:lnTo>
                  <a:lnTo>
                    <a:pt x="1549388" y="196308"/>
                  </a:lnTo>
                  <a:lnTo>
                    <a:pt x="1551461" y="196308"/>
                  </a:lnTo>
                  <a:lnTo>
                    <a:pt x="1551461" y="194235"/>
                  </a:lnTo>
                  <a:lnTo>
                    <a:pt x="1553534" y="194235"/>
                  </a:lnTo>
                  <a:lnTo>
                    <a:pt x="1553534" y="192162"/>
                  </a:lnTo>
                  <a:lnTo>
                    <a:pt x="1555608" y="192162"/>
                  </a:lnTo>
                  <a:lnTo>
                    <a:pt x="1555608" y="188015"/>
                  </a:lnTo>
                  <a:lnTo>
                    <a:pt x="1559754" y="188015"/>
                  </a:lnTo>
                  <a:lnTo>
                    <a:pt x="1559754" y="185942"/>
                  </a:lnTo>
                  <a:lnTo>
                    <a:pt x="1561827" y="185942"/>
                  </a:lnTo>
                  <a:lnTo>
                    <a:pt x="1561827" y="183869"/>
                  </a:lnTo>
                  <a:lnTo>
                    <a:pt x="1565974" y="183869"/>
                  </a:lnTo>
                  <a:lnTo>
                    <a:pt x="1565974" y="181795"/>
                  </a:lnTo>
                  <a:lnTo>
                    <a:pt x="1578452" y="181795"/>
                  </a:lnTo>
                  <a:lnTo>
                    <a:pt x="1578452" y="188015"/>
                  </a:lnTo>
                  <a:lnTo>
                    <a:pt x="1574305" y="188015"/>
                  </a:lnTo>
                  <a:lnTo>
                    <a:pt x="1574305" y="190088"/>
                  </a:lnTo>
                  <a:lnTo>
                    <a:pt x="1580525" y="190088"/>
                  </a:lnTo>
                  <a:lnTo>
                    <a:pt x="1580525" y="185942"/>
                  </a:lnTo>
                  <a:lnTo>
                    <a:pt x="1582599" y="185942"/>
                  </a:lnTo>
                  <a:lnTo>
                    <a:pt x="1582599" y="183869"/>
                  </a:lnTo>
                  <a:lnTo>
                    <a:pt x="1584672" y="183869"/>
                  </a:lnTo>
                  <a:lnTo>
                    <a:pt x="1584672" y="185942"/>
                  </a:lnTo>
                  <a:close/>
                  <a:moveTo>
                    <a:pt x="1715634" y="2884460"/>
                  </a:moveTo>
                  <a:lnTo>
                    <a:pt x="1709414" y="2884460"/>
                  </a:lnTo>
                  <a:lnTo>
                    <a:pt x="1709414" y="2882387"/>
                  </a:lnTo>
                  <a:lnTo>
                    <a:pt x="1715634" y="2882387"/>
                  </a:lnTo>
                  <a:lnTo>
                    <a:pt x="1715634" y="2884460"/>
                  </a:lnTo>
                  <a:close/>
                  <a:moveTo>
                    <a:pt x="1719780" y="2880314"/>
                  </a:moveTo>
                  <a:lnTo>
                    <a:pt x="1717707" y="2880314"/>
                  </a:lnTo>
                  <a:lnTo>
                    <a:pt x="1717707" y="2878240"/>
                  </a:lnTo>
                  <a:lnTo>
                    <a:pt x="1719780" y="2878240"/>
                  </a:lnTo>
                  <a:lnTo>
                    <a:pt x="1719780" y="2880314"/>
                  </a:lnTo>
                  <a:close/>
                  <a:moveTo>
                    <a:pt x="1730185" y="2878202"/>
                  </a:moveTo>
                  <a:lnTo>
                    <a:pt x="1723965" y="2878202"/>
                  </a:lnTo>
                  <a:lnTo>
                    <a:pt x="1723965" y="2876129"/>
                  </a:lnTo>
                  <a:lnTo>
                    <a:pt x="1721892" y="2876129"/>
                  </a:lnTo>
                  <a:lnTo>
                    <a:pt x="1721892" y="2874056"/>
                  </a:lnTo>
                  <a:lnTo>
                    <a:pt x="1719819" y="2874056"/>
                  </a:lnTo>
                  <a:lnTo>
                    <a:pt x="1719819" y="2871982"/>
                  </a:lnTo>
                  <a:lnTo>
                    <a:pt x="1717745" y="2871982"/>
                  </a:lnTo>
                  <a:lnTo>
                    <a:pt x="1717745" y="2876129"/>
                  </a:lnTo>
                  <a:lnTo>
                    <a:pt x="1715672" y="2876129"/>
                  </a:lnTo>
                  <a:lnTo>
                    <a:pt x="1715672" y="2871982"/>
                  </a:lnTo>
                  <a:lnTo>
                    <a:pt x="1717745" y="2871982"/>
                  </a:lnTo>
                  <a:lnTo>
                    <a:pt x="1717745" y="2869909"/>
                  </a:lnTo>
                  <a:lnTo>
                    <a:pt x="1719819" y="2869909"/>
                  </a:lnTo>
                  <a:lnTo>
                    <a:pt x="1719819" y="2871982"/>
                  </a:lnTo>
                  <a:lnTo>
                    <a:pt x="1721892" y="2871982"/>
                  </a:lnTo>
                  <a:lnTo>
                    <a:pt x="1721892" y="2874056"/>
                  </a:lnTo>
                  <a:lnTo>
                    <a:pt x="1723965" y="2874056"/>
                  </a:lnTo>
                  <a:lnTo>
                    <a:pt x="1723965" y="2867836"/>
                  </a:lnTo>
                  <a:lnTo>
                    <a:pt x="1726038" y="2867836"/>
                  </a:lnTo>
                  <a:lnTo>
                    <a:pt x="1726038" y="2874056"/>
                  </a:lnTo>
                  <a:lnTo>
                    <a:pt x="1728112" y="2874056"/>
                  </a:lnTo>
                  <a:lnTo>
                    <a:pt x="1728112" y="2876129"/>
                  </a:lnTo>
                  <a:lnTo>
                    <a:pt x="1730185" y="2876129"/>
                  </a:lnTo>
                  <a:lnTo>
                    <a:pt x="1730185" y="2878202"/>
                  </a:lnTo>
                  <a:close/>
                  <a:moveTo>
                    <a:pt x="1734331" y="2865762"/>
                  </a:moveTo>
                  <a:lnTo>
                    <a:pt x="1732258" y="2865762"/>
                  </a:lnTo>
                  <a:lnTo>
                    <a:pt x="1732258" y="2867836"/>
                  </a:lnTo>
                  <a:lnTo>
                    <a:pt x="1730185" y="2867836"/>
                  </a:lnTo>
                  <a:lnTo>
                    <a:pt x="1730185" y="2865762"/>
                  </a:lnTo>
                  <a:lnTo>
                    <a:pt x="1732258" y="2865762"/>
                  </a:lnTo>
                  <a:lnTo>
                    <a:pt x="1732258" y="2863689"/>
                  </a:lnTo>
                  <a:lnTo>
                    <a:pt x="1734331" y="2863689"/>
                  </a:lnTo>
                  <a:lnTo>
                    <a:pt x="1734331" y="2865762"/>
                  </a:lnTo>
                  <a:close/>
                  <a:moveTo>
                    <a:pt x="1796683" y="2896938"/>
                  </a:moveTo>
                  <a:lnTo>
                    <a:pt x="1794610" y="2896938"/>
                  </a:lnTo>
                  <a:lnTo>
                    <a:pt x="1794610" y="2894865"/>
                  </a:lnTo>
                  <a:lnTo>
                    <a:pt x="1796683" y="2894865"/>
                  </a:lnTo>
                  <a:lnTo>
                    <a:pt x="1796683" y="2896938"/>
                  </a:lnTo>
                  <a:close/>
                  <a:moveTo>
                    <a:pt x="1817493" y="2888607"/>
                  </a:moveTo>
                  <a:lnTo>
                    <a:pt x="1815419" y="2888607"/>
                  </a:lnTo>
                  <a:lnTo>
                    <a:pt x="1815419" y="2890680"/>
                  </a:lnTo>
                  <a:lnTo>
                    <a:pt x="1813346" y="2890680"/>
                  </a:lnTo>
                  <a:lnTo>
                    <a:pt x="1813346" y="2888607"/>
                  </a:lnTo>
                  <a:lnTo>
                    <a:pt x="1815419" y="2888607"/>
                  </a:lnTo>
                  <a:lnTo>
                    <a:pt x="1815419" y="2886534"/>
                  </a:lnTo>
                  <a:lnTo>
                    <a:pt x="1817493" y="2886534"/>
                  </a:lnTo>
                  <a:lnTo>
                    <a:pt x="1817493" y="2888607"/>
                  </a:lnTo>
                  <a:close/>
                  <a:moveTo>
                    <a:pt x="1825786" y="2832475"/>
                  </a:moveTo>
                  <a:lnTo>
                    <a:pt x="1821639" y="2832475"/>
                  </a:lnTo>
                  <a:lnTo>
                    <a:pt x="1821639" y="2834548"/>
                  </a:lnTo>
                  <a:lnTo>
                    <a:pt x="1819566" y="2834548"/>
                  </a:lnTo>
                  <a:lnTo>
                    <a:pt x="1819566" y="2832475"/>
                  </a:lnTo>
                  <a:lnTo>
                    <a:pt x="1821639" y="2832475"/>
                  </a:lnTo>
                  <a:lnTo>
                    <a:pt x="1821639" y="2830402"/>
                  </a:lnTo>
                  <a:lnTo>
                    <a:pt x="1825786" y="2830402"/>
                  </a:lnTo>
                  <a:lnTo>
                    <a:pt x="1825786" y="2832475"/>
                  </a:lnTo>
                  <a:close/>
                  <a:moveTo>
                    <a:pt x="1825786" y="2815850"/>
                  </a:moveTo>
                  <a:lnTo>
                    <a:pt x="1823713" y="2815850"/>
                  </a:lnTo>
                  <a:lnTo>
                    <a:pt x="1823713" y="2813777"/>
                  </a:lnTo>
                  <a:lnTo>
                    <a:pt x="1825786" y="2813777"/>
                  </a:lnTo>
                  <a:lnTo>
                    <a:pt x="1825786" y="2815850"/>
                  </a:lnTo>
                  <a:close/>
                  <a:moveTo>
                    <a:pt x="1825786" y="2811704"/>
                  </a:moveTo>
                  <a:lnTo>
                    <a:pt x="1825786" y="2809631"/>
                  </a:lnTo>
                  <a:lnTo>
                    <a:pt x="1827859" y="2809631"/>
                  </a:lnTo>
                  <a:lnTo>
                    <a:pt x="1827859" y="2811704"/>
                  </a:lnTo>
                  <a:lnTo>
                    <a:pt x="1825786" y="2811704"/>
                  </a:lnTo>
                  <a:close/>
                  <a:moveTo>
                    <a:pt x="1832044" y="2815850"/>
                  </a:moveTo>
                  <a:lnTo>
                    <a:pt x="1832044" y="2817924"/>
                  </a:lnTo>
                  <a:lnTo>
                    <a:pt x="1827897" y="2817924"/>
                  </a:lnTo>
                  <a:lnTo>
                    <a:pt x="1827897" y="2815850"/>
                  </a:lnTo>
                  <a:lnTo>
                    <a:pt x="1829971" y="2815850"/>
                  </a:lnTo>
                  <a:lnTo>
                    <a:pt x="1829971" y="2813777"/>
                  </a:lnTo>
                  <a:lnTo>
                    <a:pt x="1832044" y="2813777"/>
                  </a:lnTo>
                  <a:lnTo>
                    <a:pt x="1832044" y="2815850"/>
                  </a:lnTo>
                  <a:close/>
                  <a:moveTo>
                    <a:pt x="1838264" y="2813777"/>
                  </a:moveTo>
                  <a:lnTo>
                    <a:pt x="1836191" y="2813777"/>
                  </a:lnTo>
                  <a:lnTo>
                    <a:pt x="1836191" y="2811704"/>
                  </a:lnTo>
                  <a:lnTo>
                    <a:pt x="1838264" y="2811704"/>
                  </a:lnTo>
                  <a:lnTo>
                    <a:pt x="1838264" y="2813777"/>
                  </a:lnTo>
                  <a:close/>
                  <a:moveTo>
                    <a:pt x="1867366" y="2795079"/>
                  </a:moveTo>
                  <a:lnTo>
                    <a:pt x="1865293" y="2795079"/>
                  </a:lnTo>
                  <a:lnTo>
                    <a:pt x="1865293" y="2793006"/>
                  </a:lnTo>
                  <a:lnTo>
                    <a:pt x="1863220" y="2793006"/>
                  </a:lnTo>
                  <a:lnTo>
                    <a:pt x="1863220" y="2790933"/>
                  </a:lnTo>
                  <a:lnTo>
                    <a:pt x="1865293" y="2790933"/>
                  </a:lnTo>
                  <a:lnTo>
                    <a:pt x="1865293" y="2793006"/>
                  </a:lnTo>
                  <a:lnTo>
                    <a:pt x="1867366" y="2793006"/>
                  </a:lnTo>
                  <a:lnTo>
                    <a:pt x="1867366" y="2795079"/>
                  </a:lnTo>
                  <a:close/>
                  <a:moveTo>
                    <a:pt x="1886103" y="2807519"/>
                  </a:moveTo>
                  <a:lnTo>
                    <a:pt x="1888176" y="2807519"/>
                  </a:lnTo>
                  <a:lnTo>
                    <a:pt x="1888176" y="2809592"/>
                  </a:lnTo>
                  <a:lnTo>
                    <a:pt x="1886103" y="2809592"/>
                  </a:lnTo>
                  <a:lnTo>
                    <a:pt x="1886103" y="2807519"/>
                  </a:lnTo>
                  <a:close/>
                  <a:moveTo>
                    <a:pt x="1896469" y="2811704"/>
                  </a:moveTo>
                  <a:lnTo>
                    <a:pt x="1892323" y="2811704"/>
                  </a:lnTo>
                  <a:lnTo>
                    <a:pt x="1892323" y="2813777"/>
                  </a:lnTo>
                  <a:lnTo>
                    <a:pt x="1888176" y="2813777"/>
                  </a:lnTo>
                  <a:lnTo>
                    <a:pt x="1888176" y="2815850"/>
                  </a:lnTo>
                  <a:lnTo>
                    <a:pt x="1886103" y="2815850"/>
                  </a:lnTo>
                  <a:lnTo>
                    <a:pt x="1886103" y="2813777"/>
                  </a:lnTo>
                  <a:lnTo>
                    <a:pt x="1888176" y="2813777"/>
                  </a:lnTo>
                  <a:lnTo>
                    <a:pt x="1888176" y="2811704"/>
                  </a:lnTo>
                  <a:lnTo>
                    <a:pt x="1890249" y="2811704"/>
                  </a:lnTo>
                  <a:lnTo>
                    <a:pt x="1890249" y="2809631"/>
                  </a:lnTo>
                  <a:lnTo>
                    <a:pt x="1896469" y="2809631"/>
                  </a:lnTo>
                  <a:lnTo>
                    <a:pt x="1896469" y="2811704"/>
                  </a:lnTo>
                  <a:close/>
                  <a:moveTo>
                    <a:pt x="1898581" y="2803372"/>
                  </a:moveTo>
                  <a:lnTo>
                    <a:pt x="1890249" y="2803372"/>
                  </a:lnTo>
                  <a:lnTo>
                    <a:pt x="1890249" y="2805446"/>
                  </a:lnTo>
                  <a:lnTo>
                    <a:pt x="1888176" y="2805446"/>
                  </a:lnTo>
                  <a:lnTo>
                    <a:pt x="1888176" y="2803372"/>
                  </a:lnTo>
                  <a:lnTo>
                    <a:pt x="1886103" y="2803372"/>
                  </a:lnTo>
                  <a:lnTo>
                    <a:pt x="1886103" y="2801299"/>
                  </a:lnTo>
                  <a:lnTo>
                    <a:pt x="1898581" y="2801299"/>
                  </a:lnTo>
                  <a:lnTo>
                    <a:pt x="1898581" y="2803372"/>
                  </a:lnTo>
                  <a:close/>
                  <a:moveTo>
                    <a:pt x="1911020" y="2801299"/>
                  </a:moveTo>
                  <a:lnTo>
                    <a:pt x="1902689" y="2801299"/>
                  </a:lnTo>
                  <a:lnTo>
                    <a:pt x="1902689" y="2799226"/>
                  </a:lnTo>
                  <a:lnTo>
                    <a:pt x="1911020" y="2799226"/>
                  </a:lnTo>
                  <a:lnTo>
                    <a:pt x="1911020" y="2801299"/>
                  </a:lnTo>
                  <a:close/>
                  <a:moveTo>
                    <a:pt x="1921425" y="2874056"/>
                  </a:moveTo>
                  <a:lnTo>
                    <a:pt x="1921425" y="2878202"/>
                  </a:lnTo>
                  <a:lnTo>
                    <a:pt x="1919352" y="2878202"/>
                  </a:lnTo>
                  <a:lnTo>
                    <a:pt x="1919352" y="2871982"/>
                  </a:lnTo>
                  <a:lnTo>
                    <a:pt x="1917279" y="2871982"/>
                  </a:lnTo>
                  <a:lnTo>
                    <a:pt x="1917279" y="2869909"/>
                  </a:lnTo>
                  <a:lnTo>
                    <a:pt x="1919352" y="2869909"/>
                  </a:lnTo>
                  <a:lnTo>
                    <a:pt x="1919352" y="2871982"/>
                  </a:lnTo>
                  <a:lnTo>
                    <a:pt x="1921425" y="2871982"/>
                  </a:lnTo>
                  <a:lnTo>
                    <a:pt x="1921425" y="2874056"/>
                  </a:lnTo>
                  <a:close/>
                  <a:moveTo>
                    <a:pt x="1933903" y="2930188"/>
                  </a:moveTo>
                  <a:lnTo>
                    <a:pt x="1931830" y="2930188"/>
                  </a:lnTo>
                  <a:lnTo>
                    <a:pt x="1931830" y="2932261"/>
                  </a:lnTo>
                  <a:lnTo>
                    <a:pt x="1929757" y="2932261"/>
                  </a:lnTo>
                  <a:lnTo>
                    <a:pt x="1929757" y="2930188"/>
                  </a:lnTo>
                  <a:lnTo>
                    <a:pt x="1931830" y="2930188"/>
                  </a:lnTo>
                  <a:lnTo>
                    <a:pt x="1931830" y="2928114"/>
                  </a:lnTo>
                  <a:lnTo>
                    <a:pt x="1933903" y="2928114"/>
                  </a:lnTo>
                  <a:lnTo>
                    <a:pt x="1933903" y="2930188"/>
                  </a:lnTo>
                  <a:close/>
                  <a:moveTo>
                    <a:pt x="1933903" y="2926041"/>
                  </a:moveTo>
                  <a:lnTo>
                    <a:pt x="1929757" y="2926041"/>
                  </a:lnTo>
                  <a:lnTo>
                    <a:pt x="1929757" y="2923968"/>
                  </a:lnTo>
                  <a:lnTo>
                    <a:pt x="1921425" y="2923968"/>
                  </a:lnTo>
                  <a:lnTo>
                    <a:pt x="1921425" y="2921894"/>
                  </a:lnTo>
                  <a:lnTo>
                    <a:pt x="1917279" y="2921894"/>
                  </a:lnTo>
                  <a:lnTo>
                    <a:pt x="1917279" y="2919821"/>
                  </a:lnTo>
                  <a:lnTo>
                    <a:pt x="1915205" y="2919821"/>
                  </a:lnTo>
                  <a:lnTo>
                    <a:pt x="1915205" y="2917748"/>
                  </a:lnTo>
                  <a:lnTo>
                    <a:pt x="1911059" y="2917748"/>
                  </a:lnTo>
                  <a:lnTo>
                    <a:pt x="1911059" y="2913601"/>
                  </a:lnTo>
                  <a:lnTo>
                    <a:pt x="1919390" y="2913601"/>
                  </a:lnTo>
                  <a:lnTo>
                    <a:pt x="1919390" y="2911528"/>
                  </a:lnTo>
                  <a:lnTo>
                    <a:pt x="1923537" y="2911528"/>
                  </a:lnTo>
                  <a:lnTo>
                    <a:pt x="1923537" y="2909455"/>
                  </a:lnTo>
                  <a:lnTo>
                    <a:pt x="1925610" y="2909455"/>
                  </a:lnTo>
                  <a:lnTo>
                    <a:pt x="1925610" y="2911528"/>
                  </a:lnTo>
                  <a:lnTo>
                    <a:pt x="1923537" y="2911528"/>
                  </a:lnTo>
                  <a:lnTo>
                    <a:pt x="1923537" y="2913601"/>
                  </a:lnTo>
                  <a:lnTo>
                    <a:pt x="1919390" y="2913601"/>
                  </a:lnTo>
                  <a:lnTo>
                    <a:pt x="1919390" y="2915675"/>
                  </a:lnTo>
                  <a:lnTo>
                    <a:pt x="1915244" y="2915675"/>
                  </a:lnTo>
                  <a:lnTo>
                    <a:pt x="1915244" y="2917748"/>
                  </a:lnTo>
                  <a:lnTo>
                    <a:pt x="1917317" y="2917748"/>
                  </a:lnTo>
                  <a:lnTo>
                    <a:pt x="1917317" y="2919821"/>
                  </a:lnTo>
                  <a:lnTo>
                    <a:pt x="1921464" y="2919821"/>
                  </a:lnTo>
                  <a:lnTo>
                    <a:pt x="1921464" y="2921894"/>
                  </a:lnTo>
                  <a:lnTo>
                    <a:pt x="1931868" y="2921894"/>
                  </a:lnTo>
                  <a:lnTo>
                    <a:pt x="1931868" y="2923968"/>
                  </a:lnTo>
                  <a:lnTo>
                    <a:pt x="1933942" y="2923968"/>
                  </a:lnTo>
                  <a:lnTo>
                    <a:pt x="1933942" y="2926041"/>
                  </a:lnTo>
                  <a:close/>
                  <a:moveTo>
                    <a:pt x="1933903" y="2911490"/>
                  </a:moveTo>
                  <a:lnTo>
                    <a:pt x="1931830" y="2911490"/>
                  </a:lnTo>
                  <a:lnTo>
                    <a:pt x="1931830" y="2909416"/>
                  </a:lnTo>
                  <a:lnTo>
                    <a:pt x="1933903" y="2909416"/>
                  </a:lnTo>
                  <a:lnTo>
                    <a:pt x="1933903" y="2911490"/>
                  </a:lnTo>
                  <a:close/>
                  <a:moveTo>
                    <a:pt x="1935976" y="2896938"/>
                  </a:moveTo>
                  <a:lnTo>
                    <a:pt x="1938050" y="2896938"/>
                  </a:lnTo>
                  <a:lnTo>
                    <a:pt x="1938050" y="2894865"/>
                  </a:lnTo>
                  <a:lnTo>
                    <a:pt x="1935976" y="2894865"/>
                  </a:lnTo>
                  <a:lnTo>
                    <a:pt x="1935976" y="2892792"/>
                  </a:lnTo>
                  <a:lnTo>
                    <a:pt x="1938050" y="2892792"/>
                  </a:lnTo>
                  <a:lnTo>
                    <a:pt x="1938050" y="2894865"/>
                  </a:lnTo>
                  <a:lnTo>
                    <a:pt x="1940123" y="2894865"/>
                  </a:lnTo>
                  <a:lnTo>
                    <a:pt x="1940123" y="2899012"/>
                  </a:lnTo>
                  <a:lnTo>
                    <a:pt x="1935976" y="2899012"/>
                  </a:lnTo>
                  <a:lnTo>
                    <a:pt x="1935976" y="2896938"/>
                  </a:lnTo>
                  <a:close/>
                  <a:moveTo>
                    <a:pt x="1944308" y="2903158"/>
                  </a:moveTo>
                  <a:lnTo>
                    <a:pt x="1935976" y="2903158"/>
                  </a:lnTo>
                  <a:lnTo>
                    <a:pt x="1935976" y="2901085"/>
                  </a:lnTo>
                  <a:lnTo>
                    <a:pt x="1944308" y="2901085"/>
                  </a:lnTo>
                  <a:lnTo>
                    <a:pt x="1944308" y="2903158"/>
                  </a:lnTo>
                  <a:close/>
                  <a:moveTo>
                    <a:pt x="2014991" y="2884460"/>
                  </a:moveTo>
                  <a:lnTo>
                    <a:pt x="2012918" y="2884460"/>
                  </a:lnTo>
                  <a:lnTo>
                    <a:pt x="2012918" y="2882387"/>
                  </a:lnTo>
                  <a:lnTo>
                    <a:pt x="2014991" y="2882387"/>
                  </a:lnTo>
                  <a:lnTo>
                    <a:pt x="2014991" y="2884460"/>
                  </a:lnTo>
                  <a:close/>
                  <a:moveTo>
                    <a:pt x="2037836" y="2867836"/>
                  </a:moveTo>
                  <a:lnTo>
                    <a:pt x="2037836" y="2869909"/>
                  </a:lnTo>
                  <a:lnTo>
                    <a:pt x="2035762" y="2869909"/>
                  </a:lnTo>
                  <a:lnTo>
                    <a:pt x="2035762" y="2871982"/>
                  </a:lnTo>
                  <a:lnTo>
                    <a:pt x="2033689" y="2871982"/>
                  </a:lnTo>
                  <a:lnTo>
                    <a:pt x="2033689" y="2878202"/>
                  </a:lnTo>
                  <a:lnTo>
                    <a:pt x="2031616" y="2878202"/>
                  </a:lnTo>
                  <a:lnTo>
                    <a:pt x="2031616" y="2871982"/>
                  </a:lnTo>
                  <a:lnTo>
                    <a:pt x="2033689" y="2871982"/>
                  </a:lnTo>
                  <a:lnTo>
                    <a:pt x="2033689" y="2869909"/>
                  </a:lnTo>
                  <a:lnTo>
                    <a:pt x="2035762" y="2869909"/>
                  </a:lnTo>
                  <a:lnTo>
                    <a:pt x="2035762" y="2865762"/>
                  </a:lnTo>
                  <a:lnTo>
                    <a:pt x="2037836" y="2865762"/>
                  </a:lnTo>
                  <a:lnTo>
                    <a:pt x="2037836" y="2867836"/>
                  </a:lnTo>
                  <a:close/>
                  <a:moveTo>
                    <a:pt x="2042021" y="2871982"/>
                  </a:moveTo>
                  <a:lnTo>
                    <a:pt x="2039947" y="2871982"/>
                  </a:lnTo>
                  <a:lnTo>
                    <a:pt x="2039947" y="2869909"/>
                  </a:lnTo>
                  <a:lnTo>
                    <a:pt x="2042021" y="2869909"/>
                  </a:lnTo>
                  <a:lnTo>
                    <a:pt x="2042021" y="2871982"/>
                  </a:lnTo>
                  <a:close/>
                  <a:moveTo>
                    <a:pt x="2042021" y="2861578"/>
                  </a:moveTo>
                  <a:lnTo>
                    <a:pt x="2042021" y="2863651"/>
                  </a:lnTo>
                  <a:lnTo>
                    <a:pt x="2039947" y="2863651"/>
                  </a:lnTo>
                  <a:lnTo>
                    <a:pt x="2039947" y="2859504"/>
                  </a:lnTo>
                  <a:lnTo>
                    <a:pt x="2042021" y="2859504"/>
                  </a:lnTo>
                  <a:lnTo>
                    <a:pt x="2042021" y="2861578"/>
                  </a:lnTo>
                  <a:close/>
                  <a:moveTo>
                    <a:pt x="2048240" y="2865762"/>
                  </a:moveTo>
                  <a:lnTo>
                    <a:pt x="2048240" y="2867836"/>
                  </a:lnTo>
                  <a:lnTo>
                    <a:pt x="2046167" y="2867836"/>
                  </a:lnTo>
                  <a:lnTo>
                    <a:pt x="2046167" y="2871982"/>
                  </a:lnTo>
                  <a:lnTo>
                    <a:pt x="2044094" y="2871982"/>
                  </a:lnTo>
                  <a:lnTo>
                    <a:pt x="2044094" y="2867836"/>
                  </a:lnTo>
                  <a:lnTo>
                    <a:pt x="2046167" y="2867836"/>
                  </a:lnTo>
                  <a:lnTo>
                    <a:pt x="2046167" y="2863689"/>
                  </a:lnTo>
                  <a:lnTo>
                    <a:pt x="2048240" y="2863689"/>
                  </a:lnTo>
                  <a:lnTo>
                    <a:pt x="2048240" y="2865762"/>
                  </a:lnTo>
                  <a:close/>
                  <a:moveTo>
                    <a:pt x="2054499" y="2874056"/>
                  </a:moveTo>
                  <a:lnTo>
                    <a:pt x="2052425" y="2874056"/>
                  </a:lnTo>
                  <a:lnTo>
                    <a:pt x="2052425" y="2871982"/>
                  </a:lnTo>
                  <a:lnTo>
                    <a:pt x="2054499" y="2871982"/>
                  </a:lnTo>
                  <a:lnTo>
                    <a:pt x="2054499" y="2874056"/>
                  </a:lnTo>
                  <a:close/>
                  <a:moveTo>
                    <a:pt x="2056572" y="2871982"/>
                  </a:moveTo>
                  <a:lnTo>
                    <a:pt x="2056572" y="2869909"/>
                  </a:lnTo>
                  <a:lnTo>
                    <a:pt x="2058645" y="2869909"/>
                  </a:lnTo>
                  <a:lnTo>
                    <a:pt x="2058645" y="2871982"/>
                  </a:lnTo>
                  <a:lnTo>
                    <a:pt x="2056572" y="2871982"/>
                  </a:lnTo>
                  <a:close/>
                  <a:moveTo>
                    <a:pt x="2060718" y="2876129"/>
                  </a:moveTo>
                  <a:lnTo>
                    <a:pt x="2058645" y="2876129"/>
                  </a:lnTo>
                  <a:lnTo>
                    <a:pt x="2058645" y="2874056"/>
                  </a:lnTo>
                  <a:lnTo>
                    <a:pt x="2060718" y="2874056"/>
                  </a:lnTo>
                  <a:lnTo>
                    <a:pt x="2060718" y="2876129"/>
                  </a:lnTo>
                  <a:close/>
                  <a:moveTo>
                    <a:pt x="2060718" y="2851211"/>
                  </a:moveTo>
                  <a:lnTo>
                    <a:pt x="2058645" y="2851211"/>
                  </a:lnTo>
                  <a:lnTo>
                    <a:pt x="2058645" y="2853284"/>
                  </a:lnTo>
                  <a:lnTo>
                    <a:pt x="2056572" y="2853284"/>
                  </a:lnTo>
                  <a:lnTo>
                    <a:pt x="2056572" y="2855358"/>
                  </a:lnTo>
                  <a:lnTo>
                    <a:pt x="2058645" y="2855358"/>
                  </a:lnTo>
                  <a:lnTo>
                    <a:pt x="2058645" y="2861578"/>
                  </a:lnTo>
                  <a:lnTo>
                    <a:pt x="2060718" y="2861578"/>
                  </a:lnTo>
                  <a:lnTo>
                    <a:pt x="2060718" y="2867797"/>
                  </a:lnTo>
                  <a:lnTo>
                    <a:pt x="2058645" y="2867797"/>
                  </a:lnTo>
                  <a:lnTo>
                    <a:pt x="2058645" y="2861578"/>
                  </a:lnTo>
                  <a:lnTo>
                    <a:pt x="2054499" y="2861578"/>
                  </a:lnTo>
                  <a:lnTo>
                    <a:pt x="2054499" y="2853246"/>
                  </a:lnTo>
                  <a:lnTo>
                    <a:pt x="2056572" y="2853246"/>
                  </a:lnTo>
                  <a:lnTo>
                    <a:pt x="2056572" y="2851173"/>
                  </a:lnTo>
                  <a:lnTo>
                    <a:pt x="2058645" y="2851173"/>
                  </a:lnTo>
                  <a:lnTo>
                    <a:pt x="2058645" y="2849100"/>
                  </a:lnTo>
                  <a:lnTo>
                    <a:pt x="2060718" y="2849100"/>
                  </a:lnTo>
                  <a:lnTo>
                    <a:pt x="2060718" y="2851173"/>
                  </a:lnTo>
                  <a:close/>
                  <a:moveTo>
                    <a:pt x="2071123" y="2869909"/>
                  </a:moveTo>
                  <a:lnTo>
                    <a:pt x="2073196" y="2869909"/>
                  </a:lnTo>
                  <a:lnTo>
                    <a:pt x="2073196" y="2871982"/>
                  </a:lnTo>
                  <a:lnTo>
                    <a:pt x="2066977" y="2871982"/>
                  </a:lnTo>
                  <a:lnTo>
                    <a:pt x="2066977" y="2874056"/>
                  </a:lnTo>
                  <a:lnTo>
                    <a:pt x="2064903" y="2874056"/>
                  </a:lnTo>
                  <a:lnTo>
                    <a:pt x="2064903" y="2876129"/>
                  </a:lnTo>
                  <a:lnTo>
                    <a:pt x="2062830" y="2876129"/>
                  </a:lnTo>
                  <a:lnTo>
                    <a:pt x="2062830" y="2874056"/>
                  </a:lnTo>
                  <a:lnTo>
                    <a:pt x="2064903" y="2874056"/>
                  </a:lnTo>
                  <a:lnTo>
                    <a:pt x="2064903" y="2871982"/>
                  </a:lnTo>
                  <a:lnTo>
                    <a:pt x="2066977" y="2871982"/>
                  </a:lnTo>
                  <a:lnTo>
                    <a:pt x="2066977" y="2869909"/>
                  </a:lnTo>
                  <a:lnTo>
                    <a:pt x="2071123" y="2869909"/>
                  </a:lnTo>
                  <a:close/>
                  <a:moveTo>
                    <a:pt x="2064865" y="2865762"/>
                  </a:moveTo>
                  <a:lnTo>
                    <a:pt x="2064865" y="2863689"/>
                  </a:lnTo>
                  <a:lnTo>
                    <a:pt x="2066938" y="2863689"/>
                  </a:lnTo>
                  <a:lnTo>
                    <a:pt x="2066938" y="2865762"/>
                  </a:lnTo>
                  <a:lnTo>
                    <a:pt x="2064865" y="2865762"/>
                  </a:lnTo>
                  <a:close/>
                  <a:moveTo>
                    <a:pt x="2069050" y="2859504"/>
                  </a:moveTo>
                  <a:lnTo>
                    <a:pt x="2066977" y="2859504"/>
                  </a:lnTo>
                  <a:lnTo>
                    <a:pt x="2066977" y="2857431"/>
                  </a:lnTo>
                  <a:lnTo>
                    <a:pt x="2069050" y="2857431"/>
                  </a:lnTo>
                  <a:lnTo>
                    <a:pt x="2069050" y="2859504"/>
                  </a:lnTo>
                  <a:close/>
                  <a:moveTo>
                    <a:pt x="2069050" y="2853284"/>
                  </a:moveTo>
                  <a:lnTo>
                    <a:pt x="2062830" y="2853284"/>
                  </a:lnTo>
                  <a:lnTo>
                    <a:pt x="2062830" y="2851211"/>
                  </a:lnTo>
                  <a:lnTo>
                    <a:pt x="2075308" y="2851211"/>
                  </a:lnTo>
                  <a:lnTo>
                    <a:pt x="2075308" y="2853284"/>
                  </a:lnTo>
                  <a:lnTo>
                    <a:pt x="2069088" y="2853284"/>
                  </a:lnTo>
                  <a:close/>
                  <a:moveTo>
                    <a:pt x="2077343" y="2861578"/>
                  </a:moveTo>
                  <a:lnTo>
                    <a:pt x="2075270" y="2861578"/>
                  </a:lnTo>
                  <a:lnTo>
                    <a:pt x="2075270" y="2859504"/>
                  </a:lnTo>
                  <a:lnTo>
                    <a:pt x="2071123" y="2859504"/>
                  </a:lnTo>
                  <a:lnTo>
                    <a:pt x="2071123" y="2857431"/>
                  </a:lnTo>
                  <a:lnTo>
                    <a:pt x="2075270" y="2857431"/>
                  </a:lnTo>
                  <a:lnTo>
                    <a:pt x="2075270" y="2859504"/>
                  </a:lnTo>
                  <a:lnTo>
                    <a:pt x="2077343" y="2859504"/>
                  </a:lnTo>
                  <a:lnTo>
                    <a:pt x="2077343" y="2861578"/>
                  </a:lnTo>
                  <a:close/>
                  <a:moveTo>
                    <a:pt x="2106446" y="2894865"/>
                  </a:moveTo>
                  <a:lnTo>
                    <a:pt x="2104372" y="2894865"/>
                  </a:lnTo>
                  <a:lnTo>
                    <a:pt x="2104372" y="2892792"/>
                  </a:lnTo>
                  <a:lnTo>
                    <a:pt x="2106446" y="2892792"/>
                  </a:lnTo>
                  <a:lnTo>
                    <a:pt x="2106446" y="2894865"/>
                  </a:lnTo>
                  <a:close/>
                  <a:moveTo>
                    <a:pt x="2112704" y="2894865"/>
                  </a:moveTo>
                  <a:lnTo>
                    <a:pt x="2110631" y="2894865"/>
                  </a:lnTo>
                  <a:lnTo>
                    <a:pt x="2110631" y="2892792"/>
                  </a:lnTo>
                  <a:lnTo>
                    <a:pt x="2112704" y="2892792"/>
                  </a:lnTo>
                  <a:lnTo>
                    <a:pt x="2112704" y="2894865"/>
                  </a:lnTo>
                  <a:close/>
                  <a:moveTo>
                    <a:pt x="2116850" y="2886534"/>
                  </a:moveTo>
                  <a:lnTo>
                    <a:pt x="2114777" y="2886534"/>
                  </a:lnTo>
                  <a:lnTo>
                    <a:pt x="2114777" y="2884460"/>
                  </a:lnTo>
                  <a:lnTo>
                    <a:pt x="2116850" y="2884460"/>
                  </a:lnTo>
                  <a:lnTo>
                    <a:pt x="2116850" y="2886534"/>
                  </a:lnTo>
                  <a:close/>
                  <a:moveTo>
                    <a:pt x="2062792" y="3040378"/>
                  </a:moveTo>
                  <a:lnTo>
                    <a:pt x="2062792" y="3044525"/>
                  </a:lnTo>
                  <a:lnTo>
                    <a:pt x="2058645" y="3044525"/>
                  </a:lnTo>
                  <a:lnTo>
                    <a:pt x="2058645" y="3040378"/>
                  </a:lnTo>
                  <a:lnTo>
                    <a:pt x="2060718" y="3040378"/>
                  </a:lnTo>
                  <a:lnTo>
                    <a:pt x="2060718" y="3038305"/>
                  </a:lnTo>
                  <a:lnTo>
                    <a:pt x="2062792" y="3038305"/>
                  </a:lnTo>
                  <a:lnTo>
                    <a:pt x="2062792" y="3040378"/>
                  </a:lnTo>
                  <a:close/>
                  <a:moveTo>
                    <a:pt x="2083601" y="2955144"/>
                  </a:moveTo>
                  <a:lnTo>
                    <a:pt x="2079455" y="2955144"/>
                  </a:lnTo>
                  <a:lnTo>
                    <a:pt x="2079455" y="2953070"/>
                  </a:lnTo>
                  <a:lnTo>
                    <a:pt x="2083601" y="2953070"/>
                  </a:lnTo>
                  <a:lnTo>
                    <a:pt x="2083601" y="2955144"/>
                  </a:lnTo>
                  <a:close/>
                  <a:moveTo>
                    <a:pt x="2087748" y="2957217"/>
                  </a:moveTo>
                  <a:lnTo>
                    <a:pt x="2085674" y="2957217"/>
                  </a:lnTo>
                  <a:lnTo>
                    <a:pt x="2085674" y="2955144"/>
                  </a:lnTo>
                  <a:lnTo>
                    <a:pt x="2087748" y="2955144"/>
                  </a:lnTo>
                  <a:lnTo>
                    <a:pt x="2087748" y="2957217"/>
                  </a:lnTo>
                  <a:close/>
                  <a:moveTo>
                    <a:pt x="2091894" y="2953070"/>
                  </a:moveTo>
                  <a:lnTo>
                    <a:pt x="2089821" y="2953070"/>
                  </a:lnTo>
                  <a:lnTo>
                    <a:pt x="2089821" y="2950997"/>
                  </a:lnTo>
                  <a:lnTo>
                    <a:pt x="2091894" y="2950997"/>
                  </a:lnTo>
                  <a:lnTo>
                    <a:pt x="2091894" y="2953070"/>
                  </a:lnTo>
                  <a:close/>
                  <a:moveTo>
                    <a:pt x="2106446" y="2938519"/>
                  </a:moveTo>
                  <a:lnTo>
                    <a:pt x="2102299" y="2938519"/>
                  </a:lnTo>
                  <a:lnTo>
                    <a:pt x="2102299" y="2936446"/>
                  </a:lnTo>
                  <a:lnTo>
                    <a:pt x="2100226" y="2936446"/>
                  </a:lnTo>
                  <a:lnTo>
                    <a:pt x="2100226" y="2934372"/>
                  </a:lnTo>
                  <a:lnTo>
                    <a:pt x="2098153" y="2934372"/>
                  </a:lnTo>
                  <a:lnTo>
                    <a:pt x="2098153" y="2932299"/>
                  </a:lnTo>
                  <a:lnTo>
                    <a:pt x="2094006" y="2932299"/>
                  </a:lnTo>
                  <a:lnTo>
                    <a:pt x="2094006" y="2934372"/>
                  </a:lnTo>
                  <a:lnTo>
                    <a:pt x="2091933" y="2934372"/>
                  </a:lnTo>
                  <a:lnTo>
                    <a:pt x="2091933" y="2938519"/>
                  </a:lnTo>
                  <a:lnTo>
                    <a:pt x="2089859" y="2938519"/>
                  </a:lnTo>
                  <a:lnTo>
                    <a:pt x="2089859" y="2940592"/>
                  </a:lnTo>
                  <a:lnTo>
                    <a:pt x="2083640" y="2940592"/>
                  </a:lnTo>
                  <a:lnTo>
                    <a:pt x="2083640" y="2938519"/>
                  </a:lnTo>
                  <a:lnTo>
                    <a:pt x="2081566" y="2938519"/>
                  </a:lnTo>
                  <a:lnTo>
                    <a:pt x="2081566" y="2936446"/>
                  </a:lnTo>
                  <a:lnTo>
                    <a:pt x="2079493" y="2936446"/>
                  </a:lnTo>
                  <a:lnTo>
                    <a:pt x="2079493" y="2934372"/>
                  </a:lnTo>
                  <a:lnTo>
                    <a:pt x="2075347" y="2934372"/>
                  </a:lnTo>
                  <a:lnTo>
                    <a:pt x="2075347" y="2932299"/>
                  </a:lnTo>
                  <a:lnTo>
                    <a:pt x="2079493" y="2932299"/>
                  </a:lnTo>
                  <a:lnTo>
                    <a:pt x="2079493" y="2934372"/>
                  </a:lnTo>
                  <a:lnTo>
                    <a:pt x="2081566" y="2934372"/>
                  </a:lnTo>
                  <a:lnTo>
                    <a:pt x="2081566" y="2936446"/>
                  </a:lnTo>
                  <a:lnTo>
                    <a:pt x="2083640" y="2936446"/>
                  </a:lnTo>
                  <a:lnTo>
                    <a:pt x="2083640" y="2938519"/>
                  </a:lnTo>
                  <a:lnTo>
                    <a:pt x="2089859" y="2938519"/>
                  </a:lnTo>
                  <a:lnTo>
                    <a:pt x="2089859" y="2934372"/>
                  </a:lnTo>
                  <a:lnTo>
                    <a:pt x="2091933" y="2934372"/>
                  </a:lnTo>
                  <a:lnTo>
                    <a:pt x="2091933" y="2932299"/>
                  </a:lnTo>
                  <a:lnTo>
                    <a:pt x="2094006" y="2932299"/>
                  </a:lnTo>
                  <a:lnTo>
                    <a:pt x="2094006" y="2930226"/>
                  </a:lnTo>
                  <a:lnTo>
                    <a:pt x="2098153" y="2930226"/>
                  </a:lnTo>
                  <a:lnTo>
                    <a:pt x="2098153" y="2932299"/>
                  </a:lnTo>
                  <a:lnTo>
                    <a:pt x="2100226" y="2932299"/>
                  </a:lnTo>
                  <a:lnTo>
                    <a:pt x="2100226" y="2934372"/>
                  </a:lnTo>
                  <a:lnTo>
                    <a:pt x="2102299" y="2934372"/>
                  </a:lnTo>
                  <a:lnTo>
                    <a:pt x="2102299" y="2936446"/>
                  </a:lnTo>
                  <a:lnTo>
                    <a:pt x="2106446" y="2936446"/>
                  </a:lnTo>
                  <a:lnTo>
                    <a:pt x="2106446" y="2938519"/>
                  </a:lnTo>
                  <a:close/>
                  <a:moveTo>
                    <a:pt x="2114777" y="2936446"/>
                  </a:moveTo>
                  <a:lnTo>
                    <a:pt x="2114777" y="2940592"/>
                  </a:lnTo>
                  <a:lnTo>
                    <a:pt x="2112704" y="2940592"/>
                  </a:lnTo>
                  <a:lnTo>
                    <a:pt x="2112704" y="2934372"/>
                  </a:lnTo>
                  <a:lnTo>
                    <a:pt x="2114777" y="2934372"/>
                  </a:lnTo>
                  <a:lnTo>
                    <a:pt x="2114777" y="2936446"/>
                  </a:lnTo>
                  <a:close/>
                  <a:moveTo>
                    <a:pt x="2141806" y="3169267"/>
                  </a:moveTo>
                  <a:lnTo>
                    <a:pt x="2139733" y="3169267"/>
                  </a:lnTo>
                  <a:lnTo>
                    <a:pt x="2139733" y="3171340"/>
                  </a:lnTo>
                  <a:lnTo>
                    <a:pt x="2137660" y="3171340"/>
                  </a:lnTo>
                  <a:lnTo>
                    <a:pt x="2137660" y="3169267"/>
                  </a:lnTo>
                  <a:lnTo>
                    <a:pt x="2139733" y="3169267"/>
                  </a:lnTo>
                  <a:lnTo>
                    <a:pt x="2139733" y="3167193"/>
                  </a:lnTo>
                  <a:lnTo>
                    <a:pt x="2137660" y="3167193"/>
                  </a:lnTo>
                  <a:lnTo>
                    <a:pt x="2137660" y="3165120"/>
                  </a:lnTo>
                  <a:lnTo>
                    <a:pt x="2139733" y="3165120"/>
                  </a:lnTo>
                  <a:lnTo>
                    <a:pt x="2139733" y="3167193"/>
                  </a:lnTo>
                  <a:lnTo>
                    <a:pt x="2141806" y="3167193"/>
                  </a:lnTo>
                  <a:lnTo>
                    <a:pt x="2141806" y="3169267"/>
                  </a:lnTo>
                  <a:close/>
                  <a:moveTo>
                    <a:pt x="2141806" y="2880314"/>
                  </a:moveTo>
                  <a:lnTo>
                    <a:pt x="2141806" y="2882387"/>
                  </a:lnTo>
                  <a:lnTo>
                    <a:pt x="2137660" y="2882387"/>
                  </a:lnTo>
                  <a:lnTo>
                    <a:pt x="2137660" y="2884460"/>
                  </a:lnTo>
                  <a:lnTo>
                    <a:pt x="2135587" y="2884460"/>
                  </a:lnTo>
                  <a:lnTo>
                    <a:pt x="2135587" y="2882387"/>
                  </a:lnTo>
                  <a:lnTo>
                    <a:pt x="2137660" y="2882387"/>
                  </a:lnTo>
                  <a:lnTo>
                    <a:pt x="2137660" y="2880314"/>
                  </a:lnTo>
                  <a:lnTo>
                    <a:pt x="2139733" y="2880314"/>
                  </a:lnTo>
                  <a:lnTo>
                    <a:pt x="2139733" y="2878240"/>
                  </a:lnTo>
                  <a:lnTo>
                    <a:pt x="2141806" y="2878240"/>
                  </a:lnTo>
                  <a:lnTo>
                    <a:pt x="2141806" y="2880314"/>
                  </a:lnTo>
                  <a:close/>
                  <a:moveTo>
                    <a:pt x="2200012" y="3188003"/>
                  </a:moveTo>
                  <a:lnTo>
                    <a:pt x="2200012" y="3190076"/>
                  </a:lnTo>
                  <a:lnTo>
                    <a:pt x="2197938" y="3190076"/>
                  </a:lnTo>
                  <a:lnTo>
                    <a:pt x="2197938" y="3185930"/>
                  </a:lnTo>
                  <a:lnTo>
                    <a:pt x="2200012" y="3185930"/>
                  </a:lnTo>
                  <a:lnTo>
                    <a:pt x="2200012" y="3188003"/>
                  </a:lnTo>
                  <a:close/>
                  <a:moveTo>
                    <a:pt x="2227041" y="3208774"/>
                  </a:moveTo>
                  <a:lnTo>
                    <a:pt x="2224968" y="3208774"/>
                  </a:lnTo>
                  <a:lnTo>
                    <a:pt x="2224968" y="3206701"/>
                  </a:lnTo>
                  <a:lnTo>
                    <a:pt x="2227041" y="3206701"/>
                  </a:lnTo>
                  <a:lnTo>
                    <a:pt x="2227041" y="3208774"/>
                  </a:lnTo>
                  <a:close/>
                  <a:moveTo>
                    <a:pt x="2239519" y="3210847"/>
                  </a:moveTo>
                  <a:lnTo>
                    <a:pt x="2231187" y="3210847"/>
                  </a:lnTo>
                  <a:lnTo>
                    <a:pt x="2231187" y="3208774"/>
                  </a:lnTo>
                  <a:lnTo>
                    <a:pt x="2239519" y="3208774"/>
                  </a:lnTo>
                  <a:lnTo>
                    <a:pt x="2239519" y="3210847"/>
                  </a:lnTo>
                  <a:close/>
                  <a:moveTo>
                    <a:pt x="2281100" y="3254501"/>
                  </a:moveTo>
                  <a:lnTo>
                    <a:pt x="2285246" y="3254501"/>
                  </a:lnTo>
                  <a:lnTo>
                    <a:pt x="2285246" y="3256575"/>
                  </a:lnTo>
                  <a:lnTo>
                    <a:pt x="2281100" y="3256575"/>
                  </a:lnTo>
                  <a:lnTo>
                    <a:pt x="2281100" y="3254501"/>
                  </a:lnTo>
                  <a:close/>
                  <a:moveTo>
                    <a:pt x="2268622" y="3258686"/>
                  </a:moveTo>
                  <a:lnTo>
                    <a:pt x="2266548" y="3258686"/>
                  </a:lnTo>
                  <a:lnTo>
                    <a:pt x="2266548" y="3256613"/>
                  </a:lnTo>
                  <a:lnTo>
                    <a:pt x="2276953" y="3256613"/>
                  </a:lnTo>
                  <a:lnTo>
                    <a:pt x="2276953" y="3258686"/>
                  </a:lnTo>
                  <a:lnTo>
                    <a:pt x="2268622" y="3258686"/>
                  </a:lnTo>
                  <a:close/>
                  <a:moveTo>
                    <a:pt x="2287319" y="3269053"/>
                  </a:moveTo>
                  <a:lnTo>
                    <a:pt x="2285246" y="3269053"/>
                  </a:lnTo>
                  <a:lnTo>
                    <a:pt x="2285246" y="3271126"/>
                  </a:lnTo>
                  <a:lnTo>
                    <a:pt x="2283173" y="3271126"/>
                  </a:lnTo>
                  <a:lnTo>
                    <a:pt x="2283173" y="3273199"/>
                  </a:lnTo>
                  <a:lnTo>
                    <a:pt x="2281100" y="3273199"/>
                  </a:lnTo>
                  <a:lnTo>
                    <a:pt x="2281100" y="3275272"/>
                  </a:lnTo>
                  <a:lnTo>
                    <a:pt x="2279026" y="3275272"/>
                  </a:lnTo>
                  <a:lnTo>
                    <a:pt x="2279026" y="3277346"/>
                  </a:lnTo>
                  <a:lnTo>
                    <a:pt x="2276953" y="3277346"/>
                  </a:lnTo>
                  <a:lnTo>
                    <a:pt x="2276953" y="3279419"/>
                  </a:lnTo>
                  <a:lnTo>
                    <a:pt x="2274880" y="3279419"/>
                  </a:lnTo>
                  <a:lnTo>
                    <a:pt x="2274880" y="3281492"/>
                  </a:lnTo>
                  <a:lnTo>
                    <a:pt x="2272807" y="3281492"/>
                  </a:lnTo>
                  <a:lnTo>
                    <a:pt x="2272807" y="3279419"/>
                  </a:lnTo>
                  <a:lnTo>
                    <a:pt x="2274880" y="3279419"/>
                  </a:lnTo>
                  <a:lnTo>
                    <a:pt x="2274880" y="3277346"/>
                  </a:lnTo>
                  <a:lnTo>
                    <a:pt x="2276953" y="3277346"/>
                  </a:lnTo>
                  <a:lnTo>
                    <a:pt x="2276953" y="3275272"/>
                  </a:lnTo>
                  <a:lnTo>
                    <a:pt x="2279026" y="3275272"/>
                  </a:lnTo>
                  <a:lnTo>
                    <a:pt x="2279026" y="3273199"/>
                  </a:lnTo>
                  <a:lnTo>
                    <a:pt x="2281100" y="3273199"/>
                  </a:lnTo>
                  <a:lnTo>
                    <a:pt x="2281100" y="3271126"/>
                  </a:lnTo>
                  <a:lnTo>
                    <a:pt x="2283173" y="3271126"/>
                  </a:lnTo>
                  <a:lnTo>
                    <a:pt x="2283173" y="3269053"/>
                  </a:lnTo>
                  <a:lnTo>
                    <a:pt x="2285246" y="3269053"/>
                  </a:lnTo>
                  <a:lnTo>
                    <a:pt x="2285246" y="3266979"/>
                  </a:lnTo>
                  <a:lnTo>
                    <a:pt x="2287319" y="3266979"/>
                  </a:lnTo>
                  <a:lnTo>
                    <a:pt x="2287319" y="3269053"/>
                  </a:lnTo>
                  <a:close/>
                  <a:moveTo>
                    <a:pt x="2293578" y="3254501"/>
                  </a:moveTo>
                  <a:lnTo>
                    <a:pt x="2291504" y="3254501"/>
                  </a:lnTo>
                  <a:lnTo>
                    <a:pt x="2291504" y="3252428"/>
                  </a:lnTo>
                  <a:lnTo>
                    <a:pt x="2293578" y="3252428"/>
                  </a:lnTo>
                  <a:lnTo>
                    <a:pt x="2293578" y="3254501"/>
                  </a:lnTo>
                  <a:close/>
                  <a:moveTo>
                    <a:pt x="2559648" y="289874"/>
                  </a:moveTo>
                  <a:lnTo>
                    <a:pt x="2559648" y="283654"/>
                  </a:lnTo>
                  <a:lnTo>
                    <a:pt x="2561721" y="283654"/>
                  </a:lnTo>
                  <a:lnTo>
                    <a:pt x="2561721" y="291986"/>
                  </a:lnTo>
                  <a:lnTo>
                    <a:pt x="2559648" y="291986"/>
                  </a:lnTo>
                  <a:lnTo>
                    <a:pt x="2559648" y="289913"/>
                  </a:lnTo>
                  <a:close/>
                  <a:moveTo>
                    <a:pt x="2563833" y="298206"/>
                  </a:moveTo>
                  <a:lnTo>
                    <a:pt x="2563833" y="300279"/>
                  </a:lnTo>
                  <a:lnTo>
                    <a:pt x="2561759" y="300279"/>
                  </a:lnTo>
                  <a:lnTo>
                    <a:pt x="2561759" y="298206"/>
                  </a:lnTo>
                  <a:lnTo>
                    <a:pt x="2559686" y="298206"/>
                  </a:lnTo>
                  <a:lnTo>
                    <a:pt x="2559686" y="296132"/>
                  </a:lnTo>
                  <a:lnTo>
                    <a:pt x="2563833" y="296132"/>
                  </a:lnTo>
                  <a:lnTo>
                    <a:pt x="2563833" y="298206"/>
                  </a:lnTo>
                  <a:close/>
                  <a:moveTo>
                    <a:pt x="2802912" y="271176"/>
                  </a:moveTo>
                  <a:lnTo>
                    <a:pt x="2802912" y="273250"/>
                  </a:lnTo>
                  <a:lnTo>
                    <a:pt x="2800838" y="273250"/>
                  </a:lnTo>
                  <a:lnTo>
                    <a:pt x="2800838" y="269103"/>
                  </a:lnTo>
                  <a:lnTo>
                    <a:pt x="2802912" y="269103"/>
                  </a:lnTo>
                  <a:lnTo>
                    <a:pt x="2802912" y="271176"/>
                  </a:lnTo>
                  <a:close/>
                  <a:moveTo>
                    <a:pt x="3424164" y="1879038"/>
                  </a:moveTo>
                  <a:cubicBezTo>
                    <a:pt x="3258072" y="1879038"/>
                    <a:pt x="3123424" y="1744390"/>
                    <a:pt x="3123424" y="1578260"/>
                  </a:cubicBezTo>
                  <a:cubicBezTo>
                    <a:pt x="3123424" y="1412129"/>
                    <a:pt x="3258072" y="1277482"/>
                    <a:pt x="3424164" y="1277482"/>
                  </a:cubicBezTo>
                  <a:cubicBezTo>
                    <a:pt x="3590257" y="1277482"/>
                    <a:pt x="3724904" y="1412129"/>
                    <a:pt x="3724904" y="1578260"/>
                  </a:cubicBezTo>
                  <a:cubicBezTo>
                    <a:pt x="3724904" y="1744390"/>
                    <a:pt x="3590257" y="1879038"/>
                    <a:pt x="3424164" y="1879038"/>
                  </a:cubicBezTo>
                  <a:close/>
                  <a:moveTo>
                    <a:pt x="3750897" y="84044"/>
                  </a:moveTo>
                  <a:lnTo>
                    <a:pt x="3748824" y="84044"/>
                  </a:lnTo>
                  <a:lnTo>
                    <a:pt x="3748824" y="86118"/>
                  </a:lnTo>
                  <a:lnTo>
                    <a:pt x="3746750" y="86118"/>
                  </a:lnTo>
                  <a:lnTo>
                    <a:pt x="3746750" y="88191"/>
                  </a:lnTo>
                  <a:lnTo>
                    <a:pt x="3744677" y="88191"/>
                  </a:lnTo>
                  <a:lnTo>
                    <a:pt x="3744677" y="90264"/>
                  </a:lnTo>
                  <a:lnTo>
                    <a:pt x="3742604" y="90264"/>
                  </a:lnTo>
                  <a:lnTo>
                    <a:pt x="3742604" y="88191"/>
                  </a:lnTo>
                  <a:lnTo>
                    <a:pt x="3744677" y="88191"/>
                  </a:lnTo>
                  <a:lnTo>
                    <a:pt x="3744677" y="86118"/>
                  </a:lnTo>
                  <a:lnTo>
                    <a:pt x="3746750" y="86118"/>
                  </a:lnTo>
                  <a:lnTo>
                    <a:pt x="3746750" y="84044"/>
                  </a:lnTo>
                  <a:lnTo>
                    <a:pt x="3748824" y="84044"/>
                  </a:lnTo>
                  <a:lnTo>
                    <a:pt x="3748824" y="81971"/>
                  </a:lnTo>
                  <a:lnTo>
                    <a:pt x="3750897" y="81971"/>
                  </a:lnTo>
                  <a:lnTo>
                    <a:pt x="3750897" y="84044"/>
                  </a:lnTo>
                  <a:close/>
                  <a:moveTo>
                    <a:pt x="3852756" y="48722"/>
                  </a:moveTo>
                  <a:lnTo>
                    <a:pt x="3852756" y="59127"/>
                  </a:lnTo>
                  <a:lnTo>
                    <a:pt x="3850683" y="59127"/>
                  </a:lnTo>
                  <a:lnTo>
                    <a:pt x="3850683" y="61200"/>
                  </a:lnTo>
                  <a:lnTo>
                    <a:pt x="3838204" y="61200"/>
                  </a:lnTo>
                  <a:lnTo>
                    <a:pt x="3838204" y="59127"/>
                  </a:lnTo>
                  <a:lnTo>
                    <a:pt x="3836131" y="59127"/>
                  </a:lnTo>
                  <a:lnTo>
                    <a:pt x="3836131" y="61200"/>
                  </a:lnTo>
                  <a:lnTo>
                    <a:pt x="3834058" y="61200"/>
                  </a:lnTo>
                  <a:lnTo>
                    <a:pt x="3834058" y="67420"/>
                  </a:lnTo>
                  <a:lnTo>
                    <a:pt x="3831985" y="67420"/>
                  </a:lnTo>
                  <a:lnTo>
                    <a:pt x="3831985" y="71566"/>
                  </a:lnTo>
                  <a:lnTo>
                    <a:pt x="3829911" y="71566"/>
                  </a:lnTo>
                  <a:lnTo>
                    <a:pt x="3829911" y="73640"/>
                  </a:lnTo>
                  <a:lnTo>
                    <a:pt x="3827838" y="73640"/>
                  </a:lnTo>
                  <a:lnTo>
                    <a:pt x="3827838" y="75713"/>
                  </a:lnTo>
                  <a:lnTo>
                    <a:pt x="3838243" y="75713"/>
                  </a:lnTo>
                  <a:lnTo>
                    <a:pt x="3838243" y="79859"/>
                  </a:lnTo>
                  <a:lnTo>
                    <a:pt x="3832023" y="79859"/>
                  </a:lnTo>
                  <a:lnTo>
                    <a:pt x="3832023" y="77786"/>
                  </a:lnTo>
                  <a:lnTo>
                    <a:pt x="3825803" y="77786"/>
                  </a:lnTo>
                  <a:lnTo>
                    <a:pt x="3825803" y="79859"/>
                  </a:lnTo>
                  <a:lnTo>
                    <a:pt x="3823730" y="79859"/>
                  </a:lnTo>
                  <a:lnTo>
                    <a:pt x="3823730" y="81933"/>
                  </a:lnTo>
                  <a:lnTo>
                    <a:pt x="3821657" y="81933"/>
                  </a:lnTo>
                  <a:lnTo>
                    <a:pt x="3821657" y="84006"/>
                  </a:lnTo>
                  <a:lnTo>
                    <a:pt x="3819584" y="84006"/>
                  </a:lnTo>
                  <a:lnTo>
                    <a:pt x="3819584" y="88152"/>
                  </a:lnTo>
                  <a:lnTo>
                    <a:pt x="3817510" y="88152"/>
                  </a:lnTo>
                  <a:lnTo>
                    <a:pt x="3817510" y="90226"/>
                  </a:lnTo>
                  <a:lnTo>
                    <a:pt x="3813364" y="90226"/>
                  </a:lnTo>
                  <a:lnTo>
                    <a:pt x="3813364" y="92299"/>
                  </a:lnTo>
                  <a:lnTo>
                    <a:pt x="3811290" y="92299"/>
                  </a:lnTo>
                  <a:lnTo>
                    <a:pt x="3811290" y="90226"/>
                  </a:lnTo>
                  <a:lnTo>
                    <a:pt x="3807144" y="90226"/>
                  </a:lnTo>
                  <a:lnTo>
                    <a:pt x="3807144" y="92299"/>
                  </a:lnTo>
                  <a:lnTo>
                    <a:pt x="3800924" y="92299"/>
                  </a:lnTo>
                  <a:lnTo>
                    <a:pt x="3800924" y="94372"/>
                  </a:lnTo>
                  <a:lnTo>
                    <a:pt x="3794704" y="94372"/>
                  </a:lnTo>
                  <a:lnTo>
                    <a:pt x="3794704" y="96446"/>
                  </a:lnTo>
                  <a:lnTo>
                    <a:pt x="3790558" y="96446"/>
                  </a:lnTo>
                  <a:lnTo>
                    <a:pt x="3790558" y="94372"/>
                  </a:lnTo>
                  <a:lnTo>
                    <a:pt x="3786411" y="94372"/>
                  </a:lnTo>
                  <a:lnTo>
                    <a:pt x="3786411" y="92299"/>
                  </a:lnTo>
                  <a:lnTo>
                    <a:pt x="3784338" y="92299"/>
                  </a:lnTo>
                  <a:lnTo>
                    <a:pt x="3784338" y="90226"/>
                  </a:lnTo>
                  <a:lnTo>
                    <a:pt x="3782264" y="90226"/>
                  </a:lnTo>
                  <a:lnTo>
                    <a:pt x="3782264" y="86079"/>
                  </a:lnTo>
                  <a:lnTo>
                    <a:pt x="3780191" y="86079"/>
                  </a:lnTo>
                  <a:lnTo>
                    <a:pt x="3780191" y="84006"/>
                  </a:lnTo>
                  <a:lnTo>
                    <a:pt x="3778118" y="84006"/>
                  </a:lnTo>
                  <a:lnTo>
                    <a:pt x="3778118" y="81933"/>
                  </a:lnTo>
                  <a:lnTo>
                    <a:pt x="3776045" y="81933"/>
                  </a:lnTo>
                  <a:lnTo>
                    <a:pt x="3776045" y="79859"/>
                  </a:lnTo>
                  <a:lnTo>
                    <a:pt x="3771898" y="79859"/>
                  </a:lnTo>
                  <a:lnTo>
                    <a:pt x="3771898" y="77786"/>
                  </a:lnTo>
                  <a:lnTo>
                    <a:pt x="3767752" y="77786"/>
                  </a:lnTo>
                  <a:lnTo>
                    <a:pt x="3767752" y="75713"/>
                  </a:lnTo>
                  <a:lnTo>
                    <a:pt x="3765679" y="75713"/>
                  </a:lnTo>
                  <a:lnTo>
                    <a:pt x="3765679" y="73640"/>
                  </a:lnTo>
                  <a:lnTo>
                    <a:pt x="3763605" y="73640"/>
                  </a:lnTo>
                  <a:lnTo>
                    <a:pt x="3763605" y="71566"/>
                  </a:lnTo>
                  <a:lnTo>
                    <a:pt x="3761532" y="71566"/>
                  </a:lnTo>
                  <a:lnTo>
                    <a:pt x="3761532" y="69493"/>
                  </a:lnTo>
                  <a:lnTo>
                    <a:pt x="3759458" y="69493"/>
                  </a:lnTo>
                  <a:lnTo>
                    <a:pt x="3759458" y="75713"/>
                  </a:lnTo>
                  <a:lnTo>
                    <a:pt x="3757385" y="75713"/>
                  </a:lnTo>
                  <a:lnTo>
                    <a:pt x="3757385" y="79859"/>
                  </a:lnTo>
                  <a:lnTo>
                    <a:pt x="3753239" y="79859"/>
                  </a:lnTo>
                  <a:lnTo>
                    <a:pt x="3753239" y="75713"/>
                  </a:lnTo>
                  <a:lnTo>
                    <a:pt x="3755312" y="75713"/>
                  </a:lnTo>
                  <a:lnTo>
                    <a:pt x="3755312" y="73640"/>
                  </a:lnTo>
                  <a:lnTo>
                    <a:pt x="3757385" y="73640"/>
                  </a:lnTo>
                  <a:lnTo>
                    <a:pt x="3757385" y="67420"/>
                  </a:lnTo>
                  <a:lnTo>
                    <a:pt x="3759458" y="67420"/>
                  </a:lnTo>
                  <a:lnTo>
                    <a:pt x="3759458" y="65346"/>
                  </a:lnTo>
                  <a:lnTo>
                    <a:pt x="3761532" y="65346"/>
                  </a:lnTo>
                  <a:lnTo>
                    <a:pt x="3761532" y="61200"/>
                  </a:lnTo>
                  <a:lnTo>
                    <a:pt x="3767752" y="61200"/>
                  </a:lnTo>
                  <a:lnTo>
                    <a:pt x="3767752" y="59127"/>
                  </a:lnTo>
                  <a:lnTo>
                    <a:pt x="3769825" y="59127"/>
                  </a:lnTo>
                  <a:lnTo>
                    <a:pt x="3769825" y="57053"/>
                  </a:lnTo>
                  <a:lnTo>
                    <a:pt x="3773971" y="57053"/>
                  </a:lnTo>
                  <a:lnTo>
                    <a:pt x="3773971" y="54980"/>
                  </a:lnTo>
                  <a:lnTo>
                    <a:pt x="3776045" y="54980"/>
                  </a:lnTo>
                  <a:lnTo>
                    <a:pt x="3776045" y="48760"/>
                  </a:lnTo>
                  <a:lnTo>
                    <a:pt x="3773971" y="48760"/>
                  </a:lnTo>
                  <a:lnTo>
                    <a:pt x="3773971" y="46687"/>
                  </a:lnTo>
                  <a:lnTo>
                    <a:pt x="3771898" y="46687"/>
                  </a:lnTo>
                  <a:lnTo>
                    <a:pt x="3771898" y="42540"/>
                  </a:lnTo>
                  <a:lnTo>
                    <a:pt x="3776045" y="42540"/>
                  </a:lnTo>
                  <a:lnTo>
                    <a:pt x="3776045" y="36321"/>
                  </a:lnTo>
                  <a:lnTo>
                    <a:pt x="3778118" y="36321"/>
                  </a:lnTo>
                  <a:lnTo>
                    <a:pt x="3778118" y="34247"/>
                  </a:lnTo>
                  <a:lnTo>
                    <a:pt x="3782264" y="34247"/>
                  </a:lnTo>
                  <a:lnTo>
                    <a:pt x="3782264" y="32174"/>
                  </a:lnTo>
                  <a:lnTo>
                    <a:pt x="3784338" y="32174"/>
                  </a:lnTo>
                  <a:lnTo>
                    <a:pt x="3784338" y="30101"/>
                  </a:lnTo>
                  <a:lnTo>
                    <a:pt x="3794743" y="30101"/>
                  </a:lnTo>
                  <a:lnTo>
                    <a:pt x="3794743" y="32174"/>
                  </a:lnTo>
                  <a:lnTo>
                    <a:pt x="3792669" y="32174"/>
                  </a:lnTo>
                  <a:lnTo>
                    <a:pt x="3792669" y="36321"/>
                  </a:lnTo>
                  <a:lnTo>
                    <a:pt x="3796816" y="36321"/>
                  </a:lnTo>
                  <a:lnTo>
                    <a:pt x="3796816" y="34247"/>
                  </a:lnTo>
                  <a:lnTo>
                    <a:pt x="3798889" y="34247"/>
                  </a:lnTo>
                  <a:lnTo>
                    <a:pt x="3798889" y="32174"/>
                  </a:lnTo>
                  <a:lnTo>
                    <a:pt x="3805109" y="32174"/>
                  </a:lnTo>
                  <a:lnTo>
                    <a:pt x="3805109" y="30101"/>
                  </a:lnTo>
                  <a:lnTo>
                    <a:pt x="3811329" y="30101"/>
                  </a:lnTo>
                  <a:lnTo>
                    <a:pt x="3811329" y="32174"/>
                  </a:lnTo>
                  <a:lnTo>
                    <a:pt x="3815475" y="32174"/>
                  </a:lnTo>
                  <a:lnTo>
                    <a:pt x="3815475" y="34247"/>
                  </a:lnTo>
                  <a:lnTo>
                    <a:pt x="3821695" y="34247"/>
                  </a:lnTo>
                  <a:lnTo>
                    <a:pt x="3821695" y="36321"/>
                  </a:lnTo>
                  <a:lnTo>
                    <a:pt x="3827915" y="36321"/>
                  </a:lnTo>
                  <a:lnTo>
                    <a:pt x="3827915" y="38394"/>
                  </a:lnTo>
                  <a:lnTo>
                    <a:pt x="3832062" y="38394"/>
                  </a:lnTo>
                  <a:lnTo>
                    <a:pt x="3832062" y="40467"/>
                  </a:lnTo>
                  <a:lnTo>
                    <a:pt x="3834135" y="40467"/>
                  </a:lnTo>
                  <a:lnTo>
                    <a:pt x="3834135" y="42540"/>
                  </a:lnTo>
                  <a:lnTo>
                    <a:pt x="3846613" y="42540"/>
                  </a:lnTo>
                  <a:lnTo>
                    <a:pt x="3846613" y="44614"/>
                  </a:lnTo>
                  <a:lnTo>
                    <a:pt x="3848686" y="44614"/>
                  </a:lnTo>
                  <a:lnTo>
                    <a:pt x="3848686" y="46687"/>
                  </a:lnTo>
                  <a:lnTo>
                    <a:pt x="3852833" y="46687"/>
                  </a:lnTo>
                  <a:lnTo>
                    <a:pt x="3852833" y="48760"/>
                  </a:lnTo>
                  <a:close/>
                  <a:moveTo>
                    <a:pt x="3931771" y="75751"/>
                  </a:moveTo>
                  <a:lnTo>
                    <a:pt x="3931771" y="73678"/>
                  </a:lnTo>
                  <a:lnTo>
                    <a:pt x="3929698" y="73678"/>
                  </a:lnTo>
                  <a:lnTo>
                    <a:pt x="3929698" y="71605"/>
                  </a:lnTo>
                  <a:lnTo>
                    <a:pt x="3931771" y="71605"/>
                  </a:lnTo>
                  <a:lnTo>
                    <a:pt x="3931771" y="73678"/>
                  </a:lnTo>
                  <a:lnTo>
                    <a:pt x="3933844" y="73678"/>
                  </a:lnTo>
                  <a:lnTo>
                    <a:pt x="3933844" y="75751"/>
                  </a:lnTo>
                  <a:lnTo>
                    <a:pt x="3931771" y="75751"/>
                  </a:lnTo>
                  <a:close/>
                  <a:moveTo>
                    <a:pt x="3977498" y="106927"/>
                  </a:moveTo>
                  <a:lnTo>
                    <a:pt x="3975424" y="106927"/>
                  </a:lnTo>
                  <a:lnTo>
                    <a:pt x="3975424" y="104854"/>
                  </a:lnTo>
                  <a:lnTo>
                    <a:pt x="3977498" y="104854"/>
                  </a:lnTo>
                  <a:lnTo>
                    <a:pt x="3977498" y="106927"/>
                  </a:lnTo>
                  <a:close/>
                  <a:moveTo>
                    <a:pt x="4000380" y="96522"/>
                  </a:moveTo>
                  <a:lnTo>
                    <a:pt x="4000380" y="94449"/>
                  </a:lnTo>
                  <a:lnTo>
                    <a:pt x="3998308" y="94449"/>
                  </a:lnTo>
                  <a:lnTo>
                    <a:pt x="3998308" y="92376"/>
                  </a:lnTo>
                  <a:lnTo>
                    <a:pt x="4000380" y="92376"/>
                  </a:lnTo>
                  <a:lnTo>
                    <a:pt x="4000380" y="94449"/>
                  </a:lnTo>
                  <a:lnTo>
                    <a:pt x="4002454" y="94449"/>
                  </a:lnTo>
                  <a:lnTo>
                    <a:pt x="4002454" y="96522"/>
                  </a:lnTo>
                  <a:lnTo>
                    <a:pt x="4004527" y="96522"/>
                  </a:lnTo>
                  <a:lnTo>
                    <a:pt x="4004527" y="100669"/>
                  </a:lnTo>
                  <a:lnTo>
                    <a:pt x="4002454" y="100669"/>
                  </a:lnTo>
                  <a:lnTo>
                    <a:pt x="4002454" y="96522"/>
                  </a:lnTo>
                  <a:lnTo>
                    <a:pt x="4000380" y="96522"/>
                  </a:lnTo>
                  <a:close/>
                  <a:moveTo>
                    <a:pt x="4008712" y="109000"/>
                  </a:moveTo>
                  <a:lnTo>
                    <a:pt x="4006639" y="109000"/>
                  </a:lnTo>
                  <a:lnTo>
                    <a:pt x="4006639" y="106927"/>
                  </a:lnTo>
                  <a:lnTo>
                    <a:pt x="4004566" y="106927"/>
                  </a:lnTo>
                  <a:lnTo>
                    <a:pt x="4004566" y="104854"/>
                  </a:lnTo>
                  <a:lnTo>
                    <a:pt x="4006639" y="104854"/>
                  </a:lnTo>
                  <a:lnTo>
                    <a:pt x="4006639" y="106927"/>
                  </a:lnTo>
                  <a:lnTo>
                    <a:pt x="4008712" y="106927"/>
                  </a:lnTo>
                  <a:lnTo>
                    <a:pt x="4008712" y="109000"/>
                  </a:lnTo>
                  <a:close/>
                  <a:moveTo>
                    <a:pt x="4191659" y="183830"/>
                  </a:moveTo>
                  <a:lnTo>
                    <a:pt x="4191659" y="185903"/>
                  </a:lnTo>
                  <a:lnTo>
                    <a:pt x="4189586" y="185903"/>
                  </a:lnTo>
                  <a:lnTo>
                    <a:pt x="4189586" y="181757"/>
                  </a:lnTo>
                  <a:lnTo>
                    <a:pt x="4191659" y="181757"/>
                  </a:lnTo>
                  <a:lnTo>
                    <a:pt x="4191659" y="183830"/>
                  </a:lnTo>
                  <a:close/>
                  <a:moveTo>
                    <a:pt x="4665633" y="57015"/>
                  </a:moveTo>
                  <a:lnTo>
                    <a:pt x="4663559" y="57015"/>
                  </a:lnTo>
                  <a:lnTo>
                    <a:pt x="4663559" y="54942"/>
                  </a:lnTo>
                  <a:lnTo>
                    <a:pt x="4665633" y="54942"/>
                  </a:lnTo>
                  <a:lnTo>
                    <a:pt x="4665633" y="57015"/>
                  </a:lnTo>
                  <a:close/>
                  <a:moveTo>
                    <a:pt x="4709286" y="77824"/>
                  </a:moveTo>
                  <a:lnTo>
                    <a:pt x="4709286" y="79898"/>
                  </a:lnTo>
                  <a:lnTo>
                    <a:pt x="4707213" y="79898"/>
                  </a:lnTo>
                  <a:lnTo>
                    <a:pt x="4707213" y="75751"/>
                  </a:lnTo>
                  <a:lnTo>
                    <a:pt x="4709286" y="75751"/>
                  </a:lnTo>
                  <a:lnTo>
                    <a:pt x="4709286" y="77824"/>
                  </a:lnTo>
                  <a:close/>
                  <a:moveTo>
                    <a:pt x="4715545" y="65346"/>
                  </a:moveTo>
                  <a:lnTo>
                    <a:pt x="4713471" y="65346"/>
                  </a:lnTo>
                  <a:lnTo>
                    <a:pt x="4713471" y="69493"/>
                  </a:lnTo>
                  <a:lnTo>
                    <a:pt x="4711398" y="69493"/>
                  </a:lnTo>
                  <a:lnTo>
                    <a:pt x="4711398" y="71566"/>
                  </a:lnTo>
                  <a:lnTo>
                    <a:pt x="4709325" y="71566"/>
                  </a:lnTo>
                  <a:lnTo>
                    <a:pt x="4709325" y="69493"/>
                  </a:lnTo>
                  <a:lnTo>
                    <a:pt x="4711398" y="69493"/>
                  </a:lnTo>
                  <a:lnTo>
                    <a:pt x="4711398" y="65346"/>
                  </a:lnTo>
                  <a:lnTo>
                    <a:pt x="4713471" y="65346"/>
                  </a:lnTo>
                  <a:lnTo>
                    <a:pt x="4713471" y="63273"/>
                  </a:lnTo>
                  <a:lnTo>
                    <a:pt x="4715545" y="63273"/>
                  </a:lnTo>
                  <a:lnTo>
                    <a:pt x="4715545" y="65346"/>
                  </a:lnTo>
                  <a:close/>
                  <a:moveTo>
                    <a:pt x="4717618" y="54942"/>
                  </a:moveTo>
                  <a:lnTo>
                    <a:pt x="4717618" y="61162"/>
                  </a:lnTo>
                  <a:lnTo>
                    <a:pt x="4715545" y="61162"/>
                  </a:lnTo>
                  <a:lnTo>
                    <a:pt x="4715545" y="52830"/>
                  </a:lnTo>
                  <a:lnTo>
                    <a:pt x="4717618" y="52830"/>
                  </a:lnTo>
                  <a:lnTo>
                    <a:pt x="4717618" y="54903"/>
                  </a:lnTo>
                  <a:close/>
                  <a:moveTo>
                    <a:pt x="4738389" y="52868"/>
                  </a:moveTo>
                  <a:lnTo>
                    <a:pt x="4736316" y="52868"/>
                  </a:lnTo>
                  <a:lnTo>
                    <a:pt x="4736316" y="50795"/>
                  </a:lnTo>
                  <a:lnTo>
                    <a:pt x="4738389" y="50795"/>
                  </a:lnTo>
                  <a:lnTo>
                    <a:pt x="4738389" y="52868"/>
                  </a:lnTo>
                  <a:close/>
                  <a:moveTo>
                    <a:pt x="4744647" y="52868"/>
                  </a:moveTo>
                  <a:lnTo>
                    <a:pt x="4742574" y="52868"/>
                  </a:lnTo>
                  <a:lnTo>
                    <a:pt x="4742574" y="50795"/>
                  </a:lnTo>
                  <a:lnTo>
                    <a:pt x="4744647" y="50795"/>
                  </a:lnTo>
                  <a:lnTo>
                    <a:pt x="4744647" y="52868"/>
                  </a:lnTo>
                  <a:close/>
                  <a:moveTo>
                    <a:pt x="4790374" y="92376"/>
                  </a:moveTo>
                  <a:lnTo>
                    <a:pt x="4788301" y="92376"/>
                  </a:lnTo>
                  <a:lnTo>
                    <a:pt x="4788301" y="94449"/>
                  </a:lnTo>
                  <a:lnTo>
                    <a:pt x="4786228" y="94449"/>
                  </a:lnTo>
                  <a:lnTo>
                    <a:pt x="4786228" y="92376"/>
                  </a:lnTo>
                  <a:lnTo>
                    <a:pt x="4788301" y="92376"/>
                  </a:lnTo>
                  <a:lnTo>
                    <a:pt x="4788301" y="90303"/>
                  </a:lnTo>
                  <a:lnTo>
                    <a:pt x="4790374" y="90303"/>
                  </a:lnTo>
                  <a:lnTo>
                    <a:pt x="4790374" y="92376"/>
                  </a:lnTo>
                  <a:close/>
                  <a:moveTo>
                    <a:pt x="4809072" y="94449"/>
                  </a:moveTo>
                  <a:lnTo>
                    <a:pt x="4809072" y="96522"/>
                  </a:lnTo>
                  <a:lnTo>
                    <a:pt x="4806999" y="96522"/>
                  </a:lnTo>
                  <a:lnTo>
                    <a:pt x="4806999" y="92376"/>
                  </a:lnTo>
                  <a:lnTo>
                    <a:pt x="4809072" y="92376"/>
                  </a:lnTo>
                  <a:lnTo>
                    <a:pt x="4809072" y="94449"/>
                  </a:lnTo>
                  <a:close/>
                  <a:moveTo>
                    <a:pt x="5037785" y="160986"/>
                  </a:moveTo>
                  <a:lnTo>
                    <a:pt x="5035712" y="160986"/>
                  </a:lnTo>
                  <a:lnTo>
                    <a:pt x="5035712" y="158913"/>
                  </a:lnTo>
                  <a:lnTo>
                    <a:pt x="5037785" y="158913"/>
                  </a:lnTo>
                  <a:lnTo>
                    <a:pt x="5037785" y="160986"/>
                  </a:lnTo>
                  <a:close/>
                  <a:moveTo>
                    <a:pt x="5838184" y="701496"/>
                  </a:moveTo>
                  <a:lnTo>
                    <a:pt x="5834037" y="701496"/>
                  </a:lnTo>
                  <a:lnTo>
                    <a:pt x="5834037" y="699422"/>
                  </a:lnTo>
                  <a:lnTo>
                    <a:pt x="5838184" y="699422"/>
                  </a:lnTo>
                  <a:lnTo>
                    <a:pt x="5838184" y="701496"/>
                  </a:lnTo>
                  <a:close/>
                </a:path>
              </a:pathLst>
            </a:custGeom>
            <a:solidFill>
              <a:srgbClr val="D1DFEC">
                <a:alpha val="40000"/>
              </a:srgbClr>
            </a:solidFill>
            <a:ln w="3837" cap="flat">
              <a:noFill/>
              <a:prstDash val="solid"/>
              <a:miter/>
            </a:ln>
          </p:spPr>
          <p:txBody>
            <a:bodyPr rtlCol="0" anchor="ctr"/>
            <a:lstStyle/>
            <a:p>
              <a:endParaRPr lang="en-US"/>
            </a:p>
          </p:txBody>
        </p:sp>
      </p:grpSp>
      <p:sp>
        <p:nvSpPr>
          <p:cNvPr id="62" name="Freeform: Shape 61">
            <a:extLst>
              <a:ext uri="{FF2B5EF4-FFF2-40B4-BE49-F238E27FC236}">
                <a16:creationId xmlns:a16="http://schemas.microsoft.com/office/drawing/2014/main" id="{B9CC379F-25AA-76CC-E51E-4B1B25D64711}"/>
              </a:ext>
            </a:extLst>
          </p:cNvPr>
          <p:cNvSpPr/>
          <p:nvPr/>
        </p:nvSpPr>
        <p:spPr>
          <a:xfrm>
            <a:off x="9022158" y="2377806"/>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EE9954E-81A5-98AB-6C2A-F810C474FAB0}"/>
              </a:ext>
            </a:extLst>
          </p:cNvPr>
          <p:cNvSpPr/>
          <p:nvPr/>
        </p:nvSpPr>
        <p:spPr>
          <a:xfrm>
            <a:off x="10128998" y="3709459"/>
            <a:ext cx="6383" cy="2114"/>
          </a:xfrm>
          <a:custGeom>
            <a:avLst/>
            <a:gdLst>
              <a:gd name="connsiteX0" fmla="*/ 2073 w 6258"/>
              <a:gd name="connsiteY0" fmla="*/ 0 h 2073"/>
              <a:gd name="connsiteX1" fmla="*/ 0 w 6258"/>
              <a:gd name="connsiteY1" fmla="*/ 2073 h 2073"/>
              <a:gd name="connsiteX2" fmla="*/ 6258 w 6258"/>
              <a:gd name="connsiteY2" fmla="*/ 2073 h 2073"/>
              <a:gd name="connsiteX3" fmla="*/ 6258 w 6258"/>
              <a:gd name="connsiteY3" fmla="*/ 0 h 2073"/>
              <a:gd name="connsiteX4" fmla="*/ 4185 w 6258"/>
              <a:gd name="connsiteY4" fmla="*/ 0 h 2073"/>
              <a:gd name="connsiteX5" fmla="*/ 2073 w 6258"/>
              <a:gd name="connsiteY5" fmla="*/ 0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58" h="2073">
                <a:moveTo>
                  <a:pt x="2073" y="0"/>
                </a:moveTo>
                <a:lnTo>
                  <a:pt x="0" y="2073"/>
                </a:lnTo>
                <a:lnTo>
                  <a:pt x="6258" y="2073"/>
                </a:lnTo>
                <a:lnTo>
                  <a:pt x="6258" y="0"/>
                </a:lnTo>
                <a:lnTo>
                  <a:pt x="4185" y="0"/>
                </a:lnTo>
                <a:lnTo>
                  <a:pt x="2073" y="0"/>
                </a:lnTo>
                <a:close/>
              </a:path>
            </a:pathLst>
          </a:custGeom>
          <a:solidFill>
            <a:srgbClr val="FFFFFF"/>
          </a:solidFill>
          <a:ln w="3837"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D329A8A4-16CB-C1E8-53B8-F8ABACE852AA}"/>
              </a:ext>
            </a:extLst>
          </p:cNvPr>
          <p:cNvSpPr/>
          <p:nvPr/>
        </p:nvSpPr>
        <p:spPr>
          <a:xfrm>
            <a:off x="9058224" y="1826481"/>
            <a:ext cx="6344" cy="4267"/>
          </a:xfrm>
          <a:custGeom>
            <a:avLst/>
            <a:gdLst>
              <a:gd name="connsiteX0" fmla="*/ 4147 w 6220"/>
              <a:gd name="connsiteY0" fmla="*/ 4185 h 4184"/>
              <a:gd name="connsiteX1" fmla="*/ 6220 w 6220"/>
              <a:gd name="connsiteY1" fmla="*/ 4185 h 4184"/>
              <a:gd name="connsiteX2" fmla="*/ 6220 w 6220"/>
              <a:gd name="connsiteY2" fmla="*/ 2112 h 4184"/>
              <a:gd name="connsiteX3" fmla="*/ 4147 w 6220"/>
              <a:gd name="connsiteY3" fmla="*/ 2112 h 4184"/>
              <a:gd name="connsiteX4" fmla="*/ 4147 w 6220"/>
              <a:gd name="connsiteY4" fmla="*/ 0 h 4184"/>
              <a:gd name="connsiteX5" fmla="*/ 0 w 6220"/>
              <a:gd name="connsiteY5" fmla="*/ 0 h 4184"/>
              <a:gd name="connsiteX6" fmla="*/ 0 w 6220"/>
              <a:gd name="connsiteY6" fmla="*/ 2112 h 4184"/>
              <a:gd name="connsiteX7" fmla="*/ 2073 w 6220"/>
              <a:gd name="connsiteY7" fmla="*/ 2112 h 4184"/>
              <a:gd name="connsiteX8" fmla="*/ 2073 w 6220"/>
              <a:gd name="connsiteY8" fmla="*/ 4185 h 4184"/>
              <a:gd name="connsiteX9" fmla="*/ 4147 w 6220"/>
              <a:gd name="connsiteY9" fmla="*/ 4185 h 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0" h="4184">
                <a:moveTo>
                  <a:pt x="4147" y="4185"/>
                </a:moveTo>
                <a:lnTo>
                  <a:pt x="6220" y="4185"/>
                </a:lnTo>
                <a:lnTo>
                  <a:pt x="6220" y="2112"/>
                </a:lnTo>
                <a:lnTo>
                  <a:pt x="4147" y="2112"/>
                </a:lnTo>
                <a:lnTo>
                  <a:pt x="4147" y="0"/>
                </a:lnTo>
                <a:lnTo>
                  <a:pt x="0" y="0"/>
                </a:lnTo>
                <a:lnTo>
                  <a:pt x="0" y="2112"/>
                </a:lnTo>
                <a:lnTo>
                  <a:pt x="2073" y="2112"/>
                </a:lnTo>
                <a:lnTo>
                  <a:pt x="2073" y="4185"/>
                </a:lnTo>
                <a:lnTo>
                  <a:pt x="4147" y="4185"/>
                </a:lnTo>
                <a:close/>
              </a:path>
            </a:pathLst>
          </a:custGeom>
          <a:solidFill>
            <a:srgbClr val="FFFFFF"/>
          </a:solidFill>
          <a:ln w="3837"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A977612D-E971-CB4B-8658-4C91B1CB4754}"/>
              </a:ext>
            </a:extLst>
          </p:cNvPr>
          <p:cNvSpPr/>
          <p:nvPr/>
        </p:nvSpPr>
        <p:spPr>
          <a:xfrm>
            <a:off x="9064568" y="1866777"/>
            <a:ext cx="4229" cy="4267"/>
          </a:xfrm>
          <a:custGeom>
            <a:avLst/>
            <a:gdLst>
              <a:gd name="connsiteX0" fmla="*/ 2073 w 4146"/>
              <a:gd name="connsiteY0" fmla="*/ 2073 h 4184"/>
              <a:gd name="connsiteX1" fmla="*/ 4146 w 4146"/>
              <a:gd name="connsiteY1" fmla="*/ 2073 h 4184"/>
              <a:gd name="connsiteX2" fmla="*/ 4146 w 4146"/>
              <a:gd name="connsiteY2" fmla="*/ 0 h 4184"/>
              <a:gd name="connsiteX3" fmla="*/ 2073 w 4146"/>
              <a:gd name="connsiteY3" fmla="*/ 0 h 4184"/>
              <a:gd name="connsiteX4" fmla="*/ 0 w 4146"/>
              <a:gd name="connsiteY4" fmla="*/ 0 h 4184"/>
              <a:gd name="connsiteX5" fmla="*/ 0 w 4146"/>
              <a:gd name="connsiteY5" fmla="*/ 2073 h 4184"/>
              <a:gd name="connsiteX6" fmla="*/ 0 w 4146"/>
              <a:gd name="connsiteY6" fmla="*/ 4185 h 4184"/>
              <a:gd name="connsiteX7" fmla="*/ 2073 w 4146"/>
              <a:gd name="connsiteY7" fmla="*/ 4185 h 4184"/>
              <a:gd name="connsiteX8" fmla="*/ 2073 w 4146"/>
              <a:gd name="connsiteY8" fmla="*/ 2073 h 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84">
                <a:moveTo>
                  <a:pt x="2073" y="2073"/>
                </a:moveTo>
                <a:lnTo>
                  <a:pt x="4146" y="2073"/>
                </a:lnTo>
                <a:lnTo>
                  <a:pt x="4146" y="0"/>
                </a:lnTo>
                <a:lnTo>
                  <a:pt x="2073" y="0"/>
                </a:lnTo>
                <a:lnTo>
                  <a:pt x="0" y="0"/>
                </a:lnTo>
                <a:lnTo>
                  <a:pt x="0" y="2073"/>
                </a:lnTo>
                <a:lnTo>
                  <a:pt x="0" y="4185"/>
                </a:lnTo>
                <a:lnTo>
                  <a:pt x="2073" y="4185"/>
                </a:lnTo>
                <a:lnTo>
                  <a:pt x="2073" y="2073"/>
                </a:lnTo>
                <a:close/>
              </a:path>
            </a:pathLst>
          </a:custGeom>
          <a:solidFill>
            <a:srgbClr val="FFFFFF"/>
          </a:solidFill>
          <a:ln w="3837"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802FD8E-4986-47D6-CA59-88DCE043451A}"/>
              </a:ext>
            </a:extLst>
          </p:cNvPr>
          <p:cNvSpPr/>
          <p:nvPr/>
        </p:nvSpPr>
        <p:spPr>
          <a:xfrm>
            <a:off x="9039115" y="178411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3C196A1-30A3-45B0-3616-54647E5B2BC3}"/>
              </a:ext>
            </a:extLst>
          </p:cNvPr>
          <p:cNvSpPr/>
          <p:nvPr/>
        </p:nvSpPr>
        <p:spPr>
          <a:xfrm>
            <a:off x="9104863" y="182648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EB6EAA4-9980-01D4-E2BB-27A79063CB8D}"/>
              </a:ext>
            </a:extLst>
          </p:cNvPr>
          <p:cNvSpPr/>
          <p:nvPr/>
        </p:nvSpPr>
        <p:spPr>
          <a:xfrm>
            <a:off x="9121819" y="1813794"/>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A9C6DA9-D859-467C-B81F-E41935ECAD24}"/>
              </a:ext>
            </a:extLst>
          </p:cNvPr>
          <p:cNvSpPr/>
          <p:nvPr/>
        </p:nvSpPr>
        <p:spPr>
          <a:xfrm>
            <a:off x="8990361" y="1745930"/>
            <a:ext cx="150528" cy="127228"/>
          </a:xfrm>
          <a:custGeom>
            <a:avLst/>
            <a:gdLst>
              <a:gd name="connsiteX0" fmla="*/ 4146 w 147586"/>
              <a:gd name="connsiteY0" fmla="*/ 124742 h 124741"/>
              <a:gd name="connsiteX1" fmla="*/ 4146 w 147586"/>
              <a:gd name="connsiteY1" fmla="*/ 122669 h 124741"/>
              <a:gd name="connsiteX2" fmla="*/ 6220 w 147586"/>
              <a:gd name="connsiteY2" fmla="*/ 122669 h 124741"/>
              <a:gd name="connsiteX3" fmla="*/ 8331 w 147586"/>
              <a:gd name="connsiteY3" fmla="*/ 122669 h 124741"/>
              <a:gd name="connsiteX4" fmla="*/ 8331 w 147586"/>
              <a:gd name="connsiteY4" fmla="*/ 120557 h 124741"/>
              <a:gd name="connsiteX5" fmla="*/ 10405 w 147586"/>
              <a:gd name="connsiteY5" fmla="*/ 120557 h 124741"/>
              <a:gd name="connsiteX6" fmla="*/ 12478 w 147586"/>
              <a:gd name="connsiteY6" fmla="*/ 120557 h 124741"/>
              <a:gd name="connsiteX7" fmla="*/ 12478 w 147586"/>
              <a:gd name="connsiteY7" fmla="*/ 118484 h 124741"/>
              <a:gd name="connsiteX8" fmla="*/ 14551 w 147586"/>
              <a:gd name="connsiteY8" fmla="*/ 118484 h 124741"/>
              <a:gd name="connsiteX9" fmla="*/ 14551 w 147586"/>
              <a:gd name="connsiteY9" fmla="*/ 116410 h 124741"/>
              <a:gd name="connsiteX10" fmla="*/ 16624 w 147586"/>
              <a:gd name="connsiteY10" fmla="*/ 116410 h 124741"/>
              <a:gd name="connsiteX11" fmla="*/ 18698 w 147586"/>
              <a:gd name="connsiteY11" fmla="*/ 116410 h 124741"/>
              <a:gd name="connsiteX12" fmla="*/ 20771 w 147586"/>
              <a:gd name="connsiteY12" fmla="*/ 116410 h 124741"/>
              <a:gd name="connsiteX13" fmla="*/ 20771 w 147586"/>
              <a:gd name="connsiteY13" fmla="*/ 114337 h 124741"/>
              <a:gd name="connsiteX14" fmla="*/ 20771 w 147586"/>
              <a:gd name="connsiteY14" fmla="*/ 112264 h 124741"/>
              <a:gd name="connsiteX15" fmla="*/ 20771 w 147586"/>
              <a:gd name="connsiteY15" fmla="*/ 110191 h 124741"/>
              <a:gd name="connsiteX16" fmla="*/ 22883 w 147586"/>
              <a:gd name="connsiteY16" fmla="*/ 110191 h 124741"/>
              <a:gd name="connsiteX17" fmla="*/ 22883 w 147586"/>
              <a:gd name="connsiteY17" fmla="*/ 108117 h 124741"/>
              <a:gd name="connsiteX18" fmla="*/ 24956 w 147586"/>
              <a:gd name="connsiteY18" fmla="*/ 108117 h 124741"/>
              <a:gd name="connsiteX19" fmla="*/ 24956 w 147586"/>
              <a:gd name="connsiteY19" fmla="*/ 106006 h 124741"/>
              <a:gd name="connsiteX20" fmla="*/ 27029 w 147586"/>
              <a:gd name="connsiteY20" fmla="*/ 106006 h 124741"/>
              <a:gd name="connsiteX21" fmla="*/ 29102 w 147586"/>
              <a:gd name="connsiteY21" fmla="*/ 106006 h 124741"/>
              <a:gd name="connsiteX22" fmla="*/ 31176 w 147586"/>
              <a:gd name="connsiteY22" fmla="*/ 106006 h 124741"/>
              <a:gd name="connsiteX23" fmla="*/ 31176 w 147586"/>
              <a:gd name="connsiteY23" fmla="*/ 103932 h 124741"/>
              <a:gd name="connsiteX24" fmla="*/ 33249 w 147586"/>
              <a:gd name="connsiteY24" fmla="*/ 103932 h 124741"/>
              <a:gd name="connsiteX25" fmla="*/ 33249 w 147586"/>
              <a:gd name="connsiteY25" fmla="*/ 101859 h 124741"/>
              <a:gd name="connsiteX26" fmla="*/ 35322 w 147586"/>
              <a:gd name="connsiteY26" fmla="*/ 101859 h 124741"/>
              <a:gd name="connsiteX27" fmla="*/ 35322 w 147586"/>
              <a:gd name="connsiteY27" fmla="*/ 99786 h 124741"/>
              <a:gd name="connsiteX28" fmla="*/ 37434 w 147586"/>
              <a:gd name="connsiteY28" fmla="*/ 99786 h 124741"/>
              <a:gd name="connsiteX29" fmla="*/ 37434 w 147586"/>
              <a:gd name="connsiteY29" fmla="*/ 97713 h 124741"/>
              <a:gd name="connsiteX30" fmla="*/ 39507 w 147586"/>
              <a:gd name="connsiteY30" fmla="*/ 97713 h 124741"/>
              <a:gd name="connsiteX31" fmla="*/ 39507 w 147586"/>
              <a:gd name="connsiteY31" fmla="*/ 95639 h 124741"/>
              <a:gd name="connsiteX32" fmla="*/ 41580 w 147586"/>
              <a:gd name="connsiteY32" fmla="*/ 95639 h 124741"/>
              <a:gd name="connsiteX33" fmla="*/ 41580 w 147586"/>
              <a:gd name="connsiteY33" fmla="*/ 93566 h 124741"/>
              <a:gd name="connsiteX34" fmla="*/ 43654 w 147586"/>
              <a:gd name="connsiteY34" fmla="*/ 93566 h 124741"/>
              <a:gd name="connsiteX35" fmla="*/ 45727 w 147586"/>
              <a:gd name="connsiteY35" fmla="*/ 93566 h 124741"/>
              <a:gd name="connsiteX36" fmla="*/ 47801 w 147586"/>
              <a:gd name="connsiteY36" fmla="*/ 93566 h 124741"/>
              <a:gd name="connsiteX37" fmla="*/ 47801 w 147586"/>
              <a:gd name="connsiteY37" fmla="*/ 91454 h 124741"/>
              <a:gd name="connsiteX38" fmla="*/ 49874 w 147586"/>
              <a:gd name="connsiteY38" fmla="*/ 91454 h 124741"/>
              <a:gd name="connsiteX39" fmla="*/ 51985 w 147586"/>
              <a:gd name="connsiteY39" fmla="*/ 91454 h 124741"/>
              <a:gd name="connsiteX40" fmla="*/ 51985 w 147586"/>
              <a:gd name="connsiteY40" fmla="*/ 89381 h 124741"/>
              <a:gd name="connsiteX41" fmla="*/ 54059 w 147586"/>
              <a:gd name="connsiteY41" fmla="*/ 89381 h 124741"/>
              <a:gd name="connsiteX42" fmla="*/ 56132 w 147586"/>
              <a:gd name="connsiteY42" fmla="*/ 89381 h 124741"/>
              <a:gd name="connsiteX43" fmla="*/ 56132 w 147586"/>
              <a:gd name="connsiteY43" fmla="*/ 87308 h 124741"/>
              <a:gd name="connsiteX44" fmla="*/ 58205 w 147586"/>
              <a:gd name="connsiteY44" fmla="*/ 87308 h 124741"/>
              <a:gd name="connsiteX45" fmla="*/ 58205 w 147586"/>
              <a:gd name="connsiteY45" fmla="*/ 85235 h 124741"/>
              <a:gd name="connsiteX46" fmla="*/ 58205 w 147586"/>
              <a:gd name="connsiteY46" fmla="*/ 83161 h 124741"/>
              <a:gd name="connsiteX47" fmla="*/ 56132 w 147586"/>
              <a:gd name="connsiteY47" fmla="*/ 83161 h 124741"/>
              <a:gd name="connsiteX48" fmla="*/ 54059 w 147586"/>
              <a:gd name="connsiteY48" fmla="*/ 83161 h 124741"/>
              <a:gd name="connsiteX49" fmla="*/ 54059 w 147586"/>
              <a:gd name="connsiteY49" fmla="*/ 81088 h 124741"/>
              <a:gd name="connsiteX50" fmla="*/ 56132 w 147586"/>
              <a:gd name="connsiteY50" fmla="*/ 81088 h 124741"/>
              <a:gd name="connsiteX51" fmla="*/ 58205 w 147586"/>
              <a:gd name="connsiteY51" fmla="*/ 81088 h 124741"/>
              <a:gd name="connsiteX52" fmla="*/ 60279 w 147586"/>
              <a:gd name="connsiteY52" fmla="*/ 81088 h 124741"/>
              <a:gd name="connsiteX53" fmla="*/ 62352 w 147586"/>
              <a:gd name="connsiteY53" fmla="*/ 81088 h 124741"/>
              <a:gd name="connsiteX54" fmla="*/ 62352 w 147586"/>
              <a:gd name="connsiteY54" fmla="*/ 78976 h 124741"/>
              <a:gd name="connsiteX55" fmla="*/ 64463 w 147586"/>
              <a:gd name="connsiteY55" fmla="*/ 78976 h 124741"/>
              <a:gd name="connsiteX56" fmla="*/ 64463 w 147586"/>
              <a:gd name="connsiteY56" fmla="*/ 76903 h 124741"/>
              <a:gd name="connsiteX57" fmla="*/ 66537 w 147586"/>
              <a:gd name="connsiteY57" fmla="*/ 76903 h 124741"/>
              <a:gd name="connsiteX58" fmla="*/ 66537 w 147586"/>
              <a:gd name="connsiteY58" fmla="*/ 74830 h 124741"/>
              <a:gd name="connsiteX59" fmla="*/ 66537 w 147586"/>
              <a:gd name="connsiteY59" fmla="*/ 72757 h 124741"/>
              <a:gd name="connsiteX60" fmla="*/ 68610 w 147586"/>
              <a:gd name="connsiteY60" fmla="*/ 72757 h 124741"/>
              <a:gd name="connsiteX61" fmla="*/ 70683 w 147586"/>
              <a:gd name="connsiteY61" fmla="*/ 72757 h 124741"/>
              <a:gd name="connsiteX62" fmla="*/ 72757 w 147586"/>
              <a:gd name="connsiteY62" fmla="*/ 72757 h 124741"/>
              <a:gd name="connsiteX63" fmla="*/ 72757 w 147586"/>
              <a:gd name="connsiteY63" fmla="*/ 70683 h 124741"/>
              <a:gd name="connsiteX64" fmla="*/ 74830 w 147586"/>
              <a:gd name="connsiteY64" fmla="*/ 70683 h 124741"/>
              <a:gd name="connsiteX65" fmla="*/ 76903 w 147586"/>
              <a:gd name="connsiteY65" fmla="*/ 70683 h 124741"/>
              <a:gd name="connsiteX66" fmla="*/ 76903 w 147586"/>
              <a:gd name="connsiteY66" fmla="*/ 68610 h 124741"/>
              <a:gd name="connsiteX67" fmla="*/ 79015 w 147586"/>
              <a:gd name="connsiteY67" fmla="*/ 68610 h 124741"/>
              <a:gd name="connsiteX68" fmla="*/ 79015 w 147586"/>
              <a:gd name="connsiteY68" fmla="*/ 66537 h 124741"/>
              <a:gd name="connsiteX69" fmla="*/ 81088 w 147586"/>
              <a:gd name="connsiteY69" fmla="*/ 66537 h 124741"/>
              <a:gd name="connsiteX70" fmla="*/ 83161 w 147586"/>
              <a:gd name="connsiteY70" fmla="*/ 66537 h 124741"/>
              <a:gd name="connsiteX71" fmla="*/ 85235 w 147586"/>
              <a:gd name="connsiteY71" fmla="*/ 66537 h 124741"/>
              <a:gd name="connsiteX72" fmla="*/ 85235 w 147586"/>
              <a:gd name="connsiteY72" fmla="*/ 64425 h 124741"/>
              <a:gd name="connsiteX73" fmla="*/ 87308 w 147586"/>
              <a:gd name="connsiteY73" fmla="*/ 64425 h 124741"/>
              <a:gd name="connsiteX74" fmla="*/ 89381 w 147586"/>
              <a:gd name="connsiteY74" fmla="*/ 64425 h 124741"/>
              <a:gd name="connsiteX75" fmla="*/ 91454 w 147586"/>
              <a:gd name="connsiteY75" fmla="*/ 64425 h 124741"/>
              <a:gd name="connsiteX76" fmla="*/ 91454 w 147586"/>
              <a:gd name="connsiteY76" fmla="*/ 66537 h 124741"/>
              <a:gd name="connsiteX77" fmla="*/ 91454 w 147586"/>
              <a:gd name="connsiteY77" fmla="*/ 68610 h 124741"/>
              <a:gd name="connsiteX78" fmla="*/ 91454 w 147586"/>
              <a:gd name="connsiteY78" fmla="*/ 70683 h 124741"/>
              <a:gd name="connsiteX79" fmla="*/ 93566 w 147586"/>
              <a:gd name="connsiteY79" fmla="*/ 70683 h 124741"/>
              <a:gd name="connsiteX80" fmla="*/ 95639 w 147586"/>
              <a:gd name="connsiteY80" fmla="*/ 70683 h 124741"/>
              <a:gd name="connsiteX81" fmla="*/ 97713 w 147586"/>
              <a:gd name="connsiteY81" fmla="*/ 70683 h 124741"/>
              <a:gd name="connsiteX82" fmla="*/ 99786 w 147586"/>
              <a:gd name="connsiteY82" fmla="*/ 70683 h 124741"/>
              <a:gd name="connsiteX83" fmla="*/ 99786 w 147586"/>
              <a:gd name="connsiteY83" fmla="*/ 68610 h 124741"/>
              <a:gd name="connsiteX84" fmla="*/ 101859 w 147586"/>
              <a:gd name="connsiteY84" fmla="*/ 68610 h 124741"/>
              <a:gd name="connsiteX85" fmla="*/ 101859 w 147586"/>
              <a:gd name="connsiteY85" fmla="*/ 66537 h 124741"/>
              <a:gd name="connsiteX86" fmla="*/ 101859 w 147586"/>
              <a:gd name="connsiteY86" fmla="*/ 64425 h 124741"/>
              <a:gd name="connsiteX87" fmla="*/ 103932 w 147586"/>
              <a:gd name="connsiteY87" fmla="*/ 64425 h 124741"/>
              <a:gd name="connsiteX88" fmla="*/ 103932 w 147586"/>
              <a:gd name="connsiteY88" fmla="*/ 62352 h 124741"/>
              <a:gd name="connsiteX89" fmla="*/ 106006 w 147586"/>
              <a:gd name="connsiteY89" fmla="*/ 62352 h 124741"/>
              <a:gd name="connsiteX90" fmla="*/ 106006 w 147586"/>
              <a:gd name="connsiteY90" fmla="*/ 60278 h 124741"/>
              <a:gd name="connsiteX91" fmla="*/ 108117 w 147586"/>
              <a:gd name="connsiteY91" fmla="*/ 60278 h 124741"/>
              <a:gd name="connsiteX92" fmla="*/ 108117 w 147586"/>
              <a:gd name="connsiteY92" fmla="*/ 58205 h 124741"/>
              <a:gd name="connsiteX93" fmla="*/ 110191 w 147586"/>
              <a:gd name="connsiteY93" fmla="*/ 58205 h 124741"/>
              <a:gd name="connsiteX94" fmla="*/ 110191 w 147586"/>
              <a:gd name="connsiteY94" fmla="*/ 56132 h 124741"/>
              <a:gd name="connsiteX95" fmla="*/ 110191 w 147586"/>
              <a:gd name="connsiteY95" fmla="*/ 54059 h 124741"/>
              <a:gd name="connsiteX96" fmla="*/ 112264 w 147586"/>
              <a:gd name="connsiteY96" fmla="*/ 54059 h 124741"/>
              <a:gd name="connsiteX97" fmla="*/ 112264 w 147586"/>
              <a:gd name="connsiteY97" fmla="*/ 51985 h 124741"/>
              <a:gd name="connsiteX98" fmla="*/ 112264 w 147586"/>
              <a:gd name="connsiteY98" fmla="*/ 49874 h 124741"/>
              <a:gd name="connsiteX99" fmla="*/ 110191 w 147586"/>
              <a:gd name="connsiteY99" fmla="*/ 49874 h 124741"/>
              <a:gd name="connsiteX100" fmla="*/ 110191 w 147586"/>
              <a:gd name="connsiteY100" fmla="*/ 47800 h 124741"/>
              <a:gd name="connsiteX101" fmla="*/ 110191 w 147586"/>
              <a:gd name="connsiteY101" fmla="*/ 45727 h 124741"/>
              <a:gd name="connsiteX102" fmla="*/ 110191 w 147586"/>
              <a:gd name="connsiteY102" fmla="*/ 43654 h 124741"/>
              <a:gd name="connsiteX103" fmla="*/ 110191 w 147586"/>
              <a:gd name="connsiteY103" fmla="*/ 41581 h 124741"/>
              <a:gd name="connsiteX104" fmla="*/ 112264 w 147586"/>
              <a:gd name="connsiteY104" fmla="*/ 41581 h 124741"/>
              <a:gd name="connsiteX105" fmla="*/ 112264 w 147586"/>
              <a:gd name="connsiteY105" fmla="*/ 39507 h 124741"/>
              <a:gd name="connsiteX106" fmla="*/ 112264 w 147586"/>
              <a:gd name="connsiteY106" fmla="*/ 37434 h 124741"/>
              <a:gd name="connsiteX107" fmla="*/ 110191 w 147586"/>
              <a:gd name="connsiteY107" fmla="*/ 37434 h 124741"/>
              <a:gd name="connsiteX108" fmla="*/ 110191 w 147586"/>
              <a:gd name="connsiteY108" fmla="*/ 35322 h 124741"/>
              <a:gd name="connsiteX109" fmla="*/ 108117 w 147586"/>
              <a:gd name="connsiteY109" fmla="*/ 35322 h 124741"/>
              <a:gd name="connsiteX110" fmla="*/ 108117 w 147586"/>
              <a:gd name="connsiteY110" fmla="*/ 33249 h 124741"/>
              <a:gd name="connsiteX111" fmla="*/ 110191 w 147586"/>
              <a:gd name="connsiteY111" fmla="*/ 33249 h 124741"/>
              <a:gd name="connsiteX112" fmla="*/ 110191 w 147586"/>
              <a:gd name="connsiteY112" fmla="*/ 35322 h 124741"/>
              <a:gd name="connsiteX113" fmla="*/ 112264 w 147586"/>
              <a:gd name="connsiteY113" fmla="*/ 35322 h 124741"/>
              <a:gd name="connsiteX114" fmla="*/ 114337 w 147586"/>
              <a:gd name="connsiteY114" fmla="*/ 35322 h 124741"/>
              <a:gd name="connsiteX115" fmla="*/ 116410 w 147586"/>
              <a:gd name="connsiteY115" fmla="*/ 35322 h 124741"/>
              <a:gd name="connsiteX116" fmla="*/ 118484 w 147586"/>
              <a:gd name="connsiteY116" fmla="*/ 35322 h 124741"/>
              <a:gd name="connsiteX117" fmla="*/ 120595 w 147586"/>
              <a:gd name="connsiteY117" fmla="*/ 35322 h 124741"/>
              <a:gd name="connsiteX118" fmla="*/ 122669 w 147586"/>
              <a:gd name="connsiteY118" fmla="*/ 35322 h 124741"/>
              <a:gd name="connsiteX119" fmla="*/ 122669 w 147586"/>
              <a:gd name="connsiteY119" fmla="*/ 33249 h 124741"/>
              <a:gd name="connsiteX120" fmla="*/ 124742 w 147586"/>
              <a:gd name="connsiteY120" fmla="*/ 33249 h 124741"/>
              <a:gd name="connsiteX121" fmla="*/ 126815 w 147586"/>
              <a:gd name="connsiteY121" fmla="*/ 33249 h 124741"/>
              <a:gd name="connsiteX122" fmla="*/ 128889 w 147586"/>
              <a:gd name="connsiteY122" fmla="*/ 33249 h 124741"/>
              <a:gd name="connsiteX123" fmla="*/ 130962 w 147586"/>
              <a:gd name="connsiteY123" fmla="*/ 33249 h 124741"/>
              <a:gd name="connsiteX124" fmla="*/ 133035 w 147586"/>
              <a:gd name="connsiteY124" fmla="*/ 33249 h 124741"/>
              <a:gd name="connsiteX125" fmla="*/ 133035 w 147586"/>
              <a:gd name="connsiteY125" fmla="*/ 31176 h 124741"/>
              <a:gd name="connsiteX126" fmla="*/ 135147 w 147586"/>
              <a:gd name="connsiteY126" fmla="*/ 31176 h 124741"/>
              <a:gd name="connsiteX127" fmla="*/ 137220 w 147586"/>
              <a:gd name="connsiteY127" fmla="*/ 31176 h 124741"/>
              <a:gd name="connsiteX128" fmla="*/ 137220 w 147586"/>
              <a:gd name="connsiteY128" fmla="*/ 29103 h 124741"/>
              <a:gd name="connsiteX129" fmla="*/ 139293 w 147586"/>
              <a:gd name="connsiteY129" fmla="*/ 29103 h 124741"/>
              <a:gd name="connsiteX130" fmla="*/ 141367 w 147586"/>
              <a:gd name="connsiteY130" fmla="*/ 29103 h 124741"/>
              <a:gd name="connsiteX131" fmla="*/ 141367 w 147586"/>
              <a:gd name="connsiteY131" fmla="*/ 27029 h 124741"/>
              <a:gd name="connsiteX132" fmla="*/ 143440 w 147586"/>
              <a:gd name="connsiteY132" fmla="*/ 27029 h 124741"/>
              <a:gd name="connsiteX133" fmla="*/ 145513 w 147586"/>
              <a:gd name="connsiteY133" fmla="*/ 27029 h 124741"/>
              <a:gd name="connsiteX134" fmla="*/ 145513 w 147586"/>
              <a:gd name="connsiteY134" fmla="*/ 24956 h 124741"/>
              <a:gd name="connsiteX135" fmla="*/ 145513 w 147586"/>
              <a:gd name="connsiteY135" fmla="*/ 22844 h 124741"/>
              <a:gd name="connsiteX136" fmla="*/ 147586 w 147586"/>
              <a:gd name="connsiteY136" fmla="*/ 22844 h 124741"/>
              <a:gd name="connsiteX137" fmla="*/ 147586 w 147586"/>
              <a:gd name="connsiteY137" fmla="*/ 20771 h 124741"/>
              <a:gd name="connsiteX138" fmla="*/ 147586 w 147586"/>
              <a:gd name="connsiteY138" fmla="*/ 18698 h 124741"/>
              <a:gd name="connsiteX139" fmla="*/ 147586 w 147586"/>
              <a:gd name="connsiteY139" fmla="*/ 16625 h 124741"/>
              <a:gd name="connsiteX140" fmla="*/ 145513 w 147586"/>
              <a:gd name="connsiteY140" fmla="*/ 16625 h 124741"/>
              <a:gd name="connsiteX141" fmla="*/ 143440 w 147586"/>
              <a:gd name="connsiteY141" fmla="*/ 16625 h 124741"/>
              <a:gd name="connsiteX142" fmla="*/ 141367 w 147586"/>
              <a:gd name="connsiteY142" fmla="*/ 16625 h 124741"/>
              <a:gd name="connsiteX143" fmla="*/ 141367 w 147586"/>
              <a:gd name="connsiteY143" fmla="*/ 14551 h 124741"/>
              <a:gd name="connsiteX144" fmla="*/ 141367 w 147586"/>
              <a:gd name="connsiteY144" fmla="*/ 12478 h 124741"/>
              <a:gd name="connsiteX145" fmla="*/ 141367 w 147586"/>
              <a:gd name="connsiteY145" fmla="*/ 10405 h 124741"/>
              <a:gd name="connsiteX146" fmla="*/ 141367 w 147586"/>
              <a:gd name="connsiteY146" fmla="*/ 8293 h 124741"/>
              <a:gd name="connsiteX147" fmla="*/ 139293 w 147586"/>
              <a:gd name="connsiteY147" fmla="*/ 8293 h 124741"/>
              <a:gd name="connsiteX148" fmla="*/ 137220 w 147586"/>
              <a:gd name="connsiteY148" fmla="*/ 8293 h 124741"/>
              <a:gd name="connsiteX149" fmla="*/ 137220 w 147586"/>
              <a:gd name="connsiteY149" fmla="*/ 10405 h 124741"/>
              <a:gd name="connsiteX150" fmla="*/ 135147 w 147586"/>
              <a:gd name="connsiteY150" fmla="*/ 10405 h 124741"/>
              <a:gd name="connsiteX151" fmla="*/ 133035 w 147586"/>
              <a:gd name="connsiteY151" fmla="*/ 10405 h 124741"/>
              <a:gd name="connsiteX152" fmla="*/ 133035 w 147586"/>
              <a:gd name="connsiteY152" fmla="*/ 12478 h 124741"/>
              <a:gd name="connsiteX153" fmla="*/ 133035 w 147586"/>
              <a:gd name="connsiteY153" fmla="*/ 14551 h 124741"/>
              <a:gd name="connsiteX154" fmla="*/ 130962 w 147586"/>
              <a:gd name="connsiteY154" fmla="*/ 14551 h 124741"/>
              <a:gd name="connsiteX155" fmla="*/ 128889 w 147586"/>
              <a:gd name="connsiteY155" fmla="*/ 14551 h 124741"/>
              <a:gd name="connsiteX156" fmla="*/ 128889 w 147586"/>
              <a:gd name="connsiteY156" fmla="*/ 12478 h 124741"/>
              <a:gd name="connsiteX157" fmla="*/ 126815 w 147586"/>
              <a:gd name="connsiteY157" fmla="*/ 12478 h 124741"/>
              <a:gd name="connsiteX158" fmla="*/ 124742 w 147586"/>
              <a:gd name="connsiteY158" fmla="*/ 12478 h 124741"/>
              <a:gd name="connsiteX159" fmla="*/ 124742 w 147586"/>
              <a:gd name="connsiteY159" fmla="*/ 10405 h 124741"/>
              <a:gd name="connsiteX160" fmla="*/ 122669 w 147586"/>
              <a:gd name="connsiteY160" fmla="*/ 10405 h 124741"/>
              <a:gd name="connsiteX161" fmla="*/ 122669 w 147586"/>
              <a:gd name="connsiteY161" fmla="*/ 12478 h 124741"/>
              <a:gd name="connsiteX162" fmla="*/ 120595 w 147586"/>
              <a:gd name="connsiteY162" fmla="*/ 12478 h 124741"/>
              <a:gd name="connsiteX163" fmla="*/ 118484 w 147586"/>
              <a:gd name="connsiteY163" fmla="*/ 12478 h 124741"/>
              <a:gd name="connsiteX164" fmla="*/ 118484 w 147586"/>
              <a:gd name="connsiteY164" fmla="*/ 10405 h 124741"/>
              <a:gd name="connsiteX165" fmla="*/ 116410 w 147586"/>
              <a:gd name="connsiteY165" fmla="*/ 10405 h 124741"/>
              <a:gd name="connsiteX166" fmla="*/ 114337 w 147586"/>
              <a:gd name="connsiteY166" fmla="*/ 10405 h 124741"/>
              <a:gd name="connsiteX167" fmla="*/ 114337 w 147586"/>
              <a:gd name="connsiteY167" fmla="*/ 8293 h 124741"/>
              <a:gd name="connsiteX168" fmla="*/ 116410 w 147586"/>
              <a:gd name="connsiteY168" fmla="*/ 8293 h 124741"/>
              <a:gd name="connsiteX169" fmla="*/ 118484 w 147586"/>
              <a:gd name="connsiteY169" fmla="*/ 8293 h 124741"/>
              <a:gd name="connsiteX170" fmla="*/ 120595 w 147586"/>
              <a:gd name="connsiteY170" fmla="*/ 8293 h 124741"/>
              <a:gd name="connsiteX171" fmla="*/ 120595 w 147586"/>
              <a:gd name="connsiteY171" fmla="*/ 6220 h 124741"/>
              <a:gd name="connsiteX172" fmla="*/ 120595 w 147586"/>
              <a:gd name="connsiteY172" fmla="*/ 4147 h 124741"/>
              <a:gd name="connsiteX173" fmla="*/ 120595 w 147586"/>
              <a:gd name="connsiteY173" fmla="*/ 2073 h 124741"/>
              <a:gd name="connsiteX174" fmla="*/ 118484 w 147586"/>
              <a:gd name="connsiteY174" fmla="*/ 2073 h 124741"/>
              <a:gd name="connsiteX175" fmla="*/ 116410 w 147586"/>
              <a:gd name="connsiteY175" fmla="*/ 2073 h 124741"/>
              <a:gd name="connsiteX176" fmla="*/ 116410 w 147586"/>
              <a:gd name="connsiteY176" fmla="*/ 0 h 124741"/>
              <a:gd name="connsiteX177" fmla="*/ 112264 w 147586"/>
              <a:gd name="connsiteY177" fmla="*/ 0 h 124741"/>
              <a:gd name="connsiteX178" fmla="*/ 110191 w 147586"/>
              <a:gd name="connsiteY178" fmla="*/ 0 h 124741"/>
              <a:gd name="connsiteX179" fmla="*/ 110191 w 147586"/>
              <a:gd name="connsiteY179" fmla="*/ 2073 h 124741"/>
              <a:gd name="connsiteX180" fmla="*/ 108117 w 147586"/>
              <a:gd name="connsiteY180" fmla="*/ 2073 h 124741"/>
              <a:gd name="connsiteX181" fmla="*/ 106006 w 147586"/>
              <a:gd name="connsiteY181" fmla="*/ 2073 h 124741"/>
              <a:gd name="connsiteX182" fmla="*/ 106006 w 147586"/>
              <a:gd name="connsiteY182" fmla="*/ 0 h 124741"/>
              <a:gd name="connsiteX183" fmla="*/ 103932 w 147586"/>
              <a:gd name="connsiteY183" fmla="*/ 0 h 124741"/>
              <a:gd name="connsiteX184" fmla="*/ 101859 w 147586"/>
              <a:gd name="connsiteY184" fmla="*/ 0 h 124741"/>
              <a:gd name="connsiteX185" fmla="*/ 99786 w 147586"/>
              <a:gd name="connsiteY185" fmla="*/ 0 h 124741"/>
              <a:gd name="connsiteX186" fmla="*/ 99786 w 147586"/>
              <a:gd name="connsiteY186" fmla="*/ 2073 h 124741"/>
              <a:gd name="connsiteX187" fmla="*/ 97713 w 147586"/>
              <a:gd name="connsiteY187" fmla="*/ 2073 h 124741"/>
              <a:gd name="connsiteX188" fmla="*/ 97713 w 147586"/>
              <a:gd name="connsiteY188" fmla="*/ 4147 h 124741"/>
              <a:gd name="connsiteX189" fmla="*/ 95639 w 147586"/>
              <a:gd name="connsiteY189" fmla="*/ 4147 h 124741"/>
              <a:gd name="connsiteX190" fmla="*/ 95639 w 147586"/>
              <a:gd name="connsiteY190" fmla="*/ 6220 h 124741"/>
              <a:gd name="connsiteX191" fmla="*/ 93566 w 147586"/>
              <a:gd name="connsiteY191" fmla="*/ 6220 h 124741"/>
              <a:gd name="connsiteX192" fmla="*/ 91454 w 147586"/>
              <a:gd name="connsiteY192" fmla="*/ 6220 h 124741"/>
              <a:gd name="connsiteX193" fmla="*/ 91454 w 147586"/>
              <a:gd name="connsiteY193" fmla="*/ 8293 h 124741"/>
              <a:gd name="connsiteX194" fmla="*/ 93566 w 147586"/>
              <a:gd name="connsiteY194" fmla="*/ 8293 h 124741"/>
              <a:gd name="connsiteX195" fmla="*/ 93566 w 147586"/>
              <a:gd name="connsiteY195" fmla="*/ 10405 h 124741"/>
              <a:gd name="connsiteX196" fmla="*/ 93566 w 147586"/>
              <a:gd name="connsiteY196" fmla="*/ 12478 h 124741"/>
              <a:gd name="connsiteX197" fmla="*/ 93566 w 147586"/>
              <a:gd name="connsiteY197" fmla="*/ 14551 h 124741"/>
              <a:gd name="connsiteX198" fmla="*/ 93566 w 147586"/>
              <a:gd name="connsiteY198" fmla="*/ 16625 h 124741"/>
              <a:gd name="connsiteX199" fmla="*/ 91454 w 147586"/>
              <a:gd name="connsiteY199" fmla="*/ 16625 h 124741"/>
              <a:gd name="connsiteX200" fmla="*/ 91454 w 147586"/>
              <a:gd name="connsiteY200" fmla="*/ 18698 h 124741"/>
              <a:gd name="connsiteX201" fmla="*/ 89381 w 147586"/>
              <a:gd name="connsiteY201" fmla="*/ 18698 h 124741"/>
              <a:gd name="connsiteX202" fmla="*/ 89381 w 147586"/>
              <a:gd name="connsiteY202" fmla="*/ 16625 h 124741"/>
              <a:gd name="connsiteX203" fmla="*/ 87308 w 147586"/>
              <a:gd name="connsiteY203" fmla="*/ 16625 h 124741"/>
              <a:gd name="connsiteX204" fmla="*/ 87308 w 147586"/>
              <a:gd name="connsiteY204" fmla="*/ 14551 h 124741"/>
              <a:gd name="connsiteX205" fmla="*/ 85235 w 147586"/>
              <a:gd name="connsiteY205" fmla="*/ 14551 h 124741"/>
              <a:gd name="connsiteX206" fmla="*/ 83161 w 147586"/>
              <a:gd name="connsiteY206" fmla="*/ 14551 h 124741"/>
              <a:gd name="connsiteX207" fmla="*/ 81088 w 147586"/>
              <a:gd name="connsiteY207" fmla="*/ 14551 h 124741"/>
              <a:gd name="connsiteX208" fmla="*/ 81088 w 147586"/>
              <a:gd name="connsiteY208" fmla="*/ 12478 h 124741"/>
              <a:gd name="connsiteX209" fmla="*/ 79015 w 147586"/>
              <a:gd name="connsiteY209" fmla="*/ 12478 h 124741"/>
              <a:gd name="connsiteX210" fmla="*/ 76903 w 147586"/>
              <a:gd name="connsiteY210" fmla="*/ 12478 h 124741"/>
              <a:gd name="connsiteX211" fmla="*/ 74830 w 147586"/>
              <a:gd name="connsiteY211" fmla="*/ 12478 h 124741"/>
              <a:gd name="connsiteX212" fmla="*/ 74830 w 147586"/>
              <a:gd name="connsiteY212" fmla="*/ 14551 h 124741"/>
              <a:gd name="connsiteX213" fmla="*/ 72757 w 147586"/>
              <a:gd name="connsiteY213" fmla="*/ 14551 h 124741"/>
              <a:gd name="connsiteX214" fmla="*/ 72757 w 147586"/>
              <a:gd name="connsiteY214" fmla="*/ 16625 h 124741"/>
              <a:gd name="connsiteX215" fmla="*/ 70683 w 147586"/>
              <a:gd name="connsiteY215" fmla="*/ 16625 h 124741"/>
              <a:gd name="connsiteX216" fmla="*/ 70683 w 147586"/>
              <a:gd name="connsiteY216" fmla="*/ 18698 h 124741"/>
              <a:gd name="connsiteX217" fmla="*/ 68610 w 147586"/>
              <a:gd name="connsiteY217" fmla="*/ 18698 h 124741"/>
              <a:gd name="connsiteX218" fmla="*/ 66537 w 147586"/>
              <a:gd name="connsiteY218" fmla="*/ 18698 h 124741"/>
              <a:gd name="connsiteX219" fmla="*/ 66537 w 147586"/>
              <a:gd name="connsiteY219" fmla="*/ 20771 h 124741"/>
              <a:gd name="connsiteX220" fmla="*/ 66537 w 147586"/>
              <a:gd name="connsiteY220" fmla="*/ 22844 h 124741"/>
              <a:gd name="connsiteX221" fmla="*/ 64463 w 147586"/>
              <a:gd name="connsiteY221" fmla="*/ 22844 h 124741"/>
              <a:gd name="connsiteX222" fmla="*/ 64463 w 147586"/>
              <a:gd name="connsiteY222" fmla="*/ 24956 h 124741"/>
              <a:gd name="connsiteX223" fmla="*/ 64463 w 147586"/>
              <a:gd name="connsiteY223" fmla="*/ 27029 h 124741"/>
              <a:gd name="connsiteX224" fmla="*/ 62352 w 147586"/>
              <a:gd name="connsiteY224" fmla="*/ 27029 h 124741"/>
              <a:gd name="connsiteX225" fmla="*/ 62352 w 147586"/>
              <a:gd name="connsiteY225" fmla="*/ 29103 h 124741"/>
              <a:gd name="connsiteX226" fmla="*/ 62352 w 147586"/>
              <a:gd name="connsiteY226" fmla="*/ 31176 h 124741"/>
              <a:gd name="connsiteX227" fmla="*/ 60279 w 147586"/>
              <a:gd name="connsiteY227" fmla="*/ 31176 h 124741"/>
              <a:gd name="connsiteX228" fmla="*/ 60279 w 147586"/>
              <a:gd name="connsiteY228" fmla="*/ 33249 h 124741"/>
              <a:gd name="connsiteX229" fmla="*/ 58205 w 147586"/>
              <a:gd name="connsiteY229" fmla="*/ 33249 h 124741"/>
              <a:gd name="connsiteX230" fmla="*/ 58205 w 147586"/>
              <a:gd name="connsiteY230" fmla="*/ 35322 h 124741"/>
              <a:gd name="connsiteX231" fmla="*/ 56132 w 147586"/>
              <a:gd name="connsiteY231" fmla="*/ 35322 h 124741"/>
              <a:gd name="connsiteX232" fmla="*/ 56132 w 147586"/>
              <a:gd name="connsiteY232" fmla="*/ 37434 h 124741"/>
              <a:gd name="connsiteX233" fmla="*/ 54059 w 147586"/>
              <a:gd name="connsiteY233" fmla="*/ 37434 h 124741"/>
              <a:gd name="connsiteX234" fmla="*/ 51985 w 147586"/>
              <a:gd name="connsiteY234" fmla="*/ 37434 h 124741"/>
              <a:gd name="connsiteX235" fmla="*/ 51985 w 147586"/>
              <a:gd name="connsiteY235" fmla="*/ 39507 h 124741"/>
              <a:gd name="connsiteX236" fmla="*/ 49874 w 147586"/>
              <a:gd name="connsiteY236" fmla="*/ 39507 h 124741"/>
              <a:gd name="connsiteX237" fmla="*/ 49874 w 147586"/>
              <a:gd name="connsiteY237" fmla="*/ 41581 h 124741"/>
              <a:gd name="connsiteX238" fmla="*/ 49874 w 147586"/>
              <a:gd name="connsiteY238" fmla="*/ 43654 h 124741"/>
              <a:gd name="connsiteX239" fmla="*/ 49874 w 147586"/>
              <a:gd name="connsiteY239" fmla="*/ 45727 h 124741"/>
              <a:gd name="connsiteX240" fmla="*/ 47801 w 147586"/>
              <a:gd name="connsiteY240" fmla="*/ 45727 h 124741"/>
              <a:gd name="connsiteX241" fmla="*/ 47801 w 147586"/>
              <a:gd name="connsiteY241" fmla="*/ 47800 h 124741"/>
              <a:gd name="connsiteX242" fmla="*/ 45727 w 147586"/>
              <a:gd name="connsiteY242" fmla="*/ 47800 h 124741"/>
              <a:gd name="connsiteX243" fmla="*/ 43654 w 147586"/>
              <a:gd name="connsiteY243" fmla="*/ 47800 h 124741"/>
              <a:gd name="connsiteX244" fmla="*/ 43654 w 147586"/>
              <a:gd name="connsiteY244" fmla="*/ 49874 h 124741"/>
              <a:gd name="connsiteX245" fmla="*/ 43654 w 147586"/>
              <a:gd name="connsiteY245" fmla="*/ 51985 h 124741"/>
              <a:gd name="connsiteX246" fmla="*/ 41580 w 147586"/>
              <a:gd name="connsiteY246" fmla="*/ 51985 h 124741"/>
              <a:gd name="connsiteX247" fmla="*/ 39507 w 147586"/>
              <a:gd name="connsiteY247" fmla="*/ 51985 h 124741"/>
              <a:gd name="connsiteX248" fmla="*/ 39507 w 147586"/>
              <a:gd name="connsiteY248" fmla="*/ 54059 h 124741"/>
              <a:gd name="connsiteX249" fmla="*/ 39507 w 147586"/>
              <a:gd name="connsiteY249" fmla="*/ 56132 h 124741"/>
              <a:gd name="connsiteX250" fmla="*/ 39507 w 147586"/>
              <a:gd name="connsiteY250" fmla="*/ 58205 h 124741"/>
              <a:gd name="connsiteX251" fmla="*/ 39507 w 147586"/>
              <a:gd name="connsiteY251" fmla="*/ 60278 h 124741"/>
              <a:gd name="connsiteX252" fmla="*/ 39507 w 147586"/>
              <a:gd name="connsiteY252" fmla="*/ 62352 h 124741"/>
              <a:gd name="connsiteX253" fmla="*/ 39507 w 147586"/>
              <a:gd name="connsiteY253" fmla="*/ 64425 h 124741"/>
              <a:gd name="connsiteX254" fmla="*/ 39507 w 147586"/>
              <a:gd name="connsiteY254" fmla="*/ 66537 h 124741"/>
              <a:gd name="connsiteX255" fmla="*/ 39507 w 147586"/>
              <a:gd name="connsiteY255" fmla="*/ 68610 h 124741"/>
              <a:gd name="connsiteX256" fmla="*/ 39507 w 147586"/>
              <a:gd name="connsiteY256" fmla="*/ 70683 h 124741"/>
              <a:gd name="connsiteX257" fmla="*/ 37434 w 147586"/>
              <a:gd name="connsiteY257" fmla="*/ 70683 h 124741"/>
              <a:gd name="connsiteX258" fmla="*/ 35322 w 147586"/>
              <a:gd name="connsiteY258" fmla="*/ 70683 h 124741"/>
              <a:gd name="connsiteX259" fmla="*/ 35322 w 147586"/>
              <a:gd name="connsiteY259" fmla="*/ 68610 h 124741"/>
              <a:gd name="connsiteX260" fmla="*/ 33249 w 147586"/>
              <a:gd name="connsiteY260" fmla="*/ 68610 h 124741"/>
              <a:gd name="connsiteX261" fmla="*/ 31176 w 147586"/>
              <a:gd name="connsiteY261" fmla="*/ 68610 h 124741"/>
              <a:gd name="connsiteX262" fmla="*/ 31176 w 147586"/>
              <a:gd name="connsiteY262" fmla="*/ 66537 h 124741"/>
              <a:gd name="connsiteX263" fmla="*/ 27029 w 147586"/>
              <a:gd name="connsiteY263" fmla="*/ 66537 h 124741"/>
              <a:gd name="connsiteX264" fmla="*/ 27029 w 147586"/>
              <a:gd name="connsiteY264" fmla="*/ 68610 h 124741"/>
              <a:gd name="connsiteX265" fmla="*/ 24956 w 147586"/>
              <a:gd name="connsiteY265" fmla="*/ 68610 h 124741"/>
              <a:gd name="connsiteX266" fmla="*/ 22883 w 147586"/>
              <a:gd name="connsiteY266" fmla="*/ 68610 h 124741"/>
              <a:gd name="connsiteX267" fmla="*/ 22883 w 147586"/>
              <a:gd name="connsiteY267" fmla="*/ 70683 h 124741"/>
              <a:gd name="connsiteX268" fmla="*/ 22883 w 147586"/>
              <a:gd name="connsiteY268" fmla="*/ 72757 h 124741"/>
              <a:gd name="connsiteX269" fmla="*/ 20771 w 147586"/>
              <a:gd name="connsiteY269" fmla="*/ 72757 h 124741"/>
              <a:gd name="connsiteX270" fmla="*/ 20771 w 147586"/>
              <a:gd name="connsiteY270" fmla="*/ 74830 h 124741"/>
              <a:gd name="connsiteX271" fmla="*/ 20771 w 147586"/>
              <a:gd name="connsiteY271" fmla="*/ 76903 h 124741"/>
              <a:gd name="connsiteX272" fmla="*/ 20771 w 147586"/>
              <a:gd name="connsiteY272" fmla="*/ 78976 h 124741"/>
              <a:gd name="connsiteX273" fmla="*/ 18698 w 147586"/>
              <a:gd name="connsiteY273" fmla="*/ 78976 h 124741"/>
              <a:gd name="connsiteX274" fmla="*/ 18698 w 147586"/>
              <a:gd name="connsiteY274" fmla="*/ 81088 h 124741"/>
              <a:gd name="connsiteX275" fmla="*/ 16624 w 147586"/>
              <a:gd name="connsiteY275" fmla="*/ 81088 h 124741"/>
              <a:gd name="connsiteX276" fmla="*/ 16624 w 147586"/>
              <a:gd name="connsiteY276" fmla="*/ 83161 h 124741"/>
              <a:gd name="connsiteX277" fmla="*/ 16624 w 147586"/>
              <a:gd name="connsiteY277" fmla="*/ 85235 h 124741"/>
              <a:gd name="connsiteX278" fmla="*/ 14551 w 147586"/>
              <a:gd name="connsiteY278" fmla="*/ 85235 h 124741"/>
              <a:gd name="connsiteX279" fmla="*/ 14551 w 147586"/>
              <a:gd name="connsiteY279" fmla="*/ 87308 h 124741"/>
              <a:gd name="connsiteX280" fmla="*/ 14551 w 147586"/>
              <a:gd name="connsiteY280" fmla="*/ 89381 h 124741"/>
              <a:gd name="connsiteX281" fmla="*/ 16624 w 147586"/>
              <a:gd name="connsiteY281" fmla="*/ 89381 h 124741"/>
              <a:gd name="connsiteX282" fmla="*/ 16624 w 147586"/>
              <a:gd name="connsiteY282" fmla="*/ 91454 h 124741"/>
              <a:gd name="connsiteX283" fmla="*/ 16624 w 147586"/>
              <a:gd name="connsiteY283" fmla="*/ 93566 h 124741"/>
              <a:gd name="connsiteX284" fmla="*/ 14551 w 147586"/>
              <a:gd name="connsiteY284" fmla="*/ 93566 h 124741"/>
              <a:gd name="connsiteX285" fmla="*/ 14551 w 147586"/>
              <a:gd name="connsiteY285" fmla="*/ 95639 h 124741"/>
              <a:gd name="connsiteX286" fmla="*/ 14551 w 147586"/>
              <a:gd name="connsiteY286" fmla="*/ 97713 h 124741"/>
              <a:gd name="connsiteX287" fmla="*/ 12478 w 147586"/>
              <a:gd name="connsiteY287" fmla="*/ 97713 h 124741"/>
              <a:gd name="connsiteX288" fmla="*/ 12478 w 147586"/>
              <a:gd name="connsiteY288" fmla="*/ 99786 h 124741"/>
              <a:gd name="connsiteX289" fmla="*/ 10405 w 147586"/>
              <a:gd name="connsiteY289" fmla="*/ 99786 h 124741"/>
              <a:gd name="connsiteX290" fmla="*/ 10405 w 147586"/>
              <a:gd name="connsiteY290" fmla="*/ 101859 h 124741"/>
              <a:gd name="connsiteX291" fmla="*/ 8331 w 147586"/>
              <a:gd name="connsiteY291" fmla="*/ 101859 h 124741"/>
              <a:gd name="connsiteX292" fmla="*/ 8331 w 147586"/>
              <a:gd name="connsiteY292" fmla="*/ 103932 h 124741"/>
              <a:gd name="connsiteX293" fmla="*/ 8331 w 147586"/>
              <a:gd name="connsiteY293" fmla="*/ 106006 h 124741"/>
              <a:gd name="connsiteX294" fmla="*/ 6220 w 147586"/>
              <a:gd name="connsiteY294" fmla="*/ 106006 h 124741"/>
              <a:gd name="connsiteX295" fmla="*/ 6220 w 147586"/>
              <a:gd name="connsiteY295" fmla="*/ 108117 h 124741"/>
              <a:gd name="connsiteX296" fmla="*/ 6220 w 147586"/>
              <a:gd name="connsiteY296" fmla="*/ 110191 h 124741"/>
              <a:gd name="connsiteX297" fmla="*/ 4146 w 147586"/>
              <a:gd name="connsiteY297" fmla="*/ 110191 h 124741"/>
              <a:gd name="connsiteX298" fmla="*/ 4146 w 147586"/>
              <a:gd name="connsiteY298" fmla="*/ 112264 h 124741"/>
              <a:gd name="connsiteX299" fmla="*/ 4146 w 147586"/>
              <a:gd name="connsiteY299" fmla="*/ 114337 h 124741"/>
              <a:gd name="connsiteX300" fmla="*/ 2073 w 147586"/>
              <a:gd name="connsiteY300" fmla="*/ 114337 h 124741"/>
              <a:gd name="connsiteX301" fmla="*/ 2073 w 147586"/>
              <a:gd name="connsiteY301" fmla="*/ 116410 h 124741"/>
              <a:gd name="connsiteX302" fmla="*/ 2073 w 147586"/>
              <a:gd name="connsiteY302" fmla="*/ 118484 h 124741"/>
              <a:gd name="connsiteX303" fmla="*/ 2073 w 147586"/>
              <a:gd name="connsiteY303" fmla="*/ 120557 h 124741"/>
              <a:gd name="connsiteX304" fmla="*/ 2073 w 147586"/>
              <a:gd name="connsiteY304" fmla="*/ 122669 h 124741"/>
              <a:gd name="connsiteX305" fmla="*/ 0 w 147586"/>
              <a:gd name="connsiteY305" fmla="*/ 122669 h 124741"/>
              <a:gd name="connsiteX306" fmla="*/ 0 w 147586"/>
              <a:gd name="connsiteY306" fmla="*/ 124742 h 124741"/>
              <a:gd name="connsiteX307" fmla="*/ 2073 w 147586"/>
              <a:gd name="connsiteY307" fmla="*/ 124742 h 124741"/>
              <a:gd name="connsiteX308" fmla="*/ 4146 w 147586"/>
              <a:gd name="connsiteY308" fmla="*/ 124742 h 12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147586" h="124741">
                <a:moveTo>
                  <a:pt x="4146" y="124742"/>
                </a:moveTo>
                <a:lnTo>
                  <a:pt x="4146" y="122669"/>
                </a:lnTo>
                <a:lnTo>
                  <a:pt x="6220" y="122669"/>
                </a:lnTo>
                <a:lnTo>
                  <a:pt x="8331" y="122669"/>
                </a:lnTo>
                <a:lnTo>
                  <a:pt x="8331" y="120557"/>
                </a:lnTo>
                <a:lnTo>
                  <a:pt x="10405" y="120557"/>
                </a:lnTo>
                <a:lnTo>
                  <a:pt x="12478" y="120557"/>
                </a:lnTo>
                <a:lnTo>
                  <a:pt x="12478" y="118484"/>
                </a:lnTo>
                <a:lnTo>
                  <a:pt x="14551" y="118484"/>
                </a:lnTo>
                <a:lnTo>
                  <a:pt x="14551" y="116410"/>
                </a:lnTo>
                <a:lnTo>
                  <a:pt x="16624" y="116410"/>
                </a:lnTo>
                <a:lnTo>
                  <a:pt x="18698" y="116410"/>
                </a:lnTo>
                <a:lnTo>
                  <a:pt x="20771" y="116410"/>
                </a:lnTo>
                <a:lnTo>
                  <a:pt x="20771" y="114337"/>
                </a:lnTo>
                <a:lnTo>
                  <a:pt x="20771" y="112264"/>
                </a:lnTo>
                <a:lnTo>
                  <a:pt x="20771" y="110191"/>
                </a:lnTo>
                <a:lnTo>
                  <a:pt x="22883" y="110191"/>
                </a:lnTo>
                <a:lnTo>
                  <a:pt x="22883" y="108117"/>
                </a:lnTo>
                <a:lnTo>
                  <a:pt x="24956" y="108117"/>
                </a:lnTo>
                <a:lnTo>
                  <a:pt x="24956" y="106006"/>
                </a:lnTo>
                <a:lnTo>
                  <a:pt x="27029" y="106006"/>
                </a:lnTo>
                <a:lnTo>
                  <a:pt x="29102" y="106006"/>
                </a:lnTo>
                <a:lnTo>
                  <a:pt x="31176" y="106006"/>
                </a:lnTo>
                <a:lnTo>
                  <a:pt x="31176" y="103932"/>
                </a:lnTo>
                <a:lnTo>
                  <a:pt x="33249" y="103932"/>
                </a:lnTo>
                <a:lnTo>
                  <a:pt x="33249" y="101859"/>
                </a:lnTo>
                <a:lnTo>
                  <a:pt x="35322" y="101859"/>
                </a:lnTo>
                <a:lnTo>
                  <a:pt x="35322" y="99786"/>
                </a:lnTo>
                <a:lnTo>
                  <a:pt x="37434" y="99786"/>
                </a:lnTo>
                <a:lnTo>
                  <a:pt x="37434" y="97713"/>
                </a:lnTo>
                <a:lnTo>
                  <a:pt x="39507" y="97713"/>
                </a:lnTo>
                <a:lnTo>
                  <a:pt x="39507" y="95639"/>
                </a:lnTo>
                <a:lnTo>
                  <a:pt x="41580" y="95639"/>
                </a:lnTo>
                <a:lnTo>
                  <a:pt x="41580" y="93566"/>
                </a:lnTo>
                <a:lnTo>
                  <a:pt x="43654" y="93566"/>
                </a:lnTo>
                <a:lnTo>
                  <a:pt x="45727" y="93566"/>
                </a:lnTo>
                <a:lnTo>
                  <a:pt x="47801" y="93566"/>
                </a:lnTo>
                <a:lnTo>
                  <a:pt x="47801" y="91454"/>
                </a:lnTo>
                <a:lnTo>
                  <a:pt x="49874" y="91454"/>
                </a:lnTo>
                <a:lnTo>
                  <a:pt x="51985" y="91454"/>
                </a:lnTo>
                <a:lnTo>
                  <a:pt x="51985" y="89381"/>
                </a:lnTo>
                <a:lnTo>
                  <a:pt x="54059" y="89381"/>
                </a:lnTo>
                <a:lnTo>
                  <a:pt x="56132" y="89381"/>
                </a:lnTo>
                <a:lnTo>
                  <a:pt x="56132" y="87308"/>
                </a:lnTo>
                <a:lnTo>
                  <a:pt x="58205" y="87308"/>
                </a:lnTo>
                <a:lnTo>
                  <a:pt x="58205" y="85235"/>
                </a:lnTo>
                <a:lnTo>
                  <a:pt x="58205" y="83161"/>
                </a:lnTo>
                <a:lnTo>
                  <a:pt x="56132" y="83161"/>
                </a:lnTo>
                <a:lnTo>
                  <a:pt x="54059" y="83161"/>
                </a:lnTo>
                <a:lnTo>
                  <a:pt x="54059" y="81088"/>
                </a:lnTo>
                <a:lnTo>
                  <a:pt x="56132" y="81088"/>
                </a:lnTo>
                <a:lnTo>
                  <a:pt x="58205" y="81088"/>
                </a:lnTo>
                <a:lnTo>
                  <a:pt x="60279" y="81088"/>
                </a:lnTo>
                <a:lnTo>
                  <a:pt x="62352" y="81088"/>
                </a:lnTo>
                <a:lnTo>
                  <a:pt x="62352" y="78976"/>
                </a:lnTo>
                <a:lnTo>
                  <a:pt x="64463" y="78976"/>
                </a:lnTo>
                <a:lnTo>
                  <a:pt x="64463" y="76903"/>
                </a:lnTo>
                <a:lnTo>
                  <a:pt x="66537" y="76903"/>
                </a:lnTo>
                <a:lnTo>
                  <a:pt x="66537" y="74830"/>
                </a:lnTo>
                <a:lnTo>
                  <a:pt x="66537" y="72757"/>
                </a:lnTo>
                <a:lnTo>
                  <a:pt x="68610" y="72757"/>
                </a:lnTo>
                <a:lnTo>
                  <a:pt x="70683" y="72757"/>
                </a:lnTo>
                <a:lnTo>
                  <a:pt x="72757" y="72757"/>
                </a:lnTo>
                <a:lnTo>
                  <a:pt x="72757" y="70683"/>
                </a:lnTo>
                <a:lnTo>
                  <a:pt x="74830" y="70683"/>
                </a:lnTo>
                <a:lnTo>
                  <a:pt x="76903" y="70683"/>
                </a:lnTo>
                <a:lnTo>
                  <a:pt x="76903" y="68610"/>
                </a:lnTo>
                <a:lnTo>
                  <a:pt x="79015" y="68610"/>
                </a:lnTo>
                <a:lnTo>
                  <a:pt x="79015" y="66537"/>
                </a:lnTo>
                <a:lnTo>
                  <a:pt x="81088" y="66537"/>
                </a:lnTo>
                <a:lnTo>
                  <a:pt x="83161" y="66537"/>
                </a:lnTo>
                <a:lnTo>
                  <a:pt x="85235" y="66537"/>
                </a:lnTo>
                <a:lnTo>
                  <a:pt x="85235" y="64425"/>
                </a:lnTo>
                <a:lnTo>
                  <a:pt x="87308" y="64425"/>
                </a:lnTo>
                <a:lnTo>
                  <a:pt x="89381" y="64425"/>
                </a:lnTo>
                <a:lnTo>
                  <a:pt x="91454" y="64425"/>
                </a:lnTo>
                <a:lnTo>
                  <a:pt x="91454" y="66537"/>
                </a:lnTo>
                <a:lnTo>
                  <a:pt x="91454" y="68610"/>
                </a:lnTo>
                <a:lnTo>
                  <a:pt x="91454" y="70683"/>
                </a:lnTo>
                <a:lnTo>
                  <a:pt x="93566" y="70683"/>
                </a:lnTo>
                <a:lnTo>
                  <a:pt x="95639" y="70683"/>
                </a:lnTo>
                <a:lnTo>
                  <a:pt x="97713" y="70683"/>
                </a:lnTo>
                <a:lnTo>
                  <a:pt x="99786" y="70683"/>
                </a:lnTo>
                <a:lnTo>
                  <a:pt x="99786" y="68610"/>
                </a:lnTo>
                <a:lnTo>
                  <a:pt x="101859" y="68610"/>
                </a:lnTo>
                <a:lnTo>
                  <a:pt x="101859" y="66537"/>
                </a:lnTo>
                <a:lnTo>
                  <a:pt x="101859" y="64425"/>
                </a:lnTo>
                <a:lnTo>
                  <a:pt x="103932" y="64425"/>
                </a:lnTo>
                <a:lnTo>
                  <a:pt x="103932" y="62352"/>
                </a:lnTo>
                <a:lnTo>
                  <a:pt x="106006" y="62352"/>
                </a:lnTo>
                <a:lnTo>
                  <a:pt x="106006" y="60278"/>
                </a:lnTo>
                <a:lnTo>
                  <a:pt x="108117" y="60278"/>
                </a:lnTo>
                <a:lnTo>
                  <a:pt x="108117" y="58205"/>
                </a:lnTo>
                <a:lnTo>
                  <a:pt x="110191" y="58205"/>
                </a:lnTo>
                <a:lnTo>
                  <a:pt x="110191" y="56132"/>
                </a:lnTo>
                <a:lnTo>
                  <a:pt x="110191" y="54059"/>
                </a:lnTo>
                <a:lnTo>
                  <a:pt x="112264" y="54059"/>
                </a:lnTo>
                <a:lnTo>
                  <a:pt x="112264" y="51985"/>
                </a:lnTo>
                <a:lnTo>
                  <a:pt x="112264" y="49874"/>
                </a:lnTo>
                <a:lnTo>
                  <a:pt x="110191" y="49874"/>
                </a:lnTo>
                <a:lnTo>
                  <a:pt x="110191" y="47800"/>
                </a:lnTo>
                <a:lnTo>
                  <a:pt x="110191" y="45727"/>
                </a:lnTo>
                <a:lnTo>
                  <a:pt x="110191" y="43654"/>
                </a:lnTo>
                <a:lnTo>
                  <a:pt x="110191" y="41581"/>
                </a:lnTo>
                <a:lnTo>
                  <a:pt x="112264" y="41581"/>
                </a:lnTo>
                <a:lnTo>
                  <a:pt x="112264" y="39507"/>
                </a:lnTo>
                <a:lnTo>
                  <a:pt x="112264" y="37434"/>
                </a:lnTo>
                <a:lnTo>
                  <a:pt x="110191" y="37434"/>
                </a:lnTo>
                <a:lnTo>
                  <a:pt x="110191" y="35322"/>
                </a:lnTo>
                <a:lnTo>
                  <a:pt x="108117" y="35322"/>
                </a:lnTo>
                <a:lnTo>
                  <a:pt x="108117" y="33249"/>
                </a:lnTo>
                <a:lnTo>
                  <a:pt x="110191" y="33249"/>
                </a:lnTo>
                <a:lnTo>
                  <a:pt x="110191" y="35322"/>
                </a:lnTo>
                <a:lnTo>
                  <a:pt x="112264" y="35322"/>
                </a:lnTo>
                <a:lnTo>
                  <a:pt x="114337" y="35322"/>
                </a:lnTo>
                <a:lnTo>
                  <a:pt x="116410" y="35322"/>
                </a:lnTo>
                <a:lnTo>
                  <a:pt x="118484" y="35322"/>
                </a:lnTo>
                <a:lnTo>
                  <a:pt x="120595" y="35322"/>
                </a:lnTo>
                <a:lnTo>
                  <a:pt x="122669" y="35322"/>
                </a:lnTo>
                <a:lnTo>
                  <a:pt x="122669" y="33249"/>
                </a:lnTo>
                <a:lnTo>
                  <a:pt x="124742" y="33249"/>
                </a:lnTo>
                <a:lnTo>
                  <a:pt x="126815" y="33249"/>
                </a:lnTo>
                <a:lnTo>
                  <a:pt x="128889" y="33249"/>
                </a:lnTo>
                <a:lnTo>
                  <a:pt x="130962" y="33249"/>
                </a:lnTo>
                <a:lnTo>
                  <a:pt x="133035" y="33249"/>
                </a:lnTo>
                <a:lnTo>
                  <a:pt x="133035" y="31176"/>
                </a:lnTo>
                <a:lnTo>
                  <a:pt x="135147" y="31176"/>
                </a:lnTo>
                <a:lnTo>
                  <a:pt x="137220" y="31176"/>
                </a:lnTo>
                <a:lnTo>
                  <a:pt x="137220" y="29103"/>
                </a:lnTo>
                <a:lnTo>
                  <a:pt x="139293" y="29103"/>
                </a:lnTo>
                <a:lnTo>
                  <a:pt x="141367" y="29103"/>
                </a:lnTo>
                <a:lnTo>
                  <a:pt x="141367" y="27029"/>
                </a:lnTo>
                <a:lnTo>
                  <a:pt x="143440" y="27029"/>
                </a:lnTo>
                <a:lnTo>
                  <a:pt x="145513" y="27029"/>
                </a:lnTo>
                <a:lnTo>
                  <a:pt x="145513" y="24956"/>
                </a:lnTo>
                <a:lnTo>
                  <a:pt x="145513" y="22844"/>
                </a:lnTo>
                <a:lnTo>
                  <a:pt x="147586" y="22844"/>
                </a:lnTo>
                <a:lnTo>
                  <a:pt x="147586" y="20771"/>
                </a:lnTo>
                <a:lnTo>
                  <a:pt x="147586" y="18698"/>
                </a:lnTo>
                <a:lnTo>
                  <a:pt x="147586" y="16625"/>
                </a:lnTo>
                <a:lnTo>
                  <a:pt x="145513" y="16625"/>
                </a:lnTo>
                <a:lnTo>
                  <a:pt x="143440" y="16625"/>
                </a:lnTo>
                <a:lnTo>
                  <a:pt x="141367" y="16625"/>
                </a:lnTo>
                <a:lnTo>
                  <a:pt x="141367" y="14551"/>
                </a:lnTo>
                <a:lnTo>
                  <a:pt x="141367" y="12478"/>
                </a:lnTo>
                <a:lnTo>
                  <a:pt x="141367" y="10405"/>
                </a:lnTo>
                <a:lnTo>
                  <a:pt x="141367" y="8293"/>
                </a:lnTo>
                <a:lnTo>
                  <a:pt x="139293" y="8293"/>
                </a:lnTo>
                <a:lnTo>
                  <a:pt x="137220" y="8293"/>
                </a:lnTo>
                <a:lnTo>
                  <a:pt x="137220" y="10405"/>
                </a:lnTo>
                <a:lnTo>
                  <a:pt x="135147" y="10405"/>
                </a:lnTo>
                <a:lnTo>
                  <a:pt x="133035" y="10405"/>
                </a:lnTo>
                <a:lnTo>
                  <a:pt x="133035" y="12478"/>
                </a:lnTo>
                <a:lnTo>
                  <a:pt x="133035" y="14551"/>
                </a:lnTo>
                <a:lnTo>
                  <a:pt x="130962" y="14551"/>
                </a:lnTo>
                <a:lnTo>
                  <a:pt x="128889" y="14551"/>
                </a:lnTo>
                <a:lnTo>
                  <a:pt x="128889" y="12478"/>
                </a:lnTo>
                <a:lnTo>
                  <a:pt x="126815" y="12478"/>
                </a:lnTo>
                <a:lnTo>
                  <a:pt x="124742" y="12478"/>
                </a:lnTo>
                <a:lnTo>
                  <a:pt x="124742" y="10405"/>
                </a:lnTo>
                <a:lnTo>
                  <a:pt x="122669" y="10405"/>
                </a:lnTo>
                <a:lnTo>
                  <a:pt x="122669" y="12478"/>
                </a:lnTo>
                <a:lnTo>
                  <a:pt x="120595" y="12478"/>
                </a:lnTo>
                <a:lnTo>
                  <a:pt x="118484" y="12478"/>
                </a:lnTo>
                <a:lnTo>
                  <a:pt x="118484" y="10405"/>
                </a:lnTo>
                <a:lnTo>
                  <a:pt x="116410" y="10405"/>
                </a:lnTo>
                <a:lnTo>
                  <a:pt x="114337" y="10405"/>
                </a:lnTo>
                <a:lnTo>
                  <a:pt x="114337" y="8293"/>
                </a:lnTo>
                <a:lnTo>
                  <a:pt x="116410" y="8293"/>
                </a:lnTo>
                <a:lnTo>
                  <a:pt x="118484" y="8293"/>
                </a:lnTo>
                <a:lnTo>
                  <a:pt x="120595" y="8293"/>
                </a:lnTo>
                <a:lnTo>
                  <a:pt x="120595" y="6220"/>
                </a:lnTo>
                <a:lnTo>
                  <a:pt x="120595" y="4147"/>
                </a:lnTo>
                <a:lnTo>
                  <a:pt x="120595" y="2073"/>
                </a:lnTo>
                <a:lnTo>
                  <a:pt x="118484" y="2073"/>
                </a:lnTo>
                <a:lnTo>
                  <a:pt x="116410" y="2073"/>
                </a:lnTo>
                <a:lnTo>
                  <a:pt x="116410" y="0"/>
                </a:lnTo>
                <a:lnTo>
                  <a:pt x="112264" y="0"/>
                </a:lnTo>
                <a:lnTo>
                  <a:pt x="110191" y="0"/>
                </a:lnTo>
                <a:lnTo>
                  <a:pt x="110191" y="2073"/>
                </a:lnTo>
                <a:lnTo>
                  <a:pt x="108117" y="2073"/>
                </a:lnTo>
                <a:lnTo>
                  <a:pt x="106006" y="2073"/>
                </a:lnTo>
                <a:lnTo>
                  <a:pt x="106006" y="0"/>
                </a:lnTo>
                <a:lnTo>
                  <a:pt x="103932" y="0"/>
                </a:lnTo>
                <a:lnTo>
                  <a:pt x="101859" y="0"/>
                </a:lnTo>
                <a:lnTo>
                  <a:pt x="99786" y="0"/>
                </a:lnTo>
                <a:lnTo>
                  <a:pt x="99786" y="2073"/>
                </a:lnTo>
                <a:lnTo>
                  <a:pt x="97713" y="2073"/>
                </a:lnTo>
                <a:lnTo>
                  <a:pt x="97713" y="4147"/>
                </a:lnTo>
                <a:lnTo>
                  <a:pt x="95639" y="4147"/>
                </a:lnTo>
                <a:lnTo>
                  <a:pt x="95639" y="6220"/>
                </a:lnTo>
                <a:lnTo>
                  <a:pt x="93566" y="6220"/>
                </a:lnTo>
                <a:lnTo>
                  <a:pt x="91454" y="6220"/>
                </a:lnTo>
                <a:lnTo>
                  <a:pt x="91454" y="8293"/>
                </a:lnTo>
                <a:lnTo>
                  <a:pt x="93566" y="8293"/>
                </a:lnTo>
                <a:lnTo>
                  <a:pt x="93566" y="10405"/>
                </a:lnTo>
                <a:lnTo>
                  <a:pt x="93566" y="12478"/>
                </a:lnTo>
                <a:lnTo>
                  <a:pt x="93566" y="14551"/>
                </a:lnTo>
                <a:lnTo>
                  <a:pt x="93566" y="16625"/>
                </a:lnTo>
                <a:lnTo>
                  <a:pt x="91454" y="16625"/>
                </a:lnTo>
                <a:lnTo>
                  <a:pt x="91454" y="18698"/>
                </a:lnTo>
                <a:lnTo>
                  <a:pt x="89381" y="18698"/>
                </a:lnTo>
                <a:lnTo>
                  <a:pt x="89381" y="16625"/>
                </a:lnTo>
                <a:lnTo>
                  <a:pt x="87308" y="16625"/>
                </a:lnTo>
                <a:lnTo>
                  <a:pt x="87308" y="14551"/>
                </a:lnTo>
                <a:lnTo>
                  <a:pt x="85235" y="14551"/>
                </a:lnTo>
                <a:lnTo>
                  <a:pt x="83161" y="14551"/>
                </a:lnTo>
                <a:lnTo>
                  <a:pt x="81088" y="14551"/>
                </a:lnTo>
                <a:lnTo>
                  <a:pt x="81088" y="12478"/>
                </a:lnTo>
                <a:lnTo>
                  <a:pt x="79015" y="12478"/>
                </a:lnTo>
                <a:lnTo>
                  <a:pt x="76903" y="12478"/>
                </a:lnTo>
                <a:lnTo>
                  <a:pt x="74830" y="12478"/>
                </a:lnTo>
                <a:lnTo>
                  <a:pt x="74830" y="14551"/>
                </a:lnTo>
                <a:lnTo>
                  <a:pt x="72757" y="14551"/>
                </a:lnTo>
                <a:lnTo>
                  <a:pt x="72757" y="16625"/>
                </a:lnTo>
                <a:lnTo>
                  <a:pt x="70683" y="16625"/>
                </a:lnTo>
                <a:lnTo>
                  <a:pt x="70683" y="18698"/>
                </a:lnTo>
                <a:lnTo>
                  <a:pt x="68610" y="18698"/>
                </a:lnTo>
                <a:lnTo>
                  <a:pt x="66537" y="18698"/>
                </a:lnTo>
                <a:lnTo>
                  <a:pt x="66537" y="20771"/>
                </a:lnTo>
                <a:lnTo>
                  <a:pt x="66537" y="22844"/>
                </a:lnTo>
                <a:lnTo>
                  <a:pt x="64463" y="22844"/>
                </a:lnTo>
                <a:lnTo>
                  <a:pt x="64463" y="24956"/>
                </a:lnTo>
                <a:lnTo>
                  <a:pt x="64463" y="27029"/>
                </a:lnTo>
                <a:lnTo>
                  <a:pt x="62352" y="27029"/>
                </a:lnTo>
                <a:lnTo>
                  <a:pt x="62352" y="29103"/>
                </a:lnTo>
                <a:lnTo>
                  <a:pt x="62352" y="31176"/>
                </a:lnTo>
                <a:lnTo>
                  <a:pt x="60279" y="31176"/>
                </a:lnTo>
                <a:lnTo>
                  <a:pt x="60279" y="33249"/>
                </a:lnTo>
                <a:lnTo>
                  <a:pt x="58205" y="33249"/>
                </a:lnTo>
                <a:lnTo>
                  <a:pt x="58205" y="35322"/>
                </a:lnTo>
                <a:lnTo>
                  <a:pt x="56132" y="35322"/>
                </a:lnTo>
                <a:lnTo>
                  <a:pt x="56132" y="37434"/>
                </a:lnTo>
                <a:lnTo>
                  <a:pt x="54059" y="37434"/>
                </a:lnTo>
                <a:lnTo>
                  <a:pt x="51985" y="37434"/>
                </a:lnTo>
                <a:lnTo>
                  <a:pt x="51985" y="39507"/>
                </a:lnTo>
                <a:lnTo>
                  <a:pt x="49874" y="39507"/>
                </a:lnTo>
                <a:lnTo>
                  <a:pt x="49874" y="41581"/>
                </a:lnTo>
                <a:lnTo>
                  <a:pt x="49874" y="43654"/>
                </a:lnTo>
                <a:lnTo>
                  <a:pt x="49874" y="45727"/>
                </a:lnTo>
                <a:lnTo>
                  <a:pt x="47801" y="45727"/>
                </a:lnTo>
                <a:lnTo>
                  <a:pt x="47801" y="47800"/>
                </a:lnTo>
                <a:lnTo>
                  <a:pt x="45727" y="47800"/>
                </a:lnTo>
                <a:lnTo>
                  <a:pt x="43654" y="47800"/>
                </a:lnTo>
                <a:lnTo>
                  <a:pt x="43654" y="49874"/>
                </a:lnTo>
                <a:lnTo>
                  <a:pt x="43654" y="51985"/>
                </a:lnTo>
                <a:lnTo>
                  <a:pt x="41580" y="51985"/>
                </a:lnTo>
                <a:lnTo>
                  <a:pt x="39507" y="51985"/>
                </a:lnTo>
                <a:lnTo>
                  <a:pt x="39507" y="54059"/>
                </a:lnTo>
                <a:lnTo>
                  <a:pt x="39507" y="56132"/>
                </a:lnTo>
                <a:lnTo>
                  <a:pt x="39507" y="58205"/>
                </a:lnTo>
                <a:lnTo>
                  <a:pt x="39507" y="60278"/>
                </a:lnTo>
                <a:lnTo>
                  <a:pt x="39507" y="62352"/>
                </a:lnTo>
                <a:lnTo>
                  <a:pt x="39507" y="64425"/>
                </a:lnTo>
                <a:lnTo>
                  <a:pt x="39507" y="66537"/>
                </a:lnTo>
                <a:lnTo>
                  <a:pt x="39507" y="68610"/>
                </a:lnTo>
                <a:lnTo>
                  <a:pt x="39507" y="70683"/>
                </a:lnTo>
                <a:lnTo>
                  <a:pt x="37434" y="70683"/>
                </a:lnTo>
                <a:lnTo>
                  <a:pt x="35322" y="70683"/>
                </a:lnTo>
                <a:lnTo>
                  <a:pt x="35322" y="68610"/>
                </a:lnTo>
                <a:lnTo>
                  <a:pt x="33249" y="68610"/>
                </a:lnTo>
                <a:lnTo>
                  <a:pt x="31176" y="68610"/>
                </a:lnTo>
                <a:lnTo>
                  <a:pt x="31176" y="66537"/>
                </a:lnTo>
                <a:lnTo>
                  <a:pt x="27029" y="66537"/>
                </a:lnTo>
                <a:lnTo>
                  <a:pt x="27029" y="68610"/>
                </a:lnTo>
                <a:lnTo>
                  <a:pt x="24956" y="68610"/>
                </a:lnTo>
                <a:lnTo>
                  <a:pt x="22883" y="68610"/>
                </a:lnTo>
                <a:lnTo>
                  <a:pt x="22883" y="70683"/>
                </a:lnTo>
                <a:lnTo>
                  <a:pt x="22883" y="72757"/>
                </a:lnTo>
                <a:lnTo>
                  <a:pt x="20771" y="72757"/>
                </a:lnTo>
                <a:lnTo>
                  <a:pt x="20771" y="74830"/>
                </a:lnTo>
                <a:lnTo>
                  <a:pt x="20771" y="76903"/>
                </a:lnTo>
                <a:lnTo>
                  <a:pt x="20771" y="78976"/>
                </a:lnTo>
                <a:lnTo>
                  <a:pt x="18698" y="78976"/>
                </a:lnTo>
                <a:lnTo>
                  <a:pt x="18698" y="81088"/>
                </a:lnTo>
                <a:lnTo>
                  <a:pt x="16624" y="81088"/>
                </a:lnTo>
                <a:lnTo>
                  <a:pt x="16624" y="83161"/>
                </a:lnTo>
                <a:lnTo>
                  <a:pt x="16624" y="85235"/>
                </a:lnTo>
                <a:lnTo>
                  <a:pt x="14551" y="85235"/>
                </a:lnTo>
                <a:lnTo>
                  <a:pt x="14551" y="87308"/>
                </a:lnTo>
                <a:lnTo>
                  <a:pt x="14551" y="89381"/>
                </a:lnTo>
                <a:lnTo>
                  <a:pt x="16624" y="89381"/>
                </a:lnTo>
                <a:lnTo>
                  <a:pt x="16624" y="91454"/>
                </a:lnTo>
                <a:lnTo>
                  <a:pt x="16624" y="93566"/>
                </a:lnTo>
                <a:lnTo>
                  <a:pt x="14551" y="93566"/>
                </a:lnTo>
                <a:lnTo>
                  <a:pt x="14551" y="95639"/>
                </a:lnTo>
                <a:lnTo>
                  <a:pt x="14551" y="97713"/>
                </a:lnTo>
                <a:lnTo>
                  <a:pt x="12478" y="97713"/>
                </a:lnTo>
                <a:lnTo>
                  <a:pt x="12478" y="99786"/>
                </a:lnTo>
                <a:lnTo>
                  <a:pt x="10405" y="99786"/>
                </a:lnTo>
                <a:lnTo>
                  <a:pt x="10405" y="101859"/>
                </a:lnTo>
                <a:lnTo>
                  <a:pt x="8331" y="101859"/>
                </a:lnTo>
                <a:lnTo>
                  <a:pt x="8331" y="103932"/>
                </a:lnTo>
                <a:lnTo>
                  <a:pt x="8331" y="106006"/>
                </a:lnTo>
                <a:lnTo>
                  <a:pt x="6220" y="106006"/>
                </a:lnTo>
                <a:lnTo>
                  <a:pt x="6220" y="108117"/>
                </a:lnTo>
                <a:lnTo>
                  <a:pt x="6220" y="110191"/>
                </a:lnTo>
                <a:lnTo>
                  <a:pt x="4146" y="110191"/>
                </a:lnTo>
                <a:lnTo>
                  <a:pt x="4146" y="112264"/>
                </a:lnTo>
                <a:lnTo>
                  <a:pt x="4146" y="114337"/>
                </a:lnTo>
                <a:lnTo>
                  <a:pt x="2073" y="114337"/>
                </a:lnTo>
                <a:lnTo>
                  <a:pt x="2073" y="116410"/>
                </a:lnTo>
                <a:lnTo>
                  <a:pt x="2073" y="118484"/>
                </a:lnTo>
                <a:lnTo>
                  <a:pt x="2073" y="120557"/>
                </a:lnTo>
                <a:lnTo>
                  <a:pt x="2073" y="122669"/>
                </a:lnTo>
                <a:lnTo>
                  <a:pt x="0" y="122669"/>
                </a:lnTo>
                <a:lnTo>
                  <a:pt x="0" y="124742"/>
                </a:lnTo>
                <a:lnTo>
                  <a:pt x="2073" y="124742"/>
                </a:lnTo>
                <a:lnTo>
                  <a:pt x="4146" y="124742"/>
                </a:lnTo>
                <a:close/>
              </a:path>
            </a:pathLst>
          </a:custGeom>
          <a:solidFill>
            <a:srgbClr val="FFFFFF"/>
          </a:solidFill>
          <a:ln w="3837"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363E1BF-F3F8-7C4D-004D-294C6BAD1F0E}"/>
              </a:ext>
            </a:extLst>
          </p:cNvPr>
          <p:cNvSpPr/>
          <p:nvPr/>
        </p:nvSpPr>
        <p:spPr>
          <a:xfrm>
            <a:off x="9123934" y="1809525"/>
            <a:ext cx="4268" cy="4267"/>
          </a:xfrm>
          <a:custGeom>
            <a:avLst/>
            <a:gdLst>
              <a:gd name="connsiteX0" fmla="*/ 0 w 4185"/>
              <a:gd name="connsiteY0" fmla="*/ 0 h 4184"/>
              <a:gd name="connsiteX1" fmla="*/ 0 w 4185"/>
              <a:gd name="connsiteY1" fmla="*/ 2073 h 4184"/>
              <a:gd name="connsiteX2" fmla="*/ 0 w 4185"/>
              <a:gd name="connsiteY2" fmla="*/ 4185 h 4184"/>
              <a:gd name="connsiteX3" fmla="*/ 2073 w 4185"/>
              <a:gd name="connsiteY3" fmla="*/ 4185 h 4184"/>
              <a:gd name="connsiteX4" fmla="*/ 2073 w 4185"/>
              <a:gd name="connsiteY4" fmla="*/ 2073 h 4184"/>
              <a:gd name="connsiteX5" fmla="*/ 4185 w 4185"/>
              <a:gd name="connsiteY5" fmla="*/ 2073 h 4184"/>
              <a:gd name="connsiteX6" fmla="*/ 4185 w 4185"/>
              <a:gd name="connsiteY6" fmla="*/ 0 h 4184"/>
              <a:gd name="connsiteX7" fmla="*/ 2073 w 4185"/>
              <a:gd name="connsiteY7" fmla="*/ 0 h 4184"/>
              <a:gd name="connsiteX8" fmla="*/ 0 w 4185"/>
              <a:gd name="connsiteY8" fmla="*/ 0 h 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5" h="4184">
                <a:moveTo>
                  <a:pt x="0" y="0"/>
                </a:moveTo>
                <a:lnTo>
                  <a:pt x="0" y="2073"/>
                </a:lnTo>
                <a:lnTo>
                  <a:pt x="0" y="4185"/>
                </a:lnTo>
                <a:lnTo>
                  <a:pt x="2073" y="4185"/>
                </a:lnTo>
                <a:lnTo>
                  <a:pt x="2073" y="2073"/>
                </a:lnTo>
                <a:lnTo>
                  <a:pt x="4185" y="2073"/>
                </a:lnTo>
                <a:lnTo>
                  <a:pt x="4185" y="0"/>
                </a:lnTo>
                <a:lnTo>
                  <a:pt x="2073" y="0"/>
                </a:lnTo>
                <a:lnTo>
                  <a:pt x="0" y="0"/>
                </a:lnTo>
                <a:close/>
              </a:path>
            </a:pathLst>
          </a:custGeom>
          <a:solidFill>
            <a:srgbClr val="FFFFFF"/>
          </a:solidFill>
          <a:ln w="3837"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026AF4C-DE9D-1880-BA8A-12DCC5CCCA29}"/>
              </a:ext>
            </a:extLst>
          </p:cNvPr>
          <p:cNvSpPr/>
          <p:nvPr/>
        </p:nvSpPr>
        <p:spPr>
          <a:xfrm>
            <a:off x="9102749" y="1828635"/>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73C152F-DE7B-4C81-06E6-2D8D7C48B3CA}"/>
              </a:ext>
            </a:extLst>
          </p:cNvPr>
          <p:cNvSpPr/>
          <p:nvPr/>
        </p:nvSpPr>
        <p:spPr>
          <a:xfrm>
            <a:off x="9128202" y="1798952"/>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D556223-EAD3-0425-B4CA-9EFA241B689E}"/>
              </a:ext>
            </a:extLst>
          </p:cNvPr>
          <p:cNvSpPr/>
          <p:nvPr/>
        </p:nvSpPr>
        <p:spPr>
          <a:xfrm>
            <a:off x="8748630" y="1822252"/>
            <a:ext cx="50907" cy="21224"/>
          </a:xfrm>
          <a:custGeom>
            <a:avLst/>
            <a:gdLst>
              <a:gd name="connsiteX0" fmla="*/ 4147 w 49912"/>
              <a:gd name="connsiteY0" fmla="*/ 20810 h 20809"/>
              <a:gd name="connsiteX1" fmla="*/ 4147 w 49912"/>
              <a:gd name="connsiteY1" fmla="*/ 18736 h 20809"/>
              <a:gd name="connsiteX2" fmla="*/ 6258 w 49912"/>
              <a:gd name="connsiteY2" fmla="*/ 18736 h 20809"/>
              <a:gd name="connsiteX3" fmla="*/ 8332 w 49912"/>
              <a:gd name="connsiteY3" fmla="*/ 18736 h 20809"/>
              <a:gd name="connsiteX4" fmla="*/ 10405 w 49912"/>
              <a:gd name="connsiteY4" fmla="*/ 18736 h 20809"/>
              <a:gd name="connsiteX5" fmla="*/ 10405 w 49912"/>
              <a:gd name="connsiteY5" fmla="*/ 16625 h 20809"/>
              <a:gd name="connsiteX6" fmla="*/ 12478 w 49912"/>
              <a:gd name="connsiteY6" fmla="*/ 16625 h 20809"/>
              <a:gd name="connsiteX7" fmla="*/ 12478 w 49912"/>
              <a:gd name="connsiteY7" fmla="*/ 14551 h 20809"/>
              <a:gd name="connsiteX8" fmla="*/ 14551 w 49912"/>
              <a:gd name="connsiteY8" fmla="*/ 14551 h 20809"/>
              <a:gd name="connsiteX9" fmla="*/ 18698 w 49912"/>
              <a:gd name="connsiteY9" fmla="*/ 14551 h 20809"/>
              <a:gd name="connsiteX10" fmla="*/ 18698 w 49912"/>
              <a:gd name="connsiteY10" fmla="*/ 12478 h 20809"/>
              <a:gd name="connsiteX11" fmla="*/ 22883 w 49912"/>
              <a:gd name="connsiteY11" fmla="*/ 12478 h 20809"/>
              <a:gd name="connsiteX12" fmla="*/ 22883 w 49912"/>
              <a:gd name="connsiteY12" fmla="*/ 14551 h 20809"/>
              <a:gd name="connsiteX13" fmla="*/ 24956 w 49912"/>
              <a:gd name="connsiteY13" fmla="*/ 14551 h 20809"/>
              <a:gd name="connsiteX14" fmla="*/ 27029 w 49912"/>
              <a:gd name="connsiteY14" fmla="*/ 14551 h 20809"/>
              <a:gd name="connsiteX15" fmla="*/ 27029 w 49912"/>
              <a:gd name="connsiteY15" fmla="*/ 16625 h 20809"/>
              <a:gd name="connsiteX16" fmla="*/ 29103 w 49912"/>
              <a:gd name="connsiteY16" fmla="*/ 16625 h 20809"/>
              <a:gd name="connsiteX17" fmla="*/ 29103 w 49912"/>
              <a:gd name="connsiteY17" fmla="*/ 18736 h 20809"/>
              <a:gd name="connsiteX18" fmla="*/ 31176 w 49912"/>
              <a:gd name="connsiteY18" fmla="*/ 18736 h 20809"/>
              <a:gd name="connsiteX19" fmla="*/ 33249 w 49912"/>
              <a:gd name="connsiteY19" fmla="*/ 18736 h 20809"/>
              <a:gd name="connsiteX20" fmla="*/ 33249 w 49912"/>
              <a:gd name="connsiteY20" fmla="*/ 16625 h 20809"/>
              <a:gd name="connsiteX21" fmla="*/ 35361 w 49912"/>
              <a:gd name="connsiteY21" fmla="*/ 16625 h 20809"/>
              <a:gd name="connsiteX22" fmla="*/ 35361 w 49912"/>
              <a:gd name="connsiteY22" fmla="*/ 14551 h 20809"/>
              <a:gd name="connsiteX23" fmla="*/ 37434 w 49912"/>
              <a:gd name="connsiteY23" fmla="*/ 14551 h 20809"/>
              <a:gd name="connsiteX24" fmla="*/ 39508 w 49912"/>
              <a:gd name="connsiteY24" fmla="*/ 14551 h 20809"/>
              <a:gd name="connsiteX25" fmla="*/ 39508 w 49912"/>
              <a:gd name="connsiteY25" fmla="*/ 12478 h 20809"/>
              <a:gd name="connsiteX26" fmla="*/ 41581 w 49912"/>
              <a:gd name="connsiteY26" fmla="*/ 12478 h 20809"/>
              <a:gd name="connsiteX27" fmla="*/ 41581 w 49912"/>
              <a:gd name="connsiteY27" fmla="*/ 10405 h 20809"/>
              <a:gd name="connsiteX28" fmla="*/ 43654 w 49912"/>
              <a:gd name="connsiteY28" fmla="*/ 10405 h 20809"/>
              <a:gd name="connsiteX29" fmla="*/ 45727 w 49912"/>
              <a:gd name="connsiteY29" fmla="*/ 10405 h 20809"/>
              <a:gd name="connsiteX30" fmla="*/ 45727 w 49912"/>
              <a:gd name="connsiteY30" fmla="*/ 8331 h 20809"/>
              <a:gd name="connsiteX31" fmla="*/ 47801 w 49912"/>
              <a:gd name="connsiteY31" fmla="*/ 8331 h 20809"/>
              <a:gd name="connsiteX32" fmla="*/ 47801 w 49912"/>
              <a:gd name="connsiteY32" fmla="*/ 6258 h 20809"/>
              <a:gd name="connsiteX33" fmla="*/ 49912 w 49912"/>
              <a:gd name="connsiteY33" fmla="*/ 6258 h 20809"/>
              <a:gd name="connsiteX34" fmla="*/ 49912 w 49912"/>
              <a:gd name="connsiteY34" fmla="*/ 4147 h 20809"/>
              <a:gd name="connsiteX35" fmla="*/ 49912 w 49912"/>
              <a:gd name="connsiteY35" fmla="*/ 2073 h 20809"/>
              <a:gd name="connsiteX36" fmla="*/ 47801 w 49912"/>
              <a:gd name="connsiteY36" fmla="*/ 2073 h 20809"/>
              <a:gd name="connsiteX37" fmla="*/ 45727 w 49912"/>
              <a:gd name="connsiteY37" fmla="*/ 2073 h 20809"/>
              <a:gd name="connsiteX38" fmla="*/ 43654 w 49912"/>
              <a:gd name="connsiteY38" fmla="*/ 2073 h 20809"/>
              <a:gd name="connsiteX39" fmla="*/ 41581 w 49912"/>
              <a:gd name="connsiteY39" fmla="*/ 2073 h 20809"/>
              <a:gd name="connsiteX40" fmla="*/ 37434 w 49912"/>
              <a:gd name="connsiteY40" fmla="*/ 2073 h 20809"/>
              <a:gd name="connsiteX41" fmla="*/ 35361 w 49912"/>
              <a:gd name="connsiteY41" fmla="*/ 2073 h 20809"/>
              <a:gd name="connsiteX42" fmla="*/ 35361 w 49912"/>
              <a:gd name="connsiteY42" fmla="*/ 4147 h 20809"/>
              <a:gd name="connsiteX43" fmla="*/ 31176 w 49912"/>
              <a:gd name="connsiteY43" fmla="*/ 4147 h 20809"/>
              <a:gd name="connsiteX44" fmla="*/ 31176 w 49912"/>
              <a:gd name="connsiteY44" fmla="*/ 2073 h 20809"/>
              <a:gd name="connsiteX45" fmla="*/ 31176 w 49912"/>
              <a:gd name="connsiteY45" fmla="*/ 0 h 20809"/>
              <a:gd name="connsiteX46" fmla="*/ 29103 w 49912"/>
              <a:gd name="connsiteY46" fmla="*/ 0 h 20809"/>
              <a:gd name="connsiteX47" fmla="*/ 29103 w 49912"/>
              <a:gd name="connsiteY47" fmla="*/ 2073 h 20809"/>
              <a:gd name="connsiteX48" fmla="*/ 27029 w 49912"/>
              <a:gd name="connsiteY48" fmla="*/ 2073 h 20809"/>
              <a:gd name="connsiteX49" fmla="*/ 27029 w 49912"/>
              <a:gd name="connsiteY49" fmla="*/ 0 h 20809"/>
              <a:gd name="connsiteX50" fmla="*/ 24956 w 49912"/>
              <a:gd name="connsiteY50" fmla="*/ 0 h 20809"/>
              <a:gd name="connsiteX51" fmla="*/ 24956 w 49912"/>
              <a:gd name="connsiteY51" fmla="*/ 2073 h 20809"/>
              <a:gd name="connsiteX52" fmla="*/ 24956 w 49912"/>
              <a:gd name="connsiteY52" fmla="*/ 4147 h 20809"/>
              <a:gd name="connsiteX53" fmla="*/ 20810 w 49912"/>
              <a:gd name="connsiteY53" fmla="*/ 4147 h 20809"/>
              <a:gd name="connsiteX54" fmla="*/ 18698 w 49912"/>
              <a:gd name="connsiteY54" fmla="*/ 4147 h 20809"/>
              <a:gd name="connsiteX55" fmla="*/ 16625 w 49912"/>
              <a:gd name="connsiteY55" fmla="*/ 4147 h 20809"/>
              <a:gd name="connsiteX56" fmla="*/ 16625 w 49912"/>
              <a:gd name="connsiteY56" fmla="*/ 6258 h 20809"/>
              <a:gd name="connsiteX57" fmla="*/ 14551 w 49912"/>
              <a:gd name="connsiteY57" fmla="*/ 6258 h 20809"/>
              <a:gd name="connsiteX58" fmla="*/ 12478 w 49912"/>
              <a:gd name="connsiteY58" fmla="*/ 6258 h 20809"/>
              <a:gd name="connsiteX59" fmla="*/ 10405 w 49912"/>
              <a:gd name="connsiteY59" fmla="*/ 6258 h 20809"/>
              <a:gd name="connsiteX60" fmla="*/ 10405 w 49912"/>
              <a:gd name="connsiteY60" fmla="*/ 8331 h 20809"/>
              <a:gd name="connsiteX61" fmla="*/ 8332 w 49912"/>
              <a:gd name="connsiteY61" fmla="*/ 8331 h 20809"/>
              <a:gd name="connsiteX62" fmla="*/ 8332 w 49912"/>
              <a:gd name="connsiteY62" fmla="*/ 10405 h 20809"/>
              <a:gd name="connsiteX63" fmla="*/ 6258 w 49912"/>
              <a:gd name="connsiteY63" fmla="*/ 10405 h 20809"/>
              <a:gd name="connsiteX64" fmla="*/ 6258 w 49912"/>
              <a:gd name="connsiteY64" fmla="*/ 12478 h 20809"/>
              <a:gd name="connsiteX65" fmla="*/ 4147 w 49912"/>
              <a:gd name="connsiteY65" fmla="*/ 12478 h 20809"/>
              <a:gd name="connsiteX66" fmla="*/ 2073 w 49912"/>
              <a:gd name="connsiteY66" fmla="*/ 12478 h 20809"/>
              <a:gd name="connsiteX67" fmla="*/ 2073 w 49912"/>
              <a:gd name="connsiteY67" fmla="*/ 14551 h 20809"/>
              <a:gd name="connsiteX68" fmla="*/ 2073 w 49912"/>
              <a:gd name="connsiteY68" fmla="*/ 16625 h 20809"/>
              <a:gd name="connsiteX69" fmla="*/ 0 w 49912"/>
              <a:gd name="connsiteY69" fmla="*/ 16625 h 20809"/>
              <a:gd name="connsiteX70" fmla="*/ 0 w 49912"/>
              <a:gd name="connsiteY70" fmla="*/ 18736 h 20809"/>
              <a:gd name="connsiteX71" fmla="*/ 0 w 49912"/>
              <a:gd name="connsiteY71" fmla="*/ 20810 h 20809"/>
              <a:gd name="connsiteX72" fmla="*/ 2073 w 49912"/>
              <a:gd name="connsiteY72" fmla="*/ 20810 h 20809"/>
              <a:gd name="connsiteX73" fmla="*/ 4147 w 49912"/>
              <a:gd name="connsiteY73" fmla="*/ 20810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912" h="20809">
                <a:moveTo>
                  <a:pt x="4147" y="20810"/>
                </a:moveTo>
                <a:lnTo>
                  <a:pt x="4147" y="18736"/>
                </a:lnTo>
                <a:lnTo>
                  <a:pt x="6258" y="18736"/>
                </a:lnTo>
                <a:lnTo>
                  <a:pt x="8332" y="18736"/>
                </a:lnTo>
                <a:lnTo>
                  <a:pt x="10405" y="18736"/>
                </a:lnTo>
                <a:lnTo>
                  <a:pt x="10405" y="16625"/>
                </a:lnTo>
                <a:lnTo>
                  <a:pt x="12478" y="16625"/>
                </a:lnTo>
                <a:lnTo>
                  <a:pt x="12478" y="14551"/>
                </a:lnTo>
                <a:lnTo>
                  <a:pt x="14551" y="14551"/>
                </a:lnTo>
                <a:lnTo>
                  <a:pt x="18698" y="14551"/>
                </a:lnTo>
                <a:lnTo>
                  <a:pt x="18698" y="12478"/>
                </a:lnTo>
                <a:lnTo>
                  <a:pt x="22883" y="12478"/>
                </a:lnTo>
                <a:lnTo>
                  <a:pt x="22883" y="14551"/>
                </a:lnTo>
                <a:lnTo>
                  <a:pt x="24956" y="14551"/>
                </a:lnTo>
                <a:lnTo>
                  <a:pt x="27029" y="14551"/>
                </a:lnTo>
                <a:lnTo>
                  <a:pt x="27029" y="16625"/>
                </a:lnTo>
                <a:lnTo>
                  <a:pt x="29103" y="16625"/>
                </a:lnTo>
                <a:lnTo>
                  <a:pt x="29103" y="18736"/>
                </a:lnTo>
                <a:lnTo>
                  <a:pt x="31176" y="18736"/>
                </a:lnTo>
                <a:lnTo>
                  <a:pt x="33249" y="18736"/>
                </a:lnTo>
                <a:lnTo>
                  <a:pt x="33249" y="16625"/>
                </a:lnTo>
                <a:lnTo>
                  <a:pt x="35361" y="16625"/>
                </a:lnTo>
                <a:lnTo>
                  <a:pt x="35361" y="14551"/>
                </a:lnTo>
                <a:lnTo>
                  <a:pt x="37434" y="14551"/>
                </a:lnTo>
                <a:lnTo>
                  <a:pt x="39508" y="14551"/>
                </a:lnTo>
                <a:lnTo>
                  <a:pt x="39508" y="12478"/>
                </a:lnTo>
                <a:lnTo>
                  <a:pt x="41581" y="12478"/>
                </a:lnTo>
                <a:lnTo>
                  <a:pt x="41581" y="10405"/>
                </a:lnTo>
                <a:lnTo>
                  <a:pt x="43654" y="10405"/>
                </a:lnTo>
                <a:lnTo>
                  <a:pt x="45727" y="10405"/>
                </a:lnTo>
                <a:lnTo>
                  <a:pt x="45727" y="8331"/>
                </a:lnTo>
                <a:lnTo>
                  <a:pt x="47801" y="8331"/>
                </a:lnTo>
                <a:lnTo>
                  <a:pt x="47801" y="6258"/>
                </a:lnTo>
                <a:lnTo>
                  <a:pt x="49912" y="6258"/>
                </a:lnTo>
                <a:lnTo>
                  <a:pt x="49912" y="4147"/>
                </a:lnTo>
                <a:lnTo>
                  <a:pt x="49912" y="2073"/>
                </a:lnTo>
                <a:lnTo>
                  <a:pt x="47801" y="2073"/>
                </a:lnTo>
                <a:lnTo>
                  <a:pt x="45727" y="2073"/>
                </a:lnTo>
                <a:lnTo>
                  <a:pt x="43654" y="2073"/>
                </a:lnTo>
                <a:lnTo>
                  <a:pt x="41581" y="2073"/>
                </a:lnTo>
                <a:lnTo>
                  <a:pt x="37434" y="2073"/>
                </a:lnTo>
                <a:lnTo>
                  <a:pt x="35361" y="2073"/>
                </a:lnTo>
                <a:lnTo>
                  <a:pt x="35361" y="4147"/>
                </a:lnTo>
                <a:lnTo>
                  <a:pt x="31176" y="4147"/>
                </a:lnTo>
                <a:lnTo>
                  <a:pt x="31176" y="2073"/>
                </a:lnTo>
                <a:lnTo>
                  <a:pt x="31176" y="0"/>
                </a:lnTo>
                <a:lnTo>
                  <a:pt x="29103" y="0"/>
                </a:lnTo>
                <a:lnTo>
                  <a:pt x="29103" y="2073"/>
                </a:lnTo>
                <a:lnTo>
                  <a:pt x="27029" y="2073"/>
                </a:lnTo>
                <a:lnTo>
                  <a:pt x="27029" y="0"/>
                </a:lnTo>
                <a:lnTo>
                  <a:pt x="24956" y="0"/>
                </a:lnTo>
                <a:lnTo>
                  <a:pt x="24956" y="2073"/>
                </a:lnTo>
                <a:lnTo>
                  <a:pt x="24956" y="4147"/>
                </a:lnTo>
                <a:lnTo>
                  <a:pt x="20810" y="4147"/>
                </a:lnTo>
                <a:lnTo>
                  <a:pt x="18698" y="4147"/>
                </a:lnTo>
                <a:lnTo>
                  <a:pt x="16625" y="4147"/>
                </a:lnTo>
                <a:lnTo>
                  <a:pt x="16625" y="6258"/>
                </a:lnTo>
                <a:lnTo>
                  <a:pt x="14551" y="6258"/>
                </a:lnTo>
                <a:lnTo>
                  <a:pt x="12478" y="6258"/>
                </a:lnTo>
                <a:lnTo>
                  <a:pt x="10405" y="6258"/>
                </a:lnTo>
                <a:lnTo>
                  <a:pt x="10405" y="8331"/>
                </a:lnTo>
                <a:lnTo>
                  <a:pt x="8332" y="8331"/>
                </a:lnTo>
                <a:lnTo>
                  <a:pt x="8332" y="10405"/>
                </a:lnTo>
                <a:lnTo>
                  <a:pt x="6258" y="10405"/>
                </a:lnTo>
                <a:lnTo>
                  <a:pt x="6258" y="12478"/>
                </a:lnTo>
                <a:lnTo>
                  <a:pt x="4147" y="12478"/>
                </a:lnTo>
                <a:lnTo>
                  <a:pt x="2073" y="12478"/>
                </a:lnTo>
                <a:lnTo>
                  <a:pt x="2073" y="14551"/>
                </a:lnTo>
                <a:lnTo>
                  <a:pt x="2073" y="16625"/>
                </a:lnTo>
                <a:lnTo>
                  <a:pt x="0" y="16625"/>
                </a:lnTo>
                <a:lnTo>
                  <a:pt x="0" y="18736"/>
                </a:lnTo>
                <a:lnTo>
                  <a:pt x="0" y="20810"/>
                </a:lnTo>
                <a:lnTo>
                  <a:pt x="2073" y="20810"/>
                </a:lnTo>
                <a:lnTo>
                  <a:pt x="4147" y="20810"/>
                </a:lnTo>
                <a:close/>
              </a:path>
            </a:pathLst>
          </a:custGeom>
          <a:solidFill>
            <a:srgbClr val="FFFFFF"/>
          </a:solidFill>
          <a:ln w="3837"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ECE48376-5057-7456-3FFD-6A8F31CA2F67}"/>
              </a:ext>
            </a:extLst>
          </p:cNvPr>
          <p:cNvSpPr/>
          <p:nvPr/>
        </p:nvSpPr>
        <p:spPr>
          <a:xfrm>
            <a:off x="8723176" y="184982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D6853FEA-B820-57B2-DFA3-FD6073AFBC58}"/>
              </a:ext>
            </a:extLst>
          </p:cNvPr>
          <p:cNvSpPr/>
          <p:nvPr/>
        </p:nvSpPr>
        <p:spPr>
          <a:xfrm>
            <a:off x="8642626" y="1858318"/>
            <a:ext cx="2114" cy="4229"/>
          </a:xfrm>
          <a:custGeom>
            <a:avLst/>
            <a:gdLst>
              <a:gd name="connsiteX0" fmla="*/ 0 w 2073"/>
              <a:gd name="connsiteY0" fmla="*/ 2073 h 4146"/>
              <a:gd name="connsiteX1" fmla="*/ 0 w 2073"/>
              <a:gd name="connsiteY1" fmla="*/ 4147 h 4146"/>
              <a:gd name="connsiteX2" fmla="*/ 2073 w 2073"/>
              <a:gd name="connsiteY2" fmla="*/ 4147 h 4146"/>
              <a:gd name="connsiteX3" fmla="*/ 2073 w 2073"/>
              <a:gd name="connsiteY3" fmla="*/ 2073 h 4146"/>
              <a:gd name="connsiteX4" fmla="*/ 2073 w 2073"/>
              <a:gd name="connsiteY4" fmla="*/ 0 h 4146"/>
              <a:gd name="connsiteX5" fmla="*/ 0 w 2073"/>
              <a:gd name="connsiteY5" fmla="*/ 0 h 4146"/>
              <a:gd name="connsiteX6" fmla="*/ 0 w 2073"/>
              <a:gd name="connsiteY6"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3" h="4146">
                <a:moveTo>
                  <a:pt x="0" y="2073"/>
                </a:moveTo>
                <a:lnTo>
                  <a:pt x="0" y="4147"/>
                </a:lnTo>
                <a:lnTo>
                  <a:pt x="2073" y="4147"/>
                </a:lnTo>
                <a:lnTo>
                  <a:pt x="2073" y="2073"/>
                </a:lnTo>
                <a:lnTo>
                  <a:pt x="2073" y="0"/>
                </a:lnTo>
                <a:lnTo>
                  <a:pt x="0" y="0"/>
                </a:lnTo>
                <a:lnTo>
                  <a:pt x="0" y="2073"/>
                </a:lnTo>
                <a:close/>
              </a:path>
            </a:pathLst>
          </a:custGeom>
          <a:solidFill>
            <a:srgbClr val="FFFFFF"/>
          </a:solidFill>
          <a:ln w="3837"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A05B092-030D-0F61-022E-C93E1290279D}"/>
              </a:ext>
            </a:extLst>
          </p:cNvPr>
          <p:cNvSpPr/>
          <p:nvPr/>
        </p:nvSpPr>
        <p:spPr>
          <a:xfrm>
            <a:off x="8492058" y="186889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E5734EA-D588-6EF3-9FB0-537A82638D32}"/>
              </a:ext>
            </a:extLst>
          </p:cNvPr>
          <p:cNvSpPr/>
          <p:nvPr/>
        </p:nvSpPr>
        <p:spPr>
          <a:xfrm>
            <a:off x="8723176" y="1834979"/>
            <a:ext cx="8497" cy="10611"/>
          </a:xfrm>
          <a:custGeom>
            <a:avLst/>
            <a:gdLst>
              <a:gd name="connsiteX0" fmla="*/ 2073 w 8331"/>
              <a:gd name="connsiteY0" fmla="*/ 8331 h 10404"/>
              <a:gd name="connsiteX1" fmla="*/ 4185 w 8331"/>
              <a:gd name="connsiteY1" fmla="*/ 8331 h 10404"/>
              <a:gd name="connsiteX2" fmla="*/ 6258 w 8331"/>
              <a:gd name="connsiteY2" fmla="*/ 8331 h 10404"/>
              <a:gd name="connsiteX3" fmla="*/ 6258 w 8331"/>
              <a:gd name="connsiteY3" fmla="*/ 10405 h 10404"/>
              <a:gd name="connsiteX4" fmla="*/ 8332 w 8331"/>
              <a:gd name="connsiteY4" fmla="*/ 10405 h 10404"/>
              <a:gd name="connsiteX5" fmla="*/ 8332 w 8331"/>
              <a:gd name="connsiteY5" fmla="*/ 8331 h 10404"/>
              <a:gd name="connsiteX6" fmla="*/ 8332 w 8331"/>
              <a:gd name="connsiteY6" fmla="*/ 6258 h 10404"/>
              <a:gd name="connsiteX7" fmla="*/ 8332 w 8331"/>
              <a:gd name="connsiteY7" fmla="*/ 4147 h 10404"/>
              <a:gd name="connsiteX8" fmla="*/ 8332 w 8331"/>
              <a:gd name="connsiteY8" fmla="*/ 2073 h 10404"/>
              <a:gd name="connsiteX9" fmla="*/ 8332 w 8331"/>
              <a:gd name="connsiteY9" fmla="*/ 0 h 10404"/>
              <a:gd name="connsiteX10" fmla="*/ 6258 w 8331"/>
              <a:gd name="connsiteY10" fmla="*/ 0 h 10404"/>
              <a:gd name="connsiteX11" fmla="*/ 4185 w 8331"/>
              <a:gd name="connsiteY11" fmla="*/ 0 h 10404"/>
              <a:gd name="connsiteX12" fmla="*/ 4185 w 8331"/>
              <a:gd name="connsiteY12" fmla="*/ 2073 h 10404"/>
              <a:gd name="connsiteX13" fmla="*/ 2073 w 8331"/>
              <a:gd name="connsiteY13" fmla="*/ 2073 h 10404"/>
              <a:gd name="connsiteX14" fmla="*/ 0 w 8331"/>
              <a:gd name="connsiteY14" fmla="*/ 2073 h 10404"/>
              <a:gd name="connsiteX15" fmla="*/ 0 w 8331"/>
              <a:gd name="connsiteY15" fmla="*/ 4147 h 10404"/>
              <a:gd name="connsiteX16" fmla="*/ 0 w 8331"/>
              <a:gd name="connsiteY16" fmla="*/ 8331 h 10404"/>
              <a:gd name="connsiteX17" fmla="*/ 0 w 8331"/>
              <a:gd name="connsiteY17" fmla="*/ 10405 h 10404"/>
              <a:gd name="connsiteX18" fmla="*/ 2073 w 8331"/>
              <a:gd name="connsiteY18" fmla="*/ 10405 h 10404"/>
              <a:gd name="connsiteX19" fmla="*/ 2073 w 8331"/>
              <a:gd name="connsiteY19" fmla="*/ 8331 h 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31" h="10404">
                <a:moveTo>
                  <a:pt x="2073" y="8331"/>
                </a:moveTo>
                <a:lnTo>
                  <a:pt x="4185" y="8331"/>
                </a:lnTo>
                <a:lnTo>
                  <a:pt x="6258" y="8331"/>
                </a:lnTo>
                <a:lnTo>
                  <a:pt x="6258" y="10405"/>
                </a:lnTo>
                <a:lnTo>
                  <a:pt x="8332" y="10405"/>
                </a:lnTo>
                <a:lnTo>
                  <a:pt x="8332" y="8331"/>
                </a:lnTo>
                <a:lnTo>
                  <a:pt x="8332" y="6258"/>
                </a:lnTo>
                <a:lnTo>
                  <a:pt x="8332" y="4147"/>
                </a:lnTo>
                <a:lnTo>
                  <a:pt x="8332" y="2073"/>
                </a:lnTo>
                <a:lnTo>
                  <a:pt x="8332" y="0"/>
                </a:lnTo>
                <a:lnTo>
                  <a:pt x="6258" y="0"/>
                </a:lnTo>
                <a:lnTo>
                  <a:pt x="4185" y="0"/>
                </a:lnTo>
                <a:lnTo>
                  <a:pt x="4185" y="2073"/>
                </a:lnTo>
                <a:lnTo>
                  <a:pt x="2073" y="2073"/>
                </a:lnTo>
                <a:lnTo>
                  <a:pt x="0" y="2073"/>
                </a:lnTo>
                <a:lnTo>
                  <a:pt x="0" y="4147"/>
                </a:lnTo>
                <a:lnTo>
                  <a:pt x="0" y="8331"/>
                </a:lnTo>
                <a:lnTo>
                  <a:pt x="0" y="10405"/>
                </a:lnTo>
                <a:lnTo>
                  <a:pt x="2073" y="10405"/>
                </a:lnTo>
                <a:lnTo>
                  <a:pt x="2073" y="8331"/>
                </a:lnTo>
                <a:close/>
              </a:path>
            </a:pathLst>
          </a:custGeom>
          <a:solidFill>
            <a:srgbClr val="FFFFFF"/>
          </a:solidFill>
          <a:ln w="3837"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0240D39-E56B-5166-79EE-D7C74B7F0087}"/>
              </a:ext>
            </a:extLst>
          </p:cNvPr>
          <p:cNvSpPr/>
          <p:nvPr/>
        </p:nvSpPr>
        <p:spPr>
          <a:xfrm>
            <a:off x="8617172" y="1871045"/>
            <a:ext cx="6343" cy="2114"/>
          </a:xfrm>
          <a:custGeom>
            <a:avLst/>
            <a:gdLst>
              <a:gd name="connsiteX0" fmla="*/ 2073 w 6219"/>
              <a:gd name="connsiteY0" fmla="*/ 2073 h 2073"/>
              <a:gd name="connsiteX1" fmla="*/ 4146 w 6219"/>
              <a:gd name="connsiteY1" fmla="*/ 2073 h 2073"/>
              <a:gd name="connsiteX2" fmla="*/ 6220 w 6219"/>
              <a:gd name="connsiteY2" fmla="*/ 2073 h 2073"/>
              <a:gd name="connsiteX3" fmla="*/ 6220 w 6219"/>
              <a:gd name="connsiteY3" fmla="*/ 0 h 2073"/>
              <a:gd name="connsiteX4" fmla="*/ 4146 w 6219"/>
              <a:gd name="connsiteY4" fmla="*/ 0 h 2073"/>
              <a:gd name="connsiteX5" fmla="*/ 2073 w 6219"/>
              <a:gd name="connsiteY5" fmla="*/ 0 h 2073"/>
              <a:gd name="connsiteX6" fmla="*/ 0 w 6219"/>
              <a:gd name="connsiteY6" fmla="*/ 0 h 2073"/>
              <a:gd name="connsiteX7" fmla="*/ 0 w 6219"/>
              <a:gd name="connsiteY7" fmla="*/ 2073 h 2073"/>
              <a:gd name="connsiteX8" fmla="*/ 2073 w 6219"/>
              <a:gd name="connsiteY8"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9" h="2073">
                <a:moveTo>
                  <a:pt x="2073" y="2073"/>
                </a:moveTo>
                <a:lnTo>
                  <a:pt x="4146" y="2073"/>
                </a:lnTo>
                <a:lnTo>
                  <a:pt x="6220" y="2073"/>
                </a:lnTo>
                <a:lnTo>
                  <a:pt x="6220" y="0"/>
                </a:lnTo>
                <a:lnTo>
                  <a:pt x="4146" y="0"/>
                </a:lnTo>
                <a:lnTo>
                  <a:pt x="2073" y="0"/>
                </a:lnTo>
                <a:lnTo>
                  <a:pt x="0" y="0"/>
                </a:lnTo>
                <a:lnTo>
                  <a:pt x="0" y="2073"/>
                </a:lnTo>
                <a:lnTo>
                  <a:pt x="2073" y="2073"/>
                </a:lnTo>
                <a:close/>
              </a:path>
            </a:pathLst>
          </a:custGeom>
          <a:solidFill>
            <a:srgbClr val="FFFFFF"/>
          </a:solidFill>
          <a:ln w="383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AE58E517-3DDA-5F59-E3DD-0643DE321DD0}"/>
              </a:ext>
            </a:extLst>
          </p:cNvPr>
          <p:cNvSpPr/>
          <p:nvPr/>
        </p:nvSpPr>
        <p:spPr>
          <a:xfrm>
            <a:off x="8706221" y="1856203"/>
            <a:ext cx="4229" cy="6343"/>
          </a:xfrm>
          <a:custGeom>
            <a:avLst/>
            <a:gdLst>
              <a:gd name="connsiteX0" fmla="*/ 0 w 4146"/>
              <a:gd name="connsiteY0" fmla="*/ 0 h 6219"/>
              <a:gd name="connsiteX1" fmla="*/ 0 w 4146"/>
              <a:gd name="connsiteY1" fmla="*/ 2073 h 6219"/>
              <a:gd name="connsiteX2" fmla="*/ 0 w 4146"/>
              <a:gd name="connsiteY2" fmla="*/ 4147 h 6219"/>
              <a:gd name="connsiteX3" fmla="*/ 0 w 4146"/>
              <a:gd name="connsiteY3" fmla="*/ 6220 h 6219"/>
              <a:gd name="connsiteX4" fmla="*/ 2073 w 4146"/>
              <a:gd name="connsiteY4" fmla="*/ 6220 h 6219"/>
              <a:gd name="connsiteX5" fmla="*/ 4146 w 4146"/>
              <a:gd name="connsiteY5" fmla="*/ 6220 h 6219"/>
              <a:gd name="connsiteX6" fmla="*/ 4146 w 4146"/>
              <a:gd name="connsiteY6" fmla="*/ 4147 h 6219"/>
              <a:gd name="connsiteX7" fmla="*/ 4146 w 4146"/>
              <a:gd name="connsiteY7" fmla="*/ 2073 h 6219"/>
              <a:gd name="connsiteX8" fmla="*/ 2073 w 4146"/>
              <a:gd name="connsiteY8" fmla="*/ 2073 h 6219"/>
              <a:gd name="connsiteX9" fmla="*/ 2073 w 4146"/>
              <a:gd name="connsiteY9" fmla="*/ 0 h 6219"/>
              <a:gd name="connsiteX10" fmla="*/ 0 w 4146"/>
              <a:gd name="connsiteY10" fmla="*/ 0 h 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6" h="6219">
                <a:moveTo>
                  <a:pt x="0" y="0"/>
                </a:moveTo>
                <a:lnTo>
                  <a:pt x="0" y="2073"/>
                </a:lnTo>
                <a:lnTo>
                  <a:pt x="0" y="4147"/>
                </a:lnTo>
                <a:lnTo>
                  <a:pt x="0" y="6220"/>
                </a:lnTo>
                <a:lnTo>
                  <a:pt x="2073" y="6220"/>
                </a:lnTo>
                <a:lnTo>
                  <a:pt x="4146" y="6220"/>
                </a:lnTo>
                <a:lnTo>
                  <a:pt x="4146" y="4147"/>
                </a:lnTo>
                <a:lnTo>
                  <a:pt x="4146" y="2073"/>
                </a:lnTo>
                <a:lnTo>
                  <a:pt x="2073" y="2073"/>
                </a:lnTo>
                <a:lnTo>
                  <a:pt x="2073" y="0"/>
                </a:lnTo>
                <a:lnTo>
                  <a:pt x="0" y="0"/>
                </a:lnTo>
                <a:close/>
              </a:path>
            </a:pathLst>
          </a:custGeom>
          <a:solidFill>
            <a:srgbClr val="FFFFFF"/>
          </a:solidFill>
          <a:ln w="383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698FE1DB-6433-1078-CE7E-F8D47737F547}"/>
              </a:ext>
            </a:extLst>
          </p:cNvPr>
          <p:cNvSpPr/>
          <p:nvPr/>
        </p:nvSpPr>
        <p:spPr>
          <a:xfrm>
            <a:off x="8615058" y="1868891"/>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AB4FA60-C9E8-F669-1FB8-E5A23852D1F4}"/>
              </a:ext>
            </a:extLst>
          </p:cNvPr>
          <p:cNvSpPr/>
          <p:nvPr/>
        </p:nvSpPr>
        <p:spPr>
          <a:xfrm>
            <a:off x="8373327" y="1962208"/>
            <a:ext cx="2114" cy="4229"/>
          </a:xfrm>
          <a:custGeom>
            <a:avLst/>
            <a:gdLst>
              <a:gd name="connsiteX0" fmla="*/ 2073 w 2073"/>
              <a:gd name="connsiteY0" fmla="*/ 2073 h 4146"/>
              <a:gd name="connsiteX1" fmla="*/ 2073 w 2073"/>
              <a:gd name="connsiteY1" fmla="*/ 0 h 4146"/>
              <a:gd name="connsiteX2" fmla="*/ 0 w 2073"/>
              <a:gd name="connsiteY2" fmla="*/ 0 h 4146"/>
              <a:gd name="connsiteX3" fmla="*/ 0 w 2073"/>
              <a:gd name="connsiteY3" fmla="*/ 2073 h 4146"/>
              <a:gd name="connsiteX4" fmla="*/ 0 w 2073"/>
              <a:gd name="connsiteY4" fmla="*/ 4147 h 4146"/>
              <a:gd name="connsiteX5" fmla="*/ 2073 w 2073"/>
              <a:gd name="connsiteY5" fmla="*/ 4147 h 4146"/>
              <a:gd name="connsiteX6" fmla="*/ 2073 w 2073"/>
              <a:gd name="connsiteY6"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3" h="4146">
                <a:moveTo>
                  <a:pt x="2073" y="2073"/>
                </a:moveTo>
                <a:lnTo>
                  <a:pt x="2073" y="0"/>
                </a:lnTo>
                <a:lnTo>
                  <a:pt x="0" y="0"/>
                </a:lnTo>
                <a:lnTo>
                  <a:pt x="0" y="2073"/>
                </a:lnTo>
                <a:lnTo>
                  <a:pt x="0" y="4147"/>
                </a:lnTo>
                <a:lnTo>
                  <a:pt x="2073" y="4147"/>
                </a:lnTo>
                <a:lnTo>
                  <a:pt x="2073" y="2073"/>
                </a:lnTo>
                <a:close/>
              </a:path>
            </a:pathLst>
          </a:custGeom>
          <a:solidFill>
            <a:srgbClr val="FFFFFF"/>
          </a:solidFill>
          <a:ln w="3837"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80E7AC9-5EE0-A154-4600-6074CA2BC537}"/>
              </a:ext>
            </a:extLst>
          </p:cNvPr>
          <p:cNvSpPr/>
          <p:nvPr/>
        </p:nvSpPr>
        <p:spPr>
          <a:xfrm>
            <a:off x="8352102" y="1924028"/>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303DF02-6E11-9AAF-7471-EFBB384C01CE}"/>
              </a:ext>
            </a:extLst>
          </p:cNvPr>
          <p:cNvSpPr/>
          <p:nvPr/>
        </p:nvSpPr>
        <p:spPr>
          <a:xfrm>
            <a:off x="8371212" y="2358735"/>
            <a:ext cx="12727" cy="14841"/>
          </a:xfrm>
          <a:custGeom>
            <a:avLst/>
            <a:gdLst>
              <a:gd name="connsiteX0" fmla="*/ 6220 w 12478"/>
              <a:gd name="connsiteY0" fmla="*/ 14551 h 14551"/>
              <a:gd name="connsiteX1" fmla="*/ 8293 w 12478"/>
              <a:gd name="connsiteY1" fmla="*/ 14551 h 14551"/>
              <a:gd name="connsiteX2" fmla="*/ 10405 w 12478"/>
              <a:gd name="connsiteY2" fmla="*/ 14551 h 14551"/>
              <a:gd name="connsiteX3" fmla="*/ 10405 w 12478"/>
              <a:gd name="connsiteY3" fmla="*/ 12478 h 14551"/>
              <a:gd name="connsiteX4" fmla="*/ 12478 w 12478"/>
              <a:gd name="connsiteY4" fmla="*/ 12478 h 14551"/>
              <a:gd name="connsiteX5" fmla="*/ 12478 w 12478"/>
              <a:gd name="connsiteY5" fmla="*/ 10405 h 14551"/>
              <a:gd name="connsiteX6" fmla="*/ 12478 w 12478"/>
              <a:gd name="connsiteY6" fmla="*/ 8293 h 14551"/>
              <a:gd name="connsiteX7" fmla="*/ 12478 w 12478"/>
              <a:gd name="connsiteY7" fmla="*/ 6220 h 14551"/>
              <a:gd name="connsiteX8" fmla="*/ 10405 w 12478"/>
              <a:gd name="connsiteY8" fmla="*/ 6220 h 14551"/>
              <a:gd name="connsiteX9" fmla="*/ 10405 w 12478"/>
              <a:gd name="connsiteY9" fmla="*/ 4147 h 14551"/>
              <a:gd name="connsiteX10" fmla="*/ 10405 w 12478"/>
              <a:gd name="connsiteY10" fmla="*/ 2073 h 14551"/>
              <a:gd name="connsiteX11" fmla="*/ 10405 w 12478"/>
              <a:gd name="connsiteY11" fmla="*/ 0 h 14551"/>
              <a:gd name="connsiteX12" fmla="*/ 8293 w 12478"/>
              <a:gd name="connsiteY12" fmla="*/ 0 h 14551"/>
              <a:gd name="connsiteX13" fmla="*/ 8293 w 12478"/>
              <a:gd name="connsiteY13" fmla="*/ 2073 h 14551"/>
              <a:gd name="connsiteX14" fmla="*/ 8293 w 12478"/>
              <a:gd name="connsiteY14" fmla="*/ 4147 h 14551"/>
              <a:gd name="connsiteX15" fmla="*/ 8293 w 12478"/>
              <a:gd name="connsiteY15" fmla="*/ 6220 h 14551"/>
              <a:gd name="connsiteX16" fmla="*/ 6220 w 12478"/>
              <a:gd name="connsiteY16" fmla="*/ 6220 h 14551"/>
              <a:gd name="connsiteX17" fmla="*/ 6220 w 12478"/>
              <a:gd name="connsiteY17" fmla="*/ 8293 h 14551"/>
              <a:gd name="connsiteX18" fmla="*/ 4147 w 12478"/>
              <a:gd name="connsiteY18" fmla="*/ 8293 h 14551"/>
              <a:gd name="connsiteX19" fmla="*/ 2073 w 12478"/>
              <a:gd name="connsiteY19" fmla="*/ 8293 h 14551"/>
              <a:gd name="connsiteX20" fmla="*/ 0 w 12478"/>
              <a:gd name="connsiteY20" fmla="*/ 8293 h 14551"/>
              <a:gd name="connsiteX21" fmla="*/ 0 w 12478"/>
              <a:gd name="connsiteY21" fmla="*/ 10405 h 14551"/>
              <a:gd name="connsiteX22" fmla="*/ 0 w 12478"/>
              <a:gd name="connsiteY22" fmla="*/ 12478 h 14551"/>
              <a:gd name="connsiteX23" fmla="*/ 2073 w 12478"/>
              <a:gd name="connsiteY23" fmla="*/ 12478 h 14551"/>
              <a:gd name="connsiteX24" fmla="*/ 4147 w 12478"/>
              <a:gd name="connsiteY24" fmla="*/ 12478 h 14551"/>
              <a:gd name="connsiteX25" fmla="*/ 4147 w 12478"/>
              <a:gd name="connsiteY25" fmla="*/ 14551 h 14551"/>
              <a:gd name="connsiteX26" fmla="*/ 6220 w 12478"/>
              <a:gd name="connsiteY26" fmla="*/ 14551 h 1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78" h="14551">
                <a:moveTo>
                  <a:pt x="6220" y="14551"/>
                </a:moveTo>
                <a:lnTo>
                  <a:pt x="8293" y="14551"/>
                </a:lnTo>
                <a:lnTo>
                  <a:pt x="10405" y="14551"/>
                </a:lnTo>
                <a:lnTo>
                  <a:pt x="10405" y="12478"/>
                </a:lnTo>
                <a:lnTo>
                  <a:pt x="12478" y="12478"/>
                </a:lnTo>
                <a:lnTo>
                  <a:pt x="12478" y="10405"/>
                </a:lnTo>
                <a:lnTo>
                  <a:pt x="12478" y="8293"/>
                </a:lnTo>
                <a:lnTo>
                  <a:pt x="12478" y="6220"/>
                </a:lnTo>
                <a:lnTo>
                  <a:pt x="10405" y="6220"/>
                </a:lnTo>
                <a:lnTo>
                  <a:pt x="10405" y="4147"/>
                </a:lnTo>
                <a:lnTo>
                  <a:pt x="10405" y="2073"/>
                </a:lnTo>
                <a:lnTo>
                  <a:pt x="10405" y="0"/>
                </a:lnTo>
                <a:lnTo>
                  <a:pt x="8293" y="0"/>
                </a:lnTo>
                <a:lnTo>
                  <a:pt x="8293" y="2073"/>
                </a:lnTo>
                <a:lnTo>
                  <a:pt x="8293" y="4147"/>
                </a:lnTo>
                <a:lnTo>
                  <a:pt x="8293" y="6220"/>
                </a:lnTo>
                <a:lnTo>
                  <a:pt x="6220" y="6220"/>
                </a:lnTo>
                <a:lnTo>
                  <a:pt x="6220" y="8293"/>
                </a:lnTo>
                <a:lnTo>
                  <a:pt x="4147" y="8293"/>
                </a:lnTo>
                <a:lnTo>
                  <a:pt x="2073" y="8293"/>
                </a:lnTo>
                <a:lnTo>
                  <a:pt x="0" y="8293"/>
                </a:lnTo>
                <a:lnTo>
                  <a:pt x="0" y="10405"/>
                </a:lnTo>
                <a:lnTo>
                  <a:pt x="0" y="12478"/>
                </a:lnTo>
                <a:lnTo>
                  <a:pt x="2073" y="12478"/>
                </a:lnTo>
                <a:lnTo>
                  <a:pt x="4147" y="12478"/>
                </a:lnTo>
                <a:lnTo>
                  <a:pt x="4147" y="14551"/>
                </a:lnTo>
                <a:lnTo>
                  <a:pt x="6220" y="14551"/>
                </a:lnTo>
                <a:close/>
              </a:path>
            </a:pathLst>
          </a:custGeom>
          <a:solidFill>
            <a:srgbClr val="FFFFFF"/>
          </a:solidFill>
          <a:ln w="3837"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D50C6E82-90B8-BC92-851C-110B6A0C06C4}"/>
              </a:ext>
            </a:extLst>
          </p:cNvPr>
          <p:cNvSpPr/>
          <p:nvPr/>
        </p:nvSpPr>
        <p:spPr>
          <a:xfrm>
            <a:off x="8297005" y="195371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D1809C3-9624-F633-587C-F8AB9AAB9491}"/>
              </a:ext>
            </a:extLst>
          </p:cNvPr>
          <p:cNvSpPr/>
          <p:nvPr/>
        </p:nvSpPr>
        <p:spPr>
          <a:xfrm>
            <a:off x="8403010" y="1947366"/>
            <a:ext cx="4229" cy="2114"/>
          </a:xfrm>
          <a:custGeom>
            <a:avLst/>
            <a:gdLst>
              <a:gd name="connsiteX0" fmla="*/ 4146 w 4146"/>
              <a:gd name="connsiteY0" fmla="*/ 2073 h 2073"/>
              <a:gd name="connsiteX1" fmla="*/ 4146 w 4146"/>
              <a:gd name="connsiteY1" fmla="*/ 0 h 2073"/>
              <a:gd name="connsiteX2" fmla="*/ 2073 w 4146"/>
              <a:gd name="connsiteY2" fmla="*/ 0 h 2073"/>
              <a:gd name="connsiteX3" fmla="*/ 0 w 4146"/>
              <a:gd name="connsiteY3" fmla="*/ 0 h 2073"/>
              <a:gd name="connsiteX4" fmla="*/ 0 w 4146"/>
              <a:gd name="connsiteY4" fmla="*/ 2073 h 2073"/>
              <a:gd name="connsiteX5" fmla="*/ 2073 w 4146"/>
              <a:gd name="connsiteY5" fmla="*/ 2073 h 2073"/>
              <a:gd name="connsiteX6" fmla="*/ 4146 w 4146"/>
              <a:gd name="connsiteY6" fmla="*/ 2073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6" h="2073">
                <a:moveTo>
                  <a:pt x="4146" y="2073"/>
                </a:moveTo>
                <a:lnTo>
                  <a:pt x="4146" y="0"/>
                </a:lnTo>
                <a:lnTo>
                  <a:pt x="2073" y="0"/>
                </a:lnTo>
                <a:lnTo>
                  <a:pt x="0" y="0"/>
                </a:lnTo>
                <a:lnTo>
                  <a:pt x="0" y="2073"/>
                </a:lnTo>
                <a:lnTo>
                  <a:pt x="2073" y="2073"/>
                </a:lnTo>
                <a:lnTo>
                  <a:pt x="4146" y="2073"/>
                </a:lnTo>
                <a:close/>
              </a:path>
            </a:pathLst>
          </a:custGeom>
          <a:solidFill>
            <a:srgbClr val="FFFFFF"/>
          </a:solidFill>
          <a:ln w="3837"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04AD402C-469B-1E54-CD70-1BAAC4A0E52F}"/>
              </a:ext>
            </a:extLst>
          </p:cNvPr>
          <p:cNvSpPr/>
          <p:nvPr/>
        </p:nvSpPr>
        <p:spPr>
          <a:xfrm>
            <a:off x="8364829" y="1919798"/>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C1C8E1C-FC29-5CB4-F70F-9BEEF000539B}"/>
              </a:ext>
            </a:extLst>
          </p:cNvPr>
          <p:cNvSpPr/>
          <p:nvPr/>
        </p:nvSpPr>
        <p:spPr>
          <a:xfrm>
            <a:off x="8439075" y="1928296"/>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8E93567-F920-EFCC-419B-81C86C74DFCB}"/>
              </a:ext>
            </a:extLst>
          </p:cNvPr>
          <p:cNvSpPr/>
          <p:nvPr/>
        </p:nvSpPr>
        <p:spPr>
          <a:xfrm>
            <a:off x="8383940" y="1962208"/>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E8F39B35-1295-C4E0-7BC5-26297690247C}"/>
              </a:ext>
            </a:extLst>
          </p:cNvPr>
          <p:cNvSpPr/>
          <p:nvPr/>
        </p:nvSpPr>
        <p:spPr>
          <a:xfrm>
            <a:off x="8394512" y="2341779"/>
            <a:ext cx="19110" cy="19070"/>
          </a:xfrm>
          <a:custGeom>
            <a:avLst/>
            <a:gdLst>
              <a:gd name="connsiteX0" fmla="*/ 12478 w 18736"/>
              <a:gd name="connsiteY0" fmla="*/ 18698 h 18697"/>
              <a:gd name="connsiteX1" fmla="*/ 14551 w 18736"/>
              <a:gd name="connsiteY1" fmla="*/ 18698 h 18697"/>
              <a:gd name="connsiteX2" fmla="*/ 14551 w 18736"/>
              <a:gd name="connsiteY2" fmla="*/ 16625 h 18697"/>
              <a:gd name="connsiteX3" fmla="*/ 14551 w 18736"/>
              <a:gd name="connsiteY3" fmla="*/ 14551 h 18697"/>
              <a:gd name="connsiteX4" fmla="*/ 14551 w 18736"/>
              <a:gd name="connsiteY4" fmla="*/ 12478 h 18697"/>
              <a:gd name="connsiteX5" fmla="*/ 16663 w 18736"/>
              <a:gd name="connsiteY5" fmla="*/ 12478 h 18697"/>
              <a:gd name="connsiteX6" fmla="*/ 16663 w 18736"/>
              <a:gd name="connsiteY6" fmla="*/ 10366 h 18697"/>
              <a:gd name="connsiteX7" fmla="*/ 16663 w 18736"/>
              <a:gd name="connsiteY7" fmla="*/ 8293 h 18697"/>
              <a:gd name="connsiteX8" fmla="*/ 18736 w 18736"/>
              <a:gd name="connsiteY8" fmla="*/ 8293 h 18697"/>
              <a:gd name="connsiteX9" fmla="*/ 18736 w 18736"/>
              <a:gd name="connsiteY9" fmla="*/ 6220 h 18697"/>
              <a:gd name="connsiteX10" fmla="*/ 18736 w 18736"/>
              <a:gd name="connsiteY10" fmla="*/ 4147 h 18697"/>
              <a:gd name="connsiteX11" fmla="*/ 18736 w 18736"/>
              <a:gd name="connsiteY11" fmla="*/ 2073 h 18697"/>
              <a:gd name="connsiteX12" fmla="*/ 16663 w 18736"/>
              <a:gd name="connsiteY12" fmla="*/ 2073 h 18697"/>
              <a:gd name="connsiteX13" fmla="*/ 14551 w 18736"/>
              <a:gd name="connsiteY13" fmla="*/ 2073 h 18697"/>
              <a:gd name="connsiteX14" fmla="*/ 14551 w 18736"/>
              <a:gd name="connsiteY14" fmla="*/ 0 h 18697"/>
              <a:gd name="connsiteX15" fmla="*/ 12478 w 18736"/>
              <a:gd name="connsiteY15" fmla="*/ 0 h 18697"/>
              <a:gd name="connsiteX16" fmla="*/ 10405 w 18736"/>
              <a:gd name="connsiteY16" fmla="*/ 0 h 18697"/>
              <a:gd name="connsiteX17" fmla="*/ 10405 w 18736"/>
              <a:gd name="connsiteY17" fmla="*/ 2073 h 18697"/>
              <a:gd name="connsiteX18" fmla="*/ 8332 w 18736"/>
              <a:gd name="connsiteY18" fmla="*/ 2073 h 18697"/>
              <a:gd name="connsiteX19" fmla="*/ 8332 w 18736"/>
              <a:gd name="connsiteY19" fmla="*/ 4147 h 18697"/>
              <a:gd name="connsiteX20" fmla="*/ 6258 w 18736"/>
              <a:gd name="connsiteY20" fmla="*/ 4147 h 18697"/>
              <a:gd name="connsiteX21" fmla="*/ 4185 w 18736"/>
              <a:gd name="connsiteY21" fmla="*/ 4147 h 18697"/>
              <a:gd name="connsiteX22" fmla="*/ 2112 w 18736"/>
              <a:gd name="connsiteY22" fmla="*/ 4147 h 18697"/>
              <a:gd name="connsiteX23" fmla="*/ 2112 w 18736"/>
              <a:gd name="connsiteY23" fmla="*/ 6220 h 18697"/>
              <a:gd name="connsiteX24" fmla="*/ 0 w 18736"/>
              <a:gd name="connsiteY24" fmla="*/ 6220 h 18697"/>
              <a:gd name="connsiteX25" fmla="*/ 0 w 18736"/>
              <a:gd name="connsiteY25" fmla="*/ 8293 h 18697"/>
              <a:gd name="connsiteX26" fmla="*/ 2112 w 18736"/>
              <a:gd name="connsiteY26" fmla="*/ 8293 h 18697"/>
              <a:gd name="connsiteX27" fmla="*/ 4185 w 18736"/>
              <a:gd name="connsiteY27" fmla="*/ 8293 h 18697"/>
              <a:gd name="connsiteX28" fmla="*/ 6258 w 18736"/>
              <a:gd name="connsiteY28" fmla="*/ 8293 h 18697"/>
              <a:gd name="connsiteX29" fmla="*/ 8332 w 18736"/>
              <a:gd name="connsiteY29" fmla="*/ 8293 h 18697"/>
              <a:gd name="connsiteX30" fmla="*/ 8332 w 18736"/>
              <a:gd name="connsiteY30" fmla="*/ 10366 h 18697"/>
              <a:gd name="connsiteX31" fmla="*/ 8332 w 18736"/>
              <a:gd name="connsiteY31" fmla="*/ 12478 h 18697"/>
              <a:gd name="connsiteX32" fmla="*/ 8332 w 18736"/>
              <a:gd name="connsiteY32" fmla="*/ 14551 h 18697"/>
              <a:gd name="connsiteX33" fmla="*/ 8332 w 18736"/>
              <a:gd name="connsiteY33" fmla="*/ 16625 h 18697"/>
              <a:gd name="connsiteX34" fmla="*/ 10405 w 18736"/>
              <a:gd name="connsiteY34" fmla="*/ 16625 h 18697"/>
              <a:gd name="connsiteX35" fmla="*/ 10405 w 18736"/>
              <a:gd name="connsiteY35" fmla="*/ 18698 h 18697"/>
              <a:gd name="connsiteX36" fmla="*/ 12478 w 18736"/>
              <a:gd name="connsiteY36" fmla="*/ 18698 h 1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736" h="18697">
                <a:moveTo>
                  <a:pt x="12478" y="18698"/>
                </a:moveTo>
                <a:lnTo>
                  <a:pt x="14551" y="18698"/>
                </a:lnTo>
                <a:lnTo>
                  <a:pt x="14551" y="16625"/>
                </a:lnTo>
                <a:lnTo>
                  <a:pt x="14551" y="14551"/>
                </a:lnTo>
                <a:lnTo>
                  <a:pt x="14551" y="12478"/>
                </a:lnTo>
                <a:lnTo>
                  <a:pt x="16663" y="12478"/>
                </a:lnTo>
                <a:lnTo>
                  <a:pt x="16663" y="10366"/>
                </a:lnTo>
                <a:lnTo>
                  <a:pt x="16663" y="8293"/>
                </a:lnTo>
                <a:lnTo>
                  <a:pt x="18736" y="8293"/>
                </a:lnTo>
                <a:lnTo>
                  <a:pt x="18736" y="6220"/>
                </a:lnTo>
                <a:lnTo>
                  <a:pt x="18736" y="4147"/>
                </a:lnTo>
                <a:lnTo>
                  <a:pt x="18736" y="2073"/>
                </a:lnTo>
                <a:lnTo>
                  <a:pt x="16663" y="2073"/>
                </a:lnTo>
                <a:lnTo>
                  <a:pt x="14551" y="2073"/>
                </a:lnTo>
                <a:lnTo>
                  <a:pt x="14551" y="0"/>
                </a:lnTo>
                <a:lnTo>
                  <a:pt x="12478" y="0"/>
                </a:lnTo>
                <a:lnTo>
                  <a:pt x="10405" y="0"/>
                </a:lnTo>
                <a:lnTo>
                  <a:pt x="10405" y="2073"/>
                </a:lnTo>
                <a:lnTo>
                  <a:pt x="8332" y="2073"/>
                </a:lnTo>
                <a:lnTo>
                  <a:pt x="8332" y="4147"/>
                </a:lnTo>
                <a:lnTo>
                  <a:pt x="6258" y="4147"/>
                </a:lnTo>
                <a:lnTo>
                  <a:pt x="4185" y="4147"/>
                </a:lnTo>
                <a:lnTo>
                  <a:pt x="2112" y="4147"/>
                </a:lnTo>
                <a:lnTo>
                  <a:pt x="2112" y="6220"/>
                </a:lnTo>
                <a:lnTo>
                  <a:pt x="0" y="6220"/>
                </a:lnTo>
                <a:lnTo>
                  <a:pt x="0" y="8293"/>
                </a:lnTo>
                <a:lnTo>
                  <a:pt x="2112" y="8293"/>
                </a:lnTo>
                <a:lnTo>
                  <a:pt x="4185" y="8293"/>
                </a:lnTo>
                <a:lnTo>
                  <a:pt x="6258" y="8293"/>
                </a:lnTo>
                <a:lnTo>
                  <a:pt x="8332" y="8293"/>
                </a:lnTo>
                <a:lnTo>
                  <a:pt x="8332" y="10366"/>
                </a:lnTo>
                <a:lnTo>
                  <a:pt x="8332" y="12478"/>
                </a:lnTo>
                <a:lnTo>
                  <a:pt x="8332" y="14551"/>
                </a:lnTo>
                <a:lnTo>
                  <a:pt x="8332" y="16625"/>
                </a:lnTo>
                <a:lnTo>
                  <a:pt x="10405" y="16625"/>
                </a:lnTo>
                <a:lnTo>
                  <a:pt x="10405" y="18698"/>
                </a:lnTo>
                <a:lnTo>
                  <a:pt x="12478" y="18698"/>
                </a:lnTo>
                <a:close/>
              </a:path>
            </a:pathLst>
          </a:custGeom>
          <a:solidFill>
            <a:srgbClr val="FFFFFF"/>
          </a:solidFill>
          <a:ln w="383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EF87946-433F-6865-4E4C-983E321B8035}"/>
              </a:ext>
            </a:extLst>
          </p:cNvPr>
          <p:cNvSpPr/>
          <p:nvPr/>
        </p:nvSpPr>
        <p:spPr>
          <a:xfrm>
            <a:off x="8449649" y="1919798"/>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E919CB2-E3F9-81B9-CF25-2BCE1A231A21}"/>
              </a:ext>
            </a:extLst>
          </p:cNvPr>
          <p:cNvSpPr/>
          <p:nvPr/>
        </p:nvSpPr>
        <p:spPr>
          <a:xfrm>
            <a:off x="8265169" y="1841362"/>
            <a:ext cx="458007" cy="182326"/>
          </a:xfrm>
          <a:custGeom>
            <a:avLst/>
            <a:gdLst>
              <a:gd name="connsiteX0" fmla="*/ 4185 w 449055"/>
              <a:gd name="connsiteY0" fmla="*/ 178762 h 178762"/>
              <a:gd name="connsiteX1" fmla="*/ 4185 w 449055"/>
              <a:gd name="connsiteY1" fmla="*/ 176689 h 178762"/>
              <a:gd name="connsiteX2" fmla="*/ 6258 w 449055"/>
              <a:gd name="connsiteY2" fmla="*/ 176689 h 178762"/>
              <a:gd name="connsiteX3" fmla="*/ 6258 w 449055"/>
              <a:gd name="connsiteY3" fmla="*/ 174616 h 178762"/>
              <a:gd name="connsiteX4" fmla="*/ 8331 w 449055"/>
              <a:gd name="connsiteY4" fmla="*/ 174616 h 178762"/>
              <a:gd name="connsiteX5" fmla="*/ 10405 w 449055"/>
              <a:gd name="connsiteY5" fmla="*/ 174616 h 178762"/>
              <a:gd name="connsiteX6" fmla="*/ 10405 w 449055"/>
              <a:gd name="connsiteY6" fmla="*/ 172542 h 178762"/>
              <a:gd name="connsiteX7" fmla="*/ 12478 w 449055"/>
              <a:gd name="connsiteY7" fmla="*/ 172542 h 178762"/>
              <a:gd name="connsiteX8" fmla="*/ 12478 w 449055"/>
              <a:gd name="connsiteY8" fmla="*/ 170469 h 178762"/>
              <a:gd name="connsiteX9" fmla="*/ 14551 w 449055"/>
              <a:gd name="connsiteY9" fmla="*/ 170469 h 178762"/>
              <a:gd name="connsiteX10" fmla="*/ 14551 w 449055"/>
              <a:gd name="connsiteY10" fmla="*/ 168396 h 178762"/>
              <a:gd name="connsiteX11" fmla="*/ 16663 w 449055"/>
              <a:gd name="connsiteY11" fmla="*/ 168396 h 178762"/>
              <a:gd name="connsiteX12" fmla="*/ 18736 w 449055"/>
              <a:gd name="connsiteY12" fmla="*/ 168396 h 178762"/>
              <a:gd name="connsiteX13" fmla="*/ 18736 w 449055"/>
              <a:gd name="connsiteY13" fmla="*/ 166284 h 178762"/>
              <a:gd name="connsiteX14" fmla="*/ 20809 w 449055"/>
              <a:gd name="connsiteY14" fmla="*/ 166284 h 178762"/>
              <a:gd name="connsiteX15" fmla="*/ 20809 w 449055"/>
              <a:gd name="connsiteY15" fmla="*/ 164211 h 178762"/>
              <a:gd name="connsiteX16" fmla="*/ 22883 w 449055"/>
              <a:gd name="connsiteY16" fmla="*/ 164211 h 178762"/>
              <a:gd name="connsiteX17" fmla="*/ 22883 w 449055"/>
              <a:gd name="connsiteY17" fmla="*/ 162138 h 178762"/>
              <a:gd name="connsiteX18" fmla="*/ 24956 w 449055"/>
              <a:gd name="connsiteY18" fmla="*/ 162138 h 178762"/>
              <a:gd name="connsiteX19" fmla="*/ 24956 w 449055"/>
              <a:gd name="connsiteY19" fmla="*/ 160064 h 178762"/>
              <a:gd name="connsiteX20" fmla="*/ 22883 w 449055"/>
              <a:gd name="connsiteY20" fmla="*/ 160064 h 178762"/>
              <a:gd name="connsiteX21" fmla="*/ 22883 w 449055"/>
              <a:gd name="connsiteY21" fmla="*/ 157991 h 178762"/>
              <a:gd name="connsiteX22" fmla="*/ 24956 w 449055"/>
              <a:gd name="connsiteY22" fmla="*/ 157991 h 178762"/>
              <a:gd name="connsiteX23" fmla="*/ 27029 w 449055"/>
              <a:gd name="connsiteY23" fmla="*/ 157991 h 178762"/>
              <a:gd name="connsiteX24" fmla="*/ 29102 w 449055"/>
              <a:gd name="connsiteY24" fmla="*/ 157991 h 178762"/>
              <a:gd name="connsiteX25" fmla="*/ 29102 w 449055"/>
              <a:gd name="connsiteY25" fmla="*/ 155918 h 178762"/>
              <a:gd name="connsiteX26" fmla="*/ 31214 w 449055"/>
              <a:gd name="connsiteY26" fmla="*/ 155918 h 178762"/>
              <a:gd name="connsiteX27" fmla="*/ 31214 w 449055"/>
              <a:gd name="connsiteY27" fmla="*/ 153845 h 178762"/>
              <a:gd name="connsiteX28" fmla="*/ 33287 w 449055"/>
              <a:gd name="connsiteY28" fmla="*/ 153845 h 178762"/>
              <a:gd name="connsiteX29" fmla="*/ 35361 w 449055"/>
              <a:gd name="connsiteY29" fmla="*/ 153845 h 178762"/>
              <a:gd name="connsiteX30" fmla="*/ 35361 w 449055"/>
              <a:gd name="connsiteY30" fmla="*/ 151733 h 178762"/>
              <a:gd name="connsiteX31" fmla="*/ 35361 w 449055"/>
              <a:gd name="connsiteY31" fmla="*/ 149660 h 178762"/>
              <a:gd name="connsiteX32" fmla="*/ 37434 w 449055"/>
              <a:gd name="connsiteY32" fmla="*/ 149660 h 178762"/>
              <a:gd name="connsiteX33" fmla="*/ 37434 w 449055"/>
              <a:gd name="connsiteY33" fmla="*/ 147586 h 178762"/>
              <a:gd name="connsiteX34" fmla="*/ 39507 w 449055"/>
              <a:gd name="connsiteY34" fmla="*/ 147586 h 178762"/>
              <a:gd name="connsiteX35" fmla="*/ 41580 w 449055"/>
              <a:gd name="connsiteY35" fmla="*/ 147586 h 178762"/>
              <a:gd name="connsiteX36" fmla="*/ 41580 w 449055"/>
              <a:gd name="connsiteY36" fmla="*/ 145513 h 178762"/>
              <a:gd name="connsiteX37" fmla="*/ 43692 w 449055"/>
              <a:gd name="connsiteY37" fmla="*/ 145513 h 178762"/>
              <a:gd name="connsiteX38" fmla="*/ 43692 w 449055"/>
              <a:gd name="connsiteY38" fmla="*/ 143440 h 178762"/>
              <a:gd name="connsiteX39" fmla="*/ 45766 w 449055"/>
              <a:gd name="connsiteY39" fmla="*/ 143440 h 178762"/>
              <a:gd name="connsiteX40" fmla="*/ 45766 w 449055"/>
              <a:gd name="connsiteY40" fmla="*/ 141367 h 178762"/>
              <a:gd name="connsiteX41" fmla="*/ 47839 w 449055"/>
              <a:gd name="connsiteY41" fmla="*/ 141367 h 178762"/>
              <a:gd name="connsiteX42" fmla="*/ 47839 w 449055"/>
              <a:gd name="connsiteY42" fmla="*/ 139293 h 178762"/>
              <a:gd name="connsiteX43" fmla="*/ 49912 w 449055"/>
              <a:gd name="connsiteY43" fmla="*/ 139293 h 178762"/>
              <a:gd name="connsiteX44" fmla="*/ 49912 w 449055"/>
              <a:gd name="connsiteY44" fmla="*/ 137182 h 178762"/>
              <a:gd name="connsiteX45" fmla="*/ 51985 w 449055"/>
              <a:gd name="connsiteY45" fmla="*/ 137182 h 178762"/>
              <a:gd name="connsiteX46" fmla="*/ 51985 w 449055"/>
              <a:gd name="connsiteY46" fmla="*/ 135108 h 178762"/>
              <a:gd name="connsiteX47" fmla="*/ 51985 w 449055"/>
              <a:gd name="connsiteY47" fmla="*/ 133035 h 178762"/>
              <a:gd name="connsiteX48" fmla="*/ 54059 w 449055"/>
              <a:gd name="connsiteY48" fmla="*/ 133035 h 178762"/>
              <a:gd name="connsiteX49" fmla="*/ 54059 w 449055"/>
              <a:gd name="connsiteY49" fmla="*/ 130962 h 178762"/>
              <a:gd name="connsiteX50" fmla="*/ 56132 w 449055"/>
              <a:gd name="connsiteY50" fmla="*/ 130962 h 178762"/>
              <a:gd name="connsiteX51" fmla="*/ 56132 w 449055"/>
              <a:gd name="connsiteY51" fmla="*/ 128888 h 178762"/>
              <a:gd name="connsiteX52" fmla="*/ 58244 w 449055"/>
              <a:gd name="connsiteY52" fmla="*/ 128888 h 178762"/>
              <a:gd name="connsiteX53" fmla="*/ 60317 w 449055"/>
              <a:gd name="connsiteY53" fmla="*/ 128888 h 178762"/>
              <a:gd name="connsiteX54" fmla="*/ 60317 w 449055"/>
              <a:gd name="connsiteY54" fmla="*/ 126815 h 178762"/>
              <a:gd name="connsiteX55" fmla="*/ 62390 w 449055"/>
              <a:gd name="connsiteY55" fmla="*/ 126815 h 178762"/>
              <a:gd name="connsiteX56" fmla="*/ 62390 w 449055"/>
              <a:gd name="connsiteY56" fmla="*/ 128888 h 178762"/>
              <a:gd name="connsiteX57" fmla="*/ 64463 w 449055"/>
              <a:gd name="connsiteY57" fmla="*/ 128888 h 178762"/>
              <a:gd name="connsiteX58" fmla="*/ 64463 w 449055"/>
              <a:gd name="connsiteY58" fmla="*/ 126815 h 178762"/>
              <a:gd name="connsiteX59" fmla="*/ 66537 w 449055"/>
              <a:gd name="connsiteY59" fmla="*/ 126815 h 178762"/>
              <a:gd name="connsiteX60" fmla="*/ 68610 w 449055"/>
              <a:gd name="connsiteY60" fmla="*/ 126815 h 178762"/>
              <a:gd name="connsiteX61" fmla="*/ 68610 w 449055"/>
              <a:gd name="connsiteY61" fmla="*/ 128888 h 178762"/>
              <a:gd name="connsiteX62" fmla="*/ 70683 w 449055"/>
              <a:gd name="connsiteY62" fmla="*/ 128888 h 178762"/>
              <a:gd name="connsiteX63" fmla="*/ 70683 w 449055"/>
              <a:gd name="connsiteY63" fmla="*/ 130962 h 178762"/>
              <a:gd name="connsiteX64" fmla="*/ 72795 w 449055"/>
              <a:gd name="connsiteY64" fmla="*/ 130962 h 178762"/>
              <a:gd name="connsiteX65" fmla="*/ 72795 w 449055"/>
              <a:gd name="connsiteY65" fmla="*/ 128888 h 178762"/>
              <a:gd name="connsiteX66" fmla="*/ 72795 w 449055"/>
              <a:gd name="connsiteY66" fmla="*/ 126815 h 178762"/>
              <a:gd name="connsiteX67" fmla="*/ 74868 w 449055"/>
              <a:gd name="connsiteY67" fmla="*/ 126815 h 178762"/>
              <a:gd name="connsiteX68" fmla="*/ 76941 w 449055"/>
              <a:gd name="connsiteY68" fmla="*/ 126815 h 178762"/>
              <a:gd name="connsiteX69" fmla="*/ 79015 w 449055"/>
              <a:gd name="connsiteY69" fmla="*/ 126815 h 178762"/>
              <a:gd name="connsiteX70" fmla="*/ 79015 w 449055"/>
              <a:gd name="connsiteY70" fmla="*/ 128888 h 178762"/>
              <a:gd name="connsiteX71" fmla="*/ 81088 w 449055"/>
              <a:gd name="connsiteY71" fmla="*/ 128888 h 178762"/>
              <a:gd name="connsiteX72" fmla="*/ 81088 w 449055"/>
              <a:gd name="connsiteY72" fmla="*/ 126815 h 178762"/>
              <a:gd name="connsiteX73" fmla="*/ 83161 w 449055"/>
              <a:gd name="connsiteY73" fmla="*/ 126815 h 178762"/>
              <a:gd name="connsiteX74" fmla="*/ 85235 w 449055"/>
              <a:gd name="connsiteY74" fmla="*/ 126815 h 178762"/>
              <a:gd name="connsiteX75" fmla="*/ 87346 w 449055"/>
              <a:gd name="connsiteY75" fmla="*/ 126815 h 178762"/>
              <a:gd name="connsiteX76" fmla="*/ 87346 w 449055"/>
              <a:gd name="connsiteY76" fmla="*/ 124704 h 178762"/>
              <a:gd name="connsiteX77" fmla="*/ 89419 w 449055"/>
              <a:gd name="connsiteY77" fmla="*/ 124704 h 178762"/>
              <a:gd name="connsiteX78" fmla="*/ 91493 w 449055"/>
              <a:gd name="connsiteY78" fmla="*/ 124704 h 178762"/>
              <a:gd name="connsiteX79" fmla="*/ 91493 w 449055"/>
              <a:gd name="connsiteY79" fmla="*/ 122630 h 178762"/>
              <a:gd name="connsiteX80" fmla="*/ 93566 w 449055"/>
              <a:gd name="connsiteY80" fmla="*/ 122630 h 178762"/>
              <a:gd name="connsiteX81" fmla="*/ 95639 w 449055"/>
              <a:gd name="connsiteY81" fmla="*/ 122630 h 178762"/>
              <a:gd name="connsiteX82" fmla="*/ 95639 w 449055"/>
              <a:gd name="connsiteY82" fmla="*/ 120557 h 178762"/>
              <a:gd name="connsiteX83" fmla="*/ 97713 w 449055"/>
              <a:gd name="connsiteY83" fmla="*/ 120557 h 178762"/>
              <a:gd name="connsiteX84" fmla="*/ 97713 w 449055"/>
              <a:gd name="connsiteY84" fmla="*/ 118484 h 178762"/>
              <a:gd name="connsiteX85" fmla="*/ 99786 w 449055"/>
              <a:gd name="connsiteY85" fmla="*/ 118484 h 178762"/>
              <a:gd name="connsiteX86" fmla="*/ 99786 w 449055"/>
              <a:gd name="connsiteY86" fmla="*/ 120557 h 178762"/>
              <a:gd name="connsiteX87" fmla="*/ 101897 w 449055"/>
              <a:gd name="connsiteY87" fmla="*/ 120557 h 178762"/>
              <a:gd name="connsiteX88" fmla="*/ 103971 w 449055"/>
              <a:gd name="connsiteY88" fmla="*/ 120557 h 178762"/>
              <a:gd name="connsiteX89" fmla="*/ 103971 w 449055"/>
              <a:gd name="connsiteY89" fmla="*/ 118484 h 178762"/>
              <a:gd name="connsiteX90" fmla="*/ 103971 w 449055"/>
              <a:gd name="connsiteY90" fmla="*/ 116410 h 178762"/>
              <a:gd name="connsiteX91" fmla="*/ 106044 w 449055"/>
              <a:gd name="connsiteY91" fmla="*/ 116410 h 178762"/>
              <a:gd name="connsiteX92" fmla="*/ 108117 w 449055"/>
              <a:gd name="connsiteY92" fmla="*/ 116410 h 178762"/>
              <a:gd name="connsiteX93" fmla="*/ 110191 w 449055"/>
              <a:gd name="connsiteY93" fmla="*/ 116410 h 178762"/>
              <a:gd name="connsiteX94" fmla="*/ 110191 w 449055"/>
              <a:gd name="connsiteY94" fmla="*/ 114337 h 178762"/>
              <a:gd name="connsiteX95" fmla="*/ 110191 w 449055"/>
              <a:gd name="connsiteY95" fmla="*/ 112264 h 178762"/>
              <a:gd name="connsiteX96" fmla="*/ 112264 w 449055"/>
              <a:gd name="connsiteY96" fmla="*/ 112264 h 178762"/>
              <a:gd name="connsiteX97" fmla="*/ 112264 w 449055"/>
              <a:gd name="connsiteY97" fmla="*/ 110152 h 178762"/>
              <a:gd name="connsiteX98" fmla="*/ 114375 w 449055"/>
              <a:gd name="connsiteY98" fmla="*/ 110152 h 178762"/>
              <a:gd name="connsiteX99" fmla="*/ 114375 w 449055"/>
              <a:gd name="connsiteY99" fmla="*/ 112264 h 178762"/>
              <a:gd name="connsiteX100" fmla="*/ 114375 w 449055"/>
              <a:gd name="connsiteY100" fmla="*/ 114337 h 178762"/>
              <a:gd name="connsiteX101" fmla="*/ 114375 w 449055"/>
              <a:gd name="connsiteY101" fmla="*/ 116410 h 178762"/>
              <a:gd name="connsiteX102" fmla="*/ 116449 w 449055"/>
              <a:gd name="connsiteY102" fmla="*/ 116410 h 178762"/>
              <a:gd name="connsiteX103" fmla="*/ 118522 w 449055"/>
              <a:gd name="connsiteY103" fmla="*/ 116410 h 178762"/>
              <a:gd name="connsiteX104" fmla="*/ 118522 w 449055"/>
              <a:gd name="connsiteY104" fmla="*/ 118484 h 178762"/>
              <a:gd name="connsiteX105" fmla="*/ 120595 w 449055"/>
              <a:gd name="connsiteY105" fmla="*/ 118484 h 178762"/>
              <a:gd name="connsiteX106" fmla="*/ 122669 w 449055"/>
              <a:gd name="connsiteY106" fmla="*/ 118484 h 178762"/>
              <a:gd name="connsiteX107" fmla="*/ 124742 w 449055"/>
              <a:gd name="connsiteY107" fmla="*/ 118484 h 178762"/>
              <a:gd name="connsiteX108" fmla="*/ 126815 w 449055"/>
              <a:gd name="connsiteY108" fmla="*/ 118484 h 178762"/>
              <a:gd name="connsiteX109" fmla="*/ 126815 w 449055"/>
              <a:gd name="connsiteY109" fmla="*/ 116410 h 178762"/>
              <a:gd name="connsiteX110" fmla="*/ 128927 w 449055"/>
              <a:gd name="connsiteY110" fmla="*/ 116410 h 178762"/>
              <a:gd name="connsiteX111" fmla="*/ 128927 w 449055"/>
              <a:gd name="connsiteY111" fmla="*/ 114337 h 178762"/>
              <a:gd name="connsiteX112" fmla="*/ 128927 w 449055"/>
              <a:gd name="connsiteY112" fmla="*/ 112264 h 178762"/>
              <a:gd name="connsiteX113" fmla="*/ 128927 w 449055"/>
              <a:gd name="connsiteY113" fmla="*/ 110152 h 178762"/>
              <a:gd name="connsiteX114" fmla="*/ 131000 w 449055"/>
              <a:gd name="connsiteY114" fmla="*/ 110152 h 178762"/>
              <a:gd name="connsiteX115" fmla="*/ 131000 w 449055"/>
              <a:gd name="connsiteY115" fmla="*/ 108079 h 178762"/>
              <a:gd name="connsiteX116" fmla="*/ 131000 w 449055"/>
              <a:gd name="connsiteY116" fmla="*/ 106006 h 178762"/>
              <a:gd name="connsiteX117" fmla="*/ 128927 w 449055"/>
              <a:gd name="connsiteY117" fmla="*/ 106006 h 178762"/>
              <a:gd name="connsiteX118" fmla="*/ 126815 w 449055"/>
              <a:gd name="connsiteY118" fmla="*/ 106006 h 178762"/>
              <a:gd name="connsiteX119" fmla="*/ 126815 w 449055"/>
              <a:gd name="connsiteY119" fmla="*/ 103932 h 178762"/>
              <a:gd name="connsiteX120" fmla="*/ 128927 w 449055"/>
              <a:gd name="connsiteY120" fmla="*/ 103932 h 178762"/>
              <a:gd name="connsiteX121" fmla="*/ 128927 w 449055"/>
              <a:gd name="connsiteY121" fmla="*/ 101859 h 178762"/>
              <a:gd name="connsiteX122" fmla="*/ 131000 w 449055"/>
              <a:gd name="connsiteY122" fmla="*/ 101859 h 178762"/>
              <a:gd name="connsiteX123" fmla="*/ 133073 w 449055"/>
              <a:gd name="connsiteY123" fmla="*/ 101859 h 178762"/>
              <a:gd name="connsiteX124" fmla="*/ 135147 w 449055"/>
              <a:gd name="connsiteY124" fmla="*/ 101859 h 178762"/>
              <a:gd name="connsiteX125" fmla="*/ 137220 w 449055"/>
              <a:gd name="connsiteY125" fmla="*/ 101859 h 178762"/>
              <a:gd name="connsiteX126" fmla="*/ 137220 w 449055"/>
              <a:gd name="connsiteY126" fmla="*/ 99786 h 178762"/>
              <a:gd name="connsiteX127" fmla="*/ 139293 w 449055"/>
              <a:gd name="connsiteY127" fmla="*/ 99786 h 178762"/>
              <a:gd name="connsiteX128" fmla="*/ 139293 w 449055"/>
              <a:gd name="connsiteY128" fmla="*/ 101859 h 178762"/>
              <a:gd name="connsiteX129" fmla="*/ 141367 w 449055"/>
              <a:gd name="connsiteY129" fmla="*/ 101859 h 178762"/>
              <a:gd name="connsiteX130" fmla="*/ 141367 w 449055"/>
              <a:gd name="connsiteY130" fmla="*/ 99786 h 178762"/>
              <a:gd name="connsiteX131" fmla="*/ 141367 w 449055"/>
              <a:gd name="connsiteY131" fmla="*/ 97713 h 178762"/>
              <a:gd name="connsiteX132" fmla="*/ 143478 w 449055"/>
              <a:gd name="connsiteY132" fmla="*/ 97713 h 178762"/>
              <a:gd name="connsiteX133" fmla="*/ 143478 w 449055"/>
              <a:gd name="connsiteY133" fmla="*/ 95601 h 178762"/>
              <a:gd name="connsiteX134" fmla="*/ 145551 w 449055"/>
              <a:gd name="connsiteY134" fmla="*/ 95601 h 178762"/>
              <a:gd name="connsiteX135" fmla="*/ 145551 w 449055"/>
              <a:gd name="connsiteY135" fmla="*/ 97713 h 178762"/>
              <a:gd name="connsiteX136" fmla="*/ 147625 w 449055"/>
              <a:gd name="connsiteY136" fmla="*/ 97713 h 178762"/>
              <a:gd name="connsiteX137" fmla="*/ 147625 w 449055"/>
              <a:gd name="connsiteY137" fmla="*/ 95601 h 178762"/>
              <a:gd name="connsiteX138" fmla="*/ 147625 w 449055"/>
              <a:gd name="connsiteY138" fmla="*/ 93528 h 178762"/>
              <a:gd name="connsiteX139" fmla="*/ 149698 w 449055"/>
              <a:gd name="connsiteY139" fmla="*/ 93528 h 178762"/>
              <a:gd name="connsiteX140" fmla="*/ 149698 w 449055"/>
              <a:gd name="connsiteY140" fmla="*/ 91454 h 178762"/>
              <a:gd name="connsiteX141" fmla="*/ 149698 w 449055"/>
              <a:gd name="connsiteY141" fmla="*/ 89381 h 178762"/>
              <a:gd name="connsiteX142" fmla="*/ 151771 w 449055"/>
              <a:gd name="connsiteY142" fmla="*/ 89381 h 178762"/>
              <a:gd name="connsiteX143" fmla="*/ 151771 w 449055"/>
              <a:gd name="connsiteY143" fmla="*/ 91454 h 178762"/>
              <a:gd name="connsiteX144" fmla="*/ 151771 w 449055"/>
              <a:gd name="connsiteY144" fmla="*/ 93528 h 178762"/>
              <a:gd name="connsiteX145" fmla="*/ 153845 w 449055"/>
              <a:gd name="connsiteY145" fmla="*/ 93528 h 178762"/>
              <a:gd name="connsiteX146" fmla="*/ 153845 w 449055"/>
              <a:gd name="connsiteY146" fmla="*/ 91454 h 178762"/>
              <a:gd name="connsiteX147" fmla="*/ 153845 w 449055"/>
              <a:gd name="connsiteY147" fmla="*/ 89381 h 178762"/>
              <a:gd name="connsiteX148" fmla="*/ 155918 w 449055"/>
              <a:gd name="connsiteY148" fmla="*/ 89381 h 178762"/>
              <a:gd name="connsiteX149" fmla="*/ 155918 w 449055"/>
              <a:gd name="connsiteY149" fmla="*/ 91454 h 178762"/>
              <a:gd name="connsiteX150" fmla="*/ 158029 w 449055"/>
              <a:gd name="connsiteY150" fmla="*/ 91454 h 178762"/>
              <a:gd name="connsiteX151" fmla="*/ 158029 w 449055"/>
              <a:gd name="connsiteY151" fmla="*/ 89381 h 178762"/>
              <a:gd name="connsiteX152" fmla="*/ 160103 w 449055"/>
              <a:gd name="connsiteY152" fmla="*/ 89381 h 178762"/>
              <a:gd name="connsiteX153" fmla="*/ 162176 w 449055"/>
              <a:gd name="connsiteY153" fmla="*/ 89381 h 178762"/>
              <a:gd name="connsiteX154" fmla="*/ 162176 w 449055"/>
              <a:gd name="connsiteY154" fmla="*/ 87308 h 178762"/>
              <a:gd name="connsiteX155" fmla="*/ 164249 w 449055"/>
              <a:gd name="connsiteY155" fmla="*/ 87308 h 178762"/>
              <a:gd name="connsiteX156" fmla="*/ 164249 w 449055"/>
              <a:gd name="connsiteY156" fmla="*/ 85235 h 178762"/>
              <a:gd name="connsiteX157" fmla="*/ 164249 w 449055"/>
              <a:gd name="connsiteY157" fmla="*/ 83123 h 178762"/>
              <a:gd name="connsiteX158" fmla="*/ 166323 w 449055"/>
              <a:gd name="connsiteY158" fmla="*/ 83123 h 178762"/>
              <a:gd name="connsiteX159" fmla="*/ 168396 w 449055"/>
              <a:gd name="connsiteY159" fmla="*/ 83123 h 178762"/>
              <a:gd name="connsiteX160" fmla="*/ 170507 w 449055"/>
              <a:gd name="connsiteY160" fmla="*/ 83123 h 178762"/>
              <a:gd name="connsiteX161" fmla="*/ 170507 w 449055"/>
              <a:gd name="connsiteY161" fmla="*/ 81050 h 178762"/>
              <a:gd name="connsiteX162" fmla="*/ 172581 w 449055"/>
              <a:gd name="connsiteY162" fmla="*/ 81050 h 178762"/>
              <a:gd name="connsiteX163" fmla="*/ 174654 w 449055"/>
              <a:gd name="connsiteY163" fmla="*/ 81050 h 178762"/>
              <a:gd name="connsiteX164" fmla="*/ 176727 w 449055"/>
              <a:gd name="connsiteY164" fmla="*/ 81050 h 178762"/>
              <a:gd name="connsiteX165" fmla="*/ 176727 w 449055"/>
              <a:gd name="connsiteY165" fmla="*/ 78976 h 178762"/>
              <a:gd name="connsiteX166" fmla="*/ 176727 w 449055"/>
              <a:gd name="connsiteY166" fmla="*/ 76903 h 178762"/>
              <a:gd name="connsiteX167" fmla="*/ 178801 w 449055"/>
              <a:gd name="connsiteY167" fmla="*/ 76903 h 178762"/>
              <a:gd name="connsiteX168" fmla="*/ 180874 w 449055"/>
              <a:gd name="connsiteY168" fmla="*/ 76903 h 178762"/>
              <a:gd name="connsiteX169" fmla="*/ 180874 w 449055"/>
              <a:gd name="connsiteY169" fmla="*/ 74830 h 178762"/>
              <a:gd name="connsiteX170" fmla="*/ 182947 w 449055"/>
              <a:gd name="connsiteY170" fmla="*/ 74830 h 178762"/>
              <a:gd name="connsiteX171" fmla="*/ 185059 w 449055"/>
              <a:gd name="connsiteY171" fmla="*/ 74830 h 178762"/>
              <a:gd name="connsiteX172" fmla="*/ 187132 w 449055"/>
              <a:gd name="connsiteY172" fmla="*/ 74830 h 178762"/>
              <a:gd name="connsiteX173" fmla="*/ 187132 w 449055"/>
              <a:gd name="connsiteY173" fmla="*/ 76903 h 178762"/>
              <a:gd name="connsiteX174" fmla="*/ 185059 w 449055"/>
              <a:gd name="connsiteY174" fmla="*/ 76903 h 178762"/>
              <a:gd name="connsiteX175" fmla="*/ 185059 w 449055"/>
              <a:gd name="connsiteY175" fmla="*/ 78976 h 178762"/>
              <a:gd name="connsiteX176" fmla="*/ 187132 w 449055"/>
              <a:gd name="connsiteY176" fmla="*/ 78976 h 178762"/>
              <a:gd name="connsiteX177" fmla="*/ 189205 w 449055"/>
              <a:gd name="connsiteY177" fmla="*/ 78976 h 178762"/>
              <a:gd name="connsiteX178" fmla="*/ 191279 w 449055"/>
              <a:gd name="connsiteY178" fmla="*/ 78976 h 178762"/>
              <a:gd name="connsiteX179" fmla="*/ 193352 w 449055"/>
              <a:gd name="connsiteY179" fmla="*/ 78976 h 178762"/>
              <a:gd name="connsiteX180" fmla="*/ 193352 w 449055"/>
              <a:gd name="connsiteY180" fmla="*/ 76903 h 178762"/>
              <a:gd name="connsiteX181" fmla="*/ 195425 w 449055"/>
              <a:gd name="connsiteY181" fmla="*/ 76903 h 178762"/>
              <a:gd name="connsiteX182" fmla="*/ 197498 w 449055"/>
              <a:gd name="connsiteY182" fmla="*/ 76903 h 178762"/>
              <a:gd name="connsiteX183" fmla="*/ 199610 w 449055"/>
              <a:gd name="connsiteY183" fmla="*/ 76903 h 178762"/>
              <a:gd name="connsiteX184" fmla="*/ 199610 w 449055"/>
              <a:gd name="connsiteY184" fmla="*/ 72757 h 178762"/>
              <a:gd name="connsiteX185" fmla="*/ 199610 w 449055"/>
              <a:gd name="connsiteY185" fmla="*/ 70683 h 178762"/>
              <a:gd name="connsiteX186" fmla="*/ 199610 w 449055"/>
              <a:gd name="connsiteY186" fmla="*/ 68572 h 178762"/>
              <a:gd name="connsiteX187" fmla="*/ 199610 w 449055"/>
              <a:gd name="connsiteY187" fmla="*/ 66498 h 178762"/>
              <a:gd name="connsiteX188" fmla="*/ 201683 w 449055"/>
              <a:gd name="connsiteY188" fmla="*/ 66498 h 178762"/>
              <a:gd name="connsiteX189" fmla="*/ 201683 w 449055"/>
              <a:gd name="connsiteY189" fmla="*/ 68572 h 178762"/>
              <a:gd name="connsiteX190" fmla="*/ 201683 w 449055"/>
              <a:gd name="connsiteY190" fmla="*/ 70683 h 178762"/>
              <a:gd name="connsiteX191" fmla="*/ 203757 w 449055"/>
              <a:gd name="connsiteY191" fmla="*/ 70683 h 178762"/>
              <a:gd name="connsiteX192" fmla="*/ 203757 w 449055"/>
              <a:gd name="connsiteY192" fmla="*/ 72757 h 178762"/>
              <a:gd name="connsiteX193" fmla="*/ 201683 w 449055"/>
              <a:gd name="connsiteY193" fmla="*/ 72757 h 178762"/>
              <a:gd name="connsiteX194" fmla="*/ 201683 w 449055"/>
              <a:gd name="connsiteY194" fmla="*/ 74830 h 178762"/>
              <a:gd name="connsiteX195" fmla="*/ 201683 w 449055"/>
              <a:gd name="connsiteY195" fmla="*/ 76903 h 178762"/>
              <a:gd name="connsiteX196" fmla="*/ 203757 w 449055"/>
              <a:gd name="connsiteY196" fmla="*/ 76903 h 178762"/>
              <a:gd name="connsiteX197" fmla="*/ 205830 w 449055"/>
              <a:gd name="connsiteY197" fmla="*/ 76903 h 178762"/>
              <a:gd name="connsiteX198" fmla="*/ 205830 w 449055"/>
              <a:gd name="connsiteY198" fmla="*/ 74830 h 178762"/>
              <a:gd name="connsiteX199" fmla="*/ 207903 w 449055"/>
              <a:gd name="connsiteY199" fmla="*/ 74830 h 178762"/>
              <a:gd name="connsiteX200" fmla="*/ 207903 w 449055"/>
              <a:gd name="connsiteY200" fmla="*/ 72757 h 178762"/>
              <a:gd name="connsiteX201" fmla="*/ 207903 w 449055"/>
              <a:gd name="connsiteY201" fmla="*/ 70683 h 178762"/>
              <a:gd name="connsiteX202" fmla="*/ 207903 w 449055"/>
              <a:gd name="connsiteY202" fmla="*/ 68572 h 178762"/>
              <a:gd name="connsiteX203" fmla="*/ 209977 w 449055"/>
              <a:gd name="connsiteY203" fmla="*/ 68572 h 178762"/>
              <a:gd name="connsiteX204" fmla="*/ 209977 w 449055"/>
              <a:gd name="connsiteY204" fmla="*/ 70683 h 178762"/>
              <a:gd name="connsiteX205" fmla="*/ 214161 w 449055"/>
              <a:gd name="connsiteY205" fmla="*/ 70683 h 178762"/>
              <a:gd name="connsiteX206" fmla="*/ 216235 w 449055"/>
              <a:gd name="connsiteY206" fmla="*/ 70683 h 178762"/>
              <a:gd name="connsiteX207" fmla="*/ 218308 w 449055"/>
              <a:gd name="connsiteY207" fmla="*/ 70683 h 178762"/>
              <a:gd name="connsiteX208" fmla="*/ 220381 w 449055"/>
              <a:gd name="connsiteY208" fmla="*/ 70683 h 178762"/>
              <a:gd name="connsiteX209" fmla="*/ 220381 w 449055"/>
              <a:gd name="connsiteY209" fmla="*/ 68572 h 178762"/>
              <a:gd name="connsiteX210" fmla="*/ 218308 w 449055"/>
              <a:gd name="connsiteY210" fmla="*/ 68572 h 178762"/>
              <a:gd name="connsiteX211" fmla="*/ 218308 w 449055"/>
              <a:gd name="connsiteY211" fmla="*/ 66498 h 178762"/>
              <a:gd name="connsiteX212" fmla="*/ 220381 w 449055"/>
              <a:gd name="connsiteY212" fmla="*/ 66498 h 178762"/>
              <a:gd name="connsiteX213" fmla="*/ 222455 w 449055"/>
              <a:gd name="connsiteY213" fmla="*/ 66498 h 178762"/>
              <a:gd name="connsiteX214" fmla="*/ 224528 w 449055"/>
              <a:gd name="connsiteY214" fmla="*/ 66498 h 178762"/>
              <a:gd name="connsiteX215" fmla="*/ 224528 w 449055"/>
              <a:gd name="connsiteY215" fmla="*/ 68572 h 178762"/>
              <a:gd name="connsiteX216" fmla="*/ 226601 w 449055"/>
              <a:gd name="connsiteY216" fmla="*/ 68572 h 178762"/>
              <a:gd name="connsiteX217" fmla="*/ 226601 w 449055"/>
              <a:gd name="connsiteY217" fmla="*/ 70683 h 178762"/>
              <a:gd name="connsiteX218" fmla="*/ 230786 w 449055"/>
              <a:gd name="connsiteY218" fmla="*/ 70683 h 178762"/>
              <a:gd name="connsiteX219" fmla="*/ 230786 w 449055"/>
              <a:gd name="connsiteY219" fmla="*/ 68572 h 178762"/>
              <a:gd name="connsiteX220" fmla="*/ 232859 w 449055"/>
              <a:gd name="connsiteY220" fmla="*/ 68572 h 178762"/>
              <a:gd name="connsiteX221" fmla="*/ 232859 w 449055"/>
              <a:gd name="connsiteY221" fmla="*/ 66498 h 178762"/>
              <a:gd name="connsiteX222" fmla="*/ 232859 w 449055"/>
              <a:gd name="connsiteY222" fmla="*/ 64425 h 178762"/>
              <a:gd name="connsiteX223" fmla="*/ 234933 w 449055"/>
              <a:gd name="connsiteY223" fmla="*/ 64425 h 178762"/>
              <a:gd name="connsiteX224" fmla="*/ 234933 w 449055"/>
              <a:gd name="connsiteY224" fmla="*/ 62352 h 178762"/>
              <a:gd name="connsiteX225" fmla="*/ 234933 w 449055"/>
              <a:gd name="connsiteY225" fmla="*/ 60278 h 178762"/>
              <a:gd name="connsiteX226" fmla="*/ 237006 w 449055"/>
              <a:gd name="connsiteY226" fmla="*/ 60278 h 178762"/>
              <a:gd name="connsiteX227" fmla="*/ 237006 w 449055"/>
              <a:gd name="connsiteY227" fmla="*/ 58205 h 178762"/>
              <a:gd name="connsiteX228" fmla="*/ 234933 w 449055"/>
              <a:gd name="connsiteY228" fmla="*/ 58205 h 178762"/>
              <a:gd name="connsiteX229" fmla="*/ 234933 w 449055"/>
              <a:gd name="connsiteY229" fmla="*/ 56132 h 178762"/>
              <a:gd name="connsiteX230" fmla="*/ 234933 w 449055"/>
              <a:gd name="connsiteY230" fmla="*/ 54020 h 178762"/>
              <a:gd name="connsiteX231" fmla="*/ 232859 w 449055"/>
              <a:gd name="connsiteY231" fmla="*/ 54020 h 178762"/>
              <a:gd name="connsiteX232" fmla="*/ 232859 w 449055"/>
              <a:gd name="connsiteY232" fmla="*/ 51947 h 178762"/>
              <a:gd name="connsiteX233" fmla="*/ 234933 w 449055"/>
              <a:gd name="connsiteY233" fmla="*/ 51947 h 178762"/>
              <a:gd name="connsiteX234" fmla="*/ 234933 w 449055"/>
              <a:gd name="connsiteY234" fmla="*/ 49874 h 178762"/>
              <a:gd name="connsiteX235" fmla="*/ 237006 w 449055"/>
              <a:gd name="connsiteY235" fmla="*/ 49874 h 178762"/>
              <a:gd name="connsiteX236" fmla="*/ 237006 w 449055"/>
              <a:gd name="connsiteY236" fmla="*/ 51947 h 178762"/>
              <a:gd name="connsiteX237" fmla="*/ 239079 w 449055"/>
              <a:gd name="connsiteY237" fmla="*/ 51947 h 178762"/>
              <a:gd name="connsiteX238" fmla="*/ 239079 w 449055"/>
              <a:gd name="connsiteY238" fmla="*/ 54020 h 178762"/>
              <a:gd name="connsiteX239" fmla="*/ 239079 w 449055"/>
              <a:gd name="connsiteY239" fmla="*/ 56132 h 178762"/>
              <a:gd name="connsiteX240" fmla="*/ 241191 w 449055"/>
              <a:gd name="connsiteY240" fmla="*/ 56132 h 178762"/>
              <a:gd name="connsiteX241" fmla="*/ 243264 w 449055"/>
              <a:gd name="connsiteY241" fmla="*/ 56132 h 178762"/>
              <a:gd name="connsiteX242" fmla="*/ 243264 w 449055"/>
              <a:gd name="connsiteY242" fmla="*/ 54020 h 178762"/>
              <a:gd name="connsiteX243" fmla="*/ 245337 w 449055"/>
              <a:gd name="connsiteY243" fmla="*/ 54020 h 178762"/>
              <a:gd name="connsiteX244" fmla="*/ 247411 w 449055"/>
              <a:gd name="connsiteY244" fmla="*/ 54020 h 178762"/>
              <a:gd name="connsiteX245" fmla="*/ 247411 w 449055"/>
              <a:gd name="connsiteY245" fmla="*/ 51947 h 178762"/>
              <a:gd name="connsiteX246" fmla="*/ 247411 w 449055"/>
              <a:gd name="connsiteY246" fmla="*/ 49874 h 178762"/>
              <a:gd name="connsiteX247" fmla="*/ 247411 w 449055"/>
              <a:gd name="connsiteY247" fmla="*/ 47800 h 178762"/>
              <a:gd name="connsiteX248" fmla="*/ 245337 w 449055"/>
              <a:gd name="connsiteY248" fmla="*/ 47800 h 178762"/>
              <a:gd name="connsiteX249" fmla="*/ 245337 w 449055"/>
              <a:gd name="connsiteY249" fmla="*/ 45727 h 178762"/>
              <a:gd name="connsiteX250" fmla="*/ 243264 w 449055"/>
              <a:gd name="connsiteY250" fmla="*/ 45727 h 178762"/>
              <a:gd name="connsiteX251" fmla="*/ 243264 w 449055"/>
              <a:gd name="connsiteY251" fmla="*/ 43654 h 178762"/>
              <a:gd name="connsiteX252" fmla="*/ 245337 w 449055"/>
              <a:gd name="connsiteY252" fmla="*/ 43654 h 178762"/>
              <a:gd name="connsiteX253" fmla="*/ 245337 w 449055"/>
              <a:gd name="connsiteY253" fmla="*/ 45727 h 178762"/>
              <a:gd name="connsiteX254" fmla="*/ 247411 w 449055"/>
              <a:gd name="connsiteY254" fmla="*/ 45727 h 178762"/>
              <a:gd name="connsiteX255" fmla="*/ 247411 w 449055"/>
              <a:gd name="connsiteY255" fmla="*/ 43654 h 178762"/>
              <a:gd name="connsiteX256" fmla="*/ 249484 w 449055"/>
              <a:gd name="connsiteY256" fmla="*/ 43654 h 178762"/>
              <a:gd name="connsiteX257" fmla="*/ 249484 w 449055"/>
              <a:gd name="connsiteY257" fmla="*/ 45727 h 178762"/>
              <a:gd name="connsiteX258" fmla="*/ 249484 w 449055"/>
              <a:gd name="connsiteY258" fmla="*/ 47800 h 178762"/>
              <a:gd name="connsiteX259" fmla="*/ 249484 w 449055"/>
              <a:gd name="connsiteY259" fmla="*/ 49874 h 178762"/>
              <a:gd name="connsiteX260" fmla="*/ 249484 w 449055"/>
              <a:gd name="connsiteY260" fmla="*/ 51947 h 178762"/>
              <a:gd name="connsiteX261" fmla="*/ 251557 w 449055"/>
              <a:gd name="connsiteY261" fmla="*/ 51947 h 178762"/>
              <a:gd name="connsiteX262" fmla="*/ 251557 w 449055"/>
              <a:gd name="connsiteY262" fmla="*/ 49874 h 178762"/>
              <a:gd name="connsiteX263" fmla="*/ 253630 w 449055"/>
              <a:gd name="connsiteY263" fmla="*/ 49874 h 178762"/>
              <a:gd name="connsiteX264" fmla="*/ 253630 w 449055"/>
              <a:gd name="connsiteY264" fmla="*/ 47800 h 178762"/>
              <a:gd name="connsiteX265" fmla="*/ 255742 w 449055"/>
              <a:gd name="connsiteY265" fmla="*/ 47800 h 178762"/>
              <a:gd name="connsiteX266" fmla="*/ 257815 w 449055"/>
              <a:gd name="connsiteY266" fmla="*/ 47800 h 178762"/>
              <a:gd name="connsiteX267" fmla="*/ 257815 w 449055"/>
              <a:gd name="connsiteY267" fmla="*/ 45727 h 178762"/>
              <a:gd name="connsiteX268" fmla="*/ 257815 w 449055"/>
              <a:gd name="connsiteY268" fmla="*/ 41581 h 178762"/>
              <a:gd name="connsiteX269" fmla="*/ 257815 w 449055"/>
              <a:gd name="connsiteY269" fmla="*/ 39469 h 178762"/>
              <a:gd name="connsiteX270" fmla="*/ 259889 w 449055"/>
              <a:gd name="connsiteY270" fmla="*/ 39469 h 178762"/>
              <a:gd name="connsiteX271" fmla="*/ 259889 w 449055"/>
              <a:gd name="connsiteY271" fmla="*/ 41581 h 178762"/>
              <a:gd name="connsiteX272" fmla="*/ 259889 w 449055"/>
              <a:gd name="connsiteY272" fmla="*/ 43654 h 178762"/>
              <a:gd name="connsiteX273" fmla="*/ 259889 w 449055"/>
              <a:gd name="connsiteY273" fmla="*/ 45727 h 178762"/>
              <a:gd name="connsiteX274" fmla="*/ 259889 w 449055"/>
              <a:gd name="connsiteY274" fmla="*/ 47800 h 178762"/>
              <a:gd name="connsiteX275" fmla="*/ 261962 w 449055"/>
              <a:gd name="connsiteY275" fmla="*/ 47800 h 178762"/>
              <a:gd name="connsiteX276" fmla="*/ 264035 w 449055"/>
              <a:gd name="connsiteY276" fmla="*/ 47800 h 178762"/>
              <a:gd name="connsiteX277" fmla="*/ 264035 w 449055"/>
              <a:gd name="connsiteY277" fmla="*/ 45727 h 178762"/>
              <a:gd name="connsiteX278" fmla="*/ 266108 w 449055"/>
              <a:gd name="connsiteY278" fmla="*/ 45727 h 178762"/>
              <a:gd name="connsiteX279" fmla="*/ 266108 w 449055"/>
              <a:gd name="connsiteY279" fmla="*/ 47800 h 178762"/>
              <a:gd name="connsiteX280" fmla="*/ 268182 w 449055"/>
              <a:gd name="connsiteY280" fmla="*/ 47800 h 178762"/>
              <a:gd name="connsiteX281" fmla="*/ 270293 w 449055"/>
              <a:gd name="connsiteY281" fmla="*/ 47800 h 178762"/>
              <a:gd name="connsiteX282" fmla="*/ 270293 w 449055"/>
              <a:gd name="connsiteY282" fmla="*/ 45727 h 178762"/>
              <a:gd name="connsiteX283" fmla="*/ 272367 w 449055"/>
              <a:gd name="connsiteY283" fmla="*/ 45727 h 178762"/>
              <a:gd name="connsiteX284" fmla="*/ 272367 w 449055"/>
              <a:gd name="connsiteY284" fmla="*/ 43654 h 178762"/>
              <a:gd name="connsiteX285" fmla="*/ 274440 w 449055"/>
              <a:gd name="connsiteY285" fmla="*/ 43654 h 178762"/>
              <a:gd name="connsiteX286" fmla="*/ 276513 w 449055"/>
              <a:gd name="connsiteY286" fmla="*/ 43654 h 178762"/>
              <a:gd name="connsiteX287" fmla="*/ 278586 w 449055"/>
              <a:gd name="connsiteY287" fmla="*/ 43654 h 178762"/>
              <a:gd name="connsiteX288" fmla="*/ 278586 w 449055"/>
              <a:gd name="connsiteY288" fmla="*/ 41581 h 178762"/>
              <a:gd name="connsiteX289" fmla="*/ 280660 w 449055"/>
              <a:gd name="connsiteY289" fmla="*/ 41581 h 178762"/>
              <a:gd name="connsiteX290" fmla="*/ 282771 w 449055"/>
              <a:gd name="connsiteY290" fmla="*/ 41581 h 178762"/>
              <a:gd name="connsiteX291" fmla="*/ 282771 w 449055"/>
              <a:gd name="connsiteY291" fmla="*/ 39469 h 178762"/>
              <a:gd name="connsiteX292" fmla="*/ 284845 w 449055"/>
              <a:gd name="connsiteY292" fmla="*/ 39469 h 178762"/>
              <a:gd name="connsiteX293" fmla="*/ 284845 w 449055"/>
              <a:gd name="connsiteY293" fmla="*/ 41581 h 178762"/>
              <a:gd name="connsiteX294" fmla="*/ 286918 w 449055"/>
              <a:gd name="connsiteY294" fmla="*/ 41581 h 178762"/>
              <a:gd name="connsiteX295" fmla="*/ 288991 w 449055"/>
              <a:gd name="connsiteY295" fmla="*/ 41581 h 178762"/>
              <a:gd name="connsiteX296" fmla="*/ 288991 w 449055"/>
              <a:gd name="connsiteY296" fmla="*/ 39469 h 178762"/>
              <a:gd name="connsiteX297" fmla="*/ 286918 w 449055"/>
              <a:gd name="connsiteY297" fmla="*/ 39469 h 178762"/>
              <a:gd name="connsiteX298" fmla="*/ 286918 w 449055"/>
              <a:gd name="connsiteY298" fmla="*/ 37396 h 178762"/>
              <a:gd name="connsiteX299" fmla="*/ 286918 w 449055"/>
              <a:gd name="connsiteY299" fmla="*/ 35322 h 178762"/>
              <a:gd name="connsiteX300" fmla="*/ 286918 w 449055"/>
              <a:gd name="connsiteY300" fmla="*/ 33249 h 178762"/>
              <a:gd name="connsiteX301" fmla="*/ 286918 w 449055"/>
              <a:gd name="connsiteY301" fmla="*/ 31176 h 178762"/>
              <a:gd name="connsiteX302" fmla="*/ 286918 w 449055"/>
              <a:gd name="connsiteY302" fmla="*/ 29103 h 178762"/>
              <a:gd name="connsiteX303" fmla="*/ 286918 w 449055"/>
              <a:gd name="connsiteY303" fmla="*/ 26991 h 178762"/>
              <a:gd name="connsiteX304" fmla="*/ 286918 w 449055"/>
              <a:gd name="connsiteY304" fmla="*/ 24918 h 178762"/>
              <a:gd name="connsiteX305" fmla="*/ 288991 w 449055"/>
              <a:gd name="connsiteY305" fmla="*/ 24918 h 178762"/>
              <a:gd name="connsiteX306" fmla="*/ 288991 w 449055"/>
              <a:gd name="connsiteY306" fmla="*/ 26991 h 178762"/>
              <a:gd name="connsiteX307" fmla="*/ 288991 w 449055"/>
              <a:gd name="connsiteY307" fmla="*/ 29103 h 178762"/>
              <a:gd name="connsiteX308" fmla="*/ 288991 w 449055"/>
              <a:gd name="connsiteY308" fmla="*/ 31176 h 178762"/>
              <a:gd name="connsiteX309" fmla="*/ 288991 w 449055"/>
              <a:gd name="connsiteY309" fmla="*/ 33249 h 178762"/>
              <a:gd name="connsiteX310" fmla="*/ 291065 w 449055"/>
              <a:gd name="connsiteY310" fmla="*/ 33249 h 178762"/>
              <a:gd name="connsiteX311" fmla="*/ 291065 w 449055"/>
              <a:gd name="connsiteY311" fmla="*/ 35322 h 178762"/>
              <a:gd name="connsiteX312" fmla="*/ 291065 w 449055"/>
              <a:gd name="connsiteY312" fmla="*/ 37396 h 178762"/>
              <a:gd name="connsiteX313" fmla="*/ 291065 w 449055"/>
              <a:gd name="connsiteY313" fmla="*/ 39469 h 178762"/>
              <a:gd name="connsiteX314" fmla="*/ 291065 w 449055"/>
              <a:gd name="connsiteY314" fmla="*/ 41581 h 178762"/>
              <a:gd name="connsiteX315" fmla="*/ 293138 w 449055"/>
              <a:gd name="connsiteY315" fmla="*/ 41581 h 178762"/>
              <a:gd name="connsiteX316" fmla="*/ 295211 w 449055"/>
              <a:gd name="connsiteY316" fmla="*/ 41581 h 178762"/>
              <a:gd name="connsiteX317" fmla="*/ 299396 w 449055"/>
              <a:gd name="connsiteY317" fmla="*/ 41581 h 178762"/>
              <a:gd name="connsiteX318" fmla="*/ 301469 w 449055"/>
              <a:gd name="connsiteY318" fmla="*/ 41581 h 178762"/>
              <a:gd name="connsiteX319" fmla="*/ 305616 w 449055"/>
              <a:gd name="connsiteY319" fmla="*/ 41581 h 178762"/>
              <a:gd name="connsiteX320" fmla="*/ 305616 w 449055"/>
              <a:gd name="connsiteY320" fmla="*/ 39469 h 178762"/>
              <a:gd name="connsiteX321" fmla="*/ 307689 w 449055"/>
              <a:gd name="connsiteY321" fmla="*/ 39469 h 178762"/>
              <a:gd name="connsiteX322" fmla="*/ 307689 w 449055"/>
              <a:gd name="connsiteY322" fmla="*/ 37396 h 178762"/>
              <a:gd name="connsiteX323" fmla="*/ 309762 w 449055"/>
              <a:gd name="connsiteY323" fmla="*/ 37396 h 178762"/>
              <a:gd name="connsiteX324" fmla="*/ 309762 w 449055"/>
              <a:gd name="connsiteY324" fmla="*/ 35322 h 178762"/>
              <a:gd name="connsiteX325" fmla="*/ 309762 w 449055"/>
              <a:gd name="connsiteY325" fmla="*/ 33249 h 178762"/>
              <a:gd name="connsiteX326" fmla="*/ 309762 w 449055"/>
              <a:gd name="connsiteY326" fmla="*/ 31176 h 178762"/>
              <a:gd name="connsiteX327" fmla="*/ 309762 w 449055"/>
              <a:gd name="connsiteY327" fmla="*/ 29103 h 178762"/>
              <a:gd name="connsiteX328" fmla="*/ 311874 w 449055"/>
              <a:gd name="connsiteY328" fmla="*/ 29103 h 178762"/>
              <a:gd name="connsiteX329" fmla="*/ 313947 w 449055"/>
              <a:gd name="connsiteY329" fmla="*/ 29103 h 178762"/>
              <a:gd name="connsiteX330" fmla="*/ 316021 w 449055"/>
              <a:gd name="connsiteY330" fmla="*/ 29103 h 178762"/>
              <a:gd name="connsiteX331" fmla="*/ 318094 w 449055"/>
              <a:gd name="connsiteY331" fmla="*/ 29103 h 178762"/>
              <a:gd name="connsiteX332" fmla="*/ 318094 w 449055"/>
              <a:gd name="connsiteY332" fmla="*/ 26991 h 178762"/>
              <a:gd name="connsiteX333" fmla="*/ 322240 w 449055"/>
              <a:gd name="connsiteY333" fmla="*/ 26991 h 178762"/>
              <a:gd name="connsiteX334" fmla="*/ 328499 w 449055"/>
              <a:gd name="connsiteY334" fmla="*/ 26991 h 178762"/>
              <a:gd name="connsiteX335" fmla="*/ 328499 w 449055"/>
              <a:gd name="connsiteY335" fmla="*/ 24918 h 178762"/>
              <a:gd name="connsiteX336" fmla="*/ 330572 w 449055"/>
              <a:gd name="connsiteY336" fmla="*/ 24918 h 178762"/>
              <a:gd name="connsiteX337" fmla="*/ 332645 w 449055"/>
              <a:gd name="connsiteY337" fmla="*/ 24918 h 178762"/>
              <a:gd name="connsiteX338" fmla="*/ 332645 w 449055"/>
              <a:gd name="connsiteY338" fmla="*/ 22844 h 178762"/>
              <a:gd name="connsiteX339" fmla="*/ 332645 w 449055"/>
              <a:gd name="connsiteY339" fmla="*/ 20771 h 178762"/>
              <a:gd name="connsiteX340" fmla="*/ 332645 w 449055"/>
              <a:gd name="connsiteY340" fmla="*/ 18698 h 178762"/>
              <a:gd name="connsiteX341" fmla="*/ 334718 w 449055"/>
              <a:gd name="connsiteY341" fmla="*/ 18698 h 178762"/>
              <a:gd name="connsiteX342" fmla="*/ 334718 w 449055"/>
              <a:gd name="connsiteY342" fmla="*/ 16625 h 178762"/>
              <a:gd name="connsiteX343" fmla="*/ 336792 w 449055"/>
              <a:gd name="connsiteY343" fmla="*/ 16625 h 178762"/>
              <a:gd name="connsiteX344" fmla="*/ 338865 w 449055"/>
              <a:gd name="connsiteY344" fmla="*/ 16625 h 178762"/>
              <a:gd name="connsiteX345" fmla="*/ 338865 w 449055"/>
              <a:gd name="connsiteY345" fmla="*/ 18698 h 178762"/>
              <a:gd name="connsiteX346" fmla="*/ 340977 w 449055"/>
              <a:gd name="connsiteY346" fmla="*/ 18698 h 178762"/>
              <a:gd name="connsiteX347" fmla="*/ 340977 w 449055"/>
              <a:gd name="connsiteY347" fmla="*/ 16625 h 178762"/>
              <a:gd name="connsiteX348" fmla="*/ 343050 w 449055"/>
              <a:gd name="connsiteY348" fmla="*/ 16625 h 178762"/>
              <a:gd name="connsiteX349" fmla="*/ 343050 w 449055"/>
              <a:gd name="connsiteY349" fmla="*/ 18698 h 178762"/>
              <a:gd name="connsiteX350" fmla="*/ 345123 w 449055"/>
              <a:gd name="connsiteY350" fmla="*/ 18698 h 178762"/>
              <a:gd name="connsiteX351" fmla="*/ 347196 w 449055"/>
              <a:gd name="connsiteY351" fmla="*/ 18698 h 178762"/>
              <a:gd name="connsiteX352" fmla="*/ 349270 w 449055"/>
              <a:gd name="connsiteY352" fmla="*/ 18698 h 178762"/>
              <a:gd name="connsiteX353" fmla="*/ 351343 w 449055"/>
              <a:gd name="connsiteY353" fmla="*/ 18698 h 178762"/>
              <a:gd name="connsiteX354" fmla="*/ 353455 w 449055"/>
              <a:gd name="connsiteY354" fmla="*/ 18698 h 178762"/>
              <a:gd name="connsiteX355" fmla="*/ 353455 w 449055"/>
              <a:gd name="connsiteY355" fmla="*/ 20771 h 178762"/>
              <a:gd name="connsiteX356" fmla="*/ 355528 w 449055"/>
              <a:gd name="connsiteY356" fmla="*/ 20771 h 178762"/>
              <a:gd name="connsiteX357" fmla="*/ 355528 w 449055"/>
              <a:gd name="connsiteY357" fmla="*/ 22844 h 178762"/>
              <a:gd name="connsiteX358" fmla="*/ 357601 w 449055"/>
              <a:gd name="connsiteY358" fmla="*/ 22844 h 178762"/>
              <a:gd name="connsiteX359" fmla="*/ 357601 w 449055"/>
              <a:gd name="connsiteY359" fmla="*/ 24918 h 178762"/>
              <a:gd name="connsiteX360" fmla="*/ 359674 w 449055"/>
              <a:gd name="connsiteY360" fmla="*/ 24918 h 178762"/>
              <a:gd name="connsiteX361" fmla="*/ 361748 w 449055"/>
              <a:gd name="connsiteY361" fmla="*/ 24918 h 178762"/>
              <a:gd name="connsiteX362" fmla="*/ 361748 w 449055"/>
              <a:gd name="connsiteY362" fmla="*/ 22844 h 178762"/>
              <a:gd name="connsiteX363" fmla="*/ 359674 w 449055"/>
              <a:gd name="connsiteY363" fmla="*/ 22844 h 178762"/>
              <a:gd name="connsiteX364" fmla="*/ 359674 w 449055"/>
              <a:gd name="connsiteY364" fmla="*/ 20771 h 178762"/>
              <a:gd name="connsiteX365" fmla="*/ 359674 w 449055"/>
              <a:gd name="connsiteY365" fmla="*/ 18698 h 178762"/>
              <a:gd name="connsiteX366" fmla="*/ 361748 w 449055"/>
              <a:gd name="connsiteY366" fmla="*/ 18698 h 178762"/>
              <a:gd name="connsiteX367" fmla="*/ 361748 w 449055"/>
              <a:gd name="connsiteY367" fmla="*/ 16625 h 178762"/>
              <a:gd name="connsiteX368" fmla="*/ 361748 w 449055"/>
              <a:gd name="connsiteY368" fmla="*/ 14551 h 178762"/>
              <a:gd name="connsiteX369" fmla="*/ 363821 w 449055"/>
              <a:gd name="connsiteY369" fmla="*/ 14551 h 178762"/>
              <a:gd name="connsiteX370" fmla="*/ 363821 w 449055"/>
              <a:gd name="connsiteY370" fmla="*/ 12440 h 178762"/>
              <a:gd name="connsiteX371" fmla="*/ 365894 w 449055"/>
              <a:gd name="connsiteY371" fmla="*/ 12440 h 178762"/>
              <a:gd name="connsiteX372" fmla="*/ 368006 w 449055"/>
              <a:gd name="connsiteY372" fmla="*/ 12440 h 178762"/>
              <a:gd name="connsiteX373" fmla="*/ 370079 w 449055"/>
              <a:gd name="connsiteY373" fmla="*/ 12440 h 178762"/>
              <a:gd name="connsiteX374" fmla="*/ 370079 w 449055"/>
              <a:gd name="connsiteY374" fmla="*/ 14551 h 178762"/>
              <a:gd name="connsiteX375" fmla="*/ 372153 w 449055"/>
              <a:gd name="connsiteY375" fmla="*/ 14551 h 178762"/>
              <a:gd name="connsiteX376" fmla="*/ 372153 w 449055"/>
              <a:gd name="connsiteY376" fmla="*/ 16625 h 178762"/>
              <a:gd name="connsiteX377" fmla="*/ 374226 w 449055"/>
              <a:gd name="connsiteY377" fmla="*/ 16625 h 178762"/>
              <a:gd name="connsiteX378" fmla="*/ 376299 w 449055"/>
              <a:gd name="connsiteY378" fmla="*/ 16625 h 178762"/>
              <a:gd name="connsiteX379" fmla="*/ 376299 w 449055"/>
              <a:gd name="connsiteY379" fmla="*/ 14551 h 178762"/>
              <a:gd name="connsiteX380" fmla="*/ 378372 w 449055"/>
              <a:gd name="connsiteY380" fmla="*/ 14551 h 178762"/>
              <a:gd name="connsiteX381" fmla="*/ 380446 w 449055"/>
              <a:gd name="connsiteY381" fmla="*/ 14551 h 178762"/>
              <a:gd name="connsiteX382" fmla="*/ 382557 w 449055"/>
              <a:gd name="connsiteY382" fmla="*/ 14551 h 178762"/>
              <a:gd name="connsiteX383" fmla="*/ 382557 w 449055"/>
              <a:gd name="connsiteY383" fmla="*/ 12440 h 178762"/>
              <a:gd name="connsiteX384" fmla="*/ 384631 w 449055"/>
              <a:gd name="connsiteY384" fmla="*/ 12440 h 178762"/>
              <a:gd name="connsiteX385" fmla="*/ 386704 w 449055"/>
              <a:gd name="connsiteY385" fmla="*/ 12440 h 178762"/>
              <a:gd name="connsiteX386" fmla="*/ 388777 w 449055"/>
              <a:gd name="connsiteY386" fmla="*/ 12440 h 178762"/>
              <a:gd name="connsiteX387" fmla="*/ 390850 w 449055"/>
              <a:gd name="connsiteY387" fmla="*/ 12440 h 178762"/>
              <a:gd name="connsiteX388" fmla="*/ 392924 w 449055"/>
              <a:gd name="connsiteY388" fmla="*/ 12440 h 178762"/>
              <a:gd name="connsiteX389" fmla="*/ 394997 w 449055"/>
              <a:gd name="connsiteY389" fmla="*/ 12440 h 178762"/>
              <a:gd name="connsiteX390" fmla="*/ 394997 w 449055"/>
              <a:gd name="connsiteY390" fmla="*/ 10366 h 178762"/>
              <a:gd name="connsiteX391" fmla="*/ 397109 w 449055"/>
              <a:gd name="connsiteY391" fmla="*/ 10366 h 178762"/>
              <a:gd name="connsiteX392" fmla="*/ 399182 w 449055"/>
              <a:gd name="connsiteY392" fmla="*/ 10366 h 178762"/>
              <a:gd name="connsiteX393" fmla="*/ 399182 w 449055"/>
              <a:gd name="connsiteY393" fmla="*/ 12440 h 178762"/>
              <a:gd name="connsiteX394" fmla="*/ 401255 w 449055"/>
              <a:gd name="connsiteY394" fmla="*/ 12440 h 178762"/>
              <a:gd name="connsiteX395" fmla="*/ 403328 w 449055"/>
              <a:gd name="connsiteY395" fmla="*/ 12440 h 178762"/>
              <a:gd name="connsiteX396" fmla="*/ 403328 w 449055"/>
              <a:gd name="connsiteY396" fmla="*/ 14551 h 178762"/>
              <a:gd name="connsiteX397" fmla="*/ 405402 w 449055"/>
              <a:gd name="connsiteY397" fmla="*/ 14551 h 178762"/>
              <a:gd name="connsiteX398" fmla="*/ 407475 w 449055"/>
              <a:gd name="connsiteY398" fmla="*/ 14551 h 178762"/>
              <a:gd name="connsiteX399" fmla="*/ 407475 w 449055"/>
              <a:gd name="connsiteY399" fmla="*/ 16625 h 178762"/>
              <a:gd name="connsiteX400" fmla="*/ 409548 w 449055"/>
              <a:gd name="connsiteY400" fmla="*/ 16625 h 178762"/>
              <a:gd name="connsiteX401" fmla="*/ 409548 w 449055"/>
              <a:gd name="connsiteY401" fmla="*/ 18698 h 178762"/>
              <a:gd name="connsiteX402" fmla="*/ 409548 w 449055"/>
              <a:gd name="connsiteY402" fmla="*/ 20771 h 178762"/>
              <a:gd name="connsiteX403" fmla="*/ 409548 w 449055"/>
              <a:gd name="connsiteY403" fmla="*/ 22844 h 178762"/>
              <a:gd name="connsiteX404" fmla="*/ 409548 w 449055"/>
              <a:gd name="connsiteY404" fmla="*/ 24918 h 178762"/>
              <a:gd name="connsiteX405" fmla="*/ 411660 w 449055"/>
              <a:gd name="connsiteY405" fmla="*/ 24918 h 178762"/>
              <a:gd name="connsiteX406" fmla="*/ 411660 w 449055"/>
              <a:gd name="connsiteY406" fmla="*/ 22844 h 178762"/>
              <a:gd name="connsiteX407" fmla="*/ 413733 w 449055"/>
              <a:gd name="connsiteY407" fmla="*/ 22844 h 178762"/>
              <a:gd name="connsiteX408" fmla="*/ 415806 w 449055"/>
              <a:gd name="connsiteY408" fmla="*/ 22844 h 178762"/>
              <a:gd name="connsiteX409" fmla="*/ 417880 w 449055"/>
              <a:gd name="connsiteY409" fmla="*/ 22844 h 178762"/>
              <a:gd name="connsiteX410" fmla="*/ 417880 w 449055"/>
              <a:gd name="connsiteY410" fmla="*/ 20771 h 178762"/>
              <a:gd name="connsiteX411" fmla="*/ 419953 w 449055"/>
              <a:gd name="connsiteY411" fmla="*/ 20771 h 178762"/>
              <a:gd name="connsiteX412" fmla="*/ 419953 w 449055"/>
              <a:gd name="connsiteY412" fmla="*/ 18698 h 178762"/>
              <a:gd name="connsiteX413" fmla="*/ 422026 w 449055"/>
              <a:gd name="connsiteY413" fmla="*/ 18698 h 178762"/>
              <a:gd name="connsiteX414" fmla="*/ 422026 w 449055"/>
              <a:gd name="connsiteY414" fmla="*/ 16625 h 178762"/>
              <a:gd name="connsiteX415" fmla="*/ 424138 w 449055"/>
              <a:gd name="connsiteY415" fmla="*/ 16625 h 178762"/>
              <a:gd name="connsiteX416" fmla="*/ 424138 w 449055"/>
              <a:gd name="connsiteY416" fmla="*/ 14551 h 178762"/>
              <a:gd name="connsiteX417" fmla="*/ 426211 w 449055"/>
              <a:gd name="connsiteY417" fmla="*/ 14551 h 178762"/>
              <a:gd name="connsiteX418" fmla="*/ 426211 w 449055"/>
              <a:gd name="connsiteY418" fmla="*/ 12440 h 178762"/>
              <a:gd name="connsiteX419" fmla="*/ 428284 w 449055"/>
              <a:gd name="connsiteY419" fmla="*/ 12440 h 178762"/>
              <a:gd name="connsiteX420" fmla="*/ 430358 w 449055"/>
              <a:gd name="connsiteY420" fmla="*/ 12440 h 178762"/>
              <a:gd name="connsiteX421" fmla="*/ 432431 w 449055"/>
              <a:gd name="connsiteY421" fmla="*/ 12440 h 178762"/>
              <a:gd name="connsiteX422" fmla="*/ 432431 w 449055"/>
              <a:gd name="connsiteY422" fmla="*/ 10366 h 178762"/>
              <a:gd name="connsiteX423" fmla="*/ 434504 w 449055"/>
              <a:gd name="connsiteY423" fmla="*/ 10366 h 178762"/>
              <a:gd name="connsiteX424" fmla="*/ 434504 w 449055"/>
              <a:gd name="connsiteY424" fmla="*/ 8293 h 178762"/>
              <a:gd name="connsiteX425" fmla="*/ 436577 w 449055"/>
              <a:gd name="connsiteY425" fmla="*/ 8293 h 178762"/>
              <a:gd name="connsiteX426" fmla="*/ 438689 w 449055"/>
              <a:gd name="connsiteY426" fmla="*/ 8293 h 178762"/>
              <a:gd name="connsiteX427" fmla="*/ 438689 w 449055"/>
              <a:gd name="connsiteY427" fmla="*/ 6220 h 178762"/>
              <a:gd name="connsiteX428" fmla="*/ 442836 w 449055"/>
              <a:gd name="connsiteY428" fmla="*/ 6220 h 178762"/>
              <a:gd name="connsiteX429" fmla="*/ 442836 w 449055"/>
              <a:gd name="connsiteY429" fmla="*/ 8293 h 178762"/>
              <a:gd name="connsiteX430" fmla="*/ 444909 w 449055"/>
              <a:gd name="connsiteY430" fmla="*/ 8293 h 178762"/>
              <a:gd name="connsiteX431" fmla="*/ 446982 w 449055"/>
              <a:gd name="connsiteY431" fmla="*/ 8293 h 178762"/>
              <a:gd name="connsiteX432" fmla="*/ 449055 w 449055"/>
              <a:gd name="connsiteY432" fmla="*/ 8293 h 178762"/>
              <a:gd name="connsiteX433" fmla="*/ 449055 w 449055"/>
              <a:gd name="connsiteY433" fmla="*/ 6220 h 178762"/>
              <a:gd name="connsiteX434" fmla="*/ 449055 w 449055"/>
              <a:gd name="connsiteY434" fmla="*/ 4147 h 178762"/>
              <a:gd name="connsiteX435" fmla="*/ 446982 w 449055"/>
              <a:gd name="connsiteY435" fmla="*/ 4147 h 178762"/>
              <a:gd name="connsiteX436" fmla="*/ 444909 w 449055"/>
              <a:gd name="connsiteY436" fmla="*/ 4147 h 178762"/>
              <a:gd name="connsiteX437" fmla="*/ 444909 w 449055"/>
              <a:gd name="connsiteY437" fmla="*/ 2073 h 178762"/>
              <a:gd name="connsiteX438" fmla="*/ 442836 w 449055"/>
              <a:gd name="connsiteY438" fmla="*/ 2073 h 178762"/>
              <a:gd name="connsiteX439" fmla="*/ 442836 w 449055"/>
              <a:gd name="connsiteY439" fmla="*/ 0 h 178762"/>
              <a:gd name="connsiteX440" fmla="*/ 440762 w 449055"/>
              <a:gd name="connsiteY440" fmla="*/ 0 h 178762"/>
              <a:gd name="connsiteX441" fmla="*/ 440762 w 449055"/>
              <a:gd name="connsiteY441" fmla="*/ 2073 h 178762"/>
              <a:gd name="connsiteX442" fmla="*/ 438689 w 449055"/>
              <a:gd name="connsiteY442" fmla="*/ 2073 h 178762"/>
              <a:gd name="connsiteX443" fmla="*/ 436577 w 449055"/>
              <a:gd name="connsiteY443" fmla="*/ 2073 h 178762"/>
              <a:gd name="connsiteX444" fmla="*/ 434504 w 449055"/>
              <a:gd name="connsiteY444" fmla="*/ 2073 h 178762"/>
              <a:gd name="connsiteX445" fmla="*/ 432431 w 449055"/>
              <a:gd name="connsiteY445" fmla="*/ 2073 h 178762"/>
              <a:gd name="connsiteX446" fmla="*/ 430358 w 449055"/>
              <a:gd name="connsiteY446" fmla="*/ 2073 h 178762"/>
              <a:gd name="connsiteX447" fmla="*/ 430358 w 449055"/>
              <a:gd name="connsiteY447" fmla="*/ 4147 h 178762"/>
              <a:gd name="connsiteX448" fmla="*/ 428284 w 449055"/>
              <a:gd name="connsiteY448" fmla="*/ 4147 h 178762"/>
              <a:gd name="connsiteX449" fmla="*/ 426211 w 449055"/>
              <a:gd name="connsiteY449" fmla="*/ 4147 h 178762"/>
              <a:gd name="connsiteX450" fmla="*/ 424138 w 449055"/>
              <a:gd name="connsiteY450" fmla="*/ 4147 h 178762"/>
              <a:gd name="connsiteX451" fmla="*/ 422026 w 449055"/>
              <a:gd name="connsiteY451" fmla="*/ 4147 h 178762"/>
              <a:gd name="connsiteX452" fmla="*/ 419953 w 449055"/>
              <a:gd name="connsiteY452" fmla="*/ 4147 h 178762"/>
              <a:gd name="connsiteX453" fmla="*/ 417880 w 449055"/>
              <a:gd name="connsiteY453" fmla="*/ 4147 h 178762"/>
              <a:gd name="connsiteX454" fmla="*/ 417880 w 449055"/>
              <a:gd name="connsiteY454" fmla="*/ 6220 h 178762"/>
              <a:gd name="connsiteX455" fmla="*/ 415806 w 449055"/>
              <a:gd name="connsiteY455" fmla="*/ 6220 h 178762"/>
              <a:gd name="connsiteX456" fmla="*/ 413733 w 449055"/>
              <a:gd name="connsiteY456" fmla="*/ 6220 h 178762"/>
              <a:gd name="connsiteX457" fmla="*/ 411660 w 449055"/>
              <a:gd name="connsiteY457" fmla="*/ 6220 h 178762"/>
              <a:gd name="connsiteX458" fmla="*/ 411660 w 449055"/>
              <a:gd name="connsiteY458" fmla="*/ 4147 h 178762"/>
              <a:gd name="connsiteX459" fmla="*/ 409548 w 449055"/>
              <a:gd name="connsiteY459" fmla="*/ 4147 h 178762"/>
              <a:gd name="connsiteX460" fmla="*/ 407475 w 449055"/>
              <a:gd name="connsiteY460" fmla="*/ 4147 h 178762"/>
              <a:gd name="connsiteX461" fmla="*/ 405402 w 449055"/>
              <a:gd name="connsiteY461" fmla="*/ 4147 h 178762"/>
              <a:gd name="connsiteX462" fmla="*/ 403328 w 449055"/>
              <a:gd name="connsiteY462" fmla="*/ 4147 h 178762"/>
              <a:gd name="connsiteX463" fmla="*/ 401255 w 449055"/>
              <a:gd name="connsiteY463" fmla="*/ 4147 h 178762"/>
              <a:gd name="connsiteX464" fmla="*/ 401255 w 449055"/>
              <a:gd name="connsiteY464" fmla="*/ 2073 h 178762"/>
              <a:gd name="connsiteX465" fmla="*/ 399182 w 449055"/>
              <a:gd name="connsiteY465" fmla="*/ 2073 h 178762"/>
              <a:gd name="connsiteX466" fmla="*/ 399182 w 449055"/>
              <a:gd name="connsiteY466" fmla="*/ 4147 h 178762"/>
              <a:gd name="connsiteX467" fmla="*/ 397109 w 449055"/>
              <a:gd name="connsiteY467" fmla="*/ 4147 h 178762"/>
              <a:gd name="connsiteX468" fmla="*/ 394997 w 449055"/>
              <a:gd name="connsiteY468" fmla="*/ 4147 h 178762"/>
              <a:gd name="connsiteX469" fmla="*/ 394997 w 449055"/>
              <a:gd name="connsiteY469" fmla="*/ 2073 h 178762"/>
              <a:gd name="connsiteX470" fmla="*/ 392924 w 449055"/>
              <a:gd name="connsiteY470" fmla="*/ 2073 h 178762"/>
              <a:gd name="connsiteX471" fmla="*/ 390850 w 449055"/>
              <a:gd name="connsiteY471" fmla="*/ 2073 h 178762"/>
              <a:gd name="connsiteX472" fmla="*/ 390850 w 449055"/>
              <a:gd name="connsiteY472" fmla="*/ 4147 h 178762"/>
              <a:gd name="connsiteX473" fmla="*/ 388777 w 449055"/>
              <a:gd name="connsiteY473" fmla="*/ 4147 h 178762"/>
              <a:gd name="connsiteX474" fmla="*/ 388777 w 449055"/>
              <a:gd name="connsiteY474" fmla="*/ 2073 h 178762"/>
              <a:gd name="connsiteX475" fmla="*/ 386704 w 449055"/>
              <a:gd name="connsiteY475" fmla="*/ 2073 h 178762"/>
              <a:gd name="connsiteX476" fmla="*/ 386704 w 449055"/>
              <a:gd name="connsiteY476" fmla="*/ 4147 h 178762"/>
              <a:gd name="connsiteX477" fmla="*/ 384631 w 449055"/>
              <a:gd name="connsiteY477" fmla="*/ 4147 h 178762"/>
              <a:gd name="connsiteX478" fmla="*/ 382557 w 449055"/>
              <a:gd name="connsiteY478" fmla="*/ 4147 h 178762"/>
              <a:gd name="connsiteX479" fmla="*/ 378372 w 449055"/>
              <a:gd name="connsiteY479" fmla="*/ 4147 h 178762"/>
              <a:gd name="connsiteX480" fmla="*/ 376299 w 449055"/>
              <a:gd name="connsiteY480" fmla="*/ 4147 h 178762"/>
              <a:gd name="connsiteX481" fmla="*/ 376299 w 449055"/>
              <a:gd name="connsiteY481" fmla="*/ 6220 h 178762"/>
              <a:gd name="connsiteX482" fmla="*/ 374226 w 449055"/>
              <a:gd name="connsiteY482" fmla="*/ 6220 h 178762"/>
              <a:gd name="connsiteX483" fmla="*/ 372153 w 449055"/>
              <a:gd name="connsiteY483" fmla="*/ 6220 h 178762"/>
              <a:gd name="connsiteX484" fmla="*/ 372153 w 449055"/>
              <a:gd name="connsiteY484" fmla="*/ 4147 h 178762"/>
              <a:gd name="connsiteX485" fmla="*/ 370079 w 449055"/>
              <a:gd name="connsiteY485" fmla="*/ 4147 h 178762"/>
              <a:gd name="connsiteX486" fmla="*/ 368006 w 449055"/>
              <a:gd name="connsiteY486" fmla="*/ 4147 h 178762"/>
              <a:gd name="connsiteX487" fmla="*/ 365894 w 449055"/>
              <a:gd name="connsiteY487" fmla="*/ 4147 h 178762"/>
              <a:gd name="connsiteX488" fmla="*/ 365894 w 449055"/>
              <a:gd name="connsiteY488" fmla="*/ 2073 h 178762"/>
              <a:gd name="connsiteX489" fmla="*/ 363821 w 449055"/>
              <a:gd name="connsiteY489" fmla="*/ 2073 h 178762"/>
              <a:gd name="connsiteX490" fmla="*/ 363821 w 449055"/>
              <a:gd name="connsiteY490" fmla="*/ 0 h 178762"/>
              <a:gd name="connsiteX491" fmla="*/ 361748 w 449055"/>
              <a:gd name="connsiteY491" fmla="*/ 0 h 178762"/>
              <a:gd name="connsiteX492" fmla="*/ 359674 w 449055"/>
              <a:gd name="connsiteY492" fmla="*/ 0 h 178762"/>
              <a:gd name="connsiteX493" fmla="*/ 357601 w 449055"/>
              <a:gd name="connsiteY493" fmla="*/ 0 h 178762"/>
              <a:gd name="connsiteX494" fmla="*/ 355528 w 449055"/>
              <a:gd name="connsiteY494" fmla="*/ 0 h 178762"/>
              <a:gd name="connsiteX495" fmla="*/ 353455 w 449055"/>
              <a:gd name="connsiteY495" fmla="*/ 0 h 178762"/>
              <a:gd name="connsiteX496" fmla="*/ 351343 w 449055"/>
              <a:gd name="connsiteY496" fmla="*/ 0 h 178762"/>
              <a:gd name="connsiteX497" fmla="*/ 349270 w 449055"/>
              <a:gd name="connsiteY497" fmla="*/ 0 h 178762"/>
              <a:gd name="connsiteX498" fmla="*/ 347196 w 449055"/>
              <a:gd name="connsiteY498" fmla="*/ 0 h 178762"/>
              <a:gd name="connsiteX499" fmla="*/ 345123 w 449055"/>
              <a:gd name="connsiteY499" fmla="*/ 0 h 178762"/>
              <a:gd name="connsiteX500" fmla="*/ 345123 w 449055"/>
              <a:gd name="connsiteY500" fmla="*/ 2073 h 178762"/>
              <a:gd name="connsiteX501" fmla="*/ 343050 w 449055"/>
              <a:gd name="connsiteY501" fmla="*/ 2073 h 178762"/>
              <a:gd name="connsiteX502" fmla="*/ 340977 w 449055"/>
              <a:gd name="connsiteY502" fmla="*/ 2073 h 178762"/>
              <a:gd name="connsiteX503" fmla="*/ 338865 w 449055"/>
              <a:gd name="connsiteY503" fmla="*/ 2073 h 178762"/>
              <a:gd name="connsiteX504" fmla="*/ 336792 w 449055"/>
              <a:gd name="connsiteY504" fmla="*/ 2073 h 178762"/>
              <a:gd name="connsiteX505" fmla="*/ 336792 w 449055"/>
              <a:gd name="connsiteY505" fmla="*/ 0 h 178762"/>
              <a:gd name="connsiteX506" fmla="*/ 334718 w 449055"/>
              <a:gd name="connsiteY506" fmla="*/ 0 h 178762"/>
              <a:gd name="connsiteX507" fmla="*/ 334718 w 449055"/>
              <a:gd name="connsiteY507" fmla="*/ 2073 h 178762"/>
              <a:gd name="connsiteX508" fmla="*/ 332645 w 449055"/>
              <a:gd name="connsiteY508" fmla="*/ 2073 h 178762"/>
              <a:gd name="connsiteX509" fmla="*/ 328499 w 449055"/>
              <a:gd name="connsiteY509" fmla="*/ 2073 h 178762"/>
              <a:gd name="connsiteX510" fmla="*/ 326425 w 449055"/>
              <a:gd name="connsiteY510" fmla="*/ 2073 h 178762"/>
              <a:gd name="connsiteX511" fmla="*/ 324314 w 449055"/>
              <a:gd name="connsiteY511" fmla="*/ 2073 h 178762"/>
              <a:gd name="connsiteX512" fmla="*/ 322240 w 449055"/>
              <a:gd name="connsiteY512" fmla="*/ 2073 h 178762"/>
              <a:gd name="connsiteX513" fmla="*/ 322240 w 449055"/>
              <a:gd name="connsiteY513" fmla="*/ 4147 h 178762"/>
              <a:gd name="connsiteX514" fmla="*/ 320167 w 449055"/>
              <a:gd name="connsiteY514" fmla="*/ 4147 h 178762"/>
              <a:gd name="connsiteX515" fmla="*/ 318094 w 449055"/>
              <a:gd name="connsiteY515" fmla="*/ 4147 h 178762"/>
              <a:gd name="connsiteX516" fmla="*/ 316021 w 449055"/>
              <a:gd name="connsiteY516" fmla="*/ 4147 h 178762"/>
              <a:gd name="connsiteX517" fmla="*/ 316021 w 449055"/>
              <a:gd name="connsiteY517" fmla="*/ 2073 h 178762"/>
              <a:gd name="connsiteX518" fmla="*/ 313947 w 449055"/>
              <a:gd name="connsiteY518" fmla="*/ 2073 h 178762"/>
              <a:gd name="connsiteX519" fmla="*/ 313947 w 449055"/>
              <a:gd name="connsiteY519" fmla="*/ 4147 h 178762"/>
              <a:gd name="connsiteX520" fmla="*/ 309762 w 449055"/>
              <a:gd name="connsiteY520" fmla="*/ 4147 h 178762"/>
              <a:gd name="connsiteX521" fmla="*/ 309762 w 449055"/>
              <a:gd name="connsiteY521" fmla="*/ 6220 h 178762"/>
              <a:gd name="connsiteX522" fmla="*/ 307689 w 449055"/>
              <a:gd name="connsiteY522" fmla="*/ 6220 h 178762"/>
              <a:gd name="connsiteX523" fmla="*/ 305616 w 449055"/>
              <a:gd name="connsiteY523" fmla="*/ 6220 h 178762"/>
              <a:gd name="connsiteX524" fmla="*/ 303543 w 449055"/>
              <a:gd name="connsiteY524" fmla="*/ 6220 h 178762"/>
              <a:gd name="connsiteX525" fmla="*/ 303543 w 449055"/>
              <a:gd name="connsiteY525" fmla="*/ 8293 h 178762"/>
              <a:gd name="connsiteX526" fmla="*/ 301469 w 449055"/>
              <a:gd name="connsiteY526" fmla="*/ 8293 h 178762"/>
              <a:gd name="connsiteX527" fmla="*/ 299396 w 449055"/>
              <a:gd name="connsiteY527" fmla="*/ 8293 h 178762"/>
              <a:gd name="connsiteX528" fmla="*/ 297323 w 449055"/>
              <a:gd name="connsiteY528" fmla="*/ 8293 h 178762"/>
              <a:gd name="connsiteX529" fmla="*/ 295211 w 449055"/>
              <a:gd name="connsiteY529" fmla="*/ 8293 h 178762"/>
              <a:gd name="connsiteX530" fmla="*/ 295211 w 449055"/>
              <a:gd name="connsiteY530" fmla="*/ 10366 h 178762"/>
              <a:gd name="connsiteX531" fmla="*/ 293138 w 449055"/>
              <a:gd name="connsiteY531" fmla="*/ 10366 h 178762"/>
              <a:gd name="connsiteX532" fmla="*/ 291065 w 449055"/>
              <a:gd name="connsiteY532" fmla="*/ 10366 h 178762"/>
              <a:gd name="connsiteX533" fmla="*/ 288991 w 449055"/>
              <a:gd name="connsiteY533" fmla="*/ 10366 h 178762"/>
              <a:gd name="connsiteX534" fmla="*/ 286918 w 449055"/>
              <a:gd name="connsiteY534" fmla="*/ 10366 h 178762"/>
              <a:gd name="connsiteX535" fmla="*/ 284845 w 449055"/>
              <a:gd name="connsiteY535" fmla="*/ 10366 h 178762"/>
              <a:gd name="connsiteX536" fmla="*/ 284845 w 449055"/>
              <a:gd name="connsiteY536" fmla="*/ 12440 h 178762"/>
              <a:gd name="connsiteX537" fmla="*/ 282771 w 449055"/>
              <a:gd name="connsiteY537" fmla="*/ 12440 h 178762"/>
              <a:gd name="connsiteX538" fmla="*/ 280660 w 449055"/>
              <a:gd name="connsiteY538" fmla="*/ 12440 h 178762"/>
              <a:gd name="connsiteX539" fmla="*/ 278586 w 449055"/>
              <a:gd name="connsiteY539" fmla="*/ 12440 h 178762"/>
              <a:gd name="connsiteX540" fmla="*/ 278586 w 449055"/>
              <a:gd name="connsiteY540" fmla="*/ 14551 h 178762"/>
              <a:gd name="connsiteX541" fmla="*/ 276513 w 449055"/>
              <a:gd name="connsiteY541" fmla="*/ 14551 h 178762"/>
              <a:gd name="connsiteX542" fmla="*/ 276513 w 449055"/>
              <a:gd name="connsiteY542" fmla="*/ 12440 h 178762"/>
              <a:gd name="connsiteX543" fmla="*/ 274440 w 449055"/>
              <a:gd name="connsiteY543" fmla="*/ 12440 h 178762"/>
              <a:gd name="connsiteX544" fmla="*/ 274440 w 449055"/>
              <a:gd name="connsiteY544" fmla="*/ 10366 h 178762"/>
              <a:gd name="connsiteX545" fmla="*/ 272367 w 449055"/>
              <a:gd name="connsiteY545" fmla="*/ 10366 h 178762"/>
              <a:gd name="connsiteX546" fmla="*/ 272367 w 449055"/>
              <a:gd name="connsiteY546" fmla="*/ 12440 h 178762"/>
              <a:gd name="connsiteX547" fmla="*/ 270293 w 449055"/>
              <a:gd name="connsiteY547" fmla="*/ 12440 h 178762"/>
              <a:gd name="connsiteX548" fmla="*/ 270293 w 449055"/>
              <a:gd name="connsiteY548" fmla="*/ 14551 h 178762"/>
              <a:gd name="connsiteX549" fmla="*/ 268182 w 449055"/>
              <a:gd name="connsiteY549" fmla="*/ 14551 h 178762"/>
              <a:gd name="connsiteX550" fmla="*/ 266108 w 449055"/>
              <a:gd name="connsiteY550" fmla="*/ 14551 h 178762"/>
              <a:gd name="connsiteX551" fmla="*/ 264035 w 449055"/>
              <a:gd name="connsiteY551" fmla="*/ 14551 h 178762"/>
              <a:gd name="connsiteX552" fmla="*/ 261962 w 449055"/>
              <a:gd name="connsiteY552" fmla="*/ 14551 h 178762"/>
              <a:gd name="connsiteX553" fmla="*/ 261962 w 449055"/>
              <a:gd name="connsiteY553" fmla="*/ 16625 h 178762"/>
              <a:gd name="connsiteX554" fmla="*/ 259889 w 449055"/>
              <a:gd name="connsiteY554" fmla="*/ 16625 h 178762"/>
              <a:gd name="connsiteX555" fmla="*/ 257815 w 449055"/>
              <a:gd name="connsiteY555" fmla="*/ 16625 h 178762"/>
              <a:gd name="connsiteX556" fmla="*/ 255742 w 449055"/>
              <a:gd name="connsiteY556" fmla="*/ 16625 h 178762"/>
              <a:gd name="connsiteX557" fmla="*/ 253630 w 449055"/>
              <a:gd name="connsiteY557" fmla="*/ 16625 h 178762"/>
              <a:gd name="connsiteX558" fmla="*/ 253630 w 449055"/>
              <a:gd name="connsiteY558" fmla="*/ 18698 h 178762"/>
              <a:gd name="connsiteX559" fmla="*/ 251557 w 449055"/>
              <a:gd name="connsiteY559" fmla="*/ 18698 h 178762"/>
              <a:gd name="connsiteX560" fmla="*/ 249484 w 449055"/>
              <a:gd name="connsiteY560" fmla="*/ 18698 h 178762"/>
              <a:gd name="connsiteX561" fmla="*/ 249484 w 449055"/>
              <a:gd name="connsiteY561" fmla="*/ 20771 h 178762"/>
              <a:gd name="connsiteX562" fmla="*/ 247411 w 449055"/>
              <a:gd name="connsiteY562" fmla="*/ 20771 h 178762"/>
              <a:gd name="connsiteX563" fmla="*/ 247411 w 449055"/>
              <a:gd name="connsiteY563" fmla="*/ 22844 h 178762"/>
              <a:gd name="connsiteX564" fmla="*/ 245337 w 449055"/>
              <a:gd name="connsiteY564" fmla="*/ 22844 h 178762"/>
              <a:gd name="connsiteX565" fmla="*/ 243264 w 449055"/>
              <a:gd name="connsiteY565" fmla="*/ 22844 h 178762"/>
              <a:gd name="connsiteX566" fmla="*/ 243264 w 449055"/>
              <a:gd name="connsiteY566" fmla="*/ 24918 h 178762"/>
              <a:gd name="connsiteX567" fmla="*/ 241191 w 449055"/>
              <a:gd name="connsiteY567" fmla="*/ 24918 h 178762"/>
              <a:gd name="connsiteX568" fmla="*/ 239079 w 449055"/>
              <a:gd name="connsiteY568" fmla="*/ 24918 h 178762"/>
              <a:gd name="connsiteX569" fmla="*/ 237006 w 449055"/>
              <a:gd name="connsiteY569" fmla="*/ 24918 h 178762"/>
              <a:gd name="connsiteX570" fmla="*/ 234933 w 449055"/>
              <a:gd name="connsiteY570" fmla="*/ 24918 h 178762"/>
              <a:gd name="connsiteX571" fmla="*/ 232859 w 449055"/>
              <a:gd name="connsiteY571" fmla="*/ 24918 h 178762"/>
              <a:gd name="connsiteX572" fmla="*/ 232859 w 449055"/>
              <a:gd name="connsiteY572" fmla="*/ 26991 h 178762"/>
              <a:gd name="connsiteX573" fmla="*/ 230786 w 449055"/>
              <a:gd name="connsiteY573" fmla="*/ 26991 h 178762"/>
              <a:gd name="connsiteX574" fmla="*/ 230786 w 449055"/>
              <a:gd name="connsiteY574" fmla="*/ 29103 h 178762"/>
              <a:gd name="connsiteX575" fmla="*/ 228713 w 449055"/>
              <a:gd name="connsiteY575" fmla="*/ 29103 h 178762"/>
              <a:gd name="connsiteX576" fmla="*/ 228713 w 449055"/>
              <a:gd name="connsiteY576" fmla="*/ 31176 h 178762"/>
              <a:gd name="connsiteX577" fmla="*/ 226601 w 449055"/>
              <a:gd name="connsiteY577" fmla="*/ 31176 h 178762"/>
              <a:gd name="connsiteX578" fmla="*/ 224528 w 449055"/>
              <a:gd name="connsiteY578" fmla="*/ 31176 h 178762"/>
              <a:gd name="connsiteX579" fmla="*/ 222455 w 449055"/>
              <a:gd name="connsiteY579" fmla="*/ 31176 h 178762"/>
              <a:gd name="connsiteX580" fmla="*/ 222455 w 449055"/>
              <a:gd name="connsiteY580" fmla="*/ 29103 h 178762"/>
              <a:gd name="connsiteX581" fmla="*/ 220381 w 449055"/>
              <a:gd name="connsiteY581" fmla="*/ 29103 h 178762"/>
              <a:gd name="connsiteX582" fmla="*/ 220381 w 449055"/>
              <a:gd name="connsiteY582" fmla="*/ 31176 h 178762"/>
              <a:gd name="connsiteX583" fmla="*/ 218308 w 449055"/>
              <a:gd name="connsiteY583" fmla="*/ 31176 h 178762"/>
              <a:gd name="connsiteX584" fmla="*/ 216235 w 449055"/>
              <a:gd name="connsiteY584" fmla="*/ 31176 h 178762"/>
              <a:gd name="connsiteX585" fmla="*/ 216235 w 449055"/>
              <a:gd name="connsiteY585" fmla="*/ 33249 h 178762"/>
              <a:gd name="connsiteX586" fmla="*/ 216235 w 449055"/>
              <a:gd name="connsiteY586" fmla="*/ 35322 h 178762"/>
              <a:gd name="connsiteX587" fmla="*/ 216235 w 449055"/>
              <a:gd name="connsiteY587" fmla="*/ 37396 h 178762"/>
              <a:gd name="connsiteX588" fmla="*/ 214161 w 449055"/>
              <a:gd name="connsiteY588" fmla="*/ 37396 h 178762"/>
              <a:gd name="connsiteX589" fmla="*/ 214161 w 449055"/>
              <a:gd name="connsiteY589" fmla="*/ 39469 h 178762"/>
              <a:gd name="connsiteX590" fmla="*/ 212050 w 449055"/>
              <a:gd name="connsiteY590" fmla="*/ 39469 h 178762"/>
              <a:gd name="connsiteX591" fmla="*/ 209977 w 449055"/>
              <a:gd name="connsiteY591" fmla="*/ 39469 h 178762"/>
              <a:gd name="connsiteX592" fmla="*/ 205830 w 449055"/>
              <a:gd name="connsiteY592" fmla="*/ 39469 h 178762"/>
              <a:gd name="connsiteX593" fmla="*/ 203757 w 449055"/>
              <a:gd name="connsiteY593" fmla="*/ 39469 h 178762"/>
              <a:gd name="connsiteX594" fmla="*/ 203757 w 449055"/>
              <a:gd name="connsiteY594" fmla="*/ 41581 h 178762"/>
              <a:gd name="connsiteX595" fmla="*/ 201683 w 449055"/>
              <a:gd name="connsiteY595" fmla="*/ 41581 h 178762"/>
              <a:gd name="connsiteX596" fmla="*/ 201683 w 449055"/>
              <a:gd name="connsiteY596" fmla="*/ 43654 h 178762"/>
              <a:gd name="connsiteX597" fmla="*/ 199610 w 449055"/>
              <a:gd name="connsiteY597" fmla="*/ 43654 h 178762"/>
              <a:gd name="connsiteX598" fmla="*/ 199610 w 449055"/>
              <a:gd name="connsiteY598" fmla="*/ 45727 h 178762"/>
              <a:gd name="connsiteX599" fmla="*/ 197498 w 449055"/>
              <a:gd name="connsiteY599" fmla="*/ 45727 h 178762"/>
              <a:gd name="connsiteX600" fmla="*/ 197498 w 449055"/>
              <a:gd name="connsiteY600" fmla="*/ 43654 h 178762"/>
              <a:gd name="connsiteX601" fmla="*/ 195425 w 449055"/>
              <a:gd name="connsiteY601" fmla="*/ 43654 h 178762"/>
              <a:gd name="connsiteX602" fmla="*/ 193352 w 449055"/>
              <a:gd name="connsiteY602" fmla="*/ 43654 h 178762"/>
              <a:gd name="connsiteX603" fmla="*/ 191279 w 449055"/>
              <a:gd name="connsiteY603" fmla="*/ 43654 h 178762"/>
              <a:gd name="connsiteX604" fmla="*/ 191279 w 449055"/>
              <a:gd name="connsiteY604" fmla="*/ 45727 h 178762"/>
              <a:gd name="connsiteX605" fmla="*/ 189205 w 449055"/>
              <a:gd name="connsiteY605" fmla="*/ 45727 h 178762"/>
              <a:gd name="connsiteX606" fmla="*/ 189205 w 449055"/>
              <a:gd name="connsiteY606" fmla="*/ 47800 h 178762"/>
              <a:gd name="connsiteX607" fmla="*/ 189205 w 449055"/>
              <a:gd name="connsiteY607" fmla="*/ 49874 h 178762"/>
              <a:gd name="connsiteX608" fmla="*/ 187132 w 449055"/>
              <a:gd name="connsiteY608" fmla="*/ 49874 h 178762"/>
              <a:gd name="connsiteX609" fmla="*/ 187132 w 449055"/>
              <a:gd name="connsiteY609" fmla="*/ 51947 h 178762"/>
              <a:gd name="connsiteX610" fmla="*/ 185059 w 449055"/>
              <a:gd name="connsiteY610" fmla="*/ 51947 h 178762"/>
              <a:gd name="connsiteX611" fmla="*/ 182947 w 449055"/>
              <a:gd name="connsiteY611" fmla="*/ 51947 h 178762"/>
              <a:gd name="connsiteX612" fmla="*/ 180874 w 449055"/>
              <a:gd name="connsiteY612" fmla="*/ 51947 h 178762"/>
              <a:gd name="connsiteX613" fmla="*/ 180375 w 449055"/>
              <a:gd name="connsiteY613" fmla="*/ 56132 h 178762"/>
              <a:gd name="connsiteX614" fmla="*/ 178801 w 449055"/>
              <a:gd name="connsiteY614" fmla="*/ 56132 h 178762"/>
              <a:gd name="connsiteX615" fmla="*/ 176727 w 449055"/>
              <a:gd name="connsiteY615" fmla="*/ 56132 h 178762"/>
              <a:gd name="connsiteX616" fmla="*/ 174654 w 449055"/>
              <a:gd name="connsiteY616" fmla="*/ 56132 h 178762"/>
              <a:gd name="connsiteX617" fmla="*/ 174654 w 449055"/>
              <a:gd name="connsiteY617" fmla="*/ 58205 h 178762"/>
              <a:gd name="connsiteX618" fmla="*/ 172581 w 449055"/>
              <a:gd name="connsiteY618" fmla="*/ 58205 h 178762"/>
              <a:gd name="connsiteX619" fmla="*/ 170507 w 449055"/>
              <a:gd name="connsiteY619" fmla="*/ 58205 h 178762"/>
              <a:gd name="connsiteX620" fmla="*/ 168396 w 449055"/>
              <a:gd name="connsiteY620" fmla="*/ 58205 h 178762"/>
              <a:gd name="connsiteX621" fmla="*/ 168396 w 449055"/>
              <a:gd name="connsiteY621" fmla="*/ 60278 h 178762"/>
              <a:gd name="connsiteX622" fmla="*/ 166323 w 449055"/>
              <a:gd name="connsiteY622" fmla="*/ 60278 h 178762"/>
              <a:gd name="connsiteX623" fmla="*/ 162176 w 449055"/>
              <a:gd name="connsiteY623" fmla="*/ 60278 h 178762"/>
              <a:gd name="connsiteX624" fmla="*/ 162176 w 449055"/>
              <a:gd name="connsiteY624" fmla="*/ 58205 h 178762"/>
              <a:gd name="connsiteX625" fmla="*/ 160103 w 449055"/>
              <a:gd name="connsiteY625" fmla="*/ 58205 h 178762"/>
              <a:gd name="connsiteX626" fmla="*/ 158029 w 449055"/>
              <a:gd name="connsiteY626" fmla="*/ 58205 h 178762"/>
              <a:gd name="connsiteX627" fmla="*/ 158029 w 449055"/>
              <a:gd name="connsiteY627" fmla="*/ 56132 h 178762"/>
              <a:gd name="connsiteX628" fmla="*/ 155918 w 449055"/>
              <a:gd name="connsiteY628" fmla="*/ 56132 h 178762"/>
              <a:gd name="connsiteX629" fmla="*/ 153845 w 449055"/>
              <a:gd name="connsiteY629" fmla="*/ 56132 h 178762"/>
              <a:gd name="connsiteX630" fmla="*/ 153845 w 449055"/>
              <a:gd name="connsiteY630" fmla="*/ 58205 h 178762"/>
              <a:gd name="connsiteX631" fmla="*/ 151771 w 449055"/>
              <a:gd name="connsiteY631" fmla="*/ 58205 h 178762"/>
              <a:gd name="connsiteX632" fmla="*/ 149698 w 449055"/>
              <a:gd name="connsiteY632" fmla="*/ 58205 h 178762"/>
              <a:gd name="connsiteX633" fmla="*/ 149698 w 449055"/>
              <a:gd name="connsiteY633" fmla="*/ 60278 h 178762"/>
              <a:gd name="connsiteX634" fmla="*/ 147625 w 449055"/>
              <a:gd name="connsiteY634" fmla="*/ 60278 h 178762"/>
              <a:gd name="connsiteX635" fmla="*/ 145551 w 449055"/>
              <a:gd name="connsiteY635" fmla="*/ 60278 h 178762"/>
              <a:gd name="connsiteX636" fmla="*/ 145551 w 449055"/>
              <a:gd name="connsiteY636" fmla="*/ 62352 h 178762"/>
              <a:gd name="connsiteX637" fmla="*/ 143478 w 449055"/>
              <a:gd name="connsiteY637" fmla="*/ 62352 h 178762"/>
              <a:gd name="connsiteX638" fmla="*/ 143478 w 449055"/>
              <a:gd name="connsiteY638" fmla="*/ 64425 h 178762"/>
              <a:gd name="connsiteX639" fmla="*/ 141367 w 449055"/>
              <a:gd name="connsiteY639" fmla="*/ 64425 h 178762"/>
              <a:gd name="connsiteX640" fmla="*/ 139293 w 449055"/>
              <a:gd name="connsiteY640" fmla="*/ 64425 h 178762"/>
              <a:gd name="connsiteX641" fmla="*/ 139293 w 449055"/>
              <a:gd name="connsiteY641" fmla="*/ 66498 h 178762"/>
              <a:gd name="connsiteX642" fmla="*/ 137220 w 449055"/>
              <a:gd name="connsiteY642" fmla="*/ 66498 h 178762"/>
              <a:gd name="connsiteX643" fmla="*/ 137220 w 449055"/>
              <a:gd name="connsiteY643" fmla="*/ 68572 h 178762"/>
              <a:gd name="connsiteX644" fmla="*/ 135147 w 449055"/>
              <a:gd name="connsiteY644" fmla="*/ 68572 h 178762"/>
              <a:gd name="connsiteX645" fmla="*/ 133073 w 449055"/>
              <a:gd name="connsiteY645" fmla="*/ 68572 h 178762"/>
              <a:gd name="connsiteX646" fmla="*/ 131000 w 449055"/>
              <a:gd name="connsiteY646" fmla="*/ 68572 h 178762"/>
              <a:gd name="connsiteX647" fmla="*/ 131000 w 449055"/>
              <a:gd name="connsiteY647" fmla="*/ 70683 h 178762"/>
              <a:gd name="connsiteX648" fmla="*/ 128927 w 449055"/>
              <a:gd name="connsiteY648" fmla="*/ 70683 h 178762"/>
              <a:gd name="connsiteX649" fmla="*/ 128927 w 449055"/>
              <a:gd name="connsiteY649" fmla="*/ 72757 h 178762"/>
              <a:gd name="connsiteX650" fmla="*/ 126815 w 449055"/>
              <a:gd name="connsiteY650" fmla="*/ 72757 h 178762"/>
              <a:gd name="connsiteX651" fmla="*/ 124742 w 449055"/>
              <a:gd name="connsiteY651" fmla="*/ 72757 h 178762"/>
              <a:gd name="connsiteX652" fmla="*/ 124742 w 449055"/>
              <a:gd name="connsiteY652" fmla="*/ 70683 h 178762"/>
              <a:gd name="connsiteX653" fmla="*/ 122669 w 449055"/>
              <a:gd name="connsiteY653" fmla="*/ 70683 h 178762"/>
              <a:gd name="connsiteX654" fmla="*/ 120595 w 449055"/>
              <a:gd name="connsiteY654" fmla="*/ 70683 h 178762"/>
              <a:gd name="connsiteX655" fmla="*/ 118522 w 449055"/>
              <a:gd name="connsiteY655" fmla="*/ 70683 h 178762"/>
              <a:gd name="connsiteX656" fmla="*/ 116449 w 449055"/>
              <a:gd name="connsiteY656" fmla="*/ 70683 h 178762"/>
              <a:gd name="connsiteX657" fmla="*/ 116449 w 449055"/>
              <a:gd name="connsiteY657" fmla="*/ 72757 h 178762"/>
              <a:gd name="connsiteX658" fmla="*/ 116449 w 449055"/>
              <a:gd name="connsiteY658" fmla="*/ 74830 h 178762"/>
              <a:gd name="connsiteX659" fmla="*/ 114375 w 449055"/>
              <a:gd name="connsiteY659" fmla="*/ 74830 h 178762"/>
              <a:gd name="connsiteX660" fmla="*/ 114375 w 449055"/>
              <a:gd name="connsiteY660" fmla="*/ 76903 h 178762"/>
              <a:gd name="connsiteX661" fmla="*/ 112264 w 449055"/>
              <a:gd name="connsiteY661" fmla="*/ 76903 h 178762"/>
              <a:gd name="connsiteX662" fmla="*/ 112264 w 449055"/>
              <a:gd name="connsiteY662" fmla="*/ 78976 h 178762"/>
              <a:gd name="connsiteX663" fmla="*/ 110191 w 449055"/>
              <a:gd name="connsiteY663" fmla="*/ 78976 h 178762"/>
              <a:gd name="connsiteX664" fmla="*/ 108117 w 449055"/>
              <a:gd name="connsiteY664" fmla="*/ 78976 h 178762"/>
              <a:gd name="connsiteX665" fmla="*/ 106044 w 449055"/>
              <a:gd name="connsiteY665" fmla="*/ 78976 h 178762"/>
              <a:gd name="connsiteX666" fmla="*/ 106044 w 449055"/>
              <a:gd name="connsiteY666" fmla="*/ 81050 h 178762"/>
              <a:gd name="connsiteX667" fmla="*/ 103971 w 449055"/>
              <a:gd name="connsiteY667" fmla="*/ 81050 h 178762"/>
              <a:gd name="connsiteX668" fmla="*/ 101897 w 449055"/>
              <a:gd name="connsiteY668" fmla="*/ 81050 h 178762"/>
              <a:gd name="connsiteX669" fmla="*/ 101897 w 449055"/>
              <a:gd name="connsiteY669" fmla="*/ 83123 h 178762"/>
              <a:gd name="connsiteX670" fmla="*/ 99786 w 449055"/>
              <a:gd name="connsiteY670" fmla="*/ 83123 h 178762"/>
              <a:gd name="connsiteX671" fmla="*/ 99786 w 449055"/>
              <a:gd name="connsiteY671" fmla="*/ 85235 h 178762"/>
              <a:gd name="connsiteX672" fmla="*/ 97713 w 449055"/>
              <a:gd name="connsiteY672" fmla="*/ 85235 h 178762"/>
              <a:gd name="connsiteX673" fmla="*/ 97713 w 449055"/>
              <a:gd name="connsiteY673" fmla="*/ 83123 h 178762"/>
              <a:gd name="connsiteX674" fmla="*/ 95639 w 449055"/>
              <a:gd name="connsiteY674" fmla="*/ 83123 h 178762"/>
              <a:gd name="connsiteX675" fmla="*/ 95639 w 449055"/>
              <a:gd name="connsiteY675" fmla="*/ 81050 h 178762"/>
              <a:gd name="connsiteX676" fmla="*/ 95639 w 449055"/>
              <a:gd name="connsiteY676" fmla="*/ 78976 h 178762"/>
              <a:gd name="connsiteX677" fmla="*/ 93566 w 449055"/>
              <a:gd name="connsiteY677" fmla="*/ 78976 h 178762"/>
              <a:gd name="connsiteX678" fmla="*/ 93566 w 449055"/>
              <a:gd name="connsiteY678" fmla="*/ 81050 h 178762"/>
              <a:gd name="connsiteX679" fmla="*/ 91493 w 449055"/>
              <a:gd name="connsiteY679" fmla="*/ 81050 h 178762"/>
              <a:gd name="connsiteX680" fmla="*/ 91493 w 449055"/>
              <a:gd name="connsiteY680" fmla="*/ 83123 h 178762"/>
              <a:gd name="connsiteX681" fmla="*/ 91493 w 449055"/>
              <a:gd name="connsiteY681" fmla="*/ 85235 h 178762"/>
              <a:gd name="connsiteX682" fmla="*/ 89419 w 449055"/>
              <a:gd name="connsiteY682" fmla="*/ 85235 h 178762"/>
              <a:gd name="connsiteX683" fmla="*/ 89419 w 449055"/>
              <a:gd name="connsiteY683" fmla="*/ 87308 h 178762"/>
              <a:gd name="connsiteX684" fmla="*/ 87346 w 449055"/>
              <a:gd name="connsiteY684" fmla="*/ 87308 h 178762"/>
              <a:gd name="connsiteX685" fmla="*/ 87346 w 449055"/>
              <a:gd name="connsiteY685" fmla="*/ 85235 h 178762"/>
              <a:gd name="connsiteX686" fmla="*/ 85235 w 449055"/>
              <a:gd name="connsiteY686" fmla="*/ 85235 h 178762"/>
              <a:gd name="connsiteX687" fmla="*/ 85235 w 449055"/>
              <a:gd name="connsiteY687" fmla="*/ 83123 h 178762"/>
              <a:gd name="connsiteX688" fmla="*/ 83161 w 449055"/>
              <a:gd name="connsiteY688" fmla="*/ 83123 h 178762"/>
              <a:gd name="connsiteX689" fmla="*/ 83161 w 449055"/>
              <a:gd name="connsiteY689" fmla="*/ 85235 h 178762"/>
              <a:gd name="connsiteX690" fmla="*/ 83161 w 449055"/>
              <a:gd name="connsiteY690" fmla="*/ 87308 h 178762"/>
              <a:gd name="connsiteX691" fmla="*/ 81088 w 449055"/>
              <a:gd name="connsiteY691" fmla="*/ 87308 h 178762"/>
              <a:gd name="connsiteX692" fmla="*/ 79015 w 449055"/>
              <a:gd name="connsiteY692" fmla="*/ 87308 h 178762"/>
              <a:gd name="connsiteX693" fmla="*/ 79015 w 449055"/>
              <a:gd name="connsiteY693" fmla="*/ 89381 h 178762"/>
              <a:gd name="connsiteX694" fmla="*/ 74868 w 449055"/>
              <a:gd name="connsiteY694" fmla="*/ 89381 h 178762"/>
              <a:gd name="connsiteX695" fmla="*/ 72795 w 449055"/>
              <a:gd name="connsiteY695" fmla="*/ 89381 h 178762"/>
              <a:gd name="connsiteX696" fmla="*/ 70683 w 449055"/>
              <a:gd name="connsiteY696" fmla="*/ 89381 h 178762"/>
              <a:gd name="connsiteX697" fmla="*/ 70683 w 449055"/>
              <a:gd name="connsiteY697" fmla="*/ 91454 h 178762"/>
              <a:gd name="connsiteX698" fmla="*/ 70683 w 449055"/>
              <a:gd name="connsiteY698" fmla="*/ 93528 h 178762"/>
              <a:gd name="connsiteX699" fmla="*/ 68610 w 449055"/>
              <a:gd name="connsiteY699" fmla="*/ 93528 h 178762"/>
              <a:gd name="connsiteX700" fmla="*/ 68610 w 449055"/>
              <a:gd name="connsiteY700" fmla="*/ 91454 h 178762"/>
              <a:gd name="connsiteX701" fmla="*/ 64463 w 449055"/>
              <a:gd name="connsiteY701" fmla="*/ 91454 h 178762"/>
              <a:gd name="connsiteX702" fmla="*/ 64463 w 449055"/>
              <a:gd name="connsiteY702" fmla="*/ 93528 h 178762"/>
              <a:gd name="connsiteX703" fmla="*/ 62390 w 449055"/>
              <a:gd name="connsiteY703" fmla="*/ 93528 h 178762"/>
              <a:gd name="connsiteX704" fmla="*/ 60317 w 449055"/>
              <a:gd name="connsiteY704" fmla="*/ 93528 h 178762"/>
              <a:gd name="connsiteX705" fmla="*/ 60317 w 449055"/>
              <a:gd name="connsiteY705" fmla="*/ 95601 h 178762"/>
              <a:gd name="connsiteX706" fmla="*/ 58244 w 449055"/>
              <a:gd name="connsiteY706" fmla="*/ 95601 h 178762"/>
              <a:gd name="connsiteX707" fmla="*/ 56132 w 449055"/>
              <a:gd name="connsiteY707" fmla="*/ 95601 h 178762"/>
              <a:gd name="connsiteX708" fmla="*/ 56132 w 449055"/>
              <a:gd name="connsiteY708" fmla="*/ 97713 h 178762"/>
              <a:gd name="connsiteX709" fmla="*/ 54059 w 449055"/>
              <a:gd name="connsiteY709" fmla="*/ 97713 h 178762"/>
              <a:gd name="connsiteX710" fmla="*/ 51985 w 449055"/>
              <a:gd name="connsiteY710" fmla="*/ 97713 h 178762"/>
              <a:gd name="connsiteX711" fmla="*/ 51985 w 449055"/>
              <a:gd name="connsiteY711" fmla="*/ 99786 h 178762"/>
              <a:gd name="connsiteX712" fmla="*/ 49912 w 449055"/>
              <a:gd name="connsiteY712" fmla="*/ 99786 h 178762"/>
              <a:gd name="connsiteX713" fmla="*/ 49912 w 449055"/>
              <a:gd name="connsiteY713" fmla="*/ 101859 h 178762"/>
              <a:gd name="connsiteX714" fmla="*/ 47839 w 449055"/>
              <a:gd name="connsiteY714" fmla="*/ 101859 h 178762"/>
              <a:gd name="connsiteX715" fmla="*/ 45766 w 449055"/>
              <a:gd name="connsiteY715" fmla="*/ 101859 h 178762"/>
              <a:gd name="connsiteX716" fmla="*/ 45766 w 449055"/>
              <a:gd name="connsiteY716" fmla="*/ 103932 h 178762"/>
              <a:gd name="connsiteX717" fmla="*/ 43692 w 449055"/>
              <a:gd name="connsiteY717" fmla="*/ 103932 h 178762"/>
              <a:gd name="connsiteX718" fmla="*/ 43692 w 449055"/>
              <a:gd name="connsiteY718" fmla="*/ 106006 h 178762"/>
              <a:gd name="connsiteX719" fmla="*/ 41580 w 449055"/>
              <a:gd name="connsiteY719" fmla="*/ 106006 h 178762"/>
              <a:gd name="connsiteX720" fmla="*/ 39507 w 449055"/>
              <a:gd name="connsiteY720" fmla="*/ 106006 h 178762"/>
              <a:gd name="connsiteX721" fmla="*/ 39507 w 449055"/>
              <a:gd name="connsiteY721" fmla="*/ 108079 h 178762"/>
              <a:gd name="connsiteX722" fmla="*/ 37434 w 449055"/>
              <a:gd name="connsiteY722" fmla="*/ 108079 h 178762"/>
              <a:gd name="connsiteX723" fmla="*/ 37434 w 449055"/>
              <a:gd name="connsiteY723" fmla="*/ 110152 h 178762"/>
              <a:gd name="connsiteX724" fmla="*/ 35361 w 449055"/>
              <a:gd name="connsiteY724" fmla="*/ 110152 h 178762"/>
              <a:gd name="connsiteX725" fmla="*/ 35361 w 449055"/>
              <a:gd name="connsiteY725" fmla="*/ 112264 h 178762"/>
              <a:gd name="connsiteX726" fmla="*/ 33287 w 449055"/>
              <a:gd name="connsiteY726" fmla="*/ 112264 h 178762"/>
              <a:gd name="connsiteX727" fmla="*/ 33287 w 449055"/>
              <a:gd name="connsiteY727" fmla="*/ 114337 h 178762"/>
              <a:gd name="connsiteX728" fmla="*/ 31214 w 449055"/>
              <a:gd name="connsiteY728" fmla="*/ 114337 h 178762"/>
              <a:gd name="connsiteX729" fmla="*/ 31214 w 449055"/>
              <a:gd name="connsiteY729" fmla="*/ 116410 h 178762"/>
              <a:gd name="connsiteX730" fmla="*/ 29102 w 449055"/>
              <a:gd name="connsiteY730" fmla="*/ 116410 h 178762"/>
              <a:gd name="connsiteX731" fmla="*/ 29102 w 449055"/>
              <a:gd name="connsiteY731" fmla="*/ 118484 h 178762"/>
              <a:gd name="connsiteX732" fmla="*/ 27029 w 449055"/>
              <a:gd name="connsiteY732" fmla="*/ 118484 h 178762"/>
              <a:gd name="connsiteX733" fmla="*/ 24956 w 449055"/>
              <a:gd name="connsiteY733" fmla="*/ 118484 h 178762"/>
              <a:gd name="connsiteX734" fmla="*/ 24956 w 449055"/>
              <a:gd name="connsiteY734" fmla="*/ 120557 h 178762"/>
              <a:gd name="connsiteX735" fmla="*/ 22883 w 449055"/>
              <a:gd name="connsiteY735" fmla="*/ 120557 h 178762"/>
              <a:gd name="connsiteX736" fmla="*/ 22883 w 449055"/>
              <a:gd name="connsiteY736" fmla="*/ 122630 h 178762"/>
              <a:gd name="connsiteX737" fmla="*/ 20809 w 449055"/>
              <a:gd name="connsiteY737" fmla="*/ 122630 h 178762"/>
              <a:gd name="connsiteX738" fmla="*/ 20809 w 449055"/>
              <a:gd name="connsiteY738" fmla="*/ 124704 h 178762"/>
              <a:gd name="connsiteX739" fmla="*/ 22883 w 449055"/>
              <a:gd name="connsiteY739" fmla="*/ 124704 h 178762"/>
              <a:gd name="connsiteX740" fmla="*/ 22883 w 449055"/>
              <a:gd name="connsiteY740" fmla="*/ 126815 h 178762"/>
              <a:gd name="connsiteX741" fmla="*/ 20809 w 449055"/>
              <a:gd name="connsiteY741" fmla="*/ 126815 h 178762"/>
              <a:gd name="connsiteX742" fmla="*/ 18736 w 449055"/>
              <a:gd name="connsiteY742" fmla="*/ 126815 h 178762"/>
              <a:gd name="connsiteX743" fmla="*/ 18736 w 449055"/>
              <a:gd name="connsiteY743" fmla="*/ 124704 h 178762"/>
              <a:gd name="connsiteX744" fmla="*/ 16663 w 449055"/>
              <a:gd name="connsiteY744" fmla="*/ 124704 h 178762"/>
              <a:gd name="connsiteX745" fmla="*/ 16663 w 449055"/>
              <a:gd name="connsiteY745" fmla="*/ 126815 h 178762"/>
              <a:gd name="connsiteX746" fmla="*/ 14551 w 449055"/>
              <a:gd name="connsiteY746" fmla="*/ 126815 h 178762"/>
              <a:gd name="connsiteX747" fmla="*/ 12478 w 449055"/>
              <a:gd name="connsiteY747" fmla="*/ 126815 h 178762"/>
              <a:gd name="connsiteX748" fmla="*/ 12478 w 449055"/>
              <a:gd name="connsiteY748" fmla="*/ 128888 h 178762"/>
              <a:gd name="connsiteX749" fmla="*/ 14551 w 449055"/>
              <a:gd name="connsiteY749" fmla="*/ 128888 h 178762"/>
              <a:gd name="connsiteX750" fmla="*/ 14551 w 449055"/>
              <a:gd name="connsiteY750" fmla="*/ 130962 h 178762"/>
              <a:gd name="connsiteX751" fmla="*/ 14551 w 449055"/>
              <a:gd name="connsiteY751" fmla="*/ 133035 h 178762"/>
              <a:gd name="connsiteX752" fmla="*/ 12478 w 449055"/>
              <a:gd name="connsiteY752" fmla="*/ 133035 h 178762"/>
              <a:gd name="connsiteX753" fmla="*/ 12478 w 449055"/>
              <a:gd name="connsiteY753" fmla="*/ 130962 h 178762"/>
              <a:gd name="connsiteX754" fmla="*/ 10405 w 449055"/>
              <a:gd name="connsiteY754" fmla="*/ 130962 h 178762"/>
              <a:gd name="connsiteX755" fmla="*/ 8331 w 449055"/>
              <a:gd name="connsiteY755" fmla="*/ 130962 h 178762"/>
              <a:gd name="connsiteX756" fmla="*/ 8331 w 449055"/>
              <a:gd name="connsiteY756" fmla="*/ 133035 h 178762"/>
              <a:gd name="connsiteX757" fmla="*/ 8331 w 449055"/>
              <a:gd name="connsiteY757" fmla="*/ 135108 h 178762"/>
              <a:gd name="connsiteX758" fmla="*/ 10405 w 449055"/>
              <a:gd name="connsiteY758" fmla="*/ 135108 h 178762"/>
              <a:gd name="connsiteX759" fmla="*/ 10405 w 449055"/>
              <a:gd name="connsiteY759" fmla="*/ 137182 h 178762"/>
              <a:gd name="connsiteX760" fmla="*/ 8331 w 449055"/>
              <a:gd name="connsiteY760" fmla="*/ 137182 h 178762"/>
              <a:gd name="connsiteX761" fmla="*/ 8331 w 449055"/>
              <a:gd name="connsiteY761" fmla="*/ 139293 h 178762"/>
              <a:gd name="connsiteX762" fmla="*/ 8331 w 449055"/>
              <a:gd name="connsiteY762" fmla="*/ 141367 h 178762"/>
              <a:gd name="connsiteX763" fmla="*/ 8331 w 449055"/>
              <a:gd name="connsiteY763" fmla="*/ 143440 h 178762"/>
              <a:gd name="connsiteX764" fmla="*/ 8331 w 449055"/>
              <a:gd name="connsiteY764" fmla="*/ 145513 h 178762"/>
              <a:gd name="connsiteX765" fmla="*/ 8331 w 449055"/>
              <a:gd name="connsiteY765" fmla="*/ 147586 h 178762"/>
              <a:gd name="connsiteX766" fmla="*/ 8331 w 449055"/>
              <a:gd name="connsiteY766" fmla="*/ 149660 h 178762"/>
              <a:gd name="connsiteX767" fmla="*/ 8331 w 449055"/>
              <a:gd name="connsiteY767" fmla="*/ 151733 h 178762"/>
              <a:gd name="connsiteX768" fmla="*/ 8331 w 449055"/>
              <a:gd name="connsiteY768" fmla="*/ 153845 h 178762"/>
              <a:gd name="connsiteX769" fmla="*/ 6258 w 449055"/>
              <a:gd name="connsiteY769" fmla="*/ 153845 h 178762"/>
              <a:gd name="connsiteX770" fmla="*/ 6258 w 449055"/>
              <a:gd name="connsiteY770" fmla="*/ 155918 h 178762"/>
              <a:gd name="connsiteX771" fmla="*/ 6258 w 449055"/>
              <a:gd name="connsiteY771" fmla="*/ 157991 h 178762"/>
              <a:gd name="connsiteX772" fmla="*/ 6258 w 449055"/>
              <a:gd name="connsiteY772" fmla="*/ 160064 h 178762"/>
              <a:gd name="connsiteX773" fmla="*/ 4185 w 449055"/>
              <a:gd name="connsiteY773" fmla="*/ 160064 h 178762"/>
              <a:gd name="connsiteX774" fmla="*/ 4185 w 449055"/>
              <a:gd name="connsiteY774" fmla="*/ 162138 h 178762"/>
              <a:gd name="connsiteX775" fmla="*/ 4185 w 449055"/>
              <a:gd name="connsiteY775" fmla="*/ 164211 h 178762"/>
              <a:gd name="connsiteX776" fmla="*/ 2112 w 449055"/>
              <a:gd name="connsiteY776" fmla="*/ 164211 h 178762"/>
              <a:gd name="connsiteX777" fmla="*/ 2112 w 449055"/>
              <a:gd name="connsiteY777" fmla="*/ 166284 h 178762"/>
              <a:gd name="connsiteX778" fmla="*/ 4185 w 449055"/>
              <a:gd name="connsiteY778" fmla="*/ 166284 h 178762"/>
              <a:gd name="connsiteX779" fmla="*/ 4185 w 449055"/>
              <a:gd name="connsiteY779" fmla="*/ 168396 h 178762"/>
              <a:gd name="connsiteX780" fmla="*/ 4185 w 449055"/>
              <a:gd name="connsiteY780" fmla="*/ 170469 h 178762"/>
              <a:gd name="connsiteX781" fmla="*/ 4185 w 449055"/>
              <a:gd name="connsiteY781" fmla="*/ 172542 h 178762"/>
              <a:gd name="connsiteX782" fmla="*/ 2112 w 449055"/>
              <a:gd name="connsiteY782" fmla="*/ 172542 h 178762"/>
              <a:gd name="connsiteX783" fmla="*/ 2112 w 449055"/>
              <a:gd name="connsiteY783" fmla="*/ 174616 h 178762"/>
              <a:gd name="connsiteX784" fmla="*/ 0 w 449055"/>
              <a:gd name="connsiteY784" fmla="*/ 174616 h 178762"/>
              <a:gd name="connsiteX785" fmla="*/ 0 w 449055"/>
              <a:gd name="connsiteY785" fmla="*/ 176689 h 178762"/>
              <a:gd name="connsiteX786" fmla="*/ 0 w 449055"/>
              <a:gd name="connsiteY786" fmla="*/ 178762 h 178762"/>
              <a:gd name="connsiteX787" fmla="*/ 2112 w 449055"/>
              <a:gd name="connsiteY787" fmla="*/ 178762 h 178762"/>
              <a:gd name="connsiteX788" fmla="*/ 4185 w 449055"/>
              <a:gd name="connsiteY788" fmla="*/ 178762 h 17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Lst>
            <a:rect l="l" t="t" r="r" b="b"/>
            <a:pathLst>
              <a:path w="449055" h="178762">
                <a:moveTo>
                  <a:pt x="4185" y="178762"/>
                </a:moveTo>
                <a:lnTo>
                  <a:pt x="4185" y="176689"/>
                </a:lnTo>
                <a:lnTo>
                  <a:pt x="6258" y="176689"/>
                </a:lnTo>
                <a:lnTo>
                  <a:pt x="6258" y="174616"/>
                </a:lnTo>
                <a:lnTo>
                  <a:pt x="8331" y="174616"/>
                </a:lnTo>
                <a:lnTo>
                  <a:pt x="10405" y="174616"/>
                </a:lnTo>
                <a:lnTo>
                  <a:pt x="10405" y="172542"/>
                </a:lnTo>
                <a:lnTo>
                  <a:pt x="12478" y="172542"/>
                </a:lnTo>
                <a:lnTo>
                  <a:pt x="12478" y="170469"/>
                </a:lnTo>
                <a:lnTo>
                  <a:pt x="14551" y="170469"/>
                </a:lnTo>
                <a:lnTo>
                  <a:pt x="14551" y="168396"/>
                </a:lnTo>
                <a:lnTo>
                  <a:pt x="16663" y="168396"/>
                </a:lnTo>
                <a:lnTo>
                  <a:pt x="18736" y="168396"/>
                </a:lnTo>
                <a:lnTo>
                  <a:pt x="18736" y="166284"/>
                </a:lnTo>
                <a:lnTo>
                  <a:pt x="20809" y="166284"/>
                </a:lnTo>
                <a:lnTo>
                  <a:pt x="20809" y="164211"/>
                </a:lnTo>
                <a:lnTo>
                  <a:pt x="22883" y="164211"/>
                </a:lnTo>
                <a:lnTo>
                  <a:pt x="22883" y="162138"/>
                </a:lnTo>
                <a:lnTo>
                  <a:pt x="24956" y="162138"/>
                </a:lnTo>
                <a:lnTo>
                  <a:pt x="24956" y="160064"/>
                </a:lnTo>
                <a:lnTo>
                  <a:pt x="22883" y="160064"/>
                </a:lnTo>
                <a:lnTo>
                  <a:pt x="22883" y="157991"/>
                </a:lnTo>
                <a:lnTo>
                  <a:pt x="24956" y="157991"/>
                </a:lnTo>
                <a:lnTo>
                  <a:pt x="27029" y="157991"/>
                </a:lnTo>
                <a:lnTo>
                  <a:pt x="29102" y="157991"/>
                </a:lnTo>
                <a:lnTo>
                  <a:pt x="29102" y="155918"/>
                </a:lnTo>
                <a:lnTo>
                  <a:pt x="31214" y="155918"/>
                </a:lnTo>
                <a:lnTo>
                  <a:pt x="31214" y="153845"/>
                </a:lnTo>
                <a:lnTo>
                  <a:pt x="33287" y="153845"/>
                </a:lnTo>
                <a:lnTo>
                  <a:pt x="35361" y="153845"/>
                </a:lnTo>
                <a:lnTo>
                  <a:pt x="35361" y="151733"/>
                </a:lnTo>
                <a:lnTo>
                  <a:pt x="35361" y="149660"/>
                </a:lnTo>
                <a:lnTo>
                  <a:pt x="37434" y="149660"/>
                </a:lnTo>
                <a:lnTo>
                  <a:pt x="37434" y="147586"/>
                </a:lnTo>
                <a:lnTo>
                  <a:pt x="39507" y="147586"/>
                </a:lnTo>
                <a:lnTo>
                  <a:pt x="41580" y="147586"/>
                </a:lnTo>
                <a:lnTo>
                  <a:pt x="41580" y="145513"/>
                </a:lnTo>
                <a:lnTo>
                  <a:pt x="43692" y="145513"/>
                </a:lnTo>
                <a:lnTo>
                  <a:pt x="43692" y="143440"/>
                </a:lnTo>
                <a:lnTo>
                  <a:pt x="45766" y="143440"/>
                </a:lnTo>
                <a:lnTo>
                  <a:pt x="45766" y="141367"/>
                </a:lnTo>
                <a:lnTo>
                  <a:pt x="47839" y="141367"/>
                </a:lnTo>
                <a:lnTo>
                  <a:pt x="47839" y="139293"/>
                </a:lnTo>
                <a:lnTo>
                  <a:pt x="49912" y="139293"/>
                </a:lnTo>
                <a:lnTo>
                  <a:pt x="49912" y="137182"/>
                </a:lnTo>
                <a:lnTo>
                  <a:pt x="51985" y="137182"/>
                </a:lnTo>
                <a:lnTo>
                  <a:pt x="51985" y="135108"/>
                </a:lnTo>
                <a:lnTo>
                  <a:pt x="51985" y="133035"/>
                </a:lnTo>
                <a:lnTo>
                  <a:pt x="54059" y="133035"/>
                </a:lnTo>
                <a:lnTo>
                  <a:pt x="54059" y="130962"/>
                </a:lnTo>
                <a:lnTo>
                  <a:pt x="56132" y="130962"/>
                </a:lnTo>
                <a:lnTo>
                  <a:pt x="56132" y="128888"/>
                </a:lnTo>
                <a:lnTo>
                  <a:pt x="58244" y="128888"/>
                </a:lnTo>
                <a:lnTo>
                  <a:pt x="60317" y="128888"/>
                </a:lnTo>
                <a:lnTo>
                  <a:pt x="60317" y="126815"/>
                </a:lnTo>
                <a:lnTo>
                  <a:pt x="62390" y="126815"/>
                </a:lnTo>
                <a:lnTo>
                  <a:pt x="62390" y="128888"/>
                </a:lnTo>
                <a:lnTo>
                  <a:pt x="64463" y="128888"/>
                </a:lnTo>
                <a:lnTo>
                  <a:pt x="64463" y="126815"/>
                </a:lnTo>
                <a:lnTo>
                  <a:pt x="66537" y="126815"/>
                </a:lnTo>
                <a:lnTo>
                  <a:pt x="68610" y="126815"/>
                </a:lnTo>
                <a:lnTo>
                  <a:pt x="68610" y="128888"/>
                </a:lnTo>
                <a:lnTo>
                  <a:pt x="70683" y="128888"/>
                </a:lnTo>
                <a:lnTo>
                  <a:pt x="70683" y="130962"/>
                </a:lnTo>
                <a:lnTo>
                  <a:pt x="72795" y="130962"/>
                </a:lnTo>
                <a:lnTo>
                  <a:pt x="72795" y="128888"/>
                </a:lnTo>
                <a:lnTo>
                  <a:pt x="72795" y="126815"/>
                </a:lnTo>
                <a:lnTo>
                  <a:pt x="74868" y="126815"/>
                </a:lnTo>
                <a:lnTo>
                  <a:pt x="76941" y="126815"/>
                </a:lnTo>
                <a:lnTo>
                  <a:pt x="79015" y="126815"/>
                </a:lnTo>
                <a:lnTo>
                  <a:pt x="79015" y="128888"/>
                </a:lnTo>
                <a:lnTo>
                  <a:pt x="81088" y="128888"/>
                </a:lnTo>
                <a:lnTo>
                  <a:pt x="81088" y="126815"/>
                </a:lnTo>
                <a:lnTo>
                  <a:pt x="83161" y="126815"/>
                </a:lnTo>
                <a:lnTo>
                  <a:pt x="85235" y="126815"/>
                </a:lnTo>
                <a:lnTo>
                  <a:pt x="87346" y="126815"/>
                </a:lnTo>
                <a:lnTo>
                  <a:pt x="87346" y="124704"/>
                </a:lnTo>
                <a:lnTo>
                  <a:pt x="89419" y="124704"/>
                </a:lnTo>
                <a:lnTo>
                  <a:pt x="91493" y="124704"/>
                </a:lnTo>
                <a:lnTo>
                  <a:pt x="91493" y="122630"/>
                </a:lnTo>
                <a:lnTo>
                  <a:pt x="93566" y="122630"/>
                </a:lnTo>
                <a:lnTo>
                  <a:pt x="95639" y="122630"/>
                </a:lnTo>
                <a:lnTo>
                  <a:pt x="95639" y="120557"/>
                </a:lnTo>
                <a:lnTo>
                  <a:pt x="97713" y="120557"/>
                </a:lnTo>
                <a:lnTo>
                  <a:pt x="97713" y="118484"/>
                </a:lnTo>
                <a:lnTo>
                  <a:pt x="99786" y="118484"/>
                </a:lnTo>
                <a:lnTo>
                  <a:pt x="99786" y="120557"/>
                </a:lnTo>
                <a:lnTo>
                  <a:pt x="101897" y="120557"/>
                </a:lnTo>
                <a:lnTo>
                  <a:pt x="103971" y="120557"/>
                </a:lnTo>
                <a:lnTo>
                  <a:pt x="103971" y="118484"/>
                </a:lnTo>
                <a:lnTo>
                  <a:pt x="103971" y="116410"/>
                </a:lnTo>
                <a:lnTo>
                  <a:pt x="106044" y="116410"/>
                </a:lnTo>
                <a:lnTo>
                  <a:pt x="108117" y="116410"/>
                </a:lnTo>
                <a:lnTo>
                  <a:pt x="110191" y="116410"/>
                </a:lnTo>
                <a:lnTo>
                  <a:pt x="110191" y="114337"/>
                </a:lnTo>
                <a:lnTo>
                  <a:pt x="110191" y="112264"/>
                </a:lnTo>
                <a:lnTo>
                  <a:pt x="112264" y="112264"/>
                </a:lnTo>
                <a:lnTo>
                  <a:pt x="112264" y="110152"/>
                </a:lnTo>
                <a:lnTo>
                  <a:pt x="114375" y="110152"/>
                </a:lnTo>
                <a:lnTo>
                  <a:pt x="114375" y="112264"/>
                </a:lnTo>
                <a:lnTo>
                  <a:pt x="114375" y="114337"/>
                </a:lnTo>
                <a:lnTo>
                  <a:pt x="114375" y="116410"/>
                </a:lnTo>
                <a:lnTo>
                  <a:pt x="116449" y="116410"/>
                </a:lnTo>
                <a:lnTo>
                  <a:pt x="118522" y="116410"/>
                </a:lnTo>
                <a:lnTo>
                  <a:pt x="118522" y="118484"/>
                </a:lnTo>
                <a:lnTo>
                  <a:pt x="120595" y="118484"/>
                </a:lnTo>
                <a:lnTo>
                  <a:pt x="122669" y="118484"/>
                </a:lnTo>
                <a:lnTo>
                  <a:pt x="124742" y="118484"/>
                </a:lnTo>
                <a:lnTo>
                  <a:pt x="126815" y="118484"/>
                </a:lnTo>
                <a:lnTo>
                  <a:pt x="126815" y="116410"/>
                </a:lnTo>
                <a:lnTo>
                  <a:pt x="128927" y="116410"/>
                </a:lnTo>
                <a:lnTo>
                  <a:pt x="128927" y="114337"/>
                </a:lnTo>
                <a:lnTo>
                  <a:pt x="128927" y="112264"/>
                </a:lnTo>
                <a:lnTo>
                  <a:pt x="128927" y="110152"/>
                </a:lnTo>
                <a:lnTo>
                  <a:pt x="131000" y="110152"/>
                </a:lnTo>
                <a:lnTo>
                  <a:pt x="131000" y="108079"/>
                </a:lnTo>
                <a:lnTo>
                  <a:pt x="131000" y="106006"/>
                </a:lnTo>
                <a:lnTo>
                  <a:pt x="128927" y="106006"/>
                </a:lnTo>
                <a:lnTo>
                  <a:pt x="126815" y="106006"/>
                </a:lnTo>
                <a:lnTo>
                  <a:pt x="126815" y="103932"/>
                </a:lnTo>
                <a:lnTo>
                  <a:pt x="128927" y="103932"/>
                </a:lnTo>
                <a:lnTo>
                  <a:pt x="128927" y="101859"/>
                </a:lnTo>
                <a:lnTo>
                  <a:pt x="131000" y="101859"/>
                </a:lnTo>
                <a:lnTo>
                  <a:pt x="133073" y="101859"/>
                </a:lnTo>
                <a:lnTo>
                  <a:pt x="135147" y="101859"/>
                </a:lnTo>
                <a:lnTo>
                  <a:pt x="137220" y="101859"/>
                </a:lnTo>
                <a:lnTo>
                  <a:pt x="137220" y="99786"/>
                </a:lnTo>
                <a:lnTo>
                  <a:pt x="139293" y="99786"/>
                </a:lnTo>
                <a:lnTo>
                  <a:pt x="139293" y="101859"/>
                </a:lnTo>
                <a:lnTo>
                  <a:pt x="141367" y="101859"/>
                </a:lnTo>
                <a:lnTo>
                  <a:pt x="141367" y="99786"/>
                </a:lnTo>
                <a:lnTo>
                  <a:pt x="141367" y="97713"/>
                </a:lnTo>
                <a:lnTo>
                  <a:pt x="143478" y="97713"/>
                </a:lnTo>
                <a:lnTo>
                  <a:pt x="143478" y="95601"/>
                </a:lnTo>
                <a:lnTo>
                  <a:pt x="145551" y="95601"/>
                </a:lnTo>
                <a:lnTo>
                  <a:pt x="145551" y="97713"/>
                </a:lnTo>
                <a:lnTo>
                  <a:pt x="147625" y="97713"/>
                </a:lnTo>
                <a:lnTo>
                  <a:pt x="147625" y="95601"/>
                </a:lnTo>
                <a:lnTo>
                  <a:pt x="147625" y="93528"/>
                </a:lnTo>
                <a:lnTo>
                  <a:pt x="149698" y="93528"/>
                </a:lnTo>
                <a:lnTo>
                  <a:pt x="149698" y="91454"/>
                </a:lnTo>
                <a:lnTo>
                  <a:pt x="149698" y="89381"/>
                </a:lnTo>
                <a:lnTo>
                  <a:pt x="151771" y="89381"/>
                </a:lnTo>
                <a:lnTo>
                  <a:pt x="151771" y="91454"/>
                </a:lnTo>
                <a:lnTo>
                  <a:pt x="151771" y="93528"/>
                </a:lnTo>
                <a:lnTo>
                  <a:pt x="153845" y="93528"/>
                </a:lnTo>
                <a:lnTo>
                  <a:pt x="153845" y="91454"/>
                </a:lnTo>
                <a:lnTo>
                  <a:pt x="153845" y="89381"/>
                </a:lnTo>
                <a:lnTo>
                  <a:pt x="155918" y="89381"/>
                </a:lnTo>
                <a:lnTo>
                  <a:pt x="155918" y="91454"/>
                </a:lnTo>
                <a:lnTo>
                  <a:pt x="158029" y="91454"/>
                </a:lnTo>
                <a:lnTo>
                  <a:pt x="158029" y="89381"/>
                </a:lnTo>
                <a:lnTo>
                  <a:pt x="160103" y="89381"/>
                </a:lnTo>
                <a:lnTo>
                  <a:pt x="162176" y="89381"/>
                </a:lnTo>
                <a:lnTo>
                  <a:pt x="162176" y="87308"/>
                </a:lnTo>
                <a:lnTo>
                  <a:pt x="164249" y="87308"/>
                </a:lnTo>
                <a:lnTo>
                  <a:pt x="164249" y="85235"/>
                </a:lnTo>
                <a:lnTo>
                  <a:pt x="164249" y="83123"/>
                </a:lnTo>
                <a:lnTo>
                  <a:pt x="166323" y="83123"/>
                </a:lnTo>
                <a:lnTo>
                  <a:pt x="168396" y="83123"/>
                </a:lnTo>
                <a:lnTo>
                  <a:pt x="170507" y="83123"/>
                </a:lnTo>
                <a:lnTo>
                  <a:pt x="170507" y="81050"/>
                </a:lnTo>
                <a:lnTo>
                  <a:pt x="172581" y="81050"/>
                </a:lnTo>
                <a:lnTo>
                  <a:pt x="174654" y="81050"/>
                </a:lnTo>
                <a:lnTo>
                  <a:pt x="176727" y="81050"/>
                </a:lnTo>
                <a:lnTo>
                  <a:pt x="176727" y="78976"/>
                </a:lnTo>
                <a:lnTo>
                  <a:pt x="176727" y="76903"/>
                </a:lnTo>
                <a:lnTo>
                  <a:pt x="178801" y="76903"/>
                </a:lnTo>
                <a:lnTo>
                  <a:pt x="180874" y="76903"/>
                </a:lnTo>
                <a:lnTo>
                  <a:pt x="180874" y="74830"/>
                </a:lnTo>
                <a:lnTo>
                  <a:pt x="182947" y="74830"/>
                </a:lnTo>
                <a:lnTo>
                  <a:pt x="185059" y="74830"/>
                </a:lnTo>
                <a:lnTo>
                  <a:pt x="187132" y="74830"/>
                </a:lnTo>
                <a:lnTo>
                  <a:pt x="187132" y="76903"/>
                </a:lnTo>
                <a:lnTo>
                  <a:pt x="185059" y="76903"/>
                </a:lnTo>
                <a:lnTo>
                  <a:pt x="185059" y="78976"/>
                </a:lnTo>
                <a:lnTo>
                  <a:pt x="187132" y="78976"/>
                </a:lnTo>
                <a:lnTo>
                  <a:pt x="189205" y="78976"/>
                </a:lnTo>
                <a:lnTo>
                  <a:pt x="191279" y="78976"/>
                </a:lnTo>
                <a:lnTo>
                  <a:pt x="193352" y="78976"/>
                </a:lnTo>
                <a:lnTo>
                  <a:pt x="193352" y="76903"/>
                </a:lnTo>
                <a:lnTo>
                  <a:pt x="195425" y="76903"/>
                </a:lnTo>
                <a:lnTo>
                  <a:pt x="197498" y="76903"/>
                </a:lnTo>
                <a:lnTo>
                  <a:pt x="199610" y="76903"/>
                </a:lnTo>
                <a:lnTo>
                  <a:pt x="199610" y="72757"/>
                </a:lnTo>
                <a:lnTo>
                  <a:pt x="199610" y="70683"/>
                </a:lnTo>
                <a:lnTo>
                  <a:pt x="199610" y="68572"/>
                </a:lnTo>
                <a:lnTo>
                  <a:pt x="199610" y="66498"/>
                </a:lnTo>
                <a:lnTo>
                  <a:pt x="201683" y="66498"/>
                </a:lnTo>
                <a:lnTo>
                  <a:pt x="201683" y="68572"/>
                </a:lnTo>
                <a:lnTo>
                  <a:pt x="201683" y="70683"/>
                </a:lnTo>
                <a:lnTo>
                  <a:pt x="203757" y="70683"/>
                </a:lnTo>
                <a:lnTo>
                  <a:pt x="203757" y="72757"/>
                </a:lnTo>
                <a:lnTo>
                  <a:pt x="201683" y="72757"/>
                </a:lnTo>
                <a:lnTo>
                  <a:pt x="201683" y="74830"/>
                </a:lnTo>
                <a:lnTo>
                  <a:pt x="201683" y="76903"/>
                </a:lnTo>
                <a:lnTo>
                  <a:pt x="203757" y="76903"/>
                </a:lnTo>
                <a:lnTo>
                  <a:pt x="205830" y="76903"/>
                </a:lnTo>
                <a:lnTo>
                  <a:pt x="205830" y="74830"/>
                </a:lnTo>
                <a:lnTo>
                  <a:pt x="207903" y="74830"/>
                </a:lnTo>
                <a:lnTo>
                  <a:pt x="207903" y="72757"/>
                </a:lnTo>
                <a:lnTo>
                  <a:pt x="207903" y="70683"/>
                </a:lnTo>
                <a:lnTo>
                  <a:pt x="207903" y="68572"/>
                </a:lnTo>
                <a:lnTo>
                  <a:pt x="209977" y="68572"/>
                </a:lnTo>
                <a:lnTo>
                  <a:pt x="209977" y="70683"/>
                </a:lnTo>
                <a:lnTo>
                  <a:pt x="214161" y="70683"/>
                </a:lnTo>
                <a:lnTo>
                  <a:pt x="216235" y="70683"/>
                </a:lnTo>
                <a:lnTo>
                  <a:pt x="218308" y="70683"/>
                </a:lnTo>
                <a:lnTo>
                  <a:pt x="220381" y="70683"/>
                </a:lnTo>
                <a:lnTo>
                  <a:pt x="220381" y="68572"/>
                </a:lnTo>
                <a:lnTo>
                  <a:pt x="218308" y="68572"/>
                </a:lnTo>
                <a:lnTo>
                  <a:pt x="218308" y="66498"/>
                </a:lnTo>
                <a:lnTo>
                  <a:pt x="220381" y="66498"/>
                </a:lnTo>
                <a:lnTo>
                  <a:pt x="222455" y="66498"/>
                </a:lnTo>
                <a:lnTo>
                  <a:pt x="224528" y="66498"/>
                </a:lnTo>
                <a:lnTo>
                  <a:pt x="224528" y="68572"/>
                </a:lnTo>
                <a:lnTo>
                  <a:pt x="226601" y="68572"/>
                </a:lnTo>
                <a:lnTo>
                  <a:pt x="226601" y="70683"/>
                </a:lnTo>
                <a:lnTo>
                  <a:pt x="230786" y="70683"/>
                </a:lnTo>
                <a:lnTo>
                  <a:pt x="230786" y="68572"/>
                </a:lnTo>
                <a:lnTo>
                  <a:pt x="232859" y="68572"/>
                </a:lnTo>
                <a:lnTo>
                  <a:pt x="232859" y="66498"/>
                </a:lnTo>
                <a:lnTo>
                  <a:pt x="232859" y="64425"/>
                </a:lnTo>
                <a:lnTo>
                  <a:pt x="234933" y="64425"/>
                </a:lnTo>
                <a:lnTo>
                  <a:pt x="234933" y="62352"/>
                </a:lnTo>
                <a:lnTo>
                  <a:pt x="234933" y="60278"/>
                </a:lnTo>
                <a:lnTo>
                  <a:pt x="237006" y="60278"/>
                </a:lnTo>
                <a:lnTo>
                  <a:pt x="237006" y="58205"/>
                </a:lnTo>
                <a:lnTo>
                  <a:pt x="234933" y="58205"/>
                </a:lnTo>
                <a:lnTo>
                  <a:pt x="234933" y="56132"/>
                </a:lnTo>
                <a:lnTo>
                  <a:pt x="234933" y="54020"/>
                </a:lnTo>
                <a:lnTo>
                  <a:pt x="232859" y="54020"/>
                </a:lnTo>
                <a:lnTo>
                  <a:pt x="232859" y="51947"/>
                </a:lnTo>
                <a:lnTo>
                  <a:pt x="234933" y="51947"/>
                </a:lnTo>
                <a:lnTo>
                  <a:pt x="234933" y="49874"/>
                </a:lnTo>
                <a:lnTo>
                  <a:pt x="237006" y="49874"/>
                </a:lnTo>
                <a:lnTo>
                  <a:pt x="237006" y="51947"/>
                </a:lnTo>
                <a:lnTo>
                  <a:pt x="239079" y="51947"/>
                </a:lnTo>
                <a:lnTo>
                  <a:pt x="239079" y="54020"/>
                </a:lnTo>
                <a:lnTo>
                  <a:pt x="239079" y="56132"/>
                </a:lnTo>
                <a:lnTo>
                  <a:pt x="241191" y="56132"/>
                </a:lnTo>
                <a:lnTo>
                  <a:pt x="243264" y="56132"/>
                </a:lnTo>
                <a:lnTo>
                  <a:pt x="243264" y="54020"/>
                </a:lnTo>
                <a:lnTo>
                  <a:pt x="245337" y="54020"/>
                </a:lnTo>
                <a:lnTo>
                  <a:pt x="247411" y="54020"/>
                </a:lnTo>
                <a:lnTo>
                  <a:pt x="247411" y="51947"/>
                </a:lnTo>
                <a:lnTo>
                  <a:pt x="247411" y="49874"/>
                </a:lnTo>
                <a:lnTo>
                  <a:pt x="247411" y="47800"/>
                </a:lnTo>
                <a:lnTo>
                  <a:pt x="245337" y="47800"/>
                </a:lnTo>
                <a:lnTo>
                  <a:pt x="245337" y="45727"/>
                </a:lnTo>
                <a:lnTo>
                  <a:pt x="243264" y="45727"/>
                </a:lnTo>
                <a:lnTo>
                  <a:pt x="243264" y="43654"/>
                </a:lnTo>
                <a:lnTo>
                  <a:pt x="245337" y="43654"/>
                </a:lnTo>
                <a:lnTo>
                  <a:pt x="245337" y="45727"/>
                </a:lnTo>
                <a:lnTo>
                  <a:pt x="247411" y="45727"/>
                </a:lnTo>
                <a:lnTo>
                  <a:pt x="247411" y="43654"/>
                </a:lnTo>
                <a:lnTo>
                  <a:pt x="249484" y="43654"/>
                </a:lnTo>
                <a:lnTo>
                  <a:pt x="249484" y="45727"/>
                </a:lnTo>
                <a:lnTo>
                  <a:pt x="249484" y="47800"/>
                </a:lnTo>
                <a:lnTo>
                  <a:pt x="249484" y="49874"/>
                </a:lnTo>
                <a:lnTo>
                  <a:pt x="249484" y="51947"/>
                </a:lnTo>
                <a:lnTo>
                  <a:pt x="251557" y="51947"/>
                </a:lnTo>
                <a:lnTo>
                  <a:pt x="251557" y="49874"/>
                </a:lnTo>
                <a:lnTo>
                  <a:pt x="253630" y="49874"/>
                </a:lnTo>
                <a:lnTo>
                  <a:pt x="253630" y="47800"/>
                </a:lnTo>
                <a:lnTo>
                  <a:pt x="255742" y="47800"/>
                </a:lnTo>
                <a:lnTo>
                  <a:pt x="257815" y="47800"/>
                </a:lnTo>
                <a:lnTo>
                  <a:pt x="257815" y="45727"/>
                </a:lnTo>
                <a:lnTo>
                  <a:pt x="257815" y="41581"/>
                </a:lnTo>
                <a:lnTo>
                  <a:pt x="257815" y="39469"/>
                </a:lnTo>
                <a:lnTo>
                  <a:pt x="259889" y="39469"/>
                </a:lnTo>
                <a:lnTo>
                  <a:pt x="259889" y="41581"/>
                </a:lnTo>
                <a:lnTo>
                  <a:pt x="259889" y="43654"/>
                </a:lnTo>
                <a:lnTo>
                  <a:pt x="259889" y="45727"/>
                </a:lnTo>
                <a:lnTo>
                  <a:pt x="259889" y="47800"/>
                </a:lnTo>
                <a:lnTo>
                  <a:pt x="261962" y="47800"/>
                </a:lnTo>
                <a:lnTo>
                  <a:pt x="264035" y="47800"/>
                </a:lnTo>
                <a:lnTo>
                  <a:pt x="264035" y="45727"/>
                </a:lnTo>
                <a:lnTo>
                  <a:pt x="266108" y="45727"/>
                </a:lnTo>
                <a:lnTo>
                  <a:pt x="266108" y="47800"/>
                </a:lnTo>
                <a:lnTo>
                  <a:pt x="268182" y="47800"/>
                </a:lnTo>
                <a:lnTo>
                  <a:pt x="270293" y="47800"/>
                </a:lnTo>
                <a:lnTo>
                  <a:pt x="270293" y="45727"/>
                </a:lnTo>
                <a:lnTo>
                  <a:pt x="272367" y="45727"/>
                </a:lnTo>
                <a:lnTo>
                  <a:pt x="272367" y="43654"/>
                </a:lnTo>
                <a:lnTo>
                  <a:pt x="274440" y="43654"/>
                </a:lnTo>
                <a:lnTo>
                  <a:pt x="276513" y="43654"/>
                </a:lnTo>
                <a:lnTo>
                  <a:pt x="278586" y="43654"/>
                </a:lnTo>
                <a:lnTo>
                  <a:pt x="278586" y="41581"/>
                </a:lnTo>
                <a:lnTo>
                  <a:pt x="280660" y="41581"/>
                </a:lnTo>
                <a:lnTo>
                  <a:pt x="282771" y="41581"/>
                </a:lnTo>
                <a:lnTo>
                  <a:pt x="282771" y="39469"/>
                </a:lnTo>
                <a:lnTo>
                  <a:pt x="284845" y="39469"/>
                </a:lnTo>
                <a:lnTo>
                  <a:pt x="284845" y="41581"/>
                </a:lnTo>
                <a:lnTo>
                  <a:pt x="286918" y="41581"/>
                </a:lnTo>
                <a:lnTo>
                  <a:pt x="288991" y="41581"/>
                </a:lnTo>
                <a:lnTo>
                  <a:pt x="288991" y="39469"/>
                </a:lnTo>
                <a:lnTo>
                  <a:pt x="286918" y="39469"/>
                </a:lnTo>
                <a:lnTo>
                  <a:pt x="286918" y="37396"/>
                </a:lnTo>
                <a:lnTo>
                  <a:pt x="286918" y="35322"/>
                </a:lnTo>
                <a:lnTo>
                  <a:pt x="286918" y="33249"/>
                </a:lnTo>
                <a:lnTo>
                  <a:pt x="286918" y="31176"/>
                </a:lnTo>
                <a:lnTo>
                  <a:pt x="286918" y="29103"/>
                </a:lnTo>
                <a:lnTo>
                  <a:pt x="286918" y="26991"/>
                </a:lnTo>
                <a:lnTo>
                  <a:pt x="286918" y="24918"/>
                </a:lnTo>
                <a:lnTo>
                  <a:pt x="288991" y="24918"/>
                </a:lnTo>
                <a:lnTo>
                  <a:pt x="288991" y="26991"/>
                </a:lnTo>
                <a:lnTo>
                  <a:pt x="288991" y="29103"/>
                </a:lnTo>
                <a:lnTo>
                  <a:pt x="288991" y="31176"/>
                </a:lnTo>
                <a:lnTo>
                  <a:pt x="288991" y="33249"/>
                </a:lnTo>
                <a:lnTo>
                  <a:pt x="291065" y="33249"/>
                </a:lnTo>
                <a:lnTo>
                  <a:pt x="291065" y="35322"/>
                </a:lnTo>
                <a:lnTo>
                  <a:pt x="291065" y="37396"/>
                </a:lnTo>
                <a:lnTo>
                  <a:pt x="291065" y="39469"/>
                </a:lnTo>
                <a:lnTo>
                  <a:pt x="291065" y="41581"/>
                </a:lnTo>
                <a:lnTo>
                  <a:pt x="293138" y="41581"/>
                </a:lnTo>
                <a:lnTo>
                  <a:pt x="295211" y="41581"/>
                </a:lnTo>
                <a:lnTo>
                  <a:pt x="299396" y="41581"/>
                </a:lnTo>
                <a:lnTo>
                  <a:pt x="301469" y="41581"/>
                </a:lnTo>
                <a:lnTo>
                  <a:pt x="305616" y="41581"/>
                </a:lnTo>
                <a:lnTo>
                  <a:pt x="305616" y="39469"/>
                </a:lnTo>
                <a:lnTo>
                  <a:pt x="307689" y="39469"/>
                </a:lnTo>
                <a:lnTo>
                  <a:pt x="307689" y="37396"/>
                </a:lnTo>
                <a:lnTo>
                  <a:pt x="309762" y="37396"/>
                </a:lnTo>
                <a:lnTo>
                  <a:pt x="309762" y="35322"/>
                </a:lnTo>
                <a:lnTo>
                  <a:pt x="309762" y="33249"/>
                </a:lnTo>
                <a:lnTo>
                  <a:pt x="309762" y="31176"/>
                </a:lnTo>
                <a:lnTo>
                  <a:pt x="309762" y="29103"/>
                </a:lnTo>
                <a:lnTo>
                  <a:pt x="311874" y="29103"/>
                </a:lnTo>
                <a:lnTo>
                  <a:pt x="313947" y="29103"/>
                </a:lnTo>
                <a:lnTo>
                  <a:pt x="316021" y="29103"/>
                </a:lnTo>
                <a:lnTo>
                  <a:pt x="318094" y="29103"/>
                </a:lnTo>
                <a:lnTo>
                  <a:pt x="318094" y="26991"/>
                </a:lnTo>
                <a:lnTo>
                  <a:pt x="322240" y="26991"/>
                </a:lnTo>
                <a:lnTo>
                  <a:pt x="328499" y="26991"/>
                </a:lnTo>
                <a:lnTo>
                  <a:pt x="328499" y="24918"/>
                </a:lnTo>
                <a:lnTo>
                  <a:pt x="330572" y="24918"/>
                </a:lnTo>
                <a:lnTo>
                  <a:pt x="332645" y="24918"/>
                </a:lnTo>
                <a:lnTo>
                  <a:pt x="332645" y="22844"/>
                </a:lnTo>
                <a:lnTo>
                  <a:pt x="332645" y="20771"/>
                </a:lnTo>
                <a:lnTo>
                  <a:pt x="332645" y="18698"/>
                </a:lnTo>
                <a:lnTo>
                  <a:pt x="334718" y="18698"/>
                </a:lnTo>
                <a:lnTo>
                  <a:pt x="334718" y="16625"/>
                </a:lnTo>
                <a:lnTo>
                  <a:pt x="336792" y="16625"/>
                </a:lnTo>
                <a:lnTo>
                  <a:pt x="338865" y="16625"/>
                </a:lnTo>
                <a:lnTo>
                  <a:pt x="338865" y="18698"/>
                </a:lnTo>
                <a:lnTo>
                  <a:pt x="340977" y="18698"/>
                </a:lnTo>
                <a:lnTo>
                  <a:pt x="340977" y="16625"/>
                </a:lnTo>
                <a:lnTo>
                  <a:pt x="343050" y="16625"/>
                </a:lnTo>
                <a:lnTo>
                  <a:pt x="343050" y="18698"/>
                </a:lnTo>
                <a:lnTo>
                  <a:pt x="345123" y="18698"/>
                </a:lnTo>
                <a:lnTo>
                  <a:pt x="347196" y="18698"/>
                </a:lnTo>
                <a:lnTo>
                  <a:pt x="349270" y="18698"/>
                </a:lnTo>
                <a:lnTo>
                  <a:pt x="351343" y="18698"/>
                </a:lnTo>
                <a:lnTo>
                  <a:pt x="353455" y="18698"/>
                </a:lnTo>
                <a:lnTo>
                  <a:pt x="353455" y="20771"/>
                </a:lnTo>
                <a:lnTo>
                  <a:pt x="355528" y="20771"/>
                </a:lnTo>
                <a:lnTo>
                  <a:pt x="355528" y="22844"/>
                </a:lnTo>
                <a:lnTo>
                  <a:pt x="357601" y="22844"/>
                </a:lnTo>
                <a:lnTo>
                  <a:pt x="357601" y="24918"/>
                </a:lnTo>
                <a:lnTo>
                  <a:pt x="359674" y="24918"/>
                </a:lnTo>
                <a:lnTo>
                  <a:pt x="361748" y="24918"/>
                </a:lnTo>
                <a:lnTo>
                  <a:pt x="361748" y="22844"/>
                </a:lnTo>
                <a:lnTo>
                  <a:pt x="359674" y="22844"/>
                </a:lnTo>
                <a:lnTo>
                  <a:pt x="359674" y="20771"/>
                </a:lnTo>
                <a:lnTo>
                  <a:pt x="359674" y="18698"/>
                </a:lnTo>
                <a:lnTo>
                  <a:pt x="361748" y="18698"/>
                </a:lnTo>
                <a:lnTo>
                  <a:pt x="361748" y="16625"/>
                </a:lnTo>
                <a:lnTo>
                  <a:pt x="361748" y="14551"/>
                </a:lnTo>
                <a:lnTo>
                  <a:pt x="363821" y="14551"/>
                </a:lnTo>
                <a:lnTo>
                  <a:pt x="363821" y="12440"/>
                </a:lnTo>
                <a:lnTo>
                  <a:pt x="365894" y="12440"/>
                </a:lnTo>
                <a:lnTo>
                  <a:pt x="368006" y="12440"/>
                </a:lnTo>
                <a:lnTo>
                  <a:pt x="370079" y="12440"/>
                </a:lnTo>
                <a:lnTo>
                  <a:pt x="370079" y="14551"/>
                </a:lnTo>
                <a:lnTo>
                  <a:pt x="372153" y="14551"/>
                </a:lnTo>
                <a:lnTo>
                  <a:pt x="372153" y="16625"/>
                </a:lnTo>
                <a:lnTo>
                  <a:pt x="374226" y="16625"/>
                </a:lnTo>
                <a:lnTo>
                  <a:pt x="376299" y="16625"/>
                </a:lnTo>
                <a:lnTo>
                  <a:pt x="376299" y="14551"/>
                </a:lnTo>
                <a:lnTo>
                  <a:pt x="378372" y="14551"/>
                </a:lnTo>
                <a:lnTo>
                  <a:pt x="380446" y="14551"/>
                </a:lnTo>
                <a:lnTo>
                  <a:pt x="382557" y="14551"/>
                </a:lnTo>
                <a:lnTo>
                  <a:pt x="382557" y="12440"/>
                </a:lnTo>
                <a:lnTo>
                  <a:pt x="384631" y="12440"/>
                </a:lnTo>
                <a:lnTo>
                  <a:pt x="386704" y="12440"/>
                </a:lnTo>
                <a:lnTo>
                  <a:pt x="388777" y="12440"/>
                </a:lnTo>
                <a:lnTo>
                  <a:pt x="390850" y="12440"/>
                </a:lnTo>
                <a:lnTo>
                  <a:pt x="392924" y="12440"/>
                </a:lnTo>
                <a:lnTo>
                  <a:pt x="394997" y="12440"/>
                </a:lnTo>
                <a:lnTo>
                  <a:pt x="394997" y="10366"/>
                </a:lnTo>
                <a:lnTo>
                  <a:pt x="397109" y="10366"/>
                </a:lnTo>
                <a:lnTo>
                  <a:pt x="399182" y="10366"/>
                </a:lnTo>
                <a:lnTo>
                  <a:pt x="399182" y="12440"/>
                </a:lnTo>
                <a:lnTo>
                  <a:pt x="401255" y="12440"/>
                </a:lnTo>
                <a:lnTo>
                  <a:pt x="403328" y="12440"/>
                </a:lnTo>
                <a:lnTo>
                  <a:pt x="403328" y="14551"/>
                </a:lnTo>
                <a:lnTo>
                  <a:pt x="405402" y="14551"/>
                </a:lnTo>
                <a:lnTo>
                  <a:pt x="407475" y="14551"/>
                </a:lnTo>
                <a:lnTo>
                  <a:pt x="407475" y="16625"/>
                </a:lnTo>
                <a:lnTo>
                  <a:pt x="409548" y="16625"/>
                </a:lnTo>
                <a:lnTo>
                  <a:pt x="409548" y="18698"/>
                </a:lnTo>
                <a:lnTo>
                  <a:pt x="409548" y="20771"/>
                </a:lnTo>
                <a:lnTo>
                  <a:pt x="409548" y="22844"/>
                </a:lnTo>
                <a:lnTo>
                  <a:pt x="409548" y="24918"/>
                </a:lnTo>
                <a:lnTo>
                  <a:pt x="411660" y="24918"/>
                </a:lnTo>
                <a:lnTo>
                  <a:pt x="411660" y="22844"/>
                </a:lnTo>
                <a:lnTo>
                  <a:pt x="413733" y="22844"/>
                </a:lnTo>
                <a:lnTo>
                  <a:pt x="415806" y="22844"/>
                </a:lnTo>
                <a:lnTo>
                  <a:pt x="417880" y="22844"/>
                </a:lnTo>
                <a:lnTo>
                  <a:pt x="417880" y="20771"/>
                </a:lnTo>
                <a:lnTo>
                  <a:pt x="419953" y="20771"/>
                </a:lnTo>
                <a:lnTo>
                  <a:pt x="419953" y="18698"/>
                </a:lnTo>
                <a:lnTo>
                  <a:pt x="422026" y="18698"/>
                </a:lnTo>
                <a:lnTo>
                  <a:pt x="422026" y="16625"/>
                </a:lnTo>
                <a:lnTo>
                  <a:pt x="424138" y="16625"/>
                </a:lnTo>
                <a:lnTo>
                  <a:pt x="424138" y="14551"/>
                </a:lnTo>
                <a:lnTo>
                  <a:pt x="426211" y="14551"/>
                </a:lnTo>
                <a:lnTo>
                  <a:pt x="426211" y="12440"/>
                </a:lnTo>
                <a:lnTo>
                  <a:pt x="428284" y="12440"/>
                </a:lnTo>
                <a:lnTo>
                  <a:pt x="430358" y="12440"/>
                </a:lnTo>
                <a:lnTo>
                  <a:pt x="432431" y="12440"/>
                </a:lnTo>
                <a:lnTo>
                  <a:pt x="432431" y="10366"/>
                </a:lnTo>
                <a:lnTo>
                  <a:pt x="434504" y="10366"/>
                </a:lnTo>
                <a:lnTo>
                  <a:pt x="434504" y="8293"/>
                </a:lnTo>
                <a:lnTo>
                  <a:pt x="436577" y="8293"/>
                </a:lnTo>
                <a:lnTo>
                  <a:pt x="438689" y="8293"/>
                </a:lnTo>
                <a:lnTo>
                  <a:pt x="438689" y="6220"/>
                </a:lnTo>
                <a:lnTo>
                  <a:pt x="442836" y="6220"/>
                </a:lnTo>
                <a:lnTo>
                  <a:pt x="442836" y="8293"/>
                </a:lnTo>
                <a:lnTo>
                  <a:pt x="444909" y="8293"/>
                </a:lnTo>
                <a:lnTo>
                  <a:pt x="446982" y="8293"/>
                </a:lnTo>
                <a:lnTo>
                  <a:pt x="449055" y="8293"/>
                </a:lnTo>
                <a:lnTo>
                  <a:pt x="449055" y="6220"/>
                </a:lnTo>
                <a:lnTo>
                  <a:pt x="449055" y="4147"/>
                </a:lnTo>
                <a:lnTo>
                  <a:pt x="446982" y="4147"/>
                </a:lnTo>
                <a:lnTo>
                  <a:pt x="444909" y="4147"/>
                </a:lnTo>
                <a:lnTo>
                  <a:pt x="444909" y="2073"/>
                </a:lnTo>
                <a:lnTo>
                  <a:pt x="442836" y="2073"/>
                </a:lnTo>
                <a:lnTo>
                  <a:pt x="442836" y="0"/>
                </a:lnTo>
                <a:lnTo>
                  <a:pt x="440762" y="0"/>
                </a:lnTo>
                <a:lnTo>
                  <a:pt x="440762" y="2073"/>
                </a:lnTo>
                <a:lnTo>
                  <a:pt x="438689" y="2073"/>
                </a:lnTo>
                <a:lnTo>
                  <a:pt x="436577" y="2073"/>
                </a:lnTo>
                <a:lnTo>
                  <a:pt x="434504" y="2073"/>
                </a:lnTo>
                <a:lnTo>
                  <a:pt x="432431" y="2073"/>
                </a:lnTo>
                <a:lnTo>
                  <a:pt x="430358" y="2073"/>
                </a:lnTo>
                <a:lnTo>
                  <a:pt x="430358" y="4147"/>
                </a:lnTo>
                <a:lnTo>
                  <a:pt x="428284" y="4147"/>
                </a:lnTo>
                <a:lnTo>
                  <a:pt x="426211" y="4147"/>
                </a:lnTo>
                <a:lnTo>
                  <a:pt x="424138" y="4147"/>
                </a:lnTo>
                <a:lnTo>
                  <a:pt x="422026" y="4147"/>
                </a:lnTo>
                <a:lnTo>
                  <a:pt x="419953" y="4147"/>
                </a:lnTo>
                <a:lnTo>
                  <a:pt x="417880" y="4147"/>
                </a:lnTo>
                <a:lnTo>
                  <a:pt x="417880" y="6220"/>
                </a:lnTo>
                <a:lnTo>
                  <a:pt x="415806" y="6220"/>
                </a:lnTo>
                <a:lnTo>
                  <a:pt x="413733" y="6220"/>
                </a:lnTo>
                <a:lnTo>
                  <a:pt x="411660" y="6220"/>
                </a:lnTo>
                <a:lnTo>
                  <a:pt x="411660" y="4147"/>
                </a:lnTo>
                <a:lnTo>
                  <a:pt x="409548" y="4147"/>
                </a:lnTo>
                <a:lnTo>
                  <a:pt x="407475" y="4147"/>
                </a:lnTo>
                <a:lnTo>
                  <a:pt x="405402" y="4147"/>
                </a:lnTo>
                <a:lnTo>
                  <a:pt x="403328" y="4147"/>
                </a:lnTo>
                <a:lnTo>
                  <a:pt x="401255" y="4147"/>
                </a:lnTo>
                <a:lnTo>
                  <a:pt x="401255" y="2073"/>
                </a:lnTo>
                <a:lnTo>
                  <a:pt x="399182" y="2073"/>
                </a:lnTo>
                <a:lnTo>
                  <a:pt x="399182" y="4147"/>
                </a:lnTo>
                <a:lnTo>
                  <a:pt x="397109" y="4147"/>
                </a:lnTo>
                <a:lnTo>
                  <a:pt x="394997" y="4147"/>
                </a:lnTo>
                <a:lnTo>
                  <a:pt x="394997" y="2073"/>
                </a:lnTo>
                <a:lnTo>
                  <a:pt x="392924" y="2073"/>
                </a:lnTo>
                <a:lnTo>
                  <a:pt x="390850" y="2073"/>
                </a:lnTo>
                <a:lnTo>
                  <a:pt x="390850" y="4147"/>
                </a:lnTo>
                <a:lnTo>
                  <a:pt x="388777" y="4147"/>
                </a:lnTo>
                <a:lnTo>
                  <a:pt x="388777" y="2073"/>
                </a:lnTo>
                <a:lnTo>
                  <a:pt x="386704" y="2073"/>
                </a:lnTo>
                <a:lnTo>
                  <a:pt x="386704" y="4147"/>
                </a:lnTo>
                <a:lnTo>
                  <a:pt x="384631" y="4147"/>
                </a:lnTo>
                <a:lnTo>
                  <a:pt x="382557" y="4147"/>
                </a:lnTo>
                <a:lnTo>
                  <a:pt x="378372" y="4147"/>
                </a:lnTo>
                <a:lnTo>
                  <a:pt x="376299" y="4147"/>
                </a:lnTo>
                <a:lnTo>
                  <a:pt x="376299" y="6220"/>
                </a:lnTo>
                <a:lnTo>
                  <a:pt x="374226" y="6220"/>
                </a:lnTo>
                <a:lnTo>
                  <a:pt x="372153" y="6220"/>
                </a:lnTo>
                <a:lnTo>
                  <a:pt x="372153" y="4147"/>
                </a:lnTo>
                <a:lnTo>
                  <a:pt x="370079" y="4147"/>
                </a:lnTo>
                <a:lnTo>
                  <a:pt x="368006" y="4147"/>
                </a:lnTo>
                <a:lnTo>
                  <a:pt x="365894" y="4147"/>
                </a:lnTo>
                <a:lnTo>
                  <a:pt x="365894" y="2073"/>
                </a:lnTo>
                <a:lnTo>
                  <a:pt x="363821" y="2073"/>
                </a:lnTo>
                <a:lnTo>
                  <a:pt x="363821" y="0"/>
                </a:lnTo>
                <a:lnTo>
                  <a:pt x="361748" y="0"/>
                </a:lnTo>
                <a:lnTo>
                  <a:pt x="359674" y="0"/>
                </a:lnTo>
                <a:lnTo>
                  <a:pt x="357601" y="0"/>
                </a:lnTo>
                <a:lnTo>
                  <a:pt x="355528" y="0"/>
                </a:lnTo>
                <a:lnTo>
                  <a:pt x="353455" y="0"/>
                </a:lnTo>
                <a:lnTo>
                  <a:pt x="351343" y="0"/>
                </a:lnTo>
                <a:lnTo>
                  <a:pt x="349270" y="0"/>
                </a:lnTo>
                <a:lnTo>
                  <a:pt x="347196" y="0"/>
                </a:lnTo>
                <a:lnTo>
                  <a:pt x="345123" y="0"/>
                </a:lnTo>
                <a:lnTo>
                  <a:pt x="345123" y="2073"/>
                </a:lnTo>
                <a:lnTo>
                  <a:pt x="343050" y="2073"/>
                </a:lnTo>
                <a:lnTo>
                  <a:pt x="340977" y="2073"/>
                </a:lnTo>
                <a:lnTo>
                  <a:pt x="338865" y="2073"/>
                </a:lnTo>
                <a:lnTo>
                  <a:pt x="336792" y="2073"/>
                </a:lnTo>
                <a:lnTo>
                  <a:pt x="336792" y="0"/>
                </a:lnTo>
                <a:lnTo>
                  <a:pt x="334718" y="0"/>
                </a:lnTo>
                <a:lnTo>
                  <a:pt x="334718" y="2073"/>
                </a:lnTo>
                <a:lnTo>
                  <a:pt x="332645" y="2073"/>
                </a:lnTo>
                <a:lnTo>
                  <a:pt x="328499" y="2073"/>
                </a:lnTo>
                <a:lnTo>
                  <a:pt x="326425" y="2073"/>
                </a:lnTo>
                <a:lnTo>
                  <a:pt x="324314" y="2073"/>
                </a:lnTo>
                <a:lnTo>
                  <a:pt x="322240" y="2073"/>
                </a:lnTo>
                <a:lnTo>
                  <a:pt x="322240" y="4147"/>
                </a:lnTo>
                <a:lnTo>
                  <a:pt x="320167" y="4147"/>
                </a:lnTo>
                <a:lnTo>
                  <a:pt x="318094" y="4147"/>
                </a:lnTo>
                <a:lnTo>
                  <a:pt x="316021" y="4147"/>
                </a:lnTo>
                <a:lnTo>
                  <a:pt x="316021" y="2073"/>
                </a:lnTo>
                <a:lnTo>
                  <a:pt x="313947" y="2073"/>
                </a:lnTo>
                <a:lnTo>
                  <a:pt x="313947" y="4147"/>
                </a:lnTo>
                <a:lnTo>
                  <a:pt x="309762" y="4147"/>
                </a:lnTo>
                <a:lnTo>
                  <a:pt x="309762" y="6220"/>
                </a:lnTo>
                <a:lnTo>
                  <a:pt x="307689" y="6220"/>
                </a:lnTo>
                <a:lnTo>
                  <a:pt x="305616" y="6220"/>
                </a:lnTo>
                <a:lnTo>
                  <a:pt x="303543" y="6220"/>
                </a:lnTo>
                <a:lnTo>
                  <a:pt x="303543" y="8293"/>
                </a:lnTo>
                <a:lnTo>
                  <a:pt x="301469" y="8293"/>
                </a:lnTo>
                <a:lnTo>
                  <a:pt x="299396" y="8293"/>
                </a:lnTo>
                <a:lnTo>
                  <a:pt x="297323" y="8293"/>
                </a:lnTo>
                <a:lnTo>
                  <a:pt x="295211" y="8293"/>
                </a:lnTo>
                <a:lnTo>
                  <a:pt x="295211" y="10366"/>
                </a:lnTo>
                <a:lnTo>
                  <a:pt x="293138" y="10366"/>
                </a:lnTo>
                <a:lnTo>
                  <a:pt x="291065" y="10366"/>
                </a:lnTo>
                <a:lnTo>
                  <a:pt x="288991" y="10366"/>
                </a:lnTo>
                <a:lnTo>
                  <a:pt x="286918" y="10366"/>
                </a:lnTo>
                <a:lnTo>
                  <a:pt x="284845" y="10366"/>
                </a:lnTo>
                <a:lnTo>
                  <a:pt x="284845" y="12440"/>
                </a:lnTo>
                <a:lnTo>
                  <a:pt x="282771" y="12440"/>
                </a:lnTo>
                <a:lnTo>
                  <a:pt x="280660" y="12440"/>
                </a:lnTo>
                <a:lnTo>
                  <a:pt x="278586" y="12440"/>
                </a:lnTo>
                <a:lnTo>
                  <a:pt x="278586" y="14551"/>
                </a:lnTo>
                <a:lnTo>
                  <a:pt x="276513" y="14551"/>
                </a:lnTo>
                <a:lnTo>
                  <a:pt x="276513" y="12440"/>
                </a:lnTo>
                <a:lnTo>
                  <a:pt x="274440" y="12440"/>
                </a:lnTo>
                <a:lnTo>
                  <a:pt x="274440" y="10366"/>
                </a:lnTo>
                <a:lnTo>
                  <a:pt x="272367" y="10366"/>
                </a:lnTo>
                <a:lnTo>
                  <a:pt x="272367" y="12440"/>
                </a:lnTo>
                <a:lnTo>
                  <a:pt x="270293" y="12440"/>
                </a:lnTo>
                <a:lnTo>
                  <a:pt x="270293" y="14551"/>
                </a:lnTo>
                <a:lnTo>
                  <a:pt x="268182" y="14551"/>
                </a:lnTo>
                <a:lnTo>
                  <a:pt x="266108" y="14551"/>
                </a:lnTo>
                <a:lnTo>
                  <a:pt x="264035" y="14551"/>
                </a:lnTo>
                <a:lnTo>
                  <a:pt x="261962" y="14551"/>
                </a:lnTo>
                <a:lnTo>
                  <a:pt x="261962" y="16625"/>
                </a:lnTo>
                <a:lnTo>
                  <a:pt x="259889" y="16625"/>
                </a:lnTo>
                <a:lnTo>
                  <a:pt x="257815" y="16625"/>
                </a:lnTo>
                <a:lnTo>
                  <a:pt x="255742" y="16625"/>
                </a:lnTo>
                <a:lnTo>
                  <a:pt x="253630" y="16625"/>
                </a:lnTo>
                <a:lnTo>
                  <a:pt x="253630" y="18698"/>
                </a:lnTo>
                <a:lnTo>
                  <a:pt x="251557" y="18698"/>
                </a:lnTo>
                <a:lnTo>
                  <a:pt x="249484" y="18698"/>
                </a:lnTo>
                <a:lnTo>
                  <a:pt x="249484" y="20771"/>
                </a:lnTo>
                <a:lnTo>
                  <a:pt x="247411" y="20771"/>
                </a:lnTo>
                <a:lnTo>
                  <a:pt x="247411" y="22844"/>
                </a:lnTo>
                <a:lnTo>
                  <a:pt x="245337" y="22844"/>
                </a:lnTo>
                <a:lnTo>
                  <a:pt x="243264" y="22844"/>
                </a:lnTo>
                <a:lnTo>
                  <a:pt x="243264" y="24918"/>
                </a:lnTo>
                <a:lnTo>
                  <a:pt x="241191" y="24918"/>
                </a:lnTo>
                <a:lnTo>
                  <a:pt x="239079" y="24918"/>
                </a:lnTo>
                <a:lnTo>
                  <a:pt x="237006" y="24918"/>
                </a:lnTo>
                <a:lnTo>
                  <a:pt x="234933" y="24918"/>
                </a:lnTo>
                <a:lnTo>
                  <a:pt x="232859" y="24918"/>
                </a:lnTo>
                <a:lnTo>
                  <a:pt x="232859" y="26991"/>
                </a:lnTo>
                <a:lnTo>
                  <a:pt x="230786" y="26991"/>
                </a:lnTo>
                <a:lnTo>
                  <a:pt x="230786" y="29103"/>
                </a:lnTo>
                <a:lnTo>
                  <a:pt x="228713" y="29103"/>
                </a:lnTo>
                <a:lnTo>
                  <a:pt x="228713" y="31176"/>
                </a:lnTo>
                <a:lnTo>
                  <a:pt x="226601" y="31176"/>
                </a:lnTo>
                <a:lnTo>
                  <a:pt x="224528" y="31176"/>
                </a:lnTo>
                <a:lnTo>
                  <a:pt x="222455" y="31176"/>
                </a:lnTo>
                <a:lnTo>
                  <a:pt x="222455" y="29103"/>
                </a:lnTo>
                <a:lnTo>
                  <a:pt x="220381" y="29103"/>
                </a:lnTo>
                <a:lnTo>
                  <a:pt x="220381" y="31176"/>
                </a:lnTo>
                <a:lnTo>
                  <a:pt x="218308" y="31176"/>
                </a:lnTo>
                <a:lnTo>
                  <a:pt x="216235" y="31176"/>
                </a:lnTo>
                <a:lnTo>
                  <a:pt x="216235" y="33249"/>
                </a:lnTo>
                <a:lnTo>
                  <a:pt x="216235" y="35322"/>
                </a:lnTo>
                <a:lnTo>
                  <a:pt x="216235" y="37396"/>
                </a:lnTo>
                <a:lnTo>
                  <a:pt x="214161" y="37396"/>
                </a:lnTo>
                <a:lnTo>
                  <a:pt x="214161" y="39469"/>
                </a:lnTo>
                <a:lnTo>
                  <a:pt x="212050" y="39469"/>
                </a:lnTo>
                <a:lnTo>
                  <a:pt x="209977" y="39469"/>
                </a:lnTo>
                <a:lnTo>
                  <a:pt x="205830" y="39469"/>
                </a:lnTo>
                <a:lnTo>
                  <a:pt x="203757" y="39469"/>
                </a:lnTo>
                <a:lnTo>
                  <a:pt x="203757" y="41581"/>
                </a:lnTo>
                <a:lnTo>
                  <a:pt x="201683" y="41581"/>
                </a:lnTo>
                <a:lnTo>
                  <a:pt x="201683" y="43654"/>
                </a:lnTo>
                <a:lnTo>
                  <a:pt x="199610" y="43654"/>
                </a:lnTo>
                <a:lnTo>
                  <a:pt x="199610" y="45727"/>
                </a:lnTo>
                <a:lnTo>
                  <a:pt x="197498" y="45727"/>
                </a:lnTo>
                <a:lnTo>
                  <a:pt x="197498" y="43654"/>
                </a:lnTo>
                <a:lnTo>
                  <a:pt x="195425" y="43654"/>
                </a:lnTo>
                <a:lnTo>
                  <a:pt x="193352" y="43654"/>
                </a:lnTo>
                <a:lnTo>
                  <a:pt x="191279" y="43654"/>
                </a:lnTo>
                <a:lnTo>
                  <a:pt x="191279" y="45727"/>
                </a:lnTo>
                <a:lnTo>
                  <a:pt x="189205" y="45727"/>
                </a:lnTo>
                <a:lnTo>
                  <a:pt x="189205" y="47800"/>
                </a:lnTo>
                <a:lnTo>
                  <a:pt x="189205" y="49874"/>
                </a:lnTo>
                <a:lnTo>
                  <a:pt x="187132" y="49874"/>
                </a:lnTo>
                <a:lnTo>
                  <a:pt x="187132" y="51947"/>
                </a:lnTo>
                <a:lnTo>
                  <a:pt x="185059" y="51947"/>
                </a:lnTo>
                <a:lnTo>
                  <a:pt x="182947" y="51947"/>
                </a:lnTo>
                <a:lnTo>
                  <a:pt x="180874" y="51947"/>
                </a:lnTo>
                <a:lnTo>
                  <a:pt x="180375" y="56132"/>
                </a:lnTo>
                <a:lnTo>
                  <a:pt x="178801" y="56132"/>
                </a:lnTo>
                <a:lnTo>
                  <a:pt x="176727" y="56132"/>
                </a:lnTo>
                <a:lnTo>
                  <a:pt x="174654" y="56132"/>
                </a:lnTo>
                <a:lnTo>
                  <a:pt x="174654" y="58205"/>
                </a:lnTo>
                <a:lnTo>
                  <a:pt x="172581" y="58205"/>
                </a:lnTo>
                <a:lnTo>
                  <a:pt x="170507" y="58205"/>
                </a:lnTo>
                <a:lnTo>
                  <a:pt x="168396" y="58205"/>
                </a:lnTo>
                <a:lnTo>
                  <a:pt x="168396" y="60278"/>
                </a:lnTo>
                <a:lnTo>
                  <a:pt x="166323" y="60278"/>
                </a:lnTo>
                <a:lnTo>
                  <a:pt x="162176" y="60278"/>
                </a:lnTo>
                <a:lnTo>
                  <a:pt x="162176" y="58205"/>
                </a:lnTo>
                <a:lnTo>
                  <a:pt x="160103" y="58205"/>
                </a:lnTo>
                <a:lnTo>
                  <a:pt x="158029" y="58205"/>
                </a:lnTo>
                <a:lnTo>
                  <a:pt x="158029" y="56132"/>
                </a:lnTo>
                <a:lnTo>
                  <a:pt x="155918" y="56132"/>
                </a:lnTo>
                <a:lnTo>
                  <a:pt x="153845" y="56132"/>
                </a:lnTo>
                <a:lnTo>
                  <a:pt x="153845" y="58205"/>
                </a:lnTo>
                <a:lnTo>
                  <a:pt x="151771" y="58205"/>
                </a:lnTo>
                <a:lnTo>
                  <a:pt x="149698" y="58205"/>
                </a:lnTo>
                <a:lnTo>
                  <a:pt x="149698" y="60278"/>
                </a:lnTo>
                <a:lnTo>
                  <a:pt x="147625" y="60278"/>
                </a:lnTo>
                <a:lnTo>
                  <a:pt x="145551" y="60278"/>
                </a:lnTo>
                <a:lnTo>
                  <a:pt x="145551" y="62352"/>
                </a:lnTo>
                <a:lnTo>
                  <a:pt x="143478" y="62352"/>
                </a:lnTo>
                <a:lnTo>
                  <a:pt x="143478" y="64425"/>
                </a:lnTo>
                <a:lnTo>
                  <a:pt x="141367" y="64425"/>
                </a:lnTo>
                <a:lnTo>
                  <a:pt x="139293" y="64425"/>
                </a:lnTo>
                <a:lnTo>
                  <a:pt x="139293" y="66498"/>
                </a:lnTo>
                <a:lnTo>
                  <a:pt x="137220" y="66498"/>
                </a:lnTo>
                <a:lnTo>
                  <a:pt x="137220" y="68572"/>
                </a:lnTo>
                <a:lnTo>
                  <a:pt x="135147" y="68572"/>
                </a:lnTo>
                <a:lnTo>
                  <a:pt x="133073" y="68572"/>
                </a:lnTo>
                <a:lnTo>
                  <a:pt x="131000" y="68572"/>
                </a:lnTo>
                <a:lnTo>
                  <a:pt x="131000" y="70683"/>
                </a:lnTo>
                <a:lnTo>
                  <a:pt x="128927" y="70683"/>
                </a:lnTo>
                <a:lnTo>
                  <a:pt x="128927" y="72757"/>
                </a:lnTo>
                <a:lnTo>
                  <a:pt x="126815" y="72757"/>
                </a:lnTo>
                <a:lnTo>
                  <a:pt x="124742" y="72757"/>
                </a:lnTo>
                <a:lnTo>
                  <a:pt x="124742" y="70683"/>
                </a:lnTo>
                <a:lnTo>
                  <a:pt x="122669" y="70683"/>
                </a:lnTo>
                <a:lnTo>
                  <a:pt x="120595" y="70683"/>
                </a:lnTo>
                <a:lnTo>
                  <a:pt x="118522" y="70683"/>
                </a:lnTo>
                <a:lnTo>
                  <a:pt x="116449" y="70683"/>
                </a:lnTo>
                <a:lnTo>
                  <a:pt x="116449" y="72757"/>
                </a:lnTo>
                <a:lnTo>
                  <a:pt x="116449" y="74830"/>
                </a:lnTo>
                <a:lnTo>
                  <a:pt x="114375" y="74830"/>
                </a:lnTo>
                <a:lnTo>
                  <a:pt x="114375" y="76903"/>
                </a:lnTo>
                <a:lnTo>
                  <a:pt x="112264" y="76903"/>
                </a:lnTo>
                <a:lnTo>
                  <a:pt x="112264" y="78976"/>
                </a:lnTo>
                <a:lnTo>
                  <a:pt x="110191" y="78976"/>
                </a:lnTo>
                <a:lnTo>
                  <a:pt x="108117" y="78976"/>
                </a:lnTo>
                <a:lnTo>
                  <a:pt x="106044" y="78976"/>
                </a:lnTo>
                <a:lnTo>
                  <a:pt x="106044" y="81050"/>
                </a:lnTo>
                <a:lnTo>
                  <a:pt x="103971" y="81050"/>
                </a:lnTo>
                <a:lnTo>
                  <a:pt x="101897" y="81050"/>
                </a:lnTo>
                <a:lnTo>
                  <a:pt x="101897" y="83123"/>
                </a:lnTo>
                <a:lnTo>
                  <a:pt x="99786" y="83123"/>
                </a:lnTo>
                <a:lnTo>
                  <a:pt x="99786" y="85235"/>
                </a:lnTo>
                <a:lnTo>
                  <a:pt x="97713" y="85235"/>
                </a:lnTo>
                <a:lnTo>
                  <a:pt x="97713" y="83123"/>
                </a:lnTo>
                <a:lnTo>
                  <a:pt x="95639" y="83123"/>
                </a:lnTo>
                <a:lnTo>
                  <a:pt x="95639" y="81050"/>
                </a:lnTo>
                <a:lnTo>
                  <a:pt x="95639" y="78976"/>
                </a:lnTo>
                <a:lnTo>
                  <a:pt x="93566" y="78976"/>
                </a:lnTo>
                <a:lnTo>
                  <a:pt x="93566" y="81050"/>
                </a:lnTo>
                <a:lnTo>
                  <a:pt x="91493" y="81050"/>
                </a:lnTo>
                <a:lnTo>
                  <a:pt x="91493" y="83123"/>
                </a:lnTo>
                <a:lnTo>
                  <a:pt x="91493" y="85235"/>
                </a:lnTo>
                <a:lnTo>
                  <a:pt x="89419" y="85235"/>
                </a:lnTo>
                <a:lnTo>
                  <a:pt x="89419" y="87308"/>
                </a:lnTo>
                <a:lnTo>
                  <a:pt x="87346" y="87308"/>
                </a:lnTo>
                <a:lnTo>
                  <a:pt x="87346" y="85235"/>
                </a:lnTo>
                <a:lnTo>
                  <a:pt x="85235" y="85235"/>
                </a:lnTo>
                <a:lnTo>
                  <a:pt x="85235" y="83123"/>
                </a:lnTo>
                <a:lnTo>
                  <a:pt x="83161" y="83123"/>
                </a:lnTo>
                <a:lnTo>
                  <a:pt x="83161" y="85235"/>
                </a:lnTo>
                <a:lnTo>
                  <a:pt x="83161" y="87308"/>
                </a:lnTo>
                <a:lnTo>
                  <a:pt x="81088" y="87308"/>
                </a:lnTo>
                <a:lnTo>
                  <a:pt x="79015" y="87308"/>
                </a:lnTo>
                <a:lnTo>
                  <a:pt x="79015" y="89381"/>
                </a:lnTo>
                <a:lnTo>
                  <a:pt x="74868" y="89381"/>
                </a:lnTo>
                <a:lnTo>
                  <a:pt x="72795" y="89381"/>
                </a:lnTo>
                <a:lnTo>
                  <a:pt x="70683" y="89381"/>
                </a:lnTo>
                <a:lnTo>
                  <a:pt x="70683" y="91454"/>
                </a:lnTo>
                <a:lnTo>
                  <a:pt x="70683" y="93528"/>
                </a:lnTo>
                <a:lnTo>
                  <a:pt x="68610" y="93528"/>
                </a:lnTo>
                <a:lnTo>
                  <a:pt x="68610" y="91454"/>
                </a:lnTo>
                <a:lnTo>
                  <a:pt x="64463" y="91454"/>
                </a:lnTo>
                <a:lnTo>
                  <a:pt x="64463" y="93528"/>
                </a:lnTo>
                <a:lnTo>
                  <a:pt x="62390" y="93528"/>
                </a:lnTo>
                <a:lnTo>
                  <a:pt x="60317" y="93528"/>
                </a:lnTo>
                <a:lnTo>
                  <a:pt x="60317" y="95601"/>
                </a:lnTo>
                <a:lnTo>
                  <a:pt x="58244" y="95601"/>
                </a:lnTo>
                <a:lnTo>
                  <a:pt x="56132" y="95601"/>
                </a:lnTo>
                <a:lnTo>
                  <a:pt x="56132" y="97713"/>
                </a:lnTo>
                <a:lnTo>
                  <a:pt x="54059" y="97713"/>
                </a:lnTo>
                <a:lnTo>
                  <a:pt x="51985" y="97713"/>
                </a:lnTo>
                <a:lnTo>
                  <a:pt x="51985" y="99786"/>
                </a:lnTo>
                <a:lnTo>
                  <a:pt x="49912" y="99786"/>
                </a:lnTo>
                <a:lnTo>
                  <a:pt x="49912" y="101859"/>
                </a:lnTo>
                <a:lnTo>
                  <a:pt x="47839" y="101859"/>
                </a:lnTo>
                <a:lnTo>
                  <a:pt x="45766" y="101859"/>
                </a:lnTo>
                <a:lnTo>
                  <a:pt x="45766" y="103932"/>
                </a:lnTo>
                <a:lnTo>
                  <a:pt x="43692" y="103932"/>
                </a:lnTo>
                <a:lnTo>
                  <a:pt x="43692" y="106006"/>
                </a:lnTo>
                <a:lnTo>
                  <a:pt x="41580" y="106006"/>
                </a:lnTo>
                <a:lnTo>
                  <a:pt x="39507" y="106006"/>
                </a:lnTo>
                <a:lnTo>
                  <a:pt x="39507" y="108079"/>
                </a:lnTo>
                <a:lnTo>
                  <a:pt x="37434" y="108079"/>
                </a:lnTo>
                <a:lnTo>
                  <a:pt x="37434" y="110152"/>
                </a:lnTo>
                <a:lnTo>
                  <a:pt x="35361" y="110152"/>
                </a:lnTo>
                <a:lnTo>
                  <a:pt x="35361" y="112264"/>
                </a:lnTo>
                <a:lnTo>
                  <a:pt x="33287" y="112264"/>
                </a:lnTo>
                <a:lnTo>
                  <a:pt x="33287" y="114337"/>
                </a:lnTo>
                <a:lnTo>
                  <a:pt x="31214" y="114337"/>
                </a:lnTo>
                <a:lnTo>
                  <a:pt x="31214" y="116410"/>
                </a:lnTo>
                <a:lnTo>
                  <a:pt x="29102" y="116410"/>
                </a:lnTo>
                <a:lnTo>
                  <a:pt x="29102" y="118484"/>
                </a:lnTo>
                <a:lnTo>
                  <a:pt x="27029" y="118484"/>
                </a:lnTo>
                <a:lnTo>
                  <a:pt x="24956" y="118484"/>
                </a:lnTo>
                <a:lnTo>
                  <a:pt x="24956" y="120557"/>
                </a:lnTo>
                <a:lnTo>
                  <a:pt x="22883" y="120557"/>
                </a:lnTo>
                <a:lnTo>
                  <a:pt x="22883" y="122630"/>
                </a:lnTo>
                <a:lnTo>
                  <a:pt x="20809" y="122630"/>
                </a:lnTo>
                <a:lnTo>
                  <a:pt x="20809" y="124704"/>
                </a:lnTo>
                <a:lnTo>
                  <a:pt x="22883" y="124704"/>
                </a:lnTo>
                <a:lnTo>
                  <a:pt x="22883" y="126815"/>
                </a:lnTo>
                <a:lnTo>
                  <a:pt x="20809" y="126815"/>
                </a:lnTo>
                <a:lnTo>
                  <a:pt x="18736" y="126815"/>
                </a:lnTo>
                <a:lnTo>
                  <a:pt x="18736" y="124704"/>
                </a:lnTo>
                <a:lnTo>
                  <a:pt x="16663" y="124704"/>
                </a:lnTo>
                <a:lnTo>
                  <a:pt x="16663" y="126815"/>
                </a:lnTo>
                <a:lnTo>
                  <a:pt x="14551" y="126815"/>
                </a:lnTo>
                <a:lnTo>
                  <a:pt x="12478" y="126815"/>
                </a:lnTo>
                <a:lnTo>
                  <a:pt x="12478" y="128888"/>
                </a:lnTo>
                <a:lnTo>
                  <a:pt x="14551" y="128888"/>
                </a:lnTo>
                <a:lnTo>
                  <a:pt x="14551" y="130962"/>
                </a:lnTo>
                <a:lnTo>
                  <a:pt x="14551" y="133035"/>
                </a:lnTo>
                <a:lnTo>
                  <a:pt x="12478" y="133035"/>
                </a:lnTo>
                <a:lnTo>
                  <a:pt x="12478" y="130962"/>
                </a:lnTo>
                <a:lnTo>
                  <a:pt x="10405" y="130962"/>
                </a:lnTo>
                <a:lnTo>
                  <a:pt x="8331" y="130962"/>
                </a:lnTo>
                <a:lnTo>
                  <a:pt x="8331" y="133035"/>
                </a:lnTo>
                <a:lnTo>
                  <a:pt x="8331" y="135108"/>
                </a:lnTo>
                <a:lnTo>
                  <a:pt x="10405" y="135108"/>
                </a:lnTo>
                <a:lnTo>
                  <a:pt x="10405" y="137182"/>
                </a:lnTo>
                <a:lnTo>
                  <a:pt x="8331" y="137182"/>
                </a:lnTo>
                <a:lnTo>
                  <a:pt x="8331" y="139293"/>
                </a:lnTo>
                <a:lnTo>
                  <a:pt x="8331" y="141367"/>
                </a:lnTo>
                <a:lnTo>
                  <a:pt x="8331" y="143440"/>
                </a:lnTo>
                <a:lnTo>
                  <a:pt x="8331" y="145513"/>
                </a:lnTo>
                <a:lnTo>
                  <a:pt x="8331" y="147586"/>
                </a:lnTo>
                <a:lnTo>
                  <a:pt x="8331" y="149660"/>
                </a:lnTo>
                <a:lnTo>
                  <a:pt x="8331" y="151733"/>
                </a:lnTo>
                <a:lnTo>
                  <a:pt x="8331" y="153845"/>
                </a:lnTo>
                <a:lnTo>
                  <a:pt x="6258" y="153845"/>
                </a:lnTo>
                <a:lnTo>
                  <a:pt x="6258" y="155918"/>
                </a:lnTo>
                <a:lnTo>
                  <a:pt x="6258" y="157991"/>
                </a:lnTo>
                <a:lnTo>
                  <a:pt x="6258" y="160064"/>
                </a:lnTo>
                <a:lnTo>
                  <a:pt x="4185" y="160064"/>
                </a:lnTo>
                <a:lnTo>
                  <a:pt x="4185" y="162138"/>
                </a:lnTo>
                <a:lnTo>
                  <a:pt x="4185" y="164211"/>
                </a:lnTo>
                <a:lnTo>
                  <a:pt x="2112" y="164211"/>
                </a:lnTo>
                <a:lnTo>
                  <a:pt x="2112" y="166284"/>
                </a:lnTo>
                <a:lnTo>
                  <a:pt x="4185" y="166284"/>
                </a:lnTo>
                <a:lnTo>
                  <a:pt x="4185" y="168396"/>
                </a:lnTo>
                <a:lnTo>
                  <a:pt x="4185" y="170469"/>
                </a:lnTo>
                <a:lnTo>
                  <a:pt x="4185" y="172542"/>
                </a:lnTo>
                <a:lnTo>
                  <a:pt x="2112" y="172542"/>
                </a:lnTo>
                <a:lnTo>
                  <a:pt x="2112" y="174616"/>
                </a:lnTo>
                <a:lnTo>
                  <a:pt x="0" y="174616"/>
                </a:lnTo>
                <a:lnTo>
                  <a:pt x="0" y="176689"/>
                </a:lnTo>
                <a:lnTo>
                  <a:pt x="0" y="178762"/>
                </a:lnTo>
                <a:lnTo>
                  <a:pt x="2112" y="178762"/>
                </a:lnTo>
                <a:lnTo>
                  <a:pt x="4185" y="178762"/>
                </a:lnTo>
                <a:close/>
              </a:path>
            </a:pathLst>
          </a:custGeom>
          <a:solidFill>
            <a:srgbClr val="FFFFFF"/>
          </a:solidFill>
          <a:ln w="383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FA9922B-7067-2E5B-5275-E7367561BB8F}"/>
              </a:ext>
            </a:extLst>
          </p:cNvPr>
          <p:cNvSpPr/>
          <p:nvPr/>
        </p:nvSpPr>
        <p:spPr>
          <a:xfrm>
            <a:off x="8411507" y="1941023"/>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6674FA1-FD06-AED0-E33F-C6C992935FFC}"/>
              </a:ext>
            </a:extLst>
          </p:cNvPr>
          <p:cNvSpPr/>
          <p:nvPr/>
        </p:nvSpPr>
        <p:spPr>
          <a:xfrm>
            <a:off x="8447534" y="1921912"/>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C37BD5B8-51DD-2717-1B33-A01217513893}"/>
              </a:ext>
            </a:extLst>
          </p:cNvPr>
          <p:cNvSpPr/>
          <p:nvPr/>
        </p:nvSpPr>
        <p:spPr>
          <a:xfrm>
            <a:off x="7834729" y="2182753"/>
            <a:ext cx="129343" cy="61480"/>
          </a:xfrm>
          <a:custGeom>
            <a:avLst/>
            <a:gdLst>
              <a:gd name="connsiteX0" fmla="*/ 4185 w 126815"/>
              <a:gd name="connsiteY0" fmla="*/ 47801 h 60278"/>
              <a:gd name="connsiteX1" fmla="*/ 6258 w 126815"/>
              <a:gd name="connsiteY1" fmla="*/ 47801 h 60278"/>
              <a:gd name="connsiteX2" fmla="*/ 8332 w 126815"/>
              <a:gd name="connsiteY2" fmla="*/ 47801 h 60278"/>
              <a:gd name="connsiteX3" fmla="*/ 8332 w 126815"/>
              <a:gd name="connsiteY3" fmla="*/ 49874 h 60278"/>
              <a:gd name="connsiteX4" fmla="*/ 10405 w 126815"/>
              <a:gd name="connsiteY4" fmla="*/ 49874 h 60278"/>
              <a:gd name="connsiteX5" fmla="*/ 12478 w 126815"/>
              <a:gd name="connsiteY5" fmla="*/ 49874 h 60278"/>
              <a:gd name="connsiteX6" fmla="*/ 14551 w 126815"/>
              <a:gd name="connsiteY6" fmla="*/ 49874 h 60278"/>
              <a:gd name="connsiteX7" fmla="*/ 14551 w 126815"/>
              <a:gd name="connsiteY7" fmla="*/ 51947 h 60278"/>
              <a:gd name="connsiteX8" fmla="*/ 16663 w 126815"/>
              <a:gd name="connsiteY8" fmla="*/ 51947 h 60278"/>
              <a:gd name="connsiteX9" fmla="*/ 18736 w 126815"/>
              <a:gd name="connsiteY9" fmla="*/ 51947 h 60278"/>
              <a:gd name="connsiteX10" fmla="*/ 20810 w 126815"/>
              <a:gd name="connsiteY10" fmla="*/ 51947 h 60278"/>
              <a:gd name="connsiteX11" fmla="*/ 20810 w 126815"/>
              <a:gd name="connsiteY11" fmla="*/ 54020 h 60278"/>
              <a:gd name="connsiteX12" fmla="*/ 22883 w 126815"/>
              <a:gd name="connsiteY12" fmla="*/ 54020 h 60278"/>
              <a:gd name="connsiteX13" fmla="*/ 22883 w 126815"/>
              <a:gd name="connsiteY13" fmla="*/ 56132 h 60278"/>
              <a:gd name="connsiteX14" fmla="*/ 22883 w 126815"/>
              <a:gd name="connsiteY14" fmla="*/ 58205 h 60278"/>
              <a:gd name="connsiteX15" fmla="*/ 24956 w 126815"/>
              <a:gd name="connsiteY15" fmla="*/ 58205 h 60278"/>
              <a:gd name="connsiteX16" fmla="*/ 27029 w 126815"/>
              <a:gd name="connsiteY16" fmla="*/ 58205 h 60278"/>
              <a:gd name="connsiteX17" fmla="*/ 27029 w 126815"/>
              <a:gd name="connsiteY17" fmla="*/ 60279 h 60278"/>
              <a:gd name="connsiteX18" fmla="*/ 29103 w 126815"/>
              <a:gd name="connsiteY18" fmla="*/ 60279 h 60278"/>
              <a:gd name="connsiteX19" fmla="*/ 31214 w 126815"/>
              <a:gd name="connsiteY19" fmla="*/ 60279 h 60278"/>
              <a:gd name="connsiteX20" fmla="*/ 33288 w 126815"/>
              <a:gd name="connsiteY20" fmla="*/ 60279 h 60278"/>
              <a:gd name="connsiteX21" fmla="*/ 35361 w 126815"/>
              <a:gd name="connsiteY21" fmla="*/ 60279 h 60278"/>
              <a:gd name="connsiteX22" fmla="*/ 37434 w 126815"/>
              <a:gd name="connsiteY22" fmla="*/ 60279 h 60278"/>
              <a:gd name="connsiteX23" fmla="*/ 37434 w 126815"/>
              <a:gd name="connsiteY23" fmla="*/ 58205 h 60278"/>
              <a:gd name="connsiteX24" fmla="*/ 39508 w 126815"/>
              <a:gd name="connsiteY24" fmla="*/ 58205 h 60278"/>
              <a:gd name="connsiteX25" fmla="*/ 41581 w 126815"/>
              <a:gd name="connsiteY25" fmla="*/ 58205 h 60278"/>
              <a:gd name="connsiteX26" fmla="*/ 41581 w 126815"/>
              <a:gd name="connsiteY26" fmla="*/ 56132 h 60278"/>
              <a:gd name="connsiteX27" fmla="*/ 43692 w 126815"/>
              <a:gd name="connsiteY27" fmla="*/ 56132 h 60278"/>
              <a:gd name="connsiteX28" fmla="*/ 45766 w 126815"/>
              <a:gd name="connsiteY28" fmla="*/ 56132 h 60278"/>
              <a:gd name="connsiteX29" fmla="*/ 45766 w 126815"/>
              <a:gd name="connsiteY29" fmla="*/ 54020 h 60278"/>
              <a:gd name="connsiteX30" fmla="*/ 47839 w 126815"/>
              <a:gd name="connsiteY30" fmla="*/ 54020 h 60278"/>
              <a:gd name="connsiteX31" fmla="*/ 49912 w 126815"/>
              <a:gd name="connsiteY31" fmla="*/ 54020 h 60278"/>
              <a:gd name="connsiteX32" fmla="*/ 49912 w 126815"/>
              <a:gd name="connsiteY32" fmla="*/ 51947 h 60278"/>
              <a:gd name="connsiteX33" fmla="*/ 51986 w 126815"/>
              <a:gd name="connsiteY33" fmla="*/ 51947 h 60278"/>
              <a:gd name="connsiteX34" fmla="*/ 54059 w 126815"/>
              <a:gd name="connsiteY34" fmla="*/ 51947 h 60278"/>
              <a:gd name="connsiteX35" fmla="*/ 56132 w 126815"/>
              <a:gd name="connsiteY35" fmla="*/ 51947 h 60278"/>
              <a:gd name="connsiteX36" fmla="*/ 58244 w 126815"/>
              <a:gd name="connsiteY36" fmla="*/ 51947 h 60278"/>
              <a:gd name="connsiteX37" fmla="*/ 60317 w 126815"/>
              <a:gd name="connsiteY37" fmla="*/ 51947 h 60278"/>
              <a:gd name="connsiteX38" fmla="*/ 60317 w 126815"/>
              <a:gd name="connsiteY38" fmla="*/ 49874 h 60278"/>
              <a:gd name="connsiteX39" fmla="*/ 62390 w 126815"/>
              <a:gd name="connsiteY39" fmla="*/ 49874 h 60278"/>
              <a:gd name="connsiteX40" fmla="*/ 62390 w 126815"/>
              <a:gd name="connsiteY40" fmla="*/ 47801 h 60278"/>
              <a:gd name="connsiteX41" fmla="*/ 64464 w 126815"/>
              <a:gd name="connsiteY41" fmla="*/ 47801 h 60278"/>
              <a:gd name="connsiteX42" fmla="*/ 66537 w 126815"/>
              <a:gd name="connsiteY42" fmla="*/ 47801 h 60278"/>
              <a:gd name="connsiteX43" fmla="*/ 68610 w 126815"/>
              <a:gd name="connsiteY43" fmla="*/ 47801 h 60278"/>
              <a:gd name="connsiteX44" fmla="*/ 70683 w 126815"/>
              <a:gd name="connsiteY44" fmla="*/ 47801 h 60278"/>
              <a:gd name="connsiteX45" fmla="*/ 70683 w 126815"/>
              <a:gd name="connsiteY45" fmla="*/ 45727 h 60278"/>
              <a:gd name="connsiteX46" fmla="*/ 72795 w 126815"/>
              <a:gd name="connsiteY46" fmla="*/ 45727 h 60278"/>
              <a:gd name="connsiteX47" fmla="*/ 74868 w 126815"/>
              <a:gd name="connsiteY47" fmla="*/ 45727 h 60278"/>
              <a:gd name="connsiteX48" fmla="*/ 76942 w 126815"/>
              <a:gd name="connsiteY48" fmla="*/ 45727 h 60278"/>
              <a:gd name="connsiteX49" fmla="*/ 76942 w 126815"/>
              <a:gd name="connsiteY49" fmla="*/ 43654 h 60278"/>
              <a:gd name="connsiteX50" fmla="*/ 79015 w 126815"/>
              <a:gd name="connsiteY50" fmla="*/ 43654 h 60278"/>
              <a:gd name="connsiteX51" fmla="*/ 79015 w 126815"/>
              <a:gd name="connsiteY51" fmla="*/ 41581 h 60278"/>
              <a:gd name="connsiteX52" fmla="*/ 81088 w 126815"/>
              <a:gd name="connsiteY52" fmla="*/ 41581 h 60278"/>
              <a:gd name="connsiteX53" fmla="*/ 81088 w 126815"/>
              <a:gd name="connsiteY53" fmla="*/ 39469 h 60278"/>
              <a:gd name="connsiteX54" fmla="*/ 79015 w 126815"/>
              <a:gd name="connsiteY54" fmla="*/ 39469 h 60278"/>
              <a:gd name="connsiteX55" fmla="*/ 76942 w 126815"/>
              <a:gd name="connsiteY55" fmla="*/ 39469 h 60278"/>
              <a:gd name="connsiteX56" fmla="*/ 76942 w 126815"/>
              <a:gd name="connsiteY56" fmla="*/ 41581 h 60278"/>
              <a:gd name="connsiteX57" fmla="*/ 74868 w 126815"/>
              <a:gd name="connsiteY57" fmla="*/ 41581 h 60278"/>
              <a:gd name="connsiteX58" fmla="*/ 74868 w 126815"/>
              <a:gd name="connsiteY58" fmla="*/ 39469 h 60278"/>
              <a:gd name="connsiteX59" fmla="*/ 74868 w 126815"/>
              <a:gd name="connsiteY59" fmla="*/ 37396 h 60278"/>
              <a:gd name="connsiteX60" fmla="*/ 76942 w 126815"/>
              <a:gd name="connsiteY60" fmla="*/ 37396 h 60278"/>
              <a:gd name="connsiteX61" fmla="*/ 79015 w 126815"/>
              <a:gd name="connsiteY61" fmla="*/ 37396 h 60278"/>
              <a:gd name="connsiteX62" fmla="*/ 79015 w 126815"/>
              <a:gd name="connsiteY62" fmla="*/ 35322 h 60278"/>
              <a:gd name="connsiteX63" fmla="*/ 81088 w 126815"/>
              <a:gd name="connsiteY63" fmla="*/ 35322 h 60278"/>
              <a:gd name="connsiteX64" fmla="*/ 83161 w 126815"/>
              <a:gd name="connsiteY64" fmla="*/ 35322 h 60278"/>
              <a:gd name="connsiteX65" fmla="*/ 83161 w 126815"/>
              <a:gd name="connsiteY65" fmla="*/ 33249 h 60278"/>
              <a:gd name="connsiteX66" fmla="*/ 85235 w 126815"/>
              <a:gd name="connsiteY66" fmla="*/ 33249 h 60278"/>
              <a:gd name="connsiteX67" fmla="*/ 87346 w 126815"/>
              <a:gd name="connsiteY67" fmla="*/ 33249 h 60278"/>
              <a:gd name="connsiteX68" fmla="*/ 87346 w 126815"/>
              <a:gd name="connsiteY68" fmla="*/ 35322 h 60278"/>
              <a:gd name="connsiteX69" fmla="*/ 89420 w 126815"/>
              <a:gd name="connsiteY69" fmla="*/ 35322 h 60278"/>
              <a:gd name="connsiteX70" fmla="*/ 89420 w 126815"/>
              <a:gd name="connsiteY70" fmla="*/ 33249 h 60278"/>
              <a:gd name="connsiteX71" fmla="*/ 91493 w 126815"/>
              <a:gd name="connsiteY71" fmla="*/ 33249 h 60278"/>
              <a:gd name="connsiteX72" fmla="*/ 91493 w 126815"/>
              <a:gd name="connsiteY72" fmla="*/ 31176 h 60278"/>
              <a:gd name="connsiteX73" fmla="*/ 89420 w 126815"/>
              <a:gd name="connsiteY73" fmla="*/ 31176 h 60278"/>
              <a:gd name="connsiteX74" fmla="*/ 87346 w 126815"/>
              <a:gd name="connsiteY74" fmla="*/ 31176 h 60278"/>
              <a:gd name="connsiteX75" fmla="*/ 85235 w 126815"/>
              <a:gd name="connsiteY75" fmla="*/ 31176 h 60278"/>
              <a:gd name="connsiteX76" fmla="*/ 85235 w 126815"/>
              <a:gd name="connsiteY76" fmla="*/ 29103 h 60278"/>
              <a:gd name="connsiteX77" fmla="*/ 87346 w 126815"/>
              <a:gd name="connsiteY77" fmla="*/ 29103 h 60278"/>
              <a:gd name="connsiteX78" fmla="*/ 89420 w 126815"/>
              <a:gd name="connsiteY78" fmla="*/ 29103 h 60278"/>
              <a:gd name="connsiteX79" fmla="*/ 93566 w 126815"/>
              <a:gd name="connsiteY79" fmla="*/ 29103 h 60278"/>
              <a:gd name="connsiteX80" fmla="*/ 93566 w 126815"/>
              <a:gd name="connsiteY80" fmla="*/ 31176 h 60278"/>
              <a:gd name="connsiteX81" fmla="*/ 95639 w 126815"/>
              <a:gd name="connsiteY81" fmla="*/ 31176 h 60278"/>
              <a:gd name="connsiteX82" fmla="*/ 95639 w 126815"/>
              <a:gd name="connsiteY82" fmla="*/ 29103 h 60278"/>
              <a:gd name="connsiteX83" fmla="*/ 97713 w 126815"/>
              <a:gd name="connsiteY83" fmla="*/ 29103 h 60278"/>
              <a:gd name="connsiteX84" fmla="*/ 99786 w 126815"/>
              <a:gd name="connsiteY84" fmla="*/ 29103 h 60278"/>
              <a:gd name="connsiteX85" fmla="*/ 101898 w 126815"/>
              <a:gd name="connsiteY85" fmla="*/ 29103 h 60278"/>
              <a:gd name="connsiteX86" fmla="*/ 101898 w 126815"/>
              <a:gd name="connsiteY86" fmla="*/ 31176 h 60278"/>
              <a:gd name="connsiteX87" fmla="*/ 103971 w 126815"/>
              <a:gd name="connsiteY87" fmla="*/ 31176 h 60278"/>
              <a:gd name="connsiteX88" fmla="*/ 103971 w 126815"/>
              <a:gd name="connsiteY88" fmla="*/ 33249 h 60278"/>
              <a:gd name="connsiteX89" fmla="*/ 106044 w 126815"/>
              <a:gd name="connsiteY89" fmla="*/ 33249 h 60278"/>
              <a:gd name="connsiteX90" fmla="*/ 106044 w 126815"/>
              <a:gd name="connsiteY90" fmla="*/ 35322 h 60278"/>
              <a:gd name="connsiteX91" fmla="*/ 106044 w 126815"/>
              <a:gd name="connsiteY91" fmla="*/ 37396 h 60278"/>
              <a:gd name="connsiteX92" fmla="*/ 106044 w 126815"/>
              <a:gd name="connsiteY92" fmla="*/ 39469 h 60278"/>
              <a:gd name="connsiteX93" fmla="*/ 108117 w 126815"/>
              <a:gd name="connsiteY93" fmla="*/ 39469 h 60278"/>
              <a:gd name="connsiteX94" fmla="*/ 110191 w 126815"/>
              <a:gd name="connsiteY94" fmla="*/ 39469 h 60278"/>
              <a:gd name="connsiteX95" fmla="*/ 112264 w 126815"/>
              <a:gd name="connsiteY95" fmla="*/ 39469 h 60278"/>
              <a:gd name="connsiteX96" fmla="*/ 112264 w 126815"/>
              <a:gd name="connsiteY96" fmla="*/ 37396 h 60278"/>
              <a:gd name="connsiteX97" fmla="*/ 114376 w 126815"/>
              <a:gd name="connsiteY97" fmla="*/ 37396 h 60278"/>
              <a:gd name="connsiteX98" fmla="*/ 114376 w 126815"/>
              <a:gd name="connsiteY98" fmla="*/ 35322 h 60278"/>
              <a:gd name="connsiteX99" fmla="*/ 116449 w 126815"/>
              <a:gd name="connsiteY99" fmla="*/ 35322 h 60278"/>
              <a:gd name="connsiteX100" fmla="*/ 116449 w 126815"/>
              <a:gd name="connsiteY100" fmla="*/ 33249 h 60278"/>
              <a:gd name="connsiteX101" fmla="*/ 118522 w 126815"/>
              <a:gd name="connsiteY101" fmla="*/ 33249 h 60278"/>
              <a:gd name="connsiteX102" fmla="*/ 118522 w 126815"/>
              <a:gd name="connsiteY102" fmla="*/ 31176 h 60278"/>
              <a:gd name="connsiteX103" fmla="*/ 116449 w 126815"/>
              <a:gd name="connsiteY103" fmla="*/ 31176 h 60278"/>
              <a:gd name="connsiteX104" fmla="*/ 116449 w 126815"/>
              <a:gd name="connsiteY104" fmla="*/ 29103 h 60278"/>
              <a:gd name="connsiteX105" fmla="*/ 116449 w 126815"/>
              <a:gd name="connsiteY105" fmla="*/ 26991 h 60278"/>
              <a:gd name="connsiteX106" fmla="*/ 116449 w 126815"/>
              <a:gd name="connsiteY106" fmla="*/ 24918 h 60278"/>
              <a:gd name="connsiteX107" fmla="*/ 116449 w 126815"/>
              <a:gd name="connsiteY107" fmla="*/ 22844 h 60278"/>
              <a:gd name="connsiteX108" fmla="*/ 118522 w 126815"/>
              <a:gd name="connsiteY108" fmla="*/ 22844 h 60278"/>
              <a:gd name="connsiteX109" fmla="*/ 118522 w 126815"/>
              <a:gd name="connsiteY109" fmla="*/ 20771 h 60278"/>
              <a:gd name="connsiteX110" fmla="*/ 120596 w 126815"/>
              <a:gd name="connsiteY110" fmla="*/ 20771 h 60278"/>
              <a:gd name="connsiteX111" fmla="*/ 122669 w 126815"/>
              <a:gd name="connsiteY111" fmla="*/ 20771 h 60278"/>
              <a:gd name="connsiteX112" fmla="*/ 122669 w 126815"/>
              <a:gd name="connsiteY112" fmla="*/ 18698 h 60278"/>
              <a:gd name="connsiteX113" fmla="*/ 124742 w 126815"/>
              <a:gd name="connsiteY113" fmla="*/ 18698 h 60278"/>
              <a:gd name="connsiteX114" fmla="*/ 124742 w 126815"/>
              <a:gd name="connsiteY114" fmla="*/ 16625 h 60278"/>
              <a:gd name="connsiteX115" fmla="*/ 126815 w 126815"/>
              <a:gd name="connsiteY115" fmla="*/ 16625 h 60278"/>
              <a:gd name="connsiteX116" fmla="*/ 126815 w 126815"/>
              <a:gd name="connsiteY116" fmla="*/ 14551 h 60278"/>
              <a:gd name="connsiteX117" fmla="*/ 126815 w 126815"/>
              <a:gd name="connsiteY117" fmla="*/ 12440 h 60278"/>
              <a:gd name="connsiteX118" fmla="*/ 126815 w 126815"/>
              <a:gd name="connsiteY118" fmla="*/ 10366 h 60278"/>
              <a:gd name="connsiteX119" fmla="*/ 126815 w 126815"/>
              <a:gd name="connsiteY119" fmla="*/ 8293 h 60278"/>
              <a:gd name="connsiteX120" fmla="*/ 126815 w 126815"/>
              <a:gd name="connsiteY120" fmla="*/ 6220 h 60278"/>
              <a:gd name="connsiteX121" fmla="*/ 124742 w 126815"/>
              <a:gd name="connsiteY121" fmla="*/ 6220 h 60278"/>
              <a:gd name="connsiteX122" fmla="*/ 124742 w 126815"/>
              <a:gd name="connsiteY122" fmla="*/ 4147 h 60278"/>
              <a:gd name="connsiteX123" fmla="*/ 122669 w 126815"/>
              <a:gd name="connsiteY123" fmla="*/ 4147 h 60278"/>
              <a:gd name="connsiteX124" fmla="*/ 122669 w 126815"/>
              <a:gd name="connsiteY124" fmla="*/ 2073 h 60278"/>
              <a:gd name="connsiteX125" fmla="*/ 120596 w 126815"/>
              <a:gd name="connsiteY125" fmla="*/ 2073 h 60278"/>
              <a:gd name="connsiteX126" fmla="*/ 118522 w 126815"/>
              <a:gd name="connsiteY126" fmla="*/ 2073 h 60278"/>
              <a:gd name="connsiteX127" fmla="*/ 116449 w 126815"/>
              <a:gd name="connsiteY127" fmla="*/ 2073 h 60278"/>
              <a:gd name="connsiteX128" fmla="*/ 114376 w 126815"/>
              <a:gd name="connsiteY128" fmla="*/ 2073 h 60278"/>
              <a:gd name="connsiteX129" fmla="*/ 114376 w 126815"/>
              <a:gd name="connsiteY129" fmla="*/ 0 h 60278"/>
              <a:gd name="connsiteX130" fmla="*/ 110191 w 126815"/>
              <a:gd name="connsiteY130" fmla="*/ 0 h 60278"/>
              <a:gd name="connsiteX131" fmla="*/ 106044 w 126815"/>
              <a:gd name="connsiteY131" fmla="*/ 0 h 60278"/>
              <a:gd name="connsiteX132" fmla="*/ 103971 w 126815"/>
              <a:gd name="connsiteY132" fmla="*/ 0 h 60278"/>
              <a:gd name="connsiteX133" fmla="*/ 101898 w 126815"/>
              <a:gd name="connsiteY133" fmla="*/ 0 h 60278"/>
              <a:gd name="connsiteX134" fmla="*/ 99786 w 126815"/>
              <a:gd name="connsiteY134" fmla="*/ 0 h 60278"/>
              <a:gd name="connsiteX135" fmla="*/ 99786 w 126815"/>
              <a:gd name="connsiteY135" fmla="*/ 2073 h 60278"/>
              <a:gd name="connsiteX136" fmla="*/ 97713 w 126815"/>
              <a:gd name="connsiteY136" fmla="*/ 2073 h 60278"/>
              <a:gd name="connsiteX137" fmla="*/ 95639 w 126815"/>
              <a:gd name="connsiteY137" fmla="*/ 2073 h 60278"/>
              <a:gd name="connsiteX138" fmla="*/ 95639 w 126815"/>
              <a:gd name="connsiteY138" fmla="*/ 4147 h 60278"/>
              <a:gd name="connsiteX139" fmla="*/ 93566 w 126815"/>
              <a:gd name="connsiteY139" fmla="*/ 4147 h 60278"/>
              <a:gd name="connsiteX140" fmla="*/ 91493 w 126815"/>
              <a:gd name="connsiteY140" fmla="*/ 4147 h 60278"/>
              <a:gd name="connsiteX141" fmla="*/ 91493 w 126815"/>
              <a:gd name="connsiteY141" fmla="*/ 6220 h 60278"/>
              <a:gd name="connsiteX142" fmla="*/ 93566 w 126815"/>
              <a:gd name="connsiteY142" fmla="*/ 6220 h 60278"/>
              <a:gd name="connsiteX143" fmla="*/ 93566 w 126815"/>
              <a:gd name="connsiteY143" fmla="*/ 8293 h 60278"/>
              <a:gd name="connsiteX144" fmla="*/ 91493 w 126815"/>
              <a:gd name="connsiteY144" fmla="*/ 8293 h 60278"/>
              <a:gd name="connsiteX145" fmla="*/ 91493 w 126815"/>
              <a:gd name="connsiteY145" fmla="*/ 6220 h 60278"/>
              <a:gd name="connsiteX146" fmla="*/ 89420 w 126815"/>
              <a:gd name="connsiteY146" fmla="*/ 6220 h 60278"/>
              <a:gd name="connsiteX147" fmla="*/ 89420 w 126815"/>
              <a:gd name="connsiteY147" fmla="*/ 8293 h 60278"/>
              <a:gd name="connsiteX148" fmla="*/ 87346 w 126815"/>
              <a:gd name="connsiteY148" fmla="*/ 8293 h 60278"/>
              <a:gd name="connsiteX149" fmla="*/ 85235 w 126815"/>
              <a:gd name="connsiteY149" fmla="*/ 8293 h 60278"/>
              <a:gd name="connsiteX150" fmla="*/ 85235 w 126815"/>
              <a:gd name="connsiteY150" fmla="*/ 10366 h 60278"/>
              <a:gd name="connsiteX151" fmla="*/ 83161 w 126815"/>
              <a:gd name="connsiteY151" fmla="*/ 10366 h 60278"/>
              <a:gd name="connsiteX152" fmla="*/ 83161 w 126815"/>
              <a:gd name="connsiteY152" fmla="*/ 8293 h 60278"/>
              <a:gd name="connsiteX153" fmla="*/ 81088 w 126815"/>
              <a:gd name="connsiteY153" fmla="*/ 8293 h 60278"/>
              <a:gd name="connsiteX154" fmla="*/ 79015 w 126815"/>
              <a:gd name="connsiteY154" fmla="*/ 8293 h 60278"/>
              <a:gd name="connsiteX155" fmla="*/ 76942 w 126815"/>
              <a:gd name="connsiteY155" fmla="*/ 8293 h 60278"/>
              <a:gd name="connsiteX156" fmla="*/ 74868 w 126815"/>
              <a:gd name="connsiteY156" fmla="*/ 8293 h 60278"/>
              <a:gd name="connsiteX157" fmla="*/ 72795 w 126815"/>
              <a:gd name="connsiteY157" fmla="*/ 8293 h 60278"/>
              <a:gd name="connsiteX158" fmla="*/ 72795 w 126815"/>
              <a:gd name="connsiteY158" fmla="*/ 6220 h 60278"/>
              <a:gd name="connsiteX159" fmla="*/ 70683 w 126815"/>
              <a:gd name="connsiteY159" fmla="*/ 6220 h 60278"/>
              <a:gd name="connsiteX160" fmla="*/ 68610 w 126815"/>
              <a:gd name="connsiteY160" fmla="*/ 6220 h 60278"/>
              <a:gd name="connsiteX161" fmla="*/ 68610 w 126815"/>
              <a:gd name="connsiteY161" fmla="*/ 4147 h 60278"/>
              <a:gd name="connsiteX162" fmla="*/ 66537 w 126815"/>
              <a:gd name="connsiteY162" fmla="*/ 4147 h 60278"/>
              <a:gd name="connsiteX163" fmla="*/ 66537 w 126815"/>
              <a:gd name="connsiteY163" fmla="*/ 2073 h 60278"/>
              <a:gd name="connsiteX164" fmla="*/ 64464 w 126815"/>
              <a:gd name="connsiteY164" fmla="*/ 2073 h 60278"/>
              <a:gd name="connsiteX165" fmla="*/ 62390 w 126815"/>
              <a:gd name="connsiteY165" fmla="*/ 2073 h 60278"/>
              <a:gd name="connsiteX166" fmla="*/ 60317 w 126815"/>
              <a:gd name="connsiteY166" fmla="*/ 2073 h 60278"/>
              <a:gd name="connsiteX167" fmla="*/ 58244 w 126815"/>
              <a:gd name="connsiteY167" fmla="*/ 2073 h 60278"/>
              <a:gd name="connsiteX168" fmla="*/ 58244 w 126815"/>
              <a:gd name="connsiteY168" fmla="*/ 4147 h 60278"/>
              <a:gd name="connsiteX169" fmla="*/ 56132 w 126815"/>
              <a:gd name="connsiteY169" fmla="*/ 4147 h 60278"/>
              <a:gd name="connsiteX170" fmla="*/ 56132 w 126815"/>
              <a:gd name="connsiteY170" fmla="*/ 6220 h 60278"/>
              <a:gd name="connsiteX171" fmla="*/ 54059 w 126815"/>
              <a:gd name="connsiteY171" fmla="*/ 6220 h 60278"/>
              <a:gd name="connsiteX172" fmla="*/ 54059 w 126815"/>
              <a:gd name="connsiteY172" fmla="*/ 8293 h 60278"/>
              <a:gd name="connsiteX173" fmla="*/ 51986 w 126815"/>
              <a:gd name="connsiteY173" fmla="*/ 8293 h 60278"/>
              <a:gd name="connsiteX174" fmla="*/ 49912 w 126815"/>
              <a:gd name="connsiteY174" fmla="*/ 8293 h 60278"/>
              <a:gd name="connsiteX175" fmla="*/ 49912 w 126815"/>
              <a:gd name="connsiteY175" fmla="*/ 10366 h 60278"/>
              <a:gd name="connsiteX176" fmla="*/ 51986 w 126815"/>
              <a:gd name="connsiteY176" fmla="*/ 10366 h 60278"/>
              <a:gd name="connsiteX177" fmla="*/ 51986 w 126815"/>
              <a:gd name="connsiteY177" fmla="*/ 12440 h 60278"/>
              <a:gd name="connsiteX178" fmla="*/ 51986 w 126815"/>
              <a:gd name="connsiteY178" fmla="*/ 14551 h 60278"/>
              <a:gd name="connsiteX179" fmla="*/ 49912 w 126815"/>
              <a:gd name="connsiteY179" fmla="*/ 14551 h 60278"/>
              <a:gd name="connsiteX180" fmla="*/ 49912 w 126815"/>
              <a:gd name="connsiteY180" fmla="*/ 16625 h 60278"/>
              <a:gd name="connsiteX181" fmla="*/ 49912 w 126815"/>
              <a:gd name="connsiteY181" fmla="*/ 18698 h 60278"/>
              <a:gd name="connsiteX182" fmla="*/ 47839 w 126815"/>
              <a:gd name="connsiteY182" fmla="*/ 18698 h 60278"/>
              <a:gd name="connsiteX183" fmla="*/ 45766 w 126815"/>
              <a:gd name="connsiteY183" fmla="*/ 18698 h 60278"/>
              <a:gd name="connsiteX184" fmla="*/ 43692 w 126815"/>
              <a:gd name="connsiteY184" fmla="*/ 18698 h 60278"/>
              <a:gd name="connsiteX185" fmla="*/ 43692 w 126815"/>
              <a:gd name="connsiteY185" fmla="*/ 20771 h 60278"/>
              <a:gd name="connsiteX186" fmla="*/ 41581 w 126815"/>
              <a:gd name="connsiteY186" fmla="*/ 20771 h 60278"/>
              <a:gd name="connsiteX187" fmla="*/ 39508 w 126815"/>
              <a:gd name="connsiteY187" fmla="*/ 20771 h 60278"/>
              <a:gd name="connsiteX188" fmla="*/ 37434 w 126815"/>
              <a:gd name="connsiteY188" fmla="*/ 20771 h 60278"/>
              <a:gd name="connsiteX189" fmla="*/ 37434 w 126815"/>
              <a:gd name="connsiteY189" fmla="*/ 18698 h 60278"/>
              <a:gd name="connsiteX190" fmla="*/ 35361 w 126815"/>
              <a:gd name="connsiteY190" fmla="*/ 18698 h 60278"/>
              <a:gd name="connsiteX191" fmla="*/ 35361 w 126815"/>
              <a:gd name="connsiteY191" fmla="*/ 16625 h 60278"/>
              <a:gd name="connsiteX192" fmla="*/ 33288 w 126815"/>
              <a:gd name="connsiteY192" fmla="*/ 16625 h 60278"/>
              <a:gd name="connsiteX193" fmla="*/ 33288 w 126815"/>
              <a:gd name="connsiteY193" fmla="*/ 18698 h 60278"/>
              <a:gd name="connsiteX194" fmla="*/ 31214 w 126815"/>
              <a:gd name="connsiteY194" fmla="*/ 18698 h 60278"/>
              <a:gd name="connsiteX195" fmla="*/ 29103 w 126815"/>
              <a:gd name="connsiteY195" fmla="*/ 18698 h 60278"/>
              <a:gd name="connsiteX196" fmla="*/ 27029 w 126815"/>
              <a:gd name="connsiteY196" fmla="*/ 18698 h 60278"/>
              <a:gd name="connsiteX197" fmla="*/ 27029 w 126815"/>
              <a:gd name="connsiteY197" fmla="*/ 20771 h 60278"/>
              <a:gd name="connsiteX198" fmla="*/ 24956 w 126815"/>
              <a:gd name="connsiteY198" fmla="*/ 20771 h 60278"/>
              <a:gd name="connsiteX199" fmla="*/ 22883 w 126815"/>
              <a:gd name="connsiteY199" fmla="*/ 20771 h 60278"/>
              <a:gd name="connsiteX200" fmla="*/ 20810 w 126815"/>
              <a:gd name="connsiteY200" fmla="*/ 20771 h 60278"/>
              <a:gd name="connsiteX201" fmla="*/ 20810 w 126815"/>
              <a:gd name="connsiteY201" fmla="*/ 22844 h 60278"/>
              <a:gd name="connsiteX202" fmla="*/ 20810 w 126815"/>
              <a:gd name="connsiteY202" fmla="*/ 24918 h 60278"/>
              <a:gd name="connsiteX203" fmla="*/ 18736 w 126815"/>
              <a:gd name="connsiteY203" fmla="*/ 24918 h 60278"/>
              <a:gd name="connsiteX204" fmla="*/ 16663 w 126815"/>
              <a:gd name="connsiteY204" fmla="*/ 24918 h 60278"/>
              <a:gd name="connsiteX205" fmla="*/ 14551 w 126815"/>
              <a:gd name="connsiteY205" fmla="*/ 24918 h 60278"/>
              <a:gd name="connsiteX206" fmla="*/ 12478 w 126815"/>
              <a:gd name="connsiteY206" fmla="*/ 24918 h 60278"/>
              <a:gd name="connsiteX207" fmla="*/ 10405 w 126815"/>
              <a:gd name="connsiteY207" fmla="*/ 24918 h 60278"/>
              <a:gd name="connsiteX208" fmla="*/ 8332 w 126815"/>
              <a:gd name="connsiteY208" fmla="*/ 24918 h 60278"/>
              <a:gd name="connsiteX209" fmla="*/ 8332 w 126815"/>
              <a:gd name="connsiteY209" fmla="*/ 26991 h 60278"/>
              <a:gd name="connsiteX210" fmla="*/ 6258 w 126815"/>
              <a:gd name="connsiteY210" fmla="*/ 26991 h 60278"/>
              <a:gd name="connsiteX211" fmla="*/ 6258 w 126815"/>
              <a:gd name="connsiteY211" fmla="*/ 29103 h 60278"/>
              <a:gd name="connsiteX212" fmla="*/ 4185 w 126815"/>
              <a:gd name="connsiteY212" fmla="*/ 29103 h 60278"/>
              <a:gd name="connsiteX213" fmla="*/ 4185 w 126815"/>
              <a:gd name="connsiteY213" fmla="*/ 31176 h 60278"/>
              <a:gd name="connsiteX214" fmla="*/ 2112 w 126815"/>
              <a:gd name="connsiteY214" fmla="*/ 31176 h 60278"/>
              <a:gd name="connsiteX215" fmla="*/ 2112 w 126815"/>
              <a:gd name="connsiteY215" fmla="*/ 33249 h 60278"/>
              <a:gd name="connsiteX216" fmla="*/ 0 w 126815"/>
              <a:gd name="connsiteY216" fmla="*/ 33249 h 60278"/>
              <a:gd name="connsiteX217" fmla="*/ 0 w 126815"/>
              <a:gd name="connsiteY217" fmla="*/ 35322 h 60278"/>
              <a:gd name="connsiteX218" fmla="*/ 0 w 126815"/>
              <a:gd name="connsiteY218" fmla="*/ 37396 h 60278"/>
              <a:gd name="connsiteX219" fmla="*/ 0 w 126815"/>
              <a:gd name="connsiteY219" fmla="*/ 39469 h 60278"/>
              <a:gd name="connsiteX220" fmla="*/ 0 w 126815"/>
              <a:gd name="connsiteY220" fmla="*/ 41581 h 60278"/>
              <a:gd name="connsiteX221" fmla="*/ 0 w 126815"/>
              <a:gd name="connsiteY221" fmla="*/ 43654 h 60278"/>
              <a:gd name="connsiteX222" fmla="*/ 0 w 126815"/>
              <a:gd name="connsiteY222" fmla="*/ 45727 h 60278"/>
              <a:gd name="connsiteX223" fmla="*/ 0 w 126815"/>
              <a:gd name="connsiteY223" fmla="*/ 47801 h 60278"/>
              <a:gd name="connsiteX224" fmla="*/ 2112 w 126815"/>
              <a:gd name="connsiteY224" fmla="*/ 47801 h 60278"/>
              <a:gd name="connsiteX225" fmla="*/ 4185 w 126815"/>
              <a:gd name="connsiteY225" fmla="*/ 47801 h 6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126815" h="60278">
                <a:moveTo>
                  <a:pt x="4185" y="47801"/>
                </a:moveTo>
                <a:lnTo>
                  <a:pt x="6258" y="47801"/>
                </a:lnTo>
                <a:lnTo>
                  <a:pt x="8332" y="47801"/>
                </a:lnTo>
                <a:lnTo>
                  <a:pt x="8332" y="49874"/>
                </a:lnTo>
                <a:lnTo>
                  <a:pt x="10405" y="49874"/>
                </a:lnTo>
                <a:lnTo>
                  <a:pt x="12478" y="49874"/>
                </a:lnTo>
                <a:lnTo>
                  <a:pt x="14551" y="49874"/>
                </a:lnTo>
                <a:lnTo>
                  <a:pt x="14551" y="51947"/>
                </a:lnTo>
                <a:lnTo>
                  <a:pt x="16663" y="51947"/>
                </a:lnTo>
                <a:lnTo>
                  <a:pt x="18736" y="51947"/>
                </a:lnTo>
                <a:lnTo>
                  <a:pt x="20810" y="51947"/>
                </a:lnTo>
                <a:lnTo>
                  <a:pt x="20810" y="54020"/>
                </a:lnTo>
                <a:lnTo>
                  <a:pt x="22883" y="54020"/>
                </a:lnTo>
                <a:lnTo>
                  <a:pt x="22883" y="56132"/>
                </a:lnTo>
                <a:lnTo>
                  <a:pt x="22883" y="58205"/>
                </a:lnTo>
                <a:lnTo>
                  <a:pt x="24956" y="58205"/>
                </a:lnTo>
                <a:lnTo>
                  <a:pt x="27029" y="58205"/>
                </a:lnTo>
                <a:lnTo>
                  <a:pt x="27029" y="60279"/>
                </a:lnTo>
                <a:lnTo>
                  <a:pt x="29103" y="60279"/>
                </a:lnTo>
                <a:lnTo>
                  <a:pt x="31214" y="60279"/>
                </a:lnTo>
                <a:lnTo>
                  <a:pt x="33288" y="60279"/>
                </a:lnTo>
                <a:lnTo>
                  <a:pt x="35361" y="60279"/>
                </a:lnTo>
                <a:lnTo>
                  <a:pt x="37434" y="60279"/>
                </a:lnTo>
                <a:lnTo>
                  <a:pt x="37434" y="58205"/>
                </a:lnTo>
                <a:lnTo>
                  <a:pt x="39508" y="58205"/>
                </a:lnTo>
                <a:lnTo>
                  <a:pt x="41581" y="58205"/>
                </a:lnTo>
                <a:lnTo>
                  <a:pt x="41581" y="56132"/>
                </a:lnTo>
                <a:lnTo>
                  <a:pt x="43692" y="56132"/>
                </a:lnTo>
                <a:lnTo>
                  <a:pt x="45766" y="56132"/>
                </a:lnTo>
                <a:lnTo>
                  <a:pt x="45766" y="54020"/>
                </a:lnTo>
                <a:lnTo>
                  <a:pt x="47839" y="54020"/>
                </a:lnTo>
                <a:lnTo>
                  <a:pt x="49912" y="54020"/>
                </a:lnTo>
                <a:lnTo>
                  <a:pt x="49912" y="51947"/>
                </a:lnTo>
                <a:lnTo>
                  <a:pt x="51986" y="51947"/>
                </a:lnTo>
                <a:lnTo>
                  <a:pt x="54059" y="51947"/>
                </a:lnTo>
                <a:lnTo>
                  <a:pt x="56132" y="51947"/>
                </a:lnTo>
                <a:lnTo>
                  <a:pt x="58244" y="51947"/>
                </a:lnTo>
                <a:lnTo>
                  <a:pt x="60317" y="51947"/>
                </a:lnTo>
                <a:lnTo>
                  <a:pt x="60317" y="49874"/>
                </a:lnTo>
                <a:lnTo>
                  <a:pt x="62390" y="49874"/>
                </a:lnTo>
                <a:lnTo>
                  <a:pt x="62390" y="47801"/>
                </a:lnTo>
                <a:lnTo>
                  <a:pt x="64464" y="47801"/>
                </a:lnTo>
                <a:lnTo>
                  <a:pt x="66537" y="47801"/>
                </a:lnTo>
                <a:lnTo>
                  <a:pt x="68610" y="47801"/>
                </a:lnTo>
                <a:lnTo>
                  <a:pt x="70683" y="47801"/>
                </a:lnTo>
                <a:lnTo>
                  <a:pt x="70683" y="45727"/>
                </a:lnTo>
                <a:lnTo>
                  <a:pt x="72795" y="45727"/>
                </a:lnTo>
                <a:lnTo>
                  <a:pt x="74868" y="45727"/>
                </a:lnTo>
                <a:lnTo>
                  <a:pt x="76942" y="45727"/>
                </a:lnTo>
                <a:lnTo>
                  <a:pt x="76942" y="43654"/>
                </a:lnTo>
                <a:lnTo>
                  <a:pt x="79015" y="43654"/>
                </a:lnTo>
                <a:lnTo>
                  <a:pt x="79015" y="41581"/>
                </a:lnTo>
                <a:lnTo>
                  <a:pt x="81088" y="41581"/>
                </a:lnTo>
                <a:lnTo>
                  <a:pt x="81088" y="39469"/>
                </a:lnTo>
                <a:lnTo>
                  <a:pt x="79015" y="39469"/>
                </a:lnTo>
                <a:lnTo>
                  <a:pt x="76942" y="39469"/>
                </a:lnTo>
                <a:lnTo>
                  <a:pt x="76942" y="41581"/>
                </a:lnTo>
                <a:lnTo>
                  <a:pt x="74868" y="41581"/>
                </a:lnTo>
                <a:lnTo>
                  <a:pt x="74868" y="39469"/>
                </a:lnTo>
                <a:lnTo>
                  <a:pt x="74868" y="37396"/>
                </a:lnTo>
                <a:lnTo>
                  <a:pt x="76942" y="37396"/>
                </a:lnTo>
                <a:lnTo>
                  <a:pt x="79015" y="37396"/>
                </a:lnTo>
                <a:lnTo>
                  <a:pt x="79015" y="35322"/>
                </a:lnTo>
                <a:lnTo>
                  <a:pt x="81088" y="35322"/>
                </a:lnTo>
                <a:lnTo>
                  <a:pt x="83161" y="35322"/>
                </a:lnTo>
                <a:lnTo>
                  <a:pt x="83161" y="33249"/>
                </a:lnTo>
                <a:lnTo>
                  <a:pt x="85235" y="33249"/>
                </a:lnTo>
                <a:lnTo>
                  <a:pt x="87346" y="33249"/>
                </a:lnTo>
                <a:lnTo>
                  <a:pt x="87346" y="35322"/>
                </a:lnTo>
                <a:lnTo>
                  <a:pt x="89420" y="35322"/>
                </a:lnTo>
                <a:lnTo>
                  <a:pt x="89420" y="33249"/>
                </a:lnTo>
                <a:lnTo>
                  <a:pt x="91493" y="33249"/>
                </a:lnTo>
                <a:lnTo>
                  <a:pt x="91493" y="31176"/>
                </a:lnTo>
                <a:lnTo>
                  <a:pt x="89420" y="31176"/>
                </a:lnTo>
                <a:lnTo>
                  <a:pt x="87346" y="31176"/>
                </a:lnTo>
                <a:lnTo>
                  <a:pt x="85235" y="31176"/>
                </a:lnTo>
                <a:lnTo>
                  <a:pt x="85235" y="29103"/>
                </a:lnTo>
                <a:lnTo>
                  <a:pt x="87346" y="29103"/>
                </a:lnTo>
                <a:lnTo>
                  <a:pt x="89420" y="29103"/>
                </a:lnTo>
                <a:lnTo>
                  <a:pt x="93566" y="29103"/>
                </a:lnTo>
                <a:lnTo>
                  <a:pt x="93566" y="31176"/>
                </a:lnTo>
                <a:lnTo>
                  <a:pt x="95639" y="31176"/>
                </a:lnTo>
                <a:lnTo>
                  <a:pt x="95639" y="29103"/>
                </a:lnTo>
                <a:lnTo>
                  <a:pt x="97713" y="29103"/>
                </a:lnTo>
                <a:lnTo>
                  <a:pt x="99786" y="29103"/>
                </a:lnTo>
                <a:lnTo>
                  <a:pt x="101898" y="29103"/>
                </a:lnTo>
                <a:lnTo>
                  <a:pt x="101898" y="31176"/>
                </a:lnTo>
                <a:lnTo>
                  <a:pt x="103971" y="31176"/>
                </a:lnTo>
                <a:lnTo>
                  <a:pt x="103971" y="33249"/>
                </a:lnTo>
                <a:lnTo>
                  <a:pt x="106044" y="33249"/>
                </a:lnTo>
                <a:lnTo>
                  <a:pt x="106044" y="35322"/>
                </a:lnTo>
                <a:lnTo>
                  <a:pt x="106044" y="37396"/>
                </a:lnTo>
                <a:lnTo>
                  <a:pt x="106044" y="39469"/>
                </a:lnTo>
                <a:lnTo>
                  <a:pt x="108117" y="39469"/>
                </a:lnTo>
                <a:lnTo>
                  <a:pt x="110191" y="39469"/>
                </a:lnTo>
                <a:lnTo>
                  <a:pt x="112264" y="39469"/>
                </a:lnTo>
                <a:lnTo>
                  <a:pt x="112264" y="37396"/>
                </a:lnTo>
                <a:lnTo>
                  <a:pt x="114376" y="37396"/>
                </a:lnTo>
                <a:lnTo>
                  <a:pt x="114376" y="35322"/>
                </a:lnTo>
                <a:lnTo>
                  <a:pt x="116449" y="35322"/>
                </a:lnTo>
                <a:lnTo>
                  <a:pt x="116449" y="33249"/>
                </a:lnTo>
                <a:lnTo>
                  <a:pt x="118522" y="33249"/>
                </a:lnTo>
                <a:lnTo>
                  <a:pt x="118522" y="31176"/>
                </a:lnTo>
                <a:lnTo>
                  <a:pt x="116449" y="31176"/>
                </a:lnTo>
                <a:lnTo>
                  <a:pt x="116449" y="29103"/>
                </a:lnTo>
                <a:lnTo>
                  <a:pt x="116449" y="26991"/>
                </a:lnTo>
                <a:lnTo>
                  <a:pt x="116449" y="24918"/>
                </a:lnTo>
                <a:lnTo>
                  <a:pt x="116449" y="22844"/>
                </a:lnTo>
                <a:lnTo>
                  <a:pt x="118522" y="22844"/>
                </a:lnTo>
                <a:lnTo>
                  <a:pt x="118522" y="20771"/>
                </a:lnTo>
                <a:lnTo>
                  <a:pt x="120596" y="20771"/>
                </a:lnTo>
                <a:lnTo>
                  <a:pt x="122669" y="20771"/>
                </a:lnTo>
                <a:lnTo>
                  <a:pt x="122669" y="18698"/>
                </a:lnTo>
                <a:lnTo>
                  <a:pt x="124742" y="18698"/>
                </a:lnTo>
                <a:lnTo>
                  <a:pt x="124742" y="16625"/>
                </a:lnTo>
                <a:lnTo>
                  <a:pt x="126815" y="16625"/>
                </a:lnTo>
                <a:lnTo>
                  <a:pt x="126815" y="14551"/>
                </a:lnTo>
                <a:lnTo>
                  <a:pt x="126815" y="12440"/>
                </a:lnTo>
                <a:lnTo>
                  <a:pt x="126815" y="10366"/>
                </a:lnTo>
                <a:lnTo>
                  <a:pt x="126815" y="8293"/>
                </a:lnTo>
                <a:lnTo>
                  <a:pt x="126815" y="6220"/>
                </a:lnTo>
                <a:lnTo>
                  <a:pt x="124742" y="6220"/>
                </a:lnTo>
                <a:lnTo>
                  <a:pt x="124742" y="4147"/>
                </a:lnTo>
                <a:lnTo>
                  <a:pt x="122669" y="4147"/>
                </a:lnTo>
                <a:lnTo>
                  <a:pt x="122669" y="2073"/>
                </a:lnTo>
                <a:lnTo>
                  <a:pt x="120596" y="2073"/>
                </a:lnTo>
                <a:lnTo>
                  <a:pt x="118522" y="2073"/>
                </a:lnTo>
                <a:lnTo>
                  <a:pt x="116449" y="2073"/>
                </a:lnTo>
                <a:lnTo>
                  <a:pt x="114376" y="2073"/>
                </a:lnTo>
                <a:lnTo>
                  <a:pt x="114376" y="0"/>
                </a:lnTo>
                <a:lnTo>
                  <a:pt x="110191" y="0"/>
                </a:lnTo>
                <a:lnTo>
                  <a:pt x="106044" y="0"/>
                </a:lnTo>
                <a:lnTo>
                  <a:pt x="103971" y="0"/>
                </a:lnTo>
                <a:lnTo>
                  <a:pt x="101898" y="0"/>
                </a:lnTo>
                <a:lnTo>
                  <a:pt x="99786" y="0"/>
                </a:lnTo>
                <a:lnTo>
                  <a:pt x="99786" y="2073"/>
                </a:lnTo>
                <a:lnTo>
                  <a:pt x="97713" y="2073"/>
                </a:lnTo>
                <a:lnTo>
                  <a:pt x="95639" y="2073"/>
                </a:lnTo>
                <a:lnTo>
                  <a:pt x="95639" y="4147"/>
                </a:lnTo>
                <a:lnTo>
                  <a:pt x="93566" y="4147"/>
                </a:lnTo>
                <a:lnTo>
                  <a:pt x="91493" y="4147"/>
                </a:lnTo>
                <a:lnTo>
                  <a:pt x="91493" y="6220"/>
                </a:lnTo>
                <a:lnTo>
                  <a:pt x="93566" y="6220"/>
                </a:lnTo>
                <a:lnTo>
                  <a:pt x="93566" y="8293"/>
                </a:lnTo>
                <a:lnTo>
                  <a:pt x="91493" y="8293"/>
                </a:lnTo>
                <a:lnTo>
                  <a:pt x="91493" y="6220"/>
                </a:lnTo>
                <a:lnTo>
                  <a:pt x="89420" y="6220"/>
                </a:lnTo>
                <a:lnTo>
                  <a:pt x="89420" y="8293"/>
                </a:lnTo>
                <a:lnTo>
                  <a:pt x="87346" y="8293"/>
                </a:lnTo>
                <a:lnTo>
                  <a:pt x="85235" y="8293"/>
                </a:lnTo>
                <a:lnTo>
                  <a:pt x="85235" y="10366"/>
                </a:lnTo>
                <a:lnTo>
                  <a:pt x="83161" y="10366"/>
                </a:lnTo>
                <a:lnTo>
                  <a:pt x="83161" y="8293"/>
                </a:lnTo>
                <a:lnTo>
                  <a:pt x="81088" y="8293"/>
                </a:lnTo>
                <a:lnTo>
                  <a:pt x="79015" y="8293"/>
                </a:lnTo>
                <a:lnTo>
                  <a:pt x="76942" y="8293"/>
                </a:lnTo>
                <a:lnTo>
                  <a:pt x="74868" y="8293"/>
                </a:lnTo>
                <a:lnTo>
                  <a:pt x="72795" y="8293"/>
                </a:lnTo>
                <a:lnTo>
                  <a:pt x="72795" y="6220"/>
                </a:lnTo>
                <a:lnTo>
                  <a:pt x="70683" y="6220"/>
                </a:lnTo>
                <a:lnTo>
                  <a:pt x="68610" y="6220"/>
                </a:lnTo>
                <a:lnTo>
                  <a:pt x="68610" y="4147"/>
                </a:lnTo>
                <a:lnTo>
                  <a:pt x="66537" y="4147"/>
                </a:lnTo>
                <a:lnTo>
                  <a:pt x="66537" y="2073"/>
                </a:lnTo>
                <a:lnTo>
                  <a:pt x="64464" y="2073"/>
                </a:lnTo>
                <a:lnTo>
                  <a:pt x="62390" y="2073"/>
                </a:lnTo>
                <a:lnTo>
                  <a:pt x="60317" y="2073"/>
                </a:lnTo>
                <a:lnTo>
                  <a:pt x="58244" y="2073"/>
                </a:lnTo>
                <a:lnTo>
                  <a:pt x="58244" y="4147"/>
                </a:lnTo>
                <a:lnTo>
                  <a:pt x="56132" y="4147"/>
                </a:lnTo>
                <a:lnTo>
                  <a:pt x="56132" y="6220"/>
                </a:lnTo>
                <a:lnTo>
                  <a:pt x="54059" y="6220"/>
                </a:lnTo>
                <a:lnTo>
                  <a:pt x="54059" y="8293"/>
                </a:lnTo>
                <a:lnTo>
                  <a:pt x="51986" y="8293"/>
                </a:lnTo>
                <a:lnTo>
                  <a:pt x="49912" y="8293"/>
                </a:lnTo>
                <a:lnTo>
                  <a:pt x="49912" y="10366"/>
                </a:lnTo>
                <a:lnTo>
                  <a:pt x="51986" y="10366"/>
                </a:lnTo>
                <a:lnTo>
                  <a:pt x="51986" y="12440"/>
                </a:lnTo>
                <a:lnTo>
                  <a:pt x="51986" y="14551"/>
                </a:lnTo>
                <a:lnTo>
                  <a:pt x="49912" y="14551"/>
                </a:lnTo>
                <a:lnTo>
                  <a:pt x="49912" y="16625"/>
                </a:lnTo>
                <a:lnTo>
                  <a:pt x="49912" y="18698"/>
                </a:lnTo>
                <a:lnTo>
                  <a:pt x="47839" y="18698"/>
                </a:lnTo>
                <a:lnTo>
                  <a:pt x="45766" y="18698"/>
                </a:lnTo>
                <a:lnTo>
                  <a:pt x="43692" y="18698"/>
                </a:lnTo>
                <a:lnTo>
                  <a:pt x="43692" y="20771"/>
                </a:lnTo>
                <a:lnTo>
                  <a:pt x="41581" y="20771"/>
                </a:lnTo>
                <a:lnTo>
                  <a:pt x="39508" y="20771"/>
                </a:lnTo>
                <a:lnTo>
                  <a:pt x="37434" y="20771"/>
                </a:lnTo>
                <a:lnTo>
                  <a:pt x="37434" y="18698"/>
                </a:lnTo>
                <a:lnTo>
                  <a:pt x="35361" y="18698"/>
                </a:lnTo>
                <a:lnTo>
                  <a:pt x="35361" y="16625"/>
                </a:lnTo>
                <a:lnTo>
                  <a:pt x="33288" y="16625"/>
                </a:lnTo>
                <a:lnTo>
                  <a:pt x="33288" y="18698"/>
                </a:lnTo>
                <a:lnTo>
                  <a:pt x="31214" y="18698"/>
                </a:lnTo>
                <a:lnTo>
                  <a:pt x="29103" y="18698"/>
                </a:lnTo>
                <a:lnTo>
                  <a:pt x="27029" y="18698"/>
                </a:lnTo>
                <a:lnTo>
                  <a:pt x="27029" y="20771"/>
                </a:lnTo>
                <a:lnTo>
                  <a:pt x="24956" y="20771"/>
                </a:lnTo>
                <a:lnTo>
                  <a:pt x="22883" y="20771"/>
                </a:lnTo>
                <a:lnTo>
                  <a:pt x="20810" y="20771"/>
                </a:lnTo>
                <a:lnTo>
                  <a:pt x="20810" y="22844"/>
                </a:lnTo>
                <a:lnTo>
                  <a:pt x="20810" y="24918"/>
                </a:lnTo>
                <a:lnTo>
                  <a:pt x="18736" y="24918"/>
                </a:lnTo>
                <a:lnTo>
                  <a:pt x="16663" y="24918"/>
                </a:lnTo>
                <a:lnTo>
                  <a:pt x="14551" y="24918"/>
                </a:lnTo>
                <a:lnTo>
                  <a:pt x="12478" y="24918"/>
                </a:lnTo>
                <a:lnTo>
                  <a:pt x="10405" y="24918"/>
                </a:lnTo>
                <a:lnTo>
                  <a:pt x="8332" y="24918"/>
                </a:lnTo>
                <a:lnTo>
                  <a:pt x="8332" y="26991"/>
                </a:lnTo>
                <a:lnTo>
                  <a:pt x="6258" y="26991"/>
                </a:lnTo>
                <a:lnTo>
                  <a:pt x="6258" y="29103"/>
                </a:lnTo>
                <a:lnTo>
                  <a:pt x="4185" y="29103"/>
                </a:lnTo>
                <a:lnTo>
                  <a:pt x="4185" y="31176"/>
                </a:lnTo>
                <a:lnTo>
                  <a:pt x="2112" y="31176"/>
                </a:lnTo>
                <a:lnTo>
                  <a:pt x="2112" y="33249"/>
                </a:lnTo>
                <a:lnTo>
                  <a:pt x="0" y="33249"/>
                </a:lnTo>
                <a:lnTo>
                  <a:pt x="0" y="35322"/>
                </a:lnTo>
                <a:lnTo>
                  <a:pt x="0" y="37396"/>
                </a:lnTo>
                <a:lnTo>
                  <a:pt x="0" y="39469"/>
                </a:lnTo>
                <a:lnTo>
                  <a:pt x="0" y="41581"/>
                </a:lnTo>
                <a:lnTo>
                  <a:pt x="0" y="43654"/>
                </a:lnTo>
                <a:lnTo>
                  <a:pt x="0" y="45727"/>
                </a:lnTo>
                <a:lnTo>
                  <a:pt x="0" y="47801"/>
                </a:lnTo>
                <a:lnTo>
                  <a:pt x="2112" y="47801"/>
                </a:lnTo>
                <a:lnTo>
                  <a:pt x="4185" y="47801"/>
                </a:lnTo>
                <a:close/>
              </a:path>
            </a:pathLst>
          </a:custGeom>
          <a:solidFill>
            <a:srgbClr val="FFFFFF"/>
          </a:solidFill>
          <a:ln w="383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A8CCE876-4861-B996-F1E8-A3682F564F59}"/>
              </a:ext>
            </a:extLst>
          </p:cNvPr>
          <p:cNvSpPr/>
          <p:nvPr/>
        </p:nvSpPr>
        <p:spPr>
          <a:xfrm>
            <a:off x="7858068" y="2248462"/>
            <a:ext cx="4229" cy="2114"/>
          </a:xfrm>
          <a:custGeom>
            <a:avLst/>
            <a:gdLst>
              <a:gd name="connsiteX0" fmla="*/ 0 w 4146"/>
              <a:gd name="connsiteY0" fmla="*/ 0 h 2073"/>
              <a:gd name="connsiteX1" fmla="*/ 0 w 4146"/>
              <a:gd name="connsiteY1" fmla="*/ 2073 h 2073"/>
              <a:gd name="connsiteX2" fmla="*/ 2073 w 4146"/>
              <a:gd name="connsiteY2" fmla="*/ 2073 h 2073"/>
              <a:gd name="connsiteX3" fmla="*/ 4147 w 4146"/>
              <a:gd name="connsiteY3" fmla="*/ 2073 h 2073"/>
              <a:gd name="connsiteX4" fmla="*/ 4147 w 4146"/>
              <a:gd name="connsiteY4" fmla="*/ 0 h 2073"/>
              <a:gd name="connsiteX5" fmla="*/ 2073 w 4146"/>
              <a:gd name="connsiteY5" fmla="*/ 0 h 2073"/>
              <a:gd name="connsiteX6" fmla="*/ 0 w 4146"/>
              <a:gd name="connsiteY6" fmla="*/ 0 h 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6" h="2073">
                <a:moveTo>
                  <a:pt x="0" y="0"/>
                </a:moveTo>
                <a:lnTo>
                  <a:pt x="0" y="2073"/>
                </a:lnTo>
                <a:lnTo>
                  <a:pt x="2073" y="2073"/>
                </a:lnTo>
                <a:lnTo>
                  <a:pt x="4147" y="2073"/>
                </a:lnTo>
                <a:lnTo>
                  <a:pt x="4147" y="0"/>
                </a:lnTo>
                <a:lnTo>
                  <a:pt x="2073" y="0"/>
                </a:lnTo>
                <a:lnTo>
                  <a:pt x="0" y="0"/>
                </a:lnTo>
                <a:close/>
              </a:path>
            </a:pathLst>
          </a:custGeom>
          <a:solidFill>
            <a:srgbClr val="FFFFFF"/>
          </a:solidFill>
          <a:ln w="383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4AA38FC-4A73-DA8B-0D14-16E508A4EC18}"/>
              </a:ext>
            </a:extLst>
          </p:cNvPr>
          <p:cNvSpPr/>
          <p:nvPr/>
        </p:nvSpPr>
        <p:spPr>
          <a:xfrm>
            <a:off x="7921663" y="221878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27234AA2-3E17-89C3-04A4-E9ADA1532E14}"/>
              </a:ext>
            </a:extLst>
          </p:cNvPr>
          <p:cNvSpPr/>
          <p:nvPr/>
        </p:nvSpPr>
        <p:spPr>
          <a:xfrm>
            <a:off x="6969620" y="5223439"/>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BB1F889-A70C-5531-A11E-C3493955CF3A}"/>
              </a:ext>
            </a:extLst>
          </p:cNvPr>
          <p:cNvSpPr/>
          <p:nvPr/>
        </p:nvSpPr>
        <p:spPr>
          <a:xfrm>
            <a:off x="7090506" y="5168302"/>
            <a:ext cx="6343" cy="4268"/>
          </a:xfrm>
          <a:custGeom>
            <a:avLst/>
            <a:gdLst>
              <a:gd name="connsiteX0" fmla="*/ 0 w 6219"/>
              <a:gd name="connsiteY0" fmla="*/ 2073 h 4185"/>
              <a:gd name="connsiteX1" fmla="*/ 0 w 6219"/>
              <a:gd name="connsiteY1" fmla="*/ 4185 h 4185"/>
              <a:gd name="connsiteX2" fmla="*/ 2073 w 6219"/>
              <a:gd name="connsiteY2" fmla="*/ 4185 h 4185"/>
              <a:gd name="connsiteX3" fmla="*/ 4146 w 6219"/>
              <a:gd name="connsiteY3" fmla="*/ 4185 h 4185"/>
              <a:gd name="connsiteX4" fmla="*/ 6220 w 6219"/>
              <a:gd name="connsiteY4" fmla="*/ 4185 h 4185"/>
              <a:gd name="connsiteX5" fmla="*/ 6220 w 6219"/>
              <a:gd name="connsiteY5" fmla="*/ 2073 h 4185"/>
              <a:gd name="connsiteX6" fmla="*/ 4146 w 6219"/>
              <a:gd name="connsiteY6" fmla="*/ 2073 h 4185"/>
              <a:gd name="connsiteX7" fmla="*/ 4146 w 6219"/>
              <a:gd name="connsiteY7" fmla="*/ 0 h 4185"/>
              <a:gd name="connsiteX8" fmla="*/ 2073 w 6219"/>
              <a:gd name="connsiteY8" fmla="*/ 0 h 4185"/>
              <a:gd name="connsiteX9" fmla="*/ 2073 w 6219"/>
              <a:gd name="connsiteY9" fmla="*/ 2073 h 4185"/>
              <a:gd name="connsiteX10" fmla="*/ 0 w 6219"/>
              <a:gd name="connsiteY10" fmla="*/ 2073 h 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9" h="4185">
                <a:moveTo>
                  <a:pt x="0" y="2073"/>
                </a:moveTo>
                <a:lnTo>
                  <a:pt x="0" y="4185"/>
                </a:lnTo>
                <a:lnTo>
                  <a:pt x="2073" y="4185"/>
                </a:lnTo>
                <a:lnTo>
                  <a:pt x="4146" y="4185"/>
                </a:lnTo>
                <a:lnTo>
                  <a:pt x="6220" y="4185"/>
                </a:lnTo>
                <a:lnTo>
                  <a:pt x="6220" y="2073"/>
                </a:lnTo>
                <a:lnTo>
                  <a:pt x="4146" y="2073"/>
                </a:lnTo>
                <a:lnTo>
                  <a:pt x="4146" y="0"/>
                </a:ln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424BC03-C228-BFA0-4B81-67E2FC20AEA8}"/>
              </a:ext>
            </a:extLst>
          </p:cNvPr>
          <p:cNvSpPr/>
          <p:nvPr/>
        </p:nvSpPr>
        <p:spPr>
          <a:xfrm>
            <a:off x="7058669" y="5293417"/>
            <a:ext cx="21224" cy="29682"/>
          </a:xfrm>
          <a:custGeom>
            <a:avLst/>
            <a:gdLst>
              <a:gd name="connsiteX0" fmla="*/ 20809 w 20809"/>
              <a:gd name="connsiteY0" fmla="*/ 14551 h 29102"/>
              <a:gd name="connsiteX1" fmla="*/ 20809 w 20809"/>
              <a:gd name="connsiteY1" fmla="*/ 12478 h 29102"/>
              <a:gd name="connsiteX2" fmla="*/ 18736 w 20809"/>
              <a:gd name="connsiteY2" fmla="*/ 12478 h 29102"/>
              <a:gd name="connsiteX3" fmla="*/ 18736 w 20809"/>
              <a:gd name="connsiteY3" fmla="*/ 10405 h 29102"/>
              <a:gd name="connsiteX4" fmla="*/ 18736 w 20809"/>
              <a:gd name="connsiteY4" fmla="*/ 8331 h 29102"/>
              <a:gd name="connsiteX5" fmla="*/ 16625 w 20809"/>
              <a:gd name="connsiteY5" fmla="*/ 8331 h 29102"/>
              <a:gd name="connsiteX6" fmla="*/ 16625 w 20809"/>
              <a:gd name="connsiteY6" fmla="*/ 6258 h 29102"/>
              <a:gd name="connsiteX7" fmla="*/ 16625 w 20809"/>
              <a:gd name="connsiteY7" fmla="*/ 4147 h 29102"/>
              <a:gd name="connsiteX8" fmla="*/ 14551 w 20809"/>
              <a:gd name="connsiteY8" fmla="*/ 4147 h 29102"/>
              <a:gd name="connsiteX9" fmla="*/ 14551 w 20809"/>
              <a:gd name="connsiteY9" fmla="*/ 2073 h 29102"/>
              <a:gd name="connsiteX10" fmla="*/ 12478 w 20809"/>
              <a:gd name="connsiteY10" fmla="*/ 2073 h 29102"/>
              <a:gd name="connsiteX11" fmla="*/ 12478 w 20809"/>
              <a:gd name="connsiteY11" fmla="*/ 0 h 29102"/>
              <a:gd name="connsiteX12" fmla="*/ 10405 w 20809"/>
              <a:gd name="connsiteY12" fmla="*/ 0 h 29102"/>
              <a:gd name="connsiteX13" fmla="*/ 10405 w 20809"/>
              <a:gd name="connsiteY13" fmla="*/ 2073 h 29102"/>
              <a:gd name="connsiteX14" fmla="*/ 10405 w 20809"/>
              <a:gd name="connsiteY14" fmla="*/ 4147 h 29102"/>
              <a:gd name="connsiteX15" fmla="*/ 8331 w 20809"/>
              <a:gd name="connsiteY15" fmla="*/ 4147 h 29102"/>
              <a:gd name="connsiteX16" fmla="*/ 8331 w 20809"/>
              <a:gd name="connsiteY16" fmla="*/ 6258 h 29102"/>
              <a:gd name="connsiteX17" fmla="*/ 8331 w 20809"/>
              <a:gd name="connsiteY17" fmla="*/ 8331 h 29102"/>
              <a:gd name="connsiteX18" fmla="*/ 6258 w 20809"/>
              <a:gd name="connsiteY18" fmla="*/ 8331 h 29102"/>
              <a:gd name="connsiteX19" fmla="*/ 6258 w 20809"/>
              <a:gd name="connsiteY19" fmla="*/ 10405 h 29102"/>
              <a:gd name="connsiteX20" fmla="*/ 6258 w 20809"/>
              <a:gd name="connsiteY20" fmla="*/ 12478 h 29102"/>
              <a:gd name="connsiteX21" fmla="*/ 6258 w 20809"/>
              <a:gd name="connsiteY21" fmla="*/ 14551 h 29102"/>
              <a:gd name="connsiteX22" fmla="*/ 4185 w 20809"/>
              <a:gd name="connsiteY22" fmla="*/ 14551 h 29102"/>
              <a:gd name="connsiteX23" fmla="*/ 4185 w 20809"/>
              <a:gd name="connsiteY23" fmla="*/ 16625 h 29102"/>
              <a:gd name="connsiteX24" fmla="*/ 4185 w 20809"/>
              <a:gd name="connsiteY24" fmla="*/ 18698 h 29102"/>
              <a:gd name="connsiteX25" fmla="*/ 2073 w 20809"/>
              <a:gd name="connsiteY25" fmla="*/ 18698 h 29102"/>
              <a:gd name="connsiteX26" fmla="*/ 2073 w 20809"/>
              <a:gd name="connsiteY26" fmla="*/ 16625 h 29102"/>
              <a:gd name="connsiteX27" fmla="*/ 0 w 20809"/>
              <a:gd name="connsiteY27" fmla="*/ 16625 h 29102"/>
              <a:gd name="connsiteX28" fmla="*/ 0 w 20809"/>
              <a:gd name="connsiteY28" fmla="*/ 18698 h 29102"/>
              <a:gd name="connsiteX29" fmla="*/ 0 w 20809"/>
              <a:gd name="connsiteY29" fmla="*/ 20809 h 29102"/>
              <a:gd name="connsiteX30" fmla="*/ 2073 w 20809"/>
              <a:gd name="connsiteY30" fmla="*/ 20809 h 29102"/>
              <a:gd name="connsiteX31" fmla="*/ 2073 w 20809"/>
              <a:gd name="connsiteY31" fmla="*/ 22883 h 29102"/>
              <a:gd name="connsiteX32" fmla="*/ 4185 w 20809"/>
              <a:gd name="connsiteY32" fmla="*/ 22883 h 29102"/>
              <a:gd name="connsiteX33" fmla="*/ 6258 w 20809"/>
              <a:gd name="connsiteY33" fmla="*/ 22883 h 29102"/>
              <a:gd name="connsiteX34" fmla="*/ 6258 w 20809"/>
              <a:gd name="connsiteY34" fmla="*/ 24956 h 29102"/>
              <a:gd name="connsiteX35" fmla="*/ 4185 w 20809"/>
              <a:gd name="connsiteY35" fmla="*/ 24956 h 29102"/>
              <a:gd name="connsiteX36" fmla="*/ 4185 w 20809"/>
              <a:gd name="connsiteY36" fmla="*/ 27029 h 29102"/>
              <a:gd name="connsiteX37" fmla="*/ 6258 w 20809"/>
              <a:gd name="connsiteY37" fmla="*/ 27029 h 29102"/>
              <a:gd name="connsiteX38" fmla="*/ 6258 w 20809"/>
              <a:gd name="connsiteY38" fmla="*/ 29103 h 29102"/>
              <a:gd name="connsiteX39" fmla="*/ 8331 w 20809"/>
              <a:gd name="connsiteY39" fmla="*/ 29103 h 29102"/>
              <a:gd name="connsiteX40" fmla="*/ 10405 w 20809"/>
              <a:gd name="connsiteY40" fmla="*/ 29103 h 29102"/>
              <a:gd name="connsiteX41" fmla="*/ 10405 w 20809"/>
              <a:gd name="connsiteY41" fmla="*/ 27029 h 29102"/>
              <a:gd name="connsiteX42" fmla="*/ 10405 w 20809"/>
              <a:gd name="connsiteY42" fmla="*/ 24956 h 29102"/>
              <a:gd name="connsiteX43" fmla="*/ 10405 w 20809"/>
              <a:gd name="connsiteY43" fmla="*/ 22883 h 29102"/>
              <a:gd name="connsiteX44" fmla="*/ 10405 w 20809"/>
              <a:gd name="connsiteY44" fmla="*/ 20809 h 29102"/>
              <a:gd name="connsiteX45" fmla="*/ 10405 w 20809"/>
              <a:gd name="connsiteY45" fmla="*/ 18698 h 29102"/>
              <a:gd name="connsiteX46" fmla="*/ 12478 w 20809"/>
              <a:gd name="connsiteY46" fmla="*/ 18698 h 29102"/>
              <a:gd name="connsiteX47" fmla="*/ 14551 w 20809"/>
              <a:gd name="connsiteY47" fmla="*/ 16625 h 29102"/>
              <a:gd name="connsiteX48" fmla="*/ 16625 w 20809"/>
              <a:gd name="connsiteY48" fmla="*/ 16625 h 29102"/>
              <a:gd name="connsiteX49" fmla="*/ 18736 w 20809"/>
              <a:gd name="connsiteY49" fmla="*/ 16625 h 29102"/>
              <a:gd name="connsiteX50" fmla="*/ 20809 w 20809"/>
              <a:gd name="connsiteY50" fmla="*/ 16625 h 29102"/>
              <a:gd name="connsiteX51" fmla="*/ 20809 w 20809"/>
              <a:gd name="connsiteY51" fmla="*/ 14551 h 2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09" h="29102">
                <a:moveTo>
                  <a:pt x="20809" y="14551"/>
                </a:moveTo>
                <a:lnTo>
                  <a:pt x="20809" y="12478"/>
                </a:lnTo>
                <a:lnTo>
                  <a:pt x="18736" y="12478"/>
                </a:lnTo>
                <a:lnTo>
                  <a:pt x="18736" y="10405"/>
                </a:lnTo>
                <a:lnTo>
                  <a:pt x="18736" y="8331"/>
                </a:lnTo>
                <a:lnTo>
                  <a:pt x="16625" y="8331"/>
                </a:lnTo>
                <a:lnTo>
                  <a:pt x="16625" y="6258"/>
                </a:lnTo>
                <a:lnTo>
                  <a:pt x="16625" y="4147"/>
                </a:lnTo>
                <a:lnTo>
                  <a:pt x="14551" y="4147"/>
                </a:lnTo>
                <a:lnTo>
                  <a:pt x="14551" y="2073"/>
                </a:lnTo>
                <a:lnTo>
                  <a:pt x="12478" y="2073"/>
                </a:lnTo>
                <a:lnTo>
                  <a:pt x="12478" y="0"/>
                </a:lnTo>
                <a:lnTo>
                  <a:pt x="10405" y="0"/>
                </a:lnTo>
                <a:lnTo>
                  <a:pt x="10405" y="2073"/>
                </a:lnTo>
                <a:lnTo>
                  <a:pt x="10405" y="4147"/>
                </a:lnTo>
                <a:lnTo>
                  <a:pt x="8331" y="4147"/>
                </a:lnTo>
                <a:lnTo>
                  <a:pt x="8331" y="6258"/>
                </a:lnTo>
                <a:lnTo>
                  <a:pt x="8331" y="8331"/>
                </a:lnTo>
                <a:lnTo>
                  <a:pt x="6258" y="8331"/>
                </a:lnTo>
                <a:lnTo>
                  <a:pt x="6258" y="10405"/>
                </a:lnTo>
                <a:lnTo>
                  <a:pt x="6258" y="12478"/>
                </a:lnTo>
                <a:lnTo>
                  <a:pt x="6258" y="14551"/>
                </a:lnTo>
                <a:lnTo>
                  <a:pt x="4185" y="14551"/>
                </a:lnTo>
                <a:lnTo>
                  <a:pt x="4185" y="16625"/>
                </a:lnTo>
                <a:lnTo>
                  <a:pt x="4185" y="18698"/>
                </a:lnTo>
                <a:lnTo>
                  <a:pt x="2073" y="18698"/>
                </a:lnTo>
                <a:lnTo>
                  <a:pt x="2073" y="16625"/>
                </a:lnTo>
                <a:lnTo>
                  <a:pt x="0" y="16625"/>
                </a:lnTo>
                <a:lnTo>
                  <a:pt x="0" y="18698"/>
                </a:lnTo>
                <a:lnTo>
                  <a:pt x="0" y="20809"/>
                </a:lnTo>
                <a:lnTo>
                  <a:pt x="2073" y="20809"/>
                </a:lnTo>
                <a:lnTo>
                  <a:pt x="2073" y="22883"/>
                </a:lnTo>
                <a:lnTo>
                  <a:pt x="4185" y="22883"/>
                </a:lnTo>
                <a:lnTo>
                  <a:pt x="6258" y="22883"/>
                </a:lnTo>
                <a:lnTo>
                  <a:pt x="6258" y="24956"/>
                </a:lnTo>
                <a:lnTo>
                  <a:pt x="4185" y="24956"/>
                </a:lnTo>
                <a:lnTo>
                  <a:pt x="4185" y="27029"/>
                </a:lnTo>
                <a:lnTo>
                  <a:pt x="6258" y="27029"/>
                </a:lnTo>
                <a:lnTo>
                  <a:pt x="6258" y="29103"/>
                </a:lnTo>
                <a:lnTo>
                  <a:pt x="8331" y="29103"/>
                </a:lnTo>
                <a:lnTo>
                  <a:pt x="10405" y="29103"/>
                </a:lnTo>
                <a:lnTo>
                  <a:pt x="10405" y="27029"/>
                </a:lnTo>
                <a:lnTo>
                  <a:pt x="10405" y="24956"/>
                </a:lnTo>
                <a:lnTo>
                  <a:pt x="10405" y="22883"/>
                </a:lnTo>
                <a:lnTo>
                  <a:pt x="10405" y="20809"/>
                </a:lnTo>
                <a:lnTo>
                  <a:pt x="10405" y="18698"/>
                </a:lnTo>
                <a:lnTo>
                  <a:pt x="12478" y="18698"/>
                </a:lnTo>
                <a:lnTo>
                  <a:pt x="14551" y="16625"/>
                </a:lnTo>
                <a:lnTo>
                  <a:pt x="16625" y="16625"/>
                </a:lnTo>
                <a:lnTo>
                  <a:pt x="18736" y="16625"/>
                </a:lnTo>
                <a:lnTo>
                  <a:pt x="20809" y="16625"/>
                </a:lnTo>
                <a:lnTo>
                  <a:pt x="20809" y="14551"/>
                </a:lnTo>
                <a:close/>
              </a:path>
            </a:pathLst>
          </a:custGeom>
          <a:solidFill>
            <a:srgbClr val="FFFFFF"/>
          </a:solidFill>
          <a:ln w="383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CF7A451B-0FE3-3B4D-A639-73A42C742B77}"/>
              </a:ext>
            </a:extLst>
          </p:cNvPr>
          <p:cNvSpPr/>
          <p:nvPr/>
        </p:nvSpPr>
        <p:spPr>
          <a:xfrm>
            <a:off x="7154100" y="5323099"/>
            <a:ext cx="4229" cy="4229"/>
          </a:xfrm>
          <a:custGeom>
            <a:avLst/>
            <a:gdLst>
              <a:gd name="connsiteX0" fmla="*/ 2073 w 4146"/>
              <a:gd name="connsiteY0" fmla="*/ 2073 h 4146"/>
              <a:gd name="connsiteX1" fmla="*/ 2073 w 4146"/>
              <a:gd name="connsiteY1" fmla="*/ 0 h 4146"/>
              <a:gd name="connsiteX2" fmla="*/ 0 w 4146"/>
              <a:gd name="connsiteY2" fmla="*/ 0 h 4146"/>
              <a:gd name="connsiteX3" fmla="*/ 0 w 4146"/>
              <a:gd name="connsiteY3" fmla="*/ 2073 h 4146"/>
              <a:gd name="connsiteX4" fmla="*/ 0 w 4146"/>
              <a:gd name="connsiteY4" fmla="*/ 4146 h 4146"/>
              <a:gd name="connsiteX5" fmla="*/ 2073 w 4146"/>
              <a:gd name="connsiteY5" fmla="*/ 4146 h 4146"/>
              <a:gd name="connsiteX6" fmla="*/ 4146 w 4146"/>
              <a:gd name="connsiteY6" fmla="*/ 4146 h 4146"/>
              <a:gd name="connsiteX7" fmla="*/ 4146 w 4146"/>
              <a:gd name="connsiteY7" fmla="*/ 2073 h 4146"/>
              <a:gd name="connsiteX8" fmla="*/ 2073 w 4146"/>
              <a:gd name="connsiteY8" fmla="*/ 2073 h 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46">
                <a:moveTo>
                  <a:pt x="2073" y="2073"/>
                </a:moveTo>
                <a:lnTo>
                  <a:pt x="2073" y="0"/>
                </a:lnTo>
                <a:lnTo>
                  <a:pt x="0" y="0"/>
                </a:lnTo>
                <a:lnTo>
                  <a:pt x="0" y="2073"/>
                </a:lnTo>
                <a:lnTo>
                  <a:pt x="0" y="4146"/>
                </a:lnTo>
                <a:lnTo>
                  <a:pt x="2073" y="4146"/>
                </a:lnTo>
                <a:lnTo>
                  <a:pt x="4146" y="4146"/>
                </a:lnTo>
                <a:lnTo>
                  <a:pt x="4146" y="2073"/>
                </a:lnTo>
                <a:lnTo>
                  <a:pt x="2073" y="2073"/>
                </a:lnTo>
                <a:close/>
              </a:path>
            </a:pathLst>
          </a:custGeom>
          <a:solidFill>
            <a:srgbClr val="FFFFFF"/>
          </a:solidFill>
          <a:ln w="383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8578311-D6E2-6BBB-F0AC-5A375FAD70F7}"/>
              </a:ext>
            </a:extLst>
          </p:cNvPr>
          <p:cNvSpPr/>
          <p:nvPr/>
        </p:nvSpPr>
        <p:spPr>
          <a:xfrm>
            <a:off x="7041713" y="5310372"/>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D6AD8437-FB6C-BB1D-7DF1-36A3E183B034}"/>
              </a:ext>
            </a:extLst>
          </p:cNvPr>
          <p:cNvSpPr/>
          <p:nvPr/>
        </p:nvSpPr>
        <p:spPr>
          <a:xfrm>
            <a:off x="7035369" y="5310372"/>
            <a:ext cx="4229" cy="4267"/>
          </a:xfrm>
          <a:custGeom>
            <a:avLst/>
            <a:gdLst>
              <a:gd name="connsiteX0" fmla="*/ 0 w 4146"/>
              <a:gd name="connsiteY0" fmla="*/ 0 h 4184"/>
              <a:gd name="connsiteX1" fmla="*/ 0 w 4146"/>
              <a:gd name="connsiteY1" fmla="*/ 2073 h 4184"/>
              <a:gd name="connsiteX2" fmla="*/ 0 w 4146"/>
              <a:gd name="connsiteY2" fmla="*/ 4185 h 4184"/>
              <a:gd name="connsiteX3" fmla="*/ 2073 w 4146"/>
              <a:gd name="connsiteY3" fmla="*/ 4185 h 4184"/>
              <a:gd name="connsiteX4" fmla="*/ 4147 w 4146"/>
              <a:gd name="connsiteY4" fmla="*/ 4185 h 4184"/>
              <a:gd name="connsiteX5" fmla="*/ 4147 w 4146"/>
              <a:gd name="connsiteY5" fmla="*/ 2073 h 4184"/>
              <a:gd name="connsiteX6" fmla="*/ 4147 w 4146"/>
              <a:gd name="connsiteY6" fmla="*/ 0 h 4184"/>
              <a:gd name="connsiteX7" fmla="*/ 2073 w 4146"/>
              <a:gd name="connsiteY7" fmla="*/ 0 h 4184"/>
              <a:gd name="connsiteX8" fmla="*/ 0 w 4146"/>
              <a:gd name="connsiteY8" fmla="*/ 0 h 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6" h="4184">
                <a:moveTo>
                  <a:pt x="0" y="0"/>
                </a:moveTo>
                <a:lnTo>
                  <a:pt x="0" y="2073"/>
                </a:lnTo>
                <a:lnTo>
                  <a:pt x="0" y="4185"/>
                </a:lnTo>
                <a:lnTo>
                  <a:pt x="2073" y="4185"/>
                </a:lnTo>
                <a:lnTo>
                  <a:pt x="4147" y="4185"/>
                </a:lnTo>
                <a:lnTo>
                  <a:pt x="4147" y="2073"/>
                </a:lnTo>
                <a:lnTo>
                  <a:pt x="4147" y="0"/>
                </a:lnTo>
                <a:lnTo>
                  <a:pt x="2073" y="0"/>
                </a:lnTo>
                <a:lnTo>
                  <a:pt x="0" y="0"/>
                </a:lnTo>
                <a:close/>
              </a:path>
            </a:pathLst>
          </a:custGeom>
          <a:solidFill>
            <a:srgbClr val="FFFFFF"/>
          </a:solidFill>
          <a:ln w="383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D61F6352-8588-AA7F-5C3A-9DB6AC653323}"/>
              </a:ext>
            </a:extLst>
          </p:cNvPr>
          <p:cNvSpPr/>
          <p:nvPr/>
        </p:nvSpPr>
        <p:spPr>
          <a:xfrm>
            <a:off x="7118035" y="5329483"/>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25735036-FAA0-3581-B801-67FF9F1FD5A7}"/>
              </a:ext>
            </a:extLst>
          </p:cNvPr>
          <p:cNvSpPr/>
          <p:nvPr/>
        </p:nvSpPr>
        <p:spPr>
          <a:xfrm>
            <a:off x="7079893" y="5329482"/>
            <a:ext cx="61480" cy="57251"/>
          </a:xfrm>
          <a:custGeom>
            <a:avLst/>
            <a:gdLst>
              <a:gd name="connsiteX0" fmla="*/ 56132 w 60278"/>
              <a:gd name="connsiteY0" fmla="*/ 24918 h 56132"/>
              <a:gd name="connsiteX1" fmla="*/ 56132 w 60278"/>
              <a:gd name="connsiteY1" fmla="*/ 22844 h 56132"/>
              <a:gd name="connsiteX2" fmla="*/ 54059 w 60278"/>
              <a:gd name="connsiteY2" fmla="*/ 22844 h 56132"/>
              <a:gd name="connsiteX3" fmla="*/ 54059 w 60278"/>
              <a:gd name="connsiteY3" fmla="*/ 20771 h 56132"/>
              <a:gd name="connsiteX4" fmla="*/ 56132 w 60278"/>
              <a:gd name="connsiteY4" fmla="*/ 20771 h 56132"/>
              <a:gd name="connsiteX5" fmla="*/ 56132 w 60278"/>
              <a:gd name="connsiteY5" fmla="*/ 18698 h 56132"/>
              <a:gd name="connsiteX6" fmla="*/ 58205 w 60278"/>
              <a:gd name="connsiteY6" fmla="*/ 18698 h 56132"/>
              <a:gd name="connsiteX7" fmla="*/ 58205 w 60278"/>
              <a:gd name="connsiteY7" fmla="*/ 16625 h 56132"/>
              <a:gd name="connsiteX8" fmla="*/ 58205 w 60278"/>
              <a:gd name="connsiteY8" fmla="*/ 14551 h 56132"/>
              <a:gd name="connsiteX9" fmla="*/ 58205 w 60278"/>
              <a:gd name="connsiteY9" fmla="*/ 12478 h 56132"/>
              <a:gd name="connsiteX10" fmla="*/ 56132 w 60278"/>
              <a:gd name="connsiteY10" fmla="*/ 12478 h 56132"/>
              <a:gd name="connsiteX11" fmla="*/ 56132 w 60278"/>
              <a:gd name="connsiteY11" fmla="*/ 10366 h 56132"/>
              <a:gd name="connsiteX12" fmla="*/ 54059 w 60278"/>
              <a:gd name="connsiteY12" fmla="*/ 8293 h 56132"/>
              <a:gd name="connsiteX13" fmla="*/ 51947 w 60278"/>
              <a:gd name="connsiteY13" fmla="*/ 8293 h 56132"/>
              <a:gd name="connsiteX14" fmla="*/ 49874 w 60278"/>
              <a:gd name="connsiteY14" fmla="*/ 8293 h 56132"/>
              <a:gd name="connsiteX15" fmla="*/ 49874 w 60278"/>
              <a:gd name="connsiteY15" fmla="*/ 10366 h 56132"/>
              <a:gd name="connsiteX16" fmla="*/ 47801 w 60278"/>
              <a:gd name="connsiteY16" fmla="*/ 10366 h 56132"/>
              <a:gd name="connsiteX17" fmla="*/ 45727 w 60278"/>
              <a:gd name="connsiteY17" fmla="*/ 10366 h 56132"/>
              <a:gd name="connsiteX18" fmla="*/ 43654 w 60278"/>
              <a:gd name="connsiteY18" fmla="*/ 10366 h 56132"/>
              <a:gd name="connsiteX19" fmla="*/ 43654 w 60278"/>
              <a:gd name="connsiteY19" fmla="*/ 8293 h 56132"/>
              <a:gd name="connsiteX20" fmla="*/ 41581 w 60278"/>
              <a:gd name="connsiteY20" fmla="*/ 8293 h 56132"/>
              <a:gd name="connsiteX21" fmla="*/ 41581 w 60278"/>
              <a:gd name="connsiteY21" fmla="*/ 6220 h 56132"/>
              <a:gd name="connsiteX22" fmla="*/ 39507 w 60278"/>
              <a:gd name="connsiteY22" fmla="*/ 6220 h 56132"/>
              <a:gd name="connsiteX23" fmla="*/ 37396 w 60278"/>
              <a:gd name="connsiteY23" fmla="*/ 6220 h 56132"/>
              <a:gd name="connsiteX24" fmla="*/ 35322 w 60278"/>
              <a:gd name="connsiteY24" fmla="*/ 6220 h 56132"/>
              <a:gd name="connsiteX25" fmla="*/ 33249 w 60278"/>
              <a:gd name="connsiteY25" fmla="*/ 6220 h 56132"/>
              <a:gd name="connsiteX26" fmla="*/ 33249 w 60278"/>
              <a:gd name="connsiteY26" fmla="*/ 4147 h 56132"/>
              <a:gd name="connsiteX27" fmla="*/ 33249 w 60278"/>
              <a:gd name="connsiteY27" fmla="*/ 2073 h 56132"/>
              <a:gd name="connsiteX28" fmla="*/ 31176 w 60278"/>
              <a:gd name="connsiteY28" fmla="*/ 2073 h 56132"/>
              <a:gd name="connsiteX29" fmla="*/ 29103 w 60278"/>
              <a:gd name="connsiteY29" fmla="*/ 2073 h 56132"/>
              <a:gd name="connsiteX30" fmla="*/ 29103 w 60278"/>
              <a:gd name="connsiteY30" fmla="*/ 0 h 56132"/>
              <a:gd name="connsiteX31" fmla="*/ 27029 w 60278"/>
              <a:gd name="connsiteY31" fmla="*/ 0 h 56132"/>
              <a:gd name="connsiteX32" fmla="*/ 24956 w 60278"/>
              <a:gd name="connsiteY32" fmla="*/ 0 h 56132"/>
              <a:gd name="connsiteX33" fmla="*/ 24956 w 60278"/>
              <a:gd name="connsiteY33" fmla="*/ 2073 h 56132"/>
              <a:gd name="connsiteX34" fmla="*/ 22844 w 60278"/>
              <a:gd name="connsiteY34" fmla="*/ 2073 h 56132"/>
              <a:gd name="connsiteX35" fmla="*/ 22844 w 60278"/>
              <a:gd name="connsiteY35" fmla="*/ 4147 h 56132"/>
              <a:gd name="connsiteX36" fmla="*/ 20771 w 60278"/>
              <a:gd name="connsiteY36" fmla="*/ 4147 h 56132"/>
              <a:gd name="connsiteX37" fmla="*/ 18698 w 60278"/>
              <a:gd name="connsiteY37" fmla="*/ 4147 h 56132"/>
              <a:gd name="connsiteX38" fmla="*/ 18698 w 60278"/>
              <a:gd name="connsiteY38" fmla="*/ 2073 h 56132"/>
              <a:gd name="connsiteX39" fmla="*/ 16625 w 60278"/>
              <a:gd name="connsiteY39" fmla="*/ 2073 h 56132"/>
              <a:gd name="connsiteX40" fmla="*/ 16625 w 60278"/>
              <a:gd name="connsiteY40" fmla="*/ 4147 h 56132"/>
              <a:gd name="connsiteX41" fmla="*/ 14551 w 60278"/>
              <a:gd name="connsiteY41" fmla="*/ 4147 h 56132"/>
              <a:gd name="connsiteX42" fmla="*/ 12478 w 60278"/>
              <a:gd name="connsiteY42" fmla="*/ 4147 h 56132"/>
              <a:gd name="connsiteX43" fmla="*/ 10405 w 60278"/>
              <a:gd name="connsiteY43" fmla="*/ 4147 h 56132"/>
              <a:gd name="connsiteX44" fmla="*/ 10405 w 60278"/>
              <a:gd name="connsiteY44" fmla="*/ 6220 h 56132"/>
              <a:gd name="connsiteX45" fmla="*/ 8293 w 60278"/>
              <a:gd name="connsiteY45" fmla="*/ 6220 h 56132"/>
              <a:gd name="connsiteX46" fmla="*/ 8293 w 60278"/>
              <a:gd name="connsiteY46" fmla="*/ 8293 h 56132"/>
              <a:gd name="connsiteX47" fmla="*/ 10405 w 60278"/>
              <a:gd name="connsiteY47" fmla="*/ 8293 h 56132"/>
              <a:gd name="connsiteX48" fmla="*/ 10405 w 60278"/>
              <a:gd name="connsiteY48" fmla="*/ 10366 h 56132"/>
              <a:gd name="connsiteX49" fmla="*/ 10405 w 60278"/>
              <a:gd name="connsiteY49" fmla="*/ 12478 h 56132"/>
              <a:gd name="connsiteX50" fmla="*/ 10405 w 60278"/>
              <a:gd name="connsiteY50" fmla="*/ 14551 h 56132"/>
              <a:gd name="connsiteX51" fmla="*/ 8293 w 60278"/>
              <a:gd name="connsiteY51" fmla="*/ 14551 h 56132"/>
              <a:gd name="connsiteX52" fmla="*/ 8293 w 60278"/>
              <a:gd name="connsiteY52" fmla="*/ 16625 h 56132"/>
              <a:gd name="connsiteX53" fmla="*/ 6220 w 60278"/>
              <a:gd name="connsiteY53" fmla="*/ 16625 h 56132"/>
              <a:gd name="connsiteX54" fmla="*/ 6220 w 60278"/>
              <a:gd name="connsiteY54" fmla="*/ 18698 h 56132"/>
              <a:gd name="connsiteX55" fmla="*/ 8293 w 60278"/>
              <a:gd name="connsiteY55" fmla="*/ 18698 h 56132"/>
              <a:gd name="connsiteX56" fmla="*/ 8293 w 60278"/>
              <a:gd name="connsiteY56" fmla="*/ 20771 h 56132"/>
              <a:gd name="connsiteX57" fmla="*/ 8293 w 60278"/>
              <a:gd name="connsiteY57" fmla="*/ 22844 h 56132"/>
              <a:gd name="connsiteX58" fmla="*/ 6220 w 60278"/>
              <a:gd name="connsiteY58" fmla="*/ 22844 h 56132"/>
              <a:gd name="connsiteX59" fmla="*/ 4147 w 60278"/>
              <a:gd name="connsiteY59" fmla="*/ 22844 h 56132"/>
              <a:gd name="connsiteX60" fmla="*/ 2073 w 60278"/>
              <a:gd name="connsiteY60" fmla="*/ 22844 h 56132"/>
              <a:gd name="connsiteX61" fmla="*/ 0 w 60278"/>
              <a:gd name="connsiteY61" fmla="*/ 22844 h 56132"/>
              <a:gd name="connsiteX62" fmla="*/ 0 w 60278"/>
              <a:gd name="connsiteY62" fmla="*/ 24918 h 56132"/>
              <a:gd name="connsiteX63" fmla="*/ 2073 w 60278"/>
              <a:gd name="connsiteY63" fmla="*/ 24918 h 56132"/>
              <a:gd name="connsiteX64" fmla="*/ 2073 w 60278"/>
              <a:gd name="connsiteY64" fmla="*/ 27029 h 56132"/>
              <a:gd name="connsiteX65" fmla="*/ 4147 w 60278"/>
              <a:gd name="connsiteY65" fmla="*/ 27029 h 56132"/>
              <a:gd name="connsiteX66" fmla="*/ 4147 w 60278"/>
              <a:gd name="connsiteY66" fmla="*/ 29103 h 56132"/>
              <a:gd name="connsiteX67" fmla="*/ 6220 w 60278"/>
              <a:gd name="connsiteY67" fmla="*/ 29103 h 56132"/>
              <a:gd name="connsiteX68" fmla="*/ 6220 w 60278"/>
              <a:gd name="connsiteY68" fmla="*/ 31176 h 56132"/>
              <a:gd name="connsiteX69" fmla="*/ 6220 w 60278"/>
              <a:gd name="connsiteY69" fmla="*/ 33249 h 56132"/>
              <a:gd name="connsiteX70" fmla="*/ 4147 w 60278"/>
              <a:gd name="connsiteY70" fmla="*/ 33249 h 56132"/>
              <a:gd name="connsiteX71" fmla="*/ 4147 w 60278"/>
              <a:gd name="connsiteY71" fmla="*/ 35322 h 56132"/>
              <a:gd name="connsiteX72" fmla="*/ 4147 w 60278"/>
              <a:gd name="connsiteY72" fmla="*/ 37396 h 56132"/>
              <a:gd name="connsiteX73" fmla="*/ 4147 w 60278"/>
              <a:gd name="connsiteY73" fmla="*/ 39469 h 56132"/>
              <a:gd name="connsiteX74" fmla="*/ 4147 w 60278"/>
              <a:gd name="connsiteY74" fmla="*/ 41581 h 56132"/>
              <a:gd name="connsiteX75" fmla="*/ 4147 w 60278"/>
              <a:gd name="connsiteY75" fmla="*/ 43654 h 56132"/>
              <a:gd name="connsiteX76" fmla="*/ 4147 w 60278"/>
              <a:gd name="connsiteY76" fmla="*/ 45727 h 56132"/>
              <a:gd name="connsiteX77" fmla="*/ 4147 w 60278"/>
              <a:gd name="connsiteY77" fmla="*/ 47801 h 56132"/>
              <a:gd name="connsiteX78" fmla="*/ 6220 w 60278"/>
              <a:gd name="connsiteY78" fmla="*/ 47801 h 56132"/>
              <a:gd name="connsiteX79" fmla="*/ 6220 w 60278"/>
              <a:gd name="connsiteY79" fmla="*/ 49874 h 56132"/>
              <a:gd name="connsiteX80" fmla="*/ 6220 w 60278"/>
              <a:gd name="connsiteY80" fmla="*/ 51947 h 56132"/>
              <a:gd name="connsiteX81" fmla="*/ 8293 w 60278"/>
              <a:gd name="connsiteY81" fmla="*/ 51947 h 56132"/>
              <a:gd name="connsiteX82" fmla="*/ 10405 w 60278"/>
              <a:gd name="connsiteY82" fmla="*/ 51947 h 56132"/>
              <a:gd name="connsiteX83" fmla="*/ 12478 w 60278"/>
              <a:gd name="connsiteY83" fmla="*/ 51947 h 56132"/>
              <a:gd name="connsiteX84" fmla="*/ 14551 w 60278"/>
              <a:gd name="connsiteY84" fmla="*/ 51947 h 56132"/>
              <a:gd name="connsiteX85" fmla="*/ 16625 w 60278"/>
              <a:gd name="connsiteY85" fmla="*/ 51947 h 56132"/>
              <a:gd name="connsiteX86" fmla="*/ 16625 w 60278"/>
              <a:gd name="connsiteY86" fmla="*/ 54020 h 56132"/>
              <a:gd name="connsiteX87" fmla="*/ 18698 w 60278"/>
              <a:gd name="connsiteY87" fmla="*/ 54020 h 56132"/>
              <a:gd name="connsiteX88" fmla="*/ 20771 w 60278"/>
              <a:gd name="connsiteY88" fmla="*/ 54020 h 56132"/>
              <a:gd name="connsiteX89" fmla="*/ 20771 w 60278"/>
              <a:gd name="connsiteY89" fmla="*/ 56132 h 56132"/>
              <a:gd name="connsiteX90" fmla="*/ 22844 w 60278"/>
              <a:gd name="connsiteY90" fmla="*/ 56132 h 56132"/>
              <a:gd name="connsiteX91" fmla="*/ 22844 w 60278"/>
              <a:gd name="connsiteY91" fmla="*/ 54020 h 56132"/>
              <a:gd name="connsiteX92" fmla="*/ 24956 w 60278"/>
              <a:gd name="connsiteY92" fmla="*/ 54020 h 56132"/>
              <a:gd name="connsiteX93" fmla="*/ 27029 w 60278"/>
              <a:gd name="connsiteY93" fmla="*/ 54020 h 56132"/>
              <a:gd name="connsiteX94" fmla="*/ 29103 w 60278"/>
              <a:gd name="connsiteY94" fmla="*/ 54020 h 56132"/>
              <a:gd name="connsiteX95" fmla="*/ 31176 w 60278"/>
              <a:gd name="connsiteY95" fmla="*/ 54020 h 56132"/>
              <a:gd name="connsiteX96" fmla="*/ 33249 w 60278"/>
              <a:gd name="connsiteY96" fmla="*/ 54020 h 56132"/>
              <a:gd name="connsiteX97" fmla="*/ 35322 w 60278"/>
              <a:gd name="connsiteY97" fmla="*/ 54020 h 56132"/>
              <a:gd name="connsiteX98" fmla="*/ 37396 w 60278"/>
              <a:gd name="connsiteY98" fmla="*/ 54020 h 56132"/>
              <a:gd name="connsiteX99" fmla="*/ 39507 w 60278"/>
              <a:gd name="connsiteY99" fmla="*/ 54020 h 56132"/>
              <a:gd name="connsiteX100" fmla="*/ 41581 w 60278"/>
              <a:gd name="connsiteY100" fmla="*/ 54020 h 56132"/>
              <a:gd name="connsiteX101" fmla="*/ 41581 w 60278"/>
              <a:gd name="connsiteY101" fmla="*/ 51947 h 56132"/>
              <a:gd name="connsiteX102" fmla="*/ 43654 w 60278"/>
              <a:gd name="connsiteY102" fmla="*/ 51947 h 56132"/>
              <a:gd name="connsiteX103" fmla="*/ 45727 w 60278"/>
              <a:gd name="connsiteY103" fmla="*/ 51947 h 56132"/>
              <a:gd name="connsiteX104" fmla="*/ 47801 w 60278"/>
              <a:gd name="connsiteY104" fmla="*/ 51947 h 56132"/>
              <a:gd name="connsiteX105" fmla="*/ 47801 w 60278"/>
              <a:gd name="connsiteY105" fmla="*/ 49874 h 56132"/>
              <a:gd name="connsiteX106" fmla="*/ 49874 w 60278"/>
              <a:gd name="connsiteY106" fmla="*/ 49874 h 56132"/>
              <a:gd name="connsiteX107" fmla="*/ 49874 w 60278"/>
              <a:gd name="connsiteY107" fmla="*/ 47801 h 56132"/>
              <a:gd name="connsiteX108" fmla="*/ 51947 w 60278"/>
              <a:gd name="connsiteY108" fmla="*/ 47801 h 56132"/>
              <a:gd name="connsiteX109" fmla="*/ 54059 w 60278"/>
              <a:gd name="connsiteY109" fmla="*/ 47801 h 56132"/>
              <a:gd name="connsiteX110" fmla="*/ 54059 w 60278"/>
              <a:gd name="connsiteY110" fmla="*/ 45727 h 56132"/>
              <a:gd name="connsiteX111" fmla="*/ 56132 w 60278"/>
              <a:gd name="connsiteY111" fmla="*/ 45727 h 56132"/>
              <a:gd name="connsiteX112" fmla="*/ 56132 w 60278"/>
              <a:gd name="connsiteY112" fmla="*/ 43654 h 56132"/>
              <a:gd name="connsiteX113" fmla="*/ 56132 w 60278"/>
              <a:gd name="connsiteY113" fmla="*/ 41581 h 56132"/>
              <a:gd name="connsiteX114" fmla="*/ 58205 w 60278"/>
              <a:gd name="connsiteY114" fmla="*/ 41581 h 56132"/>
              <a:gd name="connsiteX115" fmla="*/ 58205 w 60278"/>
              <a:gd name="connsiteY115" fmla="*/ 39469 h 56132"/>
              <a:gd name="connsiteX116" fmla="*/ 56132 w 60278"/>
              <a:gd name="connsiteY116" fmla="*/ 39469 h 56132"/>
              <a:gd name="connsiteX117" fmla="*/ 56132 w 60278"/>
              <a:gd name="connsiteY117" fmla="*/ 37396 h 56132"/>
              <a:gd name="connsiteX118" fmla="*/ 58205 w 60278"/>
              <a:gd name="connsiteY118" fmla="*/ 37396 h 56132"/>
              <a:gd name="connsiteX119" fmla="*/ 58205 w 60278"/>
              <a:gd name="connsiteY119" fmla="*/ 35322 h 56132"/>
              <a:gd name="connsiteX120" fmla="*/ 58205 w 60278"/>
              <a:gd name="connsiteY120" fmla="*/ 33249 h 56132"/>
              <a:gd name="connsiteX121" fmla="*/ 58205 w 60278"/>
              <a:gd name="connsiteY121" fmla="*/ 31176 h 56132"/>
              <a:gd name="connsiteX122" fmla="*/ 60279 w 60278"/>
              <a:gd name="connsiteY122" fmla="*/ 31176 h 56132"/>
              <a:gd name="connsiteX123" fmla="*/ 60279 w 60278"/>
              <a:gd name="connsiteY123" fmla="*/ 29103 h 56132"/>
              <a:gd name="connsiteX124" fmla="*/ 60279 w 60278"/>
              <a:gd name="connsiteY124" fmla="*/ 27029 h 56132"/>
              <a:gd name="connsiteX125" fmla="*/ 60279 w 60278"/>
              <a:gd name="connsiteY125" fmla="*/ 24918 h 56132"/>
              <a:gd name="connsiteX126" fmla="*/ 58205 w 60278"/>
              <a:gd name="connsiteY126" fmla="*/ 24918 h 56132"/>
              <a:gd name="connsiteX127" fmla="*/ 56132 w 60278"/>
              <a:gd name="connsiteY127" fmla="*/ 24918 h 5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60278" h="56132">
                <a:moveTo>
                  <a:pt x="56132" y="24918"/>
                </a:moveTo>
                <a:lnTo>
                  <a:pt x="56132" y="22844"/>
                </a:lnTo>
                <a:lnTo>
                  <a:pt x="54059" y="22844"/>
                </a:lnTo>
                <a:lnTo>
                  <a:pt x="54059" y="20771"/>
                </a:lnTo>
                <a:lnTo>
                  <a:pt x="56132" y="20771"/>
                </a:lnTo>
                <a:lnTo>
                  <a:pt x="56132" y="18698"/>
                </a:lnTo>
                <a:lnTo>
                  <a:pt x="58205" y="18698"/>
                </a:lnTo>
                <a:lnTo>
                  <a:pt x="58205" y="16625"/>
                </a:lnTo>
                <a:lnTo>
                  <a:pt x="58205" y="14551"/>
                </a:lnTo>
                <a:lnTo>
                  <a:pt x="58205" y="12478"/>
                </a:lnTo>
                <a:lnTo>
                  <a:pt x="56132" y="12478"/>
                </a:lnTo>
                <a:lnTo>
                  <a:pt x="56132" y="10366"/>
                </a:lnTo>
                <a:lnTo>
                  <a:pt x="54059" y="8293"/>
                </a:lnTo>
                <a:lnTo>
                  <a:pt x="51947" y="8293"/>
                </a:lnTo>
                <a:lnTo>
                  <a:pt x="49874" y="8293"/>
                </a:lnTo>
                <a:lnTo>
                  <a:pt x="49874" y="10366"/>
                </a:lnTo>
                <a:lnTo>
                  <a:pt x="47801" y="10366"/>
                </a:lnTo>
                <a:lnTo>
                  <a:pt x="45727" y="10366"/>
                </a:lnTo>
                <a:lnTo>
                  <a:pt x="43654" y="10366"/>
                </a:lnTo>
                <a:lnTo>
                  <a:pt x="43654" y="8293"/>
                </a:lnTo>
                <a:lnTo>
                  <a:pt x="41581" y="8293"/>
                </a:lnTo>
                <a:lnTo>
                  <a:pt x="41581" y="6220"/>
                </a:lnTo>
                <a:lnTo>
                  <a:pt x="39507" y="6220"/>
                </a:lnTo>
                <a:lnTo>
                  <a:pt x="37396" y="6220"/>
                </a:lnTo>
                <a:lnTo>
                  <a:pt x="35322" y="6220"/>
                </a:lnTo>
                <a:lnTo>
                  <a:pt x="33249" y="6220"/>
                </a:lnTo>
                <a:lnTo>
                  <a:pt x="33249" y="4147"/>
                </a:lnTo>
                <a:lnTo>
                  <a:pt x="33249" y="2073"/>
                </a:lnTo>
                <a:lnTo>
                  <a:pt x="31176" y="2073"/>
                </a:lnTo>
                <a:lnTo>
                  <a:pt x="29103" y="2073"/>
                </a:lnTo>
                <a:lnTo>
                  <a:pt x="29103" y="0"/>
                </a:lnTo>
                <a:lnTo>
                  <a:pt x="27029" y="0"/>
                </a:lnTo>
                <a:lnTo>
                  <a:pt x="24956" y="0"/>
                </a:lnTo>
                <a:lnTo>
                  <a:pt x="24956" y="2073"/>
                </a:lnTo>
                <a:lnTo>
                  <a:pt x="22844" y="2073"/>
                </a:lnTo>
                <a:lnTo>
                  <a:pt x="22844" y="4147"/>
                </a:lnTo>
                <a:lnTo>
                  <a:pt x="20771" y="4147"/>
                </a:lnTo>
                <a:lnTo>
                  <a:pt x="18698" y="4147"/>
                </a:lnTo>
                <a:lnTo>
                  <a:pt x="18698" y="2073"/>
                </a:lnTo>
                <a:lnTo>
                  <a:pt x="16625" y="2073"/>
                </a:lnTo>
                <a:lnTo>
                  <a:pt x="16625" y="4147"/>
                </a:lnTo>
                <a:lnTo>
                  <a:pt x="14551" y="4147"/>
                </a:lnTo>
                <a:lnTo>
                  <a:pt x="12478" y="4147"/>
                </a:lnTo>
                <a:lnTo>
                  <a:pt x="10405" y="4147"/>
                </a:lnTo>
                <a:lnTo>
                  <a:pt x="10405" y="6220"/>
                </a:lnTo>
                <a:lnTo>
                  <a:pt x="8293" y="6220"/>
                </a:lnTo>
                <a:lnTo>
                  <a:pt x="8293" y="8293"/>
                </a:lnTo>
                <a:lnTo>
                  <a:pt x="10405" y="8293"/>
                </a:lnTo>
                <a:lnTo>
                  <a:pt x="10405" y="10366"/>
                </a:lnTo>
                <a:lnTo>
                  <a:pt x="10405" y="12478"/>
                </a:lnTo>
                <a:lnTo>
                  <a:pt x="10405" y="14551"/>
                </a:lnTo>
                <a:lnTo>
                  <a:pt x="8293" y="14551"/>
                </a:lnTo>
                <a:lnTo>
                  <a:pt x="8293" y="16625"/>
                </a:lnTo>
                <a:lnTo>
                  <a:pt x="6220" y="16625"/>
                </a:lnTo>
                <a:lnTo>
                  <a:pt x="6220" y="18698"/>
                </a:lnTo>
                <a:lnTo>
                  <a:pt x="8293" y="18698"/>
                </a:lnTo>
                <a:lnTo>
                  <a:pt x="8293" y="20771"/>
                </a:lnTo>
                <a:lnTo>
                  <a:pt x="8293" y="22844"/>
                </a:lnTo>
                <a:lnTo>
                  <a:pt x="6220" y="22844"/>
                </a:lnTo>
                <a:lnTo>
                  <a:pt x="4147" y="22844"/>
                </a:lnTo>
                <a:lnTo>
                  <a:pt x="2073" y="22844"/>
                </a:lnTo>
                <a:lnTo>
                  <a:pt x="0" y="22844"/>
                </a:lnTo>
                <a:lnTo>
                  <a:pt x="0" y="24918"/>
                </a:lnTo>
                <a:lnTo>
                  <a:pt x="2073" y="24918"/>
                </a:lnTo>
                <a:lnTo>
                  <a:pt x="2073" y="27029"/>
                </a:lnTo>
                <a:lnTo>
                  <a:pt x="4147" y="27029"/>
                </a:lnTo>
                <a:lnTo>
                  <a:pt x="4147" y="29103"/>
                </a:lnTo>
                <a:lnTo>
                  <a:pt x="6220" y="29103"/>
                </a:lnTo>
                <a:lnTo>
                  <a:pt x="6220" y="31176"/>
                </a:lnTo>
                <a:lnTo>
                  <a:pt x="6220" y="33249"/>
                </a:lnTo>
                <a:lnTo>
                  <a:pt x="4147" y="33249"/>
                </a:lnTo>
                <a:lnTo>
                  <a:pt x="4147" y="35322"/>
                </a:lnTo>
                <a:lnTo>
                  <a:pt x="4147" y="37396"/>
                </a:lnTo>
                <a:lnTo>
                  <a:pt x="4147" y="39469"/>
                </a:lnTo>
                <a:lnTo>
                  <a:pt x="4147" y="41581"/>
                </a:lnTo>
                <a:lnTo>
                  <a:pt x="4147" y="43654"/>
                </a:lnTo>
                <a:lnTo>
                  <a:pt x="4147" y="45727"/>
                </a:lnTo>
                <a:lnTo>
                  <a:pt x="4147" y="47801"/>
                </a:lnTo>
                <a:lnTo>
                  <a:pt x="6220" y="47801"/>
                </a:lnTo>
                <a:lnTo>
                  <a:pt x="6220" y="49874"/>
                </a:lnTo>
                <a:lnTo>
                  <a:pt x="6220" y="51947"/>
                </a:lnTo>
                <a:lnTo>
                  <a:pt x="8293" y="51947"/>
                </a:lnTo>
                <a:lnTo>
                  <a:pt x="10405" y="51947"/>
                </a:lnTo>
                <a:lnTo>
                  <a:pt x="12478" y="51947"/>
                </a:lnTo>
                <a:lnTo>
                  <a:pt x="14551" y="51947"/>
                </a:lnTo>
                <a:lnTo>
                  <a:pt x="16625" y="51947"/>
                </a:lnTo>
                <a:lnTo>
                  <a:pt x="16625" y="54020"/>
                </a:lnTo>
                <a:lnTo>
                  <a:pt x="18698" y="54020"/>
                </a:lnTo>
                <a:lnTo>
                  <a:pt x="20771" y="54020"/>
                </a:lnTo>
                <a:lnTo>
                  <a:pt x="20771" y="56132"/>
                </a:lnTo>
                <a:lnTo>
                  <a:pt x="22844" y="56132"/>
                </a:lnTo>
                <a:lnTo>
                  <a:pt x="22844" y="54020"/>
                </a:lnTo>
                <a:lnTo>
                  <a:pt x="24956" y="54020"/>
                </a:lnTo>
                <a:lnTo>
                  <a:pt x="27029" y="54020"/>
                </a:lnTo>
                <a:lnTo>
                  <a:pt x="29103" y="54020"/>
                </a:lnTo>
                <a:lnTo>
                  <a:pt x="31176" y="54020"/>
                </a:lnTo>
                <a:lnTo>
                  <a:pt x="33249" y="54020"/>
                </a:lnTo>
                <a:lnTo>
                  <a:pt x="35322" y="54020"/>
                </a:lnTo>
                <a:lnTo>
                  <a:pt x="37396" y="54020"/>
                </a:lnTo>
                <a:lnTo>
                  <a:pt x="39507" y="54020"/>
                </a:lnTo>
                <a:lnTo>
                  <a:pt x="41581" y="54020"/>
                </a:lnTo>
                <a:lnTo>
                  <a:pt x="41581" y="51947"/>
                </a:lnTo>
                <a:lnTo>
                  <a:pt x="43654" y="51947"/>
                </a:lnTo>
                <a:lnTo>
                  <a:pt x="45727" y="51947"/>
                </a:lnTo>
                <a:lnTo>
                  <a:pt x="47801" y="51947"/>
                </a:lnTo>
                <a:lnTo>
                  <a:pt x="47801" y="49874"/>
                </a:lnTo>
                <a:lnTo>
                  <a:pt x="49874" y="49874"/>
                </a:lnTo>
                <a:lnTo>
                  <a:pt x="49874" y="47801"/>
                </a:lnTo>
                <a:lnTo>
                  <a:pt x="51947" y="47801"/>
                </a:lnTo>
                <a:lnTo>
                  <a:pt x="54059" y="47801"/>
                </a:lnTo>
                <a:lnTo>
                  <a:pt x="54059" y="45727"/>
                </a:lnTo>
                <a:lnTo>
                  <a:pt x="56132" y="45727"/>
                </a:lnTo>
                <a:lnTo>
                  <a:pt x="56132" y="43654"/>
                </a:lnTo>
                <a:lnTo>
                  <a:pt x="56132" y="41581"/>
                </a:lnTo>
                <a:lnTo>
                  <a:pt x="58205" y="41581"/>
                </a:lnTo>
                <a:lnTo>
                  <a:pt x="58205" y="39469"/>
                </a:lnTo>
                <a:lnTo>
                  <a:pt x="56132" y="39469"/>
                </a:lnTo>
                <a:lnTo>
                  <a:pt x="56132" y="37396"/>
                </a:lnTo>
                <a:lnTo>
                  <a:pt x="58205" y="37396"/>
                </a:lnTo>
                <a:lnTo>
                  <a:pt x="58205" y="35322"/>
                </a:lnTo>
                <a:lnTo>
                  <a:pt x="58205" y="33249"/>
                </a:lnTo>
                <a:lnTo>
                  <a:pt x="58205" y="31176"/>
                </a:lnTo>
                <a:lnTo>
                  <a:pt x="60279" y="31176"/>
                </a:lnTo>
                <a:lnTo>
                  <a:pt x="60279" y="29103"/>
                </a:lnTo>
                <a:lnTo>
                  <a:pt x="60279" y="27029"/>
                </a:lnTo>
                <a:lnTo>
                  <a:pt x="60279" y="24918"/>
                </a:lnTo>
                <a:lnTo>
                  <a:pt x="58205" y="24918"/>
                </a:lnTo>
                <a:lnTo>
                  <a:pt x="56132" y="24918"/>
                </a:lnTo>
                <a:close/>
              </a:path>
            </a:pathLst>
          </a:custGeom>
          <a:solidFill>
            <a:srgbClr val="FFFFFF"/>
          </a:solidFill>
          <a:ln w="383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0418433-C6D0-A81F-E3C5-2565CC39F8C7}"/>
              </a:ext>
            </a:extLst>
          </p:cNvPr>
          <p:cNvSpPr/>
          <p:nvPr/>
        </p:nvSpPr>
        <p:spPr>
          <a:xfrm>
            <a:off x="7020528" y="5287073"/>
            <a:ext cx="16955" cy="10573"/>
          </a:xfrm>
          <a:custGeom>
            <a:avLst/>
            <a:gdLst>
              <a:gd name="connsiteX0" fmla="*/ 16625 w 16624"/>
              <a:gd name="connsiteY0" fmla="*/ 8293 h 10366"/>
              <a:gd name="connsiteX1" fmla="*/ 16625 w 16624"/>
              <a:gd name="connsiteY1" fmla="*/ 6220 h 10366"/>
              <a:gd name="connsiteX2" fmla="*/ 14551 w 16624"/>
              <a:gd name="connsiteY2" fmla="*/ 6220 h 10366"/>
              <a:gd name="connsiteX3" fmla="*/ 12478 w 16624"/>
              <a:gd name="connsiteY3" fmla="*/ 6220 h 10366"/>
              <a:gd name="connsiteX4" fmla="*/ 12478 w 16624"/>
              <a:gd name="connsiteY4" fmla="*/ 4146 h 10366"/>
              <a:gd name="connsiteX5" fmla="*/ 12478 w 16624"/>
              <a:gd name="connsiteY5" fmla="*/ 2073 h 10366"/>
              <a:gd name="connsiteX6" fmla="*/ 10366 w 16624"/>
              <a:gd name="connsiteY6" fmla="*/ 2073 h 10366"/>
              <a:gd name="connsiteX7" fmla="*/ 8293 w 16624"/>
              <a:gd name="connsiteY7" fmla="*/ 2073 h 10366"/>
              <a:gd name="connsiteX8" fmla="*/ 6220 w 16624"/>
              <a:gd name="connsiteY8" fmla="*/ 2073 h 10366"/>
              <a:gd name="connsiteX9" fmla="*/ 6220 w 16624"/>
              <a:gd name="connsiteY9" fmla="*/ 0 h 10366"/>
              <a:gd name="connsiteX10" fmla="*/ 4147 w 16624"/>
              <a:gd name="connsiteY10" fmla="*/ 0 h 10366"/>
              <a:gd name="connsiteX11" fmla="*/ 4147 w 16624"/>
              <a:gd name="connsiteY11" fmla="*/ 2073 h 10366"/>
              <a:gd name="connsiteX12" fmla="*/ 2073 w 16624"/>
              <a:gd name="connsiteY12" fmla="*/ 2073 h 10366"/>
              <a:gd name="connsiteX13" fmla="*/ 0 w 16624"/>
              <a:gd name="connsiteY13" fmla="*/ 2073 h 10366"/>
              <a:gd name="connsiteX14" fmla="*/ 0 w 16624"/>
              <a:gd name="connsiteY14" fmla="*/ 4146 h 10366"/>
              <a:gd name="connsiteX15" fmla="*/ 2073 w 16624"/>
              <a:gd name="connsiteY15" fmla="*/ 4146 h 10366"/>
              <a:gd name="connsiteX16" fmla="*/ 2073 w 16624"/>
              <a:gd name="connsiteY16" fmla="*/ 6220 h 10366"/>
              <a:gd name="connsiteX17" fmla="*/ 2073 w 16624"/>
              <a:gd name="connsiteY17" fmla="*/ 8293 h 10366"/>
              <a:gd name="connsiteX18" fmla="*/ 4147 w 16624"/>
              <a:gd name="connsiteY18" fmla="*/ 8293 h 10366"/>
              <a:gd name="connsiteX19" fmla="*/ 4147 w 16624"/>
              <a:gd name="connsiteY19" fmla="*/ 10366 h 10366"/>
              <a:gd name="connsiteX20" fmla="*/ 6220 w 16624"/>
              <a:gd name="connsiteY20" fmla="*/ 10366 h 10366"/>
              <a:gd name="connsiteX21" fmla="*/ 6220 w 16624"/>
              <a:gd name="connsiteY21" fmla="*/ 8293 h 10366"/>
              <a:gd name="connsiteX22" fmla="*/ 8293 w 16624"/>
              <a:gd name="connsiteY22" fmla="*/ 8293 h 10366"/>
              <a:gd name="connsiteX23" fmla="*/ 10366 w 16624"/>
              <a:gd name="connsiteY23" fmla="*/ 8293 h 10366"/>
              <a:gd name="connsiteX24" fmla="*/ 12478 w 16624"/>
              <a:gd name="connsiteY24" fmla="*/ 8293 h 10366"/>
              <a:gd name="connsiteX25" fmla="*/ 14551 w 16624"/>
              <a:gd name="connsiteY25" fmla="*/ 8293 h 10366"/>
              <a:gd name="connsiteX26" fmla="*/ 16625 w 16624"/>
              <a:gd name="connsiteY26" fmla="*/ 8293 h 1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24" h="10366">
                <a:moveTo>
                  <a:pt x="16625" y="8293"/>
                </a:moveTo>
                <a:lnTo>
                  <a:pt x="16625" y="6220"/>
                </a:lnTo>
                <a:lnTo>
                  <a:pt x="14551" y="6220"/>
                </a:lnTo>
                <a:lnTo>
                  <a:pt x="12478" y="6220"/>
                </a:lnTo>
                <a:lnTo>
                  <a:pt x="12478" y="4146"/>
                </a:lnTo>
                <a:lnTo>
                  <a:pt x="12478" y="2073"/>
                </a:lnTo>
                <a:lnTo>
                  <a:pt x="10366" y="2073"/>
                </a:lnTo>
                <a:lnTo>
                  <a:pt x="8293" y="2073"/>
                </a:lnTo>
                <a:lnTo>
                  <a:pt x="6220" y="2073"/>
                </a:lnTo>
                <a:lnTo>
                  <a:pt x="6220" y="0"/>
                </a:lnTo>
                <a:lnTo>
                  <a:pt x="4147" y="0"/>
                </a:lnTo>
                <a:lnTo>
                  <a:pt x="4147" y="2073"/>
                </a:lnTo>
                <a:lnTo>
                  <a:pt x="2073" y="2073"/>
                </a:lnTo>
                <a:lnTo>
                  <a:pt x="0" y="2073"/>
                </a:lnTo>
                <a:lnTo>
                  <a:pt x="0" y="4146"/>
                </a:lnTo>
                <a:lnTo>
                  <a:pt x="2073" y="4146"/>
                </a:lnTo>
                <a:lnTo>
                  <a:pt x="2073" y="6220"/>
                </a:lnTo>
                <a:lnTo>
                  <a:pt x="2073" y="8293"/>
                </a:lnTo>
                <a:lnTo>
                  <a:pt x="4147" y="8293"/>
                </a:lnTo>
                <a:lnTo>
                  <a:pt x="4147" y="10366"/>
                </a:lnTo>
                <a:lnTo>
                  <a:pt x="6220" y="10366"/>
                </a:lnTo>
                <a:lnTo>
                  <a:pt x="6220" y="8293"/>
                </a:lnTo>
                <a:lnTo>
                  <a:pt x="8293" y="8293"/>
                </a:lnTo>
                <a:lnTo>
                  <a:pt x="10366" y="8293"/>
                </a:lnTo>
                <a:lnTo>
                  <a:pt x="12478" y="8293"/>
                </a:lnTo>
                <a:lnTo>
                  <a:pt x="14551" y="8293"/>
                </a:lnTo>
                <a:lnTo>
                  <a:pt x="16625" y="8293"/>
                </a:lnTo>
                <a:close/>
              </a:path>
            </a:pathLst>
          </a:custGeom>
          <a:solidFill>
            <a:srgbClr val="FFFFFF"/>
          </a:solidFill>
          <a:ln w="383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FA4FC0D-DD74-383B-A4C9-956045D52563}"/>
              </a:ext>
            </a:extLst>
          </p:cNvPr>
          <p:cNvSpPr/>
          <p:nvPr/>
        </p:nvSpPr>
        <p:spPr>
          <a:xfrm>
            <a:off x="7158330" y="5327329"/>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F41B88D-248F-4DD7-A3FA-9A956042B587}"/>
              </a:ext>
            </a:extLst>
          </p:cNvPr>
          <p:cNvSpPr/>
          <p:nvPr/>
        </p:nvSpPr>
        <p:spPr>
          <a:xfrm>
            <a:off x="7168942" y="5320985"/>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0469BF7C-F76A-4101-A3F4-3F312764A9C8}"/>
              </a:ext>
            </a:extLst>
          </p:cNvPr>
          <p:cNvSpPr/>
          <p:nvPr/>
        </p:nvSpPr>
        <p:spPr>
          <a:xfrm>
            <a:off x="7018374" y="5299799"/>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AF84AA7-756C-48A9-5342-E451094B7642}"/>
              </a:ext>
            </a:extLst>
          </p:cNvPr>
          <p:cNvSpPr/>
          <p:nvPr/>
        </p:nvSpPr>
        <p:spPr>
          <a:xfrm>
            <a:off x="7026871" y="5301914"/>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C44AF4B8-9AC0-B7D1-CD9D-7F43C7C752AA}"/>
              </a:ext>
            </a:extLst>
          </p:cNvPr>
          <p:cNvSpPr/>
          <p:nvPr/>
        </p:nvSpPr>
        <p:spPr>
          <a:xfrm>
            <a:off x="7198624" y="5257390"/>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24FD28C5-0811-B211-8E42-EB0083BA6100}"/>
              </a:ext>
            </a:extLst>
          </p:cNvPr>
          <p:cNvSpPr/>
          <p:nvPr/>
        </p:nvSpPr>
        <p:spPr>
          <a:xfrm>
            <a:off x="7298285" y="5251007"/>
            <a:ext cx="2114" cy="6383"/>
          </a:xfrm>
          <a:custGeom>
            <a:avLst/>
            <a:gdLst>
              <a:gd name="connsiteX0" fmla="*/ 2073 w 2073"/>
              <a:gd name="connsiteY0" fmla="*/ 4147 h 6258"/>
              <a:gd name="connsiteX1" fmla="*/ 2073 w 2073"/>
              <a:gd name="connsiteY1" fmla="*/ 2073 h 6258"/>
              <a:gd name="connsiteX2" fmla="*/ 2073 w 2073"/>
              <a:gd name="connsiteY2" fmla="*/ 0 h 6258"/>
              <a:gd name="connsiteX3" fmla="*/ 0 w 2073"/>
              <a:gd name="connsiteY3" fmla="*/ 0 h 6258"/>
              <a:gd name="connsiteX4" fmla="*/ 0 w 2073"/>
              <a:gd name="connsiteY4" fmla="*/ 2073 h 6258"/>
              <a:gd name="connsiteX5" fmla="*/ 0 w 2073"/>
              <a:gd name="connsiteY5" fmla="*/ 4147 h 6258"/>
              <a:gd name="connsiteX6" fmla="*/ 0 w 2073"/>
              <a:gd name="connsiteY6" fmla="*/ 6258 h 6258"/>
              <a:gd name="connsiteX7" fmla="*/ 2073 w 2073"/>
              <a:gd name="connsiteY7" fmla="*/ 6258 h 6258"/>
              <a:gd name="connsiteX8" fmla="*/ 2073 w 2073"/>
              <a:gd name="connsiteY8" fmla="*/ 4147 h 6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3" h="6258">
                <a:moveTo>
                  <a:pt x="2073" y="4147"/>
                </a:moveTo>
                <a:lnTo>
                  <a:pt x="2073" y="2073"/>
                </a:lnTo>
                <a:lnTo>
                  <a:pt x="2073" y="0"/>
                </a:lnTo>
                <a:lnTo>
                  <a:pt x="0" y="0"/>
                </a:lnTo>
                <a:lnTo>
                  <a:pt x="0" y="2073"/>
                </a:lnTo>
                <a:lnTo>
                  <a:pt x="0" y="4147"/>
                </a:lnTo>
                <a:lnTo>
                  <a:pt x="0" y="6258"/>
                </a:lnTo>
                <a:lnTo>
                  <a:pt x="2073" y="6258"/>
                </a:lnTo>
                <a:lnTo>
                  <a:pt x="2073" y="4147"/>
                </a:lnTo>
                <a:close/>
              </a:path>
            </a:pathLst>
          </a:custGeom>
          <a:solidFill>
            <a:srgbClr val="FFFFFF"/>
          </a:solidFill>
          <a:ln w="383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93048DD1-40E9-B61B-A135-106BE25A7D58}"/>
              </a:ext>
            </a:extLst>
          </p:cNvPr>
          <p:cNvSpPr/>
          <p:nvPr/>
        </p:nvSpPr>
        <p:spPr>
          <a:xfrm>
            <a:off x="7361880" y="5202254"/>
            <a:ext cx="2114" cy="2114"/>
          </a:xfrm>
          <a:custGeom>
            <a:avLst/>
            <a:gdLst>
              <a:gd name="connsiteX0" fmla="*/ 0 w 2073"/>
              <a:gd name="connsiteY0" fmla="*/ 0 h 2073"/>
              <a:gd name="connsiteX1" fmla="*/ 2073 w 2073"/>
              <a:gd name="connsiteY1" fmla="*/ 0 h 2073"/>
              <a:gd name="connsiteX2" fmla="*/ 2073 w 2073"/>
              <a:gd name="connsiteY2" fmla="*/ 2073 h 2073"/>
              <a:gd name="connsiteX3" fmla="*/ 0 w 2073"/>
              <a:gd name="connsiteY3" fmla="*/ 2073 h 2073"/>
            </a:gdLst>
            <a:ahLst/>
            <a:cxnLst>
              <a:cxn ang="0">
                <a:pos x="connsiteX0" y="connsiteY0"/>
              </a:cxn>
              <a:cxn ang="0">
                <a:pos x="connsiteX1" y="connsiteY1"/>
              </a:cxn>
              <a:cxn ang="0">
                <a:pos x="connsiteX2" y="connsiteY2"/>
              </a:cxn>
              <a:cxn ang="0">
                <a:pos x="connsiteX3" y="connsiteY3"/>
              </a:cxn>
            </a:cxnLst>
            <a:rect l="l" t="t" r="r" b="b"/>
            <a:pathLst>
              <a:path w="2073" h="2073">
                <a:moveTo>
                  <a:pt x="0" y="0"/>
                </a:moveTo>
                <a:lnTo>
                  <a:pt x="2073" y="0"/>
                </a:lnTo>
                <a:lnTo>
                  <a:pt x="2073" y="2073"/>
                </a:lnTo>
                <a:lnTo>
                  <a:pt x="0" y="2073"/>
                </a:lnTo>
                <a:close/>
              </a:path>
            </a:pathLst>
          </a:custGeom>
          <a:solidFill>
            <a:srgbClr val="FFFFFF"/>
          </a:solidFill>
          <a:ln w="3837" cap="flat">
            <a:noFill/>
            <a:prstDash val="solid"/>
            <a:miter/>
          </a:ln>
        </p:spPr>
        <p:txBody>
          <a:bodyPr rtlCol="0" anchor="ctr"/>
          <a:lstStyle/>
          <a:p>
            <a:endParaRPr lang="en-US"/>
          </a:p>
        </p:txBody>
      </p:sp>
      <p:pic>
        <p:nvPicPr>
          <p:cNvPr id="113" name="Picture 112">
            <a:extLst>
              <a:ext uri="{FF2B5EF4-FFF2-40B4-BE49-F238E27FC236}">
                <a16:creationId xmlns:a16="http://schemas.microsoft.com/office/drawing/2014/main" id="{09936525-BEB5-6178-F5E8-58E04AF33A58}"/>
              </a:ext>
            </a:extLst>
          </p:cNvPr>
          <p:cNvPicPr>
            <a:picLocks noChangeAspect="1"/>
          </p:cNvPicPr>
          <p:nvPr/>
        </p:nvPicPr>
        <p:blipFill>
          <a:blip r:embed="rId3"/>
          <a:stretch>
            <a:fillRect/>
          </a:stretch>
        </p:blipFill>
        <p:spPr>
          <a:xfrm>
            <a:off x="7195100" y="1676227"/>
            <a:ext cx="1621197" cy="1647513"/>
          </a:xfrm>
          <a:custGeom>
            <a:avLst/>
            <a:gdLst>
              <a:gd name="connsiteX0" fmla="*/ -147 w 1589509"/>
              <a:gd name="connsiteY0" fmla="*/ -660 h 1615310"/>
              <a:gd name="connsiteX1" fmla="*/ 1589363 w 1589509"/>
              <a:gd name="connsiteY1" fmla="*/ -660 h 1615310"/>
              <a:gd name="connsiteX2" fmla="*/ 1589363 w 1589509"/>
              <a:gd name="connsiteY2" fmla="*/ 1614650 h 1615310"/>
              <a:gd name="connsiteX3" fmla="*/ -147 w 1589509"/>
              <a:gd name="connsiteY3" fmla="*/ 1614650 h 1615310"/>
            </a:gdLst>
            <a:ahLst/>
            <a:cxnLst>
              <a:cxn ang="0">
                <a:pos x="connsiteX0" y="connsiteY0"/>
              </a:cxn>
              <a:cxn ang="0">
                <a:pos x="connsiteX1" y="connsiteY1"/>
              </a:cxn>
              <a:cxn ang="0">
                <a:pos x="connsiteX2" y="connsiteY2"/>
              </a:cxn>
              <a:cxn ang="0">
                <a:pos x="connsiteX3" y="connsiteY3"/>
              </a:cxn>
            </a:cxnLst>
            <a:rect l="l" t="t" r="r" b="b"/>
            <a:pathLst>
              <a:path w="1589509" h="1615310">
                <a:moveTo>
                  <a:pt x="-147" y="-660"/>
                </a:moveTo>
                <a:lnTo>
                  <a:pt x="1589363" y="-660"/>
                </a:lnTo>
                <a:lnTo>
                  <a:pt x="1589363" y="1614650"/>
                </a:lnTo>
                <a:lnTo>
                  <a:pt x="-147" y="1614650"/>
                </a:lnTo>
                <a:close/>
              </a:path>
            </a:pathLst>
          </a:custGeom>
        </p:spPr>
      </p:pic>
      <p:sp>
        <p:nvSpPr>
          <p:cNvPr id="114" name="Freeform: Shape 113">
            <a:extLst>
              <a:ext uri="{FF2B5EF4-FFF2-40B4-BE49-F238E27FC236}">
                <a16:creationId xmlns:a16="http://schemas.microsoft.com/office/drawing/2014/main" id="{6B3D5F64-9FAA-F751-A464-E80290E82F5D}"/>
              </a:ext>
            </a:extLst>
          </p:cNvPr>
          <p:cNvSpPr/>
          <p:nvPr/>
        </p:nvSpPr>
        <p:spPr>
          <a:xfrm>
            <a:off x="7269620" y="1723453"/>
            <a:ext cx="1404803" cy="1433075"/>
          </a:xfrm>
          <a:custGeom>
            <a:avLst/>
            <a:gdLst>
              <a:gd name="connsiteX0" fmla="*/ 1377345 w 1377344"/>
              <a:gd name="connsiteY0" fmla="*/ 1176007 h 1405064"/>
              <a:gd name="connsiteX1" fmla="*/ 1377345 w 1377344"/>
              <a:gd name="connsiteY1" fmla="*/ 0 h 1405064"/>
              <a:gd name="connsiteX2" fmla="*/ 0 w 1377344"/>
              <a:gd name="connsiteY2" fmla="*/ 574527 h 1405064"/>
              <a:gd name="connsiteX3" fmla="*/ 833763 w 1377344"/>
              <a:gd name="connsiteY3" fmla="*/ 1405065 h 1405064"/>
              <a:gd name="connsiteX4" fmla="*/ 1377345 w 1377344"/>
              <a:gd name="connsiteY4" fmla="*/ 1175968 h 14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344" h="1405064">
                <a:moveTo>
                  <a:pt x="1377345" y="1176007"/>
                </a:moveTo>
                <a:lnTo>
                  <a:pt x="1377345" y="0"/>
                </a:lnTo>
                <a:cubicBezTo>
                  <a:pt x="878338" y="1497"/>
                  <a:pt x="379908" y="193122"/>
                  <a:pt x="0" y="574527"/>
                </a:cubicBezTo>
                <a:lnTo>
                  <a:pt x="833763" y="1405065"/>
                </a:lnTo>
                <a:cubicBezTo>
                  <a:pt x="972634" y="1264850"/>
                  <a:pt x="1164796" y="1177581"/>
                  <a:pt x="1377345" y="1175968"/>
                </a:cubicBezTo>
                <a:close/>
              </a:path>
            </a:pathLst>
          </a:custGeom>
          <a:solidFill>
            <a:srgbClr val="13878A"/>
          </a:solidFill>
          <a:ln w="3837" cap="flat">
            <a:noFill/>
            <a:prstDash val="solid"/>
            <a:miter/>
          </a:ln>
        </p:spPr>
        <p:txBody>
          <a:bodyPr rtlCol="0" anchor="ctr"/>
          <a:lstStyle/>
          <a:p>
            <a:endParaRPr lang="en-US"/>
          </a:p>
        </p:txBody>
      </p:sp>
      <p:pic>
        <p:nvPicPr>
          <p:cNvPr id="115" name="Picture 114">
            <a:extLst>
              <a:ext uri="{FF2B5EF4-FFF2-40B4-BE49-F238E27FC236}">
                <a16:creationId xmlns:a16="http://schemas.microsoft.com/office/drawing/2014/main" id="{50F13BFF-FF8D-D2AC-709B-862FA63DD2E5}"/>
              </a:ext>
            </a:extLst>
          </p:cNvPr>
          <p:cNvPicPr>
            <a:picLocks noChangeAspect="1"/>
          </p:cNvPicPr>
          <p:nvPr/>
        </p:nvPicPr>
        <p:blipFill>
          <a:blip r:embed="rId4"/>
          <a:stretch>
            <a:fillRect/>
          </a:stretch>
        </p:blipFill>
        <p:spPr>
          <a:xfrm>
            <a:off x="6641543" y="2237302"/>
            <a:ext cx="1643753" cy="1610859"/>
          </a:xfrm>
          <a:custGeom>
            <a:avLst/>
            <a:gdLst>
              <a:gd name="connsiteX0" fmla="*/ -297 w 1611624"/>
              <a:gd name="connsiteY0" fmla="*/ -502 h 1579373"/>
              <a:gd name="connsiteX1" fmla="*/ 1611327 w 1611624"/>
              <a:gd name="connsiteY1" fmla="*/ -502 h 1579373"/>
              <a:gd name="connsiteX2" fmla="*/ 1611327 w 1611624"/>
              <a:gd name="connsiteY2" fmla="*/ 1578872 h 1579373"/>
              <a:gd name="connsiteX3" fmla="*/ -297 w 1611624"/>
              <a:gd name="connsiteY3" fmla="*/ 1578872 h 1579373"/>
            </a:gdLst>
            <a:ahLst/>
            <a:cxnLst>
              <a:cxn ang="0">
                <a:pos x="connsiteX0" y="connsiteY0"/>
              </a:cxn>
              <a:cxn ang="0">
                <a:pos x="connsiteX1" y="connsiteY1"/>
              </a:cxn>
              <a:cxn ang="0">
                <a:pos x="connsiteX2" y="connsiteY2"/>
              </a:cxn>
              <a:cxn ang="0">
                <a:pos x="connsiteX3" y="connsiteY3"/>
              </a:cxn>
            </a:cxnLst>
            <a:rect l="l" t="t" r="r" b="b"/>
            <a:pathLst>
              <a:path w="1611624" h="1579373">
                <a:moveTo>
                  <a:pt x="-297" y="-502"/>
                </a:moveTo>
                <a:lnTo>
                  <a:pt x="1611327" y="-502"/>
                </a:lnTo>
                <a:lnTo>
                  <a:pt x="1611327" y="1578872"/>
                </a:lnTo>
                <a:lnTo>
                  <a:pt x="-297" y="1578872"/>
                </a:lnTo>
                <a:close/>
              </a:path>
            </a:pathLst>
          </a:custGeom>
        </p:spPr>
      </p:pic>
      <p:sp>
        <p:nvSpPr>
          <p:cNvPr id="116" name="Freeform: Shape 115">
            <a:extLst>
              <a:ext uri="{FF2B5EF4-FFF2-40B4-BE49-F238E27FC236}">
                <a16:creationId xmlns:a16="http://schemas.microsoft.com/office/drawing/2014/main" id="{D4ACCE8D-7ACF-BA99-DFE7-C12E1F80FF57}"/>
              </a:ext>
            </a:extLst>
          </p:cNvPr>
          <p:cNvSpPr/>
          <p:nvPr/>
        </p:nvSpPr>
        <p:spPr>
          <a:xfrm>
            <a:off x="6689161" y="2312253"/>
            <a:ext cx="1428102" cy="1394308"/>
          </a:xfrm>
          <a:custGeom>
            <a:avLst/>
            <a:gdLst>
              <a:gd name="connsiteX0" fmla="*/ 566388 w 1400188"/>
              <a:gd name="connsiteY0" fmla="*/ 0 h 1367054"/>
              <a:gd name="connsiteX1" fmla="*/ 0 w 1400188"/>
              <a:gd name="connsiteY1" fmla="*/ 1367055 h 1367054"/>
              <a:gd name="connsiteX2" fmla="*/ 1179001 w 1400188"/>
              <a:gd name="connsiteY2" fmla="*/ 1367055 h 1367054"/>
              <a:gd name="connsiteX3" fmla="*/ 1400189 w 1400188"/>
              <a:gd name="connsiteY3" fmla="*/ 830576 h 1367054"/>
              <a:gd name="connsiteX4" fmla="*/ 566388 w 1400188"/>
              <a:gd name="connsiteY4" fmla="*/ 0 h 136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188" h="1367054">
                <a:moveTo>
                  <a:pt x="566388" y="0"/>
                </a:moveTo>
                <a:cubicBezTo>
                  <a:pt x="190703" y="378641"/>
                  <a:pt x="2035" y="872579"/>
                  <a:pt x="0" y="1367055"/>
                </a:cubicBezTo>
                <a:lnTo>
                  <a:pt x="1179001" y="1367055"/>
                </a:lnTo>
                <a:cubicBezTo>
                  <a:pt x="1180345" y="1158192"/>
                  <a:pt x="1264428" y="968986"/>
                  <a:pt x="1400189" y="830576"/>
                </a:cubicBezTo>
                <a:lnTo>
                  <a:pt x="566388" y="0"/>
                </a:lnTo>
                <a:close/>
              </a:path>
            </a:pathLst>
          </a:custGeom>
          <a:solidFill>
            <a:srgbClr val="36A39D"/>
          </a:solidFill>
          <a:ln w="3837" cap="flat">
            <a:noFill/>
            <a:prstDash val="solid"/>
            <a:miter/>
          </a:ln>
        </p:spPr>
        <p:txBody>
          <a:bodyPr rtlCol="0" anchor="ctr"/>
          <a:lstStyle/>
          <a:p>
            <a:endParaRPr lang="en-US"/>
          </a:p>
        </p:txBody>
      </p:sp>
      <p:pic>
        <p:nvPicPr>
          <p:cNvPr id="117" name="Picture 116">
            <a:extLst>
              <a:ext uri="{FF2B5EF4-FFF2-40B4-BE49-F238E27FC236}">
                <a16:creationId xmlns:a16="http://schemas.microsoft.com/office/drawing/2014/main" id="{FD8EA78D-210F-2D37-916B-9C4F3EC6559D}"/>
              </a:ext>
            </a:extLst>
          </p:cNvPr>
          <p:cNvPicPr>
            <a:picLocks noChangeAspect="1"/>
          </p:cNvPicPr>
          <p:nvPr/>
        </p:nvPicPr>
        <p:blipFill>
          <a:blip r:embed="rId5"/>
          <a:stretch>
            <a:fillRect/>
          </a:stretch>
        </p:blipFill>
        <p:spPr>
          <a:xfrm>
            <a:off x="6641543" y="3569033"/>
            <a:ext cx="1647513" cy="1626837"/>
          </a:xfrm>
          <a:custGeom>
            <a:avLst/>
            <a:gdLst>
              <a:gd name="connsiteX0" fmla="*/ -299 w 1615310"/>
              <a:gd name="connsiteY0" fmla="*/ -168 h 1595038"/>
              <a:gd name="connsiteX1" fmla="*/ 1615011 w 1615310"/>
              <a:gd name="connsiteY1" fmla="*/ -168 h 1595038"/>
              <a:gd name="connsiteX2" fmla="*/ 1615011 w 1615310"/>
              <a:gd name="connsiteY2" fmla="*/ 1594870 h 1595038"/>
              <a:gd name="connsiteX3" fmla="*/ -299 w 1615310"/>
              <a:gd name="connsiteY3" fmla="*/ 1594870 h 1595038"/>
            </a:gdLst>
            <a:ahLst/>
            <a:cxnLst>
              <a:cxn ang="0">
                <a:pos x="connsiteX0" y="connsiteY0"/>
              </a:cxn>
              <a:cxn ang="0">
                <a:pos x="connsiteX1" y="connsiteY1"/>
              </a:cxn>
              <a:cxn ang="0">
                <a:pos x="connsiteX2" y="connsiteY2"/>
              </a:cxn>
              <a:cxn ang="0">
                <a:pos x="connsiteX3" y="connsiteY3"/>
              </a:cxn>
            </a:cxnLst>
            <a:rect l="l" t="t" r="r" b="b"/>
            <a:pathLst>
              <a:path w="1615310" h="1595038">
                <a:moveTo>
                  <a:pt x="-299" y="-168"/>
                </a:moveTo>
                <a:lnTo>
                  <a:pt x="1615011" y="-168"/>
                </a:lnTo>
                <a:lnTo>
                  <a:pt x="1615011" y="1594870"/>
                </a:lnTo>
                <a:lnTo>
                  <a:pt x="-299" y="1594870"/>
                </a:lnTo>
                <a:close/>
              </a:path>
            </a:pathLst>
          </a:custGeom>
        </p:spPr>
      </p:pic>
      <p:sp>
        <p:nvSpPr>
          <p:cNvPr id="118" name="Freeform: Shape 117">
            <a:extLst>
              <a:ext uri="{FF2B5EF4-FFF2-40B4-BE49-F238E27FC236}">
                <a16:creationId xmlns:a16="http://schemas.microsoft.com/office/drawing/2014/main" id="{D31D4F60-F6C0-E30C-3137-63CED6874492}"/>
              </a:ext>
            </a:extLst>
          </p:cNvPr>
          <p:cNvSpPr/>
          <p:nvPr/>
        </p:nvSpPr>
        <p:spPr>
          <a:xfrm>
            <a:off x="6689117" y="3710517"/>
            <a:ext cx="1432218" cy="1410598"/>
          </a:xfrm>
          <a:custGeom>
            <a:avLst/>
            <a:gdLst>
              <a:gd name="connsiteX0" fmla="*/ 1178967 w 1404224"/>
              <a:gd name="connsiteY0" fmla="*/ 1114 h 1383026"/>
              <a:gd name="connsiteX1" fmla="*/ 1178967 w 1404224"/>
              <a:gd name="connsiteY1" fmla="*/ 0 h 1383026"/>
              <a:gd name="connsiteX2" fmla="*/ 4 w 1404224"/>
              <a:gd name="connsiteY2" fmla="*/ 0 h 1383026"/>
              <a:gd name="connsiteX3" fmla="*/ 570193 w 1404224"/>
              <a:gd name="connsiteY3" fmla="*/ 1383027 h 1383026"/>
              <a:gd name="connsiteX4" fmla="*/ 1404224 w 1404224"/>
              <a:gd name="connsiteY4" fmla="*/ 546691 h 1383026"/>
              <a:gd name="connsiteX5" fmla="*/ 1178967 w 1404224"/>
              <a:gd name="connsiteY5" fmla="*/ 1114 h 138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4224" h="1383026">
                <a:moveTo>
                  <a:pt x="1178967" y="1114"/>
                </a:moveTo>
                <a:cubicBezTo>
                  <a:pt x="1178967" y="729"/>
                  <a:pt x="1178967" y="384"/>
                  <a:pt x="1178967" y="0"/>
                </a:cubicBezTo>
                <a:lnTo>
                  <a:pt x="4" y="0"/>
                </a:lnTo>
                <a:cubicBezTo>
                  <a:pt x="-1032" y="500465"/>
                  <a:pt x="189133" y="1001122"/>
                  <a:pt x="570193" y="1383027"/>
                </a:cubicBezTo>
                <a:lnTo>
                  <a:pt x="1404224" y="546691"/>
                </a:lnTo>
                <a:cubicBezTo>
                  <a:pt x="1265008" y="406822"/>
                  <a:pt x="1178967" y="214008"/>
                  <a:pt x="1178967" y="1114"/>
                </a:cubicBezTo>
                <a:close/>
              </a:path>
            </a:pathLst>
          </a:custGeom>
          <a:solidFill>
            <a:srgbClr val="3FB2AA"/>
          </a:solidFill>
          <a:ln w="3837" cap="flat">
            <a:noFill/>
            <a:prstDash val="solid"/>
            <a:miter/>
          </a:ln>
        </p:spPr>
        <p:txBody>
          <a:bodyPr rtlCol="0" anchor="ctr"/>
          <a:lstStyle/>
          <a:p>
            <a:endParaRPr lang="en-US"/>
          </a:p>
        </p:txBody>
      </p:sp>
      <p:pic>
        <p:nvPicPr>
          <p:cNvPr id="119" name="Picture 118">
            <a:extLst>
              <a:ext uri="{FF2B5EF4-FFF2-40B4-BE49-F238E27FC236}">
                <a16:creationId xmlns:a16="http://schemas.microsoft.com/office/drawing/2014/main" id="{DD48F7B7-826D-2E87-3BEF-26CE8E8DC11D}"/>
              </a:ext>
            </a:extLst>
          </p:cNvPr>
          <p:cNvPicPr>
            <a:picLocks noChangeAspect="1"/>
          </p:cNvPicPr>
          <p:nvPr/>
        </p:nvPicPr>
        <p:blipFill>
          <a:blip r:embed="rId6"/>
          <a:stretch>
            <a:fillRect/>
          </a:stretch>
        </p:blipFill>
        <p:spPr>
          <a:xfrm>
            <a:off x="7198860" y="4102855"/>
            <a:ext cx="1617438" cy="1650332"/>
          </a:xfrm>
          <a:custGeom>
            <a:avLst/>
            <a:gdLst>
              <a:gd name="connsiteX0" fmla="*/ -144 w 1585823"/>
              <a:gd name="connsiteY0" fmla="*/ -41 h 1618074"/>
              <a:gd name="connsiteX1" fmla="*/ 1585679 w 1585823"/>
              <a:gd name="connsiteY1" fmla="*/ -41 h 1618074"/>
              <a:gd name="connsiteX2" fmla="*/ 1585679 w 1585823"/>
              <a:gd name="connsiteY2" fmla="*/ 1618033 h 1618074"/>
              <a:gd name="connsiteX3" fmla="*/ -144 w 1585823"/>
              <a:gd name="connsiteY3" fmla="*/ 1618033 h 1618074"/>
            </a:gdLst>
            <a:ahLst/>
            <a:cxnLst>
              <a:cxn ang="0">
                <a:pos x="connsiteX0" y="connsiteY0"/>
              </a:cxn>
              <a:cxn ang="0">
                <a:pos x="connsiteX1" y="connsiteY1"/>
              </a:cxn>
              <a:cxn ang="0">
                <a:pos x="connsiteX2" y="connsiteY2"/>
              </a:cxn>
              <a:cxn ang="0">
                <a:pos x="connsiteX3" y="connsiteY3"/>
              </a:cxn>
            </a:cxnLst>
            <a:rect l="l" t="t" r="r" b="b"/>
            <a:pathLst>
              <a:path w="1585823" h="1618074">
                <a:moveTo>
                  <a:pt x="-144" y="-41"/>
                </a:moveTo>
                <a:lnTo>
                  <a:pt x="1585679" y="-41"/>
                </a:lnTo>
                <a:lnTo>
                  <a:pt x="1585679" y="1618033"/>
                </a:lnTo>
                <a:lnTo>
                  <a:pt x="-144" y="1618033"/>
                </a:lnTo>
                <a:close/>
              </a:path>
            </a:pathLst>
          </a:custGeom>
        </p:spPr>
      </p:pic>
      <p:sp>
        <p:nvSpPr>
          <p:cNvPr id="120" name="Freeform: Shape 119">
            <a:extLst>
              <a:ext uri="{FF2B5EF4-FFF2-40B4-BE49-F238E27FC236}">
                <a16:creationId xmlns:a16="http://schemas.microsoft.com/office/drawing/2014/main" id="{754DD75A-D017-90D9-A1A1-77A68ADCCD28}"/>
              </a:ext>
            </a:extLst>
          </p:cNvPr>
          <p:cNvSpPr/>
          <p:nvPr/>
        </p:nvSpPr>
        <p:spPr>
          <a:xfrm>
            <a:off x="7273498" y="4270927"/>
            <a:ext cx="1400926" cy="1435072"/>
          </a:xfrm>
          <a:custGeom>
            <a:avLst/>
            <a:gdLst>
              <a:gd name="connsiteX0" fmla="*/ 834032 w 1373543"/>
              <a:gd name="connsiteY0" fmla="*/ 0 h 1407022"/>
              <a:gd name="connsiteX1" fmla="*/ 0 w 1373543"/>
              <a:gd name="connsiteY1" fmla="*/ 836335 h 1407022"/>
              <a:gd name="connsiteX2" fmla="*/ 2918 w 1373543"/>
              <a:gd name="connsiteY2" fmla="*/ 839292 h 1407022"/>
              <a:gd name="connsiteX3" fmla="*/ 1373543 w 1373543"/>
              <a:gd name="connsiteY3" fmla="*/ 1407023 h 1407022"/>
              <a:gd name="connsiteX4" fmla="*/ 1373543 w 1373543"/>
              <a:gd name="connsiteY4" fmla="*/ 224988 h 1407022"/>
              <a:gd name="connsiteX5" fmla="*/ 834032 w 1373543"/>
              <a:gd name="connsiteY5" fmla="*/ 0 h 140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3543" h="1407022">
                <a:moveTo>
                  <a:pt x="834032" y="0"/>
                </a:moveTo>
                <a:lnTo>
                  <a:pt x="0" y="836335"/>
                </a:lnTo>
                <a:cubicBezTo>
                  <a:pt x="998" y="837295"/>
                  <a:pt x="1958" y="838293"/>
                  <a:pt x="2918" y="839292"/>
                </a:cubicBezTo>
                <a:cubicBezTo>
                  <a:pt x="382288" y="1216474"/>
                  <a:pt x="877762" y="1405564"/>
                  <a:pt x="1373543" y="1407023"/>
                </a:cubicBezTo>
                <a:lnTo>
                  <a:pt x="1373543" y="224988"/>
                </a:lnTo>
                <a:cubicBezTo>
                  <a:pt x="1163068" y="223414"/>
                  <a:pt x="972595" y="137796"/>
                  <a:pt x="834032" y="0"/>
                </a:cubicBezTo>
                <a:close/>
              </a:path>
            </a:pathLst>
          </a:custGeom>
          <a:solidFill>
            <a:srgbClr val="52C4C9"/>
          </a:solidFill>
          <a:ln w="3837" cap="flat">
            <a:noFill/>
            <a:prstDash val="solid"/>
            <a:miter/>
          </a:ln>
        </p:spPr>
        <p:txBody>
          <a:bodyPr rtlCol="0" anchor="ctr"/>
          <a:lstStyle/>
          <a:p>
            <a:endParaRPr lang="en-US"/>
          </a:p>
        </p:txBody>
      </p:sp>
      <p:pic>
        <p:nvPicPr>
          <p:cNvPr id="121" name="Picture 120">
            <a:extLst>
              <a:ext uri="{FF2B5EF4-FFF2-40B4-BE49-F238E27FC236}">
                <a16:creationId xmlns:a16="http://schemas.microsoft.com/office/drawing/2014/main" id="{8F6D7327-3495-6A2B-F353-910FB8547AB9}"/>
              </a:ext>
            </a:extLst>
          </p:cNvPr>
          <p:cNvPicPr>
            <a:picLocks noChangeAspect="1"/>
          </p:cNvPicPr>
          <p:nvPr/>
        </p:nvPicPr>
        <p:blipFill>
          <a:blip r:embed="rId7"/>
          <a:stretch>
            <a:fillRect/>
          </a:stretch>
        </p:blipFill>
        <p:spPr>
          <a:xfrm>
            <a:off x="8537170" y="4104734"/>
            <a:ext cx="1625896" cy="1648452"/>
          </a:xfrm>
          <a:custGeom>
            <a:avLst/>
            <a:gdLst>
              <a:gd name="connsiteX0" fmla="*/ 194 w 1594116"/>
              <a:gd name="connsiteY0" fmla="*/ -40 h 1616231"/>
              <a:gd name="connsiteX1" fmla="*/ 1594311 w 1594116"/>
              <a:gd name="connsiteY1" fmla="*/ -40 h 1616231"/>
              <a:gd name="connsiteX2" fmla="*/ 1594311 w 1594116"/>
              <a:gd name="connsiteY2" fmla="*/ 1616192 h 1616231"/>
              <a:gd name="connsiteX3" fmla="*/ 194 w 1594116"/>
              <a:gd name="connsiteY3" fmla="*/ 1616192 h 1616231"/>
            </a:gdLst>
            <a:ahLst/>
            <a:cxnLst>
              <a:cxn ang="0">
                <a:pos x="connsiteX0" y="connsiteY0"/>
              </a:cxn>
              <a:cxn ang="0">
                <a:pos x="connsiteX1" y="connsiteY1"/>
              </a:cxn>
              <a:cxn ang="0">
                <a:pos x="connsiteX2" y="connsiteY2"/>
              </a:cxn>
              <a:cxn ang="0">
                <a:pos x="connsiteX3" y="connsiteY3"/>
              </a:cxn>
            </a:cxnLst>
            <a:rect l="l" t="t" r="r" b="b"/>
            <a:pathLst>
              <a:path w="1594116" h="1616231">
                <a:moveTo>
                  <a:pt x="194" y="-40"/>
                </a:moveTo>
                <a:lnTo>
                  <a:pt x="1594311" y="-40"/>
                </a:lnTo>
                <a:lnTo>
                  <a:pt x="1594311" y="1616192"/>
                </a:lnTo>
                <a:lnTo>
                  <a:pt x="194" y="1616192"/>
                </a:lnTo>
                <a:close/>
              </a:path>
            </a:pathLst>
          </a:custGeom>
        </p:spPr>
      </p:pic>
      <p:sp>
        <p:nvSpPr>
          <p:cNvPr id="122" name="Freeform: Shape 121">
            <a:extLst>
              <a:ext uri="{FF2B5EF4-FFF2-40B4-BE49-F238E27FC236}">
                <a16:creationId xmlns:a16="http://schemas.microsoft.com/office/drawing/2014/main" id="{FCEF6020-9B4E-5500-96E5-FFF97D921417}"/>
              </a:ext>
            </a:extLst>
          </p:cNvPr>
          <p:cNvSpPr/>
          <p:nvPr/>
        </p:nvSpPr>
        <p:spPr>
          <a:xfrm>
            <a:off x="8678418" y="4272728"/>
            <a:ext cx="1409932" cy="1433312"/>
          </a:xfrm>
          <a:custGeom>
            <a:avLst/>
            <a:gdLst>
              <a:gd name="connsiteX0" fmla="*/ 1958 w 1382373"/>
              <a:gd name="connsiteY0" fmla="*/ 223299 h 1405296"/>
              <a:gd name="connsiteX1" fmla="*/ 0 w 1382373"/>
              <a:gd name="connsiteY1" fmla="*/ 223299 h 1405296"/>
              <a:gd name="connsiteX2" fmla="*/ 0 w 1382373"/>
              <a:gd name="connsiteY2" fmla="*/ 1405295 h 1405296"/>
              <a:gd name="connsiteX3" fmla="*/ 1382374 w 1382373"/>
              <a:gd name="connsiteY3" fmla="*/ 833571 h 1405296"/>
              <a:gd name="connsiteX4" fmla="*/ 545578 w 1382373"/>
              <a:gd name="connsiteY4" fmla="*/ 0 h 1405296"/>
              <a:gd name="connsiteX5" fmla="*/ 1958 w 1382373"/>
              <a:gd name="connsiteY5" fmla="*/ 223338 h 140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2373" h="1405296">
                <a:moveTo>
                  <a:pt x="1958" y="223299"/>
                </a:moveTo>
                <a:cubicBezTo>
                  <a:pt x="1305" y="223299"/>
                  <a:pt x="653" y="223299"/>
                  <a:pt x="0" y="223299"/>
                </a:cubicBezTo>
                <a:lnTo>
                  <a:pt x="0" y="1405295"/>
                </a:lnTo>
                <a:cubicBezTo>
                  <a:pt x="500388" y="1405794"/>
                  <a:pt x="1000853" y="1215092"/>
                  <a:pt x="1382374" y="833571"/>
                </a:cubicBezTo>
                <a:lnTo>
                  <a:pt x="545578" y="0"/>
                </a:lnTo>
                <a:cubicBezTo>
                  <a:pt x="405901" y="138065"/>
                  <a:pt x="213893" y="223338"/>
                  <a:pt x="1958" y="223338"/>
                </a:cubicBezTo>
                <a:close/>
              </a:path>
            </a:pathLst>
          </a:custGeom>
          <a:solidFill>
            <a:srgbClr val="EA7224"/>
          </a:solidFill>
          <a:ln w="3837" cap="flat">
            <a:noFill/>
            <a:prstDash val="solid"/>
            <a:miter/>
          </a:ln>
        </p:spPr>
        <p:txBody>
          <a:bodyPr rtlCol="0" anchor="ctr"/>
          <a:lstStyle/>
          <a:p>
            <a:endParaRPr lang="en-US"/>
          </a:p>
        </p:txBody>
      </p:sp>
      <p:pic>
        <p:nvPicPr>
          <p:cNvPr id="123" name="Picture 122">
            <a:extLst>
              <a:ext uri="{FF2B5EF4-FFF2-40B4-BE49-F238E27FC236}">
                <a16:creationId xmlns:a16="http://schemas.microsoft.com/office/drawing/2014/main" id="{FDBD0140-970B-1F08-78D0-CDD86E968B69}"/>
              </a:ext>
            </a:extLst>
          </p:cNvPr>
          <p:cNvPicPr>
            <a:picLocks noChangeAspect="1"/>
          </p:cNvPicPr>
          <p:nvPr/>
        </p:nvPicPr>
        <p:blipFill>
          <a:blip r:embed="rId8"/>
          <a:stretch>
            <a:fillRect/>
          </a:stretch>
        </p:blipFill>
        <p:spPr>
          <a:xfrm>
            <a:off x="9070051" y="3569033"/>
            <a:ext cx="1649392" cy="1625896"/>
          </a:xfrm>
          <a:custGeom>
            <a:avLst/>
            <a:gdLst>
              <a:gd name="connsiteX0" fmla="*/ 321 w 1617153"/>
              <a:gd name="connsiteY0" fmla="*/ -168 h 1594116"/>
              <a:gd name="connsiteX1" fmla="*/ 1617474 w 1617153"/>
              <a:gd name="connsiteY1" fmla="*/ -168 h 1594116"/>
              <a:gd name="connsiteX2" fmla="*/ 1617474 w 1617153"/>
              <a:gd name="connsiteY2" fmla="*/ 1593949 h 1594116"/>
              <a:gd name="connsiteX3" fmla="*/ 321 w 1617153"/>
              <a:gd name="connsiteY3" fmla="*/ 1593949 h 1594116"/>
            </a:gdLst>
            <a:ahLst/>
            <a:cxnLst>
              <a:cxn ang="0">
                <a:pos x="connsiteX0" y="connsiteY0"/>
              </a:cxn>
              <a:cxn ang="0">
                <a:pos x="connsiteX1" y="connsiteY1"/>
              </a:cxn>
              <a:cxn ang="0">
                <a:pos x="connsiteX2" y="connsiteY2"/>
              </a:cxn>
              <a:cxn ang="0">
                <a:pos x="connsiteX3" y="connsiteY3"/>
              </a:cxn>
            </a:cxnLst>
            <a:rect l="l" t="t" r="r" b="b"/>
            <a:pathLst>
              <a:path w="1617153" h="1594116">
                <a:moveTo>
                  <a:pt x="321" y="-168"/>
                </a:moveTo>
                <a:lnTo>
                  <a:pt x="1617474" y="-168"/>
                </a:lnTo>
                <a:lnTo>
                  <a:pt x="1617474" y="1593949"/>
                </a:lnTo>
                <a:lnTo>
                  <a:pt x="321" y="1593949"/>
                </a:lnTo>
                <a:close/>
              </a:path>
            </a:pathLst>
          </a:custGeom>
        </p:spPr>
      </p:pic>
      <p:sp>
        <p:nvSpPr>
          <p:cNvPr id="124" name="Freeform: Shape 123">
            <a:extLst>
              <a:ext uri="{FF2B5EF4-FFF2-40B4-BE49-F238E27FC236}">
                <a16:creationId xmlns:a16="http://schemas.microsoft.com/office/drawing/2014/main" id="{CE7FFC60-2908-8869-472C-9C2F4C40C0A2}"/>
              </a:ext>
            </a:extLst>
          </p:cNvPr>
          <p:cNvSpPr/>
          <p:nvPr/>
        </p:nvSpPr>
        <p:spPr>
          <a:xfrm>
            <a:off x="9237691" y="3710477"/>
            <a:ext cx="1433981" cy="1409580"/>
          </a:xfrm>
          <a:custGeom>
            <a:avLst/>
            <a:gdLst>
              <a:gd name="connsiteX0" fmla="*/ 227023 w 1405952"/>
              <a:gd name="connsiteY0" fmla="*/ 1152 h 1382028"/>
              <a:gd name="connsiteX1" fmla="*/ 0 w 1405952"/>
              <a:gd name="connsiteY1" fmla="*/ 548496 h 1382028"/>
              <a:gd name="connsiteX2" fmla="*/ 836796 w 1405952"/>
              <a:gd name="connsiteY2" fmla="*/ 1382028 h 1382028"/>
              <a:gd name="connsiteX3" fmla="*/ 838179 w 1405952"/>
              <a:gd name="connsiteY3" fmla="*/ 1380646 h 1382028"/>
              <a:gd name="connsiteX4" fmla="*/ 1405948 w 1405952"/>
              <a:gd name="connsiteY4" fmla="*/ 0 h 1382028"/>
              <a:gd name="connsiteX5" fmla="*/ 226985 w 1405952"/>
              <a:gd name="connsiteY5" fmla="*/ 0 h 1382028"/>
              <a:gd name="connsiteX6" fmla="*/ 226985 w 1405952"/>
              <a:gd name="connsiteY6" fmla="*/ 1113 h 138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5952" h="1382028">
                <a:moveTo>
                  <a:pt x="227023" y="1152"/>
                </a:moveTo>
                <a:cubicBezTo>
                  <a:pt x="227023" y="214968"/>
                  <a:pt x="140253" y="408511"/>
                  <a:pt x="0" y="548496"/>
                </a:cubicBezTo>
                <a:lnTo>
                  <a:pt x="836796" y="1382028"/>
                </a:lnTo>
                <a:cubicBezTo>
                  <a:pt x="837257" y="1381568"/>
                  <a:pt x="837718" y="1381107"/>
                  <a:pt x="838179" y="1380646"/>
                </a:cubicBezTo>
                <a:cubicBezTo>
                  <a:pt x="1217894" y="998703"/>
                  <a:pt x="1407023" y="499159"/>
                  <a:pt x="1405948" y="0"/>
                </a:cubicBezTo>
                <a:lnTo>
                  <a:pt x="226985" y="0"/>
                </a:lnTo>
                <a:cubicBezTo>
                  <a:pt x="226985" y="384"/>
                  <a:pt x="226985" y="729"/>
                  <a:pt x="226985" y="1113"/>
                </a:cubicBezTo>
                <a:close/>
              </a:path>
            </a:pathLst>
          </a:custGeom>
          <a:solidFill>
            <a:srgbClr val="EE7E26"/>
          </a:solidFill>
          <a:ln w="3837" cap="flat">
            <a:noFill/>
            <a:prstDash val="solid"/>
            <a:miter/>
          </a:ln>
        </p:spPr>
        <p:txBody>
          <a:bodyPr rtlCol="0" anchor="ctr"/>
          <a:lstStyle/>
          <a:p>
            <a:endParaRPr lang="en-US"/>
          </a:p>
        </p:txBody>
      </p:sp>
      <p:pic>
        <p:nvPicPr>
          <p:cNvPr id="125" name="Picture 124">
            <a:extLst>
              <a:ext uri="{FF2B5EF4-FFF2-40B4-BE49-F238E27FC236}">
                <a16:creationId xmlns:a16="http://schemas.microsoft.com/office/drawing/2014/main" id="{D7291A95-0C41-83E7-3223-C61E93D0C4CA}"/>
              </a:ext>
            </a:extLst>
          </p:cNvPr>
          <p:cNvPicPr>
            <a:picLocks noChangeAspect="1"/>
          </p:cNvPicPr>
          <p:nvPr/>
        </p:nvPicPr>
        <p:blipFill>
          <a:blip r:embed="rId9"/>
          <a:stretch>
            <a:fillRect/>
          </a:stretch>
        </p:blipFill>
        <p:spPr>
          <a:xfrm>
            <a:off x="9070051" y="2228844"/>
            <a:ext cx="1649392" cy="1619318"/>
          </a:xfrm>
          <a:custGeom>
            <a:avLst/>
            <a:gdLst>
              <a:gd name="connsiteX0" fmla="*/ 321 w 1617153"/>
              <a:gd name="connsiteY0" fmla="*/ -507 h 1587666"/>
              <a:gd name="connsiteX1" fmla="*/ 1617474 w 1617153"/>
              <a:gd name="connsiteY1" fmla="*/ -507 h 1587666"/>
              <a:gd name="connsiteX2" fmla="*/ 1617474 w 1617153"/>
              <a:gd name="connsiteY2" fmla="*/ 1587159 h 1587666"/>
              <a:gd name="connsiteX3" fmla="*/ 321 w 1617153"/>
              <a:gd name="connsiteY3" fmla="*/ 1587159 h 1587666"/>
            </a:gdLst>
            <a:ahLst/>
            <a:cxnLst>
              <a:cxn ang="0">
                <a:pos x="connsiteX0" y="connsiteY0"/>
              </a:cxn>
              <a:cxn ang="0">
                <a:pos x="connsiteX1" y="connsiteY1"/>
              </a:cxn>
              <a:cxn ang="0">
                <a:pos x="connsiteX2" y="connsiteY2"/>
              </a:cxn>
              <a:cxn ang="0">
                <a:pos x="connsiteX3" y="connsiteY3"/>
              </a:cxn>
            </a:cxnLst>
            <a:rect l="l" t="t" r="r" b="b"/>
            <a:pathLst>
              <a:path w="1617153" h="1587666">
                <a:moveTo>
                  <a:pt x="321" y="-507"/>
                </a:moveTo>
                <a:lnTo>
                  <a:pt x="1617474" y="-507"/>
                </a:lnTo>
                <a:lnTo>
                  <a:pt x="1617474" y="1587159"/>
                </a:lnTo>
                <a:lnTo>
                  <a:pt x="321" y="1587159"/>
                </a:lnTo>
                <a:close/>
              </a:path>
            </a:pathLst>
          </a:custGeom>
        </p:spPr>
      </p:pic>
      <p:sp>
        <p:nvSpPr>
          <p:cNvPr id="126" name="Freeform: Shape 125">
            <a:extLst>
              <a:ext uri="{FF2B5EF4-FFF2-40B4-BE49-F238E27FC236}">
                <a16:creationId xmlns:a16="http://schemas.microsoft.com/office/drawing/2014/main" id="{8BCB7E25-4474-9567-5410-16CB81C41FC2}"/>
              </a:ext>
            </a:extLst>
          </p:cNvPr>
          <p:cNvSpPr/>
          <p:nvPr/>
        </p:nvSpPr>
        <p:spPr>
          <a:xfrm>
            <a:off x="9238201" y="2303952"/>
            <a:ext cx="1433468" cy="1402570"/>
          </a:xfrm>
          <a:custGeom>
            <a:avLst/>
            <a:gdLst>
              <a:gd name="connsiteX0" fmla="*/ 226447 w 1405449"/>
              <a:gd name="connsiteY0" fmla="*/ 1375156 h 1375155"/>
              <a:gd name="connsiteX1" fmla="*/ 1405449 w 1405449"/>
              <a:gd name="connsiteY1" fmla="*/ 1375156 h 1375155"/>
              <a:gd name="connsiteX2" fmla="*/ 830960 w 1405449"/>
              <a:gd name="connsiteY2" fmla="*/ 0 h 1375155"/>
              <a:gd name="connsiteX3" fmla="*/ 0 w 1405449"/>
              <a:gd name="connsiteY3" fmla="*/ 833264 h 1375155"/>
              <a:gd name="connsiteX4" fmla="*/ 226486 w 1405449"/>
              <a:gd name="connsiteY4" fmla="*/ 1375156 h 1375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449" h="1375155">
                <a:moveTo>
                  <a:pt x="226447" y="1375156"/>
                </a:moveTo>
                <a:lnTo>
                  <a:pt x="1405449" y="1375156"/>
                </a:lnTo>
                <a:cubicBezTo>
                  <a:pt x="1403414" y="876879"/>
                  <a:pt x="1211790" y="379371"/>
                  <a:pt x="830960" y="0"/>
                </a:cubicBezTo>
                <a:lnTo>
                  <a:pt x="0" y="833264"/>
                </a:lnTo>
                <a:cubicBezTo>
                  <a:pt x="138871" y="972135"/>
                  <a:pt x="225142" y="1163567"/>
                  <a:pt x="226486" y="1375156"/>
                </a:cubicBezTo>
                <a:close/>
              </a:path>
            </a:pathLst>
          </a:custGeom>
          <a:solidFill>
            <a:srgbClr val="ED8F4F"/>
          </a:solidFill>
          <a:ln w="3837" cap="flat">
            <a:noFill/>
            <a:prstDash val="solid"/>
            <a:miter/>
          </a:ln>
        </p:spPr>
        <p:txBody>
          <a:bodyPr rtlCol="0" anchor="ctr"/>
          <a:lstStyle/>
          <a:p>
            <a:endParaRPr lang="en-US"/>
          </a:p>
        </p:txBody>
      </p:sp>
      <p:pic>
        <p:nvPicPr>
          <p:cNvPr id="127" name="Picture 126">
            <a:extLst>
              <a:ext uri="{FF2B5EF4-FFF2-40B4-BE49-F238E27FC236}">
                <a16:creationId xmlns:a16="http://schemas.microsoft.com/office/drawing/2014/main" id="{92FDA223-41EF-9302-2F91-95686ADA2356}"/>
              </a:ext>
            </a:extLst>
          </p:cNvPr>
          <p:cNvPicPr>
            <a:picLocks noChangeAspect="1"/>
          </p:cNvPicPr>
          <p:nvPr/>
        </p:nvPicPr>
        <p:blipFill>
          <a:blip r:embed="rId10"/>
          <a:stretch>
            <a:fillRect/>
          </a:stretch>
        </p:blipFill>
        <p:spPr>
          <a:xfrm>
            <a:off x="8585101" y="1676227"/>
            <a:ext cx="1573266" cy="1642813"/>
          </a:xfrm>
          <a:custGeom>
            <a:avLst/>
            <a:gdLst>
              <a:gd name="connsiteX0" fmla="*/ 227 w 1542515"/>
              <a:gd name="connsiteY0" fmla="*/ -658 h 1610702"/>
              <a:gd name="connsiteX1" fmla="*/ 1542743 w 1542515"/>
              <a:gd name="connsiteY1" fmla="*/ -658 h 1610702"/>
              <a:gd name="connsiteX2" fmla="*/ 1542743 w 1542515"/>
              <a:gd name="connsiteY2" fmla="*/ 1610045 h 1610702"/>
              <a:gd name="connsiteX3" fmla="*/ 227 w 1542515"/>
              <a:gd name="connsiteY3" fmla="*/ 1610045 h 1610702"/>
            </a:gdLst>
            <a:ahLst/>
            <a:cxnLst>
              <a:cxn ang="0">
                <a:pos x="connsiteX0" y="connsiteY0"/>
              </a:cxn>
              <a:cxn ang="0">
                <a:pos x="connsiteX1" y="connsiteY1"/>
              </a:cxn>
              <a:cxn ang="0">
                <a:pos x="connsiteX2" y="connsiteY2"/>
              </a:cxn>
              <a:cxn ang="0">
                <a:pos x="connsiteX3" y="connsiteY3"/>
              </a:cxn>
            </a:cxnLst>
            <a:rect l="l" t="t" r="r" b="b"/>
            <a:pathLst>
              <a:path w="1542515" h="1610702">
                <a:moveTo>
                  <a:pt x="227" y="-658"/>
                </a:moveTo>
                <a:lnTo>
                  <a:pt x="1542743" y="-658"/>
                </a:lnTo>
                <a:lnTo>
                  <a:pt x="1542743" y="1610045"/>
                </a:lnTo>
                <a:lnTo>
                  <a:pt x="227" y="1610045"/>
                </a:lnTo>
                <a:close/>
              </a:path>
            </a:pathLst>
          </a:custGeom>
        </p:spPr>
      </p:pic>
      <p:sp>
        <p:nvSpPr>
          <p:cNvPr id="128" name="Freeform: Shape 127">
            <a:extLst>
              <a:ext uri="{FF2B5EF4-FFF2-40B4-BE49-F238E27FC236}">
                <a16:creationId xmlns:a16="http://schemas.microsoft.com/office/drawing/2014/main" id="{22163E72-284D-B76A-BB9C-2BB1E6D6EDF6}"/>
              </a:ext>
            </a:extLst>
          </p:cNvPr>
          <p:cNvSpPr/>
          <p:nvPr/>
        </p:nvSpPr>
        <p:spPr>
          <a:xfrm>
            <a:off x="8678418" y="1723491"/>
            <a:ext cx="1404489" cy="1427594"/>
          </a:xfrm>
          <a:custGeom>
            <a:avLst/>
            <a:gdLst>
              <a:gd name="connsiteX0" fmla="*/ 1958 w 1377037"/>
              <a:gd name="connsiteY0" fmla="*/ 1175892 h 1399690"/>
              <a:gd name="connsiteX1" fmla="*/ 546039 w 1377037"/>
              <a:gd name="connsiteY1" fmla="*/ 1399691 h 1399690"/>
              <a:gd name="connsiteX2" fmla="*/ 1377037 w 1377037"/>
              <a:gd name="connsiteY2" fmla="*/ 566427 h 1399690"/>
              <a:gd name="connsiteX3" fmla="*/ 0 w 1377037"/>
              <a:gd name="connsiteY3" fmla="*/ 1 h 1399690"/>
              <a:gd name="connsiteX4" fmla="*/ 0 w 1377037"/>
              <a:gd name="connsiteY4" fmla="*/ 1175931 h 1399690"/>
              <a:gd name="connsiteX5" fmla="*/ 1958 w 1377037"/>
              <a:gd name="connsiteY5" fmla="*/ 1175931 h 139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037" h="1399690">
                <a:moveTo>
                  <a:pt x="1958" y="1175892"/>
                </a:moveTo>
                <a:cubicBezTo>
                  <a:pt x="214123" y="1175892"/>
                  <a:pt x="406285" y="1261357"/>
                  <a:pt x="546039" y="1399691"/>
                </a:cubicBezTo>
                <a:lnTo>
                  <a:pt x="1377037" y="566427"/>
                </a:lnTo>
                <a:cubicBezTo>
                  <a:pt x="995824" y="188208"/>
                  <a:pt x="497778" y="-498"/>
                  <a:pt x="0" y="1"/>
                </a:cubicBezTo>
                <a:lnTo>
                  <a:pt x="0" y="1175931"/>
                </a:lnTo>
                <a:cubicBezTo>
                  <a:pt x="653" y="1175931"/>
                  <a:pt x="1305" y="1175931"/>
                  <a:pt x="1958" y="1175931"/>
                </a:cubicBezTo>
                <a:close/>
              </a:path>
            </a:pathLst>
          </a:custGeom>
          <a:solidFill>
            <a:srgbClr val="F3AD7D"/>
          </a:solidFill>
          <a:ln w="383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BC2359F-81B0-074C-003D-D839B9BF40CE}"/>
              </a:ext>
            </a:extLst>
          </p:cNvPr>
          <p:cNvSpPr/>
          <p:nvPr/>
        </p:nvSpPr>
        <p:spPr>
          <a:xfrm>
            <a:off x="8354178" y="3251334"/>
            <a:ext cx="674598" cy="177391"/>
          </a:xfrm>
          <a:custGeom>
            <a:avLst/>
            <a:gdLst>
              <a:gd name="connsiteX0" fmla="*/ 560897 w 661412"/>
              <a:gd name="connsiteY0" fmla="*/ 173925 h 173924"/>
              <a:gd name="connsiteX1" fmla="*/ 100515 w 661412"/>
              <a:gd name="connsiteY1" fmla="*/ 173925 h 173924"/>
              <a:gd name="connsiteX2" fmla="*/ 0 w 661412"/>
              <a:gd name="connsiteY2" fmla="*/ 86962 h 173924"/>
              <a:gd name="connsiteX3" fmla="*/ 0 w 661412"/>
              <a:gd name="connsiteY3" fmla="*/ 86962 h 173924"/>
              <a:gd name="connsiteX4" fmla="*/ 100515 w 661412"/>
              <a:gd name="connsiteY4" fmla="*/ 0 h 173924"/>
              <a:gd name="connsiteX5" fmla="*/ 560897 w 661412"/>
              <a:gd name="connsiteY5" fmla="*/ 0 h 173924"/>
              <a:gd name="connsiteX6" fmla="*/ 661413 w 661412"/>
              <a:gd name="connsiteY6" fmla="*/ 86962 h 173924"/>
              <a:gd name="connsiteX7" fmla="*/ 661413 w 661412"/>
              <a:gd name="connsiteY7" fmla="*/ 86962 h 173924"/>
              <a:gd name="connsiteX8" fmla="*/ 560897 w 661412"/>
              <a:gd name="connsiteY8" fmla="*/ 173925 h 17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1412" h="173924">
                <a:moveTo>
                  <a:pt x="560897" y="173925"/>
                </a:moveTo>
                <a:lnTo>
                  <a:pt x="100515" y="173925"/>
                </a:lnTo>
                <a:cubicBezTo>
                  <a:pt x="44998" y="173925"/>
                  <a:pt x="0" y="134993"/>
                  <a:pt x="0" y="86962"/>
                </a:cubicBezTo>
                <a:lnTo>
                  <a:pt x="0" y="86962"/>
                </a:lnTo>
                <a:cubicBezTo>
                  <a:pt x="0" y="38932"/>
                  <a:pt x="44998" y="0"/>
                  <a:pt x="100515" y="0"/>
                </a:cubicBezTo>
                <a:lnTo>
                  <a:pt x="560897" y="0"/>
                </a:lnTo>
                <a:cubicBezTo>
                  <a:pt x="616415" y="0"/>
                  <a:pt x="661413" y="38932"/>
                  <a:pt x="661413" y="86962"/>
                </a:cubicBezTo>
                <a:lnTo>
                  <a:pt x="661413" y="86962"/>
                </a:lnTo>
                <a:cubicBezTo>
                  <a:pt x="661413" y="134993"/>
                  <a:pt x="616415" y="173925"/>
                  <a:pt x="560897" y="173925"/>
                </a:cubicBezTo>
                <a:close/>
              </a:path>
            </a:pathLst>
          </a:custGeom>
          <a:solidFill>
            <a:srgbClr val="678DB1"/>
          </a:solidFill>
          <a:ln w="383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2F7DC6F1-FA39-642C-7FAD-6E7477559D4C}"/>
              </a:ext>
            </a:extLst>
          </p:cNvPr>
          <p:cNvSpPr/>
          <p:nvPr/>
        </p:nvSpPr>
        <p:spPr>
          <a:xfrm>
            <a:off x="7403702" y="2816625"/>
            <a:ext cx="711251" cy="888408"/>
          </a:xfrm>
          <a:custGeom>
            <a:avLst/>
            <a:gdLst>
              <a:gd name="connsiteX0" fmla="*/ 697349 w 697349"/>
              <a:gd name="connsiteY0" fmla="*/ 334565 h 871043"/>
              <a:gd name="connsiteX1" fmla="*/ 361479 w 697349"/>
              <a:gd name="connsiteY1" fmla="*/ 0 h 871043"/>
              <a:gd name="connsiteX2" fmla="*/ 0 w 697349"/>
              <a:gd name="connsiteY2" fmla="*/ 871044 h 871043"/>
              <a:gd name="connsiteX3" fmla="*/ 476162 w 697349"/>
              <a:gd name="connsiteY3" fmla="*/ 871044 h 871043"/>
              <a:gd name="connsiteX4" fmla="*/ 697349 w 697349"/>
              <a:gd name="connsiteY4" fmla="*/ 334565 h 871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349" h="871043">
                <a:moveTo>
                  <a:pt x="697349" y="334565"/>
                </a:moveTo>
                <a:lnTo>
                  <a:pt x="361479" y="0"/>
                </a:lnTo>
                <a:cubicBezTo>
                  <a:pt x="139715" y="223990"/>
                  <a:pt x="2150" y="531449"/>
                  <a:pt x="0" y="871044"/>
                </a:cubicBezTo>
                <a:lnTo>
                  <a:pt x="476162" y="871044"/>
                </a:lnTo>
                <a:cubicBezTo>
                  <a:pt x="477506" y="662180"/>
                  <a:pt x="561588" y="472975"/>
                  <a:pt x="697349" y="334565"/>
                </a:cubicBezTo>
                <a:close/>
              </a:path>
            </a:pathLst>
          </a:custGeom>
          <a:solidFill>
            <a:srgbClr val="4DBCB4"/>
          </a:solidFill>
          <a:ln w="383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EDEB22DC-E271-1B9D-C17C-32725795B9B7}"/>
              </a:ext>
            </a:extLst>
          </p:cNvPr>
          <p:cNvSpPr/>
          <p:nvPr/>
        </p:nvSpPr>
        <p:spPr>
          <a:xfrm>
            <a:off x="7403624" y="3708988"/>
            <a:ext cx="715441" cy="903053"/>
          </a:xfrm>
          <a:custGeom>
            <a:avLst/>
            <a:gdLst>
              <a:gd name="connsiteX0" fmla="*/ 476200 w 701457"/>
              <a:gd name="connsiteY0" fmla="*/ 1113 h 885402"/>
              <a:gd name="connsiteX1" fmla="*/ 476200 w 701457"/>
              <a:gd name="connsiteY1" fmla="*/ 0 h 885402"/>
              <a:gd name="connsiteX2" fmla="*/ 38 w 701457"/>
              <a:gd name="connsiteY2" fmla="*/ 0 h 885402"/>
              <a:gd name="connsiteX3" fmla="*/ 0 w 701457"/>
              <a:gd name="connsiteY3" fmla="*/ 4146 h 885402"/>
              <a:gd name="connsiteX4" fmla="*/ 363706 w 701457"/>
              <a:gd name="connsiteY4" fmla="*/ 885403 h 885402"/>
              <a:gd name="connsiteX5" fmla="*/ 701457 w 701457"/>
              <a:gd name="connsiteY5" fmla="*/ 546691 h 885402"/>
              <a:gd name="connsiteX6" fmla="*/ 476200 w 701457"/>
              <a:gd name="connsiteY6" fmla="*/ 1113 h 885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457" h="885402">
                <a:moveTo>
                  <a:pt x="476200" y="1113"/>
                </a:moveTo>
                <a:cubicBezTo>
                  <a:pt x="476200" y="729"/>
                  <a:pt x="476200" y="384"/>
                  <a:pt x="476200" y="0"/>
                </a:cubicBezTo>
                <a:lnTo>
                  <a:pt x="38" y="0"/>
                </a:lnTo>
                <a:cubicBezTo>
                  <a:pt x="38" y="1382"/>
                  <a:pt x="0" y="2764"/>
                  <a:pt x="0" y="4146"/>
                </a:cubicBezTo>
                <a:cubicBezTo>
                  <a:pt x="0" y="348041"/>
                  <a:pt x="138948" y="659454"/>
                  <a:pt x="363706" y="885403"/>
                </a:cubicBezTo>
                <a:lnTo>
                  <a:pt x="701457" y="546691"/>
                </a:lnTo>
                <a:cubicBezTo>
                  <a:pt x="562241" y="406822"/>
                  <a:pt x="476200" y="214008"/>
                  <a:pt x="476200" y="1113"/>
                </a:cubicBezTo>
                <a:close/>
              </a:path>
            </a:pathLst>
          </a:custGeom>
          <a:solidFill>
            <a:srgbClr val="62C5BD"/>
          </a:solidFill>
          <a:ln w="383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43AF8E7-34CD-6B17-A5B6-596B3A681C23}"/>
              </a:ext>
            </a:extLst>
          </p:cNvPr>
          <p:cNvSpPr/>
          <p:nvPr/>
        </p:nvSpPr>
        <p:spPr>
          <a:xfrm>
            <a:off x="8676146" y="4271161"/>
            <a:ext cx="902114" cy="716576"/>
          </a:xfrm>
          <a:custGeom>
            <a:avLst/>
            <a:gdLst>
              <a:gd name="connsiteX0" fmla="*/ 1958 w 884481"/>
              <a:gd name="connsiteY0" fmla="*/ 223338 h 702570"/>
              <a:gd name="connsiteX1" fmla="*/ 0 w 884481"/>
              <a:gd name="connsiteY1" fmla="*/ 223338 h 702570"/>
              <a:gd name="connsiteX2" fmla="*/ 0 w 884481"/>
              <a:gd name="connsiteY2" fmla="*/ 702571 h 702570"/>
              <a:gd name="connsiteX3" fmla="*/ 1958 w 884481"/>
              <a:gd name="connsiteY3" fmla="*/ 702571 h 702570"/>
              <a:gd name="connsiteX4" fmla="*/ 884481 w 884481"/>
              <a:gd name="connsiteY4" fmla="*/ 337598 h 702570"/>
              <a:gd name="connsiteX5" fmla="*/ 545578 w 884481"/>
              <a:gd name="connsiteY5" fmla="*/ 0 h 702570"/>
              <a:gd name="connsiteX6" fmla="*/ 1958 w 884481"/>
              <a:gd name="connsiteY6" fmla="*/ 223338 h 70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481" h="702570">
                <a:moveTo>
                  <a:pt x="1958" y="223338"/>
                </a:moveTo>
                <a:cubicBezTo>
                  <a:pt x="1305" y="223338"/>
                  <a:pt x="653" y="223338"/>
                  <a:pt x="0" y="223338"/>
                </a:cubicBezTo>
                <a:lnTo>
                  <a:pt x="0" y="702571"/>
                </a:lnTo>
                <a:cubicBezTo>
                  <a:pt x="653" y="702571"/>
                  <a:pt x="1305" y="702571"/>
                  <a:pt x="1958" y="702571"/>
                </a:cubicBezTo>
                <a:cubicBezTo>
                  <a:pt x="346505" y="702571"/>
                  <a:pt x="658456" y="563124"/>
                  <a:pt x="884481" y="337598"/>
                </a:cubicBezTo>
                <a:lnTo>
                  <a:pt x="545578" y="0"/>
                </a:lnTo>
                <a:cubicBezTo>
                  <a:pt x="405901" y="138064"/>
                  <a:pt x="213893" y="223338"/>
                  <a:pt x="1958" y="223338"/>
                </a:cubicBezTo>
                <a:close/>
              </a:path>
            </a:pathLst>
          </a:custGeom>
          <a:solidFill>
            <a:srgbClr val="F58142"/>
          </a:solidFill>
          <a:ln w="3837"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D2D4AE7D-DCCD-5E17-956D-CD02CCBC0F64}"/>
              </a:ext>
            </a:extLst>
          </p:cNvPr>
          <p:cNvSpPr/>
          <p:nvPr/>
        </p:nvSpPr>
        <p:spPr>
          <a:xfrm>
            <a:off x="7777360" y="4269398"/>
            <a:ext cx="894791" cy="718260"/>
          </a:xfrm>
          <a:custGeom>
            <a:avLst/>
            <a:gdLst>
              <a:gd name="connsiteX0" fmla="*/ 337790 w 877301"/>
              <a:gd name="connsiteY0" fmla="*/ 0 h 704221"/>
              <a:gd name="connsiteX1" fmla="*/ 0 w 877301"/>
              <a:gd name="connsiteY1" fmla="*/ 338711 h 704221"/>
              <a:gd name="connsiteX2" fmla="*/ 877302 w 877301"/>
              <a:gd name="connsiteY2" fmla="*/ 704222 h 704221"/>
              <a:gd name="connsiteX3" fmla="*/ 877302 w 877301"/>
              <a:gd name="connsiteY3" fmla="*/ 224988 h 704221"/>
              <a:gd name="connsiteX4" fmla="*/ 337790 w 877301"/>
              <a:gd name="connsiteY4" fmla="*/ 0 h 704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301" h="704221">
                <a:moveTo>
                  <a:pt x="337790" y="0"/>
                </a:moveTo>
                <a:lnTo>
                  <a:pt x="0" y="338711"/>
                </a:lnTo>
                <a:cubicBezTo>
                  <a:pt x="224835" y="563316"/>
                  <a:pt x="534789" y="702648"/>
                  <a:pt x="877302" y="704222"/>
                </a:cubicBezTo>
                <a:lnTo>
                  <a:pt x="877302" y="224988"/>
                </a:lnTo>
                <a:cubicBezTo>
                  <a:pt x="666826" y="223414"/>
                  <a:pt x="476354" y="137796"/>
                  <a:pt x="337790" y="0"/>
                </a:cubicBezTo>
                <a:close/>
              </a:path>
            </a:pathLst>
          </a:custGeom>
          <a:solidFill>
            <a:srgbClr val="72CBCE"/>
          </a:solidFill>
          <a:ln w="3837"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1C1704BF-8E54-E7D3-D80C-71BB4D343684}"/>
              </a:ext>
            </a:extLst>
          </p:cNvPr>
          <p:cNvSpPr/>
          <p:nvPr/>
        </p:nvSpPr>
        <p:spPr>
          <a:xfrm>
            <a:off x="9235381" y="3709028"/>
            <a:ext cx="717204" cy="903681"/>
          </a:xfrm>
          <a:custGeom>
            <a:avLst/>
            <a:gdLst>
              <a:gd name="connsiteX0" fmla="*/ 703185 w 703185"/>
              <a:gd name="connsiteY0" fmla="*/ 0 h 886017"/>
              <a:gd name="connsiteX1" fmla="*/ 227023 w 703185"/>
              <a:gd name="connsiteY1" fmla="*/ 0 h 886017"/>
              <a:gd name="connsiteX2" fmla="*/ 227023 w 703185"/>
              <a:gd name="connsiteY2" fmla="*/ 1114 h 886017"/>
              <a:gd name="connsiteX3" fmla="*/ 0 w 703185"/>
              <a:gd name="connsiteY3" fmla="*/ 548458 h 886017"/>
              <a:gd name="connsiteX4" fmla="*/ 338865 w 703185"/>
              <a:gd name="connsiteY4" fmla="*/ 886017 h 886017"/>
              <a:gd name="connsiteX5" fmla="*/ 703185 w 703185"/>
              <a:gd name="connsiteY5" fmla="*/ 4147 h 886017"/>
              <a:gd name="connsiteX6" fmla="*/ 703147 w 703185"/>
              <a:gd name="connsiteY6" fmla="*/ 0 h 88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185" h="886017">
                <a:moveTo>
                  <a:pt x="703185" y="0"/>
                </a:moveTo>
                <a:lnTo>
                  <a:pt x="227023" y="0"/>
                </a:lnTo>
                <a:cubicBezTo>
                  <a:pt x="227023" y="384"/>
                  <a:pt x="227023" y="729"/>
                  <a:pt x="227023" y="1114"/>
                </a:cubicBezTo>
                <a:cubicBezTo>
                  <a:pt x="227023" y="214929"/>
                  <a:pt x="140253" y="408473"/>
                  <a:pt x="0" y="548458"/>
                </a:cubicBezTo>
                <a:lnTo>
                  <a:pt x="338865" y="886017"/>
                </a:lnTo>
                <a:cubicBezTo>
                  <a:pt x="564007" y="660030"/>
                  <a:pt x="703185" y="348348"/>
                  <a:pt x="703185" y="4147"/>
                </a:cubicBezTo>
                <a:cubicBezTo>
                  <a:pt x="703185" y="2764"/>
                  <a:pt x="703147" y="1382"/>
                  <a:pt x="703147" y="0"/>
                </a:cubicBezTo>
                <a:close/>
              </a:path>
            </a:pathLst>
          </a:custGeom>
          <a:solidFill>
            <a:srgbClr val="F28D49"/>
          </a:solidFill>
          <a:ln w="383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AAB55FB1-72DE-D1C3-2C42-8D2E277CB091}"/>
              </a:ext>
            </a:extLst>
          </p:cNvPr>
          <p:cNvSpPr/>
          <p:nvPr/>
        </p:nvSpPr>
        <p:spPr>
          <a:xfrm>
            <a:off x="7775167" y="2438777"/>
            <a:ext cx="896984" cy="716224"/>
          </a:xfrm>
          <a:custGeom>
            <a:avLst/>
            <a:gdLst>
              <a:gd name="connsiteX0" fmla="*/ 879452 w 879451"/>
              <a:gd name="connsiteY0" fmla="*/ 473167 h 702225"/>
              <a:gd name="connsiteX1" fmla="*/ 879452 w 879451"/>
              <a:gd name="connsiteY1" fmla="*/ 0 h 702225"/>
              <a:gd name="connsiteX2" fmla="*/ 0 w 879451"/>
              <a:gd name="connsiteY2" fmla="*/ 367660 h 702225"/>
              <a:gd name="connsiteX3" fmla="*/ 335870 w 879451"/>
              <a:gd name="connsiteY3" fmla="*/ 702225 h 702225"/>
              <a:gd name="connsiteX4" fmla="*/ 879452 w 879451"/>
              <a:gd name="connsiteY4" fmla="*/ 473129 h 702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51" h="702225">
                <a:moveTo>
                  <a:pt x="879452" y="473167"/>
                </a:moveTo>
                <a:lnTo>
                  <a:pt x="879452" y="0"/>
                </a:lnTo>
                <a:cubicBezTo>
                  <a:pt x="535826" y="1574"/>
                  <a:pt x="224988" y="141789"/>
                  <a:pt x="0" y="367660"/>
                </a:cubicBezTo>
                <a:lnTo>
                  <a:pt x="335870" y="702225"/>
                </a:lnTo>
                <a:cubicBezTo>
                  <a:pt x="474741" y="562011"/>
                  <a:pt x="666903" y="474741"/>
                  <a:pt x="879452" y="473129"/>
                </a:cubicBezTo>
                <a:close/>
              </a:path>
            </a:pathLst>
          </a:custGeom>
          <a:solidFill>
            <a:srgbClr val="20A5A5"/>
          </a:solidFill>
          <a:ln w="383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EE7EA15-C217-7D54-4389-A147AD962502}"/>
              </a:ext>
            </a:extLst>
          </p:cNvPr>
          <p:cNvSpPr/>
          <p:nvPr/>
        </p:nvSpPr>
        <p:spPr>
          <a:xfrm>
            <a:off x="9235890" y="2810008"/>
            <a:ext cx="716655" cy="895026"/>
          </a:xfrm>
          <a:custGeom>
            <a:avLst/>
            <a:gdLst>
              <a:gd name="connsiteX0" fmla="*/ 226486 w 702647"/>
              <a:gd name="connsiteY0" fmla="*/ 877532 h 877532"/>
              <a:gd name="connsiteX1" fmla="*/ 702648 w 702647"/>
              <a:gd name="connsiteY1" fmla="*/ 877532 h 877532"/>
              <a:gd name="connsiteX2" fmla="*/ 334718 w 702647"/>
              <a:gd name="connsiteY2" fmla="*/ 0 h 877532"/>
              <a:gd name="connsiteX3" fmla="*/ 0 w 702647"/>
              <a:gd name="connsiteY3" fmla="*/ 335640 h 877532"/>
              <a:gd name="connsiteX4" fmla="*/ 226486 w 702647"/>
              <a:gd name="connsiteY4" fmla="*/ 877532 h 877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647" h="877532">
                <a:moveTo>
                  <a:pt x="226486" y="877532"/>
                </a:moveTo>
                <a:lnTo>
                  <a:pt x="702648" y="877532"/>
                </a:lnTo>
                <a:cubicBezTo>
                  <a:pt x="700497" y="534636"/>
                  <a:pt x="560283" y="224528"/>
                  <a:pt x="334718" y="0"/>
                </a:cubicBezTo>
                <a:lnTo>
                  <a:pt x="0" y="335640"/>
                </a:lnTo>
                <a:cubicBezTo>
                  <a:pt x="138871" y="474511"/>
                  <a:pt x="225142" y="665943"/>
                  <a:pt x="226486" y="877532"/>
                </a:cubicBezTo>
                <a:close/>
              </a:path>
            </a:pathLst>
          </a:custGeom>
          <a:solidFill>
            <a:srgbClr val="F9A369"/>
          </a:solidFill>
          <a:ln w="383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3C43013-6607-2A8C-9056-09CBB961B15B}"/>
              </a:ext>
            </a:extLst>
          </p:cNvPr>
          <p:cNvSpPr/>
          <p:nvPr/>
        </p:nvSpPr>
        <p:spPr>
          <a:xfrm>
            <a:off x="8676146" y="2438698"/>
            <a:ext cx="898315" cy="710860"/>
          </a:xfrm>
          <a:custGeom>
            <a:avLst/>
            <a:gdLst>
              <a:gd name="connsiteX0" fmla="*/ 1958 w 880756"/>
              <a:gd name="connsiteY0" fmla="*/ 473167 h 696965"/>
              <a:gd name="connsiteX1" fmla="*/ 546039 w 880756"/>
              <a:gd name="connsiteY1" fmla="*/ 696965 h 696965"/>
              <a:gd name="connsiteX2" fmla="*/ 880757 w 880756"/>
              <a:gd name="connsiteY2" fmla="*/ 361325 h 696965"/>
              <a:gd name="connsiteX3" fmla="*/ 1958 w 880756"/>
              <a:gd name="connsiteY3" fmla="*/ 0 h 696965"/>
              <a:gd name="connsiteX4" fmla="*/ 0 w 880756"/>
              <a:gd name="connsiteY4" fmla="*/ 0 h 696965"/>
              <a:gd name="connsiteX5" fmla="*/ 0 w 880756"/>
              <a:gd name="connsiteY5" fmla="*/ 473167 h 696965"/>
              <a:gd name="connsiteX6" fmla="*/ 1958 w 880756"/>
              <a:gd name="connsiteY6" fmla="*/ 473167 h 69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756" h="696965">
                <a:moveTo>
                  <a:pt x="1958" y="473167"/>
                </a:moveTo>
                <a:cubicBezTo>
                  <a:pt x="214123" y="473167"/>
                  <a:pt x="406285" y="558632"/>
                  <a:pt x="546039" y="696965"/>
                </a:cubicBezTo>
                <a:lnTo>
                  <a:pt x="880757" y="361325"/>
                </a:lnTo>
                <a:cubicBezTo>
                  <a:pt x="655000" y="137988"/>
                  <a:pt x="344624" y="0"/>
                  <a:pt x="1958" y="0"/>
                </a:cubicBezTo>
                <a:cubicBezTo>
                  <a:pt x="1305" y="0"/>
                  <a:pt x="653" y="0"/>
                  <a:pt x="0" y="0"/>
                </a:cubicBezTo>
                <a:lnTo>
                  <a:pt x="0" y="473167"/>
                </a:lnTo>
                <a:cubicBezTo>
                  <a:pt x="653" y="473167"/>
                  <a:pt x="1305" y="473167"/>
                  <a:pt x="1958" y="473167"/>
                </a:cubicBezTo>
                <a:close/>
              </a:path>
            </a:pathLst>
          </a:custGeom>
          <a:solidFill>
            <a:srgbClr val="FCCAA7"/>
          </a:solidFill>
          <a:ln w="3837" cap="flat">
            <a:noFill/>
            <a:prstDash val="solid"/>
            <a:miter/>
          </a:ln>
        </p:spPr>
        <p:txBody>
          <a:bodyPr rtlCol="0" anchor="ctr"/>
          <a:lstStyle/>
          <a:p>
            <a:endParaRPr lang="en-US"/>
          </a:p>
        </p:txBody>
      </p:sp>
      <p:grpSp>
        <p:nvGrpSpPr>
          <p:cNvPr id="248" name="Graphic 4">
            <a:extLst>
              <a:ext uri="{FF2B5EF4-FFF2-40B4-BE49-F238E27FC236}">
                <a16:creationId xmlns:a16="http://schemas.microsoft.com/office/drawing/2014/main" id="{7E400597-534E-CB57-4520-464EE5532ED1}"/>
              </a:ext>
            </a:extLst>
          </p:cNvPr>
          <p:cNvGrpSpPr/>
          <p:nvPr/>
        </p:nvGrpSpPr>
        <p:grpSpPr>
          <a:xfrm>
            <a:off x="6626976" y="1658527"/>
            <a:ext cx="4111773" cy="4111772"/>
            <a:chOff x="6554040" y="1712845"/>
            <a:chExt cx="4031403" cy="4031402"/>
          </a:xfrm>
          <a:solidFill>
            <a:srgbClr val="939FA5"/>
          </a:solidFill>
        </p:grpSpPr>
        <p:sp>
          <p:nvSpPr>
            <p:cNvPr id="249" name="Freeform: Shape 248">
              <a:extLst>
                <a:ext uri="{FF2B5EF4-FFF2-40B4-BE49-F238E27FC236}">
                  <a16:creationId xmlns:a16="http://schemas.microsoft.com/office/drawing/2014/main" id="{A0C69716-367D-BB77-D162-74D1804CBD74}"/>
                </a:ext>
              </a:extLst>
            </p:cNvPr>
            <p:cNvSpPr/>
            <p:nvPr/>
          </p:nvSpPr>
          <p:spPr>
            <a:xfrm>
              <a:off x="9745153" y="2091409"/>
              <a:ext cx="74829" cy="70644"/>
            </a:xfrm>
            <a:custGeom>
              <a:avLst/>
              <a:gdLst>
                <a:gd name="connsiteX0" fmla="*/ 0 w 74829"/>
                <a:gd name="connsiteY0" fmla="*/ 46188 h 70644"/>
                <a:gd name="connsiteX1" fmla="*/ 29871 w 74829"/>
                <a:gd name="connsiteY1" fmla="*/ 31598 h 70644"/>
                <a:gd name="connsiteX2" fmla="*/ 40122 w 74829"/>
                <a:gd name="connsiteY2" fmla="*/ 0 h 70644"/>
                <a:gd name="connsiteX3" fmla="*/ 74830 w 74829"/>
                <a:gd name="connsiteY3" fmla="*/ 70645 h 70644"/>
                <a:gd name="connsiteX4" fmla="*/ 0 w 74829"/>
                <a:gd name="connsiteY4" fmla="*/ 46188 h 70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29" h="70644">
                  <a:moveTo>
                    <a:pt x="0" y="46188"/>
                  </a:moveTo>
                  <a:lnTo>
                    <a:pt x="29871" y="31598"/>
                  </a:lnTo>
                  <a:lnTo>
                    <a:pt x="40122" y="0"/>
                  </a:lnTo>
                  <a:lnTo>
                    <a:pt x="74830" y="70645"/>
                  </a:lnTo>
                  <a:lnTo>
                    <a:pt x="0" y="46188"/>
                  </a:lnTo>
                  <a:close/>
                </a:path>
              </a:pathLst>
            </a:custGeom>
            <a:solidFill>
              <a:srgbClr val="939FA5"/>
            </a:solidFill>
            <a:ln w="3837"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BCBED71F-CE5F-DA6E-01BD-E7F27E7E93E6}"/>
                </a:ext>
              </a:extLst>
            </p:cNvPr>
            <p:cNvSpPr/>
            <p:nvPr/>
          </p:nvSpPr>
          <p:spPr>
            <a:xfrm>
              <a:off x="10523783" y="4018132"/>
              <a:ext cx="60009" cy="77018"/>
            </a:xfrm>
            <a:custGeom>
              <a:avLst/>
              <a:gdLst>
                <a:gd name="connsiteX0" fmla="*/ 0 w 60009"/>
                <a:gd name="connsiteY0" fmla="*/ 0 h 77018"/>
                <a:gd name="connsiteX1" fmla="*/ 27529 w 60009"/>
                <a:gd name="connsiteY1" fmla="*/ 18621 h 77018"/>
                <a:gd name="connsiteX2" fmla="*/ 60010 w 60009"/>
                <a:gd name="connsiteY2" fmla="*/ 11710 h 77018"/>
                <a:gd name="connsiteX3" fmla="*/ 16125 w 60009"/>
                <a:gd name="connsiteY3" fmla="*/ 77018 h 77018"/>
                <a:gd name="connsiteX4" fmla="*/ 0 w 60009"/>
                <a:gd name="connsiteY4" fmla="*/ 0 h 77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9" h="77018">
                  <a:moveTo>
                    <a:pt x="0" y="0"/>
                  </a:moveTo>
                  <a:lnTo>
                    <a:pt x="27529" y="18621"/>
                  </a:lnTo>
                  <a:lnTo>
                    <a:pt x="60010" y="11710"/>
                  </a:lnTo>
                  <a:lnTo>
                    <a:pt x="16125" y="77018"/>
                  </a:lnTo>
                  <a:lnTo>
                    <a:pt x="0" y="0"/>
                  </a:lnTo>
                  <a:close/>
                </a:path>
              </a:pathLst>
            </a:custGeom>
            <a:solidFill>
              <a:srgbClr val="939FA5"/>
            </a:solidFill>
            <a:ln w="3837"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0685549-A1B4-E6DA-E895-8A400ED2D77E}"/>
                </a:ext>
              </a:extLst>
            </p:cNvPr>
            <p:cNvSpPr/>
            <p:nvPr/>
          </p:nvSpPr>
          <p:spPr>
            <a:xfrm>
              <a:off x="9167555" y="5587638"/>
              <a:ext cx="78707" cy="56477"/>
            </a:xfrm>
            <a:custGeom>
              <a:avLst/>
              <a:gdLst>
                <a:gd name="connsiteX0" fmla="*/ 55249 w 78707"/>
                <a:gd name="connsiteY0" fmla="*/ 0 h 56477"/>
                <a:gd name="connsiteX1" fmla="*/ 54980 w 78707"/>
                <a:gd name="connsiteY1" fmla="*/ 33211 h 56477"/>
                <a:gd name="connsiteX2" fmla="*/ 78708 w 78707"/>
                <a:gd name="connsiteY2" fmla="*/ 56477 h 56477"/>
                <a:gd name="connsiteX3" fmla="*/ 0 w 78707"/>
                <a:gd name="connsiteY3" fmla="*/ 56055 h 56477"/>
                <a:gd name="connsiteX4" fmla="*/ 55249 w 78707"/>
                <a:gd name="connsiteY4" fmla="*/ 0 h 56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07" h="56477">
                  <a:moveTo>
                    <a:pt x="55249" y="0"/>
                  </a:moveTo>
                  <a:lnTo>
                    <a:pt x="54980" y="33211"/>
                  </a:lnTo>
                  <a:lnTo>
                    <a:pt x="78708" y="56477"/>
                  </a:lnTo>
                  <a:lnTo>
                    <a:pt x="0" y="56055"/>
                  </a:lnTo>
                  <a:lnTo>
                    <a:pt x="55249" y="0"/>
                  </a:lnTo>
                  <a:close/>
                </a:path>
              </a:pathLst>
            </a:custGeom>
            <a:solidFill>
              <a:srgbClr val="939FA5"/>
            </a:solidFill>
            <a:ln w="3837"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59EBDC49-BB50-A2C7-F40D-94D791D2FC9E}"/>
                </a:ext>
              </a:extLst>
            </p:cNvPr>
            <p:cNvSpPr/>
            <p:nvPr/>
          </p:nvSpPr>
          <p:spPr>
            <a:xfrm>
              <a:off x="6825025" y="4717862"/>
              <a:ext cx="62274" cy="78170"/>
            </a:xfrm>
            <a:custGeom>
              <a:avLst/>
              <a:gdLst>
                <a:gd name="connsiteX0" fmla="*/ 62275 w 62274"/>
                <a:gd name="connsiteY0" fmla="*/ 48107 h 78170"/>
                <a:gd name="connsiteX1" fmla="*/ 29256 w 62274"/>
                <a:gd name="connsiteY1" fmla="*/ 51832 h 78170"/>
                <a:gd name="connsiteX2" fmla="*/ 8984 w 62274"/>
                <a:gd name="connsiteY2" fmla="*/ 78170 h 78170"/>
                <a:gd name="connsiteX3" fmla="*/ 0 w 62274"/>
                <a:gd name="connsiteY3" fmla="*/ 0 h 78170"/>
                <a:gd name="connsiteX4" fmla="*/ 62275 w 62274"/>
                <a:gd name="connsiteY4" fmla="*/ 48107 h 7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74" h="78170">
                  <a:moveTo>
                    <a:pt x="62275" y="48107"/>
                  </a:moveTo>
                  <a:lnTo>
                    <a:pt x="29256" y="51832"/>
                  </a:lnTo>
                  <a:lnTo>
                    <a:pt x="8984" y="78170"/>
                  </a:lnTo>
                  <a:lnTo>
                    <a:pt x="0" y="0"/>
                  </a:lnTo>
                  <a:lnTo>
                    <a:pt x="62275" y="48107"/>
                  </a:lnTo>
                  <a:close/>
                </a:path>
              </a:pathLst>
            </a:custGeom>
            <a:solidFill>
              <a:srgbClr val="939FA5"/>
            </a:solidFill>
            <a:ln w="383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F3F6B604-4F89-E78A-4CD0-96F9D308BE25}"/>
                </a:ext>
              </a:extLst>
            </p:cNvPr>
            <p:cNvSpPr/>
            <p:nvPr/>
          </p:nvSpPr>
          <p:spPr>
            <a:xfrm>
              <a:off x="7316237" y="2104348"/>
              <a:ext cx="76787" cy="66959"/>
            </a:xfrm>
            <a:custGeom>
              <a:avLst/>
              <a:gdLst>
                <a:gd name="connsiteX0" fmla="*/ 35438 w 76787"/>
                <a:gd name="connsiteY0" fmla="*/ 66959 h 66959"/>
                <a:gd name="connsiteX1" fmla="*/ 28296 w 76787"/>
                <a:gd name="connsiteY1" fmla="*/ 34516 h 66959"/>
                <a:gd name="connsiteX2" fmla="*/ 0 w 76787"/>
                <a:gd name="connsiteY2" fmla="*/ 17124 h 66959"/>
                <a:gd name="connsiteX3" fmla="*/ 76788 w 76787"/>
                <a:gd name="connsiteY3" fmla="*/ 0 h 66959"/>
                <a:gd name="connsiteX4" fmla="*/ 35438 w 76787"/>
                <a:gd name="connsiteY4" fmla="*/ 66959 h 66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87" h="66959">
                  <a:moveTo>
                    <a:pt x="35438" y="66959"/>
                  </a:moveTo>
                  <a:lnTo>
                    <a:pt x="28296" y="34516"/>
                  </a:lnTo>
                  <a:lnTo>
                    <a:pt x="0" y="17124"/>
                  </a:lnTo>
                  <a:lnTo>
                    <a:pt x="76788" y="0"/>
                  </a:lnTo>
                  <a:lnTo>
                    <a:pt x="35438" y="66959"/>
                  </a:lnTo>
                  <a:close/>
                </a:path>
              </a:pathLst>
            </a:custGeom>
            <a:solidFill>
              <a:srgbClr val="939FA5"/>
            </a:solidFill>
            <a:ln w="383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E28279E6-AC1D-A45D-FEFF-595EC326E1DF}"/>
                </a:ext>
              </a:extLst>
            </p:cNvPr>
            <p:cNvSpPr/>
            <p:nvPr/>
          </p:nvSpPr>
          <p:spPr>
            <a:xfrm>
              <a:off x="6554040" y="1712845"/>
              <a:ext cx="4031403" cy="4031402"/>
            </a:xfrm>
            <a:custGeom>
              <a:avLst/>
              <a:gdLst>
                <a:gd name="connsiteX0" fmla="*/ 1951180 w 4031403"/>
                <a:gd name="connsiteY0" fmla="*/ 4020038 h 4031402"/>
                <a:gd name="connsiteX1" fmla="*/ 1961816 w 4031403"/>
                <a:gd name="connsiteY1" fmla="*/ 4009940 h 4031402"/>
                <a:gd name="connsiteX2" fmla="*/ 1961816 w 4031403"/>
                <a:gd name="connsiteY2" fmla="*/ 4009940 h 4031402"/>
                <a:gd name="connsiteX3" fmla="*/ 1971875 w 4031403"/>
                <a:gd name="connsiteY3" fmla="*/ 4020576 h 4031402"/>
                <a:gd name="connsiteX4" fmla="*/ 1971875 w 4031403"/>
                <a:gd name="connsiteY4" fmla="*/ 4020576 h 4031402"/>
                <a:gd name="connsiteX5" fmla="*/ 1961240 w 4031403"/>
                <a:gd name="connsiteY5" fmla="*/ 4030635 h 4031402"/>
                <a:gd name="connsiteX6" fmla="*/ 1961201 w 4031403"/>
                <a:gd name="connsiteY6" fmla="*/ 4030635 h 4031402"/>
                <a:gd name="connsiteX7" fmla="*/ 1951180 w 4031403"/>
                <a:gd name="connsiteY7" fmla="*/ 4020038 h 4031402"/>
                <a:gd name="connsiteX8" fmla="*/ 1932099 w 4031403"/>
                <a:gd name="connsiteY8" fmla="*/ 4029636 h 4031402"/>
                <a:gd name="connsiteX9" fmla="*/ 1922193 w 4031403"/>
                <a:gd name="connsiteY9" fmla="*/ 4018886 h 4031402"/>
                <a:gd name="connsiteX10" fmla="*/ 1922193 w 4031403"/>
                <a:gd name="connsiteY10" fmla="*/ 4018886 h 4031402"/>
                <a:gd name="connsiteX11" fmla="*/ 1932943 w 4031403"/>
                <a:gd name="connsiteY11" fmla="*/ 4008980 h 4031402"/>
                <a:gd name="connsiteX12" fmla="*/ 1932943 w 4031403"/>
                <a:gd name="connsiteY12" fmla="*/ 4008980 h 4031402"/>
                <a:gd name="connsiteX13" fmla="*/ 1942849 w 4031403"/>
                <a:gd name="connsiteY13" fmla="*/ 4019731 h 4031402"/>
                <a:gd name="connsiteX14" fmla="*/ 1942849 w 4031403"/>
                <a:gd name="connsiteY14" fmla="*/ 4019731 h 4031402"/>
                <a:gd name="connsiteX15" fmla="*/ 1932175 w 4031403"/>
                <a:gd name="connsiteY15" fmla="*/ 4029675 h 4031402"/>
                <a:gd name="connsiteX16" fmla="*/ 1932060 w 4031403"/>
                <a:gd name="connsiteY16" fmla="*/ 4029675 h 4031402"/>
                <a:gd name="connsiteX17" fmla="*/ 1980206 w 4031403"/>
                <a:gd name="connsiteY17" fmla="*/ 4020729 h 4031402"/>
                <a:gd name="connsiteX18" fmla="*/ 1990688 w 4031403"/>
                <a:gd name="connsiteY18" fmla="*/ 4010555 h 4031402"/>
                <a:gd name="connsiteX19" fmla="*/ 1990688 w 4031403"/>
                <a:gd name="connsiteY19" fmla="*/ 4010555 h 4031402"/>
                <a:gd name="connsiteX20" fmla="*/ 2000901 w 4031403"/>
                <a:gd name="connsiteY20" fmla="*/ 4021036 h 4031402"/>
                <a:gd name="connsiteX21" fmla="*/ 2000901 w 4031403"/>
                <a:gd name="connsiteY21" fmla="*/ 4021036 h 4031402"/>
                <a:gd name="connsiteX22" fmla="*/ 1990419 w 4031403"/>
                <a:gd name="connsiteY22" fmla="*/ 4031211 h 4031402"/>
                <a:gd name="connsiteX23" fmla="*/ 1990265 w 4031403"/>
                <a:gd name="connsiteY23" fmla="*/ 4031211 h 4031402"/>
                <a:gd name="connsiteX24" fmla="*/ 1980206 w 4031403"/>
                <a:gd name="connsiteY24" fmla="*/ 4020729 h 4031402"/>
                <a:gd name="connsiteX25" fmla="*/ 1903073 w 4031403"/>
                <a:gd name="connsiteY25" fmla="*/ 4028254 h 4031402"/>
                <a:gd name="connsiteX26" fmla="*/ 1893321 w 4031403"/>
                <a:gd name="connsiteY26" fmla="*/ 4017351 h 4031402"/>
                <a:gd name="connsiteX27" fmla="*/ 1893321 w 4031403"/>
                <a:gd name="connsiteY27" fmla="*/ 4017351 h 4031402"/>
                <a:gd name="connsiteX28" fmla="*/ 1904225 w 4031403"/>
                <a:gd name="connsiteY28" fmla="*/ 4007598 h 4031402"/>
                <a:gd name="connsiteX29" fmla="*/ 1904225 w 4031403"/>
                <a:gd name="connsiteY29" fmla="*/ 4007598 h 4031402"/>
                <a:gd name="connsiteX30" fmla="*/ 1913977 w 4031403"/>
                <a:gd name="connsiteY30" fmla="*/ 4018541 h 4031402"/>
                <a:gd name="connsiteX31" fmla="*/ 1913977 w 4031403"/>
                <a:gd name="connsiteY31" fmla="*/ 4018541 h 4031402"/>
                <a:gd name="connsiteX32" fmla="*/ 1903303 w 4031403"/>
                <a:gd name="connsiteY32" fmla="*/ 4028293 h 4031402"/>
                <a:gd name="connsiteX33" fmla="*/ 1903035 w 4031403"/>
                <a:gd name="connsiteY33" fmla="*/ 4028293 h 4031402"/>
                <a:gd name="connsiteX34" fmla="*/ 2019637 w 4031403"/>
                <a:gd name="connsiteY34" fmla="*/ 4031364 h 4031402"/>
                <a:gd name="connsiteX35" fmla="*/ 2009232 w 4031403"/>
                <a:gd name="connsiteY35" fmla="*/ 4021036 h 4031402"/>
                <a:gd name="connsiteX36" fmla="*/ 2009232 w 4031403"/>
                <a:gd name="connsiteY36" fmla="*/ 4021036 h 4031402"/>
                <a:gd name="connsiteX37" fmla="*/ 2019599 w 4031403"/>
                <a:gd name="connsiteY37" fmla="*/ 4010670 h 4031402"/>
                <a:gd name="connsiteX38" fmla="*/ 2019599 w 4031403"/>
                <a:gd name="connsiteY38" fmla="*/ 4010670 h 4031402"/>
                <a:gd name="connsiteX39" fmla="*/ 2029965 w 4031403"/>
                <a:gd name="connsiteY39" fmla="*/ 4020998 h 4031402"/>
                <a:gd name="connsiteX40" fmla="*/ 2029965 w 4031403"/>
                <a:gd name="connsiteY40" fmla="*/ 4020998 h 4031402"/>
                <a:gd name="connsiteX41" fmla="*/ 2019637 w 4031403"/>
                <a:gd name="connsiteY41" fmla="*/ 4031403 h 4031402"/>
                <a:gd name="connsiteX42" fmla="*/ 2019637 w 4031403"/>
                <a:gd name="connsiteY42" fmla="*/ 4031403 h 4031402"/>
                <a:gd name="connsiteX43" fmla="*/ 2019637 w 4031403"/>
                <a:gd name="connsiteY43" fmla="*/ 4031364 h 4031402"/>
                <a:gd name="connsiteX44" fmla="*/ 1874085 w 4031403"/>
                <a:gd name="connsiteY44" fmla="*/ 4026450 h 4031402"/>
                <a:gd name="connsiteX45" fmla="*/ 1874085 w 4031403"/>
                <a:gd name="connsiteY45" fmla="*/ 4026450 h 4031402"/>
                <a:gd name="connsiteX46" fmla="*/ 1864487 w 4031403"/>
                <a:gd name="connsiteY46" fmla="*/ 4015354 h 4031402"/>
                <a:gd name="connsiteX47" fmla="*/ 1864487 w 4031403"/>
                <a:gd name="connsiteY47" fmla="*/ 4015354 h 4031402"/>
                <a:gd name="connsiteX48" fmla="*/ 1875544 w 4031403"/>
                <a:gd name="connsiteY48" fmla="*/ 4005756 h 4031402"/>
                <a:gd name="connsiteX49" fmla="*/ 1875544 w 4031403"/>
                <a:gd name="connsiteY49" fmla="*/ 4005756 h 4031402"/>
                <a:gd name="connsiteX50" fmla="*/ 1885143 w 4031403"/>
                <a:gd name="connsiteY50" fmla="*/ 4016813 h 4031402"/>
                <a:gd name="connsiteX51" fmla="*/ 1885143 w 4031403"/>
                <a:gd name="connsiteY51" fmla="*/ 4016813 h 4031402"/>
                <a:gd name="connsiteX52" fmla="*/ 1874469 w 4031403"/>
                <a:gd name="connsiteY52" fmla="*/ 4026450 h 4031402"/>
                <a:gd name="connsiteX53" fmla="*/ 1874085 w 4031403"/>
                <a:gd name="connsiteY53" fmla="*/ 4026450 h 4031402"/>
                <a:gd name="connsiteX54" fmla="*/ 2038258 w 4031403"/>
                <a:gd name="connsiteY54" fmla="*/ 4020959 h 4031402"/>
                <a:gd name="connsiteX55" fmla="*/ 2048471 w 4031403"/>
                <a:gd name="connsiteY55" fmla="*/ 4010439 h 4031402"/>
                <a:gd name="connsiteX56" fmla="*/ 2048471 w 4031403"/>
                <a:gd name="connsiteY56" fmla="*/ 4010439 h 4031402"/>
                <a:gd name="connsiteX57" fmla="*/ 2058952 w 4031403"/>
                <a:gd name="connsiteY57" fmla="*/ 4020652 h 4031402"/>
                <a:gd name="connsiteX58" fmla="*/ 2058952 w 4031403"/>
                <a:gd name="connsiteY58" fmla="*/ 4020652 h 4031402"/>
                <a:gd name="connsiteX59" fmla="*/ 2048778 w 4031403"/>
                <a:gd name="connsiteY59" fmla="*/ 4031172 h 4031402"/>
                <a:gd name="connsiteX60" fmla="*/ 2048279 w 4031403"/>
                <a:gd name="connsiteY60" fmla="*/ 4031172 h 4031402"/>
                <a:gd name="connsiteX61" fmla="*/ 2038258 w 4031403"/>
                <a:gd name="connsiteY61" fmla="*/ 4020959 h 4031402"/>
                <a:gd name="connsiteX62" fmla="*/ 1845098 w 4031403"/>
                <a:gd name="connsiteY62" fmla="*/ 4024185 h 4031402"/>
                <a:gd name="connsiteX63" fmla="*/ 1845098 w 4031403"/>
                <a:gd name="connsiteY63" fmla="*/ 4024185 h 4031402"/>
                <a:gd name="connsiteX64" fmla="*/ 1835691 w 4031403"/>
                <a:gd name="connsiteY64" fmla="*/ 4013012 h 4031402"/>
                <a:gd name="connsiteX65" fmla="*/ 1835691 w 4031403"/>
                <a:gd name="connsiteY65" fmla="*/ 4013012 h 4031402"/>
                <a:gd name="connsiteX66" fmla="*/ 1846864 w 4031403"/>
                <a:gd name="connsiteY66" fmla="*/ 4003567 h 4031402"/>
                <a:gd name="connsiteX67" fmla="*/ 1846864 w 4031403"/>
                <a:gd name="connsiteY67" fmla="*/ 4003567 h 4031402"/>
                <a:gd name="connsiteX68" fmla="*/ 1856309 w 4031403"/>
                <a:gd name="connsiteY68" fmla="*/ 4014778 h 4031402"/>
                <a:gd name="connsiteX69" fmla="*/ 1856309 w 4031403"/>
                <a:gd name="connsiteY69" fmla="*/ 4014778 h 4031402"/>
                <a:gd name="connsiteX70" fmla="*/ 1845636 w 4031403"/>
                <a:gd name="connsiteY70" fmla="*/ 4024262 h 4031402"/>
                <a:gd name="connsiteX71" fmla="*/ 1845636 w 4031403"/>
                <a:gd name="connsiteY71" fmla="*/ 4024262 h 4031402"/>
                <a:gd name="connsiteX72" fmla="*/ 1845098 w 4031403"/>
                <a:gd name="connsiteY72" fmla="*/ 4024185 h 4031402"/>
                <a:gd name="connsiteX73" fmla="*/ 2067284 w 4031403"/>
                <a:gd name="connsiteY73" fmla="*/ 4020460 h 4031402"/>
                <a:gd name="connsiteX74" fmla="*/ 2077304 w 4031403"/>
                <a:gd name="connsiteY74" fmla="*/ 4009826 h 4031402"/>
                <a:gd name="connsiteX75" fmla="*/ 2077304 w 4031403"/>
                <a:gd name="connsiteY75" fmla="*/ 4009826 h 4031402"/>
                <a:gd name="connsiteX76" fmla="*/ 2087978 w 4031403"/>
                <a:gd name="connsiteY76" fmla="*/ 4019846 h 4031402"/>
                <a:gd name="connsiteX77" fmla="*/ 2087978 w 4031403"/>
                <a:gd name="connsiteY77" fmla="*/ 4019846 h 4031402"/>
                <a:gd name="connsiteX78" fmla="*/ 2077957 w 4031403"/>
                <a:gd name="connsiteY78" fmla="*/ 4030481 h 4031402"/>
                <a:gd name="connsiteX79" fmla="*/ 2077996 w 4031403"/>
                <a:gd name="connsiteY79" fmla="*/ 4030481 h 4031402"/>
                <a:gd name="connsiteX80" fmla="*/ 2077343 w 4031403"/>
                <a:gd name="connsiteY80" fmla="*/ 4030481 h 4031402"/>
                <a:gd name="connsiteX81" fmla="*/ 2077343 w 4031403"/>
                <a:gd name="connsiteY81" fmla="*/ 4030481 h 4031402"/>
                <a:gd name="connsiteX82" fmla="*/ 2067322 w 4031403"/>
                <a:gd name="connsiteY82" fmla="*/ 4020460 h 4031402"/>
                <a:gd name="connsiteX83" fmla="*/ 1816187 w 4031403"/>
                <a:gd name="connsiteY83" fmla="*/ 4021535 h 4031402"/>
                <a:gd name="connsiteX84" fmla="*/ 1816187 w 4031403"/>
                <a:gd name="connsiteY84" fmla="*/ 4021535 h 4031402"/>
                <a:gd name="connsiteX85" fmla="*/ 1806896 w 4031403"/>
                <a:gd name="connsiteY85" fmla="*/ 4010248 h 4031402"/>
                <a:gd name="connsiteX86" fmla="*/ 1806896 w 4031403"/>
                <a:gd name="connsiteY86" fmla="*/ 4010248 h 4031402"/>
                <a:gd name="connsiteX87" fmla="*/ 1818222 w 4031403"/>
                <a:gd name="connsiteY87" fmla="*/ 4000956 h 4031402"/>
                <a:gd name="connsiteX88" fmla="*/ 1818222 w 4031403"/>
                <a:gd name="connsiteY88" fmla="*/ 4000956 h 4031402"/>
                <a:gd name="connsiteX89" fmla="*/ 1827513 w 4031403"/>
                <a:gd name="connsiteY89" fmla="*/ 4012244 h 4031402"/>
                <a:gd name="connsiteX90" fmla="*/ 1827513 w 4031403"/>
                <a:gd name="connsiteY90" fmla="*/ 4012244 h 4031402"/>
                <a:gd name="connsiteX91" fmla="*/ 1816879 w 4031403"/>
                <a:gd name="connsiteY91" fmla="*/ 4021612 h 4031402"/>
                <a:gd name="connsiteX92" fmla="*/ 1816879 w 4031403"/>
                <a:gd name="connsiteY92" fmla="*/ 4021612 h 4031402"/>
                <a:gd name="connsiteX93" fmla="*/ 1816187 w 4031403"/>
                <a:gd name="connsiteY93" fmla="*/ 4021535 h 4031402"/>
                <a:gd name="connsiteX94" fmla="*/ 2096310 w 4031403"/>
                <a:gd name="connsiteY94" fmla="*/ 4019539 h 4031402"/>
                <a:gd name="connsiteX95" fmla="*/ 2106177 w 4031403"/>
                <a:gd name="connsiteY95" fmla="*/ 4008750 h 4031402"/>
                <a:gd name="connsiteX96" fmla="*/ 2106177 w 4031403"/>
                <a:gd name="connsiteY96" fmla="*/ 4008750 h 4031402"/>
                <a:gd name="connsiteX97" fmla="*/ 2116966 w 4031403"/>
                <a:gd name="connsiteY97" fmla="*/ 4018617 h 4031402"/>
                <a:gd name="connsiteX98" fmla="*/ 2116966 w 4031403"/>
                <a:gd name="connsiteY98" fmla="*/ 4018617 h 4031402"/>
                <a:gd name="connsiteX99" fmla="*/ 2107098 w 4031403"/>
                <a:gd name="connsiteY99" fmla="*/ 4029406 h 4031402"/>
                <a:gd name="connsiteX100" fmla="*/ 2107098 w 4031403"/>
                <a:gd name="connsiteY100" fmla="*/ 4029406 h 4031402"/>
                <a:gd name="connsiteX101" fmla="*/ 2106330 w 4031403"/>
                <a:gd name="connsiteY101" fmla="*/ 4029406 h 4031402"/>
                <a:gd name="connsiteX102" fmla="*/ 2106330 w 4031403"/>
                <a:gd name="connsiteY102" fmla="*/ 4029406 h 4031402"/>
                <a:gd name="connsiteX103" fmla="*/ 2096348 w 4031403"/>
                <a:gd name="connsiteY103" fmla="*/ 4019500 h 4031402"/>
                <a:gd name="connsiteX104" fmla="*/ 1787315 w 4031403"/>
                <a:gd name="connsiteY104" fmla="*/ 4018503 h 4031402"/>
                <a:gd name="connsiteX105" fmla="*/ 1778139 w 4031403"/>
                <a:gd name="connsiteY105" fmla="*/ 4007061 h 4031402"/>
                <a:gd name="connsiteX106" fmla="*/ 1778139 w 4031403"/>
                <a:gd name="connsiteY106" fmla="*/ 4007061 h 4031402"/>
                <a:gd name="connsiteX107" fmla="*/ 1789580 w 4031403"/>
                <a:gd name="connsiteY107" fmla="*/ 3997961 h 4031402"/>
                <a:gd name="connsiteX108" fmla="*/ 1789580 w 4031403"/>
                <a:gd name="connsiteY108" fmla="*/ 3997961 h 4031402"/>
                <a:gd name="connsiteX109" fmla="*/ 1798756 w 4031403"/>
                <a:gd name="connsiteY109" fmla="*/ 4009403 h 4031402"/>
                <a:gd name="connsiteX110" fmla="*/ 1798756 w 4031403"/>
                <a:gd name="connsiteY110" fmla="*/ 4009403 h 4031402"/>
                <a:gd name="connsiteX111" fmla="*/ 1788160 w 4031403"/>
                <a:gd name="connsiteY111" fmla="*/ 4018579 h 4031402"/>
                <a:gd name="connsiteX112" fmla="*/ 1788160 w 4031403"/>
                <a:gd name="connsiteY112" fmla="*/ 4018579 h 4031402"/>
                <a:gd name="connsiteX113" fmla="*/ 1787315 w 4031403"/>
                <a:gd name="connsiteY113" fmla="*/ 4018503 h 4031402"/>
                <a:gd name="connsiteX114" fmla="*/ 2125335 w 4031403"/>
                <a:gd name="connsiteY114" fmla="*/ 4018195 h 4031402"/>
                <a:gd name="connsiteX115" fmla="*/ 2135049 w 4031403"/>
                <a:gd name="connsiteY115" fmla="*/ 4007253 h 4031402"/>
                <a:gd name="connsiteX116" fmla="*/ 2135049 w 4031403"/>
                <a:gd name="connsiteY116" fmla="*/ 4007253 h 4031402"/>
                <a:gd name="connsiteX117" fmla="*/ 2145991 w 4031403"/>
                <a:gd name="connsiteY117" fmla="*/ 4016967 h 4031402"/>
                <a:gd name="connsiteX118" fmla="*/ 2145991 w 4031403"/>
                <a:gd name="connsiteY118" fmla="*/ 4016967 h 4031402"/>
                <a:gd name="connsiteX119" fmla="*/ 2136239 w 4031403"/>
                <a:gd name="connsiteY119" fmla="*/ 4027909 h 4031402"/>
                <a:gd name="connsiteX120" fmla="*/ 2136239 w 4031403"/>
                <a:gd name="connsiteY120" fmla="*/ 4027909 h 4031402"/>
                <a:gd name="connsiteX121" fmla="*/ 2135318 w 4031403"/>
                <a:gd name="connsiteY121" fmla="*/ 4027909 h 4031402"/>
                <a:gd name="connsiteX122" fmla="*/ 2135318 w 4031403"/>
                <a:gd name="connsiteY122" fmla="*/ 4027909 h 4031402"/>
                <a:gd name="connsiteX123" fmla="*/ 2125335 w 4031403"/>
                <a:gd name="connsiteY123" fmla="*/ 4018195 h 4031402"/>
                <a:gd name="connsiteX124" fmla="*/ 1758481 w 4031403"/>
                <a:gd name="connsiteY124" fmla="*/ 4015047 h 4031402"/>
                <a:gd name="connsiteX125" fmla="*/ 1758481 w 4031403"/>
                <a:gd name="connsiteY125" fmla="*/ 4015047 h 4031402"/>
                <a:gd name="connsiteX126" fmla="*/ 1749497 w 4031403"/>
                <a:gd name="connsiteY126" fmla="*/ 4003490 h 4031402"/>
                <a:gd name="connsiteX127" fmla="*/ 1749497 w 4031403"/>
                <a:gd name="connsiteY127" fmla="*/ 4003490 h 4031402"/>
                <a:gd name="connsiteX128" fmla="*/ 1761092 w 4031403"/>
                <a:gd name="connsiteY128" fmla="*/ 3994506 h 4031402"/>
                <a:gd name="connsiteX129" fmla="*/ 1761092 w 4031403"/>
                <a:gd name="connsiteY129" fmla="*/ 3994506 h 4031402"/>
                <a:gd name="connsiteX130" fmla="*/ 1770038 w 4031403"/>
                <a:gd name="connsiteY130" fmla="*/ 4006101 h 4031402"/>
                <a:gd name="connsiteX131" fmla="*/ 1770038 w 4031403"/>
                <a:gd name="connsiteY131" fmla="*/ 4006101 h 4031402"/>
                <a:gd name="connsiteX132" fmla="*/ 1759441 w 4031403"/>
                <a:gd name="connsiteY132" fmla="*/ 4015124 h 4031402"/>
                <a:gd name="connsiteX133" fmla="*/ 1759441 w 4031403"/>
                <a:gd name="connsiteY133" fmla="*/ 4015124 h 4031402"/>
                <a:gd name="connsiteX134" fmla="*/ 1758481 w 4031403"/>
                <a:gd name="connsiteY134" fmla="*/ 4015047 h 4031402"/>
                <a:gd name="connsiteX135" fmla="*/ 2154285 w 4031403"/>
                <a:gd name="connsiteY135" fmla="*/ 4016391 h 4031402"/>
                <a:gd name="connsiteX136" fmla="*/ 2163845 w 4031403"/>
                <a:gd name="connsiteY136" fmla="*/ 4005333 h 4031402"/>
                <a:gd name="connsiteX137" fmla="*/ 2163845 w 4031403"/>
                <a:gd name="connsiteY137" fmla="*/ 4005333 h 4031402"/>
                <a:gd name="connsiteX138" fmla="*/ 2174941 w 4031403"/>
                <a:gd name="connsiteY138" fmla="*/ 4014893 h 4031402"/>
                <a:gd name="connsiteX139" fmla="*/ 2174941 w 4031403"/>
                <a:gd name="connsiteY139" fmla="*/ 4014893 h 4031402"/>
                <a:gd name="connsiteX140" fmla="*/ 2165380 w 4031403"/>
                <a:gd name="connsiteY140" fmla="*/ 4025989 h 4031402"/>
                <a:gd name="connsiteX141" fmla="*/ 2165380 w 4031403"/>
                <a:gd name="connsiteY141" fmla="*/ 4025989 h 4031402"/>
                <a:gd name="connsiteX142" fmla="*/ 2164267 w 4031403"/>
                <a:gd name="connsiteY142" fmla="*/ 4025989 h 4031402"/>
                <a:gd name="connsiteX143" fmla="*/ 2164267 w 4031403"/>
                <a:gd name="connsiteY143" fmla="*/ 4025989 h 4031402"/>
                <a:gd name="connsiteX144" fmla="*/ 2154285 w 4031403"/>
                <a:gd name="connsiteY144" fmla="*/ 4016391 h 4031402"/>
                <a:gd name="connsiteX145" fmla="*/ 1729647 w 4031403"/>
                <a:gd name="connsiteY145" fmla="*/ 4011169 h 4031402"/>
                <a:gd name="connsiteX146" fmla="*/ 1729686 w 4031403"/>
                <a:gd name="connsiteY146" fmla="*/ 4011169 h 4031402"/>
                <a:gd name="connsiteX147" fmla="*/ 1720855 w 4031403"/>
                <a:gd name="connsiteY147" fmla="*/ 3999497 h 4031402"/>
                <a:gd name="connsiteX148" fmla="*/ 1720855 w 4031403"/>
                <a:gd name="connsiteY148" fmla="*/ 3999497 h 4031402"/>
                <a:gd name="connsiteX149" fmla="*/ 1732565 w 4031403"/>
                <a:gd name="connsiteY149" fmla="*/ 3990667 h 4031402"/>
                <a:gd name="connsiteX150" fmla="*/ 1732565 w 4031403"/>
                <a:gd name="connsiteY150" fmla="*/ 3990667 h 4031402"/>
                <a:gd name="connsiteX151" fmla="*/ 1741357 w 4031403"/>
                <a:gd name="connsiteY151" fmla="*/ 4002377 h 4031402"/>
                <a:gd name="connsiteX152" fmla="*/ 1741357 w 4031403"/>
                <a:gd name="connsiteY152" fmla="*/ 4002377 h 4031402"/>
                <a:gd name="connsiteX153" fmla="*/ 1730799 w 4031403"/>
                <a:gd name="connsiteY153" fmla="*/ 4011284 h 4031402"/>
                <a:gd name="connsiteX154" fmla="*/ 1730799 w 4031403"/>
                <a:gd name="connsiteY154" fmla="*/ 4011284 h 4031402"/>
                <a:gd name="connsiteX155" fmla="*/ 1729647 w 4031403"/>
                <a:gd name="connsiteY155" fmla="*/ 4011169 h 4031402"/>
                <a:gd name="connsiteX156" fmla="*/ 2183195 w 4031403"/>
                <a:gd name="connsiteY156" fmla="*/ 4014240 h 4031402"/>
                <a:gd name="connsiteX157" fmla="*/ 2192640 w 4031403"/>
                <a:gd name="connsiteY157" fmla="*/ 4003030 h 4031402"/>
                <a:gd name="connsiteX158" fmla="*/ 2192640 w 4031403"/>
                <a:gd name="connsiteY158" fmla="*/ 4003030 h 4031402"/>
                <a:gd name="connsiteX159" fmla="*/ 2203851 w 4031403"/>
                <a:gd name="connsiteY159" fmla="*/ 4012436 h 4031402"/>
                <a:gd name="connsiteX160" fmla="*/ 2203851 w 4031403"/>
                <a:gd name="connsiteY160" fmla="*/ 4012436 h 4031402"/>
                <a:gd name="connsiteX161" fmla="*/ 2194445 w 4031403"/>
                <a:gd name="connsiteY161" fmla="*/ 4023647 h 4031402"/>
                <a:gd name="connsiteX162" fmla="*/ 2194406 w 4031403"/>
                <a:gd name="connsiteY162" fmla="*/ 4023647 h 4031402"/>
                <a:gd name="connsiteX163" fmla="*/ 2193178 w 4031403"/>
                <a:gd name="connsiteY163" fmla="*/ 4023686 h 4031402"/>
                <a:gd name="connsiteX164" fmla="*/ 2193178 w 4031403"/>
                <a:gd name="connsiteY164" fmla="*/ 4023686 h 4031402"/>
                <a:gd name="connsiteX165" fmla="*/ 2183195 w 4031403"/>
                <a:gd name="connsiteY165" fmla="*/ 4014240 h 4031402"/>
                <a:gd name="connsiteX166" fmla="*/ 1700929 w 4031403"/>
                <a:gd name="connsiteY166" fmla="*/ 4006869 h 4031402"/>
                <a:gd name="connsiteX167" fmla="*/ 1692290 w 4031403"/>
                <a:gd name="connsiteY167" fmla="*/ 3995043 h 4031402"/>
                <a:gd name="connsiteX168" fmla="*/ 1692290 w 4031403"/>
                <a:gd name="connsiteY168" fmla="*/ 3995043 h 4031402"/>
                <a:gd name="connsiteX169" fmla="*/ 1704116 w 4031403"/>
                <a:gd name="connsiteY169" fmla="*/ 3986443 h 4031402"/>
                <a:gd name="connsiteX170" fmla="*/ 1704116 w 4031403"/>
                <a:gd name="connsiteY170" fmla="*/ 3986443 h 4031402"/>
                <a:gd name="connsiteX171" fmla="*/ 1712754 w 4031403"/>
                <a:gd name="connsiteY171" fmla="*/ 3998269 h 4031402"/>
                <a:gd name="connsiteX172" fmla="*/ 1712754 w 4031403"/>
                <a:gd name="connsiteY172" fmla="*/ 3998269 h 4031402"/>
                <a:gd name="connsiteX173" fmla="*/ 1702196 w 4031403"/>
                <a:gd name="connsiteY173" fmla="*/ 4006984 h 4031402"/>
                <a:gd name="connsiteX174" fmla="*/ 1702196 w 4031403"/>
                <a:gd name="connsiteY174" fmla="*/ 4006984 h 4031402"/>
                <a:gd name="connsiteX175" fmla="*/ 1700929 w 4031403"/>
                <a:gd name="connsiteY175" fmla="*/ 4006869 h 4031402"/>
                <a:gd name="connsiteX176" fmla="*/ 2212106 w 4031403"/>
                <a:gd name="connsiteY176" fmla="*/ 4011630 h 4031402"/>
                <a:gd name="connsiteX177" fmla="*/ 2221359 w 4031403"/>
                <a:gd name="connsiteY177" fmla="*/ 4000303 h 4031402"/>
                <a:gd name="connsiteX178" fmla="*/ 2221359 w 4031403"/>
                <a:gd name="connsiteY178" fmla="*/ 4000303 h 4031402"/>
                <a:gd name="connsiteX179" fmla="*/ 2232762 w 4031403"/>
                <a:gd name="connsiteY179" fmla="*/ 4009556 h 4031402"/>
                <a:gd name="connsiteX180" fmla="*/ 2232762 w 4031403"/>
                <a:gd name="connsiteY180" fmla="*/ 4009556 h 4031402"/>
                <a:gd name="connsiteX181" fmla="*/ 2223470 w 4031403"/>
                <a:gd name="connsiteY181" fmla="*/ 4020883 h 4031402"/>
                <a:gd name="connsiteX182" fmla="*/ 2223470 w 4031403"/>
                <a:gd name="connsiteY182" fmla="*/ 4020883 h 4031402"/>
                <a:gd name="connsiteX183" fmla="*/ 2222050 w 4031403"/>
                <a:gd name="connsiteY183" fmla="*/ 4020959 h 4031402"/>
                <a:gd name="connsiteX184" fmla="*/ 2222050 w 4031403"/>
                <a:gd name="connsiteY184" fmla="*/ 4020959 h 4031402"/>
                <a:gd name="connsiteX185" fmla="*/ 2212106 w 4031403"/>
                <a:gd name="connsiteY185" fmla="*/ 4011630 h 4031402"/>
                <a:gd name="connsiteX186" fmla="*/ 1672248 w 4031403"/>
                <a:gd name="connsiteY186" fmla="*/ 4002147 h 4031402"/>
                <a:gd name="connsiteX187" fmla="*/ 1663802 w 4031403"/>
                <a:gd name="connsiteY187" fmla="*/ 3990206 h 4031402"/>
                <a:gd name="connsiteX188" fmla="*/ 1663802 w 4031403"/>
                <a:gd name="connsiteY188" fmla="*/ 3990206 h 4031402"/>
                <a:gd name="connsiteX189" fmla="*/ 1675742 w 4031403"/>
                <a:gd name="connsiteY189" fmla="*/ 3981759 h 4031402"/>
                <a:gd name="connsiteX190" fmla="*/ 1675742 w 4031403"/>
                <a:gd name="connsiteY190" fmla="*/ 3981759 h 4031402"/>
                <a:gd name="connsiteX191" fmla="*/ 1684189 w 4031403"/>
                <a:gd name="connsiteY191" fmla="*/ 3993700 h 4031402"/>
                <a:gd name="connsiteX192" fmla="*/ 1684189 w 4031403"/>
                <a:gd name="connsiteY192" fmla="*/ 3993700 h 4031402"/>
                <a:gd name="connsiteX193" fmla="*/ 1673631 w 4031403"/>
                <a:gd name="connsiteY193" fmla="*/ 4002262 h 4031402"/>
                <a:gd name="connsiteX194" fmla="*/ 1673631 w 4031403"/>
                <a:gd name="connsiteY194" fmla="*/ 4002262 h 4031402"/>
                <a:gd name="connsiteX195" fmla="*/ 1672210 w 4031403"/>
                <a:gd name="connsiteY195" fmla="*/ 4002147 h 4031402"/>
                <a:gd name="connsiteX196" fmla="*/ 2240978 w 4031403"/>
                <a:gd name="connsiteY196" fmla="*/ 4008635 h 4031402"/>
                <a:gd name="connsiteX197" fmla="*/ 2250039 w 4031403"/>
                <a:gd name="connsiteY197" fmla="*/ 3997117 h 4031402"/>
                <a:gd name="connsiteX198" fmla="*/ 2250039 w 4031403"/>
                <a:gd name="connsiteY198" fmla="*/ 3997117 h 4031402"/>
                <a:gd name="connsiteX199" fmla="*/ 2261557 w 4031403"/>
                <a:gd name="connsiteY199" fmla="*/ 4006178 h 4031402"/>
                <a:gd name="connsiteX200" fmla="*/ 2261557 w 4031403"/>
                <a:gd name="connsiteY200" fmla="*/ 4006178 h 4031402"/>
                <a:gd name="connsiteX201" fmla="*/ 2252496 w 4031403"/>
                <a:gd name="connsiteY201" fmla="*/ 4017696 h 4031402"/>
                <a:gd name="connsiteX202" fmla="*/ 2252496 w 4031403"/>
                <a:gd name="connsiteY202" fmla="*/ 4017696 h 4031402"/>
                <a:gd name="connsiteX203" fmla="*/ 2250922 w 4031403"/>
                <a:gd name="connsiteY203" fmla="*/ 4017773 h 4031402"/>
                <a:gd name="connsiteX204" fmla="*/ 2250922 w 4031403"/>
                <a:gd name="connsiteY204" fmla="*/ 4017773 h 4031402"/>
                <a:gd name="connsiteX205" fmla="*/ 2240978 w 4031403"/>
                <a:gd name="connsiteY205" fmla="*/ 4008635 h 4031402"/>
                <a:gd name="connsiteX206" fmla="*/ 1643645 w 4031403"/>
                <a:gd name="connsiteY206" fmla="*/ 3997040 h 4031402"/>
                <a:gd name="connsiteX207" fmla="*/ 1635390 w 4031403"/>
                <a:gd name="connsiteY207" fmla="*/ 3984984 h 4031402"/>
                <a:gd name="connsiteX208" fmla="*/ 1635390 w 4031403"/>
                <a:gd name="connsiteY208" fmla="*/ 3984984 h 4031402"/>
                <a:gd name="connsiteX209" fmla="*/ 1647484 w 4031403"/>
                <a:gd name="connsiteY209" fmla="*/ 3976730 h 4031402"/>
                <a:gd name="connsiteX210" fmla="*/ 1647484 w 4031403"/>
                <a:gd name="connsiteY210" fmla="*/ 3976730 h 4031402"/>
                <a:gd name="connsiteX211" fmla="*/ 1655739 w 4031403"/>
                <a:gd name="connsiteY211" fmla="*/ 3988785 h 4031402"/>
                <a:gd name="connsiteX212" fmla="*/ 1655739 w 4031403"/>
                <a:gd name="connsiteY212" fmla="*/ 3988785 h 4031402"/>
                <a:gd name="connsiteX213" fmla="*/ 1645219 w 4031403"/>
                <a:gd name="connsiteY213" fmla="*/ 3997232 h 4031402"/>
                <a:gd name="connsiteX214" fmla="*/ 1645219 w 4031403"/>
                <a:gd name="connsiteY214" fmla="*/ 3997232 h 4031402"/>
                <a:gd name="connsiteX215" fmla="*/ 1643645 w 4031403"/>
                <a:gd name="connsiteY215" fmla="*/ 3997040 h 4031402"/>
                <a:gd name="connsiteX216" fmla="*/ 2269812 w 4031403"/>
                <a:gd name="connsiteY216" fmla="*/ 4005180 h 4031402"/>
                <a:gd name="connsiteX217" fmla="*/ 2278719 w 4031403"/>
                <a:gd name="connsiteY217" fmla="*/ 3993584 h 4031402"/>
                <a:gd name="connsiteX218" fmla="*/ 2278719 w 4031403"/>
                <a:gd name="connsiteY218" fmla="*/ 3993584 h 4031402"/>
                <a:gd name="connsiteX219" fmla="*/ 2290314 w 4031403"/>
                <a:gd name="connsiteY219" fmla="*/ 4002492 h 4031402"/>
                <a:gd name="connsiteX220" fmla="*/ 2290314 w 4031403"/>
                <a:gd name="connsiteY220" fmla="*/ 4002492 h 4031402"/>
                <a:gd name="connsiteX221" fmla="*/ 2281407 w 4031403"/>
                <a:gd name="connsiteY221" fmla="*/ 4014087 h 4031402"/>
                <a:gd name="connsiteX222" fmla="*/ 2281445 w 4031403"/>
                <a:gd name="connsiteY222" fmla="*/ 4014087 h 4031402"/>
                <a:gd name="connsiteX223" fmla="*/ 2279718 w 4031403"/>
                <a:gd name="connsiteY223" fmla="*/ 4014202 h 4031402"/>
                <a:gd name="connsiteX224" fmla="*/ 2279718 w 4031403"/>
                <a:gd name="connsiteY224" fmla="*/ 4014202 h 4031402"/>
                <a:gd name="connsiteX225" fmla="*/ 2269812 w 4031403"/>
                <a:gd name="connsiteY225" fmla="*/ 4005180 h 4031402"/>
                <a:gd name="connsiteX226" fmla="*/ 1615118 w 4031403"/>
                <a:gd name="connsiteY226" fmla="*/ 3991473 h 4031402"/>
                <a:gd name="connsiteX227" fmla="*/ 1607017 w 4031403"/>
                <a:gd name="connsiteY227" fmla="*/ 3979302 h 4031402"/>
                <a:gd name="connsiteX228" fmla="*/ 1607017 w 4031403"/>
                <a:gd name="connsiteY228" fmla="*/ 3979302 h 4031402"/>
                <a:gd name="connsiteX229" fmla="*/ 1619226 w 4031403"/>
                <a:gd name="connsiteY229" fmla="*/ 3971201 h 4031402"/>
                <a:gd name="connsiteX230" fmla="*/ 1619226 w 4031403"/>
                <a:gd name="connsiteY230" fmla="*/ 3971201 h 4031402"/>
                <a:gd name="connsiteX231" fmla="*/ 1627328 w 4031403"/>
                <a:gd name="connsiteY231" fmla="*/ 3983372 h 4031402"/>
                <a:gd name="connsiteX232" fmla="*/ 1627328 w 4031403"/>
                <a:gd name="connsiteY232" fmla="*/ 3983372 h 4031402"/>
                <a:gd name="connsiteX233" fmla="*/ 1616884 w 4031403"/>
                <a:gd name="connsiteY233" fmla="*/ 3991703 h 4031402"/>
                <a:gd name="connsiteX234" fmla="*/ 1616884 w 4031403"/>
                <a:gd name="connsiteY234" fmla="*/ 3991703 h 4031402"/>
                <a:gd name="connsiteX235" fmla="*/ 1615157 w 4031403"/>
                <a:gd name="connsiteY235" fmla="*/ 3991473 h 4031402"/>
                <a:gd name="connsiteX236" fmla="*/ 2298530 w 4031403"/>
                <a:gd name="connsiteY236" fmla="*/ 4001340 h 4031402"/>
                <a:gd name="connsiteX237" fmla="*/ 2307284 w 4031403"/>
                <a:gd name="connsiteY237" fmla="*/ 3989592 h 4031402"/>
                <a:gd name="connsiteX238" fmla="*/ 2307284 w 4031403"/>
                <a:gd name="connsiteY238" fmla="*/ 3989592 h 4031402"/>
                <a:gd name="connsiteX239" fmla="*/ 2319033 w 4031403"/>
                <a:gd name="connsiteY239" fmla="*/ 3998307 h 4031402"/>
                <a:gd name="connsiteX240" fmla="*/ 2319033 w 4031403"/>
                <a:gd name="connsiteY240" fmla="*/ 3998307 h 4031402"/>
                <a:gd name="connsiteX241" fmla="*/ 2310317 w 4031403"/>
                <a:gd name="connsiteY241" fmla="*/ 4010094 h 4031402"/>
                <a:gd name="connsiteX242" fmla="*/ 2310317 w 4031403"/>
                <a:gd name="connsiteY242" fmla="*/ 4010094 h 4031402"/>
                <a:gd name="connsiteX243" fmla="*/ 2308436 w 4031403"/>
                <a:gd name="connsiteY243" fmla="*/ 4010209 h 4031402"/>
                <a:gd name="connsiteX244" fmla="*/ 2308436 w 4031403"/>
                <a:gd name="connsiteY244" fmla="*/ 4010209 h 4031402"/>
                <a:gd name="connsiteX245" fmla="*/ 2298530 w 4031403"/>
                <a:gd name="connsiteY245" fmla="*/ 4001340 h 4031402"/>
                <a:gd name="connsiteX246" fmla="*/ 1586668 w 4031403"/>
                <a:gd name="connsiteY246" fmla="*/ 3985560 h 4031402"/>
                <a:gd name="connsiteX247" fmla="*/ 1586668 w 4031403"/>
                <a:gd name="connsiteY247" fmla="*/ 3985560 h 4031402"/>
                <a:gd name="connsiteX248" fmla="*/ 1578759 w 4031403"/>
                <a:gd name="connsiteY248" fmla="*/ 3973236 h 4031402"/>
                <a:gd name="connsiteX249" fmla="*/ 1578759 w 4031403"/>
                <a:gd name="connsiteY249" fmla="*/ 3973236 h 4031402"/>
                <a:gd name="connsiteX250" fmla="*/ 1591084 w 4031403"/>
                <a:gd name="connsiteY250" fmla="*/ 3965327 h 4031402"/>
                <a:gd name="connsiteX251" fmla="*/ 1591084 w 4031403"/>
                <a:gd name="connsiteY251" fmla="*/ 3965327 h 4031402"/>
                <a:gd name="connsiteX252" fmla="*/ 1598993 w 4031403"/>
                <a:gd name="connsiteY252" fmla="*/ 3977651 h 4031402"/>
                <a:gd name="connsiteX253" fmla="*/ 1598993 w 4031403"/>
                <a:gd name="connsiteY253" fmla="*/ 3977651 h 4031402"/>
                <a:gd name="connsiteX254" fmla="*/ 1588550 w 4031403"/>
                <a:gd name="connsiteY254" fmla="*/ 3985791 h 4031402"/>
                <a:gd name="connsiteX255" fmla="*/ 1588550 w 4031403"/>
                <a:gd name="connsiteY255" fmla="*/ 3985791 h 4031402"/>
                <a:gd name="connsiteX256" fmla="*/ 1586707 w 4031403"/>
                <a:gd name="connsiteY256" fmla="*/ 3985560 h 4031402"/>
                <a:gd name="connsiteX257" fmla="*/ 2327288 w 4031403"/>
                <a:gd name="connsiteY257" fmla="*/ 3997117 h 4031402"/>
                <a:gd name="connsiteX258" fmla="*/ 2335849 w 4031403"/>
                <a:gd name="connsiteY258" fmla="*/ 3985215 h 4031402"/>
                <a:gd name="connsiteX259" fmla="*/ 2335849 w 4031403"/>
                <a:gd name="connsiteY259" fmla="*/ 3985215 h 4031402"/>
                <a:gd name="connsiteX260" fmla="*/ 2347713 w 4031403"/>
                <a:gd name="connsiteY260" fmla="*/ 3993815 h 4031402"/>
                <a:gd name="connsiteX261" fmla="*/ 2347713 w 4031403"/>
                <a:gd name="connsiteY261" fmla="*/ 3993815 h 4031402"/>
                <a:gd name="connsiteX262" fmla="*/ 2339151 w 4031403"/>
                <a:gd name="connsiteY262" fmla="*/ 4005679 h 4031402"/>
                <a:gd name="connsiteX263" fmla="*/ 2339151 w 4031403"/>
                <a:gd name="connsiteY263" fmla="*/ 4005679 h 4031402"/>
                <a:gd name="connsiteX264" fmla="*/ 2337155 w 4031403"/>
                <a:gd name="connsiteY264" fmla="*/ 4005832 h 4031402"/>
                <a:gd name="connsiteX265" fmla="*/ 2337155 w 4031403"/>
                <a:gd name="connsiteY265" fmla="*/ 4005832 h 4031402"/>
                <a:gd name="connsiteX266" fmla="*/ 2327288 w 4031403"/>
                <a:gd name="connsiteY266" fmla="*/ 3997155 h 4031402"/>
                <a:gd name="connsiteX267" fmla="*/ 1558334 w 4031403"/>
                <a:gd name="connsiteY267" fmla="*/ 3979187 h 4031402"/>
                <a:gd name="connsiteX268" fmla="*/ 1550578 w 4031403"/>
                <a:gd name="connsiteY268" fmla="*/ 3966747 h 4031402"/>
                <a:gd name="connsiteX269" fmla="*/ 1550578 w 4031403"/>
                <a:gd name="connsiteY269" fmla="*/ 3966747 h 4031402"/>
                <a:gd name="connsiteX270" fmla="*/ 1563018 w 4031403"/>
                <a:gd name="connsiteY270" fmla="*/ 3958992 h 4031402"/>
                <a:gd name="connsiteX271" fmla="*/ 1563018 w 4031403"/>
                <a:gd name="connsiteY271" fmla="*/ 3958992 h 4031402"/>
                <a:gd name="connsiteX272" fmla="*/ 1570735 w 4031403"/>
                <a:gd name="connsiteY272" fmla="*/ 3971432 h 4031402"/>
                <a:gd name="connsiteX273" fmla="*/ 1570735 w 4031403"/>
                <a:gd name="connsiteY273" fmla="*/ 3971432 h 4031402"/>
                <a:gd name="connsiteX274" fmla="*/ 1560330 w 4031403"/>
                <a:gd name="connsiteY274" fmla="*/ 3979456 h 4031402"/>
                <a:gd name="connsiteX275" fmla="*/ 1560330 w 4031403"/>
                <a:gd name="connsiteY275" fmla="*/ 3979456 h 4031402"/>
                <a:gd name="connsiteX276" fmla="*/ 1558334 w 4031403"/>
                <a:gd name="connsiteY276" fmla="*/ 3979187 h 4031402"/>
                <a:gd name="connsiteX277" fmla="*/ 2355891 w 4031403"/>
                <a:gd name="connsiteY277" fmla="*/ 3992395 h 4031402"/>
                <a:gd name="connsiteX278" fmla="*/ 2364261 w 4031403"/>
                <a:gd name="connsiteY278" fmla="*/ 3980416 h 4031402"/>
                <a:gd name="connsiteX279" fmla="*/ 2364261 w 4031403"/>
                <a:gd name="connsiteY279" fmla="*/ 3980416 h 4031402"/>
                <a:gd name="connsiteX280" fmla="*/ 2376240 w 4031403"/>
                <a:gd name="connsiteY280" fmla="*/ 3988785 h 4031402"/>
                <a:gd name="connsiteX281" fmla="*/ 2376240 w 4031403"/>
                <a:gd name="connsiteY281" fmla="*/ 3988785 h 4031402"/>
                <a:gd name="connsiteX282" fmla="*/ 2367870 w 4031403"/>
                <a:gd name="connsiteY282" fmla="*/ 4000765 h 4031402"/>
                <a:gd name="connsiteX283" fmla="*/ 2367870 w 4031403"/>
                <a:gd name="connsiteY283" fmla="*/ 4000765 h 4031402"/>
                <a:gd name="connsiteX284" fmla="*/ 2365720 w 4031403"/>
                <a:gd name="connsiteY284" fmla="*/ 4000956 h 4031402"/>
                <a:gd name="connsiteX285" fmla="*/ 2365720 w 4031403"/>
                <a:gd name="connsiteY285" fmla="*/ 4000956 h 4031402"/>
                <a:gd name="connsiteX286" fmla="*/ 2355891 w 4031403"/>
                <a:gd name="connsiteY286" fmla="*/ 3992395 h 4031402"/>
                <a:gd name="connsiteX287" fmla="*/ 1530037 w 4031403"/>
                <a:gd name="connsiteY287" fmla="*/ 3972430 h 4031402"/>
                <a:gd name="connsiteX288" fmla="*/ 1522435 w 4031403"/>
                <a:gd name="connsiteY288" fmla="*/ 3959875 h 4031402"/>
                <a:gd name="connsiteX289" fmla="*/ 1522435 w 4031403"/>
                <a:gd name="connsiteY289" fmla="*/ 3959875 h 4031402"/>
                <a:gd name="connsiteX290" fmla="*/ 1534990 w 4031403"/>
                <a:gd name="connsiteY290" fmla="*/ 3952311 h 4031402"/>
                <a:gd name="connsiteX291" fmla="*/ 1534990 w 4031403"/>
                <a:gd name="connsiteY291" fmla="*/ 3952311 h 4031402"/>
                <a:gd name="connsiteX292" fmla="*/ 1542554 w 4031403"/>
                <a:gd name="connsiteY292" fmla="*/ 3964827 h 4031402"/>
                <a:gd name="connsiteX293" fmla="*/ 1542554 w 4031403"/>
                <a:gd name="connsiteY293" fmla="*/ 3964827 h 4031402"/>
                <a:gd name="connsiteX294" fmla="*/ 1532187 w 4031403"/>
                <a:gd name="connsiteY294" fmla="*/ 3972698 h 4031402"/>
                <a:gd name="connsiteX295" fmla="*/ 1532187 w 4031403"/>
                <a:gd name="connsiteY295" fmla="*/ 3972698 h 4031402"/>
                <a:gd name="connsiteX296" fmla="*/ 1530037 w 4031403"/>
                <a:gd name="connsiteY296" fmla="*/ 3972430 h 4031402"/>
                <a:gd name="connsiteX297" fmla="*/ 2384418 w 4031403"/>
                <a:gd name="connsiteY297" fmla="*/ 3987288 h 4031402"/>
                <a:gd name="connsiteX298" fmla="*/ 2392634 w 4031403"/>
                <a:gd name="connsiteY298" fmla="*/ 3975194 h 4031402"/>
                <a:gd name="connsiteX299" fmla="*/ 2392634 w 4031403"/>
                <a:gd name="connsiteY299" fmla="*/ 3975194 h 4031402"/>
                <a:gd name="connsiteX300" fmla="*/ 2404767 w 4031403"/>
                <a:gd name="connsiteY300" fmla="*/ 3983410 h 4031402"/>
                <a:gd name="connsiteX301" fmla="*/ 2404767 w 4031403"/>
                <a:gd name="connsiteY301" fmla="*/ 3983410 h 4031402"/>
                <a:gd name="connsiteX302" fmla="*/ 2396550 w 4031403"/>
                <a:gd name="connsiteY302" fmla="*/ 3995504 h 4031402"/>
                <a:gd name="connsiteX303" fmla="*/ 2396550 w 4031403"/>
                <a:gd name="connsiteY303" fmla="*/ 3995504 h 4031402"/>
                <a:gd name="connsiteX304" fmla="*/ 2394285 w 4031403"/>
                <a:gd name="connsiteY304" fmla="*/ 3995735 h 4031402"/>
                <a:gd name="connsiteX305" fmla="*/ 2394285 w 4031403"/>
                <a:gd name="connsiteY305" fmla="*/ 3995735 h 4031402"/>
                <a:gd name="connsiteX306" fmla="*/ 2384456 w 4031403"/>
                <a:gd name="connsiteY306" fmla="*/ 3987288 h 4031402"/>
                <a:gd name="connsiteX307" fmla="*/ 1501856 w 4031403"/>
                <a:gd name="connsiteY307" fmla="*/ 3965288 h 4031402"/>
                <a:gd name="connsiteX308" fmla="*/ 1494484 w 4031403"/>
                <a:gd name="connsiteY308" fmla="*/ 3952618 h 4031402"/>
                <a:gd name="connsiteX309" fmla="*/ 1494484 w 4031403"/>
                <a:gd name="connsiteY309" fmla="*/ 3952618 h 4031402"/>
                <a:gd name="connsiteX310" fmla="*/ 1507154 w 4031403"/>
                <a:gd name="connsiteY310" fmla="*/ 3945247 h 4031402"/>
                <a:gd name="connsiteX311" fmla="*/ 1507116 w 4031403"/>
                <a:gd name="connsiteY311" fmla="*/ 3945247 h 4031402"/>
                <a:gd name="connsiteX312" fmla="*/ 1514526 w 4031403"/>
                <a:gd name="connsiteY312" fmla="*/ 3957878 h 4031402"/>
                <a:gd name="connsiteX313" fmla="*/ 1514526 w 4031403"/>
                <a:gd name="connsiteY313" fmla="*/ 3957878 h 4031402"/>
                <a:gd name="connsiteX314" fmla="*/ 1504160 w 4031403"/>
                <a:gd name="connsiteY314" fmla="*/ 3965634 h 4031402"/>
                <a:gd name="connsiteX315" fmla="*/ 1504160 w 4031403"/>
                <a:gd name="connsiteY315" fmla="*/ 3965634 h 4031402"/>
                <a:gd name="connsiteX316" fmla="*/ 1501856 w 4031403"/>
                <a:gd name="connsiteY316" fmla="*/ 3965327 h 4031402"/>
                <a:gd name="connsiteX317" fmla="*/ 2412906 w 4031403"/>
                <a:gd name="connsiteY317" fmla="*/ 3981759 h 4031402"/>
                <a:gd name="connsiteX318" fmla="*/ 2420969 w 4031403"/>
                <a:gd name="connsiteY318" fmla="*/ 3969550 h 4031402"/>
                <a:gd name="connsiteX319" fmla="*/ 2420969 w 4031403"/>
                <a:gd name="connsiteY319" fmla="*/ 3969550 h 4031402"/>
                <a:gd name="connsiteX320" fmla="*/ 2433216 w 4031403"/>
                <a:gd name="connsiteY320" fmla="*/ 3977574 h 4031402"/>
                <a:gd name="connsiteX321" fmla="*/ 2433216 w 4031403"/>
                <a:gd name="connsiteY321" fmla="*/ 3977574 h 4031402"/>
                <a:gd name="connsiteX322" fmla="*/ 2425154 w 4031403"/>
                <a:gd name="connsiteY322" fmla="*/ 3989822 h 4031402"/>
                <a:gd name="connsiteX323" fmla="*/ 2425154 w 4031403"/>
                <a:gd name="connsiteY323" fmla="*/ 3989822 h 4031402"/>
                <a:gd name="connsiteX324" fmla="*/ 2422697 w 4031403"/>
                <a:gd name="connsiteY324" fmla="*/ 3990014 h 4031402"/>
                <a:gd name="connsiteX325" fmla="*/ 2422697 w 4031403"/>
                <a:gd name="connsiteY325" fmla="*/ 3990014 h 4031402"/>
                <a:gd name="connsiteX326" fmla="*/ 2412906 w 4031403"/>
                <a:gd name="connsiteY326" fmla="*/ 3981759 h 4031402"/>
                <a:gd name="connsiteX327" fmla="*/ 1473790 w 4031403"/>
                <a:gd name="connsiteY327" fmla="*/ 3957648 h 4031402"/>
                <a:gd name="connsiteX328" fmla="*/ 1466572 w 4031403"/>
                <a:gd name="connsiteY328" fmla="*/ 3944901 h 4031402"/>
                <a:gd name="connsiteX329" fmla="*/ 1466572 w 4031403"/>
                <a:gd name="connsiteY329" fmla="*/ 3944901 h 4031402"/>
                <a:gd name="connsiteX330" fmla="*/ 1479319 w 4031403"/>
                <a:gd name="connsiteY330" fmla="*/ 3937722 h 4031402"/>
                <a:gd name="connsiteX331" fmla="*/ 1479319 w 4031403"/>
                <a:gd name="connsiteY331" fmla="*/ 3937722 h 4031402"/>
                <a:gd name="connsiteX332" fmla="*/ 1486537 w 4031403"/>
                <a:gd name="connsiteY332" fmla="*/ 3950468 h 4031402"/>
                <a:gd name="connsiteX333" fmla="*/ 1486537 w 4031403"/>
                <a:gd name="connsiteY333" fmla="*/ 3950468 h 4031402"/>
                <a:gd name="connsiteX334" fmla="*/ 1476209 w 4031403"/>
                <a:gd name="connsiteY334" fmla="*/ 3957994 h 4031402"/>
                <a:gd name="connsiteX335" fmla="*/ 1476209 w 4031403"/>
                <a:gd name="connsiteY335" fmla="*/ 3957994 h 4031402"/>
                <a:gd name="connsiteX336" fmla="*/ 1473790 w 4031403"/>
                <a:gd name="connsiteY336" fmla="*/ 3957609 h 4031402"/>
                <a:gd name="connsiteX337" fmla="*/ 2441318 w 4031403"/>
                <a:gd name="connsiteY337" fmla="*/ 3975846 h 4031402"/>
                <a:gd name="connsiteX338" fmla="*/ 2449188 w 4031403"/>
                <a:gd name="connsiteY338" fmla="*/ 3963522 h 4031402"/>
                <a:gd name="connsiteX339" fmla="*/ 2449188 w 4031403"/>
                <a:gd name="connsiteY339" fmla="*/ 3963522 h 4031402"/>
                <a:gd name="connsiteX340" fmla="*/ 2461551 w 4031403"/>
                <a:gd name="connsiteY340" fmla="*/ 3971393 h 4031402"/>
                <a:gd name="connsiteX341" fmla="*/ 2461551 w 4031403"/>
                <a:gd name="connsiteY341" fmla="*/ 3971393 h 4031402"/>
                <a:gd name="connsiteX342" fmla="*/ 2453642 w 4031403"/>
                <a:gd name="connsiteY342" fmla="*/ 3983717 h 4031402"/>
                <a:gd name="connsiteX343" fmla="*/ 2453642 w 4031403"/>
                <a:gd name="connsiteY343" fmla="*/ 3983717 h 4031402"/>
                <a:gd name="connsiteX344" fmla="*/ 2451070 w 4031403"/>
                <a:gd name="connsiteY344" fmla="*/ 3983948 h 4031402"/>
                <a:gd name="connsiteX345" fmla="*/ 2451070 w 4031403"/>
                <a:gd name="connsiteY345" fmla="*/ 3983948 h 4031402"/>
                <a:gd name="connsiteX346" fmla="*/ 2441318 w 4031403"/>
                <a:gd name="connsiteY346" fmla="*/ 3975846 h 4031402"/>
                <a:gd name="connsiteX347" fmla="*/ 1445839 w 4031403"/>
                <a:gd name="connsiteY347" fmla="*/ 3949662 h 4031402"/>
                <a:gd name="connsiteX348" fmla="*/ 1438852 w 4031403"/>
                <a:gd name="connsiteY348" fmla="*/ 3936839 h 4031402"/>
                <a:gd name="connsiteX349" fmla="*/ 1438852 w 4031403"/>
                <a:gd name="connsiteY349" fmla="*/ 3936839 h 4031402"/>
                <a:gd name="connsiteX350" fmla="*/ 1451675 w 4031403"/>
                <a:gd name="connsiteY350" fmla="*/ 3929812 h 4031402"/>
                <a:gd name="connsiteX351" fmla="*/ 1451675 w 4031403"/>
                <a:gd name="connsiteY351" fmla="*/ 3929812 h 4031402"/>
                <a:gd name="connsiteX352" fmla="*/ 1458701 w 4031403"/>
                <a:gd name="connsiteY352" fmla="*/ 3942675 h 4031402"/>
                <a:gd name="connsiteX353" fmla="*/ 1458701 w 4031403"/>
                <a:gd name="connsiteY353" fmla="*/ 3942675 h 4031402"/>
                <a:gd name="connsiteX354" fmla="*/ 1448450 w 4031403"/>
                <a:gd name="connsiteY354" fmla="*/ 3950084 h 4031402"/>
                <a:gd name="connsiteX355" fmla="*/ 1448450 w 4031403"/>
                <a:gd name="connsiteY355" fmla="*/ 3950084 h 4031402"/>
                <a:gd name="connsiteX356" fmla="*/ 1445839 w 4031403"/>
                <a:gd name="connsiteY356" fmla="*/ 3949662 h 4031402"/>
                <a:gd name="connsiteX357" fmla="*/ 2469614 w 4031403"/>
                <a:gd name="connsiteY357" fmla="*/ 3969550 h 4031402"/>
                <a:gd name="connsiteX358" fmla="*/ 2477293 w 4031403"/>
                <a:gd name="connsiteY358" fmla="*/ 3957072 h 4031402"/>
                <a:gd name="connsiteX359" fmla="*/ 2477293 w 4031403"/>
                <a:gd name="connsiteY359" fmla="*/ 3957072 h 4031402"/>
                <a:gd name="connsiteX360" fmla="*/ 2489771 w 4031403"/>
                <a:gd name="connsiteY360" fmla="*/ 3964751 h 4031402"/>
                <a:gd name="connsiteX361" fmla="*/ 2489771 w 4031403"/>
                <a:gd name="connsiteY361" fmla="*/ 3964751 h 4031402"/>
                <a:gd name="connsiteX362" fmla="*/ 2482092 w 4031403"/>
                <a:gd name="connsiteY362" fmla="*/ 3977191 h 4031402"/>
                <a:gd name="connsiteX363" fmla="*/ 2482092 w 4031403"/>
                <a:gd name="connsiteY363" fmla="*/ 3977191 h 4031402"/>
                <a:gd name="connsiteX364" fmla="*/ 2479366 w 4031403"/>
                <a:gd name="connsiteY364" fmla="*/ 3977459 h 4031402"/>
                <a:gd name="connsiteX365" fmla="*/ 2479366 w 4031403"/>
                <a:gd name="connsiteY365" fmla="*/ 3977459 h 4031402"/>
                <a:gd name="connsiteX366" fmla="*/ 2469652 w 4031403"/>
                <a:gd name="connsiteY366" fmla="*/ 3969512 h 4031402"/>
                <a:gd name="connsiteX367" fmla="*/ 1418042 w 4031403"/>
                <a:gd name="connsiteY367" fmla="*/ 3941254 h 4031402"/>
                <a:gd name="connsiteX368" fmla="*/ 1411208 w 4031403"/>
                <a:gd name="connsiteY368" fmla="*/ 3928315 h 4031402"/>
                <a:gd name="connsiteX369" fmla="*/ 1411208 w 4031403"/>
                <a:gd name="connsiteY369" fmla="*/ 3928315 h 4031402"/>
                <a:gd name="connsiteX370" fmla="*/ 1424147 w 4031403"/>
                <a:gd name="connsiteY370" fmla="*/ 3921481 h 4031402"/>
                <a:gd name="connsiteX371" fmla="*/ 1424147 w 4031403"/>
                <a:gd name="connsiteY371" fmla="*/ 3921481 h 4031402"/>
                <a:gd name="connsiteX372" fmla="*/ 1430981 w 4031403"/>
                <a:gd name="connsiteY372" fmla="*/ 3934420 h 4031402"/>
                <a:gd name="connsiteX373" fmla="*/ 1430981 w 4031403"/>
                <a:gd name="connsiteY373" fmla="*/ 3934420 h 4031402"/>
                <a:gd name="connsiteX374" fmla="*/ 1420768 w 4031403"/>
                <a:gd name="connsiteY374" fmla="*/ 3941715 h 4031402"/>
                <a:gd name="connsiteX375" fmla="*/ 1420768 w 4031403"/>
                <a:gd name="connsiteY375" fmla="*/ 3941715 h 4031402"/>
                <a:gd name="connsiteX376" fmla="*/ 1418042 w 4031403"/>
                <a:gd name="connsiteY376" fmla="*/ 3941254 h 4031402"/>
                <a:gd name="connsiteX377" fmla="*/ 2497834 w 4031403"/>
                <a:gd name="connsiteY377" fmla="*/ 3962793 h 4031402"/>
                <a:gd name="connsiteX378" fmla="*/ 2505320 w 4031403"/>
                <a:gd name="connsiteY378" fmla="*/ 3950200 h 4031402"/>
                <a:gd name="connsiteX379" fmla="*/ 2505320 w 4031403"/>
                <a:gd name="connsiteY379" fmla="*/ 3950200 h 4031402"/>
                <a:gd name="connsiteX380" fmla="*/ 2517875 w 4031403"/>
                <a:gd name="connsiteY380" fmla="*/ 3957725 h 4031402"/>
                <a:gd name="connsiteX381" fmla="*/ 2517875 w 4031403"/>
                <a:gd name="connsiteY381" fmla="*/ 3957725 h 4031402"/>
                <a:gd name="connsiteX382" fmla="*/ 2510388 w 4031403"/>
                <a:gd name="connsiteY382" fmla="*/ 3970280 h 4031402"/>
                <a:gd name="connsiteX383" fmla="*/ 2510388 w 4031403"/>
                <a:gd name="connsiteY383" fmla="*/ 3970280 h 4031402"/>
                <a:gd name="connsiteX384" fmla="*/ 2507509 w 4031403"/>
                <a:gd name="connsiteY384" fmla="*/ 3970587 h 4031402"/>
                <a:gd name="connsiteX385" fmla="*/ 2507509 w 4031403"/>
                <a:gd name="connsiteY385" fmla="*/ 3970587 h 4031402"/>
                <a:gd name="connsiteX386" fmla="*/ 2497834 w 4031403"/>
                <a:gd name="connsiteY386" fmla="*/ 3962754 h 4031402"/>
                <a:gd name="connsiteX387" fmla="*/ 1390322 w 4031403"/>
                <a:gd name="connsiteY387" fmla="*/ 3932462 h 4031402"/>
                <a:gd name="connsiteX388" fmla="*/ 1390322 w 4031403"/>
                <a:gd name="connsiteY388" fmla="*/ 3932462 h 4031402"/>
                <a:gd name="connsiteX389" fmla="*/ 1383680 w 4031403"/>
                <a:gd name="connsiteY389" fmla="*/ 3919446 h 4031402"/>
                <a:gd name="connsiteX390" fmla="*/ 1383680 w 4031403"/>
                <a:gd name="connsiteY390" fmla="*/ 3919446 h 4031402"/>
                <a:gd name="connsiteX391" fmla="*/ 1396734 w 4031403"/>
                <a:gd name="connsiteY391" fmla="*/ 3912804 h 4031402"/>
                <a:gd name="connsiteX392" fmla="*/ 1396734 w 4031403"/>
                <a:gd name="connsiteY392" fmla="*/ 3912804 h 4031402"/>
                <a:gd name="connsiteX393" fmla="*/ 1403337 w 4031403"/>
                <a:gd name="connsiteY393" fmla="*/ 3925858 h 4031402"/>
                <a:gd name="connsiteX394" fmla="*/ 1403337 w 4031403"/>
                <a:gd name="connsiteY394" fmla="*/ 3925858 h 4031402"/>
                <a:gd name="connsiteX395" fmla="*/ 1393163 w 4031403"/>
                <a:gd name="connsiteY395" fmla="*/ 3932999 h 4031402"/>
                <a:gd name="connsiteX396" fmla="*/ 1393163 w 4031403"/>
                <a:gd name="connsiteY396" fmla="*/ 3932999 h 4031402"/>
                <a:gd name="connsiteX397" fmla="*/ 1390322 w 4031403"/>
                <a:gd name="connsiteY397" fmla="*/ 3932500 h 4031402"/>
                <a:gd name="connsiteX398" fmla="*/ 2525938 w 4031403"/>
                <a:gd name="connsiteY398" fmla="*/ 3955613 h 4031402"/>
                <a:gd name="connsiteX399" fmla="*/ 2533233 w 4031403"/>
                <a:gd name="connsiteY399" fmla="*/ 3942905 h 4031402"/>
                <a:gd name="connsiteX400" fmla="*/ 2533233 w 4031403"/>
                <a:gd name="connsiteY400" fmla="*/ 3942905 h 4031402"/>
                <a:gd name="connsiteX401" fmla="*/ 2545903 w 4031403"/>
                <a:gd name="connsiteY401" fmla="*/ 3950238 h 4031402"/>
                <a:gd name="connsiteX402" fmla="*/ 2545903 w 4031403"/>
                <a:gd name="connsiteY402" fmla="*/ 3950238 h 4031402"/>
                <a:gd name="connsiteX403" fmla="*/ 2538569 w 4031403"/>
                <a:gd name="connsiteY403" fmla="*/ 3962869 h 4031402"/>
                <a:gd name="connsiteX404" fmla="*/ 2538569 w 4031403"/>
                <a:gd name="connsiteY404" fmla="*/ 3962869 h 4031402"/>
                <a:gd name="connsiteX405" fmla="*/ 2535575 w 4031403"/>
                <a:gd name="connsiteY405" fmla="*/ 3963215 h 4031402"/>
                <a:gd name="connsiteX406" fmla="*/ 2535575 w 4031403"/>
                <a:gd name="connsiteY406" fmla="*/ 3963215 h 4031402"/>
                <a:gd name="connsiteX407" fmla="*/ 2525938 w 4031403"/>
                <a:gd name="connsiteY407" fmla="*/ 3955575 h 4031402"/>
                <a:gd name="connsiteX408" fmla="*/ 1362716 w 4031403"/>
                <a:gd name="connsiteY408" fmla="*/ 3923285 h 4031402"/>
                <a:gd name="connsiteX409" fmla="*/ 1362716 w 4031403"/>
                <a:gd name="connsiteY409" fmla="*/ 3923285 h 4031402"/>
                <a:gd name="connsiteX410" fmla="*/ 1356266 w 4031403"/>
                <a:gd name="connsiteY410" fmla="*/ 3910116 h 4031402"/>
                <a:gd name="connsiteX411" fmla="*/ 1356266 w 4031403"/>
                <a:gd name="connsiteY411" fmla="*/ 3910116 h 4031402"/>
                <a:gd name="connsiteX412" fmla="*/ 1369397 w 4031403"/>
                <a:gd name="connsiteY412" fmla="*/ 3903705 h 4031402"/>
                <a:gd name="connsiteX413" fmla="*/ 1369397 w 4031403"/>
                <a:gd name="connsiteY413" fmla="*/ 3903705 h 4031402"/>
                <a:gd name="connsiteX414" fmla="*/ 1375847 w 4031403"/>
                <a:gd name="connsiteY414" fmla="*/ 3916835 h 4031402"/>
                <a:gd name="connsiteX415" fmla="*/ 1375847 w 4031403"/>
                <a:gd name="connsiteY415" fmla="*/ 3916835 h 4031402"/>
                <a:gd name="connsiteX416" fmla="*/ 1365711 w 4031403"/>
                <a:gd name="connsiteY416" fmla="*/ 3923823 h 4031402"/>
                <a:gd name="connsiteX417" fmla="*/ 1365711 w 4031403"/>
                <a:gd name="connsiteY417" fmla="*/ 3923823 h 4031402"/>
                <a:gd name="connsiteX418" fmla="*/ 1362716 w 4031403"/>
                <a:gd name="connsiteY418" fmla="*/ 3923285 h 4031402"/>
                <a:gd name="connsiteX419" fmla="*/ 2553965 w 4031403"/>
                <a:gd name="connsiteY419" fmla="*/ 3948049 h 4031402"/>
                <a:gd name="connsiteX420" fmla="*/ 2561107 w 4031403"/>
                <a:gd name="connsiteY420" fmla="*/ 3935264 h 4031402"/>
                <a:gd name="connsiteX421" fmla="*/ 2561107 w 4031403"/>
                <a:gd name="connsiteY421" fmla="*/ 3935264 h 4031402"/>
                <a:gd name="connsiteX422" fmla="*/ 2573892 w 4031403"/>
                <a:gd name="connsiteY422" fmla="*/ 3942406 h 4031402"/>
                <a:gd name="connsiteX423" fmla="*/ 2573892 w 4031403"/>
                <a:gd name="connsiteY423" fmla="*/ 3942406 h 4031402"/>
                <a:gd name="connsiteX424" fmla="*/ 2566751 w 4031403"/>
                <a:gd name="connsiteY424" fmla="*/ 3955191 h 4031402"/>
                <a:gd name="connsiteX425" fmla="*/ 2566751 w 4031403"/>
                <a:gd name="connsiteY425" fmla="*/ 3955191 h 4031402"/>
                <a:gd name="connsiteX426" fmla="*/ 2563602 w 4031403"/>
                <a:gd name="connsiteY426" fmla="*/ 3955575 h 4031402"/>
                <a:gd name="connsiteX427" fmla="*/ 2563602 w 4031403"/>
                <a:gd name="connsiteY427" fmla="*/ 3955575 h 4031402"/>
                <a:gd name="connsiteX428" fmla="*/ 2554004 w 4031403"/>
                <a:gd name="connsiteY428" fmla="*/ 3948049 h 4031402"/>
                <a:gd name="connsiteX429" fmla="*/ 1335303 w 4031403"/>
                <a:gd name="connsiteY429" fmla="*/ 3913648 h 4031402"/>
                <a:gd name="connsiteX430" fmla="*/ 1335303 w 4031403"/>
                <a:gd name="connsiteY430" fmla="*/ 3913648 h 4031402"/>
                <a:gd name="connsiteX431" fmla="*/ 1329045 w 4031403"/>
                <a:gd name="connsiteY431" fmla="*/ 3900441 h 4031402"/>
                <a:gd name="connsiteX432" fmla="*/ 1329045 w 4031403"/>
                <a:gd name="connsiteY432" fmla="*/ 3900441 h 4031402"/>
                <a:gd name="connsiteX433" fmla="*/ 1342253 w 4031403"/>
                <a:gd name="connsiteY433" fmla="*/ 3894144 h 4031402"/>
                <a:gd name="connsiteX434" fmla="*/ 1342253 w 4031403"/>
                <a:gd name="connsiteY434" fmla="*/ 3894144 h 4031402"/>
                <a:gd name="connsiteX435" fmla="*/ 1348511 w 4031403"/>
                <a:gd name="connsiteY435" fmla="*/ 3907390 h 4031402"/>
                <a:gd name="connsiteX436" fmla="*/ 1348511 w 4031403"/>
                <a:gd name="connsiteY436" fmla="*/ 3907390 h 4031402"/>
                <a:gd name="connsiteX437" fmla="*/ 1338413 w 4031403"/>
                <a:gd name="connsiteY437" fmla="*/ 3914224 h 4031402"/>
                <a:gd name="connsiteX438" fmla="*/ 1338413 w 4031403"/>
                <a:gd name="connsiteY438" fmla="*/ 3914224 h 4031402"/>
                <a:gd name="connsiteX439" fmla="*/ 1335303 w 4031403"/>
                <a:gd name="connsiteY439" fmla="*/ 3913610 h 4031402"/>
                <a:gd name="connsiteX440" fmla="*/ 2581801 w 4031403"/>
                <a:gd name="connsiteY440" fmla="*/ 3940064 h 4031402"/>
                <a:gd name="connsiteX441" fmla="*/ 2588751 w 4031403"/>
                <a:gd name="connsiteY441" fmla="*/ 3927163 h 4031402"/>
                <a:gd name="connsiteX442" fmla="*/ 2588751 w 4031403"/>
                <a:gd name="connsiteY442" fmla="*/ 3927163 h 4031402"/>
                <a:gd name="connsiteX443" fmla="*/ 2601613 w 4031403"/>
                <a:gd name="connsiteY443" fmla="*/ 3934112 h 4031402"/>
                <a:gd name="connsiteX444" fmla="*/ 2601613 w 4031403"/>
                <a:gd name="connsiteY444" fmla="*/ 3934112 h 4031402"/>
                <a:gd name="connsiteX445" fmla="*/ 2594701 w 4031403"/>
                <a:gd name="connsiteY445" fmla="*/ 3946975 h 4031402"/>
                <a:gd name="connsiteX446" fmla="*/ 2594701 w 4031403"/>
                <a:gd name="connsiteY446" fmla="*/ 3946975 h 4031402"/>
                <a:gd name="connsiteX447" fmla="*/ 2591361 w 4031403"/>
                <a:gd name="connsiteY447" fmla="*/ 3947397 h 4031402"/>
                <a:gd name="connsiteX448" fmla="*/ 2591361 w 4031403"/>
                <a:gd name="connsiteY448" fmla="*/ 3947397 h 4031402"/>
                <a:gd name="connsiteX449" fmla="*/ 2581801 w 4031403"/>
                <a:gd name="connsiteY449" fmla="*/ 3940025 h 4031402"/>
                <a:gd name="connsiteX450" fmla="*/ 1307967 w 4031403"/>
                <a:gd name="connsiteY450" fmla="*/ 3903628 h 4031402"/>
                <a:gd name="connsiteX451" fmla="*/ 1301900 w 4031403"/>
                <a:gd name="connsiteY451" fmla="*/ 3890305 h 4031402"/>
                <a:gd name="connsiteX452" fmla="*/ 1301900 w 4031403"/>
                <a:gd name="connsiteY452" fmla="*/ 3890305 h 4031402"/>
                <a:gd name="connsiteX453" fmla="*/ 1315223 w 4031403"/>
                <a:gd name="connsiteY453" fmla="*/ 3884239 h 4031402"/>
                <a:gd name="connsiteX454" fmla="*/ 1315223 w 4031403"/>
                <a:gd name="connsiteY454" fmla="*/ 3884239 h 4031402"/>
                <a:gd name="connsiteX455" fmla="*/ 1321289 w 4031403"/>
                <a:gd name="connsiteY455" fmla="*/ 3897561 h 4031402"/>
                <a:gd name="connsiteX456" fmla="*/ 1321289 w 4031403"/>
                <a:gd name="connsiteY456" fmla="*/ 3897561 h 4031402"/>
                <a:gd name="connsiteX457" fmla="*/ 1311269 w 4031403"/>
                <a:gd name="connsiteY457" fmla="*/ 3904280 h 4031402"/>
                <a:gd name="connsiteX458" fmla="*/ 1311269 w 4031403"/>
                <a:gd name="connsiteY458" fmla="*/ 3904280 h 4031402"/>
                <a:gd name="connsiteX459" fmla="*/ 1307967 w 4031403"/>
                <a:gd name="connsiteY459" fmla="*/ 3903628 h 4031402"/>
                <a:gd name="connsiteX460" fmla="*/ 1280822 w 4031403"/>
                <a:gd name="connsiteY460" fmla="*/ 3893223 h 4031402"/>
                <a:gd name="connsiteX461" fmla="*/ 1274948 w 4031403"/>
                <a:gd name="connsiteY461" fmla="*/ 3879823 h 4031402"/>
                <a:gd name="connsiteX462" fmla="*/ 1274948 w 4031403"/>
                <a:gd name="connsiteY462" fmla="*/ 3879823 h 4031402"/>
                <a:gd name="connsiteX463" fmla="*/ 1288347 w 4031403"/>
                <a:gd name="connsiteY463" fmla="*/ 3873949 h 4031402"/>
                <a:gd name="connsiteX464" fmla="*/ 1288347 w 4031403"/>
                <a:gd name="connsiteY464" fmla="*/ 3873949 h 4031402"/>
                <a:gd name="connsiteX465" fmla="*/ 1294222 w 4031403"/>
                <a:gd name="connsiteY465" fmla="*/ 3887349 h 4031402"/>
                <a:gd name="connsiteX466" fmla="*/ 1294222 w 4031403"/>
                <a:gd name="connsiteY466" fmla="*/ 3887349 h 4031402"/>
                <a:gd name="connsiteX467" fmla="*/ 1284278 w 4031403"/>
                <a:gd name="connsiteY467" fmla="*/ 3893952 h 4031402"/>
                <a:gd name="connsiteX468" fmla="*/ 1284278 w 4031403"/>
                <a:gd name="connsiteY468" fmla="*/ 3893952 h 4031402"/>
                <a:gd name="connsiteX469" fmla="*/ 1280822 w 4031403"/>
                <a:gd name="connsiteY469" fmla="*/ 3893223 h 4031402"/>
                <a:gd name="connsiteX470" fmla="*/ 1253831 w 4031403"/>
                <a:gd name="connsiteY470" fmla="*/ 3882434 h 4031402"/>
                <a:gd name="connsiteX471" fmla="*/ 1253831 w 4031403"/>
                <a:gd name="connsiteY471" fmla="*/ 3882434 h 4031402"/>
                <a:gd name="connsiteX472" fmla="*/ 1248149 w 4031403"/>
                <a:gd name="connsiteY472" fmla="*/ 3868919 h 4031402"/>
                <a:gd name="connsiteX473" fmla="*/ 1248149 w 4031403"/>
                <a:gd name="connsiteY473" fmla="*/ 3868919 h 4031402"/>
                <a:gd name="connsiteX474" fmla="*/ 1261663 w 4031403"/>
                <a:gd name="connsiteY474" fmla="*/ 3863276 h 4031402"/>
                <a:gd name="connsiteX475" fmla="*/ 1261663 w 4031403"/>
                <a:gd name="connsiteY475" fmla="*/ 3863276 h 4031402"/>
                <a:gd name="connsiteX476" fmla="*/ 1267308 w 4031403"/>
                <a:gd name="connsiteY476" fmla="*/ 3876752 h 4031402"/>
                <a:gd name="connsiteX477" fmla="*/ 1267308 w 4031403"/>
                <a:gd name="connsiteY477" fmla="*/ 3876752 h 4031402"/>
                <a:gd name="connsiteX478" fmla="*/ 1257402 w 4031403"/>
                <a:gd name="connsiteY478" fmla="*/ 3883202 h 4031402"/>
                <a:gd name="connsiteX479" fmla="*/ 1257402 w 4031403"/>
                <a:gd name="connsiteY479" fmla="*/ 3883202 h 4031402"/>
                <a:gd name="connsiteX480" fmla="*/ 1253831 w 4031403"/>
                <a:gd name="connsiteY480" fmla="*/ 3882473 h 4031402"/>
                <a:gd name="connsiteX481" fmla="*/ 1226955 w 4031403"/>
                <a:gd name="connsiteY481" fmla="*/ 3871223 h 4031402"/>
                <a:gd name="connsiteX482" fmla="*/ 1226955 w 4031403"/>
                <a:gd name="connsiteY482" fmla="*/ 3871223 h 4031402"/>
                <a:gd name="connsiteX483" fmla="*/ 1221465 w 4031403"/>
                <a:gd name="connsiteY483" fmla="*/ 3857670 h 4031402"/>
                <a:gd name="connsiteX484" fmla="*/ 1221465 w 4031403"/>
                <a:gd name="connsiteY484" fmla="*/ 3857670 h 4031402"/>
                <a:gd name="connsiteX485" fmla="*/ 1235057 w 4031403"/>
                <a:gd name="connsiteY485" fmla="*/ 3852180 h 4031402"/>
                <a:gd name="connsiteX486" fmla="*/ 1235057 w 4031403"/>
                <a:gd name="connsiteY486" fmla="*/ 3852180 h 4031402"/>
                <a:gd name="connsiteX487" fmla="*/ 1240509 w 4031403"/>
                <a:gd name="connsiteY487" fmla="*/ 3865771 h 4031402"/>
                <a:gd name="connsiteX488" fmla="*/ 1240509 w 4031403"/>
                <a:gd name="connsiteY488" fmla="*/ 3865771 h 4031402"/>
                <a:gd name="connsiteX489" fmla="*/ 1230641 w 4031403"/>
                <a:gd name="connsiteY489" fmla="*/ 3872030 h 4031402"/>
                <a:gd name="connsiteX490" fmla="*/ 1230641 w 4031403"/>
                <a:gd name="connsiteY490" fmla="*/ 3872030 h 4031402"/>
                <a:gd name="connsiteX491" fmla="*/ 1226955 w 4031403"/>
                <a:gd name="connsiteY491" fmla="*/ 3871223 h 4031402"/>
                <a:gd name="connsiteX492" fmla="*/ 2692068 w 4031403"/>
                <a:gd name="connsiteY492" fmla="*/ 3904127 h 4031402"/>
                <a:gd name="connsiteX493" fmla="*/ 2698250 w 4031403"/>
                <a:gd name="connsiteY493" fmla="*/ 3890881 h 4031402"/>
                <a:gd name="connsiteX494" fmla="*/ 2698250 w 4031403"/>
                <a:gd name="connsiteY494" fmla="*/ 3890881 h 4031402"/>
                <a:gd name="connsiteX495" fmla="*/ 2711534 w 4031403"/>
                <a:gd name="connsiteY495" fmla="*/ 3897024 h 4031402"/>
                <a:gd name="connsiteX496" fmla="*/ 2711534 w 4031403"/>
                <a:gd name="connsiteY496" fmla="*/ 3897024 h 4031402"/>
                <a:gd name="connsiteX497" fmla="*/ 2705353 w 4031403"/>
                <a:gd name="connsiteY497" fmla="*/ 3910347 h 4031402"/>
                <a:gd name="connsiteX498" fmla="*/ 2705353 w 4031403"/>
                <a:gd name="connsiteY498" fmla="*/ 3910347 h 4031402"/>
                <a:gd name="connsiteX499" fmla="*/ 2701475 w 4031403"/>
                <a:gd name="connsiteY499" fmla="*/ 3910961 h 4031402"/>
                <a:gd name="connsiteX500" fmla="*/ 2701475 w 4031403"/>
                <a:gd name="connsiteY500" fmla="*/ 3910961 h 4031402"/>
                <a:gd name="connsiteX501" fmla="*/ 2692068 w 4031403"/>
                <a:gd name="connsiteY501" fmla="*/ 3904165 h 4031402"/>
                <a:gd name="connsiteX502" fmla="*/ 1200272 w 4031403"/>
                <a:gd name="connsiteY502" fmla="*/ 3859667 h 4031402"/>
                <a:gd name="connsiteX503" fmla="*/ 1195012 w 4031403"/>
                <a:gd name="connsiteY503" fmla="*/ 3845998 h 4031402"/>
                <a:gd name="connsiteX504" fmla="*/ 1195012 w 4031403"/>
                <a:gd name="connsiteY504" fmla="*/ 3845998 h 4031402"/>
                <a:gd name="connsiteX505" fmla="*/ 1208641 w 4031403"/>
                <a:gd name="connsiteY505" fmla="*/ 3840738 h 4031402"/>
                <a:gd name="connsiteX506" fmla="*/ 1208641 w 4031403"/>
                <a:gd name="connsiteY506" fmla="*/ 3840738 h 4031402"/>
                <a:gd name="connsiteX507" fmla="*/ 1213901 w 4031403"/>
                <a:gd name="connsiteY507" fmla="*/ 3854407 h 4031402"/>
                <a:gd name="connsiteX508" fmla="*/ 1213901 w 4031403"/>
                <a:gd name="connsiteY508" fmla="*/ 3854407 h 4031402"/>
                <a:gd name="connsiteX509" fmla="*/ 1204111 w 4031403"/>
                <a:gd name="connsiteY509" fmla="*/ 3860550 h 4031402"/>
                <a:gd name="connsiteX510" fmla="*/ 1204111 w 4031403"/>
                <a:gd name="connsiteY510" fmla="*/ 3860550 h 4031402"/>
                <a:gd name="connsiteX511" fmla="*/ 1200272 w 4031403"/>
                <a:gd name="connsiteY511" fmla="*/ 3859667 h 4031402"/>
                <a:gd name="connsiteX512" fmla="*/ 2719252 w 4031403"/>
                <a:gd name="connsiteY512" fmla="*/ 3894144 h 4031402"/>
                <a:gd name="connsiteX513" fmla="*/ 2725241 w 4031403"/>
                <a:gd name="connsiteY513" fmla="*/ 3880745 h 4031402"/>
                <a:gd name="connsiteX514" fmla="*/ 2725241 w 4031403"/>
                <a:gd name="connsiteY514" fmla="*/ 3880745 h 4031402"/>
                <a:gd name="connsiteX515" fmla="*/ 2738640 w 4031403"/>
                <a:gd name="connsiteY515" fmla="*/ 3886734 h 4031402"/>
                <a:gd name="connsiteX516" fmla="*/ 2738640 w 4031403"/>
                <a:gd name="connsiteY516" fmla="*/ 3886734 h 4031402"/>
                <a:gd name="connsiteX517" fmla="*/ 2732613 w 4031403"/>
                <a:gd name="connsiteY517" fmla="*/ 3900134 h 4031402"/>
                <a:gd name="connsiteX518" fmla="*/ 2732613 w 4031403"/>
                <a:gd name="connsiteY518" fmla="*/ 3900134 h 4031402"/>
                <a:gd name="connsiteX519" fmla="*/ 2728620 w 4031403"/>
                <a:gd name="connsiteY519" fmla="*/ 3900787 h 4031402"/>
                <a:gd name="connsiteX520" fmla="*/ 2728620 w 4031403"/>
                <a:gd name="connsiteY520" fmla="*/ 3900787 h 4031402"/>
                <a:gd name="connsiteX521" fmla="*/ 2719252 w 4031403"/>
                <a:gd name="connsiteY521" fmla="*/ 3894144 h 4031402"/>
                <a:gd name="connsiteX522" fmla="*/ 1173780 w 4031403"/>
                <a:gd name="connsiteY522" fmla="*/ 3847688 h 4031402"/>
                <a:gd name="connsiteX523" fmla="*/ 1168673 w 4031403"/>
                <a:gd name="connsiteY523" fmla="*/ 3833943 h 4031402"/>
                <a:gd name="connsiteX524" fmla="*/ 1168673 w 4031403"/>
                <a:gd name="connsiteY524" fmla="*/ 3833943 h 4031402"/>
                <a:gd name="connsiteX525" fmla="*/ 1182419 w 4031403"/>
                <a:gd name="connsiteY525" fmla="*/ 3828875 h 4031402"/>
                <a:gd name="connsiteX526" fmla="*/ 1182419 w 4031403"/>
                <a:gd name="connsiteY526" fmla="*/ 3828875 h 4031402"/>
                <a:gd name="connsiteX527" fmla="*/ 1187487 w 4031403"/>
                <a:gd name="connsiteY527" fmla="*/ 3842581 h 4031402"/>
                <a:gd name="connsiteX528" fmla="*/ 1187487 w 4031403"/>
                <a:gd name="connsiteY528" fmla="*/ 3842581 h 4031402"/>
                <a:gd name="connsiteX529" fmla="*/ 1177773 w 4031403"/>
                <a:gd name="connsiteY529" fmla="*/ 3848609 h 4031402"/>
                <a:gd name="connsiteX530" fmla="*/ 1177773 w 4031403"/>
                <a:gd name="connsiteY530" fmla="*/ 3848609 h 4031402"/>
                <a:gd name="connsiteX531" fmla="*/ 1173780 w 4031403"/>
                <a:gd name="connsiteY531" fmla="*/ 3847688 h 4031402"/>
                <a:gd name="connsiteX532" fmla="*/ 2746358 w 4031403"/>
                <a:gd name="connsiteY532" fmla="*/ 3883778 h 4031402"/>
                <a:gd name="connsiteX533" fmla="*/ 2752155 w 4031403"/>
                <a:gd name="connsiteY533" fmla="*/ 3870340 h 4031402"/>
                <a:gd name="connsiteX534" fmla="*/ 2752155 w 4031403"/>
                <a:gd name="connsiteY534" fmla="*/ 3870340 h 4031402"/>
                <a:gd name="connsiteX535" fmla="*/ 2765593 w 4031403"/>
                <a:gd name="connsiteY535" fmla="*/ 3876138 h 4031402"/>
                <a:gd name="connsiteX536" fmla="*/ 2765593 w 4031403"/>
                <a:gd name="connsiteY536" fmla="*/ 3876138 h 4031402"/>
                <a:gd name="connsiteX537" fmla="*/ 2759795 w 4031403"/>
                <a:gd name="connsiteY537" fmla="*/ 3889575 h 4031402"/>
                <a:gd name="connsiteX538" fmla="*/ 2759795 w 4031403"/>
                <a:gd name="connsiteY538" fmla="*/ 3889575 h 4031402"/>
                <a:gd name="connsiteX539" fmla="*/ 2755611 w 4031403"/>
                <a:gd name="connsiteY539" fmla="*/ 3890305 h 4031402"/>
                <a:gd name="connsiteX540" fmla="*/ 2755611 w 4031403"/>
                <a:gd name="connsiteY540" fmla="*/ 3890305 h 4031402"/>
                <a:gd name="connsiteX541" fmla="*/ 2746319 w 4031403"/>
                <a:gd name="connsiteY541" fmla="*/ 3883778 h 4031402"/>
                <a:gd name="connsiteX542" fmla="*/ 1147403 w 4031403"/>
                <a:gd name="connsiteY542" fmla="*/ 3835325 h 4031402"/>
                <a:gd name="connsiteX543" fmla="*/ 1147403 w 4031403"/>
                <a:gd name="connsiteY543" fmla="*/ 3835325 h 4031402"/>
                <a:gd name="connsiteX544" fmla="*/ 1142527 w 4031403"/>
                <a:gd name="connsiteY544" fmla="*/ 3821541 h 4031402"/>
                <a:gd name="connsiteX545" fmla="*/ 1142527 w 4031403"/>
                <a:gd name="connsiteY545" fmla="*/ 3821541 h 4031402"/>
                <a:gd name="connsiteX546" fmla="*/ 1156310 w 4031403"/>
                <a:gd name="connsiteY546" fmla="*/ 3816627 h 4031402"/>
                <a:gd name="connsiteX547" fmla="*/ 1156310 w 4031403"/>
                <a:gd name="connsiteY547" fmla="*/ 3816627 h 4031402"/>
                <a:gd name="connsiteX548" fmla="*/ 1161225 w 4031403"/>
                <a:gd name="connsiteY548" fmla="*/ 3830449 h 4031402"/>
                <a:gd name="connsiteX549" fmla="*/ 1161225 w 4031403"/>
                <a:gd name="connsiteY549" fmla="*/ 3830449 h 4031402"/>
                <a:gd name="connsiteX550" fmla="*/ 1151511 w 4031403"/>
                <a:gd name="connsiteY550" fmla="*/ 3836323 h 4031402"/>
                <a:gd name="connsiteX551" fmla="*/ 1151511 w 4031403"/>
                <a:gd name="connsiteY551" fmla="*/ 3836323 h 4031402"/>
                <a:gd name="connsiteX552" fmla="*/ 1147403 w 4031403"/>
                <a:gd name="connsiteY552" fmla="*/ 3835325 h 4031402"/>
                <a:gd name="connsiteX553" fmla="*/ 2773272 w 4031403"/>
                <a:gd name="connsiteY553" fmla="*/ 3872989 h 4031402"/>
                <a:gd name="connsiteX554" fmla="*/ 2778839 w 4031403"/>
                <a:gd name="connsiteY554" fmla="*/ 3859475 h 4031402"/>
                <a:gd name="connsiteX555" fmla="*/ 2778839 w 4031403"/>
                <a:gd name="connsiteY555" fmla="*/ 3859475 h 4031402"/>
                <a:gd name="connsiteX556" fmla="*/ 2792353 w 4031403"/>
                <a:gd name="connsiteY556" fmla="*/ 3865042 h 4031402"/>
                <a:gd name="connsiteX557" fmla="*/ 2792353 w 4031403"/>
                <a:gd name="connsiteY557" fmla="*/ 3865042 h 4031402"/>
                <a:gd name="connsiteX558" fmla="*/ 2786786 w 4031403"/>
                <a:gd name="connsiteY558" fmla="*/ 3878556 h 4031402"/>
                <a:gd name="connsiteX559" fmla="*/ 2786786 w 4031403"/>
                <a:gd name="connsiteY559" fmla="*/ 3878556 h 4031402"/>
                <a:gd name="connsiteX560" fmla="*/ 2782486 w 4031403"/>
                <a:gd name="connsiteY560" fmla="*/ 3879363 h 4031402"/>
                <a:gd name="connsiteX561" fmla="*/ 2782486 w 4031403"/>
                <a:gd name="connsiteY561" fmla="*/ 3879363 h 4031402"/>
                <a:gd name="connsiteX562" fmla="*/ 2773233 w 4031403"/>
                <a:gd name="connsiteY562" fmla="*/ 3872951 h 4031402"/>
                <a:gd name="connsiteX563" fmla="*/ 1121257 w 4031403"/>
                <a:gd name="connsiteY563" fmla="*/ 3822578 h 4031402"/>
                <a:gd name="connsiteX564" fmla="*/ 1121257 w 4031403"/>
                <a:gd name="connsiteY564" fmla="*/ 3822578 h 4031402"/>
                <a:gd name="connsiteX565" fmla="*/ 1116573 w 4031403"/>
                <a:gd name="connsiteY565" fmla="*/ 3808718 h 4031402"/>
                <a:gd name="connsiteX566" fmla="*/ 1116573 w 4031403"/>
                <a:gd name="connsiteY566" fmla="*/ 3808718 h 4031402"/>
                <a:gd name="connsiteX567" fmla="*/ 1130433 w 4031403"/>
                <a:gd name="connsiteY567" fmla="*/ 3804034 h 4031402"/>
                <a:gd name="connsiteX568" fmla="*/ 1130433 w 4031403"/>
                <a:gd name="connsiteY568" fmla="*/ 3804034 h 4031402"/>
                <a:gd name="connsiteX569" fmla="*/ 1135117 w 4031403"/>
                <a:gd name="connsiteY569" fmla="*/ 3817932 h 4031402"/>
                <a:gd name="connsiteX570" fmla="*/ 1135117 w 4031403"/>
                <a:gd name="connsiteY570" fmla="*/ 3817932 h 4031402"/>
                <a:gd name="connsiteX571" fmla="*/ 1125519 w 4031403"/>
                <a:gd name="connsiteY571" fmla="*/ 3823653 h 4031402"/>
                <a:gd name="connsiteX572" fmla="*/ 1125519 w 4031403"/>
                <a:gd name="connsiteY572" fmla="*/ 3823653 h 4031402"/>
                <a:gd name="connsiteX573" fmla="*/ 1121257 w 4031403"/>
                <a:gd name="connsiteY573" fmla="*/ 3822578 h 4031402"/>
                <a:gd name="connsiteX574" fmla="*/ 2800032 w 4031403"/>
                <a:gd name="connsiteY574" fmla="*/ 3861817 h 4031402"/>
                <a:gd name="connsiteX575" fmla="*/ 2805407 w 4031403"/>
                <a:gd name="connsiteY575" fmla="*/ 3848225 h 4031402"/>
                <a:gd name="connsiteX576" fmla="*/ 2805446 w 4031403"/>
                <a:gd name="connsiteY576" fmla="*/ 3848225 h 4031402"/>
                <a:gd name="connsiteX577" fmla="*/ 2819037 w 4031403"/>
                <a:gd name="connsiteY577" fmla="*/ 3853600 h 4031402"/>
                <a:gd name="connsiteX578" fmla="*/ 2819037 w 4031403"/>
                <a:gd name="connsiteY578" fmla="*/ 3853600 h 4031402"/>
                <a:gd name="connsiteX579" fmla="*/ 2813624 w 4031403"/>
                <a:gd name="connsiteY579" fmla="*/ 3867230 h 4031402"/>
                <a:gd name="connsiteX580" fmla="*/ 2813624 w 4031403"/>
                <a:gd name="connsiteY580" fmla="*/ 3867230 h 4031402"/>
                <a:gd name="connsiteX581" fmla="*/ 2809208 w 4031403"/>
                <a:gd name="connsiteY581" fmla="*/ 3868075 h 4031402"/>
                <a:gd name="connsiteX582" fmla="*/ 2809208 w 4031403"/>
                <a:gd name="connsiteY582" fmla="*/ 3868075 h 4031402"/>
                <a:gd name="connsiteX583" fmla="*/ 2800032 w 4031403"/>
                <a:gd name="connsiteY583" fmla="*/ 3861817 h 4031402"/>
                <a:gd name="connsiteX584" fmla="*/ 1095303 w 4031403"/>
                <a:gd name="connsiteY584" fmla="*/ 3809486 h 4031402"/>
                <a:gd name="connsiteX585" fmla="*/ 1090810 w 4031403"/>
                <a:gd name="connsiteY585" fmla="*/ 3795549 h 4031402"/>
                <a:gd name="connsiteX586" fmla="*/ 1090810 w 4031403"/>
                <a:gd name="connsiteY586" fmla="*/ 3795549 h 4031402"/>
                <a:gd name="connsiteX587" fmla="*/ 1104747 w 4031403"/>
                <a:gd name="connsiteY587" fmla="*/ 3791057 h 4031402"/>
                <a:gd name="connsiteX588" fmla="*/ 1104747 w 4031403"/>
                <a:gd name="connsiteY588" fmla="*/ 3791057 h 4031402"/>
                <a:gd name="connsiteX589" fmla="*/ 1109240 w 4031403"/>
                <a:gd name="connsiteY589" fmla="*/ 3804994 h 4031402"/>
                <a:gd name="connsiteX590" fmla="*/ 1109240 w 4031403"/>
                <a:gd name="connsiteY590" fmla="*/ 3804994 h 4031402"/>
                <a:gd name="connsiteX591" fmla="*/ 1099641 w 4031403"/>
                <a:gd name="connsiteY591" fmla="*/ 3810599 h 4031402"/>
                <a:gd name="connsiteX592" fmla="*/ 1099641 w 4031403"/>
                <a:gd name="connsiteY592" fmla="*/ 3810599 h 4031402"/>
                <a:gd name="connsiteX593" fmla="*/ 1095303 w 4031403"/>
                <a:gd name="connsiteY593" fmla="*/ 3809486 h 4031402"/>
                <a:gd name="connsiteX594" fmla="*/ 2826601 w 4031403"/>
                <a:gd name="connsiteY594" fmla="*/ 3850260 h 4031402"/>
                <a:gd name="connsiteX595" fmla="*/ 2831822 w 4031403"/>
                <a:gd name="connsiteY595" fmla="*/ 3836553 h 4031402"/>
                <a:gd name="connsiteX596" fmla="*/ 2831822 w 4031403"/>
                <a:gd name="connsiteY596" fmla="*/ 3836553 h 4031402"/>
                <a:gd name="connsiteX597" fmla="*/ 2845491 w 4031403"/>
                <a:gd name="connsiteY597" fmla="*/ 3841775 h 4031402"/>
                <a:gd name="connsiteX598" fmla="*/ 2845491 w 4031403"/>
                <a:gd name="connsiteY598" fmla="*/ 3841775 h 4031402"/>
                <a:gd name="connsiteX599" fmla="*/ 2840307 w 4031403"/>
                <a:gd name="connsiteY599" fmla="*/ 3855482 h 4031402"/>
                <a:gd name="connsiteX600" fmla="*/ 2840307 w 4031403"/>
                <a:gd name="connsiteY600" fmla="*/ 3855482 h 4031402"/>
                <a:gd name="connsiteX601" fmla="*/ 2835739 w 4031403"/>
                <a:gd name="connsiteY601" fmla="*/ 3856365 h 4031402"/>
                <a:gd name="connsiteX602" fmla="*/ 2835739 w 4031403"/>
                <a:gd name="connsiteY602" fmla="*/ 3856365 h 4031402"/>
                <a:gd name="connsiteX603" fmla="*/ 2826601 w 4031403"/>
                <a:gd name="connsiteY603" fmla="*/ 3850260 h 4031402"/>
                <a:gd name="connsiteX604" fmla="*/ 1069502 w 4031403"/>
                <a:gd name="connsiteY604" fmla="*/ 3796009 h 4031402"/>
                <a:gd name="connsiteX605" fmla="*/ 1065240 w 4031403"/>
                <a:gd name="connsiteY605" fmla="*/ 3781996 h 4031402"/>
                <a:gd name="connsiteX606" fmla="*/ 1065240 w 4031403"/>
                <a:gd name="connsiteY606" fmla="*/ 3781996 h 4031402"/>
                <a:gd name="connsiteX607" fmla="*/ 1079254 w 4031403"/>
                <a:gd name="connsiteY607" fmla="*/ 3777734 h 4031402"/>
                <a:gd name="connsiteX608" fmla="*/ 1079254 w 4031403"/>
                <a:gd name="connsiteY608" fmla="*/ 3777734 h 4031402"/>
                <a:gd name="connsiteX609" fmla="*/ 1083516 w 4031403"/>
                <a:gd name="connsiteY609" fmla="*/ 3791748 h 4031402"/>
                <a:gd name="connsiteX610" fmla="*/ 1083516 w 4031403"/>
                <a:gd name="connsiteY610" fmla="*/ 3791748 h 4031402"/>
                <a:gd name="connsiteX611" fmla="*/ 1074032 w 4031403"/>
                <a:gd name="connsiteY611" fmla="*/ 3797200 h 4031402"/>
                <a:gd name="connsiteX612" fmla="*/ 1074032 w 4031403"/>
                <a:gd name="connsiteY612" fmla="*/ 3797200 h 4031402"/>
                <a:gd name="connsiteX613" fmla="*/ 1069502 w 4031403"/>
                <a:gd name="connsiteY613" fmla="*/ 3796009 h 4031402"/>
                <a:gd name="connsiteX614" fmla="*/ 2853016 w 4031403"/>
                <a:gd name="connsiteY614" fmla="*/ 3838320 h 4031402"/>
                <a:gd name="connsiteX615" fmla="*/ 2858007 w 4031403"/>
                <a:gd name="connsiteY615" fmla="*/ 3824574 h 4031402"/>
                <a:gd name="connsiteX616" fmla="*/ 2858007 w 4031403"/>
                <a:gd name="connsiteY616" fmla="*/ 3824574 h 4031402"/>
                <a:gd name="connsiteX617" fmla="*/ 2871752 w 4031403"/>
                <a:gd name="connsiteY617" fmla="*/ 3829566 h 4031402"/>
                <a:gd name="connsiteX618" fmla="*/ 2871752 w 4031403"/>
                <a:gd name="connsiteY618" fmla="*/ 3829566 h 4031402"/>
                <a:gd name="connsiteX619" fmla="*/ 2866761 w 4031403"/>
                <a:gd name="connsiteY619" fmla="*/ 3843311 h 4031402"/>
                <a:gd name="connsiteX620" fmla="*/ 2866761 w 4031403"/>
                <a:gd name="connsiteY620" fmla="*/ 3843311 h 4031402"/>
                <a:gd name="connsiteX621" fmla="*/ 2862038 w 4031403"/>
                <a:gd name="connsiteY621" fmla="*/ 3844271 h 4031402"/>
                <a:gd name="connsiteX622" fmla="*/ 2862038 w 4031403"/>
                <a:gd name="connsiteY622" fmla="*/ 3844271 h 4031402"/>
                <a:gd name="connsiteX623" fmla="*/ 2852978 w 4031403"/>
                <a:gd name="connsiteY623" fmla="*/ 3838320 h 4031402"/>
                <a:gd name="connsiteX624" fmla="*/ 1043932 w 4031403"/>
                <a:gd name="connsiteY624" fmla="*/ 3782149 h 4031402"/>
                <a:gd name="connsiteX625" fmla="*/ 1039862 w 4031403"/>
                <a:gd name="connsiteY625" fmla="*/ 3768097 h 4031402"/>
                <a:gd name="connsiteX626" fmla="*/ 1039862 w 4031403"/>
                <a:gd name="connsiteY626" fmla="*/ 3768097 h 4031402"/>
                <a:gd name="connsiteX627" fmla="*/ 1053914 w 4031403"/>
                <a:gd name="connsiteY627" fmla="*/ 3763989 h 4031402"/>
                <a:gd name="connsiteX628" fmla="*/ 1053914 w 4031403"/>
                <a:gd name="connsiteY628" fmla="*/ 3763989 h 4031402"/>
                <a:gd name="connsiteX629" fmla="*/ 1057984 w 4031403"/>
                <a:gd name="connsiteY629" fmla="*/ 3778079 h 4031402"/>
                <a:gd name="connsiteX630" fmla="*/ 1057984 w 4031403"/>
                <a:gd name="connsiteY630" fmla="*/ 3778079 h 4031402"/>
                <a:gd name="connsiteX631" fmla="*/ 1048577 w 4031403"/>
                <a:gd name="connsiteY631" fmla="*/ 3783416 h 4031402"/>
                <a:gd name="connsiteX632" fmla="*/ 1048577 w 4031403"/>
                <a:gd name="connsiteY632" fmla="*/ 3783416 h 4031402"/>
                <a:gd name="connsiteX633" fmla="*/ 1043932 w 4031403"/>
                <a:gd name="connsiteY633" fmla="*/ 3782149 h 4031402"/>
                <a:gd name="connsiteX634" fmla="*/ 2879239 w 4031403"/>
                <a:gd name="connsiteY634" fmla="*/ 3825995 h 4031402"/>
                <a:gd name="connsiteX635" fmla="*/ 2884038 w 4031403"/>
                <a:gd name="connsiteY635" fmla="*/ 3812173 h 4031402"/>
                <a:gd name="connsiteX636" fmla="*/ 2884038 w 4031403"/>
                <a:gd name="connsiteY636" fmla="*/ 3812173 h 4031402"/>
                <a:gd name="connsiteX637" fmla="*/ 2897898 w 4031403"/>
                <a:gd name="connsiteY637" fmla="*/ 3816973 h 4031402"/>
                <a:gd name="connsiteX638" fmla="*/ 2897898 w 4031403"/>
                <a:gd name="connsiteY638" fmla="*/ 3816973 h 4031402"/>
                <a:gd name="connsiteX639" fmla="*/ 2893099 w 4031403"/>
                <a:gd name="connsiteY639" fmla="*/ 3830794 h 4031402"/>
                <a:gd name="connsiteX640" fmla="*/ 2893099 w 4031403"/>
                <a:gd name="connsiteY640" fmla="*/ 3830794 h 4031402"/>
                <a:gd name="connsiteX641" fmla="*/ 2888261 w 4031403"/>
                <a:gd name="connsiteY641" fmla="*/ 3831831 h 4031402"/>
                <a:gd name="connsiteX642" fmla="*/ 2888261 w 4031403"/>
                <a:gd name="connsiteY642" fmla="*/ 3831831 h 4031402"/>
                <a:gd name="connsiteX643" fmla="*/ 2879239 w 4031403"/>
                <a:gd name="connsiteY643" fmla="*/ 3825995 h 4031402"/>
                <a:gd name="connsiteX644" fmla="*/ 1018553 w 4031403"/>
                <a:gd name="connsiteY644" fmla="*/ 3767867 h 4031402"/>
                <a:gd name="connsiteX645" fmla="*/ 1018553 w 4031403"/>
                <a:gd name="connsiteY645" fmla="*/ 3767867 h 4031402"/>
                <a:gd name="connsiteX646" fmla="*/ 1014714 w 4031403"/>
                <a:gd name="connsiteY646" fmla="*/ 3753738 h 4031402"/>
                <a:gd name="connsiteX647" fmla="*/ 1014714 w 4031403"/>
                <a:gd name="connsiteY647" fmla="*/ 3753738 h 4031402"/>
                <a:gd name="connsiteX648" fmla="*/ 1028843 w 4031403"/>
                <a:gd name="connsiteY648" fmla="*/ 3749898 h 4031402"/>
                <a:gd name="connsiteX649" fmla="*/ 1028843 w 4031403"/>
                <a:gd name="connsiteY649" fmla="*/ 3749898 h 4031402"/>
                <a:gd name="connsiteX650" fmla="*/ 1032682 w 4031403"/>
                <a:gd name="connsiteY650" fmla="*/ 3764027 h 4031402"/>
                <a:gd name="connsiteX651" fmla="*/ 1032682 w 4031403"/>
                <a:gd name="connsiteY651" fmla="*/ 3764027 h 4031402"/>
                <a:gd name="connsiteX652" fmla="*/ 1023314 w 4031403"/>
                <a:gd name="connsiteY652" fmla="*/ 3769249 h 4031402"/>
                <a:gd name="connsiteX653" fmla="*/ 1023314 w 4031403"/>
                <a:gd name="connsiteY653" fmla="*/ 3769249 h 4031402"/>
                <a:gd name="connsiteX654" fmla="*/ 1018553 w 4031403"/>
                <a:gd name="connsiteY654" fmla="*/ 3767905 h 4031402"/>
                <a:gd name="connsiteX655" fmla="*/ 2905309 w 4031403"/>
                <a:gd name="connsiteY655" fmla="*/ 3813325 h 4031402"/>
                <a:gd name="connsiteX656" fmla="*/ 2909916 w 4031403"/>
                <a:gd name="connsiteY656" fmla="*/ 3799426 h 4031402"/>
                <a:gd name="connsiteX657" fmla="*/ 2909916 w 4031403"/>
                <a:gd name="connsiteY657" fmla="*/ 3799426 h 4031402"/>
                <a:gd name="connsiteX658" fmla="*/ 2923853 w 4031403"/>
                <a:gd name="connsiteY658" fmla="*/ 3804072 h 4031402"/>
                <a:gd name="connsiteX659" fmla="*/ 2923853 w 4031403"/>
                <a:gd name="connsiteY659" fmla="*/ 3804072 h 4031402"/>
                <a:gd name="connsiteX660" fmla="*/ 2919207 w 4031403"/>
                <a:gd name="connsiteY660" fmla="*/ 3817971 h 4031402"/>
                <a:gd name="connsiteX661" fmla="*/ 2919246 w 4031403"/>
                <a:gd name="connsiteY661" fmla="*/ 3817971 h 4031402"/>
                <a:gd name="connsiteX662" fmla="*/ 2914254 w 4031403"/>
                <a:gd name="connsiteY662" fmla="*/ 3819046 h 4031402"/>
                <a:gd name="connsiteX663" fmla="*/ 2914254 w 4031403"/>
                <a:gd name="connsiteY663" fmla="*/ 3819046 h 4031402"/>
                <a:gd name="connsiteX664" fmla="*/ 2905309 w 4031403"/>
                <a:gd name="connsiteY664" fmla="*/ 3813325 h 4031402"/>
                <a:gd name="connsiteX665" fmla="*/ 993405 w 4031403"/>
                <a:gd name="connsiteY665" fmla="*/ 3753315 h 4031402"/>
                <a:gd name="connsiteX666" fmla="*/ 993405 w 4031403"/>
                <a:gd name="connsiteY666" fmla="*/ 3753315 h 4031402"/>
                <a:gd name="connsiteX667" fmla="*/ 989758 w 4031403"/>
                <a:gd name="connsiteY667" fmla="*/ 3739110 h 4031402"/>
                <a:gd name="connsiteX668" fmla="*/ 989758 w 4031403"/>
                <a:gd name="connsiteY668" fmla="*/ 3739110 h 4031402"/>
                <a:gd name="connsiteX669" fmla="*/ 1003925 w 4031403"/>
                <a:gd name="connsiteY669" fmla="*/ 3735462 h 4031402"/>
                <a:gd name="connsiteX670" fmla="*/ 1003925 w 4031403"/>
                <a:gd name="connsiteY670" fmla="*/ 3735462 h 4031402"/>
                <a:gd name="connsiteX671" fmla="*/ 1007572 w 4031403"/>
                <a:gd name="connsiteY671" fmla="*/ 3749630 h 4031402"/>
                <a:gd name="connsiteX672" fmla="*/ 1007572 w 4031403"/>
                <a:gd name="connsiteY672" fmla="*/ 3749630 h 4031402"/>
                <a:gd name="connsiteX673" fmla="*/ 998320 w 4031403"/>
                <a:gd name="connsiteY673" fmla="*/ 3754736 h 4031402"/>
                <a:gd name="connsiteX674" fmla="*/ 998320 w 4031403"/>
                <a:gd name="connsiteY674" fmla="*/ 3754736 h 4031402"/>
                <a:gd name="connsiteX675" fmla="*/ 993405 w 4031403"/>
                <a:gd name="connsiteY675" fmla="*/ 3753315 h 4031402"/>
                <a:gd name="connsiteX676" fmla="*/ 2931186 w 4031403"/>
                <a:gd name="connsiteY676" fmla="*/ 3800271 h 4031402"/>
                <a:gd name="connsiteX677" fmla="*/ 2935563 w 4031403"/>
                <a:gd name="connsiteY677" fmla="*/ 3786296 h 4031402"/>
                <a:gd name="connsiteX678" fmla="*/ 2935563 w 4031403"/>
                <a:gd name="connsiteY678" fmla="*/ 3786296 h 4031402"/>
                <a:gd name="connsiteX679" fmla="*/ 2949500 w 4031403"/>
                <a:gd name="connsiteY679" fmla="*/ 3790673 h 4031402"/>
                <a:gd name="connsiteX680" fmla="*/ 2949500 w 4031403"/>
                <a:gd name="connsiteY680" fmla="*/ 3790673 h 4031402"/>
                <a:gd name="connsiteX681" fmla="*/ 2945123 w 4031403"/>
                <a:gd name="connsiteY681" fmla="*/ 3804648 h 4031402"/>
                <a:gd name="connsiteX682" fmla="*/ 2945123 w 4031403"/>
                <a:gd name="connsiteY682" fmla="*/ 3804648 h 4031402"/>
                <a:gd name="connsiteX683" fmla="*/ 2939978 w 4031403"/>
                <a:gd name="connsiteY683" fmla="*/ 3805800 h 4031402"/>
                <a:gd name="connsiteX684" fmla="*/ 2939978 w 4031403"/>
                <a:gd name="connsiteY684" fmla="*/ 3805800 h 4031402"/>
                <a:gd name="connsiteX685" fmla="*/ 2931186 w 4031403"/>
                <a:gd name="connsiteY685" fmla="*/ 3800233 h 4031402"/>
                <a:gd name="connsiteX686" fmla="*/ 968449 w 4031403"/>
                <a:gd name="connsiteY686" fmla="*/ 3738342 h 4031402"/>
                <a:gd name="connsiteX687" fmla="*/ 965032 w 4031403"/>
                <a:gd name="connsiteY687" fmla="*/ 3724098 h 4031402"/>
                <a:gd name="connsiteX688" fmla="*/ 965032 w 4031403"/>
                <a:gd name="connsiteY688" fmla="*/ 3724098 h 4031402"/>
                <a:gd name="connsiteX689" fmla="*/ 979238 w 4031403"/>
                <a:gd name="connsiteY689" fmla="*/ 3720680 h 4031402"/>
                <a:gd name="connsiteX690" fmla="*/ 979238 w 4031403"/>
                <a:gd name="connsiteY690" fmla="*/ 3720680 h 4031402"/>
                <a:gd name="connsiteX691" fmla="*/ 982693 w 4031403"/>
                <a:gd name="connsiteY691" fmla="*/ 3734886 h 4031402"/>
                <a:gd name="connsiteX692" fmla="*/ 982693 w 4031403"/>
                <a:gd name="connsiteY692" fmla="*/ 3734886 h 4031402"/>
                <a:gd name="connsiteX693" fmla="*/ 973517 w 4031403"/>
                <a:gd name="connsiteY693" fmla="*/ 3739839 h 4031402"/>
                <a:gd name="connsiteX694" fmla="*/ 973517 w 4031403"/>
                <a:gd name="connsiteY694" fmla="*/ 3739839 h 4031402"/>
                <a:gd name="connsiteX695" fmla="*/ 968487 w 4031403"/>
                <a:gd name="connsiteY695" fmla="*/ 3738342 h 4031402"/>
                <a:gd name="connsiteX696" fmla="*/ 2956871 w 4031403"/>
                <a:gd name="connsiteY696" fmla="*/ 3786795 h 4031402"/>
                <a:gd name="connsiteX697" fmla="*/ 2961057 w 4031403"/>
                <a:gd name="connsiteY697" fmla="*/ 3772781 h 4031402"/>
                <a:gd name="connsiteX698" fmla="*/ 2961057 w 4031403"/>
                <a:gd name="connsiteY698" fmla="*/ 3772781 h 4031402"/>
                <a:gd name="connsiteX699" fmla="*/ 2975071 w 4031403"/>
                <a:gd name="connsiteY699" fmla="*/ 3777005 h 4031402"/>
                <a:gd name="connsiteX700" fmla="*/ 2975071 w 4031403"/>
                <a:gd name="connsiteY700" fmla="*/ 3777005 h 4031402"/>
                <a:gd name="connsiteX701" fmla="*/ 2970847 w 4031403"/>
                <a:gd name="connsiteY701" fmla="*/ 3790980 h 4031402"/>
                <a:gd name="connsiteX702" fmla="*/ 2970847 w 4031403"/>
                <a:gd name="connsiteY702" fmla="*/ 3790980 h 4031402"/>
                <a:gd name="connsiteX703" fmla="*/ 2965625 w 4031403"/>
                <a:gd name="connsiteY703" fmla="*/ 3792208 h 4031402"/>
                <a:gd name="connsiteX704" fmla="*/ 2965625 w 4031403"/>
                <a:gd name="connsiteY704" fmla="*/ 3792208 h 4031402"/>
                <a:gd name="connsiteX705" fmla="*/ 2956833 w 4031403"/>
                <a:gd name="connsiteY705" fmla="*/ 3786795 h 4031402"/>
                <a:gd name="connsiteX706" fmla="*/ 943685 w 4031403"/>
                <a:gd name="connsiteY706" fmla="*/ 3722984 h 4031402"/>
                <a:gd name="connsiteX707" fmla="*/ 940421 w 4031403"/>
                <a:gd name="connsiteY707" fmla="*/ 3708702 h 4031402"/>
                <a:gd name="connsiteX708" fmla="*/ 940421 w 4031403"/>
                <a:gd name="connsiteY708" fmla="*/ 3708702 h 4031402"/>
                <a:gd name="connsiteX709" fmla="*/ 954742 w 4031403"/>
                <a:gd name="connsiteY709" fmla="*/ 3705477 h 4031402"/>
                <a:gd name="connsiteX710" fmla="*/ 954742 w 4031403"/>
                <a:gd name="connsiteY710" fmla="*/ 3705477 h 4031402"/>
                <a:gd name="connsiteX711" fmla="*/ 957967 w 4031403"/>
                <a:gd name="connsiteY711" fmla="*/ 3719759 h 4031402"/>
                <a:gd name="connsiteX712" fmla="*/ 957967 w 4031403"/>
                <a:gd name="connsiteY712" fmla="*/ 3719759 h 4031402"/>
                <a:gd name="connsiteX713" fmla="*/ 948868 w 4031403"/>
                <a:gd name="connsiteY713" fmla="*/ 3724597 h 4031402"/>
                <a:gd name="connsiteX714" fmla="*/ 948868 w 4031403"/>
                <a:gd name="connsiteY714" fmla="*/ 3724597 h 4031402"/>
                <a:gd name="connsiteX715" fmla="*/ 943685 w 4031403"/>
                <a:gd name="connsiteY715" fmla="*/ 3722984 h 4031402"/>
                <a:gd name="connsiteX716" fmla="*/ 2982327 w 4031403"/>
                <a:gd name="connsiteY716" fmla="*/ 3773011 h 4031402"/>
                <a:gd name="connsiteX717" fmla="*/ 2986320 w 4031403"/>
                <a:gd name="connsiteY717" fmla="*/ 3758883 h 4031402"/>
                <a:gd name="connsiteX718" fmla="*/ 2986320 w 4031403"/>
                <a:gd name="connsiteY718" fmla="*/ 3758883 h 4031402"/>
                <a:gd name="connsiteX719" fmla="*/ 3000410 w 4031403"/>
                <a:gd name="connsiteY719" fmla="*/ 3762914 h 4031402"/>
                <a:gd name="connsiteX720" fmla="*/ 3000410 w 4031403"/>
                <a:gd name="connsiteY720" fmla="*/ 3762914 h 4031402"/>
                <a:gd name="connsiteX721" fmla="*/ 2996417 w 4031403"/>
                <a:gd name="connsiteY721" fmla="*/ 3777005 h 4031402"/>
                <a:gd name="connsiteX722" fmla="*/ 2996417 w 4031403"/>
                <a:gd name="connsiteY722" fmla="*/ 3777005 h 4031402"/>
                <a:gd name="connsiteX723" fmla="*/ 2991042 w 4031403"/>
                <a:gd name="connsiteY723" fmla="*/ 3778310 h 4031402"/>
                <a:gd name="connsiteX724" fmla="*/ 2991042 w 4031403"/>
                <a:gd name="connsiteY724" fmla="*/ 3778310 h 4031402"/>
                <a:gd name="connsiteX725" fmla="*/ 2982327 w 4031403"/>
                <a:gd name="connsiteY725" fmla="*/ 3773011 h 4031402"/>
                <a:gd name="connsiteX726" fmla="*/ 919190 w 4031403"/>
                <a:gd name="connsiteY726" fmla="*/ 3707319 h 4031402"/>
                <a:gd name="connsiteX727" fmla="*/ 919190 w 4031403"/>
                <a:gd name="connsiteY727" fmla="*/ 3707319 h 4031402"/>
                <a:gd name="connsiteX728" fmla="*/ 916118 w 4031403"/>
                <a:gd name="connsiteY728" fmla="*/ 3692999 h 4031402"/>
                <a:gd name="connsiteX729" fmla="*/ 916118 w 4031403"/>
                <a:gd name="connsiteY729" fmla="*/ 3692999 h 4031402"/>
                <a:gd name="connsiteX730" fmla="*/ 930477 w 4031403"/>
                <a:gd name="connsiteY730" fmla="*/ 3689927 h 4031402"/>
                <a:gd name="connsiteX731" fmla="*/ 930477 w 4031403"/>
                <a:gd name="connsiteY731" fmla="*/ 3689927 h 4031402"/>
                <a:gd name="connsiteX732" fmla="*/ 933472 w 4031403"/>
                <a:gd name="connsiteY732" fmla="*/ 3704286 h 4031402"/>
                <a:gd name="connsiteX733" fmla="*/ 933472 w 4031403"/>
                <a:gd name="connsiteY733" fmla="*/ 3704286 h 4031402"/>
                <a:gd name="connsiteX734" fmla="*/ 924450 w 4031403"/>
                <a:gd name="connsiteY734" fmla="*/ 3708970 h 4031402"/>
                <a:gd name="connsiteX735" fmla="*/ 924450 w 4031403"/>
                <a:gd name="connsiteY735" fmla="*/ 3708970 h 4031402"/>
                <a:gd name="connsiteX736" fmla="*/ 919151 w 4031403"/>
                <a:gd name="connsiteY736" fmla="*/ 3707319 h 4031402"/>
                <a:gd name="connsiteX737" fmla="*/ 3007628 w 4031403"/>
                <a:gd name="connsiteY737" fmla="*/ 3758844 h 4031402"/>
                <a:gd name="connsiteX738" fmla="*/ 3011391 w 4031403"/>
                <a:gd name="connsiteY738" fmla="*/ 3744677 h 4031402"/>
                <a:gd name="connsiteX739" fmla="*/ 3011391 w 4031403"/>
                <a:gd name="connsiteY739" fmla="*/ 3744677 h 4031402"/>
                <a:gd name="connsiteX740" fmla="*/ 3025520 w 4031403"/>
                <a:gd name="connsiteY740" fmla="*/ 3748439 h 4031402"/>
                <a:gd name="connsiteX741" fmla="*/ 3025520 w 4031403"/>
                <a:gd name="connsiteY741" fmla="*/ 3748439 h 4031402"/>
                <a:gd name="connsiteX742" fmla="*/ 3021757 w 4031403"/>
                <a:gd name="connsiteY742" fmla="*/ 3762607 h 4031402"/>
                <a:gd name="connsiteX743" fmla="*/ 3021757 w 4031403"/>
                <a:gd name="connsiteY743" fmla="*/ 3762607 h 4031402"/>
                <a:gd name="connsiteX744" fmla="*/ 3016229 w 4031403"/>
                <a:gd name="connsiteY744" fmla="*/ 3763989 h 4031402"/>
                <a:gd name="connsiteX745" fmla="*/ 3016229 w 4031403"/>
                <a:gd name="connsiteY745" fmla="*/ 3763989 h 4031402"/>
                <a:gd name="connsiteX746" fmla="*/ 3007628 w 4031403"/>
                <a:gd name="connsiteY746" fmla="*/ 3758806 h 4031402"/>
                <a:gd name="connsiteX747" fmla="*/ 894886 w 4031403"/>
                <a:gd name="connsiteY747" fmla="*/ 3691271 h 4031402"/>
                <a:gd name="connsiteX748" fmla="*/ 892084 w 4031403"/>
                <a:gd name="connsiteY748" fmla="*/ 3676912 h 4031402"/>
                <a:gd name="connsiteX749" fmla="*/ 892084 w 4031403"/>
                <a:gd name="connsiteY749" fmla="*/ 3676912 h 4031402"/>
                <a:gd name="connsiteX750" fmla="*/ 906443 w 4031403"/>
                <a:gd name="connsiteY750" fmla="*/ 3674070 h 4031402"/>
                <a:gd name="connsiteX751" fmla="*/ 906443 w 4031403"/>
                <a:gd name="connsiteY751" fmla="*/ 3674070 h 4031402"/>
                <a:gd name="connsiteX752" fmla="*/ 909284 w 4031403"/>
                <a:gd name="connsiteY752" fmla="*/ 3688430 h 4031402"/>
                <a:gd name="connsiteX753" fmla="*/ 909284 w 4031403"/>
                <a:gd name="connsiteY753" fmla="*/ 3688430 h 4031402"/>
                <a:gd name="connsiteX754" fmla="*/ 900300 w 4031403"/>
                <a:gd name="connsiteY754" fmla="*/ 3693037 h 4031402"/>
                <a:gd name="connsiteX755" fmla="*/ 900300 w 4031403"/>
                <a:gd name="connsiteY755" fmla="*/ 3693037 h 4031402"/>
                <a:gd name="connsiteX756" fmla="*/ 894886 w 4031403"/>
                <a:gd name="connsiteY756" fmla="*/ 3691271 h 4031402"/>
                <a:gd name="connsiteX757" fmla="*/ 3032623 w 4031403"/>
                <a:gd name="connsiteY757" fmla="*/ 3744216 h 4031402"/>
                <a:gd name="connsiteX758" fmla="*/ 3036309 w 4031403"/>
                <a:gd name="connsiteY758" fmla="*/ 3730049 h 4031402"/>
                <a:gd name="connsiteX759" fmla="*/ 3036309 w 4031403"/>
                <a:gd name="connsiteY759" fmla="*/ 3730049 h 4031402"/>
                <a:gd name="connsiteX760" fmla="*/ 3050476 w 4031403"/>
                <a:gd name="connsiteY760" fmla="*/ 3733696 h 4031402"/>
                <a:gd name="connsiteX761" fmla="*/ 3050476 w 4031403"/>
                <a:gd name="connsiteY761" fmla="*/ 3733696 h 4031402"/>
                <a:gd name="connsiteX762" fmla="*/ 3046790 w 4031403"/>
                <a:gd name="connsiteY762" fmla="*/ 3747902 h 4031402"/>
                <a:gd name="connsiteX763" fmla="*/ 3046790 w 4031403"/>
                <a:gd name="connsiteY763" fmla="*/ 3747902 h 4031402"/>
                <a:gd name="connsiteX764" fmla="*/ 3041223 w 4031403"/>
                <a:gd name="connsiteY764" fmla="*/ 3749284 h 4031402"/>
                <a:gd name="connsiteX765" fmla="*/ 3041223 w 4031403"/>
                <a:gd name="connsiteY765" fmla="*/ 3749284 h 4031402"/>
                <a:gd name="connsiteX766" fmla="*/ 3032623 w 4031403"/>
                <a:gd name="connsiteY766" fmla="*/ 3744216 h 4031402"/>
                <a:gd name="connsiteX767" fmla="*/ 870852 w 4031403"/>
                <a:gd name="connsiteY767" fmla="*/ 3674953 h 4031402"/>
                <a:gd name="connsiteX768" fmla="*/ 868164 w 4031403"/>
                <a:gd name="connsiteY768" fmla="*/ 3660556 h 4031402"/>
                <a:gd name="connsiteX769" fmla="*/ 868164 w 4031403"/>
                <a:gd name="connsiteY769" fmla="*/ 3660556 h 4031402"/>
                <a:gd name="connsiteX770" fmla="*/ 882562 w 4031403"/>
                <a:gd name="connsiteY770" fmla="*/ 3657830 h 4031402"/>
                <a:gd name="connsiteX771" fmla="*/ 882562 w 4031403"/>
                <a:gd name="connsiteY771" fmla="*/ 3657830 h 4031402"/>
                <a:gd name="connsiteX772" fmla="*/ 885288 w 4031403"/>
                <a:gd name="connsiteY772" fmla="*/ 3672227 h 4031402"/>
                <a:gd name="connsiteX773" fmla="*/ 885288 w 4031403"/>
                <a:gd name="connsiteY773" fmla="*/ 3672227 h 4031402"/>
                <a:gd name="connsiteX774" fmla="*/ 876380 w 4031403"/>
                <a:gd name="connsiteY774" fmla="*/ 3676758 h 4031402"/>
                <a:gd name="connsiteX775" fmla="*/ 876380 w 4031403"/>
                <a:gd name="connsiteY775" fmla="*/ 3676758 h 4031402"/>
                <a:gd name="connsiteX776" fmla="*/ 870890 w 4031403"/>
                <a:gd name="connsiteY776" fmla="*/ 3674953 h 4031402"/>
                <a:gd name="connsiteX777" fmla="*/ 3057541 w 4031403"/>
                <a:gd name="connsiteY777" fmla="*/ 3729473 h 4031402"/>
                <a:gd name="connsiteX778" fmla="*/ 3060958 w 4031403"/>
                <a:gd name="connsiteY778" fmla="*/ 3715267 h 4031402"/>
                <a:gd name="connsiteX779" fmla="*/ 3060958 w 4031403"/>
                <a:gd name="connsiteY779" fmla="*/ 3715267 h 4031402"/>
                <a:gd name="connsiteX780" fmla="*/ 3075240 w 4031403"/>
                <a:gd name="connsiteY780" fmla="*/ 3718684 h 4031402"/>
                <a:gd name="connsiteX781" fmla="*/ 3075240 w 4031403"/>
                <a:gd name="connsiteY781" fmla="*/ 3718684 h 4031402"/>
                <a:gd name="connsiteX782" fmla="*/ 3071823 w 4031403"/>
                <a:gd name="connsiteY782" fmla="*/ 3732890 h 4031402"/>
                <a:gd name="connsiteX783" fmla="*/ 3071823 w 4031403"/>
                <a:gd name="connsiteY783" fmla="*/ 3732890 h 4031402"/>
                <a:gd name="connsiteX784" fmla="*/ 3066064 w 4031403"/>
                <a:gd name="connsiteY784" fmla="*/ 3734387 h 4031402"/>
                <a:gd name="connsiteX785" fmla="*/ 3066064 w 4031403"/>
                <a:gd name="connsiteY785" fmla="*/ 3734387 h 4031402"/>
                <a:gd name="connsiteX786" fmla="*/ 3057579 w 4031403"/>
                <a:gd name="connsiteY786" fmla="*/ 3729473 h 4031402"/>
                <a:gd name="connsiteX787" fmla="*/ 846971 w 4031403"/>
                <a:gd name="connsiteY787" fmla="*/ 3658252 h 4031402"/>
                <a:gd name="connsiteX788" fmla="*/ 844552 w 4031403"/>
                <a:gd name="connsiteY788" fmla="*/ 3643854 h 4031402"/>
                <a:gd name="connsiteX789" fmla="*/ 844552 w 4031403"/>
                <a:gd name="connsiteY789" fmla="*/ 3643854 h 4031402"/>
                <a:gd name="connsiteX790" fmla="*/ 858988 w 4031403"/>
                <a:gd name="connsiteY790" fmla="*/ 3641435 h 4031402"/>
                <a:gd name="connsiteX791" fmla="*/ 858988 w 4031403"/>
                <a:gd name="connsiteY791" fmla="*/ 3641435 h 4031402"/>
                <a:gd name="connsiteX792" fmla="*/ 861407 w 4031403"/>
                <a:gd name="connsiteY792" fmla="*/ 3655910 h 4031402"/>
                <a:gd name="connsiteX793" fmla="*/ 861407 w 4031403"/>
                <a:gd name="connsiteY793" fmla="*/ 3655910 h 4031402"/>
                <a:gd name="connsiteX794" fmla="*/ 852614 w 4031403"/>
                <a:gd name="connsiteY794" fmla="*/ 3660210 h 4031402"/>
                <a:gd name="connsiteX795" fmla="*/ 852614 w 4031403"/>
                <a:gd name="connsiteY795" fmla="*/ 3660210 h 4031402"/>
                <a:gd name="connsiteX796" fmla="*/ 846971 w 4031403"/>
                <a:gd name="connsiteY796" fmla="*/ 3658290 h 4031402"/>
                <a:gd name="connsiteX797" fmla="*/ 3082189 w 4031403"/>
                <a:gd name="connsiteY797" fmla="*/ 3714192 h 4031402"/>
                <a:gd name="connsiteX798" fmla="*/ 3085338 w 4031403"/>
                <a:gd name="connsiteY798" fmla="*/ 3699909 h 4031402"/>
                <a:gd name="connsiteX799" fmla="*/ 3085338 w 4031403"/>
                <a:gd name="connsiteY799" fmla="*/ 3699909 h 4031402"/>
                <a:gd name="connsiteX800" fmla="*/ 3099620 w 4031403"/>
                <a:gd name="connsiteY800" fmla="*/ 3703096 h 4031402"/>
                <a:gd name="connsiteX801" fmla="*/ 3099620 w 4031403"/>
                <a:gd name="connsiteY801" fmla="*/ 3703096 h 4031402"/>
                <a:gd name="connsiteX802" fmla="*/ 3096472 w 4031403"/>
                <a:gd name="connsiteY802" fmla="*/ 3717379 h 4031402"/>
                <a:gd name="connsiteX803" fmla="*/ 3096472 w 4031403"/>
                <a:gd name="connsiteY803" fmla="*/ 3717379 h 4031402"/>
                <a:gd name="connsiteX804" fmla="*/ 3090559 w 4031403"/>
                <a:gd name="connsiteY804" fmla="*/ 3718953 h 4031402"/>
                <a:gd name="connsiteX805" fmla="*/ 3090559 w 4031403"/>
                <a:gd name="connsiteY805" fmla="*/ 3718953 h 4031402"/>
                <a:gd name="connsiteX806" fmla="*/ 3082189 w 4031403"/>
                <a:gd name="connsiteY806" fmla="*/ 3714153 h 4031402"/>
                <a:gd name="connsiteX807" fmla="*/ 823397 w 4031403"/>
                <a:gd name="connsiteY807" fmla="*/ 3641205 h 4031402"/>
                <a:gd name="connsiteX808" fmla="*/ 821170 w 4031403"/>
                <a:gd name="connsiteY808" fmla="*/ 3626731 h 4031402"/>
                <a:gd name="connsiteX809" fmla="*/ 821170 w 4031403"/>
                <a:gd name="connsiteY809" fmla="*/ 3626731 h 4031402"/>
                <a:gd name="connsiteX810" fmla="*/ 835644 w 4031403"/>
                <a:gd name="connsiteY810" fmla="*/ 3624504 h 4031402"/>
                <a:gd name="connsiteX811" fmla="*/ 835644 w 4031403"/>
                <a:gd name="connsiteY811" fmla="*/ 3624504 h 4031402"/>
                <a:gd name="connsiteX812" fmla="*/ 837833 w 4031403"/>
                <a:gd name="connsiteY812" fmla="*/ 3638978 h 4031402"/>
                <a:gd name="connsiteX813" fmla="*/ 837833 w 4031403"/>
                <a:gd name="connsiteY813" fmla="*/ 3638978 h 4031402"/>
                <a:gd name="connsiteX814" fmla="*/ 829156 w 4031403"/>
                <a:gd name="connsiteY814" fmla="*/ 3643163 h 4031402"/>
                <a:gd name="connsiteX815" fmla="*/ 829156 w 4031403"/>
                <a:gd name="connsiteY815" fmla="*/ 3643163 h 4031402"/>
                <a:gd name="connsiteX816" fmla="*/ 823358 w 4031403"/>
                <a:gd name="connsiteY816" fmla="*/ 3641205 h 4031402"/>
                <a:gd name="connsiteX817" fmla="*/ 3106608 w 4031403"/>
                <a:gd name="connsiteY817" fmla="*/ 3698604 h 4031402"/>
                <a:gd name="connsiteX818" fmla="*/ 3109564 w 4031403"/>
                <a:gd name="connsiteY818" fmla="*/ 3684283 h 4031402"/>
                <a:gd name="connsiteX819" fmla="*/ 3109564 w 4031403"/>
                <a:gd name="connsiteY819" fmla="*/ 3684283 h 4031402"/>
                <a:gd name="connsiteX820" fmla="*/ 3123923 w 4031403"/>
                <a:gd name="connsiteY820" fmla="*/ 3687240 h 4031402"/>
                <a:gd name="connsiteX821" fmla="*/ 3123923 w 4031403"/>
                <a:gd name="connsiteY821" fmla="*/ 3687240 h 4031402"/>
                <a:gd name="connsiteX822" fmla="*/ 3120929 w 4031403"/>
                <a:gd name="connsiteY822" fmla="*/ 3701560 h 4031402"/>
                <a:gd name="connsiteX823" fmla="*/ 3120929 w 4031403"/>
                <a:gd name="connsiteY823" fmla="*/ 3701560 h 4031402"/>
                <a:gd name="connsiteX824" fmla="*/ 3114901 w 4031403"/>
                <a:gd name="connsiteY824" fmla="*/ 3703288 h 4031402"/>
                <a:gd name="connsiteX825" fmla="*/ 3114901 w 4031403"/>
                <a:gd name="connsiteY825" fmla="*/ 3703288 h 4031402"/>
                <a:gd name="connsiteX826" fmla="*/ 3106608 w 4031403"/>
                <a:gd name="connsiteY826" fmla="*/ 3698642 h 4031402"/>
                <a:gd name="connsiteX827" fmla="*/ 800053 w 4031403"/>
                <a:gd name="connsiteY827" fmla="*/ 3623736 h 4031402"/>
                <a:gd name="connsiteX828" fmla="*/ 798018 w 4031403"/>
                <a:gd name="connsiteY828" fmla="*/ 3609261 h 4031402"/>
                <a:gd name="connsiteX829" fmla="*/ 798018 w 4031403"/>
                <a:gd name="connsiteY829" fmla="*/ 3609261 h 4031402"/>
                <a:gd name="connsiteX830" fmla="*/ 812531 w 4031403"/>
                <a:gd name="connsiteY830" fmla="*/ 3607226 h 4031402"/>
                <a:gd name="connsiteX831" fmla="*/ 812531 w 4031403"/>
                <a:gd name="connsiteY831" fmla="*/ 3607226 h 4031402"/>
                <a:gd name="connsiteX832" fmla="*/ 814489 w 4031403"/>
                <a:gd name="connsiteY832" fmla="*/ 3621739 h 4031402"/>
                <a:gd name="connsiteX833" fmla="*/ 814489 w 4031403"/>
                <a:gd name="connsiteY833" fmla="*/ 3621739 h 4031402"/>
                <a:gd name="connsiteX834" fmla="*/ 805889 w 4031403"/>
                <a:gd name="connsiteY834" fmla="*/ 3625809 h 4031402"/>
                <a:gd name="connsiteX835" fmla="*/ 805889 w 4031403"/>
                <a:gd name="connsiteY835" fmla="*/ 3625809 h 4031402"/>
                <a:gd name="connsiteX836" fmla="*/ 799976 w 4031403"/>
                <a:gd name="connsiteY836" fmla="*/ 3623697 h 4031402"/>
                <a:gd name="connsiteX837" fmla="*/ 3130758 w 4031403"/>
                <a:gd name="connsiteY837" fmla="*/ 3682671 h 4031402"/>
                <a:gd name="connsiteX838" fmla="*/ 3133522 w 4031403"/>
                <a:gd name="connsiteY838" fmla="*/ 3668311 h 4031402"/>
                <a:gd name="connsiteX839" fmla="*/ 3133522 w 4031403"/>
                <a:gd name="connsiteY839" fmla="*/ 3668311 h 4031402"/>
                <a:gd name="connsiteX840" fmla="*/ 3147881 w 4031403"/>
                <a:gd name="connsiteY840" fmla="*/ 3671037 h 4031402"/>
                <a:gd name="connsiteX841" fmla="*/ 3147881 w 4031403"/>
                <a:gd name="connsiteY841" fmla="*/ 3671037 h 4031402"/>
                <a:gd name="connsiteX842" fmla="*/ 3145155 w 4031403"/>
                <a:gd name="connsiteY842" fmla="*/ 3685396 h 4031402"/>
                <a:gd name="connsiteX843" fmla="*/ 3145155 w 4031403"/>
                <a:gd name="connsiteY843" fmla="*/ 3685396 h 4031402"/>
                <a:gd name="connsiteX844" fmla="*/ 3139012 w 4031403"/>
                <a:gd name="connsiteY844" fmla="*/ 3687201 h 4031402"/>
                <a:gd name="connsiteX845" fmla="*/ 3139012 w 4031403"/>
                <a:gd name="connsiteY845" fmla="*/ 3687201 h 4031402"/>
                <a:gd name="connsiteX846" fmla="*/ 3130796 w 4031403"/>
                <a:gd name="connsiteY846" fmla="*/ 3682671 h 4031402"/>
                <a:gd name="connsiteX847" fmla="*/ 776978 w 4031403"/>
                <a:gd name="connsiteY847" fmla="*/ 3605998 h 4031402"/>
                <a:gd name="connsiteX848" fmla="*/ 776978 w 4031403"/>
                <a:gd name="connsiteY848" fmla="*/ 3605998 h 4031402"/>
                <a:gd name="connsiteX849" fmla="*/ 775174 w 4031403"/>
                <a:gd name="connsiteY849" fmla="*/ 3591485 h 4031402"/>
                <a:gd name="connsiteX850" fmla="*/ 775174 w 4031403"/>
                <a:gd name="connsiteY850" fmla="*/ 3591485 h 4031402"/>
                <a:gd name="connsiteX851" fmla="*/ 789687 w 4031403"/>
                <a:gd name="connsiteY851" fmla="*/ 3589680 h 4031402"/>
                <a:gd name="connsiteX852" fmla="*/ 789687 w 4031403"/>
                <a:gd name="connsiteY852" fmla="*/ 3589680 h 4031402"/>
                <a:gd name="connsiteX853" fmla="*/ 791491 w 4031403"/>
                <a:gd name="connsiteY853" fmla="*/ 3604193 h 4031402"/>
                <a:gd name="connsiteX854" fmla="*/ 791491 w 4031403"/>
                <a:gd name="connsiteY854" fmla="*/ 3604193 h 4031402"/>
                <a:gd name="connsiteX855" fmla="*/ 783006 w 4031403"/>
                <a:gd name="connsiteY855" fmla="*/ 3608186 h 4031402"/>
                <a:gd name="connsiteX856" fmla="*/ 783006 w 4031403"/>
                <a:gd name="connsiteY856" fmla="*/ 3608186 h 4031402"/>
                <a:gd name="connsiteX857" fmla="*/ 776978 w 4031403"/>
                <a:gd name="connsiteY857" fmla="*/ 3605998 h 4031402"/>
                <a:gd name="connsiteX858" fmla="*/ 3154715 w 4031403"/>
                <a:gd name="connsiteY858" fmla="*/ 3666353 h 4031402"/>
                <a:gd name="connsiteX859" fmla="*/ 3157250 w 4031403"/>
                <a:gd name="connsiteY859" fmla="*/ 3651917 h 4031402"/>
                <a:gd name="connsiteX860" fmla="*/ 3157250 w 4031403"/>
                <a:gd name="connsiteY860" fmla="*/ 3651917 h 4031402"/>
                <a:gd name="connsiteX861" fmla="*/ 3171686 w 4031403"/>
                <a:gd name="connsiteY861" fmla="*/ 3654451 h 4031402"/>
                <a:gd name="connsiteX862" fmla="*/ 3171686 w 4031403"/>
                <a:gd name="connsiteY862" fmla="*/ 3654451 h 4031402"/>
                <a:gd name="connsiteX863" fmla="*/ 3169152 w 4031403"/>
                <a:gd name="connsiteY863" fmla="*/ 3668887 h 4031402"/>
                <a:gd name="connsiteX864" fmla="*/ 3169152 w 4031403"/>
                <a:gd name="connsiteY864" fmla="*/ 3668887 h 4031402"/>
                <a:gd name="connsiteX865" fmla="*/ 3162893 w 4031403"/>
                <a:gd name="connsiteY865" fmla="*/ 3670768 h 4031402"/>
                <a:gd name="connsiteX866" fmla="*/ 3162893 w 4031403"/>
                <a:gd name="connsiteY866" fmla="*/ 3670768 h 4031402"/>
                <a:gd name="connsiteX867" fmla="*/ 3154754 w 4031403"/>
                <a:gd name="connsiteY867" fmla="*/ 3666353 h 4031402"/>
                <a:gd name="connsiteX868" fmla="*/ 754134 w 4031403"/>
                <a:gd name="connsiteY868" fmla="*/ 3587953 h 4031402"/>
                <a:gd name="connsiteX869" fmla="*/ 752521 w 4031403"/>
                <a:gd name="connsiteY869" fmla="*/ 3573401 h 4031402"/>
                <a:gd name="connsiteX870" fmla="*/ 752521 w 4031403"/>
                <a:gd name="connsiteY870" fmla="*/ 3573401 h 4031402"/>
                <a:gd name="connsiteX871" fmla="*/ 767073 w 4031403"/>
                <a:gd name="connsiteY871" fmla="*/ 3571789 h 4031402"/>
                <a:gd name="connsiteX872" fmla="*/ 767073 w 4031403"/>
                <a:gd name="connsiteY872" fmla="*/ 3571789 h 4031402"/>
                <a:gd name="connsiteX873" fmla="*/ 768685 w 4031403"/>
                <a:gd name="connsiteY873" fmla="*/ 3586340 h 4031402"/>
                <a:gd name="connsiteX874" fmla="*/ 768685 w 4031403"/>
                <a:gd name="connsiteY874" fmla="*/ 3586340 h 4031402"/>
                <a:gd name="connsiteX875" fmla="*/ 760277 w 4031403"/>
                <a:gd name="connsiteY875" fmla="*/ 3590218 h 4031402"/>
                <a:gd name="connsiteX876" fmla="*/ 760277 w 4031403"/>
                <a:gd name="connsiteY876" fmla="*/ 3590218 h 4031402"/>
                <a:gd name="connsiteX877" fmla="*/ 754134 w 4031403"/>
                <a:gd name="connsiteY877" fmla="*/ 3587953 h 4031402"/>
                <a:gd name="connsiteX878" fmla="*/ 3178405 w 4031403"/>
                <a:gd name="connsiteY878" fmla="*/ 3649729 h 4031402"/>
                <a:gd name="connsiteX879" fmla="*/ 3180785 w 4031403"/>
                <a:gd name="connsiteY879" fmla="*/ 3635254 h 4031402"/>
                <a:gd name="connsiteX880" fmla="*/ 3180785 w 4031403"/>
                <a:gd name="connsiteY880" fmla="*/ 3635254 h 4031402"/>
                <a:gd name="connsiteX881" fmla="*/ 3195260 w 4031403"/>
                <a:gd name="connsiteY881" fmla="*/ 3637634 h 4031402"/>
                <a:gd name="connsiteX882" fmla="*/ 3195260 w 4031403"/>
                <a:gd name="connsiteY882" fmla="*/ 3637634 h 4031402"/>
                <a:gd name="connsiteX883" fmla="*/ 3192879 w 4031403"/>
                <a:gd name="connsiteY883" fmla="*/ 3652071 h 4031402"/>
                <a:gd name="connsiteX884" fmla="*/ 3192879 w 4031403"/>
                <a:gd name="connsiteY884" fmla="*/ 3652071 h 4031402"/>
                <a:gd name="connsiteX885" fmla="*/ 3186506 w 4031403"/>
                <a:gd name="connsiteY885" fmla="*/ 3654029 h 4031402"/>
                <a:gd name="connsiteX886" fmla="*/ 3186506 w 4031403"/>
                <a:gd name="connsiteY886" fmla="*/ 3654029 h 4031402"/>
                <a:gd name="connsiteX887" fmla="*/ 3178405 w 4031403"/>
                <a:gd name="connsiteY887" fmla="*/ 3649767 h 4031402"/>
                <a:gd name="connsiteX888" fmla="*/ 731558 w 4031403"/>
                <a:gd name="connsiteY888" fmla="*/ 3569562 h 4031402"/>
                <a:gd name="connsiteX889" fmla="*/ 731558 w 4031403"/>
                <a:gd name="connsiteY889" fmla="*/ 3569562 h 4031402"/>
                <a:gd name="connsiteX890" fmla="*/ 730215 w 4031403"/>
                <a:gd name="connsiteY890" fmla="*/ 3554972 h 4031402"/>
                <a:gd name="connsiteX891" fmla="*/ 730215 w 4031403"/>
                <a:gd name="connsiteY891" fmla="*/ 3554972 h 4031402"/>
                <a:gd name="connsiteX892" fmla="*/ 744766 w 4031403"/>
                <a:gd name="connsiteY892" fmla="*/ 3553590 h 4031402"/>
                <a:gd name="connsiteX893" fmla="*/ 744766 w 4031403"/>
                <a:gd name="connsiteY893" fmla="*/ 3553590 h 4031402"/>
                <a:gd name="connsiteX894" fmla="*/ 746148 w 4031403"/>
                <a:gd name="connsiteY894" fmla="*/ 3568180 h 4031402"/>
                <a:gd name="connsiteX895" fmla="*/ 746148 w 4031403"/>
                <a:gd name="connsiteY895" fmla="*/ 3568180 h 4031402"/>
                <a:gd name="connsiteX896" fmla="*/ 737816 w 4031403"/>
                <a:gd name="connsiteY896" fmla="*/ 3571942 h 4031402"/>
                <a:gd name="connsiteX897" fmla="*/ 737816 w 4031403"/>
                <a:gd name="connsiteY897" fmla="*/ 3571942 h 4031402"/>
                <a:gd name="connsiteX898" fmla="*/ 731558 w 4031403"/>
                <a:gd name="connsiteY898" fmla="*/ 3569600 h 4031402"/>
                <a:gd name="connsiteX899" fmla="*/ 3201863 w 4031403"/>
                <a:gd name="connsiteY899" fmla="*/ 3632720 h 4031402"/>
                <a:gd name="connsiteX900" fmla="*/ 3203975 w 4031403"/>
                <a:gd name="connsiteY900" fmla="*/ 3618245 h 4031402"/>
                <a:gd name="connsiteX901" fmla="*/ 3203975 w 4031403"/>
                <a:gd name="connsiteY901" fmla="*/ 3618245 h 4031402"/>
                <a:gd name="connsiteX902" fmla="*/ 3218488 w 4031403"/>
                <a:gd name="connsiteY902" fmla="*/ 3620357 h 4031402"/>
                <a:gd name="connsiteX903" fmla="*/ 3218488 w 4031403"/>
                <a:gd name="connsiteY903" fmla="*/ 3620357 h 4031402"/>
                <a:gd name="connsiteX904" fmla="*/ 3216376 w 4031403"/>
                <a:gd name="connsiteY904" fmla="*/ 3634832 h 4031402"/>
                <a:gd name="connsiteX905" fmla="*/ 3216376 w 4031403"/>
                <a:gd name="connsiteY905" fmla="*/ 3634832 h 4031402"/>
                <a:gd name="connsiteX906" fmla="*/ 3209849 w 4031403"/>
                <a:gd name="connsiteY906" fmla="*/ 3636905 h 4031402"/>
                <a:gd name="connsiteX907" fmla="*/ 3209849 w 4031403"/>
                <a:gd name="connsiteY907" fmla="*/ 3636905 h 4031402"/>
                <a:gd name="connsiteX908" fmla="*/ 3201863 w 4031403"/>
                <a:gd name="connsiteY908" fmla="*/ 3632720 h 4031402"/>
                <a:gd name="connsiteX909" fmla="*/ 709290 w 4031403"/>
                <a:gd name="connsiteY909" fmla="*/ 3550826 h 4031402"/>
                <a:gd name="connsiteX910" fmla="*/ 709290 w 4031403"/>
                <a:gd name="connsiteY910" fmla="*/ 3550826 h 4031402"/>
                <a:gd name="connsiteX911" fmla="*/ 708100 w 4031403"/>
                <a:gd name="connsiteY911" fmla="*/ 3536198 h 4031402"/>
                <a:gd name="connsiteX912" fmla="*/ 708100 w 4031403"/>
                <a:gd name="connsiteY912" fmla="*/ 3536198 h 4031402"/>
                <a:gd name="connsiteX913" fmla="*/ 722728 w 4031403"/>
                <a:gd name="connsiteY913" fmla="*/ 3535046 h 4031402"/>
                <a:gd name="connsiteX914" fmla="*/ 722728 w 4031403"/>
                <a:gd name="connsiteY914" fmla="*/ 3535046 h 4031402"/>
                <a:gd name="connsiteX915" fmla="*/ 723880 w 4031403"/>
                <a:gd name="connsiteY915" fmla="*/ 3549636 h 4031402"/>
                <a:gd name="connsiteX916" fmla="*/ 723880 w 4031403"/>
                <a:gd name="connsiteY916" fmla="*/ 3549636 h 4031402"/>
                <a:gd name="connsiteX917" fmla="*/ 715625 w 4031403"/>
                <a:gd name="connsiteY917" fmla="*/ 3553283 h 4031402"/>
                <a:gd name="connsiteX918" fmla="*/ 715625 w 4031403"/>
                <a:gd name="connsiteY918" fmla="*/ 3553283 h 4031402"/>
                <a:gd name="connsiteX919" fmla="*/ 709290 w 4031403"/>
                <a:gd name="connsiteY919" fmla="*/ 3550826 h 4031402"/>
                <a:gd name="connsiteX920" fmla="*/ 3225092 w 4031403"/>
                <a:gd name="connsiteY920" fmla="*/ 3615404 h 4031402"/>
                <a:gd name="connsiteX921" fmla="*/ 3226973 w 4031403"/>
                <a:gd name="connsiteY921" fmla="*/ 3600891 h 4031402"/>
                <a:gd name="connsiteX922" fmla="*/ 3226973 w 4031403"/>
                <a:gd name="connsiteY922" fmla="*/ 3600891 h 4031402"/>
                <a:gd name="connsiteX923" fmla="*/ 3241486 w 4031403"/>
                <a:gd name="connsiteY923" fmla="*/ 3602773 h 4031402"/>
                <a:gd name="connsiteX924" fmla="*/ 3241486 w 4031403"/>
                <a:gd name="connsiteY924" fmla="*/ 3602773 h 4031402"/>
                <a:gd name="connsiteX925" fmla="*/ 3239604 w 4031403"/>
                <a:gd name="connsiteY925" fmla="*/ 3617286 h 4031402"/>
                <a:gd name="connsiteX926" fmla="*/ 3239604 w 4031403"/>
                <a:gd name="connsiteY926" fmla="*/ 3617286 h 4031402"/>
                <a:gd name="connsiteX927" fmla="*/ 3232962 w 4031403"/>
                <a:gd name="connsiteY927" fmla="*/ 3619436 h 4031402"/>
                <a:gd name="connsiteX928" fmla="*/ 3232962 w 4031403"/>
                <a:gd name="connsiteY928" fmla="*/ 3619436 h 4031402"/>
                <a:gd name="connsiteX929" fmla="*/ 3225092 w 4031403"/>
                <a:gd name="connsiteY929" fmla="*/ 3615404 h 4031402"/>
                <a:gd name="connsiteX930" fmla="*/ 687252 w 4031403"/>
                <a:gd name="connsiteY930" fmla="*/ 3531706 h 4031402"/>
                <a:gd name="connsiteX931" fmla="*/ 686369 w 4031403"/>
                <a:gd name="connsiteY931" fmla="*/ 3517078 h 4031402"/>
                <a:gd name="connsiteX932" fmla="*/ 686369 w 4031403"/>
                <a:gd name="connsiteY932" fmla="*/ 3517078 h 4031402"/>
                <a:gd name="connsiteX933" fmla="*/ 700997 w 4031403"/>
                <a:gd name="connsiteY933" fmla="*/ 3516194 h 4031402"/>
                <a:gd name="connsiteX934" fmla="*/ 700997 w 4031403"/>
                <a:gd name="connsiteY934" fmla="*/ 3516194 h 4031402"/>
                <a:gd name="connsiteX935" fmla="*/ 701880 w 4031403"/>
                <a:gd name="connsiteY935" fmla="*/ 3530822 h 4031402"/>
                <a:gd name="connsiteX936" fmla="*/ 701880 w 4031403"/>
                <a:gd name="connsiteY936" fmla="*/ 3530822 h 4031402"/>
                <a:gd name="connsiteX937" fmla="*/ 693817 w 4031403"/>
                <a:gd name="connsiteY937" fmla="*/ 3534278 h 4031402"/>
                <a:gd name="connsiteX938" fmla="*/ 693817 w 4031403"/>
                <a:gd name="connsiteY938" fmla="*/ 3534278 h 4031402"/>
                <a:gd name="connsiteX939" fmla="*/ 687290 w 4031403"/>
                <a:gd name="connsiteY939" fmla="*/ 3531706 h 4031402"/>
                <a:gd name="connsiteX940" fmla="*/ 3248051 w 4031403"/>
                <a:gd name="connsiteY940" fmla="*/ 3597705 h 4031402"/>
                <a:gd name="connsiteX941" fmla="*/ 3249779 w 4031403"/>
                <a:gd name="connsiteY941" fmla="*/ 3583192 h 4031402"/>
                <a:gd name="connsiteX942" fmla="*/ 3249779 w 4031403"/>
                <a:gd name="connsiteY942" fmla="*/ 3583192 h 4031402"/>
                <a:gd name="connsiteX943" fmla="*/ 3264292 w 4031403"/>
                <a:gd name="connsiteY943" fmla="*/ 3584920 h 4031402"/>
                <a:gd name="connsiteX944" fmla="*/ 3264292 w 4031403"/>
                <a:gd name="connsiteY944" fmla="*/ 3584920 h 4031402"/>
                <a:gd name="connsiteX945" fmla="*/ 3262564 w 4031403"/>
                <a:gd name="connsiteY945" fmla="*/ 3599433 h 4031402"/>
                <a:gd name="connsiteX946" fmla="*/ 3262564 w 4031403"/>
                <a:gd name="connsiteY946" fmla="*/ 3599433 h 4031402"/>
                <a:gd name="connsiteX947" fmla="*/ 3255883 w 4031403"/>
                <a:gd name="connsiteY947" fmla="*/ 3601659 h 4031402"/>
                <a:gd name="connsiteX948" fmla="*/ 3255883 w 4031403"/>
                <a:gd name="connsiteY948" fmla="*/ 3601659 h 4031402"/>
                <a:gd name="connsiteX949" fmla="*/ 3248051 w 4031403"/>
                <a:gd name="connsiteY949" fmla="*/ 3597705 h 4031402"/>
                <a:gd name="connsiteX950" fmla="*/ 665521 w 4031403"/>
                <a:gd name="connsiteY950" fmla="*/ 3512355 h 4031402"/>
                <a:gd name="connsiteX951" fmla="*/ 664753 w 4031403"/>
                <a:gd name="connsiteY951" fmla="*/ 3497765 h 4031402"/>
                <a:gd name="connsiteX952" fmla="*/ 664753 w 4031403"/>
                <a:gd name="connsiteY952" fmla="*/ 3497765 h 4031402"/>
                <a:gd name="connsiteX953" fmla="*/ 679419 w 4031403"/>
                <a:gd name="connsiteY953" fmla="*/ 3497036 h 4031402"/>
                <a:gd name="connsiteX954" fmla="*/ 679419 w 4031403"/>
                <a:gd name="connsiteY954" fmla="*/ 3497036 h 4031402"/>
                <a:gd name="connsiteX955" fmla="*/ 680149 w 4031403"/>
                <a:gd name="connsiteY955" fmla="*/ 3511625 h 4031402"/>
                <a:gd name="connsiteX956" fmla="*/ 680149 w 4031403"/>
                <a:gd name="connsiteY956" fmla="*/ 3511625 h 4031402"/>
                <a:gd name="connsiteX957" fmla="*/ 672124 w 4031403"/>
                <a:gd name="connsiteY957" fmla="*/ 3515004 h 4031402"/>
                <a:gd name="connsiteX958" fmla="*/ 672124 w 4031403"/>
                <a:gd name="connsiteY958" fmla="*/ 3515004 h 4031402"/>
                <a:gd name="connsiteX959" fmla="*/ 665521 w 4031403"/>
                <a:gd name="connsiteY959" fmla="*/ 3512355 h 4031402"/>
                <a:gd name="connsiteX960" fmla="*/ 3270780 w 4031403"/>
                <a:gd name="connsiteY960" fmla="*/ 3579736 h 4031402"/>
                <a:gd name="connsiteX961" fmla="*/ 3272278 w 4031403"/>
                <a:gd name="connsiteY961" fmla="*/ 3565147 h 4031402"/>
                <a:gd name="connsiteX962" fmla="*/ 3272278 w 4031403"/>
                <a:gd name="connsiteY962" fmla="*/ 3565147 h 4031402"/>
                <a:gd name="connsiteX963" fmla="*/ 3286829 w 4031403"/>
                <a:gd name="connsiteY963" fmla="*/ 3566682 h 4031402"/>
                <a:gd name="connsiteX964" fmla="*/ 3286829 w 4031403"/>
                <a:gd name="connsiteY964" fmla="*/ 3566682 h 4031402"/>
                <a:gd name="connsiteX965" fmla="*/ 3285332 w 4031403"/>
                <a:gd name="connsiteY965" fmla="*/ 3581234 h 4031402"/>
                <a:gd name="connsiteX966" fmla="*/ 3285332 w 4031403"/>
                <a:gd name="connsiteY966" fmla="*/ 3581234 h 4031402"/>
                <a:gd name="connsiteX967" fmla="*/ 3278459 w 4031403"/>
                <a:gd name="connsiteY967" fmla="*/ 3583537 h 4031402"/>
                <a:gd name="connsiteX968" fmla="*/ 3278459 w 4031403"/>
                <a:gd name="connsiteY968" fmla="*/ 3583537 h 4031402"/>
                <a:gd name="connsiteX969" fmla="*/ 3270780 w 4031403"/>
                <a:gd name="connsiteY969" fmla="*/ 3579736 h 4031402"/>
                <a:gd name="connsiteX970" fmla="*/ 644058 w 4031403"/>
                <a:gd name="connsiteY970" fmla="*/ 3492697 h 4031402"/>
                <a:gd name="connsiteX971" fmla="*/ 643559 w 4031403"/>
                <a:gd name="connsiteY971" fmla="*/ 3478108 h 4031402"/>
                <a:gd name="connsiteX972" fmla="*/ 643559 w 4031403"/>
                <a:gd name="connsiteY972" fmla="*/ 3478108 h 4031402"/>
                <a:gd name="connsiteX973" fmla="*/ 658187 w 4031403"/>
                <a:gd name="connsiteY973" fmla="*/ 3477532 h 4031402"/>
                <a:gd name="connsiteX974" fmla="*/ 658187 w 4031403"/>
                <a:gd name="connsiteY974" fmla="*/ 3477532 h 4031402"/>
                <a:gd name="connsiteX975" fmla="*/ 658725 w 4031403"/>
                <a:gd name="connsiteY975" fmla="*/ 3492160 h 4031402"/>
                <a:gd name="connsiteX976" fmla="*/ 658725 w 4031403"/>
                <a:gd name="connsiteY976" fmla="*/ 3492160 h 4031402"/>
                <a:gd name="connsiteX977" fmla="*/ 650777 w 4031403"/>
                <a:gd name="connsiteY977" fmla="*/ 3495462 h 4031402"/>
                <a:gd name="connsiteX978" fmla="*/ 650777 w 4031403"/>
                <a:gd name="connsiteY978" fmla="*/ 3495462 h 4031402"/>
                <a:gd name="connsiteX979" fmla="*/ 644058 w 4031403"/>
                <a:gd name="connsiteY979" fmla="*/ 3492659 h 4031402"/>
                <a:gd name="connsiteX980" fmla="*/ 3293203 w 4031403"/>
                <a:gd name="connsiteY980" fmla="*/ 3561461 h 4031402"/>
                <a:gd name="connsiteX981" fmla="*/ 3294508 w 4031403"/>
                <a:gd name="connsiteY981" fmla="*/ 3546871 h 4031402"/>
                <a:gd name="connsiteX982" fmla="*/ 3294508 w 4031403"/>
                <a:gd name="connsiteY982" fmla="*/ 3546871 h 4031402"/>
                <a:gd name="connsiteX983" fmla="*/ 3309098 w 4031403"/>
                <a:gd name="connsiteY983" fmla="*/ 3548177 h 4031402"/>
                <a:gd name="connsiteX984" fmla="*/ 3309098 w 4031403"/>
                <a:gd name="connsiteY984" fmla="*/ 3548177 h 4031402"/>
                <a:gd name="connsiteX985" fmla="*/ 3307792 w 4031403"/>
                <a:gd name="connsiteY985" fmla="*/ 3562766 h 4031402"/>
                <a:gd name="connsiteX986" fmla="*/ 3307792 w 4031403"/>
                <a:gd name="connsiteY986" fmla="*/ 3562766 h 4031402"/>
                <a:gd name="connsiteX987" fmla="*/ 3300843 w 4031403"/>
                <a:gd name="connsiteY987" fmla="*/ 3565147 h 4031402"/>
                <a:gd name="connsiteX988" fmla="*/ 3300843 w 4031403"/>
                <a:gd name="connsiteY988" fmla="*/ 3565147 h 4031402"/>
                <a:gd name="connsiteX989" fmla="*/ 3293203 w 4031403"/>
                <a:gd name="connsiteY989" fmla="*/ 3561461 h 4031402"/>
                <a:gd name="connsiteX990" fmla="*/ 622865 w 4031403"/>
                <a:gd name="connsiteY990" fmla="*/ 3472733 h 4031402"/>
                <a:gd name="connsiteX991" fmla="*/ 622903 w 4031403"/>
                <a:gd name="connsiteY991" fmla="*/ 3472733 h 4031402"/>
                <a:gd name="connsiteX992" fmla="*/ 622558 w 4031403"/>
                <a:gd name="connsiteY992" fmla="*/ 3458104 h 4031402"/>
                <a:gd name="connsiteX993" fmla="*/ 622558 w 4031403"/>
                <a:gd name="connsiteY993" fmla="*/ 3458104 h 4031402"/>
                <a:gd name="connsiteX994" fmla="*/ 637186 w 4031403"/>
                <a:gd name="connsiteY994" fmla="*/ 3457797 h 4031402"/>
                <a:gd name="connsiteX995" fmla="*/ 637186 w 4031403"/>
                <a:gd name="connsiteY995" fmla="*/ 3457797 h 4031402"/>
                <a:gd name="connsiteX996" fmla="*/ 637493 w 4031403"/>
                <a:gd name="connsiteY996" fmla="*/ 3472425 h 4031402"/>
                <a:gd name="connsiteX997" fmla="*/ 637493 w 4031403"/>
                <a:gd name="connsiteY997" fmla="*/ 3472425 h 4031402"/>
                <a:gd name="connsiteX998" fmla="*/ 629699 w 4031403"/>
                <a:gd name="connsiteY998" fmla="*/ 3475612 h 4031402"/>
                <a:gd name="connsiteX999" fmla="*/ 629699 w 4031403"/>
                <a:gd name="connsiteY999" fmla="*/ 3475612 h 4031402"/>
                <a:gd name="connsiteX1000" fmla="*/ 622865 w 4031403"/>
                <a:gd name="connsiteY1000" fmla="*/ 3472733 h 4031402"/>
                <a:gd name="connsiteX1001" fmla="*/ 3315394 w 4031403"/>
                <a:gd name="connsiteY1001" fmla="*/ 3542802 h 4031402"/>
                <a:gd name="connsiteX1002" fmla="*/ 3316469 w 4031403"/>
                <a:gd name="connsiteY1002" fmla="*/ 3528212 h 4031402"/>
                <a:gd name="connsiteX1003" fmla="*/ 3316469 w 4031403"/>
                <a:gd name="connsiteY1003" fmla="*/ 3528212 h 4031402"/>
                <a:gd name="connsiteX1004" fmla="*/ 3331097 w 4031403"/>
                <a:gd name="connsiteY1004" fmla="*/ 3529325 h 4031402"/>
                <a:gd name="connsiteX1005" fmla="*/ 3331097 w 4031403"/>
                <a:gd name="connsiteY1005" fmla="*/ 3529325 h 4031402"/>
                <a:gd name="connsiteX1006" fmla="*/ 3330022 w 4031403"/>
                <a:gd name="connsiteY1006" fmla="*/ 3543915 h 4031402"/>
                <a:gd name="connsiteX1007" fmla="*/ 3330022 w 4031403"/>
                <a:gd name="connsiteY1007" fmla="*/ 3543915 h 4031402"/>
                <a:gd name="connsiteX1008" fmla="*/ 3322920 w 4031403"/>
                <a:gd name="connsiteY1008" fmla="*/ 3546410 h 4031402"/>
                <a:gd name="connsiteX1009" fmla="*/ 3322920 w 4031403"/>
                <a:gd name="connsiteY1009" fmla="*/ 3546410 h 4031402"/>
                <a:gd name="connsiteX1010" fmla="*/ 3315356 w 4031403"/>
                <a:gd name="connsiteY1010" fmla="*/ 3542802 h 4031402"/>
                <a:gd name="connsiteX1011" fmla="*/ 601979 w 4031403"/>
                <a:gd name="connsiteY1011" fmla="*/ 3452460 h 4031402"/>
                <a:gd name="connsiteX1012" fmla="*/ 602017 w 4031403"/>
                <a:gd name="connsiteY1012" fmla="*/ 3452460 h 4031402"/>
                <a:gd name="connsiteX1013" fmla="*/ 601864 w 4031403"/>
                <a:gd name="connsiteY1013" fmla="*/ 3437832 h 4031402"/>
                <a:gd name="connsiteX1014" fmla="*/ 601864 w 4031403"/>
                <a:gd name="connsiteY1014" fmla="*/ 3437832 h 4031402"/>
                <a:gd name="connsiteX1015" fmla="*/ 616492 w 4031403"/>
                <a:gd name="connsiteY1015" fmla="*/ 3437717 h 4031402"/>
                <a:gd name="connsiteX1016" fmla="*/ 616530 w 4031403"/>
                <a:gd name="connsiteY1016" fmla="*/ 3437717 h 4031402"/>
                <a:gd name="connsiteX1017" fmla="*/ 616645 w 4031403"/>
                <a:gd name="connsiteY1017" fmla="*/ 3452345 h 4031402"/>
                <a:gd name="connsiteX1018" fmla="*/ 616645 w 4031403"/>
                <a:gd name="connsiteY1018" fmla="*/ 3452345 h 4031402"/>
                <a:gd name="connsiteX1019" fmla="*/ 608928 w 4031403"/>
                <a:gd name="connsiteY1019" fmla="*/ 3455455 h 4031402"/>
                <a:gd name="connsiteX1020" fmla="*/ 608928 w 4031403"/>
                <a:gd name="connsiteY1020" fmla="*/ 3455455 h 4031402"/>
                <a:gd name="connsiteX1021" fmla="*/ 601979 w 4031403"/>
                <a:gd name="connsiteY1021" fmla="*/ 3452460 h 4031402"/>
                <a:gd name="connsiteX1022" fmla="*/ 3337317 w 4031403"/>
                <a:gd name="connsiteY1022" fmla="*/ 3523873 h 4031402"/>
                <a:gd name="connsiteX1023" fmla="*/ 3338239 w 4031403"/>
                <a:gd name="connsiteY1023" fmla="*/ 3509245 h 4031402"/>
                <a:gd name="connsiteX1024" fmla="*/ 3338200 w 4031403"/>
                <a:gd name="connsiteY1024" fmla="*/ 3509245 h 4031402"/>
                <a:gd name="connsiteX1025" fmla="*/ 3352828 w 4031403"/>
                <a:gd name="connsiteY1025" fmla="*/ 3510128 h 4031402"/>
                <a:gd name="connsiteX1026" fmla="*/ 3352828 w 4031403"/>
                <a:gd name="connsiteY1026" fmla="*/ 3510128 h 4031402"/>
                <a:gd name="connsiteX1027" fmla="*/ 3351945 w 4031403"/>
                <a:gd name="connsiteY1027" fmla="*/ 3524756 h 4031402"/>
                <a:gd name="connsiteX1028" fmla="*/ 3351945 w 4031403"/>
                <a:gd name="connsiteY1028" fmla="*/ 3524756 h 4031402"/>
                <a:gd name="connsiteX1029" fmla="*/ 3344727 w 4031403"/>
                <a:gd name="connsiteY1029" fmla="*/ 3527329 h 4031402"/>
                <a:gd name="connsiteX1030" fmla="*/ 3344727 w 4031403"/>
                <a:gd name="connsiteY1030" fmla="*/ 3527329 h 4031402"/>
                <a:gd name="connsiteX1031" fmla="*/ 3337317 w 4031403"/>
                <a:gd name="connsiteY1031" fmla="*/ 3523873 h 4031402"/>
                <a:gd name="connsiteX1032" fmla="*/ 581400 w 4031403"/>
                <a:gd name="connsiteY1032" fmla="*/ 3431920 h 4031402"/>
                <a:gd name="connsiteX1033" fmla="*/ 581400 w 4031403"/>
                <a:gd name="connsiteY1033" fmla="*/ 3431920 h 4031402"/>
                <a:gd name="connsiteX1034" fmla="*/ 581515 w 4031403"/>
                <a:gd name="connsiteY1034" fmla="*/ 3417292 h 4031402"/>
                <a:gd name="connsiteX1035" fmla="*/ 581515 w 4031403"/>
                <a:gd name="connsiteY1035" fmla="*/ 3417292 h 4031402"/>
                <a:gd name="connsiteX1036" fmla="*/ 596143 w 4031403"/>
                <a:gd name="connsiteY1036" fmla="*/ 3417368 h 4031402"/>
                <a:gd name="connsiteX1037" fmla="*/ 596143 w 4031403"/>
                <a:gd name="connsiteY1037" fmla="*/ 3417368 h 4031402"/>
                <a:gd name="connsiteX1038" fmla="*/ 596028 w 4031403"/>
                <a:gd name="connsiteY1038" fmla="*/ 3432035 h 4031402"/>
                <a:gd name="connsiteX1039" fmla="*/ 596028 w 4031403"/>
                <a:gd name="connsiteY1039" fmla="*/ 3432035 h 4031402"/>
                <a:gd name="connsiteX1040" fmla="*/ 588426 w 4031403"/>
                <a:gd name="connsiteY1040" fmla="*/ 3434991 h 4031402"/>
                <a:gd name="connsiteX1041" fmla="*/ 588426 w 4031403"/>
                <a:gd name="connsiteY1041" fmla="*/ 3434991 h 4031402"/>
                <a:gd name="connsiteX1042" fmla="*/ 581400 w 4031403"/>
                <a:gd name="connsiteY1042" fmla="*/ 3431958 h 4031402"/>
                <a:gd name="connsiteX1043" fmla="*/ 3358972 w 4031403"/>
                <a:gd name="connsiteY1043" fmla="*/ 3504638 h 4031402"/>
                <a:gd name="connsiteX1044" fmla="*/ 3359662 w 4031403"/>
                <a:gd name="connsiteY1044" fmla="*/ 3490010 h 4031402"/>
                <a:gd name="connsiteX1045" fmla="*/ 3359662 w 4031403"/>
                <a:gd name="connsiteY1045" fmla="*/ 3490010 h 4031402"/>
                <a:gd name="connsiteX1046" fmla="*/ 3374252 w 4031403"/>
                <a:gd name="connsiteY1046" fmla="*/ 3490739 h 4031402"/>
                <a:gd name="connsiteX1047" fmla="*/ 3374252 w 4031403"/>
                <a:gd name="connsiteY1047" fmla="*/ 3490739 h 4031402"/>
                <a:gd name="connsiteX1048" fmla="*/ 3373561 w 4031403"/>
                <a:gd name="connsiteY1048" fmla="*/ 3505329 h 4031402"/>
                <a:gd name="connsiteX1049" fmla="*/ 3373561 w 4031403"/>
                <a:gd name="connsiteY1049" fmla="*/ 3505329 h 4031402"/>
                <a:gd name="connsiteX1050" fmla="*/ 3366266 w 4031403"/>
                <a:gd name="connsiteY1050" fmla="*/ 3508016 h 4031402"/>
                <a:gd name="connsiteX1051" fmla="*/ 3366266 w 4031403"/>
                <a:gd name="connsiteY1051" fmla="*/ 3508016 h 4031402"/>
                <a:gd name="connsiteX1052" fmla="*/ 3358972 w 4031403"/>
                <a:gd name="connsiteY1052" fmla="*/ 3504638 h 4031402"/>
                <a:gd name="connsiteX1053" fmla="*/ 561089 w 4031403"/>
                <a:gd name="connsiteY1053" fmla="*/ 3411033 h 4031402"/>
                <a:gd name="connsiteX1054" fmla="*/ 561358 w 4031403"/>
                <a:gd name="connsiteY1054" fmla="*/ 3396405 h 4031402"/>
                <a:gd name="connsiteX1055" fmla="*/ 561358 w 4031403"/>
                <a:gd name="connsiteY1055" fmla="*/ 3396405 h 4031402"/>
                <a:gd name="connsiteX1056" fmla="*/ 576025 w 4031403"/>
                <a:gd name="connsiteY1056" fmla="*/ 3396712 h 4031402"/>
                <a:gd name="connsiteX1057" fmla="*/ 576025 w 4031403"/>
                <a:gd name="connsiteY1057" fmla="*/ 3396712 h 4031402"/>
                <a:gd name="connsiteX1058" fmla="*/ 575717 w 4031403"/>
                <a:gd name="connsiteY1058" fmla="*/ 3411340 h 4031402"/>
                <a:gd name="connsiteX1059" fmla="*/ 575717 w 4031403"/>
                <a:gd name="connsiteY1059" fmla="*/ 3411340 h 4031402"/>
                <a:gd name="connsiteX1060" fmla="*/ 568192 w 4031403"/>
                <a:gd name="connsiteY1060" fmla="*/ 3414220 h 4031402"/>
                <a:gd name="connsiteX1061" fmla="*/ 568192 w 4031403"/>
                <a:gd name="connsiteY1061" fmla="*/ 3414220 h 4031402"/>
                <a:gd name="connsiteX1062" fmla="*/ 561089 w 4031403"/>
                <a:gd name="connsiteY1062" fmla="*/ 3411033 h 4031402"/>
                <a:gd name="connsiteX1063" fmla="*/ 3380357 w 4031403"/>
                <a:gd name="connsiteY1063" fmla="*/ 3485057 h 4031402"/>
                <a:gd name="connsiteX1064" fmla="*/ 3380817 w 4031403"/>
                <a:gd name="connsiteY1064" fmla="*/ 3470429 h 4031402"/>
                <a:gd name="connsiteX1065" fmla="*/ 3380817 w 4031403"/>
                <a:gd name="connsiteY1065" fmla="*/ 3470429 h 4031402"/>
                <a:gd name="connsiteX1066" fmla="*/ 3395484 w 4031403"/>
                <a:gd name="connsiteY1066" fmla="*/ 3470889 h 4031402"/>
                <a:gd name="connsiteX1067" fmla="*/ 3395484 w 4031403"/>
                <a:gd name="connsiteY1067" fmla="*/ 3470889 h 4031402"/>
                <a:gd name="connsiteX1068" fmla="*/ 3395024 w 4031403"/>
                <a:gd name="connsiteY1068" fmla="*/ 3485518 h 4031402"/>
                <a:gd name="connsiteX1069" fmla="*/ 3395024 w 4031403"/>
                <a:gd name="connsiteY1069" fmla="*/ 3485518 h 4031402"/>
                <a:gd name="connsiteX1070" fmla="*/ 3387613 w 4031403"/>
                <a:gd name="connsiteY1070" fmla="*/ 3488282 h 4031402"/>
                <a:gd name="connsiteX1071" fmla="*/ 3387613 w 4031403"/>
                <a:gd name="connsiteY1071" fmla="*/ 3488282 h 4031402"/>
                <a:gd name="connsiteX1072" fmla="*/ 3380395 w 4031403"/>
                <a:gd name="connsiteY1072" fmla="*/ 3485018 h 4031402"/>
                <a:gd name="connsiteX1073" fmla="*/ 541086 w 4031403"/>
                <a:gd name="connsiteY1073" fmla="*/ 3389878 h 4031402"/>
                <a:gd name="connsiteX1074" fmla="*/ 541086 w 4031403"/>
                <a:gd name="connsiteY1074" fmla="*/ 3389878 h 4031402"/>
                <a:gd name="connsiteX1075" fmla="*/ 541623 w 4031403"/>
                <a:gd name="connsiteY1075" fmla="*/ 3375250 h 4031402"/>
                <a:gd name="connsiteX1076" fmla="*/ 541623 w 4031403"/>
                <a:gd name="connsiteY1076" fmla="*/ 3375250 h 4031402"/>
                <a:gd name="connsiteX1077" fmla="*/ 556290 w 4031403"/>
                <a:gd name="connsiteY1077" fmla="*/ 3375788 h 4031402"/>
                <a:gd name="connsiteX1078" fmla="*/ 556290 w 4031403"/>
                <a:gd name="connsiteY1078" fmla="*/ 3375788 h 4031402"/>
                <a:gd name="connsiteX1079" fmla="*/ 555791 w 4031403"/>
                <a:gd name="connsiteY1079" fmla="*/ 3390377 h 4031402"/>
                <a:gd name="connsiteX1080" fmla="*/ 555791 w 4031403"/>
                <a:gd name="connsiteY1080" fmla="*/ 3390377 h 4031402"/>
                <a:gd name="connsiteX1081" fmla="*/ 548419 w 4031403"/>
                <a:gd name="connsiteY1081" fmla="*/ 3393180 h 4031402"/>
                <a:gd name="connsiteX1082" fmla="*/ 548419 w 4031403"/>
                <a:gd name="connsiteY1082" fmla="*/ 3393180 h 4031402"/>
                <a:gd name="connsiteX1083" fmla="*/ 541163 w 4031403"/>
                <a:gd name="connsiteY1083" fmla="*/ 3389878 h 4031402"/>
                <a:gd name="connsiteX1084" fmla="*/ 3401435 w 4031403"/>
                <a:gd name="connsiteY1084" fmla="*/ 3465246 h 4031402"/>
                <a:gd name="connsiteX1085" fmla="*/ 3401666 w 4031403"/>
                <a:gd name="connsiteY1085" fmla="*/ 3450579 h 4031402"/>
                <a:gd name="connsiteX1086" fmla="*/ 3401666 w 4031403"/>
                <a:gd name="connsiteY1086" fmla="*/ 3450579 h 4031402"/>
                <a:gd name="connsiteX1087" fmla="*/ 3416332 w 4031403"/>
                <a:gd name="connsiteY1087" fmla="*/ 3450848 h 4031402"/>
                <a:gd name="connsiteX1088" fmla="*/ 3416332 w 4031403"/>
                <a:gd name="connsiteY1088" fmla="*/ 3450848 h 4031402"/>
                <a:gd name="connsiteX1089" fmla="*/ 3416063 w 4031403"/>
                <a:gd name="connsiteY1089" fmla="*/ 3465476 h 4031402"/>
                <a:gd name="connsiteX1090" fmla="*/ 3416063 w 4031403"/>
                <a:gd name="connsiteY1090" fmla="*/ 3465476 h 4031402"/>
                <a:gd name="connsiteX1091" fmla="*/ 3408538 w 4031403"/>
                <a:gd name="connsiteY1091" fmla="*/ 3468394 h 4031402"/>
                <a:gd name="connsiteX1092" fmla="*/ 3408538 w 4031403"/>
                <a:gd name="connsiteY1092" fmla="*/ 3468394 h 4031402"/>
                <a:gd name="connsiteX1093" fmla="*/ 3401435 w 4031403"/>
                <a:gd name="connsiteY1093" fmla="*/ 3465246 h 4031402"/>
                <a:gd name="connsiteX1094" fmla="*/ 521390 w 4031403"/>
                <a:gd name="connsiteY1094" fmla="*/ 3368454 h 4031402"/>
                <a:gd name="connsiteX1095" fmla="*/ 521390 w 4031403"/>
                <a:gd name="connsiteY1095" fmla="*/ 3368454 h 4031402"/>
                <a:gd name="connsiteX1096" fmla="*/ 522119 w 4031403"/>
                <a:gd name="connsiteY1096" fmla="*/ 3353865 h 4031402"/>
                <a:gd name="connsiteX1097" fmla="*/ 522119 w 4031403"/>
                <a:gd name="connsiteY1097" fmla="*/ 3353865 h 4031402"/>
                <a:gd name="connsiteX1098" fmla="*/ 536747 w 4031403"/>
                <a:gd name="connsiteY1098" fmla="*/ 3354594 h 4031402"/>
                <a:gd name="connsiteX1099" fmla="*/ 536747 w 4031403"/>
                <a:gd name="connsiteY1099" fmla="*/ 3354594 h 4031402"/>
                <a:gd name="connsiteX1100" fmla="*/ 536018 w 4031403"/>
                <a:gd name="connsiteY1100" fmla="*/ 3369184 h 4031402"/>
                <a:gd name="connsiteX1101" fmla="*/ 536018 w 4031403"/>
                <a:gd name="connsiteY1101" fmla="*/ 3369184 h 4031402"/>
                <a:gd name="connsiteX1102" fmla="*/ 528723 w 4031403"/>
                <a:gd name="connsiteY1102" fmla="*/ 3371872 h 4031402"/>
                <a:gd name="connsiteX1103" fmla="*/ 528723 w 4031403"/>
                <a:gd name="connsiteY1103" fmla="*/ 3371872 h 4031402"/>
                <a:gd name="connsiteX1104" fmla="*/ 521390 w 4031403"/>
                <a:gd name="connsiteY1104" fmla="*/ 3368454 h 4031402"/>
                <a:gd name="connsiteX1105" fmla="*/ 3422245 w 4031403"/>
                <a:gd name="connsiteY1105" fmla="*/ 3445050 h 4031402"/>
                <a:gd name="connsiteX1106" fmla="*/ 3422245 w 4031403"/>
                <a:gd name="connsiteY1106" fmla="*/ 3430384 h 4031402"/>
                <a:gd name="connsiteX1107" fmla="*/ 3422245 w 4031403"/>
                <a:gd name="connsiteY1107" fmla="*/ 3430384 h 4031402"/>
                <a:gd name="connsiteX1108" fmla="*/ 3436911 w 4031403"/>
                <a:gd name="connsiteY1108" fmla="*/ 3430461 h 4031402"/>
                <a:gd name="connsiteX1109" fmla="*/ 3436911 w 4031403"/>
                <a:gd name="connsiteY1109" fmla="*/ 3430461 h 4031402"/>
                <a:gd name="connsiteX1110" fmla="*/ 3436834 w 4031403"/>
                <a:gd name="connsiteY1110" fmla="*/ 3445089 h 4031402"/>
                <a:gd name="connsiteX1111" fmla="*/ 3436834 w 4031403"/>
                <a:gd name="connsiteY1111" fmla="*/ 3445089 h 4031402"/>
                <a:gd name="connsiteX1112" fmla="*/ 3429194 w 4031403"/>
                <a:gd name="connsiteY1112" fmla="*/ 3448122 h 4031402"/>
                <a:gd name="connsiteX1113" fmla="*/ 3429194 w 4031403"/>
                <a:gd name="connsiteY1113" fmla="*/ 3448122 h 4031402"/>
                <a:gd name="connsiteX1114" fmla="*/ 3422206 w 4031403"/>
                <a:gd name="connsiteY1114" fmla="*/ 3445089 h 4031402"/>
                <a:gd name="connsiteX1115" fmla="*/ 502001 w 4031403"/>
                <a:gd name="connsiteY1115" fmla="*/ 3346724 h 4031402"/>
                <a:gd name="connsiteX1116" fmla="*/ 502922 w 4031403"/>
                <a:gd name="connsiteY1116" fmla="*/ 3332134 h 4031402"/>
                <a:gd name="connsiteX1117" fmla="*/ 502922 w 4031403"/>
                <a:gd name="connsiteY1117" fmla="*/ 3332134 h 4031402"/>
                <a:gd name="connsiteX1118" fmla="*/ 517550 w 4031403"/>
                <a:gd name="connsiteY1118" fmla="*/ 3333055 h 4031402"/>
                <a:gd name="connsiteX1119" fmla="*/ 517550 w 4031403"/>
                <a:gd name="connsiteY1119" fmla="*/ 3333055 h 4031402"/>
                <a:gd name="connsiteX1120" fmla="*/ 516591 w 4031403"/>
                <a:gd name="connsiteY1120" fmla="*/ 3347683 h 4031402"/>
                <a:gd name="connsiteX1121" fmla="*/ 516591 w 4031403"/>
                <a:gd name="connsiteY1121" fmla="*/ 3347683 h 4031402"/>
                <a:gd name="connsiteX1122" fmla="*/ 509411 w 4031403"/>
                <a:gd name="connsiteY1122" fmla="*/ 3350217 h 4031402"/>
                <a:gd name="connsiteX1123" fmla="*/ 509411 w 4031403"/>
                <a:gd name="connsiteY1123" fmla="*/ 3350217 h 4031402"/>
                <a:gd name="connsiteX1124" fmla="*/ 502001 w 4031403"/>
                <a:gd name="connsiteY1124" fmla="*/ 3346685 h 4031402"/>
                <a:gd name="connsiteX1125" fmla="*/ 3442747 w 4031403"/>
                <a:gd name="connsiteY1125" fmla="*/ 3424586 h 4031402"/>
                <a:gd name="connsiteX1126" fmla="*/ 3442555 w 4031403"/>
                <a:gd name="connsiteY1126" fmla="*/ 3409958 h 4031402"/>
                <a:gd name="connsiteX1127" fmla="*/ 3442555 w 4031403"/>
                <a:gd name="connsiteY1127" fmla="*/ 3409958 h 4031402"/>
                <a:gd name="connsiteX1128" fmla="*/ 3457183 w 4031403"/>
                <a:gd name="connsiteY1128" fmla="*/ 3409766 h 4031402"/>
                <a:gd name="connsiteX1129" fmla="*/ 3457183 w 4031403"/>
                <a:gd name="connsiteY1129" fmla="*/ 3409766 h 4031402"/>
                <a:gd name="connsiteX1130" fmla="*/ 3457375 w 4031403"/>
                <a:gd name="connsiteY1130" fmla="*/ 3424394 h 4031402"/>
                <a:gd name="connsiteX1131" fmla="*/ 3457375 w 4031403"/>
                <a:gd name="connsiteY1131" fmla="*/ 3424394 h 4031402"/>
                <a:gd name="connsiteX1132" fmla="*/ 3449620 w 4031403"/>
                <a:gd name="connsiteY1132" fmla="*/ 3427504 h 4031402"/>
                <a:gd name="connsiteX1133" fmla="*/ 3449620 w 4031403"/>
                <a:gd name="connsiteY1133" fmla="*/ 3427504 h 4031402"/>
                <a:gd name="connsiteX1134" fmla="*/ 3442747 w 4031403"/>
                <a:gd name="connsiteY1134" fmla="*/ 3424586 h 4031402"/>
                <a:gd name="connsiteX1135" fmla="*/ 482919 w 4031403"/>
                <a:gd name="connsiteY1135" fmla="*/ 3324724 h 4031402"/>
                <a:gd name="connsiteX1136" fmla="*/ 482919 w 4031403"/>
                <a:gd name="connsiteY1136" fmla="*/ 3324724 h 4031402"/>
                <a:gd name="connsiteX1137" fmla="*/ 484109 w 4031403"/>
                <a:gd name="connsiteY1137" fmla="*/ 3310134 h 4031402"/>
                <a:gd name="connsiteX1138" fmla="*/ 484109 w 4031403"/>
                <a:gd name="connsiteY1138" fmla="*/ 3310134 h 4031402"/>
                <a:gd name="connsiteX1139" fmla="*/ 498699 w 4031403"/>
                <a:gd name="connsiteY1139" fmla="*/ 3311286 h 4031402"/>
                <a:gd name="connsiteX1140" fmla="*/ 498699 w 4031403"/>
                <a:gd name="connsiteY1140" fmla="*/ 3311286 h 4031402"/>
                <a:gd name="connsiteX1141" fmla="*/ 497547 w 4031403"/>
                <a:gd name="connsiteY1141" fmla="*/ 3325876 h 4031402"/>
                <a:gd name="connsiteX1142" fmla="*/ 497547 w 4031403"/>
                <a:gd name="connsiteY1142" fmla="*/ 3325876 h 4031402"/>
                <a:gd name="connsiteX1143" fmla="*/ 490483 w 4031403"/>
                <a:gd name="connsiteY1143" fmla="*/ 3328371 h 4031402"/>
                <a:gd name="connsiteX1144" fmla="*/ 490483 w 4031403"/>
                <a:gd name="connsiteY1144" fmla="*/ 3328371 h 4031402"/>
                <a:gd name="connsiteX1145" fmla="*/ 482919 w 4031403"/>
                <a:gd name="connsiteY1145" fmla="*/ 3324724 h 4031402"/>
                <a:gd name="connsiteX1146" fmla="*/ 3462942 w 4031403"/>
                <a:gd name="connsiteY1146" fmla="*/ 3403854 h 4031402"/>
                <a:gd name="connsiteX1147" fmla="*/ 3462558 w 4031403"/>
                <a:gd name="connsiteY1147" fmla="*/ 3389226 h 4031402"/>
                <a:gd name="connsiteX1148" fmla="*/ 3462558 w 4031403"/>
                <a:gd name="connsiteY1148" fmla="*/ 3389226 h 4031402"/>
                <a:gd name="connsiteX1149" fmla="*/ 3477186 w 4031403"/>
                <a:gd name="connsiteY1149" fmla="*/ 3388880 h 4031402"/>
                <a:gd name="connsiteX1150" fmla="*/ 3477186 w 4031403"/>
                <a:gd name="connsiteY1150" fmla="*/ 3388880 h 4031402"/>
                <a:gd name="connsiteX1151" fmla="*/ 3477570 w 4031403"/>
                <a:gd name="connsiteY1151" fmla="*/ 3403508 h 4031402"/>
                <a:gd name="connsiteX1152" fmla="*/ 3477570 w 4031403"/>
                <a:gd name="connsiteY1152" fmla="*/ 3403508 h 4031402"/>
                <a:gd name="connsiteX1153" fmla="*/ 3469738 w 4031403"/>
                <a:gd name="connsiteY1153" fmla="*/ 3406695 h 4031402"/>
                <a:gd name="connsiteX1154" fmla="*/ 3469738 w 4031403"/>
                <a:gd name="connsiteY1154" fmla="*/ 3406695 h 4031402"/>
                <a:gd name="connsiteX1155" fmla="*/ 3462942 w 4031403"/>
                <a:gd name="connsiteY1155" fmla="*/ 3403854 h 4031402"/>
                <a:gd name="connsiteX1156" fmla="*/ 464144 w 4031403"/>
                <a:gd name="connsiteY1156" fmla="*/ 3302494 h 4031402"/>
                <a:gd name="connsiteX1157" fmla="*/ 465488 w 4031403"/>
                <a:gd name="connsiteY1157" fmla="*/ 3287866 h 4031402"/>
                <a:gd name="connsiteX1158" fmla="*/ 465488 w 4031403"/>
                <a:gd name="connsiteY1158" fmla="*/ 3287866 h 4031402"/>
                <a:gd name="connsiteX1159" fmla="*/ 480078 w 4031403"/>
                <a:gd name="connsiteY1159" fmla="*/ 3289248 h 4031402"/>
                <a:gd name="connsiteX1160" fmla="*/ 480078 w 4031403"/>
                <a:gd name="connsiteY1160" fmla="*/ 3289248 h 4031402"/>
                <a:gd name="connsiteX1161" fmla="*/ 478734 w 4031403"/>
                <a:gd name="connsiteY1161" fmla="*/ 3303837 h 4031402"/>
                <a:gd name="connsiteX1162" fmla="*/ 478734 w 4031403"/>
                <a:gd name="connsiteY1162" fmla="*/ 3303837 h 4031402"/>
                <a:gd name="connsiteX1163" fmla="*/ 471785 w 4031403"/>
                <a:gd name="connsiteY1163" fmla="*/ 3306218 h 4031402"/>
                <a:gd name="connsiteX1164" fmla="*/ 471785 w 4031403"/>
                <a:gd name="connsiteY1164" fmla="*/ 3306218 h 4031402"/>
                <a:gd name="connsiteX1165" fmla="*/ 464144 w 4031403"/>
                <a:gd name="connsiteY1165" fmla="*/ 3302494 h 4031402"/>
                <a:gd name="connsiteX1166" fmla="*/ 3482830 w 4031403"/>
                <a:gd name="connsiteY1166" fmla="*/ 3382814 h 4031402"/>
                <a:gd name="connsiteX1167" fmla="*/ 3482216 w 4031403"/>
                <a:gd name="connsiteY1167" fmla="*/ 3368186 h 4031402"/>
                <a:gd name="connsiteX1168" fmla="*/ 3482216 w 4031403"/>
                <a:gd name="connsiteY1168" fmla="*/ 3368186 h 4031402"/>
                <a:gd name="connsiteX1169" fmla="*/ 3496844 w 4031403"/>
                <a:gd name="connsiteY1169" fmla="*/ 3367610 h 4031402"/>
                <a:gd name="connsiteX1170" fmla="*/ 3496844 w 4031403"/>
                <a:gd name="connsiteY1170" fmla="*/ 3367610 h 4031402"/>
                <a:gd name="connsiteX1171" fmla="*/ 3497420 w 4031403"/>
                <a:gd name="connsiteY1171" fmla="*/ 3382200 h 4031402"/>
                <a:gd name="connsiteX1172" fmla="*/ 3497420 w 4031403"/>
                <a:gd name="connsiteY1172" fmla="*/ 3382200 h 4031402"/>
                <a:gd name="connsiteX1173" fmla="*/ 3489473 w 4031403"/>
                <a:gd name="connsiteY1173" fmla="*/ 3385540 h 4031402"/>
                <a:gd name="connsiteX1174" fmla="*/ 3489473 w 4031403"/>
                <a:gd name="connsiteY1174" fmla="*/ 3385540 h 4031402"/>
                <a:gd name="connsiteX1175" fmla="*/ 3482792 w 4031403"/>
                <a:gd name="connsiteY1175" fmla="*/ 3382814 h 4031402"/>
                <a:gd name="connsiteX1176" fmla="*/ 445715 w 4031403"/>
                <a:gd name="connsiteY1176" fmla="*/ 3279956 h 4031402"/>
                <a:gd name="connsiteX1177" fmla="*/ 445715 w 4031403"/>
                <a:gd name="connsiteY1177" fmla="*/ 3279956 h 4031402"/>
                <a:gd name="connsiteX1178" fmla="*/ 447328 w 4031403"/>
                <a:gd name="connsiteY1178" fmla="*/ 3265367 h 4031402"/>
                <a:gd name="connsiteX1179" fmla="*/ 447328 w 4031403"/>
                <a:gd name="connsiteY1179" fmla="*/ 3265367 h 4031402"/>
                <a:gd name="connsiteX1180" fmla="*/ 461841 w 4031403"/>
                <a:gd name="connsiteY1180" fmla="*/ 3266902 h 4031402"/>
                <a:gd name="connsiteX1181" fmla="*/ 461841 w 4031403"/>
                <a:gd name="connsiteY1181" fmla="*/ 3266902 h 4031402"/>
                <a:gd name="connsiteX1182" fmla="*/ 460305 w 4031403"/>
                <a:gd name="connsiteY1182" fmla="*/ 3281492 h 4031402"/>
                <a:gd name="connsiteX1183" fmla="*/ 460305 w 4031403"/>
                <a:gd name="connsiteY1183" fmla="*/ 3281492 h 4031402"/>
                <a:gd name="connsiteX1184" fmla="*/ 453471 w 4031403"/>
                <a:gd name="connsiteY1184" fmla="*/ 3283796 h 4031402"/>
                <a:gd name="connsiteX1185" fmla="*/ 453471 w 4031403"/>
                <a:gd name="connsiteY1185" fmla="*/ 3283796 h 4031402"/>
                <a:gd name="connsiteX1186" fmla="*/ 445715 w 4031403"/>
                <a:gd name="connsiteY1186" fmla="*/ 3279956 h 4031402"/>
                <a:gd name="connsiteX1187" fmla="*/ 3502411 w 4031403"/>
                <a:gd name="connsiteY1187" fmla="*/ 3361505 h 4031402"/>
                <a:gd name="connsiteX1188" fmla="*/ 3501643 w 4031403"/>
                <a:gd name="connsiteY1188" fmla="*/ 3346916 h 4031402"/>
                <a:gd name="connsiteX1189" fmla="*/ 3501643 w 4031403"/>
                <a:gd name="connsiteY1189" fmla="*/ 3346916 h 4031402"/>
                <a:gd name="connsiteX1190" fmla="*/ 3516233 w 4031403"/>
                <a:gd name="connsiteY1190" fmla="*/ 3346109 h 4031402"/>
                <a:gd name="connsiteX1191" fmla="*/ 3516233 w 4031403"/>
                <a:gd name="connsiteY1191" fmla="*/ 3346109 h 4031402"/>
                <a:gd name="connsiteX1192" fmla="*/ 3517001 w 4031403"/>
                <a:gd name="connsiteY1192" fmla="*/ 3360737 h 4031402"/>
                <a:gd name="connsiteX1193" fmla="*/ 3517001 w 4031403"/>
                <a:gd name="connsiteY1193" fmla="*/ 3360737 h 4031402"/>
                <a:gd name="connsiteX1194" fmla="*/ 3508976 w 4031403"/>
                <a:gd name="connsiteY1194" fmla="*/ 3364193 h 4031402"/>
                <a:gd name="connsiteX1195" fmla="*/ 3508976 w 4031403"/>
                <a:gd name="connsiteY1195" fmla="*/ 3364193 h 4031402"/>
                <a:gd name="connsiteX1196" fmla="*/ 3502373 w 4031403"/>
                <a:gd name="connsiteY1196" fmla="*/ 3361544 h 4031402"/>
                <a:gd name="connsiteX1197" fmla="*/ 427632 w 4031403"/>
                <a:gd name="connsiteY1197" fmla="*/ 3257112 h 4031402"/>
                <a:gd name="connsiteX1198" fmla="*/ 429398 w 4031403"/>
                <a:gd name="connsiteY1198" fmla="*/ 3242599 h 4031402"/>
                <a:gd name="connsiteX1199" fmla="*/ 429398 w 4031403"/>
                <a:gd name="connsiteY1199" fmla="*/ 3242599 h 4031402"/>
                <a:gd name="connsiteX1200" fmla="*/ 443911 w 4031403"/>
                <a:gd name="connsiteY1200" fmla="*/ 3244404 h 4031402"/>
                <a:gd name="connsiteX1201" fmla="*/ 443911 w 4031403"/>
                <a:gd name="connsiteY1201" fmla="*/ 3244404 h 4031402"/>
                <a:gd name="connsiteX1202" fmla="*/ 442145 w 4031403"/>
                <a:gd name="connsiteY1202" fmla="*/ 3258917 h 4031402"/>
                <a:gd name="connsiteX1203" fmla="*/ 442145 w 4031403"/>
                <a:gd name="connsiteY1203" fmla="*/ 3258917 h 4031402"/>
                <a:gd name="connsiteX1204" fmla="*/ 435387 w 4031403"/>
                <a:gd name="connsiteY1204" fmla="*/ 3261105 h 4031402"/>
                <a:gd name="connsiteX1205" fmla="*/ 435387 w 4031403"/>
                <a:gd name="connsiteY1205" fmla="*/ 3261105 h 4031402"/>
                <a:gd name="connsiteX1206" fmla="*/ 427593 w 4031403"/>
                <a:gd name="connsiteY1206" fmla="*/ 3257112 h 4031402"/>
                <a:gd name="connsiteX1207" fmla="*/ 3521724 w 4031403"/>
                <a:gd name="connsiteY1207" fmla="*/ 3339928 h 4031402"/>
                <a:gd name="connsiteX1208" fmla="*/ 3520687 w 4031403"/>
                <a:gd name="connsiteY1208" fmla="*/ 3325300 h 4031402"/>
                <a:gd name="connsiteX1209" fmla="*/ 3520687 w 4031403"/>
                <a:gd name="connsiteY1209" fmla="*/ 3325300 h 4031402"/>
                <a:gd name="connsiteX1210" fmla="*/ 3535315 w 4031403"/>
                <a:gd name="connsiteY1210" fmla="*/ 3324263 h 4031402"/>
                <a:gd name="connsiteX1211" fmla="*/ 3535315 w 4031403"/>
                <a:gd name="connsiteY1211" fmla="*/ 3324263 h 4031402"/>
                <a:gd name="connsiteX1212" fmla="*/ 3536351 w 4031403"/>
                <a:gd name="connsiteY1212" fmla="*/ 3338891 h 4031402"/>
                <a:gd name="connsiteX1213" fmla="*/ 3536351 w 4031403"/>
                <a:gd name="connsiteY1213" fmla="*/ 3338891 h 4031402"/>
                <a:gd name="connsiteX1214" fmla="*/ 3528212 w 4031403"/>
                <a:gd name="connsiteY1214" fmla="*/ 3342423 h 4031402"/>
                <a:gd name="connsiteX1215" fmla="*/ 3528212 w 4031403"/>
                <a:gd name="connsiteY1215" fmla="*/ 3342423 h 4031402"/>
                <a:gd name="connsiteX1216" fmla="*/ 3521761 w 4031403"/>
                <a:gd name="connsiteY1216" fmla="*/ 3339889 h 4031402"/>
                <a:gd name="connsiteX1217" fmla="*/ 409817 w 4031403"/>
                <a:gd name="connsiteY1217" fmla="*/ 3234076 h 4031402"/>
                <a:gd name="connsiteX1218" fmla="*/ 411814 w 4031403"/>
                <a:gd name="connsiteY1218" fmla="*/ 3219563 h 4031402"/>
                <a:gd name="connsiteX1219" fmla="*/ 411814 w 4031403"/>
                <a:gd name="connsiteY1219" fmla="*/ 3219563 h 4031402"/>
                <a:gd name="connsiteX1220" fmla="*/ 426288 w 4031403"/>
                <a:gd name="connsiteY1220" fmla="*/ 3221559 h 4031402"/>
                <a:gd name="connsiteX1221" fmla="*/ 426288 w 4031403"/>
                <a:gd name="connsiteY1221" fmla="*/ 3221559 h 4031402"/>
                <a:gd name="connsiteX1222" fmla="*/ 424330 w 4031403"/>
                <a:gd name="connsiteY1222" fmla="*/ 3236034 h 4031402"/>
                <a:gd name="connsiteX1223" fmla="*/ 424330 w 4031403"/>
                <a:gd name="connsiteY1223" fmla="*/ 3236034 h 4031402"/>
                <a:gd name="connsiteX1224" fmla="*/ 417726 w 4031403"/>
                <a:gd name="connsiteY1224" fmla="*/ 3238145 h 4031402"/>
                <a:gd name="connsiteX1225" fmla="*/ 417726 w 4031403"/>
                <a:gd name="connsiteY1225" fmla="*/ 3238145 h 4031402"/>
                <a:gd name="connsiteX1226" fmla="*/ 409817 w 4031403"/>
                <a:gd name="connsiteY1226" fmla="*/ 3234076 h 4031402"/>
                <a:gd name="connsiteX1227" fmla="*/ 3540690 w 4031403"/>
                <a:gd name="connsiteY1227" fmla="*/ 3318043 h 4031402"/>
                <a:gd name="connsiteX1228" fmla="*/ 3539462 w 4031403"/>
                <a:gd name="connsiteY1228" fmla="*/ 3303454 h 4031402"/>
                <a:gd name="connsiteX1229" fmla="*/ 3539462 w 4031403"/>
                <a:gd name="connsiteY1229" fmla="*/ 3303454 h 4031402"/>
                <a:gd name="connsiteX1230" fmla="*/ 3554051 w 4031403"/>
                <a:gd name="connsiteY1230" fmla="*/ 3302225 h 4031402"/>
                <a:gd name="connsiteX1231" fmla="*/ 3554051 w 4031403"/>
                <a:gd name="connsiteY1231" fmla="*/ 3302225 h 4031402"/>
                <a:gd name="connsiteX1232" fmla="*/ 3555280 w 4031403"/>
                <a:gd name="connsiteY1232" fmla="*/ 3316815 h 4031402"/>
                <a:gd name="connsiteX1233" fmla="*/ 3555280 w 4031403"/>
                <a:gd name="connsiteY1233" fmla="*/ 3316815 h 4031402"/>
                <a:gd name="connsiteX1234" fmla="*/ 3547025 w 4031403"/>
                <a:gd name="connsiteY1234" fmla="*/ 3320500 h 4031402"/>
                <a:gd name="connsiteX1235" fmla="*/ 3547025 w 4031403"/>
                <a:gd name="connsiteY1235" fmla="*/ 3320500 h 4031402"/>
                <a:gd name="connsiteX1236" fmla="*/ 3540690 w 4031403"/>
                <a:gd name="connsiteY1236" fmla="*/ 3318043 h 4031402"/>
                <a:gd name="connsiteX1237" fmla="*/ 392386 w 4031403"/>
                <a:gd name="connsiteY1237" fmla="*/ 3210732 h 4031402"/>
                <a:gd name="connsiteX1238" fmla="*/ 394536 w 4031403"/>
                <a:gd name="connsiteY1238" fmla="*/ 3196296 h 4031402"/>
                <a:gd name="connsiteX1239" fmla="*/ 394536 w 4031403"/>
                <a:gd name="connsiteY1239" fmla="*/ 3196296 h 4031402"/>
                <a:gd name="connsiteX1240" fmla="*/ 409011 w 4031403"/>
                <a:gd name="connsiteY1240" fmla="*/ 3198446 h 4031402"/>
                <a:gd name="connsiteX1241" fmla="*/ 409011 w 4031403"/>
                <a:gd name="connsiteY1241" fmla="*/ 3198446 h 4031402"/>
                <a:gd name="connsiteX1242" fmla="*/ 406861 w 4031403"/>
                <a:gd name="connsiteY1242" fmla="*/ 3212921 h 4031402"/>
                <a:gd name="connsiteX1243" fmla="*/ 406861 w 4031403"/>
                <a:gd name="connsiteY1243" fmla="*/ 3212921 h 4031402"/>
                <a:gd name="connsiteX1244" fmla="*/ 400372 w 4031403"/>
                <a:gd name="connsiteY1244" fmla="*/ 3214956 h 4031402"/>
                <a:gd name="connsiteX1245" fmla="*/ 400372 w 4031403"/>
                <a:gd name="connsiteY1245" fmla="*/ 3214956 h 4031402"/>
                <a:gd name="connsiteX1246" fmla="*/ 392386 w 4031403"/>
                <a:gd name="connsiteY1246" fmla="*/ 3210732 h 4031402"/>
                <a:gd name="connsiteX1247" fmla="*/ 3559349 w 4031403"/>
                <a:gd name="connsiteY1247" fmla="*/ 3295890 h 4031402"/>
                <a:gd name="connsiteX1248" fmla="*/ 3557929 w 4031403"/>
                <a:gd name="connsiteY1248" fmla="*/ 3281300 h 4031402"/>
                <a:gd name="connsiteX1249" fmla="*/ 3557929 w 4031403"/>
                <a:gd name="connsiteY1249" fmla="*/ 3281300 h 4031402"/>
                <a:gd name="connsiteX1250" fmla="*/ 3572519 w 4031403"/>
                <a:gd name="connsiteY1250" fmla="*/ 3279918 h 4031402"/>
                <a:gd name="connsiteX1251" fmla="*/ 3572519 w 4031403"/>
                <a:gd name="connsiteY1251" fmla="*/ 3279918 h 4031402"/>
                <a:gd name="connsiteX1252" fmla="*/ 3573901 w 4031403"/>
                <a:gd name="connsiteY1252" fmla="*/ 3294469 h 4031402"/>
                <a:gd name="connsiteX1253" fmla="*/ 3573901 w 4031403"/>
                <a:gd name="connsiteY1253" fmla="*/ 3294469 h 4031402"/>
                <a:gd name="connsiteX1254" fmla="*/ 3565569 w 4031403"/>
                <a:gd name="connsiteY1254" fmla="*/ 3298270 h 4031402"/>
                <a:gd name="connsiteX1255" fmla="*/ 3565569 w 4031403"/>
                <a:gd name="connsiteY1255" fmla="*/ 3298270 h 4031402"/>
                <a:gd name="connsiteX1256" fmla="*/ 3559349 w 4031403"/>
                <a:gd name="connsiteY1256" fmla="*/ 3295928 h 4031402"/>
                <a:gd name="connsiteX1257" fmla="*/ 375263 w 4031403"/>
                <a:gd name="connsiteY1257" fmla="*/ 3187158 h 4031402"/>
                <a:gd name="connsiteX1258" fmla="*/ 377681 w 4031403"/>
                <a:gd name="connsiteY1258" fmla="*/ 3172722 h 4031402"/>
                <a:gd name="connsiteX1259" fmla="*/ 377681 w 4031403"/>
                <a:gd name="connsiteY1259" fmla="*/ 3172722 h 4031402"/>
                <a:gd name="connsiteX1260" fmla="*/ 392117 w 4031403"/>
                <a:gd name="connsiteY1260" fmla="*/ 3175103 h 4031402"/>
                <a:gd name="connsiteX1261" fmla="*/ 392117 w 4031403"/>
                <a:gd name="connsiteY1261" fmla="*/ 3175103 h 4031402"/>
                <a:gd name="connsiteX1262" fmla="*/ 389737 w 4031403"/>
                <a:gd name="connsiteY1262" fmla="*/ 3189577 h 4031402"/>
                <a:gd name="connsiteX1263" fmla="*/ 389737 w 4031403"/>
                <a:gd name="connsiteY1263" fmla="*/ 3189577 h 4031402"/>
                <a:gd name="connsiteX1264" fmla="*/ 383364 w 4031403"/>
                <a:gd name="connsiteY1264" fmla="*/ 3191497 h 4031402"/>
                <a:gd name="connsiteX1265" fmla="*/ 383364 w 4031403"/>
                <a:gd name="connsiteY1265" fmla="*/ 3191497 h 4031402"/>
                <a:gd name="connsiteX1266" fmla="*/ 375263 w 4031403"/>
                <a:gd name="connsiteY1266" fmla="*/ 3187158 h 4031402"/>
                <a:gd name="connsiteX1267" fmla="*/ 3577702 w 4031403"/>
                <a:gd name="connsiteY1267" fmla="*/ 3273506 h 4031402"/>
                <a:gd name="connsiteX1268" fmla="*/ 3576051 w 4031403"/>
                <a:gd name="connsiteY1268" fmla="*/ 3258955 h 4031402"/>
                <a:gd name="connsiteX1269" fmla="*/ 3576051 w 4031403"/>
                <a:gd name="connsiteY1269" fmla="*/ 3258955 h 4031402"/>
                <a:gd name="connsiteX1270" fmla="*/ 3590602 w 4031403"/>
                <a:gd name="connsiteY1270" fmla="*/ 3257304 h 4031402"/>
                <a:gd name="connsiteX1271" fmla="*/ 3590602 w 4031403"/>
                <a:gd name="connsiteY1271" fmla="*/ 3257304 h 4031402"/>
                <a:gd name="connsiteX1272" fmla="*/ 3592253 w 4031403"/>
                <a:gd name="connsiteY1272" fmla="*/ 3271855 h 4031402"/>
                <a:gd name="connsiteX1273" fmla="*/ 3592253 w 4031403"/>
                <a:gd name="connsiteY1273" fmla="*/ 3271855 h 4031402"/>
                <a:gd name="connsiteX1274" fmla="*/ 3583806 w 4031403"/>
                <a:gd name="connsiteY1274" fmla="*/ 3275771 h 4031402"/>
                <a:gd name="connsiteX1275" fmla="*/ 3583806 w 4031403"/>
                <a:gd name="connsiteY1275" fmla="*/ 3275771 h 4031402"/>
                <a:gd name="connsiteX1276" fmla="*/ 3577702 w 4031403"/>
                <a:gd name="connsiteY1276" fmla="*/ 3273506 h 4031402"/>
                <a:gd name="connsiteX1277" fmla="*/ 358523 w 4031403"/>
                <a:gd name="connsiteY1277" fmla="*/ 3163393 h 4031402"/>
                <a:gd name="connsiteX1278" fmla="*/ 361095 w 4031403"/>
                <a:gd name="connsiteY1278" fmla="*/ 3148995 h 4031402"/>
                <a:gd name="connsiteX1279" fmla="*/ 361095 w 4031403"/>
                <a:gd name="connsiteY1279" fmla="*/ 3148995 h 4031402"/>
                <a:gd name="connsiteX1280" fmla="*/ 375493 w 4031403"/>
                <a:gd name="connsiteY1280" fmla="*/ 3151567 h 4031402"/>
                <a:gd name="connsiteX1281" fmla="*/ 375493 w 4031403"/>
                <a:gd name="connsiteY1281" fmla="*/ 3151567 h 4031402"/>
                <a:gd name="connsiteX1282" fmla="*/ 372882 w 4031403"/>
                <a:gd name="connsiteY1282" fmla="*/ 3165965 h 4031402"/>
                <a:gd name="connsiteX1283" fmla="*/ 372882 w 4031403"/>
                <a:gd name="connsiteY1283" fmla="*/ 3165965 h 4031402"/>
                <a:gd name="connsiteX1284" fmla="*/ 366662 w 4031403"/>
                <a:gd name="connsiteY1284" fmla="*/ 3167808 h 4031402"/>
                <a:gd name="connsiteX1285" fmla="*/ 366662 w 4031403"/>
                <a:gd name="connsiteY1285" fmla="*/ 3167808 h 4031402"/>
                <a:gd name="connsiteX1286" fmla="*/ 358523 w 4031403"/>
                <a:gd name="connsiteY1286" fmla="*/ 3163393 h 4031402"/>
                <a:gd name="connsiteX1287" fmla="*/ 3595708 w 4031403"/>
                <a:gd name="connsiteY1287" fmla="*/ 3250854 h 4031402"/>
                <a:gd name="connsiteX1288" fmla="*/ 3593865 w 4031403"/>
                <a:gd name="connsiteY1288" fmla="*/ 3236341 h 4031402"/>
                <a:gd name="connsiteX1289" fmla="*/ 3593865 w 4031403"/>
                <a:gd name="connsiteY1289" fmla="*/ 3236341 h 4031402"/>
                <a:gd name="connsiteX1290" fmla="*/ 3608378 w 4031403"/>
                <a:gd name="connsiteY1290" fmla="*/ 3234498 h 4031402"/>
                <a:gd name="connsiteX1291" fmla="*/ 3608378 w 4031403"/>
                <a:gd name="connsiteY1291" fmla="*/ 3234498 h 4031402"/>
                <a:gd name="connsiteX1292" fmla="*/ 3610221 w 4031403"/>
                <a:gd name="connsiteY1292" fmla="*/ 3249011 h 4031402"/>
                <a:gd name="connsiteX1293" fmla="*/ 3610221 w 4031403"/>
                <a:gd name="connsiteY1293" fmla="*/ 3249011 h 4031402"/>
                <a:gd name="connsiteX1294" fmla="*/ 3601698 w 4031403"/>
                <a:gd name="connsiteY1294" fmla="*/ 3253004 h 4031402"/>
                <a:gd name="connsiteX1295" fmla="*/ 3601698 w 4031403"/>
                <a:gd name="connsiteY1295" fmla="*/ 3253004 h 4031402"/>
                <a:gd name="connsiteX1296" fmla="*/ 3595708 w 4031403"/>
                <a:gd name="connsiteY1296" fmla="*/ 3250854 h 4031402"/>
                <a:gd name="connsiteX1297" fmla="*/ 342052 w 4031403"/>
                <a:gd name="connsiteY1297" fmla="*/ 3139319 h 4031402"/>
                <a:gd name="connsiteX1298" fmla="*/ 344893 w 4031403"/>
                <a:gd name="connsiteY1298" fmla="*/ 3124960 h 4031402"/>
                <a:gd name="connsiteX1299" fmla="*/ 344893 w 4031403"/>
                <a:gd name="connsiteY1299" fmla="*/ 3124960 h 4031402"/>
                <a:gd name="connsiteX1300" fmla="*/ 359252 w 4031403"/>
                <a:gd name="connsiteY1300" fmla="*/ 3127801 h 4031402"/>
                <a:gd name="connsiteX1301" fmla="*/ 359252 w 4031403"/>
                <a:gd name="connsiteY1301" fmla="*/ 3127801 h 4031402"/>
                <a:gd name="connsiteX1302" fmla="*/ 356411 w 4031403"/>
                <a:gd name="connsiteY1302" fmla="*/ 3142122 h 4031402"/>
                <a:gd name="connsiteX1303" fmla="*/ 356411 w 4031403"/>
                <a:gd name="connsiteY1303" fmla="*/ 3142122 h 4031402"/>
                <a:gd name="connsiteX1304" fmla="*/ 350306 w 4031403"/>
                <a:gd name="connsiteY1304" fmla="*/ 3143927 h 4031402"/>
                <a:gd name="connsiteX1305" fmla="*/ 350306 w 4031403"/>
                <a:gd name="connsiteY1305" fmla="*/ 3143927 h 4031402"/>
                <a:gd name="connsiteX1306" fmla="*/ 342052 w 4031403"/>
                <a:gd name="connsiteY1306" fmla="*/ 3139358 h 4031402"/>
                <a:gd name="connsiteX1307" fmla="*/ 3613408 w 4031403"/>
                <a:gd name="connsiteY1307" fmla="*/ 3227933 h 4031402"/>
                <a:gd name="connsiteX1308" fmla="*/ 3611335 w 4031403"/>
                <a:gd name="connsiteY1308" fmla="*/ 3213458 h 4031402"/>
                <a:gd name="connsiteX1309" fmla="*/ 3611335 w 4031403"/>
                <a:gd name="connsiteY1309" fmla="*/ 3213458 h 4031402"/>
                <a:gd name="connsiteX1310" fmla="*/ 3625809 w 4031403"/>
                <a:gd name="connsiteY1310" fmla="*/ 3211385 h 4031402"/>
                <a:gd name="connsiteX1311" fmla="*/ 3625809 w 4031403"/>
                <a:gd name="connsiteY1311" fmla="*/ 3211385 h 4031402"/>
                <a:gd name="connsiteX1312" fmla="*/ 3627882 w 4031403"/>
                <a:gd name="connsiteY1312" fmla="*/ 3225859 h 4031402"/>
                <a:gd name="connsiteX1313" fmla="*/ 3627882 w 4031403"/>
                <a:gd name="connsiteY1313" fmla="*/ 3225859 h 4031402"/>
                <a:gd name="connsiteX1314" fmla="*/ 3619244 w 4031403"/>
                <a:gd name="connsiteY1314" fmla="*/ 3229967 h 4031402"/>
                <a:gd name="connsiteX1315" fmla="*/ 3619244 w 4031403"/>
                <a:gd name="connsiteY1315" fmla="*/ 3229967 h 4031402"/>
                <a:gd name="connsiteX1316" fmla="*/ 3613370 w 4031403"/>
                <a:gd name="connsiteY1316" fmla="*/ 3227933 h 4031402"/>
                <a:gd name="connsiteX1317" fmla="*/ 326003 w 4031403"/>
                <a:gd name="connsiteY1317" fmla="*/ 3115016 h 4031402"/>
                <a:gd name="connsiteX1318" fmla="*/ 329036 w 4031403"/>
                <a:gd name="connsiteY1318" fmla="*/ 3100695 h 4031402"/>
                <a:gd name="connsiteX1319" fmla="*/ 329036 w 4031403"/>
                <a:gd name="connsiteY1319" fmla="*/ 3100695 h 4031402"/>
                <a:gd name="connsiteX1320" fmla="*/ 343357 w 4031403"/>
                <a:gd name="connsiteY1320" fmla="*/ 3103728 h 4031402"/>
                <a:gd name="connsiteX1321" fmla="*/ 343357 w 4031403"/>
                <a:gd name="connsiteY1321" fmla="*/ 3103728 h 4031402"/>
                <a:gd name="connsiteX1322" fmla="*/ 340324 w 4031403"/>
                <a:gd name="connsiteY1322" fmla="*/ 3118049 h 4031402"/>
                <a:gd name="connsiteX1323" fmla="*/ 340324 w 4031403"/>
                <a:gd name="connsiteY1323" fmla="*/ 3118049 h 4031402"/>
                <a:gd name="connsiteX1324" fmla="*/ 334335 w 4031403"/>
                <a:gd name="connsiteY1324" fmla="*/ 3119739 h 4031402"/>
                <a:gd name="connsiteX1325" fmla="*/ 334335 w 4031403"/>
                <a:gd name="connsiteY1325" fmla="*/ 3119739 h 4031402"/>
                <a:gd name="connsiteX1326" fmla="*/ 326003 w 4031403"/>
                <a:gd name="connsiteY1326" fmla="*/ 3115016 h 4031402"/>
                <a:gd name="connsiteX1327" fmla="*/ 3630724 w 4031403"/>
                <a:gd name="connsiteY1327" fmla="*/ 3204743 h 4031402"/>
                <a:gd name="connsiteX1328" fmla="*/ 3628458 w 4031403"/>
                <a:gd name="connsiteY1328" fmla="*/ 3190306 h 4031402"/>
                <a:gd name="connsiteX1329" fmla="*/ 3628458 w 4031403"/>
                <a:gd name="connsiteY1329" fmla="*/ 3190306 h 4031402"/>
                <a:gd name="connsiteX1330" fmla="*/ 3642933 w 4031403"/>
                <a:gd name="connsiteY1330" fmla="*/ 3188041 h 4031402"/>
                <a:gd name="connsiteX1331" fmla="*/ 3642933 w 4031403"/>
                <a:gd name="connsiteY1331" fmla="*/ 3188041 h 4031402"/>
                <a:gd name="connsiteX1332" fmla="*/ 3645198 w 4031403"/>
                <a:gd name="connsiteY1332" fmla="*/ 3202478 h 4031402"/>
                <a:gd name="connsiteX1333" fmla="*/ 3645198 w 4031403"/>
                <a:gd name="connsiteY1333" fmla="*/ 3202478 h 4031402"/>
                <a:gd name="connsiteX1334" fmla="*/ 3636483 w 4031403"/>
                <a:gd name="connsiteY1334" fmla="*/ 3206739 h 4031402"/>
                <a:gd name="connsiteX1335" fmla="*/ 3636483 w 4031403"/>
                <a:gd name="connsiteY1335" fmla="*/ 3206739 h 4031402"/>
                <a:gd name="connsiteX1336" fmla="*/ 3630724 w 4031403"/>
                <a:gd name="connsiteY1336" fmla="*/ 3204743 h 4031402"/>
                <a:gd name="connsiteX1337" fmla="*/ 310261 w 4031403"/>
                <a:gd name="connsiteY1337" fmla="*/ 3090521 h 4031402"/>
                <a:gd name="connsiteX1338" fmla="*/ 310261 w 4031403"/>
                <a:gd name="connsiteY1338" fmla="*/ 3090521 h 4031402"/>
                <a:gd name="connsiteX1339" fmla="*/ 313487 w 4031403"/>
                <a:gd name="connsiteY1339" fmla="*/ 3076200 h 4031402"/>
                <a:gd name="connsiteX1340" fmla="*/ 313487 w 4031403"/>
                <a:gd name="connsiteY1340" fmla="*/ 3076200 h 4031402"/>
                <a:gd name="connsiteX1341" fmla="*/ 327769 w 4031403"/>
                <a:gd name="connsiteY1341" fmla="*/ 3079425 h 4031402"/>
                <a:gd name="connsiteX1342" fmla="*/ 327769 w 4031403"/>
                <a:gd name="connsiteY1342" fmla="*/ 3079425 h 4031402"/>
                <a:gd name="connsiteX1343" fmla="*/ 324544 w 4031403"/>
                <a:gd name="connsiteY1343" fmla="*/ 3093707 h 4031402"/>
                <a:gd name="connsiteX1344" fmla="*/ 324544 w 4031403"/>
                <a:gd name="connsiteY1344" fmla="*/ 3093707 h 4031402"/>
                <a:gd name="connsiteX1345" fmla="*/ 318708 w 4031403"/>
                <a:gd name="connsiteY1345" fmla="*/ 3095281 h 4031402"/>
                <a:gd name="connsiteX1346" fmla="*/ 318708 w 4031403"/>
                <a:gd name="connsiteY1346" fmla="*/ 3095281 h 4031402"/>
                <a:gd name="connsiteX1347" fmla="*/ 310300 w 4031403"/>
                <a:gd name="connsiteY1347" fmla="*/ 3090482 h 4031402"/>
                <a:gd name="connsiteX1348" fmla="*/ 3647732 w 4031403"/>
                <a:gd name="connsiteY1348" fmla="*/ 3181361 h 4031402"/>
                <a:gd name="connsiteX1349" fmla="*/ 3645313 w 4031403"/>
                <a:gd name="connsiteY1349" fmla="*/ 3166925 h 4031402"/>
                <a:gd name="connsiteX1350" fmla="*/ 3645313 w 4031403"/>
                <a:gd name="connsiteY1350" fmla="*/ 3166925 h 4031402"/>
                <a:gd name="connsiteX1351" fmla="*/ 3659711 w 4031403"/>
                <a:gd name="connsiteY1351" fmla="*/ 3164467 h 4031402"/>
                <a:gd name="connsiteX1352" fmla="*/ 3659711 w 4031403"/>
                <a:gd name="connsiteY1352" fmla="*/ 3164467 h 4031402"/>
                <a:gd name="connsiteX1353" fmla="*/ 3662168 w 4031403"/>
                <a:gd name="connsiteY1353" fmla="*/ 3178904 h 4031402"/>
                <a:gd name="connsiteX1354" fmla="*/ 3662168 w 4031403"/>
                <a:gd name="connsiteY1354" fmla="*/ 3178904 h 4031402"/>
                <a:gd name="connsiteX1355" fmla="*/ 3653376 w 4031403"/>
                <a:gd name="connsiteY1355" fmla="*/ 3183242 h 4031402"/>
                <a:gd name="connsiteX1356" fmla="*/ 3653376 w 4031403"/>
                <a:gd name="connsiteY1356" fmla="*/ 3183242 h 4031402"/>
                <a:gd name="connsiteX1357" fmla="*/ 3647732 w 4031403"/>
                <a:gd name="connsiteY1357" fmla="*/ 3181361 h 4031402"/>
                <a:gd name="connsiteX1358" fmla="*/ 3664395 w 4031403"/>
                <a:gd name="connsiteY1358" fmla="*/ 3157710 h 4031402"/>
                <a:gd name="connsiteX1359" fmla="*/ 3661746 w 4031403"/>
                <a:gd name="connsiteY1359" fmla="*/ 3143274 h 4031402"/>
                <a:gd name="connsiteX1360" fmla="*/ 3661708 w 4031403"/>
                <a:gd name="connsiteY1360" fmla="*/ 3143274 h 4031402"/>
                <a:gd name="connsiteX1361" fmla="*/ 3676144 w 4031403"/>
                <a:gd name="connsiteY1361" fmla="*/ 3140586 h 4031402"/>
                <a:gd name="connsiteX1362" fmla="*/ 3676144 w 4031403"/>
                <a:gd name="connsiteY1362" fmla="*/ 3140586 h 4031402"/>
                <a:gd name="connsiteX1363" fmla="*/ 3678831 w 4031403"/>
                <a:gd name="connsiteY1363" fmla="*/ 3155023 h 4031402"/>
                <a:gd name="connsiteX1364" fmla="*/ 3678831 w 4031403"/>
                <a:gd name="connsiteY1364" fmla="*/ 3155023 h 4031402"/>
                <a:gd name="connsiteX1365" fmla="*/ 3669924 w 4031403"/>
                <a:gd name="connsiteY1365" fmla="*/ 3159515 h 4031402"/>
                <a:gd name="connsiteX1366" fmla="*/ 3669924 w 4031403"/>
                <a:gd name="connsiteY1366" fmla="*/ 3159515 h 4031402"/>
                <a:gd name="connsiteX1367" fmla="*/ 3664395 w 4031403"/>
                <a:gd name="connsiteY1367" fmla="*/ 3157710 h 4031402"/>
                <a:gd name="connsiteX1368" fmla="*/ 3680751 w 4031403"/>
                <a:gd name="connsiteY1368" fmla="*/ 3133791 h 4031402"/>
                <a:gd name="connsiteX1369" fmla="*/ 3677871 w 4031403"/>
                <a:gd name="connsiteY1369" fmla="*/ 3119431 h 4031402"/>
                <a:gd name="connsiteX1370" fmla="*/ 3677871 w 4031403"/>
                <a:gd name="connsiteY1370" fmla="*/ 3119431 h 4031402"/>
                <a:gd name="connsiteX1371" fmla="*/ 3692231 w 4031403"/>
                <a:gd name="connsiteY1371" fmla="*/ 3116552 h 4031402"/>
                <a:gd name="connsiteX1372" fmla="*/ 3692231 w 4031403"/>
                <a:gd name="connsiteY1372" fmla="*/ 3116552 h 4031402"/>
                <a:gd name="connsiteX1373" fmla="*/ 3695110 w 4031403"/>
                <a:gd name="connsiteY1373" fmla="*/ 3130911 h 4031402"/>
                <a:gd name="connsiteX1374" fmla="*/ 3695110 w 4031403"/>
                <a:gd name="connsiteY1374" fmla="*/ 3130911 h 4031402"/>
                <a:gd name="connsiteX1375" fmla="*/ 3686126 w 4031403"/>
                <a:gd name="connsiteY1375" fmla="*/ 3135557 h 4031402"/>
                <a:gd name="connsiteX1376" fmla="*/ 3686126 w 4031403"/>
                <a:gd name="connsiteY1376" fmla="*/ 3135557 h 4031402"/>
                <a:gd name="connsiteX1377" fmla="*/ 3680751 w 4031403"/>
                <a:gd name="connsiteY1377" fmla="*/ 3133791 h 4031402"/>
                <a:gd name="connsiteX1378" fmla="*/ 3696723 w 4031403"/>
                <a:gd name="connsiteY1378" fmla="*/ 3109641 h 4031402"/>
                <a:gd name="connsiteX1379" fmla="*/ 3693613 w 4031403"/>
                <a:gd name="connsiteY1379" fmla="*/ 3095358 h 4031402"/>
                <a:gd name="connsiteX1380" fmla="*/ 3693613 w 4031403"/>
                <a:gd name="connsiteY1380" fmla="*/ 3095358 h 4031402"/>
                <a:gd name="connsiteX1381" fmla="*/ 3707934 w 4031403"/>
                <a:gd name="connsiteY1381" fmla="*/ 3092248 h 4031402"/>
                <a:gd name="connsiteX1382" fmla="*/ 3707934 w 4031403"/>
                <a:gd name="connsiteY1382" fmla="*/ 3092248 h 4031402"/>
                <a:gd name="connsiteX1383" fmla="*/ 3711044 w 4031403"/>
                <a:gd name="connsiteY1383" fmla="*/ 3106569 h 4031402"/>
                <a:gd name="connsiteX1384" fmla="*/ 3711044 w 4031403"/>
                <a:gd name="connsiteY1384" fmla="*/ 3106569 h 4031402"/>
                <a:gd name="connsiteX1385" fmla="*/ 3701983 w 4031403"/>
                <a:gd name="connsiteY1385" fmla="*/ 3111292 h 4031402"/>
                <a:gd name="connsiteX1386" fmla="*/ 3701983 w 4031403"/>
                <a:gd name="connsiteY1386" fmla="*/ 3111292 h 4031402"/>
                <a:gd name="connsiteX1387" fmla="*/ 3696723 w 4031403"/>
                <a:gd name="connsiteY1387" fmla="*/ 3109641 h 4031402"/>
                <a:gd name="connsiteX1388" fmla="*/ 250904 w 4031403"/>
                <a:gd name="connsiteY1388" fmla="*/ 2990236 h 4031402"/>
                <a:gd name="connsiteX1389" fmla="*/ 250904 w 4031403"/>
                <a:gd name="connsiteY1389" fmla="*/ 2990236 h 4031402"/>
                <a:gd name="connsiteX1390" fmla="*/ 254936 w 4031403"/>
                <a:gd name="connsiteY1390" fmla="*/ 2976145 h 4031402"/>
                <a:gd name="connsiteX1391" fmla="*/ 254936 w 4031403"/>
                <a:gd name="connsiteY1391" fmla="*/ 2976145 h 4031402"/>
                <a:gd name="connsiteX1392" fmla="*/ 269026 w 4031403"/>
                <a:gd name="connsiteY1392" fmla="*/ 2980176 h 4031402"/>
                <a:gd name="connsiteX1393" fmla="*/ 269026 w 4031403"/>
                <a:gd name="connsiteY1393" fmla="*/ 2980176 h 4031402"/>
                <a:gd name="connsiteX1394" fmla="*/ 264957 w 4031403"/>
                <a:gd name="connsiteY1394" fmla="*/ 2994267 h 4031402"/>
                <a:gd name="connsiteX1395" fmla="*/ 264957 w 4031403"/>
                <a:gd name="connsiteY1395" fmla="*/ 2994267 h 4031402"/>
                <a:gd name="connsiteX1396" fmla="*/ 259658 w 4031403"/>
                <a:gd name="connsiteY1396" fmla="*/ 2995534 h 4031402"/>
                <a:gd name="connsiteX1397" fmla="*/ 259658 w 4031403"/>
                <a:gd name="connsiteY1397" fmla="*/ 2995534 h 4031402"/>
                <a:gd name="connsiteX1398" fmla="*/ 250904 w 4031403"/>
                <a:gd name="connsiteY1398" fmla="*/ 2990236 h 4031402"/>
                <a:gd name="connsiteX1399" fmla="*/ 3712349 w 4031403"/>
                <a:gd name="connsiteY1399" fmla="*/ 3085338 h 4031402"/>
                <a:gd name="connsiteX1400" fmla="*/ 3709047 w 4031403"/>
                <a:gd name="connsiteY1400" fmla="*/ 3071055 h 4031402"/>
                <a:gd name="connsiteX1401" fmla="*/ 3709047 w 4031403"/>
                <a:gd name="connsiteY1401" fmla="*/ 3071055 h 4031402"/>
                <a:gd name="connsiteX1402" fmla="*/ 3723330 w 4031403"/>
                <a:gd name="connsiteY1402" fmla="*/ 3067753 h 4031402"/>
                <a:gd name="connsiteX1403" fmla="*/ 3723330 w 4031403"/>
                <a:gd name="connsiteY1403" fmla="*/ 3067753 h 4031402"/>
                <a:gd name="connsiteX1404" fmla="*/ 3726632 w 4031403"/>
                <a:gd name="connsiteY1404" fmla="*/ 3082036 h 4031402"/>
                <a:gd name="connsiteX1405" fmla="*/ 3726632 w 4031403"/>
                <a:gd name="connsiteY1405" fmla="*/ 3082036 h 4031402"/>
                <a:gd name="connsiteX1406" fmla="*/ 3717494 w 4031403"/>
                <a:gd name="connsiteY1406" fmla="*/ 3086873 h 4031402"/>
                <a:gd name="connsiteX1407" fmla="*/ 3717494 w 4031403"/>
                <a:gd name="connsiteY1407" fmla="*/ 3086873 h 4031402"/>
                <a:gd name="connsiteX1408" fmla="*/ 3712349 w 4031403"/>
                <a:gd name="connsiteY1408" fmla="*/ 3085338 h 4031402"/>
                <a:gd name="connsiteX1409" fmla="*/ 236929 w 4031403"/>
                <a:gd name="connsiteY1409" fmla="*/ 2964589 h 4031402"/>
                <a:gd name="connsiteX1410" fmla="*/ 236967 w 4031403"/>
                <a:gd name="connsiteY1410" fmla="*/ 2964589 h 4031402"/>
                <a:gd name="connsiteX1411" fmla="*/ 241191 w 4031403"/>
                <a:gd name="connsiteY1411" fmla="*/ 2950613 h 4031402"/>
                <a:gd name="connsiteX1412" fmla="*/ 241191 w 4031403"/>
                <a:gd name="connsiteY1412" fmla="*/ 2950613 h 4031402"/>
                <a:gd name="connsiteX1413" fmla="*/ 255166 w 4031403"/>
                <a:gd name="connsiteY1413" fmla="*/ 2954875 h 4031402"/>
                <a:gd name="connsiteX1414" fmla="*/ 255205 w 4031403"/>
                <a:gd name="connsiteY1414" fmla="*/ 2954875 h 4031402"/>
                <a:gd name="connsiteX1415" fmla="*/ 250943 w 4031403"/>
                <a:gd name="connsiteY1415" fmla="*/ 2968850 h 4031402"/>
                <a:gd name="connsiteX1416" fmla="*/ 250943 w 4031403"/>
                <a:gd name="connsiteY1416" fmla="*/ 2968850 h 4031402"/>
                <a:gd name="connsiteX1417" fmla="*/ 245721 w 4031403"/>
                <a:gd name="connsiteY1417" fmla="*/ 2970079 h 4031402"/>
                <a:gd name="connsiteX1418" fmla="*/ 245721 w 4031403"/>
                <a:gd name="connsiteY1418" fmla="*/ 2970079 h 4031402"/>
                <a:gd name="connsiteX1419" fmla="*/ 236929 w 4031403"/>
                <a:gd name="connsiteY1419" fmla="*/ 2964589 h 4031402"/>
                <a:gd name="connsiteX1420" fmla="*/ 3727630 w 4031403"/>
                <a:gd name="connsiteY1420" fmla="*/ 3060727 h 4031402"/>
                <a:gd name="connsiteX1421" fmla="*/ 3724136 w 4031403"/>
                <a:gd name="connsiteY1421" fmla="*/ 3046521 h 4031402"/>
                <a:gd name="connsiteX1422" fmla="*/ 3724136 w 4031403"/>
                <a:gd name="connsiteY1422" fmla="*/ 3046521 h 4031402"/>
                <a:gd name="connsiteX1423" fmla="*/ 3738342 w 4031403"/>
                <a:gd name="connsiteY1423" fmla="*/ 3043027 h 4031402"/>
                <a:gd name="connsiteX1424" fmla="*/ 3738342 w 4031403"/>
                <a:gd name="connsiteY1424" fmla="*/ 3043027 h 4031402"/>
                <a:gd name="connsiteX1425" fmla="*/ 3741874 w 4031403"/>
                <a:gd name="connsiteY1425" fmla="*/ 3057233 h 4031402"/>
                <a:gd name="connsiteX1426" fmla="*/ 3741874 w 4031403"/>
                <a:gd name="connsiteY1426" fmla="*/ 3057233 h 4031402"/>
                <a:gd name="connsiteX1427" fmla="*/ 3732621 w 4031403"/>
                <a:gd name="connsiteY1427" fmla="*/ 3062186 h 4031402"/>
                <a:gd name="connsiteX1428" fmla="*/ 3732621 w 4031403"/>
                <a:gd name="connsiteY1428" fmla="*/ 3062186 h 4031402"/>
                <a:gd name="connsiteX1429" fmla="*/ 3727630 w 4031403"/>
                <a:gd name="connsiteY1429" fmla="*/ 3060689 h 4031402"/>
                <a:gd name="connsiteX1430" fmla="*/ 223414 w 4031403"/>
                <a:gd name="connsiteY1430" fmla="*/ 2938788 h 4031402"/>
                <a:gd name="connsiteX1431" fmla="*/ 227830 w 4031403"/>
                <a:gd name="connsiteY1431" fmla="*/ 2924851 h 4031402"/>
                <a:gd name="connsiteX1432" fmla="*/ 227830 w 4031403"/>
                <a:gd name="connsiteY1432" fmla="*/ 2924851 h 4031402"/>
                <a:gd name="connsiteX1433" fmla="*/ 241805 w 4031403"/>
                <a:gd name="connsiteY1433" fmla="*/ 2929305 h 4031402"/>
                <a:gd name="connsiteX1434" fmla="*/ 241805 w 4031403"/>
                <a:gd name="connsiteY1434" fmla="*/ 2929305 h 4031402"/>
                <a:gd name="connsiteX1435" fmla="*/ 237351 w 4031403"/>
                <a:gd name="connsiteY1435" fmla="*/ 2943242 h 4031402"/>
                <a:gd name="connsiteX1436" fmla="*/ 237351 w 4031403"/>
                <a:gd name="connsiteY1436" fmla="*/ 2943242 h 4031402"/>
                <a:gd name="connsiteX1437" fmla="*/ 232283 w 4031403"/>
                <a:gd name="connsiteY1437" fmla="*/ 2944393 h 4031402"/>
                <a:gd name="connsiteX1438" fmla="*/ 232283 w 4031403"/>
                <a:gd name="connsiteY1438" fmla="*/ 2944393 h 4031402"/>
                <a:gd name="connsiteX1439" fmla="*/ 223376 w 4031403"/>
                <a:gd name="connsiteY1439" fmla="*/ 2938749 h 4031402"/>
                <a:gd name="connsiteX1440" fmla="*/ 3742565 w 4031403"/>
                <a:gd name="connsiteY1440" fmla="*/ 3035925 h 4031402"/>
                <a:gd name="connsiteX1441" fmla="*/ 3738879 w 4031403"/>
                <a:gd name="connsiteY1441" fmla="*/ 3021757 h 4031402"/>
                <a:gd name="connsiteX1442" fmla="*/ 3738879 w 4031403"/>
                <a:gd name="connsiteY1442" fmla="*/ 3021757 h 4031402"/>
                <a:gd name="connsiteX1443" fmla="*/ 3753009 w 4031403"/>
                <a:gd name="connsiteY1443" fmla="*/ 3018071 h 4031402"/>
                <a:gd name="connsiteX1444" fmla="*/ 3753009 w 4031403"/>
                <a:gd name="connsiteY1444" fmla="*/ 3018071 h 4031402"/>
                <a:gd name="connsiteX1445" fmla="*/ 3756733 w 4031403"/>
                <a:gd name="connsiteY1445" fmla="*/ 3032239 h 4031402"/>
                <a:gd name="connsiteX1446" fmla="*/ 3756733 w 4031403"/>
                <a:gd name="connsiteY1446" fmla="*/ 3032239 h 4031402"/>
                <a:gd name="connsiteX1447" fmla="*/ 3747441 w 4031403"/>
                <a:gd name="connsiteY1447" fmla="*/ 3037384 h 4031402"/>
                <a:gd name="connsiteX1448" fmla="*/ 3747441 w 4031403"/>
                <a:gd name="connsiteY1448" fmla="*/ 3037384 h 4031402"/>
                <a:gd name="connsiteX1449" fmla="*/ 3742565 w 4031403"/>
                <a:gd name="connsiteY1449" fmla="*/ 3035925 h 4031402"/>
                <a:gd name="connsiteX1450" fmla="*/ 210245 w 4031403"/>
                <a:gd name="connsiteY1450" fmla="*/ 2912795 h 4031402"/>
                <a:gd name="connsiteX1451" fmla="*/ 214891 w 4031403"/>
                <a:gd name="connsiteY1451" fmla="*/ 2898935 h 4031402"/>
                <a:gd name="connsiteX1452" fmla="*/ 214891 w 4031403"/>
                <a:gd name="connsiteY1452" fmla="*/ 2898935 h 4031402"/>
                <a:gd name="connsiteX1453" fmla="*/ 228790 w 4031403"/>
                <a:gd name="connsiteY1453" fmla="*/ 2903581 h 4031402"/>
                <a:gd name="connsiteX1454" fmla="*/ 228790 w 4031403"/>
                <a:gd name="connsiteY1454" fmla="*/ 2903581 h 4031402"/>
                <a:gd name="connsiteX1455" fmla="*/ 224106 w 4031403"/>
                <a:gd name="connsiteY1455" fmla="*/ 2917479 h 4031402"/>
                <a:gd name="connsiteX1456" fmla="*/ 224106 w 4031403"/>
                <a:gd name="connsiteY1456" fmla="*/ 2917479 h 4031402"/>
                <a:gd name="connsiteX1457" fmla="*/ 219191 w 4031403"/>
                <a:gd name="connsiteY1457" fmla="*/ 2918554 h 4031402"/>
                <a:gd name="connsiteX1458" fmla="*/ 219191 w 4031403"/>
                <a:gd name="connsiteY1458" fmla="*/ 2918554 h 4031402"/>
                <a:gd name="connsiteX1459" fmla="*/ 210245 w 4031403"/>
                <a:gd name="connsiteY1459" fmla="*/ 2912795 h 4031402"/>
                <a:gd name="connsiteX1460" fmla="*/ 3757117 w 4031403"/>
                <a:gd name="connsiteY1460" fmla="*/ 3010969 h 4031402"/>
                <a:gd name="connsiteX1461" fmla="*/ 3753200 w 4031403"/>
                <a:gd name="connsiteY1461" fmla="*/ 2996840 h 4031402"/>
                <a:gd name="connsiteX1462" fmla="*/ 3753200 w 4031403"/>
                <a:gd name="connsiteY1462" fmla="*/ 2996840 h 4031402"/>
                <a:gd name="connsiteX1463" fmla="*/ 3767329 w 4031403"/>
                <a:gd name="connsiteY1463" fmla="*/ 2992962 h 4031402"/>
                <a:gd name="connsiteX1464" fmla="*/ 3767329 w 4031403"/>
                <a:gd name="connsiteY1464" fmla="*/ 2992962 h 4031402"/>
                <a:gd name="connsiteX1465" fmla="*/ 3771207 w 4031403"/>
                <a:gd name="connsiteY1465" fmla="*/ 3007052 h 4031402"/>
                <a:gd name="connsiteX1466" fmla="*/ 3771207 w 4031403"/>
                <a:gd name="connsiteY1466" fmla="*/ 3007052 h 4031402"/>
                <a:gd name="connsiteX1467" fmla="*/ 3761877 w 4031403"/>
                <a:gd name="connsiteY1467" fmla="*/ 3012312 h 4031402"/>
                <a:gd name="connsiteX1468" fmla="*/ 3761877 w 4031403"/>
                <a:gd name="connsiteY1468" fmla="*/ 3012312 h 4031402"/>
                <a:gd name="connsiteX1469" fmla="*/ 3757117 w 4031403"/>
                <a:gd name="connsiteY1469" fmla="*/ 3011007 h 4031402"/>
                <a:gd name="connsiteX1470" fmla="*/ 197422 w 4031403"/>
                <a:gd name="connsiteY1470" fmla="*/ 2886610 h 4031402"/>
                <a:gd name="connsiteX1471" fmla="*/ 202259 w 4031403"/>
                <a:gd name="connsiteY1471" fmla="*/ 2872827 h 4031402"/>
                <a:gd name="connsiteX1472" fmla="*/ 202259 w 4031403"/>
                <a:gd name="connsiteY1472" fmla="*/ 2872827 h 4031402"/>
                <a:gd name="connsiteX1473" fmla="*/ 216120 w 4031403"/>
                <a:gd name="connsiteY1473" fmla="*/ 2877665 h 4031402"/>
                <a:gd name="connsiteX1474" fmla="*/ 216120 w 4031403"/>
                <a:gd name="connsiteY1474" fmla="*/ 2877665 h 4031402"/>
                <a:gd name="connsiteX1475" fmla="*/ 211244 w 4031403"/>
                <a:gd name="connsiteY1475" fmla="*/ 2891487 h 4031402"/>
                <a:gd name="connsiteX1476" fmla="*/ 211244 w 4031403"/>
                <a:gd name="connsiteY1476" fmla="*/ 2891487 h 4031402"/>
                <a:gd name="connsiteX1477" fmla="*/ 206444 w 4031403"/>
                <a:gd name="connsiteY1477" fmla="*/ 2892523 h 4031402"/>
                <a:gd name="connsiteX1478" fmla="*/ 206444 w 4031403"/>
                <a:gd name="connsiteY1478" fmla="*/ 2892523 h 4031402"/>
                <a:gd name="connsiteX1479" fmla="*/ 197422 w 4031403"/>
                <a:gd name="connsiteY1479" fmla="*/ 2886649 h 4031402"/>
                <a:gd name="connsiteX1480" fmla="*/ 3771322 w 4031403"/>
                <a:gd name="connsiteY1480" fmla="*/ 2985744 h 4031402"/>
                <a:gd name="connsiteX1481" fmla="*/ 3767214 w 4031403"/>
                <a:gd name="connsiteY1481" fmla="*/ 2971692 h 4031402"/>
                <a:gd name="connsiteX1482" fmla="*/ 3767176 w 4031403"/>
                <a:gd name="connsiteY1482" fmla="*/ 2971692 h 4031402"/>
                <a:gd name="connsiteX1483" fmla="*/ 3781228 w 4031403"/>
                <a:gd name="connsiteY1483" fmla="*/ 2967583 h 4031402"/>
                <a:gd name="connsiteX1484" fmla="*/ 3781228 w 4031403"/>
                <a:gd name="connsiteY1484" fmla="*/ 2967583 h 4031402"/>
                <a:gd name="connsiteX1485" fmla="*/ 3785374 w 4031403"/>
                <a:gd name="connsiteY1485" fmla="*/ 2981635 h 4031402"/>
                <a:gd name="connsiteX1486" fmla="*/ 3785336 w 4031403"/>
                <a:gd name="connsiteY1486" fmla="*/ 2981635 h 4031402"/>
                <a:gd name="connsiteX1487" fmla="*/ 3775930 w 4031403"/>
                <a:gd name="connsiteY1487" fmla="*/ 2987011 h 4031402"/>
                <a:gd name="connsiteX1488" fmla="*/ 3775930 w 4031403"/>
                <a:gd name="connsiteY1488" fmla="*/ 2987011 h 4031402"/>
                <a:gd name="connsiteX1489" fmla="*/ 3771322 w 4031403"/>
                <a:gd name="connsiteY1489" fmla="*/ 2985744 h 4031402"/>
                <a:gd name="connsiteX1490" fmla="*/ 185020 w 4031403"/>
                <a:gd name="connsiteY1490" fmla="*/ 2860234 h 4031402"/>
                <a:gd name="connsiteX1491" fmla="*/ 190050 w 4031403"/>
                <a:gd name="connsiteY1491" fmla="*/ 2846527 h 4031402"/>
                <a:gd name="connsiteX1492" fmla="*/ 190050 w 4031403"/>
                <a:gd name="connsiteY1492" fmla="*/ 2846527 h 4031402"/>
                <a:gd name="connsiteX1493" fmla="*/ 203757 w 4031403"/>
                <a:gd name="connsiteY1493" fmla="*/ 2851557 h 4031402"/>
                <a:gd name="connsiteX1494" fmla="*/ 203757 w 4031403"/>
                <a:gd name="connsiteY1494" fmla="*/ 2851557 h 4031402"/>
                <a:gd name="connsiteX1495" fmla="*/ 198727 w 4031403"/>
                <a:gd name="connsiteY1495" fmla="*/ 2865302 h 4031402"/>
                <a:gd name="connsiteX1496" fmla="*/ 198727 w 4031403"/>
                <a:gd name="connsiteY1496" fmla="*/ 2865302 h 4031402"/>
                <a:gd name="connsiteX1497" fmla="*/ 194043 w 4031403"/>
                <a:gd name="connsiteY1497" fmla="*/ 2866223 h 4031402"/>
                <a:gd name="connsiteX1498" fmla="*/ 194043 w 4031403"/>
                <a:gd name="connsiteY1498" fmla="*/ 2866223 h 4031402"/>
                <a:gd name="connsiteX1499" fmla="*/ 184982 w 4031403"/>
                <a:gd name="connsiteY1499" fmla="*/ 2860195 h 4031402"/>
                <a:gd name="connsiteX1500" fmla="*/ 3785144 w 4031403"/>
                <a:gd name="connsiteY1500" fmla="*/ 2960327 h 4031402"/>
                <a:gd name="connsiteX1501" fmla="*/ 3780806 w 4031403"/>
                <a:gd name="connsiteY1501" fmla="*/ 2946351 h 4031402"/>
                <a:gd name="connsiteX1502" fmla="*/ 3780806 w 4031403"/>
                <a:gd name="connsiteY1502" fmla="*/ 2946351 h 4031402"/>
                <a:gd name="connsiteX1503" fmla="*/ 3794819 w 4031403"/>
                <a:gd name="connsiteY1503" fmla="*/ 2942051 h 4031402"/>
                <a:gd name="connsiteX1504" fmla="*/ 3794819 w 4031403"/>
                <a:gd name="connsiteY1504" fmla="*/ 2942051 h 4031402"/>
                <a:gd name="connsiteX1505" fmla="*/ 3799120 w 4031403"/>
                <a:gd name="connsiteY1505" fmla="*/ 2956027 h 4031402"/>
                <a:gd name="connsiteX1506" fmla="*/ 3799120 w 4031403"/>
                <a:gd name="connsiteY1506" fmla="*/ 2956027 h 4031402"/>
                <a:gd name="connsiteX1507" fmla="*/ 3789636 w 4031403"/>
                <a:gd name="connsiteY1507" fmla="*/ 2961556 h 4031402"/>
                <a:gd name="connsiteX1508" fmla="*/ 3789636 w 4031403"/>
                <a:gd name="connsiteY1508" fmla="*/ 2961556 h 4031402"/>
                <a:gd name="connsiteX1509" fmla="*/ 3785144 w 4031403"/>
                <a:gd name="connsiteY1509" fmla="*/ 2960327 h 4031402"/>
                <a:gd name="connsiteX1510" fmla="*/ 172965 w 4031403"/>
                <a:gd name="connsiteY1510" fmla="*/ 2833704 h 4031402"/>
                <a:gd name="connsiteX1511" fmla="*/ 178225 w 4031403"/>
                <a:gd name="connsiteY1511" fmla="*/ 2820035 h 4031402"/>
                <a:gd name="connsiteX1512" fmla="*/ 178225 w 4031403"/>
                <a:gd name="connsiteY1512" fmla="*/ 2820035 h 4031402"/>
                <a:gd name="connsiteX1513" fmla="*/ 191893 w 4031403"/>
                <a:gd name="connsiteY1513" fmla="*/ 2825295 h 4031402"/>
                <a:gd name="connsiteX1514" fmla="*/ 191893 w 4031403"/>
                <a:gd name="connsiteY1514" fmla="*/ 2825295 h 4031402"/>
                <a:gd name="connsiteX1515" fmla="*/ 186633 w 4031403"/>
                <a:gd name="connsiteY1515" fmla="*/ 2838964 h 4031402"/>
                <a:gd name="connsiteX1516" fmla="*/ 186633 w 4031403"/>
                <a:gd name="connsiteY1516" fmla="*/ 2838964 h 4031402"/>
                <a:gd name="connsiteX1517" fmla="*/ 182103 w 4031403"/>
                <a:gd name="connsiteY1517" fmla="*/ 2839847 h 4031402"/>
                <a:gd name="connsiteX1518" fmla="*/ 182103 w 4031403"/>
                <a:gd name="connsiteY1518" fmla="*/ 2839847 h 4031402"/>
                <a:gd name="connsiteX1519" fmla="*/ 172965 w 4031403"/>
                <a:gd name="connsiteY1519" fmla="*/ 2833704 h 4031402"/>
                <a:gd name="connsiteX1520" fmla="*/ 3798582 w 4031403"/>
                <a:gd name="connsiteY1520" fmla="*/ 2934756 h 4031402"/>
                <a:gd name="connsiteX1521" fmla="*/ 3794052 w 4031403"/>
                <a:gd name="connsiteY1521" fmla="*/ 2920820 h 4031402"/>
                <a:gd name="connsiteX1522" fmla="*/ 3794052 w 4031403"/>
                <a:gd name="connsiteY1522" fmla="*/ 2920820 h 4031402"/>
                <a:gd name="connsiteX1523" fmla="*/ 3807989 w 4031403"/>
                <a:gd name="connsiteY1523" fmla="*/ 2916289 h 4031402"/>
                <a:gd name="connsiteX1524" fmla="*/ 3807989 w 4031403"/>
                <a:gd name="connsiteY1524" fmla="*/ 2916289 h 4031402"/>
                <a:gd name="connsiteX1525" fmla="*/ 3812519 w 4031403"/>
                <a:gd name="connsiteY1525" fmla="*/ 2930226 h 4031402"/>
                <a:gd name="connsiteX1526" fmla="*/ 3812519 w 4031403"/>
                <a:gd name="connsiteY1526" fmla="*/ 2930226 h 4031402"/>
                <a:gd name="connsiteX1527" fmla="*/ 3802921 w 4031403"/>
                <a:gd name="connsiteY1527" fmla="*/ 2935832 h 4031402"/>
                <a:gd name="connsiteX1528" fmla="*/ 3802921 w 4031403"/>
                <a:gd name="connsiteY1528" fmla="*/ 2935832 h 4031402"/>
                <a:gd name="connsiteX1529" fmla="*/ 3798544 w 4031403"/>
                <a:gd name="connsiteY1529" fmla="*/ 2934718 h 4031402"/>
                <a:gd name="connsiteX1530" fmla="*/ 161293 w 4031403"/>
                <a:gd name="connsiteY1530" fmla="*/ 2806981 h 4031402"/>
                <a:gd name="connsiteX1531" fmla="*/ 166745 w 4031403"/>
                <a:gd name="connsiteY1531" fmla="*/ 2793390 h 4031402"/>
                <a:gd name="connsiteX1532" fmla="*/ 166745 w 4031403"/>
                <a:gd name="connsiteY1532" fmla="*/ 2793390 h 4031402"/>
                <a:gd name="connsiteX1533" fmla="*/ 180336 w 4031403"/>
                <a:gd name="connsiteY1533" fmla="*/ 2798842 h 4031402"/>
                <a:gd name="connsiteX1534" fmla="*/ 180336 w 4031403"/>
                <a:gd name="connsiteY1534" fmla="*/ 2798842 h 4031402"/>
                <a:gd name="connsiteX1535" fmla="*/ 174885 w 4031403"/>
                <a:gd name="connsiteY1535" fmla="*/ 2812433 h 4031402"/>
                <a:gd name="connsiteX1536" fmla="*/ 174885 w 4031403"/>
                <a:gd name="connsiteY1536" fmla="*/ 2812433 h 4031402"/>
                <a:gd name="connsiteX1537" fmla="*/ 170469 w 4031403"/>
                <a:gd name="connsiteY1537" fmla="*/ 2813240 h 4031402"/>
                <a:gd name="connsiteX1538" fmla="*/ 170469 w 4031403"/>
                <a:gd name="connsiteY1538" fmla="*/ 2813240 h 4031402"/>
                <a:gd name="connsiteX1539" fmla="*/ 161293 w 4031403"/>
                <a:gd name="connsiteY1539" fmla="*/ 2806981 h 4031402"/>
                <a:gd name="connsiteX1540" fmla="*/ 3811674 w 4031403"/>
                <a:gd name="connsiteY1540" fmla="*/ 2908956 h 4031402"/>
                <a:gd name="connsiteX1541" fmla="*/ 3806952 w 4031403"/>
                <a:gd name="connsiteY1541" fmla="*/ 2895096 h 4031402"/>
                <a:gd name="connsiteX1542" fmla="*/ 3806952 w 4031403"/>
                <a:gd name="connsiteY1542" fmla="*/ 2895096 h 4031402"/>
                <a:gd name="connsiteX1543" fmla="*/ 3820812 w 4031403"/>
                <a:gd name="connsiteY1543" fmla="*/ 2890373 h 4031402"/>
                <a:gd name="connsiteX1544" fmla="*/ 3820812 w 4031403"/>
                <a:gd name="connsiteY1544" fmla="*/ 2890373 h 4031402"/>
                <a:gd name="connsiteX1545" fmla="*/ 3825534 w 4031403"/>
                <a:gd name="connsiteY1545" fmla="*/ 2904233 h 4031402"/>
                <a:gd name="connsiteX1546" fmla="*/ 3825534 w 4031403"/>
                <a:gd name="connsiteY1546" fmla="*/ 2904233 h 4031402"/>
                <a:gd name="connsiteX1547" fmla="*/ 3815860 w 4031403"/>
                <a:gd name="connsiteY1547" fmla="*/ 2909992 h 4031402"/>
                <a:gd name="connsiteX1548" fmla="*/ 3815860 w 4031403"/>
                <a:gd name="connsiteY1548" fmla="*/ 2909992 h 4031402"/>
                <a:gd name="connsiteX1549" fmla="*/ 3811674 w 4031403"/>
                <a:gd name="connsiteY1549" fmla="*/ 2908956 h 4031402"/>
                <a:gd name="connsiteX1550" fmla="*/ 150044 w 4031403"/>
                <a:gd name="connsiteY1550" fmla="*/ 2780106 h 4031402"/>
                <a:gd name="connsiteX1551" fmla="*/ 155649 w 4031403"/>
                <a:gd name="connsiteY1551" fmla="*/ 2766591 h 4031402"/>
                <a:gd name="connsiteX1552" fmla="*/ 155649 w 4031403"/>
                <a:gd name="connsiteY1552" fmla="*/ 2766591 h 4031402"/>
                <a:gd name="connsiteX1553" fmla="*/ 169164 w 4031403"/>
                <a:gd name="connsiteY1553" fmla="*/ 2772235 h 4031402"/>
                <a:gd name="connsiteX1554" fmla="*/ 169164 w 4031403"/>
                <a:gd name="connsiteY1554" fmla="*/ 2772235 h 4031402"/>
                <a:gd name="connsiteX1555" fmla="*/ 163520 w 4031403"/>
                <a:gd name="connsiteY1555" fmla="*/ 2785711 h 4031402"/>
                <a:gd name="connsiteX1556" fmla="*/ 163520 w 4031403"/>
                <a:gd name="connsiteY1556" fmla="*/ 2785711 h 4031402"/>
                <a:gd name="connsiteX1557" fmla="*/ 159258 w 4031403"/>
                <a:gd name="connsiteY1557" fmla="*/ 2786479 h 4031402"/>
                <a:gd name="connsiteX1558" fmla="*/ 159258 w 4031403"/>
                <a:gd name="connsiteY1558" fmla="*/ 2786479 h 4031402"/>
                <a:gd name="connsiteX1559" fmla="*/ 150005 w 4031403"/>
                <a:gd name="connsiteY1559" fmla="*/ 2780067 h 4031402"/>
                <a:gd name="connsiteX1560" fmla="*/ 3824344 w 4031403"/>
                <a:gd name="connsiteY1560" fmla="*/ 2883001 h 4031402"/>
                <a:gd name="connsiteX1561" fmla="*/ 3819430 w 4031403"/>
                <a:gd name="connsiteY1561" fmla="*/ 2869218 h 4031402"/>
                <a:gd name="connsiteX1562" fmla="*/ 3819430 w 4031403"/>
                <a:gd name="connsiteY1562" fmla="*/ 2869218 h 4031402"/>
                <a:gd name="connsiteX1563" fmla="*/ 3833213 w 4031403"/>
                <a:gd name="connsiteY1563" fmla="*/ 2864304 h 4031402"/>
                <a:gd name="connsiteX1564" fmla="*/ 3833213 w 4031403"/>
                <a:gd name="connsiteY1564" fmla="*/ 2864304 h 4031402"/>
                <a:gd name="connsiteX1565" fmla="*/ 3838128 w 4031403"/>
                <a:gd name="connsiteY1565" fmla="*/ 2878049 h 4031402"/>
                <a:gd name="connsiteX1566" fmla="*/ 3838128 w 4031403"/>
                <a:gd name="connsiteY1566" fmla="*/ 2878049 h 4031402"/>
                <a:gd name="connsiteX1567" fmla="*/ 3828452 w 4031403"/>
                <a:gd name="connsiteY1567" fmla="*/ 2884000 h 4031402"/>
                <a:gd name="connsiteX1568" fmla="*/ 3828452 w 4031403"/>
                <a:gd name="connsiteY1568" fmla="*/ 2884000 h 4031402"/>
                <a:gd name="connsiteX1569" fmla="*/ 3824344 w 4031403"/>
                <a:gd name="connsiteY1569" fmla="*/ 2883001 h 4031402"/>
                <a:gd name="connsiteX1570" fmla="*/ 139140 w 4031403"/>
                <a:gd name="connsiteY1570" fmla="*/ 2753038 h 4031402"/>
                <a:gd name="connsiteX1571" fmla="*/ 145014 w 4031403"/>
                <a:gd name="connsiteY1571" fmla="*/ 2739639 h 4031402"/>
                <a:gd name="connsiteX1572" fmla="*/ 145014 w 4031403"/>
                <a:gd name="connsiteY1572" fmla="*/ 2739639 h 4031402"/>
                <a:gd name="connsiteX1573" fmla="*/ 158413 w 4031403"/>
                <a:gd name="connsiteY1573" fmla="*/ 2745474 h 4031402"/>
                <a:gd name="connsiteX1574" fmla="*/ 158413 w 4031403"/>
                <a:gd name="connsiteY1574" fmla="*/ 2745474 h 4031402"/>
                <a:gd name="connsiteX1575" fmla="*/ 152578 w 4031403"/>
                <a:gd name="connsiteY1575" fmla="*/ 2758912 h 4031402"/>
                <a:gd name="connsiteX1576" fmla="*/ 152578 w 4031403"/>
                <a:gd name="connsiteY1576" fmla="*/ 2758912 h 4031402"/>
                <a:gd name="connsiteX1577" fmla="*/ 148469 w 4031403"/>
                <a:gd name="connsiteY1577" fmla="*/ 2759603 h 4031402"/>
                <a:gd name="connsiteX1578" fmla="*/ 148469 w 4031403"/>
                <a:gd name="connsiteY1578" fmla="*/ 2759603 h 4031402"/>
                <a:gd name="connsiteX1579" fmla="*/ 139140 w 4031403"/>
                <a:gd name="connsiteY1579" fmla="*/ 2753038 h 4031402"/>
                <a:gd name="connsiteX1580" fmla="*/ 3836669 w 4031403"/>
                <a:gd name="connsiteY1580" fmla="*/ 2856817 h 4031402"/>
                <a:gd name="connsiteX1581" fmla="*/ 3831562 w 4031403"/>
                <a:gd name="connsiteY1581" fmla="*/ 2843110 h 4031402"/>
                <a:gd name="connsiteX1582" fmla="*/ 3831562 w 4031403"/>
                <a:gd name="connsiteY1582" fmla="*/ 2843110 h 4031402"/>
                <a:gd name="connsiteX1583" fmla="*/ 3845269 w 4031403"/>
                <a:gd name="connsiteY1583" fmla="*/ 2838004 h 4031402"/>
                <a:gd name="connsiteX1584" fmla="*/ 3845269 w 4031403"/>
                <a:gd name="connsiteY1584" fmla="*/ 2838004 h 4031402"/>
                <a:gd name="connsiteX1585" fmla="*/ 3850376 w 4031403"/>
                <a:gd name="connsiteY1585" fmla="*/ 2851710 h 4031402"/>
                <a:gd name="connsiteX1586" fmla="*/ 3850376 w 4031403"/>
                <a:gd name="connsiteY1586" fmla="*/ 2851710 h 4031402"/>
                <a:gd name="connsiteX1587" fmla="*/ 3840623 w 4031403"/>
                <a:gd name="connsiteY1587" fmla="*/ 2857777 h 4031402"/>
                <a:gd name="connsiteX1588" fmla="*/ 3840623 w 4031403"/>
                <a:gd name="connsiteY1588" fmla="*/ 2857777 h 4031402"/>
                <a:gd name="connsiteX1589" fmla="*/ 3836669 w 4031403"/>
                <a:gd name="connsiteY1589" fmla="*/ 2856817 h 4031402"/>
                <a:gd name="connsiteX1590" fmla="*/ 128697 w 4031403"/>
                <a:gd name="connsiteY1590" fmla="*/ 2725855 h 4031402"/>
                <a:gd name="connsiteX1591" fmla="*/ 128697 w 4031403"/>
                <a:gd name="connsiteY1591" fmla="*/ 2725855 h 4031402"/>
                <a:gd name="connsiteX1592" fmla="*/ 134724 w 4031403"/>
                <a:gd name="connsiteY1592" fmla="*/ 2712494 h 4031402"/>
                <a:gd name="connsiteX1593" fmla="*/ 134724 w 4031403"/>
                <a:gd name="connsiteY1593" fmla="*/ 2712494 h 4031402"/>
                <a:gd name="connsiteX1594" fmla="*/ 148085 w 4031403"/>
                <a:gd name="connsiteY1594" fmla="*/ 2718522 h 4031402"/>
                <a:gd name="connsiteX1595" fmla="*/ 148085 w 4031403"/>
                <a:gd name="connsiteY1595" fmla="*/ 2718522 h 4031402"/>
                <a:gd name="connsiteX1596" fmla="*/ 142058 w 4031403"/>
                <a:gd name="connsiteY1596" fmla="*/ 2731883 h 4031402"/>
                <a:gd name="connsiteX1597" fmla="*/ 142058 w 4031403"/>
                <a:gd name="connsiteY1597" fmla="*/ 2731883 h 4031402"/>
                <a:gd name="connsiteX1598" fmla="*/ 138065 w 4031403"/>
                <a:gd name="connsiteY1598" fmla="*/ 2732536 h 4031402"/>
                <a:gd name="connsiteX1599" fmla="*/ 138065 w 4031403"/>
                <a:gd name="connsiteY1599" fmla="*/ 2732536 h 4031402"/>
                <a:gd name="connsiteX1600" fmla="*/ 128697 w 4031403"/>
                <a:gd name="connsiteY1600" fmla="*/ 2725855 h 4031402"/>
                <a:gd name="connsiteX1601" fmla="*/ 3848648 w 4031403"/>
                <a:gd name="connsiteY1601" fmla="*/ 2830479 h 4031402"/>
                <a:gd name="connsiteX1602" fmla="*/ 3843311 w 4031403"/>
                <a:gd name="connsiteY1602" fmla="*/ 2816849 h 4031402"/>
                <a:gd name="connsiteX1603" fmla="*/ 3843311 w 4031403"/>
                <a:gd name="connsiteY1603" fmla="*/ 2816849 h 4031402"/>
                <a:gd name="connsiteX1604" fmla="*/ 3856941 w 4031403"/>
                <a:gd name="connsiteY1604" fmla="*/ 2811550 h 4031402"/>
                <a:gd name="connsiteX1605" fmla="*/ 3856941 w 4031403"/>
                <a:gd name="connsiteY1605" fmla="*/ 2811550 h 4031402"/>
                <a:gd name="connsiteX1606" fmla="*/ 3862278 w 4031403"/>
                <a:gd name="connsiteY1606" fmla="*/ 2825180 h 4031402"/>
                <a:gd name="connsiteX1607" fmla="*/ 3862278 w 4031403"/>
                <a:gd name="connsiteY1607" fmla="*/ 2825180 h 4031402"/>
                <a:gd name="connsiteX1608" fmla="*/ 3852449 w 4031403"/>
                <a:gd name="connsiteY1608" fmla="*/ 2831362 h 4031402"/>
                <a:gd name="connsiteX1609" fmla="*/ 3852449 w 4031403"/>
                <a:gd name="connsiteY1609" fmla="*/ 2831362 h 4031402"/>
                <a:gd name="connsiteX1610" fmla="*/ 3848609 w 4031403"/>
                <a:gd name="connsiteY1610" fmla="*/ 2830479 h 4031402"/>
                <a:gd name="connsiteX1611" fmla="*/ 118599 w 4031403"/>
                <a:gd name="connsiteY1611" fmla="*/ 2698480 h 4031402"/>
                <a:gd name="connsiteX1612" fmla="*/ 124819 w 4031403"/>
                <a:gd name="connsiteY1612" fmla="*/ 2685234 h 4031402"/>
                <a:gd name="connsiteX1613" fmla="*/ 124819 w 4031403"/>
                <a:gd name="connsiteY1613" fmla="*/ 2685234 h 4031402"/>
                <a:gd name="connsiteX1614" fmla="*/ 138065 w 4031403"/>
                <a:gd name="connsiteY1614" fmla="*/ 2691454 h 4031402"/>
                <a:gd name="connsiteX1615" fmla="*/ 138065 w 4031403"/>
                <a:gd name="connsiteY1615" fmla="*/ 2691454 h 4031402"/>
                <a:gd name="connsiteX1616" fmla="*/ 131845 w 4031403"/>
                <a:gd name="connsiteY1616" fmla="*/ 2704700 h 4031402"/>
                <a:gd name="connsiteX1617" fmla="*/ 131845 w 4031403"/>
                <a:gd name="connsiteY1617" fmla="*/ 2704700 h 4031402"/>
                <a:gd name="connsiteX1618" fmla="*/ 128006 w 4031403"/>
                <a:gd name="connsiteY1618" fmla="*/ 2705314 h 4031402"/>
                <a:gd name="connsiteX1619" fmla="*/ 128006 w 4031403"/>
                <a:gd name="connsiteY1619" fmla="*/ 2705314 h 4031402"/>
                <a:gd name="connsiteX1620" fmla="*/ 118561 w 4031403"/>
                <a:gd name="connsiteY1620" fmla="*/ 2698480 h 4031402"/>
                <a:gd name="connsiteX1621" fmla="*/ 3860204 w 4031403"/>
                <a:gd name="connsiteY1621" fmla="*/ 2804025 h 4031402"/>
                <a:gd name="connsiteX1622" fmla="*/ 3854676 w 4031403"/>
                <a:gd name="connsiteY1622" fmla="*/ 2790472 h 4031402"/>
                <a:gd name="connsiteX1623" fmla="*/ 3854676 w 4031403"/>
                <a:gd name="connsiteY1623" fmla="*/ 2790472 h 4031402"/>
                <a:gd name="connsiteX1624" fmla="*/ 3868229 w 4031403"/>
                <a:gd name="connsiteY1624" fmla="*/ 2784943 h 4031402"/>
                <a:gd name="connsiteX1625" fmla="*/ 3868229 w 4031403"/>
                <a:gd name="connsiteY1625" fmla="*/ 2784943 h 4031402"/>
                <a:gd name="connsiteX1626" fmla="*/ 3873757 w 4031403"/>
                <a:gd name="connsiteY1626" fmla="*/ 2798496 h 4031402"/>
                <a:gd name="connsiteX1627" fmla="*/ 3873757 w 4031403"/>
                <a:gd name="connsiteY1627" fmla="*/ 2798496 h 4031402"/>
                <a:gd name="connsiteX1628" fmla="*/ 3863890 w 4031403"/>
                <a:gd name="connsiteY1628" fmla="*/ 2804793 h 4031402"/>
                <a:gd name="connsiteX1629" fmla="*/ 3863890 w 4031403"/>
                <a:gd name="connsiteY1629" fmla="*/ 2804793 h 4031402"/>
                <a:gd name="connsiteX1630" fmla="*/ 3860204 w 4031403"/>
                <a:gd name="connsiteY1630" fmla="*/ 2804025 h 4031402"/>
                <a:gd name="connsiteX1631" fmla="*/ 108924 w 4031403"/>
                <a:gd name="connsiteY1631" fmla="*/ 2670913 h 4031402"/>
                <a:gd name="connsiteX1632" fmla="*/ 108924 w 4031403"/>
                <a:gd name="connsiteY1632" fmla="*/ 2670913 h 4031402"/>
                <a:gd name="connsiteX1633" fmla="*/ 115297 w 4031403"/>
                <a:gd name="connsiteY1633" fmla="*/ 2657783 h 4031402"/>
                <a:gd name="connsiteX1634" fmla="*/ 115297 w 4031403"/>
                <a:gd name="connsiteY1634" fmla="*/ 2657783 h 4031402"/>
                <a:gd name="connsiteX1635" fmla="*/ 128466 w 4031403"/>
                <a:gd name="connsiteY1635" fmla="*/ 2664233 h 4031402"/>
                <a:gd name="connsiteX1636" fmla="*/ 128466 w 4031403"/>
                <a:gd name="connsiteY1636" fmla="*/ 2664233 h 4031402"/>
                <a:gd name="connsiteX1637" fmla="*/ 122016 w 4031403"/>
                <a:gd name="connsiteY1637" fmla="*/ 2677363 h 4031402"/>
                <a:gd name="connsiteX1638" fmla="*/ 122016 w 4031403"/>
                <a:gd name="connsiteY1638" fmla="*/ 2677363 h 4031402"/>
                <a:gd name="connsiteX1639" fmla="*/ 118369 w 4031403"/>
                <a:gd name="connsiteY1639" fmla="*/ 2677939 h 4031402"/>
                <a:gd name="connsiteX1640" fmla="*/ 118369 w 4031403"/>
                <a:gd name="connsiteY1640" fmla="*/ 2677939 h 4031402"/>
                <a:gd name="connsiteX1641" fmla="*/ 108885 w 4031403"/>
                <a:gd name="connsiteY1641" fmla="*/ 2670913 h 4031402"/>
                <a:gd name="connsiteX1642" fmla="*/ 3871377 w 4031403"/>
                <a:gd name="connsiteY1642" fmla="*/ 2777380 h 4031402"/>
                <a:gd name="connsiteX1643" fmla="*/ 3865695 w 4031403"/>
                <a:gd name="connsiteY1643" fmla="*/ 2763903 h 4031402"/>
                <a:gd name="connsiteX1644" fmla="*/ 3865695 w 4031403"/>
                <a:gd name="connsiteY1644" fmla="*/ 2763903 h 4031402"/>
                <a:gd name="connsiteX1645" fmla="*/ 3879133 w 4031403"/>
                <a:gd name="connsiteY1645" fmla="*/ 2758183 h 4031402"/>
                <a:gd name="connsiteX1646" fmla="*/ 3879133 w 4031403"/>
                <a:gd name="connsiteY1646" fmla="*/ 2758183 h 4031402"/>
                <a:gd name="connsiteX1647" fmla="*/ 3884853 w 4031403"/>
                <a:gd name="connsiteY1647" fmla="*/ 2771659 h 4031402"/>
                <a:gd name="connsiteX1648" fmla="*/ 3884853 w 4031403"/>
                <a:gd name="connsiteY1648" fmla="*/ 2771659 h 4031402"/>
                <a:gd name="connsiteX1649" fmla="*/ 3874909 w 4031403"/>
                <a:gd name="connsiteY1649" fmla="*/ 2778148 h 4031402"/>
                <a:gd name="connsiteX1650" fmla="*/ 3874909 w 4031403"/>
                <a:gd name="connsiteY1650" fmla="*/ 2778148 h 4031402"/>
                <a:gd name="connsiteX1651" fmla="*/ 3871377 w 4031403"/>
                <a:gd name="connsiteY1651" fmla="*/ 2777418 h 4031402"/>
                <a:gd name="connsiteX1652" fmla="*/ 99632 w 4031403"/>
                <a:gd name="connsiteY1652" fmla="*/ 2643270 h 4031402"/>
                <a:gd name="connsiteX1653" fmla="*/ 99632 w 4031403"/>
                <a:gd name="connsiteY1653" fmla="*/ 2643270 h 4031402"/>
                <a:gd name="connsiteX1654" fmla="*/ 106236 w 4031403"/>
                <a:gd name="connsiteY1654" fmla="*/ 2630216 h 4031402"/>
                <a:gd name="connsiteX1655" fmla="*/ 106236 w 4031403"/>
                <a:gd name="connsiteY1655" fmla="*/ 2630216 h 4031402"/>
                <a:gd name="connsiteX1656" fmla="*/ 119328 w 4031403"/>
                <a:gd name="connsiteY1656" fmla="*/ 2636819 h 4031402"/>
                <a:gd name="connsiteX1657" fmla="*/ 119328 w 4031403"/>
                <a:gd name="connsiteY1657" fmla="*/ 2636819 h 4031402"/>
                <a:gd name="connsiteX1658" fmla="*/ 112686 w 4031403"/>
                <a:gd name="connsiteY1658" fmla="*/ 2649912 h 4031402"/>
                <a:gd name="connsiteX1659" fmla="*/ 112686 w 4031403"/>
                <a:gd name="connsiteY1659" fmla="*/ 2649912 h 4031402"/>
                <a:gd name="connsiteX1660" fmla="*/ 109154 w 4031403"/>
                <a:gd name="connsiteY1660" fmla="*/ 2650411 h 4031402"/>
                <a:gd name="connsiteX1661" fmla="*/ 109154 w 4031403"/>
                <a:gd name="connsiteY1661" fmla="*/ 2650411 h 4031402"/>
                <a:gd name="connsiteX1662" fmla="*/ 99632 w 4031403"/>
                <a:gd name="connsiteY1662" fmla="*/ 2643270 h 4031402"/>
                <a:gd name="connsiteX1663" fmla="*/ 3882127 w 4031403"/>
                <a:gd name="connsiteY1663" fmla="*/ 2750542 h 4031402"/>
                <a:gd name="connsiteX1664" fmla="*/ 3876215 w 4031403"/>
                <a:gd name="connsiteY1664" fmla="*/ 2737143 h 4031402"/>
                <a:gd name="connsiteX1665" fmla="*/ 3876215 w 4031403"/>
                <a:gd name="connsiteY1665" fmla="*/ 2737143 h 4031402"/>
                <a:gd name="connsiteX1666" fmla="*/ 3889614 w 4031403"/>
                <a:gd name="connsiteY1666" fmla="*/ 2731230 h 4031402"/>
                <a:gd name="connsiteX1667" fmla="*/ 3889614 w 4031403"/>
                <a:gd name="connsiteY1667" fmla="*/ 2731230 h 4031402"/>
                <a:gd name="connsiteX1668" fmla="*/ 3895527 w 4031403"/>
                <a:gd name="connsiteY1668" fmla="*/ 2744630 h 4031402"/>
                <a:gd name="connsiteX1669" fmla="*/ 3895527 w 4031403"/>
                <a:gd name="connsiteY1669" fmla="*/ 2744630 h 4031402"/>
                <a:gd name="connsiteX1670" fmla="*/ 3885544 w 4031403"/>
                <a:gd name="connsiteY1670" fmla="*/ 2751233 h 4031402"/>
                <a:gd name="connsiteX1671" fmla="*/ 3885544 w 4031403"/>
                <a:gd name="connsiteY1671" fmla="*/ 2751233 h 4031402"/>
                <a:gd name="connsiteX1672" fmla="*/ 3882127 w 4031403"/>
                <a:gd name="connsiteY1672" fmla="*/ 2750542 h 4031402"/>
                <a:gd name="connsiteX1673" fmla="*/ 90763 w 4031403"/>
                <a:gd name="connsiteY1673" fmla="*/ 2615511 h 4031402"/>
                <a:gd name="connsiteX1674" fmla="*/ 90763 w 4031403"/>
                <a:gd name="connsiteY1674" fmla="*/ 2615511 h 4031402"/>
                <a:gd name="connsiteX1675" fmla="*/ 97559 w 4031403"/>
                <a:gd name="connsiteY1675" fmla="*/ 2602495 h 4031402"/>
                <a:gd name="connsiteX1676" fmla="*/ 97559 w 4031403"/>
                <a:gd name="connsiteY1676" fmla="*/ 2602495 h 4031402"/>
                <a:gd name="connsiteX1677" fmla="*/ 110498 w 4031403"/>
                <a:gd name="connsiteY1677" fmla="*/ 2609291 h 4031402"/>
                <a:gd name="connsiteX1678" fmla="*/ 110498 w 4031403"/>
                <a:gd name="connsiteY1678" fmla="*/ 2609291 h 4031402"/>
                <a:gd name="connsiteX1679" fmla="*/ 103702 w 4031403"/>
                <a:gd name="connsiteY1679" fmla="*/ 2622307 h 4031402"/>
                <a:gd name="connsiteX1680" fmla="*/ 103702 w 4031403"/>
                <a:gd name="connsiteY1680" fmla="*/ 2622307 h 4031402"/>
                <a:gd name="connsiteX1681" fmla="*/ 100285 w 4031403"/>
                <a:gd name="connsiteY1681" fmla="*/ 2622729 h 4031402"/>
                <a:gd name="connsiteX1682" fmla="*/ 100285 w 4031403"/>
                <a:gd name="connsiteY1682" fmla="*/ 2622729 h 4031402"/>
                <a:gd name="connsiteX1683" fmla="*/ 90725 w 4031403"/>
                <a:gd name="connsiteY1683" fmla="*/ 2615511 h 4031402"/>
                <a:gd name="connsiteX1684" fmla="*/ 3892532 w 4031403"/>
                <a:gd name="connsiteY1684" fmla="*/ 2723590 h 4031402"/>
                <a:gd name="connsiteX1685" fmla="*/ 3886428 w 4031403"/>
                <a:gd name="connsiteY1685" fmla="*/ 2710267 h 4031402"/>
                <a:gd name="connsiteX1686" fmla="*/ 3886428 w 4031403"/>
                <a:gd name="connsiteY1686" fmla="*/ 2710267 h 4031402"/>
                <a:gd name="connsiteX1687" fmla="*/ 3899750 w 4031403"/>
                <a:gd name="connsiteY1687" fmla="*/ 2704201 h 4031402"/>
                <a:gd name="connsiteX1688" fmla="*/ 3899750 w 4031403"/>
                <a:gd name="connsiteY1688" fmla="*/ 2704201 h 4031402"/>
                <a:gd name="connsiteX1689" fmla="*/ 3905816 w 4031403"/>
                <a:gd name="connsiteY1689" fmla="*/ 2717485 h 4031402"/>
                <a:gd name="connsiteX1690" fmla="*/ 3905855 w 4031403"/>
                <a:gd name="connsiteY1690" fmla="*/ 2717485 h 4031402"/>
                <a:gd name="connsiteX1691" fmla="*/ 3895757 w 4031403"/>
                <a:gd name="connsiteY1691" fmla="*/ 2724243 h 4031402"/>
                <a:gd name="connsiteX1692" fmla="*/ 3895757 w 4031403"/>
                <a:gd name="connsiteY1692" fmla="*/ 2724243 h 4031402"/>
                <a:gd name="connsiteX1693" fmla="*/ 3892494 w 4031403"/>
                <a:gd name="connsiteY1693" fmla="*/ 2723590 h 4031402"/>
                <a:gd name="connsiteX1694" fmla="*/ 82240 w 4031403"/>
                <a:gd name="connsiteY1694" fmla="*/ 2587560 h 4031402"/>
                <a:gd name="connsiteX1695" fmla="*/ 89228 w 4031403"/>
                <a:gd name="connsiteY1695" fmla="*/ 2574698 h 4031402"/>
                <a:gd name="connsiteX1696" fmla="*/ 89228 w 4031403"/>
                <a:gd name="connsiteY1696" fmla="*/ 2574698 h 4031402"/>
                <a:gd name="connsiteX1697" fmla="*/ 102090 w 4031403"/>
                <a:gd name="connsiteY1697" fmla="*/ 2581686 h 4031402"/>
                <a:gd name="connsiteX1698" fmla="*/ 102090 w 4031403"/>
                <a:gd name="connsiteY1698" fmla="*/ 2581686 h 4031402"/>
                <a:gd name="connsiteX1699" fmla="*/ 95102 w 4031403"/>
                <a:gd name="connsiteY1699" fmla="*/ 2594548 h 4031402"/>
                <a:gd name="connsiteX1700" fmla="*/ 95102 w 4031403"/>
                <a:gd name="connsiteY1700" fmla="*/ 2594548 h 4031402"/>
                <a:gd name="connsiteX1701" fmla="*/ 91838 w 4031403"/>
                <a:gd name="connsiteY1701" fmla="*/ 2594970 h 4031402"/>
                <a:gd name="connsiteX1702" fmla="*/ 91838 w 4031403"/>
                <a:gd name="connsiteY1702" fmla="*/ 2594970 h 4031402"/>
                <a:gd name="connsiteX1703" fmla="*/ 82201 w 4031403"/>
                <a:gd name="connsiteY1703" fmla="*/ 2587522 h 4031402"/>
                <a:gd name="connsiteX1704" fmla="*/ 3902553 w 4031403"/>
                <a:gd name="connsiteY1704" fmla="*/ 2696484 h 4031402"/>
                <a:gd name="connsiteX1705" fmla="*/ 3896256 w 4031403"/>
                <a:gd name="connsiteY1705" fmla="*/ 2683276 h 4031402"/>
                <a:gd name="connsiteX1706" fmla="*/ 3896256 w 4031403"/>
                <a:gd name="connsiteY1706" fmla="*/ 2683276 h 4031402"/>
                <a:gd name="connsiteX1707" fmla="*/ 3909464 w 4031403"/>
                <a:gd name="connsiteY1707" fmla="*/ 2676941 h 4031402"/>
                <a:gd name="connsiteX1708" fmla="*/ 3909464 w 4031403"/>
                <a:gd name="connsiteY1708" fmla="*/ 2676941 h 4031402"/>
                <a:gd name="connsiteX1709" fmla="*/ 3915760 w 4031403"/>
                <a:gd name="connsiteY1709" fmla="*/ 2690149 h 4031402"/>
                <a:gd name="connsiteX1710" fmla="*/ 3915760 w 4031403"/>
                <a:gd name="connsiteY1710" fmla="*/ 2690149 h 4031402"/>
                <a:gd name="connsiteX1711" fmla="*/ 3905663 w 4031403"/>
                <a:gd name="connsiteY1711" fmla="*/ 2697021 h 4031402"/>
                <a:gd name="connsiteX1712" fmla="*/ 3905663 w 4031403"/>
                <a:gd name="connsiteY1712" fmla="*/ 2697021 h 4031402"/>
                <a:gd name="connsiteX1713" fmla="*/ 3902514 w 4031403"/>
                <a:gd name="connsiteY1713" fmla="*/ 2696484 h 4031402"/>
                <a:gd name="connsiteX1714" fmla="*/ 74216 w 4031403"/>
                <a:gd name="connsiteY1714" fmla="*/ 2559571 h 4031402"/>
                <a:gd name="connsiteX1715" fmla="*/ 81395 w 4031403"/>
                <a:gd name="connsiteY1715" fmla="*/ 2546786 h 4031402"/>
                <a:gd name="connsiteX1716" fmla="*/ 81395 w 4031403"/>
                <a:gd name="connsiteY1716" fmla="*/ 2546786 h 4031402"/>
                <a:gd name="connsiteX1717" fmla="*/ 94180 w 4031403"/>
                <a:gd name="connsiteY1717" fmla="*/ 2554004 h 4031402"/>
                <a:gd name="connsiteX1718" fmla="*/ 94180 w 4031403"/>
                <a:gd name="connsiteY1718" fmla="*/ 2554004 h 4031402"/>
                <a:gd name="connsiteX1719" fmla="*/ 86962 w 4031403"/>
                <a:gd name="connsiteY1719" fmla="*/ 2566751 h 4031402"/>
                <a:gd name="connsiteX1720" fmla="*/ 86962 w 4031403"/>
                <a:gd name="connsiteY1720" fmla="*/ 2566751 h 4031402"/>
                <a:gd name="connsiteX1721" fmla="*/ 83852 w 4031403"/>
                <a:gd name="connsiteY1721" fmla="*/ 2567134 h 4031402"/>
                <a:gd name="connsiteX1722" fmla="*/ 83852 w 4031403"/>
                <a:gd name="connsiteY1722" fmla="*/ 2567134 h 4031402"/>
                <a:gd name="connsiteX1723" fmla="*/ 74254 w 4031403"/>
                <a:gd name="connsiteY1723" fmla="*/ 2559571 h 4031402"/>
                <a:gd name="connsiteX1724" fmla="*/ 3912151 w 4031403"/>
                <a:gd name="connsiteY1724" fmla="*/ 2669224 h 4031402"/>
                <a:gd name="connsiteX1725" fmla="*/ 3905663 w 4031403"/>
                <a:gd name="connsiteY1725" fmla="*/ 2656093 h 4031402"/>
                <a:gd name="connsiteX1726" fmla="*/ 3905663 w 4031403"/>
                <a:gd name="connsiteY1726" fmla="*/ 2656093 h 4031402"/>
                <a:gd name="connsiteX1727" fmla="*/ 3918755 w 4031403"/>
                <a:gd name="connsiteY1727" fmla="*/ 2649605 h 4031402"/>
                <a:gd name="connsiteX1728" fmla="*/ 3918755 w 4031403"/>
                <a:gd name="connsiteY1728" fmla="*/ 2649605 h 4031402"/>
                <a:gd name="connsiteX1729" fmla="*/ 3925244 w 4031403"/>
                <a:gd name="connsiteY1729" fmla="*/ 2662697 h 4031402"/>
                <a:gd name="connsiteX1730" fmla="*/ 3925244 w 4031403"/>
                <a:gd name="connsiteY1730" fmla="*/ 2662697 h 4031402"/>
                <a:gd name="connsiteX1731" fmla="*/ 3915108 w 4031403"/>
                <a:gd name="connsiteY1731" fmla="*/ 2669723 h 4031402"/>
                <a:gd name="connsiteX1732" fmla="*/ 3915108 w 4031403"/>
                <a:gd name="connsiteY1732" fmla="*/ 2669723 h 4031402"/>
                <a:gd name="connsiteX1733" fmla="*/ 3912151 w 4031403"/>
                <a:gd name="connsiteY1733" fmla="*/ 2669224 h 4031402"/>
                <a:gd name="connsiteX1734" fmla="*/ 66537 w 4031403"/>
                <a:gd name="connsiteY1734" fmla="*/ 2531390 h 4031402"/>
                <a:gd name="connsiteX1735" fmla="*/ 73908 w 4031403"/>
                <a:gd name="connsiteY1735" fmla="*/ 2518758 h 4031402"/>
                <a:gd name="connsiteX1736" fmla="*/ 73908 w 4031403"/>
                <a:gd name="connsiteY1736" fmla="*/ 2518758 h 4031402"/>
                <a:gd name="connsiteX1737" fmla="*/ 86540 w 4031403"/>
                <a:gd name="connsiteY1737" fmla="*/ 2526130 h 4031402"/>
                <a:gd name="connsiteX1738" fmla="*/ 86540 w 4031403"/>
                <a:gd name="connsiteY1738" fmla="*/ 2526130 h 4031402"/>
                <a:gd name="connsiteX1739" fmla="*/ 79168 w 4031403"/>
                <a:gd name="connsiteY1739" fmla="*/ 2538761 h 4031402"/>
                <a:gd name="connsiteX1740" fmla="*/ 79168 w 4031403"/>
                <a:gd name="connsiteY1740" fmla="*/ 2538761 h 4031402"/>
                <a:gd name="connsiteX1741" fmla="*/ 76174 w 4031403"/>
                <a:gd name="connsiteY1741" fmla="*/ 2539068 h 4031402"/>
                <a:gd name="connsiteX1742" fmla="*/ 76174 w 4031403"/>
                <a:gd name="connsiteY1742" fmla="*/ 2539068 h 4031402"/>
                <a:gd name="connsiteX1743" fmla="*/ 66537 w 4031403"/>
                <a:gd name="connsiteY1743" fmla="*/ 2531390 h 4031402"/>
                <a:gd name="connsiteX1744" fmla="*/ 3921328 w 4031403"/>
                <a:gd name="connsiteY1744" fmla="*/ 2641811 h 4031402"/>
                <a:gd name="connsiteX1745" fmla="*/ 3914647 w 4031403"/>
                <a:gd name="connsiteY1745" fmla="*/ 2628795 h 4031402"/>
                <a:gd name="connsiteX1746" fmla="*/ 3914647 w 4031403"/>
                <a:gd name="connsiteY1746" fmla="*/ 2628795 h 4031402"/>
                <a:gd name="connsiteX1747" fmla="*/ 3927663 w 4031403"/>
                <a:gd name="connsiteY1747" fmla="*/ 2622115 h 4031402"/>
                <a:gd name="connsiteX1748" fmla="*/ 3927663 w 4031403"/>
                <a:gd name="connsiteY1748" fmla="*/ 2622115 h 4031402"/>
                <a:gd name="connsiteX1749" fmla="*/ 3934382 w 4031403"/>
                <a:gd name="connsiteY1749" fmla="*/ 2635130 h 4031402"/>
                <a:gd name="connsiteX1750" fmla="*/ 3934382 w 4031403"/>
                <a:gd name="connsiteY1750" fmla="*/ 2635130 h 4031402"/>
                <a:gd name="connsiteX1751" fmla="*/ 3924169 w 4031403"/>
                <a:gd name="connsiteY1751" fmla="*/ 2642310 h 4031402"/>
                <a:gd name="connsiteX1752" fmla="*/ 3924169 w 4031403"/>
                <a:gd name="connsiteY1752" fmla="*/ 2642310 h 4031402"/>
                <a:gd name="connsiteX1753" fmla="*/ 3921328 w 4031403"/>
                <a:gd name="connsiteY1753" fmla="*/ 2641811 h 4031402"/>
                <a:gd name="connsiteX1754" fmla="*/ 59319 w 4031403"/>
                <a:gd name="connsiteY1754" fmla="*/ 2503132 h 4031402"/>
                <a:gd name="connsiteX1755" fmla="*/ 66844 w 4031403"/>
                <a:gd name="connsiteY1755" fmla="*/ 2490577 h 4031402"/>
                <a:gd name="connsiteX1756" fmla="*/ 66844 w 4031403"/>
                <a:gd name="connsiteY1756" fmla="*/ 2490577 h 4031402"/>
                <a:gd name="connsiteX1757" fmla="*/ 79399 w 4031403"/>
                <a:gd name="connsiteY1757" fmla="*/ 2498102 h 4031402"/>
                <a:gd name="connsiteX1758" fmla="*/ 79399 w 4031403"/>
                <a:gd name="connsiteY1758" fmla="*/ 2498102 h 4031402"/>
                <a:gd name="connsiteX1759" fmla="*/ 71873 w 4031403"/>
                <a:gd name="connsiteY1759" fmla="*/ 2510657 h 4031402"/>
                <a:gd name="connsiteX1760" fmla="*/ 71873 w 4031403"/>
                <a:gd name="connsiteY1760" fmla="*/ 2510657 h 4031402"/>
                <a:gd name="connsiteX1761" fmla="*/ 68994 w 4031403"/>
                <a:gd name="connsiteY1761" fmla="*/ 2510926 h 4031402"/>
                <a:gd name="connsiteX1762" fmla="*/ 68994 w 4031403"/>
                <a:gd name="connsiteY1762" fmla="*/ 2510926 h 4031402"/>
                <a:gd name="connsiteX1763" fmla="*/ 59319 w 4031403"/>
                <a:gd name="connsiteY1763" fmla="*/ 2503132 h 4031402"/>
                <a:gd name="connsiteX1764" fmla="*/ 3930158 w 4031403"/>
                <a:gd name="connsiteY1764" fmla="*/ 2614282 h 4031402"/>
                <a:gd name="connsiteX1765" fmla="*/ 3923286 w 4031403"/>
                <a:gd name="connsiteY1765" fmla="*/ 2601382 h 4031402"/>
                <a:gd name="connsiteX1766" fmla="*/ 3923286 w 4031403"/>
                <a:gd name="connsiteY1766" fmla="*/ 2601382 h 4031402"/>
                <a:gd name="connsiteX1767" fmla="*/ 3936224 w 4031403"/>
                <a:gd name="connsiteY1767" fmla="*/ 2594509 h 4031402"/>
                <a:gd name="connsiteX1768" fmla="*/ 3936224 w 4031403"/>
                <a:gd name="connsiteY1768" fmla="*/ 2594509 h 4031402"/>
                <a:gd name="connsiteX1769" fmla="*/ 3943097 w 4031403"/>
                <a:gd name="connsiteY1769" fmla="*/ 2607448 h 4031402"/>
                <a:gd name="connsiteX1770" fmla="*/ 3943097 w 4031403"/>
                <a:gd name="connsiteY1770" fmla="*/ 2607448 h 4031402"/>
                <a:gd name="connsiteX1771" fmla="*/ 3932884 w 4031403"/>
                <a:gd name="connsiteY1771" fmla="*/ 2614743 h 4031402"/>
                <a:gd name="connsiteX1772" fmla="*/ 3932884 w 4031403"/>
                <a:gd name="connsiteY1772" fmla="*/ 2614743 h 4031402"/>
                <a:gd name="connsiteX1773" fmla="*/ 3930158 w 4031403"/>
                <a:gd name="connsiteY1773" fmla="*/ 2614282 h 4031402"/>
                <a:gd name="connsiteX1774" fmla="*/ 52485 w 4031403"/>
                <a:gd name="connsiteY1774" fmla="*/ 2474759 h 4031402"/>
                <a:gd name="connsiteX1775" fmla="*/ 60163 w 4031403"/>
                <a:gd name="connsiteY1775" fmla="*/ 2462319 h 4031402"/>
                <a:gd name="connsiteX1776" fmla="*/ 60163 w 4031403"/>
                <a:gd name="connsiteY1776" fmla="*/ 2462319 h 4031402"/>
                <a:gd name="connsiteX1777" fmla="*/ 72641 w 4031403"/>
                <a:gd name="connsiteY1777" fmla="*/ 2470075 h 4031402"/>
                <a:gd name="connsiteX1778" fmla="*/ 72641 w 4031403"/>
                <a:gd name="connsiteY1778" fmla="*/ 2470075 h 4031402"/>
                <a:gd name="connsiteX1779" fmla="*/ 64886 w 4031403"/>
                <a:gd name="connsiteY1779" fmla="*/ 2482514 h 4031402"/>
                <a:gd name="connsiteX1780" fmla="*/ 64886 w 4031403"/>
                <a:gd name="connsiteY1780" fmla="*/ 2482514 h 4031402"/>
                <a:gd name="connsiteX1781" fmla="*/ 62198 w 4031403"/>
                <a:gd name="connsiteY1781" fmla="*/ 2482745 h 4031402"/>
                <a:gd name="connsiteX1782" fmla="*/ 62198 w 4031403"/>
                <a:gd name="connsiteY1782" fmla="*/ 2482745 h 4031402"/>
                <a:gd name="connsiteX1783" fmla="*/ 52485 w 4031403"/>
                <a:gd name="connsiteY1783" fmla="*/ 2474759 h 4031402"/>
                <a:gd name="connsiteX1784" fmla="*/ 3938605 w 4031403"/>
                <a:gd name="connsiteY1784" fmla="*/ 2586677 h 4031402"/>
                <a:gd name="connsiteX1785" fmla="*/ 3931502 w 4031403"/>
                <a:gd name="connsiteY1785" fmla="*/ 2573853 h 4031402"/>
                <a:gd name="connsiteX1786" fmla="*/ 3931502 w 4031403"/>
                <a:gd name="connsiteY1786" fmla="*/ 2573853 h 4031402"/>
                <a:gd name="connsiteX1787" fmla="*/ 3944325 w 4031403"/>
                <a:gd name="connsiteY1787" fmla="*/ 2566751 h 4031402"/>
                <a:gd name="connsiteX1788" fmla="*/ 3944325 w 4031403"/>
                <a:gd name="connsiteY1788" fmla="*/ 2566751 h 4031402"/>
                <a:gd name="connsiteX1789" fmla="*/ 3951428 w 4031403"/>
                <a:gd name="connsiteY1789" fmla="*/ 2579574 h 4031402"/>
                <a:gd name="connsiteX1790" fmla="*/ 3951428 w 4031403"/>
                <a:gd name="connsiteY1790" fmla="*/ 2579574 h 4031402"/>
                <a:gd name="connsiteX1791" fmla="*/ 3941177 w 4031403"/>
                <a:gd name="connsiteY1791" fmla="*/ 2587023 h 4031402"/>
                <a:gd name="connsiteX1792" fmla="*/ 3941177 w 4031403"/>
                <a:gd name="connsiteY1792" fmla="*/ 2587023 h 4031402"/>
                <a:gd name="connsiteX1793" fmla="*/ 3938605 w 4031403"/>
                <a:gd name="connsiteY1793" fmla="*/ 2586639 h 4031402"/>
                <a:gd name="connsiteX1794" fmla="*/ 46034 w 4031403"/>
                <a:gd name="connsiteY1794" fmla="*/ 2446270 h 4031402"/>
                <a:gd name="connsiteX1795" fmla="*/ 53982 w 4031403"/>
                <a:gd name="connsiteY1795" fmla="*/ 2433946 h 4031402"/>
                <a:gd name="connsiteX1796" fmla="*/ 53982 w 4031403"/>
                <a:gd name="connsiteY1796" fmla="*/ 2433946 h 4031402"/>
                <a:gd name="connsiteX1797" fmla="*/ 66268 w 4031403"/>
                <a:gd name="connsiteY1797" fmla="*/ 2441855 h 4031402"/>
                <a:gd name="connsiteX1798" fmla="*/ 66268 w 4031403"/>
                <a:gd name="connsiteY1798" fmla="*/ 2441855 h 4031402"/>
                <a:gd name="connsiteX1799" fmla="*/ 58359 w 4031403"/>
                <a:gd name="connsiteY1799" fmla="*/ 2454179 h 4031402"/>
                <a:gd name="connsiteX1800" fmla="*/ 58359 w 4031403"/>
                <a:gd name="connsiteY1800" fmla="*/ 2454179 h 4031402"/>
                <a:gd name="connsiteX1801" fmla="*/ 55825 w 4031403"/>
                <a:gd name="connsiteY1801" fmla="*/ 2454371 h 4031402"/>
                <a:gd name="connsiteX1802" fmla="*/ 55825 w 4031403"/>
                <a:gd name="connsiteY1802" fmla="*/ 2454371 h 4031402"/>
                <a:gd name="connsiteX1803" fmla="*/ 46034 w 4031403"/>
                <a:gd name="connsiteY1803" fmla="*/ 2446270 h 4031402"/>
                <a:gd name="connsiteX1804" fmla="*/ 3946552 w 4031403"/>
                <a:gd name="connsiteY1804" fmla="*/ 2558957 h 4031402"/>
                <a:gd name="connsiteX1805" fmla="*/ 3939296 w 4031403"/>
                <a:gd name="connsiteY1805" fmla="*/ 2546210 h 4031402"/>
                <a:gd name="connsiteX1806" fmla="*/ 3939296 w 4031403"/>
                <a:gd name="connsiteY1806" fmla="*/ 2546210 h 4031402"/>
                <a:gd name="connsiteX1807" fmla="*/ 3952043 w 4031403"/>
                <a:gd name="connsiteY1807" fmla="*/ 2538992 h 4031402"/>
                <a:gd name="connsiteX1808" fmla="*/ 3952043 w 4031403"/>
                <a:gd name="connsiteY1808" fmla="*/ 2538992 h 4031402"/>
                <a:gd name="connsiteX1809" fmla="*/ 3959261 w 4031403"/>
                <a:gd name="connsiteY1809" fmla="*/ 2551700 h 4031402"/>
                <a:gd name="connsiteX1810" fmla="*/ 3959261 w 4031403"/>
                <a:gd name="connsiteY1810" fmla="*/ 2551700 h 4031402"/>
                <a:gd name="connsiteX1811" fmla="*/ 3948933 w 4031403"/>
                <a:gd name="connsiteY1811" fmla="*/ 2559302 h 4031402"/>
                <a:gd name="connsiteX1812" fmla="*/ 3948933 w 4031403"/>
                <a:gd name="connsiteY1812" fmla="*/ 2559302 h 4031402"/>
                <a:gd name="connsiteX1813" fmla="*/ 3946552 w 4031403"/>
                <a:gd name="connsiteY1813" fmla="*/ 2558918 h 4031402"/>
                <a:gd name="connsiteX1814" fmla="*/ 40045 w 4031403"/>
                <a:gd name="connsiteY1814" fmla="*/ 2417705 h 4031402"/>
                <a:gd name="connsiteX1815" fmla="*/ 40045 w 4031403"/>
                <a:gd name="connsiteY1815" fmla="*/ 2417705 h 4031402"/>
                <a:gd name="connsiteX1816" fmla="*/ 48146 w 4031403"/>
                <a:gd name="connsiteY1816" fmla="*/ 2405496 h 4031402"/>
                <a:gd name="connsiteX1817" fmla="*/ 48146 w 4031403"/>
                <a:gd name="connsiteY1817" fmla="*/ 2405496 h 4031402"/>
                <a:gd name="connsiteX1818" fmla="*/ 60355 w 4031403"/>
                <a:gd name="connsiteY1818" fmla="*/ 2413597 h 4031402"/>
                <a:gd name="connsiteX1819" fmla="*/ 60355 w 4031403"/>
                <a:gd name="connsiteY1819" fmla="*/ 2413597 h 4031402"/>
                <a:gd name="connsiteX1820" fmla="*/ 52254 w 4031403"/>
                <a:gd name="connsiteY1820" fmla="*/ 2425768 h 4031402"/>
                <a:gd name="connsiteX1821" fmla="*/ 52254 w 4031403"/>
                <a:gd name="connsiteY1821" fmla="*/ 2425768 h 4031402"/>
                <a:gd name="connsiteX1822" fmla="*/ 49835 w 4031403"/>
                <a:gd name="connsiteY1822" fmla="*/ 2425998 h 4031402"/>
                <a:gd name="connsiteX1823" fmla="*/ 49835 w 4031403"/>
                <a:gd name="connsiteY1823" fmla="*/ 2425998 h 4031402"/>
                <a:gd name="connsiteX1824" fmla="*/ 40045 w 4031403"/>
                <a:gd name="connsiteY1824" fmla="*/ 2417744 h 4031402"/>
                <a:gd name="connsiteX1825" fmla="*/ 3954193 w 4031403"/>
                <a:gd name="connsiteY1825" fmla="*/ 2531044 h 4031402"/>
                <a:gd name="connsiteX1826" fmla="*/ 3946744 w 4031403"/>
                <a:gd name="connsiteY1826" fmla="*/ 2518451 h 4031402"/>
                <a:gd name="connsiteX1827" fmla="*/ 3946744 w 4031403"/>
                <a:gd name="connsiteY1827" fmla="*/ 2518451 h 4031402"/>
                <a:gd name="connsiteX1828" fmla="*/ 3959376 w 4031403"/>
                <a:gd name="connsiteY1828" fmla="*/ 2511002 h 4031402"/>
                <a:gd name="connsiteX1829" fmla="*/ 3959376 w 4031403"/>
                <a:gd name="connsiteY1829" fmla="*/ 2511002 h 4031402"/>
                <a:gd name="connsiteX1830" fmla="*/ 3966786 w 4031403"/>
                <a:gd name="connsiteY1830" fmla="*/ 2523634 h 4031402"/>
                <a:gd name="connsiteX1831" fmla="*/ 3966786 w 4031403"/>
                <a:gd name="connsiteY1831" fmla="*/ 2523634 h 4031402"/>
                <a:gd name="connsiteX1832" fmla="*/ 3956420 w 4031403"/>
                <a:gd name="connsiteY1832" fmla="*/ 2531390 h 4031402"/>
                <a:gd name="connsiteX1833" fmla="*/ 3956420 w 4031403"/>
                <a:gd name="connsiteY1833" fmla="*/ 2531390 h 4031402"/>
                <a:gd name="connsiteX1834" fmla="*/ 3954193 w 4031403"/>
                <a:gd name="connsiteY1834" fmla="*/ 2531083 h 4031402"/>
                <a:gd name="connsiteX1835" fmla="*/ 34478 w 4031403"/>
                <a:gd name="connsiteY1835" fmla="*/ 2389025 h 4031402"/>
                <a:gd name="connsiteX1836" fmla="*/ 42732 w 4031403"/>
                <a:gd name="connsiteY1836" fmla="*/ 2376931 h 4031402"/>
                <a:gd name="connsiteX1837" fmla="*/ 42732 w 4031403"/>
                <a:gd name="connsiteY1837" fmla="*/ 2376931 h 4031402"/>
                <a:gd name="connsiteX1838" fmla="*/ 54827 w 4031403"/>
                <a:gd name="connsiteY1838" fmla="*/ 2385224 h 4031402"/>
                <a:gd name="connsiteX1839" fmla="*/ 54827 w 4031403"/>
                <a:gd name="connsiteY1839" fmla="*/ 2385224 h 4031402"/>
                <a:gd name="connsiteX1840" fmla="*/ 46572 w 4031403"/>
                <a:gd name="connsiteY1840" fmla="*/ 2397318 h 4031402"/>
                <a:gd name="connsiteX1841" fmla="*/ 46572 w 4031403"/>
                <a:gd name="connsiteY1841" fmla="*/ 2397318 h 4031402"/>
                <a:gd name="connsiteX1842" fmla="*/ 44345 w 4031403"/>
                <a:gd name="connsiteY1842" fmla="*/ 2397472 h 4031402"/>
                <a:gd name="connsiteX1843" fmla="*/ 44345 w 4031403"/>
                <a:gd name="connsiteY1843" fmla="*/ 2397472 h 4031402"/>
                <a:gd name="connsiteX1844" fmla="*/ 34516 w 4031403"/>
                <a:gd name="connsiteY1844" fmla="*/ 2389025 h 4031402"/>
                <a:gd name="connsiteX1845" fmla="*/ 3961334 w 4031403"/>
                <a:gd name="connsiteY1845" fmla="*/ 2503132 h 4031402"/>
                <a:gd name="connsiteX1846" fmla="*/ 3953732 w 4031403"/>
                <a:gd name="connsiteY1846" fmla="*/ 2490615 h 4031402"/>
                <a:gd name="connsiteX1847" fmla="*/ 3953732 w 4031403"/>
                <a:gd name="connsiteY1847" fmla="*/ 2490615 h 4031402"/>
                <a:gd name="connsiteX1848" fmla="*/ 3966248 w 4031403"/>
                <a:gd name="connsiteY1848" fmla="*/ 2482975 h 4031402"/>
                <a:gd name="connsiteX1849" fmla="*/ 3966248 w 4031403"/>
                <a:gd name="connsiteY1849" fmla="*/ 2482975 h 4031402"/>
                <a:gd name="connsiteX1850" fmla="*/ 3973850 w 4031403"/>
                <a:gd name="connsiteY1850" fmla="*/ 2495491 h 4031402"/>
                <a:gd name="connsiteX1851" fmla="*/ 3973850 w 4031403"/>
                <a:gd name="connsiteY1851" fmla="*/ 2495491 h 4031402"/>
                <a:gd name="connsiteX1852" fmla="*/ 3963484 w 4031403"/>
                <a:gd name="connsiteY1852" fmla="*/ 2503401 h 4031402"/>
                <a:gd name="connsiteX1853" fmla="*/ 3963484 w 4031403"/>
                <a:gd name="connsiteY1853" fmla="*/ 2503401 h 4031402"/>
                <a:gd name="connsiteX1854" fmla="*/ 3961334 w 4031403"/>
                <a:gd name="connsiteY1854" fmla="*/ 2503132 h 4031402"/>
                <a:gd name="connsiteX1855" fmla="*/ 29256 w 4031403"/>
                <a:gd name="connsiteY1855" fmla="*/ 2360306 h 4031402"/>
                <a:gd name="connsiteX1856" fmla="*/ 37741 w 4031403"/>
                <a:gd name="connsiteY1856" fmla="*/ 2348366 h 4031402"/>
                <a:gd name="connsiteX1857" fmla="*/ 37741 w 4031403"/>
                <a:gd name="connsiteY1857" fmla="*/ 2348366 h 4031402"/>
                <a:gd name="connsiteX1858" fmla="*/ 49682 w 4031403"/>
                <a:gd name="connsiteY1858" fmla="*/ 2356774 h 4031402"/>
                <a:gd name="connsiteX1859" fmla="*/ 49682 w 4031403"/>
                <a:gd name="connsiteY1859" fmla="*/ 2356774 h 4031402"/>
                <a:gd name="connsiteX1860" fmla="*/ 41273 w 4031403"/>
                <a:gd name="connsiteY1860" fmla="*/ 2368714 h 4031402"/>
                <a:gd name="connsiteX1861" fmla="*/ 41273 w 4031403"/>
                <a:gd name="connsiteY1861" fmla="*/ 2368714 h 4031402"/>
                <a:gd name="connsiteX1862" fmla="*/ 39162 w 4031403"/>
                <a:gd name="connsiteY1862" fmla="*/ 2368868 h 4031402"/>
                <a:gd name="connsiteX1863" fmla="*/ 39162 w 4031403"/>
                <a:gd name="connsiteY1863" fmla="*/ 2368868 h 4031402"/>
                <a:gd name="connsiteX1864" fmla="*/ 29295 w 4031403"/>
                <a:gd name="connsiteY1864" fmla="*/ 2360306 h 4031402"/>
                <a:gd name="connsiteX1865" fmla="*/ 3968130 w 4031403"/>
                <a:gd name="connsiteY1865" fmla="*/ 2475027 h 4031402"/>
                <a:gd name="connsiteX1866" fmla="*/ 3960336 w 4031403"/>
                <a:gd name="connsiteY1866" fmla="*/ 2462626 h 4031402"/>
                <a:gd name="connsiteX1867" fmla="*/ 3960336 w 4031403"/>
                <a:gd name="connsiteY1867" fmla="*/ 2462626 h 4031402"/>
                <a:gd name="connsiteX1868" fmla="*/ 3972776 w 4031403"/>
                <a:gd name="connsiteY1868" fmla="*/ 2454832 h 4031402"/>
                <a:gd name="connsiteX1869" fmla="*/ 3972776 w 4031403"/>
                <a:gd name="connsiteY1869" fmla="*/ 2454832 h 4031402"/>
                <a:gd name="connsiteX1870" fmla="*/ 3980531 w 4031403"/>
                <a:gd name="connsiteY1870" fmla="*/ 2467233 h 4031402"/>
                <a:gd name="connsiteX1871" fmla="*/ 3980531 w 4031403"/>
                <a:gd name="connsiteY1871" fmla="*/ 2467233 h 4031402"/>
                <a:gd name="connsiteX1872" fmla="*/ 3970126 w 4031403"/>
                <a:gd name="connsiteY1872" fmla="*/ 2475296 h 4031402"/>
                <a:gd name="connsiteX1873" fmla="*/ 3970126 w 4031403"/>
                <a:gd name="connsiteY1873" fmla="*/ 2475296 h 4031402"/>
                <a:gd name="connsiteX1874" fmla="*/ 3968130 w 4031403"/>
                <a:gd name="connsiteY1874" fmla="*/ 2475027 h 4031402"/>
                <a:gd name="connsiteX1875" fmla="*/ 24534 w 4031403"/>
                <a:gd name="connsiteY1875" fmla="*/ 2331473 h 4031402"/>
                <a:gd name="connsiteX1876" fmla="*/ 24534 w 4031403"/>
                <a:gd name="connsiteY1876" fmla="*/ 2331473 h 4031402"/>
                <a:gd name="connsiteX1877" fmla="*/ 33172 w 4031403"/>
                <a:gd name="connsiteY1877" fmla="*/ 2319647 h 4031402"/>
                <a:gd name="connsiteX1878" fmla="*/ 33172 w 4031403"/>
                <a:gd name="connsiteY1878" fmla="*/ 2319647 h 4031402"/>
                <a:gd name="connsiteX1879" fmla="*/ 44998 w 4031403"/>
                <a:gd name="connsiteY1879" fmla="*/ 2328247 h 4031402"/>
                <a:gd name="connsiteX1880" fmla="*/ 44998 w 4031403"/>
                <a:gd name="connsiteY1880" fmla="*/ 2328247 h 4031402"/>
                <a:gd name="connsiteX1881" fmla="*/ 36359 w 4031403"/>
                <a:gd name="connsiteY1881" fmla="*/ 2340111 h 4031402"/>
                <a:gd name="connsiteX1882" fmla="*/ 36359 w 4031403"/>
                <a:gd name="connsiteY1882" fmla="*/ 2340111 h 4031402"/>
                <a:gd name="connsiteX1883" fmla="*/ 34401 w 4031403"/>
                <a:gd name="connsiteY1883" fmla="*/ 2340226 h 4031402"/>
                <a:gd name="connsiteX1884" fmla="*/ 34401 w 4031403"/>
                <a:gd name="connsiteY1884" fmla="*/ 2340226 h 4031402"/>
                <a:gd name="connsiteX1885" fmla="*/ 24534 w 4031403"/>
                <a:gd name="connsiteY1885" fmla="*/ 2331511 h 4031402"/>
                <a:gd name="connsiteX1886" fmla="*/ 3974542 w 4031403"/>
                <a:gd name="connsiteY1886" fmla="*/ 2446923 h 4031402"/>
                <a:gd name="connsiteX1887" fmla="*/ 3966556 w 4031403"/>
                <a:gd name="connsiteY1887" fmla="*/ 2434599 h 4031402"/>
                <a:gd name="connsiteX1888" fmla="*/ 3966556 w 4031403"/>
                <a:gd name="connsiteY1888" fmla="*/ 2434599 h 4031402"/>
                <a:gd name="connsiteX1889" fmla="*/ 3978842 w 4031403"/>
                <a:gd name="connsiteY1889" fmla="*/ 2426613 h 4031402"/>
                <a:gd name="connsiteX1890" fmla="*/ 3978842 w 4031403"/>
                <a:gd name="connsiteY1890" fmla="*/ 2426613 h 4031402"/>
                <a:gd name="connsiteX1891" fmla="*/ 3986827 w 4031403"/>
                <a:gd name="connsiteY1891" fmla="*/ 2438937 h 4031402"/>
                <a:gd name="connsiteX1892" fmla="*/ 3986827 w 4031403"/>
                <a:gd name="connsiteY1892" fmla="*/ 2438937 h 4031402"/>
                <a:gd name="connsiteX1893" fmla="*/ 3976384 w 4031403"/>
                <a:gd name="connsiteY1893" fmla="*/ 2447115 h 4031402"/>
                <a:gd name="connsiteX1894" fmla="*/ 3976384 w 4031403"/>
                <a:gd name="connsiteY1894" fmla="*/ 2447115 h 4031402"/>
                <a:gd name="connsiteX1895" fmla="*/ 3974580 w 4031403"/>
                <a:gd name="connsiteY1895" fmla="*/ 2446885 h 4031402"/>
                <a:gd name="connsiteX1896" fmla="*/ 20195 w 4031403"/>
                <a:gd name="connsiteY1896" fmla="*/ 2302600 h 4031402"/>
                <a:gd name="connsiteX1897" fmla="*/ 20195 w 4031403"/>
                <a:gd name="connsiteY1897" fmla="*/ 2302600 h 4031402"/>
                <a:gd name="connsiteX1898" fmla="*/ 28988 w 4031403"/>
                <a:gd name="connsiteY1898" fmla="*/ 2290928 h 4031402"/>
                <a:gd name="connsiteX1899" fmla="*/ 28988 w 4031403"/>
                <a:gd name="connsiteY1899" fmla="*/ 2290928 h 4031402"/>
                <a:gd name="connsiteX1900" fmla="*/ 40659 w 4031403"/>
                <a:gd name="connsiteY1900" fmla="*/ 2299721 h 4031402"/>
                <a:gd name="connsiteX1901" fmla="*/ 40659 w 4031403"/>
                <a:gd name="connsiteY1901" fmla="*/ 2299721 h 4031402"/>
                <a:gd name="connsiteX1902" fmla="*/ 31905 w 4031403"/>
                <a:gd name="connsiteY1902" fmla="*/ 2311392 h 4031402"/>
                <a:gd name="connsiteX1903" fmla="*/ 31905 w 4031403"/>
                <a:gd name="connsiteY1903" fmla="*/ 2311392 h 4031402"/>
                <a:gd name="connsiteX1904" fmla="*/ 30063 w 4031403"/>
                <a:gd name="connsiteY1904" fmla="*/ 2311508 h 4031402"/>
                <a:gd name="connsiteX1905" fmla="*/ 30063 w 4031403"/>
                <a:gd name="connsiteY1905" fmla="*/ 2311508 h 4031402"/>
                <a:gd name="connsiteX1906" fmla="*/ 20157 w 4031403"/>
                <a:gd name="connsiteY1906" fmla="*/ 2302600 h 4031402"/>
                <a:gd name="connsiteX1907" fmla="*/ 3980493 w 4031403"/>
                <a:gd name="connsiteY1907" fmla="*/ 2418627 h 4031402"/>
                <a:gd name="connsiteX1908" fmla="*/ 3972353 w 4031403"/>
                <a:gd name="connsiteY1908" fmla="*/ 2406494 h 4031402"/>
                <a:gd name="connsiteX1909" fmla="*/ 3972353 w 4031403"/>
                <a:gd name="connsiteY1909" fmla="*/ 2406494 h 4031402"/>
                <a:gd name="connsiteX1910" fmla="*/ 3984524 w 4031403"/>
                <a:gd name="connsiteY1910" fmla="*/ 2398355 h 4031402"/>
                <a:gd name="connsiteX1911" fmla="*/ 3984524 w 4031403"/>
                <a:gd name="connsiteY1911" fmla="*/ 2398355 h 4031402"/>
                <a:gd name="connsiteX1912" fmla="*/ 3992663 w 4031403"/>
                <a:gd name="connsiteY1912" fmla="*/ 2410526 h 4031402"/>
                <a:gd name="connsiteX1913" fmla="*/ 3992663 w 4031403"/>
                <a:gd name="connsiteY1913" fmla="*/ 2410526 h 4031402"/>
                <a:gd name="connsiteX1914" fmla="*/ 3982220 w 4031403"/>
                <a:gd name="connsiteY1914" fmla="*/ 2418857 h 4031402"/>
                <a:gd name="connsiteX1915" fmla="*/ 3982220 w 4031403"/>
                <a:gd name="connsiteY1915" fmla="*/ 2418857 h 4031402"/>
                <a:gd name="connsiteX1916" fmla="*/ 3980531 w 4031403"/>
                <a:gd name="connsiteY1916" fmla="*/ 2418665 h 4031402"/>
                <a:gd name="connsiteX1917" fmla="*/ 16279 w 4031403"/>
                <a:gd name="connsiteY1917" fmla="*/ 2273689 h 4031402"/>
                <a:gd name="connsiteX1918" fmla="*/ 25225 w 4031403"/>
                <a:gd name="connsiteY1918" fmla="*/ 2262095 h 4031402"/>
                <a:gd name="connsiteX1919" fmla="*/ 25225 w 4031403"/>
                <a:gd name="connsiteY1919" fmla="*/ 2262095 h 4031402"/>
                <a:gd name="connsiteX1920" fmla="*/ 36781 w 4031403"/>
                <a:gd name="connsiteY1920" fmla="*/ 2271040 h 4031402"/>
                <a:gd name="connsiteX1921" fmla="*/ 36820 w 4031403"/>
                <a:gd name="connsiteY1921" fmla="*/ 2271040 h 4031402"/>
                <a:gd name="connsiteX1922" fmla="*/ 27836 w 4031403"/>
                <a:gd name="connsiteY1922" fmla="*/ 2282635 h 4031402"/>
                <a:gd name="connsiteX1923" fmla="*/ 27836 w 4031403"/>
                <a:gd name="connsiteY1923" fmla="*/ 2282635 h 4031402"/>
                <a:gd name="connsiteX1924" fmla="*/ 26223 w 4031403"/>
                <a:gd name="connsiteY1924" fmla="*/ 2282712 h 4031402"/>
                <a:gd name="connsiteX1925" fmla="*/ 26223 w 4031403"/>
                <a:gd name="connsiteY1925" fmla="*/ 2282712 h 4031402"/>
                <a:gd name="connsiteX1926" fmla="*/ 16279 w 4031403"/>
                <a:gd name="connsiteY1926" fmla="*/ 2273689 h 4031402"/>
                <a:gd name="connsiteX1927" fmla="*/ 12785 w 4031403"/>
                <a:gd name="connsiteY1927" fmla="*/ 2244625 h 4031402"/>
                <a:gd name="connsiteX1928" fmla="*/ 12785 w 4031403"/>
                <a:gd name="connsiteY1928" fmla="*/ 2244625 h 4031402"/>
                <a:gd name="connsiteX1929" fmla="*/ 21885 w 4031403"/>
                <a:gd name="connsiteY1929" fmla="*/ 2233184 h 4031402"/>
                <a:gd name="connsiteX1930" fmla="*/ 21885 w 4031403"/>
                <a:gd name="connsiteY1930" fmla="*/ 2233184 h 4031402"/>
                <a:gd name="connsiteX1931" fmla="*/ 33364 w 4031403"/>
                <a:gd name="connsiteY1931" fmla="*/ 2242283 h 4031402"/>
                <a:gd name="connsiteX1932" fmla="*/ 33364 w 4031403"/>
                <a:gd name="connsiteY1932" fmla="*/ 2242283 h 4031402"/>
                <a:gd name="connsiteX1933" fmla="*/ 24227 w 4031403"/>
                <a:gd name="connsiteY1933" fmla="*/ 2253763 h 4031402"/>
                <a:gd name="connsiteX1934" fmla="*/ 24227 w 4031403"/>
                <a:gd name="connsiteY1934" fmla="*/ 2253763 h 4031402"/>
                <a:gd name="connsiteX1935" fmla="*/ 22729 w 4031403"/>
                <a:gd name="connsiteY1935" fmla="*/ 2253763 h 4031402"/>
                <a:gd name="connsiteX1936" fmla="*/ 22729 w 4031403"/>
                <a:gd name="connsiteY1936" fmla="*/ 2253763 h 4031402"/>
                <a:gd name="connsiteX1937" fmla="*/ 12785 w 4031403"/>
                <a:gd name="connsiteY1937" fmla="*/ 2244587 h 4031402"/>
                <a:gd name="connsiteX1938" fmla="*/ 9714 w 4031403"/>
                <a:gd name="connsiteY1938" fmla="*/ 2215599 h 4031402"/>
                <a:gd name="connsiteX1939" fmla="*/ 9714 w 4031403"/>
                <a:gd name="connsiteY1939" fmla="*/ 2215599 h 4031402"/>
                <a:gd name="connsiteX1940" fmla="*/ 18967 w 4031403"/>
                <a:gd name="connsiteY1940" fmla="*/ 2204312 h 4031402"/>
                <a:gd name="connsiteX1941" fmla="*/ 18967 w 4031403"/>
                <a:gd name="connsiteY1941" fmla="*/ 2204312 h 4031402"/>
                <a:gd name="connsiteX1942" fmla="*/ 30293 w 4031403"/>
                <a:gd name="connsiteY1942" fmla="*/ 2213603 h 4031402"/>
                <a:gd name="connsiteX1943" fmla="*/ 30293 w 4031403"/>
                <a:gd name="connsiteY1943" fmla="*/ 2213603 h 4031402"/>
                <a:gd name="connsiteX1944" fmla="*/ 20963 w 4031403"/>
                <a:gd name="connsiteY1944" fmla="*/ 2224929 h 4031402"/>
                <a:gd name="connsiteX1945" fmla="*/ 20963 w 4031403"/>
                <a:gd name="connsiteY1945" fmla="*/ 2224929 h 4031402"/>
                <a:gd name="connsiteX1946" fmla="*/ 19581 w 4031403"/>
                <a:gd name="connsiteY1946" fmla="*/ 2224968 h 4031402"/>
                <a:gd name="connsiteX1947" fmla="*/ 19581 w 4031403"/>
                <a:gd name="connsiteY1947" fmla="*/ 2224968 h 4031402"/>
                <a:gd name="connsiteX1948" fmla="*/ 9637 w 4031403"/>
                <a:gd name="connsiteY1948" fmla="*/ 2215599 h 4031402"/>
                <a:gd name="connsiteX1949" fmla="*/ 7065 w 4031403"/>
                <a:gd name="connsiteY1949" fmla="*/ 2186497 h 4031402"/>
                <a:gd name="connsiteX1950" fmla="*/ 7065 w 4031403"/>
                <a:gd name="connsiteY1950" fmla="*/ 2186497 h 4031402"/>
                <a:gd name="connsiteX1951" fmla="*/ 16509 w 4031403"/>
                <a:gd name="connsiteY1951" fmla="*/ 2175324 h 4031402"/>
                <a:gd name="connsiteX1952" fmla="*/ 16509 w 4031403"/>
                <a:gd name="connsiteY1952" fmla="*/ 2175324 h 4031402"/>
                <a:gd name="connsiteX1953" fmla="*/ 27720 w 4031403"/>
                <a:gd name="connsiteY1953" fmla="*/ 2184769 h 4031402"/>
                <a:gd name="connsiteX1954" fmla="*/ 27720 w 4031403"/>
                <a:gd name="connsiteY1954" fmla="*/ 2184769 h 4031402"/>
                <a:gd name="connsiteX1955" fmla="*/ 18237 w 4031403"/>
                <a:gd name="connsiteY1955" fmla="*/ 2195980 h 4031402"/>
                <a:gd name="connsiteX1956" fmla="*/ 18237 w 4031403"/>
                <a:gd name="connsiteY1956" fmla="*/ 2195980 h 4031402"/>
                <a:gd name="connsiteX1957" fmla="*/ 17047 w 4031403"/>
                <a:gd name="connsiteY1957" fmla="*/ 2195980 h 4031402"/>
                <a:gd name="connsiteX1958" fmla="*/ 17047 w 4031403"/>
                <a:gd name="connsiteY1958" fmla="*/ 2195980 h 4031402"/>
                <a:gd name="connsiteX1959" fmla="*/ 7065 w 4031403"/>
                <a:gd name="connsiteY1959" fmla="*/ 2186497 h 4031402"/>
                <a:gd name="connsiteX1960" fmla="*/ 4000304 w 4031403"/>
                <a:gd name="connsiteY1960" fmla="*/ 2304597 h 4031402"/>
                <a:gd name="connsiteX1961" fmla="*/ 3991473 w 4031403"/>
                <a:gd name="connsiteY1961" fmla="*/ 2292925 h 4031402"/>
                <a:gd name="connsiteX1962" fmla="*/ 3991473 w 4031403"/>
                <a:gd name="connsiteY1962" fmla="*/ 2292925 h 4031402"/>
                <a:gd name="connsiteX1963" fmla="*/ 4003145 w 4031403"/>
                <a:gd name="connsiteY1963" fmla="*/ 2284094 h 4031402"/>
                <a:gd name="connsiteX1964" fmla="*/ 4003145 w 4031403"/>
                <a:gd name="connsiteY1964" fmla="*/ 2284094 h 4031402"/>
                <a:gd name="connsiteX1965" fmla="*/ 4011976 w 4031403"/>
                <a:gd name="connsiteY1965" fmla="*/ 2295766 h 4031402"/>
                <a:gd name="connsiteX1966" fmla="*/ 4011976 w 4031403"/>
                <a:gd name="connsiteY1966" fmla="*/ 2295766 h 4031402"/>
                <a:gd name="connsiteX1967" fmla="*/ 4001417 w 4031403"/>
                <a:gd name="connsiteY1967" fmla="*/ 2304712 h 4031402"/>
                <a:gd name="connsiteX1968" fmla="*/ 4001417 w 4031403"/>
                <a:gd name="connsiteY1968" fmla="*/ 2304712 h 4031402"/>
                <a:gd name="connsiteX1969" fmla="*/ 4000304 w 4031403"/>
                <a:gd name="connsiteY1969" fmla="*/ 2304597 h 4031402"/>
                <a:gd name="connsiteX1970" fmla="*/ 4799 w 4031403"/>
                <a:gd name="connsiteY1970" fmla="*/ 2157394 h 4031402"/>
                <a:gd name="connsiteX1971" fmla="*/ 4799 w 4031403"/>
                <a:gd name="connsiteY1971" fmla="*/ 2157394 h 4031402"/>
                <a:gd name="connsiteX1972" fmla="*/ 14436 w 4031403"/>
                <a:gd name="connsiteY1972" fmla="*/ 2146337 h 4031402"/>
                <a:gd name="connsiteX1973" fmla="*/ 14436 w 4031403"/>
                <a:gd name="connsiteY1973" fmla="*/ 2146337 h 4031402"/>
                <a:gd name="connsiteX1974" fmla="*/ 25494 w 4031403"/>
                <a:gd name="connsiteY1974" fmla="*/ 2155935 h 4031402"/>
                <a:gd name="connsiteX1975" fmla="*/ 25494 w 4031403"/>
                <a:gd name="connsiteY1975" fmla="*/ 2155935 h 4031402"/>
                <a:gd name="connsiteX1976" fmla="*/ 15857 w 4031403"/>
                <a:gd name="connsiteY1976" fmla="*/ 2166993 h 4031402"/>
                <a:gd name="connsiteX1977" fmla="*/ 15857 w 4031403"/>
                <a:gd name="connsiteY1977" fmla="*/ 2166993 h 4031402"/>
                <a:gd name="connsiteX1978" fmla="*/ 14820 w 4031403"/>
                <a:gd name="connsiteY1978" fmla="*/ 2166993 h 4031402"/>
                <a:gd name="connsiteX1979" fmla="*/ 14820 w 4031403"/>
                <a:gd name="connsiteY1979" fmla="*/ 2166993 h 4031402"/>
                <a:gd name="connsiteX1980" fmla="*/ 4799 w 4031403"/>
                <a:gd name="connsiteY1980" fmla="*/ 2157394 h 4031402"/>
                <a:gd name="connsiteX1981" fmla="*/ 4004258 w 4031403"/>
                <a:gd name="connsiteY1981" fmla="*/ 2275955 h 4031402"/>
                <a:gd name="connsiteX1982" fmla="*/ 3995274 w 4031403"/>
                <a:gd name="connsiteY1982" fmla="*/ 2264398 h 4031402"/>
                <a:gd name="connsiteX1983" fmla="*/ 3995274 w 4031403"/>
                <a:gd name="connsiteY1983" fmla="*/ 2264398 h 4031402"/>
                <a:gd name="connsiteX1984" fmla="*/ 4006793 w 4031403"/>
                <a:gd name="connsiteY1984" fmla="*/ 2255414 h 4031402"/>
                <a:gd name="connsiteX1985" fmla="*/ 4006793 w 4031403"/>
                <a:gd name="connsiteY1985" fmla="*/ 2255414 h 4031402"/>
                <a:gd name="connsiteX1986" fmla="*/ 4015777 w 4031403"/>
                <a:gd name="connsiteY1986" fmla="*/ 2266971 h 4031402"/>
                <a:gd name="connsiteX1987" fmla="*/ 4015777 w 4031403"/>
                <a:gd name="connsiteY1987" fmla="*/ 2266971 h 4031402"/>
                <a:gd name="connsiteX1988" fmla="*/ 4005218 w 4031403"/>
                <a:gd name="connsiteY1988" fmla="*/ 2276032 h 4031402"/>
                <a:gd name="connsiteX1989" fmla="*/ 4005218 w 4031403"/>
                <a:gd name="connsiteY1989" fmla="*/ 2276032 h 4031402"/>
                <a:gd name="connsiteX1990" fmla="*/ 4004258 w 4031403"/>
                <a:gd name="connsiteY1990" fmla="*/ 2275955 h 4031402"/>
                <a:gd name="connsiteX1991" fmla="*/ 3033 w 4031403"/>
                <a:gd name="connsiteY1991" fmla="*/ 2128330 h 4031402"/>
                <a:gd name="connsiteX1992" fmla="*/ 12785 w 4031403"/>
                <a:gd name="connsiteY1992" fmla="*/ 2117426 h 4031402"/>
                <a:gd name="connsiteX1993" fmla="*/ 12785 w 4031403"/>
                <a:gd name="connsiteY1993" fmla="*/ 2117426 h 4031402"/>
                <a:gd name="connsiteX1994" fmla="*/ 23689 w 4031403"/>
                <a:gd name="connsiteY1994" fmla="*/ 2127178 h 4031402"/>
                <a:gd name="connsiteX1995" fmla="*/ 23689 w 4031403"/>
                <a:gd name="connsiteY1995" fmla="*/ 2127178 h 4031402"/>
                <a:gd name="connsiteX1996" fmla="*/ 13937 w 4031403"/>
                <a:gd name="connsiteY1996" fmla="*/ 2138082 h 4031402"/>
                <a:gd name="connsiteX1997" fmla="*/ 13937 w 4031403"/>
                <a:gd name="connsiteY1997" fmla="*/ 2138082 h 4031402"/>
                <a:gd name="connsiteX1998" fmla="*/ 13016 w 4031403"/>
                <a:gd name="connsiteY1998" fmla="*/ 2138082 h 4031402"/>
                <a:gd name="connsiteX1999" fmla="*/ 13016 w 4031403"/>
                <a:gd name="connsiteY1999" fmla="*/ 2138082 h 4031402"/>
                <a:gd name="connsiteX2000" fmla="*/ 3033 w 4031403"/>
                <a:gd name="connsiteY2000" fmla="*/ 2128292 h 4031402"/>
                <a:gd name="connsiteX2001" fmla="*/ 4007752 w 4031403"/>
                <a:gd name="connsiteY2001" fmla="*/ 2247198 h 4031402"/>
                <a:gd name="connsiteX2002" fmla="*/ 3998576 w 4031403"/>
                <a:gd name="connsiteY2002" fmla="*/ 2235795 h 4031402"/>
                <a:gd name="connsiteX2003" fmla="*/ 3998576 w 4031403"/>
                <a:gd name="connsiteY2003" fmla="*/ 2235795 h 4031402"/>
                <a:gd name="connsiteX2004" fmla="*/ 4009979 w 4031403"/>
                <a:gd name="connsiteY2004" fmla="*/ 2226580 h 4031402"/>
                <a:gd name="connsiteX2005" fmla="*/ 4009979 w 4031403"/>
                <a:gd name="connsiteY2005" fmla="*/ 2226580 h 4031402"/>
                <a:gd name="connsiteX2006" fmla="*/ 4019194 w 4031403"/>
                <a:gd name="connsiteY2006" fmla="*/ 2238022 h 4031402"/>
                <a:gd name="connsiteX2007" fmla="*/ 4019155 w 4031403"/>
                <a:gd name="connsiteY2007" fmla="*/ 2238022 h 4031402"/>
                <a:gd name="connsiteX2008" fmla="*/ 4008520 w 4031403"/>
                <a:gd name="connsiteY2008" fmla="*/ 2247236 h 4031402"/>
                <a:gd name="connsiteX2009" fmla="*/ 4008520 w 4031403"/>
                <a:gd name="connsiteY2009" fmla="*/ 2247236 h 4031402"/>
                <a:gd name="connsiteX2010" fmla="*/ 4007752 w 4031403"/>
                <a:gd name="connsiteY2010" fmla="*/ 2247159 h 4031402"/>
                <a:gd name="connsiteX2011" fmla="*/ 1651 w 4031403"/>
                <a:gd name="connsiteY2011" fmla="*/ 2099227 h 4031402"/>
                <a:gd name="connsiteX2012" fmla="*/ 11557 w 4031403"/>
                <a:gd name="connsiteY2012" fmla="*/ 2088439 h 4031402"/>
                <a:gd name="connsiteX2013" fmla="*/ 11557 w 4031403"/>
                <a:gd name="connsiteY2013" fmla="*/ 2088439 h 4031402"/>
                <a:gd name="connsiteX2014" fmla="*/ 22345 w 4031403"/>
                <a:gd name="connsiteY2014" fmla="*/ 2098383 h 4031402"/>
                <a:gd name="connsiteX2015" fmla="*/ 22345 w 4031403"/>
                <a:gd name="connsiteY2015" fmla="*/ 2098383 h 4031402"/>
                <a:gd name="connsiteX2016" fmla="*/ 12401 w 4031403"/>
                <a:gd name="connsiteY2016" fmla="*/ 2109133 h 4031402"/>
                <a:gd name="connsiteX2017" fmla="*/ 12401 w 4031403"/>
                <a:gd name="connsiteY2017" fmla="*/ 2109133 h 4031402"/>
                <a:gd name="connsiteX2018" fmla="*/ 11672 w 4031403"/>
                <a:gd name="connsiteY2018" fmla="*/ 2109133 h 4031402"/>
                <a:gd name="connsiteX2019" fmla="*/ 11672 w 4031403"/>
                <a:gd name="connsiteY2019" fmla="*/ 2109133 h 4031402"/>
                <a:gd name="connsiteX2020" fmla="*/ 1689 w 4031403"/>
                <a:gd name="connsiteY2020" fmla="*/ 2099189 h 4031402"/>
                <a:gd name="connsiteX2021" fmla="*/ 4010862 w 4031403"/>
                <a:gd name="connsiteY2021" fmla="*/ 2218402 h 4031402"/>
                <a:gd name="connsiteX2022" fmla="*/ 4001571 w 4031403"/>
                <a:gd name="connsiteY2022" fmla="*/ 2207076 h 4031402"/>
                <a:gd name="connsiteX2023" fmla="*/ 4001571 w 4031403"/>
                <a:gd name="connsiteY2023" fmla="*/ 2207076 h 4031402"/>
                <a:gd name="connsiteX2024" fmla="*/ 4012859 w 4031403"/>
                <a:gd name="connsiteY2024" fmla="*/ 2197785 h 4031402"/>
                <a:gd name="connsiteX2025" fmla="*/ 4012859 w 4031403"/>
                <a:gd name="connsiteY2025" fmla="*/ 2197785 h 4031402"/>
                <a:gd name="connsiteX2026" fmla="*/ 4022189 w 4031403"/>
                <a:gd name="connsiteY2026" fmla="*/ 2209073 h 4031402"/>
                <a:gd name="connsiteX2027" fmla="*/ 4022189 w 4031403"/>
                <a:gd name="connsiteY2027" fmla="*/ 2209073 h 4031402"/>
                <a:gd name="connsiteX2028" fmla="*/ 4011515 w 4031403"/>
                <a:gd name="connsiteY2028" fmla="*/ 2218402 h 4031402"/>
                <a:gd name="connsiteX2029" fmla="*/ 4010862 w 4031403"/>
                <a:gd name="connsiteY2029" fmla="*/ 2218402 h 4031402"/>
                <a:gd name="connsiteX2030" fmla="*/ 691 w 4031403"/>
                <a:gd name="connsiteY2030" fmla="*/ 2070125 h 4031402"/>
                <a:gd name="connsiteX2031" fmla="*/ 691 w 4031403"/>
                <a:gd name="connsiteY2031" fmla="*/ 2070125 h 4031402"/>
                <a:gd name="connsiteX2032" fmla="*/ 10789 w 4031403"/>
                <a:gd name="connsiteY2032" fmla="*/ 2059528 h 4031402"/>
                <a:gd name="connsiteX2033" fmla="*/ 10789 w 4031403"/>
                <a:gd name="connsiteY2033" fmla="*/ 2059528 h 4031402"/>
                <a:gd name="connsiteX2034" fmla="*/ 21385 w 4031403"/>
                <a:gd name="connsiteY2034" fmla="*/ 2069626 h 4031402"/>
                <a:gd name="connsiteX2035" fmla="*/ 21385 w 4031403"/>
                <a:gd name="connsiteY2035" fmla="*/ 2069626 h 4031402"/>
                <a:gd name="connsiteX2036" fmla="*/ 11288 w 4031403"/>
                <a:gd name="connsiteY2036" fmla="*/ 2080222 h 4031402"/>
                <a:gd name="connsiteX2037" fmla="*/ 11288 w 4031403"/>
                <a:gd name="connsiteY2037" fmla="*/ 2080222 h 4031402"/>
                <a:gd name="connsiteX2038" fmla="*/ 10674 w 4031403"/>
                <a:gd name="connsiteY2038" fmla="*/ 2080222 h 4031402"/>
                <a:gd name="connsiteX2039" fmla="*/ 10674 w 4031403"/>
                <a:gd name="connsiteY2039" fmla="*/ 2080222 h 4031402"/>
                <a:gd name="connsiteX2040" fmla="*/ 691 w 4031403"/>
                <a:gd name="connsiteY2040" fmla="*/ 2070125 h 4031402"/>
                <a:gd name="connsiteX2041" fmla="*/ 4013588 w 4031403"/>
                <a:gd name="connsiteY2041" fmla="*/ 2189568 h 4031402"/>
                <a:gd name="connsiteX2042" fmla="*/ 4004105 w 4031403"/>
                <a:gd name="connsiteY2042" fmla="*/ 2178396 h 4031402"/>
                <a:gd name="connsiteX2043" fmla="*/ 4004105 w 4031403"/>
                <a:gd name="connsiteY2043" fmla="*/ 2178396 h 4031402"/>
                <a:gd name="connsiteX2044" fmla="*/ 4015277 w 4031403"/>
                <a:gd name="connsiteY2044" fmla="*/ 2168912 h 4031402"/>
                <a:gd name="connsiteX2045" fmla="*/ 4015277 w 4031403"/>
                <a:gd name="connsiteY2045" fmla="*/ 2168912 h 4031402"/>
                <a:gd name="connsiteX2046" fmla="*/ 4024761 w 4031403"/>
                <a:gd name="connsiteY2046" fmla="*/ 2180085 h 4031402"/>
                <a:gd name="connsiteX2047" fmla="*/ 4024761 w 4031403"/>
                <a:gd name="connsiteY2047" fmla="*/ 2180085 h 4031402"/>
                <a:gd name="connsiteX2048" fmla="*/ 4014087 w 4031403"/>
                <a:gd name="connsiteY2048" fmla="*/ 2189607 h 4031402"/>
                <a:gd name="connsiteX2049" fmla="*/ 4013588 w 4031403"/>
                <a:gd name="connsiteY2049" fmla="*/ 2189607 h 4031402"/>
                <a:gd name="connsiteX2050" fmla="*/ 154 w 4031403"/>
                <a:gd name="connsiteY2050" fmla="*/ 2041022 h 4031402"/>
                <a:gd name="connsiteX2051" fmla="*/ 154 w 4031403"/>
                <a:gd name="connsiteY2051" fmla="*/ 2041022 h 4031402"/>
                <a:gd name="connsiteX2052" fmla="*/ 10366 w 4031403"/>
                <a:gd name="connsiteY2052" fmla="*/ 2030541 h 4031402"/>
                <a:gd name="connsiteX2053" fmla="*/ 10366 w 4031403"/>
                <a:gd name="connsiteY2053" fmla="*/ 2030541 h 4031402"/>
                <a:gd name="connsiteX2054" fmla="*/ 20848 w 4031403"/>
                <a:gd name="connsiteY2054" fmla="*/ 2040792 h 4031402"/>
                <a:gd name="connsiteX2055" fmla="*/ 20848 w 4031403"/>
                <a:gd name="connsiteY2055" fmla="*/ 2040792 h 4031402"/>
                <a:gd name="connsiteX2056" fmla="*/ 10597 w 4031403"/>
                <a:gd name="connsiteY2056" fmla="*/ 2051273 h 4031402"/>
                <a:gd name="connsiteX2057" fmla="*/ 10136 w 4031403"/>
                <a:gd name="connsiteY2057" fmla="*/ 2051273 h 4031402"/>
                <a:gd name="connsiteX2058" fmla="*/ 154 w 4031403"/>
                <a:gd name="connsiteY2058" fmla="*/ 2041022 h 4031402"/>
                <a:gd name="connsiteX2059" fmla="*/ 4015815 w 4031403"/>
                <a:gd name="connsiteY2059" fmla="*/ 2160696 h 4031402"/>
                <a:gd name="connsiteX2060" fmla="*/ 4006178 w 4031403"/>
                <a:gd name="connsiteY2060" fmla="*/ 2149639 h 4031402"/>
                <a:gd name="connsiteX2061" fmla="*/ 4006178 w 4031403"/>
                <a:gd name="connsiteY2061" fmla="*/ 2149639 h 4031402"/>
                <a:gd name="connsiteX2062" fmla="*/ 4017197 w 4031403"/>
                <a:gd name="connsiteY2062" fmla="*/ 2140002 h 4031402"/>
                <a:gd name="connsiteX2063" fmla="*/ 4017197 w 4031403"/>
                <a:gd name="connsiteY2063" fmla="*/ 2140002 h 4031402"/>
                <a:gd name="connsiteX2064" fmla="*/ 4026872 w 4031403"/>
                <a:gd name="connsiteY2064" fmla="*/ 2150983 h 4031402"/>
                <a:gd name="connsiteX2065" fmla="*/ 4026872 w 4031403"/>
                <a:gd name="connsiteY2065" fmla="*/ 2150983 h 4031402"/>
                <a:gd name="connsiteX2066" fmla="*/ 4016199 w 4031403"/>
                <a:gd name="connsiteY2066" fmla="*/ 2160658 h 4031402"/>
                <a:gd name="connsiteX2067" fmla="*/ 4015815 w 4031403"/>
                <a:gd name="connsiteY2067" fmla="*/ 2160658 h 4031402"/>
                <a:gd name="connsiteX2068" fmla="*/ 0 w 4031403"/>
                <a:gd name="connsiteY2068" fmla="*/ 2011881 h 4031402"/>
                <a:gd name="connsiteX2069" fmla="*/ 0 w 4031403"/>
                <a:gd name="connsiteY2069" fmla="*/ 2011881 h 4031402"/>
                <a:gd name="connsiteX2070" fmla="*/ 10366 w 4031403"/>
                <a:gd name="connsiteY2070" fmla="*/ 2001592 h 4031402"/>
                <a:gd name="connsiteX2071" fmla="*/ 10366 w 4031403"/>
                <a:gd name="connsiteY2071" fmla="*/ 2001592 h 4031402"/>
                <a:gd name="connsiteX2072" fmla="*/ 20694 w 4031403"/>
                <a:gd name="connsiteY2072" fmla="*/ 2011958 h 4031402"/>
                <a:gd name="connsiteX2073" fmla="*/ 20694 w 4031403"/>
                <a:gd name="connsiteY2073" fmla="*/ 2011958 h 4031402"/>
                <a:gd name="connsiteX2074" fmla="*/ 10328 w 4031403"/>
                <a:gd name="connsiteY2074" fmla="*/ 2022324 h 4031402"/>
                <a:gd name="connsiteX2075" fmla="*/ 10021 w 4031403"/>
                <a:gd name="connsiteY2075" fmla="*/ 2022324 h 4031402"/>
                <a:gd name="connsiteX2076" fmla="*/ 0 w 4031403"/>
                <a:gd name="connsiteY2076" fmla="*/ 2011920 h 4031402"/>
                <a:gd name="connsiteX2077" fmla="*/ 4017735 w 4031403"/>
                <a:gd name="connsiteY2077" fmla="*/ 2131824 h 4031402"/>
                <a:gd name="connsiteX2078" fmla="*/ 4007944 w 4031403"/>
                <a:gd name="connsiteY2078" fmla="*/ 2120958 h 4031402"/>
                <a:gd name="connsiteX2079" fmla="*/ 4007944 w 4031403"/>
                <a:gd name="connsiteY2079" fmla="*/ 2120958 h 4031402"/>
                <a:gd name="connsiteX2080" fmla="*/ 4018810 w 4031403"/>
                <a:gd name="connsiteY2080" fmla="*/ 2111168 h 4031402"/>
                <a:gd name="connsiteX2081" fmla="*/ 4018810 w 4031403"/>
                <a:gd name="connsiteY2081" fmla="*/ 2111168 h 4031402"/>
                <a:gd name="connsiteX2082" fmla="*/ 4028600 w 4031403"/>
                <a:gd name="connsiteY2082" fmla="*/ 2122033 h 4031402"/>
                <a:gd name="connsiteX2083" fmla="*/ 4028600 w 4031403"/>
                <a:gd name="connsiteY2083" fmla="*/ 2122033 h 4031402"/>
                <a:gd name="connsiteX2084" fmla="*/ 4017927 w 4031403"/>
                <a:gd name="connsiteY2084" fmla="*/ 2131824 h 4031402"/>
                <a:gd name="connsiteX2085" fmla="*/ 4017735 w 4031403"/>
                <a:gd name="connsiteY2085" fmla="*/ 2131824 h 4031402"/>
                <a:gd name="connsiteX2086" fmla="*/ 269 w 4031403"/>
                <a:gd name="connsiteY2086" fmla="*/ 1982817 h 4031402"/>
                <a:gd name="connsiteX2087" fmla="*/ 10789 w 4031403"/>
                <a:gd name="connsiteY2087" fmla="*/ 1972643 h 4031402"/>
                <a:gd name="connsiteX2088" fmla="*/ 10789 w 4031403"/>
                <a:gd name="connsiteY2088" fmla="*/ 1972643 h 4031402"/>
                <a:gd name="connsiteX2089" fmla="*/ 20925 w 4031403"/>
                <a:gd name="connsiteY2089" fmla="*/ 1983162 h 4031402"/>
                <a:gd name="connsiteX2090" fmla="*/ 20963 w 4031403"/>
                <a:gd name="connsiteY2090" fmla="*/ 1983162 h 4031402"/>
                <a:gd name="connsiteX2091" fmla="*/ 10443 w 4031403"/>
                <a:gd name="connsiteY2091" fmla="*/ 1993337 h 4031402"/>
                <a:gd name="connsiteX2092" fmla="*/ 10290 w 4031403"/>
                <a:gd name="connsiteY2092" fmla="*/ 1993337 h 4031402"/>
                <a:gd name="connsiteX2093" fmla="*/ 269 w 4031403"/>
                <a:gd name="connsiteY2093" fmla="*/ 1982817 h 4031402"/>
                <a:gd name="connsiteX2094" fmla="*/ 4019155 w 4031403"/>
                <a:gd name="connsiteY2094" fmla="*/ 2102913 h 4031402"/>
                <a:gd name="connsiteX2095" fmla="*/ 4009211 w 4031403"/>
                <a:gd name="connsiteY2095" fmla="*/ 2092201 h 4031402"/>
                <a:gd name="connsiteX2096" fmla="*/ 4009211 w 4031403"/>
                <a:gd name="connsiteY2096" fmla="*/ 2092201 h 4031402"/>
                <a:gd name="connsiteX2097" fmla="*/ 4019923 w 4031403"/>
                <a:gd name="connsiteY2097" fmla="*/ 2082219 h 4031402"/>
                <a:gd name="connsiteX2098" fmla="*/ 4019923 w 4031403"/>
                <a:gd name="connsiteY2098" fmla="*/ 2082219 h 4031402"/>
                <a:gd name="connsiteX2099" fmla="*/ 4029906 w 4031403"/>
                <a:gd name="connsiteY2099" fmla="*/ 2092969 h 4031402"/>
                <a:gd name="connsiteX2100" fmla="*/ 4029906 w 4031403"/>
                <a:gd name="connsiteY2100" fmla="*/ 2092969 h 4031402"/>
                <a:gd name="connsiteX2101" fmla="*/ 4019194 w 4031403"/>
                <a:gd name="connsiteY2101" fmla="*/ 2102875 h 4031402"/>
                <a:gd name="connsiteX2102" fmla="*/ 4019155 w 4031403"/>
                <a:gd name="connsiteY2102" fmla="*/ 2102875 h 4031402"/>
                <a:gd name="connsiteX2103" fmla="*/ 998 w 4031403"/>
                <a:gd name="connsiteY2103" fmla="*/ 1953714 h 4031402"/>
                <a:gd name="connsiteX2104" fmla="*/ 11633 w 4031403"/>
                <a:gd name="connsiteY2104" fmla="*/ 1943655 h 4031402"/>
                <a:gd name="connsiteX2105" fmla="*/ 11633 w 4031403"/>
                <a:gd name="connsiteY2105" fmla="*/ 1943655 h 4031402"/>
                <a:gd name="connsiteX2106" fmla="*/ 21654 w 4031403"/>
                <a:gd name="connsiteY2106" fmla="*/ 1954329 h 4031402"/>
                <a:gd name="connsiteX2107" fmla="*/ 21654 w 4031403"/>
                <a:gd name="connsiteY2107" fmla="*/ 1954329 h 4031402"/>
                <a:gd name="connsiteX2108" fmla="*/ 11019 w 4031403"/>
                <a:gd name="connsiteY2108" fmla="*/ 1964349 h 4031402"/>
                <a:gd name="connsiteX2109" fmla="*/ 11019 w 4031403"/>
                <a:gd name="connsiteY2109" fmla="*/ 1964349 h 4031402"/>
                <a:gd name="connsiteX2110" fmla="*/ 998 w 4031403"/>
                <a:gd name="connsiteY2110" fmla="*/ 1953714 h 4031402"/>
                <a:gd name="connsiteX2111" fmla="*/ 4010133 w 4031403"/>
                <a:gd name="connsiteY2111" fmla="*/ 2063406 h 4031402"/>
                <a:gd name="connsiteX2112" fmla="*/ 4020730 w 4031403"/>
                <a:gd name="connsiteY2112" fmla="*/ 2053270 h 4031402"/>
                <a:gd name="connsiteX2113" fmla="*/ 4020730 w 4031403"/>
                <a:gd name="connsiteY2113" fmla="*/ 2053270 h 4031402"/>
                <a:gd name="connsiteX2114" fmla="*/ 4030827 w 4031403"/>
                <a:gd name="connsiteY2114" fmla="*/ 2063905 h 4031402"/>
                <a:gd name="connsiteX2115" fmla="*/ 4030827 w 4031403"/>
                <a:gd name="connsiteY2115" fmla="*/ 2063905 h 4031402"/>
                <a:gd name="connsiteX2116" fmla="*/ 4020230 w 4031403"/>
                <a:gd name="connsiteY2116" fmla="*/ 2073964 h 4031402"/>
                <a:gd name="connsiteX2117" fmla="*/ 4020154 w 4031403"/>
                <a:gd name="connsiteY2117" fmla="*/ 2073964 h 4031402"/>
                <a:gd name="connsiteX2118" fmla="*/ 4010133 w 4031403"/>
                <a:gd name="connsiteY2118" fmla="*/ 2063406 h 4031402"/>
                <a:gd name="connsiteX2119" fmla="*/ 11941 w 4031403"/>
                <a:gd name="connsiteY2119" fmla="*/ 1935439 h 4031402"/>
                <a:gd name="connsiteX2120" fmla="*/ 2073 w 4031403"/>
                <a:gd name="connsiteY2120" fmla="*/ 1924650 h 4031402"/>
                <a:gd name="connsiteX2121" fmla="*/ 2073 w 4031403"/>
                <a:gd name="connsiteY2121" fmla="*/ 1924650 h 4031402"/>
                <a:gd name="connsiteX2122" fmla="*/ 12862 w 4031403"/>
                <a:gd name="connsiteY2122" fmla="*/ 1914783 h 4031402"/>
                <a:gd name="connsiteX2123" fmla="*/ 12862 w 4031403"/>
                <a:gd name="connsiteY2123" fmla="*/ 1914783 h 4031402"/>
                <a:gd name="connsiteX2124" fmla="*/ 22729 w 4031403"/>
                <a:gd name="connsiteY2124" fmla="*/ 1925572 h 4031402"/>
                <a:gd name="connsiteX2125" fmla="*/ 22729 w 4031403"/>
                <a:gd name="connsiteY2125" fmla="*/ 1925572 h 4031402"/>
                <a:gd name="connsiteX2126" fmla="*/ 12056 w 4031403"/>
                <a:gd name="connsiteY2126" fmla="*/ 1935439 h 4031402"/>
                <a:gd name="connsiteX2127" fmla="*/ 11941 w 4031403"/>
                <a:gd name="connsiteY2127" fmla="*/ 1935439 h 4031402"/>
                <a:gd name="connsiteX2128" fmla="*/ 4010593 w 4031403"/>
                <a:gd name="connsiteY2128" fmla="*/ 2034572 h 4031402"/>
                <a:gd name="connsiteX2129" fmla="*/ 4021037 w 4031403"/>
                <a:gd name="connsiteY2129" fmla="*/ 2024321 h 4031402"/>
                <a:gd name="connsiteX2130" fmla="*/ 4021037 w 4031403"/>
                <a:gd name="connsiteY2130" fmla="*/ 2024321 h 4031402"/>
                <a:gd name="connsiteX2131" fmla="*/ 4031288 w 4031403"/>
                <a:gd name="connsiteY2131" fmla="*/ 2034802 h 4031402"/>
                <a:gd name="connsiteX2132" fmla="*/ 4031288 w 4031403"/>
                <a:gd name="connsiteY2132" fmla="*/ 2034802 h 4031402"/>
                <a:gd name="connsiteX2133" fmla="*/ 4020806 w 4031403"/>
                <a:gd name="connsiteY2133" fmla="*/ 2045015 h 4031402"/>
                <a:gd name="connsiteX2134" fmla="*/ 4020614 w 4031403"/>
                <a:gd name="connsiteY2134" fmla="*/ 2045015 h 4031402"/>
                <a:gd name="connsiteX2135" fmla="*/ 4010593 w 4031403"/>
                <a:gd name="connsiteY2135" fmla="*/ 2034572 h 4031402"/>
                <a:gd name="connsiteX2136" fmla="*/ 13284 w 4031403"/>
                <a:gd name="connsiteY2136" fmla="*/ 1906490 h 4031402"/>
                <a:gd name="connsiteX2137" fmla="*/ 3571 w 4031403"/>
                <a:gd name="connsiteY2137" fmla="*/ 1895586 h 4031402"/>
                <a:gd name="connsiteX2138" fmla="*/ 3571 w 4031403"/>
                <a:gd name="connsiteY2138" fmla="*/ 1895586 h 4031402"/>
                <a:gd name="connsiteX2139" fmla="*/ 14551 w 4031403"/>
                <a:gd name="connsiteY2139" fmla="*/ 1885834 h 4031402"/>
                <a:gd name="connsiteX2140" fmla="*/ 14551 w 4031403"/>
                <a:gd name="connsiteY2140" fmla="*/ 1885834 h 4031402"/>
                <a:gd name="connsiteX2141" fmla="*/ 24265 w 4031403"/>
                <a:gd name="connsiteY2141" fmla="*/ 1896815 h 4031402"/>
                <a:gd name="connsiteX2142" fmla="*/ 24265 w 4031403"/>
                <a:gd name="connsiteY2142" fmla="*/ 1896815 h 4031402"/>
                <a:gd name="connsiteX2143" fmla="*/ 13553 w 4031403"/>
                <a:gd name="connsiteY2143" fmla="*/ 1906528 h 4031402"/>
                <a:gd name="connsiteX2144" fmla="*/ 13284 w 4031403"/>
                <a:gd name="connsiteY2144" fmla="*/ 1906528 h 4031402"/>
                <a:gd name="connsiteX2145" fmla="*/ 4010670 w 4031403"/>
                <a:gd name="connsiteY2145" fmla="*/ 2005738 h 4031402"/>
                <a:gd name="connsiteX2146" fmla="*/ 4020998 w 4031403"/>
                <a:gd name="connsiteY2146" fmla="*/ 1995333 h 4031402"/>
                <a:gd name="connsiteX2147" fmla="*/ 4020998 w 4031403"/>
                <a:gd name="connsiteY2147" fmla="*/ 1995333 h 4031402"/>
                <a:gd name="connsiteX2148" fmla="*/ 4031403 w 4031403"/>
                <a:gd name="connsiteY2148" fmla="*/ 2005661 h 4031402"/>
                <a:gd name="connsiteX2149" fmla="*/ 4031403 w 4031403"/>
                <a:gd name="connsiteY2149" fmla="*/ 2005661 h 4031402"/>
                <a:gd name="connsiteX2150" fmla="*/ 4021075 w 4031403"/>
                <a:gd name="connsiteY2150" fmla="*/ 2016066 h 4031402"/>
                <a:gd name="connsiteX2151" fmla="*/ 4020691 w 4031403"/>
                <a:gd name="connsiteY2151" fmla="*/ 2016066 h 4031402"/>
                <a:gd name="connsiteX2152" fmla="*/ 4010670 w 4031403"/>
                <a:gd name="connsiteY2152" fmla="*/ 2005738 h 4031402"/>
                <a:gd name="connsiteX2153" fmla="*/ 15050 w 4031403"/>
                <a:gd name="connsiteY2153" fmla="*/ 1877694 h 4031402"/>
                <a:gd name="connsiteX2154" fmla="*/ 5529 w 4031403"/>
                <a:gd name="connsiteY2154" fmla="*/ 1866599 h 4031402"/>
                <a:gd name="connsiteX2155" fmla="*/ 5529 w 4031403"/>
                <a:gd name="connsiteY2155" fmla="*/ 1866599 h 4031402"/>
                <a:gd name="connsiteX2156" fmla="*/ 16625 w 4031403"/>
                <a:gd name="connsiteY2156" fmla="*/ 1857038 h 4031402"/>
                <a:gd name="connsiteX2157" fmla="*/ 16625 w 4031403"/>
                <a:gd name="connsiteY2157" fmla="*/ 1857038 h 4031402"/>
                <a:gd name="connsiteX2158" fmla="*/ 26185 w 4031403"/>
                <a:gd name="connsiteY2158" fmla="*/ 1868096 h 4031402"/>
                <a:gd name="connsiteX2159" fmla="*/ 26185 w 4031403"/>
                <a:gd name="connsiteY2159" fmla="*/ 1868096 h 4031402"/>
                <a:gd name="connsiteX2160" fmla="*/ 15550 w 4031403"/>
                <a:gd name="connsiteY2160" fmla="*/ 1877694 h 4031402"/>
                <a:gd name="connsiteX2161" fmla="*/ 15089 w 4031403"/>
                <a:gd name="connsiteY2161" fmla="*/ 1877694 h 4031402"/>
                <a:gd name="connsiteX2162" fmla="*/ 4010363 w 4031403"/>
                <a:gd name="connsiteY2162" fmla="*/ 1976943 h 4031402"/>
                <a:gd name="connsiteX2163" fmla="*/ 4010363 w 4031403"/>
                <a:gd name="connsiteY2163" fmla="*/ 1976943 h 4031402"/>
                <a:gd name="connsiteX2164" fmla="*/ 4020537 w 4031403"/>
                <a:gd name="connsiteY2164" fmla="*/ 1966384 h 4031402"/>
                <a:gd name="connsiteX2165" fmla="*/ 4020537 w 4031403"/>
                <a:gd name="connsiteY2165" fmla="*/ 1966384 h 4031402"/>
                <a:gd name="connsiteX2166" fmla="*/ 4031057 w 4031403"/>
                <a:gd name="connsiteY2166" fmla="*/ 1976597 h 4031402"/>
                <a:gd name="connsiteX2167" fmla="*/ 4031057 w 4031403"/>
                <a:gd name="connsiteY2167" fmla="*/ 1976597 h 4031402"/>
                <a:gd name="connsiteX2168" fmla="*/ 4020883 w 4031403"/>
                <a:gd name="connsiteY2168" fmla="*/ 1987117 h 4031402"/>
                <a:gd name="connsiteX2169" fmla="*/ 4020346 w 4031403"/>
                <a:gd name="connsiteY2169" fmla="*/ 1987117 h 4031402"/>
                <a:gd name="connsiteX2170" fmla="*/ 4010363 w 4031403"/>
                <a:gd name="connsiteY2170" fmla="*/ 1976943 h 4031402"/>
                <a:gd name="connsiteX2171" fmla="*/ 17239 w 4031403"/>
                <a:gd name="connsiteY2171" fmla="*/ 1848784 h 4031402"/>
                <a:gd name="connsiteX2172" fmla="*/ 7832 w 4031403"/>
                <a:gd name="connsiteY2172" fmla="*/ 1837573 h 4031402"/>
                <a:gd name="connsiteX2173" fmla="*/ 7832 w 4031403"/>
                <a:gd name="connsiteY2173" fmla="*/ 1837573 h 4031402"/>
                <a:gd name="connsiteX2174" fmla="*/ 19082 w 4031403"/>
                <a:gd name="connsiteY2174" fmla="*/ 1828166 h 4031402"/>
                <a:gd name="connsiteX2175" fmla="*/ 19082 w 4031403"/>
                <a:gd name="connsiteY2175" fmla="*/ 1828166 h 4031402"/>
                <a:gd name="connsiteX2176" fmla="*/ 28488 w 4031403"/>
                <a:gd name="connsiteY2176" fmla="*/ 1839377 h 4031402"/>
                <a:gd name="connsiteX2177" fmla="*/ 28488 w 4031403"/>
                <a:gd name="connsiteY2177" fmla="*/ 1839377 h 4031402"/>
                <a:gd name="connsiteX2178" fmla="*/ 17815 w 4031403"/>
                <a:gd name="connsiteY2178" fmla="*/ 1848860 h 4031402"/>
                <a:gd name="connsiteX2179" fmla="*/ 17815 w 4031403"/>
                <a:gd name="connsiteY2179" fmla="*/ 1848860 h 4031402"/>
                <a:gd name="connsiteX2180" fmla="*/ 17239 w 4031403"/>
                <a:gd name="connsiteY2180" fmla="*/ 1848784 h 4031402"/>
                <a:gd name="connsiteX2181" fmla="*/ 4009595 w 4031403"/>
                <a:gd name="connsiteY2181" fmla="*/ 1948109 h 4031402"/>
                <a:gd name="connsiteX2182" fmla="*/ 4019654 w 4031403"/>
                <a:gd name="connsiteY2182" fmla="*/ 1937397 h 4031402"/>
                <a:gd name="connsiteX2183" fmla="*/ 4019654 w 4031403"/>
                <a:gd name="connsiteY2183" fmla="*/ 1937397 h 4031402"/>
                <a:gd name="connsiteX2184" fmla="*/ 4030328 w 4031403"/>
                <a:gd name="connsiteY2184" fmla="*/ 1947456 h 4031402"/>
                <a:gd name="connsiteX2185" fmla="*/ 4030328 w 4031403"/>
                <a:gd name="connsiteY2185" fmla="*/ 1947456 h 4031402"/>
                <a:gd name="connsiteX2186" fmla="*/ 4020346 w 4031403"/>
                <a:gd name="connsiteY2186" fmla="*/ 1958091 h 4031402"/>
                <a:gd name="connsiteX2187" fmla="*/ 4020346 w 4031403"/>
                <a:gd name="connsiteY2187" fmla="*/ 1958091 h 4031402"/>
                <a:gd name="connsiteX2188" fmla="*/ 4019654 w 4031403"/>
                <a:gd name="connsiteY2188" fmla="*/ 1958091 h 4031402"/>
                <a:gd name="connsiteX2189" fmla="*/ 4019654 w 4031403"/>
                <a:gd name="connsiteY2189" fmla="*/ 1958091 h 4031402"/>
                <a:gd name="connsiteX2190" fmla="*/ 4009672 w 4031403"/>
                <a:gd name="connsiteY2190" fmla="*/ 1948070 h 4031402"/>
                <a:gd name="connsiteX2191" fmla="*/ 19811 w 4031403"/>
                <a:gd name="connsiteY2191" fmla="*/ 1819950 h 4031402"/>
                <a:gd name="connsiteX2192" fmla="*/ 10558 w 4031403"/>
                <a:gd name="connsiteY2192" fmla="*/ 1808585 h 4031402"/>
                <a:gd name="connsiteX2193" fmla="*/ 10558 w 4031403"/>
                <a:gd name="connsiteY2193" fmla="*/ 1808585 h 4031402"/>
                <a:gd name="connsiteX2194" fmla="*/ 21923 w 4031403"/>
                <a:gd name="connsiteY2194" fmla="*/ 1799332 h 4031402"/>
                <a:gd name="connsiteX2195" fmla="*/ 21923 w 4031403"/>
                <a:gd name="connsiteY2195" fmla="*/ 1799332 h 4031402"/>
                <a:gd name="connsiteX2196" fmla="*/ 31176 w 4031403"/>
                <a:gd name="connsiteY2196" fmla="*/ 1810697 h 4031402"/>
                <a:gd name="connsiteX2197" fmla="*/ 31176 w 4031403"/>
                <a:gd name="connsiteY2197" fmla="*/ 1810697 h 4031402"/>
                <a:gd name="connsiteX2198" fmla="*/ 20541 w 4031403"/>
                <a:gd name="connsiteY2198" fmla="*/ 1819950 h 4031402"/>
                <a:gd name="connsiteX2199" fmla="*/ 19811 w 4031403"/>
                <a:gd name="connsiteY2199" fmla="*/ 1819950 h 4031402"/>
                <a:gd name="connsiteX2200" fmla="*/ 4008443 w 4031403"/>
                <a:gd name="connsiteY2200" fmla="*/ 1919313 h 4031402"/>
                <a:gd name="connsiteX2201" fmla="*/ 4018272 w 4031403"/>
                <a:gd name="connsiteY2201" fmla="*/ 1908486 h 4031402"/>
                <a:gd name="connsiteX2202" fmla="*/ 4018272 w 4031403"/>
                <a:gd name="connsiteY2202" fmla="*/ 1908486 h 4031402"/>
                <a:gd name="connsiteX2203" fmla="*/ 4029099 w 4031403"/>
                <a:gd name="connsiteY2203" fmla="*/ 1918353 h 4031402"/>
                <a:gd name="connsiteX2204" fmla="*/ 4029099 w 4031403"/>
                <a:gd name="connsiteY2204" fmla="*/ 1918353 h 4031402"/>
                <a:gd name="connsiteX2205" fmla="*/ 4019271 w 4031403"/>
                <a:gd name="connsiteY2205" fmla="*/ 1929142 h 4031402"/>
                <a:gd name="connsiteX2206" fmla="*/ 4019271 w 4031403"/>
                <a:gd name="connsiteY2206" fmla="*/ 1929142 h 4031402"/>
                <a:gd name="connsiteX2207" fmla="*/ 4018426 w 4031403"/>
                <a:gd name="connsiteY2207" fmla="*/ 1929142 h 4031402"/>
                <a:gd name="connsiteX2208" fmla="*/ 4018426 w 4031403"/>
                <a:gd name="connsiteY2208" fmla="*/ 1929142 h 4031402"/>
                <a:gd name="connsiteX2209" fmla="*/ 4008443 w 4031403"/>
                <a:gd name="connsiteY2209" fmla="*/ 1919275 h 4031402"/>
                <a:gd name="connsiteX2210" fmla="*/ 22844 w 4031403"/>
                <a:gd name="connsiteY2210" fmla="*/ 1791154 h 4031402"/>
                <a:gd name="connsiteX2211" fmla="*/ 13784 w 4031403"/>
                <a:gd name="connsiteY2211" fmla="*/ 1779675 h 4031402"/>
                <a:gd name="connsiteX2212" fmla="*/ 13784 w 4031403"/>
                <a:gd name="connsiteY2212" fmla="*/ 1779675 h 4031402"/>
                <a:gd name="connsiteX2213" fmla="*/ 25263 w 4031403"/>
                <a:gd name="connsiteY2213" fmla="*/ 1770614 h 4031402"/>
                <a:gd name="connsiteX2214" fmla="*/ 25263 w 4031403"/>
                <a:gd name="connsiteY2214" fmla="*/ 1770614 h 4031402"/>
                <a:gd name="connsiteX2215" fmla="*/ 34324 w 4031403"/>
                <a:gd name="connsiteY2215" fmla="*/ 1782093 h 4031402"/>
                <a:gd name="connsiteX2216" fmla="*/ 34324 w 4031403"/>
                <a:gd name="connsiteY2216" fmla="*/ 1782093 h 4031402"/>
                <a:gd name="connsiteX2217" fmla="*/ 23766 w 4031403"/>
                <a:gd name="connsiteY2217" fmla="*/ 1791231 h 4031402"/>
                <a:gd name="connsiteX2218" fmla="*/ 23766 w 4031403"/>
                <a:gd name="connsiteY2218" fmla="*/ 1791231 h 4031402"/>
                <a:gd name="connsiteX2219" fmla="*/ 22844 w 4031403"/>
                <a:gd name="connsiteY2219" fmla="*/ 1791154 h 4031402"/>
                <a:gd name="connsiteX2220" fmla="*/ 4006908 w 4031403"/>
                <a:gd name="connsiteY2220" fmla="*/ 1890556 h 4031402"/>
                <a:gd name="connsiteX2221" fmla="*/ 4016583 w 4031403"/>
                <a:gd name="connsiteY2221" fmla="*/ 1879614 h 4031402"/>
                <a:gd name="connsiteX2222" fmla="*/ 4016583 w 4031403"/>
                <a:gd name="connsiteY2222" fmla="*/ 1879614 h 4031402"/>
                <a:gd name="connsiteX2223" fmla="*/ 4027564 w 4031403"/>
                <a:gd name="connsiteY2223" fmla="*/ 1889289 h 4031402"/>
                <a:gd name="connsiteX2224" fmla="*/ 4027564 w 4031403"/>
                <a:gd name="connsiteY2224" fmla="*/ 1889289 h 4031402"/>
                <a:gd name="connsiteX2225" fmla="*/ 4017850 w 4031403"/>
                <a:gd name="connsiteY2225" fmla="*/ 1900270 h 4031402"/>
                <a:gd name="connsiteX2226" fmla="*/ 4017850 w 4031403"/>
                <a:gd name="connsiteY2226" fmla="*/ 1900270 h 4031402"/>
                <a:gd name="connsiteX2227" fmla="*/ 4016852 w 4031403"/>
                <a:gd name="connsiteY2227" fmla="*/ 1900270 h 4031402"/>
                <a:gd name="connsiteX2228" fmla="*/ 4016852 w 4031403"/>
                <a:gd name="connsiteY2228" fmla="*/ 1900270 h 4031402"/>
                <a:gd name="connsiteX2229" fmla="*/ 4006908 w 4031403"/>
                <a:gd name="connsiteY2229" fmla="*/ 1890556 h 4031402"/>
                <a:gd name="connsiteX2230" fmla="*/ 26262 w 4031403"/>
                <a:gd name="connsiteY2230" fmla="*/ 1762397 h 4031402"/>
                <a:gd name="connsiteX2231" fmla="*/ 17354 w 4031403"/>
                <a:gd name="connsiteY2231" fmla="*/ 1750802 h 4031402"/>
                <a:gd name="connsiteX2232" fmla="*/ 17354 w 4031403"/>
                <a:gd name="connsiteY2232" fmla="*/ 1750802 h 4031402"/>
                <a:gd name="connsiteX2233" fmla="*/ 28949 w 4031403"/>
                <a:gd name="connsiteY2233" fmla="*/ 1741895 h 4031402"/>
                <a:gd name="connsiteX2234" fmla="*/ 28949 w 4031403"/>
                <a:gd name="connsiteY2234" fmla="*/ 1741895 h 4031402"/>
                <a:gd name="connsiteX2235" fmla="*/ 37895 w 4031403"/>
                <a:gd name="connsiteY2235" fmla="*/ 1753490 h 4031402"/>
                <a:gd name="connsiteX2236" fmla="*/ 37856 w 4031403"/>
                <a:gd name="connsiteY2236" fmla="*/ 1753490 h 4031402"/>
                <a:gd name="connsiteX2237" fmla="*/ 27298 w 4031403"/>
                <a:gd name="connsiteY2237" fmla="*/ 1762512 h 4031402"/>
                <a:gd name="connsiteX2238" fmla="*/ 27298 w 4031403"/>
                <a:gd name="connsiteY2238" fmla="*/ 1762512 h 4031402"/>
                <a:gd name="connsiteX2239" fmla="*/ 26262 w 4031403"/>
                <a:gd name="connsiteY2239" fmla="*/ 1762397 h 4031402"/>
                <a:gd name="connsiteX2240" fmla="*/ 4004911 w 4031403"/>
                <a:gd name="connsiteY2240" fmla="*/ 1861838 h 4031402"/>
                <a:gd name="connsiteX2241" fmla="*/ 4014471 w 4031403"/>
                <a:gd name="connsiteY2241" fmla="*/ 1850703 h 4031402"/>
                <a:gd name="connsiteX2242" fmla="*/ 4014471 w 4031403"/>
                <a:gd name="connsiteY2242" fmla="*/ 1850703 h 4031402"/>
                <a:gd name="connsiteX2243" fmla="*/ 4025567 w 4031403"/>
                <a:gd name="connsiteY2243" fmla="*/ 1860263 h 4031402"/>
                <a:gd name="connsiteX2244" fmla="*/ 4025567 w 4031403"/>
                <a:gd name="connsiteY2244" fmla="*/ 1860263 h 4031402"/>
                <a:gd name="connsiteX2245" fmla="*/ 4016046 w 4031403"/>
                <a:gd name="connsiteY2245" fmla="*/ 1871359 h 4031402"/>
                <a:gd name="connsiteX2246" fmla="*/ 4016046 w 4031403"/>
                <a:gd name="connsiteY2246" fmla="*/ 1871359 h 4031402"/>
                <a:gd name="connsiteX2247" fmla="*/ 4014894 w 4031403"/>
                <a:gd name="connsiteY2247" fmla="*/ 1871398 h 4031402"/>
                <a:gd name="connsiteX2248" fmla="*/ 4014894 w 4031403"/>
                <a:gd name="connsiteY2248" fmla="*/ 1871398 h 4031402"/>
                <a:gd name="connsiteX2249" fmla="*/ 4004950 w 4031403"/>
                <a:gd name="connsiteY2249" fmla="*/ 1861838 h 4031402"/>
                <a:gd name="connsiteX2250" fmla="*/ 30063 w 4031403"/>
                <a:gd name="connsiteY2250" fmla="*/ 1733679 h 4031402"/>
                <a:gd name="connsiteX2251" fmla="*/ 21309 w 4031403"/>
                <a:gd name="connsiteY2251" fmla="*/ 1721968 h 4031402"/>
                <a:gd name="connsiteX2252" fmla="*/ 21309 w 4031403"/>
                <a:gd name="connsiteY2252" fmla="*/ 1721968 h 4031402"/>
                <a:gd name="connsiteX2253" fmla="*/ 33019 w 4031403"/>
                <a:gd name="connsiteY2253" fmla="*/ 1713253 h 4031402"/>
                <a:gd name="connsiteX2254" fmla="*/ 33019 w 4031403"/>
                <a:gd name="connsiteY2254" fmla="*/ 1713253 h 4031402"/>
                <a:gd name="connsiteX2255" fmla="*/ 41773 w 4031403"/>
                <a:gd name="connsiteY2255" fmla="*/ 1724963 h 4031402"/>
                <a:gd name="connsiteX2256" fmla="*/ 41773 w 4031403"/>
                <a:gd name="connsiteY2256" fmla="*/ 1724963 h 4031402"/>
                <a:gd name="connsiteX2257" fmla="*/ 31214 w 4031403"/>
                <a:gd name="connsiteY2257" fmla="*/ 1733832 h 4031402"/>
                <a:gd name="connsiteX2258" fmla="*/ 31214 w 4031403"/>
                <a:gd name="connsiteY2258" fmla="*/ 1733832 h 4031402"/>
                <a:gd name="connsiteX2259" fmla="*/ 30063 w 4031403"/>
                <a:gd name="connsiteY2259" fmla="*/ 1733717 h 4031402"/>
                <a:gd name="connsiteX2260" fmla="*/ 4002531 w 4031403"/>
                <a:gd name="connsiteY2260" fmla="*/ 1833081 h 4031402"/>
                <a:gd name="connsiteX2261" fmla="*/ 4011937 w 4031403"/>
                <a:gd name="connsiteY2261" fmla="*/ 1821869 h 4031402"/>
                <a:gd name="connsiteX2262" fmla="*/ 4011937 w 4031403"/>
                <a:gd name="connsiteY2262" fmla="*/ 1821869 h 4031402"/>
                <a:gd name="connsiteX2263" fmla="*/ 4023148 w 4031403"/>
                <a:gd name="connsiteY2263" fmla="*/ 1831238 h 4031402"/>
                <a:gd name="connsiteX2264" fmla="*/ 4023148 w 4031403"/>
                <a:gd name="connsiteY2264" fmla="*/ 1831238 h 4031402"/>
                <a:gd name="connsiteX2265" fmla="*/ 4013780 w 4031403"/>
                <a:gd name="connsiteY2265" fmla="*/ 1842487 h 4031402"/>
                <a:gd name="connsiteX2266" fmla="*/ 4013780 w 4031403"/>
                <a:gd name="connsiteY2266" fmla="*/ 1842487 h 4031402"/>
                <a:gd name="connsiteX2267" fmla="*/ 4012475 w 4031403"/>
                <a:gd name="connsiteY2267" fmla="*/ 1842525 h 4031402"/>
                <a:gd name="connsiteX2268" fmla="*/ 4012475 w 4031403"/>
                <a:gd name="connsiteY2268" fmla="*/ 1842525 h 4031402"/>
                <a:gd name="connsiteX2269" fmla="*/ 4002492 w 4031403"/>
                <a:gd name="connsiteY2269" fmla="*/ 1833081 h 4031402"/>
                <a:gd name="connsiteX2270" fmla="*/ 34324 w 4031403"/>
                <a:gd name="connsiteY2270" fmla="*/ 1705037 h 4031402"/>
                <a:gd name="connsiteX2271" fmla="*/ 25762 w 4031403"/>
                <a:gd name="connsiteY2271" fmla="*/ 1693173 h 4031402"/>
                <a:gd name="connsiteX2272" fmla="*/ 25762 w 4031403"/>
                <a:gd name="connsiteY2272" fmla="*/ 1693173 h 4031402"/>
                <a:gd name="connsiteX2273" fmla="*/ 37588 w 4031403"/>
                <a:gd name="connsiteY2273" fmla="*/ 1684611 h 4031402"/>
                <a:gd name="connsiteX2274" fmla="*/ 37588 w 4031403"/>
                <a:gd name="connsiteY2274" fmla="*/ 1684611 h 4031402"/>
                <a:gd name="connsiteX2275" fmla="*/ 46188 w 4031403"/>
                <a:gd name="connsiteY2275" fmla="*/ 1696437 h 4031402"/>
                <a:gd name="connsiteX2276" fmla="*/ 46188 w 4031403"/>
                <a:gd name="connsiteY2276" fmla="*/ 1696437 h 4031402"/>
                <a:gd name="connsiteX2277" fmla="*/ 35630 w 4031403"/>
                <a:gd name="connsiteY2277" fmla="*/ 1705152 h 4031402"/>
                <a:gd name="connsiteX2278" fmla="*/ 35630 w 4031403"/>
                <a:gd name="connsiteY2278" fmla="*/ 1705152 h 4031402"/>
                <a:gd name="connsiteX2279" fmla="*/ 34324 w 4031403"/>
                <a:gd name="connsiteY2279" fmla="*/ 1705037 h 4031402"/>
                <a:gd name="connsiteX2280" fmla="*/ 3999728 w 4031403"/>
                <a:gd name="connsiteY2280" fmla="*/ 1804400 h 4031402"/>
                <a:gd name="connsiteX2281" fmla="*/ 4008904 w 4031403"/>
                <a:gd name="connsiteY2281" fmla="*/ 1792997 h 4031402"/>
                <a:gd name="connsiteX2282" fmla="*/ 4008904 w 4031403"/>
                <a:gd name="connsiteY2282" fmla="*/ 1792997 h 4031402"/>
                <a:gd name="connsiteX2283" fmla="*/ 4020307 w 4031403"/>
                <a:gd name="connsiteY2283" fmla="*/ 1802250 h 4031402"/>
                <a:gd name="connsiteX2284" fmla="*/ 4020307 w 4031403"/>
                <a:gd name="connsiteY2284" fmla="*/ 1802250 h 4031402"/>
                <a:gd name="connsiteX2285" fmla="*/ 4011131 w 4031403"/>
                <a:gd name="connsiteY2285" fmla="*/ 1813653 h 4031402"/>
                <a:gd name="connsiteX2286" fmla="*/ 4011131 w 4031403"/>
                <a:gd name="connsiteY2286" fmla="*/ 1813653 h 4031402"/>
                <a:gd name="connsiteX2287" fmla="*/ 4009672 w 4031403"/>
                <a:gd name="connsiteY2287" fmla="*/ 1813653 h 4031402"/>
                <a:gd name="connsiteX2288" fmla="*/ 4009672 w 4031403"/>
                <a:gd name="connsiteY2288" fmla="*/ 1813653 h 4031402"/>
                <a:gd name="connsiteX2289" fmla="*/ 3999728 w 4031403"/>
                <a:gd name="connsiteY2289" fmla="*/ 1804400 h 4031402"/>
                <a:gd name="connsiteX2290" fmla="*/ 38970 w 4031403"/>
                <a:gd name="connsiteY2290" fmla="*/ 1676472 h 4031402"/>
                <a:gd name="connsiteX2291" fmla="*/ 30562 w 4031403"/>
                <a:gd name="connsiteY2291" fmla="*/ 1664493 h 4031402"/>
                <a:gd name="connsiteX2292" fmla="*/ 30562 w 4031403"/>
                <a:gd name="connsiteY2292" fmla="*/ 1664493 h 4031402"/>
                <a:gd name="connsiteX2293" fmla="*/ 42541 w 4031403"/>
                <a:gd name="connsiteY2293" fmla="*/ 1656084 h 4031402"/>
                <a:gd name="connsiteX2294" fmla="*/ 42541 w 4031403"/>
                <a:gd name="connsiteY2294" fmla="*/ 1656084 h 4031402"/>
                <a:gd name="connsiteX2295" fmla="*/ 50949 w 4031403"/>
                <a:gd name="connsiteY2295" fmla="*/ 1668063 h 4031402"/>
                <a:gd name="connsiteX2296" fmla="*/ 50949 w 4031403"/>
                <a:gd name="connsiteY2296" fmla="*/ 1668063 h 4031402"/>
                <a:gd name="connsiteX2297" fmla="*/ 40429 w 4031403"/>
                <a:gd name="connsiteY2297" fmla="*/ 1676625 h 4031402"/>
                <a:gd name="connsiteX2298" fmla="*/ 40429 w 4031403"/>
                <a:gd name="connsiteY2298" fmla="*/ 1676625 h 4031402"/>
                <a:gd name="connsiteX2299" fmla="*/ 38932 w 4031403"/>
                <a:gd name="connsiteY2299" fmla="*/ 1676472 h 4031402"/>
                <a:gd name="connsiteX2300" fmla="*/ 3996503 w 4031403"/>
                <a:gd name="connsiteY2300" fmla="*/ 1775797 h 4031402"/>
                <a:gd name="connsiteX2301" fmla="*/ 4005525 w 4031403"/>
                <a:gd name="connsiteY2301" fmla="*/ 1764279 h 4031402"/>
                <a:gd name="connsiteX2302" fmla="*/ 4005525 w 4031403"/>
                <a:gd name="connsiteY2302" fmla="*/ 1764279 h 4031402"/>
                <a:gd name="connsiteX2303" fmla="*/ 4017043 w 4031403"/>
                <a:gd name="connsiteY2303" fmla="*/ 1773301 h 4031402"/>
                <a:gd name="connsiteX2304" fmla="*/ 4017043 w 4031403"/>
                <a:gd name="connsiteY2304" fmla="*/ 1773301 h 4031402"/>
                <a:gd name="connsiteX2305" fmla="*/ 4008021 w 4031403"/>
                <a:gd name="connsiteY2305" fmla="*/ 1784819 h 4031402"/>
                <a:gd name="connsiteX2306" fmla="*/ 4008021 w 4031403"/>
                <a:gd name="connsiteY2306" fmla="*/ 1784819 h 4031402"/>
                <a:gd name="connsiteX2307" fmla="*/ 4006447 w 4031403"/>
                <a:gd name="connsiteY2307" fmla="*/ 1784896 h 4031402"/>
                <a:gd name="connsiteX2308" fmla="*/ 4006447 w 4031403"/>
                <a:gd name="connsiteY2308" fmla="*/ 1784896 h 4031402"/>
                <a:gd name="connsiteX2309" fmla="*/ 3996503 w 4031403"/>
                <a:gd name="connsiteY2309" fmla="*/ 1775797 h 4031402"/>
                <a:gd name="connsiteX2310" fmla="*/ 44038 w 4031403"/>
                <a:gd name="connsiteY2310" fmla="*/ 1647945 h 4031402"/>
                <a:gd name="connsiteX2311" fmla="*/ 35822 w 4031403"/>
                <a:gd name="connsiteY2311" fmla="*/ 1635812 h 4031402"/>
                <a:gd name="connsiteX2312" fmla="*/ 35822 w 4031403"/>
                <a:gd name="connsiteY2312" fmla="*/ 1635812 h 4031402"/>
                <a:gd name="connsiteX2313" fmla="*/ 47954 w 4031403"/>
                <a:gd name="connsiteY2313" fmla="*/ 1627596 h 4031402"/>
                <a:gd name="connsiteX2314" fmla="*/ 47954 w 4031403"/>
                <a:gd name="connsiteY2314" fmla="*/ 1627596 h 4031402"/>
                <a:gd name="connsiteX2315" fmla="*/ 56170 w 4031403"/>
                <a:gd name="connsiteY2315" fmla="*/ 1639729 h 4031402"/>
                <a:gd name="connsiteX2316" fmla="*/ 56170 w 4031403"/>
                <a:gd name="connsiteY2316" fmla="*/ 1639729 h 4031402"/>
                <a:gd name="connsiteX2317" fmla="*/ 45650 w 4031403"/>
                <a:gd name="connsiteY2317" fmla="*/ 1648137 h 4031402"/>
                <a:gd name="connsiteX2318" fmla="*/ 45650 w 4031403"/>
                <a:gd name="connsiteY2318" fmla="*/ 1648137 h 4031402"/>
                <a:gd name="connsiteX2319" fmla="*/ 44038 w 4031403"/>
                <a:gd name="connsiteY2319" fmla="*/ 1647945 h 4031402"/>
                <a:gd name="connsiteX2320" fmla="*/ 3992856 w 4031403"/>
                <a:gd name="connsiteY2320" fmla="*/ 1747232 h 4031402"/>
                <a:gd name="connsiteX2321" fmla="*/ 4001724 w 4031403"/>
                <a:gd name="connsiteY2321" fmla="*/ 1735598 h 4031402"/>
                <a:gd name="connsiteX2322" fmla="*/ 4001724 w 4031403"/>
                <a:gd name="connsiteY2322" fmla="*/ 1735598 h 4031402"/>
                <a:gd name="connsiteX2323" fmla="*/ 4013358 w 4031403"/>
                <a:gd name="connsiteY2323" fmla="*/ 1744467 h 4031402"/>
                <a:gd name="connsiteX2324" fmla="*/ 4013358 w 4031403"/>
                <a:gd name="connsiteY2324" fmla="*/ 1744467 h 4031402"/>
                <a:gd name="connsiteX2325" fmla="*/ 4004451 w 4031403"/>
                <a:gd name="connsiteY2325" fmla="*/ 1756101 h 4031402"/>
                <a:gd name="connsiteX2326" fmla="*/ 4004451 w 4031403"/>
                <a:gd name="connsiteY2326" fmla="*/ 1756101 h 4031402"/>
                <a:gd name="connsiteX2327" fmla="*/ 4002761 w 4031403"/>
                <a:gd name="connsiteY2327" fmla="*/ 1756178 h 4031402"/>
                <a:gd name="connsiteX2328" fmla="*/ 4002761 w 4031403"/>
                <a:gd name="connsiteY2328" fmla="*/ 1756178 h 4031402"/>
                <a:gd name="connsiteX2329" fmla="*/ 3992856 w 4031403"/>
                <a:gd name="connsiteY2329" fmla="*/ 1747232 h 4031402"/>
                <a:gd name="connsiteX2330" fmla="*/ 49528 w 4031403"/>
                <a:gd name="connsiteY2330" fmla="*/ 1619495 h 4031402"/>
                <a:gd name="connsiteX2331" fmla="*/ 41466 w 4031403"/>
                <a:gd name="connsiteY2331" fmla="*/ 1607247 h 4031402"/>
                <a:gd name="connsiteX2332" fmla="*/ 41466 w 4031403"/>
                <a:gd name="connsiteY2332" fmla="*/ 1607247 h 4031402"/>
                <a:gd name="connsiteX2333" fmla="*/ 53713 w 4031403"/>
                <a:gd name="connsiteY2333" fmla="*/ 1599185 h 4031402"/>
                <a:gd name="connsiteX2334" fmla="*/ 53713 w 4031403"/>
                <a:gd name="connsiteY2334" fmla="*/ 1599185 h 4031402"/>
                <a:gd name="connsiteX2335" fmla="*/ 61776 w 4031403"/>
                <a:gd name="connsiteY2335" fmla="*/ 1611432 h 4031402"/>
                <a:gd name="connsiteX2336" fmla="*/ 61776 w 4031403"/>
                <a:gd name="connsiteY2336" fmla="*/ 1611432 h 4031402"/>
                <a:gd name="connsiteX2337" fmla="*/ 51333 w 4031403"/>
                <a:gd name="connsiteY2337" fmla="*/ 1619725 h 4031402"/>
                <a:gd name="connsiteX2338" fmla="*/ 51333 w 4031403"/>
                <a:gd name="connsiteY2338" fmla="*/ 1619725 h 4031402"/>
                <a:gd name="connsiteX2339" fmla="*/ 49567 w 4031403"/>
                <a:gd name="connsiteY2339" fmla="*/ 1619495 h 4031402"/>
                <a:gd name="connsiteX2340" fmla="*/ 3988786 w 4031403"/>
                <a:gd name="connsiteY2340" fmla="*/ 1718667 h 4031402"/>
                <a:gd name="connsiteX2341" fmla="*/ 3988824 w 4031403"/>
                <a:gd name="connsiteY2341" fmla="*/ 1718667 h 4031402"/>
                <a:gd name="connsiteX2342" fmla="*/ 3997539 w 4031403"/>
                <a:gd name="connsiteY2342" fmla="*/ 1706918 h 4031402"/>
                <a:gd name="connsiteX2343" fmla="*/ 3997539 w 4031403"/>
                <a:gd name="connsiteY2343" fmla="*/ 1706918 h 4031402"/>
                <a:gd name="connsiteX2344" fmla="*/ 4009288 w 4031403"/>
                <a:gd name="connsiteY2344" fmla="*/ 1715595 h 4031402"/>
                <a:gd name="connsiteX2345" fmla="*/ 4009288 w 4031403"/>
                <a:gd name="connsiteY2345" fmla="*/ 1715595 h 4031402"/>
                <a:gd name="connsiteX2346" fmla="*/ 4000573 w 4031403"/>
                <a:gd name="connsiteY2346" fmla="*/ 1727382 h 4031402"/>
                <a:gd name="connsiteX2347" fmla="*/ 4000573 w 4031403"/>
                <a:gd name="connsiteY2347" fmla="*/ 1727382 h 4031402"/>
                <a:gd name="connsiteX2348" fmla="*/ 3998691 w 4031403"/>
                <a:gd name="connsiteY2348" fmla="*/ 1727497 h 4031402"/>
                <a:gd name="connsiteX2349" fmla="*/ 3998691 w 4031403"/>
                <a:gd name="connsiteY2349" fmla="*/ 1727497 h 4031402"/>
                <a:gd name="connsiteX2350" fmla="*/ 3988786 w 4031403"/>
                <a:gd name="connsiteY2350" fmla="*/ 1718667 h 4031402"/>
                <a:gd name="connsiteX2351" fmla="*/ 55403 w 4031403"/>
                <a:gd name="connsiteY2351" fmla="*/ 1591160 h 4031402"/>
                <a:gd name="connsiteX2352" fmla="*/ 47570 w 4031403"/>
                <a:gd name="connsiteY2352" fmla="*/ 1578797 h 4031402"/>
                <a:gd name="connsiteX2353" fmla="*/ 47570 w 4031403"/>
                <a:gd name="connsiteY2353" fmla="*/ 1578797 h 4031402"/>
                <a:gd name="connsiteX2354" fmla="*/ 59895 w 4031403"/>
                <a:gd name="connsiteY2354" fmla="*/ 1570927 h 4031402"/>
                <a:gd name="connsiteX2355" fmla="*/ 59895 w 4031403"/>
                <a:gd name="connsiteY2355" fmla="*/ 1570927 h 4031402"/>
                <a:gd name="connsiteX2356" fmla="*/ 67765 w 4031403"/>
                <a:gd name="connsiteY2356" fmla="*/ 1583290 h 4031402"/>
                <a:gd name="connsiteX2357" fmla="*/ 67765 w 4031403"/>
                <a:gd name="connsiteY2357" fmla="*/ 1583290 h 4031402"/>
                <a:gd name="connsiteX2358" fmla="*/ 57322 w 4031403"/>
                <a:gd name="connsiteY2358" fmla="*/ 1591391 h 4031402"/>
                <a:gd name="connsiteX2359" fmla="*/ 57322 w 4031403"/>
                <a:gd name="connsiteY2359" fmla="*/ 1591391 h 4031402"/>
                <a:gd name="connsiteX2360" fmla="*/ 55441 w 4031403"/>
                <a:gd name="connsiteY2360" fmla="*/ 1591160 h 4031402"/>
                <a:gd name="connsiteX2361" fmla="*/ 3984332 w 4031403"/>
                <a:gd name="connsiteY2361" fmla="*/ 1690217 h 4031402"/>
                <a:gd name="connsiteX2362" fmla="*/ 3984371 w 4031403"/>
                <a:gd name="connsiteY2362" fmla="*/ 1690217 h 4031402"/>
                <a:gd name="connsiteX2363" fmla="*/ 3992894 w 4031403"/>
                <a:gd name="connsiteY2363" fmla="*/ 1678315 h 4031402"/>
                <a:gd name="connsiteX2364" fmla="*/ 3992894 w 4031403"/>
                <a:gd name="connsiteY2364" fmla="*/ 1678315 h 4031402"/>
                <a:gd name="connsiteX2365" fmla="*/ 4004796 w 4031403"/>
                <a:gd name="connsiteY2365" fmla="*/ 1686876 h 4031402"/>
                <a:gd name="connsiteX2366" fmla="*/ 4004796 w 4031403"/>
                <a:gd name="connsiteY2366" fmla="*/ 1686876 h 4031402"/>
                <a:gd name="connsiteX2367" fmla="*/ 3996234 w 4031403"/>
                <a:gd name="connsiteY2367" fmla="*/ 1698740 h 4031402"/>
                <a:gd name="connsiteX2368" fmla="*/ 3996234 w 4031403"/>
                <a:gd name="connsiteY2368" fmla="*/ 1698740 h 4031402"/>
                <a:gd name="connsiteX2369" fmla="*/ 3994199 w 4031403"/>
                <a:gd name="connsiteY2369" fmla="*/ 1698894 h 4031402"/>
                <a:gd name="connsiteX2370" fmla="*/ 3994199 w 4031403"/>
                <a:gd name="connsiteY2370" fmla="*/ 1698894 h 4031402"/>
                <a:gd name="connsiteX2371" fmla="*/ 3984332 w 4031403"/>
                <a:gd name="connsiteY2371" fmla="*/ 1690255 h 4031402"/>
                <a:gd name="connsiteX2372" fmla="*/ 61699 w 4031403"/>
                <a:gd name="connsiteY2372" fmla="*/ 1562902 h 4031402"/>
                <a:gd name="connsiteX2373" fmla="*/ 54020 w 4031403"/>
                <a:gd name="connsiteY2373" fmla="*/ 1550424 h 4031402"/>
                <a:gd name="connsiteX2374" fmla="*/ 54020 w 4031403"/>
                <a:gd name="connsiteY2374" fmla="*/ 1550424 h 4031402"/>
                <a:gd name="connsiteX2375" fmla="*/ 66460 w 4031403"/>
                <a:gd name="connsiteY2375" fmla="*/ 1542746 h 4031402"/>
                <a:gd name="connsiteX2376" fmla="*/ 66460 w 4031403"/>
                <a:gd name="connsiteY2376" fmla="*/ 1542746 h 4031402"/>
                <a:gd name="connsiteX2377" fmla="*/ 74177 w 4031403"/>
                <a:gd name="connsiteY2377" fmla="*/ 1555185 h 4031402"/>
                <a:gd name="connsiteX2378" fmla="*/ 74177 w 4031403"/>
                <a:gd name="connsiteY2378" fmla="*/ 1555185 h 4031402"/>
                <a:gd name="connsiteX2379" fmla="*/ 63772 w 4031403"/>
                <a:gd name="connsiteY2379" fmla="*/ 1563171 h 4031402"/>
                <a:gd name="connsiteX2380" fmla="*/ 63772 w 4031403"/>
                <a:gd name="connsiteY2380" fmla="*/ 1563171 h 4031402"/>
                <a:gd name="connsiteX2381" fmla="*/ 61699 w 4031403"/>
                <a:gd name="connsiteY2381" fmla="*/ 1562902 h 4031402"/>
                <a:gd name="connsiteX2382" fmla="*/ 3979456 w 4031403"/>
                <a:gd name="connsiteY2382" fmla="*/ 1661805 h 4031402"/>
                <a:gd name="connsiteX2383" fmla="*/ 3987826 w 4031403"/>
                <a:gd name="connsiteY2383" fmla="*/ 1649826 h 4031402"/>
                <a:gd name="connsiteX2384" fmla="*/ 3987826 w 4031403"/>
                <a:gd name="connsiteY2384" fmla="*/ 1649826 h 4031402"/>
                <a:gd name="connsiteX2385" fmla="*/ 3999843 w 4031403"/>
                <a:gd name="connsiteY2385" fmla="*/ 1658158 h 4031402"/>
                <a:gd name="connsiteX2386" fmla="*/ 3999843 w 4031403"/>
                <a:gd name="connsiteY2386" fmla="*/ 1658158 h 4031402"/>
                <a:gd name="connsiteX2387" fmla="*/ 3991473 w 4031403"/>
                <a:gd name="connsiteY2387" fmla="*/ 1670175 h 4031402"/>
                <a:gd name="connsiteX2388" fmla="*/ 3991473 w 4031403"/>
                <a:gd name="connsiteY2388" fmla="*/ 1670175 h 4031402"/>
                <a:gd name="connsiteX2389" fmla="*/ 3989323 w 4031403"/>
                <a:gd name="connsiteY2389" fmla="*/ 1670329 h 4031402"/>
                <a:gd name="connsiteX2390" fmla="*/ 3989323 w 4031403"/>
                <a:gd name="connsiteY2390" fmla="*/ 1670329 h 4031402"/>
                <a:gd name="connsiteX2391" fmla="*/ 3979456 w 4031403"/>
                <a:gd name="connsiteY2391" fmla="*/ 1661805 h 4031402"/>
                <a:gd name="connsiteX2392" fmla="*/ 68418 w 4031403"/>
                <a:gd name="connsiteY2392" fmla="*/ 1534683 h 4031402"/>
                <a:gd name="connsiteX2393" fmla="*/ 60893 w 4031403"/>
                <a:gd name="connsiteY2393" fmla="*/ 1522128 h 4031402"/>
                <a:gd name="connsiteX2394" fmla="*/ 60893 w 4031403"/>
                <a:gd name="connsiteY2394" fmla="*/ 1522128 h 4031402"/>
                <a:gd name="connsiteX2395" fmla="*/ 73448 w 4031403"/>
                <a:gd name="connsiteY2395" fmla="*/ 1514641 h 4031402"/>
                <a:gd name="connsiteX2396" fmla="*/ 73448 w 4031403"/>
                <a:gd name="connsiteY2396" fmla="*/ 1514641 h 4031402"/>
                <a:gd name="connsiteX2397" fmla="*/ 81011 w 4031403"/>
                <a:gd name="connsiteY2397" fmla="*/ 1527196 h 4031402"/>
                <a:gd name="connsiteX2398" fmla="*/ 81011 w 4031403"/>
                <a:gd name="connsiteY2398" fmla="*/ 1527196 h 4031402"/>
                <a:gd name="connsiteX2399" fmla="*/ 70607 w 4031403"/>
                <a:gd name="connsiteY2399" fmla="*/ 1535028 h 4031402"/>
                <a:gd name="connsiteX2400" fmla="*/ 70607 w 4031403"/>
                <a:gd name="connsiteY2400" fmla="*/ 1535028 h 4031402"/>
                <a:gd name="connsiteX2401" fmla="*/ 68418 w 4031403"/>
                <a:gd name="connsiteY2401" fmla="*/ 1534721 h 4031402"/>
                <a:gd name="connsiteX2402" fmla="*/ 3974196 w 4031403"/>
                <a:gd name="connsiteY2402" fmla="*/ 1633509 h 4031402"/>
                <a:gd name="connsiteX2403" fmla="*/ 3974196 w 4031403"/>
                <a:gd name="connsiteY2403" fmla="*/ 1633509 h 4031402"/>
                <a:gd name="connsiteX2404" fmla="*/ 3982374 w 4031403"/>
                <a:gd name="connsiteY2404" fmla="*/ 1621338 h 4031402"/>
                <a:gd name="connsiteX2405" fmla="*/ 3982374 w 4031403"/>
                <a:gd name="connsiteY2405" fmla="*/ 1621338 h 4031402"/>
                <a:gd name="connsiteX2406" fmla="*/ 3994506 w 4031403"/>
                <a:gd name="connsiteY2406" fmla="*/ 1629516 h 4031402"/>
                <a:gd name="connsiteX2407" fmla="*/ 3994506 w 4031403"/>
                <a:gd name="connsiteY2407" fmla="*/ 1629516 h 4031402"/>
                <a:gd name="connsiteX2408" fmla="*/ 3986328 w 4031403"/>
                <a:gd name="connsiteY2408" fmla="*/ 1641687 h 4031402"/>
                <a:gd name="connsiteX2409" fmla="*/ 3986328 w 4031403"/>
                <a:gd name="connsiteY2409" fmla="*/ 1641687 h 4031402"/>
                <a:gd name="connsiteX2410" fmla="*/ 3983986 w 4031403"/>
                <a:gd name="connsiteY2410" fmla="*/ 1641879 h 4031402"/>
                <a:gd name="connsiteX2411" fmla="*/ 3983986 w 4031403"/>
                <a:gd name="connsiteY2411" fmla="*/ 1641879 h 4031402"/>
                <a:gd name="connsiteX2412" fmla="*/ 3974196 w 4031403"/>
                <a:gd name="connsiteY2412" fmla="*/ 1633509 h 4031402"/>
                <a:gd name="connsiteX2413" fmla="*/ 75559 w 4031403"/>
                <a:gd name="connsiteY2413" fmla="*/ 1506617 h 4031402"/>
                <a:gd name="connsiteX2414" fmla="*/ 68226 w 4031403"/>
                <a:gd name="connsiteY2414" fmla="*/ 1493947 h 4031402"/>
                <a:gd name="connsiteX2415" fmla="*/ 68226 w 4031403"/>
                <a:gd name="connsiteY2415" fmla="*/ 1493947 h 4031402"/>
                <a:gd name="connsiteX2416" fmla="*/ 80896 w 4031403"/>
                <a:gd name="connsiteY2416" fmla="*/ 1486614 h 4031402"/>
                <a:gd name="connsiteX2417" fmla="*/ 80896 w 4031403"/>
                <a:gd name="connsiteY2417" fmla="*/ 1486614 h 4031402"/>
                <a:gd name="connsiteX2418" fmla="*/ 88229 w 4031403"/>
                <a:gd name="connsiteY2418" fmla="*/ 1499284 h 4031402"/>
                <a:gd name="connsiteX2419" fmla="*/ 88229 w 4031403"/>
                <a:gd name="connsiteY2419" fmla="*/ 1499284 h 4031402"/>
                <a:gd name="connsiteX2420" fmla="*/ 77901 w 4031403"/>
                <a:gd name="connsiteY2420" fmla="*/ 1507001 h 4031402"/>
                <a:gd name="connsiteX2421" fmla="*/ 77901 w 4031403"/>
                <a:gd name="connsiteY2421" fmla="*/ 1507001 h 4031402"/>
                <a:gd name="connsiteX2422" fmla="*/ 75559 w 4031403"/>
                <a:gd name="connsiteY2422" fmla="*/ 1506617 h 4031402"/>
                <a:gd name="connsiteX2423" fmla="*/ 3968475 w 4031403"/>
                <a:gd name="connsiteY2423" fmla="*/ 1605212 h 4031402"/>
                <a:gd name="connsiteX2424" fmla="*/ 3976500 w 4031403"/>
                <a:gd name="connsiteY2424" fmla="*/ 1592965 h 4031402"/>
                <a:gd name="connsiteX2425" fmla="*/ 3976500 w 4031403"/>
                <a:gd name="connsiteY2425" fmla="*/ 1592965 h 4031402"/>
                <a:gd name="connsiteX2426" fmla="*/ 3988747 w 4031403"/>
                <a:gd name="connsiteY2426" fmla="*/ 1600989 h 4031402"/>
                <a:gd name="connsiteX2427" fmla="*/ 3988747 w 4031403"/>
                <a:gd name="connsiteY2427" fmla="*/ 1600989 h 4031402"/>
                <a:gd name="connsiteX2428" fmla="*/ 3980723 w 4031403"/>
                <a:gd name="connsiteY2428" fmla="*/ 1613237 h 4031402"/>
                <a:gd name="connsiteX2429" fmla="*/ 3980723 w 4031403"/>
                <a:gd name="connsiteY2429" fmla="*/ 1613237 h 4031402"/>
                <a:gd name="connsiteX2430" fmla="*/ 3978266 w 4031403"/>
                <a:gd name="connsiteY2430" fmla="*/ 1613429 h 4031402"/>
                <a:gd name="connsiteX2431" fmla="*/ 3978266 w 4031403"/>
                <a:gd name="connsiteY2431" fmla="*/ 1613429 h 4031402"/>
                <a:gd name="connsiteX2432" fmla="*/ 3968475 w 4031403"/>
                <a:gd name="connsiteY2432" fmla="*/ 1605212 h 4031402"/>
                <a:gd name="connsiteX2433" fmla="*/ 83085 w 4031403"/>
                <a:gd name="connsiteY2433" fmla="*/ 1478666 h 4031402"/>
                <a:gd name="connsiteX2434" fmla="*/ 75905 w 4031403"/>
                <a:gd name="connsiteY2434" fmla="*/ 1465919 h 4031402"/>
                <a:gd name="connsiteX2435" fmla="*/ 75905 w 4031403"/>
                <a:gd name="connsiteY2435" fmla="*/ 1465919 h 4031402"/>
                <a:gd name="connsiteX2436" fmla="*/ 88690 w 4031403"/>
                <a:gd name="connsiteY2436" fmla="*/ 1458740 h 4031402"/>
                <a:gd name="connsiteX2437" fmla="*/ 88690 w 4031403"/>
                <a:gd name="connsiteY2437" fmla="*/ 1458740 h 4031402"/>
                <a:gd name="connsiteX2438" fmla="*/ 95870 w 4031403"/>
                <a:gd name="connsiteY2438" fmla="*/ 1471525 h 4031402"/>
                <a:gd name="connsiteX2439" fmla="*/ 95870 w 4031403"/>
                <a:gd name="connsiteY2439" fmla="*/ 1471525 h 4031402"/>
                <a:gd name="connsiteX2440" fmla="*/ 85542 w 4031403"/>
                <a:gd name="connsiteY2440" fmla="*/ 1479050 h 4031402"/>
                <a:gd name="connsiteX2441" fmla="*/ 85542 w 4031403"/>
                <a:gd name="connsiteY2441" fmla="*/ 1479050 h 4031402"/>
                <a:gd name="connsiteX2442" fmla="*/ 83085 w 4031403"/>
                <a:gd name="connsiteY2442" fmla="*/ 1478628 h 4031402"/>
                <a:gd name="connsiteX2443" fmla="*/ 3962370 w 4031403"/>
                <a:gd name="connsiteY2443" fmla="*/ 1577070 h 4031402"/>
                <a:gd name="connsiteX2444" fmla="*/ 3970203 w 4031403"/>
                <a:gd name="connsiteY2444" fmla="*/ 1564745 h 4031402"/>
                <a:gd name="connsiteX2445" fmla="*/ 3970203 w 4031403"/>
                <a:gd name="connsiteY2445" fmla="*/ 1564745 h 4031402"/>
                <a:gd name="connsiteX2446" fmla="*/ 3982566 w 4031403"/>
                <a:gd name="connsiteY2446" fmla="*/ 1572578 h 4031402"/>
                <a:gd name="connsiteX2447" fmla="*/ 3982566 w 4031403"/>
                <a:gd name="connsiteY2447" fmla="*/ 1572578 h 4031402"/>
                <a:gd name="connsiteX2448" fmla="*/ 3974695 w 4031403"/>
                <a:gd name="connsiteY2448" fmla="*/ 1584979 h 4031402"/>
                <a:gd name="connsiteX2449" fmla="*/ 3974695 w 4031403"/>
                <a:gd name="connsiteY2449" fmla="*/ 1584979 h 4031402"/>
                <a:gd name="connsiteX2450" fmla="*/ 3972123 w 4031403"/>
                <a:gd name="connsiteY2450" fmla="*/ 1585209 h 4031402"/>
                <a:gd name="connsiteX2451" fmla="*/ 3972123 w 4031403"/>
                <a:gd name="connsiteY2451" fmla="*/ 1585209 h 4031402"/>
                <a:gd name="connsiteX2452" fmla="*/ 3962370 w 4031403"/>
                <a:gd name="connsiteY2452" fmla="*/ 1577108 h 4031402"/>
                <a:gd name="connsiteX2453" fmla="*/ 91032 w 4031403"/>
                <a:gd name="connsiteY2453" fmla="*/ 1450830 h 4031402"/>
                <a:gd name="connsiteX2454" fmla="*/ 84044 w 4031403"/>
                <a:gd name="connsiteY2454" fmla="*/ 1437930 h 4031402"/>
                <a:gd name="connsiteX2455" fmla="*/ 84083 w 4031403"/>
                <a:gd name="connsiteY2455" fmla="*/ 1437930 h 4031402"/>
                <a:gd name="connsiteX2456" fmla="*/ 96945 w 4031403"/>
                <a:gd name="connsiteY2456" fmla="*/ 1430981 h 4031402"/>
                <a:gd name="connsiteX2457" fmla="*/ 96945 w 4031403"/>
                <a:gd name="connsiteY2457" fmla="*/ 1430981 h 4031402"/>
                <a:gd name="connsiteX2458" fmla="*/ 103894 w 4031403"/>
                <a:gd name="connsiteY2458" fmla="*/ 1443881 h 4031402"/>
                <a:gd name="connsiteX2459" fmla="*/ 103894 w 4031403"/>
                <a:gd name="connsiteY2459" fmla="*/ 1443881 h 4031402"/>
                <a:gd name="connsiteX2460" fmla="*/ 93643 w 4031403"/>
                <a:gd name="connsiteY2460" fmla="*/ 1451253 h 4031402"/>
                <a:gd name="connsiteX2461" fmla="*/ 93643 w 4031403"/>
                <a:gd name="connsiteY2461" fmla="*/ 1451253 h 4031402"/>
                <a:gd name="connsiteX2462" fmla="*/ 91032 w 4031403"/>
                <a:gd name="connsiteY2462" fmla="*/ 1450830 h 4031402"/>
                <a:gd name="connsiteX2463" fmla="*/ 3955844 w 4031403"/>
                <a:gd name="connsiteY2463" fmla="*/ 1549004 h 4031402"/>
                <a:gd name="connsiteX2464" fmla="*/ 3955844 w 4031403"/>
                <a:gd name="connsiteY2464" fmla="*/ 1549004 h 4031402"/>
                <a:gd name="connsiteX2465" fmla="*/ 3963484 w 4031403"/>
                <a:gd name="connsiteY2465" fmla="*/ 1536526 h 4031402"/>
                <a:gd name="connsiteX2466" fmla="*/ 3963484 w 4031403"/>
                <a:gd name="connsiteY2466" fmla="*/ 1536526 h 4031402"/>
                <a:gd name="connsiteX2467" fmla="*/ 3975962 w 4031403"/>
                <a:gd name="connsiteY2467" fmla="*/ 1544128 h 4031402"/>
                <a:gd name="connsiteX2468" fmla="*/ 3975962 w 4031403"/>
                <a:gd name="connsiteY2468" fmla="*/ 1544128 h 4031402"/>
                <a:gd name="connsiteX2469" fmla="*/ 3968322 w 4031403"/>
                <a:gd name="connsiteY2469" fmla="*/ 1556644 h 4031402"/>
                <a:gd name="connsiteX2470" fmla="*/ 3968322 w 4031403"/>
                <a:gd name="connsiteY2470" fmla="*/ 1556644 h 4031402"/>
                <a:gd name="connsiteX2471" fmla="*/ 3965596 w 4031403"/>
                <a:gd name="connsiteY2471" fmla="*/ 1556913 h 4031402"/>
                <a:gd name="connsiteX2472" fmla="*/ 3965596 w 4031403"/>
                <a:gd name="connsiteY2472" fmla="*/ 1556913 h 4031402"/>
                <a:gd name="connsiteX2473" fmla="*/ 3955882 w 4031403"/>
                <a:gd name="connsiteY2473" fmla="*/ 1548965 h 4031402"/>
                <a:gd name="connsiteX2474" fmla="*/ 99364 w 4031403"/>
                <a:gd name="connsiteY2474" fmla="*/ 1423072 h 4031402"/>
                <a:gd name="connsiteX2475" fmla="*/ 92568 w 4031403"/>
                <a:gd name="connsiteY2475" fmla="*/ 1410094 h 4031402"/>
                <a:gd name="connsiteX2476" fmla="*/ 92568 w 4031403"/>
                <a:gd name="connsiteY2476" fmla="*/ 1410094 h 4031402"/>
                <a:gd name="connsiteX2477" fmla="*/ 105545 w 4031403"/>
                <a:gd name="connsiteY2477" fmla="*/ 1403299 h 4031402"/>
                <a:gd name="connsiteX2478" fmla="*/ 105545 w 4031403"/>
                <a:gd name="connsiteY2478" fmla="*/ 1403299 h 4031402"/>
                <a:gd name="connsiteX2479" fmla="*/ 112341 w 4031403"/>
                <a:gd name="connsiteY2479" fmla="*/ 1416276 h 4031402"/>
                <a:gd name="connsiteX2480" fmla="*/ 112341 w 4031403"/>
                <a:gd name="connsiteY2480" fmla="*/ 1416276 h 4031402"/>
                <a:gd name="connsiteX2481" fmla="*/ 102128 w 4031403"/>
                <a:gd name="connsiteY2481" fmla="*/ 1423532 h 4031402"/>
                <a:gd name="connsiteX2482" fmla="*/ 102128 w 4031403"/>
                <a:gd name="connsiteY2482" fmla="*/ 1423532 h 4031402"/>
                <a:gd name="connsiteX2483" fmla="*/ 99364 w 4031403"/>
                <a:gd name="connsiteY2483" fmla="*/ 1423072 h 4031402"/>
                <a:gd name="connsiteX2484" fmla="*/ 3948933 w 4031403"/>
                <a:gd name="connsiteY2484" fmla="*/ 1521015 h 4031402"/>
                <a:gd name="connsiteX2485" fmla="*/ 3956420 w 4031403"/>
                <a:gd name="connsiteY2485" fmla="*/ 1508421 h 4031402"/>
                <a:gd name="connsiteX2486" fmla="*/ 3956420 w 4031403"/>
                <a:gd name="connsiteY2486" fmla="*/ 1508421 h 4031402"/>
                <a:gd name="connsiteX2487" fmla="*/ 3968975 w 4031403"/>
                <a:gd name="connsiteY2487" fmla="*/ 1515908 h 4031402"/>
                <a:gd name="connsiteX2488" fmla="*/ 3968975 w 4031403"/>
                <a:gd name="connsiteY2488" fmla="*/ 1515908 h 4031402"/>
                <a:gd name="connsiteX2489" fmla="*/ 3961526 w 4031403"/>
                <a:gd name="connsiteY2489" fmla="*/ 1528463 h 4031402"/>
                <a:gd name="connsiteX2490" fmla="*/ 3961526 w 4031403"/>
                <a:gd name="connsiteY2490" fmla="*/ 1528463 h 4031402"/>
                <a:gd name="connsiteX2491" fmla="*/ 3958608 w 4031403"/>
                <a:gd name="connsiteY2491" fmla="*/ 1528770 h 4031402"/>
                <a:gd name="connsiteX2492" fmla="*/ 3958608 w 4031403"/>
                <a:gd name="connsiteY2492" fmla="*/ 1528770 h 4031402"/>
                <a:gd name="connsiteX2493" fmla="*/ 3948933 w 4031403"/>
                <a:gd name="connsiteY2493" fmla="*/ 1521015 h 4031402"/>
                <a:gd name="connsiteX2494" fmla="*/ 108079 w 4031403"/>
                <a:gd name="connsiteY2494" fmla="*/ 1395428 h 4031402"/>
                <a:gd name="connsiteX2495" fmla="*/ 101514 w 4031403"/>
                <a:gd name="connsiteY2495" fmla="*/ 1382374 h 4031402"/>
                <a:gd name="connsiteX2496" fmla="*/ 101514 w 4031403"/>
                <a:gd name="connsiteY2496" fmla="*/ 1382374 h 4031402"/>
                <a:gd name="connsiteX2497" fmla="*/ 114606 w 4031403"/>
                <a:gd name="connsiteY2497" fmla="*/ 1375809 h 4031402"/>
                <a:gd name="connsiteX2498" fmla="*/ 114606 w 4031403"/>
                <a:gd name="connsiteY2498" fmla="*/ 1375809 h 4031402"/>
                <a:gd name="connsiteX2499" fmla="*/ 121171 w 4031403"/>
                <a:gd name="connsiteY2499" fmla="*/ 1388863 h 4031402"/>
                <a:gd name="connsiteX2500" fmla="*/ 121171 w 4031403"/>
                <a:gd name="connsiteY2500" fmla="*/ 1388863 h 4031402"/>
                <a:gd name="connsiteX2501" fmla="*/ 110997 w 4031403"/>
                <a:gd name="connsiteY2501" fmla="*/ 1396004 h 4031402"/>
                <a:gd name="connsiteX2502" fmla="*/ 110997 w 4031403"/>
                <a:gd name="connsiteY2502" fmla="*/ 1396004 h 4031402"/>
                <a:gd name="connsiteX2503" fmla="*/ 108079 w 4031403"/>
                <a:gd name="connsiteY2503" fmla="*/ 1395466 h 4031402"/>
                <a:gd name="connsiteX2504" fmla="*/ 3941600 w 4031403"/>
                <a:gd name="connsiteY2504" fmla="*/ 1493025 h 4031402"/>
                <a:gd name="connsiteX2505" fmla="*/ 3948856 w 4031403"/>
                <a:gd name="connsiteY2505" fmla="*/ 1480317 h 4031402"/>
                <a:gd name="connsiteX2506" fmla="*/ 3948856 w 4031403"/>
                <a:gd name="connsiteY2506" fmla="*/ 1480317 h 4031402"/>
                <a:gd name="connsiteX2507" fmla="*/ 3961603 w 4031403"/>
                <a:gd name="connsiteY2507" fmla="*/ 1487612 h 4031402"/>
                <a:gd name="connsiteX2508" fmla="*/ 3961603 w 4031403"/>
                <a:gd name="connsiteY2508" fmla="*/ 1487612 h 4031402"/>
                <a:gd name="connsiteX2509" fmla="*/ 3954308 w 4031403"/>
                <a:gd name="connsiteY2509" fmla="*/ 1500282 h 4031402"/>
                <a:gd name="connsiteX2510" fmla="*/ 3954308 w 4031403"/>
                <a:gd name="connsiteY2510" fmla="*/ 1500282 h 4031402"/>
                <a:gd name="connsiteX2511" fmla="*/ 3951237 w 4031403"/>
                <a:gd name="connsiteY2511" fmla="*/ 1500627 h 4031402"/>
                <a:gd name="connsiteX2512" fmla="*/ 3951237 w 4031403"/>
                <a:gd name="connsiteY2512" fmla="*/ 1500627 h 4031402"/>
                <a:gd name="connsiteX2513" fmla="*/ 3941638 w 4031403"/>
                <a:gd name="connsiteY2513" fmla="*/ 1492987 h 4031402"/>
                <a:gd name="connsiteX2514" fmla="*/ 117255 w 4031403"/>
                <a:gd name="connsiteY2514" fmla="*/ 1367976 h 4031402"/>
                <a:gd name="connsiteX2515" fmla="*/ 110843 w 4031403"/>
                <a:gd name="connsiteY2515" fmla="*/ 1354807 h 4031402"/>
                <a:gd name="connsiteX2516" fmla="*/ 110843 w 4031403"/>
                <a:gd name="connsiteY2516" fmla="*/ 1354807 h 4031402"/>
                <a:gd name="connsiteX2517" fmla="*/ 124013 w 4031403"/>
                <a:gd name="connsiteY2517" fmla="*/ 1348434 h 4031402"/>
                <a:gd name="connsiteX2518" fmla="*/ 124013 w 4031403"/>
                <a:gd name="connsiteY2518" fmla="*/ 1348434 h 4031402"/>
                <a:gd name="connsiteX2519" fmla="*/ 130424 w 4031403"/>
                <a:gd name="connsiteY2519" fmla="*/ 1361565 h 4031402"/>
                <a:gd name="connsiteX2520" fmla="*/ 130386 w 4031403"/>
                <a:gd name="connsiteY2520" fmla="*/ 1361565 h 4031402"/>
                <a:gd name="connsiteX2521" fmla="*/ 120288 w 4031403"/>
                <a:gd name="connsiteY2521" fmla="*/ 1368514 h 4031402"/>
                <a:gd name="connsiteX2522" fmla="*/ 120288 w 4031403"/>
                <a:gd name="connsiteY2522" fmla="*/ 1368514 h 4031402"/>
                <a:gd name="connsiteX2523" fmla="*/ 117255 w 4031403"/>
                <a:gd name="connsiteY2523" fmla="*/ 1367976 h 4031402"/>
                <a:gd name="connsiteX2524" fmla="*/ 3933767 w 4031403"/>
                <a:gd name="connsiteY2524" fmla="*/ 1465190 h 4031402"/>
                <a:gd name="connsiteX2525" fmla="*/ 3933767 w 4031403"/>
                <a:gd name="connsiteY2525" fmla="*/ 1465190 h 4031402"/>
                <a:gd name="connsiteX2526" fmla="*/ 3940908 w 4031403"/>
                <a:gd name="connsiteY2526" fmla="*/ 1452366 h 4031402"/>
                <a:gd name="connsiteX2527" fmla="*/ 3940908 w 4031403"/>
                <a:gd name="connsiteY2527" fmla="*/ 1452366 h 4031402"/>
                <a:gd name="connsiteX2528" fmla="*/ 3953693 w 4031403"/>
                <a:gd name="connsiteY2528" fmla="*/ 1459508 h 4031402"/>
                <a:gd name="connsiteX2529" fmla="*/ 3953693 w 4031403"/>
                <a:gd name="connsiteY2529" fmla="*/ 1459508 h 4031402"/>
                <a:gd name="connsiteX2530" fmla="*/ 3946591 w 4031403"/>
                <a:gd name="connsiteY2530" fmla="*/ 1472293 h 4031402"/>
                <a:gd name="connsiteX2531" fmla="*/ 3946591 w 4031403"/>
                <a:gd name="connsiteY2531" fmla="*/ 1472293 h 4031402"/>
                <a:gd name="connsiteX2532" fmla="*/ 3943404 w 4031403"/>
                <a:gd name="connsiteY2532" fmla="*/ 1472677 h 4031402"/>
                <a:gd name="connsiteX2533" fmla="*/ 3943404 w 4031403"/>
                <a:gd name="connsiteY2533" fmla="*/ 1472677 h 4031402"/>
                <a:gd name="connsiteX2534" fmla="*/ 3933806 w 4031403"/>
                <a:gd name="connsiteY2534" fmla="*/ 1465190 h 4031402"/>
                <a:gd name="connsiteX2535" fmla="*/ 126815 w 4031403"/>
                <a:gd name="connsiteY2535" fmla="*/ 1340601 h 4031402"/>
                <a:gd name="connsiteX2536" fmla="*/ 120634 w 4031403"/>
                <a:gd name="connsiteY2536" fmla="*/ 1327356 h 4031402"/>
                <a:gd name="connsiteX2537" fmla="*/ 120634 w 4031403"/>
                <a:gd name="connsiteY2537" fmla="*/ 1327356 h 4031402"/>
                <a:gd name="connsiteX2538" fmla="*/ 133880 w 4031403"/>
                <a:gd name="connsiteY2538" fmla="*/ 1321174 h 4031402"/>
                <a:gd name="connsiteX2539" fmla="*/ 133880 w 4031403"/>
                <a:gd name="connsiteY2539" fmla="*/ 1321174 h 4031402"/>
                <a:gd name="connsiteX2540" fmla="*/ 140061 w 4031403"/>
                <a:gd name="connsiteY2540" fmla="*/ 1334420 h 4031402"/>
                <a:gd name="connsiteX2541" fmla="*/ 140061 w 4031403"/>
                <a:gd name="connsiteY2541" fmla="*/ 1334420 h 4031402"/>
                <a:gd name="connsiteX2542" fmla="*/ 129964 w 4031403"/>
                <a:gd name="connsiteY2542" fmla="*/ 1341254 h 4031402"/>
                <a:gd name="connsiteX2543" fmla="*/ 129964 w 4031403"/>
                <a:gd name="connsiteY2543" fmla="*/ 1341254 h 4031402"/>
                <a:gd name="connsiteX2544" fmla="*/ 126777 w 4031403"/>
                <a:gd name="connsiteY2544" fmla="*/ 1340601 h 4031402"/>
                <a:gd name="connsiteX2545" fmla="*/ 3925628 w 4031403"/>
                <a:gd name="connsiteY2545" fmla="*/ 1437469 h 4031402"/>
                <a:gd name="connsiteX2546" fmla="*/ 3932539 w 4031403"/>
                <a:gd name="connsiteY2546" fmla="*/ 1424569 h 4031402"/>
                <a:gd name="connsiteX2547" fmla="*/ 3932539 w 4031403"/>
                <a:gd name="connsiteY2547" fmla="*/ 1424569 h 4031402"/>
                <a:gd name="connsiteX2548" fmla="*/ 3945439 w 4031403"/>
                <a:gd name="connsiteY2548" fmla="*/ 1431441 h 4031402"/>
                <a:gd name="connsiteX2549" fmla="*/ 3945439 w 4031403"/>
                <a:gd name="connsiteY2549" fmla="*/ 1431441 h 4031402"/>
                <a:gd name="connsiteX2550" fmla="*/ 3938528 w 4031403"/>
                <a:gd name="connsiteY2550" fmla="*/ 1444342 h 4031402"/>
                <a:gd name="connsiteX2551" fmla="*/ 3938528 w 4031403"/>
                <a:gd name="connsiteY2551" fmla="*/ 1444342 h 4031402"/>
                <a:gd name="connsiteX2552" fmla="*/ 3935188 w 4031403"/>
                <a:gd name="connsiteY2552" fmla="*/ 1444803 h 4031402"/>
                <a:gd name="connsiteX2553" fmla="*/ 3935188 w 4031403"/>
                <a:gd name="connsiteY2553" fmla="*/ 1444803 h 4031402"/>
                <a:gd name="connsiteX2554" fmla="*/ 3925589 w 4031403"/>
                <a:gd name="connsiteY2554" fmla="*/ 1437431 h 4031402"/>
                <a:gd name="connsiteX2555" fmla="*/ 136721 w 4031403"/>
                <a:gd name="connsiteY2555" fmla="*/ 1313419 h 4031402"/>
                <a:gd name="connsiteX2556" fmla="*/ 130731 w 4031403"/>
                <a:gd name="connsiteY2556" fmla="*/ 1300096 h 4031402"/>
                <a:gd name="connsiteX2557" fmla="*/ 130731 w 4031403"/>
                <a:gd name="connsiteY2557" fmla="*/ 1300096 h 4031402"/>
                <a:gd name="connsiteX2558" fmla="*/ 144054 w 4031403"/>
                <a:gd name="connsiteY2558" fmla="*/ 1294068 h 4031402"/>
                <a:gd name="connsiteX2559" fmla="*/ 144054 w 4031403"/>
                <a:gd name="connsiteY2559" fmla="*/ 1294068 h 4031402"/>
                <a:gd name="connsiteX2560" fmla="*/ 150082 w 4031403"/>
                <a:gd name="connsiteY2560" fmla="*/ 1307429 h 4031402"/>
                <a:gd name="connsiteX2561" fmla="*/ 150082 w 4031403"/>
                <a:gd name="connsiteY2561" fmla="*/ 1307429 h 4031402"/>
                <a:gd name="connsiteX2562" fmla="*/ 140061 w 4031403"/>
                <a:gd name="connsiteY2562" fmla="*/ 1314110 h 4031402"/>
                <a:gd name="connsiteX2563" fmla="*/ 140061 w 4031403"/>
                <a:gd name="connsiteY2563" fmla="*/ 1314110 h 4031402"/>
                <a:gd name="connsiteX2564" fmla="*/ 136721 w 4031403"/>
                <a:gd name="connsiteY2564" fmla="*/ 1313419 h 4031402"/>
                <a:gd name="connsiteX2565" fmla="*/ 3917027 w 4031403"/>
                <a:gd name="connsiteY2565" fmla="*/ 1409826 h 4031402"/>
                <a:gd name="connsiteX2566" fmla="*/ 3917027 w 4031403"/>
                <a:gd name="connsiteY2566" fmla="*/ 1409826 h 4031402"/>
                <a:gd name="connsiteX2567" fmla="*/ 3923746 w 4031403"/>
                <a:gd name="connsiteY2567" fmla="*/ 1396810 h 4031402"/>
                <a:gd name="connsiteX2568" fmla="*/ 3923746 w 4031403"/>
                <a:gd name="connsiteY2568" fmla="*/ 1396810 h 4031402"/>
                <a:gd name="connsiteX2569" fmla="*/ 3936800 w 4031403"/>
                <a:gd name="connsiteY2569" fmla="*/ 1403529 h 4031402"/>
                <a:gd name="connsiteX2570" fmla="*/ 3936800 w 4031403"/>
                <a:gd name="connsiteY2570" fmla="*/ 1403529 h 4031402"/>
                <a:gd name="connsiteX2571" fmla="*/ 3930081 w 4031403"/>
                <a:gd name="connsiteY2571" fmla="*/ 1416545 h 4031402"/>
                <a:gd name="connsiteX2572" fmla="*/ 3930081 w 4031403"/>
                <a:gd name="connsiteY2572" fmla="*/ 1416545 h 4031402"/>
                <a:gd name="connsiteX2573" fmla="*/ 3926588 w 4031403"/>
                <a:gd name="connsiteY2573" fmla="*/ 1417005 h 4031402"/>
                <a:gd name="connsiteX2574" fmla="*/ 3926588 w 4031403"/>
                <a:gd name="connsiteY2574" fmla="*/ 1417005 h 4031402"/>
                <a:gd name="connsiteX2575" fmla="*/ 3917027 w 4031403"/>
                <a:gd name="connsiteY2575" fmla="*/ 1409826 h 4031402"/>
                <a:gd name="connsiteX2576" fmla="*/ 147049 w 4031403"/>
                <a:gd name="connsiteY2576" fmla="*/ 1286389 h 4031402"/>
                <a:gd name="connsiteX2577" fmla="*/ 141213 w 4031403"/>
                <a:gd name="connsiteY2577" fmla="*/ 1272951 h 4031402"/>
                <a:gd name="connsiteX2578" fmla="*/ 141251 w 4031403"/>
                <a:gd name="connsiteY2578" fmla="*/ 1272951 h 4031402"/>
                <a:gd name="connsiteX2579" fmla="*/ 154651 w 4031403"/>
                <a:gd name="connsiteY2579" fmla="*/ 1267115 h 4031402"/>
                <a:gd name="connsiteX2580" fmla="*/ 154651 w 4031403"/>
                <a:gd name="connsiteY2580" fmla="*/ 1267115 h 4031402"/>
                <a:gd name="connsiteX2581" fmla="*/ 160487 w 4031403"/>
                <a:gd name="connsiteY2581" fmla="*/ 1280553 h 4031402"/>
                <a:gd name="connsiteX2582" fmla="*/ 160487 w 4031403"/>
                <a:gd name="connsiteY2582" fmla="*/ 1280553 h 4031402"/>
                <a:gd name="connsiteX2583" fmla="*/ 150543 w 4031403"/>
                <a:gd name="connsiteY2583" fmla="*/ 1287119 h 4031402"/>
                <a:gd name="connsiteX2584" fmla="*/ 150543 w 4031403"/>
                <a:gd name="connsiteY2584" fmla="*/ 1287119 h 4031402"/>
                <a:gd name="connsiteX2585" fmla="*/ 147049 w 4031403"/>
                <a:gd name="connsiteY2585" fmla="*/ 1286389 h 4031402"/>
                <a:gd name="connsiteX2586" fmla="*/ 3908043 w 4031403"/>
                <a:gd name="connsiteY2586" fmla="*/ 1382336 h 4031402"/>
                <a:gd name="connsiteX2587" fmla="*/ 3914609 w 4031403"/>
                <a:gd name="connsiteY2587" fmla="*/ 1369243 h 4031402"/>
                <a:gd name="connsiteX2588" fmla="*/ 3914609 w 4031403"/>
                <a:gd name="connsiteY2588" fmla="*/ 1369243 h 4031402"/>
                <a:gd name="connsiteX2589" fmla="*/ 3927701 w 4031403"/>
                <a:gd name="connsiteY2589" fmla="*/ 1375770 h 4031402"/>
                <a:gd name="connsiteX2590" fmla="*/ 3927701 w 4031403"/>
                <a:gd name="connsiteY2590" fmla="*/ 1375770 h 4031402"/>
                <a:gd name="connsiteX2591" fmla="*/ 3921135 w 4031403"/>
                <a:gd name="connsiteY2591" fmla="*/ 1388901 h 4031402"/>
                <a:gd name="connsiteX2592" fmla="*/ 3921135 w 4031403"/>
                <a:gd name="connsiteY2592" fmla="*/ 1388901 h 4031402"/>
                <a:gd name="connsiteX2593" fmla="*/ 3917527 w 4031403"/>
                <a:gd name="connsiteY2593" fmla="*/ 1389400 h 4031402"/>
                <a:gd name="connsiteX2594" fmla="*/ 3917527 w 4031403"/>
                <a:gd name="connsiteY2594" fmla="*/ 1389400 h 4031402"/>
                <a:gd name="connsiteX2595" fmla="*/ 3908043 w 4031403"/>
                <a:gd name="connsiteY2595" fmla="*/ 1382336 h 4031402"/>
                <a:gd name="connsiteX2596" fmla="*/ 157761 w 4031403"/>
                <a:gd name="connsiteY2596" fmla="*/ 1259475 h 4031402"/>
                <a:gd name="connsiteX2597" fmla="*/ 152155 w 4031403"/>
                <a:gd name="connsiteY2597" fmla="*/ 1245960 h 4031402"/>
                <a:gd name="connsiteX2598" fmla="*/ 152155 w 4031403"/>
                <a:gd name="connsiteY2598" fmla="*/ 1245960 h 4031402"/>
                <a:gd name="connsiteX2599" fmla="*/ 165670 w 4031403"/>
                <a:gd name="connsiteY2599" fmla="*/ 1240355 h 4031402"/>
                <a:gd name="connsiteX2600" fmla="*/ 165670 w 4031403"/>
                <a:gd name="connsiteY2600" fmla="*/ 1240355 h 4031402"/>
                <a:gd name="connsiteX2601" fmla="*/ 171275 w 4031403"/>
                <a:gd name="connsiteY2601" fmla="*/ 1253869 h 4031402"/>
                <a:gd name="connsiteX2602" fmla="*/ 171275 w 4031403"/>
                <a:gd name="connsiteY2602" fmla="*/ 1253869 h 4031402"/>
                <a:gd name="connsiteX2603" fmla="*/ 161370 w 4031403"/>
                <a:gd name="connsiteY2603" fmla="*/ 1260243 h 4031402"/>
                <a:gd name="connsiteX2604" fmla="*/ 161370 w 4031403"/>
                <a:gd name="connsiteY2604" fmla="*/ 1260243 h 4031402"/>
                <a:gd name="connsiteX2605" fmla="*/ 157761 w 4031403"/>
                <a:gd name="connsiteY2605" fmla="*/ 1259475 h 4031402"/>
                <a:gd name="connsiteX2606" fmla="*/ 3898675 w 4031403"/>
                <a:gd name="connsiteY2606" fmla="*/ 1354999 h 4031402"/>
                <a:gd name="connsiteX2607" fmla="*/ 3905010 w 4031403"/>
                <a:gd name="connsiteY2607" fmla="*/ 1341792 h 4031402"/>
                <a:gd name="connsiteX2608" fmla="*/ 3905010 w 4031403"/>
                <a:gd name="connsiteY2608" fmla="*/ 1341792 h 4031402"/>
                <a:gd name="connsiteX2609" fmla="*/ 3918217 w 4031403"/>
                <a:gd name="connsiteY2609" fmla="*/ 1348127 h 4031402"/>
                <a:gd name="connsiteX2610" fmla="*/ 3918179 w 4031403"/>
                <a:gd name="connsiteY2610" fmla="*/ 1348127 h 4031402"/>
                <a:gd name="connsiteX2611" fmla="*/ 3911883 w 4031403"/>
                <a:gd name="connsiteY2611" fmla="*/ 1361296 h 4031402"/>
                <a:gd name="connsiteX2612" fmla="*/ 3911883 w 4031403"/>
                <a:gd name="connsiteY2612" fmla="*/ 1361296 h 4031402"/>
                <a:gd name="connsiteX2613" fmla="*/ 3908081 w 4031403"/>
                <a:gd name="connsiteY2613" fmla="*/ 1361872 h 4031402"/>
                <a:gd name="connsiteX2614" fmla="*/ 3908081 w 4031403"/>
                <a:gd name="connsiteY2614" fmla="*/ 1361872 h 4031402"/>
                <a:gd name="connsiteX2615" fmla="*/ 3898637 w 4031403"/>
                <a:gd name="connsiteY2615" fmla="*/ 1354961 h 4031402"/>
                <a:gd name="connsiteX2616" fmla="*/ 168933 w 4031403"/>
                <a:gd name="connsiteY2616" fmla="*/ 1232714 h 4031402"/>
                <a:gd name="connsiteX2617" fmla="*/ 163481 w 4031403"/>
                <a:gd name="connsiteY2617" fmla="*/ 1219123 h 4031402"/>
                <a:gd name="connsiteX2618" fmla="*/ 163481 w 4031403"/>
                <a:gd name="connsiteY2618" fmla="*/ 1219123 h 4031402"/>
                <a:gd name="connsiteX2619" fmla="*/ 177073 w 4031403"/>
                <a:gd name="connsiteY2619" fmla="*/ 1213709 h 4031402"/>
                <a:gd name="connsiteX2620" fmla="*/ 177073 w 4031403"/>
                <a:gd name="connsiteY2620" fmla="*/ 1213709 h 4031402"/>
                <a:gd name="connsiteX2621" fmla="*/ 182525 w 4031403"/>
                <a:gd name="connsiteY2621" fmla="*/ 1227262 h 4031402"/>
                <a:gd name="connsiteX2622" fmla="*/ 182525 w 4031403"/>
                <a:gd name="connsiteY2622" fmla="*/ 1227262 h 4031402"/>
                <a:gd name="connsiteX2623" fmla="*/ 172658 w 4031403"/>
                <a:gd name="connsiteY2623" fmla="*/ 1233521 h 4031402"/>
                <a:gd name="connsiteX2624" fmla="*/ 172658 w 4031403"/>
                <a:gd name="connsiteY2624" fmla="*/ 1233521 h 4031402"/>
                <a:gd name="connsiteX2625" fmla="*/ 168895 w 4031403"/>
                <a:gd name="connsiteY2625" fmla="*/ 1232714 h 4031402"/>
                <a:gd name="connsiteX2626" fmla="*/ 3888884 w 4031403"/>
                <a:gd name="connsiteY2626" fmla="*/ 1327816 h 4031402"/>
                <a:gd name="connsiteX2627" fmla="*/ 3895028 w 4031403"/>
                <a:gd name="connsiteY2627" fmla="*/ 1314494 h 4031402"/>
                <a:gd name="connsiteX2628" fmla="*/ 3895028 w 4031403"/>
                <a:gd name="connsiteY2628" fmla="*/ 1314494 h 4031402"/>
                <a:gd name="connsiteX2629" fmla="*/ 3908350 w 4031403"/>
                <a:gd name="connsiteY2629" fmla="*/ 1320637 h 4031402"/>
                <a:gd name="connsiteX2630" fmla="*/ 3908350 w 4031403"/>
                <a:gd name="connsiteY2630" fmla="*/ 1320637 h 4031402"/>
                <a:gd name="connsiteX2631" fmla="*/ 3902207 w 4031403"/>
                <a:gd name="connsiteY2631" fmla="*/ 1333959 h 4031402"/>
                <a:gd name="connsiteX2632" fmla="*/ 3902207 w 4031403"/>
                <a:gd name="connsiteY2632" fmla="*/ 1333959 h 4031402"/>
                <a:gd name="connsiteX2633" fmla="*/ 3898291 w 4031403"/>
                <a:gd name="connsiteY2633" fmla="*/ 1334574 h 4031402"/>
                <a:gd name="connsiteX2634" fmla="*/ 3898291 w 4031403"/>
                <a:gd name="connsiteY2634" fmla="*/ 1334574 h 4031402"/>
                <a:gd name="connsiteX2635" fmla="*/ 3888884 w 4031403"/>
                <a:gd name="connsiteY2635" fmla="*/ 1327816 h 4031402"/>
                <a:gd name="connsiteX2636" fmla="*/ 180336 w 4031403"/>
                <a:gd name="connsiteY2636" fmla="*/ 1206261 h 4031402"/>
                <a:gd name="connsiteX2637" fmla="*/ 175153 w 4031403"/>
                <a:gd name="connsiteY2637" fmla="*/ 1192593 h 4031402"/>
                <a:gd name="connsiteX2638" fmla="*/ 175153 w 4031403"/>
                <a:gd name="connsiteY2638" fmla="*/ 1192593 h 4031402"/>
                <a:gd name="connsiteX2639" fmla="*/ 188822 w 4031403"/>
                <a:gd name="connsiteY2639" fmla="*/ 1187371 h 4031402"/>
                <a:gd name="connsiteX2640" fmla="*/ 188822 w 4031403"/>
                <a:gd name="connsiteY2640" fmla="*/ 1187371 h 4031402"/>
                <a:gd name="connsiteX2641" fmla="*/ 194005 w 4031403"/>
                <a:gd name="connsiteY2641" fmla="*/ 1201039 h 4031402"/>
                <a:gd name="connsiteX2642" fmla="*/ 194005 w 4031403"/>
                <a:gd name="connsiteY2642" fmla="*/ 1201039 h 4031402"/>
                <a:gd name="connsiteX2643" fmla="*/ 184214 w 4031403"/>
                <a:gd name="connsiteY2643" fmla="*/ 1207183 h 4031402"/>
                <a:gd name="connsiteX2644" fmla="*/ 184214 w 4031403"/>
                <a:gd name="connsiteY2644" fmla="*/ 1207183 h 4031402"/>
                <a:gd name="connsiteX2645" fmla="*/ 180298 w 4031403"/>
                <a:gd name="connsiteY2645" fmla="*/ 1206261 h 4031402"/>
                <a:gd name="connsiteX2646" fmla="*/ 3878710 w 4031403"/>
                <a:gd name="connsiteY2646" fmla="*/ 1300749 h 4031402"/>
                <a:gd name="connsiteX2647" fmla="*/ 3884700 w 4031403"/>
                <a:gd name="connsiteY2647" fmla="*/ 1287349 h 4031402"/>
                <a:gd name="connsiteX2648" fmla="*/ 3884700 w 4031403"/>
                <a:gd name="connsiteY2648" fmla="*/ 1287349 h 4031402"/>
                <a:gd name="connsiteX2649" fmla="*/ 3898061 w 4031403"/>
                <a:gd name="connsiteY2649" fmla="*/ 1293300 h 4031402"/>
                <a:gd name="connsiteX2650" fmla="*/ 3898061 w 4031403"/>
                <a:gd name="connsiteY2650" fmla="*/ 1293300 h 4031402"/>
                <a:gd name="connsiteX2651" fmla="*/ 3892110 w 4031403"/>
                <a:gd name="connsiteY2651" fmla="*/ 1306700 h 4031402"/>
                <a:gd name="connsiteX2652" fmla="*/ 3892110 w 4031403"/>
                <a:gd name="connsiteY2652" fmla="*/ 1306700 h 4031402"/>
                <a:gd name="connsiteX2653" fmla="*/ 3888078 w 4031403"/>
                <a:gd name="connsiteY2653" fmla="*/ 1307391 h 4031402"/>
                <a:gd name="connsiteX2654" fmla="*/ 3888078 w 4031403"/>
                <a:gd name="connsiteY2654" fmla="*/ 1307391 h 4031402"/>
                <a:gd name="connsiteX2655" fmla="*/ 3878710 w 4031403"/>
                <a:gd name="connsiteY2655" fmla="*/ 1300749 h 4031402"/>
                <a:gd name="connsiteX2656" fmla="*/ 192200 w 4031403"/>
                <a:gd name="connsiteY2656" fmla="*/ 1179961 h 4031402"/>
                <a:gd name="connsiteX2657" fmla="*/ 187170 w 4031403"/>
                <a:gd name="connsiteY2657" fmla="*/ 1166216 h 4031402"/>
                <a:gd name="connsiteX2658" fmla="*/ 187170 w 4031403"/>
                <a:gd name="connsiteY2658" fmla="*/ 1166216 h 4031402"/>
                <a:gd name="connsiteX2659" fmla="*/ 200916 w 4031403"/>
                <a:gd name="connsiteY2659" fmla="*/ 1161187 h 4031402"/>
                <a:gd name="connsiteX2660" fmla="*/ 200916 w 4031403"/>
                <a:gd name="connsiteY2660" fmla="*/ 1161187 h 4031402"/>
                <a:gd name="connsiteX2661" fmla="*/ 205945 w 4031403"/>
                <a:gd name="connsiteY2661" fmla="*/ 1174932 h 4031402"/>
                <a:gd name="connsiteX2662" fmla="*/ 205945 w 4031403"/>
                <a:gd name="connsiteY2662" fmla="*/ 1174932 h 4031402"/>
                <a:gd name="connsiteX2663" fmla="*/ 196193 w 4031403"/>
                <a:gd name="connsiteY2663" fmla="*/ 1180921 h 4031402"/>
                <a:gd name="connsiteX2664" fmla="*/ 196193 w 4031403"/>
                <a:gd name="connsiteY2664" fmla="*/ 1180921 h 4031402"/>
                <a:gd name="connsiteX2665" fmla="*/ 192200 w 4031403"/>
                <a:gd name="connsiteY2665" fmla="*/ 1179961 h 4031402"/>
                <a:gd name="connsiteX2666" fmla="*/ 3868190 w 4031403"/>
                <a:gd name="connsiteY2666" fmla="*/ 1273873 h 4031402"/>
                <a:gd name="connsiteX2667" fmla="*/ 3873950 w 4031403"/>
                <a:gd name="connsiteY2667" fmla="*/ 1260396 h 4031402"/>
                <a:gd name="connsiteX2668" fmla="*/ 3873950 w 4031403"/>
                <a:gd name="connsiteY2668" fmla="*/ 1260396 h 4031402"/>
                <a:gd name="connsiteX2669" fmla="*/ 3887387 w 4031403"/>
                <a:gd name="connsiteY2669" fmla="*/ 1266194 h 4031402"/>
                <a:gd name="connsiteX2670" fmla="*/ 3887387 w 4031403"/>
                <a:gd name="connsiteY2670" fmla="*/ 1266194 h 4031402"/>
                <a:gd name="connsiteX2671" fmla="*/ 3881628 w 4031403"/>
                <a:gd name="connsiteY2671" fmla="*/ 1279632 h 4031402"/>
                <a:gd name="connsiteX2672" fmla="*/ 3881628 w 4031403"/>
                <a:gd name="connsiteY2672" fmla="*/ 1279632 h 4031402"/>
                <a:gd name="connsiteX2673" fmla="*/ 3877405 w 4031403"/>
                <a:gd name="connsiteY2673" fmla="*/ 1280361 h 4031402"/>
                <a:gd name="connsiteX2674" fmla="*/ 3877405 w 4031403"/>
                <a:gd name="connsiteY2674" fmla="*/ 1280361 h 4031402"/>
                <a:gd name="connsiteX2675" fmla="*/ 3868152 w 4031403"/>
                <a:gd name="connsiteY2675" fmla="*/ 1273873 h 4031402"/>
                <a:gd name="connsiteX2676" fmla="*/ 204409 w 4031403"/>
                <a:gd name="connsiteY2676" fmla="*/ 1153777 h 4031402"/>
                <a:gd name="connsiteX2677" fmla="*/ 199610 w 4031403"/>
                <a:gd name="connsiteY2677" fmla="*/ 1139955 h 4031402"/>
                <a:gd name="connsiteX2678" fmla="*/ 199610 w 4031403"/>
                <a:gd name="connsiteY2678" fmla="*/ 1139955 h 4031402"/>
                <a:gd name="connsiteX2679" fmla="*/ 213432 w 4031403"/>
                <a:gd name="connsiteY2679" fmla="*/ 1135155 h 4031402"/>
                <a:gd name="connsiteX2680" fmla="*/ 213432 w 4031403"/>
                <a:gd name="connsiteY2680" fmla="*/ 1135155 h 4031402"/>
                <a:gd name="connsiteX2681" fmla="*/ 218231 w 4031403"/>
                <a:gd name="connsiteY2681" fmla="*/ 1148977 h 4031402"/>
                <a:gd name="connsiteX2682" fmla="*/ 218231 w 4031403"/>
                <a:gd name="connsiteY2682" fmla="*/ 1148977 h 4031402"/>
                <a:gd name="connsiteX2683" fmla="*/ 208556 w 4031403"/>
                <a:gd name="connsiteY2683" fmla="*/ 1154852 h 4031402"/>
                <a:gd name="connsiteX2684" fmla="*/ 208556 w 4031403"/>
                <a:gd name="connsiteY2684" fmla="*/ 1154852 h 4031402"/>
                <a:gd name="connsiteX2685" fmla="*/ 204409 w 4031403"/>
                <a:gd name="connsiteY2685" fmla="*/ 1153815 h 4031402"/>
                <a:gd name="connsiteX2686" fmla="*/ 3857209 w 4031403"/>
                <a:gd name="connsiteY2686" fmla="*/ 1247112 h 4031402"/>
                <a:gd name="connsiteX2687" fmla="*/ 3862777 w 4031403"/>
                <a:gd name="connsiteY2687" fmla="*/ 1233597 h 4031402"/>
                <a:gd name="connsiteX2688" fmla="*/ 3862777 w 4031403"/>
                <a:gd name="connsiteY2688" fmla="*/ 1233597 h 4031402"/>
                <a:gd name="connsiteX2689" fmla="*/ 3876292 w 4031403"/>
                <a:gd name="connsiteY2689" fmla="*/ 1239126 h 4031402"/>
                <a:gd name="connsiteX2690" fmla="*/ 3876292 w 4031403"/>
                <a:gd name="connsiteY2690" fmla="*/ 1239126 h 4031402"/>
                <a:gd name="connsiteX2691" fmla="*/ 3870724 w 4031403"/>
                <a:gd name="connsiteY2691" fmla="*/ 1252718 h 4031402"/>
                <a:gd name="connsiteX2692" fmla="*/ 3870724 w 4031403"/>
                <a:gd name="connsiteY2692" fmla="*/ 1252718 h 4031402"/>
                <a:gd name="connsiteX2693" fmla="*/ 3866424 w 4031403"/>
                <a:gd name="connsiteY2693" fmla="*/ 1253486 h 4031402"/>
                <a:gd name="connsiteX2694" fmla="*/ 3866424 w 4031403"/>
                <a:gd name="connsiteY2694" fmla="*/ 1253486 h 4031402"/>
                <a:gd name="connsiteX2695" fmla="*/ 3857171 w 4031403"/>
                <a:gd name="connsiteY2695" fmla="*/ 1247151 h 4031402"/>
                <a:gd name="connsiteX2696" fmla="*/ 217041 w 4031403"/>
                <a:gd name="connsiteY2696" fmla="*/ 1127861 h 4031402"/>
                <a:gd name="connsiteX2697" fmla="*/ 212434 w 4031403"/>
                <a:gd name="connsiteY2697" fmla="*/ 1113962 h 4031402"/>
                <a:gd name="connsiteX2698" fmla="*/ 212434 w 4031403"/>
                <a:gd name="connsiteY2698" fmla="*/ 1113962 h 4031402"/>
                <a:gd name="connsiteX2699" fmla="*/ 226294 w 4031403"/>
                <a:gd name="connsiteY2699" fmla="*/ 1109316 h 4031402"/>
                <a:gd name="connsiteX2700" fmla="*/ 226294 w 4031403"/>
                <a:gd name="connsiteY2700" fmla="*/ 1109316 h 4031402"/>
                <a:gd name="connsiteX2701" fmla="*/ 230940 w 4031403"/>
                <a:gd name="connsiteY2701" fmla="*/ 1123215 h 4031402"/>
                <a:gd name="connsiteX2702" fmla="*/ 230940 w 4031403"/>
                <a:gd name="connsiteY2702" fmla="*/ 1123215 h 4031402"/>
                <a:gd name="connsiteX2703" fmla="*/ 221303 w 4031403"/>
                <a:gd name="connsiteY2703" fmla="*/ 1128936 h 4031402"/>
                <a:gd name="connsiteX2704" fmla="*/ 221303 w 4031403"/>
                <a:gd name="connsiteY2704" fmla="*/ 1128936 h 4031402"/>
                <a:gd name="connsiteX2705" fmla="*/ 217041 w 4031403"/>
                <a:gd name="connsiteY2705" fmla="*/ 1127861 h 4031402"/>
                <a:gd name="connsiteX2706" fmla="*/ 3845883 w 4031403"/>
                <a:gd name="connsiteY2706" fmla="*/ 1220544 h 4031402"/>
                <a:gd name="connsiteX2707" fmla="*/ 3851259 w 4031403"/>
                <a:gd name="connsiteY2707" fmla="*/ 1206875 h 4031402"/>
                <a:gd name="connsiteX2708" fmla="*/ 3851259 w 4031403"/>
                <a:gd name="connsiteY2708" fmla="*/ 1206875 h 4031402"/>
                <a:gd name="connsiteX2709" fmla="*/ 3864850 w 4031403"/>
                <a:gd name="connsiteY2709" fmla="*/ 1212250 h 4031402"/>
                <a:gd name="connsiteX2710" fmla="*/ 3864850 w 4031403"/>
                <a:gd name="connsiteY2710" fmla="*/ 1212250 h 4031402"/>
                <a:gd name="connsiteX2711" fmla="*/ 3859513 w 4031403"/>
                <a:gd name="connsiteY2711" fmla="*/ 1225880 h 4031402"/>
                <a:gd name="connsiteX2712" fmla="*/ 3859513 w 4031403"/>
                <a:gd name="connsiteY2712" fmla="*/ 1225880 h 4031402"/>
                <a:gd name="connsiteX2713" fmla="*/ 3855060 w 4031403"/>
                <a:gd name="connsiteY2713" fmla="*/ 1226725 h 4031402"/>
                <a:gd name="connsiteX2714" fmla="*/ 3855060 w 4031403"/>
                <a:gd name="connsiteY2714" fmla="*/ 1226725 h 4031402"/>
                <a:gd name="connsiteX2715" fmla="*/ 3845883 w 4031403"/>
                <a:gd name="connsiteY2715" fmla="*/ 1220544 h 4031402"/>
                <a:gd name="connsiteX2716" fmla="*/ 230018 w 4031403"/>
                <a:gd name="connsiteY2716" fmla="*/ 1102060 h 4031402"/>
                <a:gd name="connsiteX2717" fmla="*/ 225641 w 4031403"/>
                <a:gd name="connsiteY2717" fmla="*/ 1088123 h 4031402"/>
                <a:gd name="connsiteX2718" fmla="*/ 225641 w 4031403"/>
                <a:gd name="connsiteY2718" fmla="*/ 1088123 h 4031402"/>
                <a:gd name="connsiteX2719" fmla="*/ 239578 w 4031403"/>
                <a:gd name="connsiteY2719" fmla="*/ 1083669 h 4031402"/>
                <a:gd name="connsiteX2720" fmla="*/ 239578 w 4031403"/>
                <a:gd name="connsiteY2720" fmla="*/ 1083669 h 4031402"/>
                <a:gd name="connsiteX2721" fmla="*/ 243955 w 4031403"/>
                <a:gd name="connsiteY2721" fmla="*/ 1097645 h 4031402"/>
                <a:gd name="connsiteX2722" fmla="*/ 243955 w 4031403"/>
                <a:gd name="connsiteY2722" fmla="*/ 1097645 h 4031402"/>
                <a:gd name="connsiteX2723" fmla="*/ 234433 w 4031403"/>
                <a:gd name="connsiteY2723" fmla="*/ 1103212 h 4031402"/>
                <a:gd name="connsiteX2724" fmla="*/ 234433 w 4031403"/>
                <a:gd name="connsiteY2724" fmla="*/ 1103212 h 4031402"/>
                <a:gd name="connsiteX2725" fmla="*/ 229980 w 4031403"/>
                <a:gd name="connsiteY2725" fmla="*/ 1102021 h 4031402"/>
                <a:gd name="connsiteX2726" fmla="*/ 3834173 w 4031403"/>
                <a:gd name="connsiteY2726" fmla="*/ 1194167 h 4031402"/>
                <a:gd name="connsiteX2727" fmla="*/ 3834173 w 4031403"/>
                <a:gd name="connsiteY2727" fmla="*/ 1194167 h 4031402"/>
                <a:gd name="connsiteX2728" fmla="*/ 3839357 w 4031403"/>
                <a:gd name="connsiteY2728" fmla="*/ 1180460 h 4031402"/>
                <a:gd name="connsiteX2729" fmla="*/ 3839357 w 4031403"/>
                <a:gd name="connsiteY2729" fmla="*/ 1180460 h 4031402"/>
                <a:gd name="connsiteX2730" fmla="*/ 3853063 w 4031403"/>
                <a:gd name="connsiteY2730" fmla="*/ 1185643 h 4031402"/>
                <a:gd name="connsiteX2731" fmla="*/ 3853063 w 4031403"/>
                <a:gd name="connsiteY2731" fmla="*/ 1185643 h 4031402"/>
                <a:gd name="connsiteX2732" fmla="*/ 3847880 w 4031403"/>
                <a:gd name="connsiteY2732" fmla="*/ 1199312 h 4031402"/>
                <a:gd name="connsiteX2733" fmla="*/ 3847880 w 4031403"/>
                <a:gd name="connsiteY2733" fmla="*/ 1199312 h 4031402"/>
                <a:gd name="connsiteX2734" fmla="*/ 3843273 w 4031403"/>
                <a:gd name="connsiteY2734" fmla="*/ 1200233 h 4031402"/>
                <a:gd name="connsiteX2735" fmla="*/ 3843273 w 4031403"/>
                <a:gd name="connsiteY2735" fmla="*/ 1200233 h 4031402"/>
                <a:gd name="connsiteX2736" fmla="*/ 3834135 w 4031403"/>
                <a:gd name="connsiteY2736" fmla="*/ 1194167 h 4031402"/>
                <a:gd name="connsiteX2737" fmla="*/ 243341 w 4031403"/>
                <a:gd name="connsiteY2737" fmla="*/ 1076451 h 4031402"/>
                <a:gd name="connsiteX2738" fmla="*/ 239156 w 4031403"/>
                <a:gd name="connsiteY2738" fmla="*/ 1062437 h 4031402"/>
                <a:gd name="connsiteX2739" fmla="*/ 239156 w 4031403"/>
                <a:gd name="connsiteY2739" fmla="*/ 1062437 h 4031402"/>
                <a:gd name="connsiteX2740" fmla="*/ 253170 w 4031403"/>
                <a:gd name="connsiteY2740" fmla="*/ 1058214 h 4031402"/>
                <a:gd name="connsiteX2741" fmla="*/ 253170 w 4031403"/>
                <a:gd name="connsiteY2741" fmla="*/ 1058214 h 4031402"/>
                <a:gd name="connsiteX2742" fmla="*/ 257355 w 4031403"/>
                <a:gd name="connsiteY2742" fmla="*/ 1072228 h 4031402"/>
                <a:gd name="connsiteX2743" fmla="*/ 257355 w 4031403"/>
                <a:gd name="connsiteY2743" fmla="*/ 1072228 h 4031402"/>
                <a:gd name="connsiteX2744" fmla="*/ 247910 w 4031403"/>
                <a:gd name="connsiteY2744" fmla="*/ 1077680 h 4031402"/>
                <a:gd name="connsiteX2745" fmla="*/ 247910 w 4031403"/>
                <a:gd name="connsiteY2745" fmla="*/ 1077680 h 4031402"/>
                <a:gd name="connsiteX2746" fmla="*/ 243341 w 4031403"/>
                <a:gd name="connsiteY2746" fmla="*/ 1076451 h 4031402"/>
                <a:gd name="connsiteX2747" fmla="*/ 3822079 w 4031403"/>
                <a:gd name="connsiteY2747" fmla="*/ 1167905 h 4031402"/>
                <a:gd name="connsiteX2748" fmla="*/ 3827032 w 4031403"/>
                <a:gd name="connsiteY2748" fmla="*/ 1154160 h 4031402"/>
                <a:gd name="connsiteX2749" fmla="*/ 3827032 w 4031403"/>
                <a:gd name="connsiteY2749" fmla="*/ 1154160 h 4031402"/>
                <a:gd name="connsiteX2750" fmla="*/ 3840777 w 4031403"/>
                <a:gd name="connsiteY2750" fmla="*/ 1159113 h 4031402"/>
                <a:gd name="connsiteX2751" fmla="*/ 3840777 w 4031403"/>
                <a:gd name="connsiteY2751" fmla="*/ 1159113 h 4031402"/>
                <a:gd name="connsiteX2752" fmla="*/ 3835824 w 4031403"/>
                <a:gd name="connsiteY2752" fmla="*/ 1172858 h 4031402"/>
                <a:gd name="connsiteX2753" fmla="*/ 3835824 w 4031403"/>
                <a:gd name="connsiteY2753" fmla="*/ 1172858 h 4031402"/>
                <a:gd name="connsiteX2754" fmla="*/ 3831102 w 4031403"/>
                <a:gd name="connsiteY2754" fmla="*/ 1173818 h 4031402"/>
                <a:gd name="connsiteX2755" fmla="*/ 3831102 w 4031403"/>
                <a:gd name="connsiteY2755" fmla="*/ 1173818 h 4031402"/>
                <a:gd name="connsiteX2756" fmla="*/ 3822041 w 4031403"/>
                <a:gd name="connsiteY2756" fmla="*/ 1167905 h 4031402"/>
                <a:gd name="connsiteX2757" fmla="*/ 257086 w 4031403"/>
                <a:gd name="connsiteY2757" fmla="*/ 1051073 h 4031402"/>
                <a:gd name="connsiteX2758" fmla="*/ 253055 w 4031403"/>
                <a:gd name="connsiteY2758" fmla="*/ 1036982 h 4031402"/>
                <a:gd name="connsiteX2759" fmla="*/ 253055 w 4031403"/>
                <a:gd name="connsiteY2759" fmla="*/ 1036982 h 4031402"/>
                <a:gd name="connsiteX2760" fmla="*/ 267107 w 4031403"/>
                <a:gd name="connsiteY2760" fmla="*/ 1032951 h 4031402"/>
                <a:gd name="connsiteX2761" fmla="*/ 267107 w 4031403"/>
                <a:gd name="connsiteY2761" fmla="*/ 1032951 h 4031402"/>
                <a:gd name="connsiteX2762" fmla="*/ 271138 w 4031403"/>
                <a:gd name="connsiteY2762" fmla="*/ 1047041 h 4031402"/>
                <a:gd name="connsiteX2763" fmla="*/ 271176 w 4031403"/>
                <a:gd name="connsiteY2763" fmla="*/ 1047041 h 4031402"/>
                <a:gd name="connsiteX2764" fmla="*/ 261770 w 4031403"/>
                <a:gd name="connsiteY2764" fmla="*/ 1052378 h 4031402"/>
                <a:gd name="connsiteX2765" fmla="*/ 261770 w 4031403"/>
                <a:gd name="connsiteY2765" fmla="*/ 1052378 h 4031402"/>
                <a:gd name="connsiteX2766" fmla="*/ 257086 w 4031403"/>
                <a:gd name="connsiteY2766" fmla="*/ 1051073 h 4031402"/>
                <a:gd name="connsiteX2767" fmla="*/ 3809601 w 4031403"/>
                <a:gd name="connsiteY2767" fmla="*/ 1141874 h 4031402"/>
                <a:gd name="connsiteX2768" fmla="*/ 3814362 w 4031403"/>
                <a:gd name="connsiteY2768" fmla="*/ 1128014 h 4031402"/>
                <a:gd name="connsiteX2769" fmla="*/ 3814362 w 4031403"/>
                <a:gd name="connsiteY2769" fmla="*/ 1128014 h 4031402"/>
                <a:gd name="connsiteX2770" fmla="*/ 3828222 w 4031403"/>
                <a:gd name="connsiteY2770" fmla="*/ 1132813 h 4031402"/>
                <a:gd name="connsiteX2771" fmla="*/ 3828222 w 4031403"/>
                <a:gd name="connsiteY2771" fmla="*/ 1132813 h 4031402"/>
                <a:gd name="connsiteX2772" fmla="*/ 3823461 w 4031403"/>
                <a:gd name="connsiteY2772" fmla="*/ 1146635 h 4031402"/>
                <a:gd name="connsiteX2773" fmla="*/ 3823461 w 4031403"/>
                <a:gd name="connsiteY2773" fmla="*/ 1146635 h 4031402"/>
                <a:gd name="connsiteX2774" fmla="*/ 3818585 w 4031403"/>
                <a:gd name="connsiteY2774" fmla="*/ 1147672 h 4031402"/>
                <a:gd name="connsiteX2775" fmla="*/ 3818585 w 4031403"/>
                <a:gd name="connsiteY2775" fmla="*/ 1147672 h 4031402"/>
                <a:gd name="connsiteX2776" fmla="*/ 3809601 w 4031403"/>
                <a:gd name="connsiteY2776" fmla="*/ 1141874 h 4031402"/>
                <a:gd name="connsiteX2777" fmla="*/ 271176 w 4031403"/>
                <a:gd name="connsiteY2777" fmla="*/ 1025809 h 4031402"/>
                <a:gd name="connsiteX2778" fmla="*/ 267376 w 4031403"/>
                <a:gd name="connsiteY2778" fmla="*/ 1011680 h 4031402"/>
                <a:gd name="connsiteX2779" fmla="*/ 267376 w 4031403"/>
                <a:gd name="connsiteY2779" fmla="*/ 1011680 h 4031402"/>
                <a:gd name="connsiteX2780" fmla="*/ 281504 w 4031403"/>
                <a:gd name="connsiteY2780" fmla="*/ 1007880 h 4031402"/>
                <a:gd name="connsiteX2781" fmla="*/ 281504 w 4031403"/>
                <a:gd name="connsiteY2781" fmla="*/ 1007880 h 4031402"/>
                <a:gd name="connsiteX2782" fmla="*/ 285305 w 4031403"/>
                <a:gd name="connsiteY2782" fmla="*/ 1022008 h 4031402"/>
                <a:gd name="connsiteX2783" fmla="*/ 285344 w 4031403"/>
                <a:gd name="connsiteY2783" fmla="*/ 1022008 h 4031402"/>
                <a:gd name="connsiteX2784" fmla="*/ 276014 w 4031403"/>
                <a:gd name="connsiteY2784" fmla="*/ 1027230 h 4031402"/>
                <a:gd name="connsiteX2785" fmla="*/ 276014 w 4031403"/>
                <a:gd name="connsiteY2785" fmla="*/ 1027230 h 4031402"/>
                <a:gd name="connsiteX2786" fmla="*/ 271176 w 4031403"/>
                <a:gd name="connsiteY2786" fmla="*/ 1025848 h 4031402"/>
                <a:gd name="connsiteX2787" fmla="*/ 3796701 w 4031403"/>
                <a:gd name="connsiteY2787" fmla="*/ 1115997 h 4031402"/>
                <a:gd name="connsiteX2788" fmla="*/ 3801308 w 4031403"/>
                <a:gd name="connsiteY2788" fmla="*/ 1102098 h 4031402"/>
                <a:gd name="connsiteX2789" fmla="*/ 3801308 w 4031403"/>
                <a:gd name="connsiteY2789" fmla="*/ 1102098 h 4031402"/>
                <a:gd name="connsiteX2790" fmla="*/ 3815207 w 4031403"/>
                <a:gd name="connsiteY2790" fmla="*/ 1106667 h 4031402"/>
                <a:gd name="connsiteX2791" fmla="*/ 3815207 w 4031403"/>
                <a:gd name="connsiteY2791" fmla="*/ 1106667 h 4031402"/>
                <a:gd name="connsiteX2792" fmla="*/ 3810638 w 4031403"/>
                <a:gd name="connsiteY2792" fmla="*/ 1120566 h 4031402"/>
                <a:gd name="connsiteX2793" fmla="*/ 3810638 w 4031403"/>
                <a:gd name="connsiteY2793" fmla="*/ 1120566 h 4031402"/>
                <a:gd name="connsiteX2794" fmla="*/ 3805647 w 4031403"/>
                <a:gd name="connsiteY2794" fmla="*/ 1121679 h 4031402"/>
                <a:gd name="connsiteX2795" fmla="*/ 3805647 w 4031403"/>
                <a:gd name="connsiteY2795" fmla="*/ 1121679 h 4031402"/>
                <a:gd name="connsiteX2796" fmla="*/ 3796701 w 4031403"/>
                <a:gd name="connsiteY2796" fmla="*/ 1115997 h 4031402"/>
                <a:gd name="connsiteX2797" fmla="*/ 285613 w 4031403"/>
                <a:gd name="connsiteY2797" fmla="*/ 1000815 h 4031402"/>
                <a:gd name="connsiteX2798" fmla="*/ 282004 w 4031403"/>
                <a:gd name="connsiteY2798" fmla="*/ 986648 h 4031402"/>
                <a:gd name="connsiteX2799" fmla="*/ 282004 w 4031403"/>
                <a:gd name="connsiteY2799" fmla="*/ 986648 h 4031402"/>
                <a:gd name="connsiteX2800" fmla="*/ 296209 w 4031403"/>
                <a:gd name="connsiteY2800" fmla="*/ 983039 h 4031402"/>
                <a:gd name="connsiteX2801" fmla="*/ 296209 w 4031403"/>
                <a:gd name="connsiteY2801" fmla="*/ 983039 h 4031402"/>
                <a:gd name="connsiteX2802" fmla="*/ 299818 w 4031403"/>
                <a:gd name="connsiteY2802" fmla="*/ 997206 h 4031402"/>
                <a:gd name="connsiteX2803" fmla="*/ 299818 w 4031403"/>
                <a:gd name="connsiteY2803" fmla="*/ 997206 h 4031402"/>
                <a:gd name="connsiteX2804" fmla="*/ 290565 w 4031403"/>
                <a:gd name="connsiteY2804" fmla="*/ 1002274 h 4031402"/>
                <a:gd name="connsiteX2805" fmla="*/ 290565 w 4031403"/>
                <a:gd name="connsiteY2805" fmla="*/ 1002274 h 4031402"/>
                <a:gd name="connsiteX2806" fmla="*/ 285613 w 4031403"/>
                <a:gd name="connsiteY2806" fmla="*/ 1000777 h 4031402"/>
                <a:gd name="connsiteX2807" fmla="*/ 3783493 w 4031403"/>
                <a:gd name="connsiteY2807" fmla="*/ 1090350 h 4031402"/>
                <a:gd name="connsiteX2808" fmla="*/ 3783493 w 4031403"/>
                <a:gd name="connsiteY2808" fmla="*/ 1090350 h 4031402"/>
                <a:gd name="connsiteX2809" fmla="*/ 3787832 w 4031403"/>
                <a:gd name="connsiteY2809" fmla="*/ 1076374 h 4031402"/>
                <a:gd name="connsiteX2810" fmla="*/ 3787832 w 4031403"/>
                <a:gd name="connsiteY2810" fmla="*/ 1076374 h 4031402"/>
                <a:gd name="connsiteX2811" fmla="*/ 3801807 w 4031403"/>
                <a:gd name="connsiteY2811" fmla="*/ 1080751 h 4031402"/>
                <a:gd name="connsiteX2812" fmla="*/ 3801807 w 4031403"/>
                <a:gd name="connsiteY2812" fmla="*/ 1080751 h 4031402"/>
                <a:gd name="connsiteX2813" fmla="*/ 3797469 w 4031403"/>
                <a:gd name="connsiteY2813" fmla="*/ 1094688 h 4031402"/>
                <a:gd name="connsiteX2814" fmla="*/ 3797469 w 4031403"/>
                <a:gd name="connsiteY2814" fmla="*/ 1094688 h 4031402"/>
                <a:gd name="connsiteX2815" fmla="*/ 3792324 w 4031403"/>
                <a:gd name="connsiteY2815" fmla="*/ 1095878 h 4031402"/>
                <a:gd name="connsiteX2816" fmla="*/ 3792324 w 4031403"/>
                <a:gd name="connsiteY2816" fmla="*/ 1095878 h 4031402"/>
                <a:gd name="connsiteX2817" fmla="*/ 3783455 w 4031403"/>
                <a:gd name="connsiteY2817" fmla="*/ 1090311 h 4031402"/>
                <a:gd name="connsiteX2818" fmla="*/ 300471 w 4031403"/>
                <a:gd name="connsiteY2818" fmla="*/ 976013 h 4031402"/>
                <a:gd name="connsiteX2819" fmla="*/ 297092 w 4031403"/>
                <a:gd name="connsiteY2819" fmla="*/ 961768 h 4031402"/>
                <a:gd name="connsiteX2820" fmla="*/ 297092 w 4031403"/>
                <a:gd name="connsiteY2820" fmla="*/ 961768 h 4031402"/>
                <a:gd name="connsiteX2821" fmla="*/ 311337 w 4031403"/>
                <a:gd name="connsiteY2821" fmla="*/ 958390 h 4031402"/>
                <a:gd name="connsiteX2822" fmla="*/ 311337 w 4031403"/>
                <a:gd name="connsiteY2822" fmla="*/ 958390 h 4031402"/>
                <a:gd name="connsiteX2823" fmla="*/ 314715 w 4031403"/>
                <a:gd name="connsiteY2823" fmla="*/ 972634 h 4031402"/>
                <a:gd name="connsiteX2824" fmla="*/ 314715 w 4031403"/>
                <a:gd name="connsiteY2824" fmla="*/ 972634 h 4031402"/>
                <a:gd name="connsiteX2825" fmla="*/ 305539 w 4031403"/>
                <a:gd name="connsiteY2825" fmla="*/ 977548 h 4031402"/>
                <a:gd name="connsiteX2826" fmla="*/ 305539 w 4031403"/>
                <a:gd name="connsiteY2826" fmla="*/ 977548 h 4031402"/>
                <a:gd name="connsiteX2827" fmla="*/ 300510 w 4031403"/>
                <a:gd name="connsiteY2827" fmla="*/ 976013 h 4031402"/>
                <a:gd name="connsiteX2828" fmla="*/ 3769902 w 4031403"/>
                <a:gd name="connsiteY2828" fmla="*/ 1064895 h 4031402"/>
                <a:gd name="connsiteX2829" fmla="*/ 3769902 w 4031403"/>
                <a:gd name="connsiteY2829" fmla="*/ 1064895 h 4031402"/>
                <a:gd name="connsiteX2830" fmla="*/ 3774048 w 4031403"/>
                <a:gd name="connsiteY2830" fmla="*/ 1050842 h 4031402"/>
                <a:gd name="connsiteX2831" fmla="*/ 3774048 w 4031403"/>
                <a:gd name="connsiteY2831" fmla="*/ 1050842 h 4031402"/>
                <a:gd name="connsiteX2832" fmla="*/ 3788100 w 4031403"/>
                <a:gd name="connsiteY2832" fmla="*/ 1054989 h 4031402"/>
                <a:gd name="connsiteX2833" fmla="*/ 3788139 w 4031403"/>
                <a:gd name="connsiteY2833" fmla="*/ 1054989 h 4031402"/>
                <a:gd name="connsiteX2834" fmla="*/ 3783954 w 4031403"/>
                <a:gd name="connsiteY2834" fmla="*/ 1069079 h 4031402"/>
                <a:gd name="connsiteX2835" fmla="*/ 3783954 w 4031403"/>
                <a:gd name="connsiteY2835" fmla="*/ 1069079 h 4031402"/>
                <a:gd name="connsiteX2836" fmla="*/ 3778694 w 4031403"/>
                <a:gd name="connsiteY2836" fmla="*/ 1070308 h 4031402"/>
                <a:gd name="connsiteX2837" fmla="*/ 3778694 w 4031403"/>
                <a:gd name="connsiteY2837" fmla="*/ 1070308 h 4031402"/>
                <a:gd name="connsiteX2838" fmla="*/ 3769902 w 4031403"/>
                <a:gd name="connsiteY2838" fmla="*/ 1064895 h 4031402"/>
                <a:gd name="connsiteX2839" fmla="*/ 315637 w 4031403"/>
                <a:gd name="connsiteY2839" fmla="*/ 951440 h 4031402"/>
                <a:gd name="connsiteX2840" fmla="*/ 312450 w 4031403"/>
                <a:gd name="connsiteY2840" fmla="*/ 937119 h 4031402"/>
                <a:gd name="connsiteX2841" fmla="*/ 312450 w 4031403"/>
                <a:gd name="connsiteY2841" fmla="*/ 937119 h 4031402"/>
                <a:gd name="connsiteX2842" fmla="*/ 326733 w 4031403"/>
                <a:gd name="connsiteY2842" fmla="*/ 933933 h 4031402"/>
                <a:gd name="connsiteX2843" fmla="*/ 326733 w 4031403"/>
                <a:gd name="connsiteY2843" fmla="*/ 933933 h 4031402"/>
                <a:gd name="connsiteX2844" fmla="*/ 329919 w 4031403"/>
                <a:gd name="connsiteY2844" fmla="*/ 948254 h 4031402"/>
                <a:gd name="connsiteX2845" fmla="*/ 329919 w 4031403"/>
                <a:gd name="connsiteY2845" fmla="*/ 948254 h 4031402"/>
                <a:gd name="connsiteX2846" fmla="*/ 320858 w 4031403"/>
                <a:gd name="connsiteY2846" fmla="*/ 953053 h 4031402"/>
                <a:gd name="connsiteX2847" fmla="*/ 320858 w 4031403"/>
                <a:gd name="connsiteY2847" fmla="*/ 953053 h 4031402"/>
                <a:gd name="connsiteX2848" fmla="*/ 315637 w 4031403"/>
                <a:gd name="connsiteY2848" fmla="*/ 951440 h 4031402"/>
                <a:gd name="connsiteX2849" fmla="*/ 3755927 w 4031403"/>
                <a:gd name="connsiteY2849" fmla="*/ 1039670 h 4031402"/>
                <a:gd name="connsiteX2850" fmla="*/ 3755965 w 4031403"/>
                <a:gd name="connsiteY2850" fmla="*/ 1039670 h 4031402"/>
                <a:gd name="connsiteX2851" fmla="*/ 3759919 w 4031403"/>
                <a:gd name="connsiteY2851" fmla="*/ 1025541 h 4031402"/>
                <a:gd name="connsiteX2852" fmla="*/ 3759919 w 4031403"/>
                <a:gd name="connsiteY2852" fmla="*/ 1025541 h 4031402"/>
                <a:gd name="connsiteX2853" fmla="*/ 3774010 w 4031403"/>
                <a:gd name="connsiteY2853" fmla="*/ 1029534 h 4031402"/>
                <a:gd name="connsiteX2854" fmla="*/ 3774010 w 4031403"/>
                <a:gd name="connsiteY2854" fmla="*/ 1029534 h 4031402"/>
                <a:gd name="connsiteX2855" fmla="*/ 3770055 w 4031403"/>
                <a:gd name="connsiteY2855" fmla="*/ 1043624 h 4031402"/>
                <a:gd name="connsiteX2856" fmla="*/ 3770055 w 4031403"/>
                <a:gd name="connsiteY2856" fmla="*/ 1043624 h 4031402"/>
                <a:gd name="connsiteX2857" fmla="*/ 3764642 w 4031403"/>
                <a:gd name="connsiteY2857" fmla="*/ 1044930 h 4031402"/>
                <a:gd name="connsiteX2858" fmla="*/ 3764642 w 4031403"/>
                <a:gd name="connsiteY2858" fmla="*/ 1044930 h 4031402"/>
                <a:gd name="connsiteX2859" fmla="*/ 3755965 w 4031403"/>
                <a:gd name="connsiteY2859" fmla="*/ 1039670 h 4031402"/>
                <a:gd name="connsiteX2860" fmla="*/ 331186 w 4031403"/>
                <a:gd name="connsiteY2860" fmla="*/ 927060 h 4031402"/>
                <a:gd name="connsiteX2861" fmla="*/ 328153 w 4031403"/>
                <a:gd name="connsiteY2861" fmla="*/ 912739 h 4031402"/>
                <a:gd name="connsiteX2862" fmla="*/ 328153 w 4031403"/>
                <a:gd name="connsiteY2862" fmla="*/ 912739 h 4031402"/>
                <a:gd name="connsiteX2863" fmla="*/ 342512 w 4031403"/>
                <a:gd name="connsiteY2863" fmla="*/ 909706 h 4031402"/>
                <a:gd name="connsiteX2864" fmla="*/ 342512 w 4031403"/>
                <a:gd name="connsiteY2864" fmla="*/ 909706 h 4031402"/>
                <a:gd name="connsiteX2865" fmla="*/ 345469 w 4031403"/>
                <a:gd name="connsiteY2865" fmla="*/ 924066 h 4031402"/>
                <a:gd name="connsiteX2866" fmla="*/ 345469 w 4031403"/>
                <a:gd name="connsiteY2866" fmla="*/ 924066 h 4031402"/>
                <a:gd name="connsiteX2867" fmla="*/ 336485 w 4031403"/>
                <a:gd name="connsiteY2867" fmla="*/ 928750 h 4031402"/>
                <a:gd name="connsiteX2868" fmla="*/ 336485 w 4031403"/>
                <a:gd name="connsiteY2868" fmla="*/ 928750 h 4031402"/>
                <a:gd name="connsiteX2869" fmla="*/ 331148 w 4031403"/>
                <a:gd name="connsiteY2869" fmla="*/ 927060 h 4031402"/>
                <a:gd name="connsiteX2870" fmla="*/ 3741644 w 4031403"/>
                <a:gd name="connsiteY2870" fmla="*/ 1014598 h 4031402"/>
                <a:gd name="connsiteX2871" fmla="*/ 3741644 w 4031403"/>
                <a:gd name="connsiteY2871" fmla="*/ 1014598 h 4031402"/>
                <a:gd name="connsiteX2872" fmla="*/ 3745368 w 4031403"/>
                <a:gd name="connsiteY2872" fmla="*/ 1000431 h 4031402"/>
                <a:gd name="connsiteX2873" fmla="*/ 3745368 w 4031403"/>
                <a:gd name="connsiteY2873" fmla="*/ 1000431 h 4031402"/>
                <a:gd name="connsiteX2874" fmla="*/ 3759535 w 4031403"/>
                <a:gd name="connsiteY2874" fmla="*/ 1004194 h 4031402"/>
                <a:gd name="connsiteX2875" fmla="*/ 3759535 w 4031403"/>
                <a:gd name="connsiteY2875" fmla="*/ 1004194 h 4031402"/>
                <a:gd name="connsiteX2876" fmla="*/ 3755773 w 4031403"/>
                <a:gd name="connsiteY2876" fmla="*/ 1018323 h 4031402"/>
                <a:gd name="connsiteX2877" fmla="*/ 3755773 w 4031403"/>
                <a:gd name="connsiteY2877" fmla="*/ 1018323 h 4031402"/>
                <a:gd name="connsiteX2878" fmla="*/ 3750244 w 4031403"/>
                <a:gd name="connsiteY2878" fmla="*/ 1019705 h 4031402"/>
                <a:gd name="connsiteX2879" fmla="*/ 3750244 w 4031403"/>
                <a:gd name="connsiteY2879" fmla="*/ 1019705 h 4031402"/>
                <a:gd name="connsiteX2880" fmla="*/ 3741644 w 4031403"/>
                <a:gd name="connsiteY2880" fmla="*/ 1014560 h 4031402"/>
                <a:gd name="connsiteX2881" fmla="*/ 347043 w 4031403"/>
                <a:gd name="connsiteY2881" fmla="*/ 902910 h 4031402"/>
                <a:gd name="connsiteX2882" fmla="*/ 344279 w 4031403"/>
                <a:gd name="connsiteY2882" fmla="*/ 888551 h 4031402"/>
                <a:gd name="connsiteX2883" fmla="*/ 344279 w 4031403"/>
                <a:gd name="connsiteY2883" fmla="*/ 888551 h 4031402"/>
                <a:gd name="connsiteX2884" fmla="*/ 358676 w 4031403"/>
                <a:gd name="connsiteY2884" fmla="*/ 885748 h 4031402"/>
                <a:gd name="connsiteX2885" fmla="*/ 358676 w 4031403"/>
                <a:gd name="connsiteY2885" fmla="*/ 885748 h 4031402"/>
                <a:gd name="connsiteX2886" fmla="*/ 361441 w 4031403"/>
                <a:gd name="connsiteY2886" fmla="*/ 900146 h 4031402"/>
                <a:gd name="connsiteX2887" fmla="*/ 361441 w 4031403"/>
                <a:gd name="connsiteY2887" fmla="*/ 900146 h 4031402"/>
                <a:gd name="connsiteX2888" fmla="*/ 352495 w 4031403"/>
                <a:gd name="connsiteY2888" fmla="*/ 904715 h 4031402"/>
                <a:gd name="connsiteX2889" fmla="*/ 352495 w 4031403"/>
                <a:gd name="connsiteY2889" fmla="*/ 904715 h 4031402"/>
                <a:gd name="connsiteX2890" fmla="*/ 347043 w 4031403"/>
                <a:gd name="connsiteY2890" fmla="*/ 902910 h 4031402"/>
                <a:gd name="connsiteX2891" fmla="*/ 3726939 w 4031403"/>
                <a:gd name="connsiteY2891" fmla="*/ 989758 h 4031402"/>
                <a:gd name="connsiteX2892" fmla="*/ 3730509 w 4031403"/>
                <a:gd name="connsiteY2892" fmla="*/ 975552 h 4031402"/>
                <a:gd name="connsiteX2893" fmla="*/ 3730509 w 4031403"/>
                <a:gd name="connsiteY2893" fmla="*/ 975552 h 4031402"/>
                <a:gd name="connsiteX2894" fmla="*/ 3744677 w 4031403"/>
                <a:gd name="connsiteY2894" fmla="*/ 979122 h 4031402"/>
                <a:gd name="connsiteX2895" fmla="*/ 3744677 w 4031403"/>
                <a:gd name="connsiteY2895" fmla="*/ 979122 h 4031402"/>
                <a:gd name="connsiteX2896" fmla="*/ 3741145 w 4031403"/>
                <a:gd name="connsiteY2896" fmla="*/ 993290 h 4031402"/>
                <a:gd name="connsiteX2897" fmla="*/ 3741145 w 4031403"/>
                <a:gd name="connsiteY2897" fmla="*/ 993290 h 4031402"/>
                <a:gd name="connsiteX2898" fmla="*/ 3735501 w 4031403"/>
                <a:gd name="connsiteY2898" fmla="*/ 994749 h 4031402"/>
                <a:gd name="connsiteX2899" fmla="*/ 3735501 w 4031403"/>
                <a:gd name="connsiteY2899" fmla="*/ 994749 h 4031402"/>
                <a:gd name="connsiteX2900" fmla="*/ 3726939 w 4031403"/>
                <a:gd name="connsiteY2900" fmla="*/ 989758 h 4031402"/>
                <a:gd name="connsiteX2901" fmla="*/ 363284 w 4031403"/>
                <a:gd name="connsiteY2901" fmla="*/ 878991 h 4031402"/>
                <a:gd name="connsiteX2902" fmla="*/ 360711 w 4031403"/>
                <a:gd name="connsiteY2902" fmla="*/ 864555 h 4031402"/>
                <a:gd name="connsiteX2903" fmla="*/ 360711 w 4031403"/>
                <a:gd name="connsiteY2903" fmla="*/ 864555 h 4031402"/>
                <a:gd name="connsiteX2904" fmla="*/ 375147 w 4031403"/>
                <a:gd name="connsiteY2904" fmla="*/ 861982 h 4031402"/>
                <a:gd name="connsiteX2905" fmla="*/ 375147 w 4031403"/>
                <a:gd name="connsiteY2905" fmla="*/ 861982 h 4031402"/>
                <a:gd name="connsiteX2906" fmla="*/ 377720 w 4031403"/>
                <a:gd name="connsiteY2906" fmla="*/ 876419 h 4031402"/>
                <a:gd name="connsiteX2907" fmla="*/ 377720 w 4031403"/>
                <a:gd name="connsiteY2907" fmla="*/ 876419 h 4031402"/>
                <a:gd name="connsiteX2908" fmla="*/ 368889 w 4031403"/>
                <a:gd name="connsiteY2908" fmla="*/ 880872 h 4031402"/>
                <a:gd name="connsiteX2909" fmla="*/ 368889 w 4031403"/>
                <a:gd name="connsiteY2909" fmla="*/ 880872 h 4031402"/>
                <a:gd name="connsiteX2910" fmla="*/ 363322 w 4031403"/>
                <a:gd name="connsiteY2910" fmla="*/ 878991 h 4031402"/>
                <a:gd name="connsiteX2911" fmla="*/ 3711927 w 4031403"/>
                <a:gd name="connsiteY2911" fmla="*/ 965109 h 4031402"/>
                <a:gd name="connsiteX2912" fmla="*/ 3715267 w 4031403"/>
                <a:gd name="connsiteY2912" fmla="*/ 950864 h 4031402"/>
                <a:gd name="connsiteX2913" fmla="*/ 3715267 w 4031403"/>
                <a:gd name="connsiteY2913" fmla="*/ 950864 h 4031402"/>
                <a:gd name="connsiteX2914" fmla="*/ 3729550 w 4031403"/>
                <a:gd name="connsiteY2914" fmla="*/ 954205 h 4031402"/>
                <a:gd name="connsiteX2915" fmla="*/ 3729550 w 4031403"/>
                <a:gd name="connsiteY2915" fmla="*/ 954205 h 4031402"/>
                <a:gd name="connsiteX2916" fmla="*/ 3726209 w 4031403"/>
                <a:gd name="connsiteY2916" fmla="*/ 968487 h 4031402"/>
                <a:gd name="connsiteX2917" fmla="*/ 3726209 w 4031403"/>
                <a:gd name="connsiteY2917" fmla="*/ 968487 h 4031402"/>
                <a:gd name="connsiteX2918" fmla="*/ 3720412 w 4031403"/>
                <a:gd name="connsiteY2918" fmla="*/ 970023 h 4031402"/>
                <a:gd name="connsiteX2919" fmla="*/ 3720412 w 4031403"/>
                <a:gd name="connsiteY2919" fmla="*/ 970023 h 4031402"/>
                <a:gd name="connsiteX2920" fmla="*/ 3711965 w 4031403"/>
                <a:gd name="connsiteY2920" fmla="*/ 965109 h 4031402"/>
                <a:gd name="connsiteX2921" fmla="*/ 379870 w 4031403"/>
                <a:gd name="connsiteY2921" fmla="*/ 855340 h 4031402"/>
                <a:gd name="connsiteX2922" fmla="*/ 377528 w 4031403"/>
                <a:gd name="connsiteY2922" fmla="*/ 840904 h 4031402"/>
                <a:gd name="connsiteX2923" fmla="*/ 377528 w 4031403"/>
                <a:gd name="connsiteY2923" fmla="*/ 840904 h 4031402"/>
                <a:gd name="connsiteX2924" fmla="*/ 391925 w 4031403"/>
                <a:gd name="connsiteY2924" fmla="*/ 838524 h 4031402"/>
                <a:gd name="connsiteX2925" fmla="*/ 391925 w 4031403"/>
                <a:gd name="connsiteY2925" fmla="*/ 838524 h 4031402"/>
                <a:gd name="connsiteX2926" fmla="*/ 394306 w 4031403"/>
                <a:gd name="connsiteY2926" fmla="*/ 852960 h 4031402"/>
                <a:gd name="connsiteX2927" fmla="*/ 394306 w 4031403"/>
                <a:gd name="connsiteY2927" fmla="*/ 852960 h 4031402"/>
                <a:gd name="connsiteX2928" fmla="*/ 385552 w 4031403"/>
                <a:gd name="connsiteY2928" fmla="*/ 857260 h 4031402"/>
                <a:gd name="connsiteX2929" fmla="*/ 385552 w 4031403"/>
                <a:gd name="connsiteY2929" fmla="*/ 857260 h 4031402"/>
                <a:gd name="connsiteX2930" fmla="*/ 379870 w 4031403"/>
                <a:gd name="connsiteY2930" fmla="*/ 855340 h 4031402"/>
                <a:gd name="connsiteX2931" fmla="*/ 3696492 w 4031403"/>
                <a:gd name="connsiteY2931" fmla="*/ 940728 h 4031402"/>
                <a:gd name="connsiteX2932" fmla="*/ 3699641 w 4031403"/>
                <a:gd name="connsiteY2932" fmla="*/ 926408 h 4031402"/>
                <a:gd name="connsiteX2933" fmla="*/ 3699641 w 4031403"/>
                <a:gd name="connsiteY2933" fmla="*/ 926408 h 4031402"/>
                <a:gd name="connsiteX2934" fmla="*/ 3713923 w 4031403"/>
                <a:gd name="connsiteY2934" fmla="*/ 929517 h 4031402"/>
                <a:gd name="connsiteX2935" fmla="*/ 3713923 w 4031403"/>
                <a:gd name="connsiteY2935" fmla="*/ 929517 h 4031402"/>
                <a:gd name="connsiteX2936" fmla="*/ 3710814 w 4031403"/>
                <a:gd name="connsiteY2936" fmla="*/ 943838 h 4031402"/>
                <a:gd name="connsiteX2937" fmla="*/ 3710814 w 4031403"/>
                <a:gd name="connsiteY2937" fmla="*/ 943838 h 4031402"/>
                <a:gd name="connsiteX2938" fmla="*/ 3704901 w 4031403"/>
                <a:gd name="connsiteY2938" fmla="*/ 945451 h 4031402"/>
                <a:gd name="connsiteX2939" fmla="*/ 3704901 w 4031403"/>
                <a:gd name="connsiteY2939" fmla="*/ 945451 h 4031402"/>
                <a:gd name="connsiteX2940" fmla="*/ 3696492 w 4031403"/>
                <a:gd name="connsiteY2940" fmla="*/ 940690 h 4031402"/>
                <a:gd name="connsiteX2941" fmla="*/ 396763 w 4031403"/>
                <a:gd name="connsiteY2941" fmla="*/ 831882 h 4031402"/>
                <a:gd name="connsiteX2942" fmla="*/ 394613 w 4031403"/>
                <a:gd name="connsiteY2942" fmla="*/ 817407 h 4031402"/>
                <a:gd name="connsiteX2943" fmla="*/ 394613 w 4031403"/>
                <a:gd name="connsiteY2943" fmla="*/ 817407 h 4031402"/>
                <a:gd name="connsiteX2944" fmla="*/ 409049 w 4031403"/>
                <a:gd name="connsiteY2944" fmla="*/ 815257 h 4031402"/>
                <a:gd name="connsiteX2945" fmla="*/ 409049 w 4031403"/>
                <a:gd name="connsiteY2945" fmla="*/ 815257 h 4031402"/>
                <a:gd name="connsiteX2946" fmla="*/ 411238 w 4031403"/>
                <a:gd name="connsiteY2946" fmla="*/ 829732 h 4031402"/>
                <a:gd name="connsiteX2947" fmla="*/ 411238 w 4031403"/>
                <a:gd name="connsiteY2947" fmla="*/ 829732 h 4031402"/>
                <a:gd name="connsiteX2948" fmla="*/ 402561 w 4031403"/>
                <a:gd name="connsiteY2948" fmla="*/ 833916 h 4031402"/>
                <a:gd name="connsiteX2949" fmla="*/ 402561 w 4031403"/>
                <a:gd name="connsiteY2949" fmla="*/ 833916 h 4031402"/>
                <a:gd name="connsiteX2950" fmla="*/ 396763 w 4031403"/>
                <a:gd name="connsiteY2950" fmla="*/ 831882 h 4031402"/>
                <a:gd name="connsiteX2951" fmla="*/ 3680751 w 4031403"/>
                <a:gd name="connsiteY2951" fmla="*/ 916540 h 4031402"/>
                <a:gd name="connsiteX2952" fmla="*/ 3680789 w 4031403"/>
                <a:gd name="connsiteY2952" fmla="*/ 916540 h 4031402"/>
                <a:gd name="connsiteX2953" fmla="*/ 3683707 w 4031403"/>
                <a:gd name="connsiteY2953" fmla="*/ 902219 h 4031402"/>
                <a:gd name="connsiteX2954" fmla="*/ 3683707 w 4031403"/>
                <a:gd name="connsiteY2954" fmla="*/ 902219 h 4031402"/>
                <a:gd name="connsiteX2955" fmla="*/ 3698028 w 4031403"/>
                <a:gd name="connsiteY2955" fmla="*/ 905137 h 4031402"/>
                <a:gd name="connsiteX2956" fmla="*/ 3698067 w 4031403"/>
                <a:gd name="connsiteY2956" fmla="*/ 905137 h 4031402"/>
                <a:gd name="connsiteX2957" fmla="*/ 3695110 w 4031403"/>
                <a:gd name="connsiteY2957" fmla="*/ 919497 h 4031402"/>
                <a:gd name="connsiteX2958" fmla="*/ 3695110 w 4031403"/>
                <a:gd name="connsiteY2958" fmla="*/ 919497 h 4031402"/>
                <a:gd name="connsiteX2959" fmla="*/ 3689083 w 4031403"/>
                <a:gd name="connsiteY2959" fmla="*/ 921224 h 4031402"/>
                <a:gd name="connsiteX2960" fmla="*/ 3689083 w 4031403"/>
                <a:gd name="connsiteY2960" fmla="*/ 921224 h 4031402"/>
                <a:gd name="connsiteX2961" fmla="*/ 3680751 w 4031403"/>
                <a:gd name="connsiteY2961" fmla="*/ 916579 h 4031402"/>
                <a:gd name="connsiteX2962" fmla="*/ 414002 w 4031403"/>
                <a:gd name="connsiteY2962" fmla="*/ 808692 h 4031402"/>
                <a:gd name="connsiteX2963" fmla="*/ 412082 w 4031403"/>
                <a:gd name="connsiteY2963" fmla="*/ 794179 h 4031402"/>
                <a:gd name="connsiteX2964" fmla="*/ 412082 w 4031403"/>
                <a:gd name="connsiteY2964" fmla="*/ 794179 h 4031402"/>
                <a:gd name="connsiteX2965" fmla="*/ 426595 w 4031403"/>
                <a:gd name="connsiteY2965" fmla="*/ 792259 h 4031402"/>
                <a:gd name="connsiteX2966" fmla="*/ 426595 w 4031403"/>
                <a:gd name="connsiteY2966" fmla="*/ 792259 h 4031402"/>
                <a:gd name="connsiteX2967" fmla="*/ 428515 w 4031403"/>
                <a:gd name="connsiteY2967" fmla="*/ 806734 h 4031402"/>
                <a:gd name="connsiteX2968" fmla="*/ 428515 w 4031403"/>
                <a:gd name="connsiteY2968" fmla="*/ 806734 h 4031402"/>
                <a:gd name="connsiteX2969" fmla="*/ 419915 w 4031403"/>
                <a:gd name="connsiteY2969" fmla="*/ 810803 h 4031402"/>
                <a:gd name="connsiteX2970" fmla="*/ 419915 w 4031403"/>
                <a:gd name="connsiteY2970" fmla="*/ 810803 h 4031402"/>
                <a:gd name="connsiteX2971" fmla="*/ 413964 w 4031403"/>
                <a:gd name="connsiteY2971" fmla="*/ 808692 h 4031402"/>
                <a:gd name="connsiteX2972" fmla="*/ 3664703 w 4031403"/>
                <a:gd name="connsiteY2972" fmla="*/ 892582 h 4031402"/>
                <a:gd name="connsiteX2973" fmla="*/ 3667390 w 4031403"/>
                <a:gd name="connsiteY2973" fmla="*/ 878223 h 4031402"/>
                <a:gd name="connsiteX2974" fmla="*/ 3667390 w 4031403"/>
                <a:gd name="connsiteY2974" fmla="*/ 878223 h 4031402"/>
                <a:gd name="connsiteX2975" fmla="*/ 3681749 w 4031403"/>
                <a:gd name="connsiteY2975" fmla="*/ 880911 h 4031402"/>
                <a:gd name="connsiteX2976" fmla="*/ 3681749 w 4031403"/>
                <a:gd name="connsiteY2976" fmla="*/ 880911 h 4031402"/>
                <a:gd name="connsiteX2977" fmla="*/ 3679062 w 4031403"/>
                <a:gd name="connsiteY2977" fmla="*/ 895270 h 4031402"/>
                <a:gd name="connsiteX2978" fmla="*/ 3679062 w 4031403"/>
                <a:gd name="connsiteY2978" fmla="*/ 895270 h 4031402"/>
                <a:gd name="connsiteX2979" fmla="*/ 3672918 w 4031403"/>
                <a:gd name="connsiteY2979" fmla="*/ 897113 h 4031402"/>
                <a:gd name="connsiteX2980" fmla="*/ 3672918 w 4031403"/>
                <a:gd name="connsiteY2980" fmla="*/ 897113 h 4031402"/>
                <a:gd name="connsiteX2981" fmla="*/ 3664703 w 4031403"/>
                <a:gd name="connsiteY2981" fmla="*/ 892582 h 4031402"/>
                <a:gd name="connsiteX2982" fmla="*/ 431625 w 4031403"/>
                <a:gd name="connsiteY2982" fmla="*/ 785732 h 4031402"/>
                <a:gd name="connsiteX2983" fmla="*/ 429897 w 4031403"/>
                <a:gd name="connsiteY2983" fmla="*/ 771181 h 4031402"/>
                <a:gd name="connsiteX2984" fmla="*/ 429897 w 4031403"/>
                <a:gd name="connsiteY2984" fmla="*/ 771181 h 4031402"/>
                <a:gd name="connsiteX2985" fmla="*/ 444410 w 4031403"/>
                <a:gd name="connsiteY2985" fmla="*/ 769453 h 4031402"/>
                <a:gd name="connsiteX2986" fmla="*/ 444410 w 4031403"/>
                <a:gd name="connsiteY2986" fmla="*/ 769453 h 4031402"/>
                <a:gd name="connsiteX2987" fmla="*/ 446138 w 4031403"/>
                <a:gd name="connsiteY2987" fmla="*/ 784004 h 4031402"/>
                <a:gd name="connsiteX2988" fmla="*/ 446176 w 4031403"/>
                <a:gd name="connsiteY2988" fmla="*/ 784004 h 4031402"/>
                <a:gd name="connsiteX2989" fmla="*/ 437691 w 4031403"/>
                <a:gd name="connsiteY2989" fmla="*/ 787959 h 4031402"/>
                <a:gd name="connsiteX2990" fmla="*/ 437691 w 4031403"/>
                <a:gd name="connsiteY2990" fmla="*/ 787959 h 4031402"/>
                <a:gd name="connsiteX2991" fmla="*/ 431625 w 4031403"/>
                <a:gd name="connsiteY2991" fmla="*/ 785732 h 4031402"/>
                <a:gd name="connsiteX2992" fmla="*/ 3648270 w 4031403"/>
                <a:gd name="connsiteY2992" fmla="*/ 868893 h 4031402"/>
                <a:gd name="connsiteX2993" fmla="*/ 3648270 w 4031403"/>
                <a:gd name="connsiteY2993" fmla="*/ 868893 h 4031402"/>
                <a:gd name="connsiteX2994" fmla="*/ 3650766 w 4031403"/>
                <a:gd name="connsiteY2994" fmla="*/ 854457 h 4031402"/>
                <a:gd name="connsiteX2995" fmla="*/ 3650766 w 4031403"/>
                <a:gd name="connsiteY2995" fmla="*/ 854457 h 4031402"/>
                <a:gd name="connsiteX2996" fmla="*/ 3665202 w 4031403"/>
                <a:gd name="connsiteY2996" fmla="*/ 856953 h 4031402"/>
                <a:gd name="connsiteX2997" fmla="*/ 3665202 w 4031403"/>
                <a:gd name="connsiteY2997" fmla="*/ 856953 h 4031402"/>
                <a:gd name="connsiteX2998" fmla="*/ 3662706 w 4031403"/>
                <a:gd name="connsiteY2998" fmla="*/ 871389 h 4031402"/>
                <a:gd name="connsiteX2999" fmla="*/ 3662706 w 4031403"/>
                <a:gd name="connsiteY2999" fmla="*/ 871389 h 4031402"/>
                <a:gd name="connsiteX3000" fmla="*/ 3656409 w 4031403"/>
                <a:gd name="connsiteY3000" fmla="*/ 873270 h 4031402"/>
                <a:gd name="connsiteX3001" fmla="*/ 3656409 w 4031403"/>
                <a:gd name="connsiteY3001" fmla="*/ 873270 h 4031402"/>
                <a:gd name="connsiteX3002" fmla="*/ 3648308 w 4031403"/>
                <a:gd name="connsiteY3002" fmla="*/ 868893 h 4031402"/>
                <a:gd name="connsiteX3003" fmla="*/ 449555 w 4031403"/>
                <a:gd name="connsiteY3003" fmla="*/ 763041 h 4031402"/>
                <a:gd name="connsiteX3004" fmla="*/ 447981 w 4031403"/>
                <a:gd name="connsiteY3004" fmla="*/ 748490 h 4031402"/>
                <a:gd name="connsiteX3005" fmla="*/ 447981 w 4031403"/>
                <a:gd name="connsiteY3005" fmla="*/ 748490 h 4031402"/>
                <a:gd name="connsiteX3006" fmla="*/ 462570 w 4031403"/>
                <a:gd name="connsiteY3006" fmla="*/ 746916 h 4031402"/>
                <a:gd name="connsiteX3007" fmla="*/ 462570 w 4031403"/>
                <a:gd name="connsiteY3007" fmla="*/ 746916 h 4031402"/>
                <a:gd name="connsiteX3008" fmla="*/ 464106 w 4031403"/>
                <a:gd name="connsiteY3008" fmla="*/ 761467 h 4031402"/>
                <a:gd name="connsiteX3009" fmla="*/ 464106 w 4031403"/>
                <a:gd name="connsiteY3009" fmla="*/ 761467 h 4031402"/>
                <a:gd name="connsiteX3010" fmla="*/ 455698 w 4031403"/>
                <a:gd name="connsiteY3010" fmla="*/ 765345 h 4031402"/>
                <a:gd name="connsiteX3011" fmla="*/ 455698 w 4031403"/>
                <a:gd name="connsiteY3011" fmla="*/ 765345 h 4031402"/>
                <a:gd name="connsiteX3012" fmla="*/ 449555 w 4031403"/>
                <a:gd name="connsiteY3012" fmla="*/ 763041 h 4031402"/>
                <a:gd name="connsiteX3013" fmla="*/ 3631530 w 4031403"/>
                <a:gd name="connsiteY3013" fmla="*/ 845396 h 4031402"/>
                <a:gd name="connsiteX3014" fmla="*/ 3631530 w 4031403"/>
                <a:gd name="connsiteY3014" fmla="*/ 845396 h 4031402"/>
                <a:gd name="connsiteX3015" fmla="*/ 3633834 w 4031403"/>
                <a:gd name="connsiteY3015" fmla="*/ 830960 h 4031402"/>
                <a:gd name="connsiteX3016" fmla="*/ 3633834 w 4031403"/>
                <a:gd name="connsiteY3016" fmla="*/ 830960 h 4031402"/>
                <a:gd name="connsiteX3017" fmla="*/ 3648308 w 4031403"/>
                <a:gd name="connsiteY3017" fmla="*/ 833264 h 4031402"/>
                <a:gd name="connsiteX3018" fmla="*/ 3648308 w 4031403"/>
                <a:gd name="connsiteY3018" fmla="*/ 833264 h 4031402"/>
                <a:gd name="connsiteX3019" fmla="*/ 3645966 w 4031403"/>
                <a:gd name="connsiteY3019" fmla="*/ 847738 h 4031402"/>
                <a:gd name="connsiteX3020" fmla="*/ 3645966 w 4031403"/>
                <a:gd name="connsiteY3020" fmla="*/ 847738 h 4031402"/>
                <a:gd name="connsiteX3021" fmla="*/ 3639554 w 4031403"/>
                <a:gd name="connsiteY3021" fmla="*/ 849696 h 4031402"/>
                <a:gd name="connsiteX3022" fmla="*/ 3639554 w 4031403"/>
                <a:gd name="connsiteY3022" fmla="*/ 849696 h 4031402"/>
                <a:gd name="connsiteX3023" fmla="*/ 3631530 w 4031403"/>
                <a:gd name="connsiteY3023" fmla="*/ 845435 h 4031402"/>
                <a:gd name="connsiteX3024" fmla="*/ 467792 w 4031403"/>
                <a:gd name="connsiteY3024" fmla="*/ 740581 h 4031402"/>
                <a:gd name="connsiteX3025" fmla="*/ 466448 w 4031403"/>
                <a:gd name="connsiteY3025" fmla="*/ 725991 h 4031402"/>
                <a:gd name="connsiteX3026" fmla="*/ 466448 w 4031403"/>
                <a:gd name="connsiteY3026" fmla="*/ 725991 h 4031402"/>
                <a:gd name="connsiteX3027" fmla="*/ 481038 w 4031403"/>
                <a:gd name="connsiteY3027" fmla="*/ 724686 h 4031402"/>
                <a:gd name="connsiteX3028" fmla="*/ 481038 w 4031403"/>
                <a:gd name="connsiteY3028" fmla="*/ 724686 h 4031402"/>
                <a:gd name="connsiteX3029" fmla="*/ 482382 w 4031403"/>
                <a:gd name="connsiteY3029" fmla="*/ 739237 h 4031402"/>
                <a:gd name="connsiteX3030" fmla="*/ 482343 w 4031403"/>
                <a:gd name="connsiteY3030" fmla="*/ 739237 h 4031402"/>
                <a:gd name="connsiteX3031" fmla="*/ 474050 w 4031403"/>
                <a:gd name="connsiteY3031" fmla="*/ 743000 h 4031402"/>
                <a:gd name="connsiteX3032" fmla="*/ 474050 w 4031403"/>
                <a:gd name="connsiteY3032" fmla="*/ 743000 h 4031402"/>
                <a:gd name="connsiteX3033" fmla="*/ 467792 w 4031403"/>
                <a:gd name="connsiteY3033" fmla="*/ 740619 h 4031402"/>
                <a:gd name="connsiteX3034" fmla="*/ 3614406 w 4031403"/>
                <a:gd name="connsiteY3034" fmla="*/ 822206 h 4031402"/>
                <a:gd name="connsiteX3035" fmla="*/ 3616480 w 4031403"/>
                <a:gd name="connsiteY3035" fmla="*/ 807732 h 4031402"/>
                <a:gd name="connsiteX3036" fmla="*/ 3616480 w 4031403"/>
                <a:gd name="connsiteY3036" fmla="*/ 807732 h 4031402"/>
                <a:gd name="connsiteX3037" fmla="*/ 3630954 w 4031403"/>
                <a:gd name="connsiteY3037" fmla="*/ 809805 h 4031402"/>
                <a:gd name="connsiteX3038" fmla="*/ 3630954 w 4031403"/>
                <a:gd name="connsiteY3038" fmla="*/ 809805 h 4031402"/>
                <a:gd name="connsiteX3039" fmla="*/ 3628881 w 4031403"/>
                <a:gd name="connsiteY3039" fmla="*/ 824318 h 4031402"/>
                <a:gd name="connsiteX3040" fmla="*/ 3628881 w 4031403"/>
                <a:gd name="connsiteY3040" fmla="*/ 824318 h 4031402"/>
                <a:gd name="connsiteX3041" fmla="*/ 3622354 w 4031403"/>
                <a:gd name="connsiteY3041" fmla="*/ 826353 h 4031402"/>
                <a:gd name="connsiteX3042" fmla="*/ 3622354 w 4031403"/>
                <a:gd name="connsiteY3042" fmla="*/ 826353 h 4031402"/>
                <a:gd name="connsiteX3043" fmla="*/ 3614406 w 4031403"/>
                <a:gd name="connsiteY3043" fmla="*/ 822206 h 4031402"/>
                <a:gd name="connsiteX3044" fmla="*/ 486375 w 4031403"/>
                <a:gd name="connsiteY3044" fmla="*/ 718389 h 4031402"/>
                <a:gd name="connsiteX3045" fmla="*/ 485223 w 4031403"/>
                <a:gd name="connsiteY3045" fmla="*/ 703761 h 4031402"/>
                <a:gd name="connsiteX3046" fmla="*/ 485223 w 4031403"/>
                <a:gd name="connsiteY3046" fmla="*/ 703761 h 4031402"/>
                <a:gd name="connsiteX3047" fmla="*/ 499851 w 4031403"/>
                <a:gd name="connsiteY3047" fmla="*/ 702648 h 4031402"/>
                <a:gd name="connsiteX3048" fmla="*/ 499851 w 4031403"/>
                <a:gd name="connsiteY3048" fmla="*/ 702648 h 4031402"/>
                <a:gd name="connsiteX3049" fmla="*/ 500964 w 4031403"/>
                <a:gd name="connsiteY3049" fmla="*/ 717276 h 4031402"/>
                <a:gd name="connsiteX3050" fmla="*/ 500964 w 4031403"/>
                <a:gd name="connsiteY3050" fmla="*/ 717276 h 4031402"/>
                <a:gd name="connsiteX3051" fmla="*/ 492786 w 4031403"/>
                <a:gd name="connsiteY3051" fmla="*/ 720846 h 4031402"/>
                <a:gd name="connsiteX3052" fmla="*/ 492786 w 4031403"/>
                <a:gd name="connsiteY3052" fmla="*/ 720846 h 4031402"/>
                <a:gd name="connsiteX3053" fmla="*/ 486413 w 4031403"/>
                <a:gd name="connsiteY3053" fmla="*/ 718351 h 4031402"/>
                <a:gd name="connsiteX3054" fmla="*/ 3596976 w 4031403"/>
                <a:gd name="connsiteY3054" fmla="*/ 799247 h 4031402"/>
                <a:gd name="connsiteX3055" fmla="*/ 3596976 w 4031403"/>
                <a:gd name="connsiteY3055" fmla="*/ 799247 h 4031402"/>
                <a:gd name="connsiteX3056" fmla="*/ 3598857 w 4031403"/>
                <a:gd name="connsiteY3056" fmla="*/ 784734 h 4031402"/>
                <a:gd name="connsiteX3057" fmla="*/ 3598857 w 4031403"/>
                <a:gd name="connsiteY3057" fmla="*/ 784734 h 4031402"/>
                <a:gd name="connsiteX3058" fmla="*/ 3613370 w 4031403"/>
                <a:gd name="connsiteY3058" fmla="*/ 786615 h 4031402"/>
                <a:gd name="connsiteX3059" fmla="*/ 3613370 w 4031403"/>
                <a:gd name="connsiteY3059" fmla="*/ 786615 h 4031402"/>
                <a:gd name="connsiteX3060" fmla="*/ 3611488 w 4031403"/>
                <a:gd name="connsiteY3060" fmla="*/ 801128 h 4031402"/>
                <a:gd name="connsiteX3061" fmla="*/ 3611488 w 4031403"/>
                <a:gd name="connsiteY3061" fmla="*/ 801128 h 4031402"/>
                <a:gd name="connsiteX3062" fmla="*/ 3604846 w 4031403"/>
                <a:gd name="connsiteY3062" fmla="*/ 803278 h 4031402"/>
                <a:gd name="connsiteX3063" fmla="*/ 3604846 w 4031403"/>
                <a:gd name="connsiteY3063" fmla="*/ 803278 h 4031402"/>
                <a:gd name="connsiteX3064" fmla="*/ 3596976 w 4031403"/>
                <a:gd name="connsiteY3064" fmla="*/ 799247 h 4031402"/>
                <a:gd name="connsiteX3065" fmla="*/ 505264 w 4031403"/>
                <a:gd name="connsiteY3065" fmla="*/ 696466 h 4031402"/>
                <a:gd name="connsiteX3066" fmla="*/ 504381 w 4031403"/>
                <a:gd name="connsiteY3066" fmla="*/ 681838 h 4031402"/>
                <a:gd name="connsiteX3067" fmla="*/ 504381 w 4031403"/>
                <a:gd name="connsiteY3067" fmla="*/ 681838 h 4031402"/>
                <a:gd name="connsiteX3068" fmla="*/ 519009 w 4031403"/>
                <a:gd name="connsiteY3068" fmla="*/ 680955 h 4031402"/>
                <a:gd name="connsiteX3069" fmla="*/ 519009 w 4031403"/>
                <a:gd name="connsiteY3069" fmla="*/ 680955 h 4031402"/>
                <a:gd name="connsiteX3070" fmla="*/ 519931 w 4031403"/>
                <a:gd name="connsiteY3070" fmla="*/ 695583 h 4031402"/>
                <a:gd name="connsiteX3071" fmla="*/ 519892 w 4031403"/>
                <a:gd name="connsiteY3071" fmla="*/ 695583 h 4031402"/>
                <a:gd name="connsiteX3072" fmla="*/ 511830 w 4031403"/>
                <a:gd name="connsiteY3072" fmla="*/ 699039 h 4031402"/>
                <a:gd name="connsiteX3073" fmla="*/ 511830 w 4031403"/>
                <a:gd name="connsiteY3073" fmla="*/ 699039 h 4031402"/>
                <a:gd name="connsiteX3074" fmla="*/ 505303 w 4031403"/>
                <a:gd name="connsiteY3074" fmla="*/ 696466 h 4031402"/>
                <a:gd name="connsiteX3075" fmla="*/ 3579238 w 4031403"/>
                <a:gd name="connsiteY3075" fmla="*/ 776518 h 4031402"/>
                <a:gd name="connsiteX3076" fmla="*/ 3580927 w 4031403"/>
                <a:gd name="connsiteY3076" fmla="*/ 762005 h 4031402"/>
                <a:gd name="connsiteX3077" fmla="*/ 3580927 w 4031403"/>
                <a:gd name="connsiteY3077" fmla="*/ 762005 h 4031402"/>
                <a:gd name="connsiteX3078" fmla="*/ 3595440 w 4031403"/>
                <a:gd name="connsiteY3078" fmla="*/ 763694 h 4031402"/>
                <a:gd name="connsiteX3079" fmla="*/ 3595440 w 4031403"/>
                <a:gd name="connsiteY3079" fmla="*/ 763694 h 4031402"/>
                <a:gd name="connsiteX3080" fmla="*/ 3593750 w 4031403"/>
                <a:gd name="connsiteY3080" fmla="*/ 778284 h 4031402"/>
                <a:gd name="connsiteX3081" fmla="*/ 3593750 w 4031403"/>
                <a:gd name="connsiteY3081" fmla="*/ 778284 h 4031402"/>
                <a:gd name="connsiteX3082" fmla="*/ 3586993 w 4031403"/>
                <a:gd name="connsiteY3082" fmla="*/ 780511 h 4031402"/>
                <a:gd name="connsiteX3083" fmla="*/ 3586993 w 4031403"/>
                <a:gd name="connsiteY3083" fmla="*/ 780511 h 4031402"/>
                <a:gd name="connsiteX3084" fmla="*/ 3579199 w 4031403"/>
                <a:gd name="connsiteY3084" fmla="*/ 776556 h 4031402"/>
                <a:gd name="connsiteX3085" fmla="*/ 524461 w 4031403"/>
                <a:gd name="connsiteY3085" fmla="*/ 674812 h 4031402"/>
                <a:gd name="connsiteX3086" fmla="*/ 523770 w 4031403"/>
                <a:gd name="connsiteY3086" fmla="*/ 660222 h 4031402"/>
                <a:gd name="connsiteX3087" fmla="*/ 523770 w 4031403"/>
                <a:gd name="connsiteY3087" fmla="*/ 660222 h 4031402"/>
                <a:gd name="connsiteX3088" fmla="*/ 538360 w 4031403"/>
                <a:gd name="connsiteY3088" fmla="*/ 659531 h 4031402"/>
                <a:gd name="connsiteX3089" fmla="*/ 538360 w 4031403"/>
                <a:gd name="connsiteY3089" fmla="*/ 659531 h 4031402"/>
                <a:gd name="connsiteX3090" fmla="*/ 539089 w 4031403"/>
                <a:gd name="connsiteY3090" fmla="*/ 674121 h 4031402"/>
                <a:gd name="connsiteX3091" fmla="*/ 539089 w 4031403"/>
                <a:gd name="connsiteY3091" fmla="*/ 674121 h 4031402"/>
                <a:gd name="connsiteX3092" fmla="*/ 531065 w 4031403"/>
                <a:gd name="connsiteY3092" fmla="*/ 677500 h 4031402"/>
                <a:gd name="connsiteX3093" fmla="*/ 531065 w 4031403"/>
                <a:gd name="connsiteY3093" fmla="*/ 677500 h 4031402"/>
                <a:gd name="connsiteX3094" fmla="*/ 524423 w 4031403"/>
                <a:gd name="connsiteY3094" fmla="*/ 674812 h 4031402"/>
                <a:gd name="connsiteX3095" fmla="*/ 3561154 w 4031403"/>
                <a:gd name="connsiteY3095" fmla="*/ 754096 h 4031402"/>
                <a:gd name="connsiteX3096" fmla="*/ 3562613 w 4031403"/>
                <a:gd name="connsiteY3096" fmla="*/ 739506 h 4031402"/>
                <a:gd name="connsiteX3097" fmla="*/ 3562613 w 4031403"/>
                <a:gd name="connsiteY3097" fmla="*/ 739506 h 4031402"/>
                <a:gd name="connsiteX3098" fmla="*/ 3577203 w 4031403"/>
                <a:gd name="connsiteY3098" fmla="*/ 740965 h 4031402"/>
                <a:gd name="connsiteX3099" fmla="*/ 3577203 w 4031403"/>
                <a:gd name="connsiteY3099" fmla="*/ 740965 h 4031402"/>
                <a:gd name="connsiteX3100" fmla="*/ 3575744 w 4031403"/>
                <a:gd name="connsiteY3100" fmla="*/ 755555 h 4031402"/>
                <a:gd name="connsiteX3101" fmla="*/ 3575744 w 4031403"/>
                <a:gd name="connsiteY3101" fmla="*/ 755555 h 4031402"/>
                <a:gd name="connsiteX3102" fmla="*/ 3568833 w 4031403"/>
                <a:gd name="connsiteY3102" fmla="*/ 757858 h 4031402"/>
                <a:gd name="connsiteX3103" fmla="*/ 3568833 w 4031403"/>
                <a:gd name="connsiteY3103" fmla="*/ 757858 h 4031402"/>
                <a:gd name="connsiteX3104" fmla="*/ 3561154 w 4031403"/>
                <a:gd name="connsiteY3104" fmla="*/ 754096 h 4031402"/>
                <a:gd name="connsiteX3105" fmla="*/ 544004 w 4031403"/>
                <a:gd name="connsiteY3105" fmla="*/ 653427 h 4031402"/>
                <a:gd name="connsiteX3106" fmla="*/ 543466 w 4031403"/>
                <a:gd name="connsiteY3106" fmla="*/ 638799 h 4031402"/>
                <a:gd name="connsiteX3107" fmla="*/ 543466 w 4031403"/>
                <a:gd name="connsiteY3107" fmla="*/ 638799 h 4031402"/>
                <a:gd name="connsiteX3108" fmla="*/ 558094 w 4031403"/>
                <a:gd name="connsiteY3108" fmla="*/ 638338 h 4031402"/>
                <a:gd name="connsiteX3109" fmla="*/ 558094 w 4031403"/>
                <a:gd name="connsiteY3109" fmla="*/ 638338 h 4031402"/>
                <a:gd name="connsiteX3110" fmla="*/ 558555 w 4031403"/>
                <a:gd name="connsiteY3110" fmla="*/ 652966 h 4031402"/>
                <a:gd name="connsiteX3111" fmla="*/ 558555 w 4031403"/>
                <a:gd name="connsiteY3111" fmla="*/ 652966 h 4031402"/>
                <a:gd name="connsiteX3112" fmla="*/ 550646 w 4031403"/>
                <a:gd name="connsiteY3112" fmla="*/ 656229 h 4031402"/>
                <a:gd name="connsiteX3113" fmla="*/ 550646 w 4031403"/>
                <a:gd name="connsiteY3113" fmla="*/ 656229 h 4031402"/>
                <a:gd name="connsiteX3114" fmla="*/ 543927 w 4031403"/>
                <a:gd name="connsiteY3114" fmla="*/ 653427 h 4031402"/>
                <a:gd name="connsiteX3115" fmla="*/ 3542763 w 4031403"/>
                <a:gd name="connsiteY3115" fmla="*/ 731904 h 4031402"/>
                <a:gd name="connsiteX3116" fmla="*/ 3542725 w 4031403"/>
                <a:gd name="connsiteY3116" fmla="*/ 731904 h 4031402"/>
                <a:gd name="connsiteX3117" fmla="*/ 3544030 w 4031403"/>
                <a:gd name="connsiteY3117" fmla="*/ 717314 h 4031402"/>
                <a:gd name="connsiteX3118" fmla="*/ 3544030 w 4031403"/>
                <a:gd name="connsiteY3118" fmla="*/ 717314 h 4031402"/>
                <a:gd name="connsiteX3119" fmla="*/ 3558620 w 4031403"/>
                <a:gd name="connsiteY3119" fmla="*/ 718543 h 4031402"/>
                <a:gd name="connsiteX3120" fmla="*/ 3558582 w 4031403"/>
                <a:gd name="connsiteY3120" fmla="*/ 718543 h 4031402"/>
                <a:gd name="connsiteX3121" fmla="*/ 3557314 w 4031403"/>
                <a:gd name="connsiteY3121" fmla="*/ 733171 h 4031402"/>
                <a:gd name="connsiteX3122" fmla="*/ 3557314 w 4031403"/>
                <a:gd name="connsiteY3122" fmla="*/ 733171 h 4031402"/>
                <a:gd name="connsiteX3123" fmla="*/ 3550365 w 4031403"/>
                <a:gd name="connsiteY3123" fmla="*/ 735551 h 4031402"/>
                <a:gd name="connsiteX3124" fmla="*/ 3550365 w 4031403"/>
                <a:gd name="connsiteY3124" fmla="*/ 735551 h 4031402"/>
                <a:gd name="connsiteX3125" fmla="*/ 3542763 w 4031403"/>
                <a:gd name="connsiteY3125" fmla="*/ 731904 h 4031402"/>
                <a:gd name="connsiteX3126" fmla="*/ 563777 w 4031403"/>
                <a:gd name="connsiteY3126" fmla="*/ 632387 h 4031402"/>
                <a:gd name="connsiteX3127" fmla="*/ 563508 w 4031403"/>
                <a:gd name="connsiteY3127" fmla="*/ 617720 h 4031402"/>
                <a:gd name="connsiteX3128" fmla="*/ 563508 w 4031403"/>
                <a:gd name="connsiteY3128" fmla="*/ 617720 h 4031402"/>
                <a:gd name="connsiteX3129" fmla="*/ 578136 w 4031403"/>
                <a:gd name="connsiteY3129" fmla="*/ 617490 h 4031402"/>
                <a:gd name="connsiteX3130" fmla="*/ 578136 w 4031403"/>
                <a:gd name="connsiteY3130" fmla="*/ 617490 h 4031402"/>
                <a:gd name="connsiteX3131" fmla="*/ 578405 w 4031403"/>
                <a:gd name="connsiteY3131" fmla="*/ 632118 h 4031402"/>
                <a:gd name="connsiteX3132" fmla="*/ 578405 w 4031403"/>
                <a:gd name="connsiteY3132" fmla="*/ 632118 h 4031402"/>
                <a:gd name="connsiteX3133" fmla="*/ 570649 w 4031403"/>
                <a:gd name="connsiteY3133" fmla="*/ 635266 h 4031402"/>
                <a:gd name="connsiteX3134" fmla="*/ 570649 w 4031403"/>
                <a:gd name="connsiteY3134" fmla="*/ 635266 h 4031402"/>
                <a:gd name="connsiteX3135" fmla="*/ 563777 w 4031403"/>
                <a:gd name="connsiteY3135" fmla="*/ 632387 h 4031402"/>
                <a:gd name="connsiteX3136" fmla="*/ 3524066 w 4031403"/>
                <a:gd name="connsiteY3136" fmla="*/ 709981 h 4031402"/>
                <a:gd name="connsiteX3137" fmla="*/ 3524066 w 4031403"/>
                <a:gd name="connsiteY3137" fmla="*/ 709981 h 4031402"/>
                <a:gd name="connsiteX3138" fmla="*/ 3525102 w 4031403"/>
                <a:gd name="connsiteY3138" fmla="*/ 695391 h 4031402"/>
                <a:gd name="connsiteX3139" fmla="*/ 3525102 w 4031403"/>
                <a:gd name="connsiteY3139" fmla="*/ 695391 h 4031402"/>
                <a:gd name="connsiteX3140" fmla="*/ 3539692 w 4031403"/>
                <a:gd name="connsiteY3140" fmla="*/ 696428 h 4031402"/>
                <a:gd name="connsiteX3141" fmla="*/ 3539692 w 4031403"/>
                <a:gd name="connsiteY3141" fmla="*/ 696428 h 4031402"/>
                <a:gd name="connsiteX3142" fmla="*/ 3538655 w 4031403"/>
                <a:gd name="connsiteY3142" fmla="*/ 711018 h 4031402"/>
                <a:gd name="connsiteX3143" fmla="*/ 3538655 w 4031403"/>
                <a:gd name="connsiteY3143" fmla="*/ 711018 h 4031402"/>
                <a:gd name="connsiteX3144" fmla="*/ 3531514 w 4031403"/>
                <a:gd name="connsiteY3144" fmla="*/ 713513 h 4031402"/>
                <a:gd name="connsiteX3145" fmla="*/ 3531514 w 4031403"/>
                <a:gd name="connsiteY3145" fmla="*/ 713513 h 4031402"/>
                <a:gd name="connsiteX3146" fmla="*/ 3524066 w 4031403"/>
                <a:gd name="connsiteY3146" fmla="*/ 709942 h 4031402"/>
                <a:gd name="connsiteX3147" fmla="*/ 583934 w 4031403"/>
                <a:gd name="connsiteY3147" fmla="*/ 611577 h 4031402"/>
                <a:gd name="connsiteX3148" fmla="*/ 583857 w 4031403"/>
                <a:gd name="connsiteY3148" fmla="*/ 596911 h 4031402"/>
                <a:gd name="connsiteX3149" fmla="*/ 583857 w 4031403"/>
                <a:gd name="connsiteY3149" fmla="*/ 596911 h 4031402"/>
                <a:gd name="connsiteX3150" fmla="*/ 598485 w 4031403"/>
                <a:gd name="connsiteY3150" fmla="*/ 596834 h 4031402"/>
                <a:gd name="connsiteX3151" fmla="*/ 598485 w 4031403"/>
                <a:gd name="connsiteY3151" fmla="*/ 596834 h 4031402"/>
                <a:gd name="connsiteX3152" fmla="*/ 598562 w 4031403"/>
                <a:gd name="connsiteY3152" fmla="*/ 611500 h 4031402"/>
                <a:gd name="connsiteX3153" fmla="*/ 598562 w 4031403"/>
                <a:gd name="connsiteY3153" fmla="*/ 611500 h 4031402"/>
                <a:gd name="connsiteX3154" fmla="*/ 590883 w 4031403"/>
                <a:gd name="connsiteY3154" fmla="*/ 614572 h 4031402"/>
                <a:gd name="connsiteX3155" fmla="*/ 590883 w 4031403"/>
                <a:gd name="connsiteY3155" fmla="*/ 614572 h 4031402"/>
                <a:gd name="connsiteX3156" fmla="*/ 583934 w 4031403"/>
                <a:gd name="connsiteY3156" fmla="*/ 611577 h 4031402"/>
                <a:gd name="connsiteX3157" fmla="*/ 3505060 w 4031403"/>
                <a:gd name="connsiteY3157" fmla="*/ 688365 h 4031402"/>
                <a:gd name="connsiteX3158" fmla="*/ 3505060 w 4031403"/>
                <a:gd name="connsiteY3158" fmla="*/ 688365 h 4031402"/>
                <a:gd name="connsiteX3159" fmla="*/ 3505867 w 4031403"/>
                <a:gd name="connsiteY3159" fmla="*/ 673737 h 4031402"/>
                <a:gd name="connsiteX3160" fmla="*/ 3505867 w 4031403"/>
                <a:gd name="connsiteY3160" fmla="*/ 673737 h 4031402"/>
                <a:gd name="connsiteX3161" fmla="*/ 3520495 w 4031403"/>
                <a:gd name="connsiteY3161" fmla="*/ 674582 h 4031402"/>
                <a:gd name="connsiteX3162" fmla="*/ 3520495 w 4031403"/>
                <a:gd name="connsiteY3162" fmla="*/ 674582 h 4031402"/>
                <a:gd name="connsiteX3163" fmla="*/ 3519650 w 4031403"/>
                <a:gd name="connsiteY3163" fmla="*/ 689210 h 4031402"/>
                <a:gd name="connsiteX3164" fmla="*/ 3519650 w 4031403"/>
                <a:gd name="connsiteY3164" fmla="*/ 689210 h 4031402"/>
                <a:gd name="connsiteX3165" fmla="*/ 3512432 w 4031403"/>
                <a:gd name="connsiteY3165" fmla="*/ 691782 h 4031402"/>
                <a:gd name="connsiteX3166" fmla="*/ 3512432 w 4031403"/>
                <a:gd name="connsiteY3166" fmla="*/ 691782 h 4031402"/>
                <a:gd name="connsiteX3167" fmla="*/ 3505060 w 4031403"/>
                <a:gd name="connsiteY3167" fmla="*/ 688365 h 4031402"/>
                <a:gd name="connsiteX3168" fmla="*/ 604359 w 4031403"/>
                <a:gd name="connsiteY3168" fmla="*/ 590998 h 4031402"/>
                <a:gd name="connsiteX3169" fmla="*/ 604513 w 4031403"/>
                <a:gd name="connsiteY3169" fmla="*/ 576370 h 4031402"/>
                <a:gd name="connsiteX3170" fmla="*/ 604513 w 4031403"/>
                <a:gd name="connsiteY3170" fmla="*/ 576370 h 4031402"/>
                <a:gd name="connsiteX3171" fmla="*/ 619141 w 4031403"/>
                <a:gd name="connsiteY3171" fmla="*/ 576524 h 4031402"/>
                <a:gd name="connsiteX3172" fmla="*/ 619141 w 4031403"/>
                <a:gd name="connsiteY3172" fmla="*/ 576524 h 4031402"/>
                <a:gd name="connsiteX3173" fmla="*/ 618987 w 4031403"/>
                <a:gd name="connsiteY3173" fmla="*/ 591190 h 4031402"/>
                <a:gd name="connsiteX3174" fmla="*/ 618987 w 4031403"/>
                <a:gd name="connsiteY3174" fmla="*/ 591190 h 4031402"/>
                <a:gd name="connsiteX3175" fmla="*/ 611424 w 4031403"/>
                <a:gd name="connsiteY3175" fmla="*/ 594146 h 4031402"/>
                <a:gd name="connsiteX3176" fmla="*/ 611424 w 4031403"/>
                <a:gd name="connsiteY3176" fmla="*/ 594146 h 4031402"/>
                <a:gd name="connsiteX3177" fmla="*/ 604359 w 4031403"/>
                <a:gd name="connsiteY3177" fmla="*/ 590998 h 4031402"/>
                <a:gd name="connsiteX3178" fmla="*/ 3485672 w 4031403"/>
                <a:gd name="connsiteY3178" fmla="*/ 666980 h 4031402"/>
                <a:gd name="connsiteX3179" fmla="*/ 3486324 w 4031403"/>
                <a:gd name="connsiteY3179" fmla="*/ 652352 h 4031402"/>
                <a:gd name="connsiteX3180" fmla="*/ 3486324 w 4031403"/>
                <a:gd name="connsiteY3180" fmla="*/ 652352 h 4031402"/>
                <a:gd name="connsiteX3181" fmla="*/ 3500952 w 4031403"/>
                <a:gd name="connsiteY3181" fmla="*/ 653004 h 4031402"/>
                <a:gd name="connsiteX3182" fmla="*/ 3500952 w 4031403"/>
                <a:gd name="connsiteY3182" fmla="*/ 653004 h 4031402"/>
                <a:gd name="connsiteX3183" fmla="*/ 3500299 w 4031403"/>
                <a:gd name="connsiteY3183" fmla="*/ 667632 h 4031402"/>
                <a:gd name="connsiteX3184" fmla="*/ 3500299 w 4031403"/>
                <a:gd name="connsiteY3184" fmla="*/ 667632 h 4031402"/>
                <a:gd name="connsiteX3185" fmla="*/ 3492966 w 4031403"/>
                <a:gd name="connsiteY3185" fmla="*/ 670320 h 4031402"/>
                <a:gd name="connsiteX3186" fmla="*/ 3492966 w 4031403"/>
                <a:gd name="connsiteY3186" fmla="*/ 670320 h 4031402"/>
                <a:gd name="connsiteX3187" fmla="*/ 3485672 w 4031403"/>
                <a:gd name="connsiteY3187" fmla="*/ 666980 h 4031402"/>
                <a:gd name="connsiteX3188" fmla="*/ 625092 w 4031403"/>
                <a:gd name="connsiteY3188" fmla="*/ 570803 h 4031402"/>
                <a:gd name="connsiteX3189" fmla="*/ 625438 w 4031403"/>
                <a:gd name="connsiteY3189" fmla="*/ 556136 h 4031402"/>
                <a:gd name="connsiteX3190" fmla="*/ 625438 w 4031403"/>
                <a:gd name="connsiteY3190" fmla="*/ 556136 h 4031402"/>
                <a:gd name="connsiteX3191" fmla="*/ 640104 w 4031403"/>
                <a:gd name="connsiteY3191" fmla="*/ 556520 h 4031402"/>
                <a:gd name="connsiteX3192" fmla="*/ 640104 w 4031403"/>
                <a:gd name="connsiteY3192" fmla="*/ 556520 h 4031402"/>
                <a:gd name="connsiteX3193" fmla="*/ 639758 w 4031403"/>
                <a:gd name="connsiteY3193" fmla="*/ 571148 h 4031402"/>
                <a:gd name="connsiteX3194" fmla="*/ 639758 w 4031403"/>
                <a:gd name="connsiteY3194" fmla="*/ 571148 h 4031402"/>
                <a:gd name="connsiteX3195" fmla="*/ 632233 w 4031403"/>
                <a:gd name="connsiteY3195" fmla="*/ 574028 h 4031402"/>
                <a:gd name="connsiteX3196" fmla="*/ 632233 w 4031403"/>
                <a:gd name="connsiteY3196" fmla="*/ 574028 h 4031402"/>
                <a:gd name="connsiteX3197" fmla="*/ 625092 w 4031403"/>
                <a:gd name="connsiteY3197" fmla="*/ 570803 h 4031402"/>
                <a:gd name="connsiteX3198" fmla="*/ 3466052 w 4031403"/>
                <a:gd name="connsiteY3198" fmla="*/ 645863 h 4031402"/>
                <a:gd name="connsiteX3199" fmla="*/ 3466475 w 4031403"/>
                <a:gd name="connsiteY3199" fmla="*/ 631235 h 4031402"/>
                <a:gd name="connsiteX3200" fmla="*/ 3466475 w 4031403"/>
                <a:gd name="connsiteY3200" fmla="*/ 631235 h 4031402"/>
                <a:gd name="connsiteX3201" fmla="*/ 3481064 w 4031403"/>
                <a:gd name="connsiteY3201" fmla="*/ 631657 h 4031402"/>
                <a:gd name="connsiteX3202" fmla="*/ 3481064 w 4031403"/>
                <a:gd name="connsiteY3202" fmla="*/ 631657 h 4031402"/>
                <a:gd name="connsiteX3203" fmla="*/ 3480680 w 4031403"/>
                <a:gd name="connsiteY3203" fmla="*/ 646285 h 4031402"/>
                <a:gd name="connsiteX3204" fmla="*/ 3480680 w 4031403"/>
                <a:gd name="connsiteY3204" fmla="*/ 646285 h 4031402"/>
                <a:gd name="connsiteX3205" fmla="*/ 3473232 w 4031403"/>
                <a:gd name="connsiteY3205" fmla="*/ 649126 h 4031402"/>
                <a:gd name="connsiteX3206" fmla="*/ 3473232 w 4031403"/>
                <a:gd name="connsiteY3206" fmla="*/ 649126 h 4031402"/>
                <a:gd name="connsiteX3207" fmla="*/ 3466052 w 4031403"/>
                <a:gd name="connsiteY3207" fmla="*/ 645863 h 4031402"/>
                <a:gd name="connsiteX3208" fmla="*/ 646093 w 4031403"/>
                <a:gd name="connsiteY3208" fmla="*/ 550915 h 4031402"/>
                <a:gd name="connsiteX3209" fmla="*/ 646669 w 4031403"/>
                <a:gd name="connsiteY3209" fmla="*/ 536248 h 4031402"/>
                <a:gd name="connsiteX3210" fmla="*/ 646669 w 4031403"/>
                <a:gd name="connsiteY3210" fmla="*/ 536248 h 4031402"/>
                <a:gd name="connsiteX3211" fmla="*/ 661259 w 4031403"/>
                <a:gd name="connsiteY3211" fmla="*/ 536824 h 4031402"/>
                <a:gd name="connsiteX3212" fmla="*/ 661259 w 4031403"/>
                <a:gd name="connsiteY3212" fmla="*/ 536824 h 4031402"/>
                <a:gd name="connsiteX3213" fmla="*/ 660683 w 4031403"/>
                <a:gd name="connsiteY3213" fmla="*/ 551491 h 4031402"/>
                <a:gd name="connsiteX3214" fmla="*/ 660683 w 4031403"/>
                <a:gd name="connsiteY3214" fmla="*/ 551491 h 4031402"/>
                <a:gd name="connsiteX3215" fmla="*/ 653350 w 4031403"/>
                <a:gd name="connsiteY3215" fmla="*/ 554217 h 4031402"/>
                <a:gd name="connsiteX3216" fmla="*/ 653350 w 4031403"/>
                <a:gd name="connsiteY3216" fmla="*/ 554217 h 4031402"/>
                <a:gd name="connsiteX3217" fmla="*/ 646093 w 4031403"/>
                <a:gd name="connsiteY3217" fmla="*/ 550915 h 4031402"/>
                <a:gd name="connsiteX3218" fmla="*/ 3446164 w 4031403"/>
                <a:gd name="connsiteY3218" fmla="*/ 625092 h 4031402"/>
                <a:gd name="connsiteX3219" fmla="*/ 3446356 w 4031403"/>
                <a:gd name="connsiteY3219" fmla="*/ 610464 h 4031402"/>
                <a:gd name="connsiteX3220" fmla="*/ 3446356 w 4031403"/>
                <a:gd name="connsiteY3220" fmla="*/ 610464 h 4031402"/>
                <a:gd name="connsiteX3221" fmla="*/ 3461022 w 4031403"/>
                <a:gd name="connsiteY3221" fmla="*/ 610656 h 4031402"/>
                <a:gd name="connsiteX3222" fmla="*/ 3461022 w 4031403"/>
                <a:gd name="connsiteY3222" fmla="*/ 610656 h 4031402"/>
                <a:gd name="connsiteX3223" fmla="*/ 3460792 w 4031403"/>
                <a:gd name="connsiteY3223" fmla="*/ 625322 h 4031402"/>
                <a:gd name="connsiteX3224" fmla="*/ 3460792 w 4031403"/>
                <a:gd name="connsiteY3224" fmla="*/ 625322 h 4031402"/>
                <a:gd name="connsiteX3225" fmla="*/ 3453228 w 4031403"/>
                <a:gd name="connsiteY3225" fmla="*/ 628240 h 4031402"/>
                <a:gd name="connsiteX3226" fmla="*/ 3453228 w 4031403"/>
                <a:gd name="connsiteY3226" fmla="*/ 628240 h 4031402"/>
                <a:gd name="connsiteX3227" fmla="*/ 3446164 w 4031403"/>
                <a:gd name="connsiteY3227" fmla="*/ 625092 h 4031402"/>
                <a:gd name="connsiteX3228" fmla="*/ 667364 w 4031403"/>
                <a:gd name="connsiteY3228" fmla="*/ 531257 h 4031402"/>
                <a:gd name="connsiteX3229" fmla="*/ 668132 w 4031403"/>
                <a:gd name="connsiteY3229" fmla="*/ 516667 h 4031402"/>
                <a:gd name="connsiteX3230" fmla="*/ 668132 w 4031403"/>
                <a:gd name="connsiteY3230" fmla="*/ 516667 h 4031402"/>
                <a:gd name="connsiteX3231" fmla="*/ 682760 w 4031403"/>
                <a:gd name="connsiteY3231" fmla="*/ 517435 h 4031402"/>
                <a:gd name="connsiteX3232" fmla="*/ 682760 w 4031403"/>
                <a:gd name="connsiteY3232" fmla="*/ 517435 h 4031402"/>
                <a:gd name="connsiteX3233" fmla="*/ 681992 w 4031403"/>
                <a:gd name="connsiteY3233" fmla="*/ 532025 h 4031402"/>
                <a:gd name="connsiteX3234" fmla="*/ 681992 w 4031403"/>
                <a:gd name="connsiteY3234" fmla="*/ 532025 h 4031402"/>
                <a:gd name="connsiteX3235" fmla="*/ 674735 w 4031403"/>
                <a:gd name="connsiteY3235" fmla="*/ 534674 h 4031402"/>
                <a:gd name="connsiteX3236" fmla="*/ 674735 w 4031403"/>
                <a:gd name="connsiteY3236" fmla="*/ 534674 h 4031402"/>
                <a:gd name="connsiteX3237" fmla="*/ 667364 w 4031403"/>
                <a:gd name="connsiteY3237" fmla="*/ 531257 h 4031402"/>
                <a:gd name="connsiteX3238" fmla="*/ 3425892 w 4031403"/>
                <a:gd name="connsiteY3238" fmla="*/ 604589 h 4031402"/>
                <a:gd name="connsiteX3239" fmla="*/ 3425930 w 4031403"/>
                <a:gd name="connsiteY3239" fmla="*/ 604589 h 4031402"/>
                <a:gd name="connsiteX3240" fmla="*/ 3425930 w 4031403"/>
                <a:gd name="connsiteY3240" fmla="*/ 589923 h 4031402"/>
                <a:gd name="connsiteX3241" fmla="*/ 3425930 w 4031403"/>
                <a:gd name="connsiteY3241" fmla="*/ 589923 h 4031402"/>
                <a:gd name="connsiteX3242" fmla="*/ 3440559 w 4031403"/>
                <a:gd name="connsiteY3242" fmla="*/ 589923 h 4031402"/>
                <a:gd name="connsiteX3243" fmla="*/ 3440559 w 4031403"/>
                <a:gd name="connsiteY3243" fmla="*/ 589923 h 4031402"/>
                <a:gd name="connsiteX3244" fmla="*/ 3440559 w 4031403"/>
                <a:gd name="connsiteY3244" fmla="*/ 604551 h 4031402"/>
                <a:gd name="connsiteX3245" fmla="*/ 3440559 w 4031403"/>
                <a:gd name="connsiteY3245" fmla="*/ 604551 h 4031402"/>
                <a:gd name="connsiteX3246" fmla="*/ 3432880 w 4031403"/>
                <a:gd name="connsiteY3246" fmla="*/ 607584 h 4031402"/>
                <a:gd name="connsiteX3247" fmla="*/ 3432880 w 4031403"/>
                <a:gd name="connsiteY3247" fmla="*/ 607584 h 4031402"/>
                <a:gd name="connsiteX3248" fmla="*/ 3425892 w 4031403"/>
                <a:gd name="connsiteY3248" fmla="*/ 604589 h 4031402"/>
                <a:gd name="connsiteX3249" fmla="*/ 688979 w 4031403"/>
                <a:gd name="connsiteY3249" fmla="*/ 511945 h 4031402"/>
                <a:gd name="connsiteX3250" fmla="*/ 689939 w 4031403"/>
                <a:gd name="connsiteY3250" fmla="*/ 497355 h 4031402"/>
                <a:gd name="connsiteX3251" fmla="*/ 689939 w 4031403"/>
                <a:gd name="connsiteY3251" fmla="*/ 497355 h 4031402"/>
                <a:gd name="connsiteX3252" fmla="*/ 704567 w 4031403"/>
                <a:gd name="connsiteY3252" fmla="*/ 498315 h 4031402"/>
                <a:gd name="connsiteX3253" fmla="*/ 704567 w 4031403"/>
                <a:gd name="connsiteY3253" fmla="*/ 498315 h 4031402"/>
                <a:gd name="connsiteX3254" fmla="*/ 703569 w 4031403"/>
                <a:gd name="connsiteY3254" fmla="*/ 512905 h 4031402"/>
                <a:gd name="connsiteX3255" fmla="*/ 703569 w 4031403"/>
                <a:gd name="connsiteY3255" fmla="*/ 512905 h 4031402"/>
                <a:gd name="connsiteX3256" fmla="*/ 696428 w 4031403"/>
                <a:gd name="connsiteY3256" fmla="*/ 515477 h 4031402"/>
                <a:gd name="connsiteX3257" fmla="*/ 696428 w 4031403"/>
                <a:gd name="connsiteY3257" fmla="*/ 515477 h 4031402"/>
                <a:gd name="connsiteX3258" fmla="*/ 688979 w 4031403"/>
                <a:gd name="connsiteY3258" fmla="*/ 511906 h 4031402"/>
                <a:gd name="connsiteX3259" fmla="*/ 3405428 w 4031403"/>
                <a:gd name="connsiteY3259" fmla="*/ 584356 h 4031402"/>
                <a:gd name="connsiteX3260" fmla="*/ 3405428 w 4031403"/>
                <a:gd name="connsiteY3260" fmla="*/ 584356 h 4031402"/>
                <a:gd name="connsiteX3261" fmla="*/ 3405198 w 4031403"/>
                <a:gd name="connsiteY3261" fmla="*/ 569728 h 4031402"/>
                <a:gd name="connsiteX3262" fmla="*/ 3405198 w 4031403"/>
                <a:gd name="connsiteY3262" fmla="*/ 569728 h 4031402"/>
                <a:gd name="connsiteX3263" fmla="*/ 3419826 w 4031403"/>
                <a:gd name="connsiteY3263" fmla="*/ 569497 h 4031402"/>
                <a:gd name="connsiteX3264" fmla="*/ 3419826 w 4031403"/>
                <a:gd name="connsiteY3264" fmla="*/ 569497 h 4031402"/>
                <a:gd name="connsiteX3265" fmla="*/ 3420056 w 4031403"/>
                <a:gd name="connsiteY3265" fmla="*/ 584126 h 4031402"/>
                <a:gd name="connsiteX3266" fmla="*/ 3420056 w 4031403"/>
                <a:gd name="connsiteY3266" fmla="*/ 584126 h 4031402"/>
                <a:gd name="connsiteX3267" fmla="*/ 3412301 w 4031403"/>
                <a:gd name="connsiteY3267" fmla="*/ 587274 h 4031402"/>
                <a:gd name="connsiteX3268" fmla="*/ 3412301 w 4031403"/>
                <a:gd name="connsiteY3268" fmla="*/ 587274 h 4031402"/>
                <a:gd name="connsiteX3269" fmla="*/ 3405428 w 4031403"/>
                <a:gd name="connsiteY3269" fmla="*/ 584356 h 4031402"/>
                <a:gd name="connsiteX3270" fmla="*/ 710826 w 4031403"/>
                <a:gd name="connsiteY3270" fmla="*/ 492940 h 4031402"/>
                <a:gd name="connsiteX3271" fmla="*/ 712016 w 4031403"/>
                <a:gd name="connsiteY3271" fmla="*/ 478350 h 4031402"/>
                <a:gd name="connsiteX3272" fmla="*/ 712016 w 4031403"/>
                <a:gd name="connsiteY3272" fmla="*/ 478350 h 4031402"/>
                <a:gd name="connsiteX3273" fmla="*/ 726605 w 4031403"/>
                <a:gd name="connsiteY3273" fmla="*/ 479540 h 4031402"/>
                <a:gd name="connsiteX3274" fmla="*/ 726605 w 4031403"/>
                <a:gd name="connsiteY3274" fmla="*/ 479540 h 4031402"/>
                <a:gd name="connsiteX3275" fmla="*/ 725415 w 4031403"/>
                <a:gd name="connsiteY3275" fmla="*/ 494169 h 4031402"/>
                <a:gd name="connsiteX3276" fmla="*/ 725415 w 4031403"/>
                <a:gd name="connsiteY3276" fmla="*/ 494169 h 4031402"/>
                <a:gd name="connsiteX3277" fmla="*/ 718389 w 4031403"/>
                <a:gd name="connsiteY3277" fmla="*/ 496587 h 4031402"/>
                <a:gd name="connsiteX3278" fmla="*/ 718389 w 4031403"/>
                <a:gd name="connsiteY3278" fmla="*/ 496587 h 4031402"/>
                <a:gd name="connsiteX3279" fmla="*/ 710826 w 4031403"/>
                <a:gd name="connsiteY3279" fmla="*/ 492940 h 4031402"/>
                <a:gd name="connsiteX3280" fmla="*/ 3384618 w 4031403"/>
                <a:gd name="connsiteY3280" fmla="*/ 564429 h 4031402"/>
                <a:gd name="connsiteX3281" fmla="*/ 3384196 w 4031403"/>
                <a:gd name="connsiteY3281" fmla="*/ 549840 h 4031402"/>
                <a:gd name="connsiteX3282" fmla="*/ 3384196 w 4031403"/>
                <a:gd name="connsiteY3282" fmla="*/ 549840 h 4031402"/>
                <a:gd name="connsiteX3283" fmla="*/ 3398824 w 4031403"/>
                <a:gd name="connsiteY3283" fmla="*/ 549417 h 4031402"/>
                <a:gd name="connsiteX3284" fmla="*/ 3398824 w 4031403"/>
                <a:gd name="connsiteY3284" fmla="*/ 549417 h 4031402"/>
                <a:gd name="connsiteX3285" fmla="*/ 3399247 w 4031403"/>
                <a:gd name="connsiteY3285" fmla="*/ 564045 h 4031402"/>
                <a:gd name="connsiteX3286" fmla="*/ 3399247 w 4031403"/>
                <a:gd name="connsiteY3286" fmla="*/ 564045 h 4031402"/>
                <a:gd name="connsiteX3287" fmla="*/ 3391337 w 4031403"/>
                <a:gd name="connsiteY3287" fmla="*/ 567271 h 4031402"/>
                <a:gd name="connsiteX3288" fmla="*/ 3391337 w 4031403"/>
                <a:gd name="connsiteY3288" fmla="*/ 567271 h 4031402"/>
                <a:gd name="connsiteX3289" fmla="*/ 3384580 w 4031403"/>
                <a:gd name="connsiteY3289" fmla="*/ 564429 h 4031402"/>
                <a:gd name="connsiteX3290" fmla="*/ 732941 w 4031403"/>
                <a:gd name="connsiteY3290" fmla="*/ 474204 h 4031402"/>
                <a:gd name="connsiteX3291" fmla="*/ 734323 w 4031403"/>
                <a:gd name="connsiteY3291" fmla="*/ 459652 h 4031402"/>
                <a:gd name="connsiteX3292" fmla="*/ 734323 w 4031403"/>
                <a:gd name="connsiteY3292" fmla="*/ 459652 h 4031402"/>
                <a:gd name="connsiteX3293" fmla="*/ 748912 w 4031403"/>
                <a:gd name="connsiteY3293" fmla="*/ 461035 h 4031402"/>
                <a:gd name="connsiteX3294" fmla="*/ 748912 w 4031403"/>
                <a:gd name="connsiteY3294" fmla="*/ 461035 h 4031402"/>
                <a:gd name="connsiteX3295" fmla="*/ 747530 w 4031403"/>
                <a:gd name="connsiteY3295" fmla="*/ 475624 h 4031402"/>
                <a:gd name="connsiteX3296" fmla="*/ 747530 w 4031403"/>
                <a:gd name="connsiteY3296" fmla="*/ 475624 h 4031402"/>
                <a:gd name="connsiteX3297" fmla="*/ 740619 w 4031403"/>
                <a:gd name="connsiteY3297" fmla="*/ 477966 h 4031402"/>
                <a:gd name="connsiteX3298" fmla="*/ 740619 w 4031403"/>
                <a:gd name="connsiteY3298" fmla="*/ 477966 h 4031402"/>
                <a:gd name="connsiteX3299" fmla="*/ 732941 w 4031403"/>
                <a:gd name="connsiteY3299" fmla="*/ 474204 h 4031402"/>
                <a:gd name="connsiteX3300" fmla="*/ 3363540 w 4031403"/>
                <a:gd name="connsiteY3300" fmla="*/ 544849 h 4031402"/>
                <a:gd name="connsiteX3301" fmla="*/ 3362887 w 4031403"/>
                <a:gd name="connsiteY3301" fmla="*/ 530220 h 4031402"/>
                <a:gd name="connsiteX3302" fmla="*/ 3362887 w 4031403"/>
                <a:gd name="connsiteY3302" fmla="*/ 530220 h 4031402"/>
                <a:gd name="connsiteX3303" fmla="*/ 3377516 w 4031403"/>
                <a:gd name="connsiteY3303" fmla="*/ 529568 h 4031402"/>
                <a:gd name="connsiteX3304" fmla="*/ 3377516 w 4031403"/>
                <a:gd name="connsiteY3304" fmla="*/ 529568 h 4031402"/>
                <a:gd name="connsiteX3305" fmla="*/ 3378130 w 4031403"/>
                <a:gd name="connsiteY3305" fmla="*/ 544196 h 4031402"/>
                <a:gd name="connsiteX3306" fmla="*/ 3378130 w 4031403"/>
                <a:gd name="connsiteY3306" fmla="*/ 544196 h 4031402"/>
                <a:gd name="connsiteX3307" fmla="*/ 3370182 w 4031403"/>
                <a:gd name="connsiteY3307" fmla="*/ 547536 h 4031402"/>
                <a:gd name="connsiteX3308" fmla="*/ 3370182 w 4031403"/>
                <a:gd name="connsiteY3308" fmla="*/ 547536 h 4031402"/>
                <a:gd name="connsiteX3309" fmla="*/ 3363502 w 4031403"/>
                <a:gd name="connsiteY3309" fmla="*/ 544849 h 4031402"/>
                <a:gd name="connsiteX3310" fmla="*/ 755324 w 4031403"/>
                <a:gd name="connsiteY3310" fmla="*/ 455851 h 4031402"/>
                <a:gd name="connsiteX3311" fmla="*/ 756975 w 4031403"/>
                <a:gd name="connsiteY3311" fmla="*/ 441338 h 4031402"/>
                <a:gd name="connsiteX3312" fmla="*/ 756975 w 4031403"/>
                <a:gd name="connsiteY3312" fmla="*/ 441338 h 4031402"/>
                <a:gd name="connsiteX3313" fmla="*/ 771488 w 4031403"/>
                <a:gd name="connsiteY3313" fmla="*/ 442913 h 4031402"/>
                <a:gd name="connsiteX3314" fmla="*/ 771488 w 4031403"/>
                <a:gd name="connsiteY3314" fmla="*/ 442913 h 4031402"/>
                <a:gd name="connsiteX3315" fmla="*/ 769914 w 4031403"/>
                <a:gd name="connsiteY3315" fmla="*/ 457502 h 4031402"/>
                <a:gd name="connsiteX3316" fmla="*/ 769914 w 4031403"/>
                <a:gd name="connsiteY3316" fmla="*/ 457502 h 4031402"/>
                <a:gd name="connsiteX3317" fmla="*/ 763080 w 4031403"/>
                <a:gd name="connsiteY3317" fmla="*/ 459768 h 4031402"/>
                <a:gd name="connsiteX3318" fmla="*/ 763080 w 4031403"/>
                <a:gd name="connsiteY3318" fmla="*/ 459768 h 4031402"/>
                <a:gd name="connsiteX3319" fmla="*/ 755324 w 4031403"/>
                <a:gd name="connsiteY3319" fmla="*/ 455890 h 4031402"/>
                <a:gd name="connsiteX3320" fmla="*/ 3342155 w 4031403"/>
                <a:gd name="connsiteY3320" fmla="*/ 525498 h 4031402"/>
                <a:gd name="connsiteX3321" fmla="*/ 3341310 w 4031403"/>
                <a:gd name="connsiteY3321" fmla="*/ 510870 h 4031402"/>
                <a:gd name="connsiteX3322" fmla="*/ 3341310 w 4031403"/>
                <a:gd name="connsiteY3322" fmla="*/ 510870 h 4031402"/>
                <a:gd name="connsiteX3323" fmla="*/ 3355977 w 4031403"/>
                <a:gd name="connsiteY3323" fmla="*/ 510025 h 4031402"/>
                <a:gd name="connsiteX3324" fmla="*/ 3355977 w 4031403"/>
                <a:gd name="connsiteY3324" fmla="*/ 510025 h 4031402"/>
                <a:gd name="connsiteX3325" fmla="*/ 3356783 w 4031403"/>
                <a:gd name="connsiteY3325" fmla="*/ 524692 h 4031402"/>
                <a:gd name="connsiteX3326" fmla="*/ 3356783 w 4031403"/>
                <a:gd name="connsiteY3326" fmla="*/ 524692 h 4031402"/>
                <a:gd name="connsiteX3327" fmla="*/ 3348720 w 4031403"/>
                <a:gd name="connsiteY3327" fmla="*/ 528109 h 4031402"/>
                <a:gd name="connsiteX3328" fmla="*/ 3348720 w 4031403"/>
                <a:gd name="connsiteY3328" fmla="*/ 528109 h 4031402"/>
                <a:gd name="connsiteX3329" fmla="*/ 3342193 w 4031403"/>
                <a:gd name="connsiteY3329" fmla="*/ 525498 h 4031402"/>
                <a:gd name="connsiteX3330" fmla="*/ 3320539 w 4031403"/>
                <a:gd name="connsiteY3330" fmla="*/ 506531 h 4031402"/>
                <a:gd name="connsiteX3331" fmla="*/ 3319502 w 4031403"/>
                <a:gd name="connsiteY3331" fmla="*/ 491903 h 4031402"/>
                <a:gd name="connsiteX3332" fmla="*/ 3319502 w 4031403"/>
                <a:gd name="connsiteY3332" fmla="*/ 491903 h 4031402"/>
                <a:gd name="connsiteX3333" fmla="*/ 3334092 w 4031403"/>
                <a:gd name="connsiteY3333" fmla="*/ 490828 h 4031402"/>
                <a:gd name="connsiteX3334" fmla="*/ 3334092 w 4031403"/>
                <a:gd name="connsiteY3334" fmla="*/ 490828 h 4031402"/>
                <a:gd name="connsiteX3335" fmla="*/ 3335167 w 4031403"/>
                <a:gd name="connsiteY3335" fmla="*/ 505456 h 4031402"/>
                <a:gd name="connsiteX3336" fmla="*/ 3335167 w 4031403"/>
                <a:gd name="connsiteY3336" fmla="*/ 505456 h 4031402"/>
                <a:gd name="connsiteX3337" fmla="*/ 3326989 w 4031403"/>
                <a:gd name="connsiteY3337" fmla="*/ 509027 h 4031402"/>
                <a:gd name="connsiteX3338" fmla="*/ 3326989 w 4031403"/>
                <a:gd name="connsiteY3338" fmla="*/ 509027 h 4031402"/>
                <a:gd name="connsiteX3339" fmla="*/ 3320578 w 4031403"/>
                <a:gd name="connsiteY3339" fmla="*/ 506493 h 4031402"/>
                <a:gd name="connsiteX3340" fmla="*/ 3298616 w 4031403"/>
                <a:gd name="connsiteY3340" fmla="*/ 487833 h 4031402"/>
                <a:gd name="connsiteX3341" fmla="*/ 3297349 w 4031403"/>
                <a:gd name="connsiteY3341" fmla="*/ 473244 h 4031402"/>
                <a:gd name="connsiteX3342" fmla="*/ 3297349 w 4031403"/>
                <a:gd name="connsiteY3342" fmla="*/ 473244 h 4031402"/>
                <a:gd name="connsiteX3343" fmla="*/ 3311939 w 4031403"/>
                <a:gd name="connsiteY3343" fmla="*/ 471977 h 4031402"/>
                <a:gd name="connsiteX3344" fmla="*/ 3311939 w 4031403"/>
                <a:gd name="connsiteY3344" fmla="*/ 471977 h 4031402"/>
                <a:gd name="connsiteX3345" fmla="*/ 3313206 w 4031403"/>
                <a:gd name="connsiteY3345" fmla="*/ 486566 h 4031402"/>
                <a:gd name="connsiteX3346" fmla="*/ 3313206 w 4031403"/>
                <a:gd name="connsiteY3346" fmla="*/ 486566 h 4031402"/>
                <a:gd name="connsiteX3347" fmla="*/ 3304951 w 4031403"/>
                <a:gd name="connsiteY3347" fmla="*/ 490252 h 4031402"/>
                <a:gd name="connsiteX3348" fmla="*/ 3304951 w 4031403"/>
                <a:gd name="connsiteY3348" fmla="*/ 490252 h 4031402"/>
                <a:gd name="connsiteX3349" fmla="*/ 3298616 w 4031403"/>
                <a:gd name="connsiteY3349" fmla="*/ 487833 h 4031402"/>
                <a:gd name="connsiteX3350" fmla="*/ 3276501 w 4031403"/>
                <a:gd name="connsiteY3350" fmla="*/ 469481 h 4031402"/>
                <a:gd name="connsiteX3351" fmla="*/ 3275042 w 4031403"/>
                <a:gd name="connsiteY3351" fmla="*/ 454930 h 4031402"/>
                <a:gd name="connsiteX3352" fmla="*/ 3275042 w 4031403"/>
                <a:gd name="connsiteY3352" fmla="*/ 454930 h 4031402"/>
                <a:gd name="connsiteX3353" fmla="*/ 3289593 w 4031403"/>
                <a:gd name="connsiteY3353" fmla="*/ 453471 h 4031402"/>
                <a:gd name="connsiteX3354" fmla="*/ 3289593 w 4031403"/>
                <a:gd name="connsiteY3354" fmla="*/ 453471 h 4031402"/>
                <a:gd name="connsiteX3355" fmla="*/ 3291052 w 4031403"/>
                <a:gd name="connsiteY3355" fmla="*/ 468022 h 4031402"/>
                <a:gd name="connsiteX3356" fmla="*/ 3291052 w 4031403"/>
                <a:gd name="connsiteY3356" fmla="*/ 468022 h 4031402"/>
                <a:gd name="connsiteX3357" fmla="*/ 3282683 w 4031403"/>
                <a:gd name="connsiteY3357" fmla="*/ 471823 h 4031402"/>
                <a:gd name="connsiteX3358" fmla="*/ 3282683 w 4031403"/>
                <a:gd name="connsiteY3358" fmla="*/ 471823 h 4031402"/>
                <a:gd name="connsiteX3359" fmla="*/ 3276501 w 4031403"/>
                <a:gd name="connsiteY3359" fmla="*/ 469520 h 4031402"/>
                <a:gd name="connsiteX3360" fmla="*/ 847508 w 4031403"/>
                <a:gd name="connsiteY3360" fmla="*/ 385590 h 4031402"/>
                <a:gd name="connsiteX3361" fmla="*/ 849965 w 4031403"/>
                <a:gd name="connsiteY3361" fmla="*/ 371154 h 4031402"/>
                <a:gd name="connsiteX3362" fmla="*/ 849965 w 4031403"/>
                <a:gd name="connsiteY3362" fmla="*/ 371154 h 4031402"/>
                <a:gd name="connsiteX3363" fmla="*/ 864401 w 4031403"/>
                <a:gd name="connsiteY3363" fmla="*/ 373611 h 4031402"/>
                <a:gd name="connsiteX3364" fmla="*/ 864401 w 4031403"/>
                <a:gd name="connsiteY3364" fmla="*/ 373611 h 4031402"/>
                <a:gd name="connsiteX3365" fmla="*/ 861983 w 4031403"/>
                <a:gd name="connsiteY3365" fmla="*/ 388048 h 4031402"/>
                <a:gd name="connsiteX3366" fmla="*/ 861983 w 4031403"/>
                <a:gd name="connsiteY3366" fmla="*/ 388048 h 4031402"/>
                <a:gd name="connsiteX3367" fmla="*/ 855647 w 4031403"/>
                <a:gd name="connsiteY3367" fmla="*/ 389967 h 4031402"/>
                <a:gd name="connsiteX3368" fmla="*/ 855647 w 4031403"/>
                <a:gd name="connsiteY3368" fmla="*/ 389967 h 4031402"/>
                <a:gd name="connsiteX3369" fmla="*/ 847508 w 4031403"/>
                <a:gd name="connsiteY3369" fmla="*/ 385590 h 4031402"/>
                <a:gd name="connsiteX3370" fmla="*/ 871159 w 4031403"/>
                <a:gd name="connsiteY3370" fmla="*/ 368851 h 4031402"/>
                <a:gd name="connsiteX3371" fmla="*/ 873808 w 4031403"/>
                <a:gd name="connsiteY3371" fmla="*/ 354453 h 4031402"/>
                <a:gd name="connsiteX3372" fmla="*/ 873808 w 4031403"/>
                <a:gd name="connsiteY3372" fmla="*/ 354453 h 4031402"/>
                <a:gd name="connsiteX3373" fmla="*/ 888206 w 4031403"/>
                <a:gd name="connsiteY3373" fmla="*/ 357102 h 4031402"/>
                <a:gd name="connsiteX3374" fmla="*/ 888206 w 4031403"/>
                <a:gd name="connsiteY3374" fmla="*/ 357102 h 4031402"/>
                <a:gd name="connsiteX3375" fmla="*/ 885557 w 4031403"/>
                <a:gd name="connsiteY3375" fmla="*/ 371500 h 4031402"/>
                <a:gd name="connsiteX3376" fmla="*/ 885557 w 4031403"/>
                <a:gd name="connsiteY3376" fmla="*/ 371500 h 4031402"/>
                <a:gd name="connsiteX3377" fmla="*/ 879375 w 4031403"/>
                <a:gd name="connsiteY3377" fmla="*/ 373304 h 4031402"/>
                <a:gd name="connsiteX3378" fmla="*/ 879375 w 4031403"/>
                <a:gd name="connsiteY3378" fmla="*/ 373304 h 4031402"/>
                <a:gd name="connsiteX3379" fmla="*/ 871159 w 4031403"/>
                <a:gd name="connsiteY3379" fmla="*/ 368851 h 4031402"/>
                <a:gd name="connsiteX3380" fmla="*/ 895117 w 4031403"/>
                <a:gd name="connsiteY3380" fmla="*/ 352495 h 4031402"/>
                <a:gd name="connsiteX3381" fmla="*/ 897996 w 4031403"/>
                <a:gd name="connsiteY3381" fmla="*/ 338135 h 4031402"/>
                <a:gd name="connsiteX3382" fmla="*/ 897996 w 4031403"/>
                <a:gd name="connsiteY3382" fmla="*/ 338135 h 4031402"/>
                <a:gd name="connsiteX3383" fmla="*/ 912355 w 4031403"/>
                <a:gd name="connsiteY3383" fmla="*/ 340977 h 4031402"/>
                <a:gd name="connsiteX3384" fmla="*/ 912355 w 4031403"/>
                <a:gd name="connsiteY3384" fmla="*/ 340977 h 4031402"/>
                <a:gd name="connsiteX3385" fmla="*/ 909476 w 4031403"/>
                <a:gd name="connsiteY3385" fmla="*/ 355336 h 4031402"/>
                <a:gd name="connsiteX3386" fmla="*/ 909476 w 4031403"/>
                <a:gd name="connsiteY3386" fmla="*/ 355336 h 4031402"/>
                <a:gd name="connsiteX3387" fmla="*/ 903371 w 4031403"/>
                <a:gd name="connsiteY3387" fmla="*/ 357102 h 4031402"/>
                <a:gd name="connsiteX3388" fmla="*/ 903371 w 4031403"/>
                <a:gd name="connsiteY3388" fmla="*/ 357102 h 4031402"/>
                <a:gd name="connsiteX3389" fmla="*/ 895117 w 4031403"/>
                <a:gd name="connsiteY3389" fmla="*/ 352533 h 4031402"/>
                <a:gd name="connsiteX3390" fmla="*/ 919266 w 4031403"/>
                <a:gd name="connsiteY3390" fmla="*/ 336408 h 4031402"/>
                <a:gd name="connsiteX3391" fmla="*/ 922338 w 4031403"/>
                <a:gd name="connsiteY3391" fmla="*/ 322087 h 4031402"/>
                <a:gd name="connsiteX3392" fmla="*/ 922338 w 4031403"/>
                <a:gd name="connsiteY3392" fmla="*/ 322087 h 4031402"/>
                <a:gd name="connsiteX3393" fmla="*/ 936659 w 4031403"/>
                <a:gd name="connsiteY3393" fmla="*/ 325158 h 4031402"/>
                <a:gd name="connsiteX3394" fmla="*/ 936659 w 4031403"/>
                <a:gd name="connsiteY3394" fmla="*/ 325158 h 4031402"/>
                <a:gd name="connsiteX3395" fmla="*/ 933587 w 4031403"/>
                <a:gd name="connsiteY3395" fmla="*/ 339479 h 4031402"/>
                <a:gd name="connsiteX3396" fmla="*/ 933587 w 4031403"/>
                <a:gd name="connsiteY3396" fmla="*/ 339479 h 4031402"/>
                <a:gd name="connsiteX3397" fmla="*/ 927636 w 4031403"/>
                <a:gd name="connsiteY3397" fmla="*/ 341169 h 4031402"/>
                <a:gd name="connsiteX3398" fmla="*/ 927636 w 4031403"/>
                <a:gd name="connsiteY3398" fmla="*/ 341169 h 4031402"/>
                <a:gd name="connsiteX3399" fmla="*/ 919266 w 4031403"/>
                <a:gd name="connsiteY3399" fmla="*/ 336408 h 4031402"/>
                <a:gd name="connsiteX3400" fmla="*/ 3185315 w 4031403"/>
                <a:gd name="connsiteY3400" fmla="*/ 399259 h 4031402"/>
                <a:gd name="connsiteX3401" fmla="*/ 3183012 w 4031403"/>
                <a:gd name="connsiteY3401" fmla="*/ 384823 h 4031402"/>
                <a:gd name="connsiteX3402" fmla="*/ 3183012 w 4031403"/>
                <a:gd name="connsiteY3402" fmla="*/ 384823 h 4031402"/>
                <a:gd name="connsiteX3403" fmla="*/ 3197448 w 4031403"/>
                <a:gd name="connsiteY3403" fmla="*/ 382519 h 4031402"/>
                <a:gd name="connsiteX3404" fmla="*/ 3197448 w 4031403"/>
                <a:gd name="connsiteY3404" fmla="*/ 382519 h 4031402"/>
                <a:gd name="connsiteX3405" fmla="*/ 3199751 w 4031403"/>
                <a:gd name="connsiteY3405" fmla="*/ 396955 h 4031402"/>
                <a:gd name="connsiteX3406" fmla="*/ 3199751 w 4031403"/>
                <a:gd name="connsiteY3406" fmla="*/ 396955 h 4031402"/>
                <a:gd name="connsiteX3407" fmla="*/ 3191036 w 4031403"/>
                <a:gd name="connsiteY3407" fmla="*/ 401217 h 4031402"/>
                <a:gd name="connsiteX3408" fmla="*/ 3191036 w 4031403"/>
                <a:gd name="connsiteY3408" fmla="*/ 401217 h 4031402"/>
                <a:gd name="connsiteX3409" fmla="*/ 3185315 w 4031403"/>
                <a:gd name="connsiteY3409" fmla="*/ 399259 h 4031402"/>
                <a:gd name="connsiteX3410" fmla="*/ 943608 w 4031403"/>
                <a:gd name="connsiteY3410" fmla="*/ 320705 h 4031402"/>
                <a:gd name="connsiteX3411" fmla="*/ 946872 w 4031403"/>
                <a:gd name="connsiteY3411" fmla="*/ 306422 h 4031402"/>
                <a:gd name="connsiteX3412" fmla="*/ 946872 w 4031403"/>
                <a:gd name="connsiteY3412" fmla="*/ 306422 h 4031402"/>
                <a:gd name="connsiteX3413" fmla="*/ 961154 w 4031403"/>
                <a:gd name="connsiteY3413" fmla="*/ 309686 h 4031402"/>
                <a:gd name="connsiteX3414" fmla="*/ 961154 w 4031403"/>
                <a:gd name="connsiteY3414" fmla="*/ 309686 h 4031402"/>
                <a:gd name="connsiteX3415" fmla="*/ 957891 w 4031403"/>
                <a:gd name="connsiteY3415" fmla="*/ 323968 h 4031402"/>
                <a:gd name="connsiteX3416" fmla="*/ 957891 w 4031403"/>
                <a:gd name="connsiteY3416" fmla="*/ 323968 h 4031402"/>
                <a:gd name="connsiteX3417" fmla="*/ 952093 w 4031403"/>
                <a:gd name="connsiteY3417" fmla="*/ 325542 h 4031402"/>
                <a:gd name="connsiteX3418" fmla="*/ 952093 w 4031403"/>
                <a:gd name="connsiteY3418" fmla="*/ 325542 h 4031402"/>
                <a:gd name="connsiteX3419" fmla="*/ 943647 w 4031403"/>
                <a:gd name="connsiteY3419" fmla="*/ 320666 h 4031402"/>
                <a:gd name="connsiteX3420" fmla="*/ 3161895 w 4031403"/>
                <a:gd name="connsiteY3420" fmla="*/ 382557 h 4031402"/>
                <a:gd name="connsiteX3421" fmla="*/ 3159399 w 4031403"/>
                <a:gd name="connsiteY3421" fmla="*/ 368160 h 4031402"/>
                <a:gd name="connsiteX3422" fmla="*/ 3159399 w 4031403"/>
                <a:gd name="connsiteY3422" fmla="*/ 368160 h 4031402"/>
                <a:gd name="connsiteX3423" fmla="*/ 3173797 w 4031403"/>
                <a:gd name="connsiteY3423" fmla="*/ 365626 h 4031402"/>
                <a:gd name="connsiteX3424" fmla="*/ 3173797 w 4031403"/>
                <a:gd name="connsiteY3424" fmla="*/ 365626 h 4031402"/>
                <a:gd name="connsiteX3425" fmla="*/ 3176293 w 4031403"/>
                <a:gd name="connsiteY3425" fmla="*/ 380062 h 4031402"/>
                <a:gd name="connsiteX3426" fmla="*/ 3176293 w 4031403"/>
                <a:gd name="connsiteY3426" fmla="*/ 380062 h 4031402"/>
                <a:gd name="connsiteX3427" fmla="*/ 3167463 w 4031403"/>
                <a:gd name="connsiteY3427" fmla="*/ 384439 h 4031402"/>
                <a:gd name="connsiteX3428" fmla="*/ 3167463 w 4031403"/>
                <a:gd name="connsiteY3428" fmla="*/ 384439 h 4031402"/>
                <a:gd name="connsiteX3429" fmla="*/ 3161895 w 4031403"/>
                <a:gd name="connsiteY3429" fmla="*/ 382557 h 4031402"/>
                <a:gd name="connsiteX3430" fmla="*/ 968219 w 4031403"/>
                <a:gd name="connsiteY3430" fmla="*/ 305347 h 4031402"/>
                <a:gd name="connsiteX3431" fmla="*/ 971713 w 4031403"/>
                <a:gd name="connsiteY3431" fmla="*/ 291180 h 4031402"/>
                <a:gd name="connsiteX3432" fmla="*/ 971713 w 4031403"/>
                <a:gd name="connsiteY3432" fmla="*/ 291180 h 4031402"/>
                <a:gd name="connsiteX3433" fmla="*/ 985918 w 4031403"/>
                <a:gd name="connsiteY3433" fmla="*/ 294635 h 4031402"/>
                <a:gd name="connsiteX3434" fmla="*/ 985918 w 4031403"/>
                <a:gd name="connsiteY3434" fmla="*/ 294635 h 4031402"/>
                <a:gd name="connsiteX3435" fmla="*/ 982424 w 4031403"/>
                <a:gd name="connsiteY3435" fmla="*/ 308841 h 4031402"/>
                <a:gd name="connsiteX3436" fmla="*/ 982424 w 4031403"/>
                <a:gd name="connsiteY3436" fmla="*/ 308841 h 4031402"/>
                <a:gd name="connsiteX3437" fmla="*/ 976742 w 4031403"/>
                <a:gd name="connsiteY3437" fmla="*/ 310338 h 4031402"/>
                <a:gd name="connsiteX3438" fmla="*/ 976742 w 4031403"/>
                <a:gd name="connsiteY3438" fmla="*/ 310338 h 4031402"/>
                <a:gd name="connsiteX3439" fmla="*/ 968219 w 4031403"/>
                <a:gd name="connsiteY3439" fmla="*/ 305347 h 4031402"/>
                <a:gd name="connsiteX3440" fmla="*/ 3138245 w 4031403"/>
                <a:gd name="connsiteY3440" fmla="*/ 366240 h 4031402"/>
                <a:gd name="connsiteX3441" fmla="*/ 3135518 w 4031403"/>
                <a:gd name="connsiteY3441" fmla="*/ 351842 h 4031402"/>
                <a:gd name="connsiteX3442" fmla="*/ 3135518 w 4031403"/>
                <a:gd name="connsiteY3442" fmla="*/ 351842 h 4031402"/>
                <a:gd name="connsiteX3443" fmla="*/ 3149916 w 4031403"/>
                <a:gd name="connsiteY3443" fmla="*/ 349078 h 4031402"/>
                <a:gd name="connsiteX3444" fmla="*/ 3149916 w 4031403"/>
                <a:gd name="connsiteY3444" fmla="*/ 349078 h 4031402"/>
                <a:gd name="connsiteX3445" fmla="*/ 3152643 w 4031403"/>
                <a:gd name="connsiteY3445" fmla="*/ 363514 h 4031402"/>
                <a:gd name="connsiteX3446" fmla="*/ 3152643 w 4031403"/>
                <a:gd name="connsiteY3446" fmla="*/ 363514 h 4031402"/>
                <a:gd name="connsiteX3447" fmla="*/ 3143735 w 4031403"/>
                <a:gd name="connsiteY3447" fmla="*/ 368044 h 4031402"/>
                <a:gd name="connsiteX3448" fmla="*/ 3143735 w 4031403"/>
                <a:gd name="connsiteY3448" fmla="*/ 368044 h 4031402"/>
                <a:gd name="connsiteX3449" fmla="*/ 3138245 w 4031403"/>
                <a:gd name="connsiteY3449" fmla="*/ 366240 h 4031402"/>
                <a:gd name="connsiteX3450" fmla="*/ 993098 w 4031403"/>
                <a:gd name="connsiteY3450" fmla="*/ 290373 h 4031402"/>
                <a:gd name="connsiteX3451" fmla="*/ 996784 w 4031403"/>
                <a:gd name="connsiteY3451" fmla="*/ 276206 h 4031402"/>
                <a:gd name="connsiteX3452" fmla="*/ 996784 w 4031403"/>
                <a:gd name="connsiteY3452" fmla="*/ 276206 h 4031402"/>
                <a:gd name="connsiteX3453" fmla="*/ 1010951 w 4031403"/>
                <a:gd name="connsiteY3453" fmla="*/ 279892 h 4031402"/>
                <a:gd name="connsiteX3454" fmla="*/ 1010951 w 4031403"/>
                <a:gd name="connsiteY3454" fmla="*/ 279892 h 4031402"/>
                <a:gd name="connsiteX3455" fmla="*/ 1007265 w 4031403"/>
                <a:gd name="connsiteY3455" fmla="*/ 294059 h 4031402"/>
                <a:gd name="connsiteX3456" fmla="*/ 1007265 w 4031403"/>
                <a:gd name="connsiteY3456" fmla="*/ 294059 h 4031402"/>
                <a:gd name="connsiteX3457" fmla="*/ 1001698 w 4031403"/>
                <a:gd name="connsiteY3457" fmla="*/ 295480 h 4031402"/>
                <a:gd name="connsiteX3458" fmla="*/ 1001698 w 4031403"/>
                <a:gd name="connsiteY3458" fmla="*/ 295480 h 4031402"/>
                <a:gd name="connsiteX3459" fmla="*/ 993098 w 4031403"/>
                <a:gd name="connsiteY3459" fmla="*/ 290335 h 4031402"/>
                <a:gd name="connsiteX3460" fmla="*/ 3114363 w 4031403"/>
                <a:gd name="connsiteY3460" fmla="*/ 350191 h 4031402"/>
                <a:gd name="connsiteX3461" fmla="*/ 3114363 w 4031403"/>
                <a:gd name="connsiteY3461" fmla="*/ 350191 h 4031402"/>
                <a:gd name="connsiteX3462" fmla="*/ 3111484 w 4031403"/>
                <a:gd name="connsiteY3462" fmla="*/ 335793 h 4031402"/>
                <a:gd name="connsiteX3463" fmla="*/ 3111484 w 4031403"/>
                <a:gd name="connsiteY3463" fmla="*/ 335793 h 4031402"/>
                <a:gd name="connsiteX3464" fmla="*/ 3125843 w 4031403"/>
                <a:gd name="connsiteY3464" fmla="*/ 332914 h 4031402"/>
                <a:gd name="connsiteX3465" fmla="*/ 3125805 w 4031403"/>
                <a:gd name="connsiteY3465" fmla="*/ 332914 h 4031402"/>
                <a:gd name="connsiteX3466" fmla="*/ 3128723 w 4031403"/>
                <a:gd name="connsiteY3466" fmla="*/ 347235 h 4031402"/>
                <a:gd name="connsiteX3467" fmla="*/ 3128723 w 4031403"/>
                <a:gd name="connsiteY3467" fmla="*/ 347235 h 4031402"/>
                <a:gd name="connsiteX3468" fmla="*/ 3119739 w 4031403"/>
                <a:gd name="connsiteY3468" fmla="*/ 351919 h 4031402"/>
                <a:gd name="connsiteX3469" fmla="*/ 3119739 w 4031403"/>
                <a:gd name="connsiteY3469" fmla="*/ 351919 h 4031402"/>
                <a:gd name="connsiteX3470" fmla="*/ 3114363 w 4031403"/>
                <a:gd name="connsiteY3470" fmla="*/ 350230 h 4031402"/>
                <a:gd name="connsiteX3471" fmla="*/ 1018131 w 4031403"/>
                <a:gd name="connsiteY3471" fmla="*/ 275745 h 4031402"/>
                <a:gd name="connsiteX3472" fmla="*/ 1022009 w 4031403"/>
                <a:gd name="connsiteY3472" fmla="*/ 261655 h 4031402"/>
                <a:gd name="connsiteX3473" fmla="*/ 1022009 w 4031403"/>
                <a:gd name="connsiteY3473" fmla="*/ 261655 h 4031402"/>
                <a:gd name="connsiteX3474" fmla="*/ 1036137 w 4031403"/>
                <a:gd name="connsiteY3474" fmla="*/ 265571 h 4031402"/>
                <a:gd name="connsiteX3475" fmla="*/ 1036137 w 4031403"/>
                <a:gd name="connsiteY3475" fmla="*/ 265571 h 4031402"/>
                <a:gd name="connsiteX3476" fmla="*/ 1032260 w 4031403"/>
                <a:gd name="connsiteY3476" fmla="*/ 279662 h 4031402"/>
                <a:gd name="connsiteX3477" fmla="*/ 1032260 w 4031403"/>
                <a:gd name="connsiteY3477" fmla="*/ 279662 h 4031402"/>
                <a:gd name="connsiteX3478" fmla="*/ 1026846 w 4031403"/>
                <a:gd name="connsiteY3478" fmla="*/ 281005 h 4031402"/>
                <a:gd name="connsiteX3479" fmla="*/ 1026846 w 4031403"/>
                <a:gd name="connsiteY3479" fmla="*/ 281005 h 4031402"/>
                <a:gd name="connsiteX3480" fmla="*/ 1018169 w 4031403"/>
                <a:gd name="connsiteY3480" fmla="*/ 275745 h 4031402"/>
                <a:gd name="connsiteX3481" fmla="*/ 3090290 w 4031403"/>
                <a:gd name="connsiteY3481" fmla="*/ 334488 h 4031402"/>
                <a:gd name="connsiteX3482" fmla="*/ 3090290 w 4031403"/>
                <a:gd name="connsiteY3482" fmla="*/ 334488 h 4031402"/>
                <a:gd name="connsiteX3483" fmla="*/ 3087142 w 4031403"/>
                <a:gd name="connsiteY3483" fmla="*/ 320167 h 4031402"/>
                <a:gd name="connsiteX3484" fmla="*/ 3087142 w 4031403"/>
                <a:gd name="connsiteY3484" fmla="*/ 320167 h 4031402"/>
                <a:gd name="connsiteX3485" fmla="*/ 3101425 w 4031403"/>
                <a:gd name="connsiteY3485" fmla="*/ 317019 h 4031402"/>
                <a:gd name="connsiteX3486" fmla="*/ 3101425 w 4031403"/>
                <a:gd name="connsiteY3486" fmla="*/ 317019 h 4031402"/>
                <a:gd name="connsiteX3487" fmla="*/ 3104573 w 4031403"/>
                <a:gd name="connsiteY3487" fmla="*/ 331340 h 4031402"/>
                <a:gd name="connsiteX3488" fmla="*/ 3104573 w 4031403"/>
                <a:gd name="connsiteY3488" fmla="*/ 331340 h 4031402"/>
                <a:gd name="connsiteX3489" fmla="*/ 3095512 w 4031403"/>
                <a:gd name="connsiteY3489" fmla="*/ 336101 h 4031402"/>
                <a:gd name="connsiteX3490" fmla="*/ 3095512 w 4031403"/>
                <a:gd name="connsiteY3490" fmla="*/ 336101 h 4031402"/>
                <a:gd name="connsiteX3491" fmla="*/ 3090290 w 4031403"/>
                <a:gd name="connsiteY3491" fmla="*/ 334488 h 4031402"/>
                <a:gd name="connsiteX3492" fmla="*/ 1043394 w 4031403"/>
                <a:gd name="connsiteY3492" fmla="*/ 261463 h 4031402"/>
                <a:gd name="connsiteX3493" fmla="*/ 1047464 w 4031403"/>
                <a:gd name="connsiteY3493" fmla="*/ 247411 h 4031402"/>
                <a:gd name="connsiteX3494" fmla="*/ 1047464 w 4031403"/>
                <a:gd name="connsiteY3494" fmla="*/ 247411 h 4031402"/>
                <a:gd name="connsiteX3495" fmla="*/ 1061554 w 4031403"/>
                <a:gd name="connsiteY3495" fmla="*/ 251480 h 4031402"/>
                <a:gd name="connsiteX3496" fmla="*/ 1061554 w 4031403"/>
                <a:gd name="connsiteY3496" fmla="*/ 251480 h 4031402"/>
                <a:gd name="connsiteX3497" fmla="*/ 1057446 w 4031403"/>
                <a:gd name="connsiteY3497" fmla="*/ 265571 h 4031402"/>
                <a:gd name="connsiteX3498" fmla="*/ 1057446 w 4031403"/>
                <a:gd name="connsiteY3498" fmla="*/ 265571 h 4031402"/>
                <a:gd name="connsiteX3499" fmla="*/ 1052148 w 4031403"/>
                <a:gd name="connsiteY3499" fmla="*/ 266838 h 4031402"/>
                <a:gd name="connsiteX3500" fmla="*/ 1052148 w 4031403"/>
                <a:gd name="connsiteY3500" fmla="*/ 266838 h 4031402"/>
                <a:gd name="connsiteX3501" fmla="*/ 1043432 w 4031403"/>
                <a:gd name="connsiteY3501" fmla="*/ 261463 h 4031402"/>
                <a:gd name="connsiteX3502" fmla="*/ 3065987 w 4031403"/>
                <a:gd name="connsiteY3502" fmla="*/ 319169 h 4031402"/>
                <a:gd name="connsiteX3503" fmla="*/ 3062647 w 4031403"/>
                <a:gd name="connsiteY3503" fmla="*/ 304886 h 4031402"/>
                <a:gd name="connsiteX3504" fmla="*/ 3062647 w 4031403"/>
                <a:gd name="connsiteY3504" fmla="*/ 304886 h 4031402"/>
                <a:gd name="connsiteX3505" fmla="*/ 3076891 w 4031403"/>
                <a:gd name="connsiteY3505" fmla="*/ 301584 h 4031402"/>
                <a:gd name="connsiteX3506" fmla="*/ 3076891 w 4031403"/>
                <a:gd name="connsiteY3506" fmla="*/ 301584 h 4031402"/>
                <a:gd name="connsiteX3507" fmla="*/ 3080231 w 4031403"/>
                <a:gd name="connsiteY3507" fmla="*/ 315829 h 4031402"/>
                <a:gd name="connsiteX3508" fmla="*/ 3080231 w 4031403"/>
                <a:gd name="connsiteY3508" fmla="*/ 315829 h 4031402"/>
                <a:gd name="connsiteX3509" fmla="*/ 3071093 w 4031403"/>
                <a:gd name="connsiteY3509" fmla="*/ 320705 h 4031402"/>
                <a:gd name="connsiteX3510" fmla="*/ 3071093 w 4031403"/>
                <a:gd name="connsiteY3510" fmla="*/ 320705 h 4031402"/>
                <a:gd name="connsiteX3511" fmla="*/ 3065987 w 4031403"/>
                <a:gd name="connsiteY3511" fmla="*/ 319169 h 4031402"/>
                <a:gd name="connsiteX3512" fmla="*/ 1068849 w 4031403"/>
                <a:gd name="connsiteY3512" fmla="*/ 247603 h 4031402"/>
                <a:gd name="connsiteX3513" fmla="*/ 1073149 w 4031403"/>
                <a:gd name="connsiteY3513" fmla="*/ 233627 h 4031402"/>
                <a:gd name="connsiteX3514" fmla="*/ 1073149 w 4031403"/>
                <a:gd name="connsiteY3514" fmla="*/ 233627 h 4031402"/>
                <a:gd name="connsiteX3515" fmla="*/ 1087125 w 4031403"/>
                <a:gd name="connsiteY3515" fmla="*/ 237927 h 4031402"/>
                <a:gd name="connsiteX3516" fmla="*/ 1087125 w 4031403"/>
                <a:gd name="connsiteY3516" fmla="*/ 237927 h 4031402"/>
                <a:gd name="connsiteX3517" fmla="*/ 1082863 w 4031403"/>
                <a:gd name="connsiteY3517" fmla="*/ 251864 h 4031402"/>
                <a:gd name="connsiteX3518" fmla="*/ 1082863 w 4031403"/>
                <a:gd name="connsiteY3518" fmla="*/ 251864 h 4031402"/>
                <a:gd name="connsiteX3519" fmla="*/ 1077641 w 4031403"/>
                <a:gd name="connsiteY3519" fmla="*/ 253093 h 4031402"/>
                <a:gd name="connsiteX3520" fmla="*/ 1077641 w 4031403"/>
                <a:gd name="connsiteY3520" fmla="*/ 253093 h 4031402"/>
                <a:gd name="connsiteX3521" fmla="*/ 1068849 w 4031403"/>
                <a:gd name="connsiteY3521" fmla="*/ 247603 h 4031402"/>
                <a:gd name="connsiteX3522" fmla="*/ 3041415 w 4031403"/>
                <a:gd name="connsiteY3522" fmla="*/ 304195 h 4031402"/>
                <a:gd name="connsiteX3523" fmla="*/ 3037845 w 4031403"/>
                <a:gd name="connsiteY3523" fmla="*/ 289989 h 4031402"/>
                <a:gd name="connsiteX3524" fmla="*/ 3037845 w 4031403"/>
                <a:gd name="connsiteY3524" fmla="*/ 289989 h 4031402"/>
                <a:gd name="connsiteX3525" fmla="*/ 3052050 w 4031403"/>
                <a:gd name="connsiteY3525" fmla="*/ 286419 h 4031402"/>
                <a:gd name="connsiteX3526" fmla="*/ 3052050 w 4031403"/>
                <a:gd name="connsiteY3526" fmla="*/ 286419 h 4031402"/>
                <a:gd name="connsiteX3527" fmla="*/ 3055621 w 4031403"/>
                <a:gd name="connsiteY3527" fmla="*/ 300625 h 4031402"/>
                <a:gd name="connsiteX3528" fmla="*/ 3055621 w 4031403"/>
                <a:gd name="connsiteY3528" fmla="*/ 300625 h 4031402"/>
                <a:gd name="connsiteX3529" fmla="*/ 3046406 w 4031403"/>
                <a:gd name="connsiteY3529" fmla="*/ 305616 h 4031402"/>
                <a:gd name="connsiteX3530" fmla="*/ 3046406 w 4031403"/>
                <a:gd name="connsiteY3530" fmla="*/ 305616 h 4031402"/>
                <a:gd name="connsiteX3531" fmla="*/ 3041453 w 4031403"/>
                <a:gd name="connsiteY3531" fmla="*/ 304157 h 4031402"/>
                <a:gd name="connsiteX3532" fmla="*/ 1094496 w 4031403"/>
                <a:gd name="connsiteY3532" fmla="*/ 234050 h 4031402"/>
                <a:gd name="connsiteX3533" fmla="*/ 1099027 w 4031403"/>
                <a:gd name="connsiteY3533" fmla="*/ 220112 h 4031402"/>
                <a:gd name="connsiteX3534" fmla="*/ 1099027 w 4031403"/>
                <a:gd name="connsiteY3534" fmla="*/ 220112 h 4031402"/>
                <a:gd name="connsiteX3535" fmla="*/ 1112964 w 4031403"/>
                <a:gd name="connsiteY3535" fmla="*/ 224643 h 4031402"/>
                <a:gd name="connsiteX3536" fmla="*/ 1112964 w 4031403"/>
                <a:gd name="connsiteY3536" fmla="*/ 224643 h 4031402"/>
                <a:gd name="connsiteX3537" fmla="*/ 1108472 w 4031403"/>
                <a:gd name="connsiteY3537" fmla="*/ 238580 h 4031402"/>
                <a:gd name="connsiteX3538" fmla="*/ 1108472 w 4031403"/>
                <a:gd name="connsiteY3538" fmla="*/ 238580 h 4031402"/>
                <a:gd name="connsiteX3539" fmla="*/ 1103404 w 4031403"/>
                <a:gd name="connsiteY3539" fmla="*/ 239693 h 4031402"/>
                <a:gd name="connsiteX3540" fmla="*/ 1103404 w 4031403"/>
                <a:gd name="connsiteY3540" fmla="*/ 239693 h 4031402"/>
                <a:gd name="connsiteX3541" fmla="*/ 1094496 w 4031403"/>
                <a:gd name="connsiteY3541" fmla="*/ 234050 h 4031402"/>
                <a:gd name="connsiteX3542" fmla="*/ 3016689 w 4031403"/>
                <a:gd name="connsiteY3542" fmla="*/ 289567 h 4031402"/>
                <a:gd name="connsiteX3543" fmla="*/ 3016689 w 4031403"/>
                <a:gd name="connsiteY3543" fmla="*/ 289567 h 4031402"/>
                <a:gd name="connsiteX3544" fmla="*/ 3012927 w 4031403"/>
                <a:gd name="connsiteY3544" fmla="*/ 275438 h 4031402"/>
                <a:gd name="connsiteX3545" fmla="*/ 3012927 w 4031403"/>
                <a:gd name="connsiteY3545" fmla="*/ 275438 h 4031402"/>
                <a:gd name="connsiteX3546" fmla="*/ 3027094 w 4031403"/>
                <a:gd name="connsiteY3546" fmla="*/ 271676 h 4031402"/>
                <a:gd name="connsiteX3547" fmla="*/ 3027094 w 4031403"/>
                <a:gd name="connsiteY3547" fmla="*/ 271676 h 4031402"/>
                <a:gd name="connsiteX3548" fmla="*/ 3030857 w 4031403"/>
                <a:gd name="connsiteY3548" fmla="*/ 285843 h 4031402"/>
                <a:gd name="connsiteX3549" fmla="*/ 3030857 w 4031403"/>
                <a:gd name="connsiteY3549" fmla="*/ 285843 h 4031402"/>
                <a:gd name="connsiteX3550" fmla="*/ 3021527 w 4031403"/>
                <a:gd name="connsiteY3550" fmla="*/ 290949 h 4031402"/>
                <a:gd name="connsiteX3551" fmla="*/ 3021527 w 4031403"/>
                <a:gd name="connsiteY3551" fmla="*/ 290949 h 4031402"/>
                <a:gd name="connsiteX3552" fmla="*/ 3016689 w 4031403"/>
                <a:gd name="connsiteY3552" fmla="*/ 289567 h 4031402"/>
                <a:gd name="connsiteX3553" fmla="*/ 1120374 w 4031403"/>
                <a:gd name="connsiteY3553" fmla="*/ 220880 h 4031402"/>
                <a:gd name="connsiteX3554" fmla="*/ 1125096 w 4031403"/>
                <a:gd name="connsiteY3554" fmla="*/ 207020 h 4031402"/>
                <a:gd name="connsiteX3555" fmla="*/ 1125096 w 4031403"/>
                <a:gd name="connsiteY3555" fmla="*/ 207020 h 4031402"/>
                <a:gd name="connsiteX3556" fmla="*/ 1138957 w 4031403"/>
                <a:gd name="connsiteY3556" fmla="*/ 211704 h 4031402"/>
                <a:gd name="connsiteX3557" fmla="*/ 1138957 w 4031403"/>
                <a:gd name="connsiteY3557" fmla="*/ 211704 h 4031402"/>
                <a:gd name="connsiteX3558" fmla="*/ 1134272 w 4031403"/>
                <a:gd name="connsiteY3558" fmla="*/ 225603 h 4031402"/>
                <a:gd name="connsiteX3559" fmla="*/ 1134272 w 4031403"/>
                <a:gd name="connsiteY3559" fmla="*/ 225603 h 4031402"/>
                <a:gd name="connsiteX3560" fmla="*/ 1129358 w 4031403"/>
                <a:gd name="connsiteY3560" fmla="*/ 226639 h 4031402"/>
                <a:gd name="connsiteX3561" fmla="*/ 1129358 w 4031403"/>
                <a:gd name="connsiteY3561" fmla="*/ 226639 h 4031402"/>
                <a:gd name="connsiteX3562" fmla="*/ 1120374 w 4031403"/>
                <a:gd name="connsiteY3562" fmla="*/ 220880 h 4031402"/>
                <a:gd name="connsiteX3563" fmla="*/ 2991733 w 4031403"/>
                <a:gd name="connsiteY3563" fmla="*/ 275323 h 4031402"/>
                <a:gd name="connsiteX3564" fmla="*/ 2987740 w 4031403"/>
                <a:gd name="connsiteY3564" fmla="*/ 261232 h 4031402"/>
                <a:gd name="connsiteX3565" fmla="*/ 2987740 w 4031403"/>
                <a:gd name="connsiteY3565" fmla="*/ 261232 h 4031402"/>
                <a:gd name="connsiteX3566" fmla="*/ 3001831 w 4031403"/>
                <a:gd name="connsiteY3566" fmla="*/ 257239 h 4031402"/>
                <a:gd name="connsiteX3567" fmla="*/ 3001831 w 4031403"/>
                <a:gd name="connsiteY3567" fmla="*/ 257239 h 4031402"/>
                <a:gd name="connsiteX3568" fmla="*/ 3005786 w 4031403"/>
                <a:gd name="connsiteY3568" fmla="*/ 271330 h 4031402"/>
                <a:gd name="connsiteX3569" fmla="*/ 3005786 w 4031403"/>
                <a:gd name="connsiteY3569" fmla="*/ 271330 h 4031402"/>
                <a:gd name="connsiteX3570" fmla="*/ 2996417 w 4031403"/>
                <a:gd name="connsiteY3570" fmla="*/ 276628 h 4031402"/>
                <a:gd name="connsiteX3571" fmla="*/ 2996417 w 4031403"/>
                <a:gd name="connsiteY3571" fmla="*/ 276628 h 4031402"/>
                <a:gd name="connsiteX3572" fmla="*/ 2991695 w 4031403"/>
                <a:gd name="connsiteY3572" fmla="*/ 275323 h 4031402"/>
                <a:gd name="connsiteX3573" fmla="*/ 1146443 w 4031403"/>
                <a:gd name="connsiteY3573" fmla="*/ 208095 h 4031402"/>
                <a:gd name="connsiteX3574" fmla="*/ 1151358 w 4031403"/>
                <a:gd name="connsiteY3574" fmla="*/ 194273 h 4031402"/>
                <a:gd name="connsiteX3575" fmla="*/ 1151358 w 4031403"/>
                <a:gd name="connsiteY3575" fmla="*/ 194273 h 4031402"/>
                <a:gd name="connsiteX3576" fmla="*/ 1165180 w 4031403"/>
                <a:gd name="connsiteY3576" fmla="*/ 199188 h 4031402"/>
                <a:gd name="connsiteX3577" fmla="*/ 1165180 w 4031403"/>
                <a:gd name="connsiteY3577" fmla="*/ 199188 h 4031402"/>
                <a:gd name="connsiteX3578" fmla="*/ 1160265 w 4031403"/>
                <a:gd name="connsiteY3578" fmla="*/ 212933 h 4031402"/>
                <a:gd name="connsiteX3579" fmla="*/ 1160265 w 4031403"/>
                <a:gd name="connsiteY3579" fmla="*/ 212933 h 4031402"/>
                <a:gd name="connsiteX3580" fmla="*/ 1155504 w 4031403"/>
                <a:gd name="connsiteY3580" fmla="*/ 213931 h 4031402"/>
                <a:gd name="connsiteX3581" fmla="*/ 1155504 w 4031403"/>
                <a:gd name="connsiteY3581" fmla="*/ 213931 h 4031402"/>
                <a:gd name="connsiteX3582" fmla="*/ 1146443 w 4031403"/>
                <a:gd name="connsiteY3582" fmla="*/ 208057 h 4031402"/>
                <a:gd name="connsiteX3583" fmla="*/ 2966585 w 4031403"/>
                <a:gd name="connsiteY3583" fmla="*/ 261424 h 4031402"/>
                <a:gd name="connsiteX3584" fmla="*/ 2962400 w 4031403"/>
                <a:gd name="connsiteY3584" fmla="*/ 247411 h 4031402"/>
                <a:gd name="connsiteX3585" fmla="*/ 2962400 w 4031403"/>
                <a:gd name="connsiteY3585" fmla="*/ 247411 h 4031402"/>
                <a:gd name="connsiteX3586" fmla="*/ 2976453 w 4031403"/>
                <a:gd name="connsiteY3586" fmla="*/ 243226 h 4031402"/>
                <a:gd name="connsiteX3587" fmla="*/ 2976453 w 4031403"/>
                <a:gd name="connsiteY3587" fmla="*/ 243226 h 4031402"/>
                <a:gd name="connsiteX3588" fmla="*/ 2980599 w 4031403"/>
                <a:gd name="connsiteY3588" fmla="*/ 257278 h 4031402"/>
                <a:gd name="connsiteX3589" fmla="*/ 2980599 w 4031403"/>
                <a:gd name="connsiteY3589" fmla="*/ 257278 h 4031402"/>
                <a:gd name="connsiteX3590" fmla="*/ 2971193 w 4031403"/>
                <a:gd name="connsiteY3590" fmla="*/ 262691 h 4031402"/>
                <a:gd name="connsiteX3591" fmla="*/ 2971193 w 4031403"/>
                <a:gd name="connsiteY3591" fmla="*/ 262691 h 4031402"/>
                <a:gd name="connsiteX3592" fmla="*/ 2966585 w 4031403"/>
                <a:gd name="connsiteY3592" fmla="*/ 261424 h 4031402"/>
                <a:gd name="connsiteX3593" fmla="*/ 1172705 w 4031403"/>
                <a:gd name="connsiteY3593" fmla="*/ 195694 h 4031402"/>
                <a:gd name="connsiteX3594" fmla="*/ 1177773 w 4031403"/>
                <a:gd name="connsiteY3594" fmla="*/ 181987 h 4031402"/>
                <a:gd name="connsiteX3595" fmla="*/ 1177773 w 4031403"/>
                <a:gd name="connsiteY3595" fmla="*/ 181987 h 4031402"/>
                <a:gd name="connsiteX3596" fmla="*/ 1191518 w 4031403"/>
                <a:gd name="connsiteY3596" fmla="*/ 187055 h 4031402"/>
                <a:gd name="connsiteX3597" fmla="*/ 1191518 w 4031403"/>
                <a:gd name="connsiteY3597" fmla="*/ 187055 h 4031402"/>
                <a:gd name="connsiteX3598" fmla="*/ 1186373 w 4031403"/>
                <a:gd name="connsiteY3598" fmla="*/ 200762 h 4031402"/>
                <a:gd name="connsiteX3599" fmla="*/ 1186373 w 4031403"/>
                <a:gd name="connsiteY3599" fmla="*/ 200762 h 4031402"/>
                <a:gd name="connsiteX3600" fmla="*/ 1181766 w 4031403"/>
                <a:gd name="connsiteY3600" fmla="*/ 201683 h 4031402"/>
                <a:gd name="connsiteX3601" fmla="*/ 1181766 w 4031403"/>
                <a:gd name="connsiteY3601" fmla="*/ 201683 h 4031402"/>
                <a:gd name="connsiteX3602" fmla="*/ 1172666 w 4031403"/>
                <a:gd name="connsiteY3602" fmla="*/ 195656 h 4031402"/>
                <a:gd name="connsiteX3603" fmla="*/ 2941245 w 4031403"/>
                <a:gd name="connsiteY3603" fmla="*/ 247871 h 4031402"/>
                <a:gd name="connsiteX3604" fmla="*/ 2941245 w 4031403"/>
                <a:gd name="connsiteY3604" fmla="*/ 247871 h 4031402"/>
                <a:gd name="connsiteX3605" fmla="*/ 2936868 w 4031403"/>
                <a:gd name="connsiteY3605" fmla="*/ 233934 h 4031402"/>
                <a:gd name="connsiteX3606" fmla="*/ 2936868 w 4031403"/>
                <a:gd name="connsiteY3606" fmla="*/ 233934 h 4031402"/>
                <a:gd name="connsiteX3607" fmla="*/ 2950844 w 4031403"/>
                <a:gd name="connsiteY3607" fmla="*/ 229557 h 4031402"/>
                <a:gd name="connsiteX3608" fmla="*/ 2950844 w 4031403"/>
                <a:gd name="connsiteY3608" fmla="*/ 229557 h 4031402"/>
                <a:gd name="connsiteX3609" fmla="*/ 2955221 w 4031403"/>
                <a:gd name="connsiteY3609" fmla="*/ 243533 h 4031402"/>
                <a:gd name="connsiteX3610" fmla="*/ 2955221 w 4031403"/>
                <a:gd name="connsiteY3610" fmla="*/ 243533 h 4031402"/>
                <a:gd name="connsiteX3611" fmla="*/ 2945661 w 4031403"/>
                <a:gd name="connsiteY3611" fmla="*/ 249100 h 4031402"/>
                <a:gd name="connsiteX3612" fmla="*/ 2945661 w 4031403"/>
                <a:gd name="connsiteY3612" fmla="*/ 249100 h 4031402"/>
                <a:gd name="connsiteX3613" fmla="*/ 2941207 w 4031403"/>
                <a:gd name="connsiteY3613" fmla="*/ 247871 h 4031402"/>
                <a:gd name="connsiteX3614" fmla="*/ 1199081 w 4031403"/>
                <a:gd name="connsiteY3614" fmla="*/ 183677 h 4031402"/>
                <a:gd name="connsiteX3615" fmla="*/ 1204418 w 4031403"/>
                <a:gd name="connsiteY3615" fmla="*/ 170008 h 4031402"/>
                <a:gd name="connsiteX3616" fmla="*/ 1204418 w 4031403"/>
                <a:gd name="connsiteY3616" fmla="*/ 170008 h 4031402"/>
                <a:gd name="connsiteX3617" fmla="*/ 1218048 w 4031403"/>
                <a:gd name="connsiteY3617" fmla="*/ 175307 h 4031402"/>
                <a:gd name="connsiteX3618" fmla="*/ 1218048 w 4031403"/>
                <a:gd name="connsiteY3618" fmla="*/ 175307 h 4031402"/>
                <a:gd name="connsiteX3619" fmla="*/ 1212750 w 4031403"/>
                <a:gd name="connsiteY3619" fmla="*/ 188975 h 4031402"/>
                <a:gd name="connsiteX3620" fmla="*/ 1212750 w 4031403"/>
                <a:gd name="connsiteY3620" fmla="*/ 188975 h 4031402"/>
                <a:gd name="connsiteX3621" fmla="*/ 1208258 w 4031403"/>
                <a:gd name="connsiteY3621" fmla="*/ 189858 h 4031402"/>
                <a:gd name="connsiteX3622" fmla="*/ 1208258 w 4031403"/>
                <a:gd name="connsiteY3622" fmla="*/ 189858 h 4031402"/>
                <a:gd name="connsiteX3623" fmla="*/ 1199081 w 4031403"/>
                <a:gd name="connsiteY3623" fmla="*/ 183677 h 4031402"/>
                <a:gd name="connsiteX3624" fmla="*/ 2915713 w 4031403"/>
                <a:gd name="connsiteY3624" fmla="*/ 234741 h 4031402"/>
                <a:gd name="connsiteX3625" fmla="*/ 2911144 w 4031403"/>
                <a:gd name="connsiteY3625" fmla="*/ 220842 h 4031402"/>
                <a:gd name="connsiteX3626" fmla="*/ 2911144 w 4031403"/>
                <a:gd name="connsiteY3626" fmla="*/ 220842 h 4031402"/>
                <a:gd name="connsiteX3627" fmla="*/ 2925043 w 4031403"/>
                <a:gd name="connsiteY3627" fmla="*/ 216273 h 4031402"/>
                <a:gd name="connsiteX3628" fmla="*/ 2925043 w 4031403"/>
                <a:gd name="connsiteY3628" fmla="*/ 216273 h 4031402"/>
                <a:gd name="connsiteX3629" fmla="*/ 2929612 w 4031403"/>
                <a:gd name="connsiteY3629" fmla="*/ 230172 h 4031402"/>
                <a:gd name="connsiteX3630" fmla="*/ 2929612 w 4031403"/>
                <a:gd name="connsiteY3630" fmla="*/ 230172 h 4031402"/>
                <a:gd name="connsiteX3631" fmla="*/ 2920052 w 4031403"/>
                <a:gd name="connsiteY3631" fmla="*/ 235816 h 4031402"/>
                <a:gd name="connsiteX3632" fmla="*/ 2920052 w 4031403"/>
                <a:gd name="connsiteY3632" fmla="*/ 235816 h 4031402"/>
                <a:gd name="connsiteX3633" fmla="*/ 2915675 w 4031403"/>
                <a:gd name="connsiteY3633" fmla="*/ 234741 h 4031402"/>
                <a:gd name="connsiteX3634" fmla="*/ 1225688 w 4031403"/>
                <a:gd name="connsiteY3634" fmla="*/ 172005 h 4031402"/>
                <a:gd name="connsiteX3635" fmla="*/ 1231179 w 4031403"/>
                <a:gd name="connsiteY3635" fmla="*/ 158413 h 4031402"/>
                <a:gd name="connsiteX3636" fmla="*/ 1231179 w 4031403"/>
                <a:gd name="connsiteY3636" fmla="*/ 158413 h 4031402"/>
                <a:gd name="connsiteX3637" fmla="*/ 1244770 w 4031403"/>
                <a:gd name="connsiteY3637" fmla="*/ 163904 h 4031402"/>
                <a:gd name="connsiteX3638" fmla="*/ 1244770 w 4031403"/>
                <a:gd name="connsiteY3638" fmla="*/ 163904 h 4031402"/>
                <a:gd name="connsiteX3639" fmla="*/ 1239280 w 4031403"/>
                <a:gd name="connsiteY3639" fmla="*/ 177495 h 4031402"/>
                <a:gd name="connsiteX3640" fmla="*/ 1239280 w 4031403"/>
                <a:gd name="connsiteY3640" fmla="*/ 177495 h 4031402"/>
                <a:gd name="connsiteX3641" fmla="*/ 1234903 w 4031403"/>
                <a:gd name="connsiteY3641" fmla="*/ 178301 h 4031402"/>
                <a:gd name="connsiteX3642" fmla="*/ 1234903 w 4031403"/>
                <a:gd name="connsiteY3642" fmla="*/ 178301 h 4031402"/>
                <a:gd name="connsiteX3643" fmla="*/ 1225688 w 4031403"/>
                <a:gd name="connsiteY3643" fmla="*/ 172005 h 4031402"/>
                <a:gd name="connsiteX3644" fmla="*/ 2890028 w 4031403"/>
                <a:gd name="connsiteY3644" fmla="*/ 221994 h 4031402"/>
                <a:gd name="connsiteX3645" fmla="*/ 2890028 w 4031403"/>
                <a:gd name="connsiteY3645" fmla="*/ 221994 h 4031402"/>
                <a:gd name="connsiteX3646" fmla="*/ 2885267 w 4031403"/>
                <a:gd name="connsiteY3646" fmla="*/ 208134 h 4031402"/>
                <a:gd name="connsiteX3647" fmla="*/ 2885267 w 4031403"/>
                <a:gd name="connsiteY3647" fmla="*/ 208134 h 4031402"/>
                <a:gd name="connsiteX3648" fmla="*/ 2899089 w 4031403"/>
                <a:gd name="connsiteY3648" fmla="*/ 203373 h 4031402"/>
                <a:gd name="connsiteX3649" fmla="*/ 2899089 w 4031403"/>
                <a:gd name="connsiteY3649" fmla="*/ 203373 h 4031402"/>
                <a:gd name="connsiteX3650" fmla="*/ 2903850 w 4031403"/>
                <a:gd name="connsiteY3650" fmla="*/ 217233 h 4031402"/>
                <a:gd name="connsiteX3651" fmla="*/ 2903850 w 4031403"/>
                <a:gd name="connsiteY3651" fmla="*/ 217233 h 4031402"/>
                <a:gd name="connsiteX3652" fmla="*/ 2894213 w 4031403"/>
                <a:gd name="connsiteY3652" fmla="*/ 223069 h 4031402"/>
                <a:gd name="connsiteX3653" fmla="*/ 2894213 w 4031403"/>
                <a:gd name="connsiteY3653" fmla="*/ 223069 h 4031402"/>
                <a:gd name="connsiteX3654" fmla="*/ 2890028 w 4031403"/>
                <a:gd name="connsiteY3654" fmla="*/ 222032 h 4031402"/>
                <a:gd name="connsiteX3655" fmla="*/ 1252449 w 4031403"/>
                <a:gd name="connsiteY3655" fmla="*/ 160755 h 4031402"/>
                <a:gd name="connsiteX3656" fmla="*/ 1258170 w 4031403"/>
                <a:gd name="connsiteY3656" fmla="*/ 147279 h 4031402"/>
                <a:gd name="connsiteX3657" fmla="*/ 1258131 w 4031403"/>
                <a:gd name="connsiteY3657" fmla="*/ 147279 h 4031402"/>
                <a:gd name="connsiteX3658" fmla="*/ 1271608 w 4031403"/>
                <a:gd name="connsiteY3658" fmla="*/ 152961 h 4031402"/>
                <a:gd name="connsiteX3659" fmla="*/ 1271608 w 4031403"/>
                <a:gd name="connsiteY3659" fmla="*/ 152961 h 4031402"/>
                <a:gd name="connsiteX3660" fmla="*/ 1265964 w 4031403"/>
                <a:gd name="connsiteY3660" fmla="*/ 166438 h 4031402"/>
                <a:gd name="connsiteX3661" fmla="*/ 1265964 w 4031403"/>
                <a:gd name="connsiteY3661" fmla="*/ 166438 h 4031402"/>
                <a:gd name="connsiteX3662" fmla="*/ 1261702 w 4031403"/>
                <a:gd name="connsiteY3662" fmla="*/ 167167 h 4031402"/>
                <a:gd name="connsiteX3663" fmla="*/ 1261702 w 4031403"/>
                <a:gd name="connsiteY3663" fmla="*/ 167167 h 4031402"/>
                <a:gd name="connsiteX3664" fmla="*/ 1252411 w 4031403"/>
                <a:gd name="connsiteY3664" fmla="*/ 160717 h 4031402"/>
                <a:gd name="connsiteX3665" fmla="*/ 2864112 w 4031403"/>
                <a:gd name="connsiteY3665" fmla="*/ 209593 h 4031402"/>
                <a:gd name="connsiteX3666" fmla="*/ 2864112 w 4031403"/>
                <a:gd name="connsiteY3666" fmla="*/ 209593 h 4031402"/>
                <a:gd name="connsiteX3667" fmla="*/ 2859121 w 4031403"/>
                <a:gd name="connsiteY3667" fmla="*/ 195809 h 4031402"/>
                <a:gd name="connsiteX3668" fmla="*/ 2859121 w 4031403"/>
                <a:gd name="connsiteY3668" fmla="*/ 195809 h 4031402"/>
                <a:gd name="connsiteX3669" fmla="*/ 2872904 w 4031403"/>
                <a:gd name="connsiteY3669" fmla="*/ 190856 h 4031402"/>
                <a:gd name="connsiteX3670" fmla="*/ 2872904 w 4031403"/>
                <a:gd name="connsiteY3670" fmla="*/ 190856 h 4031402"/>
                <a:gd name="connsiteX3671" fmla="*/ 2877895 w 4031403"/>
                <a:gd name="connsiteY3671" fmla="*/ 204601 h 4031402"/>
                <a:gd name="connsiteX3672" fmla="*/ 2877895 w 4031403"/>
                <a:gd name="connsiteY3672" fmla="*/ 204601 h 4031402"/>
                <a:gd name="connsiteX3673" fmla="*/ 2868181 w 4031403"/>
                <a:gd name="connsiteY3673" fmla="*/ 210552 h 4031402"/>
                <a:gd name="connsiteX3674" fmla="*/ 2868181 w 4031403"/>
                <a:gd name="connsiteY3674" fmla="*/ 210552 h 4031402"/>
                <a:gd name="connsiteX3675" fmla="*/ 2864112 w 4031403"/>
                <a:gd name="connsiteY3675" fmla="*/ 209593 h 4031402"/>
                <a:gd name="connsiteX3676" fmla="*/ 1279402 w 4031403"/>
                <a:gd name="connsiteY3676" fmla="*/ 149852 h 4031402"/>
                <a:gd name="connsiteX3677" fmla="*/ 1285314 w 4031403"/>
                <a:gd name="connsiteY3677" fmla="*/ 136452 h 4031402"/>
                <a:gd name="connsiteX3678" fmla="*/ 1285314 w 4031403"/>
                <a:gd name="connsiteY3678" fmla="*/ 136452 h 4031402"/>
                <a:gd name="connsiteX3679" fmla="*/ 1298714 w 4031403"/>
                <a:gd name="connsiteY3679" fmla="*/ 142365 h 4031402"/>
                <a:gd name="connsiteX3680" fmla="*/ 1298714 w 4031403"/>
                <a:gd name="connsiteY3680" fmla="*/ 142365 h 4031402"/>
                <a:gd name="connsiteX3681" fmla="*/ 1292801 w 4031403"/>
                <a:gd name="connsiteY3681" fmla="*/ 155764 h 4031402"/>
                <a:gd name="connsiteX3682" fmla="*/ 1292801 w 4031403"/>
                <a:gd name="connsiteY3682" fmla="*/ 155764 h 4031402"/>
                <a:gd name="connsiteX3683" fmla="*/ 1288731 w 4031403"/>
                <a:gd name="connsiteY3683" fmla="*/ 156455 h 4031402"/>
                <a:gd name="connsiteX3684" fmla="*/ 1288731 w 4031403"/>
                <a:gd name="connsiteY3684" fmla="*/ 156455 h 4031402"/>
                <a:gd name="connsiteX3685" fmla="*/ 1279402 w 4031403"/>
                <a:gd name="connsiteY3685" fmla="*/ 149852 h 4031402"/>
                <a:gd name="connsiteX3686" fmla="*/ 2838042 w 4031403"/>
                <a:gd name="connsiteY3686" fmla="*/ 197575 h 4031402"/>
                <a:gd name="connsiteX3687" fmla="*/ 2838081 w 4031403"/>
                <a:gd name="connsiteY3687" fmla="*/ 197575 h 4031402"/>
                <a:gd name="connsiteX3688" fmla="*/ 2832898 w 4031403"/>
                <a:gd name="connsiteY3688" fmla="*/ 183869 h 4031402"/>
                <a:gd name="connsiteX3689" fmla="*/ 2832898 w 4031403"/>
                <a:gd name="connsiteY3689" fmla="*/ 183869 h 4031402"/>
                <a:gd name="connsiteX3690" fmla="*/ 2846604 w 4031403"/>
                <a:gd name="connsiteY3690" fmla="*/ 178724 h 4031402"/>
                <a:gd name="connsiteX3691" fmla="*/ 2846604 w 4031403"/>
                <a:gd name="connsiteY3691" fmla="*/ 178724 h 4031402"/>
                <a:gd name="connsiteX3692" fmla="*/ 2851749 w 4031403"/>
                <a:gd name="connsiteY3692" fmla="*/ 192392 h 4031402"/>
                <a:gd name="connsiteX3693" fmla="*/ 2851749 w 4031403"/>
                <a:gd name="connsiteY3693" fmla="*/ 192392 h 4031402"/>
                <a:gd name="connsiteX3694" fmla="*/ 2841997 w 4031403"/>
                <a:gd name="connsiteY3694" fmla="*/ 198497 h 4031402"/>
                <a:gd name="connsiteX3695" fmla="*/ 2841997 w 4031403"/>
                <a:gd name="connsiteY3695" fmla="*/ 198497 h 4031402"/>
                <a:gd name="connsiteX3696" fmla="*/ 2838042 w 4031403"/>
                <a:gd name="connsiteY3696" fmla="*/ 197575 h 4031402"/>
                <a:gd name="connsiteX3697" fmla="*/ 1306508 w 4031403"/>
                <a:gd name="connsiteY3697" fmla="*/ 139370 h 4031402"/>
                <a:gd name="connsiteX3698" fmla="*/ 1312574 w 4031403"/>
                <a:gd name="connsiteY3698" fmla="*/ 126047 h 4031402"/>
                <a:gd name="connsiteX3699" fmla="*/ 1312574 w 4031403"/>
                <a:gd name="connsiteY3699" fmla="*/ 126047 h 4031402"/>
                <a:gd name="connsiteX3700" fmla="*/ 1325935 w 4031403"/>
                <a:gd name="connsiteY3700" fmla="*/ 132152 h 4031402"/>
                <a:gd name="connsiteX3701" fmla="*/ 1325935 w 4031403"/>
                <a:gd name="connsiteY3701" fmla="*/ 132152 h 4031402"/>
                <a:gd name="connsiteX3702" fmla="*/ 1319830 w 4031403"/>
                <a:gd name="connsiteY3702" fmla="*/ 145475 h 4031402"/>
                <a:gd name="connsiteX3703" fmla="*/ 1319830 w 4031403"/>
                <a:gd name="connsiteY3703" fmla="*/ 145475 h 4031402"/>
                <a:gd name="connsiteX3704" fmla="*/ 1315876 w 4031403"/>
                <a:gd name="connsiteY3704" fmla="*/ 146127 h 4031402"/>
                <a:gd name="connsiteX3705" fmla="*/ 1315876 w 4031403"/>
                <a:gd name="connsiteY3705" fmla="*/ 146127 h 4031402"/>
                <a:gd name="connsiteX3706" fmla="*/ 1306508 w 4031403"/>
                <a:gd name="connsiteY3706" fmla="*/ 139370 h 4031402"/>
                <a:gd name="connsiteX3707" fmla="*/ 2811819 w 4031403"/>
                <a:gd name="connsiteY3707" fmla="*/ 185903 h 4031402"/>
                <a:gd name="connsiteX3708" fmla="*/ 2806444 w 4031403"/>
                <a:gd name="connsiteY3708" fmla="*/ 172312 h 4031402"/>
                <a:gd name="connsiteX3709" fmla="*/ 2806444 w 4031403"/>
                <a:gd name="connsiteY3709" fmla="*/ 172312 h 4031402"/>
                <a:gd name="connsiteX3710" fmla="*/ 2820074 w 4031403"/>
                <a:gd name="connsiteY3710" fmla="*/ 166898 h 4031402"/>
                <a:gd name="connsiteX3711" fmla="*/ 2820074 w 4031403"/>
                <a:gd name="connsiteY3711" fmla="*/ 166898 h 4031402"/>
                <a:gd name="connsiteX3712" fmla="*/ 2825411 w 4031403"/>
                <a:gd name="connsiteY3712" fmla="*/ 180528 h 4031402"/>
                <a:gd name="connsiteX3713" fmla="*/ 2825411 w 4031403"/>
                <a:gd name="connsiteY3713" fmla="*/ 180528 h 4031402"/>
                <a:gd name="connsiteX3714" fmla="*/ 2815543 w 4031403"/>
                <a:gd name="connsiteY3714" fmla="*/ 186748 h 4031402"/>
                <a:gd name="connsiteX3715" fmla="*/ 2815543 w 4031403"/>
                <a:gd name="connsiteY3715" fmla="*/ 186748 h 4031402"/>
                <a:gd name="connsiteX3716" fmla="*/ 2811743 w 4031403"/>
                <a:gd name="connsiteY3716" fmla="*/ 185865 h 4031402"/>
                <a:gd name="connsiteX3717" fmla="*/ 1333767 w 4031403"/>
                <a:gd name="connsiteY3717" fmla="*/ 129272 h 4031402"/>
                <a:gd name="connsiteX3718" fmla="*/ 1340026 w 4031403"/>
                <a:gd name="connsiteY3718" fmla="*/ 116065 h 4031402"/>
                <a:gd name="connsiteX3719" fmla="*/ 1340026 w 4031403"/>
                <a:gd name="connsiteY3719" fmla="*/ 116065 h 4031402"/>
                <a:gd name="connsiteX3720" fmla="*/ 1353233 w 4031403"/>
                <a:gd name="connsiteY3720" fmla="*/ 122362 h 4031402"/>
                <a:gd name="connsiteX3721" fmla="*/ 1353233 w 4031403"/>
                <a:gd name="connsiteY3721" fmla="*/ 122362 h 4031402"/>
                <a:gd name="connsiteX3722" fmla="*/ 1346975 w 4031403"/>
                <a:gd name="connsiteY3722" fmla="*/ 135569 h 4031402"/>
                <a:gd name="connsiteX3723" fmla="*/ 1346975 w 4031403"/>
                <a:gd name="connsiteY3723" fmla="*/ 135569 h 4031402"/>
                <a:gd name="connsiteX3724" fmla="*/ 1343174 w 4031403"/>
                <a:gd name="connsiteY3724" fmla="*/ 136145 h 4031402"/>
                <a:gd name="connsiteX3725" fmla="*/ 1343174 w 4031403"/>
                <a:gd name="connsiteY3725" fmla="*/ 136145 h 4031402"/>
                <a:gd name="connsiteX3726" fmla="*/ 1333729 w 4031403"/>
                <a:gd name="connsiteY3726" fmla="*/ 129234 h 4031402"/>
                <a:gd name="connsiteX3727" fmla="*/ 2785327 w 4031403"/>
                <a:gd name="connsiteY3727" fmla="*/ 174577 h 4031402"/>
                <a:gd name="connsiteX3728" fmla="*/ 2779761 w 4031403"/>
                <a:gd name="connsiteY3728" fmla="*/ 161024 h 4031402"/>
                <a:gd name="connsiteX3729" fmla="*/ 2779761 w 4031403"/>
                <a:gd name="connsiteY3729" fmla="*/ 161024 h 4031402"/>
                <a:gd name="connsiteX3730" fmla="*/ 2793313 w 4031403"/>
                <a:gd name="connsiteY3730" fmla="*/ 155457 h 4031402"/>
                <a:gd name="connsiteX3731" fmla="*/ 2793313 w 4031403"/>
                <a:gd name="connsiteY3731" fmla="*/ 155457 h 4031402"/>
                <a:gd name="connsiteX3732" fmla="*/ 2798842 w 4031403"/>
                <a:gd name="connsiteY3732" fmla="*/ 169010 h 4031402"/>
                <a:gd name="connsiteX3733" fmla="*/ 2798842 w 4031403"/>
                <a:gd name="connsiteY3733" fmla="*/ 169010 h 4031402"/>
                <a:gd name="connsiteX3734" fmla="*/ 2788975 w 4031403"/>
                <a:gd name="connsiteY3734" fmla="*/ 175345 h 4031402"/>
                <a:gd name="connsiteX3735" fmla="*/ 2788975 w 4031403"/>
                <a:gd name="connsiteY3735" fmla="*/ 175345 h 4031402"/>
                <a:gd name="connsiteX3736" fmla="*/ 2785327 w 4031403"/>
                <a:gd name="connsiteY3736" fmla="*/ 174577 h 4031402"/>
                <a:gd name="connsiteX3737" fmla="*/ 1361142 w 4031403"/>
                <a:gd name="connsiteY3737" fmla="*/ 119597 h 4031402"/>
                <a:gd name="connsiteX3738" fmla="*/ 1367631 w 4031403"/>
                <a:gd name="connsiteY3738" fmla="*/ 106466 h 4031402"/>
                <a:gd name="connsiteX3739" fmla="*/ 1367631 w 4031403"/>
                <a:gd name="connsiteY3739" fmla="*/ 106466 h 4031402"/>
                <a:gd name="connsiteX3740" fmla="*/ 1380800 w 4031403"/>
                <a:gd name="connsiteY3740" fmla="*/ 112955 h 4031402"/>
                <a:gd name="connsiteX3741" fmla="*/ 1380800 w 4031403"/>
                <a:gd name="connsiteY3741" fmla="*/ 112955 h 4031402"/>
                <a:gd name="connsiteX3742" fmla="*/ 1374311 w 4031403"/>
                <a:gd name="connsiteY3742" fmla="*/ 126086 h 4031402"/>
                <a:gd name="connsiteX3743" fmla="*/ 1374311 w 4031403"/>
                <a:gd name="connsiteY3743" fmla="*/ 126086 h 4031402"/>
                <a:gd name="connsiteX3744" fmla="*/ 1370664 w 4031403"/>
                <a:gd name="connsiteY3744" fmla="*/ 126623 h 4031402"/>
                <a:gd name="connsiteX3745" fmla="*/ 1370664 w 4031403"/>
                <a:gd name="connsiteY3745" fmla="*/ 126623 h 4031402"/>
                <a:gd name="connsiteX3746" fmla="*/ 1361142 w 4031403"/>
                <a:gd name="connsiteY3746" fmla="*/ 119597 h 4031402"/>
                <a:gd name="connsiteX3747" fmla="*/ 2758682 w 4031403"/>
                <a:gd name="connsiteY3747" fmla="*/ 163673 h 4031402"/>
                <a:gd name="connsiteX3748" fmla="*/ 2752885 w 4031403"/>
                <a:gd name="connsiteY3748" fmla="*/ 150236 h 4031402"/>
                <a:gd name="connsiteX3749" fmla="*/ 2752885 w 4031403"/>
                <a:gd name="connsiteY3749" fmla="*/ 150236 h 4031402"/>
                <a:gd name="connsiteX3750" fmla="*/ 2766361 w 4031403"/>
                <a:gd name="connsiteY3750" fmla="*/ 144476 h 4031402"/>
                <a:gd name="connsiteX3751" fmla="*/ 2766361 w 4031403"/>
                <a:gd name="connsiteY3751" fmla="*/ 144476 h 4031402"/>
                <a:gd name="connsiteX3752" fmla="*/ 2772082 w 4031403"/>
                <a:gd name="connsiteY3752" fmla="*/ 157953 h 4031402"/>
                <a:gd name="connsiteX3753" fmla="*/ 2772082 w 4031403"/>
                <a:gd name="connsiteY3753" fmla="*/ 157953 h 4031402"/>
                <a:gd name="connsiteX3754" fmla="*/ 2762137 w 4031403"/>
                <a:gd name="connsiteY3754" fmla="*/ 164441 h 4031402"/>
                <a:gd name="connsiteX3755" fmla="*/ 2762137 w 4031403"/>
                <a:gd name="connsiteY3755" fmla="*/ 164441 h 4031402"/>
                <a:gd name="connsiteX3756" fmla="*/ 2758644 w 4031403"/>
                <a:gd name="connsiteY3756" fmla="*/ 163712 h 4031402"/>
                <a:gd name="connsiteX3757" fmla="*/ 1388709 w 4031403"/>
                <a:gd name="connsiteY3757" fmla="*/ 110306 h 4031402"/>
                <a:gd name="connsiteX3758" fmla="*/ 1395390 w 4031403"/>
                <a:gd name="connsiteY3758" fmla="*/ 97290 h 4031402"/>
                <a:gd name="connsiteX3759" fmla="*/ 1395351 w 4031403"/>
                <a:gd name="connsiteY3759" fmla="*/ 97290 h 4031402"/>
                <a:gd name="connsiteX3760" fmla="*/ 1408444 w 4031403"/>
                <a:gd name="connsiteY3760" fmla="*/ 103932 h 4031402"/>
                <a:gd name="connsiteX3761" fmla="*/ 1408444 w 4031403"/>
                <a:gd name="connsiteY3761" fmla="*/ 103932 h 4031402"/>
                <a:gd name="connsiteX3762" fmla="*/ 1401763 w 4031403"/>
                <a:gd name="connsiteY3762" fmla="*/ 116986 h 4031402"/>
                <a:gd name="connsiteX3763" fmla="*/ 1401763 w 4031403"/>
                <a:gd name="connsiteY3763" fmla="*/ 116986 h 4031402"/>
                <a:gd name="connsiteX3764" fmla="*/ 1398231 w 4031403"/>
                <a:gd name="connsiteY3764" fmla="*/ 117485 h 4031402"/>
                <a:gd name="connsiteX3765" fmla="*/ 1398231 w 4031403"/>
                <a:gd name="connsiteY3765" fmla="*/ 117485 h 4031402"/>
                <a:gd name="connsiteX3766" fmla="*/ 1388709 w 4031403"/>
                <a:gd name="connsiteY3766" fmla="*/ 110306 h 4031402"/>
                <a:gd name="connsiteX3767" fmla="*/ 2731844 w 4031403"/>
                <a:gd name="connsiteY3767" fmla="*/ 153153 h 4031402"/>
                <a:gd name="connsiteX3768" fmla="*/ 2725894 w 4031403"/>
                <a:gd name="connsiteY3768" fmla="*/ 139792 h 4031402"/>
                <a:gd name="connsiteX3769" fmla="*/ 2725894 w 4031403"/>
                <a:gd name="connsiteY3769" fmla="*/ 139792 h 4031402"/>
                <a:gd name="connsiteX3770" fmla="*/ 2739255 w 4031403"/>
                <a:gd name="connsiteY3770" fmla="*/ 133841 h 4031402"/>
                <a:gd name="connsiteX3771" fmla="*/ 2739255 w 4031403"/>
                <a:gd name="connsiteY3771" fmla="*/ 133841 h 4031402"/>
                <a:gd name="connsiteX3772" fmla="*/ 2745206 w 4031403"/>
                <a:gd name="connsiteY3772" fmla="*/ 147202 h 4031402"/>
                <a:gd name="connsiteX3773" fmla="*/ 2745206 w 4031403"/>
                <a:gd name="connsiteY3773" fmla="*/ 147202 h 4031402"/>
                <a:gd name="connsiteX3774" fmla="*/ 2735223 w 4031403"/>
                <a:gd name="connsiteY3774" fmla="*/ 153845 h 4031402"/>
                <a:gd name="connsiteX3775" fmla="*/ 2735223 w 4031403"/>
                <a:gd name="connsiteY3775" fmla="*/ 153845 h 4031402"/>
                <a:gd name="connsiteX3776" fmla="*/ 2731844 w 4031403"/>
                <a:gd name="connsiteY3776" fmla="*/ 153153 h 4031402"/>
                <a:gd name="connsiteX3777" fmla="*/ 1416353 w 4031403"/>
                <a:gd name="connsiteY3777" fmla="*/ 101437 h 4031402"/>
                <a:gd name="connsiteX3778" fmla="*/ 1423187 w 4031403"/>
                <a:gd name="connsiteY3778" fmla="*/ 88536 h 4031402"/>
                <a:gd name="connsiteX3779" fmla="*/ 1423187 w 4031403"/>
                <a:gd name="connsiteY3779" fmla="*/ 88536 h 4031402"/>
                <a:gd name="connsiteX3780" fmla="*/ 1436126 w 4031403"/>
                <a:gd name="connsiteY3780" fmla="*/ 95371 h 4031402"/>
                <a:gd name="connsiteX3781" fmla="*/ 1436126 w 4031403"/>
                <a:gd name="connsiteY3781" fmla="*/ 95371 h 4031402"/>
                <a:gd name="connsiteX3782" fmla="*/ 1429292 w 4031403"/>
                <a:gd name="connsiteY3782" fmla="*/ 108309 h 4031402"/>
                <a:gd name="connsiteX3783" fmla="*/ 1429292 w 4031403"/>
                <a:gd name="connsiteY3783" fmla="*/ 108309 h 4031402"/>
                <a:gd name="connsiteX3784" fmla="*/ 1425913 w 4031403"/>
                <a:gd name="connsiteY3784" fmla="*/ 108732 h 4031402"/>
                <a:gd name="connsiteX3785" fmla="*/ 1425913 w 4031403"/>
                <a:gd name="connsiteY3785" fmla="*/ 108732 h 4031402"/>
                <a:gd name="connsiteX3786" fmla="*/ 1416314 w 4031403"/>
                <a:gd name="connsiteY3786" fmla="*/ 101437 h 4031402"/>
                <a:gd name="connsiteX3787" fmla="*/ 2704892 w 4031403"/>
                <a:gd name="connsiteY3787" fmla="*/ 142979 h 4031402"/>
                <a:gd name="connsiteX3788" fmla="*/ 2698749 w 4031403"/>
                <a:gd name="connsiteY3788" fmla="*/ 129695 h 4031402"/>
                <a:gd name="connsiteX3789" fmla="*/ 2698749 w 4031403"/>
                <a:gd name="connsiteY3789" fmla="*/ 129695 h 4031402"/>
                <a:gd name="connsiteX3790" fmla="*/ 2712034 w 4031403"/>
                <a:gd name="connsiteY3790" fmla="*/ 123590 h 4031402"/>
                <a:gd name="connsiteX3791" fmla="*/ 2712034 w 4031403"/>
                <a:gd name="connsiteY3791" fmla="*/ 123590 h 4031402"/>
                <a:gd name="connsiteX3792" fmla="*/ 2718138 w 4031403"/>
                <a:gd name="connsiteY3792" fmla="*/ 136874 h 4031402"/>
                <a:gd name="connsiteX3793" fmla="*/ 2718138 w 4031403"/>
                <a:gd name="connsiteY3793" fmla="*/ 136874 h 4031402"/>
                <a:gd name="connsiteX3794" fmla="*/ 2708117 w 4031403"/>
                <a:gd name="connsiteY3794" fmla="*/ 143632 h 4031402"/>
                <a:gd name="connsiteX3795" fmla="*/ 2708117 w 4031403"/>
                <a:gd name="connsiteY3795" fmla="*/ 143632 h 4031402"/>
                <a:gd name="connsiteX3796" fmla="*/ 2704892 w 4031403"/>
                <a:gd name="connsiteY3796" fmla="*/ 142979 h 4031402"/>
                <a:gd name="connsiteX3797" fmla="*/ 1444188 w 4031403"/>
                <a:gd name="connsiteY3797" fmla="*/ 92952 h 4031402"/>
                <a:gd name="connsiteX3798" fmla="*/ 1451215 w 4031403"/>
                <a:gd name="connsiteY3798" fmla="*/ 80128 h 4031402"/>
                <a:gd name="connsiteX3799" fmla="*/ 1451215 w 4031403"/>
                <a:gd name="connsiteY3799" fmla="*/ 80128 h 4031402"/>
                <a:gd name="connsiteX3800" fmla="*/ 1464038 w 4031403"/>
                <a:gd name="connsiteY3800" fmla="*/ 87116 h 4031402"/>
                <a:gd name="connsiteX3801" fmla="*/ 1464038 w 4031403"/>
                <a:gd name="connsiteY3801" fmla="*/ 87116 h 4031402"/>
                <a:gd name="connsiteX3802" fmla="*/ 1456974 w 4031403"/>
                <a:gd name="connsiteY3802" fmla="*/ 99978 h 4031402"/>
                <a:gd name="connsiteX3803" fmla="*/ 1456974 w 4031403"/>
                <a:gd name="connsiteY3803" fmla="*/ 99978 h 4031402"/>
                <a:gd name="connsiteX3804" fmla="*/ 1453710 w 4031403"/>
                <a:gd name="connsiteY3804" fmla="*/ 100362 h 4031402"/>
                <a:gd name="connsiteX3805" fmla="*/ 1453710 w 4031403"/>
                <a:gd name="connsiteY3805" fmla="*/ 100362 h 4031402"/>
                <a:gd name="connsiteX3806" fmla="*/ 1444150 w 4031403"/>
                <a:gd name="connsiteY3806" fmla="*/ 92913 h 4031402"/>
                <a:gd name="connsiteX3807" fmla="*/ 2677786 w 4031403"/>
                <a:gd name="connsiteY3807" fmla="*/ 133227 h 4031402"/>
                <a:gd name="connsiteX3808" fmla="*/ 2677748 w 4031403"/>
                <a:gd name="connsiteY3808" fmla="*/ 133227 h 4031402"/>
                <a:gd name="connsiteX3809" fmla="*/ 2671412 w 4031403"/>
                <a:gd name="connsiteY3809" fmla="*/ 120058 h 4031402"/>
                <a:gd name="connsiteX3810" fmla="*/ 2671412 w 4031403"/>
                <a:gd name="connsiteY3810" fmla="*/ 120058 h 4031402"/>
                <a:gd name="connsiteX3811" fmla="*/ 2684620 w 4031403"/>
                <a:gd name="connsiteY3811" fmla="*/ 113684 h 4031402"/>
                <a:gd name="connsiteX3812" fmla="*/ 2684620 w 4031403"/>
                <a:gd name="connsiteY3812" fmla="*/ 113684 h 4031402"/>
                <a:gd name="connsiteX3813" fmla="*/ 2690955 w 4031403"/>
                <a:gd name="connsiteY3813" fmla="*/ 126892 h 4031402"/>
                <a:gd name="connsiteX3814" fmla="*/ 2690955 w 4031403"/>
                <a:gd name="connsiteY3814" fmla="*/ 126892 h 4031402"/>
                <a:gd name="connsiteX3815" fmla="*/ 2680858 w 4031403"/>
                <a:gd name="connsiteY3815" fmla="*/ 133803 h 4031402"/>
                <a:gd name="connsiteX3816" fmla="*/ 2680858 w 4031403"/>
                <a:gd name="connsiteY3816" fmla="*/ 133803 h 4031402"/>
                <a:gd name="connsiteX3817" fmla="*/ 2677786 w 4031403"/>
                <a:gd name="connsiteY3817" fmla="*/ 133189 h 4031402"/>
                <a:gd name="connsiteX3818" fmla="*/ 1472139 w 4031403"/>
                <a:gd name="connsiteY3818" fmla="*/ 84889 h 4031402"/>
                <a:gd name="connsiteX3819" fmla="*/ 1479357 w 4031403"/>
                <a:gd name="connsiteY3819" fmla="*/ 72142 h 4031402"/>
                <a:gd name="connsiteX3820" fmla="*/ 1479357 w 4031403"/>
                <a:gd name="connsiteY3820" fmla="*/ 72142 h 4031402"/>
                <a:gd name="connsiteX3821" fmla="*/ 1492104 w 4031403"/>
                <a:gd name="connsiteY3821" fmla="*/ 79399 h 4031402"/>
                <a:gd name="connsiteX3822" fmla="*/ 1492104 w 4031403"/>
                <a:gd name="connsiteY3822" fmla="*/ 79399 h 4031402"/>
                <a:gd name="connsiteX3823" fmla="*/ 1484848 w 4031403"/>
                <a:gd name="connsiteY3823" fmla="*/ 92107 h 4031402"/>
                <a:gd name="connsiteX3824" fmla="*/ 1484886 w 4031403"/>
                <a:gd name="connsiteY3824" fmla="*/ 92107 h 4031402"/>
                <a:gd name="connsiteX3825" fmla="*/ 1481776 w 4031403"/>
                <a:gd name="connsiteY3825" fmla="*/ 92491 h 4031402"/>
                <a:gd name="connsiteX3826" fmla="*/ 1481776 w 4031403"/>
                <a:gd name="connsiteY3826" fmla="*/ 92491 h 4031402"/>
                <a:gd name="connsiteX3827" fmla="*/ 1472178 w 4031403"/>
                <a:gd name="connsiteY3827" fmla="*/ 84889 h 4031402"/>
                <a:gd name="connsiteX3828" fmla="*/ 2650488 w 4031403"/>
                <a:gd name="connsiteY3828" fmla="*/ 123897 h 4031402"/>
                <a:gd name="connsiteX3829" fmla="*/ 2643999 w 4031403"/>
                <a:gd name="connsiteY3829" fmla="*/ 110805 h 4031402"/>
                <a:gd name="connsiteX3830" fmla="*/ 2643999 w 4031403"/>
                <a:gd name="connsiteY3830" fmla="*/ 110805 h 4031402"/>
                <a:gd name="connsiteX3831" fmla="*/ 2657092 w 4031403"/>
                <a:gd name="connsiteY3831" fmla="*/ 104278 h 4031402"/>
                <a:gd name="connsiteX3832" fmla="*/ 2657092 w 4031403"/>
                <a:gd name="connsiteY3832" fmla="*/ 104278 h 4031402"/>
                <a:gd name="connsiteX3833" fmla="*/ 2663580 w 4031403"/>
                <a:gd name="connsiteY3833" fmla="*/ 117370 h 4031402"/>
                <a:gd name="connsiteX3834" fmla="*/ 2663580 w 4031403"/>
                <a:gd name="connsiteY3834" fmla="*/ 117370 h 4031402"/>
                <a:gd name="connsiteX3835" fmla="*/ 2653444 w 4031403"/>
                <a:gd name="connsiteY3835" fmla="*/ 124396 h 4031402"/>
                <a:gd name="connsiteX3836" fmla="*/ 2653444 w 4031403"/>
                <a:gd name="connsiteY3836" fmla="*/ 124396 h 4031402"/>
                <a:gd name="connsiteX3837" fmla="*/ 2650488 w 4031403"/>
                <a:gd name="connsiteY3837" fmla="*/ 123897 h 4031402"/>
                <a:gd name="connsiteX3838" fmla="*/ 1500167 w 4031403"/>
                <a:gd name="connsiteY3838" fmla="*/ 77210 h 4031402"/>
                <a:gd name="connsiteX3839" fmla="*/ 1507577 w 4031403"/>
                <a:gd name="connsiteY3839" fmla="*/ 64579 h 4031402"/>
                <a:gd name="connsiteX3840" fmla="*/ 1507577 w 4031403"/>
                <a:gd name="connsiteY3840" fmla="*/ 64579 h 4031402"/>
                <a:gd name="connsiteX3841" fmla="*/ 1520208 w 4031403"/>
                <a:gd name="connsiteY3841" fmla="*/ 72027 h 4031402"/>
                <a:gd name="connsiteX3842" fmla="*/ 1520208 w 4031403"/>
                <a:gd name="connsiteY3842" fmla="*/ 72027 h 4031402"/>
                <a:gd name="connsiteX3843" fmla="*/ 1512760 w 4031403"/>
                <a:gd name="connsiteY3843" fmla="*/ 84620 h 4031402"/>
                <a:gd name="connsiteX3844" fmla="*/ 1512760 w 4031403"/>
                <a:gd name="connsiteY3844" fmla="*/ 84620 h 4031402"/>
                <a:gd name="connsiteX3845" fmla="*/ 1509842 w 4031403"/>
                <a:gd name="connsiteY3845" fmla="*/ 84927 h 4031402"/>
                <a:gd name="connsiteX3846" fmla="*/ 1509842 w 4031403"/>
                <a:gd name="connsiteY3846" fmla="*/ 84927 h 4031402"/>
                <a:gd name="connsiteX3847" fmla="*/ 1500167 w 4031403"/>
                <a:gd name="connsiteY3847" fmla="*/ 77210 h 4031402"/>
                <a:gd name="connsiteX3848" fmla="*/ 2623113 w 4031403"/>
                <a:gd name="connsiteY3848" fmla="*/ 114951 h 4031402"/>
                <a:gd name="connsiteX3849" fmla="*/ 2623151 w 4031403"/>
                <a:gd name="connsiteY3849" fmla="*/ 114951 h 4031402"/>
                <a:gd name="connsiteX3850" fmla="*/ 2616394 w 4031403"/>
                <a:gd name="connsiteY3850" fmla="*/ 101936 h 4031402"/>
                <a:gd name="connsiteX3851" fmla="*/ 2616394 w 4031403"/>
                <a:gd name="connsiteY3851" fmla="*/ 101936 h 4031402"/>
                <a:gd name="connsiteX3852" fmla="*/ 2629410 w 4031403"/>
                <a:gd name="connsiteY3852" fmla="*/ 95217 h 4031402"/>
                <a:gd name="connsiteX3853" fmla="*/ 2629410 w 4031403"/>
                <a:gd name="connsiteY3853" fmla="*/ 95217 h 4031402"/>
                <a:gd name="connsiteX3854" fmla="*/ 2636129 w 4031403"/>
                <a:gd name="connsiteY3854" fmla="*/ 108233 h 4031402"/>
                <a:gd name="connsiteX3855" fmla="*/ 2636129 w 4031403"/>
                <a:gd name="connsiteY3855" fmla="*/ 108233 h 4031402"/>
                <a:gd name="connsiteX3856" fmla="*/ 2625954 w 4031403"/>
                <a:gd name="connsiteY3856" fmla="*/ 115451 h 4031402"/>
                <a:gd name="connsiteX3857" fmla="*/ 2625954 w 4031403"/>
                <a:gd name="connsiteY3857" fmla="*/ 115451 h 4031402"/>
                <a:gd name="connsiteX3858" fmla="*/ 2623113 w 4031403"/>
                <a:gd name="connsiteY3858" fmla="*/ 114951 h 4031402"/>
                <a:gd name="connsiteX3859" fmla="*/ 1528233 w 4031403"/>
                <a:gd name="connsiteY3859" fmla="*/ 69954 h 4031402"/>
                <a:gd name="connsiteX3860" fmla="*/ 1535835 w 4031403"/>
                <a:gd name="connsiteY3860" fmla="*/ 57437 h 4031402"/>
                <a:gd name="connsiteX3861" fmla="*/ 1535835 w 4031403"/>
                <a:gd name="connsiteY3861" fmla="*/ 57437 h 4031402"/>
                <a:gd name="connsiteX3862" fmla="*/ 1548351 w 4031403"/>
                <a:gd name="connsiteY3862" fmla="*/ 65039 h 4031402"/>
                <a:gd name="connsiteX3863" fmla="*/ 1548351 w 4031403"/>
                <a:gd name="connsiteY3863" fmla="*/ 65039 h 4031402"/>
                <a:gd name="connsiteX3864" fmla="*/ 1540749 w 4031403"/>
                <a:gd name="connsiteY3864" fmla="*/ 77556 h 4031402"/>
                <a:gd name="connsiteX3865" fmla="*/ 1540749 w 4031403"/>
                <a:gd name="connsiteY3865" fmla="*/ 77556 h 4031402"/>
                <a:gd name="connsiteX3866" fmla="*/ 1537946 w 4031403"/>
                <a:gd name="connsiteY3866" fmla="*/ 77825 h 4031402"/>
                <a:gd name="connsiteX3867" fmla="*/ 1537946 w 4031403"/>
                <a:gd name="connsiteY3867" fmla="*/ 77825 h 4031402"/>
                <a:gd name="connsiteX3868" fmla="*/ 1528233 w 4031403"/>
                <a:gd name="connsiteY3868" fmla="*/ 69915 h 4031402"/>
                <a:gd name="connsiteX3869" fmla="*/ 2595623 w 4031403"/>
                <a:gd name="connsiteY3869" fmla="*/ 106390 h 4031402"/>
                <a:gd name="connsiteX3870" fmla="*/ 2595623 w 4031403"/>
                <a:gd name="connsiteY3870" fmla="*/ 106390 h 4031402"/>
                <a:gd name="connsiteX3871" fmla="*/ 2588712 w 4031403"/>
                <a:gd name="connsiteY3871" fmla="*/ 93489 h 4031402"/>
                <a:gd name="connsiteX3872" fmla="*/ 2588712 w 4031403"/>
                <a:gd name="connsiteY3872" fmla="*/ 93489 h 4031402"/>
                <a:gd name="connsiteX3873" fmla="*/ 2601613 w 4031403"/>
                <a:gd name="connsiteY3873" fmla="*/ 86578 h 4031402"/>
                <a:gd name="connsiteX3874" fmla="*/ 2601613 w 4031403"/>
                <a:gd name="connsiteY3874" fmla="*/ 86578 h 4031402"/>
                <a:gd name="connsiteX3875" fmla="*/ 2608523 w 4031403"/>
                <a:gd name="connsiteY3875" fmla="*/ 99479 h 4031402"/>
                <a:gd name="connsiteX3876" fmla="*/ 2608523 w 4031403"/>
                <a:gd name="connsiteY3876" fmla="*/ 99479 h 4031402"/>
                <a:gd name="connsiteX3877" fmla="*/ 2598272 w 4031403"/>
                <a:gd name="connsiteY3877" fmla="*/ 106850 h 4031402"/>
                <a:gd name="connsiteX3878" fmla="*/ 2598272 w 4031403"/>
                <a:gd name="connsiteY3878" fmla="*/ 106850 h 4031402"/>
                <a:gd name="connsiteX3879" fmla="*/ 2595623 w 4031403"/>
                <a:gd name="connsiteY3879" fmla="*/ 106390 h 4031402"/>
                <a:gd name="connsiteX3880" fmla="*/ 1556375 w 4031403"/>
                <a:gd name="connsiteY3880" fmla="*/ 63158 h 4031402"/>
                <a:gd name="connsiteX3881" fmla="*/ 1564131 w 4031403"/>
                <a:gd name="connsiteY3881" fmla="*/ 50718 h 4031402"/>
                <a:gd name="connsiteX3882" fmla="*/ 1564131 w 4031403"/>
                <a:gd name="connsiteY3882" fmla="*/ 50718 h 4031402"/>
                <a:gd name="connsiteX3883" fmla="*/ 1576571 w 4031403"/>
                <a:gd name="connsiteY3883" fmla="*/ 58512 h 4031402"/>
                <a:gd name="connsiteX3884" fmla="*/ 1576571 w 4031403"/>
                <a:gd name="connsiteY3884" fmla="*/ 58512 h 4031402"/>
                <a:gd name="connsiteX3885" fmla="*/ 1568777 w 4031403"/>
                <a:gd name="connsiteY3885" fmla="*/ 70952 h 4031402"/>
                <a:gd name="connsiteX3886" fmla="*/ 1568777 w 4031403"/>
                <a:gd name="connsiteY3886" fmla="*/ 70952 h 4031402"/>
                <a:gd name="connsiteX3887" fmla="*/ 1566128 w 4031403"/>
                <a:gd name="connsiteY3887" fmla="*/ 71182 h 4031402"/>
                <a:gd name="connsiteX3888" fmla="*/ 1566128 w 4031403"/>
                <a:gd name="connsiteY3888" fmla="*/ 71182 h 4031402"/>
                <a:gd name="connsiteX3889" fmla="*/ 1556375 w 4031403"/>
                <a:gd name="connsiteY3889" fmla="*/ 63158 h 4031402"/>
                <a:gd name="connsiteX3890" fmla="*/ 2567979 w 4031403"/>
                <a:gd name="connsiteY3890" fmla="*/ 98250 h 4031402"/>
                <a:gd name="connsiteX3891" fmla="*/ 2567979 w 4031403"/>
                <a:gd name="connsiteY3891" fmla="*/ 98250 h 4031402"/>
                <a:gd name="connsiteX3892" fmla="*/ 2560915 w 4031403"/>
                <a:gd name="connsiteY3892" fmla="*/ 85427 h 4031402"/>
                <a:gd name="connsiteX3893" fmla="*/ 2560915 w 4031403"/>
                <a:gd name="connsiteY3893" fmla="*/ 85427 h 4031402"/>
                <a:gd name="connsiteX3894" fmla="*/ 2573738 w 4031403"/>
                <a:gd name="connsiteY3894" fmla="*/ 78362 h 4031402"/>
                <a:gd name="connsiteX3895" fmla="*/ 2573738 w 4031403"/>
                <a:gd name="connsiteY3895" fmla="*/ 78362 h 4031402"/>
                <a:gd name="connsiteX3896" fmla="*/ 2580803 w 4031403"/>
                <a:gd name="connsiteY3896" fmla="*/ 91186 h 4031402"/>
                <a:gd name="connsiteX3897" fmla="*/ 2580803 w 4031403"/>
                <a:gd name="connsiteY3897" fmla="*/ 91186 h 4031402"/>
                <a:gd name="connsiteX3898" fmla="*/ 2570551 w 4031403"/>
                <a:gd name="connsiteY3898" fmla="*/ 98672 h 4031402"/>
                <a:gd name="connsiteX3899" fmla="*/ 2570551 w 4031403"/>
                <a:gd name="connsiteY3899" fmla="*/ 98672 h 4031402"/>
                <a:gd name="connsiteX3900" fmla="*/ 2567979 w 4031403"/>
                <a:gd name="connsiteY3900" fmla="*/ 98250 h 4031402"/>
                <a:gd name="connsiteX3901" fmla="*/ 1584634 w 4031403"/>
                <a:gd name="connsiteY3901" fmla="*/ 56746 h 4031402"/>
                <a:gd name="connsiteX3902" fmla="*/ 1592619 w 4031403"/>
                <a:gd name="connsiteY3902" fmla="*/ 44460 h 4031402"/>
                <a:gd name="connsiteX3903" fmla="*/ 1592619 w 4031403"/>
                <a:gd name="connsiteY3903" fmla="*/ 44460 h 4031402"/>
                <a:gd name="connsiteX3904" fmla="*/ 1604867 w 4031403"/>
                <a:gd name="connsiteY3904" fmla="*/ 52446 h 4031402"/>
                <a:gd name="connsiteX3905" fmla="*/ 1604867 w 4031403"/>
                <a:gd name="connsiteY3905" fmla="*/ 52446 h 4031402"/>
                <a:gd name="connsiteX3906" fmla="*/ 1596919 w 4031403"/>
                <a:gd name="connsiteY3906" fmla="*/ 64694 h 4031402"/>
                <a:gd name="connsiteX3907" fmla="*/ 1596919 w 4031403"/>
                <a:gd name="connsiteY3907" fmla="*/ 64694 h 4031402"/>
                <a:gd name="connsiteX3908" fmla="*/ 1594386 w 4031403"/>
                <a:gd name="connsiteY3908" fmla="*/ 64924 h 4031402"/>
                <a:gd name="connsiteX3909" fmla="*/ 1594386 w 4031403"/>
                <a:gd name="connsiteY3909" fmla="*/ 64924 h 4031402"/>
                <a:gd name="connsiteX3910" fmla="*/ 1584634 w 4031403"/>
                <a:gd name="connsiteY3910" fmla="*/ 56746 h 4031402"/>
                <a:gd name="connsiteX3911" fmla="*/ 2540221 w 4031403"/>
                <a:gd name="connsiteY3911" fmla="*/ 90456 h 4031402"/>
                <a:gd name="connsiteX3912" fmla="*/ 2532964 w 4031403"/>
                <a:gd name="connsiteY3912" fmla="*/ 77786 h 4031402"/>
                <a:gd name="connsiteX3913" fmla="*/ 2532964 w 4031403"/>
                <a:gd name="connsiteY3913" fmla="*/ 77786 h 4031402"/>
                <a:gd name="connsiteX3914" fmla="*/ 2545672 w 4031403"/>
                <a:gd name="connsiteY3914" fmla="*/ 70491 h 4031402"/>
                <a:gd name="connsiteX3915" fmla="*/ 2545672 w 4031403"/>
                <a:gd name="connsiteY3915" fmla="*/ 70491 h 4031402"/>
                <a:gd name="connsiteX3916" fmla="*/ 2552929 w 4031403"/>
                <a:gd name="connsiteY3916" fmla="*/ 83200 h 4031402"/>
                <a:gd name="connsiteX3917" fmla="*/ 2552929 w 4031403"/>
                <a:gd name="connsiteY3917" fmla="*/ 83200 h 4031402"/>
                <a:gd name="connsiteX3918" fmla="*/ 2542601 w 4031403"/>
                <a:gd name="connsiteY3918" fmla="*/ 90802 h 4031402"/>
                <a:gd name="connsiteX3919" fmla="*/ 2542601 w 4031403"/>
                <a:gd name="connsiteY3919" fmla="*/ 90802 h 4031402"/>
                <a:gd name="connsiteX3920" fmla="*/ 2540221 w 4031403"/>
                <a:gd name="connsiteY3920" fmla="*/ 90418 h 4031402"/>
                <a:gd name="connsiteX3921" fmla="*/ 1612968 w 4031403"/>
                <a:gd name="connsiteY3921" fmla="*/ 50757 h 4031402"/>
                <a:gd name="connsiteX3922" fmla="*/ 1621069 w 4031403"/>
                <a:gd name="connsiteY3922" fmla="*/ 38586 h 4031402"/>
                <a:gd name="connsiteX3923" fmla="*/ 1621069 w 4031403"/>
                <a:gd name="connsiteY3923" fmla="*/ 38586 h 4031402"/>
                <a:gd name="connsiteX3924" fmla="*/ 1633240 w 4031403"/>
                <a:gd name="connsiteY3924" fmla="*/ 46725 h 4031402"/>
                <a:gd name="connsiteX3925" fmla="*/ 1633240 w 4031403"/>
                <a:gd name="connsiteY3925" fmla="*/ 46725 h 4031402"/>
                <a:gd name="connsiteX3926" fmla="*/ 1625139 w 4031403"/>
                <a:gd name="connsiteY3926" fmla="*/ 58896 h 4031402"/>
                <a:gd name="connsiteX3927" fmla="*/ 1625139 w 4031403"/>
                <a:gd name="connsiteY3927" fmla="*/ 58896 h 4031402"/>
                <a:gd name="connsiteX3928" fmla="*/ 1622759 w 4031403"/>
                <a:gd name="connsiteY3928" fmla="*/ 59050 h 4031402"/>
                <a:gd name="connsiteX3929" fmla="*/ 1622759 w 4031403"/>
                <a:gd name="connsiteY3929" fmla="*/ 59050 h 4031402"/>
                <a:gd name="connsiteX3930" fmla="*/ 1612968 w 4031403"/>
                <a:gd name="connsiteY3930" fmla="*/ 50718 h 4031402"/>
                <a:gd name="connsiteX3931" fmla="*/ 2512385 w 4031403"/>
                <a:gd name="connsiteY3931" fmla="*/ 83123 h 4031402"/>
                <a:gd name="connsiteX3932" fmla="*/ 2504936 w 4031403"/>
                <a:gd name="connsiteY3932" fmla="*/ 70530 h 4031402"/>
                <a:gd name="connsiteX3933" fmla="*/ 2504936 w 4031403"/>
                <a:gd name="connsiteY3933" fmla="*/ 70530 h 4031402"/>
                <a:gd name="connsiteX3934" fmla="*/ 2517530 w 4031403"/>
                <a:gd name="connsiteY3934" fmla="*/ 63081 h 4031402"/>
                <a:gd name="connsiteX3935" fmla="*/ 2517530 w 4031403"/>
                <a:gd name="connsiteY3935" fmla="*/ 63081 h 4031402"/>
                <a:gd name="connsiteX3936" fmla="*/ 2524978 w 4031403"/>
                <a:gd name="connsiteY3936" fmla="*/ 75674 h 4031402"/>
                <a:gd name="connsiteX3937" fmla="*/ 2524978 w 4031403"/>
                <a:gd name="connsiteY3937" fmla="*/ 75674 h 4031402"/>
                <a:gd name="connsiteX3938" fmla="*/ 2514612 w 4031403"/>
                <a:gd name="connsiteY3938" fmla="*/ 83468 h 4031402"/>
                <a:gd name="connsiteX3939" fmla="*/ 2514612 w 4031403"/>
                <a:gd name="connsiteY3939" fmla="*/ 83468 h 4031402"/>
                <a:gd name="connsiteX3940" fmla="*/ 2512385 w 4031403"/>
                <a:gd name="connsiteY3940" fmla="*/ 83161 h 4031402"/>
                <a:gd name="connsiteX3941" fmla="*/ 1641380 w 4031403"/>
                <a:gd name="connsiteY3941" fmla="*/ 45190 h 4031402"/>
                <a:gd name="connsiteX3942" fmla="*/ 1649673 w 4031403"/>
                <a:gd name="connsiteY3942" fmla="*/ 33096 h 4031402"/>
                <a:gd name="connsiteX3943" fmla="*/ 1649673 w 4031403"/>
                <a:gd name="connsiteY3943" fmla="*/ 33096 h 4031402"/>
                <a:gd name="connsiteX3944" fmla="*/ 1661728 w 4031403"/>
                <a:gd name="connsiteY3944" fmla="*/ 41427 h 4031402"/>
                <a:gd name="connsiteX3945" fmla="*/ 1661728 w 4031403"/>
                <a:gd name="connsiteY3945" fmla="*/ 41427 h 4031402"/>
                <a:gd name="connsiteX3946" fmla="*/ 1653397 w 4031403"/>
                <a:gd name="connsiteY3946" fmla="*/ 53444 h 4031402"/>
                <a:gd name="connsiteX3947" fmla="*/ 1653435 w 4031403"/>
                <a:gd name="connsiteY3947" fmla="*/ 53444 h 4031402"/>
                <a:gd name="connsiteX3948" fmla="*/ 1651209 w 4031403"/>
                <a:gd name="connsiteY3948" fmla="*/ 53636 h 4031402"/>
                <a:gd name="connsiteX3949" fmla="*/ 1651209 w 4031403"/>
                <a:gd name="connsiteY3949" fmla="*/ 53636 h 4031402"/>
                <a:gd name="connsiteX3950" fmla="*/ 1641380 w 4031403"/>
                <a:gd name="connsiteY3950" fmla="*/ 45151 h 4031402"/>
                <a:gd name="connsiteX3951" fmla="*/ 2484434 w 4031403"/>
                <a:gd name="connsiteY3951" fmla="*/ 76174 h 4031402"/>
                <a:gd name="connsiteX3952" fmla="*/ 2476794 w 4031403"/>
                <a:gd name="connsiteY3952" fmla="*/ 63696 h 4031402"/>
                <a:gd name="connsiteX3953" fmla="*/ 2476794 w 4031403"/>
                <a:gd name="connsiteY3953" fmla="*/ 63696 h 4031402"/>
                <a:gd name="connsiteX3954" fmla="*/ 2489272 w 4031403"/>
                <a:gd name="connsiteY3954" fmla="*/ 56055 h 4031402"/>
                <a:gd name="connsiteX3955" fmla="*/ 2489272 w 4031403"/>
                <a:gd name="connsiteY3955" fmla="*/ 56055 h 4031402"/>
                <a:gd name="connsiteX3956" fmla="*/ 2496912 w 4031403"/>
                <a:gd name="connsiteY3956" fmla="*/ 68533 h 4031402"/>
                <a:gd name="connsiteX3957" fmla="*/ 2496912 w 4031403"/>
                <a:gd name="connsiteY3957" fmla="*/ 68533 h 4031402"/>
                <a:gd name="connsiteX3958" fmla="*/ 2486546 w 4031403"/>
                <a:gd name="connsiteY3958" fmla="*/ 76442 h 4031402"/>
                <a:gd name="connsiteX3959" fmla="*/ 2486546 w 4031403"/>
                <a:gd name="connsiteY3959" fmla="*/ 76442 h 4031402"/>
                <a:gd name="connsiteX3960" fmla="*/ 2484434 w 4031403"/>
                <a:gd name="connsiteY3960" fmla="*/ 76174 h 4031402"/>
                <a:gd name="connsiteX3961" fmla="*/ 1669868 w 4031403"/>
                <a:gd name="connsiteY3961" fmla="*/ 40006 h 4031402"/>
                <a:gd name="connsiteX3962" fmla="*/ 1678392 w 4031403"/>
                <a:gd name="connsiteY3962" fmla="*/ 28066 h 4031402"/>
                <a:gd name="connsiteX3963" fmla="*/ 1678392 w 4031403"/>
                <a:gd name="connsiteY3963" fmla="*/ 28066 h 4031402"/>
                <a:gd name="connsiteX3964" fmla="*/ 1690294 w 4031403"/>
                <a:gd name="connsiteY3964" fmla="*/ 36589 h 4031402"/>
                <a:gd name="connsiteX3965" fmla="*/ 1690294 w 4031403"/>
                <a:gd name="connsiteY3965" fmla="*/ 36589 h 4031402"/>
                <a:gd name="connsiteX3966" fmla="*/ 1681809 w 4031403"/>
                <a:gd name="connsiteY3966" fmla="*/ 48492 h 4031402"/>
                <a:gd name="connsiteX3967" fmla="*/ 1681809 w 4031403"/>
                <a:gd name="connsiteY3967" fmla="*/ 48492 h 4031402"/>
                <a:gd name="connsiteX3968" fmla="*/ 1679735 w 4031403"/>
                <a:gd name="connsiteY3968" fmla="*/ 48645 h 4031402"/>
                <a:gd name="connsiteX3969" fmla="*/ 1679735 w 4031403"/>
                <a:gd name="connsiteY3969" fmla="*/ 48645 h 4031402"/>
                <a:gd name="connsiteX3970" fmla="*/ 1669868 w 4031403"/>
                <a:gd name="connsiteY3970" fmla="*/ 40045 h 4031402"/>
                <a:gd name="connsiteX3971" fmla="*/ 2456330 w 4031403"/>
                <a:gd name="connsiteY3971" fmla="*/ 69647 h 4031402"/>
                <a:gd name="connsiteX3972" fmla="*/ 2456330 w 4031403"/>
                <a:gd name="connsiteY3972" fmla="*/ 69647 h 4031402"/>
                <a:gd name="connsiteX3973" fmla="*/ 2448536 w 4031403"/>
                <a:gd name="connsiteY3973" fmla="*/ 57284 h 4031402"/>
                <a:gd name="connsiteX3974" fmla="*/ 2448536 w 4031403"/>
                <a:gd name="connsiteY3974" fmla="*/ 57284 h 4031402"/>
                <a:gd name="connsiteX3975" fmla="*/ 2460899 w 4031403"/>
                <a:gd name="connsiteY3975" fmla="*/ 49451 h 4031402"/>
                <a:gd name="connsiteX3976" fmla="*/ 2460899 w 4031403"/>
                <a:gd name="connsiteY3976" fmla="*/ 49451 h 4031402"/>
                <a:gd name="connsiteX3977" fmla="*/ 2468731 w 4031403"/>
                <a:gd name="connsiteY3977" fmla="*/ 61853 h 4031402"/>
                <a:gd name="connsiteX3978" fmla="*/ 2468731 w 4031403"/>
                <a:gd name="connsiteY3978" fmla="*/ 61853 h 4031402"/>
                <a:gd name="connsiteX3979" fmla="*/ 2458326 w 4031403"/>
                <a:gd name="connsiteY3979" fmla="*/ 69915 h 4031402"/>
                <a:gd name="connsiteX3980" fmla="*/ 2458326 w 4031403"/>
                <a:gd name="connsiteY3980" fmla="*/ 69915 h 4031402"/>
                <a:gd name="connsiteX3981" fmla="*/ 2456330 w 4031403"/>
                <a:gd name="connsiteY3981" fmla="*/ 69647 h 4031402"/>
                <a:gd name="connsiteX3982" fmla="*/ 1698471 w 4031403"/>
                <a:gd name="connsiteY3982" fmla="*/ 35246 h 4031402"/>
                <a:gd name="connsiteX3983" fmla="*/ 1707149 w 4031403"/>
                <a:gd name="connsiteY3983" fmla="*/ 23420 h 4031402"/>
                <a:gd name="connsiteX3984" fmla="*/ 1707149 w 4031403"/>
                <a:gd name="connsiteY3984" fmla="*/ 23420 h 4031402"/>
                <a:gd name="connsiteX3985" fmla="*/ 1718936 w 4031403"/>
                <a:gd name="connsiteY3985" fmla="*/ 32097 h 4031402"/>
                <a:gd name="connsiteX3986" fmla="*/ 1718936 w 4031403"/>
                <a:gd name="connsiteY3986" fmla="*/ 32097 h 4031402"/>
                <a:gd name="connsiteX3987" fmla="*/ 1710297 w 4031403"/>
                <a:gd name="connsiteY3987" fmla="*/ 43884 h 4031402"/>
                <a:gd name="connsiteX3988" fmla="*/ 1710297 w 4031403"/>
                <a:gd name="connsiteY3988" fmla="*/ 43884 h 4031402"/>
                <a:gd name="connsiteX3989" fmla="*/ 1708339 w 4031403"/>
                <a:gd name="connsiteY3989" fmla="*/ 44038 h 4031402"/>
                <a:gd name="connsiteX3990" fmla="*/ 1708339 w 4031403"/>
                <a:gd name="connsiteY3990" fmla="*/ 44038 h 4031402"/>
                <a:gd name="connsiteX3991" fmla="*/ 1698471 w 4031403"/>
                <a:gd name="connsiteY3991" fmla="*/ 35284 h 4031402"/>
                <a:gd name="connsiteX3992" fmla="*/ 2428187 w 4031403"/>
                <a:gd name="connsiteY3992" fmla="*/ 63542 h 4031402"/>
                <a:gd name="connsiteX3993" fmla="*/ 2420163 w 4031403"/>
                <a:gd name="connsiteY3993" fmla="*/ 51256 h 4031402"/>
                <a:gd name="connsiteX3994" fmla="*/ 2420163 w 4031403"/>
                <a:gd name="connsiteY3994" fmla="*/ 51256 h 4031402"/>
                <a:gd name="connsiteX3995" fmla="*/ 2432449 w 4031403"/>
                <a:gd name="connsiteY3995" fmla="*/ 43232 h 4031402"/>
                <a:gd name="connsiteX3996" fmla="*/ 2432449 w 4031403"/>
                <a:gd name="connsiteY3996" fmla="*/ 43232 h 4031402"/>
                <a:gd name="connsiteX3997" fmla="*/ 2440473 w 4031403"/>
                <a:gd name="connsiteY3997" fmla="*/ 55518 h 4031402"/>
                <a:gd name="connsiteX3998" fmla="*/ 2440473 w 4031403"/>
                <a:gd name="connsiteY3998" fmla="*/ 55518 h 4031402"/>
                <a:gd name="connsiteX3999" fmla="*/ 2430030 w 4031403"/>
                <a:gd name="connsiteY3999" fmla="*/ 63696 h 4031402"/>
                <a:gd name="connsiteX4000" fmla="*/ 2430030 w 4031403"/>
                <a:gd name="connsiteY4000" fmla="*/ 63696 h 4031402"/>
                <a:gd name="connsiteX4001" fmla="*/ 2428225 w 4031403"/>
                <a:gd name="connsiteY4001" fmla="*/ 63504 h 4031402"/>
                <a:gd name="connsiteX4002" fmla="*/ 1727113 w 4031403"/>
                <a:gd name="connsiteY4002" fmla="*/ 30907 h 4031402"/>
                <a:gd name="connsiteX4003" fmla="*/ 1735944 w 4031403"/>
                <a:gd name="connsiteY4003" fmla="*/ 19274 h 4031402"/>
                <a:gd name="connsiteX4004" fmla="*/ 1735944 w 4031403"/>
                <a:gd name="connsiteY4004" fmla="*/ 19274 h 4031402"/>
                <a:gd name="connsiteX4005" fmla="*/ 1747577 w 4031403"/>
                <a:gd name="connsiteY4005" fmla="*/ 28104 h 4031402"/>
                <a:gd name="connsiteX4006" fmla="*/ 1747577 w 4031403"/>
                <a:gd name="connsiteY4006" fmla="*/ 28104 h 4031402"/>
                <a:gd name="connsiteX4007" fmla="*/ 1738785 w 4031403"/>
                <a:gd name="connsiteY4007" fmla="*/ 39738 h 4031402"/>
                <a:gd name="connsiteX4008" fmla="*/ 1738785 w 4031403"/>
                <a:gd name="connsiteY4008" fmla="*/ 39738 h 4031402"/>
                <a:gd name="connsiteX4009" fmla="*/ 1737019 w 4031403"/>
                <a:gd name="connsiteY4009" fmla="*/ 39853 h 4031402"/>
                <a:gd name="connsiteX4010" fmla="*/ 1737019 w 4031403"/>
                <a:gd name="connsiteY4010" fmla="*/ 39853 h 4031402"/>
                <a:gd name="connsiteX4011" fmla="*/ 1727113 w 4031403"/>
                <a:gd name="connsiteY4011" fmla="*/ 30907 h 4031402"/>
                <a:gd name="connsiteX4012" fmla="*/ 2399967 w 4031403"/>
                <a:gd name="connsiteY4012" fmla="*/ 57821 h 4031402"/>
                <a:gd name="connsiteX4013" fmla="*/ 2391790 w 4031403"/>
                <a:gd name="connsiteY4013" fmla="*/ 45650 h 4031402"/>
                <a:gd name="connsiteX4014" fmla="*/ 2391790 w 4031403"/>
                <a:gd name="connsiteY4014" fmla="*/ 45650 h 4031402"/>
                <a:gd name="connsiteX4015" fmla="*/ 2403960 w 4031403"/>
                <a:gd name="connsiteY4015" fmla="*/ 37472 h 4031402"/>
                <a:gd name="connsiteX4016" fmla="*/ 2403960 w 4031403"/>
                <a:gd name="connsiteY4016" fmla="*/ 37472 h 4031402"/>
                <a:gd name="connsiteX4017" fmla="*/ 2412138 w 4031403"/>
                <a:gd name="connsiteY4017" fmla="*/ 49643 h 4031402"/>
                <a:gd name="connsiteX4018" fmla="*/ 2412138 w 4031403"/>
                <a:gd name="connsiteY4018" fmla="*/ 49643 h 4031402"/>
                <a:gd name="connsiteX4019" fmla="*/ 2401618 w 4031403"/>
                <a:gd name="connsiteY4019" fmla="*/ 58013 h 4031402"/>
                <a:gd name="connsiteX4020" fmla="*/ 2401618 w 4031403"/>
                <a:gd name="connsiteY4020" fmla="*/ 58013 h 4031402"/>
                <a:gd name="connsiteX4021" fmla="*/ 2399967 w 4031403"/>
                <a:gd name="connsiteY4021" fmla="*/ 57821 h 4031402"/>
                <a:gd name="connsiteX4022" fmla="*/ 1755794 w 4031403"/>
                <a:gd name="connsiteY4022" fmla="*/ 26991 h 4031402"/>
                <a:gd name="connsiteX4023" fmla="*/ 1764778 w 4031403"/>
                <a:gd name="connsiteY4023" fmla="*/ 15434 h 4031402"/>
                <a:gd name="connsiteX4024" fmla="*/ 1764778 w 4031403"/>
                <a:gd name="connsiteY4024" fmla="*/ 15434 h 4031402"/>
                <a:gd name="connsiteX4025" fmla="*/ 1776335 w 4031403"/>
                <a:gd name="connsiteY4025" fmla="*/ 24457 h 4031402"/>
                <a:gd name="connsiteX4026" fmla="*/ 1776335 w 4031403"/>
                <a:gd name="connsiteY4026" fmla="*/ 24457 h 4031402"/>
                <a:gd name="connsiteX4027" fmla="*/ 1767350 w 4031403"/>
                <a:gd name="connsiteY4027" fmla="*/ 35975 h 4031402"/>
                <a:gd name="connsiteX4028" fmla="*/ 1767350 w 4031403"/>
                <a:gd name="connsiteY4028" fmla="*/ 35975 h 4031402"/>
                <a:gd name="connsiteX4029" fmla="*/ 1765738 w 4031403"/>
                <a:gd name="connsiteY4029" fmla="*/ 36052 h 4031402"/>
                <a:gd name="connsiteX4030" fmla="*/ 1765738 w 4031403"/>
                <a:gd name="connsiteY4030" fmla="*/ 36052 h 4031402"/>
                <a:gd name="connsiteX4031" fmla="*/ 1755794 w 4031403"/>
                <a:gd name="connsiteY4031" fmla="*/ 26991 h 4031402"/>
                <a:gd name="connsiteX4032" fmla="*/ 2371633 w 4031403"/>
                <a:gd name="connsiteY4032" fmla="*/ 52485 h 4031402"/>
                <a:gd name="connsiteX4033" fmla="*/ 2363301 w 4031403"/>
                <a:gd name="connsiteY4033" fmla="*/ 40467 h 4031402"/>
                <a:gd name="connsiteX4034" fmla="*/ 2363301 w 4031403"/>
                <a:gd name="connsiteY4034" fmla="*/ 40467 h 4031402"/>
                <a:gd name="connsiteX4035" fmla="*/ 2375318 w 4031403"/>
                <a:gd name="connsiteY4035" fmla="*/ 32097 h 4031402"/>
                <a:gd name="connsiteX4036" fmla="*/ 2375318 w 4031403"/>
                <a:gd name="connsiteY4036" fmla="*/ 32097 h 4031402"/>
                <a:gd name="connsiteX4037" fmla="*/ 2383688 w 4031403"/>
                <a:gd name="connsiteY4037" fmla="*/ 44153 h 4031402"/>
                <a:gd name="connsiteX4038" fmla="*/ 2383688 w 4031403"/>
                <a:gd name="connsiteY4038" fmla="*/ 44153 h 4031402"/>
                <a:gd name="connsiteX4039" fmla="*/ 2373168 w 4031403"/>
                <a:gd name="connsiteY4039" fmla="*/ 52638 h 4031402"/>
                <a:gd name="connsiteX4040" fmla="*/ 2373168 w 4031403"/>
                <a:gd name="connsiteY4040" fmla="*/ 52638 h 4031402"/>
                <a:gd name="connsiteX4041" fmla="*/ 2371633 w 4031403"/>
                <a:gd name="connsiteY4041" fmla="*/ 52523 h 4031402"/>
                <a:gd name="connsiteX4042" fmla="*/ 1784551 w 4031403"/>
                <a:gd name="connsiteY4042" fmla="*/ 23459 h 4031402"/>
                <a:gd name="connsiteX4043" fmla="*/ 1793688 w 4031403"/>
                <a:gd name="connsiteY4043" fmla="*/ 12017 h 4031402"/>
                <a:gd name="connsiteX4044" fmla="*/ 1793688 w 4031403"/>
                <a:gd name="connsiteY4044" fmla="*/ 12017 h 4031402"/>
                <a:gd name="connsiteX4045" fmla="*/ 1805130 w 4031403"/>
                <a:gd name="connsiteY4045" fmla="*/ 21155 h 4031402"/>
                <a:gd name="connsiteX4046" fmla="*/ 1805130 w 4031403"/>
                <a:gd name="connsiteY4046" fmla="*/ 21155 h 4031402"/>
                <a:gd name="connsiteX4047" fmla="*/ 1795954 w 4031403"/>
                <a:gd name="connsiteY4047" fmla="*/ 32596 h 4031402"/>
                <a:gd name="connsiteX4048" fmla="*/ 1795954 w 4031403"/>
                <a:gd name="connsiteY4048" fmla="*/ 32596 h 4031402"/>
                <a:gd name="connsiteX4049" fmla="*/ 1794495 w 4031403"/>
                <a:gd name="connsiteY4049" fmla="*/ 32673 h 4031402"/>
                <a:gd name="connsiteX4050" fmla="*/ 1794495 w 4031403"/>
                <a:gd name="connsiteY4050" fmla="*/ 32673 h 4031402"/>
                <a:gd name="connsiteX4051" fmla="*/ 1784551 w 4031403"/>
                <a:gd name="connsiteY4051" fmla="*/ 23459 h 4031402"/>
                <a:gd name="connsiteX4052" fmla="*/ 2343259 w 4031403"/>
                <a:gd name="connsiteY4052" fmla="*/ 47608 h 4031402"/>
                <a:gd name="connsiteX4053" fmla="*/ 2334736 w 4031403"/>
                <a:gd name="connsiteY4053" fmla="*/ 35706 h 4031402"/>
                <a:gd name="connsiteX4054" fmla="*/ 2334736 w 4031403"/>
                <a:gd name="connsiteY4054" fmla="*/ 35706 h 4031402"/>
                <a:gd name="connsiteX4055" fmla="*/ 2346638 w 4031403"/>
                <a:gd name="connsiteY4055" fmla="*/ 27183 h 4031402"/>
                <a:gd name="connsiteX4056" fmla="*/ 2346638 w 4031403"/>
                <a:gd name="connsiteY4056" fmla="*/ 27183 h 4031402"/>
                <a:gd name="connsiteX4057" fmla="*/ 2355162 w 4031403"/>
                <a:gd name="connsiteY4057" fmla="*/ 39085 h 4031402"/>
                <a:gd name="connsiteX4058" fmla="*/ 2355162 w 4031403"/>
                <a:gd name="connsiteY4058" fmla="*/ 39085 h 4031402"/>
                <a:gd name="connsiteX4059" fmla="*/ 2344603 w 4031403"/>
                <a:gd name="connsiteY4059" fmla="*/ 47724 h 4031402"/>
                <a:gd name="connsiteX4060" fmla="*/ 2344603 w 4031403"/>
                <a:gd name="connsiteY4060" fmla="*/ 47724 h 4031402"/>
                <a:gd name="connsiteX4061" fmla="*/ 2343221 w 4031403"/>
                <a:gd name="connsiteY4061" fmla="*/ 47608 h 4031402"/>
                <a:gd name="connsiteX4062" fmla="*/ 1813346 w 4031403"/>
                <a:gd name="connsiteY4062" fmla="*/ 20387 h 4031402"/>
                <a:gd name="connsiteX4063" fmla="*/ 1822714 w 4031403"/>
                <a:gd name="connsiteY4063" fmla="*/ 9099 h 4031402"/>
                <a:gd name="connsiteX4064" fmla="*/ 1822714 w 4031403"/>
                <a:gd name="connsiteY4064" fmla="*/ 9099 h 4031402"/>
                <a:gd name="connsiteX4065" fmla="*/ 1833964 w 4031403"/>
                <a:gd name="connsiteY4065" fmla="*/ 18429 h 4031402"/>
                <a:gd name="connsiteX4066" fmla="*/ 1833964 w 4031403"/>
                <a:gd name="connsiteY4066" fmla="*/ 18429 h 4031402"/>
                <a:gd name="connsiteX4067" fmla="*/ 1824634 w 4031403"/>
                <a:gd name="connsiteY4067" fmla="*/ 29717 h 4031402"/>
                <a:gd name="connsiteX4068" fmla="*/ 1824634 w 4031403"/>
                <a:gd name="connsiteY4068" fmla="*/ 29717 h 4031402"/>
                <a:gd name="connsiteX4069" fmla="*/ 1823329 w 4031403"/>
                <a:gd name="connsiteY4069" fmla="*/ 29755 h 4031402"/>
                <a:gd name="connsiteX4070" fmla="*/ 1823329 w 4031403"/>
                <a:gd name="connsiteY4070" fmla="*/ 29755 h 4031402"/>
                <a:gd name="connsiteX4071" fmla="*/ 1813346 w 4031403"/>
                <a:gd name="connsiteY4071" fmla="*/ 20387 h 4031402"/>
                <a:gd name="connsiteX4072" fmla="*/ 2314810 w 4031403"/>
                <a:gd name="connsiteY4072" fmla="*/ 43116 h 4031402"/>
                <a:gd name="connsiteX4073" fmla="*/ 2306094 w 4031403"/>
                <a:gd name="connsiteY4073" fmla="*/ 31329 h 4031402"/>
                <a:gd name="connsiteX4074" fmla="*/ 2306094 w 4031403"/>
                <a:gd name="connsiteY4074" fmla="*/ 31329 h 4031402"/>
                <a:gd name="connsiteX4075" fmla="*/ 2317881 w 4031403"/>
                <a:gd name="connsiteY4075" fmla="*/ 22652 h 4031402"/>
                <a:gd name="connsiteX4076" fmla="*/ 2317881 w 4031403"/>
                <a:gd name="connsiteY4076" fmla="*/ 22652 h 4031402"/>
                <a:gd name="connsiteX4077" fmla="*/ 2326558 w 4031403"/>
                <a:gd name="connsiteY4077" fmla="*/ 34439 h 4031402"/>
                <a:gd name="connsiteX4078" fmla="*/ 2326558 w 4031403"/>
                <a:gd name="connsiteY4078" fmla="*/ 34439 h 4031402"/>
                <a:gd name="connsiteX4079" fmla="*/ 2316000 w 4031403"/>
                <a:gd name="connsiteY4079" fmla="*/ 43193 h 4031402"/>
                <a:gd name="connsiteX4080" fmla="*/ 2316000 w 4031403"/>
                <a:gd name="connsiteY4080" fmla="*/ 43193 h 4031402"/>
                <a:gd name="connsiteX4081" fmla="*/ 2314810 w 4031403"/>
                <a:gd name="connsiteY4081" fmla="*/ 43116 h 4031402"/>
                <a:gd name="connsiteX4082" fmla="*/ 1842180 w 4031403"/>
                <a:gd name="connsiteY4082" fmla="*/ 17661 h 4031402"/>
                <a:gd name="connsiteX4083" fmla="*/ 1851702 w 4031403"/>
                <a:gd name="connsiteY4083" fmla="*/ 6527 h 4031402"/>
                <a:gd name="connsiteX4084" fmla="*/ 1851702 w 4031403"/>
                <a:gd name="connsiteY4084" fmla="*/ 6527 h 4031402"/>
                <a:gd name="connsiteX4085" fmla="*/ 1862836 w 4031403"/>
                <a:gd name="connsiteY4085" fmla="*/ 16010 h 4031402"/>
                <a:gd name="connsiteX4086" fmla="*/ 1862836 w 4031403"/>
                <a:gd name="connsiteY4086" fmla="*/ 16010 h 4031402"/>
                <a:gd name="connsiteX4087" fmla="*/ 1853353 w 4031403"/>
                <a:gd name="connsiteY4087" fmla="*/ 27183 h 4031402"/>
                <a:gd name="connsiteX4088" fmla="*/ 1853353 w 4031403"/>
                <a:gd name="connsiteY4088" fmla="*/ 27183 h 4031402"/>
                <a:gd name="connsiteX4089" fmla="*/ 1852163 w 4031403"/>
                <a:gd name="connsiteY4089" fmla="*/ 27183 h 4031402"/>
                <a:gd name="connsiteX4090" fmla="*/ 1852163 w 4031403"/>
                <a:gd name="connsiteY4090" fmla="*/ 27183 h 4031402"/>
                <a:gd name="connsiteX4091" fmla="*/ 1842180 w 4031403"/>
                <a:gd name="connsiteY4091" fmla="*/ 17661 h 4031402"/>
                <a:gd name="connsiteX4092" fmla="*/ 2286283 w 4031403"/>
                <a:gd name="connsiteY4092" fmla="*/ 39047 h 4031402"/>
                <a:gd name="connsiteX4093" fmla="*/ 2286283 w 4031403"/>
                <a:gd name="connsiteY4093" fmla="*/ 39047 h 4031402"/>
                <a:gd name="connsiteX4094" fmla="*/ 2277414 w 4031403"/>
                <a:gd name="connsiteY4094" fmla="*/ 27375 h 4031402"/>
                <a:gd name="connsiteX4095" fmla="*/ 2277414 w 4031403"/>
                <a:gd name="connsiteY4095" fmla="*/ 27375 h 4031402"/>
                <a:gd name="connsiteX4096" fmla="*/ 2289047 w 4031403"/>
                <a:gd name="connsiteY4096" fmla="*/ 18506 h 4031402"/>
                <a:gd name="connsiteX4097" fmla="*/ 2289047 w 4031403"/>
                <a:gd name="connsiteY4097" fmla="*/ 18506 h 4031402"/>
                <a:gd name="connsiteX4098" fmla="*/ 2297916 w 4031403"/>
                <a:gd name="connsiteY4098" fmla="*/ 30139 h 4031402"/>
                <a:gd name="connsiteX4099" fmla="*/ 2297916 w 4031403"/>
                <a:gd name="connsiteY4099" fmla="*/ 30139 h 4031402"/>
                <a:gd name="connsiteX4100" fmla="*/ 2287358 w 4031403"/>
                <a:gd name="connsiteY4100" fmla="*/ 39123 h 4031402"/>
                <a:gd name="connsiteX4101" fmla="*/ 2287358 w 4031403"/>
                <a:gd name="connsiteY4101" fmla="*/ 39123 h 4031402"/>
                <a:gd name="connsiteX4102" fmla="*/ 2286283 w 4031403"/>
                <a:gd name="connsiteY4102" fmla="*/ 39047 h 4031402"/>
                <a:gd name="connsiteX4103" fmla="*/ 1871052 w 4031403"/>
                <a:gd name="connsiteY4103" fmla="*/ 15434 h 4031402"/>
                <a:gd name="connsiteX4104" fmla="*/ 1880728 w 4031403"/>
                <a:gd name="connsiteY4104" fmla="*/ 4454 h 4031402"/>
                <a:gd name="connsiteX4105" fmla="*/ 1880728 w 4031403"/>
                <a:gd name="connsiteY4105" fmla="*/ 4454 h 4031402"/>
                <a:gd name="connsiteX4106" fmla="*/ 1891708 w 4031403"/>
                <a:gd name="connsiteY4106" fmla="*/ 14091 h 4031402"/>
                <a:gd name="connsiteX4107" fmla="*/ 1891708 w 4031403"/>
                <a:gd name="connsiteY4107" fmla="*/ 14091 h 4031402"/>
                <a:gd name="connsiteX4108" fmla="*/ 1882071 w 4031403"/>
                <a:gd name="connsiteY4108" fmla="*/ 25148 h 4031402"/>
                <a:gd name="connsiteX4109" fmla="*/ 1882071 w 4031403"/>
                <a:gd name="connsiteY4109" fmla="*/ 25148 h 4031402"/>
                <a:gd name="connsiteX4110" fmla="*/ 1881035 w 4031403"/>
                <a:gd name="connsiteY4110" fmla="*/ 25148 h 4031402"/>
                <a:gd name="connsiteX4111" fmla="*/ 1881035 w 4031403"/>
                <a:gd name="connsiteY4111" fmla="*/ 25148 h 4031402"/>
                <a:gd name="connsiteX4112" fmla="*/ 1871052 w 4031403"/>
                <a:gd name="connsiteY4112" fmla="*/ 15473 h 4031402"/>
                <a:gd name="connsiteX4113" fmla="*/ 2257756 w 4031403"/>
                <a:gd name="connsiteY4113" fmla="*/ 35399 h 4031402"/>
                <a:gd name="connsiteX4114" fmla="*/ 2257756 w 4031403"/>
                <a:gd name="connsiteY4114" fmla="*/ 35399 h 4031402"/>
                <a:gd name="connsiteX4115" fmla="*/ 2248734 w 4031403"/>
                <a:gd name="connsiteY4115" fmla="*/ 23881 h 4031402"/>
                <a:gd name="connsiteX4116" fmla="*/ 2248734 w 4031403"/>
                <a:gd name="connsiteY4116" fmla="*/ 23881 h 4031402"/>
                <a:gd name="connsiteX4117" fmla="*/ 2260252 w 4031403"/>
                <a:gd name="connsiteY4117" fmla="*/ 14820 h 4031402"/>
                <a:gd name="connsiteX4118" fmla="*/ 2260252 w 4031403"/>
                <a:gd name="connsiteY4118" fmla="*/ 14820 h 4031402"/>
                <a:gd name="connsiteX4119" fmla="*/ 2269274 w 4031403"/>
                <a:gd name="connsiteY4119" fmla="*/ 26377 h 4031402"/>
                <a:gd name="connsiteX4120" fmla="*/ 2269274 w 4031403"/>
                <a:gd name="connsiteY4120" fmla="*/ 26377 h 4031402"/>
                <a:gd name="connsiteX4121" fmla="*/ 2258716 w 4031403"/>
                <a:gd name="connsiteY4121" fmla="*/ 35438 h 4031402"/>
                <a:gd name="connsiteX4122" fmla="*/ 2257756 w 4031403"/>
                <a:gd name="connsiteY4122" fmla="*/ 35438 h 4031402"/>
                <a:gd name="connsiteX4123" fmla="*/ 1899963 w 4031403"/>
                <a:gd name="connsiteY4123" fmla="*/ 13591 h 4031402"/>
                <a:gd name="connsiteX4124" fmla="*/ 1909753 w 4031403"/>
                <a:gd name="connsiteY4124" fmla="*/ 2726 h 4031402"/>
                <a:gd name="connsiteX4125" fmla="*/ 1909753 w 4031403"/>
                <a:gd name="connsiteY4125" fmla="*/ 2726 h 4031402"/>
                <a:gd name="connsiteX4126" fmla="*/ 1920619 w 4031403"/>
                <a:gd name="connsiteY4126" fmla="*/ 12516 h 4031402"/>
                <a:gd name="connsiteX4127" fmla="*/ 1920619 w 4031403"/>
                <a:gd name="connsiteY4127" fmla="*/ 12516 h 4031402"/>
                <a:gd name="connsiteX4128" fmla="*/ 1910828 w 4031403"/>
                <a:gd name="connsiteY4128" fmla="*/ 23382 h 4031402"/>
                <a:gd name="connsiteX4129" fmla="*/ 1910828 w 4031403"/>
                <a:gd name="connsiteY4129" fmla="*/ 23382 h 4031402"/>
                <a:gd name="connsiteX4130" fmla="*/ 1909945 w 4031403"/>
                <a:gd name="connsiteY4130" fmla="*/ 23382 h 4031402"/>
                <a:gd name="connsiteX4131" fmla="*/ 1909945 w 4031403"/>
                <a:gd name="connsiteY4131" fmla="*/ 23382 h 4031402"/>
                <a:gd name="connsiteX4132" fmla="*/ 1899963 w 4031403"/>
                <a:gd name="connsiteY4132" fmla="*/ 13553 h 4031402"/>
                <a:gd name="connsiteX4133" fmla="*/ 2229191 w 4031403"/>
                <a:gd name="connsiteY4133" fmla="*/ 32136 h 4031402"/>
                <a:gd name="connsiteX4134" fmla="*/ 2219977 w 4031403"/>
                <a:gd name="connsiteY4134" fmla="*/ 20733 h 4031402"/>
                <a:gd name="connsiteX4135" fmla="*/ 2219977 w 4031403"/>
                <a:gd name="connsiteY4135" fmla="*/ 20733 h 4031402"/>
                <a:gd name="connsiteX4136" fmla="*/ 2231379 w 4031403"/>
                <a:gd name="connsiteY4136" fmla="*/ 11518 h 4031402"/>
                <a:gd name="connsiteX4137" fmla="*/ 2231379 w 4031403"/>
                <a:gd name="connsiteY4137" fmla="*/ 11518 h 4031402"/>
                <a:gd name="connsiteX4138" fmla="*/ 2240556 w 4031403"/>
                <a:gd name="connsiteY4138" fmla="*/ 22921 h 4031402"/>
                <a:gd name="connsiteX4139" fmla="*/ 2240556 w 4031403"/>
                <a:gd name="connsiteY4139" fmla="*/ 22921 h 4031402"/>
                <a:gd name="connsiteX4140" fmla="*/ 2229920 w 4031403"/>
                <a:gd name="connsiteY4140" fmla="*/ 32136 h 4031402"/>
                <a:gd name="connsiteX4141" fmla="*/ 2229191 w 4031403"/>
                <a:gd name="connsiteY4141" fmla="*/ 32136 h 4031402"/>
                <a:gd name="connsiteX4142" fmla="*/ 1928912 w 4031403"/>
                <a:gd name="connsiteY4142" fmla="*/ 12171 h 4031402"/>
                <a:gd name="connsiteX4143" fmla="*/ 1938856 w 4031403"/>
                <a:gd name="connsiteY4143" fmla="*/ 1421 h 4031402"/>
                <a:gd name="connsiteX4144" fmla="*/ 1938856 w 4031403"/>
                <a:gd name="connsiteY4144" fmla="*/ 1421 h 4031402"/>
                <a:gd name="connsiteX4145" fmla="*/ 1949606 w 4031403"/>
                <a:gd name="connsiteY4145" fmla="*/ 11365 h 4031402"/>
                <a:gd name="connsiteX4146" fmla="*/ 1949606 w 4031403"/>
                <a:gd name="connsiteY4146" fmla="*/ 11365 h 4031402"/>
                <a:gd name="connsiteX4147" fmla="*/ 1939662 w 4031403"/>
                <a:gd name="connsiteY4147" fmla="*/ 22115 h 4031402"/>
                <a:gd name="connsiteX4148" fmla="*/ 1939662 w 4031403"/>
                <a:gd name="connsiteY4148" fmla="*/ 22115 h 4031402"/>
                <a:gd name="connsiteX4149" fmla="*/ 1938933 w 4031403"/>
                <a:gd name="connsiteY4149" fmla="*/ 22115 h 4031402"/>
                <a:gd name="connsiteX4150" fmla="*/ 1938933 w 4031403"/>
                <a:gd name="connsiteY4150" fmla="*/ 22115 h 4031402"/>
                <a:gd name="connsiteX4151" fmla="*/ 1928950 w 4031403"/>
                <a:gd name="connsiteY4151" fmla="*/ 12132 h 4031402"/>
                <a:gd name="connsiteX4152" fmla="*/ 2200511 w 4031403"/>
                <a:gd name="connsiteY4152" fmla="*/ 29256 h 4031402"/>
                <a:gd name="connsiteX4153" fmla="*/ 2199589 w 4031403"/>
                <a:gd name="connsiteY4153" fmla="*/ 29141 h 4031402"/>
                <a:gd name="connsiteX4154" fmla="*/ 2198706 w 4031403"/>
                <a:gd name="connsiteY4154" fmla="*/ 29141 h 4031402"/>
                <a:gd name="connsiteX4155" fmla="*/ 2189338 w 4031403"/>
                <a:gd name="connsiteY4155" fmla="*/ 17815 h 4031402"/>
                <a:gd name="connsiteX4156" fmla="*/ 2189338 w 4031403"/>
                <a:gd name="connsiteY4156" fmla="*/ 17815 h 4031402"/>
                <a:gd name="connsiteX4157" fmla="*/ 2200626 w 4031403"/>
                <a:gd name="connsiteY4157" fmla="*/ 8447 h 4031402"/>
                <a:gd name="connsiteX4158" fmla="*/ 2200626 w 4031403"/>
                <a:gd name="connsiteY4158" fmla="*/ 8447 h 4031402"/>
                <a:gd name="connsiteX4159" fmla="*/ 2201548 w 4031403"/>
                <a:gd name="connsiteY4159" fmla="*/ 8600 h 4031402"/>
                <a:gd name="connsiteX4160" fmla="*/ 2202431 w 4031403"/>
                <a:gd name="connsiteY4160" fmla="*/ 8600 h 4031402"/>
                <a:gd name="connsiteX4161" fmla="*/ 2211799 w 4031403"/>
                <a:gd name="connsiteY4161" fmla="*/ 19850 h 4031402"/>
                <a:gd name="connsiteX4162" fmla="*/ 2211799 w 4031403"/>
                <a:gd name="connsiteY4162" fmla="*/ 19850 h 4031402"/>
                <a:gd name="connsiteX4163" fmla="*/ 2201125 w 4031403"/>
                <a:gd name="connsiteY4163" fmla="*/ 29295 h 4031402"/>
                <a:gd name="connsiteX4164" fmla="*/ 2201125 w 4031403"/>
                <a:gd name="connsiteY4164" fmla="*/ 29295 h 4031402"/>
                <a:gd name="connsiteX4165" fmla="*/ 2200511 w 4031403"/>
                <a:gd name="connsiteY4165" fmla="*/ 29218 h 4031402"/>
                <a:gd name="connsiteX4166" fmla="*/ 1957861 w 4031403"/>
                <a:gd name="connsiteY4166" fmla="*/ 11173 h 4031402"/>
                <a:gd name="connsiteX4167" fmla="*/ 1967959 w 4031403"/>
                <a:gd name="connsiteY4167" fmla="*/ 576 h 4031402"/>
                <a:gd name="connsiteX4168" fmla="*/ 1967959 w 4031403"/>
                <a:gd name="connsiteY4168" fmla="*/ 576 h 4031402"/>
                <a:gd name="connsiteX4169" fmla="*/ 1978555 w 4031403"/>
                <a:gd name="connsiteY4169" fmla="*/ 10674 h 4031402"/>
                <a:gd name="connsiteX4170" fmla="*/ 1978555 w 4031403"/>
                <a:gd name="connsiteY4170" fmla="*/ 10674 h 4031402"/>
                <a:gd name="connsiteX4171" fmla="*/ 1968458 w 4031403"/>
                <a:gd name="connsiteY4171" fmla="*/ 21270 h 4031402"/>
                <a:gd name="connsiteX4172" fmla="*/ 1968458 w 4031403"/>
                <a:gd name="connsiteY4172" fmla="*/ 21270 h 4031402"/>
                <a:gd name="connsiteX4173" fmla="*/ 1967844 w 4031403"/>
                <a:gd name="connsiteY4173" fmla="*/ 21270 h 4031402"/>
                <a:gd name="connsiteX4174" fmla="*/ 1967844 w 4031403"/>
                <a:gd name="connsiteY4174" fmla="*/ 21270 h 4031402"/>
                <a:gd name="connsiteX4175" fmla="*/ 1957861 w 4031403"/>
                <a:gd name="connsiteY4175" fmla="*/ 11173 h 4031402"/>
                <a:gd name="connsiteX4176" fmla="*/ 2170026 w 4031403"/>
                <a:gd name="connsiteY4176" fmla="*/ 26645 h 4031402"/>
                <a:gd name="connsiteX4177" fmla="*/ 2160466 w 4031403"/>
                <a:gd name="connsiteY4177" fmla="*/ 15511 h 4031402"/>
                <a:gd name="connsiteX4178" fmla="*/ 2160466 w 4031403"/>
                <a:gd name="connsiteY4178" fmla="*/ 15511 h 4031402"/>
                <a:gd name="connsiteX4179" fmla="*/ 2171600 w 4031403"/>
                <a:gd name="connsiteY4179" fmla="*/ 6028 h 4031402"/>
                <a:gd name="connsiteX4180" fmla="*/ 2171600 w 4031403"/>
                <a:gd name="connsiteY4180" fmla="*/ 6028 h 4031402"/>
                <a:gd name="connsiteX4181" fmla="*/ 2181122 w 4031403"/>
                <a:gd name="connsiteY4181" fmla="*/ 17124 h 4031402"/>
                <a:gd name="connsiteX4182" fmla="*/ 2181122 w 4031403"/>
                <a:gd name="connsiteY4182" fmla="*/ 17124 h 4031402"/>
                <a:gd name="connsiteX4183" fmla="*/ 2170448 w 4031403"/>
                <a:gd name="connsiteY4183" fmla="*/ 26684 h 4031402"/>
                <a:gd name="connsiteX4184" fmla="*/ 2169988 w 4031403"/>
                <a:gd name="connsiteY4184" fmla="*/ 26684 h 4031402"/>
                <a:gd name="connsiteX4185" fmla="*/ 1986772 w 4031403"/>
                <a:gd name="connsiteY4185" fmla="*/ 10520 h 4031402"/>
                <a:gd name="connsiteX4186" fmla="*/ 1997061 w 4031403"/>
                <a:gd name="connsiteY4186" fmla="*/ 77 h 4031402"/>
                <a:gd name="connsiteX4187" fmla="*/ 1997061 w 4031403"/>
                <a:gd name="connsiteY4187" fmla="*/ 77 h 4031402"/>
                <a:gd name="connsiteX4188" fmla="*/ 2007504 w 4031403"/>
                <a:gd name="connsiteY4188" fmla="*/ 10328 h 4031402"/>
                <a:gd name="connsiteX4189" fmla="*/ 2007504 w 4031403"/>
                <a:gd name="connsiteY4189" fmla="*/ 10328 h 4031402"/>
                <a:gd name="connsiteX4190" fmla="*/ 1997215 w 4031403"/>
                <a:gd name="connsiteY4190" fmla="*/ 20771 h 4031402"/>
                <a:gd name="connsiteX4191" fmla="*/ 1997215 w 4031403"/>
                <a:gd name="connsiteY4191" fmla="*/ 20771 h 4031402"/>
                <a:gd name="connsiteX4192" fmla="*/ 1996792 w 4031403"/>
                <a:gd name="connsiteY4192" fmla="*/ 20771 h 4031402"/>
                <a:gd name="connsiteX4193" fmla="*/ 1996792 w 4031403"/>
                <a:gd name="connsiteY4193" fmla="*/ 20771 h 4031402"/>
                <a:gd name="connsiteX4194" fmla="*/ 1986772 w 4031403"/>
                <a:gd name="connsiteY4194" fmla="*/ 10520 h 4031402"/>
                <a:gd name="connsiteX4195" fmla="*/ 2141269 w 4031403"/>
                <a:gd name="connsiteY4195" fmla="*/ 24649 h 4031402"/>
                <a:gd name="connsiteX4196" fmla="*/ 2131555 w 4031403"/>
                <a:gd name="connsiteY4196" fmla="*/ 13668 h 4031402"/>
                <a:gd name="connsiteX4197" fmla="*/ 2131555 w 4031403"/>
                <a:gd name="connsiteY4197" fmla="*/ 13668 h 4031402"/>
                <a:gd name="connsiteX4198" fmla="*/ 2142574 w 4031403"/>
                <a:gd name="connsiteY4198" fmla="*/ 3993 h 4031402"/>
                <a:gd name="connsiteX4199" fmla="*/ 2142574 w 4031403"/>
                <a:gd name="connsiteY4199" fmla="*/ 3993 h 4031402"/>
                <a:gd name="connsiteX4200" fmla="*/ 2152250 w 4031403"/>
                <a:gd name="connsiteY4200" fmla="*/ 14974 h 4031402"/>
                <a:gd name="connsiteX4201" fmla="*/ 2152250 w 4031403"/>
                <a:gd name="connsiteY4201" fmla="*/ 14974 h 4031402"/>
                <a:gd name="connsiteX4202" fmla="*/ 2141614 w 4031403"/>
                <a:gd name="connsiteY4202" fmla="*/ 24687 h 4031402"/>
                <a:gd name="connsiteX4203" fmla="*/ 2141614 w 4031403"/>
                <a:gd name="connsiteY4203" fmla="*/ 24687 h 4031402"/>
                <a:gd name="connsiteX4204" fmla="*/ 2141269 w 4031403"/>
                <a:gd name="connsiteY4204" fmla="*/ 24649 h 4031402"/>
                <a:gd name="connsiteX4205" fmla="*/ 2015759 w 4031403"/>
                <a:gd name="connsiteY4205" fmla="*/ 10328 h 4031402"/>
                <a:gd name="connsiteX4206" fmla="*/ 2026164 w 4031403"/>
                <a:gd name="connsiteY4206" fmla="*/ 0 h 4031402"/>
                <a:gd name="connsiteX4207" fmla="*/ 2026164 w 4031403"/>
                <a:gd name="connsiteY4207" fmla="*/ 0 h 4031402"/>
                <a:gd name="connsiteX4208" fmla="*/ 2036492 w 4031403"/>
                <a:gd name="connsiteY4208" fmla="*/ 10405 h 4031402"/>
                <a:gd name="connsiteX4209" fmla="*/ 2036492 w 4031403"/>
                <a:gd name="connsiteY4209" fmla="*/ 10405 h 4031402"/>
                <a:gd name="connsiteX4210" fmla="*/ 2026087 w 4031403"/>
                <a:gd name="connsiteY4210" fmla="*/ 20733 h 4031402"/>
                <a:gd name="connsiteX4211" fmla="*/ 2025818 w 4031403"/>
                <a:gd name="connsiteY4211" fmla="*/ 20733 h 4031402"/>
                <a:gd name="connsiteX4212" fmla="*/ 2015759 w 4031403"/>
                <a:gd name="connsiteY4212" fmla="*/ 10328 h 4031402"/>
                <a:gd name="connsiteX4213" fmla="*/ 2112512 w 4031403"/>
                <a:gd name="connsiteY4213" fmla="*/ 23036 h 4031402"/>
                <a:gd name="connsiteX4214" fmla="*/ 2112512 w 4031403"/>
                <a:gd name="connsiteY4214" fmla="*/ 23036 h 4031402"/>
                <a:gd name="connsiteX4215" fmla="*/ 2102683 w 4031403"/>
                <a:gd name="connsiteY4215" fmla="*/ 12209 h 4031402"/>
                <a:gd name="connsiteX4216" fmla="*/ 2102683 w 4031403"/>
                <a:gd name="connsiteY4216" fmla="*/ 12209 h 4031402"/>
                <a:gd name="connsiteX4217" fmla="*/ 2113510 w 4031403"/>
                <a:gd name="connsiteY4217" fmla="*/ 2380 h 4031402"/>
                <a:gd name="connsiteX4218" fmla="*/ 2113510 w 4031403"/>
                <a:gd name="connsiteY4218" fmla="*/ 2380 h 4031402"/>
                <a:gd name="connsiteX4219" fmla="*/ 2123339 w 4031403"/>
                <a:gd name="connsiteY4219" fmla="*/ 13208 h 4031402"/>
                <a:gd name="connsiteX4220" fmla="*/ 2123339 w 4031403"/>
                <a:gd name="connsiteY4220" fmla="*/ 13208 h 4031402"/>
                <a:gd name="connsiteX4221" fmla="*/ 2112665 w 4031403"/>
                <a:gd name="connsiteY4221" fmla="*/ 23036 h 4031402"/>
                <a:gd name="connsiteX4222" fmla="*/ 2112512 w 4031403"/>
                <a:gd name="connsiteY4222" fmla="*/ 23036 h 4031402"/>
                <a:gd name="connsiteX4223" fmla="*/ 2044746 w 4031403"/>
                <a:gd name="connsiteY4223" fmla="*/ 10520 h 4031402"/>
                <a:gd name="connsiteX4224" fmla="*/ 2055305 w 4031403"/>
                <a:gd name="connsiteY4224" fmla="*/ 384 h 4031402"/>
                <a:gd name="connsiteX4225" fmla="*/ 2055305 w 4031403"/>
                <a:gd name="connsiteY4225" fmla="*/ 384 h 4031402"/>
                <a:gd name="connsiteX4226" fmla="*/ 2065441 w 4031403"/>
                <a:gd name="connsiteY4226" fmla="*/ 10942 h 4031402"/>
                <a:gd name="connsiteX4227" fmla="*/ 2065441 w 4031403"/>
                <a:gd name="connsiteY4227" fmla="*/ 10942 h 4031402"/>
                <a:gd name="connsiteX4228" fmla="*/ 2054883 w 4031403"/>
                <a:gd name="connsiteY4228" fmla="*/ 21078 h 4031402"/>
                <a:gd name="connsiteX4229" fmla="*/ 2054767 w 4031403"/>
                <a:gd name="connsiteY4229" fmla="*/ 21078 h 4031402"/>
                <a:gd name="connsiteX4230" fmla="*/ 2044746 w 4031403"/>
                <a:gd name="connsiteY4230" fmla="*/ 10520 h 4031402"/>
                <a:gd name="connsiteX4231" fmla="*/ 2083716 w 4031403"/>
                <a:gd name="connsiteY4231" fmla="*/ 21885 h 4031402"/>
                <a:gd name="connsiteX4232" fmla="*/ 2073695 w 4031403"/>
                <a:gd name="connsiteY4232" fmla="*/ 11211 h 4031402"/>
                <a:gd name="connsiteX4233" fmla="*/ 2073695 w 4031403"/>
                <a:gd name="connsiteY4233" fmla="*/ 11211 h 4031402"/>
                <a:gd name="connsiteX4234" fmla="*/ 2084408 w 4031403"/>
                <a:gd name="connsiteY4234" fmla="*/ 1190 h 4031402"/>
                <a:gd name="connsiteX4235" fmla="*/ 2084408 w 4031403"/>
                <a:gd name="connsiteY4235" fmla="*/ 1190 h 4031402"/>
                <a:gd name="connsiteX4236" fmla="*/ 2094390 w 4031403"/>
                <a:gd name="connsiteY4236" fmla="*/ 11864 h 4031402"/>
                <a:gd name="connsiteX4237" fmla="*/ 2094390 w 4031403"/>
                <a:gd name="connsiteY4237" fmla="*/ 11864 h 4031402"/>
                <a:gd name="connsiteX4238" fmla="*/ 2083716 w 4031403"/>
                <a:gd name="connsiteY4238" fmla="*/ 21885 h 4031402"/>
                <a:gd name="connsiteX4239" fmla="*/ 2083716 w 4031403"/>
                <a:gd name="connsiteY4239" fmla="*/ 21885 h 403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Lst>
              <a:rect l="l" t="t" r="r" b="b"/>
              <a:pathLst>
                <a:path w="4031403" h="4031402">
                  <a:moveTo>
                    <a:pt x="1951180" y="4020038"/>
                  </a:moveTo>
                  <a:cubicBezTo>
                    <a:pt x="1951334" y="4014279"/>
                    <a:pt x="1956095" y="4009787"/>
                    <a:pt x="1961816" y="4009940"/>
                  </a:cubicBezTo>
                  <a:lnTo>
                    <a:pt x="1961816" y="4009940"/>
                  </a:lnTo>
                  <a:cubicBezTo>
                    <a:pt x="1967536" y="4010094"/>
                    <a:pt x="1972028" y="4014855"/>
                    <a:pt x="1971875" y="4020576"/>
                  </a:cubicBezTo>
                  <a:lnTo>
                    <a:pt x="1971875" y="4020576"/>
                  </a:lnTo>
                  <a:cubicBezTo>
                    <a:pt x="1971721" y="4026296"/>
                    <a:pt x="1966960" y="4030788"/>
                    <a:pt x="1961240" y="4030635"/>
                  </a:cubicBezTo>
                  <a:lnTo>
                    <a:pt x="1961201" y="4030635"/>
                  </a:lnTo>
                  <a:cubicBezTo>
                    <a:pt x="1955519" y="4030443"/>
                    <a:pt x="1951065" y="4025721"/>
                    <a:pt x="1951180" y="4020038"/>
                  </a:cubicBezTo>
                  <a:close/>
                  <a:moveTo>
                    <a:pt x="1932099" y="4029636"/>
                  </a:moveTo>
                  <a:cubicBezTo>
                    <a:pt x="1926378" y="4029406"/>
                    <a:pt x="1921963" y="4024569"/>
                    <a:pt x="1922193" y="4018886"/>
                  </a:cubicBezTo>
                  <a:lnTo>
                    <a:pt x="1922193" y="4018886"/>
                  </a:lnTo>
                  <a:cubicBezTo>
                    <a:pt x="1922423" y="4013166"/>
                    <a:pt x="1927261" y="4008750"/>
                    <a:pt x="1932943" y="4008980"/>
                  </a:cubicBezTo>
                  <a:lnTo>
                    <a:pt x="1932943" y="4008980"/>
                  </a:lnTo>
                  <a:cubicBezTo>
                    <a:pt x="1938664" y="4009211"/>
                    <a:pt x="1943079" y="4014049"/>
                    <a:pt x="1942849" y="4019731"/>
                  </a:cubicBezTo>
                  <a:lnTo>
                    <a:pt x="1942849" y="4019731"/>
                  </a:lnTo>
                  <a:cubicBezTo>
                    <a:pt x="1942580" y="4025413"/>
                    <a:pt x="1937858" y="4029829"/>
                    <a:pt x="1932175" y="4029675"/>
                  </a:cubicBezTo>
                  <a:lnTo>
                    <a:pt x="1932060" y="4029675"/>
                  </a:lnTo>
                  <a:close/>
                  <a:moveTo>
                    <a:pt x="1980206" y="4020729"/>
                  </a:moveTo>
                  <a:cubicBezTo>
                    <a:pt x="1980322" y="4015009"/>
                    <a:pt x="1984967" y="4010439"/>
                    <a:pt x="1990688" y="4010555"/>
                  </a:cubicBezTo>
                  <a:lnTo>
                    <a:pt x="1990688" y="4010555"/>
                  </a:lnTo>
                  <a:cubicBezTo>
                    <a:pt x="1996409" y="4010632"/>
                    <a:pt x="2000977" y="4015277"/>
                    <a:pt x="2000901" y="4021036"/>
                  </a:cubicBezTo>
                  <a:lnTo>
                    <a:pt x="2000901" y="4021036"/>
                  </a:lnTo>
                  <a:cubicBezTo>
                    <a:pt x="2000824" y="4026757"/>
                    <a:pt x="1996140" y="4031326"/>
                    <a:pt x="1990419" y="4031211"/>
                  </a:cubicBezTo>
                  <a:lnTo>
                    <a:pt x="1990265" y="4031211"/>
                  </a:lnTo>
                  <a:cubicBezTo>
                    <a:pt x="1984622" y="4031019"/>
                    <a:pt x="1980129" y="4026411"/>
                    <a:pt x="1980206" y="4020729"/>
                  </a:cubicBezTo>
                  <a:close/>
                  <a:moveTo>
                    <a:pt x="1903073" y="4028254"/>
                  </a:moveTo>
                  <a:cubicBezTo>
                    <a:pt x="1897352" y="4027947"/>
                    <a:pt x="1893014" y="4023033"/>
                    <a:pt x="1893321" y="4017351"/>
                  </a:cubicBezTo>
                  <a:lnTo>
                    <a:pt x="1893321" y="4017351"/>
                  </a:lnTo>
                  <a:cubicBezTo>
                    <a:pt x="1893628" y="4011630"/>
                    <a:pt x="1898504" y="4007291"/>
                    <a:pt x="1904225" y="4007598"/>
                  </a:cubicBezTo>
                  <a:lnTo>
                    <a:pt x="1904225" y="4007598"/>
                  </a:lnTo>
                  <a:cubicBezTo>
                    <a:pt x="1909945" y="4007906"/>
                    <a:pt x="1914284" y="4012781"/>
                    <a:pt x="1913977" y="4018541"/>
                  </a:cubicBezTo>
                  <a:lnTo>
                    <a:pt x="1913977" y="4018541"/>
                  </a:lnTo>
                  <a:cubicBezTo>
                    <a:pt x="1913670" y="4024146"/>
                    <a:pt x="1908870" y="4028485"/>
                    <a:pt x="1903303" y="4028293"/>
                  </a:cubicBezTo>
                  <a:lnTo>
                    <a:pt x="1903035" y="4028293"/>
                  </a:lnTo>
                  <a:close/>
                  <a:moveTo>
                    <a:pt x="2019637" y="4031364"/>
                  </a:moveTo>
                  <a:cubicBezTo>
                    <a:pt x="2013916" y="4031364"/>
                    <a:pt x="2009271" y="4026757"/>
                    <a:pt x="2009232" y="4021036"/>
                  </a:cubicBezTo>
                  <a:lnTo>
                    <a:pt x="2009232" y="4021036"/>
                  </a:lnTo>
                  <a:cubicBezTo>
                    <a:pt x="2009232" y="4015316"/>
                    <a:pt x="2013878" y="4010708"/>
                    <a:pt x="2019599" y="4010670"/>
                  </a:cubicBezTo>
                  <a:lnTo>
                    <a:pt x="2019599" y="4010670"/>
                  </a:lnTo>
                  <a:cubicBezTo>
                    <a:pt x="2025319" y="4010670"/>
                    <a:pt x="2029965" y="4015277"/>
                    <a:pt x="2029965" y="4020998"/>
                  </a:cubicBezTo>
                  <a:lnTo>
                    <a:pt x="2029965" y="4020998"/>
                  </a:lnTo>
                  <a:cubicBezTo>
                    <a:pt x="2029965" y="4026718"/>
                    <a:pt x="2025358" y="4031364"/>
                    <a:pt x="2019637" y="4031403"/>
                  </a:cubicBezTo>
                  <a:lnTo>
                    <a:pt x="2019637" y="4031403"/>
                  </a:lnTo>
                  <a:cubicBezTo>
                    <a:pt x="2013916" y="4031403"/>
                    <a:pt x="2019637" y="4031403"/>
                    <a:pt x="2019637" y="4031364"/>
                  </a:cubicBezTo>
                  <a:close/>
                  <a:moveTo>
                    <a:pt x="1874085" y="4026450"/>
                  </a:moveTo>
                  <a:lnTo>
                    <a:pt x="1874085" y="4026450"/>
                  </a:lnTo>
                  <a:cubicBezTo>
                    <a:pt x="1868365" y="4026028"/>
                    <a:pt x="1864065" y="4021075"/>
                    <a:pt x="1864487" y="4015354"/>
                  </a:cubicBezTo>
                  <a:lnTo>
                    <a:pt x="1864487" y="4015354"/>
                  </a:lnTo>
                  <a:cubicBezTo>
                    <a:pt x="1864871" y="4009633"/>
                    <a:pt x="1869824" y="4005372"/>
                    <a:pt x="1875544" y="4005756"/>
                  </a:cubicBezTo>
                  <a:lnTo>
                    <a:pt x="1875544" y="4005756"/>
                  </a:lnTo>
                  <a:cubicBezTo>
                    <a:pt x="1881265" y="4006139"/>
                    <a:pt x="1885527" y="4011092"/>
                    <a:pt x="1885143" y="4016813"/>
                  </a:cubicBezTo>
                  <a:lnTo>
                    <a:pt x="1885143" y="4016813"/>
                  </a:lnTo>
                  <a:cubicBezTo>
                    <a:pt x="1884759" y="4022380"/>
                    <a:pt x="1880036" y="4026642"/>
                    <a:pt x="1874469" y="4026450"/>
                  </a:cubicBezTo>
                  <a:lnTo>
                    <a:pt x="1874085" y="4026450"/>
                  </a:lnTo>
                  <a:close/>
                  <a:moveTo>
                    <a:pt x="2038258" y="4020959"/>
                  </a:moveTo>
                  <a:cubicBezTo>
                    <a:pt x="2038143" y="4015239"/>
                    <a:pt x="2042750" y="4010555"/>
                    <a:pt x="2048471" y="4010439"/>
                  </a:cubicBezTo>
                  <a:lnTo>
                    <a:pt x="2048471" y="4010439"/>
                  </a:lnTo>
                  <a:cubicBezTo>
                    <a:pt x="2054191" y="4010363"/>
                    <a:pt x="2058875" y="4014932"/>
                    <a:pt x="2058952" y="4020652"/>
                  </a:cubicBezTo>
                  <a:lnTo>
                    <a:pt x="2058952" y="4020652"/>
                  </a:lnTo>
                  <a:cubicBezTo>
                    <a:pt x="2059067" y="4026373"/>
                    <a:pt x="2054498" y="4031057"/>
                    <a:pt x="2048778" y="4031172"/>
                  </a:cubicBezTo>
                  <a:lnTo>
                    <a:pt x="2048279" y="4031172"/>
                  </a:lnTo>
                  <a:cubicBezTo>
                    <a:pt x="2042788" y="4030981"/>
                    <a:pt x="2038335" y="4026527"/>
                    <a:pt x="2038258" y="4020959"/>
                  </a:cubicBezTo>
                  <a:close/>
                  <a:moveTo>
                    <a:pt x="1845098" y="4024185"/>
                  </a:moveTo>
                  <a:lnTo>
                    <a:pt x="1845098" y="4024185"/>
                  </a:lnTo>
                  <a:cubicBezTo>
                    <a:pt x="1839416" y="4023724"/>
                    <a:pt x="1835192" y="4018733"/>
                    <a:pt x="1835691" y="4013012"/>
                  </a:cubicBezTo>
                  <a:lnTo>
                    <a:pt x="1835691" y="4013012"/>
                  </a:lnTo>
                  <a:cubicBezTo>
                    <a:pt x="1836152" y="4007291"/>
                    <a:pt x="1841144" y="4003068"/>
                    <a:pt x="1846864" y="4003567"/>
                  </a:cubicBezTo>
                  <a:lnTo>
                    <a:pt x="1846864" y="4003567"/>
                  </a:lnTo>
                  <a:cubicBezTo>
                    <a:pt x="1852585" y="4004028"/>
                    <a:pt x="1856808" y="4009057"/>
                    <a:pt x="1856309" y="4014778"/>
                  </a:cubicBezTo>
                  <a:lnTo>
                    <a:pt x="1856309" y="4014778"/>
                  </a:lnTo>
                  <a:cubicBezTo>
                    <a:pt x="1855848" y="4020269"/>
                    <a:pt x="1851126" y="4024415"/>
                    <a:pt x="1845636" y="4024262"/>
                  </a:cubicBezTo>
                  <a:lnTo>
                    <a:pt x="1845636" y="4024262"/>
                  </a:lnTo>
                  <a:cubicBezTo>
                    <a:pt x="1845636" y="4024262"/>
                    <a:pt x="1845290" y="4024262"/>
                    <a:pt x="1845098" y="4024185"/>
                  </a:cubicBezTo>
                  <a:close/>
                  <a:moveTo>
                    <a:pt x="2067284" y="4020460"/>
                  </a:moveTo>
                  <a:cubicBezTo>
                    <a:pt x="2067130" y="4014740"/>
                    <a:pt x="2071584" y="4009940"/>
                    <a:pt x="2077304" y="4009826"/>
                  </a:cubicBezTo>
                  <a:lnTo>
                    <a:pt x="2077304" y="4009826"/>
                  </a:lnTo>
                  <a:cubicBezTo>
                    <a:pt x="2083025" y="4009633"/>
                    <a:pt x="2087825" y="4014126"/>
                    <a:pt x="2087978" y="4019846"/>
                  </a:cubicBezTo>
                  <a:lnTo>
                    <a:pt x="2087978" y="4019846"/>
                  </a:lnTo>
                  <a:cubicBezTo>
                    <a:pt x="2088170" y="4025567"/>
                    <a:pt x="2083678" y="4030328"/>
                    <a:pt x="2077957" y="4030481"/>
                  </a:cubicBezTo>
                  <a:lnTo>
                    <a:pt x="2077996" y="4030481"/>
                  </a:lnTo>
                  <a:cubicBezTo>
                    <a:pt x="2077765" y="4030481"/>
                    <a:pt x="2077535" y="4030481"/>
                    <a:pt x="2077343" y="4030481"/>
                  </a:cubicBezTo>
                  <a:lnTo>
                    <a:pt x="2077343" y="4030481"/>
                  </a:lnTo>
                  <a:cubicBezTo>
                    <a:pt x="2071929" y="4030289"/>
                    <a:pt x="2067514" y="4025989"/>
                    <a:pt x="2067322" y="4020460"/>
                  </a:cubicBezTo>
                  <a:close/>
                  <a:moveTo>
                    <a:pt x="1816187" y="4021535"/>
                  </a:moveTo>
                  <a:lnTo>
                    <a:pt x="1816187" y="4021535"/>
                  </a:lnTo>
                  <a:cubicBezTo>
                    <a:pt x="1810505" y="4020959"/>
                    <a:pt x="1806359" y="4015930"/>
                    <a:pt x="1806896" y="4010248"/>
                  </a:cubicBezTo>
                  <a:lnTo>
                    <a:pt x="1806896" y="4010248"/>
                  </a:lnTo>
                  <a:cubicBezTo>
                    <a:pt x="1807472" y="4004566"/>
                    <a:pt x="1812540" y="4000380"/>
                    <a:pt x="1818222" y="4000956"/>
                  </a:cubicBezTo>
                  <a:lnTo>
                    <a:pt x="1818222" y="4000956"/>
                  </a:lnTo>
                  <a:cubicBezTo>
                    <a:pt x="1823904" y="4001532"/>
                    <a:pt x="1828051" y="4006562"/>
                    <a:pt x="1827513" y="4012244"/>
                  </a:cubicBezTo>
                  <a:lnTo>
                    <a:pt x="1827513" y="4012244"/>
                  </a:lnTo>
                  <a:cubicBezTo>
                    <a:pt x="1826976" y="4017734"/>
                    <a:pt x="1822254" y="4021766"/>
                    <a:pt x="1816879" y="4021612"/>
                  </a:cubicBezTo>
                  <a:lnTo>
                    <a:pt x="1816879" y="4021612"/>
                  </a:lnTo>
                  <a:cubicBezTo>
                    <a:pt x="1816610" y="4021612"/>
                    <a:pt x="1816418" y="4021612"/>
                    <a:pt x="1816187" y="4021535"/>
                  </a:cubicBezTo>
                  <a:close/>
                  <a:moveTo>
                    <a:pt x="2096310" y="4019539"/>
                  </a:moveTo>
                  <a:cubicBezTo>
                    <a:pt x="2096041" y="4013818"/>
                    <a:pt x="2100456" y="4008980"/>
                    <a:pt x="2106177" y="4008750"/>
                  </a:cubicBezTo>
                  <a:lnTo>
                    <a:pt x="2106177" y="4008750"/>
                  </a:lnTo>
                  <a:cubicBezTo>
                    <a:pt x="2111859" y="4008481"/>
                    <a:pt x="2116735" y="4012897"/>
                    <a:pt x="2116966" y="4018617"/>
                  </a:cubicBezTo>
                  <a:lnTo>
                    <a:pt x="2116966" y="4018617"/>
                  </a:lnTo>
                  <a:cubicBezTo>
                    <a:pt x="2117234" y="4024300"/>
                    <a:pt x="2112819" y="4029137"/>
                    <a:pt x="2107098" y="4029406"/>
                  </a:cubicBezTo>
                  <a:lnTo>
                    <a:pt x="2107098" y="4029406"/>
                  </a:lnTo>
                  <a:cubicBezTo>
                    <a:pt x="2106868" y="4029406"/>
                    <a:pt x="2106561" y="4029406"/>
                    <a:pt x="2106330" y="4029406"/>
                  </a:cubicBezTo>
                  <a:lnTo>
                    <a:pt x="2106330" y="4029406"/>
                  </a:lnTo>
                  <a:cubicBezTo>
                    <a:pt x="2100955" y="4029214"/>
                    <a:pt x="2096578" y="4024952"/>
                    <a:pt x="2096348" y="4019500"/>
                  </a:cubicBezTo>
                  <a:close/>
                  <a:moveTo>
                    <a:pt x="1787315" y="4018503"/>
                  </a:moveTo>
                  <a:cubicBezTo>
                    <a:pt x="1781633" y="4017850"/>
                    <a:pt x="1777525" y="4012743"/>
                    <a:pt x="1778139" y="4007061"/>
                  </a:cubicBezTo>
                  <a:lnTo>
                    <a:pt x="1778139" y="4007061"/>
                  </a:lnTo>
                  <a:cubicBezTo>
                    <a:pt x="1778792" y="4001417"/>
                    <a:pt x="1783936" y="3997309"/>
                    <a:pt x="1789580" y="3997961"/>
                  </a:cubicBezTo>
                  <a:lnTo>
                    <a:pt x="1789580" y="3997961"/>
                  </a:lnTo>
                  <a:cubicBezTo>
                    <a:pt x="1795263" y="3998614"/>
                    <a:pt x="1799371" y="4003721"/>
                    <a:pt x="1798756" y="4009403"/>
                  </a:cubicBezTo>
                  <a:lnTo>
                    <a:pt x="1798756" y="4009403"/>
                  </a:lnTo>
                  <a:cubicBezTo>
                    <a:pt x="1798142" y="4014816"/>
                    <a:pt x="1793497" y="4018771"/>
                    <a:pt x="1788160" y="4018579"/>
                  </a:cubicBezTo>
                  <a:lnTo>
                    <a:pt x="1788160" y="4018579"/>
                  </a:lnTo>
                  <a:cubicBezTo>
                    <a:pt x="1787853" y="4018579"/>
                    <a:pt x="1787584" y="4018579"/>
                    <a:pt x="1787315" y="4018503"/>
                  </a:cubicBezTo>
                  <a:close/>
                  <a:moveTo>
                    <a:pt x="2125335" y="4018195"/>
                  </a:moveTo>
                  <a:cubicBezTo>
                    <a:pt x="2124990" y="4012474"/>
                    <a:pt x="2129329" y="4007560"/>
                    <a:pt x="2135049" y="4007253"/>
                  </a:cubicBezTo>
                  <a:lnTo>
                    <a:pt x="2135049" y="4007253"/>
                  </a:lnTo>
                  <a:cubicBezTo>
                    <a:pt x="2140731" y="4006908"/>
                    <a:pt x="2145646" y="4011284"/>
                    <a:pt x="2145991" y="4016967"/>
                  </a:cubicBezTo>
                  <a:lnTo>
                    <a:pt x="2145991" y="4016967"/>
                  </a:lnTo>
                  <a:cubicBezTo>
                    <a:pt x="2146299" y="4022687"/>
                    <a:pt x="2141960" y="4027563"/>
                    <a:pt x="2136239" y="4027909"/>
                  </a:cubicBezTo>
                  <a:lnTo>
                    <a:pt x="2136239" y="4027909"/>
                  </a:lnTo>
                  <a:cubicBezTo>
                    <a:pt x="2135932" y="4027909"/>
                    <a:pt x="2135625" y="4027909"/>
                    <a:pt x="2135318" y="4027909"/>
                  </a:cubicBezTo>
                  <a:lnTo>
                    <a:pt x="2135318" y="4027909"/>
                  </a:lnTo>
                  <a:cubicBezTo>
                    <a:pt x="2130020" y="4027755"/>
                    <a:pt x="2125604" y="4023570"/>
                    <a:pt x="2125335" y="4018195"/>
                  </a:cubicBezTo>
                  <a:close/>
                  <a:moveTo>
                    <a:pt x="1758481" y="4015047"/>
                  </a:moveTo>
                  <a:lnTo>
                    <a:pt x="1758481" y="4015047"/>
                  </a:lnTo>
                  <a:cubicBezTo>
                    <a:pt x="1752799" y="4014317"/>
                    <a:pt x="1748768" y="4009134"/>
                    <a:pt x="1749497" y="4003490"/>
                  </a:cubicBezTo>
                  <a:lnTo>
                    <a:pt x="1749497" y="4003490"/>
                  </a:lnTo>
                  <a:cubicBezTo>
                    <a:pt x="1750265" y="3997808"/>
                    <a:pt x="1755410" y="3993777"/>
                    <a:pt x="1761092" y="3994506"/>
                  </a:cubicBezTo>
                  <a:lnTo>
                    <a:pt x="1761092" y="3994506"/>
                  </a:lnTo>
                  <a:cubicBezTo>
                    <a:pt x="1766736" y="3995236"/>
                    <a:pt x="1770767" y="4000419"/>
                    <a:pt x="1770038" y="4006101"/>
                  </a:cubicBezTo>
                  <a:lnTo>
                    <a:pt x="1770038" y="4006101"/>
                  </a:lnTo>
                  <a:cubicBezTo>
                    <a:pt x="1769385" y="4011438"/>
                    <a:pt x="1764739" y="4015277"/>
                    <a:pt x="1759441" y="4015124"/>
                  </a:cubicBezTo>
                  <a:lnTo>
                    <a:pt x="1759441" y="4015124"/>
                  </a:lnTo>
                  <a:cubicBezTo>
                    <a:pt x="1759095" y="4015124"/>
                    <a:pt x="1758827" y="4015124"/>
                    <a:pt x="1758481" y="4015047"/>
                  </a:cubicBezTo>
                  <a:close/>
                  <a:moveTo>
                    <a:pt x="2154285" y="4016391"/>
                  </a:moveTo>
                  <a:cubicBezTo>
                    <a:pt x="2153862" y="4010708"/>
                    <a:pt x="2158124" y="4005756"/>
                    <a:pt x="2163845" y="4005333"/>
                  </a:cubicBezTo>
                  <a:lnTo>
                    <a:pt x="2163845" y="4005333"/>
                  </a:lnTo>
                  <a:cubicBezTo>
                    <a:pt x="2169527" y="4004911"/>
                    <a:pt x="2174480" y="4009211"/>
                    <a:pt x="2174941" y="4014893"/>
                  </a:cubicBezTo>
                  <a:lnTo>
                    <a:pt x="2174941" y="4014893"/>
                  </a:lnTo>
                  <a:cubicBezTo>
                    <a:pt x="2175324" y="4020576"/>
                    <a:pt x="2171063" y="4025528"/>
                    <a:pt x="2165380" y="4025989"/>
                  </a:cubicBezTo>
                  <a:lnTo>
                    <a:pt x="2165380" y="4025989"/>
                  </a:lnTo>
                  <a:cubicBezTo>
                    <a:pt x="2164996" y="4025989"/>
                    <a:pt x="2164651" y="4025989"/>
                    <a:pt x="2164267" y="4025989"/>
                  </a:cubicBezTo>
                  <a:lnTo>
                    <a:pt x="2164267" y="4025989"/>
                  </a:lnTo>
                  <a:cubicBezTo>
                    <a:pt x="2159045" y="4025835"/>
                    <a:pt x="2154668" y="4021728"/>
                    <a:pt x="2154285" y="4016391"/>
                  </a:cubicBezTo>
                  <a:close/>
                  <a:moveTo>
                    <a:pt x="1729647" y="4011169"/>
                  </a:moveTo>
                  <a:lnTo>
                    <a:pt x="1729686" y="4011169"/>
                  </a:lnTo>
                  <a:cubicBezTo>
                    <a:pt x="1724042" y="4010363"/>
                    <a:pt x="1720049" y="4005141"/>
                    <a:pt x="1720855" y="3999497"/>
                  </a:cubicBezTo>
                  <a:lnTo>
                    <a:pt x="1720855" y="3999497"/>
                  </a:lnTo>
                  <a:cubicBezTo>
                    <a:pt x="1721661" y="3993815"/>
                    <a:pt x="1726922" y="3989860"/>
                    <a:pt x="1732565" y="3990667"/>
                  </a:cubicBezTo>
                  <a:lnTo>
                    <a:pt x="1732565" y="3990667"/>
                  </a:lnTo>
                  <a:cubicBezTo>
                    <a:pt x="1738209" y="3991473"/>
                    <a:pt x="1742125" y="3996695"/>
                    <a:pt x="1741357" y="4002377"/>
                  </a:cubicBezTo>
                  <a:lnTo>
                    <a:pt x="1741357" y="4002377"/>
                  </a:lnTo>
                  <a:cubicBezTo>
                    <a:pt x="1740590" y="4007637"/>
                    <a:pt x="1736021" y="4011438"/>
                    <a:pt x="1730799" y="4011284"/>
                  </a:cubicBezTo>
                  <a:lnTo>
                    <a:pt x="1730799" y="4011284"/>
                  </a:lnTo>
                  <a:cubicBezTo>
                    <a:pt x="1730415" y="4011284"/>
                    <a:pt x="1730070" y="4011208"/>
                    <a:pt x="1729647" y="4011169"/>
                  </a:cubicBezTo>
                  <a:close/>
                  <a:moveTo>
                    <a:pt x="2183195" y="4014240"/>
                  </a:moveTo>
                  <a:cubicBezTo>
                    <a:pt x="2182734" y="4008558"/>
                    <a:pt x="2186958" y="4003567"/>
                    <a:pt x="2192640" y="4003030"/>
                  </a:cubicBezTo>
                  <a:lnTo>
                    <a:pt x="2192640" y="4003030"/>
                  </a:lnTo>
                  <a:cubicBezTo>
                    <a:pt x="2198322" y="4002569"/>
                    <a:pt x="2203352" y="4006715"/>
                    <a:pt x="2203851" y="4012436"/>
                  </a:cubicBezTo>
                  <a:lnTo>
                    <a:pt x="2203851" y="4012436"/>
                  </a:lnTo>
                  <a:cubicBezTo>
                    <a:pt x="2204312" y="4018118"/>
                    <a:pt x="2200127" y="4023187"/>
                    <a:pt x="2194445" y="4023647"/>
                  </a:cubicBezTo>
                  <a:lnTo>
                    <a:pt x="2194406" y="4023647"/>
                  </a:lnTo>
                  <a:cubicBezTo>
                    <a:pt x="2193984" y="4023724"/>
                    <a:pt x="2193562" y="4023686"/>
                    <a:pt x="2193178" y="4023686"/>
                  </a:cubicBezTo>
                  <a:lnTo>
                    <a:pt x="2193178" y="4023686"/>
                  </a:lnTo>
                  <a:cubicBezTo>
                    <a:pt x="2188033" y="4023532"/>
                    <a:pt x="2183694" y="4019539"/>
                    <a:pt x="2183195" y="4014240"/>
                  </a:cubicBezTo>
                  <a:close/>
                  <a:moveTo>
                    <a:pt x="1700929" y="4006869"/>
                  </a:moveTo>
                  <a:cubicBezTo>
                    <a:pt x="1695285" y="4005986"/>
                    <a:pt x="1691407" y="4000688"/>
                    <a:pt x="1692290" y="3995043"/>
                  </a:cubicBezTo>
                  <a:lnTo>
                    <a:pt x="1692290" y="3995043"/>
                  </a:lnTo>
                  <a:cubicBezTo>
                    <a:pt x="1693173" y="3989400"/>
                    <a:pt x="1698471" y="3985560"/>
                    <a:pt x="1704116" y="3986443"/>
                  </a:cubicBezTo>
                  <a:lnTo>
                    <a:pt x="1704116" y="3986443"/>
                  </a:lnTo>
                  <a:cubicBezTo>
                    <a:pt x="1709759" y="3987327"/>
                    <a:pt x="1713599" y="3992625"/>
                    <a:pt x="1712754" y="3998269"/>
                  </a:cubicBezTo>
                  <a:lnTo>
                    <a:pt x="1712754" y="3998269"/>
                  </a:lnTo>
                  <a:cubicBezTo>
                    <a:pt x="1711909" y="4003452"/>
                    <a:pt x="1707340" y="4007176"/>
                    <a:pt x="1702196" y="4006984"/>
                  </a:cubicBezTo>
                  <a:lnTo>
                    <a:pt x="1702196" y="4006984"/>
                  </a:lnTo>
                  <a:cubicBezTo>
                    <a:pt x="1701735" y="4006984"/>
                    <a:pt x="1701313" y="4006908"/>
                    <a:pt x="1700929" y="4006869"/>
                  </a:cubicBezTo>
                  <a:close/>
                  <a:moveTo>
                    <a:pt x="2212106" y="4011630"/>
                  </a:moveTo>
                  <a:cubicBezTo>
                    <a:pt x="2211530" y="4005948"/>
                    <a:pt x="2215638" y="4000841"/>
                    <a:pt x="2221359" y="4000303"/>
                  </a:cubicBezTo>
                  <a:lnTo>
                    <a:pt x="2221359" y="4000303"/>
                  </a:lnTo>
                  <a:cubicBezTo>
                    <a:pt x="2227041" y="3999689"/>
                    <a:pt x="2232147" y="4003836"/>
                    <a:pt x="2232762" y="4009556"/>
                  </a:cubicBezTo>
                  <a:lnTo>
                    <a:pt x="2232762" y="4009556"/>
                  </a:lnTo>
                  <a:cubicBezTo>
                    <a:pt x="2233338" y="4015239"/>
                    <a:pt x="2229191" y="4020345"/>
                    <a:pt x="2223470" y="4020883"/>
                  </a:cubicBezTo>
                  <a:lnTo>
                    <a:pt x="2223470" y="4020883"/>
                  </a:lnTo>
                  <a:cubicBezTo>
                    <a:pt x="2223010" y="4020959"/>
                    <a:pt x="2222549" y="4020959"/>
                    <a:pt x="2222050" y="4020959"/>
                  </a:cubicBezTo>
                  <a:lnTo>
                    <a:pt x="2222050" y="4020959"/>
                  </a:lnTo>
                  <a:cubicBezTo>
                    <a:pt x="2216943" y="4020806"/>
                    <a:pt x="2212643" y="4016890"/>
                    <a:pt x="2212106" y="4011630"/>
                  </a:cubicBezTo>
                  <a:close/>
                  <a:moveTo>
                    <a:pt x="1672248" y="4002147"/>
                  </a:moveTo>
                  <a:cubicBezTo>
                    <a:pt x="1666605" y="4001187"/>
                    <a:pt x="1662842" y="3995850"/>
                    <a:pt x="1663802" y="3990206"/>
                  </a:cubicBezTo>
                  <a:lnTo>
                    <a:pt x="1663802" y="3990206"/>
                  </a:lnTo>
                  <a:cubicBezTo>
                    <a:pt x="1664723" y="3984562"/>
                    <a:pt x="1670098" y="3980799"/>
                    <a:pt x="1675742" y="3981759"/>
                  </a:cubicBezTo>
                  <a:lnTo>
                    <a:pt x="1675742" y="3981759"/>
                  </a:lnTo>
                  <a:cubicBezTo>
                    <a:pt x="1681348" y="3982681"/>
                    <a:pt x="1685149" y="3988056"/>
                    <a:pt x="1684189" y="3993700"/>
                  </a:cubicBezTo>
                  <a:lnTo>
                    <a:pt x="1684189" y="3993700"/>
                  </a:lnTo>
                  <a:cubicBezTo>
                    <a:pt x="1683267" y="3998845"/>
                    <a:pt x="1678737" y="4002415"/>
                    <a:pt x="1673631" y="4002262"/>
                  </a:cubicBezTo>
                  <a:lnTo>
                    <a:pt x="1673631" y="4002262"/>
                  </a:lnTo>
                  <a:cubicBezTo>
                    <a:pt x="1673170" y="4002262"/>
                    <a:pt x="1672709" y="4002185"/>
                    <a:pt x="1672210" y="4002147"/>
                  </a:cubicBezTo>
                  <a:close/>
                  <a:moveTo>
                    <a:pt x="2240978" y="4008635"/>
                  </a:moveTo>
                  <a:cubicBezTo>
                    <a:pt x="2240325" y="4002953"/>
                    <a:pt x="2244395" y="3997808"/>
                    <a:pt x="2250039" y="3997117"/>
                  </a:cubicBezTo>
                  <a:lnTo>
                    <a:pt x="2250039" y="3997117"/>
                  </a:lnTo>
                  <a:cubicBezTo>
                    <a:pt x="2255721" y="3996464"/>
                    <a:pt x="2260866" y="4000534"/>
                    <a:pt x="2261557" y="4006178"/>
                  </a:cubicBezTo>
                  <a:lnTo>
                    <a:pt x="2261557" y="4006178"/>
                  </a:lnTo>
                  <a:cubicBezTo>
                    <a:pt x="2262210" y="4011860"/>
                    <a:pt x="2258140" y="4017005"/>
                    <a:pt x="2252496" y="4017696"/>
                  </a:cubicBezTo>
                  <a:lnTo>
                    <a:pt x="2252496" y="4017696"/>
                  </a:lnTo>
                  <a:cubicBezTo>
                    <a:pt x="2251959" y="4017773"/>
                    <a:pt x="2251460" y="4017773"/>
                    <a:pt x="2250922" y="4017773"/>
                  </a:cubicBezTo>
                  <a:lnTo>
                    <a:pt x="2250922" y="4017773"/>
                  </a:lnTo>
                  <a:cubicBezTo>
                    <a:pt x="2245931" y="4017619"/>
                    <a:pt x="2241592" y="4013780"/>
                    <a:pt x="2240978" y="4008635"/>
                  </a:cubicBezTo>
                  <a:close/>
                  <a:moveTo>
                    <a:pt x="1643645" y="3997040"/>
                  </a:moveTo>
                  <a:cubicBezTo>
                    <a:pt x="1638039" y="3996003"/>
                    <a:pt x="1634315" y="3990552"/>
                    <a:pt x="1635390" y="3984984"/>
                  </a:cubicBezTo>
                  <a:lnTo>
                    <a:pt x="1635390" y="3984984"/>
                  </a:lnTo>
                  <a:cubicBezTo>
                    <a:pt x="1636427" y="3979340"/>
                    <a:pt x="1641879" y="3975616"/>
                    <a:pt x="1647484" y="3976730"/>
                  </a:cubicBezTo>
                  <a:lnTo>
                    <a:pt x="1647484" y="3976730"/>
                  </a:lnTo>
                  <a:cubicBezTo>
                    <a:pt x="1653090" y="3977728"/>
                    <a:pt x="1656814" y="3983180"/>
                    <a:pt x="1655739" y="3988785"/>
                  </a:cubicBezTo>
                  <a:lnTo>
                    <a:pt x="1655739" y="3988785"/>
                  </a:lnTo>
                  <a:cubicBezTo>
                    <a:pt x="1654779" y="3993853"/>
                    <a:pt x="1650287" y="3997386"/>
                    <a:pt x="1645219" y="3997232"/>
                  </a:cubicBezTo>
                  <a:lnTo>
                    <a:pt x="1645219" y="3997232"/>
                  </a:lnTo>
                  <a:cubicBezTo>
                    <a:pt x="1644720" y="3997232"/>
                    <a:pt x="1644182" y="3997155"/>
                    <a:pt x="1643645" y="3997040"/>
                  </a:cubicBezTo>
                  <a:close/>
                  <a:moveTo>
                    <a:pt x="2269812" y="4005180"/>
                  </a:moveTo>
                  <a:cubicBezTo>
                    <a:pt x="2269044" y="3999536"/>
                    <a:pt x="2273075" y="3994314"/>
                    <a:pt x="2278719" y="3993584"/>
                  </a:cubicBezTo>
                  <a:lnTo>
                    <a:pt x="2278719" y="3993584"/>
                  </a:lnTo>
                  <a:cubicBezTo>
                    <a:pt x="2284363" y="3992817"/>
                    <a:pt x="2289585" y="3996848"/>
                    <a:pt x="2290314" y="4002492"/>
                  </a:cubicBezTo>
                  <a:lnTo>
                    <a:pt x="2290314" y="4002492"/>
                  </a:lnTo>
                  <a:cubicBezTo>
                    <a:pt x="2291082" y="4008136"/>
                    <a:pt x="2287089" y="4013357"/>
                    <a:pt x="2281407" y="4014087"/>
                  </a:cubicBezTo>
                  <a:lnTo>
                    <a:pt x="2281445" y="4014087"/>
                  </a:lnTo>
                  <a:cubicBezTo>
                    <a:pt x="2280869" y="4014202"/>
                    <a:pt x="2280293" y="4014202"/>
                    <a:pt x="2279718" y="4014202"/>
                  </a:cubicBezTo>
                  <a:lnTo>
                    <a:pt x="2279718" y="4014202"/>
                  </a:lnTo>
                  <a:cubicBezTo>
                    <a:pt x="2274765" y="4014049"/>
                    <a:pt x="2270464" y="4010286"/>
                    <a:pt x="2269812" y="4005180"/>
                  </a:cubicBezTo>
                  <a:close/>
                  <a:moveTo>
                    <a:pt x="1615118" y="3991473"/>
                  </a:moveTo>
                  <a:cubicBezTo>
                    <a:pt x="1609513" y="3990398"/>
                    <a:pt x="1605904" y="3984908"/>
                    <a:pt x="1607017" y="3979302"/>
                  </a:cubicBezTo>
                  <a:lnTo>
                    <a:pt x="1607017" y="3979302"/>
                  </a:lnTo>
                  <a:cubicBezTo>
                    <a:pt x="1608169" y="3973658"/>
                    <a:pt x="1613621" y="3970011"/>
                    <a:pt x="1619226" y="3971201"/>
                  </a:cubicBezTo>
                  <a:lnTo>
                    <a:pt x="1619226" y="3971201"/>
                  </a:lnTo>
                  <a:cubicBezTo>
                    <a:pt x="1624832" y="3972315"/>
                    <a:pt x="1628479" y="3977766"/>
                    <a:pt x="1627328" y="3983372"/>
                  </a:cubicBezTo>
                  <a:lnTo>
                    <a:pt x="1627328" y="3983372"/>
                  </a:lnTo>
                  <a:cubicBezTo>
                    <a:pt x="1626329" y="3988401"/>
                    <a:pt x="1621837" y="3991857"/>
                    <a:pt x="1616884" y="3991703"/>
                  </a:cubicBezTo>
                  <a:lnTo>
                    <a:pt x="1616884" y="3991703"/>
                  </a:lnTo>
                  <a:cubicBezTo>
                    <a:pt x="1616347" y="3991703"/>
                    <a:pt x="1615733" y="3991627"/>
                    <a:pt x="1615157" y="3991473"/>
                  </a:cubicBezTo>
                  <a:close/>
                  <a:moveTo>
                    <a:pt x="2298530" y="4001340"/>
                  </a:moveTo>
                  <a:cubicBezTo>
                    <a:pt x="2297724" y="3995696"/>
                    <a:pt x="2301602" y="3990436"/>
                    <a:pt x="2307284" y="3989592"/>
                  </a:cubicBezTo>
                  <a:lnTo>
                    <a:pt x="2307284" y="3989592"/>
                  </a:lnTo>
                  <a:cubicBezTo>
                    <a:pt x="2312928" y="3988747"/>
                    <a:pt x="2318188" y="3992625"/>
                    <a:pt x="2319033" y="3998307"/>
                  </a:cubicBezTo>
                  <a:lnTo>
                    <a:pt x="2319033" y="3998307"/>
                  </a:lnTo>
                  <a:cubicBezTo>
                    <a:pt x="2319878" y="4003951"/>
                    <a:pt x="2315961" y="4009211"/>
                    <a:pt x="2310317" y="4010094"/>
                  </a:cubicBezTo>
                  <a:lnTo>
                    <a:pt x="2310317" y="4010094"/>
                  </a:lnTo>
                  <a:cubicBezTo>
                    <a:pt x="2309703" y="4010171"/>
                    <a:pt x="2309089" y="4010209"/>
                    <a:pt x="2308436" y="4010209"/>
                  </a:cubicBezTo>
                  <a:lnTo>
                    <a:pt x="2308436" y="4010209"/>
                  </a:lnTo>
                  <a:cubicBezTo>
                    <a:pt x="2303522" y="4010056"/>
                    <a:pt x="2299260" y="4006408"/>
                    <a:pt x="2298530" y="4001340"/>
                  </a:cubicBezTo>
                  <a:close/>
                  <a:moveTo>
                    <a:pt x="1586668" y="3985560"/>
                  </a:moveTo>
                  <a:lnTo>
                    <a:pt x="1586668" y="3985560"/>
                  </a:lnTo>
                  <a:cubicBezTo>
                    <a:pt x="1581063" y="3984332"/>
                    <a:pt x="1577531" y="3978841"/>
                    <a:pt x="1578759" y="3973236"/>
                  </a:cubicBezTo>
                  <a:lnTo>
                    <a:pt x="1578759" y="3973236"/>
                  </a:lnTo>
                  <a:cubicBezTo>
                    <a:pt x="1579988" y="3967669"/>
                    <a:pt x="1585478" y="3964098"/>
                    <a:pt x="1591084" y="3965327"/>
                  </a:cubicBezTo>
                  <a:lnTo>
                    <a:pt x="1591084" y="3965327"/>
                  </a:lnTo>
                  <a:cubicBezTo>
                    <a:pt x="1596689" y="3966555"/>
                    <a:pt x="1600222" y="3972084"/>
                    <a:pt x="1598993" y="3977651"/>
                  </a:cubicBezTo>
                  <a:lnTo>
                    <a:pt x="1598993" y="3977651"/>
                  </a:lnTo>
                  <a:cubicBezTo>
                    <a:pt x="1597918" y="3982642"/>
                    <a:pt x="1593464" y="3985983"/>
                    <a:pt x="1588550" y="3985791"/>
                  </a:cubicBezTo>
                  <a:lnTo>
                    <a:pt x="1588550" y="3985791"/>
                  </a:lnTo>
                  <a:cubicBezTo>
                    <a:pt x="1587935" y="3985791"/>
                    <a:pt x="1587321" y="3985714"/>
                    <a:pt x="1586707" y="3985560"/>
                  </a:cubicBezTo>
                  <a:close/>
                  <a:moveTo>
                    <a:pt x="2327288" y="3997117"/>
                  </a:moveTo>
                  <a:cubicBezTo>
                    <a:pt x="2326366" y="3991435"/>
                    <a:pt x="2330205" y="3986136"/>
                    <a:pt x="2335849" y="3985215"/>
                  </a:cubicBezTo>
                  <a:lnTo>
                    <a:pt x="2335849" y="3985215"/>
                  </a:lnTo>
                  <a:cubicBezTo>
                    <a:pt x="2341532" y="3984332"/>
                    <a:pt x="2346830" y="3988133"/>
                    <a:pt x="2347713" y="3993815"/>
                  </a:cubicBezTo>
                  <a:lnTo>
                    <a:pt x="2347713" y="3993815"/>
                  </a:lnTo>
                  <a:cubicBezTo>
                    <a:pt x="2348635" y="3999420"/>
                    <a:pt x="2344795" y="4004796"/>
                    <a:pt x="2339151" y="4005679"/>
                  </a:cubicBezTo>
                  <a:lnTo>
                    <a:pt x="2339151" y="4005679"/>
                  </a:lnTo>
                  <a:cubicBezTo>
                    <a:pt x="2338499" y="4005794"/>
                    <a:pt x="2337808" y="4005832"/>
                    <a:pt x="2337155" y="4005832"/>
                  </a:cubicBezTo>
                  <a:lnTo>
                    <a:pt x="2337155" y="4005832"/>
                  </a:lnTo>
                  <a:cubicBezTo>
                    <a:pt x="2332317" y="4005679"/>
                    <a:pt x="2328094" y="4002108"/>
                    <a:pt x="2327288" y="3997155"/>
                  </a:cubicBezTo>
                  <a:close/>
                  <a:moveTo>
                    <a:pt x="1558334" y="3979187"/>
                  </a:moveTo>
                  <a:cubicBezTo>
                    <a:pt x="1552728" y="3977881"/>
                    <a:pt x="1549273" y="3972353"/>
                    <a:pt x="1550578" y="3966747"/>
                  </a:cubicBezTo>
                  <a:lnTo>
                    <a:pt x="1550578" y="3966747"/>
                  </a:lnTo>
                  <a:cubicBezTo>
                    <a:pt x="1551845" y="3961180"/>
                    <a:pt x="1557412" y="3957725"/>
                    <a:pt x="1563018" y="3958992"/>
                  </a:cubicBezTo>
                  <a:lnTo>
                    <a:pt x="1563018" y="3958992"/>
                  </a:lnTo>
                  <a:cubicBezTo>
                    <a:pt x="1568585" y="3960297"/>
                    <a:pt x="1572040" y="3965864"/>
                    <a:pt x="1570735" y="3971432"/>
                  </a:cubicBezTo>
                  <a:lnTo>
                    <a:pt x="1570735" y="3971432"/>
                  </a:lnTo>
                  <a:cubicBezTo>
                    <a:pt x="1569621" y="3976307"/>
                    <a:pt x="1565168" y="3979609"/>
                    <a:pt x="1560330" y="3979456"/>
                  </a:cubicBezTo>
                  <a:lnTo>
                    <a:pt x="1560330" y="3979456"/>
                  </a:lnTo>
                  <a:cubicBezTo>
                    <a:pt x="1559678" y="3979456"/>
                    <a:pt x="1559025" y="3979340"/>
                    <a:pt x="1558334" y="3979187"/>
                  </a:cubicBezTo>
                  <a:close/>
                  <a:moveTo>
                    <a:pt x="2355891" y="3992395"/>
                  </a:moveTo>
                  <a:cubicBezTo>
                    <a:pt x="2354931" y="3986789"/>
                    <a:pt x="2358656" y="3981375"/>
                    <a:pt x="2364261" y="3980416"/>
                  </a:cubicBezTo>
                  <a:lnTo>
                    <a:pt x="2364261" y="3980416"/>
                  </a:lnTo>
                  <a:cubicBezTo>
                    <a:pt x="2369866" y="3979379"/>
                    <a:pt x="2375280" y="3983180"/>
                    <a:pt x="2376240" y="3988785"/>
                  </a:cubicBezTo>
                  <a:lnTo>
                    <a:pt x="2376240" y="3988785"/>
                  </a:lnTo>
                  <a:cubicBezTo>
                    <a:pt x="2377276" y="3994391"/>
                    <a:pt x="2373476" y="3999805"/>
                    <a:pt x="2367870" y="4000765"/>
                  </a:cubicBezTo>
                  <a:lnTo>
                    <a:pt x="2367870" y="4000765"/>
                  </a:lnTo>
                  <a:cubicBezTo>
                    <a:pt x="2367179" y="4000918"/>
                    <a:pt x="2366411" y="4000956"/>
                    <a:pt x="2365720" y="4000956"/>
                  </a:cubicBezTo>
                  <a:lnTo>
                    <a:pt x="2365720" y="4000956"/>
                  </a:lnTo>
                  <a:cubicBezTo>
                    <a:pt x="2360959" y="4000803"/>
                    <a:pt x="2356774" y="3997309"/>
                    <a:pt x="2355891" y="3992395"/>
                  </a:cubicBezTo>
                  <a:close/>
                  <a:moveTo>
                    <a:pt x="1530037" y="3972430"/>
                  </a:moveTo>
                  <a:cubicBezTo>
                    <a:pt x="1524509" y="3971047"/>
                    <a:pt x="1521053" y="3965442"/>
                    <a:pt x="1522435" y="3959875"/>
                  </a:cubicBezTo>
                  <a:lnTo>
                    <a:pt x="1522435" y="3959875"/>
                  </a:lnTo>
                  <a:cubicBezTo>
                    <a:pt x="1523817" y="3954308"/>
                    <a:pt x="1529423" y="3950929"/>
                    <a:pt x="1534990" y="3952311"/>
                  </a:cubicBezTo>
                  <a:lnTo>
                    <a:pt x="1534990" y="3952311"/>
                  </a:lnTo>
                  <a:cubicBezTo>
                    <a:pt x="1540557" y="3953655"/>
                    <a:pt x="1543936" y="3959261"/>
                    <a:pt x="1542554" y="3964827"/>
                  </a:cubicBezTo>
                  <a:lnTo>
                    <a:pt x="1542554" y="3964827"/>
                  </a:lnTo>
                  <a:cubicBezTo>
                    <a:pt x="1541364" y="3969665"/>
                    <a:pt x="1536987" y="3972852"/>
                    <a:pt x="1532187" y="3972698"/>
                  </a:cubicBezTo>
                  <a:lnTo>
                    <a:pt x="1532187" y="3972698"/>
                  </a:lnTo>
                  <a:cubicBezTo>
                    <a:pt x="1531496" y="3972698"/>
                    <a:pt x="1530728" y="3972622"/>
                    <a:pt x="1530037" y="3972430"/>
                  </a:cubicBezTo>
                  <a:close/>
                  <a:moveTo>
                    <a:pt x="2384418" y="3987288"/>
                  </a:moveTo>
                  <a:cubicBezTo>
                    <a:pt x="2383343" y="3981721"/>
                    <a:pt x="2387067" y="3976269"/>
                    <a:pt x="2392634" y="3975194"/>
                  </a:cubicBezTo>
                  <a:lnTo>
                    <a:pt x="2392634" y="3975194"/>
                  </a:lnTo>
                  <a:cubicBezTo>
                    <a:pt x="2398278" y="3974081"/>
                    <a:pt x="2403692" y="3977805"/>
                    <a:pt x="2404767" y="3983410"/>
                  </a:cubicBezTo>
                  <a:lnTo>
                    <a:pt x="2404767" y="3983410"/>
                  </a:lnTo>
                  <a:cubicBezTo>
                    <a:pt x="2405842" y="3988977"/>
                    <a:pt x="2402156" y="3994429"/>
                    <a:pt x="2396550" y="3995504"/>
                  </a:cubicBezTo>
                  <a:lnTo>
                    <a:pt x="2396550" y="3995504"/>
                  </a:lnTo>
                  <a:cubicBezTo>
                    <a:pt x="2395782" y="3995696"/>
                    <a:pt x="2395014" y="3995735"/>
                    <a:pt x="2394285" y="3995735"/>
                  </a:cubicBezTo>
                  <a:lnTo>
                    <a:pt x="2394285" y="3995735"/>
                  </a:lnTo>
                  <a:cubicBezTo>
                    <a:pt x="2389563" y="3995581"/>
                    <a:pt x="2385378" y="3992164"/>
                    <a:pt x="2384456" y="3987288"/>
                  </a:cubicBezTo>
                  <a:close/>
                  <a:moveTo>
                    <a:pt x="1501856" y="3965288"/>
                  </a:moveTo>
                  <a:cubicBezTo>
                    <a:pt x="1496366" y="3963829"/>
                    <a:pt x="1493025" y="3958147"/>
                    <a:pt x="1494484" y="3952618"/>
                  </a:cubicBezTo>
                  <a:lnTo>
                    <a:pt x="1494484" y="3952618"/>
                  </a:lnTo>
                  <a:cubicBezTo>
                    <a:pt x="1495943" y="3947089"/>
                    <a:pt x="1501626" y="3943788"/>
                    <a:pt x="1507154" y="3945247"/>
                  </a:cubicBezTo>
                  <a:lnTo>
                    <a:pt x="1507116" y="3945247"/>
                  </a:lnTo>
                  <a:cubicBezTo>
                    <a:pt x="1512645" y="3946706"/>
                    <a:pt x="1515947" y="3952349"/>
                    <a:pt x="1514526" y="3957878"/>
                  </a:cubicBezTo>
                  <a:lnTo>
                    <a:pt x="1514526" y="3957878"/>
                  </a:lnTo>
                  <a:cubicBezTo>
                    <a:pt x="1513259" y="3962639"/>
                    <a:pt x="1508882" y="3965787"/>
                    <a:pt x="1504160" y="3965634"/>
                  </a:cubicBezTo>
                  <a:lnTo>
                    <a:pt x="1504160" y="3965634"/>
                  </a:lnTo>
                  <a:cubicBezTo>
                    <a:pt x="1503430" y="3965634"/>
                    <a:pt x="1502624" y="3965519"/>
                    <a:pt x="1501856" y="3965327"/>
                  </a:cubicBezTo>
                  <a:close/>
                  <a:moveTo>
                    <a:pt x="2412906" y="3981759"/>
                  </a:moveTo>
                  <a:cubicBezTo>
                    <a:pt x="2411754" y="3976154"/>
                    <a:pt x="2415363" y="3970702"/>
                    <a:pt x="2420969" y="3969550"/>
                  </a:cubicBezTo>
                  <a:lnTo>
                    <a:pt x="2420969" y="3969550"/>
                  </a:lnTo>
                  <a:cubicBezTo>
                    <a:pt x="2426574" y="3968360"/>
                    <a:pt x="2432026" y="3971969"/>
                    <a:pt x="2433216" y="3977574"/>
                  </a:cubicBezTo>
                  <a:lnTo>
                    <a:pt x="2433216" y="3977574"/>
                  </a:lnTo>
                  <a:cubicBezTo>
                    <a:pt x="2434368" y="3983180"/>
                    <a:pt x="2430759" y="3988670"/>
                    <a:pt x="2425154" y="3989822"/>
                  </a:cubicBezTo>
                  <a:lnTo>
                    <a:pt x="2425154" y="3989822"/>
                  </a:lnTo>
                  <a:cubicBezTo>
                    <a:pt x="2424309" y="3990014"/>
                    <a:pt x="2423541" y="3990053"/>
                    <a:pt x="2422697" y="3990014"/>
                  </a:cubicBezTo>
                  <a:lnTo>
                    <a:pt x="2422697" y="3990014"/>
                  </a:lnTo>
                  <a:cubicBezTo>
                    <a:pt x="2418013" y="3989860"/>
                    <a:pt x="2413904" y="3986559"/>
                    <a:pt x="2412906" y="3981759"/>
                  </a:cubicBezTo>
                  <a:close/>
                  <a:moveTo>
                    <a:pt x="1473790" y="3957648"/>
                  </a:moveTo>
                  <a:cubicBezTo>
                    <a:pt x="1468300" y="3956150"/>
                    <a:pt x="1465036" y="3950391"/>
                    <a:pt x="1466572" y="3944901"/>
                  </a:cubicBezTo>
                  <a:lnTo>
                    <a:pt x="1466572" y="3944901"/>
                  </a:lnTo>
                  <a:cubicBezTo>
                    <a:pt x="1468108" y="3939411"/>
                    <a:pt x="1473828" y="3936186"/>
                    <a:pt x="1479319" y="3937722"/>
                  </a:cubicBezTo>
                  <a:lnTo>
                    <a:pt x="1479319" y="3937722"/>
                  </a:lnTo>
                  <a:cubicBezTo>
                    <a:pt x="1484809" y="3939219"/>
                    <a:pt x="1488073" y="3944940"/>
                    <a:pt x="1486537" y="3950468"/>
                  </a:cubicBezTo>
                  <a:lnTo>
                    <a:pt x="1486537" y="3950468"/>
                  </a:lnTo>
                  <a:cubicBezTo>
                    <a:pt x="1485232" y="3955153"/>
                    <a:pt x="1480893" y="3958185"/>
                    <a:pt x="1476209" y="3957994"/>
                  </a:cubicBezTo>
                  <a:lnTo>
                    <a:pt x="1476209" y="3957994"/>
                  </a:lnTo>
                  <a:cubicBezTo>
                    <a:pt x="1475403" y="3957994"/>
                    <a:pt x="1474596" y="3957840"/>
                    <a:pt x="1473790" y="3957609"/>
                  </a:cubicBezTo>
                  <a:close/>
                  <a:moveTo>
                    <a:pt x="2441318" y="3975846"/>
                  </a:moveTo>
                  <a:cubicBezTo>
                    <a:pt x="2440089" y="3970241"/>
                    <a:pt x="2443621" y="3964751"/>
                    <a:pt x="2449188" y="3963522"/>
                  </a:cubicBezTo>
                  <a:lnTo>
                    <a:pt x="2449188" y="3963522"/>
                  </a:lnTo>
                  <a:cubicBezTo>
                    <a:pt x="2454794" y="3962255"/>
                    <a:pt x="2460284" y="3965787"/>
                    <a:pt x="2461551" y="3971393"/>
                  </a:cubicBezTo>
                  <a:lnTo>
                    <a:pt x="2461551" y="3971393"/>
                  </a:lnTo>
                  <a:cubicBezTo>
                    <a:pt x="2462780" y="3976998"/>
                    <a:pt x="2459248" y="3982489"/>
                    <a:pt x="2453642" y="3983717"/>
                  </a:cubicBezTo>
                  <a:lnTo>
                    <a:pt x="2453642" y="3983717"/>
                  </a:lnTo>
                  <a:cubicBezTo>
                    <a:pt x="2452798" y="3983910"/>
                    <a:pt x="2451953" y="3983986"/>
                    <a:pt x="2451070" y="3983948"/>
                  </a:cubicBezTo>
                  <a:lnTo>
                    <a:pt x="2451070" y="3983948"/>
                  </a:lnTo>
                  <a:cubicBezTo>
                    <a:pt x="2446462" y="3983794"/>
                    <a:pt x="2442354" y="3980569"/>
                    <a:pt x="2441318" y="3975846"/>
                  </a:cubicBezTo>
                  <a:close/>
                  <a:moveTo>
                    <a:pt x="1445839" y="3949662"/>
                  </a:moveTo>
                  <a:cubicBezTo>
                    <a:pt x="1440349" y="3948088"/>
                    <a:pt x="1437201" y="3942290"/>
                    <a:pt x="1438852" y="3936839"/>
                  </a:cubicBezTo>
                  <a:lnTo>
                    <a:pt x="1438852" y="3936839"/>
                  </a:lnTo>
                  <a:cubicBezTo>
                    <a:pt x="1440426" y="3931348"/>
                    <a:pt x="1446223" y="3928162"/>
                    <a:pt x="1451675" y="3929812"/>
                  </a:cubicBezTo>
                  <a:lnTo>
                    <a:pt x="1451675" y="3929812"/>
                  </a:lnTo>
                  <a:cubicBezTo>
                    <a:pt x="1457166" y="3931425"/>
                    <a:pt x="1460314" y="3937184"/>
                    <a:pt x="1458701" y="3942675"/>
                  </a:cubicBezTo>
                  <a:lnTo>
                    <a:pt x="1458701" y="3942675"/>
                  </a:lnTo>
                  <a:cubicBezTo>
                    <a:pt x="1457319" y="3947320"/>
                    <a:pt x="1453019" y="3950238"/>
                    <a:pt x="1448450" y="3950084"/>
                  </a:cubicBezTo>
                  <a:lnTo>
                    <a:pt x="1448450" y="3950084"/>
                  </a:lnTo>
                  <a:cubicBezTo>
                    <a:pt x="1447567" y="3950084"/>
                    <a:pt x="1446722" y="3949931"/>
                    <a:pt x="1445839" y="3949662"/>
                  </a:cubicBezTo>
                  <a:close/>
                  <a:moveTo>
                    <a:pt x="2469614" y="3969550"/>
                  </a:moveTo>
                  <a:cubicBezTo>
                    <a:pt x="2468309" y="3963944"/>
                    <a:pt x="2471764" y="3958378"/>
                    <a:pt x="2477293" y="3957072"/>
                  </a:cubicBezTo>
                  <a:lnTo>
                    <a:pt x="2477293" y="3957072"/>
                  </a:lnTo>
                  <a:cubicBezTo>
                    <a:pt x="2482860" y="3955767"/>
                    <a:pt x="2488465" y="3959184"/>
                    <a:pt x="2489771" y="3964751"/>
                  </a:cubicBezTo>
                  <a:lnTo>
                    <a:pt x="2489771" y="3964751"/>
                  </a:lnTo>
                  <a:cubicBezTo>
                    <a:pt x="2491076" y="3970318"/>
                    <a:pt x="2487621" y="3975885"/>
                    <a:pt x="2482092" y="3977191"/>
                  </a:cubicBezTo>
                  <a:lnTo>
                    <a:pt x="2482092" y="3977191"/>
                  </a:lnTo>
                  <a:cubicBezTo>
                    <a:pt x="2481170" y="3977421"/>
                    <a:pt x="2480249" y="3977498"/>
                    <a:pt x="2479366" y="3977459"/>
                  </a:cubicBezTo>
                  <a:lnTo>
                    <a:pt x="2479366" y="3977459"/>
                  </a:lnTo>
                  <a:cubicBezTo>
                    <a:pt x="2474797" y="3977305"/>
                    <a:pt x="2470766" y="3974157"/>
                    <a:pt x="2469652" y="3969512"/>
                  </a:cubicBezTo>
                  <a:close/>
                  <a:moveTo>
                    <a:pt x="1418042" y="3941254"/>
                  </a:moveTo>
                  <a:cubicBezTo>
                    <a:pt x="1412590" y="3939603"/>
                    <a:pt x="1409519" y="3933767"/>
                    <a:pt x="1411208" y="3928315"/>
                  </a:cubicBezTo>
                  <a:lnTo>
                    <a:pt x="1411208" y="3928315"/>
                  </a:lnTo>
                  <a:cubicBezTo>
                    <a:pt x="1412859" y="3922863"/>
                    <a:pt x="1418695" y="3919830"/>
                    <a:pt x="1424147" y="3921481"/>
                  </a:cubicBezTo>
                  <a:lnTo>
                    <a:pt x="1424147" y="3921481"/>
                  </a:lnTo>
                  <a:cubicBezTo>
                    <a:pt x="1429599" y="3923209"/>
                    <a:pt x="1432632" y="3928968"/>
                    <a:pt x="1430981" y="3934420"/>
                  </a:cubicBezTo>
                  <a:lnTo>
                    <a:pt x="1430981" y="3934420"/>
                  </a:lnTo>
                  <a:cubicBezTo>
                    <a:pt x="1429560" y="3938988"/>
                    <a:pt x="1425299" y="3941868"/>
                    <a:pt x="1420768" y="3941715"/>
                  </a:cubicBezTo>
                  <a:lnTo>
                    <a:pt x="1420768" y="3941715"/>
                  </a:lnTo>
                  <a:cubicBezTo>
                    <a:pt x="1419847" y="3941715"/>
                    <a:pt x="1418964" y="3941523"/>
                    <a:pt x="1418042" y="3941254"/>
                  </a:cubicBezTo>
                  <a:close/>
                  <a:moveTo>
                    <a:pt x="2497834" y="3962793"/>
                  </a:moveTo>
                  <a:cubicBezTo>
                    <a:pt x="2496451" y="3957226"/>
                    <a:pt x="2499792" y="3951620"/>
                    <a:pt x="2505320" y="3950200"/>
                  </a:cubicBezTo>
                  <a:lnTo>
                    <a:pt x="2505320" y="3950200"/>
                  </a:lnTo>
                  <a:cubicBezTo>
                    <a:pt x="2510888" y="3948817"/>
                    <a:pt x="2516493" y="3952158"/>
                    <a:pt x="2517875" y="3957725"/>
                  </a:cubicBezTo>
                  <a:lnTo>
                    <a:pt x="2517875" y="3957725"/>
                  </a:lnTo>
                  <a:cubicBezTo>
                    <a:pt x="2519296" y="3963254"/>
                    <a:pt x="2515917" y="3968897"/>
                    <a:pt x="2510388" y="3970280"/>
                  </a:cubicBezTo>
                  <a:lnTo>
                    <a:pt x="2510388" y="3970280"/>
                  </a:lnTo>
                  <a:cubicBezTo>
                    <a:pt x="2509429" y="3970510"/>
                    <a:pt x="2508469" y="3970625"/>
                    <a:pt x="2507509" y="3970587"/>
                  </a:cubicBezTo>
                  <a:lnTo>
                    <a:pt x="2507509" y="3970587"/>
                  </a:lnTo>
                  <a:cubicBezTo>
                    <a:pt x="2503017" y="3970433"/>
                    <a:pt x="2498947" y="3967323"/>
                    <a:pt x="2497834" y="3962754"/>
                  </a:cubicBezTo>
                  <a:close/>
                  <a:moveTo>
                    <a:pt x="1390322" y="3932462"/>
                  </a:moveTo>
                  <a:lnTo>
                    <a:pt x="1390322" y="3932462"/>
                  </a:lnTo>
                  <a:cubicBezTo>
                    <a:pt x="1384870" y="3930696"/>
                    <a:pt x="1381913" y="3924860"/>
                    <a:pt x="1383680" y="3919446"/>
                  </a:cubicBezTo>
                  <a:lnTo>
                    <a:pt x="1383680" y="3919446"/>
                  </a:lnTo>
                  <a:cubicBezTo>
                    <a:pt x="1385484" y="3913994"/>
                    <a:pt x="1391281" y="3911038"/>
                    <a:pt x="1396734" y="3912804"/>
                  </a:cubicBezTo>
                  <a:lnTo>
                    <a:pt x="1396734" y="3912804"/>
                  </a:lnTo>
                  <a:cubicBezTo>
                    <a:pt x="1402185" y="3914608"/>
                    <a:pt x="1405142" y="3920406"/>
                    <a:pt x="1403337" y="3925858"/>
                  </a:cubicBezTo>
                  <a:lnTo>
                    <a:pt x="1403337" y="3925858"/>
                  </a:lnTo>
                  <a:cubicBezTo>
                    <a:pt x="1401917" y="3930311"/>
                    <a:pt x="1397693" y="3933114"/>
                    <a:pt x="1393163" y="3932999"/>
                  </a:cubicBezTo>
                  <a:lnTo>
                    <a:pt x="1393163" y="3932999"/>
                  </a:lnTo>
                  <a:cubicBezTo>
                    <a:pt x="1392203" y="3932999"/>
                    <a:pt x="1391243" y="3932807"/>
                    <a:pt x="1390322" y="3932500"/>
                  </a:cubicBezTo>
                  <a:close/>
                  <a:moveTo>
                    <a:pt x="2525938" y="3955613"/>
                  </a:moveTo>
                  <a:cubicBezTo>
                    <a:pt x="2524441" y="3950084"/>
                    <a:pt x="2527704" y="3944402"/>
                    <a:pt x="2533233" y="3942905"/>
                  </a:cubicBezTo>
                  <a:lnTo>
                    <a:pt x="2533233" y="3942905"/>
                  </a:lnTo>
                  <a:cubicBezTo>
                    <a:pt x="2538762" y="3941446"/>
                    <a:pt x="2544444" y="3944671"/>
                    <a:pt x="2545903" y="3950238"/>
                  </a:cubicBezTo>
                  <a:lnTo>
                    <a:pt x="2545903" y="3950238"/>
                  </a:lnTo>
                  <a:cubicBezTo>
                    <a:pt x="2547362" y="3955767"/>
                    <a:pt x="2544136" y="3961411"/>
                    <a:pt x="2538569" y="3962869"/>
                  </a:cubicBezTo>
                  <a:lnTo>
                    <a:pt x="2538569" y="3962869"/>
                  </a:lnTo>
                  <a:cubicBezTo>
                    <a:pt x="2537571" y="3963177"/>
                    <a:pt x="2536573" y="3963254"/>
                    <a:pt x="2535575" y="3963215"/>
                  </a:cubicBezTo>
                  <a:lnTo>
                    <a:pt x="2535575" y="3963215"/>
                  </a:lnTo>
                  <a:cubicBezTo>
                    <a:pt x="2531121" y="3963061"/>
                    <a:pt x="2527090" y="3960067"/>
                    <a:pt x="2525938" y="3955575"/>
                  </a:cubicBezTo>
                  <a:close/>
                  <a:moveTo>
                    <a:pt x="1362716" y="3923285"/>
                  </a:moveTo>
                  <a:lnTo>
                    <a:pt x="1362716" y="3923285"/>
                  </a:lnTo>
                  <a:cubicBezTo>
                    <a:pt x="1357303" y="3921404"/>
                    <a:pt x="1354423" y="3915530"/>
                    <a:pt x="1356266" y="3910116"/>
                  </a:cubicBezTo>
                  <a:lnTo>
                    <a:pt x="1356266" y="3910116"/>
                  </a:lnTo>
                  <a:cubicBezTo>
                    <a:pt x="1358109" y="3904741"/>
                    <a:pt x="1363983" y="3901823"/>
                    <a:pt x="1369397" y="3903705"/>
                  </a:cubicBezTo>
                  <a:lnTo>
                    <a:pt x="1369397" y="3903705"/>
                  </a:lnTo>
                  <a:cubicBezTo>
                    <a:pt x="1374811" y="3905547"/>
                    <a:pt x="1377690" y="3911422"/>
                    <a:pt x="1375847" y="3916835"/>
                  </a:cubicBezTo>
                  <a:lnTo>
                    <a:pt x="1375847" y="3916835"/>
                  </a:lnTo>
                  <a:cubicBezTo>
                    <a:pt x="1374350" y="3921250"/>
                    <a:pt x="1370165" y="3923976"/>
                    <a:pt x="1365711" y="3923823"/>
                  </a:cubicBezTo>
                  <a:lnTo>
                    <a:pt x="1365711" y="3923823"/>
                  </a:lnTo>
                  <a:cubicBezTo>
                    <a:pt x="1364713" y="3923823"/>
                    <a:pt x="1363676" y="3923593"/>
                    <a:pt x="1362716" y="3923285"/>
                  </a:cubicBezTo>
                  <a:close/>
                  <a:moveTo>
                    <a:pt x="2553965" y="3948049"/>
                  </a:moveTo>
                  <a:cubicBezTo>
                    <a:pt x="2552353" y="3942559"/>
                    <a:pt x="2555578" y="3936839"/>
                    <a:pt x="2561107" y="3935264"/>
                  </a:cubicBezTo>
                  <a:lnTo>
                    <a:pt x="2561107" y="3935264"/>
                  </a:lnTo>
                  <a:cubicBezTo>
                    <a:pt x="2566597" y="3933690"/>
                    <a:pt x="2572318" y="3936915"/>
                    <a:pt x="2573892" y="3942406"/>
                  </a:cubicBezTo>
                  <a:lnTo>
                    <a:pt x="2573892" y="3942406"/>
                  </a:lnTo>
                  <a:cubicBezTo>
                    <a:pt x="2575466" y="3947934"/>
                    <a:pt x="2572241" y="3953617"/>
                    <a:pt x="2566751" y="3955191"/>
                  </a:cubicBezTo>
                  <a:lnTo>
                    <a:pt x="2566751" y="3955191"/>
                  </a:lnTo>
                  <a:cubicBezTo>
                    <a:pt x="2565676" y="3955498"/>
                    <a:pt x="2564639" y="3955613"/>
                    <a:pt x="2563602" y="3955575"/>
                  </a:cubicBezTo>
                  <a:lnTo>
                    <a:pt x="2563602" y="3955575"/>
                  </a:lnTo>
                  <a:cubicBezTo>
                    <a:pt x="2559225" y="3955421"/>
                    <a:pt x="2555194" y="3952503"/>
                    <a:pt x="2554004" y="3948049"/>
                  </a:cubicBezTo>
                  <a:close/>
                  <a:moveTo>
                    <a:pt x="1335303" y="3913648"/>
                  </a:moveTo>
                  <a:lnTo>
                    <a:pt x="1335303" y="3913648"/>
                  </a:lnTo>
                  <a:cubicBezTo>
                    <a:pt x="1329890" y="3911729"/>
                    <a:pt x="1327087" y="3905816"/>
                    <a:pt x="1329045" y="3900441"/>
                  </a:cubicBezTo>
                  <a:lnTo>
                    <a:pt x="1329045" y="3900441"/>
                  </a:lnTo>
                  <a:cubicBezTo>
                    <a:pt x="1330965" y="3895028"/>
                    <a:pt x="1336877" y="3892225"/>
                    <a:pt x="1342253" y="3894144"/>
                  </a:cubicBezTo>
                  <a:lnTo>
                    <a:pt x="1342253" y="3894144"/>
                  </a:lnTo>
                  <a:cubicBezTo>
                    <a:pt x="1347628" y="3896102"/>
                    <a:pt x="1350469" y="3901977"/>
                    <a:pt x="1348511" y="3907390"/>
                  </a:cubicBezTo>
                  <a:lnTo>
                    <a:pt x="1348511" y="3907390"/>
                  </a:lnTo>
                  <a:cubicBezTo>
                    <a:pt x="1346975" y="3911729"/>
                    <a:pt x="1342828" y="3914378"/>
                    <a:pt x="1338413" y="3914224"/>
                  </a:cubicBezTo>
                  <a:lnTo>
                    <a:pt x="1338413" y="3914224"/>
                  </a:lnTo>
                  <a:cubicBezTo>
                    <a:pt x="1337376" y="3914224"/>
                    <a:pt x="1336301" y="3914032"/>
                    <a:pt x="1335303" y="3913610"/>
                  </a:cubicBezTo>
                  <a:close/>
                  <a:moveTo>
                    <a:pt x="2581801" y="3940064"/>
                  </a:moveTo>
                  <a:cubicBezTo>
                    <a:pt x="2580150" y="3934573"/>
                    <a:pt x="2583299" y="3928814"/>
                    <a:pt x="2588751" y="3927163"/>
                  </a:cubicBezTo>
                  <a:lnTo>
                    <a:pt x="2588751" y="3927163"/>
                  </a:lnTo>
                  <a:cubicBezTo>
                    <a:pt x="2594241" y="3925512"/>
                    <a:pt x="2599961" y="3928661"/>
                    <a:pt x="2601613" y="3934112"/>
                  </a:cubicBezTo>
                  <a:lnTo>
                    <a:pt x="2601613" y="3934112"/>
                  </a:lnTo>
                  <a:cubicBezTo>
                    <a:pt x="2603263" y="3939603"/>
                    <a:pt x="2600154" y="3945323"/>
                    <a:pt x="2594701" y="3946975"/>
                  </a:cubicBezTo>
                  <a:lnTo>
                    <a:pt x="2594701" y="3946975"/>
                  </a:lnTo>
                  <a:cubicBezTo>
                    <a:pt x="2593588" y="3947320"/>
                    <a:pt x="2592436" y="3947435"/>
                    <a:pt x="2591361" y="3947397"/>
                  </a:cubicBezTo>
                  <a:lnTo>
                    <a:pt x="2591361" y="3947397"/>
                  </a:lnTo>
                  <a:cubicBezTo>
                    <a:pt x="2587023" y="3947243"/>
                    <a:pt x="2583106" y="3944402"/>
                    <a:pt x="2581801" y="3940025"/>
                  </a:cubicBezTo>
                  <a:close/>
                  <a:moveTo>
                    <a:pt x="1307967" y="3903628"/>
                  </a:moveTo>
                  <a:cubicBezTo>
                    <a:pt x="1302592" y="3901631"/>
                    <a:pt x="1299904" y="3895642"/>
                    <a:pt x="1301900" y="3890305"/>
                  </a:cubicBezTo>
                  <a:lnTo>
                    <a:pt x="1301900" y="3890305"/>
                  </a:lnTo>
                  <a:cubicBezTo>
                    <a:pt x="1303897" y="3884930"/>
                    <a:pt x="1309886" y="3882242"/>
                    <a:pt x="1315223" y="3884239"/>
                  </a:cubicBezTo>
                  <a:lnTo>
                    <a:pt x="1315223" y="3884239"/>
                  </a:lnTo>
                  <a:cubicBezTo>
                    <a:pt x="1320598" y="3886274"/>
                    <a:pt x="1323286" y="3892263"/>
                    <a:pt x="1321289" y="3897561"/>
                  </a:cubicBezTo>
                  <a:lnTo>
                    <a:pt x="1321289" y="3897561"/>
                  </a:lnTo>
                  <a:cubicBezTo>
                    <a:pt x="1319715" y="3901823"/>
                    <a:pt x="1315569" y="3904434"/>
                    <a:pt x="1311269" y="3904280"/>
                  </a:cubicBezTo>
                  <a:lnTo>
                    <a:pt x="1311269" y="3904280"/>
                  </a:lnTo>
                  <a:cubicBezTo>
                    <a:pt x="1310155" y="3904280"/>
                    <a:pt x="1309042" y="3904050"/>
                    <a:pt x="1307967" y="3903628"/>
                  </a:cubicBezTo>
                  <a:close/>
                  <a:moveTo>
                    <a:pt x="1280822" y="3893223"/>
                  </a:moveTo>
                  <a:cubicBezTo>
                    <a:pt x="1275485" y="3891150"/>
                    <a:pt x="1272875" y="3885122"/>
                    <a:pt x="1274948" y="3879823"/>
                  </a:cubicBezTo>
                  <a:lnTo>
                    <a:pt x="1274948" y="3879823"/>
                  </a:lnTo>
                  <a:cubicBezTo>
                    <a:pt x="1277021" y="3874487"/>
                    <a:pt x="1283049" y="3871876"/>
                    <a:pt x="1288347" y="3873949"/>
                  </a:cubicBezTo>
                  <a:lnTo>
                    <a:pt x="1288347" y="3873949"/>
                  </a:lnTo>
                  <a:cubicBezTo>
                    <a:pt x="1293684" y="3876022"/>
                    <a:pt x="1296295" y="3882050"/>
                    <a:pt x="1294222" y="3887349"/>
                  </a:cubicBezTo>
                  <a:lnTo>
                    <a:pt x="1294222" y="3887349"/>
                  </a:lnTo>
                  <a:cubicBezTo>
                    <a:pt x="1292609" y="3891572"/>
                    <a:pt x="1288539" y="3894068"/>
                    <a:pt x="1284278" y="3893952"/>
                  </a:cubicBezTo>
                  <a:lnTo>
                    <a:pt x="1284278" y="3893952"/>
                  </a:lnTo>
                  <a:cubicBezTo>
                    <a:pt x="1283126" y="3893952"/>
                    <a:pt x="1281974" y="3893684"/>
                    <a:pt x="1280822" y="3893223"/>
                  </a:cubicBezTo>
                  <a:close/>
                  <a:moveTo>
                    <a:pt x="1253831" y="3882434"/>
                  </a:moveTo>
                  <a:lnTo>
                    <a:pt x="1253831" y="3882434"/>
                  </a:lnTo>
                  <a:cubicBezTo>
                    <a:pt x="1248571" y="3880284"/>
                    <a:pt x="1245960" y="3874218"/>
                    <a:pt x="1248149" y="3868919"/>
                  </a:cubicBezTo>
                  <a:lnTo>
                    <a:pt x="1248149" y="3868919"/>
                  </a:lnTo>
                  <a:cubicBezTo>
                    <a:pt x="1250299" y="3863659"/>
                    <a:pt x="1256365" y="3861087"/>
                    <a:pt x="1261663" y="3863276"/>
                  </a:cubicBezTo>
                  <a:lnTo>
                    <a:pt x="1261663" y="3863276"/>
                  </a:lnTo>
                  <a:cubicBezTo>
                    <a:pt x="1266924" y="3865426"/>
                    <a:pt x="1269458" y="3871492"/>
                    <a:pt x="1267308" y="3876752"/>
                  </a:cubicBezTo>
                  <a:lnTo>
                    <a:pt x="1267308" y="3876752"/>
                  </a:lnTo>
                  <a:cubicBezTo>
                    <a:pt x="1265657" y="3880899"/>
                    <a:pt x="1261587" y="3883317"/>
                    <a:pt x="1257402" y="3883202"/>
                  </a:cubicBezTo>
                  <a:lnTo>
                    <a:pt x="1257402" y="3883202"/>
                  </a:lnTo>
                  <a:cubicBezTo>
                    <a:pt x="1256212" y="3883164"/>
                    <a:pt x="1254983" y="3882933"/>
                    <a:pt x="1253831" y="3882473"/>
                  </a:cubicBezTo>
                  <a:close/>
                  <a:moveTo>
                    <a:pt x="1226955" y="3871223"/>
                  </a:moveTo>
                  <a:lnTo>
                    <a:pt x="1226955" y="3871223"/>
                  </a:lnTo>
                  <a:cubicBezTo>
                    <a:pt x="1221695" y="3869035"/>
                    <a:pt x="1219238" y="3862930"/>
                    <a:pt x="1221465" y="3857670"/>
                  </a:cubicBezTo>
                  <a:lnTo>
                    <a:pt x="1221465" y="3857670"/>
                  </a:lnTo>
                  <a:cubicBezTo>
                    <a:pt x="1223692" y="3852410"/>
                    <a:pt x="1229797" y="3849953"/>
                    <a:pt x="1235057" y="3852180"/>
                  </a:cubicBezTo>
                  <a:lnTo>
                    <a:pt x="1235057" y="3852180"/>
                  </a:lnTo>
                  <a:cubicBezTo>
                    <a:pt x="1240278" y="3854407"/>
                    <a:pt x="1242735" y="3860511"/>
                    <a:pt x="1240509" y="3865771"/>
                  </a:cubicBezTo>
                  <a:lnTo>
                    <a:pt x="1240509" y="3865771"/>
                  </a:lnTo>
                  <a:cubicBezTo>
                    <a:pt x="1238819" y="3869803"/>
                    <a:pt x="1234788" y="3872183"/>
                    <a:pt x="1230641" y="3872030"/>
                  </a:cubicBezTo>
                  <a:lnTo>
                    <a:pt x="1230641" y="3872030"/>
                  </a:lnTo>
                  <a:cubicBezTo>
                    <a:pt x="1229413" y="3871991"/>
                    <a:pt x="1228146" y="3871722"/>
                    <a:pt x="1226955" y="3871223"/>
                  </a:cubicBezTo>
                  <a:close/>
                  <a:moveTo>
                    <a:pt x="2692068" y="3904127"/>
                  </a:moveTo>
                  <a:cubicBezTo>
                    <a:pt x="2690149" y="3898752"/>
                    <a:pt x="2692875" y="3892801"/>
                    <a:pt x="2698250" y="3890881"/>
                  </a:cubicBezTo>
                  <a:lnTo>
                    <a:pt x="2698250" y="3890881"/>
                  </a:lnTo>
                  <a:cubicBezTo>
                    <a:pt x="2703625" y="3888884"/>
                    <a:pt x="2709576" y="3891649"/>
                    <a:pt x="2711534" y="3897024"/>
                  </a:cubicBezTo>
                  <a:lnTo>
                    <a:pt x="2711534" y="3897024"/>
                  </a:lnTo>
                  <a:cubicBezTo>
                    <a:pt x="2713454" y="3902438"/>
                    <a:pt x="2710728" y="3908350"/>
                    <a:pt x="2705353" y="3910347"/>
                  </a:cubicBezTo>
                  <a:lnTo>
                    <a:pt x="2705353" y="3910347"/>
                  </a:lnTo>
                  <a:cubicBezTo>
                    <a:pt x="2704086" y="3910807"/>
                    <a:pt x="2702780" y="3910999"/>
                    <a:pt x="2701475" y="3910961"/>
                  </a:cubicBezTo>
                  <a:lnTo>
                    <a:pt x="2701475" y="3910961"/>
                  </a:lnTo>
                  <a:cubicBezTo>
                    <a:pt x="2697367" y="3910846"/>
                    <a:pt x="2693566" y="3908235"/>
                    <a:pt x="2692068" y="3904165"/>
                  </a:cubicBezTo>
                  <a:close/>
                  <a:moveTo>
                    <a:pt x="1200272" y="3859667"/>
                  </a:moveTo>
                  <a:cubicBezTo>
                    <a:pt x="1195050" y="3857325"/>
                    <a:pt x="1192670" y="3851220"/>
                    <a:pt x="1195012" y="3845998"/>
                  </a:cubicBezTo>
                  <a:lnTo>
                    <a:pt x="1195012" y="3845998"/>
                  </a:lnTo>
                  <a:cubicBezTo>
                    <a:pt x="1197354" y="3840777"/>
                    <a:pt x="1203420" y="3838396"/>
                    <a:pt x="1208641" y="3840738"/>
                  </a:cubicBezTo>
                  <a:lnTo>
                    <a:pt x="1208641" y="3840738"/>
                  </a:lnTo>
                  <a:cubicBezTo>
                    <a:pt x="1213901" y="3843080"/>
                    <a:pt x="1216244" y="3849185"/>
                    <a:pt x="1213901" y="3854407"/>
                  </a:cubicBezTo>
                  <a:lnTo>
                    <a:pt x="1213901" y="3854407"/>
                  </a:lnTo>
                  <a:cubicBezTo>
                    <a:pt x="1212174" y="3858361"/>
                    <a:pt x="1208181" y="3860665"/>
                    <a:pt x="1204111" y="3860550"/>
                  </a:cubicBezTo>
                  <a:lnTo>
                    <a:pt x="1204111" y="3860550"/>
                  </a:lnTo>
                  <a:cubicBezTo>
                    <a:pt x="1202844" y="3860511"/>
                    <a:pt x="1201539" y="3860204"/>
                    <a:pt x="1200272" y="3859667"/>
                  </a:cubicBezTo>
                  <a:close/>
                  <a:moveTo>
                    <a:pt x="2719252" y="3894144"/>
                  </a:moveTo>
                  <a:cubicBezTo>
                    <a:pt x="2717217" y="3888769"/>
                    <a:pt x="2719904" y="3882818"/>
                    <a:pt x="2725241" y="3880745"/>
                  </a:cubicBezTo>
                  <a:lnTo>
                    <a:pt x="2725241" y="3880745"/>
                  </a:lnTo>
                  <a:cubicBezTo>
                    <a:pt x="2730578" y="3878710"/>
                    <a:pt x="2736567" y="3881397"/>
                    <a:pt x="2738640" y="3886734"/>
                  </a:cubicBezTo>
                  <a:lnTo>
                    <a:pt x="2738640" y="3886734"/>
                  </a:lnTo>
                  <a:cubicBezTo>
                    <a:pt x="2740675" y="3892110"/>
                    <a:pt x="2737988" y="3898061"/>
                    <a:pt x="2732613" y="3900134"/>
                  </a:cubicBezTo>
                  <a:lnTo>
                    <a:pt x="2732613" y="3900134"/>
                  </a:lnTo>
                  <a:cubicBezTo>
                    <a:pt x="2731307" y="3900633"/>
                    <a:pt x="2729925" y="3900825"/>
                    <a:pt x="2728620" y="3900787"/>
                  </a:cubicBezTo>
                  <a:lnTo>
                    <a:pt x="2728620" y="3900787"/>
                  </a:lnTo>
                  <a:cubicBezTo>
                    <a:pt x="2724550" y="3900671"/>
                    <a:pt x="2720787" y="3898137"/>
                    <a:pt x="2719252" y="3894144"/>
                  </a:cubicBezTo>
                  <a:close/>
                  <a:moveTo>
                    <a:pt x="1173780" y="3847688"/>
                  </a:moveTo>
                  <a:cubicBezTo>
                    <a:pt x="1168558" y="3845269"/>
                    <a:pt x="1166293" y="3839126"/>
                    <a:pt x="1168673" y="3833943"/>
                  </a:cubicBezTo>
                  <a:lnTo>
                    <a:pt x="1168673" y="3833943"/>
                  </a:lnTo>
                  <a:cubicBezTo>
                    <a:pt x="1171092" y="3828760"/>
                    <a:pt x="1177235" y="3826456"/>
                    <a:pt x="1182419" y="3828875"/>
                  </a:cubicBezTo>
                  <a:lnTo>
                    <a:pt x="1182419" y="3828875"/>
                  </a:lnTo>
                  <a:cubicBezTo>
                    <a:pt x="1187602" y="3831293"/>
                    <a:pt x="1189905" y="3837398"/>
                    <a:pt x="1187487" y="3842581"/>
                  </a:cubicBezTo>
                  <a:lnTo>
                    <a:pt x="1187487" y="3842581"/>
                  </a:lnTo>
                  <a:cubicBezTo>
                    <a:pt x="1185720" y="3846498"/>
                    <a:pt x="1181766" y="3848724"/>
                    <a:pt x="1177773" y="3848609"/>
                  </a:cubicBezTo>
                  <a:lnTo>
                    <a:pt x="1177773" y="3848609"/>
                  </a:lnTo>
                  <a:cubicBezTo>
                    <a:pt x="1176391" y="3848571"/>
                    <a:pt x="1175047" y="3848264"/>
                    <a:pt x="1173780" y="3847688"/>
                  </a:cubicBezTo>
                  <a:close/>
                  <a:moveTo>
                    <a:pt x="2746358" y="3883778"/>
                  </a:moveTo>
                  <a:cubicBezTo>
                    <a:pt x="2744208" y="3878441"/>
                    <a:pt x="2746818" y="3872452"/>
                    <a:pt x="2752155" y="3870340"/>
                  </a:cubicBezTo>
                  <a:lnTo>
                    <a:pt x="2752155" y="3870340"/>
                  </a:lnTo>
                  <a:cubicBezTo>
                    <a:pt x="2757453" y="3868228"/>
                    <a:pt x="2763481" y="3870801"/>
                    <a:pt x="2765593" y="3876138"/>
                  </a:cubicBezTo>
                  <a:lnTo>
                    <a:pt x="2765593" y="3876138"/>
                  </a:lnTo>
                  <a:cubicBezTo>
                    <a:pt x="2767705" y="3881474"/>
                    <a:pt x="2765094" y="3887464"/>
                    <a:pt x="2759795" y="3889575"/>
                  </a:cubicBezTo>
                  <a:lnTo>
                    <a:pt x="2759795" y="3889575"/>
                  </a:lnTo>
                  <a:cubicBezTo>
                    <a:pt x="2758413" y="3890113"/>
                    <a:pt x="2756993" y="3890343"/>
                    <a:pt x="2755611" y="3890305"/>
                  </a:cubicBezTo>
                  <a:lnTo>
                    <a:pt x="2755611" y="3890305"/>
                  </a:lnTo>
                  <a:cubicBezTo>
                    <a:pt x="2751579" y="3890190"/>
                    <a:pt x="2747893" y="3887733"/>
                    <a:pt x="2746319" y="3883778"/>
                  </a:cubicBezTo>
                  <a:close/>
                  <a:moveTo>
                    <a:pt x="1147403" y="3835325"/>
                  </a:moveTo>
                  <a:lnTo>
                    <a:pt x="1147403" y="3835325"/>
                  </a:lnTo>
                  <a:cubicBezTo>
                    <a:pt x="1142258" y="3832868"/>
                    <a:pt x="1140070" y="3826686"/>
                    <a:pt x="1142527" y="3821541"/>
                  </a:cubicBezTo>
                  <a:lnTo>
                    <a:pt x="1142527" y="3821541"/>
                  </a:lnTo>
                  <a:cubicBezTo>
                    <a:pt x="1144984" y="3816358"/>
                    <a:pt x="1151166" y="3814208"/>
                    <a:pt x="1156310" y="3816627"/>
                  </a:cubicBezTo>
                  <a:lnTo>
                    <a:pt x="1156310" y="3816627"/>
                  </a:lnTo>
                  <a:cubicBezTo>
                    <a:pt x="1161494" y="3819123"/>
                    <a:pt x="1163644" y="3825266"/>
                    <a:pt x="1161225" y="3830449"/>
                  </a:cubicBezTo>
                  <a:lnTo>
                    <a:pt x="1161225" y="3830449"/>
                  </a:lnTo>
                  <a:cubicBezTo>
                    <a:pt x="1159344" y="3834250"/>
                    <a:pt x="1155504" y="3836438"/>
                    <a:pt x="1151511" y="3836323"/>
                  </a:cubicBezTo>
                  <a:lnTo>
                    <a:pt x="1151511" y="3836323"/>
                  </a:lnTo>
                  <a:cubicBezTo>
                    <a:pt x="1150129" y="3836285"/>
                    <a:pt x="1148747" y="3835978"/>
                    <a:pt x="1147403" y="3835325"/>
                  </a:cubicBezTo>
                  <a:close/>
                  <a:moveTo>
                    <a:pt x="2773272" y="3872989"/>
                  </a:moveTo>
                  <a:cubicBezTo>
                    <a:pt x="2771083" y="3867691"/>
                    <a:pt x="2773617" y="3861663"/>
                    <a:pt x="2778839" y="3859475"/>
                  </a:cubicBezTo>
                  <a:lnTo>
                    <a:pt x="2778839" y="3859475"/>
                  </a:lnTo>
                  <a:cubicBezTo>
                    <a:pt x="2784137" y="3857286"/>
                    <a:pt x="2790165" y="3859820"/>
                    <a:pt x="2792353" y="3865042"/>
                  </a:cubicBezTo>
                  <a:lnTo>
                    <a:pt x="2792353" y="3865042"/>
                  </a:lnTo>
                  <a:cubicBezTo>
                    <a:pt x="2794542" y="3870340"/>
                    <a:pt x="2792046" y="3876368"/>
                    <a:pt x="2786786" y="3878556"/>
                  </a:cubicBezTo>
                  <a:lnTo>
                    <a:pt x="2786786" y="3878556"/>
                  </a:lnTo>
                  <a:cubicBezTo>
                    <a:pt x="2785366" y="3879132"/>
                    <a:pt x="2783907" y="3879401"/>
                    <a:pt x="2782486" y="3879363"/>
                  </a:cubicBezTo>
                  <a:lnTo>
                    <a:pt x="2782486" y="3879363"/>
                  </a:lnTo>
                  <a:cubicBezTo>
                    <a:pt x="2778532" y="3879247"/>
                    <a:pt x="2774846" y="3876829"/>
                    <a:pt x="2773233" y="3872951"/>
                  </a:cubicBezTo>
                  <a:close/>
                  <a:moveTo>
                    <a:pt x="1121257" y="3822578"/>
                  </a:moveTo>
                  <a:lnTo>
                    <a:pt x="1121257" y="3822578"/>
                  </a:lnTo>
                  <a:cubicBezTo>
                    <a:pt x="1116112" y="3820044"/>
                    <a:pt x="1114039" y="3813863"/>
                    <a:pt x="1116573" y="3808718"/>
                  </a:cubicBezTo>
                  <a:lnTo>
                    <a:pt x="1116573" y="3808718"/>
                  </a:lnTo>
                  <a:cubicBezTo>
                    <a:pt x="1119145" y="3803573"/>
                    <a:pt x="1125327" y="3801500"/>
                    <a:pt x="1130433" y="3804034"/>
                  </a:cubicBezTo>
                  <a:lnTo>
                    <a:pt x="1130433" y="3804034"/>
                  </a:lnTo>
                  <a:cubicBezTo>
                    <a:pt x="1135578" y="3806568"/>
                    <a:pt x="1137651" y="3812788"/>
                    <a:pt x="1135117" y="3817932"/>
                  </a:cubicBezTo>
                  <a:lnTo>
                    <a:pt x="1135117" y="3817932"/>
                  </a:lnTo>
                  <a:cubicBezTo>
                    <a:pt x="1133274" y="3821695"/>
                    <a:pt x="1129435" y="3823807"/>
                    <a:pt x="1125519" y="3823653"/>
                  </a:cubicBezTo>
                  <a:lnTo>
                    <a:pt x="1125519" y="3823653"/>
                  </a:lnTo>
                  <a:cubicBezTo>
                    <a:pt x="1124060" y="3823615"/>
                    <a:pt x="1122639" y="3823231"/>
                    <a:pt x="1121257" y="3822578"/>
                  </a:cubicBezTo>
                  <a:close/>
                  <a:moveTo>
                    <a:pt x="2800032" y="3861817"/>
                  </a:moveTo>
                  <a:cubicBezTo>
                    <a:pt x="2797767" y="3856557"/>
                    <a:pt x="2800147" y="3850490"/>
                    <a:pt x="2805407" y="3848225"/>
                  </a:cubicBezTo>
                  <a:lnTo>
                    <a:pt x="2805446" y="3848225"/>
                  </a:lnTo>
                  <a:cubicBezTo>
                    <a:pt x="2810667" y="3845960"/>
                    <a:pt x="2816733" y="3848340"/>
                    <a:pt x="2819037" y="3853600"/>
                  </a:cubicBezTo>
                  <a:lnTo>
                    <a:pt x="2819037" y="3853600"/>
                  </a:lnTo>
                  <a:cubicBezTo>
                    <a:pt x="2821303" y="3858860"/>
                    <a:pt x="2818884" y="3864965"/>
                    <a:pt x="2813624" y="3867230"/>
                  </a:cubicBezTo>
                  <a:lnTo>
                    <a:pt x="2813624" y="3867230"/>
                  </a:lnTo>
                  <a:cubicBezTo>
                    <a:pt x="2812203" y="3867845"/>
                    <a:pt x="2810706" y="3868113"/>
                    <a:pt x="2809208" y="3868075"/>
                  </a:cubicBezTo>
                  <a:lnTo>
                    <a:pt x="2809208" y="3868075"/>
                  </a:lnTo>
                  <a:cubicBezTo>
                    <a:pt x="2805331" y="3867960"/>
                    <a:pt x="2801683" y="3865618"/>
                    <a:pt x="2800032" y="3861817"/>
                  </a:cubicBezTo>
                  <a:close/>
                  <a:moveTo>
                    <a:pt x="1095303" y="3809486"/>
                  </a:moveTo>
                  <a:cubicBezTo>
                    <a:pt x="1090196" y="3806875"/>
                    <a:pt x="1088200" y="3800655"/>
                    <a:pt x="1090810" y="3795549"/>
                  </a:cubicBezTo>
                  <a:lnTo>
                    <a:pt x="1090810" y="3795549"/>
                  </a:lnTo>
                  <a:cubicBezTo>
                    <a:pt x="1093421" y="3790442"/>
                    <a:pt x="1099641" y="3788446"/>
                    <a:pt x="1104747" y="3791057"/>
                  </a:cubicBezTo>
                  <a:lnTo>
                    <a:pt x="1104747" y="3791057"/>
                  </a:lnTo>
                  <a:cubicBezTo>
                    <a:pt x="1109854" y="3793667"/>
                    <a:pt x="1111850" y="3799887"/>
                    <a:pt x="1109240" y="3804994"/>
                  </a:cubicBezTo>
                  <a:lnTo>
                    <a:pt x="1109240" y="3804994"/>
                  </a:lnTo>
                  <a:cubicBezTo>
                    <a:pt x="1107320" y="3808680"/>
                    <a:pt x="1103557" y="3810714"/>
                    <a:pt x="1099641" y="3810599"/>
                  </a:cubicBezTo>
                  <a:lnTo>
                    <a:pt x="1099641" y="3810599"/>
                  </a:lnTo>
                  <a:cubicBezTo>
                    <a:pt x="1098182" y="3810561"/>
                    <a:pt x="1096685" y="3810177"/>
                    <a:pt x="1095303" y="3809486"/>
                  </a:cubicBezTo>
                  <a:close/>
                  <a:moveTo>
                    <a:pt x="2826601" y="3850260"/>
                  </a:moveTo>
                  <a:cubicBezTo>
                    <a:pt x="2824297" y="3845039"/>
                    <a:pt x="2826601" y="3838896"/>
                    <a:pt x="2831822" y="3836553"/>
                  </a:cubicBezTo>
                  <a:lnTo>
                    <a:pt x="2831822" y="3836553"/>
                  </a:lnTo>
                  <a:cubicBezTo>
                    <a:pt x="2837044" y="3834250"/>
                    <a:pt x="2843187" y="3836553"/>
                    <a:pt x="2845491" y="3841775"/>
                  </a:cubicBezTo>
                  <a:lnTo>
                    <a:pt x="2845491" y="3841775"/>
                  </a:lnTo>
                  <a:cubicBezTo>
                    <a:pt x="2847833" y="3846997"/>
                    <a:pt x="2845529" y="3853140"/>
                    <a:pt x="2840307" y="3855482"/>
                  </a:cubicBezTo>
                  <a:lnTo>
                    <a:pt x="2840307" y="3855482"/>
                  </a:lnTo>
                  <a:cubicBezTo>
                    <a:pt x="2838810" y="3856134"/>
                    <a:pt x="2837236" y="3856403"/>
                    <a:pt x="2835739" y="3856365"/>
                  </a:cubicBezTo>
                  <a:lnTo>
                    <a:pt x="2835739" y="3856365"/>
                  </a:lnTo>
                  <a:cubicBezTo>
                    <a:pt x="2831938" y="3856249"/>
                    <a:pt x="2828328" y="3853984"/>
                    <a:pt x="2826601" y="3850260"/>
                  </a:cubicBezTo>
                  <a:close/>
                  <a:moveTo>
                    <a:pt x="1069502" y="3796009"/>
                  </a:moveTo>
                  <a:cubicBezTo>
                    <a:pt x="1064434" y="3793284"/>
                    <a:pt x="1062553" y="3787064"/>
                    <a:pt x="1065240" y="3781996"/>
                  </a:cubicBezTo>
                  <a:lnTo>
                    <a:pt x="1065240" y="3781996"/>
                  </a:lnTo>
                  <a:cubicBezTo>
                    <a:pt x="1067928" y="3776928"/>
                    <a:pt x="1074186" y="3775046"/>
                    <a:pt x="1079254" y="3777734"/>
                  </a:cubicBezTo>
                  <a:lnTo>
                    <a:pt x="1079254" y="3777734"/>
                  </a:lnTo>
                  <a:cubicBezTo>
                    <a:pt x="1084284" y="3780421"/>
                    <a:pt x="1086203" y="3786680"/>
                    <a:pt x="1083516" y="3791748"/>
                  </a:cubicBezTo>
                  <a:lnTo>
                    <a:pt x="1083516" y="3791748"/>
                  </a:lnTo>
                  <a:cubicBezTo>
                    <a:pt x="1081596" y="3795318"/>
                    <a:pt x="1077833" y="3797315"/>
                    <a:pt x="1074032" y="3797200"/>
                  </a:cubicBezTo>
                  <a:lnTo>
                    <a:pt x="1074032" y="3797200"/>
                  </a:lnTo>
                  <a:cubicBezTo>
                    <a:pt x="1072497" y="3797161"/>
                    <a:pt x="1070922" y="3796777"/>
                    <a:pt x="1069502" y="3796009"/>
                  </a:cubicBezTo>
                  <a:close/>
                  <a:moveTo>
                    <a:pt x="2853016" y="3838320"/>
                  </a:moveTo>
                  <a:cubicBezTo>
                    <a:pt x="2850559" y="3833136"/>
                    <a:pt x="2852785" y="3826955"/>
                    <a:pt x="2858007" y="3824574"/>
                  </a:cubicBezTo>
                  <a:lnTo>
                    <a:pt x="2858007" y="3824574"/>
                  </a:lnTo>
                  <a:cubicBezTo>
                    <a:pt x="2863190" y="3822156"/>
                    <a:pt x="2869333" y="3824421"/>
                    <a:pt x="2871752" y="3829566"/>
                  </a:cubicBezTo>
                  <a:lnTo>
                    <a:pt x="2871752" y="3829566"/>
                  </a:lnTo>
                  <a:cubicBezTo>
                    <a:pt x="2874171" y="3834749"/>
                    <a:pt x="2871906" y="3840892"/>
                    <a:pt x="2866761" y="3843311"/>
                  </a:cubicBezTo>
                  <a:lnTo>
                    <a:pt x="2866761" y="3843311"/>
                  </a:lnTo>
                  <a:cubicBezTo>
                    <a:pt x="2865187" y="3844002"/>
                    <a:pt x="2863613" y="3844309"/>
                    <a:pt x="2862038" y="3844271"/>
                  </a:cubicBezTo>
                  <a:lnTo>
                    <a:pt x="2862038" y="3844271"/>
                  </a:lnTo>
                  <a:cubicBezTo>
                    <a:pt x="2858276" y="3844156"/>
                    <a:pt x="2854705" y="3841967"/>
                    <a:pt x="2852978" y="3838320"/>
                  </a:cubicBezTo>
                  <a:close/>
                  <a:moveTo>
                    <a:pt x="1043932" y="3782149"/>
                  </a:moveTo>
                  <a:cubicBezTo>
                    <a:pt x="1038940" y="3779385"/>
                    <a:pt x="1037097" y="3773088"/>
                    <a:pt x="1039862" y="3768097"/>
                  </a:cubicBezTo>
                  <a:lnTo>
                    <a:pt x="1039862" y="3768097"/>
                  </a:lnTo>
                  <a:cubicBezTo>
                    <a:pt x="1042588" y="3763106"/>
                    <a:pt x="1048923" y="3761263"/>
                    <a:pt x="1053914" y="3763989"/>
                  </a:cubicBezTo>
                  <a:lnTo>
                    <a:pt x="1053914" y="3763989"/>
                  </a:lnTo>
                  <a:cubicBezTo>
                    <a:pt x="1058905" y="3766753"/>
                    <a:pt x="1060748" y="3773088"/>
                    <a:pt x="1057984" y="3778079"/>
                  </a:cubicBezTo>
                  <a:lnTo>
                    <a:pt x="1057984" y="3778079"/>
                  </a:lnTo>
                  <a:cubicBezTo>
                    <a:pt x="1056064" y="3781573"/>
                    <a:pt x="1052340" y="3783531"/>
                    <a:pt x="1048577" y="3783416"/>
                  </a:cubicBezTo>
                  <a:lnTo>
                    <a:pt x="1048577" y="3783416"/>
                  </a:lnTo>
                  <a:cubicBezTo>
                    <a:pt x="1047003" y="3783378"/>
                    <a:pt x="1045391" y="3782956"/>
                    <a:pt x="1043932" y="3782149"/>
                  </a:cubicBezTo>
                  <a:close/>
                  <a:moveTo>
                    <a:pt x="2879239" y="3825995"/>
                  </a:moveTo>
                  <a:cubicBezTo>
                    <a:pt x="2876743" y="3820850"/>
                    <a:pt x="2878893" y="3814669"/>
                    <a:pt x="2884038" y="3812173"/>
                  </a:cubicBezTo>
                  <a:lnTo>
                    <a:pt x="2884038" y="3812173"/>
                  </a:lnTo>
                  <a:cubicBezTo>
                    <a:pt x="2889221" y="3809639"/>
                    <a:pt x="2895403" y="3811789"/>
                    <a:pt x="2897898" y="3816973"/>
                  </a:cubicBezTo>
                  <a:lnTo>
                    <a:pt x="2897898" y="3816973"/>
                  </a:lnTo>
                  <a:cubicBezTo>
                    <a:pt x="2900394" y="3822117"/>
                    <a:pt x="2898244" y="3828299"/>
                    <a:pt x="2893099" y="3830794"/>
                  </a:cubicBezTo>
                  <a:lnTo>
                    <a:pt x="2893099" y="3830794"/>
                  </a:lnTo>
                  <a:cubicBezTo>
                    <a:pt x="2891525" y="3831562"/>
                    <a:pt x="2889874" y="3831908"/>
                    <a:pt x="2888261" y="3831831"/>
                  </a:cubicBezTo>
                  <a:lnTo>
                    <a:pt x="2888261" y="3831831"/>
                  </a:lnTo>
                  <a:cubicBezTo>
                    <a:pt x="2884537" y="3831716"/>
                    <a:pt x="2881005" y="3829566"/>
                    <a:pt x="2879239" y="3825995"/>
                  </a:cubicBezTo>
                  <a:close/>
                  <a:moveTo>
                    <a:pt x="1018553" y="3767867"/>
                  </a:moveTo>
                  <a:lnTo>
                    <a:pt x="1018553" y="3767867"/>
                  </a:lnTo>
                  <a:cubicBezTo>
                    <a:pt x="1013600" y="3765064"/>
                    <a:pt x="1011834" y="3758691"/>
                    <a:pt x="1014714" y="3753738"/>
                  </a:cubicBezTo>
                  <a:lnTo>
                    <a:pt x="1014714" y="3753738"/>
                  </a:lnTo>
                  <a:cubicBezTo>
                    <a:pt x="1017516" y="3748785"/>
                    <a:pt x="1023890" y="3747057"/>
                    <a:pt x="1028843" y="3749898"/>
                  </a:cubicBezTo>
                  <a:lnTo>
                    <a:pt x="1028843" y="3749898"/>
                  </a:lnTo>
                  <a:cubicBezTo>
                    <a:pt x="1033795" y="3752740"/>
                    <a:pt x="1035523" y="3759074"/>
                    <a:pt x="1032682" y="3764027"/>
                  </a:cubicBezTo>
                  <a:lnTo>
                    <a:pt x="1032682" y="3764027"/>
                  </a:lnTo>
                  <a:cubicBezTo>
                    <a:pt x="1030686" y="3767483"/>
                    <a:pt x="1027038" y="3769364"/>
                    <a:pt x="1023314" y="3769249"/>
                  </a:cubicBezTo>
                  <a:lnTo>
                    <a:pt x="1023314" y="3769249"/>
                  </a:lnTo>
                  <a:cubicBezTo>
                    <a:pt x="1021701" y="3769210"/>
                    <a:pt x="1020050" y="3768788"/>
                    <a:pt x="1018553" y="3767905"/>
                  </a:cubicBezTo>
                  <a:close/>
                  <a:moveTo>
                    <a:pt x="2905309" y="3813325"/>
                  </a:moveTo>
                  <a:cubicBezTo>
                    <a:pt x="2902736" y="3808219"/>
                    <a:pt x="2904809" y="3801999"/>
                    <a:pt x="2909916" y="3799426"/>
                  </a:cubicBezTo>
                  <a:lnTo>
                    <a:pt x="2909916" y="3799426"/>
                  </a:lnTo>
                  <a:cubicBezTo>
                    <a:pt x="2915061" y="3796854"/>
                    <a:pt x="2921242" y="3798927"/>
                    <a:pt x="2923853" y="3804072"/>
                  </a:cubicBezTo>
                  <a:lnTo>
                    <a:pt x="2923853" y="3804072"/>
                  </a:lnTo>
                  <a:cubicBezTo>
                    <a:pt x="2926387" y="3809178"/>
                    <a:pt x="2924352" y="3815399"/>
                    <a:pt x="2919207" y="3817971"/>
                  </a:cubicBezTo>
                  <a:lnTo>
                    <a:pt x="2919246" y="3817971"/>
                  </a:lnTo>
                  <a:cubicBezTo>
                    <a:pt x="2917633" y="3818739"/>
                    <a:pt x="2915944" y="3819123"/>
                    <a:pt x="2914254" y="3819046"/>
                  </a:cubicBezTo>
                  <a:lnTo>
                    <a:pt x="2914254" y="3819046"/>
                  </a:lnTo>
                  <a:cubicBezTo>
                    <a:pt x="2910607" y="3818931"/>
                    <a:pt x="2907113" y="3816857"/>
                    <a:pt x="2905309" y="3813325"/>
                  </a:cubicBezTo>
                  <a:close/>
                  <a:moveTo>
                    <a:pt x="993405" y="3753315"/>
                  </a:moveTo>
                  <a:lnTo>
                    <a:pt x="993405" y="3753315"/>
                  </a:lnTo>
                  <a:cubicBezTo>
                    <a:pt x="988491" y="3750397"/>
                    <a:pt x="986840" y="3744024"/>
                    <a:pt x="989758" y="3739110"/>
                  </a:cubicBezTo>
                  <a:lnTo>
                    <a:pt x="989758" y="3739110"/>
                  </a:lnTo>
                  <a:cubicBezTo>
                    <a:pt x="992637" y="3734195"/>
                    <a:pt x="999011" y="3732583"/>
                    <a:pt x="1003925" y="3735462"/>
                  </a:cubicBezTo>
                  <a:lnTo>
                    <a:pt x="1003925" y="3735462"/>
                  </a:lnTo>
                  <a:cubicBezTo>
                    <a:pt x="1008839" y="3738342"/>
                    <a:pt x="1010490" y="3744715"/>
                    <a:pt x="1007572" y="3749630"/>
                  </a:cubicBezTo>
                  <a:lnTo>
                    <a:pt x="1007572" y="3749630"/>
                  </a:lnTo>
                  <a:cubicBezTo>
                    <a:pt x="1005614" y="3753008"/>
                    <a:pt x="1001967" y="3754851"/>
                    <a:pt x="998320" y="3754736"/>
                  </a:cubicBezTo>
                  <a:lnTo>
                    <a:pt x="998320" y="3754736"/>
                  </a:lnTo>
                  <a:cubicBezTo>
                    <a:pt x="996630" y="3754697"/>
                    <a:pt x="994941" y="3754199"/>
                    <a:pt x="993405" y="3753315"/>
                  </a:cubicBezTo>
                  <a:close/>
                  <a:moveTo>
                    <a:pt x="2931186" y="3800271"/>
                  </a:moveTo>
                  <a:cubicBezTo>
                    <a:pt x="2928537" y="3795165"/>
                    <a:pt x="2930495" y="3788945"/>
                    <a:pt x="2935563" y="3786296"/>
                  </a:cubicBezTo>
                  <a:lnTo>
                    <a:pt x="2935563" y="3786296"/>
                  </a:lnTo>
                  <a:cubicBezTo>
                    <a:pt x="2940631" y="3783647"/>
                    <a:pt x="2946851" y="3785643"/>
                    <a:pt x="2949500" y="3790673"/>
                  </a:cubicBezTo>
                  <a:lnTo>
                    <a:pt x="2949500" y="3790673"/>
                  </a:lnTo>
                  <a:cubicBezTo>
                    <a:pt x="2952149" y="3795779"/>
                    <a:pt x="2950152" y="3801999"/>
                    <a:pt x="2945123" y="3804648"/>
                  </a:cubicBezTo>
                  <a:lnTo>
                    <a:pt x="2945123" y="3804648"/>
                  </a:lnTo>
                  <a:cubicBezTo>
                    <a:pt x="2943472" y="3805493"/>
                    <a:pt x="2941744" y="3805877"/>
                    <a:pt x="2939978" y="3805800"/>
                  </a:cubicBezTo>
                  <a:lnTo>
                    <a:pt x="2939978" y="3805800"/>
                  </a:lnTo>
                  <a:cubicBezTo>
                    <a:pt x="2936369" y="3805685"/>
                    <a:pt x="2932914" y="3803650"/>
                    <a:pt x="2931186" y="3800233"/>
                  </a:cubicBezTo>
                  <a:close/>
                  <a:moveTo>
                    <a:pt x="968449" y="3738342"/>
                  </a:moveTo>
                  <a:cubicBezTo>
                    <a:pt x="963573" y="3735385"/>
                    <a:pt x="962037" y="3728974"/>
                    <a:pt x="965032" y="3724098"/>
                  </a:cubicBezTo>
                  <a:lnTo>
                    <a:pt x="965032" y="3724098"/>
                  </a:lnTo>
                  <a:cubicBezTo>
                    <a:pt x="967988" y="3719221"/>
                    <a:pt x="974362" y="3717686"/>
                    <a:pt x="979238" y="3720680"/>
                  </a:cubicBezTo>
                  <a:lnTo>
                    <a:pt x="979238" y="3720680"/>
                  </a:lnTo>
                  <a:cubicBezTo>
                    <a:pt x="984114" y="3723637"/>
                    <a:pt x="985688" y="3730010"/>
                    <a:pt x="982693" y="3734886"/>
                  </a:cubicBezTo>
                  <a:lnTo>
                    <a:pt x="982693" y="3734886"/>
                  </a:lnTo>
                  <a:cubicBezTo>
                    <a:pt x="980697" y="3738227"/>
                    <a:pt x="977088" y="3739954"/>
                    <a:pt x="973517" y="3739839"/>
                  </a:cubicBezTo>
                  <a:lnTo>
                    <a:pt x="973517" y="3739839"/>
                  </a:lnTo>
                  <a:cubicBezTo>
                    <a:pt x="971789" y="3739801"/>
                    <a:pt x="970062" y="3739302"/>
                    <a:pt x="968487" y="3738342"/>
                  </a:cubicBezTo>
                  <a:close/>
                  <a:moveTo>
                    <a:pt x="2956871" y="3786795"/>
                  </a:moveTo>
                  <a:cubicBezTo>
                    <a:pt x="2954146" y="3781765"/>
                    <a:pt x="2955988" y="3775507"/>
                    <a:pt x="2961057" y="3772781"/>
                  </a:cubicBezTo>
                  <a:lnTo>
                    <a:pt x="2961057" y="3772781"/>
                  </a:lnTo>
                  <a:cubicBezTo>
                    <a:pt x="2966086" y="3770093"/>
                    <a:pt x="2972344" y="3771937"/>
                    <a:pt x="2975071" y="3777005"/>
                  </a:cubicBezTo>
                  <a:lnTo>
                    <a:pt x="2975071" y="3777005"/>
                  </a:lnTo>
                  <a:cubicBezTo>
                    <a:pt x="2977758" y="3782034"/>
                    <a:pt x="2975915" y="3788292"/>
                    <a:pt x="2970847" y="3790980"/>
                  </a:cubicBezTo>
                  <a:lnTo>
                    <a:pt x="2970847" y="3790980"/>
                  </a:lnTo>
                  <a:cubicBezTo>
                    <a:pt x="2969196" y="3791863"/>
                    <a:pt x="2967392" y="3792285"/>
                    <a:pt x="2965625" y="3792208"/>
                  </a:cubicBezTo>
                  <a:lnTo>
                    <a:pt x="2965625" y="3792208"/>
                  </a:lnTo>
                  <a:cubicBezTo>
                    <a:pt x="2962055" y="3792093"/>
                    <a:pt x="2958638" y="3790174"/>
                    <a:pt x="2956833" y="3786795"/>
                  </a:cubicBezTo>
                  <a:close/>
                  <a:moveTo>
                    <a:pt x="943685" y="3722984"/>
                  </a:moveTo>
                  <a:cubicBezTo>
                    <a:pt x="938847" y="3719913"/>
                    <a:pt x="937388" y="3713539"/>
                    <a:pt x="940421" y="3708702"/>
                  </a:cubicBezTo>
                  <a:lnTo>
                    <a:pt x="940421" y="3708702"/>
                  </a:lnTo>
                  <a:cubicBezTo>
                    <a:pt x="943493" y="3703864"/>
                    <a:pt x="949866" y="3702405"/>
                    <a:pt x="954742" y="3705477"/>
                  </a:cubicBezTo>
                  <a:lnTo>
                    <a:pt x="954742" y="3705477"/>
                  </a:lnTo>
                  <a:cubicBezTo>
                    <a:pt x="959580" y="3708471"/>
                    <a:pt x="961039" y="3714921"/>
                    <a:pt x="957967" y="3719759"/>
                  </a:cubicBezTo>
                  <a:lnTo>
                    <a:pt x="957967" y="3719759"/>
                  </a:lnTo>
                  <a:cubicBezTo>
                    <a:pt x="955933" y="3722984"/>
                    <a:pt x="952439" y="3724712"/>
                    <a:pt x="948868" y="3724597"/>
                  </a:cubicBezTo>
                  <a:lnTo>
                    <a:pt x="948868" y="3724597"/>
                  </a:lnTo>
                  <a:cubicBezTo>
                    <a:pt x="947102" y="3724520"/>
                    <a:pt x="945336" y="3724021"/>
                    <a:pt x="943685" y="3722984"/>
                  </a:cubicBezTo>
                  <a:close/>
                  <a:moveTo>
                    <a:pt x="2982327" y="3773011"/>
                  </a:moveTo>
                  <a:cubicBezTo>
                    <a:pt x="2979524" y="3767982"/>
                    <a:pt x="2981329" y="3761724"/>
                    <a:pt x="2986320" y="3758883"/>
                  </a:cubicBezTo>
                  <a:lnTo>
                    <a:pt x="2986320" y="3758883"/>
                  </a:lnTo>
                  <a:cubicBezTo>
                    <a:pt x="2991311" y="3756118"/>
                    <a:pt x="2997608" y="3757923"/>
                    <a:pt x="3000410" y="3762914"/>
                  </a:cubicBezTo>
                  <a:lnTo>
                    <a:pt x="3000410" y="3762914"/>
                  </a:lnTo>
                  <a:cubicBezTo>
                    <a:pt x="3003175" y="3767905"/>
                    <a:pt x="3001409" y="3774202"/>
                    <a:pt x="2996417" y="3777005"/>
                  </a:cubicBezTo>
                  <a:lnTo>
                    <a:pt x="2996417" y="3777005"/>
                  </a:lnTo>
                  <a:cubicBezTo>
                    <a:pt x="2994690" y="3777926"/>
                    <a:pt x="2992847" y="3778387"/>
                    <a:pt x="2991042" y="3778310"/>
                  </a:cubicBezTo>
                  <a:lnTo>
                    <a:pt x="2991042" y="3778310"/>
                  </a:lnTo>
                  <a:cubicBezTo>
                    <a:pt x="2987510" y="3778195"/>
                    <a:pt x="2984170" y="3776313"/>
                    <a:pt x="2982327" y="3773011"/>
                  </a:cubicBezTo>
                  <a:close/>
                  <a:moveTo>
                    <a:pt x="919190" y="3707319"/>
                  </a:moveTo>
                  <a:lnTo>
                    <a:pt x="919190" y="3707319"/>
                  </a:lnTo>
                  <a:cubicBezTo>
                    <a:pt x="914390" y="3704210"/>
                    <a:pt x="913046" y="3697798"/>
                    <a:pt x="916118" y="3692999"/>
                  </a:cubicBezTo>
                  <a:lnTo>
                    <a:pt x="916118" y="3692999"/>
                  </a:lnTo>
                  <a:cubicBezTo>
                    <a:pt x="919266" y="3688199"/>
                    <a:pt x="925678" y="3686855"/>
                    <a:pt x="930477" y="3689927"/>
                  </a:cubicBezTo>
                  <a:lnTo>
                    <a:pt x="930477" y="3689927"/>
                  </a:lnTo>
                  <a:cubicBezTo>
                    <a:pt x="935277" y="3693075"/>
                    <a:pt x="936582" y="3699449"/>
                    <a:pt x="933472" y="3704286"/>
                  </a:cubicBezTo>
                  <a:lnTo>
                    <a:pt x="933472" y="3704286"/>
                  </a:lnTo>
                  <a:cubicBezTo>
                    <a:pt x="931437" y="3707396"/>
                    <a:pt x="927982" y="3709086"/>
                    <a:pt x="924450" y="3708970"/>
                  </a:cubicBezTo>
                  <a:lnTo>
                    <a:pt x="924450" y="3708970"/>
                  </a:lnTo>
                  <a:cubicBezTo>
                    <a:pt x="922645" y="3708894"/>
                    <a:pt x="920802" y="3708356"/>
                    <a:pt x="919151" y="3707319"/>
                  </a:cubicBezTo>
                  <a:close/>
                  <a:moveTo>
                    <a:pt x="3007628" y="3758844"/>
                  </a:moveTo>
                  <a:cubicBezTo>
                    <a:pt x="3004749" y="3753853"/>
                    <a:pt x="3006476" y="3747556"/>
                    <a:pt x="3011391" y="3744677"/>
                  </a:cubicBezTo>
                  <a:lnTo>
                    <a:pt x="3011391" y="3744677"/>
                  </a:lnTo>
                  <a:cubicBezTo>
                    <a:pt x="3016344" y="3741797"/>
                    <a:pt x="3022640" y="3743525"/>
                    <a:pt x="3025520" y="3748439"/>
                  </a:cubicBezTo>
                  <a:lnTo>
                    <a:pt x="3025520" y="3748439"/>
                  </a:lnTo>
                  <a:cubicBezTo>
                    <a:pt x="3028399" y="3753431"/>
                    <a:pt x="3026672" y="3759765"/>
                    <a:pt x="3021757" y="3762607"/>
                  </a:cubicBezTo>
                  <a:lnTo>
                    <a:pt x="3021757" y="3762607"/>
                  </a:lnTo>
                  <a:cubicBezTo>
                    <a:pt x="3020030" y="3763605"/>
                    <a:pt x="3018110" y="3764066"/>
                    <a:pt x="3016229" y="3763989"/>
                  </a:cubicBezTo>
                  <a:lnTo>
                    <a:pt x="3016229" y="3763989"/>
                  </a:lnTo>
                  <a:cubicBezTo>
                    <a:pt x="3012812" y="3763874"/>
                    <a:pt x="3009471" y="3762031"/>
                    <a:pt x="3007628" y="3758806"/>
                  </a:cubicBezTo>
                  <a:close/>
                  <a:moveTo>
                    <a:pt x="894886" y="3691271"/>
                  </a:moveTo>
                  <a:cubicBezTo>
                    <a:pt x="890125" y="3688084"/>
                    <a:pt x="888858" y="3681672"/>
                    <a:pt x="892084" y="3676912"/>
                  </a:cubicBezTo>
                  <a:lnTo>
                    <a:pt x="892084" y="3676912"/>
                  </a:lnTo>
                  <a:cubicBezTo>
                    <a:pt x="895270" y="3672112"/>
                    <a:pt x="901682" y="3670884"/>
                    <a:pt x="906443" y="3674070"/>
                  </a:cubicBezTo>
                  <a:lnTo>
                    <a:pt x="906443" y="3674070"/>
                  </a:lnTo>
                  <a:cubicBezTo>
                    <a:pt x="911204" y="3677257"/>
                    <a:pt x="912471" y="3683669"/>
                    <a:pt x="909284" y="3688430"/>
                  </a:cubicBezTo>
                  <a:lnTo>
                    <a:pt x="909284" y="3688430"/>
                  </a:lnTo>
                  <a:cubicBezTo>
                    <a:pt x="907211" y="3691501"/>
                    <a:pt x="903794" y="3693152"/>
                    <a:pt x="900300" y="3693037"/>
                  </a:cubicBezTo>
                  <a:lnTo>
                    <a:pt x="900300" y="3693037"/>
                  </a:lnTo>
                  <a:cubicBezTo>
                    <a:pt x="898457" y="3692960"/>
                    <a:pt x="896537" y="3692423"/>
                    <a:pt x="894886" y="3691271"/>
                  </a:cubicBezTo>
                  <a:close/>
                  <a:moveTo>
                    <a:pt x="3032623" y="3744216"/>
                  </a:moveTo>
                  <a:cubicBezTo>
                    <a:pt x="3029705" y="3739263"/>
                    <a:pt x="3031356" y="3732967"/>
                    <a:pt x="3036309" y="3730049"/>
                  </a:cubicBezTo>
                  <a:lnTo>
                    <a:pt x="3036309" y="3730049"/>
                  </a:lnTo>
                  <a:cubicBezTo>
                    <a:pt x="3041223" y="3727131"/>
                    <a:pt x="3047558" y="3728782"/>
                    <a:pt x="3050476" y="3733696"/>
                  </a:cubicBezTo>
                  <a:lnTo>
                    <a:pt x="3050476" y="3733696"/>
                  </a:lnTo>
                  <a:cubicBezTo>
                    <a:pt x="3053355" y="3738649"/>
                    <a:pt x="3051743" y="3744945"/>
                    <a:pt x="3046790" y="3747902"/>
                  </a:cubicBezTo>
                  <a:lnTo>
                    <a:pt x="3046790" y="3747902"/>
                  </a:lnTo>
                  <a:cubicBezTo>
                    <a:pt x="3045063" y="3748938"/>
                    <a:pt x="3043104" y="3749361"/>
                    <a:pt x="3041223" y="3749284"/>
                  </a:cubicBezTo>
                  <a:lnTo>
                    <a:pt x="3041223" y="3749284"/>
                  </a:lnTo>
                  <a:cubicBezTo>
                    <a:pt x="3037806" y="3749169"/>
                    <a:pt x="3034504" y="3747364"/>
                    <a:pt x="3032623" y="3744216"/>
                  </a:cubicBezTo>
                  <a:close/>
                  <a:moveTo>
                    <a:pt x="870852" y="3674953"/>
                  </a:moveTo>
                  <a:cubicBezTo>
                    <a:pt x="866168" y="3671728"/>
                    <a:pt x="864939" y="3665278"/>
                    <a:pt x="868164" y="3660556"/>
                  </a:cubicBezTo>
                  <a:lnTo>
                    <a:pt x="868164" y="3660556"/>
                  </a:lnTo>
                  <a:cubicBezTo>
                    <a:pt x="871389" y="3655795"/>
                    <a:pt x="877839" y="3654605"/>
                    <a:pt x="882562" y="3657830"/>
                  </a:cubicBezTo>
                  <a:lnTo>
                    <a:pt x="882562" y="3657830"/>
                  </a:lnTo>
                  <a:cubicBezTo>
                    <a:pt x="887322" y="3661055"/>
                    <a:pt x="888513" y="3667505"/>
                    <a:pt x="885288" y="3672227"/>
                  </a:cubicBezTo>
                  <a:lnTo>
                    <a:pt x="885288" y="3672227"/>
                  </a:lnTo>
                  <a:cubicBezTo>
                    <a:pt x="883215" y="3675261"/>
                    <a:pt x="879797" y="3676873"/>
                    <a:pt x="876380" y="3676758"/>
                  </a:cubicBezTo>
                  <a:lnTo>
                    <a:pt x="876380" y="3676758"/>
                  </a:lnTo>
                  <a:cubicBezTo>
                    <a:pt x="874461" y="3676681"/>
                    <a:pt x="872579" y="3676105"/>
                    <a:pt x="870890" y="3674953"/>
                  </a:cubicBezTo>
                  <a:close/>
                  <a:moveTo>
                    <a:pt x="3057541" y="3729473"/>
                  </a:moveTo>
                  <a:cubicBezTo>
                    <a:pt x="3054546" y="3724597"/>
                    <a:pt x="3056082" y="3718223"/>
                    <a:pt x="3060958" y="3715267"/>
                  </a:cubicBezTo>
                  <a:lnTo>
                    <a:pt x="3060958" y="3715267"/>
                  </a:lnTo>
                  <a:cubicBezTo>
                    <a:pt x="3065833" y="3712272"/>
                    <a:pt x="3072207" y="3713770"/>
                    <a:pt x="3075240" y="3718684"/>
                  </a:cubicBezTo>
                  <a:lnTo>
                    <a:pt x="3075240" y="3718684"/>
                  </a:lnTo>
                  <a:cubicBezTo>
                    <a:pt x="3078235" y="3723560"/>
                    <a:pt x="3076699" y="3729934"/>
                    <a:pt x="3071823" y="3732890"/>
                  </a:cubicBezTo>
                  <a:lnTo>
                    <a:pt x="3071823" y="3732890"/>
                  </a:lnTo>
                  <a:cubicBezTo>
                    <a:pt x="3070019" y="3734003"/>
                    <a:pt x="3067984" y="3734464"/>
                    <a:pt x="3066064" y="3734387"/>
                  </a:cubicBezTo>
                  <a:lnTo>
                    <a:pt x="3066064" y="3734387"/>
                  </a:lnTo>
                  <a:cubicBezTo>
                    <a:pt x="3062724" y="3734272"/>
                    <a:pt x="3059460" y="3732544"/>
                    <a:pt x="3057579" y="3729473"/>
                  </a:cubicBezTo>
                  <a:close/>
                  <a:moveTo>
                    <a:pt x="846971" y="3658252"/>
                  </a:moveTo>
                  <a:cubicBezTo>
                    <a:pt x="842325" y="3654950"/>
                    <a:pt x="841250" y="3648500"/>
                    <a:pt x="844552" y="3643854"/>
                  </a:cubicBezTo>
                  <a:lnTo>
                    <a:pt x="844552" y="3643854"/>
                  </a:lnTo>
                  <a:cubicBezTo>
                    <a:pt x="847892" y="3639209"/>
                    <a:pt x="854342" y="3638133"/>
                    <a:pt x="858988" y="3641435"/>
                  </a:cubicBezTo>
                  <a:lnTo>
                    <a:pt x="858988" y="3641435"/>
                  </a:lnTo>
                  <a:cubicBezTo>
                    <a:pt x="863633" y="3644776"/>
                    <a:pt x="864709" y="3651226"/>
                    <a:pt x="861407" y="3655910"/>
                  </a:cubicBezTo>
                  <a:lnTo>
                    <a:pt x="861407" y="3655910"/>
                  </a:lnTo>
                  <a:cubicBezTo>
                    <a:pt x="859295" y="3658828"/>
                    <a:pt x="855955" y="3660325"/>
                    <a:pt x="852614" y="3660210"/>
                  </a:cubicBezTo>
                  <a:lnTo>
                    <a:pt x="852614" y="3660210"/>
                  </a:lnTo>
                  <a:cubicBezTo>
                    <a:pt x="850656" y="3660133"/>
                    <a:pt x="848698" y="3659557"/>
                    <a:pt x="846971" y="3658290"/>
                  </a:cubicBezTo>
                  <a:close/>
                  <a:moveTo>
                    <a:pt x="3082189" y="3714192"/>
                  </a:moveTo>
                  <a:cubicBezTo>
                    <a:pt x="3079118" y="3709354"/>
                    <a:pt x="3080539" y="3702981"/>
                    <a:pt x="3085338" y="3699909"/>
                  </a:cubicBezTo>
                  <a:lnTo>
                    <a:pt x="3085338" y="3699909"/>
                  </a:lnTo>
                  <a:cubicBezTo>
                    <a:pt x="3090175" y="3696838"/>
                    <a:pt x="3096587" y="3698259"/>
                    <a:pt x="3099620" y="3703096"/>
                  </a:cubicBezTo>
                  <a:lnTo>
                    <a:pt x="3099620" y="3703096"/>
                  </a:lnTo>
                  <a:cubicBezTo>
                    <a:pt x="3102692" y="3707895"/>
                    <a:pt x="3101271" y="3714307"/>
                    <a:pt x="3096472" y="3717379"/>
                  </a:cubicBezTo>
                  <a:lnTo>
                    <a:pt x="3096472" y="3717379"/>
                  </a:lnTo>
                  <a:cubicBezTo>
                    <a:pt x="3094667" y="3718530"/>
                    <a:pt x="3092594" y="3719030"/>
                    <a:pt x="3090559" y="3718953"/>
                  </a:cubicBezTo>
                  <a:lnTo>
                    <a:pt x="3090559" y="3718953"/>
                  </a:lnTo>
                  <a:cubicBezTo>
                    <a:pt x="3087258" y="3718838"/>
                    <a:pt x="3084071" y="3717187"/>
                    <a:pt x="3082189" y="3714153"/>
                  </a:cubicBezTo>
                  <a:close/>
                  <a:moveTo>
                    <a:pt x="823397" y="3641205"/>
                  </a:moveTo>
                  <a:cubicBezTo>
                    <a:pt x="818789" y="3637827"/>
                    <a:pt x="817791" y="3631338"/>
                    <a:pt x="821170" y="3626731"/>
                  </a:cubicBezTo>
                  <a:lnTo>
                    <a:pt x="821170" y="3626731"/>
                  </a:lnTo>
                  <a:cubicBezTo>
                    <a:pt x="824548" y="3622123"/>
                    <a:pt x="831037" y="3621125"/>
                    <a:pt x="835644" y="3624504"/>
                  </a:cubicBezTo>
                  <a:lnTo>
                    <a:pt x="835644" y="3624504"/>
                  </a:lnTo>
                  <a:cubicBezTo>
                    <a:pt x="840213" y="3627882"/>
                    <a:pt x="841212" y="3634371"/>
                    <a:pt x="837833" y="3638978"/>
                  </a:cubicBezTo>
                  <a:lnTo>
                    <a:pt x="837833" y="3638978"/>
                  </a:lnTo>
                  <a:cubicBezTo>
                    <a:pt x="835759" y="3641819"/>
                    <a:pt x="832458" y="3643278"/>
                    <a:pt x="829156" y="3643163"/>
                  </a:cubicBezTo>
                  <a:lnTo>
                    <a:pt x="829156" y="3643163"/>
                  </a:lnTo>
                  <a:cubicBezTo>
                    <a:pt x="827121" y="3643086"/>
                    <a:pt x="825124" y="3642472"/>
                    <a:pt x="823358" y="3641205"/>
                  </a:cubicBezTo>
                  <a:close/>
                  <a:moveTo>
                    <a:pt x="3106608" y="3698604"/>
                  </a:moveTo>
                  <a:cubicBezTo>
                    <a:pt x="3103460" y="3693805"/>
                    <a:pt x="3104765" y="3687393"/>
                    <a:pt x="3109564" y="3684283"/>
                  </a:cubicBezTo>
                  <a:lnTo>
                    <a:pt x="3109564" y="3684283"/>
                  </a:lnTo>
                  <a:cubicBezTo>
                    <a:pt x="3114363" y="3681135"/>
                    <a:pt x="3120775" y="3682440"/>
                    <a:pt x="3123923" y="3687240"/>
                  </a:cubicBezTo>
                  <a:lnTo>
                    <a:pt x="3123923" y="3687240"/>
                  </a:lnTo>
                  <a:cubicBezTo>
                    <a:pt x="3127034" y="3692039"/>
                    <a:pt x="3125728" y="3698450"/>
                    <a:pt x="3120929" y="3701560"/>
                  </a:cubicBezTo>
                  <a:lnTo>
                    <a:pt x="3120929" y="3701560"/>
                  </a:lnTo>
                  <a:cubicBezTo>
                    <a:pt x="3119048" y="3702789"/>
                    <a:pt x="3116974" y="3703327"/>
                    <a:pt x="3114901" y="3703288"/>
                  </a:cubicBezTo>
                  <a:lnTo>
                    <a:pt x="3114901" y="3703288"/>
                  </a:lnTo>
                  <a:cubicBezTo>
                    <a:pt x="3111676" y="3703173"/>
                    <a:pt x="3108489" y="3701560"/>
                    <a:pt x="3106608" y="3698642"/>
                  </a:cubicBezTo>
                  <a:close/>
                  <a:moveTo>
                    <a:pt x="800053" y="3623736"/>
                  </a:moveTo>
                  <a:cubicBezTo>
                    <a:pt x="795484" y="3620319"/>
                    <a:pt x="794563" y="3613830"/>
                    <a:pt x="798018" y="3609261"/>
                  </a:cubicBezTo>
                  <a:lnTo>
                    <a:pt x="798018" y="3609261"/>
                  </a:lnTo>
                  <a:cubicBezTo>
                    <a:pt x="801474" y="3604693"/>
                    <a:pt x="807962" y="3603809"/>
                    <a:pt x="812531" y="3607226"/>
                  </a:cubicBezTo>
                  <a:lnTo>
                    <a:pt x="812531" y="3607226"/>
                  </a:lnTo>
                  <a:cubicBezTo>
                    <a:pt x="817062" y="3610682"/>
                    <a:pt x="817983" y="3617171"/>
                    <a:pt x="814489" y="3621739"/>
                  </a:cubicBezTo>
                  <a:lnTo>
                    <a:pt x="814489" y="3621739"/>
                  </a:lnTo>
                  <a:cubicBezTo>
                    <a:pt x="812416" y="3624542"/>
                    <a:pt x="809152" y="3625924"/>
                    <a:pt x="805889" y="3625809"/>
                  </a:cubicBezTo>
                  <a:lnTo>
                    <a:pt x="805889" y="3625809"/>
                  </a:lnTo>
                  <a:cubicBezTo>
                    <a:pt x="803816" y="3625732"/>
                    <a:pt x="801781" y="3625080"/>
                    <a:pt x="799976" y="3623697"/>
                  </a:cubicBezTo>
                  <a:close/>
                  <a:moveTo>
                    <a:pt x="3130758" y="3682671"/>
                  </a:moveTo>
                  <a:cubicBezTo>
                    <a:pt x="3127571" y="3677948"/>
                    <a:pt x="3128761" y="3671498"/>
                    <a:pt x="3133522" y="3668311"/>
                  </a:cubicBezTo>
                  <a:lnTo>
                    <a:pt x="3133522" y="3668311"/>
                  </a:lnTo>
                  <a:cubicBezTo>
                    <a:pt x="3138245" y="3665125"/>
                    <a:pt x="3144695" y="3666315"/>
                    <a:pt x="3147881" y="3671037"/>
                  </a:cubicBezTo>
                  <a:lnTo>
                    <a:pt x="3147881" y="3671037"/>
                  </a:lnTo>
                  <a:cubicBezTo>
                    <a:pt x="3151068" y="3675798"/>
                    <a:pt x="3149878" y="3682210"/>
                    <a:pt x="3145155" y="3685396"/>
                  </a:cubicBezTo>
                  <a:lnTo>
                    <a:pt x="3145155" y="3685396"/>
                  </a:lnTo>
                  <a:cubicBezTo>
                    <a:pt x="3143236" y="3686663"/>
                    <a:pt x="3141124" y="3687240"/>
                    <a:pt x="3139012" y="3687201"/>
                  </a:cubicBezTo>
                  <a:lnTo>
                    <a:pt x="3139012" y="3687201"/>
                  </a:lnTo>
                  <a:cubicBezTo>
                    <a:pt x="3135826" y="3687086"/>
                    <a:pt x="3132716" y="3685512"/>
                    <a:pt x="3130796" y="3682671"/>
                  </a:cubicBezTo>
                  <a:close/>
                  <a:moveTo>
                    <a:pt x="776978" y="3605998"/>
                  </a:moveTo>
                  <a:lnTo>
                    <a:pt x="776978" y="3605998"/>
                  </a:lnTo>
                  <a:cubicBezTo>
                    <a:pt x="772448" y="3602504"/>
                    <a:pt x="771680" y="3595977"/>
                    <a:pt x="775174" y="3591485"/>
                  </a:cubicBezTo>
                  <a:lnTo>
                    <a:pt x="775174" y="3591485"/>
                  </a:lnTo>
                  <a:cubicBezTo>
                    <a:pt x="778668" y="3586955"/>
                    <a:pt x="785195" y="3586187"/>
                    <a:pt x="789687" y="3589680"/>
                  </a:cubicBezTo>
                  <a:lnTo>
                    <a:pt x="789687" y="3589680"/>
                  </a:lnTo>
                  <a:cubicBezTo>
                    <a:pt x="794217" y="3593174"/>
                    <a:pt x="794985" y="3599701"/>
                    <a:pt x="791491" y="3604193"/>
                  </a:cubicBezTo>
                  <a:lnTo>
                    <a:pt x="791491" y="3604193"/>
                  </a:lnTo>
                  <a:cubicBezTo>
                    <a:pt x="789380" y="3606958"/>
                    <a:pt x="786193" y="3608302"/>
                    <a:pt x="783006" y="3608186"/>
                  </a:cubicBezTo>
                  <a:lnTo>
                    <a:pt x="783006" y="3608186"/>
                  </a:lnTo>
                  <a:cubicBezTo>
                    <a:pt x="780895" y="3608109"/>
                    <a:pt x="778745" y="3607418"/>
                    <a:pt x="776978" y="3605998"/>
                  </a:cubicBezTo>
                  <a:close/>
                  <a:moveTo>
                    <a:pt x="3154715" y="3666353"/>
                  </a:moveTo>
                  <a:cubicBezTo>
                    <a:pt x="3151414" y="3661631"/>
                    <a:pt x="3152604" y="3655219"/>
                    <a:pt x="3157250" y="3651917"/>
                  </a:cubicBezTo>
                  <a:lnTo>
                    <a:pt x="3157250" y="3651917"/>
                  </a:lnTo>
                  <a:cubicBezTo>
                    <a:pt x="3161972" y="3648615"/>
                    <a:pt x="3168422" y="3649805"/>
                    <a:pt x="3171686" y="3654451"/>
                  </a:cubicBezTo>
                  <a:lnTo>
                    <a:pt x="3171686" y="3654451"/>
                  </a:lnTo>
                  <a:cubicBezTo>
                    <a:pt x="3174988" y="3659135"/>
                    <a:pt x="3173797" y="3665624"/>
                    <a:pt x="3169152" y="3668887"/>
                  </a:cubicBezTo>
                  <a:lnTo>
                    <a:pt x="3169152" y="3668887"/>
                  </a:lnTo>
                  <a:cubicBezTo>
                    <a:pt x="3167232" y="3670231"/>
                    <a:pt x="3165044" y="3670807"/>
                    <a:pt x="3162893" y="3670768"/>
                  </a:cubicBezTo>
                  <a:lnTo>
                    <a:pt x="3162893" y="3670768"/>
                  </a:lnTo>
                  <a:cubicBezTo>
                    <a:pt x="3159745" y="3670653"/>
                    <a:pt x="3156674" y="3669117"/>
                    <a:pt x="3154754" y="3666353"/>
                  </a:cubicBezTo>
                  <a:close/>
                  <a:moveTo>
                    <a:pt x="754134" y="3587953"/>
                  </a:moveTo>
                  <a:cubicBezTo>
                    <a:pt x="749642" y="3584382"/>
                    <a:pt x="748951" y="3577855"/>
                    <a:pt x="752521" y="3573401"/>
                  </a:cubicBezTo>
                  <a:lnTo>
                    <a:pt x="752521" y="3573401"/>
                  </a:lnTo>
                  <a:cubicBezTo>
                    <a:pt x="756092" y="3568948"/>
                    <a:pt x="762581" y="3568218"/>
                    <a:pt x="767073" y="3571789"/>
                  </a:cubicBezTo>
                  <a:lnTo>
                    <a:pt x="767073" y="3571789"/>
                  </a:lnTo>
                  <a:cubicBezTo>
                    <a:pt x="771526" y="3575359"/>
                    <a:pt x="772217" y="3581887"/>
                    <a:pt x="768685" y="3586340"/>
                  </a:cubicBezTo>
                  <a:lnTo>
                    <a:pt x="768685" y="3586340"/>
                  </a:lnTo>
                  <a:cubicBezTo>
                    <a:pt x="766574" y="3588989"/>
                    <a:pt x="763425" y="3590295"/>
                    <a:pt x="760277" y="3590218"/>
                  </a:cubicBezTo>
                  <a:lnTo>
                    <a:pt x="760277" y="3590218"/>
                  </a:lnTo>
                  <a:cubicBezTo>
                    <a:pt x="758089" y="3590141"/>
                    <a:pt x="755939" y="3589412"/>
                    <a:pt x="754134" y="3587953"/>
                  </a:cubicBezTo>
                  <a:close/>
                  <a:moveTo>
                    <a:pt x="3178405" y="3649729"/>
                  </a:moveTo>
                  <a:cubicBezTo>
                    <a:pt x="3175064" y="3645044"/>
                    <a:pt x="3176140" y="3638594"/>
                    <a:pt x="3180785" y="3635254"/>
                  </a:cubicBezTo>
                  <a:lnTo>
                    <a:pt x="3180785" y="3635254"/>
                  </a:lnTo>
                  <a:cubicBezTo>
                    <a:pt x="3185469" y="3631914"/>
                    <a:pt x="3191881" y="3632950"/>
                    <a:pt x="3195260" y="3637634"/>
                  </a:cubicBezTo>
                  <a:lnTo>
                    <a:pt x="3195260" y="3637634"/>
                  </a:lnTo>
                  <a:cubicBezTo>
                    <a:pt x="3198600" y="3642242"/>
                    <a:pt x="3197525" y="3648730"/>
                    <a:pt x="3192879" y="3652071"/>
                  </a:cubicBezTo>
                  <a:lnTo>
                    <a:pt x="3192879" y="3652071"/>
                  </a:lnTo>
                  <a:cubicBezTo>
                    <a:pt x="3190921" y="3653453"/>
                    <a:pt x="3188732" y="3654106"/>
                    <a:pt x="3186506" y="3654029"/>
                  </a:cubicBezTo>
                  <a:lnTo>
                    <a:pt x="3186506" y="3654029"/>
                  </a:lnTo>
                  <a:cubicBezTo>
                    <a:pt x="3183396" y="3653913"/>
                    <a:pt x="3180401" y="3652455"/>
                    <a:pt x="3178405" y="3649767"/>
                  </a:cubicBezTo>
                  <a:close/>
                  <a:moveTo>
                    <a:pt x="731558" y="3569562"/>
                  </a:moveTo>
                  <a:lnTo>
                    <a:pt x="731558" y="3569562"/>
                  </a:lnTo>
                  <a:cubicBezTo>
                    <a:pt x="727143" y="3565914"/>
                    <a:pt x="726529" y="3559426"/>
                    <a:pt x="730215" y="3554972"/>
                  </a:cubicBezTo>
                  <a:lnTo>
                    <a:pt x="730215" y="3554972"/>
                  </a:lnTo>
                  <a:cubicBezTo>
                    <a:pt x="733824" y="3550557"/>
                    <a:pt x="740351" y="3549943"/>
                    <a:pt x="744766" y="3553590"/>
                  </a:cubicBezTo>
                  <a:lnTo>
                    <a:pt x="744766" y="3553590"/>
                  </a:lnTo>
                  <a:cubicBezTo>
                    <a:pt x="749181" y="3557237"/>
                    <a:pt x="749796" y="3563764"/>
                    <a:pt x="746148" y="3568180"/>
                  </a:cubicBezTo>
                  <a:lnTo>
                    <a:pt x="746148" y="3568180"/>
                  </a:lnTo>
                  <a:cubicBezTo>
                    <a:pt x="744036" y="3570752"/>
                    <a:pt x="740927" y="3572019"/>
                    <a:pt x="737816" y="3571942"/>
                  </a:cubicBezTo>
                  <a:lnTo>
                    <a:pt x="737816" y="3571942"/>
                  </a:lnTo>
                  <a:cubicBezTo>
                    <a:pt x="735590" y="3571866"/>
                    <a:pt x="733401" y="3571098"/>
                    <a:pt x="731558" y="3569600"/>
                  </a:cubicBezTo>
                  <a:close/>
                  <a:moveTo>
                    <a:pt x="3201863" y="3632720"/>
                  </a:moveTo>
                  <a:cubicBezTo>
                    <a:pt x="3198485" y="3628151"/>
                    <a:pt x="3199406" y="3621663"/>
                    <a:pt x="3203975" y="3618245"/>
                  </a:cubicBezTo>
                  <a:lnTo>
                    <a:pt x="3203975" y="3618245"/>
                  </a:lnTo>
                  <a:cubicBezTo>
                    <a:pt x="3208544" y="3614828"/>
                    <a:pt x="3215071" y="3615788"/>
                    <a:pt x="3218488" y="3620357"/>
                  </a:cubicBezTo>
                  <a:lnTo>
                    <a:pt x="3218488" y="3620357"/>
                  </a:lnTo>
                  <a:cubicBezTo>
                    <a:pt x="3221905" y="3624926"/>
                    <a:pt x="3220945" y="3631415"/>
                    <a:pt x="3216376" y="3634832"/>
                  </a:cubicBezTo>
                  <a:lnTo>
                    <a:pt x="3216376" y="3634832"/>
                  </a:lnTo>
                  <a:cubicBezTo>
                    <a:pt x="3214418" y="3636291"/>
                    <a:pt x="3212115" y="3636982"/>
                    <a:pt x="3209849" y="3636905"/>
                  </a:cubicBezTo>
                  <a:lnTo>
                    <a:pt x="3209849" y="3636905"/>
                  </a:lnTo>
                  <a:cubicBezTo>
                    <a:pt x="3206816" y="3636790"/>
                    <a:pt x="3203860" y="3635331"/>
                    <a:pt x="3201863" y="3632720"/>
                  </a:cubicBezTo>
                  <a:close/>
                  <a:moveTo>
                    <a:pt x="709290" y="3550826"/>
                  </a:moveTo>
                  <a:lnTo>
                    <a:pt x="709290" y="3550826"/>
                  </a:lnTo>
                  <a:cubicBezTo>
                    <a:pt x="704951" y="3547102"/>
                    <a:pt x="704414" y="3540575"/>
                    <a:pt x="708100" y="3536198"/>
                  </a:cubicBezTo>
                  <a:lnTo>
                    <a:pt x="708100" y="3536198"/>
                  </a:lnTo>
                  <a:cubicBezTo>
                    <a:pt x="711785" y="3531898"/>
                    <a:pt x="718351" y="3531360"/>
                    <a:pt x="722728" y="3535046"/>
                  </a:cubicBezTo>
                  <a:lnTo>
                    <a:pt x="722728" y="3535046"/>
                  </a:lnTo>
                  <a:cubicBezTo>
                    <a:pt x="727028" y="3538732"/>
                    <a:pt x="727565" y="3545259"/>
                    <a:pt x="723880" y="3549636"/>
                  </a:cubicBezTo>
                  <a:lnTo>
                    <a:pt x="723880" y="3549636"/>
                  </a:lnTo>
                  <a:cubicBezTo>
                    <a:pt x="721768" y="3552131"/>
                    <a:pt x="718696" y="3553360"/>
                    <a:pt x="715625" y="3553283"/>
                  </a:cubicBezTo>
                  <a:lnTo>
                    <a:pt x="715625" y="3553283"/>
                  </a:lnTo>
                  <a:cubicBezTo>
                    <a:pt x="713398" y="3553206"/>
                    <a:pt x="711133" y="3552438"/>
                    <a:pt x="709290" y="3550826"/>
                  </a:cubicBezTo>
                  <a:close/>
                  <a:moveTo>
                    <a:pt x="3225092" y="3615404"/>
                  </a:moveTo>
                  <a:cubicBezTo>
                    <a:pt x="3221636" y="3610912"/>
                    <a:pt x="3222481" y="3604385"/>
                    <a:pt x="3226973" y="3600891"/>
                  </a:cubicBezTo>
                  <a:lnTo>
                    <a:pt x="3226973" y="3600891"/>
                  </a:lnTo>
                  <a:cubicBezTo>
                    <a:pt x="3231503" y="3597398"/>
                    <a:pt x="3237992" y="3598281"/>
                    <a:pt x="3241486" y="3602773"/>
                  </a:cubicBezTo>
                  <a:lnTo>
                    <a:pt x="3241486" y="3602773"/>
                  </a:lnTo>
                  <a:cubicBezTo>
                    <a:pt x="3244980" y="3607303"/>
                    <a:pt x="3244135" y="3613792"/>
                    <a:pt x="3239604" y="3617286"/>
                  </a:cubicBezTo>
                  <a:lnTo>
                    <a:pt x="3239604" y="3617286"/>
                  </a:lnTo>
                  <a:cubicBezTo>
                    <a:pt x="3237646" y="3618821"/>
                    <a:pt x="3235266" y="3619513"/>
                    <a:pt x="3232962" y="3619436"/>
                  </a:cubicBezTo>
                  <a:lnTo>
                    <a:pt x="3232962" y="3619436"/>
                  </a:lnTo>
                  <a:cubicBezTo>
                    <a:pt x="3229968" y="3619321"/>
                    <a:pt x="3227088" y="3617977"/>
                    <a:pt x="3225092" y="3615404"/>
                  </a:cubicBezTo>
                  <a:close/>
                  <a:moveTo>
                    <a:pt x="687252" y="3531706"/>
                  </a:moveTo>
                  <a:cubicBezTo>
                    <a:pt x="682990" y="3527866"/>
                    <a:pt x="682568" y="3521378"/>
                    <a:pt x="686369" y="3517078"/>
                  </a:cubicBezTo>
                  <a:lnTo>
                    <a:pt x="686369" y="3517078"/>
                  </a:lnTo>
                  <a:cubicBezTo>
                    <a:pt x="690208" y="3512777"/>
                    <a:pt x="696697" y="3512393"/>
                    <a:pt x="700997" y="3516194"/>
                  </a:cubicBezTo>
                  <a:lnTo>
                    <a:pt x="700997" y="3516194"/>
                  </a:lnTo>
                  <a:cubicBezTo>
                    <a:pt x="705297" y="3519995"/>
                    <a:pt x="705681" y="3526522"/>
                    <a:pt x="701880" y="3530822"/>
                  </a:cubicBezTo>
                  <a:lnTo>
                    <a:pt x="701880" y="3530822"/>
                  </a:lnTo>
                  <a:cubicBezTo>
                    <a:pt x="699730" y="3533241"/>
                    <a:pt x="696735" y="3534393"/>
                    <a:pt x="693817" y="3534278"/>
                  </a:cubicBezTo>
                  <a:lnTo>
                    <a:pt x="693817" y="3534278"/>
                  </a:lnTo>
                  <a:cubicBezTo>
                    <a:pt x="691475" y="3534201"/>
                    <a:pt x="689171" y="3533357"/>
                    <a:pt x="687290" y="3531706"/>
                  </a:cubicBezTo>
                  <a:close/>
                  <a:moveTo>
                    <a:pt x="3248051" y="3597705"/>
                  </a:moveTo>
                  <a:cubicBezTo>
                    <a:pt x="3244519" y="3593213"/>
                    <a:pt x="3245287" y="3586724"/>
                    <a:pt x="3249779" y="3583192"/>
                  </a:cubicBezTo>
                  <a:lnTo>
                    <a:pt x="3249779" y="3583192"/>
                  </a:lnTo>
                  <a:cubicBezTo>
                    <a:pt x="3254271" y="3579660"/>
                    <a:pt x="3260798" y="3580389"/>
                    <a:pt x="3264292" y="3584920"/>
                  </a:cubicBezTo>
                  <a:lnTo>
                    <a:pt x="3264292" y="3584920"/>
                  </a:lnTo>
                  <a:cubicBezTo>
                    <a:pt x="3267862" y="3589373"/>
                    <a:pt x="3267095" y="3595900"/>
                    <a:pt x="3262564" y="3599433"/>
                  </a:cubicBezTo>
                  <a:lnTo>
                    <a:pt x="3262564" y="3599433"/>
                  </a:lnTo>
                  <a:cubicBezTo>
                    <a:pt x="3260568" y="3601007"/>
                    <a:pt x="3258187" y="3601736"/>
                    <a:pt x="3255883" y="3601659"/>
                  </a:cubicBezTo>
                  <a:lnTo>
                    <a:pt x="3255883" y="3601659"/>
                  </a:lnTo>
                  <a:cubicBezTo>
                    <a:pt x="3252889" y="3601544"/>
                    <a:pt x="3250048" y="3600200"/>
                    <a:pt x="3248051" y="3597705"/>
                  </a:cubicBezTo>
                  <a:close/>
                  <a:moveTo>
                    <a:pt x="665521" y="3512355"/>
                  </a:moveTo>
                  <a:cubicBezTo>
                    <a:pt x="661259" y="3508516"/>
                    <a:pt x="660913" y="3501989"/>
                    <a:pt x="664753" y="3497765"/>
                  </a:cubicBezTo>
                  <a:lnTo>
                    <a:pt x="664753" y="3497765"/>
                  </a:lnTo>
                  <a:cubicBezTo>
                    <a:pt x="668592" y="3493504"/>
                    <a:pt x="675119" y="3493158"/>
                    <a:pt x="679419" y="3497036"/>
                  </a:cubicBezTo>
                  <a:lnTo>
                    <a:pt x="679419" y="3497036"/>
                  </a:lnTo>
                  <a:cubicBezTo>
                    <a:pt x="683643" y="3500875"/>
                    <a:pt x="683988" y="3507364"/>
                    <a:pt x="680149" y="3511625"/>
                  </a:cubicBezTo>
                  <a:lnTo>
                    <a:pt x="680149" y="3511625"/>
                  </a:lnTo>
                  <a:cubicBezTo>
                    <a:pt x="678037" y="3513968"/>
                    <a:pt x="675081" y="3515119"/>
                    <a:pt x="672124" y="3515004"/>
                  </a:cubicBezTo>
                  <a:lnTo>
                    <a:pt x="672124" y="3515004"/>
                  </a:lnTo>
                  <a:cubicBezTo>
                    <a:pt x="669782" y="3514927"/>
                    <a:pt x="667441" y="3514083"/>
                    <a:pt x="665521" y="3512355"/>
                  </a:cubicBezTo>
                  <a:close/>
                  <a:moveTo>
                    <a:pt x="3270780" y="3579736"/>
                  </a:moveTo>
                  <a:cubicBezTo>
                    <a:pt x="3267171" y="3575321"/>
                    <a:pt x="3267824" y="3568794"/>
                    <a:pt x="3272278" y="3565147"/>
                  </a:cubicBezTo>
                  <a:lnTo>
                    <a:pt x="3272278" y="3565147"/>
                  </a:lnTo>
                  <a:cubicBezTo>
                    <a:pt x="3276693" y="3561576"/>
                    <a:pt x="3283220" y="3562229"/>
                    <a:pt x="3286829" y="3566682"/>
                  </a:cubicBezTo>
                  <a:lnTo>
                    <a:pt x="3286829" y="3566682"/>
                  </a:lnTo>
                  <a:cubicBezTo>
                    <a:pt x="3290438" y="3571098"/>
                    <a:pt x="3289747" y="3577625"/>
                    <a:pt x="3285332" y="3581234"/>
                  </a:cubicBezTo>
                  <a:lnTo>
                    <a:pt x="3285332" y="3581234"/>
                  </a:lnTo>
                  <a:cubicBezTo>
                    <a:pt x="3283335" y="3582885"/>
                    <a:pt x="3280878" y="3583614"/>
                    <a:pt x="3278459" y="3583537"/>
                  </a:cubicBezTo>
                  <a:lnTo>
                    <a:pt x="3278459" y="3583537"/>
                  </a:lnTo>
                  <a:cubicBezTo>
                    <a:pt x="3275580" y="3583461"/>
                    <a:pt x="3272738" y="3582155"/>
                    <a:pt x="3270780" y="3579736"/>
                  </a:cubicBezTo>
                  <a:close/>
                  <a:moveTo>
                    <a:pt x="644058" y="3492697"/>
                  </a:moveTo>
                  <a:cubicBezTo>
                    <a:pt x="639874" y="3488819"/>
                    <a:pt x="639643" y="3482293"/>
                    <a:pt x="643559" y="3478108"/>
                  </a:cubicBezTo>
                  <a:lnTo>
                    <a:pt x="643559" y="3478108"/>
                  </a:lnTo>
                  <a:cubicBezTo>
                    <a:pt x="647476" y="3473923"/>
                    <a:pt x="653964" y="3473692"/>
                    <a:pt x="658187" y="3477532"/>
                  </a:cubicBezTo>
                  <a:lnTo>
                    <a:pt x="658187" y="3477532"/>
                  </a:lnTo>
                  <a:cubicBezTo>
                    <a:pt x="662372" y="3481448"/>
                    <a:pt x="662603" y="3487975"/>
                    <a:pt x="658725" y="3492160"/>
                  </a:cubicBezTo>
                  <a:lnTo>
                    <a:pt x="658725" y="3492160"/>
                  </a:lnTo>
                  <a:cubicBezTo>
                    <a:pt x="656613" y="3494463"/>
                    <a:pt x="653695" y="3495538"/>
                    <a:pt x="650777" y="3495462"/>
                  </a:cubicBezTo>
                  <a:lnTo>
                    <a:pt x="650777" y="3495462"/>
                  </a:lnTo>
                  <a:cubicBezTo>
                    <a:pt x="648359" y="3495385"/>
                    <a:pt x="646017" y="3494463"/>
                    <a:pt x="644058" y="3492659"/>
                  </a:cubicBezTo>
                  <a:close/>
                  <a:moveTo>
                    <a:pt x="3293203" y="3561461"/>
                  </a:moveTo>
                  <a:cubicBezTo>
                    <a:pt x="3289517" y="3557084"/>
                    <a:pt x="3290131" y="3550557"/>
                    <a:pt x="3294508" y="3546871"/>
                  </a:cubicBezTo>
                  <a:lnTo>
                    <a:pt x="3294508" y="3546871"/>
                  </a:lnTo>
                  <a:cubicBezTo>
                    <a:pt x="3298885" y="3543185"/>
                    <a:pt x="3305412" y="3543800"/>
                    <a:pt x="3309098" y="3548177"/>
                  </a:cubicBezTo>
                  <a:lnTo>
                    <a:pt x="3309098" y="3548177"/>
                  </a:lnTo>
                  <a:cubicBezTo>
                    <a:pt x="3312784" y="3552553"/>
                    <a:pt x="3312169" y="3559080"/>
                    <a:pt x="3307792" y="3562766"/>
                  </a:cubicBezTo>
                  <a:lnTo>
                    <a:pt x="3307792" y="3562766"/>
                  </a:lnTo>
                  <a:cubicBezTo>
                    <a:pt x="3305758" y="3564456"/>
                    <a:pt x="3303300" y="3565223"/>
                    <a:pt x="3300843" y="3565147"/>
                  </a:cubicBezTo>
                  <a:lnTo>
                    <a:pt x="3300843" y="3565147"/>
                  </a:lnTo>
                  <a:cubicBezTo>
                    <a:pt x="3298002" y="3565070"/>
                    <a:pt x="3295199" y="3563803"/>
                    <a:pt x="3293203" y="3561461"/>
                  </a:cubicBezTo>
                  <a:close/>
                  <a:moveTo>
                    <a:pt x="622865" y="3472733"/>
                  </a:moveTo>
                  <a:lnTo>
                    <a:pt x="622903" y="3472733"/>
                  </a:lnTo>
                  <a:cubicBezTo>
                    <a:pt x="618757" y="3468778"/>
                    <a:pt x="618603" y="3462251"/>
                    <a:pt x="622558" y="3458104"/>
                  </a:cubicBezTo>
                  <a:lnTo>
                    <a:pt x="622558" y="3458104"/>
                  </a:lnTo>
                  <a:cubicBezTo>
                    <a:pt x="626512" y="3453958"/>
                    <a:pt x="633039" y="3453843"/>
                    <a:pt x="637186" y="3457797"/>
                  </a:cubicBezTo>
                  <a:lnTo>
                    <a:pt x="637186" y="3457797"/>
                  </a:lnTo>
                  <a:cubicBezTo>
                    <a:pt x="641333" y="3461752"/>
                    <a:pt x="641486" y="3468279"/>
                    <a:pt x="637493" y="3472425"/>
                  </a:cubicBezTo>
                  <a:lnTo>
                    <a:pt x="637493" y="3472425"/>
                  </a:lnTo>
                  <a:cubicBezTo>
                    <a:pt x="635381" y="3474652"/>
                    <a:pt x="632540" y="3475689"/>
                    <a:pt x="629699" y="3475612"/>
                  </a:cubicBezTo>
                  <a:lnTo>
                    <a:pt x="629699" y="3475612"/>
                  </a:lnTo>
                  <a:cubicBezTo>
                    <a:pt x="627242" y="3475535"/>
                    <a:pt x="624785" y="3474575"/>
                    <a:pt x="622865" y="3472733"/>
                  </a:cubicBezTo>
                  <a:close/>
                  <a:moveTo>
                    <a:pt x="3315394" y="3542802"/>
                  </a:moveTo>
                  <a:cubicBezTo>
                    <a:pt x="3311670" y="3538463"/>
                    <a:pt x="3312169" y="3531936"/>
                    <a:pt x="3316469" y="3528212"/>
                  </a:cubicBezTo>
                  <a:lnTo>
                    <a:pt x="3316469" y="3528212"/>
                  </a:lnTo>
                  <a:cubicBezTo>
                    <a:pt x="3320808" y="3524449"/>
                    <a:pt x="3327335" y="3524948"/>
                    <a:pt x="3331097" y="3529325"/>
                  </a:cubicBezTo>
                  <a:lnTo>
                    <a:pt x="3331097" y="3529325"/>
                  </a:lnTo>
                  <a:cubicBezTo>
                    <a:pt x="3334822" y="3533625"/>
                    <a:pt x="3334322" y="3540191"/>
                    <a:pt x="3330022" y="3543915"/>
                  </a:cubicBezTo>
                  <a:lnTo>
                    <a:pt x="3330022" y="3543915"/>
                  </a:lnTo>
                  <a:cubicBezTo>
                    <a:pt x="3327987" y="3545681"/>
                    <a:pt x="3325415" y="3546487"/>
                    <a:pt x="3322920" y="3546410"/>
                  </a:cubicBezTo>
                  <a:lnTo>
                    <a:pt x="3322920" y="3546410"/>
                  </a:lnTo>
                  <a:cubicBezTo>
                    <a:pt x="3320117" y="3546334"/>
                    <a:pt x="3317352" y="3545105"/>
                    <a:pt x="3315356" y="3542802"/>
                  </a:cubicBezTo>
                  <a:close/>
                  <a:moveTo>
                    <a:pt x="601979" y="3452460"/>
                  </a:moveTo>
                  <a:lnTo>
                    <a:pt x="602017" y="3452460"/>
                  </a:lnTo>
                  <a:cubicBezTo>
                    <a:pt x="597909" y="3448468"/>
                    <a:pt x="597832" y="3441941"/>
                    <a:pt x="601864" y="3437832"/>
                  </a:cubicBezTo>
                  <a:lnTo>
                    <a:pt x="601864" y="3437832"/>
                  </a:lnTo>
                  <a:cubicBezTo>
                    <a:pt x="605895" y="3433763"/>
                    <a:pt x="612422" y="3433686"/>
                    <a:pt x="616492" y="3437717"/>
                  </a:cubicBezTo>
                  <a:lnTo>
                    <a:pt x="616530" y="3437717"/>
                  </a:lnTo>
                  <a:cubicBezTo>
                    <a:pt x="620600" y="3441710"/>
                    <a:pt x="620600" y="3448275"/>
                    <a:pt x="616645" y="3452345"/>
                  </a:cubicBezTo>
                  <a:lnTo>
                    <a:pt x="616645" y="3452345"/>
                  </a:lnTo>
                  <a:cubicBezTo>
                    <a:pt x="614495" y="3454457"/>
                    <a:pt x="611692" y="3455532"/>
                    <a:pt x="608928" y="3455455"/>
                  </a:cubicBezTo>
                  <a:lnTo>
                    <a:pt x="608928" y="3455455"/>
                  </a:lnTo>
                  <a:cubicBezTo>
                    <a:pt x="606394" y="3455378"/>
                    <a:pt x="603899" y="3454380"/>
                    <a:pt x="601979" y="3452460"/>
                  </a:cubicBezTo>
                  <a:close/>
                  <a:moveTo>
                    <a:pt x="3337317" y="3523873"/>
                  </a:moveTo>
                  <a:cubicBezTo>
                    <a:pt x="3333555" y="3519573"/>
                    <a:pt x="3333939" y="3513046"/>
                    <a:pt x="3338239" y="3509245"/>
                  </a:cubicBezTo>
                  <a:lnTo>
                    <a:pt x="3338200" y="3509245"/>
                  </a:lnTo>
                  <a:cubicBezTo>
                    <a:pt x="3342500" y="3505482"/>
                    <a:pt x="3349027" y="3505866"/>
                    <a:pt x="3352828" y="3510128"/>
                  </a:cubicBezTo>
                  <a:lnTo>
                    <a:pt x="3352828" y="3510128"/>
                  </a:lnTo>
                  <a:cubicBezTo>
                    <a:pt x="3356630" y="3514390"/>
                    <a:pt x="3356207" y="3520955"/>
                    <a:pt x="3351945" y="3524756"/>
                  </a:cubicBezTo>
                  <a:lnTo>
                    <a:pt x="3351945" y="3524756"/>
                  </a:lnTo>
                  <a:cubicBezTo>
                    <a:pt x="3349911" y="3526561"/>
                    <a:pt x="3347300" y="3527444"/>
                    <a:pt x="3344727" y="3527329"/>
                  </a:cubicBezTo>
                  <a:lnTo>
                    <a:pt x="3344727" y="3527329"/>
                  </a:lnTo>
                  <a:cubicBezTo>
                    <a:pt x="3342001" y="3527252"/>
                    <a:pt x="3339314" y="3526062"/>
                    <a:pt x="3337317" y="3523873"/>
                  </a:cubicBezTo>
                  <a:close/>
                  <a:moveTo>
                    <a:pt x="581400" y="3431920"/>
                  </a:moveTo>
                  <a:lnTo>
                    <a:pt x="581400" y="3431920"/>
                  </a:lnTo>
                  <a:cubicBezTo>
                    <a:pt x="577407" y="3427850"/>
                    <a:pt x="577445" y="3421323"/>
                    <a:pt x="581515" y="3417292"/>
                  </a:cubicBezTo>
                  <a:lnTo>
                    <a:pt x="581515" y="3417292"/>
                  </a:lnTo>
                  <a:cubicBezTo>
                    <a:pt x="585585" y="3413222"/>
                    <a:pt x="592112" y="3413299"/>
                    <a:pt x="596143" y="3417368"/>
                  </a:cubicBezTo>
                  <a:lnTo>
                    <a:pt x="596143" y="3417368"/>
                  </a:lnTo>
                  <a:cubicBezTo>
                    <a:pt x="600136" y="3421438"/>
                    <a:pt x="600136" y="3427965"/>
                    <a:pt x="596028" y="3432035"/>
                  </a:cubicBezTo>
                  <a:lnTo>
                    <a:pt x="596028" y="3432035"/>
                  </a:lnTo>
                  <a:cubicBezTo>
                    <a:pt x="593916" y="3434070"/>
                    <a:pt x="591152" y="3435068"/>
                    <a:pt x="588426" y="3434991"/>
                  </a:cubicBezTo>
                  <a:lnTo>
                    <a:pt x="588426" y="3434991"/>
                  </a:lnTo>
                  <a:cubicBezTo>
                    <a:pt x="585853" y="3434914"/>
                    <a:pt x="583319" y="3433916"/>
                    <a:pt x="581400" y="3431958"/>
                  </a:cubicBezTo>
                  <a:close/>
                  <a:moveTo>
                    <a:pt x="3358972" y="3504638"/>
                  </a:moveTo>
                  <a:cubicBezTo>
                    <a:pt x="3355132" y="3500414"/>
                    <a:pt x="3355439" y="3493887"/>
                    <a:pt x="3359662" y="3490010"/>
                  </a:cubicBezTo>
                  <a:lnTo>
                    <a:pt x="3359662" y="3490010"/>
                  </a:lnTo>
                  <a:cubicBezTo>
                    <a:pt x="3363886" y="3486170"/>
                    <a:pt x="3370413" y="3486477"/>
                    <a:pt x="3374252" y="3490739"/>
                  </a:cubicBezTo>
                  <a:lnTo>
                    <a:pt x="3374252" y="3490739"/>
                  </a:lnTo>
                  <a:cubicBezTo>
                    <a:pt x="3378092" y="3494963"/>
                    <a:pt x="3377784" y="3501490"/>
                    <a:pt x="3373561" y="3505329"/>
                  </a:cubicBezTo>
                  <a:lnTo>
                    <a:pt x="3373561" y="3505329"/>
                  </a:lnTo>
                  <a:cubicBezTo>
                    <a:pt x="3371526" y="3507210"/>
                    <a:pt x="3368877" y="3508132"/>
                    <a:pt x="3366266" y="3508016"/>
                  </a:cubicBezTo>
                  <a:lnTo>
                    <a:pt x="3366266" y="3508016"/>
                  </a:lnTo>
                  <a:cubicBezTo>
                    <a:pt x="3363579" y="3507940"/>
                    <a:pt x="3360930" y="3506750"/>
                    <a:pt x="3358972" y="3504638"/>
                  </a:cubicBezTo>
                  <a:close/>
                  <a:moveTo>
                    <a:pt x="561089" y="3411033"/>
                  </a:moveTo>
                  <a:cubicBezTo>
                    <a:pt x="557135" y="3406925"/>
                    <a:pt x="557250" y="3400398"/>
                    <a:pt x="561358" y="3396405"/>
                  </a:cubicBezTo>
                  <a:lnTo>
                    <a:pt x="561358" y="3396405"/>
                  </a:lnTo>
                  <a:cubicBezTo>
                    <a:pt x="565505" y="3392451"/>
                    <a:pt x="572031" y="3392566"/>
                    <a:pt x="576025" y="3396712"/>
                  </a:cubicBezTo>
                  <a:lnTo>
                    <a:pt x="576025" y="3396712"/>
                  </a:lnTo>
                  <a:cubicBezTo>
                    <a:pt x="579979" y="3400821"/>
                    <a:pt x="579864" y="3407348"/>
                    <a:pt x="575717" y="3411340"/>
                  </a:cubicBezTo>
                  <a:lnTo>
                    <a:pt x="575717" y="3411340"/>
                  </a:lnTo>
                  <a:cubicBezTo>
                    <a:pt x="573606" y="3413337"/>
                    <a:pt x="570918" y="3414297"/>
                    <a:pt x="568192" y="3414220"/>
                  </a:cubicBezTo>
                  <a:lnTo>
                    <a:pt x="568192" y="3414220"/>
                  </a:lnTo>
                  <a:cubicBezTo>
                    <a:pt x="565581" y="3414143"/>
                    <a:pt x="563009" y="3413107"/>
                    <a:pt x="561089" y="3411033"/>
                  </a:cubicBezTo>
                  <a:close/>
                  <a:moveTo>
                    <a:pt x="3380357" y="3485057"/>
                  </a:moveTo>
                  <a:cubicBezTo>
                    <a:pt x="3376479" y="3480910"/>
                    <a:pt x="3376633" y="3474345"/>
                    <a:pt x="3380817" y="3470429"/>
                  </a:cubicBezTo>
                  <a:lnTo>
                    <a:pt x="3380817" y="3470429"/>
                  </a:lnTo>
                  <a:cubicBezTo>
                    <a:pt x="3385002" y="3466513"/>
                    <a:pt x="3391530" y="3466705"/>
                    <a:pt x="3395484" y="3470889"/>
                  </a:cubicBezTo>
                  <a:lnTo>
                    <a:pt x="3395484" y="3470889"/>
                  </a:lnTo>
                  <a:cubicBezTo>
                    <a:pt x="3399400" y="3475036"/>
                    <a:pt x="3399208" y="3481563"/>
                    <a:pt x="3395024" y="3485518"/>
                  </a:cubicBezTo>
                  <a:lnTo>
                    <a:pt x="3395024" y="3485518"/>
                  </a:lnTo>
                  <a:cubicBezTo>
                    <a:pt x="3392912" y="3487476"/>
                    <a:pt x="3390262" y="3488397"/>
                    <a:pt x="3387613" y="3488282"/>
                  </a:cubicBezTo>
                  <a:lnTo>
                    <a:pt x="3387613" y="3488282"/>
                  </a:lnTo>
                  <a:cubicBezTo>
                    <a:pt x="3384964" y="3488205"/>
                    <a:pt x="3382353" y="3487130"/>
                    <a:pt x="3380395" y="3485018"/>
                  </a:cubicBezTo>
                  <a:close/>
                  <a:moveTo>
                    <a:pt x="541086" y="3389878"/>
                  </a:moveTo>
                  <a:lnTo>
                    <a:pt x="541086" y="3389878"/>
                  </a:lnTo>
                  <a:cubicBezTo>
                    <a:pt x="537208" y="3385732"/>
                    <a:pt x="537400" y="3379166"/>
                    <a:pt x="541623" y="3375250"/>
                  </a:cubicBezTo>
                  <a:lnTo>
                    <a:pt x="541623" y="3375250"/>
                  </a:lnTo>
                  <a:cubicBezTo>
                    <a:pt x="545808" y="3371334"/>
                    <a:pt x="552335" y="3371564"/>
                    <a:pt x="556290" y="3375788"/>
                  </a:cubicBezTo>
                  <a:lnTo>
                    <a:pt x="556290" y="3375788"/>
                  </a:lnTo>
                  <a:cubicBezTo>
                    <a:pt x="560168" y="3379973"/>
                    <a:pt x="559976" y="3386500"/>
                    <a:pt x="555791" y="3390377"/>
                  </a:cubicBezTo>
                  <a:lnTo>
                    <a:pt x="555791" y="3390377"/>
                  </a:lnTo>
                  <a:cubicBezTo>
                    <a:pt x="553718" y="3392336"/>
                    <a:pt x="551030" y="3393257"/>
                    <a:pt x="548419" y="3393180"/>
                  </a:cubicBezTo>
                  <a:lnTo>
                    <a:pt x="548419" y="3393180"/>
                  </a:lnTo>
                  <a:cubicBezTo>
                    <a:pt x="545732" y="3393103"/>
                    <a:pt x="543121" y="3391990"/>
                    <a:pt x="541163" y="3389878"/>
                  </a:cubicBezTo>
                  <a:close/>
                  <a:moveTo>
                    <a:pt x="3401435" y="3465246"/>
                  </a:moveTo>
                  <a:cubicBezTo>
                    <a:pt x="3397442" y="3461099"/>
                    <a:pt x="3397557" y="3454572"/>
                    <a:pt x="3401666" y="3450579"/>
                  </a:cubicBezTo>
                  <a:lnTo>
                    <a:pt x="3401666" y="3450579"/>
                  </a:lnTo>
                  <a:cubicBezTo>
                    <a:pt x="3405774" y="3446624"/>
                    <a:pt x="3412339" y="3446701"/>
                    <a:pt x="3416332" y="3450848"/>
                  </a:cubicBezTo>
                  <a:lnTo>
                    <a:pt x="3416332" y="3450848"/>
                  </a:lnTo>
                  <a:cubicBezTo>
                    <a:pt x="3420287" y="3454956"/>
                    <a:pt x="3420171" y="3461483"/>
                    <a:pt x="3416063" y="3465476"/>
                  </a:cubicBezTo>
                  <a:lnTo>
                    <a:pt x="3416063" y="3465476"/>
                  </a:lnTo>
                  <a:cubicBezTo>
                    <a:pt x="3413951" y="3467511"/>
                    <a:pt x="3411226" y="3468471"/>
                    <a:pt x="3408538" y="3468394"/>
                  </a:cubicBezTo>
                  <a:lnTo>
                    <a:pt x="3408538" y="3468394"/>
                  </a:lnTo>
                  <a:cubicBezTo>
                    <a:pt x="3405927" y="3468317"/>
                    <a:pt x="3403355" y="3467280"/>
                    <a:pt x="3401435" y="3465246"/>
                  </a:cubicBezTo>
                  <a:close/>
                  <a:moveTo>
                    <a:pt x="521390" y="3368454"/>
                  </a:moveTo>
                  <a:lnTo>
                    <a:pt x="521390" y="3368454"/>
                  </a:lnTo>
                  <a:cubicBezTo>
                    <a:pt x="517550" y="3364231"/>
                    <a:pt x="517896" y="3357704"/>
                    <a:pt x="522119" y="3353865"/>
                  </a:cubicBezTo>
                  <a:lnTo>
                    <a:pt x="522119" y="3353865"/>
                  </a:lnTo>
                  <a:cubicBezTo>
                    <a:pt x="526343" y="3350025"/>
                    <a:pt x="532908" y="3350371"/>
                    <a:pt x="536747" y="3354594"/>
                  </a:cubicBezTo>
                  <a:lnTo>
                    <a:pt x="536747" y="3354594"/>
                  </a:lnTo>
                  <a:cubicBezTo>
                    <a:pt x="540587" y="3358818"/>
                    <a:pt x="540241" y="3365345"/>
                    <a:pt x="536018" y="3369184"/>
                  </a:cubicBezTo>
                  <a:lnTo>
                    <a:pt x="536018" y="3369184"/>
                  </a:lnTo>
                  <a:cubicBezTo>
                    <a:pt x="533945" y="3371065"/>
                    <a:pt x="531295" y="3371987"/>
                    <a:pt x="528723" y="3371872"/>
                  </a:cubicBezTo>
                  <a:lnTo>
                    <a:pt x="528723" y="3371872"/>
                  </a:lnTo>
                  <a:cubicBezTo>
                    <a:pt x="526036" y="3371756"/>
                    <a:pt x="523348" y="3370605"/>
                    <a:pt x="521390" y="3368454"/>
                  </a:cubicBezTo>
                  <a:close/>
                  <a:moveTo>
                    <a:pt x="3422245" y="3445050"/>
                  </a:moveTo>
                  <a:cubicBezTo>
                    <a:pt x="3418175" y="3440981"/>
                    <a:pt x="3418213" y="3434377"/>
                    <a:pt x="3422245" y="3430384"/>
                  </a:cubicBezTo>
                  <a:lnTo>
                    <a:pt x="3422245" y="3430384"/>
                  </a:lnTo>
                  <a:cubicBezTo>
                    <a:pt x="3426314" y="3426391"/>
                    <a:pt x="3432841" y="3426391"/>
                    <a:pt x="3436911" y="3430461"/>
                  </a:cubicBezTo>
                  <a:lnTo>
                    <a:pt x="3436911" y="3430461"/>
                  </a:lnTo>
                  <a:cubicBezTo>
                    <a:pt x="3440943" y="3434492"/>
                    <a:pt x="3440904" y="3441058"/>
                    <a:pt x="3436834" y="3445089"/>
                  </a:cubicBezTo>
                  <a:lnTo>
                    <a:pt x="3436834" y="3445089"/>
                  </a:lnTo>
                  <a:cubicBezTo>
                    <a:pt x="3434723" y="3447162"/>
                    <a:pt x="3431958" y="3448199"/>
                    <a:pt x="3429194" y="3448122"/>
                  </a:cubicBezTo>
                  <a:lnTo>
                    <a:pt x="3429194" y="3448122"/>
                  </a:lnTo>
                  <a:cubicBezTo>
                    <a:pt x="3426622" y="3448045"/>
                    <a:pt x="3424126" y="3447009"/>
                    <a:pt x="3422206" y="3445089"/>
                  </a:cubicBezTo>
                  <a:close/>
                  <a:moveTo>
                    <a:pt x="502001" y="3346724"/>
                  </a:moveTo>
                  <a:cubicBezTo>
                    <a:pt x="498238" y="3342462"/>
                    <a:pt x="498661" y="3335896"/>
                    <a:pt x="502922" y="3332134"/>
                  </a:cubicBezTo>
                  <a:lnTo>
                    <a:pt x="502922" y="3332134"/>
                  </a:lnTo>
                  <a:cubicBezTo>
                    <a:pt x="507223" y="3328333"/>
                    <a:pt x="513749" y="3328755"/>
                    <a:pt x="517550" y="3333055"/>
                  </a:cubicBezTo>
                  <a:lnTo>
                    <a:pt x="517550" y="3333055"/>
                  </a:lnTo>
                  <a:cubicBezTo>
                    <a:pt x="521313" y="3337355"/>
                    <a:pt x="520891" y="3343882"/>
                    <a:pt x="516591" y="3347683"/>
                  </a:cubicBezTo>
                  <a:lnTo>
                    <a:pt x="516591" y="3347683"/>
                  </a:lnTo>
                  <a:cubicBezTo>
                    <a:pt x="514556" y="3349488"/>
                    <a:pt x="511983" y="3350294"/>
                    <a:pt x="509411" y="3350217"/>
                  </a:cubicBezTo>
                  <a:lnTo>
                    <a:pt x="509411" y="3350217"/>
                  </a:lnTo>
                  <a:cubicBezTo>
                    <a:pt x="506685" y="3350140"/>
                    <a:pt x="503959" y="3348950"/>
                    <a:pt x="502001" y="3346685"/>
                  </a:cubicBezTo>
                  <a:close/>
                  <a:moveTo>
                    <a:pt x="3442747" y="3424586"/>
                  </a:moveTo>
                  <a:cubicBezTo>
                    <a:pt x="3438639" y="3420555"/>
                    <a:pt x="3438562" y="3413990"/>
                    <a:pt x="3442555" y="3409958"/>
                  </a:cubicBezTo>
                  <a:lnTo>
                    <a:pt x="3442555" y="3409958"/>
                  </a:lnTo>
                  <a:cubicBezTo>
                    <a:pt x="3446548" y="3405850"/>
                    <a:pt x="3453075" y="3405774"/>
                    <a:pt x="3457183" y="3409766"/>
                  </a:cubicBezTo>
                  <a:lnTo>
                    <a:pt x="3457183" y="3409766"/>
                  </a:lnTo>
                  <a:cubicBezTo>
                    <a:pt x="3461291" y="3413759"/>
                    <a:pt x="3461368" y="3420363"/>
                    <a:pt x="3457375" y="3424394"/>
                  </a:cubicBezTo>
                  <a:lnTo>
                    <a:pt x="3457375" y="3424394"/>
                  </a:lnTo>
                  <a:cubicBezTo>
                    <a:pt x="3455225" y="3426545"/>
                    <a:pt x="3452422" y="3427581"/>
                    <a:pt x="3449620" y="3427504"/>
                  </a:cubicBezTo>
                  <a:lnTo>
                    <a:pt x="3449620" y="3427504"/>
                  </a:lnTo>
                  <a:cubicBezTo>
                    <a:pt x="3447124" y="3427428"/>
                    <a:pt x="3444667" y="3426468"/>
                    <a:pt x="3442747" y="3424586"/>
                  </a:cubicBezTo>
                  <a:close/>
                  <a:moveTo>
                    <a:pt x="482919" y="3324724"/>
                  </a:moveTo>
                  <a:lnTo>
                    <a:pt x="482919" y="3324724"/>
                  </a:lnTo>
                  <a:cubicBezTo>
                    <a:pt x="479195" y="3320385"/>
                    <a:pt x="479771" y="3313858"/>
                    <a:pt x="484109" y="3310134"/>
                  </a:cubicBezTo>
                  <a:lnTo>
                    <a:pt x="484109" y="3310134"/>
                  </a:lnTo>
                  <a:cubicBezTo>
                    <a:pt x="488448" y="3306410"/>
                    <a:pt x="494975" y="3306909"/>
                    <a:pt x="498699" y="3311286"/>
                  </a:cubicBezTo>
                  <a:lnTo>
                    <a:pt x="498699" y="3311286"/>
                  </a:lnTo>
                  <a:cubicBezTo>
                    <a:pt x="502423" y="3315624"/>
                    <a:pt x="501847" y="3322151"/>
                    <a:pt x="497547" y="3325876"/>
                  </a:cubicBezTo>
                  <a:lnTo>
                    <a:pt x="497547" y="3325876"/>
                  </a:lnTo>
                  <a:cubicBezTo>
                    <a:pt x="495512" y="3327642"/>
                    <a:pt x="492940" y="3328448"/>
                    <a:pt x="490483" y="3328371"/>
                  </a:cubicBezTo>
                  <a:lnTo>
                    <a:pt x="490483" y="3328371"/>
                  </a:lnTo>
                  <a:cubicBezTo>
                    <a:pt x="487680" y="3328294"/>
                    <a:pt x="484916" y="3327027"/>
                    <a:pt x="482919" y="3324724"/>
                  </a:cubicBezTo>
                  <a:close/>
                  <a:moveTo>
                    <a:pt x="3462942" y="3403854"/>
                  </a:moveTo>
                  <a:cubicBezTo>
                    <a:pt x="3458796" y="3399938"/>
                    <a:pt x="3458642" y="3393372"/>
                    <a:pt x="3462558" y="3389226"/>
                  </a:cubicBezTo>
                  <a:lnTo>
                    <a:pt x="3462558" y="3389226"/>
                  </a:lnTo>
                  <a:cubicBezTo>
                    <a:pt x="3466513" y="3385079"/>
                    <a:pt x="3473040" y="3384925"/>
                    <a:pt x="3477186" y="3388880"/>
                  </a:cubicBezTo>
                  <a:lnTo>
                    <a:pt x="3477186" y="3388880"/>
                  </a:lnTo>
                  <a:cubicBezTo>
                    <a:pt x="3481333" y="3392796"/>
                    <a:pt x="3481525" y="3399362"/>
                    <a:pt x="3477570" y="3403508"/>
                  </a:cubicBezTo>
                  <a:lnTo>
                    <a:pt x="3477570" y="3403508"/>
                  </a:lnTo>
                  <a:cubicBezTo>
                    <a:pt x="3475420" y="3405735"/>
                    <a:pt x="3472579" y="3406772"/>
                    <a:pt x="3469738" y="3406695"/>
                  </a:cubicBezTo>
                  <a:lnTo>
                    <a:pt x="3469738" y="3406695"/>
                  </a:lnTo>
                  <a:cubicBezTo>
                    <a:pt x="3467281" y="3406618"/>
                    <a:pt x="3464900" y="3405697"/>
                    <a:pt x="3462942" y="3403854"/>
                  </a:cubicBezTo>
                  <a:close/>
                  <a:moveTo>
                    <a:pt x="464144" y="3302494"/>
                  </a:moveTo>
                  <a:cubicBezTo>
                    <a:pt x="460535" y="3298078"/>
                    <a:pt x="461111" y="3291552"/>
                    <a:pt x="465488" y="3287866"/>
                  </a:cubicBezTo>
                  <a:lnTo>
                    <a:pt x="465488" y="3287866"/>
                  </a:lnTo>
                  <a:cubicBezTo>
                    <a:pt x="469904" y="3284257"/>
                    <a:pt x="476431" y="3284833"/>
                    <a:pt x="480078" y="3289248"/>
                  </a:cubicBezTo>
                  <a:lnTo>
                    <a:pt x="480078" y="3289248"/>
                  </a:lnTo>
                  <a:cubicBezTo>
                    <a:pt x="483764" y="3293625"/>
                    <a:pt x="483150" y="3300152"/>
                    <a:pt x="478734" y="3303837"/>
                  </a:cubicBezTo>
                  <a:lnTo>
                    <a:pt x="478734" y="3303837"/>
                  </a:lnTo>
                  <a:cubicBezTo>
                    <a:pt x="476738" y="3305527"/>
                    <a:pt x="474204" y="3306295"/>
                    <a:pt x="471785" y="3306218"/>
                  </a:cubicBezTo>
                  <a:lnTo>
                    <a:pt x="471785" y="3306218"/>
                  </a:lnTo>
                  <a:cubicBezTo>
                    <a:pt x="468944" y="3306141"/>
                    <a:pt x="466141" y="3304836"/>
                    <a:pt x="464144" y="3302494"/>
                  </a:cubicBezTo>
                  <a:close/>
                  <a:moveTo>
                    <a:pt x="3482830" y="3382814"/>
                  </a:moveTo>
                  <a:cubicBezTo>
                    <a:pt x="3478607" y="3378898"/>
                    <a:pt x="3478377" y="3372409"/>
                    <a:pt x="3482216" y="3368186"/>
                  </a:cubicBezTo>
                  <a:lnTo>
                    <a:pt x="3482216" y="3368186"/>
                  </a:lnTo>
                  <a:cubicBezTo>
                    <a:pt x="3486132" y="3364001"/>
                    <a:pt x="3492621" y="3363732"/>
                    <a:pt x="3496844" y="3367610"/>
                  </a:cubicBezTo>
                  <a:lnTo>
                    <a:pt x="3496844" y="3367610"/>
                  </a:lnTo>
                  <a:cubicBezTo>
                    <a:pt x="3501068" y="3371488"/>
                    <a:pt x="3501298" y="3378015"/>
                    <a:pt x="3497420" y="3382200"/>
                  </a:cubicBezTo>
                  <a:lnTo>
                    <a:pt x="3497420" y="3382200"/>
                  </a:lnTo>
                  <a:cubicBezTo>
                    <a:pt x="3495308" y="3384503"/>
                    <a:pt x="3492391" y="3385655"/>
                    <a:pt x="3489473" y="3385540"/>
                  </a:cubicBezTo>
                  <a:lnTo>
                    <a:pt x="3489473" y="3385540"/>
                  </a:lnTo>
                  <a:cubicBezTo>
                    <a:pt x="3487054" y="3385463"/>
                    <a:pt x="3484712" y="3384542"/>
                    <a:pt x="3482792" y="3382814"/>
                  </a:cubicBezTo>
                  <a:close/>
                  <a:moveTo>
                    <a:pt x="445715" y="3279956"/>
                  </a:moveTo>
                  <a:lnTo>
                    <a:pt x="445715" y="3279956"/>
                  </a:lnTo>
                  <a:cubicBezTo>
                    <a:pt x="442145" y="3275503"/>
                    <a:pt x="442836" y="3268976"/>
                    <a:pt x="447328" y="3265367"/>
                  </a:cubicBezTo>
                  <a:lnTo>
                    <a:pt x="447328" y="3265367"/>
                  </a:lnTo>
                  <a:cubicBezTo>
                    <a:pt x="451743" y="3261796"/>
                    <a:pt x="458270" y="3262487"/>
                    <a:pt x="461841" y="3266902"/>
                  </a:cubicBezTo>
                  <a:lnTo>
                    <a:pt x="461841" y="3266902"/>
                  </a:lnTo>
                  <a:cubicBezTo>
                    <a:pt x="465411" y="3271356"/>
                    <a:pt x="464759" y="3277883"/>
                    <a:pt x="460305" y="3281492"/>
                  </a:cubicBezTo>
                  <a:lnTo>
                    <a:pt x="460305" y="3281492"/>
                  </a:lnTo>
                  <a:cubicBezTo>
                    <a:pt x="458309" y="3283143"/>
                    <a:pt x="455890" y="3283873"/>
                    <a:pt x="453471" y="3283796"/>
                  </a:cubicBezTo>
                  <a:lnTo>
                    <a:pt x="453471" y="3283796"/>
                  </a:lnTo>
                  <a:cubicBezTo>
                    <a:pt x="450591" y="3283719"/>
                    <a:pt x="447712" y="3282375"/>
                    <a:pt x="445715" y="3279956"/>
                  </a:cubicBezTo>
                  <a:close/>
                  <a:moveTo>
                    <a:pt x="3502411" y="3361505"/>
                  </a:moveTo>
                  <a:cubicBezTo>
                    <a:pt x="3498150" y="3357666"/>
                    <a:pt x="3497804" y="3351139"/>
                    <a:pt x="3501643" y="3346916"/>
                  </a:cubicBezTo>
                  <a:lnTo>
                    <a:pt x="3501643" y="3346916"/>
                  </a:lnTo>
                  <a:cubicBezTo>
                    <a:pt x="3505444" y="3342654"/>
                    <a:pt x="3511971" y="3342270"/>
                    <a:pt x="3516233" y="3346109"/>
                  </a:cubicBezTo>
                  <a:lnTo>
                    <a:pt x="3516233" y="3346109"/>
                  </a:lnTo>
                  <a:cubicBezTo>
                    <a:pt x="3520456" y="3349949"/>
                    <a:pt x="3520840" y="3356476"/>
                    <a:pt x="3517001" y="3360737"/>
                  </a:cubicBezTo>
                  <a:lnTo>
                    <a:pt x="3517001" y="3360737"/>
                  </a:lnTo>
                  <a:cubicBezTo>
                    <a:pt x="3514889" y="3363118"/>
                    <a:pt x="3511933" y="3364308"/>
                    <a:pt x="3508976" y="3364193"/>
                  </a:cubicBezTo>
                  <a:lnTo>
                    <a:pt x="3508976" y="3364193"/>
                  </a:lnTo>
                  <a:cubicBezTo>
                    <a:pt x="3506635" y="3364116"/>
                    <a:pt x="3504293" y="3363233"/>
                    <a:pt x="3502373" y="3361544"/>
                  </a:cubicBezTo>
                  <a:close/>
                  <a:moveTo>
                    <a:pt x="427632" y="3257112"/>
                  </a:moveTo>
                  <a:cubicBezTo>
                    <a:pt x="424100" y="3252658"/>
                    <a:pt x="424867" y="3246131"/>
                    <a:pt x="429398" y="3242599"/>
                  </a:cubicBezTo>
                  <a:lnTo>
                    <a:pt x="429398" y="3242599"/>
                  </a:lnTo>
                  <a:cubicBezTo>
                    <a:pt x="433890" y="3239105"/>
                    <a:pt x="440379" y="3239873"/>
                    <a:pt x="443911" y="3244404"/>
                  </a:cubicBezTo>
                  <a:lnTo>
                    <a:pt x="443911" y="3244404"/>
                  </a:lnTo>
                  <a:cubicBezTo>
                    <a:pt x="447405" y="3248857"/>
                    <a:pt x="446675" y="3255384"/>
                    <a:pt x="442145" y="3258917"/>
                  </a:cubicBezTo>
                  <a:lnTo>
                    <a:pt x="442145" y="3258917"/>
                  </a:lnTo>
                  <a:cubicBezTo>
                    <a:pt x="440148" y="3260452"/>
                    <a:pt x="437768" y="3261182"/>
                    <a:pt x="435387" y="3261105"/>
                  </a:cubicBezTo>
                  <a:lnTo>
                    <a:pt x="435387" y="3261105"/>
                  </a:lnTo>
                  <a:cubicBezTo>
                    <a:pt x="432431" y="3261028"/>
                    <a:pt x="429552" y="3259684"/>
                    <a:pt x="427593" y="3257112"/>
                  </a:cubicBezTo>
                  <a:close/>
                  <a:moveTo>
                    <a:pt x="3521724" y="3339928"/>
                  </a:moveTo>
                  <a:cubicBezTo>
                    <a:pt x="3517423" y="3336127"/>
                    <a:pt x="3516962" y="3329638"/>
                    <a:pt x="3520687" y="3325300"/>
                  </a:cubicBezTo>
                  <a:lnTo>
                    <a:pt x="3520687" y="3325300"/>
                  </a:lnTo>
                  <a:cubicBezTo>
                    <a:pt x="3524449" y="3321000"/>
                    <a:pt x="3530976" y="3320539"/>
                    <a:pt x="3535315" y="3324263"/>
                  </a:cubicBezTo>
                  <a:lnTo>
                    <a:pt x="3535315" y="3324263"/>
                  </a:lnTo>
                  <a:cubicBezTo>
                    <a:pt x="3539615" y="3328026"/>
                    <a:pt x="3540075" y="3334553"/>
                    <a:pt x="3536351" y="3338891"/>
                  </a:cubicBezTo>
                  <a:lnTo>
                    <a:pt x="3536351" y="3338891"/>
                  </a:lnTo>
                  <a:cubicBezTo>
                    <a:pt x="3534202" y="3341348"/>
                    <a:pt x="3531168" y="3342539"/>
                    <a:pt x="3528212" y="3342423"/>
                  </a:cubicBezTo>
                  <a:lnTo>
                    <a:pt x="3528212" y="3342423"/>
                  </a:lnTo>
                  <a:cubicBezTo>
                    <a:pt x="3525908" y="3342347"/>
                    <a:pt x="3523605" y="3341502"/>
                    <a:pt x="3521761" y="3339889"/>
                  </a:cubicBezTo>
                  <a:close/>
                  <a:moveTo>
                    <a:pt x="409817" y="3234076"/>
                  </a:moveTo>
                  <a:cubicBezTo>
                    <a:pt x="406362" y="3229545"/>
                    <a:pt x="407245" y="3223018"/>
                    <a:pt x="411814" y="3219563"/>
                  </a:cubicBezTo>
                  <a:lnTo>
                    <a:pt x="411814" y="3219563"/>
                  </a:lnTo>
                  <a:cubicBezTo>
                    <a:pt x="416344" y="3216107"/>
                    <a:pt x="422833" y="3216990"/>
                    <a:pt x="426288" y="3221559"/>
                  </a:cubicBezTo>
                  <a:lnTo>
                    <a:pt x="426288" y="3221559"/>
                  </a:lnTo>
                  <a:cubicBezTo>
                    <a:pt x="429744" y="3226090"/>
                    <a:pt x="428860" y="3232578"/>
                    <a:pt x="424330" y="3236034"/>
                  </a:cubicBezTo>
                  <a:lnTo>
                    <a:pt x="424330" y="3236034"/>
                  </a:lnTo>
                  <a:cubicBezTo>
                    <a:pt x="422333" y="3237531"/>
                    <a:pt x="420030" y="3238222"/>
                    <a:pt x="417726" y="3238145"/>
                  </a:cubicBezTo>
                  <a:lnTo>
                    <a:pt x="417726" y="3238145"/>
                  </a:lnTo>
                  <a:cubicBezTo>
                    <a:pt x="414732" y="3238030"/>
                    <a:pt x="411814" y="3236686"/>
                    <a:pt x="409817" y="3234076"/>
                  </a:cubicBezTo>
                  <a:close/>
                  <a:moveTo>
                    <a:pt x="3540690" y="3318043"/>
                  </a:moveTo>
                  <a:cubicBezTo>
                    <a:pt x="3536313" y="3314358"/>
                    <a:pt x="3535775" y="3307831"/>
                    <a:pt x="3539462" y="3303454"/>
                  </a:cubicBezTo>
                  <a:lnTo>
                    <a:pt x="3539462" y="3303454"/>
                  </a:lnTo>
                  <a:cubicBezTo>
                    <a:pt x="3543147" y="3299115"/>
                    <a:pt x="3549674" y="3298539"/>
                    <a:pt x="3554051" y="3302225"/>
                  </a:cubicBezTo>
                  <a:lnTo>
                    <a:pt x="3554051" y="3302225"/>
                  </a:lnTo>
                  <a:cubicBezTo>
                    <a:pt x="3558389" y="3305949"/>
                    <a:pt x="3558965" y="3312438"/>
                    <a:pt x="3555280" y="3316815"/>
                  </a:cubicBezTo>
                  <a:lnTo>
                    <a:pt x="3555280" y="3316815"/>
                  </a:lnTo>
                  <a:cubicBezTo>
                    <a:pt x="3553168" y="3319349"/>
                    <a:pt x="3550096" y="3320577"/>
                    <a:pt x="3547025" y="3320500"/>
                  </a:cubicBezTo>
                  <a:lnTo>
                    <a:pt x="3547025" y="3320500"/>
                  </a:lnTo>
                  <a:cubicBezTo>
                    <a:pt x="3544760" y="3320424"/>
                    <a:pt x="3542533" y="3319656"/>
                    <a:pt x="3540690" y="3318043"/>
                  </a:cubicBezTo>
                  <a:close/>
                  <a:moveTo>
                    <a:pt x="392386" y="3210732"/>
                  </a:moveTo>
                  <a:cubicBezTo>
                    <a:pt x="388969" y="3206163"/>
                    <a:pt x="389967" y="3199675"/>
                    <a:pt x="394536" y="3196296"/>
                  </a:cubicBezTo>
                  <a:lnTo>
                    <a:pt x="394536" y="3196296"/>
                  </a:lnTo>
                  <a:cubicBezTo>
                    <a:pt x="399144" y="3192879"/>
                    <a:pt x="405632" y="3193877"/>
                    <a:pt x="409011" y="3198446"/>
                  </a:cubicBezTo>
                  <a:lnTo>
                    <a:pt x="409011" y="3198446"/>
                  </a:lnTo>
                  <a:cubicBezTo>
                    <a:pt x="412428" y="3203053"/>
                    <a:pt x="411430" y="3209542"/>
                    <a:pt x="406861" y="3212921"/>
                  </a:cubicBezTo>
                  <a:lnTo>
                    <a:pt x="406861" y="3212921"/>
                  </a:lnTo>
                  <a:cubicBezTo>
                    <a:pt x="404903" y="3214341"/>
                    <a:pt x="402599" y="3215032"/>
                    <a:pt x="400372" y="3214956"/>
                  </a:cubicBezTo>
                  <a:lnTo>
                    <a:pt x="400372" y="3214956"/>
                  </a:lnTo>
                  <a:cubicBezTo>
                    <a:pt x="397301" y="3214840"/>
                    <a:pt x="394344" y="3213381"/>
                    <a:pt x="392386" y="3210732"/>
                  </a:cubicBezTo>
                  <a:close/>
                  <a:moveTo>
                    <a:pt x="3559349" y="3295890"/>
                  </a:moveTo>
                  <a:cubicBezTo>
                    <a:pt x="3554895" y="3292281"/>
                    <a:pt x="3554282" y="3285754"/>
                    <a:pt x="3557929" y="3281300"/>
                  </a:cubicBezTo>
                  <a:lnTo>
                    <a:pt x="3557929" y="3281300"/>
                  </a:lnTo>
                  <a:cubicBezTo>
                    <a:pt x="3561538" y="3276885"/>
                    <a:pt x="3568065" y="3276271"/>
                    <a:pt x="3572519" y="3279918"/>
                  </a:cubicBezTo>
                  <a:lnTo>
                    <a:pt x="3572519" y="3279918"/>
                  </a:lnTo>
                  <a:cubicBezTo>
                    <a:pt x="3576934" y="3283527"/>
                    <a:pt x="3577586" y="3290054"/>
                    <a:pt x="3573901" y="3294469"/>
                  </a:cubicBezTo>
                  <a:lnTo>
                    <a:pt x="3573901" y="3294469"/>
                  </a:lnTo>
                  <a:cubicBezTo>
                    <a:pt x="3571789" y="3297042"/>
                    <a:pt x="3568679" y="3298347"/>
                    <a:pt x="3565569" y="3298270"/>
                  </a:cubicBezTo>
                  <a:lnTo>
                    <a:pt x="3565569" y="3298270"/>
                  </a:lnTo>
                  <a:cubicBezTo>
                    <a:pt x="3563381" y="3298194"/>
                    <a:pt x="3561154" y="3297426"/>
                    <a:pt x="3559349" y="3295928"/>
                  </a:cubicBezTo>
                  <a:close/>
                  <a:moveTo>
                    <a:pt x="375263" y="3187158"/>
                  </a:moveTo>
                  <a:cubicBezTo>
                    <a:pt x="371922" y="3182551"/>
                    <a:pt x="372997" y="3176062"/>
                    <a:pt x="377681" y="3172722"/>
                  </a:cubicBezTo>
                  <a:lnTo>
                    <a:pt x="377681" y="3172722"/>
                  </a:lnTo>
                  <a:cubicBezTo>
                    <a:pt x="382289" y="3169382"/>
                    <a:pt x="388777" y="3170457"/>
                    <a:pt x="392117" y="3175103"/>
                  </a:cubicBezTo>
                  <a:lnTo>
                    <a:pt x="392117" y="3175103"/>
                  </a:lnTo>
                  <a:cubicBezTo>
                    <a:pt x="395458" y="3179748"/>
                    <a:pt x="394383" y="3186237"/>
                    <a:pt x="389737" y="3189577"/>
                  </a:cubicBezTo>
                  <a:lnTo>
                    <a:pt x="389737" y="3189577"/>
                  </a:lnTo>
                  <a:cubicBezTo>
                    <a:pt x="387779" y="3190921"/>
                    <a:pt x="385552" y="3191574"/>
                    <a:pt x="383364" y="3191497"/>
                  </a:cubicBezTo>
                  <a:lnTo>
                    <a:pt x="383364" y="3191497"/>
                  </a:lnTo>
                  <a:cubicBezTo>
                    <a:pt x="380254" y="3191382"/>
                    <a:pt x="377221" y="3189884"/>
                    <a:pt x="375263" y="3187158"/>
                  </a:cubicBezTo>
                  <a:close/>
                  <a:moveTo>
                    <a:pt x="3577702" y="3273506"/>
                  </a:moveTo>
                  <a:cubicBezTo>
                    <a:pt x="3573209" y="3269936"/>
                    <a:pt x="3572480" y="3263447"/>
                    <a:pt x="3576051" y="3258955"/>
                  </a:cubicBezTo>
                  <a:lnTo>
                    <a:pt x="3576051" y="3258955"/>
                  </a:lnTo>
                  <a:cubicBezTo>
                    <a:pt x="3579621" y="3254501"/>
                    <a:pt x="3586110" y="3253772"/>
                    <a:pt x="3590602" y="3257304"/>
                  </a:cubicBezTo>
                  <a:lnTo>
                    <a:pt x="3590602" y="3257304"/>
                  </a:lnTo>
                  <a:cubicBezTo>
                    <a:pt x="3595056" y="3260875"/>
                    <a:pt x="3595785" y="3267402"/>
                    <a:pt x="3592253" y="3271855"/>
                  </a:cubicBezTo>
                  <a:lnTo>
                    <a:pt x="3592253" y="3271855"/>
                  </a:lnTo>
                  <a:cubicBezTo>
                    <a:pt x="3590141" y="3274505"/>
                    <a:pt x="3586955" y="3275848"/>
                    <a:pt x="3583806" y="3275771"/>
                  </a:cubicBezTo>
                  <a:lnTo>
                    <a:pt x="3583806" y="3275771"/>
                  </a:lnTo>
                  <a:cubicBezTo>
                    <a:pt x="3581656" y="3275695"/>
                    <a:pt x="3579506" y="3274965"/>
                    <a:pt x="3577702" y="3273506"/>
                  </a:cubicBezTo>
                  <a:close/>
                  <a:moveTo>
                    <a:pt x="358523" y="3163393"/>
                  </a:moveTo>
                  <a:cubicBezTo>
                    <a:pt x="355221" y="3158708"/>
                    <a:pt x="356411" y="3152220"/>
                    <a:pt x="361095" y="3148995"/>
                  </a:cubicBezTo>
                  <a:lnTo>
                    <a:pt x="361095" y="3148995"/>
                  </a:lnTo>
                  <a:cubicBezTo>
                    <a:pt x="365779" y="3145693"/>
                    <a:pt x="372229" y="3146921"/>
                    <a:pt x="375493" y="3151567"/>
                  </a:cubicBezTo>
                  <a:lnTo>
                    <a:pt x="375493" y="3151567"/>
                  </a:lnTo>
                  <a:cubicBezTo>
                    <a:pt x="378718" y="3156251"/>
                    <a:pt x="377566" y="3162740"/>
                    <a:pt x="372882" y="3165965"/>
                  </a:cubicBezTo>
                  <a:lnTo>
                    <a:pt x="372882" y="3165965"/>
                  </a:lnTo>
                  <a:cubicBezTo>
                    <a:pt x="370962" y="3167270"/>
                    <a:pt x="368812" y="3167846"/>
                    <a:pt x="366662" y="3167808"/>
                  </a:cubicBezTo>
                  <a:lnTo>
                    <a:pt x="366662" y="3167808"/>
                  </a:lnTo>
                  <a:cubicBezTo>
                    <a:pt x="363514" y="3167693"/>
                    <a:pt x="360442" y="3166195"/>
                    <a:pt x="358523" y="3163393"/>
                  </a:cubicBezTo>
                  <a:close/>
                  <a:moveTo>
                    <a:pt x="3595708" y="3250854"/>
                  </a:moveTo>
                  <a:cubicBezTo>
                    <a:pt x="3591178" y="3247360"/>
                    <a:pt x="3590371" y="3240871"/>
                    <a:pt x="3593865" y="3236341"/>
                  </a:cubicBezTo>
                  <a:lnTo>
                    <a:pt x="3593865" y="3236341"/>
                  </a:lnTo>
                  <a:cubicBezTo>
                    <a:pt x="3597359" y="3231811"/>
                    <a:pt x="3603848" y="3231004"/>
                    <a:pt x="3608378" y="3234498"/>
                  </a:cubicBezTo>
                  <a:lnTo>
                    <a:pt x="3608378" y="3234498"/>
                  </a:lnTo>
                  <a:cubicBezTo>
                    <a:pt x="3612909" y="3237992"/>
                    <a:pt x="3613715" y="3244481"/>
                    <a:pt x="3610221" y="3249011"/>
                  </a:cubicBezTo>
                  <a:lnTo>
                    <a:pt x="3610221" y="3249011"/>
                  </a:lnTo>
                  <a:cubicBezTo>
                    <a:pt x="3608110" y="3251775"/>
                    <a:pt x="3604923" y="3253119"/>
                    <a:pt x="3601698" y="3253004"/>
                  </a:cubicBezTo>
                  <a:lnTo>
                    <a:pt x="3601698" y="3253004"/>
                  </a:lnTo>
                  <a:cubicBezTo>
                    <a:pt x="3599586" y="3252927"/>
                    <a:pt x="3597513" y="3252236"/>
                    <a:pt x="3595708" y="3250854"/>
                  </a:cubicBezTo>
                  <a:close/>
                  <a:moveTo>
                    <a:pt x="342052" y="3139319"/>
                  </a:moveTo>
                  <a:cubicBezTo>
                    <a:pt x="338865" y="3134559"/>
                    <a:pt x="340132" y="3128108"/>
                    <a:pt x="344893" y="3124960"/>
                  </a:cubicBezTo>
                  <a:lnTo>
                    <a:pt x="344893" y="3124960"/>
                  </a:lnTo>
                  <a:cubicBezTo>
                    <a:pt x="349654" y="3121773"/>
                    <a:pt x="356066" y="3123002"/>
                    <a:pt x="359252" y="3127801"/>
                  </a:cubicBezTo>
                  <a:lnTo>
                    <a:pt x="359252" y="3127801"/>
                  </a:lnTo>
                  <a:cubicBezTo>
                    <a:pt x="362439" y="3132562"/>
                    <a:pt x="361172" y="3138974"/>
                    <a:pt x="356411" y="3142122"/>
                  </a:cubicBezTo>
                  <a:lnTo>
                    <a:pt x="356411" y="3142122"/>
                  </a:lnTo>
                  <a:cubicBezTo>
                    <a:pt x="354568" y="3143389"/>
                    <a:pt x="352418" y="3143965"/>
                    <a:pt x="350306" y="3143927"/>
                  </a:cubicBezTo>
                  <a:lnTo>
                    <a:pt x="350306" y="3143927"/>
                  </a:lnTo>
                  <a:cubicBezTo>
                    <a:pt x="347081" y="3143811"/>
                    <a:pt x="343971" y="3142237"/>
                    <a:pt x="342052" y="3139358"/>
                  </a:cubicBezTo>
                  <a:close/>
                  <a:moveTo>
                    <a:pt x="3613408" y="3227933"/>
                  </a:moveTo>
                  <a:cubicBezTo>
                    <a:pt x="3608839" y="3224477"/>
                    <a:pt x="3607879" y="3218027"/>
                    <a:pt x="3611335" y="3213458"/>
                  </a:cubicBezTo>
                  <a:lnTo>
                    <a:pt x="3611335" y="3213458"/>
                  </a:lnTo>
                  <a:cubicBezTo>
                    <a:pt x="3614752" y="3208889"/>
                    <a:pt x="3621240" y="3207929"/>
                    <a:pt x="3625809" y="3211385"/>
                  </a:cubicBezTo>
                  <a:lnTo>
                    <a:pt x="3625809" y="3211385"/>
                  </a:lnTo>
                  <a:cubicBezTo>
                    <a:pt x="3630378" y="3214802"/>
                    <a:pt x="3631300" y="3221290"/>
                    <a:pt x="3627882" y="3225859"/>
                  </a:cubicBezTo>
                  <a:lnTo>
                    <a:pt x="3627882" y="3225859"/>
                  </a:lnTo>
                  <a:cubicBezTo>
                    <a:pt x="3625771" y="3228662"/>
                    <a:pt x="3622508" y="3230083"/>
                    <a:pt x="3619244" y="3229967"/>
                  </a:cubicBezTo>
                  <a:lnTo>
                    <a:pt x="3619244" y="3229967"/>
                  </a:lnTo>
                  <a:cubicBezTo>
                    <a:pt x="3617209" y="3229891"/>
                    <a:pt x="3615136" y="3229238"/>
                    <a:pt x="3613370" y="3227933"/>
                  </a:cubicBezTo>
                  <a:close/>
                  <a:moveTo>
                    <a:pt x="326003" y="3115016"/>
                  </a:moveTo>
                  <a:cubicBezTo>
                    <a:pt x="322893" y="3110217"/>
                    <a:pt x="324199" y="3103805"/>
                    <a:pt x="329036" y="3100695"/>
                  </a:cubicBezTo>
                  <a:lnTo>
                    <a:pt x="329036" y="3100695"/>
                  </a:lnTo>
                  <a:cubicBezTo>
                    <a:pt x="333835" y="3097585"/>
                    <a:pt x="340247" y="3098929"/>
                    <a:pt x="343357" y="3103728"/>
                  </a:cubicBezTo>
                  <a:lnTo>
                    <a:pt x="343357" y="3103728"/>
                  </a:lnTo>
                  <a:cubicBezTo>
                    <a:pt x="346467" y="3108527"/>
                    <a:pt x="345123" y="3114939"/>
                    <a:pt x="340324" y="3118049"/>
                  </a:cubicBezTo>
                  <a:lnTo>
                    <a:pt x="340324" y="3118049"/>
                  </a:lnTo>
                  <a:cubicBezTo>
                    <a:pt x="338481" y="3119239"/>
                    <a:pt x="336369" y="3119777"/>
                    <a:pt x="334335" y="3119739"/>
                  </a:cubicBezTo>
                  <a:lnTo>
                    <a:pt x="334335" y="3119739"/>
                  </a:lnTo>
                  <a:cubicBezTo>
                    <a:pt x="331071" y="3119623"/>
                    <a:pt x="327884" y="3118011"/>
                    <a:pt x="326003" y="3115016"/>
                  </a:cubicBezTo>
                  <a:close/>
                  <a:moveTo>
                    <a:pt x="3630724" y="3204743"/>
                  </a:moveTo>
                  <a:cubicBezTo>
                    <a:pt x="3626116" y="3201364"/>
                    <a:pt x="3625118" y="3194914"/>
                    <a:pt x="3628458" y="3190306"/>
                  </a:cubicBezTo>
                  <a:lnTo>
                    <a:pt x="3628458" y="3190306"/>
                  </a:lnTo>
                  <a:cubicBezTo>
                    <a:pt x="3631837" y="3185699"/>
                    <a:pt x="3638326" y="3184663"/>
                    <a:pt x="3642933" y="3188041"/>
                  </a:cubicBezTo>
                  <a:lnTo>
                    <a:pt x="3642933" y="3188041"/>
                  </a:lnTo>
                  <a:cubicBezTo>
                    <a:pt x="3647540" y="3191420"/>
                    <a:pt x="3648538" y="3197870"/>
                    <a:pt x="3645198" y="3202478"/>
                  </a:cubicBezTo>
                  <a:lnTo>
                    <a:pt x="3645198" y="3202478"/>
                  </a:lnTo>
                  <a:cubicBezTo>
                    <a:pt x="3643087" y="3205357"/>
                    <a:pt x="3639785" y="3206854"/>
                    <a:pt x="3636483" y="3206739"/>
                  </a:cubicBezTo>
                  <a:lnTo>
                    <a:pt x="3636483" y="3206739"/>
                  </a:lnTo>
                  <a:cubicBezTo>
                    <a:pt x="3634448" y="3206662"/>
                    <a:pt x="3632452" y="3206010"/>
                    <a:pt x="3630724" y="3204743"/>
                  </a:cubicBezTo>
                  <a:close/>
                  <a:moveTo>
                    <a:pt x="310261" y="3090521"/>
                  </a:moveTo>
                  <a:lnTo>
                    <a:pt x="310261" y="3090521"/>
                  </a:lnTo>
                  <a:cubicBezTo>
                    <a:pt x="307190" y="3085645"/>
                    <a:pt x="308649" y="3079271"/>
                    <a:pt x="313487" y="3076200"/>
                  </a:cubicBezTo>
                  <a:lnTo>
                    <a:pt x="313487" y="3076200"/>
                  </a:lnTo>
                  <a:cubicBezTo>
                    <a:pt x="318324" y="3073167"/>
                    <a:pt x="324698" y="3074626"/>
                    <a:pt x="327769" y="3079425"/>
                  </a:cubicBezTo>
                  <a:lnTo>
                    <a:pt x="327769" y="3079425"/>
                  </a:lnTo>
                  <a:cubicBezTo>
                    <a:pt x="330802" y="3084301"/>
                    <a:pt x="329343" y="3090674"/>
                    <a:pt x="324544" y="3093707"/>
                  </a:cubicBezTo>
                  <a:lnTo>
                    <a:pt x="324544" y="3093707"/>
                  </a:lnTo>
                  <a:cubicBezTo>
                    <a:pt x="322740" y="3094898"/>
                    <a:pt x="320666" y="3095358"/>
                    <a:pt x="318708" y="3095281"/>
                  </a:cubicBezTo>
                  <a:lnTo>
                    <a:pt x="318708" y="3095281"/>
                  </a:lnTo>
                  <a:cubicBezTo>
                    <a:pt x="315406" y="3095166"/>
                    <a:pt x="312181" y="3093477"/>
                    <a:pt x="310300" y="3090482"/>
                  </a:cubicBezTo>
                  <a:close/>
                  <a:moveTo>
                    <a:pt x="3647732" y="3181361"/>
                  </a:moveTo>
                  <a:cubicBezTo>
                    <a:pt x="3643087" y="3178059"/>
                    <a:pt x="3642012" y="3171570"/>
                    <a:pt x="3645313" y="3166925"/>
                  </a:cubicBezTo>
                  <a:lnTo>
                    <a:pt x="3645313" y="3166925"/>
                  </a:lnTo>
                  <a:cubicBezTo>
                    <a:pt x="3648615" y="3162279"/>
                    <a:pt x="3655066" y="3161166"/>
                    <a:pt x="3659711" y="3164467"/>
                  </a:cubicBezTo>
                  <a:lnTo>
                    <a:pt x="3659711" y="3164467"/>
                  </a:lnTo>
                  <a:cubicBezTo>
                    <a:pt x="3664357" y="3167769"/>
                    <a:pt x="3665470" y="3174220"/>
                    <a:pt x="3662168" y="3178904"/>
                  </a:cubicBezTo>
                  <a:lnTo>
                    <a:pt x="3662168" y="3178904"/>
                  </a:lnTo>
                  <a:cubicBezTo>
                    <a:pt x="3660095" y="3181860"/>
                    <a:pt x="3656716" y="3183357"/>
                    <a:pt x="3653376" y="3183242"/>
                  </a:cubicBezTo>
                  <a:lnTo>
                    <a:pt x="3653376" y="3183242"/>
                  </a:lnTo>
                  <a:cubicBezTo>
                    <a:pt x="3651418" y="3183165"/>
                    <a:pt x="3649460" y="3182589"/>
                    <a:pt x="3647732" y="3181361"/>
                  </a:cubicBezTo>
                  <a:close/>
                  <a:moveTo>
                    <a:pt x="3664395" y="3157710"/>
                  </a:moveTo>
                  <a:cubicBezTo>
                    <a:pt x="3659711" y="3154447"/>
                    <a:pt x="3658483" y="3148035"/>
                    <a:pt x="3661746" y="3143274"/>
                  </a:cubicBezTo>
                  <a:lnTo>
                    <a:pt x="3661708" y="3143274"/>
                  </a:lnTo>
                  <a:cubicBezTo>
                    <a:pt x="3664971" y="3138590"/>
                    <a:pt x="3671421" y="3137361"/>
                    <a:pt x="3676144" y="3140586"/>
                  </a:cubicBezTo>
                  <a:lnTo>
                    <a:pt x="3676144" y="3140586"/>
                  </a:lnTo>
                  <a:cubicBezTo>
                    <a:pt x="3680828" y="3143850"/>
                    <a:pt x="3682056" y="3150262"/>
                    <a:pt x="3678831" y="3155023"/>
                  </a:cubicBezTo>
                  <a:lnTo>
                    <a:pt x="3678831" y="3155023"/>
                  </a:lnTo>
                  <a:cubicBezTo>
                    <a:pt x="3676758" y="3158017"/>
                    <a:pt x="3673341" y="3159591"/>
                    <a:pt x="3669924" y="3159515"/>
                  </a:cubicBezTo>
                  <a:lnTo>
                    <a:pt x="3669924" y="3159515"/>
                  </a:lnTo>
                  <a:cubicBezTo>
                    <a:pt x="3668004" y="3159438"/>
                    <a:pt x="3666085" y="3158862"/>
                    <a:pt x="3664395" y="3157710"/>
                  </a:cubicBezTo>
                  <a:close/>
                  <a:moveTo>
                    <a:pt x="3680751" y="3133791"/>
                  </a:moveTo>
                  <a:cubicBezTo>
                    <a:pt x="3675952" y="3130642"/>
                    <a:pt x="3674685" y="3124192"/>
                    <a:pt x="3677871" y="3119431"/>
                  </a:cubicBezTo>
                  <a:lnTo>
                    <a:pt x="3677871" y="3119431"/>
                  </a:lnTo>
                  <a:cubicBezTo>
                    <a:pt x="3681058" y="3114671"/>
                    <a:pt x="3687470" y="3113365"/>
                    <a:pt x="3692231" y="3116552"/>
                  </a:cubicBezTo>
                  <a:lnTo>
                    <a:pt x="3692231" y="3116552"/>
                  </a:lnTo>
                  <a:cubicBezTo>
                    <a:pt x="3696992" y="3119739"/>
                    <a:pt x="3698297" y="3126150"/>
                    <a:pt x="3695110" y="3130911"/>
                  </a:cubicBezTo>
                  <a:lnTo>
                    <a:pt x="3695110" y="3130911"/>
                  </a:lnTo>
                  <a:cubicBezTo>
                    <a:pt x="3693075" y="3134021"/>
                    <a:pt x="3689620" y="3135672"/>
                    <a:pt x="3686126" y="3135557"/>
                  </a:cubicBezTo>
                  <a:lnTo>
                    <a:pt x="3686126" y="3135557"/>
                  </a:lnTo>
                  <a:cubicBezTo>
                    <a:pt x="3684322" y="3135480"/>
                    <a:pt x="3682402" y="3134942"/>
                    <a:pt x="3680751" y="3133791"/>
                  </a:cubicBezTo>
                  <a:close/>
                  <a:moveTo>
                    <a:pt x="3696723" y="3109641"/>
                  </a:moveTo>
                  <a:cubicBezTo>
                    <a:pt x="3691885" y="3106531"/>
                    <a:pt x="3690542" y="3100158"/>
                    <a:pt x="3693613" y="3095358"/>
                  </a:cubicBezTo>
                  <a:lnTo>
                    <a:pt x="3693613" y="3095358"/>
                  </a:lnTo>
                  <a:cubicBezTo>
                    <a:pt x="3696723" y="3090521"/>
                    <a:pt x="3703135" y="3089177"/>
                    <a:pt x="3707934" y="3092248"/>
                  </a:cubicBezTo>
                  <a:lnTo>
                    <a:pt x="3707934" y="3092248"/>
                  </a:lnTo>
                  <a:cubicBezTo>
                    <a:pt x="3712733" y="3095358"/>
                    <a:pt x="3714116" y="3101732"/>
                    <a:pt x="3711044" y="3106569"/>
                  </a:cubicBezTo>
                  <a:lnTo>
                    <a:pt x="3711044" y="3106569"/>
                  </a:lnTo>
                  <a:cubicBezTo>
                    <a:pt x="3709009" y="3109718"/>
                    <a:pt x="3705515" y="3111407"/>
                    <a:pt x="3701983" y="3111292"/>
                  </a:cubicBezTo>
                  <a:lnTo>
                    <a:pt x="3701983" y="3111292"/>
                  </a:lnTo>
                  <a:cubicBezTo>
                    <a:pt x="3700179" y="3111215"/>
                    <a:pt x="3698374" y="3110716"/>
                    <a:pt x="3696723" y="3109641"/>
                  </a:cubicBezTo>
                  <a:close/>
                  <a:moveTo>
                    <a:pt x="250904" y="2990236"/>
                  </a:moveTo>
                  <a:lnTo>
                    <a:pt x="250904" y="2990236"/>
                  </a:lnTo>
                  <a:cubicBezTo>
                    <a:pt x="248140" y="2985206"/>
                    <a:pt x="249945" y="2978909"/>
                    <a:pt x="254936" y="2976145"/>
                  </a:cubicBezTo>
                  <a:lnTo>
                    <a:pt x="254936" y="2976145"/>
                  </a:lnTo>
                  <a:cubicBezTo>
                    <a:pt x="259966" y="2973381"/>
                    <a:pt x="266224" y="2975147"/>
                    <a:pt x="269026" y="2980176"/>
                  </a:cubicBezTo>
                  <a:lnTo>
                    <a:pt x="269026" y="2980176"/>
                  </a:lnTo>
                  <a:cubicBezTo>
                    <a:pt x="271791" y="2985206"/>
                    <a:pt x="269986" y="2991464"/>
                    <a:pt x="264957" y="2994267"/>
                  </a:cubicBezTo>
                  <a:lnTo>
                    <a:pt x="264957" y="2994267"/>
                  </a:lnTo>
                  <a:cubicBezTo>
                    <a:pt x="263267" y="2995189"/>
                    <a:pt x="261424" y="2995611"/>
                    <a:pt x="259658" y="2995534"/>
                  </a:cubicBezTo>
                  <a:lnTo>
                    <a:pt x="259658" y="2995534"/>
                  </a:lnTo>
                  <a:cubicBezTo>
                    <a:pt x="256088" y="2995419"/>
                    <a:pt x="252709" y="2993537"/>
                    <a:pt x="250904" y="2990236"/>
                  </a:cubicBezTo>
                  <a:close/>
                  <a:moveTo>
                    <a:pt x="3712349" y="3085338"/>
                  </a:moveTo>
                  <a:cubicBezTo>
                    <a:pt x="3707473" y="3082266"/>
                    <a:pt x="3706014" y="3075893"/>
                    <a:pt x="3709047" y="3071055"/>
                  </a:cubicBezTo>
                  <a:lnTo>
                    <a:pt x="3709047" y="3071055"/>
                  </a:lnTo>
                  <a:cubicBezTo>
                    <a:pt x="3712081" y="3066179"/>
                    <a:pt x="3718454" y="3064720"/>
                    <a:pt x="3723330" y="3067753"/>
                  </a:cubicBezTo>
                  <a:lnTo>
                    <a:pt x="3723330" y="3067753"/>
                  </a:lnTo>
                  <a:cubicBezTo>
                    <a:pt x="3728167" y="3070786"/>
                    <a:pt x="3729665" y="3077160"/>
                    <a:pt x="3726632" y="3082036"/>
                  </a:cubicBezTo>
                  <a:lnTo>
                    <a:pt x="3726632" y="3082036"/>
                  </a:lnTo>
                  <a:cubicBezTo>
                    <a:pt x="3724597" y="3085299"/>
                    <a:pt x="3721026" y="3086988"/>
                    <a:pt x="3717494" y="3086873"/>
                  </a:cubicBezTo>
                  <a:lnTo>
                    <a:pt x="3717494" y="3086873"/>
                  </a:lnTo>
                  <a:cubicBezTo>
                    <a:pt x="3715766" y="3086835"/>
                    <a:pt x="3713962" y="3086297"/>
                    <a:pt x="3712349" y="3085338"/>
                  </a:cubicBezTo>
                  <a:close/>
                  <a:moveTo>
                    <a:pt x="236929" y="2964589"/>
                  </a:moveTo>
                  <a:lnTo>
                    <a:pt x="236967" y="2964589"/>
                  </a:lnTo>
                  <a:cubicBezTo>
                    <a:pt x="234280" y="2959559"/>
                    <a:pt x="236161" y="2953301"/>
                    <a:pt x="241191" y="2950613"/>
                  </a:cubicBezTo>
                  <a:lnTo>
                    <a:pt x="241191" y="2950613"/>
                  </a:lnTo>
                  <a:cubicBezTo>
                    <a:pt x="246259" y="2947926"/>
                    <a:pt x="252517" y="2949807"/>
                    <a:pt x="255166" y="2954875"/>
                  </a:cubicBezTo>
                  <a:lnTo>
                    <a:pt x="255205" y="2954875"/>
                  </a:lnTo>
                  <a:cubicBezTo>
                    <a:pt x="257892" y="2959905"/>
                    <a:pt x="256011" y="2966163"/>
                    <a:pt x="250943" y="2968850"/>
                  </a:cubicBezTo>
                  <a:lnTo>
                    <a:pt x="250943" y="2968850"/>
                  </a:lnTo>
                  <a:cubicBezTo>
                    <a:pt x="249292" y="2969733"/>
                    <a:pt x="247487" y="2970156"/>
                    <a:pt x="245721" y="2970079"/>
                  </a:cubicBezTo>
                  <a:lnTo>
                    <a:pt x="245721" y="2970079"/>
                  </a:lnTo>
                  <a:cubicBezTo>
                    <a:pt x="242151" y="2969964"/>
                    <a:pt x="238734" y="2968006"/>
                    <a:pt x="236929" y="2964589"/>
                  </a:cubicBezTo>
                  <a:close/>
                  <a:moveTo>
                    <a:pt x="3727630" y="3060727"/>
                  </a:moveTo>
                  <a:cubicBezTo>
                    <a:pt x="3722754" y="3057771"/>
                    <a:pt x="3721180" y="3051397"/>
                    <a:pt x="3724136" y="3046521"/>
                  </a:cubicBezTo>
                  <a:lnTo>
                    <a:pt x="3724136" y="3046521"/>
                  </a:lnTo>
                  <a:cubicBezTo>
                    <a:pt x="3727054" y="3041645"/>
                    <a:pt x="3733466" y="3040071"/>
                    <a:pt x="3738342" y="3043027"/>
                  </a:cubicBezTo>
                  <a:lnTo>
                    <a:pt x="3738342" y="3043027"/>
                  </a:lnTo>
                  <a:cubicBezTo>
                    <a:pt x="3743218" y="3045945"/>
                    <a:pt x="3744792" y="3052319"/>
                    <a:pt x="3741874" y="3057233"/>
                  </a:cubicBezTo>
                  <a:lnTo>
                    <a:pt x="3741874" y="3057233"/>
                  </a:lnTo>
                  <a:cubicBezTo>
                    <a:pt x="3739878" y="3060573"/>
                    <a:pt x="3736268" y="3062301"/>
                    <a:pt x="3732621" y="3062186"/>
                  </a:cubicBezTo>
                  <a:lnTo>
                    <a:pt x="3732621" y="3062186"/>
                  </a:lnTo>
                  <a:cubicBezTo>
                    <a:pt x="3730932" y="3062148"/>
                    <a:pt x="3729204" y="3061649"/>
                    <a:pt x="3727630" y="3060689"/>
                  </a:cubicBezTo>
                  <a:close/>
                  <a:moveTo>
                    <a:pt x="223414" y="2938788"/>
                  </a:moveTo>
                  <a:cubicBezTo>
                    <a:pt x="220804" y="2933720"/>
                    <a:pt x="222800" y="2927500"/>
                    <a:pt x="227830" y="2924851"/>
                  </a:cubicBezTo>
                  <a:lnTo>
                    <a:pt x="227830" y="2924851"/>
                  </a:lnTo>
                  <a:cubicBezTo>
                    <a:pt x="232936" y="2922240"/>
                    <a:pt x="239156" y="2924236"/>
                    <a:pt x="241805" y="2929305"/>
                  </a:cubicBezTo>
                  <a:lnTo>
                    <a:pt x="241805" y="2929305"/>
                  </a:lnTo>
                  <a:cubicBezTo>
                    <a:pt x="244416" y="2934373"/>
                    <a:pt x="242419" y="2940631"/>
                    <a:pt x="237351" y="2943242"/>
                  </a:cubicBezTo>
                  <a:lnTo>
                    <a:pt x="237351" y="2943242"/>
                  </a:lnTo>
                  <a:cubicBezTo>
                    <a:pt x="235739" y="2944048"/>
                    <a:pt x="234011" y="2944470"/>
                    <a:pt x="232283" y="2944393"/>
                  </a:cubicBezTo>
                  <a:lnTo>
                    <a:pt x="232283" y="2944393"/>
                  </a:lnTo>
                  <a:cubicBezTo>
                    <a:pt x="228636" y="2944278"/>
                    <a:pt x="225181" y="2942205"/>
                    <a:pt x="223376" y="2938749"/>
                  </a:cubicBezTo>
                  <a:close/>
                  <a:moveTo>
                    <a:pt x="3742565" y="3035925"/>
                  </a:moveTo>
                  <a:cubicBezTo>
                    <a:pt x="3737651" y="3033045"/>
                    <a:pt x="3736000" y="3026710"/>
                    <a:pt x="3738879" y="3021757"/>
                  </a:cubicBezTo>
                  <a:lnTo>
                    <a:pt x="3738879" y="3021757"/>
                  </a:lnTo>
                  <a:cubicBezTo>
                    <a:pt x="3741721" y="3016843"/>
                    <a:pt x="3748094" y="3015192"/>
                    <a:pt x="3753009" y="3018071"/>
                  </a:cubicBezTo>
                  <a:lnTo>
                    <a:pt x="3753009" y="3018071"/>
                  </a:lnTo>
                  <a:cubicBezTo>
                    <a:pt x="3757961" y="3020951"/>
                    <a:pt x="3759612" y="3027324"/>
                    <a:pt x="3756733" y="3032239"/>
                  </a:cubicBezTo>
                  <a:lnTo>
                    <a:pt x="3756733" y="3032239"/>
                  </a:lnTo>
                  <a:cubicBezTo>
                    <a:pt x="3754775" y="3035617"/>
                    <a:pt x="3751127" y="3037499"/>
                    <a:pt x="3747441" y="3037384"/>
                  </a:cubicBezTo>
                  <a:lnTo>
                    <a:pt x="3747441" y="3037384"/>
                  </a:lnTo>
                  <a:cubicBezTo>
                    <a:pt x="3745791" y="3037345"/>
                    <a:pt x="3744101" y="3036846"/>
                    <a:pt x="3742565" y="3035925"/>
                  </a:cubicBezTo>
                  <a:close/>
                  <a:moveTo>
                    <a:pt x="210245" y="2912795"/>
                  </a:moveTo>
                  <a:cubicBezTo>
                    <a:pt x="207673" y="2907689"/>
                    <a:pt x="209746" y="2901469"/>
                    <a:pt x="214891" y="2898935"/>
                  </a:cubicBezTo>
                  <a:lnTo>
                    <a:pt x="214891" y="2898935"/>
                  </a:lnTo>
                  <a:cubicBezTo>
                    <a:pt x="219997" y="2896362"/>
                    <a:pt x="226217" y="2898436"/>
                    <a:pt x="228790" y="2903581"/>
                  </a:cubicBezTo>
                  <a:lnTo>
                    <a:pt x="228790" y="2903581"/>
                  </a:lnTo>
                  <a:cubicBezTo>
                    <a:pt x="231324" y="2908725"/>
                    <a:pt x="229250" y="2914907"/>
                    <a:pt x="224106" y="2917479"/>
                  </a:cubicBezTo>
                  <a:lnTo>
                    <a:pt x="224106" y="2917479"/>
                  </a:lnTo>
                  <a:cubicBezTo>
                    <a:pt x="222570" y="2918247"/>
                    <a:pt x="220842" y="2918631"/>
                    <a:pt x="219191" y="2918554"/>
                  </a:cubicBezTo>
                  <a:lnTo>
                    <a:pt x="219191" y="2918554"/>
                  </a:lnTo>
                  <a:cubicBezTo>
                    <a:pt x="215505" y="2918439"/>
                    <a:pt x="212011" y="2916327"/>
                    <a:pt x="210245" y="2912795"/>
                  </a:cubicBezTo>
                  <a:close/>
                  <a:moveTo>
                    <a:pt x="3757117" y="3010969"/>
                  </a:moveTo>
                  <a:cubicBezTo>
                    <a:pt x="3752125" y="3008127"/>
                    <a:pt x="3750359" y="3001831"/>
                    <a:pt x="3753200" y="2996840"/>
                  </a:cubicBezTo>
                  <a:lnTo>
                    <a:pt x="3753200" y="2996840"/>
                  </a:lnTo>
                  <a:cubicBezTo>
                    <a:pt x="3756003" y="2991887"/>
                    <a:pt x="3762338" y="2990121"/>
                    <a:pt x="3767329" y="2992962"/>
                  </a:cubicBezTo>
                  <a:lnTo>
                    <a:pt x="3767329" y="2992962"/>
                  </a:lnTo>
                  <a:cubicBezTo>
                    <a:pt x="3772282" y="2995764"/>
                    <a:pt x="3774048" y="3002100"/>
                    <a:pt x="3771207" y="3007052"/>
                  </a:cubicBezTo>
                  <a:lnTo>
                    <a:pt x="3771207" y="3007052"/>
                  </a:lnTo>
                  <a:cubicBezTo>
                    <a:pt x="3769288" y="3010508"/>
                    <a:pt x="3765601" y="3012427"/>
                    <a:pt x="3761877" y="3012312"/>
                  </a:cubicBezTo>
                  <a:lnTo>
                    <a:pt x="3761877" y="3012312"/>
                  </a:lnTo>
                  <a:cubicBezTo>
                    <a:pt x="3760227" y="3012274"/>
                    <a:pt x="3758614" y="3011851"/>
                    <a:pt x="3757117" y="3011007"/>
                  </a:cubicBezTo>
                  <a:close/>
                  <a:moveTo>
                    <a:pt x="197422" y="2886610"/>
                  </a:moveTo>
                  <a:cubicBezTo>
                    <a:pt x="194926" y="2881466"/>
                    <a:pt x="197115" y="2875284"/>
                    <a:pt x="202259" y="2872827"/>
                  </a:cubicBezTo>
                  <a:lnTo>
                    <a:pt x="202259" y="2872827"/>
                  </a:lnTo>
                  <a:cubicBezTo>
                    <a:pt x="207442" y="2870331"/>
                    <a:pt x="213624" y="2872520"/>
                    <a:pt x="216120" y="2877665"/>
                  </a:cubicBezTo>
                  <a:lnTo>
                    <a:pt x="216120" y="2877665"/>
                  </a:lnTo>
                  <a:cubicBezTo>
                    <a:pt x="218577" y="2882848"/>
                    <a:pt x="216427" y="2889029"/>
                    <a:pt x="211244" y="2891487"/>
                  </a:cubicBezTo>
                  <a:lnTo>
                    <a:pt x="211244" y="2891487"/>
                  </a:lnTo>
                  <a:cubicBezTo>
                    <a:pt x="209669" y="2892254"/>
                    <a:pt x="208057" y="2892600"/>
                    <a:pt x="206444" y="2892523"/>
                  </a:cubicBezTo>
                  <a:lnTo>
                    <a:pt x="206444" y="2892523"/>
                  </a:lnTo>
                  <a:cubicBezTo>
                    <a:pt x="202720" y="2892408"/>
                    <a:pt x="199150" y="2890258"/>
                    <a:pt x="197422" y="2886649"/>
                  </a:cubicBezTo>
                  <a:close/>
                  <a:moveTo>
                    <a:pt x="3771322" y="2985744"/>
                  </a:moveTo>
                  <a:cubicBezTo>
                    <a:pt x="3766331" y="2983018"/>
                    <a:pt x="3764450" y="2976683"/>
                    <a:pt x="3767214" y="2971692"/>
                  </a:cubicBezTo>
                  <a:lnTo>
                    <a:pt x="3767176" y="2971692"/>
                  </a:lnTo>
                  <a:cubicBezTo>
                    <a:pt x="3769940" y="2966700"/>
                    <a:pt x="3776237" y="2964857"/>
                    <a:pt x="3781228" y="2967583"/>
                  </a:cubicBezTo>
                  <a:lnTo>
                    <a:pt x="3781228" y="2967583"/>
                  </a:lnTo>
                  <a:cubicBezTo>
                    <a:pt x="3786219" y="2970309"/>
                    <a:pt x="3788100" y="2976644"/>
                    <a:pt x="3785374" y="2981635"/>
                  </a:cubicBezTo>
                  <a:lnTo>
                    <a:pt x="3785336" y="2981635"/>
                  </a:lnTo>
                  <a:cubicBezTo>
                    <a:pt x="3783455" y="2985168"/>
                    <a:pt x="3779731" y="2987126"/>
                    <a:pt x="3775930" y="2987011"/>
                  </a:cubicBezTo>
                  <a:lnTo>
                    <a:pt x="3775930" y="2987011"/>
                  </a:lnTo>
                  <a:cubicBezTo>
                    <a:pt x="3774355" y="2986972"/>
                    <a:pt x="3772781" y="2986550"/>
                    <a:pt x="3771322" y="2985744"/>
                  </a:cubicBezTo>
                  <a:close/>
                  <a:moveTo>
                    <a:pt x="185020" y="2860234"/>
                  </a:moveTo>
                  <a:cubicBezTo>
                    <a:pt x="182563" y="2855051"/>
                    <a:pt x="184867" y="2848908"/>
                    <a:pt x="190050" y="2846527"/>
                  </a:cubicBezTo>
                  <a:lnTo>
                    <a:pt x="190050" y="2846527"/>
                  </a:lnTo>
                  <a:cubicBezTo>
                    <a:pt x="195233" y="2844108"/>
                    <a:pt x="201376" y="2846412"/>
                    <a:pt x="203757" y="2851557"/>
                  </a:cubicBezTo>
                  <a:lnTo>
                    <a:pt x="203757" y="2851557"/>
                  </a:lnTo>
                  <a:cubicBezTo>
                    <a:pt x="206176" y="2856740"/>
                    <a:pt x="203910" y="2862921"/>
                    <a:pt x="198727" y="2865302"/>
                  </a:cubicBezTo>
                  <a:lnTo>
                    <a:pt x="198727" y="2865302"/>
                  </a:lnTo>
                  <a:cubicBezTo>
                    <a:pt x="197230" y="2865993"/>
                    <a:pt x="195617" y="2866262"/>
                    <a:pt x="194043" y="2866223"/>
                  </a:cubicBezTo>
                  <a:lnTo>
                    <a:pt x="194043" y="2866223"/>
                  </a:lnTo>
                  <a:cubicBezTo>
                    <a:pt x="190280" y="2866108"/>
                    <a:pt x="186671" y="2863920"/>
                    <a:pt x="184982" y="2860195"/>
                  </a:cubicBezTo>
                  <a:close/>
                  <a:moveTo>
                    <a:pt x="3785144" y="2960327"/>
                  </a:moveTo>
                  <a:cubicBezTo>
                    <a:pt x="3780038" y="2957678"/>
                    <a:pt x="3778156" y="2951419"/>
                    <a:pt x="3780806" y="2946351"/>
                  </a:cubicBezTo>
                  <a:lnTo>
                    <a:pt x="3780806" y="2946351"/>
                  </a:lnTo>
                  <a:cubicBezTo>
                    <a:pt x="3783493" y="2941283"/>
                    <a:pt x="3789790" y="2939364"/>
                    <a:pt x="3794819" y="2942051"/>
                  </a:cubicBezTo>
                  <a:lnTo>
                    <a:pt x="3794819" y="2942051"/>
                  </a:lnTo>
                  <a:cubicBezTo>
                    <a:pt x="3799887" y="2944701"/>
                    <a:pt x="3801769" y="2950997"/>
                    <a:pt x="3799120" y="2956027"/>
                  </a:cubicBezTo>
                  <a:lnTo>
                    <a:pt x="3799120" y="2956027"/>
                  </a:lnTo>
                  <a:cubicBezTo>
                    <a:pt x="3797238" y="2959636"/>
                    <a:pt x="3793476" y="2961671"/>
                    <a:pt x="3789636" y="2961556"/>
                  </a:cubicBezTo>
                  <a:lnTo>
                    <a:pt x="3789636" y="2961556"/>
                  </a:lnTo>
                  <a:cubicBezTo>
                    <a:pt x="3788100" y="2961517"/>
                    <a:pt x="3786603" y="2961095"/>
                    <a:pt x="3785144" y="2960327"/>
                  </a:cubicBezTo>
                  <a:close/>
                  <a:moveTo>
                    <a:pt x="172965" y="2833704"/>
                  </a:moveTo>
                  <a:cubicBezTo>
                    <a:pt x="170661" y="2828482"/>
                    <a:pt x="172965" y="2822339"/>
                    <a:pt x="178225" y="2820035"/>
                  </a:cubicBezTo>
                  <a:lnTo>
                    <a:pt x="178225" y="2820035"/>
                  </a:lnTo>
                  <a:cubicBezTo>
                    <a:pt x="183446" y="2817732"/>
                    <a:pt x="189589" y="2820035"/>
                    <a:pt x="191893" y="2825295"/>
                  </a:cubicBezTo>
                  <a:lnTo>
                    <a:pt x="191893" y="2825295"/>
                  </a:lnTo>
                  <a:cubicBezTo>
                    <a:pt x="194197" y="2830517"/>
                    <a:pt x="191893" y="2836660"/>
                    <a:pt x="186633" y="2838964"/>
                  </a:cubicBezTo>
                  <a:lnTo>
                    <a:pt x="186633" y="2838964"/>
                  </a:lnTo>
                  <a:cubicBezTo>
                    <a:pt x="185174" y="2839616"/>
                    <a:pt x="183600" y="2839885"/>
                    <a:pt x="182103" y="2839847"/>
                  </a:cubicBezTo>
                  <a:lnTo>
                    <a:pt x="182103" y="2839847"/>
                  </a:lnTo>
                  <a:cubicBezTo>
                    <a:pt x="178302" y="2839731"/>
                    <a:pt x="174654" y="2837466"/>
                    <a:pt x="172965" y="2833704"/>
                  </a:cubicBezTo>
                  <a:close/>
                  <a:moveTo>
                    <a:pt x="3798582" y="2934756"/>
                  </a:moveTo>
                  <a:cubicBezTo>
                    <a:pt x="3793476" y="2932146"/>
                    <a:pt x="3791441" y="2925926"/>
                    <a:pt x="3794052" y="2920820"/>
                  </a:cubicBezTo>
                  <a:lnTo>
                    <a:pt x="3794052" y="2920820"/>
                  </a:lnTo>
                  <a:cubicBezTo>
                    <a:pt x="3796663" y="2915713"/>
                    <a:pt x="3802882" y="2913678"/>
                    <a:pt x="3807989" y="2916289"/>
                  </a:cubicBezTo>
                  <a:lnTo>
                    <a:pt x="3807989" y="2916289"/>
                  </a:lnTo>
                  <a:cubicBezTo>
                    <a:pt x="3813095" y="2918900"/>
                    <a:pt x="3815091" y="2925120"/>
                    <a:pt x="3812519" y="2930226"/>
                  </a:cubicBezTo>
                  <a:lnTo>
                    <a:pt x="3812519" y="2930226"/>
                  </a:lnTo>
                  <a:cubicBezTo>
                    <a:pt x="3810638" y="2933873"/>
                    <a:pt x="3806837" y="2935947"/>
                    <a:pt x="3802921" y="2935832"/>
                  </a:cubicBezTo>
                  <a:lnTo>
                    <a:pt x="3802921" y="2935832"/>
                  </a:lnTo>
                  <a:cubicBezTo>
                    <a:pt x="3801462" y="2935793"/>
                    <a:pt x="3800003" y="2935448"/>
                    <a:pt x="3798544" y="2934718"/>
                  </a:cubicBezTo>
                  <a:close/>
                  <a:moveTo>
                    <a:pt x="161293" y="2806981"/>
                  </a:moveTo>
                  <a:cubicBezTo>
                    <a:pt x="159028" y="2801722"/>
                    <a:pt x="161447" y="2795617"/>
                    <a:pt x="166745" y="2793390"/>
                  </a:cubicBezTo>
                  <a:lnTo>
                    <a:pt x="166745" y="2793390"/>
                  </a:lnTo>
                  <a:cubicBezTo>
                    <a:pt x="172005" y="2791163"/>
                    <a:pt x="178110" y="2793582"/>
                    <a:pt x="180336" y="2798842"/>
                  </a:cubicBezTo>
                  <a:lnTo>
                    <a:pt x="180336" y="2798842"/>
                  </a:lnTo>
                  <a:cubicBezTo>
                    <a:pt x="182563" y="2804102"/>
                    <a:pt x="180144" y="2810130"/>
                    <a:pt x="174885" y="2812433"/>
                  </a:cubicBezTo>
                  <a:lnTo>
                    <a:pt x="174885" y="2812433"/>
                  </a:lnTo>
                  <a:cubicBezTo>
                    <a:pt x="173464" y="2813048"/>
                    <a:pt x="171967" y="2813278"/>
                    <a:pt x="170469" y="2813240"/>
                  </a:cubicBezTo>
                  <a:lnTo>
                    <a:pt x="170469" y="2813240"/>
                  </a:lnTo>
                  <a:cubicBezTo>
                    <a:pt x="166591" y="2813124"/>
                    <a:pt x="162944" y="2810821"/>
                    <a:pt x="161293" y="2806981"/>
                  </a:cubicBezTo>
                  <a:close/>
                  <a:moveTo>
                    <a:pt x="3811674" y="2908956"/>
                  </a:moveTo>
                  <a:cubicBezTo>
                    <a:pt x="3806530" y="2906422"/>
                    <a:pt x="3804418" y="2900240"/>
                    <a:pt x="3806952" y="2895096"/>
                  </a:cubicBezTo>
                  <a:lnTo>
                    <a:pt x="3806952" y="2895096"/>
                  </a:lnTo>
                  <a:cubicBezTo>
                    <a:pt x="3809486" y="2889951"/>
                    <a:pt x="3815667" y="2887839"/>
                    <a:pt x="3820812" y="2890373"/>
                  </a:cubicBezTo>
                  <a:lnTo>
                    <a:pt x="3820812" y="2890373"/>
                  </a:lnTo>
                  <a:cubicBezTo>
                    <a:pt x="3825957" y="2892907"/>
                    <a:pt x="3828030" y="2899088"/>
                    <a:pt x="3825534" y="2904233"/>
                  </a:cubicBezTo>
                  <a:lnTo>
                    <a:pt x="3825534" y="2904233"/>
                  </a:lnTo>
                  <a:cubicBezTo>
                    <a:pt x="3823692" y="2907996"/>
                    <a:pt x="3819814" y="2910146"/>
                    <a:pt x="3815860" y="2909992"/>
                  </a:cubicBezTo>
                  <a:lnTo>
                    <a:pt x="3815860" y="2909992"/>
                  </a:lnTo>
                  <a:cubicBezTo>
                    <a:pt x="3814439" y="2909954"/>
                    <a:pt x="3813018" y="2909608"/>
                    <a:pt x="3811674" y="2908956"/>
                  </a:cubicBezTo>
                  <a:close/>
                  <a:moveTo>
                    <a:pt x="150044" y="2780106"/>
                  </a:moveTo>
                  <a:cubicBezTo>
                    <a:pt x="147855" y="2774807"/>
                    <a:pt x="150351" y="2768779"/>
                    <a:pt x="155649" y="2766591"/>
                  </a:cubicBezTo>
                  <a:lnTo>
                    <a:pt x="155649" y="2766591"/>
                  </a:lnTo>
                  <a:cubicBezTo>
                    <a:pt x="160986" y="2764441"/>
                    <a:pt x="166975" y="2766975"/>
                    <a:pt x="169164" y="2772235"/>
                  </a:cubicBezTo>
                  <a:lnTo>
                    <a:pt x="169164" y="2772235"/>
                  </a:lnTo>
                  <a:cubicBezTo>
                    <a:pt x="171314" y="2777533"/>
                    <a:pt x="168780" y="2783561"/>
                    <a:pt x="163520" y="2785711"/>
                  </a:cubicBezTo>
                  <a:lnTo>
                    <a:pt x="163520" y="2785711"/>
                  </a:lnTo>
                  <a:cubicBezTo>
                    <a:pt x="162138" y="2786287"/>
                    <a:pt x="160679" y="2786517"/>
                    <a:pt x="159258" y="2786479"/>
                  </a:cubicBezTo>
                  <a:lnTo>
                    <a:pt x="159258" y="2786479"/>
                  </a:lnTo>
                  <a:cubicBezTo>
                    <a:pt x="155342" y="2786364"/>
                    <a:pt x="151579" y="2783945"/>
                    <a:pt x="150005" y="2780067"/>
                  </a:cubicBezTo>
                  <a:close/>
                  <a:moveTo>
                    <a:pt x="3824344" y="2883001"/>
                  </a:moveTo>
                  <a:cubicBezTo>
                    <a:pt x="3819161" y="2880544"/>
                    <a:pt x="3816973" y="2874401"/>
                    <a:pt x="3819430" y="2869218"/>
                  </a:cubicBezTo>
                  <a:lnTo>
                    <a:pt x="3819430" y="2869218"/>
                  </a:lnTo>
                  <a:cubicBezTo>
                    <a:pt x="3821887" y="2864035"/>
                    <a:pt x="3828030" y="2861846"/>
                    <a:pt x="3833213" y="2864304"/>
                  </a:cubicBezTo>
                  <a:lnTo>
                    <a:pt x="3833213" y="2864304"/>
                  </a:lnTo>
                  <a:cubicBezTo>
                    <a:pt x="3838358" y="2866722"/>
                    <a:pt x="3840547" y="2872904"/>
                    <a:pt x="3838128" y="2878049"/>
                  </a:cubicBezTo>
                  <a:lnTo>
                    <a:pt x="3838128" y="2878049"/>
                  </a:lnTo>
                  <a:cubicBezTo>
                    <a:pt x="3836285" y="2881927"/>
                    <a:pt x="3832407" y="2884115"/>
                    <a:pt x="3828452" y="2884000"/>
                  </a:cubicBezTo>
                  <a:lnTo>
                    <a:pt x="3828452" y="2884000"/>
                  </a:lnTo>
                  <a:cubicBezTo>
                    <a:pt x="3827070" y="2883961"/>
                    <a:pt x="3825688" y="2883616"/>
                    <a:pt x="3824344" y="2883001"/>
                  </a:cubicBezTo>
                  <a:close/>
                  <a:moveTo>
                    <a:pt x="139140" y="2753038"/>
                  </a:moveTo>
                  <a:cubicBezTo>
                    <a:pt x="137066" y="2747701"/>
                    <a:pt x="139677" y="2741712"/>
                    <a:pt x="145014" y="2739639"/>
                  </a:cubicBezTo>
                  <a:lnTo>
                    <a:pt x="145014" y="2739639"/>
                  </a:lnTo>
                  <a:cubicBezTo>
                    <a:pt x="150312" y="2737527"/>
                    <a:pt x="156302" y="2740137"/>
                    <a:pt x="158413" y="2745474"/>
                  </a:cubicBezTo>
                  <a:lnTo>
                    <a:pt x="158413" y="2745474"/>
                  </a:lnTo>
                  <a:cubicBezTo>
                    <a:pt x="160525" y="2750811"/>
                    <a:pt x="157914" y="2756801"/>
                    <a:pt x="152578" y="2758912"/>
                  </a:cubicBezTo>
                  <a:lnTo>
                    <a:pt x="152578" y="2758912"/>
                  </a:lnTo>
                  <a:cubicBezTo>
                    <a:pt x="151195" y="2759450"/>
                    <a:pt x="149813" y="2759642"/>
                    <a:pt x="148469" y="2759603"/>
                  </a:cubicBezTo>
                  <a:lnTo>
                    <a:pt x="148469" y="2759603"/>
                  </a:lnTo>
                  <a:cubicBezTo>
                    <a:pt x="144438" y="2759488"/>
                    <a:pt x="140714" y="2757031"/>
                    <a:pt x="139140" y="2753038"/>
                  </a:cubicBezTo>
                  <a:close/>
                  <a:moveTo>
                    <a:pt x="3836669" y="2856817"/>
                  </a:moveTo>
                  <a:cubicBezTo>
                    <a:pt x="3831486" y="2854436"/>
                    <a:pt x="3829144" y="2848293"/>
                    <a:pt x="3831562" y="2843110"/>
                  </a:cubicBezTo>
                  <a:lnTo>
                    <a:pt x="3831562" y="2843110"/>
                  </a:lnTo>
                  <a:cubicBezTo>
                    <a:pt x="3833943" y="2837927"/>
                    <a:pt x="3840047" y="2835623"/>
                    <a:pt x="3845269" y="2838004"/>
                  </a:cubicBezTo>
                  <a:lnTo>
                    <a:pt x="3845269" y="2838004"/>
                  </a:lnTo>
                  <a:cubicBezTo>
                    <a:pt x="3850452" y="2840384"/>
                    <a:pt x="3852756" y="2846489"/>
                    <a:pt x="3850376" y="2851710"/>
                  </a:cubicBezTo>
                  <a:lnTo>
                    <a:pt x="3850376" y="2851710"/>
                  </a:lnTo>
                  <a:cubicBezTo>
                    <a:pt x="3848571" y="2855627"/>
                    <a:pt x="3844655" y="2857892"/>
                    <a:pt x="3840623" y="2857777"/>
                  </a:cubicBezTo>
                  <a:lnTo>
                    <a:pt x="3840623" y="2857777"/>
                  </a:lnTo>
                  <a:cubicBezTo>
                    <a:pt x="3839318" y="2857738"/>
                    <a:pt x="3837974" y="2857393"/>
                    <a:pt x="3836669" y="2856817"/>
                  </a:cubicBezTo>
                  <a:close/>
                  <a:moveTo>
                    <a:pt x="128697" y="2725855"/>
                  </a:moveTo>
                  <a:lnTo>
                    <a:pt x="128697" y="2725855"/>
                  </a:lnTo>
                  <a:cubicBezTo>
                    <a:pt x="126662" y="2720480"/>
                    <a:pt x="129349" y="2714529"/>
                    <a:pt x="134724" y="2712494"/>
                  </a:cubicBezTo>
                  <a:lnTo>
                    <a:pt x="134724" y="2712494"/>
                  </a:lnTo>
                  <a:cubicBezTo>
                    <a:pt x="140100" y="2710459"/>
                    <a:pt x="146051" y="2713185"/>
                    <a:pt x="148085" y="2718522"/>
                  </a:cubicBezTo>
                  <a:lnTo>
                    <a:pt x="148085" y="2718522"/>
                  </a:lnTo>
                  <a:cubicBezTo>
                    <a:pt x="150120" y="2723897"/>
                    <a:pt x="147394" y="2729848"/>
                    <a:pt x="142058" y="2731883"/>
                  </a:cubicBezTo>
                  <a:lnTo>
                    <a:pt x="142058" y="2731883"/>
                  </a:lnTo>
                  <a:cubicBezTo>
                    <a:pt x="140714" y="2732382"/>
                    <a:pt x="139370" y="2732574"/>
                    <a:pt x="138065" y="2732536"/>
                  </a:cubicBezTo>
                  <a:lnTo>
                    <a:pt x="138065" y="2732536"/>
                  </a:lnTo>
                  <a:cubicBezTo>
                    <a:pt x="133995" y="2732420"/>
                    <a:pt x="130232" y="2729886"/>
                    <a:pt x="128697" y="2725855"/>
                  </a:cubicBezTo>
                  <a:close/>
                  <a:moveTo>
                    <a:pt x="3848648" y="2830479"/>
                  </a:moveTo>
                  <a:cubicBezTo>
                    <a:pt x="3843426" y="2828213"/>
                    <a:pt x="3841046" y="2822070"/>
                    <a:pt x="3843311" y="2816849"/>
                  </a:cubicBezTo>
                  <a:lnTo>
                    <a:pt x="3843311" y="2816849"/>
                  </a:lnTo>
                  <a:cubicBezTo>
                    <a:pt x="3845615" y="2811627"/>
                    <a:pt x="3851719" y="2809247"/>
                    <a:pt x="3856941" y="2811550"/>
                  </a:cubicBezTo>
                  <a:lnTo>
                    <a:pt x="3856941" y="2811550"/>
                  </a:lnTo>
                  <a:cubicBezTo>
                    <a:pt x="3862162" y="2813854"/>
                    <a:pt x="3864543" y="2819959"/>
                    <a:pt x="3862278" y="2825180"/>
                  </a:cubicBezTo>
                  <a:lnTo>
                    <a:pt x="3862278" y="2825180"/>
                  </a:lnTo>
                  <a:cubicBezTo>
                    <a:pt x="3860512" y="2829173"/>
                    <a:pt x="3856557" y="2831515"/>
                    <a:pt x="3852449" y="2831362"/>
                  </a:cubicBezTo>
                  <a:lnTo>
                    <a:pt x="3852449" y="2831362"/>
                  </a:lnTo>
                  <a:cubicBezTo>
                    <a:pt x="3851182" y="2831323"/>
                    <a:pt x="3849838" y="2831016"/>
                    <a:pt x="3848609" y="2830479"/>
                  </a:cubicBezTo>
                  <a:close/>
                  <a:moveTo>
                    <a:pt x="118599" y="2698480"/>
                  </a:moveTo>
                  <a:cubicBezTo>
                    <a:pt x="116679" y="2693067"/>
                    <a:pt x="119482" y="2687154"/>
                    <a:pt x="124819" y="2685234"/>
                  </a:cubicBezTo>
                  <a:lnTo>
                    <a:pt x="124819" y="2685234"/>
                  </a:lnTo>
                  <a:cubicBezTo>
                    <a:pt x="130194" y="2683314"/>
                    <a:pt x="136145" y="2686117"/>
                    <a:pt x="138065" y="2691454"/>
                  </a:cubicBezTo>
                  <a:lnTo>
                    <a:pt x="138065" y="2691454"/>
                  </a:lnTo>
                  <a:cubicBezTo>
                    <a:pt x="139984" y="2696829"/>
                    <a:pt x="137182" y="2702780"/>
                    <a:pt x="131845" y="2704700"/>
                  </a:cubicBezTo>
                  <a:lnTo>
                    <a:pt x="131845" y="2704700"/>
                  </a:lnTo>
                  <a:cubicBezTo>
                    <a:pt x="130539" y="2705161"/>
                    <a:pt x="129272" y="2705353"/>
                    <a:pt x="128006" y="2705314"/>
                  </a:cubicBezTo>
                  <a:lnTo>
                    <a:pt x="128006" y="2705314"/>
                  </a:lnTo>
                  <a:cubicBezTo>
                    <a:pt x="123859" y="2705199"/>
                    <a:pt x="120058" y="2702588"/>
                    <a:pt x="118561" y="2698480"/>
                  </a:cubicBezTo>
                  <a:close/>
                  <a:moveTo>
                    <a:pt x="3860204" y="2804025"/>
                  </a:moveTo>
                  <a:cubicBezTo>
                    <a:pt x="3854944" y="2801798"/>
                    <a:pt x="3852487" y="2795732"/>
                    <a:pt x="3854676" y="2790472"/>
                  </a:cubicBezTo>
                  <a:lnTo>
                    <a:pt x="3854676" y="2790472"/>
                  </a:lnTo>
                  <a:cubicBezTo>
                    <a:pt x="3856902" y="2785212"/>
                    <a:pt x="3863007" y="2782716"/>
                    <a:pt x="3868229" y="2784943"/>
                  </a:cubicBezTo>
                  <a:lnTo>
                    <a:pt x="3868229" y="2784943"/>
                  </a:lnTo>
                  <a:cubicBezTo>
                    <a:pt x="3873489" y="2787132"/>
                    <a:pt x="3875984" y="2793236"/>
                    <a:pt x="3873757" y="2798496"/>
                  </a:cubicBezTo>
                  <a:lnTo>
                    <a:pt x="3873757" y="2798496"/>
                  </a:lnTo>
                  <a:cubicBezTo>
                    <a:pt x="3872068" y="2802528"/>
                    <a:pt x="3868037" y="2804946"/>
                    <a:pt x="3863890" y="2804793"/>
                  </a:cubicBezTo>
                  <a:lnTo>
                    <a:pt x="3863890" y="2804793"/>
                  </a:lnTo>
                  <a:cubicBezTo>
                    <a:pt x="3862661" y="2804755"/>
                    <a:pt x="3861433" y="2804524"/>
                    <a:pt x="3860204" y="2804025"/>
                  </a:cubicBezTo>
                  <a:close/>
                  <a:moveTo>
                    <a:pt x="108924" y="2670913"/>
                  </a:moveTo>
                  <a:lnTo>
                    <a:pt x="108924" y="2670913"/>
                  </a:lnTo>
                  <a:cubicBezTo>
                    <a:pt x="107081" y="2665500"/>
                    <a:pt x="109922" y="2659625"/>
                    <a:pt x="115297" y="2657783"/>
                  </a:cubicBezTo>
                  <a:lnTo>
                    <a:pt x="115297" y="2657783"/>
                  </a:lnTo>
                  <a:cubicBezTo>
                    <a:pt x="120711" y="2655940"/>
                    <a:pt x="126623" y="2658819"/>
                    <a:pt x="128466" y="2664233"/>
                  </a:cubicBezTo>
                  <a:lnTo>
                    <a:pt x="128466" y="2664233"/>
                  </a:lnTo>
                  <a:cubicBezTo>
                    <a:pt x="130309" y="2669646"/>
                    <a:pt x="127430" y="2675521"/>
                    <a:pt x="122016" y="2677363"/>
                  </a:cubicBezTo>
                  <a:lnTo>
                    <a:pt x="122016" y="2677363"/>
                  </a:lnTo>
                  <a:cubicBezTo>
                    <a:pt x="120787" y="2677786"/>
                    <a:pt x="119559" y="2677978"/>
                    <a:pt x="118369" y="2677939"/>
                  </a:cubicBezTo>
                  <a:lnTo>
                    <a:pt x="118369" y="2677939"/>
                  </a:lnTo>
                  <a:cubicBezTo>
                    <a:pt x="114184" y="2677786"/>
                    <a:pt x="110344" y="2675098"/>
                    <a:pt x="108885" y="2670913"/>
                  </a:cubicBezTo>
                  <a:close/>
                  <a:moveTo>
                    <a:pt x="3871377" y="2777380"/>
                  </a:moveTo>
                  <a:cubicBezTo>
                    <a:pt x="3866079" y="2775230"/>
                    <a:pt x="3863506" y="2769164"/>
                    <a:pt x="3865695" y="2763903"/>
                  </a:cubicBezTo>
                  <a:lnTo>
                    <a:pt x="3865695" y="2763903"/>
                  </a:lnTo>
                  <a:cubicBezTo>
                    <a:pt x="3867806" y="2758605"/>
                    <a:pt x="3873873" y="2756033"/>
                    <a:pt x="3879133" y="2758183"/>
                  </a:cubicBezTo>
                  <a:lnTo>
                    <a:pt x="3879133" y="2758183"/>
                  </a:lnTo>
                  <a:cubicBezTo>
                    <a:pt x="3884431" y="2760333"/>
                    <a:pt x="3887042" y="2766361"/>
                    <a:pt x="3884853" y="2771659"/>
                  </a:cubicBezTo>
                  <a:lnTo>
                    <a:pt x="3884853" y="2771659"/>
                  </a:lnTo>
                  <a:cubicBezTo>
                    <a:pt x="3883202" y="2775806"/>
                    <a:pt x="3879133" y="2778263"/>
                    <a:pt x="3874909" y="2778148"/>
                  </a:cubicBezTo>
                  <a:lnTo>
                    <a:pt x="3874909" y="2778148"/>
                  </a:lnTo>
                  <a:cubicBezTo>
                    <a:pt x="3873757" y="2778148"/>
                    <a:pt x="3872529" y="2777840"/>
                    <a:pt x="3871377" y="2777418"/>
                  </a:cubicBezTo>
                  <a:close/>
                  <a:moveTo>
                    <a:pt x="99632" y="2643270"/>
                  </a:moveTo>
                  <a:lnTo>
                    <a:pt x="99632" y="2643270"/>
                  </a:lnTo>
                  <a:cubicBezTo>
                    <a:pt x="97866" y="2637818"/>
                    <a:pt x="100823" y="2631982"/>
                    <a:pt x="106236" y="2630216"/>
                  </a:cubicBezTo>
                  <a:lnTo>
                    <a:pt x="106236" y="2630216"/>
                  </a:lnTo>
                  <a:cubicBezTo>
                    <a:pt x="111688" y="2628411"/>
                    <a:pt x="117562" y="2631406"/>
                    <a:pt x="119328" y="2636819"/>
                  </a:cubicBezTo>
                  <a:lnTo>
                    <a:pt x="119328" y="2636819"/>
                  </a:lnTo>
                  <a:cubicBezTo>
                    <a:pt x="121095" y="2642271"/>
                    <a:pt x="118138" y="2648107"/>
                    <a:pt x="112686" y="2649912"/>
                  </a:cubicBezTo>
                  <a:lnTo>
                    <a:pt x="112686" y="2649912"/>
                  </a:lnTo>
                  <a:cubicBezTo>
                    <a:pt x="111496" y="2650296"/>
                    <a:pt x="110306" y="2650449"/>
                    <a:pt x="109154" y="2650411"/>
                  </a:cubicBezTo>
                  <a:lnTo>
                    <a:pt x="109154" y="2650411"/>
                  </a:lnTo>
                  <a:cubicBezTo>
                    <a:pt x="104931" y="2650257"/>
                    <a:pt x="101053" y="2647531"/>
                    <a:pt x="99632" y="2643270"/>
                  </a:cubicBezTo>
                  <a:close/>
                  <a:moveTo>
                    <a:pt x="3882127" y="2750542"/>
                  </a:moveTo>
                  <a:cubicBezTo>
                    <a:pt x="3876791" y="2748469"/>
                    <a:pt x="3874141" y="2742441"/>
                    <a:pt x="3876215" y="2737143"/>
                  </a:cubicBezTo>
                  <a:lnTo>
                    <a:pt x="3876215" y="2737143"/>
                  </a:lnTo>
                  <a:cubicBezTo>
                    <a:pt x="3878288" y="2731806"/>
                    <a:pt x="3884316" y="2729157"/>
                    <a:pt x="3889614" y="2731230"/>
                  </a:cubicBezTo>
                  <a:lnTo>
                    <a:pt x="3889614" y="2731230"/>
                  </a:lnTo>
                  <a:cubicBezTo>
                    <a:pt x="3894951" y="2733303"/>
                    <a:pt x="3897600" y="2739331"/>
                    <a:pt x="3895527" y="2744630"/>
                  </a:cubicBezTo>
                  <a:lnTo>
                    <a:pt x="3895527" y="2744630"/>
                  </a:lnTo>
                  <a:cubicBezTo>
                    <a:pt x="3893914" y="2748853"/>
                    <a:pt x="3889806" y="2751349"/>
                    <a:pt x="3885544" y="2751233"/>
                  </a:cubicBezTo>
                  <a:lnTo>
                    <a:pt x="3885544" y="2751233"/>
                  </a:lnTo>
                  <a:cubicBezTo>
                    <a:pt x="3884431" y="2751233"/>
                    <a:pt x="3883279" y="2750965"/>
                    <a:pt x="3882127" y="2750542"/>
                  </a:cubicBezTo>
                  <a:close/>
                  <a:moveTo>
                    <a:pt x="90763" y="2615511"/>
                  </a:moveTo>
                  <a:lnTo>
                    <a:pt x="90763" y="2615511"/>
                  </a:lnTo>
                  <a:cubicBezTo>
                    <a:pt x="89074" y="2610021"/>
                    <a:pt x="92069" y="2604185"/>
                    <a:pt x="97559" y="2602495"/>
                  </a:cubicBezTo>
                  <a:lnTo>
                    <a:pt x="97559" y="2602495"/>
                  </a:lnTo>
                  <a:cubicBezTo>
                    <a:pt x="103011" y="2600806"/>
                    <a:pt x="108809" y="2603839"/>
                    <a:pt x="110498" y="2609291"/>
                  </a:cubicBezTo>
                  <a:lnTo>
                    <a:pt x="110498" y="2609291"/>
                  </a:lnTo>
                  <a:cubicBezTo>
                    <a:pt x="112187" y="2614781"/>
                    <a:pt x="109192" y="2620579"/>
                    <a:pt x="103702" y="2622307"/>
                  </a:cubicBezTo>
                  <a:lnTo>
                    <a:pt x="103702" y="2622307"/>
                  </a:lnTo>
                  <a:cubicBezTo>
                    <a:pt x="102589" y="2622652"/>
                    <a:pt x="101398" y="2622767"/>
                    <a:pt x="100285" y="2622729"/>
                  </a:cubicBezTo>
                  <a:lnTo>
                    <a:pt x="100285" y="2622729"/>
                  </a:lnTo>
                  <a:cubicBezTo>
                    <a:pt x="96023" y="2622575"/>
                    <a:pt x="92107" y="2619811"/>
                    <a:pt x="90725" y="2615511"/>
                  </a:cubicBezTo>
                  <a:close/>
                  <a:moveTo>
                    <a:pt x="3892532" y="2723590"/>
                  </a:moveTo>
                  <a:cubicBezTo>
                    <a:pt x="3887157" y="2721593"/>
                    <a:pt x="3884431" y="2715642"/>
                    <a:pt x="3886428" y="2710267"/>
                  </a:cubicBezTo>
                  <a:lnTo>
                    <a:pt x="3886428" y="2710267"/>
                  </a:lnTo>
                  <a:cubicBezTo>
                    <a:pt x="3888424" y="2704930"/>
                    <a:pt x="3894413" y="2702204"/>
                    <a:pt x="3899750" y="2704201"/>
                  </a:cubicBezTo>
                  <a:lnTo>
                    <a:pt x="3899750" y="2704201"/>
                  </a:lnTo>
                  <a:cubicBezTo>
                    <a:pt x="3905087" y="2706197"/>
                    <a:pt x="3907813" y="2712110"/>
                    <a:pt x="3905816" y="2717485"/>
                  </a:cubicBezTo>
                  <a:lnTo>
                    <a:pt x="3905855" y="2717485"/>
                  </a:lnTo>
                  <a:cubicBezTo>
                    <a:pt x="3904204" y="2721785"/>
                    <a:pt x="3900134" y="2724396"/>
                    <a:pt x="3895757" y="2724243"/>
                  </a:cubicBezTo>
                  <a:lnTo>
                    <a:pt x="3895757" y="2724243"/>
                  </a:lnTo>
                  <a:cubicBezTo>
                    <a:pt x="3894682" y="2724243"/>
                    <a:pt x="3893569" y="2724012"/>
                    <a:pt x="3892494" y="2723590"/>
                  </a:cubicBezTo>
                  <a:close/>
                  <a:moveTo>
                    <a:pt x="82240" y="2587560"/>
                  </a:moveTo>
                  <a:cubicBezTo>
                    <a:pt x="80627" y="2582070"/>
                    <a:pt x="83776" y="2576349"/>
                    <a:pt x="89228" y="2574698"/>
                  </a:cubicBezTo>
                  <a:lnTo>
                    <a:pt x="89228" y="2574698"/>
                  </a:lnTo>
                  <a:cubicBezTo>
                    <a:pt x="94718" y="2573086"/>
                    <a:pt x="100477" y="2576234"/>
                    <a:pt x="102090" y="2581686"/>
                  </a:cubicBezTo>
                  <a:lnTo>
                    <a:pt x="102090" y="2581686"/>
                  </a:lnTo>
                  <a:cubicBezTo>
                    <a:pt x="103702" y="2587176"/>
                    <a:pt x="100554" y="2592897"/>
                    <a:pt x="95102" y="2594548"/>
                  </a:cubicBezTo>
                  <a:lnTo>
                    <a:pt x="95102" y="2594548"/>
                  </a:lnTo>
                  <a:cubicBezTo>
                    <a:pt x="94027" y="2594855"/>
                    <a:pt x="92913" y="2595008"/>
                    <a:pt x="91838" y="2594970"/>
                  </a:cubicBezTo>
                  <a:lnTo>
                    <a:pt x="91838" y="2594970"/>
                  </a:lnTo>
                  <a:cubicBezTo>
                    <a:pt x="87500" y="2594816"/>
                    <a:pt x="83507" y="2591937"/>
                    <a:pt x="82201" y="2587522"/>
                  </a:cubicBezTo>
                  <a:close/>
                  <a:moveTo>
                    <a:pt x="3902553" y="2696484"/>
                  </a:moveTo>
                  <a:cubicBezTo>
                    <a:pt x="3897139" y="2694526"/>
                    <a:pt x="3894337" y="2688651"/>
                    <a:pt x="3896256" y="2683276"/>
                  </a:cubicBezTo>
                  <a:lnTo>
                    <a:pt x="3896256" y="2683276"/>
                  </a:lnTo>
                  <a:cubicBezTo>
                    <a:pt x="3898176" y="2677863"/>
                    <a:pt x="3904050" y="2675021"/>
                    <a:pt x="3909464" y="2676941"/>
                  </a:cubicBezTo>
                  <a:lnTo>
                    <a:pt x="3909464" y="2676941"/>
                  </a:lnTo>
                  <a:cubicBezTo>
                    <a:pt x="3914839" y="2678861"/>
                    <a:pt x="3917680" y="2684773"/>
                    <a:pt x="3915760" y="2690149"/>
                  </a:cubicBezTo>
                  <a:lnTo>
                    <a:pt x="3915760" y="2690149"/>
                  </a:lnTo>
                  <a:cubicBezTo>
                    <a:pt x="3914225" y="2694526"/>
                    <a:pt x="3910078" y="2697175"/>
                    <a:pt x="3905663" y="2697021"/>
                  </a:cubicBezTo>
                  <a:lnTo>
                    <a:pt x="3905663" y="2697021"/>
                  </a:lnTo>
                  <a:cubicBezTo>
                    <a:pt x="3904626" y="2697021"/>
                    <a:pt x="3903551" y="2696829"/>
                    <a:pt x="3902514" y="2696484"/>
                  </a:cubicBezTo>
                  <a:close/>
                  <a:moveTo>
                    <a:pt x="74216" y="2559571"/>
                  </a:moveTo>
                  <a:cubicBezTo>
                    <a:pt x="72641" y="2554042"/>
                    <a:pt x="75866" y="2548360"/>
                    <a:pt x="81395" y="2546786"/>
                  </a:cubicBezTo>
                  <a:lnTo>
                    <a:pt x="81395" y="2546786"/>
                  </a:lnTo>
                  <a:cubicBezTo>
                    <a:pt x="86924" y="2545250"/>
                    <a:pt x="92606" y="2548475"/>
                    <a:pt x="94180" y="2554004"/>
                  </a:cubicBezTo>
                  <a:lnTo>
                    <a:pt x="94180" y="2554004"/>
                  </a:lnTo>
                  <a:cubicBezTo>
                    <a:pt x="95716" y="2559494"/>
                    <a:pt x="92491" y="2565215"/>
                    <a:pt x="86962" y="2566751"/>
                  </a:cubicBezTo>
                  <a:lnTo>
                    <a:pt x="86962" y="2566751"/>
                  </a:lnTo>
                  <a:cubicBezTo>
                    <a:pt x="85926" y="2567058"/>
                    <a:pt x="84889" y="2567173"/>
                    <a:pt x="83852" y="2567134"/>
                  </a:cubicBezTo>
                  <a:lnTo>
                    <a:pt x="83852" y="2567134"/>
                  </a:lnTo>
                  <a:cubicBezTo>
                    <a:pt x="79476" y="2566981"/>
                    <a:pt x="75444" y="2563986"/>
                    <a:pt x="74254" y="2559571"/>
                  </a:cubicBezTo>
                  <a:close/>
                  <a:moveTo>
                    <a:pt x="3912151" y="2669224"/>
                  </a:moveTo>
                  <a:cubicBezTo>
                    <a:pt x="3906699" y="2667381"/>
                    <a:pt x="3903820" y="2661507"/>
                    <a:pt x="3905663" y="2656093"/>
                  </a:cubicBezTo>
                  <a:lnTo>
                    <a:pt x="3905663" y="2656093"/>
                  </a:lnTo>
                  <a:cubicBezTo>
                    <a:pt x="3907506" y="2650680"/>
                    <a:pt x="3913342" y="2647762"/>
                    <a:pt x="3918755" y="2649605"/>
                  </a:cubicBezTo>
                  <a:lnTo>
                    <a:pt x="3918755" y="2649605"/>
                  </a:lnTo>
                  <a:cubicBezTo>
                    <a:pt x="3924169" y="2651448"/>
                    <a:pt x="3927087" y="2657283"/>
                    <a:pt x="3925244" y="2662697"/>
                  </a:cubicBezTo>
                  <a:lnTo>
                    <a:pt x="3925244" y="2662697"/>
                  </a:lnTo>
                  <a:cubicBezTo>
                    <a:pt x="3923785" y="2667151"/>
                    <a:pt x="3919523" y="2669877"/>
                    <a:pt x="3915108" y="2669723"/>
                  </a:cubicBezTo>
                  <a:lnTo>
                    <a:pt x="3915108" y="2669723"/>
                  </a:lnTo>
                  <a:cubicBezTo>
                    <a:pt x="3914109" y="2669723"/>
                    <a:pt x="3913111" y="2669531"/>
                    <a:pt x="3912151" y="2669224"/>
                  </a:cubicBezTo>
                  <a:close/>
                  <a:moveTo>
                    <a:pt x="66537" y="2531390"/>
                  </a:moveTo>
                  <a:cubicBezTo>
                    <a:pt x="65078" y="2525861"/>
                    <a:pt x="68341" y="2520179"/>
                    <a:pt x="73908" y="2518758"/>
                  </a:cubicBezTo>
                  <a:lnTo>
                    <a:pt x="73908" y="2518758"/>
                  </a:lnTo>
                  <a:cubicBezTo>
                    <a:pt x="79437" y="2517299"/>
                    <a:pt x="85081" y="2520563"/>
                    <a:pt x="86540" y="2526130"/>
                  </a:cubicBezTo>
                  <a:lnTo>
                    <a:pt x="86540" y="2526130"/>
                  </a:lnTo>
                  <a:cubicBezTo>
                    <a:pt x="87961" y="2531658"/>
                    <a:pt x="84697" y="2537302"/>
                    <a:pt x="79168" y="2538761"/>
                  </a:cubicBezTo>
                  <a:lnTo>
                    <a:pt x="79168" y="2538761"/>
                  </a:lnTo>
                  <a:cubicBezTo>
                    <a:pt x="78170" y="2539030"/>
                    <a:pt x="77172" y="2539107"/>
                    <a:pt x="76174" y="2539068"/>
                  </a:cubicBezTo>
                  <a:lnTo>
                    <a:pt x="76174" y="2539068"/>
                  </a:lnTo>
                  <a:cubicBezTo>
                    <a:pt x="71758" y="2538915"/>
                    <a:pt x="67689" y="2535882"/>
                    <a:pt x="66537" y="2531390"/>
                  </a:cubicBezTo>
                  <a:close/>
                  <a:moveTo>
                    <a:pt x="3921328" y="2641811"/>
                  </a:moveTo>
                  <a:cubicBezTo>
                    <a:pt x="3915875" y="2640045"/>
                    <a:pt x="3912919" y="2634247"/>
                    <a:pt x="3914647" y="2628795"/>
                  </a:cubicBezTo>
                  <a:lnTo>
                    <a:pt x="3914647" y="2628795"/>
                  </a:lnTo>
                  <a:cubicBezTo>
                    <a:pt x="3916413" y="2623343"/>
                    <a:pt x="3922211" y="2620387"/>
                    <a:pt x="3927663" y="2622115"/>
                  </a:cubicBezTo>
                  <a:lnTo>
                    <a:pt x="3927663" y="2622115"/>
                  </a:lnTo>
                  <a:cubicBezTo>
                    <a:pt x="3933114" y="2623881"/>
                    <a:pt x="3936109" y="2629678"/>
                    <a:pt x="3934382" y="2635130"/>
                  </a:cubicBezTo>
                  <a:lnTo>
                    <a:pt x="3934382" y="2635130"/>
                  </a:lnTo>
                  <a:cubicBezTo>
                    <a:pt x="3932923" y="2639584"/>
                    <a:pt x="3928661" y="2642463"/>
                    <a:pt x="3924169" y="2642310"/>
                  </a:cubicBezTo>
                  <a:lnTo>
                    <a:pt x="3924169" y="2642310"/>
                  </a:lnTo>
                  <a:cubicBezTo>
                    <a:pt x="3923209" y="2642310"/>
                    <a:pt x="3922287" y="2642118"/>
                    <a:pt x="3921328" y="2641811"/>
                  </a:cubicBezTo>
                  <a:close/>
                  <a:moveTo>
                    <a:pt x="59319" y="2503132"/>
                  </a:moveTo>
                  <a:cubicBezTo>
                    <a:pt x="57937" y="2497526"/>
                    <a:pt x="61315" y="2491921"/>
                    <a:pt x="66844" y="2490577"/>
                  </a:cubicBezTo>
                  <a:lnTo>
                    <a:pt x="66844" y="2490577"/>
                  </a:lnTo>
                  <a:cubicBezTo>
                    <a:pt x="72411" y="2489195"/>
                    <a:pt x="78017" y="2492535"/>
                    <a:pt x="79399" y="2498102"/>
                  </a:cubicBezTo>
                  <a:lnTo>
                    <a:pt x="79399" y="2498102"/>
                  </a:lnTo>
                  <a:cubicBezTo>
                    <a:pt x="80781" y="2503669"/>
                    <a:pt x="77364" y="2509275"/>
                    <a:pt x="71873" y="2510657"/>
                  </a:cubicBezTo>
                  <a:lnTo>
                    <a:pt x="71873" y="2510657"/>
                  </a:lnTo>
                  <a:cubicBezTo>
                    <a:pt x="70914" y="2510887"/>
                    <a:pt x="69954" y="2510964"/>
                    <a:pt x="68994" y="2510926"/>
                  </a:cubicBezTo>
                  <a:lnTo>
                    <a:pt x="68994" y="2510926"/>
                  </a:lnTo>
                  <a:cubicBezTo>
                    <a:pt x="64463" y="2510772"/>
                    <a:pt x="60432" y="2507662"/>
                    <a:pt x="59319" y="2503132"/>
                  </a:cubicBezTo>
                  <a:close/>
                  <a:moveTo>
                    <a:pt x="3930158" y="2614282"/>
                  </a:moveTo>
                  <a:cubicBezTo>
                    <a:pt x="3924706" y="2612631"/>
                    <a:pt x="3921635" y="2606834"/>
                    <a:pt x="3923286" y="2601382"/>
                  </a:cubicBezTo>
                  <a:lnTo>
                    <a:pt x="3923286" y="2601382"/>
                  </a:lnTo>
                  <a:cubicBezTo>
                    <a:pt x="3925013" y="2595892"/>
                    <a:pt x="3930772" y="2592782"/>
                    <a:pt x="3936224" y="2594509"/>
                  </a:cubicBezTo>
                  <a:lnTo>
                    <a:pt x="3936224" y="2594509"/>
                  </a:lnTo>
                  <a:cubicBezTo>
                    <a:pt x="3941676" y="2596160"/>
                    <a:pt x="3944748" y="2601958"/>
                    <a:pt x="3943097" y="2607448"/>
                  </a:cubicBezTo>
                  <a:lnTo>
                    <a:pt x="3943097" y="2607448"/>
                  </a:lnTo>
                  <a:cubicBezTo>
                    <a:pt x="3941715" y="2612017"/>
                    <a:pt x="3937414" y="2614896"/>
                    <a:pt x="3932884" y="2614743"/>
                  </a:cubicBezTo>
                  <a:lnTo>
                    <a:pt x="3932884" y="2614743"/>
                  </a:lnTo>
                  <a:cubicBezTo>
                    <a:pt x="3931963" y="2614743"/>
                    <a:pt x="3931080" y="2614551"/>
                    <a:pt x="3930158" y="2614282"/>
                  </a:cubicBezTo>
                  <a:close/>
                  <a:moveTo>
                    <a:pt x="52485" y="2474759"/>
                  </a:moveTo>
                  <a:cubicBezTo>
                    <a:pt x="51179" y="2469153"/>
                    <a:pt x="54635" y="2463586"/>
                    <a:pt x="60163" y="2462319"/>
                  </a:cubicBezTo>
                  <a:lnTo>
                    <a:pt x="60163" y="2462319"/>
                  </a:lnTo>
                  <a:cubicBezTo>
                    <a:pt x="65769" y="2461014"/>
                    <a:pt x="71336" y="2464469"/>
                    <a:pt x="72641" y="2470075"/>
                  </a:cubicBezTo>
                  <a:lnTo>
                    <a:pt x="72641" y="2470075"/>
                  </a:lnTo>
                  <a:cubicBezTo>
                    <a:pt x="73908" y="2475642"/>
                    <a:pt x="70453" y="2481209"/>
                    <a:pt x="64886" y="2482514"/>
                  </a:cubicBezTo>
                  <a:lnTo>
                    <a:pt x="64886" y="2482514"/>
                  </a:lnTo>
                  <a:cubicBezTo>
                    <a:pt x="63964" y="2482706"/>
                    <a:pt x="63043" y="2482783"/>
                    <a:pt x="62198" y="2482745"/>
                  </a:cubicBezTo>
                  <a:lnTo>
                    <a:pt x="62198" y="2482745"/>
                  </a:lnTo>
                  <a:cubicBezTo>
                    <a:pt x="57591" y="2482591"/>
                    <a:pt x="53560" y="2479404"/>
                    <a:pt x="52485" y="2474759"/>
                  </a:cubicBezTo>
                  <a:close/>
                  <a:moveTo>
                    <a:pt x="3938605" y="2586677"/>
                  </a:moveTo>
                  <a:cubicBezTo>
                    <a:pt x="3933114" y="2585064"/>
                    <a:pt x="3929928" y="2579305"/>
                    <a:pt x="3931502" y="2573853"/>
                  </a:cubicBezTo>
                  <a:lnTo>
                    <a:pt x="3931502" y="2573853"/>
                  </a:lnTo>
                  <a:cubicBezTo>
                    <a:pt x="3933076" y="2568363"/>
                    <a:pt x="3938873" y="2565176"/>
                    <a:pt x="3944325" y="2566751"/>
                  </a:cubicBezTo>
                  <a:lnTo>
                    <a:pt x="3944325" y="2566751"/>
                  </a:lnTo>
                  <a:cubicBezTo>
                    <a:pt x="3949816" y="2568325"/>
                    <a:pt x="3953003" y="2574122"/>
                    <a:pt x="3951428" y="2579574"/>
                  </a:cubicBezTo>
                  <a:lnTo>
                    <a:pt x="3951428" y="2579574"/>
                  </a:lnTo>
                  <a:cubicBezTo>
                    <a:pt x="3950085" y="2584220"/>
                    <a:pt x="3945746" y="2587176"/>
                    <a:pt x="3941177" y="2587023"/>
                  </a:cubicBezTo>
                  <a:lnTo>
                    <a:pt x="3941177" y="2587023"/>
                  </a:lnTo>
                  <a:cubicBezTo>
                    <a:pt x="3940294" y="2587023"/>
                    <a:pt x="3939449" y="2586869"/>
                    <a:pt x="3938605" y="2586639"/>
                  </a:cubicBezTo>
                  <a:close/>
                  <a:moveTo>
                    <a:pt x="46034" y="2446270"/>
                  </a:moveTo>
                  <a:cubicBezTo>
                    <a:pt x="44806" y="2440665"/>
                    <a:pt x="48376" y="2435174"/>
                    <a:pt x="53982" y="2433946"/>
                  </a:cubicBezTo>
                  <a:lnTo>
                    <a:pt x="53982" y="2433946"/>
                  </a:lnTo>
                  <a:cubicBezTo>
                    <a:pt x="59549" y="2432717"/>
                    <a:pt x="65039" y="2436250"/>
                    <a:pt x="66268" y="2441855"/>
                  </a:cubicBezTo>
                  <a:lnTo>
                    <a:pt x="66268" y="2441855"/>
                  </a:lnTo>
                  <a:cubicBezTo>
                    <a:pt x="67497" y="2447460"/>
                    <a:pt x="63964" y="2452951"/>
                    <a:pt x="58359" y="2454179"/>
                  </a:cubicBezTo>
                  <a:lnTo>
                    <a:pt x="58359" y="2454179"/>
                  </a:lnTo>
                  <a:cubicBezTo>
                    <a:pt x="57476" y="2454371"/>
                    <a:pt x="56670" y="2454410"/>
                    <a:pt x="55825" y="2454371"/>
                  </a:cubicBezTo>
                  <a:lnTo>
                    <a:pt x="55825" y="2454371"/>
                  </a:lnTo>
                  <a:cubicBezTo>
                    <a:pt x="51179" y="2454218"/>
                    <a:pt x="47071" y="2450993"/>
                    <a:pt x="46034" y="2446270"/>
                  </a:cubicBezTo>
                  <a:close/>
                  <a:moveTo>
                    <a:pt x="3946552" y="2558957"/>
                  </a:moveTo>
                  <a:cubicBezTo>
                    <a:pt x="3941062" y="2557421"/>
                    <a:pt x="3937799" y="2551700"/>
                    <a:pt x="3939296" y="2546210"/>
                  </a:cubicBezTo>
                  <a:lnTo>
                    <a:pt x="3939296" y="2546210"/>
                  </a:lnTo>
                  <a:cubicBezTo>
                    <a:pt x="3940793" y="2540720"/>
                    <a:pt x="3946514" y="2537456"/>
                    <a:pt x="3952043" y="2538992"/>
                  </a:cubicBezTo>
                  <a:lnTo>
                    <a:pt x="3952043" y="2538992"/>
                  </a:lnTo>
                  <a:cubicBezTo>
                    <a:pt x="3957533" y="2540489"/>
                    <a:pt x="3960797" y="2546210"/>
                    <a:pt x="3959261" y="2551700"/>
                  </a:cubicBezTo>
                  <a:lnTo>
                    <a:pt x="3959261" y="2551700"/>
                  </a:lnTo>
                  <a:cubicBezTo>
                    <a:pt x="3957993" y="2556423"/>
                    <a:pt x="3953617" y="2559456"/>
                    <a:pt x="3948933" y="2559302"/>
                  </a:cubicBezTo>
                  <a:lnTo>
                    <a:pt x="3948933" y="2559302"/>
                  </a:lnTo>
                  <a:cubicBezTo>
                    <a:pt x="3948126" y="2559302"/>
                    <a:pt x="3947320" y="2559110"/>
                    <a:pt x="3946552" y="2558918"/>
                  </a:cubicBezTo>
                  <a:close/>
                  <a:moveTo>
                    <a:pt x="40045" y="2417705"/>
                  </a:moveTo>
                  <a:lnTo>
                    <a:pt x="40045" y="2417705"/>
                  </a:lnTo>
                  <a:cubicBezTo>
                    <a:pt x="38893" y="2412061"/>
                    <a:pt x="42502" y="2406609"/>
                    <a:pt x="48146" y="2405496"/>
                  </a:cubicBezTo>
                  <a:lnTo>
                    <a:pt x="48146" y="2405496"/>
                  </a:lnTo>
                  <a:cubicBezTo>
                    <a:pt x="53752" y="2404344"/>
                    <a:pt x="59204" y="2407953"/>
                    <a:pt x="60355" y="2413597"/>
                  </a:cubicBezTo>
                  <a:lnTo>
                    <a:pt x="60355" y="2413597"/>
                  </a:lnTo>
                  <a:cubicBezTo>
                    <a:pt x="61469" y="2419203"/>
                    <a:pt x="57860" y="2424654"/>
                    <a:pt x="52254" y="2425768"/>
                  </a:cubicBezTo>
                  <a:lnTo>
                    <a:pt x="52254" y="2425768"/>
                  </a:lnTo>
                  <a:cubicBezTo>
                    <a:pt x="51410" y="2425960"/>
                    <a:pt x="50642" y="2425998"/>
                    <a:pt x="49835" y="2425998"/>
                  </a:cubicBezTo>
                  <a:lnTo>
                    <a:pt x="49835" y="2425998"/>
                  </a:lnTo>
                  <a:cubicBezTo>
                    <a:pt x="45151" y="2425845"/>
                    <a:pt x="41005" y="2422504"/>
                    <a:pt x="40045" y="2417744"/>
                  </a:cubicBezTo>
                  <a:close/>
                  <a:moveTo>
                    <a:pt x="3954193" y="2531044"/>
                  </a:moveTo>
                  <a:cubicBezTo>
                    <a:pt x="3948626" y="2529624"/>
                    <a:pt x="3945324" y="2523941"/>
                    <a:pt x="3946744" y="2518451"/>
                  </a:cubicBezTo>
                  <a:lnTo>
                    <a:pt x="3946744" y="2518451"/>
                  </a:lnTo>
                  <a:cubicBezTo>
                    <a:pt x="3948203" y="2512922"/>
                    <a:pt x="3953847" y="2509582"/>
                    <a:pt x="3959376" y="2511002"/>
                  </a:cubicBezTo>
                  <a:lnTo>
                    <a:pt x="3959376" y="2511002"/>
                  </a:lnTo>
                  <a:cubicBezTo>
                    <a:pt x="3964905" y="2512461"/>
                    <a:pt x="3968245" y="2518105"/>
                    <a:pt x="3966786" y="2523634"/>
                  </a:cubicBezTo>
                  <a:lnTo>
                    <a:pt x="3966786" y="2523634"/>
                  </a:lnTo>
                  <a:cubicBezTo>
                    <a:pt x="3965557" y="2528433"/>
                    <a:pt x="3961180" y="2531543"/>
                    <a:pt x="3956420" y="2531390"/>
                  </a:cubicBezTo>
                  <a:lnTo>
                    <a:pt x="3956420" y="2531390"/>
                  </a:lnTo>
                  <a:cubicBezTo>
                    <a:pt x="3955690" y="2531390"/>
                    <a:pt x="3954922" y="2531275"/>
                    <a:pt x="3954193" y="2531083"/>
                  </a:cubicBezTo>
                  <a:close/>
                  <a:moveTo>
                    <a:pt x="34478" y="2389025"/>
                  </a:moveTo>
                  <a:cubicBezTo>
                    <a:pt x="33403" y="2383458"/>
                    <a:pt x="37127" y="2378006"/>
                    <a:pt x="42732" y="2376931"/>
                  </a:cubicBezTo>
                  <a:lnTo>
                    <a:pt x="42732" y="2376931"/>
                  </a:lnTo>
                  <a:cubicBezTo>
                    <a:pt x="48376" y="2375894"/>
                    <a:pt x="53752" y="2379580"/>
                    <a:pt x="54827" y="2385224"/>
                  </a:cubicBezTo>
                  <a:lnTo>
                    <a:pt x="54827" y="2385224"/>
                  </a:lnTo>
                  <a:cubicBezTo>
                    <a:pt x="55902" y="2390791"/>
                    <a:pt x="52177" y="2396243"/>
                    <a:pt x="46572" y="2397318"/>
                  </a:cubicBezTo>
                  <a:lnTo>
                    <a:pt x="46572" y="2397318"/>
                  </a:lnTo>
                  <a:cubicBezTo>
                    <a:pt x="45804" y="2397472"/>
                    <a:pt x="45036" y="2397472"/>
                    <a:pt x="44345" y="2397472"/>
                  </a:cubicBezTo>
                  <a:lnTo>
                    <a:pt x="44345" y="2397472"/>
                  </a:lnTo>
                  <a:cubicBezTo>
                    <a:pt x="39584" y="2397318"/>
                    <a:pt x="35399" y="2393901"/>
                    <a:pt x="34516" y="2389025"/>
                  </a:cubicBezTo>
                  <a:close/>
                  <a:moveTo>
                    <a:pt x="3961334" y="2503132"/>
                  </a:moveTo>
                  <a:cubicBezTo>
                    <a:pt x="3955805" y="2501750"/>
                    <a:pt x="3952350" y="2496182"/>
                    <a:pt x="3953732" y="2490615"/>
                  </a:cubicBezTo>
                  <a:lnTo>
                    <a:pt x="3953732" y="2490615"/>
                  </a:lnTo>
                  <a:cubicBezTo>
                    <a:pt x="3955076" y="2485010"/>
                    <a:pt x="3960643" y="2481631"/>
                    <a:pt x="3966248" y="2482975"/>
                  </a:cubicBezTo>
                  <a:lnTo>
                    <a:pt x="3966248" y="2482975"/>
                  </a:lnTo>
                  <a:cubicBezTo>
                    <a:pt x="3971777" y="2484319"/>
                    <a:pt x="3975194" y="2489924"/>
                    <a:pt x="3973850" y="2495491"/>
                  </a:cubicBezTo>
                  <a:lnTo>
                    <a:pt x="3973850" y="2495491"/>
                  </a:lnTo>
                  <a:cubicBezTo>
                    <a:pt x="3972660" y="2500329"/>
                    <a:pt x="3968245" y="2503554"/>
                    <a:pt x="3963484" y="2503401"/>
                  </a:cubicBezTo>
                  <a:lnTo>
                    <a:pt x="3963484" y="2503401"/>
                  </a:lnTo>
                  <a:cubicBezTo>
                    <a:pt x="3962793" y="2503401"/>
                    <a:pt x="3962025" y="2503285"/>
                    <a:pt x="3961334" y="2503132"/>
                  </a:cubicBezTo>
                  <a:close/>
                  <a:moveTo>
                    <a:pt x="29256" y="2360306"/>
                  </a:moveTo>
                  <a:cubicBezTo>
                    <a:pt x="28296" y="2354701"/>
                    <a:pt x="32059" y="2349287"/>
                    <a:pt x="37741" y="2348366"/>
                  </a:cubicBezTo>
                  <a:lnTo>
                    <a:pt x="37741" y="2348366"/>
                  </a:lnTo>
                  <a:cubicBezTo>
                    <a:pt x="43347" y="2347406"/>
                    <a:pt x="48722" y="2351168"/>
                    <a:pt x="49682" y="2356774"/>
                  </a:cubicBezTo>
                  <a:lnTo>
                    <a:pt x="49682" y="2356774"/>
                  </a:lnTo>
                  <a:cubicBezTo>
                    <a:pt x="50642" y="2362380"/>
                    <a:pt x="46879" y="2367755"/>
                    <a:pt x="41273" y="2368714"/>
                  </a:cubicBezTo>
                  <a:lnTo>
                    <a:pt x="41273" y="2368714"/>
                  </a:lnTo>
                  <a:cubicBezTo>
                    <a:pt x="40582" y="2368868"/>
                    <a:pt x="39853" y="2368868"/>
                    <a:pt x="39162" y="2368868"/>
                  </a:cubicBezTo>
                  <a:lnTo>
                    <a:pt x="39162" y="2368868"/>
                  </a:lnTo>
                  <a:cubicBezTo>
                    <a:pt x="34363" y="2368714"/>
                    <a:pt x="30178" y="2365221"/>
                    <a:pt x="29295" y="2360306"/>
                  </a:cubicBezTo>
                  <a:close/>
                  <a:moveTo>
                    <a:pt x="3968130" y="2475027"/>
                  </a:moveTo>
                  <a:cubicBezTo>
                    <a:pt x="3962524" y="2473760"/>
                    <a:pt x="3959069" y="2468193"/>
                    <a:pt x="3960336" y="2462626"/>
                  </a:cubicBezTo>
                  <a:lnTo>
                    <a:pt x="3960336" y="2462626"/>
                  </a:lnTo>
                  <a:cubicBezTo>
                    <a:pt x="3961641" y="2457021"/>
                    <a:pt x="3967170" y="2453565"/>
                    <a:pt x="3972776" y="2454832"/>
                  </a:cubicBezTo>
                  <a:lnTo>
                    <a:pt x="3972776" y="2454832"/>
                  </a:lnTo>
                  <a:cubicBezTo>
                    <a:pt x="3978342" y="2456138"/>
                    <a:pt x="3981836" y="2461666"/>
                    <a:pt x="3980531" y="2467233"/>
                  </a:cubicBezTo>
                  <a:lnTo>
                    <a:pt x="3980531" y="2467233"/>
                  </a:lnTo>
                  <a:cubicBezTo>
                    <a:pt x="3979418" y="2472186"/>
                    <a:pt x="3974964" y="2475450"/>
                    <a:pt x="3970126" y="2475296"/>
                  </a:cubicBezTo>
                  <a:lnTo>
                    <a:pt x="3970126" y="2475296"/>
                  </a:lnTo>
                  <a:cubicBezTo>
                    <a:pt x="3969474" y="2475296"/>
                    <a:pt x="3968821" y="2475181"/>
                    <a:pt x="3968130" y="2475027"/>
                  </a:cubicBezTo>
                  <a:close/>
                  <a:moveTo>
                    <a:pt x="24534" y="2331473"/>
                  </a:moveTo>
                  <a:lnTo>
                    <a:pt x="24534" y="2331473"/>
                  </a:lnTo>
                  <a:cubicBezTo>
                    <a:pt x="23651" y="2325790"/>
                    <a:pt x="27490" y="2320530"/>
                    <a:pt x="33172" y="2319647"/>
                  </a:cubicBezTo>
                  <a:lnTo>
                    <a:pt x="33172" y="2319647"/>
                  </a:lnTo>
                  <a:cubicBezTo>
                    <a:pt x="38778" y="2318764"/>
                    <a:pt x="44115" y="2322603"/>
                    <a:pt x="44998" y="2328247"/>
                  </a:cubicBezTo>
                  <a:lnTo>
                    <a:pt x="44998" y="2328247"/>
                  </a:lnTo>
                  <a:cubicBezTo>
                    <a:pt x="45881" y="2333930"/>
                    <a:pt x="42041" y="2339228"/>
                    <a:pt x="36359" y="2340111"/>
                  </a:cubicBezTo>
                  <a:lnTo>
                    <a:pt x="36359" y="2340111"/>
                  </a:lnTo>
                  <a:cubicBezTo>
                    <a:pt x="35745" y="2340226"/>
                    <a:pt x="35054" y="2340226"/>
                    <a:pt x="34401" y="2340226"/>
                  </a:cubicBezTo>
                  <a:lnTo>
                    <a:pt x="34401" y="2340226"/>
                  </a:lnTo>
                  <a:cubicBezTo>
                    <a:pt x="29563" y="2340073"/>
                    <a:pt x="25340" y="2336502"/>
                    <a:pt x="24534" y="2331511"/>
                  </a:cubicBezTo>
                  <a:close/>
                  <a:moveTo>
                    <a:pt x="3974542" y="2446923"/>
                  </a:moveTo>
                  <a:cubicBezTo>
                    <a:pt x="3968936" y="2445695"/>
                    <a:pt x="3965404" y="2440204"/>
                    <a:pt x="3966556" y="2434599"/>
                  </a:cubicBezTo>
                  <a:lnTo>
                    <a:pt x="3966556" y="2434599"/>
                  </a:lnTo>
                  <a:cubicBezTo>
                    <a:pt x="3967746" y="2428993"/>
                    <a:pt x="3973236" y="2425461"/>
                    <a:pt x="3978842" y="2426613"/>
                  </a:cubicBezTo>
                  <a:lnTo>
                    <a:pt x="3978842" y="2426613"/>
                  </a:lnTo>
                  <a:cubicBezTo>
                    <a:pt x="3984447" y="2427841"/>
                    <a:pt x="3988018" y="2433332"/>
                    <a:pt x="3986827" y="2438937"/>
                  </a:cubicBezTo>
                  <a:lnTo>
                    <a:pt x="3986827" y="2438937"/>
                  </a:lnTo>
                  <a:cubicBezTo>
                    <a:pt x="3985753" y="2443928"/>
                    <a:pt x="3981299" y="2447307"/>
                    <a:pt x="3976384" y="2447115"/>
                  </a:cubicBezTo>
                  <a:lnTo>
                    <a:pt x="3976384" y="2447115"/>
                  </a:lnTo>
                  <a:cubicBezTo>
                    <a:pt x="3975808" y="2447115"/>
                    <a:pt x="3975194" y="2447000"/>
                    <a:pt x="3974580" y="2446885"/>
                  </a:cubicBezTo>
                  <a:close/>
                  <a:moveTo>
                    <a:pt x="20195" y="2302600"/>
                  </a:moveTo>
                  <a:lnTo>
                    <a:pt x="20195" y="2302600"/>
                  </a:lnTo>
                  <a:cubicBezTo>
                    <a:pt x="19389" y="2296956"/>
                    <a:pt x="23305" y="2291735"/>
                    <a:pt x="28988" y="2290928"/>
                  </a:cubicBezTo>
                  <a:lnTo>
                    <a:pt x="28988" y="2290928"/>
                  </a:lnTo>
                  <a:cubicBezTo>
                    <a:pt x="34631" y="2290122"/>
                    <a:pt x="39853" y="2294038"/>
                    <a:pt x="40659" y="2299721"/>
                  </a:cubicBezTo>
                  <a:lnTo>
                    <a:pt x="40659" y="2299721"/>
                  </a:lnTo>
                  <a:cubicBezTo>
                    <a:pt x="41466" y="2305364"/>
                    <a:pt x="37588" y="2310586"/>
                    <a:pt x="31905" y="2311392"/>
                  </a:cubicBezTo>
                  <a:lnTo>
                    <a:pt x="31905" y="2311392"/>
                  </a:lnTo>
                  <a:cubicBezTo>
                    <a:pt x="31291" y="2311508"/>
                    <a:pt x="30677" y="2311508"/>
                    <a:pt x="30063" y="2311508"/>
                  </a:cubicBezTo>
                  <a:lnTo>
                    <a:pt x="30063" y="2311508"/>
                  </a:lnTo>
                  <a:cubicBezTo>
                    <a:pt x="25148" y="2311354"/>
                    <a:pt x="20848" y="2307707"/>
                    <a:pt x="20157" y="2302600"/>
                  </a:cubicBezTo>
                  <a:close/>
                  <a:moveTo>
                    <a:pt x="3980493" y="2418627"/>
                  </a:moveTo>
                  <a:cubicBezTo>
                    <a:pt x="3974848" y="2417552"/>
                    <a:pt x="3971201" y="2412061"/>
                    <a:pt x="3972353" y="2406494"/>
                  </a:cubicBezTo>
                  <a:lnTo>
                    <a:pt x="3972353" y="2406494"/>
                  </a:lnTo>
                  <a:cubicBezTo>
                    <a:pt x="3973428" y="2400889"/>
                    <a:pt x="3978918" y="2397203"/>
                    <a:pt x="3984524" y="2398355"/>
                  </a:cubicBezTo>
                  <a:lnTo>
                    <a:pt x="3984524" y="2398355"/>
                  </a:lnTo>
                  <a:cubicBezTo>
                    <a:pt x="3990130" y="2399430"/>
                    <a:pt x="3993777" y="2404920"/>
                    <a:pt x="3992663" y="2410526"/>
                  </a:cubicBezTo>
                  <a:lnTo>
                    <a:pt x="3992663" y="2410526"/>
                  </a:lnTo>
                  <a:cubicBezTo>
                    <a:pt x="3991665" y="2415594"/>
                    <a:pt x="3987173" y="2419049"/>
                    <a:pt x="3982220" y="2418857"/>
                  </a:cubicBezTo>
                  <a:lnTo>
                    <a:pt x="3982220" y="2418857"/>
                  </a:lnTo>
                  <a:cubicBezTo>
                    <a:pt x="3981644" y="2418857"/>
                    <a:pt x="3981068" y="2418780"/>
                    <a:pt x="3980531" y="2418665"/>
                  </a:cubicBezTo>
                  <a:close/>
                  <a:moveTo>
                    <a:pt x="16279" y="2273689"/>
                  </a:moveTo>
                  <a:cubicBezTo>
                    <a:pt x="15550" y="2268007"/>
                    <a:pt x="19581" y="2262824"/>
                    <a:pt x="25225" y="2262095"/>
                  </a:cubicBezTo>
                  <a:lnTo>
                    <a:pt x="25225" y="2262095"/>
                  </a:lnTo>
                  <a:cubicBezTo>
                    <a:pt x="30869" y="2261365"/>
                    <a:pt x="36052" y="2265396"/>
                    <a:pt x="36781" y="2271040"/>
                  </a:cubicBezTo>
                  <a:lnTo>
                    <a:pt x="36820" y="2271040"/>
                  </a:lnTo>
                  <a:cubicBezTo>
                    <a:pt x="37511" y="2276684"/>
                    <a:pt x="33518" y="2281906"/>
                    <a:pt x="27836" y="2282635"/>
                  </a:cubicBezTo>
                  <a:lnTo>
                    <a:pt x="27836" y="2282635"/>
                  </a:lnTo>
                  <a:cubicBezTo>
                    <a:pt x="27298" y="2282712"/>
                    <a:pt x="26761" y="2282712"/>
                    <a:pt x="26223" y="2282712"/>
                  </a:cubicBezTo>
                  <a:lnTo>
                    <a:pt x="26223" y="2282712"/>
                  </a:lnTo>
                  <a:cubicBezTo>
                    <a:pt x="21232" y="2282558"/>
                    <a:pt x="16932" y="2278796"/>
                    <a:pt x="16279" y="2273689"/>
                  </a:cubicBezTo>
                  <a:close/>
                  <a:moveTo>
                    <a:pt x="12785" y="2244625"/>
                  </a:moveTo>
                  <a:lnTo>
                    <a:pt x="12785" y="2244625"/>
                  </a:lnTo>
                  <a:cubicBezTo>
                    <a:pt x="12133" y="2238981"/>
                    <a:pt x="16202" y="2233837"/>
                    <a:pt x="21885" y="2233184"/>
                  </a:cubicBezTo>
                  <a:lnTo>
                    <a:pt x="21885" y="2233184"/>
                  </a:lnTo>
                  <a:cubicBezTo>
                    <a:pt x="27567" y="2232531"/>
                    <a:pt x="32673" y="2236639"/>
                    <a:pt x="33364" y="2242283"/>
                  </a:cubicBezTo>
                  <a:lnTo>
                    <a:pt x="33364" y="2242283"/>
                  </a:lnTo>
                  <a:cubicBezTo>
                    <a:pt x="33979" y="2247966"/>
                    <a:pt x="29909" y="2253110"/>
                    <a:pt x="24227" y="2253763"/>
                  </a:cubicBezTo>
                  <a:lnTo>
                    <a:pt x="24227" y="2253763"/>
                  </a:lnTo>
                  <a:cubicBezTo>
                    <a:pt x="23728" y="2253763"/>
                    <a:pt x="23228" y="2253801"/>
                    <a:pt x="22729" y="2253763"/>
                  </a:cubicBezTo>
                  <a:lnTo>
                    <a:pt x="22729" y="2253763"/>
                  </a:lnTo>
                  <a:cubicBezTo>
                    <a:pt x="17700" y="2253610"/>
                    <a:pt x="13361" y="2249770"/>
                    <a:pt x="12785" y="2244587"/>
                  </a:cubicBezTo>
                  <a:close/>
                  <a:moveTo>
                    <a:pt x="9714" y="2215599"/>
                  </a:moveTo>
                  <a:lnTo>
                    <a:pt x="9714" y="2215599"/>
                  </a:lnTo>
                  <a:cubicBezTo>
                    <a:pt x="9138" y="2209917"/>
                    <a:pt x="13284" y="2204849"/>
                    <a:pt x="18967" y="2204312"/>
                  </a:cubicBezTo>
                  <a:lnTo>
                    <a:pt x="18967" y="2204312"/>
                  </a:lnTo>
                  <a:cubicBezTo>
                    <a:pt x="24649" y="2203736"/>
                    <a:pt x="29755" y="2207882"/>
                    <a:pt x="30293" y="2213603"/>
                  </a:cubicBezTo>
                  <a:lnTo>
                    <a:pt x="30293" y="2213603"/>
                  </a:lnTo>
                  <a:cubicBezTo>
                    <a:pt x="30830" y="2219285"/>
                    <a:pt x="26684" y="2224392"/>
                    <a:pt x="20963" y="2224929"/>
                  </a:cubicBezTo>
                  <a:lnTo>
                    <a:pt x="20963" y="2224929"/>
                  </a:lnTo>
                  <a:cubicBezTo>
                    <a:pt x="20502" y="2224929"/>
                    <a:pt x="20042" y="2224968"/>
                    <a:pt x="19581" y="2224968"/>
                  </a:cubicBezTo>
                  <a:lnTo>
                    <a:pt x="19581" y="2224968"/>
                  </a:lnTo>
                  <a:cubicBezTo>
                    <a:pt x="14475" y="2224814"/>
                    <a:pt x="10136" y="2220859"/>
                    <a:pt x="9637" y="2215599"/>
                  </a:cubicBezTo>
                  <a:close/>
                  <a:moveTo>
                    <a:pt x="7065" y="2186497"/>
                  </a:moveTo>
                  <a:lnTo>
                    <a:pt x="7065" y="2186497"/>
                  </a:lnTo>
                  <a:cubicBezTo>
                    <a:pt x="6604" y="2180815"/>
                    <a:pt x="10789" y="2175823"/>
                    <a:pt x="16509" y="2175324"/>
                  </a:cubicBezTo>
                  <a:lnTo>
                    <a:pt x="16509" y="2175324"/>
                  </a:lnTo>
                  <a:cubicBezTo>
                    <a:pt x="22192" y="2174863"/>
                    <a:pt x="27221" y="2179087"/>
                    <a:pt x="27720" y="2184769"/>
                  </a:cubicBezTo>
                  <a:lnTo>
                    <a:pt x="27720" y="2184769"/>
                  </a:lnTo>
                  <a:cubicBezTo>
                    <a:pt x="28181" y="2190451"/>
                    <a:pt x="23958" y="2195519"/>
                    <a:pt x="18237" y="2195980"/>
                  </a:cubicBezTo>
                  <a:lnTo>
                    <a:pt x="18237" y="2195980"/>
                  </a:lnTo>
                  <a:cubicBezTo>
                    <a:pt x="17815" y="2195980"/>
                    <a:pt x="17469" y="2195980"/>
                    <a:pt x="17047" y="2195980"/>
                  </a:cubicBezTo>
                  <a:lnTo>
                    <a:pt x="17047" y="2195980"/>
                  </a:lnTo>
                  <a:cubicBezTo>
                    <a:pt x="11864" y="2195827"/>
                    <a:pt x="7525" y="2191834"/>
                    <a:pt x="7065" y="2186497"/>
                  </a:cubicBezTo>
                  <a:close/>
                  <a:moveTo>
                    <a:pt x="4000304" y="2304597"/>
                  </a:moveTo>
                  <a:cubicBezTo>
                    <a:pt x="3994660" y="2303829"/>
                    <a:pt x="3990667" y="2298607"/>
                    <a:pt x="3991473" y="2292925"/>
                  </a:cubicBezTo>
                  <a:lnTo>
                    <a:pt x="3991473" y="2292925"/>
                  </a:lnTo>
                  <a:cubicBezTo>
                    <a:pt x="3992241" y="2287281"/>
                    <a:pt x="3997463" y="2283326"/>
                    <a:pt x="4003145" y="2284094"/>
                  </a:cubicBezTo>
                  <a:lnTo>
                    <a:pt x="4003145" y="2284094"/>
                  </a:lnTo>
                  <a:cubicBezTo>
                    <a:pt x="4008789" y="2284901"/>
                    <a:pt x="4012782" y="2290122"/>
                    <a:pt x="4011976" y="2295766"/>
                  </a:cubicBezTo>
                  <a:lnTo>
                    <a:pt x="4011976" y="2295766"/>
                  </a:lnTo>
                  <a:cubicBezTo>
                    <a:pt x="4011208" y="2301103"/>
                    <a:pt x="4006639" y="2304865"/>
                    <a:pt x="4001417" y="2304712"/>
                  </a:cubicBezTo>
                  <a:lnTo>
                    <a:pt x="4001417" y="2304712"/>
                  </a:lnTo>
                  <a:cubicBezTo>
                    <a:pt x="4001033" y="2304712"/>
                    <a:pt x="4000688" y="2304635"/>
                    <a:pt x="4000304" y="2304597"/>
                  </a:cubicBezTo>
                  <a:close/>
                  <a:moveTo>
                    <a:pt x="4799" y="2157394"/>
                  </a:moveTo>
                  <a:lnTo>
                    <a:pt x="4799" y="2157394"/>
                  </a:lnTo>
                  <a:cubicBezTo>
                    <a:pt x="4415" y="2151674"/>
                    <a:pt x="8716" y="2146759"/>
                    <a:pt x="14436" y="2146337"/>
                  </a:cubicBezTo>
                  <a:lnTo>
                    <a:pt x="14436" y="2146337"/>
                  </a:lnTo>
                  <a:cubicBezTo>
                    <a:pt x="20119" y="2145953"/>
                    <a:pt x="25071" y="2150253"/>
                    <a:pt x="25494" y="2155935"/>
                  </a:cubicBezTo>
                  <a:lnTo>
                    <a:pt x="25494" y="2155935"/>
                  </a:lnTo>
                  <a:cubicBezTo>
                    <a:pt x="25878" y="2161618"/>
                    <a:pt x="21577" y="2166570"/>
                    <a:pt x="15857" y="2166993"/>
                  </a:cubicBezTo>
                  <a:lnTo>
                    <a:pt x="15857" y="2166993"/>
                  </a:lnTo>
                  <a:cubicBezTo>
                    <a:pt x="15511" y="2166993"/>
                    <a:pt x="15166" y="2166993"/>
                    <a:pt x="14820" y="2166993"/>
                  </a:cubicBezTo>
                  <a:lnTo>
                    <a:pt x="14820" y="2166993"/>
                  </a:lnTo>
                  <a:cubicBezTo>
                    <a:pt x="9560" y="2166839"/>
                    <a:pt x="5222" y="2162731"/>
                    <a:pt x="4799" y="2157394"/>
                  </a:cubicBezTo>
                  <a:close/>
                  <a:moveTo>
                    <a:pt x="4004258" y="2275955"/>
                  </a:moveTo>
                  <a:cubicBezTo>
                    <a:pt x="3998576" y="2275225"/>
                    <a:pt x="3994545" y="2270042"/>
                    <a:pt x="3995274" y="2264398"/>
                  </a:cubicBezTo>
                  <a:lnTo>
                    <a:pt x="3995274" y="2264398"/>
                  </a:lnTo>
                  <a:cubicBezTo>
                    <a:pt x="3995965" y="2258754"/>
                    <a:pt x="4001149" y="2254685"/>
                    <a:pt x="4006793" y="2255414"/>
                  </a:cubicBezTo>
                  <a:lnTo>
                    <a:pt x="4006793" y="2255414"/>
                  </a:lnTo>
                  <a:cubicBezTo>
                    <a:pt x="4012475" y="2256105"/>
                    <a:pt x="4016506" y="2261288"/>
                    <a:pt x="4015777" y="2266971"/>
                  </a:cubicBezTo>
                  <a:lnTo>
                    <a:pt x="4015777" y="2266971"/>
                  </a:lnTo>
                  <a:cubicBezTo>
                    <a:pt x="4015124" y="2272307"/>
                    <a:pt x="4010478" y="2276224"/>
                    <a:pt x="4005218" y="2276032"/>
                  </a:cubicBezTo>
                  <a:lnTo>
                    <a:pt x="4005218" y="2276032"/>
                  </a:lnTo>
                  <a:cubicBezTo>
                    <a:pt x="4004873" y="2276032"/>
                    <a:pt x="4004565" y="2275955"/>
                    <a:pt x="4004258" y="2275955"/>
                  </a:cubicBezTo>
                  <a:close/>
                  <a:moveTo>
                    <a:pt x="3033" y="2128330"/>
                  </a:moveTo>
                  <a:cubicBezTo>
                    <a:pt x="2726" y="2122609"/>
                    <a:pt x="7103" y="2117733"/>
                    <a:pt x="12785" y="2117426"/>
                  </a:cubicBezTo>
                  <a:lnTo>
                    <a:pt x="12785" y="2117426"/>
                  </a:lnTo>
                  <a:cubicBezTo>
                    <a:pt x="18506" y="2117119"/>
                    <a:pt x="23382" y="2121496"/>
                    <a:pt x="23689" y="2127178"/>
                  </a:cubicBezTo>
                  <a:lnTo>
                    <a:pt x="23689" y="2127178"/>
                  </a:lnTo>
                  <a:cubicBezTo>
                    <a:pt x="23996" y="2132899"/>
                    <a:pt x="19658" y="2137775"/>
                    <a:pt x="13937" y="2138082"/>
                  </a:cubicBezTo>
                  <a:lnTo>
                    <a:pt x="13937" y="2138082"/>
                  </a:lnTo>
                  <a:cubicBezTo>
                    <a:pt x="13630" y="2138082"/>
                    <a:pt x="13323" y="2138082"/>
                    <a:pt x="13016" y="2138082"/>
                  </a:cubicBezTo>
                  <a:lnTo>
                    <a:pt x="13016" y="2138082"/>
                  </a:lnTo>
                  <a:cubicBezTo>
                    <a:pt x="7717" y="2137929"/>
                    <a:pt x="3340" y="2133705"/>
                    <a:pt x="3033" y="2128292"/>
                  </a:cubicBezTo>
                  <a:close/>
                  <a:moveTo>
                    <a:pt x="4007752" y="2247198"/>
                  </a:moveTo>
                  <a:cubicBezTo>
                    <a:pt x="4002070" y="2246545"/>
                    <a:pt x="3997962" y="2241439"/>
                    <a:pt x="3998576" y="2235795"/>
                  </a:cubicBezTo>
                  <a:lnTo>
                    <a:pt x="3998576" y="2235795"/>
                  </a:lnTo>
                  <a:cubicBezTo>
                    <a:pt x="3999191" y="2230112"/>
                    <a:pt x="4004335" y="2226004"/>
                    <a:pt x="4009979" y="2226580"/>
                  </a:cubicBezTo>
                  <a:lnTo>
                    <a:pt x="4009979" y="2226580"/>
                  </a:lnTo>
                  <a:cubicBezTo>
                    <a:pt x="4015661" y="2227233"/>
                    <a:pt x="4019770" y="2232339"/>
                    <a:pt x="4019194" y="2238022"/>
                  </a:cubicBezTo>
                  <a:lnTo>
                    <a:pt x="4019155" y="2238022"/>
                  </a:lnTo>
                  <a:cubicBezTo>
                    <a:pt x="4018579" y="2243435"/>
                    <a:pt x="4013934" y="2247428"/>
                    <a:pt x="4008520" y="2247236"/>
                  </a:cubicBezTo>
                  <a:lnTo>
                    <a:pt x="4008520" y="2247236"/>
                  </a:lnTo>
                  <a:cubicBezTo>
                    <a:pt x="4008290" y="2247236"/>
                    <a:pt x="4007982" y="2247236"/>
                    <a:pt x="4007752" y="2247159"/>
                  </a:cubicBezTo>
                  <a:close/>
                  <a:moveTo>
                    <a:pt x="1651" y="2099227"/>
                  </a:moveTo>
                  <a:cubicBezTo>
                    <a:pt x="1421" y="2093507"/>
                    <a:pt x="5836" y="2088669"/>
                    <a:pt x="11557" y="2088439"/>
                  </a:cubicBezTo>
                  <a:lnTo>
                    <a:pt x="11557" y="2088439"/>
                  </a:lnTo>
                  <a:cubicBezTo>
                    <a:pt x="17277" y="2088208"/>
                    <a:pt x="22115" y="2092662"/>
                    <a:pt x="22345" y="2098383"/>
                  </a:cubicBezTo>
                  <a:lnTo>
                    <a:pt x="22345" y="2098383"/>
                  </a:lnTo>
                  <a:cubicBezTo>
                    <a:pt x="22576" y="2104065"/>
                    <a:pt x="18122" y="2108903"/>
                    <a:pt x="12401" y="2109133"/>
                  </a:cubicBezTo>
                  <a:lnTo>
                    <a:pt x="12401" y="2109133"/>
                  </a:lnTo>
                  <a:cubicBezTo>
                    <a:pt x="12171" y="2109133"/>
                    <a:pt x="11902" y="2109133"/>
                    <a:pt x="11672" y="2109133"/>
                  </a:cubicBezTo>
                  <a:lnTo>
                    <a:pt x="11672" y="2109133"/>
                  </a:lnTo>
                  <a:cubicBezTo>
                    <a:pt x="6297" y="2108941"/>
                    <a:pt x="1920" y="2104641"/>
                    <a:pt x="1689" y="2099189"/>
                  </a:cubicBezTo>
                  <a:close/>
                  <a:moveTo>
                    <a:pt x="4010862" y="2218402"/>
                  </a:moveTo>
                  <a:cubicBezTo>
                    <a:pt x="4005180" y="2217826"/>
                    <a:pt x="4001033" y="2212797"/>
                    <a:pt x="4001571" y="2207076"/>
                  </a:cubicBezTo>
                  <a:lnTo>
                    <a:pt x="4001571" y="2207076"/>
                  </a:lnTo>
                  <a:cubicBezTo>
                    <a:pt x="4002070" y="2201432"/>
                    <a:pt x="4007138" y="2197247"/>
                    <a:pt x="4012859" y="2197785"/>
                  </a:cubicBezTo>
                  <a:lnTo>
                    <a:pt x="4012859" y="2197785"/>
                  </a:lnTo>
                  <a:cubicBezTo>
                    <a:pt x="4018541" y="2198284"/>
                    <a:pt x="4022688" y="2203352"/>
                    <a:pt x="4022189" y="2209073"/>
                  </a:cubicBezTo>
                  <a:lnTo>
                    <a:pt x="4022189" y="2209073"/>
                  </a:lnTo>
                  <a:cubicBezTo>
                    <a:pt x="4021651" y="2214524"/>
                    <a:pt x="4016967" y="2218594"/>
                    <a:pt x="4011515" y="2218402"/>
                  </a:cubicBezTo>
                  <a:lnTo>
                    <a:pt x="4010862" y="2218402"/>
                  </a:lnTo>
                  <a:close/>
                  <a:moveTo>
                    <a:pt x="691" y="2070125"/>
                  </a:moveTo>
                  <a:lnTo>
                    <a:pt x="691" y="2070125"/>
                  </a:lnTo>
                  <a:cubicBezTo>
                    <a:pt x="538" y="2064404"/>
                    <a:pt x="5030" y="2059643"/>
                    <a:pt x="10789" y="2059528"/>
                  </a:cubicBezTo>
                  <a:lnTo>
                    <a:pt x="10789" y="2059528"/>
                  </a:lnTo>
                  <a:cubicBezTo>
                    <a:pt x="16509" y="2059374"/>
                    <a:pt x="21270" y="2063867"/>
                    <a:pt x="21385" y="2069626"/>
                  </a:cubicBezTo>
                  <a:lnTo>
                    <a:pt x="21385" y="2069626"/>
                  </a:lnTo>
                  <a:cubicBezTo>
                    <a:pt x="21539" y="2075346"/>
                    <a:pt x="17009" y="2080107"/>
                    <a:pt x="11288" y="2080222"/>
                  </a:cubicBezTo>
                  <a:lnTo>
                    <a:pt x="11288" y="2080222"/>
                  </a:lnTo>
                  <a:cubicBezTo>
                    <a:pt x="11096" y="2080222"/>
                    <a:pt x="10866" y="2080222"/>
                    <a:pt x="10674" y="2080222"/>
                  </a:cubicBezTo>
                  <a:lnTo>
                    <a:pt x="10674" y="2080222"/>
                  </a:lnTo>
                  <a:cubicBezTo>
                    <a:pt x="5260" y="2080030"/>
                    <a:pt x="845" y="2075654"/>
                    <a:pt x="691" y="2070125"/>
                  </a:cubicBezTo>
                  <a:close/>
                  <a:moveTo>
                    <a:pt x="4013588" y="2189568"/>
                  </a:moveTo>
                  <a:cubicBezTo>
                    <a:pt x="4007868" y="2189108"/>
                    <a:pt x="4003606" y="2184117"/>
                    <a:pt x="4004105" y="2178396"/>
                  </a:cubicBezTo>
                  <a:lnTo>
                    <a:pt x="4004105" y="2178396"/>
                  </a:lnTo>
                  <a:cubicBezTo>
                    <a:pt x="4004565" y="2172675"/>
                    <a:pt x="4009557" y="2168413"/>
                    <a:pt x="4015277" y="2168912"/>
                  </a:cubicBezTo>
                  <a:lnTo>
                    <a:pt x="4015277" y="2168912"/>
                  </a:lnTo>
                  <a:cubicBezTo>
                    <a:pt x="4020998" y="2169335"/>
                    <a:pt x="4025221" y="2174364"/>
                    <a:pt x="4024761" y="2180085"/>
                  </a:cubicBezTo>
                  <a:lnTo>
                    <a:pt x="4024761" y="2180085"/>
                  </a:lnTo>
                  <a:cubicBezTo>
                    <a:pt x="4024300" y="2185614"/>
                    <a:pt x="4019539" y="2189760"/>
                    <a:pt x="4014087" y="2189607"/>
                  </a:cubicBezTo>
                  <a:lnTo>
                    <a:pt x="4013588" y="2189607"/>
                  </a:lnTo>
                  <a:close/>
                  <a:moveTo>
                    <a:pt x="154" y="2041022"/>
                  </a:moveTo>
                  <a:lnTo>
                    <a:pt x="154" y="2041022"/>
                  </a:lnTo>
                  <a:cubicBezTo>
                    <a:pt x="38" y="2035302"/>
                    <a:pt x="4646" y="2030617"/>
                    <a:pt x="10366" y="2030541"/>
                  </a:cubicBezTo>
                  <a:lnTo>
                    <a:pt x="10366" y="2030541"/>
                  </a:lnTo>
                  <a:cubicBezTo>
                    <a:pt x="16087" y="2030464"/>
                    <a:pt x="20771" y="2035071"/>
                    <a:pt x="20848" y="2040792"/>
                  </a:cubicBezTo>
                  <a:lnTo>
                    <a:pt x="20848" y="2040792"/>
                  </a:lnTo>
                  <a:cubicBezTo>
                    <a:pt x="20925" y="2046512"/>
                    <a:pt x="16317" y="2051197"/>
                    <a:pt x="10597" y="2051273"/>
                  </a:cubicBezTo>
                  <a:lnTo>
                    <a:pt x="10136" y="2051273"/>
                  </a:lnTo>
                  <a:cubicBezTo>
                    <a:pt x="4646" y="2051081"/>
                    <a:pt x="230" y="2046589"/>
                    <a:pt x="154" y="2041022"/>
                  </a:cubicBezTo>
                  <a:close/>
                  <a:moveTo>
                    <a:pt x="4015815" y="2160696"/>
                  </a:moveTo>
                  <a:cubicBezTo>
                    <a:pt x="4010094" y="2160312"/>
                    <a:pt x="4005794" y="2155359"/>
                    <a:pt x="4006178" y="2149639"/>
                  </a:cubicBezTo>
                  <a:lnTo>
                    <a:pt x="4006178" y="2149639"/>
                  </a:lnTo>
                  <a:cubicBezTo>
                    <a:pt x="4006524" y="2143918"/>
                    <a:pt x="4011476" y="2139618"/>
                    <a:pt x="4017197" y="2140002"/>
                  </a:cubicBezTo>
                  <a:lnTo>
                    <a:pt x="4017197" y="2140002"/>
                  </a:lnTo>
                  <a:cubicBezTo>
                    <a:pt x="4022918" y="2140347"/>
                    <a:pt x="4027218" y="2145300"/>
                    <a:pt x="4026872" y="2150983"/>
                  </a:cubicBezTo>
                  <a:lnTo>
                    <a:pt x="4026872" y="2150983"/>
                  </a:lnTo>
                  <a:cubicBezTo>
                    <a:pt x="4026489" y="2156550"/>
                    <a:pt x="4021766" y="2160850"/>
                    <a:pt x="4016199" y="2160658"/>
                  </a:cubicBezTo>
                  <a:lnTo>
                    <a:pt x="4015815" y="2160658"/>
                  </a:lnTo>
                  <a:close/>
                  <a:moveTo>
                    <a:pt x="0" y="2011881"/>
                  </a:moveTo>
                  <a:lnTo>
                    <a:pt x="0" y="2011881"/>
                  </a:lnTo>
                  <a:cubicBezTo>
                    <a:pt x="0" y="2006160"/>
                    <a:pt x="4646" y="2001553"/>
                    <a:pt x="10366" y="2001592"/>
                  </a:cubicBezTo>
                  <a:lnTo>
                    <a:pt x="10366" y="2001592"/>
                  </a:lnTo>
                  <a:cubicBezTo>
                    <a:pt x="16087" y="2001592"/>
                    <a:pt x="20694" y="2006237"/>
                    <a:pt x="20694" y="2011958"/>
                  </a:cubicBezTo>
                  <a:lnTo>
                    <a:pt x="20694" y="2011958"/>
                  </a:lnTo>
                  <a:cubicBezTo>
                    <a:pt x="20694" y="2017717"/>
                    <a:pt x="16049" y="2022324"/>
                    <a:pt x="10328" y="2022324"/>
                  </a:cubicBezTo>
                  <a:lnTo>
                    <a:pt x="10021" y="2022324"/>
                  </a:lnTo>
                  <a:cubicBezTo>
                    <a:pt x="4454" y="2022132"/>
                    <a:pt x="0" y="2017564"/>
                    <a:pt x="0" y="2011920"/>
                  </a:cubicBezTo>
                  <a:close/>
                  <a:moveTo>
                    <a:pt x="4017735" y="2131824"/>
                  </a:moveTo>
                  <a:cubicBezTo>
                    <a:pt x="4011976" y="2131517"/>
                    <a:pt x="4007637" y="2126641"/>
                    <a:pt x="4007944" y="2120958"/>
                  </a:cubicBezTo>
                  <a:lnTo>
                    <a:pt x="4007944" y="2120958"/>
                  </a:lnTo>
                  <a:cubicBezTo>
                    <a:pt x="4008213" y="2115238"/>
                    <a:pt x="4013089" y="2110861"/>
                    <a:pt x="4018810" y="2111168"/>
                  </a:cubicBezTo>
                  <a:lnTo>
                    <a:pt x="4018810" y="2111168"/>
                  </a:lnTo>
                  <a:cubicBezTo>
                    <a:pt x="4024531" y="2111475"/>
                    <a:pt x="4028869" y="2116351"/>
                    <a:pt x="4028600" y="2122033"/>
                  </a:cubicBezTo>
                  <a:lnTo>
                    <a:pt x="4028600" y="2122033"/>
                  </a:lnTo>
                  <a:cubicBezTo>
                    <a:pt x="4028293" y="2127677"/>
                    <a:pt x="4023571" y="2132016"/>
                    <a:pt x="4017927" y="2131824"/>
                  </a:cubicBezTo>
                  <a:lnTo>
                    <a:pt x="4017735" y="2131824"/>
                  </a:lnTo>
                  <a:close/>
                  <a:moveTo>
                    <a:pt x="269" y="1982817"/>
                  </a:moveTo>
                  <a:cubicBezTo>
                    <a:pt x="346" y="1977096"/>
                    <a:pt x="5068" y="1972527"/>
                    <a:pt x="10789" y="1972643"/>
                  </a:cubicBezTo>
                  <a:lnTo>
                    <a:pt x="10789" y="1972643"/>
                  </a:lnTo>
                  <a:cubicBezTo>
                    <a:pt x="16509" y="1972758"/>
                    <a:pt x="21040" y="1977442"/>
                    <a:pt x="20925" y="1983162"/>
                  </a:cubicBezTo>
                  <a:lnTo>
                    <a:pt x="20963" y="1983162"/>
                  </a:lnTo>
                  <a:cubicBezTo>
                    <a:pt x="20848" y="1988883"/>
                    <a:pt x="16126" y="1993414"/>
                    <a:pt x="10443" y="1993337"/>
                  </a:cubicBezTo>
                  <a:lnTo>
                    <a:pt x="10290" y="1993337"/>
                  </a:lnTo>
                  <a:cubicBezTo>
                    <a:pt x="4646" y="1993145"/>
                    <a:pt x="192" y="1988461"/>
                    <a:pt x="269" y="1982817"/>
                  </a:cubicBezTo>
                  <a:close/>
                  <a:moveTo>
                    <a:pt x="4019155" y="2102913"/>
                  </a:moveTo>
                  <a:cubicBezTo>
                    <a:pt x="4013435" y="2102683"/>
                    <a:pt x="4009019" y="2097884"/>
                    <a:pt x="4009211" y="2092201"/>
                  </a:cubicBezTo>
                  <a:lnTo>
                    <a:pt x="4009211" y="2092201"/>
                  </a:lnTo>
                  <a:cubicBezTo>
                    <a:pt x="4009403" y="2086442"/>
                    <a:pt x="4014241" y="2081988"/>
                    <a:pt x="4019923" y="2082219"/>
                  </a:cubicBezTo>
                  <a:lnTo>
                    <a:pt x="4019923" y="2082219"/>
                  </a:lnTo>
                  <a:cubicBezTo>
                    <a:pt x="4025644" y="2082449"/>
                    <a:pt x="4030059" y="2087248"/>
                    <a:pt x="4029906" y="2092969"/>
                  </a:cubicBezTo>
                  <a:lnTo>
                    <a:pt x="4029906" y="2092969"/>
                  </a:lnTo>
                  <a:cubicBezTo>
                    <a:pt x="4029675" y="2098652"/>
                    <a:pt x="4024914" y="2103067"/>
                    <a:pt x="4019194" y="2102875"/>
                  </a:cubicBezTo>
                  <a:lnTo>
                    <a:pt x="4019155" y="2102875"/>
                  </a:lnTo>
                  <a:close/>
                  <a:moveTo>
                    <a:pt x="998" y="1953714"/>
                  </a:moveTo>
                  <a:cubicBezTo>
                    <a:pt x="1152" y="1947955"/>
                    <a:pt x="5913" y="1943463"/>
                    <a:pt x="11633" y="1943655"/>
                  </a:cubicBezTo>
                  <a:lnTo>
                    <a:pt x="11633" y="1943655"/>
                  </a:lnTo>
                  <a:cubicBezTo>
                    <a:pt x="17354" y="1943847"/>
                    <a:pt x="21846" y="1948608"/>
                    <a:pt x="21654" y="1954329"/>
                  </a:cubicBezTo>
                  <a:lnTo>
                    <a:pt x="21654" y="1954329"/>
                  </a:lnTo>
                  <a:cubicBezTo>
                    <a:pt x="21501" y="1960049"/>
                    <a:pt x="16740" y="1964542"/>
                    <a:pt x="11019" y="1964349"/>
                  </a:cubicBezTo>
                  <a:lnTo>
                    <a:pt x="11019" y="1964349"/>
                  </a:lnTo>
                  <a:cubicBezTo>
                    <a:pt x="5298" y="1964157"/>
                    <a:pt x="806" y="1959435"/>
                    <a:pt x="998" y="1953714"/>
                  </a:cubicBezTo>
                  <a:close/>
                  <a:moveTo>
                    <a:pt x="4010133" y="2063406"/>
                  </a:moveTo>
                  <a:cubicBezTo>
                    <a:pt x="4010287" y="2057647"/>
                    <a:pt x="4015009" y="2053155"/>
                    <a:pt x="4020730" y="2053270"/>
                  </a:cubicBezTo>
                  <a:lnTo>
                    <a:pt x="4020730" y="2053270"/>
                  </a:lnTo>
                  <a:cubicBezTo>
                    <a:pt x="4026450" y="2053423"/>
                    <a:pt x="4030980" y="2058146"/>
                    <a:pt x="4030827" y="2063905"/>
                  </a:cubicBezTo>
                  <a:lnTo>
                    <a:pt x="4030827" y="2063905"/>
                  </a:lnTo>
                  <a:cubicBezTo>
                    <a:pt x="4030673" y="2069626"/>
                    <a:pt x="4025951" y="2074118"/>
                    <a:pt x="4020230" y="2073964"/>
                  </a:cubicBezTo>
                  <a:lnTo>
                    <a:pt x="4020154" y="2073964"/>
                  </a:lnTo>
                  <a:cubicBezTo>
                    <a:pt x="4014471" y="2073772"/>
                    <a:pt x="4009979" y="2069088"/>
                    <a:pt x="4010133" y="2063406"/>
                  </a:cubicBezTo>
                  <a:close/>
                  <a:moveTo>
                    <a:pt x="11941" y="1935439"/>
                  </a:moveTo>
                  <a:cubicBezTo>
                    <a:pt x="6220" y="1935170"/>
                    <a:pt x="1843" y="1930294"/>
                    <a:pt x="2073" y="1924650"/>
                  </a:cubicBezTo>
                  <a:lnTo>
                    <a:pt x="2073" y="1924650"/>
                  </a:lnTo>
                  <a:cubicBezTo>
                    <a:pt x="2342" y="1918929"/>
                    <a:pt x="7180" y="1914514"/>
                    <a:pt x="12862" y="1914783"/>
                  </a:cubicBezTo>
                  <a:lnTo>
                    <a:pt x="12862" y="1914783"/>
                  </a:lnTo>
                  <a:cubicBezTo>
                    <a:pt x="18583" y="1915013"/>
                    <a:pt x="22998" y="1919889"/>
                    <a:pt x="22729" y="1925572"/>
                  </a:cubicBezTo>
                  <a:lnTo>
                    <a:pt x="22729" y="1925572"/>
                  </a:lnTo>
                  <a:cubicBezTo>
                    <a:pt x="22499" y="1931254"/>
                    <a:pt x="17700" y="1935631"/>
                    <a:pt x="12056" y="1935439"/>
                  </a:cubicBezTo>
                  <a:lnTo>
                    <a:pt x="11941" y="1935439"/>
                  </a:lnTo>
                  <a:close/>
                  <a:moveTo>
                    <a:pt x="4010593" y="2034572"/>
                  </a:moveTo>
                  <a:cubicBezTo>
                    <a:pt x="4010670" y="2028813"/>
                    <a:pt x="4015316" y="2024244"/>
                    <a:pt x="4021037" y="2024321"/>
                  </a:cubicBezTo>
                  <a:lnTo>
                    <a:pt x="4021037" y="2024321"/>
                  </a:lnTo>
                  <a:cubicBezTo>
                    <a:pt x="4026757" y="2024398"/>
                    <a:pt x="4031365" y="2029082"/>
                    <a:pt x="4031288" y="2034802"/>
                  </a:cubicBezTo>
                  <a:lnTo>
                    <a:pt x="4031288" y="2034802"/>
                  </a:lnTo>
                  <a:cubicBezTo>
                    <a:pt x="4031211" y="2040523"/>
                    <a:pt x="4026527" y="2045092"/>
                    <a:pt x="4020806" y="2045015"/>
                  </a:cubicBezTo>
                  <a:lnTo>
                    <a:pt x="4020614" y="2045015"/>
                  </a:lnTo>
                  <a:cubicBezTo>
                    <a:pt x="4014970" y="2044823"/>
                    <a:pt x="4010555" y="2040216"/>
                    <a:pt x="4010593" y="2034572"/>
                  </a:cubicBezTo>
                  <a:close/>
                  <a:moveTo>
                    <a:pt x="13284" y="1906490"/>
                  </a:moveTo>
                  <a:cubicBezTo>
                    <a:pt x="7564" y="1906144"/>
                    <a:pt x="3225" y="1901268"/>
                    <a:pt x="3571" y="1895586"/>
                  </a:cubicBezTo>
                  <a:lnTo>
                    <a:pt x="3571" y="1895586"/>
                  </a:lnTo>
                  <a:cubicBezTo>
                    <a:pt x="3916" y="1889827"/>
                    <a:pt x="8831" y="1885527"/>
                    <a:pt x="14551" y="1885834"/>
                  </a:cubicBezTo>
                  <a:lnTo>
                    <a:pt x="14551" y="1885834"/>
                  </a:lnTo>
                  <a:cubicBezTo>
                    <a:pt x="20195" y="1886179"/>
                    <a:pt x="24572" y="1891094"/>
                    <a:pt x="24265" y="1896815"/>
                  </a:cubicBezTo>
                  <a:lnTo>
                    <a:pt x="24265" y="1896815"/>
                  </a:lnTo>
                  <a:cubicBezTo>
                    <a:pt x="23919" y="1902420"/>
                    <a:pt x="19159" y="1906720"/>
                    <a:pt x="13553" y="1906528"/>
                  </a:cubicBezTo>
                  <a:lnTo>
                    <a:pt x="13284" y="1906528"/>
                  </a:lnTo>
                  <a:close/>
                  <a:moveTo>
                    <a:pt x="4010670" y="2005738"/>
                  </a:moveTo>
                  <a:cubicBezTo>
                    <a:pt x="4010670" y="2000017"/>
                    <a:pt x="4015277" y="1995372"/>
                    <a:pt x="4020998" y="1995333"/>
                  </a:cubicBezTo>
                  <a:lnTo>
                    <a:pt x="4020998" y="1995333"/>
                  </a:lnTo>
                  <a:cubicBezTo>
                    <a:pt x="4026719" y="1995333"/>
                    <a:pt x="4031365" y="1999941"/>
                    <a:pt x="4031403" y="2005661"/>
                  </a:cubicBezTo>
                  <a:lnTo>
                    <a:pt x="4031403" y="2005661"/>
                  </a:lnTo>
                  <a:cubicBezTo>
                    <a:pt x="4031403" y="2011382"/>
                    <a:pt x="4026796" y="2016028"/>
                    <a:pt x="4021075" y="2016066"/>
                  </a:cubicBezTo>
                  <a:lnTo>
                    <a:pt x="4020691" y="2016066"/>
                  </a:lnTo>
                  <a:cubicBezTo>
                    <a:pt x="4015162" y="2015874"/>
                    <a:pt x="4010709" y="2011344"/>
                    <a:pt x="4010670" y="2005738"/>
                  </a:cubicBezTo>
                  <a:close/>
                  <a:moveTo>
                    <a:pt x="15050" y="1877694"/>
                  </a:moveTo>
                  <a:cubicBezTo>
                    <a:pt x="9330" y="1877272"/>
                    <a:pt x="5068" y="1872319"/>
                    <a:pt x="5529" y="1866599"/>
                  </a:cubicBezTo>
                  <a:lnTo>
                    <a:pt x="5529" y="1866599"/>
                  </a:lnTo>
                  <a:cubicBezTo>
                    <a:pt x="5913" y="1860878"/>
                    <a:pt x="10904" y="1856616"/>
                    <a:pt x="16625" y="1857038"/>
                  </a:cubicBezTo>
                  <a:lnTo>
                    <a:pt x="16625" y="1857038"/>
                  </a:lnTo>
                  <a:cubicBezTo>
                    <a:pt x="22345" y="1857422"/>
                    <a:pt x="26607" y="1862375"/>
                    <a:pt x="26185" y="1868096"/>
                  </a:cubicBezTo>
                  <a:lnTo>
                    <a:pt x="26185" y="1868096"/>
                  </a:lnTo>
                  <a:cubicBezTo>
                    <a:pt x="25801" y="1873663"/>
                    <a:pt x="21078" y="1877886"/>
                    <a:pt x="15550" y="1877694"/>
                  </a:cubicBezTo>
                  <a:lnTo>
                    <a:pt x="15089" y="1877694"/>
                  </a:lnTo>
                  <a:close/>
                  <a:moveTo>
                    <a:pt x="4010363" y="1976943"/>
                  </a:moveTo>
                  <a:lnTo>
                    <a:pt x="4010363" y="1976943"/>
                  </a:lnTo>
                  <a:cubicBezTo>
                    <a:pt x="4010248" y="1971222"/>
                    <a:pt x="4014817" y="1966499"/>
                    <a:pt x="4020537" y="1966384"/>
                  </a:cubicBezTo>
                  <a:lnTo>
                    <a:pt x="4020537" y="1966384"/>
                  </a:lnTo>
                  <a:cubicBezTo>
                    <a:pt x="4026258" y="1966269"/>
                    <a:pt x="4030942" y="1970876"/>
                    <a:pt x="4031057" y="1976597"/>
                  </a:cubicBezTo>
                  <a:lnTo>
                    <a:pt x="4031057" y="1976597"/>
                  </a:lnTo>
                  <a:cubicBezTo>
                    <a:pt x="4031173" y="1982280"/>
                    <a:pt x="4026604" y="1987002"/>
                    <a:pt x="4020883" y="1987117"/>
                  </a:cubicBezTo>
                  <a:lnTo>
                    <a:pt x="4020346" y="1987117"/>
                  </a:lnTo>
                  <a:cubicBezTo>
                    <a:pt x="4014894" y="1986925"/>
                    <a:pt x="4010478" y="1982471"/>
                    <a:pt x="4010363" y="1976943"/>
                  </a:cubicBezTo>
                  <a:close/>
                  <a:moveTo>
                    <a:pt x="17239" y="1848784"/>
                  </a:moveTo>
                  <a:cubicBezTo>
                    <a:pt x="11557" y="1848285"/>
                    <a:pt x="7333" y="1843293"/>
                    <a:pt x="7832" y="1837573"/>
                  </a:cubicBezTo>
                  <a:lnTo>
                    <a:pt x="7832" y="1837573"/>
                  </a:lnTo>
                  <a:cubicBezTo>
                    <a:pt x="8332" y="1831890"/>
                    <a:pt x="13361" y="1827629"/>
                    <a:pt x="19082" y="1828166"/>
                  </a:cubicBezTo>
                  <a:lnTo>
                    <a:pt x="19082" y="1828166"/>
                  </a:lnTo>
                  <a:cubicBezTo>
                    <a:pt x="24764" y="1828627"/>
                    <a:pt x="28988" y="1833656"/>
                    <a:pt x="28488" y="1839377"/>
                  </a:cubicBezTo>
                  <a:lnTo>
                    <a:pt x="28488" y="1839377"/>
                  </a:lnTo>
                  <a:cubicBezTo>
                    <a:pt x="27989" y="1844868"/>
                    <a:pt x="23267" y="1849014"/>
                    <a:pt x="17815" y="1848860"/>
                  </a:cubicBezTo>
                  <a:lnTo>
                    <a:pt x="17815" y="1848860"/>
                  </a:lnTo>
                  <a:cubicBezTo>
                    <a:pt x="17623" y="1848860"/>
                    <a:pt x="17431" y="1848822"/>
                    <a:pt x="17239" y="1848784"/>
                  </a:cubicBezTo>
                  <a:close/>
                  <a:moveTo>
                    <a:pt x="4009595" y="1948109"/>
                  </a:moveTo>
                  <a:cubicBezTo>
                    <a:pt x="4009403" y="1942427"/>
                    <a:pt x="4013895" y="1937589"/>
                    <a:pt x="4019654" y="1937397"/>
                  </a:cubicBezTo>
                  <a:lnTo>
                    <a:pt x="4019654" y="1937397"/>
                  </a:lnTo>
                  <a:cubicBezTo>
                    <a:pt x="4025337" y="1937243"/>
                    <a:pt x="4030136" y="1941697"/>
                    <a:pt x="4030328" y="1947456"/>
                  </a:cubicBezTo>
                  <a:lnTo>
                    <a:pt x="4030328" y="1947456"/>
                  </a:lnTo>
                  <a:cubicBezTo>
                    <a:pt x="4030520" y="1953177"/>
                    <a:pt x="4026066" y="1957938"/>
                    <a:pt x="4020346" y="1958091"/>
                  </a:cubicBezTo>
                  <a:lnTo>
                    <a:pt x="4020346" y="1958091"/>
                  </a:lnTo>
                  <a:cubicBezTo>
                    <a:pt x="4020154" y="1958091"/>
                    <a:pt x="4019885" y="1958091"/>
                    <a:pt x="4019654" y="1958091"/>
                  </a:cubicBezTo>
                  <a:lnTo>
                    <a:pt x="4019654" y="1958091"/>
                  </a:lnTo>
                  <a:cubicBezTo>
                    <a:pt x="4014279" y="1957899"/>
                    <a:pt x="4009864" y="1953561"/>
                    <a:pt x="4009672" y="1948070"/>
                  </a:cubicBezTo>
                  <a:close/>
                  <a:moveTo>
                    <a:pt x="19811" y="1819950"/>
                  </a:moveTo>
                  <a:cubicBezTo>
                    <a:pt x="14129" y="1819336"/>
                    <a:pt x="9982" y="1814268"/>
                    <a:pt x="10558" y="1808585"/>
                  </a:cubicBezTo>
                  <a:lnTo>
                    <a:pt x="10558" y="1808585"/>
                  </a:lnTo>
                  <a:cubicBezTo>
                    <a:pt x="11173" y="1802903"/>
                    <a:pt x="16202" y="1798795"/>
                    <a:pt x="21923" y="1799332"/>
                  </a:cubicBezTo>
                  <a:lnTo>
                    <a:pt x="21923" y="1799332"/>
                  </a:lnTo>
                  <a:cubicBezTo>
                    <a:pt x="27605" y="1799947"/>
                    <a:pt x="31713" y="1804976"/>
                    <a:pt x="31176" y="1810697"/>
                  </a:cubicBezTo>
                  <a:lnTo>
                    <a:pt x="31176" y="1810697"/>
                  </a:lnTo>
                  <a:cubicBezTo>
                    <a:pt x="30638" y="1816149"/>
                    <a:pt x="25954" y="1820142"/>
                    <a:pt x="20541" y="1819950"/>
                  </a:cubicBezTo>
                  <a:lnTo>
                    <a:pt x="19811" y="1819950"/>
                  </a:lnTo>
                  <a:close/>
                  <a:moveTo>
                    <a:pt x="4008443" y="1919313"/>
                  </a:moveTo>
                  <a:cubicBezTo>
                    <a:pt x="4008175" y="1913631"/>
                    <a:pt x="4012590" y="1908755"/>
                    <a:pt x="4018272" y="1908486"/>
                  </a:cubicBezTo>
                  <a:lnTo>
                    <a:pt x="4018272" y="1908486"/>
                  </a:lnTo>
                  <a:cubicBezTo>
                    <a:pt x="4023993" y="1908218"/>
                    <a:pt x="4028831" y="1912633"/>
                    <a:pt x="4029099" y="1918353"/>
                  </a:cubicBezTo>
                  <a:lnTo>
                    <a:pt x="4029099" y="1918353"/>
                  </a:lnTo>
                  <a:cubicBezTo>
                    <a:pt x="4029368" y="1924036"/>
                    <a:pt x="4024991" y="1928912"/>
                    <a:pt x="4019271" y="1929142"/>
                  </a:cubicBezTo>
                  <a:lnTo>
                    <a:pt x="4019271" y="1929142"/>
                  </a:lnTo>
                  <a:cubicBezTo>
                    <a:pt x="4018963" y="1929142"/>
                    <a:pt x="4018695" y="1929142"/>
                    <a:pt x="4018426" y="1929142"/>
                  </a:cubicBezTo>
                  <a:lnTo>
                    <a:pt x="4018426" y="1929142"/>
                  </a:lnTo>
                  <a:cubicBezTo>
                    <a:pt x="4013089" y="1928950"/>
                    <a:pt x="4008674" y="1924727"/>
                    <a:pt x="4008443" y="1919275"/>
                  </a:cubicBezTo>
                  <a:close/>
                  <a:moveTo>
                    <a:pt x="22844" y="1791154"/>
                  </a:moveTo>
                  <a:cubicBezTo>
                    <a:pt x="17201" y="1790502"/>
                    <a:pt x="13092" y="1785357"/>
                    <a:pt x="13784" y="1779675"/>
                  </a:cubicBezTo>
                  <a:lnTo>
                    <a:pt x="13784" y="1779675"/>
                  </a:lnTo>
                  <a:cubicBezTo>
                    <a:pt x="14475" y="1774031"/>
                    <a:pt x="19619" y="1769922"/>
                    <a:pt x="25263" y="1770614"/>
                  </a:cubicBezTo>
                  <a:lnTo>
                    <a:pt x="25263" y="1770614"/>
                  </a:lnTo>
                  <a:cubicBezTo>
                    <a:pt x="30946" y="1771305"/>
                    <a:pt x="35015" y="1776450"/>
                    <a:pt x="34324" y="1782093"/>
                  </a:cubicBezTo>
                  <a:lnTo>
                    <a:pt x="34324" y="1782093"/>
                  </a:lnTo>
                  <a:cubicBezTo>
                    <a:pt x="33710" y="1787469"/>
                    <a:pt x="29064" y="1791423"/>
                    <a:pt x="23766" y="1791231"/>
                  </a:cubicBezTo>
                  <a:lnTo>
                    <a:pt x="23766" y="1791231"/>
                  </a:lnTo>
                  <a:cubicBezTo>
                    <a:pt x="23459" y="1791231"/>
                    <a:pt x="23152" y="1791231"/>
                    <a:pt x="22844" y="1791154"/>
                  </a:cubicBezTo>
                  <a:close/>
                  <a:moveTo>
                    <a:pt x="4006908" y="1890556"/>
                  </a:moveTo>
                  <a:cubicBezTo>
                    <a:pt x="4006562" y="1884874"/>
                    <a:pt x="4010862" y="1879960"/>
                    <a:pt x="4016583" y="1879614"/>
                  </a:cubicBezTo>
                  <a:lnTo>
                    <a:pt x="4016583" y="1879614"/>
                  </a:lnTo>
                  <a:cubicBezTo>
                    <a:pt x="4022265" y="1879268"/>
                    <a:pt x="4027179" y="1883569"/>
                    <a:pt x="4027564" y="1889289"/>
                  </a:cubicBezTo>
                  <a:lnTo>
                    <a:pt x="4027564" y="1889289"/>
                  </a:lnTo>
                  <a:cubicBezTo>
                    <a:pt x="4027871" y="1894972"/>
                    <a:pt x="4023532" y="1899886"/>
                    <a:pt x="4017850" y="1900270"/>
                  </a:cubicBezTo>
                  <a:lnTo>
                    <a:pt x="4017850" y="1900270"/>
                  </a:lnTo>
                  <a:cubicBezTo>
                    <a:pt x="4017504" y="1900270"/>
                    <a:pt x="4017197" y="1900270"/>
                    <a:pt x="4016852" y="1900270"/>
                  </a:cubicBezTo>
                  <a:lnTo>
                    <a:pt x="4016852" y="1900270"/>
                  </a:lnTo>
                  <a:cubicBezTo>
                    <a:pt x="4011592" y="1900116"/>
                    <a:pt x="4007215" y="1895931"/>
                    <a:pt x="4006908" y="1890556"/>
                  </a:cubicBezTo>
                  <a:close/>
                  <a:moveTo>
                    <a:pt x="26262" y="1762397"/>
                  </a:moveTo>
                  <a:cubicBezTo>
                    <a:pt x="20618" y="1761668"/>
                    <a:pt x="16586" y="1756446"/>
                    <a:pt x="17354" y="1750802"/>
                  </a:cubicBezTo>
                  <a:lnTo>
                    <a:pt x="17354" y="1750802"/>
                  </a:lnTo>
                  <a:cubicBezTo>
                    <a:pt x="18084" y="1745158"/>
                    <a:pt x="23305" y="1741127"/>
                    <a:pt x="28949" y="1741895"/>
                  </a:cubicBezTo>
                  <a:lnTo>
                    <a:pt x="28949" y="1741895"/>
                  </a:lnTo>
                  <a:cubicBezTo>
                    <a:pt x="34631" y="1742624"/>
                    <a:pt x="38624" y="1747846"/>
                    <a:pt x="37895" y="1753490"/>
                  </a:cubicBezTo>
                  <a:lnTo>
                    <a:pt x="37856" y="1753490"/>
                  </a:lnTo>
                  <a:cubicBezTo>
                    <a:pt x="37204" y="1758827"/>
                    <a:pt x="32558" y="1762666"/>
                    <a:pt x="27298" y="1762512"/>
                  </a:cubicBezTo>
                  <a:lnTo>
                    <a:pt x="27298" y="1762512"/>
                  </a:lnTo>
                  <a:cubicBezTo>
                    <a:pt x="26953" y="1762512"/>
                    <a:pt x="26645" y="1762436"/>
                    <a:pt x="26262" y="1762397"/>
                  </a:cubicBezTo>
                  <a:close/>
                  <a:moveTo>
                    <a:pt x="4004911" y="1861838"/>
                  </a:moveTo>
                  <a:cubicBezTo>
                    <a:pt x="4004489" y="1856117"/>
                    <a:pt x="4008751" y="1851164"/>
                    <a:pt x="4014471" y="1850703"/>
                  </a:cubicBezTo>
                  <a:lnTo>
                    <a:pt x="4014471" y="1850703"/>
                  </a:lnTo>
                  <a:cubicBezTo>
                    <a:pt x="4020154" y="1850281"/>
                    <a:pt x="4025107" y="1854543"/>
                    <a:pt x="4025567" y="1860263"/>
                  </a:cubicBezTo>
                  <a:lnTo>
                    <a:pt x="4025567" y="1860263"/>
                  </a:lnTo>
                  <a:cubicBezTo>
                    <a:pt x="4025989" y="1865946"/>
                    <a:pt x="4021728" y="1870899"/>
                    <a:pt x="4016046" y="1871359"/>
                  </a:cubicBezTo>
                  <a:lnTo>
                    <a:pt x="4016046" y="1871359"/>
                  </a:lnTo>
                  <a:cubicBezTo>
                    <a:pt x="4015661" y="1871359"/>
                    <a:pt x="4015239" y="1871398"/>
                    <a:pt x="4014894" y="1871398"/>
                  </a:cubicBezTo>
                  <a:lnTo>
                    <a:pt x="4014894" y="1871398"/>
                  </a:lnTo>
                  <a:cubicBezTo>
                    <a:pt x="4009672" y="1871244"/>
                    <a:pt x="4005334" y="1867136"/>
                    <a:pt x="4004950" y="1861838"/>
                  </a:cubicBezTo>
                  <a:close/>
                  <a:moveTo>
                    <a:pt x="30063" y="1733679"/>
                  </a:moveTo>
                  <a:cubicBezTo>
                    <a:pt x="24419" y="1732872"/>
                    <a:pt x="20464" y="1727612"/>
                    <a:pt x="21309" y="1721968"/>
                  </a:cubicBezTo>
                  <a:lnTo>
                    <a:pt x="21309" y="1721968"/>
                  </a:lnTo>
                  <a:cubicBezTo>
                    <a:pt x="22115" y="1716325"/>
                    <a:pt x="27375" y="1712370"/>
                    <a:pt x="33019" y="1713253"/>
                  </a:cubicBezTo>
                  <a:lnTo>
                    <a:pt x="33019" y="1713253"/>
                  </a:lnTo>
                  <a:cubicBezTo>
                    <a:pt x="38663" y="1714059"/>
                    <a:pt x="42617" y="1719319"/>
                    <a:pt x="41773" y="1724963"/>
                  </a:cubicBezTo>
                  <a:lnTo>
                    <a:pt x="41773" y="1724963"/>
                  </a:lnTo>
                  <a:cubicBezTo>
                    <a:pt x="41005" y="1730262"/>
                    <a:pt x="36436" y="1733986"/>
                    <a:pt x="31214" y="1733832"/>
                  </a:cubicBezTo>
                  <a:lnTo>
                    <a:pt x="31214" y="1733832"/>
                  </a:lnTo>
                  <a:cubicBezTo>
                    <a:pt x="30830" y="1733832"/>
                    <a:pt x="30485" y="1733755"/>
                    <a:pt x="30063" y="1733717"/>
                  </a:cubicBezTo>
                  <a:close/>
                  <a:moveTo>
                    <a:pt x="4002531" y="1833081"/>
                  </a:moveTo>
                  <a:cubicBezTo>
                    <a:pt x="4001993" y="1827398"/>
                    <a:pt x="4006217" y="1822330"/>
                    <a:pt x="4011937" y="1821869"/>
                  </a:cubicBezTo>
                  <a:lnTo>
                    <a:pt x="4011937" y="1821869"/>
                  </a:lnTo>
                  <a:cubicBezTo>
                    <a:pt x="4017619" y="1821332"/>
                    <a:pt x="4022649" y="1825517"/>
                    <a:pt x="4023148" y="1831238"/>
                  </a:cubicBezTo>
                  <a:lnTo>
                    <a:pt x="4023148" y="1831238"/>
                  </a:lnTo>
                  <a:cubicBezTo>
                    <a:pt x="4023686" y="1836920"/>
                    <a:pt x="4019501" y="1841988"/>
                    <a:pt x="4013780" y="1842487"/>
                  </a:cubicBezTo>
                  <a:lnTo>
                    <a:pt x="4013780" y="1842487"/>
                  </a:lnTo>
                  <a:cubicBezTo>
                    <a:pt x="4013319" y="1842487"/>
                    <a:pt x="4012897" y="1842525"/>
                    <a:pt x="4012475" y="1842525"/>
                  </a:cubicBezTo>
                  <a:lnTo>
                    <a:pt x="4012475" y="1842525"/>
                  </a:lnTo>
                  <a:cubicBezTo>
                    <a:pt x="4007292" y="1842372"/>
                    <a:pt x="4002992" y="1838379"/>
                    <a:pt x="4002492" y="1833081"/>
                  </a:cubicBezTo>
                  <a:close/>
                  <a:moveTo>
                    <a:pt x="34324" y="1705037"/>
                  </a:moveTo>
                  <a:cubicBezTo>
                    <a:pt x="28680" y="1704115"/>
                    <a:pt x="24841" y="1698817"/>
                    <a:pt x="25762" y="1693173"/>
                  </a:cubicBezTo>
                  <a:lnTo>
                    <a:pt x="25762" y="1693173"/>
                  </a:lnTo>
                  <a:cubicBezTo>
                    <a:pt x="26645" y="1687529"/>
                    <a:pt x="31944" y="1683690"/>
                    <a:pt x="37588" y="1684611"/>
                  </a:cubicBezTo>
                  <a:lnTo>
                    <a:pt x="37588" y="1684611"/>
                  </a:lnTo>
                  <a:cubicBezTo>
                    <a:pt x="43232" y="1685494"/>
                    <a:pt x="47071" y="1690793"/>
                    <a:pt x="46188" y="1696437"/>
                  </a:cubicBezTo>
                  <a:lnTo>
                    <a:pt x="46188" y="1696437"/>
                  </a:lnTo>
                  <a:cubicBezTo>
                    <a:pt x="45343" y="1701658"/>
                    <a:pt x="40774" y="1705344"/>
                    <a:pt x="35630" y="1705152"/>
                  </a:cubicBezTo>
                  <a:lnTo>
                    <a:pt x="35630" y="1705152"/>
                  </a:lnTo>
                  <a:cubicBezTo>
                    <a:pt x="35169" y="1705152"/>
                    <a:pt x="34747" y="1705075"/>
                    <a:pt x="34324" y="1705037"/>
                  </a:cubicBezTo>
                  <a:close/>
                  <a:moveTo>
                    <a:pt x="3999728" y="1804400"/>
                  </a:moveTo>
                  <a:cubicBezTo>
                    <a:pt x="3999114" y="1798718"/>
                    <a:pt x="4003222" y="1793612"/>
                    <a:pt x="4008904" y="1792997"/>
                  </a:cubicBezTo>
                  <a:lnTo>
                    <a:pt x="4008904" y="1792997"/>
                  </a:lnTo>
                  <a:cubicBezTo>
                    <a:pt x="4014587" y="1792421"/>
                    <a:pt x="4019693" y="1796530"/>
                    <a:pt x="4020307" y="1802250"/>
                  </a:cubicBezTo>
                  <a:lnTo>
                    <a:pt x="4020307" y="1802250"/>
                  </a:lnTo>
                  <a:cubicBezTo>
                    <a:pt x="4020921" y="1807933"/>
                    <a:pt x="4016775" y="1813039"/>
                    <a:pt x="4011131" y="1813653"/>
                  </a:cubicBezTo>
                  <a:lnTo>
                    <a:pt x="4011131" y="1813653"/>
                  </a:lnTo>
                  <a:cubicBezTo>
                    <a:pt x="4010632" y="1813653"/>
                    <a:pt x="4010133" y="1813692"/>
                    <a:pt x="4009672" y="1813653"/>
                  </a:cubicBezTo>
                  <a:lnTo>
                    <a:pt x="4009672" y="1813653"/>
                  </a:lnTo>
                  <a:cubicBezTo>
                    <a:pt x="4004565" y="1813500"/>
                    <a:pt x="4000265" y="1809622"/>
                    <a:pt x="3999728" y="1804400"/>
                  </a:cubicBezTo>
                  <a:close/>
                  <a:moveTo>
                    <a:pt x="38970" y="1676472"/>
                  </a:moveTo>
                  <a:cubicBezTo>
                    <a:pt x="33326" y="1675512"/>
                    <a:pt x="29563" y="1670098"/>
                    <a:pt x="30562" y="1664493"/>
                  </a:cubicBezTo>
                  <a:lnTo>
                    <a:pt x="30562" y="1664493"/>
                  </a:lnTo>
                  <a:cubicBezTo>
                    <a:pt x="31522" y="1658887"/>
                    <a:pt x="36897" y="1655125"/>
                    <a:pt x="42541" y="1656084"/>
                  </a:cubicBezTo>
                  <a:lnTo>
                    <a:pt x="42541" y="1656084"/>
                  </a:lnTo>
                  <a:cubicBezTo>
                    <a:pt x="48146" y="1657083"/>
                    <a:pt x="51909" y="1662419"/>
                    <a:pt x="50949" y="1668063"/>
                  </a:cubicBezTo>
                  <a:lnTo>
                    <a:pt x="50949" y="1668063"/>
                  </a:lnTo>
                  <a:cubicBezTo>
                    <a:pt x="50027" y="1673208"/>
                    <a:pt x="45497" y="1676779"/>
                    <a:pt x="40429" y="1676625"/>
                  </a:cubicBezTo>
                  <a:lnTo>
                    <a:pt x="40429" y="1676625"/>
                  </a:lnTo>
                  <a:cubicBezTo>
                    <a:pt x="39930" y="1676625"/>
                    <a:pt x="39431" y="1676548"/>
                    <a:pt x="38932" y="1676472"/>
                  </a:cubicBezTo>
                  <a:close/>
                  <a:moveTo>
                    <a:pt x="3996503" y="1775797"/>
                  </a:moveTo>
                  <a:cubicBezTo>
                    <a:pt x="3995812" y="1770115"/>
                    <a:pt x="3999843" y="1764970"/>
                    <a:pt x="4005525" y="1764279"/>
                  </a:cubicBezTo>
                  <a:lnTo>
                    <a:pt x="4005525" y="1764279"/>
                  </a:lnTo>
                  <a:cubicBezTo>
                    <a:pt x="4011208" y="1763588"/>
                    <a:pt x="4016353" y="1767657"/>
                    <a:pt x="4017043" y="1773301"/>
                  </a:cubicBezTo>
                  <a:lnTo>
                    <a:pt x="4017043" y="1773301"/>
                  </a:lnTo>
                  <a:cubicBezTo>
                    <a:pt x="4017696" y="1778984"/>
                    <a:pt x="4013665" y="1784128"/>
                    <a:pt x="4008021" y="1784819"/>
                  </a:cubicBezTo>
                  <a:lnTo>
                    <a:pt x="4008021" y="1784819"/>
                  </a:lnTo>
                  <a:cubicBezTo>
                    <a:pt x="4007483" y="1784896"/>
                    <a:pt x="4006946" y="1784896"/>
                    <a:pt x="4006447" y="1784896"/>
                  </a:cubicBezTo>
                  <a:lnTo>
                    <a:pt x="4006447" y="1784896"/>
                  </a:lnTo>
                  <a:cubicBezTo>
                    <a:pt x="4001417" y="1784743"/>
                    <a:pt x="3997117" y="1780942"/>
                    <a:pt x="3996503" y="1775797"/>
                  </a:cubicBezTo>
                  <a:close/>
                  <a:moveTo>
                    <a:pt x="44038" y="1647945"/>
                  </a:moveTo>
                  <a:cubicBezTo>
                    <a:pt x="38432" y="1646870"/>
                    <a:pt x="34747" y="1641418"/>
                    <a:pt x="35822" y="1635812"/>
                  </a:cubicBezTo>
                  <a:lnTo>
                    <a:pt x="35822" y="1635812"/>
                  </a:lnTo>
                  <a:cubicBezTo>
                    <a:pt x="36858" y="1630207"/>
                    <a:pt x="42310" y="1626483"/>
                    <a:pt x="47954" y="1627596"/>
                  </a:cubicBezTo>
                  <a:lnTo>
                    <a:pt x="47954" y="1627596"/>
                  </a:lnTo>
                  <a:cubicBezTo>
                    <a:pt x="53560" y="1628633"/>
                    <a:pt x="57245" y="1634085"/>
                    <a:pt x="56170" y="1639729"/>
                  </a:cubicBezTo>
                  <a:lnTo>
                    <a:pt x="56170" y="1639729"/>
                  </a:lnTo>
                  <a:cubicBezTo>
                    <a:pt x="55211" y="1644797"/>
                    <a:pt x="50680" y="1648290"/>
                    <a:pt x="45650" y="1648137"/>
                  </a:cubicBezTo>
                  <a:lnTo>
                    <a:pt x="45650" y="1648137"/>
                  </a:lnTo>
                  <a:cubicBezTo>
                    <a:pt x="45113" y="1648137"/>
                    <a:pt x="44575" y="1648060"/>
                    <a:pt x="44038" y="1647945"/>
                  </a:cubicBezTo>
                  <a:close/>
                  <a:moveTo>
                    <a:pt x="3992856" y="1747232"/>
                  </a:moveTo>
                  <a:cubicBezTo>
                    <a:pt x="3992087" y="1741588"/>
                    <a:pt x="3996080" y="1736366"/>
                    <a:pt x="4001724" y="1735598"/>
                  </a:cubicBezTo>
                  <a:lnTo>
                    <a:pt x="4001724" y="1735598"/>
                  </a:lnTo>
                  <a:cubicBezTo>
                    <a:pt x="4007369" y="1734830"/>
                    <a:pt x="4012590" y="1738823"/>
                    <a:pt x="4013358" y="1744467"/>
                  </a:cubicBezTo>
                  <a:lnTo>
                    <a:pt x="4013358" y="1744467"/>
                  </a:lnTo>
                  <a:cubicBezTo>
                    <a:pt x="4014087" y="1750111"/>
                    <a:pt x="4010133" y="1755333"/>
                    <a:pt x="4004451" y="1756101"/>
                  </a:cubicBezTo>
                  <a:lnTo>
                    <a:pt x="4004451" y="1756101"/>
                  </a:lnTo>
                  <a:cubicBezTo>
                    <a:pt x="4003875" y="1756178"/>
                    <a:pt x="4003337" y="1756178"/>
                    <a:pt x="4002761" y="1756178"/>
                  </a:cubicBezTo>
                  <a:lnTo>
                    <a:pt x="4002761" y="1756178"/>
                  </a:lnTo>
                  <a:cubicBezTo>
                    <a:pt x="3997808" y="1756024"/>
                    <a:pt x="3993508" y="1752300"/>
                    <a:pt x="3992856" y="1747232"/>
                  </a:cubicBezTo>
                  <a:close/>
                  <a:moveTo>
                    <a:pt x="49528" y="1619495"/>
                  </a:moveTo>
                  <a:cubicBezTo>
                    <a:pt x="43923" y="1618343"/>
                    <a:pt x="40352" y="1612853"/>
                    <a:pt x="41466" y="1607247"/>
                  </a:cubicBezTo>
                  <a:lnTo>
                    <a:pt x="41466" y="1607247"/>
                  </a:lnTo>
                  <a:cubicBezTo>
                    <a:pt x="42656" y="1601642"/>
                    <a:pt x="48108" y="1598071"/>
                    <a:pt x="53713" y="1599185"/>
                  </a:cubicBezTo>
                  <a:lnTo>
                    <a:pt x="53713" y="1599185"/>
                  </a:lnTo>
                  <a:cubicBezTo>
                    <a:pt x="59319" y="1600375"/>
                    <a:pt x="62889" y="1605827"/>
                    <a:pt x="61776" y="1611432"/>
                  </a:cubicBezTo>
                  <a:lnTo>
                    <a:pt x="61776" y="1611432"/>
                  </a:lnTo>
                  <a:cubicBezTo>
                    <a:pt x="60739" y="1616462"/>
                    <a:pt x="56247" y="1619879"/>
                    <a:pt x="51333" y="1619725"/>
                  </a:cubicBezTo>
                  <a:lnTo>
                    <a:pt x="51333" y="1619725"/>
                  </a:lnTo>
                  <a:cubicBezTo>
                    <a:pt x="50757" y="1619725"/>
                    <a:pt x="50181" y="1619649"/>
                    <a:pt x="49567" y="1619495"/>
                  </a:cubicBezTo>
                  <a:close/>
                  <a:moveTo>
                    <a:pt x="3988786" y="1718667"/>
                  </a:moveTo>
                  <a:lnTo>
                    <a:pt x="3988824" y="1718667"/>
                  </a:lnTo>
                  <a:cubicBezTo>
                    <a:pt x="3987979" y="1713023"/>
                    <a:pt x="3991857" y="1707763"/>
                    <a:pt x="3997539" y="1706918"/>
                  </a:cubicBezTo>
                  <a:lnTo>
                    <a:pt x="3997539" y="1706918"/>
                  </a:lnTo>
                  <a:cubicBezTo>
                    <a:pt x="4003145" y="1706073"/>
                    <a:pt x="4008405" y="1709951"/>
                    <a:pt x="4009288" y="1715595"/>
                  </a:cubicBezTo>
                  <a:lnTo>
                    <a:pt x="4009288" y="1715595"/>
                  </a:lnTo>
                  <a:cubicBezTo>
                    <a:pt x="4010133" y="1721239"/>
                    <a:pt x="4006255" y="1726576"/>
                    <a:pt x="4000573" y="1727382"/>
                  </a:cubicBezTo>
                  <a:lnTo>
                    <a:pt x="4000573" y="1727382"/>
                  </a:lnTo>
                  <a:cubicBezTo>
                    <a:pt x="3999958" y="1727497"/>
                    <a:pt x="3999344" y="1727497"/>
                    <a:pt x="3998691" y="1727497"/>
                  </a:cubicBezTo>
                  <a:lnTo>
                    <a:pt x="3998691" y="1727497"/>
                  </a:lnTo>
                  <a:cubicBezTo>
                    <a:pt x="3993815" y="1727344"/>
                    <a:pt x="3989592" y="1723735"/>
                    <a:pt x="3988786" y="1718667"/>
                  </a:cubicBezTo>
                  <a:close/>
                  <a:moveTo>
                    <a:pt x="55403" y="1591160"/>
                  </a:moveTo>
                  <a:cubicBezTo>
                    <a:pt x="49797" y="1589932"/>
                    <a:pt x="46303" y="1584403"/>
                    <a:pt x="47570" y="1578797"/>
                  </a:cubicBezTo>
                  <a:lnTo>
                    <a:pt x="47570" y="1578797"/>
                  </a:lnTo>
                  <a:cubicBezTo>
                    <a:pt x="48799" y="1573192"/>
                    <a:pt x="54289" y="1569698"/>
                    <a:pt x="59895" y="1570927"/>
                  </a:cubicBezTo>
                  <a:lnTo>
                    <a:pt x="59895" y="1570927"/>
                  </a:lnTo>
                  <a:cubicBezTo>
                    <a:pt x="65500" y="1572194"/>
                    <a:pt x="68994" y="1577684"/>
                    <a:pt x="67765" y="1583290"/>
                  </a:cubicBezTo>
                  <a:lnTo>
                    <a:pt x="67765" y="1583290"/>
                  </a:lnTo>
                  <a:cubicBezTo>
                    <a:pt x="66652" y="1588242"/>
                    <a:pt x="62198" y="1591544"/>
                    <a:pt x="57322" y="1591391"/>
                  </a:cubicBezTo>
                  <a:lnTo>
                    <a:pt x="57322" y="1591391"/>
                  </a:lnTo>
                  <a:cubicBezTo>
                    <a:pt x="56708" y="1591391"/>
                    <a:pt x="56094" y="1591314"/>
                    <a:pt x="55441" y="1591160"/>
                  </a:cubicBezTo>
                  <a:close/>
                  <a:moveTo>
                    <a:pt x="3984332" y="1690217"/>
                  </a:moveTo>
                  <a:lnTo>
                    <a:pt x="3984371" y="1690217"/>
                  </a:lnTo>
                  <a:cubicBezTo>
                    <a:pt x="3983449" y="1684573"/>
                    <a:pt x="3987250" y="1679236"/>
                    <a:pt x="3992894" y="1678315"/>
                  </a:cubicBezTo>
                  <a:lnTo>
                    <a:pt x="3992894" y="1678315"/>
                  </a:lnTo>
                  <a:cubicBezTo>
                    <a:pt x="3998538" y="1677393"/>
                    <a:pt x="4003875" y="1681194"/>
                    <a:pt x="4004796" y="1686876"/>
                  </a:cubicBezTo>
                  <a:lnTo>
                    <a:pt x="4004796" y="1686876"/>
                  </a:lnTo>
                  <a:cubicBezTo>
                    <a:pt x="4005717" y="1692482"/>
                    <a:pt x="4001916" y="1697857"/>
                    <a:pt x="3996234" y="1698740"/>
                  </a:cubicBezTo>
                  <a:lnTo>
                    <a:pt x="3996234" y="1698740"/>
                  </a:lnTo>
                  <a:cubicBezTo>
                    <a:pt x="3995581" y="1698894"/>
                    <a:pt x="3994852" y="1698894"/>
                    <a:pt x="3994199" y="1698894"/>
                  </a:cubicBezTo>
                  <a:lnTo>
                    <a:pt x="3994199" y="1698894"/>
                  </a:lnTo>
                  <a:cubicBezTo>
                    <a:pt x="3989362" y="1698740"/>
                    <a:pt x="3985177" y="1695208"/>
                    <a:pt x="3984332" y="1690255"/>
                  </a:cubicBezTo>
                  <a:close/>
                  <a:moveTo>
                    <a:pt x="61699" y="1562902"/>
                  </a:moveTo>
                  <a:cubicBezTo>
                    <a:pt x="56132" y="1561559"/>
                    <a:pt x="52677" y="1555991"/>
                    <a:pt x="54020" y="1550424"/>
                  </a:cubicBezTo>
                  <a:lnTo>
                    <a:pt x="54020" y="1550424"/>
                  </a:lnTo>
                  <a:cubicBezTo>
                    <a:pt x="55326" y="1544857"/>
                    <a:pt x="60893" y="1541402"/>
                    <a:pt x="66460" y="1542746"/>
                  </a:cubicBezTo>
                  <a:lnTo>
                    <a:pt x="66460" y="1542746"/>
                  </a:lnTo>
                  <a:cubicBezTo>
                    <a:pt x="72066" y="1544051"/>
                    <a:pt x="75483" y="1549618"/>
                    <a:pt x="74177" y="1555185"/>
                  </a:cubicBezTo>
                  <a:lnTo>
                    <a:pt x="74177" y="1555185"/>
                  </a:lnTo>
                  <a:cubicBezTo>
                    <a:pt x="73025" y="1560061"/>
                    <a:pt x="68610" y="1563325"/>
                    <a:pt x="63772" y="1563171"/>
                  </a:cubicBezTo>
                  <a:lnTo>
                    <a:pt x="63772" y="1563171"/>
                  </a:lnTo>
                  <a:cubicBezTo>
                    <a:pt x="63120" y="1563171"/>
                    <a:pt x="62390" y="1563056"/>
                    <a:pt x="61699" y="1562902"/>
                  </a:cubicBezTo>
                  <a:close/>
                  <a:moveTo>
                    <a:pt x="3979456" y="1661805"/>
                  </a:moveTo>
                  <a:cubicBezTo>
                    <a:pt x="3978496" y="1656161"/>
                    <a:pt x="3982220" y="1650786"/>
                    <a:pt x="3987826" y="1649826"/>
                  </a:cubicBezTo>
                  <a:lnTo>
                    <a:pt x="3987826" y="1649826"/>
                  </a:lnTo>
                  <a:cubicBezTo>
                    <a:pt x="3993432" y="1648790"/>
                    <a:pt x="3998845" y="1652552"/>
                    <a:pt x="3999843" y="1658158"/>
                  </a:cubicBezTo>
                  <a:lnTo>
                    <a:pt x="3999843" y="1658158"/>
                  </a:lnTo>
                  <a:cubicBezTo>
                    <a:pt x="4000803" y="1663802"/>
                    <a:pt x="3997079" y="1669177"/>
                    <a:pt x="3991473" y="1670175"/>
                  </a:cubicBezTo>
                  <a:lnTo>
                    <a:pt x="3991473" y="1670175"/>
                  </a:lnTo>
                  <a:cubicBezTo>
                    <a:pt x="3990782" y="1670290"/>
                    <a:pt x="3990014" y="1670329"/>
                    <a:pt x="3989323" y="1670329"/>
                  </a:cubicBezTo>
                  <a:lnTo>
                    <a:pt x="3989323" y="1670329"/>
                  </a:lnTo>
                  <a:cubicBezTo>
                    <a:pt x="3984524" y="1670175"/>
                    <a:pt x="3980377" y="1666720"/>
                    <a:pt x="3979456" y="1661805"/>
                  </a:cubicBezTo>
                  <a:close/>
                  <a:moveTo>
                    <a:pt x="68418" y="1534683"/>
                  </a:moveTo>
                  <a:cubicBezTo>
                    <a:pt x="62851" y="1533301"/>
                    <a:pt x="59511" y="1527695"/>
                    <a:pt x="60893" y="1522128"/>
                  </a:cubicBezTo>
                  <a:lnTo>
                    <a:pt x="60893" y="1522128"/>
                  </a:lnTo>
                  <a:cubicBezTo>
                    <a:pt x="62275" y="1516599"/>
                    <a:pt x="67881" y="1513259"/>
                    <a:pt x="73448" y="1514641"/>
                  </a:cubicBezTo>
                  <a:lnTo>
                    <a:pt x="73448" y="1514641"/>
                  </a:lnTo>
                  <a:cubicBezTo>
                    <a:pt x="79015" y="1516023"/>
                    <a:pt x="82393" y="1521629"/>
                    <a:pt x="81011" y="1527196"/>
                  </a:cubicBezTo>
                  <a:lnTo>
                    <a:pt x="81011" y="1527196"/>
                  </a:lnTo>
                  <a:cubicBezTo>
                    <a:pt x="79783" y="1531995"/>
                    <a:pt x="75406" y="1535182"/>
                    <a:pt x="70607" y="1535028"/>
                  </a:cubicBezTo>
                  <a:lnTo>
                    <a:pt x="70607" y="1535028"/>
                  </a:lnTo>
                  <a:cubicBezTo>
                    <a:pt x="69915" y="1535028"/>
                    <a:pt x="69148" y="1534913"/>
                    <a:pt x="68418" y="1534721"/>
                  </a:cubicBezTo>
                  <a:close/>
                  <a:moveTo>
                    <a:pt x="3974196" y="1633509"/>
                  </a:moveTo>
                  <a:lnTo>
                    <a:pt x="3974196" y="1633509"/>
                  </a:lnTo>
                  <a:cubicBezTo>
                    <a:pt x="3973083" y="1627865"/>
                    <a:pt x="3976768" y="1622451"/>
                    <a:pt x="3982374" y="1621338"/>
                  </a:cubicBezTo>
                  <a:lnTo>
                    <a:pt x="3982374" y="1621338"/>
                  </a:lnTo>
                  <a:cubicBezTo>
                    <a:pt x="3987979" y="1620225"/>
                    <a:pt x="3993393" y="1623949"/>
                    <a:pt x="3994506" y="1629516"/>
                  </a:cubicBezTo>
                  <a:lnTo>
                    <a:pt x="3994506" y="1629516"/>
                  </a:lnTo>
                  <a:cubicBezTo>
                    <a:pt x="3995620" y="1635160"/>
                    <a:pt x="3991934" y="1640573"/>
                    <a:pt x="3986328" y="1641687"/>
                  </a:cubicBezTo>
                  <a:lnTo>
                    <a:pt x="3986328" y="1641687"/>
                  </a:lnTo>
                  <a:cubicBezTo>
                    <a:pt x="3985522" y="1641840"/>
                    <a:pt x="3984793" y="1641879"/>
                    <a:pt x="3983986" y="1641879"/>
                  </a:cubicBezTo>
                  <a:lnTo>
                    <a:pt x="3983986" y="1641879"/>
                  </a:lnTo>
                  <a:cubicBezTo>
                    <a:pt x="3979264" y="1641725"/>
                    <a:pt x="3975118" y="1638308"/>
                    <a:pt x="3974196" y="1633509"/>
                  </a:cubicBezTo>
                  <a:close/>
                  <a:moveTo>
                    <a:pt x="75559" y="1506617"/>
                  </a:moveTo>
                  <a:cubicBezTo>
                    <a:pt x="70069" y="1505158"/>
                    <a:pt x="66767" y="1499437"/>
                    <a:pt x="68226" y="1493947"/>
                  </a:cubicBezTo>
                  <a:lnTo>
                    <a:pt x="68226" y="1493947"/>
                  </a:lnTo>
                  <a:cubicBezTo>
                    <a:pt x="69685" y="1488456"/>
                    <a:pt x="75406" y="1485155"/>
                    <a:pt x="80896" y="1486614"/>
                  </a:cubicBezTo>
                  <a:lnTo>
                    <a:pt x="80896" y="1486614"/>
                  </a:lnTo>
                  <a:cubicBezTo>
                    <a:pt x="86425" y="1488111"/>
                    <a:pt x="89688" y="1493793"/>
                    <a:pt x="88229" y="1499284"/>
                  </a:cubicBezTo>
                  <a:lnTo>
                    <a:pt x="88229" y="1499284"/>
                  </a:lnTo>
                  <a:cubicBezTo>
                    <a:pt x="86962" y="1504044"/>
                    <a:pt x="82585" y="1507154"/>
                    <a:pt x="77901" y="1507001"/>
                  </a:cubicBezTo>
                  <a:lnTo>
                    <a:pt x="77901" y="1507001"/>
                  </a:lnTo>
                  <a:cubicBezTo>
                    <a:pt x="77134" y="1507001"/>
                    <a:pt x="76327" y="1506886"/>
                    <a:pt x="75559" y="1506617"/>
                  </a:cubicBezTo>
                  <a:close/>
                  <a:moveTo>
                    <a:pt x="3968475" y="1605212"/>
                  </a:moveTo>
                  <a:cubicBezTo>
                    <a:pt x="3967285" y="1599607"/>
                    <a:pt x="3970894" y="1594155"/>
                    <a:pt x="3976500" y="1592965"/>
                  </a:cubicBezTo>
                  <a:lnTo>
                    <a:pt x="3976500" y="1592965"/>
                  </a:lnTo>
                  <a:cubicBezTo>
                    <a:pt x="3982105" y="1591775"/>
                    <a:pt x="3987557" y="1595384"/>
                    <a:pt x="3988747" y="1600989"/>
                  </a:cubicBezTo>
                  <a:lnTo>
                    <a:pt x="3988747" y="1600989"/>
                  </a:lnTo>
                  <a:cubicBezTo>
                    <a:pt x="3989899" y="1606595"/>
                    <a:pt x="3986328" y="1612047"/>
                    <a:pt x="3980723" y="1613237"/>
                  </a:cubicBezTo>
                  <a:lnTo>
                    <a:pt x="3980723" y="1613237"/>
                  </a:lnTo>
                  <a:cubicBezTo>
                    <a:pt x="3979878" y="1613429"/>
                    <a:pt x="3979072" y="1613467"/>
                    <a:pt x="3978266" y="1613429"/>
                  </a:cubicBezTo>
                  <a:lnTo>
                    <a:pt x="3978266" y="1613429"/>
                  </a:lnTo>
                  <a:cubicBezTo>
                    <a:pt x="3973582" y="1613275"/>
                    <a:pt x="3969474" y="1609935"/>
                    <a:pt x="3968475" y="1605212"/>
                  </a:cubicBezTo>
                  <a:close/>
                  <a:moveTo>
                    <a:pt x="83085" y="1478666"/>
                  </a:moveTo>
                  <a:cubicBezTo>
                    <a:pt x="77594" y="1477130"/>
                    <a:pt x="74369" y="1471371"/>
                    <a:pt x="75905" y="1465919"/>
                  </a:cubicBezTo>
                  <a:lnTo>
                    <a:pt x="75905" y="1465919"/>
                  </a:lnTo>
                  <a:cubicBezTo>
                    <a:pt x="77441" y="1460391"/>
                    <a:pt x="83200" y="1457204"/>
                    <a:pt x="88690" y="1458740"/>
                  </a:cubicBezTo>
                  <a:lnTo>
                    <a:pt x="88690" y="1458740"/>
                  </a:lnTo>
                  <a:cubicBezTo>
                    <a:pt x="94180" y="1460275"/>
                    <a:pt x="97406" y="1466034"/>
                    <a:pt x="95870" y="1471525"/>
                  </a:cubicBezTo>
                  <a:lnTo>
                    <a:pt x="95870" y="1471525"/>
                  </a:lnTo>
                  <a:cubicBezTo>
                    <a:pt x="94526" y="1476209"/>
                    <a:pt x="90187" y="1479204"/>
                    <a:pt x="85542" y="1479050"/>
                  </a:cubicBezTo>
                  <a:lnTo>
                    <a:pt x="85542" y="1479050"/>
                  </a:lnTo>
                  <a:cubicBezTo>
                    <a:pt x="84697" y="1479050"/>
                    <a:pt x="83891" y="1478858"/>
                    <a:pt x="83085" y="1478628"/>
                  </a:cubicBezTo>
                  <a:close/>
                  <a:moveTo>
                    <a:pt x="3962370" y="1577070"/>
                  </a:moveTo>
                  <a:cubicBezTo>
                    <a:pt x="3961104" y="1571503"/>
                    <a:pt x="3964598" y="1565974"/>
                    <a:pt x="3970203" y="1564745"/>
                  </a:cubicBezTo>
                  <a:lnTo>
                    <a:pt x="3970203" y="1564745"/>
                  </a:lnTo>
                  <a:cubicBezTo>
                    <a:pt x="3975808" y="1563478"/>
                    <a:pt x="3981299" y="1566972"/>
                    <a:pt x="3982566" y="1572578"/>
                  </a:cubicBezTo>
                  <a:lnTo>
                    <a:pt x="3982566" y="1572578"/>
                  </a:lnTo>
                  <a:cubicBezTo>
                    <a:pt x="3983795" y="1578145"/>
                    <a:pt x="3980301" y="1583674"/>
                    <a:pt x="3974695" y="1584979"/>
                  </a:cubicBezTo>
                  <a:lnTo>
                    <a:pt x="3974695" y="1584979"/>
                  </a:lnTo>
                  <a:cubicBezTo>
                    <a:pt x="3973812" y="1585171"/>
                    <a:pt x="3972929" y="1585248"/>
                    <a:pt x="3972123" y="1585209"/>
                  </a:cubicBezTo>
                  <a:lnTo>
                    <a:pt x="3972123" y="1585209"/>
                  </a:lnTo>
                  <a:cubicBezTo>
                    <a:pt x="3967477" y="1585056"/>
                    <a:pt x="3963407" y="1581831"/>
                    <a:pt x="3962370" y="1577108"/>
                  </a:cubicBezTo>
                  <a:close/>
                  <a:moveTo>
                    <a:pt x="91032" y="1450830"/>
                  </a:moveTo>
                  <a:cubicBezTo>
                    <a:pt x="85542" y="1449218"/>
                    <a:pt x="82393" y="1443420"/>
                    <a:pt x="84044" y="1437930"/>
                  </a:cubicBezTo>
                  <a:lnTo>
                    <a:pt x="84083" y="1437930"/>
                  </a:lnTo>
                  <a:cubicBezTo>
                    <a:pt x="85695" y="1432478"/>
                    <a:pt x="91454" y="1429330"/>
                    <a:pt x="96945" y="1430981"/>
                  </a:cubicBezTo>
                  <a:lnTo>
                    <a:pt x="96945" y="1430981"/>
                  </a:lnTo>
                  <a:cubicBezTo>
                    <a:pt x="102397" y="1432632"/>
                    <a:pt x="105545" y="1438391"/>
                    <a:pt x="103894" y="1443881"/>
                  </a:cubicBezTo>
                  <a:lnTo>
                    <a:pt x="103894" y="1443881"/>
                  </a:lnTo>
                  <a:cubicBezTo>
                    <a:pt x="102512" y="1448488"/>
                    <a:pt x="98212" y="1451406"/>
                    <a:pt x="93643" y="1451253"/>
                  </a:cubicBezTo>
                  <a:lnTo>
                    <a:pt x="93643" y="1451253"/>
                  </a:lnTo>
                  <a:cubicBezTo>
                    <a:pt x="92760" y="1451253"/>
                    <a:pt x="91915" y="1451099"/>
                    <a:pt x="91032" y="1450830"/>
                  </a:cubicBezTo>
                  <a:close/>
                  <a:moveTo>
                    <a:pt x="3955844" y="1549004"/>
                  </a:moveTo>
                  <a:lnTo>
                    <a:pt x="3955844" y="1549004"/>
                  </a:lnTo>
                  <a:cubicBezTo>
                    <a:pt x="3954500" y="1543437"/>
                    <a:pt x="3957956" y="1537831"/>
                    <a:pt x="3963484" y="1536526"/>
                  </a:cubicBezTo>
                  <a:lnTo>
                    <a:pt x="3963484" y="1536526"/>
                  </a:lnTo>
                  <a:cubicBezTo>
                    <a:pt x="3969051" y="1535182"/>
                    <a:pt x="3974657" y="1538599"/>
                    <a:pt x="3975962" y="1544128"/>
                  </a:cubicBezTo>
                  <a:lnTo>
                    <a:pt x="3975962" y="1544128"/>
                  </a:lnTo>
                  <a:cubicBezTo>
                    <a:pt x="3977306" y="1549733"/>
                    <a:pt x="3973850" y="1555300"/>
                    <a:pt x="3968322" y="1556644"/>
                  </a:cubicBezTo>
                  <a:lnTo>
                    <a:pt x="3968322" y="1556644"/>
                  </a:lnTo>
                  <a:cubicBezTo>
                    <a:pt x="3967400" y="1556875"/>
                    <a:pt x="3966479" y="1556951"/>
                    <a:pt x="3965596" y="1556913"/>
                  </a:cubicBezTo>
                  <a:lnTo>
                    <a:pt x="3965596" y="1556913"/>
                  </a:lnTo>
                  <a:cubicBezTo>
                    <a:pt x="3961027" y="1556759"/>
                    <a:pt x="3956996" y="1553611"/>
                    <a:pt x="3955882" y="1548965"/>
                  </a:cubicBezTo>
                  <a:close/>
                  <a:moveTo>
                    <a:pt x="99364" y="1423072"/>
                  </a:moveTo>
                  <a:cubicBezTo>
                    <a:pt x="93912" y="1421382"/>
                    <a:pt x="90879" y="1415546"/>
                    <a:pt x="92568" y="1410094"/>
                  </a:cubicBezTo>
                  <a:lnTo>
                    <a:pt x="92568" y="1410094"/>
                  </a:lnTo>
                  <a:cubicBezTo>
                    <a:pt x="94296" y="1404643"/>
                    <a:pt x="100131" y="1401609"/>
                    <a:pt x="105545" y="1403299"/>
                  </a:cubicBezTo>
                  <a:lnTo>
                    <a:pt x="105545" y="1403299"/>
                  </a:lnTo>
                  <a:cubicBezTo>
                    <a:pt x="110997" y="1405027"/>
                    <a:pt x="114030" y="1410824"/>
                    <a:pt x="112341" y="1416276"/>
                  </a:cubicBezTo>
                  <a:lnTo>
                    <a:pt x="112341" y="1416276"/>
                  </a:lnTo>
                  <a:cubicBezTo>
                    <a:pt x="110920" y="1420845"/>
                    <a:pt x="106658" y="1423686"/>
                    <a:pt x="102128" y="1423532"/>
                  </a:cubicBezTo>
                  <a:lnTo>
                    <a:pt x="102128" y="1423532"/>
                  </a:lnTo>
                  <a:cubicBezTo>
                    <a:pt x="101207" y="1423532"/>
                    <a:pt x="100285" y="1423340"/>
                    <a:pt x="99364" y="1423072"/>
                  </a:cubicBezTo>
                  <a:close/>
                  <a:moveTo>
                    <a:pt x="3948933" y="1521015"/>
                  </a:moveTo>
                  <a:cubicBezTo>
                    <a:pt x="3947550" y="1515486"/>
                    <a:pt x="3950891" y="1509842"/>
                    <a:pt x="3956420" y="1508421"/>
                  </a:cubicBezTo>
                  <a:lnTo>
                    <a:pt x="3956420" y="1508421"/>
                  </a:lnTo>
                  <a:cubicBezTo>
                    <a:pt x="3961948" y="1507039"/>
                    <a:pt x="3967592" y="1510341"/>
                    <a:pt x="3968975" y="1515908"/>
                  </a:cubicBezTo>
                  <a:lnTo>
                    <a:pt x="3968975" y="1515908"/>
                  </a:lnTo>
                  <a:cubicBezTo>
                    <a:pt x="3970395" y="1521437"/>
                    <a:pt x="3967055" y="1527081"/>
                    <a:pt x="3961526" y="1528463"/>
                  </a:cubicBezTo>
                  <a:lnTo>
                    <a:pt x="3961526" y="1528463"/>
                  </a:lnTo>
                  <a:cubicBezTo>
                    <a:pt x="3960566" y="1528732"/>
                    <a:pt x="3959568" y="1528809"/>
                    <a:pt x="3958608" y="1528770"/>
                  </a:cubicBezTo>
                  <a:lnTo>
                    <a:pt x="3958608" y="1528770"/>
                  </a:lnTo>
                  <a:cubicBezTo>
                    <a:pt x="3954154" y="1528617"/>
                    <a:pt x="3950085" y="1525545"/>
                    <a:pt x="3948933" y="1521015"/>
                  </a:cubicBezTo>
                  <a:close/>
                  <a:moveTo>
                    <a:pt x="108079" y="1395428"/>
                  </a:moveTo>
                  <a:cubicBezTo>
                    <a:pt x="102665" y="1393624"/>
                    <a:pt x="99709" y="1387788"/>
                    <a:pt x="101514" y="1382374"/>
                  </a:cubicBezTo>
                  <a:lnTo>
                    <a:pt x="101514" y="1382374"/>
                  </a:lnTo>
                  <a:cubicBezTo>
                    <a:pt x="103318" y="1376922"/>
                    <a:pt x="109154" y="1374004"/>
                    <a:pt x="114606" y="1375809"/>
                  </a:cubicBezTo>
                  <a:lnTo>
                    <a:pt x="114606" y="1375809"/>
                  </a:lnTo>
                  <a:cubicBezTo>
                    <a:pt x="120020" y="1377613"/>
                    <a:pt x="122976" y="1383449"/>
                    <a:pt x="121171" y="1388863"/>
                  </a:cubicBezTo>
                  <a:lnTo>
                    <a:pt x="121171" y="1388863"/>
                  </a:lnTo>
                  <a:cubicBezTo>
                    <a:pt x="119712" y="1393316"/>
                    <a:pt x="115451" y="1396119"/>
                    <a:pt x="110997" y="1396004"/>
                  </a:cubicBezTo>
                  <a:lnTo>
                    <a:pt x="110997" y="1396004"/>
                  </a:lnTo>
                  <a:cubicBezTo>
                    <a:pt x="110037" y="1396004"/>
                    <a:pt x="109077" y="1395774"/>
                    <a:pt x="108079" y="1395466"/>
                  </a:cubicBezTo>
                  <a:close/>
                  <a:moveTo>
                    <a:pt x="3941600" y="1493025"/>
                  </a:moveTo>
                  <a:cubicBezTo>
                    <a:pt x="3940064" y="1487535"/>
                    <a:pt x="3943327" y="1481853"/>
                    <a:pt x="3948856" y="1480317"/>
                  </a:cubicBezTo>
                  <a:lnTo>
                    <a:pt x="3948856" y="1480317"/>
                  </a:lnTo>
                  <a:cubicBezTo>
                    <a:pt x="3954385" y="1478858"/>
                    <a:pt x="3960067" y="1482083"/>
                    <a:pt x="3961603" y="1487612"/>
                  </a:cubicBezTo>
                  <a:lnTo>
                    <a:pt x="3961603" y="1487612"/>
                  </a:lnTo>
                  <a:cubicBezTo>
                    <a:pt x="3963100" y="1493141"/>
                    <a:pt x="3959837" y="1498823"/>
                    <a:pt x="3954308" y="1500282"/>
                  </a:cubicBezTo>
                  <a:lnTo>
                    <a:pt x="3954308" y="1500282"/>
                  </a:lnTo>
                  <a:cubicBezTo>
                    <a:pt x="3953271" y="1500589"/>
                    <a:pt x="3952273" y="1500666"/>
                    <a:pt x="3951237" y="1500627"/>
                  </a:cubicBezTo>
                  <a:lnTo>
                    <a:pt x="3951237" y="1500627"/>
                  </a:lnTo>
                  <a:cubicBezTo>
                    <a:pt x="3946860" y="1500474"/>
                    <a:pt x="3942790" y="1497479"/>
                    <a:pt x="3941638" y="1492987"/>
                  </a:cubicBezTo>
                  <a:close/>
                  <a:moveTo>
                    <a:pt x="117255" y="1367976"/>
                  </a:moveTo>
                  <a:cubicBezTo>
                    <a:pt x="111842" y="1366095"/>
                    <a:pt x="108962" y="1360221"/>
                    <a:pt x="110843" y="1354807"/>
                  </a:cubicBezTo>
                  <a:lnTo>
                    <a:pt x="110843" y="1354807"/>
                  </a:lnTo>
                  <a:cubicBezTo>
                    <a:pt x="112725" y="1349394"/>
                    <a:pt x="118599" y="1346552"/>
                    <a:pt x="124013" y="1348434"/>
                  </a:cubicBezTo>
                  <a:lnTo>
                    <a:pt x="124013" y="1348434"/>
                  </a:lnTo>
                  <a:cubicBezTo>
                    <a:pt x="129426" y="1350277"/>
                    <a:pt x="132267" y="1356151"/>
                    <a:pt x="130424" y="1361565"/>
                  </a:cubicBezTo>
                  <a:lnTo>
                    <a:pt x="130386" y="1361565"/>
                  </a:lnTo>
                  <a:cubicBezTo>
                    <a:pt x="128889" y="1365980"/>
                    <a:pt x="124704" y="1368667"/>
                    <a:pt x="120288" y="1368514"/>
                  </a:cubicBezTo>
                  <a:lnTo>
                    <a:pt x="120288" y="1368514"/>
                  </a:lnTo>
                  <a:cubicBezTo>
                    <a:pt x="119252" y="1368514"/>
                    <a:pt x="118215" y="1368322"/>
                    <a:pt x="117255" y="1367976"/>
                  </a:cubicBezTo>
                  <a:close/>
                  <a:moveTo>
                    <a:pt x="3933767" y="1465190"/>
                  </a:moveTo>
                  <a:lnTo>
                    <a:pt x="3933767" y="1465190"/>
                  </a:lnTo>
                  <a:cubicBezTo>
                    <a:pt x="3932193" y="1459661"/>
                    <a:pt x="3935380" y="1453979"/>
                    <a:pt x="3940908" y="1452366"/>
                  </a:cubicBezTo>
                  <a:lnTo>
                    <a:pt x="3940908" y="1452366"/>
                  </a:lnTo>
                  <a:cubicBezTo>
                    <a:pt x="3946399" y="1450792"/>
                    <a:pt x="3952120" y="1453979"/>
                    <a:pt x="3953693" y="1459508"/>
                  </a:cubicBezTo>
                  <a:lnTo>
                    <a:pt x="3953693" y="1459508"/>
                  </a:lnTo>
                  <a:cubicBezTo>
                    <a:pt x="3955268" y="1464998"/>
                    <a:pt x="3952081" y="1470719"/>
                    <a:pt x="3946591" y="1472293"/>
                  </a:cubicBezTo>
                  <a:lnTo>
                    <a:pt x="3946591" y="1472293"/>
                  </a:lnTo>
                  <a:cubicBezTo>
                    <a:pt x="3945515" y="1472638"/>
                    <a:pt x="3944479" y="1472715"/>
                    <a:pt x="3943404" y="1472677"/>
                  </a:cubicBezTo>
                  <a:lnTo>
                    <a:pt x="3943404" y="1472677"/>
                  </a:lnTo>
                  <a:cubicBezTo>
                    <a:pt x="3939066" y="1472523"/>
                    <a:pt x="3935034" y="1469643"/>
                    <a:pt x="3933806" y="1465190"/>
                  </a:cubicBezTo>
                  <a:close/>
                  <a:moveTo>
                    <a:pt x="126815" y="1340601"/>
                  </a:moveTo>
                  <a:cubicBezTo>
                    <a:pt x="121402" y="1338682"/>
                    <a:pt x="118637" y="1332692"/>
                    <a:pt x="120634" y="1327356"/>
                  </a:cubicBezTo>
                  <a:lnTo>
                    <a:pt x="120634" y="1327356"/>
                  </a:lnTo>
                  <a:cubicBezTo>
                    <a:pt x="122592" y="1321980"/>
                    <a:pt x="128505" y="1319216"/>
                    <a:pt x="133880" y="1321174"/>
                  </a:cubicBezTo>
                  <a:lnTo>
                    <a:pt x="133880" y="1321174"/>
                  </a:lnTo>
                  <a:cubicBezTo>
                    <a:pt x="139255" y="1323132"/>
                    <a:pt x="142019" y="1329045"/>
                    <a:pt x="140061" y="1334420"/>
                  </a:cubicBezTo>
                  <a:lnTo>
                    <a:pt x="140061" y="1334420"/>
                  </a:lnTo>
                  <a:cubicBezTo>
                    <a:pt x="138487" y="1338759"/>
                    <a:pt x="134379" y="1341408"/>
                    <a:pt x="129964" y="1341254"/>
                  </a:cubicBezTo>
                  <a:lnTo>
                    <a:pt x="129964" y="1341254"/>
                  </a:lnTo>
                  <a:cubicBezTo>
                    <a:pt x="128927" y="1341254"/>
                    <a:pt x="127813" y="1341024"/>
                    <a:pt x="126777" y="1340601"/>
                  </a:cubicBezTo>
                  <a:close/>
                  <a:moveTo>
                    <a:pt x="3925628" y="1437469"/>
                  </a:moveTo>
                  <a:cubicBezTo>
                    <a:pt x="3923977" y="1431979"/>
                    <a:pt x="3927087" y="1426220"/>
                    <a:pt x="3932539" y="1424569"/>
                  </a:cubicBezTo>
                  <a:lnTo>
                    <a:pt x="3932539" y="1424569"/>
                  </a:lnTo>
                  <a:cubicBezTo>
                    <a:pt x="3937990" y="1422880"/>
                    <a:pt x="3943749" y="1426028"/>
                    <a:pt x="3945439" y="1431441"/>
                  </a:cubicBezTo>
                  <a:lnTo>
                    <a:pt x="3945439" y="1431441"/>
                  </a:lnTo>
                  <a:cubicBezTo>
                    <a:pt x="3947090" y="1436932"/>
                    <a:pt x="3943980" y="1442691"/>
                    <a:pt x="3938528" y="1444342"/>
                  </a:cubicBezTo>
                  <a:lnTo>
                    <a:pt x="3938528" y="1444342"/>
                  </a:lnTo>
                  <a:cubicBezTo>
                    <a:pt x="3937414" y="1444687"/>
                    <a:pt x="3936263" y="1444841"/>
                    <a:pt x="3935188" y="1444803"/>
                  </a:cubicBezTo>
                  <a:lnTo>
                    <a:pt x="3935188" y="1444803"/>
                  </a:lnTo>
                  <a:cubicBezTo>
                    <a:pt x="3930888" y="1444649"/>
                    <a:pt x="3926933" y="1441808"/>
                    <a:pt x="3925589" y="1437431"/>
                  </a:cubicBezTo>
                  <a:close/>
                  <a:moveTo>
                    <a:pt x="136721" y="1313419"/>
                  </a:moveTo>
                  <a:cubicBezTo>
                    <a:pt x="131346" y="1311384"/>
                    <a:pt x="128697" y="1305394"/>
                    <a:pt x="130731" y="1300096"/>
                  </a:cubicBezTo>
                  <a:lnTo>
                    <a:pt x="130731" y="1300096"/>
                  </a:lnTo>
                  <a:cubicBezTo>
                    <a:pt x="132766" y="1294721"/>
                    <a:pt x="138756" y="1292033"/>
                    <a:pt x="144054" y="1294068"/>
                  </a:cubicBezTo>
                  <a:lnTo>
                    <a:pt x="144054" y="1294068"/>
                  </a:lnTo>
                  <a:cubicBezTo>
                    <a:pt x="149429" y="1296103"/>
                    <a:pt x="152078" y="1302092"/>
                    <a:pt x="150082" y="1307429"/>
                  </a:cubicBezTo>
                  <a:lnTo>
                    <a:pt x="150082" y="1307429"/>
                  </a:lnTo>
                  <a:cubicBezTo>
                    <a:pt x="148469" y="1311652"/>
                    <a:pt x="144361" y="1314263"/>
                    <a:pt x="140061" y="1314110"/>
                  </a:cubicBezTo>
                  <a:lnTo>
                    <a:pt x="140061" y="1314110"/>
                  </a:lnTo>
                  <a:cubicBezTo>
                    <a:pt x="138948" y="1314110"/>
                    <a:pt x="137834" y="1313841"/>
                    <a:pt x="136721" y="1313419"/>
                  </a:cubicBezTo>
                  <a:close/>
                  <a:moveTo>
                    <a:pt x="3917027" y="1409826"/>
                  </a:moveTo>
                  <a:lnTo>
                    <a:pt x="3917027" y="1409826"/>
                  </a:lnTo>
                  <a:cubicBezTo>
                    <a:pt x="3915299" y="1404374"/>
                    <a:pt x="3918294" y="1398538"/>
                    <a:pt x="3923746" y="1396810"/>
                  </a:cubicBezTo>
                  <a:lnTo>
                    <a:pt x="3923746" y="1396810"/>
                  </a:lnTo>
                  <a:cubicBezTo>
                    <a:pt x="3929198" y="1395044"/>
                    <a:pt x="3935034" y="1398077"/>
                    <a:pt x="3936800" y="1403529"/>
                  </a:cubicBezTo>
                  <a:lnTo>
                    <a:pt x="3936800" y="1403529"/>
                  </a:lnTo>
                  <a:cubicBezTo>
                    <a:pt x="3938528" y="1408981"/>
                    <a:pt x="3935533" y="1414817"/>
                    <a:pt x="3930081" y="1416545"/>
                  </a:cubicBezTo>
                  <a:lnTo>
                    <a:pt x="3930081" y="1416545"/>
                  </a:lnTo>
                  <a:cubicBezTo>
                    <a:pt x="3928891" y="1416929"/>
                    <a:pt x="3927740" y="1417044"/>
                    <a:pt x="3926588" y="1417005"/>
                  </a:cubicBezTo>
                  <a:lnTo>
                    <a:pt x="3926588" y="1417005"/>
                  </a:lnTo>
                  <a:cubicBezTo>
                    <a:pt x="3922326" y="1416852"/>
                    <a:pt x="3918448" y="1414087"/>
                    <a:pt x="3917027" y="1409826"/>
                  </a:cubicBezTo>
                  <a:close/>
                  <a:moveTo>
                    <a:pt x="147049" y="1286389"/>
                  </a:moveTo>
                  <a:cubicBezTo>
                    <a:pt x="141712" y="1284278"/>
                    <a:pt x="139140" y="1278250"/>
                    <a:pt x="141213" y="1272951"/>
                  </a:cubicBezTo>
                  <a:lnTo>
                    <a:pt x="141251" y="1272951"/>
                  </a:lnTo>
                  <a:cubicBezTo>
                    <a:pt x="143325" y="1267653"/>
                    <a:pt x="149391" y="1265042"/>
                    <a:pt x="154651" y="1267115"/>
                  </a:cubicBezTo>
                  <a:lnTo>
                    <a:pt x="154651" y="1267115"/>
                  </a:lnTo>
                  <a:cubicBezTo>
                    <a:pt x="159949" y="1269227"/>
                    <a:pt x="162598" y="1275255"/>
                    <a:pt x="160487" y="1280553"/>
                  </a:cubicBezTo>
                  <a:lnTo>
                    <a:pt x="160487" y="1280553"/>
                  </a:lnTo>
                  <a:cubicBezTo>
                    <a:pt x="158874" y="1284738"/>
                    <a:pt x="154766" y="1287234"/>
                    <a:pt x="150543" y="1287119"/>
                  </a:cubicBezTo>
                  <a:lnTo>
                    <a:pt x="150543" y="1287119"/>
                  </a:lnTo>
                  <a:cubicBezTo>
                    <a:pt x="149391" y="1287119"/>
                    <a:pt x="148201" y="1286850"/>
                    <a:pt x="147049" y="1286389"/>
                  </a:cubicBezTo>
                  <a:close/>
                  <a:moveTo>
                    <a:pt x="3908043" y="1382336"/>
                  </a:moveTo>
                  <a:cubicBezTo>
                    <a:pt x="3906239" y="1376922"/>
                    <a:pt x="3909157" y="1371048"/>
                    <a:pt x="3914609" y="1369243"/>
                  </a:cubicBezTo>
                  <a:lnTo>
                    <a:pt x="3914609" y="1369243"/>
                  </a:lnTo>
                  <a:cubicBezTo>
                    <a:pt x="3920022" y="1367439"/>
                    <a:pt x="3925896" y="1370357"/>
                    <a:pt x="3927701" y="1375770"/>
                  </a:cubicBezTo>
                  <a:lnTo>
                    <a:pt x="3927701" y="1375770"/>
                  </a:lnTo>
                  <a:cubicBezTo>
                    <a:pt x="3929505" y="1381222"/>
                    <a:pt x="3926588" y="1387096"/>
                    <a:pt x="3921135" y="1388901"/>
                  </a:cubicBezTo>
                  <a:lnTo>
                    <a:pt x="3921135" y="1388901"/>
                  </a:lnTo>
                  <a:cubicBezTo>
                    <a:pt x="3919945" y="1389285"/>
                    <a:pt x="3918717" y="1389439"/>
                    <a:pt x="3917527" y="1389400"/>
                  </a:cubicBezTo>
                  <a:lnTo>
                    <a:pt x="3917527" y="1389400"/>
                  </a:lnTo>
                  <a:cubicBezTo>
                    <a:pt x="3913342" y="1389247"/>
                    <a:pt x="3909464" y="1386559"/>
                    <a:pt x="3908043" y="1382336"/>
                  </a:cubicBezTo>
                  <a:close/>
                  <a:moveTo>
                    <a:pt x="157761" y="1259475"/>
                  </a:moveTo>
                  <a:cubicBezTo>
                    <a:pt x="152501" y="1257325"/>
                    <a:pt x="149967" y="1251220"/>
                    <a:pt x="152155" y="1245960"/>
                  </a:cubicBezTo>
                  <a:lnTo>
                    <a:pt x="152155" y="1245960"/>
                  </a:lnTo>
                  <a:cubicBezTo>
                    <a:pt x="154305" y="1240700"/>
                    <a:pt x="160410" y="1238205"/>
                    <a:pt x="165670" y="1240355"/>
                  </a:cubicBezTo>
                  <a:lnTo>
                    <a:pt x="165670" y="1240355"/>
                  </a:lnTo>
                  <a:cubicBezTo>
                    <a:pt x="170930" y="1242543"/>
                    <a:pt x="173464" y="1248610"/>
                    <a:pt x="171275" y="1253869"/>
                  </a:cubicBezTo>
                  <a:lnTo>
                    <a:pt x="171275" y="1253869"/>
                  </a:lnTo>
                  <a:cubicBezTo>
                    <a:pt x="169586" y="1257939"/>
                    <a:pt x="165555" y="1260396"/>
                    <a:pt x="161370" y="1260243"/>
                  </a:cubicBezTo>
                  <a:lnTo>
                    <a:pt x="161370" y="1260243"/>
                  </a:lnTo>
                  <a:cubicBezTo>
                    <a:pt x="160180" y="1260205"/>
                    <a:pt x="158951" y="1259974"/>
                    <a:pt x="157761" y="1259475"/>
                  </a:cubicBezTo>
                  <a:close/>
                  <a:moveTo>
                    <a:pt x="3898675" y="1354999"/>
                  </a:moveTo>
                  <a:cubicBezTo>
                    <a:pt x="3896794" y="1349586"/>
                    <a:pt x="3899635" y="1343673"/>
                    <a:pt x="3905010" y="1341792"/>
                  </a:cubicBezTo>
                  <a:lnTo>
                    <a:pt x="3905010" y="1341792"/>
                  </a:lnTo>
                  <a:cubicBezTo>
                    <a:pt x="3910424" y="1339910"/>
                    <a:pt x="3916298" y="1342752"/>
                    <a:pt x="3918217" y="1348127"/>
                  </a:cubicBezTo>
                  <a:lnTo>
                    <a:pt x="3918179" y="1348127"/>
                  </a:lnTo>
                  <a:cubicBezTo>
                    <a:pt x="3920061" y="1353540"/>
                    <a:pt x="3917219" y="1359414"/>
                    <a:pt x="3911883" y="1361296"/>
                  </a:cubicBezTo>
                  <a:lnTo>
                    <a:pt x="3911883" y="1361296"/>
                  </a:lnTo>
                  <a:cubicBezTo>
                    <a:pt x="3910615" y="1361756"/>
                    <a:pt x="3909349" y="1361910"/>
                    <a:pt x="3908081" y="1361872"/>
                  </a:cubicBezTo>
                  <a:lnTo>
                    <a:pt x="3908081" y="1361872"/>
                  </a:lnTo>
                  <a:cubicBezTo>
                    <a:pt x="3903935" y="1361756"/>
                    <a:pt x="3900134" y="1359146"/>
                    <a:pt x="3898637" y="1354961"/>
                  </a:cubicBezTo>
                  <a:close/>
                  <a:moveTo>
                    <a:pt x="168933" y="1232714"/>
                  </a:moveTo>
                  <a:cubicBezTo>
                    <a:pt x="163673" y="1230411"/>
                    <a:pt x="161255" y="1224345"/>
                    <a:pt x="163481" y="1219123"/>
                  </a:cubicBezTo>
                  <a:lnTo>
                    <a:pt x="163481" y="1219123"/>
                  </a:lnTo>
                  <a:cubicBezTo>
                    <a:pt x="165747" y="1213863"/>
                    <a:pt x="171851" y="1211444"/>
                    <a:pt x="177073" y="1213709"/>
                  </a:cubicBezTo>
                  <a:lnTo>
                    <a:pt x="177073" y="1213709"/>
                  </a:lnTo>
                  <a:cubicBezTo>
                    <a:pt x="182333" y="1215936"/>
                    <a:pt x="184752" y="1222041"/>
                    <a:pt x="182525" y="1227262"/>
                  </a:cubicBezTo>
                  <a:lnTo>
                    <a:pt x="182525" y="1227262"/>
                  </a:lnTo>
                  <a:cubicBezTo>
                    <a:pt x="180797" y="1231294"/>
                    <a:pt x="176804" y="1233674"/>
                    <a:pt x="172658" y="1233521"/>
                  </a:cubicBezTo>
                  <a:lnTo>
                    <a:pt x="172658" y="1233521"/>
                  </a:lnTo>
                  <a:cubicBezTo>
                    <a:pt x="171391" y="1233482"/>
                    <a:pt x="170124" y="1233214"/>
                    <a:pt x="168895" y="1232714"/>
                  </a:cubicBezTo>
                  <a:close/>
                  <a:moveTo>
                    <a:pt x="3888884" y="1327816"/>
                  </a:moveTo>
                  <a:cubicBezTo>
                    <a:pt x="3886888" y="1322441"/>
                    <a:pt x="3889653" y="1316490"/>
                    <a:pt x="3895028" y="1314494"/>
                  </a:cubicBezTo>
                  <a:lnTo>
                    <a:pt x="3895028" y="1314494"/>
                  </a:lnTo>
                  <a:cubicBezTo>
                    <a:pt x="3900403" y="1312497"/>
                    <a:pt x="3906354" y="1315261"/>
                    <a:pt x="3908350" y="1320637"/>
                  </a:cubicBezTo>
                  <a:lnTo>
                    <a:pt x="3908350" y="1320637"/>
                  </a:lnTo>
                  <a:cubicBezTo>
                    <a:pt x="3910270" y="1326012"/>
                    <a:pt x="3907544" y="1331963"/>
                    <a:pt x="3902207" y="1333959"/>
                  </a:cubicBezTo>
                  <a:lnTo>
                    <a:pt x="3902207" y="1333959"/>
                  </a:lnTo>
                  <a:cubicBezTo>
                    <a:pt x="3900902" y="1334420"/>
                    <a:pt x="3899558" y="1334612"/>
                    <a:pt x="3898291" y="1334574"/>
                  </a:cubicBezTo>
                  <a:lnTo>
                    <a:pt x="3898291" y="1334574"/>
                  </a:lnTo>
                  <a:cubicBezTo>
                    <a:pt x="3894183" y="1334458"/>
                    <a:pt x="3890382" y="1331886"/>
                    <a:pt x="3888884" y="1327816"/>
                  </a:cubicBezTo>
                  <a:close/>
                  <a:moveTo>
                    <a:pt x="180336" y="1206261"/>
                  </a:moveTo>
                  <a:cubicBezTo>
                    <a:pt x="175153" y="1203957"/>
                    <a:pt x="172773" y="1197814"/>
                    <a:pt x="175153" y="1192593"/>
                  </a:cubicBezTo>
                  <a:lnTo>
                    <a:pt x="175153" y="1192593"/>
                  </a:lnTo>
                  <a:cubicBezTo>
                    <a:pt x="177457" y="1187371"/>
                    <a:pt x="183600" y="1185029"/>
                    <a:pt x="188822" y="1187371"/>
                  </a:cubicBezTo>
                  <a:lnTo>
                    <a:pt x="188822" y="1187371"/>
                  </a:lnTo>
                  <a:cubicBezTo>
                    <a:pt x="194005" y="1189752"/>
                    <a:pt x="196385" y="1195856"/>
                    <a:pt x="194005" y="1201039"/>
                  </a:cubicBezTo>
                  <a:lnTo>
                    <a:pt x="194005" y="1201039"/>
                  </a:lnTo>
                  <a:cubicBezTo>
                    <a:pt x="192277" y="1204994"/>
                    <a:pt x="188284" y="1207336"/>
                    <a:pt x="184214" y="1207183"/>
                  </a:cubicBezTo>
                  <a:lnTo>
                    <a:pt x="184214" y="1207183"/>
                  </a:lnTo>
                  <a:cubicBezTo>
                    <a:pt x="182870" y="1207144"/>
                    <a:pt x="181565" y="1206837"/>
                    <a:pt x="180298" y="1206261"/>
                  </a:cubicBezTo>
                  <a:close/>
                  <a:moveTo>
                    <a:pt x="3878710" y="1300749"/>
                  </a:moveTo>
                  <a:cubicBezTo>
                    <a:pt x="3876675" y="1295373"/>
                    <a:pt x="3879324" y="1289422"/>
                    <a:pt x="3884700" y="1287349"/>
                  </a:cubicBezTo>
                  <a:lnTo>
                    <a:pt x="3884700" y="1287349"/>
                  </a:lnTo>
                  <a:cubicBezTo>
                    <a:pt x="3890036" y="1285314"/>
                    <a:pt x="3895988" y="1287963"/>
                    <a:pt x="3898061" y="1293300"/>
                  </a:cubicBezTo>
                  <a:lnTo>
                    <a:pt x="3898061" y="1293300"/>
                  </a:lnTo>
                  <a:cubicBezTo>
                    <a:pt x="3900134" y="1298675"/>
                    <a:pt x="3897447" y="1304626"/>
                    <a:pt x="3892110" y="1306700"/>
                  </a:cubicBezTo>
                  <a:lnTo>
                    <a:pt x="3892110" y="1306700"/>
                  </a:lnTo>
                  <a:cubicBezTo>
                    <a:pt x="3890766" y="1307199"/>
                    <a:pt x="3889384" y="1307429"/>
                    <a:pt x="3888078" y="1307391"/>
                  </a:cubicBezTo>
                  <a:lnTo>
                    <a:pt x="3888078" y="1307391"/>
                  </a:lnTo>
                  <a:cubicBezTo>
                    <a:pt x="3884009" y="1307275"/>
                    <a:pt x="3880284" y="1304741"/>
                    <a:pt x="3878710" y="1300749"/>
                  </a:cubicBezTo>
                  <a:close/>
                  <a:moveTo>
                    <a:pt x="192200" y="1179961"/>
                  </a:moveTo>
                  <a:cubicBezTo>
                    <a:pt x="187017" y="1177542"/>
                    <a:pt x="184713" y="1171399"/>
                    <a:pt x="187170" y="1166216"/>
                  </a:cubicBezTo>
                  <a:lnTo>
                    <a:pt x="187170" y="1166216"/>
                  </a:lnTo>
                  <a:cubicBezTo>
                    <a:pt x="189589" y="1161033"/>
                    <a:pt x="195694" y="1158729"/>
                    <a:pt x="200916" y="1161187"/>
                  </a:cubicBezTo>
                  <a:lnTo>
                    <a:pt x="200916" y="1161187"/>
                  </a:lnTo>
                  <a:cubicBezTo>
                    <a:pt x="206099" y="1163605"/>
                    <a:pt x="208364" y="1169748"/>
                    <a:pt x="205945" y="1174932"/>
                  </a:cubicBezTo>
                  <a:lnTo>
                    <a:pt x="205945" y="1174932"/>
                  </a:lnTo>
                  <a:cubicBezTo>
                    <a:pt x="204102" y="1178809"/>
                    <a:pt x="200186" y="1181036"/>
                    <a:pt x="196193" y="1180921"/>
                  </a:cubicBezTo>
                  <a:lnTo>
                    <a:pt x="196193" y="1180921"/>
                  </a:lnTo>
                  <a:cubicBezTo>
                    <a:pt x="194888" y="1180883"/>
                    <a:pt x="193506" y="1180537"/>
                    <a:pt x="192200" y="1179961"/>
                  </a:cubicBezTo>
                  <a:close/>
                  <a:moveTo>
                    <a:pt x="3868190" y="1273873"/>
                  </a:moveTo>
                  <a:cubicBezTo>
                    <a:pt x="3866040" y="1268536"/>
                    <a:pt x="3868613" y="1262547"/>
                    <a:pt x="3873950" y="1260396"/>
                  </a:cubicBezTo>
                  <a:lnTo>
                    <a:pt x="3873950" y="1260396"/>
                  </a:lnTo>
                  <a:cubicBezTo>
                    <a:pt x="3879248" y="1258285"/>
                    <a:pt x="3885276" y="1260857"/>
                    <a:pt x="3887387" y="1266194"/>
                  </a:cubicBezTo>
                  <a:lnTo>
                    <a:pt x="3887387" y="1266194"/>
                  </a:lnTo>
                  <a:cubicBezTo>
                    <a:pt x="3889537" y="1271492"/>
                    <a:pt x="3886927" y="1277520"/>
                    <a:pt x="3881628" y="1279632"/>
                  </a:cubicBezTo>
                  <a:lnTo>
                    <a:pt x="3881628" y="1279632"/>
                  </a:lnTo>
                  <a:cubicBezTo>
                    <a:pt x="3880246" y="1280169"/>
                    <a:pt x="3878825" y="1280400"/>
                    <a:pt x="3877405" y="1280361"/>
                  </a:cubicBezTo>
                  <a:lnTo>
                    <a:pt x="3877405" y="1280361"/>
                  </a:lnTo>
                  <a:cubicBezTo>
                    <a:pt x="3873450" y="1280246"/>
                    <a:pt x="3869726" y="1277789"/>
                    <a:pt x="3868152" y="1273873"/>
                  </a:cubicBezTo>
                  <a:close/>
                  <a:moveTo>
                    <a:pt x="204409" y="1153777"/>
                  </a:moveTo>
                  <a:cubicBezTo>
                    <a:pt x="199265" y="1151281"/>
                    <a:pt x="197115" y="1145099"/>
                    <a:pt x="199610" y="1139955"/>
                  </a:cubicBezTo>
                  <a:lnTo>
                    <a:pt x="199610" y="1139955"/>
                  </a:lnTo>
                  <a:cubicBezTo>
                    <a:pt x="202106" y="1134810"/>
                    <a:pt x="208287" y="1132660"/>
                    <a:pt x="213432" y="1135155"/>
                  </a:cubicBezTo>
                  <a:lnTo>
                    <a:pt x="213432" y="1135155"/>
                  </a:lnTo>
                  <a:cubicBezTo>
                    <a:pt x="218577" y="1137651"/>
                    <a:pt x="220727" y="1143833"/>
                    <a:pt x="218231" y="1148977"/>
                  </a:cubicBezTo>
                  <a:lnTo>
                    <a:pt x="218231" y="1148977"/>
                  </a:lnTo>
                  <a:cubicBezTo>
                    <a:pt x="216427" y="1152778"/>
                    <a:pt x="212511" y="1154967"/>
                    <a:pt x="208556" y="1154852"/>
                  </a:cubicBezTo>
                  <a:lnTo>
                    <a:pt x="208556" y="1154852"/>
                  </a:lnTo>
                  <a:cubicBezTo>
                    <a:pt x="207135" y="1154813"/>
                    <a:pt x="205753" y="1154468"/>
                    <a:pt x="204409" y="1153815"/>
                  </a:cubicBezTo>
                  <a:close/>
                  <a:moveTo>
                    <a:pt x="3857209" y="1247112"/>
                  </a:moveTo>
                  <a:cubicBezTo>
                    <a:pt x="3855021" y="1241814"/>
                    <a:pt x="3857478" y="1235786"/>
                    <a:pt x="3862777" y="1233597"/>
                  </a:cubicBezTo>
                  <a:lnTo>
                    <a:pt x="3862777" y="1233597"/>
                  </a:lnTo>
                  <a:cubicBezTo>
                    <a:pt x="3868037" y="1231371"/>
                    <a:pt x="3874103" y="1233866"/>
                    <a:pt x="3876292" y="1239126"/>
                  </a:cubicBezTo>
                  <a:lnTo>
                    <a:pt x="3876292" y="1239126"/>
                  </a:lnTo>
                  <a:cubicBezTo>
                    <a:pt x="3878480" y="1244425"/>
                    <a:pt x="3876023" y="1250452"/>
                    <a:pt x="3870724" y="1252718"/>
                  </a:cubicBezTo>
                  <a:lnTo>
                    <a:pt x="3870724" y="1252718"/>
                  </a:lnTo>
                  <a:cubicBezTo>
                    <a:pt x="3869342" y="1253294"/>
                    <a:pt x="3867883" y="1253524"/>
                    <a:pt x="3866424" y="1253486"/>
                  </a:cubicBezTo>
                  <a:lnTo>
                    <a:pt x="3866424" y="1253486"/>
                  </a:lnTo>
                  <a:cubicBezTo>
                    <a:pt x="3862508" y="1253370"/>
                    <a:pt x="3858784" y="1250990"/>
                    <a:pt x="3857171" y="1247151"/>
                  </a:cubicBezTo>
                  <a:close/>
                  <a:moveTo>
                    <a:pt x="217041" y="1127861"/>
                  </a:moveTo>
                  <a:cubicBezTo>
                    <a:pt x="211896" y="1125288"/>
                    <a:pt x="209861" y="1119068"/>
                    <a:pt x="212434" y="1113962"/>
                  </a:cubicBezTo>
                  <a:lnTo>
                    <a:pt x="212434" y="1113962"/>
                  </a:lnTo>
                  <a:cubicBezTo>
                    <a:pt x="214968" y="1108856"/>
                    <a:pt x="221188" y="1106782"/>
                    <a:pt x="226294" y="1109316"/>
                  </a:cubicBezTo>
                  <a:lnTo>
                    <a:pt x="226294" y="1109316"/>
                  </a:lnTo>
                  <a:cubicBezTo>
                    <a:pt x="231439" y="1111889"/>
                    <a:pt x="233512" y="1118109"/>
                    <a:pt x="230940" y="1123215"/>
                  </a:cubicBezTo>
                  <a:lnTo>
                    <a:pt x="230940" y="1123215"/>
                  </a:lnTo>
                  <a:cubicBezTo>
                    <a:pt x="229020" y="1126978"/>
                    <a:pt x="225257" y="1129089"/>
                    <a:pt x="221303" y="1128936"/>
                  </a:cubicBezTo>
                  <a:lnTo>
                    <a:pt x="221303" y="1128936"/>
                  </a:lnTo>
                  <a:cubicBezTo>
                    <a:pt x="219844" y="1128897"/>
                    <a:pt x="218423" y="1128513"/>
                    <a:pt x="217041" y="1127861"/>
                  </a:cubicBezTo>
                  <a:close/>
                  <a:moveTo>
                    <a:pt x="3845883" y="1220544"/>
                  </a:moveTo>
                  <a:cubicBezTo>
                    <a:pt x="3843618" y="1215284"/>
                    <a:pt x="3845999" y="1209179"/>
                    <a:pt x="3851259" y="1206875"/>
                  </a:cubicBezTo>
                  <a:lnTo>
                    <a:pt x="3851259" y="1206875"/>
                  </a:lnTo>
                  <a:cubicBezTo>
                    <a:pt x="3856480" y="1204610"/>
                    <a:pt x="3862546" y="1207029"/>
                    <a:pt x="3864850" y="1212250"/>
                  </a:cubicBezTo>
                  <a:lnTo>
                    <a:pt x="3864850" y="1212250"/>
                  </a:lnTo>
                  <a:cubicBezTo>
                    <a:pt x="3867154" y="1217511"/>
                    <a:pt x="3864773" y="1223615"/>
                    <a:pt x="3859513" y="1225880"/>
                  </a:cubicBezTo>
                  <a:lnTo>
                    <a:pt x="3859513" y="1225880"/>
                  </a:lnTo>
                  <a:cubicBezTo>
                    <a:pt x="3858054" y="1226533"/>
                    <a:pt x="3856557" y="1226763"/>
                    <a:pt x="3855060" y="1226725"/>
                  </a:cubicBezTo>
                  <a:lnTo>
                    <a:pt x="3855060" y="1226725"/>
                  </a:lnTo>
                  <a:cubicBezTo>
                    <a:pt x="3851182" y="1226610"/>
                    <a:pt x="3847496" y="1224345"/>
                    <a:pt x="3845883" y="1220544"/>
                  </a:cubicBezTo>
                  <a:close/>
                  <a:moveTo>
                    <a:pt x="230018" y="1102060"/>
                  </a:moveTo>
                  <a:cubicBezTo>
                    <a:pt x="224950" y="1099449"/>
                    <a:pt x="222992" y="1093191"/>
                    <a:pt x="225641" y="1088123"/>
                  </a:cubicBezTo>
                  <a:lnTo>
                    <a:pt x="225641" y="1088123"/>
                  </a:lnTo>
                  <a:cubicBezTo>
                    <a:pt x="228252" y="1083016"/>
                    <a:pt x="234472" y="1081058"/>
                    <a:pt x="239578" y="1083669"/>
                  </a:cubicBezTo>
                  <a:lnTo>
                    <a:pt x="239578" y="1083669"/>
                  </a:lnTo>
                  <a:cubicBezTo>
                    <a:pt x="244685" y="1086318"/>
                    <a:pt x="246643" y="1092577"/>
                    <a:pt x="243955" y="1097645"/>
                  </a:cubicBezTo>
                  <a:lnTo>
                    <a:pt x="243955" y="1097645"/>
                  </a:lnTo>
                  <a:cubicBezTo>
                    <a:pt x="242074" y="1101254"/>
                    <a:pt x="238311" y="1103327"/>
                    <a:pt x="234433" y="1103212"/>
                  </a:cubicBezTo>
                  <a:lnTo>
                    <a:pt x="234433" y="1103212"/>
                  </a:lnTo>
                  <a:cubicBezTo>
                    <a:pt x="232898" y="1103173"/>
                    <a:pt x="231439" y="1102789"/>
                    <a:pt x="229980" y="1102021"/>
                  </a:cubicBezTo>
                  <a:close/>
                  <a:moveTo>
                    <a:pt x="3834173" y="1194167"/>
                  </a:moveTo>
                  <a:lnTo>
                    <a:pt x="3834173" y="1194167"/>
                  </a:lnTo>
                  <a:cubicBezTo>
                    <a:pt x="3831831" y="1188945"/>
                    <a:pt x="3834135" y="1182802"/>
                    <a:pt x="3839357" y="1180460"/>
                  </a:cubicBezTo>
                  <a:lnTo>
                    <a:pt x="3839357" y="1180460"/>
                  </a:lnTo>
                  <a:cubicBezTo>
                    <a:pt x="3844578" y="1178118"/>
                    <a:pt x="3850721" y="1180422"/>
                    <a:pt x="3853063" y="1185643"/>
                  </a:cubicBezTo>
                  <a:lnTo>
                    <a:pt x="3853063" y="1185643"/>
                  </a:lnTo>
                  <a:cubicBezTo>
                    <a:pt x="3855405" y="1190865"/>
                    <a:pt x="3853101" y="1196970"/>
                    <a:pt x="3847880" y="1199312"/>
                  </a:cubicBezTo>
                  <a:lnTo>
                    <a:pt x="3847880" y="1199312"/>
                  </a:lnTo>
                  <a:cubicBezTo>
                    <a:pt x="3846383" y="1200003"/>
                    <a:pt x="3844808" y="1200272"/>
                    <a:pt x="3843273" y="1200233"/>
                  </a:cubicBezTo>
                  <a:lnTo>
                    <a:pt x="3843273" y="1200233"/>
                  </a:lnTo>
                  <a:cubicBezTo>
                    <a:pt x="3839433" y="1200118"/>
                    <a:pt x="3835863" y="1197891"/>
                    <a:pt x="3834135" y="1194167"/>
                  </a:cubicBezTo>
                  <a:close/>
                  <a:moveTo>
                    <a:pt x="243341" y="1076451"/>
                  </a:moveTo>
                  <a:cubicBezTo>
                    <a:pt x="238350" y="1073725"/>
                    <a:pt x="236430" y="1067428"/>
                    <a:pt x="239156" y="1062437"/>
                  </a:cubicBezTo>
                  <a:lnTo>
                    <a:pt x="239156" y="1062437"/>
                  </a:lnTo>
                  <a:cubicBezTo>
                    <a:pt x="241844" y="1057369"/>
                    <a:pt x="248140" y="1055488"/>
                    <a:pt x="253170" y="1058214"/>
                  </a:cubicBezTo>
                  <a:lnTo>
                    <a:pt x="253170" y="1058214"/>
                  </a:lnTo>
                  <a:cubicBezTo>
                    <a:pt x="258199" y="1060902"/>
                    <a:pt x="260081" y="1067198"/>
                    <a:pt x="257355" y="1072228"/>
                  </a:cubicBezTo>
                  <a:lnTo>
                    <a:pt x="257355" y="1072228"/>
                  </a:lnTo>
                  <a:cubicBezTo>
                    <a:pt x="255473" y="1075798"/>
                    <a:pt x="251711" y="1077795"/>
                    <a:pt x="247910" y="1077680"/>
                  </a:cubicBezTo>
                  <a:lnTo>
                    <a:pt x="247910" y="1077680"/>
                  </a:lnTo>
                  <a:cubicBezTo>
                    <a:pt x="246374" y="1077641"/>
                    <a:pt x="244800" y="1077219"/>
                    <a:pt x="243341" y="1076451"/>
                  </a:cubicBezTo>
                  <a:close/>
                  <a:moveTo>
                    <a:pt x="3822079" y="1167905"/>
                  </a:moveTo>
                  <a:cubicBezTo>
                    <a:pt x="3819622" y="1162722"/>
                    <a:pt x="3821810" y="1156579"/>
                    <a:pt x="3827032" y="1154160"/>
                  </a:cubicBezTo>
                  <a:lnTo>
                    <a:pt x="3827032" y="1154160"/>
                  </a:lnTo>
                  <a:cubicBezTo>
                    <a:pt x="3832215" y="1151703"/>
                    <a:pt x="3838358" y="1153930"/>
                    <a:pt x="3840777" y="1159113"/>
                  </a:cubicBezTo>
                  <a:lnTo>
                    <a:pt x="3840777" y="1159113"/>
                  </a:lnTo>
                  <a:cubicBezTo>
                    <a:pt x="3843234" y="1164296"/>
                    <a:pt x="3841007" y="1170439"/>
                    <a:pt x="3835824" y="1172858"/>
                  </a:cubicBezTo>
                  <a:lnTo>
                    <a:pt x="3835824" y="1172858"/>
                  </a:lnTo>
                  <a:cubicBezTo>
                    <a:pt x="3834288" y="1173588"/>
                    <a:pt x="3832676" y="1173856"/>
                    <a:pt x="3831102" y="1173818"/>
                  </a:cubicBezTo>
                  <a:lnTo>
                    <a:pt x="3831102" y="1173818"/>
                  </a:lnTo>
                  <a:cubicBezTo>
                    <a:pt x="3827339" y="1173703"/>
                    <a:pt x="3823768" y="1171553"/>
                    <a:pt x="3822041" y="1167905"/>
                  </a:cubicBezTo>
                  <a:close/>
                  <a:moveTo>
                    <a:pt x="257086" y="1051073"/>
                  </a:moveTo>
                  <a:cubicBezTo>
                    <a:pt x="252095" y="1048308"/>
                    <a:pt x="250290" y="1041973"/>
                    <a:pt x="253055" y="1036982"/>
                  </a:cubicBezTo>
                  <a:lnTo>
                    <a:pt x="253055" y="1036982"/>
                  </a:lnTo>
                  <a:cubicBezTo>
                    <a:pt x="255819" y="1031991"/>
                    <a:pt x="262154" y="1030186"/>
                    <a:pt x="267107" y="1032951"/>
                  </a:cubicBezTo>
                  <a:lnTo>
                    <a:pt x="267107" y="1032951"/>
                  </a:lnTo>
                  <a:cubicBezTo>
                    <a:pt x="272098" y="1035715"/>
                    <a:pt x="273941" y="1042050"/>
                    <a:pt x="271138" y="1047041"/>
                  </a:cubicBezTo>
                  <a:lnTo>
                    <a:pt x="271176" y="1047041"/>
                  </a:lnTo>
                  <a:cubicBezTo>
                    <a:pt x="269180" y="1050535"/>
                    <a:pt x="265533" y="1052493"/>
                    <a:pt x="261770" y="1052378"/>
                  </a:cubicBezTo>
                  <a:lnTo>
                    <a:pt x="261770" y="1052378"/>
                  </a:lnTo>
                  <a:cubicBezTo>
                    <a:pt x="260157" y="1052340"/>
                    <a:pt x="258545" y="1051917"/>
                    <a:pt x="257086" y="1051073"/>
                  </a:cubicBezTo>
                  <a:close/>
                  <a:moveTo>
                    <a:pt x="3809601" y="1141874"/>
                  </a:moveTo>
                  <a:cubicBezTo>
                    <a:pt x="3807067" y="1136730"/>
                    <a:pt x="3809217" y="1130548"/>
                    <a:pt x="3814362" y="1128014"/>
                  </a:cubicBezTo>
                  <a:lnTo>
                    <a:pt x="3814362" y="1128014"/>
                  </a:lnTo>
                  <a:cubicBezTo>
                    <a:pt x="3819507" y="1125519"/>
                    <a:pt x="3825688" y="1127669"/>
                    <a:pt x="3828222" y="1132813"/>
                  </a:cubicBezTo>
                  <a:lnTo>
                    <a:pt x="3828222" y="1132813"/>
                  </a:lnTo>
                  <a:cubicBezTo>
                    <a:pt x="3830756" y="1137920"/>
                    <a:pt x="3828606" y="1144140"/>
                    <a:pt x="3823461" y="1146635"/>
                  </a:cubicBezTo>
                  <a:lnTo>
                    <a:pt x="3823461" y="1146635"/>
                  </a:lnTo>
                  <a:cubicBezTo>
                    <a:pt x="3821887" y="1147403"/>
                    <a:pt x="3820236" y="1147749"/>
                    <a:pt x="3818585" y="1147672"/>
                  </a:cubicBezTo>
                  <a:lnTo>
                    <a:pt x="3818585" y="1147672"/>
                  </a:lnTo>
                  <a:cubicBezTo>
                    <a:pt x="3814861" y="1147557"/>
                    <a:pt x="3811367" y="1145445"/>
                    <a:pt x="3809601" y="1141874"/>
                  </a:cubicBezTo>
                  <a:close/>
                  <a:moveTo>
                    <a:pt x="271176" y="1025809"/>
                  </a:moveTo>
                  <a:cubicBezTo>
                    <a:pt x="266224" y="1022968"/>
                    <a:pt x="264496" y="1016633"/>
                    <a:pt x="267376" y="1011680"/>
                  </a:cubicBezTo>
                  <a:lnTo>
                    <a:pt x="267376" y="1011680"/>
                  </a:lnTo>
                  <a:cubicBezTo>
                    <a:pt x="270217" y="1006728"/>
                    <a:pt x="276590" y="1005000"/>
                    <a:pt x="281504" y="1007880"/>
                  </a:cubicBezTo>
                  <a:lnTo>
                    <a:pt x="281504" y="1007880"/>
                  </a:lnTo>
                  <a:cubicBezTo>
                    <a:pt x="286457" y="1010721"/>
                    <a:pt x="288185" y="1017056"/>
                    <a:pt x="285305" y="1022008"/>
                  </a:cubicBezTo>
                  <a:lnTo>
                    <a:pt x="285344" y="1022008"/>
                  </a:lnTo>
                  <a:cubicBezTo>
                    <a:pt x="283347" y="1025464"/>
                    <a:pt x="279700" y="1027345"/>
                    <a:pt x="276014" y="1027230"/>
                  </a:cubicBezTo>
                  <a:lnTo>
                    <a:pt x="276014" y="1027230"/>
                  </a:lnTo>
                  <a:cubicBezTo>
                    <a:pt x="274363" y="1027192"/>
                    <a:pt x="272712" y="1026693"/>
                    <a:pt x="271176" y="1025848"/>
                  </a:cubicBezTo>
                  <a:close/>
                  <a:moveTo>
                    <a:pt x="3796701" y="1115997"/>
                  </a:moveTo>
                  <a:cubicBezTo>
                    <a:pt x="3794128" y="1110890"/>
                    <a:pt x="3796163" y="1104671"/>
                    <a:pt x="3801308" y="1102098"/>
                  </a:cubicBezTo>
                  <a:lnTo>
                    <a:pt x="3801308" y="1102098"/>
                  </a:lnTo>
                  <a:cubicBezTo>
                    <a:pt x="3806414" y="1099526"/>
                    <a:pt x="3812634" y="1101561"/>
                    <a:pt x="3815207" y="1106667"/>
                  </a:cubicBezTo>
                  <a:lnTo>
                    <a:pt x="3815207" y="1106667"/>
                  </a:lnTo>
                  <a:cubicBezTo>
                    <a:pt x="3817779" y="1111774"/>
                    <a:pt x="3815744" y="1117993"/>
                    <a:pt x="3810638" y="1120566"/>
                  </a:cubicBezTo>
                  <a:lnTo>
                    <a:pt x="3810638" y="1120566"/>
                  </a:lnTo>
                  <a:cubicBezTo>
                    <a:pt x="3809025" y="1121372"/>
                    <a:pt x="3807336" y="1121756"/>
                    <a:pt x="3805647" y="1121679"/>
                  </a:cubicBezTo>
                  <a:lnTo>
                    <a:pt x="3805647" y="1121679"/>
                  </a:lnTo>
                  <a:cubicBezTo>
                    <a:pt x="3801999" y="1121564"/>
                    <a:pt x="3798505" y="1119491"/>
                    <a:pt x="3796701" y="1115997"/>
                  </a:cubicBezTo>
                  <a:close/>
                  <a:moveTo>
                    <a:pt x="285613" y="1000815"/>
                  </a:moveTo>
                  <a:cubicBezTo>
                    <a:pt x="280737" y="997935"/>
                    <a:pt x="279124" y="991524"/>
                    <a:pt x="282004" y="986648"/>
                  </a:cubicBezTo>
                  <a:lnTo>
                    <a:pt x="282004" y="986648"/>
                  </a:lnTo>
                  <a:cubicBezTo>
                    <a:pt x="284922" y="981733"/>
                    <a:pt x="291295" y="980121"/>
                    <a:pt x="296209" y="983039"/>
                  </a:cubicBezTo>
                  <a:lnTo>
                    <a:pt x="296209" y="983039"/>
                  </a:lnTo>
                  <a:cubicBezTo>
                    <a:pt x="301124" y="985918"/>
                    <a:pt x="302736" y="992292"/>
                    <a:pt x="299818" y="997206"/>
                  </a:cubicBezTo>
                  <a:lnTo>
                    <a:pt x="299818" y="997206"/>
                  </a:lnTo>
                  <a:cubicBezTo>
                    <a:pt x="297860" y="1000585"/>
                    <a:pt x="294213" y="1002428"/>
                    <a:pt x="290565" y="1002274"/>
                  </a:cubicBezTo>
                  <a:lnTo>
                    <a:pt x="290565" y="1002274"/>
                  </a:lnTo>
                  <a:cubicBezTo>
                    <a:pt x="288876" y="1002236"/>
                    <a:pt x="287187" y="1001736"/>
                    <a:pt x="285613" y="1000777"/>
                  </a:cubicBezTo>
                  <a:close/>
                  <a:moveTo>
                    <a:pt x="3783493" y="1090350"/>
                  </a:moveTo>
                  <a:lnTo>
                    <a:pt x="3783493" y="1090350"/>
                  </a:lnTo>
                  <a:cubicBezTo>
                    <a:pt x="3780844" y="1085282"/>
                    <a:pt x="3782802" y="1079062"/>
                    <a:pt x="3787832" y="1076374"/>
                  </a:cubicBezTo>
                  <a:lnTo>
                    <a:pt x="3787832" y="1076374"/>
                  </a:lnTo>
                  <a:cubicBezTo>
                    <a:pt x="3792900" y="1073725"/>
                    <a:pt x="3799158" y="1075645"/>
                    <a:pt x="3801807" y="1080751"/>
                  </a:cubicBezTo>
                  <a:lnTo>
                    <a:pt x="3801807" y="1080751"/>
                  </a:lnTo>
                  <a:cubicBezTo>
                    <a:pt x="3804456" y="1085819"/>
                    <a:pt x="3802498" y="1092077"/>
                    <a:pt x="3797469" y="1094688"/>
                  </a:cubicBezTo>
                  <a:lnTo>
                    <a:pt x="3797469" y="1094688"/>
                  </a:lnTo>
                  <a:cubicBezTo>
                    <a:pt x="3795818" y="1095571"/>
                    <a:pt x="3794090" y="1095955"/>
                    <a:pt x="3792324" y="1095878"/>
                  </a:cubicBezTo>
                  <a:lnTo>
                    <a:pt x="3792324" y="1095878"/>
                  </a:lnTo>
                  <a:cubicBezTo>
                    <a:pt x="3788715" y="1095763"/>
                    <a:pt x="3785259" y="1093728"/>
                    <a:pt x="3783455" y="1090311"/>
                  </a:cubicBezTo>
                  <a:close/>
                  <a:moveTo>
                    <a:pt x="300471" y="976013"/>
                  </a:moveTo>
                  <a:cubicBezTo>
                    <a:pt x="295595" y="973056"/>
                    <a:pt x="294059" y="966644"/>
                    <a:pt x="297092" y="961768"/>
                  </a:cubicBezTo>
                  <a:lnTo>
                    <a:pt x="297092" y="961768"/>
                  </a:lnTo>
                  <a:cubicBezTo>
                    <a:pt x="300049" y="956892"/>
                    <a:pt x="306461" y="955357"/>
                    <a:pt x="311337" y="958390"/>
                  </a:cubicBezTo>
                  <a:lnTo>
                    <a:pt x="311337" y="958390"/>
                  </a:lnTo>
                  <a:cubicBezTo>
                    <a:pt x="316213" y="961384"/>
                    <a:pt x="317710" y="967758"/>
                    <a:pt x="314715" y="972634"/>
                  </a:cubicBezTo>
                  <a:lnTo>
                    <a:pt x="314715" y="972634"/>
                  </a:lnTo>
                  <a:cubicBezTo>
                    <a:pt x="312719" y="975936"/>
                    <a:pt x="309110" y="977663"/>
                    <a:pt x="305539" y="977548"/>
                  </a:cubicBezTo>
                  <a:lnTo>
                    <a:pt x="305539" y="977548"/>
                  </a:lnTo>
                  <a:cubicBezTo>
                    <a:pt x="303811" y="977510"/>
                    <a:pt x="302084" y="976972"/>
                    <a:pt x="300510" y="976013"/>
                  </a:cubicBezTo>
                  <a:close/>
                  <a:moveTo>
                    <a:pt x="3769902" y="1064895"/>
                  </a:moveTo>
                  <a:lnTo>
                    <a:pt x="3769902" y="1064895"/>
                  </a:lnTo>
                  <a:cubicBezTo>
                    <a:pt x="3767176" y="1059865"/>
                    <a:pt x="3769019" y="1053607"/>
                    <a:pt x="3774048" y="1050842"/>
                  </a:cubicBezTo>
                  <a:lnTo>
                    <a:pt x="3774048" y="1050842"/>
                  </a:lnTo>
                  <a:cubicBezTo>
                    <a:pt x="3779078" y="1048155"/>
                    <a:pt x="3785374" y="1049959"/>
                    <a:pt x="3788100" y="1054989"/>
                  </a:cubicBezTo>
                  <a:lnTo>
                    <a:pt x="3788139" y="1054989"/>
                  </a:lnTo>
                  <a:cubicBezTo>
                    <a:pt x="3790827" y="1060057"/>
                    <a:pt x="3788984" y="1066315"/>
                    <a:pt x="3783954" y="1069079"/>
                  </a:cubicBezTo>
                  <a:lnTo>
                    <a:pt x="3783954" y="1069079"/>
                  </a:lnTo>
                  <a:cubicBezTo>
                    <a:pt x="3782265" y="1069962"/>
                    <a:pt x="3780460" y="1070385"/>
                    <a:pt x="3778694" y="1070308"/>
                  </a:cubicBezTo>
                  <a:lnTo>
                    <a:pt x="3778694" y="1070308"/>
                  </a:lnTo>
                  <a:cubicBezTo>
                    <a:pt x="3775124" y="1070193"/>
                    <a:pt x="3771745" y="1068273"/>
                    <a:pt x="3769902" y="1064895"/>
                  </a:cubicBezTo>
                  <a:close/>
                  <a:moveTo>
                    <a:pt x="315637" y="951440"/>
                  </a:moveTo>
                  <a:cubicBezTo>
                    <a:pt x="310799" y="948369"/>
                    <a:pt x="309340" y="941957"/>
                    <a:pt x="312450" y="937119"/>
                  </a:cubicBezTo>
                  <a:lnTo>
                    <a:pt x="312450" y="937119"/>
                  </a:lnTo>
                  <a:cubicBezTo>
                    <a:pt x="315522" y="932320"/>
                    <a:pt x="321895" y="930861"/>
                    <a:pt x="326733" y="933933"/>
                  </a:cubicBezTo>
                  <a:lnTo>
                    <a:pt x="326733" y="933933"/>
                  </a:lnTo>
                  <a:cubicBezTo>
                    <a:pt x="331570" y="937004"/>
                    <a:pt x="332952" y="943416"/>
                    <a:pt x="329919" y="948254"/>
                  </a:cubicBezTo>
                  <a:lnTo>
                    <a:pt x="329919" y="948254"/>
                  </a:lnTo>
                  <a:cubicBezTo>
                    <a:pt x="327923" y="951479"/>
                    <a:pt x="324391" y="953168"/>
                    <a:pt x="320858" y="953053"/>
                  </a:cubicBezTo>
                  <a:lnTo>
                    <a:pt x="320858" y="953053"/>
                  </a:lnTo>
                  <a:cubicBezTo>
                    <a:pt x="319092" y="952976"/>
                    <a:pt x="317288" y="952439"/>
                    <a:pt x="315637" y="951440"/>
                  </a:cubicBezTo>
                  <a:close/>
                  <a:moveTo>
                    <a:pt x="3755927" y="1039670"/>
                  </a:moveTo>
                  <a:lnTo>
                    <a:pt x="3755965" y="1039670"/>
                  </a:lnTo>
                  <a:cubicBezTo>
                    <a:pt x="3753162" y="1034640"/>
                    <a:pt x="3754928" y="1028382"/>
                    <a:pt x="3759919" y="1025541"/>
                  </a:cubicBezTo>
                  <a:lnTo>
                    <a:pt x="3759919" y="1025541"/>
                  </a:lnTo>
                  <a:cubicBezTo>
                    <a:pt x="3764911" y="1022776"/>
                    <a:pt x="3771207" y="1024542"/>
                    <a:pt x="3774010" y="1029534"/>
                  </a:cubicBezTo>
                  <a:lnTo>
                    <a:pt x="3774010" y="1029534"/>
                  </a:lnTo>
                  <a:cubicBezTo>
                    <a:pt x="3776813" y="1034525"/>
                    <a:pt x="3775047" y="1040783"/>
                    <a:pt x="3770055" y="1043624"/>
                  </a:cubicBezTo>
                  <a:lnTo>
                    <a:pt x="3770055" y="1043624"/>
                  </a:lnTo>
                  <a:cubicBezTo>
                    <a:pt x="3768328" y="1044546"/>
                    <a:pt x="3766485" y="1045006"/>
                    <a:pt x="3764642" y="1044930"/>
                  </a:cubicBezTo>
                  <a:lnTo>
                    <a:pt x="3764642" y="1044930"/>
                  </a:lnTo>
                  <a:cubicBezTo>
                    <a:pt x="3761148" y="1044814"/>
                    <a:pt x="3757769" y="1042933"/>
                    <a:pt x="3755965" y="1039670"/>
                  </a:cubicBezTo>
                  <a:close/>
                  <a:moveTo>
                    <a:pt x="331186" y="927060"/>
                  </a:moveTo>
                  <a:cubicBezTo>
                    <a:pt x="326387" y="923950"/>
                    <a:pt x="325082" y="917539"/>
                    <a:pt x="328153" y="912739"/>
                  </a:cubicBezTo>
                  <a:lnTo>
                    <a:pt x="328153" y="912739"/>
                  </a:lnTo>
                  <a:cubicBezTo>
                    <a:pt x="331301" y="907940"/>
                    <a:pt x="337713" y="906635"/>
                    <a:pt x="342512" y="909706"/>
                  </a:cubicBezTo>
                  <a:lnTo>
                    <a:pt x="342512" y="909706"/>
                  </a:lnTo>
                  <a:cubicBezTo>
                    <a:pt x="347312" y="912854"/>
                    <a:pt x="348617" y="919266"/>
                    <a:pt x="345469" y="924066"/>
                  </a:cubicBezTo>
                  <a:lnTo>
                    <a:pt x="345469" y="924066"/>
                  </a:lnTo>
                  <a:cubicBezTo>
                    <a:pt x="343434" y="927175"/>
                    <a:pt x="339978" y="928865"/>
                    <a:pt x="336485" y="928750"/>
                  </a:cubicBezTo>
                  <a:lnTo>
                    <a:pt x="336485" y="928750"/>
                  </a:lnTo>
                  <a:cubicBezTo>
                    <a:pt x="334603" y="928673"/>
                    <a:pt x="332760" y="928135"/>
                    <a:pt x="331148" y="927060"/>
                  </a:cubicBezTo>
                  <a:close/>
                  <a:moveTo>
                    <a:pt x="3741644" y="1014598"/>
                  </a:moveTo>
                  <a:lnTo>
                    <a:pt x="3741644" y="1014598"/>
                  </a:lnTo>
                  <a:cubicBezTo>
                    <a:pt x="3738764" y="1009646"/>
                    <a:pt x="3740415" y="1003311"/>
                    <a:pt x="3745368" y="1000431"/>
                  </a:cubicBezTo>
                  <a:lnTo>
                    <a:pt x="3745368" y="1000431"/>
                  </a:lnTo>
                  <a:cubicBezTo>
                    <a:pt x="3750359" y="997552"/>
                    <a:pt x="3756694" y="999279"/>
                    <a:pt x="3759535" y="1004194"/>
                  </a:cubicBezTo>
                  <a:lnTo>
                    <a:pt x="3759535" y="1004194"/>
                  </a:lnTo>
                  <a:cubicBezTo>
                    <a:pt x="3762415" y="1009146"/>
                    <a:pt x="3760726" y="1015443"/>
                    <a:pt x="3755773" y="1018323"/>
                  </a:cubicBezTo>
                  <a:lnTo>
                    <a:pt x="3755773" y="1018323"/>
                  </a:lnTo>
                  <a:cubicBezTo>
                    <a:pt x="3754045" y="1019359"/>
                    <a:pt x="3752125" y="1019782"/>
                    <a:pt x="3750244" y="1019705"/>
                  </a:cubicBezTo>
                  <a:lnTo>
                    <a:pt x="3750244" y="1019705"/>
                  </a:lnTo>
                  <a:cubicBezTo>
                    <a:pt x="3746827" y="1019590"/>
                    <a:pt x="3743525" y="1017785"/>
                    <a:pt x="3741644" y="1014560"/>
                  </a:cubicBezTo>
                  <a:close/>
                  <a:moveTo>
                    <a:pt x="347043" y="902910"/>
                  </a:moveTo>
                  <a:cubicBezTo>
                    <a:pt x="342320" y="899724"/>
                    <a:pt x="341054" y="893274"/>
                    <a:pt x="344279" y="888551"/>
                  </a:cubicBezTo>
                  <a:lnTo>
                    <a:pt x="344279" y="888551"/>
                  </a:lnTo>
                  <a:cubicBezTo>
                    <a:pt x="347504" y="883790"/>
                    <a:pt x="353916" y="882562"/>
                    <a:pt x="358676" y="885748"/>
                  </a:cubicBezTo>
                  <a:lnTo>
                    <a:pt x="358676" y="885748"/>
                  </a:lnTo>
                  <a:cubicBezTo>
                    <a:pt x="363360" y="888973"/>
                    <a:pt x="364627" y="895385"/>
                    <a:pt x="361441" y="900146"/>
                  </a:cubicBezTo>
                  <a:lnTo>
                    <a:pt x="361441" y="900146"/>
                  </a:lnTo>
                  <a:cubicBezTo>
                    <a:pt x="359406" y="903179"/>
                    <a:pt x="355950" y="904830"/>
                    <a:pt x="352495" y="904715"/>
                  </a:cubicBezTo>
                  <a:lnTo>
                    <a:pt x="352495" y="904715"/>
                  </a:lnTo>
                  <a:cubicBezTo>
                    <a:pt x="350614" y="904638"/>
                    <a:pt x="348732" y="904062"/>
                    <a:pt x="347043" y="902910"/>
                  </a:cubicBezTo>
                  <a:close/>
                  <a:moveTo>
                    <a:pt x="3726939" y="989758"/>
                  </a:moveTo>
                  <a:cubicBezTo>
                    <a:pt x="3723983" y="984843"/>
                    <a:pt x="3725557" y="978470"/>
                    <a:pt x="3730509" y="975552"/>
                  </a:cubicBezTo>
                  <a:lnTo>
                    <a:pt x="3730509" y="975552"/>
                  </a:lnTo>
                  <a:cubicBezTo>
                    <a:pt x="3735424" y="972595"/>
                    <a:pt x="3741721" y="974208"/>
                    <a:pt x="3744677" y="979122"/>
                  </a:cubicBezTo>
                  <a:lnTo>
                    <a:pt x="3744677" y="979122"/>
                  </a:lnTo>
                  <a:cubicBezTo>
                    <a:pt x="3747633" y="984037"/>
                    <a:pt x="3746059" y="990372"/>
                    <a:pt x="3741145" y="993290"/>
                  </a:cubicBezTo>
                  <a:lnTo>
                    <a:pt x="3741145" y="993290"/>
                  </a:lnTo>
                  <a:cubicBezTo>
                    <a:pt x="3739379" y="994365"/>
                    <a:pt x="3737420" y="994826"/>
                    <a:pt x="3735501" y="994749"/>
                  </a:cubicBezTo>
                  <a:lnTo>
                    <a:pt x="3735501" y="994749"/>
                  </a:lnTo>
                  <a:cubicBezTo>
                    <a:pt x="3732084" y="994634"/>
                    <a:pt x="3728820" y="992867"/>
                    <a:pt x="3726939" y="989758"/>
                  </a:cubicBezTo>
                  <a:close/>
                  <a:moveTo>
                    <a:pt x="363284" y="878991"/>
                  </a:moveTo>
                  <a:cubicBezTo>
                    <a:pt x="358600" y="875728"/>
                    <a:pt x="357448" y="869277"/>
                    <a:pt x="360711" y="864555"/>
                  </a:cubicBezTo>
                  <a:lnTo>
                    <a:pt x="360711" y="864555"/>
                  </a:lnTo>
                  <a:cubicBezTo>
                    <a:pt x="363975" y="859909"/>
                    <a:pt x="370425" y="858719"/>
                    <a:pt x="375147" y="861982"/>
                  </a:cubicBezTo>
                  <a:lnTo>
                    <a:pt x="375147" y="861982"/>
                  </a:lnTo>
                  <a:cubicBezTo>
                    <a:pt x="379831" y="865246"/>
                    <a:pt x="381022" y="871696"/>
                    <a:pt x="377720" y="876419"/>
                  </a:cubicBezTo>
                  <a:lnTo>
                    <a:pt x="377720" y="876419"/>
                  </a:lnTo>
                  <a:cubicBezTo>
                    <a:pt x="375646" y="879375"/>
                    <a:pt x="372268" y="880949"/>
                    <a:pt x="368889" y="880872"/>
                  </a:cubicBezTo>
                  <a:lnTo>
                    <a:pt x="368889" y="880872"/>
                  </a:lnTo>
                  <a:cubicBezTo>
                    <a:pt x="366969" y="880796"/>
                    <a:pt x="365011" y="880181"/>
                    <a:pt x="363322" y="878991"/>
                  </a:cubicBezTo>
                  <a:close/>
                  <a:moveTo>
                    <a:pt x="3711927" y="965109"/>
                  </a:moveTo>
                  <a:cubicBezTo>
                    <a:pt x="3708894" y="960271"/>
                    <a:pt x="3710391" y="953859"/>
                    <a:pt x="3715267" y="950864"/>
                  </a:cubicBezTo>
                  <a:lnTo>
                    <a:pt x="3715267" y="950864"/>
                  </a:lnTo>
                  <a:cubicBezTo>
                    <a:pt x="3720143" y="947831"/>
                    <a:pt x="3726517" y="949329"/>
                    <a:pt x="3729550" y="954205"/>
                  </a:cubicBezTo>
                  <a:lnTo>
                    <a:pt x="3729550" y="954205"/>
                  </a:lnTo>
                  <a:cubicBezTo>
                    <a:pt x="3732583" y="959081"/>
                    <a:pt x="3731047" y="965454"/>
                    <a:pt x="3726209" y="968487"/>
                  </a:cubicBezTo>
                  <a:lnTo>
                    <a:pt x="3726209" y="968487"/>
                  </a:lnTo>
                  <a:cubicBezTo>
                    <a:pt x="3724405" y="969601"/>
                    <a:pt x="3722408" y="970100"/>
                    <a:pt x="3720412" y="970023"/>
                  </a:cubicBezTo>
                  <a:lnTo>
                    <a:pt x="3720412" y="970023"/>
                  </a:lnTo>
                  <a:cubicBezTo>
                    <a:pt x="3717071" y="969908"/>
                    <a:pt x="3713847" y="968180"/>
                    <a:pt x="3711965" y="965109"/>
                  </a:cubicBezTo>
                  <a:close/>
                  <a:moveTo>
                    <a:pt x="379870" y="855340"/>
                  </a:moveTo>
                  <a:cubicBezTo>
                    <a:pt x="375224" y="852000"/>
                    <a:pt x="374188" y="845511"/>
                    <a:pt x="377528" y="840904"/>
                  </a:cubicBezTo>
                  <a:lnTo>
                    <a:pt x="377528" y="840904"/>
                  </a:lnTo>
                  <a:cubicBezTo>
                    <a:pt x="380868" y="836259"/>
                    <a:pt x="387318" y="835184"/>
                    <a:pt x="391925" y="838524"/>
                  </a:cubicBezTo>
                  <a:lnTo>
                    <a:pt x="391925" y="838524"/>
                  </a:lnTo>
                  <a:cubicBezTo>
                    <a:pt x="396571" y="841864"/>
                    <a:pt x="397646" y="848314"/>
                    <a:pt x="394306" y="852960"/>
                  </a:cubicBezTo>
                  <a:lnTo>
                    <a:pt x="394306" y="852960"/>
                  </a:lnTo>
                  <a:cubicBezTo>
                    <a:pt x="392233" y="855878"/>
                    <a:pt x="388854" y="857375"/>
                    <a:pt x="385552" y="857260"/>
                  </a:cubicBezTo>
                  <a:lnTo>
                    <a:pt x="385552" y="857260"/>
                  </a:lnTo>
                  <a:cubicBezTo>
                    <a:pt x="383556" y="857183"/>
                    <a:pt x="381598" y="856569"/>
                    <a:pt x="379870" y="855340"/>
                  </a:cubicBezTo>
                  <a:close/>
                  <a:moveTo>
                    <a:pt x="3696492" y="940728"/>
                  </a:moveTo>
                  <a:cubicBezTo>
                    <a:pt x="3693421" y="935891"/>
                    <a:pt x="3694842" y="929479"/>
                    <a:pt x="3699641" y="926408"/>
                  </a:cubicBezTo>
                  <a:lnTo>
                    <a:pt x="3699641" y="926408"/>
                  </a:lnTo>
                  <a:cubicBezTo>
                    <a:pt x="3704440" y="923336"/>
                    <a:pt x="3710852" y="924718"/>
                    <a:pt x="3713923" y="929517"/>
                  </a:cubicBezTo>
                  <a:lnTo>
                    <a:pt x="3713923" y="929517"/>
                  </a:lnTo>
                  <a:cubicBezTo>
                    <a:pt x="3717034" y="934355"/>
                    <a:pt x="3715613" y="940767"/>
                    <a:pt x="3710814" y="943838"/>
                  </a:cubicBezTo>
                  <a:lnTo>
                    <a:pt x="3710814" y="943838"/>
                  </a:lnTo>
                  <a:cubicBezTo>
                    <a:pt x="3709009" y="945029"/>
                    <a:pt x="3706897" y="945528"/>
                    <a:pt x="3704901" y="945451"/>
                  </a:cubicBezTo>
                  <a:lnTo>
                    <a:pt x="3704901" y="945451"/>
                  </a:lnTo>
                  <a:cubicBezTo>
                    <a:pt x="3701599" y="945336"/>
                    <a:pt x="3698412" y="943685"/>
                    <a:pt x="3696492" y="940690"/>
                  </a:cubicBezTo>
                  <a:close/>
                  <a:moveTo>
                    <a:pt x="396763" y="831882"/>
                  </a:moveTo>
                  <a:cubicBezTo>
                    <a:pt x="392156" y="828503"/>
                    <a:pt x="391196" y="822014"/>
                    <a:pt x="394613" y="817407"/>
                  </a:cubicBezTo>
                  <a:lnTo>
                    <a:pt x="394613" y="817407"/>
                  </a:lnTo>
                  <a:cubicBezTo>
                    <a:pt x="397992" y="812838"/>
                    <a:pt x="404480" y="811878"/>
                    <a:pt x="409049" y="815257"/>
                  </a:cubicBezTo>
                  <a:lnTo>
                    <a:pt x="409049" y="815257"/>
                  </a:lnTo>
                  <a:cubicBezTo>
                    <a:pt x="413656" y="818674"/>
                    <a:pt x="414655" y="825124"/>
                    <a:pt x="411238" y="829732"/>
                  </a:cubicBezTo>
                  <a:lnTo>
                    <a:pt x="411238" y="829732"/>
                  </a:lnTo>
                  <a:cubicBezTo>
                    <a:pt x="409126" y="832573"/>
                    <a:pt x="405824" y="834032"/>
                    <a:pt x="402561" y="833916"/>
                  </a:cubicBezTo>
                  <a:lnTo>
                    <a:pt x="402561" y="833916"/>
                  </a:lnTo>
                  <a:cubicBezTo>
                    <a:pt x="400526" y="833840"/>
                    <a:pt x="398491" y="833149"/>
                    <a:pt x="396763" y="831882"/>
                  </a:cubicBezTo>
                  <a:close/>
                  <a:moveTo>
                    <a:pt x="3680751" y="916540"/>
                  </a:moveTo>
                  <a:lnTo>
                    <a:pt x="3680789" y="916540"/>
                  </a:lnTo>
                  <a:cubicBezTo>
                    <a:pt x="3677641" y="911818"/>
                    <a:pt x="3678908" y="905368"/>
                    <a:pt x="3683707" y="902219"/>
                  </a:cubicBezTo>
                  <a:lnTo>
                    <a:pt x="3683707" y="902219"/>
                  </a:lnTo>
                  <a:cubicBezTo>
                    <a:pt x="3688468" y="899071"/>
                    <a:pt x="3694919" y="900338"/>
                    <a:pt x="3698028" y="905137"/>
                  </a:cubicBezTo>
                  <a:lnTo>
                    <a:pt x="3698067" y="905137"/>
                  </a:lnTo>
                  <a:cubicBezTo>
                    <a:pt x="3701177" y="909937"/>
                    <a:pt x="3699910" y="916348"/>
                    <a:pt x="3695110" y="919497"/>
                  </a:cubicBezTo>
                  <a:lnTo>
                    <a:pt x="3695110" y="919497"/>
                  </a:lnTo>
                  <a:cubicBezTo>
                    <a:pt x="3693267" y="920725"/>
                    <a:pt x="3691156" y="921263"/>
                    <a:pt x="3689083" y="921224"/>
                  </a:cubicBezTo>
                  <a:lnTo>
                    <a:pt x="3689083" y="921224"/>
                  </a:lnTo>
                  <a:cubicBezTo>
                    <a:pt x="3685819" y="921109"/>
                    <a:pt x="3682671" y="919497"/>
                    <a:pt x="3680751" y="916579"/>
                  </a:cubicBezTo>
                  <a:close/>
                  <a:moveTo>
                    <a:pt x="414002" y="808692"/>
                  </a:moveTo>
                  <a:cubicBezTo>
                    <a:pt x="409472" y="805236"/>
                    <a:pt x="408627" y="798709"/>
                    <a:pt x="412082" y="794179"/>
                  </a:cubicBezTo>
                  <a:lnTo>
                    <a:pt x="412082" y="794179"/>
                  </a:lnTo>
                  <a:cubicBezTo>
                    <a:pt x="415538" y="789648"/>
                    <a:pt x="422026" y="788727"/>
                    <a:pt x="426595" y="792259"/>
                  </a:cubicBezTo>
                  <a:lnTo>
                    <a:pt x="426595" y="792259"/>
                  </a:lnTo>
                  <a:cubicBezTo>
                    <a:pt x="431126" y="795715"/>
                    <a:pt x="431970" y="802203"/>
                    <a:pt x="428515" y="806734"/>
                  </a:cubicBezTo>
                  <a:lnTo>
                    <a:pt x="428515" y="806734"/>
                  </a:lnTo>
                  <a:cubicBezTo>
                    <a:pt x="426403" y="809536"/>
                    <a:pt x="423178" y="810919"/>
                    <a:pt x="419915" y="810803"/>
                  </a:cubicBezTo>
                  <a:lnTo>
                    <a:pt x="419915" y="810803"/>
                  </a:lnTo>
                  <a:cubicBezTo>
                    <a:pt x="417841" y="810727"/>
                    <a:pt x="415768" y="810035"/>
                    <a:pt x="413964" y="808692"/>
                  </a:cubicBezTo>
                  <a:close/>
                  <a:moveTo>
                    <a:pt x="3664703" y="892582"/>
                  </a:moveTo>
                  <a:cubicBezTo>
                    <a:pt x="3661439" y="887822"/>
                    <a:pt x="3662668" y="881410"/>
                    <a:pt x="3667390" y="878223"/>
                  </a:cubicBezTo>
                  <a:lnTo>
                    <a:pt x="3667390" y="878223"/>
                  </a:lnTo>
                  <a:cubicBezTo>
                    <a:pt x="3672112" y="874960"/>
                    <a:pt x="3678563" y="876188"/>
                    <a:pt x="3681749" y="880911"/>
                  </a:cubicBezTo>
                  <a:lnTo>
                    <a:pt x="3681749" y="880911"/>
                  </a:lnTo>
                  <a:cubicBezTo>
                    <a:pt x="3684974" y="885633"/>
                    <a:pt x="3683784" y="892083"/>
                    <a:pt x="3679062" y="895270"/>
                  </a:cubicBezTo>
                  <a:lnTo>
                    <a:pt x="3679062" y="895270"/>
                  </a:lnTo>
                  <a:cubicBezTo>
                    <a:pt x="3677142" y="896575"/>
                    <a:pt x="3675030" y="897151"/>
                    <a:pt x="3672918" y="897113"/>
                  </a:cubicBezTo>
                  <a:lnTo>
                    <a:pt x="3672918" y="897113"/>
                  </a:lnTo>
                  <a:cubicBezTo>
                    <a:pt x="3669732" y="896998"/>
                    <a:pt x="3666584" y="895424"/>
                    <a:pt x="3664703" y="892582"/>
                  </a:cubicBezTo>
                  <a:close/>
                  <a:moveTo>
                    <a:pt x="431625" y="785732"/>
                  </a:moveTo>
                  <a:cubicBezTo>
                    <a:pt x="427133" y="782200"/>
                    <a:pt x="426365" y="775711"/>
                    <a:pt x="429897" y="771181"/>
                  </a:cubicBezTo>
                  <a:lnTo>
                    <a:pt x="429897" y="771181"/>
                  </a:lnTo>
                  <a:cubicBezTo>
                    <a:pt x="433429" y="766689"/>
                    <a:pt x="439918" y="765921"/>
                    <a:pt x="444410" y="769453"/>
                  </a:cubicBezTo>
                  <a:lnTo>
                    <a:pt x="444410" y="769453"/>
                  </a:lnTo>
                  <a:cubicBezTo>
                    <a:pt x="448902" y="772985"/>
                    <a:pt x="449670" y="779474"/>
                    <a:pt x="446138" y="784004"/>
                  </a:cubicBezTo>
                  <a:lnTo>
                    <a:pt x="446176" y="784004"/>
                  </a:lnTo>
                  <a:cubicBezTo>
                    <a:pt x="444064" y="786654"/>
                    <a:pt x="440878" y="788074"/>
                    <a:pt x="437691" y="787959"/>
                  </a:cubicBezTo>
                  <a:lnTo>
                    <a:pt x="437691" y="787959"/>
                  </a:lnTo>
                  <a:cubicBezTo>
                    <a:pt x="435541" y="787882"/>
                    <a:pt x="433468" y="787153"/>
                    <a:pt x="431625" y="785732"/>
                  </a:cubicBezTo>
                  <a:close/>
                  <a:moveTo>
                    <a:pt x="3648270" y="868893"/>
                  </a:moveTo>
                  <a:lnTo>
                    <a:pt x="3648270" y="868893"/>
                  </a:lnTo>
                  <a:cubicBezTo>
                    <a:pt x="3644930" y="864171"/>
                    <a:pt x="3646120" y="857759"/>
                    <a:pt x="3650766" y="854457"/>
                  </a:cubicBezTo>
                  <a:lnTo>
                    <a:pt x="3650766" y="854457"/>
                  </a:lnTo>
                  <a:cubicBezTo>
                    <a:pt x="3655449" y="851117"/>
                    <a:pt x="3661899" y="852307"/>
                    <a:pt x="3665202" y="856953"/>
                  </a:cubicBezTo>
                  <a:lnTo>
                    <a:pt x="3665202" y="856953"/>
                  </a:lnTo>
                  <a:cubicBezTo>
                    <a:pt x="3668504" y="861599"/>
                    <a:pt x="3667352" y="868087"/>
                    <a:pt x="3662706" y="871389"/>
                  </a:cubicBezTo>
                  <a:lnTo>
                    <a:pt x="3662706" y="871389"/>
                  </a:lnTo>
                  <a:cubicBezTo>
                    <a:pt x="3660786" y="872733"/>
                    <a:pt x="3658598" y="873309"/>
                    <a:pt x="3656409" y="873270"/>
                  </a:cubicBezTo>
                  <a:lnTo>
                    <a:pt x="3656409" y="873270"/>
                  </a:lnTo>
                  <a:cubicBezTo>
                    <a:pt x="3653299" y="873155"/>
                    <a:pt x="3650228" y="871658"/>
                    <a:pt x="3648308" y="868893"/>
                  </a:cubicBezTo>
                  <a:close/>
                  <a:moveTo>
                    <a:pt x="449555" y="763041"/>
                  </a:moveTo>
                  <a:cubicBezTo>
                    <a:pt x="445101" y="759432"/>
                    <a:pt x="444410" y="752944"/>
                    <a:pt x="447981" y="748490"/>
                  </a:cubicBezTo>
                  <a:lnTo>
                    <a:pt x="447981" y="748490"/>
                  </a:lnTo>
                  <a:cubicBezTo>
                    <a:pt x="451590" y="744036"/>
                    <a:pt x="458117" y="743345"/>
                    <a:pt x="462570" y="746916"/>
                  </a:cubicBezTo>
                  <a:lnTo>
                    <a:pt x="462570" y="746916"/>
                  </a:lnTo>
                  <a:cubicBezTo>
                    <a:pt x="467024" y="750525"/>
                    <a:pt x="467677" y="757013"/>
                    <a:pt x="464106" y="761467"/>
                  </a:cubicBezTo>
                  <a:lnTo>
                    <a:pt x="464106" y="761467"/>
                  </a:lnTo>
                  <a:cubicBezTo>
                    <a:pt x="461994" y="764078"/>
                    <a:pt x="458846" y="765422"/>
                    <a:pt x="455698" y="765345"/>
                  </a:cubicBezTo>
                  <a:lnTo>
                    <a:pt x="455698" y="765345"/>
                  </a:lnTo>
                  <a:cubicBezTo>
                    <a:pt x="453548" y="765268"/>
                    <a:pt x="451359" y="764500"/>
                    <a:pt x="449555" y="763041"/>
                  </a:cubicBezTo>
                  <a:close/>
                  <a:moveTo>
                    <a:pt x="3631530" y="845396"/>
                  </a:moveTo>
                  <a:lnTo>
                    <a:pt x="3631530" y="845396"/>
                  </a:lnTo>
                  <a:cubicBezTo>
                    <a:pt x="3628151" y="840789"/>
                    <a:pt x="3629188" y="834300"/>
                    <a:pt x="3633834" y="830960"/>
                  </a:cubicBezTo>
                  <a:lnTo>
                    <a:pt x="3633834" y="830960"/>
                  </a:lnTo>
                  <a:cubicBezTo>
                    <a:pt x="3638479" y="827582"/>
                    <a:pt x="3644930" y="828618"/>
                    <a:pt x="3648308" y="833264"/>
                  </a:cubicBezTo>
                  <a:lnTo>
                    <a:pt x="3648308" y="833264"/>
                  </a:lnTo>
                  <a:cubicBezTo>
                    <a:pt x="3651649" y="837871"/>
                    <a:pt x="3650650" y="844360"/>
                    <a:pt x="3645966" y="847738"/>
                  </a:cubicBezTo>
                  <a:lnTo>
                    <a:pt x="3645966" y="847738"/>
                  </a:lnTo>
                  <a:cubicBezTo>
                    <a:pt x="3644047" y="849121"/>
                    <a:pt x="3641781" y="849773"/>
                    <a:pt x="3639554" y="849696"/>
                  </a:cubicBezTo>
                  <a:lnTo>
                    <a:pt x="3639554" y="849696"/>
                  </a:lnTo>
                  <a:cubicBezTo>
                    <a:pt x="3636483" y="849581"/>
                    <a:pt x="3633488" y="848122"/>
                    <a:pt x="3631530" y="845435"/>
                  </a:cubicBezTo>
                  <a:close/>
                  <a:moveTo>
                    <a:pt x="467792" y="740581"/>
                  </a:moveTo>
                  <a:cubicBezTo>
                    <a:pt x="463377" y="736933"/>
                    <a:pt x="462801" y="730406"/>
                    <a:pt x="466448" y="725991"/>
                  </a:cubicBezTo>
                  <a:lnTo>
                    <a:pt x="466448" y="725991"/>
                  </a:lnTo>
                  <a:cubicBezTo>
                    <a:pt x="470096" y="721576"/>
                    <a:pt x="476623" y="720962"/>
                    <a:pt x="481038" y="724686"/>
                  </a:cubicBezTo>
                  <a:lnTo>
                    <a:pt x="481038" y="724686"/>
                  </a:lnTo>
                  <a:cubicBezTo>
                    <a:pt x="485453" y="728295"/>
                    <a:pt x="486067" y="734860"/>
                    <a:pt x="482382" y="739237"/>
                  </a:cubicBezTo>
                  <a:lnTo>
                    <a:pt x="482343" y="739237"/>
                  </a:lnTo>
                  <a:cubicBezTo>
                    <a:pt x="480232" y="741809"/>
                    <a:pt x="477160" y="743076"/>
                    <a:pt x="474050" y="743000"/>
                  </a:cubicBezTo>
                  <a:lnTo>
                    <a:pt x="474050" y="743000"/>
                  </a:lnTo>
                  <a:cubicBezTo>
                    <a:pt x="471823" y="742923"/>
                    <a:pt x="469596" y="742117"/>
                    <a:pt x="467792" y="740619"/>
                  </a:cubicBezTo>
                  <a:close/>
                  <a:moveTo>
                    <a:pt x="3614406" y="822206"/>
                  </a:moveTo>
                  <a:cubicBezTo>
                    <a:pt x="3610989" y="817676"/>
                    <a:pt x="3611911" y="811149"/>
                    <a:pt x="3616480" y="807732"/>
                  </a:cubicBezTo>
                  <a:lnTo>
                    <a:pt x="3616480" y="807732"/>
                  </a:lnTo>
                  <a:cubicBezTo>
                    <a:pt x="3621049" y="804315"/>
                    <a:pt x="3627537" y="805236"/>
                    <a:pt x="3630954" y="809805"/>
                  </a:cubicBezTo>
                  <a:lnTo>
                    <a:pt x="3630954" y="809805"/>
                  </a:lnTo>
                  <a:cubicBezTo>
                    <a:pt x="3634410" y="814374"/>
                    <a:pt x="3633450" y="820863"/>
                    <a:pt x="3628881" y="824318"/>
                  </a:cubicBezTo>
                  <a:lnTo>
                    <a:pt x="3628881" y="824318"/>
                  </a:lnTo>
                  <a:cubicBezTo>
                    <a:pt x="3626923" y="825739"/>
                    <a:pt x="3624619" y="826430"/>
                    <a:pt x="3622354" y="826353"/>
                  </a:cubicBezTo>
                  <a:lnTo>
                    <a:pt x="3622354" y="826353"/>
                  </a:lnTo>
                  <a:cubicBezTo>
                    <a:pt x="3619321" y="826238"/>
                    <a:pt x="3616364" y="824817"/>
                    <a:pt x="3614406" y="822206"/>
                  </a:cubicBezTo>
                  <a:close/>
                  <a:moveTo>
                    <a:pt x="486375" y="718389"/>
                  </a:moveTo>
                  <a:cubicBezTo>
                    <a:pt x="482036" y="714627"/>
                    <a:pt x="481537" y="708138"/>
                    <a:pt x="485223" y="703761"/>
                  </a:cubicBezTo>
                  <a:lnTo>
                    <a:pt x="485223" y="703761"/>
                  </a:lnTo>
                  <a:cubicBezTo>
                    <a:pt x="488985" y="699461"/>
                    <a:pt x="495474" y="698962"/>
                    <a:pt x="499851" y="702648"/>
                  </a:cubicBezTo>
                  <a:lnTo>
                    <a:pt x="499851" y="702648"/>
                  </a:lnTo>
                  <a:cubicBezTo>
                    <a:pt x="504151" y="706410"/>
                    <a:pt x="504650" y="712899"/>
                    <a:pt x="500964" y="717276"/>
                  </a:cubicBezTo>
                  <a:lnTo>
                    <a:pt x="500964" y="717276"/>
                  </a:lnTo>
                  <a:cubicBezTo>
                    <a:pt x="498853" y="719733"/>
                    <a:pt x="495781" y="720962"/>
                    <a:pt x="492786" y="720846"/>
                  </a:cubicBezTo>
                  <a:lnTo>
                    <a:pt x="492786" y="720846"/>
                  </a:lnTo>
                  <a:cubicBezTo>
                    <a:pt x="490521" y="720770"/>
                    <a:pt x="488256" y="719963"/>
                    <a:pt x="486413" y="718351"/>
                  </a:cubicBezTo>
                  <a:close/>
                  <a:moveTo>
                    <a:pt x="3596976" y="799247"/>
                  </a:moveTo>
                  <a:lnTo>
                    <a:pt x="3596976" y="799247"/>
                  </a:lnTo>
                  <a:cubicBezTo>
                    <a:pt x="3593482" y="794716"/>
                    <a:pt x="3594365" y="788228"/>
                    <a:pt x="3598857" y="784734"/>
                  </a:cubicBezTo>
                  <a:lnTo>
                    <a:pt x="3598857" y="784734"/>
                  </a:lnTo>
                  <a:cubicBezTo>
                    <a:pt x="3603387" y="781240"/>
                    <a:pt x="3609876" y="782085"/>
                    <a:pt x="3613370" y="786615"/>
                  </a:cubicBezTo>
                  <a:lnTo>
                    <a:pt x="3613370" y="786615"/>
                  </a:lnTo>
                  <a:cubicBezTo>
                    <a:pt x="3616863" y="791107"/>
                    <a:pt x="3616019" y="797634"/>
                    <a:pt x="3611488" y="801128"/>
                  </a:cubicBezTo>
                  <a:lnTo>
                    <a:pt x="3611488" y="801128"/>
                  </a:lnTo>
                  <a:cubicBezTo>
                    <a:pt x="3609492" y="802625"/>
                    <a:pt x="3607150" y="803355"/>
                    <a:pt x="3604846" y="803278"/>
                  </a:cubicBezTo>
                  <a:lnTo>
                    <a:pt x="3604846" y="803278"/>
                  </a:lnTo>
                  <a:cubicBezTo>
                    <a:pt x="3601852" y="803163"/>
                    <a:pt x="3598972" y="801819"/>
                    <a:pt x="3596976" y="799247"/>
                  </a:cubicBezTo>
                  <a:close/>
                  <a:moveTo>
                    <a:pt x="505264" y="696466"/>
                  </a:moveTo>
                  <a:cubicBezTo>
                    <a:pt x="501003" y="692665"/>
                    <a:pt x="500580" y="686138"/>
                    <a:pt x="504381" y="681838"/>
                  </a:cubicBezTo>
                  <a:lnTo>
                    <a:pt x="504381" y="681838"/>
                  </a:lnTo>
                  <a:cubicBezTo>
                    <a:pt x="508182" y="677538"/>
                    <a:pt x="514709" y="677154"/>
                    <a:pt x="519009" y="680955"/>
                  </a:cubicBezTo>
                  <a:lnTo>
                    <a:pt x="519009" y="680955"/>
                  </a:lnTo>
                  <a:cubicBezTo>
                    <a:pt x="523271" y="684756"/>
                    <a:pt x="523694" y="691245"/>
                    <a:pt x="519931" y="695583"/>
                  </a:cubicBezTo>
                  <a:lnTo>
                    <a:pt x="519892" y="695583"/>
                  </a:lnTo>
                  <a:cubicBezTo>
                    <a:pt x="517781" y="697964"/>
                    <a:pt x="514748" y="699154"/>
                    <a:pt x="511830" y="699039"/>
                  </a:cubicBezTo>
                  <a:lnTo>
                    <a:pt x="511830" y="699039"/>
                  </a:lnTo>
                  <a:cubicBezTo>
                    <a:pt x="509488" y="698962"/>
                    <a:pt x="507184" y="698156"/>
                    <a:pt x="505303" y="696466"/>
                  </a:cubicBezTo>
                  <a:close/>
                  <a:moveTo>
                    <a:pt x="3579238" y="776518"/>
                  </a:moveTo>
                  <a:cubicBezTo>
                    <a:pt x="3575667" y="772064"/>
                    <a:pt x="3576396" y="765537"/>
                    <a:pt x="3580927" y="762005"/>
                  </a:cubicBezTo>
                  <a:lnTo>
                    <a:pt x="3580927" y="762005"/>
                  </a:lnTo>
                  <a:cubicBezTo>
                    <a:pt x="3585381" y="758472"/>
                    <a:pt x="3591907" y="759202"/>
                    <a:pt x="3595440" y="763694"/>
                  </a:cubicBezTo>
                  <a:lnTo>
                    <a:pt x="3595440" y="763694"/>
                  </a:lnTo>
                  <a:cubicBezTo>
                    <a:pt x="3598972" y="768186"/>
                    <a:pt x="3598242" y="774675"/>
                    <a:pt x="3593750" y="778284"/>
                  </a:cubicBezTo>
                  <a:lnTo>
                    <a:pt x="3593750" y="778284"/>
                  </a:lnTo>
                  <a:cubicBezTo>
                    <a:pt x="3591754" y="779819"/>
                    <a:pt x="3589374" y="780587"/>
                    <a:pt x="3586993" y="780511"/>
                  </a:cubicBezTo>
                  <a:lnTo>
                    <a:pt x="3586993" y="780511"/>
                  </a:lnTo>
                  <a:cubicBezTo>
                    <a:pt x="3584037" y="780434"/>
                    <a:pt x="3581157" y="779090"/>
                    <a:pt x="3579199" y="776556"/>
                  </a:cubicBezTo>
                  <a:close/>
                  <a:moveTo>
                    <a:pt x="524461" y="674812"/>
                  </a:moveTo>
                  <a:cubicBezTo>
                    <a:pt x="520238" y="670973"/>
                    <a:pt x="519892" y="664446"/>
                    <a:pt x="523770" y="660222"/>
                  </a:cubicBezTo>
                  <a:lnTo>
                    <a:pt x="523770" y="660222"/>
                  </a:lnTo>
                  <a:cubicBezTo>
                    <a:pt x="527610" y="655999"/>
                    <a:pt x="534137" y="655653"/>
                    <a:pt x="538360" y="659531"/>
                  </a:cubicBezTo>
                  <a:lnTo>
                    <a:pt x="538360" y="659531"/>
                  </a:lnTo>
                  <a:cubicBezTo>
                    <a:pt x="542583" y="663371"/>
                    <a:pt x="542929" y="669898"/>
                    <a:pt x="539089" y="674121"/>
                  </a:cubicBezTo>
                  <a:lnTo>
                    <a:pt x="539089" y="674121"/>
                  </a:lnTo>
                  <a:cubicBezTo>
                    <a:pt x="536939" y="676463"/>
                    <a:pt x="534022" y="677615"/>
                    <a:pt x="531065" y="677500"/>
                  </a:cubicBezTo>
                  <a:lnTo>
                    <a:pt x="531065" y="677500"/>
                  </a:lnTo>
                  <a:cubicBezTo>
                    <a:pt x="528723" y="677423"/>
                    <a:pt x="526343" y="676501"/>
                    <a:pt x="524423" y="674812"/>
                  </a:cubicBezTo>
                  <a:close/>
                  <a:moveTo>
                    <a:pt x="3561154" y="754096"/>
                  </a:moveTo>
                  <a:cubicBezTo>
                    <a:pt x="3557545" y="749680"/>
                    <a:pt x="3558198" y="743153"/>
                    <a:pt x="3562613" y="739506"/>
                  </a:cubicBezTo>
                  <a:lnTo>
                    <a:pt x="3562613" y="739506"/>
                  </a:lnTo>
                  <a:cubicBezTo>
                    <a:pt x="3567028" y="735897"/>
                    <a:pt x="3573555" y="736549"/>
                    <a:pt x="3577203" y="740965"/>
                  </a:cubicBezTo>
                  <a:lnTo>
                    <a:pt x="3577203" y="740965"/>
                  </a:lnTo>
                  <a:cubicBezTo>
                    <a:pt x="3580773" y="745380"/>
                    <a:pt x="3580159" y="751907"/>
                    <a:pt x="3575744" y="755555"/>
                  </a:cubicBezTo>
                  <a:lnTo>
                    <a:pt x="3575744" y="755555"/>
                  </a:lnTo>
                  <a:cubicBezTo>
                    <a:pt x="3573709" y="757205"/>
                    <a:pt x="3571290" y="757935"/>
                    <a:pt x="3568833" y="757858"/>
                  </a:cubicBezTo>
                  <a:lnTo>
                    <a:pt x="3568833" y="757858"/>
                  </a:lnTo>
                  <a:cubicBezTo>
                    <a:pt x="3565991" y="757781"/>
                    <a:pt x="3563112" y="756476"/>
                    <a:pt x="3561154" y="754096"/>
                  </a:cubicBezTo>
                  <a:close/>
                  <a:moveTo>
                    <a:pt x="544004" y="653427"/>
                  </a:moveTo>
                  <a:cubicBezTo>
                    <a:pt x="539781" y="649510"/>
                    <a:pt x="539589" y="642983"/>
                    <a:pt x="543466" y="638799"/>
                  </a:cubicBezTo>
                  <a:lnTo>
                    <a:pt x="543466" y="638799"/>
                  </a:lnTo>
                  <a:cubicBezTo>
                    <a:pt x="547383" y="634652"/>
                    <a:pt x="553910" y="634422"/>
                    <a:pt x="558094" y="638338"/>
                  </a:cubicBezTo>
                  <a:lnTo>
                    <a:pt x="558094" y="638338"/>
                  </a:lnTo>
                  <a:cubicBezTo>
                    <a:pt x="562279" y="642254"/>
                    <a:pt x="562471" y="648781"/>
                    <a:pt x="558555" y="652966"/>
                  </a:cubicBezTo>
                  <a:lnTo>
                    <a:pt x="558555" y="652966"/>
                  </a:lnTo>
                  <a:cubicBezTo>
                    <a:pt x="556444" y="655269"/>
                    <a:pt x="553564" y="656345"/>
                    <a:pt x="550646" y="656229"/>
                  </a:cubicBezTo>
                  <a:lnTo>
                    <a:pt x="550646" y="656229"/>
                  </a:lnTo>
                  <a:cubicBezTo>
                    <a:pt x="548227" y="656153"/>
                    <a:pt x="545808" y="655231"/>
                    <a:pt x="543927" y="653427"/>
                  </a:cubicBezTo>
                  <a:close/>
                  <a:moveTo>
                    <a:pt x="3542763" y="731904"/>
                  </a:moveTo>
                  <a:lnTo>
                    <a:pt x="3542725" y="731904"/>
                  </a:lnTo>
                  <a:cubicBezTo>
                    <a:pt x="3539039" y="727527"/>
                    <a:pt x="3539653" y="721000"/>
                    <a:pt x="3544030" y="717314"/>
                  </a:cubicBezTo>
                  <a:lnTo>
                    <a:pt x="3544030" y="717314"/>
                  </a:lnTo>
                  <a:cubicBezTo>
                    <a:pt x="3548369" y="713590"/>
                    <a:pt x="3554895" y="714204"/>
                    <a:pt x="3558620" y="718543"/>
                  </a:cubicBezTo>
                  <a:lnTo>
                    <a:pt x="3558582" y="718543"/>
                  </a:lnTo>
                  <a:cubicBezTo>
                    <a:pt x="3562306" y="722920"/>
                    <a:pt x="3561691" y="729447"/>
                    <a:pt x="3557314" y="733171"/>
                  </a:cubicBezTo>
                  <a:lnTo>
                    <a:pt x="3557314" y="733171"/>
                  </a:lnTo>
                  <a:cubicBezTo>
                    <a:pt x="3555318" y="734860"/>
                    <a:pt x="3552784" y="735628"/>
                    <a:pt x="3550365" y="735551"/>
                  </a:cubicBezTo>
                  <a:lnTo>
                    <a:pt x="3550365" y="735551"/>
                  </a:lnTo>
                  <a:cubicBezTo>
                    <a:pt x="3547524" y="735474"/>
                    <a:pt x="3544721" y="734246"/>
                    <a:pt x="3542763" y="731904"/>
                  </a:cubicBezTo>
                  <a:close/>
                  <a:moveTo>
                    <a:pt x="563777" y="632387"/>
                  </a:moveTo>
                  <a:cubicBezTo>
                    <a:pt x="559669" y="628394"/>
                    <a:pt x="559553" y="621867"/>
                    <a:pt x="563508" y="617720"/>
                  </a:cubicBezTo>
                  <a:lnTo>
                    <a:pt x="563508" y="617720"/>
                  </a:lnTo>
                  <a:cubicBezTo>
                    <a:pt x="567501" y="613612"/>
                    <a:pt x="574066" y="613497"/>
                    <a:pt x="578136" y="617490"/>
                  </a:cubicBezTo>
                  <a:lnTo>
                    <a:pt x="578136" y="617490"/>
                  </a:lnTo>
                  <a:cubicBezTo>
                    <a:pt x="582283" y="621444"/>
                    <a:pt x="582398" y="627971"/>
                    <a:pt x="578405" y="632118"/>
                  </a:cubicBezTo>
                  <a:lnTo>
                    <a:pt x="578405" y="632118"/>
                  </a:lnTo>
                  <a:cubicBezTo>
                    <a:pt x="576293" y="634268"/>
                    <a:pt x="573452" y="635343"/>
                    <a:pt x="570649" y="635266"/>
                  </a:cubicBezTo>
                  <a:lnTo>
                    <a:pt x="570649" y="635266"/>
                  </a:lnTo>
                  <a:cubicBezTo>
                    <a:pt x="568154" y="635189"/>
                    <a:pt x="565697" y="634230"/>
                    <a:pt x="563777" y="632387"/>
                  </a:cubicBezTo>
                  <a:close/>
                  <a:moveTo>
                    <a:pt x="3524066" y="709981"/>
                  </a:moveTo>
                  <a:lnTo>
                    <a:pt x="3524066" y="709981"/>
                  </a:lnTo>
                  <a:cubicBezTo>
                    <a:pt x="3520303" y="705681"/>
                    <a:pt x="3520764" y="699154"/>
                    <a:pt x="3525102" y="695391"/>
                  </a:cubicBezTo>
                  <a:lnTo>
                    <a:pt x="3525102" y="695391"/>
                  </a:lnTo>
                  <a:cubicBezTo>
                    <a:pt x="3529402" y="691629"/>
                    <a:pt x="3535929" y="692089"/>
                    <a:pt x="3539692" y="696428"/>
                  </a:cubicBezTo>
                  <a:lnTo>
                    <a:pt x="3539692" y="696428"/>
                  </a:lnTo>
                  <a:cubicBezTo>
                    <a:pt x="3543454" y="700728"/>
                    <a:pt x="3542955" y="707255"/>
                    <a:pt x="3538655" y="711018"/>
                  </a:cubicBezTo>
                  <a:lnTo>
                    <a:pt x="3538655" y="711018"/>
                  </a:lnTo>
                  <a:cubicBezTo>
                    <a:pt x="3536620" y="712822"/>
                    <a:pt x="3534048" y="713590"/>
                    <a:pt x="3531514" y="713513"/>
                  </a:cubicBezTo>
                  <a:lnTo>
                    <a:pt x="3531514" y="713513"/>
                  </a:lnTo>
                  <a:cubicBezTo>
                    <a:pt x="3528749" y="713436"/>
                    <a:pt x="3526024" y="712208"/>
                    <a:pt x="3524066" y="709942"/>
                  </a:cubicBezTo>
                  <a:close/>
                  <a:moveTo>
                    <a:pt x="583934" y="611577"/>
                  </a:moveTo>
                  <a:cubicBezTo>
                    <a:pt x="579864" y="607546"/>
                    <a:pt x="579825" y="601019"/>
                    <a:pt x="583857" y="596911"/>
                  </a:cubicBezTo>
                  <a:lnTo>
                    <a:pt x="583857" y="596911"/>
                  </a:lnTo>
                  <a:cubicBezTo>
                    <a:pt x="587888" y="592841"/>
                    <a:pt x="594415" y="592803"/>
                    <a:pt x="598485" y="596834"/>
                  </a:cubicBezTo>
                  <a:lnTo>
                    <a:pt x="598485" y="596834"/>
                  </a:lnTo>
                  <a:cubicBezTo>
                    <a:pt x="602555" y="600865"/>
                    <a:pt x="602593" y="607431"/>
                    <a:pt x="598562" y="611500"/>
                  </a:cubicBezTo>
                  <a:lnTo>
                    <a:pt x="598562" y="611500"/>
                  </a:lnTo>
                  <a:cubicBezTo>
                    <a:pt x="596450" y="613612"/>
                    <a:pt x="593647" y="614649"/>
                    <a:pt x="590883" y="614572"/>
                  </a:cubicBezTo>
                  <a:lnTo>
                    <a:pt x="590883" y="614572"/>
                  </a:lnTo>
                  <a:cubicBezTo>
                    <a:pt x="588349" y="614495"/>
                    <a:pt x="585853" y="613497"/>
                    <a:pt x="583934" y="611577"/>
                  </a:cubicBezTo>
                  <a:close/>
                  <a:moveTo>
                    <a:pt x="3505060" y="688365"/>
                  </a:moveTo>
                  <a:lnTo>
                    <a:pt x="3505060" y="688365"/>
                  </a:lnTo>
                  <a:cubicBezTo>
                    <a:pt x="3501221" y="684103"/>
                    <a:pt x="3501605" y="677538"/>
                    <a:pt x="3505867" y="673737"/>
                  </a:cubicBezTo>
                  <a:lnTo>
                    <a:pt x="3505867" y="673737"/>
                  </a:lnTo>
                  <a:cubicBezTo>
                    <a:pt x="3510128" y="669936"/>
                    <a:pt x="3516694" y="670320"/>
                    <a:pt x="3520495" y="674582"/>
                  </a:cubicBezTo>
                  <a:lnTo>
                    <a:pt x="3520495" y="674582"/>
                  </a:lnTo>
                  <a:cubicBezTo>
                    <a:pt x="3524296" y="678843"/>
                    <a:pt x="3523912" y="685370"/>
                    <a:pt x="3519650" y="689210"/>
                  </a:cubicBezTo>
                  <a:lnTo>
                    <a:pt x="3519650" y="689210"/>
                  </a:lnTo>
                  <a:cubicBezTo>
                    <a:pt x="3517615" y="691053"/>
                    <a:pt x="3515005" y="691859"/>
                    <a:pt x="3512432" y="691782"/>
                  </a:cubicBezTo>
                  <a:lnTo>
                    <a:pt x="3512432" y="691782"/>
                  </a:lnTo>
                  <a:cubicBezTo>
                    <a:pt x="3509706" y="691705"/>
                    <a:pt x="3507018" y="690515"/>
                    <a:pt x="3505060" y="688365"/>
                  </a:cubicBezTo>
                  <a:close/>
                  <a:moveTo>
                    <a:pt x="604359" y="590998"/>
                  </a:moveTo>
                  <a:cubicBezTo>
                    <a:pt x="600366" y="586928"/>
                    <a:pt x="600405" y="580401"/>
                    <a:pt x="604513" y="576370"/>
                  </a:cubicBezTo>
                  <a:lnTo>
                    <a:pt x="604513" y="576370"/>
                  </a:lnTo>
                  <a:cubicBezTo>
                    <a:pt x="608583" y="572377"/>
                    <a:pt x="615148" y="572454"/>
                    <a:pt x="619141" y="576524"/>
                  </a:cubicBezTo>
                  <a:lnTo>
                    <a:pt x="619141" y="576524"/>
                  </a:lnTo>
                  <a:cubicBezTo>
                    <a:pt x="623134" y="580593"/>
                    <a:pt x="623096" y="587159"/>
                    <a:pt x="618987" y="591190"/>
                  </a:cubicBezTo>
                  <a:lnTo>
                    <a:pt x="618987" y="591190"/>
                  </a:lnTo>
                  <a:cubicBezTo>
                    <a:pt x="616876" y="593225"/>
                    <a:pt x="614111" y="594223"/>
                    <a:pt x="611424" y="594146"/>
                  </a:cubicBezTo>
                  <a:lnTo>
                    <a:pt x="611424" y="594146"/>
                  </a:lnTo>
                  <a:cubicBezTo>
                    <a:pt x="608813" y="594070"/>
                    <a:pt x="606279" y="593033"/>
                    <a:pt x="604359" y="590998"/>
                  </a:cubicBezTo>
                  <a:close/>
                  <a:moveTo>
                    <a:pt x="3485672" y="666980"/>
                  </a:moveTo>
                  <a:cubicBezTo>
                    <a:pt x="3481832" y="662756"/>
                    <a:pt x="3482101" y="656229"/>
                    <a:pt x="3486324" y="652352"/>
                  </a:cubicBezTo>
                  <a:lnTo>
                    <a:pt x="3486324" y="652352"/>
                  </a:lnTo>
                  <a:cubicBezTo>
                    <a:pt x="3490547" y="648512"/>
                    <a:pt x="3497074" y="648781"/>
                    <a:pt x="3500952" y="653004"/>
                  </a:cubicBezTo>
                  <a:lnTo>
                    <a:pt x="3500952" y="653004"/>
                  </a:lnTo>
                  <a:cubicBezTo>
                    <a:pt x="3504792" y="657228"/>
                    <a:pt x="3504523" y="663755"/>
                    <a:pt x="3500299" y="667632"/>
                  </a:cubicBezTo>
                  <a:lnTo>
                    <a:pt x="3500299" y="667632"/>
                  </a:lnTo>
                  <a:cubicBezTo>
                    <a:pt x="3498226" y="669514"/>
                    <a:pt x="3495577" y="670435"/>
                    <a:pt x="3492966" y="670320"/>
                  </a:cubicBezTo>
                  <a:lnTo>
                    <a:pt x="3492966" y="670320"/>
                  </a:lnTo>
                  <a:cubicBezTo>
                    <a:pt x="3490279" y="670243"/>
                    <a:pt x="3487630" y="669130"/>
                    <a:pt x="3485672" y="666980"/>
                  </a:cubicBezTo>
                  <a:close/>
                  <a:moveTo>
                    <a:pt x="625092" y="570803"/>
                  </a:moveTo>
                  <a:cubicBezTo>
                    <a:pt x="621176" y="566656"/>
                    <a:pt x="621291" y="560129"/>
                    <a:pt x="625438" y="556136"/>
                  </a:cubicBezTo>
                  <a:lnTo>
                    <a:pt x="625438" y="556136"/>
                  </a:lnTo>
                  <a:cubicBezTo>
                    <a:pt x="629584" y="552220"/>
                    <a:pt x="636111" y="552374"/>
                    <a:pt x="640104" y="556520"/>
                  </a:cubicBezTo>
                  <a:lnTo>
                    <a:pt x="640104" y="556520"/>
                  </a:lnTo>
                  <a:cubicBezTo>
                    <a:pt x="644020" y="560667"/>
                    <a:pt x="643867" y="567194"/>
                    <a:pt x="639758" y="571148"/>
                  </a:cubicBezTo>
                  <a:lnTo>
                    <a:pt x="639758" y="571148"/>
                  </a:lnTo>
                  <a:cubicBezTo>
                    <a:pt x="637647" y="573145"/>
                    <a:pt x="634959" y="574105"/>
                    <a:pt x="632233" y="574028"/>
                  </a:cubicBezTo>
                  <a:lnTo>
                    <a:pt x="632233" y="574028"/>
                  </a:lnTo>
                  <a:cubicBezTo>
                    <a:pt x="629622" y="573951"/>
                    <a:pt x="627050" y="572876"/>
                    <a:pt x="625092" y="570803"/>
                  </a:cubicBezTo>
                  <a:close/>
                  <a:moveTo>
                    <a:pt x="3466052" y="645863"/>
                  </a:moveTo>
                  <a:cubicBezTo>
                    <a:pt x="3462136" y="641716"/>
                    <a:pt x="3462328" y="635189"/>
                    <a:pt x="3466475" y="631235"/>
                  </a:cubicBezTo>
                  <a:lnTo>
                    <a:pt x="3466475" y="631235"/>
                  </a:lnTo>
                  <a:cubicBezTo>
                    <a:pt x="3470621" y="627319"/>
                    <a:pt x="3477148" y="627472"/>
                    <a:pt x="3481064" y="631657"/>
                  </a:cubicBezTo>
                  <a:lnTo>
                    <a:pt x="3481064" y="631657"/>
                  </a:lnTo>
                  <a:cubicBezTo>
                    <a:pt x="3484980" y="635804"/>
                    <a:pt x="3484827" y="642331"/>
                    <a:pt x="3480680" y="646285"/>
                  </a:cubicBezTo>
                  <a:lnTo>
                    <a:pt x="3480680" y="646285"/>
                  </a:lnTo>
                  <a:cubicBezTo>
                    <a:pt x="3478568" y="648243"/>
                    <a:pt x="3475881" y="649203"/>
                    <a:pt x="3473232" y="649126"/>
                  </a:cubicBezTo>
                  <a:lnTo>
                    <a:pt x="3473232" y="649126"/>
                  </a:lnTo>
                  <a:cubicBezTo>
                    <a:pt x="3470621" y="649050"/>
                    <a:pt x="3468010" y="647975"/>
                    <a:pt x="3466052" y="645863"/>
                  </a:cubicBezTo>
                  <a:close/>
                  <a:moveTo>
                    <a:pt x="646093" y="550915"/>
                  </a:moveTo>
                  <a:cubicBezTo>
                    <a:pt x="642177" y="546730"/>
                    <a:pt x="642484" y="540164"/>
                    <a:pt x="646669" y="536248"/>
                  </a:cubicBezTo>
                  <a:lnTo>
                    <a:pt x="646669" y="536248"/>
                  </a:lnTo>
                  <a:cubicBezTo>
                    <a:pt x="650854" y="532370"/>
                    <a:pt x="657381" y="532601"/>
                    <a:pt x="661259" y="536824"/>
                  </a:cubicBezTo>
                  <a:lnTo>
                    <a:pt x="661259" y="536824"/>
                  </a:lnTo>
                  <a:cubicBezTo>
                    <a:pt x="665137" y="541047"/>
                    <a:pt x="664868" y="547574"/>
                    <a:pt x="660683" y="551491"/>
                  </a:cubicBezTo>
                  <a:lnTo>
                    <a:pt x="660683" y="551491"/>
                  </a:lnTo>
                  <a:cubicBezTo>
                    <a:pt x="658572" y="553410"/>
                    <a:pt x="655961" y="554332"/>
                    <a:pt x="653350" y="554217"/>
                  </a:cubicBezTo>
                  <a:lnTo>
                    <a:pt x="653350" y="554217"/>
                  </a:lnTo>
                  <a:cubicBezTo>
                    <a:pt x="650662" y="554140"/>
                    <a:pt x="648052" y="553026"/>
                    <a:pt x="646093" y="550915"/>
                  </a:cubicBezTo>
                  <a:close/>
                  <a:moveTo>
                    <a:pt x="3446164" y="625092"/>
                  </a:moveTo>
                  <a:cubicBezTo>
                    <a:pt x="3442171" y="620984"/>
                    <a:pt x="3442248" y="614457"/>
                    <a:pt x="3446356" y="610464"/>
                  </a:cubicBezTo>
                  <a:lnTo>
                    <a:pt x="3446356" y="610464"/>
                  </a:lnTo>
                  <a:cubicBezTo>
                    <a:pt x="3450464" y="606471"/>
                    <a:pt x="3456991" y="606548"/>
                    <a:pt x="3461022" y="610656"/>
                  </a:cubicBezTo>
                  <a:lnTo>
                    <a:pt x="3461022" y="610656"/>
                  </a:lnTo>
                  <a:cubicBezTo>
                    <a:pt x="3464977" y="614764"/>
                    <a:pt x="3464900" y="621291"/>
                    <a:pt x="3460792" y="625322"/>
                  </a:cubicBezTo>
                  <a:lnTo>
                    <a:pt x="3460792" y="625322"/>
                  </a:lnTo>
                  <a:cubicBezTo>
                    <a:pt x="3458681" y="627357"/>
                    <a:pt x="3455955" y="628317"/>
                    <a:pt x="3453228" y="628240"/>
                  </a:cubicBezTo>
                  <a:lnTo>
                    <a:pt x="3453228" y="628240"/>
                  </a:lnTo>
                  <a:cubicBezTo>
                    <a:pt x="3450656" y="628163"/>
                    <a:pt x="3448084" y="627127"/>
                    <a:pt x="3446164" y="625092"/>
                  </a:cubicBezTo>
                  <a:close/>
                  <a:moveTo>
                    <a:pt x="667364" y="531257"/>
                  </a:moveTo>
                  <a:cubicBezTo>
                    <a:pt x="663563" y="527034"/>
                    <a:pt x="663908" y="520468"/>
                    <a:pt x="668132" y="516667"/>
                  </a:cubicBezTo>
                  <a:lnTo>
                    <a:pt x="668132" y="516667"/>
                  </a:lnTo>
                  <a:cubicBezTo>
                    <a:pt x="672393" y="512828"/>
                    <a:pt x="678959" y="513173"/>
                    <a:pt x="682760" y="517435"/>
                  </a:cubicBezTo>
                  <a:lnTo>
                    <a:pt x="682760" y="517435"/>
                  </a:lnTo>
                  <a:cubicBezTo>
                    <a:pt x="686599" y="521697"/>
                    <a:pt x="686215" y="528224"/>
                    <a:pt x="681992" y="532025"/>
                  </a:cubicBezTo>
                  <a:lnTo>
                    <a:pt x="681992" y="532025"/>
                  </a:lnTo>
                  <a:cubicBezTo>
                    <a:pt x="679919" y="533906"/>
                    <a:pt x="677308" y="534789"/>
                    <a:pt x="674735" y="534674"/>
                  </a:cubicBezTo>
                  <a:lnTo>
                    <a:pt x="674735" y="534674"/>
                  </a:lnTo>
                  <a:cubicBezTo>
                    <a:pt x="672009" y="534597"/>
                    <a:pt x="669322" y="533407"/>
                    <a:pt x="667364" y="531257"/>
                  </a:cubicBezTo>
                  <a:close/>
                  <a:moveTo>
                    <a:pt x="3425892" y="604589"/>
                  </a:moveTo>
                  <a:lnTo>
                    <a:pt x="3425930" y="604589"/>
                  </a:lnTo>
                  <a:cubicBezTo>
                    <a:pt x="3421861" y="600520"/>
                    <a:pt x="3421899" y="593993"/>
                    <a:pt x="3425930" y="589923"/>
                  </a:cubicBezTo>
                  <a:lnTo>
                    <a:pt x="3425930" y="589923"/>
                  </a:lnTo>
                  <a:cubicBezTo>
                    <a:pt x="3429962" y="585892"/>
                    <a:pt x="3436489" y="585892"/>
                    <a:pt x="3440559" y="589923"/>
                  </a:cubicBezTo>
                  <a:lnTo>
                    <a:pt x="3440559" y="589923"/>
                  </a:lnTo>
                  <a:cubicBezTo>
                    <a:pt x="3444628" y="593954"/>
                    <a:pt x="3444590" y="600481"/>
                    <a:pt x="3440559" y="604551"/>
                  </a:cubicBezTo>
                  <a:lnTo>
                    <a:pt x="3440559" y="604551"/>
                  </a:lnTo>
                  <a:cubicBezTo>
                    <a:pt x="3438447" y="606663"/>
                    <a:pt x="3435644" y="607661"/>
                    <a:pt x="3432880" y="607584"/>
                  </a:cubicBezTo>
                  <a:lnTo>
                    <a:pt x="3432880" y="607584"/>
                  </a:lnTo>
                  <a:cubicBezTo>
                    <a:pt x="3430346" y="607507"/>
                    <a:pt x="3427850" y="606509"/>
                    <a:pt x="3425892" y="604589"/>
                  </a:cubicBezTo>
                  <a:close/>
                  <a:moveTo>
                    <a:pt x="688979" y="511945"/>
                  </a:moveTo>
                  <a:cubicBezTo>
                    <a:pt x="685217" y="507645"/>
                    <a:pt x="685639" y="501118"/>
                    <a:pt x="689939" y="497355"/>
                  </a:cubicBezTo>
                  <a:lnTo>
                    <a:pt x="689939" y="497355"/>
                  </a:lnTo>
                  <a:cubicBezTo>
                    <a:pt x="694239" y="493554"/>
                    <a:pt x="700766" y="494015"/>
                    <a:pt x="704567" y="498315"/>
                  </a:cubicBezTo>
                  <a:lnTo>
                    <a:pt x="704567" y="498315"/>
                  </a:lnTo>
                  <a:cubicBezTo>
                    <a:pt x="708330" y="502615"/>
                    <a:pt x="707869" y="509142"/>
                    <a:pt x="703569" y="512905"/>
                  </a:cubicBezTo>
                  <a:lnTo>
                    <a:pt x="703569" y="512905"/>
                  </a:lnTo>
                  <a:cubicBezTo>
                    <a:pt x="701534" y="514709"/>
                    <a:pt x="698962" y="515592"/>
                    <a:pt x="696428" y="515477"/>
                  </a:cubicBezTo>
                  <a:lnTo>
                    <a:pt x="696428" y="515477"/>
                  </a:lnTo>
                  <a:cubicBezTo>
                    <a:pt x="693663" y="515400"/>
                    <a:pt x="690938" y="514172"/>
                    <a:pt x="688979" y="511906"/>
                  </a:cubicBezTo>
                  <a:close/>
                  <a:moveTo>
                    <a:pt x="3405428" y="584356"/>
                  </a:moveTo>
                  <a:lnTo>
                    <a:pt x="3405428" y="584356"/>
                  </a:lnTo>
                  <a:cubicBezTo>
                    <a:pt x="3401281" y="580363"/>
                    <a:pt x="3401205" y="573836"/>
                    <a:pt x="3405198" y="569728"/>
                  </a:cubicBezTo>
                  <a:lnTo>
                    <a:pt x="3405198" y="569728"/>
                  </a:lnTo>
                  <a:cubicBezTo>
                    <a:pt x="3409191" y="565620"/>
                    <a:pt x="3415717" y="565504"/>
                    <a:pt x="3419826" y="569497"/>
                  </a:cubicBezTo>
                  <a:lnTo>
                    <a:pt x="3419826" y="569497"/>
                  </a:lnTo>
                  <a:cubicBezTo>
                    <a:pt x="3423934" y="573490"/>
                    <a:pt x="3424049" y="580017"/>
                    <a:pt x="3420056" y="584126"/>
                  </a:cubicBezTo>
                  <a:lnTo>
                    <a:pt x="3420056" y="584126"/>
                  </a:lnTo>
                  <a:cubicBezTo>
                    <a:pt x="3417906" y="586352"/>
                    <a:pt x="3415103" y="587351"/>
                    <a:pt x="3412301" y="587274"/>
                  </a:cubicBezTo>
                  <a:lnTo>
                    <a:pt x="3412301" y="587274"/>
                  </a:lnTo>
                  <a:cubicBezTo>
                    <a:pt x="3409805" y="587197"/>
                    <a:pt x="3407309" y="586237"/>
                    <a:pt x="3405428" y="584356"/>
                  </a:cubicBezTo>
                  <a:close/>
                  <a:moveTo>
                    <a:pt x="710826" y="492940"/>
                  </a:moveTo>
                  <a:cubicBezTo>
                    <a:pt x="707101" y="488601"/>
                    <a:pt x="707677" y="482074"/>
                    <a:pt x="712016" y="478350"/>
                  </a:cubicBezTo>
                  <a:lnTo>
                    <a:pt x="712016" y="478350"/>
                  </a:lnTo>
                  <a:cubicBezTo>
                    <a:pt x="716354" y="474626"/>
                    <a:pt x="722920" y="475202"/>
                    <a:pt x="726605" y="479540"/>
                  </a:cubicBezTo>
                  <a:lnTo>
                    <a:pt x="726605" y="479540"/>
                  </a:lnTo>
                  <a:cubicBezTo>
                    <a:pt x="730330" y="483917"/>
                    <a:pt x="729792" y="490444"/>
                    <a:pt x="725415" y="494169"/>
                  </a:cubicBezTo>
                  <a:lnTo>
                    <a:pt x="725415" y="494169"/>
                  </a:lnTo>
                  <a:cubicBezTo>
                    <a:pt x="723381" y="495896"/>
                    <a:pt x="720846" y="496664"/>
                    <a:pt x="718389" y="496587"/>
                  </a:cubicBezTo>
                  <a:lnTo>
                    <a:pt x="718389" y="496587"/>
                  </a:lnTo>
                  <a:cubicBezTo>
                    <a:pt x="715586" y="496511"/>
                    <a:pt x="712784" y="495282"/>
                    <a:pt x="710826" y="492940"/>
                  </a:cubicBezTo>
                  <a:close/>
                  <a:moveTo>
                    <a:pt x="3384618" y="564429"/>
                  </a:moveTo>
                  <a:cubicBezTo>
                    <a:pt x="3380472" y="560513"/>
                    <a:pt x="3380280" y="553986"/>
                    <a:pt x="3384196" y="549840"/>
                  </a:cubicBezTo>
                  <a:lnTo>
                    <a:pt x="3384196" y="549840"/>
                  </a:lnTo>
                  <a:cubicBezTo>
                    <a:pt x="3388151" y="545655"/>
                    <a:pt x="3394678" y="545463"/>
                    <a:pt x="3398824" y="549417"/>
                  </a:cubicBezTo>
                  <a:lnTo>
                    <a:pt x="3398824" y="549417"/>
                  </a:lnTo>
                  <a:cubicBezTo>
                    <a:pt x="3403009" y="553334"/>
                    <a:pt x="3403163" y="559861"/>
                    <a:pt x="3399247" y="564045"/>
                  </a:cubicBezTo>
                  <a:lnTo>
                    <a:pt x="3399247" y="564045"/>
                  </a:lnTo>
                  <a:cubicBezTo>
                    <a:pt x="3397096" y="566311"/>
                    <a:pt x="3394255" y="567347"/>
                    <a:pt x="3391337" y="567271"/>
                  </a:cubicBezTo>
                  <a:lnTo>
                    <a:pt x="3391337" y="567271"/>
                  </a:lnTo>
                  <a:cubicBezTo>
                    <a:pt x="3388919" y="567194"/>
                    <a:pt x="3386538" y="566234"/>
                    <a:pt x="3384580" y="564429"/>
                  </a:cubicBezTo>
                  <a:close/>
                  <a:moveTo>
                    <a:pt x="732941" y="474204"/>
                  </a:moveTo>
                  <a:cubicBezTo>
                    <a:pt x="729293" y="469827"/>
                    <a:pt x="729946" y="463300"/>
                    <a:pt x="734323" y="459652"/>
                  </a:cubicBezTo>
                  <a:lnTo>
                    <a:pt x="734323" y="459652"/>
                  </a:lnTo>
                  <a:cubicBezTo>
                    <a:pt x="738738" y="455967"/>
                    <a:pt x="745265" y="456619"/>
                    <a:pt x="748912" y="461035"/>
                  </a:cubicBezTo>
                  <a:lnTo>
                    <a:pt x="748912" y="461035"/>
                  </a:lnTo>
                  <a:cubicBezTo>
                    <a:pt x="752521" y="465450"/>
                    <a:pt x="751907" y="471977"/>
                    <a:pt x="747530" y="475624"/>
                  </a:cubicBezTo>
                  <a:lnTo>
                    <a:pt x="747530" y="475624"/>
                  </a:lnTo>
                  <a:cubicBezTo>
                    <a:pt x="745495" y="477314"/>
                    <a:pt x="743000" y="478043"/>
                    <a:pt x="740619" y="477966"/>
                  </a:cubicBezTo>
                  <a:lnTo>
                    <a:pt x="740619" y="477966"/>
                  </a:lnTo>
                  <a:cubicBezTo>
                    <a:pt x="737740" y="477889"/>
                    <a:pt x="734899" y="476584"/>
                    <a:pt x="732941" y="474204"/>
                  </a:cubicBezTo>
                  <a:close/>
                  <a:moveTo>
                    <a:pt x="3363540" y="544849"/>
                  </a:moveTo>
                  <a:cubicBezTo>
                    <a:pt x="3359317" y="540971"/>
                    <a:pt x="3359048" y="534444"/>
                    <a:pt x="3362887" y="530220"/>
                  </a:cubicBezTo>
                  <a:lnTo>
                    <a:pt x="3362887" y="530220"/>
                  </a:lnTo>
                  <a:cubicBezTo>
                    <a:pt x="3366765" y="525997"/>
                    <a:pt x="3373292" y="525728"/>
                    <a:pt x="3377516" y="529568"/>
                  </a:cubicBezTo>
                  <a:lnTo>
                    <a:pt x="3377516" y="529568"/>
                  </a:lnTo>
                  <a:cubicBezTo>
                    <a:pt x="3381700" y="533446"/>
                    <a:pt x="3381969" y="539972"/>
                    <a:pt x="3378130" y="544196"/>
                  </a:cubicBezTo>
                  <a:lnTo>
                    <a:pt x="3378130" y="544196"/>
                  </a:lnTo>
                  <a:cubicBezTo>
                    <a:pt x="3376018" y="546499"/>
                    <a:pt x="3373100" y="547651"/>
                    <a:pt x="3370182" y="547536"/>
                  </a:cubicBezTo>
                  <a:lnTo>
                    <a:pt x="3370182" y="547536"/>
                  </a:lnTo>
                  <a:cubicBezTo>
                    <a:pt x="3367763" y="547459"/>
                    <a:pt x="3365421" y="546538"/>
                    <a:pt x="3363502" y="544849"/>
                  </a:cubicBezTo>
                  <a:close/>
                  <a:moveTo>
                    <a:pt x="755324" y="455851"/>
                  </a:moveTo>
                  <a:cubicBezTo>
                    <a:pt x="751753" y="451398"/>
                    <a:pt x="752483" y="444909"/>
                    <a:pt x="756975" y="441338"/>
                  </a:cubicBezTo>
                  <a:lnTo>
                    <a:pt x="756975" y="441338"/>
                  </a:lnTo>
                  <a:cubicBezTo>
                    <a:pt x="761429" y="437768"/>
                    <a:pt x="767956" y="438459"/>
                    <a:pt x="771488" y="442913"/>
                  </a:cubicBezTo>
                  <a:lnTo>
                    <a:pt x="771488" y="442913"/>
                  </a:lnTo>
                  <a:cubicBezTo>
                    <a:pt x="775059" y="447366"/>
                    <a:pt x="774368" y="453893"/>
                    <a:pt x="769914" y="457502"/>
                  </a:cubicBezTo>
                  <a:lnTo>
                    <a:pt x="769914" y="457502"/>
                  </a:lnTo>
                  <a:cubicBezTo>
                    <a:pt x="767917" y="459076"/>
                    <a:pt x="765499" y="459844"/>
                    <a:pt x="763080" y="459768"/>
                  </a:cubicBezTo>
                  <a:lnTo>
                    <a:pt x="763080" y="459768"/>
                  </a:lnTo>
                  <a:cubicBezTo>
                    <a:pt x="760200" y="459691"/>
                    <a:pt x="757321" y="458347"/>
                    <a:pt x="755324" y="455890"/>
                  </a:cubicBezTo>
                  <a:close/>
                  <a:moveTo>
                    <a:pt x="3342155" y="525498"/>
                  </a:moveTo>
                  <a:cubicBezTo>
                    <a:pt x="3337893" y="521697"/>
                    <a:pt x="3337509" y="515170"/>
                    <a:pt x="3341310" y="510870"/>
                  </a:cubicBezTo>
                  <a:lnTo>
                    <a:pt x="3341310" y="510870"/>
                  </a:lnTo>
                  <a:cubicBezTo>
                    <a:pt x="3345149" y="506608"/>
                    <a:pt x="3351638" y="506224"/>
                    <a:pt x="3355977" y="510025"/>
                  </a:cubicBezTo>
                  <a:lnTo>
                    <a:pt x="3355977" y="510025"/>
                  </a:lnTo>
                  <a:cubicBezTo>
                    <a:pt x="3360238" y="513865"/>
                    <a:pt x="3360622" y="520392"/>
                    <a:pt x="3356783" y="524692"/>
                  </a:cubicBezTo>
                  <a:lnTo>
                    <a:pt x="3356783" y="524692"/>
                  </a:lnTo>
                  <a:cubicBezTo>
                    <a:pt x="3354671" y="527072"/>
                    <a:pt x="3351715" y="528224"/>
                    <a:pt x="3348720" y="528109"/>
                  </a:cubicBezTo>
                  <a:lnTo>
                    <a:pt x="3348720" y="528109"/>
                  </a:lnTo>
                  <a:cubicBezTo>
                    <a:pt x="3346417" y="528032"/>
                    <a:pt x="3344075" y="527187"/>
                    <a:pt x="3342193" y="525498"/>
                  </a:cubicBezTo>
                  <a:close/>
                  <a:moveTo>
                    <a:pt x="3320539" y="506531"/>
                  </a:moveTo>
                  <a:cubicBezTo>
                    <a:pt x="3316239" y="502769"/>
                    <a:pt x="3315740" y="496242"/>
                    <a:pt x="3319502" y="491903"/>
                  </a:cubicBezTo>
                  <a:lnTo>
                    <a:pt x="3319502" y="491903"/>
                  </a:lnTo>
                  <a:cubicBezTo>
                    <a:pt x="3323188" y="487603"/>
                    <a:pt x="3329754" y="487104"/>
                    <a:pt x="3334092" y="490828"/>
                  </a:cubicBezTo>
                  <a:lnTo>
                    <a:pt x="3334092" y="490828"/>
                  </a:lnTo>
                  <a:cubicBezTo>
                    <a:pt x="3338392" y="494591"/>
                    <a:pt x="3338891" y="501118"/>
                    <a:pt x="3335167" y="505456"/>
                  </a:cubicBezTo>
                  <a:lnTo>
                    <a:pt x="3335167" y="505456"/>
                  </a:lnTo>
                  <a:cubicBezTo>
                    <a:pt x="3333056" y="507914"/>
                    <a:pt x="3329984" y="509142"/>
                    <a:pt x="3326989" y="509027"/>
                  </a:cubicBezTo>
                  <a:lnTo>
                    <a:pt x="3326989" y="509027"/>
                  </a:lnTo>
                  <a:cubicBezTo>
                    <a:pt x="3324724" y="508950"/>
                    <a:pt x="3322420" y="508105"/>
                    <a:pt x="3320578" y="506493"/>
                  </a:cubicBezTo>
                  <a:close/>
                  <a:moveTo>
                    <a:pt x="3298616" y="487833"/>
                  </a:moveTo>
                  <a:cubicBezTo>
                    <a:pt x="3294277" y="484186"/>
                    <a:pt x="3293702" y="477621"/>
                    <a:pt x="3297349" y="473244"/>
                  </a:cubicBezTo>
                  <a:lnTo>
                    <a:pt x="3297349" y="473244"/>
                  </a:lnTo>
                  <a:cubicBezTo>
                    <a:pt x="3301073" y="468867"/>
                    <a:pt x="3307562" y="468329"/>
                    <a:pt x="3311939" y="471977"/>
                  </a:cubicBezTo>
                  <a:lnTo>
                    <a:pt x="3311939" y="471977"/>
                  </a:lnTo>
                  <a:cubicBezTo>
                    <a:pt x="3316354" y="475624"/>
                    <a:pt x="3316853" y="482190"/>
                    <a:pt x="3313206" y="486566"/>
                  </a:cubicBezTo>
                  <a:lnTo>
                    <a:pt x="3313206" y="486566"/>
                  </a:lnTo>
                  <a:cubicBezTo>
                    <a:pt x="3311094" y="489100"/>
                    <a:pt x="3308023" y="490329"/>
                    <a:pt x="3304951" y="490252"/>
                  </a:cubicBezTo>
                  <a:lnTo>
                    <a:pt x="3304951" y="490252"/>
                  </a:lnTo>
                  <a:cubicBezTo>
                    <a:pt x="3302686" y="490175"/>
                    <a:pt x="3300459" y="489408"/>
                    <a:pt x="3298616" y="487833"/>
                  </a:cubicBezTo>
                  <a:close/>
                  <a:moveTo>
                    <a:pt x="3276501" y="469481"/>
                  </a:moveTo>
                  <a:cubicBezTo>
                    <a:pt x="3272048" y="465872"/>
                    <a:pt x="3271395" y="459345"/>
                    <a:pt x="3275042" y="454930"/>
                  </a:cubicBezTo>
                  <a:lnTo>
                    <a:pt x="3275042" y="454930"/>
                  </a:lnTo>
                  <a:cubicBezTo>
                    <a:pt x="3278651" y="450476"/>
                    <a:pt x="3285140" y="449823"/>
                    <a:pt x="3289593" y="453471"/>
                  </a:cubicBezTo>
                  <a:lnTo>
                    <a:pt x="3289593" y="453471"/>
                  </a:lnTo>
                  <a:cubicBezTo>
                    <a:pt x="3294047" y="457080"/>
                    <a:pt x="3294700" y="463568"/>
                    <a:pt x="3291052" y="468022"/>
                  </a:cubicBezTo>
                  <a:lnTo>
                    <a:pt x="3291052" y="468022"/>
                  </a:lnTo>
                  <a:cubicBezTo>
                    <a:pt x="3288941" y="470633"/>
                    <a:pt x="3285831" y="471900"/>
                    <a:pt x="3282683" y="471823"/>
                  </a:cubicBezTo>
                  <a:lnTo>
                    <a:pt x="3282683" y="471823"/>
                  </a:lnTo>
                  <a:cubicBezTo>
                    <a:pt x="3280494" y="471746"/>
                    <a:pt x="3278306" y="471017"/>
                    <a:pt x="3276501" y="469520"/>
                  </a:cubicBezTo>
                  <a:close/>
                  <a:moveTo>
                    <a:pt x="847508" y="385590"/>
                  </a:moveTo>
                  <a:cubicBezTo>
                    <a:pt x="844206" y="380945"/>
                    <a:pt x="845281" y="374456"/>
                    <a:pt x="849965" y="371154"/>
                  </a:cubicBezTo>
                  <a:lnTo>
                    <a:pt x="849965" y="371154"/>
                  </a:lnTo>
                  <a:cubicBezTo>
                    <a:pt x="854611" y="367814"/>
                    <a:pt x="861100" y="368927"/>
                    <a:pt x="864401" y="373611"/>
                  </a:cubicBezTo>
                  <a:lnTo>
                    <a:pt x="864401" y="373611"/>
                  </a:lnTo>
                  <a:cubicBezTo>
                    <a:pt x="867742" y="378296"/>
                    <a:pt x="866590" y="384707"/>
                    <a:pt x="861983" y="388048"/>
                  </a:cubicBezTo>
                  <a:lnTo>
                    <a:pt x="861983" y="388048"/>
                  </a:lnTo>
                  <a:cubicBezTo>
                    <a:pt x="860024" y="389391"/>
                    <a:pt x="857798" y="390006"/>
                    <a:pt x="855647" y="389967"/>
                  </a:cubicBezTo>
                  <a:lnTo>
                    <a:pt x="855647" y="389967"/>
                  </a:lnTo>
                  <a:cubicBezTo>
                    <a:pt x="852499" y="389852"/>
                    <a:pt x="849428" y="388355"/>
                    <a:pt x="847508" y="385590"/>
                  </a:cubicBezTo>
                  <a:close/>
                  <a:moveTo>
                    <a:pt x="871159" y="368851"/>
                  </a:moveTo>
                  <a:cubicBezTo>
                    <a:pt x="867972" y="364167"/>
                    <a:pt x="869124" y="357678"/>
                    <a:pt x="873808" y="354453"/>
                  </a:cubicBezTo>
                  <a:lnTo>
                    <a:pt x="873808" y="354453"/>
                  </a:lnTo>
                  <a:cubicBezTo>
                    <a:pt x="878492" y="351228"/>
                    <a:pt x="884980" y="352418"/>
                    <a:pt x="888206" y="357102"/>
                  </a:cubicBezTo>
                  <a:lnTo>
                    <a:pt x="888206" y="357102"/>
                  </a:lnTo>
                  <a:cubicBezTo>
                    <a:pt x="891431" y="361825"/>
                    <a:pt x="890240" y="368275"/>
                    <a:pt x="885557" y="371500"/>
                  </a:cubicBezTo>
                  <a:lnTo>
                    <a:pt x="885557" y="371500"/>
                  </a:lnTo>
                  <a:cubicBezTo>
                    <a:pt x="883637" y="372767"/>
                    <a:pt x="881487" y="373343"/>
                    <a:pt x="879375" y="373304"/>
                  </a:cubicBezTo>
                  <a:lnTo>
                    <a:pt x="879375" y="373304"/>
                  </a:lnTo>
                  <a:cubicBezTo>
                    <a:pt x="876188" y="373189"/>
                    <a:pt x="873078" y="371653"/>
                    <a:pt x="871159" y="368851"/>
                  </a:cubicBezTo>
                  <a:close/>
                  <a:moveTo>
                    <a:pt x="895117" y="352495"/>
                  </a:moveTo>
                  <a:cubicBezTo>
                    <a:pt x="891968" y="347696"/>
                    <a:pt x="893197" y="341284"/>
                    <a:pt x="897996" y="338135"/>
                  </a:cubicBezTo>
                  <a:lnTo>
                    <a:pt x="897996" y="338135"/>
                  </a:lnTo>
                  <a:cubicBezTo>
                    <a:pt x="902757" y="334949"/>
                    <a:pt x="909169" y="336216"/>
                    <a:pt x="912355" y="340977"/>
                  </a:cubicBezTo>
                  <a:lnTo>
                    <a:pt x="912355" y="340977"/>
                  </a:lnTo>
                  <a:cubicBezTo>
                    <a:pt x="915504" y="345776"/>
                    <a:pt x="914237" y="352188"/>
                    <a:pt x="909476" y="355336"/>
                  </a:cubicBezTo>
                  <a:lnTo>
                    <a:pt x="909476" y="355336"/>
                  </a:lnTo>
                  <a:cubicBezTo>
                    <a:pt x="907633" y="356603"/>
                    <a:pt x="905483" y="357141"/>
                    <a:pt x="903371" y="357102"/>
                  </a:cubicBezTo>
                  <a:lnTo>
                    <a:pt x="903371" y="357102"/>
                  </a:lnTo>
                  <a:cubicBezTo>
                    <a:pt x="900146" y="356987"/>
                    <a:pt x="897036" y="355413"/>
                    <a:pt x="895117" y="352533"/>
                  </a:cubicBezTo>
                  <a:close/>
                  <a:moveTo>
                    <a:pt x="919266" y="336408"/>
                  </a:moveTo>
                  <a:cubicBezTo>
                    <a:pt x="916156" y="331609"/>
                    <a:pt x="917577" y="325197"/>
                    <a:pt x="922338" y="322087"/>
                  </a:cubicBezTo>
                  <a:lnTo>
                    <a:pt x="922338" y="322087"/>
                  </a:lnTo>
                  <a:cubicBezTo>
                    <a:pt x="927175" y="319015"/>
                    <a:pt x="933549" y="320397"/>
                    <a:pt x="936659" y="325158"/>
                  </a:cubicBezTo>
                  <a:lnTo>
                    <a:pt x="936659" y="325158"/>
                  </a:lnTo>
                  <a:cubicBezTo>
                    <a:pt x="939769" y="329996"/>
                    <a:pt x="938348" y="336369"/>
                    <a:pt x="933587" y="339479"/>
                  </a:cubicBezTo>
                  <a:lnTo>
                    <a:pt x="933587" y="339479"/>
                  </a:lnTo>
                  <a:cubicBezTo>
                    <a:pt x="931783" y="340669"/>
                    <a:pt x="929671" y="341207"/>
                    <a:pt x="927636" y="341169"/>
                  </a:cubicBezTo>
                  <a:lnTo>
                    <a:pt x="927636" y="341169"/>
                  </a:lnTo>
                  <a:cubicBezTo>
                    <a:pt x="924373" y="341053"/>
                    <a:pt x="921186" y="339402"/>
                    <a:pt x="919266" y="336408"/>
                  </a:cubicBezTo>
                  <a:close/>
                  <a:moveTo>
                    <a:pt x="3185315" y="399259"/>
                  </a:moveTo>
                  <a:cubicBezTo>
                    <a:pt x="3180670" y="395918"/>
                    <a:pt x="3179633" y="389468"/>
                    <a:pt x="3183012" y="384823"/>
                  </a:cubicBezTo>
                  <a:lnTo>
                    <a:pt x="3183012" y="384823"/>
                  </a:lnTo>
                  <a:cubicBezTo>
                    <a:pt x="3186352" y="380215"/>
                    <a:pt x="3192841" y="379179"/>
                    <a:pt x="3197448" y="382519"/>
                  </a:cubicBezTo>
                  <a:lnTo>
                    <a:pt x="3197448" y="382519"/>
                  </a:lnTo>
                  <a:cubicBezTo>
                    <a:pt x="3202055" y="385859"/>
                    <a:pt x="3203092" y="392348"/>
                    <a:pt x="3199751" y="396955"/>
                  </a:cubicBezTo>
                  <a:lnTo>
                    <a:pt x="3199751" y="396955"/>
                  </a:lnTo>
                  <a:cubicBezTo>
                    <a:pt x="3197679" y="399873"/>
                    <a:pt x="3194338" y="401332"/>
                    <a:pt x="3191036" y="401217"/>
                  </a:cubicBezTo>
                  <a:lnTo>
                    <a:pt x="3191036" y="401217"/>
                  </a:lnTo>
                  <a:cubicBezTo>
                    <a:pt x="3189001" y="401140"/>
                    <a:pt x="3187043" y="400487"/>
                    <a:pt x="3185315" y="399259"/>
                  </a:cubicBezTo>
                  <a:close/>
                  <a:moveTo>
                    <a:pt x="943608" y="320705"/>
                  </a:moveTo>
                  <a:cubicBezTo>
                    <a:pt x="940575" y="315829"/>
                    <a:pt x="942072" y="309455"/>
                    <a:pt x="946872" y="306422"/>
                  </a:cubicBezTo>
                  <a:lnTo>
                    <a:pt x="946872" y="306422"/>
                  </a:lnTo>
                  <a:cubicBezTo>
                    <a:pt x="951748" y="303389"/>
                    <a:pt x="958121" y="304886"/>
                    <a:pt x="961154" y="309686"/>
                  </a:cubicBezTo>
                  <a:lnTo>
                    <a:pt x="961154" y="309686"/>
                  </a:lnTo>
                  <a:cubicBezTo>
                    <a:pt x="964187" y="314562"/>
                    <a:pt x="962728" y="320935"/>
                    <a:pt x="957891" y="323968"/>
                  </a:cubicBezTo>
                  <a:lnTo>
                    <a:pt x="957891" y="323968"/>
                  </a:lnTo>
                  <a:cubicBezTo>
                    <a:pt x="956125" y="325120"/>
                    <a:pt x="954051" y="325619"/>
                    <a:pt x="952093" y="325542"/>
                  </a:cubicBezTo>
                  <a:lnTo>
                    <a:pt x="952093" y="325542"/>
                  </a:lnTo>
                  <a:cubicBezTo>
                    <a:pt x="948791" y="325427"/>
                    <a:pt x="945566" y="323699"/>
                    <a:pt x="943647" y="320666"/>
                  </a:cubicBezTo>
                  <a:close/>
                  <a:moveTo>
                    <a:pt x="3161895" y="382557"/>
                  </a:moveTo>
                  <a:cubicBezTo>
                    <a:pt x="3157211" y="379294"/>
                    <a:pt x="3156098" y="372805"/>
                    <a:pt x="3159399" y="368160"/>
                  </a:cubicBezTo>
                  <a:lnTo>
                    <a:pt x="3159399" y="368160"/>
                  </a:lnTo>
                  <a:cubicBezTo>
                    <a:pt x="3162702" y="363514"/>
                    <a:pt x="3169113" y="362400"/>
                    <a:pt x="3173797" y="365626"/>
                  </a:cubicBezTo>
                  <a:lnTo>
                    <a:pt x="3173797" y="365626"/>
                  </a:lnTo>
                  <a:cubicBezTo>
                    <a:pt x="3178443" y="368927"/>
                    <a:pt x="3179633" y="375378"/>
                    <a:pt x="3176293" y="380062"/>
                  </a:cubicBezTo>
                  <a:lnTo>
                    <a:pt x="3176293" y="380062"/>
                  </a:lnTo>
                  <a:cubicBezTo>
                    <a:pt x="3174220" y="383018"/>
                    <a:pt x="3170841" y="384554"/>
                    <a:pt x="3167463" y="384439"/>
                  </a:cubicBezTo>
                  <a:lnTo>
                    <a:pt x="3167463" y="384439"/>
                  </a:lnTo>
                  <a:cubicBezTo>
                    <a:pt x="3165504" y="384362"/>
                    <a:pt x="3163585" y="383786"/>
                    <a:pt x="3161895" y="382557"/>
                  </a:cubicBezTo>
                  <a:close/>
                  <a:moveTo>
                    <a:pt x="968219" y="305347"/>
                  </a:moveTo>
                  <a:cubicBezTo>
                    <a:pt x="965262" y="300471"/>
                    <a:pt x="966798" y="294098"/>
                    <a:pt x="971713" y="291180"/>
                  </a:cubicBezTo>
                  <a:lnTo>
                    <a:pt x="971713" y="291180"/>
                  </a:lnTo>
                  <a:cubicBezTo>
                    <a:pt x="976627" y="288185"/>
                    <a:pt x="983000" y="289759"/>
                    <a:pt x="985918" y="294635"/>
                  </a:cubicBezTo>
                  <a:lnTo>
                    <a:pt x="985918" y="294635"/>
                  </a:lnTo>
                  <a:cubicBezTo>
                    <a:pt x="988913" y="299550"/>
                    <a:pt x="987339" y="305923"/>
                    <a:pt x="982424" y="308841"/>
                  </a:cubicBezTo>
                  <a:lnTo>
                    <a:pt x="982424" y="308841"/>
                  </a:lnTo>
                  <a:cubicBezTo>
                    <a:pt x="980658" y="309954"/>
                    <a:pt x="978700" y="310415"/>
                    <a:pt x="976742" y="310338"/>
                  </a:cubicBezTo>
                  <a:lnTo>
                    <a:pt x="976742" y="310338"/>
                  </a:lnTo>
                  <a:cubicBezTo>
                    <a:pt x="973363" y="310223"/>
                    <a:pt x="970100" y="308457"/>
                    <a:pt x="968219" y="305347"/>
                  </a:cubicBezTo>
                  <a:close/>
                  <a:moveTo>
                    <a:pt x="3138245" y="366240"/>
                  </a:moveTo>
                  <a:cubicBezTo>
                    <a:pt x="3133560" y="362976"/>
                    <a:pt x="3132294" y="356565"/>
                    <a:pt x="3135518" y="351842"/>
                  </a:cubicBezTo>
                  <a:lnTo>
                    <a:pt x="3135518" y="351842"/>
                  </a:lnTo>
                  <a:cubicBezTo>
                    <a:pt x="3138744" y="347081"/>
                    <a:pt x="3145194" y="345853"/>
                    <a:pt x="3149916" y="349078"/>
                  </a:cubicBezTo>
                  <a:lnTo>
                    <a:pt x="3149916" y="349078"/>
                  </a:lnTo>
                  <a:cubicBezTo>
                    <a:pt x="3154639" y="352341"/>
                    <a:pt x="3155867" y="358753"/>
                    <a:pt x="3152643" y="363514"/>
                  </a:cubicBezTo>
                  <a:lnTo>
                    <a:pt x="3152643" y="363514"/>
                  </a:lnTo>
                  <a:cubicBezTo>
                    <a:pt x="3150608" y="366547"/>
                    <a:pt x="3147190" y="368160"/>
                    <a:pt x="3143735" y="368044"/>
                  </a:cubicBezTo>
                  <a:lnTo>
                    <a:pt x="3143735" y="368044"/>
                  </a:lnTo>
                  <a:cubicBezTo>
                    <a:pt x="3141815" y="367968"/>
                    <a:pt x="3139934" y="367392"/>
                    <a:pt x="3138245" y="366240"/>
                  </a:cubicBezTo>
                  <a:close/>
                  <a:moveTo>
                    <a:pt x="993098" y="290373"/>
                  </a:moveTo>
                  <a:cubicBezTo>
                    <a:pt x="990180" y="285459"/>
                    <a:pt x="991831" y="279124"/>
                    <a:pt x="996784" y="276206"/>
                  </a:cubicBezTo>
                  <a:lnTo>
                    <a:pt x="996784" y="276206"/>
                  </a:lnTo>
                  <a:cubicBezTo>
                    <a:pt x="1001737" y="273327"/>
                    <a:pt x="1008033" y="274977"/>
                    <a:pt x="1010951" y="279892"/>
                  </a:cubicBezTo>
                  <a:lnTo>
                    <a:pt x="1010951" y="279892"/>
                  </a:lnTo>
                  <a:cubicBezTo>
                    <a:pt x="1013831" y="284845"/>
                    <a:pt x="1012141" y="291141"/>
                    <a:pt x="1007265" y="294059"/>
                  </a:cubicBezTo>
                  <a:lnTo>
                    <a:pt x="1007265" y="294059"/>
                  </a:lnTo>
                  <a:cubicBezTo>
                    <a:pt x="1005499" y="295096"/>
                    <a:pt x="1003579" y="295557"/>
                    <a:pt x="1001698" y="295480"/>
                  </a:cubicBezTo>
                  <a:lnTo>
                    <a:pt x="1001698" y="295480"/>
                  </a:lnTo>
                  <a:cubicBezTo>
                    <a:pt x="998281" y="295365"/>
                    <a:pt x="994941" y="293560"/>
                    <a:pt x="993098" y="290335"/>
                  </a:cubicBezTo>
                  <a:close/>
                  <a:moveTo>
                    <a:pt x="3114363" y="350191"/>
                  </a:moveTo>
                  <a:lnTo>
                    <a:pt x="3114363" y="350191"/>
                  </a:lnTo>
                  <a:cubicBezTo>
                    <a:pt x="3109603" y="347005"/>
                    <a:pt x="3108297" y="340593"/>
                    <a:pt x="3111484" y="335793"/>
                  </a:cubicBezTo>
                  <a:lnTo>
                    <a:pt x="3111484" y="335793"/>
                  </a:lnTo>
                  <a:cubicBezTo>
                    <a:pt x="3114632" y="331033"/>
                    <a:pt x="3121044" y="329727"/>
                    <a:pt x="3125843" y="332914"/>
                  </a:cubicBezTo>
                  <a:lnTo>
                    <a:pt x="3125805" y="332914"/>
                  </a:lnTo>
                  <a:cubicBezTo>
                    <a:pt x="3130604" y="336062"/>
                    <a:pt x="3131910" y="342474"/>
                    <a:pt x="3128723" y="347235"/>
                  </a:cubicBezTo>
                  <a:lnTo>
                    <a:pt x="3128723" y="347235"/>
                  </a:lnTo>
                  <a:cubicBezTo>
                    <a:pt x="3126688" y="350345"/>
                    <a:pt x="3123233" y="352034"/>
                    <a:pt x="3119739" y="351919"/>
                  </a:cubicBezTo>
                  <a:lnTo>
                    <a:pt x="3119739" y="351919"/>
                  </a:lnTo>
                  <a:cubicBezTo>
                    <a:pt x="3117896" y="351842"/>
                    <a:pt x="3116015" y="351305"/>
                    <a:pt x="3114363" y="350230"/>
                  </a:cubicBezTo>
                  <a:close/>
                  <a:moveTo>
                    <a:pt x="1018131" y="275745"/>
                  </a:moveTo>
                  <a:cubicBezTo>
                    <a:pt x="1015290" y="270792"/>
                    <a:pt x="1017056" y="264496"/>
                    <a:pt x="1022009" y="261655"/>
                  </a:cubicBezTo>
                  <a:lnTo>
                    <a:pt x="1022009" y="261655"/>
                  </a:lnTo>
                  <a:cubicBezTo>
                    <a:pt x="1027000" y="258852"/>
                    <a:pt x="1033296" y="260580"/>
                    <a:pt x="1036137" y="265571"/>
                  </a:cubicBezTo>
                  <a:lnTo>
                    <a:pt x="1036137" y="265571"/>
                  </a:lnTo>
                  <a:cubicBezTo>
                    <a:pt x="1038940" y="270524"/>
                    <a:pt x="1037174" y="276820"/>
                    <a:pt x="1032260" y="279662"/>
                  </a:cubicBezTo>
                  <a:lnTo>
                    <a:pt x="1032260" y="279662"/>
                  </a:lnTo>
                  <a:cubicBezTo>
                    <a:pt x="1030532" y="280660"/>
                    <a:pt x="1028651" y="281082"/>
                    <a:pt x="1026846" y="281005"/>
                  </a:cubicBezTo>
                  <a:lnTo>
                    <a:pt x="1026846" y="281005"/>
                  </a:lnTo>
                  <a:cubicBezTo>
                    <a:pt x="1023314" y="280890"/>
                    <a:pt x="1019974" y="279009"/>
                    <a:pt x="1018169" y="275745"/>
                  </a:cubicBezTo>
                  <a:close/>
                  <a:moveTo>
                    <a:pt x="3090290" y="334488"/>
                  </a:moveTo>
                  <a:lnTo>
                    <a:pt x="3090290" y="334488"/>
                  </a:lnTo>
                  <a:cubicBezTo>
                    <a:pt x="3085453" y="331378"/>
                    <a:pt x="3084071" y="325005"/>
                    <a:pt x="3087142" y="320167"/>
                  </a:cubicBezTo>
                  <a:lnTo>
                    <a:pt x="3087142" y="320167"/>
                  </a:lnTo>
                  <a:cubicBezTo>
                    <a:pt x="3090214" y="315329"/>
                    <a:pt x="3096625" y="313986"/>
                    <a:pt x="3101425" y="317019"/>
                  </a:cubicBezTo>
                  <a:lnTo>
                    <a:pt x="3101425" y="317019"/>
                  </a:lnTo>
                  <a:cubicBezTo>
                    <a:pt x="3106262" y="320129"/>
                    <a:pt x="3107644" y="326502"/>
                    <a:pt x="3104573" y="331340"/>
                  </a:cubicBezTo>
                  <a:lnTo>
                    <a:pt x="3104573" y="331340"/>
                  </a:lnTo>
                  <a:cubicBezTo>
                    <a:pt x="3102538" y="334488"/>
                    <a:pt x="3099044" y="336216"/>
                    <a:pt x="3095512" y="336101"/>
                  </a:cubicBezTo>
                  <a:lnTo>
                    <a:pt x="3095512" y="336101"/>
                  </a:lnTo>
                  <a:cubicBezTo>
                    <a:pt x="3093746" y="336024"/>
                    <a:pt x="3091941" y="335525"/>
                    <a:pt x="3090290" y="334488"/>
                  </a:cubicBezTo>
                  <a:close/>
                  <a:moveTo>
                    <a:pt x="1043394" y="261463"/>
                  </a:moveTo>
                  <a:cubicBezTo>
                    <a:pt x="1040630" y="256433"/>
                    <a:pt x="1042473" y="250175"/>
                    <a:pt x="1047464" y="247411"/>
                  </a:cubicBezTo>
                  <a:lnTo>
                    <a:pt x="1047464" y="247411"/>
                  </a:lnTo>
                  <a:cubicBezTo>
                    <a:pt x="1052493" y="244646"/>
                    <a:pt x="1058752" y="246489"/>
                    <a:pt x="1061554" y="251480"/>
                  </a:cubicBezTo>
                  <a:lnTo>
                    <a:pt x="1061554" y="251480"/>
                  </a:lnTo>
                  <a:cubicBezTo>
                    <a:pt x="1064280" y="256510"/>
                    <a:pt x="1062476" y="262807"/>
                    <a:pt x="1057446" y="265571"/>
                  </a:cubicBezTo>
                  <a:lnTo>
                    <a:pt x="1057446" y="265571"/>
                  </a:lnTo>
                  <a:cubicBezTo>
                    <a:pt x="1055757" y="266492"/>
                    <a:pt x="1053914" y="266915"/>
                    <a:pt x="1052148" y="266838"/>
                  </a:cubicBezTo>
                  <a:lnTo>
                    <a:pt x="1052148" y="266838"/>
                  </a:lnTo>
                  <a:cubicBezTo>
                    <a:pt x="1048616" y="266723"/>
                    <a:pt x="1045199" y="264803"/>
                    <a:pt x="1043432" y="261463"/>
                  </a:cubicBezTo>
                  <a:close/>
                  <a:moveTo>
                    <a:pt x="3065987" y="319169"/>
                  </a:moveTo>
                  <a:cubicBezTo>
                    <a:pt x="3061111" y="316136"/>
                    <a:pt x="3059614" y="309762"/>
                    <a:pt x="3062647" y="304886"/>
                  </a:cubicBezTo>
                  <a:lnTo>
                    <a:pt x="3062647" y="304886"/>
                  </a:lnTo>
                  <a:cubicBezTo>
                    <a:pt x="3065642" y="300049"/>
                    <a:pt x="3072053" y="298551"/>
                    <a:pt x="3076891" y="301584"/>
                  </a:cubicBezTo>
                  <a:lnTo>
                    <a:pt x="3076891" y="301584"/>
                  </a:lnTo>
                  <a:cubicBezTo>
                    <a:pt x="3081767" y="304618"/>
                    <a:pt x="3083264" y="310991"/>
                    <a:pt x="3080231" y="315829"/>
                  </a:cubicBezTo>
                  <a:lnTo>
                    <a:pt x="3080231" y="315829"/>
                  </a:lnTo>
                  <a:cubicBezTo>
                    <a:pt x="3078235" y="319092"/>
                    <a:pt x="3074664" y="320820"/>
                    <a:pt x="3071093" y="320705"/>
                  </a:cubicBezTo>
                  <a:lnTo>
                    <a:pt x="3071093" y="320705"/>
                  </a:lnTo>
                  <a:cubicBezTo>
                    <a:pt x="3069366" y="320666"/>
                    <a:pt x="3067600" y="320167"/>
                    <a:pt x="3065987" y="319169"/>
                  </a:cubicBezTo>
                  <a:close/>
                  <a:moveTo>
                    <a:pt x="1068849" y="247603"/>
                  </a:moveTo>
                  <a:cubicBezTo>
                    <a:pt x="1066200" y="242535"/>
                    <a:pt x="1068081" y="236276"/>
                    <a:pt x="1073149" y="233627"/>
                  </a:cubicBezTo>
                  <a:lnTo>
                    <a:pt x="1073149" y="233627"/>
                  </a:lnTo>
                  <a:cubicBezTo>
                    <a:pt x="1078217" y="230940"/>
                    <a:pt x="1084476" y="232859"/>
                    <a:pt x="1087125" y="237927"/>
                  </a:cubicBezTo>
                  <a:lnTo>
                    <a:pt x="1087125" y="237927"/>
                  </a:lnTo>
                  <a:cubicBezTo>
                    <a:pt x="1089812" y="242957"/>
                    <a:pt x="1087893" y="249215"/>
                    <a:pt x="1082863" y="251864"/>
                  </a:cubicBezTo>
                  <a:lnTo>
                    <a:pt x="1082863" y="251864"/>
                  </a:lnTo>
                  <a:cubicBezTo>
                    <a:pt x="1081174" y="252747"/>
                    <a:pt x="1079408" y="253170"/>
                    <a:pt x="1077641" y="253093"/>
                  </a:cubicBezTo>
                  <a:lnTo>
                    <a:pt x="1077641" y="253093"/>
                  </a:lnTo>
                  <a:cubicBezTo>
                    <a:pt x="1074071" y="252978"/>
                    <a:pt x="1070654" y="250943"/>
                    <a:pt x="1068849" y="247603"/>
                  </a:cubicBezTo>
                  <a:close/>
                  <a:moveTo>
                    <a:pt x="3041415" y="304195"/>
                  </a:moveTo>
                  <a:cubicBezTo>
                    <a:pt x="3036501" y="301201"/>
                    <a:pt x="3034927" y="294866"/>
                    <a:pt x="3037845" y="289989"/>
                  </a:cubicBezTo>
                  <a:lnTo>
                    <a:pt x="3037845" y="289989"/>
                  </a:lnTo>
                  <a:cubicBezTo>
                    <a:pt x="3040762" y="285075"/>
                    <a:pt x="3047136" y="283501"/>
                    <a:pt x="3052050" y="286419"/>
                  </a:cubicBezTo>
                  <a:lnTo>
                    <a:pt x="3052050" y="286419"/>
                  </a:lnTo>
                  <a:cubicBezTo>
                    <a:pt x="3056965" y="289337"/>
                    <a:pt x="3058539" y="295710"/>
                    <a:pt x="3055621" y="300625"/>
                  </a:cubicBezTo>
                  <a:lnTo>
                    <a:pt x="3055621" y="300625"/>
                  </a:lnTo>
                  <a:cubicBezTo>
                    <a:pt x="3053624" y="303965"/>
                    <a:pt x="3050015" y="305731"/>
                    <a:pt x="3046406" y="305616"/>
                  </a:cubicBezTo>
                  <a:lnTo>
                    <a:pt x="3046406" y="305616"/>
                  </a:lnTo>
                  <a:cubicBezTo>
                    <a:pt x="3044717" y="305577"/>
                    <a:pt x="3042989" y="305078"/>
                    <a:pt x="3041453" y="304157"/>
                  </a:cubicBezTo>
                  <a:close/>
                  <a:moveTo>
                    <a:pt x="1094496" y="234050"/>
                  </a:moveTo>
                  <a:cubicBezTo>
                    <a:pt x="1091886" y="228943"/>
                    <a:pt x="1093920" y="222723"/>
                    <a:pt x="1099027" y="220112"/>
                  </a:cubicBezTo>
                  <a:lnTo>
                    <a:pt x="1099027" y="220112"/>
                  </a:lnTo>
                  <a:cubicBezTo>
                    <a:pt x="1104133" y="217502"/>
                    <a:pt x="1110353" y="219537"/>
                    <a:pt x="1112964" y="224643"/>
                  </a:cubicBezTo>
                  <a:lnTo>
                    <a:pt x="1112964" y="224643"/>
                  </a:lnTo>
                  <a:cubicBezTo>
                    <a:pt x="1115575" y="229749"/>
                    <a:pt x="1113540" y="235969"/>
                    <a:pt x="1108472" y="238580"/>
                  </a:cubicBezTo>
                  <a:lnTo>
                    <a:pt x="1108472" y="238580"/>
                  </a:lnTo>
                  <a:cubicBezTo>
                    <a:pt x="1106859" y="239386"/>
                    <a:pt x="1105132" y="239770"/>
                    <a:pt x="1103404" y="239693"/>
                  </a:cubicBezTo>
                  <a:lnTo>
                    <a:pt x="1103404" y="239693"/>
                  </a:lnTo>
                  <a:cubicBezTo>
                    <a:pt x="1099756" y="239578"/>
                    <a:pt x="1096301" y="237505"/>
                    <a:pt x="1094496" y="234050"/>
                  </a:cubicBezTo>
                  <a:close/>
                  <a:moveTo>
                    <a:pt x="3016689" y="289567"/>
                  </a:moveTo>
                  <a:lnTo>
                    <a:pt x="3016689" y="289567"/>
                  </a:lnTo>
                  <a:cubicBezTo>
                    <a:pt x="3011736" y="286726"/>
                    <a:pt x="3010086" y="280353"/>
                    <a:pt x="3012927" y="275438"/>
                  </a:cubicBezTo>
                  <a:lnTo>
                    <a:pt x="3012927" y="275438"/>
                  </a:lnTo>
                  <a:cubicBezTo>
                    <a:pt x="3015806" y="270485"/>
                    <a:pt x="3022141" y="268834"/>
                    <a:pt x="3027094" y="271676"/>
                  </a:cubicBezTo>
                  <a:lnTo>
                    <a:pt x="3027094" y="271676"/>
                  </a:lnTo>
                  <a:cubicBezTo>
                    <a:pt x="3032047" y="274555"/>
                    <a:pt x="3033698" y="280890"/>
                    <a:pt x="3030857" y="285843"/>
                  </a:cubicBezTo>
                  <a:lnTo>
                    <a:pt x="3030857" y="285843"/>
                  </a:lnTo>
                  <a:cubicBezTo>
                    <a:pt x="3028898" y="289260"/>
                    <a:pt x="3025213" y="291103"/>
                    <a:pt x="3021527" y="290949"/>
                  </a:cubicBezTo>
                  <a:lnTo>
                    <a:pt x="3021527" y="290949"/>
                  </a:lnTo>
                  <a:cubicBezTo>
                    <a:pt x="3019876" y="290911"/>
                    <a:pt x="3018225" y="290450"/>
                    <a:pt x="3016689" y="289567"/>
                  </a:cubicBezTo>
                  <a:close/>
                  <a:moveTo>
                    <a:pt x="1120374" y="220880"/>
                  </a:moveTo>
                  <a:cubicBezTo>
                    <a:pt x="1117840" y="215736"/>
                    <a:pt x="1119952" y="209554"/>
                    <a:pt x="1125096" y="207020"/>
                  </a:cubicBezTo>
                  <a:lnTo>
                    <a:pt x="1125096" y="207020"/>
                  </a:lnTo>
                  <a:cubicBezTo>
                    <a:pt x="1130241" y="204448"/>
                    <a:pt x="1136422" y="206559"/>
                    <a:pt x="1138957" y="211704"/>
                  </a:cubicBezTo>
                  <a:lnTo>
                    <a:pt x="1138957" y="211704"/>
                  </a:lnTo>
                  <a:cubicBezTo>
                    <a:pt x="1141490" y="216849"/>
                    <a:pt x="1139417" y="223030"/>
                    <a:pt x="1134272" y="225603"/>
                  </a:cubicBezTo>
                  <a:lnTo>
                    <a:pt x="1134272" y="225603"/>
                  </a:lnTo>
                  <a:cubicBezTo>
                    <a:pt x="1132660" y="226332"/>
                    <a:pt x="1131009" y="226716"/>
                    <a:pt x="1129358" y="226639"/>
                  </a:cubicBezTo>
                  <a:lnTo>
                    <a:pt x="1129358" y="226639"/>
                  </a:lnTo>
                  <a:cubicBezTo>
                    <a:pt x="1125672" y="226524"/>
                    <a:pt x="1122140" y="224413"/>
                    <a:pt x="1120374" y="220880"/>
                  </a:cubicBezTo>
                  <a:close/>
                  <a:moveTo>
                    <a:pt x="2991733" y="275323"/>
                  </a:moveTo>
                  <a:cubicBezTo>
                    <a:pt x="2986742" y="272520"/>
                    <a:pt x="2984938" y="266185"/>
                    <a:pt x="2987740" y="261232"/>
                  </a:cubicBezTo>
                  <a:lnTo>
                    <a:pt x="2987740" y="261232"/>
                  </a:lnTo>
                  <a:cubicBezTo>
                    <a:pt x="2990543" y="256241"/>
                    <a:pt x="2996878" y="254437"/>
                    <a:pt x="3001831" y="257239"/>
                  </a:cubicBezTo>
                  <a:lnTo>
                    <a:pt x="3001831" y="257239"/>
                  </a:lnTo>
                  <a:cubicBezTo>
                    <a:pt x="3006822" y="260042"/>
                    <a:pt x="3008627" y="266377"/>
                    <a:pt x="3005786" y="271330"/>
                  </a:cubicBezTo>
                  <a:lnTo>
                    <a:pt x="3005786" y="271330"/>
                  </a:lnTo>
                  <a:cubicBezTo>
                    <a:pt x="3003828" y="274824"/>
                    <a:pt x="3000141" y="276744"/>
                    <a:pt x="2996417" y="276628"/>
                  </a:cubicBezTo>
                  <a:lnTo>
                    <a:pt x="2996417" y="276628"/>
                  </a:lnTo>
                  <a:cubicBezTo>
                    <a:pt x="2994805" y="276590"/>
                    <a:pt x="2993192" y="276168"/>
                    <a:pt x="2991695" y="275323"/>
                  </a:cubicBezTo>
                  <a:close/>
                  <a:moveTo>
                    <a:pt x="1146443" y="208095"/>
                  </a:moveTo>
                  <a:cubicBezTo>
                    <a:pt x="1143986" y="202912"/>
                    <a:pt x="1146175" y="196731"/>
                    <a:pt x="1151358" y="194273"/>
                  </a:cubicBezTo>
                  <a:lnTo>
                    <a:pt x="1151358" y="194273"/>
                  </a:lnTo>
                  <a:cubicBezTo>
                    <a:pt x="1156503" y="191816"/>
                    <a:pt x="1162684" y="194005"/>
                    <a:pt x="1165180" y="199188"/>
                  </a:cubicBezTo>
                  <a:lnTo>
                    <a:pt x="1165180" y="199188"/>
                  </a:lnTo>
                  <a:cubicBezTo>
                    <a:pt x="1167637" y="204333"/>
                    <a:pt x="1165448" y="210514"/>
                    <a:pt x="1160265" y="212933"/>
                  </a:cubicBezTo>
                  <a:lnTo>
                    <a:pt x="1160265" y="212933"/>
                  </a:lnTo>
                  <a:cubicBezTo>
                    <a:pt x="1158691" y="213662"/>
                    <a:pt x="1157078" y="214008"/>
                    <a:pt x="1155504" y="213931"/>
                  </a:cubicBezTo>
                  <a:lnTo>
                    <a:pt x="1155504" y="213931"/>
                  </a:lnTo>
                  <a:cubicBezTo>
                    <a:pt x="1151742" y="213816"/>
                    <a:pt x="1148171" y="211666"/>
                    <a:pt x="1146443" y="208057"/>
                  </a:cubicBezTo>
                  <a:close/>
                  <a:moveTo>
                    <a:pt x="2966585" y="261424"/>
                  </a:moveTo>
                  <a:cubicBezTo>
                    <a:pt x="2961517" y="258698"/>
                    <a:pt x="2959674" y="252402"/>
                    <a:pt x="2962400" y="247411"/>
                  </a:cubicBezTo>
                  <a:lnTo>
                    <a:pt x="2962400" y="247411"/>
                  </a:lnTo>
                  <a:cubicBezTo>
                    <a:pt x="2965126" y="242381"/>
                    <a:pt x="2971461" y="240500"/>
                    <a:pt x="2976453" y="243226"/>
                  </a:cubicBezTo>
                  <a:lnTo>
                    <a:pt x="2976453" y="243226"/>
                  </a:lnTo>
                  <a:cubicBezTo>
                    <a:pt x="2981444" y="245952"/>
                    <a:pt x="2983325" y="252248"/>
                    <a:pt x="2980599" y="257278"/>
                  </a:cubicBezTo>
                  <a:lnTo>
                    <a:pt x="2980599" y="257278"/>
                  </a:lnTo>
                  <a:cubicBezTo>
                    <a:pt x="2978641" y="260810"/>
                    <a:pt x="2974955" y="262807"/>
                    <a:pt x="2971193" y="262691"/>
                  </a:cubicBezTo>
                  <a:lnTo>
                    <a:pt x="2971193" y="262691"/>
                  </a:lnTo>
                  <a:cubicBezTo>
                    <a:pt x="2969618" y="262653"/>
                    <a:pt x="2968044" y="262231"/>
                    <a:pt x="2966585" y="261424"/>
                  </a:cubicBezTo>
                  <a:close/>
                  <a:moveTo>
                    <a:pt x="1172705" y="195694"/>
                  </a:moveTo>
                  <a:cubicBezTo>
                    <a:pt x="1170286" y="190472"/>
                    <a:pt x="1172628" y="184329"/>
                    <a:pt x="1177773" y="181987"/>
                  </a:cubicBezTo>
                  <a:lnTo>
                    <a:pt x="1177773" y="181987"/>
                  </a:lnTo>
                  <a:cubicBezTo>
                    <a:pt x="1182994" y="179568"/>
                    <a:pt x="1189137" y="181872"/>
                    <a:pt x="1191518" y="187055"/>
                  </a:cubicBezTo>
                  <a:lnTo>
                    <a:pt x="1191518" y="187055"/>
                  </a:lnTo>
                  <a:cubicBezTo>
                    <a:pt x="1193860" y="192238"/>
                    <a:pt x="1191595" y="198420"/>
                    <a:pt x="1186373" y="200762"/>
                  </a:cubicBezTo>
                  <a:lnTo>
                    <a:pt x="1186373" y="200762"/>
                  </a:lnTo>
                  <a:cubicBezTo>
                    <a:pt x="1184876" y="201453"/>
                    <a:pt x="1183263" y="201722"/>
                    <a:pt x="1181766" y="201683"/>
                  </a:cubicBezTo>
                  <a:lnTo>
                    <a:pt x="1181766" y="201683"/>
                  </a:lnTo>
                  <a:cubicBezTo>
                    <a:pt x="1177965" y="201568"/>
                    <a:pt x="1174394" y="199380"/>
                    <a:pt x="1172666" y="195656"/>
                  </a:cubicBezTo>
                  <a:close/>
                  <a:moveTo>
                    <a:pt x="2941245" y="247871"/>
                  </a:moveTo>
                  <a:lnTo>
                    <a:pt x="2941245" y="247871"/>
                  </a:lnTo>
                  <a:cubicBezTo>
                    <a:pt x="2936139" y="245222"/>
                    <a:pt x="2934258" y="239002"/>
                    <a:pt x="2936868" y="233934"/>
                  </a:cubicBezTo>
                  <a:lnTo>
                    <a:pt x="2936868" y="233934"/>
                  </a:lnTo>
                  <a:cubicBezTo>
                    <a:pt x="2939556" y="228828"/>
                    <a:pt x="2945814" y="226908"/>
                    <a:pt x="2950844" y="229557"/>
                  </a:cubicBezTo>
                  <a:lnTo>
                    <a:pt x="2950844" y="229557"/>
                  </a:lnTo>
                  <a:cubicBezTo>
                    <a:pt x="2955950" y="232245"/>
                    <a:pt x="2957908" y="238503"/>
                    <a:pt x="2955221" y="243533"/>
                  </a:cubicBezTo>
                  <a:lnTo>
                    <a:pt x="2955221" y="243533"/>
                  </a:lnTo>
                  <a:cubicBezTo>
                    <a:pt x="2953263" y="247180"/>
                    <a:pt x="2949538" y="249215"/>
                    <a:pt x="2945661" y="249100"/>
                  </a:cubicBezTo>
                  <a:lnTo>
                    <a:pt x="2945661" y="249100"/>
                  </a:lnTo>
                  <a:cubicBezTo>
                    <a:pt x="2944163" y="249062"/>
                    <a:pt x="2942666" y="248639"/>
                    <a:pt x="2941207" y="247871"/>
                  </a:cubicBezTo>
                  <a:close/>
                  <a:moveTo>
                    <a:pt x="1199081" y="183677"/>
                  </a:moveTo>
                  <a:cubicBezTo>
                    <a:pt x="1196816" y="178417"/>
                    <a:pt x="1199158" y="172312"/>
                    <a:pt x="1204418" y="170008"/>
                  </a:cubicBezTo>
                  <a:lnTo>
                    <a:pt x="1204418" y="170008"/>
                  </a:lnTo>
                  <a:cubicBezTo>
                    <a:pt x="1209640" y="167705"/>
                    <a:pt x="1215744" y="170085"/>
                    <a:pt x="1218048" y="175307"/>
                  </a:cubicBezTo>
                  <a:lnTo>
                    <a:pt x="1218048" y="175307"/>
                  </a:lnTo>
                  <a:cubicBezTo>
                    <a:pt x="1220352" y="180567"/>
                    <a:pt x="1217971" y="186671"/>
                    <a:pt x="1212750" y="188975"/>
                  </a:cubicBezTo>
                  <a:lnTo>
                    <a:pt x="1212750" y="188975"/>
                  </a:lnTo>
                  <a:cubicBezTo>
                    <a:pt x="1211291" y="189628"/>
                    <a:pt x="1209755" y="189896"/>
                    <a:pt x="1208258" y="189858"/>
                  </a:cubicBezTo>
                  <a:lnTo>
                    <a:pt x="1208258" y="189858"/>
                  </a:lnTo>
                  <a:cubicBezTo>
                    <a:pt x="1204418" y="189743"/>
                    <a:pt x="1200771" y="187401"/>
                    <a:pt x="1199081" y="183677"/>
                  </a:cubicBezTo>
                  <a:close/>
                  <a:moveTo>
                    <a:pt x="2915713" y="234741"/>
                  </a:moveTo>
                  <a:cubicBezTo>
                    <a:pt x="2910607" y="232168"/>
                    <a:pt x="2908572" y="225948"/>
                    <a:pt x="2911144" y="220842"/>
                  </a:cubicBezTo>
                  <a:lnTo>
                    <a:pt x="2911144" y="220842"/>
                  </a:lnTo>
                  <a:cubicBezTo>
                    <a:pt x="2913717" y="215736"/>
                    <a:pt x="2919936" y="213701"/>
                    <a:pt x="2925043" y="216273"/>
                  </a:cubicBezTo>
                  <a:lnTo>
                    <a:pt x="2925043" y="216273"/>
                  </a:lnTo>
                  <a:cubicBezTo>
                    <a:pt x="2930188" y="218845"/>
                    <a:pt x="2932223" y="225065"/>
                    <a:pt x="2929612" y="230172"/>
                  </a:cubicBezTo>
                  <a:lnTo>
                    <a:pt x="2929612" y="230172"/>
                  </a:lnTo>
                  <a:cubicBezTo>
                    <a:pt x="2927769" y="233896"/>
                    <a:pt x="2923968" y="235969"/>
                    <a:pt x="2920052" y="235816"/>
                  </a:cubicBezTo>
                  <a:lnTo>
                    <a:pt x="2920052" y="235816"/>
                  </a:lnTo>
                  <a:cubicBezTo>
                    <a:pt x="2918554" y="235777"/>
                    <a:pt x="2917095" y="235432"/>
                    <a:pt x="2915675" y="234741"/>
                  </a:cubicBezTo>
                  <a:close/>
                  <a:moveTo>
                    <a:pt x="1225688" y="172005"/>
                  </a:moveTo>
                  <a:cubicBezTo>
                    <a:pt x="1223462" y="166707"/>
                    <a:pt x="1225919" y="160679"/>
                    <a:pt x="1231179" y="158413"/>
                  </a:cubicBezTo>
                  <a:lnTo>
                    <a:pt x="1231179" y="158413"/>
                  </a:lnTo>
                  <a:cubicBezTo>
                    <a:pt x="1236477" y="156187"/>
                    <a:pt x="1242505" y="158644"/>
                    <a:pt x="1244770" y="163904"/>
                  </a:cubicBezTo>
                  <a:lnTo>
                    <a:pt x="1244770" y="163904"/>
                  </a:lnTo>
                  <a:cubicBezTo>
                    <a:pt x="1246997" y="169164"/>
                    <a:pt x="1244540" y="175230"/>
                    <a:pt x="1239280" y="177495"/>
                  </a:cubicBezTo>
                  <a:lnTo>
                    <a:pt x="1239280" y="177495"/>
                  </a:lnTo>
                  <a:cubicBezTo>
                    <a:pt x="1237859" y="178071"/>
                    <a:pt x="1236362" y="178340"/>
                    <a:pt x="1234903" y="178301"/>
                  </a:cubicBezTo>
                  <a:lnTo>
                    <a:pt x="1234903" y="178301"/>
                  </a:lnTo>
                  <a:cubicBezTo>
                    <a:pt x="1231025" y="178186"/>
                    <a:pt x="1227339" y="175806"/>
                    <a:pt x="1225688" y="172005"/>
                  </a:cubicBezTo>
                  <a:close/>
                  <a:moveTo>
                    <a:pt x="2890028" y="221994"/>
                  </a:moveTo>
                  <a:lnTo>
                    <a:pt x="2890028" y="221994"/>
                  </a:lnTo>
                  <a:cubicBezTo>
                    <a:pt x="2884883" y="219460"/>
                    <a:pt x="2882733" y="213278"/>
                    <a:pt x="2885267" y="208134"/>
                  </a:cubicBezTo>
                  <a:lnTo>
                    <a:pt x="2885267" y="208134"/>
                  </a:lnTo>
                  <a:cubicBezTo>
                    <a:pt x="2887762" y="202989"/>
                    <a:pt x="2893944" y="200877"/>
                    <a:pt x="2899089" y="203373"/>
                  </a:cubicBezTo>
                  <a:lnTo>
                    <a:pt x="2899089" y="203373"/>
                  </a:lnTo>
                  <a:cubicBezTo>
                    <a:pt x="2904233" y="205907"/>
                    <a:pt x="2906384" y="212088"/>
                    <a:pt x="2903850" y="217233"/>
                  </a:cubicBezTo>
                  <a:lnTo>
                    <a:pt x="2903850" y="217233"/>
                  </a:lnTo>
                  <a:cubicBezTo>
                    <a:pt x="2901968" y="221034"/>
                    <a:pt x="2898167" y="223184"/>
                    <a:pt x="2894213" y="223069"/>
                  </a:cubicBezTo>
                  <a:lnTo>
                    <a:pt x="2894213" y="223069"/>
                  </a:lnTo>
                  <a:cubicBezTo>
                    <a:pt x="2892792" y="223030"/>
                    <a:pt x="2891372" y="222685"/>
                    <a:pt x="2890028" y="222032"/>
                  </a:cubicBezTo>
                  <a:close/>
                  <a:moveTo>
                    <a:pt x="1252449" y="160755"/>
                  </a:moveTo>
                  <a:cubicBezTo>
                    <a:pt x="1250337" y="155457"/>
                    <a:pt x="1252871" y="149429"/>
                    <a:pt x="1258170" y="147279"/>
                  </a:cubicBezTo>
                  <a:lnTo>
                    <a:pt x="1258131" y="147279"/>
                  </a:lnTo>
                  <a:cubicBezTo>
                    <a:pt x="1263468" y="145129"/>
                    <a:pt x="1269458" y="147702"/>
                    <a:pt x="1271608" y="152961"/>
                  </a:cubicBezTo>
                  <a:lnTo>
                    <a:pt x="1271608" y="152961"/>
                  </a:lnTo>
                  <a:cubicBezTo>
                    <a:pt x="1273758" y="158260"/>
                    <a:pt x="1271224" y="164288"/>
                    <a:pt x="1265964" y="166438"/>
                  </a:cubicBezTo>
                  <a:lnTo>
                    <a:pt x="1265964" y="166438"/>
                  </a:lnTo>
                  <a:cubicBezTo>
                    <a:pt x="1264543" y="166975"/>
                    <a:pt x="1263122" y="167206"/>
                    <a:pt x="1261702" y="167167"/>
                  </a:cubicBezTo>
                  <a:lnTo>
                    <a:pt x="1261702" y="167167"/>
                  </a:lnTo>
                  <a:cubicBezTo>
                    <a:pt x="1257747" y="167052"/>
                    <a:pt x="1254023" y="164633"/>
                    <a:pt x="1252411" y="160717"/>
                  </a:cubicBezTo>
                  <a:close/>
                  <a:moveTo>
                    <a:pt x="2864112" y="209593"/>
                  </a:moveTo>
                  <a:lnTo>
                    <a:pt x="2864112" y="209593"/>
                  </a:lnTo>
                  <a:cubicBezTo>
                    <a:pt x="2858929" y="207135"/>
                    <a:pt x="2856740" y="200992"/>
                    <a:pt x="2859121" y="195809"/>
                  </a:cubicBezTo>
                  <a:lnTo>
                    <a:pt x="2859121" y="195809"/>
                  </a:lnTo>
                  <a:cubicBezTo>
                    <a:pt x="2861578" y="190626"/>
                    <a:pt x="2867721" y="188437"/>
                    <a:pt x="2872904" y="190856"/>
                  </a:cubicBezTo>
                  <a:lnTo>
                    <a:pt x="2872904" y="190856"/>
                  </a:lnTo>
                  <a:cubicBezTo>
                    <a:pt x="2878087" y="193275"/>
                    <a:pt x="2880276" y="199418"/>
                    <a:pt x="2877895" y="204601"/>
                  </a:cubicBezTo>
                  <a:lnTo>
                    <a:pt x="2877895" y="204601"/>
                  </a:lnTo>
                  <a:cubicBezTo>
                    <a:pt x="2876091" y="208441"/>
                    <a:pt x="2872175" y="210668"/>
                    <a:pt x="2868181" y="210552"/>
                  </a:cubicBezTo>
                  <a:lnTo>
                    <a:pt x="2868181" y="210552"/>
                  </a:lnTo>
                  <a:cubicBezTo>
                    <a:pt x="2866799" y="210514"/>
                    <a:pt x="2865417" y="210168"/>
                    <a:pt x="2864112" y="209593"/>
                  </a:cubicBezTo>
                  <a:close/>
                  <a:moveTo>
                    <a:pt x="1279402" y="149852"/>
                  </a:moveTo>
                  <a:cubicBezTo>
                    <a:pt x="1277328" y="144515"/>
                    <a:pt x="1279977" y="138525"/>
                    <a:pt x="1285314" y="136452"/>
                  </a:cubicBezTo>
                  <a:lnTo>
                    <a:pt x="1285314" y="136452"/>
                  </a:lnTo>
                  <a:cubicBezTo>
                    <a:pt x="1290651" y="134379"/>
                    <a:pt x="1296641" y="137028"/>
                    <a:pt x="1298714" y="142365"/>
                  </a:cubicBezTo>
                  <a:lnTo>
                    <a:pt x="1298714" y="142365"/>
                  </a:lnTo>
                  <a:cubicBezTo>
                    <a:pt x="1300787" y="147702"/>
                    <a:pt x="1298138" y="153691"/>
                    <a:pt x="1292801" y="155764"/>
                  </a:cubicBezTo>
                  <a:lnTo>
                    <a:pt x="1292801" y="155764"/>
                  </a:lnTo>
                  <a:cubicBezTo>
                    <a:pt x="1291457" y="156302"/>
                    <a:pt x="1290075" y="156494"/>
                    <a:pt x="1288731" y="156455"/>
                  </a:cubicBezTo>
                  <a:lnTo>
                    <a:pt x="1288731" y="156455"/>
                  </a:lnTo>
                  <a:cubicBezTo>
                    <a:pt x="1284700" y="156340"/>
                    <a:pt x="1280976" y="153845"/>
                    <a:pt x="1279402" y="149852"/>
                  </a:cubicBezTo>
                  <a:close/>
                  <a:moveTo>
                    <a:pt x="2838042" y="197575"/>
                  </a:moveTo>
                  <a:lnTo>
                    <a:pt x="2838081" y="197575"/>
                  </a:lnTo>
                  <a:cubicBezTo>
                    <a:pt x="2832859" y="195195"/>
                    <a:pt x="2830517" y="189090"/>
                    <a:pt x="2832898" y="183869"/>
                  </a:cubicBezTo>
                  <a:lnTo>
                    <a:pt x="2832898" y="183869"/>
                  </a:lnTo>
                  <a:cubicBezTo>
                    <a:pt x="2835278" y="178647"/>
                    <a:pt x="2841383" y="176343"/>
                    <a:pt x="2846604" y="178724"/>
                  </a:cubicBezTo>
                  <a:lnTo>
                    <a:pt x="2846604" y="178724"/>
                  </a:lnTo>
                  <a:cubicBezTo>
                    <a:pt x="2851826" y="181104"/>
                    <a:pt x="2854130" y="187209"/>
                    <a:pt x="2851749" y="192392"/>
                  </a:cubicBezTo>
                  <a:lnTo>
                    <a:pt x="2851749" y="192392"/>
                  </a:lnTo>
                  <a:cubicBezTo>
                    <a:pt x="2849944" y="196347"/>
                    <a:pt x="2846028" y="198612"/>
                    <a:pt x="2841997" y="198497"/>
                  </a:cubicBezTo>
                  <a:lnTo>
                    <a:pt x="2841997" y="198497"/>
                  </a:lnTo>
                  <a:cubicBezTo>
                    <a:pt x="2840653" y="198458"/>
                    <a:pt x="2839348" y="198151"/>
                    <a:pt x="2838042" y="197575"/>
                  </a:cubicBezTo>
                  <a:close/>
                  <a:moveTo>
                    <a:pt x="1306508" y="139370"/>
                  </a:moveTo>
                  <a:cubicBezTo>
                    <a:pt x="1304511" y="133995"/>
                    <a:pt x="1307237" y="128044"/>
                    <a:pt x="1312574" y="126047"/>
                  </a:cubicBezTo>
                  <a:lnTo>
                    <a:pt x="1312574" y="126047"/>
                  </a:lnTo>
                  <a:cubicBezTo>
                    <a:pt x="1317949" y="124051"/>
                    <a:pt x="1323900" y="126777"/>
                    <a:pt x="1325935" y="132152"/>
                  </a:cubicBezTo>
                  <a:lnTo>
                    <a:pt x="1325935" y="132152"/>
                  </a:lnTo>
                  <a:cubicBezTo>
                    <a:pt x="1327931" y="137489"/>
                    <a:pt x="1325206" y="143440"/>
                    <a:pt x="1319830" y="145475"/>
                  </a:cubicBezTo>
                  <a:lnTo>
                    <a:pt x="1319830" y="145475"/>
                  </a:lnTo>
                  <a:cubicBezTo>
                    <a:pt x="1318525" y="145935"/>
                    <a:pt x="1317181" y="146166"/>
                    <a:pt x="1315876" y="146127"/>
                  </a:cubicBezTo>
                  <a:lnTo>
                    <a:pt x="1315876" y="146127"/>
                  </a:lnTo>
                  <a:cubicBezTo>
                    <a:pt x="1311806" y="146012"/>
                    <a:pt x="1308043" y="143440"/>
                    <a:pt x="1306508" y="139370"/>
                  </a:cubicBezTo>
                  <a:close/>
                  <a:moveTo>
                    <a:pt x="2811819" y="185903"/>
                  </a:moveTo>
                  <a:cubicBezTo>
                    <a:pt x="2806598" y="183638"/>
                    <a:pt x="2804179" y="177534"/>
                    <a:pt x="2806444" y="172312"/>
                  </a:cubicBezTo>
                  <a:lnTo>
                    <a:pt x="2806444" y="172312"/>
                  </a:lnTo>
                  <a:cubicBezTo>
                    <a:pt x="2808709" y="167052"/>
                    <a:pt x="2814852" y="164633"/>
                    <a:pt x="2820074" y="166898"/>
                  </a:cubicBezTo>
                  <a:lnTo>
                    <a:pt x="2820074" y="166898"/>
                  </a:lnTo>
                  <a:cubicBezTo>
                    <a:pt x="2825296" y="169164"/>
                    <a:pt x="2827715" y="175307"/>
                    <a:pt x="2825411" y="180528"/>
                  </a:cubicBezTo>
                  <a:lnTo>
                    <a:pt x="2825411" y="180528"/>
                  </a:lnTo>
                  <a:cubicBezTo>
                    <a:pt x="2823683" y="184521"/>
                    <a:pt x="2819690" y="186902"/>
                    <a:pt x="2815543" y="186748"/>
                  </a:cubicBezTo>
                  <a:lnTo>
                    <a:pt x="2815543" y="186748"/>
                  </a:lnTo>
                  <a:cubicBezTo>
                    <a:pt x="2814315" y="186710"/>
                    <a:pt x="2813009" y="186403"/>
                    <a:pt x="2811743" y="185865"/>
                  </a:cubicBezTo>
                  <a:close/>
                  <a:moveTo>
                    <a:pt x="1333767" y="129272"/>
                  </a:moveTo>
                  <a:cubicBezTo>
                    <a:pt x="1331809" y="123897"/>
                    <a:pt x="1334689" y="117985"/>
                    <a:pt x="1340026" y="116065"/>
                  </a:cubicBezTo>
                  <a:lnTo>
                    <a:pt x="1340026" y="116065"/>
                  </a:lnTo>
                  <a:cubicBezTo>
                    <a:pt x="1345401" y="114184"/>
                    <a:pt x="1351352" y="116986"/>
                    <a:pt x="1353233" y="122362"/>
                  </a:cubicBezTo>
                  <a:lnTo>
                    <a:pt x="1353233" y="122362"/>
                  </a:lnTo>
                  <a:cubicBezTo>
                    <a:pt x="1355114" y="127737"/>
                    <a:pt x="1352312" y="133649"/>
                    <a:pt x="1346975" y="135569"/>
                  </a:cubicBezTo>
                  <a:lnTo>
                    <a:pt x="1346975" y="135569"/>
                  </a:lnTo>
                  <a:cubicBezTo>
                    <a:pt x="1345708" y="136030"/>
                    <a:pt x="1344441" y="136183"/>
                    <a:pt x="1343174" y="136145"/>
                  </a:cubicBezTo>
                  <a:lnTo>
                    <a:pt x="1343174" y="136145"/>
                  </a:lnTo>
                  <a:cubicBezTo>
                    <a:pt x="1339027" y="136030"/>
                    <a:pt x="1335188" y="133381"/>
                    <a:pt x="1333729" y="129234"/>
                  </a:cubicBezTo>
                  <a:close/>
                  <a:moveTo>
                    <a:pt x="2785327" y="174577"/>
                  </a:moveTo>
                  <a:cubicBezTo>
                    <a:pt x="2780068" y="172389"/>
                    <a:pt x="2777572" y="166284"/>
                    <a:pt x="2779761" y="161024"/>
                  </a:cubicBezTo>
                  <a:lnTo>
                    <a:pt x="2779761" y="161024"/>
                  </a:lnTo>
                  <a:cubicBezTo>
                    <a:pt x="2781949" y="155764"/>
                    <a:pt x="2788053" y="153307"/>
                    <a:pt x="2793313" y="155457"/>
                  </a:cubicBezTo>
                  <a:lnTo>
                    <a:pt x="2793313" y="155457"/>
                  </a:lnTo>
                  <a:cubicBezTo>
                    <a:pt x="2798573" y="157684"/>
                    <a:pt x="2801030" y="163750"/>
                    <a:pt x="2798842" y="169010"/>
                  </a:cubicBezTo>
                  <a:lnTo>
                    <a:pt x="2798842" y="169010"/>
                  </a:lnTo>
                  <a:cubicBezTo>
                    <a:pt x="2797153" y="173080"/>
                    <a:pt x="2793122" y="175499"/>
                    <a:pt x="2788975" y="175345"/>
                  </a:cubicBezTo>
                  <a:lnTo>
                    <a:pt x="2788975" y="175345"/>
                  </a:lnTo>
                  <a:cubicBezTo>
                    <a:pt x="2787746" y="175307"/>
                    <a:pt x="2786517" y="175038"/>
                    <a:pt x="2785327" y="174577"/>
                  </a:cubicBezTo>
                  <a:close/>
                  <a:moveTo>
                    <a:pt x="1361142" y="119597"/>
                  </a:moveTo>
                  <a:cubicBezTo>
                    <a:pt x="1359338" y="114184"/>
                    <a:pt x="1362217" y="108309"/>
                    <a:pt x="1367631" y="106466"/>
                  </a:cubicBezTo>
                  <a:lnTo>
                    <a:pt x="1367631" y="106466"/>
                  </a:lnTo>
                  <a:cubicBezTo>
                    <a:pt x="1373083" y="104662"/>
                    <a:pt x="1378957" y="107541"/>
                    <a:pt x="1380800" y="112955"/>
                  </a:cubicBezTo>
                  <a:lnTo>
                    <a:pt x="1380800" y="112955"/>
                  </a:lnTo>
                  <a:cubicBezTo>
                    <a:pt x="1382604" y="118407"/>
                    <a:pt x="1379725" y="124281"/>
                    <a:pt x="1374311" y="126086"/>
                  </a:cubicBezTo>
                  <a:lnTo>
                    <a:pt x="1374311" y="126086"/>
                  </a:lnTo>
                  <a:cubicBezTo>
                    <a:pt x="1373083" y="126508"/>
                    <a:pt x="1371854" y="126662"/>
                    <a:pt x="1370664" y="126623"/>
                  </a:cubicBezTo>
                  <a:lnTo>
                    <a:pt x="1370664" y="126623"/>
                  </a:lnTo>
                  <a:cubicBezTo>
                    <a:pt x="1366441" y="126470"/>
                    <a:pt x="1362601" y="123820"/>
                    <a:pt x="1361142" y="119597"/>
                  </a:cubicBezTo>
                  <a:close/>
                  <a:moveTo>
                    <a:pt x="2758682" y="163673"/>
                  </a:moveTo>
                  <a:cubicBezTo>
                    <a:pt x="2753383" y="161562"/>
                    <a:pt x="2750773" y="155495"/>
                    <a:pt x="2752885" y="150236"/>
                  </a:cubicBezTo>
                  <a:lnTo>
                    <a:pt x="2752885" y="150236"/>
                  </a:lnTo>
                  <a:cubicBezTo>
                    <a:pt x="2754996" y="144899"/>
                    <a:pt x="2761062" y="142326"/>
                    <a:pt x="2766361" y="144476"/>
                  </a:cubicBezTo>
                  <a:lnTo>
                    <a:pt x="2766361" y="144476"/>
                  </a:lnTo>
                  <a:cubicBezTo>
                    <a:pt x="2771621" y="146588"/>
                    <a:pt x="2774232" y="152654"/>
                    <a:pt x="2772082" y="157953"/>
                  </a:cubicBezTo>
                  <a:lnTo>
                    <a:pt x="2772082" y="157953"/>
                  </a:lnTo>
                  <a:cubicBezTo>
                    <a:pt x="2770431" y="162099"/>
                    <a:pt x="2766361" y="164556"/>
                    <a:pt x="2762137" y="164441"/>
                  </a:cubicBezTo>
                  <a:lnTo>
                    <a:pt x="2762137" y="164441"/>
                  </a:lnTo>
                  <a:cubicBezTo>
                    <a:pt x="2760986" y="164441"/>
                    <a:pt x="2759795" y="164173"/>
                    <a:pt x="2758644" y="163712"/>
                  </a:cubicBezTo>
                  <a:close/>
                  <a:moveTo>
                    <a:pt x="1388709" y="110306"/>
                  </a:moveTo>
                  <a:cubicBezTo>
                    <a:pt x="1386943" y="104854"/>
                    <a:pt x="1389938" y="99018"/>
                    <a:pt x="1395390" y="97290"/>
                  </a:cubicBezTo>
                  <a:lnTo>
                    <a:pt x="1395351" y="97290"/>
                  </a:lnTo>
                  <a:cubicBezTo>
                    <a:pt x="1400803" y="95524"/>
                    <a:pt x="1406677" y="98480"/>
                    <a:pt x="1408444" y="103932"/>
                  </a:cubicBezTo>
                  <a:lnTo>
                    <a:pt x="1408444" y="103932"/>
                  </a:lnTo>
                  <a:cubicBezTo>
                    <a:pt x="1410171" y="109384"/>
                    <a:pt x="1407215" y="115220"/>
                    <a:pt x="1401763" y="116986"/>
                  </a:cubicBezTo>
                  <a:lnTo>
                    <a:pt x="1401763" y="116986"/>
                  </a:lnTo>
                  <a:cubicBezTo>
                    <a:pt x="1400573" y="117370"/>
                    <a:pt x="1399383" y="117524"/>
                    <a:pt x="1398231" y="117485"/>
                  </a:cubicBezTo>
                  <a:lnTo>
                    <a:pt x="1398231" y="117485"/>
                  </a:lnTo>
                  <a:cubicBezTo>
                    <a:pt x="1394008" y="117332"/>
                    <a:pt x="1390130" y="114568"/>
                    <a:pt x="1388709" y="110306"/>
                  </a:cubicBezTo>
                  <a:close/>
                  <a:moveTo>
                    <a:pt x="2731844" y="153153"/>
                  </a:moveTo>
                  <a:cubicBezTo>
                    <a:pt x="2726508" y="151119"/>
                    <a:pt x="2723859" y="145091"/>
                    <a:pt x="2725894" y="139792"/>
                  </a:cubicBezTo>
                  <a:lnTo>
                    <a:pt x="2725894" y="139792"/>
                  </a:lnTo>
                  <a:cubicBezTo>
                    <a:pt x="2727929" y="134417"/>
                    <a:pt x="2733956" y="131768"/>
                    <a:pt x="2739255" y="133841"/>
                  </a:cubicBezTo>
                  <a:lnTo>
                    <a:pt x="2739255" y="133841"/>
                  </a:lnTo>
                  <a:cubicBezTo>
                    <a:pt x="2744630" y="135876"/>
                    <a:pt x="2747279" y="141904"/>
                    <a:pt x="2745206" y="147202"/>
                  </a:cubicBezTo>
                  <a:lnTo>
                    <a:pt x="2745206" y="147202"/>
                  </a:lnTo>
                  <a:cubicBezTo>
                    <a:pt x="2743632" y="151426"/>
                    <a:pt x="2739523" y="153960"/>
                    <a:pt x="2735223" y="153845"/>
                  </a:cubicBezTo>
                  <a:lnTo>
                    <a:pt x="2735223" y="153845"/>
                  </a:lnTo>
                  <a:cubicBezTo>
                    <a:pt x="2734110" y="153845"/>
                    <a:pt x="2732958" y="153576"/>
                    <a:pt x="2731844" y="153153"/>
                  </a:cubicBezTo>
                  <a:close/>
                  <a:moveTo>
                    <a:pt x="1416353" y="101437"/>
                  </a:moveTo>
                  <a:cubicBezTo>
                    <a:pt x="1414663" y="95985"/>
                    <a:pt x="1417735" y="90187"/>
                    <a:pt x="1423187" y="88536"/>
                  </a:cubicBezTo>
                  <a:lnTo>
                    <a:pt x="1423187" y="88536"/>
                  </a:lnTo>
                  <a:cubicBezTo>
                    <a:pt x="1428677" y="86847"/>
                    <a:pt x="1434436" y="89880"/>
                    <a:pt x="1436126" y="95371"/>
                  </a:cubicBezTo>
                  <a:lnTo>
                    <a:pt x="1436126" y="95371"/>
                  </a:lnTo>
                  <a:cubicBezTo>
                    <a:pt x="1437815" y="100823"/>
                    <a:pt x="1434743" y="106620"/>
                    <a:pt x="1429292" y="108309"/>
                  </a:cubicBezTo>
                  <a:lnTo>
                    <a:pt x="1429292" y="108309"/>
                  </a:lnTo>
                  <a:cubicBezTo>
                    <a:pt x="1428178" y="108655"/>
                    <a:pt x="1427026" y="108770"/>
                    <a:pt x="1425913" y="108732"/>
                  </a:cubicBezTo>
                  <a:lnTo>
                    <a:pt x="1425913" y="108732"/>
                  </a:lnTo>
                  <a:cubicBezTo>
                    <a:pt x="1421613" y="108578"/>
                    <a:pt x="1417697" y="105775"/>
                    <a:pt x="1416314" y="101437"/>
                  </a:cubicBezTo>
                  <a:close/>
                  <a:moveTo>
                    <a:pt x="2704892" y="142979"/>
                  </a:moveTo>
                  <a:cubicBezTo>
                    <a:pt x="2699479" y="141021"/>
                    <a:pt x="2696752" y="135032"/>
                    <a:pt x="2698749" y="129695"/>
                  </a:cubicBezTo>
                  <a:lnTo>
                    <a:pt x="2698749" y="129695"/>
                  </a:lnTo>
                  <a:cubicBezTo>
                    <a:pt x="2700707" y="124320"/>
                    <a:pt x="2706620" y="121594"/>
                    <a:pt x="2712034" y="123590"/>
                  </a:cubicBezTo>
                  <a:lnTo>
                    <a:pt x="2712034" y="123590"/>
                  </a:lnTo>
                  <a:cubicBezTo>
                    <a:pt x="2717408" y="125548"/>
                    <a:pt x="2720135" y="131461"/>
                    <a:pt x="2718138" y="136874"/>
                  </a:cubicBezTo>
                  <a:lnTo>
                    <a:pt x="2718138" y="136874"/>
                  </a:lnTo>
                  <a:cubicBezTo>
                    <a:pt x="2716564" y="141136"/>
                    <a:pt x="2712456" y="143785"/>
                    <a:pt x="2708117" y="143632"/>
                  </a:cubicBezTo>
                  <a:lnTo>
                    <a:pt x="2708117" y="143632"/>
                  </a:lnTo>
                  <a:cubicBezTo>
                    <a:pt x="2707042" y="143632"/>
                    <a:pt x="2705967" y="143401"/>
                    <a:pt x="2704892" y="142979"/>
                  </a:cubicBezTo>
                  <a:close/>
                  <a:moveTo>
                    <a:pt x="1444188" y="92952"/>
                  </a:moveTo>
                  <a:cubicBezTo>
                    <a:pt x="1442576" y="87461"/>
                    <a:pt x="1445724" y="81702"/>
                    <a:pt x="1451215" y="80128"/>
                  </a:cubicBezTo>
                  <a:lnTo>
                    <a:pt x="1451215" y="80128"/>
                  </a:lnTo>
                  <a:cubicBezTo>
                    <a:pt x="1456705" y="78516"/>
                    <a:pt x="1462426" y="81664"/>
                    <a:pt x="1464038" y="87116"/>
                  </a:cubicBezTo>
                  <a:lnTo>
                    <a:pt x="1464038" y="87116"/>
                  </a:lnTo>
                  <a:cubicBezTo>
                    <a:pt x="1465651" y="92606"/>
                    <a:pt x="1462464" y="98365"/>
                    <a:pt x="1456974" y="99978"/>
                  </a:cubicBezTo>
                  <a:lnTo>
                    <a:pt x="1456974" y="99978"/>
                  </a:lnTo>
                  <a:cubicBezTo>
                    <a:pt x="1455899" y="100285"/>
                    <a:pt x="1454823" y="100400"/>
                    <a:pt x="1453710" y="100362"/>
                  </a:cubicBezTo>
                  <a:lnTo>
                    <a:pt x="1453710" y="100362"/>
                  </a:lnTo>
                  <a:cubicBezTo>
                    <a:pt x="1449372" y="100208"/>
                    <a:pt x="1445417" y="97329"/>
                    <a:pt x="1444150" y="92913"/>
                  </a:cubicBezTo>
                  <a:close/>
                  <a:moveTo>
                    <a:pt x="2677786" y="133227"/>
                  </a:moveTo>
                  <a:lnTo>
                    <a:pt x="2677748" y="133227"/>
                  </a:lnTo>
                  <a:cubicBezTo>
                    <a:pt x="2672372" y="131346"/>
                    <a:pt x="2669531" y="125433"/>
                    <a:pt x="2671412" y="120058"/>
                  </a:cubicBezTo>
                  <a:lnTo>
                    <a:pt x="2671412" y="120058"/>
                  </a:lnTo>
                  <a:cubicBezTo>
                    <a:pt x="2673332" y="114644"/>
                    <a:pt x="2679207" y="111803"/>
                    <a:pt x="2684620" y="113684"/>
                  </a:cubicBezTo>
                  <a:lnTo>
                    <a:pt x="2684620" y="113684"/>
                  </a:lnTo>
                  <a:cubicBezTo>
                    <a:pt x="2690033" y="115604"/>
                    <a:pt x="2692875" y="121478"/>
                    <a:pt x="2690955" y="126892"/>
                  </a:cubicBezTo>
                  <a:lnTo>
                    <a:pt x="2690955" y="126892"/>
                  </a:lnTo>
                  <a:cubicBezTo>
                    <a:pt x="2689458" y="131269"/>
                    <a:pt x="2685273" y="133956"/>
                    <a:pt x="2680858" y="133803"/>
                  </a:cubicBezTo>
                  <a:lnTo>
                    <a:pt x="2680858" y="133803"/>
                  </a:lnTo>
                  <a:cubicBezTo>
                    <a:pt x="2679821" y="133803"/>
                    <a:pt x="2678784" y="133573"/>
                    <a:pt x="2677786" y="133189"/>
                  </a:cubicBezTo>
                  <a:close/>
                  <a:moveTo>
                    <a:pt x="1472139" y="84889"/>
                  </a:moveTo>
                  <a:cubicBezTo>
                    <a:pt x="1470604" y="79360"/>
                    <a:pt x="1473828" y="73678"/>
                    <a:pt x="1479357" y="72142"/>
                  </a:cubicBezTo>
                  <a:lnTo>
                    <a:pt x="1479357" y="72142"/>
                  </a:lnTo>
                  <a:cubicBezTo>
                    <a:pt x="1484886" y="70606"/>
                    <a:pt x="1490568" y="73870"/>
                    <a:pt x="1492104" y="79399"/>
                  </a:cubicBezTo>
                  <a:lnTo>
                    <a:pt x="1492104" y="79399"/>
                  </a:lnTo>
                  <a:cubicBezTo>
                    <a:pt x="1493640" y="84889"/>
                    <a:pt x="1490376" y="90610"/>
                    <a:pt x="1484848" y="92107"/>
                  </a:cubicBezTo>
                  <a:lnTo>
                    <a:pt x="1484886" y="92107"/>
                  </a:lnTo>
                  <a:cubicBezTo>
                    <a:pt x="1483849" y="92414"/>
                    <a:pt x="1482813" y="92529"/>
                    <a:pt x="1481776" y="92491"/>
                  </a:cubicBezTo>
                  <a:lnTo>
                    <a:pt x="1481776" y="92491"/>
                  </a:lnTo>
                  <a:cubicBezTo>
                    <a:pt x="1477399" y="92337"/>
                    <a:pt x="1473368" y="89343"/>
                    <a:pt x="1472178" y="84889"/>
                  </a:cubicBezTo>
                  <a:close/>
                  <a:moveTo>
                    <a:pt x="2650488" y="123897"/>
                  </a:moveTo>
                  <a:cubicBezTo>
                    <a:pt x="2645074" y="122054"/>
                    <a:pt x="2642156" y="116218"/>
                    <a:pt x="2643999" y="110805"/>
                  </a:cubicBezTo>
                  <a:lnTo>
                    <a:pt x="2643999" y="110805"/>
                  </a:lnTo>
                  <a:cubicBezTo>
                    <a:pt x="2645804" y="105353"/>
                    <a:pt x="2651678" y="102435"/>
                    <a:pt x="2657092" y="104278"/>
                  </a:cubicBezTo>
                  <a:lnTo>
                    <a:pt x="2657092" y="104278"/>
                  </a:lnTo>
                  <a:cubicBezTo>
                    <a:pt x="2662505" y="106082"/>
                    <a:pt x="2665423" y="111957"/>
                    <a:pt x="2663580" y="117370"/>
                  </a:cubicBezTo>
                  <a:lnTo>
                    <a:pt x="2663580" y="117370"/>
                  </a:lnTo>
                  <a:cubicBezTo>
                    <a:pt x="2662121" y="121786"/>
                    <a:pt x="2657936" y="124550"/>
                    <a:pt x="2653444" y="124396"/>
                  </a:cubicBezTo>
                  <a:lnTo>
                    <a:pt x="2653444" y="124396"/>
                  </a:lnTo>
                  <a:cubicBezTo>
                    <a:pt x="2652484" y="124396"/>
                    <a:pt x="2651448" y="124204"/>
                    <a:pt x="2650488" y="123897"/>
                  </a:cubicBezTo>
                  <a:close/>
                  <a:moveTo>
                    <a:pt x="1500167" y="77210"/>
                  </a:moveTo>
                  <a:cubicBezTo>
                    <a:pt x="1498746" y="71643"/>
                    <a:pt x="1502010" y="66038"/>
                    <a:pt x="1507577" y="64579"/>
                  </a:cubicBezTo>
                  <a:lnTo>
                    <a:pt x="1507577" y="64579"/>
                  </a:lnTo>
                  <a:cubicBezTo>
                    <a:pt x="1513144" y="63158"/>
                    <a:pt x="1518749" y="66460"/>
                    <a:pt x="1520208" y="72027"/>
                  </a:cubicBezTo>
                  <a:lnTo>
                    <a:pt x="1520208" y="72027"/>
                  </a:lnTo>
                  <a:cubicBezTo>
                    <a:pt x="1521629" y="77556"/>
                    <a:pt x="1518327" y="83200"/>
                    <a:pt x="1512760" y="84620"/>
                  </a:cubicBezTo>
                  <a:lnTo>
                    <a:pt x="1512760" y="84620"/>
                  </a:lnTo>
                  <a:cubicBezTo>
                    <a:pt x="1511800" y="84889"/>
                    <a:pt x="1510802" y="84966"/>
                    <a:pt x="1509842" y="84927"/>
                  </a:cubicBezTo>
                  <a:lnTo>
                    <a:pt x="1509842" y="84927"/>
                  </a:lnTo>
                  <a:cubicBezTo>
                    <a:pt x="1505388" y="84774"/>
                    <a:pt x="1501319" y="81741"/>
                    <a:pt x="1500167" y="77210"/>
                  </a:cubicBezTo>
                  <a:close/>
                  <a:moveTo>
                    <a:pt x="2623113" y="114951"/>
                  </a:moveTo>
                  <a:lnTo>
                    <a:pt x="2623151" y="114951"/>
                  </a:lnTo>
                  <a:cubicBezTo>
                    <a:pt x="2617699" y="113185"/>
                    <a:pt x="2614705" y="107388"/>
                    <a:pt x="2616394" y="101936"/>
                  </a:cubicBezTo>
                  <a:lnTo>
                    <a:pt x="2616394" y="101936"/>
                  </a:lnTo>
                  <a:cubicBezTo>
                    <a:pt x="2618160" y="96484"/>
                    <a:pt x="2623958" y="93489"/>
                    <a:pt x="2629410" y="95217"/>
                  </a:cubicBezTo>
                  <a:lnTo>
                    <a:pt x="2629410" y="95217"/>
                  </a:lnTo>
                  <a:cubicBezTo>
                    <a:pt x="2634861" y="96983"/>
                    <a:pt x="2637856" y="102781"/>
                    <a:pt x="2636129" y="108233"/>
                  </a:cubicBezTo>
                  <a:lnTo>
                    <a:pt x="2636129" y="108233"/>
                  </a:lnTo>
                  <a:cubicBezTo>
                    <a:pt x="2634708" y="112763"/>
                    <a:pt x="2630446" y="115604"/>
                    <a:pt x="2625954" y="115451"/>
                  </a:cubicBezTo>
                  <a:lnTo>
                    <a:pt x="2625954" y="115451"/>
                  </a:lnTo>
                  <a:cubicBezTo>
                    <a:pt x="2624994" y="115451"/>
                    <a:pt x="2624073" y="115220"/>
                    <a:pt x="2623113" y="114951"/>
                  </a:cubicBezTo>
                  <a:close/>
                  <a:moveTo>
                    <a:pt x="1528233" y="69954"/>
                  </a:moveTo>
                  <a:cubicBezTo>
                    <a:pt x="1526889" y="64425"/>
                    <a:pt x="1530306" y="58820"/>
                    <a:pt x="1535835" y="57437"/>
                  </a:cubicBezTo>
                  <a:lnTo>
                    <a:pt x="1535835" y="57437"/>
                  </a:lnTo>
                  <a:cubicBezTo>
                    <a:pt x="1541402" y="56094"/>
                    <a:pt x="1547007" y="59511"/>
                    <a:pt x="1548351" y="65039"/>
                  </a:cubicBezTo>
                  <a:lnTo>
                    <a:pt x="1548351" y="65039"/>
                  </a:lnTo>
                  <a:cubicBezTo>
                    <a:pt x="1549695" y="70606"/>
                    <a:pt x="1546278" y="76212"/>
                    <a:pt x="1540749" y="77556"/>
                  </a:cubicBezTo>
                  <a:lnTo>
                    <a:pt x="1540749" y="77556"/>
                  </a:lnTo>
                  <a:cubicBezTo>
                    <a:pt x="1539828" y="77786"/>
                    <a:pt x="1538868" y="77863"/>
                    <a:pt x="1537946" y="77825"/>
                  </a:cubicBezTo>
                  <a:lnTo>
                    <a:pt x="1537946" y="77825"/>
                  </a:lnTo>
                  <a:cubicBezTo>
                    <a:pt x="1533454" y="77671"/>
                    <a:pt x="1529346" y="74561"/>
                    <a:pt x="1528233" y="69915"/>
                  </a:cubicBezTo>
                  <a:close/>
                  <a:moveTo>
                    <a:pt x="2595623" y="106390"/>
                  </a:moveTo>
                  <a:lnTo>
                    <a:pt x="2595623" y="106390"/>
                  </a:lnTo>
                  <a:cubicBezTo>
                    <a:pt x="2590133" y="104739"/>
                    <a:pt x="2587023" y="98941"/>
                    <a:pt x="2588712" y="93489"/>
                  </a:cubicBezTo>
                  <a:lnTo>
                    <a:pt x="2588712" y="93489"/>
                  </a:lnTo>
                  <a:cubicBezTo>
                    <a:pt x="2590363" y="87999"/>
                    <a:pt x="2596160" y="84889"/>
                    <a:pt x="2601613" y="86578"/>
                  </a:cubicBezTo>
                  <a:lnTo>
                    <a:pt x="2601613" y="86578"/>
                  </a:lnTo>
                  <a:cubicBezTo>
                    <a:pt x="2607064" y="88229"/>
                    <a:pt x="2610213" y="94027"/>
                    <a:pt x="2608523" y="99479"/>
                  </a:cubicBezTo>
                  <a:lnTo>
                    <a:pt x="2608523" y="99479"/>
                  </a:lnTo>
                  <a:cubicBezTo>
                    <a:pt x="2607141" y="104086"/>
                    <a:pt x="2602841" y="107004"/>
                    <a:pt x="2598272" y="106850"/>
                  </a:cubicBezTo>
                  <a:lnTo>
                    <a:pt x="2598272" y="106850"/>
                  </a:lnTo>
                  <a:cubicBezTo>
                    <a:pt x="2597389" y="106850"/>
                    <a:pt x="2596506" y="106658"/>
                    <a:pt x="2595623" y="106390"/>
                  </a:cubicBezTo>
                  <a:close/>
                  <a:moveTo>
                    <a:pt x="1556375" y="63158"/>
                  </a:moveTo>
                  <a:cubicBezTo>
                    <a:pt x="1555109" y="57553"/>
                    <a:pt x="1558602" y="52062"/>
                    <a:pt x="1564131" y="50718"/>
                  </a:cubicBezTo>
                  <a:lnTo>
                    <a:pt x="1564131" y="50718"/>
                  </a:lnTo>
                  <a:cubicBezTo>
                    <a:pt x="1569737" y="49451"/>
                    <a:pt x="1575304" y="52945"/>
                    <a:pt x="1576571" y="58512"/>
                  </a:cubicBezTo>
                  <a:lnTo>
                    <a:pt x="1576571" y="58512"/>
                  </a:lnTo>
                  <a:cubicBezTo>
                    <a:pt x="1577838" y="64118"/>
                    <a:pt x="1574344" y="69685"/>
                    <a:pt x="1568777" y="70952"/>
                  </a:cubicBezTo>
                  <a:lnTo>
                    <a:pt x="1568777" y="70952"/>
                  </a:lnTo>
                  <a:cubicBezTo>
                    <a:pt x="1567855" y="71144"/>
                    <a:pt x="1566972" y="71221"/>
                    <a:pt x="1566128" y="71182"/>
                  </a:cubicBezTo>
                  <a:lnTo>
                    <a:pt x="1566128" y="71182"/>
                  </a:lnTo>
                  <a:cubicBezTo>
                    <a:pt x="1561520" y="71029"/>
                    <a:pt x="1557451" y="67842"/>
                    <a:pt x="1556375" y="63158"/>
                  </a:cubicBezTo>
                  <a:close/>
                  <a:moveTo>
                    <a:pt x="2567979" y="98250"/>
                  </a:moveTo>
                  <a:lnTo>
                    <a:pt x="2567979" y="98250"/>
                  </a:lnTo>
                  <a:cubicBezTo>
                    <a:pt x="2562527" y="96676"/>
                    <a:pt x="2559302" y="90917"/>
                    <a:pt x="2560915" y="85427"/>
                  </a:cubicBezTo>
                  <a:lnTo>
                    <a:pt x="2560915" y="85427"/>
                  </a:lnTo>
                  <a:cubicBezTo>
                    <a:pt x="2562489" y="79936"/>
                    <a:pt x="2568248" y="76750"/>
                    <a:pt x="2573738" y="78362"/>
                  </a:cubicBezTo>
                  <a:lnTo>
                    <a:pt x="2573738" y="78362"/>
                  </a:lnTo>
                  <a:cubicBezTo>
                    <a:pt x="2579190" y="79936"/>
                    <a:pt x="2582416" y="85695"/>
                    <a:pt x="2580803" y="91186"/>
                  </a:cubicBezTo>
                  <a:lnTo>
                    <a:pt x="2580803" y="91186"/>
                  </a:lnTo>
                  <a:cubicBezTo>
                    <a:pt x="2579459" y="95831"/>
                    <a:pt x="2575121" y="98826"/>
                    <a:pt x="2570551" y="98672"/>
                  </a:cubicBezTo>
                  <a:lnTo>
                    <a:pt x="2570551" y="98672"/>
                  </a:lnTo>
                  <a:cubicBezTo>
                    <a:pt x="2569668" y="98672"/>
                    <a:pt x="2568862" y="98480"/>
                    <a:pt x="2567979" y="98250"/>
                  </a:cubicBezTo>
                  <a:close/>
                  <a:moveTo>
                    <a:pt x="1584634" y="56746"/>
                  </a:moveTo>
                  <a:cubicBezTo>
                    <a:pt x="1583443" y="51141"/>
                    <a:pt x="1587014" y="45650"/>
                    <a:pt x="1592619" y="44460"/>
                  </a:cubicBezTo>
                  <a:lnTo>
                    <a:pt x="1592619" y="44460"/>
                  </a:lnTo>
                  <a:cubicBezTo>
                    <a:pt x="1598225" y="43270"/>
                    <a:pt x="1603677" y="46841"/>
                    <a:pt x="1604867" y="52446"/>
                  </a:cubicBezTo>
                  <a:lnTo>
                    <a:pt x="1604867" y="52446"/>
                  </a:lnTo>
                  <a:cubicBezTo>
                    <a:pt x="1606096" y="58052"/>
                    <a:pt x="1602525" y="63504"/>
                    <a:pt x="1596919" y="64694"/>
                  </a:cubicBezTo>
                  <a:lnTo>
                    <a:pt x="1596919" y="64694"/>
                  </a:lnTo>
                  <a:cubicBezTo>
                    <a:pt x="1596075" y="64886"/>
                    <a:pt x="1595269" y="64963"/>
                    <a:pt x="1594386" y="64924"/>
                  </a:cubicBezTo>
                  <a:lnTo>
                    <a:pt x="1594386" y="64924"/>
                  </a:lnTo>
                  <a:cubicBezTo>
                    <a:pt x="1589740" y="64771"/>
                    <a:pt x="1585632" y="61507"/>
                    <a:pt x="1584634" y="56746"/>
                  </a:cubicBezTo>
                  <a:close/>
                  <a:moveTo>
                    <a:pt x="2540221" y="90456"/>
                  </a:moveTo>
                  <a:cubicBezTo>
                    <a:pt x="2534730" y="88997"/>
                    <a:pt x="2531467" y="83315"/>
                    <a:pt x="2532964" y="77786"/>
                  </a:cubicBezTo>
                  <a:lnTo>
                    <a:pt x="2532964" y="77786"/>
                  </a:lnTo>
                  <a:cubicBezTo>
                    <a:pt x="2534461" y="72257"/>
                    <a:pt x="2540144" y="68994"/>
                    <a:pt x="2545672" y="70491"/>
                  </a:cubicBezTo>
                  <a:lnTo>
                    <a:pt x="2545672" y="70491"/>
                  </a:lnTo>
                  <a:cubicBezTo>
                    <a:pt x="2551163" y="71989"/>
                    <a:pt x="2554426" y="77671"/>
                    <a:pt x="2552929" y="83200"/>
                  </a:cubicBezTo>
                  <a:lnTo>
                    <a:pt x="2552929" y="83200"/>
                  </a:lnTo>
                  <a:cubicBezTo>
                    <a:pt x="2551662" y="87922"/>
                    <a:pt x="2547285" y="90955"/>
                    <a:pt x="2542601" y="90802"/>
                  </a:cubicBezTo>
                  <a:lnTo>
                    <a:pt x="2542601" y="90802"/>
                  </a:lnTo>
                  <a:cubicBezTo>
                    <a:pt x="2541833" y="90802"/>
                    <a:pt x="2541027" y="90687"/>
                    <a:pt x="2540221" y="90418"/>
                  </a:cubicBezTo>
                  <a:close/>
                  <a:moveTo>
                    <a:pt x="1612968" y="50757"/>
                  </a:moveTo>
                  <a:cubicBezTo>
                    <a:pt x="1611816" y="45151"/>
                    <a:pt x="1615502" y="39699"/>
                    <a:pt x="1621069" y="38586"/>
                  </a:cubicBezTo>
                  <a:lnTo>
                    <a:pt x="1621069" y="38586"/>
                  </a:lnTo>
                  <a:cubicBezTo>
                    <a:pt x="1626713" y="37472"/>
                    <a:pt x="1632127" y="41082"/>
                    <a:pt x="1633240" y="46725"/>
                  </a:cubicBezTo>
                  <a:lnTo>
                    <a:pt x="1633240" y="46725"/>
                  </a:lnTo>
                  <a:cubicBezTo>
                    <a:pt x="1634392" y="52331"/>
                    <a:pt x="1630745" y="57783"/>
                    <a:pt x="1625139" y="58896"/>
                  </a:cubicBezTo>
                  <a:lnTo>
                    <a:pt x="1625139" y="58896"/>
                  </a:lnTo>
                  <a:cubicBezTo>
                    <a:pt x="1624333" y="59050"/>
                    <a:pt x="1623565" y="59088"/>
                    <a:pt x="1622759" y="59050"/>
                  </a:cubicBezTo>
                  <a:lnTo>
                    <a:pt x="1622759" y="59050"/>
                  </a:lnTo>
                  <a:cubicBezTo>
                    <a:pt x="1618036" y="58896"/>
                    <a:pt x="1613890" y="55518"/>
                    <a:pt x="1612968" y="50718"/>
                  </a:cubicBezTo>
                  <a:close/>
                  <a:moveTo>
                    <a:pt x="2512385" y="83123"/>
                  </a:moveTo>
                  <a:cubicBezTo>
                    <a:pt x="2506818" y="81702"/>
                    <a:pt x="2503516" y="76097"/>
                    <a:pt x="2504936" y="70530"/>
                  </a:cubicBezTo>
                  <a:lnTo>
                    <a:pt x="2504936" y="70530"/>
                  </a:lnTo>
                  <a:cubicBezTo>
                    <a:pt x="2506357" y="65001"/>
                    <a:pt x="2512001" y="61661"/>
                    <a:pt x="2517530" y="63081"/>
                  </a:cubicBezTo>
                  <a:lnTo>
                    <a:pt x="2517530" y="63081"/>
                  </a:lnTo>
                  <a:cubicBezTo>
                    <a:pt x="2523097" y="64502"/>
                    <a:pt x="2526399" y="70107"/>
                    <a:pt x="2524978" y="75674"/>
                  </a:cubicBezTo>
                  <a:lnTo>
                    <a:pt x="2524978" y="75674"/>
                  </a:lnTo>
                  <a:cubicBezTo>
                    <a:pt x="2523788" y="80474"/>
                    <a:pt x="2519373" y="83622"/>
                    <a:pt x="2514612" y="83468"/>
                  </a:cubicBezTo>
                  <a:lnTo>
                    <a:pt x="2514612" y="83468"/>
                  </a:lnTo>
                  <a:cubicBezTo>
                    <a:pt x="2513921" y="83468"/>
                    <a:pt x="2513114" y="83353"/>
                    <a:pt x="2512385" y="83161"/>
                  </a:cubicBezTo>
                  <a:close/>
                  <a:moveTo>
                    <a:pt x="1641380" y="45190"/>
                  </a:moveTo>
                  <a:cubicBezTo>
                    <a:pt x="1640343" y="39546"/>
                    <a:pt x="1644067" y="34171"/>
                    <a:pt x="1649673" y="33096"/>
                  </a:cubicBezTo>
                  <a:lnTo>
                    <a:pt x="1649673" y="33096"/>
                  </a:lnTo>
                  <a:cubicBezTo>
                    <a:pt x="1655278" y="32059"/>
                    <a:pt x="1660692" y="35822"/>
                    <a:pt x="1661728" y="41427"/>
                  </a:cubicBezTo>
                  <a:lnTo>
                    <a:pt x="1661728" y="41427"/>
                  </a:lnTo>
                  <a:cubicBezTo>
                    <a:pt x="1662765" y="47071"/>
                    <a:pt x="1659003" y="52446"/>
                    <a:pt x="1653397" y="53444"/>
                  </a:cubicBezTo>
                  <a:lnTo>
                    <a:pt x="1653435" y="53444"/>
                  </a:lnTo>
                  <a:cubicBezTo>
                    <a:pt x="1652668" y="53598"/>
                    <a:pt x="1651938" y="53636"/>
                    <a:pt x="1651209" y="53636"/>
                  </a:cubicBezTo>
                  <a:lnTo>
                    <a:pt x="1651209" y="53636"/>
                  </a:lnTo>
                  <a:cubicBezTo>
                    <a:pt x="1646448" y="53483"/>
                    <a:pt x="1642301" y="50027"/>
                    <a:pt x="1641380" y="45151"/>
                  </a:cubicBezTo>
                  <a:close/>
                  <a:moveTo>
                    <a:pt x="2484434" y="76174"/>
                  </a:moveTo>
                  <a:cubicBezTo>
                    <a:pt x="2478905" y="74830"/>
                    <a:pt x="2475450" y="69263"/>
                    <a:pt x="2476794" y="63696"/>
                  </a:cubicBezTo>
                  <a:lnTo>
                    <a:pt x="2476794" y="63696"/>
                  </a:lnTo>
                  <a:cubicBezTo>
                    <a:pt x="2478099" y="58128"/>
                    <a:pt x="2483705" y="54711"/>
                    <a:pt x="2489272" y="56055"/>
                  </a:cubicBezTo>
                  <a:lnTo>
                    <a:pt x="2489272" y="56055"/>
                  </a:lnTo>
                  <a:cubicBezTo>
                    <a:pt x="2494801" y="57399"/>
                    <a:pt x="2498256" y="62966"/>
                    <a:pt x="2496912" y="68533"/>
                  </a:cubicBezTo>
                  <a:lnTo>
                    <a:pt x="2496912" y="68533"/>
                  </a:lnTo>
                  <a:cubicBezTo>
                    <a:pt x="2495760" y="73371"/>
                    <a:pt x="2491345" y="76634"/>
                    <a:pt x="2486546" y="76442"/>
                  </a:cubicBezTo>
                  <a:lnTo>
                    <a:pt x="2486546" y="76442"/>
                  </a:lnTo>
                  <a:cubicBezTo>
                    <a:pt x="2485855" y="76442"/>
                    <a:pt x="2485125" y="76366"/>
                    <a:pt x="2484434" y="76174"/>
                  </a:cubicBezTo>
                  <a:close/>
                  <a:moveTo>
                    <a:pt x="1669868" y="40006"/>
                  </a:moveTo>
                  <a:cubicBezTo>
                    <a:pt x="1668947" y="34324"/>
                    <a:pt x="1672709" y="29026"/>
                    <a:pt x="1678392" y="28066"/>
                  </a:cubicBezTo>
                  <a:lnTo>
                    <a:pt x="1678392" y="28066"/>
                  </a:lnTo>
                  <a:cubicBezTo>
                    <a:pt x="1683997" y="27145"/>
                    <a:pt x="1689372" y="30907"/>
                    <a:pt x="1690294" y="36589"/>
                  </a:cubicBezTo>
                  <a:lnTo>
                    <a:pt x="1690294" y="36589"/>
                  </a:lnTo>
                  <a:cubicBezTo>
                    <a:pt x="1691215" y="42195"/>
                    <a:pt x="1687452" y="47570"/>
                    <a:pt x="1681809" y="48492"/>
                  </a:cubicBezTo>
                  <a:lnTo>
                    <a:pt x="1681809" y="48492"/>
                  </a:lnTo>
                  <a:cubicBezTo>
                    <a:pt x="1681117" y="48645"/>
                    <a:pt x="1680388" y="48645"/>
                    <a:pt x="1679735" y="48645"/>
                  </a:cubicBezTo>
                  <a:lnTo>
                    <a:pt x="1679735" y="48645"/>
                  </a:lnTo>
                  <a:cubicBezTo>
                    <a:pt x="1674898" y="48492"/>
                    <a:pt x="1670713" y="44959"/>
                    <a:pt x="1669868" y="40045"/>
                  </a:cubicBezTo>
                  <a:close/>
                  <a:moveTo>
                    <a:pt x="2456330" y="69647"/>
                  </a:moveTo>
                  <a:lnTo>
                    <a:pt x="2456330" y="69647"/>
                  </a:lnTo>
                  <a:cubicBezTo>
                    <a:pt x="2450763" y="68418"/>
                    <a:pt x="2447269" y="62889"/>
                    <a:pt x="2448536" y="57284"/>
                  </a:cubicBezTo>
                  <a:lnTo>
                    <a:pt x="2448536" y="57284"/>
                  </a:lnTo>
                  <a:cubicBezTo>
                    <a:pt x="2449803" y="51678"/>
                    <a:pt x="2455331" y="48184"/>
                    <a:pt x="2460899" y="49451"/>
                  </a:cubicBezTo>
                  <a:lnTo>
                    <a:pt x="2460899" y="49451"/>
                  </a:lnTo>
                  <a:cubicBezTo>
                    <a:pt x="2466504" y="50718"/>
                    <a:pt x="2469998" y="56247"/>
                    <a:pt x="2468731" y="61853"/>
                  </a:cubicBezTo>
                  <a:lnTo>
                    <a:pt x="2468731" y="61853"/>
                  </a:lnTo>
                  <a:cubicBezTo>
                    <a:pt x="2467618" y="66805"/>
                    <a:pt x="2463164" y="70069"/>
                    <a:pt x="2458326" y="69915"/>
                  </a:cubicBezTo>
                  <a:lnTo>
                    <a:pt x="2458326" y="69915"/>
                  </a:lnTo>
                  <a:cubicBezTo>
                    <a:pt x="2457673" y="69915"/>
                    <a:pt x="2457021" y="69839"/>
                    <a:pt x="2456330" y="69647"/>
                  </a:cubicBezTo>
                  <a:close/>
                  <a:moveTo>
                    <a:pt x="1698471" y="35246"/>
                  </a:moveTo>
                  <a:cubicBezTo>
                    <a:pt x="1697589" y="29602"/>
                    <a:pt x="1701466" y="24265"/>
                    <a:pt x="1707149" y="23420"/>
                  </a:cubicBezTo>
                  <a:lnTo>
                    <a:pt x="1707149" y="23420"/>
                  </a:lnTo>
                  <a:cubicBezTo>
                    <a:pt x="1712754" y="22576"/>
                    <a:pt x="1718053" y="26415"/>
                    <a:pt x="1718936" y="32097"/>
                  </a:cubicBezTo>
                  <a:lnTo>
                    <a:pt x="1718936" y="32097"/>
                  </a:lnTo>
                  <a:cubicBezTo>
                    <a:pt x="1719819" y="37703"/>
                    <a:pt x="1715941" y="43040"/>
                    <a:pt x="1710297" y="43884"/>
                  </a:cubicBezTo>
                  <a:lnTo>
                    <a:pt x="1710297" y="43884"/>
                  </a:lnTo>
                  <a:cubicBezTo>
                    <a:pt x="1709644" y="43999"/>
                    <a:pt x="1708991" y="44038"/>
                    <a:pt x="1708339" y="44038"/>
                  </a:cubicBezTo>
                  <a:lnTo>
                    <a:pt x="1708339" y="44038"/>
                  </a:lnTo>
                  <a:cubicBezTo>
                    <a:pt x="1703463" y="43884"/>
                    <a:pt x="1699239" y="40275"/>
                    <a:pt x="1698471" y="35284"/>
                  </a:cubicBezTo>
                  <a:close/>
                  <a:moveTo>
                    <a:pt x="2428187" y="63542"/>
                  </a:moveTo>
                  <a:cubicBezTo>
                    <a:pt x="2422582" y="62352"/>
                    <a:pt x="2419011" y="56861"/>
                    <a:pt x="2420163" y="51256"/>
                  </a:cubicBezTo>
                  <a:lnTo>
                    <a:pt x="2420163" y="51256"/>
                  </a:lnTo>
                  <a:cubicBezTo>
                    <a:pt x="2421353" y="45650"/>
                    <a:pt x="2426843" y="42080"/>
                    <a:pt x="2432449" y="43232"/>
                  </a:cubicBezTo>
                  <a:lnTo>
                    <a:pt x="2432449" y="43232"/>
                  </a:lnTo>
                  <a:cubicBezTo>
                    <a:pt x="2438054" y="44422"/>
                    <a:pt x="2441625" y="49912"/>
                    <a:pt x="2440473" y="55518"/>
                  </a:cubicBezTo>
                  <a:lnTo>
                    <a:pt x="2440473" y="55518"/>
                  </a:lnTo>
                  <a:cubicBezTo>
                    <a:pt x="2439398" y="60509"/>
                    <a:pt x="2434944" y="63888"/>
                    <a:pt x="2430030" y="63696"/>
                  </a:cubicBezTo>
                  <a:lnTo>
                    <a:pt x="2430030" y="63696"/>
                  </a:lnTo>
                  <a:cubicBezTo>
                    <a:pt x="2429454" y="63696"/>
                    <a:pt x="2428840" y="63619"/>
                    <a:pt x="2428225" y="63504"/>
                  </a:cubicBezTo>
                  <a:close/>
                  <a:moveTo>
                    <a:pt x="1727113" y="30907"/>
                  </a:moveTo>
                  <a:cubicBezTo>
                    <a:pt x="1726307" y="25263"/>
                    <a:pt x="1730300" y="20042"/>
                    <a:pt x="1735944" y="19274"/>
                  </a:cubicBezTo>
                  <a:lnTo>
                    <a:pt x="1735944" y="19274"/>
                  </a:lnTo>
                  <a:cubicBezTo>
                    <a:pt x="1741588" y="18467"/>
                    <a:pt x="1746810" y="22460"/>
                    <a:pt x="1747577" y="28104"/>
                  </a:cubicBezTo>
                  <a:lnTo>
                    <a:pt x="1747577" y="28104"/>
                  </a:lnTo>
                  <a:cubicBezTo>
                    <a:pt x="1748384" y="33748"/>
                    <a:pt x="1744467" y="38970"/>
                    <a:pt x="1738785" y="39738"/>
                  </a:cubicBezTo>
                  <a:lnTo>
                    <a:pt x="1738785" y="39738"/>
                  </a:lnTo>
                  <a:cubicBezTo>
                    <a:pt x="1738171" y="39853"/>
                    <a:pt x="1737595" y="39853"/>
                    <a:pt x="1737019" y="39853"/>
                  </a:cubicBezTo>
                  <a:lnTo>
                    <a:pt x="1737019" y="39853"/>
                  </a:lnTo>
                  <a:cubicBezTo>
                    <a:pt x="1732066" y="39699"/>
                    <a:pt x="1727805" y="35975"/>
                    <a:pt x="1727113" y="30907"/>
                  </a:cubicBezTo>
                  <a:close/>
                  <a:moveTo>
                    <a:pt x="2399967" y="57821"/>
                  </a:moveTo>
                  <a:cubicBezTo>
                    <a:pt x="2394362" y="56746"/>
                    <a:pt x="2390676" y="51256"/>
                    <a:pt x="2391790" y="45650"/>
                  </a:cubicBezTo>
                  <a:lnTo>
                    <a:pt x="2391790" y="45650"/>
                  </a:lnTo>
                  <a:cubicBezTo>
                    <a:pt x="2392864" y="40045"/>
                    <a:pt x="2398317" y="36359"/>
                    <a:pt x="2403960" y="37472"/>
                  </a:cubicBezTo>
                  <a:lnTo>
                    <a:pt x="2403960" y="37472"/>
                  </a:lnTo>
                  <a:cubicBezTo>
                    <a:pt x="2409566" y="38548"/>
                    <a:pt x="2413252" y="44038"/>
                    <a:pt x="2412138" y="49643"/>
                  </a:cubicBezTo>
                  <a:lnTo>
                    <a:pt x="2412138" y="49643"/>
                  </a:lnTo>
                  <a:cubicBezTo>
                    <a:pt x="2411140" y="54711"/>
                    <a:pt x="2406648" y="58167"/>
                    <a:pt x="2401618" y="58013"/>
                  </a:cubicBezTo>
                  <a:lnTo>
                    <a:pt x="2401618" y="58013"/>
                  </a:lnTo>
                  <a:cubicBezTo>
                    <a:pt x="2401081" y="58013"/>
                    <a:pt x="2400505" y="57936"/>
                    <a:pt x="2399967" y="57821"/>
                  </a:cubicBezTo>
                  <a:close/>
                  <a:moveTo>
                    <a:pt x="1755794" y="26991"/>
                  </a:moveTo>
                  <a:cubicBezTo>
                    <a:pt x="1755103" y="21347"/>
                    <a:pt x="1759134" y="16164"/>
                    <a:pt x="1764778" y="15434"/>
                  </a:cubicBezTo>
                  <a:lnTo>
                    <a:pt x="1764778" y="15434"/>
                  </a:lnTo>
                  <a:cubicBezTo>
                    <a:pt x="1770460" y="14743"/>
                    <a:pt x="1775643" y="18775"/>
                    <a:pt x="1776335" y="24457"/>
                  </a:cubicBezTo>
                  <a:lnTo>
                    <a:pt x="1776335" y="24457"/>
                  </a:lnTo>
                  <a:cubicBezTo>
                    <a:pt x="1777064" y="30101"/>
                    <a:pt x="1772994" y="35284"/>
                    <a:pt x="1767350" y="35975"/>
                  </a:cubicBezTo>
                  <a:lnTo>
                    <a:pt x="1767350" y="35975"/>
                  </a:lnTo>
                  <a:cubicBezTo>
                    <a:pt x="1766813" y="36052"/>
                    <a:pt x="1766275" y="36052"/>
                    <a:pt x="1765738" y="36052"/>
                  </a:cubicBezTo>
                  <a:lnTo>
                    <a:pt x="1765738" y="36052"/>
                  </a:lnTo>
                  <a:cubicBezTo>
                    <a:pt x="1760747" y="35898"/>
                    <a:pt x="1756446" y="32136"/>
                    <a:pt x="1755794" y="26991"/>
                  </a:cubicBezTo>
                  <a:close/>
                  <a:moveTo>
                    <a:pt x="2371633" y="52485"/>
                  </a:moveTo>
                  <a:cubicBezTo>
                    <a:pt x="2366027" y="51486"/>
                    <a:pt x="2362265" y="46073"/>
                    <a:pt x="2363301" y="40467"/>
                  </a:cubicBezTo>
                  <a:lnTo>
                    <a:pt x="2363301" y="40467"/>
                  </a:lnTo>
                  <a:cubicBezTo>
                    <a:pt x="2364299" y="34823"/>
                    <a:pt x="2369751" y="31099"/>
                    <a:pt x="2375318" y="32097"/>
                  </a:cubicBezTo>
                  <a:lnTo>
                    <a:pt x="2375318" y="32097"/>
                  </a:lnTo>
                  <a:cubicBezTo>
                    <a:pt x="2380962" y="33096"/>
                    <a:pt x="2384686" y="38509"/>
                    <a:pt x="2383688" y="44153"/>
                  </a:cubicBezTo>
                  <a:lnTo>
                    <a:pt x="2383688" y="44153"/>
                  </a:lnTo>
                  <a:cubicBezTo>
                    <a:pt x="2382767" y="49259"/>
                    <a:pt x="2378236" y="52792"/>
                    <a:pt x="2373168" y="52638"/>
                  </a:cubicBezTo>
                  <a:lnTo>
                    <a:pt x="2373168" y="52638"/>
                  </a:lnTo>
                  <a:cubicBezTo>
                    <a:pt x="2372669" y="52638"/>
                    <a:pt x="2372170" y="52638"/>
                    <a:pt x="2371633" y="52523"/>
                  </a:cubicBezTo>
                  <a:close/>
                  <a:moveTo>
                    <a:pt x="1784551" y="23459"/>
                  </a:moveTo>
                  <a:cubicBezTo>
                    <a:pt x="1783898" y="17776"/>
                    <a:pt x="1788006" y="12670"/>
                    <a:pt x="1793688" y="12017"/>
                  </a:cubicBezTo>
                  <a:lnTo>
                    <a:pt x="1793688" y="12017"/>
                  </a:lnTo>
                  <a:cubicBezTo>
                    <a:pt x="1799332" y="11403"/>
                    <a:pt x="1804477" y="15511"/>
                    <a:pt x="1805130" y="21155"/>
                  </a:cubicBezTo>
                  <a:lnTo>
                    <a:pt x="1805130" y="21155"/>
                  </a:lnTo>
                  <a:cubicBezTo>
                    <a:pt x="1805744" y="26837"/>
                    <a:pt x="1801636" y="31982"/>
                    <a:pt x="1795954" y="32596"/>
                  </a:cubicBezTo>
                  <a:lnTo>
                    <a:pt x="1795954" y="32596"/>
                  </a:lnTo>
                  <a:cubicBezTo>
                    <a:pt x="1795493" y="32673"/>
                    <a:pt x="1794994" y="32673"/>
                    <a:pt x="1794495" y="32673"/>
                  </a:cubicBezTo>
                  <a:lnTo>
                    <a:pt x="1794495" y="32673"/>
                  </a:lnTo>
                  <a:cubicBezTo>
                    <a:pt x="1789388" y="32520"/>
                    <a:pt x="1785088" y="28642"/>
                    <a:pt x="1784551" y="23459"/>
                  </a:cubicBezTo>
                  <a:close/>
                  <a:moveTo>
                    <a:pt x="2343259" y="47608"/>
                  </a:moveTo>
                  <a:cubicBezTo>
                    <a:pt x="2337616" y="46687"/>
                    <a:pt x="2333815" y="41350"/>
                    <a:pt x="2334736" y="35706"/>
                  </a:cubicBezTo>
                  <a:lnTo>
                    <a:pt x="2334736" y="35706"/>
                  </a:lnTo>
                  <a:cubicBezTo>
                    <a:pt x="2335658" y="30062"/>
                    <a:pt x="2340994" y="26261"/>
                    <a:pt x="2346638" y="27183"/>
                  </a:cubicBezTo>
                  <a:lnTo>
                    <a:pt x="2346638" y="27183"/>
                  </a:lnTo>
                  <a:cubicBezTo>
                    <a:pt x="2352244" y="28104"/>
                    <a:pt x="2356083" y="33441"/>
                    <a:pt x="2355162" y="39085"/>
                  </a:cubicBezTo>
                  <a:lnTo>
                    <a:pt x="2355162" y="39085"/>
                  </a:lnTo>
                  <a:cubicBezTo>
                    <a:pt x="2354279" y="44230"/>
                    <a:pt x="2349748" y="47916"/>
                    <a:pt x="2344603" y="47724"/>
                  </a:cubicBezTo>
                  <a:lnTo>
                    <a:pt x="2344603" y="47724"/>
                  </a:lnTo>
                  <a:cubicBezTo>
                    <a:pt x="2344142" y="47724"/>
                    <a:pt x="2343682" y="47647"/>
                    <a:pt x="2343221" y="47608"/>
                  </a:cubicBezTo>
                  <a:close/>
                  <a:moveTo>
                    <a:pt x="1813346" y="20387"/>
                  </a:moveTo>
                  <a:cubicBezTo>
                    <a:pt x="1812809" y="14705"/>
                    <a:pt x="1816994" y="9637"/>
                    <a:pt x="1822714" y="9099"/>
                  </a:cubicBezTo>
                  <a:lnTo>
                    <a:pt x="1822714" y="9099"/>
                  </a:lnTo>
                  <a:cubicBezTo>
                    <a:pt x="1828397" y="8562"/>
                    <a:pt x="1833465" y="12708"/>
                    <a:pt x="1833964" y="18429"/>
                  </a:cubicBezTo>
                  <a:lnTo>
                    <a:pt x="1833964" y="18429"/>
                  </a:lnTo>
                  <a:cubicBezTo>
                    <a:pt x="1834540" y="24111"/>
                    <a:pt x="1830355" y="29218"/>
                    <a:pt x="1824634" y="29717"/>
                  </a:cubicBezTo>
                  <a:lnTo>
                    <a:pt x="1824634" y="29717"/>
                  </a:lnTo>
                  <a:cubicBezTo>
                    <a:pt x="1824173" y="29717"/>
                    <a:pt x="1823751" y="29755"/>
                    <a:pt x="1823329" y="29755"/>
                  </a:cubicBezTo>
                  <a:lnTo>
                    <a:pt x="1823329" y="29755"/>
                  </a:lnTo>
                  <a:cubicBezTo>
                    <a:pt x="1818184" y="29602"/>
                    <a:pt x="1813845" y="25647"/>
                    <a:pt x="1813346" y="20387"/>
                  </a:cubicBezTo>
                  <a:close/>
                  <a:moveTo>
                    <a:pt x="2314810" y="43116"/>
                  </a:moveTo>
                  <a:cubicBezTo>
                    <a:pt x="2309127" y="42272"/>
                    <a:pt x="2305288" y="36973"/>
                    <a:pt x="2306094" y="31329"/>
                  </a:cubicBezTo>
                  <a:lnTo>
                    <a:pt x="2306094" y="31329"/>
                  </a:lnTo>
                  <a:cubicBezTo>
                    <a:pt x="2306939" y="25686"/>
                    <a:pt x="2312237" y="21808"/>
                    <a:pt x="2317881" y="22652"/>
                  </a:cubicBezTo>
                  <a:lnTo>
                    <a:pt x="2317881" y="22652"/>
                  </a:lnTo>
                  <a:cubicBezTo>
                    <a:pt x="2323525" y="23497"/>
                    <a:pt x="2327403" y="28757"/>
                    <a:pt x="2326558" y="34439"/>
                  </a:cubicBezTo>
                  <a:lnTo>
                    <a:pt x="2326558" y="34439"/>
                  </a:lnTo>
                  <a:cubicBezTo>
                    <a:pt x="2325752" y="39661"/>
                    <a:pt x="2321183" y="43385"/>
                    <a:pt x="2316000" y="43193"/>
                  </a:cubicBezTo>
                  <a:lnTo>
                    <a:pt x="2316000" y="43193"/>
                  </a:lnTo>
                  <a:cubicBezTo>
                    <a:pt x="2315616" y="43193"/>
                    <a:pt x="2315232" y="43193"/>
                    <a:pt x="2314810" y="43116"/>
                  </a:cubicBezTo>
                  <a:close/>
                  <a:moveTo>
                    <a:pt x="1842180" y="17661"/>
                  </a:moveTo>
                  <a:cubicBezTo>
                    <a:pt x="1841758" y="11979"/>
                    <a:pt x="1845981" y="7026"/>
                    <a:pt x="1851702" y="6527"/>
                  </a:cubicBezTo>
                  <a:lnTo>
                    <a:pt x="1851702" y="6527"/>
                  </a:lnTo>
                  <a:cubicBezTo>
                    <a:pt x="1857384" y="6066"/>
                    <a:pt x="1862375" y="10328"/>
                    <a:pt x="1862836" y="16010"/>
                  </a:cubicBezTo>
                  <a:lnTo>
                    <a:pt x="1862836" y="16010"/>
                  </a:lnTo>
                  <a:cubicBezTo>
                    <a:pt x="1863297" y="21693"/>
                    <a:pt x="1859035" y="26684"/>
                    <a:pt x="1853353" y="27183"/>
                  </a:cubicBezTo>
                  <a:lnTo>
                    <a:pt x="1853353" y="27183"/>
                  </a:lnTo>
                  <a:cubicBezTo>
                    <a:pt x="1852930" y="27183"/>
                    <a:pt x="1852585" y="27183"/>
                    <a:pt x="1852163" y="27183"/>
                  </a:cubicBezTo>
                  <a:lnTo>
                    <a:pt x="1852163" y="27183"/>
                  </a:lnTo>
                  <a:cubicBezTo>
                    <a:pt x="1846979" y="27029"/>
                    <a:pt x="1842641" y="22998"/>
                    <a:pt x="1842180" y="17661"/>
                  </a:cubicBezTo>
                  <a:close/>
                  <a:moveTo>
                    <a:pt x="2286283" y="39047"/>
                  </a:moveTo>
                  <a:lnTo>
                    <a:pt x="2286283" y="39047"/>
                  </a:lnTo>
                  <a:cubicBezTo>
                    <a:pt x="2280639" y="38240"/>
                    <a:pt x="2276646" y="33057"/>
                    <a:pt x="2277414" y="27375"/>
                  </a:cubicBezTo>
                  <a:lnTo>
                    <a:pt x="2277414" y="27375"/>
                  </a:lnTo>
                  <a:cubicBezTo>
                    <a:pt x="2278182" y="21731"/>
                    <a:pt x="2283403" y="17738"/>
                    <a:pt x="2289047" y="18506"/>
                  </a:cubicBezTo>
                  <a:lnTo>
                    <a:pt x="2289047" y="18506"/>
                  </a:lnTo>
                  <a:cubicBezTo>
                    <a:pt x="2294691" y="19274"/>
                    <a:pt x="2298684" y="24495"/>
                    <a:pt x="2297916" y="30139"/>
                  </a:cubicBezTo>
                  <a:lnTo>
                    <a:pt x="2297916" y="30139"/>
                  </a:lnTo>
                  <a:cubicBezTo>
                    <a:pt x="2297187" y="35476"/>
                    <a:pt x="2292579" y="39277"/>
                    <a:pt x="2287358" y="39123"/>
                  </a:cubicBezTo>
                  <a:lnTo>
                    <a:pt x="2287358" y="39123"/>
                  </a:lnTo>
                  <a:cubicBezTo>
                    <a:pt x="2286974" y="39123"/>
                    <a:pt x="2286667" y="39123"/>
                    <a:pt x="2286283" y="39047"/>
                  </a:cubicBezTo>
                  <a:close/>
                  <a:moveTo>
                    <a:pt x="1871052" y="15434"/>
                  </a:moveTo>
                  <a:cubicBezTo>
                    <a:pt x="1870707" y="9752"/>
                    <a:pt x="1875045" y="4838"/>
                    <a:pt x="1880728" y="4454"/>
                  </a:cubicBezTo>
                  <a:lnTo>
                    <a:pt x="1880728" y="4454"/>
                  </a:lnTo>
                  <a:cubicBezTo>
                    <a:pt x="1886410" y="4070"/>
                    <a:pt x="1891363" y="8408"/>
                    <a:pt x="1891708" y="14091"/>
                  </a:cubicBezTo>
                  <a:lnTo>
                    <a:pt x="1891708" y="14091"/>
                  </a:lnTo>
                  <a:cubicBezTo>
                    <a:pt x="1892092" y="19811"/>
                    <a:pt x="1887754" y="24726"/>
                    <a:pt x="1882071" y="25148"/>
                  </a:cubicBezTo>
                  <a:lnTo>
                    <a:pt x="1882071" y="25148"/>
                  </a:lnTo>
                  <a:cubicBezTo>
                    <a:pt x="1881688" y="25148"/>
                    <a:pt x="1881380" y="25148"/>
                    <a:pt x="1881035" y="25148"/>
                  </a:cubicBezTo>
                  <a:lnTo>
                    <a:pt x="1881035" y="25148"/>
                  </a:lnTo>
                  <a:cubicBezTo>
                    <a:pt x="1875775" y="24994"/>
                    <a:pt x="1871398" y="20810"/>
                    <a:pt x="1871052" y="15473"/>
                  </a:cubicBezTo>
                  <a:close/>
                  <a:moveTo>
                    <a:pt x="2257756" y="35399"/>
                  </a:moveTo>
                  <a:lnTo>
                    <a:pt x="2257756" y="35399"/>
                  </a:lnTo>
                  <a:cubicBezTo>
                    <a:pt x="2252112" y="34708"/>
                    <a:pt x="2248043" y="29525"/>
                    <a:pt x="2248734" y="23881"/>
                  </a:cubicBezTo>
                  <a:lnTo>
                    <a:pt x="2248734" y="23881"/>
                  </a:lnTo>
                  <a:cubicBezTo>
                    <a:pt x="2249425" y="18199"/>
                    <a:pt x="2254608" y="14129"/>
                    <a:pt x="2260252" y="14820"/>
                  </a:cubicBezTo>
                  <a:lnTo>
                    <a:pt x="2260252" y="14820"/>
                  </a:lnTo>
                  <a:cubicBezTo>
                    <a:pt x="2265934" y="15550"/>
                    <a:pt x="2269966" y="20694"/>
                    <a:pt x="2269274" y="26377"/>
                  </a:cubicBezTo>
                  <a:lnTo>
                    <a:pt x="2269274" y="26377"/>
                  </a:lnTo>
                  <a:cubicBezTo>
                    <a:pt x="2268660" y="31752"/>
                    <a:pt x="2264014" y="35591"/>
                    <a:pt x="2258716" y="35438"/>
                  </a:cubicBezTo>
                  <a:lnTo>
                    <a:pt x="2257756" y="35438"/>
                  </a:lnTo>
                  <a:close/>
                  <a:moveTo>
                    <a:pt x="1899963" y="13591"/>
                  </a:moveTo>
                  <a:cubicBezTo>
                    <a:pt x="1899656" y="7871"/>
                    <a:pt x="1904033" y="3033"/>
                    <a:pt x="1909753" y="2726"/>
                  </a:cubicBezTo>
                  <a:lnTo>
                    <a:pt x="1909753" y="2726"/>
                  </a:lnTo>
                  <a:cubicBezTo>
                    <a:pt x="1915436" y="2419"/>
                    <a:pt x="1920312" y="6796"/>
                    <a:pt x="1920619" y="12516"/>
                  </a:cubicBezTo>
                  <a:lnTo>
                    <a:pt x="1920619" y="12516"/>
                  </a:lnTo>
                  <a:cubicBezTo>
                    <a:pt x="1920926" y="18237"/>
                    <a:pt x="1916511" y="23113"/>
                    <a:pt x="1910828" y="23382"/>
                  </a:cubicBezTo>
                  <a:lnTo>
                    <a:pt x="1910828" y="23382"/>
                  </a:lnTo>
                  <a:cubicBezTo>
                    <a:pt x="1910521" y="23382"/>
                    <a:pt x="1910253" y="23382"/>
                    <a:pt x="1909945" y="23382"/>
                  </a:cubicBezTo>
                  <a:lnTo>
                    <a:pt x="1909945" y="23382"/>
                  </a:lnTo>
                  <a:cubicBezTo>
                    <a:pt x="1904609" y="23190"/>
                    <a:pt x="1900232" y="19005"/>
                    <a:pt x="1899963" y="13553"/>
                  </a:cubicBezTo>
                  <a:close/>
                  <a:moveTo>
                    <a:pt x="2229191" y="32136"/>
                  </a:moveTo>
                  <a:cubicBezTo>
                    <a:pt x="2223509" y="31483"/>
                    <a:pt x="2219401" y="26415"/>
                    <a:pt x="2219977" y="20733"/>
                  </a:cubicBezTo>
                  <a:lnTo>
                    <a:pt x="2219977" y="20733"/>
                  </a:lnTo>
                  <a:cubicBezTo>
                    <a:pt x="2220591" y="15050"/>
                    <a:pt x="2225697" y="10942"/>
                    <a:pt x="2231379" y="11518"/>
                  </a:cubicBezTo>
                  <a:lnTo>
                    <a:pt x="2231379" y="11518"/>
                  </a:lnTo>
                  <a:cubicBezTo>
                    <a:pt x="2237024" y="12132"/>
                    <a:pt x="2241170" y="17239"/>
                    <a:pt x="2240556" y="22921"/>
                  </a:cubicBezTo>
                  <a:lnTo>
                    <a:pt x="2240556" y="22921"/>
                  </a:lnTo>
                  <a:cubicBezTo>
                    <a:pt x="2240018" y="28335"/>
                    <a:pt x="2235334" y="32328"/>
                    <a:pt x="2229920" y="32136"/>
                  </a:cubicBezTo>
                  <a:lnTo>
                    <a:pt x="2229191" y="32136"/>
                  </a:lnTo>
                  <a:close/>
                  <a:moveTo>
                    <a:pt x="1928912" y="12171"/>
                  </a:moveTo>
                  <a:cubicBezTo>
                    <a:pt x="1928682" y="6450"/>
                    <a:pt x="1933135" y="1651"/>
                    <a:pt x="1938856" y="1421"/>
                  </a:cubicBezTo>
                  <a:lnTo>
                    <a:pt x="1938856" y="1421"/>
                  </a:lnTo>
                  <a:cubicBezTo>
                    <a:pt x="1944577" y="1190"/>
                    <a:pt x="1949376" y="5644"/>
                    <a:pt x="1949606" y="11365"/>
                  </a:cubicBezTo>
                  <a:lnTo>
                    <a:pt x="1949606" y="11365"/>
                  </a:lnTo>
                  <a:cubicBezTo>
                    <a:pt x="1949798" y="17085"/>
                    <a:pt x="1945383" y="21885"/>
                    <a:pt x="1939662" y="22115"/>
                  </a:cubicBezTo>
                  <a:lnTo>
                    <a:pt x="1939662" y="22115"/>
                  </a:lnTo>
                  <a:cubicBezTo>
                    <a:pt x="1939432" y="22115"/>
                    <a:pt x="1939163" y="22115"/>
                    <a:pt x="1938933" y="22115"/>
                  </a:cubicBezTo>
                  <a:lnTo>
                    <a:pt x="1938933" y="22115"/>
                  </a:lnTo>
                  <a:cubicBezTo>
                    <a:pt x="1933558" y="21923"/>
                    <a:pt x="1929142" y="17623"/>
                    <a:pt x="1928950" y="12132"/>
                  </a:cubicBezTo>
                  <a:close/>
                  <a:moveTo>
                    <a:pt x="2200511" y="29256"/>
                  </a:moveTo>
                  <a:cubicBezTo>
                    <a:pt x="2200204" y="29256"/>
                    <a:pt x="2199935" y="29179"/>
                    <a:pt x="2199589" y="29141"/>
                  </a:cubicBezTo>
                  <a:lnTo>
                    <a:pt x="2198706" y="29141"/>
                  </a:lnTo>
                  <a:cubicBezTo>
                    <a:pt x="2193024" y="28565"/>
                    <a:pt x="2188839" y="23535"/>
                    <a:pt x="2189338" y="17815"/>
                  </a:cubicBezTo>
                  <a:lnTo>
                    <a:pt x="2189338" y="17815"/>
                  </a:lnTo>
                  <a:cubicBezTo>
                    <a:pt x="2189914" y="12132"/>
                    <a:pt x="2194905" y="7909"/>
                    <a:pt x="2200626" y="8447"/>
                  </a:cubicBezTo>
                  <a:lnTo>
                    <a:pt x="2200626" y="8447"/>
                  </a:lnTo>
                  <a:cubicBezTo>
                    <a:pt x="2200895" y="8485"/>
                    <a:pt x="2201240" y="8562"/>
                    <a:pt x="2201548" y="8600"/>
                  </a:cubicBezTo>
                  <a:lnTo>
                    <a:pt x="2202431" y="8600"/>
                  </a:lnTo>
                  <a:cubicBezTo>
                    <a:pt x="2208113" y="9138"/>
                    <a:pt x="2212298" y="14206"/>
                    <a:pt x="2211799" y="19850"/>
                  </a:cubicBezTo>
                  <a:lnTo>
                    <a:pt x="2211799" y="19850"/>
                  </a:lnTo>
                  <a:cubicBezTo>
                    <a:pt x="2211300" y="25340"/>
                    <a:pt x="2206616" y="29448"/>
                    <a:pt x="2201125" y="29295"/>
                  </a:cubicBezTo>
                  <a:lnTo>
                    <a:pt x="2201125" y="29295"/>
                  </a:lnTo>
                  <a:cubicBezTo>
                    <a:pt x="2200933" y="29295"/>
                    <a:pt x="2200703" y="29295"/>
                    <a:pt x="2200511" y="29218"/>
                  </a:cubicBezTo>
                  <a:close/>
                  <a:moveTo>
                    <a:pt x="1957861" y="11173"/>
                  </a:moveTo>
                  <a:cubicBezTo>
                    <a:pt x="1957707" y="5452"/>
                    <a:pt x="1962200" y="691"/>
                    <a:pt x="1967959" y="576"/>
                  </a:cubicBezTo>
                  <a:lnTo>
                    <a:pt x="1967959" y="576"/>
                  </a:lnTo>
                  <a:cubicBezTo>
                    <a:pt x="1973679" y="422"/>
                    <a:pt x="1978440" y="4991"/>
                    <a:pt x="1978555" y="10674"/>
                  </a:cubicBezTo>
                  <a:lnTo>
                    <a:pt x="1978555" y="10674"/>
                  </a:lnTo>
                  <a:cubicBezTo>
                    <a:pt x="1978709" y="16394"/>
                    <a:pt x="1974217" y="21155"/>
                    <a:pt x="1968458" y="21270"/>
                  </a:cubicBezTo>
                  <a:lnTo>
                    <a:pt x="1968458" y="21270"/>
                  </a:lnTo>
                  <a:cubicBezTo>
                    <a:pt x="1968266" y="21270"/>
                    <a:pt x="1968035" y="21270"/>
                    <a:pt x="1967844" y="21270"/>
                  </a:cubicBezTo>
                  <a:lnTo>
                    <a:pt x="1967844" y="21270"/>
                  </a:lnTo>
                  <a:cubicBezTo>
                    <a:pt x="1962430" y="21078"/>
                    <a:pt x="1957976" y="16663"/>
                    <a:pt x="1957861" y="11173"/>
                  </a:cubicBezTo>
                  <a:close/>
                  <a:moveTo>
                    <a:pt x="2170026" y="26645"/>
                  </a:moveTo>
                  <a:cubicBezTo>
                    <a:pt x="2164305" y="26223"/>
                    <a:pt x="2160044" y="21232"/>
                    <a:pt x="2160466" y="15511"/>
                  </a:cubicBezTo>
                  <a:lnTo>
                    <a:pt x="2160466" y="15511"/>
                  </a:lnTo>
                  <a:cubicBezTo>
                    <a:pt x="2160888" y="9790"/>
                    <a:pt x="2165879" y="5567"/>
                    <a:pt x="2171600" y="6028"/>
                  </a:cubicBezTo>
                  <a:lnTo>
                    <a:pt x="2171600" y="6028"/>
                  </a:lnTo>
                  <a:cubicBezTo>
                    <a:pt x="2177321" y="6450"/>
                    <a:pt x="2181583" y="11403"/>
                    <a:pt x="2181122" y="17124"/>
                  </a:cubicBezTo>
                  <a:lnTo>
                    <a:pt x="2181122" y="17124"/>
                  </a:lnTo>
                  <a:cubicBezTo>
                    <a:pt x="2180700" y="22691"/>
                    <a:pt x="2175977" y="26837"/>
                    <a:pt x="2170448" y="26684"/>
                  </a:cubicBezTo>
                  <a:lnTo>
                    <a:pt x="2169988" y="26684"/>
                  </a:lnTo>
                  <a:close/>
                  <a:moveTo>
                    <a:pt x="1986772" y="10520"/>
                  </a:moveTo>
                  <a:cubicBezTo>
                    <a:pt x="1986772" y="4799"/>
                    <a:pt x="1991341" y="115"/>
                    <a:pt x="1997061" y="77"/>
                  </a:cubicBezTo>
                  <a:lnTo>
                    <a:pt x="1997061" y="77"/>
                  </a:lnTo>
                  <a:cubicBezTo>
                    <a:pt x="2002782" y="0"/>
                    <a:pt x="2007428" y="4607"/>
                    <a:pt x="2007504" y="10328"/>
                  </a:cubicBezTo>
                  <a:lnTo>
                    <a:pt x="2007504" y="10328"/>
                  </a:lnTo>
                  <a:cubicBezTo>
                    <a:pt x="2007504" y="16049"/>
                    <a:pt x="2002935" y="20733"/>
                    <a:pt x="1997215" y="20771"/>
                  </a:cubicBezTo>
                  <a:lnTo>
                    <a:pt x="1997215" y="20771"/>
                  </a:lnTo>
                  <a:cubicBezTo>
                    <a:pt x="1997215" y="20771"/>
                    <a:pt x="1996908" y="20771"/>
                    <a:pt x="1996792" y="20771"/>
                  </a:cubicBezTo>
                  <a:lnTo>
                    <a:pt x="1996792" y="20771"/>
                  </a:lnTo>
                  <a:cubicBezTo>
                    <a:pt x="1991302" y="20579"/>
                    <a:pt x="1986848" y="16049"/>
                    <a:pt x="1986772" y="10520"/>
                  </a:cubicBezTo>
                  <a:close/>
                  <a:moveTo>
                    <a:pt x="2141269" y="24649"/>
                  </a:moveTo>
                  <a:cubicBezTo>
                    <a:pt x="2135548" y="24303"/>
                    <a:pt x="2131210" y="19389"/>
                    <a:pt x="2131555" y="13668"/>
                  </a:cubicBezTo>
                  <a:lnTo>
                    <a:pt x="2131555" y="13668"/>
                  </a:lnTo>
                  <a:cubicBezTo>
                    <a:pt x="2131901" y="7948"/>
                    <a:pt x="2136854" y="3647"/>
                    <a:pt x="2142574" y="3993"/>
                  </a:cubicBezTo>
                  <a:lnTo>
                    <a:pt x="2142574" y="3993"/>
                  </a:lnTo>
                  <a:cubicBezTo>
                    <a:pt x="2148295" y="4339"/>
                    <a:pt x="2152595" y="9253"/>
                    <a:pt x="2152250" y="14974"/>
                  </a:cubicBezTo>
                  <a:lnTo>
                    <a:pt x="2152250" y="14974"/>
                  </a:lnTo>
                  <a:cubicBezTo>
                    <a:pt x="2151904" y="20541"/>
                    <a:pt x="2147182" y="24879"/>
                    <a:pt x="2141614" y="24687"/>
                  </a:cubicBezTo>
                  <a:lnTo>
                    <a:pt x="2141614" y="24687"/>
                  </a:lnTo>
                  <a:cubicBezTo>
                    <a:pt x="2141614" y="24687"/>
                    <a:pt x="2141346" y="24687"/>
                    <a:pt x="2141269" y="24649"/>
                  </a:cubicBezTo>
                  <a:close/>
                  <a:moveTo>
                    <a:pt x="2015759" y="10328"/>
                  </a:moveTo>
                  <a:cubicBezTo>
                    <a:pt x="2015836" y="4607"/>
                    <a:pt x="2020481" y="0"/>
                    <a:pt x="2026164" y="0"/>
                  </a:cubicBezTo>
                  <a:lnTo>
                    <a:pt x="2026164" y="0"/>
                  </a:lnTo>
                  <a:cubicBezTo>
                    <a:pt x="2031885" y="0"/>
                    <a:pt x="2036492" y="4684"/>
                    <a:pt x="2036492" y="10405"/>
                  </a:cubicBezTo>
                  <a:lnTo>
                    <a:pt x="2036492" y="10405"/>
                  </a:lnTo>
                  <a:cubicBezTo>
                    <a:pt x="2036492" y="16125"/>
                    <a:pt x="2031808" y="20733"/>
                    <a:pt x="2026087" y="20733"/>
                  </a:cubicBezTo>
                  <a:lnTo>
                    <a:pt x="2025818" y="20733"/>
                  </a:lnTo>
                  <a:cubicBezTo>
                    <a:pt x="2020174" y="20541"/>
                    <a:pt x="2015759" y="15972"/>
                    <a:pt x="2015759" y="10328"/>
                  </a:cubicBezTo>
                  <a:close/>
                  <a:moveTo>
                    <a:pt x="2112512" y="23036"/>
                  </a:moveTo>
                  <a:lnTo>
                    <a:pt x="2112512" y="23036"/>
                  </a:lnTo>
                  <a:cubicBezTo>
                    <a:pt x="2106791" y="22768"/>
                    <a:pt x="2102414" y="17892"/>
                    <a:pt x="2102683" y="12209"/>
                  </a:cubicBezTo>
                  <a:lnTo>
                    <a:pt x="2102683" y="12209"/>
                  </a:lnTo>
                  <a:cubicBezTo>
                    <a:pt x="2102952" y="6489"/>
                    <a:pt x="2107828" y="2112"/>
                    <a:pt x="2113510" y="2380"/>
                  </a:cubicBezTo>
                  <a:lnTo>
                    <a:pt x="2113510" y="2380"/>
                  </a:lnTo>
                  <a:cubicBezTo>
                    <a:pt x="2119231" y="2649"/>
                    <a:pt x="2123608" y="7525"/>
                    <a:pt x="2123339" y="13208"/>
                  </a:cubicBezTo>
                  <a:lnTo>
                    <a:pt x="2123339" y="13208"/>
                  </a:lnTo>
                  <a:cubicBezTo>
                    <a:pt x="2123070" y="18890"/>
                    <a:pt x="2118271" y="23228"/>
                    <a:pt x="2112665" y="23036"/>
                  </a:cubicBezTo>
                  <a:lnTo>
                    <a:pt x="2112512" y="23036"/>
                  </a:lnTo>
                  <a:close/>
                  <a:moveTo>
                    <a:pt x="2044746" y="10520"/>
                  </a:moveTo>
                  <a:cubicBezTo>
                    <a:pt x="2044862" y="4799"/>
                    <a:pt x="2049546" y="269"/>
                    <a:pt x="2055305" y="384"/>
                  </a:cubicBezTo>
                  <a:lnTo>
                    <a:pt x="2055305" y="384"/>
                  </a:lnTo>
                  <a:cubicBezTo>
                    <a:pt x="2061025" y="499"/>
                    <a:pt x="2065556" y="5222"/>
                    <a:pt x="2065441" y="10942"/>
                  </a:cubicBezTo>
                  <a:lnTo>
                    <a:pt x="2065441" y="10942"/>
                  </a:lnTo>
                  <a:cubicBezTo>
                    <a:pt x="2065326" y="16663"/>
                    <a:pt x="2060603" y="21193"/>
                    <a:pt x="2054883" y="21078"/>
                  </a:cubicBezTo>
                  <a:lnTo>
                    <a:pt x="2054767" y="21078"/>
                  </a:lnTo>
                  <a:cubicBezTo>
                    <a:pt x="2049085" y="20886"/>
                    <a:pt x="2044631" y="16202"/>
                    <a:pt x="2044746" y="10520"/>
                  </a:cubicBezTo>
                  <a:close/>
                  <a:moveTo>
                    <a:pt x="2083716" y="21885"/>
                  </a:moveTo>
                  <a:cubicBezTo>
                    <a:pt x="2077996" y="21693"/>
                    <a:pt x="2073504" y="16932"/>
                    <a:pt x="2073695" y="11211"/>
                  </a:cubicBezTo>
                  <a:lnTo>
                    <a:pt x="2073695" y="11211"/>
                  </a:lnTo>
                  <a:cubicBezTo>
                    <a:pt x="2073888" y="5452"/>
                    <a:pt x="2078725" y="998"/>
                    <a:pt x="2084408" y="1190"/>
                  </a:cubicBezTo>
                  <a:lnTo>
                    <a:pt x="2084408" y="1190"/>
                  </a:lnTo>
                  <a:cubicBezTo>
                    <a:pt x="2090128" y="1382"/>
                    <a:pt x="2094582" y="6143"/>
                    <a:pt x="2094390" y="11864"/>
                  </a:cubicBezTo>
                  <a:lnTo>
                    <a:pt x="2094390" y="11864"/>
                  </a:lnTo>
                  <a:cubicBezTo>
                    <a:pt x="2094198" y="17584"/>
                    <a:pt x="2089437" y="22077"/>
                    <a:pt x="2083716" y="21885"/>
                  </a:cubicBezTo>
                  <a:lnTo>
                    <a:pt x="2083716" y="21885"/>
                  </a:lnTo>
                  <a:close/>
                </a:path>
              </a:pathLst>
            </a:custGeom>
            <a:solidFill>
              <a:srgbClr val="939FA5"/>
            </a:solidFill>
            <a:ln w="3837" cap="flat">
              <a:noFill/>
              <a:prstDash val="solid"/>
              <a:miter/>
            </a:ln>
          </p:spPr>
          <p:txBody>
            <a:bodyPr rtlCol="0" anchor="ctr"/>
            <a:lstStyle/>
            <a:p>
              <a:endParaRPr lang="en-US"/>
            </a:p>
          </p:txBody>
        </p:sp>
      </p:grpSp>
      <p:grpSp>
        <p:nvGrpSpPr>
          <p:cNvPr id="255" name="Graphic 4">
            <a:extLst>
              <a:ext uri="{FF2B5EF4-FFF2-40B4-BE49-F238E27FC236}">
                <a16:creationId xmlns:a16="http://schemas.microsoft.com/office/drawing/2014/main" id="{59649BBE-71A9-30D7-3E30-4B5341679BA1}"/>
              </a:ext>
            </a:extLst>
          </p:cNvPr>
          <p:cNvGrpSpPr/>
          <p:nvPr/>
        </p:nvGrpSpPr>
        <p:grpSpPr>
          <a:xfrm>
            <a:off x="8466955" y="3669124"/>
            <a:ext cx="471364" cy="471364"/>
            <a:chOff x="8358055" y="3684142"/>
            <a:chExt cx="462151" cy="462151"/>
          </a:xfrm>
        </p:grpSpPr>
        <p:sp>
          <p:nvSpPr>
            <p:cNvPr id="256" name="Freeform: Shape 255">
              <a:extLst>
                <a:ext uri="{FF2B5EF4-FFF2-40B4-BE49-F238E27FC236}">
                  <a16:creationId xmlns:a16="http://schemas.microsoft.com/office/drawing/2014/main" id="{6D37B577-8279-E4FB-E9AF-190C855DA796}"/>
                </a:ext>
              </a:extLst>
            </p:cNvPr>
            <p:cNvSpPr/>
            <p:nvPr/>
          </p:nvSpPr>
          <p:spPr>
            <a:xfrm>
              <a:off x="8638486" y="3785772"/>
              <a:ext cx="68571" cy="77133"/>
            </a:xfrm>
            <a:custGeom>
              <a:avLst/>
              <a:gdLst>
                <a:gd name="connsiteX0" fmla="*/ 4876 w 68571"/>
                <a:gd name="connsiteY0" fmla="*/ 4569 h 77133"/>
                <a:gd name="connsiteX1" fmla="*/ 0 w 68571"/>
                <a:gd name="connsiteY1" fmla="*/ 0 h 77133"/>
                <a:gd name="connsiteX2" fmla="*/ 0 w 68571"/>
                <a:gd name="connsiteY2" fmla="*/ 62313 h 77133"/>
                <a:gd name="connsiteX3" fmla="*/ 15550 w 68571"/>
                <a:gd name="connsiteY3" fmla="*/ 77134 h 77133"/>
                <a:gd name="connsiteX4" fmla="*/ 68572 w 68571"/>
                <a:gd name="connsiteY4" fmla="*/ 77134 h 77133"/>
                <a:gd name="connsiteX5" fmla="*/ 63427 w 68571"/>
                <a:gd name="connsiteY5" fmla="*/ 70338 h 77133"/>
                <a:gd name="connsiteX6" fmla="*/ 4876 w 68571"/>
                <a:gd name="connsiteY6" fmla="*/ 4569 h 7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1" h="77133">
                  <a:moveTo>
                    <a:pt x="4876" y="4569"/>
                  </a:moveTo>
                  <a:cubicBezTo>
                    <a:pt x="3340" y="2841"/>
                    <a:pt x="1728" y="1305"/>
                    <a:pt x="0" y="0"/>
                  </a:cubicBezTo>
                  <a:cubicBezTo>
                    <a:pt x="0" y="18276"/>
                    <a:pt x="0" y="46495"/>
                    <a:pt x="0" y="62313"/>
                  </a:cubicBezTo>
                  <a:cubicBezTo>
                    <a:pt x="0" y="73140"/>
                    <a:pt x="4185" y="77134"/>
                    <a:pt x="15550" y="77134"/>
                  </a:cubicBezTo>
                  <a:cubicBezTo>
                    <a:pt x="33211" y="77134"/>
                    <a:pt x="50872" y="77134"/>
                    <a:pt x="68572" y="77134"/>
                  </a:cubicBezTo>
                  <a:cubicBezTo>
                    <a:pt x="67113" y="74791"/>
                    <a:pt x="65423" y="72526"/>
                    <a:pt x="63427" y="70338"/>
                  </a:cubicBezTo>
                  <a:cubicBezTo>
                    <a:pt x="43769" y="48568"/>
                    <a:pt x="24342" y="26530"/>
                    <a:pt x="4876" y="4569"/>
                  </a:cubicBezTo>
                  <a:close/>
                </a:path>
              </a:pathLst>
            </a:custGeom>
            <a:solidFill>
              <a:srgbClr val="678DB1"/>
            </a:solidFill>
            <a:ln w="383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ECC2A46B-41B3-F2B1-1504-2D474BF562C4}"/>
                </a:ext>
              </a:extLst>
            </p:cNvPr>
            <p:cNvSpPr/>
            <p:nvPr/>
          </p:nvSpPr>
          <p:spPr>
            <a:xfrm>
              <a:off x="8452583" y="3776289"/>
              <a:ext cx="84697" cy="84927"/>
            </a:xfrm>
            <a:custGeom>
              <a:avLst/>
              <a:gdLst>
                <a:gd name="connsiteX0" fmla="*/ 84697 w 84697"/>
                <a:gd name="connsiteY0" fmla="*/ 42464 h 84927"/>
                <a:gd name="connsiteX1" fmla="*/ 42349 w 84697"/>
                <a:gd name="connsiteY1" fmla="*/ 0 h 84927"/>
                <a:gd name="connsiteX2" fmla="*/ 0 w 84697"/>
                <a:gd name="connsiteY2" fmla="*/ 42464 h 84927"/>
                <a:gd name="connsiteX3" fmla="*/ 42349 w 84697"/>
                <a:gd name="connsiteY3" fmla="*/ 84928 h 84927"/>
                <a:gd name="connsiteX4" fmla="*/ 84697 w 84697"/>
                <a:gd name="connsiteY4" fmla="*/ 42464 h 84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97" h="84927">
                  <a:moveTo>
                    <a:pt x="84697" y="42464"/>
                  </a:moveTo>
                  <a:cubicBezTo>
                    <a:pt x="84697" y="19043"/>
                    <a:pt x="65692" y="0"/>
                    <a:pt x="42349" y="0"/>
                  </a:cubicBezTo>
                  <a:cubicBezTo>
                    <a:pt x="19005" y="0"/>
                    <a:pt x="0" y="19043"/>
                    <a:pt x="0" y="42464"/>
                  </a:cubicBezTo>
                  <a:cubicBezTo>
                    <a:pt x="0" y="65884"/>
                    <a:pt x="19005" y="84928"/>
                    <a:pt x="42349" y="84928"/>
                  </a:cubicBezTo>
                  <a:cubicBezTo>
                    <a:pt x="65692" y="84928"/>
                    <a:pt x="84697" y="65884"/>
                    <a:pt x="84697" y="42464"/>
                  </a:cubicBezTo>
                  <a:close/>
                </a:path>
              </a:pathLst>
            </a:custGeom>
            <a:solidFill>
              <a:srgbClr val="678DB1"/>
            </a:solidFill>
            <a:ln w="3837" cap="flat">
              <a:noFill/>
              <a:prstDash val="solid"/>
              <a:miter/>
            </a:ln>
          </p:spPr>
          <p:txBody>
            <a:bodyPr rtlCol="0" anchor="ctr"/>
            <a:lstStyle/>
            <a:p>
              <a:endParaRPr lang="en-US"/>
            </a:p>
          </p:txBody>
        </p:sp>
        <p:grpSp>
          <p:nvGrpSpPr>
            <p:cNvPr id="258" name="Graphic 4">
              <a:extLst>
                <a:ext uri="{FF2B5EF4-FFF2-40B4-BE49-F238E27FC236}">
                  <a16:creationId xmlns:a16="http://schemas.microsoft.com/office/drawing/2014/main" id="{9F3C7D64-3A67-0648-9FB2-82C1853B2823}"/>
                </a:ext>
              </a:extLst>
            </p:cNvPr>
            <p:cNvGrpSpPr/>
            <p:nvPr/>
          </p:nvGrpSpPr>
          <p:grpSpPr>
            <a:xfrm>
              <a:off x="8358055" y="3684142"/>
              <a:ext cx="462151" cy="462151"/>
              <a:chOff x="8358055" y="3684142"/>
              <a:chExt cx="462151" cy="462151"/>
            </a:xfrm>
          </p:grpSpPr>
          <p:sp>
            <p:nvSpPr>
              <p:cNvPr id="259" name="Freeform: Shape 258">
                <a:extLst>
                  <a:ext uri="{FF2B5EF4-FFF2-40B4-BE49-F238E27FC236}">
                    <a16:creationId xmlns:a16="http://schemas.microsoft.com/office/drawing/2014/main" id="{A151B369-B38E-4393-4911-A48133E532B9}"/>
                  </a:ext>
                </a:extLst>
              </p:cNvPr>
              <p:cNvSpPr/>
              <p:nvPr/>
            </p:nvSpPr>
            <p:spPr>
              <a:xfrm>
                <a:off x="8358055" y="3684142"/>
                <a:ext cx="462151" cy="462151"/>
              </a:xfrm>
              <a:custGeom>
                <a:avLst/>
                <a:gdLst>
                  <a:gd name="connsiteX0" fmla="*/ 444949 w 462151"/>
                  <a:gd name="connsiteY0" fmla="*/ 143748 h 462151"/>
                  <a:gd name="connsiteX1" fmla="*/ 143748 w 462151"/>
                  <a:gd name="connsiteY1" fmla="*/ 17202 h 462151"/>
                  <a:gd name="connsiteX2" fmla="*/ 17202 w 462151"/>
                  <a:gd name="connsiteY2" fmla="*/ 318403 h 462151"/>
                  <a:gd name="connsiteX3" fmla="*/ 318402 w 462151"/>
                  <a:gd name="connsiteY3" fmla="*/ 444949 h 462151"/>
                  <a:gd name="connsiteX4" fmla="*/ 444949 w 462151"/>
                  <a:gd name="connsiteY4" fmla="*/ 143748 h 462151"/>
                  <a:gd name="connsiteX5" fmla="*/ 84737 w 462151"/>
                  <a:gd name="connsiteY5" fmla="*/ 134611 h 462151"/>
                  <a:gd name="connsiteX6" fmla="*/ 136876 w 462151"/>
                  <a:gd name="connsiteY6" fmla="*/ 82318 h 462151"/>
                  <a:gd name="connsiteX7" fmla="*/ 189015 w 462151"/>
                  <a:gd name="connsiteY7" fmla="*/ 134611 h 462151"/>
                  <a:gd name="connsiteX8" fmla="*/ 136876 w 462151"/>
                  <a:gd name="connsiteY8" fmla="*/ 186903 h 462151"/>
                  <a:gd name="connsiteX9" fmla="*/ 84737 w 462151"/>
                  <a:gd name="connsiteY9" fmla="*/ 134611 h 462151"/>
                  <a:gd name="connsiteX10" fmla="*/ 304926 w 462151"/>
                  <a:gd name="connsiteY10" fmla="*/ 257126 h 462151"/>
                  <a:gd name="connsiteX11" fmla="*/ 305694 w 462151"/>
                  <a:gd name="connsiteY11" fmla="*/ 262770 h 462151"/>
                  <a:gd name="connsiteX12" fmla="*/ 314179 w 462151"/>
                  <a:gd name="connsiteY12" fmla="*/ 266340 h 462151"/>
                  <a:gd name="connsiteX13" fmla="*/ 316252 w 462151"/>
                  <a:gd name="connsiteY13" fmla="*/ 266340 h 462151"/>
                  <a:gd name="connsiteX14" fmla="*/ 331917 w 462151"/>
                  <a:gd name="connsiteY14" fmla="*/ 273981 h 462151"/>
                  <a:gd name="connsiteX15" fmla="*/ 326657 w 462151"/>
                  <a:gd name="connsiteY15" fmla="*/ 273981 h 462151"/>
                  <a:gd name="connsiteX16" fmla="*/ 322011 w 462151"/>
                  <a:gd name="connsiteY16" fmla="*/ 275709 h 462151"/>
                  <a:gd name="connsiteX17" fmla="*/ 309111 w 462151"/>
                  <a:gd name="connsiteY17" fmla="*/ 281852 h 462151"/>
                  <a:gd name="connsiteX18" fmla="*/ 299359 w 462151"/>
                  <a:gd name="connsiteY18" fmla="*/ 284270 h 462151"/>
                  <a:gd name="connsiteX19" fmla="*/ 288954 w 462151"/>
                  <a:gd name="connsiteY19" fmla="*/ 284232 h 462151"/>
                  <a:gd name="connsiteX20" fmla="*/ 286075 w 462151"/>
                  <a:gd name="connsiteY20" fmla="*/ 281736 h 462151"/>
                  <a:gd name="connsiteX21" fmla="*/ 280853 w 462151"/>
                  <a:gd name="connsiteY21" fmla="*/ 281775 h 462151"/>
                  <a:gd name="connsiteX22" fmla="*/ 274173 w 462151"/>
                  <a:gd name="connsiteY22" fmla="*/ 291795 h 462151"/>
                  <a:gd name="connsiteX23" fmla="*/ 268222 w 462151"/>
                  <a:gd name="connsiteY23" fmla="*/ 298937 h 462151"/>
                  <a:gd name="connsiteX24" fmla="*/ 258777 w 462151"/>
                  <a:gd name="connsiteY24" fmla="*/ 306040 h 462151"/>
                  <a:gd name="connsiteX25" fmla="*/ 258086 w 462151"/>
                  <a:gd name="connsiteY25" fmla="*/ 306808 h 462151"/>
                  <a:gd name="connsiteX26" fmla="*/ 256166 w 462151"/>
                  <a:gd name="connsiteY26" fmla="*/ 309418 h 462151"/>
                  <a:gd name="connsiteX27" fmla="*/ 249601 w 462151"/>
                  <a:gd name="connsiteY27" fmla="*/ 306462 h 462151"/>
                  <a:gd name="connsiteX28" fmla="*/ 249332 w 462151"/>
                  <a:gd name="connsiteY28" fmla="*/ 305272 h 462151"/>
                  <a:gd name="connsiteX29" fmla="*/ 248718 w 462151"/>
                  <a:gd name="connsiteY29" fmla="*/ 303083 h 462151"/>
                  <a:gd name="connsiteX30" fmla="*/ 245761 w 462151"/>
                  <a:gd name="connsiteY30" fmla="*/ 304312 h 462151"/>
                  <a:gd name="connsiteX31" fmla="*/ 240885 w 462151"/>
                  <a:gd name="connsiteY31" fmla="*/ 310685 h 462151"/>
                  <a:gd name="connsiteX32" fmla="*/ 237238 w 462151"/>
                  <a:gd name="connsiteY32" fmla="*/ 312336 h 462151"/>
                  <a:gd name="connsiteX33" fmla="*/ 229021 w 462151"/>
                  <a:gd name="connsiteY33" fmla="*/ 311415 h 462151"/>
                  <a:gd name="connsiteX34" fmla="*/ 227332 w 462151"/>
                  <a:gd name="connsiteY34" fmla="*/ 313066 h 462151"/>
                  <a:gd name="connsiteX35" fmla="*/ 228369 w 462151"/>
                  <a:gd name="connsiteY35" fmla="*/ 325198 h 462151"/>
                  <a:gd name="connsiteX36" fmla="*/ 226679 w 462151"/>
                  <a:gd name="connsiteY36" fmla="*/ 327310 h 462151"/>
                  <a:gd name="connsiteX37" fmla="*/ 222111 w 462151"/>
                  <a:gd name="connsiteY37" fmla="*/ 330804 h 462151"/>
                  <a:gd name="connsiteX38" fmla="*/ 216582 w 462151"/>
                  <a:gd name="connsiteY38" fmla="*/ 334950 h 462151"/>
                  <a:gd name="connsiteX39" fmla="*/ 211283 w 462151"/>
                  <a:gd name="connsiteY39" fmla="*/ 334528 h 462151"/>
                  <a:gd name="connsiteX40" fmla="*/ 205332 w 462151"/>
                  <a:gd name="connsiteY40" fmla="*/ 327272 h 462151"/>
                  <a:gd name="connsiteX41" fmla="*/ 199996 w 462151"/>
                  <a:gd name="connsiteY41" fmla="*/ 323394 h 462151"/>
                  <a:gd name="connsiteX42" fmla="*/ 196617 w 462151"/>
                  <a:gd name="connsiteY42" fmla="*/ 322434 h 462151"/>
                  <a:gd name="connsiteX43" fmla="*/ 197078 w 462151"/>
                  <a:gd name="connsiteY43" fmla="*/ 316905 h 462151"/>
                  <a:gd name="connsiteX44" fmla="*/ 197961 w 462151"/>
                  <a:gd name="connsiteY44" fmla="*/ 315600 h 462151"/>
                  <a:gd name="connsiteX45" fmla="*/ 197270 w 462151"/>
                  <a:gd name="connsiteY45" fmla="*/ 308727 h 462151"/>
                  <a:gd name="connsiteX46" fmla="*/ 193968 w 462151"/>
                  <a:gd name="connsiteY46" fmla="*/ 308804 h 462151"/>
                  <a:gd name="connsiteX47" fmla="*/ 188900 w 462151"/>
                  <a:gd name="connsiteY47" fmla="*/ 307729 h 462151"/>
                  <a:gd name="connsiteX48" fmla="*/ 182757 w 462151"/>
                  <a:gd name="connsiteY48" fmla="*/ 307153 h 462151"/>
                  <a:gd name="connsiteX49" fmla="*/ 174348 w 462151"/>
                  <a:gd name="connsiteY49" fmla="*/ 306347 h 462151"/>
                  <a:gd name="connsiteX50" fmla="*/ 158761 w 462151"/>
                  <a:gd name="connsiteY50" fmla="*/ 294867 h 462151"/>
                  <a:gd name="connsiteX51" fmla="*/ 150736 w 462151"/>
                  <a:gd name="connsiteY51" fmla="*/ 293178 h 462151"/>
                  <a:gd name="connsiteX52" fmla="*/ 148816 w 462151"/>
                  <a:gd name="connsiteY52" fmla="*/ 292832 h 462151"/>
                  <a:gd name="connsiteX53" fmla="*/ 155305 w 462151"/>
                  <a:gd name="connsiteY53" fmla="*/ 287457 h 462151"/>
                  <a:gd name="connsiteX54" fmla="*/ 156188 w 462151"/>
                  <a:gd name="connsiteY54" fmla="*/ 286728 h 462151"/>
                  <a:gd name="connsiteX55" fmla="*/ 155727 w 462151"/>
                  <a:gd name="connsiteY55" fmla="*/ 283541 h 462151"/>
                  <a:gd name="connsiteX56" fmla="*/ 155305 w 462151"/>
                  <a:gd name="connsiteY56" fmla="*/ 273827 h 462151"/>
                  <a:gd name="connsiteX57" fmla="*/ 156956 w 462151"/>
                  <a:gd name="connsiteY57" fmla="*/ 272407 h 462151"/>
                  <a:gd name="connsiteX58" fmla="*/ 163368 w 462151"/>
                  <a:gd name="connsiteY58" fmla="*/ 268759 h 462151"/>
                  <a:gd name="connsiteX59" fmla="*/ 182027 w 462151"/>
                  <a:gd name="connsiteY59" fmla="*/ 253171 h 462151"/>
                  <a:gd name="connsiteX60" fmla="*/ 201071 w 462151"/>
                  <a:gd name="connsiteY60" fmla="*/ 248180 h 462151"/>
                  <a:gd name="connsiteX61" fmla="*/ 222264 w 462151"/>
                  <a:gd name="connsiteY61" fmla="*/ 251482 h 462151"/>
                  <a:gd name="connsiteX62" fmla="*/ 226219 w 462151"/>
                  <a:gd name="connsiteY62" fmla="*/ 250445 h 462151"/>
                  <a:gd name="connsiteX63" fmla="*/ 232630 w 462151"/>
                  <a:gd name="connsiteY63" fmla="*/ 250445 h 462151"/>
                  <a:gd name="connsiteX64" fmla="*/ 239196 w 462151"/>
                  <a:gd name="connsiteY64" fmla="*/ 250138 h 462151"/>
                  <a:gd name="connsiteX65" fmla="*/ 252557 w 462151"/>
                  <a:gd name="connsiteY65" fmla="*/ 243957 h 462151"/>
                  <a:gd name="connsiteX66" fmla="*/ 255936 w 462151"/>
                  <a:gd name="connsiteY66" fmla="*/ 243995 h 462151"/>
                  <a:gd name="connsiteX67" fmla="*/ 270794 w 462151"/>
                  <a:gd name="connsiteY67" fmla="*/ 247412 h 462151"/>
                  <a:gd name="connsiteX68" fmla="*/ 276745 w 462151"/>
                  <a:gd name="connsiteY68" fmla="*/ 245838 h 462151"/>
                  <a:gd name="connsiteX69" fmla="*/ 280162 w 462151"/>
                  <a:gd name="connsiteY69" fmla="*/ 245953 h 462151"/>
                  <a:gd name="connsiteX70" fmla="*/ 292371 w 462151"/>
                  <a:gd name="connsiteY70" fmla="*/ 248833 h 462151"/>
                  <a:gd name="connsiteX71" fmla="*/ 303967 w 462151"/>
                  <a:gd name="connsiteY71" fmla="*/ 252903 h 462151"/>
                  <a:gd name="connsiteX72" fmla="*/ 304926 w 462151"/>
                  <a:gd name="connsiteY72" fmla="*/ 254515 h 462151"/>
                  <a:gd name="connsiteX73" fmla="*/ 304926 w 462151"/>
                  <a:gd name="connsiteY73" fmla="*/ 257087 h 462151"/>
                  <a:gd name="connsiteX74" fmla="*/ 324085 w 462151"/>
                  <a:gd name="connsiteY74" fmla="*/ 350692 h 462151"/>
                  <a:gd name="connsiteX75" fmla="*/ 320207 w 462151"/>
                  <a:gd name="connsiteY75" fmla="*/ 355261 h 462151"/>
                  <a:gd name="connsiteX76" fmla="*/ 315600 w 462151"/>
                  <a:gd name="connsiteY76" fmla="*/ 355606 h 462151"/>
                  <a:gd name="connsiteX77" fmla="*/ 163061 w 462151"/>
                  <a:gd name="connsiteY77" fmla="*/ 355606 h 462151"/>
                  <a:gd name="connsiteX78" fmla="*/ 159375 w 462151"/>
                  <a:gd name="connsiteY78" fmla="*/ 355491 h 462151"/>
                  <a:gd name="connsiteX79" fmla="*/ 154499 w 462151"/>
                  <a:gd name="connsiteY79" fmla="*/ 350385 h 462151"/>
                  <a:gd name="connsiteX80" fmla="*/ 159452 w 462151"/>
                  <a:gd name="connsiteY80" fmla="*/ 345317 h 462151"/>
                  <a:gd name="connsiteX81" fmla="*/ 163636 w 462151"/>
                  <a:gd name="connsiteY81" fmla="*/ 345240 h 462151"/>
                  <a:gd name="connsiteX82" fmla="*/ 239657 w 462151"/>
                  <a:gd name="connsiteY82" fmla="*/ 345240 h 462151"/>
                  <a:gd name="connsiteX83" fmla="*/ 315677 w 462151"/>
                  <a:gd name="connsiteY83" fmla="*/ 345240 h 462151"/>
                  <a:gd name="connsiteX84" fmla="*/ 320284 w 462151"/>
                  <a:gd name="connsiteY84" fmla="*/ 345547 h 462151"/>
                  <a:gd name="connsiteX85" fmla="*/ 324085 w 462151"/>
                  <a:gd name="connsiteY85" fmla="*/ 350653 h 462151"/>
                  <a:gd name="connsiteX86" fmla="*/ 155113 w 462151"/>
                  <a:gd name="connsiteY86" fmla="*/ 222802 h 462151"/>
                  <a:gd name="connsiteX87" fmla="*/ 158108 w 462151"/>
                  <a:gd name="connsiteY87" fmla="*/ 217734 h 462151"/>
                  <a:gd name="connsiteX88" fmla="*/ 160603 w 462151"/>
                  <a:gd name="connsiteY88" fmla="*/ 217657 h 462151"/>
                  <a:gd name="connsiteX89" fmla="*/ 206446 w 462151"/>
                  <a:gd name="connsiteY89" fmla="*/ 217657 h 462151"/>
                  <a:gd name="connsiteX90" fmla="*/ 252288 w 462151"/>
                  <a:gd name="connsiteY90" fmla="*/ 217657 h 462151"/>
                  <a:gd name="connsiteX91" fmla="*/ 255052 w 462151"/>
                  <a:gd name="connsiteY91" fmla="*/ 217964 h 462151"/>
                  <a:gd name="connsiteX92" fmla="*/ 257318 w 462151"/>
                  <a:gd name="connsiteY92" fmla="*/ 223070 h 462151"/>
                  <a:gd name="connsiteX93" fmla="*/ 254976 w 462151"/>
                  <a:gd name="connsiteY93" fmla="*/ 227639 h 462151"/>
                  <a:gd name="connsiteX94" fmla="*/ 252211 w 462151"/>
                  <a:gd name="connsiteY94" fmla="*/ 227985 h 462151"/>
                  <a:gd name="connsiteX95" fmla="*/ 160258 w 462151"/>
                  <a:gd name="connsiteY95" fmla="*/ 227985 h 462151"/>
                  <a:gd name="connsiteX96" fmla="*/ 158031 w 462151"/>
                  <a:gd name="connsiteY96" fmla="*/ 227870 h 462151"/>
                  <a:gd name="connsiteX97" fmla="*/ 155075 w 462151"/>
                  <a:gd name="connsiteY97" fmla="*/ 222763 h 462151"/>
                  <a:gd name="connsiteX98" fmla="*/ 255014 w 462151"/>
                  <a:gd name="connsiteY98" fmla="*/ 203221 h 462151"/>
                  <a:gd name="connsiteX99" fmla="*/ 252250 w 462151"/>
                  <a:gd name="connsiteY99" fmla="*/ 203566 h 462151"/>
                  <a:gd name="connsiteX100" fmla="*/ 160296 w 462151"/>
                  <a:gd name="connsiteY100" fmla="*/ 203566 h 462151"/>
                  <a:gd name="connsiteX101" fmla="*/ 158070 w 462151"/>
                  <a:gd name="connsiteY101" fmla="*/ 203451 h 462151"/>
                  <a:gd name="connsiteX102" fmla="*/ 155113 w 462151"/>
                  <a:gd name="connsiteY102" fmla="*/ 198345 h 462151"/>
                  <a:gd name="connsiteX103" fmla="*/ 158108 w 462151"/>
                  <a:gd name="connsiteY103" fmla="*/ 193277 h 462151"/>
                  <a:gd name="connsiteX104" fmla="*/ 160603 w 462151"/>
                  <a:gd name="connsiteY104" fmla="*/ 193200 h 462151"/>
                  <a:gd name="connsiteX105" fmla="*/ 206446 w 462151"/>
                  <a:gd name="connsiteY105" fmla="*/ 193200 h 462151"/>
                  <a:gd name="connsiteX106" fmla="*/ 252288 w 462151"/>
                  <a:gd name="connsiteY106" fmla="*/ 193200 h 462151"/>
                  <a:gd name="connsiteX107" fmla="*/ 255052 w 462151"/>
                  <a:gd name="connsiteY107" fmla="*/ 193507 h 462151"/>
                  <a:gd name="connsiteX108" fmla="*/ 257318 w 462151"/>
                  <a:gd name="connsiteY108" fmla="*/ 198613 h 462151"/>
                  <a:gd name="connsiteX109" fmla="*/ 254976 w 462151"/>
                  <a:gd name="connsiteY109" fmla="*/ 203182 h 462151"/>
                  <a:gd name="connsiteX110" fmla="*/ 365358 w 462151"/>
                  <a:gd name="connsiteY110" fmla="*/ 350692 h 462151"/>
                  <a:gd name="connsiteX111" fmla="*/ 332186 w 462151"/>
                  <a:gd name="connsiteY111" fmla="*/ 383711 h 462151"/>
                  <a:gd name="connsiteX112" fmla="*/ 175923 w 462151"/>
                  <a:gd name="connsiteY112" fmla="*/ 383711 h 462151"/>
                  <a:gd name="connsiteX113" fmla="*/ 145361 w 462151"/>
                  <a:gd name="connsiteY113" fmla="*/ 383173 h 462151"/>
                  <a:gd name="connsiteX114" fmla="*/ 118408 w 462151"/>
                  <a:gd name="connsiteY114" fmla="*/ 351920 h 462151"/>
                  <a:gd name="connsiteX115" fmla="*/ 118370 w 462151"/>
                  <a:gd name="connsiteY115" fmla="*/ 196617 h 462151"/>
                  <a:gd name="connsiteX116" fmla="*/ 123323 w 462151"/>
                  <a:gd name="connsiteY116" fmla="*/ 189245 h 462151"/>
                  <a:gd name="connsiteX117" fmla="*/ 128775 w 462151"/>
                  <a:gd name="connsiteY117" fmla="*/ 196732 h 462151"/>
                  <a:gd name="connsiteX118" fmla="*/ 128775 w 462151"/>
                  <a:gd name="connsiteY118" fmla="*/ 350653 h 462151"/>
                  <a:gd name="connsiteX119" fmla="*/ 151427 w 462151"/>
                  <a:gd name="connsiteY119" fmla="*/ 373306 h 462151"/>
                  <a:gd name="connsiteX120" fmla="*/ 241845 w 462151"/>
                  <a:gd name="connsiteY120" fmla="*/ 373306 h 462151"/>
                  <a:gd name="connsiteX121" fmla="*/ 330842 w 462151"/>
                  <a:gd name="connsiteY121" fmla="*/ 373459 h 462151"/>
                  <a:gd name="connsiteX122" fmla="*/ 355222 w 462151"/>
                  <a:gd name="connsiteY122" fmla="*/ 349271 h 462151"/>
                  <a:gd name="connsiteX123" fmla="*/ 355107 w 462151"/>
                  <a:gd name="connsiteY123" fmla="*/ 201378 h 462151"/>
                  <a:gd name="connsiteX124" fmla="*/ 353763 w 462151"/>
                  <a:gd name="connsiteY124" fmla="*/ 190051 h 462151"/>
                  <a:gd name="connsiteX125" fmla="*/ 349502 w 462151"/>
                  <a:gd name="connsiteY125" fmla="*/ 190397 h 462151"/>
                  <a:gd name="connsiteX126" fmla="*/ 293984 w 462151"/>
                  <a:gd name="connsiteY126" fmla="*/ 190359 h 462151"/>
                  <a:gd name="connsiteX127" fmla="*/ 268145 w 462151"/>
                  <a:gd name="connsiteY127" fmla="*/ 165249 h 462151"/>
                  <a:gd name="connsiteX128" fmla="*/ 268145 w 462151"/>
                  <a:gd name="connsiteY128" fmla="*/ 138873 h 462151"/>
                  <a:gd name="connsiteX129" fmla="*/ 268145 w 462151"/>
                  <a:gd name="connsiteY129" fmla="*/ 95986 h 462151"/>
                  <a:gd name="connsiteX130" fmla="*/ 261272 w 462151"/>
                  <a:gd name="connsiteY130" fmla="*/ 95334 h 462151"/>
                  <a:gd name="connsiteX131" fmla="*/ 181528 w 462151"/>
                  <a:gd name="connsiteY131" fmla="*/ 95372 h 462151"/>
                  <a:gd name="connsiteX132" fmla="*/ 175731 w 462151"/>
                  <a:gd name="connsiteY132" fmla="*/ 94220 h 462151"/>
                  <a:gd name="connsiteX133" fmla="*/ 173849 w 462151"/>
                  <a:gd name="connsiteY133" fmla="*/ 89306 h 462151"/>
                  <a:gd name="connsiteX134" fmla="*/ 176882 w 462151"/>
                  <a:gd name="connsiteY134" fmla="*/ 85505 h 462151"/>
                  <a:gd name="connsiteX135" fmla="*/ 179148 w 462151"/>
                  <a:gd name="connsiteY135" fmla="*/ 85159 h 462151"/>
                  <a:gd name="connsiteX136" fmla="*/ 266763 w 462151"/>
                  <a:gd name="connsiteY136" fmla="*/ 85466 h 462151"/>
                  <a:gd name="connsiteX137" fmla="*/ 290759 w 462151"/>
                  <a:gd name="connsiteY137" fmla="*/ 97138 h 462151"/>
                  <a:gd name="connsiteX138" fmla="*/ 354800 w 462151"/>
                  <a:gd name="connsiteY138" fmla="*/ 169165 h 462151"/>
                  <a:gd name="connsiteX139" fmla="*/ 365358 w 462151"/>
                  <a:gd name="connsiteY139" fmla="*/ 198575 h 462151"/>
                  <a:gd name="connsiteX140" fmla="*/ 365358 w 462151"/>
                  <a:gd name="connsiteY140" fmla="*/ 350653 h 46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462151" h="462151">
                    <a:moveTo>
                      <a:pt x="444949" y="143748"/>
                    </a:moveTo>
                    <a:cubicBezTo>
                      <a:pt x="396726" y="25610"/>
                      <a:pt x="261887" y="-31021"/>
                      <a:pt x="143748" y="17202"/>
                    </a:cubicBezTo>
                    <a:cubicBezTo>
                      <a:pt x="25610" y="65425"/>
                      <a:pt x="-31021" y="200264"/>
                      <a:pt x="17202" y="318403"/>
                    </a:cubicBezTo>
                    <a:cubicBezTo>
                      <a:pt x="65425" y="436541"/>
                      <a:pt x="200264" y="493172"/>
                      <a:pt x="318402" y="444949"/>
                    </a:cubicBezTo>
                    <a:cubicBezTo>
                      <a:pt x="436541" y="396726"/>
                      <a:pt x="493172" y="261887"/>
                      <a:pt x="444949" y="143748"/>
                    </a:cubicBezTo>
                    <a:close/>
                    <a:moveTo>
                      <a:pt x="84737" y="134611"/>
                    </a:moveTo>
                    <a:cubicBezTo>
                      <a:pt x="84737" y="105777"/>
                      <a:pt x="108119" y="82318"/>
                      <a:pt x="136876" y="82318"/>
                    </a:cubicBezTo>
                    <a:cubicBezTo>
                      <a:pt x="165633" y="82318"/>
                      <a:pt x="189015" y="105777"/>
                      <a:pt x="189015" y="134611"/>
                    </a:cubicBezTo>
                    <a:cubicBezTo>
                      <a:pt x="189015" y="163445"/>
                      <a:pt x="165633" y="186903"/>
                      <a:pt x="136876" y="186903"/>
                    </a:cubicBezTo>
                    <a:cubicBezTo>
                      <a:pt x="108119" y="186903"/>
                      <a:pt x="84737" y="163445"/>
                      <a:pt x="84737" y="134611"/>
                    </a:cubicBezTo>
                    <a:close/>
                    <a:moveTo>
                      <a:pt x="304926" y="257126"/>
                    </a:moveTo>
                    <a:cubicBezTo>
                      <a:pt x="305195" y="259046"/>
                      <a:pt x="303967" y="261387"/>
                      <a:pt x="305694" y="262770"/>
                    </a:cubicBezTo>
                    <a:cubicBezTo>
                      <a:pt x="308113" y="264728"/>
                      <a:pt x="310532" y="267108"/>
                      <a:pt x="314179" y="266340"/>
                    </a:cubicBezTo>
                    <a:cubicBezTo>
                      <a:pt x="314832" y="266225"/>
                      <a:pt x="315600" y="266456"/>
                      <a:pt x="316252" y="266340"/>
                    </a:cubicBezTo>
                    <a:cubicBezTo>
                      <a:pt x="323163" y="264881"/>
                      <a:pt x="327617" y="268682"/>
                      <a:pt x="331917" y="273981"/>
                    </a:cubicBezTo>
                    <a:cubicBezTo>
                      <a:pt x="329959" y="273981"/>
                      <a:pt x="328308" y="274096"/>
                      <a:pt x="326657" y="273981"/>
                    </a:cubicBezTo>
                    <a:cubicBezTo>
                      <a:pt x="324776" y="273827"/>
                      <a:pt x="323240" y="274326"/>
                      <a:pt x="322011" y="275709"/>
                    </a:cubicBezTo>
                    <a:cubicBezTo>
                      <a:pt x="318595" y="279625"/>
                      <a:pt x="314179" y="281314"/>
                      <a:pt x="309111" y="281852"/>
                    </a:cubicBezTo>
                    <a:cubicBezTo>
                      <a:pt x="305771" y="282197"/>
                      <a:pt x="302469" y="283042"/>
                      <a:pt x="299359" y="284270"/>
                    </a:cubicBezTo>
                    <a:cubicBezTo>
                      <a:pt x="295827" y="285653"/>
                      <a:pt x="292410" y="285000"/>
                      <a:pt x="288954" y="284232"/>
                    </a:cubicBezTo>
                    <a:cubicBezTo>
                      <a:pt x="287572" y="283925"/>
                      <a:pt x="286958" y="282658"/>
                      <a:pt x="286075" y="281736"/>
                    </a:cubicBezTo>
                    <a:cubicBezTo>
                      <a:pt x="284194" y="279855"/>
                      <a:pt x="282619" y="279855"/>
                      <a:pt x="280853" y="281775"/>
                    </a:cubicBezTo>
                    <a:cubicBezTo>
                      <a:pt x="278089" y="284770"/>
                      <a:pt x="275248" y="287803"/>
                      <a:pt x="274173" y="291795"/>
                    </a:cubicBezTo>
                    <a:cubicBezTo>
                      <a:pt x="273213" y="295213"/>
                      <a:pt x="272330" y="297631"/>
                      <a:pt x="268222" y="298937"/>
                    </a:cubicBezTo>
                    <a:cubicBezTo>
                      <a:pt x="264689" y="300050"/>
                      <a:pt x="261887" y="303582"/>
                      <a:pt x="258777" y="306040"/>
                    </a:cubicBezTo>
                    <a:cubicBezTo>
                      <a:pt x="258508" y="306232"/>
                      <a:pt x="258316" y="306539"/>
                      <a:pt x="258086" y="306808"/>
                    </a:cubicBezTo>
                    <a:cubicBezTo>
                      <a:pt x="257318" y="307614"/>
                      <a:pt x="257587" y="309764"/>
                      <a:pt x="256166" y="309418"/>
                    </a:cubicBezTo>
                    <a:cubicBezTo>
                      <a:pt x="253862" y="308842"/>
                      <a:pt x="251751" y="307537"/>
                      <a:pt x="249601" y="306462"/>
                    </a:cubicBezTo>
                    <a:cubicBezTo>
                      <a:pt x="249370" y="306347"/>
                      <a:pt x="249447" y="305656"/>
                      <a:pt x="249332" y="305272"/>
                    </a:cubicBezTo>
                    <a:cubicBezTo>
                      <a:pt x="249140" y="304542"/>
                      <a:pt x="249908" y="303275"/>
                      <a:pt x="248718" y="303083"/>
                    </a:cubicBezTo>
                    <a:cubicBezTo>
                      <a:pt x="247681" y="302930"/>
                      <a:pt x="246529" y="303275"/>
                      <a:pt x="245761" y="304312"/>
                    </a:cubicBezTo>
                    <a:cubicBezTo>
                      <a:pt x="244149" y="306462"/>
                      <a:pt x="242459" y="308535"/>
                      <a:pt x="240885" y="310685"/>
                    </a:cubicBezTo>
                    <a:cubicBezTo>
                      <a:pt x="239964" y="312029"/>
                      <a:pt x="238965" y="312644"/>
                      <a:pt x="237238" y="312336"/>
                    </a:cubicBezTo>
                    <a:cubicBezTo>
                      <a:pt x="234512" y="311876"/>
                      <a:pt x="231747" y="311760"/>
                      <a:pt x="229021" y="311415"/>
                    </a:cubicBezTo>
                    <a:cubicBezTo>
                      <a:pt x="227601" y="311223"/>
                      <a:pt x="227179" y="311645"/>
                      <a:pt x="227332" y="313066"/>
                    </a:cubicBezTo>
                    <a:cubicBezTo>
                      <a:pt x="227716" y="317097"/>
                      <a:pt x="227908" y="321167"/>
                      <a:pt x="228369" y="325198"/>
                    </a:cubicBezTo>
                    <a:cubicBezTo>
                      <a:pt x="228561" y="326734"/>
                      <a:pt x="228445" y="327617"/>
                      <a:pt x="226679" y="327310"/>
                    </a:cubicBezTo>
                    <a:cubicBezTo>
                      <a:pt x="223915" y="326849"/>
                      <a:pt x="222533" y="327771"/>
                      <a:pt x="222111" y="330804"/>
                    </a:cubicBezTo>
                    <a:cubicBezTo>
                      <a:pt x="221726" y="333760"/>
                      <a:pt x="219692" y="335027"/>
                      <a:pt x="216582" y="334950"/>
                    </a:cubicBezTo>
                    <a:cubicBezTo>
                      <a:pt x="214777" y="334912"/>
                      <a:pt x="212627" y="335718"/>
                      <a:pt x="211283" y="334528"/>
                    </a:cubicBezTo>
                    <a:cubicBezTo>
                      <a:pt x="208941" y="332378"/>
                      <a:pt x="205716" y="329921"/>
                      <a:pt x="205332" y="327272"/>
                    </a:cubicBezTo>
                    <a:cubicBezTo>
                      <a:pt x="204756" y="323163"/>
                      <a:pt x="202453" y="323816"/>
                      <a:pt x="199996" y="323394"/>
                    </a:cubicBezTo>
                    <a:cubicBezTo>
                      <a:pt x="198844" y="323202"/>
                      <a:pt x="196924" y="323931"/>
                      <a:pt x="196617" y="322434"/>
                    </a:cubicBezTo>
                    <a:cubicBezTo>
                      <a:pt x="196271" y="320668"/>
                      <a:pt x="195926" y="318671"/>
                      <a:pt x="197078" y="316905"/>
                    </a:cubicBezTo>
                    <a:cubicBezTo>
                      <a:pt x="197346" y="316483"/>
                      <a:pt x="197654" y="316060"/>
                      <a:pt x="197961" y="315600"/>
                    </a:cubicBezTo>
                    <a:cubicBezTo>
                      <a:pt x="200149" y="312413"/>
                      <a:pt x="199996" y="311453"/>
                      <a:pt x="197270" y="308727"/>
                    </a:cubicBezTo>
                    <a:cubicBezTo>
                      <a:pt x="196041" y="307499"/>
                      <a:pt x="194889" y="308382"/>
                      <a:pt x="193968" y="308804"/>
                    </a:cubicBezTo>
                    <a:cubicBezTo>
                      <a:pt x="191895" y="309802"/>
                      <a:pt x="190474" y="309687"/>
                      <a:pt x="188900" y="307729"/>
                    </a:cubicBezTo>
                    <a:cubicBezTo>
                      <a:pt x="187249" y="305656"/>
                      <a:pt x="184715" y="306155"/>
                      <a:pt x="182757" y="307153"/>
                    </a:cubicBezTo>
                    <a:cubicBezTo>
                      <a:pt x="179647" y="308727"/>
                      <a:pt x="177727" y="309918"/>
                      <a:pt x="174348" y="306347"/>
                    </a:cubicBezTo>
                    <a:cubicBezTo>
                      <a:pt x="170010" y="301701"/>
                      <a:pt x="164136" y="298476"/>
                      <a:pt x="158761" y="294867"/>
                    </a:cubicBezTo>
                    <a:cubicBezTo>
                      <a:pt x="156457" y="293331"/>
                      <a:pt x="153385" y="293946"/>
                      <a:pt x="150736" y="293178"/>
                    </a:cubicBezTo>
                    <a:cubicBezTo>
                      <a:pt x="150314" y="293063"/>
                      <a:pt x="149892" y="293024"/>
                      <a:pt x="148816" y="292832"/>
                    </a:cubicBezTo>
                    <a:cubicBezTo>
                      <a:pt x="151235" y="290721"/>
                      <a:pt x="151427" y="287035"/>
                      <a:pt x="155305" y="287457"/>
                    </a:cubicBezTo>
                    <a:cubicBezTo>
                      <a:pt x="155766" y="287495"/>
                      <a:pt x="156150" y="287227"/>
                      <a:pt x="156188" y="286728"/>
                    </a:cubicBezTo>
                    <a:cubicBezTo>
                      <a:pt x="156226" y="285614"/>
                      <a:pt x="156687" y="284232"/>
                      <a:pt x="155727" y="283541"/>
                    </a:cubicBezTo>
                    <a:cubicBezTo>
                      <a:pt x="151274" y="280431"/>
                      <a:pt x="154230" y="277129"/>
                      <a:pt x="155305" y="273827"/>
                    </a:cubicBezTo>
                    <a:cubicBezTo>
                      <a:pt x="155574" y="272983"/>
                      <a:pt x="156111" y="272522"/>
                      <a:pt x="156956" y="272407"/>
                    </a:cubicBezTo>
                    <a:cubicBezTo>
                      <a:pt x="159567" y="272061"/>
                      <a:pt x="161448" y="270410"/>
                      <a:pt x="163368" y="268759"/>
                    </a:cubicBezTo>
                    <a:cubicBezTo>
                      <a:pt x="169549" y="263499"/>
                      <a:pt x="175423" y="257817"/>
                      <a:pt x="182027" y="253171"/>
                    </a:cubicBezTo>
                    <a:cubicBezTo>
                      <a:pt x="187518" y="249294"/>
                      <a:pt x="193737" y="246606"/>
                      <a:pt x="201071" y="248180"/>
                    </a:cubicBezTo>
                    <a:cubicBezTo>
                      <a:pt x="208058" y="249677"/>
                      <a:pt x="215199" y="250445"/>
                      <a:pt x="222264" y="251482"/>
                    </a:cubicBezTo>
                    <a:cubicBezTo>
                      <a:pt x="223685" y="251674"/>
                      <a:pt x="224990" y="250983"/>
                      <a:pt x="226219" y="250445"/>
                    </a:cubicBezTo>
                    <a:cubicBezTo>
                      <a:pt x="228407" y="249447"/>
                      <a:pt x="230442" y="249294"/>
                      <a:pt x="232630" y="250445"/>
                    </a:cubicBezTo>
                    <a:cubicBezTo>
                      <a:pt x="234819" y="251636"/>
                      <a:pt x="236931" y="251290"/>
                      <a:pt x="239196" y="250138"/>
                    </a:cubicBezTo>
                    <a:cubicBezTo>
                      <a:pt x="243573" y="247911"/>
                      <a:pt x="248142" y="246068"/>
                      <a:pt x="252557" y="243957"/>
                    </a:cubicBezTo>
                    <a:cubicBezTo>
                      <a:pt x="253786" y="243381"/>
                      <a:pt x="254745" y="243342"/>
                      <a:pt x="255936" y="243995"/>
                    </a:cubicBezTo>
                    <a:cubicBezTo>
                      <a:pt x="260543" y="246529"/>
                      <a:pt x="265380" y="247911"/>
                      <a:pt x="270794" y="247412"/>
                    </a:cubicBezTo>
                    <a:cubicBezTo>
                      <a:pt x="272944" y="247220"/>
                      <a:pt x="274825" y="246567"/>
                      <a:pt x="276745" y="245838"/>
                    </a:cubicBezTo>
                    <a:cubicBezTo>
                      <a:pt x="277974" y="245339"/>
                      <a:pt x="279049" y="245300"/>
                      <a:pt x="280162" y="245953"/>
                    </a:cubicBezTo>
                    <a:cubicBezTo>
                      <a:pt x="283925" y="248180"/>
                      <a:pt x="288186" y="248679"/>
                      <a:pt x="292371" y="248833"/>
                    </a:cubicBezTo>
                    <a:cubicBezTo>
                      <a:pt x="296787" y="248986"/>
                      <a:pt x="300204" y="251328"/>
                      <a:pt x="303967" y="252903"/>
                    </a:cubicBezTo>
                    <a:cubicBezTo>
                      <a:pt x="304734" y="253210"/>
                      <a:pt x="304965" y="253786"/>
                      <a:pt x="304926" y="254515"/>
                    </a:cubicBezTo>
                    <a:cubicBezTo>
                      <a:pt x="304926" y="255360"/>
                      <a:pt x="304849" y="256243"/>
                      <a:pt x="304926" y="257087"/>
                    </a:cubicBezTo>
                    <a:close/>
                    <a:moveTo>
                      <a:pt x="324085" y="350692"/>
                    </a:moveTo>
                    <a:cubicBezTo>
                      <a:pt x="323970" y="353072"/>
                      <a:pt x="322626" y="354762"/>
                      <a:pt x="320207" y="355261"/>
                    </a:cubicBezTo>
                    <a:cubicBezTo>
                      <a:pt x="318710" y="355568"/>
                      <a:pt x="317136" y="355568"/>
                      <a:pt x="315600" y="355606"/>
                    </a:cubicBezTo>
                    <a:cubicBezTo>
                      <a:pt x="264766" y="355606"/>
                      <a:pt x="213933" y="355606"/>
                      <a:pt x="163061" y="355606"/>
                    </a:cubicBezTo>
                    <a:cubicBezTo>
                      <a:pt x="161832" y="355606"/>
                      <a:pt x="160565" y="355606"/>
                      <a:pt x="159375" y="355491"/>
                    </a:cubicBezTo>
                    <a:cubicBezTo>
                      <a:pt x="156380" y="355145"/>
                      <a:pt x="154460" y="353571"/>
                      <a:pt x="154499" y="350385"/>
                    </a:cubicBezTo>
                    <a:cubicBezTo>
                      <a:pt x="154537" y="347236"/>
                      <a:pt x="156457" y="345662"/>
                      <a:pt x="159452" y="345317"/>
                    </a:cubicBezTo>
                    <a:cubicBezTo>
                      <a:pt x="160834" y="345163"/>
                      <a:pt x="162216" y="345240"/>
                      <a:pt x="163636" y="345240"/>
                    </a:cubicBezTo>
                    <a:cubicBezTo>
                      <a:pt x="188977" y="345240"/>
                      <a:pt x="214316" y="345240"/>
                      <a:pt x="239657" y="345240"/>
                    </a:cubicBezTo>
                    <a:cubicBezTo>
                      <a:pt x="264997" y="345240"/>
                      <a:pt x="290336" y="345240"/>
                      <a:pt x="315677" y="345240"/>
                    </a:cubicBezTo>
                    <a:cubicBezTo>
                      <a:pt x="317212" y="345240"/>
                      <a:pt x="318787" y="345240"/>
                      <a:pt x="320284" y="345547"/>
                    </a:cubicBezTo>
                    <a:cubicBezTo>
                      <a:pt x="322856" y="346161"/>
                      <a:pt x="324200" y="348043"/>
                      <a:pt x="324085" y="350653"/>
                    </a:cubicBezTo>
                    <a:close/>
                    <a:moveTo>
                      <a:pt x="155113" y="222802"/>
                    </a:moveTo>
                    <a:cubicBezTo>
                      <a:pt x="155113" y="219653"/>
                      <a:pt x="156303" y="218079"/>
                      <a:pt x="158108" y="217734"/>
                    </a:cubicBezTo>
                    <a:cubicBezTo>
                      <a:pt x="158952" y="217580"/>
                      <a:pt x="159797" y="217657"/>
                      <a:pt x="160603" y="217657"/>
                    </a:cubicBezTo>
                    <a:cubicBezTo>
                      <a:pt x="175884" y="217657"/>
                      <a:pt x="191165" y="217657"/>
                      <a:pt x="206446" y="217657"/>
                    </a:cubicBezTo>
                    <a:cubicBezTo>
                      <a:pt x="221726" y="217657"/>
                      <a:pt x="237007" y="217657"/>
                      <a:pt x="252288" y="217657"/>
                    </a:cubicBezTo>
                    <a:cubicBezTo>
                      <a:pt x="253210" y="217657"/>
                      <a:pt x="254169" y="217657"/>
                      <a:pt x="255052" y="217964"/>
                    </a:cubicBezTo>
                    <a:cubicBezTo>
                      <a:pt x="256627" y="218578"/>
                      <a:pt x="257395" y="220460"/>
                      <a:pt x="257318" y="223070"/>
                    </a:cubicBezTo>
                    <a:cubicBezTo>
                      <a:pt x="257241" y="225451"/>
                      <a:pt x="256435" y="227140"/>
                      <a:pt x="254976" y="227639"/>
                    </a:cubicBezTo>
                    <a:cubicBezTo>
                      <a:pt x="254054" y="227947"/>
                      <a:pt x="253133" y="227985"/>
                      <a:pt x="252211" y="227985"/>
                    </a:cubicBezTo>
                    <a:cubicBezTo>
                      <a:pt x="221573" y="227985"/>
                      <a:pt x="190896" y="227985"/>
                      <a:pt x="160258" y="227985"/>
                    </a:cubicBezTo>
                    <a:cubicBezTo>
                      <a:pt x="159528" y="227985"/>
                      <a:pt x="158761" y="227985"/>
                      <a:pt x="158031" y="227870"/>
                    </a:cubicBezTo>
                    <a:cubicBezTo>
                      <a:pt x="156226" y="227524"/>
                      <a:pt x="155075" y="225950"/>
                      <a:pt x="155075" y="222763"/>
                    </a:cubicBezTo>
                    <a:close/>
                    <a:moveTo>
                      <a:pt x="255014" y="203221"/>
                    </a:moveTo>
                    <a:cubicBezTo>
                      <a:pt x="254093" y="203528"/>
                      <a:pt x="253171" y="203528"/>
                      <a:pt x="252250" y="203566"/>
                    </a:cubicBezTo>
                    <a:cubicBezTo>
                      <a:pt x="221611" y="203566"/>
                      <a:pt x="190935" y="203566"/>
                      <a:pt x="160296" y="203566"/>
                    </a:cubicBezTo>
                    <a:cubicBezTo>
                      <a:pt x="159567" y="203566"/>
                      <a:pt x="158799" y="203566"/>
                      <a:pt x="158070" y="203451"/>
                    </a:cubicBezTo>
                    <a:cubicBezTo>
                      <a:pt x="156265" y="203106"/>
                      <a:pt x="155113" y="201531"/>
                      <a:pt x="155113" y="198345"/>
                    </a:cubicBezTo>
                    <a:cubicBezTo>
                      <a:pt x="155113" y="195196"/>
                      <a:pt x="156303" y="193622"/>
                      <a:pt x="158108" y="193277"/>
                    </a:cubicBezTo>
                    <a:cubicBezTo>
                      <a:pt x="158952" y="193123"/>
                      <a:pt x="159797" y="193200"/>
                      <a:pt x="160603" y="193200"/>
                    </a:cubicBezTo>
                    <a:cubicBezTo>
                      <a:pt x="175884" y="193200"/>
                      <a:pt x="191165" y="193200"/>
                      <a:pt x="206446" y="193200"/>
                    </a:cubicBezTo>
                    <a:cubicBezTo>
                      <a:pt x="221726" y="193200"/>
                      <a:pt x="237007" y="193200"/>
                      <a:pt x="252288" y="193200"/>
                    </a:cubicBezTo>
                    <a:cubicBezTo>
                      <a:pt x="253210" y="193200"/>
                      <a:pt x="254169" y="193200"/>
                      <a:pt x="255052" y="193507"/>
                    </a:cubicBezTo>
                    <a:cubicBezTo>
                      <a:pt x="256627" y="194121"/>
                      <a:pt x="257395" y="196003"/>
                      <a:pt x="257318" y="198613"/>
                    </a:cubicBezTo>
                    <a:cubicBezTo>
                      <a:pt x="257241" y="200994"/>
                      <a:pt x="256435" y="202683"/>
                      <a:pt x="254976" y="203182"/>
                    </a:cubicBezTo>
                    <a:close/>
                    <a:moveTo>
                      <a:pt x="365358" y="350692"/>
                    </a:moveTo>
                    <a:cubicBezTo>
                      <a:pt x="365358" y="370503"/>
                      <a:pt x="352112" y="383711"/>
                      <a:pt x="332186" y="383711"/>
                    </a:cubicBezTo>
                    <a:cubicBezTo>
                      <a:pt x="280085" y="383749"/>
                      <a:pt x="228023" y="383787"/>
                      <a:pt x="175923" y="383711"/>
                    </a:cubicBezTo>
                    <a:cubicBezTo>
                      <a:pt x="165748" y="383711"/>
                      <a:pt x="155497" y="384594"/>
                      <a:pt x="145361" y="383173"/>
                    </a:cubicBezTo>
                    <a:cubicBezTo>
                      <a:pt x="128967" y="380869"/>
                      <a:pt x="118408" y="368545"/>
                      <a:pt x="118408" y="351920"/>
                    </a:cubicBezTo>
                    <a:cubicBezTo>
                      <a:pt x="118332" y="306654"/>
                      <a:pt x="118408" y="241883"/>
                      <a:pt x="118370" y="196617"/>
                    </a:cubicBezTo>
                    <a:cubicBezTo>
                      <a:pt x="118370" y="192969"/>
                      <a:pt x="118600" y="189553"/>
                      <a:pt x="123323" y="189245"/>
                    </a:cubicBezTo>
                    <a:cubicBezTo>
                      <a:pt x="126893" y="189015"/>
                      <a:pt x="128775" y="191626"/>
                      <a:pt x="128775" y="196732"/>
                    </a:cubicBezTo>
                    <a:cubicBezTo>
                      <a:pt x="128775" y="241538"/>
                      <a:pt x="128775" y="305848"/>
                      <a:pt x="128775" y="350653"/>
                    </a:cubicBezTo>
                    <a:cubicBezTo>
                      <a:pt x="128775" y="365128"/>
                      <a:pt x="136876" y="373268"/>
                      <a:pt x="151427" y="373306"/>
                    </a:cubicBezTo>
                    <a:cubicBezTo>
                      <a:pt x="181567" y="373344"/>
                      <a:pt x="211706" y="373306"/>
                      <a:pt x="241845" y="373306"/>
                    </a:cubicBezTo>
                    <a:cubicBezTo>
                      <a:pt x="271524" y="373306"/>
                      <a:pt x="301202" y="372922"/>
                      <a:pt x="330842" y="373459"/>
                    </a:cubicBezTo>
                    <a:cubicBezTo>
                      <a:pt x="347006" y="373767"/>
                      <a:pt x="355376" y="362748"/>
                      <a:pt x="355222" y="349271"/>
                    </a:cubicBezTo>
                    <a:cubicBezTo>
                      <a:pt x="354762" y="299973"/>
                      <a:pt x="354915" y="250676"/>
                      <a:pt x="355107" y="201378"/>
                    </a:cubicBezTo>
                    <a:cubicBezTo>
                      <a:pt x="355107" y="197385"/>
                      <a:pt x="354685" y="193622"/>
                      <a:pt x="353763" y="190051"/>
                    </a:cubicBezTo>
                    <a:cubicBezTo>
                      <a:pt x="352458" y="190320"/>
                      <a:pt x="350999" y="190397"/>
                      <a:pt x="349502" y="190397"/>
                    </a:cubicBezTo>
                    <a:cubicBezTo>
                      <a:pt x="330996" y="190359"/>
                      <a:pt x="312490" y="190474"/>
                      <a:pt x="293984" y="190359"/>
                    </a:cubicBezTo>
                    <a:cubicBezTo>
                      <a:pt x="278127" y="190244"/>
                      <a:pt x="268260" y="180568"/>
                      <a:pt x="268145" y="165249"/>
                    </a:cubicBezTo>
                    <a:cubicBezTo>
                      <a:pt x="268068" y="156457"/>
                      <a:pt x="268145" y="147665"/>
                      <a:pt x="268145" y="138873"/>
                    </a:cubicBezTo>
                    <a:cubicBezTo>
                      <a:pt x="268145" y="129658"/>
                      <a:pt x="268145" y="105547"/>
                      <a:pt x="268145" y="95986"/>
                    </a:cubicBezTo>
                    <a:cubicBezTo>
                      <a:pt x="265956" y="95564"/>
                      <a:pt x="263653" y="95334"/>
                      <a:pt x="261272" y="95334"/>
                    </a:cubicBezTo>
                    <a:cubicBezTo>
                      <a:pt x="240271" y="95449"/>
                      <a:pt x="202530" y="95334"/>
                      <a:pt x="181528" y="95372"/>
                    </a:cubicBezTo>
                    <a:cubicBezTo>
                      <a:pt x="179532" y="95372"/>
                      <a:pt x="177458" y="95564"/>
                      <a:pt x="175731" y="94220"/>
                    </a:cubicBezTo>
                    <a:cubicBezTo>
                      <a:pt x="174157" y="92992"/>
                      <a:pt x="173542" y="91302"/>
                      <a:pt x="173849" y="89306"/>
                    </a:cubicBezTo>
                    <a:cubicBezTo>
                      <a:pt x="174157" y="87463"/>
                      <a:pt x="175231" y="86234"/>
                      <a:pt x="176882" y="85505"/>
                    </a:cubicBezTo>
                    <a:cubicBezTo>
                      <a:pt x="177573" y="85236"/>
                      <a:pt x="178380" y="85159"/>
                      <a:pt x="179148" y="85159"/>
                    </a:cubicBezTo>
                    <a:cubicBezTo>
                      <a:pt x="202798" y="85159"/>
                      <a:pt x="243150" y="84929"/>
                      <a:pt x="266763" y="85466"/>
                    </a:cubicBezTo>
                    <a:cubicBezTo>
                      <a:pt x="276169" y="85659"/>
                      <a:pt x="284424" y="90112"/>
                      <a:pt x="290759" y="97138"/>
                    </a:cubicBezTo>
                    <a:cubicBezTo>
                      <a:pt x="312221" y="121058"/>
                      <a:pt x="333607" y="145015"/>
                      <a:pt x="354800" y="169165"/>
                    </a:cubicBezTo>
                    <a:cubicBezTo>
                      <a:pt x="362056" y="177458"/>
                      <a:pt x="365358" y="187518"/>
                      <a:pt x="365358" y="198575"/>
                    </a:cubicBezTo>
                    <a:cubicBezTo>
                      <a:pt x="365358" y="249255"/>
                      <a:pt x="365358" y="299973"/>
                      <a:pt x="365358" y="350653"/>
                    </a:cubicBezTo>
                    <a:close/>
                  </a:path>
                </a:pathLst>
              </a:custGeom>
              <a:solidFill>
                <a:srgbClr val="678DB1"/>
              </a:solidFill>
              <a:ln w="383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2C2FD21-B952-7425-0BB9-0F2FB2828F51}"/>
                  </a:ext>
                </a:extLst>
              </p:cNvPr>
              <p:cNvSpPr/>
              <p:nvPr/>
            </p:nvSpPr>
            <p:spPr>
              <a:xfrm>
                <a:off x="8464523" y="3788114"/>
                <a:ext cx="60585" cy="57667"/>
              </a:xfrm>
              <a:custGeom>
                <a:avLst/>
                <a:gdLst>
                  <a:gd name="connsiteX0" fmla="*/ 48990 w 60585"/>
                  <a:gd name="connsiteY0" fmla="*/ 57629 h 57667"/>
                  <a:gd name="connsiteX1" fmla="*/ 46265 w 60585"/>
                  <a:gd name="connsiteY1" fmla="*/ 41811 h 57667"/>
                  <a:gd name="connsiteX2" fmla="*/ 49067 w 60585"/>
                  <a:gd name="connsiteY2" fmla="*/ 33172 h 57667"/>
                  <a:gd name="connsiteX3" fmla="*/ 60586 w 60585"/>
                  <a:gd name="connsiteY3" fmla="*/ 22000 h 57667"/>
                  <a:gd name="connsiteX4" fmla="*/ 44767 w 60585"/>
                  <a:gd name="connsiteY4" fmla="*/ 19735 h 57667"/>
                  <a:gd name="connsiteX5" fmla="*/ 37396 w 60585"/>
                  <a:gd name="connsiteY5" fmla="*/ 14436 h 57667"/>
                  <a:gd name="connsiteX6" fmla="*/ 30293 w 60585"/>
                  <a:gd name="connsiteY6" fmla="*/ 0 h 57667"/>
                  <a:gd name="connsiteX7" fmla="*/ 23075 w 60585"/>
                  <a:gd name="connsiteY7" fmla="*/ 14628 h 57667"/>
                  <a:gd name="connsiteX8" fmla="*/ 16049 w 60585"/>
                  <a:gd name="connsiteY8" fmla="*/ 19696 h 57667"/>
                  <a:gd name="connsiteX9" fmla="*/ 0 w 60585"/>
                  <a:gd name="connsiteY9" fmla="*/ 22000 h 57667"/>
                  <a:gd name="connsiteX10" fmla="*/ 11556 w 60585"/>
                  <a:gd name="connsiteY10" fmla="*/ 33211 h 57667"/>
                  <a:gd name="connsiteX11" fmla="*/ 14321 w 60585"/>
                  <a:gd name="connsiteY11" fmla="*/ 41581 h 57667"/>
                  <a:gd name="connsiteX12" fmla="*/ 11556 w 60585"/>
                  <a:gd name="connsiteY12" fmla="*/ 57668 h 57667"/>
                  <a:gd name="connsiteX13" fmla="*/ 25417 w 60585"/>
                  <a:gd name="connsiteY13" fmla="*/ 50334 h 57667"/>
                  <a:gd name="connsiteX14" fmla="*/ 35054 w 60585"/>
                  <a:gd name="connsiteY14" fmla="*/ 50296 h 57667"/>
                  <a:gd name="connsiteX15" fmla="*/ 48990 w 60585"/>
                  <a:gd name="connsiteY15" fmla="*/ 57629 h 5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85" h="57667">
                    <a:moveTo>
                      <a:pt x="48990" y="57629"/>
                    </a:moveTo>
                    <a:lnTo>
                      <a:pt x="46265" y="41811"/>
                    </a:lnTo>
                    <a:cubicBezTo>
                      <a:pt x="45689" y="38394"/>
                      <a:pt x="46610" y="35476"/>
                      <a:pt x="49067" y="33172"/>
                    </a:cubicBezTo>
                    <a:cubicBezTo>
                      <a:pt x="53022" y="29410"/>
                      <a:pt x="57053" y="25494"/>
                      <a:pt x="60586" y="22000"/>
                    </a:cubicBezTo>
                    <a:cubicBezTo>
                      <a:pt x="55709" y="21270"/>
                      <a:pt x="50142" y="20464"/>
                      <a:pt x="44767" y="19735"/>
                    </a:cubicBezTo>
                    <a:cubicBezTo>
                      <a:pt x="41350" y="19274"/>
                      <a:pt x="38855" y="17508"/>
                      <a:pt x="37396" y="14436"/>
                    </a:cubicBezTo>
                    <a:cubicBezTo>
                      <a:pt x="35054" y="9598"/>
                      <a:pt x="32673" y="4761"/>
                      <a:pt x="30293" y="0"/>
                    </a:cubicBezTo>
                    <a:cubicBezTo>
                      <a:pt x="28028" y="4607"/>
                      <a:pt x="25532" y="9598"/>
                      <a:pt x="23075" y="14628"/>
                    </a:cubicBezTo>
                    <a:cubicBezTo>
                      <a:pt x="21654" y="17546"/>
                      <a:pt x="19274" y="19235"/>
                      <a:pt x="16049" y="19696"/>
                    </a:cubicBezTo>
                    <a:cubicBezTo>
                      <a:pt x="11211" y="20349"/>
                      <a:pt x="6028" y="21117"/>
                      <a:pt x="0" y="22000"/>
                    </a:cubicBezTo>
                    <a:cubicBezTo>
                      <a:pt x="3801" y="25724"/>
                      <a:pt x="7717" y="29525"/>
                      <a:pt x="11556" y="33211"/>
                    </a:cubicBezTo>
                    <a:cubicBezTo>
                      <a:pt x="13937" y="35476"/>
                      <a:pt x="14897" y="38356"/>
                      <a:pt x="14321" y="41581"/>
                    </a:cubicBezTo>
                    <a:lnTo>
                      <a:pt x="11556" y="57668"/>
                    </a:lnTo>
                    <a:cubicBezTo>
                      <a:pt x="16125" y="55287"/>
                      <a:pt x="20809" y="52830"/>
                      <a:pt x="25417" y="50334"/>
                    </a:cubicBezTo>
                    <a:cubicBezTo>
                      <a:pt x="28680" y="48568"/>
                      <a:pt x="31867" y="48530"/>
                      <a:pt x="35054" y="50296"/>
                    </a:cubicBezTo>
                    <a:cubicBezTo>
                      <a:pt x="39661" y="52792"/>
                      <a:pt x="44383" y="55249"/>
                      <a:pt x="48990" y="57629"/>
                    </a:cubicBezTo>
                    <a:close/>
                  </a:path>
                </a:pathLst>
              </a:custGeom>
              <a:solidFill>
                <a:srgbClr val="FFFFFF"/>
              </a:solidFill>
              <a:ln w="3837" cap="flat">
                <a:noFill/>
                <a:prstDash val="solid"/>
                <a:miter/>
              </a:ln>
            </p:spPr>
            <p:txBody>
              <a:bodyPr rtlCol="0" anchor="ctr"/>
              <a:lstStyle/>
              <a:p>
                <a:endParaRPr lang="en-US"/>
              </a:p>
            </p:txBody>
          </p:sp>
        </p:grpSp>
      </p:grpSp>
      <p:sp>
        <p:nvSpPr>
          <p:cNvPr id="261" name="Freeform: Shape 260">
            <a:extLst>
              <a:ext uri="{FF2B5EF4-FFF2-40B4-BE49-F238E27FC236}">
                <a16:creationId xmlns:a16="http://schemas.microsoft.com/office/drawing/2014/main" id="{2B23CC91-1AFF-933E-81E8-C2653F13259B}"/>
              </a:ext>
            </a:extLst>
          </p:cNvPr>
          <p:cNvSpPr/>
          <p:nvPr/>
        </p:nvSpPr>
        <p:spPr>
          <a:xfrm>
            <a:off x="8404537" y="3475247"/>
            <a:ext cx="522933" cy="92337"/>
          </a:xfrm>
          <a:custGeom>
            <a:avLst/>
            <a:gdLst>
              <a:gd name="connsiteX0" fmla="*/ 251941 w 512712"/>
              <a:gd name="connsiteY0" fmla="*/ 49720 h 90532"/>
              <a:gd name="connsiteX1" fmla="*/ 251941 w 512712"/>
              <a:gd name="connsiteY1" fmla="*/ 49989 h 90532"/>
              <a:gd name="connsiteX2" fmla="*/ 251788 w 512712"/>
              <a:gd name="connsiteY2" fmla="*/ 49835 h 90532"/>
              <a:gd name="connsiteX3" fmla="*/ 251941 w 512712"/>
              <a:gd name="connsiteY3" fmla="*/ 49720 h 90532"/>
              <a:gd name="connsiteX4" fmla="*/ 0 w 512712"/>
              <a:gd name="connsiteY4" fmla="*/ 88882 h 90532"/>
              <a:gd name="connsiteX5" fmla="*/ 1229 w 512712"/>
              <a:gd name="connsiteY5" fmla="*/ 88460 h 90532"/>
              <a:gd name="connsiteX6" fmla="*/ 5106 w 512712"/>
              <a:gd name="connsiteY6" fmla="*/ 89420 h 90532"/>
              <a:gd name="connsiteX7" fmla="*/ 3340 w 512712"/>
              <a:gd name="connsiteY7" fmla="*/ 90533 h 90532"/>
              <a:gd name="connsiteX8" fmla="*/ 0 w 512712"/>
              <a:gd name="connsiteY8" fmla="*/ 88882 h 90532"/>
              <a:gd name="connsiteX9" fmla="*/ 488141 w 512712"/>
              <a:gd name="connsiteY9" fmla="*/ 89765 h 90532"/>
              <a:gd name="connsiteX10" fmla="*/ 490636 w 512712"/>
              <a:gd name="connsiteY10" fmla="*/ 89880 h 90532"/>
              <a:gd name="connsiteX11" fmla="*/ 489677 w 512712"/>
              <a:gd name="connsiteY11" fmla="*/ 90533 h 90532"/>
              <a:gd name="connsiteX12" fmla="*/ 488141 w 512712"/>
              <a:gd name="connsiteY12" fmla="*/ 89765 h 90532"/>
              <a:gd name="connsiteX13" fmla="*/ 512713 w 512712"/>
              <a:gd name="connsiteY13" fmla="*/ 3033 h 90532"/>
              <a:gd name="connsiteX14" fmla="*/ 509680 w 512712"/>
              <a:gd name="connsiteY14" fmla="*/ 3033 h 90532"/>
              <a:gd name="connsiteX15" fmla="*/ 508489 w 512712"/>
              <a:gd name="connsiteY15" fmla="*/ 0 h 90532"/>
              <a:gd name="connsiteX16" fmla="*/ 512713 w 512712"/>
              <a:gd name="connsiteY16" fmla="*/ 3033 h 9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2712" h="90532">
                <a:moveTo>
                  <a:pt x="251941" y="49720"/>
                </a:moveTo>
                <a:cubicBezTo>
                  <a:pt x="251941" y="49720"/>
                  <a:pt x="251941" y="49874"/>
                  <a:pt x="251941" y="49989"/>
                </a:cubicBezTo>
                <a:cubicBezTo>
                  <a:pt x="251903" y="49912"/>
                  <a:pt x="251826" y="49874"/>
                  <a:pt x="251788" y="49835"/>
                </a:cubicBezTo>
                <a:lnTo>
                  <a:pt x="251941" y="49720"/>
                </a:lnTo>
                <a:close/>
                <a:moveTo>
                  <a:pt x="0" y="88882"/>
                </a:moveTo>
                <a:cubicBezTo>
                  <a:pt x="423" y="88767"/>
                  <a:pt x="845" y="88575"/>
                  <a:pt x="1229" y="88460"/>
                </a:cubicBezTo>
                <a:cubicBezTo>
                  <a:pt x="2496" y="88844"/>
                  <a:pt x="3801" y="89151"/>
                  <a:pt x="5106" y="89420"/>
                </a:cubicBezTo>
                <a:cubicBezTo>
                  <a:pt x="4492" y="89765"/>
                  <a:pt x="3916" y="90149"/>
                  <a:pt x="3340" y="90533"/>
                </a:cubicBezTo>
                <a:cubicBezTo>
                  <a:pt x="2265" y="89919"/>
                  <a:pt x="1152" y="89381"/>
                  <a:pt x="0" y="88882"/>
                </a:cubicBezTo>
                <a:close/>
                <a:moveTo>
                  <a:pt x="488141" y="89765"/>
                </a:moveTo>
                <a:cubicBezTo>
                  <a:pt x="488947" y="89842"/>
                  <a:pt x="489792" y="89880"/>
                  <a:pt x="490636" y="89880"/>
                </a:cubicBezTo>
                <a:cubicBezTo>
                  <a:pt x="490329" y="90072"/>
                  <a:pt x="490022" y="90303"/>
                  <a:pt x="489677" y="90533"/>
                </a:cubicBezTo>
                <a:cubicBezTo>
                  <a:pt x="489177" y="90264"/>
                  <a:pt x="488640" y="90034"/>
                  <a:pt x="488141" y="89765"/>
                </a:cubicBezTo>
                <a:close/>
                <a:moveTo>
                  <a:pt x="512713" y="3033"/>
                </a:moveTo>
                <a:lnTo>
                  <a:pt x="509680" y="3033"/>
                </a:lnTo>
                <a:cubicBezTo>
                  <a:pt x="509334" y="1997"/>
                  <a:pt x="508950" y="998"/>
                  <a:pt x="508489" y="0"/>
                </a:cubicBezTo>
                <a:cubicBezTo>
                  <a:pt x="510025" y="883"/>
                  <a:pt x="511446" y="1881"/>
                  <a:pt x="512713" y="3033"/>
                </a:cubicBezTo>
                <a:close/>
              </a:path>
            </a:pathLst>
          </a:custGeom>
          <a:solidFill>
            <a:srgbClr val="FFFFFF"/>
          </a:solidFill>
          <a:ln w="383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5F00988-CFFE-6E27-46BC-598DAFF72605}"/>
              </a:ext>
            </a:extLst>
          </p:cNvPr>
          <p:cNvSpPr/>
          <p:nvPr/>
        </p:nvSpPr>
        <p:spPr>
          <a:xfrm>
            <a:off x="8185245" y="3444116"/>
            <a:ext cx="1016812" cy="221720"/>
          </a:xfrm>
          <a:custGeom>
            <a:avLst/>
            <a:gdLst>
              <a:gd name="connsiteX0" fmla="*/ 995440 w 996937"/>
              <a:gd name="connsiteY0" fmla="*/ 146050 h 217386"/>
              <a:gd name="connsiteX1" fmla="*/ 989758 w 996937"/>
              <a:gd name="connsiteY1" fmla="*/ 119751 h 217386"/>
              <a:gd name="connsiteX2" fmla="*/ 956931 w 996937"/>
              <a:gd name="connsiteY2" fmla="*/ 101590 h 217386"/>
              <a:gd name="connsiteX3" fmla="*/ 968257 w 996937"/>
              <a:gd name="connsiteY3" fmla="*/ 69608 h 217386"/>
              <a:gd name="connsiteX4" fmla="*/ 921762 w 996937"/>
              <a:gd name="connsiteY4" fmla="*/ 19389 h 217386"/>
              <a:gd name="connsiteX5" fmla="*/ 892160 w 996937"/>
              <a:gd name="connsiteY5" fmla="*/ 729 h 217386"/>
              <a:gd name="connsiteX6" fmla="*/ 883790 w 996937"/>
              <a:gd name="connsiteY6" fmla="*/ 729 h 217386"/>
              <a:gd name="connsiteX7" fmla="*/ 853075 w 996937"/>
              <a:gd name="connsiteY7" fmla="*/ 22153 h 217386"/>
              <a:gd name="connsiteX8" fmla="*/ 835414 w 996937"/>
              <a:gd name="connsiteY8" fmla="*/ 19159 h 217386"/>
              <a:gd name="connsiteX9" fmla="*/ 821746 w 996937"/>
              <a:gd name="connsiteY9" fmla="*/ 20848 h 217386"/>
              <a:gd name="connsiteX10" fmla="*/ 814336 w 996937"/>
              <a:gd name="connsiteY10" fmla="*/ 19965 h 217386"/>
              <a:gd name="connsiteX11" fmla="*/ 807310 w 996937"/>
              <a:gd name="connsiteY11" fmla="*/ 19965 h 217386"/>
              <a:gd name="connsiteX12" fmla="*/ 776287 w 996937"/>
              <a:gd name="connsiteY12" fmla="*/ 3571 h 217386"/>
              <a:gd name="connsiteX13" fmla="*/ 762849 w 996937"/>
              <a:gd name="connsiteY13" fmla="*/ 691 h 217386"/>
              <a:gd name="connsiteX14" fmla="*/ 754480 w 996937"/>
              <a:gd name="connsiteY14" fmla="*/ 691 h 217386"/>
              <a:gd name="connsiteX15" fmla="*/ 741080 w 996937"/>
              <a:gd name="connsiteY15" fmla="*/ 3571 h 217386"/>
              <a:gd name="connsiteX16" fmla="*/ 719887 w 996937"/>
              <a:gd name="connsiteY16" fmla="*/ 10251 h 217386"/>
              <a:gd name="connsiteX17" fmla="*/ 714051 w 996937"/>
              <a:gd name="connsiteY17" fmla="*/ 10251 h 217386"/>
              <a:gd name="connsiteX18" fmla="*/ 690669 w 996937"/>
              <a:gd name="connsiteY18" fmla="*/ 20157 h 217386"/>
              <a:gd name="connsiteX19" fmla="*/ 687329 w 996937"/>
              <a:gd name="connsiteY19" fmla="*/ 20694 h 217386"/>
              <a:gd name="connsiteX20" fmla="*/ 680418 w 996937"/>
              <a:gd name="connsiteY20" fmla="*/ 19965 h 217386"/>
              <a:gd name="connsiteX21" fmla="*/ 672048 w 996937"/>
              <a:gd name="connsiteY21" fmla="*/ 19965 h 217386"/>
              <a:gd name="connsiteX22" fmla="*/ 660222 w 996937"/>
              <a:gd name="connsiteY22" fmla="*/ 22192 h 217386"/>
              <a:gd name="connsiteX23" fmla="*/ 656767 w 996937"/>
              <a:gd name="connsiteY23" fmla="*/ 20886 h 217386"/>
              <a:gd name="connsiteX24" fmla="*/ 635919 w 996937"/>
              <a:gd name="connsiteY24" fmla="*/ 20003 h 217386"/>
              <a:gd name="connsiteX25" fmla="*/ 634690 w 996937"/>
              <a:gd name="connsiteY25" fmla="*/ 20003 h 217386"/>
              <a:gd name="connsiteX26" fmla="*/ 626320 w 996937"/>
              <a:gd name="connsiteY26" fmla="*/ 20003 h 217386"/>
              <a:gd name="connsiteX27" fmla="*/ 617912 w 996937"/>
              <a:gd name="connsiteY27" fmla="*/ 21117 h 217386"/>
              <a:gd name="connsiteX28" fmla="*/ 603822 w 996937"/>
              <a:gd name="connsiteY28" fmla="*/ 19159 h 217386"/>
              <a:gd name="connsiteX29" fmla="*/ 586276 w 996937"/>
              <a:gd name="connsiteY29" fmla="*/ 22153 h 217386"/>
              <a:gd name="connsiteX30" fmla="*/ 568845 w 996937"/>
              <a:gd name="connsiteY30" fmla="*/ 19159 h 217386"/>
              <a:gd name="connsiteX31" fmla="*/ 542276 w 996937"/>
              <a:gd name="connsiteY31" fmla="*/ 26607 h 217386"/>
              <a:gd name="connsiteX32" fmla="*/ 515439 w 996937"/>
              <a:gd name="connsiteY32" fmla="*/ 19159 h 217386"/>
              <a:gd name="connsiteX33" fmla="*/ 503498 w 996937"/>
              <a:gd name="connsiteY33" fmla="*/ 20464 h 217386"/>
              <a:gd name="connsiteX34" fmla="*/ 484762 w 996937"/>
              <a:gd name="connsiteY34" fmla="*/ 20042 h 217386"/>
              <a:gd name="connsiteX35" fmla="*/ 483533 w 996937"/>
              <a:gd name="connsiteY35" fmla="*/ 20042 h 217386"/>
              <a:gd name="connsiteX36" fmla="*/ 475164 w 996937"/>
              <a:gd name="connsiteY36" fmla="*/ 20042 h 217386"/>
              <a:gd name="connsiteX37" fmla="*/ 467024 w 996937"/>
              <a:gd name="connsiteY37" fmla="*/ 21117 h 217386"/>
              <a:gd name="connsiteX38" fmla="*/ 452895 w 996937"/>
              <a:gd name="connsiteY38" fmla="*/ 19235 h 217386"/>
              <a:gd name="connsiteX39" fmla="*/ 433737 w 996937"/>
              <a:gd name="connsiteY39" fmla="*/ 22614 h 217386"/>
              <a:gd name="connsiteX40" fmla="*/ 415423 w 996937"/>
              <a:gd name="connsiteY40" fmla="*/ 19235 h 217386"/>
              <a:gd name="connsiteX41" fmla="*/ 405939 w 996937"/>
              <a:gd name="connsiteY41" fmla="*/ 20157 h 217386"/>
              <a:gd name="connsiteX42" fmla="*/ 403751 w 996937"/>
              <a:gd name="connsiteY42" fmla="*/ 20080 h 217386"/>
              <a:gd name="connsiteX43" fmla="*/ 395803 w 996937"/>
              <a:gd name="connsiteY43" fmla="*/ 20080 h 217386"/>
              <a:gd name="connsiteX44" fmla="*/ 377029 w 996937"/>
              <a:gd name="connsiteY44" fmla="*/ 25993 h 217386"/>
              <a:gd name="connsiteX45" fmla="*/ 351190 w 996937"/>
              <a:gd name="connsiteY45" fmla="*/ 19235 h 217386"/>
              <a:gd name="connsiteX46" fmla="*/ 343012 w 996937"/>
              <a:gd name="connsiteY46" fmla="*/ 19926 h 217386"/>
              <a:gd name="connsiteX47" fmla="*/ 319898 w 996937"/>
              <a:gd name="connsiteY47" fmla="*/ 10366 h 217386"/>
              <a:gd name="connsiteX48" fmla="*/ 311529 w 996937"/>
              <a:gd name="connsiteY48" fmla="*/ 10366 h 217386"/>
              <a:gd name="connsiteX49" fmla="*/ 293637 w 996937"/>
              <a:gd name="connsiteY49" fmla="*/ 15665 h 217386"/>
              <a:gd name="connsiteX50" fmla="*/ 266262 w 996937"/>
              <a:gd name="connsiteY50" fmla="*/ 3686 h 217386"/>
              <a:gd name="connsiteX51" fmla="*/ 252824 w 996937"/>
              <a:gd name="connsiteY51" fmla="*/ 806 h 217386"/>
              <a:gd name="connsiteX52" fmla="*/ 244454 w 996937"/>
              <a:gd name="connsiteY52" fmla="*/ 806 h 217386"/>
              <a:gd name="connsiteX53" fmla="*/ 230287 w 996937"/>
              <a:gd name="connsiteY53" fmla="*/ 4070 h 217386"/>
              <a:gd name="connsiteX54" fmla="*/ 216120 w 996937"/>
              <a:gd name="connsiteY54" fmla="*/ 806 h 217386"/>
              <a:gd name="connsiteX55" fmla="*/ 207750 w 996937"/>
              <a:gd name="connsiteY55" fmla="*/ 806 h 217386"/>
              <a:gd name="connsiteX56" fmla="*/ 198382 w 996937"/>
              <a:gd name="connsiteY56" fmla="*/ 2188 h 217386"/>
              <a:gd name="connsiteX57" fmla="*/ 194504 w 996937"/>
              <a:gd name="connsiteY57" fmla="*/ 1113 h 217386"/>
              <a:gd name="connsiteX58" fmla="*/ 182755 w 996937"/>
              <a:gd name="connsiteY58" fmla="*/ 0 h 217386"/>
              <a:gd name="connsiteX59" fmla="*/ 144438 w 996937"/>
              <a:gd name="connsiteY59" fmla="*/ 20118 h 217386"/>
              <a:gd name="connsiteX60" fmla="*/ 141136 w 996937"/>
              <a:gd name="connsiteY60" fmla="*/ 20118 h 217386"/>
              <a:gd name="connsiteX61" fmla="*/ 132728 w 996937"/>
              <a:gd name="connsiteY61" fmla="*/ 21232 h 217386"/>
              <a:gd name="connsiteX62" fmla="*/ 118637 w 996937"/>
              <a:gd name="connsiteY62" fmla="*/ 19274 h 217386"/>
              <a:gd name="connsiteX63" fmla="*/ 116641 w 996937"/>
              <a:gd name="connsiteY63" fmla="*/ 19389 h 217386"/>
              <a:gd name="connsiteX64" fmla="*/ 77863 w 996937"/>
              <a:gd name="connsiteY64" fmla="*/ 4223 h 217386"/>
              <a:gd name="connsiteX65" fmla="*/ 61238 w 996937"/>
              <a:gd name="connsiteY65" fmla="*/ 4223 h 217386"/>
              <a:gd name="connsiteX66" fmla="*/ 28373 w 996937"/>
              <a:gd name="connsiteY66" fmla="*/ 37089 h 217386"/>
              <a:gd name="connsiteX67" fmla="*/ 28373 w 996937"/>
              <a:gd name="connsiteY67" fmla="*/ 86502 h 217386"/>
              <a:gd name="connsiteX68" fmla="*/ 32405 w 996937"/>
              <a:gd name="connsiteY68" fmla="*/ 102281 h 217386"/>
              <a:gd name="connsiteX69" fmla="*/ 0 w 996937"/>
              <a:gd name="connsiteY69" fmla="*/ 135108 h 217386"/>
              <a:gd name="connsiteX70" fmla="*/ 0 w 996937"/>
              <a:gd name="connsiteY70" fmla="*/ 184521 h 217386"/>
              <a:gd name="connsiteX71" fmla="*/ 32865 w 996937"/>
              <a:gd name="connsiteY71" fmla="*/ 217387 h 217386"/>
              <a:gd name="connsiteX72" fmla="*/ 41235 w 996937"/>
              <a:gd name="connsiteY72" fmla="*/ 217387 h 217386"/>
              <a:gd name="connsiteX73" fmla="*/ 70760 w 996937"/>
              <a:gd name="connsiteY73" fmla="*/ 198957 h 217386"/>
              <a:gd name="connsiteX74" fmla="*/ 72142 w 996937"/>
              <a:gd name="connsiteY74" fmla="*/ 198343 h 217386"/>
              <a:gd name="connsiteX75" fmla="*/ 92338 w 996937"/>
              <a:gd name="connsiteY75" fmla="*/ 202298 h 217386"/>
              <a:gd name="connsiteX76" fmla="*/ 107772 w 996937"/>
              <a:gd name="connsiteY76" fmla="*/ 200032 h 217386"/>
              <a:gd name="connsiteX77" fmla="*/ 117332 w 996937"/>
              <a:gd name="connsiteY77" fmla="*/ 201453 h 217386"/>
              <a:gd name="connsiteX78" fmla="*/ 125702 w 996937"/>
              <a:gd name="connsiteY78" fmla="*/ 201453 h 217386"/>
              <a:gd name="connsiteX79" fmla="*/ 144438 w 996937"/>
              <a:gd name="connsiteY79" fmla="*/ 195540 h 217386"/>
              <a:gd name="connsiteX80" fmla="*/ 163174 w 996937"/>
              <a:gd name="connsiteY80" fmla="*/ 201453 h 217386"/>
              <a:gd name="connsiteX81" fmla="*/ 171544 w 996937"/>
              <a:gd name="connsiteY81" fmla="*/ 201453 h 217386"/>
              <a:gd name="connsiteX82" fmla="*/ 181181 w 996937"/>
              <a:gd name="connsiteY82" fmla="*/ 199994 h 217386"/>
              <a:gd name="connsiteX83" fmla="*/ 196654 w 996937"/>
              <a:gd name="connsiteY83" fmla="*/ 202259 h 217386"/>
              <a:gd name="connsiteX84" fmla="*/ 213931 w 996937"/>
              <a:gd name="connsiteY84" fmla="*/ 199341 h 217386"/>
              <a:gd name="connsiteX85" fmla="*/ 231669 w 996937"/>
              <a:gd name="connsiteY85" fmla="*/ 202259 h 217386"/>
              <a:gd name="connsiteX86" fmla="*/ 254821 w 996937"/>
              <a:gd name="connsiteY86" fmla="*/ 197038 h 217386"/>
              <a:gd name="connsiteX87" fmla="*/ 271176 w 996937"/>
              <a:gd name="connsiteY87" fmla="*/ 201415 h 217386"/>
              <a:gd name="connsiteX88" fmla="*/ 279546 w 996937"/>
              <a:gd name="connsiteY88" fmla="*/ 201415 h 217386"/>
              <a:gd name="connsiteX89" fmla="*/ 292984 w 996937"/>
              <a:gd name="connsiteY89" fmla="*/ 198535 h 217386"/>
              <a:gd name="connsiteX90" fmla="*/ 312565 w 996937"/>
              <a:gd name="connsiteY90" fmla="*/ 202259 h 217386"/>
              <a:gd name="connsiteX91" fmla="*/ 328614 w 996937"/>
              <a:gd name="connsiteY91" fmla="*/ 199725 h 217386"/>
              <a:gd name="connsiteX92" fmla="*/ 337022 w 996937"/>
              <a:gd name="connsiteY92" fmla="*/ 201645 h 217386"/>
              <a:gd name="connsiteX93" fmla="*/ 365011 w 996937"/>
              <a:gd name="connsiteY93" fmla="*/ 217348 h 217386"/>
              <a:gd name="connsiteX94" fmla="*/ 373381 w 996937"/>
              <a:gd name="connsiteY94" fmla="*/ 217348 h 217386"/>
              <a:gd name="connsiteX95" fmla="*/ 402906 w 996937"/>
              <a:gd name="connsiteY95" fmla="*/ 198919 h 217386"/>
              <a:gd name="connsiteX96" fmla="*/ 404288 w 996937"/>
              <a:gd name="connsiteY96" fmla="*/ 198305 h 217386"/>
              <a:gd name="connsiteX97" fmla="*/ 424483 w 996937"/>
              <a:gd name="connsiteY97" fmla="*/ 202259 h 217386"/>
              <a:gd name="connsiteX98" fmla="*/ 439918 w 996937"/>
              <a:gd name="connsiteY98" fmla="*/ 199994 h 217386"/>
              <a:gd name="connsiteX99" fmla="*/ 449478 w 996937"/>
              <a:gd name="connsiteY99" fmla="*/ 201415 h 217386"/>
              <a:gd name="connsiteX100" fmla="*/ 457848 w 996937"/>
              <a:gd name="connsiteY100" fmla="*/ 201415 h 217386"/>
              <a:gd name="connsiteX101" fmla="*/ 464759 w 996937"/>
              <a:gd name="connsiteY101" fmla="*/ 200685 h 217386"/>
              <a:gd name="connsiteX102" fmla="*/ 471670 w 996937"/>
              <a:gd name="connsiteY102" fmla="*/ 201415 h 217386"/>
              <a:gd name="connsiteX103" fmla="*/ 480040 w 996937"/>
              <a:gd name="connsiteY103" fmla="*/ 201415 h 217386"/>
              <a:gd name="connsiteX104" fmla="*/ 485991 w 996937"/>
              <a:gd name="connsiteY104" fmla="*/ 200839 h 217386"/>
              <a:gd name="connsiteX105" fmla="*/ 498546 w 996937"/>
              <a:gd name="connsiteY105" fmla="*/ 202259 h 217386"/>
              <a:gd name="connsiteX106" fmla="*/ 513942 w 996937"/>
              <a:gd name="connsiteY106" fmla="*/ 200032 h 217386"/>
              <a:gd name="connsiteX107" fmla="*/ 528416 w 996937"/>
              <a:gd name="connsiteY107" fmla="*/ 202259 h 217386"/>
              <a:gd name="connsiteX108" fmla="*/ 537746 w 996937"/>
              <a:gd name="connsiteY108" fmla="*/ 201376 h 217386"/>
              <a:gd name="connsiteX109" fmla="*/ 539358 w 996937"/>
              <a:gd name="connsiteY109" fmla="*/ 201415 h 217386"/>
              <a:gd name="connsiteX110" fmla="*/ 546883 w 996937"/>
              <a:gd name="connsiteY110" fmla="*/ 201415 h 217386"/>
              <a:gd name="connsiteX111" fmla="*/ 550877 w 996937"/>
              <a:gd name="connsiteY111" fmla="*/ 201146 h 217386"/>
              <a:gd name="connsiteX112" fmla="*/ 554869 w 996937"/>
              <a:gd name="connsiteY112" fmla="*/ 201415 h 217386"/>
              <a:gd name="connsiteX113" fmla="*/ 562817 w 996937"/>
              <a:gd name="connsiteY113" fmla="*/ 201415 h 217386"/>
              <a:gd name="connsiteX114" fmla="*/ 565005 w 996937"/>
              <a:gd name="connsiteY114" fmla="*/ 201338 h 217386"/>
              <a:gd name="connsiteX115" fmla="*/ 574489 w 996937"/>
              <a:gd name="connsiteY115" fmla="*/ 202259 h 217386"/>
              <a:gd name="connsiteX116" fmla="*/ 589078 w 996937"/>
              <a:gd name="connsiteY116" fmla="*/ 200186 h 217386"/>
              <a:gd name="connsiteX117" fmla="*/ 597947 w 996937"/>
              <a:gd name="connsiteY117" fmla="*/ 201415 h 217386"/>
              <a:gd name="connsiteX118" fmla="*/ 606317 w 996937"/>
              <a:gd name="connsiteY118" fmla="*/ 201415 h 217386"/>
              <a:gd name="connsiteX119" fmla="*/ 615954 w 996937"/>
              <a:gd name="connsiteY119" fmla="*/ 199956 h 217386"/>
              <a:gd name="connsiteX120" fmla="*/ 631427 w 996937"/>
              <a:gd name="connsiteY120" fmla="*/ 202221 h 217386"/>
              <a:gd name="connsiteX121" fmla="*/ 647476 w 996937"/>
              <a:gd name="connsiteY121" fmla="*/ 199687 h 217386"/>
              <a:gd name="connsiteX122" fmla="*/ 663947 w 996937"/>
              <a:gd name="connsiteY122" fmla="*/ 202221 h 217386"/>
              <a:gd name="connsiteX123" fmla="*/ 675158 w 996937"/>
              <a:gd name="connsiteY123" fmla="*/ 201031 h 217386"/>
              <a:gd name="connsiteX124" fmla="*/ 703454 w 996937"/>
              <a:gd name="connsiteY124" fmla="*/ 217271 h 217386"/>
              <a:gd name="connsiteX125" fmla="*/ 711824 w 996937"/>
              <a:gd name="connsiteY125" fmla="*/ 217271 h 217386"/>
              <a:gd name="connsiteX126" fmla="*/ 741349 w 996937"/>
              <a:gd name="connsiteY126" fmla="*/ 198842 h 217386"/>
              <a:gd name="connsiteX127" fmla="*/ 742731 w 996937"/>
              <a:gd name="connsiteY127" fmla="*/ 198228 h 217386"/>
              <a:gd name="connsiteX128" fmla="*/ 762926 w 996937"/>
              <a:gd name="connsiteY128" fmla="*/ 202183 h 217386"/>
              <a:gd name="connsiteX129" fmla="*/ 778399 w 996937"/>
              <a:gd name="connsiteY129" fmla="*/ 199917 h 217386"/>
              <a:gd name="connsiteX130" fmla="*/ 788036 w 996937"/>
              <a:gd name="connsiteY130" fmla="*/ 201376 h 217386"/>
              <a:gd name="connsiteX131" fmla="*/ 796406 w 996937"/>
              <a:gd name="connsiteY131" fmla="*/ 201376 h 217386"/>
              <a:gd name="connsiteX132" fmla="*/ 800821 w 996937"/>
              <a:gd name="connsiteY132" fmla="*/ 201031 h 217386"/>
              <a:gd name="connsiteX133" fmla="*/ 805236 w 996937"/>
              <a:gd name="connsiteY133" fmla="*/ 201376 h 217386"/>
              <a:gd name="connsiteX134" fmla="*/ 813606 w 996937"/>
              <a:gd name="connsiteY134" fmla="*/ 201376 h 217386"/>
              <a:gd name="connsiteX135" fmla="*/ 822053 w 996937"/>
              <a:gd name="connsiteY135" fmla="*/ 200224 h 217386"/>
              <a:gd name="connsiteX136" fmla="*/ 836182 w 996937"/>
              <a:gd name="connsiteY136" fmla="*/ 202183 h 217386"/>
              <a:gd name="connsiteX137" fmla="*/ 846395 w 996937"/>
              <a:gd name="connsiteY137" fmla="*/ 201223 h 217386"/>
              <a:gd name="connsiteX138" fmla="*/ 848545 w 996937"/>
              <a:gd name="connsiteY138" fmla="*/ 201338 h 217386"/>
              <a:gd name="connsiteX139" fmla="*/ 856915 w 996937"/>
              <a:gd name="connsiteY139" fmla="*/ 201338 h 217386"/>
              <a:gd name="connsiteX140" fmla="*/ 866551 w 996937"/>
              <a:gd name="connsiteY140" fmla="*/ 199879 h 217386"/>
              <a:gd name="connsiteX141" fmla="*/ 882024 w 996937"/>
              <a:gd name="connsiteY141" fmla="*/ 202144 h 217386"/>
              <a:gd name="connsiteX142" fmla="*/ 897958 w 996937"/>
              <a:gd name="connsiteY142" fmla="*/ 199456 h 217386"/>
              <a:gd name="connsiteX143" fmla="*/ 914621 w 996937"/>
              <a:gd name="connsiteY143" fmla="*/ 202144 h 217386"/>
              <a:gd name="connsiteX144" fmla="*/ 931898 w 996937"/>
              <a:gd name="connsiteY144" fmla="*/ 199226 h 217386"/>
              <a:gd name="connsiteX145" fmla="*/ 949636 w 996937"/>
              <a:gd name="connsiteY145" fmla="*/ 202144 h 217386"/>
              <a:gd name="connsiteX146" fmla="*/ 996937 w 996937"/>
              <a:gd name="connsiteY146" fmla="*/ 158529 h 217386"/>
              <a:gd name="connsiteX147" fmla="*/ 995171 w 996937"/>
              <a:gd name="connsiteY147" fmla="*/ 146012 h 217386"/>
              <a:gd name="connsiteX148" fmla="*/ 282618 w 996937"/>
              <a:gd name="connsiteY148" fmla="*/ 19696 h 217386"/>
              <a:gd name="connsiteX149" fmla="*/ 282464 w 996937"/>
              <a:gd name="connsiteY149" fmla="*/ 19350 h 217386"/>
              <a:gd name="connsiteX150" fmla="*/ 282848 w 996937"/>
              <a:gd name="connsiteY150" fmla="*/ 19658 h 217386"/>
              <a:gd name="connsiteX151" fmla="*/ 282618 w 996937"/>
              <a:gd name="connsiteY151" fmla="*/ 19658 h 21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996937" h="217386">
                <a:moveTo>
                  <a:pt x="995440" y="146050"/>
                </a:moveTo>
                <a:cubicBezTo>
                  <a:pt x="997321" y="137143"/>
                  <a:pt x="995517" y="127583"/>
                  <a:pt x="989758" y="119751"/>
                </a:cubicBezTo>
                <a:cubicBezTo>
                  <a:pt x="982156" y="109423"/>
                  <a:pt x="970407" y="102972"/>
                  <a:pt x="956931" y="101590"/>
                </a:cubicBezTo>
                <a:cubicBezTo>
                  <a:pt x="964034" y="92952"/>
                  <a:pt x="968257" y="81856"/>
                  <a:pt x="968257" y="69608"/>
                </a:cubicBezTo>
                <a:cubicBezTo>
                  <a:pt x="968257" y="42848"/>
                  <a:pt x="948177" y="21616"/>
                  <a:pt x="921762" y="19389"/>
                </a:cubicBezTo>
                <a:cubicBezTo>
                  <a:pt x="916464" y="8370"/>
                  <a:pt x="905214" y="729"/>
                  <a:pt x="892160" y="729"/>
                </a:cubicBezTo>
                <a:lnTo>
                  <a:pt x="883790" y="729"/>
                </a:lnTo>
                <a:cubicBezTo>
                  <a:pt x="869700" y="729"/>
                  <a:pt x="857721" y="9637"/>
                  <a:pt x="853075" y="22153"/>
                </a:cubicBezTo>
                <a:cubicBezTo>
                  <a:pt x="847431" y="20157"/>
                  <a:pt x="841442" y="19159"/>
                  <a:pt x="835414" y="19159"/>
                </a:cubicBezTo>
                <a:cubicBezTo>
                  <a:pt x="830692" y="19159"/>
                  <a:pt x="826123" y="19773"/>
                  <a:pt x="821746" y="20848"/>
                </a:cubicBezTo>
                <a:cubicBezTo>
                  <a:pt x="819365" y="20310"/>
                  <a:pt x="816870" y="19965"/>
                  <a:pt x="814336" y="19965"/>
                </a:cubicBezTo>
                <a:lnTo>
                  <a:pt x="807310" y="19965"/>
                </a:lnTo>
                <a:cubicBezTo>
                  <a:pt x="800475" y="10213"/>
                  <a:pt x="789149" y="3763"/>
                  <a:pt x="776287" y="3571"/>
                </a:cubicBezTo>
                <a:cubicBezTo>
                  <a:pt x="772179" y="1728"/>
                  <a:pt x="767649" y="691"/>
                  <a:pt x="762849" y="691"/>
                </a:cubicBezTo>
                <a:lnTo>
                  <a:pt x="754480" y="691"/>
                </a:lnTo>
                <a:cubicBezTo>
                  <a:pt x="749680" y="691"/>
                  <a:pt x="745150" y="1728"/>
                  <a:pt x="741080" y="3571"/>
                </a:cubicBezTo>
                <a:cubicBezTo>
                  <a:pt x="733209" y="3647"/>
                  <a:pt x="725914" y="6105"/>
                  <a:pt x="719887" y="10251"/>
                </a:cubicBezTo>
                <a:lnTo>
                  <a:pt x="714051" y="10251"/>
                </a:lnTo>
                <a:cubicBezTo>
                  <a:pt x="704875" y="10251"/>
                  <a:pt x="696620" y="14091"/>
                  <a:pt x="690669" y="20157"/>
                </a:cubicBezTo>
                <a:cubicBezTo>
                  <a:pt x="689517" y="20272"/>
                  <a:pt x="688404" y="20464"/>
                  <a:pt x="687329" y="20694"/>
                </a:cubicBezTo>
                <a:cubicBezTo>
                  <a:pt x="685102" y="20234"/>
                  <a:pt x="682798" y="19965"/>
                  <a:pt x="680418" y="19965"/>
                </a:cubicBezTo>
                <a:lnTo>
                  <a:pt x="672048" y="19965"/>
                </a:lnTo>
                <a:cubicBezTo>
                  <a:pt x="667863" y="19965"/>
                  <a:pt x="663908" y="20771"/>
                  <a:pt x="660222" y="22192"/>
                </a:cubicBezTo>
                <a:cubicBezTo>
                  <a:pt x="659071" y="21731"/>
                  <a:pt x="657957" y="21232"/>
                  <a:pt x="656767" y="20886"/>
                </a:cubicBezTo>
                <a:cubicBezTo>
                  <a:pt x="649511" y="18813"/>
                  <a:pt x="642523" y="18659"/>
                  <a:pt x="635919" y="20003"/>
                </a:cubicBezTo>
                <a:cubicBezTo>
                  <a:pt x="635497" y="20003"/>
                  <a:pt x="635074" y="20003"/>
                  <a:pt x="634690" y="20003"/>
                </a:cubicBezTo>
                <a:lnTo>
                  <a:pt x="626320" y="20003"/>
                </a:lnTo>
                <a:cubicBezTo>
                  <a:pt x="623403" y="20003"/>
                  <a:pt x="620600" y="20425"/>
                  <a:pt x="617912" y="21117"/>
                </a:cubicBezTo>
                <a:cubicBezTo>
                  <a:pt x="613497" y="19850"/>
                  <a:pt x="608813" y="19159"/>
                  <a:pt x="603822" y="19159"/>
                </a:cubicBezTo>
                <a:cubicBezTo>
                  <a:pt x="597602" y="19159"/>
                  <a:pt x="591728" y="20234"/>
                  <a:pt x="586276" y="22153"/>
                </a:cubicBezTo>
                <a:cubicBezTo>
                  <a:pt x="580862" y="20195"/>
                  <a:pt x="574988" y="19159"/>
                  <a:pt x="568845" y="19159"/>
                </a:cubicBezTo>
                <a:cubicBezTo>
                  <a:pt x="558786" y="19159"/>
                  <a:pt x="549725" y="21884"/>
                  <a:pt x="542276" y="26607"/>
                </a:cubicBezTo>
                <a:cubicBezTo>
                  <a:pt x="534329" y="21577"/>
                  <a:pt x="524884" y="19159"/>
                  <a:pt x="515439" y="19159"/>
                </a:cubicBezTo>
                <a:cubicBezTo>
                  <a:pt x="511331" y="19159"/>
                  <a:pt x="507376" y="19619"/>
                  <a:pt x="503498" y="20464"/>
                </a:cubicBezTo>
                <a:cubicBezTo>
                  <a:pt x="497010" y="18928"/>
                  <a:pt x="490713" y="18851"/>
                  <a:pt x="484762" y="20042"/>
                </a:cubicBezTo>
                <a:cubicBezTo>
                  <a:pt x="484340" y="20042"/>
                  <a:pt x="483917" y="20042"/>
                  <a:pt x="483533" y="20042"/>
                </a:cubicBezTo>
                <a:lnTo>
                  <a:pt x="475164" y="20042"/>
                </a:lnTo>
                <a:cubicBezTo>
                  <a:pt x="472361" y="20042"/>
                  <a:pt x="469635" y="20425"/>
                  <a:pt x="467024" y="21117"/>
                </a:cubicBezTo>
                <a:cubicBezTo>
                  <a:pt x="462455" y="19850"/>
                  <a:pt x="457656" y="19235"/>
                  <a:pt x="452895" y="19235"/>
                </a:cubicBezTo>
                <a:cubicBezTo>
                  <a:pt x="446138" y="19235"/>
                  <a:pt x="439688" y="20425"/>
                  <a:pt x="433737" y="22614"/>
                </a:cubicBezTo>
                <a:cubicBezTo>
                  <a:pt x="428131" y="20464"/>
                  <a:pt x="421950" y="19235"/>
                  <a:pt x="415423" y="19235"/>
                </a:cubicBezTo>
                <a:cubicBezTo>
                  <a:pt x="412198" y="19235"/>
                  <a:pt x="409011" y="19543"/>
                  <a:pt x="405939" y="20157"/>
                </a:cubicBezTo>
                <a:cubicBezTo>
                  <a:pt x="405210" y="20118"/>
                  <a:pt x="404480" y="20080"/>
                  <a:pt x="403751" y="20080"/>
                </a:cubicBezTo>
                <a:lnTo>
                  <a:pt x="395803" y="20080"/>
                </a:lnTo>
                <a:cubicBezTo>
                  <a:pt x="388816" y="20080"/>
                  <a:pt x="382327" y="22268"/>
                  <a:pt x="377029" y="25993"/>
                </a:cubicBezTo>
                <a:cubicBezTo>
                  <a:pt x="369503" y="21693"/>
                  <a:pt x="360711" y="19235"/>
                  <a:pt x="351190" y="19235"/>
                </a:cubicBezTo>
                <a:cubicBezTo>
                  <a:pt x="348387" y="19235"/>
                  <a:pt x="345699" y="19504"/>
                  <a:pt x="343012" y="19926"/>
                </a:cubicBezTo>
                <a:cubicBezTo>
                  <a:pt x="337061" y="14052"/>
                  <a:pt x="328921" y="10366"/>
                  <a:pt x="319898" y="10366"/>
                </a:cubicBezTo>
                <a:lnTo>
                  <a:pt x="311529" y="10366"/>
                </a:lnTo>
                <a:cubicBezTo>
                  <a:pt x="304925" y="10366"/>
                  <a:pt x="298782" y="12324"/>
                  <a:pt x="293637" y="15665"/>
                </a:cubicBezTo>
                <a:cubicBezTo>
                  <a:pt x="286764" y="8408"/>
                  <a:pt x="277051" y="3839"/>
                  <a:pt x="266262" y="3686"/>
                </a:cubicBezTo>
                <a:cubicBezTo>
                  <a:pt x="262154" y="1843"/>
                  <a:pt x="257624" y="806"/>
                  <a:pt x="252824" y="806"/>
                </a:cubicBezTo>
                <a:lnTo>
                  <a:pt x="244454" y="806"/>
                </a:lnTo>
                <a:cubicBezTo>
                  <a:pt x="239386" y="806"/>
                  <a:pt x="234587" y="1996"/>
                  <a:pt x="230287" y="4070"/>
                </a:cubicBezTo>
                <a:cubicBezTo>
                  <a:pt x="225987" y="1996"/>
                  <a:pt x="221188" y="806"/>
                  <a:pt x="216120" y="806"/>
                </a:cubicBezTo>
                <a:lnTo>
                  <a:pt x="207750" y="806"/>
                </a:lnTo>
                <a:cubicBezTo>
                  <a:pt x="204486" y="806"/>
                  <a:pt x="201338" y="1305"/>
                  <a:pt x="198382" y="2188"/>
                </a:cubicBezTo>
                <a:cubicBezTo>
                  <a:pt x="197115" y="1766"/>
                  <a:pt x="195848" y="1382"/>
                  <a:pt x="194504" y="1113"/>
                </a:cubicBezTo>
                <a:cubicBezTo>
                  <a:pt x="190703" y="346"/>
                  <a:pt x="186864" y="0"/>
                  <a:pt x="182755" y="0"/>
                </a:cubicBezTo>
                <a:cubicBezTo>
                  <a:pt x="168741" y="0"/>
                  <a:pt x="153192" y="5682"/>
                  <a:pt x="144438" y="20118"/>
                </a:cubicBezTo>
                <a:lnTo>
                  <a:pt x="141136" y="20118"/>
                </a:lnTo>
                <a:cubicBezTo>
                  <a:pt x="138218" y="20118"/>
                  <a:pt x="135416" y="20541"/>
                  <a:pt x="132728" y="21232"/>
                </a:cubicBezTo>
                <a:cubicBezTo>
                  <a:pt x="128313" y="19965"/>
                  <a:pt x="123629" y="19274"/>
                  <a:pt x="118637" y="19274"/>
                </a:cubicBezTo>
                <a:cubicBezTo>
                  <a:pt x="117946" y="19274"/>
                  <a:pt x="117294" y="19350"/>
                  <a:pt x="116641" y="19389"/>
                </a:cubicBezTo>
                <a:cubicBezTo>
                  <a:pt x="107580" y="9867"/>
                  <a:pt x="94065" y="4223"/>
                  <a:pt x="77863" y="4223"/>
                </a:cubicBezTo>
                <a:lnTo>
                  <a:pt x="61238" y="4223"/>
                </a:lnTo>
                <a:cubicBezTo>
                  <a:pt x="43078" y="4223"/>
                  <a:pt x="28373" y="18928"/>
                  <a:pt x="28373" y="37089"/>
                </a:cubicBezTo>
                <a:lnTo>
                  <a:pt x="28373" y="86502"/>
                </a:lnTo>
                <a:cubicBezTo>
                  <a:pt x="28373" y="92222"/>
                  <a:pt x="29832" y="97597"/>
                  <a:pt x="32405" y="102281"/>
                </a:cubicBezTo>
                <a:cubicBezTo>
                  <a:pt x="14475" y="102512"/>
                  <a:pt x="0" y="117102"/>
                  <a:pt x="0" y="135108"/>
                </a:cubicBezTo>
                <a:lnTo>
                  <a:pt x="0" y="184521"/>
                </a:lnTo>
                <a:cubicBezTo>
                  <a:pt x="0" y="202682"/>
                  <a:pt x="14705" y="217387"/>
                  <a:pt x="32865" y="217387"/>
                </a:cubicBezTo>
                <a:lnTo>
                  <a:pt x="41235" y="217387"/>
                </a:lnTo>
                <a:cubicBezTo>
                  <a:pt x="54212" y="217387"/>
                  <a:pt x="65423" y="209861"/>
                  <a:pt x="70760" y="198957"/>
                </a:cubicBezTo>
                <a:cubicBezTo>
                  <a:pt x="71221" y="198765"/>
                  <a:pt x="71682" y="198535"/>
                  <a:pt x="72142" y="198343"/>
                </a:cubicBezTo>
                <a:cubicBezTo>
                  <a:pt x="78324" y="200915"/>
                  <a:pt x="85120" y="202298"/>
                  <a:pt x="92338" y="202298"/>
                </a:cubicBezTo>
                <a:cubicBezTo>
                  <a:pt x="97751" y="202298"/>
                  <a:pt x="102934" y="201491"/>
                  <a:pt x="107772" y="200032"/>
                </a:cubicBezTo>
                <a:cubicBezTo>
                  <a:pt x="110805" y="200954"/>
                  <a:pt x="113992" y="201453"/>
                  <a:pt x="117332" y="201453"/>
                </a:cubicBezTo>
                <a:lnTo>
                  <a:pt x="125702" y="201453"/>
                </a:lnTo>
                <a:cubicBezTo>
                  <a:pt x="132689" y="201453"/>
                  <a:pt x="139140" y="199265"/>
                  <a:pt x="144438" y="195540"/>
                </a:cubicBezTo>
                <a:cubicBezTo>
                  <a:pt x="149775" y="199265"/>
                  <a:pt x="156225" y="201453"/>
                  <a:pt x="163174" y="201453"/>
                </a:cubicBezTo>
                <a:lnTo>
                  <a:pt x="171544" y="201453"/>
                </a:lnTo>
                <a:cubicBezTo>
                  <a:pt x="174885" y="201453"/>
                  <a:pt x="178148" y="200954"/>
                  <a:pt x="181181" y="199994"/>
                </a:cubicBezTo>
                <a:cubicBezTo>
                  <a:pt x="186057" y="201491"/>
                  <a:pt x="191240" y="202259"/>
                  <a:pt x="196654" y="202259"/>
                </a:cubicBezTo>
                <a:cubicBezTo>
                  <a:pt x="202758" y="202259"/>
                  <a:pt x="208556" y="201184"/>
                  <a:pt x="213931" y="199341"/>
                </a:cubicBezTo>
                <a:cubicBezTo>
                  <a:pt x="218999" y="201108"/>
                  <a:pt x="224873" y="202259"/>
                  <a:pt x="231669" y="202259"/>
                </a:cubicBezTo>
                <a:cubicBezTo>
                  <a:pt x="240193" y="202259"/>
                  <a:pt x="248063" y="200378"/>
                  <a:pt x="254821" y="197038"/>
                </a:cubicBezTo>
                <a:cubicBezTo>
                  <a:pt x="259658" y="199802"/>
                  <a:pt x="265225" y="201415"/>
                  <a:pt x="271176" y="201415"/>
                </a:cubicBezTo>
                <a:lnTo>
                  <a:pt x="279546" y="201415"/>
                </a:lnTo>
                <a:cubicBezTo>
                  <a:pt x="284346" y="201415"/>
                  <a:pt x="288876" y="200378"/>
                  <a:pt x="292984" y="198535"/>
                </a:cubicBezTo>
                <a:cubicBezTo>
                  <a:pt x="298974" y="200954"/>
                  <a:pt x="305578" y="202259"/>
                  <a:pt x="312565" y="202259"/>
                </a:cubicBezTo>
                <a:cubicBezTo>
                  <a:pt x="318171" y="202259"/>
                  <a:pt x="323546" y="201376"/>
                  <a:pt x="328614" y="199725"/>
                </a:cubicBezTo>
                <a:cubicBezTo>
                  <a:pt x="331225" y="200570"/>
                  <a:pt x="333989" y="201223"/>
                  <a:pt x="337022" y="201645"/>
                </a:cubicBezTo>
                <a:cubicBezTo>
                  <a:pt x="342820" y="211051"/>
                  <a:pt x="353148" y="217348"/>
                  <a:pt x="365011" y="217348"/>
                </a:cubicBezTo>
                <a:lnTo>
                  <a:pt x="373381" y="217348"/>
                </a:lnTo>
                <a:cubicBezTo>
                  <a:pt x="386358" y="217348"/>
                  <a:pt x="397570" y="209823"/>
                  <a:pt x="402906" y="198919"/>
                </a:cubicBezTo>
                <a:cubicBezTo>
                  <a:pt x="403367" y="198727"/>
                  <a:pt x="403828" y="198497"/>
                  <a:pt x="404288" y="198305"/>
                </a:cubicBezTo>
                <a:cubicBezTo>
                  <a:pt x="410470" y="200877"/>
                  <a:pt x="417265" y="202259"/>
                  <a:pt x="424483" y="202259"/>
                </a:cubicBezTo>
                <a:cubicBezTo>
                  <a:pt x="429897" y="202259"/>
                  <a:pt x="435080" y="201453"/>
                  <a:pt x="439918" y="199994"/>
                </a:cubicBezTo>
                <a:cubicBezTo>
                  <a:pt x="442951" y="200915"/>
                  <a:pt x="446138" y="201415"/>
                  <a:pt x="449478" y="201415"/>
                </a:cubicBezTo>
                <a:lnTo>
                  <a:pt x="457848" y="201415"/>
                </a:lnTo>
                <a:cubicBezTo>
                  <a:pt x="460228" y="201415"/>
                  <a:pt x="462532" y="201146"/>
                  <a:pt x="464759" y="200685"/>
                </a:cubicBezTo>
                <a:cubicBezTo>
                  <a:pt x="466986" y="201146"/>
                  <a:pt x="469289" y="201415"/>
                  <a:pt x="471670" y="201415"/>
                </a:cubicBezTo>
                <a:lnTo>
                  <a:pt x="480040" y="201415"/>
                </a:lnTo>
                <a:cubicBezTo>
                  <a:pt x="482074" y="201415"/>
                  <a:pt x="484071" y="201223"/>
                  <a:pt x="485991" y="200839"/>
                </a:cubicBezTo>
                <a:cubicBezTo>
                  <a:pt x="489792" y="201722"/>
                  <a:pt x="493938" y="202259"/>
                  <a:pt x="498546" y="202259"/>
                </a:cubicBezTo>
                <a:cubicBezTo>
                  <a:pt x="503997" y="202259"/>
                  <a:pt x="509142" y="201453"/>
                  <a:pt x="513942" y="200032"/>
                </a:cubicBezTo>
                <a:cubicBezTo>
                  <a:pt x="518472" y="201453"/>
                  <a:pt x="523348" y="202259"/>
                  <a:pt x="528416" y="202259"/>
                </a:cubicBezTo>
                <a:cubicBezTo>
                  <a:pt x="531603" y="202259"/>
                  <a:pt x="534751" y="201952"/>
                  <a:pt x="537746" y="201376"/>
                </a:cubicBezTo>
                <a:cubicBezTo>
                  <a:pt x="538283" y="201376"/>
                  <a:pt x="538821" y="201415"/>
                  <a:pt x="539358" y="201415"/>
                </a:cubicBezTo>
                <a:lnTo>
                  <a:pt x="546883" y="201415"/>
                </a:lnTo>
                <a:cubicBezTo>
                  <a:pt x="548227" y="201415"/>
                  <a:pt x="549571" y="201299"/>
                  <a:pt x="550877" y="201146"/>
                </a:cubicBezTo>
                <a:cubicBezTo>
                  <a:pt x="552182" y="201299"/>
                  <a:pt x="553526" y="201415"/>
                  <a:pt x="554869" y="201415"/>
                </a:cubicBezTo>
                <a:lnTo>
                  <a:pt x="562817" y="201415"/>
                </a:lnTo>
                <a:cubicBezTo>
                  <a:pt x="563546" y="201415"/>
                  <a:pt x="564276" y="201415"/>
                  <a:pt x="565005" y="201338"/>
                </a:cubicBezTo>
                <a:cubicBezTo>
                  <a:pt x="568077" y="201952"/>
                  <a:pt x="571264" y="202259"/>
                  <a:pt x="574489" y="202259"/>
                </a:cubicBezTo>
                <a:cubicBezTo>
                  <a:pt x="579595" y="202259"/>
                  <a:pt x="584509" y="201530"/>
                  <a:pt x="589078" y="200186"/>
                </a:cubicBezTo>
                <a:cubicBezTo>
                  <a:pt x="591920" y="200992"/>
                  <a:pt x="594876" y="201415"/>
                  <a:pt x="597947" y="201415"/>
                </a:cubicBezTo>
                <a:lnTo>
                  <a:pt x="606317" y="201415"/>
                </a:lnTo>
                <a:cubicBezTo>
                  <a:pt x="609658" y="201415"/>
                  <a:pt x="612921" y="200915"/>
                  <a:pt x="615954" y="199956"/>
                </a:cubicBezTo>
                <a:cubicBezTo>
                  <a:pt x="620830" y="201453"/>
                  <a:pt x="626014" y="202221"/>
                  <a:pt x="631427" y="202221"/>
                </a:cubicBezTo>
                <a:cubicBezTo>
                  <a:pt x="636840" y="202221"/>
                  <a:pt x="642408" y="201338"/>
                  <a:pt x="647476" y="199687"/>
                </a:cubicBezTo>
                <a:cubicBezTo>
                  <a:pt x="652236" y="201223"/>
                  <a:pt x="657689" y="202221"/>
                  <a:pt x="663947" y="202221"/>
                </a:cubicBezTo>
                <a:cubicBezTo>
                  <a:pt x="667824" y="202221"/>
                  <a:pt x="671587" y="201799"/>
                  <a:pt x="675158" y="201031"/>
                </a:cubicBezTo>
                <a:cubicBezTo>
                  <a:pt x="680878" y="210744"/>
                  <a:pt x="691398" y="217271"/>
                  <a:pt x="703454" y="217271"/>
                </a:cubicBezTo>
                <a:lnTo>
                  <a:pt x="711824" y="217271"/>
                </a:lnTo>
                <a:cubicBezTo>
                  <a:pt x="724801" y="217271"/>
                  <a:pt x="736012" y="209746"/>
                  <a:pt x="741349" y="198842"/>
                </a:cubicBezTo>
                <a:cubicBezTo>
                  <a:pt x="741810" y="198650"/>
                  <a:pt x="742270" y="198420"/>
                  <a:pt x="742731" y="198228"/>
                </a:cubicBezTo>
                <a:cubicBezTo>
                  <a:pt x="748912" y="200800"/>
                  <a:pt x="755708" y="202183"/>
                  <a:pt x="762926" y="202183"/>
                </a:cubicBezTo>
                <a:cubicBezTo>
                  <a:pt x="768340" y="202183"/>
                  <a:pt x="773561" y="201376"/>
                  <a:pt x="778399" y="199917"/>
                </a:cubicBezTo>
                <a:cubicBezTo>
                  <a:pt x="781432" y="200839"/>
                  <a:pt x="784696" y="201376"/>
                  <a:pt x="788036" y="201376"/>
                </a:cubicBezTo>
                <a:lnTo>
                  <a:pt x="796406" y="201376"/>
                </a:lnTo>
                <a:cubicBezTo>
                  <a:pt x="797903" y="201376"/>
                  <a:pt x="799362" y="201223"/>
                  <a:pt x="800821" y="201031"/>
                </a:cubicBezTo>
                <a:cubicBezTo>
                  <a:pt x="802280" y="201223"/>
                  <a:pt x="803739" y="201376"/>
                  <a:pt x="805236" y="201376"/>
                </a:cubicBezTo>
                <a:lnTo>
                  <a:pt x="813606" y="201376"/>
                </a:lnTo>
                <a:cubicBezTo>
                  <a:pt x="816524" y="201376"/>
                  <a:pt x="819365" y="200954"/>
                  <a:pt x="822053" y="200224"/>
                </a:cubicBezTo>
                <a:cubicBezTo>
                  <a:pt x="826391" y="201491"/>
                  <a:pt x="831114" y="202183"/>
                  <a:pt x="836182" y="202183"/>
                </a:cubicBezTo>
                <a:cubicBezTo>
                  <a:pt x="839023" y="202183"/>
                  <a:pt x="842555" y="201952"/>
                  <a:pt x="846395" y="201223"/>
                </a:cubicBezTo>
                <a:cubicBezTo>
                  <a:pt x="847124" y="201261"/>
                  <a:pt x="847815" y="201338"/>
                  <a:pt x="848545" y="201338"/>
                </a:cubicBezTo>
                <a:lnTo>
                  <a:pt x="856915" y="201338"/>
                </a:lnTo>
                <a:cubicBezTo>
                  <a:pt x="860255" y="201338"/>
                  <a:pt x="863518" y="200839"/>
                  <a:pt x="866551" y="199879"/>
                </a:cubicBezTo>
                <a:cubicBezTo>
                  <a:pt x="871428" y="201376"/>
                  <a:pt x="876611" y="202144"/>
                  <a:pt x="882024" y="202144"/>
                </a:cubicBezTo>
                <a:cubicBezTo>
                  <a:pt x="886670" y="202144"/>
                  <a:pt x="892237" y="201299"/>
                  <a:pt x="897958" y="199456"/>
                </a:cubicBezTo>
                <a:cubicBezTo>
                  <a:pt x="903179" y="201184"/>
                  <a:pt x="908746" y="202144"/>
                  <a:pt x="914621" y="202144"/>
                </a:cubicBezTo>
                <a:cubicBezTo>
                  <a:pt x="920495" y="202144"/>
                  <a:pt x="926523" y="201069"/>
                  <a:pt x="931898" y="199226"/>
                </a:cubicBezTo>
                <a:cubicBezTo>
                  <a:pt x="936966" y="200992"/>
                  <a:pt x="942840" y="202144"/>
                  <a:pt x="949636" y="202144"/>
                </a:cubicBezTo>
                <a:cubicBezTo>
                  <a:pt x="976589" y="202144"/>
                  <a:pt x="996937" y="183408"/>
                  <a:pt x="996937" y="158529"/>
                </a:cubicBezTo>
                <a:cubicBezTo>
                  <a:pt x="996937" y="155380"/>
                  <a:pt x="996592" y="150927"/>
                  <a:pt x="995171" y="146012"/>
                </a:cubicBezTo>
                <a:close/>
                <a:moveTo>
                  <a:pt x="282618" y="19696"/>
                </a:moveTo>
                <a:cubicBezTo>
                  <a:pt x="282618" y="19696"/>
                  <a:pt x="282503" y="19466"/>
                  <a:pt x="282464" y="19350"/>
                </a:cubicBezTo>
                <a:cubicBezTo>
                  <a:pt x="282580" y="19466"/>
                  <a:pt x="282733" y="19543"/>
                  <a:pt x="282848" y="19658"/>
                </a:cubicBezTo>
                <a:cubicBezTo>
                  <a:pt x="282772" y="19658"/>
                  <a:pt x="282695" y="19658"/>
                  <a:pt x="282618" y="19658"/>
                </a:cubicBezTo>
                <a:close/>
              </a:path>
            </a:pathLst>
          </a:custGeom>
          <a:solidFill>
            <a:srgbClr val="FFFFFF"/>
          </a:solidFill>
          <a:ln w="383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E344A819-9FE8-26EF-AB34-FACFC407D6D1}"/>
              </a:ext>
            </a:extLst>
          </p:cNvPr>
          <p:cNvSpPr/>
          <p:nvPr/>
        </p:nvSpPr>
        <p:spPr>
          <a:xfrm>
            <a:off x="10646606" y="3679894"/>
            <a:ext cx="3916" cy="3994"/>
          </a:xfrm>
          <a:custGeom>
            <a:avLst/>
            <a:gdLst>
              <a:gd name="connsiteX0" fmla="*/ 0 w 3839"/>
              <a:gd name="connsiteY0" fmla="*/ 0 h 3916"/>
              <a:gd name="connsiteX1" fmla="*/ 0 w 3839"/>
              <a:gd name="connsiteY1" fmla="*/ 3916 h 3916"/>
              <a:gd name="connsiteX2" fmla="*/ 0 w 3839"/>
              <a:gd name="connsiteY2" fmla="*/ 3916 h 3916"/>
              <a:gd name="connsiteX3" fmla="*/ 0 w 3839"/>
              <a:gd name="connsiteY3" fmla="*/ 0 h 3916"/>
              <a:gd name="connsiteX4" fmla="*/ 0 w 3839"/>
              <a:gd name="connsiteY4" fmla="*/ 0 h 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3916">
                <a:moveTo>
                  <a:pt x="0" y="0"/>
                </a:moveTo>
                <a:cubicBezTo>
                  <a:pt x="0" y="1305"/>
                  <a:pt x="0" y="2611"/>
                  <a:pt x="0" y="3916"/>
                </a:cubicBezTo>
                <a:lnTo>
                  <a:pt x="0" y="3916"/>
                </a:lnTo>
                <a:lnTo>
                  <a:pt x="0" y="0"/>
                </a:lnTo>
                <a:lnTo>
                  <a:pt x="0" y="0"/>
                </a:lnTo>
                <a:close/>
              </a:path>
            </a:pathLst>
          </a:custGeom>
          <a:solidFill>
            <a:srgbClr val="FFFFFF"/>
          </a:solidFill>
          <a:ln w="383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8FB75D8E-1789-501E-9C17-31E7CD385F00}"/>
              </a:ext>
            </a:extLst>
          </p:cNvPr>
          <p:cNvSpPr/>
          <p:nvPr/>
        </p:nvSpPr>
        <p:spPr>
          <a:xfrm>
            <a:off x="7245577" y="5094448"/>
            <a:ext cx="2819" cy="2858"/>
          </a:xfrm>
          <a:custGeom>
            <a:avLst/>
            <a:gdLst>
              <a:gd name="connsiteX0" fmla="*/ 0 w 2764"/>
              <a:gd name="connsiteY0" fmla="*/ 38 h 2802"/>
              <a:gd name="connsiteX1" fmla="*/ 2764 w 2764"/>
              <a:gd name="connsiteY1" fmla="*/ 2803 h 2802"/>
              <a:gd name="connsiteX2" fmla="*/ 2764 w 2764"/>
              <a:gd name="connsiteY2" fmla="*/ 2803 h 2802"/>
              <a:gd name="connsiteX3" fmla="*/ 0 w 2764"/>
              <a:gd name="connsiteY3" fmla="*/ 0 h 2802"/>
              <a:gd name="connsiteX4" fmla="*/ 0 w 2764"/>
              <a:gd name="connsiteY4" fmla="*/ 0 h 2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 h="2802">
                <a:moveTo>
                  <a:pt x="0" y="38"/>
                </a:moveTo>
                <a:lnTo>
                  <a:pt x="2764" y="2803"/>
                </a:lnTo>
                <a:lnTo>
                  <a:pt x="2764" y="2803"/>
                </a:lnTo>
                <a:cubicBezTo>
                  <a:pt x="1843" y="1843"/>
                  <a:pt x="921" y="921"/>
                  <a:pt x="0" y="0"/>
                </a:cubicBezTo>
                <a:lnTo>
                  <a:pt x="0" y="0"/>
                </a:lnTo>
                <a:close/>
              </a:path>
            </a:pathLst>
          </a:custGeom>
          <a:solidFill>
            <a:srgbClr val="FFFFFF"/>
          </a:solidFill>
          <a:ln w="383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51815BF6-7C39-9568-A510-DC35A7929082}"/>
              </a:ext>
            </a:extLst>
          </p:cNvPr>
          <p:cNvSpPr/>
          <p:nvPr/>
        </p:nvSpPr>
        <p:spPr>
          <a:xfrm>
            <a:off x="7243110" y="2284176"/>
            <a:ext cx="39" cy="39"/>
          </a:xfrm>
          <a:custGeom>
            <a:avLst/>
            <a:gdLst>
              <a:gd name="connsiteX0" fmla="*/ 38 w 38"/>
              <a:gd name="connsiteY0" fmla="*/ 0 h 38"/>
              <a:gd name="connsiteX1" fmla="*/ 0 w 38"/>
              <a:gd name="connsiteY1" fmla="*/ 38 h 38"/>
              <a:gd name="connsiteX2" fmla="*/ 38 w 38"/>
              <a:gd name="connsiteY2" fmla="*/ 0 h 38"/>
              <a:gd name="connsiteX3" fmla="*/ 38 w 38"/>
              <a:gd name="connsiteY3" fmla="*/ 0 h 38"/>
            </a:gdLst>
            <a:ahLst/>
            <a:cxnLst>
              <a:cxn ang="0">
                <a:pos x="connsiteX0" y="connsiteY0"/>
              </a:cxn>
              <a:cxn ang="0">
                <a:pos x="connsiteX1" y="connsiteY1"/>
              </a:cxn>
              <a:cxn ang="0">
                <a:pos x="connsiteX2" y="connsiteY2"/>
              </a:cxn>
              <a:cxn ang="0">
                <a:pos x="connsiteX3" y="connsiteY3"/>
              </a:cxn>
            </a:cxnLst>
            <a:rect l="l" t="t" r="r" b="b"/>
            <a:pathLst>
              <a:path w="38" h="38">
                <a:moveTo>
                  <a:pt x="38" y="0"/>
                </a:moveTo>
                <a:lnTo>
                  <a:pt x="0" y="38"/>
                </a:lnTo>
                <a:lnTo>
                  <a:pt x="38" y="0"/>
                </a:lnTo>
                <a:lnTo>
                  <a:pt x="38" y="0"/>
                </a:lnTo>
                <a:close/>
              </a:path>
            </a:pathLst>
          </a:custGeom>
          <a:solidFill>
            <a:srgbClr val="FFFFFF"/>
          </a:solidFill>
          <a:ln w="383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1FB031AE-BEE6-F56F-7FB9-FF85287C18CB}"/>
              </a:ext>
            </a:extLst>
          </p:cNvPr>
          <p:cNvSpPr/>
          <p:nvPr/>
        </p:nvSpPr>
        <p:spPr>
          <a:xfrm>
            <a:off x="7241739" y="2284215"/>
            <a:ext cx="1370" cy="1370"/>
          </a:xfrm>
          <a:custGeom>
            <a:avLst/>
            <a:gdLst>
              <a:gd name="connsiteX0" fmla="*/ 0 w 1343"/>
              <a:gd name="connsiteY0" fmla="*/ 1344 h 1343"/>
              <a:gd name="connsiteX1" fmla="*/ 0 w 1343"/>
              <a:gd name="connsiteY1" fmla="*/ 1344 h 1343"/>
              <a:gd name="connsiteX2" fmla="*/ 1344 w 1343"/>
              <a:gd name="connsiteY2" fmla="*/ 0 h 1343"/>
              <a:gd name="connsiteX3" fmla="*/ 0 w 1343"/>
              <a:gd name="connsiteY3" fmla="*/ 1344 h 1343"/>
            </a:gdLst>
            <a:ahLst/>
            <a:cxnLst>
              <a:cxn ang="0">
                <a:pos x="connsiteX0" y="connsiteY0"/>
              </a:cxn>
              <a:cxn ang="0">
                <a:pos x="connsiteX1" y="connsiteY1"/>
              </a:cxn>
              <a:cxn ang="0">
                <a:pos x="connsiteX2" y="connsiteY2"/>
              </a:cxn>
              <a:cxn ang="0">
                <a:pos x="connsiteX3" y="connsiteY3"/>
              </a:cxn>
            </a:cxnLst>
            <a:rect l="l" t="t" r="r" b="b"/>
            <a:pathLst>
              <a:path w="1343" h="1343">
                <a:moveTo>
                  <a:pt x="0" y="1344"/>
                </a:moveTo>
                <a:lnTo>
                  <a:pt x="0" y="1344"/>
                </a:lnTo>
                <a:cubicBezTo>
                  <a:pt x="461" y="883"/>
                  <a:pt x="883" y="422"/>
                  <a:pt x="1344" y="0"/>
                </a:cubicBezTo>
                <a:lnTo>
                  <a:pt x="0" y="1344"/>
                </a:lnTo>
                <a:close/>
              </a:path>
            </a:pathLst>
          </a:custGeom>
          <a:solidFill>
            <a:srgbClr val="FFFFFF"/>
          </a:solidFill>
          <a:ln w="383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C52786DE-80DB-78F0-9BDD-B332E96CB294}"/>
              </a:ext>
            </a:extLst>
          </p:cNvPr>
          <p:cNvSpPr/>
          <p:nvPr/>
        </p:nvSpPr>
        <p:spPr>
          <a:xfrm>
            <a:off x="7243187" y="2282767"/>
            <a:ext cx="1370" cy="1370"/>
          </a:xfrm>
          <a:custGeom>
            <a:avLst/>
            <a:gdLst>
              <a:gd name="connsiteX0" fmla="*/ 1344 w 1343"/>
              <a:gd name="connsiteY0" fmla="*/ 0 h 1343"/>
              <a:gd name="connsiteX1" fmla="*/ 0 w 1343"/>
              <a:gd name="connsiteY1" fmla="*/ 1344 h 1343"/>
              <a:gd name="connsiteX2" fmla="*/ 1344 w 1343"/>
              <a:gd name="connsiteY2" fmla="*/ 0 h 1343"/>
              <a:gd name="connsiteX3" fmla="*/ 1344 w 1343"/>
              <a:gd name="connsiteY3" fmla="*/ 0 h 1343"/>
            </a:gdLst>
            <a:ahLst/>
            <a:cxnLst>
              <a:cxn ang="0">
                <a:pos x="connsiteX0" y="connsiteY0"/>
              </a:cxn>
              <a:cxn ang="0">
                <a:pos x="connsiteX1" y="connsiteY1"/>
              </a:cxn>
              <a:cxn ang="0">
                <a:pos x="connsiteX2" y="connsiteY2"/>
              </a:cxn>
              <a:cxn ang="0">
                <a:pos x="connsiteX3" y="connsiteY3"/>
              </a:cxn>
            </a:cxnLst>
            <a:rect l="l" t="t" r="r" b="b"/>
            <a:pathLst>
              <a:path w="1343" h="1343">
                <a:moveTo>
                  <a:pt x="1344" y="0"/>
                </a:moveTo>
                <a:lnTo>
                  <a:pt x="0" y="1344"/>
                </a:lnTo>
                <a:cubicBezTo>
                  <a:pt x="461" y="883"/>
                  <a:pt x="922" y="461"/>
                  <a:pt x="1344" y="0"/>
                </a:cubicBezTo>
                <a:lnTo>
                  <a:pt x="1344" y="0"/>
                </a:lnTo>
                <a:close/>
              </a:path>
            </a:pathLst>
          </a:custGeom>
          <a:solidFill>
            <a:srgbClr val="FFFFFF"/>
          </a:solidFill>
          <a:ln w="383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C9EB7A23-ABCB-20CD-D4B1-B845B48E2FDF}"/>
              </a:ext>
            </a:extLst>
          </p:cNvPr>
          <p:cNvSpPr/>
          <p:nvPr/>
        </p:nvSpPr>
        <p:spPr>
          <a:xfrm>
            <a:off x="8674423" y="5705999"/>
            <a:ext cx="3994" cy="39"/>
          </a:xfrm>
          <a:custGeom>
            <a:avLst/>
            <a:gdLst>
              <a:gd name="connsiteX0" fmla="*/ 0 w 3916"/>
              <a:gd name="connsiteY0" fmla="*/ 38 h 38"/>
              <a:gd name="connsiteX1" fmla="*/ 3916 w 3916"/>
              <a:gd name="connsiteY1" fmla="*/ 38 h 38"/>
              <a:gd name="connsiteX2" fmla="*/ 0 w 3916"/>
              <a:gd name="connsiteY2" fmla="*/ 0 h 38"/>
              <a:gd name="connsiteX3" fmla="*/ 0 w 3916"/>
              <a:gd name="connsiteY3" fmla="*/ 0 h 38"/>
            </a:gdLst>
            <a:ahLst/>
            <a:cxnLst>
              <a:cxn ang="0">
                <a:pos x="connsiteX0" y="connsiteY0"/>
              </a:cxn>
              <a:cxn ang="0">
                <a:pos x="connsiteX1" y="connsiteY1"/>
              </a:cxn>
              <a:cxn ang="0">
                <a:pos x="connsiteX2" y="connsiteY2"/>
              </a:cxn>
              <a:cxn ang="0">
                <a:pos x="connsiteX3" y="connsiteY3"/>
              </a:cxn>
            </a:cxnLst>
            <a:rect l="l" t="t" r="r" b="b"/>
            <a:pathLst>
              <a:path w="3916" h="38">
                <a:moveTo>
                  <a:pt x="0" y="38"/>
                </a:moveTo>
                <a:lnTo>
                  <a:pt x="3916" y="38"/>
                </a:lnTo>
                <a:cubicBezTo>
                  <a:pt x="2611" y="38"/>
                  <a:pt x="1305" y="0"/>
                  <a:pt x="0" y="0"/>
                </a:cubicBezTo>
                <a:lnTo>
                  <a:pt x="0" y="0"/>
                </a:lnTo>
                <a:close/>
              </a:path>
            </a:pathLst>
          </a:custGeom>
          <a:solidFill>
            <a:srgbClr val="FFFFFF"/>
          </a:solidFill>
          <a:ln w="383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0805D24E-1611-EE5C-1FF7-8CEA06B2BA08}"/>
              </a:ext>
            </a:extLst>
          </p:cNvPr>
          <p:cNvSpPr/>
          <p:nvPr/>
        </p:nvSpPr>
        <p:spPr>
          <a:xfrm>
            <a:off x="10082907" y="2301171"/>
            <a:ext cx="2819" cy="2819"/>
          </a:xfrm>
          <a:custGeom>
            <a:avLst/>
            <a:gdLst>
              <a:gd name="connsiteX0" fmla="*/ 2765 w 2764"/>
              <a:gd name="connsiteY0" fmla="*/ 2764 h 2764"/>
              <a:gd name="connsiteX1" fmla="*/ 2765 w 2764"/>
              <a:gd name="connsiteY1" fmla="*/ 2764 h 2764"/>
              <a:gd name="connsiteX2" fmla="*/ 0 w 2764"/>
              <a:gd name="connsiteY2" fmla="*/ 0 h 2764"/>
              <a:gd name="connsiteX3" fmla="*/ 0 w 2764"/>
              <a:gd name="connsiteY3" fmla="*/ 0 h 2764"/>
              <a:gd name="connsiteX4" fmla="*/ 1382 w 2764"/>
              <a:gd name="connsiteY4" fmla="*/ 1382 h 2764"/>
              <a:gd name="connsiteX5" fmla="*/ 2765 w 2764"/>
              <a:gd name="connsiteY5" fmla="*/ 276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4" h="2764">
                <a:moveTo>
                  <a:pt x="2765" y="2764"/>
                </a:moveTo>
                <a:lnTo>
                  <a:pt x="2765" y="2764"/>
                </a:lnTo>
                <a:cubicBezTo>
                  <a:pt x="2765" y="2764"/>
                  <a:pt x="0" y="0"/>
                  <a:pt x="0" y="0"/>
                </a:cubicBezTo>
                <a:lnTo>
                  <a:pt x="0" y="0"/>
                </a:lnTo>
                <a:cubicBezTo>
                  <a:pt x="461" y="461"/>
                  <a:pt x="921" y="921"/>
                  <a:pt x="1382" y="1382"/>
                </a:cubicBezTo>
                <a:cubicBezTo>
                  <a:pt x="1843" y="1843"/>
                  <a:pt x="2304" y="2304"/>
                  <a:pt x="2765" y="2764"/>
                </a:cubicBezTo>
                <a:close/>
              </a:path>
            </a:pathLst>
          </a:custGeom>
          <a:solidFill>
            <a:srgbClr val="FFFFFF"/>
          </a:solidFill>
          <a:ln w="3837" cap="flat">
            <a:noFill/>
            <a:prstDash val="solid"/>
            <a:miter/>
          </a:ln>
        </p:spPr>
        <p:txBody>
          <a:bodyPr rtlCol="0" anchor="ctr"/>
          <a:lstStyle/>
          <a:p>
            <a:endParaRPr lang="en-US"/>
          </a:p>
        </p:txBody>
      </p:sp>
      <p:pic>
        <p:nvPicPr>
          <p:cNvPr id="271" name="Picture 270">
            <a:extLst>
              <a:ext uri="{FF2B5EF4-FFF2-40B4-BE49-F238E27FC236}">
                <a16:creationId xmlns:a16="http://schemas.microsoft.com/office/drawing/2014/main" id="{701FAEF7-9E2E-B456-BC8D-FA34FAB614B9}"/>
              </a:ext>
            </a:extLst>
          </p:cNvPr>
          <p:cNvPicPr>
            <a:picLocks noChangeAspect="1"/>
          </p:cNvPicPr>
          <p:nvPr/>
        </p:nvPicPr>
        <p:blipFill>
          <a:blip r:embed="rId11"/>
          <a:stretch>
            <a:fillRect/>
          </a:stretch>
        </p:blipFill>
        <p:spPr>
          <a:xfrm>
            <a:off x="10436556" y="3565275"/>
            <a:ext cx="282886" cy="286646"/>
          </a:xfrm>
          <a:custGeom>
            <a:avLst/>
            <a:gdLst>
              <a:gd name="connsiteX0" fmla="*/ 1222 w 277357"/>
              <a:gd name="connsiteY0" fmla="*/ 373 h 281043"/>
              <a:gd name="connsiteX1" fmla="*/ 278580 w 277357"/>
              <a:gd name="connsiteY1" fmla="*/ 373 h 281043"/>
              <a:gd name="connsiteX2" fmla="*/ 278580 w 277357"/>
              <a:gd name="connsiteY2" fmla="*/ 281416 h 281043"/>
              <a:gd name="connsiteX3" fmla="*/ 1222 w 277357"/>
              <a:gd name="connsiteY3" fmla="*/ 281416 h 281043"/>
            </a:gdLst>
            <a:ahLst/>
            <a:cxnLst>
              <a:cxn ang="0">
                <a:pos x="connsiteX0" y="connsiteY0"/>
              </a:cxn>
              <a:cxn ang="0">
                <a:pos x="connsiteX1" y="connsiteY1"/>
              </a:cxn>
              <a:cxn ang="0">
                <a:pos x="connsiteX2" y="connsiteY2"/>
              </a:cxn>
              <a:cxn ang="0">
                <a:pos x="connsiteX3" y="connsiteY3"/>
              </a:cxn>
            </a:cxnLst>
            <a:rect l="l" t="t" r="r" b="b"/>
            <a:pathLst>
              <a:path w="277357" h="281043">
                <a:moveTo>
                  <a:pt x="1222" y="373"/>
                </a:moveTo>
                <a:lnTo>
                  <a:pt x="278580" y="373"/>
                </a:lnTo>
                <a:lnTo>
                  <a:pt x="278580" y="281416"/>
                </a:lnTo>
                <a:lnTo>
                  <a:pt x="1222" y="281416"/>
                </a:lnTo>
                <a:close/>
              </a:path>
            </a:pathLst>
          </a:custGeom>
        </p:spPr>
      </p:pic>
      <p:pic>
        <p:nvPicPr>
          <p:cNvPr id="272" name="Picture 271">
            <a:extLst>
              <a:ext uri="{FF2B5EF4-FFF2-40B4-BE49-F238E27FC236}">
                <a16:creationId xmlns:a16="http://schemas.microsoft.com/office/drawing/2014/main" id="{EDAD9C4C-F3BF-2208-98A3-9D75959A61E0}"/>
              </a:ext>
            </a:extLst>
          </p:cNvPr>
          <p:cNvPicPr>
            <a:picLocks noChangeAspect="1"/>
          </p:cNvPicPr>
          <p:nvPr/>
        </p:nvPicPr>
        <p:blipFill>
          <a:blip r:embed="rId12"/>
          <a:stretch>
            <a:fillRect/>
          </a:stretch>
        </p:blipFill>
        <p:spPr>
          <a:xfrm>
            <a:off x="7196040" y="4912984"/>
            <a:ext cx="285706" cy="285707"/>
          </a:xfrm>
          <a:custGeom>
            <a:avLst/>
            <a:gdLst>
              <a:gd name="connsiteX0" fmla="*/ 393 w 280122"/>
              <a:gd name="connsiteY0" fmla="*/ 717 h 280122"/>
              <a:gd name="connsiteX1" fmla="*/ 280516 w 280122"/>
              <a:gd name="connsiteY1" fmla="*/ 717 h 280122"/>
              <a:gd name="connsiteX2" fmla="*/ 280516 w 280122"/>
              <a:gd name="connsiteY2" fmla="*/ 280840 h 280122"/>
              <a:gd name="connsiteX3" fmla="*/ 393 w 280122"/>
              <a:gd name="connsiteY3" fmla="*/ 280840 h 280122"/>
            </a:gdLst>
            <a:ahLst/>
            <a:cxnLst>
              <a:cxn ang="0">
                <a:pos x="connsiteX0" y="connsiteY0"/>
              </a:cxn>
              <a:cxn ang="0">
                <a:pos x="connsiteX1" y="connsiteY1"/>
              </a:cxn>
              <a:cxn ang="0">
                <a:pos x="connsiteX2" y="connsiteY2"/>
              </a:cxn>
              <a:cxn ang="0">
                <a:pos x="connsiteX3" y="connsiteY3"/>
              </a:cxn>
            </a:cxnLst>
            <a:rect l="l" t="t" r="r" b="b"/>
            <a:pathLst>
              <a:path w="280122" h="280122">
                <a:moveTo>
                  <a:pt x="393" y="717"/>
                </a:moveTo>
                <a:lnTo>
                  <a:pt x="280516" y="717"/>
                </a:lnTo>
                <a:lnTo>
                  <a:pt x="280516" y="280840"/>
                </a:lnTo>
                <a:lnTo>
                  <a:pt x="393" y="280840"/>
                </a:lnTo>
                <a:close/>
              </a:path>
            </a:pathLst>
          </a:custGeom>
        </p:spPr>
      </p:pic>
      <p:pic>
        <p:nvPicPr>
          <p:cNvPr id="273" name="Picture 272">
            <a:extLst>
              <a:ext uri="{FF2B5EF4-FFF2-40B4-BE49-F238E27FC236}">
                <a16:creationId xmlns:a16="http://schemas.microsoft.com/office/drawing/2014/main" id="{98DC9477-D4D2-0C48-BE2E-65F0F6924527}"/>
              </a:ext>
            </a:extLst>
          </p:cNvPr>
          <p:cNvPicPr>
            <a:picLocks noChangeAspect="1"/>
          </p:cNvPicPr>
          <p:nvPr/>
        </p:nvPicPr>
        <p:blipFill>
          <a:blip r:embed="rId13"/>
          <a:stretch>
            <a:fillRect/>
          </a:stretch>
        </p:blipFill>
        <p:spPr>
          <a:xfrm>
            <a:off x="9880179" y="4912043"/>
            <a:ext cx="285706" cy="285707"/>
          </a:xfrm>
          <a:custGeom>
            <a:avLst/>
            <a:gdLst>
              <a:gd name="connsiteX0" fmla="*/ 1079 w 280122"/>
              <a:gd name="connsiteY0" fmla="*/ 717 h 280122"/>
              <a:gd name="connsiteX1" fmla="*/ 281201 w 280122"/>
              <a:gd name="connsiteY1" fmla="*/ 717 h 280122"/>
              <a:gd name="connsiteX2" fmla="*/ 281201 w 280122"/>
              <a:gd name="connsiteY2" fmla="*/ 280839 h 280122"/>
              <a:gd name="connsiteX3" fmla="*/ 1079 w 280122"/>
              <a:gd name="connsiteY3" fmla="*/ 280839 h 280122"/>
            </a:gdLst>
            <a:ahLst/>
            <a:cxnLst>
              <a:cxn ang="0">
                <a:pos x="connsiteX0" y="connsiteY0"/>
              </a:cxn>
              <a:cxn ang="0">
                <a:pos x="connsiteX1" y="connsiteY1"/>
              </a:cxn>
              <a:cxn ang="0">
                <a:pos x="connsiteX2" y="connsiteY2"/>
              </a:cxn>
              <a:cxn ang="0">
                <a:pos x="connsiteX3" y="connsiteY3"/>
              </a:cxn>
            </a:cxnLst>
            <a:rect l="l" t="t" r="r" b="b"/>
            <a:pathLst>
              <a:path w="280122" h="280122">
                <a:moveTo>
                  <a:pt x="1079" y="717"/>
                </a:moveTo>
                <a:lnTo>
                  <a:pt x="281201" y="717"/>
                </a:lnTo>
                <a:lnTo>
                  <a:pt x="281201" y="280839"/>
                </a:lnTo>
                <a:lnTo>
                  <a:pt x="1079" y="280839"/>
                </a:lnTo>
                <a:close/>
              </a:path>
            </a:pathLst>
          </a:custGeom>
        </p:spPr>
      </p:pic>
      <p:pic>
        <p:nvPicPr>
          <p:cNvPr id="274" name="Picture 273">
            <a:extLst>
              <a:ext uri="{FF2B5EF4-FFF2-40B4-BE49-F238E27FC236}">
                <a16:creationId xmlns:a16="http://schemas.microsoft.com/office/drawing/2014/main" id="{DAC65BC8-F396-7863-A914-AA56424047F3}"/>
              </a:ext>
            </a:extLst>
          </p:cNvPr>
          <p:cNvPicPr>
            <a:picLocks noChangeAspect="1"/>
          </p:cNvPicPr>
          <p:nvPr/>
        </p:nvPicPr>
        <p:blipFill>
          <a:blip r:embed="rId14"/>
          <a:stretch>
            <a:fillRect/>
          </a:stretch>
        </p:blipFill>
        <p:spPr>
          <a:xfrm>
            <a:off x="8533410" y="5470299"/>
            <a:ext cx="286646" cy="282886"/>
          </a:xfrm>
          <a:custGeom>
            <a:avLst/>
            <a:gdLst>
              <a:gd name="connsiteX0" fmla="*/ 734 w 281043"/>
              <a:gd name="connsiteY0" fmla="*/ 861 h 277357"/>
              <a:gd name="connsiteX1" fmla="*/ 281778 w 281043"/>
              <a:gd name="connsiteY1" fmla="*/ 861 h 277357"/>
              <a:gd name="connsiteX2" fmla="*/ 281778 w 281043"/>
              <a:gd name="connsiteY2" fmla="*/ 278219 h 277357"/>
              <a:gd name="connsiteX3" fmla="*/ 734 w 281043"/>
              <a:gd name="connsiteY3" fmla="*/ 278219 h 277357"/>
            </a:gdLst>
            <a:ahLst/>
            <a:cxnLst>
              <a:cxn ang="0">
                <a:pos x="connsiteX0" y="connsiteY0"/>
              </a:cxn>
              <a:cxn ang="0">
                <a:pos x="connsiteX1" y="connsiteY1"/>
              </a:cxn>
              <a:cxn ang="0">
                <a:pos x="connsiteX2" y="connsiteY2"/>
              </a:cxn>
              <a:cxn ang="0">
                <a:pos x="connsiteX3" y="connsiteY3"/>
              </a:cxn>
            </a:cxnLst>
            <a:rect l="l" t="t" r="r" b="b"/>
            <a:pathLst>
              <a:path w="281043" h="277357">
                <a:moveTo>
                  <a:pt x="734" y="861"/>
                </a:moveTo>
                <a:lnTo>
                  <a:pt x="281778" y="861"/>
                </a:lnTo>
                <a:lnTo>
                  <a:pt x="281778" y="278219"/>
                </a:lnTo>
                <a:lnTo>
                  <a:pt x="734" y="278219"/>
                </a:lnTo>
                <a:close/>
              </a:path>
            </a:pathLst>
          </a:custGeom>
        </p:spPr>
      </p:pic>
      <p:pic>
        <p:nvPicPr>
          <p:cNvPr id="275" name="Picture 274">
            <a:extLst>
              <a:ext uri="{FF2B5EF4-FFF2-40B4-BE49-F238E27FC236}">
                <a16:creationId xmlns:a16="http://schemas.microsoft.com/office/drawing/2014/main" id="{2F955754-D18D-F305-AAD2-0C978BA13DE9}"/>
              </a:ext>
            </a:extLst>
          </p:cNvPr>
          <p:cNvPicPr>
            <a:picLocks noChangeAspect="1"/>
          </p:cNvPicPr>
          <p:nvPr/>
        </p:nvPicPr>
        <p:blipFill>
          <a:blip r:embed="rId15"/>
          <a:stretch>
            <a:fillRect/>
          </a:stretch>
        </p:blipFill>
        <p:spPr>
          <a:xfrm>
            <a:off x="7193221" y="2235422"/>
            <a:ext cx="282886" cy="282886"/>
          </a:xfrm>
          <a:custGeom>
            <a:avLst/>
            <a:gdLst>
              <a:gd name="connsiteX0" fmla="*/ 394 w 277357"/>
              <a:gd name="connsiteY0" fmla="*/ 35 h 277357"/>
              <a:gd name="connsiteX1" fmla="*/ 277752 w 277357"/>
              <a:gd name="connsiteY1" fmla="*/ 35 h 277357"/>
              <a:gd name="connsiteX2" fmla="*/ 277752 w 277357"/>
              <a:gd name="connsiteY2" fmla="*/ 277393 h 277357"/>
              <a:gd name="connsiteX3" fmla="*/ 394 w 277357"/>
              <a:gd name="connsiteY3" fmla="*/ 277393 h 277357"/>
            </a:gdLst>
            <a:ahLst/>
            <a:cxnLst>
              <a:cxn ang="0">
                <a:pos x="connsiteX0" y="connsiteY0"/>
              </a:cxn>
              <a:cxn ang="0">
                <a:pos x="connsiteX1" y="connsiteY1"/>
              </a:cxn>
              <a:cxn ang="0">
                <a:pos x="connsiteX2" y="connsiteY2"/>
              </a:cxn>
              <a:cxn ang="0">
                <a:pos x="connsiteX3" y="connsiteY3"/>
              </a:cxn>
            </a:cxnLst>
            <a:rect l="l" t="t" r="r" b="b"/>
            <a:pathLst>
              <a:path w="277357" h="277357">
                <a:moveTo>
                  <a:pt x="394" y="35"/>
                </a:moveTo>
                <a:lnTo>
                  <a:pt x="277752" y="35"/>
                </a:lnTo>
                <a:lnTo>
                  <a:pt x="277752" y="277393"/>
                </a:lnTo>
                <a:lnTo>
                  <a:pt x="394" y="277393"/>
                </a:lnTo>
                <a:close/>
              </a:path>
            </a:pathLst>
          </a:custGeom>
        </p:spPr>
      </p:pic>
      <p:pic>
        <p:nvPicPr>
          <p:cNvPr id="276" name="Picture 275">
            <a:extLst>
              <a:ext uri="{FF2B5EF4-FFF2-40B4-BE49-F238E27FC236}">
                <a16:creationId xmlns:a16="http://schemas.microsoft.com/office/drawing/2014/main" id="{53E078DD-7818-91A2-EA03-7AD5F99959E1}"/>
              </a:ext>
            </a:extLst>
          </p:cNvPr>
          <p:cNvPicPr>
            <a:picLocks noChangeAspect="1"/>
          </p:cNvPicPr>
          <p:nvPr/>
        </p:nvPicPr>
        <p:blipFill>
          <a:blip r:embed="rId16"/>
          <a:stretch>
            <a:fillRect/>
          </a:stretch>
        </p:blipFill>
        <p:spPr>
          <a:xfrm>
            <a:off x="7192280" y="2235422"/>
            <a:ext cx="283827" cy="284766"/>
          </a:xfrm>
          <a:custGeom>
            <a:avLst/>
            <a:gdLst>
              <a:gd name="connsiteX0" fmla="*/ 393 w 278279"/>
              <a:gd name="connsiteY0" fmla="*/ 34 h 279200"/>
              <a:gd name="connsiteX1" fmla="*/ 278672 w 278279"/>
              <a:gd name="connsiteY1" fmla="*/ 34 h 279200"/>
              <a:gd name="connsiteX2" fmla="*/ 278672 w 278279"/>
              <a:gd name="connsiteY2" fmla="*/ 279235 h 279200"/>
              <a:gd name="connsiteX3" fmla="*/ 393 w 278279"/>
              <a:gd name="connsiteY3" fmla="*/ 279235 h 279200"/>
            </a:gdLst>
            <a:ahLst/>
            <a:cxnLst>
              <a:cxn ang="0">
                <a:pos x="connsiteX0" y="connsiteY0"/>
              </a:cxn>
              <a:cxn ang="0">
                <a:pos x="connsiteX1" y="connsiteY1"/>
              </a:cxn>
              <a:cxn ang="0">
                <a:pos x="connsiteX2" y="connsiteY2"/>
              </a:cxn>
              <a:cxn ang="0">
                <a:pos x="connsiteX3" y="connsiteY3"/>
              </a:cxn>
            </a:cxnLst>
            <a:rect l="l" t="t" r="r" b="b"/>
            <a:pathLst>
              <a:path w="278279" h="279200">
                <a:moveTo>
                  <a:pt x="393" y="34"/>
                </a:moveTo>
                <a:lnTo>
                  <a:pt x="278672" y="34"/>
                </a:lnTo>
                <a:lnTo>
                  <a:pt x="278672" y="279235"/>
                </a:lnTo>
                <a:lnTo>
                  <a:pt x="393" y="279235"/>
                </a:lnTo>
                <a:close/>
              </a:path>
            </a:pathLst>
          </a:custGeom>
        </p:spPr>
      </p:pic>
      <p:pic>
        <p:nvPicPr>
          <p:cNvPr id="277" name="Picture 276">
            <a:extLst>
              <a:ext uri="{FF2B5EF4-FFF2-40B4-BE49-F238E27FC236}">
                <a16:creationId xmlns:a16="http://schemas.microsoft.com/office/drawing/2014/main" id="{C038E33D-EA21-AB74-4AA9-872659D1A061}"/>
              </a:ext>
            </a:extLst>
          </p:cNvPr>
          <p:cNvPicPr>
            <a:picLocks noChangeAspect="1"/>
          </p:cNvPicPr>
          <p:nvPr/>
        </p:nvPicPr>
        <p:blipFill>
          <a:blip r:embed="rId17"/>
          <a:stretch>
            <a:fillRect/>
          </a:stretch>
        </p:blipFill>
        <p:spPr>
          <a:xfrm>
            <a:off x="7193221" y="2234483"/>
            <a:ext cx="284766" cy="283827"/>
          </a:xfrm>
          <a:custGeom>
            <a:avLst/>
            <a:gdLst>
              <a:gd name="connsiteX0" fmla="*/ 393 w 279200"/>
              <a:gd name="connsiteY0" fmla="*/ 34 h 278279"/>
              <a:gd name="connsiteX1" fmla="*/ 279594 w 279200"/>
              <a:gd name="connsiteY1" fmla="*/ 34 h 278279"/>
              <a:gd name="connsiteX2" fmla="*/ 279594 w 279200"/>
              <a:gd name="connsiteY2" fmla="*/ 278313 h 278279"/>
              <a:gd name="connsiteX3" fmla="*/ 393 w 279200"/>
              <a:gd name="connsiteY3" fmla="*/ 278313 h 278279"/>
            </a:gdLst>
            <a:ahLst/>
            <a:cxnLst>
              <a:cxn ang="0">
                <a:pos x="connsiteX0" y="connsiteY0"/>
              </a:cxn>
              <a:cxn ang="0">
                <a:pos x="connsiteX1" y="connsiteY1"/>
              </a:cxn>
              <a:cxn ang="0">
                <a:pos x="connsiteX2" y="connsiteY2"/>
              </a:cxn>
              <a:cxn ang="0">
                <a:pos x="connsiteX3" y="connsiteY3"/>
              </a:cxn>
            </a:cxnLst>
            <a:rect l="l" t="t" r="r" b="b"/>
            <a:pathLst>
              <a:path w="279200" h="278279">
                <a:moveTo>
                  <a:pt x="393" y="34"/>
                </a:moveTo>
                <a:lnTo>
                  <a:pt x="279594" y="34"/>
                </a:lnTo>
                <a:lnTo>
                  <a:pt x="279594" y="278313"/>
                </a:lnTo>
                <a:lnTo>
                  <a:pt x="393" y="278313"/>
                </a:lnTo>
                <a:close/>
              </a:path>
            </a:pathLst>
          </a:custGeom>
        </p:spPr>
      </p:pic>
      <p:sp>
        <p:nvSpPr>
          <p:cNvPr id="279" name="Freeform: Shape 278">
            <a:extLst>
              <a:ext uri="{FF2B5EF4-FFF2-40B4-BE49-F238E27FC236}">
                <a16:creationId xmlns:a16="http://schemas.microsoft.com/office/drawing/2014/main" id="{CC141CCF-A830-8C5E-6992-6CA5E34C4E3C}"/>
              </a:ext>
            </a:extLst>
          </p:cNvPr>
          <p:cNvSpPr/>
          <p:nvPr/>
        </p:nvSpPr>
        <p:spPr>
          <a:xfrm>
            <a:off x="7782412" y="2811065"/>
            <a:ext cx="5521" cy="5560"/>
          </a:xfrm>
          <a:custGeom>
            <a:avLst/>
            <a:gdLst>
              <a:gd name="connsiteX0" fmla="*/ 2726 w 5413"/>
              <a:gd name="connsiteY0" fmla="*/ 0 h 5451"/>
              <a:gd name="connsiteX1" fmla="*/ 0 w 5413"/>
              <a:gd name="connsiteY1" fmla="*/ 2803 h 5451"/>
              <a:gd name="connsiteX2" fmla="*/ 2688 w 5413"/>
              <a:gd name="connsiteY2" fmla="*/ 5452 h 5451"/>
              <a:gd name="connsiteX3" fmla="*/ 5414 w 5413"/>
              <a:gd name="connsiteY3" fmla="*/ 2649 h 5451"/>
              <a:gd name="connsiteX4" fmla="*/ 2726 w 5413"/>
              <a:gd name="connsiteY4" fmla="*/ 0 h 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3" h="5451">
                <a:moveTo>
                  <a:pt x="2726" y="0"/>
                </a:moveTo>
                <a:cubicBezTo>
                  <a:pt x="1805" y="921"/>
                  <a:pt x="921" y="1881"/>
                  <a:pt x="0" y="2803"/>
                </a:cubicBezTo>
                <a:lnTo>
                  <a:pt x="2688" y="5452"/>
                </a:lnTo>
                <a:cubicBezTo>
                  <a:pt x="3609" y="4530"/>
                  <a:pt x="4492" y="3571"/>
                  <a:pt x="5414" y="2649"/>
                </a:cubicBezTo>
                <a:lnTo>
                  <a:pt x="2726" y="0"/>
                </a:lnTo>
                <a:close/>
              </a:path>
            </a:pathLst>
          </a:custGeom>
          <a:solidFill>
            <a:srgbClr val="F3AD7D"/>
          </a:solidFill>
          <a:ln w="383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A8082513-7C4B-8BD1-FC1F-D9E7D8265C3B}"/>
              </a:ext>
            </a:extLst>
          </p:cNvPr>
          <p:cNvSpPr/>
          <p:nvPr/>
        </p:nvSpPr>
        <p:spPr>
          <a:xfrm>
            <a:off x="8684879" y="2434900"/>
            <a:ext cx="3994" cy="3877"/>
          </a:xfrm>
          <a:custGeom>
            <a:avLst/>
            <a:gdLst>
              <a:gd name="connsiteX0" fmla="*/ 3916 w 3916"/>
              <a:gd name="connsiteY0" fmla="*/ 0 h 3801"/>
              <a:gd name="connsiteX1" fmla="*/ 0 w 3916"/>
              <a:gd name="connsiteY1" fmla="*/ 38 h 3801"/>
              <a:gd name="connsiteX2" fmla="*/ 0 w 3916"/>
              <a:gd name="connsiteY2" fmla="*/ 3801 h 3801"/>
              <a:gd name="connsiteX3" fmla="*/ 3916 w 3916"/>
              <a:gd name="connsiteY3" fmla="*/ 3763 h 3801"/>
              <a:gd name="connsiteX4" fmla="*/ 3916 w 3916"/>
              <a:gd name="connsiteY4" fmla="*/ 0 h 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 h="3801">
                <a:moveTo>
                  <a:pt x="3916" y="0"/>
                </a:moveTo>
                <a:cubicBezTo>
                  <a:pt x="2611" y="0"/>
                  <a:pt x="1305" y="38"/>
                  <a:pt x="0" y="38"/>
                </a:cubicBezTo>
                <a:lnTo>
                  <a:pt x="0" y="3801"/>
                </a:lnTo>
                <a:cubicBezTo>
                  <a:pt x="1305" y="3801"/>
                  <a:pt x="2611" y="3763"/>
                  <a:pt x="3916" y="3763"/>
                </a:cubicBezTo>
                <a:lnTo>
                  <a:pt x="3916" y="0"/>
                </a:lnTo>
                <a:close/>
              </a:path>
            </a:pathLst>
          </a:custGeom>
          <a:solidFill>
            <a:srgbClr val="F3AD7D"/>
          </a:solidFill>
          <a:ln w="383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D4795CD-33C5-31E0-CC2B-4456D36B7E64}"/>
              </a:ext>
            </a:extLst>
          </p:cNvPr>
          <p:cNvSpPr/>
          <p:nvPr/>
        </p:nvSpPr>
        <p:spPr>
          <a:xfrm>
            <a:off x="9965312" y="3705035"/>
            <a:ext cx="3876" cy="3994"/>
          </a:xfrm>
          <a:custGeom>
            <a:avLst/>
            <a:gdLst>
              <a:gd name="connsiteX0" fmla="*/ 3801 w 3800"/>
              <a:gd name="connsiteY0" fmla="*/ 3916 h 3916"/>
              <a:gd name="connsiteX1" fmla="*/ 3763 w 3800"/>
              <a:gd name="connsiteY1" fmla="*/ 0 h 3916"/>
              <a:gd name="connsiteX2" fmla="*/ 0 w 3800"/>
              <a:gd name="connsiteY2" fmla="*/ 0 h 3916"/>
              <a:gd name="connsiteX3" fmla="*/ 38 w 3800"/>
              <a:gd name="connsiteY3" fmla="*/ 3916 h 3916"/>
              <a:gd name="connsiteX4" fmla="*/ 3801 w 3800"/>
              <a:gd name="connsiteY4" fmla="*/ 3916 h 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 h="3916">
                <a:moveTo>
                  <a:pt x="3801" y="3916"/>
                </a:moveTo>
                <a:cubicBezTo>
                  <a:pt x="3801" y="2611"/>
                  <a:pt x="3763" y="1305"/>
                  <a:pt x="3763" y="0"/>
                </a:cubicBezTo>
                <a:lnTo>
                  <a:pt x="0" y="0"/>
                </a:lnTo>
                <a:cubicBezTo>
                  <a:pt x="0" y="1305"/>
                  <a:pt x="38" y="2611"/>
                  <a:pt x="38" y="3916"/>
                </a:cubicBezTo>
                <a:lnTo>
                  <a:pt x="3801" y="3916"/>
                </a:lnTo>
                <a:close/>
              </a:path>
            </a:pathLst>
          </a:custGeom>
          <a:solidFill>
            <a:srgbClr val="F3AD7D"/>
          </a:solidFill>
          <a:ln w="383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A300C102-B3C3-3254-FE9E-DC9022647FC3}"/>
              </a:ext>
            </a:extLst>
          </p:cNvPr>
          <p:cNvSpPr/>
          <p:nvPr/>
        </p:nvSpPr>
        <p:spPr>
          <a:xfrm>
            <a:off x="9587189" y="2804525"/>
            <a:ext cx="5561" cy="5521"/>
          </a:xfrm>
          <a:custGeom>
            <a:avLst/>
            <a:gdLst>
              <a:gd name="connsiteX0" fmla="*/ 5452 w 5452"/>
              <a:gd name="connsiteY0" fmla="*/ 2726 h 5413"/>
              <a:gd name="connsiteX1" fmla="*/ 2649 w 5452"/>
              <a:gd name="connsiteY1" fmla="*/ 0 h 5413"/>
              <a:gd name="connsiteX2" fmla="*/ 0 w 5452"/>
              <a:gd name="connsiteY2" fmla="*/ 2688 h 5413"/>
              <a:gd name="connsiteX3" fmla="*/ 2803 w 5452"/>
              <a:gd name="connsiteY3" fmla="*/ 5414 h 5413"/>
              <a:gd name="connsiteX4" fmla="*/ 5452 w 5452"/>
              <a:gd name="connsiteY4" fmla="*/ 2726 h 5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2" h="5413">
                <a:moveTo>
                  <a:pt x="5452" y="2726"/>
                </a:moveTo>
                <a:cubicBezTo>
                  <a:pt x="4531" y="1805"/>
                  <a:pt x="3571" y="922"/>
                  <a:pt x="2649" y="0"/>
                </a:cubicBezTo>
                <a:lnTo>
                  <a:pt x="0" y="2688"/>
                </a:lnTo>
                <a:cubicBezTo>
                  <a:pt x="921" y="3609"/>
                  <a:pt x="1881" y="4492"/>
                  <a:pt x="2803" y="5414"/>
                </a:cubicBezTo>
                <a:lnTo>
                  <a:pt x="5452" y="2726"/>
                </a:lnTo>
                <a:close/>
              </a:path>
            </a:pathLst>
          </a:custGeom>
          <a:solidFill>
            <a:srgbClr val="F3AD7D"/>
          </a:solidFill>
          <a:ln w="383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6E4B7B45-212A-CC74-9E34-470E65AFDA40}"/>
              </a:ext>
            </a:extLst>
          </p:cNvPr>
          <p:cNvSpPr/>
          <p:nvPr/>
        </p:nvSpPr>
        <p:spPr>
          <a:xfrm>
            <a:off x="8684919" y="4987699"/>
            <a:ext cx="3994" cy="3876"/>
          </a:xfrm>
          <a:custGeom>
            <a:avLst/>
            <a:gdLst>
              <a:gd name="connsiteX0" fmla="*/ 0 w 3916"/>
              <a:gd name="connsiteY0" fmla="*/ 3763 h 3800"/>
              <a:gd name="connsiteX1" fmla="*/ 3916 w 3916"/>
              <a:gd name="connsiteY1" fmla="*/ 3801 h 3800"/>
              <a:gd name="connsiteX2" fmla="*/ 3916 w 3916"/>
              <a:gd name="connsiteY2" fmla="*/ 38 h 3800"/>
              <a:gd name="connsiteX3" fmla="*/ 0 w 3916"/>
              <a:gd name="connsiteY3" fmla="*/ 0 h 3800"/>
              <a:gd name="connsiteX4" fmla="*/ 0 w 3916"/>
              <a:gd name="connsiteY4" fmla="*/ 3763 h 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 h="3800">
                <a:moveTo>
                  <a:pt x="0" y="3763"/>
                </a:moveTo>
                <a:cubicBezTo>
                  <a:pt x="1305" y="3763"/>
                  <a:pt x="2611" y="3801"/>
                  <a:pt x="3916" y="3801"/>
                </a:cubicBezTo>
                <a:lnTo>
                  <a:pt x="3916" y="38"/>
                </a:lnTo>
                <a:cubicBezTo>
                  <a:pt x="2611" y="38"/>
                  <a:pt x="1305" y="0"/>
                  <a:pt x="0" y="0"/>
                </a:cubicBezTo>
                <a:lnTo>
                  <a:pt x="0" y="3763"/>
                </a:lnTo>
                <a:close/>
              </a:path>
            </a:pathLst>
          </a:custGeom>
          <a:solidFill>
            <a:srgbClr val="F3AD7D"/>
          </a:solidFill>
          <a:ln w="383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51D3C14A-FFA6-E0F8-B5BF-A9E5EFED6401}"/>
              </a:ext>
            </a:extLst>
          </p:cNvPr>
          <p:cNvSpPr/>
          <p:nvPr/>
        </p:nvSpPr>
        <p:spPr>
          <a:xfrm>
            <a:off x="7784605" y="4612043"/>
            <a:ext cx="5482" cy="5560"/>
          </a:xfrm>
          <a:custGeom>
            <a:avLst/>
            <a:gdLst>
              <a:gd name="connsiteX0" fmla="*/ 2649 w 5375"/>
              <a:gd name="connsiteY0" fmla="*/ 0 h 5451"/>
              <a:gd name="connsiteX1" fmla="*/ 0 w 5375"/>
              <a:gd name="connsiteY1" fmla="*/ 2688 h 5451"/>
              <a:gd name="connsiteX2" fmla="*/ 2726 w 5375"/>
              <a:gd name="connsiteY2" fmla="*/ 5452 h 5451"/>
              <a:gd name="connsiteX3" fmla="*/ 5375 w 5375"/>
              <a:gd name="connsiteY3" fmla="*/ 2764 h 5451"/>
              <a:gd name="connsiteX4" fmla="*/ 2649 w 5375"/>
              <a:gd name="connsiteY4" fmla="*/ 0 h 5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5" h="5451">
                <a:moveTo>
                  <a:pt x="2649" y="0"/>
                </a:moveTo>
                <a:lnTo>
                  <a:pt x="0" y="2688"/>
                </a:lnTo>
                <a:cubicBezTo>
                  <a:pt x="921" y="3609"/>
                  <a:pt x="1805" y="4530"/>
                  <a:pt x="2726" y="5452"/>
                </a:cubicBezTo>
                <a:lnTo>
                  <a:pt x="5375" y="2764"/>
                </a:lnTo>
                <a:cubicBezTo>
                  <a:pt x="4454" y="1843"/>
                  <a:pt x="3571" y="921"/>
                  <a:pt x="2649" y="0"/>
                </a:cubicBezTo>
                <a:close/>
              </a:path>
            </a:pathLst>
          </a:custGeom>
          <a:solidFill>
            <a:srgbClr val="F3AD7D"/>
          </a:solidFill>
          <a:ln w="383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1D5DA5B5-A895-7DDC-817B-8BC4EDAE5DFA}"/>
              </a:ext>
            </a:extLst>
          </p:cNvPr>
          <p:cNvSpPr/>
          <p:nvPr/>
        </p:nvSpPr>
        <p:spPr>
          <a:xfrm>
            <a:off x="9590987" y="4612709"/>
            <a:ext cx="5561" cy="5521"/>
          </a:xfrm>
          <a:custGeom>
            <a:avLst/>
            <a:gdLst>
              <a:gd name="connsiteX0" fmla="*/ 0 w 5452"/>
              <a:gd name="connsiteY0" fmla="*/ 2764 h 5413"/>
              <a:gd name="connsiteX1" fmla="*/ 2688 w 5452"/>
              <a:gd name="connsiteY1" fmla="*/ 5414 h 5413"/>
              <a:gd name="connsiteX2" fmla="*/ 5452 w 5452"/>
              <a:gd name="connsiteY2" fmla="*/ 2649 h 5413"/>
              <a:gd name="connsiteX3" fmla="*/ 2765 w 5452"/>
              <a:gd name="connsiteY3" fmla="*/ 0 h 5413"/>
              <a:gd name="connsiteX4" fmla="*/ 0 w 5452"/>
              <a:gd name="connsiteY4" fmla="*/ 2764 h 5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2" h="5413">
                <a:moveTo>
                  <a:pt x="0" y="2764"/>
                </a:moveTo>
                <a:lnTo>
                  <a:pt x="2688" y="5414"/>
                </a:lnTo>
                <a:cubicBezTo>
                  <a:pt x="3609" y="4492"/>
                  <a:pt x="4531" y="3571"/>
                  <a:pt x="5452" y="2649"/>
                </a:cubicBezTo>
                <a:lnTo>
                  <a:pt x="2765" y="0"/>
                </a:lnTo>
                <a:cubicBezTo>
                  <a:pt x="1843" y="921"/>
                  <a:pt x="921" y="1843"/>
                  <a:pt x="0" y="2764"/>
                </a:cubicBezTo>
                <a:close/>
              </a:path>
            </a:pathLst>
          </a:custGeom>
          <a:solidFill>
            <a:srgbClr val="F3AD7D"/>
          </a:solidFill>
          <a:ln w="383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36A08A2F-F074-1BB0-AFB3-78162C9F4B08}"/>
              </a:ext>
            </a:extLst>
          </p:cNvPr>
          <p:cNvSpPr/>
          <p:nvPr/>
        </p:nvSpPr>
        <p:spPr>
          <a:xfrm>
            <a:off x="7412591" y="3705035"/>
            <a:ext cx="3876" cy="3994"/>
          </a:xfrm>
          <a:custGeom>
            <a:avLst/>
            <a:gdLst>
              <a:gd name="connsiteX0" fmla="*/ 38 w 3800"/>
              <a:gd name="connsiteY0" fmla="*/ 0 h 3916"/>
              <a:gd name="connsiteX1" fmla="*/ 0 w 3800"/>
              <a:gd name="connsiteY1" fmla="*/ 3916 h 3916"/>
              <a:gd name="connsiteX2" fmla="*/ 3763 w 3800"/>
              <a:gd name="connsiteY2" fmla="*/ 3916 h 3916"/>
              <a:gd name="connsiteX3" fmla="*/ 3801 w 3800"/>
              <a:gd name="connsiteY3" fmla="*/ 0 h 3916"/>
              <a:gd name="connsiteX4" fmla="*/ 38 w 3800"/>
              <a:gd name="connsiteY4" fmla="*/ 0 h 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 h="3916">
                <a:moveTo>
                  <a:pt x="38" y="0"/>
                </a:moveTo>
                <a:cubicBezTo>
                  <a:pt x="38" y="1305"/>
                  <a:pt x="0" y="2611"/>
                  <a:pt x="0" y="3916"/>
                </a:cubicBezTo>
                <a:lnTo>
                  <a:pt x="3763" y="3916"/>
                </a:lnTo>
                <a:cubicBezTo>
                  <a:pt x="3763" y="2611"/>
                  <a:pt x="3801" y="1305"/>
                  <a:pt x="3801" y="0"/>
                </a:cubicBezTo>
                <a:lnTo>
                  <a:pt x="38" y="0"/>
                </a:lnTo>
                <a:close/>
              </a:path>
            </a:pathLst>
          </a:custGeom>
          <a:solidFill>
            <a:srgbClr val="F3AD7D"/>
          </a:solidFill>
          <a:ln w="383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F6B85609-1F20-8686-6B46-62F91AF3EB8C}"/>
              </a:ext>
            </a:extLst>
          </p:cNvPr>
          <p:cNvSpPr/>
          <p:nvPr/>
        </p:nvSpPr>
        <p:spPr>
          <a:xfrm>
            <a:off x="8690870" y="3711848"/>
            <a:ext cx="1410" cy="1410"/>
          </a:xfrm>
          <a:custGeom>
            <a:avLst/>
            <a:gdLst>
              <a:gd name="connsiteX0" fmla="*/ 1267 w 1382"/>
              <a:gd name="connsiteY0" fmla="*/ 77 h 1382"/>
              <a:gd name="connsiteX1" fmla="*/ 1267 w 1382"/>
              <a:gd name="connsiteY1" fmla="*/ 77 h 1382"/>
              <a:gd name="connsiteX2" fmla="*/ 0 w 1382"/>
              <a:gd name="connsiteY2" fmla="*/ 1382 h 1382"/>
              <a:gd name="connsiteX3" fmla="*/ 0 w 1382"/>
              <a:gd name="connsiteY3" fmla="*/ 1382 h 1382"/>
              <a:gd name="connsiteX4" fmla="*/ 1382 w 1382"/>
              <a:gd name="connsiteY4" fmla="*/ 0 h 1382"/>
              <a:gd name="connsiteX5" fmla="*/ 1382 w 1382"/>
              <a:gd name="connsiteY5" fmla="*/ 0 h 1382"/>
              <a:gd name="connsiteX6" fmla="*/ 0 w 1382"/>
              <a:gd name="connsiteY6" fmla="*/ 1344 h 1382"/>
              <a:gd name="connsiteX7" fmla="*/ 0 w 1382"/>
              <a:gd name="connsiteY7" fmla="*/ 1344 h 1382"/>
              <a:gd name="connsiteX8" fmla="*/ 1267 w 1382"/>
              <a:gd name="connsiteY8" fmla="*/ 77 h 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2" h="1382">
                <a:moveTo>
                  <a:pt x="1267" y="77"/>
                </a:moveTo>
                <a:lnTo>
                  <a:pt x="1267" y="77"/>
                </a:lnTo>
                <a:cubicBezTo>
                  <a:pt x="1267" y="77"/>
                  <a:pt x="0" y="1382"/>
                  <a:pt x="0" y="1382"/>
                </a:cubicBezTo>
                <a:lnTo>
                  <a:pt x="0" y="1382"/>
                </a:lnTo>
                <a:cubicBezTo>
                  <a:pt x="0" y="1382"/>
                  <a:pt x="1382" y="0"/>
                  <a:pt x="1382" y="0"/>
                </a:cubicBezTo>
                <a:lnTo>
                  <a:pt x="1382" y="0"/>
                </a:lnTo>
                <a:cubicBezTo>
                  <a:pt x="922" y="461"/>
                  <a:pt x="461" y="883"/>
                  <a:pt x="0" y="1344"/>
                </a:cubicBezTo>
                <a:lnTo>
                  <a:pt x="0" y="1344"/>
                </a:lnTo>
                <a:cubicBezTo>
                  <a:pt x="423" y="921"/>
                  <a:pt x="845" y="499"/>
                  <a:pt x="1267" y="77"/>
                </a:cubicBezTo>
                <a:close/>
              </a:path>
            </a:pathLst>
          </a:custGeom>
          <a:solidFill>
            <a:srgbClr val="F3AD7D"/>
          </a:solidFill>
          <a:ln w="383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1AD10F5-C454-7D42-12EF-E9F1F082D300}"/>
              </a:ext>
            </a:extLst>
          </p:cNvPr>
          <p:cNvSpPr/>
          <p:nvPr/>
        </p:nvSpPr>
        <p:spPr>
          <a:xfrm>
            <a:off x="8689460" y="3713219"/>
            <a:ext cx="1410" cy="1410"/>
          </a:xfrm>
          <a:custGeom>
            <a:avLst/>
            <a:gdLst>
              <a:gd name="connsiteX0" fmla="*/ 115 w 1382"/>
              <a:gd name="connsiteY0" fmla="*/ 1305 h 1382"/>
              <a:gd name="connsiteX1" fmla="*/ 115 w 1382"/>
              <a:gd name="connsiteY1" fmla="*/ 1305 h 1382"/>
              <a:gd name="connsiteX2" fmla="*/ 1382 w 1382"/>
              <a:gd name="connsiteY2" fmla="*/ 0 h 1382"/>
              <a:gd name="connsiteX3" fmla="*/ 1382 w 1382"/>
              <a:gd name="connsiteY3" fmla="*/ 0 h 1382"/>
              <a:gd name="connsiteX4" fmla="*/ 0 w 1382"/>
              <a:gd name="connsiteY4" fmla="*/ 1382 h 1382"/>
              <a:gd name="connsiteX5" fmla="*/ 0 w 1382"/>
              <a:gd name="connsiteY5" fmla="*/ 1382 h 1382"/>
              <a:gd name="connsiteX6" fmla="*/ 1344 w 1382"/>
              <a:gd name="connsiteY6" fmla="*/ 38 h 1382"/>
              <a:gd name="connsiteX7" fmla="*/ 1344 w 1382"/>
              <a:gd name="connsiteY7" fmla="*/ 38 h 1382"/>
              <a:gd name="connsiteX8" fmla="*/ 77 w 1382"/>
              <a:gd name="connsiteY8" fmla="*/ 1305 h 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2" h="1382">
                <a:moveTo>
                  <a:pt x="115" y="1305"/>
                </a:moveTo>
                <a:lnTo>
                  <a:pt x="115" y="1305"/>
                </a:lnTo>
                <a:cubicBezTo>
                  <a:pt x="538" y="845"/>
                  <a:pt x="960" y="423"/>
                  <a:pt x="1382" y="0"/>
                </a:cubicBezTo>
                <a:lnTo>
                  <a:pt x="1382" y="0"/>
                </a:lnTo>
                <a:cubicBezTo>
                  <a:pt x="921" y="461"/>
                  <a:pt x="461" y="921"/>
                  <a:pt x="0" y="1382"/>
                </a:cubicBezTo>
                <a:lnTo>
                  <a:pt x="0" y="1382"/>
                </a:lnTo>
                <a:cubicBezTo>
                  <a:pt x="0" y="1382"/>
                  <a:pt x="1344" y="38"/>
                  <a:pt x="1344" y="38"/>
                </a:cubicBezTo>
                <a:lnTo>
                  <a:pt x="1344" y="38"/>
                </a:lnTo>
                <a:cubicBezTo>
                  <a:pt x="1344" y="38"/>
                  <a:pt x="77" y="1305"/>
                  <a:pt x="77" y="1305"/>
                </a:cubicBezTo>
                <a:close/>
              </a:path>
            </a:pathLst>
          </a:custGeom>
          <a:solidFill>
            <a:srgbClr val="F3AD7D"/>
          </a:solidFill>
          <a:ln w="383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340495C8-586D-6E09-B929-F0851503F0C5}"/>
              </a:ext>
            </a:extLst>
          </p:cNvPr>
          <p:cNvSpPr/>
          <p:nvPr/>
        </p:nvSpPr>
        <p:spPr>
          <a:xfrm>
            <a:off x="8690870" y="3713257"/>
            <a:ext cx="3916" cy="1840"/>
          </a:xfrm>
          <a:custGeom>
            <a:avLst/>
            <a:gdLst>
              <a:gd name="connsiteX0" fmla="*/ 0 w 3839"/>
              <a:gd name="connsiteY0" fmla="*/ 0 h 1804"/>
              <a:gd name="connsiteX1" fmla="*/ 0 w 3839"/>
              <a:gd name="connsiteY1" fmla="*/ 1805 h 1804"/>
              <a:gd name="connsiteX2" fmla="*/ 0 w 3839"/>
              <a:gd name="connsiteY2" fmla="*/ 1805 h 1804"/>
              <a:gd name="connsiteX3" fmla="*/ 0 w 3839"/>
              <a:gd name="connsiteY3" fmla="*/ 0 h 1804"/>
              <a:gd name="connsiteX4" fmla="*/ 0 w 3839"/>
              <a:gd name="connsiteY4" fmla="*/ 0 h 1804"/>
              <a:gd name="connsiteX5" fmla="*/ 0 w 3839"/>
              <a:gd name="connsiteY5" fmla="*/ 0 h 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9" h="1804">
                <a:moveTo>
                  <a:pt x="0" y="0"/>
                </a:moveTo>
                <a:cubicBezTo>
                  <a:pt x="0" y="614"/>
                  <a:pt x="0" y="1190"/>
                  <a:pt x="0" y="1805"/>
                </a:cubicBezTo>
                <a:lnTo>
                  <a:pt x="0" y="1805"/>
                </a:lnTo>
                <a:lnTo>
                  <a:pt x="0" y="0"/>
                </a:lnTo>
                <a:cubicBezTo>
                  <a:pt x="0" y="0"/>
                  <a:pt x="0" y="0"/>
                  <a:pt x="0" y="0"/>
                </a:cubicBezTo>
                <a:lnTo>
                  <a:pt x="0" y="0"/>
                </a:lnTo>
                <a:close/>
              </a:path>
            </a:pathLst>
          </a:custGeom>
          <a:solidFill>
            <a:srgbClr val="F3AD7D"/>
          </a:solidFill>
          <a:ln w="383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AA52CE18-8B6E-F4F8-6EA4-83EAC452C7E7}"/>
              </a:ext>
            </a:extLst>
          </p:cNvPr>
          <p:cNvSpPr/>
          <p:nvPr/>
        </p:nvSpPr>
        <p:spPr>
          <a:xfrm>
            <a:off x="8690870" y="3711378"/>
            <a:ext cx="3916" cy="1840"/>
          </a:xfrm>
          <a:custGeom>
            <a:avLst/>
            <a:gdLst>
              <a:gd name="connsiteX0" fmla="*/ 0 w 3839"/>
              <a:gd name="connsiteY0" fmla="*/ 1804 h 1804"/>
              <a:gd name="connsiteX1" fmla="*/ 0 w 3839"/>
              <a:gd name="connsiteY1" fmla="*/ 0 h 1804"/>
              <a:gd name="connsiteX2" fmla="*/ 0 w 3839"/>
              <a:gd name="connsiteY2" fmla="*/ 0 h 1804"/>
              <a:gd name="connsiteX3" fmla="*/ 0 w 3839"/>
              <a:gd name="connsiteY3" fmla="*/ 1804 h 1804"/>
              <a:gd name="connsiteX4" fmla="*/ 0 w 3839"/>
              <a:gd name="connsiteY4" fmla="*/ 1804 h 1804"/>
              <a:gd name="connsiteX5" fmla="*/ 0 w 3839"/>
              <a:gd name="connsiteY5" fmla="*/ 1804 h 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9" h="1804">
                <a:moveTo>
                  <a:pt x="0" y="1804"/>
                </a:moveTo>
                <a:lnTo>
                  <a:pt x="0" y="0"/>
                </a:lnTo>
                <a:lnTo>
                  <a:pt x="0" y="0"/>
                </a:lnTo>
                <a:cubicBezTo>
                  <a:pt x="0" y="614"/>
                  <a:pt x="0" y="1229"/>
                  <a:pt x="0" y="1804"/>
                </a:cubicBezTo>
                <a:lnTo>
                  <a:pt x="0" y="1804"/>
                </a:lnTo>
                <a:cubicBezTo>
                  <a:pt x="0" y="1804"/>
                  <a:pt x="0" y="1804"/>
                  <a:pt x="0" y="1804"/>
                </a:cubicBezTo>
                <a:close/>
              </a:path>
            </a:pathLst>
          </a:custGeom>
          <a:solidFill>
            <a:srgbClr val="F3AD7D"/>
          </a:solidFill>
          <a:ln w="383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34887E45-2B15-07BF-6D16-1244358824A2}"/>
              </a:ext>
            </a:extLst>
          </p:cNvPr>
          <p:cNvSpPr/>
          <p:nvPr/>
        </p:nvSpPr>
        <p:spPr>
          <a:xfrm>
            <a:off x="8690870" y="3713219"/>
            <a:ext cx="3916" cy="3916"/>
          </a:xfrm>
          <a:custGeom>
            <a:avLst/>
            <a:gdLst>
              <a:gd name="connsiteX0" fmla="*/ 0 w 3839"/>
              <a:gd name="connsiteY0" fmla="*/ 0 h 3839"/>
              <a:gd name="connsiteX1" fmla="*/ 0 w 3839"/>
              <a:gd name="connsiteY1" fmla="*/ 0 h 3839"/>
              <a:gd name="connsiteX2" fmla="*/ 0 w 3839"/>
              <a:gd name="connsiteY2" fmla="*/ 0 h 3839"/>
              <a:gd name="connsiteX3" fmla="*/ 0 w 3839"/>
              <a:gd name="connsiteY3" fmla="*/ 0 h 3839"/>
            </a:gdLst>
            <a:ahLst/>
            <a:cxnLst>
              <a:cxn ang="0">
                <a:pos x="connsiteX0" y="connsiteY0"/>
              </a:cxn>
              <a:cxn ang="0">
                <a:pos x="connsiteX1" y="connsiteY1"/>
              </a:cxn>
              <a:cxn ang="0">
                <a:pos x="connsiteX2" y="connsiteY2"/>
              </a:cxn>
              <a:cxn ang="0">
                <a:pos x="connsiteX3" y="connsiteY3"/>
              </a:cxn>
            </a:cxnLst>
            <a:rect l="l" t="t" r="r" b="b"/>
            <a:pathLst>
              <a:path w="3839" h="3839">
                <a:moveTo>
                  <a:pt x="0" y="0"/>
                </a:moveTo>
                <a:lnTo>
                  <a:pt x="0" y="0"/>
                </a:lnTo>
                <a:lnTo>
                  <a:pt x="0" y="0"/>
                </a:lnTo>
                <a:lnTo>
                  <a:pt x="0" y="0"/>
                </a:lnTo>
                <a:close/>
              </a:path>
            </a:pathLst>
          </a:custGeom>
          <a:solidFill>
            <a:srgbClr val="F3AD7D"/>
          </a:solidFill>
          <a:ln w="383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9DC8B64D-1299-5ED5-EA8B-F0F66BF579A4}"/>
              </a:ext>
            </a:extLst>
          </p:cNvPr>
          <p:cNvSpPr/>
          <p:nvPr/>
        </p:nvSpPr>
        <p:spPr>
          <a:xfrm>
            <a:off x="8690870" y="3713219"/>
            <a:ext cx="3916" cy="39"/>
          </a:xfrm>
          <a:custGeom>
            <a:avLst/>
            <a:gdLst>
              <a:gd name="connsiteX0" fmla="*/ 0 w 3839"/>
              <a:gd name="connsiteY0" fmla="*/ 0 h 38"/>
              <a:gd name="connsiteX1" fmla="*/ 0 w 3839"/>
              <a:gd name="connsiteY1" fmla="*/ 0 h 38"/>
              <a:gd name="connsiteX2" fmla="*/ 0 w 3839"/>
              <a:gd name="connsiteY2" fmla="*/ 38 h 38"/>
              <a:gd name="connsiteX3" fmla="*/ 0 w 3839"/>
              <a:gd name="connsiteY3" fmla="*/ 38 h 38"/>
              <a:gd name="connsiteX4" fmla="*/ 0 w 3839"/>
              <a:gd name="connsiteY4" fmla="*/ 0 h 38"/>
              <a:gd name="connsiteX5" fmla="*/ 0 w 3839"/>
              <a:gd name="connsiteY5" fmla="*/ 0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9" h="38">
                <a:moveTo>
                  <a:pt x="0" y="0"/>
                </a:moveTo>
                <a:lnTo>
                  <a:pt x="0" y="0"/>
                </a:lnTo>
                <a:lnTo>
                  <a:pt x="0" y="38"/>
                </a:lnTo>
                <a:lnTo>
                  <a:pt x="0" y="38"/>
                </a:lnTo>
                <a:lnTo>
                  <a:pt x="0" y="0"/>
                </a:lnTo>
                <a:lnTo>
                  <a:pt x="0" y="0"/>
                </a:lnTo>
                <a:close/>
              </a:path>
            </a:pathLst>
          </a:custGeom>
          <a:solidFill>
            <a:srgbClr val="F3AD7D"/>
          </a:solidFill>
          <a:ln w="383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B0A2CBF4-5E41-2587-E6CF-DEE6D2ACB214}"/>
              </a:ext>
            </a:extLst>
          </p:cNvPr>
          <p:cNvSpPr/>
          <p:nvPr/>
        </p:nvSpPr>
        <p:spPr>
          <a:xfrm>
            <a:off x="8690870" y="3713219"/>
            <a:ext cx="3916" cy="3916"/>
          </a:xfrm>
          <a:custGeom>
            <a:avLst/>
            <a:gdLst>
              <a:gd name="connsiteX0" fmla="*/ 0 w 3839"/>
              <a:gd name="connsiteY0" fmla="*/ 0 h 3839"/>
              <a:gd name="connsiteX1" fmla="*/ 0 w 3839"/>
              <a:gd name="connsiteY1" fmla="*/ 0 h 3839"/>
              <a:gd name="connsiteX2" fmla="*/ 0 w 3839"/>
              <a:gd name="connsiteY2" fmla="*/ 0 h 3839"/>
              <a:gd name="connsiteX3" fmla="*/ 0 w 3839"/>
              <a:gd name="connsiteY3" fmla="*/ 0 h 3839"/>
              <a:gd name="connsiteX4" fmla="*/ 0 w 3839"/>
              <a:gd name="connsiteY4" fmla="*/ 0 h 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3839">
                <a:moveTo>
                  <a:pt x="0" y="0"/>
                </a:moveTo>
                <a:lnTo>
                  <a:pt x="0" y="0"/>
                </a:lnTo>
                <a:lnTo>
                  <a:pt x="0" y="0"/>
                </a:lnTo>
                <a:lnTo>
                  <a:pt x="0" y="0"/>
                </a:lnTo>
                <a:lnTo>
                  <a:pt x="0" y="0"/>
                </a:lnTo>
                <a:close/>
              </a:path>
            </a:pathLst>
          </a:custGeom>
          <a:solidFill>
            <a:srgbClr val="F3AD7D"/>
          </a:solidFill>
          <a:ln w="383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276BFD2-EE64-EFBA-2A3D-D29ED7FE18E7}"/>
              </a:ext>
            </a:extLst>
          </p:cNvPr>
          <p:cNvSpPr/>
          <p:nvPr/>
        </p:nvSpPr>
        <p:spPr>
          <a:xfrm>
            <a:off x="8690870" y="3713257"/>
            <a:ext cx="1331" cy="1331"/>
          </a:xfrm>
          <a:custGeom>
            <a:avLst/>
            <a:gdLst>
              <a:gd name="connsiteX0" fmla="*/ 1305 w 1305"/>
              <a:gd name="connsiteY0" fmla="*/ 1305 h 1305"/>
              <a:gd name="connsiteX1" fmla="*/ 1305 w 1305"/>
              <a:gd name="connsiteY1" fmla="*/ 1305 h 1305"/>
              <a:gd name="connsiteX2" fmla="*/ 0 w 1305"/>
              <a:gd name="connsiteY2" fmla="*/ 0 h 1305"/>
              <a:gd name="connsiteX3" fmla="*/ 0 w 1305"/>
              <a:gd name="connsiteY3" fmla="*/ 0 h 1305"/>
              <a:gd name="connsiteX4" fmla="*/ 1305 w 1305"/>
              <a:gd name="connsiteY4" fmla="*/ 1305 h 1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 h="1305">
                <a:moveTo>
                  <a:pt x="1305" y="1305"/>
                </a:moveTo>
                <a:lnTo>
                  <a:pt x="1305" y="1305"/>
                </a:lnTo>
                <a:cubicBezTo>
                  <a:pt x="1305" y="1305"/>
                  <a:pt x="0" y="0"/>
                  <a:pt x="0" y="0"/>
                </a:cubicBezTo>
                <a:lnTo>
                  <a:pt x="0" y="0"/>
                </a:lnTo>
                <a:cubicBezTo>
                  <a:pt x="423" y="422"/>
                  <a:pt x="845" y="883"/>
                  <a:pt x="1305" y="1305"/>
                </a:cubicBezTo>
                <a:close/>
              </a:path>
            </a:pathLst>
          </a:custGeom>
          <a:solidFill>
            <a:srgbClr val="F3AD7D"/>
          </a:solidFill>
          <a:ln w="383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8244645E-57E2-DE2C-B87D-F2059D00DEBC}"/>
              </a:ext>
            </a:extLst>
          </p:cNvPr>
          <p:cNvSpPr/>
          <p:nvPr/>
        </p:nvSpPr>
        <p:spPr>
          <a:xfrm>
            <a:off x="8689539" y="3711888"/>
            <a:ext cx="1331" cy="1331"/>
          </a:xfrm>
          <a:custGeom>
            <a:avLst/>
            <a:gdLst>
              <a:gd name="connsiteX0" fmla="*/ 0 w 1305"/>
              <a:gd name="connsiteY0" fmla="*/ 0 h 1305"/>
              <a:gd name="connsiteX1" fmla="*/ 0 w 1305"/>
              <a:gd name="connsiteY1" fmla="*/ 0 h 1305"/>
              <a:gd name="connsiteX2" fmla="*/ 1305 w 1305"/>
              <a:gd name="connsiteY2" fmla="*/ 1305 h 1305"/>
              <a:gd name="connsiteX3" fmla="*/ 1305 w 1305"/>
              <a:gd name="connsiteY3" fmla="*/ 1305 h 1305"/>
              <a:gd name="connsiteX4" fmla="*/ 0 w 1305"/>
              <a:gd name="connsiteY4" fmla="*/ 0 h 1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 h="1305">
                <a:moveTo>
                  <a:pt x="0" y="0"/>
                </a:moveTo>
                <a:lnTo>
                  <a:pt x="0" y="0"/>
                </a:lnTo>
                <a:cubicBezTo>
                  <a:pt x="422" y="461"/>
                  <a:pt x="883" y="883"/>
                  <a:pt x="1305" y="1305"/>
                </a:cubicBezTo>
                <a:lnTo>
                  <a:pt x="1305" y="1305"/>
                </a:lnTo>
                <a:cubicBezTo>
                  <a:pt x="1305" y="1305"/>
                  <a:pt x="0" y="0"/>
                  <a:pt x="0" y="0"/>
                </a:cubicBezTo>
                <a:close/>
              </a:path>
            </a:pathLst>
          </a:custGeom>
          <a:solidFill>
            <a:srgbClr val="F3AD7D"/>
          </a:solidFill>
          <a:ln w="383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03F45D37-35B4-2FD2-E11D-B5FA90A84791}"/>
              </a:ext>
            </a:extLst>
          </p:cNvPr>
          <p:cNvSpPr/>
          <p:nvPr/>
        </p:nvSpPr>
        <p:spPr>
          <a:xfrm>
            <a:off x="8690870" y="3713219"/>
            <a:ext cx="3916" cy="39"/>
          </a:xfrm>
          <a:custGeom>
            <a:avLst/>
            <a:gdLst>
              <a:gd name="connsiteX0" fmla="*/ 0 w 3839"/>
              <a:gd name="connsiteY0" fmla="*/ 38 h 38"/>
              <a:gd name="connsiteX1" fmla="*/ 0 w 3839"/>
              <a:gd name="connsiteY1" fmla="*/ 38 h 38"/>
              <a:gd name="connsiteX2" fmla="*/ 0 w 3839"/>
              <a:gd name="connsiteY2" fmla="*/ 0 h 38"/>
              <a:gd name="connsiteX3" fmla="*/ 0 w 3839"/>
              <a:gd name="connsiteY3" fmla="*/ 0 h 38"/>
              <a:gd name="connsiteX4" fmla="*/ 0 w 3839"/>
              <a:gd name="connsiteY4" fmla="*/ 38 h 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38">
                <a:moveTo>
                  <a:pt x="0" y="38"/>
                </a:moveTo>
                <a:lnTo>
                  <a:pt x="0" y="38"/>
                </a:lnTo>
                <a:lnTo>
                  <a:pt x="0" y="0"/>
                </a:lnTo>
                <a:lnTo>
                  <a:pt x="0" y="0"/>
                </a:lnTo>
                <a:lnTo>
                  <a:pt x="0" y="38"/>
                </a:lnTo>
                <a:close/>
              </a:path>
            </a:pathLst>
          </a:custGeom>
          <a:solidFill>
            <a:srgbClr val="F3AD7D"/>
          </a:solidFill>
          <a:ln w="383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F7788AD-E8E7-F727-2831-25166D4FE3C5}"/>
              </a:ext>
            </a:extLst>
          </p:cNvPr>
          <p:cNvSpPr/>
          <p:nvPr/>
        </p:nvSpPr>
        <p:spPr>
          <a:xfrm>
            <a:off x="8690870" y="3713219"/>
            <a:ext cx="3916" cy="3916"/>
          </a:xfrm>
          <a:custGeom>
            <a:avLst/>
            <a:gdLst>
              <a:gd name="connsiteX0" fmla="*/ 0 w 3839"/>
              <a:gd name="connsiteY0" fmla="*/ 0 h 3839"/>
              <a:gd name="connsiteX1" fmla="*/ 0 w 3839"/>
              <a:gd name="connsiteY1" fmla="*/ 0 h 3839"/>
              <a:gd name="connsiteX2" fmla="*/ 0 w 3839"/>
              <a:gd name="connsiteY2" fmla="*/ 0 h 3839"/>
              <a:gd name="connsiteX3" fmla="*/ 0 w 3839"/>
              <a:gd name="connsiteY3" fmla="*/ 0 h 3839"/>
              <a:gd name="connsiteX4" fmla="*/ 0 w 3839"/>
              <a:gd name="connsiteY4" fmla="*/ 0 h 3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3839">
                <a:moveTo>
                  <a:pt x="0" y="0"/>
                </a:moveTo>
                <a:lnTo>
                  <a:pt x="0" y="0"/>
                </a:lnTo>
                <a:lnTo>
                  <a:pt x="0" y="0"/>
                </a:lnTo>
                <a:lnTo>
                  <a:pt x="0" y="0"/>
                </a:lnTo>
                <a:lnTo>
                  <a:pt x="0" y="0"/>
                </a:lnTo>
                <a:close/>
              </a:path>
            </a:pathLst>
          </a:custGeom>
          <a:solidFill>
            <a:srgbClr val="F3AD7D"/>
          </a:solidFill>
          <a:ln w="3837" cap="flat">
            <a:noFill/>
            <a:prstDash val="solid"/>
            <a:miter/>
          </a:ln>
        </p:spPr>
        <p:txBody>
          <a:bodyPr rtlCol="0" anchor="ctr"/>
          <a:lstStyle/>
          <a:p>
            <a:endParaRPr lang="en-US"/>
          </a:p>
        </p:txBody>
      </p:sp>
      <p:sp>
        <p:nvSpPr>
          <p:cNvPr id="313" name="TextBox 312">
            <a:extLst>
              <a:ext uri="{FF2B5EF4-FFF2-40B4-BE49-F238E27FC236}">
                <a16:creationId xmlns:a16="http://schemas.microsoft.com/office/drawing/2014/main" id="{56965124-0474-965B-F355-18597D14F6CF}"/>
              </a:ext>
            </a:extLst>
          </p:cNvPr>
          <p:cNvSpPr txBox="1"/>
          <p:nvPr/>
        </p:nvSpPr>
        <p:spPr>
          <a:xfrm>
            <a:off x="8696970" y="1965025"/>
            <a:ext cx="1066014" cy="369332"/>
          </a:xfrm>
          <a:prstGeom prst="rect">
            <a:avLst/>
          </a:prstGeom>
          <a:noFill/>
        </p:spPr>
        <p:txBody>
          <a:bodyPr wrap="square" rtlCol="0">
            <a:spAutoFit/>
          </a:bodyPr>
          <a:lstStyle/>
          <a:p>
            <a:r>
              <a:rPr lang="es-ES" sz="600" dirty="0">
                <a:solidFill>
                  <a:schemeClr val="bg1"/>
                </a:solidFill>
              </a:rPr>
              <a:t>Familiarización con la construcción de Perfiles de Sistemas Alimentarios</a:t>
            </a:r>
            <a:endParaRPr lang="en-US" sz="600" dirty="0">
              <a:solidFill>
                <a:schemeClr val="bg1"/>
              </a:solidFill>
            </a:endParaRPr>
          </a:p>
        </p:txBody>
      </p:sp>
      <p:sp>
        <p:nvSpPr>
          <p:cNvPr id="314" name="TextBox 313">
            <a:extLst>
              <a:ext uri="{FF2B5EF4-FFF2-40B4-BE49-F238E27FC236}">
                <a16:creationId xmlns:a16="http://schemas.microsoft.com/office/drawing/2014/main" id="{24078026-468E-E7A2-7A11-8732C9F8BEC9}"/>
              </a:ext>
            </a:extLst>
          </p:cNvPr>
          <p:cNvSpPr txBox="1"/>
          <p:nvPr/>
        </p:nvSpPr>
        <p:spPr>
          <a:xfrm>
            <a:off x="9789925" y="2830939"/>
            <a:ext cx="834532" cy="738664"/>
          </a:xfrm>
          <a:prstGeom prst="rect">
            <a:avLst/>
          </a:prstGeom>
          <a:noFill/>
        </p:spPr>
        <p:txBody>
          <a:bodyPr wrap="square" rtlCol="0">
            <a:spAutoFit/>
          </a:bodyPr>
          <a:lstStyle/>
          <a:p>
            <a:r>
              <a:rPr lang="es-ES" sz="600" dirty="0">
                <a:solidFill>
                  <a:schemeClr val="bg1"/>
                </a:solidFill>
              </a:rPr>
              <a:t>Inventario de datos secundarios disponibles para</a:t>
            </a:r>
          </a:p>
          <a:p>
            <a:r>
              <a:rPr lang="es-ES" sz="600" dirty="0">
                <a:solidFill>
                  <a:schemeClr val="bg1"/>
                </a:solidFill>
              </a:rPr>
              <a:t>  la evaluación de</a:t>
            </a:r>
          </a:p>
          <a:p>
            <a:r>
              <a:rPr lang="es-ES" sz="600" dirty="0">
                <a:solidFill>
                  <a:schemeClr val="bg1"/>
                </a:solidFill>
              </a:rPr>
              <a:t>  los componentes</a:t>
            </a:r>
          </a:p>
          <a:p>
            <a:r>
              <a:rPr lang="es-ES" sz="600" dirty="0">
                <a:solidFill>
                  <a:schemeClr val="bg1"/>
                </a:solidFill>
              </a:rPr>
              <a:t>    del sistema</a:t>
            </a:r>
          </a:p>
          <a:p>
            <a:r>
              <a:rPr lang="es-ES" sz="600" dirty="0">
                <a:solidFill>
                  <a:schemeClr val="bg1"/>
                </a:solidFill>
              </a:rPr>
              <a:t>     alimentario</a:t>
            </a:r>
            <a:endParaRPr lang="en-US" sz="600" dirty="0">
              <a:solidFill>
                <a:schemeClr val="bg1"/>
              </a:solidFill>
            </a:endParaRPr>
          </a:p>
        </p:txBody>
      </p:sp>
      <p:sp>
        <p:nvSpPr>
          <p:cNvPr id="315" name="TextBox 314">
            <a:extLst>
              <a:ext uri="{FF2B5EF4-FFF2-40B4-BE49-F238E27FC236}">
                <a16:creationId xmlns:a16="http://schemas.microsoft.com/office/drawing/2014/main" id="{7C6D9496-32A2-C1CB-B4A1-FDFE9C2382AA}"/>
              </a:ext>
            </a:extLst>
          </p:cNvPr>
          <p:cNvSpPr txBox="1"/>
          <p:nvPr/>
        </p:nvSpPr>
        <p:spPr>
          <a:xfrm>
            <a:off x="9809549" y="4075008"/>
            <a:ext cx="737161" cy="461665"/>
          </a:xfrm>
          <a:prstGeom prst="rect">
            <a:avLst/>
          </a:prstGeom>
          <a:noFill/>
        </p:spPr>
        <p:txBody>
          <a:bodyPr wrap="square" rtlCol="0">
            <a:spAutoFit/>
          </a:bodyPr>
          <a:lstStyle/>
          <a:p>
            <a:r>
              <a:rPr lang="es-ES" sz="600" dirty="0">
                <a:solidFill>
                  <a:schemeClr val="bg1"/>
                </a:solidFill>
              </a:rPr>
              <a:t>Priorización de indicadores e identificación de vacíos</a:t>
            </a:r>
            <a:endParaRPr lang="en-US" sz="600" dirty="0">
              <a:solidFill>
                <a:schemeClr val="bg1"/>
              </a:solidFill>
            </a:endParaRPr>
          </a:p>
        </p:txBody>
      </p:sp>
      <p:sp>
        <p:nvSpPr>
          <p:cNvPr id="316" name="TextBox 315">
            <a:extLst>
              <a:ext uri="{FF2B5EF4-FFF2-40B4-BE49-F238E27FC236}">
                <a16:creationId xmlns:a16="http://schemas.microsoft.com/office/drawing/2014/main" id="{E4C50EA9-6B76-1654-B0C0-5B66D3101095}"/>
              </a:ext>
            </a:extLst>
          </p:cNvPr>
          <p:cNvSpPr txBox="1"/>
          <p:nvPr/>
        </p:nvSpPr>
        <p:spPr>
          <a:xfrm>
            <a:off x="8799537" y="5035671"/>
            <a:ext cx="955125" cy="369332"/>
          </a:xfrm>
          <a:prstGeom prst="rect">
            <a:avLst/>
          </a:prstGeom>
          <a:noFill/>
        </p:spPr>
        <p:txBody>
          <a:bodyPr wrap="square" rtlCol="0">
            <a:spAutoFit/>
          </a:bodyPr>
          <a:lstStyle/>
          <a:p>
            <a:r>
              <a:rPr lang="es-ES" sz="600" dirty="0">
                <a:solidFill>
                  <a:schemeClr val="bg1"/>
                </a:solidFill>
              </a:rPr>
              <a:t>Trabajo de campo para recopilar información faltante</a:t>
            </a:r>
            <a:endParaRPr lang="en-US" sz="600" dirty="0">
              <a:solidFill>
                <a:schemeClr val="bg1"/>
              </a:solidFill>
            </a:endParaRPr>
          </a:p>
        </p:txBody>
      </p:sp>
      <p:sp>
        <p:nvSpPr>
          <p:cNvPr id="317" name="TextBox 316">
            <a:extLst>
              <a:ext uri="{FF2B5EF4-FFF2-40B4-BE49-F238E27FC236}">
                <a16:creationId xmlns:a16="http://schemas.microsoft.com/office/drawing/2014/main" id="{48E891BB-B4CE-2637-EDE7-BB8EB79AD54A}"/>
              </a:ext>
            </a:extLst>
          </p:cNvPr>
          <p:cNvSpPr txBox="1"/>
          <p:nvPr/>
        </p:nvSpPr>
        <p:spPr>
          <a:xfrm>
            <a:off x="7601975" y="5038773"/>
            <a:ext cx="1013083" cy="369332"/>
          </a:xfrm>
          <a:prstGeom prst="rect">
            <a:avLst/>
          </a:prstGeom>
          <a:noFill/>
        </p:spPr>
        <p:txBody>
          <a:bodyPr wrap="square" rtlCol="0">
            <a:spAutoFit/>
          </a:bodyPr>
          <a:lstStyle/>
          <a:p>
            <a:pPr algn="r"/>
            <a:r>
              <a:rPr lang="es-ES" sz="600" dirty="0">
                <a:solidFill>
                  <a:schemeClr val="bg1"/>
                </a:solidFill>
              </a:rPr>
              <a:t>Selección final de los indicadores priorizados por componente</a:t>
            </a:r>
            <a:endParaRPr lang="en-US" sz="600" dirty="0">
              <a:solidFill>
                <a:schemeClr val="bg1"/>
              </a:solidFill>
            </a:endParaRPr>
          </a:p>
        </p:txBody>
      </p:sp>
      <p:sp>
        <p:nvSpPr>
          <p:cNvPr id="318" name="TextBox 317">
            <a:extLst>
              <a:ext uri="{FF2B5EF4-FFF2-40B4-BE49-F238E27FC236}">
                <a16:creationId xmlns:a16="http://schemas.microsoft.com/office/drawing/2014/main" id="{C57B2B2A-62FA-5184-2ADC-EA6F100354A4}"/>
              </a:ext>
            </a:extLst>
          </p:cNvPr>
          <p:cNvSpPr txBox="1"/>
          <p:nvPr/>
        </p:nvSpPr>
        <p:spPr>
          <a:xfrm>
            <a:off x="6760884" y="4065877"/>
            <a:ext cx="777974" cy="461665"/>
          </a:xfrm>
          <a:prstGeom prst="rect">
            <a:avLst/>
          </a:prstGeom>
          <a:noFill/>
        </p:spPr>
        <p:txBody>
          <a:bodyPr wrap="square" rtlCol="0">
            <a:spAutoFit/>
          </a:bodyPr>
          <a:lstStyle/>
          <a:p>
            <a:pPr algn="r"/>
            <a:r>
              <a:rPr lang="es-ES" sz="600" dirty="0">
                <a:solidFill>
                  <a:schemeClr val="bg1"/>
                </a:solidFill>
              </a:rPr>
              <a:t>Construcción del Perfil del sistema alimentario del municipio</a:t>
            </a:r>
            <a:endParaRPr lang="en-US" sz="600" dirty="0">
              <a:solidFill>
                <a:schemeClr val="bg1"/>
              </a:solidFill>
            </a:endParaRPr>
          </a:p>
        </p:txBody>
      </p:sp>
      <p:sp>
        <p:nvSpPr>
          <p:cNvPr id="319" name="TextBox 318">
            <a:extLst>
              <a:ext uri="{FF2B5EF4-FFF2-40B4-BE49-F238E27FC236}">
                <a16:creationId xmlns:a16="http://schemas.microsoft.com/office/drawing/2014/main" id="{5A682D43-C405-D3DE-0A85-3CC7F9C14934}"/>
              </a:ext>
            </a:extLst>
          </p:cNvPr>
          <p:cNvSpPr txBox="1"/>
          <p:nvPr/>
        </p:nvSpPr>
        <p:spPr>
          <a:xfrm>
            <a:off x="6732605" y="2938666"/>
            <a:ext cx="834532" cy="369332"/>
          </a:xfrm>
          <a:prstGeom prst="rect">
            <a:avLst/>
          </a:prstGeom>
          <a:noFill/>
        </p:spPr>
        <p:txBody>
          <a:bodyPr wrap="square" rtlCol="0">
            <a:spAutoFit/>
          </a:bodyPr>
          <a:lstStyle/>
          <a:p>
            <a:pPr algn="r"/>
            <a:r>
              <a:rPr lang="es-ES" sz="600" dirty="0">
                <a:solidFill>
                  <a:schemeClr val="bg1"/>
                </a:solidFill>
              </a:rPr>
              <a:t>Difusión del Perfil con usuarios en el municipio</a:t>
            </a:r>
            <a:endParaRPr lang="en-US" sz="600" dirty="0">
              <a:solidFill>
                <a:schemeClr val="bg1"/>
              </a:solidFill>
            </a:endParaRPr>
          </a:p>
        </p:txBody>
      </p:sp>
      <p:sp>
        <p:nvSpPr>
          <p:cNvPr id="320" name="TextBox 319">
            <a:extLst>
              <a:ext uri="{FF2B5EF4-FFF2-40B4-BE49-F238E27FC236}">
                <a16:creationId xmlns:a16="http://schemas.microsoft.com/office/drawing/2014/main" id="{FCDC3825-93E1-C22A-6CEE-7707C513F4F2}"/>
              </a:ext>
            </a:extLst>
          </p:cNvPr>
          <p:cNvSpPr txBox="1"/>
          <p:nvPr/>
        </p:nvSpPr>
        <p:spPr>
          <a:xfrm>
            <a:off x="7360070" y="1928296"/>
            <a:ext cx="1275827" cy="461665"/>
          </a:xfrm>
          <a:prstGeom prst="rect">
            <a:avLst/>
          </a:prstGeom>
          <a:noFill/>
        </p:spPr>
        <p:txBody>
          <a:bodyPr wrap="square" rtlCol="0">
            <a:spAutoFit/>
          </a:bodyPr>
          <a:lstStyle/>
          <a:p>
            <a:pPr algn="r"/>
            <a:r>
              <a:rPr lang="es-ES" sz="600" dirty="0">
                <a:solidFill>
                  <a:schemeClr val="bg1"/>
                </a:solidFill>
              </a:rPr>
              <a:t>(Sugerido)</a:t>
            </a:r>
          </a:p>
          <a:p>
            <a:pPr algn="r"/>
            <a:r>
              <a:rPr lang="es-ES" sz="600" dirty="0">
                <a:solidFill>
                  <a:schemeClr val="bg1"/>
                </a:solidFill>
              </a:rPr>
              <a:t>Realizar monitoreo y evaluación del uso del Perfil por parte de actores diversos</a:t>
            </a:r>
            <a:endParaRPr lang="en-US" sz="600" dirty="0">
              <a:solidFill>
                <a:schemeClr val="bg1"/>
              </a:solidFill>
            </a:endParaRPr>
          </a:p>
        </p:txBody>
      </p:sp>
      <p:pic>
        <p:nvPicPr>
          <p:cNvPr id="322" name="Graphic 321">
            <a:extLst>
              <a:ext uri="{FF2B5EF4-FFF2-40B4-BE49-F238E27FC236}">
                <a16:creationId xmlns:a16="http://schemas.microsoft.com/office/drawing/2014/main" id="{A4557F52-82ED-6887-FC0E-59E25182FE3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7198663" y="1864939"/>
            <a:ext cx="2990038" cy="285339"/>
          </a:xfrm>
          <a:prstGeom prst="rect">
            <a:avLst/>
          </a:prstGeom>
        </p:spPr>
      </p:pic>
      <p:pic>
        <p:nvPicPr>
          <p:cNvPr id="324" name="Graphic 323">
            <a:extLst>
              <a:ext uri="{FF2B5EF4-FFF2-40B4-BE49-F238E27FC236}">
                <a16:creationId xmlns:a16="http://schemas.microsoft.com/office/drawing/2014/main" id="{32E4B7DD-7C93-9006-52BB-E15CA9C8294A}"/>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210685" y="3305692"/>
            <a:ext cx="962061" cy="324646"/>
          </a:xfrm>
          <a:prstGeom prst="rect">
            <a:avLst/>
          </a:prstGeom>
        </p:spPr>
      </p:pic>
      <p:pic>
        <p:nvPicPr>
          <p:cNvPr id="326" name="Graphic 325">
            <a:extLst>
              <a:ext uri="{FF2B5EF4-FFF2-40B4-BE49-F238E27FC236}">
                <a16:creationId xmlns:a16="http://schemas.microsoft.com/office/drawing/2014/main" id="{E7719B76-15E3-9C8E-A0F3-1EE2714278AC}"/>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7572335" y="2598519"/>
            <a:ext cx="2157674" cy="2205357"/>
          </a:xfrm>
          <a:prstGeom prst="rect">
            <a:avLst/>
          </a:prstGeom>
        </p:spPr>
      </p:pic>
      <p:sp>
        <p:nvSpPr>
          <p:cNvPr id="476" name="Freeform: Shape 475">
            <a:extLst>
              <a:ext uri="{FF2B5EF4-FFF2-40B4-BE49-F238E27FC236}">
                <a16:creationId xmlns:a16="http://schemas.microsoft.com/office/drawing/2014/main" id="{CA65A0A6-DF9F-7B6A-8BC1-B28D5385A105}"/>
              </a:ext>
            </a:extLst>
          </p:cNvPr>
          <p:cNvSpPr/>
          <p:nvPr/>
        </p:nvSpPr>
        <p:spPr>
          <a:xfrm>
            <a:off x="9814800" y="6288119"/>
            <a:ext cx="999331" cy="102380"/>
          </a:xfrm>
          <a:custGeom>
            <a:avLst/>
            <a:gdLst>
              <a:gd name="connsiteX0" fmla="*/ 0 w 999331"/>
              <a:gd name="connsiteY0" fmla="*/ 0 h 102380"/>
              <a:gd name="connsiteX1" fmla="*/ 999331 w 999331"/>
              <a:gd name="connsiteY1" fmla="*/ 0 h 102380"/>
              <a:gd name="connsiteX2" fmla="*/ 999331 w 999331"/>
              <a:gd name="connsiteY2" fmla="*/ 102381 h 102380"/>
              <a:gd name="connsiteX3" fmla="*/ 0 w 999331"/>
              <a:gd name="connsiteY3" fmla="*/ 102381 h 102380"/>
            </a:gdLst>
            <a:ahLst/>
            <a:cxnLst>
              <a:cxn ang="0">
                <a:pos x="connsiteX0" y="connsiteY0"/>
              </a:cxn>
              <a:cxn ang="0">
                <a:pos x="connsiteX1" y="connsiteY1"/>
              </a:cxn>
              <a:cxn ang="0">
                <a:pos x="connsiteX2" y="connsiteY2"/>
              </a:cxn>
              <a:cxn ang="0">
                <a:pos x="connsiteX3" y="connsiteY3"/>
              </a:cxn>
            </a:cxnLst>
            <a:rect l="l" t="t" r="r" b="b"/>
            <a:pathLst>
              <a:path w="999331" h="102380">
                <a:moveTo>
                  <a:pt x="0" y="0"/>
                </a:moveTo>
                <a:lnTo>
                  <a:pt x="999331" y="0"/>
                </a:lnTo>
                <a:lnTo>
                  <a:pt x="999331" y="102381"/>
                </a:lnTo>
                <a:lnTo>
                  <a:pt x="0" y="102381"/>
                </a:lnTo>
                <a:close/>
              </a:path>
            </a:pathLst>
          </a:custGeom>
          <a:solidFill>
            <a:srgbClr val="FEEC48"/>
          </a:solidFill>
          <a:ln w="5127" cap="flat">
            <a:noFill/>
            <a:prstDash val="solid"/>
            <a:miter/>
          </a:ln>
        </p:spPr>
        <p:txBody>
          <a:bodyPr rtlCol="0" anchor="ctr"/>
          <a:lstStyle/>
          <a:p>
            <a:endParaRPr lang="en-US"/>
          </a:p>
        </p:txBody>
      </p:sp>
      <p:grpSp>
        <p:nvGrpSpPr>
          <p:cNvPr id="477" name="Graphic 401">
            <a:extLst>
              <a:ext uri="{FF2B5EF4-FFF2-40B4-BE49-F238E27FC236}">
                <a16:creationId xmlns:a16="http://schemas.microsoft.com/office/drawing/2014/main" id="{2CE7DD2A-F530-4F35-18A9-F9565D12EB65}"/>
              </a:ext>
            </a:extLst>
          </p:cNvPr>
          <p:cNvGrpSpPr/>
          <p:nvPr/>
        </p:nvGrpSpPr>
        <p:grpSpPr>
          <a:xfrm>
            <a:off x="9821124" y="6289455"/>
            <a:ext cx="1941327" cy="218337"/>
            <a:chOff x="9821124" y="6289455"/>
            <a:chExt cx="1941327" cy="218337"/>
          </a:xfrm>
          <a:solidFill>
            <a:srgbClr val="7B8487"/>
          </a:solidFill>
        </p:grpSpPr>
        <p:sp>
          <p:nvSpPr>
            <p:cNvPr id="478" name="Freeform: Shape 477">
              <a:extLst>
                <a:ext uri="{FF2B5EF4-FFF2-40B4-BE49-F238E27FC236}">
                  <a16:creationId xmlns:a16="http://schemas.microsoft.com/office/drawing/2014/main" id="{AE80D298-159F-D97D-0A8B-84A7253704E4}"/>
                </a:ext>
              </a:extLst>
            </p:cNvPr>
            <p:cNvSpPr/>
            <p:nvPr/>
          </p:nvSpPr>
          <p:spPr>
            <a:xfrm>
              <a:off x="9824981" y="6294495"/>
              <a:ext cx="55586" cy="73996"/>
            </a:xfrm>
            <a:custGeom>
              <a:avLst/>
              <a:gdLst>
                <a:gd name="connsiteX0" fmla="*/ 0 w 55586"/>
                <a:gd name="connsiteY0" fmla="*/ 0 h 73996"/>
                <a:gd name="connsiteX1" fmla="*/ 27459 w 55586"/>
                <a:gd name="connsiteY1" fmla="*/ 0 h 73996"/>
                <a:gd name="connsiteX2" fmla="*/ 55587 w 55586"/>
                <a:gd name="connsiteY2" fmla="*/ 22471 h 73996"/>
                <a:gd name="connsiteX3" fmla="*/ 28179 w 55586"/>
                <a:gd name="connsiteY3" fmla="*/ 45148 h 73996"/>
                <a:gd name="connsiteX4" fmla="*/ 16249 w 55586"/>
                <a:gd name="connsiteY4" fmla="*/ 45148 h 73996"/>
                <a:gd name="connsiteX5" fmla="*/ 16249 w 55586"/>
                <a:gd name="connsiteY5" fmla="*/ 73996 h 73996"/>
                <a:gd name="connsiteX6" fmla="*/ 0 w 55586"/>
                <a:gd name="connsiteY6" fmla="*/ 73996 h 73996"/>
                <a:gd name="connsiteX7" fmla="*/ 0 w 55586"/>
                <a:gd name="connsiteY7" fmla="*/ 0 h 73996"/>
                <a:gd name="connsiteX8" fmla="*/ 16301 w 55586"/>
                <a:gd name="connsiteY8" fmla="*/ 31367 h 73996"/>
                <a:gd name="connsiteX9" fmla="*/ 27151 w 55586"/>
                <a:gd name="connsiteY9" fmla="*/ 31367 h 73996"/>
                <a:gd name="connsiteX10" fmla="*/ 38669 w 55586"/>
                <a:gd name="connsiteY10" fmla="*/ 22471 h 73996"/>
                <a:gd name="connsiteX11" fmla="*/ 24682 w 55586"/>
                <a:gd name="connsiteY11" fmla="*/ 13781 h 73996"/>
                <a:gd name="connsiteX12" fmla="*/ 16301 w 55586"/>
                <a:gd name="connsiteY12" fmla="*/ 13781 h 73996"/>
                <a:gd name="connsiteX13" fmla="*/ 16301 w 55586"/>
                <a:gd name="connsiteY13" fmla="*/ 31316 h 7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586" h="73996">
                  <a:moveTo>
                    <a:pt x="0" y="0"/>
                  </a:moveTo>
                  <a:lnTo>
                    <a:pt x="27459" y="0"/>
                  </a:lnTo>
                  <a:cubicBezTo>
                    <a:pt x="42834" y="0"/>
                    <a:pt x="55587" y="4936"/>
                    <a:pt x="55587" y="22471"/>
                  </a:cubicBezTo>
                  <a:cubicBezTo>
                    <a:pt x="55587" y="40006"/>
                    <a:pt x="43760" y="45148"/>
                    <a:pt x="28179" y="45148"/>
                  </a:cubicBezTo>
                  <a:lnTo>
                    <a:pt x="16249" y="45148"/>
                  </a:lnTo>
                  <a:lnTo>
                    <a:pt x="16249" y="73996"/>
                  </a:lnTo>
                  <a:lnTo>
                    <a:pt x="0" y="73996"/>
                  </a:lnTo>
                  <a:lnTo>
                    <a:pt x="0" y="0"/>
                  </a:lnTo>
                  <a:close/>
                  <a:moveTo>
                    <a:pt x="16301" y="31367"/>
                  </a:moveTo>
                  <a:lnTo>
                    <a:pt x="27151" y="31367"/>
                  </a:lnTo>
                  <a:cubicBezTo>
                    <a:pt x="32910" y="31367"/>
                    <a:pt x="38669" y="29362"/>
                    <a:pt x="38669" y="22471"/>
                  </a:cubicBezTo>
                  <a:cubicBezTo>
                    <a:pt x="38669" y="14861"/>
                    <a:pt x="30956" y="13781"/>
                    <a:pt x="24682" y="13781"/>
                  </a:cubicBezTo>
                  <a:lnTo>
                    <a:pt x="16301" y="13781"/>
                  </a:lnTo>
                  <a:lnTo>
                    <a:pt x="16301" y="31316"/>
                  </a:lnTo>
                  <a:close/>
                </a:path>
              </a:pathLst>
            </a:custGeom>
            <a:solidFill>
              <a:srgbClr val="7B8487"/>
            </a:solidFill>
            <a:ln w="5127"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45AA9C25-D9C0-BCA0-00A9-4D6FFD2AF6F1}"/>
                </a:ext>
              </a:extLst>
            </p:cNvPr>
            <p:cNvSpPr/>
            <p:nvPr/>
          </p:nvSpPr>
          <p:spPr>
            <a:xfrm>
              <a:off x="9886276" y="6316349"/>
              <a:ext cx="48799" cy="53375"/>
            </a:xfrm>
            <a:custGeom>
              <a:avLst/>
              <a:gdLst>
                <a:gd name="connsiteX0" fmla="*/ 34401 w 48799"/>
                <a:gd name="connsiteY0" fmla="*/ 45765 h 53375"/>
                <a:gd name="connsiteX1" fmla="*/ 34195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5"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E102F231-CECF-94A1-CAF2-2E489CE31E0D}"/>
                </a:ext>
              </a:extLst>
            </p:cNvPr>
            <p:cNvSpPr/>
            <p:nvPr/>
          </p:nvSpPr>
          <p:spPr>
            <a:xfrm>
              <a:off x="9941914" y="6316503"/>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5"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7EF53A44-2B92-2D8B-3DE4-4982BA564F9C}"/>
                </a:ext>
              </a:extLst>
            </p:cNvPr>
            <p:cNvSpPr/>
            <p:nvPr/>
          </p:nvSpPr>
          <p:spPr>
            <a:xfrm>
              <a:off x="9991433" y="6316452"/>
              <a:ext cx="56461" cy="53273"/>
            </a:xfrm>
            <a:custGeom>
              <a:avLst/>
              <a:gdLst>
                <a:gd name="connsiteX0" fmla="*/ 28231 w 56461"/>
                <a:gd name="connsiteY0" fmla="*/ 0 h 53273"/>
                <a:gd name="connsiteX1" fmla="*/ 56461 w 56461"/>
                <a:gd name="connsiteY1" fmla="*/ 26637 h 53273"/>
                <a:gd name="connsiteX2" fmla="*/ 28231 w 56461"/>
                <a:gd name="connsiteY2" fmla="*/ 53273 h 53273"/>
                <a:gd name="connsiteX3" fmla="*/ 0 w 56461"/>
                <a:gd name="connsiteY3" fmla="*/ 26637 h 53273"/>
                <a:gd name="connsiteX4" fmla="*/ 28231 w 56461"/>
                <a:gd name="connsiteY4" fmla="*/ 0 h 53273"/>
                <a:gd name="connsiteX5" fmla="*/ 28231 w 56461"/>
                <a:gd name="connsiteY5" fmla="*/ 39492 h 53273"/>
                <a:gd name="connsiteX6" fmla="*/ 40777 w 56461"/>
                <a:gd name="connsiteY6" fmla="*/ 26637 h 53273"/>
                <a:gd name="connsiteX7" fmla="*/ 28231 w 56461"/>
                <a:gd name="connsiteY7" fmla="*/ 13781 h 53273"/>
                <a:gd name="connsiteX8" fmla="*/ 15684 w 56461"/>
                <a:gd name="connsiteY8" fmla="*/ 26637 h 53273"/>
                <a:gd name="connsiteX9" fmla="*/ 28231 w 56461"/>
                <a:gd name="connsiteY9" fmla="*/ 39492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61" h="53273">
                  <a:moveTo>
                    <a:pt x="28231" y="0"/>
                  </a:moveTo>
                  <a:cubicBezTo>
                    <a:pt x="43914" y="0"/>
                    <a:pt x="56461" y="10439"/>
                    <a:pt x="56461" y="26637"/>
                  </a:cubicBezTo>
                  <a:cubicBezTo>
                    <a:pt x="56461" y="42834"/>
                    <a:pt x="43914" y="53273"/>
                    <a:pt x="28231" y="53273"/>
                  </a:cubicBezTo>
                  <a:cubicBezTo>
                    <a:pt x="12547" y="53273"/>
                    <a:pt x="0" y="42834"/>
                    <a:pt x="0" y="26637"/>
                  </a:cubicBezTo>
                  <a:cubicBezTo>
                    <a:pt x="0" y="10439"/>
                    <a:pt x="12547" y="0"/>
                    <a:pt x="28231" y="0"/>
                  </a:cubicBezTo>
                  <a:close/>
                  <a:moveTo>
                    <a:pt x="28231" y="39492"/>
                  </a:moveTo>
                  <a:cubicBezTo>
                    <a:pt x="36047" y="39492"/>
                    <a:pt x="40777" y="34247"/>
                    <a:pt x="40777" y="26637"/>
                  </a:cubicBezTo>
                  <a:cubicBezTo>
                    <a:pt x="40777" y="19026"/>
                    <a:pt x="36098" y="13781"/>
                    <a:pt x="28231" y="13781"/>
                  </a:cubicBezTo>
                  <a:cubicBezTo>
                    <a:pt x="20363" y="13781"/>
                    <a:pt x="15684" y="19026"/>
                    <a:pt x="15684" y="26637"/>
                  </a:cubicBezTo>
                  <a:cubicBezTo>
                    <a:pt x="15684" y="34247"/>
                    <a:pt x="20414" y="39492"/>
                    <a:pt x="28231" y="39492"/>
                  </a:cubicBezTo>
                  <a:close/>
                </a:path>
              </a:pathLst>
            </a:custGeom>
            <a:solidFill>
              <a:srgbClr val="7B8487"/>
            </a:solidFill>
            <a:ln w="512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85BF3B22-D649-197F-FD88-784D2FFE7806}"/>
                </a:ext>
              </a:extLst>
            </p:cNvPr>
            <p:cNvSpPr/>
            <p:nvPr/>
          </p:nvSpPr>
          <p:spPr>
            <a:xfrm>
              <a:off x="10054014" y="6316503"/>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4"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4028A59F-E7DC-85C1-F9CB-C24203369B91}"/>
                </a:ext>
              </a:extLst>
            </p:cNvPr>
            <p:cNvSpPr/>
            <p:nvPr/>
          </p:nvSpPr>
          <p:spPr>
            <a:xfrm>
              <a:off x="10137831" y="6316452"/>
              <a:ext cx="55226" cy="75847"/>
            </a:xfrm>
            <a:custGeom>
              <a:avLst/>
              <a:gdLst>
                <a:gd name="connsiteX0" fmla="*/ 0 w 55226"/>
                <a:gd name="connsiteY0" fmla="*/ 1234 h 75847"/>
                <a:gd name="connsiteX1" fmla="*/ 14450 w 55226"/>
                <a:gd name="connsiteY1" fmla="*/ 1234 h 75847"/>
                <a:gd name="connsiteX2" fmla="*/ 14450 w 55226"/>
                <a:gd name="connsiteY2" fmla="*/ 7919 h 75847"/>
                <a:gd name="connsiteX3" fmla="*/ 14655 w 55226"/>
                <a:gd name="connsiteY3" fmla="*/ 7919 h 75847"/>
                <a:gd name="connsiteX4" fmla="*/ 30236 w 55226"/>
                <a:gd name="connsiteY4" fmla="*/ 0 h 75847"/>
                <a:gd name="connsiteX5" fmla="*/ 55227 w 55226"/>
                <a:gd name="connsiteY5" fmla="*/ 26225 h 75847"/>
                <a:gd name="connsiteX6" fmla="*/ 32036 w 55226"/>
                <a:gd name="connsiteY6" fmla="*/ 53273 h 75847"/>
                <a:gd name="connsiteX7" fmla="*/ 15941 w 55226"/>
                <a:gd name="connsiteY7" fmla="*/ 46588 h 75847"/>
                <a:gd name="connsiteX8" fmla="*/ 15735 w 55226"/>
                <a:gd name="connsiteY8" fmla="*/ 46588 h 75847"/>
                <a:gd name="connsiteX9" fmla="*/ 15735 w 55226"/>
                <a:gd name="connsiteY9" fmla="*/ 75847 h 75847"/>
                <a:gd name="connsiteX10" fmla="*/ 51 w 55226"/>
                <a:gd name="connsiteY10" fmla="*/ 75847 h 75847"/>
                <a:gd name="connsiteX11" fmla="*/ 51 w 55226"/>
                <a:gd name="connsiteY11" fmla="*/ 1234 h 75847"/>
                <a:gd name="connsiteX12" fmla="*/ 26945 w 55226"/>
                <a:gd name="connsiteY12" fmla="*/ 39492 h 75847"/>
                <a:gd name="connsiteX13" fmla="*/ 39492 w 55226"/>
                <a:gd name="connsiteY13" fmla="*/ 26637 h 75847"/>
                <a:gd name="connsiteX14" fmla="*/ 26945 w 55226"/>
                <a:gd name="connsiteY14" fmla="*/ 13781 h 75847"/>
                <a:gd name="connsiteX15" fmla="*/ 14398 w 55226"/>
                <a:gd name="connsiteY15" fmla="*/ 26637 h 75847"/>
                <a:gd name="connsiteX16" fmla="*/ 26945 w 55226"/>
                <a:gd name="connsiteY16" fmla="*/ 39492 h 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26" h="75847">
                  <a:moveTo>
                    <a:pt x="0" y="1234"/>
                  </a:moveTo>
                  <a:lnTo>
                    <a:pt x="14450" y="1234"/>
                  </a:lnTo>
                  <a:lnTo>
                    <a:pt x="14450" y="7919"/>
                  </a:lnTo>
                  <a:lnTo>
                    <a:pt x="14655" y="7919"/>
                  </a:lnTo>
                  <a:cubicBezTo>
                    <a:pt x="17072" y="4268"/>
                    <a:pt x="23140" y="0"/>
                    <a:pt x="30236" y="0"/>
                  </a:cubicBezTo>
                  <a:cubicBezTo>
                    <a:pt x="45303" y="0"/>
                    <a:pt x="55227" y="10850"/>
                    <a:pt x="55227" y="26225"/>
                  </a:cubicBezTo>
                  <a:cubicBezTo>
                    <a:pt x="55227" y="40315"/>
                    <a:pt x="46434" y="53273"/>
                    <a:pt x="32036" y="53273"/>
                  </a:cubicBezTo>
                  <a:cubicBezTo>
                    <a:pt x="25557" y="53273"/>
                    <a:pt x="19489" y="51473"/>
                    <a:pt x="15941" y="46588"/>
                  </a:cubicBezTo>
                  <a:lnTo>
                    <a:pt x="15735" y="46588"/>
                  </a:lnTo>
                  <a:lnTo>
                    <a:pt x="15735" y="75847"/>
                  </a:lnTo>
                  <a:lnTo>
                    <a:pt x="51" y="75847"/>
                  </a:lnTo>
                  <a:lnTo>
                    <a:pt x="51" y="1234"/>
                  </a:lnTo>
                  <a:close/>
                  <a:moveTo>
                    <a:pt x="26945" y="39492"/>
                  </a:moveTo>
                  <a:cubicBezTo>
                    <a:pt x="34761" y="39492"/>
                    <a:pt x="39492" y="34247"/>
                    <a:pt x="39492" y="26637"/>
                  </a:cubicBezTo>
                  <a:cubicBezTo>
                    <a:pt x="39492" y="19026"/>
                    <a:pt x="34761" y="13781"/>
                    <a:pt x="26945" y="13781"/>
                  </a:cubicBezTo>
                  <a:cubicBezTo>
                    <a:pt x="19129" y="13781"/>
                    <a:pt x="14398" y="19026"/>
                    <a:pt x="14398" y="26637"/>
                  </a:cubicBezTo>
                  <a:cubicBezTo>
                    <a:pt x="14398" y="34247"/>
                    <a:pt x="19077" y="39492"/>
                    <a:pt x="26945" y="39492"/>
                  </a:cubicBezTo>
                  <a:close/>
                </a:path>
              </a:pathLst>
            </a:custGeom>
            <a:solidFill>
              <a:srgbClr val="7B8487"/>
            </a:solidFill>
            <a:ln w="5127"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3717C66B-AE46-0C92-1ED1-55672B590B1A}"/>
                </a:ext>
              </a:extLst>
            </p:cNvPr>
            <p:cNvSpPr/>
            <p:nvPr/>
          </p:nvSpPr>
          <p:spPr>
            <a:xfrm>
              <a:off x="10199692" y="6316349"/>
              <a:ext cx="48799" cy="53375"/>
            </a:xfrm>
            <a:custGeom>
              <a:avLst/>
              <a:gdLst>
                <a:gd name="connsiteX0" fmla="*/ 34401 w 48799"/>
                <a:gd name="connsiteY0" fmla="*/ 45765 h 53375"/>
                <a:gd name="connsiteX1" fmla="*/ 34196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6"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D6E4C241-ECAF-1808-8CBC-EEC6E538F39E}"/>
                </a:ext>
              </a:extLst>
            </p:cNvPr>
            <p:cNvSpPr/>
            <p:nvPr/>
          </p:nvSpPr>
          <p:spPr>
            <a:xfrm>
              <a:off x="10258312" y="6316401"/>
              <a:ext cx="35738" cy="52090"/>
            </a:xfrm>
            <a:custGeom>
              <a:avLst/>
              <a:gdLst>
                <a:gd name="connsiteX0" fmla="*/ 0 w 35738"/>
                <a:gd name="connsiteY0" fmla="*/ 1286 h 52090"/>
                <a:gd name="connsiteX1" fmla="*/ 15684 w 35738"/>
                <a:gd name="connsiteY1" fmla="*/ 1286 h 52090"/>
                <a:gd name="connsiteX2" fmla="*/ 15684 w 35738"/>
                <a:gd name="connsiteY2" fmla="*/ 9410 h 52090"/>
                <a:gd name="connsiteX3" fmla="*/ 15889 w 35738"/>
                <a:gd name="connsiteY3" fmla="*/ 9410 h 52090"/>
                <a:gd name="connsiteX4" fmla="*/ 30493 w 35738"/>
                <a:gd name="connsiteY4" fmla="*/ 0 h 52090"/>
                <a:gd name="connsiteX5" fmla="*/ 35738 w 35738"/>
                <a:gd name="connsiteY5" fmla="*/ 514 h 52090"/>
                <a:gd name="connsiteX6" fmla="*/ 35738 w 35738"/>
                <a:gd name="connsiteY6" fmla="*/ 14861 h 52090"/>
                <a:gd name="connsiteX7" fmla="*/ 29053 w 35738"/>
                <a:gd name="connsiteY7" fmla="*/ 13832 h 52090"/>
                <a:gd name="connsiteX8" fmla="*/ 15684 w 35738"/>
                <a:gd name="connsiteY8" fmla="*/ 30853 h 52090"/>
                <a:gd name="connsiteX9" fmla="*/ 15684 w 35738"/>
                <a:gd name="connsiteY9" fmla="*/ 52090 h 52090"/>
                <a:gd name="connsiteX10" fmla="*/ 0 w 35738"/>
                <a:gd name="connsiteY10" fmla="*/ 52090 h 52090"/>
                <a:gd name="connsiteX11" fmla="*/ 0 w 35738"/>
                <a:gd name="connsiteY11" fmla="*/ 1286 h 5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38" h="52090">
                  <a:moveTo>
                    <a:pt x="0" y="1286"/>
                  </a:moveTo>
                  <a:lnTo>
                    <a:pt x="15684" y="1286"/>
                  </a:lnTo>
                  <a:lnTo>
                    <a:pt x="15684" y="9410"/>
                  </a:lnTo>
                  <a:lnTo>
                    <a:pt x="15889" y="9410"/>
                  </a:lnTo>
                  <a:cubicBezTo>
                    <a:pt x="19232" y="3240"/>
                    <a:pt x="23603" y="0"/>
                    <a:pt x="30493" y="0"/>
                  </a:cubicBezTo>
                  <a:cubicBezTo>
                    <a:pt x="32293" y="0"/>
                    <a:pt x="34247" y="103"/>
                    <a:pt x="35738" y="514"/>
                  </a:cubicBezTo>
                  <a:lnTo>
                    <a:pt x="35738" y="14861"/>
                  </a:lnTo>
                  <a:cubicBezTo>
                    <a:pt x="33527" y="14244"/>
                    <a:pt x="31367" y="13832"/>
                    <a:pt x="29053" y="13832"/>
                  </a:cubicBezTo>
                  <a:cubicBezTo>
                    <a:pt x="17123" y="13832"/>
                    <a:pt x="15684" y="20723"/>
                    <a:pt x="15684" y="30853"/>
                  </a:cubicBezTo>
                  <a:lnTo>
                    <a:pt x="15684" y="52090"/>
                  </a:lnTo>
                  <a:lnTo>
                    <a:pt x="0" y="52090"/>
                  </a:lnTo>
                  <a:lnTo>
                    <a:pt x="0" y="1286"/>
                  </a:lnTo>
                  <a:close/>
                </a:path>
              </a:pathLst>
            </a:custGeom>
            <a:solidFill>
              <a:srgbClr val="7B8487"/>
            </a:solidFill>
            <a:ln w="5127"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B4E6E28D-EE88-CF01-B595-CF5770619200}"/>
                </a:ext>
              </a:extLst>
            </p:cNvPr>
            <p:cNvSpPr/>
            <p:nvPr/>
          </p:nvSpPr>
          <p:spPr>
            <a:xfrm>
              <a:off x="10295953" y="6302619"/>
              <a:ext cx="39491" cy="67105"/>
            </a:xfrm>
            <a:custGeom>
              <a:avLst/>
              <a:gdLst>
                <a:gd name="connsiteX0" fmla="*/ 39492 w 39491"/>
                <a:gd name="connsiteY0" fmla="*/ 27614 h 67105"/>
                <a:gd name="connsiteX1" fmla="*/ 25711 w 39491"/>
                <a:gd name="connsiteY1" fmla="*/ 27614 h 67105"/>
                <a:gd name="connsiteX2" fmla="*/ 25711 w 39491"/>
                <a:gd name="connsiteY2" fmla="*/ 44531 h 67105"/>
                <a:gd name="connsiteX3" fmla="*/ 33116 w 39491"/>
                <a:gd name="connsiteY3" fmla="*/ 53942 h 67105"/>
                <a:gd name="connsiteX4" fmla="*/ 39492 w 39491"/>
                <a:gd name="connsiteY4" fmla="*/ 52502 h 67105"/>
                <a:gd name="connsiteX5" fmla="*/ 39492 w 39491"/>
                <a:gd name="connsiteY5" fmla="*/ 65563 h 67105"/>
                <a:gd name="connsiteX6" fmla="*/ 28539 w 39491"/>
                <a:gd name="connsiteY6" fmla="*/ 67106 h 67105"/>
                <a:gd name="connsiteX7" fmla="*/ 10027 w 39491"/>
                <a:gd name="connsiteY7" fmla="*/ 51730 h 67105"/>
                <a:gd name="connsiteX8" fmla="*/ 10027 w 39491"/>
                <a:gd name="connsiteY8" fmla="*/ 27614 h 67105"/>
                <a:gd name="connsiteX9" fmla="*/ 0 w 39491"/>
                <a:gd name="connsiteY9" fmla="*/ 27614 h 67105"/>
                <a:gd name="connsiteX10" fmla="*/ 0 w 39491"/>
                <a:gd name="connsiteY10" fmla="*/ 15067 h 67105"/>
                <a:gd name="connsiteX11" fmla="*/ 10027 w 39491"/>
                <a:gd name="connsiteY11" fmla="*/ 15067 h 67105"/>
                <a:gd name="connsiteX12" fmla="*/ 10027 w 39491"/>
                <a:gd name="connsiteY12" fmla="*/ 0 h 67105"/>
                <a:gd name="connsiteX13" fmla="*/ 25711 w 39491"/>
                <a:gd name="connsiteY13" fmla="*/ 0 h 67105"/>
                <a:gd name="connsiteX14" fmla="*/ 25711 w 39491"/>
                <a:gd name="connsiteY14" fmla="*/ 15067 h 67105"/>
                <a:gd name="connsiteX15" fmla="*/ 39492 w 39491"/>
                <a:gd name="connsiteY15" fmla="*/ 15067 h 67105"/>
                <a:gd name="connsiteX16" fmla="*/ 39492 w 39491"/>
                <a:gd name="connsiteY16" fmla="*/ 27614 h 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91" h="67105">
                  <a:moveTo>
                    <a:pt x="39492" y="27614"/>
                  </a:moveTo>
                  <a:lnTo>
                    <a:pt x="25711" y="27614"/>
                  </a:lnTo>
                  <a:lnTo>
                    <a:pt x="25711" y="44531"/>
                  </a:lnTo>
                  <a:cubicBezTo>
                    <a:pt x="25711" y="49982"/>
                    <a:pt x="26328" y="53942"/>
                    <a:pt x="33116" y="53942"/>
                  </a:cubicBezTo>
                  <a:cubicBezTo>
                    <a:pt x="34813" y="53942"/>
                    <a:pt x="38155" y="53736"/>
                    <a:pt x="39492" y="52502"/>
                  </a:cubicBezTo>
                  <a:lnTo>
                    <a:pt x="39492" y="65563"/>
                  </a:lnTo>
                  <a:cubicBezTo>
                    <a:pt x="36047" y="66797"/>
                    <a:pt x="32190" y="67106"/>
                    <a:pt x="28539" y="67106"/>
                  </a:cubicBezTo>
                  <a:cubicBezTo>
                    <a:pt x="18100" y="67106"/>
                    <a:pt x="10027" y="62838"/>
                    <a:pt x="10027" y="51730"/>
                  </a:cubicBezTo>
                  <a:lnTo>
                    <a:pt x="10027" y="27614"/>
                  </a:lnTo>
                  <a:lnTo>
                    <a:pt x="0" y="27614"/>
                  </a:lnTo>
                  <a:lnTo>
                    <a:pt x="0" y="15067"/>
                  </a:lnTo>
                  <a:lnTo>
                    <a:pt x="10027" y="15067"/>
                  </a:lnTo>
                  <a:lnTo>
                    <a:pt x="10027" y="0"/>
                  </a:lnTo>
                  <a:lnTo>
                    <a:pt x="25711" y="0"/>
                  </a:lnTo>
                  <a:lnTo>
                    <a:pt x="25711" y="15067"/>
                  </a:lnTo>
                  <a:lnTo>
                    <a:pt x="39492" y="15067"/>
                  </a:lnTo>
                  <a:lnTo>
                    <a:pt x="39492" y="27614"/>
                  </a:lnTo>
                  <a:close/>
                </a:path>
              </a:pathLst>
            </a:custGeom>
            <a:solidFill>
              <a:srgbClr val="7B8487"/>
            </a:solidFill>
            <a:ln w="5127"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1EBA61DB-7F8F-3F92-9709-6E968E4A7F72}"/>
                </a:ext>
              </a:extLst>
            </p:cNvPr>
            <p:cNvSpPr/>
            <p:nvPr/>
          </p:nvSpPr>
          <p:spPr>
            <a:xfrm>
              <a:off x="10342336" y="6292592"/>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34 w 18203"/>
                <a:gd name="connsiteY5" fmla="*/ 25094 h 75898"/>
                <a:gd name="connsiteX6" fmla="*/ 16918 w 18203"/>
                <a:gd name="connsiteY6" fmla="*/ 25094 h 75898"/>
                <a:gd name="connsiteX7" fmla="*/ 16918 w 18203"/>
                <a:gd name="connsiteY7" fmla="*/ 75899 h 75898"/>
                <a:gd name="connsiteX8" fmla="*/ 1234 w 18203"/>
                <a:gd name="connsiteY8" fmla="*/ 75899 h 75898"/>
                <a:gd name="connsiteX9" fmla="*/ 1234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34" y="25094"/>
                  </a:moveTo>
                  <a:lnTo>
                    <a:pt x="16918" y="25094"/>
                  </a:lnTo>
                  <a:lnTo>
                    <a:pt x="16918" y="75899"/>
                  </a:lnTo>
                  <a:lnTo>
                    <a:pt x="1234" y="75899"/>
                  </a:lnTo>
                  <a:lnTo>
                    <a:pt x="1234" y="25094"/>
                  </a:lnTo>
                  <a:close/>
                </a:path>
              </a:pathLst>
            </a:custGeom>
            <a:solidFill>
              <a:srgbClr val="7B8487"/>
            </a:solidFill>
            <a:ln w="5127"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83780DFA-3208-50C3-F81E-8255A3EFE064}"/>
                </a:ext>
              </a:extLst>
            </p:cNvPr>
            <p:cNvSpPr/>
            <p:nvPr/>
          </p:nvSpPr>
          <p:spPr>
            <a:xfrm>
              <a:off x="10368921" y="6316452"/>
              <a:ext cx="46331" cy="53273"/>
            </a:xfrm>
            <a:custGeom>
              <a:avLst/>
              <a:gdLst>
                <a:gd name="connsiteX0" fmla="*/ 35995 w 46331"/>
                <a:gd name="connsiteY0" fmla="*/ 17638 h 53273"/>
                <a:gd name="connsiteX1" fmla="*/ 28282 w 46331"/>
                <a:gd name="connsiteY1" fmla="*/ 13781 h 53273"/>
                <a:gd name="connsiteX2" fmla="*/ 15735 w 46331"/>
                <a:gd name="connsiteY2" fmla="*/ 26637 h 53273"/>
                <a:gd name="connsiteX3" fmla="*/ 28282 w 46331"/>
                <a:gd name="connsiteY3" fmla="*/ 39492 h 53273"/>
                <a:gd name="connsiteX4" fmla="*/ 35995 w 46331"/>
                <a:gd name="connsiteY4" fmla="*/ 35635 h 53273"/>
                <a:gd name="connsiteX5" fmla="*/ 46331 w 46331"/>
                <a:gd name="connsiteY5" fmla="*/ 46485 h 53273"/>
                <a:gd name="connsiteX6" fmla="*/ 28231 w 46331"/>
                <a:gd name="connsiteY6" fmla="*/ 53273 h 53273"/>
                <a:gd name="connsiteX7" fmla="*/ 0 w 46331"/>
                <a:gd name="connsiteY7" fmla="*/ 26637 h 53273"/>
                <a:gd name="connsiteX8" fmla="*/ 28231 w 46331"/>
                <a:gd name="connsiteY8" fmla="*/ 0 h 53273"/>
                <a:gd name="connsiteX9" fmla="*/ 46331 w 46331"/>
                <a:gd name="connsiteY9" fmla="*/ 6788 h 53273"/>
                <a:gd name="connsiteX10" fmla="*/ 35995 w 46331"/>
                <a:gd name="connsiteY10" fmla="*/ 17638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31" h="53273">
                  <a:moveTo>
                    <a:pt x="35995" y="17638"/>
                  </a:moveTo>
                  <a:cubicBezTo>
                    <a:pt x="34453" y="15427"/>
                    <a:pt x="31522" y="13781"/>
                    <a:pt x="28282" y="13781"/>
                  </a:cubicBezTo>
                  <a:cubicBezTo>
                    <a:pt x="20466" y="13781"/>
                    <a:pt x="15735" y="19026"/>
                    <a:pt x="15735" y="26637"/>
                  </a:cubicBezTo>
                  <a:cubicBezTo>
                    <a:pt x="15735" y="34247"/>
                    <a:pt x="20414" y="39492"/>
                    <a:pt x="28282" y="39492"/>
                  </a:cubicBezTo>
                  <a:cubicBezTo>
                    <a:pt x="31727" y="39492"/>
                    <a:pt x="34247" y="37744"/>
                    <a:pt x="35995" y="35635"/>
                  </a:cubicBezTo>
                  <a:lnTo>
                    <a:pt x="46331" y="46485"/>
                  </a:lnTo>
                  <a:cubicBezTo>
                    <a:pt x="41395" y="51525"/>
                    <a:pt x="34196" y="53273"/>
                    <a:pt x="28231" y="53273"/>
                  </a:cubicBezTo>
                  <a:cubicBezTo>
                    <a:pt x="12547" y="53273"/>
                    <a:pt x="0" y="42834"/>
                    <a:pt x="0" y="26637"/>
                  </a:cubicBezTo>
                  <a:cubicBezTo>
                    <a:pt x="0" y="10439"/>
                    <a:pt x="12547" y="0"/>
                    <a:pt x="28231" y="0"/>
                  </a:cubicBezTo>
                  <a:cubicBezTo>
                    <a:pt x="34196" y="0"/>
                    <a:pt x="41395" y="1800"/>
                    <a:pt x="46331" y="6788"/>
                  </a:cubicBezTo>
                  <a:lnTo>
                    <a:pt x="35995" y="17638"/>
                  </a:lnTo>
                  <a:close/>
                </a:path>
              </a:pathLst>
            </a:custGeom>
            <a:solidFill>
              <a:srgbClr val="7B8487"/>
            </a:solidFill>
            <a:ln w="5127"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14D4430D-7B16-9278-8393-649123EC67FA}"/>
                </a:ext>
              </a:extLst>
            </p:cNvPr>
            <p:cNvSpPr/>
            <p:nvPr/>
          </p:nvSpPr>
          <p:spPr>
            <a:xfrm>
              <a:off x="10419828" y="6292592"/>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86 w 18203"/>
                <a:gd name="connsiteY5" fmla="*/ 25094 h 75898"/>
                <a:gd name="connsiteX6" fmla="*/ 16969 w 18203"/>
                <a:gd name="connsiteY6" fmla="*/ 25094 h 75898"/>
                <a:gd name="connsiteX7" fmla="*/ 16969 w 18203"/>
                <a:gd name="connsiteY7" fmla="*/ 75899 h 75898"/>
                <a:gd name="connsiteX8" fmla="*/ 1286 w 18203"/>
                <a:gd name="connsiteY8" fmla="*/ 75899 h 75898"/>
                <a:gd name="connsiteX9" fmla="*/ 1286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86" y="25094"/>
                  </a:moveTo>
                  <a:lnTo>
                    <a:pt x="16969" y="25094"/>
                  </a:lnTo>
                  <a:lnTo>
                    <a:pt x="16969" y="75899"/>
                  </a:lnTo>
                  <a:lnTo>
                    <a:pt x="1286" y="75899"/>
                  </a:lnTo>
                  <a:lnTo>
                    <a:pt x="1286" y="25094"/>
                  </a:lnTo>
                  <a:close/>
                </a:path>
              </a:pathLst>
            </a:custGeom>
            <a:solidFill>
              <a:srgbClr val="7B8487"/>
            </a:solidFill>
            <a:ln w="5127"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AC633C51-1D25-0C98-397B-89D22BE596A4}"/>
                </a:ext>
              </a:extLst>
            </p:cNvPr>
            <p:cNvSpPr/>
            <p:nvPr/>
          </p:nvSpPr>
          <p:spPr>
            <a:xfrm>
              <a:off x="10449550" y="6316452"/>
              <a:ext cx="55226" cy="75847"/>
            </a:xfrm>
            <a:custGeom>
              <a:avLst/>
              <a:gdLst>
                <a:gd name="connsiteX0" fmla="*/ 0 w 55226"/>
                <a:gd name="connsiteY0" fmla="*/ 1234 h 75847"/>
                <a:gd name="connsiteX1" fmla="*/ 14450 w 55226"/>
                <a:gd name="connsiteY1" fmla="*/ 1234 h 75847"/>
                <a:gd name="connsiteX2" fmla="*/ 14450 w 55226"/>
                <a:gd name="connsiteY2" fmla="*/ 7919 h 75847"/>
                <a:gd name="connsiteX3" fmla="*/ 14655 w 55226"/>
                <a:gd name="connsiteY3" fmla="*/ 7919 h 75847"/>
                <a:gd name="connsiteX4" fmla="*/ 30236 w 55226"/>
                <a:gd name="connsiteY4" fmla="*/ 0 h 75847"/>
                <a:gd name="connsiteX5" fmla="*/ 55227 w 55226"/>
                <a:gd name="connsiteY5" fmla="*/ 26225 h 75847"/>
                <a:gd name="connsiteX6" fmla="*/ 32036 w 55226"/>
                <a:gd name="connsiteY6" fmla="*/ 53273 h 75847"/>
                <a:gd name="connsiteX7" fmla="*/ 15941 w 55226"/>
                <a:gd name="connsiteY7" fmla="*/ 46588 h 75847"/>
                <a:gd name="connsiteX8" fmla="*/ 15735 w 55226"/>
                <a:gd name="connsiteY8" fmla="*/ 46588 h 75847"/>
                <a:gd name="connsiteX9" fmla="*/ 15735 w 55226"/>
                <a:gd name="connsiteY9" fmla="*/ 75847 h 75847"/>
                <a:gd name="connsiteX10" fmla="*/ 51 w 55226"/>
                <a:gd name="connsiteY10" fmla="*/ 75847 h 75847"/>
                <a:gd name="connsiteX11" fmla="*/ 51 w 55226"/>
                <a:gd name="connsiteY11" fmla="*/ 1234 h 75847"/>
                <a:gd name="connsiteX12" fmla="*/ 26945 w 55226"/>
                <a:gd name="connsiteY12" fmla="*/ 39492 h 75847"/>
                <a:gd name="connsiteX13" fmla="*/ 39492 w 55226"/>
                <a:gd name="connsiteY13" fmla="*/ 26637 h 75847"/>
                <a:gd name="connsiteX14" fmla="*/ 26945 w 55226"/>
                <a:gd name="connsiteY14" fmla="*/ 13781 h 75847"/>
                <a:gd name="connsiteX15" fmla="*/ 14398 w 55226"/>
                <a:gd name="connsiteY15" fmla="*/ 26637 h 75847"/>
                <a:gd name="connsiteX16" fmla="*/ 26945 w 55226"/>
                <a:gd name="connsiteY16" fmla="*/ 39492 h 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26" h="75847">
                  <a:moveTo>
                    <a:pt x="0" y="1234"/>
                  </a:moveTo>
                  <a:lnTo>
                    <a:pt x="14450" y="1234"/>
                  </a:lnTo>
                  <a:lnTo>
                    <a:pt x="14450" y="7919"/>
                  </a:lnTo>
                  <a:lnTo>
                    <a:pt x="14655" y="7919"/>
                  </a:lnTo>
                  <a:cubicBezTo>
                    <a:pt x="17072" y="4268"/>
                    <a:pt x="23140" y="0"/>
                    <a:pt x="30236" y="0"/>
                  </a:cubicBezTo>
                  <a:cubicBezTo>
                    <a:pt x="45303" y="0"/>
                    <a:pt x="55227" y="10850"/>
                    <a:pt x="55227" y="26225"/>
                  </a:cubicBezTo>
                  <a:cubicBezTo>
                    <a:pt x="55227" y="40315"/>
                    <a:pt x="46434" y="53273"/>
                    <a:pt x="32036" y="53273"/>
                  </a:cubicBezTo>
                  <a:cubicBezTo>
                    <a:pt x="25557" y="53273"/>
                    <a:pt x="19489" y="51473"/>
                    <a:pt x="15941" y="46588"/>
                  </a:cubicBezTo>
                  <a:lnTo>
                    <a:pt x="15735" y="46588"/>
                  </a:lnTo>
                  <a:lnTo>
                    <a:pt x="15735" y="75847"/>
                  </a:lnTo>
                  <a:lnTo>
                    <a:pt x="51" y="75847"/>
                  </a:lnTo>
                  <a:lnTo>
                    <a:pt x="51" y="1234"/>
                  </a:lnTo>
                  <a:close/>
                  <a:moveTo>
                    <a:pt x="26945" y="39492"/>
                  </a:moveTo>
                  <a:cubicBezTo>
                    <a:pt x="34761" y="39492"/>
                    <a:pt x="39492" y="34247"/>
                    <a:pt x="39492" y="26637"/>
                  </a:cubicBezTo>
                  <a:cubicBezTo>
                    <a:pt x="39492" y="19026"/>
                    <a:pt x="34761" y="13781"/>
                    <a:pt x="26945" y="13781"/>
                  </a:cubicBezTo>
                  <a:cubicBezTo>
                    <a:pt x="19129" y="13781"/>
                    <a:pt x="14398" y="19026"/>
                    <a:pt x="14398" y="26637"/>
                  </a:cubicBezTo>
                  <a:cubicBezTo>
                    <a:pt x="14398" y="34247"/>
                    <a:pt x="19077" y="39492"/>
                    <a:pt x="26945" y="39492"/>
                  </a:cubicBezTo>
                  <a:close/>
                </a:path>
              </a:pathLst>
            </a:custGeom>
            <a:solidFill>
              <a:srgbClr val="7B8487"/>
            </a:solidFill>
            <a:ln w="5127"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B0C5E01C-A7FB-D53F-21D0-7CC111B0110A}"/>
                </a:ext>
              </a:extLst>
            </p:cNvPr>
            <p:cNvSpPr/>
            <p:nvPr/>
          </p:nvSpPr>
          <p:spPr>
            <a:xfrm>
              <a:off x="10511359" y="6316349"/>
              <a:ext cx="48799" cy="53375"/>
            </a:xfrm>
            <a:custGeom>
              <a:avLst/>
              <a:gdLst>
                <a:gd name="connsiteX0" fmla="*/ 34401 w 48799"/>
                <a:gd name="connsiteY0" fmla="*/ 45765 h 53375"/>
                <a:gd name="connsiteX1" fmla="*/ 34195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4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4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5"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4"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4" y="29876"/>
                  </a:lnTo>
                  <a:close/>
                </a:path>
              </a:pathLst>
            </a:custGeom>
            <a:solidFill>
              <a:srgbClr val="7B8487"/>
            </a:solidFill>
            <a:ln w="5127"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7760B2B7-F157-611C-D054-8EAC625DEB45}"/>
                </a:ext>
              </a:extLst>
            </p:cNvPr>
            <p:cNvSpPr/>
            <p:nvPr/>
          </p:nvSpPr>
          <p:spPr>
            <a:xfrm>
              <a:off x="10565146" y="6302619"/>
              <a:ext cx="39491" cy="67105"/>
            </a:xfrm>
            <a:custGeom>
              <a:avLst/>
              <a:gdLst>
                <a:gd name="connsiteX0" fmla="*/ 39492 w 39491"/>
                <a:gd name="connsiteY0" fmla="*/ 27614 h 67105"/>
                <a:gd name="connsiteX1" fmla="*/ 25711 w 39491"/>
                <a:gd name="connsiteY1" fmla="*/ 27614 h 67105"/>
                <a:gd name="connsiteX2" fmla="*/ 25711 w 39491"/>
                <a:gd name="connsiteY2" fmla="*/ 44531 h 67105"/>
                <a:gd name="connsiteX3" fmla="*/ 33116 w 39491"/>
                <a:gd name="connsiteY3" fmla="*/ 53942 h 67105"/>
                <a:gd name="connsiteX4" fmla="*/ 39492 w 39491"/>
                <a:gd name="connsiteY4" fmla="*/ 52502 h 67105"/>
                <a:gd name="connsiteX5" fmla="*/ 39492 w 39491"/>
                <a:gd name="connsiteY5" fmla="*/ 65563 h 67105"/>
                <a:gd name="connsiteX6" fmla="*/ 28539 w 39491"/>
                <a:gd name="connsiteY6" fmla="*/ 67106 h 67105"/>
                <a:gd name="connsiteX7" fmla="*/ 10027 w 39491"/>
                <a:gd name="connsiteY7" fmla="*/ 51730 h 67105"/>
                <a:gd name="connsiteX8" fmla="*/ 10027 w 39491"/>
                <a:gd name="connsiteY8" fmla="*/ 27614 h 67105"/>
                <a:gd name="connsiteX9" fmla="*/ 0 w 39491"/>
                <a:gd name="connsiteY9" fmla="*/ 27614 h 67105"/>
                <a:gd name="connsiteX10" fmla="*/ 0 w 39491"/>
                <a:gd name="connsiteY10" fmla="*/ 15067 h 67105"/>
                <a:gd name="connsiteX11" fmla="*/ 10027 w 39491"/>
                <a:gd name="connsiteY11" fmla="*/ 15067 h 67105"/>
                <a:gd name="connsiteX12" fmla="*/ 10027 w 39491"/>
                <a:gd name="connsiteY12" fmla="*/ 0 h 67105"/>
                <a:gd name="connsiteX13" fmla="*/ 25711 w 39491"/>
                <a:gd name="connsiteY13" fmla="*/ 0 h 67105"/>
                <a:gd name="connsiteX14" fmla="*/ 25711 w 39491"/>
                <a:gd name="connsiteY14" fmla="*/ 15067 h 67105"/>
                <a:gd name="connsiteX15" fmla="*/ 39492 w 39491"/>
                <a:gd name="connsiteY15" fmla="*/ 15067 h 67105"/>
                <a:gd name="connsiteX16" fmla="*/ 39492 w 39491"/>
                <a:gd name="connsiteY16" fmla="*/ 27614 h 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91" h="67105">
                  <a:moveTo>
                    <a:pt x="39492" y="27614"/>
                  </a:moveTo>
                  <a:lnTo>
                    <a:pt x="25711" y="27614"/>
                  </a:lnTo>
                  <a:lnTo>
                    <a:pt x="25711" y="44531"/>
                  </a:lnTo>
                  <a:cubicBezTo>
                    <a:pt x="25711" y="49982"/>
                    <a:pt x="26328" y="53942"/>
                    <a:pt x="33116" y="53942"/>
                  </a:cubicBezTo>
                  <a:cubicBezTo>
                    <a:pt x="34813" y="53942"/>
                    <a:pt x="38155" y="53736"/>
                    <a:pt x="39492" y="52502"/>
                  </a:cubicBezTo>
                  <a:lnTo>
                    <a:pt x="39492" y="65563"/>
                  </a:lnTo>
                  <a:cubicBezTo>
                    <a:pt x="36047" y="66797"/>
                    <a:pt x="32190" y="67106"/>
                    <a:pt x="28539" y="67106"/>
                  </a:cubicBezTo>
                  <a:cubicBezTo>
                    <a:pt x="18100" y="67106"/>
                    <a:pt x="10027" y="62838"/>
                    <a:pt x="10027" y="51730"/>
                  </a:cubicBezTo>
                  <a:lnTo>
                    <a:pt x="10027" y="27614"/>
                  </a:lnTo>
                  <a:lnTo>
                    <a:pt x="0" y="27614"/>
                  </a:lnTo>
                  <a:lnTo>
                    <a:pt x="0" y="15067"/>
                  </a:lnTo>
                  <a:lnTo>
                    <a:pt x="10027" y="15067"/>
                  </a:lnTo>
                  <a:lnTo>
                    <a:pt x="10027" y="0"/>
                  </a:lnTo>
                  <a:lnTo>
                    <a:pt x="25711" y="0"/>
                  </a:lnTo>
                  <a:lnTo>
                    <a:pt x="25711" y="15067"/>
                  </a:lnTo>
                  <a:lnTo>
                    <a:pt x="39492" y="15067"/>
                  </a:lnTo>
                  <a:lnTo>
                    <a:pt x="39492" y="27614"/>
                  </a:lnTo>
                  <a:close/>
                </a:path>
              </a:pathLst>
            </a:custGeom>
            <a:solidFill>
              <a:srgbClr val="7B8487"/>
            </a:solidFill>
            <a:ln w="5127"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26E464B9-DE1D-1F3D-6704-36B0D830562F}"/>
                </a:ext>
              </a:extLst>
            </p:cNvPr>
            <p:cNvSpPr/>
            <p:nvPr/>
          </p:nvSpPr>
          <p:spPr>
            <a:xfrm>
              <a:off x="10611477" y="6292592"/>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86 w 18203"/>
                <a:gd name="connsiteY5" fmla="*/ 25094 h 75898"/>
                <a:gd name="connsiteX6" fmla="*/ 16969 w 18203"/>
                <a:gd name="connsiteY6" fmla="*/ 25094 h 75898"/>
                <a:gd name="connsiteX7" fmla="*/ 16969 w 18203"/>
                <a:gd name="connsiteY7" fmla="*/ 75899 h 75898"/>
                <a:gd name="connsiteX8" fmla="*/ 1286 w 18203"/>
                <a:gd name="connsiteY8" fmla="*/ 75899 h 75898"/>
                <a:gd name="connsiteX9" fmla="*/ 1286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86" y="25094"/>
                  </a:moveTo>
                  <a:lnTo>
                    <a:pt x="16969" y="25094"/>
                  </a:lnTo>
                  <a:lnTo>
                    <a:pt x="16969" y="75899"/>
                  </a:lnTo>
                  <a:lnTo>
                    <a:pt x="1286" y="75899"/>
                  </a:lnTo>
                  <a:lnTo>
                    <a:pt x="1286" y="25094"/>
                  </a:lnTo>
                  <a:close/>
                </a:path>
              </a:pathLst>
            </a:custGeom>
            <a:solidFill>
              <a:srgbClr val="7B8487"/>
            </a:solidFill>
            <a:ln w="5127"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246CED1E-8680-C16D-E09E-FC5AF4783451}"/>
                </a:ext>
              </a:extLst>
            </p:cNvPr>
            <p:cNvSpPr/>
            <p:nvPr/>
          </p:nvSpPr>
          <p:spPr>
            <a:xfrm>
              <a:off x="10634411" y="6317686"/>
              <a:ext cx="57695" cy="50804"/>
            </a:xfrm>
            <a:custGeom>
              <a:avLst/>
              <a:gdLst>
                <a:gd name="connsiteX0" fmla="*/ 0 w 57695"/>
                <a:gd name="connsiteY0" fmla="*/ 0 h 50804"/>
                <a:gd name="connsiteX1" fmla="*/ 16918 w 57695"/>
                <a:gd name="connsiteY1" fmla="*/ 0 h 50804"/>
                <a:gd name="connsiteX2" fmla="*/ 29773 w 57695"/>
                <a:gd name="connsiteY2" fmla="*/ 34504 h 50804"/>
                <a:gd name="connsiteX3" fmla="*/ 29979 w 57695"/>
                <a:gd name="connsiteY3" fmla="*/ 34504 h 50804"/>
                <a:gd name="connsiteX4" fmla="*/ 41909 w 57695"/>
                <a:gd name="connsiteY4" fmla="*/ 0 h 50804"/>
                <a:gd name="connsiteX5" fmla="*/ 57695 w 57695"/>
                <a:gd name="connsiteY5" fmla="*/ 0 h 50804"/>
                <a:gd name="connsiteX6" fmla="*/ 37641 w 57695"/>
                <a:gd name="connsiteY6" fmla="*/ 50805 h 50804"/>
                <a:gd name="connsiteX7" fmla="*/ 21031 w 57695"/>
                <a:gd name="connsiteY7" fmla="*/ 50805 h 50804"/>
                <a:gd name="connsiteX8" fmla="*/ 51 w 57695"/>
                <a:gd name="connsiteY8" fmla="*/ 0 h 5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95" h="50804">
                  <a:moveTo>
                    <a:pt x="0" y="0"/>
                  </a:moveTo>
                  <a:lnTo>
                    <a:pt x="16918" y="0"/>
                  </a:lnTo>
                  <a:lnTo>
                    <a:pt x="29773" y="34504"/>
                  </a:lnTo>
                  <a:lnTo>
                    <a:pt x="29979" y="34504"/>
                  </a:lnTo>
                  <a:lnTo>
                    <a:pt x="41909" y="0"/>
                  </a:lnTo>
                  <a:lnTo>
                    <a:pt x="57695" y="0"/>
                  </a:lnTo>
                  <a:lnTo>
                    <a:pt x="37641" y="50805"/>
                  </a:lnTo>
                  <a:lnTo>
                    <a:pt x="21031" y="50805"/>
                  </a:lnTo>
                  <a:lnTo>
                    <a:pt x="51" y="0"/>
                  </a:lnTo>
                  <a:close/>
                </a:path>
              </a:pathLst>
            </a:custGeom>
            <a:solidFill>
              <a:srgbClr val="7B8487"/>
            </a:solidFill>
            <a:ln w="5127"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13AA8167-8715-AAC7-37EA-D8D6AED1C169}"/>
                </a:ext>
              </a:extLst>
            </p:cNvPr>
            <p:cNvSpPr/>
            <p:nvPr/>
          </p:nvSpPr>
          <p:spPr>
            <a:xfrm>
              <a:off x="10695912" y="6316452"/>
              <a:ext cx="56461" cy="53273"/>
            </a:xfrm>
            <a:custGeom>
              <a:avLst/>
              <a:gdLst>
                <a:gd name="connsiteX0" fmla="*/ 28231 w 56461"/>
                <a:gd name="connsiteY0" fmla="*/ 0 h 53273"/>
                <a:gd name="connsiteX1" fmla="*/ 56461 w 56461"/>
                <a:gd name="connsiteY1" fmla="*/ 26637 h 53273"/>
                <a:gd name="connsiteX2" fmla="*/ 28231 w 56461"/>
                <a:gd name="connsiteY2" fmla="*/ 53273 h 53273"/>
                <a:gd name="connsiteX3" fmla="*/ 0 w 56461"/>
                <a:gd name="connsiteY3" fmla="*/ 26637 h 53273"/>
                <a:gd name="connsiteX4" fmla="*/ 28231 w 56461"/>
                <a:gd name="connsiteY4" fmla="*/ 0 h 53273"/>
                <a:gd name="connsiteX5" fmla="*/ 28231 w 56461"/>
                <a:gd name="connsiteY5" fmla="*/ 39492 h 53273"/>
                <a:gd name="connsiteX6" fmla="*/ 40777 w 56461"/>
                <a:gd name="connsiteY6" fmla="*/ 26637 h 53273"/>
                <a:gd name="connsiteX7" fmla="*/ 28231 w 56461"/>
                <a:gd name="connsiteY7" fmla="*/ 13781 h 53273"/>
                <a:gd name="connsiteX8" fmla="*/ 15684 w 56461"/>
                <a:gd name="connsiteY8" fmla="*/ 26637 h 53273"/>
                <a:gd name="connsiteX9" fmla="*/ 28231 w 56461"/>
                <a:gd name="connsiteY9" fmla="*/ 39492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61" h="53273">
                  <a:moveTo>
                    <a:pt x="28231" y="0"/>
                  </a:moveTo>
                  <a:cubicBezTo>
                    <a:pt x="43914" y="0"/>
                    <a:pt x="56461" y="10439"/>
                    <a:pt x="56461" y="26637"/>
                  </a:cubicBezTo>
                  <a:cubicBezTo>
                    <a:pt x="56461" y="42834"/>
                    <a:pt x="43914" y="53273"/>
                    <a:pt x="28231" y="53273"/>
                  </a:cubicBezTo>
                  <a:cubicBezTo>
                    <a:pt x="12547" y="53273"/>
                    <a:pt x="0" y="42834"/>
                    <a:pt x="0" y="26637"/>
                  </a:cubicBezTo>
                  <a:cubicBezTo>
                    <a:pt x="0" y="10439"/>
                    <a:pt x="12547" y="0"/>
                    <a:pt x="28231" y="0"/>
                  </a:cubicBezTo>
                  <a:close/>
                  <a:moveTo>
                    <a:pt x="28231" y="39492"/>
                  </a:moveTo>
                  <a:cubicBezTo>
                    <a:pt x="36047" y="39492"/>
                    <a:pt x="40777" y="34247"/>
                    <a:pt x="40777" y="26637"/>
                  </a:cubicBezTo>
                  <a:cubicBezTo>
                    <a:pt x="40777" y="19026"/>
                    <a:pt x="36098" y="13781"/>
                    <a:pt x="28231" y="13781"/>
                  </a:cubicBezTo>
                  <a:cubicBezTo>
                    <a:pt x="20363" y="13781"/>
                    <a:pt x="15684" y="19026"/>
                    <a:pt x="15684" y="26637"/>
                  </a:cubicBezTo>
                  <a:cubicBezTo>
                    <a:pt x="15684" y="34247"/>
                    <a:pt x="20414" y="39492"/>
                    <a:pt x="28231" y="39492"/>
                  </a:cubicBezTo>
                  <a:close/>
                </a:path>
              </a:pathLst>
            </a:custGeom>
            <a:solidFill>
              <a:srgbClr val="7B8487"/>
            </a:solidFill>
            <a:ln w="5127"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7E9B0B2D-C440-2270-6DA9-5595D7AB5C01}"/>
                </a:ext>
              </a:extLst>
            </p:cNvPr>
            <p:cNvSpPr/>
            <p:nvPr/>
          </p:nvSpPr>
          <p:spPr>
            <a:xfrm>
              <a:off x="10758492" y="6316503"/>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4"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2AFEAD0B-163C-54D3-8AAB-842BD85E5E12}"/>
                </a:ext>
              </a:extLst>
            </p:cNvPr>
            <p:cNvSpPr/>
            <p:nvPr/>
          </p:nvSpPr>
          <p:spPr>
            <a:xfrm>
              <a:off x="10839276" y="6316452"/>
              <a:ext cx="46331" cy="53273"/>
            </a:xfrm>
            <a:custGeom>
              <a:avLst/>
              <a:gdLst>
                <a:gd name="connsiteX0" fmla="*/ 35995 w 46331"/>
                <a:gd name="connsiteY0" fmla="*/ 17638 h 53273"/>
                <a:gd name="connsiteX1" fmla="*/ 28282 w 46331"/>
                <a:gd name="connsiteY1" fmla="*/ 13781 h 53273"/>
                <a:gd name="connsiteX2" fmla="*/ 15735 w 46331"/>
                <a:gd name="connsiteY2" fmla="*/ 26637 h 53273"/>
                <a:gd name="connsiteX3" fmla="*/ 28282 w 46331"/>
                <a:gd name="connsiteY3" fmla="*/ 39492 h 53273"/>
                <a:gd name="connsiteX4" fmla="*/ 35995 w 46331"/>
                <a:gd name="connsiteY4" fmla="*/ 35635 h 53273"/>
                <a:gd name="connsiteX5" fmla="*/ 46331 w 46331"/>
                <a:gd name="connsiteY5" fmla="*/ 46485 h 53273"/>
                <a:gd name="connsiteX6" fmla="*/ 28231 w 46331"/>
                <a:gd name="connsiteY6" fmla="*/ 53273 h 53273"/>
                <a:gd name="connsiteX7" fmla="*/ 0 w 46331"/>
                <a:gd name="connsiteY7" fmla="*/ 26637 h 53273"/>
                <a:gd name="connsiteX8" fmla="*/ 28231 w 46331"/>
                <a:gd name="connsiteY8" fmla="*/ 0 h 53273"/>
                <a:gd name="connsiteX9" fmla="*/ 46331 w 46331"/>
                <a:gd name="connsiteY9" fmla="*/ 6788 h 53273"/>
                <a:gd name="connsiteX10" fmla="*/ 35995 w 46331"/>
                <a:gd name="connsiteY10" fmla="*/ 17638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31" h="53273">
                  <a:moveTo>
                    <a:pt x="35995" y="17638"/>
                  </a:moveTo>
                  <a:cubicBezTo>
                    <a:pt x="34453" y="15427"/>
                    <a:pt x="31522" y="13781"/>
                    <a:pt x="28282" y="13781"/>
                  </a:cubicBezTo>
                  <a:cubicBezTo>
                    <a:pt x="20466" y="13781"/>
                    <a:pt x="15735" y="19026"/>
                    <a:pt x="15735" y="26637"/>
                  </a:cubicBezTo>
                  <a:cubicBezTo>
                    <a:pt x="15735" y="34247"/>
                    <a:pt x="20414" y="39492"/>
                    <a:pt x="28282" y="39492"/>
                  </a:cubicBezTo>
                  <a:cubicBezTo>
                    <a:pt x="31727" y="39492"/>
                    <a:pt x="34247" y="37744"/>
                    <a:pt x="35995" y="35635"/>
                  </a:cubicBezTo>
                  <a:lnTo>
                    <a:pt x="46331" y="46485"/>
                  </a:lnTo>
                  <a:cubicBezTo>
                    <a:pt x="41395" y="51525"/>
                    <a:pt x="34196" y="53273"/>
                    <a:pt x="28231" y="53273"/>
                  </a:cubicBezTo>
                  <a:cubicBezTo>
                    <a:pt x="12547" y="53273"/>
                    <a:pt x="0" y="42834"/>
                    <a:pt x="0" y="26637"/>
                  </a:cubicBezTo>
                  <a:cubicBezTo>
                    <a:pt x="0" y="10439"/>
                    <a:pt x="12547" y="0"/>
                    <a:pt x="28231" y="0"/>
                  </a:cubicBezTo>
                  <a:cubicBezTo>
                    <a:pt x="34196" y="0"/>
                    <a:pt x="41395" y="1800"/>
                    <a:pt x="46331" y="6788"/>
                  </a:cubicBezTo>
                  <a:lnTo>
                    <a:pt x="35995" y="17638"/>
                  </a:lnTo>
                  <a:close/>
                </a:path>
              </a:pathLst>
            </a:custGeom>
            <a:solidFill>
              <a:srgbClr val="7B8487"/>
            </a:solidFill>
            <a:ln w="5127"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3D48C4F7-4C1B-1BB4-AA51-10F96E51653D}"/>
                </a:ext>
              </a:extLst>
            </p:cNvPr>
            <p:cNvSpPr/>
            <p:nvPr/>
          </p:nvSpPr>
          <p:spPr>
            <a:xfrm>
              <a:off x="10889361" y="6316452"/>
              <a:ext cx="56461" cy="53273"/>
            </a:xfrm>
            <a:custGeom>
              <a:avLst/>
              <a:gdLst>
                <a:gd name="connsiteX0" fmla="*/ 28231 w 56461"/>
                <a:gd name="connsiteY0" fmla="*/ 0 h 53273"/>
                <a:gd name="connsiteX1" fmla="*/ 56461 w 56461"/>
                <a:gd name="connsiteY1" fmla="*/ 26637 h 53273"/>
                <a:gd name="connsiteX2" fmla="*/ 28231 w 56461"/>
                <a:gd name="connsiteY2" fmla="*/ 53273 h 53273"/>
                <a:gd name="connsiteX3" fmla="*/ 0 w 56461"/>
                <a:gd name="connsiteY3" fmla="*/ 26637 h 53273"/>
                <a:gd name="connsiteX4" fmla="*/ 28231 w 56461"/>
                <a:gd name="connsiteY4" fmla="*/ 0 h 53273"/>
                <a:gd name="connsiteX5" fmla="*/ 28231 w 56461"/>
                <a:gd name="connsiteY5" fmla="*/ 39492 h 53273"/>
                <a:gd name="connsiteX6" fmla="*/ 40777 w 56461"/>
                <a:gd name="connsiteY6" fmla="*/ 26637 h 53273"/>
                <a:gd name="connsiteX7" fmla="*/ 28231 w 56461"/>
                <a:gd name="connsiteY7" fmla="*/ 13781 h 53273"/>
                <a:gd name="connsiteX8" fmla="*/ 15684 w 56461"/>
                <a:gd name="connsiteY8" fmla="*/ 26637 h 53273"/>
                <a:gd name="connsiteX9" fmla="*/ 28231 w 56461"/>
                <a:gd name="connsiteY9" fmla="*/ 39492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61" h="53273">
                  <a:moveTo>
                    <a:pt x="28231" y="0"/>
                  </a:moveTo>
                  <a:cubicBezTo>
                    <a:pt x="43914" y="0"/>
                    <a:pt x="56461" y="10439"/>
                    <a:pt x="56461" y="26637"/>
                  </a:cubicBezTo>
                  <a:cubicBezTo>
                    <a:pt x="56461" y="42834"/>
                    <a:pt x="43914" y="53273"/>
                    <a:pt x="28231" y="53273"/>
                  </a:cubicBezTo>
                  <a:cubicBezTo>
                    <a:pt x="12547" y="53273"/>
                    <a:pt x="0" y="42834"/>
                    <a:pt x="0" y="26637"/>
                  </a:cubicBezTo>
                  <a:cubicBezTo>
                    <a:pt x="0" y="10439"/>
                    <a:pt x="12547" y="0"/>
                    <a:pt x="28231" y="0"/>
                  </a:cubicBezTo>
                  <a:close/>
                  <a:moveTo>
                    <a:pt x="28231" y="39492"/>
                  </a:moveTo>
                  <a:cubicBezTo>
                    <a:pt x="36047" y="39492"/>
                    <a:pt x="40777" y="34247"/>
                    <a:pt x="40777" y="26637"/>
                  </a:cubicBezTo>
                  <a:cubicBezTo>
                    <a:pt x="40777" y="19026"/>
                    <a:pt x="36098" y="13781"/>
                    <a:pt x="28231" y="13781"/>
                  </a:cubicBezTo>
                  <a:cubicBezTo>
                    <a:pt x="20363" y="13781"/>
                    <a:pt x="15684" y="19026"/>
                    <a:pt x="15684" y="26637"/>
                  </a:cubicBezTo>
                  <a:cubicBezTo>
                    <a:pt x="15684" y="34247"/>
                    <a:pt x="20414" y="39492"/>
                    <a:pt x="28231" y="39492"/>
                  </a:cubicBezTo>
                  <a:close/>
                </a:path>
              </a:pathLst>
            </a:custGeom>
            <a:solidFill>
              <a:srgbClr val="7B8487"/>
            </a:solidFill>
            <a:ln w="5127"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2C0ABF10-FFB4-DCB1-8E11-0B8E6A24749A}"/>
                </a:ext>
              </a:extLst>
            </p:cNvPr>
            <p:cNvSpPr/>
            <p:nvPr/>
          </p:nvSpPr>
          <p:spPr>
            <a:xfrm>
              <a:off x="10954975" y="6316401"/>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4 w 48953"/>
                <a:gd name="connsiteY5" fmla="*/ 24014 h 52038"/>
                <a:gd name="connsiteX6" fmla="*/ 48954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86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2" y="0"/>
                    <a:pt x="48954" y="10439"/>
                    <a:pt x="48954" y="24014"/>
                  </a:cubicBezTo>
                  <a:lnTo>
                    <a:pt x="48954" y="52039"/>
                  </a:lnTo>
                  <a:lnTo>
                    <a:pt x="33270" y="52039"/>
                  </a:lnTo>
                  <a:lnTo>
                    <a:pt x="33270" y="27151"/>
                  </a:lnTo>
                  <a:cubicBezTo>
                    <a:pt x="33270" y="21289"/>
                    <a:pt x="33167" y="13781"/>
                    <a:pt x="25145" y="13781"/>
                  </a:cubicBezTo>
                  <a:cubicBezTo>
                    <a:pt x="17123" y="13781"/>
                    <a:pt x="15735" y="20157"/>
                    <a:pt x="15735" y="26739"/>
                  </a:cubicBezTo>
                  <a:lnTo>
                    <a:pt x="15735" y="52039"/>
                  </a:lnTo>
                  <a:lnTo>
                    <a:pt x="51" y="52039"/>
                  </a:lnTo>
                  <a:lnTo>
                    <a:pt x="51" y="1286"/>
                  </a:lnTo>
                  <a:close/>
                </a:path>
              </a:pathLst>
            </a:custGeom>
            <a:solidFill>
              <a:srgbClr val="7B8487"/>
            </a:solidFill>
            <a:ln w="5127"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6C83A5AA-69AB-7BEE-EEE6-E0C48995C969}"/>
                </a:ext>
              </a:extLst>
            </p:cNvPr>
            <p:cNvSpPr/>
            <p:nvPr/>
          </p:nvSpPr>
          <p:spPr>
            <a:xfrm>
              <a:off x="11046094" y="6289455"/>
              <a:ext cx="15683" cy="79035"/>
            </a:xfrm>
            <a:custGeom>
              <a:avLst/>
              <a:gdLst>
                <a:gd name="connsiteX0" fmla="*/ 0 w 15683"/>
                <a:gd name="connsiteY0" fmla="*/ 0 h 79035"/>
                <a:gd name="connsiteX1" fmla="*/ 15684 w 15683"/>
                <a:gd name="connsiteY1" fmla="*/ 0 h 79035"/>
                <a:gd name="connsiteX2" fmla="*/ 15684 w 15683"/>
                <a:gd name="connsiteY2" fmla="*/ 79035 h 79035"/>
                <a:gd name="connsiteX3" fmla="*/ 0 w 15683"/>
                <a:gd name="connsiteY3" fmla="*/ 79035 h 79035"/>
                <a:gd name="connsiteX4" fmla="*/ 0 w 15683"/>
                <a:gd name="connsiteY4" fmla="*/ 0 h 79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3" h="79035">
                  <a:moveTo>
                    <a:pt x="0" y="0"/>
                  </a:moveTo>
                  <a:lnTo>
                    <a:pt x="15684" y="0"/>
                  </a:lnTo>
                  <a:lnTo>
                    <a:pt x="15684" y="79035"/>
                  </a:lnTo>
                  <a:lnTo>
                    <a:pt x="0" y="79035"/>
                  </a:lnTo>
                  <a:lnTo>
                    <a:pt x="0" y="0"/>
                  </a:lnTo>
                  <a:close/>
                </a:path>
              </a:pathLst>
            </a:custGeom>
            <a:solidFill>
              <a:srgbClr val="7B8487"/>
            </a:solidFill>
            <a:ln w="5127"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8685F0C8-D516-8F13-9F2C-9D9E1A127251}"/>
                </a:ext>
              </a:extLst>
            </p:cNvPr>
            <p:cNvSpPr/>
            <p:nvPr/>
          </p:nvSpPr>
          <p:spPr>
            <a:xfrm>
              <a:off x="11070520" y="6316349"/>
              <a:ext cx="48799" cy="53375"/>
            </a:xfrm>
            <a:custGeom>
              <a:avLst/>
              <a:gdLst>
                <a:gd name="connsiteX0" fmla="*/ 34401 w 48799"/>
                <a:gd name="connsiteY0" fmla="*/ 45765 h 53375"/>
                <a:gd name="connsiteX1" fmla="*/ 34196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6"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1EC47295-405D-7D9C-562C-9DF6D10CF3C6}"/>
                </a:ext>
              </a:extLst>
            </p:cNvPr>
            <p:cNvSpPr/>
            <p:nvPr/>
          </p:nvSpPr>
          <p:spPr>
            <a:xfrm>
              <a:off x="11158502" y="6316452"/>
              <a:ext cx="46331" cy="53273"/>
            </a:xfrm>
            <a:custGeom>
              <a:avLst/>
              <a:gdLst>
                <a:gd name="connsiteX0" fmla="*/ 35995 w 46331"/>
                <a:gd name="connsiteY0" fmla="*/ 17638 h 53273"/>
                <a:gd name="connsiteX1" fmla="*/ 28282 w 46331"/>
                <a:gd name="connsiteY1" fmla="*/ 13781 h 53273"/>
                <a:gd name="connsiteX2" fmla="*/ 15735 w 46331"/>
                <a:gd name="connsiteY2" fmla="*/ 26637 h 53273"/>
                <a:gd name="connsiteX3" fmla="*/ 28282 w 46331"/>
                <a:gd name="connsiteY3" fmla="*/ 39492 h 53273"/>
                <a:gd name="connsiteX4" fmla="*/ 35995 w 46331"/>
                <a:gd name="connsiteY4" fmla="*/ 35635 h 53273"/>
                <a:gd name="connsiteX5" fmla="*/ 46331 w 46331"/>
                <a:gd name="connsiteY5" fmla="*/ 46485 h 53273"/>
                <a:gd name="connsiteX6" fmla="*/ 28231 w 46331"/>
                <a:gd name="connsiteY6" fmla="*/ 53273 h 53273"/>
                <a:gd name="connsiteX7" fmla="*/ 0 w 46331"/>
                <a:gd name="connsiteY7" fmla="*/ 26637 h 53273"/>
                <a:gd name="connsiteX8" fmla="*/ 28231 w 46331"/>
                <a:gd name="connsiteY8" fmla="*/ 0 h 53273"/>
                <a:gd name="connsiteX9" fmla="*/ 46331 w 46331"/>
                <a:gd name="connsiteY9" fmla="*/ 6788 h 53273"/>
                <a:gd name="connsiteX10" fmla="*/ 35995 w 46331"/>
                <a:gd name="connsiteY10" fmla="*/ 17638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31" h="53273">
                  <a:moveTo>
                    <a:pt x="35995" y="17638"/>
                  </a:moveTo>
                  <a:cubicBezTo>
                    <a:pt x="34453" y="15427"/>
                    <a:pt x="31522" y="13781"/>
                    <a:pt x="28282" y="13781"/>
                  </a:cubicBezTo>
                  <a:cubicBezTo>
                    <a:pt x="20466" y="13781"/>
                    <a:pt x="15735" y="19026"/>
                    <a:pt x="15735" y="26637"/>
                  </a:cubicBezTo>
                  <a:cubicBezTo>
                    <a:pt x="15735" y="34247"/>
                    <a:pt x="20414" y="39492"/>
                    <a:pt x="28282" y="39492"/>
                  </a:cubicBezTo>
                  <a:cubicBezTo>
                    <a:pt x="31727" y="39492"/>
                    <a:pt x="34247" y="37744"/>
                    <a:pt x="35995" y="35635"/>
                  </a:cubicBezTo>
                  <a:lnTo>
                    <a:pt x="46331" y="46485"/>
                  </a:lnTo>
                  <a:cubicBezTo>
                    <a:pt x="41394" y="51525"/>
                    <a:pt x="34195" y="53273"/>
                    <a:pt x="28231" y="53273"/>
                  </a:cubicBezTo>
                  <a:cubicBezTo>
                    <a:pt x="12547" y="53273"/>
                    <a:pt x="0" y="42834"/>
                    <a:pt x="0" y="26637"/>
                  </a:cubicBezTo>
                  <a:cubicBezTo>
                    <a:pt x="0" y="10439"/>
                    <a:pt x="12547" y="0"/>
                    <a:pt x="28231" y="0"/>
                  </a:cubicBezTo>
                  <a:cubicBezTo>
                    <a:pt x="34195" y="0"/>
                    <a:pt x="41394" y="1800"/>
                    <a:pt x="46331" y="6788"/>
                  </a:cubicBezTo>
                  <a:lnTo>
                    <a:pt x="35995" y="17638"/>
                  </a:lnTo>
                  <a:close/>
                </a:path>
              </a:pathLst>
            </a:custGeom>
            <a:solidFill>
              <a:srgbClr val="7B8487"/>
            </a:solidFill>
            <a:ln w="5127"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FA43144-37E6-5116-B7A1-AE22E90F47A8}"/>
                </a:ext>
              </a:extLst>
            </p:cNvPr>
            <p:cNvSpPr/>
            <p:nvPr/>
          </p:nvSpPr>
          <p:spPr>
            <a:xfrm>
              <a:off x="11208587" y="6316452"/>
              <a:ext cx="56461" cy="53273"/>
            </a:xfrm>
            <a:custGeom>
              <a:avLst/>
              <a:gdLst>
                <a:gd name="connsiteX0" fmla="*/ 28231 w 56461"/>
                <a:gd name="connsiteY0" fmla="*/ 0 h 53273"/>
                <a:gd name="connsiteX1" fmla="*/ 56461 w 56461"/>
                <a:gd name="connsiteY1" fmla="*/ 26637 h 53273"/>
                <a:gd name="connsiteX2" fmla="*/ 28231 w 56461"/>
                <a:gd name="connsiteY2" fmla="*/ 53273 h 53273"/>
                <a:gd name="connsiteX3" fmla="*/ 0 w 56461"/>
                <a:gd name="connsiteY3" fmla="*/ 26637 h 53273"/>
                <a:gd name="connsiteX4" fmla="*/ 28231 w 56461"/>
                <a:gd name="connsiteY4" fmla="*/ 0 h 53273"/>
                <a:gd name="connsiteX5" fmla="*/ 28231 w 56461"/>
                <a:gd name="connsiteY5" fmla="*/ 39492 h 53273"/>
                <a:gd name="connsiteX6" fmla="*/ 40778 w 56461"/>
                <a:gd name="connsiteY6" fmla="*/ 26637 h 53273"/>
                <a:gd name="connsiteX7" fmla="*/ 28231 w 56461"/>
                <a:gd name="connsiteY7" fmla="*/ 13781 h 53273"/>
                <a:gd name="connsiteX8" fmla="*/ 15684 w 56461"/>
                <a:gd name="connsiteY8" fmla="*/ 26637 h 53273"/>
                <a:gd name="connsiteX9" fmla="*/ 28231 w 56461"/>
                <a:gd name="connsiteY9" fmla="*/ 39492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61" h="53273">
                  <a:moveTo>
                    <a:pt x="28231" y="0"/>
                  </a:moveTo>
                  <a:cubicBezTo>
                    <a:pt x="43914" y="0"/>
                    <a:pt x="56461" y="10439"/>
                    <a:pt x="56461" y="26637"/>
                  </a:cubicBezTo>
                  <a:cubicBezTo>
                    <a:pt x="56461" y="42834"/>
                    <a:pt x="43914" y="53273"/>
                    <a:pt x="28231" y="53273"/>
                  </a:cubicBezTo>
                  <a:cubicBezTo>
                    <a:pt x="12547" y="53273"/>
                    <a:pt x="0" y="42834"/>
                    <a:pt x="0" y="26637"/>
                  </a:cubicBezTo>
                  <a:cubicBezTo>
                    <a:pt x="0" y="10439"/>
                    <a:pt x="12547" y="0"/>
                    <a:pt x="28231" y="0"/>
                  </a:cubicBezTo>
                  <a:close/>
                  <a:moveTo>
                    <a:pt x="28231" y="39492"/>
                  </a:moveTo>
                  <a:cubicBezTo>
                    <a:pt x="36047" y="39492"/>
                    <a:pt x="40778" y="34247"/>
                    <a:pt x="40778" y="26637"/>
                  </a:cubicBezTo>
                  <a:cubicBezTo>
                    <a:pt x="40778" y="19026"/>
                    <a:pt x="36098" y="13781"/>
                    <a:pt x="28231" y="13781"/>
                  </a:cubicBezTo>
                  <a:cubicBezTo>
                    <a:pt x="20363" y="13781"/>
                    <a:pt x="15684" y="19026"/>
                    <a:pt x="15684" y="26637"/>
                  </a:cubicBezTo>
                  <a:cubicBezTo>
                    <a:pt x="15684" y="34247"/>
                    <a:pt x="20414" y="39492"/>
                    <a:pt x="28231" y="39492"/>
                  </a:cubicBezTo>
                  <a:close/>
                </a:path>
              </a:pathLst>
            </a:custGeom>
            <a:solidFill>
              <a:srgbClr val="7B8487"/>
            </a:solidFill>
            <a:ln w="5127"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639B1863-A505-F37F-ED0A-FF204516B226}"/>
                </a:ext>
              </a:extLst>
            </p:cNvPr>
            <p:cNvSpPr/>
            <p:nvPr/>
          </p:nvSpPr>
          <p:spPr>
            <a:xfrm>
              <a:off x="11274201" y="6316401"/>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3 w 48953"/>
                <a:gd name="connsiteY5" fmla="*/ 24014 h 52038"/>
                <a:gd name="connsiteX6" fmla="*/ 48953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86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3" y="0"/>
                    <a:pt x="48953" y="10439"/>
                    <a:pt x="48953" y="24014"/>
                  </a:cubicBezTo>
                  <a:lnTo>
                    <a:pt x="48953" y="52039"/>
                  </a:lnTo>
                  <a:lnTo>
                    <a:pt x="33270" y="52039"/>
                  </a:lnTo>
                  <a:lnTo>
                    <a:pt x="33270" y="27151"/>
                  </a:lnTo>
                  <a:cubicBezTo>
                    <a:pt x="33270" y="21289"/>
                    <a:pt x="33167" y="13781"/>
                    <a:pt x="25145" y="13781"/>
                  </a:cubicBezTo>
                  <a:cubicBezTo>
                    <a:pt x="17124" y="13781"/>
                    <a:pt x="15735" y="20157"/>
                    <a:pt x="15735" y="26739"/>
                  </a:cubicBezTo>
                  <a:lnTo>
                    <a:pt x="15735" y="52039"/>
                  </a:lnTo>
                  <a:lnTo>
                    <a:pt x="51" y="52039"/>
                  </a:lnTo>
                  <a:lnTo>
                    <a:pt x="51" y="1286"/>
                  </a:lnTo>
                  <a:close/>
                </a:path>
              </a:pathLst>
            </a:custGeom>
            <a:solidFill>
              <a:srgbClr val="7B8487"/>
            </a:solidFill>
            <a:ln w="5127"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ABF53D00-E270-42C6-7EFD-C7C6CC49084B}"/>
                </a:ext>
              </a:extLst>
            </p:cNvPr>
            <p:cNvSpPr/>
            <p:nvPr/>
          </p:nvSpPr>
          <p:spPr>
            <a:xfrm>
              <a:off x="11329274" y="6302619"/>
              <a:ext cx="39492" cy="67105"/>
            </a:xfrm>
            <a:custGeom>
              <a:avLst/>
              <a:gdLst>
                <a:gd name="connsiteX0" fmla="*/ 39492 w 39492"/>
                <a:gd name="connsiteY0" fmla="*/ 27614 h 67105"/>
                <a:gd name="connsiteX1" fmla="*/ 25711 w 39492"/>
                <a:gd name="connsiteY1" fmla="*/ 27614 h 67105"/>
                <a:gd name="connsiteX2" fmla="*/ 25711 w 39492"/>
                <a:gd name="connsiteY2" fmla="*/ 44531 h 67105"/>
                <a:gd name="connsiteX3" fmla="*/ 33116 w 39492"/>
                <a:gd name="connsiteY3" fmla="*/ 53942 h 67105"/>
                <a:gd name="connsiteX4" fmla="*/ 39492 w 39492"/>
                <a:gd name="connsiteY4" fmla="*/ 52502 h 67105"/>
                <a:gd name="connsiteX5" fmla="*/ 39492 w 39492"/>
                <a:gd name="connsiteY5" fmla="*/ 65563 h 67105"/>
                <a:gd name="connsiteX6" fmla="*/ 28539 w 39492"/>
                <a:gd name="connsiteY6" fmla="*/ 67106 h 67105"/>
                <a:gd name="connsiteX7" fmla="*/ 10027 w 39492"/>
                <a:gd name="connsiteY7" fmla="*/ 51730 h 67105"/>
                <a:gd name="connsiteX8" fmla="*/ 10027 w 39492"/>
                <a:gd name="connsiteY8" fmla="*/ 27614 h 67105"/>
                <a:gd name="connsiteX9" fmla="*/ 0 w 39492"/>
                <a:gd name="connsiteY9" fmla="*/ 27614 h 67105"/>
                <a:gd name="connsiteX10" fmla="*/ 0 w 39492"/>
                <a:gd name="connsiteY10" fmla="*/ 15067 h 67105"/>
                <a:gd name="connsiteX11" fmla="*/ 10027 w 39492"/>
                <a:gd name="connsiteY11" fmla="*/ 15067 h 67105"/>
                <a:gd name="connsiteX12" fmla="*/ 10027 w 39492"/>
                <a:gd name="connsiteY12" fmla="*/ 0 h 67105"/>
                <a:gd name="connsiteX13" fmla="*/ 25711 w 39492"/>
                <a:gd name="connsiteY13" fmla="*/ 0 h 67105"/>
                <a:gd name="connsiteX14" fmla="*/ 25711 w 39492"/>
                <a:gd name="connsiteY14" fmla="*/ 15067 h 67105"/>
                <a:gd name="connsiteX15" fmla="*/ 39492 w 39492"/>
                <a:gd name="connsiteY15" fmla="*/ 15067 h 67105"/>
                <a:gd name="connsiteX16" fmla="*/ 39492 w 39492"/>
                <a:gd name="connsiteY16" fmla="*/ 27614 h 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92" h="67105">
                  <a:moveTo>
                    <a:pt x="39492" y="27614"/>
                  </a:moveTo>
                  <a:lnTo>
                    <a:pt x="25711" y="27614"/>
                  </a:lnTo>
                  <a:lnTo>
                    <a:pt x="25711" y="44531"/>
                  </a:lnTo>
                  <a:cubicBezTo>
                    <a:pt x="25711" y="49982"/>
                    <a:pt x="26328" y="53942"/>
                    <a:pt x="33116" y="53942"/>
                  </a:cubicBezTo>
                  <a:cubicBezTo>
                    <a:pt x="34813" y="53942"/>
                    <a:pt x="38155" y="53736"/>
                    <a:pt x="39492" y="52502"/>
                  </a:cubicBezTo>
                  <a:lnTo>
                    <a:pt x="39492" y="65563"/>
                  </a:lnTo>
                  <a:cubicBezTo>
                    <a:pt x="36047" y="66797"/>
                    <a:pt x="32190" y="67106"/>
                    <a:pt x="28539" y="67106"/>
                  </a:cubicBezTo>
                  <a:cubicBezTo>
                    <a:pt x="18101" y="67106"/>
                    <a:pt x="10027" y="62838"/>
                    <a:pt x="10027" y="51730"/>
                  </a:cubicBezTo>
                  <a:lnTo>
                    <a:pt x="10027" y="27614"/>
                  </a:lnTo>
                  <a:lnTo>
                    <a:pt x="0" y="27614"/>
                  </a:lnTo>
                  <a:lnTo>
                    <a:pt x="0" y="15067"/>
                  </a:lnTo>
                  <a:lnTo>
                    <a:pt x="10027" y="15067"/>
                  </a:lnTo>
                  <a:lnTo>
                    <a:pt x="10027" y="0"/>
                  </a:lnTo>
                  <a:lnTo>
                    <a:pt x="25711" y="0"/>
                  </a:lnTo>
                  <a:lnTo>
                    <a:pt x="25711" y="15067"/>
                  </a:lnTo>
                  <a:lnTo>
                    <a:pt x="39492" y="15067"/>
                  </a:lnTo>
                  <a:lnTo>
                    <a:pt x="39492" y="27614"/>
                  </a:lnTo>
                  <a:close/>
                </a:path>
              </a:pathLst>
            </a:custGeom>
            <a:solidFill>
              <a:srgbClr val="7B8487"/>
            </a:solidFill>
            <a:ln w="5127"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C2366C04-FD6F-29D6-21D7-03F2048C61BC}"/>
                </a:ext>
              </a:extLst>
            </p:cNvPr>
            <p:cNvSpPr/>
            <p:nvPr/>
          </p:nvSpPr>
          <p:spPr>
            <a:xfrm>
              <a:off x="11376736" y="6316401"/>
              <a:ext cx="35738" cy="52090"/>
            </a:xfrm>
            <a:custGeom>
              <a:avLst/>
              <a:gdLst>
                <a:gd name="connsiteX0" fmla="*/ 0 w 35738"/>
                <a:gd name="connsiteY0" fmla="*/ 1286 h 52090"/>
                <a:gd name="connsiteX1" fmla="*/ 15684 w 35738"/>
                <a:gd name="connsiteY1" fmla="*/ 1286 h 52090"/>
                <a:gd name="connsiteX2" fmla="*/ 15684 w 35738"/>
                <a:gd name="connsiteY2" fmla="*/ 9410 h 52090"/>
                <a:gd name="connsiteX3" fmla="*/ 15889 w 35738"/>
                <a:gd name="connsiteY3" fmla="*/ 9410 h 52090"/>
                <a:gd name="connsiteX4" fmla="*/ 30493 w 35738"/>
                <a:gd name="connsiteY4" fmla="*/ 0 h 52090"/>
                <a:gd name="connsiteX5" fmla="*/ 35738 w 35738"/>
                <a:gd name="connsiteY5" fmla="*/ 514 h 52090"/>
                <a:gd name="connsiteX6" fmla="*/ 35738 w 35738"/>
                <a:gd name="connsiteY6" fmla="*/ 14861 h 52090"/>
                <a:gd name="connsiteX7" fmla="*/ 29053 w 35738"/>
                <a:gd name="connsiteY7" fmla="*/ 13832 h 52090"/>
                <a:gd name="connsiteX8" fmla="*/ 15684 w 35738"/>
                <a:gd name="connsiteY8" fmla="*/ 30853 h 52090"/>
                <a:gd name="connsiteX9" fmla="*/ 15684 w 35738"/>
                <a:gd name="connsiteY9" fmla="*/ 52090 h 52090"/>
                <a:gd name="connsiteX10" fmla="*/ 0 w 35738"/>
                <a:gd name="connsiteY10" fmla="*/ 52090 h 52090"/>
                <a:gd name="connsiteX11" fmla="*/ 0 w 35738"/>
                <a:gd name="connsiteY11" fmla="*/ 1286 h 5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38" h="52090">
                  <a:moveTo>
                    <a:pt x="0" y="1286"/>
                  </a:moveTo>
                  <a:lnTo>
                    <a:pt x="15684" y="1286"/>
                  </a:lnTo>
                  <a:lnTo>
                    <a:pt x="15684" y="9410"/>
                  </a:lnTo>
                  <a:lnTo>
                    <a:pt x="15889" y="9410"/>
                  </a:lnTo>
                  <a:cubicBezTo>
                    <a:pt x="19232" y="3240"/>
                    <a:pt x="23603" y="0"/>
                    <a:pt x="30493" y="0"/>
                  </a:cubicBezTo>
                  <a:cubicBezTo>
                    <a:pt x="32293" y="0"/>
                    <a:pt x="34247" y="103"/>
                    <a:pt x="35738" y="514"/>
                  </a:cubicBezTo>
                  <a:lnTo>
                    <a:pt x="35738" y="14861"/>
                  </a:lnTo>
                  <a:cubicBezTo>
                    <a:pt x="33527" y="14244"/>
                    <a:pt x="31367" y="13832"/>
                    <a:pt x="29053" y="13832"/>
                  </a:cubicBezTo>
                  <a:cubicBezTo>
                    <a:pt x="17123" y="13832"/>
                    <a:pt x="15684" y="20723"/>
                    <a:pt x="15684" y="30853"/>
                  </a:cubicBezTo>
                  <a:lnTo>
                    <a:pt x="15684" y="52090"/>
                  </a:lnTo>
                  <a:lnTo>
                    <a:pt x="0" y="52090"/>
                  </a:lnTo>
                  <a:lnTo>
                    <a:pt x="0" y="1286"/>
                  </a:lnTo>
                  <a:close/>
                </a:path>
              </a:pathLst>
            </a:custGeom>
            <a:solidFill>
              <a:srgbClr val="7B8487"/>
            </a:solidFill>
            <a:ln w="5127"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6A886DC4-C344-0E41-A99E-D9E7918049C1}"/>
                </a:ext>
              </a:extLst>
            </p:cNvPr>
            <p:cNvSpPr/>
            <p:nvPr/>
          </p:nvSpPr>
          <p:spPr>
            <a:xfrm>
              <a:off x="11418182" y="6292592"/>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86 w 18203"/>
                <a:gd name="connsiteY5" fmla="*/ 25094 h 75898"/>
                <a:gd name="connsiteX6" fmla="*/ 16969 w 18203"/>
                <a:gd name="connsiteY6" fmla="*/ 25094 h 75898"/>
                <a:gd name="connsiteX7" fmla="*/ 16969 w 18203"/>
                <a:gd name="connsiteY7" fmla="*/ 75899 h 75898"/>
                <a:gd name="connsiteX8" fmla="*/ 1286 w 18203"/>
                <a:gd name="connsiteY8" fmla="*/ 75899 h 75898"/>
                <a:gd name="connsiteX9" fmla="*/ 1286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86" y="25094"/>
                  </a:moveTo>
                  <a:lnTo>
                    <a:pt x="16969" y="25094"/>
                  </a:lnTo>
                  <a:lnTo>
                    <a:pt x="16969" y="75899"/>
                  </a:lnTo>
                  <a:lnTo>
                    <a:pt x="1286" y="75899"/>
                  </a:lnTo>
                  <a:lnTo>
                    <a:pt x="1286" y="25094"/>
                  </a:lnTo>
                  <a:close/>
                </a:path>
              </a:pathLst>
            </a:custGeom>
            <a:solidFill>
              <a:srgbClr val="7B8487"/>
            </a:solidFill>
            <a:ln w="5127"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864C2972-AEB7-5719-4C65-722415020B12}"/>
                </a:ext>
              </a:extLst>
            </p:cNvPr>
            <p:cNvSpPr/>
            <p:nvPr/>
          </p:nvSpPr>
          <p:spPr>
            <a:xfrm>
              <a:off x="11447801" y="6289455"/>
              <a:ext cx="55226" cy="80218"/>
            </a:xfrm>
            <a:custGeom>
              <a:avLst/>
              <a:gdLst>
                <a:gd name="connsiteX0" fmla="*/ 51 w 55226"/>
                <a:gd name="connsiteY0" fmla="*/ 0 h 80218"/>
                <a:gd name="connsiteX1" fmla="*/ 15735 w 55226"/>
                <a:gd name="connsiteY1" fmla="*/ 0 h 80218"/>
                <a:gd name="connsiteX2" fmla="*/ 15735 w 55226"/>
                <a:gd name="connsiteY2" fmla="*/ 33630 h 80218"/>
                <a:gd name="connsiteX3" fmla="*/ 15941 w 55226"/>
                <a:gd name="connsiteY3" fmla="*/ 33630 h 80218"/>
                <a:gd name="connsiteX4" fmla="*/ 32036 w 55226"/>
                <a:gd name="connsiteY4" fmla="*/ 26945 h 80218"/>
                <a:gd name="connsiteX5" fmla="*/ 55227 w 55226"/>
                <a:gd name="connsiteY5" fmla="*/ 53993 h 80218"/>
                <a:gd name="connsiteX6" fmla="*/ 30236 w 55226"/>
                <a:gd name="connsiteY6" fmla="*/ 80218 h 80218"/>
                <a:gd name="connsiteX7" fmla="*/ 14655 w 55226"/>
                <a:gd name="connsiteY7" fmla="*/ 72299 h 80218"/>
                <a:gd name="connsiteX8" fmla="*/ 14450 w 55226"/>
                <a:gd name="connsiteY8" fmla="*/ 72299 h 80218"/>
                <a:gd name="connsiteX9" fmla="*/ 14450 w 55226"/>
                <a:gd name="connsiteY9" fmla="*/ 78984 h 80218"/>
                <a:gd name="connsiteX10" fmla="*/ 0 w 55226"/>
                <a:gd name="connsiteY10" fmla="*/ 78984 h 80218"/>
                <a:gd name="connsiteX11" fmla="*/ 0 w 55226"/>
                <a:gd name="connsiteY11" fmla="*/ 0 h 80218"/>
                <a:gd name="connsiteX12" fmla="*/ 27048 w 55226"/>
                <a:gd name="connsiteY12" fmla="*/ 66488 h 80218"/>
                <a:gd name="connsiteX13" fmla="*/ 39595 w 55226"/>
                <a:gd name="connsiteY13" fmla="*/ 53633 h 80218"/>
                <a:gd name="connsiteX14" fmla="*/ 27048 w 55226"/>
                <a:gd name="connsiteY14" fmla="*/ 40778 h 80218"/>
                <a:gd name="connsiteX15" fmla="*/ 14501 w 55226"/>
                <a:gd name="connsiteY15" fmla="*/ 53633 h 80218"/>
                <a:gd name="connsiteX16" fmla="*/ 27048 w 55226"/>
                <a:gd name="connsiteY16" fmla="*/ 66488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26" h="80218">
                  <a:moveTo>
                    <a:pt x="51" y="0"/>
                  </a:moveTo>
                  <a:lnTo>
                    <a:pt x="15735" y="0"/>
                  </a:lnTo>
                  <a:lnTo>
                    <a:pt x="15735" y="33630"/>
                  </a:lnTo>
                  <a:lnTo>
                    <a:pt x="15941" y="33630"/>
                  </a:lnTo>
                  <a:cubicBezTo>
                    <a:pt x="19489" y="28693"/>
                    <a:pt x="25557" y="26945"/>
                    <a:pt x="32036" y="26945"/>
                  </a:cubicBezTo>
                  <a:cubicBezTo>
                    <a:pt x="46434" y="26945"/>
                    <a:pt x="55227" y="39903"/>
                    <a:pt x="55227" y="53993"/>
                  </a:cubicBezTo>
                  <a:cubicBezTo>
                    <a:pt x="55227" y="69368"/>
                    <a:pt x="45303" y="80218"/>
                    <a:pt x="30236" y="80218"/>
                  </a:cubicBezTo>
                  <a:cubicBezTo>
                    <a:pt x="23140" y="80218"/>
                    <a:pt x="17072" y="75950"/>
                    <a:pt x="14655" y="72299"/>
                  </a:cubicBezTo>
                  <a:lnTo>
                    <a:pt x="14450" y="72299"/>
                  </a:lnTo>
                  <a:lnTo>
                    <a:pt x="14450" y="78984"/>
                  </a:lnTo>
                  <a:lnTo>
                    <a:pt x="0" y="78984"/>
                  </a:lnTo>
                  <a:lnTo>
                    <a:pt x="0" y="0"/>
                  </a:lnTo>
                  <a:close/>
                  <a:moveTo>
                    <a:pt x="27048" y="66488"/>
                  </a:moveTo>
                  <a:cubicBezTo>
                    <a:pt x="34864" y="66488"/>
                    <a:pt x="39595" y="61243"/>
                    <a:pt x="39595" y="53633"/>
                  </a:cubicBezTo>
                  <a:cubicBezTo>
                    <a:pt x="39595" y="46023"/>
                    <a:pt x="34864" y="40778"/>
                    <a:pt x="27048" y="40778"/>
                  </a:cubicBezTo>
                  <a:cubicBezTo>
                    <a:pt x="19232" y="40778"/>
                    <a:pt x="14501" y="46023"/>
                    <a:pt x="14501" y="53633"/>
                  </a:cubicBezTo>
                  <a:cubicBezTo>
                    <a:pt x="14501" y="61243"/>
                    <a:pt x="19180" y="66488"/>
                    <a:pt x="27048" y="66488"/>
                  </a:cubicBezTo>
                  <a:close/>
                </a:path>
              </a:pathLst>
            </a:custGeom>
            <a:solidFill>
              <a:srgbClr val="7B8487"/>
            </a:solidFill>
            <a:ln w="5127"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ED1EF923-9CC1-9DAA-789D-CF2CF6E19A51}"/>
                </a:ext>
              </a:extLst>
            </p:cNvPr>
            <p:cNvSpPr/>
            <p:nvPr/>
          </p:nvSpPr>
          <p:spPr>
            <a:xfrm>
              <a:off x="11512181" y="6317737"/>
              <a:ext cx="48953" cy="52038"/>
            </a:xfrm>
            <a:custGeom>
              <a:avLst/>
              <a:gdLst>
                <a:gd name="connsiteX0" fmla="*/ 48953 w 48953"/>
                <a:gd name="connsiteY0" fmla="*/ 50753 h 52038"/>
                <a:gd name="connsiteX1" fmla="*/ 33887 w 48953"/>
                <a:gd name="connsiteY1" fmla="*/ 50753 h 52038"/>
                <a:gd name="connsiteX2" fmla="*/ 33887 w 48953"/>
                <a:gd name="connsiteY2" fmla="*/ 43863 h 52038"/>
                <a:gd name="connsiteX3" fmla="*/ 33681 w 48953"/>
                <a:gd name="connsiteY3" fmla="*/ 43863 h 52038"/>
                <a:gd name="connsiteX4" fmla="*/ 18820 w 48953"/>
                <a:gd name="connsiteY4" fmla="*/ 52039 h 52038"/>
                <a:gd name="connsiteX5" fmla="*/ 0 w 48953"/>
                <a:gd name="connsiteY5" fmla="*/ 28025 h 52038"/>
                <a:gd name="connsiteX6" fmla="*/ 0 w 48953"/>
                <a:gd name="connsiteY6" fmla="*/ 0 h 52038"/>
                <a:gd name="connsiteX7" fmla="*/ 15684 w 48953"/>
                <a:gd name="connsiteY7" fmla="*/ 0 h 52038"/>
                <a:gd name="connsiteX8" fmla="*/ 15684 w 48953"/>
                <a:gd name="connsiteY8" fmla="*/ 24888 h 52038"/>
                <a:gd name="connsiteX9" fmla="*/ 23808 w 48953"/>
                <a:gd name="connsiteY9" fmla="*/ 38258 h 52038"/>
                <a:gd name="connsiteX10" fmla="*/ 33218 w 48953"/>
                <a:gd name="connsiteY10" fmla="*/ 25300 h 52038"/>
                <a:gd name="connsiteX11" fmla="*/ 33218 w 48953"/>
                <a:gd name="connsiteY11" fmla="*/ 0 h 52038"/>
                <a:gd name="connsiteX12" fmla="*/ 48902 w 48953"/>
                <a:gd name="connsiteY12" fmla="*/ 0 h 52038"/>
                <a:gd name="connsiteX13" fmla="*/ 48902 w 48953"/>
                <a:gd name="connsiteY13" fmla="*/ 50805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48953" y="50753"/>
                  </a:moveTo>
                  <a:lnTo>
                    <a:pt x="33887" y="50753"/>
                  </a:lnTo>
                  <a:lnTo>
                    <a:pt x="33887" y="43863"/>
                  </a:lnTo>
                  <a:lnTo>
                    <a:pt x="33681" y="43863"/>
                  </a:lnTo>
                  <a:cubicBezTo>
                    <a:pt x="31573" y="47822"/>
                    <a:pt x="26482" y="52039"/>
                    <a:pt x="18820" y="52039"/>
                  </a:cubicBezTo>
                  <a:cubicBezTo>
                    <a:pt x="2931" y="52039"/>
                    <a:pt x="0" y="41600"/>
                    <a:pt x="0" y="28025"/>
                  </a:cubicBezTo>
                  <a:lnTo>
                    <a:pt x="0" y="0"/>
                  </a:lnTo>
                  <a:lnTo>
                    <a:pt x="15684" y="0"/>
                  </a:lnTo>
                  <a:lnTo>
                    <a:pt x="15684" y="24888"/>
                  </a:lnTo>
                  <a:cubicBezTo>
                    <a:pt x="15684" y="30750"/>
                    <a:pt x="15787" y="38258"/>
                    <a:pt x="23808" y="38258"/>
                  </a:cubicBezTo>
                  <a:cubicBezTo>
                    <a:pt x="31830" y="38258"/>
                    <a:pt x="33218" y="31882"/>
                    <a:pt x="33218" y="25300"/>
                  </a:cubicBezTo>
                  <a:lnTo>
                    <a:pt x="33218" y="0"/>
                  </a:lnTo>
                  <a:lnTo>
                    <a:pt x="48902" y="0"/>
                  </a:lnTo>
                  <a:lnTo>
                    <a:pt x="48902" y="50805"/>
                  </a:lnTo>
                  <a:close/>
                </a:path>
              </a:pathLst>
            </a:custGeom>
            <a:solidFill>
              <a:srgbClr val="7B8487"/>
            </a:solidFill>
            <a:ln w="5127"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6930A333-7702-818B-3C36-6114309090EC}"/>
                </a:ext>
              </a:extLst>
            </p:cNvPr>
            <p:cNvSpPr/>
            <p:nvPr/>
          </p:nvSpPr>
          <p:spPr>
            <a:xfrm>
              <a:off x="11570597" y="6316452"/>
              <a:ext cx="46330" cy="53273"/>
            </a:xfrm>
            <a:custGeom>
              <a:avLst/>
              <a:gdLst>
                <a:gd name="connsiteX0" fmla="*/ 35995 w 46330"/>
                <a:gd name="connsiteY0" fmla="*/ 17638 h 53273"/>
                <a:gd name="connsiteX1" fmla="*/ 28282 w 46330"/>
                <a:gd name="connsiteY1" fmla="*/ 13781 h 53273"/>
                <a:gd name="connsiteX2" fmla="*/ 15735 w 46330"/>
                <a:gd name="connsiteY2" fmla="*/ 26637 h 53273"/>
                <a:gd name="connsiteX3" fmla="*/ 28282 w 46330"/>
                <a:gd name="connsiteY3" fmla="*/ 39492 h 53273"/>
                <a:gd name="connsiteX4" fmla="*/ 35995 w 46330"/>
                <a:gd name="connsiteY4" fmla="*/ 35635 h 53273"/>
                <a:gd name="connsiteX5" fmla="*/ 46331 w 46330"/>
                <a:gd name="connsiteY5" fmla="*/ 46485 h 53273"/>
                <a:gd name="connsiteX6" fmla="*/ 28231 w 46330"/>
                <a:gd name="connsiteY6" fmla="*/ 53273 h 53273"/>
                <a:gd name="connsiteX7" fmla="*/ 0 w 46330"/>
                <a:gd name="connsiteY7" fmla="*/ 26637 h 53273"/>
                <a:gd name="connsiteX8" fmla="*/ 28231 w 46330"/>
                <a:gd name="connsiteY8" fmla="*/ 0 h 53273"/>
                <a:gd name="connsiteX9" fmla="*/ 46331 w 46330"/>
                <a:gd name="connsiteY9" fmla="*/ 6788 h 53273"/>
                <a:gd name="connsiteX10" fmla="*/ 35995 w 46330"/>
                <a:gd name="connsiteY10" fmla="*/ 17638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30" h="53273">
                  <a:moveTo>
                    <a:pt x="35995" y="17638"/>
                  </a:moveTo>
                  <a:cubicBezTo>
                    <a:pt x="34453" y="15427"/>
                    <a:pt x="31521" y="13781"/>
                    <a:pt x="28282" y="13781"/>
                  </a:cubicBezTo>
                  <a:cubicBezTo>
                    <a:pt x="20466" y="13781"/>
                    <a:pt x="15735" y="19026"/>
                    <a:pt x="15735" y="26637"/>
                  </a:cubicBezTo>
                  <a:cubicBezTo>
                    <a:pt x="15735" y="34247"/>
                    <a:pt x="20414" y="39492"/>
                    <a:pt x="28282" y="39492"/>
                  </a:cubicBezTo>
                  <a:cubicBezTo>
                    <a:pt x="31727" y="39492"/>
                    <a:pt x="34247" y="37744"/>
                    <a:pt x="35995" y="35635"/>
                  </a:cubicBezTo>
                  <a:lnTo>
                    <a:pt x="46331" y="46485"/>
                  </a:lnTo>
                  <a:cubicBezTo>
                    <a:pt x="41394" y="51525"/>
                    <a:pt x="34195" y="53273"/>
                    <a:pt x="28231" y="53273"/>
                  </a:cubicBezTo>
                  <a:cubicBezTo>
                    <a:pt x="12547" y="53273"/>
                    <a:pt x="0" y="42834"/>
                    <a:pt x="0" y="26637"/>
                  </a:cubicBezTo>
                  <a:cubicBezTo>
                    <a:pt x="0" y="10439"/>
                    <a:pt x="12547" y="0"/>
                    <a:pt x="28231" y="0"/>
                  </a:cubicBezTo>
                  <a:cubicBezTo>
                    <a:pt x="34195" y="0"/>
                    <a:pt x="41394" y="1800"/>
                    <a:pt x="46331" y="6788"/>
                  </a:cubicBezTo>
                  <a:lnTo>
                    <a:pt x="35995" y="17638"/>
                  </a:lnTo>
                  <a:close/>
                </a:path>
              </a:pathLst>
            </a:custGeom>
            <a:solidFill>
              <a:srgbClr val="7B8487"/>
            </a:solidFill>
            <a:ln w="5127"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252E394C-F56E-31A6-76BC-315F8B40E58C}"/>
                </a:ext>
              </a:extLst>
            </p:cNvPr>
            <p:cNvSpPr/>
            <p:nvPr/>
          </p:nvSpPr>
          <p:spPr>
            <a:xfrm>
              <a:off x="11621556" y="6292592"/>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34 w 18203"/>
                <a:gd name="connsiteY5" fmla="*/ 25094 h 75898"/>
                <a:gd name="connsiteX6" fmla="*/ 16918 w 18203"/>
                <a:gd name="connsiteY6" fmla="*/ 25094 h 75898"/>
                <a:gd name="connsiteX7" fmla="*/ 16918 w 18203"/>
                <a:gd name="connsiteY7" fmla="*/ 75899 h 75898"/>
                <a:gd name="connsiteX8" fmla="*/ 1234 w 18203"/>
                <a:gd name="connsiteY8" fmla="*/ 75899 h 75898"/>
                <a:gd name="connsiteX9" fmla="*/ 1234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34" y="25094"/>
                  </a:moveTo>
                  <a:lnTo>
                    <a:pt x="16918" y="25094"/>
                  </a:lnTo>
                  <a:lnTo>
                    <a:pt x="16918" y="75899"/>
                  </a:lnTo>
                  <a:lnTo>
                    <a:pt x="1234" y="75899"/>
                  </a:lnTo>
                  <a:lnTo>
                    <a:pt x="1234" y="25094"/>
                  </a:lnTo>
                  <a:close/>
                </a:path>
              </a:pathLst>
            </a:custGeom>
            <a:solidFill>
              <a:srgbClr val="7B8487"/>
            </a:solidFill>
            <a:ln w="5127"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AAAC7F8D-766B-4999-ACC5-8FB5A967321E}"/>
                </a:ext>
              </a:extLst>
            </p:cNvPr>
            <p:cNvSpPr/>
            <p:nvPr/>
          </p:nvSpPr>
          <p:spPr>
            <a:xfrm>
              <a:off x="11647884" y="6294495"/>
              <a:ext cx="56461" cy="75230"/>
            </a:xfrm>
            <a:custGeom>
              <a:avLst/>
              <a:gdLst>
                <a:gd name="connsiteX0" fmla="*/ 28231 w 56461"/>
                <a:gd name="connsiteY0" fmla="*/ 21957 h 75230"/>
                <a:gd name="connsiteX1" fmla="*/ 56461 w 56461"/>
                <a:gd name="connsiteY1" fmla="*/ 48594 h 75230"/>
                <a:gd name="connsiteX2" fmla="*/ 28231 w 56461"/>
                <a:gd name="connsiteY2" fmla="*/ 75230 h 75230"/>
                <a:gd name="connsiteX3" fmla="*/ 0 w 56461"/>
                <a:gd name="connsiteY3" fmla="*/ 48594 h 75230"/>
                <a:gd name="connsiteX4" fmla="*/ 28231 w 56461"/>
                <a:gd name="connsiteY4" fmla="*/ 21957 h 75230"/>
                <a:gd name="connsiteX5" fmla="*/ 28231 w 56461"/>
                <a:gd name="connsiteY5" fmla="*/ 61449 h 75230"/>
                <a:gd name="connsiteX6" fmla="*/ 40777 w 56461"/>
                <a:gd name="connsiteY6" fmla="*/ 48594 h 75230"/>
                <a:gd name="connsiteX7" fmla="*/ 28231 w 56461"/>
                <a:gd name="connsiteY7" fmla="*/ 35738 h 75230"/>
                <a:gd name="connsiteX8" fmla="*/ 15684 w 56461"/>
                <a:gd name="connsiteY8" fmla="*/ 48594 h 75230"/>
                <a:gd name="connsiteX9" fmla="*/ 28231 w 56461"/>
                <a:gd name="connsiteY9" fmla="*/ 61449 h 75230"/>
                <a:gd name="connsiteX10" fmla="*/ 28333 w 56461"/>
                <a:gd name="connsiteY10" fmla="*/ 0 h 75230"/>
                <a:gd name="connsiteX11" fmla="*/ 49673 w 56461"/>
                <a:gd name="connsiteY11" fmla="*/ 0 h 75230"/>
                <a:gd name="connsiteX12" fmla="*/ 31573 w 56461"/>
                <a:gd name="connsiteY12" fmla="*/ 15067 h 75230"/>
                <a:gd name="connsiteX13" fmla="*/ 17792 w 56461"/>
                <a:gd name="connsiteY13" fmla="*/ 15067 h 75230"/>
                <a:gd name="connsiteX14" fmla="*/ 28333 w 56461"/>
                <a:gd name="connsiteY14" fmla="*/ 0 h 7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461" h="75230">
                  <a:moveTo>
                    <a:pt x="28231" y="21957"/>
                  </a:moveTo>
                  <a:cubicBezTo>
                    <a:pt x="43914" y="21957"/>
                    <a:pt x="56461" y="32396"/>
                    <a:pt x="56461" y="48594"/>
                  </a:cubicBezTo>
                  <a:cubicBezTo>
                    <a:pt x="56461" y="64792"/>
                    <a:pt x="43914" y="75230"/>
                    <a:pt x="28231" y="75230"/>
                  </a:cubicBezTo>
                  <a:cubicBezTo>
                    <a:pt x="12547" y="75230"/>
                    <a:pt x="0" y="64792"/>
                    <a:pt x="0" y="48594"/>
                  </a:cubicBezTo>
                  <a:cubicBezTo>
                    <a:pt x="0" y="32396"/>
                    <a:pt x="12547" y="21957"/>
                    <a:pt x="28231" y="21957"/>
                  </a:cubicBezTo>
                  <a:close/>
                  <a:moveTo>
                    <a:pt x="28231" y="61449"/>
                  </a:moveTo>
                  <a:cubicBezTo>
                    <a:pt x="36047" y="61449"/>
                    <a:pt x="40777" y="56204"/>
                    <a:pt x="40777" y="48594"/>
                  </a:cubicBezTo>
                  <a:cubicBezTo>
                    <a:pt x="40777" y="40983"/>
                    <a:pt x="36098" y="35738"/>
                    <a:pt x="28231" y="35738"/>
                  </a:cubicBezTo>
                  <a:cubicBezTo>
                    <a:pt x="20363" y="35738"/>
                    <a:pt x="15684" y="40983"/>
                    <a:pt x="15684" y="48594"/>
                  </a:cubicBezTo>
                  <a:cubicBezTo>
                    <a:pt x="15684" y="56204"/>
                    <a:pt x="20414" y="61449"/>
                    <a:pt x="28231" y="61449"/>
                  </a:cubicBezTo>
                  <a:close/>
                  <a:moveTo>
                    <a:pt x="28333" y="0"/>
                  </a:moveTo>
                  <a:lnTo>
                    <a:pt x="49673" y="0"/>
                  </a:lnTo>
                  <a:lnTo>
                    <a:pt x="31573" y="15067"/>
                  </a:lnTo>
                  <a:lnTo>
                    <a:pt x="17792" y="15067"/>
                  </a:lnTo>
                  <a:lnTo>
                    <a:pt x="28333" y="0"/>
                  </a:lnTo>
                  <a:close/>
                </a:path>
              </a:pathLst>
            </a:custGeom>
            <a:solidFill>
              <a:srgbClr val="7B8487"/>
            </a:solidFill>
            <a:ln w="5127"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0F09C74A-751F-05D5-DA7E-B69FC1BC81CF}"/>
                </a:ext>
              </a:extLst>
            </p:cNvPr>
            <p:cNvSpPr/>
            <p:nvPr/>
          </p:nvSpPr>
          <p:spPr>
            <a:xfrm>
              <a:off x="11713498" y="6316401"/>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4 w 48953"/>
                <a:gd name="connsiteY5" fmla="*/ 24014 h 52038"/>
                <a:gd name="connsiteX6" fmla="*/ 48954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86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3" y="0"/>
                    <a:pt x="48954" y="10439"/>
                    <a:pt x="48954" y="24014"/>
                  </a:cubicBezTo>
                  <a:lnTo>
                    <a:pt x="48954" y="52039"/>
                  </a:lnTo>
                  <a:lnTo>
                    <a:pt x="33270" y="52039"/>
                  </a:lnTo>
                  <a:lnTo>
                    <a:pt x="33270" y="27151"/>
                  </a:lnTo>
                  <a:cubicBezTo>
                    <a:pt x="33270" y="21289"/>
                    <a:pt x="33167" y="13781"/>
                    <a:pt x="25145" y="13781"/>
                  </a:cubicBezTo>
                  <a:cubicBezTo>
                    <a:pt x="17124" y="13781"/>
                    <a:pt x="15735" y="20157"/>
                    <a:pt x="15735" y="26739"/>
                  </a:cubicBezTo>
                  <a:lnTo>
                    <a:pt x="15735" y="52039"/>
                  </a:lnTo>
                  <a:lnTo>
                    <a:pt x="51" y="52039"/>
                  </a:lnTo>
                  <a:lnTo>
                    <a:pt x="51" y="1286"/>
                  </a:lnTo>
                  <a:close/>
                </a:path>
              </a:pathLst>
            </a:custGeom>
            <a:solidFill>
              <a:srgbClr val="7B8487"/>
            </a:solidFill>
            <a:ln w="5127"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C9FF3CEC-2C37-3AC8-26F4-4CB6BAA00870}"/>
                </a:ext>
              </a:extLst>
            </p:cNvPr>
            <p:cNvSpPr/>
            <p:nvPr/>
          </p:nvSpPr>
          <p:spPr>
            <a:xfrm>
              <a:off x="9821124" y="6405000"/>
              <a:ext cx="55175" cy="80218"/>
            </a:xfrm>
            <a:custGeom>
              <a:avLst/>
              <a:gdLst>
                <a:gd name="connsiteX0" fmla="*/ 55176 w 55175"/>
                <a:gd name="connsiteY0" fmla="*/ 78984 h 80218"/>
                <a:gd name="connsiteX1" fmla="*/ 40777 w 55175"/>
                <a:gd name="connsiteY1" fmla="*/ 78984 h 80218"/>
                <a:gd name="connsiteX2" fmla="*/ 40777 w 55175"/>
                <a:gd name="connsiteY2" fmla="*/ 72299 h 80218"/>
                <a:gd name="connsiteX3" fmla="*/ 40572 w 55175"/>
                <a:gd name="connsiteY3" fmla="*/ 72299 h 80218"/>
                <a:gd name="connsiteX4" fmla="*/ 24991 w 55175"/>
                <a:gd name="connsiteY4" fmla="*/ 80218 h 80218"/>
                <a:gd name="connsiteX5" fmla="*/ 0 w 55175"/>
                <a:gd name="connsiteY5" fmla="*/ 53993 h 80218"/>
                <a:gd name="connsiteX6" fmla="*/ 23191 w 55175"/>
                <a:gd name="connsiteY6" fmla="*/ 26945 h 80218"/>
                <a:gd name="connsiteX7" fmla="*/ 39286 w 55175"/>
                <a:gd name="connsiteY7" fmla="*/ 33630 h 80218"/>
                <a:gd name="connsiteX8" fmla="*/ 39492 w 55175"/>
                <a:gd name="connsiteY8" fmla="*/ 33630 h 80218"/>
                <a:gd name="connsiteX9" fmla="*/ 39492 w 55175"/>
                <a:gd name="connsiteY9" fmla="*/ 0 h 80218"/>
                <a:gd name="connsiteX10" fmla="*/ 55176 w 55175"/>
                <a:gd name="connsiteY10" fmla="*/ 0 h 80218"/>
                <a:gd name="connsiteX11" fmla="*/ 55176 w 55175"/>
                <a:gd name="connsiteY11" fmla="*/ 79035 h 80218"/>
                <a:gd name="connsiteX12" fmla="*/ 28179 w 55175"/>
                <a:gd name="connsiteY12" fmla="*/ 40726 h 80218"/>
                <a:gd name="connsiteX13" fmla="*/ 15632 w 55175"/>
                <a:gd name="connsiteY13" fmla="*/ 53582 h 80218"/>
                <a:gd name="connsiteX14" fmla="*/ 28179 w 55175"/>
                <a:gd name="connsiteY14" fmla="*/ 66437 h 80218"/>
                <a:gd name="connsiteX15" fmla="*/ 40726 w 55175"/>
                <a:gd name="connsiteY15" fmla="*/ 53582 h 80218"/>
                <a:gd name="connsiteX16" fmla="*/ 28179 w 55175"/>
                <a:gd name="connsiteY16" fmla="*/ 40726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175" h="80218">
                  <a:moveTo>
                    <a:pt x="55176" y="78984"/>
                  </a:moveTo>
                  <a:lnTo>
                    <a:pt x="40777" y="78984"/>
                  </a:lnTo>
                  <a:lnTo>
                    <a:pt x="40777" y="72299"/>
                  </a:lnTo>
                  <a:lnTo>
                    <a:pt x="40572" y="72299"/>
                  </a:lnTo>
                  <a:cubicBezTo>
                    <a:pt x="38155" y="75950"/>
                    <a:pt x="32087" y="80218"/>
                    <a:pt x="24991" y="80218"/>
                  </a:cubicBezTo>
                  <a:cubicBezTo>
                    <a:pt x="9924" y="80218"/>
                    <a:pt x="0" y="69368"/>
                    <a:pt x="0" y="53993"/>
                  </a:cubicBezTo>
                  <a:cubicBezTo>
                    <a:pt x="0" y="39903"/>
                    <a:pt x="8793" y="26945"/>
                    <a:pt x="23191" y="26945"/>
                  </a:cubicBezTo>
                  <a:cubicBezTo>
                    <a:pt x="29670" y="26945"/>
                    <a:pt x="35738" y="28745"/>
                    <a:pt x="39286" y="33630"/>
                  </a:cubicBezTo>
                  <a:lnTo>
                    <a:pt x="39492" y="33630"/>
                  </a:lnTo>
                  <a:lnTo>
                    <a:pt x="39492" y="0"/>
                  </a:lnTo>
                  <a:lnTo>
                    <a:pt x="55176" y="0"/>
                  </a:lnTo>
                  <a:lnTo>
                    <a:pt x="55176" y="79035"/>
                  </a:lnTo>
                  <a:close/>
                  <a:moveTo>
                    <a:pt x="28179" y="40726"/>
                  </a:moveTo>
                  <a:cubicBezTo>
                    <a:pt x="20363" y="40726"/>
                    <a:pt x="15632" y="45971"/>
                    <a:pt x="15632" y="53582"/>
                  </a:cubicBezTo>
                  <a:cubicBezTo>
                    <a:pt x="15632" y="61192"/>
                    <a:pt x="20363" y="66437"/>
                    <a:pt x="28179" y="66437"/>
                  </a:cubicBezTo>
                  <a:cubicBezTo>
                    <a:pt x="35995" y="66437"/>
                    <a:pt x="40726" y="61192"/>
                    <a:pt x="40726" y="53582"/>
                  </a:cubicBezTo>
                  <a:cubicBezTo>
                    <a:pt x="40726" y="45971"/>
                    <a:pt x="36047" y="40726"/>
                    <a:pt x="28179" y="40726"/>
                  </a:cubicBezTo>
                  <a:close/>
                </a:path>
              </a:pathLst>
            </a:custGeom>
            <a:solidFill>
              <a:srgbClr val="7B8487"/>
            </a:solidFill>
            <a:ln w="5127"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8B9B4771-142F-0C09-6017-47F7B6F3C599}"/>
                </a:ext>
              </a:extLst>
            </p:cNvPr>
            <p:cNvSpPr/>
            <p:nvPr/>
          </p:nvSpPr>
          <p:spPr>
            <a:xfrm>
              <a:off x="9887201" y="6431945"/>
              <a:ext cx="52038" cy="53273"/>
            </a:xfrm>
            <a:custGeom>
              <a:avLst/>
              <a:gdLst>
                <a:gd name="connsiteX0" fmla="*/ 49673 w 52038"/>
                <a:gd name="connsiteY0" fmla="*/ 43246 h 53273"/>
                <a:gd name="connsiteX1" fmla="*/ 28231 w 52038"/>
                <a:gd name="connsiteY1" fmla="*/ 53273 h 53273"/>
                <a:gd name="connsiteX2" fmla="*/ 0 w 52038"/>
                <a:gd name="connsiteY2" fmla="*/ 26637 h 53273"/>
                <a:gd name="connsiteX3" fmla="*/ 28231 w 52038"/>
                <a:gd name="connsiteY3" fmla="*/ 0 h 53273"/>
                <a:gd name="connsiteX4" fmla="*/ 52039 w 52038"/>
                <a:gd name="connsiteY4" fmla="*/ 26637 h 53273"/>
                <a:gd name="connsiteX5" fmla="*/ 52039 w 52038"/>
                <a:gd name="connsiteY5" fmla="*/ 31573 h 53273"/>
                <a:gd name="connsiteX6" fmla="*/ 15684 w 52038"/>
                <a:gd name="connsiteY6" fmla="*/ 31573 h 53273"/>
                <a:gd name="connsiteX7" fmla="*/ 27511 w 52038"/>
                <a:gd name="connsiteY7" fmla="*/ 41395 h 53273"/>
                <a:gd name="connsiteX8" fmla="*/ 38669 w 52038"/>
                <a:gd name="connsiteY8" fmla="*/ 35224 h 53273"/>
                <a:gd name="connsiteX9" fmla="*/ 49622 w 52038"/>
                <a:gd name="connsiteY9" fmla="*/ 43297 h 53273"/>
                <a:gd name="connsiteX10" fmla="*/ 36407 w 52038"/>
                <a:gd name="connsiteY10" fmla="*/ 20877 h 53273"/>
                <a:gd name="connsiteX11" fmla="*/ 26791 w 52038"/>
                <a:gd name="connsiteY11" fmla="*/ 11261 h 53273"/>
                <a:gd name="connsiteX12" fmla="*/ 15735 w 52038"/>
                <a:gd name="connsiteY12" fmla="*/ 20877 h 53273"/>
                <a:gd name="connsiteX13" fmla="*/ 36407 w 52038"/>
                <a:gd name="connsiteY13" fmla="*/ 20877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38" h="53273">
                  <a:moveTo>
                    <a:pt x="49673" y="43246"/>
                  </a:moveTo>
                  <a:cubicBezTo>
                    <a:pt x="44634" y="49622"/>
                    <a:pt x="36407" y="53273"/>
                    <a:pt x="28231" y="53273"/>
                  </a:cubicBezTo>
                  <a:cubicBezTo>
                    <a:pt x="12547" y="53273"/>
                    <a:pt x="0" y="42834"/>
                    <a:pt x="0" y="26637"/>
                  </a:cubicBezTo>
                  <a:cubicBezTo>
                    <a:pt x="0" y="10439"/>
                    <a:pt x="12547" y="0"/>
                    <a:pt x="28231" y="0"/>
                  </a:cubicBezTo>
                  <a:cubicBezTo>
                    <a:pt x="42886" y="0"/>
                    <a:pt x="52039" y="10439"/>
                    <a:pt x="52039" y="26637"/>
                  </a:cubicBezTo>
                  <a:lnTo>
                    <a:pt x="52039" y="31573"/>
                  </a:lnTo>
                  <a:lnTo>
                    <a:pt x="15684" y="31573"/>
                  </a:lnTo>
                  <a:cubicBezTo>
                    <a:pt x="16918" y="37538"/>
                    <a:pt x="21443" y="41395"/>
                    <a:pt x="27511" y="41395"/>
                  </a:cubicBezTo>
                  <a:cubicBezTo>
                    <a:pt x="32653" y="41395"/>
                    <a:pt x="36098" y="38772"/>
                    <a:pt x="38669" y="35224"/>
                  </a:cubicBezTo>
                  <a:lnTo>
                    <a:pt x="49622" y="43297"/>
                  </a:lnTo>
                  <a:close/>
                  <a:moveTo>
                    <a:pt x="36407" y="20877"/>
                  </a:moveTo>
                  <a:cubicBezTo>
                    <a:pt x="36509" y="15632"/>
                    <a:pt x="32447" y="11261"/>
                    <a:pt x="26791" y="11261"/>
                  </a:cubicBezTo>
                  <a:cubicBezTo>
                    <a:pt x="19900" y="11261"/>
                    <a:pt x="16146" y="15992"/>
                    <a:pt x="15735" y="20877"/>
                  </a:cubicBezTo>
                  <a:lnTo>
                    <a:pt x="36407" y="20877"/>
                  </a:lnTo>
                  <a:close/>
                </a:path>
              </a:pathLst>
            </a:custGeom>
            <a:solidFill>
              <a:srgbClr val="7B8487"/>
            </a:solidFill>
            <a:ln w="5127"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D5112416-C888-9C41-5615-4D643EEB8550}"/>
                </a:ext>
              </a:extLst>
            </p:cNvPr>
            <p:cNvSpPr/>
            <p:nvPr/>
          </p:nvSpPr>
          <p:spPr>
            <a:xfrm>
              <a:off x="9979915" y="6405000"/>
              <a:ext cx="15683" cy="79035"/>
            </a:xfrm>
            <a:custGeom>
              <a:avLst/>
              <a:gdLst>
                <a:gd name="connsiteX0" fmla="*/ 0 w 15683"/>
                <a:gd name="connsiteY0" fmla="*/ 0 h 79035"/>
                <a:gd name="connsiteX1" fmla="*/ 15684 w 15683"/>
                <a:gd name="connsiteY1" fmla="*/ 0 h 79035"/>
                <a:gd name="connsiteX2" fmla="*/ 15684 w 15683"/>
                <a:gd name="connsiteY2" fmla="*/ 79035 h 79035"/>
                <a:gd name="connsiteX3" fmla="*/ 0 w 15683"/>
                <a:gd name="connsiteY3" fmla="*/ 79035 h 79035"/>
                <a:gd name="connsiteX4" fmla="*/ 0 w 15683"/>
                <a:gd name="connsiteY4" fmla="*/ 0 h 79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3" h="79035">
                  <a:moveTo>
                    <a:pt x="0" y="0"/>
                  </a:moveTo>
                  <a:lnTo>
                    <a:pt x="15684" y="0"/>
                  </a:lnTo>
                  <a:lnTo>
                    <a:pt x="15684" y="79035"/>
                  </a:lnTo>
                  <a:lnTo>
                    <a:pt x="0" y="79035"/>
                  </a:lnTo>
                  <a:lnTo>
                    <a:pt x="0" y="0"/>
                  </a:lnTo>
                  <a:close/>
                </a:path>
              </a:pathLst>
            </a:custGeom>
            <a:solidFill>
              <a:srgbClr val="7B8487"/>
            </a:solidFill>
            <a:ln w="5127"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62387110-EC68-D84A-6973-86C54FCAA403}"/>
                </a:ext>
              </a:extLst>
            </p:cNvPr>
            <p:cNvSpPr/>
            <p:nvPr/>
          </p:nvSpPr>
          <p:spPr>
            <a:xfrm>
              <a:off x="10004392" y="6431843"/>
              <a:ext cx="48799" cy="53375"/>
            </a:xfrm>
            <a:custGeom>
              <a:avLst/>
              <a:gdLst>
                <a:gd name="connsiteX0" fmla="*/ 34401 w 48799"/>
                <a:gd name="connsiteY0" fmla="*/ 45765 h 53375"/>
                <a:gd name="connsiteX1" fmla="*/ 34196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493 w 48799"/>
                <a:gd name="connsiteY13" fmla="*/ 29876 h 53375"/>
                <a:gd name="connsiteX14" fmla="*/ 15015 w 48799"/>
                <a:gd name="connsiteY14" fmla="*/ 37178 h 53375"/>
                <a:gd name="connsiteX15" fmla="*/ 22420 w 48799"/>
                <a:gd name="connsiteY15" fmla="*/ 42732 h 53375"/>
                <a:gd name="connsiteX16" fmla="*/ 34350 w 48799"/>
                <a:gd name="connsiteY16" fmla="*/ 33219 h 53375"/>
                <a:gd name="connsiteX17" fmla="*/ 34350 w 48799"/>
                <a:gd name="connsiteY17" fmla="*/ 29876 h 53375"/>
                <a:gd name="connsiteX18" fmla="*/ 30493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6"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493" y="29876"/>
                  </a:moveTo>
                  <a:cubicBezTo>
                    <a:pt x="25659" y="29876"/>
                    <a:pt x="15015" y="30287"/>
                    <a:pt x="15015" y="37178"/>
                  </a:cubicBezTo>
                  <a:cubicBezTo>
                    <a:pt x="15015" y="40932"/>
                    <a:pt x="18975" y="42732"/>
                    <a:pt x="22420" y="42732"/>
                  </a:cubicBezTo>
                  <a:cubicBezTo>
                    <a:pt x="28591" y="42732"/>
                    <a:pt x="34350" y="39492"/>
                    <a:pt x="34350" y="33219"/>
                  </a:cubicBezTo>
                  <a:lnTo>
                    <a:pt x="34350" y="29876"/>
                  </a:lnTo>
                  <a:lnTo>
                    <a:pt x="30493" y="29876"/>
                  </a:lnTo>
                  <a:close/>
                </a:path>
              </a:pathLst>
            </a:custGeom>
            <a:solidFill>
              <a:srgbClr val="7B8487"/>
            </a:solidFill>
            <a:ln w="5127"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D661F5CB-B342-6AE8-FE45-DE3D11A7B1AC}"/>
                </a:ext>
              </a:extLst>
            </p:cNvPr>
            <p:cNvSpPr/>
            <p:nvPr/>
          </p:nvSpPr>
          <p:spPr>
            <a:xfrm>
              <a:off x="10059979" y="6431997"/>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5"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7AEFFEDF-F51D-2ECA-2D24-82E5414494C1}"/>
                </a:ext>
              </a:extLst>
            </p:cNvPr>
            <p:cNvSpPr/>
            <p:nvPr/>
          </p:nvSpPr>
          <p:spPr>
            <a:xfrm>
              <a:off x="10143796" y="6431945"/>
              <a:ext cx="55227" cy="75847"/>
            </a:xfrm>
            <a:custGeom>
              <a:avLst/>
              <a:gdLst>
                <a:gd name="connsiteX0" fmla="*/ 0 w 55227"/>
                <a:gd name="connsiteY0" fmla="*/ 1234 h 75847"/>
                <a:gd name="connsiteX1" fmla="*/ 14450 w 55227"/>
                <a:gd name="connsiteY1" fmla="*/ 1234 h 75847"/>
                <a:gd name="connsiteX2" fmla="*/ 14450 w 55227"/>
                <a:gd name="connsiteY2" fmla="*/ 7919 h 75847"/>
                <a:gd name="connsiteX3" fmla="*/ 14655 w 55227"/>
                <a:gd name="connsiteY3" fmla="*/ 7919 h 75847"/>
                <a:gd name="connsiteX4" fmla="*/ 30236 w 55227"/>
                <a:gd name="connsiteY4" fmla="*/ 0 h 75847"/>
                <a:gd name="connsiteX5" fmla="*/ 55227 w 55227"/>
                <a:gd name="connsiteY5" fmla="*/ 26225 h 75847"/>
                <a:gd name="connsiteX6" fmla="*/ 32036 w 55227"/>
                <a:gd name="connsiteY6" fmla="*/ 53273 h 75847"/>
                <a:gd name="connsiteX7" fmla="*/ 15941 w 55227"/>
                <a:gd name="connsiteY7" fmla="*/ 46588 h 75847"/>
                <a:gd name="connsiteX8" fmla="*/ 15735 w 55227"/>
                <a:gd name="connsiteY8" fmla="*/ 46588 h 75847"/>
                <a:gd name="connsiteX9" fmla="*/ 15735 w 55227"/>
                <a:gd name="connsiteY9" fmla="*/ 75847 h 75847"/>
                <a:gd name="connsiteX10" fmla="*/ 51 w 55227"/>
                <a:gd name="connsiteY10" fmla="*/ 75847 h 75847"/>
                <a:gd name="connsiteX11" fmla="*/ 51 w 55227"/>
                <a:gd name="connsiteY11" fmla="*/ 1234 h 75847"/>
                <a:gd name="connsiteX12" fmla="*/ 26945 w 55227"/>
                <a:gd name="connsiteY12" fmla="*/ 39492 h 75847"/>
                <a:gd name="connsiteX13" fmla="*/ 39492 w 55227"/>
                <a:gd name="connsiteY13" fmla="*/ 26637 h 75847"/>
                <a:gd name="connsiteX14" fmla="*/ 26945 w 55227"/>
                <a:gd name="connsiteY14" fmla="*/ 13781 h 75847"/>
                <a:gd name="connsiteX15" fmla="*/ 14398 w 55227"/>
                <a:gd name="connsiteY15" fmla="*/ 26637 h 75847"/>
                <a:gd name="connsiteX16" fmla="*/ 26945 w 55227"/>
                <a:gd name="connsiteY16" fmla="*/ 39492 h 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27" h="75847">
                  <a:moveTo>
                    <a:pt x="0" y="1234"/>
                  </a:moveTo>
                  <a:lnTo>
                    <a:pt x="14450" y="1234"/>
                  </a:lnTo>
                  <a:lnTo>
                    <a:pt x="14450" y="7919"/>
                  </a:lnTo>
                  <a:lnTo>
                    <a:pt x="14655" y="7919"/>
                  </a:lnTo>
                  <a:cubicBezTo>
                    <a:pt x="17072" y="4268"/>
                    <a:pt x="23140" y="0"/>
                    <a:pt x="30236" y="0"/>
                  </a:cubicBezTo>
                  <a:cubicBezTo>
                    <a:pt x="45303" y="0"/>
                    <a:pt x="55227" y="10850"/>
                    <a:pt x="55227" y="26225"/>
                  </a:cubicBezTo>
                  <a:cubicBezTo>
                    <a:pt x="55227" y="40315"/>
                    <a:pt x="46434" y="53273"/>
                    <a:pt x="32036" y="53273"/>
                  </a:cubicBezTo>
                  <a:cubicBezTo>
                    <a:pt x="25557" y="53273"/>
                    <a:pt x="19489" y="51473"/>
                    <a:pt x="15941" y="46588"/>
                  </a:cubicBezTo>
                  <a:lnTo>
                    <a:pt x="15735" y="46588"/>
                  </a:lnTo>
                  <a:lnTo>
                    <a:pt x="15735" y="75847"/>
                  </a:lnTo>
                  <a:lnTo>
                    <a:pt x="51" y="75847"/>
                  </a:lnTo>
                  <a:lnTo>
                    <a:pt x="51" y="1234"/>
                  </a:lnTo>
                  <a:close/>
                  <a:moveTo>
                    <a:pt x="26945" y="39492"/>
                  </a:moveTo>
                  <a:cubicBezTo>
                    <a:pt x="34761" y="39492"/>
                    <a:pt x="39492" y="34247"/>
                    <a:pt x="39492" y="26637"/>
                  </a:cubicBezTo>
                  <a:cubicBezTo>
                    <a:pt x="39492" y="19026"/>
                    <a:pt x="34761" y="13781"/>
                    <a:pt x="26945" y="13781"/>
                  </a:cubicBezTo>
                  <a:cubicBezTo>
                    <a:pt x="19129" y="13781"/>
                    <a:pt x="14398" y="19026"/>
                    <a:pt x="14398" y="26637"/>
                  </a:cubicBezTo>
                  <a:cubicBezTo>
                    <a:pt x="14398" y="34247"/>
                    <a:pt x="19078" y="39492"/>
                    <a:pt x="26945" y="39492"/>
                  </a:cubicBezTo>
                  <a:close/>
                </a:path>
              </a:pathLst>
            </a:custGeom>
            <a:solidFill>
              <a:srgbClr val="7B8487"/>
            </a:solidFill>
            <a:ln w="5127"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E17B1744-676E-4A44-18E3-07B2C3E07457}"/>
                </a:ext>
              </a:extLst>
            </p:cNvPr>
            <p:cNvSpPr/>
            <p:nvPr/>
          </p:nvSpPr>
          <p:spPr>
            <a:xfrm>
              <a:off x="10205605" y="6431843"/>
              <a:ext cx="48799" cy="53375"/>
            </a:xfrm>
            <a:custGeom>
              <a:avLst/>
              <a:gdLst>
                <a:gd name="connsiteX0" fmla="*/ 34401 w 48799"/>
                <a:gd name="connsiteY0" fmla="*/ 45765 h 53375"/>
                <a:gd name="connsiteX1" fmla="*/ 34196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6"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24D9A8EC-8031-D5BC-2BD9-45E091D6B5EC}"/>
                </a:ext>
              </a:extLst>
            </p:cNvPr>
            <p:cNvSpPr/>
            <p:nvPr/>
          </p:nvSpPr>
          <p:spPr>
            <a:xfrm>
              <a:off x="10264277" y="6431894"/>
              <a:ext cx="35738" cy="52090"/>
            </a:xfrm>
            <a:custGeom>
              <a:avLst/>
              <a:gdLst>
                <a:gd name="connsiteX0" fmla="*/ 0 w 35738"/>
                <a:gd name="connsiteY0" fmla="*/ 1286 h 52090"/>
                <a:gd name="connsiteX1" fmla="*/ 15684 w 35738"/>
                <a:gd name="connsiteY1" fmla="*/ 1286 h 52090"/>
                <a:gd name="connsiteX2" fmla="*/ 15684 w 35738"/>
                <a:gd name="connsiteY2" fmla="*/ 9410 h 52090"/>
                <a:gd name="connsiteX3" fmla="*/ 15889 w 35738"/>
                <a:gd name="connsiteY3" fmla="*/ 9410 h 52090"/>
                <a:gd name="connsiteX4" fmla="*/ 30493 w 35738"/>
                <a:gd name="connsiteY4" fmla="*/ 0 h 52090"/>
                <a:gd name="connsiteX5" fmla="*/ 35738 w 35738"/>
                <a:gd name="connsiteY5" fmla="*/ 514 h 52090"/>
                <a:gd name="connsiteX6" fmla="*/ 35738 w 35738"/>
                <a:gd name="connsiteY6" fmla="*/ 14861 h 52090"/>
                <a:gd name="connsiteX7" fmla="*/ 29053 w 35738"/>
                <a:gd name="connsiteY7" fmla="*/ 13832 h 52090"/>
                <a:gd name="connsiteX8" fmla="*/ 15684 w 35738"/>
                <a:gd name="connsiteY8" fmla="*/ 30853 h 52090"/>
                <a:gd name="connsiteX9" fmla="*/ 15684 w 35738"/>
                <a:gd name="connsiteY9" fmla="*/ 52090 h 52090"/>
                <a:gd name="connsiteX10" fmla="*/ 0 w 35738"/>
                <a:gd name="connsiteY10" fmla="*/ 52090 h 52090"/>
                <a:gd name="connsiteX11" fmla="*/ 0 w 35738"/>
                <a:gd name="connsiteY11" fmla="*/ 1286 h 5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38" h="52090">
                  <a:moveTo>
                    <a:pt x="0" y="1286"/>
                  </a:moveTo>
                  <a:lnTo>
                    <a:pt x="15684" y="1286"/>
                  </a:lnTo>
                  <a:lnTo>
                    <a:pt x="15684" y="9410"/>
                  </a:lnTo>
                  <a:lnTo>
                    <a:pt x="15889" y="9410"/>
                  </a:lnTo>
                  <a:cubicBezTo>
                    <a:pt x="19232" y="3240"/>
                    <a:pt x="23603" y="0"/>
                    <a:pt x="30493" y="0"/>
                  </a:cubicBezTo>
                  <a:cubicBezTo>
                    <a:pt x="32293" y="0"/>
                    <a:pt x="34247" y="103"/>
                    <a:pt x="35738" y="514"/>
                  </a:cubicBezTo>
                  <a:lnTo>
                    <a:pt x="35738" y="14861"/>
                  </a:lnTo>
                  <a:cubicBezTo>
                    <a:pt x="33527" y="14244"/>
                    <a:pt x="31367" y="13832"/>
                    <a:pt x="29053" y="13832"/>
                  </a:cubicBezTo>
                  <a:cubicBezTo>
                    <a:pt x="17123" y="13832"/>
                    <a:pt x="15684" y="20723"/>
                    <a:pt x="15684" y="30853"/>
                  </a:cubicBezTo>
                  <a:lnTo>
                    <a:pt x="15684" y="52090"/>
                  </a:lnTo>
                  <a:lnTo>
                    <a:pt x="0" y="52090"/>
                  </a:lnTo>
                  <a:lnTo>
                    <a:pt x="0" y="1286"/>
                  </a:lnTo>
                  <a:close/>
                </a:path>
              </a:pathLst>
            </a:custGeom>
            <a:solidFill>
              <a:srgbClr val="7B8487"/>
            </a:solidFill>
            <a:ln w="5127"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AE67D9E8-4B40-A05D-A543-F16F0C4B4725}"/>
                </a:ext>
              </a:extLst>
            </p:cNvPr>
            <p:cNvSpPr/>
            <p:nvPr/>
          </p:nvSpPr>
          <p:spPr>
            <a:xfrm>
              <a:off x="10301867" y="6418113"/>
              <a:ext cx="39491" cy="67105"/>
            </a:xfrm>
            <a:custGeom>
              <a:avLst/>
              <a:gdLst>
                <a:gd name="connsiteX0" fmla="*/ 39492 w 39491"/>
                <a:gd name="connsiteY0" fmla="*/ 27614 h 67105"/>
                <a:gd name="connsiteX1" fmla="*/ 25711 w 39491"/>
                <a:gd name="connsiteY1" fmla="*/ 27614 h 67105"/>
                <a:gd name="connsiteX2" fmla="*/ 25711 w 39491"/>
                <a:gd name="connsiteY2" fmla="*/ 44531 h 67105"/>
                <a:gd name="connsiteX3" fmla="*/ 33116 w 39491"/>
                <a:gd name="connsiteY3" fmla="*/ 53942 h 67105"/>
                <a:gd name="connsiteX4" fmla="*/ 39492 w 39491"/>
                <a:gd name="connsiteY4" fmla="*/ 52502 h 67105"/>
                <a:gd name="connsiteX5" fmla="*/ 39492 w 39491"/>
                <a:gd name="connsiteY5" fmla="*/ 65563 h 67105"/>
                <a:gd name="connsiteX6" fmla="*/ 28539 w 39491"/>
                <a:gd name="connsiteY6" fmla="*/ 67106 h 67105"/>
                <a:gd name="connsiteX7" fmla="*/ 10027 w 39491"/>
                <a:gd name="connsiteY7" fmla="*/ 51730 h 67105"/>
                <a:gd name="connsiteX8" fmla="*/ 10027 w 39491"/>
                <a:gd name="connsiteY8" fmla="*/ 27614 h 67105"/>
                <a:gd name="connsiteX9" fmla="*/ 0 w 39491"/>
                <a:gd name="connsiteY9" fmla="*/ 27614 h 67105"/>
                <a:gd name="connsiteX10" fmla="*/ 0 w 39491"/>
                <a:gd name="connsiteY10" fmla="*/ 15067 h 67105"/>
                <a:gd name="connsiteX11" fmla="*/ 10027 w 39491"/>
                <a:gd name="connsiteY11" fmla="*/ 15067 h 67105"/>
                <a:gd name="connsiteX12" fmla="*/ 10027 w 39491"/>
                <a:gd name="connsiteY12" fmla="*/ 0 h 67105"/>
                <a:gd name="connsiteX13" fmla="*/ 25711 w 39491"/>
                <a:gd name="connsiteY13" fmla="*/ 0 h 67105"/>
                <a:gd name="connsiteX14" fmla="*/ 25711 w 39491"/>
                <a:gd name="connsiteY14" fmla="*/ 15067 h 67105"/>
                <a:gd name="connsiteX15" fmla="*/ 39492 w 39491"/>
                <a:gd name="connsiteY15" fmla="*/ 15067 h 67105"/>
                <a:gd name="connsiteX16" fmla="*/ 39492 w 39491"/>
                <a:gd name="connsiteY16" fmla="*/ 27614 h 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91" h="67105">
                  <a:moveTo>
                    <a:pt x="39492" y="27614"/>
                  </a:moveTo>
                  <a:lnTo>
                    <a:pt x="25711" y="27614"/>
                  </a:lnTo>
                  <a:lnTo>
                    <a:pt x="25711" y="44531"/>
                  </a:lnTo>
                  <a:cubicBezTo>
                    <a:pt x="25711" y="49982"/>
                    <a:pt x="26328" y="53942"/>
                    <a:pt x="33116" y="53942"/>
                  </a:cubicBezTo>
                  <a:cubicBezTo>
                    <a:pt x="34813" y="53942"/>
                    <a:pt x="38155" y="53736"/>
                    <a:pt x="39492" y="52502"/>
                  </a:cubicBezTo>
                  <a:lnTo>
                    <a:pt x="39492" y="65563"/>
                  </a:lnTo>
                  <a:cubicBezTo>
                    <a:pt x="36047" y="66797"/>
                    <a:pt x="32190" y="67106"/>
                    <a:pt x="28539" y="67106"/>
                  </a:cubicBezTo>
                  <a:cubicBezTo>
                    <a:pt x="18100" y="67106"/>
                    <a:pt x="10027" y="62838"/>
                    <a:pt x="10027" y="51730"/>
                  </a:cubicBezTo>
                  <a:lnTo>
                    <a:pt x="10027" y="27614"/>
                  </a:lnTo>
                  <a:lnTo>
                    <a:pt x="0" y="27614"/>
                  </a:lnTo>
                  <a:lnTo>
                    <a:pt x="0" y="15067"/>
                  </a:lnTo>
                  <a:lnTo>
                    <a:pt x="10027" y="15067"/>
                  </a:lnTo>
                  <a:lnTo>
                    <a:pt x="10027" y="0"/>
                  </a:lnTo>
                  <a:lnTo>
                    <a:pt x="25711" y="0"/>
                  </a:lnTo>
                  <a:lnTo>
                    <a:pt x="25711" y="15067"/>
                  </a:lnTo>
                  <a:lnTo>
                    <a:pt x="39492" y="15067"/>
                  </a:lnTo>
                  <a:lnTo>
                    <a:pt x="39492" y="27614"/>
                  </a:lnTo>
                  <a:close/>
                </a:path>
              </a:pathLst>
            </a:custGeom>
            <a:solidFill>
              <a:srgbClr val="7B8487"/>
            </a:solidFill>
            <a:ln w="5127"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FB2449F7-F7E8-6932-8E38-12D9B72131FA}"/>
                </a:ext>
              </a:extLst>
            </p:cNvPr>
            <p:cNvSpPr/>
            <p:nvPr/>
          </p:nvSpPr>
          <p:spPr>
            <a:xfrm>
              <a:off x="10347735" y="6431945"/>
              <a:ext cx="52038" cy="53273"/>
            </a:xfrm>
            <a:custGeom>
              <a:avLst/>
              <a:gdLst>
                <a:gd name="connsiteX0" fmla="*/ 49673 w 52038"/>
                <a:gd name="connsiteY0" fmla="*/ 43246 h 53273"/>
                <a:gd name="connsiteX1" fmla="*/ 28231 w 52038"/>
                <a:gd name="connsiteY1" fmla="*/ 53273 h 53273"/>
                <a:gd name="connsiteX2" fmla="*/ 0 w 52038"/>
                <a:gd name="connsiteY2" fmla="*/ 26637 h 53273"/>
                <a:gd name="connsiteX3" fmla="*/ 28231 w 52038"/>
                <a:gd name="connsiteY3" fmla="*/ 0 h 53273"/>
                <a:gd name="connsiteX4" fmla="*/ 52039 w 52038"/>
                <a:gd name="connsiteY4" fmla="*/ 26637 h 53273"/>
                <a:gd name="connsiteX5" fmla="*/ 52039 w 52038"/>
                <a:gd name="connsiteY5" fmla="*/ 31573 h 53273"/>
                <a:gd name="connsiteX6" fmla="*/ 15684 w 52038"/>
                <a:gd name="connsiteY6" fmla="*/ 31573 h 53273"/>
                <a:gd name="connsiteX7" fmla="*/ 27511 w 52038"/>
                <a:gd name="connsiteY7" fmla="*/ 41395 h 53273"/>
                <a:gd name="connsiteX8" fmla="*/ 38669 w 52038"/>
                <a:gd name="connsiteY8" fmla="*/ 35224 h 53273"/>
                <a:gd name="connsiteX9" fmla="*/ 49622 w 52038"/>
                <a:gd name="connsiteY9" fmla="*/ 43297 h 53273"/>
                <a:gd name="connsiteX10" fmla="*/ 36407 w 52038"/>
                <a:gd name="connsiteY10" fmla="*/ 20877 h 53273"/>
                <a:gd name="connsiteX11" fmla="*/ 26791 w 52038"/>
                <a:gd name="connsiteY11" fmla="*/ 11261 h 53273"/>
                <a:gd name="connsiteX12" fmla="*/ 15735 w 52038"/>
                <a:gd name="connsiteY12" fmla="*/ 20877 h 53273"/>
                <a:gd name="connsiteX13" fmla="*/ 36407 w 52038"/>
                <a:gd name="connsiteY13" fmla="*/ 20877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38" h="53273">
                  <a:moveTo>
                    <a:pt x="49673" y="43246"/>
                  </a:moveTo>
                  <a:cubicBezTo>
                    <a:pt x="44634" y="49622"/>
                    <a:pt x="36407" y="53273"/>
                    <a:pt x="28231" y="53273"/>
                  </a:cubicBezTo>
                  <a:cubicBezTo>
                    <a:pt x="12547" y="53273"/>
                    <a:pt x="0" y="42834"/>
                    <a:pt x="0" y="26637"/>
                  </a:cubicBezTo>
                  <a:cubicBezTo>
                    <a:pt x="0" y="10439"/>
                    <a:pt x="12547" y="0"/>
                    <a:pt x="28231" y="0"/>
                  </a:cubicBezTo>
                  <a:cubicBezTo>
                    <a:pt x="42886" y="0"/>
                    <a:pt x="52039" y="10439"/>
                    <a:pt x="52039" y="26637"/>
                  </a:cubicBezTo>
                  <a:lnTo>
                    <a:pt x="52039" y="31573"/>
                  </a:lnTo>
                  <a:lnTo>
                    <a:pt x="15684" y="31573"/>
                  </a:lnTo>
                  <a:cubicBezTo>
                    <a:pt x="16918" y="37538"/>
                    <a:pt x="21443" y="41395"/>
                    <a:pt x="27511" y="41395"/>
                  </a:cubicBezTo>
                  <a:cubicBezTo>
                    <a:pt x="32653" y="41395"/>
                    <a:pt x="36098" y="38772"/>
                    <a:pt x="38669" y="35224"/>
                  </a:cubicBezTo>
                  <a:lnTo>
                    <a:pt x="49622" y="43297"/>
                  </a:lnTo>
                  <a:close/>
                  <a:moveTo>
                    <a:pt x="36407" y="20877"/>
                  </a:moveTo>
                  <a:cubicBezTo>
                    <a:pt x="36509" y="15632"/>
                    <a:pt x="32447" y="11261"/>
                    <a:pt x="26791" y="11261"/>
                  </a:cubicBezTo>
                  <a:cubicBezTo>
                    <a:pt x="19900" y="11261"/>
                    <a:pt x="16146" y="15992"/>
                    <a:pt x="15735" y="20877"/>
                  </a:cubicBezTo>
                  <a:lnTo>
                    <a:pt x="36407" y="20877"/>
                  </a:lnTo>
                  <a:close/>
                </a:path>
              </a:pathLst>
            </a:custGeom>
            <a:solidFill>
              <a:srgbClr val="7B8487"/>
            </a:solidFill>
            <a:ln w="5127"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003DCAB4-C511-9F2E-AA24-C3F426D30064}"/>
                </a:ext>
              </a:extLst>
            </p:cNvPr>
            <p:cNvSpPr/>
            <p:nvPr/>
          </p:nvSpPr>
          <p:spPr>
            <a:xfrm>
              <a:off x="10406253" y="6431997"/>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5"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B08D31D1-74E8-F1B9-CE2C-E5266355AC13}"/>
                </a:ext>
              </a:extLst>
            </p:cNvPr>
            <p:cNvSpPr/>
            <p:nvPr/>
          </p:nvSpPr>
          <p:spPr>
            <a:xfrm>
              <a:off x="10488631" y="6431894"/>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4 w 48953"/>
                <a:gd name="connsiteY5" fmla="*/ 24014 h 52038"/>
                <a:gd name="connsiteX6" fmla="*/ 48954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34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3" y="0"/>
                    <a:pt x="48954" y="10439"/>
                    <a:pt x="48954" y="24014"/>
                  </a:cubicBezTo>
                  <a:lnTo>
                    <a:pt x="48954" y="52039"/>
                  </a:lnTo>
                  <a:lnTo>
                    <a:pt x="33270" y="52039"/>
                  </a:lnTo>
                  <a:lnTo>
                    <a:pt x="33270" y="27151"/>
                  </a:lnTo>
                  <a:cubicBezTo>
                    <a:pt x="33270" y="21289"/>
                    <a:pt x="33167" y="13781"/>
                    <a:pt x="25145" y="13781"/>
                  </a:cubicBezTo>
                  <a:cubicBezTo>
                    <a:pt x="17123" y="13781"/>
                    <a:pt x="15735" y="20157"/>
                    <a:pt x="15735" y="26739"/>
                  </a:cubicBezTo>
                  <a:lnTo>
                    <a:pt x="15735" y="52039"/>
                  </a:lnTo>
                  <a:lnTo>
                    <a:pt x="51" y="52039"/>
                  </a:lnTo>
                  <a:lnTo>
                    <a:pt x="51" y="1234"/>
                  </a:lnTo>
                  <a:close/>
                </a:path>
              </a:pathLst>
            </a:custGeom>
            <a:solidFill>
              <a:srgbClr val="7B8487"/>
            </a:solidFill>
            <a:ln w="5127"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4061996C-61AF-5491-328B-56C717182EA7}"/>
                </a:ext>
              </a:extLst>
            </p:cNvPr>
            <p:cNvSpPr/>
            <p:nvPr/>
          </p:nvSpPr>
          <p:spPr>
            <a:xfrm>
              <a:off x="10546069" y="6431843"/>
              <a:ext cx="48799" cy="53375"/>
            </a:xfrm>
            <a:custGeom>
              <a:avLst/>
              <a:gdLst>
                <a:gd name="connsiteX0" fmla="*/ 34401 w 48799"/>
                <a:gd name="connsiteY0" fmla="*/ 45765 h 53375"/>
                <a:gd name="connsiteX1" fmla="*/ 34195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4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4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5"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4"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4" y="29876"/>
                  </a:lnTo>
                  <a:close/>
                </a:path>
              </a:pathLst>
            </a:custGeom>
            <a:solidFill>
              <a:srgbClr val="7B8487"/>
            </a:solidFill>
            <a:ln w="5127"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F620F447-0FE6-1966-386F-B53B4B0326D7}"/>
                </a:ext>
              </a:extLst>
            </p:cNvPr>
            <p:cNvSpPr/>
            <p:nvPr/>
          </p:nvSpPr>
          <p:spPr>
            <a:xfrm>
              <a:off x="10603096" y="6431945"/>
              <a:ext cx="46331" cy="53273"/>
            </a:xfrm>
            <a:custGeom>
              <a:avLst/>
              <a:gdLst>
                <a:gd name="connsiteX0" fmla="*/ 35995 w 46331"/>
                <a:gd name="connsiteY0" fmla="*/ 17638 h 53273"/>
                <a:gd name="connsiteX1" fmla="*/ 28282 w 46331"/>
                <a:gd name="connsiteY1" fmla="*/ 13781 h 53273"/>
                <a:gd name="connsiteX2" fmla="*/ 15735 w 46331"/>
                <a:gd name="connsiteY2" fmla="*/ 26637 h 53273"/>
                <a:gd name="connsiteX3" fmla="*/ 28282 w 46331"/>
                <a:gd name="connsiteY3" fmla="*/ 39492 h 53273"/>
                <a:gd name="connsiteX4" fmla="*/ 35995 w 46331"/>
                <a:gd name="connsiteY4" fmla="*/ 35635 h 53273"/>
                <a:gd name="connsiteX5" fmla="*/ 46331 w 46331"/>
                <a:gd name="connsiteY5" fmla="*/ 46485 h 53273"/>
                <a:gd name="connsiteX6" fmla="*/ 28231 w 46331"/>
                <a:gd name="connsiteY6" fmla="*/ 53273 h 53273"/>
                <a:gd name="connsiteX7" fmla="*/ 0 w 46331"/>
                <a:gd name="connsiteY7" fmla="*/ 26637 h 53273"/>
                <a:gd name="connsiteX8" fmla="*/ 28231 w 46331"/>
                <a:gd name="connsiteY8" fmla="*/ 0 h 53273"/>
                <a:gd name="connsiteX9" fmla="*/ 46331 w 46331"/>
                <a:gd name="connsiteY9" fmla="*/ 6788 h 53273"/>
                <a:gd name="connsiteX10" fmla="*/ 35995 w 46331"/>
                <a:gd name="connsiteY10" fmla="*/ 17638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31" h="53273">
                  <a:moveTo>
                    <a:pt x="35995" y="17638"/>
                  </a:moveTo>
                  <a:cubicBezTo>
                    <a:pt x="34453" y="15427"/>
                    <a:pt x="31522" y="13781"/>
                    <a:pt x="28282" y="13781"/>
                  </a:cubicBezTo>
                  <a:cubicBezTo>
                    <a:pt x="20466" y="13781"/>
                    <a:pt x="15735" y="19026"/>
                    <a:pt x="15735" y="26637"/>
                  </a:cubicBezTo>
                  <a:cubicBezTo>
                    <a:pt x="15735" y="34247"/>
                    <a:pt x="20414" y="39492"/>
                    <a:pt x="28282" y="39492"/>
                  </a:cubicBezTo>
                  <a:cubicBezTo>
                    <a:pt x="31727" y="39492"/>
                    <a:pt x="34247" y="37744"/>
                    <a:pt x="35995" y="35635"/>
                  </a:cubicBezTo>
                  <a:lnTo>
                    <a:pt x="46331" y="46485"/>
                  </a:lnTo>
                  <a:cubicBezTo>
                    <a:pt x="41395" y="51525"/>
                    <a:pt x="34195" y="53273"/>
                    <a:pt x="28231" y="53273"/>
                  </a:cubicBezTo>
                  <a:cubicBezTo>
                    <a:pt x="12547" y="53273"/>
                    <a:pt x="0" y="42834"/>
                    <a:pt x="0" y="26637"/>
                  </a:cubicBezTo>
                  <a:cubicBezTo>
                    <a:pt x="0" y="10439"/>
                    <a:pt x="12547" y="0"/>
                    <a:pt x="28231" y="0"/>
                  </a:cubicBezTo>
                  <a:cubicBezTo>
                    <a:pt x="34195" y="0"/>
                    <a:pt x="41395" y="1800"/>
                    <a:pt x="46331" y="6788"/>
                  </a:cubicBezTo>
                  <a:lnTo>
                    <a:pt x="35995" y="17638"/>
                  </a:lnTo>
                  <a:close/>
                </a:path>
              </a:pathLst>
            </a:custGeom>
            <a:solidFill>
              <a:srgbClr val="7B8487"/>
            </a:solidFill>
            <a:ln w="5127"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77E2211A-614B-5C67-7153-D8AD02EB34E8}"/>
                </a:ext>
              </a:extLst>
            </p:cNvPr>
            <p:cNvSpPr/>
            <p:nvPr/>
          </p:nvSpPr>
          <p:spPr>
            <a:xfrm>
              <a:off x="10654003" y="6408086"/>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86 w 18203"/>
                <a:gd name="connsiteY5" fmla="*/ 25094 h 75898"/>
                <a:gd name="connsiteX6" fmla="*/ 16969 w 18203"/>
                <a:gd name="connsiteY6" fmla="*/ 25094 h 75898"/>
                <a:gd name="connsiteX7" fmla="*/ 16969 w 18203"/>
                <a:gd name="connsiteY7" fmla="*/ 75899 h 75898"/>
                <a:gd name="connsiteX8" fmla="*/ 1286 w 18203"/>
                <a:gd name="connsiteY8" fmla="*/ 75899 h 75898"/>
                <a:gd name="connsiteX9" fmla="*/ 1286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86" y="25094"/>
                  </a:moveTo>
                  <a:lnTo>
                    <a:pt x="16969" y="25094"/>
                  </a:lnTo>
                  <a:lnTo>
                    <a:pt x="16969" y="75899"/>
                  </a:lnTo>
                  <a:lnTo>
                    <a:pt x="1286" y="75899"/>
                  </a:lnTo>
                  <a:lnTo>
                    <a:pt x="1286" y="25094"/>
                  </a:lnTo>
                  <a:close/>
                </a:path>
              </a:pathLst>
            </a:custGeom>
            <a:solidFill>
              <a:srgbClr val="7B8487"/>
            </a:solidFill>
            <a:ln w="5127"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CF7942CB-167F-817B-0A15-A82CE8854C1D}"/>
                </a:ext>
              </a:extLst>
            </p:cNvPr>
            <p:cNvSpPr/>
            <p:nvPr/>
          </p:nvSpPr>
          <p:spPr>
            <a:xfrm>
              <a:off x="10680331" y="6431945"/>
              <a:ext cx="56461" cy="53273"/>
            </a:xfrm>
            <a:custGeom>
              <a:avLst/>
              <a:gdLst>
                <a:gd name="connsiteX0" fmla="*/ 28231 w 56461"/>
                <a:gd name="connsiteY0" fmla="*/ 0 h 53273"/>
                <a:gd name="connsiteX1" fmla="*/ 56461 w 56461"/>
                <a:gd name="connsiteY1" fmla="*/ 26637 h 53273"/>
                <a:gd name="connsiteX2" fmla="*/ 28231 w 56461"/>
                <a:gd name="connsiteY2" fmla="*/ 53273 h 53273"/>
                <a:gd name="connsiteX3" fmla="*/ 0 w 56461"/>
                <a:gd name="connsiteY3" fmla="*/ 26637 h 53273"/>
                <a:gd name="connsiteX4" fmla="*/ 28231 w 56461"/>
                <a:gd name="connsiteY4" fmla="*/ 0 h 53273"/>
                <a:gd name="connsiteX5" fmla="*/ 28231 w 56461"/>
                <a:gd name="connsiteY5" fmla="*/ 39492 h 53273"/>
                <a:gd name="connsiteX6" fmla="*/ 40777 w 56461"/>
                <a:gd name="connsiteY6" fmla="*/ 26637 h 53273"/>
                <a:gd name="connsiteX7" fmla="*/ 28231 w 56461"/>
                <a:gd name="connsiteY7" fmla="*/ 13781 h 53273"/>
                <a:gd name="connsiteX8" fmla="*/ 15684 w 56461"/>
                <a:gd name="connsiteY8" fmla="*/ 26637 h 53273"/>
                <a:gd name="connsiteX9" fmla="*/ 28231 w 56461"/>
                <a:gd name="connsiteY9" fmla="*/ 39492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61" h="53273">
                  <a:moveTo>
                    <a:pt x="28231" y="0"/>
                  </a:moveTo>
                  <a:cubicBezTo>
                    <a:pt x="43914" y="0"/>
                    <a:pt x="56461" y="10439"/>
                    <a:pt x="56461" y="26637"/>
                  </a:cubicBezTo>
                  <a:cubicBezTo>
                    <a:pt x="56461" y="42834"/>
                    <a:pt x="43914" y="53273"/>
                    <a:pt x="28231" y="53273"/>
                  </a:cubicBezTo>
                  <a:cubicBezTo>
                    <a:pt x="12547" y="53273"/>
                    <a:pt x="0" y="42834"/>
                    <a:pt x="0" y="26637"/>
                  </a:cubicBezTo>
                  <a:cubicBezTo>
                    <a:pt x="0" y="10439"/>
                    <a:pt x="12547" y="0"/>
                    <a:pt x="28231" y="0"/>
                  </a:cubicBezTo>
                  <a:close/>
                  <a:moveTo>
                    <a:pt x="28231" y="39492"/>
                  </a:moveTo>
                  <a:cubicBezTo>
                    <a:pt x="36047" y="39492"/>
                    <a:pt x="40777" y="34247"/>
                    <a:pt x="40777" y="26637"/>
                  </a:cubicBezTo>
                  <a:cubicBezTo>
                    <a:pt x="40777" y="19026"/>
                    <a:pt x="36098" y="13781"/>
                    <a:pt x="28231" y="13781"/>
                  </a:cubicBezTo>
                  <a:cubicBezTo>
                    <a:pt x="20363" y="13781"/>
                    <a:pt x="15684" y="19026"/>
                    <a:pt x="15684" y="26637"/>
                  </a:cubicBezTo>
                  <a:cubicBezTo>
                    <a:pt x="15684" y="34247"/>
                    <a:pt x="20414" y="39492"/>
                    <a:pt x="28231" y="39492"/>
                  </a:cubicBezTo>
                  <a:close/>
                </a:path>
              </a:pathLst>
            </a:custGeom>
            <a:solidFill>
              <a:srgbClr val="7B8487"/>
            </a:solidFill>
            <a:ln w="5127"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03D520D3-7BE7-3CB1-C8A9-6DF86C83E359}"/>
                </a:ext>
              </a:extLst>
            </p:cNvPr>
            <p:cNvSpPr/>
            <p:nvPr/>
          </p:nvSpPr>
          <p:spPr>
            <a:xfrm>
              <a:off x="10745997" y="6431894"/>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4 w 48953"/>
                <a:gd name="connsiteY5" fmla="*/ 24014 h 52038"/>
                <a:gd name="connsiteX6" fmla="*/ 48954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34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2" y="0"/>
                    <a:pt x="48954" y="10439"/>
                    <a:pt x="48954" y="24014"/>
                  </a:cubicBezTo>
                  <a:lnTo>
                    <a:pt x="48954" y="52039"/>
                  </a:lnTo>
                  <a:lnTo>
                    <a:pt x="33270" y="52039"/>
                  </a:lnTo>
                  <a:lnTo>
                    <a:pt x="33270" y="27151"/>
                  </a:lnTo>
                  <a:cubicBezTo>
                    <a:pt x="33270" y="21289"/>
                    <a:pt x="33167" y="13781"/>
                    <a:pt x="25145" y="13781"/>
                  </a:cubicBezTo>
                  <a:cubicBezTo>
                    <a:pt x="17123" y="13781"/>
                    <a:pt x="15735" y="20157"/>
                    <a:pt x="15735" y="26739"/>
                  </a:cubicBezTo>
                  <a:lnTo>
                    <a:pt x="15735" y="52039"/>
                  </a:lnTo>
                  <a:lnTo>
                    <a:pt x="51" y="52039"/>
                  </a:lnTo>
                  <a:lnTo>
                    <a:pt x="51" y="1234"/>
                  </a:lnTo>
                  <a:close/>
                </a:path>
              </a:pathLst>
            </a:custGeom>
            <a:solidFill>
              <a:srgbClr val="7B8487"/>
            </a:solidFill>
            <a:ln w="5127"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73A2CBC0-EF96-6825-48EC-64E26B5722F6}"/>
                </a:ext>
              </a:extLst>
            </p:cNvPr>
            <p:cNvSpPr/>
            <p:nvPr/>
          </p:nvSpPr>
          <p:spPr>
            <a:xfrm>
              <a:off x="10803435" y="6431843"/>
              <a:ext cx="48799" cy="53375"/>
            </a:xfrm>
            <a:custGeom>
              <a:avLst/>
              <a:gdLst>
                <a:gd name="connsiteX0" fmla="*/ 34401 w 48799"/>
                <a:gd name="connsiteY0" fmla="*/ 45765 h 53375"/>
                <a:gd name="connsiteX1" fmla="*/ 34196 w 48799"/>
                <a:gd name="connsiteY1" fmla="*/ 45765 h 53375"/>
                <a:gd name="connsiteX2" fmla="*/ 18100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6" y="45765"/>
                  </a:lnTo>
                  <a:cubicBezTo>
                    <a:pt x="30750" y="51216"/>
                    <a:pt x="24477" y="53376"/>
                    <a:pt x="18100" y="53376"/>
                  </a:cubicBezTo>
                  <a:cubicBezTo>
                    <a:pt x="8587"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0AA43183-4C30-D73F-BA7D-42CEF6092DC2}"/>
                </a:ext>
              </a:extLst>
            </p:cNvPr>
            <p:cNvSpPr/>
            <p:nvPr/>
          </p:nvSpPr>
          <p:spPr>
            <a:xfrm>
              <a:off x="10862261" y="6405000"/>
              <a:ext cx="15683" cy="79035"/>
            </a:xfrm>
            <a:custGeom>
              <a:avLst/>
              <a:gdLst>
                <a:gd name="connsiteX0" fmla="*/ 0 w 15683"/>
                <a:gd name="connsiteY0" fmla="*/ 0 h 79035"/>
                <a:gd name="connsiteX1" fmla="*/ 15684 w 15683"/>
                <a:gd name="connsiteY1" fmla="*/ 0 h 79035"/>
                <a:gd name="connsiteX2" fmla="*/ 15684 w 15683"/>
                <a:gd name="connsiteY2" fmla="*/ 79035 h 79035"/>
                <a:gd name="connsiteX3" fmla="*/ 0 w 15683"/>
                <a:gd name="connsiteY3" fmla="*/ 79035 h 79035"/>
                <a:gd name="connsiteX4" fmla="*/ 0 w 15683"/>
                <a:gd name="connsiteY4" fmla="*/ 0 h 79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3" h="79035">
                  <a:moveTo>
                    <a:pt x="0" y="0"/>
                  </a:moveTo>
                  <a:lnTo>
                    <a:pt x="15684" y="0"/>
                  </a:lnTo>
                  <a:lnTo>
                    <a:pt x="15684" y="79035"/>
                  </a:lnTo>
                  <a:lnTo>
                    <a:pt x="0" y="79035"/>
                  </a:lnTo>
                  <a:lnTo>
                    <a:pt x="0" y="0"/>
                  </a:lnTo>
                  <a:close/>
                </a:path>
              </a:pathLst>
            </a:custGeom>
            <a:solidFill>
              <a:srgbClr val="7B8487"/>
            </a:solidFill>
            <a:ln w="5127"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76157596-80BB-9039-4DFE-9B550117B0C3}"/>
                </a:ext>
              </a:extLst>
            </p:cNvPr>
            <p:cNvSpPr/>
            <p:nvPr/>
          </p:nvSpPr>
          <p:spPr>
            <a:xfrm>
              <a:off x="10887664" y="6431945"/>
              <a:ext cx="52038" cy="53273"/>
            </a:xfrm>
            <a:custGeom>
              <a:avLst/>
              <a:gdLst>
                <a:gd name="connsiteX0" fmla="*/ 49673 w 52038"/>
                <a:gd name="connsiteY0" fmla="*/ 43246 h 53273"/>
                <a:gd name="connsiteX1" fmla="*/ 28231 w 52038"/>
                <a:gd name="connsiteY1" fmla="*/ 53273 h 53273"/>
                <a:gd name="connsiteX2" fmla="*/ 0 w 52038"/>
                <a:gd name="connsiteY2" fmla="*/ 26637 h 53273"/>
                <a:gd name="connsiteX3" fmla="*/ 28231 w 52038"/>
                <a:gd name="connsiteY3" fmla="*/ 0 h 53273"/>
                <a:gd name="connsiteX4" fmla="*/ 52039 w 52038"/>
                <a:gd name="connsiteY4" fmla="*/ 26637 h 53273"/>
                <a:gd name="connsiteX5" fmla="*/ 52039 w 52038"/>
                <a:gd name="connsiteY5" fmla="*/ 31573 h 53273"/>
                <a:gd name="connsiteX6" fmla="*/ 15684 w 52038"/>
                <a:gd name="connsiteY6" fmla="*/ 31573 h 53273"/>
                <a:gd name="connsiteX7" fmla="*/ 27511 w 52038"/>
                <a:gd name="connsiteY7" fmla="*/ 41395 h 53273"/>
                <a:gd name="connsiteX8" fmla="*/ 38669 w 52038"/>
                <a:gd name="connsiteY8" fmla="*/ 35224 h 53273"/>
                <a:gd name="connsiteX9" fmla="*/ 49622 w 52038"/>
                <a:gd name="connsiteY9" fmla="*/ 43297 h 53273"/>
                <a:gd name="connsiteX10" fmla="*/ 36355 w 52038"/>
                <a:gd name="connsiteY10" fmla="*/ 20877 h 53273"/>
                <a:gd name="connsiteX11" fmla="*/ 26739 w 52038"/>
                <a:gd name="connsiteY11" fmla="*/ 11261 h 53273"/>
                <a:gd name="connsiteX12" fmla="*/ 15684 w 52038"/>
                <a:gd name="connsiteY12" fmla="*/ 20877 h 53273"/>
                <a:gd name="connsiteX13" fmla="*/ 36355 w 52038"/>
                <a:gd name="connsiteY13" fmla="*/ 20877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38" h="53273">
                  <a:moveTo>
                    <a:pt x="49673" y="43246"/>
                  </a:moveTo>
                  <a:cubicBezTo>
                    <a:pt x="44634" y="49622"/>
                    <a:pt x="36407" y="53273"/>
                    <a:pt x="28231" y="53273"/>
                  </a:cubicBezTo>
                  <a:cubicBezTo>
                    <a:pt x="12547" y="53273"/>
                    <a:pt x="0" y="42834"/>
                    <a:pt x="0" y="26637"/>
                  </a:cubicBezTo>
                  <a:cubicBezTo>
                    <a:pt x="0" y="10439"/>
                    <a:pt x="12547" y="0"/>
                    <a:pt x="28231" y="0"/>
                  </a:cubicBezTo>
                  <a:cubicBezTo>
                    <a:pt x="42886" y="0"/>
                    <a:pt x="52039" y="10439"/>
                    <a:pt x="52039" y="26637"/>
                  </a:cubicBezTo>
                  <a:lnTo>
                    <a:pt x="52039" y="31573"/>
                  </a:lnTo>
                  <a:lnTo>
                    <a:pt x="15684" y="31573"/>
                  </a:lnTo>
                  <a:cubicBezTo>
                    <a:pt x="16918" y="37538"/>
                    <a:pt x="21443" y="41395"/>
                    <a:pt x="27511" y="41395"/>
                  </a:cubicBezTo>
                  <a:cubicBezTo>
                    <a:pt x="32653" y="41395"/>
                    <a:pt x="36098" y="38772"/>
                    <a:pt x="38669" y="35224"/>
                  </a:cubicBezTo>
                  <a:lnTo>
                    <a:pt x="49622" y="43297"/>
                  </a:lnTo>
                  <a:close/>
                  <a:moveTo>
                    <a:pt x="36355" y="20877"/>
                  </a:moveTo>
                  <a:cubicBezTo>
                    <a:pt x="36458" y="15632"/>
                    <a:pt x="32396" y="11261"/>
                    <a:pt x="26739" y="11261"/>
                  </a:cubicBezTo>
                  <a:cubicBezTo>
                    <a:pt x="19849" y="11261"/>
                    <a:pt x="16095" y="15992"/>
                    <a:pt x="15684" y="20877"/>
                  </a:cubicBezTo>
                  <a:lnTo>
                    <a:pt x="36355" y="20877"/>
                  </a:lnTo>
                  <a:close/>
                </a:path>
              </a:pathLst>
            </a:custGeom>
            <a:solidFill>
              <a:srgbClr val="7B8487"/>
            </a:solidFill>
            <a:ln w="5127"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0AF0A1A5-7DBA-05A9-2EE0-46C38CB4B02B}"/>
                </a:ext>
              </a:extLst>
            </p:cNvPr>
            <p:cNvSpPr/>
            <p:nvPr/>
          </p:nvSpPr>
          <p:spPr>
            <a:xfrm>
              <a:off x="10946182" y="6431997"/>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4"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DCE3ADF7-133E-C180-0B96-81B7719D498E}"/>
                </a:ext>
              </a:extLst>
            </p:cNvPr>
            <p:cNvSpPr/>
            <p:nvPr/>
          </p:nvSpPr>
          <p:spPr>
            <a:xfrm>
              <a:off x="11027480" y="6408086"/>
              <a:ext cx="18203" cy="75898"/>
            </a:xfrm>
            <a:custGeom>
              <a:avLst/>
              <a:gdLst>
                <a:gd name="connsiteX0" fmla="*/ 9102 w 18203"/>
                <a:gd name="connsiteY0" fmla="*/ 0 h 75898"/>
                <a:gd name="connsiteX1" fmla="*/ 18203 w 18203"/>
                <a:gd name="connsiteY1" fmla="*/ 9102 h 75898"/>
                <a:gd name="connsiteX2" fmla="*/ 9102 w 18203"/>
                <a:gd name="connsiteY2" fmla="*/ 18203 h 75898"/>
                <a:gd name="connsiteX3" fmla="*/ 0 w 18203"/>
                <a:gd name="connsiteY3" fmla="*/ 9102 h 75898"/>
                <a:gd name="connsiteX4" fmla="*/ 9102 w 18203"/>
                <a:gd name="connsiteY4" fmla="*/ 0 h 75898"/>
                <a:gd name="connsiteX5" fmla="*/ 1234 w 18203"/>
                <a:gd name="connsiteY5" fmla="*/ 25094 h 75898"/>
                <a:gd name="connsiteX6" fmla="*/ 16918 w 18203"/>
                <a:gd name="connsiteY6" fmla="*/ 25094 h 75898"/>
                <a:gd name="connsiteX7" fmla="*/ 16918 w 18203"/>
                <a:gd name="connsiteY7" fmla="*/ 75899 h 75898"/>
                <a:gd name="connsiteX8" fmla="*/ 1234 w 18203"/>
                <a:gd name="connsiteY8" fmla="*/ 75899 h 75898"/>
                <a:gd name="connsiteX9" fmla="*/ 1234 w 18203"/>
                <a:gd name="connsiteY9" fmla="*/ 25094 h 7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3" h="75898">
                  <a:moveTo>
                    <a:pt x="9102" y="0"/>
                  </a:moveTo>
                  <a:cubicBezTo>
                    <a:pt x="14141" y="0"/>
                    <a:pt x="18203" y="4062"/>
                    <a:pt x="18203" y="9102"/>
                  </a:cubicBezTo>
                  <a:cubicBezTo>
                    <a:pt x="18203" y="14141"/>
                    <a:pt x="14141" y="18203"/>
                    <a:pt x="9102" y="18203"/>
                  </a:cubicBezTo>
                  <a:cubicBezTo>
                    <a:pt x="4062" y="18203"/>
                    <a:pt x="0" y="14141"/>
                    <a:pt x="0" y="9102"/>
                  </a:cubicBezTo>
                  <a:cubicBezTo>
                    <a:pt x="0" y="4062"/>
                    <a:pt x="4062" y="0"/>
                    <a:pt x="9102" y="0"/>
                  </a:cubicBezTo>
                  <a:close/>
                  <a:moveTo>
                    <a:pt x="1234" y="25094"/>
                  </a:moveTo>
                  <a:lnTo>
                    <a:pt x="16918" y="25094"/>
                  </a:lnTo>
                  <a:lnTo>
                    <a:pt x="16918" y="75899"/>
                  </a:lnTo>
                  <a:lnTo>
                    <a:pt x="1234" y="75899"/>
                  </a:lnTo>
                  <a:lnTo>
                    <a:pt x="1234" y="25094"/>
                  </a:lnTo>
                  <a:close/>
                </a:path>
              </a:pathLst>
            </a:custGeom>
            <a:solidFill>
              <a:srgbClr val="7B8487"/>
            </a:solidFill>
            <a:ln w="5127"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672A44C9-6900-2B47-7205-4FDA3ABAB4AF}"/>
                </a:ext>
              </a:extLst>
            </p:cNvPr>
            <p:cNvSpPr/>
            <p:nvPr/>
          </p:nvSpPr>
          <p:spPr>
            <a:xfrm>
              <a:off x="11055710" y="6431894"/>
              <a:ext cx="48953" cy="52038"/>
            </a:xfrm>
            <a:custGeom>
              <a:avLst/>
              <a:gdLst>
                <a:gd name="connsiteX0" fmla="*/ 0 w 48953"/>
                <a:gd name="connsiteY0" fmla="*/ 1286 h 52038"/>
                <a:gd name="connsiteX1" fmla="*/ 15067 w 48953"/>
                <a:gd name="connsiteY1" fmla="*/ 1286 h 52038"/>
                <a:gd name="connsiteX2" fmla="*/ 15067 w 48953"/>
                <a:gd name="connsiteY2" fmla="*/ 8176 h 52038"/>
                <a:gd name="connsiteX3" fmla="*/ 15272 w 48953"/>
                <a:gd name="connsiteY3" fmla="*/ 8176 h 52038"/>
                <a:gd name="connsiteX4" fmla="*/ 30133 w 48953"/>
                <a:gd name="connsiteY4" fmla="*/ 0 h 52038"/>
                <a:gd name="connsiteX5" fmla="*/ 48953 w 48953"/>
                <a:gd name="connsiteY5" fmla="*/ 24014 h 52038"/>
                <a:gd name="connsiteX6" fmla="*/ 48953 w 48953"/>
                <a:gd name="connsiteY6" fmla="*/ 52039 h 52038"/>
                <a:gd name="connsiteX7" fmla="*/ 33270 w 48953"/>
                <a:gd name="connsiteY7" fmla="*/ 52039 h 52038"/>
                <a:gd name="connsiteX8" fmla="*/ 33270 w 48953"/>
                <a:gd name="connsiteY8" fmla="*/ 27151 h 52038"/>
                <a:gd name="connsiteX9" fmla="*/ 25145 w 48953"/>
                <a:gd name="connsiteY9" fmla="*/ 13781 h 52038"/>
                <a:gd name="connsiteX10" fmla="*/ 15735 w 48953"/>
                <a:gd name="connsiteY10" fmla="*/ 26739 h 52038"/>
                <a:gd name="connsiteX11" fmla="*/ 15735 w 48953"/>
                <a:gd name="connsiteY11" fmla="*/ 52039 h 52038"/>
                <a:gd name="connsiteX12" fmla="*/ 51 w 48953"/>
                <a:gd name="connsiteY12" fmla="*/ 52039 h 52038"/>
                <a:gd name="connsiteX13" fmla="*/ 51 w 48953"/>
                <a:gd name="connsiteY13" fmla="*/ 1234 h 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53" h="52038">
                  <a:moveTo>
                    <a:pt x="0" y="1286"/>
                  </a:moveTo>
                  <a:lnTo>
                    <a:pt x="15067" y="1286"/>
                  </a:lnTo>
                  <a:lnTo>
                    <a:pt x="15067" y="8176"/>
                  </a:lnTo>
                  <a:lnTo>
                    <a:pt x="15272" y="8176"/>
                  </a:lnTo>
                  <a:cubicBezTo>
                    <a:pt x="17381" y="4217"/>
                    <a:pt x="22471" y="0"/>
                    <a:pt x="30133" y="0"/>
                  </a:cubicBezTo>
                  <a:cubicBezTo>
                    <a:pt x="46022" y="0"/>
                    <a:pt x="48953" y="10439"/>
                    <a:pt x="48953" y="24014"/>
                  </a:cubicBezTo>
                  <a:lnTo>
                    <a:pt x="48953" y="52039"/>
                  </a:lnTo>
                  <a:lnTo>
                    <a:pt x="33270" y="52039"/>
                  </a:lnTo>
                  <a:lnTo>
                    <a:pt x="33270" y="27151"/>
                  </a:lnTo>
                  <a:cubicBezTo>
                    <a:pt x="33270" y="21289"/>
                    <a:pt x="33167" y="13781"/>
                    <a:pt x="25145" y="13781"/>
                  </a:cubicBezTo>
                  <a:cubicBezTo>
                    <a:pt x="17123" y="13781"/>
                    <a:pt x="15735" y="20157"/>
                    <a:pt x="15735" y="26739"/>
                  </a:cubicBezTo>
                  <a:lnTo>
                    <a:pt x="15735" y="52039"/>
                  </a:lnTo>
                  <a:lnTo>
                    <a:pt x="51" y="52039"/>
                  </a:lnTo>
                  <a:lnTo>
                    <a:pt x="51" y="1234"/>
                  </a:lnTo>
                  <a:close/>
                </a:path>
              </a:pathLst>
            </a:custGeom>
            <a:solidFill>
              <a:srgbClr val="7B8487"/>
            </a:solidFill>
            <a:ln w="5127"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EB53B1F2-AC73-812B-051B-E193E6B6C0C7}"/>
                </a:ext>
              </a:extLst>
            </p:cNvPr>
            <p:cNvSpPr/>
            <p:nvPr/>
          </p:nvSpPr>
          <p:spPr>
            <a:xfrm>
              <a:off x="11110783" y="6418113"/>
              <a:ext cx="39491" cy="67105"/>
            </a:xfrm>
            <a:custGeom>
              <a:avLst/>
              <a:gdLst>
                <a:gd name="connsiteX0" fmla="*/ 39492 w 39491"/>
                <a:gd name="connsiteY0" fmla="*/ 27614 h 67105"/>
                <a:gd name="connsiteX1" fmla="*/ 25711 w 39491"/>
                <a:gd name="connsiteY1" fmla="*/ 27614 h 67105"/>
                <a:gd name="connsiteX2" fmla="*/ 25711 w 39491"/>
                <a:gd name="connsiteY2" fmla="*/ 44531 h 67105"/>
                <a:gd name="connsiteX3" fmla="*/ 33116 w 39491"/>
                <a:gd name="connsiteY3" fmla="*/ 53942 h 67105"/>
                <a:gd name="connsiteX4" fmla="*/ 39492 w 39491"/>
                <a:gd name="connsiteY4" fmla="*/ 52502 h 67105"/>
                <a:gd name="connsiteX5" fmla="*/ 39492 w 39491"/>
                <a:gd name="connsiteY5" fmla="*/ 65563 h 67105"/>
                <a:gd name="connsiteX6" fmla="*/ 28539 w 39491"/>
                <a:gd name="connsiteY6" fmla="*/ 67106 h 67105"/>
                <a:gd name="connsiteX7" fmla="*/ 10027 w 39491"/>
                <a:gd name="connsiteY7" fmla="*/ 51730 h 67105"/>
                <a:gd name="connsiteX8" fmla="*/ 10027 w 39491"/>
                <a:gd name="connsiteY8" fmla="*/ 27614 h 67105"/>
                <a:gd name="connsiteX9" fmla="*/ 0 w 39491"/>
                <a:gd name="connsiteY9" fmla="*/ 27614 h 67105"/>
                <a:gd name="connsiteX10" fmla="*/ 0 w 39491"/>
                <a:gd name="connsiteY10" fmla="*/ 15067 h 67105"/>
                <a:gd name="connsiteX11" fmla="*/ 10027 w 39491"/>
                <a:gd name="connsiteY11" fmla="*/ 15067 h 67105"/>
                <a:gd name="connsiteX12" fmla="*/ 10027 w 39491"/>
                <a:gd name="connsiteY12" fmla="*/ 0 h 67105"/>
                <a:gd name="connsiteX13" fmla="*/ 25711 w 39491"/>
                <a:gd name="connsiteY13" fmla="*/ 0 h 67105"/>
                <a:gd name="connsiteX14" fmla="*/ 25711 w 39491"/>
                <a:gd name="connsiteY14" fmla="*/ 15067 h 67105"/>
                <a:gd name="connsiteX15" fmla="*/ 39492 w 39491"/>
                <a:gd name="connsiteY15" fmla="*/ 15067 h 67105"/>
                <a:gd name="connsiteX16" fmla="*/ 39492 w 39491"/>
                <a:gd name="connsiteY16" fmla="*/ 27614 h 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491" h="67105">
                  <a:moveTo>
                    <a:pt x="39492" y="27614"/>
                  </a:moveTo>
                  <a:lnTo>
                    <a:pt x="25711" y="27614"/>
                  </a:lnTo>
                  <a:lnTo>
                    <a:pt x="25711" y="44531"/>
                  </a:lnTo>
                  <a:cubicBezTo>
                    <a:pt x="25711" y="49982"/>
                    <a:pt x="26328" y="53942"/>
                    <a:pt x="33116" y="53942"/>
                  </a:cubicBezTo>
                  <a:cubicBezTo>
                    <a:pt x="34813" y="53942"/>
                    <a:pt x="38155" y="53736"/>
                    <a:pt x="39492" y="52502"/>
                  </a:cubicBezTo>
                  <a:lnTo>
                    <a:pt x="39492" y="65563"/>
                  </a:lnTo>
                  <a:cubicBezTo>
                    <a:pt x="36047" y="66797"/>
                    <a:pt x="32190" y="67106"/>
                    <a:pt x="28539" y="67106"/>
                  </a:cubicBezTo>
                  <a:cubicBezTo>
                    <a:pt x="18100" y="67106"/>
                    <a:pt x="10027" y="62838"/>
                    <a:pt x="10027" y="51730"/>
                  </a:cubicBezTo>
                  <a:lnTo>
                    <a:pt x="10027" y="27614"/>
                  </a:lnTo>
                  <a:lnTo>
                    <a:pt x="0" y="27614"/>
                  </a:lnTo>
                  <a:lnTo>
                    <a:pt x="0" y="15067"/>
                  </a:lnTo>
                  <a:lnTo>
                    <a:pt x="10027" y="15067"/>
                  </a:lnTo>
                  <a:lnTo>
                    <a:pt x="10027" y="0"/>
                  </a:lnTo>
                  <a:lnTo>
                    <a:pt x="25711" y="0"/>
                  </a:lnTo>
                  <a:lnTo>
                    <a:pt x="25711" y="15067"/>
                  </a:lnTo>
                  <a:lnTo>
                    <a:pt x="39492" y="15067"/>
                  </a:lnTo>
                  <a:lnTo>
                    <a:pt x="39492" y="27614"/>
                  </a:lnTo>
                  <a:close/>
                </a:path>
              </a:pathLst>
            </a:custGeom>
            <a:solidFill>
              <a:srgbClr val="7B8487"/>
            </a:solidFill>
            <a:ln w="5127"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303A2968-B639-3ADD-735E-6CAE888DBA42}"/>
                </a:ext>
              </a:extLst>
            </p:cNvPr>
            <p:cNvSpPr/>
            <p:nvPr/>
          </p:nvSpPr>
          <p:spPr>
            <a:xfrm>
              <a:off x="11156600" y="6431945"/>
              <a:ext cx="52038" cy="53273"/>
            </a:xfrm>
            <a:custGeom>
              <a:avLst/>
              <a:gdLst>
                <a:gd name="connsiteX0" fmla="*/ 49673 w 52038"/>
                <a:gd name="connsiteY0" fmla="*/ 43246 h 53273"/>
                <a:gd name="connsiteX1" fmla="*/ 28231 w 52038"/>
                <a:gd name="connsiteY1" fmla="*/ 53273 h 53273"/>
                <a:gd name="connsiteX2" fmla="*/ 0 w 52038"/>
                <a:gd name="connsiteY2" fmla="*/ 26637 h 53273"/>
                <a:gd name="connsiteX3" fmla="*/ 28231 w 52038"/>
                <a:gd name="connsiteY3" fmla="*/ 0 h 53273"/>
                <a:gd name="connsiteX4" fmla="*/ 52039 w 52038"/>
                <a:gd name="connsiteY4" fmla="*/ 26637 h 53273"/>
                <a:gd name="connsiteX5" fmla="*/ 52039 w 52038"/>
                <a:gd name="connsiteY5" fmla="*/ 31573 h 53273"/>
                <a:gd name="connsiteX6" fmla="*/ 15684 w 52038"/>
                <a:gd name="connsiteY6" fmla="*/ 31573 h 53273"/>
                <a:gd name="connsiteX7" fmla="*/ 27511 w 52038"/>
                <a:gd name="connsiteY7" fmla="*/ 41395 h 53273"/>
                <a:gd name="connsiteX8" fmla="*/ 38669 w 52038"/>
                <a:gd name="connsiteY8" fmla="*/ 35224 h 53273"/>
                <a:gd name="connsiteX9" fmla="*/ 49622 w 52038"/>
                <a:gd name="connsiteY9" fmla="*/ 43297 h 53273"/>
                <a:gd name="connsiteX10" fmla="*/ 36407 w 52038"/>
                <a:gd name="connsiteY10" fmla="*/ 20877 h 53273"/>
                <a:gd name="connsiteX11" fmla="*/ 26791 w 52038"/>
                <a:gd name="connsiteY11" fmla="*/ 11261 h 53273"/>
                <a:gd name="connsiteX12" fmla="*/ 15735 w 52038"/>
                <a:gd name="connsiteY12" fmla="*/ 20877 h 53273"/>
                <a:gd name="connsiteX13" fmla="*/ 36407 w 52038"/>
                <a:gd name="connsiteY13" fmla="*/ 20877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38" h="53273">
                  <a:moveTo>
                    <a:pt x="49673" y="43246"/>
                  </a:moveTo>
                  <a:cubicBezTo>
                    <a:pt x="44634" y="49622"/>
                    <a:pt x="36407" y="53273"/>
                    <a:pt x="28231" y="53273"/>
                  </a:cubicBezTo>
                  <a:cubicBezTo>
                    <a:pt x="12547" y="53273"/>
                    <a:pt x="0" y="42834"/>
                    <a:pt x="0" y="26637"/>
                  </a:cubicBezTo>
                  <a:cubicBezTo>
                    <a:pt x="0" y="10439"/>
                    <a:pt x="12547" y="0"/>
                    <a:pt x="28231" y="0"/>
                  </a:cubicBezTo>
                  <a:cubicBezTo>
                    <a:pt x="42886" y="0"/>
                    <a:pt x="52039" y="10439"/>
                    <a:pt x="52039" y="26637"/>
                  </a:cubicBezTo>
                  <a:lnTo>
                    <a:pt x="52039" y="31573"/>
                  </a:lnTo>
                  <a:lnTo>
                    <a:pt x="15684" y="31573"/>
                  </a:lnTo>
                  <a:cubicBezTo>
                    <a:pt x="16918" y="37538"/>
                    <a:pt x="21443" y="41395"/>
                    <a:pt x="27511" y="41395"/>
                  </a:cubicBezTo>
                  <a:cubicBezTo>
                    <a:pt x="32653" y="41395"/>
                    <a:pt x="36098" y="38772"/>
                    <a:pt x="38669" y="35224"/>
                  </a:cubicBezTo>
                  <a:lnTo>
                    <a:pt x="49622" y="43297"/>
                  </a:lnTo>
                  <a:close/>
                  <a:moveTo>
                    <a:pt x="36407" y="20877"/>
                  </a:moveTo>
                  <a:cubicBezTo>
                    <a:pt x="36510" y="15632"/>
                    <a:pt x="32447" y="11261"/>
                    <a:pt x="26791" y="11261"/>
                  </a:cubicBezTo>
                  <a:cubicBezTo>
                    <a:pt x="19900" y="11261"/>
                    <a:pt x="16146" y="15992"/>
                    <a:pt x="15735" y="20877"/>
                  </a:cubicBezTo>
                  <a:lnTo>
                    <a:pt x="36407" y="20877"/>
                  </a:lnTo>
                  <a:close/>
                </a:path>
              </a:pathLst>
            </a:custGeom>
            <a:solidFill>
              <a:srgbClr val="7B8487"/>
            </a:solidFill>
            <a:ln w="5127"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C8879BD1-E0E5-CBC6-609B-1541612C2CB2}"/>
                </a:ext>
              </a:extLst>
            </p:cNvPr>
            <p:cNvSpPr/>
            <p:nvPr/>
          </p:nvSpPr>
          <p:spPr>
            <a:xfrm>
              <a:off x="11218203" y="6431894"/>
              <a:ext cx="35738" cy="52090"/>
            </a:xfrm>
            <a:custGeom>
              <a:avLst/>
              <a:gdLst>
                <a:gd name="connsiteX0" fmla="*/ 0 w 35738"/>
                <a:gd name="connsiteY0" fmla="*/ 1286 h 52090"/>
                <a:gd name="connsiteX1" fmla="*/ 15684 w 35738"/>
                <a:gd name="connsiteY1" fmla="*/ 1286 h 52090"/>
                <a:gd name="connsiteX2" fmla="*/ 15684 w 35738"/>
                <a:gd name="connsiteY2" fmla="*/ 9410 h 52090"/>
                <a:gd name="connsiteX3" fmla="*/ 15889 w 35738"/>
                <a:gd name="connsiteY3" fmla="*/ 9410 h 52090"/>
                <a:gd name="connsiteX4" fmla="*/ 30493 w 35738"/>
                <a:gd name="connsiteY4" fmla="*/ 0 h 52090"/>
                <a:gd name="connsiteX5" fmla="*/ 35738 w 35738"/>
                <a:gd name="connsiteY5" fmla="*/ 514 h 52090"/>
                <a:gd name="connsiteX6" fmla="*/ 35738 w 35738"/>
                <a:gd name="connsiteY6" fmla="*/ 14861 h 52090"/>
                <a:gd name="connsiteX7" fmla="*/ 29053 w 35738"/>
                <a:gd name="connsiteY7" fmla="*/ 13832 h 52090"/>
                <a:gd name="connsiteX8" fmla="*/ 15684 w 35738"/>
                <a:gd name="connsiteY8" fmla="*/ 30853 h 52090"/>
                <a:gd name="connsiteX9" fmla="*/ 15684 w 35738"/>
                <a:gd name="connsiteY9" fmla="*/ 52090 h 52090"/>
                <a:gd name="connsiteX10" fmla="*/ 0 w 35738"/>
                <a:gd name="connsiteY10" fmla="*/ 52090 h 52090"/>
                <a:gd name="connsiteX11" fmla="*/ 0 w 35738"/>
                <a:gd name="connsiteY11" fmla="*/ 1286 h 5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38" h="52090">
                  <a:moveTo>
                    <a:pt x="0" y="1286"/>
                  </a:moveTo>
                  <a:lnTo>
                    <a:pt x="15684" y="1286"/>
                  </a:lnTo>
                  <a:lnTo>
                    <a:pt x="15684" y="9410"/>
                  </a:lnTo>
                  <a:lnTo>
                    <a:pt x="15889" y="9410"/>
                  </a:lnTo>
                  <a:cubicBezTo>
                    <a:pt x="19232" y="3240"/>
                    <a:pt x="23603" y="0"/>
                    <a:pt x="30493" y="0"/>
                  </a:cubicBezTo>
                  <a:cubicBezTo>
                    <a:pt x="32293" y="0"/>
                    <a:pt x="34247" y="103"/>
                    <a:pt x="35738" y="514"/>
                  </a:cubicBezTo>
                  <a:lnTo>
                    <a:pt x="35738" y="14861"/>
                  </a:lnTo>
                  <a:cubicBezTo>
                    <a:pt x="33527" y="14244"/>
                    <a:pt x="31367" y="13832"/>
                    <a:pt x="29053" y="13832"/>
                  </a:cubicBezTo>
                  <a:cubicBezTo>
                    <a:pt x="17123" y="13832"/>
                    <a:pt x="15684" y="20723"/>
                    <a:pt x="15684" y="30853"/>
                  </a:cubicBezTo>
                  <a:lnTo>
                    <a:pt x="15684" y="52090"/>
                  </a:lnTo>
                  <a:lnTo>
                    <a:pt x="0" y="52090"/>
                  </a:lnTo>
                  <a:lnTo>
                    <a:pt x="0" y="1286"/>
                  </a:lnTo>
                  <a:close/>
                </a:path>
              </a:pathLst>
            </a:custGeom>
            <a:solidFill>
              <a:srgbClr val="7B8487"/>
            </a:solidFill>
            <a:ln w="5127"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3481A99F-1525-F155-7F80-4E19D2C7AC2A}"/>
                </a:ext>
              </a:extLst>
            </p:cNvPr>
            <p:cNvSpPr/>
            <p:nvPr/>
          </p:nvSpPr>
          <p:spPr>
            <a:xfrm>
              <a:off x="11257232" y="6431945"/>
              <a:ext cx="52038" cy="53273"/>
            </a:xfrm>
            <a:custGeom>
              <a:avLst/>
              <a:gdLst>
                <a:gd name="connsiteX0" fmla="*/ 49673 w 52038"/>
                <a:gd name="connsiteY0" fmla="*/ 43246 h 53273"/>
                <a:gd name="connsiteX1" fmla="*/ 28231 w 52038"/>
                <a:gd name="connsiteY1" fmla="*/ 53273 h 53273"/>
                <a:gd name="connsiteX2" fmla="*/ 0 w 52038"/>
                <a:gd name="connsiteY2" fmla="*/ 26637 h 53273"/>
                <a:gd name="connsiteX3" fmla="*/ 28231 w 52038"/>
                <a:gd name="connsiteY3" fmla="*/ 0 h 53273"/>
                <a:gd name="connsiteX4" fmla="*/ 52039 w 52038"/>
                <a:gd name="connsiteY4" fmla="*/ 26637 h 53273"/>
                <a:gd name="connsiteX5" fmla="*/ 52039 w 52038"/>
                <a:gd name="connsiteY5" fmla="*/ 31573 h 53273"/>
                <a:gd name="connsiteX6" fmla="*/ 15684 w 52038"/>
                <a:gd name="connsiteY6" fmla="*/ 31573 h 53273"/>
                <a:gd name="connsiteX7" fmla="*/ 27511 w 52038"/>
                <a:gd name="connsiteY7" fmla="*/ 41395 h 53273"/>
                <a:gd name="connsiteX8" fmla="*/ 38669 w 52038"/>
                <a:gd name="connsiteY8" fmla="*/ 35224 h 53273"/>
                <a:gd name="connsiteX9" fmla="*/ 49622 w 52038"/>
                <a:gd name="connsiteY9" fmla="*/ 43297 h 53273"/>
                <a:gd name="connsiteX10" fmla="*/ 36407 w 52038"/>
                <a:gd name="connsiteY10" fmla="*/ 20877 h 53273"/>
                <a:gd name="connsiteX11" fmla="*/ 26791 w 52038"/>
                <a:gd name="connsiteY11" fmla="*/ 11261 h 53273"/>
                <a:gd name="connsiteX12" fmla="*/ 15735 w 52038"/>
                <a:gd name="connsiteY12" fmla="*/ 20877 h 53273"/>
                <a:gd name="connsiteX13" fmla="*/ 36407 w 52038"/>
                <a:gd name="connsiteY13" fmla="*/ 20877 h 5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038" h="53273">
                  <a:moveTo>
                    <a:pt x="49673" y="43246"/>
                  </a:moveTo>
                  <a:cubicBezTo>
                    <a:pt x="44634" y="49622"/>
                    <a:pt x="36407" y="53273"/>
                    <a:pt x="28231" y="53273"/>
                  </a:cubicBezTo>
                  <a:cubicBezTo>
                    <a:pt x="12547" y="53273"/>
                    <a:pt x="0" y="42834"/>
                    <a:pt x="0" y="26637"/>
                  </a:cubicBezTo>
                  <a:cubicBezTo>
                    <a:pt x="0" y="10439"/>
                    <a:pt x="12547" y="0"/>
                    <a:pt x="28231" y="0"/>
                  </a:cubicBezTo>
                  <a:cubicBezTo>
                    <a:pt x="42886" y="0"/>
                    <a:pt x="52039" y="10439"/>
                    <a:pt x="52039" y="26637"/>
                  </a:cubicBezTo>
                  <a:lnTo>
                    <a:pt x="52039" y="31573"/>
                  </a:lnTo>
                  <a:lnTo>
                    <a:pt x="15684" y="31573"/>
                  </a:lnTo>
                  <a:cubicBezTo>
                    <a:pt x="16918" y="37538"/>
                    <a:pt x="21443" y="41395"/>
                    <a:pt x="27511" y="41395"/>
                  </a:cubicBezTo>
                  <a:cubicBezTo>
                    <a:pt x="32653" y="41395"/>
                    <a:pt x="36098" y="38772"/>
                    <a:pt x="38669" y="35224"/>
                  </a:cubicBezTo>
                  <a:lnTo>
                    <a:pt x="49622" y="43297"/>
                  </a:lnTo>
                  <a:close/>
                  <a:moveTo>
                    <a:pt x="36407" y="20877"/>
                  </a:moveTo>
                  <a:cubicBezTo>
                    <a:pt x="36509" y="15632"/>
                    <a:pt x="32447" y="11261"/>
                    <a:pt x="26791" y="11261"/>
                  </a:cubicBezTo>
                  <a:cubicBezTo>
                    <a:pt x="19900" y="11261"/>
                    <a:pt x="16146" y="15992"/>
                    <a:pt x="15735" y="20877"/>
                  </a:cubicBezTo>
                  <a:lnTo>
                    <a:pt x="36407" y="20877"/>
                  </a:lnTo>
                  <a:close/>
                </a:path>
              </a:pathLst>
            </a:custGeom>
            <a:solidFill>
              <a:srgbClr val="7B8487"/>
            </a:solidFill>
            <a:ln w="5127"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FE9B569-41CD-F8D3-692F-6DB7F21E93F2}"/>
                </a:ext>
              </a:extLst>
            </p:cNvPr>
            <p:cNvSpPr/>
            <p:nvPr/>
          </p:nvSpPr>
          <p:spPr>
            <a:xfrm>
              <a:off x="11315750" y="6431997"/>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4"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82C43DD7-E2F9-C0F3-1091-A3F3A9016B1D}"/>
                </a:ext>
              </a:extLst>
            </p:cNvPr>
            <p:cNvSpPr/>
            <p:nvPr/>
          </p:nvSpPr>
          <p:spPr>
            <a:xfrm>
              <a:off x="11364652" y="6431843"/>
              <a:ext cx="48799" cy="53375"/>
            </a:xfrm>
            <a:custGeom>
              <a:avLst/>
              <a:gdLst>
                <a:gd name="connsiteX0" fmla="*/ 34401 w 48799"/>
                <a:gd name="connsiteY0" fmla="*/ 45765 h 53375"/>
                <a:gd name="connsiteX1" fmla="*/ 34195 w 48799"/>
                <a:gd name="connsiteY1" fmla="*/ 45765 h 53375"/>
                <a:gd name="connsiteX2" fmla="*/ 18101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5" y="45765"/>
                  </a:lnTo>
                  <a:cubicBezTo>
                    <a:pt x="30750" y="51216"/>
                    <a:pt x="24477" y="53376"/>
                    <a:pt x="18101" y="53376"/>
                  </a:cubicBezTo>
                  <a:cubicBezTo>
                    <a:pt x="8588"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0B6BE504-9504-144F-A5F1-65BB3618FAFA}"/>
                </a:ext>
              </a:extLst>
            </p:cNvPr>
            <p:cNvSpPr/>
            <p:nvPr/>
          </p:nvSpPr>
          <p:spPr>
            <a:xfrm>
              <a:off x="11421422" y="6405000"/>
              <a:ext cx="55175" cy="80218"/>
            </a:xfrm>
            <a:custGeom>
              <a:avLst/>
              <a:gdLst>
                <a:gd name="connsiteX0" fmla="*/ 55176 w 55175"/>
                <a:gd name="connsiteY0" fmla="*/ 78984 h 80218"/>
                <a:gd name="connsiteX1" fmla="*/ 40777 w 55175"/>
                <a:gd name="connsiteY1" fmla="*/ 78984 h 80218"/>
                <a:gd name="connsiteX2" fmla="*/ 40777 w 55175"/>
                <a:gd name="connsiteY2" fmla="*/ 72299 h 80218"/>
                <a:gd name="connsiteX3" fmla="*/ 40572 w 55175"/>
                <a:gd name="connsiteY3" fmla="*/ 72299 h 80218"/>
                <a:gd name="connsiteX4" fmla="*/ 24991 w 55175"/>
                <a:gd name="connsiteY4" fmla="*/ 80218 h 80218"/>
                <a:gd name="connsiteX5" fmla="*/ 0 w 55175"/>
                <a:gd name="connsiteY5" fmla="*/ 53993 h 80218"/>
                <a:gd name="connsiteX6" fmla="*/ 23191 w 55175"/>
                <a:gd name="connsiteY6" fmla="*/ 26945 h 80218"/>
                <a:gd name="connsiteX7" fmla="*/ 39286 w 55175"/>
                <a:gd name="connsiteY7" fmla="*/ 33630 h 80218"/>
                <a:gd name="connsiteX8" fmla="*/ 39492 w 55175"/>
                <a:gd name="connsiteY8" fmla="*/ 33630 h 80218"/>
                <a:gd name="connsiteX9" fmla="*/ 39492 w 55175"/>
                <a:gd name="connsiteY9" fmla="*/ 0 h 80218"/>
                <a:gd name="connsiteX10" fmla="*/ 55176 w 55175"/>
                <a:gd name="connsiteY10" fmla="*/ 0 h 80218"/>
                <a:gd name="connsiteX11" fmla="*/ 55176 w 55175"/>
                <a:gd name="connsiteY11" fmla="*/ 79035 h 80218"/>
                <a:gd name="connsiteX12" fmla="*/ 28231 w 55175"/>
                <a:gd name="connsiteY12" fmla="*/ 40726 h 80218"/>
                <a:gd name="connsiteX13" fmla="*/ 15684 w 55175"/>
                <a:gd name="connsiteY13" fmla="*/ 53582 h 80218"/>
                <a:gd name="connsiteX14" fmla="*/ 28231 w 55175"/>
                <a:gd name="connsiteY14" fmla="*/ 66437 h 80218"/>
                <a:gd name="connsiteX15" fmla="*/ 40777 w 55175"/>
                <a:gd name="connsiteY15" fmla="*/ 53582 h 80218"/>
                <a:gd name="connsiteX16" fmla="*/ 28231 w 55175"/>
                <a:gd name="connsiteY16" fmla="*/ 40726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175" h="80218">
                  <a:moveTo>
                    <a:pt x="55176" y="78984"/>
                  </a:moveTo>
                  <a:lnTo>
                    <a:pt x="40777" y="78984"/>
                  </a:lnTo>
                  <a:lnTo>
                    <a:pt x="40777" y="72299"/>
                  </a:lnTo>
                  <a:lnTo>
                    <a:pt x="40572" y="72299"/>
                  </a:lnTo>
                  <a:cubicBezTo>
                    <a:pt x="38155" y="75950"/>
                    <a:pt x="32087" y="80218"/>
                    <a:pt x="24991" y="80218"/>
                  </a:cubicBezTo>
                  <a:cubicBezTo>
                    <a:pt x="9924" y="80218"/>
                    <a:pt x="0" y="69368"/>
                    <a:pt x="0" y="53993"/>
                  </a:cubicBezTo>
                  <a:cubicBezTo>
                    <a:pt x="0" y="39903"/>
                    <a:pt x="8793" y="26945"/>
                    <a:pt x="23191" y="26945"/>
                  </a:cubicBezTo>
                  <a:cubicBezTo>
                    <a:pt x="29670" y="26945"/>
                    <a:pt x="35738" y="28745"/>
                    <a:pt x="39286" y="33630"/>
                  </a:cubicBezTo>
                  <a:lnTo>
                    <a:pt x="39492" y="33630"/>
                  </a:lnTo>
                  <a:lnTo>
                    <a:pt x="39492" y="0"/>
                  </a:lnTo>
                  <a:lnTo>
                    <a:pt x="55176" y="0"/>
                  </a:lnTo>
                  <a:lnTo>
                    <a:pt x="55176" y="79035"/>
                  </a:lnTo>
                  <a:close/>
                  <a:moveTo>
                    <a:pt x="28231" y="40726"/>
                  </a:moveTo>
                  <a:cubicBezTo>
                    <a:pt x="20414" y="40726"/>
                    <a:pt x="15684" y="45971"/>
                    <a:pt x="15684" y="53582"/>
                  </a:cubicBezTo>
                  <a:cubicBezTo>
                    <a:pt x="15684" y="61192"/>
                    <a:pt x="20414" y="66437"/>
                    <a:pt x="28231" y="66437"/>
                  </a:cubicBezTo>
                  <a:cubicBezTo>
                    <a:pt x="36047" y="66437"/>
                    <a:pt x="40777" y="61192"/>
                    <a:pt x="40777" y="53582"/>
                  </a:cubicBezTo>
                  <a:cubicBezTo>
                    <a:pt x="40777" y="45971"/>
                    <a:pt x="36098" y="40726"/>
                    <a:pt x="28231" y="40726"/>
                  </a:cubicBezTo>
                  <a:close/>
                </a:path>
              </a:pathLst>
            </a:custGeom>
            <a:solidFill>
              <a:srgbClr val="7B8487"/>
            </a:solidFill>
            <a:ln w="5127"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A2B424E2-50A0-4CB9-8DE4-63516E0382BE}"/>
                </a:ext>
              </a:extLst>
            </p:cNvPr>
            <p:cNvSpPr/>
            <p:nvPr/>
          </p:nvSpPr>
          <p:spPr>
            <a:xfrm>
              <a:off x="11486625" y="6431843"/>
              <a:ext cx="48799" cy="53375"/>
            </a:xfrm>
            <a:custGeom>
              <a:avLst/>
              <a:gdLst>
                <a:gd name="connsiteX0" fmla="*/ 34401 w 48799"/>
                <a:gd name="connsiteY0" fmla="*/ 45765 h 53375"/>
                <a:gd name="connsiteX1" fmla="*/ 34195 w 48799"/>
                <a:gd name="connsiteY1" fmla="*/ 45765 h 53375"/>
                <a:gd name="connsiteX2" fmla="*/ 18101 w 48799"/>
                <a:gd name="connsiteY2" fmla="*/ 53376 h 53375"/>
                <a:gd name="connsiteX3" fmla="*/ 0 w 48799"/>
                <a:gd name="connsiteY3" fmla="*/ 37692 h 53375"/>
                <a:gd name="connsiteX4" fmla="*/ 34401 w 48799"/>
                <a:gd name="connsiteY4" fmla="*/ 19797 h 53375"/>
                <a:gd name="connsiteX5" fmla="*/ 24374 w 48799"/>
                <a:gd name="connsiteY5" fmla="*/ 10696 h 53375"/>
                <a:gd name="connsiteX6" fmla="*/ 11621 w 48799"/>
                <a:gd name="connsiteY6" fmla="*/ 16764 h 53375"/>
                <a:gd name="connsiteX7" fmla="*/ 3240 w 48799"/>
                <a:gd name="connsiteY7" fmla="*/ 8176 h 53375"/>
                <a:gd name="connsiteX8" fmla="*/ 25608 w 48799"/>
                <a:gd name="connsiteY8" fmla="*/ 0 h 53375"/>
                <a:gd name="connsiteX9" fmla="*/ 48799 w 48799"/>
                <a:gd name="connsiteY9" fmla="*/ 26225 h 53375"/>
                <a:gd name="connsiteX10" fmla="*/ 48799 w 48799"/>
                <a:gd name="connsiteY10" fmla="*/ 52039 h 53375"/>
                <a:gd name="connsiteX11" fmla="*/ 34401 w 48799"/>
                <a:gd name="connsiteY11" fmla="*/ 52039 h 53375"/>
                <a:gd name="connsiteX12" fmla="*/ 34401 w 48799"/>
                <a:gd name="connsiteY12" fmla="*/ 45663 h 53375"/>
                <a:gd name="connsiteX13" fmla="*/ 30545 w 48799"/>
                <a:gd name="connsiteY13" fmla="*/ 29876 h 53375"/>
                <a:gd name="connsiteX14" fmla="*/ 15067 w 48799"/>
                <a:gd name="connsiteY14" fmla="*/ 37178 h 53375"/>
                <a:gd name="connsiteX15" fmla="*/ 22471 w 48799"/>
                <a:gd name="connsiteY15" fmla="*/ 42732 h 53375"/>
                <a:gd name="connsiteX16" fmla="*/ 34401 w 48799"/>
                <a:gd name="connsiteY16" fmla="*/ 33219 h 53375"/>
                <a:gd name="connsiteX17" fmla="*/ 34401 w 48799"/>
                <a:gd name="connsiteY17" fmla="*/ 29876 h 53375"/>
                <a:gd name="connsiteX18" fmla="*/ 30545 w 48799"/>
                <a:gd name="connsiteY18" fmla="*/ 29876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9" h="53375">
                  <a:moveTo>
                    <a:pt x="34401" y="45765"/>
                  </a:moveTo>
                  <a:lnTo>
                    <a:pt x="34195" y="45765"/>
                  </a:lnTo>
                  <a:cubicBezTo>
                    <a:pt x="30750" y="51216"/>
                    <a:pt x="24477" y="53376"/>
                    <a:pt x="18101" y="53376"/>
                  </a:cubicBezTo>
                  <a:cubicBezTo>
                    <a:pt x="8588" y="53376"/>
                    <a:pt x="0" y="47925"/>
                    <a:pt x="0" y="37692"/>
                  </a:cubicBezTo>
                  <a:cubicBezTo>
                    <a:pt x="0" y="20106"/>
                    <a:pt x="21340" y="19797"/>
                    <a:pt x="34401" y="19797"/>
                  </a:cubicBezTo>
                  <a:cubicBezTo>
                    <a:pt x="34401" y="14244"/>
                    <a:pt x="29825" y="10696"/>
                    <a:pt x="24374" y="10696"/>
                  </a:cubicBezTo>
                  <a:cubicBezTo>
                    <a:pt x="19232" y="10696"/>
                    <a:pt x="14964" y="13010"/>
                    <a:pt x="11621" y="16764"/>
                  </a:cubicBezTo>
                  <a:lnTo>
                    <a:pt x="3240" y="8176"/>
                  </a:lnTo>
                  <a:cubicBezTo>
                    <a:pt x="8999" y="2725"/>
                    <a:pt x="17329" y="0"/>
                    <a:pt x="25608" y="0"/>
                  </a:cubicBezTo>
                  <a:cubicBezTo>
                    <a:pt x="43914" y="0"/>
                    <a:pt x="48799" y="9307"/>
                    <a:pt x="48799" y="26225"/>
                  </a:cubicBezTo>
                  <a:lnTo>
                    <a:pt x="48799" y="52039"/>
                  </a:lnTo>
                  <a:lnTo>
                    <a:pt x="34401" y="52039"/>
                  </a:lnTo>
                  <a:lnTo>
                    <a:pt x="34401" y="45663"/>
                  </a:lnTo>
                  <a:close/>
                  <a:moveTo>
                    <a:pt x="30545" y="29876"/>
                  </a:moveTo>
                  <a:cubicBezTo>
                    <a:pt x="25711" y="29876"/>
                    <a:pt x="15067" y="30287"/>
                    <a:pt x="15067" y="37178"/>
                  </a:cubicBezTo>
                  <a:cubicBezTo>
                    <a:pt x="15067" y="40932"/>
                    <a:pt x="19026" y="42732"/>
                    <a:pt x="22471" y="42732"/>
                  </a:cubicBezTo>
                  <a:cubicBezTo>
                    <a:pt x="28642" y="42732"/>
                    <a:pt x="34401" y="39492"/>
                    <a:pt x="34401" y="33219"/>
                  </a:cubicBezTo>
                  <a:lnTo>
                    <a:pt x="34401" y="29876"/>
                  </a:lnTo>
                  <a:lnTo>
                    <a:pt x="30545" y="29876"/>
                  </a:lnTo>
                  <a:close/>
                </a:path>
              </a:pathLst>
            </a:custGeom>
            <a:solidFill>
              <a:srgbClr val="7B8487"/>
            </a:solidFill>
            <a:ln w="5127"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2A9E764B-8B58-3A5D-C3C3-CFC5F117DE26}"/>
                </a:ext>
              </a:extLst>
            </p:cNvPr>
            <p:cNvSpPr/>
            <p:nvPr/>
          </p:nvSpPr>
          <p:spPr>
            <a:xfrm>
              <a:off x="11542212" y="6431997"/>
              <a:ext cx="43348" cy="53221"/>
            </a:xfrm>
            <a:custGeom>
              <a:avLst/>
              <a:gdLst>
                <a:gd name="connsiteX0" fmla="*/ 31779 w 43348"/>
                <a:gd name="connsiteY0" fmla="*/ 16146 h 53221"/>
                <a:gd name="connsiteX1" fmla="*/ 22677 w 43348"/>
                <a:gd name="connsiteY1" fmla="*/ 11878 h 53221"/>
                <a:gd name="connsiteX2" fmla="*/ 16918 w 43348"/>
                <a:gd name="connsiteY2" fmla="*/ 16044 h 53221"/>
                <a:gd name="connsiteX3" fmla="*/ 43349 w 43348"/>
                <a:gd name="connsiteY3" fmla="*/ 36510 h 53221"/>
                <a:gd name="connsiteX4" fmla="*/ 19952 w 43348"/>
                <a:gd name="connsiteY4" fmla="*/ 53222 h 53221"/>
                <a:gd name="connsiteX5" fmla="*/ 0 w 43348"/>
                <a:gd name="connsiteY5" fmla="*/ 46331 h 53221"/>
                <a:gd name="connsiteX6" fmla="*/ 9513 w 43348"/>
                <a:gd name="connsiteY6" fmla="*/ 35790 h 53221"/>
                <a:gd name="connsiteX7" fmla="*/ 20620 w 43348"/>
                <a:gd name="connsiteY7" fmla="*/ 41343 h 53221"/>
                <a:gd name="connsiteX8" fmla="*/ 27716 w 43348"/>
                <a:gd name="connsiteY8" fmla="*/ 37692 h 53221"/>
                <a:gd name="connsiteX9" fmla="*/ 1286 w 43348"/>
                <a:gd name="connsiteY9" fmla="*/ 17123 h 53221"/>
                <a:gd name="connsiteX10" fmla="*/ 22626 w 43348"/>
                <a:gd name="connsiteY10" fmla="*/ 0 h 53221"/>
                <a:gd name="connsiteX11" fmla="*/ 41446 w 43348"/>
                <a:gd name="connsiteY11" fmla="*/ 6685 h 53221"/>
                <a:gd name="connsiteX12" fmla="*/ 31830 w 43348"/>
                <a:gd name="connsiteY12" fmla="*/ 16198 h 5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48" h="53221">
                  <a:moveTo>
                    <a:pt x="31779" y="16146"/>
                  </a:moveTo>
                  <a:cubicBezTo>
                    <a:pt x="29465" y="13318"/>
                    <a:pt x="26431" y="11878"/>
                    <a:pt x="22677" y="11878"/>
                  </a:cubicBezTo>
                  <a:cubicBezTo>
                    <a:pt x="20054" y="11878"/>
                    <a:pt x="16918" y="13010"/>
                    <a:pt x="16918" y="16044"/>
                  </a:cubicBezTo>
                  <a:cubicBezTo>
                    <a:pt x="16918" y="23551"/>
                    <a:pt x="43349" y="17175"/>
                    <a:pt x="43349" y="36510"/>
                  </a:cubicBezTo>
                  <a:cubicBezTo>
                    <a:pt x="43349" y="49468"/>
                    <a:pt x="30802" y="53222"/>
                    <a:pt x="19952" y="53222"/>
                  </a:cubicBezTo>
                  <a:cubicBezTo>
                    <a:pt x="12855" y="53222"/>
                    <a:pt x="4988" y="51422"/>
                    <a:pt x="0" y="46331"/>
                  </a:cubicBezTo>
                  <a:lnTo>
                    <a:pt x="9513" y="35790"/>
                  </a:lnTo>
                  <a:cubicBezTo>
                    <a:pt x="12444" y="39338"/>
                    <a:pt x="15889" y="41343"/>
                    <a:pt x="20620" y="41343"/>
                  </a:cubicBezTo>
                  <a:cubicBezTo>
                    <a:pt x="24168" y="41343"/>
                    <a:pt x="27716" y="40418"/>
                    <a:pt x="27716" y="37692"/>
                  </a:cubicBezTo>
                  <a:cubicBezTo>
                    <a:pt x="27716" y="29516"/>
                    <a:pt x="1286" y="36458"/>
                    <a:pt x="1286" y="17123"/>
                  </a:cubicBezTo>
                  <a:cubicBezTo>
                    <a:pt x="1286" y="5194"/>
                    <a:pt x="11930" y="0"/>
                    <a:pt x="22626" y="0"/>
                  </a:cubicBezTo>
                  <a:cubicBezTo>
                    <a:pt x="29310" y="0"/>
                    <a:pt x="36715" y="1697"/>
                    <a:pt x="41446" y="6685"/>
                  </a:cubicBezTo>
                  <a:lnTo>
                    <a:pt x="31830" y="16198"/>
                  </a:lnTo>
                  <a:close/>
                </a:path>
              </a:pathLst>
            </a:custGeom>
            <a:solidFill>
              <a:srgbClr val="7B8487"/>
            </a:solidFill>
            <a:ln w="5127"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84D23198-E78A-D0B0-B8AD-4CA2CE19489F}"/>
                </a:ext>
              </a:extLst>
            </p:cNvPr>
            <p:cNvSpPr/>
            <p:nvPr/>
          </p:nvSpPr>
          <p:spPr>
            <a:xfrm>
              <a:off x="11593942" y="6465370"/>
              <a:ext cx="19231" cy="19231"/>
            </a:xfrm>
            <a:custGeom>
              <a:avLst/>
              <a:gdLst>
                <a:gd name="connsiteX0" fmla="*/ 9616 w 19231"/>
                <a:gd name="connsiteY0" fmla="*/ 0 h 19231"/>
                <a:gd name="connsiteX1" fmla="*/ 19232 w 19231"/>
                <a:gd name="connsiteY1" fmla="*/ 9616 h 19231"/>
                <a:gd name="connsiteX2" fmla="*/ 9616 w 19231"/>
                <a:gd name="connsiteY2" fmla="*/ 19232 h 19231"/>
                <a:gd name="connsiteX3" fmla="*/ 0 w 19231"/>
                <a:gd name="connsiteY3" fmla="*/ 9616 h 19231"/>
                <a:gd name="connsiteX4" fmla="*/ 9616 w 19231"/>
                <a:gd name="connsiteY4" fmla="*/ 0 h 19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1" h="19231">
                  <a:moveTo>
                    <a:pt x="9616" y="0"/>
                  </a:moveTo>
                  <a:cubicBezTo>
                    <a:pt x="14964" y="0"/>
                    <a:pt x="19232" y="4268"/>
                    <a:pt x="19232" y="9616"/>
                  </a:cubicBezTo>
                  <a:cubicBezTo>
                    <a:pt x="19232" y="14964"/>
                    <a:pt x="14964" y="19232"/>
                    <a:pt x="9616" y="19232"/>
                  </a:cubicBezTo>
                  <a:cubicBezTo>
                    <a:pt x="4268" y="19232"/>
                    <a:pt x="0" y="14964"/>
                    <a:pt x="0" y="9616"/>
                  </a:cubicBezTo>
                  <a:cubicBezTo>
                    <a:pt x="0" y="4268"/>
                    <a:pt x="4268" y="0"/>
                    <a:pt x="9616" y="0"/>
                  </a:cubicBezTo>
                  <a:close/>
                </a:path>
              </a:pathLst>
            </a:custGeom>
            <a:solidFill>
              <a:srgbClr val="7B8487"/>
            </a:solidFill>
            <a:ln w="5127" cap="flat">
              <a:noFill/>
              <a:prstDash val="solid"/>
              <a:miter/>
            </a:ln>
          </p:spPr>
          <p:txBody>
            <a:bodyPr rtlCol="0" anchor="ctr"/>
            <a:lstStyle/>
            <a:p>
              <a:endParaRPr lang="en-US"/>
            </a:p>
          </p:txBody>
        </p:sp>
      </p:grpSp>
    </p:spTree>
    <p:extLst>
      <p:ext uri="{BB962C8B-B14F-4D97-AF65-F5344CB8AC3E}">
        <p14:creationId xmlns:p14="http://schemas.microsoft.com/office/powerpoint/2010/main" val="35413452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2B364-9ECC-72EF-638E-710656028287}"/>
              </a:ext>
            </a:extLst>
          </p:cNvPr>
          <p:cNvSpPr>
            <a:spLocks noGrp="1"/>
          </p:cNvSpPr>
          <p:nvPr>
            <p:ph type="title"/>
          </p:nvPr>
        </p:nvSpPr>
        <p:spPr/>
        <p:txBody>
          <a:bodyPr/>
          <a:lstStyle/>
          <a:p>
            <a:r>
              <a:rPr lang="en-US" dirty="0"/>
              <a:t>Infografías</a:t>
            </a:r>
          </a:p>
        </p:txBody>
      </p:sp>
      <p:sp>
        <p:nvSpPr>
          <p:cNvPr id="3" name="Text Placeholder 2">
            <a:extLst>
              <a:ext uri="{FF2B5EF4-FFF2-40B4-BE49-F238E27FC236}">
                <a16:creationId xmlns:a16="http://schemas.microsoft.com/office/drawing/2014/main" id="{9F9237A6-5612-65CD-CDFA-A3BB07887E32}"/>
              </a:ext>
            </a:extLst>
          </p:cNvPr>
          <p:cNvSpPr>
            <a:spLocks noGrp="1"/>
          </p:cNvSpPr>
          <p:nvPr>
            <p:ph type="body" idx="1"/>
          </p:nvPr>
        </p:nvSpPr>
        <p:spPr/>
        <p:txBody>
          <a:bodyPr/>
          <a:lstStyle/>
          <a:p>
            <a:r>
              <a:rPr lang="en-US" dirty="0"/>
              <a:t>Reportes &amp; Presentaciones</a:t>
            </a:r>
          </a:p>
        </p:txBody>
      </p:sp>
    </p:spTree>
    <p:extLst>
      <p:ext uri="{BB962C8B-B14F-4D97-AF65-F5344CB8AC3E}">
        <p14:creationId xmlns:p14="http://schemas.microsoft.com/office/powerpoint/2010/main" val="3299536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B874634-B1C0-6CB3-530A-76FB5663CC8C}"/>
              </a:ext>
            </a:extLst>
          </p:cNvPr>
          <p:cNvGrpSpPr/>
          <p:nvPr/>
        </p:nvGrpSpPr>
        <p:grpSpPr>
          <a:xfrm>
            <a:off x="0" y="0"/>
            <a:ext cx="2775098" cy="2690037"/>
            <a:chOff x="0" y="128176"/>
            <a:chExt cx="2775098" cy="2690037"/>
          </a:xfrm>
        </p:grpSpPr>
        <p:sp>
          <p:nvSpPr>
            <p:cNvPr id="5" name="Teardrop 4">
              <a:extLst>
                <a:ext uri="{FF2B5EF4-FFF2-40B4-BE49-F238E27FC236}">
                  <a16:creationId xmlns:a16="http://schemas.microsoft.com/office/drawing/2014/main" id="{7C3D5C29-5D5A-BF52-B7F6-E8CD5C910BA3}"/>
                </a:ext>
              </a:extLst>
            </p:cNvPr>
            <p:cNvSpPr/>
            <p:nvPr/>
          </p:nvSpPr>
          <p:spPr>
            <a:xfrm flipH="1">
              <a:off x="0" y="128176"/>
              <a:ext cx="2775098" cy="2690037"/>
            </a:xfrm>
            <a:prstGeom prst="teardrop">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AA21777F-8195-13D5-263E-70B27B49471E}"/>
                </a:ext>
              </a:extLst>
            </p:cNvPr>
            <p:cNvSpPr txBox="1"/>
            <p:nvPr/>
          </p:nvSpPr>
          <p:spPr>
            <a:xfrm>
              <a:off x="749596" y="1132956"/>
              <a:ext cx="1275907" cy="400110"/>
            </a:xfrm>
            <a:prstGeom prst="rect">
              <a:avLst/>
            </a:prstGeom>
            <a:noFill/>
          </p:spPr>
          <p:txBody>
            <a:bodyPr wrap="square" lIns="91440" tIns="45720" rIns="91440" bIns="45720" rtlCol="0" anchor="t">
              <a:spAutoFit/>
            </a:bodyPr>
            <a:lstStyle/>
            <a:p>
              <a:r>
                <a:rPr lang="en-US" sz="2000" dirty="0">
                  <a:solidFill>
                    <a:schemeClr val="bg1"/>
                  </a:solidFill>
                  <a:latin typeface="+mj-lt"/>
                </a:rPr>
                <a:t>ÍCONOS</a:t>
              </a:r>
            </a:p>
          </p:txBody>
        </p:sp>
        <p:sp>
          <p:nvSpPr>
            <p:cNvPr id="3" name="TextBox 2">
              <a:extLst>
                <a:ext uri="{FF2B5EF4-FFF2-40B4-BE49-F238E27FC236}">
                  <a16:creationId xmlns:a16="http://schemas.microsoft.com/office/drawing/2014/main" id="{64EEF496-8B80-C858-E769-46AD820F6219}"/>
                </a:ext>
              </a:extLst>
            </p:cNvPr>
            <p:cNvSpPr txBox="1"/>
            <p:nvPr/>
          </p:nvSpPr>
          <p:spPr>
            <a:xfrm>
              <a:off x="487438" y="1482338"/>
              <a:ext cx="1800223" cy="323165"/>
            </a:xfrm>
            <a:prstGeom prst="rect">
              <a:avLst/>
            </a:prstGeom>
            <a:noFill/>
          </p:spPr>
          <p:txBody>
            <a:bodyPr wrap="square" lIns="91440" tIns="45720" rIns="91440" bIns="45720" rtlCol="0" anchor="t">
              <a:spAutoFit/>
            </a:bodyPr>
            <a:lstStyle/>
            <a:p>
              <a:pPr algn="ctr"/>
              <a:r>
                <a:rPr lang="en-US" sz="1500" dirty="0">
                  <a:solidFill>
                    <a:schemeClr val="bg1"/>
                  </a:solidFill>
                </a:rPr>
                <a:t>Generalidades</a:t>
              </a:r>
            </a:p>
          </p:txBody>
        </p:sp>
      </p:grpSp>
      <p:grpSp>
        <p:nvGrpSpPr>
          <p:cNvPr id="6" name="Graphic 114">
            <a:extLst>
              <a:ext uri="{FF2B5EF4-FFF2-40B4-BE49-F238E27FC236}">
                <a16:creationId xmlns:a16="http://schemas.microsoft.com/office/drawing/2014/main" id="{7B05B513-EBBF-686A-F7C3-773CAFB96A50}"/>
              </a:ext>
            </a:extLst>
          </p:cNvPr>
          <p:cNvGrpSpPr/>
          <p:nvPr/>
        </p:nvGrpSpPr>
        <p:grpSpPr>
          <a:xfrm>
            <a:off x="4373659" y="5357970"/>
            <a:ext cx="656364" cy="851850"/>
            <a:chOff x="6817866" y="4522022"/>
            <a:chExt cx="1798190" cy="2333748"/>
          </a:xfrm>
          <a:solidFill>
            <a:srgbClr val="17948B">
              <a:alpha val="50196"/>
            </a:srgbClr>
          </a:solidFill>
        </p:grpSpPr>
        <p:sp>
          <p:nvSpPr>
            <p:cNvPr id="7" name="Freeform: Shape 6">
              <a:extLst>
                <a:ext uri="{FF2B5EF4-FFF2-40B4-BE49-F238E27FC236}">
                  <a16:creationId xmlns:a16="http://schemas.microsoft.com/office/drawing/2014/main" id="{1009B82F-0916-F7FF-78E8-94A6C7807791}"/>
                </a:ext>
              </a:extLst>
            </p:cNvPr>
            <p:cNvSpPr/>
            <p:nvPr/>
          </p:nvSpPr>
          <p:spPr>
            <a:xfrm>
              <a:off x="6817866" y="4522022"/>
              <a:ext cx="1588909" cy="2091398"/>
            </a:xfrm>
            <a:custGeom>
              <a:avLst/>
              <a:gdLst>
                <a:gd name="connsiteX0" fmla="*/ 590601 w 1588909"/>
                <a:gd name="connsiteY0" fmla="*/ 1878249 h 2091398"/>
                <a:gd name="connsiteX1" fmla="*/ 528562 w 1588909"/>
                <a:gd name="connsiteY1" fmla="*/ 1611131 h 2091398"/>
                <a:gd name="connsiteX2" fmla="*/ 909848 w 1588909"/>
                <a:gd name="connsiteY2" fmla="*/ 1091760 h 2091398"/>
                <a:gd name="connsiteX3" fmla="*/ 1454392 w 1588909"/>
                <a:gd name="connsiteY3" fmla="*/ 1203087 h 2091398"/>
                <a:gd name="connsiteX4" fmla="*/ 1588249 w 1588909"/>
                <a:gd name="connsiteY4" fmla="*/ 1374008 h 2091398"/>
                <a:gd name="connsiteX5" fmla="*/ 1588909 w 1588909"/>
                <a:gd name="connsiteY5" fmla="*/ 498985 h 2091398"/>
                <a:gd name="connsiteX6" fmla="*/ 1503217 w 1588909"/>
                <a:gd name="connsiteY6" fmla="*/ 291263 h 2091398"/>
                <a:gd name="connsiteX7" fmla="*/ 1265698 w 1588909"/>
                <a:gd name="connsiteY7" fmla="*/ 66825 h 2091398"/>
                <a:gd name="connsiteX8" fmla="*/ 1097551 w 1588909"/>
                <a:gd name="connsiteY8" fmla="*/ 29 h 2091398"/>
                <a:gd name="connsiteX9" fmla="*/ 268579 w 1588909"/>
                <a:gd name="connsiteY9" fmla="*/ 29 h 2091398"/>
                <a:gd name="connsiteX10" fmla="*/ 200527 w 1588909"/>
                <a:gd name="connsiteY10" fmla="*/ 10931 h 2091398"/>
                <a:gd name="connsiteX11" fmla="*/ 469 w 1588909"/>
                <a:gd name="connsiteY11" fmla="*/ 297540 h 2091398"/>
                <a:gd name="connsiteX12" fmla="*/ 469 w 1588909"/>
                <a:gd name="connsiteY12" fmla="*/ 1043925 h 2091398"/>
                <a:gd name="connsiteX13" fmla="*/ 7 w 1588909"/>
                <a:gd name="connsiteY13" fmla="*/ 1806828 h 2091398"/>
                <a:gd name="connsiteX14" fmla="*/ 285955 w 1588909"/>
                <a:gd name="connsiteY14" fmla="*/ 2091389 h 2091398"/>
                <a:gd name="connsiteX15" fmla="*/ 778965 w 1588909"/>
                <a:gd name="connsiteY15" fmla="*/ 2089077 h 2091398"/>
                <a:gd name="connsiteX16" fmla="*/ 590535 w 1588909"/>
                <a:gd name="connsiteY16" fmla="*/ 1878249 h 2091398"/>
                <a:gd name="connsiteX17" fmla="*/ 1162828 w 1588909"/>
                <a:gd name="connsiteY17" fmla="*/ 556465 h 2091398"/>
                <a:gd name="connsiteX18" fmla="*/ 1221101 w 1588909"/>
                <a:gd name="connsiteY18" fmla="*/ 588575 h 2091398"/>
                <a:gd name="connsiteX19" fmla="*/ 1177495 w 1588909"/>
                <a:gd name="connsiteY19" fmla="*/ 659071 h 2091398"/>
                <a:gd name="connsiteX20" fmla="*/ 1141289 w 1588909"/>
                <a:gd name="connsiteY20" fmla="*/ 660657 h 2091398"/>
                <a:gd name="connsiteX21" fmla="*/ 414989 w 1588909"/>
                <a:gd name="connsiteY21" fmla="*/ 660657 h 2091398"/>
                <a:gd name="connsiteX22" fmla="*/ 378783 w 1588909"/>
                <a:gd name="connsiteY22" fmla="*/ 659204 h 2091398"/>
                <a:gd name="connsiteX23" fmla="*/ 331807 w 1588909"/>
                <a:gd name="connsiteY23" fmla="*/ 603045 h 2091398"/>
                <a:gd name="connsiteX24" fmla="*/ 383672 w 1588909"/>
                <a:gd name="connsiteY24" fmla="*/ 556928 h 2091398"/>
                <a:gd name="connsiteX25" fmla="*/ 743485 w 1588909"/>
                <a:gd name="connsiteY25" fmla="*/ 556465 h 2091398"/>
                <a:gd name="connsiteX26" fmla="*/ 776520 w 1588909"/>
                <a:gd name="connsiteY26" fmla="*/ 556465 h 2091398"/>
                <a:gd name="connsiteX27" fmla="*/ 1162762 w 1588909"/>
                <a:gd name="connsiteY27" fmla="*/ 556465 h 2091398"/>
                <a:gd name="connsiteX28" fmla="*/ 391534 w 1588909"/>
                <a:gd name="connsiteY28" fmla="*/ 292519 h 2091398"/>
                <a:gd name="connsiteX29" fmla="*/ 727827 w 1588909"/>
                <a:gd name="connsiteY29" fmla="*/ 292519 h 2091398"/>
                <a:gd name="connsiteX30" fmla="*/ 791782 w 1588909"/>
                <a:gd name="connsiteY30" fmla="*/ 343920 h 2091398"/>
                <a:gd name="connsiteX31" fmla="*/ 728157 w 1588909"/>
                <a:gd name="connsiteY31" fmla="*/ 396710 h 2091398"/>
                <a:gd name="connsiteX32" fmla="*/ 556708 w 1588909"/>
                <a:gd name="connsiteY32" fmla="*/ 396908 h 2091398"/>
                <a:gd name="connsiteX33" fmla="*/ 391864 w 1588909"/>
                <a:gd name="connsiteY33" fmla="*/ 396908 h 2091398"/>
                <a:gd name="connsiteX34" fmla="*/ 328504 w 1588909"/>
                <a:gd name="connsiteY34" fmla="*/ 344515 h 2091398"/>
                <a:gd name="connsiteX35" fmla="*/ 391534 w 1588909"/>
                <a:gd name="connsiteY35" fmla="*/ 292650 h 2091398"/>
                <a:gd name="connsiteX36" fmla="*/ 368938 w 1588909"/>
                <a:gd name="connsiteY36" fmla="*/ 919913 h 2091398"/>
                <a:gd name="connsiteX37" fmla="*/ 329429 w 1588909"/>
                <a:gd name="connsiteY37" fmla="*/ 863490 h 2091398"/>
                <a:gd name="connsiteX38" fmla="*/ 382417 w 1588909"/>
                <a:gd name="connsiteY38" fmla="*/ 820346 h 2091398"/>
                <a:gd name="connsiteX39" fmla="*/ 778833 w 1588909"/>
                <a:gd name="connsiteY39" fmla="*/ 820479 h 2091398"/>
                <a:gd name="connsiteX40" fmla="*/ 1165338 w 1588909"/>
                <a:gd name="connsiteY40" fmla="*/ 820479 h 2091398"/>
                <a:gd name="connsiteX41" fmla="*/ 1223546 w 1588909"/>
                <a:gd name="connsiteY41" fmla="*/ 864481 h 2091398"/>
                <a:gd name="connsiteX42" fmla="*/ 1187141 w 1588909"/>
                <a:gd name="connsiteY42" fmla="*/ 919715 h 2091398"/>
                <a:gd name="connsiteX43" fmla="*/ 1138118 w 1588909"/>
                <a:gd name="connsiteY43" fmla="*/ 924670 h 2091398"/>
                <a:gd name="connsiteX44" fmla="*/ 418028 w 1588909"/>
                <a:gd name="connsiteY44" fmla="*/ 924670 h 2091398"/>
                <a:gd name="connsiteX45" fmla="*/ 368938 w 1588909"/>
                <a:gd name="connsiteY45" fmla="*/ 919847 h 209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88909" h="2091398">
                  <a:moveTo>
                    <a:pt x="590601" y="1878249"/>
                  </a:moveTo>
                  <a:cubicBezTo>
                    <a:pt x="546665" y="1799230"/>
                    <a:pt x="527967" y="1712217"/>
                    <a:pt x="528562" y="1611131"/>
                  </a:cubicBezTo>
                  <a:cubicBezTo>
                    <a:pt x="523673" y="1365947"/>
                    <a:pt x="699880" y="1155781"/>
                    <a:pt x="909848" y="1091760"/>
                  </a:cubicBezTo>
                  <a:cubicBezTo>
                    <a:pt x="1110038" y="1030712"/>
                    <a:pt x="1293975" y="1063548"/>
                    <a:pt x="1454392" y="1203087"/>
                  </a:cubicBezTo>
                  <a:cubicBezTo>
                    <a:pt x="1512797" y="1253894"/>
                    <a:pt x="1557130" y="1311044"/>
                    <a:pt x="1588249" y="1374008"/>
                  </a:cubicBezTo>
                  <a:cubicBezTo>
                    <a:pt x="1587984" y="1082378"/>
                    <a:pt x="1588513" y="790681"/>
                    <a:pt x="1588909" y="498985"/>
                  </a:cubicBezTo>
                  <a:cubicBezTo>
                    <a:pt x="1589041" y="417258"/>
                    <a:pt x="1560565" y="347620"/>
                    <a:pt x="1503217" y="291263"/>
                  </a:cubicBezTo>
                  <a:cubicBezTo>
                    <a:pt x="1425520" y="214887"/>
                    <a:pt x="1346434" y="139898"/>
                    <a:pt x="1265698" y="66825"/>
                  </a:cubicBezTo>
                  <a:cubicBezTo>
                    <a:pt x="1218854" y="24409"/>
                    <a:pt x="1162365" y="96"/>
                    <a:pt x="1097551" y="29"/>
                  </a:cubicBezTo>
                  <a:cubicBezTo>
                    <a:pt x="821249" y="-37"/>
                    <a:pt x="544947" y="29"/>
                    <a:pt x="268579" y="29"/>
                  </a:cubicBezTo>
                  <a:cubicBezTo>
                    <a:pt x="245323" y="29"/>
                    <a:pt x="222661" y="2804"/>
                    <a:pt x="200527" y="10931"/>
                  </a:cubicBezTo>
                  <a:cubicBezTo>
                    <a:pt x="68257" y="59426"/>
                    <a:pt x="602" y="155623"/>
                    <a:pt x="469" y="297540"/>
                  </a:cubicBezTo>
                  <a:cubicBezTo>
                    <a:pt x="271" y="546357"/>
                    <a:pt x="469" y="795108"/>
                    <a:pt x="469" y="1043925"/>
                  </a:cubicBezTo>
                  <a:cubicBezTo>
                    <a:pt x="469" y="1298226"/>
                    <a:pt x="1857" y="1552527"/>
                    <a:pt x="7" y="1806828"/>
                  </a:cubicBezTo>
                  <a:cubicBezTo>
                    <a:pt x="-1116" y="1961233"/>
                    <a:pt x="132080" y="2092710"/>
                    <a:pt x="285955" y="2091389"/>
                  </a:cubicBezTo>
                  <a:cubicBezTo>
                    <a:pt x="450270" y="2089936"/>
                    <a:pt x="614584" y="2089143"/>
                    <a:pt x="778965" y="2089077"/>
                  </a:cubicBezTo>
                  <a:cubicBezTo>
                    <a:pt x="702126" y="2038071"/>
                    <a:pt x="639757" y="1966716"/>
                    <a:pt x="590535" y="1878249"/>
                  </a:cubicBezTo>
                  <a:close/>
                  <a:moveTo>
                    <a:pt x="1162828" y="556465"/>
                  </a:moveTo>
                  <a:cubicBezTo>
                    <a:pt x="1188264" y="556465"/>
                    <a:pt x="1211983" y="559439"/>
                    <a:pt x="1221101" y="588575"/>
                  </a:cubicBezTo>
                  <a:cubicBezTo>
                    <a:pt x="1232002" y="623196"/>
                    <a:pt x="1213635" y="653323"/>
                    <a:pt x="1177495" y="659071"/>
                  </a:cubicBezTo>
                  <a:cubicBezTo>
                    <a:pt x="1165669" y="660987"/>
                    <a:pt x="1153380" y="660657"/>
                    <a:pt x="1141289" y="660657"/>
                  </a:cubicBezTo>
                  <a:cubicBezTo>
                    <a:pt x="899211" y="660723"/>
                    <a:pt x="657133" y="660723"/>
                    <a:pt x="414989" y="660657"/>
                  </a:cubicBezTo>
                  <a:cubicBezTo>
                    <a:pt x="402898" y="660657"/>
                    <a:pt x="390675" y="660921"/>
                    <a:pt x="378783" y="659204"/>
                  </a:cubicBezTo>
                  <a:cubicBezTo>
                    <a:pt x="345087" y="654248"/>
                    <a:pt x="330486" y="636211"/>
                    <a:pt x="331807" y="603045"/>
                  </a:cubicBezTo>
                  <a:cubicBezTo>
                    <a:pt x="333129" y="571926"/>
                    <a:pt x="347862" y="557192"/>
                    <a:pt x="383672" y="556928"/>
                  </a:cubicBezTo>
                  <a:cubicBezTo>
                    <a:pt x="503588" y="556135"/>
                    <a:pt x="623570" y="556532"/>
                    <a:pt x="743485" y="556465"/>
                  </a:cubicBezTo>
                  <a:cubicBezTo>
                    <a:pt x="754519" y="556465"/>
                    <a:pt x="765487" y="556465"/>
                    <a:pt x="776520" y="556465"/>
                  </a:cubicBezTo>
                  <a:cubicBezTo>
                    <a:pt x="905290" y="556465"/>
                    <a:pt x="1033993" y="556532"/>
                    <a:pt x="1162762" y="556465"/>
                  </a:cubicBezTo>
                  <a:close/>
                  <a:moveTo>
                    <a:pt x="391534" y="292519"/>
                  </a:moveTo>
                  <a:cubicBezTo>
                    <a:pt x="503654" y="292122"/>
                    <a:pt x="615707" y="292122"/>
                    <a:pt x="727827" y="292519"/>
                  </a:cubicBezTo>
                  <a:cubicBezTo>
                    <a:pt x="766940" y="292650"/>
                    <a:pt x="792178" y="313660"/>
                    <a:pt x="791782" y="343920"/>
                  </a:cubicBezTo>
                  <a:cubicBezTo>
                    <a:pt x="791386" y="374246"/>
                    <a:pt x="765817" y="396313"/>
                    <a:pt x="728157" y="396710"/>
                  </a:cubicBezTo>
                  <a:cubicBezTo>
                    <a:pt x="671007" y="397371"/>
                    <a:pt x="613857" y="396908"/>
                    <a:pt x="556708" y="396908"/>
                  </a:cubicBezTo>
                  <a:cubicBezTo>
                    <a:pt x="501738" y="396908"/>
                    <a:pt x="446834" y="397305"/>
                    <a:pt x="391864" y="396908"/>
                  </a:cubicBezTo>
                  <a:cubicBezTo>
                    <a:pt x="354337" y="396644"/>
                    <a:pt x="329429" y="375502"/>
                    <a:pt x="328504" y="344515"/>
                  </a:cubicBezTo>
                  <a:cubicBezTo>
                    <a:pt x="327645" y="313925"/>
                    <a:pt x="352421" y="292783"/>
                    <a:pt x="391534" y="292650"/>
                  </a:cubicBezTo>
                  <a:close/>
                  <a:moveTo>
                    <a:pt x="368938" y="919913"/>
                  </a:moveTo>
                  <a:cubicBezTo>
                    <a:pt x="341057" y="911126"/>
                    <a:pt x="325399" y="892957"/>
                    <a:pt x="329429" y="863490"/>
                  </a:cubicBezTo>
                  <a:cubicBezTo>
                    <a:pt x="333459" y="834221"/>
                    <a:pt x="352421" y="820281"/>
                    <a:pt x="382417" y="820346"/>
                  </a:cubicBezTo>
                  <a:cubicBezTo>
                    <a:pt x="514555" y="820611"/>
                    <a:pt x="646694" y="820479"/>
                    <a:pt x="778833" y="820479"/>
                  </a:cubicBezTo>
                  <a:cubicBezTo>
                    <a:pt x="907668" y="820413"/>
                    <a:pt x="1036503" y="820148"/>
                    <a:pt x="1165338" y="820479"/>
                  </a:cubicBezTo>
                  <a:cubicBezTo>
                    <a:pt x="1203592" y="820611"/>
                    <a:pt x="1221167" y="834419"/>
                    <a:pt x="1223546" y="864481"/>
                  </a:cubicBezTo>
                  <a:cubicBezTo>
                    <a:pt x="1225726" y="892098"/>
                    <a:pt x="1214626" y="911060"/>
                    <a:pt x="1187141" y="919715"/>
                  </a:cubicBezTo>
                  <a:cubicBezTo>
                    <a:pt x="1171020" y="924802"/>
                    <a:pt x="1154569" y="924670"/>
                    <a:pt x="1138118" y="924670"/>
                  </a:cubicBezTo>
                  <a:cubicBezTo>
                    <a:pt x="898088" y="924670"/>
                    <a:pt x="658058" y="924670"/>
                    <a:pt x="418028" y="924670"/>
                  </a:cubicBezTo>
                  <a:cubicBezTo>
                    <a:pt x="401511" y="924670"/>
                    <a:pt x="385059" y="924934"/>
                    <a:pt x="368938" y="919847"/>
                  </a:cubicBezTo>
                  <a:close/>
                </a:path>
              </a:pathLst>
            </a:custGeom>
            <a:grpFill/>
            <a:ln w="0" cap="flat">
              <a:noFill/>
              <a:prstDash val="solid"/>
              <a:miter/>
            </a:ln>
          </p:spPr>
          <p:txBody>
            <a:bodyPr rtlCol="0" anchor="ctr"/>
            <a:lstStyle/>
            <a:p>
              <a:endParaRPr lang="en-US" sz="1641"/>
            </a:p>
          </p:txBody>
        </p:sp>
        <p:grpSp>
          <p:nvGrpSpPr>
            <p:cNvPr id="8" name="Graphic 114">
              <a:extLst>
                <a:ext uri="{FF2B5EF4-FFF2-40B4-BE49-F238E27FC236}">
                  <a16:creationId xmlns:a16="http://schemas.microsoft.com/office/drawing/2014/main" id="{246C3309-F4D9-580B-D2FE-A4D1D54E4D70}"/>
                </a:ext>
              </a:extLst>
            </p:cNvPr>
            <p:cNvGrpSpPr/>
            <p:nvPr/>
          </p:nvGrpSpPr>
          <p:grpSpPr>
            <a:xfrm>
              <a:off x="7339722" y="5577828"/>
              <a:ext cx="1276334" cy="1277942"/>
              <a:chOff x="7339722" y="5577828"/>
              <a:chExt cx="1276334" cy="1277942"/>
            </a:xfrm>
            <a:grpFill/>
          </p:grpSpPr>
          <p:sp>
            <p:nvSpPr>
              <p:cNvPr id="11" name="Freeform: Shape 10">
                <a:extLst>
                  <a:ext uri="{FF2B5EF4-FFF2-40B4-BE49-F238E27FC236}">
                    <a16:creationId xmlns:a16="http://schemas.microsoft.com/office/drawing/2014/main" id="{201DC915-3041-C9E2-3006-ECB8814ECFB1}"/>
                  </a:ext>
                </a:extLst>
              </p:cNvPr>
              <p:cNvSpPr/>
              <p:nvPr/>
            </p:nvSpPr>
            <p:spPr>
              <a:xfrm>
                <a:off x="7339722" y="5577828"/>
                <a:ext cx="1276334" cy="1277942"/>
              </a:xfrm>
              <a:custGeom>
                <a:avLst/>
                <a:gdLst>
                  <a:gd name="connsiteX0" fmla="*/ 99 w 1276334"/>
                  <a:gd name="connsiteY0" fmla="*/ 548717 h 1277942"/>
                  <a:gd name="connsiteX1" fmla="*/ 381385 w 1276334"/>
                  <a:gd name="connsiteY1" fmla="*/ 29346 h 1277942"/>
                  <a:gd name="connsiteX2" fmla="*/ 925929 w 1276334"/>
                  <a:gd name="connsiteY2" fmla="*/ 140673 h 1277942"/>
                  <a:gd name="connsiteX3" fmla="*/ 1115284 w 1276334"/>
                  <a:gd name="connsiteY3" fmla="*/ 571511 h 1277942"/>
                  <a:gd name="connsiteX4" fmla="*/ 1025100 w 1276334"/>
                  <a:gd name="connsiteY4" fmla="*/ 863736 h 1277942"/>
                  <a:gd name="connsiteX5" fmla="*/ 1030187 w 1276334"/>
                  <a:gd name="connsiteY5" fmla="*/ 913750 h 1277942"/>
                  <a:gd name="connsiteX6" fmla="*/ 1245308 w 1276334"/>
                  <a:gd name="connsiteY6" fmla="*/ 1129070 h 1277942"/>
                  <a:gd name="connsiteX7" fmla="*/ 1270877 w 1276334"/>
                  <a:gd name="connsiteY7" fmla="*/ 1223418 h 1277942"/>
                  <a:gd name="connsiteX8" fmla="*/ 1153076 w 1276334"/>
                  <a:gd name="connsiteY8" fmla="*/ 1267023 h 1277942"/>
                  <a:gd name="connsiteX9" fmla="*/ 1124402 w 1276334"/>
                  <a:gd name="connsiteY9" fmla="*/ 1243371 h 1277942"/>
                  <a:gd name="connsiteX10" fmla="*/ 911262 w 1276334"/>
                  <a:gd name="connsiteY10" fmla="*/ 1028975 h 1277942"/>
                  <a:gd name="connsiteX11" fmla="*/ 867590 w 1276334"/>
                  <a:gd name="connsiteY11" fmla="*/ 1024285 h 1277942"/>
                  <a:gd name="connsiteX12" fmla="*/ 472297 w 1276334"/>
                  <a:gd name="connsiteY12" fmla="*/ 1109646 h 1277942"/>
                  <a:gd name="connsiteX13" fmla="*/ 62139 w 1276334"/>
                  <a:gd name="connsiteY13" fmla="*/ 815835 h 1277942"/>
                  <a:gd name="connsiteX14" fmla="*/ 99 w 1276334"/>
                  <a:gd name="connsiteY14" fmla="*/ 548717 h 1277942"/>
                  <a:gd name="connsiteX15" fmla="*/ 952225 w 1276334"/>
                  <a:gd name="connsiteY15" fmla="*/ 557372 h 1277942"/>
                  <a:gd name="connsiteX16" fmla="*/ 578735 w 1276334"/>
                  <a:gd name="connsiteY16" fmla="*/ 163797 h 1277942"/>
                  <a:gd name="connsiteX17" fmla="*/ 162432 w 1276334"/>
                  <a:gd name="connsiteY17" fmla="*/ 542639 h 1277942"/>
                  <a:gd name="connsiteX18" fmla="*/ 549136 w 1276334"/>
                  <a:gd name="connsiteY18" fmla="*/ 953524 h 1277942"/>
                  <a:gd name="connsiteX19" fmla="*/ 952225 w 1276334"/>
                  <a:gd name="connsiteY19" fmla="*/ 557372 h 127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6334" h="1277942">
                    <a:moveTo>
                      <a:pt x="99" y="548717"/>
                    </a:moveTo>
                    <a:cubicBezTo>
                      <a:pt x="-4790" y="303534"/>
                      <a:pt x="171417" y="93367"/>
                      <a:pt x="381385" y="29346"/>
                    </a:cubicBezTo>
                    <a:cubicBezTo>
                      <a:pt x="581576" y="-31702"/>
                      <a:pt x="765513" y="1134"/>
                      <a:pt x="925929" y="140673"/>
                    </a:cubicBezTo>
                    <a:cubicBezTo>
                      <a:pt x="1056747" y="254444"/>
                      <a:pt x="1117332" y="400127"/>
                      <a:pt x="1115284" y="571511"/>
                    </a:cubicBezTo>
                    <a:cubicBezTo>
                      <a:pt x="1114029" y="676958"/>
                      <a:pt x="1084694" y="775401"/>
                      <a:pt x="1025100" y="863736"/>
                    </a:cubicBezTo>
                    <a:cubicBezTo>
                      <a:pt x="1013028" y="881621"/>
                      <a:pt x="1014727" y="898290"/>
                      <a:pt x="1030187" y="913750"/>
                    </a:cubicBezTo>
                    <a:cubicBezTo>
                      <a:pt x="1101938" y="985502"/>
                      <a:pt x="1173821" y="1057055"/>
                      <a:pt x="1245308" y="1129070"/>
                    </a:cubicBezTo>
                    <a:cubicBezTo>
                      <a:pt x="1271406" y="1155366"/>
                      <a:pt x="1284487" y="1185692"/>
                      <a:pt x="1270877" y="1223418"/>
                    </a:cubicBezTo>
                    <a:cubicBezTo>
                      <a:pt x="1253633" y="1271318"/>
                      <a:pt x="1197078" y="1292592"/>
                      <a:pt x="1153076" y="1267023"/>
                    </a:cubicBezTo>
                    <a:cubicBezTo>
                      <a:pt x="1142240" y="1260747"/>
                      <a:pt x="1133189" y="1252224"/>
                      <a:pt x="1124402" y="1243371"/>
                    </a:cubicBezTo>
                    <a:cubicBezTo>
                      <a:pt x="1053377" y="1171817"/>
                      <a:pt x="982352" y="1100330"/>
                      <a:pt x="911262" y="1028975"/>
                    </a:cubicBezTo>
                    <a:cubicBezTo>
                      <a:pt x="890978" y="1008626"/>
                      <a:pt x="890648" y="1008626"/>
                      <a:pt x="867590" y="1024285"/>
                    </a:cubicBezTo>
                    <a:cubicBezTo>
                      <a:pt x="747278" y="1105880"/>
                      <a:pt x="613685" y="1130260"/>
                      <a:pt x="472297" y="1109646"/>
                    </a:cubicBezTo>
                    <a:cubicBezTo>
                      <a:pt x="286113" y="1082426"/>
                      <a:pt x="152125" y="977705"/>
                      <a:pt x="62139" y="815835"/>
                    </a:cubicBezTo>
                    <a:cubicBezTo>
                      <a:pt x="18202" y="736817"/>
                      <a:pt x="-495" y="649803"/>
                      <a:pt x="99" y="548717"/>
                    </a:cubicBezTo>
                    <a:close/>
                    <a:moveTo>
                      <a:pt x="952225" y="557372"/>
                    </a:moveTo>
                    <a:cubicBezTo>
                      <a:pt x="957841" y="338220"/>
                      <a:pt x="765645" y="172716"/>
                      <a:pt x="578735" y="163797"/>
                    </a:cubicBezTo>
                    <a:cubicBezTo>
                      <a:pt x="351390" y="152962"/>
                      <a:pt x="170030" y="340863"/>
                      <a:pt x="162432" y="542639"/>
                    </a:cubicBezTo>
                    <a:cubicBezTo>
                      <a:pt x="154173" y="761857"/>
                      <a:pt x="334609" y="948371"/>
                      <a:pt x="549136" y="953524"/>
                    </a:cubicBezTo>
                    <a:cubicBezTo>
                      <a:pt x="763663" y="958678"/>
                      <a:pt x="957510" y="779563"/>
                      <a:pt x="952225" y="557372"/>
                    </a:cubicBezTo>
                    <a:close/>
                  </a:path>
                </a:pathLst>
              </a:custGeom>
              <a:solidFill>
                <a:srgbClr val="20CABE"/>
              </a:solidFill>
              <a:ln w="0" cap="flat">
                <a:noFill/>
                <a:prstDash val="solid"/>
                <a:miter/>
              </a:ln>
            </p:spPr>
            <p:txBody>
              <a:bodyPr rtlCol="0" anchor="ctr"/>
              <a:lstStyle/>
              <a:p>
                <a:endParaRPr lang="en-US" sz="1641"/>
              </a:p>
            </p:txBody>
          </p:sp>
          <p:sp>
            <p:nvSpPr>
              <p:cNvPr id="13" name="Freeform: Shape 12">
                <a:extLst>
                  <a:ext uri="{FF2B5EF4-FFF2-40B4-BE49-F238E27FC236}">
                    <a16:creationId xmlns:a16="http://schemas.microsoft.com/office/drawing/2014/main" id="{B2328B4F-87C7-B6C3-8C64-A048D85FF8DF}"/>
                  </a:ext>
                </a:extLst>
              </p:cNvPr>
              <p:cNvSpPr/>
              <p:nvPr/>
            </p:nvSpPr>
            <p:spPr>
              <a:xfrm>
                <a:off x="7619401" y="5847653"/>
                <a:ext cx="552521" cy="623035"/>
              </a:xfrm>
              <a:custGeom>
                <a:avLst/>
                <a:gdLst>
                  <a:gd name="connsiteX0" fmla="*/ 278970 w 552521"/>
                  <a:gd name="connsiteY0" fmla="*/ 622850 h 623035"/>
                  <a:gd name="connsiteX1" fmla="*/ 5840 w 552521"/>
                  <a:gd name="connsiteY1" fmla="*/ 482188 h 623035"/>
                  <a:gd name="connsiteX2" fmla="*/ 12711 w 552521"/>
                  <a:gd name="connsiteY2" fmla="*/ 458205 h 623035"/>
                  <a:gd name="connsiteX3" fmla="*/ 146700 w 552521"/>
                  <a:gd name="connsiteY3" fmla="*/ 407662 h 623035"/>
                  <a:gd name="connsiteX4" fmla="*/ 183170 w 552521"/>
                  <a:gd name="connsiteY4" fmla="*/ 379714 h 623035"/>
                  <a:gd name="connsiteX5" fmla="*/ 179007 w 552521"/>
                  <a:gd name="connsiteY5" fmla="*/ 324150 h 623035"/>
                  <a:gd name="connsiteX6" fmla="*/ 141810 w 552521"/>
                  <a:gd name="connsiteY6" fmla="*/ 84715 h 623035"/>
                  <a:gd name="connsiteX7" fmla="*/ 288154 w 552521"/>
                  <a:gd name="connsiteY7" fmla="*/ 278 h 623035"/>
                  <a:gd name="connsiteX8" fmla="*/ 411241 w 552521"/>
                  <a:gd name="connsiteY8" fmla="*/ 100902 h 623035"/>
                  <a:gd name="connsiteX9" fmla="*/ 367503 w 552521"/>
                  <a:gd name="connsiteY9" fmla="*/ 323886 h 623035"/>
                  <a:gd name="connsiteX10" fmla="*/ 384615 w 552521"/>
                  <a:gd name="connsiteY10" fmla="*/ 398875 h 623035"/>
                  <a:gd name="connsiteX11" fmla="*/ 462775 w 552521"/>
                  <a:gd name="connsiteY11" fmla="*/ 430456 h 623035"/>
                  <a:gd name="connsiteX12" fmla="*/ 530695 w 552521"/>
                  <a:gd name="connsiteY12" fmla="*/ 456024 h 623035"/>
                  <a:gd name="connsiteX13" fmla="*/ 541530 w 552521"/>
                  <a:gd name="connsiteY13" fmla="*/ 493684 h 623035"/>
                  <a:gd name="connsiteX14" fmla="*/ 326078 w 552521"/>
                  <a:gd name="connsiteY14" fmla="*/ 617234 h 623035"/>
                  <a:gd name="connsiteX15" fmla="*/ 278904 w 552521"/>
                  <a:gd name="connsiteY15" fmla="*/ 622850 h 62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2521" h="623035">
                    <a:moveTo>
                      <a:pt x="278970" y="622850"/>
                    </a:moveTo>
                    <a:cubicBezTo>
                      <a:pt x="158196" y="619678"/>
                      <a:pt x="72372" y="569466"/>
                      <a:pt x="5840" y="482188"/>
                    </a:cubicBezTo>
                    <a:cubicBezTo>
                      <a:pt x="-3939" y="469371"/>
                      <a:pt x="-1296" y="463424"/>
                      <a:pt x="12711" y="458205"/>
                    </a:cubicBezTo>
                    <a:cubicBezTo>
                      <a:pt x="57506" y="441621"/>
                      <a:pt x="102037" y="424510"/>
                      <a:pt x="146700" y="407662"/>
                    </a:cubicBezTo>
                    <a:cubicBezTo>
                      <a:pt x="161631" y="401980"/>
                      <a:pt x="174911" y="394580"/>
                      <a:pt x="183170" y="379714"/>
                    </a:cubicBezTo>
                    <a:cubicBezTo>
                      <a:pt x="195657" y="357185"/>
                      <a:pt x="194666" y="344632"/>
                      <a:pt x="179007" y="324150"/>
                    </a:cubicBezTo>
                    <a:cubicBezTo>
                      <a:pt x="123178" y="251144"/>
                      <a:pt x="113599" y="170076"/>
                      <a:pt x="141810" y="84715"/>
                    </a:cubicBezTo>
                    <a:cubicBezTo>
                      <a:pt x="161433" y="25253"/>
                      <a:pt x="214156" y="-3158"/>
                      <a:pt x="288154" y="278"/>
                    </a:cubicBezTo>
                    <a:cubicBezTo>
                      <a:pt x="348013" y="3053"/>
                      <a:pt x="397366" y="42166"/>
                      <a:pt x="411241" y="100902"/>
                    </a:cubicBezTo>
                    <a:cubicBezTo>
                      <a:pt x="430335" y="181440"/>
                      <a:pt x="418773" y="256759"/>
                      <a:pt x="367503" y="323886"/>
                    </a:cubicBezTo>
                    <a:cubicBezTo>
                      <a:pt x="347550" y="350049"/>
                      <a:pt x="354554" y="384406"/>
                      <a:pt x="384615" y="398875"/>
                    </a:cubicBezTo>
                    <a:cubicBezTo>
                      <a:pt x="409920" y="411031"/>
                      <a:pt x="436546" y="420281"/>
                      <a:pt x="462775" y="430456"/>
                    </a:cubicBezTo>
                    <a:cubicBezTo>
                      <a:pt x="485305" y="439243"/>
                      <a:pt x="508099" y="447436"/>
                      <a:pt x="530695" y="456024"/>
                    </a:cubicBezTo>
                    <a:cubicBezTo>
                      <a:pt x="556594" y="465869"/>
                      <a:pt x="558443" y="472410"/>
                      <a:pt x="541530" y="493684"/>
                    </a:cubicBezTo>
                    <a:cubicBezTo>
                      <a:pt x="486032" y="563387"/>
                      <a:pt x="414677" y="605342"/>
                      <a:pt x="326078" y="617234"/>
                    </a:cubicBezTo>
                    <a:cubicBezTo>
                      <a:pt x="307314" y="619745"/>
                      <a:pt x="288683" y="623973"/>
                      <a:pt x="278904" y="622850"/>
                    </a:cubicBezTo>
                    <a:close/>
                  </a:path>
                </a:pathLst>
              </a:custGeom>
              <a:solidFill>
                <a:schemeClr val="accent2"/>
              </a:solidFill>
              <a:ln w="0" cap="flat">
                <a:noFill/>
                <a:prstDash val="solid"/>
                <a:miter/>
              </a:ln>
            </p:spPr>
            <p:txBody>
              <a:bodyPr rtlCol="0" anchor="ctr"/>
              <a:lstStyle/>
              <a:p>
                <a:endParaRPr lang="en-US" sz="1641"/>
              </a:p>
            </p:txBody>
          </p:sp>
        </p:grpSp>
      </p:grpSp>
      <p:grpSp>
        <p:nvGrpSpPr>
          <p:cNvPr id="14" name="Graphic 114">
            <a:extLst>
              <a:ext uri="{FF2B5EF4-FFF2-40B4-BE49-F238E27FC236}">
                <a16:creationId xmlns:a16="http://schemas.microsoft.com/office/drawing/2014/main" id="{587BED7B-85AB-46EE-7490-AA28960A6589}"/>
              </a:ext>
            </a:extLst>
          </p:cNvPr>
          <p:cNvGrpSpPr/>
          <p:nvPr/>
        </p:nvGrpSpPr>
        <p:grpSpPr>
          <a:xfrm>
            <a:off x="4322124" y="1103092"/>
            <a:ext cx="759435" cy="629263"/>
            <a:chOff x="3575552" y="24"/>
            <a:chExt cx="1871077" cy="1550360"/>
          </a:xfrm>
          <a:solidFill>
            <a:srgbClr val="17948B">
              <a:alpha val="50196"/>
            </a:srgbClr>
          </a:solidFill>
        </p:grpSpPr>
        <p:sp>
          <p:nvSpPr>
            <p:cNvPr id="16" name="Freeform: Shape 15">
              <a:extLst>
                <a:ext uri="{FF2B5EF4-FFF2-40B4-BE49-F238E27FC236}">
                  <a16:creationId xmlns:a16="http://schemas.microsoft.com/office/drawing/2014/main" id="{82598A96-CFCA-FD04-BFAD-0333BD56989D}"/>
                </a:ext>
              </a:extLst>
            </p:cNvPr>
            <p:cNvSpPr/>
            <p:nvPr/>
          </p:nvSpPr>
          <p:spPr>
            <a:xfrm>
              <a:off x="3575552" y="306618"/>
              <a:ext cx="715700" cy="1243766"/>
            </a:xfrm>
            <a:custGeom>
              <a:avLst/>
              <a:gdLst>
                <a:gd name="connsiteX0" fmla="*/ 424265 w 715700"/>
                <a:gd name="connsiteY0" fmla="*/ 1161574 h 1243766"/>
                <a:gd name="connsiteX1" fmla="*/ 423406 w 715700"/>
                <a:gd name="connsiteY1" fmla="*/ 757957 h 1243766"/>
                <a:gd name="connsiteX2" fmla="*/ 464039 w 715700"/>
                <a:gd name="connsiteY2" fmla="*/ 724261 h 1243766"/>
                <a:gd name="connsiteX3" fmla="*/ 659604 w 715700"/>
                <a:gd name="connsiteY3" fmla="*/ 724063 h 1243766"/>
                <a:gd name="connsiteX4" fmla="*/ 708892 w 715700"/>
                <a:gd name="connsiteY4" fmla="*/ 704639 h 1243766"/>
                <a:gd name="connsiteX5" fmla="*/ 701492 w 715700"/>
                <a:gd name="connsiteY5" fmla="*/ 629980 h 1243766"/>
                <a:gd name="connsiteX6" fmla="*/ 678831 w 715700"/>
                <a:gd name="connsiteY6" fmla="*/ 571773 h 1243766"/>
                <a:gd name="connsiteX7" fmla="*/ 655904 w 715700"/>
                <a:gd name="connsiteY7" fmla="*/ 44408 h 1243766"/>
                <a:gd name="connsiteX8" fmla="*/ 614809 w 715700"/>
                <a:gd name="connsiteY8" fmla="*/ 339 h 1243766"/>
                <a:gd name="connsiteX9" fmla="*/ 571534 w 715700"/>
                <a:gd name="connsiteY9" fmla="*/ 46125 h 1243766"/>
                <a:gd name="connsiteX10" fmla="*/ 571534 w 715700"/>
                <a:gd name="connsiteY10" fmla="*/ 87749 h 1243766"/>
                <a:gd name="connsiteX11" fmla="*/ 571732 w 715700"/>
                <a:gd name="connsiteY11" fmla="*/ 578777 h 1243766"/>
                <a:gd name="connsiteX12" fmla="*/ 533808 w 715700"/>
                <a:gd name="connsiteY12" fmla="*/ 624298 h 1243766"/>
                <a:gd name="connsiteX13" fmla="*/ 488286 w 715700"/>
                <a:gd name="connsiteY13" fmla="*/ 578248 h 1243766"/>
                <a:gd name="connsiteX14" fmla="*/ 489079 w 715700"/>
                <a:gd name="connsiteY14" fmla="*/ 53922 h 1243766"/>
                <a:gd name="connsiteX15" fmla="*/ 445011 w 715700"/>
                <a:gd name="connsiteY15" fmla="*/ 9 h 1243766"/>
                <a:gd name="connsiteX16" fmla="*/ 401934 w 715700"/>
                <a:gd name="connsiteY16" fmla="*/ 53591 h 1243766"/>
                <a:gd name="connsiteX17" fmla="*/ 402793 w 715700"/>
                <a:gd name="connsiteY17" fmla="*/ 577918 h 1243766"/>
                <a:gd name="connsiteX18" fmla="*/ 358130 w 715700"/>
                <a:gd name="connsiteY18" fmla="*/ 624563 h 1243766"/>
                <a:gd name="connsiteX19" fmla="*/ 312542 w 715700"/>
                <a:gd name="connsiteY19" fmla="*/ 577918 h 1243766"/>
                <a:gd name="connsiteX20" fmla="*/ 313004 w 715700"/>
                <a:gd name="connsiteY20" fmla="*/ 78565 h 1243766"/>
                <a:gd name="connsiteX21" fmla="*/ 268870 w 715700"/>
                <a:gd name="connsiteY21" fmla="*/ 802 h 1243766"/>
                <a:gd name="connsiteX22" fmla="*/ 228370 w 715700"/>
                <a:gd name="connsiteY22" fmla="*/ 80019 h 1243766"/>
                <a:gd name="connsiteX23" fmla="*/ 227379 w 715700"/>
                <a:gd name="connsiteY23" fmla="*/ 537748 h 1243766"/>
                <a:gd name="connsiteX24" fmla="*/ 227379 w 715700"/>
                <a:gd name="connsiteY24" fmla="*/ 583534 h 1243766"/>
                <a:gd name="connsiteX25" fmla="*/ 188662 w 715700"/>
                <a:gd name="connsiteY25" fmla="*/ 624232 h 1243766"/>
                <a:gd name="connsiteX26" fmla="*/ 137722 w 715700"/>
                <a:gd name="connsiteY26" fmla="*/ 574878 h 1243766"/>
                <a:gd name="connsiteX27" fmla="*/ 138647 w 715700"/>
                <a:gd name="connsiteY27" fmla="*/ 50552 h 1243766"/>
                <a:gd name="connsiteX28" fmla="*/ 95438 w 715700"/>
                <a:gd name="connsiteY28" fmla="*/ 339 h 1243766"/>
                <a:gd name="connsiteX29" fmla="*/ 53880 w 715700"/>
                <a:gd name="connsiteY29" fmla="*/ 48438 h 1243766"/>
                <a:gd name="connsiteX30" fmla="*/ 36835 w 715700"/>
                <a:gd name="connsiteY30" fmla="*/ 576200 h 1243766"/>
                <a:gd name="connsiteX31" fmla="*/ 16089 w 715700"/>
                <a:gd name="connsiteY31" fmla="*/ 627007 h 1243766"/>
                <a:gd name="connsiteX32" fmla="*/ 6112 w 715700"/>
                <a:gd name="connsiteY32" fmla="*/ 704969 h 1243766"/>
                <a:gd name="connsiteX33" fmla="*/ 54871 w 715700"/>
                <a:gd name="connsiteY33" fmla="*/ 723997 h 1243766"/>
                <a:gd name="connsiteX34" fmla="*/ 233787 w 715700"/>
                <a:gd name="connsiteY34" fmla="*/ 724393 h 1243766"/>
                <a:gd name="connsiteX35" fmla="*/ 287832 w 715700"/>
                <a:gd name="connsiteY35" fmla="*/ 778306 h 1243766"/>
                <a:gd name="connsiteX36" fmla="*/ 287303 w 715700"/>
                <a:gd name="connsiteY36" fmla="*/ 1190249 h 1243766"/>
                <a:gd name="connsiteX37" fmla="*/ 339102 w 715700"/>
                <a:gd name="connsiteY37" fmla="*/ 1243699 h 1243766"/>
                <a:gd name="connsiteX38" fmla="*/ 418121 w 715700"/>
                <a:gd name="connsiteY38" fmla="*/ 1241981 h 1243766"/>
                <a:gd name="connsiteX39" fmla="*/ 427437 w 715700"/>
                <a:gd name="connsiteY39" fmla="*/ 1168049 h 1243766"/>
                <a:gd name="connsiteX40" fmla="*/ 424265 w 715700"/>
                <a:gd name="connsiteY40" fmla="*/ 1161574 h 124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5700" h="1243766">
                  <a:moveTo>
                    <a:pt x="424265" y="1161574"/>
                  </a:moveTo>
                  <a:cubicBezTo>
                    <a:pt x="423935" y="1027057"/>
                    <a:pt x="424001" y="892474"/>
                    <a:pt x="423406" y="757957"/>
                  </a:cubicBezTo>
                  <a:cubicBezTo>
                    <a:pt x="423274" y="728820"/>
                    <a:pt x="440320" y="724129"/>
                    <a:pt x="464039" y="724261"/>
                  </a:cubicBezTo>
                  <a:cubicBezTo>
                    <a:pt x="529250" y="724658"/>
                    <a:pt x="594394" y="724724"/>
                    <a:pt x="659604" y="724063"/>
                  </a:cubicBezTo>
                  <a:cubicBezTo>
                    <a:pt x="678104" y="723865"/>
                    <a:pt x="702682" y="729745"/>
                    <a:pt x="708892" y="704639"/>
                  </a:cubicBezTo>
                  <a:cubicBezTo>
                    <a:pt x="715037" y="679665"/>
                    <a:pt x="723361" y="647951"/>
                    <a:pt x="701492" y="629980"/>
                  </a:cubicBezTo>
                  <a:cubicBezTo>
                    <a:pt x="680284" y="612472"/>
                    <a:pt x="679756" y="593774"/>
                    <a:pt x="678831" y="571773"/>
                  </a:cubicBezTo>
                  <a:cubicBezTo>
                    <a:pt x="671100" y="396029"/>
                    <a:pt x="662908" y="220218"/>
                    <a:pt x="655904" y="44408"/>
                  </a:cubicBezTo>
                  <a:cubicBezTo>
                    <a:pt x="654781" y="15601"/>
                    <a:pt x="645598" y="1000"/>
                    <a:pt x="614809" y="339"/>
                  </a:cubicBezTo>
                  <a:cubicBezTo>
                    <a:pt x="581576" y="-321"/>
                    <a:pt x="569948" y="15403"/>
                    <a:pt x="571534" y="46125"/>
                  </a:cubicBezTo>
                  <a:cubicBezTo>
                    <a:pt x="572261" y="59934"/>
                    <a:pt x="571534" y="73874"/>
                    <a:pt x="571534" y="87749"/>
                  </a:cubicBezTo>
                  <a:cubicBezTo>
                    <a:pt x="571534" y="251403"/>
                    <a:pt x="571270" y="415123"/>
                    <a:pt x="571732" y="578777"/>
                  </a:cubicBezTo>
                  <a:cubicBezTo>
                    <a:pt x="571798" y="605667"/>
                    <a:pt x="567570" y="623506"/>
                    <a:pt x="533808" y="624298"/>
                  </a:cubicBezTo>
                  <a:cubicBezTo>
                    <a:pt x="498990" y="625091"/>
                    <a:pt x="488022" y="612274"/>
                    <a:pt x="488286" y="578248"/>
                  </a:cubicBezTo>
                  <a:cubicBezTo>
                    <a:pt x="489476" y="403495"/>
                    <a:pt x="488485" y="228741"/>
                    <a:pt x="489079" y="53922"/>
                  </a:cubicBezTo>
                  <a:cubicBezTo>
                    <a:pt x="489211" y="22406"/>
                    <a:pt x="484917" y="471"/>
                    <a:pt x="445011" y="9"/>
                  </a:cubicBezTo>
                  <a:cubicBezTo>
                    <a:pt x="403982" y="-520"/>
                    <a:pt x="401802" y="22473"/>
                    <a:pt x="401934" y="53591"/>
                  </a:cubicBezTo>
                  <a:cubicBezTo>
                    <a:pt x="402595" y="228345"/>
                    <a:pt x="401603" y="403164"/>
                    <a:pt x="402793" y="577918"/>
                  </a:cubicBezTo>
                  <a:cubicBezTo>
                    <a:pt x="402991" y="611349"/>
                    <a:pt x="393477" y="624761"/>
                    <a:pt x="358130" y="624563"/>
                  </a:cubicBezTo>
                  <a:cubicBezTo>
                    <a:pt x="323377" y="624364"/>
                    <a:pt x="312344" y="611679"/>
                    <a:pt x="312542" y="577918"/>
                  </a:cubicBezTo>
                  <a:cubicBezTo>
                    <a:pt x="313665" y="411489"/>
                    <a:pt x="313071" y="244994"/>
                    <a:pt x="313004" y="78565"/>
                  </a:cubicBezTo>
                  <a:cubicBezTo>
                    <a:pt x="313004" y="7210"/>
                    <a:pt x="309239" y="670"/>
                    <a:pt x="268870" y="802"/>
                  </a:cubicBezTo>
                  <a:cubicBezTo>
                    <a:pt x="204915" y="1000"/>
                    <a:pt x="228766" y="50156"/>
                    <a:pt x="228370" y="80019"/>
                  </a:cubicBezTo>
                  <a:cubicBezTo>
                    <a:pt x="226189" y="232573"/>
                    <a:pt x="227379" y="385127"/>
                    <a:pt x="227379" y="537748"/>
                  </a:cubicBezTo>
                  <a:cubicBezTo>
                    <a:pt x="227379" y="553010"/>
                    <a:pt x="226652" y="568272"/>
                    <a:pt x="227379" y="583534"/>
                  </a:cubicBezTo>
                  <a:cubicBezTo>
                    <a:pt x="228832" y="611283"/>
                    <a:pt x="217468" y="622713"/>
                    <a:pt x="188662" y="624232"/>
                  </a:cubicBezTo>
                  <a:cubicBezTo>
                    <a:pt x="151068" y="626280"/>
                    <a:pt x="137326" y="613727"/>
                    <a:pt x="137722" y="574878"/>
                  </a:cubicBezTo>
                  <a:cubicBezTo>
                    <a:pt x="139308" y="400125"/>
                    <a:pt x="138119" y="225372"/>
                    <a:pt x="138647" y="50552"/>
                  </a:cubicBezTo>
                  <a:cubicBezTo>
                    <a:pt x="138714" y="19896"/>
                    <a:pt x="132569" y="-321"/>
                    <a:pt x="95438" y="339"/>
                  </a:cubicBezTo>
                  <a:cubicBezTo>
                    <a:pt x="61016" y="934"/>
                    <a:pt x="54739" y="19499"/>
                    <a:pt x="53880" y="48438"/>
                  </a:cubicBezTo>
                  <a:cubicBezTo>
                    <a:pt x="48727" y="224381"/>
                    <a:pt x="42583" y="400257"/>
                    <a:pt x="36835" y="576200"/>
                  </a:cubicBezTo>
                  <a:cubicBezTo>
                    <a:pt x="36174" y="595756"/>
                    <a:pt x="34324" y="612208"/>
                    <a:pt x="16089" y="627007"/>
                  </a:cubicBezTo>
                  <a:cubicBezTo>
                    <a:pt x="-8952" y="647357"/>
                    <a:pt x="1554" y="679136"/>
                    <a:pt x="6112" y="704969"/>
                  </a:cubicBezTo>
                  <a:cubicBezTo>
                    <a:pt x="10605" y="730538"/>
                    <a:pt x="36636" y="723799"/>
                    <a:pt x="54871" y="723997"/>
                  </a:cubicBezTo>
                  <a:cubicBezTo>
                    <a:pt x="114532" y="724790"/>
                    <a:pt x="174127" y="724129"/>
                    <a:pt x="233787" y="724393"/>
                  </a:cubicBezTo>
                  <a:cubicBezTo>
                    <a:pt x="285982" y="724592"/>
                    <a:pt x="287766" y="726309"/>
                    <a:pt x="287832" y="778306"/>
                  </a:cubicBezTo>
                  <a:cubicBezTo>
                    <a:pt x="288030" y="915598"/>
                    <a:pt x="288889" y="1052956"/>
                    <a:pt x="287303" y="1190249"/>
                  </a:cubicBezTo>
                  <a:cubicBezTo>
                    <a:pt x="286841" y="1228899"/>
                    <a:pt x="297941" y="1244954"/>
                    <a:pt x="339102" y="1243699"/>
                  </a:cubicBezTo>
                  <a:cubicBezTo>
                    <a:pt x="365464" y="1242906"/>
                    <a:pt x="391759" y="1242377"/>
                    <a:pt x="418121" y="1241981"/>
                  </a:cubicBezTo>
                  <a:cubicBezTo>
                    <a:pt x="419640" y="1216544"/>
                    <a:pt x="420169" y="1191108"/>
                    <a:pt x="427437" y="1168049"/>
                  </a:cubicBezTo>
                  <a:cubicBezTo>
                    <a:pt x="425388" y="1164680"/>
                    <a:pt x="424265" y="1163094"/>
                    <a:pt x="424265" y="1161574"/>
                  </a:cubicBezTo>
                  <a:close/>
                </a:path>
              </a:pathLst>
            </a:custGeom>
            <a:solidFill>
              <a:schemeClr val="accent2"/>
            </a:solidFill>
            <a:ln w="0" cap="flat">
              <a:noFill/>
              <a:prstDash val="solid"/>
              <a:miter/>
            </a:ln>
          </p:spPr>
          <p:txBody>
            <a:bodyPr rtlCol="0" anchor="ctr"/>
            <a:lstStyle/>
            <a:p>
              <a:endParaRPr lang="en-US" sz="1641"/>
            </a:p>
          </p:txBody>
        </p:sp>
        <p:sp>
          <p:nvSpPr>
            <p:cNvPr id="18" name="Freeform: Shape 17">
              <a:extLst>
                <a:ext uri="{FF2B5EF4-FFF2-40B4-BE49-F238E27FC236}">
                  <a16:creationId xmlns:a16="http://schemas.microsoft.com/office/drawing/2014/main" id="{CC28A326-8309-D5F4-B5A2-3B6B284853BA}"/>
                </a:ext>
              </a:extLst>
            </p:cNvPr>
            <p:cNvSpPr/>
            <p:nvPr/>
          </p:nvSpPr>
          <p:spPr>
            <a:xfrm>
              <a:off x="3993673" y="1109003"/>
              <a:ext cx="461496" cy="439596"/>
            </a:xfrm>
            <a:custGeom>
              <a:avLst/>
              <a:gdLst>
                <a:gd name="connsiteX0" fmla="*/ 461494 w 461496"/>
                <a:gd name="connsiteY0" fmla="*/ 37697 h 439596"/>
                <a:gd name="connsiteX1" fmla="*/ 418285 w 461496"/>
                <a:gd name="connsiteY1" fmla="*/ 1425 h 439596"/>
                <a:gd name="connsiteX2" fmla="*/ 201842 w 461496"/>
                <a:gd name="connsiteY2" fmla="*/ 109712 h 439596"/>
                <a:gd name="connsiteX3" fmla="*/ 13016 w 461496"/>
                <a:gd name="connsiteY3" fmla="*/ 372008 h 439596"/>
                <a:gd name="connsiteX4" fmla="*/ 9316 w 461496"/>
                <a:gd name="connsiteY4" fmla="*/ 365665 h 439596"/>
                <a:gd name="connsiteX5" fmla="*/ 0 w 461496"/>
                <a:gd name="connsiteY5" fmla="*/ 439597 h 439596"/>
                <a:gd name="connsiteX6" fmla="*/ 220473 w 461496"/>
                <a:gd name="connsiteY6" fmla="*/ 439068 h 439596"/>
                <a:gd name="connsiteX7" fmla="*/ 280332 w 461496"/>
                <a:gd name="connsiteY7" fmla="*/ 404117 h 439596"/>
                <a:gd name="connsiteX8" fmla="*/ 331866 w 461496"/>
                <a:gd name="connsiteY8" fmla="*/ 346109 h 439596"/>
                <a:gd name="connsiteX9" fmla="*/ 335500 w 461496"/>
                <a:gd name="connsiteY9" fmla="*/ 370026 h 439596"/>
                <a:gd name="connsiteX10" fmla="*/ 408771 w 461496"/>
                <a:gd name="connsiteY10" fmla="*/ 438738 h 439596"/>
                <a:gd name="connsiteX11" fmla="*/ 421258 w 461496"/>
                <a:gd name="connsiteY11" fmla="*/ 438738 h 439596"/>
                <a:gd name="connsiteX12" fmla="*/ 461428 w 461496"/>
                <a:gd name="connsiteY12" fmla="*/ 399823 h 439596"/>
                <a:gd name="connsiteX13" fmla="*/ 461428 w 461496"/>
                <a:gd name="connsiteY13" fmla="*/ 37829 h 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1496" h="439596">
                  <a:moveTo>
                    <a:pt x="461494" y="37697"/>
                  </a:moveTo>
                  <a:cubicBezTo>
                    <a:pt x="461693" y="6248"/>
                    <a:pt x="449734" y="-4125"/>
                    <a:pt x="418285" y="1425"/>
                  </a:cubicBezTo>
                  <a:cubicBezTo>
                    <a:pt x="335104" y="16092"/>
                    <a:pt x="264211" y="53553"/>
                    <a:pt x="201842" y="109712"/>
                  </a:cubicBezTo>
                  <a:cubicBezTo>
                    <a:pt x="121303" y="182256"/>
                    <a:pt x="62436" y="270393"/>
                    <a:pt x="13016" y="372008"/>
                  </a:cubicBezTo>
                  <a:cubicBezTo>
                    <a:pt x="11562" y="369299"/>
                    <a:pt x="10307" y="367317"/>
                    <a:pt x="9316" y="365665"/>
                  </a:cubicBezTo>
                  <a:cubicBezTo>
                    <a:pt x="2048" y="388723"/>
                    <a:pt x="1520" y="414160"/>
                    <a:pt x="0" y="439597"/>
                  </a:cubicBezTo>
                  <a:cubicBezTo>
                    <a:pt x="73469" y="438473"/>
                    <a:pt x="147004" y="438672"/>
                    <a:pt x="220473" y="439068"/>
                  </a:cubicBezTo>
                  <a:cubicBezTo>
                    <a:pt x="248949" y="439200"/>
                    <a:pt x="266590" y="429158"/>
                    <a:pt x="280332" y="404117"/>
                  </a:cubicBezTo>
                  <a:cubicBezTo>
                    <a:pt x="292093" y="382579"/>
                    <a:pt x="303192" y="358001"/>
                    <a:pt x="331866" y="346109"/>
                  </a:cubicBezTo>
                  <a:cubicBezTo>
                    <a:pt x="333584" y="356680"/>
                    <a:pt x="335765" y="363419"/>
                    <a:pt x="335500" y="370026"/>
                  </a:cubicBezTo>
                  <a:cubicBezTo>
                    <a:pt x="332461" y="446336"/>
                    <a:pt x="343429" y="438209"/>
                    <a:pt x="408771" y="438738"/>
                  </a:cubicBezTo>
                  <a:cubicBezTo>
                    <a:pt x="412934" y="438738"/>
                    <a:pt x="417096" y="438407"/>
                    <a:pt x="421258" y="438738"/>
                  </a:cubicBezTo>
                  <a:cubicBezTo>
                    <a:pt x="449073" y="440588"/>
                    <a:pt x="461627" y="428563"/>
                    <a:pt x="461428" y="399823"/>
                  </a:cubicBezTo>
                  <a:cubicBezTo>
                    <a:pt x="460768" y="279180"/>
                    <a:pt x="460768" y="158471"/>
                    <a:pt x="461428" y="37829"/>
                  </a:cubicBezTo>
                  <a:close/>
                </a:path>
              </a:pathLst>
            </a:custGeom>
            <a:grpFill/>
            <a:ln w="0" cap="flat">
              <a:noFill/>
              <a:prstDash val="solid"/>
              <a:miter/>
            </a:ln>
          </p:spPr>
          <p:txBody>
            <a:bodyPr rtlCol="0" anchor="ctr"/>
            <a:lstStyle/>
            <a:p>
              <a:endParaRPr lang="en-US" sz="1641"/>
            </a:p>
          </p:txBody>
        </p:sp>
        <p:sp>
          <p:nvSpPr>
            <p:cNvPr id="20" name="Freeform: Shape 19">
              <a:extLst>
                <a:ext uri="{FF2B5EF4-FFF2-40B4-BE49-F238E27FC236}">
                  <a16:creationId xmlns:a16="http://schemas.microsoft.com/office/drawing/2014/main" id="{E3C60537-69C3-0E6F-A6F1-1EDC3C1C0B6D}"/>
                </a:ext>
              </a:extLst>
            </p:cNvPr>
            <p:cNvSpPr/>
            <p:nvPr/>
          </p:nvSpPr>
          <p:spPr>
            <a:xfrm>
              <a:off x="4260409" y="24"/>
              <a:ext cx="1111654" cy="686383"/>
            </a:xfrm>
            <a:custGeom>
              <a:avLst/>
              <a:gdLst>
                <a:gd name="connsiteX0" fmla="*/ 11086 w 1111654"/>
                <a:gd name="connsiteY0" fmla="*/ 598101 h 686383"/>
                <a:gd name="connsiteX1" fmla="*/ 79666 w 1111654"/>
                <a:gd name="connsiteY1" fmla="*/ 684057 h 686383"/>
                <a:gd name="connsiteX2" fmla="*/ 112304 w 1111654"/>
                <a:gd name="connsiteY2" fmla="*/ 665426 h 686383"/>
                <a:gd name="connsiteX3" fmla="*/ 218279 w 1111654"/>
                <a:gd name="connsiteY3" fmla="*/ 541083 h 686383"/>
                <a:gd name="connsiteX4" fmla="*/ 757603 w 1111654"/>
                <a:gd name="connsiteY4" fmla="*/ 539630 h 686383"/>
                <a:gd name="connsiteX5" fmla="*/ 865429 w 1111654"/>
                <a:gd name="connsiteY5" fmla="*/ 663312 h 686383"/>
                <a:gd name="connsiteX6" fmla="*/ 901106 w 1111654"/>
                <a:gd name="connsiteY6" fmla="*/ 683529 h 686383"/>
                <a:gd name="connsiteX7" fmla="*/ 1074274 w 1111654"/>
                <a:gd name="connsiteY7" fmla="*/ 580328 h 686383"/>
                <a:gd name="connsiteX8" fmla="*/ 1075199 w 1111654"/>
                <a:gd name="connsiteY8" fmla="*/ 408548 h 686383"/>
                <a:gd name="connsiteX9" fmla="*/ 934405 w 1111654"/>
                <a:gd name="connsiteY9" fmla="*/ 315985 h 686383"/>
                <a:gd name="connsiteX10" fmla="*/ 798963 w 1111654"/>
                <a:gd name="connsiteY10" fmla="*/ 197589 h 686383"/>
                <a:gd name="connsiteX11" fmla="*/ 463925 w 1111654"/>
                <a:gd name="connsiteY11" fmla="*/ 1098 h 686383"/>
                <a:gd name="connsiteX12" fmla="*/ 165490 w 1111654"/>
                <a:gd name="connsiteY12" fmla="*/ 217872 h 686383"/>
                <a:gd name="connsiteX13" fmla="*/ 63214 w 1111654"/>
                <a:gd name="connsiteY13" fmla="*/ 308321 h 686383"/>
                <a:gd name="connsiteX14" fmla="*/ 3223 w 1111654"/>
                <a:gd name="connsiteY14" fmla="*/ 395466 h 686383"/>
                <a:gd name="connsiteX15" fmla="*/ 11020 w 1111654"/>
                <a:gd name="connsiteY15" fmla="*/ 598101 h 6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1654" h="686383">
                  <a:moveTo>
                    <a:pt x="11086" y="598101"/>
                  </a:moveTo>
                  <a:cubicBezTo>
                    <a:pt x="12011" y="657167"/>
                    <a:pt x="23507" y="670315"/>
                    <a:pt x="79666" y="684057"/>
                  </a:cubicBezTo>
                  <a:cubicBezTo>
                    <a:pt x="98033" y="688550"/>
                    <a:pt x="109000" y="686172"/>
                    <a:pt x="112304" y="665426"/>
                  </a:cubicBezTo>
                  <a:cubicBezTo>
                    <a:pt x="122346" y="602660"/>
                    <a:pt x="164565" y="565000"/>
                    <a:pt x="218279" y="541083"/>
                  </a:cubicBezTo>
                  <a:cubicBezTo>
                    <a:pt x="397393" y="461271"/>
                    <a:pt x="578027" y="460347"/>
                    <a:pt x="757603" y="539630"/>
                  </a:cubicBezTo>
                  <a:cubicBezTo>
                    <a:pt x="811582" y="563481"/>
                    <a:pt x="852545" y="602330"/>
                    <a:pt x="865429" y="663312"/>
                  </a:cubicBezTo>
                  <a:cubicBezTo>
                    <a:pt x="869987" y="684784"/>
                    <a:pt x="880757" y="690598"/>
                    <a:pt x="901106" y="683529"/>
                  </a:cubicBezTo>
                  <a:cubicBezTo>
                    <a:pt x="965920" y="660933"/>
                    <a:pt x="1026902" y="632061"/>
                    <a:pt x="1074274" y="580328"/>
                  </a:cubicBezTo>
                  <a:cubicBezTo>
                    <a:pt x="1123694" y="526350"/>
                    <a:pt x="1124222" y="462593"/>
                    <a:pt x="1075199" y="408548"/>
                  </a:cubicBezTo>
                  <a:cubicBezTo>
                    <a:pt x="1036284" y="365669"/>
                    <a:pt x="989969" y="330784"/>
                    <a:pt x="934405" y="315985"/>
                  </a:cubicBezTo>
                  <a:cubicBezTo>
                    <a:pt x="867675" y="298212"/>
                    <a:pt x="831865" y="258240"/>
                    <a:pt x="798963" y="197589"/>
                  </a:cubicBezTo>
                  <a:cubicBezTo>
                    <a:pt x="728929" y="68291"/>
                    <a:pt x="616347" y="-10332"/>
                    <a:pt x="463925" y="1098"/>
                  </a:cubicBezTo>
                  <a:cubicBezTo>
                    <a:pt x="324254" y="11603"/>
                    <a:pt x="225018" y="93794"/>
                    <a:pt x="165490" y="217872"/>
                  </a:cubicBezTo>
                  <a:cubicBezTo>
                    <a:pt x="142432" y="265904"/>
                    <a:pt x="115079" y="296561"/>
                    <a:pt x="63214" y="308321"/>
                  </a:cubicBezTo>
                  <a:cubicBezTo>
                    <a:pt x="19212" y="318297"/>
                    <a:pt x="-10057" y="342875"/>
                    <a:pt x="3223" y="395466"/>
                  </a:cubicBezTo>
                  <a:cubicBezTo>
                    <a:pt x="11548" y="462263"/>
                    <a:pt x="9896" y="530182"/>
                    <a:pt x="11020" y="598101"/>
                  </a:cubicBezTo>
                  <a:close/>
                </a:path>
              </a:pathLst>
            </a:custGeom>
            <a:grpFill/>
            <a:ln w="0" cap="flat">
              <a:noFill/>
              <a:prstDash val="solid"/>
              <a:miter/>
            </a:ln>
          </p:spPr>
          <p:txBody>
            <a:bodyPr rtlCol="0" anchor="ctr"/>
            <a:lstStyle/>
            <a:p>
              <a:endParaRPr lang="en-US" sz="1641"/>
            </a:p>
          </p:txBody>
        </p:sp>
        <p:sp>
          <p:nvSpPr>
            <p:cNvPr id="22" name="Freeform: Shape 21">
              <a:extLst>
                <a:ext uri="{FF2B5EF4-FFF2-40B4-BE49-F238E27FC236}">
                  <a16:creationId xmlns:a16="http://schemas.microsoft.com/office/drawing/2014/main" id="{2F928F5B-CAE9-CCC1-66D7-6C4DBD296E82}"/>
                </a:ext>
              </a:extLst>
            </p:cNvPr>
            <p:cNvSpPr/>
            <p:nvPr/>
          </p:nvSpPr>
          <p:spPr>
            <a:xfrm>
              <a:off x="4397470" y="530285"/>
              <a:ext cx="700036" cy="494737"/>
            </a:xfrm>
            <a:custGeom>
              <a:avLst/>
              <a:gdLst>
                <a:gd name="connsiteX0" fmla="*/ 610367 w 700036"/>
                <a:gd name="connsiteY0" fmla="*/ 42932 h 494737"/>
                <a:gd name="connsiteX1" fmla="*/ 356265 w 700036"/>
                <a:gd name="connsiteY1" fmla="*/ 1308 h 494737"/>
                <a:gd name="connsiteX2" fmla="*/ 67542 w 700036"/>
                <a:gd name="connsiteY2" fmla="*/ 55089 h 494737"/>
                <a:gd name="connsiteX3" fmla="*/ 1076 w 700036"/>
                <a:gd name="connsiteY3" fmla="*/ 169323 h 494737"/>
                <a:gd name="connsiteX4" fmla="*/ 136518 w 700036"/>
                <a:gd name="connsiteY4" fmla="*/ 418008 h 494737"/>
                <a:gd name="connsiteX5" fmla="*/ 477436 w 700036"/>
                <a:gd name="connsiteY5" fmla="*/ 468617 h 494737"/>
                <a:gd name="connsiteX6" fmla="*/ 696654 w 700036"/>
                <a:gd name="connsiteY6" fmla="*/ 191984 h 494737"/>
                <a:gd name="connsiteX7" fmla="*/ 610367 w 700036"/>
                <a:gd name="connsiteY7" fmla="*/ 42800 h 49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036" h="494737">
                  <a:moveTo>
                    <a:pt x="610367" y="42932"/>
                  </a:moveTo>
                  <a:cubicBezTo>
                    <a:pt x="528309" y="9765"/>
                    <a:pt x="442749" y="-4638"/>
                    <a:pt x="356265" y="1308"/>
                  </a:cubicBezTo>
                  <a:cubicBezTo>
                    <a:pt x="254452" y="-3383"/>
                    <a:pt x="157330" y="7717"/>
                    <a:pt x="67542" y="55089"/>
                  </a:cubicBezTo>
                  <a:cubicBezTo>
                    <a:pt x="22416" y="78940"/>
                    <a:pt x="-5994" y="115674"/>
                    <a:pt x="1076" y="169323"/>
                  </a:cubicBezTo>
                  <a:cubicBezTo>
                    <a:pt x="14290" y="269153"/>
                    <a:pt x="54526" y="355704"/>
                    <a:pt x="136518" y="418008"/>
                  </a:cubicBezTo>
                  <a:cubicBezTo>
                    <a:pt x="240511" y="497093"/>
                    <a:pt x="355538" y="516980"/>
                    <a:pt x="477436" y="468617"/>
                  </a:cubicBezTo>
                  <a:cubicBezTo>
                    <a:pt x="602241" y="419131"/>
                    <a:pt x="674785" y="323727"/>
                    <a:pt x="696654" y="191984"/>
                  </a:cubicBezTo>
                  <a:cubicBezTo>
                    <a:pt x="709802" y="112569"/>
                    <a:pt x="685356" y="73126"/>
                    <a:pt x="610367" y="42800"/>
                  </a:cubicBezTo>
                  <a:close/>
                </a:path>
              </a:pathLst>
            </a:custGeom>
            <a:grpFill/>
            <a:ln w="0" cap="flat">
              <a:noFill/>
              <a:prstDash val="solid"/>
              <a:miter/>
            </a:ln>
          </p:spPr>
          <p:txBody>
            <a:bodyPr rtlCol="0" anchor="ctr"/>
            <a:lstStyle/>
            <a:p>
              <a:endParaRPr lang="en-US" sz="1641" dirty="0"/>
            </a:p>
          </p:txBody>
        </p:sp>
        <p:sp>
          <p:nvSpPr>
            <p:cNvPr id="24" name="Freeform: Shape 23">
              <a:extLst>
                <a:ext uri="{FF2B5EF4-FFF2-40B4-BE49-F238E27FC236}">
                  <a16:creationId xmlns:a16="http://schemas.microsoft.com/office/drawing/2014/main" id="{5CE7FCCA-1BF6-CCD0-CC82-BA37FA012F4F}"/>
                </a:ext>
              </a:extLst>
            </p:cNvPr>
            <p:cNvSpPr/>
            <p:nvPr/>
          </p:nvSpPr>
          <p:spPr>
            <a:xfrm>
              <a:off x="4528699" y="1098067"/>
              <a:ext cx="442099" cy="449873"/>
            </a:xfrm>
            <a:custGeom>
              <a:avLst/>
              <a:gdLst>
                <a:gd name="connsiteX0" fmla="*/ 396287 w 442099"/>
                <a:gd name="connsiteY0" fmla="*/ 71 h 449873"/>
                <a:gd name="connsiteX1" fmla="*/ 42882 w 442099"/>
                <a:gd name="connsiteY1" fmla="*/ 137 h 449873"/>
                <a:gd name="connsiteX2" fmla="*/ 3 w 442099"/>
                <a:gd name="connsiteY2" fmla="*/ 41166 h 449873"/>
                <a:gd name="connsiteX3" fmla="*/ 3 w 442099"/>
                <a:gd name="connsiteY3" fmla="*/ 406993 h 449873"/>
                <a:gd name="connsiteX4" fmla="*/ 40966 w 442099"/>
                <a:gd name="connsiteY4" fmla="*/ 449871 h 449873"/>
                <a:gd name="connsiteX5" fmla="*/ 402630 w 442099"/>
                <a:gd name="connsiteY5" fmla="*/ 449805 h 449873"/>
                <a:gd name="connsiteX6" fmla="*/ 441875 w 442099"/>
                <a:gd name="connsiteY6" fmla="*/ 409635 h 449873"/>
                <a:gd name="connsiteX7" fmla="*/ 441677 w 442099"/>
                <a:gd name="connsiteY7" fmla="*/ 226689 h 449873"/>
                <a:gd name="connsiteX8" fmla="*/ 442073 w 442099"/>
                <a:gd name="connsiteY8" fmla="*/ 47905 h 449873"/>
                <a:gd name="connsiteX9" fmla="*/ 396287 w 442099"/>
                <a:gd name="connsiteY9" fmla="*/ 5 h 44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099" h="449873">
                  <a:moveTo>
                    <a:pt x="396287" y="71"/>
                  </a:moveTo>
                  <a:cubicBezTo>
                    <a:pt x="278485" y="1062"/>
                    <a:pt x="160684" y="864"/>
                    <a:pt x="42882" y="137"/>
                  </a:cubicBezTo>
                  <a:cubicBezTo>
                    <a:pt x="13679" y="-61"/>
                    <a:pt x="-195" y="10048"/>
                    <a:pt x="3" y="41166"/>
                  </a:cubicBezTo>
                  <a:cubicBezTo>
                    <a:pt x="862" y="163130"/>
                    <a:pt x="796" y="285095"/>
                    <a:pt x="3" y="406993"/>
                  </a:cubicBezTo>
                  <a:cubicBezTo>
                    <a:pt x="-195" y="436327"/>
                    <a:pt x="9979" y="450070"/>
                    <a:pt x="40966" y="449871"/>
                  </a:cubicBezTo>
                  <a:cubicBezTo>
                    <a:pt x="161542" y="449013"/>
                    <a:pt x="282119" y="449145"/>
                    <a:pt x="402630" y="449805"/>
                  </a:cubicBezTo>
                  <a:cubicBezTo>
                    <a:pt x="431304" y="449938"/>
                    <a:pt x="442205" y="437384"/>
                    <a:pt x="441875" y="409635"/>
                  </a:cubicBezTo>
                  <a:cubicBezTo>
                    <a:pt x="441082" y="348653"/>
                    <a:pt x="441610" y="287671"/>
                    <a:pt x="441677" y="226689"/>
                  </a:cubicBezTo>
                  <a:cubicBezTo>
                    <a:pt x="441677" y="167095"/>
                    <a:pt x="440818" y="107500"/>
                    <a:pt x="442073" y="47905"/>
                  </a:cubicBezTo>
                  <a:cubicBezTo>
                    <a:pt x="442734" y="15069"/>
                    <a:pt x="430973" y="-325"/>
                    <a:pt x="396287" y="5"/>
                  </a:cubicBezTo>
                  <a:close/>
                </a:path>
              </a:pathLst>
            </a:custGeom>
            <a:grpFill/>
            <a:ln w="0"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29C14704-3E27-B5FA-A2A4-8DBB8FB52540}"/>
                </a:ext>
              </a:extLst>
            </p:cNvPr>
            <p:cNvSpPr/>
            <p:nvPr/>
          </p:nvSpPr>
          <p:spPr>
            <a:xfrm>
              <a:off x="5044880" y="1109020"/>
              <a:ext cx="401749" cy="439279"/>
            </a:xfrm>
            <a:custGeom>
              <a:avLst/>
              <a:gdLst>
                <a:gd name="connsiteX0" fmla="*/ 398156 w 401749"/>
                <a:gd name="connsiteY0" fmla="*/ 400268 h 439279"/>
                <a:gd name="connsiteX1" fmla="*/ 284517 w 401749"/>
                <a:gd name="connsiteY1" fmla="*/ 165325 h 439279"/>
                <a:gd name="connsiteX2" fmla="*/ 46139 w 401749"/>
                <a:gd name="connsiteY2" fmla="*/ 2134 h 439279"/>
                <a:gd name="connsiteX3" fmla="*/ 22 w 401749"/>
                <a:gd name="connsiteY3" fmla="*/ 39067 h 439279"/>
                <a:gd name="connsiteX4" fmla="*/ 287 w 401749"/>
                <a:gd name="connsiteY4" fmla="*/ 218049 h 439279"/>
                <a:gd name="connsiteX5" fmla="*/ 287 w 401749"/>
                <a:gd name="connsiteY5" fmla="*/ 363731 h 439279"/>
                <a:gd name="connsiteX6" fmla="*/ 75209 w 401749"/>
                <a:gd name="connsiteY6" fmla="*/ 438522 h 439279"/>
                <a:gd name="connsiteX7" fmla="*/ 83534 w 401749"/>
                <a:gd name="connsiteY7" fmla="*/ 438522 h 439279"/>
                <a:gd name="connsiteX8" fmla="*/ 129386 w 401749"/>
                <a:gd name="connsiteY8" fmla="*/ 411301 h 439279"/>
                <a:gd name="connsiteX9" fmla="*/ 179863 w 401749"/>
                <a:gd name="connsiteY9" fmla="*/ 439249 h 439279"/>
                <a:gd name="connsiteX10" fmla="*/ 371266 w 401749"/>
                <a:gd name="connsiteY10" fmla="*/ 438852 h 439279"/>
                <a:gd name="connsiteX11" fmla="*/ 398222 w 401749"/>
                <a:gd name="connsiteY11" fmla="*/ 400334 h 43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749" h="439279">
                  <a:moveTo>
                    <a:pt x="398156" y="400268"/>
                  </a:moveTo>
                  <a:cubicBezTo>
                    <a:pt x="372257" y="316029"/>
                    <a:pt x="337174" y="236019"/>
                    <a:pt x="284517" y="165325"/>
                  </a:cubicBezTo>
                  <a:cubicBezTo>
                    <a:pt x="224130" y="84258"/>
                    <a:pt x="148216" y="23937"/>
                    <a:pt x="46139" y="2134"/>
                  </a:cubicBezTo>
                  <a:cubicBezTo>
                    <a:pt x="13302" y="-4870"/>
                    <a:pt x="-638" y="4843"/>
                    <a:pt x="22" y="39067"/>
                  </a:cubicBezTo>
                  <a:cubicBezTo>
                    <a:pt x="1146" y="98727"/>
                    <a:pt x="353" y="158388"/>
                    <a:pt x="287" y="218049"/>
                  </a:cubicBezTo>
                  <a:cubicBezTo>
                    <a:pt x="287" y="266610"/>
                    <a:pt x="287" y="315170"/>
                    <a:pt x="287" y="363731"/>
                  </a:cubicBezTo>
                  <a:cubicBezTo>
                    <a:pt x="287" y="414651"/>
                    <a:pt x="25261" y="439579"/>
                    <a:pt x="75209" y="438522"/>
                  </a:cubicBezTo>
                  <a:cubicBezTo>
                    <a:pt x="77984" y="438522"/>
                    <a:pt x="80825" y="438126"/>
                    <a:pt x="83534" y="438522"/>
                  </a:cubicBezTo>
                  <a:cubicBezTo>
                    <a:pt x="105799" y="441099"/>
                    <a:pt x="120401" y="430990"/>
                    <a:pt x="129386" y="411301"/>
                  </a:cubicBezTo>
                  <a:cubicBezTo>
                    <a:pt x="144846" y="422864"/>
                    <a:pt x="155021" y="440108"/>
                    <a:pt x="179863" y="439249"/>
                  </a:cubicBezTo>
                  <a:cubicBezTo>
                    <a:pt x="243620" y="436936"/>
                    <a:pt x="307509" y="437993"/>
                    <a:pt x="371266" y="438852"/>
                  </a:cubicBezTo>
                  <a:cubicBezTo>
                    <a:pt x="401129" y="439249"/>
                    <a:pt x="406547" y="427488"/>
                    <a:pt x="398222" y="400334"/>
                  </a:cubicBezTo>
                  <a:close/>
                </a:path>
              </a:pathLst>
            </a:custGeom>
            <a:grpFill/>
            <a:ln w="0" cap="flat">
              <a:noFill/>
              <a:prstDash val="solid"/>
              <a:miter/>
            </a:ln>
          </p:spPr>
          <p:txBody>
            <a:bodyPr rtlCol="0" anchor="ctr"/>
            <a:lstStyle/>
            <a:p>
              <a:endParaRPr lang="en-US" sz="1641"/>
            </a:p>
          </p:txBody>
        </p:sp>
      </p:grpSp>
      <p:grpSp>
        <p:nvGrpSpPr>
          <p:cNvPr id="28" name="Group 27">
            <a:extLst>
              <a:ext uri="{FF2B5EF4-FFF2-40B4-BE49-F238E27FC236}">
                <a16:creationId xmlns:a16="http://schemas.microsoft.com/office/drawing/2014/main" id="{04C3EDAC-997F-0DBC-39E2-FFB5FB4D8AEF}"/>
              </a:ext>
            </a:extLst>
          </p:cNvPr>
          <p:cNvGrpSpPr/>
          <p:nvPr/>
        </p:nvGrpSpPr>
        <p:grpSpPr>
          <a:xfrm>
            <a:off x="4372248" y="2599791"/>
            <a:ext cx="659186" cy="599934"/>
            <a:chOff x="907025" y="2664082"/>
            <a:chExt cx="829031" cy="754511"/>
          </a:xfrm>
        </p:grpSpPr>
        <p:sp>
          <p:nvSpPr>
            <p:cNvPr id="30" name="Freeform: Shape 29">
              <a:extLst>
                <a:ext uri="{FF2B5EF4-FFF2-40B4-BE49-F238E27FC236}">
                  <a16:creationId xmlns:a16="http://schemas.microsoft.com/office/drawing/2014/main" id="{30C22AE3-7A03-8E37-AA06-58F7E47A1A72}"/>
                </a:ext>
              </a:extLst>
            </p:cNvPr>
            <p:cNvSpPr/>
            <p:nvPr/>
          </p:nvSpPr>
          <p:spPr>
            <a:xfrm>
              <a:off x="907025" y="2664082"/>
              <a:ext cx="791791" cy="754511"/>
            </a:xfrm>
            <a:custGeom>
              <a:avLst/>
              <a:gdLst>
                <a:gd name="connsiteX0" fmla="*/ 453600 w 645546"/>
                <a:gd name="connsiteY0" fmla="*/ 470844 h 615152"/>
                <a:gd name="connsiteX1" fmla="*/ 444126 w 645546"/>
                <a:gd name="connsiteY1" fmla="*/ 462097 h 615152"/>
                <a:gd name="connsiteX2" fmla="*/ 361763 w 645546"/>
                <a:gd name="connsiteY2" fmla="*/ 382654 h 615152"/>
                <a:gd name="connsiteX3" fmla="*/ 334796 w 645546"/>
                <a:gd name="connsiteY3" fmla="*/ 357145 h 615152"/>
                <a:gd name="connsiteX4" fmla="*/ 322405 w 645546"/>
                <a:gd name="connsiteY4" fmla="*/ 345485 h 615152"/>
                <a:gd name="connsiteX5" fmla="*/ 310014 w 645546"/>
                <a:gd name="connsiteY5" fmla="*/ 357145 h 615152"/>
                <a:gd name="connsiteX6" fmla="*/ 95731 w 645546"/>
                <a:gd name="connsiteY6" fmla="*/ 561223 h 615152"/>
                <a:gd name="connsiteX7" fmla="*/ 48356 w 645546"/>
                <a:gd name="connsiteY7" fmla="*/ 606413 h 615152"/>
                <a:gd name="connsiteX8" fmla="*/ 30133 w 645546"/>
                <a:gd name="connsiteY8" fmla="*/ 614429 h 615152"/>
                <a:gd name="connsiteX9" fmla="*/ 1708 w 645546"/>
                <a:gd name="connsiteY9" fmla="*/ 594021 h 615152"/>
                <a:gd name="connsiteX10" fmla="*/ 8267 w 645546"/>
                <a:gd name="connsiteY10" fmla="*/ 567781 h 615152"/>
                <a:gd name="connsiteX11" fmla="*/ 23574 w 645546"/>
                <a:gd name="connsiteY11" fmla="*/ 553206 h 615152"/>
                <a:gd name="connsiteX12" fmla="*/ 282317 w 645546"/>
                <a:gd name="connsiteY12" fmla="*/ 306855 h 615152"/>
                <a:gd name="connsiteX13" fmla="*/ 268469 w 645546"/>
                <a:gd name="connsiteY13" fmla="*/ 293737 h 615152"/>
                <a:gd name="connsiteX14" fmla="*/ 96468 w 645546"/>
                <a:gd name="connsiteY14" fmla="*/ 130465 h 615152"/>
                <a:gd name="connsiteX15" fmla="*/ 8278 w 645546"/>
                <a:gd name="connsiteY15" fmla="*/ 46648 h 615152"/>
                <a:gd name="connsiteX16" fmla="*/ 1718 w 645546"/>
                <a:gd name="connsiteY16" fmla="*/ 20408 h 615152"/>
                <a:gd name="connsiteX17" fmla="*/ 30144 w 645546"/>
                <a:gd name="connsiteY17" fmla="*/ 0 h 615152"/>
                <a:gd name="connsiteX18" fmla="*/ 48367 w 645546"/>
                <a:gd name="connsiteY18" fmla="*/ 8018 h 615152"/>
                <a:gd name="connsiteX19" fmla="*/ 122709 w 645546"/>
                <a:gd name="connsiteY19" fmla="*/ 78717 h 615152"/>
                <a:gd name="connsiteX20" fmla="*/ 142386 w 645546"/>
                <a:gd name="connsiteY20" fmla="*/ 97666 h 615152"/>
                <a:gd name="connsiteX21" fmla="*/ 185387 w 645546"/>
                <a:gd name="connsiteY21" fmla="*/ 138482 h 615152"/>
                <a:gd name="connsiteX22" fmla="*/ 310023 w 645546"/>
                <a:gd name="connsiteY22" fmla="*/ 257283 h 615152"/>
                <a:gd name="connsiteX23" fmla="*/ 322414 w 645546"/>
                <a:gd name="connsiteY23" fmla="*/ 269675 h 615152"/>
                <a:gd name="connsiteX24" fmla="*/ 358856 w 645546"/>
                <a:gd name="connsiteY24" fmla="*/ 234691 h 615152"/>
                <a:gd name="connsiteX25" fmla="*/ 388012 w 645546"/>
                <a:gd name="connsiteY25" fmla="*/ 206993 h 615152"/>
                <a:gd name="connsiteX26" fmla="*/ 428827 w 645546"/>
                <a:gd name="connsiteY26" fmla="*/ 168362 h 615152"/>
                <a:gd name="connsiteX27" fmla="*/ 441219 w 645546"/>
                <a:gd name="connsiteY27" fmla="*/ 156702 h 615152"/>
                <a:gd name="connsiteX28" fmla="*/ 597190 w 645546"/>
                <a:gd name="connsiteY28" fmla="*/ 8021 h 615152"/>
                <a:gd name="connsiteX29" fmla="*/ 615414 w 645546"/>
                <a:gd name="connsiteY29" fmla="*/ 4 h 615152"/>
                <a:gd name="connsiteX30" fmla="*/ 643839 w 645546"/>
                <a:gd name="connsiteY30" fmla="*/ 20412 h 615152"/>
                <a:gd name="connsiteX31" fmla="*/ 637280 w 645546"/>
                <a:gd name="connsiteY31" fmla="*/ 46652 h 615152"/>
                <a:gd name="connsiteX32" fmla="*/ 562938 w 645546"/>
                <a:gd name="connsiteY32" fmla="*/ 117351 h 615152"/>
                <a:gd name="connsiteX33" fmla="*/ 523579 w 645546"/>
                <a:gd name="connsiteY33" fmla="*/ 154524 h 615152"/>
                <a:gd name="connsiteX34" fmla="*/ 444863 w 645546"/>
                <a:gd name="connsiteY34" fmla="*/ 229597 h 615152"/>
                <a:gd name="connsiteX35" fmla="*/ 376350 w 645546"/>
                <a:gd name="connsiteY35" fmla="*/ 294464 h 615152"/>
                <a:gd name="connsiteX36" fmla="*/ 362501 w 645546"/>
                <a:gd name="connsiteY36" fmla="*/ 307583 h 615152"/>
                <a:gd name="connsiteX37" fmla="*/ 444133 w 645546"/>
                <a:gd name="connsiteY37" fmla="*/ 385563 h 615152"/>
                <a:gd name="connsiteX38" fmla="*/ 541804 w 645546"/>
                <a:gd name="connsiteY38" fmla="*/ 478129 h 615152"/>
                <a:gd name="connsiteX39" fmla="*/ 636553 w 645546"/>
                <a:gd name="connsiteY39" fmla="*/ 568505 h 615152"/>
                <a:gd name="connsiteX40" fmla="*/ 643113 w 645546"/>
                <a:gd name="connsiteY40" fmla="*/ 594745 h 615152"/>
                <a:gd name="connsiteX41" fmla="*/ 614687 w 645546"/>
                <a:gd name="connsiteY41" fmla="*/ 615152 h 615152"/>
                <a:gd name="connsiteX42" fmla="*/ 596464 w 645546"/>
                <a:gd name="connsiteY42" fmla="*/ 607136 h 615152"/>
                <a:gd name="connsiteX43" fmla="*/ 530866 w 645546"/>
                <a:gd name="connsiteY43" fmla="*/ 544454 h 61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5546" h="615152">
                  <a:moveTo>
                    <a:pt x="453600" y="470844"/>
                  </a:moveTo>
                  <a:lnTo>
                    <a:pt x="444126" y="462097"/>
                  </a:lnTo>
                  <a:lnTo>
                    <a:pt x="361763" y="382654"/>
                  </a:lnTo>
                  <a:lnTo>
                    <a:pt x="334796" y="357145"/>
                  </a:lnTo>
                  <a:lnTo>
                    <a:pt x="322405" y="345485"/>
                  </a:lnTo>
                  <a:lnTo>
                    <a:pt x="310014" y="357145"/>
                  </a:lnTo>
                  <a:cubicBezTo>
                    <a:pt x="238587" y="424928"/>
                    <a:pt x="167159" y="493441"/>
                    <a:pt x="95731" y="561223"/>
                  </a:cubicBezTo>
                  <a:cubicBezTo>
                    <a:pt x="79697" y="576530"/>
                    <a:pt x="63663" y="591833"/>
                    <a:pt x="48356" y="606413"/>
                  </a:cubicBezTo>
                  <a:cubicBezTo>
                    <a:pt x="42524" y="611514"/>
                    <a:pt x="36696" y="614429"/>
                    <a:pt x="30133" y="614429"/>
                  </a:cubicBezTo>
                  <a:cubicBezTo>
                    <a:pt x="18473" y="614429"/>
                    <a:pt x="6809" y="605682"/>
                    <a:pt x="1708" y="594021"/>
                  </a:cubicBezTo>
                  <a:cubicBezTo>
                    <a:pt x="-1935" y="584547"/>
                    <a:pt x="249" y="575798"/>
                    <a:pt x="8267" y="567781"/>
                  </a:cubicBezTo>
                  <a:lnTo>
                    <a:pt x="23574" y="553206"/>
                  </a:lnTo>
                  <a:lnTo>
                    <a:pt x="282317" y="306855"/>
                  </a:lnTo>
                  <a:lnTo>
                    <a:pt x="268469" y="293737"/>
                  </a:lnTo>
                  <a:cubicBezTo>
                    <a:pt x="210896" y="239795"/>
                    <a:pt x="153313" y="185130"/>
                    <a:pt x="96468" y="130465"/>
                  </a:cubicBezTo>
                  <a:cubicBezTo>
                    <a:pt x="67313" y="102766"/>
                    <a:pt x="37433" y="74342"/>
                    <a:pt x="8278" y="46648"/>
                  </a:cubicBezTo>
                  <a:cubicBezTo>
                    <a:pt x="260" y="38631"/>
                    <a:pt x="-1924" y="29883"/>
                    <a:pt x="1718" y="20408"/>
                  </a:cubicBezTo>
                  <a:cubicBezTo>
                    <a:pt x="6092" y="8748"/>
                    <a:pt x="18483" y="0"/>
                    <a:pt x="30144" y="0"/>
                  </a:cubicBezTo>
                  <a:cubicBezTo>
                    <a:pt x="36703" y="0"/>
                    <a:pt x="42535" y="2917"/>
                    <a:pt x="48367" y="8018"/>
                  </a:cubicBezTo>
                  <a:cubicBezTo>
                    <a:pt x="73149" y="31342"/>
                    <a:pt x="97927" y="54665"/>
                    <a:pt x="122709" y="78717"/>
                  </a:cubicBezTo>
                  <a:lnTo>
                    <a:pt x="142386" y="97666"/>
                  </a:lnTo>
                  <a:lnTo>
                    <a:pt x="185387" y="138482"/>
                  </a:lnTo>
                  <a:cubicBezTo>
                    <a:pt x="226203" y="177840"/>
                    <a:pt x="267749" y="217929"/>
                    <a:pt x="310023" y="257283"/>
                  </a:cubicBezTo>
                  <a:lnTo>
                    <a:pt x="322414" y="269675"/>
                  </a:lnTo>
                  <a:lnTo>
                    <a:pt x="358856" y="234691"/>
                  </a:lnTo>
                  <a:lnTo>
                    <a:pt x="388012" y="206993"/>
                  </a:lnTo>
                  <a:lnTo>
                    <a:pt x="428827" y="168362"/>
                  </a:lnTo>
                  <a:lnTo>
                    <a:pt x="441219" y="156702"/>
                  </a:lnTo>
                  <a:lnTo>
                    <a:pt x="597190" y="8021"/>
                  </a:lnTo>
                  <a:cubicBezTo>
                    <a:pt x="603022" y="2920"/>
                    <a:pt x="608850" y="4"/>
                    <a:pt x="615414" y="4"/>
                  </a:cubicBezTo>
                  <a:cubicBezTo>
                    <a:pt x="627074" y="4"/>
                    <a:pt x="638738" y="8752"/>
                    <a:pt x="643839" y="20412"/>
                  </a:cubicBezTo>
                  <a:cubicBezTo>
                    <a:pt x="647482" y="29886"/>
                    <a:pt x="645297" y="38635"/>
                    <a:pt x="637280" y="46652"/>
                  </a:cubicBezTo>
                  <a:lnTo>
                    <a:pt x="562938" y="117351"/>
                  </a:lnTo>
                  <a:cubicBezTo>
                    <a:pt x="549819" y="129742"/>
                    <a:pt x="536698" y="142132"/>
                    <a:pt x="523579" y="154524"/>
                  </a:cubicBezTo>
                  <a:cubicBezTo>
                    <a:pt x="497339" y="179305"/>
                    <a:pt x="471103" y="204815"/>
                    <a:pt x="444863" y="229597"/>
                  </a:cubicBezTo>
                  <a:cubicBezTo>
                    <a:pt x="422270" y="251463"/>
                    <a:pt x="399674" y="273329"/>
                    <a:pt x="376350" y="294464"/>
                  </a:cubicBezTo>
                  <a:lnTo>
                    <a:pt x="362501" y="307583"/>
                  </a:lnTo>
                  <a:lnTo>
                    <a:pt x="444133" y="385563"/>
                  </a:lnTo>
                  <a:lnTo>
                    <a:pt x="541804" y="478129"/>
                  </a:lnTo>
                  <a:lnTo>
                    <a:pt x="636553" y="568505"/>
                  </a:lnTo>
                  <a:cubicBezTo>
                    <a:pt x="644571" y="576522"/>
                    <a:pt x="646755" y="585270"/>
                    <a:pt x="643113" y="594745"/>
                  </a:cubicBezTo>
                  <a:cubicBezTo>
                    <a:pt x="638739" y="606405"/>
                    <a:pt x="626347" y="615152"/>
                    <a:pt x="614687" y="615152"/>
                  </a:cubicBezTo>
                  <a:cubicBezTo>
                    <a:pt x="608128" y="615152"/>
                    <a:pt x="602296" y="612237"/>
                    <a:pt x="596464" y="607136"/>
                  </a:cubicBezTo>
                  <a:cubicBezTo>
                    <a:pt x="574598" y="586001"/>
                    <a:pt x="552732" y="565593"/>
                    <a:pt x="530866" y="544454"/>
                  </a:cubicBezTo>
                  <a:close/>
                </a:path>
              </a:pathLst>
            </a:custGeom>
            <a:solidFill>
              <a:srgbClr val="20CABE"/>
            </a:solidFill>
            <a:ln w="960" cap="flat">
              <a:noFill/>
              <a:prstDash val="solid"/>
              <a:miter/>
            </a:ln>
          </p:spPr>
          <p:txBody>
            <a:bodyPr rtlCol="0" anchor="ctr"/>
            <a:lstStyle/>
            <a:p>
              <a:endParaRPr lang="en-US" sz="1641"/>
            </a:p>
          </p:txBody>
        </p:sp>
        <p:sp>
          <p:nvSpPr>
            <p:cNvPr id="32" name="Freeform: Shape 31">
              <a:extLst>
                <a:ext uri="{FF2B5EF4-FFF2-40B4-BE49-F238E27FC236}">
                  <a16:creationId xmlns:a16="http://schemas.microsoft.com/office/drawing/2014/main" id="{97E836D6-DA8F-57FD-E677-7CF6880D61C1}"/>
                </a:ext>
              </a:extLst>
            </p:cNvPr>
            <p:cNvSpPr/>
            <p:nvPr/>
          </p:nvSpPr>
          <p:spPr>
            <a:xfrm>
              <a:off x="1416011" y="2864342"/>
              <a:ext cx="320045" cy="370992"/>
            </a:xfrm>
            <a:custGeom>
              <a:avLst/>
              <a:gdLst>
                <a:gd name="connsiteX0" fmla="*/ 260931 w 260932"/>
                <a:gd name="connsiteY0" fmla="*/ 154513 h 302469"/>
                <a:gd name="connsiteX1" fmla="*/ 166908 w 260932"/>
                <a:gd name="connsiteY1" fmla="*/ 302470 h 302469"/>
                <a:gd name="connsiteX2" fmla="*/ 29155 w 260932"/>
                <a:gd name="connsiteY2" fmla="*/ 172008 h 302469"/>
                <a:gd name="connsiteX3" fmla="*/ 0 w 260932"/>
                <a:gd name="connsiteY3" fmla="*/ 144310 h 302469"/>
                <a:gd name="connsiteX4" fmla="*/ 29155 w 260932"/>
                <a:gd name="connsiteY4" fmla="*/ 116612 h 302469"/>
                <a:gd name="connsiteX5" fmla="*/ 151602 w 260932"/>
                <a:gd name="connsiteY5" fmla="*/ 0 h 302469"/>
                <a:gd name="connsiteX6" fmla="*/ 260933 w 260932"/>
                <a:gd name="connsiteY6" fmla="*/ 154515 h 302469"/>
                <a:gd name="connsiteX7" fmla="*/ 180757 w 260932"/>
                <a:gd name="connsiteY7" fmla="*/ 166904 h 302469"/>
                <a:gd name="connsiteX8" fmla="*/ 177841 w 260932"/>
                <a:gd name="connsiteY8" fmla="*/ 153056 h 302469"/>
                <a:gd name="connsiteX9" fmla="*/ 169824 w 260932"/>
                <a:gd name="connsiteY9" fmla="*/ 142123 h 302469"/>
                <a:gd name="connsiteX10" fmla="*/ 158891 w 260932"/>
                <a:gd name="connsiteY10" fmla="*/ 135564 h 302469"/>
                <a:gd name="connsiteX11" fmla="*/ 142126 w 260932"/>
                <a:gd name="connsiteY11" fmla="*/ 130463 h 302469"/>
                <a:gd name="connsiteX12" fmla="*/ 142126 w 260932"/>
                <a:gd name="connsiteY12" fmla="*/ 95479 h 302469"/>
                <a:gd name="connsiteX13" fmla="*/ 155244 w 260932"/>
                <a:gd name="connsiteY13" fmla="*/ 109328 h 302469"/>
                <a:gd name="connsiteX14" fmla="*/ 165446 w 260932"/>
                <a:gd name="connsiteY14" fmla="*/ 118075 h 302469"/>
                <a:gd name="connsiteX15" fmla="*/ 172736 w 260932"/>
                <a:gd name="connsiteY15" fmla="*/ 115160 h 302469"/>
                <a:gd name="connsiteX16" fmla="*/ 175652 w 260932"/>
                <a:gd name="connsiteY16" fmla="*/ 107869 h 302469"/>
                <a:gd name="connsiteX17" fmla="*/ 173467 w 260932"/>
                <a:gd name="connsiteY17" fmla="*/ 99853 h 302469"/>
                <a:gd name="connsiteX18" fmla="*/ 167636 w 260932"/>
                <a:gd name="connsiteY18" fmla="*/ 91105 h 302469"/>
                <a:gd name="connsiteX19" fmla="*/ 156702 w 260932"/>
                <a:gd name="connsiteY19" fmla="*/ 83088 h 302469"/>
                <a:gd name="connsiteX20" fmla="*/ 141396 w 260932"/>
                <a:gd name="connsiteY20" fmla="*/ 79445 h 302469"/>
                <a:gd name="connsiteX21" fmla="*/ 141396 w 260932"/>
                <a:gd name="connsiteY21" fmla="*/ 70697 h 302469"/>
                <a:gd name="connsiteX22" fmla="*/ 136295 w 260932"/>
                <a:gd name="connsiteY22" fmla="*/ 64138 h 302469"/>
                <a:gd name="connsiteX23" fmla="*/ 131193 w 260932"/>
                <a:gd name="connsiteY23" fmla="*/ 71427 h 302469"/>
                <a:gd name="connsiteX24" fmla="*/ 131193 w 260932"/>
                <a:gd name="connsiteY24" fmla="*/ 80176 h 302469"/>
                <a:gd name="connsiteX25" fmla="*/ 104953 w 260932"/>
                <a:gd name="connsiteY25" fmla="*/ 91109 h 302469"/>
                <a:gd name="connsiteX26" fmla="*/ 96205 w 260932"/>
                <a:gd name="connsiteY26" fmla="*/ 114433 h 302469"/>
                <a:gd name="connsiteX27" fmla="*/ 100579 w 260932"/>
                <a:gd name="connsiteY27" fmla="*/ 132657 h 302469"/>
                <a:gd name="connsiteX28" fmla="*/ 112970 w 260932"/>
                <a:gd name="connsiteY28" fmla="*/ 143590 h 302469"/>
                <a:gd name="connsiteX29" fmla="*/ 131920 w 260932"/>
                <a:gd name="connsiteY29" fmla="*/ 150148 h 302469"/>
                <a:gd name="connsiteX30" fmla="*/ 131920 w 260932"/>
                <a:gd name="connsiteY30" fmla="*/ 188779 h 302469"/>
                <a:gd name="connsiteX31" fmla="*/ 123172 w 260932"/>
                <a:gd name="connsiteY31" fmla="*/ 184405 h 302469"/>
                <a:gd name="connsiteX32" fmla="*/ 118071 w 260932"/>
                <a:gd name="connsiteY32" fmla="*/ 177846 h 302469"/>
                <a:gd name="connsiteX33" fmla="*/ 114429 w 260932"/>
                <a:gd name="connsiteY33" fmla="*/ 167644 h 302469"/>
                <a:gd name="connsiteX34" fmla="*/ 110785 w 260932"/>
                <a:gd name="connsiteY34" fmla="*/ 162543 h 302469"/>
                <a:gd name="connsiteX35" fmla="*/ 104227 w 260932"/>
                <a:gd name="connsiteY35" fmla="*/ 161086 h 302469"/>
                <a:gd name="connsiteX36" fmla="*/ 96209 w 260932"/>
                <a:gd name="connsiteY36" fmla="*/ 164001 h 302469"/>
                <a:gd name="connsiteX37" fmla="*/ 93293 w 260932"/>
                <a:gd name="connsiteY37" fmla="*/ 171292 h 302469"/>
                <a:gd name="connsiteX38" fmla="*/ 95478 w 260932"/>
                <a:gd name="connsiteY38" fmla="*/ 182225 h 302469"/>
                <a:gd name="connsiteX39" fmla="*/ 102768 w 260932"/>
                <a:gd name="connsiteY39" fmla="*/ 193158 h 302469"/>
                <a:gd name="connsiteX40" fmla="*/ 115160 w 260932"/>
                <a:gd name="connsiteY40" fmla="*/ 201905 h 302469"/>
                <a:gd name="connsiteX41" fmla="*/ 131925 w 260932"/>
                <a:gd name="connsiteY41" fmla="*/ 206279 h 302469"/>
                <a:gd name="connsiteX42" fmla="*/ 131925 w 260932"/>
                <a:gd name="connsiteY42" fmla="*/ 228873 h 302469"/>
                <a:gd name="connsiteX43" fmla="*/ 133383 w 260932"/>
                <a:gd name="connsiteY43" fmla="*/ 234705 h 302469"/>
                <a:gd name="connsiteX44" fmla="*/ 137757 w 260932"/>
                <a:gd name="connsiteY44" fmla="*/ 236163 h 302469"/>
                <a:gd name="connsiteX45" fmla="*/ 142131 w 260932"/>
                <a:gd name="connsiteY45" fmla="*/ 233977 h 302469"/>
                <a:gd name="connsiteX46" fmla="*/ 142858 w 260932"/>
                <a:gd name="connsiteY46" fmla="*/ 226688 h 302469"/>
                <a:gd name="connsiteX47" fmla="*/ 142858 w 260932"/>
                <a:gd name="connsiteY47" fmla="*/ 206279 h 302469"/>
                <a:gd name="connsiteX48" fmla="*/ 163266 w 260932"/>
                <a:gd name="connsiteY48" fmla="*/ 199721 h 302469"/>
                <a:gd name="connsiteX49" fmla="*/ 176384 w 260932"/>
                <a:gd name="connsiteY49" fmla="*/ 185872 h 302469"/>
                <a:gd name="connsiteX50" fmla="*/ 180758 w 260932"/>
                <a:gd name="connsiteY50" fmla="*/ 166907 h 3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60932" h="302469">
                  <a:moveTo>
                    <a:pt x="260931" y="154513"/>
                  </a:moveTo>
                  <a:cubicBezTo>
                    <a:pt x="260931" y="220111"/>
                    <a:pt x="222300" y="276960"/>
                    <a:pt x="166908" y="302470"/>
                  </a:cubicBezTo>
                  <a:lnTo>
                    <a:pt x="29155" y="172008"/>
                  </a:lnTo>
                  <a:lnTo>
                    <a:pt x="0" y="144310"/>
                  </a:lnTo>
                  <a:cubicBezTo>
                    <a:pt x="9475" y="134835"/>
                    <a:pt x="19677" y="126087"/>
                    <a:pt x="29155" y="116612"/>
                  </a:cubicBezTo>
                  <a:cubicBezTo>
                    <a:pt x="69971" y="77981"/>
                    <a:pt x="110788" y="38623"/>
                    <a:pt x="151602" y="0"/>
                  </a:cubicBezTo>
                  <a:cubicBezTo>
                    <a:pt x="215011" y="21870"/>
                    <a:pt x="260933" y="83093"/>
                    <a:pt x="260933" y="154515"/>
                  </a:cubicBezTo>
                  <a:close/>
                  <a:moveTo>
                    <a:pt x="180757" y="166904"/>
                  </a:moveTo>
                  <a:cubicBezTo>
                    <a:pt x="180757" y="161803"/>
                    <a:pt x="180030" y="157430"/>
                    <a:pt x="177841" y="153056"/>
                  </a:cubicBezTo>
                  <a:cubicBezTo>
                    <a:pt x="175656" y="148682"/>
                    <a:pt x="173467" y="145038"/>
                    <a:pt x="169824" y="142123"/>
                  </a:cubicBezTo>
                  <a:cubicBezTo>
                    <a:pt x="166908" y="139207"/>
                    <a:pt x="163265" y="137022"/>
                    <a:pt x="158891" y="135564"/>
                  </a:cubicBezTo>
                  <a:cubicBezTo>
                    <a:pt x="154517" y="134105"/>
                    <a:pt x="149416" y="131921"/>
                    <a:pt x="142126" y="130463"/>
                  </a:cubicBezTo>
                  <a:lnTo>
                    <a:pt x="142126" y="95479"/>
                  </a:lnTo>
                  <a:cubicBezTo>
                    <a:pt x="149416" y="97664"/>
                    <a:pt x="153786" y="102038"/>
                    <a:pt x="155244" y="109328"/>
                  </a:cubicBezTo>
                  <a:cubicBezTo>
                    <a:pt x="156702" y="115160"/>
                    <a:pt x="160345" y="118075"/>
                    <a:pt x="165446" y="118075"/>
                  </a:cubicBezTo>
                  <a:cubicBezTo>
                    <a:pt x="168363" y="118075"/>
                    <a:pt x="170547" y="117348"/>
                    <a:pt x="172736" y="115160"/>
                  </a:cubicBezTo>
                  <a:cubicBezTo>
                    <a:pt x="174921" y="112974"/>
                    <a:pt x="175652" y="110786"/>
                    <a:pt x="175652" y="107869"/>
                  </a:cubicBezTo>
                  <a:cubicBezTo>
                    <a:pt x="175652" y="105685"/>
                    <a:pt x="174925" y="102768"/>
                    <a:pt x="173467" y="99853"/>
                  </a:cubicBezTo>
                  <a:cubicBezTo>
                    <a:pt x="172009" y="96936"/>
                    <a:pt x="170551" y="94021"/>
                    <a:pt x="167636" y="91105"/>
                  </a:cubicBezTo>
                  <a:cubicBezTo>
                    <a:pt x="164719" y="87461"/>
                    <a:pt x="161076" y="84546"/>
                    <a:pt x="156702" y="83088"/>
                  </a:cubicBezTo>
                  <a:cubicBezTo>
                    <a:pt x="152328" y="81629"/>
                    <a:pt x="147227" y="80172"/>
                    <a:pt x="141396" y="79445"/>
                  </a:cubicBezTo>
                  <a:lnTo>
                    <a:pt x="141396" y="70697"/>
                  </a:lnTo>
                  <a:cubicBezTo>
                    <a:pt x="141396" y="66323"/>
                    <a:pt x="139937" y="64138"/>
                    <a:pt x="136295" y="64138"/>
                  </a:cubicBezTo>
                  <a:cubicBezTo>
                    <a:pt x="132651" y="64138"/>
                    <a:pt x="131193" y="66323"/>
                    <a:pt x="131193" y="71427"/>
                  </a:cubicBezTo>
                  <a:lnTo>
                    <a:pt x="131193" y="80176"/>
                  </a:lnTo>
                  <a:cubicBezTo>
                    <a:pt x="119532" y="80902"/>
                    <a:pt x="110785" y="84550"/>
                    <a:pt x="104953" y="91109"/>
                  </a:cubicBezTo>
                  <a:cubicBezTo>
                    <a:pt x="99121" y="96941"/>
                    <a:pt x="96205" y="104958"/>
                    <a:pt x="96205" y="114433"/>
                  </a:cubicBezTo>
                  <a:cubicBezTo>
                    <a:pt x="96205" y="121723"/>
                    <a:pt x="97663" y="127552"/>
                    <a:pt x="100579" y="132657"/>
                  </a:cubicBezTo>
                  <a:cubicBezTo>
                    <a:pt x="103495" y="137031"/>
                    <a:pt x="107869" y="140673"/>
                    <a:pt x="112970" y="143590"/>
                  </a:cubicBezTo>
                  <a:cubicBezTo>
                    <a:pt x="118071" y="146505"/>
                    <a:pt x="123903" y="148691"/>
                    <a:pt x="131920" y="150148"/>
                  </a:cubicBezTo>
                  <a:lnTo>
                    <a:pt x="131920" y="188779"/>
                  </a:lnTo>
                  <a:cubicBezTo>
                    <a:pt x="128277" y="188052"/>
                    <a:pt x="125362" y="185864"/>
                    <a:pt x="123172" y="184405"/>
                  </a:cubicBezTo>
                  <a:cubicBezTo>
                    <a:pt x="120987" y="182221"/>
                    <a:pt x="119530" y="180032"/>
                    <a:pt x="118071" y="177846"/>
                  </a:cubicBezTo>
                  <a:cubicBezTo>
                    <a:pt x="117344" y="175662"/>
                    <a:pt x="115886" y="172015"/>
                    <a:pt x="114429" y="167644"/>
                  </a:cubicBezTo>
                  <a:cubicBezTo>
                    <a:pt x="113701" y="165460"/>
                    <a:pt x="112970" y="164001"/>
                    <a:pt x="110785" y="162543"/>
                  </a:cubicBezTo>
                  <a:cubicBezTo>
                    <a:pt x="109328" y="161086"/>
                    <a:pt x="107142" y="161086"/>
                    <a:pt x="104227" y="161086"/>
                  </a:cubicBezTo>
                  <a:cubicBezTo>
                    <a:pt x="101310" y="161086"/>
                    <a:pt x="98394" y="161813"/>
                    <a:pt x="96209" y="164001"/>
                  </a:cubicBezTo>
                  <a:cubicBezTo>
                    <a:pt x="94024" y="166187"/>
                    <a:pt x="93293" y="168375"/>
                    <a:pt x="93293" y="171292"/>
                  </a:cubicBezTo>
                  <a:cubicBezTo>
                    <a:pt x="93293" y="174934"/>
                    <a:pt x="94021" y="178581"/>
                    <a:pt x="95478" y="182225"/>
                  </a:cubicBezTo>
                  <a:cubicBezTo>
                    <a:pt x="96936" y="185868"/>
                    <a:pt x="99121" y="189514"/>
                    <a:pt x="102768" y="193158"/>
                  </a:cubicBezTo>
                  <a:cubicBezTo>
                    <a:pt x="105684" y="196801"/>
                    <a:pt x="110058" y="199716"/>
                    <a:pt x="115160" y="201905"/>
                  </a:cubicBezTo>
                  <a:cubicBezTo>
                    <a:pt x="120261" y="204091"/>
                    <a:pt x="126093" y="205548"/>
                    <a:pt x="131925" y="206279"/>
                  </a:cubicBezTo>
                  <a:lnTo>
                    <a:pt x="131925" y="228873"/>
                  </a:lnTo>
                  <a:cubicBezTo>
                    <a:pt x="131925" y="231789"/>
                    <a:pt x="132652" y="233246"/>
                    <a:pt x="133383" y="234705"/>
                  </a:cubicBezTo>
                  <a:cubicBezTo>
                    <a:pt x="134109" y="236163"/>
                    <a:pt x="135567" y="236163"/>
                    <a:pt x="137757" y="236163"/>
                  </a:cubicBezTo>
                  <a:cubicBezTo>
                    <a:pt x="139941" y="236163"/>
                    <a:pt x="141399" y="235436"/>
                    <a:pt x="142131" y="233977"/>
                  </a:cubicBezTo>
                  <a:cubicBezTo>
                    <a:pt x="142858" y="232519"/>
                    <a:pt x="142858" y="230335"/>
                    <a:pt x="142858" y="226688"/>
                  </a:cubicBezTo>
                  <a:lnTo>
                    <a:pt x="142858" y="206279"/>
                  </a:lnTo>
                  <a:cubicBezTo>
                    <a:pt x="150874" y="205553"/>
                    <a:pt x="157434" y="203364"/>
                    <a:pt x="163266" y="199721"/>
                  </a:cubicBezTo>
                  <a:cubicBezTo>
                    <a:pt x="169098" y="196077"/>
                    <a:pt x="173468" y="191703"/>
                    <a:pt x="176384" y="185872"/>
                  </a:cubicBezTo>
                  <a:cubicBezTo>
                    <a:pt x="179300" y="179298"/>
                    <a:pt x="180758" y="173467"/>
                    <a:pt x="180758" y="166907"/>
                  </a:cubicBezTo>
                  <a:close/>
                </a:path>
              </a:pathLst>
            </a:custGeom>
            <a:solidFill>
              <a:srgbClr val="8BC9C5"/>
            </a:solidFill>
            <a:ln w="960" cap="flat">
              <a:noFill/>
              <a:prstDash val="solid"/>
              <a:miter/>
            </a:ln>
          </p:spPr>
          <p:txBody>
            <a:bodyPr rtlCol="0" anchor="ctr"/>
            <a:lstStyle/>
            <a:p>
              <a:endParaRPr lang="en-US" sz="1641"/>
            </a:p>
          </p:txBody>
        </p:sp>
        <p:sp>
          <p:nvSpPr>
            <p:cNvPr id="34" name="Freeform: Shape 33">
              <a:extLst>
                <a:ext uri="{FF2B5EF4-FFF2-40B4-BE49-F238E27FC236}">
                  <a16:creationId xmlns:a16="http://schemas.microsoft.com/office/drawing/2014/main" id="{D3361245-E09E-01D1-D2F1-9FED4F2B8706}"/>
                </a:ext>
              </a:extLst>
            </p:cNvPr>
            <p:cNvSpPr/>
            <p:nvPr/>
          </p:nvSpPr>
          <p:spPr>
            <a:xfrm>
              <a:off x="1591224" y="3049379"/>
              <a:ext cx="21455" cy="44696"/>
            </a:xfrm>
            <a:custGeom>
              <a:avLst/>
              <a:gdLst>
                <a:gd name="connsiteX0" fmla="*/ 13119 w 17492"/>
                <a:gd name="connsiteY0" fmla="*/ 7289 h 36441"/>
                <a:gd name="connsiteX1" fmla="*/ 17492 w 17492"/>
                <a:gd name="connsiteY1" fmla="*/ 18222 h 36441"/>
                <a:gd name="connsiteX2" fmla="*/ 13119 w 17492"/>
                <a:gd name="connsiteY2" fmla="*/ 29883 h 36441"/>
                <a:gd name="connsiteX3" fmla="*/ 0 w 17492"/>
                <a:gd name="connsiteY3" fmla="*/ 36442 h 36441"/>
                <a:gd name="connsiteX4" fmla="*/ 0 w 17492"/>
                <a:gd name="connsiteY4" fmla="*/ 0 h 36441"/>
                <a:gd name="connsiteX5" fmla="*/ 13119 w 17492"/>
                <a:gd name="connsiteY5" fmla="*/ 7289 h 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92" h="36441">
                  <a:moveTo>
                    <a:pt x="13119" y="7289"/>
                  </a:moveTo>
                  <a:cubicBezTo>
                    <a:pt x="16034" y="10205"/>
                    <a:pt x="17492" y="13849"/>
                    <a:pt x="17492" y="18222"/>
                  </a:cubicBezTo>
                  <a:cubicBezTo>
                    <a:pt x="17492" y="22596"/>
                    <a:pt x="16035" y="26970"/>
                    <a:pt x="13119" y="29883"/>
                  </a:cubicBezTo>
                  <a:cubicBezTo>
                    <a:pt x="10203" y="33525"/>
                    <a:pt x="5828" y="35715"/>
                    <a:pt x="0" y="36442"/>
                  </a:cubicBezTo>
                  <a:lnTo>
                    <a:pt x="0" y="0"/>
                  </a:lnTo>
                  <a:cubicBezTo>
                    <a:pt x="5832" y="2916"/>
                    <a:pt x="10202" y="5105"/>
                    <a:pt x="13119" y="7289"/>
                  </a:cubicBezTo>
                  <a:close/>
                </a:path>
              </a:pathLst>
            </a:custGeom>
            <a:solidFill>
              <a:srgbClr val="8BC9C5"/>
            </a:solidFill>
            <a:ln w="960" cap="flat">
              <a:noFill/>
              <a:prstDash val="solid"/>
              <a:miter/>
            </a:ln>
          </p:spPr>
          <p:txBody>
            <a:bodyPr rtlCol="0" anchor="ctr"/>
            <a:lstStyle/>
            <a:p>
              <a:endParaRPr lang="en-US" sz="1641"/>
            </a:p>
          </p:txBody>
        </p:sp>
        <p:sp>
          <p:nvSpPr>
            <p:cNvPr id="36" name="Freeform: Shape 35">
              <a:extLst>
                <a:ext uri="{FF2B5EF4-FFF2-40B4-BE49-F238E27FC236}">
                  <a16:creationId xmlns:a16="http://schemas.microsoft.com/office/drawing/2014/main" id="{237DE608-5B90-7B90-E1B2-1D9F1D8668F9}"/>
                </a:ext>
              </a:extLst>
            </p:cNvPr>
            <p:cNvSpPr/>
            <p:nvPr/>
          </p:nvSpPr>
          <p:spPr>
            <a:xfrm>
              <a:off x="1559934" y="2980552"/>
              <a:ext cx="17877" cy="39333"/>
            </a:xfrm>
            <a:custGeom>
              <a:avLst/>
              <a:gdLst>
                <a:gd name="connsiteX0" fmla="*/ 14576 w 14575"/>
                <a:gd name="connsiteY0" fmla="*/ 0 h 32068"/>
                <a:gd name="connsiteX1" fmla="*/ 14576 w 14575"/>
                <a:gd name="connsiteY1" fmla="*/ 32068 h 32068"/>
                <a:gd name="connsiteX2" fmla="*/ 3643 w 14575"/>
                <a:gd name="connsiteY2" fmla="*/ 26236 h 32068"/>
                <a:gd name="connsiteX3" fmla="*/ 0 w 14575"/>
                <a:gd name="connsiteY3" fmla="*/ 16034 h 32068"/>
                <a:gd name="connsiteX4" fmla="*/ 3643 w 14575"/>
                <a:gd name="connsiteY4" fmla="*/ 5832 h 32068"/>
                <a:gd name="connsiteX5" fmla="*/ 14576 w 14575"/>
                <a:gd name="connsiteY5" fmla="*/ 0 h 3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75" h="32068">
                  <a:moveTo>
                    <a:pt x="14576" y="0"/>
                  </a:moveTo>
                  <a:lnTo>
                    <a:pt x="14576" y="32068"/>
                  </a:lnTo>
                  <a:cubicBezTo>
                    <a:pt x="9475" y="30610"/>
                    <a:pt x="5828" y="28425"/>
                    <a:pt x="3643" y="26236"/>
                  </a:cubicBezTo>
                  <a:cubicBezTo>
                    <a:pt x="1457" y="24052"/>
                    <a:pt x="0" y="20404"/>
                    <a:pt x="0" y="16034"/>
                  </a:cubicBezTo>
                  <a:cubicBezTo>
                    <a:pt x="0" y="11660"/>
                    <a:pt x="1457" y="8017"/>
                    <a:pt x="3643" y="5832"/>
                  </a:cubicBezTo>
                  <a:cubicBezTo>
                    <a:pt x="6558" y="3644"/>
                    <a:pt x="10202" y="1458"/>
                    <a:pt x="14576" y="0"/>
                  </a:cubicBezTo>
                  <a:close/>
                </a:path>
              </a:pathLst>
            </a:custGeom>
            <a:solidFill>
              <a:srgbClr val="8BC9C5"/>
            </a:solidFill>
            <a:ln w="960" cap="flat">
              <a:noFill/>
              <a:prstDash val="solid"/>
              <a:miter/>
            </a:ln>
          </p:spPr>
          <p:txBody>
            <a:bodyPr rtlCol="0" anchor="ctr"/>
            <a:lstStyle/>
            <a:p>
              <a:endParaRPr lang="en-US" sz="1641"/>
            </a:p>
          </p:txBody>
        </p:sp>
        <p:sp>
          <p:nvSpPr>
            <p:cNvPr id="38" name="Freeform: Shape 37">
              <a:extLst>
                <a:ext uri="{FF2B5EF4-FFF2-40B4-BE49-F238E27FC236}">
                  <a16:creationId xmlns:a16="http://schemas.microsoft.com/office/drawing/2014/main" id="{E8B91FA6-6309-EEF9-5015-EDE7F7FA41C9}"/>
                </a:ext>
              </a:extLst>
            </p:cNvPr>
            <p:cNvSpPr/>
            <p:nvPr/>
          </p:nvSpPr>
          <p:spPr>
            <a:xfrm>
              <a:off x="1088816" y="3149514"/>
              <a:ext cx="362953" cy="202933"/>
            </a:xfrm>
            <a:custGeom>
              <a:avLst/>
              <a:gdLst>
                <a:gd name="connsiteX0" fmla="*/ 295915 w 295915"/>
                <a:gd name="connsiteY0" fmla="*/ 115888 h 165451"/>
                <a:gd name="connsiteX1" fmla="*/ 295915 w 295915"/>
                <a:gd name="connsiteY1" fmla="*/ 143586 h 165451"/>
                <a:gd name="connsiteX2" fmla="*/ 290083 w 295915"/>
                <a:gd name="connsiteY2" fmla="*/ 158893 h 165451"/>
                <a:gd name="connsiteX3" fmla="*/ 289356 w 295915"/>
                <a:gd name="connsiteY3" fmla="*/ 159620 h 165451"/>
                <a:gd name="connsiteX4" fmla="*/ 274049 w 295915"/>
                <a:gd name="connsiteY4" fmla="*/ 165452 h 165451"/>
                <a:gd name="connsiteX5" fmla="*/ 0 w 295915"/>
                <a:gd name="connsiteY5" fmla="*/ 165452 h 165451"/>
                <a:gd name="connsiteX6" fmla="*/ 174200 w 295915"/>
                <a:gd name="connsiteY6" fmla="*/ 0 h 16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15" h="165451">
                  <a:moveTo>
                    <a:pt x="295915" y="115888"/>
                  </a:moveTo>
                  <a:lnTo>
                    <a:pt x="295915" y="143586"/>
                  </a:lnTo>
                  <a:cubicBezTo>
                    <a:pt x="295915" y="150145"/>
                    <a:pt x="293730" y="155246"/>
                    <a:pt x="290083" y="158893"/>
                  </a:cubicBezTo>
                  <a:lnTo>
                    <a:pt x="289356" y="159620"/>
                  </a:lnTo>
                  <a:cubicBezTo>
                    <a:pt x="285714" y="163263"/>
                    <a:pt x="280609" y="165452"/>
                    <a:pt x="274049" y="165452"/>
                  </a:cubicBezTo>
                  <a:lnTo>
                    <a:pt x="0" y="165452"/>
                  </a:lnTo>
                  <a:cubicBezTo>
                    <a:pt x="58308" y="110060"/>
                    <a:pt x="115889" y="54665"/>
                    <a:pt x="174200" y="0"/>
                  </a:cubicBezTo>
                  <a:close/>
                </a:path>
              </a:pathLst>
            </a:custGeom>
            <a:solidFill>
              <a:srgbClr val="8BC9C5"/>
            </a:solidFill>
            <a:ln w="960" cap="flat">
              <a:noFill/>
              <a:prstDash val="solid"/>
              <a:miter/>
            </a:ln>
          </p:spPr>
          <p:txBody>
            <a:bodyPr rtlCol="0" anchor="ctr"/>
            <a:lstStyle/>
            <a:p>
              <a:endParaRPr lang="en-US" sz="1641"/>
            </a:p>
          </p:txBody>
        </p:sp>
        <p:sp>
          <p:nvSpPr>
            <p:cNvPr id="40" name="Freeform: Shape 39">
              <a:extLst>
                <a:ext uri="{FF2B5EF4-FFF2-40B4-BE49-F238E27FC236}">
                  <a16:creationId xmlns:a16="http://schemas.microsoft.com/office/drawing/2014/main" id="{DBE508AC-3B41-80B5-07F1-B0D906359E3B}"/>
                </a:ext>
              </a:extLst>
            </p:cNvPr>
            <p:cNvSpPr/>
            <p:nvPr/>
          </p:nvSpPr>
          <p:spPr>
            <a:xfrm>
              <a:off x="1117419" y="2699793"/>
              <a:ext cx="279815" cy="233373"/>
            </a:xfrm>
            <a:custGeom>
              <a:avLst/>
              <a:gdLst>
                <a:gd name="connsiteX0" fmla="*/ 228134 w 228133"/>
                <a:gd name="connsiteY0" fmla="*/ 115927 h 190269"/>
                <a:gd name="connsiteX1" fmla="*/ 150876 w 228133"/>
                <a:gd name="connsiteY1" fmla="*/ 190269 h 190269"/>
                <a:gd name="connsiteX2" fmla="*/ 37900 w 228133"/>
                <a:gd name="connsiteY2" fmla="*/ 83128 h 190269"/>
                <a:gd name="connsiteX3" fmla="*/ 0 w 228133"/>
                <a:gd name="connsiteY3" fmla="*/ 46686 h 190269"/>
                <a:gd name="connsiteX4" fmla="*/ 59766 w 228133"/>
                <a:gd name="connsiteY4" fmla="*/ 2954 h 190269"/>
                <a:gd name="connsiteX5" fmla="*/ 86006 w 228133"/>
                <a:gd name="connsiteY5" fmla="*/ 6597 h 190269"/>
                <a:gd name="connsiteX6" fmla="*/ 228128 w 228133"/>
                <a:gd name="connsiteY6" fmla="*/ 115927 h 19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33" h="190269">
                  <a:moveTo>
                    <a:pt x="228134" y="115927"/>
                  </a:moveTo>
                  <a:lnTo>
                    <a:pt x="150876" y="190269"/>
                  </a:lnTo>
                  <a:cubicBezTo>
                    <a:pt x="113703" y="154555"/>
                    <a:pt x="75803" y="118843"/>
                    <a:pt x="37900" y="83128"/>
                  </a:cubicBezTo>
                  <a:lnTo>
                    <a:pt x="0" y="46686"/>
                  </a:lnTo>
                  <a:cubicBezTo>
                    <a:pt x="19677" y="32110"/>
                    <a:pt x="40085" y="17531"/>
                    <a:pt x="59766" y="2954"/>
                  </a:cubicBezTo>
                  <a:cubicBezTo>
                    <a:pt x="68514" y="-2878"/>
                    <a:pt x="79443" y="769"/>
                    <a:pt x="86006" y="6597"/>
                  </a:cubicBezTo>
                  <a:cubicBezTo>
                    <a:pt x="134112" y="43042"/>
                    <a:pt x="180756" y="79484"/>
                    <a:pt x="228128" y="115927"/>
                  </a:cubicBezTo>
                  <a:close/>
                </a:path>
              </a:pathLst>
            </a:custGeom>
            <a:solidFill>
              <a:srgbClr val="8BC9C5"/>
            </a:solidFill>
            <a:ln w="960" cap="flat">
              <a:noFill/>
              <a:prstDash val="solid"/>
              <a:miter/>
            </a:ln>
          </p:spPr>
          <p:txBody>
            <a:bodyPr rtlCol="0" anchor="ctr"/>
            <a:lstStyle/>
            <a:p>
              <a:endParaRPr lang="en-US" sz="1641"/>
            </a:p>
          </p:txBody>
        </p:sp>
        <p:sp>
          <p:nvSpPr>
            <p:cNvPr id="42" name="Freeform: Shape 41">
              <a:extLst>
                <a:ext uri="{FF2B5EF4-FFF2-40B4-BE49-F238E27FC236}">
                  <a16:creationId xmlns:a16="http://schemas.microsoft.com/office/drawing/2014/main" id="{0A263BA3-75B3-3733-9C15-F125E7203273}"/>
                </a:ext>
              </a:extLst>
            </p:cNvPr>
            <p:cNvSpPr/>
            <p:nvPr/>
          </p:nvSpPr>
          <p:spPr>
            <a:xfrm>
              <a:off x="929689" y="2850027"/>
              <a:ext cx="259253" cy="437144"/>
            </a:xfrm>
            <a:custGeom>
              <a:avLst/>
              <a:gdLst>
                <a:gd name="connsiteX0" fmla="*/ 211370 w 211369"/>
                <a:gd name="connsiteY0" fmla="*/ 155970 h 356403"/>
                <a:gd name="connsiteX1" fmla="*/ 0 w 211369"/>
                <a:gd name="connsiteY1" fmla="*/ 356403 h 356403"/>
                <a:gd name="connsiteX2" fmla="*/ 0 w 211369"/>
                <a:gd name="connsiteY2" fmla="*/ 45917 h 356403"/>
                <a:gd name="connsiteX3" fmla="*/ 10933 w 211369"/>
                <a:gd name="connsiteY3" fmla="*/ 26967 h 356403"/>
                <a:gd name="connsiteX4" fmla="*/ 48106 w 211369"/>
                <a:gd name="connsiteY4" fmla="*/ 0 h 356403"/>
                <a:gd name="connsiteX5" fmla="*/ 211369 w 211369"/>
                <a:gd name="connsiteY5" fmla="*/ 155971 h 35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369" h="356403">
                  <a:moveTo>
                    <a:pt x="211370" y="155970"/>
                  </a:moveTo>
                  <a:lnTo>
                    <a:pt x="0" y="356403"/>
                  </a:lnTo>
                  <a:lnTo>
                    <a:pt x="0" y="45917"/>
                  </a:lnTo>
                  <a:cubicBezTo>
                    <a:pt x="0" y="36442"/>
                    <a:pt x="4374" y="30610"/>
                    <a:pt x="10933" y="26967"/>
                  </a:cubicBezTo>
                  <a:cubicBezTo>
                    <a:pt x="23324" y="18219"/>
                    <a:pt x="35715" y="8744"/>
                    <a:pt x="48106" y="0"/>
                  </a:cubicBezTo>
                  <a:cubicBezTo>
                    <a:pt x="102040" y="52476"/>
                    <a:pt x="156703" y="104228"/>
                    <a:pt x="211369" y="155971"/>
                  </a:cubicBezTo>
                  <a:close/>
                </a:path>
              </a:pathLst>
            </a:custGeom>
            <a:solidFill>
              <a:srgbClr val="8BC9C5"/>
            </a:solidFill>
            <a:ln w="960" cap="flat">
              <a:noFill/>
              <a:prstDash val="solid"/>
              <a:miter/>
            </a:ln>
          </p:spPr>
          <p:txBody>
            <a:bodyPr rtlCol="0" anchor="ctr"/>
            <a:lstStyle/>
            <a:p>
              <a:endParaRPr lang="en-US" sz="1641"/>
            </a:p>
          </p:txBody>
        </p:sp>
      </p:grpSp>
      <p:pic>
        <p:nvPicPr>
          <p:cNvPr id="44" name="Picture 43">
            <a:extLst>
              <a:ext uri="{FF2B5EF4-FFF2-40B4-BE49-F238E27FC236}">
                <a16:creationId xmlns:a16="http://schemas.microsoft.com/office/drawing/2014/main" id="{8086EBCB-4B2B-0E37-9C96-896072EAEEB9}"/>
              </a:ext>
            </a:extLst>
          </p:cNvPr>
          <p:cNvPicPr>
            <a:picLocks noChangeAspect="1"/>
          </p:cNvPicPr>
          <p:nvPr/>
        </p:nvPicPr>
        <p:blipFill>
          <a:blip r:embed="rId2"/>
          <a:stretch>
            <a:fillRect/>
          </a:stretch>
        </p:blipFill>
        <p:spPr>
          <a:xfrm>
            <a:off x="4280394" y="3878076"/>
            <a:ext cx="842894" cy="842894"/>
          </a:xfrm>
          <a:prstGeom prst="rect">
            <a:avLst/>
          </a:prstGeom>
        </p:spPr>
      </p:pic>
      <p:grpSp>
        <p:nvGrpSpPr>
          <p:cNvPr id="46" name="Graphic 75">
            <a:extLst>
              <a:ext uri="{FF2B5EF4-FFF2-40B4-BE49-F238E27FC236}">
                <a16:creationId xmlns:a16="http://schemas.microsoft.com/office/drawing/2014/main" id="{338A4C35-B4F3-2927-B175-216B22741194}"/>
              </a:ext>
            </a:extLst>
          </p:cNvPr>
          <p:cNvGrpSpPr/>
          <p:nvPr/>
        </p:nvGrpSpPr>
        <p:grpSpPr>
          <a:xfrm>
            <a:off x="6262067" y="5558228"/>
            <a:ext cx="808806" cy="451334"/>
            <a:chOff x="5556855" y="3284767"/>
            <a:chExt cx="787699" cy="456248"/>
          </a:xfrm>
          <a:solidFill>
            <a:srgbClr val="FFA861"/>
          </a:solidFill>
        </p:grpSpPr>
        <p:sp>
          <p:nvSpPr>
            <p:cNvPr id="48" name="Freeform: Shape 47">
              <a:extLst>
                <a:ext uri="{FF2B5EF4-FFF2-40B4-BE49-F238E27FC236}">
                  <a16:creationId xmlns:a16="http://schemas.microsoft.com/office/drawing/2014/main" id="{86726B32-BEC1-FC1D-BCD6-4B9027202686}"/>
                </a:ext>
              </a:extLst>
            </p:cNvPr>
            <p:cNvSpPr/>
            <p:nvPr/>
          </p:nvSpPr>
          <p:spPr>
            <a:xfrm>
              <a:off x="5809638" y="3550443"/>
              <a:ext cx="282241" cy="190572"/>
            </a:xfrm>
            <a:custGeom>
              <a:avLst/>
              <a:gdLst>
                <a:gd name="connsiteX0" fmla="*/ 141297 w 282241"/>
                <a:gd name="connsiteY0" fmla="*/ 190360 h 190572"/>
                <a:gd name="connsiteX1" fmla="*/ 15328 w 282241"/>
                <a:gd name="connsiteY1" fmla="*/ 190548 h 190572"/>
                <a:gd name="connsiteX2" fmla="*/ 8 w 282241"/>
                <a:gd name="connsiteY2" fmla="*/ 175793 h 190572"/>
                <a:gd name="connsiteX3" fmla="*/ 8694 w 282241"/>
                <a:gd name="connsiteY3" fmla="*/ 93858 h 190572"/>
                <a:gd name="connsiteX4" fmla="*/ 148350 w 282241"/>
                <a:gd name="connsiteY4" fmla="*/ 203 h 190572"/>
                <a:gd name="connsiteX5" fmla="*/ 280472 w 282241"/>
                <a:gd name="connsiteY5" fmla="*/ 124853 h 190572"/>
                <a:gd name="connsiteX6" fmla="*/ 282188 w 282241"/>
                <a:gd name="connsiteY6" fmla="*/ 175479 h 190572"/>
                <a:gd name="connsiteX7" fmla="*/ 267245 w 282241"/>
                <a:gd name="connsiteY7" fmla="*/ 190569 h 190572"/>
                <a:gd name="connsiteX8" fmla="*/ 141276 w 282241"/>
                <a:gd name="connsiteY8" fmla="*/ 190381 h 19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41" h="190572">
                  <a:moveTo>
                    <a:pt x="141297" y="190360"/>
                  </a:moveTo>
                  <a:cubicBezTo>
                    <a:pt x="99314" y="190360"/>
                    <a:pt x="57311" y="190088"/>
                    <a:pt x="15328" y="190548"/>
                  </a:cubicBezTo>
                  <a:cubicBezTo>
                    <a:pt x="4362" y="190674"/>
                    <a:pt x="-222" y="187409"/>
                    <a:pt x="8" y="175793"/>
                  </a:cubicBezTo>
                  <a:cubicBezTo>
                    <a:pt x="594" y="148189"/>
                    <a:pt x="-871" y="120500"/>
                    <a:pt x="8694" y="93858"/>
                  </a:cubicBezTo>
                  <a:cubicBezTo>
                    <a:pt x="30899" y="31909"/>
                    <a:pt x="89352" y="-2999"/>
                    <a:pt x="148350" y="203"/>
                  </a:cubicBezTo>
                  <a:cubicBezTo>
                    <a:pt x="225576" y="4388"/>
                    <a:pt x="275638" y="67090"/>
                    <a:pt x="280472" y="124853"/>
                  </a:cubicBezTo>
                  <a:cubicBezTo>
                    <a:pt x="281895" y="141763"/>
                    <a:pt x="281309" y="158632"/>
                    <a:pt x="282188" y="175479"/>
                  </a:cubicBezTo>
                  <a:cubicBezTo>
                    <a:pt x="282774" y="186718"/>
                    <a:pt x="278609" y="190715"/>
                    <a:pt x="267245" y="190569"/>
                  </a:cubicBezTo>
                  <a:cubicBezTo>
                    <a:pt x="225262" y="190067"/>
                    <a:pt x="183280" y="190381"/>
                    <a:pt x="141276" y="190381"/>
                  </a:cubicBezTo>
                  <a:close/>
                </a:path>
              </a:pathLst>
            </a:custGeom>
            <a:grpFill/>
            <a:ln w="0" cap="flat">
              <a:noFill/>
              <a:prstDash val="solid"/>
              <a:miter/>
            </a:ln>
          </p:spPr>
          <p:txBody>
            <a:bodyPr rtlCol="0" anchor="ctr"/>
            <a:lstStyle/>
            <a:p>
              <a:endParaRPr lang="en-US" sz="1641"/>
            </a:p>
          </p:txBody>
        </p:sp>
        <p:sp>
          <p:nvSpPr>
            <p:cNvPr id="50" name="Freeform: Shape 49">
              <a:extLst>
                <a:ext uri="{FF2B5EF4-FFF2-40B4-BE49-F238E27FC236}">
                  <a16:creationId xmlns:a16="http://schemas.microsoft.com/office/drawing/2014/main" id="{04901C54-B747-A41A-4197-98137434DB83}"/>
                </a:ext>
              </a:extLst>
            </p:cNvPr>
            <p:cNvSpPr/>
            <p:nvPr/>
          </p:nvSpPr>
          <p:spPr>
            <a:xfrm>
              <a:off x="6128072" y="3593773"/>
              <a:ext cx="216482" cy="147225"/>
            </a:xfrm>
            <a:custGeom>
              <a:avLst/>
              <a:gdLst>
                <a:gd name="connsiteX0" fmla="*/ 107554 w 216482"/>
                <a:gd name="connsiteY0" fmla="*/ 147030 h 147225"/>
                <a:gd name="connsiteX1" fmla="*/ 14904 w 216482"/>
                <a:gd name="connsiteY1" fmla="*/ 147218 h 147225"/>
                <a:gd name="connsiteX2" fmla="*/ 23 w 216482"/>
                <a:gd name="connsiteY2" fmla="*/ 132045 h 147225"/>
                <a:gd name="connsiteX3" fmla="*/ 16766 w 216482"/>
                <a:gd name="connsiteY3" fmla="*/ 49838 h 147225"/>
                <a:gd name="connsiteX4" fmla="*/ 137692 w 216482"/>
                <a:gd name="connsiteY4" fmla="*/ 3879 h 147225"/>
                <a:gd name="connsiteX5" fmla="*/ 216278 w 216482"/>
                <a:gd name="connsiteY5" fmla="*/ 103875 h 147225"/>
                <a:gd name="connsiteX6" fmla="*/ 216446 w 216482"/>
                <a:gd name="connsiteY6" fmla="*/ 134808 h 147225"/>
                <a:gd name="connsiteX7" fmla="*/ 202675 w 216482"/>
                <a:gd name="connsiteY7" fmla="*/ 147093 h 147225"/>
                <a:gd name="connsiteX8" fmla="*/ 107554 w 216482"/>
                <a:gd name="connsiteY8" fmla="*/ 147009 h 14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482" h="147225">
                  <a:moveTo>
                    <a:pt x="107554" y="147030"/>
                  </a:moveTo>
                  <a:cubicBezTo>
                    <a:pt x="76664" y="147030"/>
                    <a:pt x="45773" y="146674"/>
                    <a:pt x="14904" y="147218"/>
                  </a:cubicBezTo>
                  <a:cubicBezTo>
                    <a:pt x="3519" y="147428"/>
                    <a:pt x="86" y="143221"/>
                    <a:pt x="23" y="132045"/>
                  </a:cubicBezTo>
                  <a:cubicBezTo>
                    <a:pt x="-165" y="103352"/>
                    <a:pt x="400" y="75412"/>
                    <a:pt x="16766" y="49838"/>
                  </a:cubicBezTo>
                  <a:cubicBezTo>
                    <a:pt x="41839" y="10659"/>
                    <a:pt x="91607" y="-8867"/>
                    <a:pt x="137692" y="3879"/>
                  </a:cubicBezTo>
                  <a:cubicBezTo>
                    <a:pt x="182290" y="16226"/>
                    <a:pt x="215253" y="58084"/>
                    <a:pt x="216278" y="103875"/>
                  </a:cubicBezTo>
                  <a:cubicBezTo>
                    <a:pt x="216508" y="114193"/>
                    <a:pt x="215902" y="124532"/>
                    <a:pt x="216446" y="134808"/>
                  </a:cubicBezTo>
                  <a:cubicBezTo>
                    <a:pt x="216990" y="145230"/>
                    <a:pt x="211423" y="147156"/>
                    <a:pt x="202675" y="147093"/>
                  </a:cubicBezTo>
                  <a:cubicBezTo>
                    <a:pt x="170968" y="146863"/>
                    <a:pt x="139261" y="147009"/>
                    <a:pt x="107554" y="147009"/>
                  </a:cubicBezTo>
                  <a:close/>
                </a:path>
              </a:pathLst>
            </a:custGeom>
            <a:grpFill/>
            <a:ln w="0" cap="flat">
              <a:noFill/>
              <a:prstDash val="solid"/>
              <a:miter/>
            </a:ln>
          </p:spPr>
          <p:txBody>
            <a:bodyPr rtlCol="0" anchor="ctr"/>
            <a:lstStyle/>
            <a:p>
              <a:endParaRPr lang="en-US" sz="1641"/>
            </a:p>
          </p:txBody>
        </p:sp>
        <p:sp>
          <p:nvSpPr>
            <p:cNvPr id="52" name="Freeform: Shape 51">
              <a:extLst>
                <a:ext uri="{FF2B5EF4-FFF2-40B4-BE49-F238E27FC236}">
                  <a16:creationId xmlns:a16="http://schemas.microsoft.com/office/drawing/2014/main" id="{5A30A20B-3D3E-69F5-B255-5F51A5F61BC6}"/>
                </a:ext>
              </a:extLst>
            </p:cNvPr>
            <p:cNvSpPr/>
            <p:nvPr/>
          </p:nvSpPr>
          <p:spPr>
            <a:xfrm>
              <a:off x="5556855" y="3593398"/>
              <a:ext cx="216590" cy="147577"/>
            </a:xfrm>
            <a:custGeom>
              <a:avLst/>
              <a:gdLst>
                <a:gd name="connsiteX0" fmla="*/ 107171 w 216590"/>
                <a:gd name="connsiteY0" fmla="*/ 147405 h 147577"/>
                <a:gd name="connsiteX1" fmla="*/ 14541 w 216590"/>
                <a:gd name="connsiteY1" fmla="*/ 147572 h 147577"/>
                <a:gd name="connsiteX2" fmla="*/ 58 w 216590"/>
                <a:gd name="connsiteY2" fmla="*/ 133299 h 147577"/>
                <a:gd name="connsiteX3" fmla="*/ 19292 w 216590"/>
                <a:gd name="connsiteY3" fmla="*/ 46885 h 147577"/>
                <a:gd name="connsiteX4" fmla="*/ 140635 w 216590"/>
                <a:gd name="connsiteY4" fmla="*/ 4797 h 147577"/>
                <a:gd name="connsiteX5" fmla="*/ 216334 w 216590"/>
                <a:gd name="connsiteY5" fmla="*/ 107117 h 147577"/>
                <a:gd name="connsiteX6" fmla="*/ 216502 w 216590"/>
                <a:gd name="connsiteY6" fmla="*/ 133090 h 147577"/>
                <a:gd name="connsiteX7" fmla="*/ 202291 w 216590"/>
                <a:gd name="connsiteY7" fmla="*/ 147551 h 147577"/>
                <a:gd name="connsiteX8" fmla="*/ 107192 w 216590"/>
                <a:gd name="connsiteY8" fmla="*/ 147384 h 14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590" h="147577">
                  <a:moveTo>
                    <a:pt x="107171" y="147405"/>
                  </a:moveTo>
                  <a:cubicBezTo>
                    <a:pt x="76301" y="147405"/>
                    <a:pt x="45410" y="147112"/>
                    <a:pt x="14541" y="147572"/>
                  </a:cubicBezTo>
                  <a:cubicBezTo>
                    <a:pt x="3951" y="147740"/>
                    <a:pt x="184" y="144182"/>
                    <a:pt x="58" y="133299"/>
                  </a:cubicBezTo>
                  <a:cubicBezTo>
                    <a:pt x="-318" y="102869"/>
                    <a:pt x="602" y="73234"/>
                    <a:pt x="19292" y="46885"/>
                  </a:cubicBezTo>
                  <a:cubicBezTo>
                    <a:pt x="46541" y="8502"/>
                    <a:pt x="96539" y="-9288"/>
                    <a:pt x="140635" y="4797"/>
                  </a:cubicBezTo>
                  <a:cubicBezTo>
                    <a:pt x="185444" y="19113"/>
                    <a:pt x="215811" y="60133"/>
                    <a:pt x="216334" y="107117"/>
                  </a:cubicBezTo>
                  <a:cubicBezTo>
                    <a:pt x="216439" y="115782"/>
                    <a:pt x="215874" y="124488"/>
                    <a:pt x="216502" y="133090"/>
                  </a:cubicBezTo>
                  <a:cubicBezTo>
                    <a:pt x="217276" y="143826"/>
                    <a:pt x="213027" y="147719"/>
                    <a:pt x="202291" y="147551"/>
                  </a:cubicBezTo>
                  <a:cubicBezTo>
                    <a:pt x="170584" y="147091"/>
                    <a:pt x="138878" y="147384"/>
                    <a:pt x="107192" y="147384"/>
                  </a:cubicBezTo>
                  <a:close/>
                </a:path>
              </a:pathLst>
            </a:custGeom>
            <a:grpFill/>
            <a:ln w="0" cap="flat">
              <a:noFill/>
              <a:prstDash val="solid"/>
              <a:miter/>
            </a:ln>
          </p:spPr>
          <p:txBody>
            <a:bodyPr rtlCol="0" anchor="ctr"/>
            <a:lstStyle/>
            <a:p>
              <a:endParaRPr lang="en-US" sz="1641"/>
            </a:p>
          </p:txBody>
        </p:sp>
        <p:sp>
          <p:nvSpPr>
            <p:cNvPr id="54" name="Freeform: Shape 53">
              <a:extLst>
                <a:ext uri="{FF2B5EF4-FFF2-40B4-BE49-F238E27FC236}">
                  <a16:creationId xmlns:a16="http://schemas.microsoft.com/office/drawing/2014/main" id="{B0C8C67E-EF46-BB22-E302-F1B364E250A3}"/>
                </a:ext>
              </a:extLst>
            </p:cNvPr>
            <p:cNvSpPr/>
            <p:nvPr/>
          </p:nvSpPr>
          <p:spPr>
            <a:xfrm>
              <a:off x="5861319" y="3341381"/>
              <a:ext cx="178940" cy="179297"/>
            </a:xfrm>
            <a:custGeom>
              <a:avLst/>
              <a:gdLst>
                <a:gd name="connsiteX0" fmla="*/ 1 w 178940"/>
                <a:gd name="connsiteY0" fmla="*/ 88779 h 179297"/>
                <a:gd name="connsiteX1" fmla="*/ 89742 w 178940"/>
                <a:gd name="connsiteY1" fmla="*/ 0 h 179297"/>
                <a:gd name="connsiteX2" fmla="*/ 178940 w 178940"/>
                <a:gd name="connsiteY2" fmla="*/ 90558 h 179297"/>
                <a:gd name="connsiteX3" fmla="*/ 87963 w 178940"/>
                <a:gd name="connsiteY3" fmla="*/ 179295 h 179297"/>
                <a:gd name="connsiteX4" fmla="*/ 1 w 178940"/>
                <a:gd name="connsiteY4" fmla="*/ 88779 h 179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40" h="179297">
                  <a:moveTo>
                    <a:pt x="1" y="88779"/>
                  </a:moveTo>
                  <a:cubicBezTo>
                    <a:pt x="168" y="38634"/>
                    <a:pt x="39304" y="-84"/>
                    <a:pt x="89742" y="0"/>
                  </a:cubicBezTo>
                  <a:cubicBezTo>
                    <a:pt x="140557" y="84"/>
                    <a:pt x="179107" y="39241"/>
                    <a:pt x="178940" y="90558"/>
                  </a:cubicBezTo>
                  <a:cubicBezTo>
                    <a:pt x="178772" y="141205"/>
                    <a:pt x="139385" y="179630"/>
                    <a:pt x="87963" y="179295"/>
                  </a:cubicBezTo>
                  <a:cubicBezTo>
                    <a:pt x="38090" y="178960"/>
                    <a:pt x="-167" y="139615"/>
                    <a:pt x="1" y="88779"/>
                  </a:cubicBezTo>
                  <a:close/>
                </a:path>
              </a:pathLst>
            </a:custGeom>
            <a:grpFill/>
            <a:ln w="0" cap="flat">
              <a:noFill/>
              <a:prstDash val="solid"/>
              <a:miter/>
            </a:ln>
          </p:spPr>
          <p:txBody>
            <a:bodyPr rtlCol="0" anchor="ctr"/>
            <a:lstStyle/>
            <a:p>
              <a:endParaRPr lang="en-US" sz="1641"/>
            </a:p>
          </p:txBody>
        </p:sp>
        <p:sp>
          <p:nvSpPr>
            <p:cNvPr id="56" name="Freeform: Shape 55">
              <a:extLst>
                <a:ext uri="{FF2B5EF4-FFF2-40B4-BE49-F238E27FC236}">
                  <a16:creationId xmlns:a16="http://schemas.microsoft.com/office/drawing/2014/main" id="{C11F0D40-25A8-FB99-15E4-29027DA63C2A}"/>
                </a:ext>
              </a:extLst>
            </p:cNvPr>
            <p:cNvSpPr/>
            <p:nvPr/>
          </p:nvSpPr>
          <p:spPr>
            <a:xfrm>
              <a:off x="5703496" y="3284767"/>
              <a:ext cx="140706" cy="139428"/>
            </a:xfrm>
            <a:custGeom>
              <a:avLst/>
              <a:gdLst>
                <a:gd name="connsiteX0" fmla="*/ 69882 w 140706"/>
                <a:gd name="connsiteY0" fmla="*/ 139428 h 139428"/>
                <a:gd name="connsiteX1" fmla="*/ 1 w 140706"/>
                <a:gd name="connsiteY1" fmla="*/ 69464 h 139428"/>
                <a:gd name="connsiteX2" fmla="*/ 71137 w 140706"/>
                <a:gd name="connsiteY2" fmla="*/ 2 h 139428"/>
                <a:gd name="connsiteX3" fmla="*/ 140704 w 140706"/>
                <a:gd name="connsiteY3" fmla="*/ 70197 h 139428"/>
                <a:gd name="connsiteX4" fmla="*/ 69882 w 140706"/>
                <a:gd name="connsiteY4" fmla="*/ 139408 h 139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06" h="139428">
                  <a:moveTo>
                    <a:pt x="69882" y="139428"/>
                  </a:moveTo>
                  <a:cubicBezTo>
                    <a:pt x="31059" y="139345"/>
                    <a:pt x="-208" y="108036"/>
                    <a:pt x="1" y="69464"/>
                  </a:cubicBezTo>
                  <a:cubicBezTo>
                    <a:pt x="210" y="31793"/>
                    <a:pt x="33110" y="-312"/>
                    <a:pt x="71137" y="2"/>
                  </a:cubicBezTo>
                  <a:cubicBezTo>
                    <a:pt x="108055" y="316"/>
                    <a:pt x="140369" y="32902"/>
                    <a:pt x="140704" y="70197"/>
                  </a:cubicBezTo>
                  <a:cubicBezTo>
                    <a:pt x="141060" y="108015"/>
                    <a:pt x="108851" y="139491"/>
                    <a:pt x="69882" y="139408"/>
                  </a:cubicBezTo>
                  <a:close/>
                </a:path>
              </a:pathLst>
            </a:custGeom>
            <a:grpFill/>
            <a:ln w="0" cap="flat">
              <a:noFill/>
              <a:prstDash val="solid"/>
              <a:miter/>
            </a:ln>
          </p:spPr>
          <p:txBody>
            <a:bodyPr rtlCol="0" anchor="ctr"/>
            <a:lstStyle/>
            <a:p>
              <a:endParaRPr lang="en-US" sz="1641"/>
            </a:p>
          </p:txBody>
        </p:sp>
        <p:sp>
          <p:nvSpPr>
            <p:cNvPr id="58" name="Freeform: Shape 57">
              <a:extLst>
                <a:ext uri="{FF2B5EF4-FFF2-40B4-BE49-F238E27FC236}">
                  <a16:creationId xmlns:a16="http://schemas.microsoft.com/office/drawing/2014/main" id="{9959FF7A-36F6-0364-47E5-6DE31D192441}"/>
                </a:ext>
              </a:extLst>
            </p:cNvPr>
            <p:cNvSpPr/>
            <p:nvPr/>
          </p:nvSpPr>
          <p:spPr>
            <a:xfrm>
              <a:off x="6057376" y="3284769"/>
              <a:ext cx="140706" cy="139426"/>
            </a:xfrm>
            <a:custGeom>
              <a:avLst/>
              <a:gdLst>
                <a:gd name="connsiteX0" fmla="*/ 70866 w 140706"/>
                <a:gd name="connsiteY0" fmla="*/ 139427 h 139426"/>
                <a:gd name="connsiteX1" fmla="*/ 2 w 140706"/>
                <a:gd name="connsiteY1" fmla="*/ 70258 h 139426"/>
                <a:gd name="connsiteX2" fmla="*/ 70762 w 140706"/>
                <a:gd name="connsiteY2" fmla="*/ 1 h 139426"/>
                <a:gd name="connsiteX3" fmla="*/ 140705 w 140706"/>
                <a:gd name="connsiteY3" fmla="*/ 69421 h 139426"/>
                <a:gd name="connsiteX4" fmla="*/ 70866 w 140706"/>
                <a:gd name="connsiteY4" fmla="*/ 139427 h 139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06" h="139426">
                  <a:moveTo>
                    <a:pt x="70866" y="139427"/>
                  </a:moveTo>
                  <a:cubicBezTo>
                    <a:pt x="31897" y="139511"/>
                    <a:pt x="-312" y="108076"/>
                    <a:pt x="2" y="70258"/>
                  </a:cubicBezTo>
                  <a:cubicBezTo>
                    <a:pt x="316" y="32440"/>
                    <a:pt x="33174" y="-167"/>
                    <a:pt x="70762" y="1"/>
                  </a:cubicBezTo>
                  <a:cubicBezTo>
                    <a:pt x="108203" y="168"/>
                    <a:pt x="140454" y="32189"/>
                    <a:pt x="140705" y="69421"/>
                  </a:cubicBezTo>
                  <a:cubicBezTo>
                    <a:pt x="140956" y="107971"/>
                    <a:pt x="109668" y="139343"/>
                    <a:pt x="70866" y="139427"/>
                  </a:cubicBezTo>
                  <a:close/>
                </a:path>
              </a:pathLst>
            </a:custGeom>
            <a:grpFill/>
            <a:ln w="0" cap="flat">
              <a:noFill/>
              <a:prstDash val="solid"/>
              <a:miter/>
            </a:ln>
          </p:spPr>
          <p:txBody>
            <a:bodyPr rtlCol="0" anchor="ctr"/>
            <a:lstStyle/>
            <a:p>
              <a:endParaRPr lang="en-US" sz="1641"/>
            </a:p>
          </p:txBody>
        </p:sp>
        <p:sp>
          <p:nvSpPr>
            <p:cNvPr id="59" name="Freeform: Shape 58">
              <a:extLst>
                <a:ext uri="{FF2B5EF4-FFF2-40B4-BE49-F238E27FC236}">
                  <a16:creationId xmlns:a16="http://schemas.microsoft.com/office/drawing/2014/main" id="{5AC50BC4-1764-5925-406A-0397EAF5C631}"/>
                </a:ext>
              </a:extLst>
            </p:cNvPr>
            <p:cNvSpPr/>
            <p:nvPr/>
          </p:nvSpPr>
          <p:spPr>
            <a:xfrm>
              <a:off x="6167209" y="3432417"/>
              <a:ext cx="138021" cy="138886"/>
            </a:xfrm>
            <a:custGeom>
              <a:avLst/>
              <a:gdLst>
                <a:gd name="connsiteX0" fmla="*/ 137796 w 138021"/>
                <a:gd name="connsiteY0" fmla="*/ 69361 h 138886"/>
                <a:gd name="connsiteX1" fmla="*/ 69694 w 138021"/>
                <a:gd name="connsiteY1" fmla="*/ 138885 h 138886"/>
                <a:gd name="connsiteX2" fmla="*/ 23 w 138021"/>
                <a:gd name="connsiteY2" fmla="*/ 69172 h 138886"/>
                <a:gd name="connsiteX3" fmla="*/ 69903 w 138021"/>
                <a:gd name="connsiteY3" fmla="*/ 66 h 138886"/>
                <a:gd name="connsiteX4" fmla="*/ 137796 w 138021"/>
                <a:gd name="connsiteY4" fmla="*/ 69361 h 138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21" h="138886">
                  <a:moveTo>
                    <a:pt x="137796" y="69361"/>
                  </a:moveTo>
                  <a:cubicBezTo>
                    <a:pt x="140977" y="102846"/>
                    <a:pt x="110128" y="138697"/>
                    <a:pt x="69694" y="138885"/>
                  </a:cubicBezTo>
                  <a:cubicBezTo>
                    <a:pt x="30934" y="139074"/>
                    <a:pt x="1090" y="108476"/>
                    <a:pt x="23" y="69172"/>
                  </a:cubicBezTo>
                  <a:cubicBezTo>
                    <a:pt x="-1024" y="31020"/>
                    <a:pt x="34220" y="-1671"/>
                    <a:pt x="69903" y="66"/>
                  </a:cubicBezTo>
                  <a:cubicBezTo>
                    <a:pt x="109291" y="1971"/>
                    <a:pt x="137817" y="29450"/>
                    <a:pt x="137796" y="69361"/>
                  </a:cubicBezTo>
                  <a:close/>
                </a:path>
              </a:pathLst>
            </a:custGeom>
            <a:grpFill/>
            <a:ln w="0" cap="flat">
              <a:noFill/>
              <a:prstDash val="solid"/>
              <a:miter/>
            </a:ln>
          </p:spPr>
          <p:txBody>
            <a:bodyPr rtlCol="0" anchor="ctr"/>
            <a:lstStyle/>
            <a:p>
              <a:endParaRPr lang="en-US" sz="1641"/>
            </a:p>
          </p:txBody>
        </p:sp>
        <p:sp>
          <p:nvSpPr>
            <p:cNvPr id="60" name="Freeform: Shape 59">
              <a:extLst>
                <a:ext uri="{FF2B5EF4-FFF2-40B4-BE49-F238E27FC236}">
                  <a16:creationId xmlns:a16="http://schemas.microsoft.com/office/drawing/2014/main" id="{9AE0CD1E-64AB-97FD-7373-98F916CCFF04}"/>
                </a:ext>
              </a:extLst>
            </p:cNvPr>
            <p:cNvSpPr/>
            <p:nvPr/>
          </p:nvSpPr>
          <p:spPr>
            <a:xfrm>
              <a:off x="5596366" y="3432902"/>
              <a:ext cx="137854" cy="138444"/>
            </a:xfrm>
            <a:custGeom>
              <a:avLst/>
              <a:gdLst>
                <a:gd name="connsiteX0" fmla="*/ 207 w 137854"/>
                <a:gd name="connsiteY0" fmla="*/ 68646 h 138444"/>
                <a:gd name="connsiteX1" fmla="*/ 69585 w 137854"/>
                <a:gd name="connsiteY1" fmla="*/ 0 h 138444"/>
                <a:gd name="connsiteX2" fmla="*/ 137812 w 137854"/>
                <a:gd name="connsiteY2" fmla="*/ 68918 h 138444"/>
                <a:gd name="connsiteX3" fmla="*/ 69313 w 137854"/>
                <a:gd name="connsiteY3" fmla="*/ 138443 h 138444"/>
                <a:gd name="connsiteX4" fmla="*/ 228 w 137854"/>
                <a:gd name="connsiteY4" fmla="*/ 68646 h 138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54" h="138444">
                  <a:moveTo>
                    <a:pt x="207" y="68646"/>
                  </a:moveTo>
                  <a:cubicBezTo>
                    <a:pt x="207" y="28400"/>
                    <a:pt x="29025" y="-125"/>
                    <a:pt x="69585" y="0"/>
                  </a:cubicBezTo>
                  <a:cubicBezTo>
                    <a:pt x="108994" y="105"/>
                    <a:pt x="136243" y="29070"/>
                    <a:pt x="137812" y="68918"/>
                  </a:cubicBezTo>
                  <a:cubicBezTo>
                    <a:pt x="139131" y="102697"/>
                    <a:pt x="109538" y="138150"/>
                    <a:pt x="69313" y="138443"/>
                  </a:cubicBezTo>
                  <a:cubicBezTo>
                    <a:pt x="28774" y="138736"/>
                    <a:pt x="-3016" y="103074"/>
                    <a:pt x="228" y="68646"/>
                  </a:cubicBezTo>
                  <a:close/>
                </a:path>
              </a:pathLst>
            </a:custGeom>
            <a:grpFill/>
            <a:ln w="0" cap="flat">
              <a:noFill/>
              <a:prstDash val="solid"/>
              <a:miter/>
            </a:ln>
          </p:spPr>
          <p:txBody>
            <a:bodyPr rtlCol="0" anchor="ctr"/>
            <a:lstStyle/>
            <a:p>
              <a:endParaRPr lang="en-US" sz="1641"/>
            </a:p>
          </p:txBody>
        </p:sp>
        <p:sp>
          <p:nvSpPr>
            <p:cNvPr id="61" name="Freeform: Shape 60">
              <a:extLst>
                <a:ext uri="{FF2B5EF4-FFF2-40B4-BE49-F238E27FC236}">
                  <a16:creationId xmlns:a16="http://schemas.microsoft.com/office/drawing/2014/main" id="{5A949D84-68F5-8D57-E5CA-AD966CAEB636}"/>
                </a:ext>
              </a:extLst>
            </p:cNvPr>
            <p:cNvSpPr/>
            <p:nvPr/>
          </p:nvSpPr>
          <p:spPr>
            <a:xfrm>
              <a:off x="5755065" y="3455965"/>
              <a:ext cx="111446" cy="111635"/>
            </a:xfrm>
            <a:custGeom>
              <a:avLst/>
              <a:gdLst>
                <a:gd name="connsiteX0" fmla="*/ 0 w 111446"/>
                <a:gd name="connsiteY0" fmla="*/ 55963 h 111635"/>
                <a:gd name="connsiteX1" fmla="*/ 55837 w 111446"/>
                <a:gd name="connsiteY1" fmla="*/ 0 h 111635"/>
                <a:gd name="connsiteX2" fmla="*/ 111445 w 111446"/>
                <a:gd name="connsiteY2" fmla="*/ 55503 h 111635"/>
                <a:gd name="connsiteX3" fmla="*/ 55565 w 111446"/>
                <a:gd name="connsiteY3" fmla="*/ 111633 h 111635"/>
                <a:gd name="connsiteX4" fmla="*/ 0 w 111446"/>
                <a:gd name="connsiteY4" fmla="*/ 55963 h 111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6" h="111635">
                  <a:moveTo>
                    <a:pt x="0" y="55963"/>
                  </a:moveTo>
                  <a:cubicBezTo>
                    <a:pt x="-42" y="25679"/>
                    <a:pt x="25638" y="-63"/>
                    <a:pt x="55837" y="0"/>
                  </a:cubicBezTo>
                  <a:cubicBezTo>
                    <a:pt x="84740" y="42"/>
                    <a:pt x="111235" y="26496"/>
                    <a:pt x="111445" y="55503"/>
                  </a:cubicBezTo>
                  <a:cubicBezTo>
                    <a:pt x="111675" y="85682"/>
                    <a:pt x="86079" y="111403"/>
                    <a:pt x="55565" y="111633"/>
                  </a:cubicBezTo>
                  <a:cubicBezTo>
                    <a:pt x="24842" y="111884"/>
                    <a:pt x="42" y="87042"/>
                    <a:pt x="0" y="55963"/>
                  </a:cubicBezTo>
                  <a:close/>
                </a:path>
              </a:pathLst>
            </a:custGeom>
            <a:grpFill/>
            <a:ln w="0" cap="flat">
              <a:noFill/>
              <a:prstDash val="solid"/>
              <a:miter/>
            </a:ln>
          </p:spPr>
          <p:txBody>
            <a:bodyPr rtlCol="0" anchor="ctr"/>
            <a:lstStyle/>
            <a:p>
              <a:endParaRPr lang="en-US" sz="1641"/>
            </a:p>
          </p:txBody>
        </p:sp>
        <p:sp>
          <p:nvSpPr>
            <p:cNvPr id="63" name="Freeform: Shape 62">
              <a:extLst>
                <a:ext uri="{FF2B5EF4-FFF2-40B4-BE49-F238E27FC236}">
                  <a16:creationId xmlns:a16="http://schemas.microsoft.com/office/drawing/2014/main" id="{3E84AC81-1B6A-F77B-E3B0-3B1AF3BCC7DD}"/>
                </a:ext>
              </a:extLst>
            </p:cNvPr>
            <p:cNvSpPr/>
            <p:nvPr/>
          </p:nvSpPr>
          <p:spPr>
            <a:xfrm>
              <a:off x="6035047" y="3455943"/>
              <a:ext cx="111465" cy="111655"/>
            </a:xfrm>
            <a:custGeom>
              <a:avLst/>
              <a:gdLst>
                <a:gd name="connsiteX0" fmla="*/ 111466 w 111465"/>
                <a:gd name="connsiteY0" fmla="*/ 55838 h 111655"/>
                <a:gd name="connsiteX1" fmla="*/ 56026 w 111465"/>
                <a:gd name="connsiteY1" fmla="*/ 111655 h 111655"/>
                <a:gd name="connsiteX2" fmla="*/ 0 w 111465"/>
                <a:gd name="connsiteY2" fmla="*/ 55650 h 111655"/>
                <a:gd name="connsiteX3" fmla="*/ 55482 w 111465"/>
                <a:gd name="connsiteY3" fmla="*/ 1 h 111655"/>
                <a:gd name="connsiteX4" fmla="*/ 111466 w 111465"/>
                <a:gd name="connsiteY4" fmla="*/ 55838 h 1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65" h="111655">
                  <a:moveTo>
                    <a:pt x="111466" y="55838"/>
                  </a:moveTo>
                  <a:cubicBezTo>
                    <a:pt x="111466" y="86938"/>
                    <a:pt x="86728" y="111843"/>
                    <a:pt x="56026" y="111655"/>
                  </a:cubicBezTo>
                  <a:cubicBezTo>
                    <a:pt x="25491" y="111466"/>
                    <a:pt x="-104" y="85871"/>
                    <a:pt x="0" y="55650"/>
                  </a:cubicBezTo>
                  <a:cubicBezTo>
                    <a:pt x="105" y="26664"/>
                    <a:pt x="26517" y="168"/>
                    <a:pt x="55482" y="1"/>
                  </a:cubicBezTo>
                  <a:cubicBezTo>
                    <a:pt x="85640" y="-167"/>
                    <a:pt x="111466" y="25576"/>
                    <a:pt x="111466" y="55838"/>
                  </a:cubicBezTo>
                  <a:close/>
                </a:path>
              </a:pathLst>
            </a:custGeom>
            <a:grpFill/>
            <a:ln w="0" cap="flat">
              <a:noFill/>
              <a:prstDash val="solid"/>
              <a:miter/>
            </a:ln>
          </p:spPr>
          <p:txBody>
            <a:bodyPr rtlCol="0" anchor="ctr"/>
            <a:lstStyle/>
            <a:p>
              <a:endParaRPr lang="en-US" sz="1641"/>
            </a:p>
          </p:txBody>
        </p:sp>
      </p:grpSp>
      <p:grpSp>
        <p:nvGrpSpPr>
          <p:cNvPr id="65" name="Group 64">
            <a:extLst>
              <a:ext uri="{FF2B5EF4-FFF2-40B4-BE49-F238E27FC236}">
                <a16:creationId xmlns:a16="http://schemas.microsoft.com/office/drawing/2014/main" id="{0EAADFA6-B98C-5313-5216-E949E009B84D}"/>
              </a:ext>
            </a:extLst>
          </p:cNvPr>
          <p:cNvGrpSpPr/>
          <p:nvPr/>
        </p:nvGrpSpPr>
        <p:grpSpPr>
          <a:xfrm>
            <a:off x="8240719" y="3912692"/>
            <a:ext cx="808867" cy="773662"/>
            <a:chOff x="9067775" y="4918214"/>
            <a:chExt cx="993974" cy="950714"/>
          </a:xfrm>
          <a:solidFill>
            <a:srgbClr val="17948B">
              <a:alpha val="50196"/>
            </a:srgbClr>
          </a:solidFill>
        </p:grpSpPr>
        <p:sp>
          <p:nvSpPr>
            <p:cNvPr id="67" name="Freeform: Shape 66">
              <a:extLst>
                <a:ext uri="{FF2B5EF4-FFF2-40B4-BE49-F238E27FC236}">
                  <a16:creationId xmlns:a16="http://schemas.microsoft.com/office/drawing/2014/main" id="{D8706365-0214-28E6-5B83-09C5961FA098}"/>
                </a:ext>
              </a:extLst>
            </p:cNvPr>
            <p:cNvSpPr/>
            <p:nvPr/>
          </p:nvSpPr>
          <p:spPr>
            <a:xfrm>
              <a:off x="9455406" y="4988945"/>
              <a:ext cx="600868" cy="556797"/>
            </a:xfrm>
            <a:custGeom>
              <a:avLst/>
              <a:gdLst>
                <a:gd name="connsiteX0" fmla="*/ 516392 w 600868"/>
                <a:gd name="connsiteY0" fmla="*/ 314917 h 556797"/>
                <a:gd name="connsiteX1" fmla="*/ 539081 w 600868"/>
                <a:gd name="connsiteY1" fmla="*/ 191680 h 556797"/>
                <a:gd name="connsiteX2" fmla="*/ 543583 w 600868"/>
                <a:gd name="connsiteY2" fmla="*/ 159776 h 556797"/>
                <a:gd name="connsiteX3" fmla="*/ 577693 w 600868"/>
                <a:gd name="connsiteY3" fmla="*/ 157268 h 556797"/>
                <a:gd name="connsiteX4" fmla="*/ 599083 w 600868"/>
                <a:gd name="connsiteY4" fmla="*/ 147359 h 556797"/>
                <a:gd name="connsiteX5" fmla="*/ 592799 w 600868"/>
                <a:gd name="connsiteY5" fmla="*/ 124760 h 556797"/>
                <a:gd name="connsiteX6" fmla="*/ 555910 w 600868"/>
                <a:gd name="connsiteY6" fmla="*/ 82704 h 556797"/>
                <a:gd name="connsiteX7" fmla="*/ 492403 w 600868"/>
                <a:gd name="connsiteY7" fmla="*/ 10043 h 556797"/>
                <a:gd name="connsiteX8" fmla="*/ 461496 w 600868"/>
                <a:gd name="connsiteY8" fmla="*/ 7566 h 556797"/>
                <a:gd name="connsiteX9" fmla="*/ 355934 w 600868"/>
                <a:gd name="connsiteY9" fmla="*/ 128869 h 556797"/>
                <a:gd name="connsiteX10" fmla="*/ 352278 w 600868"/>
                <a:gd name="connsiteY10" fmla="*/ 146906 h 556797"/>
                <a:gd name="connsiteX11" fmla="*/ 367898 w 600868"/>
                <a:gd name="connsiteY11" fmla="*/ 156845 h 556797"/>
                <a:gd name="connsiteX12" fmla="*/ 398654 w 600868"/>
                <a:gd name="connsiteY12" fmla="*/ 156996 h 556797"/>
                <a:gd name="connsiteX13" fmla="*/ 413428 w 600868"/>
                <a:gd name="connsiteY13" fmla="*/ 171438 h 556797"/>
                <a:gd name="connsiteX14" fmla="*/ 337262 w 600868"/>
                <a:gd name="connsiteY14" fmla="*/ 365794 h 556797"/>
                <a:gd name="connsiteX15" fmla="*/ 114899 w 600868"/>
                <a:gd name="connsiteY15" fmla="*/ 492113 h 556797"/>
                <a:gd name="connsiteX16" fmla="*/ 15923 w 600868"/>
                <a:gd name="connsiteY16" fmla="*/ 514409 h 556797"/>
                <a:gd name="connsiteX17" fmla="*/ 10001 w 600868"/>
                <a:gd name="connsiteY17" fmla="*/ 515678 h 556797"/>
                <a:gd name="connsiteX18" fmla="*/ 635 w 600868"/>
                <a:gd name="connsiteY18" fmla="*/ 538307 h 556797"/>
                <a:gd name="connsiteX19" fmla="*/ 15349 w 600868"/>
                <a:gd name="connsiteY19" fmla="*/ 552809 h 556797"/>
                <a:gd name="connsiteX20" fmla="*/ 51181 w 600868"/>
                <a:gd name="connsiteY20" fmla="*/ 556797 h 556797"/>
                <a:gd name="connsiteX21" fmla="*/ 58613 w 600868"/>
                <a:gd name="connsiteY21" fmla="*/ 556737 h 556797"/>
                <a:gd name="connsiteX22" fmla="*/ 156381 w 600868"/>
                <a:gd name="connsiteY22" fmla="*/ 546314 h 556797"/>
                <a:gd name="connsiteX23" fmla="*/ 375058 w 600868"/>
                <a:gd name="connsiteY23" fmla="*/ 477037 h 556797"/>
                <a:gd name="connsiteX24" fmla="*/ 516362 w 600868"/>
                <a:gd name="connsiteY24" fmla="*/ 314887 h 55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868" h="556797">
                  <a:moveTo>
                    <a:pt x="516392" y="314917"/>
                  </a:moveTo>
                  <a:cubicBezTo>
                    <a:pt x="531196" y="275157"/>
                    <a:pt x="537238" y="233917"/>
                    <a:pt x="539081" y="191680"/>
                  </a:cubicBezTo>
                  <a:cubicBezTo>
                    <a:pt x="539535" y="180925"/>
                    <a:pt x="534429" y="166876"/>
                    <a:pt x="543583" y="159776"/>
                  </a:cubicBezTo>
                  <a:cubicBezTo>
                    <a:pt x="552556" y="152827"/>
                    <a:pt x="566152" y="157691"/>
                    <a:pt x="577693" y="157268"/>
                  </a:cubicBezTo>
                  <a:cubicBezTo>
                    <a:pt x="586424" y="156966"/>
                    <a:pt x="594551" y="156453"/>
                    <a:pt x="599083" y="147359"/>
                  </a:cubicBezTo>
                  <a:cubicBezTo>
                    <a:pt x="603796" y="137902"/>
                    <a:pt x="598298" y="131165"/>
                    <a:pt x="592799" y="124760"/>
                  </a:cubicBezTo>
                  <a:cubicBezTo>
                    <a:pt x="580684" y="110590"/>
                    <a:pt x="568176" y="96753"/>
                    <a:pt x="555910" y="82704"/>
                  </a:cubicBezTo>
                  <a:cubicBezTo>
                    <a:pt x="534731" y="58504"/>
                    <a:pt x="513794" y="34092"/>
                    <a:pt x="492403" y="10043"/>
                  </a:cubicBezTo>
                  <a:cubicBezTo>
                    <a:pt x="481345" y="-2404"/>
                    <a:pt x="471103" y="-3341"/>
                    <a:pt x="461496" y="7566"/>
                  </a:cubicBezTo>
                  <a:cubicBezTo>
                    <a:pt x="426087" y="47809"/>
                    <a:pt x="391101" y="88445"/>
                    <a:pt x="355934" y="128869"/>
                  </a:cubicBezTo>
                  <a:cubicBezTo>
                    <a:pt x="351251" y="134247"/>
                    <a:pt x="349257" y="140108"/>
                    <a:pt x="352278" y="146906"/>
                  </a:cubicBezTo>
                  <a:cubicBezTo>
                    <a:pt x="355239" y="153582"/>
                    <a:pt x="360888" y="156634"/>
                    <a:pt x="367898" y="156845"/>
                  </a:cubicBezTo>
                  <a:cubicBezTo>
                    <a:pt x="378140" y="157148"/>
                    <a:pt x="388442" y="157571"/>
                    <a:pt x="398654" y="156996"/>
                  </a:cubicBezTo>
                  <a:cubicBezTo>
                    <a:pt x="409410" y="156422"/>
                    <a:pt x="413519" y="160350"/>
                    <a:pt x="413428" y="171438"/>
                  </a:cubicBezTo>
                  <a:cubicBezTo>
                    <a:pt x="412914" y="246063"/>
                    <a:pt x="388835" y="311412"/>
                    <a:pt x="337262" y="365794"/>
                  </a:cubicBezTo>
                  <a:cubicBezTo>
                    <a:pt x="276022" y="430389"/>
                    <a:pt x="198738" y="467218"/>
                    <a:pt x="114899" y="492113"/>
                  </a:cubicBezTo>
                  <a:cubicBezTo>
                    <a:pt x="82209" y="501811"/>
                    <a:pt x="49187" y="509032"/>
                    <a:pt x="15923" y="514409"/>
                  </a:cubicBezTo>
                  <a:cubicBezTo>
                    <a:pt x="14140" y="515104"/>
                    <a:pt x="12177" y="515557"/>
                    <a:pt x="10001" y="515678"/>
                  </a:cubicBezTo>
                  <a:cubicBezTo>
                    <a:pt x="-301" y="516282"/>
                    <a:pt x="-905" y="531389"/>
                    <a:pt x="635" y="538307"/>
                  </a:cubicBezTo>
                  <a:cubicBezTo>
                    <a:pt x="2720" y="547492"/>
                    <a:pt x="6678" y="550060"/>
                    <a:pt x="15349" y="552809"/>
                  </a:cubicBezTo>
                  <a:cubicBezTo>
                    <a:pt x="26890" y="556465"/>
                    <a:pt x="39338" y="555498"/>
                    <a:pt x="51181" y="556797"/>
                  </a:cubicBezTo>
                  <a:cubicBezTo>
                    <a:pt x="53658" y="556797"/>
                    <a:pt x="56136" y="556737"/>
                    <a:pt x="58613" y="556737"/>
                  </a:cubicBezTo>
                  <a:cubicBezTo>
                    <a:pt x="91273" y="554531"/>
                    <a:pt x="123872" y="551359"/>
                    <a:pt x="156381" y="546314"/>
                  </a:cubicBezTo>
                  <a:cubicBezTo>
                    <a:pt x="232909" y="534470"/>
                    <a:pt x="307261" y="516011"/>
                    <a:pt x="375058" y="477037"/>
                  </a:cubicBezTo>
                  <a:cubicBezTo>
                    <a:pt x="440740" y="439301"/>
                    <a:pt x="489624" y="386671"/>
                    <a:pt x="516362" y="314887"/>
                  </a:cubicBezTo>
                  <a:close/>
                </a:path>
              </a:pathLst>
            </a:custGeom>
            <a:solidFill>
              <a:schemeClr val="tx2"/>
            </a:solidFill>
            <a:ln w="0" cap="flat">
              <a:noFill/>
              <a:prstDash val="solid"/>
              <a:miter/>
            </a:ln>
          </p:spPr>
          <p:txBody>
            <a:bodyPr rtlCol="0" anchor="ctr"/>
            <a:lstStyle/>
            <a:p>
              <a:endParaRPr lang="en-US" sz="1641"/>
            </a:p>
          </p:txBody>
        </p:sp>
        <p:sp>
          <p:nvSpPr>
            <p:cNvPr id="69" name="Freeform: Shape 68">
              <a:extLst>
                <a:ext uri="{FF2B5EF4-FFF2-40B4-BE49-F238E27FC236}">
                  <a16:creationId xmlns:a16="http://schemas.microsoft.com/office/drawing/2014/main" id="{8DC9B704-CACB-3F6E-EBCE-C8A1043AA67A}"/>
                </a:ext>
              </a:extLst>
            </p:cNvPr>
            <p:cNvSpPr/>
            <p:nvPr/>
          </p:nvSpPr>
          <p:spPr>
            <a:xfrm>
              <a:off x="9861712" y="5466072"/>
              <a:ext cx="200037" cy="402746"/>
            </a:xfrm>
            <a:custGeom>
              <a:avLst/>
              <a:gdLst>
                <a:gd name="connsiteX0" fmla="*/ 199908 w 200037"/>
                <a:gd name="connsiteY0" fmla="*/ 69035 h 402746"/>
                <a:gd name="connsiteX1" fmla="*/ 198034 w 200037"/>
                <a:gd name="connsiteY1" fmla="*/ 47947 h 402746"/>
                <a:gd name="connsiteX2" fmla="*/ 138395 w 200037"/>
                <a:gd name="connsiteY2" fmla="*/ 272 h 402746"/>
                <a:gd name="connsiteX3" fmla="*/ 61867 w 200037"/>
                <a:gd name="connsiteY3" fmla="*/ 272 h 402746"/>
                <a:gd name="connsiteX4" fmla="*/ 113 w 200037"/>
                <a:gd name="connsiteY4" fmla="*/ 57917 h 402746"/>
                <a:gd name="connsiteX5" fmla="*/ 52 w 200037"/>
                <a:gd name="connsiteY5" fmla="*/ 219523 h 402746"/>
                <a:gd name="connsiteX6" fmla="*/ 52 w 200037"/>
                <a:gd name="connsiteY6" fmla="*/ 379498 h 402746"/>
                <a:gd name="connsiteX7" fmla="*/ 24524 w 200037"/>
                <a:gd name="connsiteY7" fmla="*/ 402701 h 402746"/>
                <a:gd name="connsiteX8" fmla="*/ 175828 w 200037"/>
                <a:gd name="connsiteY8" fmla="*/ 402701 h 402746"/>
                <a:gd name="connsiteX9" fmla="*/ 199998 w 200037"/>
                <a:gd name="connsiteY9" fmla="*/ 380858 h 402746"/>
                <a:gd name="connsiteX10" fmla="*/ 199938 w 200037"/>
                <a:gd name="connsiteY10" fmla="*/ 69066 h 40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37" h="402746">
                  <a:moveTo>
                    <a:pt x="199908" y="69035"/>
                  </a:moveTo>
                  <a:cubicBezTo>
                    <a:pt x="199908" y="61996"/>
                    <a:pt x="199273" y="54896"/>
                    <a:pt x="198034" y="47947"/>
                  </a:cubicBezTo>
                  <a:cubicBezTo>
                    <a:pt x="192747" y="18007"/>
                    <a:pt x="171296" y="755"/>
                    <a:pt x="138395" y="272"/>
                  </a:cubicBezTo>
                  <a:cubicBezTo>
                    <a:pt x="112896" y="-91"/>
                    <a:pt x="87366" y="-91"/>
                    <a:pt x="61867" y="272"/>
                  </a:cubicBezTo>
                  <a:cubicBezTo>
                    <a:pt x="23406" y="786"/>
                    <a:pt x="234" y="22387"/>
                    <a:pt x="113" y="57917"/>
                  </a:cubicBezTo>
                  <a:cubicBezTo>
                    <a:pt x="-99" y="111786"/>
                    <a:pt x="52" y="165655"/>
                    <a:pt x="52" y="219523"/>
                  </a:cubicBezTo>
                  <a:cubicBezTo>
                    <a:pt x="52" y="272848"/>
                    <a:pt x="-8" y="326173"/>
                    <a:pt x="52" y="379498"/>
                  </a:cubicBezTo>
                  <a:cubicBezTo>
                    <a:pt x="52" y="402339"/>
                    <a:pt x="415" y="402641"/>
                    <a:pt x="24524" y="402701"/>
                  </a:cubicBezTo>
                  <a:cubicBezTo>
                    <a:pt x="74949" y="402762"/>
                    <a:pt x="125404" y="402762"/>
                    <a:pt x="175828" y="402701"/>
                  </a:cubicBezTo>
                  <a:cubicBezTo>
                    <a:pt x="199303" y="402701"/>
                    <a:pt x="199998" y="402097"/>
                    <a:pt x="199998" y="380858"/>
                  </a:cubicBezTo>
                  <a:cubicBezTo>
                    <a:pt x="200059" y="276927"/>
                    <a:pt x="200059" y="172996"/>
                    <a:pt x="199938" y="69066"/>
                  </a:cubicBezTo>
                  <a:close/>
                </a:path>
              </a:pathLst>
            </a:custGeom>
            <a:grpFill/>
            <a:ln w="0" cap="flat">
              <a:noFill/>
              <a:prstDash val="solid"/>
              <a:miter/>
            </a:ln>
          </p:spPr>
          <p:txBody>
            <a:bodyPr rtlCol="0" anchor="ctr"/>
            <a:lstStyle/>
            <a:p>
              <a:endParaRPr lang="en-US" sz="1641"/>
            </a:p>
          </p:txBody>
        </p:sp>
        <p:sp>
          <p:nvSpPr>
            <p:cNvPr id="70" name="Freeform: Shape 69">
              <a:extLst>
                <a:ext uri="{FF2B5EF4-FFF2-40B4-BE49-F238E27FC236}">
                  <a16:creationId xmlns:a16="http://schemas.microsoft.com/office/drawing/2014/main" id="{9C36D830-BA45-7AE7-9308-A29ADA97C029}"/>
                </a:ext>
              </a:extLst>
            </p:cNvPr>
            <p:cNvSpPr/>
            <p:nvPr/>
          </p:nvSpPr>
          <p:spPr>
            <a:xfrm>
              <a:off x="9605043" y="5573885"/>
              <a:ext cx="198050" cy="295043"/>
            </a:xfrm>
            <a:custGeom>
              <a:avLst/>
              <a:gdLst>
                <a:gd name="connsiteX0" fmla="*/ 197686 w 198050"/>
                <a:gd name="connsiteY0" fmla="*/ 57388 h 295043"/>
                <a:gd name="connsiteX1" fmla="*/ 138500 w 198050"/>
                <a:gd name="connsiteY1" fmla="*/ 710 h 295043"/>
                <a:gd name="connsiteX2" fmla="*/ 60311 w 198050"/>
                <a:gd name="connsiteY2" fmla="*/ 650 h 295043"/>
                <a:gd name="connsiteX3" fmla="*/ 248 w 198050"/>
                <a:gd name="connsiteY3" fmla="*/ 58234 h 295043"/>
                <a:gd name="connsiteX4" fmla="*/ 218 w 198050"/>
                <a:gd name="connsiteY4" fmla="*/ 162588 h 295043"/>
                <a:gd name="connsiteX5" fmla="*/ 7 w 198050"/>
                <a:gd name="connsiteY5" fmla="*/ 276700 h 295043"/>
                <a:gd name="connsiteX6" fmla="*/ 19494 w 198050"/>
                <a:gd name="connsiteY6" fmla="*/ 295009 h 295043"/>
                <a:gd name="connsiteX7" fmla="*/ 177716 w 198050"/>
                <a:gd name="connsiteY7" fmla="*/ 295039 h 295043"/>
                <a:gd name="connsiteX8" fmla="*/ 198049 w 198050"/>
                <a:gd name="connsiteY8" fmla="*/ 275794 h 295043"/>
                <a:gd name="connsiteX9" fmla="*/ 197717 w 198050"/>
                <a:gd name="connsiteY9" fmla="*/ 57328 h 2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050" h="295043">
                  <a:moveTo>
                    <a:pt x="197686" y="57388"/>
                  </a:moveTo>
                  <a:cubicBezTo>
                    <a:pt x="197566" y="23913"/>
                    <a:pt x="175088" y="2100"/>
                    <a:pt x="138500" y="710"/>
                  </a:cubicBezTo>
                  <a:cubicBezTo>
                    <a:pt x="112457" y="-257"/>
                    <a:pt x="86323" y="-196"/>
                    <a:pt x="60311" y="650"/>
                  </a:cubicBezTo>
                  <a:cubicBezTo>
                    <a:pt x="22877" y="1888"/>
                    <a:pt x="490" y="23762"/>
                    <a:pt x="248" y="58234"/>
                  </a:cubicBezTo>
                  <a:cubicBezTo>
                    <a:pt x="37" y="93009"/>
                    <a:pt x="188" y="127783"/>
                    <a:pt x="218" y="162588"/>
                  </a:cubicBezTo>
                  <a:cubicBezTo>
                    <a:pt x="218" y="200626"/>
                    <a:pt x="611" y="238663"/>
                    <a:pt x="7" y="276700"/>
                  </a:cubicBezTo>
                  <a:cubicBezTo>
                    <a:pt x="-205" y="289903"/>
                    <a:pt x="4689" y="295160"/>
                    <a:pt x="19494" y="295009"/>
                  </a:cubicBezTo>
                  <a:cubicBezTo>
                    <a:pt x="72214" y="294495"/>
                    <a:pt x="124965" y="294435"/>
                    <a:pt x="177716" y="295039"/>
                  </a:cubicBezTo>
                  <a:cubicBezTo>
                    <a:pt x="193457" y="295221"/>
                    <a:pt x="198140" y="289631"/>
                    <a:pt x="198049" y="275794"/>
                  </a:cubicBezTo>
                  <a:cubicBezTo>
                    <a:pt x="197535" y="202982"/>
                    <a:pt x="197958" y="130140"/>
                    <a:pt x="197717" y="57328"/>
                  </a:cubicBezTo>
                  <a:close/>
                </a:path>
              </a:pathLst>
            </a:custGeom>
            <a:grpFill/>
            <a:ln w="0" cap="flat">
              <a:noFill/>
              <a:prstDash val="solid"/>
              <a:miter/>
            </a:ln>
          </p:spPr>
          <p:txBody>
            <a:bodyPr rtlCol="0" anchor="ctr"/>
            <a:lstStyle/>
            <a:p>
              <a:endParaRPr lang="en-US" sz="1641"/>
            </a:p>
          </p:txBody>
        </p:sp>
        <p:sp>
          <p:nvSpPr>
            <p:cNvPr id="80" name="Freeform: Shape 79">
              <a:extLst>
                <a:ext uri="{FF2B5EF4-FFF2-40B4-BE49-F238E27FC236}">
                  <a16:creationId xmlns:a16="http://schemas.microsoft.com/office/drawing/2014/main" id="{4A6ECACD-0FCE-931A-C149-9ACE6B51716C}"/>
                </a:ext>
              </a:extLst>
            </p:cNvPr>
            <p:cNvSpPr/>
            <p:nvPr/>
          </p:nvSpPr>
          <p:spPr>
            <a:xfrm>
              <a:off x="9346246" y="5664491"/>
              <a:ext cx="200316" cy="204388"/>
            </a:xfrm>
            <a:custGeom>
              <a:avLst/>
              <a:gdLst>
                <a:gd name="connsiteX0" fmla="*/ 199919 w 200316"/>
                <a:gd name="connsiteY0" fmla="*/ 61257 h 204388"/>
                <a:gd name="connsiteX1" fmla="*/ 150220 w 200316"/>
                <a:gd name="connsiteY1" fmla="*/ 3491 h 204388"/>
                <a:gd name="connsiteX2" fmla="*/ 56259 w 200316"/>
                <a:gd name="connsiteY2" fmla="*/ 2585 h 204388"/>
                <a:gd name="connsiteX3" fmla="*/ 457 w 200316"/>
                <a:gd name="connsiteY3" fmla="*/ 67028 h 204388"/>
                <a:gd name="connsiteX4" fmla="*/ 4 w 200316"/>
                <a:gd name="connsiteY4" fmla="*/ 186186 h 204388"/>
                <a:gd name="connsiteX5" fmla="*/ 19461 w 200316"/>
                <a:gd name="connsiteY5" fmla="*/ 204373 h 204388"/>
                <a:gd name="connsiteX6" fmla="*/ 99493 w 200316"/>
                <a:gd name="connsiteY6" fmla="*/ 204192 h 204388"/>
                <a:gd name="connsiteX7" fmla="*/ 181309 w 200316"/>
                <a:gd name="connsiteY7" fmla="*/ 204373 h 204388"/>
                <a:gd name="connsiteX8" fmla="*/ 200312 w 200316"/>
                <a:gd name="connsiteY8" fmla="*/ 185763 h 204388"/>
                <a:gd name="connsiteX9" fmla="*/ 199950 w 200316"/>
                <a:gd name="connsiteY9" fmla="*/ 61257 h 2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316" h="204388">
                  <a:moveTo>
                    <a:pt x="199919" y="61257"/>
                  </a:moveTo>
                  <a:cubicBezTo>
                    <a:pt x="199527" y="30199"/>
                    <a:pt x="180704" y="8144"/>
                    <a:pt x="150220" y="3491"/>
                  </a:cubicBezTo>
                  <a:cubicBezTo>
                    <a:pt x="119041" y="-1282"/>
                    <a:pt x="87408" y="-739"/>
                    <a:pt x="56259" y="2585"/>
                  </a:cubicBezTo>
                  <a:cubicBezTo>
                    <a:pt x="20911" y="6361"/>
                    <a:pt x="1363" y="29625"/>
                    <a:pt x="457" y="67028"/>
                  </a:cubicBezTo>
                  <a:cubicBezTo>
                    <a:pt x="-510" y="106727"/>
                    <a:pt x="517" y="146486"/>
                    <a:pt x="4" y="186186"/>
                  </a:cubicBezTo>
                  <a:cubicBezTo>
                    <a:pt x="-177" y="200416"/>
                    <a:pt x="6167" y="204676"/>
                    <a:pt x="19461" y="204373"/>
                  </a:cubicBezTo>
                  <a:cubicBezTo>
                    <a:pt x="46138" y="203769"/>
                    <a:pt x="72816" y="204192"/>
                    <a:pt x="99493" y="204192"/>
                  </a:cubicBezTo>
                  <a:cubicBezTo>
                    <a:pt x="126775" y="204192"/>
                    <a:pt x="154057" y="203769"/>
                    <a:pt x="181309" y="204373"/>
                  </a:cubicBezTo>
                  <a:cubicBezTo>
                    <a:pt x="194874" y="204676"/>
                    <a:pt x="200493" y="199721"/>
                    <a:pt x="200312" y="185763"/>
                  </a:cubicBezTo>
                  <a:cubicBezTo>
                    <a:pt x="199768" y="144281"/>
                    <a:pt x="200463" y="102769"/>
                    <a:pt x="199950" y="61257"/>
                  </a:cubicBezTo>
                  <a:close/>
                </a:path>
              </a:pathLst>
            </a:custGeom>
            <a:grpFill/>
            <a:ln w="0" cap="flat">
              <a:noFill/>
              <a:prstDash val="solid"/>
              <a:miter/>
            </a:ln>
          </p:spPr>
          <p:txBody>
            <a:bodyPr rtlCol="0" anchor="ctr"/>
            <a:lstStyle/>
            <a:p>
              <a:endParaRPr lang="en-US" sz="1641"/>
            </a:p>
          </p:txBody>
        </p:sp>
        <p:sp>
          <p:nvSpPr>
            <p:cNvPr id="81" name="Freeform: Shape 80">
              <a:extLst>
                <a:ext uri="{FF2B5EF4-FFF2-40B4-BE49-F238E27FC236}">
                  <a16:creationId xmlns:a16="http://schemas.microsoft.com/office/drawing/2014/main" id="{37A9C41D-54AA-65FE-44DC-9C56D6A313CC}"/>
                </a:ext>
              </a:extLst>
            </p:cNvPr>
            <p:cNvSpPr/>
            <p:nvPr/>
          </p:nvSpPr>
          <p:spPr>
            <a:xfrm>
              <a:off x="9089788" y="5764578"/>
              <a:ext cx="200215" cy="104324"/>
            </a:xfrm>
            <a:custGeom>
              <a:avLst/>
              <a:gdLst>
                <a:gd name="connsiteX0" fmla="*/ 140869 w 200215"/>
                <a:gd name="connsiteY0" fmla="*/ 718 h 104324"/>
                <a:gd name="connsiteX1" fmla="*/ 62739 w 200215"/>
                <a:gd name="connsiteY1" fmla="*/ 687 h 104324"/>
                <a:gd name="connsiteX2" fmla="*/ 2375 w 200215"/>
                <a:gd name="connsiteY2" fmla="*/ 54707 h 104324"/>
                <a:gd name="connsiteX3" fmla="*/ 109 w 200215"/>
                <a:gd name="connsiteY3" fmla="*/ 86521 h 104324"/>
                <a:gd name="connsiteX4" fmla="*/ 17874 w 200215"/>
                <a:gd name="connsiteY4" fmla="*/ 104316 h 104324"/>
                <a:gd name="connsiteX5" fmla="*/ 99568 w 200215"/>
                <a:gd name="connsiteY5" fmla="*/ 104165 h 104324"/>
                <a:gd name="connsiteX6" fmla="*/ 159933 w 200215"/>
                <a:gd name="connsiteY6" fmla="*/ 104165 h 104324"/>
                <a:gd name="connsiteX7" fmla="*/ 200115 w 200215"/>
                <a:gd name="connsiteY7" fmla="*/ 62683 h 104324"/>
                <a:gd name="connsiteX8" fmla="*/ 140839 w 200215"/>
                <a:gd name="connsiteY8" fmla="*/ 748 h 10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215" h="104324">
                  <a:moveTo>
                    <a:pt x="140869" y="718"/>
                  </a:moveTo>
                  <a:cubicBezTo>
                    <a:pt x="114856" y="-279"/>
                    <a:pt x="88752" y="-189"/>
                    <a:pt x="62739" y="687"/>
                  </a:cubicBezTo>
                  <a:cubicBezTo>
                    <a:pt x="29717" y="1775"/>
                    <a:pt x="7330" y="22138"/>
                    <a:pt x="2375" y="54707"/>
                  </a:cubicBezTo>
                  <a:cubicBezTo>
                    <a:pt x="774" y="65191"/>
                    <a:pt x="925" y="75916"/>
                    <a:pt x="109" y="86521"/>
                  </a:cubicBezTo>
                  <a:cubicBezTo>
                    <a:pt x="-888" y="99482"/>
                    <a:pt x="4943" y="104558"/>
                    <a:pt x="17874" y="104316"/>
                  </a:cubicBezTo>
                  <a:cubicBezTo>
                    <a:pt x="45095" y="103802"/>
                    <a:pt x="72317" y="104165"/>
                    <a:pt x="99568" y="104165"/>
                  </a:cubicBezTo>
                  <a:cubicBezTo>
                    <a:pt x="119690" y="104165"/>
                    <a:pt x="139811" y="104346"/>
                    <a:pt x="159933" y="104165"/>
                  </a:cubicBezTo>
                  <a:cubicBezTo>
                    <a:pt x="204375" y="103742"/>
                    <a:pt x="200085" y="109754"/>
                    <a:pt x="200115" y="62683"/>
                  </a:cubicBezTo>
                  <a:cubicBezTo>
                    <a:pt x="200115" y="27003"/>
                    <a:pt x="176550" y="2138"/>
                    <a:pt x="140839" y="748"/>
                  </a:cubicBezTo>
                  <a:close/>
                </a:path>
              </a:pathLst>
            </a:custGeom>
            <a:grpFill/>
            <a:ln w="0" cap="flat">
              <a:noFill/>
              <a:prstDash val="solid"/>
              <a:miter/>
            </a:ln>
          </p:spPr>
          <p:txBody>
            <a:bodyPr rtlCol="0" anchor="ctr"/>
            <a:lstStyle/>
            <a:p>
              <a:endParaRPr lang="en-US" sz="1641"/>
            </a:p>
          </p:txBody>
        </p:sp>
        <p:sp>
          <p:nvSpPr>
            <p:cNvPr id="82" name="Freeform: Shape 81">
              <a:extLst>
                <a:ext uri="{FF2B5EF4-FFF2-40B4-BE49-F238E27FC236}">
                  <a16:creationId xmlns:a16="http://schemas.microsoft.com/office/drawing/2014/main" id="{AF33690C-9ECC-FE61-5873-35312DA4F859}"/>
                </a:ext>
              </a:extLst>
            </p:cNvPr>
            <p:cNvSpPr/>
            <p:nvPr/>
          </p:nvSpPr>
          <p:spPr>
            <a:xfrm>
              <a:off x="9067775" y="5116980"/>
              <a:ext cx="200345" cy="422621"/>
            </a:xfrm>
            <a:custGeom>
              <a:avLst/>
              <a:gdLst>
                <a:gd name="connsiteX0" fmla="*/ 38920 w 200345"/>
                <a:gd name="connsiteY0" fmla="*/ 292353 h 422621"/>
                <a:gd name="connsiteX1" fmla="*/ 38709 w 200345"/>
                <a:gd name="connsiteY1" fmla="*/ 388550 h 422621"/>
                <a:gd name="connsiteX2" fmla="*/ 72758 w 200345"/>
                <a:gd name="connsiteY2" fmla="*/ 422509 h 422621"/>
                <a:gd name="connsiteX3" fmla="*/ 141039 w 200345"/>
                <a:gd name="connsiteY3" fmla="*/ 422509 h 422621"/>
                <a:gd name="connsiteX4" fmla="*/ 175360 w 200345"/>
                <a:gd name="connsiteY4" fmla="*/ 388520 h 422621"/>
                <a:gd name="connsiteX5" fmla="*/ 175450 w 200345"/>
                <a:gd name="connsiteY5" fmla="*/ 343775 h 422621"/>
                <a:gd name="connsiteX6" fmla="*/ 158803 w 200345"/>
                <a:gd name="connsiteY6" fmla="*/ 296100 h 422621"/>
                <a:gd name="connsiteX7" fmla="*/ 158713 w 200345"/>
                <a:gd name="connsiteY7" fmla="*/ 260087 h 422621"/>
                <a:gd name="connsiteX8" fmla="*/ 158985 w 200345"/>
                <a:gd name="connsiteY8" fmla="*/ 148422 h 422621"/>
                <a:gd name="connsiteX9" fmla="*/ 200346 w 200345"/>
                <a:gd name="connsiteY9" fmla="*/ 56062 h 422621"/>
                <a:gd name="connsiteX10" fmla="*/ 157474 w 200345"/>
                <a:gd name="connsiteY10" fmla="*/ 12919 h 422621"/>
                <a:gd name="connsiteX11" fmla="*/ 101339 w 200345"/>
                <a:gd name="connsiteY11" fmla="*/ 230 h 422621"/>
                <a:gd name="connsiteX12" fmla="*/ 48256 w 200345"/>
                <a:gd name="connsiteY12" fmla="*/ 17300 h 422621"/>
                <a:gd name="connsiteX13" fmla="*/ 369 w 200345"/>
                <a:gd name="connsiteY13" fmla="*/ 99266 h 422621"/>
                <a:gd name="connsiteX14" fmla="*/ 188 w 200345"/>
                <a:gd name="connsiteY14" fmla="*/ 246431 h 422621"/>
                <a:gd name="connsiteX15" fmla="*/ 26654 w 200345"/>
                <a:gd name="connsiteY15" fmla="*/ 277217 h 422621"/>
                <a:gd name="connsiteX16" fmla="*/ 38890 w 200345"/>
                <a:gd name="connsiteY16" fmla="*/ 292353 h 42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345" h="422621">
                  <a:moveTo>
                    <a:pt x="38920" y="292353"/>
                  </a:moveTo>
                  <a:cubicBezTo>
                    <a:pt x="38467" y="324409"/>
                    <a:pt x="38649" y="356464"/>
                    <a:pt x="38709" y="388550"/>
                  </a:cubicBezTo>
                  <a:cubicBezTo>
                    <a:pt x="38739" y="409759"/>
                    <a:pt x="51338" y="422357"/>
                    <a:pt x="72758" y="422509"/>
                  </a:cubicBezTo>
                  <a:cubicBezTo>
                    <a:pt x="95508" y="422660"/>
                    <a:pt x="118289" y="422660"/>
                    <a:pt x="141039" y="422509"/>
                  </a:cubicBezTo>
                  <a:cubicBezTo>
                    <a:pt x="164876" y="422388"/>
                    <a:pt x="175269" y="412085"/>
                    <a:pt x="175360" y="388520"/>
                  </a:cubicBezTo>
                  <a:cubicBezTo>
                    <a:pt x="175420" y="373595"/>
                    <a:pt x="175450" y="358700"/>
                    <a:pt x="175450" y="343775"/>
                  </a:cubicBezTo>
                  <a:cubicBezTo>
                    <a:pt x="165601" y="333684"/>
                    <a:pt x="158834" y="318608"/>
                    <a:pt x="158803" y="296100"/>
                  </a:cubicBezTo>
                  <a:cubicBezTo>
                    <a:pt x="158803" y="284105"/>
                    <a:pt x="158743" y="272081"/>
                    <a:pt x="158713" y="260087"/>
                  </a:cubicBezTo>
                  <a:cubicBezTo>
                    <a:pt x="158592" y="223530"/>
                    <a:pt x="158471" y="185734"/>
                    <a:pt x="158985" y="148422"/>
                  </a:cubicBezTo>
                  <a:cubicBezTo>
                    <a:pt x="159468" y="113103"/>
                    <a:pt x="173064" y="82710"/>
                    <a:pt x="200346" y="56062"/>
                  </a:cubicBezTo>
                  <a:cubicBezTo>
                    <a:pt x="189560" y="38539"/>
                    <a:pt x="176176" y="23463"/>
                    <a:pt x="157474" y="12919"/>
                  </a:cubicBezTo>
                  <a:cubicBezTo>
                    <a:pt x="139770" y="2919"/>
                    <a:pt x="120615" y="-1039"/>
                    <a:pt x="101339" y="230"/>
                  </a:cubicBezTo>
                  <a:cubicBezTo>
                    <a:pt x="82849" y="1468"/>
                    <a:pt x="64299" y="5366"/>
                    <a:pt x="48256" y="17300"/>
                  </a:cubicBezTo>
                  <a:cubicBezTo>
                    <a:pt x="20400" y="37995"/>
                    <a:pt x="853" y="63313"/>
                    <a:pt x="369" y="99266"/>
                  </a:cubicBezTo>
                  <a:cubicBezTo>
                    <a:pt x="-295" y="148301"/>
                    <a:pt x="128" y="197366"/>
                    <a:pt x="188" y="246431"/>
                  </a:cubicBezTo>
                  <a:cubicBezTo>
                    <a:pt x="188" y="266582"/>
                    <a:pt x="6623" y="274649"/>
                    <a:pt x="26654" y="277217"/>
                  </a:cubicBezTo>
                  <a:cubicBezTo>
                    <a:pt x="36806" y="278516"/>
                    <a:pt x="39011" y="283078"/>
                    <a:pt x="38890" y="292353"/>
                  </a:cubicBezTo>
                  <a:close/>
                </a:path>
              </a:pathLst>
            </a:custGeom>
            <a:grpFill/>
            <a:ln w="0" cap="flat">
              <a:noFill/>
              <a:prstDash val="solid"/>
              <a:miter/>
            </a:ln>
          </p:spPr>
          <p:txBody>
            <a:bodyPr rtlCol="0" anchor="ctr"/>
            <a:lstStyle/>
            <a:p>
              <a:endParaRPr lang="en-US" sz="1641"/>
            </a:p>
          </p:txBody>
        </p:sp>
        <p:sp>
          <p:nvSpPr>
            <p:cNvPr id="83" name="Freeform: Shape 82">
              <a:extLst>
                <a:ext uri="{FF2B5EF4-FFF2-40B4-BE49-F238E27FC236}">
                  <a16:creationId xmlns:a16="http://schemas.microsoft.com/office/drawing/2014/main" id="{18B1EA88-EBC9-FE7E-EBCC-B97B48A13E91}"/>
                </a:ext>
              </a:extLst>
            </p:cNvPr>
            <p:cNvSpPr/>
            <p:nvPr/>
          </p:nvSpPr>
          <p:spPr>
            <a:xfrm>
              <a:off x="9079051" y="4918215"/>
              <a:ext cx="187740" cy="193225"/>
            </a:xfrm>
            <a:custGeom>
              <a:avLst/>
              <a:gdLst>
                <a:gd name="connsiteX0" fmla="*/ 95713 w 187740"/>
                <a:gd name="connsiteY0" fmla="*/ 193224 h 193225"/>
                <a:gd name="connsiteX1" fmla="*/ 160821 w 187740"/>
                <a:gd name="connsiteY1" fmla="*/ 168994 h 193225"/>
                <a:gd name="connsiteX2" fmla="*/ 158676 w 187740"/>
                <a:gd name="connsiteY2" fmla="*/ 144854 h 193225"/>
                <a:gd name="connsiteX3" fmla="*/ 187740 w 187740"/>
                <a:gd name="connsiteY3" fmla="*/ 64338 h 193225"/>
                <a:gd name="connsiteX4" fmla="*/ 96680 w 187740"/>
                <a:gd name="connsiteY4" fmla="*/ 16 h 193225"/>
                <a:gd name="connsiteX5" fmla="*/ 0 w 187740"/>
                <a:gd name="connsiteY5" fmla="*/ 95124 h 193225"/>
                <a:gd name="connsiteX6" fmla="*/ 95683 w 187740"/>
                <a:gd name="connsiteY6" fmla="*/ 193224 h 19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740" h="193225">
                  <a:moveTo>
                    <a:pt x="95713" y="193224"/>
                  </a:moveTo>
                  <a:cubicBezTo>
                    <a:pt x="121756" y="193375"/>
                    <a:pt x="143993" y="184070"/>
                    <a:pt x="160821" y="168994"/>
                  </a:cubicBezTo>
                  <a:cubicBezTo>
                    <a:pt x="159431" y="161169"/>
                    <a:pt x="158676" y="153102"/>
                    <a:pt x="158676" y="144854"/>
                  </a:cubicBezTo>
                  <a:cubicBezTo>
                    <a:pt x="158615" y="116243"/>
                    <a:pt x="169069" y="87662"/>
                    <a:pt x="187740" y="64338"/>
                  </a:cubicBezTo>
                  <a:cubicBezTo>
                    <a:pt x="173782" y="27569"/>
                    <a:pt x="141243" y="892"/>
                    <a:pt x="96680" y="16"/>
                  </a:cubicBezTo>
                  <a:cubicBezTo>
                    <a:pt x="43959" y="-981"/>
                    <a:pt x="-90" y="45848"/>
                    <a:pt x="0" y="95124"/>
                  </a:cubicBezTo>
                  <a:cubicBezTo>
                    <a:pt x="121" y="151319"/>
                    <a:pt x="43053" y="192892"/>
                    <a:pt x="95683" y="193224"/>
                  </a:cubicBezTo>
                  <a:close/>
                </a:path>
              </a:pathLst>
            </a:custGeom>
            <a:grpFill/>
            <a:ln w="0" cap="flat">
              <a:noFill/>
              <a:prstDash val="solid"/>
              <a:miter/>
            </a:ln>
          </p:spPr>
          <p:txBody>
            <a:bodyPr rtlCol="0" anchor="ctr"/>
            <a:lstStyle/>
            <a:p>
              <a:endParaRPr lang="en-US" sz="1641"/>
            </a:p>
          </p:txBody>
        </p:sp>
        <p:sp>
          <p:nvSpPr>
            <p:cNvPr id="84" name="Freeform: Shape 83">
              <a:extLst>
                <a:ext uri="{FF2B5EF4-FFF2-40B4-BE49-F238E27FC236}">
                  <a16:creationId xmlns:a16="http://schemas.microsoft.com/office/drawing/2014/main" id="{4D40A220-CC72-49BC-EF84-865C1D9D3BBA}"/>
                </a:ext>
              </a:extLst>
            </p:cNvPr>
            <p:cNvSpPr/>
            <p:nvPr/>
          </p:nvSpPr>
          <p:spPr>
            <a:xfrm>
              <a:off x="9467069" y="5116950"/>
              <a:ext cx="198990" cy="321417"/>
            </a:xfrm>
            <a:custGeom>
              <a:avLst/>
              <a:gdLst>
                <a:gd name="connsiteX0" fmla="*/ 144506 w 198990"/>
                <a:gd name="connsiteY0" fmla="*/ 12919 h 321417"/>
                <a:gd name="connsiteX1" fmla="*/ 88371 w 198990"/>
                <a:gd name="connsiteY1" fmla="*/ 230 h 321417"/>
                <a:gd name="connsiteX2" fmla="*/ 35288 w 198990"/>
                <a:gd name="connsiteY2" fmla="*/ 17300 h 321417"/>
                <a:gd name="connsiteX3" fmla="*/ 0 w 198990"/>
                <a:gd name="connsiteY3" fmla="*/ 54431 h 321417"/>
                <a:gd name="connsiteX4" fmla="*/ 30182 w 198990"/>
                <a:gd name="connsiteY4" fmla="*/ 94764 h 321417"/>
                <a:gd name="connsiteX5" fmla="*/ 42388 w 198990"/>
                <a:gd name="connsiteY5" fmla="*/ 146246 h 321417"/>
                <a:gd name="connsiteX6" fmla="*/ 42509 w 198990"/>
                <a:gd name="connsiteY6" fmla="*/ 199934 h 321417"/>
                <a:gd name="connsiteX7" fmla="*/ 42509 w 198990"/>
                <a:gd name="connsiteY7" fmla="*/ 202351 h 321417"/>
                <a:gd name="connsiteX8" fmla="*/ 42509 w 198990"/>
                <a:gd name="connsiteY8" fmla="*/ 221687 h 321417"/>
                <a:gd name="connsiteX9" fmla="*/ 42509 w 198990"/>
                <a:gd name="connsiteY9" fmla="*/ 244014 h 321417"/>
                <a:gd name="connsiteX10" fmla="*/ 42569 w 198990"/>
                <a:gd name="connsiteY10" fmla="*/ 295556 h 321417"/>
                <a:gd name="connsiteX11" fmla="*/ 38883 w 198990"/>
                <a:gd name="connsiteY11" fmla="*/ 321418 h 321417"/>
                <a:gd name="connsiteX12" fmla="*/ 130971 w 198990"/>
                <a:gd name="connsiteY12" fmla="*/ 289362 h 321417"/>
                <a:gd name="connsiteX13" fmla="*/ 181577 w 198990"/>
                <a:gd name="connsiteY13" fmla="*/ 259482 h 321417"/>
                <a:gd name="connsiteX14" fmla="*/ 186139 w 198990"/>
                <a:gd name="connsiteY14" fmla="*/ 255525 h 321417"/>
                <a:gd name="connsiteX15" fmla="*/ 198979 w 198990"/>
                <a:gd name="connsiteY15" fmla="*/ 222925 h 321417"/>
                <a:gd name="connsiteX16" fmla="*/ 198979 w 198990"/>
                <a:gd name="connsiteY16" fmla="*/ 172048 h 321417"/>
                <a:gd name="connsiteX17" fmla="*/ 198919 w 198990"/>
                <a:gd name="connsiteY17" fmla="*/ 172048 h 321417"/>
                <a:gd name="connsiteX18" fmla="*/ 198828 w 198990"/>
                <a:gd name="connsiteY18" fmla="*/ 97030 h 321417"/>
                <a:gd name="connsiteX19" fmla="*/ 191214 w 198990"/>
                <a:gd name="connsiteY19" fmla="*/ 62618 h 321417"/>
                <a:gd name="connsiteX20" fmla="*/ 144506 w 198990"/>
                <a:gd name="connsiteY20" fmla="*/ 12949 h 32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990" h="321417">
                  <a:moveTo>
                    <a:pt x="144506" y="12919"/>
                  </a:moveTo>
                  <a:cubicBezTo>
                    <a:pt x="126802" y="2919"/>
                    <a:pt x="107647" y="-1039"/>
                    <a:pt x="88371" y="230"/>
                  </a:cubicBezTo>
                  <a:cubicBezTo>
                    <a:pt x="69881" y="1468"/>
                    <a:pt x="51331" y="5366"/>
                    <a:pt x="35288" y="17300"/>
                  </a:cubicBezTo>
                  <a:cubicBezTo>
                    <a:pt x="20726" y="28116"/>
                    <a:pt x="8490" y="40231"/>
                    <a:pt x="0" y="54431"/>
                  </a:cubicBezTo>
                  <a:cubicBezTo>
                    <a:pt x="11239" y="65549"/>
                    <a:pt x="21239" y="78903"/>
                    <a:pt x="30182" y="94764"/>
                  </a:cubicBezTo>
                  <a:cubicBezTo>
                    <a:pt x="40787" y="113587"/>
                    <a:pt x="42237" y="133164"/>
                    <a:pt x="42388" y="146246"/>
                  </a:cubicBezTo>
                  <a:cubicBezTo>
                    <a:pt x="42600" y="164223"/>
                    <a:pt x="42569" y="182380"/>
                    <a:pt x="42509" y="199934"/>
                  </a:cubicBezTo>
                  <a:cubicBezTo>
                    <a:pt x="42509" y="200749"/>
                    <a:pt x="42509" y="201535"/>
                    <a:pt x="42509" y="202351"/>
                  </a:cubicBezTo>
                  <a:lnTo>
                    <a:pt x="42509" y="221687"/>
                  </a:lnTo>
                  <a:cubicBezTo>
                    <a:pt x="42539" y="229119"/>
                    <a:pt x="42509" y="236581"/>
                    <a:pt x="42509" y="244014"/>
                  </a:cubicBezTo>
                  <a:cubicBezTo>
                    <a:pt x="42509" y="260933"/>
                    <a:pt x="42479" y="278426"/>
                    <a:pt x="42569" y="295556"/>
                  </a:cubicBezTo>
                  <a:cubicBezTo>
                    <a:pt x="42630" y="305707"/>
                    <a:pt x="41149" y="314227"/>
                    <a:pt x="38883" y="321418"/>
                  </a:cubicBezTo>
                  <a:cubicBezTo>
                    <a:pt x="70878" y="315224"/>
                    <a:pt x="101544" y="303864"/>
                    <a:pt x="130971" y="289362"/>
                  </a:cubicBezTo>
                  <a:cubicBezTo>
                    <a:pt x="148313" y="280812"/>
                    <a:pt x="164507" y="271900"/>
                    <a:pt x="181577" y="259482"/>
                  </a:cubicBezTo>
                  <a:cubicBezTo>
                    <a:pt x="183238" y="258274"/>
                    <a:pt x="184749" y="256945"/>
                    <a:pt x="186139" y="255525"/>
                  </a:cubicBezTo>
                  <a:cubicBezTo>
                    <a:pt x="194689" y="246944"/>
                    <a:pt x="199009" y="235041"/>
                    <a:pt x="198979" y="222925"/>
                  </a:cubicBezTo>
                  <a:cubicBezTo>
                    <a:pt x="198979" y="205976"/>
                    <a:pt x="198979" y="188997"/>
                    <a:pt x="198979" y="172048"/>
                  </a:cubicBezTo>
                  <a:lnTo>
                    <a:pt x="198919" y="172048"/>
                  </a:lnTo>
                  <a:cubicBezTo>
                    <a:pt x="198919" y="147032"/>
                    <a:pt x="199130" y="122016"/>
                    <a:pt x="198828" y="97030"/>
                  </a:cubicBezTo>
                  <a:cubicBezTo>
                    <a:pt x="198677" y="85126"/>
                    <a:pt x="197136" y="73102"/>
                    <a:pt x="191214" y="62618"/>
                  </a:cubicBezTo>
                  <a:cubicBezTo>
                    <a:pt x="179764" y="42315"/>
                    <a:pt x="165473" y="24792"/>
                    <a:pt x="144506" y="12949"/>
                  </a:cubicBezTo>
                  <a:close/>
                </a:path>
              </a:pathLst>
            </a:custGeom>
            <a:grpFill/>
            <a:ln w="0" cap="flat">
              <a:noFill/>
              <a:prstDash val="solid"/>
              <a:miter/>
            </a:ln>
          </p:spPr>
          <p:txBody>
            <a:bodyPr rtlCol="0" anchor="ctr"/>
            <a:lstStyle/>
            <a:p>
              <a:endParaRPr lang="en-US" sz="1641"/>
            </a:p>
          </p:txBody>
        </p:sp>
        <p:sp>
          <p:nvSpPr>
            <p:cNvPr id="85" name="Freeform: Shape 84">
              <a:extLst>
                <a:ext uri="{FF2B5EF4-FFF2-40B4-BE49-F238E27FC236}">
                  <a16:creationId xmlns:a16="http://schemas.microsoft.com/office/drawing/2014/main" id="{B3AEEA38-786D-1910-8FBE-30163BAE557B}"/>
                </a:ext>
              </a:extLst>
            </p:cNvPr>
            <p:cNvSpPr/>
            <p:nvPr/>
          </p:nvSpPr>
          <p:spPr>
            <a:xfrm>
              <a:off x="9471812" y="4918214"/>
              <a:ext cx="188404" cy="193226"/>
            </a:xfrm>
            <a:custGeom>
              <a:avLst/>
              <a:gdLst>
                <a:gd name="connsiteX0" fmla="*/ 32025 w 188404"/>
                <a:gd name="connsiteY0" fmla="*/ 146607 h 193226"/>
                <a:gd name="connsiteX1" fmla="*/ 31874 w 188404"/>
                <a:gd name="connsiteY1" fmla="*/ 149084 h 193226"/>
                <a:gd name="connsiteX2" fmla="*/ 28672 w 188404"/>
                <a:gd name="connsiteY2" fmla="*/ 171442 h 193226"/>
                <a:gd name="connsiteX3" fmla="*/ 89278 w 188404"/>
                <a:gd name="connsiteY3" fmla="*/ 193225 h 193226"/>
                <a:gd name="connsiteX4" fmla="*/ 188405 w 188404"/>
                <a:gd name="connsiteY4" fmla="*/ 97089 h 193226"/>
                <a:gd name="connsiteX5" fmla="*/ 90245 w 188404"/>
                <a:gd name="connsiteY5" fmla="*/ 16 h 193226"/>
                <a:gd name="connsiteX6" fmla="*/ 0 w 188404"/>
                <a:gd name="connsiteY6" fmla="*/ 62284 h 193226"/>
                <a:gd name="connsiteX7" fmla="*/ 31814 w 188404"/>
                <a:gd name="connsiteY7" fmla="*/ 144130 h 193226"/>
                <a:gd name="connsiteX8" fmla="*/ 31995 w 188404"/>
                <a:gd name="connsiteY8" fmla="*/ 146607 h 1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04" h="193226">
                  <a:moveTo>
                    <a:pt x="32025" y="146607"/>
                  </a:moveTo>
                  <a:lnTo>
                    <a:pt x="31874" y="149084"/>
                  </a:lnTo>
                  <a:cubicBezTo>
                    <a:pt x="31361" y="156758"/>
                    <a:pt x="30273" y="164191"/>
                    <a:pt x="28672" y="171442"/>
                  </a:cubicBezTo>
                  <a:cubicBezTo>
                    <a:pt x="45198" y="185098"/>
                    <a:pt x="66316" y="193074"/>
                    <a:pt x="89278" y="193225"/>
                  </a:cubicBezTo>
                  <a:cubicBezTo>
                    <a:pt x="146168" y="193587"/>
                    <a:pt x="184961" y="148843"/>
                    <a:pt x="188405" y="97089"/>
                  </a:cubicBezTo>
                  <a:cubicBezTo>
                    <a:pt x="184568" y="44429"/>
                    <a:pt x="147225" y="1134"/>
                    <a:pt x="90245" y="16"/>
                  </a:cubicBezTo>
                  <a:cubicBezTo>
                    <a:pt x="49579" y="-769"/>
                    <a:pt x="14079" y="26936"/>
                    <a:pt x="0" y="62284"/>
                  </a:cubicBezTo>
                  <a:cubicBezTo>
                    <a:pt x="18369" y="84762"/>
                    <a:pt x="29578" y="113403"/>
                    <a:pt x="31814" y="144130"/>
                  </a:cubicBezTo>
                  <a:lnTo>
                    <a:pt x="31995" y="146607"/>
                  </a:lnTo>
                  <a:close/>
                </a:path>
              </a:pathLst>
            </a:custGeom>
            <a:grpFill/>
            <a:ln w="0" cap="flat">
              <a:noFill/>
              <a:prstDash val="solid"/>
              <a:miter/>
            </a:ln>
          </p:spPr>
          <p:txBody>
            <a:bodyPr rtlCol="0" anchor="ctr"/>
            <a:lstStyle/>
            <a:p>
              <a:endParaRPr lang="en-US" sz="1641"/>
            </a:p>
          </p:txBody>
        </p:sp>
        <p:sp>
          <p:nvSpPr>
            <p:cNvPr id="86" name="Freeform: Shape 85">
              <a:extLst>
                <a:ext uri="{FF2B5EF4-FFF2-40B4-BE49-F238E27FC236}">
                  <a16:creationId xmlns:a16="http://schemas.microsoft.com/office/drawing/2014/main" id="{477E2F3A-5FAA-28AA-15E3-2A743A094340}"/>
                </a:ext>
              </a:extLst>
            </p:cNvPr>
            <p:cNvSpPr/>
            <p:nvPr/>
          </p:nvSpPr>
          <p:spPr>
            <a:xfrm>
              <a:off x="9262071" y="5170879"/>
              <a:ext cx="211978" cy="422652"/>
            </a:xfrm>
            <a:custGeom>
              <a:avLst/>
              <a:gdLst>
                <a:gd name="connsiteX0" fmla="*/ 141008 w 211978"/>
                <a:gd name="connsiteY0" fmla="*/ 422569 h 422652"/>
                <a:gd name="connsiteX1" fmla="*/ 175330 w 211978"/>
                <a:gd name="connsiteY1" fmla="*/ 388580 h 422652"/>
                <a:gd name="connsiteX2" fmla="*/ 175179 w 211978"/>
                <a:gd name="connsiteY2" fmla="*/ 291417 h 422652"/>
                <a:gd name="connsiteX3" fmla="*/ 186448 w 211978"/>
                <a:gd name="connsiteY3" fmla="*/ 277398 h 422652"/>
                <a:gd name="connsiteX4" fmla="*/ 211977 w 211978"/>
                <a:gd name="connsiteY4" fmla="*/ 246068 h 422652"/>
                <a:gd name="connsiteX5" fmla="*/ 211947 w 211978"/>
                <a:gd name="connsiteY5" fmla="*/ 172017 h 422652"/>
                <a:gd name="connsiteX6" fmla="*/ 211887 w 211978"/>
                <a:gd name="connsiteY6" fmla="*/ 172017 h 422652"/>
                <a:gd name="connsiteX7" fmla="*/ 211796 w 211978"/>
                <a:gd name="connsiteY7" fmla="*/ 97000 h 422652"/>
                <a:gd name="connsiteX8" fmla="*/ 204182 w 211978"/>
                <a:gd name="connsiteY8" fmla="*/ 62588 h 422652"/>
                <a:gd name="connsiteX9" fmla="*/ 157474 w 211978"/>
                <a:gd name="connsiteY9" fmla="*/ 12919 h 422652"/>
                <a:gd name="connsiteX10" fmla="*/ 101339 w 211978"/>
                <a:gd name="connsiteY10" fmla="*/ 230 h 422652"/>
                <a:gd name="connsiteX11" fmla="*/ 48256 w 211978"/>
                <a:gd name="connsiteY11" fmla="*/ 17300 h 422652"/>
                <a:gd name="connsiteX12" fmla="*/ 369 w 211978"/>
                <a:gd name="connsiteY12" fmla="*/ 99296 h 422652"/>
                <a:gd name="connsiteX13" fmla="*/ 188 w 211978"/>
                <a:gd name="connsiteY13" fmla="*/ 246461 h 422652"/>
                <a:gd name="connsiteX14" fmla="*/ 26654 w 211978"/>
                <a:gd name="connsiteY14" fmla="*/ 277247 h 422652"/>
                <a:gd name="connsiteX15" fmla="*/ 38890 w 211978"/>
                <a:gd name="connsiteY15" fmla="*/ 292384 h 422652"/>
                <a:gd name="connsiteX16" fmla="*/ 38679 w 211978"/>
                <a:gd name="connsiteY16" fmla="*/ 388580 h 422652"/>
                <a:gd name="connsiteX17" fmla="*/ 72728 w 211978"/>
                <a:gd name="connsiteY17" fmla="*/ 422539 h 422652"/>
                <a:gd name="connsiteX18" fmla="*/ 141008 w 211978"/>
                <a:gd name="connsiteY18" fmla="*/ 422539 h 42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78" h="422652">
                  <a:moveTo>
                    <a:pt x="141008" y="422569"/>
                  </a:moveTo>
                  <a:cubicBezTo>
                    <a:pt x="164846" y="422448"/>
                    <a:pt x="175239" y="412146"/>
                    <a:pt x="175330" y="388580"/>
                  </a:cubicBezTo>
                  <a:cubicBezTo>
                    <a:pt x="175420" y="356192"/>
                    <a:pt x="175541" y="323805"/>
                    <a:pt x="175179" y="291417"/>
                  </a:cubicBezTo>
                  <a:cubicBezTo>
                    <a:pt x="175088" y="282957"/>
                    <a:pt x="177173" y="277338"/>
                    <a:pt x="186448" y="277398"/>
                  </a:cubicBezTo>
                  <a:cubicBezTo>
                    <a:pt x="204998" y="277549"/>
                    <a:pt x="212068" y="264377"/>
                    <a:pt x="211977" y="246068"/>
                  </a:cubicBezTo>
                  <a:cubicBezTo>
                    <a:pt x="211856" y="221384"/>
                    <a:pt x="211947" y="196701"/>
                    <a:pt x="211947" y="172017"/>
                  </a:cubicBezTo>
                  <a:lnTo>
                    <a:pt x="211887" y="172017"/>
                  </a:lnTo>
                  <a:cubicBezTo>
                    <a:pt x="211887" y="147002"/>
                    <a:pt x="212098" y="121986"/>
                    <a:pt x="211796" y="97000"/>
                  </a:cubicBezTo>
                  <a:cubicBezTo>
                    <a:pt x="211645" y="85096"/>
                    <a:pt x="210104" y="73072"/>
                    <a:pt x="204182" y="62588"/>
                  </a:cubicBezTo>
                  <a:cubicBezTo>
                    <a:pt x="192732" y="42285"/>
                    <a:pt x="178442" y="24762"/>
                    <a:pt x="157474" y="12919"/>
                  </a:cubicBezTo>
                  <a:cubicBezTo>
                    <a:pt x="139770" y="2919"/>
                    <a:pt x="120615" y="-1039"/>
                    <a:pt x="101339" y="230"/>
                  </a:cubicBezTo>
                  <a:cubicBezTo>
                    <a:pt x="82849" y="1468"/>
                    <a:pt x="64299" y="5366"/>
                    <a:pt x="48256" y="17300"/>
                  </a:cubicBezTo>
                  <a:cubicBezTo>
                    <a:pt x="20370" y="38025"/>
                    <a:pt x="853" y="63343"/>
                    <a:pt x="369" y="99296"/>
                  </a:cubicBezTo>
                  <a:cubicBezTo>
                    <a:pt x="-295" y="148331"/>
                    <a:pt x="128" y="197396"/>
                    <a:pt x="188" y="246461"/>
                  </a:cubicBezTo>
                  <a:cubicBezTo>
                    <a:pt x="188" y="266612"/>
                    <a:pt x="6623" y="274679"/>
                    <a:pt x="26654" y="277247"/>
                  </a:cubicBezTo>
                  <a:cubicBezTo>
                    <a:pt x="36806" y="278546"/>
                    <a:pt x="39011" y="283108"/>
                    <a:pt x="38890" y="292384"/>
                  </a:cubicBezTo>
                  <a:cubicBezTo>
                    <a:pt x="38437" y="324439"/>
                    <a:pt x="38618" y="356494"/>
                    <a:pt x="38679" y="388580"/>
                  </a:cubicBezTo>
                  <a:cubicBezTo>
                    <a:pt x="38709" y="409789"/>
                    <a:pt x="51308" y="422388"/>
                    <a:pt x="72728" y="422539"/>
                  </a:cubicBezTo>
                  <a:cubicBezTo>
                    <a:pt x="95478" y="422690"/>
                    <a:pt x="118258" y="422690"/>
                    <a:pt x="141008" y="422539"/>
                  </a:cubicBezTo>
                  <a:close/>
                </a:path>
              </a:pathLst>
            </a:custGeom>
            <a:grpFill/>
            <a:ln w="0" cap="flat">
              <a:noFill/>
              <a:prstDash val="solid"/>
              <a:miter/>
            </a:ln>
          </p:spPr>
          <p:txBody>
            <a:bodyPr rtlCol="0" anchor="ctr"/>
            <a:lstStyle/>
            <a:p>
              <a:endParaRPr lang="en-US" sz="1641"/>
            </a:p>
          </p:txBody>
        </p:sp>
        <p:sp>
          <p:nvSpPr>
            <p:cNvPr id="87" name="Freeform: Shape 86">
              <a:extLst>
                <a:ext uri="{FF2B5EF4-FFF2-40B4-BE49-F238E27FC236}">
                  <a16:creationId xmlns:a16="http://schemas.microsoft.com/office/drawing/2014/main" id="{734A2DDD-879F-8849-890C-295FCD48BDF7}"/>
                </a:ext>
              </a:extLst>
            </p:cNvPr>
            <p:cNvSpPr/>
            <p:nvPr/>
          </p:nvSpPr>
          <p:spPr>
            <a:xfrm>
              <a:off x="9273286" y="4972203"/>
              <a:ext cx="194840" cy="193224"/>
            </a:xfrm>
            <a:custGeom>
              <a:avLst/>
              <a:gdLst>
                <a:gd name="connsiteX0" fmla="*/ 95713 w 194840"/>
                <a:gd name="connsiteY0" fmla="*/ 193195 h 193224"/>
                <a:gd name="connsiteX1" fmla="*/ 194840 w 194840"/>
                <a:gd name="connsiteY1" fmla="*/ 97059 h 193224"/>
                <a:gd name="connsiteX2" fmla="*/ 96680 w 194840"/>
                <a:gd name="connsiteY2" fmla="*/ 17 h 193224"/>
                <a:gd name="connsiteX3" fmla="*/ 0 w 194840"/>
                <a:gd name="connsiteY3" fmla="*/ 95125 h 193224"/>
                <a:gd name="connsiteX4" fmla="*/ 95683 w 194840"/>
                <a:gd name="connsiteY4" fmla="*/ 193225 h 19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40" h="193224">
                  <a:moveTo>
                    <a:pt x="95713" y="193195"/>
                  </a:moveTo>
                  <a:cubicBezTo>
                    <a:pt x="152603" y="193557"/>
                    <a:pt x="191396" y="148813"/>
                    <a:pt x="194840" y="97059"/>
                  </a:cubicBezTo>
                  <a:cubicBezTo>
                    <a:pt x="191003" y="44399"/>
                    <a:pt x="153661" y="1104"/>
                    <a:pt x="96680" y="17"/>
                  </a:cubicBezTo>
                  <a:cubicBezTo>
                    <a:pt x="43959" y="-1011"/>
                    <a:pt x="-90" y="45819"/>
                    <a:pt x="0" y="95125"/>
                  </a:cubicBezTo>
                  <a:cubicBezTo>
                    <a:pt x="121" y="151320"/>
                    <a:pt x="43053" y="192893"/>
                    <a:pt x="95683" y="193225"/>
                  </a:cubicBezTo>
                  <a:close/>
                </a:path>
              </a:pathLst>
            </a:custGeom>
            <a:grpFill/>
            <a:ln w="0" cap="flat">
              <a:noFill/>
              <a:prstDash val="solid"/>
              <a:miter/>
            </a:ln>
          </p:spPr>
          <p:txBody>
            <a:bodyPr rtlCol="0" anchor="ctr"/>
            <a:lstStyle/>
            <a:p>
              <a:endParaRPr lang="en-US" sz="1641"/>
            </a:p>
          </p:txBody>
        </p:sp>
      </p:grpSp>
      <p:grpSp>
        <p:nvGrpSpPr>
          <p:cNvPr id="303" name="Group 302">
            <a:extLst>
              <a:ext uri="{FF2B5EF4-FFF2-40B4-BE49-F238E27FC236}">
                <a16:creationId xmlns:a16="http://schemas.microsoft.com/office/drawing/2014/main" id="{D6DEDB7D-C084-E414-DEDD-4DFB796B3B7C}"/>
              </a:ext>
            </a:extLst>
          </p:cNvPr>
          <p:cNvGrpSpPr/>
          <p:nvPr/>
        </p:nvGrpSpPr>
        <p:grpSpPr>
          <a:xfrm>
            <a:off x="8408340" y="5560784"/>
            <a:ext cx="473625" cy="446222"/>
            <a:chOff x="8005703" y="4973178"/>
            <a:chExt cx="473625" cy="446222"/>
          </a:xfrm>
        </p:grpSpPr>
        <p:grpSp>
          <p:nvGrpSpPr>
            <p:cNvPr id="88" name="Graphic 75">
              <a:extLst>
                <a:ext uri="{FF2B5EF4-FFF2-40B4-BE49-F238E27FC236}">
                  <a16:creationId xmlns:a16="http://schemas.microsoft.com/office/drawing/2014/main" id="{B1767CFD-A505-EE5F-2CBD-C73AB8F5062F}"/>
                </a:ext>
              </a:extLst>
            </p:cNvPr>
            <p:cNvGrpSpPr/>
            <p:nvPr/>
          </p:nvGrpSpPr>
          <p:grpSpPr>
            <a:xfrm>
              <a:off x="8327100" y="4973178"/>
              <a:ext cx="152228" cy="446222"/>
              <a:chOff x="3297729" y="3929122"/>
              <a:chExt cx="220407" cy="646074"/>
            </a:xfrm>
            <a:solidFill>
              <a:srgbClr val="FFA861"/>
            </a:solidFill>
          </p:grpSpPr>
          <p:sp>
            <p:nvSpPr>
              <p:cNvPr id="89" name="Freeform: Shape 88">
                <a:extLst>
                  <a:ext uri="{FF2B5EF4-FFF2-40B4-BE49-F238E27FC236}">
                    <a16:creationId xmlns:a16="http://schemas.microsoft.com/office/drawing/2014/main" id="{A139FB43-583E-AFC7-104F-972AB507C1C8}"/>
                  </a:ext>
                </a:extLst>
              </p:cNvPr>
              <p:cNvSpPr/>
              <p:nvPr/>
            </p:nvSpPr>
            <p:spPr>
              <a:xfrm>
                <a:off x="3297729" y="4135759"/>
                <a:ext cx="220407" cy="439437"/>
              </a:xfrm>
              <a:custGeom>
                <a:avLst/>
                <a:gdLst>
                  <a:gd name="connsiteX0" fmla="*/ 220385 w 220407"/>
                  <a:gd name="connsiteY0" fmla="*/ 178863 h 439437"/>
                  <a:gd name="connsiteX1" fmla="*/ 220322 w 220407"/>
                  <a:gd name="connsiteY1" fmla="*/ 178863 h 439437"/>
                  <a:gd name="connsiteX2" fmla="*/ 220239 w 220407"/>
                  <a:gd name="connsiteY2" fmla="*/ 100863 h 439437"/>
                  <a:gd name="connsiteX3" fmla="*/ 212328 w 220407"/>
                  <a:gd name="connsiteY3" fmla="*/ 65075 h 439437"/>
                  <a:gd name="connsiteX4" fmla="*/ 163752 w 220407"/>
                  <a:gd name="connsiteY4" fmla="*/ 13444 h 439437"/>
                  <a:gd name="connsiteX5" fmla="*/ 105382 w 220407"/>
                  <a:gd name="connsiteY5" fmla="*/ 238 h 439437"/>
                  <a:gd name="connsiteX6" fmla="*/ 50194 w 220407"/>
                  <a:gd name="connsiteY6" fmla="*/ 17986 h 439437"/>
                  <a:gd name="connsiteX7" fmla="*/ 384 w 220407"/>
                  <a:gd name="connsiteY7" fmla="*/ 103228 h 439437"/>
                  <a:gd name="connsiteX8" fmla="*/ 195 w 220407"/>
                  <a:gd name="connsiteY8" fmla="*/ 256236 h 439437"/>
                  <a:gd name="connsiteX9" fmla="*/ 27717 w 220407"/>
                  <a:gd name="connsiteY9" fmla="*/ 288257 h 439437"/>
                  <a:gd name="connsiteX10" fmla="*/ 40441 w 220407"/>
                  <a:gd name="connsiteY10" fmla="*/ 303995 h 439437"/>
                  <a:gd name="connsiteX11" fmla="*/ 40232 w 220407"/>
                  <a:gd name="connsiteY11" fmla="*/ 404013 h 439437"/>
                  <a:gd name="connsiteX12" fmla="*/ 75643 w 220407"/>
                  <a:gd name="connsiteY12" fmla="*/ 439320 h 439437"/>
                  <a:gd name="connsiteX13" fmla="*/ 146654 w 220407"/>
                  <a:gd name="connsiteY13" fmla="*/ 439320 h 439437"/>
                  <a:gd name="connsiteX14" fmla="*/ 182337 w 220407"/>
                  <a:gd name="connsiteY14" fmla="*/ 403992 h 439437"/>
                  <a:gd name="connsiteX15" fmla="*/ 182169 w 220407"/>
                  <a:gd name="connsiteY15" fmla="*/ 302991 h 439437"/>
                  <a:gd name="connsiteX16" fmla="*/ 193869 w 220407"/>
                  <a:gd name="connsiteY16" fmla="*/ 288425 h 439437"/>
                  <a:gd name="connsiteX17" fmla="*/ 220406 w 220407"/>
                  <a:gd name="connsiteY17" fmla="*/ 255860 h 439437"/>
                  <a:gd name="connsiteX18" fmla="*/ 220364 w 220407"/>
                  <a:gd name="connsiteY18" fmla="*/ 178843 h 43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407" h="439437">
                    <a:moveTo>
                      <a:pt x="220385" y="178863"/>
                    </a:moveTo>
                    <a:lnTo>
                      <a:pt x="220322" y="178863"/>
                    </a:lnTo>
                    <a:cubicBezTo>
                      <a:pt x="220322" y="152870"/>
                      <a:pt x="220532" y="126856"/>
                      <a:pt x="220239" y="100863"/>
                    </a:cubicBezTo>
                    <a:cubicBezTo>
                      <a:pt x="220092" y="88473"/>
                      <a:pt x="218481" y="75979"/>
                      <a:pt x="212328" y="65075"/>
                    </a:cubicBezTo>
                    <a:cubicBezTo>
                      <a:pt x="200440" y="43979"/>
                      <a:pt x="185560" y="25750"/>
                      <a:pt x="163752" y="13444"/>
                    </a:cubicBezTo>
                    <a:cubicBezTo>
                      <a:pt x="145335" y="3043"/>
                      <a:pt x="125432" y="-1080"/>
                      <a:pt x="105382" y="238"/>
                    </a:cubicBezTo>
                    <a:cubicBezTo>
                      <a:pt x="86149" y="1515"/>
                      <a:pt x="66895" y="5575"/>
                      <a:pt x="50194" y="17986"/>
                    </a:cubicBezTo>
                    <a:cubicBezTo>
                      <a:pt x="21208" y="39500"/>
                      <a:pt x="886" y="65828"/>
                      <a:pt x="384" y="103228"/>
                    </a:cubicBezTo>
                    <a:cubicBezTo>
                      <a:pt x="-307" y="154231"/>
                      <a:pt x="133" y="205233"/>
                      <a:pt x="195" y="256236"/>
                    </a:cubicBezTo>
                    <a:cubicBezTo>
                      <a:pt x="216" y="277165"/>
                      <a:pt x="6893" y="285578"/>
                      <a:pt x="27717" y="288257"/>
                    </a:cubicBezTo>
                    <a:cubicBezTo>
                      <a:pt x="38286" y="289618"/>
                      <a:pt x="40567" y="294347"/>
                      <a:pt x="40441" y="303995"/>
                    </a:cubicBezTo>
                    <a:cubicBezTo>
                      <a:pt x="39960" y="337335"/>
                      <a:pt x="40169" y="370674"/>
                      <a:pt x="40232" y="404013"/>
                    </a:cubicBezTo>
                    <a:cubicBezTo>
                      <a:pt x="40274" y="426072"/>
                      <a:pt x="53375" y="439173"/>
                      <a:pt x="75643" y="439320"/>
                    </a:cubicBezTo>
                    <a:cubicBezTo>
                      <a:pt x="99313" y="439487"/>
                      <a:pt x="122983" y="439466"/>
                      <a:pt x="146654" y="439320"/>
                    </a:cubicBezTo>
                    <a:cubicBezTo>
                      <a:pt x="171433" y="439194"/>
                      <a:pt x="182253" y="428500"/>
                      <a:pt x="182337" y="403992"/>
                    </a:cubicBezTo>
                    <a:cubicBezTo>
                      <a:pt x="182442" y="370318"/>
                      <a:pt x="182546" y="336644"/>
                      <a:pt x="182169" y="302991"/>
                    </a:cubicBezTo>
                    <a:cubicBezTo>
                      <a:pt x="182065" y="294201"/>
                      <a:pt x="184241" y="288341"/>
                      <a:pt x="193869" y="288425"/>
                    </a:cubicBezTo>
                    <a:cubicBezTo>
                      <a:pt x="213144" y="288592"/>
                      <a:pt x="220511" y="274863"/>
                      <a:pt x="220406" y="255860"/>
                    </a:cubicBezTo>
                    <a:cubicBezTo>
                      <a:pt x="220259" y="230201"/>
                      <a:pt x="220364" y="204522"/>
                      <a:pt x="220364" y="178843"/>
                    </a:cubicBezTo>
                    <a:close/>
                  </a:path>
                </a:pathLst>
              </a:custGeom>
              <a:grpFill/>
              <a:ln w="0" cap="flat">
                <a:noFill/>
                <a:prstDash val="solid"/>
                <a:miter/>
              </a:ln>
            </p:spPr>
            <p:txBody>
              <a:bodyPr rtlCol="0" anchor="ctr"/>
              <a:lstStyle/>
              <a:p>
                <a:endParaRPr lang="en-US" sz="1641"/>
              </a:p>
            </p:txBody>
          </p:sp>
          <p:sp>
            <p:nvSpPr>
              <p:cNvPr id="90" name="Freeform: Shape 89">
                <a:extLst>
                  <a:ext uri="{FF2B5EF4-FFF2-40B4-BE49-F238E27FC236}">
                    <a16:creationId xmlns:a16="http://schemas.microsoft.com/office/drawing/2014/main" id="{D8E1E1E6-FD0D-1B53-B277-70E0E48DA230}"/>
                  </a:ext>
                </a:extLst>
              </p:cNvPr>
              <p:cNvSpPr/>
              <p:nvPr/>
            </p:nvSpPr>
            <p:spPr>
              <a:xfrm>
                <a:off x="3309435" y="3929122"/>
                <a:ext cx="202588" cy="200891"/>
              </a:xfrm>
              <a:custGeom>
                <a:avLst/>
                <a:gdLst>
                  <a:gd name="connsiteX0" fmla="*/ 99516 w 202588"/>
                  <a:gd name="connsiteY0" fmla="*/ 200890 h 200891"/>
                  <a:gd name="connsiteX1" fmla="*/ 202589 w 202588"/>
                  <a:gd name="connsiteY1" fmla="*/ 100935 h 200891"/>
                  <a:gd name="connsiteX2" fmla="*/ 100520 w 202588"/>
                  <a:gd name="connsiteY2" fmla="*/ 17 h 200891"/>
                  <a:gd name="connsiteX3" fmla="*/ 0 w 202588"/>
                  <a:gd name="connsiteY3" fmla="*/ 98905 h 200891"/>
                  <a:gd name="connsiteX4" fmla="*/ 99495 w 202588"/>
                  <a:gd name="connsiteY4" fmla="*/ 200890 h 20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8" h="200891">
                    <a:moveTo>
                      <a:pt x="99516" y="200890"/>
                    </a:moveTo>
                    <a:cubicBezTo>
                      <a:pt x="158681" y="201245"/>
                      <a:pt x="199010" y="154763"/>
                      <a:pt x="202589" y="100935"/>
                    </a:cubicBezTo>
                    <a:cubicBezTo>
                      <a:pt x="198612" y="46186"/>
                      <a:pt x="159769" y="1168"/>
                      <a:pt x="100520" y="17"/>
                    </a:cubicBezTo>
                    <a:cubicBezTo>
                      <a:pt x="45708" y="-1050"/>
                      <a:pt x="-104" y="47651"/>
                      <a:pt x="0" y="98905"/>
                    </a:cubicBezTo>
                    <a:cubicBezTo>
                      <a:pt x="126" y="157337"/>
                      <a:pt x="44766" y="200555"/>
                      <a:pt x="99495" y="200890"/>
                    </a:cubicBezTo>
                    <a:close/>
                  </a:path>
                </a:pathLst>
              </a:custGeom>
              <a:grpFill/>
              <a:ln w="0" cap="flat">
                <a:noFill/>
                <a:prstDash val="solid"/>
                <a:miter/>
              </a:ln>
            </p:spPr>
            <p:txBody>
              <a:bodyPr rtlCol="0" anchor="ctr"/>
              <a:lstStyle/>
              <a:p>
                <a:endParaRPr lang="en-US" sz="1641"/>
              </a:p>
            </p:txBody>
          </p:sp>
        </p:grpSp>
        <p:grpSp>
          <p:nvGrpSpPr>
            <p:cNvPr id="91" name="Graphic 75">
              <a:extLst>
                <a:ext uri="{FF2B5EF4-FFF2-40B4-BE49-F238E27FC236}">
                  <a16:creationId xmlns:a16="http://schemas.microsoft.com/office/drawing/2014/main" id="{DD5A3A19-08C9-5C69-4FE0-5A5A40E30BF5}"/>
                </a:ext>
              </a:extLst>
            </p:cNvPr>
            <p:cNvGrpSpPr/>
            <p:nvPr/>
          </p:nvGrpSpPr>
          <p:grpSpPr>
            <a:xfrm>
              <a:off x="8005703" y="4973178"/>
              <a:ext cx="199325" cy="437628"/>
              <a:chOff x="3738875" y="3941543"/>
              <a:chExt cx="288599" cy="633630"/>
            </a:xfrm>
            <a:solidFill>
              <a:schemeClr val="tx2">
                <a:lumMod val="40000"/>
                <a:lumOff val="60000"/>
              </a:schemeClr>
            </a:solidFill>
          </p:grpSpPr>
          <p:sp>
            <p:nvSpPr>
              <p:cNvPr id="92" name="Freeform: Shape 91">
                <a:extLst>
                  <a:ext uri="{FF2B5EF4-FFF2-40B4-BE49-F238E27FC236}">
                    <a16:creationId xmlns:a16="http://schemas.microsoft.com/office/drawing/2014/main" id="{B27F93A7-CDFE-2D25-91AB-79A200A71CD9}"/>
                  </a:ext>
                </a:extLst>
              </p:cNvPr>
              <p:cNvSpPr/>
              <p:nvPr/>
            </p:nvSpPr>
            <p:spPr>
              <a:xfrm>
                <a:off x="3738875" y="4153381"/>
                <a:ext cx="288599" cy="421792"/>
              </a:xfrm>
              <a:custGeom>
                <a:avLst/>
                <a:gdLst>
                  <a:gd name="connsiteX0" fmla="*/ 286987 w 288599"/>
                  <a:gd name="connsiteY0" fmla="*/ 281916 h 421792"/>
                  <a:gd name="connsiteX1" fmla="*/ 260220 w 288599"/>
                  <a:gd name="connsiteY1" fmla="*/ 220867 h 421792"/>
                  <a:gd name="connsiteX2" fmla="*/ 241551 w 288599"/>
                  <a:gd name="connsiteY2" fmla="*/ 150924 h 421792"/>
                  <a:gd name="connsiteX3" fmla="*/ 241656 w 288599"/>
                  <a:gd name="connsiteY3" fmla="*/ 135939 h 421792"/>
                  <a:gd name="connsiteX4" fmla="*/ 241677 w 288599"/>
                  <a:gd name="connsiteY4" fmla="*/ 106953 h 421792"/>
                  <a:gd name="connsiteX5" fmla="*/ 207647 w 288599"/>
                  <a:gd name="connsiteY5" fmla="*/ 24013 h 421792"/>
                  <a:gd name="connsiteX6" fmla="*/ 81092 w 288599"/>
                  <a:gd name="connsiteY6" fmla="*/ 23092 h 421792"/>
                  <a:gd name="connsiteX7" fmla="*/ 45618 w 288599"/>
                  <a:gd name="connsiteY7" fmla="*/ 106513 h 421792"/>
                  <a:gd name="connsiteX8" fmla="*/ 45932 w 288599"/>
                  <a:gd name="connsiteY8" fmla="*/ 148454 h 421792"/>
                  <a:gd name="connsiteX9" fmla="*/ 23999 w 288599"/>
                  <a:gd name="connsiteY9" fmla="*/ 228987 h 421792"/>
                  <a:gd name="connsiteX10" fmla="*/ 1208 w 288599"/>
                  <a:gd name="connsiteY10" fmla="*/ 282083 h 421792"/>
                  <a:gd name="connsiteX11" fmla="*/ 15753 w 288599"/>
                  <a:gd name="connsiteY11" fmla="*/ 309206 h 421792"/>
                  <a:gd name="connsiteX12" fmla="*/ 54387 w 288599"/>
                  <a:gd name="connsiteY12" fmla="*/ 310567 h 421792"/>
                  <a:gd name="connsiteX13" fmla="*/ 79585 w 288599"/>
                  <a:gd name="connsiteY13" fmla="*/ 331788 h 421792"/>
                  <a:gd name="connsiteX14" fmla="*/ 79627 w 288599"/>
                  <a:gd name="connsiteY14" fmla="*/ 388756 h 421792"/>
                  <a:gd name="connsiteX15" fmla="*/ 112883 w 288599"/>
                  <a:gd name="connsiteY15" fmla="*/ 421698 h 421792"/>
                  <a:gd name="connsiteX16" fmla="*/ 177845 w 288599"/>
                  <a:gd name="connsiteY16" fmla="*/ 421698 h 421792"/>
                  <a:gd name="connsiteX17" fmla="*/ 209656 w 288599"/>
                  <a:gd name="connsiteY17" fmla="*/ 389237 h 421792"/>
                  <a:gd name="connsiteX18" fmla="*/ 209824 w 288599"/>
                  <a:gd name="connsiteY18" fmla="*/ 329277 h 421792"/>
                  <a:gd name="connsiteX19" fmla="*/ 232573 w 288599"/>
                  <a:gd name="connsiteY19" fmla="*/ 310567 h 421792"/>
                  <a:gd name="connsiteX20" fmla="*/ 264468 w 288599"/>
                  <a:gd name="connsiteY20" fmla="*/ 311362 h 421792"/>
                  <a:gd name="connsiteX21" fmla="*/ 286966 w 288599"/>
                  <a:gd name="connsiteY21" fmla="*/ 281874 h 4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599" h="421792">
                    <a:moveTo>
                      <a:pt x="286987" y="281916"/>
                    </a:moveTo>
                    <a:cubicBezTo>
                      <a:pt x="278804" y="261280"/>
                      <a:pt x="269177" y="241209"/>
                      <a:pt x="260220" y="220867"/>
                    </a:cubicBezTo>
                    <a:cubicBezTo>
                      <a:pt x="250383" y="198536"/>
                      <a:pt x="237596" y="177022"/>
                      <a:pt x="241551" y="150924"/>
                    </a:cubicBezTo>
                    <a:cubicBezTo>
                      <a:pt x="242284" y="146047"/>
                      <a:pt x="241656" y="140941"/>
                      <a:pt x="241656" y="135939"/>
                    </a:cubicBezTo>
                    <a:cubicBezTo>
                      <a:pt x="241656" y="126270"/>
                      <a:pt x="241531" y="116622"/>
                      <a:pt x="241677" y="106953"/>
                    </a:cubicBezTo>
                    <a:cubicBezTo>
                      <a:pt x="242200" y="74430"/>
                      <a:pt x="231527" y="47327"/>
                      <a:pt x="207647" y="24013"/>
                    </a:cubicBezTo>
                    <a:cubicBezTo>
                      <a:pt x="175710" y="-7171"/>
                      <a:pt x="115310" y="-8510"/>
                      <a:pt x="81092" y="23092"/>
                    </a:cubicBezTo>
                    <a:cubicBezTo>
                      <a:pt x="56585" y="45716"/>
                      <a:pt x="45221" y="73488"/>
                      <a:pt x="45618" y="106513"/>
                    </a:cubicBezTo>
                    <a:cubicBezTo>
                      <a:pt x="45786" y="120514"/>
                      <a:pt x="44237" y="134683"/>
                      <a:pt x="45932" y="148454"/>
                    </a:cubicBezTo>
                    <a:cubicBezTo>
                      <a:pt x="49657" y="178612"/>
                      <a:pt x="34714" y="203015"/>
                      <a:pt x="23999" y="228987"/>
                    </a:cubicBezTo>
                    <a:cubicBezTo>
                      <a:pt x="16653" y="246797"/>
                      <a:pt x="6419" y="263373"/>
                      <a:pt x="1208" y="282083"/>
                    </a:cubicBezTo>
                    <a:cubicBezTo>
                      <a:pt x="-2538" y="295519"/>
                      <a:pt x="2463" y="305251"/>
                      <a:pt x="15753" y="309206"/>
                    </a:cubicBezTo>
                    <a:cubicBezTo>
                      <a:pt x="28457" y="312995"/>
                      <a:pt x="41432" y="312388"/>
                      <a:pt x="54387" y="310567"/>
                    </a:cubicBezTo>
                    <a:cubicBezTo>
                      <a:pt x="70419" y="308306"/>
                      <a:pt x="79460" y="315715"/>
                      <a:pt x="79585" y="331788"/>
                    </a:cubicBezTo>
                    <a:cubicBezTo>
                      <a:pt x="79753" y="350771"/>
                      <a:pt x="79585" y="369774"/>
                      <a:pt x="79627" y="388756"/>
                    </a:cubicBezTo>
                    <a:cubicBezTo>
                      <a:pt x="79669" y="412845"/>
                      <a:pt x="88375" y="421530"/>
                      <a:pt x="112883" y="421698"/>
                    </a:cubicBezTo>
                    <a:cubicBezTo>
                      <a:pt x="134544" y="421844"/>
                      <a:pt x="156205" y="421802"/>
                      <a:pt x="177845" y="421698"/>
                    </a:cubicBezTo>
                    <a:cubicBezTo>
                      <a:pt x="198313" y="421614"/>
                      <a:pt x="209573" y="410103"/>
                      <a:pt x="209656" y="389237"/>
                    </a:cubicBezTo>
                    <a:cubicBezTo>
                      <a:pt x="209740" y="369250"/>
                      <a:pt x="209384" y="349243"/>
                      <a:pt x="209824" y="329277"/>
                    </a:cubicBezTo>
                    <a:cubicBezTo>
                      <a:pt x="210159" y="314146"/>
                      <a:pt x="217777" y="308118"/>
                      <a:pt x="232573" y="310567"/>
                    </a:cubicBezTo>
                    <a:cubicBezTo>
                      <a:pt x="243205" y="312346"/>
                      <a:pt x="253899" y="312262"/>
                      <a:pt x="264468" y="311362"/>
                    </a:cubicBezTo>
                    <a:cubicBezTo>
                      <a:pt x="282446" y="309855"/>
                      <a:pt x="292806" y="296607"/>
                      <a:pt x="286966" y="281874"/>
                    </a:cubicBezTo>
                    <a:close/>
                  </a:path>
                </a:pathLst>
              </a:custGeom>
              <a:grpFill/>
              <a:ln w="0" cap="flat">
                <a:noFill/>
                <a:prstDash val="solid"/>
                <a:miter/>
              </a:ln>
            </p:spPr>
            <p:txBody>
              <a:bodyPr rtlCol="0" anchor="ctr"/>
              <a:lstStyle/>
              <a:p>
                <a:endParaRPr lang="en-US" sz="1641"/>
              </a:p>
            </p:txBody>
          </p:sp>
          <p:sp>
            <p:nvSpPr>
              <p:cNvPr id="93" name="Freeform: Shape 92">
                <a:extLst>
                  <a:ext uri="{FF2B5EF4-FFF2-40B4-BE49-F238E27FC236}">
                    <a16:creationId xmlns:a16="http://schemas.microsoft.com/office/drawing/2014/main" id="{4A0B867A-CCBC-2F33-4503-0B3C37B0136F}"/>
                  </a:ext>
                </a:extLst>
              </p:cNvPr>
              <p:cNvSpPr/>
              <p:nvPr/>
            </p:nvSpPr>
            <p:spPr>
              <a:xfrm>
                <a:off x="3788164" y="3941543"/>
                <a:ext cx="189848" cy="189500"/>
              </a:xfrm>
              <a:custGeom>
                <a:avLst/>
                <a:gdLst>
                  <a:gd name="connsiteX0" fmla="*/ 95489 w 189848"/>
                  <a:gd name="connsiteY0" fmla="*/ 189494 h 189500"/>
                  <a:gd name="connsiteX1" fmla="*/ 189835 w 189848"/>
                  <a:gd name="connsiteY1" fmla="*/ 94164 h 189500"/>
                  <a:gd name="connsiteX2" fmla="*/ 93982 w 189848"/>
                  <a:gd name="connsiteY2" fmla="*/ 7 h 189500"/>
                  <a:gd name="connsiteX3" fmla="*/ 13 w 189848"/>
                  <a:gd name="connsiteY3" fmla="*/ 97764 h 189500"/>
                  <a:gd name="connsiteX4" fmla="*/ 95489 w 189848"/>
                  <a:gd name="connsiteY4" fmla="*/ 189494 h 18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48" h="189500">
                    <a:moveTo>
                      <a:pt x="95489" y="189494"/>
                    </a:moveTo>
                    <a:cubicBezTo>
                      <a:pt x="147852" y="190122"/>
                      <a:pt x="190735" y="143765"/>
                      <a:pt x="189835" y="94164"/>
                    </a:cubicBezTo>
                    <a:cubicBezTo>
                      <a:pt x="188914" y="43496"/>
                      <a:pt x="148920" y="-621"/>
                      <a:pt x="93982" y="7"/>
                    </a:cubicBezTo>
                    <a:cubicBezTo>
                      <a:pt x="41493" y="614"/>
                      <a:pt x="-845" y="40671"/>
                      <a:pt x="13" y="97764"/>
                    </a:cubicBezTo>
                    <a:cubicBezTo>
                      <a:pt x="724" y="145732"/>
                      <a:pt x="39379" y="189661"/>
                      <a:pt x="95489" y="189494"/>
                    </a:cubicBezTo>
                    <a:close/>
                  </a:path>
                </a:pathLst>
              </a:custGeom>
              <a:grpFill/>
              <a:ln w="0" cap="flat">
                <a:noFill/>
                <a:prstDash val="solid"/>
                <a:miter/>
              </a:ln>
            </p:spPr>
            <p:txBody>
              <a:bodyPr rtlCol="0" anchor="ctr"/>
              <a:lstStyle/>
              <a:p>
                <a:endParaRPr lang="en-US" sz="1641"/>
              </a:p>
            </p:txBody>
          </p:sp>
        </p:grpSp>
      </p:grpSp>
      <p:pic>
        <p:nvPicPr>
          <p:cNvPr id="94" name="Picture 93">
            <a:extLst>
              <a:ext uri="{FF2B5EF4-FFF2-40B4-BE49-F238E27FC236}">
                <a16:creationId xmlns:a16="http://schemas.microsoft.com/office/drawing/2014/main" id="{EB570279-078A-0612-2ED8-BDB228272C4C}"/>
              </a:ext>
            </a:extLst>
          </p:cNvPr>
          <p:cNvPicPr>
            <a:picLocks noChangeAspect="1"/>
          </p:cNvPicPr>
          <p:nvPr/>
        </p:nvPicPr>
        <p:blipFill>
          <a:blip r:embed="rId3"/>
          <a:stretch>
            <a:fillRect/>
          </a:stretch>
        </p:blipFill>
        <p:spPr>
          <a:xfrm>
            <a:off x="6332453" y="3965506"/>
            <a:ext cx="668035" cy="668035"/>
          </a:xfrm>
          <a:prstGeom prst="rect">
            <a:avLst/>
          </a:prstGeom>
        </p:spPr>
      </p:pic>
      <p:grpSp>
        <p:nvGrpSpPr>
          <p:cNvPr id="95" name="Group 94">
            <a:extLst>
              <a:ext uri="{FF2B5EF4-FFF2-40B4-BE49-F238E27FC236}">
                <a16:creationId xmlns:a16="http://schemas.microsoft.com/office/drawing/2014/main" id="{B4335960-0CEE-49E4-B6DF-6F8BC1F30A22}"/>
              </a:ext>
            </a:extLst>
          </p:cNvPr>
          <p:cNvGrpSpPr/>
          <p:nvPr/>
        </p:nvGrpSpPr>
        <p:grpSpPr>
          <a:xfrm>
            <a:off x="6309954" y="2534046"/>
            <a:ext cx="713032" cy="731424"/>
            <a:chOff x="6169497" y="2169740"/>
            <a:chExt cx="725164" cy="743871"/>
          </a:xfrm>
        </p:grpSpPr>
        <p:grpSp>
          <p:nvGrpSpPr>
            <p:cNvPr id="96" name="Graphic 156">
              <a:extLst>
                <a:ext uri="{FF2B5EF4-FFF2-40B4-BE49-F238E27FC236}">
                  <a16:creationId xmlns:a16="http://schemas.microsoft.com/office/drawing/2014/main" id="{7AD55A3E-86ED-8C6D-9193-A989B273B94C}"/>
                </a:ext>
              </a:extLst>
            </p:cNvPr>
            <p:cNvGrpSpPr/>
            <p:nvPr/>
          </p:nvGrpSpPr>
          <p:grpSpPr>
            <a:xfrm>
              <a:off x="6169497" y="2169740"/>
              <a:ext cx="656641" cy="667466"/>
              <a:chOff x="1714694" y="6046849"/>
              <a:chExt cx="532290" cy="541065"/>
            </a:xfrm>
            <a:solidFill>
              <a:srgbClr val="FFA861"/>
            </a:solidFill>
          </p:grpSpPr>
          <p:sp>
            <p:nvSpPr>
              <p:cNvPr id="98" name="Freeform: Shape 97">
                <a:extLst>
                  <a:ext uri="{FF2B5EF4-FFF2-40B4-BE49-F238E27FC236}">
                    <a16:creationId xmlns:a16="http://schemas.microsoft.com/office/drawing/2014/main" id="{B9CDA07C-D4A0-906B-C4AD-E842D40C0F6D}"/>
                  </a:ext>
                </a:extLst>
              </p:cNvPr>
              <p:cNvSpPr/>
              <p:nvPr/>
            </p:nvSpPr>
            <p:spPr>
              <a:xfrm>
                <a:off x="1924106" y="6046849"/>
                <a:ext cx="322878" cy="218150"/>
              </a:xfrm>
              <a:custGeom>
                <a:avLst/>
                <a:gdLst>
                  <a:gd name="connsiteX0" fmla="*/ 0 w 322878"/>
                  <a:gd name="connsiteY0" fmla="*/ 165798 h 218150"/>
                  <a:gd name="connsiteX1" fmla="*/ 52353 w 322878"/>
                  <a:gd name="connsiteY1" fmla="*/ 218151 h 218150"/>
                  <a:gd name="connsiteX2" fmla="*/ 253075 w 322878"/>
                  <a:gd name="connsiteY2" fmla="*/ 218151 h 218150"/>
                  <a:gd name="connsiteX3" fmla="*/ 322879 w 322878"/>
                  <a:gd name="connsiteY3" fmla="*/ 148347 h 218150"/>
                  <a:gd name="connsiteX4" fmla="*/ 253075 w 322878"/>
                  <a:gd name="connsiteY4" fmla="*/ 78544 h 218150"/>
                  <a:gd name="connsiteX5" fmla="*/ 242767 w 322878"/>
                  <a:gd name="connsiteY5" fmla="*/ 79330 h 218150"/>
                  <a:gd name="connsiteX6" fmla="*/ 148346 w 322878"/>
                  <a:gd name="connsiteY6" fmla="*/ 0 h 218150"/>
                  <a:gd name="connsiteX7" fmla="*/ 52355 w 322878"/>
                  <a:gd name="connsiteY7" fmla="*/ 95992 h 218150"/>
                  <a:gd name="connsiteX8" fmla="*/ 54024 w 322878"/>
                  <a:gd name="connsiteY8" fmla="*/ 113443 h 218150"/>
                  <a:gd name="connsiteX9" fmla="*/ 2 w 322878"/>
                  <a:gd name="connsiteY9" fmla="*/ 165795 h 21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878" h="218150">
                    <a:moveTo>
                      <a:pt x="0" y="165798"/>
                    </a:moveTo>
                    <a:cubicBezTo>
                      <a:pt x="0" y="194688"/>
                      <a:pt x="23466" y="218151"/>
                      <a:pt x="52353" y="218151"/>
                    </a:cubicBezTo>
                    <a:lnTo>
                      <a:pt x="253075" y="218151"/>
                    </a:lnTo>
                    <a:cubicBezTo>
                      <a:pt x="291563" y="218151"/>
                      <a:pt x="322879" y="186831"/>
                      <a:pt x="322879" y="148347"/>
                    </a:cubicBezTo>
                    <a:cubicBezTo>
                      <a:pt x="322879" y="109863"/>
                      <a:pt x="291559" y="78544"/>
                      <a:pt x="253075" y="78544"/>
                    </a:cubicBezTo>
                    <a:cubicBezTo>
                      <a:pt x="249665" y="78544"/>
                      <a:pt x="246177" y="78813"/>
                      <a:pt x="242767" y="79330"/>
                    </a:cubicBezTo>
                    <a:cubicBezTo>
                      <a:pt x="234817" y="34119"/>
                      <a:pt x="195127" y="0"/>
                      <a:pt x="148346" y="0"/>
                    </a:cubicBezTo>
                    <a:cubicBezTo>
                      <a:pt x="95380" y="0"/>
                      <a:pt x="52355" y="43028"/>
                      <a:pt x="52355" y="95992"/>
                    </a:cubicBezTo>
                    <a:cubicBezTo>
                      <a:pt x="52355" y="101835"/>
                      <a:pt x="52871" y="107675"/>
                      <a:pt x="54024" y="113443"/>
                    </a:cubicBezTo>
                    <a:cubicBezTo>
                      <a:pt x="24179" y="112313"/>
                      <a:pt x="2" y="136393"/>
                      <a:pt x="2" y="165795"/>
                    </a:cubicBezTo>
                    <a:close/>
                  </a:path>
                </a:pathLst>
              </a:custGeom>
              <a:grpFill/>
              <a:ln w="826" cap="flat">
                <a:noFill/>
                <a:prstDash val="solid"/>
                <a:miter/>
              </a:ln>
            </p:spPr>
            <p:txBody>
              <a:bodyPr rtlCol="0" anchor="ctr"/>
              <a:lstStyle/>
              <a:p>
                <a:endParaRPr lang="en-US" sz="1641"/>
              </a:p>
            </p:txBody>
          </p:sp>
          <p:sp>
            <p:nvSpPr>
              <p:cNvPr id="100" name="Freeform: Shape 99">
                <a:extLst>
                  <a:ext uri="{FF2B5EF4-FFF2-40B4-BE49-F238E27FC236}">
                    <a16:creationId xmlns:a16="http://schemas.microsoft.com/office/drawing/2014/main" id="{9865EB4E-01A7-F453-3881-AC401E58FCC4}"/>
                  </a:ext>
                </a:extLst>
              </p:cNvPr>
              <p:cNvSpPr/>
              <p:nvPr/>
            </p:nvSpPr>
            <p:spPr>
              <a:xfrm>
                <a:off x="1714694" y="6107943"/>
                <a:ext cx="317750" cy="218148"/>
              </a:xfrm>
              <a:custGeom>
                <a:avLst/>
                <a:gdLst>
                  <a:gd name="connsiteX0" fmla="*/ 261761 w 317750"/>
                  <a:gd name="connsiteY0" fmla="*/ 174538 h 218148"/>
                  <a:gd name="connsiteX1" fmla="*/ 191957 w 317750"/>
                  <a:gd name="connsiteY1" fmla="*/ 104735 h 218148"/>
                  <a:gd name="connsiteX2" fmla="*/ 213436 w 317750"/>
                  <a:gd name="connsiteY2" fmla="*/ 54198 h 218148"/>
                  <a:gd name="connsiteX3" fmla="*/ 228359 w 317750"/>
                  <a:gd name="connsiteY3" fmla="*/ 43200 h 218148"/>
                  <a:gd name="connsiteX4" fmla="*/ 148345 w 317750"/>
                  <a:gd name="connsiteY4" fmla="*/ 0 h 218148"/>
                  <a:gd name="connsiteX5" fmla="*/ 52353 w 317750"/>
                  <a:gd name="connsiteY5" fmla="*/ 95992 h 218148"/>
                  <a:gd name="connsiteX6" fmla="*/ 54022 w 317750"/>
                  <a:gd name="connsiteY6" fmla="*/ 113443 h 218148"/>
                  <a:gd name="connsiteX7" fmla="*/ 0 w 317750"/>
                  <a:gd name="connsiteY7" fmla="*/ 165795 h 218148"/>
                  <a:gd name="connsiteX8" fmla="*/ 52353 w 317750"/>
                  <a:gd name="connsiteY8" fmla="*/ 218148 h 218148"/>
                  <a:gd name="connsiteX9" fmla="*/ 253075 w 317750"/>
                  <a:gd name="connsiteY9" fmla="*/ 218148 h 218148"/>
                  <a:gd name="connsiteX10" fmla="*/ 317750 w 317750"/>
                  <a:gd name="connsiteY10" fmla="*/ 174507 h 218148"/>
                  <a:gd name="connsiteX11" fmla="*/ 261812 w 317750"/>
                  <a:gd name="connsiteY11" fmla="*/ 174507 h 21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750" h="218148">
                    <a:moveTo>
                      <a:pt x="261761" y="174538"/>
                    </a:moveTo>
                    <a:cubicBezTo>
                      <a:pt x="223273" y="174538"/>
                      <a:pt x="191957" y="143219"/>
                      <a:pt x="191957" y="104735"/>
                    </a:cubicBezTo>
                    <a:cubicBezTo>
                      <a:pt x="191957" y="85787"/>
                      <a:pt x="199810" y="67377"/>
                      <a:pt x="213436" y="54198"/>
                    </a:cubicBezTo>
                    <a:cubicBezTo>
                      <a:pt x="217976" y="49829"/>
                      <a:pt x="223033" y="46173"/>
                      <a:pt x="228359" y="43200"/>
                    </a:cubicBezTo>
                    <a:cubicBezTo>
                      <a:pt x="211081" y="17110"/>
                      <a:pt x="181503" y="0"/>
                      <a:pt x="148345" y="0"/>
                    </a:cubicBezTo>
                    <a:cubicBezTo>
                      <a:pt x="95378" y="0"/>
                      <a:pt x="52353" y="43028"/>
                      <a:pt x="52353" y="95992"/>
                    </a:cubicBezTo>
                    <a:cubicBezTo>
                      <a:pt x="52353" y="101835"/>
                      <a:pt x="52869" y="107675"/>
                      <a:pt x="54022" y="113443"/>
                    </a:cubicBezTo>
                    <a:cubicBezTo>
                      <a:pt x="24275" y="112313"/>
                      <a:pt x="0" y="136393"/>
                      <a:pt x="0" y="165795"/>
                    </a:cubicBezTo>
                    <a:cubicBezTo>
                      <a:pt x="0" y="194685"/>
                      <a:pt x="23466" y="218148"/>
                      <a:pt x="52353" y="218148"/>
                    </a:cubicBezTo>
                    <a:lnTo>
                      <a:pt x="253075" y="218148"/>
                    </a:lnTo>
                    <a:cubicBezTo>
                      <a:pt x="282306" y="218148"/>
                      <a:pt x="307367" y="200083"/>
                      <a:pt x="317750" y="174507"/>
                    </a:cubicBezTo>
                    <a:lnTo>
                      <a:pt x="261812" y="174507"/>
                    </a:lnTo>
                    <a:close/>
                  </a:path>
                </a:pathLst>
              </a:custGeom>
              <a:grpFill/>
              <a:ln w="826" cap="flat">
                <a:noFill/>
                <a:prstDash val="solid"/>
                <a:miter/>
              </a:ln>
            </p:spPr>
            <p:txBody>
              <a:bodyPr rtlCol="0" anchor="ctr"/>
              <a:lstStyle/>
              <a:p>
                <a:endParaRPr lang="en-US" sz="1641"/>
              </a:p>
            </p:txBody>
          </p:sp>
          <p:sp>
            <p:nvSpPr>
              <p:cNvPr id="101" name="Freeform: Shape 100">
                <a:extLst>
                  <a:ext uri="{FF2B5EF4-FFF2-40B4-BE49-F238E27FC236}">
                    <a16:creationId xmlns:a16="http://schemas.microsoft.com/office/drawing/2014/main" id="{21C04629-37D6-3066-796A-54220FEEFE73}"/>
                  </a:ext>
                </a:extLst>
              </p:cNvPr>
              <p:cNvSpPr/>
              <p:nvPr/>
            </p:nvSpPr>
            <p:spPr>
              <a:xfrm>
                <a:off x="1775751" y="6361007"/>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6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6" y="5971"/>
                    </a:lnTo>
                    <a:cubicBezTo>
                      <a:pt x="15493" y="1404"/>
                      <a:pt x="10563" y="-1074"/>
                      <a:pt x="5970"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102" name="Freeform: Shape 101">
                <a:extLst>
                  <a:ext uri="{FF2B5EF4-FFF2-40B4-BE49-F238E27FC236}">
                    <a16:creationId xmlns:a16="http://schemas.microsoft.com/office/drawing/2014/main" id="{552CED77-2A5F-9742-06CB-1D29E74F1968}"/>
                  </a:ext>
                </a:extLst>
              </p:cNvPr>
              <p:cNvSpPr/>
              <p:nvPr/>
            </p:nvSpPr>
            <p:spPr>
              <a:xfrm>
                <a:off x="1836847" y="6361007"/>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103" name="Freeform: Shape 102">
                <a:extLst>
                  <a:ext uri="{FF2B5EF4-FFF2-40B4-BE49-F238E27FC236}">
                    <a16:creationId xmlns:a16="http://schemas.microsoft.com/office/drawing/2014/main" id="{AFC0C55D-7718-F069-60ED-CE6F775C9C1F}"/>
                  </a:ext>
                </a:extLst>
              </p:cNvPr>
              <p:cNvSpPr/>
              <p:nvPr/>
            </p:nvSpPr>
            <p:spPr>
              <a:xfrm>
                <a:off x="1897909" y="6361007"/>
                <a:ext cx="26202" cy="43649"/>
              </a:xfrm>
              <a:custGeom>
                <a:avLst/>
                <a:gdLst>
                  <a:gd name="connsiteX0" fmla="*/ 17458 w 26202"/>
                  <a:gd name="connsiteY0" fmla="*/ 43649 h 43649"/>
                  <a:gd name="connsiteX1" fmla="*/ 20232 w 26202"/>
                  <a:gd name="connsiteY1" fmla="*/ 43208 h 43649"/>
                  <a:gd name="connsiteX2" fmla="*/ 25754 w 26202"/>
                  <a:gd name="connsiteY2" fmla="*/ 32162 h 43649"/>
                  <a:gd name="connsiteX3" fmla="*/ 17017 w 26202"/>
                  <a:gd name="connsiteY3" fmla="*/ 5971 h 43649"/>
                  <a:gd name="connsiteX4" fmla="*/ 5971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4" y="32162"/>
                    </a:cubicBezTo>
                    <a:lnTo>
                      <a:pt x="17017" y="5971"/>
                    </a:lnTo>
                    <a:cubicBezTo>
                      <a:pt x="15494" y="1404"/>
                      <a:pt x="10585" y="-1074"/>
                      <a:pt x="5971"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104" name="Freeform: Shape 103">
                <a:extLst>
                  <a:ext uri="{FF2B5EF4-FFF2-40B4-BE49-F238E27FC236}">
                    <a16:creationId xmlns:a16="http://schemas.microsoft.com/office/drawing/2014/main" id="{5A50A59F-68E7-CE04-2EA5-35D970E1DDDD}"/>
                  </a:ext>
                </a:extLst>
              </p:cNvPr>
              <p:cNvSpPr/>
              <p:nvPr/>
            </p:nvSpPr>
            <p:spPr>
              <a:xfrm>
                <a:off x="1958997" y="6361007"/>
                <a:ext cx="26202" cy="43649"/>
              </a:xfrm>
              <a:custGeom>
                <a:avLst/>
                <a:gdLst>
                  <a:gd name="connsiteX0" fmla="*/ 17458 w 26202"/>
                  <a:gd name="connsiteY0" fmla="*/ 43649 h 43649"/>
                  <a:gd name="connsiteX1" fmla="*/ 20232 w 26202"/>
                  <a:gd name="connsiteY1" fmla="*/ 43208 h 43649"/>
                  <a:gd name="connsiteX2" fmla="*/ 25754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4" y="32162"/>
                    </a:cubicBezTo>
                    <a:lnTo>
                      <a:pt x="17017" y="5971"/>
                    </a:lnTo>
                    <a:cubicBezTo>
                      <a:pt x="15493" y="1404"/>
                      <a:pt x="10563" y="-1074"/>
                      <a:pt x="5970"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105" name="Freeform: Shape 104">
                <a:extLst>
                  <a:ext uri="{FF2B5EF4-FFF2-40B4-BE49-F238E27FC236}">
                    <a16:creationId xmlns:a16="http://schemas.microsoft.com/office/drawing/2014/main" id="{1CCB902B-8CD1-2BD9-5B58-9209D3A4C8A4}"/>
                  </a:ext>
                </a:extLst>
              </p:cNvPr>
              <p:cNvSpPr/>
              <p:nvPr/>
            </p:nvSpPr>
            <p:spPr>
              <a:xfrm>
                <a:off x="2063732"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2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2"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106" name="Freeform: Shape 105">
                <a:extLst>
                  <a:ext uri="{FF2B5EF4-FFF2-40B4-BE49-F238E27FC236}">
                    <a16:creationId xmlns:a16="http://schemas.microsoft.com/office/drawing/2014/main" id="{A59F76D2-358A-9CDA-2575-8E96C13726C9}"/>
                  </a:ext>
                </a:extLst>
              </p:cNvPr>
              <p:cNvSpPr/>
              <p:nvPr/>
            </p:nvSpPr>
            <p:spPr>
              <a:xfrm>
                <a:off x="2028809" y="6352260"/>
                <a:ext cx="26202" cy="43657"/>
              </a:xfrm>
              <a:custGeom>
                <a:avLst/>
                <a:gdLst>
                  <a:gd name="connsiteX0" fmla="*/ 20232 w 26202"/>
                  <a:gd name="connsiteY0" fmla="*/ 43216 h 43657"/>
                  <a:gd name="connsiteX1" fmla="*/ 25754 w 26202"/>
                  <a:gd name="connsiteY1" fmla="*/ 32170 h 43657"/>
                  <a:gd name="connsiteX2" fmla="*/ 17017 w 26202"/>
                  <a:gd name="connsiteY2" fmla="*/ 5979 h 43657"/>
                  <a:gd name="connsiteX3" fmla="*/ 5971 w 26202"/>
                  <a:gd name="connsiteY3" fmla="*/ 458 h 43657"/>
                  <a:gd name="connsiteX4" fmla="*/ 449 w 26202"/>
                  <a:gd name="connsiteY4" fmla="*/ 11504 h 43657"/>
                  <a:gd name="connsiteX5" fmla="*/ 9186 w 26202"/>
                  <a:gd name="connsiteY5" fmla="*/ 37695 h 43657"/>
                  <a:gd name="connsiteX6" fmla="*/ 17458 w 26202"/>
                  <a:gd name="connsiteY6" fmla="*/ 43658 h 43657"/>
                  <a:gd name="connsiteX7" fmla="*/ 20232 w 26202"/>
                  <a:gd name="connsiteY7" fmla="*/ 43216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20232" y="43216"/>
                    </a:moveTo>
                    <a:cubicBezTo>
                      <a:pt x="24798" y="41693"/>
                      <a:pt x="27277" y="36737"/>
                      <a:pt x="25754" y="32170"/>
                    </a:cubicBezTo>
                    <a:lnTo>
                      <a:pt x="17017" y="5979"/>
                    </a:lnTo>
                    <a:cubicBezTo>
                      <a:pt x="15494" y="1413"/>
                      <a:pt x="10585" y="-1088"/>
                      <a:pt x="5971" y="458"/>
                    </a:cubicBezTo>
                    <a:cubicBezTo>
                      <a:pt x="1404" y="1981"/>
                      <a:pt x="-1074" y="6937"/>
                      <a:pt x="449" y="11504"/>
                    </a:cubicBezTo>
                    <a:lnTo>
                      <a:pt x="9186" y="37695"/>
                    </a:lnTo>
                    <a:cubicBezTo>
                      <a:pt x="10414" y="41352"/>
                      <a:pt x="13801" y="43658"/>
                      <a:pt x="17458" y="43658"/>
                    </a:cubicBezTo>
                    <a:cubicBezTo>
                      <a:pt x="18368" y="43658"/>
                      <a:pt x="19300" y="43512"/>
                      <a:pt x="20232" y="43216"/>
                    </a:cubicBezTo>
                    <a:close/>
                  </a:path>
                </a:pathLst>
              </a:custGeom>
              <a:grpFill/>
              <a:ln w="826" cap="flat">
                <a:noFill/>
                <a:prstDash val="solid"/>
                <a:miter/>
              </a:ln>
            </p:spPr>
            <p:txBody>
              <a:bodyPr rtlCol="0" anchor="ctr"/>
              <a:lstStyle/>
              <a:p>
                <a:endParaRPr lang="en-US" sz="1641"/>
              </a:p>
            </p:txBody>
          </p:sp>
          <p:sp>
            <p:nvSpPr>
              <p:cNvPr id="107" name="Freeform: Shape 106">
                <a:extLst>
                  <a:ext uri="{FF2B5EF4-FFF2-40B4-BE49-F238E27FC236}">
                    <a16:creationId xmlns:a16="http://schemas.microsoft.com/office/drawing/2014/main" id="{DDE34714-9CEE-D394-AE02-1833EE4232C7}"/>
                  </a:ext>
                </a:extLst>
              </p:cNvPr>
              <p:cNvSpPr/>
              <p:nvPr/>
            </p:nvSpPr>
            <p:spPr>
              <a:xfrm>
                <a:off x="2124828"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2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2"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108" name="Freeform: Shape 107">
                <a:extLst>
                  <a:ext uri="{FF2B5EF4-FFF2-40B4-BE49-F238E27FC236}">
                    <a16:creationId xmlns:a16="http://schemas.microsoft.com/office/drawing/2014/main" id="{D83AAA16-DFA1-043D-26EF-157B43DA211A}"/>
                  </a:ext>
                </a:extLst>
              </p:cNvPr>
              <p:cNvSpPr/>
              <p:nvPr/>
            </p:nvSpPr>
            <p:spPr>
              <a:xfrm>
                <a:off x="2185915"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3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3"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109" name="Freeform: Shape 108">
                <a:extLst>
                  <a:ext uri="{FF2B5EF4-FFF2-40B4-BE49-F238E27FC236}">
                    <a16:creationId xmlns:a16="http://schemas.microsoft.com/office/drawing/2014/main" id="{9531DE62-F113-729F-BDE8-B6FC299E7723}"/>
                  </a:ext>
                </a:extLst>
              </p:cNvPr>
              <p:cNvSpPr/>
              <p:nvPr/>
            </p:nvSpPr>
            <p:spPr>
              <a:xfrm>
                <a:off x="1810656"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110" name="Freeform: Shape 109">
                <a:extLst>
                  <a:ext uri="{FF2B5EF4-FFF2-40B4-BE49-F238E27FC236}">
                    <a16:creationId xmlns:a16="http://schemas.microsoft.com/office/drawing/2014/main" id="{5089845F-43BC-9D51-C668-177E1257471F}"/>
                  </a:ext>
                </a:extLst>
              </p:cNvPr>
              <p:cNvSpPr/>
              <p:nvPr/>
            </p:nvSpPr>
            <p:spPr>
              <a:xfrm>
                <a:off x="1871743"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111" name="Freeform: Shape 110">
                <a:extLst>
                  <a:ext uri="{FF2B5EF4-FFF2-40B4-BE49-F238E27FC236}">
                    <a16:creationId xmlns:a16="http://schemas.microsoft.com/office/drawing/2014/main" id="{A8AB50E2-41C1-73D8-7057-AA4E95B614E8}"/>
                  </a:ext>
                </a:extLst>
              </p:cNvPr>
              <p:cNvSpPr/>
              <p:nvPr/>
            </p:nvSpPr>
            <p:spPr>
              <a:xfrm>
                <a:off x="1932839"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6 w 26202"/>
                  <a:gd name="connsiteY3" fmla="*/ 5971 h 43649"/>
                  <a:gd name="connsiteX4" fmla="*/ 5971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6" y="5971"/>
                    </a:lnTo>
                    <a:cubicBezTo>
                      <a:pt x="15494" y="1404"/>
                      <a:pt x="10563" y="-1074"/>
                      <a:pt x="5971"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112" name="Freeform: Shape 111">
                <a:extLst>
                  <a:ext uri="{FF2B5EF4-FFF2-40B4-BE49-F238E27FC236}">
                    <a16:creationId xmlns:a16="http://schemas.microsoft.com/office/drawing/2014/main" id="{DEFF9AC9-0B9A-5D41-CDB8-905E619F9337}"/>
                  </a:ext>
                </a:extLst>
              </p:cNvPr>
              <p:cNvSpPr/>
              <p:nvPr/>
            </p:nvSpPr>
            <p:spPr>
              <a:xfrm>
                <a:off x="1784458"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3" name="Freeform: Shape 112">
                <a:extLst>
                  <a:ext uri="{FF2B5EF4-FFF2-40B4-BE49-F238E27FC236}">
                    <a16:creationId xmlns:a16="http://schemas.microsoft.com/office/drawing/2014/main" id="{4FFF84A0-468A-E7A9-D9AA-3E0CB6D71E89}"/>
                  </a:ext>
                </a:extLst>
              </p:cNvPr>
              <p:cNvSpPr/>
              <p:nvPr/>
            </p:nvSpPr>
            <p:spPr>
              <a:xfrm>
                <a:off x="1845553"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86"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4" name="Freeform: Shape 113">
                <a:extLst>
                  <a:ext uri="{FF2B5EF4-FFF2-40B4-BE49-F238E27FC236}">
                    <a16:creationId xmlns:a16="http://schemas.microsoft.com/office/drawing/2014/main" id="{2E9DB5E9-0BE7-16DE-2F82-2BF8978ECBD4}"/>
                  </a:ext>
                </a:extLst>
              </p:cNvPr>
              <p:cNvSpPr/>
              <p:nvPr/>
            </p:nvSpPr>
            <p:spPr>
              <a:xfrm>
                <a:off x="1906649"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5" name="Freeform: Shape 114">
                <a:extLst>
                  <a:ext uri="{FF2B5EF4-FFF2-40B4-BE49-F238E27FC236}">
                    <a16:creationId xmlns:a16="http://schemas.microsoft.com/office/drawing/2014/main" id="{80903746-BE5A-B540-6A74-0F7E49DE1D11}"/>
                  </a:ext>
                </a:extLst>
              </p:cNvPr>
              <p:cNvSpPr/>
              <p:nvPr/>
            </p:nvSpPr>
            <p:spPr>
              <a:xfrm>
                <a:off x="1967736"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6" name="Freeform: Shape 115">
                <a:extLst>
                  <a:ext uri="{FF2B5EF4-FFF2-40B4-BE49-F238E27FC236}">
                    <a16:creationId xmlns:a16="http://schemas.microsoft.com/office/drawing/2014/main" id="{B8AEBC2F-3449-A3F5-1685-4AB43F97A12C}"/>
                  </a:ext>
                </a:extLst>
              </p:cNvPr>
              <p:cNvSpPr/>
              <p:nvPr/>
            </p:nvSpPr>
            <p:spPr>
              <a:xfrm>
                <a:off x="1819362"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7" name="Freeform: Shape 116">
                <a:extLst>
                  <a:ext uri="{FF2B5EF4-FFF2-40B4-BE49-F238E27FC236}">
                    <a16:creationId xmlns:a16="http://schemas.microsoft.com/office/drawing/2014/main" id="{13582419-FCC3-A005-EF64-E0EF6AC4D215}"/>
                  </a:ext>
                </a:extLst>
              </p:cNvPr>
              <p:cNvSpPr/>
              <p:nvPr/>
            </p:nvSpPr>
            <p:spPr>
              <a:xfrm>
                <a:off x="1880458"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118" name="Freeform: Shape 117">
                <a:extLst>
                  <a:ext uri="{FF2B5EF4-FFF2-40B4-BE49-F238E27FC236}">
                    <a16:creationId xmlns:a16="http://schemas.microsoft.com/office/drawing/2014/main" id="{0CE53338-2C06-12AF-4561-47C4B677A0A4}"/>
                  </a:ext>
                </a:extLst>
              </p:cNvPr>
              <p:cNvSpPr/>
              <p:nvPr/>
            </p:nvSpPr>
            <p:spPr>
              <a:xfrm>
                <a:off x="1941545"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grpSp>
        <p:pic>
          <p:nvPicPr>
            <p:cNvPr id="97" name="Picture 96">
              <a:extLst>
                <a:ext uri="{FF2B5EF4-FFF2-40B4-BE49-F238E27FC236}">
                  <a16:creationId xmlns:a16="http://schemas.microsoft.com/office/drawing/2014/main" id="{69811308-92EC-BFD2-733A-97561C325CFF}"/>
                </a:ext>
              </a:extLst>
            </p:cNvPr>
            <p:cNvPicPr>
              <a:picLocks noChangeAspect="1"/>
            </p:cNvPicPr>
            <p:nvPr/>
          </p:nvPicPr>
          <p:blipFill>
            <a:blip r:embed="rId4"/>
            <a:stretch>
              <a:fillRect/>
            </a:stretch>
          </p:blipFill>
          <p:spPr>
            <a:xfrm flipH="1">
              <a:off x="6515576" y="2534526"/>
              <a:ext cx="379085" cy="379085"/>
            </a:xfrm>
            <a:prstGeom prst="rect">
              <a:avLst/>
            </a:prstGeom>
          </p:spPr>
        </p:pic>
      </p:grpSp>
      <p:grpSp>
        <p:nvGrpSpPr>
          <p:cNvPr id="119" name="Group 118">
            <a:extLst>
              <a:ext uri="{FF2B5EF4-FFF2-40B4-BE49-F238E27FC236}">
                <a16:creationId xmlns:a16="http://schemas.microsoft.com/office/drawing/2014/main" id="{CE40EF8A-ABDB-6F25-3C3F-C47C1473402D}"/>
              </a:ext>
            </a:extLst>
          </p:cNvPr>
          <p:cNvGrpSpPr/>
          <p:nvPr/>
        </p:nvGrpSpPr>
        <p:grpSpPr>
          <a:xfrm>
            <a:off x="6230627" y="1081921"/>
            <a:ext cx="871686" cy="671604"/>
            <a:chOff x="4700963" y="1047324"/>
            <a:chExt cx="960843" cy="740298"/>
          </a:xfrm>
        </p:grpSpPr>
        <p:sp>
          <p:nvSpPr>
            <p:cNvPr id="120" name="Freeform: Shape 119">
              <a:extLst>
                <a:ext uri="{FF2B5EF4-FFF2-40B4-BE49-F238E27FC236}">
                  <a16:creationId xmlns:a16="http://schemas.microsoft.com/office/drawing/2014/main" id="{EFB4135B-6E6B-F733-397F-2589173650F1}"/>
                </a:ext>
              </a:extLst>
            </p:cNvPr>
            <p:cNvSpPr/>
            <p:nvPr/>
          </p:nvSpPr>
          <p:spPr>
            <a:xfrm>
              <a:off x="4700963" y="1430533"/>
              <a:ext cx="960843" cy="185625"/>
            </a:xfrm>
            <a:custGeom>
              <a:avLst/>
              <a:gdLst>
                <a:gd name="connsiteX0" fmla="*/ 871935 w 960843"/>
                <a:gd name="connsiteY0" fmla="*/ 100785 h 185625"/>
                <a:gd name="connsiteX1" fmla="*/ 485125 w 960843"/>
                <a:gd name="connsiteY1" fmla="*/ 1861 h 185625"/>
                <a:gd name="connsiteX2" fmla="*/ 279555 w 960843"/>
                <a:gd name="connsiteY2" fmla="*/ 9113 h 185625"/>
                <a:gd name="connsiteX3" fmla="*/ 13362 w 960843"/>
                <a:gd name="connsiteY3" fmla="*/ 76988 h 185625"/>
                <a:gd name="connsiteX4" fmla="*/ 20 w 960843"/>
                <a:gd name="connsiteY4" fmla="*/ 87160 h 185625"/>
                <a:gd name="connsiteX5" fmla="*/ 12640 w 960843"/>
                <a:gd name="connsiteY5" fmla="*/ 97645 h 185625"/>
                <a:gd name="connsiteX6" fmla="*/ 184305 w 960843"/>
                <a:gd name="connsiteY6" fmla="*/ 179522 h 185625"/>
                <a:gd name="connsiteX7" fmla="*/ 227754 w 960843"/>
                <a:gd name="connsiteY7" fmla="*/ 181374 h 185625"/>
                <a:gd name="connsiteX8" fmla="*/ 569513 w 960843"/>
                <a:gd name="connsiteY8" fmla="*/ 113154 h 185625"/>
                <a:gd name="connsiteX9" fmla="*/ 927315 w 960843"/>
                <a:gd name="connsiteY9" fmla="*/ 151047 h 185625"/>
                <a:gd name="connsiteX10" fmla="*/ 960844 w 960843"/>
                <a:gd name="connsiteY10" fmla="*/ 152303 h 185625"/>
                <a:gd name="connsiteX11" fmla="*/ 871935 w 960843"/>
                <a:gd name="connsiteY11" fmla="*/ 100785 h 18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0843" h="185625">
                  <a:moveTo>
                    <a:pt x="871935" y="100785"/>
                  </a:moveTo>
                  <a:cubicBezTo>
                    <a:pt x="750219" y="39629"/>
                    <a:pt x="620278" y="9302"/>
                    <a:pt x="485125" y="1861"/>
                  </a:cubicBezTo>
                  <a:cubicBezTo>
                    <a:pt x="416654" y="-1906"/>
                    <a:pt x="347963" y="-179"/>
                    <a:pt x="279555" y="9113"/>
                  </a:cubicBezTo>
                  <a:cubicBezTo>
                    <a:pt x="188103" y="21545"/>
                    <a:pt x="99446" y="43930"/>
                    <a:pt x="13362" y="76988"/>
                  </a:cubicBezTo>
                  <a:cubicBezTo>
                    <a:pt x="8025" y="79029"/>
                    <a:pt x="459" y="80159"/>
                    <a:pt x="20" y="87160"/>
                  </a:cubicBezTo>
                  <a:cubicBezTo>
                    <a:pt x="-451" y="94726"/>
                    <a:pt x="7555" y="95228"/>
                    <a:pt x="12640" y="97645"/>
                  </a:cubicBezTo>
                  <a:cubicBezTo>
                    <a:pt x="69872" y="124896"/>
                    <a:pt x="127324" y="151738"/>
                    <a:pt x="184305" y="179522"/>
                  </a:cubicBezTo>
                  <a:cubicBezTo>
                    <a:pt x="199154" y="186774"/>
                    <a:pt x="212465" y="187779"/>
                    <a:pt x="227754" y="181374"/>
                  </a:cubicBezTo>
                  <a:cubicBezTo>
                    <a:pt x="337070" y="135727"/>
                    <a:pt x="451659" y="115854"/>
                    <a:pt x="569513" y="113154"/>
                  </a:cubicBezTo>
                  <a:cubicBezTo>
                    <a:pt x="690350" y="110360"/>
                    <a:pt x="808958" y="129668"/>
                    <a:pt x="927315" y="151047"/>
                  </a:cubicBezTo>
                  <a:cubicBezTo>
                    <a:pt x="936576" y="152711"/>
                    <a:pt x="945932" y="157295"/>
                    <a:pt x="960844" y="152303"/>
                  </a:cubicBezTo>
                  <a:cubicBezTo>
                    <a:pt x="930831" y="129762"/>
                    <a:pt x="901257" y="115509"/>
                    <a:pt x="871935" y="100785"/>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121" name="Freeform: Shape 120">
              <a:extLst>
                <a:ext uri="{FF2B5EF4-FFF2-40B4-BE49-F238E27FC236}">
                  <a16:creationId xmlns:a16="http://schemas.microsoft.com/office/drawing/2014/main" id="{19CB71ED-0EB9-6519-5D2D-73ED94F653C4}"/>
                </a:ext>
              </a:extLst>
            </p:cNvPr>
            <p:cNvSpPr/>
            <p:nvPr/>
          </p:nvSpPr>
          <p:spPr>
            <a:xfrm>
              <a:off x="4891965" y="1047324"/>
              <a:ext cx="364057" cy="329225"/>
            </a:xfrm>
            <a:custGeom>
              <a:avLst/>
              <a:gdLst>
                <a:gd name="connsiteX0" fmla="*/ 26329 w 364057"/>
                <a:gd name="connsiteY0" fmla="*/ 107637 h 329225"/>
                <a:gd name="connsiteX1" fmla="*/ 94141 w 364057"/>
                <a:gd name="connsiteY1" fmla="*/ 169453 h 329225"/>
                <a:gd name="connsiteX2" fmla="*/ 106290 w 364057"/>
                <a:gd name="connsiteY2" fmla="*/ 202919 h 329225"/>
                <a:gd name="connsiteX3" fmla="*/ 287153 w 364057"/>
                <a:gd name="connsiteY3" fmla="*/ 329062 h 329225"/>
                <a:gd name="connsiteX4" fmla="*/ 304451 w 364057"/>
                <a:gd name="connsiteY4" fmla="*/ 304637 h 329225"/>
                <a:gd name="connsiteX5" fmla="*/ 244865 w 364057"/>
                <a:gd name="connsiteY5" fmla="*/ 177364 h 329225"/>
                <a:gd name="connsiteX6" fmla="*/ 212749 w 364057"/>
                <a:gd name="connsiteY6" fmla="*/ 112252 h 329225"/>
                <a:gd name="connsiteX7" fmla="*/ 307246 w 364057"/>
                <a:gd name="connsiteY7" fmla="*/ 202103 h 329225"/>
                <a:gd name="connsiteX8" fmla="*/ 347462 w 364057"/>
                <a:gd name="connsiteY8" fmla="*/ 242696 h 329225"/>
                <a:gd name="connsiteX9" fmla="*/ 358104 w 364057"/>
                <a:gd name="connsiteY9" fmla="*/ 246369 h 329225"/>
                <a:gd name="connsiteX10" fmla="*/ 364006 w 364057"/>
                <a:gd name="connsiteY10" fmla="*/ 234941 h 329225"/>
                <a:gd name="connsiteX11" fmla="*/ 361558 w 364057"/>
                <a:gd name="connsiteY11" fmla="*/ 219370 h 329225"/>
                <a:gd name="connsiteX12" fmla="*/ 299774 w 364057"/>
                <a:gd name="connsiteY12" fmla="*/ 74171 h 329225"/>
                <a:gd name="connsiteX13" fmla="*/ 201133 w 364057"/>
                <a:gd name="connsiteY13" fmla="*/ 4004 h 329225"/>
                <a:gd name="connsiteX14" fmla="*/ 14839 w 364057"/>
                <a:gd name="connsiteY14" fmla="*/ 65537 h 329225"/>
                <a:gd name="connsiteX15" fmla="*/ 26235 w 364057"/>
                <a:gd name="connsiteY15" fmla="*/ 107669 h 3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057" h="329225">
                  <a:moveTo>
                    <a:pt x="26329" y="107637"/>
                  </a:moveTo>
                  <a:cubicBezTo>
                    <a:pt x="60046" y="116302"/>
                    <a:pt x="84911" y="133852"/>
                    <a:pt x="94141" y="169453"/>
                  </a:cubicBezTo>
                  <a:cubicBezTo>
                    <a:pt x="97123" y="180880"/>
                    <a:pt x="102460" y="191680"/>
                    <a:pt x="106290" y="202919"/>
                  </a:cubicBezTo>
                  <a:cubicBezTo>
                    <a:pt x="136397" y="290761"/>
                    <a:pt x="195419" y="324918"/>
                    <a:pt x="287153" y="329062"/>
                  </a:cubicBezTo>
                  <a:cubicBezTo>
                    <a:pt x="311421" y="330161"/>
                    <a:pt x="314152" y="326142"/>
                    <a:pt x="304451" y="304637"/>
                  </a:cubicBezTo>
                  <a:cubicBezTo>
                    <a:pt x="285175" y="261941"/>
                    <a:pt x="264989" y="219684"/>
                    <a:pt x="244865" y="177364"/>
                  </a:cubicBezTo>
                  <a:cubicBezTo>
                    <a:pt x="234473" y="155514"/>
                    <a:pt x="223485" y="133946"/>
                    <a:pt x="212749" y="112252"/>
                  </a:cubicBezTo>
                  <a:cubicBezTo>
                    <a:pt x="253247" y="134323"/>
                    <a:pt x="284139" y="164492"/>
                    <a:pt x="307246" y="202103"/>
                  </a:cubicBezTo>
                  <a:cubicBezTo>
                    <a:pt x="317574" y="218899"/>
                    <a:pt x="334025" y="229196"/>
                    <a:pt x="347462" y="242696"/>
                  </a:cubicBezTo>
                  <a:cubicBezTo>
                    <a:pt x="350319" y="245553"/>
                    <a:pt x="353929" y="247845"/>
                    <a:pt x="358104" y="246369"/>
                  </a:cubicBezTo>
                  <a:cubicBezTo>
                    <a:pt x="363284" y="244517"/>
                    <a:pt x="364320" y="239682"/>
                    <a:pt x="364006" y="234941"/>
                  </a:cubicBezTo>
                  <a:cubicBezTo>
                    <a:pt x="363661" y="229699"/>
                    <a:pt x="363065" y="224362"/>
                    <a:pt x="361558" y="219370"/>
                  </a:cubicBezTo>
                  <a:cubicBezTo>
                    <a:pt x="346300" y="168699"/>
                    <a:pt x="328845" y="118845"/>
                    <a:pt x="299774" y="74171"/>
                  </a:cubicBezTo>
                  <a:cubicBezTo>
                    <a:pt x="276259" y="38036"/>
                    <a:pt x="245273" y="11979"/>
                    <a:pt x="201133" y="4004"/>
                  </a:cubicBezTo>
                  <a:cubicBezTo>
                    <a:pt x="127701" y="-9244"/>
                    <a:pt x="65509" y="10158"/>
                    <a:pt x="14839" y="65537"/>
                  </a:cubicBezTo>
                  <a:cubicBezTo>
                    <a:pt x="-7514" y="89962"/>
                    <a:pt x="-5317" y="99538"/>
                    <a:pt x="26235" y="107669"/>
                  </a:cubicBezTo>
                  <a:close/>
                </a:path>
              </a:pathLst>
            </a:custGeom>
            <a:solidFill>
              <a:schemeClr val="tx2">
                <a:lumMod val="40000"/>
                <a:lumOff val="60000"/>
              </a:schemeClr>
            </a:solidFill>
            <a:ln w="0" cap="flat">
              <a:noFill/>
              <a:prstDash val="solid"/>
              <a:miter/>
            </a:ln>
          </p:spPr>
          <p:txBody>
            <a:bodyPr rtlCol="0" anchor="ctr"/>
            <a:lstStyle/>
            <a:p>
              <a:endParaRPr lang="en-US" sz="1641"/>
            </a:p>
          </p:txBody>
        </p:sp>
        <p:sp>
          <p:nvSpPr>
            <p:cNvPr id="122" name="Freeform: Shape 121">
              <a:extLst>
                <a:ext uri="{FF2B5EF4-FFF2-40B4-BE49-F238E27FC236}">
                  <a16:creationId xmlns:a16="http://schemas.microsoft.com/office/drawing/2014/main" id="{B5EA64D5-2CC5-91AF-CCFE-19010A118B1B}"/>
                </a:ext>
              </a:extLst>
            </p:cNvPr>
            <p:cNvSpPr/>
            <p:nvPr/>
          </p:nvSpPr>
          <p:spPr>
            <a:xfrm>
              <a:off x="4973196" y="1578652"/>
              <a:ext cx="626983" cy="138808"/>
            </a:xfrm>
            <a:custGeom>
              <a:avLst/>
              <a:gdLst>
                <a:gd name="connsiteX0" fmla="*/ 607864 w 626983"/>
                <a:gd name="connsiteY0" fmla="*/ 30461 h 138808"/>
                <a:gd name="connsiteX1" fmla="*/ 216345 w 626983"/>
                <a:gd name="connsiteY1" fmla="*/ 7511 h 138808"/>
                <a:gd name="connsiteX2" fmla="*/ 14448 w 626983"/>
                <a:gd name="connsiteY2" fmla="*/ 62891 h 138808"/>
                <a:gd name="connsiteX3" fmla="*/ 7 w 626983"/>
                <a:gd name="connsiteY3" fmla="*/ 74664 h 138808"/>
                <a:gd name="connsiteX4" fmla="*/ 13977 w 626983"/>
                <a:gd name="connsiteY4" fmla="*/ 86657 h 138808"/>
                <a:gd name="connsiteX5" fmla="*/ 111488 w 626983"/>
                <a:gd name="connsiteY5" fmla="*/ 130609 h 138808"/>
                <a:gd name="connsiteX6" fmla="*/ 183632 w 626983"/>
                <a:gd name="connsiteY6" fmla="*/ 125931 h 138808"/>
                <a:gd name="connsiteX7" fmla="*/ 416673 w 626983"/>
                <a:gd name="connsiteY7" fmla="*/ 47696 h 138808"/>
                <a:gd name="connsiteX8" fmla="*/ 602747 w 626983"/>
                <a:gd name="connsiteY8" fmla="*/ 43395 h 138808"/>
                <a:gd name="connsiteX9" fmla="*/ 626983 w 626983"/>
                <a:gd name="connsiteY9" fmla="*/ 38812 h 138808"/>
                <a:gd name="connsiteX10" fmla="*/ 607864 w 626983"/>
                <a:gd name="connsiteY10" fmla="*/ 30492 h 13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983" h="138808">
                  <a:moveTo>
                    <a:pt x="607864" y="30461"/>
                  </a:moveTo>
                  <a:cubicBezTo>
                    <a:pt x="478457" y="4058"/>
                    <a:pt x="348296" y="-9442"/>
                    <a:pt x="216345" y="7511"/>
                  </a:cubicBezTo>
                  <a:cubicBezTo>
                    <a:pt x="146430" y="16490"/>
                    <a:pt x="79278" y="35484"/>
                    <a:pt x="14448" y="62891"/>
                  </a:cubicBezTo>
                  <a:cubicBezTo>
                    <a:pt x="8640" y="65340"/>
                    <a:pt x="289" y="66878"/>
                    <a:pt x="7" y="74664"/>
                  </a:cubicBezTo>
                  <a:cubicBezTo>
                    <a:pt x="-276" y="82795"/>
                    <a:pt x="8232" y="84051"/>
                    <a:pt x="13977" y="86657"/>
                  </a:cubicBezTo>
                  <a:cubicBezTo>
                    <a:pt x="46471" y="101349"/>
                    <a:pt x="79497" y="114943"/>
                    <a:pt x="111488" y="130609"/>
                  </a:cubicBezTo>
                  <a:cubicBezTo>
                    <a:pt x="137137" y="143166"/>
                    <a:pt x="158611" y="141063"/>
                    <a:pt x="183632" y="125931"/>
                  </a:cubicBezTo>
                  <a:cubicBezTo>
                    <a:pt x="255180" y="82701"/>
                    <a:pt x="333666" y="57931"/>
                    <a:pt x="416673" y="47696"/>
                  </a:cubicBezTo>
                  <a:cubicBezTo>
                    <a:pt x="478551" y="40067"/>
                    <a:pt x="540712" y="44525"/>
                    <a:pt x="602747" y="43395"/>
                  </a:cubicBezTo>
                  <a:cubicBezTo>
                    <a:pt x="610815" y="43238"/>
                    <a:pt x="619888" y="46346"/>
                    <a:pt x="626983" y="38812"/>
                  </a:cubicBezTo>
                  <a:cubicBezTo>
                    <a:pt x="622682" y="30492"/>
                    <a:pt x="614457" y="31842"/>
                    <a:pt x="607864" y="30492"/>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123" name="Freeform: Shape 122">
              <a:extLst>
                <a:ext uri="{FF2B5EF4-FFF2-40B4-BE49-F238E27FC236}">
                  <a16:creationId xmlns:a16="http://schemas.microsoft.com/office/drawing/2014/main" id="{00C40D0D-B954-B743-7276-2843E64A1B68}"/>
                </a:ext>
              </a:extLst>
            </p:cNvPr>
            <p:cNvSpPr/>
            <p:nvPr/>
          </p:nvSpPr>
          <p:spPr>
            <a:xfrm>
              <a:off x="5171265" y="1667042"/>
              <a:ext cx="418051" cy="120580"/>
            </a:xfrm>
            <a:custGeom>
              <a:avLst/>
              <a:gdLst>
                <a:gd name="connsiteX0" fmla="*/ 402072 w 418051"/>
                <a:gd name="connsiteY0" fmla="*/ 5989 h 120580"/>
                <a:gd name="connsiteX1" fmla="*/ 226797 w 418051"/>
                <a:gd name="connsiteY1" fmla="*/ 5456 h 120580"/>
                <a:gd name="connsiteX2" fmla="*/ 12531 w 418051"/>
                <a:gd name="connsiteY2" fmla="*/ 65639 h 120580"/>
                <a:gd name="connsiteX3" fmla="*/ 5 w 418051"/>
                <a:gd name="connsiteY3" fmla="*/ 76438 h 120580"/>
                <a:gd name="connsiteX4" fmla="*/ 12908 w 418051"/>
                <a:gd name="connsiteY4" fmla="*/ 87112 h 120580"/>
                <a:gd name="connsiteX5" fmla="*/ 71144 w 418051"/>
                <a:gd name="connsiteY5" fmla="*/ 111788 h 120580"/>
                <a:gd name="connsiteX6" fmla="*/ 152895 w 418051"/>
                <a:gd name="connsiteY6" fmla="*/ 105353 h 120580"/>
                <a:gd name="connsiteX7" fmla="*/ 379468 w 418051"/>
                <a:gd name="connsiteY7" fmla="*/ 21875 h 120580"/>
                <a:gd name="connsiteX8" fmla="*/ 418052 w 418051"/>
                <a:gd name="connsiteY8" fmla="*/ 12896 h 120580"/>
                <a:gd name="connsiteX9" fmla="*/ 402104 w 418051"/>
                <a:gd name="connsiteY9" fmla="*/ 5989 h 12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51" h="120580">
                  <a:moveTo>
                    <a:pt x="402072" y="5989"/>
                  </a:moveTo>
                  <a:cubicBezTo>
                    <a:pt x="343679" y="-2362"/>
                    <a:pt x="285442" y="-1451"/>
                    <a:pt x="226797" y="5456"/>
                  </a:cubicBezTo>
                  <a:cubicBezTo>
                    <a:pt x="151985" y="14246"/>
                    <a:pt x="81285" y="36097"/>
                    <a:pt x="12531" y="65639"/>
                  </a:cubicBezTo>
                  <a:cubicBezTo>
                    <a:pt x="7320" y="67868"/>
                    <a:pt x="-215" y="69123"/>
                    <a:pt x="5" y="76438"/>
                  </a:cubicBezTo>
                  <a:cubicBezTo>
                    <a:pt x="224" y="83471"/>
                    <a:pt x="7665" y="84852"/>
                    <a:pt x="12908" y="87112"/>
                  </a:cubicBezTo>
                  <a:cubicBezTo>
                    <a:pt x="32278" y="95432"/>
                    <a:pt x="52339" y="102339"/>
                    <a:pt x="71144" y="111788"/>
                  </a:cubicBezTo>
                  <a:cubicBezTo>
                    <a:pt x="100184" y="126355"/>
                    <a:pt x="125331" y="121866"/>
                    <a:pt x="152895" y="105353"/>
                  </a:cubicBezTo>
                  <a:cubicBezTo>
                    <a:pt x="222936" y="63410"/>
                    <a:pt x="297309" y="32015"/>
                    <a:pt x="379468" y="21875"/>
                  </a:cubicBezTo>
                  <a:cubicBezTo>
                    <a:pt x="391932" y="20337"/>
                    <a:pt x="405839" y="21781"/>
                    <a:pt x="418052" y="12896"/>
                  </a:cubicBezTo>
                  <a:cubicBezTo>
                    <a:pt x="412840" y="5424"/>
                    <a:pt x="407095" y="6711"/>
                    <a:pt x="402104" y="5989"/>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124" name="Freeform: Shape 123">
              <a:extLst>
                <a:ext uri="{FF2B5EF4-FFF2-40B4-BE49-F238E27FC236}">
                  <a16:creationId xmlns:a16="http://schemas.microsoft.com/office/drawing/2014/main" id="{D522EF29-2C58-BA33-B128-C1A1D33B83EA}"/>
                </a:ext>
              </a:extLst>
            </p:cNvPr>
            <p:cNvSpPr/>
            <p:nvPr/>
          </p:nvSpPr>
          <p:spPr>
            <a:xfrm>
              <a:off x="5319280" y="1148922"/>
              <a:ext cx="176077" cy="192020"/>
            </a:xfrm>
            <a:custGeom>
              <a:avLst/>
              <a:gdLst>
                <a:gd name="connsiteX0" fmla="*/ 5038 w 176077"/>
                <a:gd name="connsiteY0" fmla="*/ 132025 h 192020"/>
                <a:gd name="connsiteX1" fmla="*/ 19793 w 176077"/>
                <a:gd name="connsiteY1" fmla="*/ 121257 h 192020"/>
                <a:gd name="connsiteX2" fmla="*/ 63682 w 176077"/>
                <a:gd name="connsiteY2" fmla="*/ 74354 h 192020"/>
                <a:gd name="connsiteX3" fmla="*/ 60260 w 176077"/>
                <a:gd name="connsiteY3" fmla="*/ 96110 h 192020"/>
                <a:gd name="connsiteX4" fmla="*/ 22305 w 176077"/>
                <a:gd name="connsiteY4" fmla="*/ 165460 h 192020"/>
                <a:gd name="connsiteX5" fmla="*/ 19385 w 176077"/>
                <a:gd name="connsiteY5" fmla="*/ 185772 h 192020"/>
                <a:gd name="connsiteX6" fmla="*/ 37217 w 176077"/>
                <a:gd name="connsiteY6" fmla="*/ 191455 h 192020"/>
                <a:gd name="connsiteX7" fmla="*/ 132216 w 176077"/>
                <a:gd name="connsiteY7" fmla="*/ 98778 h 192020"/>
                <a:gd name="connsiteX8" fmla="*/ 135827 w 176077"/>
                <a:gd name="connsiteY8" fmla="*/ 69330 h 192020"/>
                <a:gd name="connsiteX9" fmla="*/ 159215 w 176077"/>
                <a:gd name="connsiteY9" fmla="*/ 39569 h 192020"/>
                <a:gd name="connsiteX10" fmla="*/ 176074 w 176077"/>
                <a:gd name="connsiteY10" fmla="*/ 28675 h 192020"/>
                <a:gd name="connsiteX11" fmla="*/ 159686 w 176077"/>
                <a:gd name="connsiteY11" fmla="*/ 10497 h 192020"/>
                <a:gd name="connsiteX12" fmla="*/ 137522 w 176077"/>
                <a:gd name="connsiteY12" fmla="*/ 2366 h 192020"/>
                <a:gd name="connsiteX13" fmla="*/ 737 w 176077"/>
                <a:gd name="connsiteY13" fmla="*/ 114224 h 192020"/>
                <a:gd name="connsiteX14" fmla="*/ 5038 w 176077"/>
                <a:gd name="connsiteY14" fmla="*/ 131962 h 19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77" h="192020">
                  <a:moveTo>
                    <a:pt x="5038" y="132025"/>
                  </a:moveTo>
                  <a:cubicBezTo>
                    <a:pt x="12510" y="134694"/>
                    <a:pt x="15555" y="125966"/>
                    <a:pt x="19793" y="121257"/>
                  </a:cubicBezTo>
                  <a:cubicBezTo>
                    <a:pt x="33669" y="105842"/>
                    <a:pt x="43559" y="86660"/>
                    <a:pt x="63682" y="74354"/>
                  </a:cubicBezTo>
                  <a:cubicBezTo>
                    <a:pt x="66508" y="84400"/>
                    <a:pt x="62521" y="90114"/>
                    <a:pt x="60260" y="96110"/>
                  </a:cubicBezTo>
                  <a:cubicBezTo>
                    <a:pt x="50811" y="120974"/>
                    <a:pt x="36495" y="143170"/>
                    <a:pt x="22305" y="165460"/>
                  </a:cubicBezTo>
                  <a:cubicBezTo>
                    <a:pt x="18380" y="171613"/>
                    <a:pt x="14707" y="178457"/>
                    <a:pt x="19385" y="185772"/>
                  </a:cubicBezTo>
                  <a:cubicBezTo>
                    <a:pt x="23529" y="192302"/>
                    <a:pt x="30781" y="192710"/>
                    <a:pt x="37217" y="191455"/>
                  </a:cubicBezTo>
                  <a:cubicBezTo>
                    <a:pt x="83084" y="182413"/>
                    <a:pt x="134885" y="159526"/>
                    <a:pt x="132216" y="98778"/>
                  </a:cubicBezTo>
                  <a:cubicBezTo>
                    <a:pt x="131777" y="89046"/>
                    <a:pt x="134382" y="79125"/>
                    <a:pt x="135827" y="69330"/>
                  </a:cubicBezTo>
                  <a:cubicBezTo>
                    <a:pt x="137961" y="55046"/>
                    <a:pt x="146281" y="45596"/>
                    <a:pt x="159215" y="39569"/>
                  </a:cubicBezTo>
                  <a:cubicBezTo>
                    <a:pt x="165369" y="36712"/>
                    <a:pt x="175854" y="38156"/>
                    <a:pt x="176074" y="28675"/>
                  </a:cubicBezTo>
                  <a:cubicBezTo>
                    <a:pt x="176294" y="19005"/>
                    <a:pt x="166970" y="14547"/>
                    <a:pt x="159686" y="10497"/>
                  </a:cubicBezTo>
                  <a:cubicBezTo>
                    <a:pt x="152874" y="6699"/>
                    <a:pt x="145182" y="3779"/>
                    <a:pt x="137522" y="2366"/>
                  </a:cubicBezTo>
                  <a:cubicBezTo>
                    <a:pt x="61328" y="-11573"/>
                    <a:pt x="1521" y="37402"/>
                    <a:pt x="737" y="114224"/>
                  </a:cubicBezTo>
                  <a:cubicBezTo>
                    <a:pt x="674" y="120440"/>
                    <a:pt x="-2560" y="129231"/>
                    <a:pt x="5038" y="131962"/>
                  </a:cubicBezTo>
                  <a:close/>
                </a:path>
              </a:pathLst>
            </a:custGeom>
            <a:solidFill>
              <a:schemeClr val="tx2">
                <a:lumMod val="40000"/>
                <a:lumOff val="60000"/>
              </a:schemeClr>
            </a:solidFill>
            <a:ln w="0" cap="flat">
              <a:noFill/>
              <a:prstDash val="solid"/>
              <a:miter/>
            </a:ln>
          </p:spPr>
          <p:txBody>
            <a:bodyPr rtlCol="0" anchor="ctr"/>
            <a:lstStyle/>
            <a:p>
              <a:endParaRPr lang="en-US" sz="1641"/>
            </a:p>
          </p:txBody>
        </p:sp>
      </p:grpSp>
      <p:grpSp>
        <p:nvGrpSpPr>
          <p:cNvPr id="125" name="Group 124">
            <a:extLst>
              <a:ext uri="{FF2B5EF4-FFF2-40B4-BE49-F238E27FC236}">
                <a16:creationId xmlns:a16="http://schemas.microsoft.com/office/drawing/2014/main" id="{252AFC72-E411-A666-C72A-21FDA2FD1640}"/>
              </a:ext>
            </a:extLst>
          </p:cNvPr>
          <p:cNvGrpSpPr/>
          <p:nvPr/>
        </p:nvGrpSpPr>
        <p:grpSpPr>
          <a:xfrm>
            <a:off x="8316970" y="2496596"/>
            <a:ext cx="656364" cy="806325"/>
            <a:chOff x="5965393" y="5842396"/>
            <a:chExt cx="667533" cy="820045"/>
          </a:xfrm>
        </p:grpSpPr>
        <p:sp>
          <p:nvSpPr>
            <p:cNvPr id="126" name="Freeform: Shape 125">
              <a:extLst>
                <a:ext uri="{FF2B5EF4-FFF2-40B4-BE49-F238E27FC236}">
                  <a16:creationId xmlns:a16="http://schemas.microsoft.com/office/drawing/2014/main" id="{1FAB3669-547D-4ACA-5A2C-41BF9F44AA64}"/>
                </a:ext>
              </a:extLst>
            </p:cNvPr>
            <p:cNvSpPr/>
            <p:nvPr/>
          </p:nvSpPr>
          <p:spPr>
            <a:xfrm>
              <a:off x="6026806" y="5842396"/>
              <a:ext cx="544988" cy="584307"/>
            </a:xfrm>
            <a:custGeom>
              <a:avLst/>
              <a:gdLst>
                <a:gd name="connsiteX0" fmla="*/ 13624 w 658503"/>
                <a:gd name="connsiteY0" fmla="*/ 594225 h 706010"/>
                <a:gd name="connsiteX1" fmla="*/ 90365 w 658503"/>
                <a:gd name="connsiteY1" fmla="*/ 592053 h 706010"/>
                <a:gd name="connsiteX2" fmla="*/ 320590 w 658503"/>
                <a:gd name="connsiteY2" fmla="*/ 699596 h 706010"/>
                <a:gd name="connsiteX3" fmla="*/ 337866 w 658503"/>
                <a:gd name="connsiteY3" fmla="*/ 699662 h 706010"/>
                <a:gd name="connsiteX4" fmla="*/ 397035 w 658503"/>
                <a:gd name="connsiteY4" fmla="*/ 644212 h 706010"/>
                <a:gd name="connsiteX5" fmla="*/ 637231 w 658503"/>
                <a:gd name="connsiteY5" fmla="*/ 593172 h 706010"/>
                <a:gd name="connsiteX6" fmla="*/ 658489 w 658503"/>
                <a:gd name="connsiteY6" fmla="*/ 573296 h 706010"/>
                <a:gd name="connsiteX7" fmla="*/ 658489 w 658503"/>
                <a:gd name="connsiteY7" fmla="*/ 299600 h 706010"/>
                <a:gd name="connsiteX8" fmla="*/ 658489 w 658503"/>
                <a:gd name="connsiteY8" fmla="*/ 25904 h 706010"/>
                <a:gd name="connsiteX9" fmla="*/ 635486 w 658503"/>
                <a:gd name="connsiteY9" fmla="*/ 1157 h 706010"/>
                <a:gd name="connsiteX10" fmla="*/ 552492 w 658503"/>
                <a:gd name="connsiteY10" fmla="*/ 1354 h 706010"/>
                <a:gd name="connsiteX11" fmla="*/ 350536 w 658503"/>
                <a:gd name="connsiteY11" fmla="*/ 111464 h 706010"/>
                <a:gd name="connsiteX12" fmla="*/ 308315 w 658503"/>
                <a:gd name="connsiteY12" fmla="*/ 111234 h 706010"/>
                <a:gd name="connsiteX13" fmla="*/ 182606 w 658503"/>
                <a:gd name="connsiteY13" fmla="*/ 17018 h 706010"/>
                <a:gd name="connsiteX14" fmla="*/ 26129 w 658503"/>
                <a:gd name="connsiteY14" fmla="*/ 926 h 706010"/>
                <a:gd name="connsiteX15" fmla="*/ 0 w 658503"/>
                <a:gd name="connsiteY15" fmla="*/ 27352 h 706010"/>
                <a:gd name="connsiteX16" fmla="*/ 0 w 658503"/>
                <a:gd name="connsiteY16" fmla="*/ 571683 h 706010"/>
                <a:gd name="connsiteX17" fmla="*/ 99 w 658503"/>
                <a:gd name="connsiteY17" fmla="*/ 582444 h 706010"/>
                <a:gd name="connsiteX18" fmla="*/ 13624 w 658503"/>
                <a:gd name="connsiteY18" fmla="*/ 594225 h 706010"/>
                <a:gd name="connsiteX19" fmla="*/ 589086 w 658503"/>
                <a:gd name="connsiteY19" fmla="*/ 434226 h 706010"/>
                <a:gd name="connsiteX20" fmla="*/ 513134 w 658503"/>
                <a:gd name="connsiteY20" fmla="*/ 443835 h 706010"/>
                <a:gd name="connsiteX21" fmla="*/ 395686 w 658503"/>
                <a:gd name="connsiteY21" fmla="*/ 516858 h 706010"/>
                <a:gd name="connsiteX22" fmla="*/ 373769 w 658503"/>
                <a:gd name="connsiteY22" fmla="*/ 523144 h 706010"/>
                <a:gd name="connsiteX23" fmla="*/ 370972 w 658503"/>
                <a:gd name="connsiteY23" fmla="*/ 500075 h 706010"/>
                <a:gd name="connsiteX24" fmla="*/ 413489 w 658503"/>
                <a:gd name="connsiteY24" fmla="*/ 456209 h 706010"/>
                <a:gd name="connsiteX25" fmla="*/ 590304 w 658503"/>
                <a:gd name="connsiteY25" fmla="*/ 404050 h 706010"/>
                <a:gd name="connsiteX26" fmla="*/ 608864 w 658503"/>
                <a:gd name="connsiteY26" fmla="*/ 418068 h 706010"/>
                <a:gd name="connsiteX27" fmla="*/ 589086 w 658503"/>
                <a:gd name="connsiteY27" fmla="*/ 434259 h 706010"/>
                <a:gd name="connsiteX28" fmla="*/ 590567 w 658503"/>
                <a:gd name="connsiteY28" fmla="*/ 290254 h 706010"/>
                <a:gd name="connsiteX29" fmla="*/ 498457 w 658503"/>
                <a:gd name="connsiteY29" fmla="*/ 305095 h 706010"/>
                <a:gd name="connsiteX30" fmla="*/ 396212 w 658503"/>
                <a:gd name="connsiteY30" fmla="*/ 374005 h 706010"/>
                <a:gd name="connsiteX31" fmla="*/ 373736 w 658503"/>
                <a:gd name="connsiteY31" fmla="*/ 379369 h 706010"/>
                <a:gd name="connsiteX32" fmla="*/ 371466 w 658503"/>
                <a:gd name="connsiteY32" fmla="*/ 356596 h 706010"/>
                <a:gd name="connsiteX33" fmla="*/ 464990 w 658503"/>
                <a:gd name="connsiteY33" fmla="*/ 284857 h 706010"/>
                <a:gd name="connsiteX34" fmla="*/ 586124 w 658503"/>
                <a:gd name="connsiteY34" fmla="*/ 260340 h 706010"/>
                <a:gd name="connsiteX35" fmla="*/ 608963 w 658503"/>
                <a:gd name="connsiteY35" fmla="*/ 273865 h 706010"/>
                <a:gd name="connsiteX36" fmla="*/ 590567 w 658503"/>
                <a:gd name="connsiteY36" fmla="*/ 290287 h 706010"/>
                <a:gd name="connsiteX37" fmla="*/ 370643 w 658503"/>
                <a:gd name="connsiteY37" fmla="*/ 215026 h 706010"/>
                <a:gd name="connsiteX38" fmla="*/ 441428 w 658503"/>
                <a:gd name="connsiteY38" fmla="*/ 152896 h 706010"/>
                <a:gd name="connsiteX39" fmla="*/ 577239 w 658503"/>
                <a:gd name="connsiteY39" fmla="*/ 118211 h 706010"/>
                <a:gd name="connsiteX40" fmla="*/ 594154 w 658503"/>
                <a:gd name="connsiteY40" fmla="*/ 118276 h 706010"/>
                <a:gd name="connsiteX41" fmla="*/ 608864 w 658503"/>
                <a:gd name="connsiteY41" fmla="*/ 132624 h 706010"/>
                <a:gd name="connsiteX42" fmla="*/ 594812 w 658503"/>
                <a:gd name="connsiteY42" fmla="*/ 147696 h 706010"/>
                <a:gd name="connsiteX43" fmla="*/ 544298 w 658503"/>
                <a:gd name="connsiteY43" fmla="*/ 151481 h 706010"/>
                <a:gd name="connsiteX44" fmla="*/ 412206 w 658503"/>
                <a:gd name="connsiteY44" fmla="*/ 211571 h 706010"/>
                <a:gd name="connsiteX45" fmla="*/ 395719 w 658503"/>
                <a:gd name="connsiteY45" fmla="*/ 231776 h 706010"/>
                <a:gd name="connsiteX46" fmla="*/ 374625 w 658503"/>
                <a:gd name="connsiteY46" fmla="*/ 237732 h 706010"/>
                <a:gd name="connsiteX47" fmla="*/ 370610 w 658503"/>
                <a:gd name="connsiteY47" fmla="*/ 215092 h 706010"/>
                <a:gd name="connsiteX48" fmla="*/ 77893 w 658503"/>
                <a:gd name="connsiteY48" fmla="*/ 118276 h 706010"/>
                <a:gd name="connsiteX49" fmla="*/ 273827 w 658503"/>
                <a:gd name="connsiteY49" fmla="*/ 196433 h 706010"/>
                <a:gd name="connsiteX50" fmla="*/ 291433 w 658503"/>
                <a:gd name="connsiteY50" fmla="*/ 223944 h 706010"/>
                <a:gd name="connsiteX51" fmla="*/ 281495 w 658503"/>
                <a:gd name="connsiteY51" fmla="*/ 238983 h 706010"/>
                <a:gd name="connsiteX52" fmla="*/ 262145 w 658503"/>
                <a:gd name="connsiteY52" fmla="*/ 230723 h 706010"/>
                <a:gd name="connsiteX53" fmla="*/ 212816 w 658503"/>
                <a:gd name="connsiteY53" fmla="*/ 185376 h 706010"/>
                <a:gd name="connsiteX54" fmla="*/ 77893 w 658503"/>
                <a:gd name="connsiteY54" fmla="*/ 148288 h 706010"/>
                <a:gd name="connsiteX55" fmla="*/ 50119 w 658503"/>
                <a:gd name="connsiteY55" fmla="*/ 132953 h 706010"/>
                <a:gd name="connsiteX56" fmla="*/ 77893 w 658503"/>
                <a:gd name="connsiteY56" fmla="*/ 118276 h 706010"/>
                <a:gd name="connsiteX57" fmla="*/ 49889 w 658503"/>
                <a:gd name="connsiteY57" fmla="*/ 274096 h 706010"/>
                <a:gd name="connsiteX58" fmla="*/ 72792 w 658503"/>
                <a:gd name="connsiteY58" fmla="*/ 260307 h 706010"/>
                <a:gd name="connsiteX59" fmla="*/ 248752 w 658503"/>
                <a:gd name="connsiteY59" fmla="*/ 315724 h 706010"/>
                <a:gd name="connsiteX60" fmla="*/ 288110 w 658503"/>
                <a:gd name="connsiteY60" fmla="*/ 358275 h 706010"/>
                <a:gd name="connsiteX61" fmla="*/ 284457 w 658503"/>
                <a:gd name="connsiteY61" fmla="*/ 379599 h 706010"/>
                <a:gd name="connsiteX62" fmla="*/ 262968 w 658503"/>
                <a:gd name="connsiteY62" fmla="*/ 374827 h 706010"/>
                <a:gd name="connsiteX63" fmla="*/ 101126 w 658503"/>
                <a:gd name="connsiteY63" fmla="*/ 293084 h 706010"/>
                <a:gd name="connsiteX64" fmla="*/ 72134 w 658503"/>
                <a:gd name="connsiteY64" fmla="*/ 290352 h 706010"/>
                <a:gd name="connsiteX65" fmla="*/ 49954 w 658503"/>
                <a:gd name="connsiteY65" fmla="*/ 274096 h 706010"/>
                <a:gd name="connsiteX66" fmla="*/ 49987 w 658503"/>
                <a:gd name="connsiteY66" fmla="*/ 415732 h 706010"/>
                <a:gd name="connsiteX67" fmla="*/ 62657 w 658503"/>
                <a:gd name="connsiteY67" fmla="*/ 404477 h 706010"/>
                <a:gd name="connsiteX68" fmla="*/ 84146 w 658503"/>
                <a:gd name="connsiteY68" fmla="*/ 404379 h 706010"/>
                <a:gd name="connsiteX69" fmla="*/ 275868 w 658503"/>
                <a:gd name="connsiteY69" fmla="*/ 484477 h 706010"/>
                <a:gd name="connsiteX70" fmla="*/ 289821 w 658503"/>
                <a:gd name="connsiteY70" fmla="*/ 504551 h 706010"/>
                <a:gd name="connsiteX71" fmla="*/ 284424 w 658503"/>
                <a:gd name="connsiteY71" fmla="*/ 523407 h 706010"/>
                <a:gd name="connsiteX72" fmla="*/ 265502 w 658503"/>
                <a:gd name="connsiteY72" fmla="*/ 520083 h 706010"/>
                <a:gd name="connsiteX73" fmla="*/ 72200 w 658503"/>
                <a:gd name="connsiteY73" fmla="*/ 434292 h 706010"/>
                <a:gd name="connsiteX74" fmla="*/ 58774 w 658503"/>
                <a:gd name="connsiteY74" fmla="*/ 431956 h 706010"/>
                <a:gd name="connsiteX75" fmla="*/ 49987 w 658503"/>
                <a:gd name="connsiteY75" fmla="*/ 415732 h 70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58503" h="706010">
                  <a:moveTo>
                    <a:pt x="13624" y="594225"/>
                  </a:moveTo>
                  <a:cubicBezTo>
                    <a:pt x="39128" y="590375"/>
                    <a:pt x="64796" y="591165"/>
                    <a:pt x="90365" y="592053"/>
                  </a:cubicBezTo>
                  <a:cubicBezTo>
                    <a:pt x="182212" y="595344"/>
                    <a:pt x="261520" y="626113"/>
                    <a:pt x="320590" y="699596"/>
                  </a:cubicBezTo>
                  <a:cubicBezTo>
                    <a:pt x="327303" y="707955"/>
                    <a:pt x="331252" y="708317"/>
                    <a:pt x="337866" y="699662"/>
                  </a:cubicBezTo>
                  <a:cubicBezTo>
                    <a:pt x="354452" y="677943"/>
                    <a:pt x="374460" y="659646"/>
                    <a:pt x="397035" y="644212"/>
                  </a:cubicBezTo>
                  <a:cubicBezTo>
                    <a:pt x="470091" y="594225"/>
                    <a:pt x="552394" y="587380"/>
                    <a:pt x="637231" y="593172"/>
                  </a:cubicBezTo>
                  <a:cubicBezTo>
                    <a:pt x="658061" y="594587"/>
                    <a:pt x="658489" y="595146"/>
                    <a:pt x="658489" y="573296"/>
                  </a:cubicBezTo>
                  <a:cubicBezTo>
                    <a:pt x="658522" y="482074"/>
                    <a:pt x="658489" y="390821"/>
                    <a:pt x="658489" y="299600"/>
                  </a:cubicBezTo>
                  <a:cubicBezTo>
                    <a:pt x="658489" y="208379"/>
                    <a:pt x="658489" y="117125"/>
                    <a:pt x="658489" y="25904"/>
                  </a:cubicBezTo>
                  <a:cubicBezTo>
                    <a:pt x="658489" y="3888"/>
                    <a:pt x="656811" y="1617"/>
                    <a:pt x="635486" y="1157"/>
                  </a:cubicBezTo>
                  <a:cubicBezTo>
                    <a:pt x="607811" y="597"/>
                    <a:pt x="579938" y="-1246"/>
                    <a:pt x="552492" y="1354"/>
                  </a:cubicBezTo>
                  <a:cubicBezTo>
                    <a:pt x="469828" y="9186"/>
                    <a:pt x="399108" y="40251"/>
                    <a:pt x="350536" y="111464"/>
                  </a:cubicBezTo>
                  <a:cubicBezTo>
                    <a:pt x="335662" y="133250"/>
                    <a:pt x="323617" y="133282"/>
                    <a:pt x="308315" y="111234"/>
                  </a:cubicBezTo>
                  <a:cubicBezTo>
                    <a:pt x="276822" y="65788"/>
                    <a:pt x="234371" y="35480"/>
                    <a:pt x="182606" y="17018"/>
                  </a:cubicBezTo>
                  <a:cubicBezTo>
                    <a:pt x="131665" y="-1213"/>
                    <a:pt x="79012" y="-686"/>
                    <a:pt x="26129" y="926"/>
                  </a:cubicBezTo>
                  <a:cubicBezTo>
                    <a:pt x="1349" y="1683"/>
                    <a:pt x="0" y="3098"/>
                    <a:pt x="0" y="27352"/>
                  </a:cubicBezTo>
                  <a:cubicBezTo>
                    <a:pt x="0" y="208806"/>
                    <a:pt x="0" y="390228"/>
                    <a:pt x="0" y="571683"/>
                  </a:cubicBezTo>
                  <a:cubicBezTo>
                    <a:pt x="0" y="575270"/>
                    <a:pt x="132" y="578857"/>
                    <a:pt x="99" y="582444"/>
                  </a:cubicBezTo>
                  <a:cubicBezTo>
                    <a:pt x="0" y="591691"/>
                    <a:pt x="4508" y="595607"/>
                    <a:pt x="13624" y="594225"/>
                  </a:cubicBezTo>
                  <a:close/>
                  <a:moveTo>
                    <a:pt x="589086" y="434226"/>
                  </a:moveTo>
                  <a:cubicBezTo>
                    <a:pt x="563253" y="433568"/>
                    <a:pt x="538013" y="437353"/>
                    <a:pt x="513134" y="443835"/>
                  </a:cubicBezTo>
                  <a:cubicBezTo>
                    <a:pt x="466405" y="455946"/>
                    <a:pt x="424776" y="476316"/>
                    <a:pt x="395686" y="516858"/>
                  </a:cubicBezTo>
                  <a:cubicBezTo>
                    <a:pt x="390124" y="524592"/>
                    <a:pt x="383312" y="529989"/>
                    <a:pt x="373769" y="523144"/>
                  </a:cubicBezTo>
                  <a:cubicBezTo>
                    <a:pt x="364884" y="516727"/>
                    <a:pt x="365772" y="508368"/>
                    <a:pt x="370972" y="500075"/>
                  </a:cubicBezTo>
                  <a:cubicBezTo>
                    <a:pt x="382062" y="482502"/>
                    <a:pt x="396739" y="468056"/>
                    <a:pt x="413489" y="456209"/>
                  </a:cubicBezTo>
                  <a:cubicBezTo>
                    <a:pt x="466405" y="418891"/>
                    <a:pt x="526232" y="404017"/>
                    <a:pt x="590304" y="404050"/>
                  </a:cubicBezTo>
                  <a:cubicBezTo>
                    <a:pt x="599880" y="404050"/>
                    <a:pt x="607679" y="406518"/>
                    <a:pt x="608864" y="418068"/>
                  </a:cubicBezTo>
                  <a:cubicBezTo>
                    <a:pt x="608173" y="430508"/>
                    <a:pt x="600110" y="434522"/>
                    <a:pt x="589086" y="434259"/>
                  </a:cubicBezTo>
                  <a:close/>
                  <a:moveTo>
                    <a:pt x="590567" y="290254"/>
                  </a:moveTo>
                  <a:cubicBezTo>
                    <a:pt x="559403" y="292294"/>
                    <a:pt x="528305" y="294960"/>
                    <a:pt x="498457" y="305095"/>
                  </a:cubicBezTo>
                  <a:cubicBezTo>
                    <a:pt x="458112" y="318752"/>
                    <a:pt x="420498" y="336457"/>
                    <a:pt x="396212" y="374005"/>
                  </a:cubicBezTo>
                  <a:cubicBezTo>
                    <a:pt x="390618" y="382659"/>
                    <a:pt x="382424" y="385095"/>
                    <a:pt x="373736" y="379369"/>
                  </a:cubicBezTo>
                  <a:cubicBezTo>
                    <a:pt x="364390" y="373215"/>
                    <a:pt x="366167" y="364955"/>
                    <a:pt x="371466" y="356596"/>
                  </a:cubicBezTo>
                  <a:cubicBezTo>
                    <a:pt x="393942" y="321319"/>
                    <a:pt x="427804" y="300850"/>
                    <a:pt x="464990" y="284857"/>
                  </a:cubicBezTo>
                  <a:cubicBezTo>
                    <a:pt x="503624" y="268238"/>
                    <a:pt x="544529" y="262315"/>
                    <a:pt x="586124" y="260340"/>
                  </a:cubicBezTo>
                  <a:cubicBezTo>
                    <a:pt x="596688" y="259847"/>
                    <a:pt x="607186" y="260505"/>
                    <a:pt x="608963" y="273865"/>
                  </a:cubicBezTo>
                  <a:cubicBezTo>
                    <a:pt x="608765" y="286864"/>
                    <a:pt x="600966" y="289628"/>
                    <a:pt x="590567" y="290287"/>
                  </a:cubicBezTo>
                  <a:close/>
                  <a:moveTo>
                    <a:pt x="370643" y="215026"/>
                  </a:moveTo>
                  <a:cubicBezTo>
                    <a:pt x="388216" y="187482"/>
                    <a:pt x="412864" y="167869"/>
                    <a:pt x="441428" y="152896"/>
                  </a:cubicBezTo>
                  <a:cubicBezTo>
                    <a:pt x="483945" y="130617"/>
                    <a:pt x="529556" y="120251"/>
                    <a:pt x="577239" y="118211"/>
                  </a:cubicBezTo>
                  <a:cubicBezTo>
                    <a:pt x="582867" y="118211"/>
                    <a:pt x="588527" y="117947"/>
                    <a:pt x="594154" y="118276"/>
                  </a:cubicBezTo>
                  <a:cubicBezTo>
                    <a:pt x="603105" y="118770"/>
                    <a:pt x="608601" y="123278"/>
                    <a:pt x="608864" y="132624"/>
                  </a:cubicBezTo>
                  <a:cubicBezTo>
                    <a:pt x="609127" y="142069"/>
                    <a:pt x="603500" y="146972"/>
                    <a:pt x="594812" y="147696"/>
                  </a:cubicBezTo>
                  <a:cubicBezTo>
                    <a:pt x="577996" y="149078"/>
                    <a:pt x="561049" y="148354"/>
                    <a:pt x="544298" y="151481"/>
                  </a:cubicBezTo>
                  <a:cubicBezTo>
                    <a:pt x="495265" y="160596"/>
                    <a:pt x="448602" y="174878"/>
                    <a:pt x="412206" y="211571"/>
                  </a:cubicBezTo>
                  <a:cubicBezTo>
                    <a:pt x="406118" y="217724"/>
                    <a:pt x="401083" y="224931"/>
                    <a:pt x="395719" y="231776"/>
                  </a:cubicBezTo>
                  <a:cubicBezTo>
                    <a:pt x="390091" y="238983"/>
                    <a:pt x="383345" y="243294"/>
                    <a:pt x="374625" y="237732"/>
                  </a:cubicBezTo>
                  <a:cubicBezTo>
                    <a:pt x="365641" y="231974"/>
                    <a:pt x="365048" y="223779"/>
                    <a:pt x="370610" y="215092"/>
                  </a:cubicBezTo>
                  <a:close/>
                  <a:moveTo>
                    <a:pt x="77893" y="118276"/>
                  </a:moveTo>
                  <a:cubicBezTo>
                    <a:pt x="152232" y="121534"/>
                    <a:pt x="220451" y="140555"/>
                    <a:pt x="273827" y="196433"/>
                  </a:cubicBezTo>
                  <a:cubicBezTo>
                    <a:pt x="281627" y="204594"/>
                    <a:pt x="288834" y="213249"/>
                    <a:pt x="291433" y="223944"/>
                  </a:cubicBezTo>
                  <a:cubicBezTo>
                    <a:pt x="291203" y="231645"/>
                    <a:pt x="287649" y="236581"/>
                    <a:pt x="281495" y="238983"/>
                  </a:cubicBezTo>
                  <a:cubicBezTo>
                    <a:pt x="272709" y="242405"/>
                    <a:pt x="266785" y="237601"/>
                    <a:pt x="262145" y="230723"/>
                  </a:cubicBezTo>
                  <a:cubicBezTo>
                    <a:pt x="249245" y="211735"/>
                    <a:pt x="232725" y="196762"/>
                    <a:pt x="212816" y="185376"/>
                  </a:cubicBezTo>
                  <a:cubicBezTo>
                    <a:pt x="170990" y="161452"/>
                    <a:pt x="125807" y="150098"/>
                    <a:pt x="77893" y="148288"/>
                  </a:cubicBezTo>
                  <a:cubicBezTo>
                    <a:pt x="66244" y="147861"/>
                    <a:pt x="50119" y="151546"/>
                    <a:pt x="50119" y="132953"/>
                  </a:cubicBezTo>
                  <a:cubicBezTo>
                    <a:pt x="50119" y="113965"/>
                    <a:pt x="66408" y="117783"/>
                    <a:pt x="77893" y="118276"/>
                  </a:cubicBezTo>
                  <a:close/>
                  <a:moveTo>
                    <a:pt x="49889" y="274096"/>
                  </a:moveTo>
                  <a:cubicBezTo>
                    <a:pt x="50777" y="259715"/>
                    <a:pt x="62624" y="260571"/>
                    <a:pt x="72792" y="260307"/>
                  </a:cubicBezTo>
                  <a:cubicBezTo>
                    <a:pt x="136601" y="262611"/>
                    <a:pt x="196329" y="277485"/>
                    <a:pt x="248752" y="315724"/>
                  </a:cubicBezTo>
                  <a:cubicBezTo>
                    <a:pt x="264712" y="327374"/>
                    <a:pt x="277612" y="341689"/>
                    <a:pt x="288110" y="358275"/>
                  </a:cubicBezTo>
                  <a:cubicBezTo>
                    <a:pt x="293243" y="366403"/>
                    <a:pt x="293013" y="374268"/>
                    <a:pt x="284457" y="379599"/>
                  </a:cubicBezTo>
                  <a:cubicBezTo>
                    <a:pt x="276361" y="384634"/>
                    <a:pt x="268529" y="382725"/>
                    <a:pt x="262968" y="374827"/>
                  </a:cubicBezTo>
                  <a:cubicBezTo>
                    <a:pt x="223577" y="318686"/>
                    <a:pt x="164343" y="301870"/>
                    <a:pt x="101126" y="293084"/>
                  </a:cubicBezTo>
                  <a:cubicBezTo>
                    <a:pt x="91517" y="291735"/>
                    <a:pt x="81809" y="290846"/>
                    <a:pt x="72134" y="290352"/>
                  </a:cubicBezTo>
                  <a:cubicBezTo>
                    <a:pt x="60913" y="289793"/>
                    <a:pt x="48967" y="289727"/>
                    <a:pt x="49954" y="274096"/>
                  </a:cubicBezTo>
                  <a:close/>
                  <a:moveTo>
                    <a:pt x="49987" y="415732"/>
                  </a:moveTo>
                  <a:cubicBezTo>
                    <a:pt x="51106" y="408723"/>
                    <a:pt x="55845" y="404938"/>
                    <a:pt x="62657" y="404477"/>
                  </a:cubicBezTo>
                  <a:cubicBezTo>
                    <a:pt x="69798" y="404017"/>
                    <a:pt x="76972" y="404379"/>
                    <a:pt x="84146" y="404379"/>
                  </a:cubicBezTo>
                  <a:cubicBezTo>
                    <a:pt x="156872" y="409874"/>
                    <a:pt x="224367" y="428007"/>
                    <a:pt x="275868" y="484477"/>
                  </a:cubicBezTo>
                  <a:cubicBezTo>
                    <a:pt x="281429" y="490565"/>
                    <a:pt x="286530" y="496916"/>
                    <a:pt x="289821" y="504551"/>
                  </a:cubicBezTo>
                  <a:cubicBezTo>
                    <a:pt x="293177" y="512350"/>
                    <a:pt x="291005" y="518668"/>
                    <a:pt x="284424" y="523407"/>
                  </a:cubicBezTo>
                  <a:cubicBezTo>
                    <a:pt x="277217" y="528606"/>
                    <a:pt x="270273" y="526467"/>
                    <a:pt x="265502" y="520083"/>
                  </a:cubicBezTo>
                  <a:cubicBezTo>
                    <a:pt x="217061" y="455320"/>
                    <a:pt x="147987" y="437353"/>
                    <a:pt x="72200" y="434292"/>
                  </a:cubicBezTo>
                  <a:cubicBezTo>
                    <a:pt x="67692" y="434095"/>
                    <a:pt x="62854" y="433733"/>
                    <a:pt x="58774" y="431956"/>
                  </a:cubicBezTo>
                  <a:cubicBezTo>
                    <a:pt x="52028" y="429060"/>
                    <a:pt x="48770" y="423235"/>
                    <a:pt x="49987" y="415732"/>
                  </a:cubicBezTo>
                  <a:close/>
                </a:path>
              </a:pathLst>
            </a:custGeom>
            <a:solidFill>
              <a:srgbClr val="FFA861"/>
            </a:solidFill>
            <a:ln w="0" cap="flat">
              <a:noFill/>
              <a:prstDash val="solid"/>
              <a:miter/>
            </a:ln>
          </p:spPr>
          <p:txBody>
            <a:bodyPr rtlCol="0" anchor="ctr"/>
            <a:lstStyle/>
            <a:p>
              <a:endParaRPr lang="en-US" sz="1641"/>
            </a:p>
          </p:txBody>
        </p:sp>
        <p:sp>
          <p:nvSpPr>
            <p:cNvPr id="127" name="Freeform: Shape 126">
              <a:extLst>
                <a:ext uri="{FF2B5EF4-FFF2-40B4-BE49-F238E27FC236}">
                  <a16:creationId xmlns:a16="http://schemas.microsoft.com/office/drawing/2014/main" id="{AD395116-7CBE-ABC0-19B5-FF97F71FFF8F}"/>
                </a:ext>
              </a:extLst>
            </p:cNvPr>
            <p:cNvSpPr/>
            <p:nvPr/>
          </p:nvSpPr>
          <p:spPr>
            <a:xfrm>
              <a:off x="5965393" y="5894495"/>
              <a:ext cx="667533" cy="605641"/>
            </a:xfrm>
            <a:custGeom>
              <a:avLst/>
              <a:gdLst>
                <a:gd name="connsiteX0" fmla="*/ 806539 w 806571"/>
                <a:gd name="connsiteY0" fmla="*/ 25615 h 731788"/>
                <a:gd name="connsiteX1" fmla="*/ 806144 w 806571"/>
                <a:gd name="connsiteY1" fmla="*/ 11794 h 731788"/>
                <a:gd name="connsiteX2" fmla="*/ 799135 w 806571"/>
                <a:gd name="connsiteY2" fmla="*/ 2810 h 731788"/>
                <a:gd name="connsiteX3" fmla="*/ 762936 w 806571"/>
                <a:gd name="connsiteY3" fmla="*/ 27392 h 731788"/>
                <a:gd name="connsiteX4" fmla="*/ 762903 w 806571"/>
                <a:gd name="connsiteY4" fmla="*/ 536644 h 731788"/>
                <a:gd name="connsiteX5" fmla="*/ 732496 w 806571"/>
                <a:gd name="connsiteY5" fmla="*/ 562970 h 731788"/>
                <a:gd name="connsiteX6" fmla="*/ 608334 w 806571"/>
                <a:gd name="connsiteY6" fmla="*/ 562542 h 731788"/>
                <a:gd name="connsiteX7" fmla="*/ 423687 w 806571"/>
                <a:gd name="connsiteY7" fmla="*/ 672027 h 731788"/>
                <a:gd name="connsiteX8" fmla="*/ 383177 w 806571"/>
                <a:gd name="connsiteY8" fmla="*/ 671896 h 731788"/>
                <a:gd name="connsiteX9" fmla="*/ 271224 w 806571"/>
                <a:gd name="connsiteY9" fmla="*/ 581530 h 731788"/>
                <a:gd name="connsiteX10" fmla="*/ 75948 w 806571"/>
                <a:gd name="connsiteY10" fmla="*/ 562773 h 731788"/>
                <a:gd name="connsiteX11" fmla="*/ 44028 w 806571"/>
                <a:gd name="connsiteY11" fmla="*/ 535064 h 731788"/>
                <a:gd name="connsiteX12" fmla="*/ 44028 w 806571"/>
                <a:gd name="connsiteY12" fmla="*/ 168897 h 731788"/>
                <a:gd name="connsiteX13" fmla="*/ 43962 w 806571"/>
                <a:gd name="connsiteY13" fmla="*/ 19659 h 731788"/>
                <a:gd name="connsiteX14" fmla="*/ 39750 w 806571"/>
                <a:gd name="connsiteY14" fmla="*/ 4357 h 731788"/>
                <a:gd name="connsiteX15" fmla="*/ 6545 w 806571"/>
                <a:gd name="connsiteY15" fmla="*/ 3699 h 731788"/>
                <a:gd name="connsiteX16" fmla="*/ 589 w 806571"/>
                <a:gd name="connsiteY16" fmla="*/ 24069 h 731788"/>
                <a:gd name="connsiteX17" fmla="*/ 457 w 806571"/>
                <a:gd name="connsiteY17" fmla="*/ 313297 h 731788"/>
                <a:gd name="connsiteX18" fmla="*/ 457 w 806571"/>
                <a:gd name="connsiteY18" fmla="*/ 604072 h 731788"/>
                <a:gd name="connsiteX19" fmla="*/ 21518 w 806571"/>
                <a:gd name="connsiteY19" fmla="*/ 623455 h 731788"/>
                <a:gd name="connsiteX20" fmla="*/ 179477 w 806571"/>
                <a:gd name="connsiteY20" fmla="*/ 621579 h 731788"/>
                <a:gd name="connsiteX21" fmla="*/ 394564 w 806571"/>
                <a:gd name="connsiteY21" fmla="*/ 726062 h 731788"/>
                <a:gd name="connsiteX22" fmla="*/ 412466 w 806571"/>
                <a:gd name="connsiteY22" fmla="*/ 726062 h 731788"/>
                <a:gd name="connsiteX23" fmla="*/ 570161 w 806571"/>
                <a:gd name="connsiteY23" fmla="*/ 632077 h 731788"/>
                <a:gd name="connsiteX24" fmla="*/ 780936 w 806571"/>
                <a:gd name="connsiteY24" fmla="*/ 622764 h 731788"/>
                <a:gd name="connsiteX25" fmla="*/ 806572 w 806571"/>
                <a:gd name="connsiteY25" fmla="*/ 601012 h 731788"/>
                <a:gd name="connsiteX26" fmla="*/ 806572 w 806571"/>
                <a:gd name="connsiteY26" fmla="*/ 25615 h 7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6571" h="731788">
                  <a:moveTo>
                    <a:pt x="806539" y="25615"/>
                  </a:moveTo>
                  <a:cubicBezTo>
                    <a:pt x="806539" y="21008"/>
                    <a:pt x="806539" y="16368"/>
                    <a:pt x="806144" y="11794"/>
                  </a:cubicBezTo>
                  <a:cubicBezTo>
                    <a:pt x="805782" y="7450"/>
                    <a:pt x="803775" y="4390"/>
                    <a:pt x="799135" y="2810"/>
                  </a:cubicBezTo>
                  <a:cubicBezTo>
                    <a:pt x="776033" y="-5055"/>
                    <a:pt x="762936" y="3731"/>
                    <a:pt x="762936" y="27392"/>
                  </a:cubicBezTo>
                  <a:cubicBezTo>
                    <a:pt x="762936" y="197132"/>
                    <a:pt x="762936" y="366904"/>
                    <a:pt x="762903" y="536644"/>
                  </a:cubicBezTo>
                  <a:cubicBezTo>
                    <a:pt x="762903" y="561753"/>
                    <a:pt x="757407" y="566228"/>
                    <a:pt x="732496" y="562970"/>
                  </a:cubicBezTo>
                  <a:cubicBezTo>
                    <a:pt x="691130" y="557606"/>
                    <a:pt x="649732" y="556718"/>
                    <a:pt x="608334" y="562542"/>
                  </a:cubicBezTo>
                  <a:cubicBezTo>
                    <a:pt x="531592" y="573369"/>
                    <a:pt x="468343" y="606968"/>
                    <a:pt x="423687" y="672027"/>
                  </a:cubicBezTo>
                  <a:cubicBezTo>
                    <a:pt x="410294" y="691542"/>
                    <a:pt x="396406" y="691443"/>
                    <a:pt x="383177" y="671896"/>
                  </a:cubicBezTo>
                  <a:cubicBezTo>
                    <a:pt x="355041" y="630366"/>
                    <a:pt x="317789" y="600189"/>
                    <a:pt x="271224" y="581530"/>
                  </a:cubicBezTo>
                  <a:cubicBezTo>
                    <a:pt x="207975" y="556191"/>
                    <a:pt x="142357" y="554974"/>
                    <a:pt x="75948" y="562773"/>
                  </a:cubicBezTo>
                  <a:cubicBezTo>
                    <a:pt x="48668" y="565965"/>
                    <a:pt x="44028" y="562279"/>
                    <a:pt x="44028" y="535064"/>
                  </a:cubicBezTo>
                  <a:cubicBezTo>
                    <a:pt x="43995" y="413008"/>
                    <a:pt x="44028" y="290953"/>
                    <a:pt x="44028" y="168897"/>
                  </a:cubicBezTo>
                  <a:cubicBezTo>
                    <a:pt x="44028" y="119140"/>
                    <a:pt x="44060" y="69416"/>
                    <a:pt x="43962" y="19659"/>
                  </a:cubicBezTo>
                  <a:cubicBezTo>
                    <a:pt x="43962" y="14229"/>
                    <a:pt x="45837" y="6792"/>
                    <a:pt x="39750" y="4357"/>
                  </a:cubicBezTo>
                  <a:cubicBezTo>
                    <a:pt x="29087" y="79"/>
                    <a:pt x="17142" y="375"/>
                    <a:pt x="6545" y="3699"/>
                  </a:cubicBezTo>
                  <a:cubicBezTo>
                    <a:pt x="-2768" y="6627"/>
                    <a:pt x="589" y="16829"/>
                    <a:pt x="589" y="24069"/>
                  </a:cubicBezTo>
                  <a:cubicBezTo>
                    <a:pt x="392" y="120489"/>
                    <a:pt x="457" y="216910"/>
                    <a:pt x="457" y="313297"/>
                  </a:cubicBezTo>
                  <a:cubicBezTo>
                    <a:pt x="457" y="410211"/>
                    <a:pt x="457" y="507158"/>
                    <a:pt x="457" y="604072"/>
                  </a:cubicBezTo>
                  <a:cubicBezTo>
                    <a:pt x="457" y="623817"/>
                    <a:pt x="2794" y="625759"/>
                    <a:pt x="21518" y="623455"/>
                  </a:cubicBezTo>
                  <a:cubicBezTo>
                    <a:pt x="74105" y="616939"/>
                    <a:pt x="126725" y="615886"/>
                    <a:pt x="179477" y="621579"/>
                  </a:cubicBezTo>
                  <a:cubicBezTo>
                    <a:pt x="263754" y="630629"/>
                    <a:pt x="336119" y="664195"/>
                    <a:pt x="394564" y="726062"/>
                  </a:cubicBezTo>
                  <a:cubicBezTo>
                    <a:pt x="401738" y="733664"/>
                    <a:pt x="405259" y="733730"/>
                    <a:pt x="412466" y="726062"/>
                  </a:cubicBezTo>
                  <a:cubicBezTo>
                    <a:pt x="456102" y="679958"/>
                    <a:pt x="508458" y="648005"/>
                    <a:pt x="570161" y="632077"/>
                  </a:cubicBezTo>
                  <a:cubicBezTo>
                    <a:pt x="639728" y="614076"/>
                    <a:pt x="710250" y="615294"/>
                    <a:pt x="780936" y="622764"/>
                  </a:cubicBezTo>
                  <a:cubicBezTo>
                    <a:pt x="805683" y="625364"/>
                    <a:pt x="806572" y="625298"/>
                    <a:pt x="806572" y="601012"/>
                  </a:cubicBezTo>
                  <a:cubicBezTo>
                    <a:pt x="806572" y="409224"/>
                    <a:pt x="806572" y="217403"/>
                    <a:pt x="806572" y="25615"/>
                  </a:cubicBezTo>
                  <a:close/>
                </a:path>
              </a:pathLst>
            </a:custGeom>
            <a:solidFill>
              <a:srgbClr val="FFA861"/>
            </a:solidFill>
            <a:ln w="0" cap="flat">
              <a:noFill/>
              <a:prstDash val="solid"/>
              <a:miter/>
            </a:ln>
          </p:spPr>
          <p:txBody>
            <a:bodyPr rtlCol="0" anchor="ctr"/>
            <a:lstStyle/>
            <a:p>
              <a:endParaRPr lang="en-US" sz="1641"/>
            </a:p>
          </p:txBody>
        </p:sp>
        <p:sp>
          <p:nvSpPr>
            <p:cNvPr id="192" name="Freeform: Shape 191">
              <a:extLst>
                <a:ext uri="{FF2B5EF4-FFF2-40B4-BE49-F238E27FC236}">
                  <a16:creationId xmlns:a16="http://schemas.microsoft.com/office/drawing/2014/main" id="{03E4CBF9-FB9A-0FA5-2702-031618DD183A}"/>
                </a:ext>
              </a:extLst>
            </p:cNvPr>
            <p:cNvSpPr/>
            <p:nvPr/>
          </p:nvSpPr>
          <p:spPr>
            <a:xfrm>
              <a:off x="6509221" y="6544662"/>
              <a:ext cx="95803" cy="117214"/>
            </a:xfrm>
            <a:custGeom>
              <a:avLst/>
              <a:gdLst>
                <a:gd name="connsiteX0" fmla="*/ 106885 w 115758"/>
                <a:gd name="connsiteY0" fmla="*/ 8910 h 141628"/>
                <a:gd name="connsiteX1" fmla="*/ 86680 w 115758"/>
                <a:gd name="connsiteY1" fmla="*/ 90 h 141628"/>
                <a:gd name="connsiteX2" fmla="*/ 6713 w 115758"/>
                <a:gd name="connsiteY2" fmla="*/ 25 h 141628"/>
                <a:gd name="connsiteX3" fmla="*/ 0 w 115758"/>
                <a:gd name="connsiteY3" fmla="*/ 6277 h 141628"/>
                <a:gd name="connsiteX4" fmla="*/ 197 w 115758"/>
                <a:gd name="connsiteY4" fmla="*/ 135046 h 141628"/>
                <a:gd name="connsiteX5" fmla="*/ 6582 w 115758"/>
                <a:gd name="connsiteY5" fmla="*/ 141628 h 141628"/>
                <a:gd name="connsiteX6" fmla="*/ 87371 w 115758"/>
                <a:gd name="connsiteY6" fmla="*/ 141233 h 141628"/>
                <a:gd name="connsiteX7" fmla="*/ 114553 w 115758"/>
                <a:gd name="connsiteY7" fmla="*/ 115400 h 141628"/>
                <a:gd name="connsiteX8" fmla="*/ 114487 w 115758"/>
                <a:gd name="connsiteY8" fmla="*/ 25430 h 141628"/>
                <a:gd name="connsiteX9" fmla="*/ 106852 w 115758"/>
                <a:gd name="connsiteY9" fmla="*/ 8910 h 1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58" h="141628">
                  <a:moveTo>
                    <a:pt x="106885" y="8910"/>
                  </a:moveTo>
                  <a:cubicBezTo>
                    <a:pt x="100962" y="2822"/>
                    <a:pt x="94150" y="123"/>
                    <a:pt x="86680" y="90"/>
                  </a:cubicBezTo>
                  <a:cubicBezTo>
                    <a:pt x="60024" y="-107"/>
                    <a:pt x="33369" y="90"/>
                    <a:pt x="6713" y="25"/>
                  </a:cubicBezTo>
                  <a:cubicBezTo>
                    <a:pt x="2238" y="25"/>
                    <a:pt x="0" y="1407"/>
                    <a:pt x="0" y="6277"/>
                  </a:cubicBezTo>
                  <a:cubicBezTo>
                    <a:pt x="165" y="49189"/>
                    <a:pt x="230" y="92134"/>
                    <a:pt x="197" y="135046"/>
                  </a:cubicBezTo>
                  <a:cubicBezTo>
                    <a:pt x="197" y="139620"/>
                    <a:pt x="1777" y="141661"/>
                    <a:pt x="6582" y="141628"/>
                  </a:cubicBezTo>
                  <a:cubicBezTo>
                    <a:pt x="33500" y="141463"/>
                    <a:pt x="60452" y="141858"/>
                    <a:pt x="87371" y="141233"/>
                  </a:cubicBezTo>
                  <a:cubicBezTo>
                    <a:pt x="102508" y="140871"/>
                    <a:pt x="113664" y="130505"/>
                    <a:pt x="114553" y="115400"/>
                  </a:cubicBezTo>
                  <a:cubicBezTo>
                    <a:pt x="116330" y="85454"/>
                    <a:pt x="116001" y="55409"/>
                    <a:pt x="114487" y="25430"/>
                  </a:cubicBezTo>
                  <a:cubicBezTo>
                    <a:pt x="114158" y="18815"/>
                    <a:pt x="111459" y="12925"/>
                    <a:pt x="106852" y="8910"/>
                  </a:cubicBezTo>
                  <a:close/>
                </a:path>
              </a:pathLst>
            </a:custGeom>
            <a:solidFill>
              <a:srgbClr val="F9CBA9"/>
            </a:solidFill>
            <a:ln w="0" cap="flat">
              <a:noFill/>
              <a:prstDash val="solid"/>
              <a:miter/>
            </a:ln>
          </p:spPr>
          <p:txBody>
            <a:bodyPr rtlCol="0" anchor="ctr"/>
            <a:lstStyle/>
            <a:p>
              <a:endParaRPr lang="en-US" sz="1641"/>
            </a:p>
          </p:txBody>
        </p:sp>
        <p:sp>
          <p:nvSpPr>
            <p:cNvPr id="193" name="Freeform: Shape 192">
              <a:extLst>
                <a:ext uri="{FF2B5EF4-FFF2-40B4-BE49-F238E27FC236}">
                  <a16:creationId xmlns:a16="http://schemas.microsoft.com/office/drawing/2014/main" id="{C5384112-96FB-9BF5-AB19-D1EE82D54C6F}"/>
                </a:ext>
              </a:extLst>
            </p:cNvPr>
            <p:cNvSpPr/>
            <p:nvPr/>
          </p:nvSpPr>
          <p:spPr>
            <a:xfrm>
              <a:off x="6101614" y="6544788"/>
              <a:ext cx="350405" cy="30444"/>
            </a:xfrm>
            <a:custGeom>
              <a:avLst/>
              <a:gdLst>
                <a:gd name="connsiteX0" fmla="*/ 422313 w 423390"/>
                <a:gd name="connsiteY0" fmla="*/ 10928 h 36786"/>
                <a:gd name="connsiteX1" fmla="*/ 411092 w 423390"/>
                <a:gd name="connsiteY1" fmla="*/ 3 h 36786"/>
                <a:gd name="connsiteX2" fmla="*/ 9778 w 423390"/>
                <a:gd name="connsiteY2" fmla="*/ 496 h 36786"/>
                <a:gd name="connsiteX3" fmla="*/ 5566 w 423390"/>
                <a:gd name="connsiteY3" fmla="*/ 562 h 36786"/>
                <a:gd name="connsiteX4" fmla="*/ 301 w 423390"/>
                <a:gd name="connsiteY4" fmla="*/ 2241 h 36786"/>
                <a:gd name="connsiteX5" fmla="*/ 2604 w 423390"/>
                <a:gd name="connsiteY5" fmla="*/ 7177 h 36786"/>
                <a:gd name="connsiteX6" fmla="*/ 15077 w 423390"/>
                <a:gd name="connsiteY6" fmla="*/ 19682 h 36786"/>
                <a:gd name="connsiteX7" fmla="*/ 55027 w 423390"/>
                <a:gd name="connsiteY7" fmla="*/ 36399 h 36786"/>
                <a:gd name="connsiteX8" fmla="*/ 397435 w 423390"/>
                <a:gd name="connsiteY8" fmla="*/ 35675 h 36786"/>
                <a:gd name="connsiteX9" fmla="*/ 420306 w 423390"/>
                <a:gd name="connsiteY9" fmla="*/ 34293 h 36786"/>
                <a:gd name="connsiteX10" fmla="*/ 422280 w 423390"/>
                <a:gd name="connsiteY10" fmla="*/ 10961 h 3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90" h="36786">
                  <a:moveTo>
                    <a:pt x="422313" y="10928"/>
                  </a:moveTo>
                  <a:cubicBezTo>
                    <a:pt x="422675" y="36"/>
                    <a:pt x="422346" y="-30"/>
                    <a:pt x="411092" y="3"/>
                  </a:cubicBezTo>
                  <a:cubicBezTo>
                    <a:pt x="306181" y="167"/>
                    <a:pt x="114689" y="332"/>
                    <a:pt x="9778" y="496"/>
                  </a:cubicBezTo>
                  <a:cubicBezTo>
                    <a:pt x="8363" y="496"/>
                    <a:pt x="6981" y="464"/>
                    <a:pt x="5566" y="562"/>
                  </a:cubicBezTo>
                  <a:cubicBezTo>
                    <a:pt x="3658" y="694"/>
                    <a:pt x="1321" y="134"/>
                    <a:pt x="301" y="2241"/>
                  </a:cubicBezTo>
                  <a:cubicBezTo>
                    <a:pt x="-785" y="4511"/>
                    <a:pt x="1321" y="5828"/>
                    <a:pt x="2604" y="7177"/>
                  </a:cubicBezTo>
                  <a:cubicBezTo>
                    <a:pt x="6685" y="11422"/>
                    <a:pt x="10930" y="15535"/>
                    <a:pt x="15077" y="19682"/>
                  </a:cubicBezTo>
                  <a:cubicBezTo>
                    <a:pt x="24159" y="35478"/>
                    <a:pt x="38639" y="36531"/>
                    <a:pt x="55027" y="36399"/>
                  </a:cubicBezTo>
                  <a:cubicBezTo>
                    <a:pt x="140292" y="35708"/>
                    <a:pt x="312170" y="35906"/>
                    <a:pt x="397435" y="35675"/>
                  </a:cubicBezTo>
                  <a:cubicBezTo>
                    <a:pt x="405234" y="35675"/>
                    <a:pt x="415139" y="38933"/>
                    <a:pt x="420306" y="34293"/>
                  </a:cubicBezTo>
                  <a:cubicBezTo>
                    <a:pt x="425999" y="29159"/>
                    <a:pt x="422017" y="18958"/>
                    <a:pt x="422280" y="10961"/>
                  </a:cubicBezTo>
                  <a:close/>
                </a:path>
              </a:pathLst>
            </a:custGeom>
            <a:solidFill>
              <a:srgbClr val="F9CBA9"/>
            </a:solidFill>
            <a:ln w="0" cap="flat">
              <a:noFill/>
              <a:prstDash val="solid"/>
              <a:miter/>
            </a:ln>
          </p:spPr>
          <p:txBody>
            <a:bodyPr rtlCol="0" anchor="ctr"/>
            <a:lstStyle/>
            <a:p>
              <a:endParaRPr lang="en-US" sz="1641"/>
            </a:p>
          </p:txBody>
        </p:sp>
        <p:sp>
          <p:nvSpPr>
            <p:cNvPr id="194" name="Freeform: Shape 193">
              <a:extLst>
                <a:ext uri="{FF2B5EF4-FFF2-40B4-BE49-F238E27FC236}">
                  <a16:creationId xmlns:a16="http://schemas.microsoft.com/office/drawing/2014/main" id="{195375EA-4E9A-C24B-49C3-ED2D1D6C3235}"/>
                </a:ext>
              </a:extLst>
            </p:cNvPr>
            <p:cNvSpPr/>
            <p:nvPr/>
          </p:nvSpPr>
          <p:spPr>
            <a:xfrm>
              <a:off x="6101787" y="6632271"/>
              <a:ext cx="349770" cy="30108"/>
            </a:xfrm>
            <a:custGeom>
              <a:avLst/>
              <a:gdLst>
                <a:gd name="connsiteX0" fmla="*/ 412135 w 422623"/>
                <a:gd name="connsiteY0" fmla="*/ 33 h 36380"/>
                <a:gd name="connsiteX1" fmla="*/ 54557 w 422623"/>
                <a:gd name="connsiteY1" fmla="*/ 329 h 36380"/>
                <a:gd name="connsiteX2" fmla="*/ 17305 w 422623"/>
                <a:gd name="connsiteY2" fmla="*/ 14908 h 36380"/>
                <a:gd name="connsiteX3" fmla="*/ 2299 w 422623"/>
                <a:gd name="connsiteY3" fmla="*/ 29980 h 36380"/>
                <a:gd name="connsiteX4" fmla="*/ 94 w 422623"/>
                <a:gd name="connsiteY4" fmla="*/ 34225 h 36380"/>
                <a:gd name="connsiteX5" fmla="*/ 5064 w 422623"/>
                <a:gd name="connsiteY5" fmla="*/ 36298 h 36380"/>
                <a:gd name="connsiteX6" fmla="*/ 10954 w 422623"/>
                <a:gd name="connsiteY6" fmla="*/ 36364 h 36380"/>
                <a:gd name="connsiteX7" fmla="*/ 180957 w 422623"/>
                <a:gd name="connsiteY7" fmla="*/ 36100 h 36380"/>
                <a:gd name="connsiteX8" fmla="*/ 409766 w 422623"/>
                <a:gd name="connsiteY8" fmla="*/ 35870 h 36380"/>
                <a:gd name="connsiteX9" fmla="*/ 422370 w 422623"/>
                <a:gd name="connsiteY9" fmla="*/ 22839 h 36380"/>
                <a:gd name="connsiteX10" fmla="*/ 422436 w 422623"/>
                <a:gd name="connsiteY10" fmla="*/ 10235 h 36380"/>
                <a:gd name="connsiteX11" fmla="*/ 412103 w 422623"/>
                <a:gd name="connsiteY11" fmla="*/ 0 h 3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23" h="36380">
                  <a:moveTo>
                    <a:pt x="412135" y="33"/>
                  </a:moveTo>
                  <a:cubicBezTo>
                    <a:pt x="321803" y="461"/>
                    <a:pt x="144890" y="790"/>
                    <a:pt x="54557" y="329"/>
                  </a:cubicBezTo>
                  <a:cubicBezTo>
                    <a:pt x="38366" y="264"/>
                    <a:pt x="24381" y="1745"/>
                    <a:pt x="17305" y="14908"/>
                  </a:cubicBezTo>
                  <a:cubicBezTo>
                    <a:pt x="10987" y="21226"/>
                    <a:pt x="6610" y="25570"/>
                    <a:pt x="2299" y="29980"/>
                  </a:cubicBezTo>
                  <a:cubicBezTo>
                    <a:pt x="1147" y="31164"/>
                    <a:pt x="-399" y="32382"/>
                    <a:pt x="94" y="34225"/>
                  </a:cubicBezTo>
                  <a:cubicBezTo>
                    <a:pt x="818" y="36726"/>
                    <a:pt x="3188" y="36166"/>
                    <a:pt x="5064" y="36298"/>
                  </a:cubicBezTo>
                  <a:cubicBezTo>
                    <a:pt x="7005" y="36430"/>
                    <a:pt x="8980" y="36364"/>
                    <a:pt x="10954" y="36364"/>
                  </a:cubicBezTo>
                  <a:cubicBezTo>
                    <a:pt x="67622" y="36265"/>
                    <a:pt x="124289" y="36199"/>
                    <a:pt x="180957" y="36100"/>
                  </a:cubicBezTo>
                  <a:cubicBezTo>
                    <a:pt x="228377" y="36035"/>
                    <a:pt x="362346" y="35969"/>
                    <a:pt x="409766" y="35870"/>
                  </a:cubicBezTo>
                  <a:cubicBezTo>
                    <a:pt x="418191" y="35870"/>
                    <a:pt x="422393" y="31526"/>
                    <a:pt x="422370" y="22839"/>
                  </a:cubicBezTo>
                  <a:cubicBezTo>
                    <a:pt x="422370" y="18626"/>
                    <a:pt x="421909" y="14381"/>
                    <a:pt x="422436" y="10235"/>
                  </a:cubicBezTo>
                  <a:cubicBezTo>
                    <a:pt x="423489" y="1975"/>
                    <a:pt x="420132" y="-33"/>
                    <a:pt x="412103" y="0"/>
                  </a:cubicBezTo>
                  <a:close/>
                </a:path>
              </a:pathLst>
            </a:custGeom>
            <a:solidFill>
              <a:srgbClr val="F9CBA9"/>
            </a:solidFill>
            <a:ln w="0" cap="flat">
              <a:noFill/>
              <a:prstDash val="solid"/>
              <a:miter/>
            </a:ln>
          </p:spPr>
          <p:txBody>
            <a:bodyPr rtlCol="0" anchor="ctr"/>
            <a:lstStyle/>
            <a:p>
              <a:endParaRPr lang="en-US" sz="1641"/>
            </a:p>
          </p:txBody>
        </p:sp>
        <p:sp>
          <p:nvSpPr>
            <p:cNvPr id="195" name="Freeform: Shape 194">
              <a:extLst>
                <a:ext uri="{FF2B5EF4-FFF2-40B4-BE49-F238E27FC236}">
                  <a16:creationId xmlns:a16="http://schemas.microsoft.com/office/drawing/2014/main" id="{01971E26-C6EC-FAB9-AD61-D9614080942C}"/>
                </a:ext>
              </a:extLst>
            </p:cNvPr>
            <p:cNvSpPr/>
            <p:nvPr/>
          </p:nvSpPr>
          <p:spPr>
            <a:xfrm>
              <a:off x="6115313" y="6588749"/>
              <a:ext cx="336152" cy="29632"/>
            </a:xfrm>
            <a:custGeom>
              <a:avLst/>
              <a:gdLst>
                <a:gd name="connsiteX0" fmla="*/ 395561 w 406168"/>
                <a:gd name="connsiteY0" fmla="*/ 0 h 35804"/>
                <a:gd name="connsiteX1" fmla="*/ 25412 w 406168"/>
                <a:gd name="connsiteY1" fmla="*/ 626 h 35804"/>
                <a:gd name="connsiteX2" fmla="*/ 18699 w 406168"/>
                <a:gd name="connsiteY2" fmla="*/ 823 h 35804"/>
                <a:gd name="connsiteX3" fmla="*/ 830 w 406168"/>
                <a:gd name="connsiteY3" fmla="*/ 16389 h 35804"/>
                <a:gd name="connsiteX4" fmla="*/ 7280 w 406168"/>
                <a:gd name="connsiteY4" fmla="*/ 27577 h 35804"/>
                <a:gd name="connsiteX5" fmla="*/ 23799 w 406168"/>
                <a:gd name="connsiteY5" fmla="*/ 35804 h 35804"/>
                <a:gd name="connsiteX6" fmla="*/ 397305 w 406168"/>
                <a:gd name="connsiteY6" fmla="*/ 35344 h 35804"/>
                <a:gd name="connsiteX7" fmla="*/ 406026 w 406168"/>
                <a:gd name="connsiteY7" fmla="*/ 26919 h 35804"/>
                <a:gd name="connsiteX8" fmla="*/ 406026 w 406168"/>
                <a:gd name="connsiteY8" fmla="*/ 10103 h 35804"/>
                <a:gd name="connsiteX9" fmla="*/ 395528 w 406168"/>
                <a:gd name="connsiteY9" fmla="*/ 0 h 3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168" h="35804">
                  <a:moveTo>
                    <a:pt x="395561" y="0"/>
                  </a:moveTo>
                  <a:cubicBezTo>
                    <a:pt x="301049" y="395"/>
                    <a:pt x="119924" y="461"/>
                    <a:pt x="25412" y="626"/>
                  </a:cubicBezTo>
                  <a:cubicBezTo>
                    <a:pt x="23174" y="626"/>
                    <a:pt x="20838" y="330"/>
                    <a:pt x="18699" y="823"/>
                  </a:cubicBezTo>
                  <a:cubicBezTo>
                    <a:pt x="10110" y="2831"/>
                    <a:pt x="5042" y="9741"/>
                    <a:pt x="830" y="16389"/>
                  </a:cubicBezTo>
                  <a:cubicBezTo>
                    <a:pt x="-2461" y="21588"/>
                    <a:pt x="4943" y="23892"/>
                    <a:pt x="7280" y="27577"/>
                  </a:cubicBezTo>
                  <a:cubicBezTo>
                    <a:pt x="11459" y="33106"/>
                    <a:pt x="16527" y="35837"/>
                    <a:pt x="23799" y="35804"/>
                  </a:cubicBezTo>
                  <a:cubicBezTo>
                    <a:pt x="119430" y="35475"/>
                    <a:pt x="301675" y="35344"/>
                    <a:pt x="397305" y="35344"/>
                  </a:cubicBezTo>
                  <a:cubicBezTo>
                    <a:pt x="403624" y="35344"/>
                    <a:pt x="406717" y="33929"/>
                    <a:pt x="406026" y="26919"/>
                  </a:cubicBezTo>
                  <a:cubicBezTo>
                    <a:pt x="405466" y="21358"/>
                    <a:pt x="405401" y="15665"/>
                    <a:pt x="406026" y="10103"/>
                  </a:cubicBezTo>
                  <a:cubicBezTo>
                    <a:pt x="406947" y="1712"/>
                    <a:pt x="403393" y="-32"/>
                    <a:pt x="395528" y="0"/>
                  </a:cubicBezTo>
                  <a:close/>
                </a:path>
              </a:pathLst>
            </a:custGeom>
            <a:solidFill>
              <a:srgbClr val="F9CBA9"/>
            </a:solidFill>
            <a:ln w="0" cap="flat">
              <a:noFill/>
              <a:prstDash val="solid"/>
              <a:miter/>
            </a:ln>
          </p:spPr>
          <p:txBody>
            <a:bodyPr rtlCol="0" anchor="ctr"/>
            <a:lstStyle/>
            <a:p>
              <a:endParaRPr lang="en-US" sz="1641"/>
            </a:p>
          </p:txBody>
        </p:sp>
        <p:sp>
          <p:nvSpPr>
            <p:cNvPr id="206" name="Freeform: Shape 205">
              <a:extLst>
                <a:ext uri="{FF2B5EF4-FFF2-40B4-BE49-F238E27FC236}">
                  <a16:creationId xmlns:a16="http://schemas.microsoft.com/office/drawing/2014/main" id="{DD5A3F74-598B-D0FC-B1DD-7EE8D1298ABF}"/>
                </a:ext>
              </a:extLst>
            </p:cNvPr>
            <p:cNvSpPr/>
            <p:nvPr/>
          </p:nvSpPr>
          <p:spPr>
            <a:xfrm>
              <a:off x="6022439" y="6548956"/>
              <a:ext cx="89765" cy="109866"/>
            </a:xfrm>
            <a:custGeom>
              <a:avLst/>
              <a:gdLst>
                <a:gd name="connsiteX0" fmla="*/ 105347 w 108462"/>
                <a:gd name="connsiteY0" fmla="*/ 87012 h 132749"/>
                <a:gd name="connsiteX1" fmla="*/ 93468 w 108462"/>
                <a:gd name="connsiteY1" fmla="*/ 75099 h 132749"/>
                <a:gd name="connsiteX2" fmla="*/ 93665 w 108462"/>
                <a:gd name="connsiteY2" fmla="*/ 57197 h 132749"/>
                <a:gd name="connsiteX3" fmla="*/ 105512 w 108462"/>
                <a:gd name="connsiteY3" fmla="*/ 45252 h 132749"/>
                <a:gd name="connsiteX4" fmla="*/ 105380 w 108462"/>
                <a:gd name="connsiteY4" fmla="*/ 34556 h 132749"/>
                <a:gd name="connsiteX5" fmla="*/ 89255 w 108462"/>
                <a:gd name="connsiteY5" fmla="*/ 18530 h 132749"/>
                <a:gd name="connsiteX6" fmla="*/ 74414 w 108462"/>
                <a:gd name="connsiteY6" fmla="*/ 3623 h 132749"/>
                <a:gd name="connsiteX7" fmla="*/ 61909 w 108462"/>
                <a:gd name="connsiteY7" fmla="*/ 1977 h 132749"/>
                <a:gd name="connsiteX8" fmla="*/ 7150 w 108462"/>
                <a:gd name="connsiteY8" fmla="*/ 34984 h 132749"/>
                <a:gd name="connsiteX9" fmla="*/ 9 w 108462"/>
                <a:gd name="connsiteY9" fmla="*/ 48082 h 132749"/>
                <a:gd name="connsiteX10" fmla="*/ 75 w 108462"/>
                <a:gd name="connsiteY10" fmla="*/ 85103 h 132749"/>
                <a:gd name="connsiteX11" fmla="*/ 7545 w 108462"/>
                <a:gd name="connsiteY11" fmla="*/ 98036 h 132749"/>
                <a:gd name="connsiteX12" fmla="*/ 62435 w 108462"/>
                <a:gd name="connsiteY12" fmla="*/ 130845 h 132749"/>
                <a:gd name="connsiteX13" fmla="*/ 73657 w 108462"/>
                <a:gd name="connsiteY13" fmla="*/ 129957 h 132749"/>
                <a:gd name="connsiteX14" fmla="*/ 105742 w 108462"/>
                <a:gd name="connsiteY14" fmla="*/ 97773 h 132749"/>
                <a:gd name="connsiteX15" fmla="*/ 105413 w 108462"/>
                <a:gd name="connsiteY15" fmla="*/ 87078 h 1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462" h="132749">
                  <a:moveTo>
                    <a:pt x="105347" y="87012"/>
                  </a:moveTo>
                  <a:cubicBezTo>
                    <a:pt x="101300" y="83129"/>
                    <a:pt x="97318" y="79147"/>
                    <a:pt x="93468" y="75099"/>
                  </a:cubicBezTo>
                  <a:cubicBezTo>
                    <a:pt x="86820" y="68155"/>
                    <a:pt x="86886" y="64272"/>
                    <a:pt x="93665" y="57197"/>
                  </a:cubicBezTo>
                  <a:cubicBezTo>
                    <a:pt x="97548" y="53149"/>
                    <a:pt x="101464" y="49135"/>
                    <a:pt x="105512" y="45252"/>
                  </a:cubicBezTo>
                  <a:cubicBezTo>
                    <a:pt x="109395" y="41533"/>
                    <a:pt x="109230" y="38209"/>
                    <a:pt x="105380" y="34556"/>
                  </a:cubicBezTo>
                  <a:cubicBezTo>
                    <a:pt x="99885" y="29324"/>
                    <a:pt x="94619" y="23894"/>
                    <a:pt x="89255" y="18530"/>
                  </a:cubicBezTo>
                  <a:cubicBezTo>
                    <a:pt x="84286" y="13561"/>
                    <a:pt x="79153" y="8757"/>
                    <a:pt x="74414" y="3623"/>
                  </a:cubicBezTo>
                  <a:cubicBezTo>
                    <a:pt x="70531" y="-589"/>
                    <a:pt x="66911" y="-1116"/>
                    <a:pt x="61909" y="1977"/>
                  </a:cubicBezTo>
                  <a:cubicBezTo>
                    <a:pt x="43776" y="13166"/>
                    <a:pt x="25480" y="24125"/>
                    <a:pt x="7150" y="34984"/>
                  </a:cubicBezTo>
                  <a:cubicBezTo>
                    <a:pt x="1983" y="38045"/>
                    <a:pt x="-156" y="42026"/>
                    <a:pt x="9" y="48082"/>
                  </a:cubicBezTo>
                  <a:cubicBezTo>
                    <a:pt x="338" y="60422"/>
                    <a:pt x="371" y="72763"/>
                    <a:pt x="75" y="85103"/>
                  </a:cubicBezTo>
                  <a:cubicBezTo>
                    <a:pt x="-90" y="91257"/>
                    <a:pt x="2444" y="95041"/>
                    <a:pt x="7545" y="98036"/>
                  </a:cubicBezTo>
                  <a:cubicBezTo>
                    <a:pt x="25907" y="108863"/>
                    <a:pt x="44204" y="119788"/>
                    <a:pt x="62435" y="130845"/>
                  </a:cubicBezTo>
                  <a:cubicBezTo>
                    <a:pt x="66582" y="133346"/>
                    <a:pt x="69971" y="133708"/>
                    <a:pt x="73657" y="129957"/>
                  </a:cubicBezTo>
                  <a:cubicBezTo>
                    <a:pt x="84253" y="119130"/>
                    <a:pt x="94948" y="108402"/>
                    <a:pt x="105742" y="97773"/>
                  </a:cubicBezTo>
                  <a:cubicBezTo>
                    <a:pt x="109691" y="93890"/>
                    <a:pt x="109132" y="90632"/>
                    <a:pt x="105413" y="87078"/>
                  </a:cubicBezTo>
                  <a:close/>
                </a:path>
              </a:pathLst>
            </a:custGeom>
            <a:solidFill>
              <a:srgbClr val="F9CBA9"/>
            </a:solidFill>
            <a:ln w="0" cap="flat">
              <a:noFill/>
              <a:prstDash val="solid"/>
              <a:miter/>
            </a:ln>
          </p:spPr>
          <p:txBody>
            <a:bodyPr rtlCol="0" anchor="ctr"/>
            <a:lstStyle/>
            <a:p>
              <a:endParaRPr lang="en-US" sz="1641"/>
            </a:p>
          </p:txBody>
        </p:sp>
        <p:sp>
          <p:nvSpPr>
            <p:cNvPr id="208" name="Freeform: Shape 207">
              <a:extLst>
                <a:ext uri="{FF2B5EF4-FFF2-40B4-BE49-F238E27FC236}">
                  <a16:creationId xmlns:a16="http://schemas.microsoft.com/office/drawing/2014/main" id="{0D5AC9DA-1362-75BF-6C8E-78736A7E5D7F}"/>
                </a:ext>
              </a:extLst>
            </p:cNvPr>
            <p:cNvSpPr/>
            <p:nvPr/>
          </p:nvSpPr>
          <p:spPr>
            <a:xfrm>
              <a:off x="6465752" y="6544724"/>
              <a:ext cx="29741" cy="117717"/>
            </a:xfrm>
            <a:custGeom>
              <a:avLst/>
              <a:gdLst>
                <a:gd name="connsiteX0" fmla="*/ 33830 w 35936"/>
                <a:gd name="connsiteY0" fmla="*/ 934 h 142236"/>
                <a:gd name="connsiteX1" fmla="*/ 28564 w 35936"/>
                <a:gd name="connsiteY1" fmla="*/ 79 h 142236"/>
                <a:gd name="connsiteX2" fmla="*/ 13427 w 35936"/>
                <a:gd name="connsiteY2" fmla="*/ 46 h 142236"/>
                <a:gd name="connsiteX3" fmla="*/ 0 w 35936"/>
                <a:gd name="connsiteY3" fmla="*/ 13077 h 142236"/>
                <a:gd name="connsiteX4" fmla="*/ 165 w 35936"/>
                <a:gd name="connsiteY4" fmla="*/ 114928 h 142236"/>
                <a:gd name="connsiteX5" fmla="*/ 28564 w 35936"/>
                <a:gd name="connsiteY5" fmla="*/ 141682 h 142236"/>
                <a:gd name="connsiteX6" fmla="*/ 35936 w 35936"/>
                <a:gd name="connsiteY6" fmla="*/ 134047 h 142236"/>
                <a:gd name="connsiteX7" fmla="*/ 35672 w 35936"/>
                <a:gd name="connsiteY7" fmla="*/ 7812 h 142236"/>
                <a:gd name="connsiteX8" fmla="*/ 33830 w 35936"/>
                <a:gd name="connsiteY8" fmla="*/ 967 h 14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936" h="142236">
                  <a:moveTo>
                    <a:pt x="33830" y="934"/>
                  </a:moveTo>
                  <a:cubicBezTo>
                    <a:pt x="32382" y="671"/>
                    <a:pt x="30473" y="145"/>
                    <a:pt x="28564" y="79"/>
                  </a:cubicBezTo>
                  <a:cubicBezTo>
                    <a:pt x="23529" y="-53"/>
                    <a:pt x="18461" y="13"/>
                    <a:pt x="13427" y="46"/>
                  </a:cubicBezTo>
                  <a:cubicBezTo>
                    <a:pt x="4453" y="46"/>
                    <a:pt x="-23" y="4390"/>
                    <a:pt x="0" y="13077"/>
                  </a:cubicBezTo>
                  <a:cubicBezTo>
                    <a:pt x="66" y="47038"/>
                    <a:pt x="99" y="80967"/>
                    <a:pt x="165" y="114928"/>
                  </a:cubicBezTo>
                  <a:cubicBezTo>
                    <a:pt x="230" y="143360"/>
                    <a:pt x="230" y="143262"/>
                    <a:pt x="28564" y="141682"/>
                  </a:cubicBezTo>
                  <a:cubicBezTo>
                    <a:pt x="33994" y="141386"/>
                    <a:pt x="35969" y="139346"/>
                    <a:pt x="35936" y="134047"/>
                  </a:cubicBezTo>
                  <a:cubicBezTo>
                    <a:pt x="35771" y="91958"/>
                    <a:pt x="35771" y="49869"/>
                    <a:pt x="35672" y="7812"/>
                  </a:cubicBezTo>
                  <a:cubicBezTo>
                    <a:pt x="35672" y="5574"/>
                    <a:pt x="35771" y="3304"/>
                    <a:pt x="33830" y="967"/>
                  </a:cubicBezTo>
                  <a:close/>
                </a:path>
              </a:pathLst>
            </a:custGeom>
            <a:solidFill>
              <a:srgbClr val="F9CBA9"/>
            </a:solidFill>
            <a:ln w="0" cap="flat">
              <a:noFill/>
              <a:prstDash val="solid"/>
              <a:miter/>
            </a:ln>
          </p:spPr>
          <p:txBody>
            <a:bodyPr rtlCol="0" anchor="ctr"/>
            <a:lstStyle/>
            <a:p>
              <a:endParaRPr lang="en-US" sz="1641"/>
            </a:p>
          </p:txBody>
        </p:sp>
        <p:sp>
          <p:nvSpPr>
            <p:cNvPr id="209" name="Freeform: Shape 208">
              <a:extLst>
                <a:ext uri="{FF2B5EF4-FFF2-40B4-BE49-F238E27FC236}">
                  <a16:creationId xmlns:a16="http://schemas.microsoft.com/office/drawing/2014/main" id="{8D2FC594-E768-D81A-AE44-BE533D08057F}"/>
                </a:ext>
              </a:extLst>
            </p:cNvPr>
            <p:cNvSpPr/>
            <p:nvPr/>
          </p:nvSpPr>
          <p:spPr>
            <a:xfrm>
              <a:off x="5993101" y="6592668"/>
              <a:ext cx="14818" cy="22851"/>
            </a:xfrm>
            <a:custGeom>
              <a:avLst/>
              <a:gdLst>
                <a:gd name="connsiteX0" fmla="*/ 15454 w 17904"/>
                <a:gd name="connsiteY0" fmla="*/ 49 h 27610"/>
                <a:gd name="connsiteX1" fmla="*/ 1731 w 17904"/>
                <a:gd name="connsiteY1" fmla="*/ 8539 h 27610"/>
                <a:gd name="connsiteX2" fmla="*/ 3969 w 17904"/>
                <a:gd name="connsiteY2" fmla="*/ 21735 h 27610"/>
                <a:gd name="connsiteX3" fmla="*/ 9168 w 17904"/>
                <a:gd name="connsiteY3" fmla="*/ 25059 h 27610"/>
                <a:gd name="connsiteX4" fmla="*/ 17856 w 17904"/>
                <a:gd name="connsiteY4" fmla="*/ 20485 h 27610"/>
                <a:gd name="connsiteX5" fmla="*/ 17790 w 17904"/>
                <a:gd name="connsiteY5" fmla="*/ 4623 h 27610"/>
                <a:gd name="connsiteX6" fmla="*/ 15454 w 17904"/>
                <a:gd name="connsiteY6" fmla="*/ 16 h 2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4" h="27610">
                  <a:moveTo>
                    <a:pt x="15454" y="49"/>
                  </a:moveTo>
                  <a:cubicBezTo>
                    <a:pt x="9761" y="740"/>
                    <a:pt x="4923" y="3866"/>
                    <a:pt x="1731" y="8539"/>
                  </a:cubicBezTo>
                  <a:cubicBezTo>
                    <a:pt x="-1329" y="13015"/>
                    <a:pt x="-177" y="17556"/>
                    <a:pt x="3969" y="21735"/>
                  </a:cubicBezTo>
                  <a:cubicBezTo>
                    <a:pt x="5450" y="22690"/>
                    <a:pt x="7260" y="23940"/>
                    <a:pt x="9168" y="25059"/>
                  </a:cubicBezTo>
                  <a:cubicBezTo>
                    <a:pt x="16441" y="29271"/>
                    <a:pt x="17725" y="28613"/>
                    <a:pt x="17856" y="20485"/>
                  </a:cubicBezTo>
                  <a:cubicBezTo>
                    <a:pt x="17955" y="15220"/>
                    <a:pt x="17889" y="9921"/>
                    <a:pt x="17790" y="4623"/>
                  </a:cubicBezTo>
                  <a:cubicBezTo>
                    <a:pt x="17757" y="2780"/>
                    <a:pt x="17856" y="-247"/>
                    <a:pt x="15454" y="16"/>
                  </a:cubicBezTo>
                  <a:close/>
                </a:path>
              </a:pathLst>
            </a:custGeom>
            <a:solidFill>
              <a:srgbClr val="F9CBA9"/>
            </a:solidFill>
            <a:ln w="0" cap="flat">
              <a:noFill/>
              <a:prstDash val="solid"/>
              <a:miter/>
            </a:ln>
          </p:spPr>
          <p:txBody>
            <a:bodyPr rtlCol="0" anchor="ctr"/>
            <a:lstStyle/>
            <a:p>
              <a:endParaRPr lang="en-US" sz="1641"/>
            </a:p>
          </p:txBody>
        </p:sp>
      </p:grpSp>
      <p:grpSp>
        <p:nvGrpSpPr>
          <p:cNvPr id="210" name="Group 209">
            <a:extLst>
              <a:ext uri="{FF2B5EF4-FFF2-40B4-BE49-F238E27FC236}">
                <a16:creationId xmlns:a16="http://schemas.microsoft.com/office/drawing/2014/main" id="{CA9084A2-4AD1-8A35-816B-BF3C84BF9284}"/>
              </a:ext>
            </a:extLst>
          </p:cNvPr>
          <p:cNvGrpSpPr/>
          <p:nvPr/>
        </p:nvGrpSpPr>
        <p:grpSpPr>
          <a:xfrm>
            <a:off x="8179698" y="1047976"/>
            <a:ext cx="930909" cy="739495"/>
            <a:chOff x="8660760" y="5982424"/>
            <a:chExt cx="946749" cy="752078"/>
          </a:xfrm>
        </p:grpSpPr>
        <p:sp>
          <p:nvSpPr>
            <p:cNvPr id="211" name="Freeform: Shape 210">
              <a:extLst>
                <a:ext uri="{FF2B5EF4-FFF2-40B4-BE49-F238E27FC236}">
                  <a16:creationId xmlns:a16="http://schemas.microsoft.com/office/drawing/2014/main" id="{083D340F-AD63-812E-17E7-0B418FEAAE25}"/>
                </a:ext>
              </a:extLst>
            </p:cNvPr>
            <p:cNvSpPr/>
            <p:nvPr/>
          </p:nvSpPr>
          <p:spPr>
            <a:xfrm>
              <a:off x="8660760" y="6484087"/>
              <a:ext cx="946749" cy="250415"/>
            </a:xfrm>
            <a:custGeom>
              <a:avLst/>
              <a:gdLst>
                <a:gd name="connsiteX0" fmla="*/ 1036673 w 1061699"/>
                <a:gd name="connsiteY0" fmla="*/ 47902 h 280819"/>
                <a:gd name="connsiteX1" fmla="*/ 1061661 w 1061699"/>
                <a:gd name="connsiteY1" fmla="*/ 25544 h 280819"/>
                <a:gd name="connsiteX2" fmla="*/ 1037316 w 1061699"/>
                <a:gd name="connsiteY2" fmla="*/ 614 h 280819"/>
                <a:gd name="connsiteX3" fmla="*/ 1015133 w 1061699"/>
                <a:gd name="connsiteY3" fmla="*/ 88 h 280819"/>
                <a:gd name="connsiteX4" fmla="*/ 164245 w 1061699"/>
                <a:gd name="connsiteY4" fmla="*/ 0 h 280819"/>
                <a:gd name="connsiteX5" fmla="*/ 116577 w 1061699"/>
                <a:gd name="connsiteY5" fmla="*/ 2981 h 280819"/>
                <a:gd name="connsiteX6" fmla="*/ 6833 w 1061699"/>
                <a:gd name="connsiteY6" fmla="*/ 182458 h 280819"/>
                <a:gd name="connsiteX7" fmla="*/ 145511 w 1061699"/>
                <a:gd name="connsiteY7" fmla="*/ 280717 h 280819"/>
                <a:gd name="connsiteX8" fmla="*/ 581213 w 1061699"/>
                <a:gd name="connsiteY8" fmla="*/ 280746 h 280819"/>
                <a:gd name="connsiteX9" fmla="*/ 1020306 w 1061699"/>
                <a:gd name="connsiteY9" fmla="*/ 280746 h 280819"/>
                <a:gd name="connsiteX10" fmla="*/ 1040764 w 1061699"/>
                <a:gd name="connsiteY10" fmla="*/ 280161 h 280819"/>
                <a:gd name="connsiteX11" fmla="*/ 1061603 w 1061699"/>
                <a:gd name="connsiteY11" fmla="*/ 259177 h 280819"/>
                <a:gd name="connsiteX12" fmla="*/ 1044651 w 1061699"/>
                <a:gd name="connsiteY12" fmla="*/ 234744 h 280819"/>
                <a:gd name="connsiteX13" fmla="*/ 1017530 w 1061699"/>
                <a:gd name="connsiteY13" fmla="*/ 232610 h 280819"/>
                <a:gd name="connsiteX14" fmla="*/ 156412 w 1061699"/>
                <a:gd name="connsiteY14" fmla="*/ 232552 h 280819"/>
                <a:gd name="connsiteX15" fmla="*/ 129086 w 1061699"/>
                <a:gd name="connsiteY15" fmla="*/ 232055 h 280819"/>
                <a:gd name="connsiteX16" fmla="*/ 50234 w 1061699"/>
                <a:gd name="connsiteY16" fmla="*/ 116992 h 280819"/>
                <a:gd name="connsiteX17" fmla="*/ 144780 w 1061699"/>
                <a:gd name="connsiteY17" fmla="*/ 48194 h 280819"/>
                <a:gd name="connsiteX18" fmla="*/ 1016156 w 1061699"/>
                <a:gd name="connsiteY18" fmla="*/ 48135 h 280819"/>
                <a:gd name="connsiteX19" fmla="*/ 1036644 w 1061699"/>
                <a:gd name="connsiteY19" fmla="*/ 47902 h 28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1699" h="280819">
                  <a:moveTo>
                    <a:pt x="1036673" y="47902"/>
                  </a:moveTo>
                  <a:cubicBezTo>
                    <a:pt x="1050760" y="47025"/>
                    <a:pt x="1060930" y="41296"/>
                    <a:pt x="1061661" y="25544"/>
                  </a:cubicBezTo>
                  <a:cubicBezTo>
                    <a:pt x="1062333" y="10931"/>
                    <a:pt x="1054092" y="2367"/>
                    <a:pt x="1037316" y="614"/>
                  </a:cubicBezTo>
                  <a:cubicBezTo>
                    <a:pt x="1029980" y="-175"/>
                    <a:pt x="1022527" y="117"/>
                    <a:pt x="1015133" y="88"/>
                  </a:cubicBezTo>
                  <a:cubicBezTo>
                    <a:pt x="731494" y="88"/>
                    <a:pt x="447884" y="88"/>
                    <a:pt x="164245" y="0"/>
                  </a:cubicBezTo>
                  <a:cubicBezTo>
                    <a:pt x="148258" y="0"/>
                    <a:pt x="132359" y="409"/>
                    <a:pt x="116577" y="2981"/>
                  </a:cubicBezTo>
                  <a:cubicBezTo>
                    <a:pt x="35971" y="16074"/>
                    <a:pt x="-20113" y="95277"/>
                    <a:pt x="6833" y="182458"/>
                  </a:cubicBezTo>
                  <a:cubicBezTo>
                    <a:pt x="26473" y="245996"/>
                    <a:pt x="78671" y="280687"/>
                    <a:pt x="145511" y="280717"/>
                  </a:cubicBezTo>
                  <a:cubicBezTo>
                    <a:pt x="290735" y="280804"/>
                    <a:pt x="435960" y="280717"/>
                    <a:pt x="581213" y="280746"/>
                  </a:cubicBezTo>
                  <a:cubicBezTo>
                    <a:pt x="727578" y="280746"/>
                    <a:pt x="873942" y="280746"/>
                    <a:pt x="1020306" y="280746"/>
                  </a:cubicBezTo>
                  <a:cubicBezTo>
                    <a:pt x="1027145" y="280746"/>
                    <a:pt x="1034072" y="281126"/>
                    <a:pt x="1040764" y="280161"/>
                  </a:cubicBezTo>
                  <a:cubicBezTo>
                    <a:pt x="1052630" y="278408"/>
                    <a:pt x="1060813" y="272183"/>
                    <a:pt x="1061603" y="259177"/>
                  </a:cubicBezTo>
                  <a:cubicBezTo>
                    <a:pt x="1062362" y="246668"/>
                    <a:pt x="1056459" y="238660"/>
                    <a:pt x="1044651" y="234744"/>
                  </a:cubicBezTo>
                  <a:cubicBezTo>
                    <a:pt x="1035767" y="231792"/>
                    <a:pt x="1026619" y="232610"/>
                    <a:pt x="1017530" y="232610"/>
                  </a:cubicBezTo>
                  <a:cubicBezTo>
                    <a:pt x="730500" y="232581"/>
                    <a:pt x="443442" y="232610"/>
                    <a:pt x="156412" y="232552"/>
                  </a:cubicBezTo>
                  <a:cubicBezTo>
                    <a:pt x="147294" y="232552"/>
                    <a:pt x="138146" y="232786"/>
                    <a:pt x="129086" y="232055"/>
                  </a:cubicBezTo>
                  <a:cubicBezTo>
                    <a:pt x="74287" y="227700"/>
                    <a:pt x="34539" y="169541"/>
                    <a:pt x="50234" y="116992"/>
                  </a:cubicBezTo>
                  <a:cubicBezTo>
                    <a:pt x="63386" y="72978"/>
                    <a:pt x="97083" y="48223"/>
                    <a:pt x="144780" y="48194"/>
                  </a:cubicBezTo>
                  <a:cubicBezTo>
                    <a:pt x="435229" y="48106"/>
                    <a:pt x="725707" y="48135"/>
                    <a:pt x="1016156" y="48135"/>
                  </a:cubicBezTo>
                  <a:cubicBezTo>
                    <a:pt x="1022995" y="48135"/>
                    <a:pt x="1029834" y="48340"/>
                    <a:pt x="1036644" y="47902"/>
                  </a:cubicBezTo>
                  <a:close/>
                </a:path>
              </a:pathLst>
            </a:custGeom>
            <a:solidFill>
              <a:srgbClr val="F9CBA9"/>
            </a:solidFill>
            <a:ln w="0" cap="flat">
              <a:noFill/>
              <a:prstDash val="solid"/>
              <a:miter/>
            </a:ln>
          </p:spPr>
          <p:txBody>
            <a:bodyPr rtlCol="0" anchor="ctr"/>
            <a:lstStyle/>
            <a:p>
              <a:endParaRPr lang="en-US" sz="1641"/>
            </a:p>
          </p:txBody>
        </p:sp>
        <p:sp>
          <p:nvSpPr>
            <p:cNvPr id="212" name="Freeform: Shape 211">
              <a:extLst>
                <a:ext uri="{FF2B5EF4-FFF2-40B4-BE49-F238E27FC236}">
                  <a16:creationId xmlns:a16="http://schemas.microsoft.com/office/drawing/2014/main" id="{0A34D32E-1C92-45C0-349C-9B04988C39FB}"/>
                </a:ext>
              </a:extLst>
            </p:cNvPr>
            <p:cNvSpPr/>
            <p:nvPr/>
          </p:nvSpPr>
          <p:spPr>
            <a:xfrm>
              <a:off x="8723063" y="6550793"/>
              <a:ext cx="822169" cy="116735"/>
            </a:xfrm>
            <a:custGeom>
              <a:avLst/>
              <a:gdLst>
                <a:gd name="connsiteX0" fmla="*/ 76432 w 921993"/>
                <a:gd name="connsiteY0" fmla="*/ 540 h 130908"/>
                <a:gd name="connsiteX1" fmla="*/ 47703 w 921993"/>
                <a:gd name="connsiteY1" fmla="*/ 3901 h 130908"/>
                <a:gd name="connsiteX2" fmla="*/ 7838 w 921993"/>
                <a:gd name="connsiteY2" fmla="*/ 96694 h 130908"/>
                <a:gd name="connsiteX3" fmla="*/ 72165 w 921993"/>
                <a:gd name="connsiteY3" fmla="*/ 130450 h 130908"/>
                <a:gd name="connsiteX4" fmla="*/ 482178 w 921993"/>
                <a:gd name="connsiteY4" fmla="*/ 130450 h 130908"/>
                <a:gd name="connsiteX5" fmla="*/ 545394 w 921993"/>
                <a:gd name="connsiteY5" fmla="*/ 130450 h 130908"/>
                <a:gd name="connsiteX6" fmla="*/ 897334 w 921993"/>
                <a:gd name="connsiteY6" fmla="*/ 130362 h 130908"/>
                <a:gd name="connsiteX7" fmla="*/ 917909 w 921993"/>
                <a:gd name="connsiteY7" fmla="*/ 125949 h 130908"/>
                <a:gd name="connsiteX8" fmla="*/ 918698 w 921993"/>
                <a:gd name="connsiteY8" fmla="*/ 87604 h 130908"/>
                <a:gd name="connsiteX9" fmla="*/ 897451 w 921993"/>
                <a:gd name="connsiteY9" fmla="*/ 81730 h 130908"/>
                <a:gd name="connsiteX10" fmla="*/ 576286 w 921993"/>
                <a:gd name="connsiteY10" fmla="*/ 81525 h 130908"/>
                <a:gd name="connsiteX11" fmla="*/ 555915 w 921993"/>
                <a:gd name="connsiteY11" fmla="*/ 80152 h 130908"/>
                <a:gd name="connsiteX12" fmla="*/ 543085 w 921993"/>
                <a:gd name="connsiteY12" fmla="*/ 64545 h 130908"/>
                <a:gd name="connsiteX13" fmla="*/ 557435 w 921993"/>
                <a:gd name="connsiteY13" fmla="*/ 52475 h 130908"/>
                <a:gd name="connsiteX14" fmla="*/ 576198 w 921993"/>
                <a:gd name="connsiteY14" fmla="*/ 51978 h 130908"/>
                <a:gd name="connsiteX15" fmla="*/ 897363 w 921993"/>
                <a:gd name="connsiteY15" fmla="*/ 51861 h 130908"/>
                <a:gd name="connsiteX16" fmla="*/ 917939 w 921993"/>
                <a:gd name="connsiteY16" fmla="*/ 47448 h 130908"/>
                <a:gd name="connsiteX17" fmla="*/ 918991 w 921993"/>
                <a:gd name="connsiteY17" fmla="*/ 7291 h 130908"/>
                <a:gd name="connsiteX18" fmla="*/ 896457 w 921993"/>
                <a:gd name="connsiteY18" fmla="*/ 657 h 130908"/>
                <a:gd name="connsiteX19" fmla="*/ 180126 w 921993"/>
                <a:gd name="connsiteY19" fmla="*/ 540 h 130908"/>
                <a:gd name="connsiteX20" fmla="*/ 179045 w 921993"/>
                <a:gd name="connsiteY20" fmla="*/ 110371 h 130908"/>
                <a:gd name="connsiteX21" fmla="*/ 128045 w 921993"/>
                <a:gd name="connsiteY21" fmla="*/ 58174 h 130908"/>
                <a:gd name="connsiteX22" fmla="*/ 77045 w 921993"/>
                <a:gd name="connsiteY22" fmla="*/ 110371 h 130908"/>
                <a:gd name="connsiteX23" fmla="*/ 76461 w 921993"/>
                <a:gd name="connsiteY23" fmla="*/ 540 h 13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1993" h="130908">
                  <a:moveTo>
                    <a:pt x="76432" y="540"/>
                  </a:moveTo>
                  <a:cubicBezTo>
                    <a:pt x="66699" y="540"/>
                    <a:pt x="57084" y="1212"/>
                    <a:pt x="47703" y="3901"/>
                  </a:cubicBezTo>
                  <a:cubicBezTo>
                    <a:pt x="7166" y="15445"/>
                    <a:pt x="-11889" y="59489"/>
                    <a:pt x="7838" y="96694"/>
                  </a:cubicBezTo>
                  <a:cubicBezTo>
                    <a:pt x="21487" y="122442"/>
                    <a:pt x="44780" y="130450"/>
                    <a:pt x="72165" y="130450"/>
                  </a:cubicBezTo>
                  <a:cubicBezTo>
                    <a:pt x="208826" y="130450"/>
                    <a:pt x="345516" y="130450"/>
                    <a:pt x="482178" y="130450"/>
                  </a:cubicBezTo>
                  <a:cubicBezTo>
                    <a:pt x="503250" y="130450"/>
                    <a:pt x="524322" y="130450"/>
                    <a:pt x="545394" y="130450"/>
                  </a:cubicBezTo>
                  <a:cubicBezTo>
                    <a:pt x="662707" y="130450"/>
                    <a:pt x="780021" y="130479"/>
                    <a:pt x="897334" y="130362"/>
                  </a:cubicBezTo>
                  <a:cubicBezTo>
                    <a:pt x="904524" y="130362"/>
                    <a:pt x="914490" y="133197"/>
                    <a:pt x="917909" y="125949"/>
                  </a:cubicBezTo>
                  <a:cubicBezTo>
                    <a:pt x="923550" y="113966"/>
                    <a:pt x="922761" y="99938"/>
                    <a:pt x="918698" y="87604"/>
                  </a:cubicBezTo>
                  <a:cubicBezTo>
                    <a:pt x="915600" y="78135"/>
                    <a:pt x="904933" y="81730"/>
                    <a:pt x="897451" y="81730"/>
                  </a:cubicBezTo>
                  <a:cubicBezTo>
                    <a:pt x="790396" y="81525"/>
                    <a:pt x="683341" y="81613"/>
                    <a:pt x="576286" y="81525"/>
                  </a:cubicBezTo>
                  <a:cubicBezTo>
                    <a:pt x="569476" y="81525"/>
                    <a:pt x="562520" y="81525"/>
                    <a:pt x="555915" y="80152"/>
                  </a:cubicBezTo>
                  <a:cubicBezTo>
                    <a:pt x="547995" y="78515"/>
                    <a:pt x="542325" y="73254"/>
                    <a:pt x="543085" y="64545"/>
                  </a:cubicBezTo>
                  <a:cubicBezTo>
                    <a:pt x="543786" y="56508"/>
                    <a:pt x="549982" y="53118"/>
                    <a:pt x="557435" y="52475"/>
                  </a:cubicBezTo>
                  <a:cubicBezTo>
                    <a:pt x="563660" y="51949"/>
                    <a:pt x="569944" y="51978"/>
                    <a:pt x="576198" y="51978"/>
                  </a:cubicBezTo>
                  <a:cubicBezTo>
                    <a:pt x="683253" y="51978"/>
                    <a:pt x="790308" y="51978"/>
                    <a:pt x="897363" y="51861"/>
                  </a:cubicBezTo>
                  <a:cubicBezTo>
                    <a:pt x="904553" y="51861"/>
                    <a:pt x="914548" y="54754"/>
                    <a:pt x="917939" y="47448"/>
                  </a:cubicBezTo>
                  <a:cubicBezTo>
                    <a:pt x="923755" y="34851"/>
                    <a:pt x="922586" y="20209"/>
                    <a:pt x="918991" y="7291"/>
                  </a:cubicBezTo>
                  <a:cubicBezTo>
                    <a:pt x="916097" y="-3084"/>
                    <a:pt x="904465" y="657"/>
                    <a:pt x="896457" y="657"/>
                  </a:cubicBezTo>
                  <a:cubicBezTo>
                    <a:pt x="657680" y="540"/>
                    <a:pt x="418903" y="540"/>
                    <a:pt x="180126" y="540"/>
                  </a:cubicBezTo>
                  <a:lnTo>
                    <a:pt x="179045" y="110371"/>
                  </a:lnTo>
                  <a:lnTo>
                    <a:pt x="128045" y="58174"/>
                  </a:lnTo>
                  <a:lnTo>
                    <a:pt x="77045" y="110371"/>
                  </a:lnTo>
                  <a:lnTo>
                    <a:pt x="76461" y="540"/>
                  </a:lnTo>
                </a:path>
              </a:pathLst>
            </a:custGeom>
            <a:solidFill>
              <a:srgbClr val="F9CBA9"/>
            </a:solidFill>
            <a:ln w="0" cap="flat">
              <a:noFill/>
              <a:prstDash val="solid"/>
              <a:miter/>
            </a:ln>
          </p:spPr>
          <p:txBody>
            <a:bodyPr rtlCol="0" anchor="ctr"/>
            <a:lstStyle/>
            <a:p>
              <a:endParaRPr lang="en-US" sz="1641"/>
            </a:p>
          </p:txBody>
        </p:sp>
        <p:sp>
          <p:nvSpPr>
            <p:cNvPr id="213" name="Freeform: Shape 212">
              <a:extLst>
                <a:ext uri="{FF2B5EF4-FFF2-40B4-BE49-F238E27FC236}">
                  <a16:creationId xmlns:a16="http://schemas.microsoft.com/office/drawing/2014/main" id="{50DCA236-49C9-0D11-947A-CF1B98F0323D}"/>
                </a:ext>
              </a:extLst>
            </p:cNvPr>
            <p:cNvSpPr/>
            <p:nvPr/>
          </p:nvSpPr>
          <p:spPr>
            <a:xfrm>
              <a:off x="8739461" y="5982424"/>
              <a:ext cx="758658" cy="274942"/>
            </a:xfrm>
            <a:custGeom>
              <a:avLst/>
              <a:gdLst>
                <a:gd name="connsiteX0" fmla="*/ 65525 w 850771"/>
                <a:gd name="connsiteY0" fmla="*/ 182692 h 308324"/>
                <a:gd name="connsiteX1" fmla="*/ 389204 w 850771"/>
                <a:gd name="connsiteY1" fmla="*/ 301525 h 308324"/>
                <a:gd name="connsiteX2" fmla="*/ 457739 w 850771"/>
                <a:gd name="connsiteY2" fmla="*/ 301555 h 308324"/>
                <a:gd name="connsiteX3" fmla="*/ 783055 w 850771"/>
                <a:gd name="connsiteY3" fmla="*/ 182166 h 308324"/>
                <a:gd name="connsiteX4" fmla="*/ 850771 w 850771"/>
                <a:gd name="connsiteY4" fmla="*/ 156593 h 308324"/>
                <a:gd name="connsiteX5" fmla="*/ 839724 w 850771"/>
                <a:gd name="connsiteY5" fmla="*/ 150426 h 308324"/>
                <a:gd name="connsiteX6" fmla="*/ 434154 w 850771"/>
                <a:gd name="connsiteY6" fmla="*/ 1899 h 308324"/>
                <a:gd name="connsiteX7" fmla="*/ 411153 w 850771"/>
                <a:gd name="connsiteY7" fmla="*/ 2601 h 308324"/>
                <a:gd name="connsiteX8" fmla="*/ 84054 w 850771"/>
                <a:gd name="connsiteY8" fmla="*/ 122136 h 308324"/>
                <a:gd name="connsiteX9" fmla="*/ 0 w 850771"/>
                <a:gd name="connsiteY9" fmla="*/ 153466 h 308324"/>
                <a:gd name="connsiteX10" fmla="*/ 351 w 850771"/>
                <a:gd name="connsiteY10" fmla="*/ 158317 h 308324"/>
                <a:gd name="connsiteX11" fmla="*/ 65525 w 850771"/>
                <a:gd name="connsiteY11" fmla="*/ 182721 h 30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0771" h="308324">
                  <a:moveTo>
                    <a:pt x="65525" y="182692"/>
                  </a:moveTo>
                  <a:cubicBezTo>
                    <a:pt x="173457" y="222176"/>
                    <a:pt x="281681" y="260959"/>
                    <a:pt x="389204" y="301525"/>
                  </a:cubicBezTo>
                  <a:cubicBezTo>
                    <a:pt x="413169" y="310556"/>
                    <a:pt x="433774" y="310615"/>
                    <a:pt x="457739" y="301555"/>
                  </a:cubicBezTo>
                  <a:cubicBezTo>
                    <a:pt x="565817" y="260813"/>
                    <a:pt x="674597" y="221855"/>
                    <a:pt x="783055" y="182166"/>
                  </a:cubicBezTo>
                  <a:cubicBezTo>
                    <a:pt x="804565" y="174304"/>
                    <a:pt x="825929" y="165975"/>
                    <a:pt x="850771" y="156593"/>
                  </a:cubicBezTo>
                  <a:cubicBezTo>
                    <a:pt x="844400" y="152998"/>
                    <a:pt x="842208" y="151332"/>
                    <a:pt x="839724" y="150426"/>
                  </a:cubicBezTo>
                  <a:cubicBezTo>
                    <a:pt x="704553" y="100917"/>
                    <a:pt x="569295" y="51525"/>
                    <a:pt x="434154" y="1899"/>
                  </a:cubicBezTo>
                  <a:cubicBezTo>
                    <a:pt x="425999" y="-1111"/>
                    <a:pt x="418956" y="-293"/>
                    <a:pt x="411153" y="2601"/>
                  </a:cubicBezTo>
                  <a:cubicBezTo>
                    <a:pt x="302169" y="42553"/>
                    <a:pt x="193097" y="82242"/>
                    <a:pt x="84054" y="122136"/>
                  </a:cubicBezTo>
                  <a:cubicBezTo>
                    <a:pt x="55968" y="132394"/>
                    <a:pt x="27999" y="143032"/>
                    <a:pt x="0" y="153466"/>
                  </a:cubicBezTo>
                  <a:cubicBezTo>
                    <a:pt x="117" y="155073"/>
                    <a:pt x="234" y="156681"/>
                    <a:pt x="351" y="158317"/>
                  </a:cubicBezTo>
                  <a:cubicBezTo>
                    <a:pt x="22066" y="166472"/>
                    <a:pt x="43751" y="174742"/>
                    <a:pt x="65525" y="182721"/>
                  </a:cubicBezTo>
                  <a:close/>
                </a:path>
              </a:pathLst>
            </a:custGeom>
            <a:solidFill>
              <a:srgbClr val="FFA861"/>
            </a:solidFill>
            <a:ln w="0" cap="flat">
              <a:noFill/>
              <a:prstDash val="solid"/>
              <a:miter/>
            </a:ln>
          </p:spPr>
          <p:txBody>
            <a:bodyPr rtlCol="0" anchor="ctr"/>
            <a:lstStyle/>
            <a:p>
              <a:endParaRPr lang="en-US" sz="1641"/>
            </a:p>
          </p:txBody>
        </p:sp>
        <p:sp>
          <p:nvSpPr>
            <p:cNvPr id="214" name="Freeform: Shape 213">
              <a:extLst>
                <a:ext uri="{FF2B5EF4-FFF2-40B4-BE49-F238E27FC236}">
                  <a16:creationId xmlns:a16="http://schemas.microsoft.com/office/drawing/2014/main" id="{E90930E4-D77A-AE0E-8782-0FF3FA2007DC}"/>
                </a:ext>
              </a:extLst>
            </p:cNvPr>
            <p:cNvSpPr/>
            <p:nvPr/>
          </p:nvSpPr>
          <p:spPr>
            <a:xfrm>
              <a:off x="8857895" y="6197941"/>
              <a:ext cx="518282" cy="230981"/>
            </a:xfrm>
            <a:custGeom>
              <a:avLst/>
              <a:gdLst>
                <a:gd name="connsiteX0" fmla="*/ 37341 w 581209"/>
                <a:gd name="connsiteY0" fmla="*/ 226868 h 259026"/>
                <a:gd name="connsiteX1" fmla="*/ 45553 w 581209"/>
                <a:gd name="connsiteY1" fmla="*/ 229207 h 259026"/>
                <a:gd name="connsiteX2" fmla="*/ 283746 w 581209"/>
                <a:gd name="connsiteY2" fmla="*/ 258783 h 259026"/>
                <a:gd name="connsiteX3" fmla="*/ 441976 w 581209"/>
                <a:gd name="connsiteY3" fmla="*/ 248291 h 259026"/>
                <a:gd name="connsiteX4" fmla="*/ 562797 w 581209"/>
                <a:gd name="connsiteY4" fmla="*/ 219299 h 259026"/>
                <a:gd name="connsiteX5" fmla="*/ 581209 w 581209"/>
                <a:gd name="connsiteY5" fmla="*/ 195392 h 259026"/>
                <a:gd name="connsiteX6" fmla="*/ 581209 w 581209"/>
                <a:gd name="connsiteY6" fmla="*/ 14307 h 259026"/>
                <a:gd name="connsiteX7" fmla="*/ 562651 w 581209"/>
                <a:gd name="connsiteY7" fmla="*/ 2324 h 259026"/>
                <a:gd name="connsiteX8" fmla="*/ 306250 w 581209"/>
                <a:gd name="connsiteY8" fmla="*/ 96754 h 259026"/>
                <a:gd name="connsiteX9" fmla="*/ 275124 w 581209"/>
                <a:gd name="connsiteY9" fmla="*/ 96754 h 259026"/>
                <a:gd name="connsiteX10" fmla="*/ 20302 w 581209"/>
                <a:gd name="connsiteY10" fmla="*/ 2997 h 259026"/>
                <a:gd name="connsiteX11" fmla="*/ 136 w 581209"/>
                <a:gd name="connsiteY11" fmla="*/ 17580 h 259026"/>
                <a:gd name="connsiteX12" fmla="*/ 48 w 581209"/>
                <a:gd name="connsiteY12" fmla="*/ 104703 h 259026"/>
                <a:gd name="connsiteX13" fmla="*/ 48 w 581209"/>
                <a:gd name="connsiteY13" fmla="*/ 176453 h 259026"/>
                <a:gd name="connsiteX14" fmla="*/ 37341 w 581209"/>
                <a:gd name="connsiteY14" fmla="*/ 226898 h 25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1209" h="259026">
                  <a:moveTo>
                    <a:pt x="37341" y="226868"/>
                  </a:moveTo>
                  <a:cubicBezTo>
                    <a:pt x="40059" y="227716"/>
                    <a:pt x="42806" y="228417"/>
                    <a:pt x="45553" y="229207"/>
                  </a:cubicBezTo>
                  <a:cubicBezTo>
                    <a:pt x="123382" y="251594"/>
                    <a:pt x="203491" y="256650"/>
                    <a:pt x="283746" y="258783"/>
                  </a:cubicBezTo>
                  <a:cubicBezTo>
                    <a:pt x="336645" y="260186"/>
                    <a:pt x="389544" y="255364"/>
                    <a:pt x="441976" y="248291"/>
                  </a:cubicBezTo>
                  <a:cubicBezTo>
                    <a:pt x="483068" y="242738"/>
                    <a:pt x="524335" y="236484"/>
                    <a:pt x="562797" y="219299"/>
                  </a:cubicBezTo>
                  <a:cubicBezTo>
                    <a:pt x="573260" y="214623"/>
                    <a:pt x="581238" y="208485"/>
                    <a:pt x="581209" y="195392"/>
                  </a:cubicBezTo>
                  <a:cubicBezTo>
                    <a:pt x="581034" y="135040"/>
                    <a:pt x="581063" y="74659"/>
                    <a:pt x="581209" y="14307"/>
                  </a:cubicBezTo>
                  <a:cubicBezTo>
                    <a:pt x="581209" y="220"/>
                    <a:pt x="574779" y="-2147"/>
                    <a:pt x="562651" y="2324"/>
                  </a:cubicBezTo>
                  <a:cubicBezTo>
                    <a:pt x="477194" y="33830"/>
                    <a:pt x="391620" y="64985"/>
                    <a:pt x="306250" y="96754"/>
                  </a:cubicBezTo>
                  <a:cubicBezTo>
                    <a:pt x="295349" y="100816"/>
                    <a:pt x="286026" y="100816"/>
                    <a:pt x="275124" y="96754"/>
                  </a:cubicBezTo>
                  <a:cubicBezTo>
                    <a:pt x="190310" y="65190"/>
                    <a:pt x="105292" y="34122"/>
                    <a:pt x="20302" y="2997"/>
                  </a:cubicBezTo>
                  <a:cubicBezTo>
                    <a:pt x="3702" y="-3082"/>
                    <a:pt x="311" y="-715"/>
                    <a:pt x="136" y="17580"/>
                  </a:cubicBezTo>
                  <a:cubicBezTo>
                    <a:pt x="-127" y="46631"/>
                    <a:pt x="78" y="75653"/>
                    <a:pt x="48" y="104703"/>
                  </a:cubicBezTo>
                  <a:cubicBezTo>
                    <a:pt x="48" y="128610"/>
                    <a:pt x="48" y="152546"/>
                    <a:pt x="48" y="176453"/>
                  </a:cubicBezTo>
                  <a:cubicBezTo>
                    <a:pt x="48" y="212168"/>
                    <a:pt x="2883" y="215996"/>
                    <a:pt x="37341" y="226898"/>
                  </a:cubicBezTo>
                  <a:close/>
                </a:path>
              </a:pathLst>
            </a:custGeom>
            <a:solidFill>
              <a:srgbClr val="FFA861"/>
            </a:solidFill>
            <a:ln w="0" cap="flat">
              <a:noFill/>
              <a:prstDash val="solid"/>
              <a:miter/>
            </a:ln>
          </p:spPr>
          <p:txBody>
            <a:bodyPr rtlCol="0" anchor="ctr"/>
            <a:lstStyle/>
            <a:p>
              <a:endParaRPr lang="en-US" sz="1641"/>
            </a:p>
          </p:txBody>
        </p:sp>
        <p:sp>
          <p:nvSpPr>
            <p:cNvPr id="215" name="Freeform: Shape 214">
              <a:extLst>
                <a:ext uri="{FF2B5EF4-FFF2-40B4-BE49-F238E27FC236}">
                  <a16:creationId xmlns:a16="http://schemas.microsoft.com/office/drawing/2014/main" id="{D8D0427B-D55F-5394-2AC9-98ABC725AF0B}"/>
                </a:ext>
              </a:extLst>
            </p:cNvPr>
            <p:cNvSpPr/>
            <p:nvPr/>
          </p:nvSpPr>
          <p:spPr>
            <a:xfrm>
              <a:off x="9424192" y="6148134"/>
              <a:ext cx="104658" cy="308445"/>
            </a:xfrm>
            <a:custGeom>
              <a:avLst/>
              <a:gdLst>
                <a:gd name="connsiteX0" fmla="*/ 75744 w 117365"/>
                <a:gd name="connsiteY0" fmla="*/ 106635 h 345895"/>
                <a:gd name="connsiteX1" fmla="*/ 75920 w 117365"/>
                <a:gd name="connsiteY1" fmla="*/ 12790 h 345895"/>
                <a:gd name="connsiteX2" fmla="*/ 60430 w 117365"/>
                <a:gd name="connsiteY2" fmla="*/ 1421 h 345895"/>
                <a:gd name="connsiteX3" fmla="*/ 41053 w 117365"/>
                <a:gd name="connsiteY3" fmla="*/ 26585 h 345895"/>
                <a:gd name="connsiteX4" fmla="*/ 41521 w 117365"/>
                <a:gd name="connsiteY4" fmla="*/ 105057 h 345895"/>
                <a:gd name="connsiteX5" fmla="*/ 27755 w 117365"/>
                <a:gd name="connsiteY5" fmla="*/ 131478 h 345895"/>
                <a:gd name="connsiteX6" fmla="*/ 312 w 117365"/>
                <a:gd name="connsiteY6" fmla="*/ 177801 h 345895"/>
                <a:gd name="connsiteX7" fmla="*/ 107 w 117365"/>
                <a:gd name="connsiteY7" fmla="*/ 322821 h 345895"/>
                <a:gd name="connsiteX8" fmla="*/ 21968 w 117365"/>
                <a:gd name="connsiteY8" fmla="*/ 345588 h 345895"/>
                <a:gd name="connsiteX9" fmla="*/ 93631 w 117365"/>
                <a:gd name="connsiteY9" fmla="*/ 345588 h 345895"/>
                <a:gd name="connsiteX10" fmla="*/ 117362 w 117365"/>
                <a:gd name="connsiteY10" fmla="*/ 320863 h 345895"/>
                <a:gd name="connsiteX11" fmla="*/ 117275 w 117365"/>
                <a:gd name="connsiteY11" fmla="*/ 250895 h 345895"/>
                <a:gd name="connsiteX12" fmla="*/ 117187 w 117365"/>
                <a:gd name="connsiteY12" fmla="*/ 182652 h 345895"/>
                <a:gd name="connsiteX13" fmla="*/ 89159 w 117365"/>
                <a:gd name="connsiteY13" fmla="*/ 131273 h 345895"/>
                <a:gd name="connsiteX14" fmla="*/ 75774 w 117365"/>
                <a:gd name="connsiteY14" fmla="*/ 106635 h 3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365" h="345895">
                  <a:moveTo>
                    <a:pt x="75744" y="106635"/>
                  </a:moveTo>
                  <a:cubicBezTo>
                    <a:pt x="76153" y="75363"/>
                    <a:pt x="75686" y="44062"/>
                    <a:pt x="75920" y="12790"/>
                  </a:cubicBezTo>
                  <a:cubicBezTo>
                    <a:pt x="76007" y="1188"/>
                    <a:pt x="72237" y="-2290"/>
                    <a:pt x="60430" y="1421"/>
                  </a:cubicBezTo>
                  <a:cubicBezTo>
                    <a:pt x="47395" y="5513"/>
                    <a:pt x="40381" y="11446"/>
                    <a:pt x="41053" y="26585"/>
                  </a:cubicBezTo>
                  <a:cubicBezTo>
                    <a:pt x="42193" y="52684"/>
                    <a:pt x="40995" y="78900"/>
                    <a:pt x="41521" y="105057"/>
                  </a:cubicBezTo>
                  <a:cubicBezTo>
                    <a:pt x="41754" y="116835"/>
                    <a:pt x="39241" y="125077"/>
                    <a:pt x="27755" y="131478"/>
                  </a:cubicBezTo>
                  <a:cubicBezTo>
                    <a:pt x="10336" y="141239"/>
                    <a:pt x="516" y="157576"/>
                    <a:pt x="312" y="177801"/>
                  </a:cubicBezTo>
                  <a:cubicBezTo>
                    <a:pt x="-214" y="226141"/>
                    <a:pt x="78" y="274481"/>
                    <a:pt x="107" y="322821"/>
                  </a:cubicBezTo>
                  <a:cubicBezTo>
                    <a:pt x="107" y="337346"/>
                    <a:pt x="7648" y="345354"/>
                    <a:pt x="21968" y="345588"/>
                  </a:cubicBezTo>
                  <a:cubicBezTo>
                    <a:pt x="45846" y="346026"/>
                    <a:pt x="69753" y="345968"/>
                    <a:pt x="93631" y="345588"/>
                  </a:cubicBezTo>
                  <a:cubicBezTo>
                    <a:pt x="109354" y="345325"/>
                    <a:pt x="117567" y="337200"/>
                    <a:pt x="117362" y="320863"/>
                  </a:cubicBezTo>
                  <a:cubicBezTo>
                    <a:pt x="117099" y="297540"/>
                    <a:pt x="117304" y="274218"/>
                    <a:pt x="117275" y="250895"/>
                  </a:cubicBezTo>
                  <a:cubicBezTo>
                    <a:pt x="117275" y="228157"/>
                    <a:pt x="117508" y="205390"/>
                    <a:pt x="117187" y="182652"/>
                  </a:cubicBezTo>
                  <a:cubicBezTo>
                    <a:pt x="116895" y="160704"/>
                    <a:pt x="108594" y="142087"/>
                    <a:pt x="89159" y="131273"/>
                  </a:cubicBezTo>
                  <a:cubicBezTo>
                    <a:pt x="78316" y="125223"/>
                    <a:pt x="75598" y="117829"/>
                    <a:pt x="75774" y="106635"/>
                  </a:cubicBezTo>
                  <a:close/>
                </a:path>
              </a:pathLst>
            </a:custGeom>
            <a:solidFill>
              <a:srgbClr val="FFA861"/>
            </a:solidFill>
            <a:ln w="0" cap="flat">
              <a:noFill/>
              <a:prstDash val="solid"/>
              <a:miter/>
            </a:ln>
          </p:spPr>
          <p:txBody>
            <a:bodyPr rtlCol="0" anchor="ctr"/>
            <a:lstStyle/>
            <a:p>
              <a:endParaRPr lang="en-US" sz="1641"/>
            </a:p>
          </p:txBody>
        </p:sp>
      </p:grpSp>
      <p:grpSp>
        <p:nvGrpSpPr>
          <p:cNvPr id="262" name="Group 261">
            <a:extLst>
              <a:ext uri="{FF2B5EF4-FFF2-40B4-BE49-F238E27FC236}">
                <a16:creationId xmlns:a16="http://schemas.microsoft.com/office/drawing/2014/main" id="{BAE2386B-6BD5-DC50-B773-C4F8184F92D8}"/>
              </a:ext>
            </a:extLst>
          </p:cNvPr>
          <p:cNvGrpSpPr/>
          <p:nvPr/>
        </p:nvGrpSpPr>
        <p:grpSpPr>
          <a:xfrm>
            <a:off x="10272448" y="1019573"/>
            <a:ext cx="706224" cy="796301"/>
            <a:chOff x="8269006" y="1300786"/>
            <a:chExt cx="706224" cy="796301"/>
          </a:xfrm>
        </p:grpSpPr>
        <p:sp>
          <p:nvSpPr>
            <p:cNvPr id="263" name="Freeform: Shape 262">
              <a:extLst>
                <a:ext uri="{FF2B5EF4-FFF2-40B4-BE49-F238E27FC236}">
                  <a16:creationId xmlns:a16="http://schemas.microsoft.com/office/drawing/2014/main" id="{2AF74FA3-95E4-0AD7-1C03-85D7057E98A8}"/>
                </a:ext>
              </a:extLst>
            </p:cNvPr>
            <p:cNvSpPr/>
            <p:nvPr/>
          </p:nvSpPr>
          <p:spPr>
            <a:xfrm>
              <a:off x="8348109" y="1324485"/>
              <a:ext cx="536902" cy="696839"/>
            </a:xfrm>
            <a:custGeom>
              <a:avLst/>
              <a:gdLst>
                <a:gd name="connsiteX0" fmla="*/ 733479 w 733526"/>
                <a:gd name="connsiteY0" fmla="*/ 447976 h 892841"/>
                <a:gd name="connsiteX1" fmla="*/ 733479 w 733526"/>
                <a:gd name="connsiteY1" fmla="*/ 848903 h 892841"/>
                <a:gd name="connsiteX2" fmla="*/ 690039 w 733526"/>
                <a:gd name="connsiteY2" fmla="*/ 892827 h 892841"/>
                <a:gd name="connsiteX3" fmla="*/ 209559 w 733526"/>
                <a:gd name="connsiteY3" fmla="*/ 892827 h 892841"/>
                <a:gd name="connsiteX4" fmla="*/ 198650 w 733526"/>
                <a:gd name="connsiteY4" fmla="*/ 892698 h 892841"/>
                <a:gd name="connsiteX5" fmla="*/ 189614 w 733526"/>
                <a:gd name="connsiteY5" fmla="*/ 878562 h 892841"/>
                <a:gd name="connsiteX6" fmla="*/ 211624 w 733526"/>
                <a:gd name="connsiteY6" fmla="*/ 717617 h 892841"/>
                <a:gd name="connsiteX7" fmla="*/ 185321 w 733526"/>
                <a:gd name="connsiteY7" fmla="*/ 682955 h 892841"/>
                <a:gd name="connsiteX8" fmla="*/ 112610 w 733526"/>
                <a:gd name="connsiteY8" fmla="*/ 632125 h 892841"/>
                <a:gd name="connsiteX9" fmla="*/ 84985 w 733526"/>
                <a:gd name="connsiteY9" fmla="*/ 618409 h 892841"/>
                <a:gd name="connsiteX10" fmla="*/ 21020 w 733526"/>
                <a:gd name="connsiteY10" fmla="*/ 618539 h 892841"/>
                <a:gd name="connsiteX11" fmla="*/ 42 w 733526"/>
                <a:gd name="connsiteY11" fmla="*/ 597464 h 892841"/>
                <a:gd name="connsiteX12" fmla="*/ 42 w 733526"/>
                <a:gd name="connsiteY12" fmla="*/ 185629 h 892841"/>
                <a:gd name="connsiteX13" fmla="*/ 107 w 733526"/>
                <a:gd name="connsiteY13" fmla="*/ 42111 h 892841"/>
                <a:gd name="connsiteX14" fmla="*/ 41416 w 733526"/>
                <a:gd name="connsiteY14" fmla="*/ 220 h 892841"/>
                <a:gd name="connsiteX15" fmla="*/ 90342 w 733526"/>
                <a:gd name="connsiteY15" fmla="*/ 48371 h 892841"/>
                <a:gd name="connsiteX16" fmla="*/ 90568 w 733526"/>
                <a:gd name="connsiteY16" fmla="*/ 104527 h 892841"/>
                <a:gd name="connsiteX17" fmla="*/ 135234 w 733526"/>
                <a:gd name="connsiteY17" fmla="*/ 149321 h 892841"/>
                <a:gd name="connsiteX18" fmla="*/ 180416 w 733526"/>
                <a:gd name="connsiteY18" fmla="*/ 106657 h 892841"/>
                <a:gd name="connsiteX19" fmla="*/ 180642 w 733526"/>
                <a:gd name="connsiteY19" fmla="*/ 58312 h 892841"/>
                <a:gd name="connsiteX20" fmla="*/ 171121 w 733526"/>
                <a:gd name="connsiteY20" fmla="*/ 45176 h 892841"/>
                <a:gd name="connsiteX21" fmla="*/ 162698 w 733526"/>
                <a:gd name="connsiteY21" fmla="*/ 57860 h 892841"/>
                <a:gd name="connsiteX22" fmla="*/ 162408 w 733526"/>
                <a:gd name="connsiteY22" fmla="*/ 101525 h 892841"/>
                <a:gd name="connsiteX23" fmla="*/ 136105 w 733526"/>
                <a:gd name="connsiteY23" fmla="*/ 130764 h 892841"/>
                <a:gd name="connsiteX24" fmla="*/ 109060 w 733526"/>
                <a:gd name="connsiteY24" fmla="*/ 102235 h 892841"/>
                <a:gd name="connsiteX25" fmla="*/ 108802 w 733526"/>
                <a:gd name="connsiteY25" fmla="*/ 13323 h 892841"/>
                <a:gd name="connsiteX26" fmla="*/ 122034 w 733526"/>
                <a:gd name="connsiteY26" fmla="*/ 156 h 892841"/>
                <a:gd name="connsiteX27" fmla="*/ 134524 w 733526"/>
                <a:gd name="connsiteY27" fmla="*/ 91 h 892841"/>
                <a:gd name="connsiteX28" fmla="*/ 685198 w 733526"/>
                <a:gd name="connsiteY28" fmla="*/ 91 h 892841"/>
                <a:gd name="connsiteX29" fmla="*/ 703884 w 733526"/>
                <a:gd name="connsiteY29" fmla="*/ 769 h 892841"/>
                <a:gd name="connsiteX30" fmla="*/ 733220 w 733526"/>
                <a:gd name="connsiteY30" fmla="*/ 33010 h 892841"/>
                <a:gd name="connsiteX31" fmla="*/ 733414 w 733526"/>
                <a:gd name="connsiteY31" fmla="*/ 71995 h 892841"/>
                <a:gd name="connsiteX32" fmla="*/ 733414 w 733526"/>
                <a:gd name="connsiteY32" fmla="*/ 447943 h 892841"/>
                <a:gd name="connsiteX33" fmla="*/ 382929 w 733526"/>
                <a:gd name="connsiteY33" fmla="*/ 63153 h 892841"/>
                <a:gd name="connsiteX34" fmla="*/ 265036 w 733526"/>
                <a:gd name="connsiteY34" fmla="*/ 175914 h 892841"/>
                <a:gd name="connsiteX35" fmla="*/ 278881 w 733526"/>
                <a:gd name="connsiteY35" fmla="*/ 200216 h 892841"/>
                <a:gd name="connsiteX36" fmla="*/ 292016 w 733526"/>
                <a:gd name="connsiteY36" fmla="*/ 177302 h 892841"/>
                <a:gd name="connsiteX37" fmla="*/ 345589 w 733526"/>
                <a:gd name="connsiteY37" fmla="*/ 99234 h 892841"/>
                <a:gd name="connsiteX38" fmla="*/ 441246 w 733526"/>
                <a:gd name="connsiteY38" fmla="*/ 112627 h 892841"/>
                <a:gd name="connsiteX39" fmla="*/ 497886 w 733526"/>
                <a:gd name="connsiteY39" fmla="*/ 113143 h 892841"/>
                <a:gd name="connsiteX40" fmla="*/ 620297 w 733526"/>
                <a:gd name="connsiteY40" fmla="*/ 116790 h 892841"/>
                <a:gd name="connsiteX41" fmla="*/ 626009 w 733526"/>
                <a:gd name="connsiteY41" fmla="*/ 241138 h 892841"/>
                <a:gd name="connsiteX42" fmla="*/ 499887 w 733526"/>
                <a:gd name="connsiteY42" fmla="*/ 367777 h 892841"/>
                <a:gd name="connsiteX43" fmla="*/ 438084 w 733526"/>
                <a:gd name="connsiteY43" fmla="*/ 364937 h 892841"/>
                <a:gd name="connsiteX44" fmla="*/ 373893 w 733526"/>
                <a:gd name="connsiteY44" fmla="*/ 301069 h 892841"/>
                <a:gd name="connsiteX45" fmla="*/ 348171 w 733526"/>
                <a:gd name="connsiteY45" fmla="*/ 296519 h 892841"/>
                <a:gd name="connsiteX46" fmla="*/ 353593 w 733526"/>
                <a:gd name="connsiteY46" fmla="*/ 320691 h 892841"/>
                <a:gd name="connsiteX47" fmla="*/ 419333 w 733526"/>
                <a:gd name="connsiteY47" fmla="*/ 386302 h 892841"/>
                <a:gd name="connsiteX48" fmla="*/ 520832 w 733526"/>
                <a:gd name="connsiteY48" fmla="*/ 385366 h 892841"/>
                <a:gd name="connsiteX49" fmla="*/ 637466 w 733526"/>
                <a:gd name="connsiteY49" fmla="*/ 268828 h 892841"/>
                <a:gd name="connsiteX50" fmla="*/ 648633 w 733526"/>
                <a:gd name="connsiteY50" fmla="*/ 105721 h 892841"/>
                <a:gd name="connsiteX51" fmla="*/ 484202 w 733526"/>
                <a:gd name="connsiteY51" fmla="*/ 88616 h 892841"/>
                <a:gd name="connsiteX52" fmla="*/ 456027 w 733526"/>
                <a:gd name="connsiteY52" fmla="*/ 88390 h 892841"/>
                <a:gd name="connsiteX53" fmla="*/ 383026 w 733526"/>
                <a:gd name="connsiteY53" fmla="*/ 63088 h 892841"/>
                <a:gd name="connsiteX54" fmla="*/ 478554 w 733526"/>
                <a:gd name="connsiteY54" fmla="*/ 236394 h 892841"/>
                <a:gd name="connsiteX55" fmla="*/ 497240 w 733526"/>
                <a:gd name="connsiteY55" fmla="*/ 279640 h 892841"/>
                <a:gd name="connsiteX56" fmla="*/ 514087 w 733526"/>
                <a:gd name="connsiteY56" fmla="*/ 301779 h 892841"/>
                <a:gd name="connsiteX57" fmla="*/ 533709 w 733526"/>
                <a:gd name="connsiteY57" fmla="*/ 281383 h 892841"/>
                <a:gd name="connsiteX58" fmla="*/ 538743 w 733526"/>
                <a:gd name="connsiteY58" fmla="*/ 270958 h 892841"/>
                <a:gd name="connsiteX59" fmla="*/ 573404 w 733526"/>
                <a:gd name="connsiteY59" fmla="*/ 243591 h 892841"/>
                <a:gd name="connsiteX60" fmla="*/ 589864 w 733526"/>
                <a:gd name="connsiteY60" fmla="*/ 231198 h 892841"/>
                <a:gd name="connsiteX61" fmla="*/ 572114 w 733526"/>
                <a:gd name="connsiteY61" fmla="*/ 217127 h 892841"/>
                <a:gd name="connsiteX62" fmla="*/ 518637 w 733526"/>
                <a:gd name="connsiteY62" fmla="*/ 241267 h 892841"/>
                <a:gd name="connsiteX63" fmla="*/ 500564 w 733526"/>
                <a:gd name="connsiteY63" fmla="*/ 198990 h 892841"/>
                <a:gd name="connsiteX64" fmla="*/ 482233 w 733526"/>
                <a:gd name="connsiteY64" fmla="*/ 175495 h 892841"/>
                <a:gd name="connsiteX65" fmla="*/ 462514 w 733526"/>
                <a:gd name="connsiteY65" fmla="*/ 197570 h 892841"/>
                <a:gd name="connsiteX66" fmla="*/ 436244 w 733526"/>
                <a:gd name="connsiteY66" fmla="*/ 257339 h 892841"/>
                <a:gd name="connsiteX67" fmla="*/ 407844 w 733526"/>
                <a:gd name="connsiteY67" fmla="*/ 144577 h 892841"/>
                <a:gd name="connsiteX68" fmla="*/ 393418 w 733526"/>
                <a:gd name="connsiteY68" fmla="*/ 125762 h 892841"/>
                <a:gd name="connsiteX69" fmla="*/ 376475 w 733526"/>
                <a:gd name="connsiteY69" fmla="*/ 141995 h 892841"/>
                <a:gd name="connsiteX70" fmla="*/ 353690 w 733526"/>
                <a:gd name="connsiteY70" fmla="*/ 205218 h 892841"/>
                <a:gd name="connsiteX71" fmla="*/ 310444 w 733526"/>
                <a:gd name="connsiteY71" fmla="*/ 235394 h 892841"/>
                <a:gd name="connsiteX72" fmla="*/ 275654 w 733526"/>
                <a:gd name="connsiteY72" fmla="*/ 235297 h 892841"/>
                <a:gd name="connsiteX73" fmla="*/ 252740 w 733526"/>
                <a:gd name="connsiteY73" fmla="*/ 248367 h 892841"/>
                <a:gd name="connsiteX74" fmla="*/ 274685 w 733526"/>
                <a:gd name="connsiteY74" fmla="*/ 262374 h 892841"/>
                <a:gd name="connsiteX75" fmla="*/ 332680 w 733526"/>
                <a:gd name="connsiteY75" fmla="*/ 262922 h 892841"/>
                <a:gd name="connsiteX76" fmla="*/ 373957 w 733526"/>
                <a:gd name="connsiteY76" fmla="*/ 232553 h 892841"/>
                <a:gd name="connsiteX77" fmla="*/ 390836 w 733526"/>
                <a:gd name="connsiteY77" fmla="*/ 199990 h 892841"/>
                <a:gd name="connsiteX78" fmla="*/ 417203 w 733526"/>
                <a:gd name="connsiteY78" fmla="*/ 298132 h 892841"/>
                <a:gd name="connsiteX79" fmla="*/ 433565 w 733526"/>
                <a:gd name="connsiteY79" fmla="*/ 323273 h 892841"/>
                <a:gd name="connsiteX80" fmla="*/ 454640 w 733526"/>
                <a:gd name="connsiteY80" fmla="*/ 299100 h 892841"/>
                <a:gd name="connsiteX81" fmla="*/ 478522 w 733526"/>
                <a:gd name="connsiteY81" fmla="*/ 236426 h 892841"/>
                <a:gd name="connsiteX82" fmla="*/ 388512 w 733526"/>
                <a:gd name="connsiteY82" fmla="*/ 502485 h 892841"/>
                <a:gd name="connsiteX83" fmla="*/ 251417 w 733526"/>
                <a:gd name="connsiteY83" fmla="*/ 502678 h 892841"/>
                <a:gd name="connsiteX84" fmla="*/ 235893 w 733526"/>
                <a:gd name="connsiteY84" fmla="*/ 517589 h 892841"/>
                <a:gd name="connsiteX85" fmla="*/ 250965 w 733526"/>
                <a:gd name="connsiteY85" fmla="*/ 534951 h 892841"/>
                <a:gd name="connsiteX86" fmla="*/ 257193 w 733526"/>
                <a:gd name="connsiteY86" fmla="*/ 535113 h 892841"/>
                <a:gd name="connsiteX87" fmla="*/ 520477 w 733526"/>
                <a:gd name="connsiteY87" fmla="*/ 535113 h 892841"/>
                <a:gd name="connsiteX88" fmla="*/ 529804 w 733526"/>
                <a:gd name="connsiteY88" fmla="*/ 534596 h 892841"/>
                <a:gd name="connsiteX89" fmla="*/ 541615 w 733526"/>
                <a:gd name="connsiteY89" fmla="*/ 517492 h 892841"/>
                <a:gd name="connsiteX90" fmla="*/ 530288 w 733526"/>
                <a:gd name="connsiteY90" fmla="*/ 502904 h 892841"/>
                <a:gd name="connsiteX91" fmla="*/ 517830 w 733526"/>
                <a:gd name="connsiteY91" fmla="*/ 502517 h 892841"/>
                <a:gd name="connsiteX92" fmla="*/ 388512 w 733526"/>
                <a:gd name="connsiteY92" fmla="*/ 502549 h 892841"/>
                <a:gd name="connsiteX93" fmla="*/ 391449 w 733526"/>
                <a:gd name="connsiteY93" fmla="*/ 619636 h 892841"/>
                <a:gd name="connsiteX94" fmla="*/ 254353 w 733526"/>
                <a:gd name="connsiteY94" fmla="*/ 619829 h 892841"/>
                <a:gd name="connsiteX95" fmla="*/ 238830 w 733526"/>
                <a:gd name="connsiteY95" fmla="*/ 634740 h 892841"/>
                <a:gd name="connsiteX96" fmla="*/ 253902 w 733526"/>
                <a:gd name="connsiteY96" fmla="*/ 652102 h 892841"/>
                <a:gd name="connsiteX97" fmla="*/ 260130 w 733526"/>
                <a:gd name="connsiteY97" fmla="*/ 652264 h 892841"/>
                <a:gd name="connsiteX98" fmla="*/ 523414 w 733526"/>
                <a:gd name="connsiteY98" fmla="*/ 652264 h 892841"/>
                <a:gd name="connsiteX99" fmla="*/ 532740 w 733526"/>
                <a:gd name="connsiteY99" fmla="*/ 651747 h 892841"/>
                <a:gd name="connsiteX100" fmla="*/ 544552 w 733526"/>
                <a:gd name="connsiteY100" fmla="*/ 634643 h 892841"/>
                <a:gd name="connsiteX101" fmla="*/ 533225 w 733526"/>
                <a:gd name="connsiteY101" fmla="*/ 620055 h 892841"/>
                <a:gd name="connsiteX102" fmla="*/ 520767 w 733526"/>
                <a:gd name="connsiteY102" fmla="*/ 619668 h 892841"/>
                <a:gd name="connsiteX103" fmla="*/ 391449 w 733526"/>
                <a:gd name="connsiteY103" fmla="*/ 619700 h 892841"/>
                <a:gd name="connsiteX104" fmla="*/ 397323 w 733526"/>
                <a:gd name="connsiteY104" fmla="*/ 736755 h 892841"/>
                <a:gd name="connsiteX105" fmla="*/ 260227 w 733526"/>
                <a:gd name="connsiteY105" fmla="*/ 736948 h 892841"/>
                <a:gd name="connsiteX106" fmla="*/ 244704 w 733526"/>
                <a:gd name="connsiteY106" fmla="*/ 751858 h 892841"/>
                <a:gd name="connsiteX107" fmla="*/ 259775 w 733526"/>
                <a:gd name="connsiteY107" fmla="*/ 769221 h 892841"/>
                <a:gd name="connsiteX108" fmla="*/ 266004 w 733526"/>
                <a:gd name="connsiteY108" fmla="*/ 769383 h 892841"/>
                <a:gd name="connsiteX109" fmla="*/ 529287 w 733526"/>
                <a:gd name="connsiteY109" fmla="*/ 769383 h 892841"/>
                <a:gd name="connsiteX110" fmla="*/ 538614 w 733526"/>
                <a:gd name="connsiteY110" fmla="*/ 768866 h 892841"/>
                <a:gd name="connsiteX111" fmla="*/ 550426 w 733526"/>
                <a:gd name="connsiteY111" fmla="*/ 751761 h 892841"/>
                <a:gd name="connsiteX112" fmla="*/ 539098 w 733526"/>
                <a:gd name="connsiteY112" fmla="*/ 737174 h 892841"/>
                <a:gd name="connsiteX113" fmla="*/ 526641 w 733526"/>
                <a:gd name="connsiteY113" fmla="*/ 736787 h 892841"/>
                <a:gd name="connsiteX114" fmla="*/ 397323 w 733526"/>
                <a:gd name="connsiteY114" fmla="*/ 736819 h 8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33526" h="892841">
                  <a:moveTo>
                    <a:pt x="733479" y="447976"/>
                  </a:moveTo>
                  <a:cubicBezTo>
                    <a:pt x="733479" y="581618"/>
                    <a:pt x="733479" y="715261"/>
                    <a:pt x="733479" y="848903"/>
                  </a:cubicBezTo>
                  <a:cubicBezTo>
                    <a:pt x="733479" y="882628"/>
                    <a:pt x="723409" y="892827"/>
                    <a:pt x="690039" y="892827"/>
                  </a:cubicBezTo>
                  <a:cubicBezTo>
                    <a:pt x="529868" y="892859"/>
                    <a:pt x="369729" y="892827"/>
                    <a:pt x="209559" y="892827"/>
                  </a:cubicBezTo>
                  <a:cubicBezTo>
                    <a:pt x="205912" y="892827"/>
                    <a:pt x="202265" y="892730"/>
                    <a:pt x="198650" y="892698"/>
                  </a:cubicBezTo>
                  <a:cubicBezTo>
                    <a:pt x="188387" y="892601"/>
                    <a:pt x="185870" y="887663"/>
                    <a:pt x="189614" y="878562"/>
                  </a:cubicBezTo>
                  <a:cubicBezTo>
                    <a:pt x="210979" y="826829"/>
                    <a:pt x="213076" y="772448"/>
                    <a:pt x="211624" y="717617"/>
                  </a:cubicBezTo>
                  <a:cubicBezTo>
                    <a:pt x="210946" y="691831"/>
                    <a:pt x="209946" y="690120"/>
                    <a:pt x="185321" y="682955"/>
                  </a:cubicBezTo>
                  <a:cubicBezTo>
                    <a:pt x="155243" y="674209"/>
                    <a:pt x="130909" y="657266"/>
                    <a:pt x="112610" y="632125"/>
                  </a:cubicBezTo>
                  <a:cubicBezTo>
                    <a:pt x="105381" y="622218"/>
                    <a:pt x="97087" y="618087"/>
                    <a:pt x="84985" y="618409"/>
                  </a:cubicBezTo>
                  <a:cubicBezTo>
                    <a:pt x="63685" y="618990"/>
                    <a:pt x="42352" y="618603"/>
                    <a:pt x="21020" y="618539"/>
                  </a:cubicBezTo>
                  <a:cubicBezTo>
                    <a:pt x="688" y="618474"/>
                    <a:pt x="74" y="617925"/>
                    <a:pt x="42" y="597464"/>
                  </a:cubicBezTo>
                  <a:cubicBezTo>
                    <a:pt x="10" y="460175"/>
                    <a:pt x="42" y="322886"/>
                    <a:pt x="42" y="185629"/>
                  </a:cubicBezTo>
                  <a:cubicBezTo>
                    <a:pt x="42" y="137800"/>
                    <a:pt x="-87" y="89939"/>
                    <a:pt x="107" y="42111"/>
                  </a:cubicBezTo>
                  <a:cubicBezTo>
                    <a:pt x="204" y="11677"/>
                    <a:pt x="11402" y="-6"/>
                    <a:pt x="41416" y="220"/>
                  </a:cubicBezTo>
                  <a:cubicBezTo>
                    <a:pt x="98733" y="672"/>
                    <a:pt x="89503" y="-7848"/>
                    <a:pt x="90342" y="48371"/>
                  </a:cubicBezTo>
                  <a:cubicBezTo>
                    <a:pt x="90632" y="67090"/>
                    <a:pt x="90052" y="85808"/>
                    <a:pt x="90568" y="104527"/>
                  </a:cubicBezTo>
                  <a:cubicBezTo>
                    <a:pt x="91278" y="130151"/>
                    <a:pt x="110480" y="149063"/>
                    <a:pt x="135234" y="149321"/>
                  </a:cubicBezTo>
                  <a:cubicBezTo>
                    <a:pt x="159116" y="149580"/>
                    <a:pt x="178964" y="131378"/>
                    <a:pt x="180416" y="106657"/>
                  </a:cubicBezTo>
                  <a:cubicBezTo>
                    <a:pt x="181352" y="90585"/>
                    <a:pt x="180803" y="74416"/>
                    <a:pt x="180642" y="58312"/>
                  </a:cubicBezTo>
                  <a:cubicBezTo>
                    <a:pt x="180577" y="51889"/>
                    <a:pt x="179835" y="44821"/>
                    <a:pt x="171121" y="45176"/>
                  </a:cubicBezTo>
                  <a:cubicBezTo>
                    <a:pt x="163537" y="45499"/>
                    <a:pt x="162795" y="51954"/>
                    <a:pt x="162698" y="57860"/>
                  </a:cubicBezTo>
                  <a:cubicBezTo>
                    <a:pt x="162504" y="72415"/>
                    <a:pt x="162795" y="86970"/>
                    <a:pt x="162408" y="101525"/>
                  </a:cubicBezTo>
                  <a:cubicBezTo>
                    <a:pt x="161956" y="118049"/>
                    <a:pt x="150499" y="130474"/>
                    <a:pt x="136105" y="130764"/>
                  </a:cubicBezTo>
                  <a:cubicBezTo>
                    <a:pt x="121679" y="131055"/>
                    <a:pt x="109415" y="119017"/>
                    <a:pt x="109060" y="102235"/>
                  </a:cubicBezTo>
                  <a:cubicBezTo>
                    <a:pt x="108447" y="72609"/>
                    <a:pt x="108964" y="42950"/>
                    <a:pt x="108802" y="13323"/>
                  </a:cubicBezTo>
                  <a:cubicBezTo>
                    <a:pt x="108738" y="4093"/>
                    <a:pt x="113030" y="-38"/>
                    <a:pt x="122034" y="156"/>
                  </a:cubicBezTo>
                  <a:cubicBezTo>
                    <a:pt x="126197" y="252"/>
                    <a:pt x="130361" y="91"/>
                    <a:pt x="134524" y="91"/>
                  </a:cubicBezTo>
                  <a:cubicBezTo>
                    <a:pt x="318093" y="91"/>
                    <a:pt x="501662" y="91"/>
                    <a:pt x="685198" y="91"/>
                  </a:cubicBezTo>
                  <a:cubicBezTo>
                    <a:pt x="691427" y="91"/>
                    <a:pt x="697720" y="-70"/>
                    <a:pt x="703884" y="769"/>
                  </a:cubicBezTo>
                  <a:cubicBezTo>
                    <a:pt x="723054" y="3383"/>
                    <a:pt x="732446" y="13581"/>
                    <a:pt x="733220" y="33010"/>
                  </a:cubicBezTo>
                  <a:cubicBezTo>
                    <a:pt x="733769" y="45983"/>
                    <a:pt x="733414" y="58989"/>
                    <a:pt x="733414" y="71995"/>
                  </a:cubicBezTo>
                  <a:cubicBezTo>
                    <a:pt x="733414" y="197311"/>
                    <a:pt x="733414" y="322627"/>
                    <a:pt x="733414" y="447943"/>
                  </a:cubicBezTo>
                  <a:close/>
                  <a:moveTo>
                    <a:pt x="382929" y="63153"/>
                  </a:moveTo>
                  <a:cubicBezTo>
                    <a:pt x="318867" y="62927"/>
                    <a:pt x="265197" y="114079"/>
                    <a:pt x="265036" y="175914"/>
                  </a:cubicBezTo>
                  <a:cubicBezTo>
                    <a:pt x="265036" y="186306"/>
                    <a:pt x="262809" y="200313"/>
                    <a:pt x="278881" y="200216"/>
                  </a:cubicBezTo>
                  <a:cubicBezTo>
                    <a:pt x="293178" y="200119"/>
                    <a:pt x="291306" y="187081"/>
                    <a:pt x="292016" y="177302"/>
                  </a:cubicBezTo>
                  <a:cubicBezTo>
                    <a:pt x="294695" y="140834"/>
                    <a:pt x="312735" y="114531"/>
                    <a:pt x="345589" y="99234"/>
                  </a:cubicBezTo>
                  <a:cubicBezTo>
                    <a:pt x="379960" y="83259"/>
                    <a:pt x="412104" y="89810"/>
                    <a:pt x="441246" y="112627"/>
                  </a:cubicBezTo>
                  <a:cubicBezTo>
                    <a:pt x="470292" y="135380"/>
                    <a:pt x="470099" y="135638"/>
                    <a:pt x="497886" y="113143"/>
                  </a:cubicBezTo>
                  <a:cubicBezTo>
                    <a:pt x="536161" y="82129"/>
                    <a:pt x="586733" y="83646"/>
                    <a:pt x="620297" y="116790"/>
                  </a:cubicBezTo>
                  <a:cubicBezTo>
                    <a:pt x="653926" y="149999"/>
                    <a:pt x="658315" y="205928"/>
                    <a:pt x="626009" y="241138"/>
                  </a:cubicBezTo>
                  <a:cubicBezTo>
                    <a:pt x="585733" y="284997"/>
                    <a:pt x="542810" y="326500"/>
                    <a:pt x="499887" y="367777"/>
                  </a:cubicBezTo>
                  <a:cubicBezTo>
                    <a:pt x="480749" y="386173"/>
                    <a:pt x="457415" y="383914"/>
                    <a:pt x="438084" y="364937"/>
                  </a:cubicBezTo>
                  <a:cubicBezTo>
                    <a:pt x="416558" y="343799"/>
                    <a:pt x="395419" y="322240"/>
                    <a:pt x="373893" y="301069"/>
                  </a:cubicBezTo>
                  <a:cubicBezTo>
                    <a:pt x="366534" y="293808"/>
                    <a:pt x="357659" y="286127"/>
                    <a:pt x="348171" y="296519"/>
                  </a:cubicBezTo>
                  <a:cubicBezTo>
                    <a:pt x="340006" y="305490"/>
                    <a:pt x="346848" y="313881"/>
                    <a:pt x="353593" y="320691"/>
                  </a:cubicBezTo>
                  <a:cubicBezTo>
                    <a:pt x="375377" y="342701"/>
                    <a:pt x="396936" y="364937"/>
                    <a:pt x="419333" y="386302"/>
                  </a:cubicBezTo>
                  <a:cubicBezTo>
                    <a:pt x="450025" y="415541"/>
                    <a:pt x="490656" y="415122"/>
                    <a:pt x="520832" y="385366"/>
                  </a:cubicBezTo>
                  <a:cubicBezTo>
                    <a:pt x="559979" y="346800"/>
                    <a:pt x="598739" y="307814"/>
                    <a:pt x="637466" y="268828"/>
                  </a:cubicBezTo>
                  <a:cubicBezTo>
                    <a:pt x="685585" y="220387"/>
                    <a:pt x="689975" y="154743"/>
                    <a:pt x="648633" y="105721"/>
                  </a:cubicBezTo>
                  <a:cubicBezTo>
                    <a:pt x="606613" y="55891"/>
                    <a:pt x="538614" y="48275"/>
                    <a:pt x="484202" y="88616"/>
                  </a:cubicBezTo>
                  <a:cubicBezTo>
                    <a:pt x="473068" y="96878"/>
                    <a:pt x="465774" y="96491"/>
                    <a:pt x="456027" y="88390"/>
                  </a:cubicBezTo>
                  <a:cubicBezTo>
                    <a:pt x="434921" y="70930"/>
                    <a:pt x="410232" y="63185"/>
                    <a:pt x="383026" y="63088"/>
                  </a:cubicBezTo>
                  <a:close/>
                  <a:moveTo>
                    <a:pt x="478554" y="236394"/>
                  </a:moveTo>
                  <a:cubicBezTo>
                    <a:pt x="490882" y="251272"/>
                    <a:pt x="491657" y="266505"/>
                    <a:pt x="497240" y="279640"/>
                  </a:cubicBezTo>
                  <a:cubicBezTo>
                    <a:pt x="501016" y="288483"/>
                    <a:pt x="501081" y="301489"/>
                    <a:pt x="514087" y="301779"/>
                  </a:cubicBezTo>
                  <a:cubicBezTo>
                    <a:pt x="526318" y="302070"/>
                    <a:pt x="528932" y="289935"/>
                    <a:pt x="533709" y="281383"/>
                  </a:cubicBezTo>
                  <a:cubicBezTo>
                    <a:pt x="535580" y="277994"/>
                    <a:pt x="537581" y="274605"/>
                    <a:pt x="538743" y="270958"/>
                  </a:cubicBezTo>
                  <a:cubicBezTo>
                    <a:pt x="544197" y="254015"/>
                    <a:pt x="553072" y="242203"/>
                    <a:pt x="573404" y="243591"/>
                  </a:cubicBezTo>
                  <a:cubicBezTo>
                    <a:pt x="581344" y="244140"/>
                    <a:pt x="589831" y="241106"/>
                    <a:pt x="589864" y="231198"/>
                  </a:cubicBezTo>
                  <a:cubicBezTo>
                    <a:pt x="589928" y="220225"/>
                    <a:pt x="581214" y="217934"/>
                    <a:pt x="572114" y="217127"/>
                  </a:cubicBezTo>
                  <a:cubicBezTo>
                    <a:pt x="550620" y="215191"/>
                    <a:pt x="530062" y="215610"/>
                    <a:pt x="518637" y="241267"/>
                  </a:cubicBezTo>
                  <a:cubicBezTo>
                    <a:pt x="508052" y="226906"/>
                    <a:pt x="505050" y="212641"/>
                    <a:pt x="500564" y="198990"/>
                  </a:cubicBezTo>
                  <a:cubicBezTo>
                    <a:pt x="497272" y="189017"/>
                    <a:pt x="496562" y="176140"/>
                    <a:pt x="482233" y="175495"/>
                  </a:cubicBezTo>
                  <a:cubicBezTo>
                    <a:pt x="467517" y="174817"/>
                    <a:pt x="466903" y="188081"/>
                    <a:pt x="462514" y="197570"/>
                  </a:cubicBezTo>
                  <a:cubicBezTo>
                    <a:pt x="454156" y="215675"/>
                    <a:pt x="451122" y="236362"/>
                    <a:pt x="436244" y="257339"/>
                  </a:cubicBezTo>
                  <a:cubicBezTo>
                    <a:pt x="425885" y="216127"/>
                    <a:pt x="416977" y="180304"/>
                    <a:pt x="407844" y="144577"/>
                  </a:cubicBezTo>
                  <a:cubicBezTo>
                    <a:pt x="405746" y="136380"/>
                    <a:pt x="403842" y="126795"/>
                    <a:pt x="393418" y="125762"/>
                  </a:cubicBezTo>
                  <a:cubicBezTo>
                    <a:pt x="382574" y="124665"/>
                    <a:pt x="379476" y="134250"/>
                    <a:pt x="376475" y="141995"/>
                  </a:cubicBezTo>
                  <a:cubicBezTo>
                    <a:pt x="368374" y="162908"/>
                    <a:pt x="359079" y="183595"/>
                    <a:pt x="353690" y="205218"/>
                  </a:cubicBezTo>
                  <a:cubicBezTo>
                    <a:pt x="347655" y="229423"/>
                    <a:pt x="334520" y="238395"/>
                    <a:pt x="310444" y="235394"/>
                  </a:cubicBezTo>
                  <a:cubicBezTo>
                    <a:pt x="299019" y="233974"/>
                    <a:pt x="287272" y="234909"/>
                    <a:pt x="275654" y="235297"/>
                  </a:cubicBezTo>
                  <a:cubicBezTo>
                    <a:pt x="265810" y="235619"/>
                    <a:pt x="253224" y="234070"/>
                    <a:pt x="252740" y="248367"/>
                  </a:cubicBezTo>
                  <a:cubicBezTo>
                    <a:pt x="252256" y="262858"/>
                    <a:pt x="264745" y="262180"/>
                    <a:pt x="274685" y="262374"/>
                  </a:cubicBezTo>
                  <a:cubicBezTo>
                    <a:pt x="294017" y="262761"/>
                    <a:pt x="313510" y="261051"/>
                    <a:pt x="332680" y="262922"/>
                  </a:cubicBezTo>
                  <a:cubicBezTo>
                    <a:pt x="356723" y="265311"/>
                    <a:pt x="368342" y="254370"/>
                    <a:pt x="373957" y="232553"/>
                  </a:cubicBezTo>
                  <a:cubicBezTo>
                    <a:pt x="376830" y="221387"/>
                    <a:pt x="378411" y="208801"/>
                    <a:pt x="390836" y="199990"/>
                  </a:cubicBezTo>
                  <a:cubicBezTo>
                    <a:pt x="403616" y="233393"/>
                    <a:pt x="407682" y="266505"/>
                    <a:pt x="417203" y="298132"/>
                  </a:cubicBezTo>
                  <a:cubicBezTo>
                    <a:pt x="420172" y="307943"/>
                    <a:pt x="419720" y="322402"/>
                    <a:pt x="433565" y="323273"/>
                  </a:cubicBezTo>
                  <a:cubicBezTo>
                    <a:pt x="448508" y="324209"/>
                    <a:pt x="450380" y="309170"/>
                    <a:pt x="454640" y="299100"/>
                  </a:cubicBezTo>
                  <a:cubicBezTo>
                    <a:pt x="462934" y="279511"/>
                    <a:pt x="469873" y="259372"/>
                    <a:pt x="478522" y="236426"/>
                  </a:cubicBezTo>
                  <a:close/>
                  <a:moveTo>
                    <a:pt x="388512" y="502485"/>
                  </a:moveTo>
                  <a:cubicBezTo>
                    <a:pt x="342814" y="502485"/>
                    <a:pt x="297115" y="502323"/>
                    <a:pt x="251417" y="502678"/>
                  </a:cubicBezTo>
                  <a:cubicBezTo>
                    <a:pt x="245059" y="502711"/>
                    <a:pt x="235990" y="499968"/>
                    <a:pt x="235893" y="517589"/>
                  </a:cubicBezTo>
                  <a:cubicBezTo>
                    <a:pt x="235796" y="533693"/>
                    <a:pt x="244091" y="534209"/>
                    <a:pt x="250965" y="534951"/>
                  </a:cubicBezTo>
                  <a:cubicBezTo>
                    <a:pt x="253030" y="535177"/>
                    <a:pt x="255128" y="535113"/>
                    <a:pt x="257193" y="535113"/>
                  </a:cubicBezTo>
                  <a:cubicBezTo>
                    <a:pt x="344944" y="535113"/>
                    <a:pt x="432726" y="535113"/>
                    <a:pt x="520477" y="535113"/>
                  </a:cubicBezTo>
                  <a:cubicBezTo>
                    <a:pt x="523575" y="535113"/>
                    <a:pt x="526738" y="535177"/>
                    <a:pt x="529804" y="534596"/>
                  </a:cubicBezTo>
                  <a:cubicBezTo>
                    <a:pt x="535742" y="533467"/>
                    <a:pt x="541874" y="531176"/>
                    <a:pt x="541615" y="517492"/>
                  </a:cubicBezTo>
                  <a:cubicBezTo>
                    <a:pt x="541390" y="505357"/>
                    <a:pt x="535677" y="503518"/>
                    <a:pt x="530288" y="502904"/>
                  </a:cubicBezTo>
                  <a:cubicBezTo>
                    <a:pt x="526157" y="502420"/>
                    <a:pt x="521994" y="502517"/>
                    <a:pt x="517830" y="502517"/>
                  </a:cubicBezTo>
                  <a:cubicBezTo>
                    <a:pt x="474714" y="502517"/>
                    <a:pt x="431629" y="502517"/>
                    <a:pt x="388512" y="502549"/>
                  </a:cubicBezTo>
                  <a:close/>
                  <a:moveTo>
                    <a:pt x="391449" y="619636"/>
                  </a:moveTo>
                  <a:cubicBezTo>
                    <a:pt x="345751" y="619636"/>
                    <a:pt x="300052" y="619474"/>
                    <a:pt x="254353" y="619829"/>
                  </a:cubicBezTo>
                  <a:cubicBezTo>
                    <a:pt x="247996" y="619862"/>
                    <a:pt x="238927" y="617119"/>
                    <a:pt x="238830" y="634740"/>
                  </a:cubicBezTo>
                  <a:cubicBezTo>
                    <a:pt x="238733" y="650844"/>
                    <a:pt x="247027" y="651360"/>
                    <a:pt x="253902" y="652102"/>
                  </a:cubicBezTo>
                  <a:cubicBezTo>
                    <a:pt x="255967" y="652328"/>
                    <a:pt x="258065" y="652264"/>
                    <a:pt x="260130" y="652264"/>
                  </a:cubicBezTo>
                  <a:cubicBezTo>
                    <a:pt x="347881" y="652264"/>
                    <a:pt x="435663" y="652264"/>
                    <a:pt x="523414" y="652264"/>
                  </a:cubicBezTo>
                  <a:cubicBezTo>
                    <a:pt x="526512" y="652264"/>
                    <a:pt x="529674" y="652328"/>
                    <a:pt x="532740" y="651747"/>
                  </a:cubicBezTo>
                  <a:cubicBezTo>
                    <a:pt x="538679" y="650618"/>
                    <a:pt x="544811" y="648327"/>
                    <a:pt x="544552" y="634643"/>
                  </a:cubicBezTo>
                  <a:cubicBezTo>
                    <a:pt x="544326" y="622508"/>
                    <a:pt x="538614" y="620669"/>
                    <a:pt x="533225" y="620055"/>
                  </a:cubicBezTo>
                  <a:cubicBezTo>
                    <a:pt x="529094" y="619571"/>
                    <a:pt x="524930" y="619668"/>
                    <a:pt x="520767" y="619668"/>
                  </a:cubicBezTo>
                  <a:cubicBezTo>
                    <a:pt x="477650" y="619668"/>
                    <a:pt x="434566" y="619668"/>
                    <a:pt x="391449" y="619700"/>
                  </a:cubicBezTo>
                  <a:close/>
                  <a:moveTo>
                    <a:pt x="397323" y="736755"/>
                  </a:moveTo>
                  <a:cubicBezTo>
                    <a:pt x="351624" y="736755"/>
                    <a:pt x="305926" y="736593"/>
                    <a:pt x="260227" y="736948"/>
                  </a:cubicBezTo>
                  <a:cubicBezTo>
                    <a:pt x="253869" y="736980"/>
                    <a:pt x="244801" y="734237"/>
                    <a:pt x="244704" y="751858"/>
                  </a:cubicBezTo>
                  <a:cubicBezTo>
                    <a:pt x="244607" y="767963"/>
                    <a:pt x="252901" y="768479"/>
                    <a:pt x="259775" y="769221"/>
                  </a:cubicBezTo>
                  <a:cubicBezTo>
                    <a:pt x="261841" y="769447"/>
                    <a:pt x="263939" y="769383"/>
                    <a:pt x="266004" y="769383"/>
                  </a:cubicBezTo>
                  <a:cubicBezTo>
                    <a:pt x="353754" y="769383"/>
                    <a:pt x="441537" y="769383"/>
                    <a:pt x="529287" y="769383"/>
                  </a:cubicBezTo>
                  <a:cubicBezTo>
                    <a:pt x="532385" y="769383"/>
                    <a:pt x="535548" y="769447"/>
                    <a:pt x="538614" y="768866"/>
                  </a:cubicBezTo>
                  <a:cubicBezTo>
                    <a:pt x="544552" y="767737"/>
                    <a:pt x="550684" y="765445"/>
                    <a:pt x="550426" y="751761"/>
                  </a:cubicBezTo>
                  <a:cubicBezTo>
                    <a:pt x="550200" y="739627"/>
                    <a:pt x="544488" y="737787"/>
                    <a:pt x="539098" y="737174"/>
                  </a:cubicBezTo>
                  <a:cubicBezTo>
                    <a:pt x="534967" y="736690"/>
                    <a:pt x="530804" y="736787"/>
                    <a:pt x="526641" y="736787"/>
                  </a:cubicBezTo>
                  <a:cubicBezTo>
                    <a:pt x="483524" y="736787"/>
                    <a:pt x="440440" y="736787"/>
                    <a:pt x="397323" y="736819"/>
                  </a:cubicBezTo>
                  <a:close/>
                </a:path>
              </a:pathLst>
            </a:custGeom>
            <a:solidFill>
              <a:srgbClr val="17948B">
                <a:alpha val="50196"/>
              </a:srgbClr>
            </a:solidFill>
            <a:ln w="0" cap="flat">
              <a:noFill/>
              <a:prstDash val="solid"/>
              <a:miter/>
            </a:ln>
          </p:spPr>
          <p:txBody>
            <a:bodyPr rtlCol="0" anchor="ctr"/>
            <a:lstStyle/>
            <a:p>
              <a:pPr algn="r"/>
              <a:endParaRPr lang="en-US" sz="1641"/>
            </a:p>
          </p:txBody>
        </p:sp>
        <p:sp>
          <p:nvSpPr>
            <p:cNvPr id="264" name="Freeform: Shape 263">
              <a:extLst>
                <a:ext uri="{FF2B5EF4-FFF2-40B4-BE49-F238E27FC236}">
                  <a16:creationId xmlns:a16="http://schemas.microsoft.com/office/drawing/2014/main" id="{A98B5FC9-C3AA-E1F0-FAA4-6C4164FABE73}"/>
                </a:ext>
              </a:extLst>
            </p:cNvPr>
            <p:cNvSpPr/>
            <p:nvPr/>
          </p:nvSpPr>
          <p:spPr>
            <a:xfrm>
              <a:off x="8359721" y="1300786"/>
              <a:ext cx="615509" cy="779488"/>
            </a:xfrm>
            <a:custGeom>
              <a:avLst/>
              <a:gdLst>
                <a:gd name="connsiteX0" fmla="*/ 644093 w 644176"/>
                <a:gd name="connsiteY0" fmla="*/ 445781 h 893030"/>
                <a:gd name="connsiteX1" fmla="*/ 644093 w 644176"/>
                <a:gd name="connsiteY1" fmla="*/ 849742 h 893030"/>
                <a:gd name="connsiteX2" fmla="*/ 601202 w 644176"/>
                <a:gd name="connsiteY2" fmla="*/ 892536 h 893030"/>
                <a:gd name="connsiteX3" fmla="*/ 16319 w 644176"/>
                <a:gd name="connsiteY3" fmla="*/ 892504 h 893030"/>
                <a:gd name="connsiteX4" fmla="*/ 602 w 644176"/>
                <a:gd name="connsiteY4" fmla="*/ 889051 h 893030"/>
                <a:gd name="connsiteX5" fmla="*/ 7669 w 644176"/>
                <a:gd name="connsiteY5" fmla="*/ 874560 h 893030"/>
                <a:gd name="connsiteX6" fmla="*/ 47268 w 644176"/>
                <a:gd name="connsiteY6" fmla="*/ 854583 h 893030"/>
                <a:gd name="connsiteX7" fmla="*/ 541691 w 644176"/>
                <a:gd name="connsiteY7" fmla="*/ 854970 h 893030"/>
                <a:gd name="connsiteX8" fmla="*/ 599492 w 644176"/>
                <a:gd name="connsiteY8" fmla="*/ 796685 h 893030"/>
                <a:gd name="connsiteX9" fmla="*/ 599847 w 644176"/>
                <a:gd name="connsiteY9" fmla="*/ 26200 h 893030"/>
                <a:gd name="connsiteX10" fmla="*/ 612046 w 644176"/>
                <a:gd name="connsiteY10" fmla="*/ 59 h 893030"/>
                <a:gd name="connsiteX11" fmla="*/ 643609 w 644176"/>
                <a:gd name="connsiteY11" fmla="*/ 26264 h 893030"/>
                <a:gd name="connsiteX12" fmla="*/ 644125 w 644176"/>
                <a:gd name="connsiteY12" fmla="*/ 44950 h 893030"/>
                <a:gd name="connsiteX13" fmla="*/ 644125 w 644176"/>
                <a:gd name="connsiteY13" fmla="*/ 445781 h 89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4176" h="893030">
                  <a:moveTo>
                    <a:pt x="644093" y="445781"/>
                  </a:moveTo>
                  <a:cubicBezTo>
                    <a:pt x="644093" y="580424"/>
                    <a:pt x="644093" y="715099"/>
                    <a:pt x="644093" y="849742"/>
                  </a:cubicBezTo>
                  <a:cubicBezTo>
                    <a:pt x="644093" y="882144"/>
                    <a:pt x="633927" y="892504"/>
                    <a:pt x="601202" y="892536"/>
                  </a:cubicBezTo>
                  <a:cubicBezTo>
                    <a:pt x="406241" y="892633"/>
                    <a:pt x="211280" y="892601"/>
                    <a:pt x="16319" y="892504"/>
                  </a:cubicBezTo>
                  <a:cubicBezTo>
                    <a:pt x="10864" y="892504"/>
                    <a:pt x="3409" y="895021"/>
                    <a:pt x="602" y="889051"/>
                  </a:cubicBezTo>
                  <a:cubicBezTo>
                    <a:pt x="-2142" y="883177"/>
                    <a:pt x="5249" y="879466"/>
                    <a:pt x="7669" y="874560"/>
                  </a:cubicBezTo>
                  <a:cubicBezTo>
                    <a:pt x="15899" y="857907"/>
                    <a:pt x="29292" y="854486"/>
                    <a:pt x="47268" y="854583"/>
                  </a:cubicBezTo>
                  <a:cubicBezTo>
                    <a:pt x="212087" y="855261"/>
                    <a:pt x="376873" y="855003"/>
                    <a:pt x="541691" y="854970"/>
                  </a:cubicBezTo>
                  <a:cubicBezTo>
                    <a:pt x="581677" y="854970"/>
                    <a:pt x="599460" y="837059"/>
                    <a:pt x="599492" y="796685"/>
                  </a:cubicBezTo>
                  <a:cubicBezTo>
                    <a:pt x="599524" y="539857"/>
                    <a:pt x="599427" y="283028"/>
                    <a:pt x="599847" y="26200"/>
                  </a:cubicBezTo>
                  <a:cubicBezTo>
                    <a:pt x="599847" y="16679"/>
                    <a:pt x="592553" y="1253"/>
                    <a:pt x="612046" y="59"/>
                  </a:cubicBezTo>
                  <a:cubicBezTo>
                    <a:pt x="628053" y="-909"/>
                    <a:pt x="641479" y="10192"/>
                    <a:pt x="643609" y="26264"/>
                  </a:cubicBezTo>
                  <a:cubicBezTo>
                    <a:pt x="644416" y="32396"/>
                    <a:pt x="644125" y="38722"/>
                    <a:pt x="644125" y="44950"/>
                  </a:cubicBezTo>
                  <a:cubicBezTo>
                    <a:pt x="644125" y="178561"/>
                    <a:pt x="644125" y="312171"/>
                    <a:pt x="644125" y="445781"/>
                  </a:cubicBezTo>
                  <a:close/>
                </a:path>
              </a:pathLst>
            </a:custGeom>
            <a:solidFill>
              <a:srgbClr val="17948B">
                <a:alpha val="50196"/>
              </a:srgbClr>
            </a:solidFill>
            <a:ln w="0" cap="flat">
              <a:noFill/>
              <a:prstDash val="solid"/>
              <a:miter/>
            </a:ln>
          </p:spPr>
          <p:txBody>
            <a:bodyPr rtlCol="0" anchor="ctr"/>
            <a:lstStyle/>
            <a:p>
              <a:pPr algn="r"/>
              <a:endParaRPr lang="en-US" sz="1641"/>
            </a:p>
          </p:txBody>
        </p:sp>
        <p:sp>
          <p:nvSpPr>
            <p:cNvPr id="265" name="Freeform: Shape 264">
              <a:extLst>
                <a:ext uri="{FF2B5EF4-FFF2-40B4-BE49-F238E27FC236}">
                  <a16:creationId xmlns:a16="http://schemas.microsoft.com/office/drawing/2014/main" id="{39CEC0B0-0D97-5E9A-F442-2EA3864E191F}"/>
                </a:ext>
              </a:extLst>
            </p:cNvPr>
            <p:cNvSpPr/>
            <p:nvPr/>
          </p:nvSpPr>
          <p:spPr>
            <a:xfrm>
              <a:off x="8269006" y="1790038"/>
              <a:ext cx="273365" cy="307049"/>
            </a:xfrm>
            <a:custGeom>
              <a:avLst/>
              <a:gdLst>
                <a:gd name="connsiteX0" fmla="*/ 2294 w 286097"/>
                <a:gd name="connsiteY0" fmla="*/ 107111 h 351775"/>
                <a:gd name="connsiteX1" fmla="*/ 37504 w 286097"/>
                <a:gd name="connsiteY1" fmla="*/ 53538 h 351775"/>
                <a:gd name="connsiteX2" fmla="*/ 91496 w 286097"/>
                <a:gd name="connsiteY2" fmla="*/ 12713 h 351775"/>
                <a:gd name="connsiteX3" fmla="*/ 116863 w 286097"/>
                <a:gd name="connsiteY3" fmla="*/ 1127 h 351775"/>
                <a:gd name="connsiteX4" fmla="*/ 134000 w 286097"/>
                <a:gd name="connsiteY4" fmla="*/ 1127 h 351775"/>
                <a:gd name="connsiteX5" fmla="*/ 215941 w 286097"/>
                <a:gd name="connsiteY5" fmla="*/ 31366 h 351775"/>
                <a:gd name="connsiteX6" fmla="*/ 270999 w 286097"/>
                <a:gd name="connsiteY6" fmla="*/ 62348 h 351775"/>
                <a:gd name="connsiteX7" fmla="*/ 284941 w 286097"/>
                <a:gd name="connsiteY7" fmla="*/ 78679 h 351775"/>
                <a:gd name="connsiteX8" fmla="*/ 157688 w 286097"/>
                <a:gd name="connsiteY8" fmla="*/ 347803 h 351775"/>
                <a:gd name="connsiteX9" fmla="*/ 128998 w 286097"/>
                <a:gd name="connsiteY9" fmla="*/ 347158 h 351775"/>
                <a:gd name="connsiteX10" fmla="*/ 12912 w 286097"/>
                <a:gd name="connsiteY10" fmla="*/ 205641 h 351775"/>
                <a:gd name="connsiteX11" fmla="*/ 2294 w 286097"/>
                <a:gd name="connsiteY11" fmla="*/ 107111 h 351775"/>
                <a:gd name="connsiteX12" fmla="*/ 46766 w 286097"/>
                <a:gd name="connsiteY12" fmla="*/ 178370 h 351775"/>
                <a:gd name="connsiteX13" fmla="*/ 79394 w 286097"/>
                <a:gd name="connsiteY13" fmla="*/ 216968 h 351775"/>
                <a:gd name="connsiteX14" fmla="*/ 105729 w 286097"/>
                <a:gd name="connsiteY14" fmla="*/ 243658 h 351775"/>
                <a:gd name="connsiteX15" fmla="*/ 137098 w 286097"/>
                <a:gd name="connsiteY15" fmla="*/ 275963 h 351775"/>
                <a:gd name="connsiteX16" fmla="*/ 182797 w 286097"/>
                <a:gd name="connsiteY16" fmla="*/ 232330 h 351775"/>
                <a:gd name="connsiteX17" fmla="*/ 198675 w 286097"/>
                <a:gd name="connsiteY17" fmla="*/ 216968 h 351775"/>
                <a:gd name="connsiteX18" fmla="*/ 211132 w 286097"/>
                <a:gd name="connsiteY18" fmla="*/ 216968 h 351775"/>
                <a:gd name="connsiteX19" fmla="*/ 242082 w 286097"/>
                <a:gd name="connsiteY19" fmla="*/ 186696 h 351775"/>
                <a:gd name="connsiteX20" fmla="*/ 197965 w 286097"/>
                <a:gd name="connsiteY20" fmla="*/ 139868 h 351775"/>
                <a:gd name="connsiteX21" fmla="*/ 182797 w 286097"/>
                <a:gd name="connsiteY21" fmla="*/ 125345 h 351775"/>
                <a:gd name="connsiteX22" fmla="*/ 135033 w 286097"/>
                <a:gd name="connsiteY22" fmla="*/ 80583 h 351775"/>
                <a:gd name="connsiteX23" fmla="*/ 128804 w 286097"/>
                <a:gd name="connsiteY23" fmla="*/ 80680 h 351775"/>
                <a:gd name="connsiteX24" fmla="*/ 105761 w 286097"/>
                <a:gd name="connsiteY24" fmla="*/ 103884 h 351775"/>
                <a:gd name="connsiteX25" fmla="*/ 69906 w 286097"/>
                <a:gd name="connsiteY25" fmla="*/ 139804 h 351775"/>
                <a:gd name="connsiteX26" fmla="*/ 46766 w 286097"/>
                <a:gd name="connsiteY26" fmla="*/ 162814 h 351775"/>
                <a:gd name="connsiteX27" fmla="*/ 46734 w 286097"/>
                <a:gd name="connsiteY27" fmla="*/ 178402 h 35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6097" h="351775">
                  <a:moveTo>
                    <a:pt x="2294" y="107111"/>
                  </a:moveTo>
                  <a:cubicBezTo>
                    <a:pt x="-5161" y="80583"/>
                    <a:pt x="5295" y="62478"/>
                    <a:pt x="37504" y="53538"/>
                  </a:cubicBezTo>
                  <a:cubicBezTo>
                    <a:pt x="59385" y="47471"/>
                    <a:pt x="77264" y="31076"/>
                    <a:pt x="91496" y="12713"/>
                  </a:cubicBezTo>
                  <a:cubicBezTo>
                    <a:pt x="98370" y="3838"/>
                    <a:pt x="106148" y="320"/>
                    <a:pt x="116863" y="1127"/>
                  </a:cubicBezTo>
                  <a:cubicBezTo>
                    <a:pt x="122543" y="1546"/>
                    <a:pt x="128352" y="1772"/>
                    <a:pt x="134000" y="1127"/>
                  </a:cubicBezTo>
                  <a:cubicBezTo>
                    <a:pt x="166499" y="-2778"/>
                    <a:pt x="194221" y="2579"/>
                    <a:pt x="215941" y="31366"/>
                  </a:cubicBezTo>
                  <a:cubicBezTo>
                    <a:pt x="228786" y="48407"/>
                    <a:pt x="250860" y="55152"/>
                    <a:pt x="270999" y="62348"/>
                  </a:cubicBezTo>
                  <a:cubicBezTo>
                    <a:pt x="279164" y="65253"/>
                    <a:pt x="284392" y="69448"/>
                    <a:pt x="284941" y="78679"/>
                  </a:cubicBezTo>
                  <a:cubicBezTo>
                    <a:pt x="291815" y="189762"/>
                    <a:pt x="270353" y="286549"/>
                    <a:pt x="157688" y="347803"/>
                  </a:cubicBezTo>
                  <a:cubicBezTo>
                    <a:pt x="147296" y="353451"/>
                    <a:pt x="139389" y="352935"/>
                    <a:pt x="128998" y="347158"/>
                  </a:cubicBezTo>
                  <a:cubicBezTo>
                    <a:pt x="71584" y="315111"/>
                    <a:pt x="29629" y="270703"/>
                    <a:pt x="12912" y="205641"/>
                  </a:cubicBezTo>
                  <a:cubicBezTo>
                    <a:pt x="5005" y="174852"/>
                    <a:pt x="906" y="143483"/>
                    <a:pt x="2294" y="107111"/>
                  </a:cubicBezTo>
                  <a:close/>
                  <a:moveTo>
                    <a:pt x="46766" y="178370"/>
                  </a:moveTo>
                  <a:cubicBezTo>
                    <a:pt x="46701" y="213386"/>
                    <a:pt x="49574" y="216807"/>
                    <a:pt x="79394" y="216968"/>
                  </a:cubicBezTo>
                  <a:cubicBezTo>
                    <a:pt x="96864" y="217056"/>
                    <a:pt x="105643" y="225950"/>
                    <a:pt x="105729" y="243658"/>
                  </a:cubicBezTo>
                  <a:cubicBezTo>
                    <a:pt x="105858" y="270800"/>
                    <a:pt x="110570" y="275673"/>
                    <a:pt x="137098" y="275963"/>
                  </a:cubicBezTo>
                  <a:cubicBezTo>
                    <a:pt x="180021" y="276448"/>
                    <a:pt x="181473" y="275415"/>
                    <a:pt x="182797" y="232330"/>
                  </a:cubicBezTo>
                  <a:cubicBezTo>
                    <a:pt x="183152" y="220809"/>
                    <a:pt x="187573" y="216194"/>
                    <a:pt x="198675" y="216968"/>
                  </a:cubicBezTo>
                  <a:cubicBezTo>
                    <a:pt x="202806" y="217259"/>
                    <a:pt x="206969" y="217001"/>
                    <a:pt x="211132" y="216968"/>
                  </a:cubicBezTo>
                  <a:cubicBezTo>
                    <a:pt x="235176" y="216775"/>
                    <a:pt x="241727" y="210385"/>
                    <a:pt x="242082" y="186696"/>
                  </a:cubicBezTo>
                  <a:cubicBezTo>
                    <a:pt x="242760" y="142805"/>
                    <a:pt x="241921" y="141643"/>
                    <a:pt x="197965" y="139868"/>
                  </a:cubicBezTo>
                  <a:cubicBezTo>
                    <a:pt x="187702" y="139449"/>
                    <a:pt x="183313" y="136221"/>
                    <a:pt x="182797" y="125345"/>
                  </a:cubicBezTo>
                  <a:cubicBezTo>
                    <a:pt x="180731" y="80099"/>
                    <a:pt x="180441" y="80099"/>
                    <a:pt x="135033" y="80583"/>
                  </a:cubicBezTo>
                  <a:cubicBezTo>
                    <a:pt x="132967" y="80583"/>
                    <a:pt x="130869" y="80583"/>
                    <a:pt x="128804" y="80680"/>
                  </a:cubicBezTo>
                  <a:cubicBezTo>
                    <a:pt x="112764" y="81615"/>
                    <a:pt x="106665" y="87747"/>
                    <a:pt x="105761" y="103884"/>
                  </a:cubicBezTo>
                  <a:cubicBezTo>
                    <a:pt x="104492" y="126646"/>
                    <a:pt x="92540" y="138619"/>
                    <a:pt x="69906" y="139804"/>
                  </a:cubicBezTo>
                  <a:cubicBezTo>
                    <a:pt x="53801" y="140643"/>
                    <a:pt x="47573" y="146742"/>
                    <a:pt x="46766" y="162814"/>
                  </a:cubicBezTo>
                  <a:cubicBezTo>
                    <a:pt x="46508" y="167978"/>
                    <a:pt x="46734" y="173206"/>
                    <a:pt x="46734" y="178402"/>
                  </a:cubicBezTo>
                  <a:close/>
                </a:path>
              </a:pathLst>
            </a:custGeom>
            <a:solidFill>
              <a:schemeClr val="accent2"/>
            </a:solidFill>
            <a:ln w="0" cap="flat">
              <a:noFill/>
              <a:prstDash val="solid"/>
              <a:miter/>
            </a:ln>
          </p:spPr>
          <p:txBody>
            <a:bodyPr rtlCol="0" anchor="ctr"/>
            <a:lstStyle/>
            <a:p>
              <a:pPr algn="r"/>
              <a:endParaRPr lang="en-US" sz="1641"/>
            </a:p>
          </p:txBody>
        </p:sp>
        <p:sp>
          <p:nvSpPr>
            <p:cNvPr id="266" name="Freeform: Shape 265">
              <a:extLst>
                <a:ext uri="{FF2B5EF4-FFF2-40B4-BE49-F238E27FC236}">
                  <a16:creationId xmlns:a16="http://schemas.microsoft.com/office/drawing/2014/main" id="{3ACE358C-225A-FC70-3AC4-8D7CFA6474F8}"/>
                </a:ext>
              </a:extLst>
            </p:cNvPr>
            <p:cNvSpPr/>
            <p:nvPr/>
          </p:nvSpPr>
          <p:spPr>
            <a:xfrm>
              <a:off x="8328899" y="1867244"/>
              <a:ext cx="149790" cy="140236"/>
            </a:xfrm>
            <a:custGeom>
              <a:avLst/>
              <a:gdLst>
                <a:gd name="connsiteX0" fmla="*/ 156767 w 156766"/>
                <a:gd name="connsiteY0" fmla="*/ 79515 h 160663"/>
                <a:gd name="connsiteX1" fmla="*/ 136564 w 156766"/>
                <a:gd name="connsiteY1" fmla="*/ 99750 h 160663"/>
                <a:gd name="connsiteX2" fmla="*/ 97610 w 156766"/>
                <a:gd name="connsiteY2" fmla="*/ 138801 h 160663"/>
                <a:gd name="connsiteX3" fmla="*/ 64788 w 156766"/>
                <a:gd name="connsiteY3" fmla="*/ 157487 h 160663"/>
                <a:gd name="connsiteX4" fmla="*/ 59173 w 156766"/>
                <a:gd name="connsiteY4" fmla="*/ 144029 h 160663"/>
                <a:gd name="connsiteX5" fmla="*/ 54687 w 156766"/>
                <a:gd name="connsiteY5" fmla="*/ 103591 h 160663"/>
                <a:gd name="connsiteX6" fmla="*/ 15475 w 156766"/>
                <a:gd name="connsiteY6" fmla="*/ 100009 h 160663"/>
                <a:gd name="connsiteX7" fmla="*/ 81 w 156766"/>
                <a:gd name="connsiteY7" fmla="*/ 82323 h 160663"/>
                <a:gd name="connsiteX8" fmla="*/ 14959 w 156766"/>
                <a:gd name="connsiteY8" fmla="*/ 59054 h 160663"/>
                <a:gd name="connsiteX9" fmla="*/ 55365 w 156766"/>
                <a:gd name="connsiteY9" fmla="*/ 54600 h 160663"/>
                <a:gd name="connsiteX10" fmla="*/ 58947 w 156766"/>
                <a:gd name="connsiteY10" fmla="*/ 15389 h 160663"/>
                <a:gd name="connsiteX11" fmla="*/ 80215 w 156766"/>
                <a:gd name="connsiteY11" fmla="*/ 27 h 160663"/>
                <a:gd name="connsiteX12" fmla="*/ 97739 w 156766"/>
                <a:gd name="connsiteY12" fmla="*/ 15421 h 160663"/>
                <a:gd name="connsiteX13" fmla="*/ 97771 w 156766"/>
                <a:gd name="connsiteY13" fmla="*/ 43498 h 160663"/>
                <a:gd name="connsiteX14" fmla="*/ 113133 w 156766"/>
                <a:gd name="connsiteY14" fmla="*/ 59054 h 160663"/>
                <a:gd name="connsiteX15" fmla="*/ 136531 w 156766"/>
                <a:gd name="connsiteY15" fmla="*/ 59248 h 160663"/>
                <a:gd name="connsiteX16" fmla="*/ 156734 w 156766"/>
                <a:gd name="connsiteY16" fmla="*/ 79515 h 1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66" h="160663">
                  <a:moveTo>
                    <a:pt x="156767" y="79515"/>
                  </a:moveTo>
                  <a:cubicBezTo>
                    <a:pt x="156767" y="98782"/>
                    <a:pt x="155960" y="99750"/>
                    <a:pt x="136564" y="99750"/>
                  </a:cubicBezTo>
                  <a:cubicBezTo>
                    <a:pt x="95319" y="99686"/>
                    <a:pt x="97546" y="97491"/>
                    <a:pt x="97610" y="138801"/>
                  </a:cubicBezTo>
                  <a:cubicBezTo>
                    <a:pt x="97642" y="156777"/>
                    <a:pt x="81183" y="165942"/>
                    <a:pt x="64788" y="157487"/>
                  </a:cubicBezTo>
                  <a:cubicBezTo>
                    <a:pt x="58883" y="154453"/>
                    <a:pt x="59754" y="149096"/>
                    <a:pt x="59173" y="144029"/>
                  </a:cubicBezTo>
                  <a:cubicBezTo>
                    <a:pt x="57592" y="130345"/>
                    <a:pt x="65143" y="113692"/>
                    <a:pt x="54687" y="103591"/>
                  </a:cubicBezTo>
                  <a:cubicBezTo>
                    <a:pt x="44876" y="94135"/>
                    <a:pt x="28740" y="100170"/>
                    <a:pt x="15475" y="100009"/>
                  </a:cubicBezTo>
                  <a:cubicBezTo>
                    <a:pt x="2469" y="99879"/>
                    <a:pt x="-564" y="93425"/>
                    <a:pt x="81" y="82323"/>
                  </a:cubicBezTo>
                  <a:cubicBezTo>
                    <a:pt x="694" y="71705"/>
                    <a:pt x="-2404" y="59732"/>
                    <a:pt x="14959" y="59054"/>
                  </a:cubicBezTo>
                  <a:cubicBezTo>
                    <a:pt x="28675" y="58505"/>
                    <a:pt x="45296" y="65186"/>
                    <a:pt x="55365" y="54600"/>
                  </a:cubicBezTo>
                  <a:cubicBezTo>
                    <a:pt x="64756" y="44725"/>
                    <a:pt x="58786" y="28653"/>
                    <a:pt x="58947" y="15389"/>
                  </a:cubicBezTo>
                  <a:cubicBezTo>
                    <a:pt x="59141" y="-586"/>
                    <a:pt x="69500" y="349"/>
                    <a:pt x="80215" y="27"/>
                  </a:cubicBezTo>
                  <a:cubicBezTo>
                    <a:pt x="91091" y="-296"/>
                    <a:pt x="98611" y="2157"/>
                    <a:pt x="97739" y="15421"/>
                  </a:cubicBezTo>
                  <a:cubicBezTo>
                    <a:pt x="97126" y="24748"/>
                    <a:pt x="97675" y="34139"/>
                    <a:pt x="97771" y="43498"/>
                  </a:cubicBezTo>
                  <a:cubicBezTo>
                    <a:pt x="97868" y="53600"/>
                    <a:pt x="102967" y="58893"/>
                    <a:pt x="113133" y="59054"/>
                  </a:cubicBezTo>
                  <a:cubicBezTo>
                    <a:pt x="120944" y="59183"/>
                    <a:pt x="128721" y="59151"/>
                    <a:pt x="136531" y="59248"/>
                  </a:cubicBezTo>
                  <a:cubicBezTo>
                    <a:pt x="155960" y="59474"/>
                    <a:pt x="156734" y="60248"/>
                    <a:pt x="156734" y="79515"/>
                  </a:cubicBezTo>
                  <a:close/>
                </a:path>
              </a:pathLst>
            </a:custGeom>
            <a:solidFill>
              <a:schemeClr val="accent2"/>
            </a:solidFill>
            <a:ln w="0" cap="flat">
              <a:noFill/>
              <a:prstDash val="solid"/>
              <a:miter/>
            </a:ln>
          </p:spPr>
          <p:txBody>
            <a:bodyPr rtlCol="0" anchor="ctr"/>
            <a:lstStyle/>
            <a:p>
              <a:pPr algn="r"/>
              <a:endParaRPr lang="en-US" sz="1641"/>
            </a:p>
          </p:txBody>
        </p:sp>
      </p:grpSp>
      <p:grpSp>
        <p:nvGrpSpPr>
          <p:cNvPr id="267" name="Graphic 100">
            <a:extLst>
              <a:ext uri="{FF2B5EF4-FFF2-40B4-BE49-F238E27FC236}">
                <a16:creationId xmlns:a16="http://schemas.microsoft.com/office/drawing/2014/main" id="{D3AABB8D-99E6-4532-1E21-99D76567B6F8}"/>
              </a:ext>
            </a:extLst>
          </p:cNvPr>
          <p:cNvGrpSpPr/>
          <p:nvPr/>
        </p:nvGrpSpPr>
        <p:grpSpPr>
          <a:xfrm>
            <a:off x="10399611" y="5524078"/>
            <a:ext cx="451898" cy="519635"/>
            <a:chOff x="10393846" y="3863783"/>
            <a:chExt cx="407898" cy="469039"/>
          </a:xfrm>
          <a:solidFill>
            <a:srgbClr val="17948B">
              <a:alpha val="50196"/>
            </a:srgbClr>
          </a:solidFill>
        </p:grpSpPr>
        <p:sp>
          <p:nvSpPr>
            <p:cNvPr id="268" name="Freeform: Shape 267">
              <a:extLst>
                <a:ext uri="{FF2B5EF4-FFF2-40B4-BE49-F238E27FC236}">
                  <a16:creationId xmlns:a16="http://schemas.microsoft.com/office/drawing/2014/main" id="{23D11BBD-4487-A5AC-3BC0-7CB3CBF11732}"/>
                </a:ext>
              </a:extLst>
            </p:cNvPr>
            <p:cNvSpPr/>
            <p:nvPr/>
          </p:nvSpPr>
          <p:spPr>
            <a:xfrm>
              <a:off x="10393846" y="4010434"/>
              <a:ext cx="407898" cy="322388"/>
            </a:xfrm>
            <a:custGeom>
              <a:avLst/>
              <a:gdLst>
                <a:gd name="connsiteX0" fmla="*/ 406960 w 407898"/>
                <a:gd name="connsiteY0" fmla="*/ 86079 h 322388"/>
                <a:gd name="connsiteX1" fmla="*/ 406960 w 407898"/>
                <a:gd name="connsiteY1" fmla="*/ 57233 h 322388"/>
                <a:gd name="connsiteX2" fmla="*/ 350587 w 407898"/>
                <a:gd name="connsiteY2" fmla="*/ 139 h 322388"/>
                <a:gd name="connsiteX3" fmla="*/ 59498 w 407898"/>
                <a:gd name="connsiteY3" fmla="*/ 139 h 322388"/>
                <a:gd name="connsiteX4" fmla="*/ 2692 w 407898"/>
                <a:gd name="connsiteY4" fmla="*/ 46506 h 322388"/>
                <a:gd name="connsiteX5" fmla="*/ 2548 w 407898"/>
                <a:gd name="connsiteY5" fmla="*/ 114347 h 322388"/>
                <a:gd name="connsiteX6" fmla="*/ 139384 w 407898"/>
                <a:gd name="connsiteY6" fmla="*/ 254189 h 322388"/>
                <a:gd name="connsiteX7" fmla="*/ 152334 w 407898"/>
                <a:gd name="connsiteY7" fmla="*/ 268313 h 322388"/>
                <a:gd name="connsiteX8" fmla="*/ 152334 w 407898"/>
                <a:gd name="connsiteY8" fmla="*/ 306341 h 322388"/>
                <a:gd name="connsiteX9" fmla="*/ 167344 w 407898"/>
                <a:gd name="connsiteY9" fmla="*/ 322174 h 322388"/>
                <a:gd name="connsiteX10" fmla="*/ 242062 w 407898"/>
                <a:gd name="connsiteY10" fmla="*/ 322216 h 322388"/>
                <a:gd name="connsiteX11" fmla="*/ 257545 w 407898"/>
                <a:gd name="connsiteY11" fmla="*/ 305477 h 322388"/>
                <a:gd name="connsiteX12" fmla="*/ 257360 w 407898"/>
                <a:gd name="connsiteY12" fmla="*/ 272699 h 322388"/>
                <a:gd name="connsiteX13" fmla="*/ 273872 w 407898"/>
                <a:gd name="connsiteY13" fmla="*/ 253716 h 322388"/>
                <a:gd name="connsiteX14" fmla="*/ 371403 w 407898"/>
                <a:gd name="connsiteY14" fmla="*/ 200369 h 322388"/>
                <a:gd name="connsiteX15" fmla="*/ 406981 w 407898"/>
                <a:gd name="connsiteY15" fmla="*/ 86079 h 32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898" h="322388">
                  <a:moveTo>
                    <a:pt x="406960" y="86079"/>
                  </a:moveTo>
                  <a:cubicBezTo>
                    <a:pt x="406960" y="76463"/>
                    <a:pt x="407002" y="66848"/>
                    <a:pt x="406960" y="57233"/>
                  </a:cubicBezTo>
                  <a:cubicBezTo>
                    <a:pt x="406837" y="23796"/>
                    <a:pt x="383921" y="201"/>
                    <a:pt x="350587" y="139"/>
                  </a:cubicBezTo>
                  <a:cubicBezTo>
                    <a:pt x="253551" y="-66"/>
                    <a:pt x="156534" y="-25"/>
                    <a:pt x="59498" y="139"/>
                  </a:cubicBezTo>
                  <a:cubicBezTo>
                    <a:pt x="30302" y="181"/>
                    <a:pt x="8416" y="17681"/>
                    <a:pt x="2692" y="46506"/>
                  </a:cubicBezTo>
                  <a:cubicBezTo>
                    <a:pt x="-1776" y="68928"/>
                    <a:pt x="139" y="91658"/>
                    <a:pt x="2548" y="114347"/>
                  </a:cubicBezTo>
                  <a:cubicBezTo>
                    <a:pt x="10578" y="189807"/>
                    <a:pt x="64810" y="245645"/>
                    <a:pt x="139384" y="254189"/>
                  </a:cubicBezTo>
                  <a:cubicBezTo>
                    <a:pt x="148813" y="255280"/>
                    <a:pt x="152478" y="259254"/>
                    <a:pt x="152334" y="268313"/>
                  </a:cubicBezTo>
                  <a:cubicBezTo>
                    <a:pt x="152128" y="280976"/>
                    <a:pt x="152458" y="293658"/>
                    <a:pt x="152334" y="306341"/>
                  </a:cubicBezTo>
                  <a:cubicBezTo>
                    <a:pt x="152211" y="316636"/>
                    <a:pt x="157399" y="322051"/>
                    <a:pt x="167344" y="322174"/>
                  </a:cubicBezTo>
                  <a:cubicBezTo>
                    <a:pt x="192257" y="322463"/>
                    <a:pt x="217169" y="322442"/>
                    <a:pt x="242062" y="322216"/>
                  </a:cubicBezTo>
                  <a:cubicBezTo>
                    <a:pt x="252727" y="322113"/>
                    <a:pt x="257812" y="316307"/>
                    <a:pt x="257545" y="305477"/>
                  </a:cubicBezTo>
                  <a:cubicBezTo>
                    <a:pt x="257277" y="294564"/>
                    <a:pt x="258060" y="283590"/>
                    <a:pt x="257360" y="272699"/>
                  </a:cubicBezTo>
                  <a:cubicBezTo>
                    <a:pt x="256577" y="260366"/>
                    <a:pt x="260510" y="255321"/>
                    <a:pt x="273872" y="253716"/>
                  </a:cubicBezTo>
                  <a:cubicBezTo>
                    <a:pt x="313136" y="249021"/>
                    <a:pt x="345728" y="230923"/>
                    <a:pt x="371403" y="200369"/>
                  </a:cubicBezTo>
                  <a:cubicBezTo>
                    <a:pt x="399342" y="167138"/>
                    <a:pt x="411490" y="129275"/>
                    <a:pt x="406981" y="86079"/>
                  </a:cubicBezTo>
                  <a:close/>
                </a:path>
              </a:pathLst>
            </a:custGeom>
            <a:grpFill/>
            <a:ln w="0" cap="flat">
              <a:noFill/>
              <a:prstDash val="solid"/>
              <a:miter/>
            </a:ln>
          </p:spPr>
          <p:txBody>
            <a:bodyPr rtlCol="0" anchor="ctr"/>
            <a:lstStyle/>
            <a:p>
              <a:endParaRPr lang="en-US" sz="1641"/>
            </a:p>
          </p:txBody>
        </p:sp>
        <p:sp>
          <p:nvSpPr>
            <p:cNvPr id="269" name="Freeform: Shape 268">
              <a:extLst>
                <a:ext uri="{FF2B5EF4-FFF2-40B4-BE49-F238E27FC236}">
                  <a16:creationId xmlns:a16="http://schemas.microsoft.com/office/drawing/2014/main" id="{966725C1-4674-3A67-69F8-F676AA886A69}"/>
                </a:ext>
              </a:extLst>
            </p:cNvPr>
            <p:cNvSpPr/>
            <p:nvPr/>
          </p:nvSpPr>
          <p:spPr>
            <a:xfrm>
              <a:off x="10661574" y="3863806"/>
              <a:ext cx="73480" cy="120372"/>
            </a:xfrm>
            <a:custGeom>
              <a:avLst/>
              <a:gdLst>
                <a:gd name="connsiteX0" fmla="*/ 16130 w 73480"/>
                <a:gd name="connsiteY0" fmla="*/ 120352 h 120372"/>
                <a:gd name="connsiteX1" fmla="*/ 58049 w 73480"/>
                <a:gd name="connsiteY1" fmla="*/ 120352 h 120372"/>
                <a:gd name="connsiteX2" fmla="*/ 73368 w 73480"/>
                <a:gd name="connsiteY2" fmla="*/ 105136 h 120372"/>
                <a:gd name="connsiteX3" fmla="*/ 73368 w 73480"/>
                <a:gd name="connsiteY3" fmla="*/ 71082 h 120372"/>
                <a:gd name="connsiteX4" fmla="*/ 73409 w 73480"/>
                <a:gd name="connsiteY4" fmla="*/ 71082 h 120372"/>
                <a:gd name="connsiteX5" fmla="*/ 73368 w 73480"/>
                <a:gd name="connsiteY5" fmla="*/ 40960 h 120372"/>
                <a:gd name="connsiteX6" fmla="*/ 38984 w 73480"/>
                <a:gd name="connsiteY6" fmla="*/ 29 h 120372"/>
                <a:gd name="connsiteX7" fmla="*/ 852 w 73480"/>
                <a:gd name="connsiteY7" fmla="*/ 36780 h 120372"/>
                <a:gd name="connsiteX8" fmla="*/ 523 w 73480"/>
                <a:gd name="connsiteY8" fmla="*/ 104869 h 120372"/>
                <a:gd name="connsiteX9" fmla="*/ 16150 w 73480"/>
                <a:gd name="connsiteY9" fmla="*/ 120372 h 12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480" h="120372">
                  <a:moveTo>
                    <a:pt x="16130" y="120352"/>
                  </a:moveTo>
                  <a:cubicBezTo>
                    <a:pt x="30110" y="120352"/>
                    <a:pt x="44069" y="120311"/>
                    <a:pt x="58049" y="120352"/>
                  </a:cubicBezTo>
                  <a:cubicBezTo>
                    <a:pt x="68282" y="120393"/>
                    <a:pt x="73409" y="115431"/>
                    <a:pt x="73368" y="105136"/>
                  </a:cubicBezTo>
                  <a:cubicBezTo>
                    <a:pt x="73326" y="93792"/>
                    <a:pt x="73368" y="82427"/>
                    <a:pt x="73368" y="71082"/>
                  </a:cubicBezTo>
                  <a:lnTo>
                    <a:pt x="73409" y="71082"/>
                  </a:lnTo>
                  <a:cubicBezTo>
                    <a:pt x="73409" y="61034"/>
                    <a:pt x="73594" y="50987"/>
                    <a:pt x="73368" y="40960"/>
                  </a:cubicBezTo>
                  <a:cubicBezTo>
                    <a:pt x="72873" y="18435"/>
                    <a:pt x="57884" y="729"/>
                    <a:pt x="38984" y="29"/>
                  </a:cubicBezTo>
                  <a:cubicBezTo>
                    <a:pt x="18539" y="-733"/>
                    <a:pt x="2314" y="13700"/>
                    <a:pt x="852" y="36780"/>
                  </a:cubicBezTo>
                  <a:cubicBezTo>
                    <a:pt x="-589" y="59387"/>
                    <a:pt x="152" y="82159"/>
                    <a:pt x="523" y="104869"/>
                  </a:cubicBezTo>
                  <a:cubicBezTo>
                    <a:pt x="667" y="114422"/>
                    <a:pt x="5794" y="120372"/>
                    <a:pt x="16150" y="120372"/>
                  </a:cubicBezTo>
                  <a:close/>
                </a:path>
              </a:pathLst>
            </a:custGeom>
            <a:solidFill>
              <a:schemeClr val="accent2"/>
            </a:solidFill>
            <a:ln w="0" cap="flat">
              <a:noFill/>
              <a:prstDash val="solid"/>
              <a:miter/>
            </a:ln>
          </p:spPr>
          <p:txBody>
            <a:bodyPr rtlCol="0" anchor="ctr"/>
            <a:lstStyle/>
            <a:p>
              <a:endParaRPr lang="en-US" sz="1641"/>
            </a:p>
          </p:txBody>
        </p:sp>
        <p:sp>
          <p:nvSpPr>
            <p:cNvPr id="270" name="Freeform: Shape 269">
              <a:extLst>
                <a:ext uri="{FF2B5EF4-FFF2-40B4-BE49-F238E27FC236}">
                  <a16:creationId xmlns:a16="http://schemas.microsoft.com/office/drawing/2014/main" id="{6716A841-E40C-5391-FC62-191517563CD2}"/>
                </a:ext>
              </a:extLst>
            </p:cNvPr>
            <p:cNvSpPr/>
            <p:nvPr/>
          </p:nvSpPr>
          <p:spPr>
            <a:xfrm>
              <a:off x="10461834" y="3863783"/>
              <a:ext cx="73722" cy="120537"/>
            </a:xfrm>
            <a:custGeom>
              <a:avLst/>
              <a:gdLst>
                <a:gd name="connsiteX0" fmla="*/ 15969 w 73722"/>
                <a:gd name="connsiteY0" fmla="*/ 120395 h 120537"/>
                <a:gd name="connsiteX1" fmla="*/ 56509 w 73722"/>
                <a:gd name="connsiteY1" fmla="*/ 120518 h 120537"/>
                <a:gd name="connsiteX2" fmla="*/ 73269 w 73722"/>
                <a:gd name="connsiteY2" fmla="*/ 105097 h 120537"/>
                <a:gd name="connsiteX3" fmla="*/ 73372 w 73722"/>
                <a:gd name="connsiteY3" fmla="*/ 72422 h 120537"/>
                <a:gd name="connsiteX4" fmla="*/ 71992 w 73722"/>
                <a:gd name="connsiteY4" fmla="*/ 30688 h 120537"/>
                <a:gd name="connsiteX5" fmla="*/ 39400 w 73722"/>
                <a:gd name="connsiteY5" fmla="*/ 31 h 120537"/>
                <a:gd name="connsiteX6" fmla="*/ 3142 w 73722"/>
                <a:gd name="connsiteY6" fmla="*/ 29164 h 120537"/>
                <a:gd name="connsiteX7" fmla="*/ 1413 w 73722"/>
                <a:gd name="connsiteY7" fmla="*/ 108659 h 120537"/>
                <a:gd name="connsiteX8" fmla="*/ 15949 w 73722"/>
                <a:gd name="connsiteY8" fmla="*/ 120395 h 12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22" h="120537">
                  <a:moveTo>
                    <a:pt x="15969" y="120395"/>
                  </a:moveTo>
                  <a:cubicBezTo>
                    <a:pt x="29476" y="120333"/>
                    <a:pt x="43023" y="120024"/>
                    <a:pt x="56509" y="120518"/>
                  </a:cubicBezTo>
                  <a:cubicBezTo>
                    <a:pt x="67648" y="120910"/>
                    <a:pt x="72816" y="115350"/>
                    <a:pt x="73269" y="105097"/>
                  </a:cubicBezTo>
                  <a:cubicBezTo>
                    <a:pt x="73763" y="94226"/>
                    <a:pt x="73372" y="83314"/>
                    <a:pt x="73372" y="72422"/>
                  </a:cubicBezTo>
                  <a:cubicBezTo>
                    <a:pt x="73166" y="58524"/>
                    <a:pt x="74957" y="44544"/>
                    <a:pt x="71992" y="30688"/>
                  </a:cubicBezTo>
                  <a:cubicBezTo>
                    <a:pt x="68204" y="12940"/>
                    <a:pt x="55356" y="628"/>
                    <a:pt x="39400" y="31"/>
                  </a:cubicBezTo>
                  <a:cubicBezTo>
                    <a:pt x="21219" y="-649"/>
                    <a:pt x="6972" y="10037"/>
                    <a:pt x="3142" y="29164"/>
                  </a:cubicBezTo>
                  <a:cubicBezTo>
                    <a:pt x="-2108" y="55457"/>
                    <a:pt x="630" y="82140"/>
                    <a:pt x="1413" y="108659"/>
                  </a:cubicBezTo>
                  <a:cubicBezTo>
                    <a:pt x="1660" y="116936"/>
                    <a:pt x="7816" y="120436"/>
                    <a:pt x="15949" y="120395"/>
                  </a:cubicBezTo>
                  <a:close/>
                </a:path>
              </a:pathLst>
            </a:custGeom>
            <a:solidFill>
              <a:schemeClr val="accent2"/>
            </a:solidFill>
            <a:ln w="0" cap="flat">
              <a:noFill/>
              <a:prstDash val="solid"/>
              <a:miter/>
            </a:ln>
          </p:spPr>
          <p:txBody>
            <a:bodyPr rtlCol="0" anchor="ctr"/>
            <a:lstStyle/>
            <a:p>
              <a:endParaRPr lang="en-US" sz="1641"/>
            </a:p>
          </p:txBody>
        </p:sp>
      </p:grpSp>
      <p:grpSp>
        <p:nvGrpSpPr>
          <p:cNvPr id="271" name="Graphic 100">
            <a:extLst>
              <a:ext uri="{FF2B5EF4-FFF2-40B4-BE49-F238E27FC236}">
                <a16:creationId xmlns:a16="http://schemas.microsoft.com/office/drawing/2014/main" id="{393125EE-C8B3-2A93-5678-96A6C7E6A6F2}"/>
              </a:ext>
            </a:extLst>
          </p:cNvPr>
          <p:cNvGrpSpPr/>
          <p:nvPr/>
        </p:nvGrpSpPr>
        <p:grpSpPr>
          <a:xfrm flipH="1">
            <a:off x="10257970" y="2576507"/>
            <a:ext cx="735181" cy="646502"/>
            <a:chOff x="10874189" y="3998640"/>
            <a:chExt cx="575872" cy="506411"/>
          </a:xfrm>
          <a:solidFill>
            <a:srgbClr val="17948B">
              <a:alpha val="50196"/>
            </a:srgbClr>
          </a:solidFill>
        </p:grpSpPr>
        <p:sp>
          <p:nvSpPr>
            <p:cNvPr id="272" name="Freeform: Shape 271">
              <a:extLst>
                <a:ext uri="{FF2B5EF4-FFF2-40B4-BE49-F238E27FC236}">
                  <a16:creationId xmlns:a16="http://schemas.microsoft.com/office/drawing/2014/main" id="{EFD645ED-FFAC-5781-40C3-DFFDE75305A0}"/>
                </a:ext>
              </a:extLst>
            </p:cNvPr>
            <p:cNvSpPr/>
            <p:nvPr/>
          </p:nvSpPr>
          <p:spPr>
            <a:xfrm>
              <a:off x="10874189" y="3998640"/>
              <a:ext cx="575872" cy="352136"/>
            </a:xfrm>
            <a:custGeom>
              <a:avLst/>
              <a:gdLst>
                <a:gd name="connsiteX0" fmla="*/ 575728 w 575872"/>
                <a:gd name="connsiteY0" fmla="*/ 176360 h 352136"/>
                <a:gd name="connsiteX1" fmla="*/ 543835 w 575872"/>
                <a:gd name="connsiteY1" fmla="*/ 144405 h 352136"/>
                <a:gd name="connsiteX2" fmla="*/ 424006 w 575872"/>
                <a:gd name="connsiteY2" fmla="*/ 144570 h 352136"/>
                <a:gd name="connsiteX3" fmla="*/ 363206 w 575872"/>
                <a:gd name="connsiteY3" fmla="*/ 125916 h 352136"/>
                <a:gd name="connsiteX4" fmla="*/ 351944 w 575872"/>
                <a:gd name="connsiteY4" fmla="*/ 86035 h 352136"/>
                <a:gd name="connsiteX5" fmla="*/ 364586 w 575872"/>
                <a:gd name="connsiteY5" fmla="*/ 82411 h 352136"/>
                <a:gd name="connsiteX6" fmla="*/ 375272 w 575872"/>
                <a:gd name="connsiteY6" fmla="*/ 93488 h 352136"/>
                <a:gd name="connsiteX7" fmla="*/ 460202 w 575872"/>
                <a:gd name="connsiteY7" fmla="*/ 103453 h 352136"/>
                <a:gd name="connsiteX8" fmla="*/ 479144 w 575872"/>
                <a:gd name="connsiteY8" fmla="*/ 38289 h 352136"/>
                <a:gd name="connsiteX9" fmla="*/ 373089 w 575872"/>
                <a:gd name="connsiteY9" fmla="*/ 25750 h 352136"/>
                <a:gd name="connsiteX10" fmla="*/ 350420 w 575872"/>
                <a:gd name="connsiteY10" fmla="*/ 36909 h 352136"/>
                <a:gd name="connsiteX11" fmla="*/ 267014 w 575872"/>
                <a:gd name="connsiteY11" fmla="*/ 36930 h 352136"/>
                <a:gd name="connsiteX12" fmla="*/ 241874 w 575872"/>
                <a:gd name="connsiteY12" fmla="*/ 24370 h 352136"/>
                <a:gd name="connsiteX13" fmla="*/ 206996 w 575872"/>
                <a:gd name="connsiteY13" fmla="*/ 1784 h 352136"/>
                <a:gd name="connsiteX14" fmla="*/ 133575 w 575872"/>
                <a:gd name="connsiteY14" fmla="*/ 45948 h 352136"/>
                <a:gd name="connsiteX15" fmla="*/ 158385 w 575872"/>
                <a:gd name="connsiteY15" fmla="*/ 104915 h 352136"/>
                <a:gd name="connsiteX16" fmla="*/ 221141 w 575872"/>
                <a:gd name="connsiteY16" fmla="*/ 109218 h 352136"/>
                <a:gd name="connsiteX17" fmla="*/ 246136 w 575872"/>
                <a:gd name="connsiteY17" fmla="*/ 86941 h 352136"/>
                <a:gd name="connsiteX18" fmla="*/ 263596 w 575872"/>
                <a:gd name="connsiteY18" fmla="*/ 84882 h 352136"/>
                <a:gd name="connsiteX19" fmla="*/ 258758 w 575872"/>
                <a:gd name="connsiteY19" fmla="*/ 121592 h 352136"/>
                <a:gd name="connsiteX20" fmla="*/ 196825 w 575872"/>
                <a:gd name="connsiteY20" fmla="*/ 144714 h 352136"/>
                <a:gd name="connsiteX21" fmla="*/ 162956 w 575872"/>
                <a:gd name="connsiteY21" fmla="*/ 144323 h 352136"/>
                <a:gd name="connsiteX22" fmla="*/ 17247 w 575872"/>
                <a:gd name="connsiteY22" fmla="*/ 288941 h 352136"/>
                <a:gd name="connsiteX23" fmla="*/ 7590 w 575872"/>
                <a:gd name="connsiteY23" fmla="*/ 314122 h 352136"/>
                <a:gd name="connsiteX24" fmla="*/ 1661 w 575872"/>
                <a:gd name="connsiteY24" fmla="*/ 337079 h 352136"/>
                <a:gd name="connsiteX25" fmla="*/ 21303 w 575872"/>
                <a:gd name="connsiteY25" fmla="*/ 350853 h 352136"/>
                <a:gd name="connsiteX26" fmla="*/ 128675 w 575872"/>
                <a:gd name="connsiteY26" fmla="*/ 352068 h 352136"/>
                <a:gd name="connsiteX27" fmla="*/ 156676 w 575872"/>
                <a:gd name="connsiteY27" fmla="*/ 336976 h 352136"/>
                <a:gd name="connsiteX28" fmla="*/ 145394 w 575872"/>
                <a:gd name="connsiteY28" fmla="*/ 309386 h 352136"/>
                <a:gd name="connsiteX29" fmla="*/ 140988 w 575872"/>
                <a:gd name="connsiteY29" fmla="*/ 273582 h 352136"/>
                <a:gd name="connsiteX30" fmla="*/ 163574 w 575872"/>
                <a:gd name="connsiteY30" fmla="*/ 260425 h 352136"/>
                <a:gd name="connsiteX31" fmla="*/ 200305 w 575872"/>
                <a:gd name="connsiteY31" fmla="*/ 260281 h 352136"/>
                <a:gd name="connsiteX32" fmla="*/ 246651 w 575872"/>
                <a:gd name="connsiteY32" fmla="*/ 275558 h 352136"/>
                <a:gd name="connsiteX33" fmla="*/ 362980 w 575872"/>
                <a:gd name="connsiteY33" fmla="*/ 279408 h 352136"/>
                <a:gd name="connsiteX34" fmla="*/ 430842 w 575872"/>
                <a:gd name="connsiteY34" fmla="*/ 260405 h 352136"/>
                <a:gd name="connsiteX35" fmla="*/ 456290 w 575872"/>
                <a:gd name="connsiteY35" fmla="*/ 260466 h 352136"/>
                <a:gd name="connsiteX36" fmla="*/ 547850 w 575872"/>
                <a:gd name="connsiteY36" fmla="*/ 260405 h 352136"/>
                <a:gd name="connsiteX37" fmla="*/ 575666 w 575872"/>
                <a:gd name="connsiteY37" fmla="*/ 232918 h 352136"/>
                <a:gd name="connsiteX38" fmla="*/ 575707 w 575872"/>
                <a:gd name="connsiteY38" fmla="*/ 176360 h 35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5872" h="352136">
                  <a:moveTo>
                    <a:pt x="575728" y="176360"/>
                  </a:moveTo>
                  <a:cubicBezTo>
                    <a:pt x="575501" y="153959"/>
                    <a:pt x="566195" y="144549"/>
                    <a:pt x="543835" y="144405"/>
                  </a:cubicBezTo>
                  <a:cubicBezTo>
                    <a:pt x="515566" y="144199"/>
                    <a:pt x="452254" y="143664"/>
                    <a:pt x="424006" y="144570"/>
                  </a:cubicBezTo>
                  <a:cubicBezTo>
                    <a:pt x="401337" y="145291"/>
                    <a:pt x="380481" y="144323"/>
                    <a:pt x="363206" y="125916"/>
                  </a:cubicBezTo>
                  <a:cubicBezTo>
                    <a:pt x="354003" y="116116"/>
                    <a:pt x="346591" y="98306"/>
                    <a:pt x="351944" y="86035"/>
                  </a:cubicBezTo>
                  <a:cubicBezTo>
                    <a:pt x="354703" y="79714"/>
                    <a:pt x="359665" y="78952"/>
                    <a:pt x="364586" y="82411"/>
                  </a:cubicBezTo>
                  <a:cubicBezTo>
                    <a:pt x="368704" y="85314"/>
                    <a:pt x="371874" y="89638"/>
                    <a:pt x="375272" y="93488"/>
                  </a:cubicBezTo>
                  <a:cubicBezTo>
                    <a:pt x="398846" y="119986"/>
                    <a:pt x="431356" y="123816"/>
                    <a:pt x="460202" y="103453"/>
                  </a:cubicBezTo>
                  <a:cubicBezTo>
                    <a:pt x="480688" y="89000"/>
                    <a:pt x="489274" y="59413"/>
                    <a:pt x="479144" y="38289"/>
                  </a:cubicBezTo>
                  <a:cubicBezTo>
                    <a:pt x="457443" y="-6884"/>
                    <a:pt x="404467" y="-13390"/>
                    <a:pt x="373089" y="25750"/>
                  </a:cubicBezTo>
                  <a:cubicBezTo>
                    <a:pt x="366789" y="33594"/>
                    <a:pt x="360242" y="37033"/>
                    <a:pt x="350420" y="36909"/>
                  </a:cubicBezTo>
                  <a:cubicBezTo>
                    <a:pt x="322625" y="36539"/>
                    <a:pt x="294809" y="36436"/>
                    <a:pt x="267014" y="36930"/>
                  </a:cubicBezTo>
                  <a:cubicBezTo>
                    <a:pt x="255999" y="37115"/>
                    <a:pt x="248051" y="33286"/>
                    <a:pt x="241874" y="24370"/>
                  </a:cubicBezTo>
                  <a:cubicBezTo>
                    <a:pt x="233412" y="12120"/>
                    <a:pt x="220853" y="5573"/>
                    <a:pt x="206996" y="1784"/>
                  </a:cubicBezTo>
                  <a:cubicBezTo>
                    <a:pt x="176545" y="-6575"/>
                    <a:pt x="138414" y="16752"/>
                    <a:pt x="133575" y="45948"/>
                  </a:cubicBezTo>
                  <a:cubicBezTo>
                    <a:pt x="129416" y="70964"/>
                    <a:pt x="138249" y="90770"/>
                    <a:pt x="158385" y="104915"/>
                  </a:cubicBezTo>
                  <a:cubicBezTo>
                    <a:pt x="177986" y="118689"/>
                    <a:pt x="199070" y="120254"/>
                    <a:pt x="221141" y="109218"/>
                  </a:cubicBezTo>
                  <a:cubicBezTo>
                    <a:pt x="231765" y="103906"/>
                    <a:pt x="238910" y="95691"/>
                    <a:pt x="246136" y="86941"/>
                  </a:cubicBezTo>
                  <a:cubicBezTo>
                    <a:pt x="250934" y="81135"/>
                    <a:pt x="257007" y="76585"/>
                    <a:pt x="263596" y="84882"/>
                  </a:cubicBezTo>
                  <a:cubicBezTo>
                    <a:pt x="269443" y="92253"/>
                    <a:pt x="266314" y="115498"/>
                    <a:pt x="258758" y="121592"/>
                  </a:cubicBezTo>
                  <a:cubicBezTo>
                    <a:pt x="240742" y="136128"/>
                    <a:pt x="222603" y="149511"/>
                    <a:pt x="196825" y="144714"/>
                  </a:cubicBezTo>
                  <a:cubicBezTo>
                    <a:pt x="185892" y="142676"/>
                    <a:pt x="174260" y="144755"/>
                    <a:pt x="162956" y="144323"/>
                  </a:cubicBezTo>
                  <a:cubicBezTo>
                    <a:pt x="82432" y="141173"/>
                    <a:pt x="10514" y="206132"/>
                    <a:pt x="17247" y="288941"/>
                  </a:cubicBezTo>
                  <a:cubicBezTo>
                    <a:pt x="18050" y="298906"/>
                    <a:pt x="15744" y="307430"/>
                    <a:pt x="7590" y="314122"/>
                  </a:cubicBezTo>
                  <a:cubicBezTo>
                    <a:pt x="219" y="320154"/>
                    <a:pt x="-1840" y="328411"/>
                    <a:pt x="1661" y="337079"/>
                  </a:cubicBezTo>
                  <a:cubicBezTo>
                    <a:pt x="5078" y="345520"/>
                    <a:pt x="11811" y="350564"/>
                    <a:pt x="21303" y="350853"/>
                  </a:cubicBezTo>
                  <a:cubicBezTo>
                    <a:pt x="57087" y="351903"/>
                    <a:pt x="92871" y="350194"/>
                    <a:pt x="128675" y="352068"/>
                  </a:cubicBezTo>
                  <a:cubicBezTo>
                    <a:pt x="139855" y="352644"/>
                    <a:pt x="151756" y="349762"/>
                    <a:pt x="156676" y="336976"/>
                  </a:cubicBezTo>
                  <a:cubicBezTo>
                    <a:pt x="161494" y="324457"/>
                    <a:pt x="153959" y="317231"/>
                    <a:pt x="145394" y="309386"/>
                  </a:cubicBezTo>
                  <a:cubicBezTo>
                    <a:pt x="134420" y="299359"/>
                    <a:pt x="137879" y="285503"/>
                    <a:pt x="140988" y="273582"/>
                  </a:cubicBezTo>
                  <a:cubicBezTo>
                    <a:pt x="143623" y="263514"/>
                    <a:pt x="153094" y="260137"/>
                    <a:pt x="163574" y="260425"/>
                  </a:cubicBezTo>
                  <a:cubicBezTo>
                    <a:pt x="175824" y="260755"/>
                    <a:pt x="188157" y="261393"/>
                    <a:pt x="200305" y="260281"/>
                  </a:cubicBezTo>
                  <a:cubicBezTo>
                    <a:pt x="218279" y="258634"/>
                    <a:pt x="232424" y="264069"/>
                    <a:pt x="246651" y="275558"/>
                  </a:cubicBezTo>
                  <a:cubicBezTo>
                    <a:pt x="282106" y="304218"/>
                    <a:pt x="326866" y="307327"/>
                    <a:pt x="362980" y="279408"/>
                  </a:cubicBezTo>
                  <a:cubicBezTo>
                    <a:pt x="384598" y="262690"/>
                    <a:pt x="406011" y="258984"/>
                    <a:pt x="430842" y="260405"/>
                  </a:cubicBezTo>
                  <a:cubicBezTo>
                    <a:pt x="439304" y="260899"/>
                    <a:pt x="447807" y="260487"/>
                    <a:pt x="456290" y="260466"/>
                  </a:cubicBezTo>
                  <a:cubicBezTo>
                    <a:pt x="475150" y="260466"/>
                    <a:pt x="528990" y="260672"/>
                    <a:pt x="547850" y="260405"/>
                  </a:cubicBezTo>
                  <a:cubicBezTo>
                    <a:pt x="567595" y="260116"/>
                    <a:pt x="575357" y="252457"/>
                    <a:pt x="575666" y="232918"/>
                  </a:cubicBezTo>
                  <a:cubicBezTo>
                    <a:pt x="575975" y="214079"/>
                    <a:pt x="575892" y="195219"/>
                    <a:pt x="575707" y="176360"/>
                  </a:cubicBezTo>
                  <a:close/>
                </a:path>
              </a:pathLst>
            </a:custGeom>
            <a:grpFill/>
            <a:ln w="0" cap="flat">
              <a:noFill/>
              <a:prstDash val="solid"/>
              <a:miter/>
            </a:ln>
          </p:spPr>
          <p:txBody>
            <a:bodyPr rtlCol="0" anchor="ctr"/>
            <a:lstStyle/>
            <a:p>
              <a:endParaRPr lang="en-US" sz="1641"/>
            </a:p>
          </p:txBody>
        </p:sp>
        <p:sp>
          <p:nvSpPr>
            <p:cNvPr id="273" name="Freeform: Shape 272">
              <a:extLst>
                <a:ext uri="{FF2B5EF4-FFF2-40B4-BE49-F238E27FC236}">
                  <a16:creationId xmlns:a16="http://schemas.microsoft.com/office/drawing/2014/main" id="{4950139E-EAC7-FBB8-415F-9654AAC386A3}"/>
                </a:ext>
              </a:extLst>
            </p:cNvPr>
            <p:cNvSpPr/>
            <p:nvPr/>
          </p:nvSpPr>
          <p:spPr>
            <a:xfrm>
              <a:off x="10895492" y="4380321"/>
              <a:ext cx="100698" cy="124730"/>
            </a:xfrm>
            <a:custGeom>
              <a:avLst/>
              <a:gdLst>
                <a:gd name="connsiteX0" fmla="*/ 58388 w 100698"/>
                <a:gd name="connsiteY0" fmla="*/ 3148 h 124730"/>
                <a:gd name="connsiteX1" fmla="*/ 35657 w 100698"/>
                <a:gd name="connsiteY1" fmla="*/ 7327 h 124730"/>
                <a:gd name="connsiteX2" fmla="*/ 1356 w 100698"/>
                <a:gd name="connsiteY2" fmla="*/ 66192 h 124730"/>
                <a:gd name="connsiteX3" fmla="*/ 17354 w 100698"/>
                <a:gd name="connsiteY3" fmla="*/ 112785 h 124730"/>
                <a:gd name="connsiteX4" fmla="*/ 71606 w 100698"/>
                <a:gd name="connsiteY4" fmla="*/ 119415 h 124730"/>
                <a:gd name="connsiteX5" fmla="*/ 100699 w 100698"/>
                <a:gd name="connsiteY5" fmla="*/ 75642 h 124730"/>
                <a:gd name="connsiteX6" fmla="*/ 58367 w 100698"/>
                <a:gd name="connsiteY6" fmla="*/ 3148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98" h="124730">
                  <a:moveTo>
                    <a:pt x="58388" y="3148"/>
                  </a:moveTo>
                  <a:cubicBezTo>
                    <a:pt x="50729" y="-2844"/>
                    <a:pt x="42184" y="368"/>
                    <a:pt x="35657" y="7327"/>
                  </a:cubicBezTo>
                  <a:cubicBezTo>
                    <a:pt x="19721" y="24313"/>
                    <a:pt x="6524" y="42843"/>
                    <a:pt x="1356" y="66192"/>
                  </a:cubicBezTo>
                  <a:cubicBezTo>
                    <a:pt x="-2844" y="85134"/>
                    <a:pt x="2776" y="101070"/>
                    <a:pt x="17354" y="112785"/>
                  </a:cubicBezTo>
                  <a:cubicBezTo>
                    <a:pt x="33578" y="125818"/>
                    <a:pt x="52046" y="128433"/>
                    <a:pt x="71606" y="119415"/>
                  </a:cubicBezTo>
                  <a:cubicBezTo>
                    <a:pt x="89745" y="111055"/>
                    <a:pt x="97651" y="96025"/>
                    <a:pt x="100699" y="75642"/>
                  </a:cubicBezTo>
                  <a:cubicBezTo>
                    <a:pt x="95551" y="47291"/>
                    <a:pt x="82333" y="21925"/>
                    <a:pt x="58367" y="3148"/>
                  </a:cubicBezTo>
                  <a:close/>
                </a:path>
              </a:pathLst>
            </a:custGeom>
            <a:solidFill>
              <a:schemeClr val="accent2"/>
            </a:solidFill>
            <a:ln w="0" cap="flat">
              <a:noFill/>
              <a:prstDash val="solid"/>
              <a:miter/>
            </a:ln>
          </p:spPr>
          <p:txBody>
            <a:bodyPr rtlCol="0" anchor="ctr"/>
            <a:lstStyle/>
            <a:p>
              <a:endParaRPr lang="en-US" sz="1641"/>
            </a:p>
          </p:txBody>
        </p:sp>
      </p:grpSp>
      <p:pic>
        <p:nvPicPr>
          <p:cNvPr id="274" name="Picture 273">
            <a:extLst>
              <a:ext uri="{FF2B5EF4-FFF2-40B4-BE49-F238E27FC236}">
                <a16:creationId xmlns:a16="http://schemas.microsoft.com/office/drawing/2014/main" id="{15B53C37-827F-3ABB-2C22-57ACA588B524}"/>
              </a:ext>
            </a:extLst>
          </p:cNvPr>
          <p:cNvPicPr>
            <a:picLocks noChangeAspect="1"/>
          </p:cNvPicPr>
          <p:nvPr/>
        </p:nvPicPr>
        <p:blipFill>
          <a:blip r:embed="rId5"/>
          <a:stretch>
            <a:fillRect/>
          </a:stretch>
        </p:blipFill>
        <p:spPr>
          <a:xfrm>
            <a:off x="10170103" y="3844067"/>
            <a:ext cx="910914" cy="910913"/>
          </a:xfrm>
          <a:prstGeom prst="rect">
            <a:avLst/>
          </a:prstGeom>
        </p:spPr>
      </p:pic>
      <p:grpSp>
        <p:nvGrpSpPr>
          <p:cNvPr id="275" name="Group 274">
            <a:extLst>
              <a:ext uri="{FF2B5EF4-FFF2-40B4-BE49-F238E27FC236}">
                <a16:creationId xmlns:a16="http://schemas.microsoft.com/office/drawing/2014/main" id="{DAFE3159-4EA6-D11B-1ECC-69338DDF8A74}"/>
              </a:ext>
            </a:extLst>
          </p:cNvPr>
          <p:cNvGrpSpPr/>
          <p:nvPr/>
        </p:nvGrpSpPr>
        <p:grpSpPr>
          <a:xfrm>
            <a:off x="776253" y="3348710"/>
            <a:ext cx="400028" cy="400028"/>
            <a:chOff x="859481" y="1420245"/>
            <a:chExt cx="400028" cy="400028"/>
          </a:xfrm>
        </p:grpSpPr>
        <p:sp>
          <p:nvSpPr>
            <p:cNvPr id="276" name="Oval 275">
              <a:extLst>
                <a:ext uri="{FF2B5EF4-FFF2-40B4-BE49-F238E27FC236}">
                  <a16:creationId xmlns:a16="http://schemas.microsoft.com/office/drawing/2014/main" id="{57AA5F48-B3F6-9A94-229D-366D46922774}"/>
                </a:ext>
              </a:extLst>
            </p:cNvPr>
            <p:cNvSpPr/>
            <p:nvPr/>
          </p:nvSpPr>
          <p:spPr>
            <a:xfrm>
              <a:off x="859481" y="1420245"/>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277" name="Picture 276">
              <a:extLst>
                <a:ext uri="{FF2B5EF4-FFF2-40B4-BE49-F238E27FC236}">
                  <a16:creationId xmlns:a16="http://schemas.microsoft.com/office/drawing/2014/main" id="{62CCDFAC-A0DA-6DBB-4DCE-8A3A1BA81DC3}"/>
                </a:ext>
              </a:extLst>
            </p:cNvPr>
            <p:cNvPicPr>
              <a:picLocks noChangeAspect="1"/>
            </p:cNvPicPr>
            <p:nvPr/>
          </p:nvPicPr>
          <p:blipFill>
            <a:blip r:embed="rId6"/>
            <a:stretch>
              <a:fillRect/>
            </a:stretch>
          </p:blipFill>
          <p:spPr>
            <a:xfrm>
              <a:off x="885066" y="1445830"/>
              <a:ext cx="348858" cy="348858"/>
            </a:xfrm>
            <a:prstGeom prst="rect">
              <a:avLst/>
            </a:prstGeom>
          </p:spPr>
        </p:pic>
      </p:grpSp>
      <p:grpSp>
        <p:nvGrpSpPr>
          <p:cNvPr id="278" name="Group 277">
            <a:extLst>
              <a:ext uri="{FF2B5EF4-FFF2-40B4-BE49-F238E27FC236}">
                <a16:creationId xmlns:a16="http://schemas.microsoft.com/office/drawing/2014/main" id="{2A63F3BD-0D1A-1B46-9B09-72B65E9B0CCC}"/>
              </a:ext>
            </a:extLst>
          </p:cNvPr>
          <p:cNvGrpSpPr/>
          <p:nvPr/>
        </p:nvGrpSpPr>
        <p:grpSpPr>
          <a:xfrm>
            <a:off x="776253" y="4010913"/>
            <a:ext cx="400028" cy="400028"/>
            <a:chOff x="2970193" y="1411204"/>
            <a:chExt cx="406835" cy="406835"/>
          </a:xfrm>
        </p:grpSpPr>
        <p:sp>
          <p:nvSpPr>
            <p:cNvPr id="279" name="Oval 278">
              <a:extLst>
                <a:ext uri="{FF2B5EF4-FFF2-40B4-BE49-F238E27FC236}">
                  <a16:creationId xmlns:a16="http://schemas.microsoft.com/office/drawing/2014/main" id="{1237F099-7932-D981-CF47-3EF5F722F1B6}"/>
                </a:ext>
              </a:extLst>
            </p:cNvPr>
            <p:cNvSpPr/>
            <p:nvPr/>
          </p:nvSpPr>
          <p:spPr>
            <a:xfrm>
              <a:off x="2970193" y="1411204"/>
              <a:ext cx="406835" cy="406835"/>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500"/>
            </a:p>
          </p:txBody>
        </p:sp>
        <p:pic>
          <p:nvPicPr>
            <p:cNvPr id="280" name="Picture 279">
              <a:extLst>
                <a:ext uri="{FF2B5EF4-FFF2-40B4-BE49-F238E27FC236}">
                  <a16:creationId xmlns:a16="http://schemas.microsoft.com/office/drawing/2014/main" id="{D9915D2F-F64F-FC58-180D-D6A691DF6EE5}"/>
                </a:ext>
              </a:extLst>
            </p:cNvPr>
            <p:cNvPicPr>
              <a:picLocks noChangeAspect="1"/>
            </p:cNvPicPr>
            <p:nvPr/>
          </p:nvPicPr>
          <p:blipFill>
            <a:blip r:embed="rId7"/>
            <a:stretch>
              <a:fillRect/>
            </a:stretch>
          </p:blipFill>
          <p:spPr>
            <a:xfrm>
              <a:off x="3013913" y="1454924"/>
              <a:ext cx="319395" cy="319395"/>
            </a:xfrm>
            <a:prstGeom prst="rect">
              <a:avLst/>
            </a:prstGeom>
          </p:spPr>
        </p:pic>
      </p:grpSp>
      <p:grpSp>
        <p:nvGrpSpPr>
          <p:cNvPr id="281" name="Group 280">
            <a:extLst>
              <a:ext uri="{FF2B5EF4-FFF2-40B4-BE49-F238E27FC236}">
                <a16:creationId xmlns:a16="http://schemas.microsoft.com/office/drawing/2014/main" id="{B7422DA9-9427-8CFF-E9CE-7DCFA2389B8D}"/>
              </a:ext>
            </a:extLst>
          </p:cNvPr>
          <p:cNvGrpSpPr/>
          <p:nvPr/>
        </p:nvGrpSpPr>
        <p:grpSpPr>
          <a:xfrm>
            <a:off x="1380989" y="3348710"/>
            <a:ext cx="400028" cy="400028"/>
            <a:chOff x="6243000" y="666165"/>
            <a:chExt cx="400028" cy="400028"/>
          </a:xfrm>
        </p:grpSpPr>
        <p:sp>
          <p:nvSpPr>
            <p:cNvPr id="282" name="Oval 281">
              <a:extLst>
                <a:ext uri="{FF2B5EF4-FFF2-40B4-BE49-F238E27FC236}">
                  <a16:creationId xmlns:a16="http://schemas.microsoft.com/office/drawing/2014/main" id="{67DC3021-CC09-C4BD-3951-57B65D29A660}"/>
                </a:ext>
              </a:extLst>
            </p:cNvPr>
            <p:cNvSpPr/>
            <p:nvPr/>
          </p:nvSpPr>
          <p:spPr>
            <a:xfrm>
              <a:off x="6243000" y="666165"/>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283" name="Picture 282">
              <a:extLst>
                <a:ext uri="{FF2B5EF4-FFF2-40B4-BE49-F238E27FC236}">
                  <a16:creationId xmlns:a16="http://schemas.microsoft.com/office/drawing/2014/main" id="{615A01B4-963A-EFCE-3874-683D39F38EE1}"/>
                </a:ext>
              </a:extLst>
            </p:cNvPr>
            <p:cNvPicPr>
              <a:picLocks noChangeAspect="1"/>
            </p:cNvPicPr>
            <p:nvPr/>
          </p:nvPicPr>
          <p:blipFill>
            <a:blip r:embed="rId8"/>
            <a:stretch>
              <a:fillRect/>
            </a:stretch>
          </p:blipFill>
          <p:spPr>
            <a:xfrm>
              <a:off x="6283855" y="707020"/>
              <a:ext cx="312229" cy="312229"/>
            </a:xfrm>
            <a:prstGeom prst="rect">
              <a:avLst/>
            </a:prstGeom>
          </p:spPr>
        </p:pic>
      </p:grpSp>
      <p:grpSp>
        <p:nvGrpSpPr>
          <p:cNvPr id="284" name="Group 283">
            <a:extLst>
              <a:ext uri="{FF2B5EF4-FFF2-40B4-BE49-F238E27FC236}">
                <a16:creationId xmlns:a16="http://schemas.microsoft.com/office/drawing/2014/main" id="{9FE7C9C9-A0E4-0788-A116-F0675A46F03C}"/>
              </a:ext>
            </a:extLst>
          </p:cNvPr>
          <p:cNvGrpSpPr/>
          <p:nvPr/>
        </p:nvGrpSpPr>
        <p:grpSpPr>
          <a:xfrm>
            <a:off x="1380989" y="4010913"/>
            <a:ext cx="400028" cy="400028"/>
            <a:chOff x="9663277" y="670667"/>
            <a:chExt cx="400028" cy="400028"/>
          </a:xfrm>
        </p:grpSpPr>
        <p:sp>
          <p:nvSpPr>
            <p:cNvPr id="285" name="Oval 284">
              <a:extLst>
                <a:ext uri="{FF2B5EF4-FFF2-40B4-BE49-F238E27FC236}">
                  <a16:creationId xmlns:a16="http://schemas.microsoft.com/office/drawing/2014/main" id="{B244C68A-E1FF-A9CC-8634-D599379F7C60}"/>
                </a:ext>
              </a:extLst>
            </p:cNvPr>
            <p:cNvSpPr/>
            <p:nvPr/>
          </p:nvSpPr>
          <p:spPr>
            <a:xfrm>
              <a:off x="9663277" y="670667"/>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286" name="Picture 285">
              <a:extLst>
                <a:ext uri="{FF2B5EF4-FFF2-40B4-BE49-F238E27FC236}">
                  <a16:creationId xmlns:a16="http://schemas.microsoft.com/office/drawing/2014/main" id="{76F64114-B0D1-5C7C-F303-2F48AB3B0030}"/>
                </a:ext>
              </a:extLst>
            </p:cNvPr>
            <p:cNvPicPr>
              <a:picLocks noChangeAspect="1"/>
            </p:cNvPicPr>
            <p:nvPr/>
          </p:nvPicPr>
          <p:blipFill>
            <a:blip r:embed="rId9"/>
            <a:stretch>
              <a:fillRect/>
            </a:stretch>
          </p:blipFill>
          <p:spPr>
            <a:xfrm>
              <a:off x="9701534" y="708924"/>
              <a:ext cx="323514" cy="323514"/>
            </a:xfrm>
            <a:prstGeom prst="rect">
              <a:avLst/>
            </a:prstGeom>
          </p:spPr>
        </p:pic>
      </p:grpSp>
    </p:spTree>
    <p:extLst>
      <p:ext uri="{BB962C8B-B14F-4D97-AF65-F5344CB8AC3E}">
        <p14:creationId xmlns:p14="http://schemas.microsoft.com/office/powerpoint/2010/main" val="4481406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3" name="Straight Connector 182">
            <a:extLst>
              <a:ext uri="{FF2B5EF4-FFF2-40B4-BE49-F238E27FC236}">
                <a16:creationId xmlns:a16="http://schemas.microsoft.com/office/drawing/2014/main" id="{FA5023C1-7007-290E-3B12-04C8E225FFDC}"/>
              </a:ext>
            </a:extLst>
          </p:cNvPr>
          <p:cNvCxnSpPr>
            <a:cxnSpLocks/>
          </p:cNvCxnSpPr>
          <p:nvPr/>
        </p:nvCxnSpPr>
        <p:spPr>
          <a:xfrm>
            <a:off x="3610169" y="1066193"/>
            <a:ext cx="0" cy="5333240"/>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sp>
        <p:nvSpPr>
          <p:cNvPr id="186" name="Rectangle: Rounded Corners 185">
            <a:extLst>
              <a:ext uri="{FF2B5EF4-FFF2-40B4-BE49-F238E27FC236}">
                <a16:creationId xmlns:a16="http://schemas.microsoft.com/office/drawing/2014/main" id="{44B90FBB-41AF-A7FD-0BE4-AF9289728F4B}"/>
              </a:ext>
            </a:extLst>
          </p:cNvPr>
          <p:cNvSpPr/>
          <p:nvPr/>
        </p:nvSpPr>
        <p:spPr>
          <a:xfrm>
            <a:off x="781719" y="281467"/>
            <a:ext cx="10641980" cy="6440507"/>
          </a:xfrm>
          <a:prstGeom prst="roundRect">
            <a:avLst>
              <a:gd name="adj" fmla="val 7893"/>
            </a:avLst>
          </a:prstGeom>
          <a:noFill/>
          <a:ln w="28575">
            <a:solidFill>
              <a:srgbClr val="FFE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latin typeface="Avenir Next LT Pro" panose="020B0504020202020204" pitchFamily="34" charset="0"/>
            </a:endParaRPr>
          </a:p>
        </p:txBody>
      </p:sp>
      <p:sp>
        <p:nvSpPr>
          <p:cNvPr id="188" name="Rectangle: Top Corners Rounded 187">
            <a:extLst>
              <a:ext uri="{FF2B5EF4-FFF2-40B4-BE49-F238E27FC236}">
                <a16:creationId xmlns:a16="http://schemas.microsoft.com/office/drawing/2014/main" id="{F423D46F-84A1-3492-D7AB-0FA79CDDCF45}"/>
              </a:ext>
            </a:extLst>
          </p:cNvPr>
          <p:cNvSpPr/>
          <p:nvPr/>
        </p:nvSpPr>
        <p:spPr>
          <a:xfrm rot="5400000">
            <a:off x="2017599" y="-976647"/>
            <a:ext cx="693897" cy="3192492"/>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41">
              <a:solidFill>
                <a:prstClr val="white"/>
              </a:solidFill>
              <a:latin typeface="Avenir Next LT Pro" panose="020B0504020202020204" pitchFamily="34" charset="0"/>
            </a:endParaRPr>
          </a:p>
        </p:txBody>
      </p:sp>
      <p:sp>
        <p:nvSpPr>
          <p:cNvPr id="189" name="TextBox 188">
            <a:extLst>
              <a:ext uri="{FF2B5EF4-FFF2-40B4-BE49-F238E27FC236}">
                <a16:creationId xmlns:a16="http://schemas.microsoft.com/office/drawing/2014/main" id="{5504D480-5378-6AC9-9A3E-E7075614E4CB}"/>
              </a:ext>
            </a:extLst>
          </p:cNvPr>
          <p:cNvSpPr txBox="1"/>
          <p:nvPr/>
        </p:nvSpPr>
        <p:spPr>
          <a:xfrm>
            <a:off x="1137448" y="428141"/>
            <a:ext cx="2398989" cy="400110"/>
          </a:xfrm>
          <a:prstGeom prst="rect">
            <a:avLst/>
          </a:prstGeom>
          <a:noFill/>
        </p:spPr>
        <p:txBody>
          <a:bodyPr vert="horz" wrap="square" rtlCol="0">
            <a:spAutoFit/>
          </a:bodyPr>
          <a:lstStyle/>
          <a:p>
            <a:pPr algn="ctr">
              <a:defRPr/>
            </a:pPr>
            <a:r>
              <a:rPr lang="en-US" sz="2000" b="1">
                <a:solidFill>
                  <a:srgbClr val="F48414"/>
                </a:solidFill>
                <a:latin typeface="Avenir Next LT Pro" panose="020B0504020202020204" pitchFamily="34" charset="0"/>
                <a:ea typeface="Noto Sans JP" panose="020B0500000000000000" pitchFamily="34" charset="-128"/>
              </a:rPr>
              <a:t>GENERALIDADES</a:t>
            </a:r>
          </a:p>
        </p:txBody>
      </p:sp>
      <p:sp>
        <p:nvSpPr>
          <p:cNvPr id="191" name="TextBox 190">
            <a:extLst>
              <a:ext uri="{FF2B5EF4-FFF2-40B4-BE49-F238E27FC236}">
                <a16:creationId xmlns:a16="http://schemas.microsoft.com/office/drawing/2014/main" id="{F3E91755-8E9C-31D2-F292-102B199F58A9}"/>
              </a:ext>
            </a:extLst>
          </p:cNvPr>
          <p:cNvSpPr txBox="1"/>
          <p:nvPr/>
        </p:nvSpPr>
        <p:spPr>
          <a:xfrm>
            <a:off x="5771635" y="4123306"/>
            <a:ext cx="934300" cy="427810"/>
          </a:xfrm>
          <a:prstGeom prst="rect">
            <a:avLst/>
          </a:prstGeom>
          <a:noFill/>
        </p:spPr>
        <p:txBody>
          <a:bodyPr wrap="square">
            <a:spAutoFit/>
          </a:bodyPr>
          <a:lstStyle/>
          <a:p>
            <a:r>
              <a:rPr lang="en-US" sz="1090" b="1">
                <a:solidFill>
                  <a:srgbClr val="EF7E27"/>
                </a:solidFill>
                <a:ea typeface="Noto Sans JP Medium" panose="020B0600000000000000" pitchFamily="34" charset="-128"/>
              </a:rPr>
              <a:t>23,702</a:t>
            </a:r>
            <a:r>
              <a:rPr lang="en-US" sz="1090">
                <a:solidFill>
                  <a:srgbClr val="EF7E27"/>
                </a:solidFill>
                <a:latin typeface="+mj-lt"/>
                <a:ea typeface="Noto Sans JP Medium" panose="020B0600000000000000" pitchFamily="34" charset="-128"/>
              </a:rPr>
              <a:t> habitantes</a:t>
            </a:r>
          </a:p>
        </p:txBody>
      </p:sp>
      <p:grpSp>
        <p:nvGrpSpPr>
          <p:cNvPr id="192" name="Graphic 75">
            <a:extLst>
              <a:ext uri="{FF2B5EF4-FFF2-40B4-BE49-F238E27FC236}">
                <a16:creationId xmlns:a16="http://schemas.microsoft.com/office/drawing/2014/main" id="{37201647-8A23-0121-7C83-A8E29351C204}"/>
              </a:ext>
            </a:extLst>
          </p:cNvPr>
          <p:cNvGrpSpPr/>
          <p:nvPr/>
        </p:nvGrpSpPr>
        <p:grpSpPr>
          <a:xfrm>
            <a:off x="5022697" y="4124617"/>
            <a:ext cx="808806" cy="451334"/>
            <a:chOff x="5556855" y="3284767"/>
            <a:chExt cx="787699" cy="456248"/>
          </a:xfrm>
          <a:solidFill>
            <a:srgbClr val="FFA861"/>
          </a:solidFill>
        </p:grpSpPr>
        <p:sp>
          <p:nvSpPr>
            <p:cNvPr id="193" name="Freeform: Shape 192">
              <a:extLst>
                <a:ext uri="{FF2B5EF4-FFF2-40B4-BE49-F238E27FC236}">
                  <a16:creationId xmlns:a16="http://schemas.microsoft.com/office/drawing/2014/main" id="{BE93CE4A-BE9B-45C7-7D2D-868128CFC5B7}"/>
                </a:ext>
              </a:extLst>
            </p:cNvPr>
            <p:cNvSpPr/>
            <p:nvPr/>
          </p:nvSpPr>
          <p:spPr>
            <a:xfrm>
              <a:off x="5809638" y="3550443"/>
              <a:ext cx="282241" cy="190572"/>
            </a:xfrm>
            <a:custGeom>
              <a:avLst/>
              <a:gdLst>
                <a:gd name="connsiteX0" fmla="*/ 141297 w 282241"/>
                <a:gd name="connsiteY0" fmla="*/ 190360 h 190572"/>
                <a:gd name="connsiteX1" fmla="*/ 15328 w 282241"/>
                <a:gd name="connsiteY1" fmla="*/ 190548 h 190572"/>
                <a:gd name="connsiteX2" fmla="*/ 8 w 282241"/>
                <a:gd name="connsiteY2" fmla="*/ 175793 h 190572"/>
                <a:gd name="connsiteX3" fmla="*/ 8694 w 282241"/>
                <a:gd name="connsiteY3" fmla="*/ 93858 h 190572"/>
                <a:gd name="connsiteX4" fmla="*/ 148350 w 282241"/>
                <a:gd name="connsiteY4" fmla="*/ 203 h 190572"/>
                <a:gd name="connsiteX5" fmla="*/ 280472 w 282241"/>
                <a:gd name="connsiteY5" fmla="*/ 124853 h 190572"/>
                <a:gd name="connsiteX6" fmla="*/ 282188 w 282241"/>
                <a:gd name="connsiteY6" fmla="*/ 175479 h 190572"/>
                <a:gd name="connsiteX7" fmla="*/ 267245 w 282241"/>
                <a:gd name="connsiteY7" fmla="*/ 190569 h 190572"/>
                <a:gd name="connsiteX8" fmla="*/ 141276 w 282241"/>
                <a:gd name="connsiteY8" fmla="*/ 190381 h 19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41" h="190572">
                  <a:moveTo>
                    <a:pt x="141297" y="190360"/>
                  </a:moveTo>
                  <a:cubicBezTo>
                    <a:pt x="99314" y="190360"/>
                    <a:pt x="57311" y="190088"/>
                    <a:pt x="15328" y="190548"/>
                  </a:cubicBezTo>
                  <a:cubicBezTo>
                    <a:pt x="4362" y="190674"/>
                    <a:pt x="-222" y="187409"/>
                    <a:pt x="8" y="175793"/>
                  </a:cubicBezTo>
                  <a:cubicBezTo>
                    <a:pt x="594" y="148189"/>
                    <a:pt x="-871" y="120500"/>
                    <a:pt x="8694" y="93858"/>
                  </a:cubicBezTo>
                  <a:cubicBezTo>
                    <a:pt x="30899" y="31909"/>
                    <a:pt x="89352" y="-2999"/>
                    <a:pt x="148350" y="203"/>
                  </a:cubicBezTo>
                  <a:cubicBezTo>
                    <a:pt x="225576" y="4388"/>
                    <a:pt x="275638" y="67090"/>
                    <a:pt x="280472" y="124853"/>
                  </a:cubicBezTo>
                  <a:cubicBezTo>
                    <a:pt x="281895" y="141763"/>
                    <a:pt x="281309" y="158632"/>
                    <a:pt x="282188" y="175479"/>
                  </a:cubicBezTo>
                  <a:cubicBezTo>
                    <a:pt x="282774" y="186718"/>
                    <a:pt x="278609" y="190715"/>
                    <a:pt x="267245" y="190569"/>
                  </a:cubicBezTo>
                  <a:cubicBezTo>
                    <a:pt x="225262" y="190067"/>
                    <a:pt x="183280" y="190381"/>
                    <a:pt x="141276" y="190381"/>
                  </a:cubicBezTo>
                  <a:close/>
                </a:path>
              </a:pathLst>
            </a:custGeom>
            <a:grpFill/>
            <a:ln w="0" cap="flat">
              <a:noFill/>
              <a:prstDash val="solid"/>
              <a:miter/>
            </a:ln>
          </p:spPr>
          <p:txBody>
            <a:bodyPr rtlCol="0" anchor="ctr"/>
            <a:lstStyle/>
            <a:p>
              <a:endParaRPr lang="en-US" sz="1641"/>
            </a:p>
          </p:txBody>
        </p:sp>
        <p:sp>
          <p:nvSpPr>
            <p:cNvPr id="194" name="Freeform: Shape 193">
              <a:extLst>
                <a:ext uri="{FF2B5EF4-FFF2-40B4-BE49-F238E27FC236}">
                  <a16:creationId xmlns:a16="http://schemas.microsoft.com/office/drawing/2014/main" id="{CC979D84-0AA9-A4BE-FD2C-2E486FCAD27D}"/>
                </a:ext>
              </a:extLst>
            </p:cNvPr>
            <p:cNvSpPr/>
            <p:nvPr/>
          </p:nvSpPr>
          <p:spPr>
            <a:xfrm>
              <a:off x="6128072" y="3593773"/>
              <a:ext cx="216482" cy="147225"/>
            </a:xfrm>
            <a:custGeom>
              <a:avLst/>
              <a:gdLst>
                <a:gd name="connsiteX0" fmla="*/ 107554 w 216482"/>
                <a:gd name="connsiteY0" fmla="*/ 147030 h 147225"/>
                <a:gd name="connsiteX1" fmla="*/ 14904 w 216482"/>
                <a:gd name="connsiteY1" fmla="*/ 147218 h 147225"/>
                <a:gd name="connsiteX2" fmla="*/ 23 w 216482"/>
                <a:gd name="connsiteY2" fmla="*/ 132045 h 147225"/>
                <a:gd name="connsiteX3" fmla="*/ 16766 w 216482"/>
                <a:gd name="connsiteY3" fmla="*/ 49838 h 147225"/>
                <a:gd name="connsiteX4" fmla="*/ 137692 w 216482"/>
                <a:gd name="connsiteY4" fmla="*/ 3879 h 147225"/>
                <a:gd name="connsiteX5" fmla="*/ 216278 w 216482"/>
                <a:gd name="connsiteY5" fmla="*/ 103875 h 147225"/>
                <a:gd name="connsiteX6" fmla="*/ 216446 w 216482"/>
                <a:gd name="connsiteY6" fmla="*/ 134808 h 147225"/>
                <a:gd name="connsiteX7" fmla="*/ 202675 w 216482"/>
                <a:gd name="connsiteY7" fmla="*/ 147093 h 147225"/>
                <a:gd name="connsiteX8" fmla="*/ 107554 w 216482"/>
                <a:gd name="connsiteY8" fmla="*/ 147009 h 14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482" h="147225">
                  <a:moveTo>
                    <a:pt x="107554" y="147030"/>
                  </a:moveTo>
                  <a:cubicBezTo>
                    <a:pt x="76664" y="147030"/>
                    <a:pt x="45773" y="146674"/>
                    <a:pt x="14904" y="147218"/>
                  </a:cubicBezTo>
                  <a:cubicBezTo>
                    <a:pt x="3519" y="147428"/>
                    <a:pt x="86" y="143221"/>
                    <a:pt x="23" y="132045"/>
                  </a:cubicBezTo>
                  <a:cubicBezTo>
                    <a:pt x="-165" y="103352"/>
                    <a:pt x="400" y="75412"/>
                    <a:pt x="16766" y="49838"/>
                  </a:cubicBezTo>
                  <a:cubicBezTo>
                    <a:pt x="41839" y="10659"/>
                    <a:pt x="91607" y="-8867"/>
                    <a:pt x="137692" y="3879"/>
                  </a:cubicBezTo>
                  <a:cubicBezTo>
                    <a:pt x="182290" y="16226"/>
                    <a:pt x="215253" y="58084"/>
                    <a:pt x="216278" y="103875"/>
                  </a:cubicBezTo>
                  <a:cubicBezTo>
                    <a:pt x="216508" y="114193"/>
                    <a:pt x="215902" y="124532"/>
                    <a:pt x="216446" y="134808"/>
                  </a:cubicBezTo>
                  <a:cubicBezTo>
                    <a:pt x="216990" y="145230"/>
                    <a:pt x="211423" y="147156"/>
                    <a:pt x="202675" y="147093"/>
                  </a:cubicBezTo>
                  <a:cubicBezTo>
                    <a:pt x="170968" y="146863"/>
                    <a:pt x="139261" y="147009"/>
                    <a:pt x="107554" y="147009"/>
                  </a:cubicBezTo>
                  <a:close/>
                </a:path>
              </a:pathLst>
            </a:custGeom>
            <a:grpFill/>
            <a:ln w="0" cap="flat">
              <a:noFill/>
              <a:prstDash val="solid"/>
              <a:miter/>
            </a:ln>
          </p:spPr>
          <p:txBody>
            <a:bodyPr rtlCol="0" anchor="ctr"/>
            <a:lstStyle/>
            <a:p>
              <a:endParaRPr lang="en-US" sz="1641"/>
            </a:p>
          </p:txBody>
        </p:sp>
        <p:sp>
          <p:nvSpPr>
            <p:cNvPr id="195" name="Freeform: Shape 194">
              <a:extLst>
                <a:ext uri="{FF2B5EF4-FFF2-40B4-BE49-F238E27FC236}">
                  <a16:creationId xmlns:a16="http://schemas.microsoft.com/office/drawing/2014/main" id="{265673B3-55B7-6FE0-A51F-81F0C5C695FD}"/>
                </a:ext>
              </a:extLst>
            </p:cNvPr>
            <p:cNvSpPr/>
            <p:nvPr/>
          </p:nvSpPr>
          <p:spPr>
            <a:xfrm>
              <a:off x="5556855" y="3593398"/>
              <a:ext cx="216590" cy="147577"/>
            </a:xfrm>
            <a:custGeom>
              <a:avLst/>
              <a:gdLst>
                <a:gd name="connsiteX0" fmla="*/ 107171 w 216590"/>
                <a:gd name="connsiteY0" fmla="*/ 147405 h 147577"/>
                <a:gd name="connsiteX1" fmla="*/ 14541 w 216590"/>
                <a:gd name="connsiteY1" fmla="*/ 147572 h 147577"/>
                <a:gd name="connsiteX2" fmla="*/ 58 w 216590"/>
                <a:gd name="connsiteY2" fmla="*/ 133299 h 147577"/>
                <a:gd name="connsiteX3" fmla="*/ 19292 w 216590"/>
                <a:gd name="connsiteY3" fmla="*/ 46885 h 147577"/>
                <a:gd name="connsiteX4" fmla="*/ 140635 w 216590"/>
                <a:gd name="connsiteY4" fmla="*/ 4797 h 147577"/>
                <a:gd name="connsiteX5" fmla="*/ 216334 w 216590"/>
                <a:gd name="connsiteY5" fmla="*/ 107117 h 147577"/>
                <a:gd name="connsiteX6" fmla="*/ 216502 w 216590"/>
                <a:gd name="connsiteY6" fmla="*/ 133090 h 147577"/>
                <a:gd name="connsiteX7" fmla="*/ 202291 w 216590"/>
                <a:gd name="connsiteY7" fmla="*/ 147551 h 147577"/>
                <a:gd name="connsiteX8" fmla="*/ 107192 w 216590"/>
                <a:gd name="connsiteY8" fmla="*/ 147384 h 14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590" h="147577">
                  <a:moveTo>
                    <a:pt x="107171" y="147405"/>
                  </a:moveTo>
                  <a:cubicBezTo>
                    <a:pt x="76301" y="147405"/>
                    <a:pt x="45410" y="147112"/>
                    <a:pt x="14541" y="147572"/>
                  </a:cubicBezTo>
                  <a:cubicBezTo>
                    <a:pt x="3951" y="147740"/>
                    <a:pt x="184" y="144182"/>
                    <a:pt x="58" y="133299"/>
                  </a:cubicBezTo>
                  <a:cubicBezTo>
                    <a:pt x="-318" y="102869"/>
                    <a:pt x="602" y="73234"/>
                    <a:pt x="19292" y="46885"/>
                  </a:cubicBezTo>
                  <a:cubicBezTo>
                    <a:pt x="46541" y="8502"/>
                    <a:pt x="96539" y="-9288"/>
                    <a:pt x="140635" y="4797"/>
                  </a:cubicBezTo>
                  <a:cubicBezTo>
                    <a:pt x="185444" y="19113"/>
                    <a:pt x="215811" y="60133"/>
                    <a:pt x="216334" y="107117"/>
                  </a:cubicBezTo>
                  <a:cubicBezTo>
                    <a:pt x="216439" y="115782"/>
                    <a:pt x="215874" y="124488"/>
                    <a:pt x="216502" y="133090"/>
                  </a:cubicBezTo>
                  <a:cubicBezTo>
                    <a:pt x="217276" y="143826"/>
                    <a:pt x="213027" y="147719"/>
                    <a:pt x="202291" y="147551"/>
                  </a:cubicBezTo>
                  <a:cubicBezTo>
                    <a:pt x="170584" y="147091"/>
                    <a:pt x="138878" y="147384"/>
                    <a:pt x="107192" y="147384"/>
                  </a:cubicBezTo>
                  <a:close/>
                </a:path>
              </a:pathLst>
            </a:custGeom>
            <a:grpFill/>
            <a:ln w="0" cap="flat">
              <a:noFill/>
              <a:prstDash val="solid"/>
              <a:miter/>
            </a:ln>
          </p:spPr>
          <p:txBody>
            <a:bodyPr rtlCol="0" anchor="ctr"/>
            <a:lstStyle/>
            <a:p>
              <a:endParaRPr lang="en-US" sz="1641"/>
            </a:p>
          </p:txBody>
        </p:sp>
        <p:sp>
          <p:nvSpPr>
            <p:cNvPr id="196" name="Freeform: Shape 195">
              <a:extLst>
                <a:ext uri="{FF2B5EF4-FFF2-40B4-BE49-F238E27FC236}">
                  <a16:creationId xmlns:a16="http://schemas.microsoft.com/office/drawing/2014/main" id="{D635546D-9683-982A-B598-7088A0DA64AB}"/>
                </a:ext>
              </a:extLst>
            </p:cNvPr>
            <p:cNvSpPr/>
            <p:nvPr/>
          </p:nvSpPr>
          <p:spPr>
            <a:xfrm>
              <a:off x="5861319" y="3341381"/>
              <a:ext cx="178940" cy="179297"/>
            </a:xfrm>
            <a:custGeom>
              <a:avLst/>
              <a:gdLst>
                <a:gd name="connsiteX0" fmla="*/ 1 w 178940"/>
                <a:gd name="connsiteY0" fmla="*/ 88779 h 179297"/>
                <a:gd name="connsiteX1" fmla="*/ 89742 w 178940"/>
                <a:gd name="connsiteY1" fmla="*/ 0 h 179297"/>
                <a:gd name="connsiteX2" fmla="*/ 178940 w 178940"/>
                <a:gd name="connsiteY2" fmla="*/ 90558 h 179297"/>
                <a:gd name="connsiteX3" fmla="*/ 87963 w 178940"/>
                <a:gd name="connsiteY3" fmla="*/ 179295 h 179297"/>
                <a:gd name="connsiteX4" fmla="*/ 1 w 178940"/>
                <a:gd name="connsiteY4" fmla="*/ 88779 h 179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40" h="179297">
                  <a:moveTo>
                    <a:pt x="1" y="88779"/>
                  </a:moveTo>
                  <a:cubicBezTo>
                    <a:pt x="168" y="38634"/>
                    <a:pt x="39304" y="-84"/>
                    <a:pt x="89742" y="0"/>
                  </a:cubicBezTo>
                  <a:cubicBezTo>
                    <a:pt x="140557" y="84"/>
                    <a:pt x="179107" y="39241"/>
                    <a:pt x="178940" y="90558"/>
                  </a:cubicBezTo>
                  <a:cubicBezTo>
                    <a:pt x="178772" y="141205"/>
                    <a:pt x="139385" y="179630"/>
                    <a:pt x="87963" y="179295"/>
                  </a:cubicBezTo>
                  <a:cubicBezTo>
                    <a:pt x="38090" y="178960"/>
                    <a:pt x="-167" y="139615"/>
                    <a:pt x="1" y="88779"/>
                  </a:cubicBezTo>
                  <a:close/>
                </a:path>
              </a:pathLst>
            </a:custGeom>
            <a:grpFill/>
            <a:ln w="0" cap="flat">
              <a:noFill/>
              <a:prstDash val="solid"/>
              <a:miter/>
            </a:ln>
          </p:spPr>
          <p:txBody>
            <a:bodyPr rtlCol="0" anchor="ctr"/>
            <a:lstStyle/>
            <a:p>
              <a:endParaRPr lang="en-US" sz="1641"/>
            </a:p>
          </p:txBody>
        </p:sp>
        <p:sp>
          <p:nvSpPr>
            <p:cNvPr id="197" name="Freeform: Shape 196">
              <a:extLst>
                <a:ext uri="{FF2B5EF4-FFF2-40B4-BE49-F238E27FC236}">
                  <a16:creationId xmlns:a16="http://schemas.microsoft.com/office/drawing/2014/main" id="{2CB542E1-4F3A-B73A-7144-A1D3DAE6F3D5}"/>
                </a:ext>
              </a:extLst>
            </p:cNvPr>
            <p:cNvSpPr/>
            <p:nvPr/>
          </p:nvSpPr>
          <p:spPr>
            <a:xfrm>
              <a:off x="5703496" y="3284767"/>
              <a:ext cx="140706" cy="139428"/>
            </a:xfrm>
            <a:custGeom>
              <a:avLst/>
              <a:gdLst>
                <a:gd name="connsiteX0" fmla="*/ 69882 w 140706"/>
                <a:gd name="connsiteY0" fmla="*/ 139428 h 139428"/>
                <a:gd name="connsiteX1" fmla="*/ 1 w 140706"/>
                <a:gd name="connsiteY1" fmla="*/ 69464 h 139428"/>
                <a:gd name="connsiteX2" fmla="*/ 71137 w 140706"/>
                <a:gd name="connsiteY2" fmla="*/ 2 h 139428"/>
                <a:gd name="connsiteX3" fmla="*/ 140704 w 140706"/>
                <a:gd name="connsiteY3" fmla="*/ 70197 h 139428"/>
                <a:gd name="connsiteX4" fmla="*/ 69882 w 140706"/>
                <a:gd name="connsiteY4" fmla="*/ 139408 h 139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06" h="139428">
                  <a:moveTo>
                    <a:pt x="69882" y="139428"/>
                  </a:moveTo>
                  <a:cubicBezTo>
                    <a:pt x="31059" y="139345"/>
                    <a:pt x="-208" y="108036"/>
                    <a:pt x="1" y="69464"/>
                  </a:cubicBezTo>
                  <a:cubicBezTo>
                    <a:pt x="210" y="31793"/>
                    <a:pt x="33110" y="-312"/>
                    <a:pt x="71137" y="2"/>
                  </a:cubicBezTo>
                  <a:cubicBezTo>
                    <a:pt x="108055" y="316"/>
                    <a:pt x="140369" y="32902"/>
                    <a:pt x="140704" y="70197"/>
                  </a:cubicBezTo>
                  <a:cubicBezTo>
                    <a:pt x="141060" y="108015"/>
                    <a:pt x="108851" y="139491"/>
                    <a:pt x="69882" y="139408"/>
                  </a:cubicBezTo>
                  <a:close/>
                </a:path>
              </a:pathLst>
            </a:custGeom>
            <a:grpFill/>
            <a:ln w="0" cap="flat">
              <a:noFill/>
              <a:prstDash val="solid"/>
              <a:miter/>
            </a:ln>
          </p:spPr>
          <p:txBody>
            <a:bodyPr rtlCol="0" anchor="ctr"/>
            <a:lstStyle/>
            <a:p>
              <a:endParaRPr lang="en-US" sz="1641"/>
            </a:p>
          </p:txBody>
        </p:sp>
        <p:sp>
          <p:nvSpPr>
            <p:cNvPr id="198" name="Freeform: Shape 197">
              <a:extLst>
                <a:ext uri="{FF2B5EF4-FFF2-40B4-BE49-F238E27FC236}">
                  <a16:creationId xmlns:a16="http://schemas.microsoft.com/office/drawing/2014/main" id="{A279EE66-A77B-5658-8FFC-C00666271DD2}"/>
                </a:ext>
              </a:extLst>
            </p:cNvPr>
            <p:cNvSpPr/>
            <p:nvPr/>
          </p:nvSpPr>
          <p:spPr>
            <a:xfrm>
              <a:off x="6057376" y="3284769"/>
              <a:ext cx="140706" cy="139426"/>
            </a:xfrm>
            <a:custGeom>
              <a:avLst/>
              <a:gdLst>
                <a:gd name="connsiteX0" fmla="*/ 70866 w 140706"/>
                <a:gd name="connsiteY0" fmla="*/ 139427 h 139426"/>
                <a:gd name="connsiteX1" fmla="*/ 2 w 140706"/>
                <a:gd name="connsiteY1" fmla="*/ 70258 h 139426"/>
                <a:gd name="connsiteX2" fmla="*/ 70762 w 140706"/>
                <a:gd name="connsiteY2" fmla="*/ 1 h 139426"/>
                <a:gd name="connsiteX3" fmla="*/ 140705 w 140706"/>
                <a:gd name="connsiteY3" fmla="*/ 69421 h 139426"/>
                <a:gd name="connsiteX4" fmla="*/ 70866 w 140706"/>
                <a:gd name="connsiteY4" fmla="*/ 139427 h 139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06" h="139426">
                  <a:moveTo>
                    <a:pt x="70866" y="139427"/>
                  </a:moveTo>
                  <a:cubicBezTo>
                    <a:pt x="31897" y="139511"/>
                    <a:pt x="-312" y="108076"/>
                    <a:pt x="2" y="70258"/>
                  </a:cubicBezTo>
                  <a:cubicBezTo>
                    <a:pt x="316" y="32440"/>
                    <a:pt x="33174" y="-167"/>
                    <a:pt x="70762" y="1"/>
                  </a:cubicBezTo>
                  <a:cubicBezTo>
                    <a:pt x="108203" y="168"/>
                    <a:pt x="140454" y="32189"/>
                    <a:pt x="140705" y="69421"/>
                  </a:cubicBezTo>
                  <a:cubicBezTo>
                    <a:pt x="140956" y="107971"/>
                    <a:pt x="109668" y="139343"/>
                    <a:pt x="70866" y="139427"/>
                  </a:cubicBezTo>
                  <a:close/>
                </a:path>
              </a:pathLst>
            </a:custGeom>
            <a:grpFill/>
            <a:ln w="0" cap="flat">
              <a:noFill/>
              <a:prstDash val="solid"/>
              <a:miter/>
            </a:ln>
          </p:spPr>
          <p:txBody>
            <a:bodyPr rtlCol="0" anchor="ctr"/>
            <a:lstStyle/>
            <a:p>
              <a:endParaRPr lang="en-US" sz="1641"/>
            </a:p>
          </p:txBody>
        </p:sp>
        <p:sp>
          <p:nvSpPr>
            <p:cNvPr id="199" name="Freeform: Shape 198">
              <a:extLst>
                <a:ext uri="{FF2B5EF4-FFF2-40B4-BE49-F238E27FC236}">
                  <a16:creationId xmlns:a16="http://schemas.microsoft.com/office/drawing/2014/main" id="{8BD83F14-793A-AC10-7E00-E8D1969723B1}"/>
                </a:ext>
              </a:extLst>
            </p:cNvPr>
            <p:cNvSpPr/>
            <p:nvPr/>
          </p:nvSpPr>
          <p:spPr>
            <a:xfrm>
              <a:off x="6167209" y="3432417"/>
              <a:ext cx="138021" cy="138886"/>
            </a:xfrm>
            <a:custGeom>
              <a:avLst/>
              <a:gdLst>
                <a:gd name="connsiteX0" fmla="*/ 137796 w 138021"/>
                <a:gd name="connsiteY0" fmla="*/ 69361 h 138886"/>
                <a:gd name="connsiteX1" fmla="*/ 69694 w 138021"/>
                <a:gd name="connsiteY1" fmla="*/ 138885 h 138886"/>
                <a:gd name="connsiteX2" fmla="*/ 23 w 138021"/>
                <a:gd name="connsiteY2" fmla="*/ 69172 h 138886"/>
                <a:gd name="connsiteX3" fmla="*/ 69903 w 138021"/>
                <a:gd name="connsiteY3" fmla="*/ 66 h 138886"/>
                <a:gd name="connsiteX4" fmla="*/ 137796 w 138021"/>
                <a:gd name="connsiteY4" fmla="*/ 69361 h 138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21" h="138886">
                  <a:moveTo>
                    <a:pt x="137796" y="69361"/>
                  </a:moveTo>
                  <a:cubicBezTo>
                    <a:pt x="140977" y="102846"/>
                    <a:pt x="110128" y="138697"/>
                    <a:pt x="69694" y="138885"/>
                  </a:cubicBezTo>
                  <a:cubicBezTo>
                    <a:pt x="30934" y="139074"/>
                    <a:pt x="1090" y="108476"/>
                    <a:pt x="23" y="69172"/>
                  </a:cubicBezTo>
                  <a:cubicBezTo>
                    <a:pt x="-1024" y="31020"/>
                    <a:pt x="34220" y="-1671"/>
                    <a:pt x="69903" y="66"/>
                  </a:cubicBezTo>
                  <a:cubicBezTo>
                    <a:pt x="109291" y="1971"/>
                    <a:pt x="137817" y="29450"/>
                    <a:pt x="137796" y="69361"/>
                  </a:cubicBezTo>
                  <a:close/>
                </a:path>
              </a:pathLst>
            </a:custGeom>
            <a:grpFill/>
            <a:ln w="0" cap="flat">
              <a:noFill/>
              <a:prstDash val="solid"/>
              <a:miter/>
            </a:ln>
          </p:spPr>
          <p:txBody>
            <a:bodyPr rtlCol="0" anchor="ctr"/>
            <a:lstStyle/>
            <a:p>
              <a:endParaRPr lang="en-US" sz="1641"/>
            </a:p>
          </p:txBody>
        </p:sp>
        <p:sp>
          <p:nvSpPr>
            <p:cNvPr id="200" name="Freeform: Shape 199">
              <a:extLst>
                <a:ext uri="{FF2B5EF4-FFF2-40B4-BE49-F238E27FC236}">
                  <a16:creationId xmlns:a16="http://schemas.microsoft.com/office/drawing/2014/main" id="{680D4C1C-A4C8-3A29-5BCC-559F36DAF211}"/>
                </a:ext>
              </a:extLst>
            </p:cNvPr>
            <p:cNvSpPr/>
            <p:nvPr/>
          </p:nvSpPr>
          <p:spPr>
            <a:xfrm>
              <a:off x="5596366" y="3432902"/>
              <a:ext cx="137854" cy="138444"/>
            </a:xfrm>
            <a:custGeom>
              <a:avLst/>
              <a:gdLst>
                <a:gd name="connsiteX0" fmla="*/ 207 w 137854"/>
                <a:gd name="connsiteY0" fmla="*/ 68646 h 138444"/>
                <a:gd name="connsiteX1" fmla="*/ 69585 w 137854"/>
                <a:gd name="connsiteY1" fmla="*/ 0 h 138444"/>
                <a:gd name="connsiteX2" fmla="*/ 137812 w 137854"/>
                <a:gd name="connsiteY2" fmla="*/ 68918 h 138444"/>
                <a:gd name="connsiteX3" fmla="*/ 69313 w 137854"/>
                <a:gd name="connsiteY3" fmla="*/ 138443 h 138444"/>
                <a:gd name="connsiteX4" fmla="*/ 228 w 137854"/>
                <a:gd name="connsiteY4" fmla="*/ 68646 h 138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54" h="138444">
                  <a:moveTo>
                    <a:pt x="207" y="68646"/>
                  </a:moveTo>
                  <a:cubicBezTo>
                    <a:pt x="207" y="28400"/>
                    <a:pt x="29025" y="-125"/>
                    <a:pt x="69585" y="0"/>
                  </a:cubicBezTo>
                  <a:cubicBezTo>
                    <a:pt x="108994" y="105"/>
                    <a:pt x="136243" y="29070"/>
                    <a:pt x="137812" y="68918"/>
                  </a:cubicBezTo>
                  <a:cubicBezTo>
                    <a:pt x="139131" y="102697"/>
                    <a:pt x="109538" y="138150"/>
                    <a:pt x="69313" y="138443"/>
                  </a:cubicBezTo>
                  <a:cubicBezTo>
                    <a:pt x="28774" y="138736"/>
                    <a:pt x="-3016" y="103074"/>
                    <a:pt x="228" y="68646"/>
                  </a:cubicBezTo>
                  <a:close/>
                </a:path>
              </a:pathLst>
            </a:custGeom>
            <a:grpFill/>
            <a:ln w="0" cap="flat">
              <a:noFill/>
              <a:prstDash val="solid"/>
              <a:miter/>
            </a:ln>
          </p:spPr>
          <p:txBody>
            <a:bodyPr rtlCol="0" anchor="ctr"/>
            <a:lstStyle/>
            <a:p>
              <a:endParaRPr lang="en-US" sz="1641"/>
            </a:p>
          </p:txBody>
        </p:sp>
        <p:sp>
          <p:nvSpPr>
            <p:cNvPr id="201" name="Freeform: Shape 200">
              <a:extLst>
                <a:ext uri="{FF2B5EF4-FFF2-40B4-BE49-F238E27FC236}">
                  <a16:creationId xmlns:a16="http://schemas.microsoft.com/office/drawing/2014/main" id="{815C96EC-5B54-ADA0-1D28-C62C2F56043C}"/>
                </a:ext>
              </a:extLst>
            </p:cNvPr>
            <p:cNvSpPr/>
            <p:nvPr/>
          </p:nvSpPr>
          <p:spPr>
            <a:xfrm>
              <a:off x="5755065" y="3455965"/>
              <a:ext cx="111446" cy="111635"/>
            </a:xfrm>
            <a:custGeom>
              <a:avLst/>
              <a:gdLst>
                <a:gd name="connsiteX0" fmla="*/ 0 w 111446"/>
                <a:gd name="connsiteY0" fmla="*/ 55963 h 111635"/>
                <a:gd name="connsiteX1" fmla="*/ 55837 w 111446"/>
                <a:gd name="connsiteY1" fmla="*/ 0 h 111635"/>
                <a:gd name="connsiteX2" fmla="*/ 111445 w 111446"/>
                <a:gd name="connsiteY2" fmla="*/ 55503 h 111635"/>
                <a:gd name="connsiteX3" fmla="*/ 55565 w 111446"/>
                <a:gd name="connsiteY3" fmla="*/ 111633 h 111635"/>
                <a:gd name="connsiteX4" fmla="*/ 0 w 111446"/>
                <a:gd name="connsiteY4" fmla="*/ 55963 h 111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6" h="111635">
                  <a:moveTo>
                    <a:pt x="0" y="55963"/>
                  </a:moveTo>
                  <a:cubicBezTo>
                    <a:pt x="-42" y="25679"/>
                    <a:pt x="25638" y="-63"/>
                    <a:pt x="55837" y="0"/>
                  </a:cubicBezTo>
                  <a:cubicBezTo>
                    <a:pt x="84740" y="42"/>
                    <a:pt x="111235" y="26496"/>
                    <a:pt x="111445" y="55503"/>
                  </a:cubicBezTo>
                  <a:cubicBezTo>
                    <a:pt x="111675" y="85682"/>
                    <a:pt x="86079" y="111403"/>
                    <a:pt x="55565" y="111633"/>
                  </a:cubicBezTo>
                  <a:cubicBezTo>
                    <a:pt x="24842" y="111884"/>
                    <a:pt x="42" y="87042"/>
                    <a:pt x="0" y="55963"/>
                  </a:cubicBezTo>
                  <a:close/>
                </a:path>
              </a:pathLst>
            </a:custGeom>
            <a:grpFill/>
            <a:ln w="0" cap="flat">
              <a:noFill/>
              <a:prstDash val="solid"/>
              <a:miter/>
            </a:ln>
          </p:spPr>
          <p:txBody>
            <a:bodyPr rtlCol="0" anchor="ctr"/>
            <a:lstStyle/>
            <a:p>
              <a:endParaRPr lang="en-US" sz="1641"/>
            </a:p>
          </p:txBody>
        </p:sp>
        <p:sp>
          <p:nvSpPr>
            <p:cNvPr id="202" name="Freeform: Shape 201">
              <a:extLst>
                <a:ext uri="{FF2B5EF4-FFF2-40B4-BE49-F238E27FC236}">
                  <a16:creationId xmlns:a16="http://schemas.microsoft.com/office/drawing/2014/main" id="{76A10234-3C63-BF81-3F1E-8DD73918721C}"/>
                </a:ext>
              </a:extLst>
            </p:cNvPr>
            <p:cNvSpPr/>
            <p:nvPr/>
          </p:nvSpPr>
          <p:spPr>
            <a:xfrm>
              <a:off x="6035047" y="3455943"/>
              <a:ext cx="111465" cy="111655"/>
            </a:xfrm>
            <a:custGeom>
              <a:avLst/>
              <a:gdLst>
                <a:gd name="connsiteX0" fmla="*/ 111466 w 111465"/>
                <a:gd name="connsiteY0" fmla="*/ 55838 h 111655"/>
                <a:gd name="connsiteX1" fmla="*/ 56026 w 111465"/>
                <a:gd name="connsiteY1" fmla="*/ 111655 h 111655"/>
                <a:gd name="connsiteX2" fmla="*/ 0 w 111465"/>
                <a:gd name="connsiteY2" fmla="*/ 55650 h 111655"/>
                <a:gd name="connsiteX3" fmla="*/ 55482 w 111465"/>
                <a:gd name="connsiteY3" fmla="*/ 1 h 111655"/>
                <a:gd name="connsiteX4" fmla="*/ 111466 w 111465"/>
                <a:gd name="connsiteY4" fmla="*/ 55838 h 11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65" h="111655">
                  <a:moveTo>
                    <a:pt x="111466" y="55838"/>
                  </a:moveTo>
                  <a:cubicBezTo>
                    <a:pt x="111466" y="86938"/>
                    <a:pt x="86728" y="111843"/>
                    <a:pt x="56026" y="111655"/>
                  </a:cubicBezTo>
                  <a:cubicBezTo>
                    <a:pt x="25491" y="111466"/>
                    <a:pt x="-104" y="85871"/>
                    <a:pt x="0" y="55650"/>
                  </a:cubicBezTo>
                  <a:cubicBezTo>
                    <a:pt x="105" y="26664"/>
                    <a:pt x="26517" y="168"/>
                    <a:pt x="55482" y="1"/>
                  </a:cubicBezTo>
                  <a:cubicBezTo>
                    <a:pt x="85640" y="-167"/>
                    <a:pt x="111466" y="25576"/>
                    <a:pt x="111466" y="55838"/>
                  </a:cubicBezTo>
                  <a:close/>
                </a:path>
              </a:pathLst>
            </a:custGeom>
            <a:grpFill/>
            <a:ln w="0" cap="flat">
              <a:noFill/>
              <a:prstDash val="solid"/>
              <a:miter/>
            </a:ln>
          </p:spPr>
          <p:txBody>
            <a:bodyPr rtlCol="0" anchor="ctr"/>
            <a:lstStyle/>
            <a:p>
              <a:endParaRPr lang="en-US" sz="1641"/>
            </a:p>
          </p:txBody>
        </p:sp>
      </p:grpSp>
      <p:sp>
        <p:nvSpPr>
          <p:cNvPr id="203" name="Isosceles Triangle 202">
            <a:extLst>
              <a:ext uri="{FF2B5EF4-FFF2-40B4-BE49-F238E27FC236}">
                <a16:creationId xmlns:a16="http://schemas.microsoft.com/office/drawing/2014/main" id="{FA00C2CE-1FFC-211F-8523-58B7B3085DA2}"/>
              </a:ext>
            </a:extLst>
          </p:cNvPr>
          <p:cNvSpPr/>
          <p:nvPr/>
        </p:nvSpPr>
        <p:spPr>
          <a:xfrm rot="5400000">
            <a:off x="6585382" y="4300498"/>
            <a:ext cx="368667" cy="100519"/>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nvGrpSpPr>
          <p:cNvPr id="6" name="Group 5">
            <a:extLst>
              <a:ext uri="{FF2B5EF4-FFF2-40B4-BE49-F238E27FC236}">
                <a16:creationId xmlns:a16="http://schemas.microsoft.com/office/drawing/2014/main" id="{74C308D9-B072-4742-A290-9BB3F754DA97}"/>
              </a:ext>
            </a:extLst>
          </p:cNvPr>
          <p:cNvGrpSpPr/>
          <p:nvPr/>
        </p:nvGrpSpPr>
        <p:grpSpPr>
          <a:xfrm>
            <a:off x="8269006" y="1300786"/>
            <a:ext cx="706224" cy="796301"/>
            <a:chOff x="8269006" y="1300786"/>
            <a:chExt cx="706224" cy="796301"/>
          </a:xfrm>
        </p:grpSpPr>
        <p:sp>
          <p:nvSpPr>
            <p:cNvPr id="207" name="Freeform: Shape 206">
              <a:extLst>
                <a:ext uri="{FF2B5EF4-FFF2-40B4-BE49-F238E27FC236}">
                  <a16:creationId xmlns:a16="http://schemas.microsoft.com/office/drawing/2014/main" id="{186E27A9-0473-9113-8AE3-D9478C5BDE09}"/>
                </a:ext>
              </a:extLst>
            </p:cNvPr>
            <p:cNvSpPr/>
            <p:nvPr/>
          </p:nvSpPr>
          <p:spPr>
            <a:xfrm>
              <a:off x="8348109" y="1324485"/>
              <a:ext cx="536902" cy="696839"/>
            </a:xfrm>
            <a:custGeom>
              <a:avLst/>
              <a:gdLst>
                <a:gd name="connsiteX0" fmla="*/ 733479 w 733526"/>
                <a:gd name="connsiteY0" fmla="*/ 447976 h 892841"/>
                <a:gd name="connsiteX1" fmla="*/ 733479 w 733526"/>
                <a:gd name="connsiteY1" fmla="*/ 848903 h 892841"/>
                <a:gd name="connsiteX2" fmla="*/ 690039 w 733526"/>
                <a:gd name="connsiteY2" fmla="*/ 892827 h 892841"/>
                <a:gd name="connsiteX3" fmla="*/ 209559 w 733526"/>
                <a:gd name="connsiteY3" fmla="*/ 892827 h 892841"/>
                <a:gd name="connsiteX4" fmla="*/ 198650 w 733526"/>
                <a:gd name="connsiteY4" fmla="*/ 892698 h 892841"/>
                <a:gd name="connsiteX5" fmla="*/ 189614 w 733526"/>
                <a:gd name="connsiteY5" fmla="*/ 878562 h 892841"/>
                <a:gd name="connsiteX6" fmla="*/ 211624 w 733526"/>
                <a:gd name="connsiteY6" fmla="*/ 717617 h 892841"/>
                <a:gd name="connsiteX7" fmla="*/ 185321 w 733526"/>
                <a:gd name="connsiteY7" fmla="*/ 682955 h 892841"/>
                <a:gd name="connsiteX8" fmla="*/ 112610 w 733526"/>
                <a:gd name="connsiteY8" fmla="*/ 632125 h 892841"/>
                <a:gd name="connsiteX9" fmla="*/ 84985 w 733526"/>
                <a:gd name="connsiteY9" fmla="*/ 618409 h 892841"/>
                <a:gd name="connsiteX10" fmla="*/ 21020 w 733526"/>
                <a:gd name="connsiteY10" fmla="*/ 618539 h 892841"/>
                <a:gd name="connsiteX11" fmla="*/ 42 w 733526"/>
                <a:gd name="connsiteY11" fmla="*/ 597464 h 892841"/>
                <a:gd name="connsiteX12" fmla="*/ 42 w 733526"/>
                <a:gd name="connsiteY12" fmla="*/ 185629 h 892841"/>
                <a:gd name="connsiteX13" fmla="*/ 107 w 733526"/>
                <a:gd name="connsiteY13" fmla="*/ 42111 h 892841"/>
                <a:gd name="connsiteX14" fmla="*/ 41416 w 733526"/>
                <a:gd name="connsiteY14" fmla="*/ 220 h 892841"/>
                <a:gd name="connsiteX15" fmla="*/ 90342 w 733526"/>
                <a:gd name="connsiteY15" fmla="*/ 48371 h 892841"/>
                <a:gd name="connsiteX16" fmla="*/ 90568 w 733526"/>
                <a:gd name="connsiteY16" fmla="*/ 104527 h 892841"/>
                <a:gd name="connsiteX17" fmla="*/ 135234 w 733526"/>
                <a:gd name="connsiteY17" fmla="*/ 149321 h 892841"/>
                <a:gd name="connsiteX18" fmla="*/ 180416 w 733526"/>
                <a:gd name="connsiteY18" fmla="*/ 106657 h 892841"/>
                <a:gd name="connsiteX19" fmla="*/ 180642 w 733526"/>
                <a:gd name="connsiteY19" fmla="*/ 58312 h 892841"/>
                <a:gd name="connsiteX20" fmla="*/ 171121 w 733526"/>
                <a:gd name="connsiteY20" fmla="*/ 45176 h 892841"/>
                <a:gd name="connsiteX21" fmla="*/ 162698 w 733526"/>
                <a:gd name="connsiteY21" fmla="*/ 57860 h 892841"/>
                <a:gd name="connsiteX22" fmla="*/ 162408 w 733526"/>
                <a:gd name="connsiteY22" fmla="*/ 101525 h 892841"/>
                <a:gd name="connsiteX23" fmla="*/ 136105 w 733526"/>
                <a:gd name="connsiteY23" fmla="*/ 130764 h 892841"/>
                <a:gd name="connsiteX24" fmla="*/ 109060 w 733526"/>
                <a:gd name="connsiteY24" fmla="*/ 102235 h 892841"/>
                <a:gd name="connsiteX25" fmla="*/ 108802 w 733526"/>
                <a:gd name="connsiteY25" fmla="*/ 13323 h 892841"/>
                <a:gd name="connsiteX26" fmla="*/ 122034 w 733526"/>
                <a:gd name="connsiteY26" fmla="*/ 156 h 892841"/>
                <a:gd name="connsiteX27" fmla="*/ 134524 w 733526"/>
                <a:gd name="connsiteY27" fmla="*/ 91 h 892841"/>
                <a:gd name="connsiteX28" fmla="*/ 685198 w 733526"/>
                <a:gd name="connsiteY28" fmla="*/ 91 h 892841"/>
                <a:gd name="connsiteX29" fmla="*/ 703884 w 733526"/>
                <a:gd name="connsiteY29" fmla="*/ 769 h 892841"/>
                <a:gd name="connsiteX30" fmla="*/ 733220 w 733526"/>
                <a:gd name="connsiteY30" fmla="*/ 33010 h 892841"/>
                <a:gd name="connsiteX31" fmla="*/ 733414 w 733526"/>
                <a:gd name="connsiteY31" fmla="*/ 71995 h 892841"/>
                <a:gd name="connsiteX32" fmla="*/ 733414 w 733526"/>
                <a:gd name="connsiteY32" fmla="*/ 447943 h 892841"/>
                <a:gd name="connsiteX33" fmla="*/ 382929 w 733526"/>
                <a:gd name="connsiteY33" fmla="*/ 63153 h 892841"/>
                <a:gd name="connsiteX34" fmla="*/ 265036 w 733526"/>
                <a:gd name="connsiteY34" fmla="*/ 175914 h 892841"/>
                <a:gd name="connsiteX35" fmla="*/ 278881 w 733526"/>
                <a:gd name="connsiteY35" fmla="*/ 200216 h 892841"/>
                <a:gd name="connsiteX36" fmla="*/ 292016 w 733526"/>
                <a:gd name="connsiteY36" fmla="*/ 177302 h 892841"/>
                <a:gd name="connsiteX37" fmla="*/ 345589 w 733526"/>
                <a:gd name="connsiteY37" fmla="*/ 99234 h 892841"/>
                <a:gd name="connsiteX38" fmla="*/ 441246 w 733526"/>
                <a:gd name="connsiteY38" fmla="*/ 112627 h 892841"/>
                <a:gd name="connsiteX39" fmla="*/ 497886 w 733526"/>
                <a:gd name="connsiteY39" fmla="*/ 113143 h 892841"/>
                <a:gd name="connsiteX40" fmla="*/ 620297 w 733526"/>
                <a:gd name="connsiteY40" fmla="*/ 116790 h 892841"/>
                <a:gd name="connsiteX41" fmla="*/ 626009 w 733526"/>
                <a:gd name="connsiteY41" fmla="*/ 241138 h 892841"/>
                <a:gd name="connsiteX42" fmla="*/ 499887 w 733526"/>
                <a:gd name="connsiteY42" fmla="*/ 367777 h 892841"/>
                <a:gd name="connsiteX43" fmla="*/ 438084 w 733526"/>
                <a:gd name="connsiteY43" fmla="*/ 364937 h 892841"/>
                <a:gd name="connsiteX44" fmla="*/ 373893 w 733526"/>
                <a:gd name="connsiteY44" fmla="*/ 301069 h 892841"/>
                <a:gd name="connsiteX45" fmla="*/ 348171 w 733526"/>
                <a:gd name="connsiteY45" fmla="*/ 296519 h 892841"/>
                <a:gd name="connsiteX46" fmla="*/ 353593 w 733526"/>
                <a:gd name="connsiteY46" fmla="*/ 320691 h 892841"/>
                <a:gd name="connsiteX47" fmla="*/ 419333 w 733526"/>
                <a:gd name="connsiteY47" fmla="*/ 386302 h 892841"/>
                <a:gd name="connsiteX48" fmla="*/ 520832 w 733526"/>
                <a:gd name="connsiteY48" fmla="*/ 385366 h 892841"/>
                <a:gd name="connsiteX49" fmla="*/ 637466 w 733526"/>
                <a:gd name="connsiteY49" fmla="*/ 268828 h 892841"/>
                <a:gd name="connsiteX50" fmla="*/ 648633 w 733526"/>
                <a:gd name="connsiteY50" fmla="*/ 105721 h 892841"/>
                <a:gd name="connsiteX51" fmla="*/ 484202 w 733526"/>
                <a:gd name="connsiteY51" fmla="*/ 88616 h 892841"/>
                <a:gd name="connsiteX52" fmla="*/ 456027 w 733526"/>
                <a:gd name="connsiteY52" fmla="*/ 88390 h 892841"/>
                <a:gd name="connsiteX53" fmla="*/ 383026 w 733526"/>
                <a:gd name="connsiteY53" fmla="*/ 63088 h 892841"/>
                <a:gd name="connsiteX54" fmla="*/ 478554 w 733526"/>
                <a:gd name="connsiteY54" fmla="*/ 236394 h 892841"/>
                <a:gd name="connsiteX55" fmla="*/ 497240 w 733526"/>
                <a:gd name="connsiteY55" fmla="*/ 279640 h 892841"/>
                <a:gd name="connsiteX56" fmla="*/ 514087 w 733526"/>
                <a:gd name="connsiteY56" fmla="*/ 301779 h 892841"/>
                <a:gd name="connsiteX57" fmla="*/ 533709 w 733526"/>
                <a:gd name="connsiteY57" fmla="*/ 281383 h 892841"/>
                <a:gd name="connsiteX58" fmla="*/ 538743 w 733526"/>
                <a:gd name="connsiteY58" fmla="*/ 270958 h 892841"/>
                <a:gd name="connsiteX59" fmla="*/ 573404 w 733526"/>
                <a:gd name="connsiteY59" fmla="*/ 243591 h 892841"/>
                <a:gd name="connsiteX60" fmla="*/ 589864 w 733526"/>
                <a:gd name="connsiteY60" fmla="*/ 231198 h 892841"/>
                <a:gd name="connsiteX61" fmla="*/ 572114 w 733526"/>
                <a:gd name="connsiteY61" fmla="*/ 217127 h 892841"/>
                <a:gd name="connsiteX62" fmla="*/ 518637 w 733526"/>
                <a:gd name="connsiteY62" fmla="*/ 241267 h 892841"/>
                <a:gd name="connsiteX63" fmla="*/ 500564 w 733526"/>
                <a:gd name="connsiteY63" fmla="*/ 198990 h 892841"/>
                <a:gd name="connsiteX64" fmla="*/ 482233 w 733526"/>
                <a:gd name="connsiteY64" fmla="*/ 175495 h 892841"/>
                <a:gd name="connsiteX65" fmla="*/ 462514 w 733526"/>
                <a:gd name="connsiteY65" fmla="*/ 197570 h 892841"/>
                <a:gd name="connsiteX66" fmla="*/ 436244 w 733526"/>
                <a:gd name="connsiteY66" fmla="*/ 257339 h 892841"/>
                <a:gd name="connsiteX67" fmla="*/ 407844 w 733526"/>
                <a:gd name="connsiteY67" fmla="*/ 144577 h 892841"/>
                <a:gd name="connsiteX68" fmla="*/ 393418 w 733526"/>
                <a:gd name="connsiteY68" fmla="*/ 125762 h 892841"/>
                <a:gd name="connsiteX69" fmla="*/ 376475 w 733526"/>
                <a:gd name="connsiteY69" fmla="*/ 141995 h 892841"/>
                <a:gd name="connsiteX70" fmla="*/ 353690 w 733526"/>
                <a:gd name="connsiteY70" fmla="*/ 205218 h 892841"/>
                <a:gd name="connsiteX71" fmla="*/ 310444 w 733526"/>
                <a:gd name="connsiteY71" fmla="*/ 235394 h 892841"/>
                <a:gd name="connsiteX72" fmla="*/ 275654 w 733526"/>
                <a:gd name="connsiteY72" fmla="*/ 235297 h 892841"/>
                <a:gd name="connsiteX73" fmla="*/ 252740 w 733526"/>
                <a:gd name="connsiteY73" fmla="*/ 248367 h 892841"/>
                <a:gd name="connsiteX74" fmla="*/ 274685 w 733526"/>
                <a:gd name="connsiteY74" fmla="*/ 262374 h 892841"/>
                <a:gd name="connsiteX75" fmla="*/ 332680 w 733526"/>
                <a:gd name="connsiteY75" fmla="*/ 262922 h 892841"/>
                <a:gd name="connsiteX76" fmla="*/ 373957 w 733526"/>
                <a:gd name="connsiteY76" fmla="*/ 232553 h 892841"/>
                <a:gd name="connsiteX77" fmla="*/ 390836 w 733526"/>
                <a:gd name="connsiteY77" fmla="*/ 199990 h 892841"/>
                <a:gd name="connsiteX78" fmla="*/ 417203 w 733526"/>
                <a:gd name="connsiteY78" fmla="*/ 298132 h 892841"/>
                <a:gd name="connsiteX79" fmla="*/ 433565 w 733526"/>
                <a:gd name="connsiteY79" fmla="*/ 323273 h 892841"/>
                <a:gd name="connsiteX80" fmla="*/ 454640 w 733526"/>
                <a:gd name="connsiteY80" fmla="*/ 299100 h 892841"/>
                <a:gd name="connsiteX81" fmla="*/ 478522 w 733526"/>
                <a:gd name="connsiteY81" fmla="*/ 236426 h 892841"/>
                <a:gd name="connsiteX82" fmla="*/ 388512 w 733526"/>
                <a:gd name="connsiteY82" fmla="*/ 502485 h 892841"/>
                <a:gd name="connsiteX83" fmla="*/ 251417 w 733526"/>
                <a:gd name="connsiteY83" fmla="*/ 502678 h 892841"/>
                <a:gd name="connsiteX84" fmla="*/ 235893 w 733526"/>
                <a:gd name="connsiteY84" fmla="*/ 517589 h 892841"/>
                <a:gd name="connsiteX85" fmla="*/ 250965 w 733526"/>
                <a:gd name="connsiteY85" fmla="*/ 534951 h 892841"/>
                <a:gd name="connsiteX86" fmla="*/ 257193 w 733526"/>
                <a:gd name="connsiteY86" fmla="*/ 535113 h 892841"/>
                <a:gd name="connsiteX87" fmla="*/ 520477 w 733526"/>
                <a:gd name="connsiteY87" fmla="*/ 535113 h 892841"/>
                <a:gd name="connsiteX88" fmla="*/ 529804 w 733526"/>
                <a:gd name="connsiteY88" fmla="*/ 534596 h 892841"/>
                <a:gd name="connsiteX89" fmla="*/ 541615 w 733526"/>
                <a:gd name="connsiteY89" fmla="*/ 517492 h 892841"/>
                <a:gd name="connsiteX90" fmla="*/ 530288 w 733526"/>
                <a:gd name="connsiteY90" fmla="*/ 502904 h 892841"/>
                <a:gd name="connsiteX91" fmla="*/ 517830 w 733526"/>
                <a:gd name="connsiteY91" fmla="*/ 502517 h 892841"/>
                <a:gd name="connsiteX92" fmla="*/ 388512 w 733526"/>
                <a:gd name="connsiteY92" fmla="*/ 502549 h 892841"/>
                <a:gd name="connsiteX93" fmla="*/ 391449 w 733526"/>
                <a:gd name="connsiteY93" fmla="*/ 619636 h 892841"/>
                <a:gd name="connsiteX94" fmla="*/ 254353 w 733526"/>
                <a:gd name="connsiteY94" fmla="*/ 619829 h 892841"/>
                <a:gd name="connsiteX95" fmla="*/ 238830 w 733526"/>
                <a:gd name="connsiteY95" fmla="*/ 634740 h 892841"/>
                <a:gd name="connsiteX96" fmla="*/ 253902 w 733526"/>
                <a:gd name="connsiteY96" fmla="*/ 652102 h 892841"/>
                <a:gd name="connsiteX97" fmla="*/ 260130 w 733526"/>
                <a:gd name="connsiteY97" fmla="*/ 652264 h 892841"/>
                <a:gd name="connsiteX98" fmla="*/ 523414 w 733526"/>
                <a:gd name="connsiteY98" fmla="*/ 652264 h 892841"/>
                <a:gd name="connsiteX99" fmla="*/ 532740 w 733526"/>
                <a:gd name="connsiteY99" fmla="*/ 651747 h 892841"/>
                <a:gd name="connsiteX100" fmla="*/ 544552 w 733526"/>
                <a:gd name="connsiteY100" fmla="*/ 634643 h 892841"/>
                <a:gd name="connsiteX101" fmla="*/ 533225 w 733526"/>
                <a:gd name="connsiteY101" fmla="*/ 620055 h 892841"/>
                <a:gd name="connsiteX102" fmla="*/ 520767 w 733526"/>
                <a:gd name="connsiteY102" fmla="*/ 619668 h 892841"/>
                <a:gd name="connsiteX103" fmla="*/ 391449 w 733526"/>
                <a:gd name="connsiteY103" fmla="*/ 619700 h 892841"/>
                <a:gd name="connsiteX104" fmla="*/ 397323 w 733526"/>
                <a:gd name="connsiteY104" fmla="*/ 736755 h 892841"/>
                <a:gd name="connsiteX105" fmla="*/ 260227 w 733526"/>
                <a:gd name="connsiteY105" fmla="*/ 736948 h 892841"/>
                <a:gd name="connsiteX106" fmla="*/ 244704 w 733526"/>
                <a:gd name="connsiteY106" fmla="*/ 751858 h 892841"/>
                <a:gd name="connsiteX107" fmla="*/ 259775 w 733526"/>
                <a:gd name="connsiteY107" fmla="*/ 769221 h 892841"/>
                <a:gd name="connsiteX108" fmla="*/ 266004 w 733526"/>
                <a:gd name="connsiteY108" fmla="*/ 769383 h 892841"/>
                <a:gd name="connsiteX109" fmla="*/ 529287 w 733526"/>
                <a:gd name="connsiteY109" fmla="*/ 769383 h 892841"/>
                <a:gd name="connsiteX110" fmla="*/ 538614 w 733526"/>
                <a:gd name="connsiteY110" fmla="*/ 768866 h 892841"/>
                <a:gd name="connsiteX111" fmla="*/ 550426 w 733526"/>
                <a:gd name="connsiteY111" fmla="*/ 751761 h 892841"/>
                <a:gd name="connsiteX112" fmla="*/ 539098 w 733526"/>
                <a:gd name="connsiteY112" fmla="*/ 737174 h 892841"/>
                <a:gd name="connsiteX113" fmla="*/ 526641 w 733526"/>
                <a:gd name="connsiteY113" fmla="*/ 736787 h 892841"/>
                <a:gd name="connsiteX114" fmla="*/ 397323 w 733526"/>
                <a:gd name="connsiteY114" fmla="*/ 736819 h 89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33526" h="892841">
                  <a:moveTo>
                    <a:pt x="733479" y="447976"/>
                  </a:moveTo>
                  <a:cubicBezTo>
                    <a:pt x="733479" y="581618"/>
                    <a:pt x="733479" y="715261"/>
                    <a:pt x="733479" y="848903"/>
                  </a:cubicBezTo>
                  <a:cubicBezTo>
                    <a:pt x="733479" y="882628"/>
                    <a:pt x="723409" y="892827"/>
                    <a:pt x="690039" y="892827"/>
                  </a:cubicBezTo>
                  <a:cubicBezTo>
                    <a:pt x="529868" y="892859"/>
                    <a:pt x="369729" y="892827"/>
                    <a:pt x="209559" y="892827"/>
                  </a:cubicBezTo>
                  <a:cubicBezTo>
                    <a:pt x="205912" y="892827"/>
                    <a:pt x="202265" y="892730"/>
                    <a:pt x="198650" y="892698"/>
                  </a:cubicBezTo>
                  <a:cubicBezTo>
                    <a:pt x="188387" y="892601"/>
                    <a:pt x="185870" y="887663"/>
                    <a:pt x="189614" y="878562"/>
                  </a:cubicBezTo>
                  <a:cubicBezTo>
                    <a:pt x="210979" y="826829"/>
                    <a:pt x="213076" y="772448"/>
                    <a:pt x="211624" y="717617"/>
                  </a:cubicBezTo>
                  <a:cubicBezTo>
                    <a:pt x="210946" y="691831"/>
                    <a:pt x="209946" y="690120"/>
                    <a:pt x="185321" y="682955"/>
                  </a:cubicBezTo>
                  <a:cubicBezTo>
                    <a:pt x="155243" y="674209"/>
                    <a:pt x="130909" y="657266"/>
                    <a:pt x="112610" y="632125"/>
                  </a:cubicBezTo>
                  <a:cubicBezTo>
                    <a:pt x="105381" y="622218"/>
                    <a:pt x="97087" y="618087"/>
                    <a:pt x="84985" y="618409"/>
                  </a:cubicBezTo>
                  <a:cubicBezTo>
                    <a:pt x="63685" y="618990"/>
                    <a:pt x="42352" y="618603"/>
                    <a:pt x="21020" y="618539"/>
                  </a:cubicBezTo>
                  <a:cubicBezTo>
                    <a:pt x="688" y="618474"/>
                    <a:pt x="74" y="617925"/>
                    <a:pt x="42" y="597464"/>
                  </a:cubicBezTo>
                  <a:cubicBezTo>
                    <a:pt x="10" y="460175"/>
                    <a:pt x="42" y="322886"/>
                    <a:pt x="42" y="185629"/>
                  </a:cubicBezTo>
                  <a:cubicBezTo>
                    <a:pt x="42" y="137800"/>
                    <a:pt x="-87" y="89939"/>
                    <a:pt x="107" y="42111"/>
                  </a:cubicBezTo>
                  <a:cubicBezTo>
                    <a:pt x="204" y="11677"/>
                    <a:pt x="11402" y="-6"/>
                    <a:pt x="41416" y="220"/>
                  </a:cubicBezTo>
                  <a:cubicBezTo>
                    <a:pt x="98733" y="672"/>
                    <a:pt x="89503" y="-7848"/>
                    <a:pt x="90342" y="48371"/>
                  </a:cubicBezTo>
                  <a:cubicBezTo>
                    <a:pt x="90632" y="67090"/>
                    <a:pt x="90052" y="85808"/>
                    <a:pt x="90568" y="104527"/>
                  </a:cubicBezTo>
                  <a:cubicBezTo>
                    <a:pt x="91278" y="130151"/>
                    <a:pt x="110480" y="149063"/>
                    <a:pt x="135234" y="149321"/>
                  </a:cubicBezTo>
                  <a:cubicBezTo>
                    <a:pt x="159116" y="149580"/>
                    <a:pt x="178964" y="131378"/>
                    <a:pt x="180416" y="106657"/>
                  </a:cubicBezTo>
                  <a:cubicBezTo>
                    <a:pt x="181352" y="90585"/>
                    <a:pt x="180803" y="74416"/>
                    <a:pt x="180642" y="58312"/>
                  </a:cubicBezTo>
                  <a:cubicBezTo>
                    <a:pt x="180577" y="51889"/>
                    <a:pt x="179835" y="44821"/>
                    <a:pt x="171121" y="45176"/>
                  </a:cubicBezTo>
                  <a:cubicBezTo>
                    <a:pt x="163537" y="45499"/>
                    <a:pt x="162795" y="51954"/>
                    <a:pt x="162698" y="57860"/>
                  </a:cubicBezTo>
                  <a:cubicBezTo>
                    <a:pt x="162504" y="72415"/>
                    <a:pt x="162795" y="86970"/>
                    <a:pt x="162408" y="101525"/>
                  </a:cubicBezTo>
                  <a:cubicBezTo>
                    <a:pt x="161956" y="118049"/>
                    <a:pt x="150499" y="130474"/>
                    <a:pt x="136105" y="130764"/>
                  </a:cubicBezTo>
                  <a:cubicBezTo>
                    <a:pt x="121679" y="131055"/>
                    <a:pt x="109415" y="119017"/>
                    <a:pt x="109060" y="102235"/>
                  </a:cubicBezTo>
                  <a:cubicBezTo>
                    <a:pt x="108447" y="72609"/>
                    <a:pt x="108964" y="42950"/>
                    <a:pt x="108802" y="13323"/>
                  </a:cubicBezTo>
                  <a:cubicBezTo>
                    <a:pt x="108738" y="4093"/>
                    <a:pt x="113030" y="-38"/>
                    <a:pt x="122034" y="156"/>
                  </a:cubicBezTo>
                  <a:cubicBezTo>
                    <a:pt x="126197" y="252"/>
                    <a:pt x="130361" y="91"/>
                    <a:pt x="134524" y="91"/>
                  </a:cubicBezTo>
                  <a:cubicBezTo>
                    <a:pt x="318093" y="91"/>
                    <a:pt x="501662" y="91"/>
                    <a:pt x="685198" y="91"/>
                  </a:cubicBezTo>
                  <a:cubicBezTo>
                    <a:pt x="691427" y="91"/>
                    <a:pt x="697720" y="-70"/>
                    <a:pt x="703884" y="769"/>
                  </a:cubicBezTo>
                  <a:cubicBezTo>
                    <a:pt x="723054" y="3383"/>
                    <a:pt x="732446" y="13581"/>
                    <a:pt x="733220" y="33010"/>
                  </a:cubicBezTo>
                  <a:cubicBezTo>
                    <a:pt x="733769" y="45983"/>
                    <a:pt x="733414" y="58989"/>
                    <a:pt x="733414" y="71995"/>
                  </a:cubicBezTo>
                  <a:cubicBezTo>
                    <a:pt x="733414" y="197311"/>
                    <a:pt x="733414" y="322627"/>
                    <a:pt x="733414" y="447943"/>
                  </a:cubicBezTo>
                  <a:close/>
                  <a:moveTo>
                    <a:pt x="382929" y="63153"/>
                  </a:moveTo>
                  <a:cubicBezTo>
                    <a:pt x="318867" y="62927"/>
                    <a:pt x="265197" y="114079"/>
                    <a:pt x="265036" y="175914"/>
                  </a:cubicBezTo>
                  <a:cubicBezTo>
                    <a:pt x="265036" y="186306"/>
                    <a:pt x="262809" y="200313"/>
                    <a:pt x="278881" y="200216"/>
                  </a:cubicBezTo>
                  <a:cubicBezTo>
                    <a:pt x="293178" y="200119"/>
                    <a:pt x="291306" y="187081"/>
                    <a:pt x="292016" y="177302"/>
                  </a:cubicBezTo>
                  <a:cubicBezTo>
                    <a:pt x="294695" y="140834"/>
                    <a:pt x="312735" y="114531"/>
                    <a:pt x="345589" y="99234"/>
                  </a:cubicBezTo>
                  <a:cubicBezTo>
                    <a:pt x="379960" y="83259"/>
                    <a:pt x="412104" y="89810"/>
                    <a:pt x="441246" y="112627"/>
                  </a:cubicBezTo>
                  <a:cubicBezTo>
                    <a:pt x="470292" y="135380"/>
                    <a:pt x="470099" y="135638"/>
                    <a:pt x="497886" y="113143"/>
                  </a:cubicBezTo>
                  <a:cubicBezTo>
                    <a:pt x="536161" y="82129"/>
                    <a:pt x="586733" y="83646"/>
                    <a:pt x="620297" y="116790"/>
                  </a:cubicBezTo>
                  <a:cubicBezTo>
                    <a:pt x="653926" y="149999"/>
                    <a:pt x="658315" y="205928"/>
                    <a:pt x="626009" y="241138"/>
                  </a:cubicBezTo>
                  <a:cubicBezTo>
                    <a:pt x="585733" y="284997"/>
                    <a:pt x="542810" y="326500"/>
                    <a:pt x="499887" y="367777"/>
                  </a:cubicBezTo>
                  <a:cubicBezTo>
                    <a:pt x="480749" y="386173"/>
                    <a:pt x="457415" y="383914"/>
                    <a:pt x="438084" y="364937"/>
                  </a:cubicBezTo>
                  <a:cubicBezTo>
                    <a:pt x="416558" y="343799"/>
                    <a:pt x="395419" y="322240"/>
                    <a:pt x="373893" y="301069"/>
                  </a:cubicBezTo>
                  <a:cubicBezTo>
                    <a:pt x="366534" y="293808"/>
                    <a:pt x="357659" y="286127"/>
                    <a:pt x="348171" y="296519"/>
                  </a:cubicBezTo>
                  <a:cubicBezTo>
                    <a:pt x="340006" y="305490"/>
                    <a:pt x="346848" y="313881"/>
                    <a:pt x="353593" y="320691"/>
                  </a:cubicBezTo>
                  <a:cubicBezTo>
                    <a:pt x="375377" y="342701"/>
                    <a:pt x="396936" y="364937"/>
                    <a:pt x="419333" y="386302"/>
                  </a:cubicBezTo>
                  <a:cubicBezTo>
                    <a:pt x="450025" y="415541"/>
                    <a:pt x="490656" y="415122"/>
                    <a:pt x="520832" y="385366"/>
                  </a:cubicBezTo>
                  <a:cubicBezTo>
                    <a:pt x="559979" y="346800"/>
                    <a:pt x="598739" y="307814"/>
                    <a:pt x="637466" y="268828"/>
                  </a:cubicBezTo>
                  <a:cubicBezTo>
                    <a:pt x="685585" y="220387"/>
                    <a:pt x="689975" y="154743"/>
                    <a:pt x="648633" y="105721"/>
                  </a:cubicBezTo>
                  <a:cubicBezTo>
                    <a:pt x="606613" y="55891"/>
                    <a:pt x="538614" y="48275"/>
                    <a:pt x="484202" y="88616"/>
                  </a:cubicBezTo>
                  <a:cubicBezTo>
                    <a:pt x="473068" y="96878"/>
                    <a:pt x="465774" y="96491"/>
                    <a:pt x="456027" y="88390"/>
                  </a:cubicBezTo>
                  <a:cubicBezTo>
                    <a:pt x="434921" y="70930"/>
                    <a:pt x="410232" y="63185"/>
                    <a:pt x="383026" y="63088"/>
                  </a:cubicBezTo>
                  <a:close/>
                  <a:moveTo>
                    <a:pt x="478554" y="236394"/>
                  </a:moveTo>
                  <a:cubicBezTo>
                    <a:pt x="490882" y="251272"/>
                    <a:pt x="491657" y="266505"/>
                    <a:pt x="497240" y="279640"/>
                  </a:cubicBezTo>
                  <a:cubicBezTo>
                    <a:pt x="501016" y="288483"/>
                    <a:pt x="501081" y="301489"/>
                    <a:pt x="514087" y="301779"/>
                  </a:cubicBezTo>
                  <a:cubicBezTo>
                    <a:pt x="526318" y="302070"/>
                    <a:pt x="528932" y="289935"/>
                    <a:pt x="533709" y="281383"/>
                  </a:cubicBezTo>
                  <a:cubicBezTo>
                    <a:pt x="535580" y="277994"/>
                    <a:pt x="537581" y="274605"/>
                    <a:pt x="538743" y="270958"/>
                  </a:cubicBezTo>
                  <a:cubicBezTo>
                    <a:pt x="544197" y="254015"/>
                    <a:pt x="553072" y="242203"/>
                    <a:pt x="573404" y="243591"/>
                  </a:cubicBezTo>
                  <a:cubicBezTo>
                    <a:pt x="581344" y="244140"/>
                    <a:pt x="589831" y="241106"/>
                    <a:pt x="589864" y="231198"/>
                  </a:cubicBezTo>
                  <a:cubicBezTo>
                    <a:pt x="589928" y="220225"/>
                    <a:pt x="581214" y="217934"/>
                    <a:pt x="572114" y="217127"/>
                  </a:cubicBezTo>
                  <a:cubicBezTo>
                    <a:pt x="550620" y="215191"/>
                    <a:pt x="530062" y="215610"/>
                    <a:pt x="518637" y="241267"/>
                  </a:cubicBezTo>
                  <a:cubicBezTo>
                    <a:pt x="508052" y="226906"/>
                    <a:pt x="505050" y="212641"/>
                    <a:pt x="500564" y="198990"/>
                  </a:cubicBezTo>
                  <a:cubicBezTo>
                    <a:pt x="497272" y="189017"/>
                    <a:pt x="496562" y="176140"/>
                    <a:pt x="482233" y="175495"/>
                  </a:cubicBezTo>
                  <a:cubicBezTo>
                    <a:pt x="467517" y="174817"/>
                    <a:pt x="466903" y="188081"/>
                    <a:pt x="462514" y="197570"/>
                  </a:cubicBezTo>
                  <a:cubicBezTo>
                    <a:pt x="454156" y="215675"/>
                    <a:pt x="451122" y="236362"/>
                    <a:pt x="436244" y="257339"/>
                  </a:cubicBezTo>
                  <a:cubicBezTo>
                    <a:pt x="425885" y="216127"/>
                    <a:pt x="416977" y="180304"/>
                    <a:pt x="407844" y="144577"/>
                  </a:cubicBezTo>
                  <a:cubicBezTo>
                    <a:pt x="405746" y="136380"/>
                    <a:pt x="403842" y="126795"/>
                    <a:pt x="393418" y="125762"/>
                  </a:cubicBezTo>
                  <a:cubicBezTo>
                    <a:pt x="382574" y="124665"/>
                    <a:pt x="379476" y="134250"/>
                    <a:pt x="376475" y="141995"/>
                  </a:cubicBezTo>
                  <a:cubicBezTo>
                    <a:pt x="368374" y="162908"/>
                    <a:pt x="359079" y="183595"/>
                    <a:pt x="353690" y="205218"/>
                  </a:cubicBezTo>
                  <a:cubicBezTo>
                    <a:pt x="347655" y="229423"/>
                    <a:pt x="334520" y="238395"/>
                    <a:pt x="310444" y="235394"/>
                  </a:cubicBezTo>
                  <a:cubicBezTo>
                    <a:pt x="299019" y="233974"/>
                    <a:pt x="287272" y="234909"/>
                    <a:pt x="275654" y="235297"/>
                  </a:cubicBezTo>
                  <a:cubicBezTo>
                    <a:pt x="265810" y="235619"/>
                    <a:pt x="253224" y="234070"/>
                    <a:pt x="252740" y="248367"/>
                  </a:cubicBezTo>
                  <a:cubicBezTo>
                    <a:pt x="252256" y="262858"/>
                    <a:pt x="264745" y="262180"/>
                    <a:pt x="274685" y="262374"/>
                  </a:cubicBezTo>
                  <a:cubicBezTo>
                    <a:pt x="294017" y="262761"/>
                    <a:pt x="313510" y="261051"/>
                    <a:pt x="332680" y="262922"/>
                  </a:cubicBezTo>
                  <a:cubicBezTo>
                    <a:pt x="356723" y="265311"/>
                    <a:pt x="368342" y="254370"/>
                    <a:pt x="373957" y="232553"/>
                  </a:cubicBezTo>
                  <a:cubicBezTo>
                    <a:pt x="376830" y="221387"/>
                    <a:pt x="378411" y="208801"/>
                    <a:pt x="390836" y="199990"/>
                  </a:cubicBezTo>
                  <a:cubicBezTo>
                    <a:pt x="403616" y="233393"/>
                    <a:pt x="407682" y="266505"/>
                    <a:pt x="417203" y="298132"/>
                  </a:cubicBezTo>
                  <a:cubicBezTo>
                    <a:pt x="420172" y="307943"/>
                    <a:pt x="419720" y="322402"/>
                    <a:pt x="433565" y="323273"/>
                  </a:cubicBezTo>
                  <a:cubicBezTo>
                    <a:pt x="448508" y="324209"/>
                    <a:pt x="450380" y="309170"/>
                    <a:pt x="454640" y="299100"/>
                  </a:cubicBezTo>
                  <a:cubicBezTo>
                    <a:pt x="462934" y="279511"/>
                    <a:pt x="469873" y="259372"/>
                    <a:pt x="478522" y="236426"/>
                  </a:cubicBezTo>
                  <a:close/>
                  <a:moveTo>
                    <a:pt x="388512" y="502485"/>
                  </a:moveTo>
                  <a:cubicBezTo>
                    <a:pt x="342814" y="502485"/>
                    <a:pt x="297115" y="502323"/>
                    <a:pt x="251417" y="502678"/>
                  </a:cubicBezTo>
                  <a:cubicBezTo>
                    <a:pt x="245059" y="502711"/>
                    <a:pt x="235990" y="499968"/>
                    <a:pt x="235893" y="517589"/>
                  </a:cubicBezTo>
                  <a:cubicBezTo>
                    <a:pt x="235796" y="533693"/>
                    <a:pt x="244091" y="534209"/>
                    <a:pt x="250965" y="534951"/>
                  </a:cubicBezTo>
                  <a:cubicBezTo>
                    <a:pt x="253030" y="535177"/>
                    <a:pt x="255128" y="535113"/>
                    <a:pt x="257193" y="535113"/>
                  </a:cubicBezTo>
                  <a:cubicBezTo>
                    <a:pt x="344944" y="535113"/>
                    <a:pt x="432726" y="535113"/>
                    <a:pt x="520477" y="535113"/>
                  </a:cubicBezTo>
                  <a:cubicBezTo>
                    <a:pt x="523575" y="535113"/>
                    <a:pt x="526738" y="535177"/>
                    <a:pt x="529804" y="534596"/>
                  </a:cubicBezTo>
                  <a:cubicBezTo>
                    <a:pt x="535742" y="533467"/>
                    <a:pt x="541874" y="531176"/>
                    <a:pt x="541615" y="517492"/>
                  </a:cubicBezTo>
                  <a:cubicBezTo>
                    <a:pt x="541390" y="505357"/>
                    <a:pt x="535677" y="503518"/>
                    <a:pt x="530288" y="502904"/>
                  </a:cubicBezTo>
                  <a:cubicBezTo>
                    <a:pt x="526157" y="502420"/>
                    <a:pt x="521994" y="502517"/>
                    <a:pt x="517830" y="502517"/>
                  </a:cubicBezTo>
                  <a:cubicBezTo>
                    <a:pt x="474714" y="502517"/>
                    <a:pt x="431629" y="502517"/>
                    <a:pt x="388512" y="502549"/>
                  </a:cubicBezTo>
                  <a:close/>
                  <a:moveTo>
                    <a:pt x="391449" y="619636"/>
                  </a:moveTo>
                  <a:cubicBezTo>
                    <a:pt x="345751" y="619636"/>
                    <a:pt x="300052" y="619474"/>
                    <a:pt x="254353" y="619829"/>
                  </a:cubicBezTo>
                  <a:cubicBezTo>
                    <a:pt x="247996" y="619862"/>
                    <a:pt x="238927" y="617119"/>
                    <a:pt x="238830" y="634740"/>
                  </a:cubicBezTo>
                  <a:cubicBezTo>
                    <a:pt x="238733" y="650844"/>
                    <a:pt x="247027" y="651360"/>
                    <a:pt x="253902" y="652102"/>
                  </a:cubicBezTo>
                  <a:cubicBezTo>
                    <a:pt x="255967" y="652328"/>
                    <a:pt x="258065" y="652264"/>
                    <a:pt x="260130" y="652264"/>
                  </a:cubicBezTo>
                  <a:cubicBezTo>
                    <a:pt x="347881" y="652264"/>
                    <a:pt x="435663" y="652264"/>
                    <a:pt x="523414" y="652264"/>
                  </a:cubicBezTo>
                  <a:cubicBezTo>
                    <a:pt x="526512" y="652264"/>
                    <a:pt x="529674" y="652328"/>
                    <a:pt x="532740" y="651747"/>
                  </a:cubicBezTo>
                  <a:cubicBezTo>
                    <a:pt x="538679" y="650618"/>
                    <a:pt x="544811" y="648327"/>
                    <a:pt x="544552" y="634643"/>
                  </a:cubicBezTo>
                  <a:cubicBezTo>
                    <a:pt x="544326" y="622508"/>
                    <a:pt x="538614" y="620669"/>
                    <a:pt x="533225" y="620055"/>
                  </a:cubicBezTo>
                  <a:cubicBezTo>
                    <a:pt x="529094" y="619571"/>
                    <a:pt x="524930" y="619668"/>
                    <a:pt x="520767" y="619668"/>
                  </a:cubicBezTo>
                  <a:cubicBezTo>
                    <a:pt x="477650" y="619668"/>
                    <a:pt x="434566" y="619668"/>
                    <a:pt x="391449" y="619700"/>
                  </a:cubicBezTo>
                  <a:close/>
                  <a:moveTo>
                    <a:pt x="397323" y="736755"/>
                  </a:moveTo>
                  <a:cubicBezTo>
                    <a:pt x="351624" y="736755"/>
                    <a:pt x="305926" y="736593"/>
                    <a:pt x="260227" y="736948"/>
                  </a:cubicBezTo>
                  <a:cubicBezTo>
                    <a:pt x="253869" y="736980"/>
                    <a:pt x="244801" y="734237"/>
                    <a:pt x="244704" y="751858"/>
                  </a:cubicBezTo>
                  <a:cubicBezTo>
                    <a:pt x="244607" y="767963"/>
                    <a:pt x="252901" y="768479"/>
                    <a:pt x="259775" y="769221"/>
                  </a:cubicBezTo>
                  <a:cubicBezTo>
                    <a:pt x="261841" y="769447"/>
                    <a:pt x="263939" y="769383"/>
                    <a:pt x="266004" y="769383"/>
                  </a:cubicBezTo>
                  <a:cubicBezTo>
                    <a:pt x="353754" y="769383"/>
                    <a:pt x="441537" y="769383"/>
                    <a:pt x="529287" y="769383"/>
                  </a:cubicBezTo>
                  <a:cubicBezTo>
                    <a:pt x="532385" y="769383"/>
                    <a:pt x="535548" y="769447"/>
                    <a:pt x="538614" y="768866"/>
                  </a:cubicBezTo>
                  <a:cubicBezTo>
                    <a:pt x="544552" y="767737"/>
                    <a:pt x="550684" y="765445"/>
                    <a:pt x="550426" y="751761"/>
                  </a:cubicBezTo>
                  <a:cubicBezTo>
                    <a:pt x="550200" y="739627"/>
                    <a:pt x="544488" y="737787"/>
                    <a:pt x="539098" y="737174"/>
                  </a:cubicBezTo>
                  <a:cubicBezTo>
                    <a:pt x="534967" y="736690"/>
                    <a:pt x="530804" y="736787"/>
                    <a:pt x="526641" y="736787"/>
                  </a:cubicBezTo>
                  <a:cubicBezTo>
                    <a:pt x="483524" y="736787"/>
                    <a:pt x="440440" y="736787"/>
                    <a:pt x="397323" y="736819"/>
                  </a:cubicBezTo>
                  <a:close/>
                </a:path>
              </a:pathLst>
            </a:custGeom>
            <a:solidFill>
              <a:srgbClr val="17948B">
                <a:alpha val="50196"/>
              </a:srgbClr>
            </a:solidFill>
            <a:ln w="0" cap="flat">
              <a:noFill/>
              <a:prstDash val="solid"/>
              <a:miter/>
            </a:ln>
          </p:spPr>
          <p:txBody>
            <a:bodyPr rtlCol="0" anchor="ctr"/>
            <a:lstStyle/>
            <a:p>
              <a:pPr algn="r"/>
              <a:endParaRPr lang="en-US" sz="1641"/>
            </a:p>
          </p:txBody>
        </p:sp>
        <p:sp>
          <p:nvSpPr>
            <p:cNvPr id="208" name="Freeform: Shape 207">
              <a:extLst>
                <a:ext uri="{FF2B5EF4-FFF2-40B4-BE49-F238E27FC236}">
                  <a16:creationId xmlns:a16="http://schemas.microsoft.com/office/drawing/2014/main" id="{A6B212D2-B2B2-101E-1E22-AE3F26AFE8AC}"/>
                </a:ext>
              </a:extLst>
            </p:cNvPr>
            <p:cNvSpPr/>
            <p:nvPr/>
          </p:nvSpPr>
          <p:spPr>
            <a:xfrm>
              <a:off x="8359721" y="1300786"/>
              <a:ext cx="615509" cy="779488"/>
            </a:xfrm>
            <a:custGeom>
              <a:avLst/>
              <a:gdLst>
                <a:gd name="connsiteX0" fmla="*/ 644093 w 644176"/>
                <a:gd name="connsiteY0" fmla="*/ 445781 h 893030"/>
                <a:gd name="connsiteX1" fmla="*/ 644093 w 644176"/>
                <a:gd name="connsiteY1" fmla="*/ 849742 h 893030"/>
                <a:gd name="connsiteX2" fmla="*/ 601202 w 644176"/>
                <a:gd name="connsiteY2" fmla="*/ 892536 h 893030"/>
                <a:gd name="connsiteX3" fmla="*/ 16319 w 644176"/>
                <a:gd name="connsiteY3" fmla="*/ 892504 h 893030"/>
                <a:gd name="connsiteX4" fmla="*/ 602 w 644176"/>
                <a:gd name="connsiteY4" fmla="*/ 889051 h 893030"/>
                <a:gd name="connsiteX5" fmla="*/ 7669 w 644176"/>
                <a:gd name="connsiteY5" fmla="*/ 874560 h 893030"/>
                <a:gd name="connsiteX6" fmla="*/ 47268 w 644176"/>
                <a:gd name="connsiteY6" fmla="*/ 854583 h 893030"/>
                <a:gd name="connsiteX7" fmla="*/ 541691 w 644176"/>
                <a:gd name="connsiteY7" fmla="*/ 854970 h 893030"/>
                <a:gd name="connsiteX8" fmla="*/ 599492 w 644176"/>
                <a:gd name="connsiteY8" fmla="*/ 796685 h 893030"/>
                <a:gd name="connsiteX9" fmla="*/ 599847 w 644176"/>
                <a:gd name="connsiteY9" fmla="*/ 26200 h 893030"/>
                <a:gd name="connsiteX10" fmla="*/ 612046 w 644176"/>
                <a:gd name="connsiteY10" fmla="*/ 59 h 893030"/>
                <a:gd name="connsiteX11" fmla="*/ 643609 w 644176"/>
                <a:gd name="connsiteY11" fmla="*/ 26264 h 893030"/>
                <a:gd name="connsiteX12" fmla="*/ 644125 w 644176"/>
                <a:gd name="connsiteY12" fmla="*/ 44950 h 893030"/>
                <a:gd name="connsiteX13" fmla="*/ 644125 w 644176"/>
                <a:gd name="connsiteY13" fmla="*/ 445781 h 89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4176" h="893030">
                  <a:moveTo>
                    <a:pt x="644093" y="445781"/>
                  </a:moveTo>
                  <a:cubicBezTo>
                    <a:pt x="644093" y="580424"/>
                    <a:pt x="644093" y="715099"/>
                    <a:pt x="644093" y="849742"/>
                  </a:cubicBezTo>
                  <a:cubicBezTo>
                    <a:pt x="644093" y="882144"/>
                    <a:pt x="633927" y="892504"/>
                    <a:pt x="601202" y="892536"/>
                  </a:cubicBezTo>
                  <a:cubicBezTo>
                    <a:pt x="406241" y="892633"/>
                    <a:pt x="211280" y="892601"/>
                    <a:pt x="16319" y="892504"/>
                  </a:cubicBezTo>
                  <a:cubicBezTo>
                    <a:pt x="10864" y="892504"/>
                    <a:pt x="3409" y="895021"/>
                    <a:pt x="602" y="889051"/>
                  </a:cubicBezTo>
                  <a:cubicBezTo>
                    <a:pt x="-2142" y="883177"/>
                    <a:pt x="5249" y="879466"/>
                    <a:pt x="7669" y="874560"/>
                  </a:cubicBezTo>
                  <a:cubicBezTo>
                    <a:pt x="15899" y="857907"/>
                    <a:pt x="29292" y="854486"/>
                    <a:pt x="47268" y="854583"/>
                  </a:cubicBezTo>
                  <a:cubicBezTo>
                    <a:pt x="212087" y="855261"/>
                    <a:pt x="376873" y="855003"/>
                    <a:pt x="541691" y="854970"/>
                  </a:cubicBezTo>
                  <a:cubicBezTo>
                    <a:pt x="581677" y="854970"/>
                    <a:pt x="599460" y="837059"/>
                    <a:pt x="599492" y="796685"/>
                  </a:cubicBezTo>
                  <a:cubicBezTo>
                    <a:pt x="599524" y="539857"/>
                    <a:pt x="599427" y="283028"/>
                    <a:pt x="599847" y="26200"/>
                  </a:cubicBezTo>
                  <a:cubicBezTo>
                    <a:pt x="599847" y="16679"/>
                    <a:pt x="592553" y="1253"/>
                    <a:pt x="612046" y="59"/>
                  </a:cubicBezTo>
                  <a:cubicBezTo>
                    <a:pt x="628053" y="-909"/>
                    <a:pt x="641479" y="10192"/>
                    <a:pt x="643609" y="26264"/>
                  </a:cubicBezTo>
                  <a:cubicBezTo>
                    <a:pt x="644416" y="32396"/>
                    <a:pt x="644125" y="38722"/>
                    <a:pt x="644125" y="44950"/>
                  </a:cubicBezTo>
                  <a:cubicBezTo>
                    <a:pt x="644125" y="178561"/>
                    <a:pt x="644125" y="312171"/>
                    <a:pt x="644125" y="445781"/>
                  </a:cubicBezTo>
                  <a:close/>
                </a:path>
              </a:pathLst>
            </a:custGeom>
            <a:solidFill>
              <a:srgbClr val="17948B">
                <a:alpha val="50196"/>
              </a:srgbClr>
            </a:solidFill>
            <a:ln w="0" cap="flat">
              <a:noFill/>
              <a:prstDash val="solid"/>
              <a:miter/>
            </a:ln>
          </p:spPr>
          <p:txBody>
            <a:bodyPr rtlCol="0" anchor="ctr"/>
            <a:lstStyle/>
            <a:p>
              <a:pPr algn="r"/>
              <a:endParaRPr lang="en-US" sz="1641"/>
            </a:p>
          </p:txBody>
        </p:sp>
        <p:sp>
          <p:nvSpPr>
            <p:cNvPr id="209" name="Freeform: Shape 208">
              <a:extLst>
                <a:ext uri="{FF2B5EF4-FFF2-40B4-BE49-F238E27FC236}">
                  <a16:creationId xmlns:a16="http://schemas.microsoft.com/office/drawing/2014/main" id="{E44F2C96-DADC-5043-B6B0-1B5505874C64}"/>
                </a:ext>
              </a:extLst>
            </p:cNvPr>
            <p:cNvSpPr/>
            <p:nvPr/>
          </p:nvSpPr>
          <p:spPr>
            <a:xfrm>
              <a:off x="8269006" y="1790038"/>
              <a:ext cx="273365" cy="307049"/>
            </a:xfrm>
            <a:custGeom>
              <a:avLst/>
              <a:gdLst>
                <a:gd name="connsiteX0" fmla="*/ 2294 w 286097"/>
                <a:gd name="connsiteY0" fmla="*/ 107111 h 351775"/>
                <a:gd name="connsiteX1" fmla="*/ 37504 w 286097"/>
                <a:gd name="connsiteY1" fmla="*/ 53538 h 351775"/>
                <a:gd name="connsiteX2" fmla="*/ 91496 w 286097"/>
                <a:gd name="connsiteY2" fmla="*/ 12713 h 351775"/>
                <a:gd name="connsiteX3" fmla="*/ 116863 w 286097"/>
                <a:gd name="connsiteY3" fmla="*/ 1127 h 351775"/>
                <a:gd name="connsiteX4" fmla="*/ 134000 w 286097"/>
                <a:gd name="connsiteY4" fmla="*/ 1127 h 351775"/>
                <a:gd name="connsiteX5" fmla="*/ 215941 w 286097"/>
                <a:gd name="connsiteY5" fmla="*/ 31366 h 351775"/>
                <a:gd name="connsiteX6" fmla="*/ 270999 w 286097"/>
                <a:gd name="connsiteY6" fmla="*/ 62348 h 351775"/>
                <a:gd name="connsiteX7" fmla="*/ 284941 w 286097"/>
                <a:gd name="connsiteY7" fmla="*/ 78679 h 351775"/>
                <a:gd name="connsiteX8" fmla="*/ 157688 w 286097"/>
                <a:gd name="connsiteY8" fmla="*/ 347803 h 351775"/>
                <a:gd name="connsiteX9" fmla="*/ 128998 w 286097"/>
                <a:gd name="connsiteY9" fmla="*/ 347158 h 351775"/>
                <a:gd name="connsiteX10" fmla="*/ 12912 w 286097"/>
                <a:gd name="connsiteY10" fmla="*/ 205641 h 351775"/>
                <a:gd name="connsiteX11" fmla="*/ 2294 w 286097"/>
                <a:gd name="connsiteY11" fmla="*/ 107111 h 351775"/>
                <a:gd name="connsiteX12" fmla="*/ 46766 w 286097"/>
                <a:gd name="connsiteY12" fmla="*/ 178370 h 351775"/>
                <a:gd name="connsiteX13" fmla="*/ 79394 w 286097"/>
                <a:gd name="connsiteY13" fmla="*/ 216968 h 351775"/>
                <a:gd name="connsiteX14" fmla="*/ 105729 w 286097"/>
                <a:gd name="connsiteY14" fmla="*/ 243658 h 351775"/>
                <a:gd name="connsiteX15" fmla="*/ 137098 w 286097"/>
                <a:gd name="connsiteY15" fmla="*/ 275963 h 351775"/>
                <a:gd name="connsiteX16" fmla="*/ 182797 w 286097"/>
                <a:gd name="connsiteY16" fmla="*/ 232330 h 351775"/>
                <a:gd name="connsiteX17" fmla="*/ 198675 w 286097"/>
                <a:gd name="connsiteY17" fmla="*/ 216968 h 351775"/>
                <a:gd name="connsiteX18" fmla="*/ 211132 w 286097"/>
                <a:gd name="connsiteY18" fmla="*/ 216968 h 351775"/>
                <a:gd name="connsiteX19" fmla="*/ 242082 w 286097"/>
                <a:gd name="connsiteY19" fmla="*/ 186696 h 351775"/>
                <a:gd name="connsiteX20" fmla="*/ 197965 w 286097"/>
                <a:gd name="connsiteY20" fmla="*/ 139868 h 351775"/>
                <a:gd name="connsiteX21" fmla="*/ 182797 w 286097"/>
                <a:gd name="connsiteY21" fmla="*/ 125345 h 351775"/>
                <a:gd name="connsiteX22" fmla="*/ 135033 w 286097"/>
                <a:gd name="connsiteY22" fmla="*/ 80583 h 351775"/>
                <a:gd name="connsiteX23" fmla="*/ 128804 w 286097"/>
                <a:gd name="connsiteY23" fmla="*/ 80680 h 351775"/>
                <a:gd name="connsiteX24" fmla="*/ 105761 w 286097"/>
                <a:gd name="connsiteY24" fmla="*/ 103884 h 351775"/>
                <a:gd name="connsiteX25" fmla="*/ 69906 w 286097"/>
                <a:gd name="connsiteY25" fmla="*/ 139804 h 351775"/>
                <a:gd name="connsiteX26" fmla="*/ 46766 w 286097"/>
                <a:gd name="connsiteY26" fmla="*/ 162814 h 351775"/>
                <a:gd name="connsiteX27" fmla="*/ 46734 w 286097"/>
                <a:gd name="connsiteY27" fmla="*/ 178402 h 35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6097" h="351775">
                  <a:moveTo>
                    <a:pt x="2294" y="107111"/>
                  </a:moveTo>
                  <a:cubicBezTo>
                    <a:pt x="-5161" y="80583"/>
                    <a:pt x="5295" y="62478"/>
                    <a:pt x="37504" y="53538"/>
                  </a:cubicBezTo>
                  <a:cubicBezTo>
                    <a:pt x="59385" y="47471"/>
                    <a:pt x="77264" y="31076"/>
                    <a:pt x="91496" y="12713"/>
                  </a:cubicBezTo>
                  <a:cubicBezTo>
                    <a:pt x="98370" y="3838"/>
                    <a:pt x="106148" y="320"/>
                    <a:pt x="116863" y="1127"/>
                  </a:cubicBezTo>
                  <a:cubicBezTo>
                    <a:pt x="122543" y="1546"/>
                    <a:pt x="128352" y="1772"/>
                    <a:pt x="134000" y="1127"/>
                  </a:cubicBezTo>
                  <a:cubicBezTo>
                    <a:pt x="166499" y="-2778"/>
                    <a:pt x="194221" y="2579"/>
                    <a:pt x="215941" y="31366"/>
                  </a:cubicBezTo>
                  <a:cubicBezTo>
                    <a:pt x="228786" y="48407"/>
                    <a:pt x="250860" y="55152"/>
                    <a:pt x="270999" y="62348"/>
                  </a:cubicBezTo>
                  <a:cubicBezTo>
                    <a:pt x="279164" y="65253"/>
                    <a:pt x="284392" y="69448"/>
                    <a:pt x="284941" y="78679"/>
                  </a:cubicBezTo>
                  <a:cubicBezTo>
                    <a:pt x="291815" y="189762"/>
                    <a:pt x="270353" y="286549"/>
                    <a:pt x="157688" y="347803"/>
                  </a:cubicBezTo>
                  <a:cubicBezTo>
                    <a:pt x="147296" y="353451"/>
                    <a:pt x="139389" y="352935"/>
                    <a:pt x="128998" y="347158"/>
                  </a:cubicBezTo>
                  <a:cubicBezTo>
                    <a:pt x="71584" y="315111"/>
                    <a:pt x="29629" y="270703"/>
                    <a:pt x="12912" y="205641"/>
                  </a:cubicBezTo>
                  <a:cubicBezTo>
                    <a:pt x="5005" y="174852"/>
                    <a:pt x="906" y="143483"/>
                    <a:pt x="2294" y="107111"/>
                  </a:cubicBezTo>
                  <a:close/>
                  <a:moveTo>
                    <a:pt x="46766" y="178370"/>
                  </a:moveTo>
                  <a:cubicBezTo>
                    <a:pt x="46701" y="213386"/>
                    <a:pt x="49574" y="216807"/>
                    <a:pt x="79394" y="216968"/>
                  </a:cubicBezTo>
                  <a:cubicBezTo>
                    <a:pt x="96864" y="217056"/>
                    <a:pt x="105643" y="225950"/>
                    <a:pt x="105729" y="243658"/>
                  </a:cubicBezTo>
                  <a:cubicBezTo>
                    <a:pt x="105858" y="270800"/>
                    <a:pt x="110570" y="275673"/>
                    <a:pt x="137098" y="275963"/>
                  </a:cubicBezTo>
                  <a:cubicBezTo>
                    <a:pt x="180021" y="276448"/>
                    <a:pt x="181473" y="275415"/>
                    <a:pt x="182797" y="232330"/>
                  </a:cubicBezTo>
                  <a:cubicBezTo>
                    <a:pt x="183152" y="220809"/>
                    <a:pt x="187573" y="216194"/>
                    <a:pt x="198675" y="216968"/>
                  </a:cubicBezTo>
                  <a:cubicBezTo>
                    <a:pt x="202806" y="217259"/>
                    <a:pt x="206969" y="217001"/>
                    <a:pt x="211132" y="216968"/>
                  </a:cubicBezTo>
                  <a:cubicBezTo>
                    <a:pt x="235176" y="216775"/>
                    <a:pt x="241727" y="210385"/>
                    <a:pt x="242082" y="186696"/>
                  </a:cubicBezTo>
                  <a:cubicBezTo>
                    <a:pt x="242760" y="142805"/>
                    <a:pt x="241921" y="141643"/>
                    <a:pt x="197965" y="139868"/>
                  </a:cubicBezTo>
                  <a:cubicBezTo>
                    <a:pt x="187702" y="139449"/>
                    <a:pt x="183313" y="136221"/>
                    <a:pt x="182797" y="125345"/>
                  </a:cubicBezTo>
                  <a:cubicBezTo>
                    <a:pt x="180731" y="80099"/>
                    <a:pt x="180441" y="80099"/>
                    <a:pt x="135033" y="80583"/>
                  </a:cubicBezTo>
                  <a:cubicBezTo>
                    <a:pt x="132967" y="80583"/>
                    <a:pt x="130869" y="80583"/>
                    <a:pt x="128804" y="80680"/>
                  </a:cubicBezTo>
                  <a:cubicBezTo>
                    <a:pt x="112764" y="81615"/>
                    <a:pt x="106665" y="87747"/>
                    <a:pt x="105761" y="103884"/>
                  </a:cubicBezTo>
                  <a:cubicBezTo>
                    <a:pt x="104492" y="126646"/>
                    <a:pt x="92540" y="138619"/>
                    <a:pt x="69906" y="139804"/>
                  </a:cubicBezTo>
                  <a:cubicBezTo>
                    <a:pt x="53801" y="140643"/>
                    <a:pt x="47573" y="146742"/>
                    <a:pt x="46766" y="162814"/>
                  </a:cubicBezTo>
                  <a:cubicBezTo>
                    <a:pt x="46508" y="167978"/>
                    <a:pt x="46734" y="173206"/>
                    <a:pt x="46734" y="178402"/>
                  </a:cubicBezTo>
                  <a:close/>
                </a:path>
              </a:pathLst>
            </a:custGeom>
            <a:solidFill>
              <a:schemeClr val="accent2"/>
            </a:solidFill>
            <a:ln w="0" cap="flat">
              <a:noFill/>
              <a:prstDash val="solid"/>
              <a:miter/>
            </a:ln>
          </p:spPr>
          <p:txBody>
            <a:bodyPr rtlCol="0" anchor="ctr"/>
            <a:lstStyle/>
            <a:p>
              <a:pPr algn="r"/>
              <a:endParaRPr lang="en-US" sz="1641"/>
            </a:p>
          </p:txBody>
        </p:sp>
        <p:sp>
          <p:nvSpPr>
            <p:cNvPr id="210" name="Freeform: Shape 209">
              <a:extLst>
                <a:ext uri="{FF2B5EF4-FFF2-40B4-BE49-F238E27FC236}">
                  <a16:creationId xmlns:a16="http://schemas.microsoft.com/office/drawing/2014/main" id="{8E8ED022-00F1-405A-593F-38B50DB51FE1}"/>
                </a:ext>
              </a:extLst>
            </p:cNvPr>
            <p:cNvSpPr/>
            <p:nvPr/>
          </p:nvSpPr>
          <p:spPr>
            <a:xfrm>
              <a:off x="8328899" y="1867244"/>
              <a:ext cx="149790" cy="140236"/>
            </a:xfrm>
            <a:custGeom>
              <a:avLst/>
              <a:gdLst>
                <a:gd name="connsiteX0" fmla="*/ 156767 w 156766"/>
                <a:gd name="connsiteY0" fmla="*/ 79515 h 160663"/>
                <a:gd name="connsiteX1" fmla="*/ 136564 w 156766"/>
                <a:gd name="connsiteY1" fmla="*/ 99750 h 160663"/>
                <a:gd name="connsiteX2" fmla="*/ 97610 w 156766"/>
                <a:gd name="connsiteY2" fmla="*/ 138801 h 160663"/>
                <a:gd name="connsiteX3" fmla="*/ 64788 w 156766"/>
                <a:gd name="connsiteY3" fmla="*/ 157487 h 160663"/>
                <a:gd name="connsiteX4" fmla="*/ 59173 w 156766"/>
                <a:gd name="connsiteY4" fmla="*/ 144029 h 160663"/>
                <a:gd name="connsiteX5" fmla="*/ 54687 w 156766"/>
                <a:gd name="connsiteY5" fmla="*/ 103591 h 160663"/>
                <a:gd name="connsiteX6" fmla="*/ 15475 w 156766"/>
                <a:gd name="connsiteY6" fmla="*/ 100009 h 160663"/>
                <a:gd name="connsiteX7" fmla="*/ 81 w 156766"/>
                <a:gd name="connsiteY7" fmla="*/ 82323 h 160663"/>
                <a:gd name="connsiteX8" fmla="*/ 14959 w 156766"/>
                <a:gd name="connsiteY8" fmla="*/ 59054 h 160663"/>
                <a:gd name="connsiteX9" fmla="*/ 55365 w 156766"/>
                <a:gd name="connsiteY9" fmla="*/ 54600 h 160663"/>
                <a:gd name="connsiteX10" fmla="*/ 58947 w 156766"/>
                <a:gd name="connsiteY10" fmla="*/ 15389 h 160663"/>
                <a:gd name="connsiteX11" fmla="*/ 80215 w 156766"/>
                <a:gd name="connsiteY11" fmla="*/ 27 h 160663"/>
                <a:gd name="connsiteX12" fmla="*/ 97739 w 156766"/>
                <a:gd name="connsiteY12" fmla="*/ 15421 h 160663"/>
                <a:gd name="connsiteX13" fmla="*/ 97771 w 156766"/>
                <a:gd name="connsiteY13" fmla="*/ 43498 h 160663"/>
                <a:gd name="connsiteX14" fmla="*/ 113133 w 156766"/>
                <a:gd name="connsiteY14" fmla="*/ 59054 h 160663"/>
                <a:gd name="connsiteX15" fmla="*/ 136531 w 156766"/>
                <a:gd name="connsiteY15" fmla="*/ 59248 h 160663"/>
                <a:gd name="connsiteX16" fmla="*/ 156734 w 156766"/>
                <a:gd name="connsiteY16" fmla="*/ 79515 h 1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66" h="160663">
                  <a:moveTo>
                    <a:pt x="156767" y="79515"/>
                  </a:moveTo>
                  <a:cubicBezTo>
                    <a:pt x="156767" y="98782"/>
                    <a:pt x="155960" y="99750"/>
                    <a:pt x="136564" y="99750"/>
                  </a:cubicBezTo>
                  <a:cubicBezTo>
                    <a:pt x="95319" y="99686"/>
                    <a:pt x="97546" y="97491"/>
                    <a:pt x="97610" y="138801"/>
                  </a:cubicBezTo>
                  <a:cubicBezTo>
                    <a:pt x="97642" y="156777"/>
                    <a:pt x="81183" y="165942"/>
                    <a:pt x="64788" y="157487"/>
                  </a:cubicBezTo>
                  <a:cubicBezTo>
                    <a:pt x="58883" y="154453"/>
                    <a:pt x="59754" y="149096"/>
                    <a:pt x="59173" y="144029"/>
                  </a:cubicBezTo>
                  <a:cubicBezTo>
                    <a:pt x="57592" y="130345"/>
                    <a:pt x="65143" y="113692"/>
                    <a:pt x="54687" y="103591"/>
                  </a:cubicBezTo>
                  <a:cubicBezTo>
                    <a:pt x="44876" y="94135"/>
                    <a:pt x="28740" y="100170"/>
                    <a:pt x="15475" y="100009"/>
                  </a:cubicBezTo>
                  <a:cubicBezTo>
                    <a:pt x="2469" y="99879"/>
                    <a:pt x="-564" y="93425"/>
                    <a:pt x="81" y="82323"/>
                  </a:cubicBezTo>
                  <a:cubicBezTo>
                    <a:pt x="694" y="71705"/>
                    <a:pt x="-2404" y="59732"/>
                    <a:pt x="14959" y="59054"/>
                  </a:cubicBezTo>
                  <a:cubicBezTo>
                    <a:pt x="28675" y="58505"/>
                    <a:pt x="45296" y="65186"/>
                    <a:pt x="55365" y="54600"/>
                  </a:cubicBezTo>
                  <a:cubicBezTo>
                    <a:pt x="64756" y="44725"/>
                    <a:pt x="58786" y="28653"/>
                    <a:pt x="58947" y="15389"/>
                  </a:cubicBezTo>
                  <a:cubicBezTo>
                    <a:pt x="59141" y="-586"/>
                    <a:pt x="69500" y="349"/>
                    <a:pt x="80215" y="27"/>
                  </a:cubicBezTo>
                  <a:cubicBezTo>
                    <a:pt x="91091" y="-296"/>
                    <a:pt x="98611" y="2157"/>
                    <a:pt x="97739" y="15421"/>
                  </a:cubicBezTo>
                  <a:cubicBezTo>
                    <a:pt x="97126" y="24748"/>
                    <a:pt x="97675" y="34139"/>
                    <a:pt x="97771" y="43498"/>
                  </a:cubicBezTo>
                  <a:cubicBezTo>
                    <a:pt x="97868" y="53600"/>
                    <a:pt x="102967" y="58893"/>
                    <a:pt x="113133" y="59054"/>
                  </a:cubicBezTo>
                  <a:cubicBezTo>
                    <a:pt x="120944" y="59183"/>
                    <a:pt x="128721" y="59151"/>
                    <a:pt x="136531" y="59248"/>
                  </a:cubicBezTo>
                  <a:cubicBezTo>
                    <a:pt x="155960" y="59474"/>
                    <a:pt x="156734" y="60248"/>
                    <a:pt x="156734" y="79515"/>
                  </a:cubicBezTo>
                  <a:close/>
                </a:path>
              </a:pathLst>
            </a:custGeom>
            <a:solidFill>
              <a:schemeClr val="accent2"/>
            </a:solidFill>
            <a:ln w="0" cap="flat">
              <a:noFill/>
              <a:prstDash val="solid"/>
              <a:miter/>
            </a:ln>
          </p:spPr>
          <p:txBody>
            <a:bodyPr rtlCol="0" anchor="ctr"/>
            <a:lstStyle/>
            <a:p>
              <a:pPr algn="r"/>
              <a:endParaRPr lang="en-US" sz="1641"/>
            </a:p>
          </p:txBody>
        </p:sp>
      </p:grpSp>
      <p:grpSp>
        <p:nvGrpSpPr>
          <p:cNvPr id="212" name="Group 211">
            <a:extLst>
              <a:ext uri="{FF2B5EF4-FFF2-40B4-BE49-F238E27FC236}">
                <a16:creationId xmlns:a16="http://schemas.microsoft.com/office/drawing/2014/main" id="{26CD8D50-3023-7989-D836-A3C767587C7D}"/>
              </a:ext>
            </a:extLst>
          </p:cNvPr>
          <p:cNvGrpSpPr/>
          <p:nvPr/>
        </p:nvGrpSpPr>
        <p:grpSpPr>
          <a:xfrm>
            <a:off x="10219928" y="4467999"/>
            <a:ext cx="768899" cy="622721"/>
            <a:chOff x="10247977" y="4435247"/>
            <a:chExt cx="781982" cy="633316"/>
          </a:xfrm>
        </p:grpSpPr>
        <p:sp>
          <p:nvSpPr>
            <p:cNvPr id="217" name="Rectangle 1">
              <a:extLst>
                <a:ext uri="{FF2B5EF4-FFF2-40B4-BE49-F238E27FC236}">
                  <a16:creationId xmlns:a16="http://schemas.microsoft.com/office/drawing/2014/main" id="{B5D23764-2DE4-80B6-3F51-6C356C0E19AF}"/>
                </a:ext>
              </a:extLst>
            </p:cNvPr>
            <p:cNvSpPr>
              <a:spLocks noChangeArrowheads="1"/>
            </p:cNvSpPr>
            <p:nvPr/>
          </p:nvSpPr>
          <p:spPr bwMode="auto">
            <a:xfrm>
              <a:off x="10247977" y="4435247"/>
              <a:ext cx="781982" cy="426842"/>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90">
                  <a:latin typeface="Avenir Next LT Pro Demi"/>
                  <a:ea typeface="Noto Sans JP"/>
                </a:rPr>
                <a:t>Energía eléctrica</a:t>
              </a:r>
              <a:endParaRPr lang="es-ES" altLang="en-US" sz="1090" i="1">
                <a:latin typeface="Avenir Next LT Pro Demi"/>
                <a:ea typeface="Noto Sans JP"/>
              </a:endParaRPr>
            </a:p>
          </p:txBody>
        </p:sp>
        <p:sp>
          <p:nvSpPr>
            <p:cNvPr id="218" name="TextBox 217">
              <a:extLst>
                <a:ext uri="{FF2B5EF4-FFF2-40B4-BE49-F238E27FC236}">
                  <a16:creationId xmlns:a16="http://schemas.microsoft.com/office/drawing/2014/main" id="{C0D4FF59-02CD-9686-3A5C-75FD0F32D234}"/>
                </a:ext>
              </a:extLst>
            </p:cNvPr>
            <p:cNvSpPr txBox="1"/>
            <p:nvPr/>
          </p:nvSpPr>
          <p:spPr>
            <a:xfrm>
              <a:off x="10263235" y="4803415"/>
              <a:ext cx="667517" cy="265148"/>
            </a:xfrm>
            <a:prstGeom prst="rect">
              <a:avLst/>
            </a:prstGeom>
            <a:noFill/>
          </p:spPr>
          <p:txBody>
            <a:bodyPr wrap="square">
              <a:spAutoFit/>
            </a:bodyPr>
            <a:lstStyle/>
            <a:p>
              <a:r>
                <a:rPr lang="en-US" sz="1094">
                  <a:solidFill>
                    <a:srgbClr val="14878A"/>
                  </a:solidFill>
                  <a:latin typeface="+mj-lt"/>
                  <a:ea typeface="Noto Sans JP Medium" panose="020B0600000000000000" pitchFamily="34" charset="-128"/>
                </a:rPr>
                <a:t>52%</a:t>
              </a:r>
            </a:p>
          </p:txBody>
        </p:sp>
      </p:grpSp>
      <p:grpSp>
        <p:nvGrpSpPr>
          <p:cNvPr id="213" name="Graphic 100">
            <a:extLst>
              <a:ext uri="{FF2B5EF4-FFF2-40B4-BE49-F238E27FC236}">
                <a16:creationId xmlns:a16="http://schemas.microsoft.com/office/drawing/2014/main" id="{1473D78F-FEBB-B185-28FB-A353A050BB34}"/>
              </a:ext>
            </a:extLst>
          </p:cNvPr>
          <p:cNvGrpSpPr/>
          <p:nvPr/>
        </p:nvGrpSpPr>
        <p:grpSpPr>
          <a:xfrm>
            <a:off x="10339110" y="3955824"/>
            <a:ext cx="451898" cy="519635"/>
            <a:chOff x="10393846" y="3863783"/>
            <a:chExt cx="407898" cy="469039"/>
          </a:xfrm>
          <a:solidFill>
            <a:srgbClr val="17948B">
              <a:alpha val="50196"/>
            </a:srgbClr>
          </a:solidFill>
        </p:grpSpPr>
        <p:sp>
          <p:nvSpPr>
            <p:cNvPr id="214" name="Freeform: Shape 213">
              <a:extLst>
                <a:ext uri="{FF2B5EF4-FFF2-40B4-BE49-F238E27FC236}">
                  <a16:creationId xmlns:a16="http://schemas.microsoft.com/office/drawing/2014/main" id="{F550E72E-C90B-4D17-8A21-377E26452C2A}"/>
                </a:ext>
              </a:extLst>
            </p:cNvPr>
            <p:cNvSpPr/>
            <p:nvPr/>
          </p:nvSpPr>
          <p:spPr>
            <a:xfrm>
              <a:off x="10393846" y="4010434"/>
              <a:ext cx="407898" cy="322388"/>
            </a:xfrm>
            <a:custGeom>
              <a:avLst/>
              <a:gdLst>
                <a:gd name="connsiteX0" fmla="*/ 406960 w 407898"/>
                <a:gd name="connsiteY0" fmla="*/ 86079 h 322388"/>
                <a:gd name="connsiteX1" fmla="*/ 406960 w 407898"/>
                <a:gd name="connsiteY1" fmla="*/ 57233 h 322388"/>
                <a:gd name="connsiteX2" fmla="*/ 350587 w 407898"/>
                <a:gd name="connsiteY2" fmla="*/ 139 h 322388"/>
                <a:gd name="connsiteX3" fmla="*/ 59498 w 407898"/>
                <a:gd name="connsiteY3" fmla="*/ 139 h 322388"/>
                <a:gd name="connsiteX4" fmla="*/ 2692 w 407898"/>
                <a:gd name="connsiteY4" fmla="*/ 46506 h 322388"/>
                <a:gd name="connsiteX5" fmla="*/ 2548 w 407898"/>
                <a:gd name="connsiteY5" fmla="*/ 114347 h 322388"/>
                <a:gd name="connsiteX6" fmla="*/ 139384 w 407898"/>
                <a:gd name="connsiteY6" fmla="*/ 254189 h 322388"/>
                <a:gd name="connsiteX7" fmla="*/ 152334 w 407898"/>
                <a:gd name="connsiteY7" fmla="*/ 268313 h 322388"/>
                <a:gd name="connsiteX8" fmla="*/ 152334 w 407898"/>
                <a:gd name="connsiteY8" fmla="*/ 306341 h 322388"/>
                <a:gd name="connsiteX9" fmla="*/ 167344 w 407898"/>
                <a:gd name="connsiteY9" fmla="*/ 322174 h 322388"/>
                <a:gd name="connsiteX10" fmla="*/ 242062 w 407898"/>
                <a:gd name="connsiteY10" fmla="*/ 322216 h 322388"/>
                <a:gd name="connsiteX11" fmla="*/ 257545 w 407898"/>
                <a:gd name="connsiteY11" fmla="*/ 305477 h 322388"/>
                <a:gd name="connsiteX12" fmla="*/ 257360 w 407898"/>
                <a:gd name="connsiteY12" fmla="*/ 272699 h 322388"/>
                <a:gd name="connsiteX13" fmla="*/ 273872 w 407898"/>
                <a:gd name="connsiteY13" fmla="*/ 253716 h 322388"/>
                <a:gd name="connsiteX14" fmla="*/ 371403 w 407898"/>
                <a:gd name="connsiteY14" fmla="*/ 200369 h 322388"/>
                <a:gd name="connsiteX15" fmla="*/ 406981 w 407898"/>
                <a:gd name="connsiteY15" fmla="*/ 86079 h 32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7898" h="322388">
                  <a:moveTo>
                    <a:pt x="406960" y="86079"/>
                  </a:moveTo>
                  <a:cubicBezTo>
                    <a:pt x="406960" y="76463"/>
                    <a:pt x="407002" y="66848"/>
                    <a:pt x="406960" y="57233"/>
                  </a:cubicBezTo>
                  <a:cubicBezTo>
                    <a:pt x="406837" y="23796"/>
                    <a:pt x="383921" y="201"/>
                    <a:pt x="350587" y="139"/>
                  </a:cubicBezTo>
                  <a:cubicBezTo>
                    <a:pt x="253551" y="-66"/>
                    <a:pt x="156534" y="-25"/>
                    <a:pt x="59498" y="139"/>
                  </a:cubicBezTo>
                  <a:cubicBezTo>
                    <a:pt x="30302" y="181"/>
                    <a:pt x="8416" y="17681"/>
                    <a:pt x="2692" y="46506"/>
                  </a:cubicBezTo>
                  <a:cubicBezTo>
                    <a:pt x="-1776" y="68928"/>
                    <a:pt x="139" y="91658"/>
                    <a:pt x="2548" y="114347"/>
                  </a:cubicBezTo>
                  <a:cubicBezTo>
                    <a:pt x="10578" y="189807"/>
                    <a:pt x="64810" y="245645"/>
                    <a:pt x="139384" y="254189"/>
                  </a:cubicBezTo>
                  <a:cubicBezTo>
                    <a:pt x="148813" y="255280"/>
                    <a:pt x="152478" y="259254"/>
                    <a:pt x="152334" y="268313"/>
                  </a:cubicBezTo>
                  <a:cubicBezTo>
                    <a:pt x="152128" y="280976"/>
                    <a:pt x="152458" y="293658"/>
                    <a:pt x="152334" y="306341"/>
                  </a:cubicBezTo>
                  <a:cubicBezTo>
                    <a:pt x="152211" y="316636"/>
                    <a:pt x="157399" y="322051"/>
                    <a:pt x="167344" y="322174"/>
                  </a:cubicBezTo>
                  <a:cubicBezTo>
                    <a:pt x="192257" y="322463"/>
                    <a:pt x="217169" y="322442"/>
                    <a:pt x="242062" y="322216"/>
                  </a:cubicBezTo>
                  <a:cubicBezTo>
                    <a:pt x="252727" y="322113"/>
                    <a:pt x="257812" y="316307"/>
                    <a:pt x="257545" y="305477"/>
                  </a:cubicBezTo>
                  <a:cubicBezTo>
                    <a:pt x="257277" y="294564"/>
                    <a:pt x="258060" y="283590"/>
                    <a:pt x="257360" y="272699"/>
                  </a:cubicBezTo>
                  <a:cubicBezTo>
                    <a:pt x="256577" y="260366"/>
                    <a:pt x="260510" y="255321"/>
                    <a:pt x="273872" y="253716"/>
                  </a:cubicBezTo>
                  <a:cubicBezTo>
                    <a:pt x="313136" y="249021"/>
                    <a:pt x="345728" y="230923"/>
                    <a:pt x="371403" y="200369"/>
                  </a:cubicBezTo>
                  <a:cubicBezTo>
                    <a:pt x="399342" y="167138"/>
                    <a:pt x="411490" y="129275"/>
                    <a:pt x="406981" y="86079"/>
                  </a:cubicBezTo>
                  <a:close/>
                </a:path>
              </a:pathLst>
            </a:custGeom>
            <a:grpFill/>
            <a:ln w="0" cap="flat">
              <a:noFill/>
              <a:prstDash val="solid"/>
              <a:miter/>
            </a:ln>
          </p:spPr>
          <p:txBody>
            <a:bodyPr rtlCol="0" anchor="ctr"/>
            <a:lstStyle/>
            <a:p>
              <a:endParaRPr lang="en-US" sz="1641"/>
            </a:p>
          </p:txBody>
        </p:sp>
        <p:sp>
          <p:nvSpPr>
            <p:cNvPr id="215" name="Freeform: Shape 214">
              <a:extLst>
                <a:ext uri="{FF2B5EF4-FFF2-40B4-BE49-F238E27FC236}">
                  <a16:creationId xmlns:a16="http://schemas.microsoft.com/office/drawing/2014/main" id="{BC9EC38E-7104-78F8-C59E-C42BF636D345}"/>
                </a:ext>
              </a:extLst>
            </p:cNvPr>
            <p:cNvSpPr/>
            <p:nvPr/>
          </p:nvSpPr>
          <p:spPr>
            <a:xfrm>
              <a:off x="10661574" y="3863806"/>
              <a:ext cx="73480" cy="120372"/>
            </a:xfrm>
            <a:custGeom>
              <a:avLst/>
              <a:gdLst>
                <a:gd name="connsiteX0" fmla="*/ 16130 w 73480"/>
                <a:gd name="connsiteY0" fmla="*/ 120352 h 120372"/>
                <a:gd name="connsiteX1" fmla="*/ 58049 w 73480"/>
                <a:gd name="connsiteY1" fmla="*/ 120352 h 120372"/>
                <a:gd name="connsiteX2" fmla="*/ 73368 w 73480"/>
                <a:gd name="connsiteY2" fmla="*/ 105136 h 120372"/>
                <a:gd name="connsiteX3" fmla="*/ 73368 w 73480"/>
                <a:gd name="connsiteY3" fmla="*/ 71082 h 120372"/>
                <a:gd name="connsiteX4" fmla="*/ 73409 w 73480"/>
                <a:gd name="connsiteY4" fmla="*/ 71082 h 120372"/>
                <a:gd name="connsiteX5" fmla="*/ 73368 w 73480"/>
                <a:gd name="connsiteY5" fmla="*/ 40960 h 120372"/>
                <a:gd name="connsiteX6" fmla="*/ 38984 w 73480"/>
                <a:gd name="connsiteY6" fmla="*/ 29 h 120372"/>
                <a:gd name="connsiteX7" fmla="*/ 852 w 73480"/>
                <a:gd name="connsiteY7" fmla="*/ 36780 h 120372"/>
                <a:gd name="connsiteX8" fmla="*/ 523 w 73480"/>
                <a:gd name="connsiteY8" fmla="*/ 104869 h 120372"/>
                <a:gd name="connsiteX9" fmla="*/ 16150 w 73480"/>
                <a:gd name="connsiteY9" fmla="*/ 120372 h 12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480" h="120372">
                  <a:moveTo>
                    <a:pt x="16130" y="120352"/>
                  </a:moveTo>
                  <a:cubicBezTo>
                    <a:pt x="30110" y="120352"/>
                    <a:pt x="44069" y="120311"/>
                    <a:pt x="58049" y="120352"/>
                  </a:cubicBezTo>
                  <a:cubicBezTo>
                    <a:pt x="68282" y="120393"/>
                    <a:pt x="73409" y="115431"/>
                    <a:pt x="73368" y="105136"/>
                  </a:cubicBezTo>
                  <a:cubicBezTo>
                    <a:pt x="73326" y="93792"/>
                    <a:pt x="73368" y="82427"/>
                    <a:pt x="73368" y="71082"/>
                  </a:cubicBezTo>
                  <a:lnTo>
                    <a:pt x="73409" y="71082"/>
                  </a:lnTo>
                  <a:cubicBezTo>
                    <a:pt x="73409" y="61034"/>
                    <a:pt x="73594" y="50987"/>
                    <a:pt x="73368" y="40960"/>
                  </a:cubicBezTo>
                  <a:cubicBezTo>
                    <a:pt x="72873" y="18435"/>
                    <a:pt x="57884" y="729"/>
                    <a:pt x="38984" y="29"/>
                  </a:cubicBezTo>
                  <a:cubicBezTo>
                    <a:pt x="18539" y="-733"/>
                    <a:pt x="2314" y="13700"/>
                    <a:pt x="852" y="36780"/>
                  </a:cubicBezTo>
                  <a:cubicBezTo>
                    <a:pt x="-589" y="59387"/>
                    <a:pt x="152" y="82159"/>
                    <a:pt x="523" y="104869"/>
                  </a:cubicBezTo>
                  <a:cubicBezTo>
                    <a:pt x="667" y="114422"/>
                    <a:pt x="5794" y="120372"/>
                    <a:pt x="16150" y="120372"/>
                  </a:cubicBezTo>
                  <a:close/>
                </a:path>
              </a:pathLst>
            </a:custGeom>
            <a:solidFill>
              <a:schemeClr val="accent2"/>
            </a:solidFill>
            <a:ln w="0" cap="flat">
              <a:noFill/>
              <a:prstDash val="solid"/>
              <a:miter/>
            </a:ln>
          </p:spPr>
          <p:txBody>
            <a:bodyPr rtlCol="0" anchor="ctr"/>
            <a:lstStyle/>
            <a:p>
              <a:endParaRPr lang="en-US" sz="1641"/>
            </a:p>
          </p:txBody>
        </p:sp>
        <p:sp>
          <p:nvSpPr>
            <p:cNvPr id="216" name="Freeform: Shape 215">
              <a:extLst>
                <a:ext uri="{FF2B5EF4-FFF2-40B4-BE49-F238E27FC236}">
                  <a16:creationId xmlns:a16="http://schemas.microsoft.com/office/drawing/2014/main" id="{2BC4FC00-9972-831F-7A9D-FA5BA6E0897A}"/>
                </a:ext>
              </a:extLst>
            </p:cNvPr>
            <p:cNvSpPr/>
            <p:nvPr/>
          </p:nvSpPr>
          <p:spPr>
            <a:xfrm>
              <a:off x="10461834" y="3863783"/>
              <a:ext cx="73722" cy="120537"/>
            </a:xfrm>
            <a:custGeom>
              <a:avLst/>
              <a:gdLst>
                <a:gd name="connsiteX0" fmla="*/ 15969 w 73722"/>
                <a:gd name="connsiteY0" fmla="*/ 120395 h 120537"/>
                <a:gd name="connsiteX1" fmla="*/ 56509 w 73722"/>
                <a:gd name="connsiteY1" fmla="*/ 120518 h 120537"/>
                <a:gd name="connsiteX2" fmla="*/ 73269 w 73722"/>
                <a:gd name="connsiteY2" fmla="*/ 105097 h 120537"/>
                <a:gd name="connsiteX3" fmla="*/ 73372 w 73722"/>
                <a:gd name="connsiteY3" fmla="*/ 72422 h 120537"/>
                <a:gd name="connsiteX4" fmla="*/ 71992 w 73722"/>
                <a:gd name="connsiteY4" fmla="*/ 30688 h 120537"/>
                <a:gd name="connsiteX5" fmla="*/ 39400 w 73722"/>
                <a:gd name="connsiteY5" fmla="*/ 31 h 120537"/>
                <a:gd name="connsiteX6" fmla="*/ 3142 w 73722"/>
                <a:gd name="connsiteY6" fmla="*/ 29164 h 120537"/>
                <a:gd name="connsiteX7" fmla="*/ 1413 w 73722"/>
                <a:gd name="connsiteY7" fmla="*/ 108659 h 120537"/>
                <a:gd name="connsiteX8" fmla="*/ 15949 w 73722"/>
                <a:gd name="connsiteY8" fmla="*/ 120395 h 12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22" h="120537">
                  <a:moveTo>
                    <a:pt x="15969" y="120395"/>
                  </a:moveTo>
                  <a:cubicBezTo>
                    <a:pt x="29476" y="120333"/>
                    <a:pt x="43023" y="120024"/>
                    <a:pt x="56509" y="120518"/>
                  </a:cubicBezTo>
                  <a:cubicBezTo>
                    <a:pt x="67648" y="120910"/>
                    <a:pt x="72816" y="115350"/>
                    <a:pt x="73269" y="105097"/>
                  </a:cubicBezTo>
                  <a:cubicBezTo>
                    <a:pt x="73763" y="94226"/>
                    <a:pt x="73372" y="83314"/>
                    <a:pt x="73372" y="72422"/>
                  </a:cubicBezTo>
                  <a:cubicBezTo>
                    <a:pt x="73166" y="58524"/>
                    <a:pt x="74957" y="44544"/>
                    <a:pt x="71992" y="30688"/>
                  </a:cubicBezTo>
                  <a:cubicBezTo>
                    <a:pt x="68204" y="12940"/>
                    <a:pt x="55356" y="628"/>
                    <a:pt x="39400" y="31"/>
                  </a:cubicBezTo>
                  <a:cubicBezTo>
                    <a:pt x="21219" y="-649"/>
                    <a:pt x="6972" y="10037"/>
                    <a:pt x="3142" y="29164"/>
                  </a:cubicBezTo>
                  <a:cubicBezTo>
                    <a:pt x="-2108" y="55457"/>
                    <a:pt x="630" y="82140"/>
                    <a:pt x="1413" y="108659"/>
                  </a:cubicBezTo>
                  <a:cubicBezTo>
                    <a:pt x="1660" y="116936"/>
                    <a:pt x="7816" y="120436"/>
                    <a:pt x="15949" y="120395"/>
                  </a:cubicBezTo>
                  <a:close/>
                </a:path>
              </a:pathLst>
            </a:custGeom>
            <a:solidFill>
              <a:schemeClr val="accent2"/>
            </a:solidFill>
            <a:ln w="0" cap="flat">
              <a:noFill/>
              <a:prstDash val="solid"/>
              <a:miter/>
            </a:ln>
          </p:spPr>
          <p:txBody>
            <a:bodyPr rtlCol="0" anchor="ctr"/>
            <a:lstStyle/>
            <a:p>
              <a:endParaRPr lang="en-US" sz="1641"/>
            </a:p>
          </p:txBody>
        </p:sp>
      </p:grpSp>
      <p:grpSp>
        <p:nvGrpSpPr>
          <p:cNvPr id="220" name="Group 219">
            <a:extLst>
              <a:ext uri="{FF2B5EF4-FFF2-40B4-BE49-F238E27FC236}">
                <a16:creationId xmlns:a16="http://schemas.microsoft.com/office/drawing/2014/main" id="{09158AF8-1C74-A71B-9C6F-7951EB1FC158}"/>
              </a:ext>
            </a:extLst>
          </p:cNvPr>
          <p:cNvGrpSpPr/>
          <p:nvPr/>
        </p:nvGrpSpPr>
        <p:grpSpPr>
          <a:xfrm>
            <a:off x="1638713" y="5656012"/>
            <a:ext cx="1511338" cy="661412"/>
            <a:chOff x="1796961" y="4531996"/>
            <a:chExt cx="1537055" cy="672667"/>
          </a:xfrm>
        </p:grpSpPr>
        <p:sp>
          <p:nvSpPr>
            <p:cNvPr id="226" name="TextBox 225">
              <a:extLst>
                <a:ext uri="{FF2B5EF4-FFF2-40B4-BE49-F238E27FC236}">
                  <a16:creationId xmlns:a16="http://schemas.microsoft.com/office/drawing/2014/main" id="{725A7325-143A-3452-FF26-3AC3CA0D897B}"/>
                </a:ext>
              </a:extLst>
            </p:cNvPr>
            <p:cNvSpPr txBox="1"/>
            <p:nvPr/>
          </p:nvSpPr>
          <p:spPr>
            <a:xfrm>
              <a:off x="1796961" y="4531996"/>
              <a:ext cx="1537055" cy="426842"/>
            </a:xfrm>
            <a:prstGeom prst="rect">
              <a:avLst/>
            </a:prstGeom>
            <a:noFill/>
          </p:spPr>
          <p:txBody>
            <a:bodyPr wrap="square" lIns="83408" tIns="41705" rIns="83408" bIns="41705" anchor="t">
              <a:spAutoFit/>
            </a:bodyPr>
            <a:lstStyle/>
            <a:p>
              <a:r>
                <a:rPr lang="en-US" sz="1090">
                  <a:latin typeface="Avenir Next LT Pro Demi"/>
                  <a:ea typeface="Noto Sans JP"/>
                </a:rPr>
                <a:t>Población en edad de trabajar </a:t>
              </a:r>
              <a:r>
                <a:rPr lang="en-US" sz="1090">
                  <a:latin typeface="Avenir Next LT Pro"/>
                  <a:ea typeface="Noto Sans JP"/>
                </a:rPr>
                <a:t>(PET) </a:t>
              </a:r>
              <a:endParaRPr lang="en-US" sz="1090">
                <a:latin typeface="Avenir Next LT Pro" panose="020B0504020202020204" pitchFamily="34" charset="0"/>
              </a:endParaRPr>
            </a:p>
          </p:txBody>
        </p:sp>
        <p:sp>
          <p:nvSpPr>
            <p:cNvPr id="227" name="TextBox 226">
              <a:extLst>
                <a:ext uri="{FF2B5EF4-FFF2-40B4-BE49-F238E27FC236}">
                  <a16:creationId xmlns:a16="http://schemas.microsoft.com/office/drawing/2014/main" id="{774C4BD2-DED7-2AA1-6AFA-39143AD816D4}"/>
                </a:ext>
              </a:extLst>
            </p:cNvPr>
            <p:cNvSpPr txBox="1"/>
            <p:nvPr/>
          </p:nvSpPr>
          <p:spPr>
            <a:xfrm>
              <a:off x="1796961" y="4948413"/>
              <a:ext cx="844235" cy="256250"/>
            </a:xfrm>
            <a:prstGeom prst="rect">
              <a:avLst/>
            </a:prstGeom>
            <a:noFill/>
          </p:spPr>
          <p:txBody>
            <a:bodyPr wrap="square" lIns="83408" tIns="41705" rIns="83408" bIns="41705" anchor="t">
              <a:spAutoFit/>
            </a:bodyPr>
            <a:lstStyle/>
            <a:p>
              <a:r>
                <a:rPr lang="en-US" sz="1090">
                  <a:solidFill>
                    <a:schemeClr val="accent1"/>
                  </a:solidFill>
                  <a:latin typeface="Avenir Next LT Pro Demi"/>
                  <a:ea typeface="Noto Sans JP"/>
                </a:rPr>
                <a:t>74%</a:t>
              </a:r>
            </a:p>
          </p:txBody>
        </p:sp>
      </p:grpSp>
      <p:grpSp>
        <p:nvGrpSpPr>
          <p:cNvPr id="221" name="Graphic 114">
            <a:extLst>
              <a:ext uri="{FF2B5EF4-FFF2-40B4-BE49-F238E27FC236}">
                <a16:creationId xmlns:a16="http://schemas.microsoft.com/office/drawing/2014/main" id="{36A6FB8F-3E85-97B3-19FB-CE9D2C3AEF56}"/>
              </a:ext>
            </a:extLst>
          </p:cNvPr>
          <p:cNvGrpSpPr/>
          <p:nvPr/>
        </p:nvGrpSpPr>
        <p:grpSpPr>
          <a:xfrm>
            <a:off x="984947" y="5579089"/>
            <a:ext cx="656364" cy="851850"/>
            <a:chOff x="6817866" y="4522022"/>
            <a:chExt cx="1798190" cy="2333748"/>
          </a:xfrm>
          <a:solidFill>
            <a:srgbClr val="17948B">
              <a:alpha val="50196"/>
            </a:srgbClr>
          </a:solidFill>
        </p:grpSpPr>
        <p:sp>
          <p:nvSpPr>
            <p:cNvPr id="222" name="Freeform: Shape 221">
              <a:extLst>
                <a:ext uri="{FF2B5EF4-FFF2-40B4-BE49-F238E27FC236}">
                  <a16:creationId xmlns:a16="http://schemas.microsoft.com/office/drawing/2014/main" id="{E73E2252-3B73-957E-F28D-288A8312909C}"/>
                </a:ext>
              </a:extLst>
            </p:cNvPr>
            <p:cNvSpPr/>
            <p:nvPr/>
          </p:nvSpPr>
          <p:spPr>
            <a:xfrm>
              <a:off x="6817866" y="4522022"/>
              <a:ext cx="1588909" cy="2091398"/>
            </a:xfrm>
            <a:custGeom>
              <a:avLst/>
              <a:gdLst>
                <a:gd name="connsiteX0" fmla="*/ 590601 w 1588909"/>
                <a:gd name="connsiteY0" fmla="*/ 1878249 h 2091398"/>
                <a:gd name="connsiteX1" fmla="*/ 528562 w 1588909"/>
                <a:gd name="connsiteY1" fmla="*/ 1611131 h 2091398"/>
                <a:gd name="connsiteX2" fmla="*/ 909848 w 1588909"/>
                <a:gd name="connsiteY2" fmla="*/ 1091760 h 2091398"/>
                <a:gd name="connsiteX3" fmla="*/ 1454392 w 1588909"/>
                <a:gd name="connsiteY3" fmla="*/ 1203087 h 2091398"/>
                <a:gd name="connsiteX4" fmla="*/ 1588249 w 1588909"/>
                <a:gd name="connsiteY4" fmla="*/ 1374008 h 2091398"/>
                <a:gd name="connsiteX5" fmla="*/ 1588909 w 1588909"/>
                <a:gd name="connsiteY5" fmla="*/ 498985 h 2091398"/>
                <a:gd name="connsiteX6" fmla="*/ 1503217 w 1588909"/>
                <a:gd name="connsiteY6" fmla="*/ 291263 h 2091398"/>
                <a:gd name="connsiteX7" fmla="*/ 1265698 w 1588909"/>
                <a:gd name="connsiteY7" fmla="*/ 66825 h 2091398"/>
                <a:gd name="connsiteX8" fmla="*/ 1097551 w 1588909"/>
                <a:gd name="connsiteY8" fmla="*/ 29 h 2091398"/>
                <a:gd name="connsiteX9" fmla="*/ 268579 w 1588909"/>
                <a:gd name="connsiteY9" fmla="*/ 29 h 2091398"/>
                <a:gd name="connsiteX10" fmla="*/ 200527 w 1588909"/>
                <a:gd name="connsiteY10" fmla="*/ 10931 h 2091398"/>
                <a:gd name="connsiteX11" fmla="*/ 469 w 1588909"/>
                <a:gd name="connsiteY11" fmla="*/ 297540 h 2091398"/>
                <a:gd name="connsiteX12" fmla="*/ 469 w 1588909"/>
                <a:gd name="connsiteY12" fmla="*/ 1043925 h 2091398"/>
                <a:gd name="connsiteX13" fmla="*/ 7 w 1588909"/>
                <a:gd name="connsiteY13" fmla="*/ 1806828 h 2091398"/>
                <a:gd name="connsiteX14" fmla="*/ 285955 w 1588909"/>
                <a:gd name="connsiteY14" fmla="*/ 2091389 h 2091398"/>
                <a:gd name="connsiteX15" fmla="*/ 778965 w 1588909"/>
                <a:gd name="connsiteY15" fmla="*/ 2089077 h 2091398"/>
                <a:gd name="connsiteX16" fmla="*/ 590535 w 1588909"/>
                <a:gd name="connsiteY16" fmla="*/ 1878249 h 2091398"/>
                <a:gd name="connsiteX17" fmla="*/ 1162828 w 1588909"/>
                <a:gd name="connsiteY17" fmla="*/ 556465 h 2091398"/>
                <a:gd name="connsiteX18" fmla="*/ 1221101 w 1588909"/>
                <a:gd name="connsiteY18" fmla="*/ 588575 h 2091398"/>
                <a:gd name="connsiteX19" fmla="*/ 1177495 w 1588909"/>
                <a:gd name="connsiteY19" fmla="*/ 659071 h 2091398"/>
                <a:gd name="connsiteX20" fmla="*/ 1141289 w 1588909"/>
                <a:gd name="connsiteY20" fmla="*/ 660657 h 2091398"/>
                <a:gd name="connsiteX21" fmla="*/ 414989 w 1588909"/>
                <a:gd name="connsiteY21" fmla="*/ 660657 h 2091398"/>
                <a:gd name="connsiteX22" fmla="*/ 378783 w 1588909"/>
                <a:gd name="connsiteY22" fmla="*/ 659204 h 2091398"/>
                <a:gd name="connsiteX23" fmla="*/ 331807 w 1588909"/>
                <a:gd name="connsiteY23" fmla="*/ 603045 h 2091398"/>
                <a:gd name="connsiteX24" fmla="*/ 383672 w 1588909"/>
                <a:gd name="connsiteY24" fmla="*/ 556928 h 2091398"/>
                <a:gd name="connsiteX25" fmla="*/ 743485 w 1588909"/>
                <a:gd name="connsiteY25" fmla="*/ 556465 h 2091398"/>
                <a:gd name="connsiteX26" fmla="*/ 776520 w 1588909"/>
                <a:gd name="connsiteY26" fmla="*/ 556465 h 2091398"/>
                <a:gd name="connsiteX27" fmla="*/ 1162762 w 1588909"/>
                <a:gd name="connsiteY27" fmla="*/ 556465 h 2091398"/>
                <a:gd name="connsiteX28" fmla="*/ 391534 w 1588909"/>
                <a:gd name="connsiteY28" fmla="*/ 292519 h 2091398"/>
                <a:gd name="connsiteX29" fmla="*/ 727827 w 1588909"/>
                <a:gd name="connsiteY29" fmla="*/ 292519 h 2091398"/>
                <a:gd name="connsiteX30" fmla="*/ 791782 w 1588909"/>
                <a:gd name="connsiteY30" fmla="*/ 343920 h 2091398"/>
                <a:gd name="connsiteX31" fmla="*/ 728157 w 1588909"/>
                <a:gd name="connsiteY31" fmla="*/ 396710 h 2091398"/>
                <a:gd name="connsiteX32" fmla="*/ 556708 w 1588909"/>
                <a:gd name="connsiteY32" fmla="*/ 396908 h 2091398"/>
                <a:gd name="connsiteX33" fmla="*/ 391864 w 1588909"/>
                <a:gd name="connsiteY33" fmla="*/ 396908 h 2091398"/>
                <a:gd name="connsiteX34" fmla="*/ 328504 w 1588909"/>
                <a:gd name="connsiteY34" fmla="*/ 344515 h 2091398"/>
                <a:gd name="connsiteX35" fmla="*/ 391534 w 1588909"/>
                <a:gd name="connsiteY35" fmla="*/ 292650 h 2091398"/>
                <a:gd name="connsiteX36" fmla="*/ 368938 w 1588909"/>
                <a:gd name="connsiteY36" fmla="*/ 919913 h 2091398"/>
                <a:gd name="connsiteX37" fmla="*/ 329429 w 1588909"/>
                <a:gd name="connsiteY37" fmla="*/ 863490 h 2091398"/>
                <a:gd name="connsiteX38" fmla="*/ 382417 w 1588909"/>
                <a:gd name="connsiteY38" fmla="*/ 820346 h 2091398"/>
                <a:gd name="connsiteX39" fmla="*/ 778833 w 1588909"/>
                <a:gd name="connsiteY39" fmla="*/ 820479 h 2091398"/>
                <a:gd name="connsiteX40" fmla="*/ 1165338 w 1588909"/>
                <a:gd name="connsiteY40" fmla="*/ 820479 h 2091398"/>
                <a:gd name="connsiteX41" fmla="*/ 1223546 w 1588909"/>
                <a:gd name="connsiteY41" fmla="*/ 864481 h 2091398"/>
                <a:gd name="connsiteX42" fmla="*/ 1187141 w 1588909"/>
                <a:gd name="connsiteY42" fmla="*/ 919715 h 2091398"/>
                <a:gd name="connsiteX43" fmla="*/ 1138118 w 1588909"/>
                <a:gd name="connsiteY43" fmla="*/ 924670 h 2091398"/>
                <a:gd name="connsiteX44" fmla="*/ 418028 w 1588909"/>
                <a:gd name="connsiteY44" fmla="*/ 924670 h 2091398"/>
                <a:gd name="connsiteX45" fmla="*/ 368938 w 1588909"/>
                <a:gd name="connsiteY45" fmla="*/ 919847 h 209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88909" h="2091398">
                  <a:moveTo>
                    <a:pt x="590601" y="1878249"/>
                  </a:moveTo>
                  <a:cubicBezTo>
                    <a:pt x="546665" y="1799230"/>
                    <a:pt x="527967" y="1712217"/>
                    <a:pt x="528562" y="1611131"/>
                  </a:cubicBezTo>
                  <a:cubicBezTo>
                    <a:pt x="523673" y="1365947"/>
                    <a:pt x="699880" y="1155781"/>
                    <a:pt x="909848" y="1091760"/>
                  </a:cubicBezTo>
                  <a:cubicBezTo>
                    <a:pt x="1110038" y="1030712"/>
                    <a:pt x="1293975" y="1063548"/>
                    <a:pt x="1454392" y="1203087"/>
                  </a:cubicBezTo>
                  <a:cubicBezTo>
                    <a:pt x="1512797" y="1253894"/>
                    <a:pt x="1557130" y="1311044"/>
                    <a:pt x="1588249" y="1374008"/>
                  </a:cubicBezTo>
                  <a:cubicBezTo>
                    <a:pt x="1587984" y="1082378"/>
                    <a:pt x="1588513" y="790681"/>
                    <a:pt x="1588909" y="498985"/>
                  </a:cubicBezTo>
                  <a:cubicBezTo>
                    <a:pt x="1589041" y="417258"/>
                    <a:pt x="1560565" y="347620"/>
                    <a:pt x="1503217" y="291263"/>
                  </a:cubicBezTo>
                  <a:cubicBezTo>
                    <a:pt x="1425520" y="214887"/>
                    <a:pt x="1346434" y="139898"/>
                    <a:pt x="1265698" y="66825"/>
                  </a:cubicBezTo>
                  <a:cubicBezTo>
                    <a:pt x="1218854" y="24409"/>
                    <a:pt x="1162365" y="96"/>
                    <a:pt x="1097551" y="29"/>
                  </a:cubicBezTo>
                  <a:cubicBezTo>
                    <a:pt x="821249" y="-37"/>
                    <a:pt x="544947" y="29"/>
                    <a:pt x="268579" y="29"/>
                  </a:cubicBezTo>
                  <a:cubicBezTo>
                    <a:pt x="245323" y="29"/>
                    <a:pt x="222661" y="2804"/>
                    <a:pt x="200527" y="10931"/>
                  </a:cubicBezTo>
                  <a:cubicBezTo>
                    <a:pt x="68257" y="59426"/>
                    <a:pt x="602" y="155623"/>
                    <a:pt x="469" y="297540"/>
                  </a:cubicBezTo>
                  <a:cubicBezTo>
                    <a:pt x="271" y="546357"/>
                    <a:pt x="469" y="795108"/>
                    <a:pt x="469" y="1043925"/>
                  </a:cubicBezTo>
                  <a:cubicBezTo>
                    <a:pt x="469" y="1298226"/>
                    <a:pt x="1857" y="1552527"/>
                    <a:pt x="7" y="1806828"/>
                  </a:cubicBezTo>
                  <a:cubicBezTo>
                    <a:pt x="-1116" y="1961233"/>
                    <a:pt x="132080" y="2092710"/>
                    <a:pt x="285955" y="2091389"/>
                  </a:cubicBezTo>
                  <a:cubicBezTo>
                    <a:pt x="450270" y="2089936"/>
                    <a:pt x="614584" y="2089143"/>
                    <a:pt x="778965" y="2089077"/>
                  </a:cubicBezTo>
                  <a:cubicBezTo>
                    <a:pt x="702126" y="2038071"/>
                    <a:pt x="639757" y="1966716"/>
                    <a:pt x="590535" y="1878249"/>
                  </a:cubicBezTo>
                  <a:close/>
                  <a:moveTo>
                    <a:pt x="1162828" y="556465"/>
                  </a:moveTo>
                  <a:cubicBezTo>
                    <a:pt x="1188264" y="556465"/>
                    <a:pt x="1211983" y="559439"/>
                    <a:pt x="1221101" y="588575"/>
                  </a:cubicBezTo>
                  <a:cubicBezTo>
                    <a:pt x="1232002" y="623196"/>
                    <a:pt x="1213635" y="653323"/>
                    <a:pt x="1177495" y="659071"/>
                  </a:cubicBezTo>
                  <a:cubicBezTo>
                    <a:pt x="1165669" y="660987"/>
                    <a:pt x="1153380" y="660657"/>
                    <a:pt x="1141289" y="660657"/>
                  </a:cubicBezTo>
                  <a:cubicBezTo>
                    <a:pt x="899211" y="660723"/>
                    <a:pt x="657133" y="660723"/>
                    <a:pt x="414989" y="660657"/>
                  </a:cubicBezTo>
                  <a:cubicBezTo>
                    <a:pt x="402898" y="660657"/>
                    <a:pt x="390675" y="660921"/>
                    <a:pt x="378783" y="659204"/>
                  </a:cubicBezTo>
                  <a:cubicBezTo>
                    <a:pt x="345087" y="654248"/>
                    <a:pt x="330486" y="636211"/>
                    <a:pt x="331807" y="603045"/>
                  </a:cubicBezTo>
                  <a:cubicBezTo>
                    <a:pt x="333129" y="571926"/>
                    <a:pt x="347862" y="557192"/>
                    <a:pt x="383672" y="556928"/>
                  </a:cubicBezTo>
                  <a:cubicBezTo>
                    <a:pt x="503588" y="556135"/>
                    <a:pt x="623570" y="556532"/>
                    <a:pt x="743485" y="556465"/>
                  </a:cubicBezTo>
                  <a:cubicBezTo>
                    <a:pt x="754519" y="556465"/>
                    <a:pt x="765487" y="556465"/>
                    <a:pt x="776520" y="556465"/>
                  </a:cubicBezTo>
                  <a:cubicBezTo>
                    <a:pt x="905290" y="556465"/>
                    <a:pt x="1033993" y="556532"/>
                    <a:pt x="1162762" y="556465"/>
                  </a:cubicBezTo>
                  <a:close/>
                  <a:moveTo>
                    <a:pt x="391534" y="292519"/>
                  </a:moveTo>
                  <a:cubicBezTo>
                    <a:pt x="503654" y="292122"/>
                    <a:pt x="615707" y="292122"/>
                    <a:pt x="727827" y="292519"/>
                  </a:cubicBezTo>
                  <a:cubicBezTo>
                    <a:pt x="766940" y="292650"/>
                    <a:pt x="792178" y="313660"/>
                    <a:pt x="791782" y="343920"/>
                  </a:cubicBezTo>
                  <a:cubicBezTo>
                    <a:pt x="791386" y="374246"/>
                    <a:pt x="765817" y="396313"/>
                    <a:pt x="728157" y="396710"/>
                  </a:cubicBezTo>
                  <a:cubicBezTo>
                    <a:pt x="671007" y="397371"/>
                    <a:pt x="613857" y="396908"/>
                    <a:pt x="556708" y="396908"/>
                  </a:cubicBezTo>
                  <a:cubicBezTo>
                    <a:pt x="501738" y="396908"/>
                    <a:pt x="446834" y="397305"/>
                    <a:pt x="391864" y="396908"/>
                  </a:cubicBezTo>
                  <a:cubicBezTo>
                    <a:pt x="354337" y="396644"/>
                    <a:pt x="329429" y="375502"/>
                    <a:pt x="328504" y="344515"/>
                  </a:cubicBezTo>
                  <a:cubicBezTo>
                    <a:pt x="327645" y="313925"/>
                    <a:pt x="352421" y="292783"/>
                    <a:pt x="391534" y="292650"/>
                  </a:cubicBezTo>
                  <a:close/>
                  <a:moveTo>
                    <a:pt x="368938" y="919913"/>
                  </a:moveTo>
                  <a:cubicBezTo>
                    <a:pt x="341057" y="911126"/>
                    <a:pt x="325399" y="892957"/>
                    <a:pt x="329429" y="863490"/>
                  </a:cubicBezTo>
                  <a:cubicBezTo>
                    <a:pt x="333459" y="834221"/>
                    <a:pt x="352421" y="820281"/>
                    <a:pt x="382417" y="820346"/>
                  </a:cubicBezTo>
                  <a:cubicBezTo>
                    <a:pt x="514555" y="820611"/>
                    <a:pt x="646694" y="820479"/>
                    <a:pt x="778833" y="820479"/>
                  </a:cubicBezTo>
                  <a:cubicBezTo>
                    <a:pt x="907668" y="820413"/>
                    <a:pt x="1036503" y="820148"/>
                    <a:pt x="1165338" y="820479"/>
                  </a:cubicBezTo>
                  <a:cubicBezTo>
                    <a:pt x="1203592" y="820611"/>
                    <a:pt x="1221167" y="834419"/>
                    <a:pt x="1223546" y="864481"/>
                  </a:cubicBezTo>
                  <a:cubicBezTo>
                    <a:pt x="1225726" y="892098"/>
                    <a:pt x="1214626" y="911060"/>
                    <a:pt x="1187141" y="919715"/>
                  </a:cubicBezTo>
                  <a:cubicBezTo>
                    <a:pt x="1171020" y="924802"/>
                    <a:pt x="1154569" y="924670"/>
                    <a:pt x="1138118" y="924670"/>
                  </a:cubicBezTo>
                  <a:cubicBezTo>
                    <a:pt x="898088" y="924670"/>
                    <a:pt x="658058" y="924670"/>
                    <a:pt x="418028" y="924670"/>
                  </a:cubicBezTo>
                  <a:cubicBezTo>
                    <a:pt x="401511" y="924670"/>
                    <a:pt x="385059" y="924934"/>
                    <a:pt x="368938" y="919847"/>
                  </a:cubicBezTo>
                  <a:close/>
                </a:path>
              </a:pathLst>
            </a:custGeom>
            <a:grpFill/>
            <a:ln w="0" cap="flat">
              <a:noFill/>
              <a:prstDash val="solid"/>
              <a:miter/>
            </a:ln>
          </p:spPr>
          <p:txBody>
            <a:bodyPr rtlCol="0" anchor="ctr"/>
            <a:lstStyle/>
            <a:p>
              <a:endParaRPr lang="en-US" sz="1641"/>
            </a:p>
          </p:txBody>
        </p:sp>
        <p:grpSp>
          <p:nvGrpSpPr>
            <p:cNvPr id="223" name="Graphic 114">
              <a:extLst>
                <a:ext uri="{FF2B5EF4-FFF2-40B4-BE49-F238E27FC236}">
                  <a16:creationId xmlns:a16="http://schemas.microsoft.com/office/drawing/2014/main" id="{62492248-768E-5CC7-1168-30052E7759B4}"/>
                </a:ext>
              </a:extLst>
            </p:cNvPr>
            <p:cNvGrpSpPr/>
            <p:nvPr/>
          </p:nvGrpSpPr>
          <p:grpSpPr>
            <a:xfrm>
              <a:off x="7339722" y="5577828"/>
              <a:ext cx="1276334" cy="1277942"/>
              <a:chOff x="7339722" y="5577828"/>
              <a:chExt cx="1276334" cy="1277942"/>
            </a:xfrm>
            <a:grpFill/>
          </p:grpSpPr>
          <p:sp>
            <p:nvSpPr>
              <p:cNvPr id="224" name="Freeform: Shape 223">
                <a:extLst>
                  <a:ext uri="{FF2B5EF4-FFF2-40B4-BE49-F238E27FC236}">
                    <a16:creationId xmlns:a16="http://schemas.microsoft.com/office/drawing/2014/main" id="{5FC5AF75-8C30-CFD1-FF8A-D7968FDC15E6}"/>
                  </a:ext>
                </a:extLst>
              </p:cNvPr>
              <p:cNvSpPr/>
              <p:nvPr/>
            </p:nvSpPr>
            <p:spPr>
              <a:xfrm>
                <a:off x="7339722" y="5577828"/>
                <a:ext cx="1276334" cy="1277942"/>
              </a:xfrm>
              <a:custGeom>
                <a:avLst/>
                <a:gdLst>
                  <a:gd name="connsiteX0" fmla="*/ 99 w 1276334"/>
                  <a:gd name="connsiteY0" fmla="*/ 548717 h 1277942"/>
                  <a:gd name="connsiteX1" fmla="*/ 381385 w 1276334"/>
                  <a:gd name="connsiteY1" fmla="*/ 29346 h 1277942"/>
                  <a:gd name="connsiteX2" fmla="*/ 925929 w 1276334"/>
                  <a:gd name="connsiteY2" fmla="*/ 140673 h 1277942"/>
                  <a:gd name="connsiteX3" fmla="*/ 1115284 w 1276334"/>
                  <a:gd name="connsiteY3" fmla="*/ 571511 h 1277942"/>
                  <a:gd name="connsiteX4" fmla="*/ 1025100 w 1276334"/>
                  <a:gd name="connsiteY4" fmla="*/ 863736 h 1277942"/>
                  <a:gd name="connsiteX5" fmla="*/ 1030187 w 1276334"/>
                  <a:gd name="connsiteY5" fmla="*/ 913750 h 1277942"/>
                  <a:gd name="connsiteX6" fmla="*/ 1245308 w 1276334"/>
                  <a:gd name="connsiteY6" fmla="*/ 1129070 h 1277942"/>
                  <a:gd name="connsiteX7" fmla="*/ 1270877 w 1276334"/>
                  <a:gd name="connsiteY7" fmla="*/ 1223418 h 1277942"/>
                  <a:gd name="connsiteX8" fmla="*/ 1153076 w 1276334"/>
                  <a:gd name="connsiteY8" fmla="*/ 1267023 h 1277942"/>
                  <a:gd name="connsiteX9" fmla="*/ 1124402 w 1276334"/>
                  <a:gd name="connsiteY9" fmla="*/ 1243371 h 1277942"/>
                  <a:gd name="connsiteX10" fmla="*/ 911262 w 1276334"/>
                  <a:gd name="connsiteY10" fmla="*/ 1028975 h 1277942"/>
                  <a:gd name="connsiteX11" fmla="*/ 867590 w 1276334"/>
                  <a:gd name="connsiteY11" fmla="*/ 1024285 h 1277942"/>
                  <a:gd name="connsiteX12" fmla="*/ 472297 w 1276334"/>
                  <a:gd name="connsiteY12" fmla="*/ 1109646 h 1277942"/>
                  <a:gd name="connsiteX13" fmla="*/ 62139 w 1276334"/>
                  <a:gd name="connsiteY13" fmla="*/ 815835 h 1277942"/>
                  <a:gd name="connsiteX14" fmla="*/ 99 w 1276334"/>
                  <a:gd name="connsiteY14" fmla="*/ 548717 h 1277942"/>
                  <a:gd name="connsiteX15" fmla="*/ 952225 w 1276334"/>
                  <a:gd name="connsiteY15" fmla="*/ 557372 h 1277942"/>
                  <a:gd name="connsiteX16" fmla="*/ 578735 w 1276334"/>
                  <a:gd name="connsiteY16" fmla="*/ 163797 h 1277942"/>
                  <a:gd name="connsiteX17" fmla="*/ 162432 w 1276334"/>
                  <a:gd name="connsiteY17" fmla="*/ 542639 h 1277942"/>
                  <a:gd name="connsiteX18" fmla="*/ 549136 w 1276334"/>
                  <a:gd name="connsiteY18" fmla="*/ 953524 h 1277942"/>
                  <a:gd name="connsiteX19" fmla="*/ 952225 w 1276334"/>
                  <a:gd name="connsiteY19" fmla="*/ 557372 h 127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6334" h="1277942">
                    <a:moveTo>
                      <a:pt x="99" y="548717"/>
                    </a:moveTo>
                    <a:cubicBezTo>
                      <a:pt x="-4790" y="303534"/>
                      <a:pt x="171417" y="93367"/>
                      <a:pt x="381385" y="29346"/>
                    </a:cubicBezTo>
                    <a:cubicBezTo>
                      <a:pt x="581576" y="-31702"/>
                      <a:pt x="765513" y="1134"/>
                      <a:pt x="925929" y="140673"/>
                    </a:cubicBezTo>
                    <a:cubicBezTo>
                      <a:pt x="1056747" y="254444"/>
                      <a:pt x="1117332" y="400127"/>
                      <a:pt x="1115284" y="571511"/>
                    </a:cubicBezTo>
                    <a:cubicBezTo>
                      <a:pt x="1114029" y="676958"/>
                      <a:pt x="1084694" y="775401"/>
                      <a:pt x="1025100" y="863736"/>
                    </a:cubicBezTo>
                    <a:cubicBezTo>
                      <a:pt x="1013028" y="881621"/>
                      <a:pt x="1014727" y="898290"/>
                      <a:pt x="1030187" y="913750"/>
                    </a:cubicBezTo>
                    <a:cubicBezTo>
                      <a:pt x="1101938" y="985502"/>
                      <a:pt x="1173821" y="1057055"/>
                      <a:pt x="1245308" y="1129070"/>
                    </a:cubicBezTo>
                    <a:cubicBezTo>
                      <a:pt x="1271406" y="1155366"/>
                      <a:pt x="1284487" y="1185692"/>
                      <a:pt x="1270877" y="1223418"/>
                    </a:cubicBezTo>
                    <a:cubicBezTo>
                      <a:pt x="1253633" y="1271318"/>
                      <a:pt x="1197078" y="1292592"/>
                      <a:pt x="1153076" y="1267023"/>
                    </a:cubicBezTo>
                    <a:cubicBezTo>
                      <a:pt x="1142240" y="1260747"/>
                      <a:pt x="1133189" y="1252224"/>
                      <a:pt x="1124402" y="1243371"/>
                    </a:cubicBezTo>
                    <a:cubicBezTo>
                      <a:pt x="1053377" y="1171817"/>
                      <a:pt x="982352" y="1100330"/>
                      <a:pt x="911262" y="1028975"/>
                    </a:cubicBezTo>
                    <a:cubicBezTo>
                      <a:pt x="890978" y="1008626"/>
                      <a:pt x="890648" y="1008626"/>
                      <a:pt x="867590" y="1024285"/>
                    </a:cubicBezTo>
                    <a:cubicBezTo>
                      <a:pt x="747278" y="1105880"/>
                      <a:pt x="613685" y="1130260"/>
                      <a:pt x="472297" y="1109646"/>
                    </a:cubicBezTo>
                    <a:cubicBezTo>
                      <a:pt x="286113" y="1082426"/>
                      <a:pt x="152125" y="977705"/>
                      <a:pt x="62139" y="815835"/>
                    </a:cubicBezTo>
                    <a:cubicBezTo>
                      <a:pt x="18202" y="736817"/>
                      <a:pt x="-495" y="649803"/>
                      <a:pt x="99" y="548717"/>
                    </a:cubicBezTo>
                    <a:close/>
                    <a:moveTo>
                      <a:pt x="952225" y="557372"/>
                    </a:moveTo>
                    <a:cubicBezTo>
                      <a:pt x="957841" y="338220"/>
                      <a:pt x="765645" y="172716"/>
                      <a:pt x="578735" y="163797"/>
                    </a:cubicBezTo>
                    <a:cubicBezTo>
                      <a:pt x="351390" y="152962"/>
                      <a:pt x="170030" y="340863"/>
                      <a:pt x="162432" y="542639"/>
                    </a:cubicBezTo>
                    <a:cubicBezTo>
                      <a:pt x="154173" y="761857"/>
                      <a:pt x="334609" y="948371"/>
                      <a:pt x="549136" y="953524"/>
                    </a:cubicBezTo>
                    <a:cubicBezTo>
                      <a:pt x="763663" y="958678"/>
                      <a:pt x="957510" y="779563"/>
                      <a:pt x="952225" y="557372"/>
                    </a:cubicBezTo>
                    <a:close/>
                  </a:path>
                </a:pathLst>
              </a:custGeom>
              <a:solidFill>
                <a:srgbClr val="20CABE"/>
              </a:solidFill>
              <a:ln w="0" cap="flat">
                <a:noFill/>
                <a:prstDash val="solid"/>
                <a:miter/>
              </a:ln>
            </p:spPr>
            <p:txBody>
              <a:bodyPr rtlCol="0" anchor="ctr"/>
              <a:lstStyle/>
              <a:p>
                <a:endParaRPr lang="en-US" sz="1641"/>
              </a:p>
            </p:txBody>
          </p:sp>
          <p:sp>
            <p:nvSpPr>
              <p:cNvPr id="225" name="Freeform: Shape 224">
                <a:extLst>
                  <a:ext uri="{FF2B5EF4-FFF2-40B4-BE49-F238E27FC236}">
                    <a16:creationId xmlns:a16="http://schemas.microsoft.com/office/drawing/2014/main" id="{AD9931B3-399E-FD1C-34BE-4352E0880544}"/>
                  </a:ext>
                </a:extLst>
              </p:cNvPr>
              <p:cNvSpPr/>
              <p:nvPr/>
            </p:nvSpPr>
            <p:spPr>
              <a:xfrm>
                <a:off x="7619401" y="5847653"/>
                <a:ext cx="552521" cy="623035"/>
              </a:xfrm>
              <a:custGeom>
                <a:avLst/>
                <a:gdLst>
                  <a:gd name="connsiteX0" fmla="*/ 278970 w 552521"/>
                  <a:gd name="connsiteY0" fmla="*/ 622850 h 623035"/>
                  <a:gd name="connsiteX1" fmla="*/ 5840 w 552521"/>
                  <a:gd name="connsiteY1" fmla="*/ 482188 h 623035"/>
                  <a:gd name="connsiteX2" fmla="*/ 12711 w 552521"/>
                  <a:gd name="connsiteY2" fmla="*/ 458205 h 623035"/>
                  <a:gd name="connsiteX3" fmla="*/ 146700 w 552521"/>
                  <a:gd name="connsiteY3" fmla="*/ 407662 h 623035"/>
                  <a:gd name="connsiteX4" fmla="*/ 183170 w 552521"/>
                  <a:gd name="connsiteY4" fmla="*/ 379714 h 623035"/>
                  <a:gd name="connsiteX5" fmla="*/ 179007 w 552521"/>
                  <a:gd name="connsiteY5" fmla="*/ 324150 h 623035"/>
                  <a:gd name="connsiteX6" fmla="*/ 141810 w 552521"/>
                  <a:gd name="connsiteY6" fmla="*/ 84715 h 623035"/>
                  <a:gd name="connsiteX7" fmla="*/ 288154 w 552521"/>
                  <a:gd name="connsiteY7" fmla="*/ 278 h 623035"/>
                  <a:gd name="connsiteX8" fmla="*/ 411241 w 552521"/>
                  <a:gd name="connsiteY8" fmla="*/ 100902 h 623035"/>
                  <a:gd name="connsiteX9" fmla="*/ 367503 w 552521"/>
                  <a:gd name="connsiteY9" fmla="*/ 323886 h 623035"/>
                  <a:gd name="connsiteX10" fmla="*/ 384615 w 552521"/>
                  <a:gd name="connsiteY10" fmla="*/ 398875 h 623035"/>
                  <a:gd name="connsiteX11" fmla="*/ 462775 w 552521"/>
                  <a:gd name="connsiteY11" fmla="*/ 430456 h 623035"/>
                  <a:gd name="connsiteX12" fmla="*/ 530695 w 552521"/>
                  <a:gd name="connsiteY12" fmla="*/ 456024 h 623035"/>
                  <a:gd name="connsiteX13" fmla="*/ 541530 w 552521"/>
                  <a:gd name="connsiteY13" fmla="*/ 493684 h 623035"/>
                  <a:gd name="connsiteX14" fmla="*/ 326078 w 552521"/>
                  <a:gd name="connsiteY14" fmla="*/ 617234 h 623035"/>
                  <a:gd name="connsiteX15" fmla="*/ 278904 w 552521"/>
                  <a:gd name="connsiteY15" fmla="*/ 622850 h 62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2521" h="623035">
                    <a:moveTo>
                      <a:pt x="278970" y="622850"/>
                    </a:moveTo>
                    <a:cubicBezTo>
                      <a:pt x="158196" y="619678"/>
                      <a:pt x="72372" y="569466"/>
                      <a:pt x="5840" y="482188"/>
                    </a:cubicBezTo>
                    <a:cubicBezTo>
                      <a:pt x="-3939" y="469371"/>
                      <a:pt x="-1296" y="463424"/>
                      <a:pt x="12711" y="458205"/>
                    </a:cubicBezTo>
                    <a:cubicBezTo>
                      <a:pt x="57506" y="441621"/>
                      <a:pt x="102037" y="424510"/>
                      <a:pt x="146700" y="407662"/>
                    </a:cubicBezTo>
                    <a:cubicBezTo>
                      <a:pt x="161631" y="401980"/>
                      <a:pt x="174911" y="394580"/>
                      <a:pt x="183170" y="379714"/>
                    </a:cubicBezTo>
                    <a:cubicBezTo>
                      <a:pt x="195657" y="357185"/>
                      <a:pt x="194666" y="344632"/>
                      <a:pt x="179007" y="324150"/>
                    </a:cubicBezTo>
                    <a:cubicBezTo>
                      <a:pt x="123178" y="251144"/>
                      <a:pt x="113599" y="170076"/>
                      <a:pt x="141810" y="84715"/>
                    </a:cubicBezTo>
                    <a:cubicBezTo>
                      <a:pt x="161433" y="25253"/>
                      <a:pt x="214156" y="-3158"/>
                      <a:pt x="288154" y="278"/>
                    </a:cubicBezTo>
                    <a:cubicBezTo>
                      <a:pt x="348013" y="3053"/>
                      <a:pt x="397366" y="42166"/>
                      <a:pt x="411241" y="100902"/>
                    </a:cubicBezTo>
                    <a:cubicBezTo>
                      <a:pt x="430335" y="181440"/>
                      <a:pt x="418773" y="256759"/>
                      <a:pt x="367503" y="323886"/>
                    </a:cubicBezTo>
                    <a:cubicBezTo>
                      <a:pt x="347550" y="350049"/>
                      <a:pt x="354554" y="384406"/>
                      <a:pt x="384615" y="398875"/>
                    </a:cubicBezTo>
                    <a:cubicBezTo>
                      <a:pt x="409920" y="411031"/>
                      <a:pt x="436546" y="420281"/>
                      <a:pt x="462775" y="430456"/>
                    </a:cubicBezTo>
                    <a:cubicBezTo>
                      <a:pt x="485305" y="439243"/>
                      <a:pt x="508099" y="447436"/>
                      <a:pt x="530695" y="456024"/>
                    </a:cubicBezTo>
                    <a:cubicBezTo>
                      <a:pt x="556594" y="465869"/>
                      <a:pt x="558443" y="472410"/>
                      <a:pt x="541530" y="493684"/>
                    </a:cubicBezTo>
                    <a:cubicBezTo>
                      <a:pt x="486032" y="563387"/>
                      <a:pt x="414677" y="605342"/>
                      <a:pt x="326078" y="617234"/>
                    </a:cubicBezTo>
                    <a:cubicBezTo>
                      <a:pt x="307314" y="619745"/>
                      <a:pt x="288683" y="623973"/>
                      <a:pt x="278904" y="622850"/>
                    </a:cubicBezTo>
                    <a:close/>
                  </a:path>
                </a:pathLst>
              </a:custGeom>
              <a:solidFill>
                <a:schemeClr val="accent2"/>
              </a:solidFill>
              <a:ln w="0" cap="flat">
                <a:noFill/>
                <a:prstDash val="solid"/>
                <a:miter/>
              </a:ln>
            </p:spPr>
            <p:txBody>
              <a:bodyPr rtlCol="0" anchor="ctr"/>
              <a:lstStyle/>
              <a:p>
                <a:endParaRPr lang="en-US" sz="1641"/>
              </a:p>
            </p:txBody>
          </p:sp>
        </p:grpSp>
      </p:grpSp>
      <p:grpSp>
        <p:nvGrpSpPr>
          <p:cNvPr id="229" name="Group 228">
            <a:extLst>
              <a:ext uri="{FF2B5EF4-FFF2-40B4-BE49-F238E27FC236}">
                <a16:creationId xmlns:a16="http://schemas.microsoft.com/office/drawing/2014/main" id="{951B14F0-5750-E743-9522-376B558DC58E}"/>
              </a:ext>
            </a:extLst>
          </p:cNvPr>
          <p:cNvGrpSpPr/>
          <p:nvPr/>
        </p:nvGrpSpPr>
        <p:grpSpPr>
          <a:xfrm>
            <a:off x="4660165" y="5586925"/>
            <a:ext cx="1254595" cy="826218"/>
            <a:chOff x="10038315" y="4968271"/>
            <a:chExt cx="1275942" cy="840277"/>
          </a:xfrm>
        </p:grpSpPr>
        <p:sp>
          <p:nvSpPr>
            <p:cNvPr id="242" name="Rectangle 1">
              <a:extLst>
                <a:ext uri="{FF2B5EF4-FFF2-40B4-BE49-F238E27FC236}">
                  <a16:creationId xmlns:a16="http://schemas.microsoft.com/office/drawing/2014/main" id="{9F8EDDE6-F48E-8F2E-79AB-CCDC5060DFBC}"/>
                </a:ext>
              </a:extLst>
            </p:cNvPr>
            <p:cNvSpPr>
              <a:spLocks noChangeArrowheads="1"/>
            </p:cNvSpPr>
            <p:nvPr/>
          </p:nvSpPr>
          <p:spPr bwMode="auto">
            <a:xfrm>
              <a:off x="10038315" y="4968271"/>
              <a:ext cx="1275942" cy="597435"/>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90">
                  <a:latin typeface="Avenir Next LT Pro Demi"/>
                  <a:ea typeface="Noto Sans JP"/>
                </a:rPr>
                <a:t>Índice de Desarrollo Humano </a:t>
              </a:r>
              <a:r>
                <a:rPr lang="es-ES" altLang="en-US" sz="1090">
                  <a:latin typeface="Avenir Next LT Pro"/>
                  <a:ea typeface="Noto Sans JP"/>
                </a:rPr>
                <a:t>(ONU)</a:t>
              </a:r>
            </a:p>
          </p:txBody>
        </p:sp>
        <p:sp>
          <p:nvSpPr>
            <p:cNvPr id="243" name="TextBox 242">
              <a:extLst>
                <a:ext uri="{FF2B5EF4-FFF2-40B4-BE49-F238E27FC236}">
                  <a16:creationId xmlns:a16="http://schemas.microsoft.com/office/drawing/2014/main" id="{3680D2AB-ACD2-0D97-B904-ADCC801F1718}"/>
                </a:ext>
              </a:extLst>
            </p:cNvPr>
            <p:cNvSpPr txBox="1"/>
            <p:nvPr/>
          </p:nvSpPr>
          <p:spPr>
            <a:xfrm>
              <a:off x="10051418" y="5552298"/>
              <a:ext cx="1235564" cy="256250"/>
            </a:xfrm>
            <a:prstGeom prst="rect">
              <a:avLst/>
            </a:prstGeom>
            <a:noFill/>
          </p:spPr>
          <p:txBody>
            <a:bodyPr wrap="square" lIns="83408" tIns="41705" rIns="83408" bIns="41705" anchor="t">
              <a:spAutoFit/>
            </a:bodyPr>
            <a:lstStyle/>
            <a:p>
              <a:r>
                <a:rPr lang="en-US" sz="1090" b="1">
                  <a:solidFill>
                    <a:srgbClr val="14878A"/>
                  </a:solidFill>
                  <a:latin typeface="Avenir Next LT Pro Demi"/>
                  <a:ea typeface="Noto Sans JP Medium"/>
                </a:rPr>
                <a:t>0.56 (medio)</a:t>
              </a:r>
            </a:p>
          </p:txBody>
        </p:sp>
      </p:grpSp>
      <p:grpSp>
        <p:nvGrpSpPr>
          <p:cNvPr id="230" name="Group 229">
            <a:extLst>
              <a:ext uri="{FF2B5EF4-FFF2-40B4-BE49-F238E27FC236}">
                <a16:creationId xmlns:a16="http://schemas.microsoft.com/office/drawing/2014/main" id="{5B00E5AF-31E8-C0D3-27BC-28CE88DC995A}"/>
              </a:ext>
            </a:extLst>
          </p:cNvPr>
          <p:cNvGrpSpPr/>
          <p:nvPr/>
        </p:nvGrpSpPr>
        <p:grpSpPr>
          <a:xfrm>
            <a:off x="3790267" y="5623398"/>
            <a:ext cx="808867" cy="773662"/>
            <a:chOff x="9067775" y="4918214"/>
            <a:chExt cx="993974" cy="950714"/>
          </a:xfrm>
          <a:solidFill>
            <a:srgbClr val="17948B">
              <a:alpha val="50196"/>
            </a:srgbClr>
          </a:solidFill>
        </p:grpSpPr>
        <p:sp>
          <p:nvSpPr>
            <p:cNvPr id="231" name="Freeform: Shape 230">
              <a:extLst>
                <a:ext uri="{FF2B5EF4-FFF2-40B4-BE49-F238E27FC236}">
                  <a16:creationId xmlns:a16="http://schemas.microsoft.com/office/drawing/2014/main" id="{535261E3-29B2-9E90-8FD8-C5C80A802558}"/>
                </a:ext>
              </a:extLst>
            </p:cNvPr>
            <p:cNvSpPr/>
            <p:nvPr/>
          </p:nvSpPr>
          <p:spPr>
            <a:xfrm>
              <a:off x="9455406" y="4988945"/>
              <a:ext cx="600868" cy="556797"/>
            </a:xfrm>
            <a:custGeom>
              <a:avLst/>
              <a:gdLst>
                <a:gd name="connsiteX0" fmla="*/ 516392 w 600868"/>
                <a:gd name="connsiteY0" fmla="*/ 314917 h 556797"/>
                <a:gd name="connsiteX1" fmla="*/ 539081 w 600868"/>
                <a:gd name="connsiteY1" fmla="*/ 191680 h 556797"/>
                <a:gd name="connsiteX2" fmla="*/ 543583 w 600868"/>
                <a:gd name="connsiteY2" fmla="*/ 159776 h 556797"/>
                <a:gd name="connsiteX3" fmla="*/ 577693 w 600868"/>
                <a:gd name="connsiteY3" fmla="*/ 157268 h 556797"/>
                <a:gd name="connsiteX4" fmla="*/ 599083 w 600868"/>
                <a:gd name="connsiteY4" fmla="*/ 147359 h 556797"/>
                <a:gd name="connsiteX5" fmla="*/ 592799 w 600868"/>
                <a:gd name="connsiteY5" fmla="*/ 124760 h 556797"/>
                <a:gd name="connsiteX6" fmla="*/ 555910 w 600868"/>
                <a:gd name="connsiteY6" fmla="*/ 82704 h 556797"/>
                <a:gd name="connsiteX7" fmla="*/ 492403 w 600868"/>
                <a:gd name="connsiteY7" fmla="*/ 10043 h 556797"/>
                <a:gd name="connsiteX8" fmla="*/ 461496 w 600868"/>
                <a:gd name="connsiteY8" fmla="*/ 7566 h 556797"/>
                <a:gd name="connsiteX9" fmla="*/ 355934 w 600868"/>
                <a:gd name="connsiteY9" fmla="*/ 128869 h 556797"/>
                <a:gd name="connsiteX10" fmla="*/ 352278 w 600868"/>
                <a:gd name="connsiteY10" fmla="*/ 146906 h 556797"/>
                <a:gd name="connsiteX11" fmla="*/ 367898 w 600868"/>
                <a:gd name="connsiteY11" fmla="*/ 156845 h 556797"/>
                <a:gd name="connsiteX12" fmla="*/ 398654 w 600868"/>
                <a:gd name="connsiteY12" fmla="*/ 156996 h 556797"/>
                <a:gd name="connsiteX13" fmla="*/ 413428 w 600868"/>
                <a:gd name="connsiteY13" fmla="*/ 171438 h 556797"/>
                <a:gd name="connsiteX14" fmla="*/ 337262 w 600868"/>
                <a:gd name="connsiteY14" fmla="*/ 365794 h 556797"/>
                <a:gd name="connsiteX15" fmla="*/ 114899 w 600868"/>
                <a:gd name="connsiteY15" fmla="*/ 492113 h 556797"/>
                <a:gd name="connsiteX16" fmla="*/ 15923 w 600868"/>
                <a:gd name="connsiteY16" fmla="*/ 514409 h 556797"/>
                <a:gd name="connsiteX17" fmla="*/ 10001 w 600868"/>
                <a:gd name="connsiteY17" fmla="*/ 515678 h 556797"/>
                <a:gd name="connsiteX18" fmla="*/ 635 w 600868"/>
                <a:gd name="connsiteY18" fmla="*/ 538307 h 556797"/>
                <a:gd name="connsiteX19" fmla="*/ 15349 w 600868"/>
                <a:gd name="connsiteY19" fmla="*/ 552809 h 556797"/>
                <a:gd name="connsiteX20" fmla="*/ 51181 w 600868"/>
                <a:gd name="connsiteY20" fmla="*/ 556797 h 556797"/>
                <a:gd name="connsiteX21" fmla="*/ 58613 w 600868"/>
                <a:gd name="connsiteY21" fmla="*/ 556737 h 556797"/>
                <a:gd name="connsiteX22" fmla="*/ 156381 w 600868"/>
                <a:gd name="connsiteY22" fmla="*/ 546314 h 556797"/>
                <a:gd name="connsiteX23" fmla="*/ 375058 w 600868"/>
                <a:gd name="connsiteY23" fmla="*/ 477037 h 556797"/>
                <a:gd name="connsiteX24" fmla="*/ 516362 w 600868"/>
                <a:gd name="connsiteY24" fmla="*/ 314887 h 55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868" h="556797">
                  <a:moveTo>
                    <a:pt x="516392" y="314917"/>
                  </a:moveTo>
                  <a:cubicBezTo>
                    <a:pt x="531196" y="275157"/>
                    <a:pt x="537238" y="233917"/>
                    <a:pt x="539081" y="191680"/>
                  </a:cubicBezTo>
                  <a:cubicBezTo>
                    <a:pt x="539535" y="180925"/>
                    <a:pt x="534429" y="166876"/>
                    <a:pt x="543583" y="159776"/>
                  </a:cubicBezTo>
                  <a:cubicBezTo>
                    <a:pt x="552556" y="152827"/>
                    <a:pt x="566152" y="157691"/>
                    <a:pt x="577693" y="157268"/>
                  </a:cubicBezTo>
                  <a:cubicBezTo>
                    <a:pt x="586424" y="156966"/>
                    <a:pt x="594551" y="156453"/>
                    <a:pt x="599083" y="147359"/>
                  </a:cubicBezTo>
                  <a:cubicBezTo>
                    <a:pt x="603796" y="137902"/>
                    <a:pt x="598298" y="131165"/>
                    <a:pt x="592799" y="124760"/>
                  </a:cubicBezTo>
                  <a:cubicBezTo>
                    <a:pt x="580684" y="110590"/>
                    <a:pt x="568176" y="96753"/>
                    <a:pt x="555910" y="82704"/>
                  </a:cubicBezTo>
                  <a:cubicBezTo>
                    <a:pt x="534731" y="58504"/>
                    <a:pt x="513794" y="34092"/>
                    <a:pt x="492403" y="10043"/>
                  </a:cubicBezTo>
                  <a:cubicBezTo>
                    <a:pt x="481345" y="-2404"/>
                    <a:pt x="471103" y="-3341"/>
                    <a:pt x="461496" y="7566"/>
                  </a:cubicBezTo>
                  <a:cubicBezTo>
                    <a:pt x="426087" y="47809"/>
                    <a:pt x="391101" y="88445"/>
                    <a:pt x="355934" y="128869"/>
                  </a:cubicBezTo>
                  <a:cubicBezTo>
                    <a:pt x="351251" y="134247"/>
                    <a:pt x="349257" y="140108"/>
                    <a:pt x="352278" y="146906"/>
                  </a:cubicBezTo>
                  <a:cubicBezTo>
                    <a:pt x="355239" y="153582"/>
                    <a:pt x="360888" y="156634"/>
                    <a:pt x="367898" y="156845"/>
                  </a:cubicBezTo>
                  <a:cubicBezTo>
                    <a:pt x="378140" y="157148"/>
                    <a:pt x="388442" y="157571"/>
                    <a:pt x="398654" y="156996"/>
                  </a:cubicBezTo>
                  <a:cubicBezTo>
                    <a:pt x="409410" y="156422"/>
                    <a:pt x="413519" y="160350"/>
                    <a:pt x="413428" y="171438"/>
                  </a:cubicBezTo>
                  <a:cubicBezTo>
                    <a:pt x="412914" y="246063"/>
                    <a:pt x="388835" y="311412"/>
                    <a:pt x="337262" y="365794"/>
                  </a:cubicBezTo>
                  <a:cubicBezTo>
                    <a:pt x="276022" y="430389"/>
                    <a:pt x="198738" y="467218"/>
                    <a:pt x="114899" y="492113"/>
                  </a:cubicBezTo>
                  <a:cubicBezTo>
                    <a:pt x="82209" y="501811"/>
                    <a:pt x="49187" y="509032"/>
                    <a:pt x="15923" y="514409"/>
                  </a:cubicBezTo>
                  <a:cubicBezTo>
                    <a:pt x="14140" y="515104"/>
                    <a:pt x="12177" y="515557"/>
                    <a:pt x="10001" y="515678"/>
                  </a:cubicBezTo>
                  <a:cubicBezTo>
                    <a:pt x="-301" y="516282"/>
                    <a:pt x="-905" y="531389"/>
                    <a:pt x="635" y="538307"/>
                  </a:cubicBezTo>
                  <a:cubicBezTo>
                    <a:pt x="2720" y="547492"/>
                    <a:pt x="6678" y="550060"/>
                    <a:pt x="15349" y="552809"/>
                  </a:cubicBezTo>
                  <a:cubicBezTo>
                    <a:pt x="26890" y="556465"/>
                    <a:pt x="39338" y="555498"/>
                    <a:pt x="51181" y="556797"/>
                  </a:cubicBezTo>
                  <a:cubicBezTo>
                    <a:pt x="53658" y="556797"/>
                    <a:pt x="56136" y="556737"/>
                    <a:pt x="58613" y="556737"/>
                  </a:cubicBezTo>
                  <a:cubicBezTo>
                    <a:pt x="91273" y="554531"/>
                    <a:pt x="123872" y="551359"/>
                    <a:pt x="156381" y="546314"/>
                  </a:cubicBezTo>
                  <a:cubicBezTo>
                    <a:pt x="232909" y="534470"/>
                    <a:pt x="307261" y="516011"/>
                    <a:pt x="375058" y="477037"/>
                  </a:cubicBezTo>
                  <a:cubicBezTo>
                    <a:pt x="440740" y="439301"/>
                    <a:pt x="489624" y="386671"/>
                    <a:pt x="516362" y="314887"/>
                  </a:cubicBezTo>
                  <a:close/>
                </a:path>
              </a:pathLst>
            </a:custGeom>
            <a:solidFill>
              <a:schemeClr val="tx2"/>
            </a:solidFill>
            <a:ln w="0" cap="flat">
              <a:noFill/>
              <a:prstDash val="solid"/>
              <a:miter/>
            </a:ln>
          </p:spPr>
          <p:txBody>
            <a:bodyPr rtlCol="0" anchor="ctr"/>
            <a:lstStyle/>
            <a:p>
              <a:endParaRPr lang="en-US" sz="1641"/>
            </a:p>
          </p:txBody>
        </p:sp>
        <p:sp>
          <p:nvSpPr>
            <p:cNvPr id="232" name="Freeform: Shape 231">
              <a:extLst>
                <a:ext uri="{FF2B5EF4-FFF2-40B4-BE49-F238E27FC236}">
                  <a16:creationId xmlns:a16="http://schemas.microsoft.com/office/drawing/2014/main" id="{23D1402C-2730-88CF-BA3F-3898040085AD}"/>
                </a:ext>
              </a:extLst>
            </p:cNvPr>
            <p:cNvSpPr/>
            <p:nvPr/>
          </p:nvSpPr>
          <p:spPr>
            <a:xfrm>
              <a:off x="9861712" y="5466072"/>
              <a:ext cx="200037" cy="402746"/>
            </a:xfrm>
            <a:custGeom>
              <a:avLst/>
              <a:gdLst>
                <a:gd name="connsiteX0" fmla="*/ 199908 w 200037"/>
                <a:gd name="connsiteY0" fmla="*/ 69035 h 402746"/>
                <a:gd name="connsiteX1" fmla="*/ 198034 w 200037"/>
                <a:gd name="connsiteY1" fmla="*/ 47947 h 402746"/>
                <a:gd name="connsiteX2" fmla="*/ 138395 w 200037"/>
                <a:gd name="connsiteY2" fmla="*/ 272 h 402746"/>
                <a:gd name="connsiteX3" fmla="*/ 61867 w 200037"/>
                <a:gd name="connsiteY3" fmla="*/ 272 h 402746"/>
                <a:gd name="connsiteX4" fmla="*/ 113 w 200037"/>
                <a:gd name="connsiteY4" fmla="*/ 57917 h 402746"/>
                <a:gd name="connsiteX5" fmla="*/ 52 w 200037"/>
                <a:gd name="connsiteY5" fmla="*/ 219523 h 402746"/>
                <a:gd name="connsiteX6" fmla="*/ 52 w 200037"/>
                <a:gd name="connsiteY6" fmla="*/ 379498 h 402746"/>
                <a:gd name="connsiteX7" fmla="*/ 24524 w 200037"/>
                <a:gd name="connsiteY7" fmla="*/ 402701 h 402746"/>
                <a:gd name="connsiteX8" fmla="*/ 175828 w 200037"/>
                <a:gd name="connsiteY8" fmla="*/ 402701 h 402746"/>
                <a:gd name="connsiteX9" fmla="*/ 199998 w 200037"/>
                <a:gd name="connsiteY9" fmla="*/ 380858 h 402746"/>
                <a:gd name="connsiteX10" fmla="*/ 199938 w 200037"/>
                <a:gd name="connsiteY10" fmla="*/ 69066 h 40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37" h="402746">
                  <a:moveTo>
                    <a:pt x="199908" y="69035"/>
                  </a:moveTo>
                  <a:cubicBezTo>
                    <a:pt x="199908" y="61996"/>
                    <a:pt x="199273" y="54896"/>
                    <a:pt x="198034" y="47947"/>
                  </a:cubicBezTo>
                  <a:cubicBezTo>
                    <a:pt x="192747" y="18007"/>
                    <a:pt x="171296" y="755"/>
                    <a:pt x="138395" y="272"/>
                  </a:cubicBezTo>
                  <a:cubicBezTo>
                    <a:pt x="112896" y="-91"/>
                    <a:pt x="87366" y="-91"/>
                    <a:pt x="61867" y="272"/>
                  </a:cubicBezTo>
                  <a:cubicBezTo>
                    <a:pt x="23406" y="786"/>
                    <a:pt x="234" y="22387"/>
                    <a:pt x="113" y="57917"/>
                  </a:cubicBezTo>
                  <a:cubicBezTo>
                    <a:pt x="-99" y="111786"/>
                    <a:pt x="52" y="165655"/>
                    <a:pt x="52" y="219523"/>
                  </a:cubicBezTo>
                  <a:cubicBezTo>
                    <a:pt x="52" y="272848"/>
                    <a:pt x="-8" y="326173"/>
                    <a:pt x="52" y="379498"/>
                  </a:cubicBezTo>
                  <a:cubicBezTo>
                    <a:pt x="52" y="402339"/>
                    <a:pt x="415" y="402641"/>
                    <a:pt x="24524" y="402701"/>
                  </a:cubicBezTo>
                  <a:cubicBezTo>
                    <a:pt x="74949" y="402762"/>
                    <a:pt x="125404" y="402762"/>
                    <a:pt x="175828" y="402701"/>
                  </a:cubicBezTo>
                  <a:cubicBezTo>
                    <a:pt x="199303" y="402701"/>
                    <a:pt x="199998" y="402097"/>
                    <a:pt x="199998" y="380858"/>
                  </a:cubicBezTo>
                  <a:cubicBezTo>
                    <a:pt x="200059" y="276927"/>
                    <a:pt x="200059" y="172996"/>
                    <a:pt x="199938" y="69066"/>
                  </a:cubicBezTo>
                  <a:close/>
                </a:path>
              </a:pathLst>
            </a:custGeom>
            <a:grpFill/>
            <a:ln w="0" cap="flat">
              <a:noFill/>
              <a:prstDash val="solid"/>
              <a:miter/>
            </a:ln>
          </p:spPr>
          <p:txBody>
            <a:bodyPr rtlCol="0" anchor="ctr"/>
            <a:lstStyle/>
            <a:p>
              <a:endParaRPr lang="en-US" sz="1641"/>
            </a:p>
          </p:txBody>
        </p:sp>
        <p:sp>
          <p:nvSpPr>
            <p:cNvPr id="233" name="Freeform: Shape 232">
              <a:extLst>
                <a:ext uri="{FF2B5EF4-FFF2-40B4-BE49-F238E27FC236}">
                  <a16:creationId xmlns:a16="http://schemas.microsoft.com/office/drawing/2014/main" id="{E6B6F9BB-BCA5-FA39-945A-1040BC165975}"/>
                </a:ext>
              </a:extLst>
            </p:cNvPr>
            <p:cNvSpPr/>
            <p:nvPr/>
          </p:nvSpPr>
          <p:spPr>
            <a:xfrm>
              <a:off x="9605043" y="5573885"/>
              <a:ext cx="198050" cy="295043"/>
            </a:xfrm>
            <a:custGeom>
              <a:avLst/>
              <a:gdLst>
                <a:gd name="connsiteX0" fmla="*/ 197686 w 198050"/>
                <a:gd name="connsiteY0" fmla="*/ 57388 h 295043"/>
                <a:gd name="connsiteX1" fmla="*/ 138500 w 198050"/>
                <a:gd name="connsiteY1" fmla="*/ 710 h 295043"/>
                <a:gd name="connsiteX2" fmla="*/ 60311 w 198050"/>
                <a:gd name="connsiteY2" fmla="*/ 650 h 295043"/>
                <a:gd name="connsiteX3" fmla="*/ 248 w 198050"/>
                <a:gd name="connsiteY3" fmla="*/ 58234 h 295043"/>
                <a:gd name="connsiteX4" fmla="*/ 218 w 198050"/>
                <a:gd name="connsiteY4" fmla="*/ 162588 h 295043"/>
                <a:gd name="connsiteX5" fmla="*/ 7 w 198050"/>
                <a:gd name="connsiteY5" fmla="*/ 276700 h 295043"/>
                <a:gd name="connsiteX6" fmla="*/ 19494 w 198050"/>
                <a:gd name="connsiteY6" fmla="*/ 295009 h 295043"/>
                <a:gd name="connsiteX7" fmla="*/ 177716 w 198050"/>
                <a:gd name="connsiteY7" fmla="*/ 295039 h 295043"/>
                <a:gd name="connsiteX8" fmla="*/ 198049 w 198050"/>
                <a:gd name="connsiteY8" fmla="*/ 275794 h 295043"/>
                <a:gd name="connsiteX9" fmla="*/ 197717 w 198050"/>
                <a:gd name="connsiteY9" fmla="*/ 57328 h 29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050" h="295043">
                  <a:moveTo>
                    <a:pt x="197686" y="57388"/>
                  </a:moveTo>
                  <a:cubicBezTo>
                    <a:pt x="197566" y="23913"/>
                    <a:pt x="175088" y="2100"/>
                    <a:pt x="138500" y="710"/>
                  </a:cubicBezTo>
                  <a:cubicBezTo>
                    <a:pt x="112457" y="-257"/>
                    <a:pt x="86323" y="-196"/>
                    <a:pt x="60311" y="650"/>
                  </a:cubicBezTo>
                  <a:cubicBezTo>
                    <a:pt x="22877" y="1888"/>
                    <a:pt x="490" y="23762"/>
                    <a:pt x="248" y="58234"/>
                  </a:cubicBezTo>
                  <a:cubicBezTo>
                    <a:pt x="37" y="93009"/>
                    <a:pt x="188" y="127783"/>
                    <a:pt x="218" y="162588"/>
                  </a:cubicBezTo>
                  <a:cubicBezTo>
                    <a:pt x="218" y="200626"/>
                    <a:pt x="611" y="238663"/>
                    <a:pt x="7" y="276700"/>
                  </a:cubicBezTo>
                  <a:cubicBezTo>
                    <a:pt x="-205" y="289903"/>
                    <a:pt x="4689" y="295160"/>
                    <a:pt x="19494" y="295009"/>
                  </a:cubicBezTo>
                  <a:cubicBezTo>
                    <a:pt x="72214" y="294495"/>
                    <a:pt x="124965" y="294435"/>
                    <a:pt x="177716" y="295039"/>
                  </a:cubicBezTo>
                  <a:cubicBezTo>
                    <a:pt x="193457" y="295221"/>
                    <a:pt x="198140" y="289631"/>
                    <a:pt x="198049" y="275794"/>
                  </a:cubicBezTo>
                  <a:cubicBezTo>
                    <a:pt x="197535" y="202982"/>
                    <a:pt x="197958" y="130140"/>
                    <a:pt x="197717" y="57328"/>
                  </a:cubicBezTo>
                  <a:close/>
                </a:path>
              </a:pathLst>
            </a:custGeom>
            <a:grpFill/>
            <a:ln w="0" cap="flat">
              <a:noFill/>
              <a:prstDash val="solid"/>
              <a:miter/>
            </a:ln>
          </p:spPr>
          <p:txBody>
            <a:bodyPr rtlCol="0" anchor="ctr"/>
            <a:lstStyle/>
            <a:p>
              <a:endParaRPr lang="en-US" sz="1641"/>
            </a:p>
          </p:txBody>
        </p:sp>
        <p:sp>
          <p:nvSpPr>
            <p:cNvPr id="234" name="Freeform: Shape 233">
              <a:extLst>
                <a:ext uri="{FF2B5EF4-FFF2-40B4-BE49-F238E27FC236}">
                  <a16:creationId xmlns:a16="http://schemas.microsoft.com/office/drawing/2014/main" id="{0B538EF8-E2EB-3909-4E9C-899327E5089D}"/>
                </a:ext>
              </a:extLst>
            </p:cNvPr>
            <p:cNvSpPr/>
            <p:nvPr/>
          </p:nvSpPr>
          <p:spPr>
            <a:xfrm>
              <a:off x="9346246" y="5664491"/>
              <a:ext cx="200316" cy="204388"/>
            </a:xfrm>
            <a:custGeom>
              <a:avLst/>
              <a:gdLst>
                <a:gd name="connsiteX0" fmla="*/ 199919 w 200316"/>
                <a:gd name="connsiteY0" fmla="*/ 61257 h 204388"/>
                <a:gd name="connsiteX1" fmla="*/ 150220 w 200316"/>
                <a:gd name="connsiteY1" fmla="*/ 3491 h 204388"/>
                <a:gd name="connsiteX2" fmla="*/ 56259 w 200316"/>
                <a:gd name="connsiteY2" fmla="*/ 2585 h 204388"/>
                <a:gd name="connsiteX3" fmla="*/ 457 w 200316"/>
                <a:gd name="connsiteY3" fmla="*/ 67028 h 204388"/>
                <a:gd name="connsiteX4" fmla="*/ 4 w 200316"/>
                <a:gd name="connsiteY4" fmla="*/ 186186 h 204388"/>
                <a:gd name="connsiteX5" fmla="*/ 19461 w 200316"/>
                <a:gd name="connsiteY5" fmla="*/ 204373 h 204388"/>
                <a:gd name="connsiteX6" fmla="*/ 99493 w 200316"/>
                <a:gd name="connsiteY6" fmla="*/ 204192 h 204388"/>
                <a:gd name="connsiteX7" fmla="*/ 181309 w 200316"/>
                <a:gd name="connsiteY7" fmla="*/ 204373 h 204388"/>
                <a:gd name="connsiteX8" fmla="*/ 200312 w 200316"/>
                <a:gd name="connsiteY8" fmla="*/ 185763 h 204388"/>
                <a:gd name="connsiteX9" fmla="*/ 199950 w 200316"/>
                <a:gd name="connsiteY9" fmla="*/ 61257 h 2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316" h="204388">
                  <a:moveTo>
                    <a:pt x="199919" y="61257"/>
                  </a:moveTo>
                  <a:cubicBezTo>
                    <a:pt x="199527" y="30199"/>
                    <a:pt x="180704" y="8144"/>
                    <a:pt x="150220" y="3491"/>
                  </a:cubicBezTo>
                  <a:cubicBezTo>
                    <a:pt x="119041" y="-1282"/>
                    <a:pt x="87408" y="-739"/>
                    <a:pt x="56259" y="2585"/>
                  </a:cubicBezTo>
                  <a:cubicBezTo>
                    <a:pt x="20911" y="6361"/>
                    <a:pt x="1363" y="29625"/>
                    <a:pt x="457" y="67028"/>
                  </a:cubicBezTo>
                  <a:cubicBezTo>
                    <a:pt x="-510" y="106727"/>
                    <a:pt x="517" y="146486"/>
                    <a:pt x="4" y="186186"/>
                  </a:cubicBezTo>
                  <a:cubicBezTo>
                    <a:pt x="-177" y="200416"/>
                    <a:pt x="6167" y="204676"/>
                    <a:pt x="19461" y="204373"/>
                  </a:cubicBezTo>
                  <a:cubicBezTo>
                    <a:pt x="46138" y="203769"/>
                    <a:pt x="72816" y="204192"/>
                    <a:pt x="99493" y="204192"/>
                  </a:cubicBezTo>
                  <a:cubicBezTo>
                    <a:pt x="126775" y="204192"/>
                    <a:pt x="154057" y="203769"/>
                    <a:pt x="181309" y="204373"/>
                  </a:cubicBezTo>
                  <a:cubicBezTo>
                    <a:pt x="194874" y="204676"/>
                    <a:pt x="200493" y="199721"/>
                    <a:pt x="200312" y="185763"/>
                  </a:cubicBezTo>
                  <a:cubicBezTo>
                    <a:pt x="199768" y="144281"/>
                    <a:pt x="200463" y="102769"/>
                    <a:pt x="199950" y="61257"/>
                  </a:cubicBezTo>
                  <a:close/>
                </a:path>
              </a:pathLst>
            </a:custGeom>
            <a:grpFill/>
            <a:ln w="0" cap="flat">
              <a:noFill/>
              <a:prstDash val="solid"/>
              <a:miter/>
            </a:ln>
          </p:spPr>
          <p:txBody>
            <a:bodyPr rtlCol="0" anchor="ctr"/>
            <a:lstStyle/>
            <a:p>
              <a:endParaRPr lang="en-US" sz="1641"/>
            </a:p>
          </p:txBody>
        </p:sp>
        <p:sp>
          <p:nvSpPr>
            <p:cNvPr id="235" name="Freeform: Shape 234">
              <a:extLst>
                <a:ext uri="{FF2B5EF4-FFF2-40B4-BE49-F238E27FC236}">
                  <a16:creationId xmlns:a16="http://schemas.microsoft.com/office/drawing/2014/main" id="{03BE50C4-1DC8-A86F-20CC-ED842362F43D}"/>
                </a:ext>
              </a:extLst>
            </p:cNvPr>
            <p:cNvSpPr/>
            <p:nvPr/>
          </p:nvSpPr>
          <p:spPr>
            <a:xfrm>
              <a:off x="9089788" y="5764578"/>
              <a:ext cx="200215" cy="104324"/>
            </a:xfrm>
            <a:custGeom>
              <a:avLst/>
              <a:gdLst>
                <a:gd name="connsiteX0" fmla="*/ 140869 w 200215"/>
                <a:gd name="connsiteY0" fmla="*/ 718 h 104324"/>
                <a:gd name="connsiteX1" fmla="*/ 62739 w 200215"/>
                <a:gd name="connsiteY1" fmla="*/ 687 h 104324"/>
                <a:gd name="connsiteX2" fmla="*/ 2375 w 200215"/>
                <a:gd name="connsiteY2" fmla="*/ 54707 h 104324"/>
                <a:gd name="connsiteX3" fmla="*/ 109 w 200215"/>
                <a:gd name="connsiteY3" fmla="*/ 86521 h 104324"/>
                <a:gd name="connsiteX4" fmla="*/ 17874 w 200215"/>
                <a:gd name="connsiteY4" fmla="*/ 104316 h 104324"/>
                <a:gd name="connsiteX5" fmla="*/ 99568 w 200215"/>
                <a:gd name="connsiteY5" fmla="*/ 104165 h 104324"/>
                <a:gd name="connsiteX6" fmla="*/ 159933 w 200215"/>
                <a:gd name="connsiteY6" fmla="*/ 104165 h 104324"/>
                <a:gd name="connsiteX7" fmla="*/ 200115 w 200215"/>
                <a:gd name="connsiteY7" fmla="*/ 62683 h 104324"/>
                <a:gd name="connsiteX8" fmla="*/ 140839 w 200215"/>
                <a:gd name="connsiteY8" fmla="*/ 748 h 10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215" h="104324">
                  <a:moveTo>
                    <a:pt x="140869" y="718"/>
                  </a:moveTo>
                  <a:cubicBezTo>
                    <a:pt x="114856" y="-279"/>
                    <a:pt x="88752" y="-189"/>
                    <a:pt x="62739" y="687"/>
                  </a:cubicBezTo>
                  <a:cubicBezTo>
                    <a:pt x="29717" y="1775"/>
                    <a:pt x="7330" y="22138"/>
                    <a:pt x="2375" y="54707"/>
                  </a:cubicBezTo>
                  <a:cubicBezTo>
                    <a:pt x="774" y="65191"/>
                    <a:pt x="925" y="75916"/>
                    <a:pt x="109" y="86521"/>
                  </a:cubicBezTo>
                  <a:cubicBezTo>
                    <a:pt x="-888" y="99482"/>
                    <a:pt x="4943" y="104558"/>
                    <a:pt x="17874" y="104316"/>
                  </a:cubicBezTo>
                  <a:cubicBezTo>
                    <a:pt x="45095" y="103802"/>
                    <a:pt x="72317" y="104165"/>
                    <a:pt x="99568" y="104165"/>
                  </a:cubicBezTo>
                  <a:cubicBezTo>
                    <a:pt x="119690" y="104165"/>
                    <a:pt x="139811" y="104346"/>
                    <a:pt x="159933" y="104165"/>
                  </a:cubicBezTo>
                  <a:cubicBezTo>
                    <a:pt x="204375" y="103742"/>
                    <a:pt x="200085" y="109754"/>
                    <a:pt x="200115" y="62683"/>
                  </a:cubicBezTo>
                  <a:cubicBezTo>
                    <a:pt x="200115" y="27003"/>
                    <a:pt x="176550" y="2138"/>
                    <a:pt x="140839" y="748"/>
                  </a:cubicBezTo>
                  <a:close/>
                </a:path>
              </a:pathLst>
            </a:custGeom>
            <a:grpFill/>
            <a:ln w="0" cap="flat">
              <a:noFill/>
              <a:prstDash val="solid"/>
              <a:miter/>
            </a:ln>
          </p:spPr>
          <p:txBody>
            <a:bodyPr rtlCol="0" anchor="ctr"/>
            <a:lstStyle/>
            <a:p>
              <a:endParaRPr lang="en-US" sz="1641"/>
            </a:p>
          </p:txBody>
        </p:sp>
        <p:sp>
          <p:nvSpPr>
            <p:cNvPr id="236" name="Freeform: Shape 235">
              <a:extLst>
                <a:ext uri="{FF2B5EF4-FFF2-40B4-BE49-F238E27FC236}">
                  <a16:creationId xmlns:a16="http://schemas.microsoft.com/office/drawing/2014/main" id="{7335597D-8BE9-1B61-044B-DBB49BFF4C54}"/>
                </a:ext>
              </a:extLst>
            </p:cNvPr>
            <p:cNvSpPr/>
            <p:nvPr/>
          </p:nvSpPr>
          <p:spPr>
            <a:xfrm>
              <a:off x="9067775" y="5116980"/>
              <a:ext cx="200345" cy="422621"/>
            </a:xfrm>
            <a:custGeom>
              <a:avLst/>
              <a:gdLst>
                <a:gd name="connsiteX0" fmla="*/ 38920 w 200345"/>
                <a:gd name="connsiteY0" fmla="*/ 292353 h 422621"/>
                <a:gd name="connsiteX1" fmla="*/ 38709 w 200345"/>
                <a:gd name="connsiteY1" fmla="*/ 388550 h 422621"/>
                <a:gd name="connsiteX2" fmla="*/ 72758 w 200345"/>
                <a:gd name="connsiteY2" fmla="*/ 422509 h 422621"/>
                <a:gd name="connsiteX3" fmla="*/ 141039 w 200345"/>
                <a:gd name="connsiteY3" fmla="*/ 422509 h 422621"/>
                <a:gd name="connsiteX4" fmla="*/ 175360 w 200345"/>
                <a:gd name="connsiteY4" fmla="*/ 388520 h 422621"/>
                <a:gd name="connsiteX5" fmla="*/ 175450 w 200345"/>
                <a:gd name="connsiteY5" fmla="*/ 343775 h 422621"/>
                <a:gd name="connsiteX6" fmla="*/ 158803 w 200345"/>
                <a:gd name="connsiteY6" fmla="*/ 296100 h 422621"/>
                <a:gd name="connsiteX7" fmla="*/ 158713 w 200345"/>
                <a:gd name="connsiteY7" fmla="*/ 260087 h 422621"/>
                <a:gd name="connsiteX8" fmla="*/ 158985 w 200345"/>
                <a:gd name="connsiteY8" fmla="*/ 148422 h 422621"/>
                <a:gd name="connsiteX9" fmla="*/ 200346 w 200345"/>
                <a:gd name="connsiteY9" fmla="*/ 56062 h 422621"/>
                <a:gd name="connsiteX10" fmla="*/ 157474 w 200345"/>
                <a:gd name="connsiteY10" fmla="*/ 12919 h 422621"/>
                <a:gd name="connsiteX11" fmla="*/ 101339 w 200345"/>
                <a:gd name="connsiteY11" fmla="*/ 230 h 422621"/>
                <a:gd name="connsiteX12" fmla="*/ 48256 w 200345"/>
                <a:gd name="connsiteY12" fmla="*/ 17300 h 422621"/>
                <a:gd name="connsiteX13" fmla="*/ 369 w 200345"/>
                <a:gd name="connsiteY13" fmla="*/ 99266 h 422621"/>
                <a:gd name="connsiteX14" fmla="*/ 188 w 200345"/>
                <a:gd name="connsiteY14" fmla="*/ 246431 h 422621"/>
                <a:gd name="connsiteX15" fmla="*/ 26654 w 200345"/>
                <a:gd name="connsiteY15" fmla="*/ 277217 h 422621"/>
                <a:gd name="connsiteX16" fmla="*/ 38890 w 200345"/>
                <a:gd name="connsiteY16" fmla="*/ 292353 h 42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345" h="422621">
                  <a:moveTo>
                    <a:pt x="38920" y="292353"/>
                  </a:moveTo>
                  <a:cubicBezTo>
                    <a:pt x="38467" y="324409"/>
                    <a:pt x="38649" y="356464"/>
                    <a:pt x="38709" y="388550"/>
                  </a:cubicBezTo>
                  <a:cubicBezTo>
                    <a:pt x="38739" y="409759"/>
                    <a:pt x="51338" y="422357"/>
                    <a:pt x="72758" y="422509"/>
                  </a:cubicBezTo>
                  <a:cubicBezTo>
                    <a:pt x="95508" y="422660"/>
                    <a:pt x="118289" y="422660"/>
                    <a:pt x="141039" y="422509"/>
                  </a:cubicBezTo>
                  <a:cubicBezTo>
                    <a:pt x="164876" y="422388"/>
                    <a:pt x="175269" y="412085"/>
                    <a:pt x="175360" y="388520"/>
                  </a:cubicBezTo>
                  <a:cubicBezTo>
                    <a:pt x="175420" y="373595"/>
                    <a:pt x="175450" y="358700"/>
                    <a:pt x="175450" y="343775"/>
                  </a:cubicBezTo>
                  <a:cubicBezTo>
                    <a:pt x="165601" y="333684"/>
                    <a:pt x="158834" y="318608"/>
                    <a:pt x="158803" y="296100"/>
                  </a:cubicBezTo>
                  <a:cubicBezTo>
                    <a:pt x="158803" y="284105"/>
                    <a:pt x="158743" y="272081"/>
                    <a:pt x="158713" y="260087"/>
                  </a:cubicBezTo>
                  <a:cubicBezTo>
                    <a:pt x="158592" y="223530"/>
                    <a:pt x="158471" y="185734"/>
                    <a:pt x="158985" y="148422"/>
                  </a:cubicBezTo>
                  <a:cubicBezTo>
                    <a:pt x="159468" y="113103"/>
                    <a:pt x="173064" y="82710"/>
                    <a:pt x="200346" y="56062"/>
                  </a:cubicBezTo>
                  <a:cubicBezTo>
                    <a:pt x="189560" y="38539"/>
                    <a:pt x="176176" y="23463"/>
                    <a:pt x="157474" y="12919"/>
                  </a:cubicBezTo>
                  <a:cubicBezTo>
                    <a:pt x="139770" y="2919"/>
                    <a:pt x="120615" y="-1039"/>
                    <a:pt x="101339" y="230"/>
                  </a:cubicBezTo>
                  <a:cubicBezTo>
                    <a:pt x="82849" y="1468"/>
                    <a:pt x="64299" y="5366"/>
                    <a:pt x="48256" y="17300"/>
                  </a:cubicBezTo>
                  <a:cubicBezTo>
                    <a:pt x="20400" y="37995"/>
                    <a:pt x="853" y="63313"/>
                    <a:pt x="369" y="99266"/>
                  </a:cubicBezTo>
                  <a:cubicBezTo>
                    <a:pt x="-295" y="148301"/>
                    <a:pt x="128" y="197366"/>
                    <a:pt x="188" y="246431"/>
                  </a:cubicBezTo>
                  <a:cubicBezTo>
                    <a:pt x="188" y="266582"/>
                    <a:pt x="6623" y="274649"/>
                    <a:pt x="26654" y="277217"/>
                  </a:cubicBezTo>
                  <a:cubicBezTo>
                    <a:pt x="36806" y="278516"/>
                    <a:pt x="39011" y="283078"/>
                    <a:pt x="38890" y="292353"/>
                  </a:cubicBezTo>
                  <a:close/>
                </a:path>
              </a:pathLst>
            </a:custGeom>
            <a:grpFill/>
            <a:ln w="0" cap="flat">
              <a:noFill/>
              <a:prstDash val="solid"/>
              <a:miter/>
            </a:ln>
          </p:spPr>
          <p:txBody>
            <a:bodyPr rtlCol="0" anchor="ctr"/>
            <a:lstStyle/>
            <a:p>
              <a:endParaRPr lang="en-US" sz="1641"/>
            </a:p>
          </p:txBody>
        </p:sp>
        <p:sp>
          <p:nvSpPr>
            <p:cNvPr id="237" name="Freeform: Shape 236">
              <a:extLst>
                <a:ext uri="{FF2B5EF4-FFF2-40B4-BE49-F238E27FC236}">
                  <a16:creationId xmlns:a16="http://schemas.microsoft.com/office/drawing/2014/main" id="{F78ABDAB-E18F-411C-8FFD-88E10864D065}"/>
                </a:ext>
              </a:extLst>
            </p:cNvPr>
            <p:cNvSpPr/>
            <p:nvPr/>
          </p:nvSpPr>
          <p:spPr>
            <a:xfrm>
              <a:off x="9079051" y="4918215"/>
              <a:ext cx="187740" cy="193225"/>
            </a:xfrm>
            <a:custGeom>
              <a:avLst/>
              <a:gdLst>
                <a:gd name="connsiteX0" fmla="*/ 95713 w 187740"/>
                <a:gd name="connsiteY0" fmla="*/ 193224 h 193225"/>
                <a:gd name="connsiteX1" fmla="*/ 160821 w 187740"/>
                <a:gd name="connsiteY1" fmla="*/ 168994 h 193225"/>
                <a:gd name="connsiteX2" fmla="*/ 158676 w 187740"/>
                <a:gd name="connsiteY2" fmla="*/ 144854 h 193225"/>
                <a:gd name="connsiteX3" fmla="*/ 187740 w 187740"/>
                <a:gd name="connsiteY3" fmla="*/ 64338 h 193225"/>
                <a:gd name="connsiteX4" fmla="*/ 96680 w 187740"/>
                <a:gd name="connsiteY4" fmla="*/ 16 h 193225"/>
                <a:gd name="connsiteX5" fmla="*/ 0 w 187740"/>
                <a:gd name="connsiteY5" fmla="*/ 95124 h 193225"/>
                <a:gd name="connsiteX6" fmla="*/ 95683 w 187740"/>
                <a:gd name="connsiteY6" fmla="*/ 193224 h 19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740" h="193225">
                  <a:moveTo>
                    <a:pt x="95713" y="193224"/>
                  </a:moveTo>
                  <a:cubicBezTo>
                    <a:pt x="121756" y="193375"/>
                    <a:pt x="143993" y="184070"/>
                    <a:pt x="160821" y="168994"/>
                  </a:cubicBezTo>
                  <a:cubicBezTo>
                    <a:pt x="159431" y="161169"/>
                    <a:pt x="158676" y="153102"/>
                    <a:pt x="158676" y="144854"/>
                  </a:cubicBezTo>
                  <a:cubicBezTo>
                    <a:pt x="158615" y="116243"/>
                    <a:pt x="169069" y="87662"/>
                    <a:pt x="187740" y="64338"/>
                  </a:cubicBezTo>
                  <a:cubicBezTo>
                    <a:pt x="173782" y="27569"/>
                    <a:pt x="141243" y="892"/>
                    <a:pt x="96680" y="16"/>
                  </a:cubicBezTo>
                  <a:cubicBezTo>
                    <a:pt x="43959" y="-981"/>
                    <a:pt x="-90" y="45848"/>
                    <a:pt x="0" y="95124"/>
                  </a:cubicBezTo>
                  <a:cubicBezTo>
                    <a:pt x="121" y="151319"/>
                    <a:pt x="43053" y="192892"/>
                    <a:pt x="95683" y="193224"/>
                  </a:cubicBezTo>
                  <a:close/>
                </a:path>
              </a:pathLst>
            </a:custGeom>
            <a:grpFill/>
            <a:ln w="0" cap="flat">
              <a:noFill/>
              <a:prstDash val="solid"/>
              <a:miter/>
            </a:ln>
          </p:spPr>
          <p:txBody>
            <a:bodyPr rtlCol="0" anchor="ctr"/>
            <a:lstStyle/>
            <a:p>
              <a:endParaRPr lang="en-US" sz="1641"/>
            </a:p>
          </p:txBody>
        </p:sp>
        <p:sp>
          <p:nvSpPr>
            <p:cNvPr id="238" name="Freeform: Shape 237">
              <a:extLst>
                <a:ext uri="{FF2B5EF4-FFF2-40B4-BE49-F238E27FC236}">
                  <a16:creationId xmlns:a16="http://schemas.microsoft.com/office/drawing/2014/main" id="{031FCB0A-77FD-9786-4DF6-FB20B537D644}"/>
                </a:ext>
              </a:extLst>
            </p:cNvPr>
            <p:cNvSpPr/>
            <p:nvPr/>
          </p:nvSpPr>
          <p:spPr>
            <a:xfrm>
              <a:off x="9467069" y="5116950"/>
              <a:ext cx="198990" cy="321417"/>
            </a:xfrm>
            <a:custGeom>
              <a:avLst/>
              <a:gdLst>
                <a:gd name="connsiteX0" fmla="*/ 144506 w 198990"/>
                <a:gd name="connsiteY0" fmla="*/ 12919 h 321417"/>
                <a:gd name="connsiteX1" fmla="*/ 88371 w 198990"/>
                <a:gd name="connsiteY1" fmla="*/ 230 h 321417"/>
                <a:gd name="connsiteX2" fmla="*/ 35288 w 198990"/>
                <a:gd name="connsiteY2" fmla="*/ 17300 h 321417"/>
                <a:gd name="connsiteX3" fmla="*/ 0 w 198990"/>
                <a:gd name="connsiteY3" fmla="*/ 54431 h 321417"/>
                <a:gd name="connsiteX4" fmla="*/ 30182 w 198990"/>
                <a:gd name="connsiteY4" fmla="*/ 94764 h 321417"/>
                <a:gd name="connsiteX5" fmla="*/ 42388 w 198990"/>
                <a:gd name="connsiteY5" fmla="*/ 146246 h 321417"/>
                <a:gd name="connsiteX6" fmla="*/ 42509 w 198990"/>
                <a:gd name="connsiteY6" fmla="*/ 199934 h 321417"/>
                <a:gd name="connsiteX7" fmla="*/ 42509 w 198990"/>
                <a:gd name="connsiteY7" fmla="*/ 202351 h 321417"/>
                <a:gd name="connsiteX8" fmla="*/ 42509 w 198990"/>
                <a:gd name="connsiteY8" fmla="*/ 221687 h 321417"/>
                <a:gd name="connsiteX9" fmla="*/ 42509 w 198990"/>
                <a:gd name="connsiteY9" fmla="*/ 244014 h 321417"/>
                <a:gd name="connsiteX10" fmla="*/ 42569 w 198990"/>
                <a:gd name="connsiteY10" fmla="*/ 295556 h 321417"/>
                <a:gd name="connsiteX11" fmla="*/ 38883 w 198990"/>
                <a:gd name="connsiteY11" fmla="*/ 321418 h 321417"/>
                <a:gd name="connsiteX12" fmla="*/ 130971 w 198990"/>
                <a:gd name="connsiteY12" fmla="*/ 289362 h 321417"/>
                <a:gd name="connsiteX13" fmla="*/ 181577 w 198990"/>
                <a:gd name="connsiteY13" fmla="*/ 259482 h 321417"/>
                <a:gd name="connsiteX14" fmla="*/ 186139 w 198990"/>
                <a:gd name="connsiteY14" fmla="*/ 255525 h 321417"/>
                <a:gd name="connsiteX15" fmla="*/ 198979 w 198990"/>
                <a:gd name="connsiteY15" fmla="*/ 222925 h 321417"/>
                <a:gd name="connsiteX16" fmla="*/ 198979 w 198990"/>
                <a:gd name="connsiteY16" fmla="*/ 172048 h 321417"/>
                <a:gd name="connsiteX17" fmla="*/ 198919 w 198990"/>
                <a:gd name="connsiteY17" fmla="*/ 172048 h 321417"/>
                <a:gd name="connsiteX18" fmla="*/ 198828 w 198990"/>
                <a:gd name="connsiteY18" fmla="*/ 97030 h 321417"/>
                <a:gd name="connsiteX19" fmla="*/ 191214 w 198990"/>
                <a:gd name="connsiteY19" fmla="*/ 62618 h 321417"/>
                <a:gd name="connsiteX20" fmla="*/ 144506 w 198990"/>
                <a:gd name="connsiteY20" fmla="*/ 12949 h 32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990" h="321417">
                  <a:moveTo>
                    <a:pt x="144506" y="12919"/>
                  </a:moveTo>
                  <a:cubicBezTo>
                    <a:pt x="126802" y="2919"/>
                    <a:pt x="107647" y="-1039"/>
                    <a:pt x="88371" y="230"/>
                  </a:cubicBezTo>
                  <a:cubicBezTo>
                    <a:pt x="69881" y="1468"/>
                    <a:pt x="51331" y="5366"/>
                    <a:pt x="35288" y="17300"/>
                  </a:cubicBezTo>
                  <a:cubicBezTo>
                    <a:pt x="20726" y="28116"/>
                    <a:pt x="8490" y="40231"/>
                    <a:pt x="0" y="54431"/>
                  </a:cubicBezTo>
                  <a:cubicBezTo>
                    <a:pt x="11239" y="65549"/>
                    <a:pt x="21239" y="78903"/>
                    <a:pt x="30182" y="94764"/>
                  </a:cubicBezTo>
                  <a:cubicBezTo>
                    <a:pt x="40787" y="113587"/>
                    <a:pt x="42237" y="133164"/>
                    <a:pt x="42388" y="146246"/>
                  </a:cubicBezTo>
                  <a:cubicBezTo>
                    <a:pt x="42600" y="164223"/>
                    <a:pt x="42569" y="182380"/>
                    <a:pt x="42509" y="199934"/>
                  </a:cubicBezTo>
                  <a:cubicBezTo>
                    <a:pt x="42509" y="200749"/>
                    <a:pt x="42509" y="201535"/>
                    <a:pt x="42509" y="202351"/>
                  </a:cubicBezTo>
                  <a:lnTo>
                    <a:pt x="42509" y="221687"/>
                  </a:lnTo>
                  <a:cubicBezTo>
                    <a:pt x="42539" y="229119"/>
                    <a:pt x="42509" y="236581"/>
                    <a:pt x="42509" y="244014"/>
                  </a:cubicBezTo>
                  <a:cubicBezTo>
                    <a:pt x="42509" y="260933"/>
                    <a:pt x="42479" y="278426"/>
                    <a:pt x="42569" y="295556"/>
                  </a:cubicBezTo>
                  <a:cubicBezTo>
                    <a:pt x="42630" y="305707"/>
                    <a:pt x="41149" y="314227"/>
                    <a:pt x="38883" y="321418"/>
                  </a:cubicBezTo>
                  <a:cubicBezTo>
                    <a:pt x="70878" y="315224"/>
                    <a:pt x="101544" y="303864"/>
                    <a:pt x="130971" y="289362"/>
                  </a:cubicBezTo>
                  <a:cubicBezTo>
                    <a:pt x="148313" y="280812"/>
                    <a:pt x="164507" y="271900"/>
                    <a:pt x="181577" y="259482"/>
                  </a:cubicBezTo>
                  <a:cubicBezTo>
                    <a:pt x="183238" y="258274"/>
                    <a:pt x="184749" y="256945"/>
                    <a:pt x="186139" y="255525"/>
                  </a:cubicBezTo>
                  <a:cubicBezTo>
                    <a:pt x="194689" y="246944"/>
                    <a:pt x="199009" y="235041"/>
                    <a:pt x="198979" y="222925"/>
                  </a:cubicBezTo>
                  <a:cubicBezTo>
                    <a:pt x="198979" y="205976"/>
                    <a:pt x="198979" y="188997"/>
                    <a:pt x="198979" y="172048"/>
                  </a:cubicBezTo>
                  <a:lnTo>
                    <a:pt x="198919" y="172048"/>
                  </a:lnTo>
                  <a:cubicBezTo>
                    <a:pt x="198919" y="147032"/>
                    <a:pt x="199130" y="122016"/>
                    <a:pt x="198828" y="97030"/>
                  </a:cubicBezTo>
                  <a:cubicBezTo>
                    <a:pt x="198677" y="85126"/>
                    <a:pt x="197136" y="73102"/>
                    <a:pt x="191214" y="62618"/>
                  </a:cubicBezTo>
                  <a:cubicBezTo>
                    <a:pt x="179764" y="42315"/>
                    <a:pt x="165473" y="24792"/>
                    <a:pt x="144506" y="12949"/>
                  </a:cubicBezTo>
                  <a:close/>
                </a:path>
              </a:pathLst>
            </a:custGeom>
            <a:grpFill/>
            <a:ln w="0" cap="flat">
              <a:noFill/>
              <a:prstDash val="solid"/>
              <a:miter/>
            </a:ln>
          </p:spPr>
          <p:txBody>
            <a:bodyPr rtlCol="0" anchor="ctr"/>
            <a:lstStyle/>
            <a:p>
              <a:endParaRPr lang="en-US" sz="1641"/>
            </a:p>
          </p:txBody>
        </p:sp>
        <p:sp>
          <p:nvSpPr>
            <p:cNvPr id="239" name="Freeform: Shape 238">
              <a:extLst>
                <a:ext uri="{FF2B5EF4-FFF2-40B4-BE49-F238E27FC236}">
                  <a16:creationId xmlns:a16="http://schemas.microsoft.com/office/drawing/2014/main" id="{D2422AB4-950B-605D-8797-0E12A018453B}"/>
                </a:ext>
              </a:extLst>
            </p:cNvPr>
            <p:cNvSpPr/>
            <p:nvPr/>
          </p:nvSpPr>
          <p:spPr>
            <a:xfrm>
              <a:off x="9471812" y="4918214"/>
              <a:ext cx="188404" cy="193226"/>
            </a:xfrm>
            <a:custGeom>
              <a:avLst/>
              <a:gdLst>
                <a:gd name="connsiteX0" fmla="*/ 32025 w 188404"/>
                <a:gd name="connsiteY0" fmla="*/ 146607 h 193226"/>
                <a:gd name="connsiteX1" fmla="*/ 31874 w 188404"/>
                <a:gd name="connsiteY1" fmla="*/ 149084 h 193226"/>
                <a:gd name="connsiteX2" fmla="*/ 28672 w 188404"/>
                <a:gd name="connsiteY2" fmla="*/ 171442 h 193226"/>
                <a:gd name="connsiteX3" fmla="*/ 89278 w 188404"/>
                <a:gd name="connsiteY3" fmla="*/ 193225 h 193226"/>
                <a:gd name="connsiteX4" fmla="*/ 188405 w 188404"/>
                <a:gd name="connsiteY4" fmla="*/ 97089 h 193226"/>
                <a:gd name="connsiteX5" fmla="*/ 90245 w 188404"/>
                <a:gd name="connsiteY5" fmla="*/ 16 h 193226"/>
                <a:gd name="connsiteX6" fmla="*/ 0 w 188404"/>
                <a:gd name="connsiteY6" fmla="*/ 62284 h 193226"/>
                <a:gd name="connsiteX7" fmla="*/ 31814 w 188404"/>
                <a:gd name="connsiteY7" fmla="*/ 144130 h 193226"/>
                <a:gd name="connsiteX8" fmla="*/ 31995 w 188404"/>
                <a:gd name="connsiteY8" fmla="*/ 146607 h 1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04" h="193226">
                  <a:moveTo>
                    <a:pt x="32025" y="146607"/>
                  </a:moveTo>
                  <a:lnTo>
                    <a:pt x="31874" y="149084"/>
                  </a:lnTo>
                  <a:cubicBezTo>
                    <a:pt x="31361" y="156758"/>
                    <a:pt x="30273" y="164191"/>
                    <a:pt x="28672" y="171442"/>
                  </a:cubicBezTo>
                  <a:cubicBezTo>
                    <a:pt x="45198" y="185098"/>
                    <a:pt x="66316" y="193074"/>
                    <a:pt x="89278" y="193225"/>
                  </a:cubicBezTo>
                  <a:cubicBezTo>
                    <a:pt x="146168" y="193587"/>
                    <a:pt x="184961" y="148843"/>
                    <a:pt x="188405" y="97089"/>
                  </a:cubicBezTo>
                  <a:cubicBezTo>
                    <a:pt x="184568" y="44429"/>
                    <a:pt x="147225" y="1134"/>
                    <a:pt x="90245" y="16"/>
                  </a:cubicBezTo>
                  <a:cubicBezTo>
                    <a:pt x="49579" y="-769"/>
                    <a:pt x="14079" y="26936"/>
                    <a:pt x="0" y="62284"/>
                  </a:cubicBezTo>
                  <a:cubicBezTo>
                    <a:pt x="18369" y="84762"/>
                    <a:pt x="29578" y="113403"/>
                    <a:pt x="31814" y="144130"/>
                  </a:cubicBezTo>
                  <a:lnTo>
                    <a:pt x="31995" y="146607"/>
                  </a:lnTo>
                  <a:close/>
                </a:path>
              </a:pathLst>
            </a:custGeom>
            <a:grpFill/>
            <a:ln w="0" cap="flat">
              <a:noFill/>
              <a:prstDash val="solid"/>
              <a:miter/>
            </a:ln>
          </p:spPr>
          <p:txBody>
            <a:bodyPr rtlCol="0" anchor="ctr"/>
            <a:lstStyle/>
            <a:p>
              <a:endParaRPr lang="en-US" sz="1641"/>
            </a:p>
          </p:txBody>
        </p:sp>
        <p:sp>
          <p:nvSpPr>
            <p:cNvPr id="240" name="Freeform: Shape 239">
              <a:extLst>
                <a:ext uri="{FF2B5EF4-FFF2-40B4-BE49-F238E27FC236}">
                  <a16:creationId xmlns:a16="http://schemas.microsoft.com/office/drawing/2014/main" id="{B5C692C6-DA4B-CFD8-0C40-C80C848C1B4A}"/>
                </a:ext>
              </a:extLst>
            </p:cNvPr>
            <p:cNvSpPr/>
            <p:nvPr/>
          </p:nvSpPr>
          <p:spPr>
            <a:xfrm>
              <a:off x="9262071" y="5170879"/>
              <a:ext cx="211978" cy="422652"/>
            </a:xfrm>
            <a:custGeom>
              <a:avLst/>
              <a:gdLst>
                <a:gd name="connsiteX0" fmla="*/ 141008 w 211978"/>
                <a:gd name="connsiteY0" fmla="*/ 422569 h 422652"/>
                <a:gd name="connsiteX1" fmla="*/ 175330 w 211978"/>
                <a:gd name="connsiteY1" fmla="*/ 388580 h 422652"/>
                <a:gd name="connsiteX2" fmla="*/ 175179 w 211978"/>
                <a:gd name="connsiteY2" fmla="*/ 291417 h 422652"/>
                <a:gd name="connsiteX3" fmla="*/ 186448 w 211978"/>
                <a:gd name="connsiteY3" fmla="*/ 277398 h 422652"/>
                <a:gd name="connsiteX4" fmla="*/ 211977 w 211978"/>
                <a:gd name="connsiteY4" fmla="*/ 246068 h 422652"/>
                <a:gd name="connsiteX5" fmla="*/ 211947 w 211978"/>
                <a:gd name="connsiteY5" fmla="*/ 172017 h 422652"/>
                <a:gd name="connsiteX6" fmla="*/ 211887 w 211978"/>
                <a:gd name="connsiteY6" fmla="*/ 172017 h 422652"/>
                <a:gd name="connsiteX7" fmla="*/ 211796 w 211978"/>
                <a:gd name="connsiteY7" fmla="*/ 97000 h 422652"/>
                <a:gd name="connsiteX8" fmla="*/ 204182 w 211978"/>
                <a:gd name="connsiteY8" fmla="*/ 62588 h 422652"/>
                <a:gd name="connsiteX9" fmla="*/ 157474 w 211978"/>
                <a:gd name="connsiteY9" fmla="*/ 12919 h 422652"/>
                <a:gd name="connsiteX10" fmla="*/ 101339 w 211978"/>
                <a:gd name="connsiteY10" fmla="*/ 230 h 422652"/>
                <a:gd name="connsiteX11" fmla="*/ 48256 w 211978"/>
                <a:gd name="connsiteY11" fmla="*/ 17300 h 422652"/>
                <a:gd name="connsiteX12" fmla="*/ 369 w 211978"/>
                <a:gd name="connsiteY12" fmla="*/ 99296 h 422652"/>
                <a:gd name="connsiteX13" fmla="*/ 188 w 211978"/>
                <a:gd name="connsiteY13" fmla="*/ 246461 h 422652"/>
                <a:gd name="connsiteX14" fmla="*/ 26654 w 211978"/>
                <a:gd name="connsiteY14" fmla="*/ 277247 h 422652"/>
                <a:gd name="connsiteX15" fmla="*/ 38890 w 211978"/>
                <a:gd name="connsiteY15" fmla="*/ 292384 h 422652"/>
                <a:gd name="connsiteX16" fmla="*/ 38679 w 211978"/>
                <a:gd name="connsiteY16" fmla="*/ 388580 h 422652"/>
                <a:gd name="connsiteX17" fmla="*/ 72728 w 211978"/>
                <a:gd name="connsiteY17" fmla="*/ 422539 h 422652"/>
                <a:gd name="connsiteX18" fmla="*/ 141008 w 211978"/>
                <a:gd name="connsiteY18" fmla="*/ 422539 h 42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78" h="422652">
                  <a:moveTo>
                    <a:pt x="141008" y="422569"/>
                  </a:moveTo>
                  <a:cubicBezTo>
                    <a:pt x="164846" y="422448"/>
                    <a:pt x="175239" y="412146"/>
                    <a:pt x="175330" y="388580"/>
                  </a:cubicBezTo>
                  <a:cubicBezTo>
                    <a:pt x="175420" y="356192"/>
                    <a:pt x="175541" y="323805"/>
                    <a:pt x="175179" y="291417"/>
                  </a:cubicBezTo>
                  <a:cubicBezTo>
                    <a:pt x="175088" y="282957"/>
                    <a:pt x="177173" y="277338"/>
                    <a:pt x="186448" y="277398"/>
                  </a:cubicBezTo>
                  <a:cubicBezTo>
                    <a:pt x="204998" y="277549"/>
                    <a:pt x="212068" y="264377"/>
                    <a:pt x="211977" y="246068"/>
                  </a:cubicBezTo>
                  <a:cubicBezTo>
                    <a:pt x="211856" y="221384"/>
                    <a:pt x="211947" y="196701"/>
                    <a:pt x="211947" y="172017"/>
                  </a:cubicBezTo>
                  <a:lnTo>
                    <a:pt x="211887" y="172017"/>
                  </a:lnTo>
                  <a:cubicBezTo>
                    <a:pt x="211887" y="147002"/>
                    <a:pt x="212098" y="121986"/>
                    <a:pt x="211796" y="97000"/>
                  </a:cubicBezTo>
                  <a:cubicBezTo>
                    <a:pt x="211645" y="85096"/>
                    <a:pt x="210104" y="73072"/>
                    <a:pt x="204182" y="62588"/>
                  </a:cubicBezTo>
                  <a:cubicBezTo>
                    <a:pt x="192732" y="42285"/>
                    <a:pt x="178442" y="24762"/>
                    <a:pt x="157474" y="12919"/>
                  </a:cubicBezTo>
                  <a:cubicBezTo>
                    <a:pt x="139770" y="2919"/>
                    <a:pt x="120615" y="-1039"/>
                    <a:pt x="101339" y="230"/>
                  </a:cubicBezTo>
                  <a:cubicBezTo>
                    <a:pt x="82849" y="1468"/>
                    <a:pt x="64299" y="5366"/>
                    <a:pt x="48256" y="17300"/>
                  </a:cubicBezTo>
                  <a:cubicBezTo>
                    <a:pt x="20370" y="38025"/>
                    <a:pt x="853" y="63343"/>
                    <a:pt x="369" y="99296"/>
                  </a:cubicBezTo>
                  <a:cubicBezTo>
                    <a:pt x="-295" y="148331"/>
                    <a:pt x="128" y="197396"/>
                    <a:pt x="188" y="246461"/>
                  </a:cubicBezTo>
                  <a:cubicBezTo>
                    <a:pt x="188" y="266612"/>
                    <a:pt x="6623" y="274679"/>
                    <a:pt x="26654" y="277247"/>
                  </a:cubicBezTo>
                  <a:cubicBezTo>
                    <a:pt x="36806" y="278546"/>
                    <a:pt x="39011" y="283108"/>
                    <a:pt x="38890" y="292384"/>
                  </a:cubicBezTo>
                  <a:cubicBezTo>
                    <a:pt x="38437" y="324439"/>
                    <a:pt x="38618" y="356494"/>
                    <a:pt x="38679" y="388580"/>
                  </a:cubicBezTo>
                  <a:cubicBezTo>
                    <a:pt x="38709" y="409789"/>
                    <a:pt x="51308" y="422388"/>
                    <a:pt x="72728" y="422539"/>
                  </a:cubicBezTo>
                  <a:cubicBezTo>
                    <a:pt x="95478" y="422690"/>
                    <a:pt x="118258" y="422690"/>
                    <a:pt x="141008" y="422539"/>
                  </a:cubicBezTo>
                  <a:close/>
                </a:path>
              </a:pathLst>
            </a:custGeom>
            <a:grpFill/>
            <a:ln w="0" cap="flat">
              <a:noFill/>
              <a:prstDash val="solid"/>
              <a:miter/>
            </a:ln>
          </p:spPr>
          <p:txBody>
            <a:bodyPr rtlCol="0" anchor="ctr"/>
            <a:lstStyle/>
            <a:p>
              <a:endParaRPr lang="en-US" sz="1641"/>
            </a:p>
          </p:txBody>
        </p:sp>
        <p:sp>
          <p:nvSpPr>
            <p:cNvPr id="241" name="Freeform: Shape 240">
              <a:extLst>
                <a:ext uri="{FF2B5EF4-FFF2-40B4-BE49-F238E27FC236}">
                  <a16:creationId xmlns:a16="http://schemas.microsoft.com/office/drawing/2014/main" id="{5CD22EBD-097E-EF75-B7CC-1D3CC79F951D}"/>
                </a:ext>
              </a:extLst>
            </p:cNvPr>
            <p:cNvSpPr/>
            <p:nvPr/>
          </p:nvSpPr>
          <p:spPr>
            <a:xfrm>
              <a:off x="9273286" y="4972203"/>
              <a:ext cx="194840" cy="193224"/>
            </a:xfrm>
            <a:custGeom>
              <a:avLst/>
              <a:gdLst>
                <a:gd name="connsiteX0" fmla="*/ 95713 w 194840"/>
                <a:gd name="connsiteY0" fmla="*/ 193195 h 193224"/>
                <a:gd name="connsiteX1" fmla="*/ 194840 w 194840"/>
                <a:gd name="connsiteY1" fmla="*/ 97059 h 193224"/>
                <a:gd name="connsiteX2" fmla="*/ 96680 w 194840"/>
                <a:gd name="connsiteY2" fmla="*/ 17 h 193224"/>
                <a:gd name="connsiteX3" fmla="*/ 0 w 194840"/>
                <a:gd name="connsiteY3" fmla="*/ 95125 h 193224"/>
                <a:gd name="connsiteX4" fmla="*/ 95683 w 194840"/>
                <a:gd name="connsiteY4" fmla="*/ 193225 h 19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40" h="193224">
                  <a:moveTo>
                    <a:pt x="95713" y="193195"/>
                  </a:moveTo>
                  <a:cubicBezTo>
                    <a:pt x="152603" y="193557"/>
                    <a:pt x="191396" y="148813"/>
                    <a:pt x="194840" y="97059"/>
                  </a:cubicBezTo>
                  <a:cubicBezTo>
                    <a:pt x="191003" y="44399"/>
                    <a:pt x="153661" y="1104"/>
                    <a:pt x="96680" y="17"/>
                  </a:cubicBezTo>
                  <a:cubicBezTo>
                    <a:pt x="43959" y="-1011"/>
                    <a:pt x="-90" y="45819"/>
                    <a:pt x="0" y="95125"/>
                  </a:cubicBezTo>
                  <a:cubicBezTo>
                    <a:pt x="121" y="151320"/>
                    <a:pt x="43053" y="192893"/>
                    <a:pt x="95683" y="193225"/>
                  </a:cubicBezTo>
                  <a:close/>
                </a:path>
              </a:pathLst>
            </a:custGeom>
            <a:grpFill/>
            <a:ln w="0" cap="flat">
              <a:noFill/>
              <a:prstDash val="solid"/>
              <a:miter/>
            </a:ln>
          </p:spPr>
          <p:txBody>
            <a:bodyPr rtlCol="0" anchor="ctr"/>
            <a:lstStyle/>
            <a:p>
              <a:endParaRPr lang="en-US" sz="1641"/>
            </a:p>
          </p:txBody>
        </p:sp>
      </p:grpSp>
      <p:grpSp>
        <p:nvGrpSpPr>
          <p:cNvPr id="245" name="Group 244">
            <a:extLst>
              <a:ext uri="{FF2B5EF4-FFF2-40B4-BE49-F238E27FC236}">
                <a16:creationId xmlns:a16="http://schemas.microsoft.com/office/drawing/2014/main" id="{ED55BC41-26FD-E78F-B728-12EAC89EAB65}"/>
              </a:ext>
            </a:extLst>
          </p:cNvPr>
          <p:cNvGrpSpPr/>
          <p:nvPr/>
        </p:nvGrpSpPr>
        <p:grpSpPr>
          <a:xfrm>
            <a:off x="1709927" y="2161315"/>
            <a:ext cx="1917278" cy="815089"/>
            <a:chOff x="1776602" y="1393268"/>
            <a:chExt cx="1781564" cy="828960"/>
          </a:xfrm>
        </p:grpSpPr>
        <p:sp>
          <p:nvSpPr>
            <p:cNvPr id="253" name="Rectangle 1">
              <a:extLst>
                <a:ext uri="{FF2B5EF4-FFF2-40B4-BE49-F238E27FC236}">
                  <a16:creationId xmlns:a16="http://schemas.microsoft.com/office/drawing/2014/main" id="{C9FC80B2-03F8-48E7-DDCC-7283D7E2A7C0}"/>
                </a:ext>
              </a:extLst>
            </p:cNvPr>
            <p:cNvSpPr>
              <a:spLocks noChangeArrowheads="1"/>
            </p:cNvSpPr>
            <p:nvPr/>
          </p:nvSpPr>
          <p:spPr bwMode="auto">
            <a:xfrm>
              <a:off x="1776602" y="1393268"/>
              <a:ext cx="1781564" cy="42684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0">
                  <a:latin typeface="Avenir Next LT Pro Demi"/>
                  <a:ea typeface="Noto Sans JP"/>
                </a:rPr>
                <a:t>Actividades económicas principales</a:t>
              </a:r>
            </a:p>
          </p:txBody>
        </p:sp>
        <p:sp>
          <p:nvSpPr>
            <p:cNvPr id="254" name="Rectangle 1">
              <a:extLst>
                <a:ext uri="{FF2B5EF4-FFF2-40B4-BE49-F238E27FC236}">
                  <a16:creationId xmlns:a16="http://schemas.microsoft.com/office/drawing/2014/main" id="{D9ACA2DE-F16C-480B-0876-E8368B821747}"/>
                </a:ext>
              </a:extLst>
            </p:cNvPr>
            <p:cNvSpPr>
              <a:spLocks noChangeArrowheads="1"/>
            </p:cNvSpPr>
            <p:nvPr/>
          </p:nvSpPr>
          <p:spPr bwMode="auto">
            <a:xfrm>
              <a:off x="1779064" y="1795385"/>
              <a:ext cx="1663345" cy="42684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0">
                  <a:solidFill>
                    <a:schemeClr val="accent1"/>
                  </a:solidFill>
                  <a:latin typeface="Avenir Next LT Pro Demi"/>
                  <a:ea typeface="Noto Sans JP"/>
                </a:rPr>
                <a:t>Ganadería, agricultura</a:t>
              </a:r>
              <a:br>
                <a:rPr lang="es-ES" altLang="en-US" sz="1090">
                  <a:solidFill>
                    <a:schemeClr val="accent1"/>
                  </a:solidFill>
                  <a:latin typeface="Avenir Next LT Pro Demi"/>
                  <a:ea typeface="Noto Sans JP"/>
                </a:rPr>
              </a:br>
              <a:r>
                <a:rPr lang="es-ES" altLang="en-US" sz="1090">
                  <a:solidFill>
                    <a:schemeClr val="accent1"/>
                  </a:solidFill>
                  <a:latin typeface="Avenir Next LT Pro" panose="020B0504020202020204" pitchFamily="34" charset="0"/>
                  <a:ea typeface="Noto Sans JP Medium" panose="020B0600000000000000" pitchFamily="34" charset="-128"/>
                </a:rPr>
                <a:t>frijol, maíz y café</a:t>
              </a:r>
            </a:p>
          </p:txBody>
        </p:sp>
      </p:grpSp>
      <p:grpSp>
        <p:nvGrpSpPr>
          <p:cNvPr id="246" name="Graphic 114">
            <a:extLst>
              <a:ext uri="{FF2B5EF4-FFF2-40B4-BE49-F238E27FC236}">
                <a16:creationId xmlns:a16="http://schemas.microsoft.com/office/drawing/2014/main" id="{BF312518-BFD2-076A-CA49-0CC13FFCBE81}"/>
              </a:ext>
            </a:extLst>
          </p:cNvPr>
          <p:cNvGrpSpPr/>
          <p:nvPr/>
        </p:nvGrpSpPr>
        <p:grpSpPr>
          <a:xfrm>
            <a:off x="933409" y="2263781"/>
            <a:ext cx="759435" cy="629263"/>
            <a:chOff x="3575552" y="24"/>
            <a:chExt cx="1871077" cy="1550360"/>
          </a:xfrm>
          <a:solidFill>
            <a:srgbClr val="17948B">
              <a:alpha val="50196"/>
            </a:srgbClr>
          </a:solidFill>
        </p:grpSpPr>
        <p:sp>
          <p:nvSpPr>
            <p:cNvPr id="247" name="Freeform: Shape 246">
              <a:extLst>
                <a:ext uri="{FF2B5EF4-FFF2-40B4-BE49-F238E27FC236}">
                  <a16:creationId xmlns:a16="http://schemas.microsoft.com/office/drawing/2014/main" id="{ACA7742F-6569-1568-F0DA-438C7BB17DA5}"/>
                </a:ext>
              </a:extLst>
            </p:cNvPr>
            <p:cNvSpPr/>
            <p:nvPr/>
          </p:nvSpPr>
          <p:spPr>
            <a:xfrm>
              <a:off x="3575552" y="306618"/>
              <a:ext cx="715700" cy="1243766"/>
            </a:xfrm>
            <a:custGeom>
              <a:avLst/>
              <a:gdLst>
                <a:gd name="connsiteX0" fmla="*/ 424265 w 715700"/>
                <a:gd name="connsiteY0" fmla="*/ 1161574 h 1243766"/>
                <a:gd name="connsiteX1" fmla="*/ 423406 w 715700"/>
                <a:gd name="connsiteY1" fmla="*/ 757957 h 1243766"/>
                <a:gd name="connsiteX2" fmla="*/ 464039 w 715700"/>
                <a:gd name="connsiteY2" fmla="*/ 724261 h 1243766"/>
                <a:gd name="connsiteX3" fmla="*/ 659604 w 715700"/>
                <a:gd name="connsiteY3" fmla="*/ 724063 h 1243766"/>
                <a:gd name="connsiteX4" fmla="*/ 708892 w 715700"/>
                <a:gd name="connsiteY4" fmla="*/ 704639 h 1243766"/>
                <a:gd name="connsiteX5" fmla="*/ 701492 w 715700"/>
                <a:gd name="connsiteY5" fmla="*/ 629980 h 1243766"/>
                <a:gd name="connsiteX6" fmla="*/ 678831 w 715700"/>
                <a:gd name="connsiteY6" fmla="*/ 571773 h 1243766"/>
                <a:gd name="connsiteX7" fmla="*/ 655904 w 715700"/>
                <a:gd name="connsiteY7" fmla="*/ 44408 h 1243766"/>
                <a:gd name="connsiteX8" fmla="*/ 614809 w 715700"/>
                <a:gd name="connsiteY8" fmla="*/ 339 h 1243766"/>
                <a:gd name="connsiteX9" fmla="*/ 571534 w 715700"/>
                <a:gd name="connsiteY9" fmla="*/ 46125 h 1243766"/>
                <a:gd name="connsiteX10" fmla="*/ 571534 w 715700"/>
                <a:gd name="connsiteY10" fmla="*/ 87749 h 1243766"/>
                <a:gd name="connsiteX11" fmla="*/ 571732 w 715700"/>
                <a:gd name="connsiteY11" fmla="*/ 578777 h 1243766"/>
                <a:gd name="connsiteX12" fmla="*/ 533808 w 715700"/>
                <a:gd name="connsiteY12" fmla="*/ 624298 h 1243766"/>
                <a:gd name="connsiteX13" fmla="*/ 488286 w 715700"/>
                <a:gd name="connsiteY13" fmla="*/ 578248 h 1243766"/>
                <a:gd name="connsiteX14" fmla="*/ 489079 w 715700"/>
                <a:gd name="connsiteY14" fmla="*/ 53922 h 1243766"/>
                <a:gd name="connsiteX15" fmla="*/ 445011 w 715700"/>
                <a:gd name="connsiteY15" fmla="*/ 9 h 1243766"/>
                <a:gd name="connsiteX16" fmla="*/ 401934 w 715700"/>
                <a:gd name="connsiteY16" fmla="*/ 53591 h 1243766"/>
                <a:gd name="connsiteX17" fmla="*/ 402793 w 715700"/>
                <a:gd name="connsiteY17" fmla="*/ 577918 h 1243766"/>
                <a:gd name="connsiteX18" fmla="*/ 358130 w 715700"/>
                <a:gd name="connsiteY18" fmla="*/ 624563 h 1243766"/>
                <a:gd name="connsiteX19" fmla="*/ 312542 w 715700"/>
                <a:gd name="connsiteY19" fmla="*/ 577918 h 1243766"/>
                <a:gd name="connsiteX20" fmla="*/ 313004 w 715700"/>
                <a:gd name="connsiteY20" fmla="*/ 78565 h 1243766"/>
                <a:gd name="connsiteX21" fmla="*/ 268870 w 715700"/>
                <a:gd name="connsiteY21" fmla="*/ 802 h 1243766"/>
                <a:gd name="connsiteX22" fmla="*/ 228370 w 715700"/>
                <a:gd name="connsiteY22" fmla="*/ 80019 h 1243766"/>
                <a:gd name="connsiteX23" fmla="*/ 227379 w 715700"/>
                <a:gd name="connsiteY23" fmla="*/ 537748 h 1243766"/>
                <a:gd name="connsiteX24" fmla="*/ 227379 w 715700"/>
                <a:gd name="connsiteY24" fmla="*/ 583534 h 1243766"/>
                <a:gd name="connsiteX25" fmla="*/ 188662 w 715700"/>
                <a:gd name="connsiteY25" fmla="*/ 624232 h 1243766"/>
                <a:gd name="connsiteX26" fmla="*/ 137722 w 715700"/>
                <a:gd name="connsiteY26" fmla="*/ 574878 h 1243766"/>
                <a:gd name="connsiteX27" fmla="*/ 138647 w 715700"/>
                <a:gd name="connsiteY27" fmla="*/ 50552 h 1243766"/>
                <a:gd name="connsiteX28" fmla="*/ 95438 w 715700"/>
                <a:gd name="connsiteY28" fmla="*/ 339 h 1243766"/>
                <a:gd name="connsiteX29" fmla="*/ 53880 w 715700"/>
                <a:gd name="connsiteY29" fmla="*/ 48438 h 1243766"/>
                <a:gd name="connsiteX30" fmla="*/ 36835 w 715700"/>
                <a:gd name="connsiteY30" fmla="*/ 576200 h 1243766"/>
                <a:gd name="connsiteX31" fmla="*/ 16089 w 715700"/>
                <a:gd name="connsiteY31" fmla="*/ 627007 h 1243766"/>
                <a:gd name="connsiteX32" fmla="*/ 6112 w 715700"/>
                <a:gd name="connsiteY32" fmla="*/ 704969 h 1243766"/>
                <a:gd name="connsiteX33" fmla="*/ 54871 w 715700"/>
                <a:gd name="connsiteY33" fmla="*/ 723997 h 1243766"/>
                <a:gd name="connsiteX34" fmla="*/ 233787 w 715700"/>
                <a:gd name="connsiteY34" fmla="*/ 724393 h 1243766"/>
                <a:gd name="connsiteX35" fmla="*/ 287832 w 715700"/>
                <a:gd name="connsiteY35" fmla="*/ 778306 h 1243766"/>
                <a:gd name="connsiteX36" fmla="*/ 287303 w 715700"/>
                <a:gd name="connsiteY36" fmla="*/ 1190249 h 1243766"/>
                <a:gd name="connsiteX37" fmla="*/ 339102 w 715700"/>
                <a:gd name="connsiteY37" fmla="*/ 1243699 h 1243766"/>
                <a:gd name="connsiteX38" fmla="*/ 418121 w 715700"/>
                <a:gd name="connsiteY38" fmla="*/ 1241981 h 1243766"/>
                <a:gd name="connsiteX39" fmla="*/ 427437 w 715700"/>
                <a:gd name="connsiteY39" fmla="*/ 1168049 h 1243766"/>
                <a:gd name="connsiteX40" fmla="*/ 424265 w 715700"/>
                <a:gd name="connsiteY40" fmla="*/ 1161574 h 124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5700" h="1243766">
                  <a:moveTo>
                    <a:pt x="424265" y="1161574"/>
                  </a:moveTo>
                  <a:cubicBezTo>
                    <a:pt x="423935" y="1027057"/>
                    <a:pt x="424001" y="892474"/>
                    <a:pt x="423406" y="757957"/>
                  </a:cubicBezTo>
                  <a:cubicBezTo>
                    <a:pt x="423274" y="728820"/>
                    <a:pt x="440320" y="724129"/>
                    <a:pt x="464039" y="724261"/>
                  </a:cubicBezTo>
                  <a:cubicBezTo>
                    <a:pt x="529250" y="724658"/>
                    <a:pt x="594394" y="724724"/>
                    <a:pt x="659604" y="724063"/>
                  </a:cubicBezTo>
                  <a:cubicBezTo>
                    <a:pt x="678104" y="723865"/>
                    <a:pt x="702682" y="729745"/>
                    <a:pt x="708892" y="704639"/>
                  </a:cubicBezTo>
                  <a:cubicBezTo>
                    <a:pt x="715037" y="679665"/>
                    <a:pt x="723361" y="647951"/>
                    <a:pt x="701492" y="629980"/>
                  </a:cubicBezTo>
                  <a:cubicBezTo>
                    <a:pt x="680284" y="612472"/>
                    <a:pt x="679756" y="593774"/>
                    <a:pt x="678831" y="571773"/>
                  </a:cubicBezTo>
                  <a:cubicBezTo>
                    <a:pt x="671100" y="396029"/>
                    <a:pt x="662908" y="220218"/>
                    <a:pt x="655904" y="44408"/>
                  </a:cubicBezTo>
                  <a:cubicBezTo>
                    <a:pt x="654781" y="15601"/>
                    <a:pt x="645598" y="1000"/>
                    <a:pt x="614809" y="339"/>
                  </a:cubicBezTo>
                  <a:cubicBezTo>
                    <a:pt x="581576" y="-321"/>
                    <a:pt x="569948" y="15403"/>
                    <a:pt x="571534" y="46125"/>
                  </a:cubicBezTo>
                  <a:cubicBezTo>
                    <a:pt x="572261" y="59934"/>
                    <a:pt x="571534" y="73874"/>
                    <a:pt x="571534" y="87749"/>
                  </a:cubicBezTo>
                  <a:cubicBezTo>
                    <a:pt x="571534" y="251403"/>
                    <a:pt x="571270" y="415123"/>
                    <a:pt x="571732" y="578777"/>
                  </a:cubicBezTo>
                  <a:cubicBezTo>
                    <a:pt x="571798" y="605667"/>
                    <a:pt x="567570" y="623506"/>
                    <a:pt x="533808" y="624298"/>
                  </a:cubicBezTo>
                  <a:cubicBezTo>
                    <a:pt x="498990" y="625091"/>
                    <a:pt x="488022" y="612274"/>
                    <a:pt x="488286" y="578248"/>
                  </a:cubicBezTo>
                  <a:cubicBezTo>
                    <a:pt x="489476" y="403495"/>
                    <a:pt x="488485" y="228741"/>
                    <a:pt x="489079" y="53922"/>
                  </a:cubicBezTo>
                  <a:cubicBezTo>
                    <a:pt x="489211" y="22406"/>
                    <a:pt x="484917" y="471"/>
                    <a:pt x="445011" y="9"/>
                  </a:cubicBezTo>
                  <a:cubicBezTo>
                    <a:pt x="403982" y="-520"/>
                    <a:pt x="401802" y="22473"/>
                    <a:pt x="401934" y="53591"/>
                  </a:cubicBezTo>
                  <a:cubicBezTo>
                    <a:pt x="402595" y="228345"/>
                    <a:pt x="401603" y="403164"/>
                    <a:pt x="402793" y="577918"/>
                  </a:cubicBezTo>
                  <a:cubicBezTo>
                    <a:pt x="402991" y="611349"/>
                    <a:pt x="393477" y="624761"/>
                    <a:pt x="358130" y="624563"/>
                  </a:cubicBezTo>
                  <a:cubicBezTo>
                    <a:pt x="323377" y="624364"/>
                    <a:pt x="312344" y="611679"/>
                    <a:pt x="312542" y="577918"/>
                  </a:cubicBezTo>
                  <a:cubicBezTo>
                    <a:pt x="313665" y="411489"/>
                    <a:pt x="313071" y="244994"/>
                    <a:pt x="313004" y="78565"/>
                  </a:cubicBezTo>
                  <a:cubicBezTo>
                    <a:pt x="313004" y="7210"/>
                    <a:pt x="309239" y="670"/>
                    <a:pt x="268870" y="802"/>
                  </a:cubicBezTo>
                  <a:cubicBezTo>
                    <a:pt x="204915" y="1000"/>
                    <a:pt x="228766" y="50156"/>
                    <a:pt x="228370" y="80019"/>
                  </a:cubicBezTo>
                  <a:cubicBezTo>
                    <a:pt x="226189" y="232573"/>
                    <a:pt x="227379" y="385127"/>
                    <a:pt x="227379" y="537748"/>
                  </a:cubicBezTo>
                  <a:cubicBezTo>
                    <a:pt x="227379" y="553010"/>
                    <a:pt x="226652" y="568272"/>
                    <a:pt x="227379" y="583534"/>
                  </a:cubicBezTo>
                  <a:cubicBezTo>
                    <a:pt x="228832" y="611283"/>
                    <a:pt x="217468" y="622713"/>
                    <a:pt x="188662" y="624232"/>
                  </a:cubicBezTo>
                  <a:cubicBezTo>
                    <a:pt x="151068" y="626280"/>
                    <a:pt x="137326" y="613727"/>
                    <a:pt x="137722" y="574878"/>
                  </a:cubicBezTo>
                  <a:cubicBezTo>
                    <a:pt x="139308" y="400125"/>
                    <a:pt x="138119" y="225372"/>
                    <a:pt x="138647" y="50552"/>
                  </a:cubicBezTo>
                  <a:cubicBezTo>
                    <a:pt x="138714" y="19896"/>
                    <a:pt x="132569" y="-321"/>
                    <a:pt x="95438" y="339"/>
                  </a:cubicBezTo>
                  <a:cubicBezTo>
                    <a:pt x="61016" y="934"/>
                    <a:pt x="54739" y="19499"/>
                    <a:pt x="53880" y="48438"/>
                  </a:cubicBezTo>
                  <a:cubicBezTo>
                    <a:pt x="48727" y="224381"/>
                    <a:pt x="42583" y="400257"/>
                    <a:pt x="36835" y="576200"/>
                  </a:cubicBezTo>
                  <a:cubicBezTo>
                    <a:pt x="36174" y="595756"/>
                    <a:pt x="34324" y="612208"/>
                    <a:pt x="16089" y="627007"/>
                  </a:cubicBezTo>
                  <a:cubicBezTo>
                    <a:pt x="-8952" y="647357"/>
                    <a:pt x="1554" y="679136"/>
                    <a:pt x="6112" y="704969"/>
                  </a:cubicBezTo>
                  <a:cubicBezTo>
                    <a:pt x="10605" y="730538"/>
                    <a:pt x="36636" y="723799"/>
                    <a:pt x="54871" y="723997"/>
                  </a:cubicBezTo>
                  <a:cubicBezTo>
                    <a:pt x="114532" y="724790"/>
                    <a:pt x="174127" y="724129"/>
                    <a:pt x="233787" y="724393"/>
                  </a:cubicBezTo>
                  <a:cubicBezTo>
                    <a:pt x="285982" y="724592"/>
                    <a:pt x="287766" y="726309"/>
                    <a:pt x="287832" y="778306"/>
                  </a:cubicBezTo>
                  <a:cubicBezTo>
                    <a:pt x="288030" y="915598"/>
                    <a:pt x="288889" y="1052956"/>
                    <a:pt x="287303" y="1190249"/>
                  </a:cubicBezTo>
                  <a:cubicBezTo>
                    <a:pt x="286841" y="1228899"/>
                    <a:pt x="297941" y="1244954"/>
                    <a:pt x="339102" y="1243699"/>
                  </a:cubicBezTo>
                  <a:cubicBezTo>
                    <a:pt x="365464" y="1242906"/>
                    <a:pt x="391759" y="1242377"/>
                    <a:pt x="418121" y="1241981"/>
                  </a:cubicBezTo>
                  <a:cubicBezTo>
                    <a:pt x="419640" y="1216544"/>
                    <a:pt x="420169" y="1191108"/>
                    <a:pt x="427437" y="1168049"/>
                  </a:cubicBezTo>
                  <a:cubicBezTo>
                    <a:pt x="425388" y="1164680"/>
                    <a:pt x="424265" y="1163094"/>
                    <a:pt x="424265" y="1161574"/>
                  </a:cubicBezTo>
                  <a:close/>
                </a:path>
              </a:pathLst>
            </a:custGeom>
            <a:solidFill>
              <a:schemeClr val="accent2"/>
            </a:solidFill>
            <a:ln w="0" cap="flat">
              <a:noFill/>
              <a:prstDash val="solid"/>
              <a:miter/>
            </a:ln>
          </p:spPr>
          <p:txBody>
            <a:bodyPr rtlCol="0" anchor="ctr"/>
            <a:lstStyle/>
            <a:p>
              <a:endParaRPr lang="en-US" sz="1641"/>
            </a:p>
          </p:txBody>
        </p:sp>
        <p:sp>
          <p:nvSpPr>
            <p:cNvPr id="248" name="Freeform: Shape 247">
              <a:extLst>
                <a:ext uri="{FF2B5EF4-FFF2-40B4-BE49-F238E27FC236}">
                  <a16:creationId xmlns:a16="http://schemas.microsoft.com/office/drawing/2014/main" id="{A1FDEDD9-3371-80C2-4BD1-36F4BF9C79AC}"/>
                </a:ext>
              </a:extLst>
            </p:cNvPr>
            <p:cNvSpPr/>
            <p:nvPr/>
          </p:nvSpPr>
          <p:spPr>
            <a:xfrm>
              <a:off x="3993673" y="1109003"/>
              <a:ext cx="461496" cy="439596"/>
            </a:xfrm>
            <a:custGeom>
              <a:avLst/>
              <a:gdLst>
                <a:gd name="connsiteX0" fmla="*/ 461494 w 461496"/>
                <a:gd name="connsiteY0" fmla="*/ 37697 h 439596"/>
                <a:gd name="connsiteX1" fmla="*/ 418285 w 461496"/>
                <a:gd name="connsiteY1" fmla="*/ 1425 h 439596"/>
                <a:gd name="connsiteX2" fmla="*/ 201842 w 461496"/>
                <a:gd name="connsiteY2" fmla="*/ 109712 h 439596"/>
                <a:gd name="connsiteX3" fmla="*/ 13016 w 461496"/>
                <a:gd name="connsiteY3" fmla="*/ 372008 h 439596"/>
                <a:gd name="connsiteX4" fmla="*/ 9316 w 461496"/>
                <a:gd name="connsiteY4" fmla="*/ 365665 h 439596"/>
                <a:gd name="connsiteX5" fmla="*/ 0 w 461496"/>
                <a:gd name="connsiteY5" fmla="*/ 439597 h 439596"/>
                <a:gd name="connsiteX6" fmla="*/ 220473 w 461496"/>
                <a:gd name="connsiteY6" fmla="*/ 439068 h 439596"/>
                <a:gd name="connsiteX7" fmla="*/ 280332 w 461496"/>
                <a:gd name="connsiteY7" fmla="*/ 404117 h 439596"/>
                <a:gd name="connsiteX8" fmla="*/ 331866 w 461496"/>
                <a:gd name="connsiteY8" fmla="*/ 346109 h 439596"/>
                <a:gd name="connsiteX9" fmla="*/ 335500 w 461496"/>
                <a:gd name="connsiteY9" fmla="*/ 370026 h 439596"/>
                <a:gd name="connsiteX10" fmla="*/ 408771 w 461496"/>
                <a:gd name="connsiteY10" fmla="*/ 438738 h 439596"/>
                <a:gd name="connsiteX11" fmla="*/ 421258 w 461496"/>
                <a:gd name="connsiteY11" fmla="*/ 438738 h 439596"/>
                <a:gd name="connsiteX12" fmla="*/ 461428 w 461496"/>
                <a:gd name="connsiteY12" fmla="*/ 399823 h 439596"/>
                <a:gd name="connsiteX13" fmla="*/ 461428 w 461496"/>
                <a:gd name="connsiteY13" fmla="*/ 37829 h 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1496" h="439596">
                  <a:moveTo>
                    <a:pt x="461494" y="37697"/>
                  </a:moveTo>
                  <a:cubicBezTo>
                    <a:pt x="461693" y="6248"/>
                    <a:pt x="449734" y="-4125"/>
                    <a:pt x="418285" y="1425"/>
                  </a:cubicBezTo>
                  <a:cubicBezTo>
                    <a:pt x="335104" y="16092"/>
                    <a:pt x="264211" y="53553"/>
                    <a:pt x="201842" y="109712"/>
                  </a:cubicBezTo>
                  <a:cubicBezTo>
                    <a:pt x="121303" y="182256"/>
                    <a:pt x="62436" y="270393"/>
                    <a:pt x="13016" y="372008"/>
                  </a:cubicBezTo>
                  <a:cubicBezTo>
                    <a:pt x="11562" y="369299"/>
                    <a:pt x="10307" y="367317"/>
                    <a:pt x="9316" y="365665"/>
                  </a:cubicBezTo>
                  <a:cubicBezTo>
                    <a:pt x="2048" y="388723"/>
                    <a:pt x="1520" y="414160"/>
                    <a:pt x="0" y="439597"/>
                  </a:cubicBezTo>
                  <a:cubicBezTo>
                    <a:pt x="73469" y="438473"/>
                    <a:pt x="147004" y="438672"/>
                    <a:pt x="220473" y="439068"/>
                  </a:cubicBezTo>
                  <a:cubicBezTo>
                    <a:pt x="248949" y="439200"/>
                    <a:pt x="266590" y="429158"/>
                    <a:pt x="280332" y="404117"/>
                  </a:cubicBezTo>
                  <a:cubicBezTo>
                    <a:pt x="292093" y="382579"/>
                    <a:pt x="303192" y="358001"/>
                    <a:pt x="331866" y="346109"/>
                  </a:cubicBezTo>
                  <a:cubicBezTo>
                    <a:pt x="333584" y="356680"/>
                    <a:pt x="335765" y="363419"/>
                    <a:pt x="335500" y="370026"/>
                  </a:cubicBezTo>
                  <a:cubicBezTo>
                    <a:pt x="332461" y="446336"/>
                    <a:pt x="343429" y="438209"/>
                    <a:pt x="408771" y="438738"/>
                  </a:cubicBezTo>
                  <a:cubicBezTo>
                    <a:pt x="412934" y="438738"/>
                    <a:pt x="417096" y="438407"/>
                    <a:pt x="421258" y="438738"/>
                  </a:cubicBezTo>
                  <a:cubicBezTo>
                    <a:pt x="449073" y="440588"/>
                    <a:pt x="461627" y="428563"/>
                    <a:pt x="461428" y="399823"/>
                  </a:cubicBezTo>
                  <a:cubicBezTo>
                    <a:pt x="460768" y="279180"/>
                    <a:pt x="460768" y="158471"/>
                    <a:pt x="461428" y="37829"/>
                  </a:cubicBezTo>
                  <a:close/>
                </a:path>
              </a:pathLst>
            </a:custGeom>
            <a:grpFill/>
            <a:ln w="0" cap="flat">
              <a:noFill/>
              <a:prstDash val="solid"/>
              <a:miter/>
            </a:ln>
          </p:spPr>
          <p:txBody>
            <a:bodyPr rtlCol="0" anchor="ctr"/>
            <a:lstStyle/>
            <a:p>
              <a:endParaRPr lang="en-US" sz="1641"/>
            </a:p>
          </p:txBody>
        </p:sp>
        <p:sp>
          <p:nvSpPr>
            <p:cNvPr id="249" name="Freeform: Shape 248">
              <a:extLst>
                <a:ext uri="{FF2B5EF4-FFF2-40B4-BE49-F238E27FC236}">
                  <a16:creationId xmlns:a16="http://schemas.microsoft.com/office/drawing/2014/main" id="{F2155E85-B67D-34FF-60B6-C4CAD46E0978}"/>
                </a:ext>
              </a:extLst>
            </p:cNvPr>
            <p:cNvSpPr/>
            <p:nvPr/>
          </p:nvSpPr>
          <p:spPr>
            <a:xfrm>
              <a:off x="4260409" y="24"/>
              <a:ext cx="1111654" cy="686383"/>
            </a:xfrm>
            <a:custGeom>
              <a:avLst/>
              <a:gdLst>
                <a:gd name="connsiteX0" fmla="*/ 11086 w 1111654"/>
                <a:gd name="connsiteY0" fmla="*/ 598101 h 686383"/>
                <a:gd name="connsiteX1" fmla="*/ 79666 w 1111654"/>
                <a:gd name="connsiteY1" fmla="*/ 684057 h 686383"/>
                <a:gd name="connsiteX2" fmla="*/ 112304 w 1111654"/>
                <a:gd name="connsiteY2" fmla="*/ 665426 h 686383"/>
                <a:gd name="connsiteX3" fmla="*/ 218279 w 1111654"/>
                <a:gd name="connsiteY3" fmla="*/ 541083 h 686383"/>
                <a:gd name="connsiteX4" fmla="*/ 757603 w 1111654"/>
                <a:gd name="connsiteY4" fmla="*/ 539630 h 686383"/>
                <a:gd name="connsiteX5" fmla="*/ 865429 w 1111654"/>
                <a:gd name="connsiteY5" fmla="*/ 663312 h 686383"/>
                <a:gd name="connsiteX6" fmla="*/ 901106 w 1111654"/>
                <a:gd name="connsiteY6" fmla="*/ 683529 h 686383"/>
                <a:gd name="connsiteX7" fmla="*/ 1074274 w 1111654"/>
                <a:gd name="connsiteY7" fmla="*/ 580328 h 686383"/>
                <a:gd name="connsiteX8" fmla="*/ 1075199 w 1111654"/>
                <a:gd name="connsiteY8" fmla="*/ 408548 h 686383"/>
                <a:gd name="connsiteX9" fmla="*/ 934405 w 1111654"/>
                <a:gd name="connsiteY9" fmla="*/ 315985 h 686383"/>
                <a:gd name="connsiteX10" fmla="*/ 798963 w 1111654"/>
                <a:gd name="connsiteY10" fmla="*/ 197589 h 686383"/>
                <a:gd name="connsiteX11" fmla="*/ 463925 w 1111654"/>
                <a:gd name="connsiteY11" fmla="*/ 1098 h 686383"/>
                <a:gd name="connsiteX12" fmla="*/ 165490 w 1111654"/>
                <a:gd name="connsiteY12" fmla="*/ 217872 h 686383"/>
                <a:gd name="connsiteX13" fmla="*/ 63214 w 1111654"/>
                <a:gd name="connsiteY13" fmla="*/ 308321 h 686383"/>
                <a:gd name="connsiteX14" fmla="*/ 3223 w 1111654"/>
                <a:gd name="connsiteY14" fmla="*/ 395466 h 686383"/>
                <a:gd name="connsiteX15" fmla="*/ 11020 w 1111654"/>
                <a:gd name="connsiteY15" fmla="*/ 598101 h 6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1654" h="686383">
                  <a:moveTo>
                    <a:pt x="11086" y="598101"/>
                  </a:moveTo>
                  <a:cubicBezTo>
                    <a:pt x="12011" y="657167"/>
                    <a:pt x="23507" y="670315"/>
                    <a:pt x="79666" y="684057"/>
                  </a:cubicBezTo>
                  <a:cubicBezTo>
                    <a:pt x="98033" y="688550"/>
                    <a:pt x="109000" y="686172"/>
                    <a:pt x="112304" y="665426"/>
                  </a:cubicBezTo>
                  <a:cubicBezTo>
                    <a:pt x="122346" y="602660"/>
                    <a:pt x="164565" y="565000"/>
                    <a:pt x="218279" y="541083"/>
                  </a:cubicBezTo>
                  <a:cubicBezTo>
                    <a:pt x="397393" y="461271"/>
                    <a:pt x="578027" y="460347"/>
                    <a:pt x="757603" y="539630"/>
                  </a:cubicBezTo>
                  <a:cubicBezTo>
                    <a:pt x="811582" y="563481"/>
                    <a:pt x="852545" y="602330"/>
                    <a:pt x="865429" y="663312"/>
                  </a:cubicBezTo>
                  <a:cubicBezTo>
                    <a:pt x="869987" y="684784"/>
                    <a:pt x="880757" y="690598"/>
                    <a:pt x="901106" y="683529"/>
                  </a:cubicBezTo>
                  <a:cubicBezTo>
                    <a:pt x="965920" y="660933"/>
                    <a:pt x="1026902" y="632061"/>
                    <a:pt x="1074274" y="580328"/>
                  </a:cubicBezTo>
                  <a:cubicBezTo>
                    <a:pt x="1123694" y="526350"/>
                    <a:pt x="1124222" y="462593"/>
                    <a:pt x="1075199" y="408548"/>
                  </a:cubicBezTo>
                  <a:cubicBezTo>
                    <a:pt x="1036284" y="365669"/>
                    <a:pt x="989969" y="330784"/>
                    <a:pt x="934405" y="315985"/>
                  </a:cubicBezTo>
                  <a:cubicBezTo>
                    <a:pt x="867675" y="298212"/>
                    <a:pt x="831865" y="258240"/>
                    <a:pt x="798963" y="197589"/>
                  </a:cubicBezTo>
                  <a:cubicBezTo>
                    <a:pt x="728929" y="68291"/>
                    <a:pt x="616347" y="-10332"/>
                    <a:pt x="463925" y="1098"/>
                  </a:cubicBezTo>
                  <a:cubicBezTo>
                    <a:pt x="324254" y="11603"/>
                    <a:pt x="225018" y="93794"/>
                    <a:pt x="165490" y="217872"/>
                  </a:cubicBezTo>
                  <a:cubicBezTo>
                    <a:pt x="142432" y="265904"/>
                    <a:pt x="115079" y="296561"/>
                    <a:pt x="63214" y="308321"/>
                  </a:cubicBezTo>
                  <a:cubicBezTo>
                    <a:pt x="19212" y="318297"/>
                    <a:pt x="-10057" y="342875"/>
                    <a:pt x="3223" y="395466"/>
                  </a:cubicBezTo>
                  <a:cubicBezTo>
                    <a:pt x="11548" y="462263"/>
                    <a:pt x="9896" y="530182"/>
                    <a:pt x="11020" y="598101"/>
                  </a:cubicBezTo>
                  <a:close/>
                </a:path>
              </a:pathLst>
            </a:custGeom>
            <a:grpFill/>
            <a:ln w="0" cap="flat">
              <a:noFill/>
              <a:prstDash val="solid"/>
              <a:miter/>
            </a:ln>
          </p:spPr>
          <p:txBody>
            <a:bodyPr rtlCol="0" anchor="ctr"/>
            <a:lstStyle/>
            <a:p>
              <a:endParaRPr lang="en-US" sz="1641"/>
            </a:p>
          </p:txBody>
        </p:sp>
        <p:sp>
          <p:nvSpPr>
            <p:cNvPr id="250" name="Freeform: Shape 249">
              <a:extLst>
                <a:ext uri="{FF2B5EF4-FFF2-40B4-BE49-F238E27FC236}">
                  <a16:creationId xmlns:a16="http://schemas.microsoft.com/office/drawing/2014/main" id="{3816FFB8-F67B-2DA2-263E-782A2BEB9AFB}"/>
                </a:ext>
              </a:extLst>
            </p:cNvPr>
            <p:cNvSpPr/>
            <p:nvPr/>
          </p:nvSpPr>
          <p:spPr>
            <a:xfrm>
              <a:off x="4397470" y="530285"/>
              <a:ext cx="700036" cy="494737"/>
            </a:xfrm>
            <a:custGeom>
              <a:avLst/>
              <a:gdLst>
                <a:gd name="connsiteX0" fmla="*/ 610367 w 700036"/>
                <a:gd name="connsiteY0" fmla="*/ 42932 h 494737"/>
                <a:gd name="connsiteX1" fmla="*/ 356265 w 700036"/>
                <a:gd name="connsiteY1" fmla="*/ 1308 h 494737"/>
                <a:gd name="connsiteX2" fmla="*/ 67542 w 700036"/>
                <a:gd name="connsiteY2" fmla="*/ 55089 h 494737"/>
                <a:gd name="connsiteX3" fmla="*/ 1076 w 700036"/>
                <a:gd name="connsiteY3" fmla="*/ 169323 h 494737"/>
                <a:gd name="connsiteX4" fmla="*/ 136518 w 700036"/>
                <a:gd name="connsiteY4" fmla="*/ 418008 h 494737"/>
                <a:gd name="connsiteX5" fmla="*/ 477436 w 700036"/>
                <a:gd name="connsiteY5" fmla="*/ 468617 h 494737"/>
                <a:gd name="connsiteX6" fmla="*/ 696654 w 700036"/>
                <a:gd name="connsiteY6" fmla="*/ 191984 h 494737"/>
                <a:gd name="connsiteX7" fmla="*/ 610367 w 700036"/>
                <a:gd name="connsiteY7" fmla="*/ 42800 h 49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036" h="494737">
                  <a:moveTo>
                    <a:pt x="610367" y="42932"/>
                  </a:moveTo>
                  <a:cubicBezTo>
                    <a:pt x="528309" y="9765"/>
                    <a:pt x="442749" y="-4638"/>
                    <a:pt x="356265" y="1308"/>
                  </a:cubicBezTo>
                  <a:cubicBezTo>
                    <a:pt x="254452" y="-3383"/>
                    <a:pt x="157330" y="7717"/>
                    <a:pt x="67542" y="55089"/>
                  </a:cubicBezTo>
                  <a:cubicBezTo>
                    <a:pt x="22416" y="78940"/>
                    <a:pt x="-5994" y="115674"/>
                    <a:pt x="1076" y="169323"/>
                  </a:cubicBezTo>
                  <a:cubicBezTo>
                    <a:pt x="14290" y="269153"/>
                    <a:pt x="54526" y="355704"/>
                    <a:pt x="136518" y="418008"/>
                  </a:cubicBezTo>
                  <a:cubicBezTo>
                    <a:pt x="240511" y="497093"/>
                    <a:pt x="355538" y="516980"/>
                    <a:pt x="477436" y="468617"/>
                  </a:cubicBezTo>
                  <a:cubicBezTo>
                    <a:pt x="602241" y="419131"/>
                    <a:pt x="674785" y="323727"/>
                    <a:pt x="696654" y="191984"/>
                  </a:cubicBezTo>
                  <a:cubicBezTo>
                    <a:pt x="709802" y="112569"/>
                    <a:pt x="685356" y="73126"/>
                    <a:pt x="610367" y="42800"/>
                  </a:cubicBezTo>
                  <a:close/>
                </a:path>
              </a:pathLst>
            </a:custGeom>
            <a:grpFill/>
            <a:ln w="0" cap="flat">
              <a:noFill/>
              <a:prstDash val="solid"/>
              <a:miter/>
            </a:ln>
          </p:spPr>
          <p:txBody>
            <a:bodyPr rtlCol="0" anchor="ctr"/>
            <a:lstStyle/>
            <a:p>
              <a:endParaRPr lang="en-US" sz="1641" dirty="0"/>
            </a:p>
          </p:txBody>
        </p:sp>
        <p:sp>
          <p:nvSpPr>
            <p:cNvPr id="251" name="Freeform: Shape 250">
              <a:extLst>
                <a:ext uri="{FF2B5EF4-FFF2-40B4-BE49-F238E27FC236}">
                  <a16:creationId xmlns:a16="http://schemas.microsoft.com/office/drawing/2014/main" id="{FE92A32C-821C-66BF-9A2B-765249596BFE}"/>
                </a:ext>
              </a:extLst>
            </p:cNvPr>
            <p:cNvSpPr/>
            <p:nvPr/>
          </p:nvSpPr>
          <p:spPr>
            <a:xfrm>
              <a:off x="4528699" y="1098067"/>
              <a:ext cx="442099" cy="449873"/>
            </a:xfrm>
            <a:custGeom>
              <a:avLst/>
              <a:gdLst>
                <a:gd name="connsiteX0" fmla="*/ 396287 w 442099"/>
                <a:gd name="connsiteY0" fmla="*/ 71 h 449873"/>
                <a:gd name="connsiteX1" fmla="*/ 42882 w 442099"/>
                <a:gd name="connsiteY1" fmla="*/ 137 h 449873"/>
                <a:gd name="connsiteX2" fmla="*/ 3 w 442099"/>
                <a:gd name="connsiteY2" fmla="*/ 41166 h 449873"/>
                <a:gd name="connsiteX3" fmla="*/ 3 w 442099"/>
                <a:gd name="connsiteY3" fmla="*/ 406993 h 449873"/>
                <a:gd name="connsiteX4" fmla="*/ 40966 w 442099"/>
                <a:gd name="connsiteY4" fmla="*/ 449871 h 449873"/>
                <a:gd name="connsiteX5" fmla="*/ 402630 w 442099"/>
                <a:gd name="connsiteY5" fmla="*/ 449805 h 449873"/>
                <a:gd name="connsiteX6" fmla="*/ 441875 w 442099"/>
                <a:gd name="connsiteY6" fmla="*/ 409635 h 449873"/>
                <a:gd name="connsiteX7" fmla="*/ 441677 w 442099"/>
                <a:gd name="connsiteY7" fmla="*/ 226689 h 449873"/>
                <a:gd name="connsiteX8" fmla="*/ 442073 w 442099"/>
                <a:gd name="connsiteY8" fmla="*/ 47905 h 449873"/>
                <a:gd name="connsiteX9" fmla="*/ 396287 w 442099"/>
                <a:gd name="connsiteY9" fmla="*/ 5 h 44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099" h="449873">
                  <a:moveTo>
                    <a:pt x="396287" y="71"/>
                  </a:moveTo>
                  <a:cubicBezTo>
                    <a:pt x="278485" y="1062"/>
                    <a:pt x="160684" y="864"/>
                    <a:pt x="42882" y="137"/>
                  </a:cubicBezTo>
                  <a:cubicBezTo>
                    <a:pt x="13679" y="-61"/>
                    <a:pt x="-195" y="10048"/>
                    <a:pt x="3" y="41166"/>
                  </a:cubicBezTo>
                  <a:cubicBezTo>
                    <a:pt x="862" y="163130"/>
                    <a:pt x="796" y="285095"/>
                    <a:pt x="3" y="406993"/>
                  </a:cubicBezTo>
                  <a:cubicBezTo>
                    <a:pt x="-195" y="436327"/>
                    <a:pt x="9979" y="450070"/>
                    <a:pt x="40966" y="449871"/>
                  </a:cubicBezTo>
                  <a:cubicBezTo>
                    <a:pt x="161542" y="449013"/>
                    <a:pt x="282119" y="449145"/>
                    <a:pt x="402630" y="449805"/>
                  </a:cubicBezTo>
                  <a:cubicBezTo>
                    <a:pt x="431304" y="449938"/>
                    <a:pt x="442205" y="437384"/>
                    <a:pt x="441875" y="409635"/>
                  </a:cubicBezTo>
                  <a:cubicBezTo>
                    <a:pt x="441082" y="348653"/>
                    <a:pt x="441610" y="287671"/>
                    <a:pt x="441677" y="226689"/>
                  </a:cubicBezTo>
                  <a:cubicBezTo>
                    <a:pt x="441677" y="167095"/>
                    <a:pt x="440818" y="107500"/>
                    <a:pt x="442073" y="47905"/>
                  </a:cubicBezTo>
                  <a:cubicBezTo>
                    <a:pt x="442734" y="15069"/>
                    <a:pt x="430973" y="-325"/>
                    <a:pt x="396287" y="5"/>
                  </a:cubicBezTo>
                  <a:close/>
                </a:path>
              </a:pathLst>
            </a:custGeom>
            <a:grpFill/>
            <a:ln w="0" cap="flat">
              <a:noFill/>
              <a:prstDash val="solid"/>
              <a:miter/>
            </a:ln>
          </p:spPr>
          <p:txBody>
            <a:bodyPr rtlCol="0" anchor="ctr"/>
            <a:lstStyle/>
            <a:p>
              <a:endParaRPr lang="en-US" sz="1641"/>
            </a:p>
          </p:txBody>
        </p:sp>
        <p:sp>
          <p:nvSpPr>
            <p:cNvPr id="252" name="Freeform: Shape 251">
              <a:extLst>
                <a:ext uri="{FF2B5EF4-FFF2-40B4-BE49-F238E27FC236}">
                  <a16:creationId xmlns:a16="http://schemas.microsoft.com/office/drawing/2014/main" id="{EED5064D-428A-0F85-E108-D13702D296F6}"/>
                </a:ext>
              </a:extLst>
            </p:cNvPr>
            <p:cNvSpPr/>
            <p:nvPr/>
          </p:nvSpPr>
          <p:spPr>
            <a:xfrm>
              <a:off x="5044880" y="1109020"/>
              <a:ext cx="401749" cy="439279"/>
            </a:xfrm>
            <a:custGeom>
              <a:avLst/>
              <a:gdLst>
                <a:gd name="connsiteX0" fmla="*/ 398156 w 401749"/>
                <a:gd name="connsiteY0" fmla="*/ 400268 h 439279"/>
                <a:gd name="connsiteX1" fmla="*/ 284517 w 401749"/>
                <a:gd name="connsiteY1" fmla="*/ 165325 h 439279"/>
                <a:gd name="connsiteX2" fmla="*/ 46139 w 401749"/>
                <a:gd name="connsiteY2" fmla="*/ 2134 h 439279"/>
                <a:gd name="connsiteX3" fmla="*/ 22 w 401749"/>
                <a:gd name="connsiteY3" fmla="*/ 39067 h 439279"/>
                <a:gd name="connsiteX4" fmla="*/ 287 w 401749"/>
                <a:gd name="connsiteY4" fmla="*/ 218049 h 439279"/>
                <a:gd name="connsiteX5" fmla="*/ 287 w 401749"/>
                <a:gd name="connsiteY5" fmla="*/ 363731 h 439279"/>
                <a:gd name="connsiteX6" fmla="*/ 75209 w 401749"/>
                <a:gd name="connsiteY6" fmla="*/ 438522 h 439279"/>
                <a:gd name="connsiteX7" fmla="*/ 83534 w 401749"/>
                <a:gd name="connsiteY7" fmla="*/ 438522 h 439279"/>
                <a:gd name="connsiteX8" fmla="*/ 129386 w 401749"/>
                <a:gd name="connsiteY8" fmla="*/ 411301 h 439279"/>
                <a:gd name="connsiteX9" fmla="*/ 179863 w 401749"/>
                <a:gd name="connsiteY9" fmla="*/ 439249 h 439279"/>
                <a:gd name="connsiteX10" fmla="*/ 371266 w 401749"/>
                <a:gd name="connsiteY10" fmla="*/ 438852 h 439279"/>
                <a:gd name="connsiteX11" fmla="*/ 398222 w 401749"/>
                <a:gd name="connsiteY11" fmla="*/ 400334 h 43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749" h="439279">
                  <a:moveTo>
                    <a:pt x="398156" y="400268"/>
                  </a:moveTo>
                  <a:cubicBezTo>
                    <a:pt x="372257" y="316029"/>
                    <a:pt x="337174" y="236019"/>
                    <a:pt x="284517" y="165325"/>
                  </a:cubicBezTo>
                  <a:cubicBezTo>
                    <a:pt x="224130" y="84258"/>
                    <a:pt x="148216" y="23937"/>
                    <a:pt x="46139" y="2134"/>
                  </a:cubicBezTo>
                  <a:cubicBezTo>
                    <a:pt x="13302" y="-4870"/>
                    <a:pt x="-638" y="4843"/>
                    <a:pt x="22" y="39067"/>
                  </a:cubicBezTo>
                  <a:cubicBezTo>
                    <a:pt x="1146" y="98727"/>
                    <a:pt x="353" y="158388"/>
                    <a:pt x="287" y="218049"/>
                  </a:cubicBezTo>
                  <a:cubicBezTo>
                    <a:pt x="287" y="266610"/>
                    <a:pt x="287" y="315170"/>
                    <a:pt x="287" y="363731"/>
                  </a:cubicBezTo>
                  <a:cubicBezTo>
                    <a:pt x="287" y="414651"/>
                    <a:pt x="25261" y="439579"/>
                    <a:pt x="75209" y="438522"/>
                  </a:cubicBezTo>
                  <a:cubicBezTo>
                    <a:pt x="77984" y="438522"/>
                    <a:pt x="80825" y="438126"/>
                    <a:pt x="83534" y="438522"/>
                  </a:cubicBezTo>
                  <a:cubicBezTo>
                    <a:pt x="105799" y="441099"/>
                    <a:pt x="120401" y="430990"/>
                    <a:pt x="129386" y="411301"/>
                  </a:cubicBezTo>
                  <a:cubicBezTo>
                    <a:pt x="144846" y="422864"/>
                    <a:pt x="155021" y="440108"/>
                    <a:pt x="179863" y="439249"/>
                  </a:cubicBezTo>
                  <a:cubicBezTo>
                    <a:pt x="243620" y="436936"/>
                    <a:pt x="307509" y="437993"/>
                    <a:pt x="371266" y="438852"/>
                  </a:cubicBezTo>
                  <a:cubicBezTo>
                    <a:pt x="401129" y="439249"/>
                    <a:pt x="406547" y="427488"/>
                    <a:pt x="398222" y="400334"/>
                  </a:cubicBezTo>
                  <a:close/>
                </a:path>
              </a:pathLst>
            </a:custGeom>
            <a:grpFill/>
            <a:ln w="0" cap="flat">
              <a:noFill/>
              <a:prstDash val="solid"/>
              <a:miter/>
            </a:ln>
          </p:spPr>
          <p:txBody>
            <a:bodyPr rtlCol="0" anchor="ctr"/>
            <a:lstStyle/>
            <a:p>
              <a:endParaRPr lang="en-US" sz="1641"/>
            </a:p>
          </p:txBody>
        </p:sp>
      </p:grpSp>
      <p:sp>
        <p:nvSpPr>
          <p:cNvPr id="255" name="TextBox 254">
            <a:extLst>
              <a:ext uri="{FF2B5EF4-FFF2-40B4-BE49-F238E27FC236}">
                <a16:creationId xmlns:a16="http://schemas.microsoft.com/office/drawing/2014/main" id="{42C71A89-B222-3E27-E3AB-F8A03271045A}"/>
              </a:ext>
            </a:extLst>
          </p:cNvPr>
          <p:cNvSpPr txBox="1"/>
          <p:nvPr/>
        </p:nvSpPr>
        <p:spPr>
          <a:xfrm>
            <a:off x="3805612" y="4143846"/>
            <a:ext cx="1062579" cy="427809"/>
          </a:xfrm>
          <a:prstGeom prst="rect">
            <a:avLst/>
          </a:prstGeom>
          <a:noFill/>
        </p:spPr>
        <p:txBody>
          <a:bodyPr wrap="square">
            <a:spAutoFit/>
          </a:bodyPr>
          <a:lstStyle/>
          <a:p>
            <a:pPr>
              <a:defRPr/>
            </a:pPr>
            <a:r>
              <a:rPr lang="es-ES" altLang="en-US" sz="1090" b="1">
                <a:solidFill>
                  <a:schemeClr val="tx1">
                    <a:lumMod val="85000"/>
                    <a:lumOff val="15000"/>
                  </a:schemeClr>
                </a:solidFill>
                <a:latin typeface="Avenir Next LT Pro Demi" panose="020B0704020202020204" pitchFamily="34" charset="0"/>
                <a:ea typeface="Noto Sans JP Medium" panose="020B0600000000000000" pitchFamily="34" charset="-128"/>
              </a:rPr>
              <a:t>79% </a:t>
            </a:r>
            <a:r>
              <a:rPr lang="es-ES" altLang="en-US" sz="1090">
                <a:solidFill>
                  <a:schemeClr val="tx1">
                    <a:lumMod val="85000"/>
                    <a:lumOff val="15000"/>
                  </a:schemeClr>
                </a:solidFill>
                <a:latin typeface="Avenir Next LT Pro" panose="020B0504020202020204" pitchFamily="34" charset="0"/>
                <a:ea typeface="Noto Sans JP Medium" panose="020B0600000000000000" pitchFamily="34" charset="-128"/>
              </a:rPr>
              <a:t>rural</a:t>
            </a:r>
            <a:r>
              <a:rPr lang="es-ES" altLang="en-US" sz="1090" b="1">
                <a:solidFill>
                  <a:schemeClr val="tx1">
                    <a:lumMod val="85000"/>
                    <a:lumOff val="15000"/>
                  </a:schemeClr>
                </a:solidFill>
                <a:latin typeface="Avenir Next LT Pro Demi" panose="020B0704020202020204" pitchFamily="34" charset="0"/>
                <a:ea typeface="Noto Sans JP Medium" panose="020B0600000000000000" pitchFamily="34" charset="-128"/>
              </a:rPr>
              <a:t> 21% </a:t>
            </a:r>
            <a:r>
              <a:rPr lang="es-ES" altLang="en-US" sz="1090">
                <a:solidFill>
                  <a:schemeClr val="tx1">
                    <a:lumMod val="85000"/>
                    <a:lumOff val="15000"/>
                  </a:schemeClr>
                </a:solidFill>
                <a:latin typeface="Avenir Next LT Pro" panose="020B0504020202020204" pitchFamily="34" charset="0"/>
                <a:ea typeface="Noto Sans JP Medium" panose="020B0600000000000000" pitchFamily="34" charset="-128"/>
              </a:rPr>
              <a:t>urbana</a:t>
            </a:r>
          </a:p>
        </p:txBody>
      </p:sp>
      <p:sp>
        <p:nvSpPr>
          <p:cNvPr id="257" name="TextBox 256">
            <a:extLst>
              <a:ext uri="{FF2B5EF4-FFF2-40B4-BE49-F238E27FC236}">
                <a16:creationId xmlns:a16="http://schemas.microsoft.com/office/drawing/2014/main" id="{2A25D42B-5FE7-DBA5-E82B-9EE7DAE9D1B1}"/>
              </a:ext>
            </a:extLst>
          </p:cNvPr>
          <p:cNvSpPr txBox="1"/>
          <p:nvPr/>
        </p:nvSpPr>
        <p:spPr>
          <a:xfrm>
            <a:off x="7017807" y="4459092"/>
            <a:ext cx="872881" cy="427809"/>
          </a:xfrm>
          <a:prstGeom prst="rect">
            <a:avLst/>
          </a:prstGeom>
          <a:noFill/>
        </p:spPr>
        <p:txBody>
          <a:bodyPr wrap="square">
            <a:spAutoFit/>
          </a:bodyPr>
          <a:lstStyle/>
          <a:p>
            <a:r>
              <a:rPr lang="en-US" sz="1090">
                <a:latin typeface="Avenir Next LT Pro Demi" panose="020B0704020202020204" pitchFamily="34" charset="0"/>
              </a:rPr>
              <a:t>51% </a:t>
            </a:r>
            <a:r>
              <a:rPr lang="en-US" sz="1090">
                <a:solidFill>
                  <a:schemeClr val="tx1">
                    <a:lumMod val="85000"/>
                    <a:lumOff val="15000"/>
                  </a:schemeClr>
                </a:solidFill>
                <a:latin typeface="Avenir Next LT Pro" panose="020B0504020202020204" pitchFamily="34" charset="0"/>
                <a:ea typeface="Noto Sans JP Medium" panose="020B0600000000000000" pitchFamily="34" charset="-128"/>
              </a:rPr>
              <a:t>hombres </a:t>
            </a:r>
          </a:p>
        </p:txBody>
      </p:sp>
      <p:grpSp>
        <p:nvGrpSpPr>
          <p:cNvPr id="258" name="Graphic 75">
            <a:extLst>
              <a:ext uri="{FF2B5EF4-FFF2-40B4-BE49-F238E27FC236}">
                <a16:creationId xmlns:a16="http://schemas.microsoft.com/office/drawing/2014/main" id="{126B04AE-03BB-6B0F-9240-48B1298F7A22}"/>
              </a:ext>
            </a:extLst>
          </p:cNvPr>
          <p:cNvGrpSpPr/>
          <p:nvPr/>
        </p:nvGrpSpPr>
        <p:grpSpPr>
          <a:xfrm>
            <a:off x="6896506" y="4451796"/>
            <a:ext cx="152228" cy="446222"/>
            <a:chOff x="3297729" y="3929122"/>
            <a:chExt cx="220407" cy="646074"/>
          </a:xfrm>
          <a:solidFill>
            <a:srgbClr val="FFA861"/>
          </a:solidFill>
        </p:grpSpPr>
        <p:sp>
          <p:nvSpPr>
            <p:cNvPr id="259" name="Freeform: Shape 258">
              <a:extLst>
                <a:ext uri="{FF2B5EF4-FFF2-40B4-BE49-F238E27FC236}">
                  <a16:creationId xmlns:a16="http://schemas.microsoft.com/office/drawing/2014/main" id="{33E30A11-0602-4996-E161-794D169A7384}"/>
                </a:ext>
              </a:extLst>
            </p:cNvPr>
            <p:cNvSpPr/>
            <p:nvPr/>
          </p:nvSpPr>
          <p:spPr>
            <a:xfrm>
              <a:off x="3297729" y="4135759"/>
              <a:ext cx="220407" cy="439437"/>
            </a:xfrm>
            <a:custGeom>
              <a:avLst/>
              <a:gdLst>
                <a:gd name="connsiteX0" fmla="*/ 220385 w 220407"/>
                <a:gd name="connsiteY0" fmla="*/ 178863 h 439437"/>
                <a:gd name="connsiteX1" fmla="*/ 220322 w 220407"/>
                <a:gd name="connsiteY1" fmla="*/ 178863 h 439437"/>
                <a:gd name="connsiteX2" fmla="*/ 220239 w 220407"/>
                <a:gd name="connsiteY2" fmla="*/ 100863 h 439437"/>
                <a:gd name="connsiteX3" fmla="*/ 212328 w 220407"/>
                <a:gd name="connsiteY3" fmla="*/ 65075 h 439437"/>
                <a:gd name="connsiteX4" fmla="*/ 163752 w 220407"/>
                <a:gd name="connsiteY4" fmla="*/ 13444 h 439437"/>
                <a:gd name="connsiteX5" fmla="*/ 105382 w 220407"/>
                <a:gd name="connsiteY5" fmla="*/ 238 h 439437"/>
                <a:gd name="connsiteX6" fmla="*/ 50194 w 220407"/>
                <a:gd name="connsiteY6" fmla="*/ 17986 h 439437"/>
                <a:gd name="connsiteX7" fmla="*/ 384 w 220407"/>
                <a:gd name="connsiteY7" fmla="*/ 103228 h 439437"/>
                <a:gd name="connsiteX8" fmla="*/ 195 w 220407"/>
                <a:gd name="connsiteY8" fmla="*/ 256236 h 439437"/>
                <a:gd name="connsiteX9" fmla="*/ 27717 w 220407"/>
                <a:gd name="connsiteY9" fmla="*/ 288257 h 439437"/>
                <a:gd name="connsiteX10" fmla="*/ 40441 w 220407"/>
                <a:gd name="connsiteY10" fmla="*/ 303995 h 439437"/>
                <a:gd name="connsiteX11" fmla="*/ 40232 w 220407"/>
                <a:gd name="connsiteY11" fmla="*/ 404013 h 439437"/>
                <a:gd name="connsiteX12" fmla="*/ 75643 w 220407"/>
                <a:gd name="connsiteY12" fmla="*/ 439320 h 439437"/>
                <a:gd name="connsiteX13" fmla="*/ 146654 w 220407"/>
                <a:gd name="connsiteY13" fmla="*/ 439320 h 439437"/>
                <a:gd name="connsiteX14" fmla="*/ 182337 w 220407"/>
                <a:gd name="connsiteY14" fmla="*/ 403992 h 439437"/>
                <a:gd name="connsiteX15" fmla="*/ 182169 w 220407"/>
                <a:gd name="connsiteY15" fmla="*/ 302991 h 439437"/>
                <a:gd name="connsiteX16" fmla="*/ 193869 w 220407"/>
                <a:gd name="connsiteY16" fmla="*/ 288425 h 439437"/>
                <a:gd name="connsiteX17" fmla="*/ 220406 w 220407"/>
                <a:gd name="connsiteY17" fmla="*/ 255860 h 439437"/>
                <a:gd name="connsiteX18" fmla="*/ 220364 w 220407"/>
                <a:gd name="connsiteY18" fmla="*/ 178843 h 43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407" h="439437">
                  <a:moveTo>
                    <a:pt x="220385" y="178863"/>
                  </a:moveTo>
                  <a:lnTo>
                    <a:pt x="220322" y="178863"/>
                  </a:lnTo>
                  <a:cubicBezTo>
                    <a:pt x="220322" y="152870"/>
                    <a:pt x="220532" y="126856"/>
                    <a:pt x="220239" y="100863"/>
                  </a:cubicBezTo>
                  <a:cubicBezTo>
                    <a:pt x="220092" y="88473"/>
                    <a:pt x="218481" y="75979"/>
                    <a:pt x="212328" y="65075"/>
                  </a:cubicBezTo>
                  <a:cubicBezTo>
                    <a:pt x="200440" y="43979"/>
                    <a:pt x="185560" y="25750"/>
                    <a:pt x="163752" y="13444"/>
                  </a:cubicBezTo>
                  <a:cubicBezTo>
                    <a:pt x="145335" y="3043"/>
                    <a:pt x="125432" y="-1080"/>
                    <a:pt x="105382" y="238"/>
                  </a:cubicBezTo>
                  <a:cubicBezTo>
                    <a:pt x="86149" y="1515"/>
                    <a:pt x="66895" y="5575"/>
                    <a:pt x="50194" y="17986"/>
                  </a:cubicBezTo>
                  <a:cubicBezTo>
                    <a:pt x="21208" y="39500"/>
                    <a:pt x="886" y="65828"/>
                    <a:pt x="384" y="103228"/>
                  </a:cubicBezTo>
                  <a:cubicBezTo>
                    <a:pt x="-307" y="154231"/>
                    <a:pt x="133" y="205233"/>
                    <a:pt x="195" y="256236"/>
                  </a:cubicBezTo>
                  <a:cubicBezTo>
                    <a:pt x="216" y="277165"/>
                    <a:pt x="6893" y="285578"/>
                    <a:pt x="27717" y="288257"/>
                  </a:cubicBezTo>
                  <a:cubicBezTo>
                    <a:pt x="38286" y="289618"/>
                    <a:pt x="40567" y="294347"/>
                    <a:pt x="40441" y="303995"/>
                  </a:cubicBezTo>
                  <a:cubicBezTo>
                    <a:pt x="39960" y="337335"/>
                    <a:pt x="40169" y="370674"/>
                    <a:pt x="40232" y="404013"/>
                  </a:cubicBezTo>
                  <a:cubicBezTo>
                    <a:pt x="40274" y="426072"/>
                    <a:pt x="53375" y="439173"/>
                    <a:pt x="75643" y="439320"/>
                  </a:cubicBezTo>
                  <a:cubicBezTo>
                    <a:pt x="99313" y="439487"/>
                    <a:pt x="122983" y="439466"/>
                    <a:pt x="146654" y="439320"/>
                  </a:cubicBezTo>
                  <a:cubicBezTo>
                    <a:pt x="171433" y="439194"/>
                    <a:pt x="182253" y="428500"/>
                    <a:pt x="182337" y="403992"/>
                  </a:cubicBezTo>
                  <a:cubicBezTo>
                    <a:pt x="182442" y="370318"/>
                    <a:pt x="182546" y="336644"/>
                    <a:pt x="182169" y="302991"/>
                  </a:cubicBezTo>
                  <a:cubicBezTo>
                    <a:pt x="182065" y="294201"/>
                    <a:pt x="184241" y="288341"/>
                    <a:pt x="193869" y="288425"/>
                  </a:cubicBezTo>
                  <a:cubicBezTo>
                    <a:pt x="213144" y="288592"/>
                    <a:pt x="220511" y="274863"/>
                    <a:pt x="220406" y="255860"/>
                  </a:cubicBezTo>
                  <a:cubicBezTo>
                    <a:pt x="220259" y="230201"/>
                    <a:pt x="220364" y="204522"/>
                    <a:pt x="220364" y="178843"/>
                  </a:cubicBezTo>
                  <a:close/>
                </a:path>
              </a:pathLst>
            </a:custGeom>
            <a:grpFill/>
            <a:ln w="0" cap="flat">
              <a:noFill/>
              <a:prstDash val="solid"/>
              <a:miter/>
            </a:ln>
          </p:spPr>
          <p:txBody>
            <a:bodyPr rtlCol="0" anchor="ctr"/>
            <a:lstStyle/>
            <a:p>
              <a:endParaRPr lang="en-US" sz="1641"/>
            </a:p>
          </p:txBody>
        </p:sp>
        <p:sp>
          <p:nvSpPr>
            <p:cNvPr id="260" name="Freeform: Shape 259">
              <a:extLst>
                <a:ext uri="{FF2B5EF4-FFF2-40B4-BE49-F238E27FC236}">
                  <a16:creationId xmlns:a16="http://schemas.microsoft.com/office/drawing/2014/main" id="{674F99E7-78BB-BDB0-1CE3-491E157605F1}"/>
                </a:ext>
              </a:extLst>
            </p:cNvPr>
            <p:cNvSpPr/>
            <p:nvPr/>
          </p:nvSpPr>
          <p:spPr>
            <a:xfrm>
              <a:off x="3309435" y="3929122"/>
              <a:ext cx="202588" cy="200891"/>
            </a:xfrm>
            <a:custGeom>
              <a:avLst/>
              <a:gdLst>
                <a:gd name="connsiteX0" fmla="*/ 99516 w 202588"/>
                <a:gd name="connsiteY0" fmla="*/ 200890 h 200891"/>
                <a:gd name="connsiteX1" fmla="*/ 202589 w 202588"/>
                <a:gd name="connsiteY1" fmla="*/ 100935 h 200891"/>
                <a:gd name="connsiteX2" fmla="*/ 100520 w 202588"/>
                <a:gd name="connsiteY2" fmla="*/ 17 h 200891"/>
                <a:gd name="connsiteX3" fmla="*/ 0 w 202588"/>
                <a:gd name="connsiteY3" fmla="*/ 98905 h 200891"/>
                <a:gd name="connsiteX4" fmla="*/ 99495 w 202588"/>
                <a:gd name="connsiteY4" fmla="*/ 200890 h 200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588" h="200891">
                  <a:moveTo>
                    <a:pt x="99516" y="200890"/>
                  </a:moveTo>
                  <a:cubicBezTo>
                    <a:pt x="158681" y="201245"/>
                    <a:pt x="199010" y="154763"/>
                    <a:pt x="202589" y="100935"/>
                  </a:cubicBezTo>
                  <a:cubicBezTo>
                    <a:pt x="198612" y="46186"/>
                    <a:pt x="159769" y="1168"/>
                    <a:pt x="100520" y="17"/>
                  </a:cubicBezTo>
                  <a:cubicBezTo>
                    <a:pt x="45708" y="-1050"/>
                    <a:pt x="-104" y="47651"/>
                    <a:pt x="0" y="98905"/>
                  </a:cubicBezTo>
                  <a:cubicBezTo>
                    <a:pt x="126" y="157337"/>
                    <a:pt x="44766" y="200555"/>
                    <a:pt x="99495" y="200890"/>
                  </a:cubicBezTo>
                  <a:close/>
                </a:path>
              </a:pathLst>
            </a:custGeom>
            <a:grpFill/>
            <a:ln w="0" cap="flat">
              <a:noFill/>
              <a:prstDash val="solid"/>
              <a:miter/>
            </a:ln>
          </p:spPr>
          <p:txBody>
            <a:bodyPr rtlCol="0" anchor="ctr"/>
            <a:lstStyle/>
            <a:p>
              <a:endParaRPr lang="en-US" sz="1641"/>
            </a:p>
          </p:txBody>
        </p:sp>
      </p:grpSp>
      <p:sp>
        <p:nvSpPr>
          <p:cNvPr id="262" name="TextBox 261">
            <a:extLst>
              <a:ext uri="{FF2B5EF4-FFF2-40B4-BE49-F238E27FC236}">
                <a16:creationId xmlns:a16="http://schemas.microsoft.com/office/drawing/2014/main" id="{CB9B85EF-4498-DE97-9DBA-4B6F6CE2ED0C}"/>
              </a:ext>
            </a:extLst>
          </p:cNvPr>
          <p:cNvSpPr txBox="1"/>
          <p:nvPr/>
        </p:nvSpPr>
        <p:spPr>
          <a:xfrm>
            <a:off x="7041357" y="3870232"/>
            <a:ext cx="753598" cy="427810"/>
          </a:xfrm>
          <a:prstGeom prst="rect">
            <a:avLst/>
          </a:prstGeom>
          <a:noFill/>
        </p:spPr>
        <p:txBody>
          <a:bodyPr wrap="square">
            <a:spAutoFit/>
          </a:bodyPr>
          <a:lstStyle/>
          <a:p>
            <a:r>
              <a:rPr lang="en-US" sz="1090">
                <a:latin typeface="Avenir Next LT Pro Demi" panose="020B0704020202020204" pitchFamily="34" charset="0"/>
              </a:rPr>
              <a:t>49%</a:t>
            </a:r>
          </a:p>
          <a:p>
            <a:r>
              <a:rPr lang="en-US" sz="1090">
                <a:solidFill>
                  <a:schemeClr val="tx1">
                    <a:lumMod val="85000"/>
                    <a:lumOff val="15000"/>
                  </a:schemeClr>
                </a:solidFill>
                <a:latin typeface="Avenir Next LT Pro" panose="020B0504020202020204" pitchFamily="34" charset="0"/>
                <a:ea typeface="Noto Sans JP Medium" panose="020B0600000000000000" pitchFamily="34" charset="-128"/>
              </a:rPr>
              <a:t>mujeres</a:t>
            </a:r>
          </a:p>
        </p:txBody>
      </p:sp>
      <p:grpSp>
        <p:nvGrpSpPr>
          <p:cNvPr id="263" name="Graphic 75">
            <a:extLst>
              <a:ext uri="{FF2B5EF4-FFF2-40B4-BE49-F238E27FC236}">
                <a16:creationId xmlns:a16="http://schemas.microsoft.com/office/drawing/2014/main" id="{1180BD2E-3186-7827-C555-5F32AA126A53}"/>
              </a:ext>
            </a:extLst>
          </p:cNvPr>
          <p:cNvGrpSpPr/>
          <p:nvPr/>
        </p:nvGrpSpPr>
        <p:grpSpPr>
          <a:xfrm>
            <a:off x="6896509" y="3851922"/>
            <a:ext cx="199325" cy="437628"/>
            <a:chOff x="3738875" y="3941543"/>
            <a:chExt cx="288599" cy="633630"/>
          </a:xfrm>
          <a:solidFill>
            <a:schemeClr val="tx2">
              <a:lumMod val="40000"/>
              <a:lumOff val="60000"/>
            </a:schemeClr>
          </a:solidFill>
        </p:grpSpPr>
        <p:sp>
          <p:nvSpPr>
            <p:cNvPr id="264" name="Freeform: Shape 263">
              <a:extLst>
                <a:ext uri="{FF2B5EF4-FFF2-40B4-BE49-F238E27FC236}">
                  <a16:creationId xmlns:a16="http://schemas.microsoft.com/office/drawing/2014/main" id="{428253C1-353A-39AB-4A47-61D8A53E9485}"/>
                </a:ext>
              </a:extLst>
            </p:cNvPr>
            <p:cNvSpPr/>
            <p:nvPr/>
          </p:nvSpPr>
          <p:spPr>
            <a:xfrm>
              <a:off x="3738875" y="4153381"/>
              <a:ext cx="288599" cy="421792"/>
            </a:xfrm>
            <a:custGeom>
              <a:avLst/>
              <a:gdLst>
                <a:gd name="connsiteX0" fmla="*/ 286987 w 288599"/>
                <a:gd name="connsiteY0" fmla="*/ 281916 h 421792"/>
                <a:gd name="connsiteX1" fmla="*/ 260220 w 288599"/>
                <a:gd name="connsiteY1" fmla="*/ 220867 h 421792"/>
                <a:gd name="connsiteX2" fmla="*/ 241551 w 288599"/>
                <a:gd name="connsiteY2" fmla="*/ 150924 h 421792"/>
                <a:gd name="connsiteX3" fmla="*/ 241656 w 288599"/>
                <a:gd name="connsiteY3" fmla="*/ 135939 h 421792"/>
                <a:gd name="connsiteX4" fmla="*/ 241677 w 288599"/>
                <a:gd name="connsiteY4" fmla="*/ 106953 h 421792"/>
                <a:gd name="connsiteX5" fmla="*/ 207647 w 288599"/>
                <a:gd name="connsiteY5" fmla="*/ 24013 h 421792"/>
                <a:gd name="connsiteX6" fmla="*/ 81092 w 288599"/>
                <a:gd name="connsiteY6" fmla="*/ 23092 h 421792"/>
                <a:gd name="connsiteX7" fmla="*/ 45618 w 288599"/>
                <a:gd name="connsiteY7" fmla="*/ 106513 h 421792"/>
                <a:gd name="connsiteX8" fmla="*/ 45932 w 288599"/>
                <a:gd name="connsiteY8" fmla="*/ 148454 h 421792"/>
                <a:gd name="connsiteX9" fmla="*/ 23999 w 288599"/>
                <a:gd name="connsiteY9" fmla="*/ 228987 h 421792"/>
                <a:gd name="connsiteX10" fmla="*/ 1208 w 288599"/>
                <a:gd name="connsiteY10" fmla="*/ 282083 h 421792"/>
                <a:gd name="connsiteX11" fmla="*/ 15753 w 288599"/>
                <a:gd name="connsiteY11" fmla="*/ 309206 h 421792"/>
                <a:gd name="connsiteX12" fmla="*/ 54387 w 288599"/>
                <a:gd name="connsiteY12" fmla="*/ 310567 h 421792"/>
                <a:gd name="connsiteX13" fmla="*/ 79585 w 288599"/>
                <a:gd name="connsiteY13" fmla="*/ 331788 h 421792"/>
                <a:gd name="connsiteX14" fmla="*/ 79627 w 288599"/>
                <a:gd name="connsiteY14" fmla="*/ 388756 h 421792"/>
                <a:gd name="connsiteX15" fmla="*/ 112883 w 288599"/>
                <a:gd name="connsiteY15" fmla="*/ 421698 h 421792"/>
                <a:gd name="connsiteX16" fmla="*/ 177845 w 288599"/>
                <a:gd name="connsiteY16" fmla="*/ 421698 h 421792"/>
                <a:gd name="connsiteX17" fmla="*/ 209656 w 288599"/>
                <a:gd name="connsiteY17" fmla="*/ 389237 h 421792"/>
                <a:gd name="connsiteX18" fmla="*/ 209824 w 288599"/>
                <a:gd name="connsiteY18" fmla="*/ 329277 h 421792"/>
                <a:gd name="connsiteX19" fmla="*/ 232573 w 288599"/>
                <a:gd name="connsiteY19" fmla="*/ 310567 h 421792"/>
                <a:gd name="connsiteX20" fmla="*/ 264468 w 288599"/>
                <a:gd name="connsiteY20" fmla="*/ 311362 h 421792"/>
                <a:gd name="connsiteX21" fmla="*/ 286966 w 288599"/>
                <a:gd name="connsiteY21" fmla="*/ 281874 h 42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599" h="421792">
                  <a:moveTo>
                    <a:pt x="286987" y="281916"/>
                  </a:moveTo>
                  <a:cubicBezTo>
                    <a:pt x="278804" y="261280"/>
                    <a:pt x="269177" y="241209"/>
                    <a:pt x="260220" y="220867"/>
                  </a:cubicBezTo>
                  <a:cubicBezTo>
                    <a:pt x="250383" y="198536"/>
                    <a:pt x="237596" y="177022"/>
                    <a:pt x="241551" y="150924"/>
                  </a:cubicBezTo>
                  <a:cubicBezTo>
                    <a:pt x="242284" y="146047"/>
                    <a:pt x="241656" y="140941"/>
                    <a:pt x="241656" y="135939"/>
                  </a:cubicBezTo>
                  <a:cubicBezTo>
                    <a:pt x="241656" y="126270"/>
                    <a:pt x="241531" y="116622"/>
                    <a:pt x="241677" y="106953"/>
                  </a:cubicBezTo>
                  <a:cubicBezTo>
                    <a:pt x="242200" y="74430"/>
                    <a:pt x="231527" y="47327"/>
                    <a:pt x="207647" y="24013"/>
                  </a:cubicBezTo>
                  <a:cubicBezTo>
                    <a:pt x="175710" y="-7171"/>
                    <a:pt x="115310" y="-8510"/>
                    <a:pt x="81092" y="23092"/>
                  </a:cubicBezTo>
                  <a:cubicBezTo>
                    <a:pt x="56585" y="45716"/>
                    <a:pt x="45221" y="73488"/>
                    <a:pt x="45618" y="106513"/>
                  </a:cubicBezTo>
                  <a:cubicBezTo>
                    <a:pt x="45786" y="120514"/>
                    <a:pt x="44237" y="134683"/>
                    <a:pt x="45932" y="148454"/>
                  </a:cubicBezTo>
                  <a:cubicBezTo>
                    <a:pt x="49657" y="178612"/>
                    <a:pt x="34714" y="203015"/>
                    <a:pt x="23999" y="228987"/>
                  </a:cubicBezTo>
                  <a:cubicBezTo>
                    <a:pt x="16653" y="246797"/>
                    <a:pt x="6419" y="263373"/>
                    <a:pt x="1208" y="282083"/>
                  </a:cubicBezTo>
                  <a:cubicBezTo>
                    <a:pt x="-2538" y="295519"/>
                    <a:pt x="2463" y="305251"/>
                    <a:pt x="15753" y="309206"/>
                  </a:cubicBezTo>
                  <a:cubicBezTo>
                    <a:pt x="28457" y="312995"/>
                    <a:pt x="41432" y="312388"/>
                    <a:pt x="54387" y="310567"/>
                  </a:cubicBezTo>
                  <a:cubicBezTo>
                    <a:pt x="70419" y="308306"/>
                    <a:pt x="79460" y="315715"/>
                    <a:pt x="79585" y="331788"/>
                  </a:cubicBezTo>
                  <a:cubicBezTo>
                    <a:pt x="79753" y="350771"/>
                    <a:pt x="79585" y="369774"/>
                    <a:pt x="79627" y="388756"/>
                  </a:cubicBezTo>
                  <a:cubicBezTo>
                    <a:pt x="79669" y="412845"/>
                    <a:pt x="88375" y="421530"/>
                    <a:pt x="112883" y="421698"/>
                  </a:cubicBezTo>
                  <a:cubicBezTo>
                    <a:pt x="134544" y="421844"/>
                    <a:pt x="156205" y="421802"/>
                    <a:pt x="177845" y="421698"/>
                  </a:cubicBezTo>
                  <a:cubicBezTo>
                    <a:pt x="198313" y="421614"/>
                    <a:pt x="209573" y="410103"/>
                    <a:pt x="209656" y="389237"/>
                  </a:cubicBezTo>
                  <a:cubicBezTo>
                    <a:pt x="209740" y="369250"/>
                    <a:pt x="209384" y="349243"/>
                    <a:pt x="209824" y="329277"/>
                  </a:cubicBezTo>
                  <a:cubicBezTo>
                    <a:pt x="210159" y="314146"/>
                    <a:pt x="217777" y="308118"/>
                    <a:pt x="232573" y="310567"/>
                  </a:cubicBezTo>
                  <a:cubicBezTo>
                    <a:pt x="243205" y="312346"/>
                    <a:pt x="253899" y="312262"/>
                    <a:pt x="264468" y="311362"/>
                  </a:cubicBezTo>
                  <a:cubicBezTo>
                    <a:pt x="282446" y="309855"/>
                    <a:pt x="292806" y="296607"/>
                    <a:pt x="286966" y="281874"/>
                  </a:cubicBezTo>
                  <a:close/>
                </a:path>
              </a:pathLst>
            </a:custGeom>
            <a:grpFill/>
            <a:ln w="0" cap="flat">
              <a:noFill/>
              <a:prstDash val="solid"/>
              <a:miter/>
            </a:ln>
          </p:spPr>
          <p:txBody>
            <a:bodyPr rtlCol="0" anchor="ctr"/>
            <a:lstStyle/>
            <a:p>
              <a:endParaRPr lang="en-US" sz="1641"/>
            </a:p>
          </p:txBody>
        </p:sp>
        <p:sp>
          <p:nvSpPr>
            <p:cNvPr id="265" name="Freeform: Shape 264">
              <a:extLst>
                <a:ext uri="{FF2B5EF4-FFF2-40B4-BE49-F238E27FC236}">
                  <a16:creationId xmlns:a16="http://schemas.microsoft.com/office/drawing/2014/main" id="{0C6DE038-429E-ECA3-C683-05DD98CE27F0}"/>
                </a:ext>
              </a:extLst>
            </p:cNvPr>
            <p:cNvSpPr/>
            <p:nvPr/>
          </p:nvSpPr>
          <p:spPr>
            <a:xfrm>
              <a:off x="3788164" y="3941543"/>
              <a:ext cx="189848" cy="189500"/>
            </a:xfrm>
            <a:custGeom>
              <a:avLst/>
              <a:gdLst>
                <a:gd name="connsiteX0" fmla="*/ 95489 w 189848"/>
                <a:gd name="connsiteY0" fmla="*/ 189494 h 189500"/>
                <a:gd name="connsiteX1" fmla="*/ 189835 w 189848"/>
                <a:gd name="connsiteY1" fmla="*/ 94164 h 189500"/>
                <a:gd name="connsiteX2" fmla="*/ 93982 w 189848"/>
                <a:gd name="connsiteY2" fmla="*/ 7 h 189500"/>
                <a:gd name="connsiteX3" fmla="*/ 13 w 189848"/>
                <a:gd name="connsiteY3" fmla="*/ 97764 h 189500"/>
                <a:gd name="connsiteX4" fmla="*/ 95489 w 189848"/>
                <a:gd name="connsiteY4" fmla="*/ 189494 h 18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48" h="189500">
                  <a:moveTo>
                    <a:pt x="95489" y="189494"/>
                  </a:moveTo>
                  <a:cubicBezTo>
                    <a:pt x="147852" y="190122"/>
                    <a:pt x="190735" y="143765"/>
                    <a:pt x="189835" y="94164"/>
                  </a:cubicBezTo>
                  <a:cubicBezTo>
                    <a:pt x="188914" y="43496"/>
                    <a:pt x="148920" y="-621"/>
                    <a:pt x="93982" y="7"/>
                  </a:cubicBezTo>
                  <a:cubicBezTo>
                    <a:pt x="41493" y="614"/>
                    <a:pt x="-845" y="40671"/>
                    <a:pt x="13" y="97764"/>
                  </a:cubicBezTo>
                  <a:cubicBezTo>
                    <a:pt x="724" y="145732"/>
                    <a:pt x="39379" y="189661"/>
                    <a:pt x="95489" y="189494"/>
                  </a:cubicBezTo>
                  <a:close/>
                </a:path>
              </a:pathLst>
            </a:custGeom>
            <a:grpFill/>
            <a:ln w="0" cap="flat">
              <a:noFill/>
              <a:prstDash val="solid"/>
              <a:miter/>
            </a:ln>
          </p:spPr>
          <p:txBody>
            <a:bodyPr rtlCol="0" anchor="ctr"/>
            <a:lstStyle/>
            <a:p>
              <a:endParaRPr lang="en-US" sz="1641"/>
            </a:p>
          </p:txBody>
        </p:sp>
      </p:grpSp>
      <p:sp>
        <p:nvSpPr>
          <p:cNvPr id="290" name="Isosceles Triangle 289">
            <a:extLst>
              <a:ext uri="{FF2B5EF4-FFF2-40B4-BE49-F238E27FC236}">
                <a16:creationId xmlns:a16="http://schemas.microsoft.com/office/drawing/2014/main" id="{6F66C757-152F-1F2A-AC0B-D200C724EA8A}"/>
              </a:ext>
            </a:extLst>
          </p:cNvPr>
          <p:cNvSpPr/>
          <p:nvPr/>
        </p:nvSpPr>
        <p:spPr>
          <a:xfrm rot="10800000">
            <a:off x="5648670" y="4714488"/>
            <a:ext cx="368667" cy="100519"/>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291" name="TextBox 290">
            <a:extLst>
              <a:ext uri="{FF2B5EF4-FFF2-40B4-BE49-F238E27FC236}">
                <a16:creationId xmlns:a16="http://schemas.microsoft.com/office/drawing/2014/main" id="{DBD60A46-A3F0-5BA2-530A-B6FF79A0C8F3}"/>
              </a:ext>
            </a:extLst>
          </p:cNvPr>
          <p:cNvSpPr txBox="1"/>
          <p:nvPr/>
        </p:nvSpPr>
        <p:spPr>
          <a:xfrm>
            <a:off x="5016503" y="4845417"/>
            <a:ext cx="1695609" cy="427809"/>
          </a:xfrm>
          <a:prstGeom prst="rect">
            <a:avLst/>
          </a:prstGeom>
          <a:noFill/>
        </p:spPr>
        <p:txBody>
          <a:bodyPr wrap="square">
            <a:spAutoFit/>
          </a:bodyPr>
          <a:lstStyle/>
          <a:p>
            <a:r>
              <a:rPr lang="es-ES" sz="1090">
                <a:latin typeface="Avenir Next LT Pro Demi"/>
                <a:ea typeface="Noto Sans JP"/>
              </a:rPr>
              <a:t>100% </a:t>
            </a:r>
            <a:r>
              <a:rPr lang="es-ES" sz="1090">
                <a:latin typeface="Avenir Next LT Pro"/>
                <a:ea typeface="Noto Sans JP"/>
              </a:rPr>
              <a:t>hace parte del grupo étnico Nahua</a:t>
            </a:r>
          </a:p>
        </p:txBody>
      </p:sp>
      <p:sp>
        <p:nvSpPr>
          <p:cNvPr id="293" name="TextBox 292">
            <a:extLst>
              <a:ext uri="{FF2B5EF4-FFF2-40B4-BE49-F238E27FC236}">
                <a16:creationId xmlns:a16="http://schemas.microsoft.com/office/drawing/2014/main" id="{471367F2-7676-9322-1A80-765A428FE634}"/>
              </a:ext>
            </a:extLst>
          </p:cNvPr>
          <p:cNvSpPr txBox="1"/>
          <p:nvPr/>
        </p:nvSpPr>
        <p:spPr>
          <a:xfrm>
            <a:off x="1709920" y="3380313"/>
            <a:ext cx="1421864" cy="587439"/>
          </a:xfrm>
          <a:prstGeom prst="rect">
            <a:avLst/>
          </a:prstGeom>
          <a:noFill/>
        </p:spPr>
        <p:txBody>
          <a:bodyPr wrap="square" lIns="83408" tIns="41705" rIns="83408" bIns="41705" anchor="t">
            <a:spAutoFit/>
          </a:bodyPr>
          <a:lstStyle/>
          <a:p>
            <a:r>
              <a:rPr lang="en-US" sz="1090">
                <a:latin typeface="Avenir Next LT Pro Demi"/>
                <a:ea typeface="Noto Sans JP"/>
              </a:rPr>
              <a:t>Pobreza multidimensional</a:t>
            </a:r>
          </a:p>
          <a:p>
            <a:r>
              <a:rPr lang="en-US" sz="1090" b="1">
                <a:solidFill>
                  <a:srgbClr val="14878A"/>
                </a:solidFill>
                <a:ea typeface="Noto Sans JP Medium"/>
              </a:rPr>
              <a:t>46%</a:t>
            </a:r>
            <a:r>
              <a:rPr lang="en-US" sz="1090" b="1">
                <a:ea typeface="Noto Sans JP"/>
              </a:rPr>
              <a:t> </a:t>
            </a:r>
          </a:p>
        </p:txBody>
      </p:sp>
      <p:grpSp>
        <p:nvGrpSpPr>
          <p:cNvPr id="294" name="Group 293">
            <a:extLst>
              <a:ext uri="{FF2B5EF4-FFF2-40B4-BE49-F238E27FC236}">
                <a16:creationId xmlns:a16="http://schemas.microsoft.com/office/drawing/2014/main" id="{81F93033-682B-0625-D16C-F4FACD3D48DC}"/>
              </a:ext>
            </a:extLst>
          </p:cNvPr>
          <p:cNvGrpSpPr/>
          <p:nvPr/>
        </p:nvGrpSpPr>
        <p:grpSpPr>
          <a:xfrm>
            <a:off x="983530" y="3398105"/>
            <a:ext cx="659186" cy="599934"/>
            <a:chOff x="907025" y="2664082"/>
            <a:chExt cx="829031" cy="754511"/>
          </a:xfrm>
        </p:grpSpPr>
        <p:sp>
          <p:nvSpPr>
            <p:cNvPr id="295" name="Freeform: Shape 294">
              <a:extLst>
                <a:ext uri="{FF2B5EF4-FFF2-40B4-BE49-F238E27FC236}">
                  <a16:creationId xmlns:a16="http://schemas.microsoft.com/office/drawing/2014/main" id="{3AB2DFE2-E367-3091-2481-426552F1B795}"/>
                </a:ext>
              </a:extLst>
            </p:cNvPr>
            <p:cNvSpPr/>
            <p:nvPr/>
          </p:nvSpPr>
          <p:spPr>
            <a:xfrm>
              <a:off x="907025" y="2664082"/>
              <a:ext cx="791791" cy="754511"/>
            </a:xfrm>
            <a:custGeom>
              <a:avLst/>
              <a:gdLst>
                <a:gd name="connsiteX0" fmla="*/ 453600 w 645546"/>
                <a:gd name="connsiteY0" fmla="*/ 470844 h 615152"/>
                <a:gd name="connsiteX1" fmla="*/ 444126 w 645546"/>
                <a:gd name="connsiteY1" fmla="*/ 462097 h 615152"/>
                <a:gd name="connsiteX2" fmla="*/ 361763 w 645546"/>
                <a:gd name="connsiteY2" fmla="*/ 382654 h 615152"/>
                <a:gd name="connsiteX3" fmla="*/ 334796 w 645546"/>
                <a:gd name="connsiteY3" fmla="*/ 357145 h 615152"/>
                <a:gd name="connsiteX4" fmla="*/ 322405 w 645546"/>
                <a:gd name="connsiteY4" fmla="*/ 345485 h 615152"/>
                <a:gd name="connsiteX5" fmla="*/ 310014 w 645546"/>
                <a:gd name="connsiteY5" fmla="*/ 357145 h 615152"/>
                <a:gd name="connsiteX6" fmla="*/ 95731 w 645546"/>
                <a:gd name="connsiteY6" fmla="*/ 561223 h 615152"/>
                <a:gd name="connsiteX7" fmla="*/ 48356 w 645546"/>
                <a:gd name="connsiteY7" fmla="*/ 606413 h 615152"/>
                <a:gd name="connsiteX8" fmla="*/ 30133 w 645546"/>
                <a:gd name="connsiteY8" fmla="*/ 614429 h 615152"/>
                <a:gd name="connsiteX9" fmla="*/ 1708 w 645546"/>
                <a:gd name="connsiteY9" fmla="*/ 594021 h 615152"/>
                <a:gd name="connsiteX10" fmla="*/ 8267 w 645546"/>
                <a:gd name="connsiteY10" fmla="*/ 567781 h 615152"/>
                <a:gd name="connsiteX11" fmla="*/ 23574 w 645546"/>
                <a:gd name="connsiteY11" fmla="*/ 553206 h 615152"/>
                <a:gd name="connsiteX12" fmla="*/ 282317 w 645546"/>
                <a:gd name="connsiteY12" fmla="*/ 306855 h 615152"/>
                <a:gd name="connsiteX13" fmla="*/ 268469 w 645546"/>
                <a:gd name="connsiteY13" fmla="*/ 293737 h 615152"/>
                <a:gd name="connsiteX14" fmla="*/ 96468 w 645546"/>
                <a:gd name="connsiteY14" fmla="*/ 130465 h 615152"/>
                <a:gd name="connsiteX15" fmla="*/ 8278 w 645546"/>
                <a:gd name="connsiteY15" fmla="*/ 46648 h 615152"/>
                <a:gd name="connsiteX16" fmla="*/ 1718 w 645546"/>
                <a:gd name="connsiteY16" fmla="*/ 20408 h 615152"/>
                <a:gd name="connsiteX17" fmla="*/ 30144 w 645546"/>
                <a:gd name="connsiteY17" fmla="*/ 0 h 615152"/>
                <a:gd name="connsiteX18" fmla="*/ 48367 w 645546"/>
                <a:gd name="connsiteY18" fmla="*/ 8018 h 615152"/>
                <a:gd name="connsiteX19" fmla="*/ 122709 w 645546"/>
                <a:gd name="connsiteY19" fmla="*/ 78717 h 615152"/>
                <a:gd name="connsiteX20" fmla="*/ 142386 w 645546"/>
                <a:gd name="connsiteY20" fmla="*/ 97666 h 615152"/>
                <a:gd name="connsiteX21" fmla="*/ 185387 w 645546"/>
                <a:gd name="connsiteY21" fmla="*/ 138482 h 615152"/>
                <a:gd name="connsiteX22" fmla="*/ 310023 w 645546"/>
                <a:gd name="connsiteY22" fmla="*/ 257283 h 615152"/>
                <a:gd name="connsiteX23" fmla="*/ 322414 w 645546"/>
                <a:gd name="connsiteY23" fmla="*/ 269675 h 615152"/>
                <a:gd name="connsiteX24" fmla="*/ 358856 w 645546"/>
                <a:gd name="connsiteY24" fmla="*/ 234691 h 615152"/>
                <a:gd name="connsiteX25" fmla="*/ 388012 w 645546"/>
                <a:gd name="connsiteY25" fmla="*/ 206993 h 615152"/>
                <a:gd name="connsiteX26" fmla="*/ 428827 w 645546"/>
                <a:gd name="connsiteY26" fmla="*/ 168362 h 615152"/>
                <a:gd name="connsiteX27" fmla="*/ 441219 w 645546"/>
                <a:gd name="connsiteY27" fmla="*/ 156702 h 615152"/>
                <a:gd name="connsiteX28" fmla="*/ 597190 w 645546"/>
                <a:gd name="connsiteY28" fmla="*/ 8021 h 615152"/>
                <a:gd name="connsiteX29" fmla="*/ 615414 w 645546"/>
                <a:gd name="connsiteY29" fmla="*/ 4 h 615152"/>
                <a:gd name="connsiteX30" fmla="*/ 643839 w 645546"/>
                <a:gd name="connsiteY30" fmla="*/ 20412 h 615152"/>
                <a:gd name="connsiteX31" fmla="*/ 637280 w 645546"/>
                <a:gd name="connsiteY31" fmla="*/ 46652 h 615152"/>
                <a:gd name="connsiteX32" fmla="*/ 562938 w 645546"/>
                <a:gd name="connsiteY32" fmla="*/ 117351 h 615152"/>
                <a:gd name="connsiteX33" fmla="*/ 523579 w 645546"/>
                <a:gd name="connsiteY33" fmla="*/ 154524 h 615152"/>
                <a:gd name="connsiteX34" fmla="*/ 444863 w 645546"/>
                <a:gd name="connsiteY34" fmla="*/ 229597 h 615152"/>
                <a:gd name="connsiteX35" fmla="*/ 376350 w 645546"/>
                <a:gd name="connsiteY35" fmla="*/ 294464 h 615152"/>
                <a:gd name="connsiteX36" fmla="*/ 362501 w 645546"/>
                <a:gd name="connsiteY36" fmla="*/ 307583 h 615152"/>
                <a:gd name="connsiteX37" fmla="*/ 444133 w 645546"/>
                <a:gd name="connsiteY37" fmla="*/ 385563 h 615152"/>
                <a:gd name="connsiteX38" fmla="*/ 541804 w 645546"/>
                <a:gd name="connsiteY38" fmla="*/ 478129 h 615152"/>
                <a:gd name="connsiteX39" fmla="*/ 636553 w 645546"/>
                <a:gd name="connsiteY39" fmla="*/ 568505 h 615152"/>
                <a:gd name="connsiteX40" fmla="*/ 643113 w 645546"/>
                <a:gd name="connsiteY40" fmla="*/ 594745 h 615152"/>
                <a:gd name="connsiteX41" fmla="*/ 614687 w 645546"/>
                <a:gd name="connsiteY41" fmla="*/ 615152 h 615152"/>
                <a:gd name="connsiteX42" fmla="*/ 596464 w 645546"/>
                <a:gd name="connsiteY42" fmla="*/ 607136 h 615152"/>
                <a:gd name="connsiteX43" fmla="*/ 530866 w 645546"/>
                <a:gd name="connsiteY43" fmla="*/ 544454 h 61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5546" h="615152">
                  <a:moveTo>
                    <a:pt x="453600" y="470844"/>
                  </a:moveTo>
                  <a:lnTo>
                    <a:pt x="444126" y="462097"/>
                  </a:lnTo>
                  <a:lnTo>
                    <a:pt x="361763" y="382654"/>
                  </a:lnTo>
                  <a:lnTo>
                    <a:pt x="334796" y="357145"/>
                  </a:lnTo>
                  <a:lnTo>
                    <a:pt x="322405" y="345485"/>
                  </a:lnTo>
                  <a:lnTo>
                    <a:pt x="310014" y="357145"/>
                  </a:lnTo>
                  <a:cubicBezTo>
                    <a:pt x="238587" y="424928"/>
                    <a:pt x="167159" y="493441"/>
                    <a:pt x="95731" y="561223"/>
                  </a:cubicBezTo>
                  <a:cubicBezTo>
                    <a:pt x="79697" y="576530"/>
                    <a:pt x="63663" y="591833"/>
                    <a:pt x="48356" y="606413"/>
                  </a:cubicBezTo>
                  <a:cubicBezTo>
                    <a:pt x="42524" y="611514"/>
                    <a:pt x="36696" y="614429"/>
                    <a:pt x="30133" y="614429"/>
                  </a:cubicBezTo>
                  <a:cubicBezTo>
                    <a:pt x="18473" y="614429"/>
                    <a:pt x="6809" y="605682"/>
                    <a:pt x="1708" y="594021"/>
                  </a:cubicBezTo>
                  <a:cubicBezTo>
                    <a:pt x="-1935" y="584547"/>
                    <a:pt x="249" y="575798"/>
                    <a:pt x="8267" y="567781"/>
                  </a:cubicBezTo>
                  <a:lnTo>
                    <a:pt x="23574" y="553206"/>
                  </a:lnTo>
                  <a:lnTo>
                    <a:pt x="282317" y="306855"/>
                  </a:lnTo>
                  <a:lnTo>
                    <a:pt x="268469" y="293737"/>
                  </a:lnTo>
                  <a:cubicBezTo>
                    <a:pt x="210896" y="239795"/>
                    <a:pt x="153313" y="185130"/>
                    <a:pt x="96468" y="130465"/>
                  </a:cubicBezTo>
                  <a:cubicBezTo>
                    <a:pt x="67313" y="102766"/>
                    <a:pt x="37433" y="74342"/>
                    <a:pt x="8278" y="46648"/>
                  </a:cubicBezTo>
                  <a:cubicBezTo>
                    <a:pt x="260" y="38631"/>
                    <a:pt x="-1924" y="29883"/>
                    <a:pt x="1718" y="20408"/>
                  </a:cubicBezTo>
                  <a:cubicBezTo>
                    <a:pt x="6092" y="8748"/>
                    <a:pt x="18483" y="0"/>
                    <a:pt x="30144" y="0"/>
                  </a:cubicBezTo>
                  <a:cubicBezTo>
                    <a:pt x="36703" y="0"/>
                    <a:pt x="42535" y="2917"/>
                    <a:pt x="48367" y="8018"/>
                  </a:cubicBezTo>
                  <a:cubicBezTo>
                    <a:pt x="73149" y="31342"/>
                    <a:pt x="97927" y="54665"/>
                    <a:pt x="122709" y="78717"/>
                  </a:cubicBezTo>
                  <a:lnTo>
                    <a:pt x="142386" y="97666"/>
                  </a:lnTo>
                  <a:lnTo>
                    <a:pt x="185387" y="138482"/>
                  </a:lnTo>
                  <a:cubicBezTo>
                    <a:pt x="226203" y="177840"/>
                    <a:pt x="267749" y="217929"/>
                    <a:pt x="310023" y="257283"/>
                  </a:cubicBezTo>
                  <a:lnTo>
                    <a:pt x="322414" y="269675"/>
                  </a:lnTo>
                  <a:lnTo>
                    <a:pt x="358856" y="234691"/>
                  </a:lnTo>
                  <a:lnTo>
                    <a:pt x="388012" y="206993"/>
                  </a:lnTo>
                  <a:lnTo>
                    <a:pt x="428827" y="168362"/>
                  </a:lnTo>
                  <a:lnTo>
                    <a:pt x="441219" y="156702"/>
                  </a:lnTo>
                  <a:lnTo>
                    <a:pt x="597190" y="8021"/>
                  </a:lnTo>
                  <a:cubicBezTo>
                    <a:pt x="603022" y="2920"/>
                    <a:pt x="608850" y="4"/>
                    <a:pt x="615414" y="4"/>
                  </a:cubicBezTo>
                  <a:cubicBezTo>
                    <a:pt x="627074" y="4"/>
                    <a:pt x="638738" y="8752"/>
                    <a:pt x="643839" y="20412"/>
                  </a:cubicBezTo>
                  <a:cubicBezTo>
                    <a:pt x="647482" y="29886"/>
                    <a:pt x="645297" y="38635"/>
                    <a:pt x="637280" y="46652"/>
                  </a:cubicBezTo>
                  <a:lnTo>
                    <a:pt x="562938" y="117351"/>
                  </a:lnTo>
                  <a:cubicBezTo>
                    <a:pt x="549819" y="129742"/>
                    <a:pt x="536698" y="142132"/>
                    <a:pt x="523579" y="154524"/>
                  </a:cubicBezTo>
                  <a:cubicBezTo>
                    <a:pt x="497339" y="179305"/>
                    <a:pt x="471103" y="204815"/>
                    <a:pt x="444863" y="229597"/>
                  </a:cubicBezTo>
                  <a:cubicBezTo>
                    <a:pt x="422270" y="251463"/>
                    <a:pt x="399674" y="273329"/>
                    <a:pt x="376350" y="294464"/>
                  </a:cubicBezTo>
                  <a:lnTo>
                    <a:pt x="362501" y="307583"/>
                  </a:lnTo>
                  <a:lnTo>
                    <a:pt x="444133" y="385563"/>
                  </a:lnTo>
                  <a:lnTo>
                    <a:pt x="541804" y="478129"/>
                  </a:lnTo>
                  <a:lnTo>
                    <a:pt x="636553" y="568505"/>
                  </a:lnTo>
                  <a:cubicBezTo>
                    <a:pt x="644571" y="576522"/>
                    <a:pt x="646755" y="585270"/>
                    <a:pt x="643113" y="594745"/>
                  </a:cubicBezTo>
                  <a:cubicBezTo>
                    <a:pt x="638739" y="606405"/>
                    <a:pt x="626347" y="615152"/>
                    <a:pt x="614687" y="615152"/>
                  </a:cubicBezTo>
                  <a:cubicBezTo>
                    <a:pt x="608128" y="615152"/>
                    <a:pt x="602296" y="612237"/>
                    <a:pt x="596464" y="607136"/>
                  </a:cubicBezTo>
                  <a:cubicBezTo>
                    <a:pt x="574598" y="586001"/>
                    <a:pt x="552732" y="565593"/>
                    <a:pt x="530866" y="544454"/>
                  </a:cubicBezTo>
                  <a:close/>
                </a:path>
              </a:pathLst>
            </a:custGeom>
            <a:solidFill>
              <a:srgbClr val="20CABE"/>
            </a:solidFill>
            <a:ln w="960" cap="flat">
              <a:noFill/>
              <a:prstDash val="solid"/>
              <a:miter/>
            </a:ln>
          </p:spPr>
          <p:txBody>
            <a:bodyPr rtlCol="0" anchor="ctr"/>
            <a:lstStyle/>
            <a:p>
              <a:endParaRPr lang="en-US" sz="1641"/>
            </a:p>
          </p:txBody>
        </p:sp>
        <p:sp>
          <p:nvSpPr>
            <p:cNvPr id="296" name="Freeform: Shape 295">
              <a:extLst>
                <a:ext uri="{FF2B5EF4-FFF2-40B4-BE49-F238E27FC236}">
                  <a16:creationId xmlns:a16="http://schemas.microsoft.com/office/drawing/2014/main" id="{966577F0-AD7D-2552-2D97-DAD3B9C0CAD7}"/>
                </a:ext>
              </a:extLst>
            </p:cNvPr>
            <p:cNvSpPr/>
            <p:nvPr/>
          </p:nvSpPr>
          <p:spPr>
            <a:xfrm>
              <a:off x="1416011" y="2864342"/>
              <a:ext cx="320045" cy="370992"/>
            </a:xfrm>
            <a:custGeom>
              <a:avLst/>
              <a:gdLst>
                <a:gd name="connsiteX0" fmla="*/ 260931 w 260932"/>
                <a:gd name="connsiteY0" fmla="*/ 154513 h 302469"/>
                <a:gd name="connsiteX1" fmla="*/ 166908 w 260932"/>
                <a:gd name="connsiteY1" fmla="*/ 302470 h 302469"/>
                <a:gd name="connsiteX2" fmla="*/ 29155 w 260932"/>
                <a:gd name="connsiteY2" fmla="*/ 172008 h 302469"/>
                <a:gd name="connsiteX3" fmla="*/ 0 w 260932"/>
                <a:gd name="connsiteY3" fmla="*/ 144310 h 302469"/>
                <a:gd name="connsiteX4" fmla="*/ 29155 w 260932"/>
                <a:gd name="connsiteY4" fmla="*/ 116612 h 302469"/>
                <a:gd name="connsiteX5" fmla="*/ 151602 w 260932"/>
                <a:gd name="connsiteY5" fmla="*/ 0 h 302469"/>
                <a:gd name="connsiteX6" fmla="*/ 260933 w 260932"/>
                <a:gd name="connsiteY6" fmla="*/ 154515 h 302469"/>
                <a:gd name="connsiteX7" fmla="*/ 180757 w 260932"/>
                <a:gd name="connsiteY7" fmla="*/ 166904 h 302469"/>
                <a:gd name="connsiteX8" fmla="*/ 177841 w 260932"/>
                <a:gd name="connsiteY8" fmla="*/ 153056 h 302469"/>
                <a:gd name="connsiteX9" fmla="*/ 169824 w 260932"/>
                <a:gd name="connsiteY9" fmla="*/ 142123 h 302469"/>
                <a:gd name="connsiteX10" fmla="*/ 158891 w 260932"/>
                <a:gd name="connsiteY10" fmla="*/ 135564 h 302469"/>
                <a:gd name="connsiteX11" fmla="*/ 142126 w 260932"/>
                <a:gd name="connsiteY11" fmla="*/ 130463 h 302469"/>
                <a:gd name="connsiteX12" fmla="*/ 142126 w 260932"/>
                <a:gd name="connsiteY12" fmla="*/ 95479 h 302469"/>
                <a:gd name="connsiteX13" fmla="*/ 155244 w 260932"/>
                <a:gd name="connsiteY13" fmla="*/ 109328 h 302469"/>
                <a:gd name="connsiteX14" fmla="*/ 165446 w 260932"/>
                <a:gd name="connsiteY14" fmla="*/ 118075 h 302469"/>
                <a:gd name="connsiteX15" fmla="*/ 172736 w 260932"/>
                <a:gd name="connsiteY15" fmla="*/ 115160 h 302469"/>
                <a:gd name="connsiteX16" fmla="*/ 175652 w 260932"/>
                <a:gd name="connsiteY16" fmla="*/ 107869 h 302469"/>
                <a:gd name="connsiteX17" fmla="*/ 173467 w 260932"/>
                <a:gd name="connsiteY17" fmla="*/ 99853 h 302469"/>
                <a:gd name="connsiteX18" fmla="*/ 167636 w 260932"/>
                <a:gd name="connsiteY18" fmla="*/ 91105 h 302469"/>
                <a:gd name="connsiteX19" fmla="*/ 156702 w 260932"/>
                <a:gd name="connsiteY19" fmla="*/ 83088 h 302469"/>
                <a:gd name="connsiteX20" fmla="*/ 141396 w 260932"/>
                <a:gd name="connsiteY20" fmla="*/ 79445 h 302469"/>
                <a:gd name="connsiteX21" fmla="*/ 141396 w 260932"/>
                <a:gd name="connsiteY21" fmla="*/ 70697 h 302469"/>
                <a:gd name="connsiteX22" fmla="*/ 136295 w 260932"/>
                <a:gd name="connsiteY22" fmla="*/ 64138 h 302469"/>
                <a:gd name="connsiteX23" fmla="*/ 131193 w 260932"/>
                <a:gd name="connsiteY23" fmla="*/ 71427 h 302469"/>
                <a:gd name="connsiteX24" fmla="*/ 131193 w 260932"/>
                <a:gd name="connsiteY24" fmla="*/ 80176 h 302469"/>
                <a:gd name="connsiteX25" fmla="*/ 104953 w 260932"/>
                <a:gd name="connsiteY25" fmla="*/ 91109 h 302469"/>
                <a:gd name="connsiteX26" fmla="*/ 96205 w 260932"/>
                <a:gd name="connsiteY26" fmla="*/ 114433 h 302469"/>
                <a:gd name="connsiteX27" fmla="*/ 100579 w 260932"/>
                <a:gd name="connsiteY27" fmla="*/ 132657 h 302469"/>
                <a:gd name="connsiteX28" fmla="*/ 112970 w 260932"/>
                <a:gd name="connsiteY28" fmla="*/ 143590 h 302469"/>
                <a:gd name="connsiteX29" fmla="*/ 131920 w 260932"/>
                <a:gd name="connsiteY29" fmla="*/ 150148 h 302469"/>
                <a:gd name="connsiteX30" fmla="*/ 131920 w 260932"/>
                <a:gd name="connsiteY30" fmla="*/ 188779 h 302469"/>
                <a:gd name="connsiteX31" fmla="*/ 123172 w 260932"/>
                <a:gd name="connsiteY31" fmla="*/ 184405 h 302469"/>
                <a:gd name="connsiteX32" fmla="*/ 118071 w 260932"/>
                <a:gd name="connsiteY32" fmla="*/ 177846 h 302469"/>
                <a:gd name="connsiteX33" fmla="*/ 114429 w 260932"/>
                <a:gd name="connsiteY33" fmla="*/ 167644 h 302469"/>
                <a:gd name="connsiteX34" fmla="*/ 110785 w 260932"/>
                <a:gd name="connsiteY34" fmla="*/ 162543 h 302469"/>
                <a:gd name="connsiteX35" fmla="*/ 104227 w 260932"/>
                <a:gd name="connsiteY35" fmla="*/ 161086 h 302469"/>
                <a:gd name="connsiteX36" fmla="*/ 96209 w 260932"/>
                <a:gd name="connsiteY36" fmla="*/ 164001 h 302469"/>
                <a:gd name="connsiteX37" fmla="*/ 93293 w 260932"/>
                <a:gd name="connsiteY37" fmla="*/ 171292 h 302469"/>
                <a:gd name="connsiteX38" fmla="*/ 95478 w 260932"/>
                <a:gd name="connsiteY38" fmla="*/ 182225 h 302469"/>
                <a:gd name="connsiteX39" fmla="*/ 102768 w 260932"/>
                <a:gd name="connsiteY39" fmla="*/ 193158 h 302469"/>
                <a:gd name="connsiteX40" fmla="*/ 115160 w 260932"/>
                <a:gd name="connsiteY40" fmla="*/ 201905 h 302469"/>
                <a:gd name="connsiteX41" fmla="*/ 131925 w 260932"/>
                <a:gd name="connsiteY41" fmla="*/ 206279 h 302469"/>
                <a:gd name="connsiteX42" fmla="*/ 131925 w 260932"/>
                <a:gd name="connsiteY42" fmla="*/ 228873 h 302469"/>
                <a:gd name="connsiteX43" fmla="*/ 133383 w 260932"/>
                <a:gd name="connsiteY43" fmla="*/ 234705 h 302469"/>
                <a:gd name="connsiteX44" fmla="*/ 137757 w 260932"/>
                <a:gd name="connsiteY44" fmla="*/ 236163 h 302469"/>
                <a:gd name="connsiteX45" fmla="*/ 142131 w 260932"/>
                <a:gd name="connsiteY45" fmla="*/ 233977 h 302469"/>
                <a:gd name="connsiteX46" fmla="*/ 142858 w 260932"/>
                <a:gd name="connsiteY46" fmla="*/ 226688 h 302469"/>
                <a:gd name="connsiteX47" fmla="*/ 142858 w 260932"/>
                <a:gd name="connsiteY47" fmla="*/ 206279 h 302469"/>
                <a:gd name="connsiteX48" fmla="*/ 163266 w 260932"/>
                <a:gd name="connsiteY48" fmla="*/ 199721 h 302469"/>
                <a:gd name="connsiteX49" fmla="*/ 176384 w 260932"/>
                <a:gd name="connsiteY49" fmla="*/ 185872 h 302469"/>
                <a:gd name="connsiteX50" fmla="*/ 180758 w 260932"/>
                <a:gd name="connsiteY50" fmla="*/ 166907 h 3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60932" h="302469">
                  <a:moveTo>
                    <a:pt x="260931" y="154513"/>
                  </a:moveTo>
                  <a:cubicBezTo>
                    <a:pt x="260931" y="220111"/>
                    <a:pt x="222300" y="276960"/>
                    <a:pt x="166908" y="302470"/>
                  </a:cubicBezTo>
                  <a:lnTo>
                    <a:pt x="29155" y="172008"/>
                  </a:lnTo>
                  <a:lnTo>
                    <a:pt x="0" y="144310"/>
                  </a:lnTo>
                  <a:cubicBezTo>
                    <a:pt x="9475" y="134835"/>
                    <a:pt x="19677" y="126087"/>
                    <a:pt x="29155" y="116612"/>
                  </a:cubicBezTo>
                  <a:cubicBezTo>
                    <a:pt x="69971" y="77981"/>
                    <a:pt x="110788" y="38623"/>
                    <a:pt x="151602" y="0"/>
                  </a:cubicBezTo>
                  <a:cubicBezTo>
                    <a:pt x="215011" y="21870"/>
                    <a:pt x="260933" y="83093"/>
                    <a:pt x="260933" y="154515"/>
                  </a:cubicBezTo>
                  <a:close/>
                  <a:moveTo>
                    <a:pt x="180757" y="166904"/>
                  </a:moveTo>
                  <a:cubicBezTo>
                    <a:pt x="180757" y="161803"/>
                    <a:pt x="180030" y="157430"/>
                    <a:pt x="177841" y="153056"/>
                  </a:cubicBezTo>
                  <a:cubicBezTo>
                    <a:pt x="175656" y="148682"/>
                    <a:pt x="173467" y="145038"/>
                    <a:pt x="169824" y="142123"/>
                  </a:cubicBezTo>
                  <a:cubicBezTo>
                    <a:pt x="166908" y="139207"/>
                    <a:pt x="163265" y="137022"/>
                    <a:pt x="158891" y="135564"/>
                  </a:cubicBezTo>
                  <a:cubicBezTo>
                    <a:pt x="154517" y="134105"/>
                    <a:pt x="149416" y="131921"/>
                    <a:pt x="142126" y="130463"/>
                  </a:cubicBezTo>
                  <a:lnTo>
                    <a:pt x="142126" y="95479"/>
                  </a:lnTo>
                  <a:cubicBezTo>
                    <a:pt x="149416" y="97664"/>
                    <a:pt x="153786" y="102038"/>
                    <a:pt x="155244" y="109328"/>
                  </a:cubicBezTo>
                  <a:cubicBezTo>
                    <a:pt x="156702" y="115160"/>
                    <a:pt x="160345" y="118075"/>
                    <a:pt x="165446" y="118075"/>
                  </a:cubicBezTo>
                  <a:cubicBezTo>
                    <a:pt x="168363" y="118075"/>
                    <a:pt x="170547" y="117348"/>
                    <a:pt x="172736" y="115160"/>
                  </a:cubicBezTo>
                  <a:cubicBezTo>
                    <a:pt x="174921" y="112974"/>
                    <a:pt x="175652" y="110786"/>
                    <a:pt x="175652" y="107869"/>
                  </a:cubicBezTo>
                  <a:cubicBezTo>
                    <a:pt x="175652" y="105685"/>
                    <a:pt x="174925" y="102768"/>
                    <a:pt x="173467" y="99853"/>
                  </a:cubicBezTo>
                  <a:cubicBezTo>
                    <a:pt x="172009" y="96936"/>
                    <a:pt x="170551" y="94021"/>
                    <a:pt x="167636" y="91105"/>
                  </a:cubicBezTo>
                  <a:cubicBezTo>
                    <a:pt x="164719" y="87461"/>
                    <a:pt x="161076" y="84546"/>
                    <a:pt x="156702" y="83088"/>
                  </a:cubicBezTo>
                  <a:cubicBezTo>
                    <a:pt x="152328" y="81629"/>
                    <a:pt x="147227" y="80172"/>
                    <a:pt x="141396" y="79445"/>
                  </a:cubicBezTo>
                  <a:lnTo>
                    <a:pt x="141396" y="70697"/>
                  </a:lnTo>
                  <a:cubicBezTo>
                    <a:pt x="141396" y="66323"/>
                    <a:pt x="139937" y="64138"/>
                    <a:pt x="136295" y="64138"/>
                  </a:cubicBezTo>
                  <a:cubicBezTo>
                    <a:pt x="132651" y="64138"/>
                    <a:pt x="131193" y="66323"/>
                    <a:pt x="131193" y="71427"/>
                  </a:cubicBezTo>
                  <a:lnTo>
                    <a:pt x="131193" y="80176"/>
                  </a:lnTo>
                  <a:cubicBezTo>
                    <a:pt x="119532" y="80902"/>
                    <a:pt x="110785" y="84550"/>
                    <a:pt x="104953" y="91109"/>
                  </a:cubicBezTo>
                  <a:cubicBezTo>
                    <a:pt x="99121" y="96941"/>
                    <a:pt x="96205" y="104958"/>
                    <a:pt x="96205" y="114433"/>
                  </a:cubicBezTo>
                  <a:cubicBezTo>
                    <a:pt x="96205" y="121723"/>
                    <a:pt x="97663" y="127552"/>
                    <a:pt x="100579" y="132657"/>
                  </a:cubicBezTo>
                  <a:cubicBezTo>
                    <a:pt x="103495" y="137031"/>
                    <a:pt x="107869" y="140673"/>
                    <a:pt x="112970" y="143590"/>
                  </a:cubicBezTo>
                  <a:cubicBezTo>
                    <a:pt x="118071" y="146505"/>
                    <a:pt x="123903" y="148691"/>
                    <a:pt x="131920" y="150148"/>
                  </a:cubicBezTo>
                  <a:lnTo>
                    <a:pt x="131920" y="188779"/>
                  </a:lnTo>
                  <a:cubicBezTo>
                    <a:pt x="128277" y="188052"/>
                    <a:pt x="125362" y="185864"/>
                    <a:pt x="123172" y="184405"/>
                  </a:cubicBezTo>
                  <a:cubicBezTo>
                    <a:pt x="120987" y="182221"/>
                    <a:pt x="119530" y="180032"/>
                    <a:pt x="118071" y="177846"/>
                  </a:cubicBezTo>
                  <a:cubicBezTo>
                    <a:pt x="117344" y="175662"/>
                    <a:pt x="115886" y="172015"/>
                    <a:pt x="114429" y="167644"/>
                  </a:cubicBezTo>
                  <a:cubicBezTo>
                    <a:pt x="113701" y="165460"/>
                    <a:pt x="112970" y="164001"/>
                    <a:pt x="110785" y="162543"/>
                  </a:cubicBezTo>
                  <a:cubicBezTo>
                    <a:pt x="109328" y="161086"/>
                    <a:pt x="107142" y="161086"/>
                    <a:pt x="104227" y="161086"/>
                  </a:cubicBezTo>
                  <a:cubicBezTo>
                    <a:pt x="101310" y="161086"/>
                    <a:pt x="98394" y="161813"/>
                    <a:pt x="96209" y="164001"/>
                  </a:cubicBezTo>
                  <a:cubicBezTo>
                    <a:pt x="94024" y="166187"/>
                    <a:pt x="93293" y="168375"/>
                    <a:pt x="93293" y="171292"/>
                  </a:cubicBezTo>
                  <a:cubicBezTo>
                    <a:pt x="93293" y="174934"/>
                    <a:pt x="94021" y="178581"/>
                    <a:pt x="95478" y="182225"/>
                  </a:cubicBezTo>
                  <a:cubicBezTo>
                    <a:pt x="96936" y="185868"/>
                    <a:pt x="99121" y="189514"/>
                    <a:pt x="102768" y="193158"/>
                  </a:cubicBezTo>
                  <a:cubicBezTo>
                    <a:pt x="105684" y="196801"/>
                    <a:pt x="110058" y="199716"/>
                    <a:pt x="115160" y="201905"/>
                  </a:cubicBezTo>
                  <a:cubicBezTo>
                    <a:pt x="120261" y="204091"/>
                    <a:pt x="126093" y="205548"/>
                    <a:pt x="131925" y="206279"/>
                  </a:cubicBezTo>
                  <a:lnTo>
                    <a:pt x="131925" y="228873"/>
                  </a:lnTo>
                  <a:cubicBezTo>
                    <a:pt x="131925" y="231789"/>
                    <a:pt x="132652" y="233246"/>
                    <a:pt x="133383" y="234705"/>
                  </a:cubicBezTo>
                  <a:cubicBezTo>
                    <a:pt x="134109" y="236163"/>
                    <a:pt x="135567" y="236163"/>
                    <a:pt x="137757" y="236163"/>
                  </a:cubicBezTo>
                  <a:cubicBezTo>
                    <a:pt x="139941" y="236163"/>
                    <a:pt x="141399" y="235436"/>
                    <a:pt x="142131" y="233977"/>
                  </a:cubicBezTo>
                  <a:cubicBezTo>
                    <a:pt x="142858" y="232519"/>
                    <a:pt x="142858" y="230335"/>
                    <a:pt x="142858" y="226688"/>
                  </a:cubicBezTo>
                  <a:lnTo>
                    <a:pt x="142858" y="206279"/>
                  </a:lnTo>
                  <a:cubicBezTo>
                    <a:pt x="150874" y="205553"/>
                    <a:pt x="157434" y="203364"/>
                    <a:pt x="163266" y="199721"/>
                  </a:cubicBezTo>
                  <a:cubicBezTo>
                    <a:pt x="169098" y="196077"/>
                    <a:pt x="173468" y="191703"/>
                    <a:pt x="176384" y="185872"/>
                  </a:cubicBezTo>
                  <a:cubicBezTo>
                    <a:pt x="179300" y="179298"/>
                    <a:pt x="180758" y="173467"/>
                    <a:pt x="180758" y="166907"/>
                  </a:cubicBezTo>
                  <a:close/>
                </a:path>
              </a:pathLst>
            </a:custGeom>
            <a:solidFill>
              <a:srgbClr val="8BC9C5"/>
            </a:solidFill>
            <a:ln w="960" cap="flat">
              <a:noFill/>
              <a:prstDash val="solid"/>
              <a:miter/>
            </a:ln>
          </p:spPr>
          <p:txBody>
            <a:bodyPr rtlCol="0" anchor="ctr"/>
            <a:lstStyle/>
            <a:p>
              <a:endParaRPr lang="en-US" sz="1641"/>
            </a:p>
          </p:txBody>
        </p:sp>
        <p:sp>
          <p:nvSpPr>
            <p:cNvPr id="297" name="Freeform: Shape 296">
              <a:extLst>
                <a:ext uri="{FF2B5EF4-FFF2-40B4-BE49-F238E27FC236}">
                  <a16:creationId xmlns:a16="http://schemas.microsoft.com/office/drawing/2014/main" id="{442948D3-B3E4-80E8-433F-7A966C185F8A}"/>
                </a:ext>
              </a:extLst>
            </p:cNvPr>
            <p:cNvSpPr/>
            <p:nvPr/>
          </p:nvSpPr>
          <p:spPr>
            <a:xfrm>
              <a:off x="1591224" y="3049379"/>
              <a:ext cx="21455" cy="44696"/>
            </a:xfrm>
            <a:custGeom>
              <a:avLst/>
              <a:gdLst>
                <a:gd name="connsiteX0" fmla="*/ 13119 w 17492"/>
                <a:gd name="connsiteY0" fmla="*/ 7289 h 36441"/>
                <a:gd name="connsiteX1" fmla="*/ 17492 w 17492"/>
                <a:gd name="connsiteY1" fmla="*/ 18222 h 36441"/>
                <a:gd name="connsiteX2" fmla="*/ 13119 w 17492"/>
                <a:gd name="connsiteY2" fmla="*/ 29883 h 36441"/>
                <a:gd name="connsiteX3" fmla="*/ 0 w 17492"/>
                <a:gd name="connsiteY3" fmla="*/ 36442 h 36441"/>
                <a:gd name="connsiteX4" fmla="*/ 0 w 17492"/>
                <a:gd name="connsiteY4" fmla="*/ 0 h 36441"/>
                <a:gd name="connsiteX5" fmla="*/ 13119 w 17492"/>
                <a:gd name="connsiteY5" fmla="*/ 7289 h 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92" h="36441">
                  <a:moveTo>
                    <a:pt x="13119" y="7289"/>
                  </a:moveTo>
                  <a:cubicBezTo>
                    <a:pt x="16034" y="10205"/>
                    <a:pt x="17492" y="13849"/>
                    <a:pt x="17492" y="18222"/>
                  </a:cubicBezTo>
                  <a:cubicBezTo>
                    <a:pt x="17492" y="22596"/>
                    <a:pt x="16035" y="26970"/>
                    <a:pt x="13119" y="29883"/>
                  </a:cubicBezTo>
                  <a:cubicBezTo>
                    <a:pt x="10203" y="33525"/>
                    <a:pt x="5828" y="35715"/>
                    <a:pt x="0" y="36442"/>
                  </a:cubicBezTo>
                  <a:lnTo>
                    <a:pt x="0" y="0"/>
                  </a:lnTo>
                  <a:cubicBezTo>
                    <a:pt x="5832" y="2916"/>
                    <a:pt x="10202" y="5105"/>
                    <a:pt x="13119" y="7289"/>
                  </a:cubicBezTo>
                  <a:close/>
                </a:path>
              </a:pathLst>
            </a:custGeom>
            <a:solidFill>
              <a:srgbClr val="8BC9C5"/>
            </a:solidFill>
            <a:ln w="960" cap="flat">
              <a:noFill/>
              <a:prstDash val="solid"/>
              <a:miter/>
            </a:ln>
          </p:spPr>
          <p:txBody>
            <a:bodyPr rtlCol="0" anchor="ctr"/>
            <a:lstStyle/>
            <a:p>
              <a:endParaRPr lang="en-US" sz="1641"/>
            </a:p>
          </p:txBody>
        </p:sp>
        <p:sp>
          <p:nvSpPr>
            <p:cNvPr id="298" name="Freeform: Shape 297">
              <a:extLst>
                <a:ext uri="{FF2B5EF4-FFF2-40B4-BE49-F238E27FC236}">
                  <a16:creationId xmlns:a16="http://schemas.microsoft.com/office/drawing/2014/main" id="{677D3894-216B-5099-D775-A7DA23A5D78C}"/>
                </a:ext>
              </a:extLst>
            </p:cNvPr>
            <p:cNvSpPr/>
            <p:nvPr/>
          </p:nvSpPr>
          <p:spPr>
            <a:xfrm>
              <a:off x="1559934" y="2980552"/>
              <a:ext cx="17877" cy="39333"/>
            </a:xfrm>
            <a:custGeom>
              <a:avLst/>
              <a:gdLst>
                <a:gd name="connsiteX0" fmla="*/ 14576 w 14575"/>
                <a:gd name="connsiteY0" fmla="*/ 0 h 32068"/>
                <a:gd name="connsiteX1" fmla="*/ 14576 w 14575"/>
                <a:gd name="connsiteY1" fmla="*/ 32068 h 32068"/>
                <a:gd name="connsiteX2" fmla="*/ 3643 w 14575"/>
                <a:gd name="connsiteY2" fmla="*/ 26236 h 32068"/>
                <a:gd name="connsiteX3" fmla="*/ 0 w 14575"/>
                <a:gd name="connsiteY3" fmla="*/ 16034 h 32068"/>
                <a:gd name="connsiteX4" fmla="*/ 3643 w 14575"/>
                <a:gd name="connsiteY4" fmla="*/ 5832 h 32068"/>
                <a:gd name="connsiteX5" fmla="*/ 14576 w 14575"/>
                <a:gd name="connsiteY5" fmla="*/ 0 h 3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75" h="32068">
                  <a:moveTo>
                    <a:pt x="14576" y="0"/>
                  </a:moveTo>
                  <a:lnTo>
                    <a:pt x="14576" y="32068"/>
                  </a:lnTo>
                  <a:cubicBezTo>
                    <a:pt x="9475" y="30610"/>
                    <a:pt x="5828" y="28425"/>
                    <a:pt x="3643" y="26236"/>
                  </a:cubicBezTo>
                  <a:cubicBezTo>
                    <a:pt x="1457" y="24052"/>
                    <a:pt x="0" y="20404"/>
                    <a:pt x="0" y="16034"/>
                  </a:cubicBezTo>
                  <a:cubicBezTo>
                    <a:pt x="0" y="11660"/>
                    <a:pt x="1457" y="8017"/>
                    <a:pt x="3643" y="5832"/>
                  </a:cubicBezTo>
                  <a:cubicBezTo>
                    <a:pt x="6558" y="3644"/>
                    <a:pt x="10202" y="1458"/>
                    <a:pt x="14576" y="0"/>
                  </a:cubicBezTo>
                  <a:close/>
                </a:path>
              </a:pathLst>
            </a:custGeom>
            <a:solidFill>
              <a:srgbClr val="8BC9C5"/>
            </a:solidFill>
            <a:ln w="960" cap="flat">
              <a:noFill/>
              <a:prstDash val="solid"/>
              <a:miter/>
            </a:ln>
          </p:spPr>
          <p:txBody>
            <a:bodyPr rtlCol="0" anchor="ctr"/>
            <a:lstStyle/>
            <a:p>
              <a:endParaRPr lang="en-US" sz="1641"/>
            </a:p>
          </p:txBody>
        </p:sp>
        <p:sp>
          <p:nvSpPr>
            <p:cNvPr id="299" name="Freeform: Shape 298">
              <a:extLst>
                <a:ext uri="{FF2B5EF4-FFF2-40B4-BE49-F238E27FC236}">
                  <a16:creationId xmlns:a16="http://schemas.microsoft.com/office/drawing/2014/main" id="{32FA432C-4003-12CA-EF7F-413C5F02F6EA}"/>
                </a:ext>
              </a:extLst>
            </p:cNvPr>
            <p:cNvSpPr/>
            <p:nvPr/>
          </p:nvSpPr>
          <p:spPr>
            <a:xfrm>
              <a:off x="1088816" y="3149514"/>
              <a:ext cx="362953" cy="202933"/>
            </a:xfrm>
            <a:custGeom>
              <a:avLst/>
              <a:gdLst>
                <a:gd name="connsiteX0" fmla="*/ 295915 w 295915"/>
                <a:gd name="connsiteY0" fmla="*/ 115888 h 165451"/>
                <a:gd name="connsiteX1" fmla="*/ 295915 w 295915"/>
                <a:gd name="connsiteY1" fmla="*/ 143586 h 165451"/>
                <a:gd name="connsiteX2" fmla="*/ 290083 w 295915"/>
                <a:gd name="connsiteY2" fmla="*/ 158893 h 165451"/>
                <a:gd name="connsiteX3" fmla="*/ 289356 w 295915"/>
                <a:gd name="connsiteY3" fmla="*/ 159620 h 165451"/>
                <a:gd name="connsiteX4" fmla="*/ 274049 w 295915"/>
                <a:gd name="connsiteY4" fmla="*/ 165452 h 165451"/>
                <a:gd name="connsiteX5" fmla="*/ 0 w 295915"/>
                <a:gd name="connsiteY5" fmla="*/ 165452 h 165451"/>
                <a:gd name="connsiteX6" fmla="*/ 174200 w 295915"/>
                <a:gd name="connsiteY6" fmla="*/ 0 h 16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15" h="165451">
                  <a:moveTo>
                    <a:pt x="295915" y="115888"/>
                  </a:moveTo>
                  <a:lnTo>
                    <a:pt x="295915" y="143586"/>
                  </a:lnTo>
                  <a:cubicBezTo>
                    <a:pt x="295915" y="150145"/>
                    <a:pt x="293730" y="155246"/>
                    <a:pt x="290083" y="158893"/>
                  </a:cubicBezTo>
                  <a:lnTo>
                    <a:pt x="289356" y="159620"/>
                  </a:lnTo>
                  <a:cubicBezTo>
                    <a:pt x="285714" y="163263"/>
                    <a:pt x="280609" y="165452"/>
                    <a:pt x="274049" y="165452"/>
                  </a:cubicBezTo>
                  <a:lnTo>
                    <a:pt x="0" y="165452"/>
                  </a:lnTo>
                  <a:cubicBezTo>
                    <a:pt x="58308" y="110060"/>
                    <a:pt x="115889" y="54665"/>
                    <a:pt x="174200" y="0"/>
                  </a:cubicBezTo>
                  <a:close/>
                </a:path>
              </a:pathLst>
            </a:custGeom>
            <a:solidFill>
              <a:srgbClr val="8BC9C5"/>
            </a:solidFill>
            <a:ln w="960" cap="flat">
              <a:noFill/>
              <a:prstDash val="solid"/>
              <a:miter/>
            </a:ln>
          </p:spPr>
          <p:txBody>
            <a:bodyPr rtlCol="0" anchor="ctr"/>
            <a:lstStyle/>
            <a:p>
              <a:endParaRPr lang="en-US" sz="1641"/>
            </a:p>
          </p:txBody>
        </p:sp>
        <p:sp>
          <p:nvSpPr>
            <p:cNvPr id="300" name="Freeform: Shape 299">
              <a:extLst>
                <a:ext uri="{FF2B5EF4-FFF2-40B4-BE49-F238E27FC236}">
                  <a16:creationId xmlns:a16="http://schemas.microsoft.com/office/drawing/2014/main" id="{48591218-15A1-B846-2306-D5ECA936758A}"/>
                </a:ext>
              </a:extLst>
            </p:cNvPr>
            <p:cNvSpPr/>
            <p:nvPr/>
          </p:nvSpPr>
          <p:spPr>
            <a:xfrm>
              <a:off x="1117419" y="2699793"/>
              <a:ext cx="279815" cy="233373"/>
            </a:xfrm>
            <a:custGeom>
              <a:avLst/>
              <a:gdLst>
                <a:gd name="connsiteX0" fmla="*/ 228134 w 228133"/>
                <a:gd name="connsiteY0" fmla="*/ 115927 h 190269"/>
                <a:gd name="connsiteX1" fmla="*/ 150876 w 228133"/>
                <a:gd name="connsiteY1" fmla="*/ 190269 h 190269"/>
                <a:gd name="connsiteX2" fmla="*/ 37900 w 228133"/>
                <a:gd name="connsiteY2" fmla="*/ 83128 h 190269"/>
                <a:gd name="connsiteX3" fmla="*/ 0 w 228133"/>
                <a:gd name="connsiteY3" fmla="*/ 46686 h 190269"/>
                <a:gd name="connsiteX4" fmla="*/ 59766 w 228133"/>
                <a:gd name="connsiteY4" fmla="*/ 2954 h 190269"/>
                <a:gd name="connsiteX5" fmla="*/ 86006 w 228133"/>
                <a:gd name="connsiteY5" fmla="*/ 6597 h 190269"/>
                <a:gd name="connsiteX6" fmla="*/ 228128 w 228133"/>
                <a:gd name="connsiteY6" fmla="*/ 115927 h 19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133" h="190269">
                  <a:moveTo>
                    <a:pt x="228134" y="115927"/>
                  </a:moveTo>
                  <a:lnTo>
                    <a:pt x="150876" y="190269"/>
                  </a:lnTo>
                  <a:cubicBezTo>
                    <a:pt x="113703" y="154555"/>
                    <a:pt x="75803" y="118843"/>
                    <a:pt x="37900" y="83128"/>
                  </a:cubicBezTo>
                  <a:lnTo>
                    <a:pt x="0" y="46686"/>
                  </a:lnTo>
                  <a:cubicBezTo>
                    <a:pt x="19677" y="32110"/>
                    <a:pt x="40085" y="17531"/>
                    <a:pt x="59766" y="2954"/>
                  </a:cubicBezTo>
                  <a:cubicBezTo>
                    <a:pt x="68514" y="-2878"/>
                    <a:pt x="79443" y="769"/>
                    <a:pt x="86006" y="6597"/>
                  </a:cubicBezTo>
                  <a:cubicBezTo>
                    <a:pt x="134112" y="43042"/>
                    <a:pt x="180756" y="79484"/>
                    <a:pt x="228128" y="115927"/>
                  </a:cubicBezTo>
                  <a:close/>
                </a:path>
              </a:pathLst>
            </a:custGeom>
            <a:solidFill>
              <a:srgbClr val="8BC9C5"/>
            </a:solidFill>
            <a:ln w="960" cap="flat">
              <a:noFill/>
              <a:prstDash val="solid"/>
              <a:miter/>
            </a:ln>
          </p:spPr>
          <p:txBody>
            <a:bodyPr rtlCol="0" anchor="ctr"/>
            <a:lstStyle/>
            <a:p>
              <a:endParaRPr lang="en-US" sz="1641"/>
            </a:p>
          </p:txBody>
        </p:sp>
        <p:sp>
          <p:nvSpPr>
            <p:cNvPr id="301" name="Freeform: Shape 300">
              <a:extLst>
                <a:ext uri="{FF2B5EF4-FFF2-40B4-BE49-F238E27FC236}">
                  <a16:creationId xmlns:a16="http://schemas.microsoft.com/office/drawing/2014/main" id="{95186B89-8C20-914A-E8EB-9BDC045A03F2}"/>
                </a:ext>
              </a:extLst>
            </p:cNvPr>
            <p:cNvSpPr/>
            <p:nvPr/>
          </p:nvSpPr>
          <p:spPr>
            <a:xfrm>
              <a:off x="929689" y="2850027"/>
              <a:ext cx="259253" cy="437144"/>
            </a:xfrm>
            <a:custGeom>
              <a:avLst/>
              <a:gdLst>
                <a:gd name="connsiteX0" fmla="*/ 211370 w 211369"/>
                <a:gd name="connsiteY0" fmla="*/ 155970 h 356403"/>
                <a:gd name="connsiteX1" fmla="*/ 0 w 211369"/>
                <a:gd name="connsiteY1" fmla="*/ 356403 h 356403"/>
                <a:gd name="connsiteX2" fmla="*/ 0 w 211369"/>
                <a:gd name="connsiteY2" fmla="*/ 45917 h 356403"/>
                <a:gd name="connsiteX3" fmla="*/ 10933 w 211369"/>
                <a:gd name="connsiteY3" fmla="*/ 26967 h 356403"/>
                <a:gd name="connsiteX4" fmla="*/ 48106 w 211369"/>
                <a:gd name="connsiteY4" fmla="*/ 0 h 356403"/>
                <a:gd name="connsiteX5" fmla="*/ 211369 w 211369"/>
                <a:gd name="connsiteY5" fmla="*/ 155971 h 35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369" h="356403">
                  <a:moveTo>
                    <a:pt x="211370" y="155970"/>
                  </a:moveTo>
                  <a:lnTo>
                    <a:pt x="0" y="356403"/>
                  </a:lnTo>
                  <a:lnTo>
                    <a:pt x="0" y="45917"/>
                  </a:lnTo>
                  <a:cubicBezTo>
                    <a:pt x="0" y="36442"/>
                    <a:pt x="4374" y="30610"/>
                    <a:pt x="10933" y="26967"/>
                  </a:cubicBezTo>
                  <a:cubicBezTo>
                    <a:pt x="23324" y="18219"/>
                    <a:pt x="35715" y="8744"/>
                    <a:pt x="48106" y="0"/>
                  </a:cubicBezTo>
                  <a:cubicBezTo>
                    <a:pt x="102040" y="52476"/>
                    <a:pt x="156703" y="104228"/>
                    <a:pt x="211369" y="155971"/>
                  </a:cubicBezTo>
                  <a:close/>
                </a:path>
              </a:pathLst>
            </a:custGeom>
            <a:solidFill>
              <a:srgbClr val="8BC9C5"/>
            </a:solidFill>
            <a:ln w="960" cap="flat">
              <a:noFill/>
              <a:prstDash val="solid"/>
              <a:miter/>
            </a:ln>
          </p:spPr>
          <p:txBody>
            <a:bodyPr rtlCol="0" anchor="ctr"/>
            <a:lstStyle/>
            <a:p>
              <a:endParaRPr lang="en-US" sz="1641"/>
            </a:p>
          </p:txBody>
        </p:sp>
      </p:grpSp>
      <p:grpSp>
        <p:nvGrpSpPr>
          <p:cNvPr id="317" name="Group 316">
            <a:extLst>
              <a:ext uri="{FF2B5EF4-FFF2-40B4-BE49-F238E27FC236}">
                <a16:creationId xmlns:a16="http://schemas.microsoft.com/office/drawing/2014/main" id="{2163A301-EAEC-65BE-367E-9D2423289F03}"/>
              </a:ext>
            </a:extLst>
          </p:cNvPr>
          <p:cNvGrpSpPr/>
          <p:nvPr/>
        </p:nvGrpSpPr>
        <p:grpSpPr>
          <a:xfrm>
            <a:off x="8269008" y="2808768"/>
            <a:ext cx="1385420" cy="975370"/>
            <a:chOff x="8985386" y="2132665"/>
            <a:chExt cx="1551154" cy="991963"/>
          </a:xfrm>
        </p:grpSpPr>
        <p:sp>
          <p:nvSpPr>
            <p:cNvPr id="321" name="Rectangle 1">
              <a:extLst>
                <a:ext uri="{FF2B5EF4-FFF2-40B4-BE49-F238E27FC236}">
                  <a16:creationId xmlns:a16="http://schemas.microsoft.com/office/drawing/2014/main" id="{F36385F5-E3D9-B079-14B7-EE3CB609143A}"/>
                </a:ext>
              </a:extLst>
            </p:cNvPr>
            <p:cNvSpPr>
              <a:spLocks noChangeArrowheads="1"/>
            </p:cNvSpPr>
            <p:nvPr/>
          </p:nvSpPr>
          <p:spPr bwMode="auto">
            <a:xfrm>
              <a:off x="8985386" y="2132665"/>
              <a:ext cx="1551154" cy="597433"/>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a:defRPr/>
              </a:pPr>
              <a:r>
                <a:rPr lang="es-ES" altLang="en-US" sz="1090">
                  <a:latin typeface="Avenir Next LT Pro Demi"/>
                  <a:ea typeface="Noto Sans JP"/>
                </a:rPr>
                <a:t>Servicio </a:t>
              </a:r>
            </a:p>
            <a:p>
              <a:pPr>
                <a:defRPr/>
              </a:pPr>
              <a:r>
                <a:rPr lang="es-ES" altLang="en-US" sz="1090">
                  <a:latin typeface="Avenir Next LT Pro Demi"/>
                  <a:ea typeface="Noto Sans JP"/>
                </a:rPr>
                <a:t>de agua </a:t>
              </a:r>
            </a:p>
            <a:p>
              <a:pPr>
                <a:defRPr/>
              </a:pPr>
              <a:r>
                <a:rPr lang="es-ES" altLang="en-US" sz="1090" i="1">
                  <a:solidFill>
                    <a:schemeClr val="tx1">
                      <a:lumMod val="85000"/>
                      <a:lumOff val="15000"/>
                    </a:schemeClr>
                  </a:solidFill>
                  <a:latin typeface="Avenir Next LT Pro"/>
                  <a:ea typeface="Noto Sans JP Medium"/>
                </a:rPr>
                <a:t>(no potable)</a:t>
              </a:r>
            </a:p>
          </p:txBody>
        </p:sp>
        <p:sp>
          <p:nvSpPr>
            <p:cNvPr id="322" name="Rectangle 1">
              <a:extLst>
                <a:ext uri="{FF2B5EF4-FFF2-40B4-BE49-F238E27FC236}">
                  <a16:creationId xmlns:a16="http://schemas.microsoft.com/office/drawing/2014/main" id="{F048516A-FDCD-E0D9-9C53-BC5A65B2D8DF}"/>
                </a:ext>
              </a:extLst>
            </p:cNvPr>
            <p:cNvSpPr>
              <a:spLocks noChangeArrowheads="1"/>
            </p:cNvSpPr>
            <p:nvPr/>
          </p:nvSpPr>
          <p:spPr bwMode="auto">
            <a:xfrm>
              <a:off x="8991436" y="2689541"/>
              <a:ext cx="1110755" cy="435087"/>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r>
                <a:rPr lang="es-ES" altLang="en-US" sz="1090" b="1">
                  <a:solidFill>
                    <a:srgbClr val="14878A"/>
                  </a:solidFill>
                  <a:latin typeface="Avenir Next LT Pro Demi"/>
                  <a:ea typeface="Noto Sans JP Medium"/>
                </a:rPr>
                <a:t>100% de la población</a:t>
              </a:r>
            </a:p>
          </p:txBody>
        </p:sp>
      </p:grpSp>
      <p:grpSp>
        <p:nvGrpSpPr>
          <p:cNvPr id="318" name="Graphic 100">
            <a:extLst>
              <a:ext uri="{FF2B5EF4-FFF2-40B4-BE49-F238E27FC236}">
                <a16:creationId xmlns:a16="http://schemas.microsoft.com/office/drawing/2014/main" id="{986FE0E8-F241-7377-6D3E-DB9E1E09EDEE}"/>
              </a:ext>
            </a:extLst>
          </p:cNvPr>
          <p:cNvGrpSpPr/>
          <p:nvPr/>
        </p:nvGrpSpPr>
        <p:grpSpPr>
          <a:xfrm flipH="1">
            <a:off x="8382334" y="2419091"/>
            <a:ext cx="735181" cy="646502"/>
            <a:chOff x="10874189" y="3998640"/>
            <a:chExt cx="575872" cy="506411"/>
          </a:xfrm>
          <a:solidFill>
            <a:srgbClr val="17948B">
              <a:alpha val="50196"/>
            </a:srgbClr>
          </a:solidFill>
        </p:grpSpPr>
        <p:sp>
          <p:nvSpPr>
            <p:cNvPr id="319" name="Freeform: Shape 318">
              <a:extLst>
                <a:ext uri="{FF2B5EF4-FFF2-40B4-BE49-F238E27FC236}">
                  <a16:creationId xmlns:a16="http://schemas.microsoft.com/office/drawing/2014/main" id="{4E181C2D-59F8-36B3-A4D2-78A27FFBA696}"/>
                </a:ext>
              </a:extLst>
            </p:cNvPr>
            <p:cNvSpPr/>
            <p:nvPr/>
          </p:nvSpPr>
          <p:spPr>
            <a:xfrm>
              <a:off x="10874189" y="3998640"/>
              <a:ext cx="575872" cy="352136"/>
            </a:xfrm>
            <a:custGeom>
              <a:avLst/>
              <a:gdLst>
                <a:gd name="connsiteX0" fmla="*/ 575728 w 575872"/>
                <a:gd name="connsiteY0" fmla="*/ 176360 h 352136"/>
                <a:gd name="connsiteX1" fmla="*/ 543835 w 575872"/>
                <a:gd name="connsiteY1" fmla="*/ 144405 h 352136"/>
                <a:gd name="connsiteX2" fmla="*/ 424006 w 575872"/>
                <a:gd name="connsiteY2" fmla="*/ 144570 h 352136"/>
                <a:gd name="connsiteX3" fmla="*/ 363206 w 575872"/>
                <a:gd name="connsiteY3" fmla="*/ 125916 h 352136"/>
                <a:gd name="connsiteX4" fmla="*/ 351944 w 575872"/>
                <a:gd name="connsiteY4" fmla="*/ 86035 h 352136"/>
                <a:gd name="connsiteX5" fmla="*/ 364586 w 575872"/>
                <a:gd name="connsiteY5" fmla="*/ 82411 h 352136"/>
                <a:gd name="connsiteX6" fmla="*/ 375272 w 575872"/>
                <a:gd name="connsiteY6" fmla="*/ 93488 h 352136"/>
                <a:gd name="connsiteX7" fmla="*/ 460202 w 575872"/>
                <a:gd name="connsiteY7" fmla="*/ 103453 h 352136"/>
                <a:gd name="connsiteX8" fmla="*/ 479144 w 575872"/>
                <a:gd name="connsiteY8" fmla="*/ 38289 h 352136"/>
                <a:gd name="connsiteX9" fmla="*/ 373089 w 575872"/>
                <a:gd name="connsiteY9" fmla="*/ 25750 h 352136"/>
                <a:gd name="connsiteX10" fmla="*/ 350420 w 575872"/>
                <a:gd name="connsiteY10" fmla="*/ 36909 h 352136"/>
                <a:gd name="connsiteX11" fmla="*/ 267014 w 575872"/>
                <a:gd name="connsiteY11" fmla="*/ 36930 h 352136"/>
                <a:gd name="connsiteX12" fmla="*/ 241874 w 575872"/>
                <a:gd name="connsiteY12" fmla="*/ 24370 h 352136"/>
                <a:gd name="connsiteX13" fmla="*/ 206996 w 575872"/>
                <a:gd name="connsiteY13" fmla="*/ 1784 h 352136"/>
                <a:gd name="connsiteX14" fmla="*/ 133575 w 575872"/>
                <a:gd name="connsiteY14" fmla="*/ 45948 h 352136"/>
                <a:gd name="connsiteX15" fmla="*/ 158385 w 575872"/>
                <a:gd name="connsiteY15" fmla="*/ 104915 h 352136"/>
                <a:gd name="connsiteX16" fmla="*/ 221141 w 575872"/>
                <a:gd name="connsiteY16" fmla="*/ 109218 h 352136"/>
                <a:gd name="connsiteX17" fmla="*/ 246136 w 575872"/>
                <a:gd name="connsiteY17" fmla="*/ 86941 h 352136"/>
                <a:gd name="connsiteX18" fmla="*/ 263596 w 575872"/>
                <a:gd name="connsiteY18" fmla="*/ 84882 h 352136"/>
                <a:gd name="connsiteX19" fmla="*/ 258758 w 575872"/>
                <a:gd name="connsiteY19" fmla="*/ 121592 h 352136"/>
                <a:gd name="connsiteX20" fmla="*/ 196825 w 575872"/>
                <a:gd name="connsiteY20" fmla="*/ 144714 h 352136"/>
                <a:gd name="connsiteX21" fmla="*/ 162956 w 575872"/>
                <a:gd name="connsiteY21" fmla="*/ 144323 h 352136"/>
                <a:gd name="connsiteX22" fmla="*/ 17247 w 575872"/>
                <a:gd name="connsiteY22" fmla="*/ 288941 h 352136"/>
                <a:gd name="connsiteX23" fmla="*/ 7590 w 575872"/>
                <a:gd name="connsiteY23" fmla="*/ 314122 h 352136"/>
                <a:gd name="connsiteX24" fmla="*/ 1661 w 575872"/>
                <a:gd name="connsiteY24" fmla="*/ 337079 h 352136"/>
                <a:gd name="connsiteX25" fmla="*/ 21303 w 575872"/>
                <a:gd name="connsiteY25" fmla="*/ 350853 h 352136"/>
                <a:gd name="connsiteX26" fmla="*/ 128675 w 575872"/>
                <a:gd name="connsiteY26" fmla="*/ 352068 h 352136"/>
                <a:gd name="connsiteX27" fmla="*/ 156676 w 575872"/>
                <a:gd name="connsiteY27" fmla="*/ 336976 h 352136"/>
                <a:gd name="connsiteX28" fmla="*/ 145394 w 575872"/>
                <a:gd name="connsiteY28" fmla="*/ 309386 h 352136"/>
                <a:gd name="connsiteX29" fmla="*/ 140988 w 575872"/>
                <a:gd name="connsiteY29" fmla="*/ 273582 h 352136"/>
                <a:gd name="connsiteX30" fmla="*/ 163574 w 575872"/>
                <a:gd name="connsiteY30" fmla="*/ 260425 h 352136"/>
                <a:gd name="connsiteX31" fmla="*/ 200305 w 575872"/>
                <a:gd name="connsiteY31" fmla="*/ 260281 h 352136"/>
                <a:gd name="connsiteX32" fmla="*/ 246651 w 575872"/>
                <a:gd name="connsiteY32" fmla="*/ 275558 h 352136"/>
                <a:gd name="connsiteX33" fmla="*/ 362980 w 575872"/>
                <a:gd name="connsiteY33" fmla="*/ 279408 h 352136"/>
                <a:gd name="connsiteX34" fmla="*/ 430842 w 575872"/>
                <a:gd name="connsiteY34" fmla="*/ 260405 h 352136"/>
                <a:gd name="connsiteX35" fmla="*/ 456290 w 575872"/>
                <a:gd name="connsiteY35" fmla="*/ 260466 h 352136"/>
                <a:gd name="connsiteX36" fmla="*/ 547850 w 575872"/>
                <a:gd name="connsiteY36" fmla="*/ 260405 h 352136"/>
                <a:gd name="connsiteX37" fmla="*/ 575666 w 575872"/>
                <a:gd name="connsiteY37" fmla="*/ 232918 h 352136"/>
                <a:gd name="connsiteX38" fmla="*/ 575707 w 575872"/>
                <a:gd name="connsiteY38" fmla="*/ 176360 h 35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5872" h="352136">
                  <a:moveTo>
                    <a:pt x="575728" y="176360"/>
                  </a:moveTo>
                  <a:cubicBezTo>
                    <a:pt x="575501" y="153959"/>
                    <a:pt x="566195" y="144549"/>
                    <a:pt x="543835" y="144405"/>
                  </a:cubicBezTo>
                  <a:cubicBezTo>
                    <a:pt x="515566" y="144199"/>
                    <a:pt x="452254" y="143664"/>
                    <a:pt x="424006" y="144570"/>
                  </a:cubicBezTo>
                  <a:cubicBezTo>
                    <a:pt x="401337" y="145291"/>
                    <a:pt x="380481" y="144323"/>
                    <a:pt x="363206" y="125916"/>
                  </a:cubicBezTo>
                  <a:cubicBezTo>
                    <a:pt x="354003" y="116116"/>
                    <a:pt x="346591" y="98306"/>
                    <a:pt x="351944" y="86035"/>
                  </a:cubicBezTo>
                  <a:cubicBezTo>
                    <a:pt x="354703" y="79714"/>
                    <a:pt x="359665" y="78952"/>
                    <a:pt x="364586" y="82411"/>
                  </a:cubicBezTo>
                  <a:cubicBezTo>
                    <a:pt x="368704" y="85314"/>
                    <a:pt x="371874" y="89638"/>
                    <a:pt x="375272" y="93488"/>
                  </a:cubicBezTo>
                  <a:cubicBezTo>
                    <a:pt x="398846" y="119986"/>
                    <a:pt x="431356" y="123816"/>
                    <a:pt x="460202" y="103453"/>
                  </a:cubicBezTo>
                  <a:cubicBezTo>
                    <a:pt x="480688" y="89000"/>
                    <a:pt x="489274" y="59413"/>
                    <a:pt x="479144" y="38289"/>
                  </a:cubicBezTo>
                  <a:cubicBezTo>
                    <a:pt x="457443" y="-6884"/>
                    <a:pt x="404467" y="-13390"/>
                    <a:pt x="373089" y="25750"/>
                  </a:cubicBezTo>
                  <a:cubicBezTo>
                    <a:pt x="366789" y="33594"/>
                    <a:pt x="360242" y="37033"/>
                    <a:pt x="350420" y="36909"/>
                  </a:cubicBezTo>
                  <a:cubicBezTo>
                    <a:pt x="322625" y="36539"/>
                    <a:pt x="294809" y="36436"/>
                    <a:pt x="267014" y="36930"/>
                  </a:cubicBezTo>
                  <a:cubicBezTo>
                    <a:pt x="255999" y="37115"/>
                    <a:pt x="248051" y="33286"/>
                    <a:pt x="241874" y="24370"/>
                  </a:cubicBezTo>
                  <a:cubicBezTo>
                    <a:pt x="233412" y="12120"/>
                    <a:pt x="220853" y="5573"/>
                    <a:pt x="206996" y="1784"/>
                  </a:cubicBezTo>
                  <a:cubicBezTo>
                    <a:pt x="176545" y="-6575"/>
                    <a:pt x="138414" y="16752"/>
                    <a:pt x="133575" y="45948"/>
                  </a:cubicBezTo>
                  <a:cubicBezTo>
                    <a:pt x="129416" y="70964"/>
                    <a:pt x="138249" y="90770"/>
                    <a:pt x="158385" y="104915"/>
                  </a:cubicBezTo>
                  <a:cubicBezTo>
                    <a:pt x="177986" y="118689"/>
                    <a:pt x="199070" y="120254"/>
                    <a:pt x="221141" y="109218"/>
                  </a:cubicBezTo>
                  <a:cubicBezTo>
                    <a:pt x="231765" y="103906"/>
                    <a:pt x="238910" y="95691"/>
                    <a:pt x="246136" y="86941"/>
                  </a:cubicBezTo>
                  <a:cubicBezTo>
                    <a:pt x="250934" y="81135"/>
                    <a:pt x="257007" y="76585"/>
                    <a:pt x="263596" y="84882"/>
                  </a:cubicBezTo>
                  <a:cubicBezTo>
                    <a:pt x="269443" y="92253"/>
                    <a:pt x="266314" y="115498"/>
                    <a:pt x="258758" y="121592"/>
                  </a:cubicBezTo>
                  <a:cubicBezTo>
                    <a:pt x="240742" y="136128"/>
                    <a:pt x="222603" y="149511"/>
                    <a:pt x="196825" y="144714"/>
                  </a:cubicBezTo>
                  <a:cubicBezTo>
                    <a:pt x="185892" y="142676"/>
                    <a:pt x="174260" y="144755"/>
                    <a:pt x="162956" y="144323"/>
                  </a:cubicBezTo>
                  <a:cubicBezTo>
                    <a:pt x="82432" y="141173"/>
                    <a:pt x="10514" y="206132"/>
                    <a:pt x="17247" y="288941"/>
                  </a:cubicBezTo>
                  <a:cubicBezTo>
                    <a:pt x="18050" y="298906"/>
                    <a:pt x="15744" y="307430"/>
                    <a:pt x="7590" y="314122"/>
                  </a:cubicBezTo>
                  <a:cubicBezTo>
                    <a:pt x="219" y="320154"/>
                    <a:pt x="-1840" y="328411"/>
                    <a:pt x="1661" y="337079"/>
                  </a:cubicBezTo>
                  <a:cubicBezTo>
                    <a:pt x="5078" y="345520"/>
                    <a:pt x="11811" y="350564"/>
                    <a:pt x="21303" y="350853"/>
                  </a:cubicBezTo>
                  <a:cubicBezTo>
                    <a:pt x="57087" y="351903"/>
                    <a:pt x="92871" y="350194"/>
                    <a:pt x="128675" y="352068"/>
                  </a:cubicBezTo>
                  <a:cubicBezTo>
                    <a:pt x="139855" y="352644"/>
                    <a:pt x="151756" y="349762"/>
                    <a:pt x="156676" y="336976"/>
                  </a:cubicBezTo>
                  <a:cubicBezTo>
                    <a:pt x="161494" y="324457"/>
                    <a:pt x="153959" y="317231"/>
                    <a:pt x="145394" y="309386"/>
                  </a:cubicBezTo>
                  <a:cubicBezTo>
                    <a:pt x="134420" y="299359"/>
                    <a:pt x="137879" y="285503"/>
                    <a:pt x="140988" y="273582"/>
                  </a:cubicBezTo>
                  <a:cubicBezTo>
                    <a:pt x="143623" y="263514"/>
                    <a:pt x="153094" y="260137"/>
                    <a:pt x="163574" y="260425"/>
                  </a:cubicBezTo>
                  <a:cubicBezTo>
                    <a:pt x="175824" y="260755"/>
                    <a:pt x="188157" y="261393"/>
                    <a:pt x="200305" y="260281"/>
                  </a:cubicBezTo>
                  <a:cubicBezTo>
                    <a:pt x="218279" y="258634"/>
                    <a:pt x="232424" y="264069"/>
                    <a:pt x="246651" y="275558"/>
                  </a:cubicBezTo>
                  <a:cubicBezTo>
                    <a:pt x="282106" y="304218"/>
                    <a:pt x="326866" y="307327"/>
                    <a:pt x="362980" y="279408"/>
                  </a:cubicBezTo>
                  <a:cubicBezTo>
                    <a:pt x="384598" y="262690"/>
                    <a:pt x="406011" y="258984"/>
                    <a:pt x="430842" y="260405"/>
                  </a:cubicBezTo>
                  <a:cubicBezTo>
                    <a:pt x="439304" y="260899"/>
                    <a:pt x="447807" y="260487"/>
                    <a:pt x="456290" y="260466"/>
                  </a:cubicBezTo>
                  <a:cubicBezTo>
                    <a:pt x="475150" y="260466"/>
                    <a:pt x="528990" y="260672"/>
                    <a:pt x="547850" y="260405"/>
                  </a:cubicBezTo>
                  <a:cubicBezTo>
                    <a:pt x="567595" y="260116"/>
                    <a:pt x="575357" y="252457"/>
                    <a:pt x="575666" y="232918"/>
                  </a:cubicBezTo>
                  <a:cubicBezTo>
                    <a:pt x="575975" y="214079"/>
                    <a:pt x="575892" y="195219"/>
                    <a:pt x="575707" y="176360"/>
                  </a:cubicBezTo>
                  <a:close/>
                </a:path>
              </a:pathLst>
            </a:custGeom>
            <a:grpFill/>
            <a:ln w="0" cap="flat">
              <a:noFill/>
              <a:prstDash val="solid"/>
              <a:miter/>
            </a:ln>
          </p:spPr>
          <p:txBody>
            <a:bodyPr rtlCol="0" anchor="ctr"/>
            <a:lstStyle/>
            <a:p>
              <a:endParaRPr lang="en-US" sz="1641"/>
            </a:p>
          </p:txBody>
        </p:sp>
        <p:sp>
          <p:nvSpPr>
            <p:cNvPr id="320" name="Freeform: Shape 319">
              <a:extLst>
                <a:ext uri="{FF2B5EF4-FFF2-40B4-BE49-F238E27FC236}">
                  <a16:creationId xmlns:a16="http://schemas.microsoft.com/office/drawing/2014/main" id="{734B98FE-62E9-1AA2-47BF-F05B82F61BB0}"/>
                </a:ext>
              </a:extLst>
            </p:cNvPr>
            <p:cNvSpPr/>
            <p:nvPr/>
          </p:nvSpPr>
          <p:spPr>
            <a:xfrm>
              <a:off x="10895492" y="4380321"/>
              <a:ext cx="100698" cy="124730"/>
            </a:xfrm>
            <a:custGeom>
              <a:avLst/>
              <a:gdLst>
                <a:gd name="connsiteX0" fmla="*/ 58388 w 100698"/>
                <a:gd name="connsiteY0" fmla="*/ 3148 h 124730"/>
                <a:gd name="connsiteX1" fmla="*/ 35657 w 100698"/>
                <a:gd name="connsiteY1" fmla="*/ 7327 h 124730"/>
                <a:gd name="connsiteX2" fmla="*/ 1356 w 100698"/>
                <a:gd name="connsiteY2" fmla="*/ 66192 h 124730"/>
                <a:gd name="connsiteX3" fmla="*/ 17354 w 100698"/>
                <a:gd name="connsiteY3" fmla="*/ 112785 h 124730"/>
                <a:gd name="connsiteX4" fmla="*/ 71606 w 100698"/>
                <a:gd name="connsiteY4" fmla="*/ 119415 h 124730"/>
                <a:gd name="connsiteX5" fmla="*/ 100699 w 100698"/>
                <a:gd name="connsiteY5" fmla="*/ 75642 h 124730"/>
                <a:gd name="connsiteX6" fmla="*/ 58367 w 100698"/>
                <a:gd name="connsiteY6" fmla="*/ 3148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98" h="124730">
                  <a:moveTo>
                    <a:pt x="58388" y="3148"/>
                  </a:moveTo>
                  <a:cubicBezTo>
                    <a:pt x="50729" y="-2844"/>
                    <a:pt x="42184" y="368"/>
                    <a:pt x="35657" y="7327"/>
                  </a:cubicBezTo>
                  <a:cubicBezTo>
                    <a:pt x="19721" y="24313"/>
                    <a:pt x="6524" y="42843"/>
                    <a:pt x="1356" y="66192"/>
                  </a:cubicBezTo>
                  <a:cubicBezTo>
                    <a:pt x="-2844" y="85134"/>
                    <a:pt x="2776" y="101070"/>
                    <a:pt x="17354" y="112785"/>
                  </a:cubicBezTo>
                  <a:cubicBezTo>
                    <a:pt x="33578" y="125818"/>
                    <a:pt x="52046" y="128433"/>
                    <a:pt x="71606" y="119415"/>
                  </a:cubicBezTo>
                  <a:cubicBezTo>
                    <a:pt x="89745" y="111055"/>
                    <a:pt x="97651" y="96025"/>
                    <a:pt x="100699" y="75642"/>
                  </a:cubicBezTo>
                  <a:cubicBezTo>
                    <a:pt x="95551" y="47291"/>
                    <a:pt x="82333" y="21925"/>
                    <a:pt x="58367" y="3148"/>
                  </a:cubicBezTo>
                  <a:close/>
                </a:path>
              </a:pathLst>
            </a:custGeom>
            <a:solidFill>
              <a:schemeClr val="accent2"/>
            </a:solidFill>
            <a:ln w="0" cap="flat">
              <a:noFill/>
              <a:prstDash val="solid"/>
              <a:miter/>
            </a:ln>
          </p:spPr>
          <p:txBody>
            <a:bodyPr rtlCol="0" anchor="ctr"/>
            <a:lstStyle/>
            <a:p>
              <a:endParaRPr lang="en-US" sz="1641"/>
            </a:p>
          </p:txBody>
        </p:sp>
      </p:grpSp>
      <p:sp>
        <p:nvSpPr>
          <p:cNvPr id="315" name="Rectangle 1">
            <a:extLst>
              <a:ext uri="{FF2B5EF4-FFF2-40B4-BE49-F238E27FC236}">
                <a16:creationId xmlns:a16="http://schemas.microsoft.com/office/drawing/2014/main" id="{3C4D6479-1F76-3299-1322-F06EBB54BAB5}"/>
              </a:ext>
            </a:extLst>
          </p:cNvPr>
          <p:cNvSpPr>
            <a:spLocks noChangeArrowheads="1"/>
          </p:cNvSpPr>
          <p:nvPr/>
        </p:nvSpPr>
        <p:spPr bwMode="auto">
          <a:xfrm>
            <a:off x="9547901" y="2720319"/>
            <a:ext cx="1837493" cy="755176"/>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0">
                <a:latin typeface="Avenir Next LT Pro"/>
                <a:ea typeface="Noto Sans JP Medium"/>
              </a:rPr>
              <a:t>Pozo propio: 3% </a:t>
            </a:r>
            <a:endParaRPr lang="es-ES" altLang="en-US" sz="1090">
              <a:latin typeface="Avenir Next LT Pro" panose="020B0504020202020204" pitchFamily="34" charset="0"/>
              <a:ea typeface="Noto Sans JP Medium" panose="020B0600000000000000" pitchFamily="34" charset="-128"/>
            </a:endParaRPr>
          </a:p>
          <a:p>
            <a:pPr lvl="0"/>
            <a:r>
              <a:rPr lang="es-ES" altLang="en-US" sz="1090">
                <a:latin typeface="Avenir Next LT Pro" panose="020B0504020202020204" pitchFamily="34" charset="0"/>
                <a:ea typeface="Noto Sans JP Medium" panose="020B0600000000000000" pitchFamily="34" charset="-128"/>
              </a:rPr>
              <a:t>Pozo comunal: 4%</a:t>
            </a:r>
          </a:p>
          <a:p>
            <a:pPr lvl="0"/>
            <a:r>
              <a:rPr lang="es-ES" altLang="en-US" sz="1090" b="1">
                <a:solidFill>
                  <a:srgbClr val="14878A"/>
                </a:solidFill>
                <a:latin typeface="Avenir Next LT Pro Demi"/>
                <a:ea typeface="Noto Sans JP Medium"/>
              </a:rPr>
              <a:t>Servicio domiciliar por Junta de Agua: 61% </a:t>
            </a:r>
          </a:p>
        </p:txBody>
      </p:sp>
      <p:sp>
        <p:nvSpPr>
          <p:cNvPr id="316" name="Isosceles Triangle 315">
            <a:extLst>
              <a:ext uri="{FF2B5EF4-FFF2-40B4-BE49-F238E27FC236}">
                <a16:creationId xmlns:a16="http://schemas.microsoft.com/office/drawing/2014/main" id="{996F109C-C0F5-A414-3B2F-4A46BD87553E}"/>
              </a:ext>
            </a:extLst>
          </p:cNvPr>
          <p:cNvSpPr/>
          <p:nvPr/>
        </p:nvSpPr>
        <p:spPr>
          <a:xfrm rot="5400000">
            <a:off x="9229761" y="3064425"/>
            <a:ext cx="368667" cy="10052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324" name="TextBox 323">
            <a:extLst>
              <a:ext uri="{FF2B5EF4-FFF2-40B4-BE49-F238E27FC236}">
                <a16:creationId xmlns:a16="http://schemas.microsoft.com/office/drawing/2014/main" id="{D0CD3A8E-7C8C-425C-F36D-9AF32504025C}"/>
              </a:ext>
            </a:extLst>
          </p:cNvPr>
          <p:cNvSpPr txBox="1"/>
          <p:nvPr/>
        </p:nvSpPr>
        <p:spPr>
          <a:xfrm>
            <a:off x="6648374" y="2235253"/>
            <a:ext cx="1249698" cy="757741"/>
          </a:xfrm>
          <a:prstGeom prst="rect">
            <a:avLst/>
          </a:prstGeom>
          <a:noFill/>
        </p:spPr>
        <p:txBody>
          <a:bodyPr wrap="square" lIns="83408" tIns="41705" rIns="83408" bIns="41705" anchor="t">
            <a:spAutoFit/>
          </a:bodyPr>
          <a:lstStyle/>
          <a:p>
            <a:r>
              <a:rPr lang="en-US" sz="1090">
                <a:latin typeface="Avenir Next LT Pro Demi"/>
                <a:ea typeface="Noto Sans JP"/>
              </a:rPr>
              <a:t>Fuentes hídricas</a:t>
            </a:r>
          </a:p>
          <a:p>
            <a:r>
              <a:rPr lang="en-US" sz="1090" b="1">
                <a:solidFill>
                  <a:srgbClr val="EF7E27"/>
                </a:solidFill>
                <a:latin typeface="Avenir Next LT Pro"/>
                <a:ea typeface="Noto Sans JP Medium"/>
              </a:rPr>
              <a:t>6 </a:t>
            </a:r>
            <a:r>
              <a:rPr lang="en-US" sz="1090">
                <a:solidFill>
                  <a:srgbClr val="000000"/>
                </a:solidFill>
                <a:latin typeface="Avenir Next LT Pro"/>
                <a:ea typeface="Noto Sans JP"/>
              </a:rPr>
              <a:t>microcuencas </a:t>
            </a:r>
            <a:endParaRPr lang="en-US" sz="1090">
              <a:latin typeface="Avenir Next LT Pro"/>
              <a:ea typeface="Noto Sans JP"/>
            </a:endParaRPr>
          </a:p>
          <a:p>
            <a:r>
              <a:rPr lang="en-US" sz="1090" b="1">
                <a:solidFill>
                  <a:srgbClr val="EF7E27"/>
                </a:solidFill>
                <a:latin typeface="Avenir Next LT Pro"/>
                <a:ea typeface="Noto Sans JP Medium"/>
              </a:rPr>
              <a:t>17 </a:t>
            </a:r>
            <a:r>
              <a:rPr lang="en-US" sz="1090">
                <a:solidFill>
                  <a:srgbClr val="000000"/>
                </a:solidFill>
                <a:latin typeface="Avenir Next LT Pro"/>
                <a:ea typeface="Noto Sans JP"/>
              </a:rPr>
              <a:t>ríos</a:t>
            </a:r>
            <a:endParaRPr lang="en-US" sz="1090">
              <a:latin typeface="Avenir Next LT Pro"/>
              <a:ea typeface="Noto Sans JP"/>
            </a:endParaRPr>
          </a:p>
          <a:p>
            <a:r>
              <a:rPr lang="en-US" sz="1090" b="1">
                <a:solidFill>
                  <a:srgbClr val="EF7E27"/>
                </a:solidFill>
                <a:latin typeface="Avenir Next LT Pro"/>
                <a:ea typeface="Noto Sans JP Medium"/>
              </a:rPr>
              <a:t>9 </a:t>
            </a:r>
            <a:r>
              <a:rPr lang="en-US" sz="1090">
                <a:solidFill>
                  <a:srgbClr val="000000"/>
                </a:solidFill>
                <a:latin typeface="Avenir Next LT Pro"/>
                <a:ea typeface="Noto Sans JP"/>
              </a:rPr>
              <a:t>quebradas</a:t>
            </a:r>
          </a:p>
        </p:txBody>
      </p:sp>
      <p:pic>
        <p:nvPicPr>
          <p:cNvPr id="325" name="Picture 324">
            <a:extLst>
              <a:ext uri="{FF2B5EF4-FFF2-40B4-BE49-F238E27FC236}">
                <a16:creationId xmlns:a16="http://schemas.microsoft.com/office/drawing/2014/main" id="{C5E013D2-5461-E6DD-CE34-91BCAC876568}"/>
              </a:ext>
            </a:extLst>
          </p:cNvPr>
          <p:cNvPicPr>
            <a:picLocks noChangeAspect="1"/>
          </p:cNvPicPr>
          <p:nvPr/>
        </p:nvPicPr>
        <p:blipFill>
          <a:blip r:embed="rId2"/>
          <a:stretch>
            <a:fillRect/>
          </a:stretch>
        </p:blipFill>
        <p:spPr>
          <a:xfrm>
            <a:off x="5986390" y="2309782"/>
            <a:ext cx="668035" cy="668035"/>
          </a:xfrm>
          <a:prstGeom prst="rect">
            <a:avLst/>
          </a:prstGeom>
        </p:spPr>
      </p:pic>
      <p:sp>
        <p:nvSpPr>
          <p:cNvPr id="327" name="Rectangle: Top Corners Rounded 326">
            <a:extLst>
              <a:ext uri="{FF2B5EF4-FFF2-40B4-BE49-F238E27FC236}">
                <a16:creationId xmlns:a16="http://schemas.microsoft.com/office/drawing/2014/main" id="{F053BF5A-7343-FDC8-80EB-1F4BB22A1094}"/>
              </a:ext>
            </a:extLst>
          </p:cNvPr>
          <p:cNvSpPr/>
          <p:nvPr/>
        </p:nvSpPr>
        <p:spPr>
          <a:xfrm rot="16200000" flipH="1">
            <a:off x="10153071" y="-147298"/>
            <a:ext cx="489845" cy="2030866"/>
          </a:xfrm>
          <a:prstGeom prst="round2SameRect">
            <a:avLst>
              <a:gd name="adj1" fmla="val 24263"/>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00">
              <a:solidFill>
                <a:prstClr val="white"/>
              </a:solidFill>
              <a:latin typeface="Calibri" panose="020F0502020204030204"/>
            </a:endParaRPr>
          </a:p>
        </p:txBody>
      </p:sp>
      <p:sp>
        <p:nvSpPr>
          <p:cNvPr id="328" name="TextBox 327">
            <a:extLst>
              <a:ext uri="{FF2B5EF4-FFF2-40B4-BE49-F238E27FC236}">
                <a16:creationId xmlns:a16="http://schemas.microsoft.com/office/drawing/2014/main" id="{E5BC63DC-0E88-C4BA-2FA9-69D8E4DEACA0}"/>
              </a:ext>
            </a:extLst>
          </p:cNvPr>
          <p:cNvSpPr txBox="1"/>
          <p:nvPr/>
        </p:nvSpPr>
        <p:spPr>
          <a:xfrm>
            <a:off x="10138254" y="699729"/>
            <a:ext cx="1098130" cy="323165"/>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kumimoji="0" sz="1600" b="1" i="0" u="none" strike="noStrike" cap="none" spc="0" normalizeH="0" baseline="0">
                <a:ln>
                  <a:noFill/>
                </a:ln>
                <a:solidFill>
                  <a:srgbClr val="EF7E27"/>
                </a:solidFill>
                <a:effectLst/>
                <a:uLnTx/>
                <a:uFillTx/>
                <a:latin typeface="Avenir Next LT Pro" panose="020B0504020202020204" pitchFamily="34" charset="0"/>
                <a:ea typeface="Noto Sans JP" panose="020B0500000000000000" pitchFamily="34" charset="-128"/>
              </a:defRPr>
            </a:lvl1pPr>
          </a:lstStyle>
          <a:p>
            <a:r>
              <a:rPr lang="en-US" sz="1500"/>
              <a:t>Servicios</a:t>
            </a:r>
          </a:p>
        </p:txBody>
      </p:sp>
      <p:sp>
        <p:nvSpPr>
          <p:cNvPr id="330" name="Rectangle: Top Corners Rounded 329">
            <a:extLst>
              <a:ext uri="{FF2B5EF4-FFF2-40B4-BE49-F238E27FC236}">
                <a16:creationId xmlns:a16="http://schemas.microsoft.com/office/drawing/2014/main" id="{FC527E2C-B746-6221-4E6C-4A935837E510}"/>
              </a:ext>
            </a:extLst>
          </p:cNvPr>
          <p:cNvSpPr/>
          <p:nvPr/>
        </p:nvSpPr>
        <p:spPr>
          <a:xfrm rot="5400000">
            <a:off x="1445920" y="731947"/>
            <a:ext cx="480644" cy="1778879"/>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00">
              <a:solidFill>
                <a:prstClr val="white"/>
              </a:solidFill>
              <a:latin typeface="Avenir Next LT Pro" panose="020B0504020202020204" pitchFamily="34" charset="0"/>
            </a:endParaRPr>
          </a:p>
        </p:txBody>
      </p:sp>
      <p:sp>
        <p:nvSpPr>
          <p:cNvPr id="331" name="TextBox 330">
            <a:extLst>
              <a:ext uri="{FF2B5EF4-FFF2-40B4-BE49-F238E27FC236}">
                <a16:creationId xmlns:a16="http://schemas.microsoft.com/office/drawing/2014/main" id="{0EF17134-578E-5A3F-B1DA-6E5473DC6EAA}"/>
              </a:ext>
            </a:extLst>
          </p:cNvPr>
          <p:cNvSpPr txBox="1"/>
          <p:nvPr/>
        </p:nvSpPr>
        <p:spPr>
          <a:xfrm>
            <a:off x="1259500" y="1457600"/>
            <a:ext cx="1187783" cy="323165"/>
          </a:xfrm>
          <a:prstGeom prst="rect">
            <a:avLst/>
          </a:prstGeom>
          <a:noFill/>
        </p:spPr>
        <p:txBody>
          <a:bodyPr wrap="square" rtlCol="0">
            <a:spAutoFit/>
          </a:bodyPr>
          <a:lstStyle/>
          <a:p>
            <a:pPr>
              <a:defRPr/>
            </a:pPr>
            <a:r>
              <a:rPr lang="en-US" sz="1500" b="1">
                <a:solidFill>
                  <a:srgbClr val="EF7E27"/>
                </a:solidFill>
                <a:latin typeface="Avenir Next LT Pro" panose="020B0504020202020204" pitchFamily="34" charset="0"/>
                <a:ea typeface="Noto Sans JP" panose="020B0500000000000000" pitchFamily="34" charset="-128"/>
              </a:rPr>
              <a:t>Economía</a:t>
            </a:r>
          </a:p>
        </p:txBody>
      </p:sp>
      <p:sp>
        <p:nvSpPr>
          <p:cNvPr id="333" name="Rectangle: Top Corners Rounded 332">
            <a:extLst>
              <a:ext uri="{FF2B5EF4-FFF2-40B4-BE49-F238E27FC236}">
                <a16:creationId xmlns:a16="http://schemas.microsoft.com/office/drawing/2014/main" id="{6AC0FD6B-483C-11CC-45D4-0B87A15C9A79}"/>
              </a:ext>
            </a:extLst>
          </p:cNvPr>
          <p:cNvSpPr/>
          <p:nvPr/>
        </p:nvSpPr>
        <p:spPr>
          <a:xfrm rot="16200000" flipH="1">
            <a:off x="6778393" y="-119536"/>
            <a:ext cx="489845" cy="1972605"/>
          </a:xfrm>
          <a:prstGeom prst="round2SameRect">
            <a:avLst>
              <a:gd name="adj1" fmla="val 24263"/>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00">
              <a:solidFill>
                <a:prstClr val="white"/>
              </a:solidFill>
              <a:latin typeface="Calibri" panose="020F0502020204030204"/>
            </a:endParaRPr>
          </a:p>
        </p:txBody>
      </p:sp>
      <p:sp>
        <p:nvSpPr>
          <p:cNvPr id="334" name="TextBox 333">
            <a:extLst>
              <a:ext uri="{FF2B5EF4-FFF2-40B4-BE49-F238E27FC236}">
                <a16:creationId xmlns:a16="http://schemas.microsoft.com/office/drawing/2014/main" id="{F28EACF8-6BE5-680E-B85D-11F156B6768D}"/>
              </a:ext>
            </a:extLst>
          </p:cNvPr>
          <p:cNvSpPr txBox="1"/>
          <p:nvPr/>
        </p:nvSpPr>
        <p:spPr>
          <a:xfrm>
            <a:off x="6672129" y="698360"/>
            <a:ext cx="1146415" cy="323165"/>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kumimoji="0" sz="1600" b="1" i="0" u="none" strike="noStrike" cap="none" spc="0" normalizeH="0" baseline="0">
                <a:ln>
                  <a:noFill/>
                </a:ln>
                <a:solidFill>
                  <a:srgbClr val="EF7E27"/>
                </a:solidFill>
                <a:effectLst/>
                <a:uLnTx/>
                <a:uFillTx/>
                <a:latin typeface="Avenir Next LT Pro" panose="020B0504020202020204" pitchFamily="34" charset="0"/>
                <a:ea typeface="Noto Sans JP" panose="020B0500000000000000" pitchFamily="34" charset="-128"/>
              </a:defRPr>
            </a:lvl1pPr>
          </a:lstStyle>
          <a:p>
            <a:r>
              <a:rPr lang="en-US" sz="1500"/>
              <a:t>Territorio</a:t>
            </a:r>
          </a:p>
        </p:txBody>
      </p:sp>
      <p:cxnSp>
        <p:nvCxnSpPr>
          <p:cNvPr id="338" name="Straight Connector 337">
            <a:extLst>
              <a:ext uri="{FF2B5EF4-FFF2-40B4-BE49-F238E27FC236}">
                <a16:creationId xmlns:a16="http://schemas.microsoft.com/office/drawing/2014/main" id="{54BF9F39-C892-7A39-A6B1-7EA718684088}"/>
              </a:ext>
            </a:extLst>
          </p:cNvPr>
          <p:cNvCxnSpPr>
            <a:cxnSpLocks/>
          </p:cNvCxnSpPr>
          <p:nvPr/>
        </p:nvCxnSpPr>
        <p:spPr>
          <a:xfrm>
            <a:off x="5563558" y="3596874"/>
            <a:ext cx="2258827" cy="0"/>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654F1980-2FDD-DAF8-A052-B579938C88EF}"/>
              </a:ext>
            </a:extLst>
          </p:cNvPr>
          <p:cNvGrpSpPr/>
          <p:nvPr/>
        </p:nvGrpSpPr>
        <p:grpSpPr>
          <a:xfrm>
            <a:off x="859481" y="1420245"/>
            <a:ext cx="400028" cy="400028"/>
            <a:chOff x="859481" y="1420245"/>
            <a:chExt cx="400028" cy="400028"/>
          </a:xfrm>
        </p:grpSpPr>
        <p:sp>
          <p:nvSpPr>
            <p:cNvPr id="340" name="Oval 339">
              <a:extLst>
                <a:ext uri="{FF2B5EF4-FFF2-40B4-BE49-F238E27FC236}">
                  <a16:creationId xmlns:a16="http://schemas.microsoft.com/office/drawing/2014/main" id="{2399A2DB-C29C-AE66-0D9C-D67F0F74D1D8}"/>
                </a:ext>
              </a:extLst>
            </p:cNvPr>
            <p:cNvSpPr/>
            <p:nvPr/>
          </p:nvSpPr>
          <p:spPr>
            <a:xfrm>
              <a:off x="859481" y="1420245"/>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341" name="Picture 340">
              <a:extLst>
                <a:ext uri="{FF2B5EF4-FFF2-40B4-BE49-F238E27FC236}">
                  <a16:creationId xmlns:a16="http://schemas.microsoft.com/office/drawing/2014/main" id="{1715B558-F042-9645-7DBE-1077CAAD7BC2}"/>
                </a:ext>
              </a:extLst>
            </p:cNvPr>
            <p:cNvPicPr>
              <a:picLocks noChangeAspect="1"/>
            </p:cNvPicPr>
            <p:nvPr/>
          </p:nvPicPr>
          <p:blipFill>
            <a:blip r:embed="rId3"/>
            <a:stretch>
              <a:fillRect/>
            </a:stretch>
          </p:blipFill>
          <p:spPr>
            <a:xfrm>
              <a:off x="885066" y="1445830"/>
              <a:ext cx="348858" cy="348858"/>
            </a:xfrm>
            <a:prstGeom prst="rect">
              <a:avLst/>
            </a:prstGeom>
          </p:spPr>
        </p:pic>
      </p:grpSp>
      <p:grpSp>
        <p:nvGrpSpPr>
          <p:cNvPr id="335" name="Group 334">
            <a:extLst>
              <a:ext uri="{FF2B5EF4-FFF2-40B4-BE49-F238E27FC236}">
                <a16:creationId xmlns:a16="http://schemas.microsoft.com/office/drawing/2014/main" id="{C767D2C1-CF0C-5992-B64B-CAFB252A3FF9}"/>
              </a:ext>
            </a:extLst>
          </p:cNvPr>
          <p:cNvGrpSpPr/>
          <p:nvPr/>
        </p:nvGrpSpPr>
        <p:grpSpPr>
          <a:xfrm>
            <a:off x="3618879" y="3366470"/>
            <a:ext cx="1816375" cy="480644"/>
            <a:chOff x="3759698" y="1020604"/>
            <a:chExt cx="1847282" cy="488823"/>
          </a:xfrm>
        </p:grpSpPr>
        <p:sp>
          <p:nvSpPr>
            <p:cNvPr id="336" name="Rectangle: Top Corners Rounded 335">
              <a:extLst>
                <a:ext uri="{FF2B5EF4-FFF2-40B4-BE49-F238E27FC236}">
                  <a16:creationId xmlns:a16="http://schemas.microsoft.com/office/drawing/2014/main" id="{5E43D5B0-5653-F695-8C39-611935DC2C09}"/>
                </a:ext>
              </a:extLst>
            </p:cNvPr>
            <p:cNvSpPr/>
            <p:nvPr/>
          </p:nvSpPr>
          <p:spPr>
            <a:xfrm rot="5400000">
              <a:off x="4438927" y="341375"/>
              <a:ext cx="488823" cy="1847282"/>
            </a:xfrm>
            <a:prstGeom prst="round2SameRect">
              <a:avLst>
                <a:gd name="adj1" fmla="val 28588"/>
                <a:gd name="adj2" fmla="val 0"/>
              </a:avLst>
            </a:prstGeom>
            <a:solidFill>
              <a:srgbClr val="FFE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00" dirty="0">
                <a:solidFill>
                  <a:prstClr val="white"/>
                </a:solidFill>
                <a:latin typeface="Avenir Next LT Pro" panose="020B0504020202020204" pitchFamily="34" charset="0"/>
              </a:endParaRPr>
            </a:p>
          </p:txBody>
        </p:sp>
        <p:sp>
          <p:nvSpPr>
            <p:cNvPr id="337" name="TextBox 336">
              <a:extLst>
                <a:ext uri="{FF2B5EF4-FFF2-40B4-BE49-F238E27FC236}">
                  <a16:creationId xmlns:a16="http://schemas.microsoft.com/office/drawing/2014/main" id="{B5676E33-5C6F-6FFD-5648-F8AAEFCCD09D}"/>
                </a:ext>
              </a:extLst>
            </p:cNvPr>
            <p:cNvSpPr txBox="1"/>
            <p:nvPr/>
          </p:nvSpPr>
          <p:spPr>
            <a:xfrm>
              <a:off x="4259545" y="1098442"/>
              <a:ext cx="1207994" cy="328664"/>
            </a:xfrm>
            <a:prstGeom prst="rect">
              <a:avLst/>
            </a:prstGeom>
            <a:noFill/>
          </p:spPr>
          <p:txBody>
            <a:bodyPr wrap="square" rtlCol="0">
              <a:spAutoFit/>
            </a:bodyPr>
            <a:lstStyle/>
            <a:p>
              <a:pPr>
                <a:defRPr/>
              </a:pPr>
              <a:r>
                <a:rPr lang="en-US" sz="1500" b="1">
                  <a:solidFill>
                    <a:srgbClr val="EF7E27"/>
                  </a:solidFill>
                  <a:latin typeface="Avenir Next LT Pro" panose="020B0504020202020204" pitchFamily="34" charset="0"/>
                  <a:ea typeface="Noto Sans JP" panose="020B0500000000000000" pitchFamily="34" charset="-128"/>
                </a:rPr>
                <a:t>Población</a:t>
              </a:r>
            </a:p>
          </p:txBody>
        </p:sp>
      </p:grpSp>
      <p:grpSp>
        <p:nvGrpSpPr>
          <p:cNvPr id="342" name="Group 341">
            <a:extLst>
              <a:ext uri="{FF2B5EF4-FFF2-40B4-BE49-F238E27FC236}">
                <a16:creationId xmlns:a16="http://schemas.microsoft.com/office/drawing/2014/main" id="{53EB4187-F0A9-1647-F5B1-ED6B0C993FD5}"/>
              </a:ext>
            </a:extLst>
          </p:cNvPr>
          <p:cNvGrpSpPr/>
          <p:nvPr/>
        </p:nvGrpSpPr>
        <p:grpSpPr>
          <a:xfrm>
            <a:off x="3751492" y="3401054"/>
            <a:ext cx="400028" cy="400028"/>
            <a:chOff x="2970193" y="1411204"/>
            <a:chExt cx="406835" cy="406835"/>
          </a:xfrm>
        </p:grpSpPr>
        <p:sp>
          <p:nvSpPr>
            <p:cNvPr id="343" name="Oval 342">
              <a:extLst>
                <a:ext uri="{FF2B5EF4-FFF2-40B4-BE49-F238E27FC236}">
                  <a16:creationId xmlns:a16="http://schemas.microsoft.com/office/drawing/2014/main" id="{CA5A34B1-BF60-04F0-1E44-67717B3F5EE8}"/>
                </a:ext>
              </a:extLst>
            </p:cNvPr>
            <p:cNvSpPr/>
            <p:nvPr/>
          </p:nvSpPr>
          <p:spPr>
            <a:xfrm>
              <a:off x="2970193" y="1411204"/>
              <a:ext cx="406835" cy="406835"/>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500"/>
            </a:p>
          </p:txBody>
        </p:sp>
        <p:pic>
          <p:nvPicPr>
            <p:cNvPr id="344" name="Picture 343">
              <a:extLst>
                <a:ext uri="{FF2B5EF4-FFF2-40B4-BE49-F238E27FC236}">
                  <a16:creationId xmlns:a16="http://schemas.microsoft.com/office/drawing/2014/main" id="{61103EC2-821C-2469-D7AC-8C6C7E9AF73A}"/>
                </a:ext>
              </a:extLst>
            </p:cNvPr>
            <p:cNvPicPr>
              <a:picLocks noChangeAspect="1"/>
            </p:cNvPicPr>
            <p:nvPr/>
          </p:nvPicPr>
          <p:blipFill>
            <a:blip r:embed="rId4"/>
            <a:stretch>
              <a:fillRect/>
            </a:stretch>
          </p:blipFill>
          <p:spPr>
            <a:xfrm>
              <a:off x="3013913" y="1454924"/>
              <a:ext cx="319395" cy="319395"/>
            </a:xfrm>
            <a:prstGeom prst="rect">
              <a:avLst/>
            </a:prstGeom>
          </p:spPr>
        </p:pic>
      </p:grpSp>
      <p:grpSp>
        <p:nvGrpSpPr>
          <p:cNvPr id="9" name="Group 8">
            <a:extLst>
              <a:ext uri="{FF2B5EF4-FFF2-40B4-BE49-F238E27FC236}">
                <a16:creationId xmlns:a16="http://schemas.microsoft.com/office/drawing/2014/main" id="{74066480-BD2E-B78E-57D6-F8FF7355E5D2}"/>
              </a:ext>
            </a:extLst>
          </p:cNvPr>
          <p:cNvGrpSpPr/>
          <p:nvPr/>
        </p:nvGrpSpPr>
        <p:grpSpPr>
          <a:xfrm>
            <a:off x="6243000" y="666165"/>
            <a:ext cx="400028" cy="400028"/>
            <a:chOff x="6243000" y="666165"/>
            <a:chExt cx="400028" cy="400028"/>
          </a:xfrm>
        </p:grpSpPr>
        <p:sp>
          <p:nvSpPr>
            <p:cNvPr id="346" name="Oval 345">
              <a:extLst>
                <a:ext uri="{FF2B5EF4-FFF2-40B4-BE49-F238E27FC236}">
                  <a16:creationId xmlns:a16="http://schemas.microsoft.com/office/drawing/2014/main" id="{5CE7A6B6-632C-429B-2318-1467A1AC15DE}"/>
                </a:ext>
              </a:extLst>
            </p:cNvPr>
            <p:cNvSpPr/>
            <p:nvPr/>
          </p:nvSpPr>
          <p:spPr>
            <a:xfrm>
              <a:off x="6243000" y="666165"/>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347" name="Picture 346">
              <a:extLst>
                <a:ext uri="{FF2B5EF4-FFF2-40B4-BE49-F238E27FC236}">
                  <a16:creationId xmlns:a16="http://schemas.microsoft.com/office/drawing/2014/main" id="{EBBC445A-BD52-79C3-85BD-D68A4A9364E2}"/>
                </a:ext>
              </a:extLst>
            </p:cNvPr>
            <p:cNvPicPr>
              <a:picLocks noChangeAspect="1"/>
            </p:cNvPicPr>
            <p:nvPr/>
          </p:nvPicPr>
          <p:blipFill>
            <a:blip r:embed="rId5"/>
            <a:stretch>
              <a:fillRect/>
            </a:stretch>
          </p:blipFill>
          <p:spPr>
            <a:xfrm>
              <a:off x="6283855" y="707020"/>
              <a:ext cx="312229" cy="312229"/>
            </a:xfrm>
            <a:prstGeom prst="rect">
              <a:avLst/>
            </a:prstGeom>
          </p:spPr>
        </p:pic>
      </p:grpSp>
      <p:grpSp>
        <p:nvGrpSpPr>
          <p:cNvPr id="10" name="Group 9">
            <a:extLst>
              <a:ext uri="{FF2B5EF4-FFF2-40B4-BE49-F238E27FC236}">
                <a16:creationId xmlns:a16="http://schemas.microsoft.com/office/drawing/2014/main" id="{2FD611BD-CBA3-1A62-A5CB-DE22AA448536}"/>
              </a:ext>
            </a:extLst>
          </p:cNvPr>
          <p:cNvGrpSpPr/>
          <p:nvPr/>
        </p:nvGrpSpPr>
        <p:grpSpPr>
          <a:xfrm>
            <a:off x="9663277" y="670667"/>
            <a:ext cx="400028" cy="400028"/>
            <a:chOff x="9663277" y="670667"/>
            <a:chExt cx="400028" cy="400028"/>
          </a:xfrm>
        </p:grpSpPr>
        <p:sp>
          <p:nvSpPr>
            <p:cNvPr id="349" name="Oval 348">
              <a:extLst>
                <a:ext uri="{FF2B5EF4-FFF2-40B4-BE49-F238E27FC236}">
                  <a16:creationId xmlns:a16="http://schemas.microsoft.com/office/drawing/2014/main" id="{87C88B9D-7734-3418-4420-A80D4172A5D0}"/>
                </a:ext>
              </a:extLst>
            </p:cNvPr>
            <p:cNvSpPr/>
            <p:nvPr/>
          </p:nvSpPr>
          <p:spPr>
            <a:xfrm>
              <a:off x="9663277" y="670667"/>
              <a:ext cx="400028" cy="400028"/>
            </a:xfrm>
            <a:prstGeom prst="ellipse">
              <a:avLst/>
            </a:prstGeom>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endParaRPr lang="en-US" sz="1641"/>
            </a:p>
          </p:txBody>
        </p:sp>
        <p:pic>
          <p:nvPicPr>
            <p:cNvPr id="350" name="Picture 349">
              <a:extLst>
                <a:ext uri="{FF2B5EF4-FFF2-40B4-BE49-F238E27FC236}">
                  <a16:creationId xmlns:a16="http://schemas.microsoft.com/office/drawing/2014/main" id="{91FF2CA2-E5D0-9B80-7B19-1B23F2AE0B3F}"/>
                </a:ext>
              </a:extLst>
            </p:cNvPr>
            <p:cNvPicPr>
              <a:picLocks noChangeAspect="1"/>
            </p:cNvPicPr>
            <p:nvPr/>
          </p:nvPicPr>
          <p:blipFill>
            <a:blip r:embed="rId6"/>
            <a:stretch>
              <a:fillRect/>
            </a:stretch>
          </p:blipFill>
          <p:spPr>
            <a:xfrm>
              <a:off x="9701534" y="708924"/>
              <a:ext cx="323514" cy="323514"/>
            </a:xfrm>
            <a:prstGeom prst="rect">
              <a:avLst/>
            </a:prstGeom>
          </p:spPr>
        </p:pic>
      </p:grpSp>
      <p:sp>
        <p:nvSpPr>
          <p:cNvPr id="352" name="TextBox 351">
            <a:extLst>
              <a:ext uri="{FF2B5EF4-FFF2-40B4-BE49-F238E27FC236}">
                <a16:creationId xmlns:a16="http://schemas.microsoft.com/office/drawing/2014/main" id="{27B807ED-DFB5-4FAD-9F6B-A9411938A753}"/>
              </a:ext>
            </a:extLst>
          </p:cNvPr>
          <p:cNvSpPr txBox="1"/>
          <p:nvPr/>
        </p:nvSpPr>
        <p:spPr>
          <a:xfrm>
            <a:off x="1709930" y="4466293"/>
            <a:ext cx="1719483" cy="427809"/>
          </a:xfrm>
          <a:prstGeom prst="rect">
            <a:avLst/>
          </a:prstGeom>
          <a:noFill/>
        </p:spPr>
        <p:txBody>
          <a:bodyPr wrap="square">
            <a:spAutoFit/>
          </a:bodyPr>
          <a:lstStyle/>
          <a:p>
            <a:r>
              <a:rPr lang="en-US" sz="1090">
                <a:latin typeface="Avenir Next LT Pro Demi"/>
                <a:ea typeface="Noto Sans JP"/>
              </a:rPr>
              <a:t>Ingreso per cápita</a:t>
            </a:r>
          </a:p>
          <a:p>
            <a:r>
              <a:rPr lang="en-US" sz="1090" b="1">
                <a:solidFill>
                  <a:srgbClr val="14878A"/>
                </a:solidFill>
                <a:ea typeface="Noto Sans JP Medium"/>
              </a:rPr>
              <a:t>3,247 </a:t>
            </a:r>
            <a:r>
              <a:rPr lang="en-US" sz="1090">
                <a:solidFill>
                  <a:schemeClr val="accent1"/>
                </a:solidFill>
                <a:latin typeface="Avenir Next LT Pro Demi"/>
                <a:ea typeface="Noto Sans JP"/>
              </a:rPr>
              <a:t>(PPA en USD)</a:t>
            </a:r>
          </a:p>
        </p:txBody>
      </p:sp>
      <p:pic>
        <p:nvPicPr>
          <p:cNvPr id="353" name="Picture 352">
            <a:extLst>
              <a:ext uri="{FF2B5EF4-FFF2-40B4-BE49-F238E27FC236}">
                <a16:creationId xmlns:a16="http://schemas.microsoft.com/office/drawing/2014/main" id="{B31B3940-6698-AA7F-8ED1-350051E69037}"/>
              </a:ext>
            </a:extLst>
          </p:cNvPr>
          <p:cNvPicPr>
            <a:picLocks noChangeAspect="1"/>
          </p:cNvPicPr>
          <p:nvPr/>
        </p:nvPicPr>
        <p:blipFill>
          <a:blip r:embed="rId7"/>
          <a:stretch>
            <a:fillRect/>
          </a:stretch>
        </p:blipFill>
        <p:spPr>
          <a:xfrm>
            <a:off x="891685" y="4271816"/>
            <a:ext cx="842894" cy="842894"/>
          </a:xfrm>
          <a:prstGeom prst="rect">
            <a:avLst/>
          </a:prstGeom>
        </p:spPr>
      </p:pic>
      <p:sp>
        <p:nvSpPr>
          <p:cNvPr id="355" name="TextBox 354">
            <a:extLst>
              <a:ext uri="{FF2B5EF4-FFF2-40B4-BE49-F238E27FC236}">
                <a16:creationId xmlns:a16="http://schemas.microsoft.com/office/drawing/2014/main" id="{7A2FA453-2E0E-5DFB-8D20-A904287AF68B}"/>
              </a:ext>
            </a:extLst>
          </p:cNvPr>
          <p:cNvSpPr txBox="1"/>
          <p:nvPr/>
        </p:nvSpPr>
        <p:spPr>
          <a:xfrm>
            <a:off x="8269008" y="4566202"/>
            <a:ext cx="1582265" cy="427809"/>
          </a:xfrm>
          <a:prstGeom prst="rect">
            <a:avLst/>
          </a:prstGeom>
          <a:noFill/>
        </p:spPr>
        <p:txBody>
          <a:bodyPr wrap="square" rtlCol="0">
            <a:spAutoFit/>
          </a:bodyPr>
          <a:lstStyle/>
          <a:p>
            <a:r>
              <a:rPr lang="en-US" sz="1090" b="1">
                <a:solidFill>
                  <a:srgbClr val="14878A"/>
                </a:solidFill>
                <a:latin typeface="Avenir Next LT Pro Demi"/>
                <a:ea typeface="Noto Sans JP Medium"/>
              </a:rPr>
              <a:t>16</a:t>
            </a:r>
            <a:r>
              <a:rPr lang="en-US" sz="1090"/>
              <a:t> </a:t>
            </a:r>
            <a:r>
              <a:rPr lang="en-US" sz="1090">
                <a:latin typeface="Avenir Next LT Pro Demi"/>
                <a:ea typeface="Noto Sans JP"/>
              </a:rPr>
              <a:t>Organizaciones sociales existentes </a:t>
            </a:r>
          </a:p>
        </p:txBody>
      </p:sp>
      <p:pic>
        <p:nvPicPr>
          <p:cNvPr id="356" name="Picture 355">
            <a:extLst>
              <a:ext uri="{FF2B5EF4-FFF2-40B4-BE49-F238E27FC236}">
                <a16:creationId xmlns:a16="http://schemas.microsoft.com/office/drawing/2014/main" id="{C8FAEE99-B0CB-2E57-EF0F-5EE2CD224EA1}"/>
              </a:ext>
            </a:extLst>
          </p:cNvPr>
          <p:cNvPicPr>
            <a:picLocks noChangeAspect="1"/>
          </p:cNvPicPr>
          <p:nvPr/>
        </p:nvPicPr>
        <p:blipFill>
          <a:blip r:embed="rId8"/>
          <a:stretch>
            <a:fillRect/>
          </a:stretch>
        </p:blipFill>
        <p:spPr>
          <a:xfrm>
            <a:off x="8257536" y="3827553"/>
            <a:ext cx="910914" cy="910913"/>
          </a:xfrm>
          <a:prstGeom prst="rect">
            <a:avLst/>
          </a:prstGeom>
        </p:spPr>
      </p:pic>
      <p:sp>
        <p:nvSpPr>
          <p:cNvPr id="358" name="TextBox 357">
            <a:extLst>
              <a:ext uri="{FF2B5EF4-FFF2-40B4-BE49-F238E27FC236}">
                <a16:creationId xmlns:a16="http://schemas.microsoft.com/office/drawing/2014/main" id="{291C3E98-C94E-6FFA-B1CA-D6F986986858}"/>
              </a:ext>
            </a:extLst>
          </p:cNvPr>
          <p:cNvSpPr txBox="1"/>
          <p:nvPr/>
        </p:nvSpPr>
        <p:spPr>
          <a:xfrm>
            <a:off x="4637224" y="2226993"/>
            <a:ext cx="983082" cy="763286"/>
          </a:xfrm>
          <a:prstGeom prst="rect">
            <a:avLst/>
          </a:prstGeom>
          <a:noFill/>
        </p:spPr>
        <p:txBody>
          <a:bodyPr wrap="square">
            <a:spAutoFit/>
          </a:bodyPr>
          <a:lstStyle/>
          <a:p>
            <a:r>
              <a:rPr lang="es-ES" sz="1090">
                <a:latin typeface="Avenir Next LT Pro Demi"/>
                <a:ea typeface="Noto Sans JP"/>
              </a:rPr>
              <a:t>Lluvia promedio anual </a:t>
            </a:r>
          </a:p>
          <a:p>
            <a:r>
              <a:rPr lang="es-ES" sz="1090" b="1">
                <a:solidFill>
                  <a:schemeClr val="accent5">
                    <a:lumMod val="75000"/>
                  </a:schemeClr>
                </a:solidFill>
                <a:latin typeface="Avenir Next LT Pro"/>
                <a:ea typeface="Noto Sans JP"/>
              </a:rPr>
              <a:t>1,404 mm</a:t>
            </a:r>
          </a:p>
        </p:txBody>
      </p:sp>
      <p:grpSp>
        <p:nvGrpSpPr>
          <p:cNvPr id="359" name="Group 358">
            <a:extLst>
              <a:ext uri="{FF2B5EF4-FFF2-40B4-BE49-F238E27FC236}">
                <a16:creationId xmlns:a16="http://schemas.microsoft.com/office/drawing/2014/main" id="{6EFEFA8E-A39D-5326-C0B7-C66B200B3412}"/>
              </a:ext>
            </a:extLst>
          </p:cNvPr>
          <p:cNvGrpSpPr/>
          <p:nvPr/>
        </p:nvGrpSpPr>
        <p:grpSpPr>
          <a:xfrm>
            <a:off x="3957919" y="2269827"/>
            <a:ext cx="713032" cy="731424"/>
            <a:chOff x="6169497" y="2169740"/>
            <a:chExt cx="725164" cy="743871"/>
          </a:xfrm>
        </p:grpSpPr>
        <p:grpSp>
          <p:nvGrpSpPr>
            <p:cNvPr id="360" name="Graphic 156">
              <a:extLst>
                <a:ext uri="{FF2B5EF4-FFF2-40B4-BE49-F238E27FC236}">
                  <a16:creationId xmlns:a16="http://schemas.microsoft.com/office/drawing/2014/main" id="{D221C21D-5E3B-CD02-2D72-10FE179A3CB9}"/>
                </a:ext>
              </a:extLst>
            </p:cNvPr>
            <p:cNvGrpSpPr/>
            <p:nvPr/>
          </p:nvGrpSpPr>
          <p:grpSpPr>
            <a:xfrm>
              <a:off x="6169497" y="2169740"/>
              <a:ext cx="656641" cy="667466"/>
              <a:chOff x="1714694" y="6046849"/>
              <a:chExt cx="532290" cy="541065"/>
            </a:xfrm>
            <a:solidFill>
              <a:srgbClr val="FFA861"/>
            </a:solidFill>
          </p:grpSpPr>
          <p:sp>
            <p:nvSpPr>
              <p:cNvPr id="362" name="Freeform: Shape 361">
                <a:extLst>
                  <a:ext uri="{FF2B5EF4-FFF2-40B4-BE49-F238E27FC236}">
                    <a16:creationId xmlns:a16="http://schemas.microsoft.com/office/drawing/2014/main" id="{37E3981F-96FB-C5EA-191F-1BB15B1CDCBE}"/>
                  </a:ext>
                </a:extLst>
              </p:cNvPr>
              <p:cNvSpPr/>
              <p:nvPr/>
            </p:nvSpPr>
            <p:spPr>
              <a:xfrm>
                <a:off x="1924106" y="6046849"/>
                <a:ext cx="322878" cy="218150"/>
              </a:xfrm>
              <a:custGeom>
                <a:avLst/>
                <a:gdLst>
                  <a:gd name="connsiteX0" fmla="*/ 0 w 322878"/>
                  <a:gd name="connsiteY0" fmla="*/ 165798 h 218150"/>
                  <a:gd name="connsiteX1" fmla="*/ 52353 w 322878"/>
                  <a:gd name="connsiteY1" fmla="*/ 218151 h 218150"/>
                  <a:gd name="connsiteX2" fmla="*/ 253075 w 322878"/>
                  <a:gd name="connsiteY2" fmla="*/ 218151 h 218150"/>
                  <a:gd name="connsiteX3" fmla="*/ 322879 w 322878"/>
                  <a:gd name="connsiteY3" fmla="*/ 148347 h 218150"/>
                  <a:gd name="connsiteX4" fmla="*/ 253075 w 322878"/>
                  <a:gd name="connsiteY4" fmla="*/ 78544 h 218150"/>
                  <a:gd name="connsiteX5" fmla="*/ 242767 w 322878"/>
                  <a:gd name="connsiteY5" fmla="*/ 79330 h 218150"/>
                  <a:gd name="connsiteX6" fmla="*/ 148346 w 322878"/>
                  <a:gd name="connsiteY6" fmla="*/ 0 h 218150"/>
                  <a:gd name="connsiteX7" fmla="*/ 52355 w 322878"/>
                  <a:gd name="connsiteY7" fmla="*/ 95992 h 218150"/>
                  <a:gd name="connsiteX8" fmla="*/ 54024 w 322878"/>
                  <a:gd name="connsiteY8" fmla="*/ 113443 h 218150"/>
                  <a:gd name="connsiteX9" fmla="*/ 2 w 322878"/>
                  <a:gd name="connsiteY9" fmla="*/ 165795 h 21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878" h="218150">
                    <a:moveTo>
                      <a:pt x="0" y="165798"/>
                    </a:moveTo>
                    <a:cubicBezTo>
                      <a:pt x="0" y="194688"/>
                      <a:pt x="23466" y="218151"/>
                      <a:pt x="52353" y="218151"/>
                    </a:cubicBezTo>
                    <a:lnTo>
                      <a:pt x="253075" y="218151"/>
                    </a:lnTo>
                    <a:cubicBezTo>
                      <a:pt x="291563" y="218151"/>
                      <a:pt x="322879" y="186831"/>
                      <a:pt x="322879" y="148347"/>
                    </a:cubicBezTo>
                    <a:cubicBezTo>
                      <a:pt x="322879" y="109863"/>
                      <a:pt x="291559" y="78544"/>
                      <a:pt x="253075" y="78544"/>
                    </a:cubicBezTo>
                    <a:cubicBezTo>
                      <a:pt x="249665" y="78544"/>
                      <a:pt x="246177" y="78813"/>
                      <a:pt x="242767" y="79330"/>
                    </a:cubicBezTo>
                    <a:cubicBezTo>
                      <a:pt x="234817" y="34119"/>
                      <a:pt x="195127" y="0"/>
                      <a:pt x="148346" y="0"/>
                    </a:cubicBezTo>
                    <a:cubicBezTo>
                      <a:pt x="95380" y="0"/>
                      <a:pt x="52355" y="43028"/>
                      <a:pt x="52355" y="95992"/>
                    </a:cubicBezTo>
                    <a:cubicBezTo>
                      <a:pt x="52355" y="101835"/>
                      <a:pt x="52871" y="107675"/>
                      <a:pt x="54024" y="113443"/>
                    </a:cubicBezTo>
                    <a:cubicBezTo>
                      <a:pt x="24179" y="112313"/>
                      <a:pt x="2" y="136393"/>
                      <a:pt x="2" y="165795"/>
                    </a:cubicBezTo>
                    <a:close/>
                  </a:path>
                </a:pathLst>
              </a:custGeom>
              <a:grpFill/>
              <a:ln w="826" cap="flat">
                <a:noFill/>
                <a:prstDash val="solid"/>
                <a:miter/>
              </a:ln>
            </p:spPr>
            <p:txBody>
              <a:bodyPr rtlCol="0" anchor="ctr"/>
              <a:lstStyle/>
              <a:p>
                <a:endParaRPr lang="en-US" sz="1641"/>
              </a:p>
            </p:txBody>
          </p:sp>
          <p:sp>
            <p:nvSpPr>
              <p:cNvPr id="363" name="Freeform: Shape 362">
                <a:extLst>
                  <a:ext uri="{FF2B5EF4-FFF2-40B4-BE49-F238E27FC236}">
                    <a16:creationId xmlns:a16="http://schemas.microsoft.com/office/drawing/2014/main" id="{B0FC3DAB-B498-9E74-FBD1-9948ABE78867}"/>
                  </a:ext>
                </a:extLst>
              </p:cNvPr>
              <p:cNvSpPr/>
              <p:nvPr/>
            </p:nvSpPr>
            <p:spPr>
              <a:xfrm>
                <a:off x="1714694" y="6107943"/>
                <a:ext cx="317750" cy="218148"/>
              </a:xfrm>
              <a:custGeom>
                <a:avLst/>
                <a:gdLst>
                  <a:gd name="connsiteX0" fmla="*/ 261761 w 317750"/>
                  <a:gd name="connsiteY0" fmla="*/ 174538 h 218148"/>
                  <a:gd name="connsiteX1" fmla="*/ 191957 w 317750"/>
                  <a:gd name="connsiteY1" fmla="*/ 104735 h 218148"/>
                  <a:gd name="connsiteX2" fmla="*/ 213436 w 317750"/>
                  <a:gd name="connsiteY2" fmla="*/ 54198 h 218148"/>
                  <a:gd name="connsiteX3" fmla="*/ 228359 w 317750"/>
                  <a:gd name="connsiteY3" fmla="*/ 43200 h 218148"/>
                  <a:gd name="connsiteX4" fmla="*/ 148345 w 317750"/>
                  <a:gd name="connsiteY4" fmla="*/ 0 h 218148"/>
                  <a:gd name="connsiteX5" fmla="*/ 52353 w 317750"/>
                  <a:gd name="connsiteY5" fmla="*/ 95992 h 218148"/>
                  <a:gd name="connsiteX6" fmla="*/ 54022 w 317750"/>
                  <a:gd name="connsiteY6" fmla="*/ 113443 h 218148"/>
                  <a:gd name="connsiteX7" fmla="*/ 0 w 317750"/>
                  <a:gd name="connsiteY7" fmla="*/ 165795 h 218148"/>
                  <a:gd name="connsiteX8" fmla="*/ 52353 w 317750"/>
                  <a:gd name="connsiteY8" fmla="*/ 218148 h 218148"/>
                  <a:gd name="connsiteX9" fmla="*/ 253075 w 317750"/>
                  <a:gd name="connsiteY9" fmla="*/ 218148 h 218148"/>
                  <a:gd name="connsiteX10" fmla="*/ 317750 w 317750"/>
                  <a:gd name="connsiteY10" fmla="*/ 174507 h 218148"/>
                  <a:gd name="connsiteX11" fmla="*/ 261812 w 317750"/>
                  <a:gd name="connsiteY11" fmla="*/ 174507 h 21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750" h="218148">
                    <a:moveTo>
                      <a:pt x="261761" y="174538"/>
                    </a:moveTo>
                    <a:cubicBezTo>
                      <a:pt x="223273" y="174538"/>
                      <a:pt x="191957" y="143219"/>
                      <a:pt x="191957" y="104735"/>
                    </a:cubicBezTo>
                    <a:cubicBezTo>
                      <a:pt x="191957" y="85787"/>
                      <a:pt x="199810" y="67377"/>
                      <a:pt x="213436" y="54198"/>
                    </a:cubicBezTo>
                    <a:cubicBezTo>
                      <a:pt x="217976" y="49829"/>
                      <a:pt x="223033" y="46173"/>
                      <a:pt x="228359" y="43200"/>
                    </a:cubicBezTo>
                    <a:cubicBezTo>
                      <a:pt x="211081" y="17110"/>
                      <a:pt x="181503" y="0"/>
                      <a:pt x="148345" y="0"/>
                    </a:cubicBezTo>
                    <a:cubicBezTo>
                      <a:pt x="95378" y="0"/>
                      <a:pt x="52353" y="43028"/>
                      <a:pt x="52353" y="95992"/>
                    </a:cubicBezTo>
                    <a:cubicBezTo>
                      <a:pt x="52353" y="101835"/>
                      <a:pt x="52869" y="107675"/>
                      <a:pt x="54022" y="113443"/>
                    </a:cubicBezTo>
                    <a:cubicBezTo>
                      <a:pt x="24275" y="112313"/>
                      <a:pt x="0" y="136393"/>
                      <a:pt x="0" y="165795"/>
                    </a:cubicBezTo>
                    <a:cubicBezTo>
                      <a:pt x="0" y="194685"/>
                      <a:pt x="23466" y="218148"/>
                      <a:pt x="52353" y="218148"/>
                    </a:cubicBezTo>
                    <a:lnTo>
                      <a:pt x="253075" y="218148"/>
                    </a:lnTo>
                    <a:cubicBezTo>
                      <a:pt x="282306" y="218148"/>
                      <a:pt x="307367" y="200083"/>
                      <a:pt x="317750" y="174507"/>
                    </a:cubicBezTo>
                    <a:lnTo>
                      <a:pt x="261812" y="174507"/>
                    </a:lnTo>
                    <a:close/>
                  </a:path>
                </a:pathLst>
              </a:custGeom>
              <a:grpFill/>
              <a:ln w="826" cap="flat">
                <a:noFill/>
                <a:prstDash val="solid"/>
                <a:miter/>
              </a:ln>
            </p:spPr>
            <p:txBody>
              <a:bodyPr rtlCol="0" anchor="ctr"/>
              <a:lstStyle/>
              <a:p>
                <a:endParaRPr lang="en-US" sz="1641"/>
              </a:p>
            </p:txBody>
          </p:sp>
          <p:sp>
            <p:nvSpPr>
              <p:cNvPr id="364" name="Freeform: Shape 363">
                <a:extLst>
                  <a:ext uri="{FF2B5EF4-FFF2-40B4-BE49-F238E27FC236}">
                    <a16:creationId xmlns:a16="http://schemas.microsoft.com/office/drawing/2014/main" id="{D9D3CC52-831C-CF72-B67D-C5E48D9F60FC}"/>
                  </a:ext>
                </a:extLst>
              </p:cNvPr>
              <p:cNvSpPr/>
              <p:nvPr/>
            </p:nvSpPr>
            <p:spPr>
              <a:xfrm>
                <a:off x="1775751" y="6361007"/>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6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6" y="5971"/>
                    </a:lnTo>
                    <a:cubicBezTo>
                      <a:pt x="15493" y="1404"/>
                      <a:pt x="10563" y="-1074"/>
                      <a:pt x="5970"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365" name="Freeform: Shape 364">
                <a:extLst>
                  <a:ext uri="{FF2B5EF4-FFF2-40B4-BE49-F238E27FC236}">
                    <a16:creationId xmlns:a16="http://schemas.microsoft.com/office/drawing/2014/main" id="{2C6D115E-F027-784C-22E1-90106856926D}"/>
                  </a:ext>
                </a:extLst>
              </p:cNvPr>
              <p:cNvSpPr/>
              <p:nvPr/>
            </p:nvSpPr>
            <p:spPr>
              <a:xfrm>
                <a:off x="1836847" y="6361007"/>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366" name="Freeform: Shape 365">
                <a:extLst>
                  <a:ext uri="{FF2B5EF4-FFF2-40B4-BE49-F238E27FC236}">
                    <a16:creationId xmlns:a16="http://schemas.microsoft.com/office/drawing/2014/main" id="{123A1B38-AC67-084A-F57A-CC10AE276D1D}"/>
                  </a:ext>
                </a:extLst>
              </p:cNvPr>
              <p:cNvSpPr/>
              <p:nvPr/>
            </p:nvSpPr>
            <p:spPr>
              <a:xfrm>
                <a:off x="1897909" y="6361007"/>
                <a:ext cx="26202" cy="43649"/>
              </a:xfrm>
              <a:custGeom>
                <a:avLst/>
                <a:gdLst>
                  <a:gd name="connsiteX0" fmla="*/ 17458 w 26202"/>
                  <a:gd name="connsiteY0" fmla="*/ 43649 h 43649"/>
                  <a:gd name="connsiteX1" fmla="*/ 20232 w 26202"/>
                  <a:gd name="connsiteY1" fmla="*/ 43208 h 43649"/>
                  <a:gd name="connsiteX2" fmla="*/ 25754 w 26202"/>
                  <a:gd name="connsiteY2" fmla="*/ 32162 h 43649"/>
                  <a:gd name="connsiteX3" fmla="*/ 17017 w 26202"/>
                  <a:gd name="connsiteY3" fmla="*/ 5971 h 43649"/>
                  <a:gd name="connsiteX4" fmla="*/ 5971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4" y="32162"/>
                    </a:cubicBezTo>
                    <a:lnTo>
                      <a:pt x="17017" y="5971"/>
                    </a:lnTo>
                    <a:cubicBezTo>
                      <a:pt x="15494" y="1404"/>
                      <a:pt x="10585" y="-1074"/>
                      <a:pt x="5971"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367" name="Freeform: Shape 366">
                <a:extLst>
                  <a:ext uri="{FF2B5EF4-FFF2-40B4-BE49-F238E27FC236}">
                    <a16:creationId xmlns:a16="http://schemas.microsoft.com/office/drawing/2014/main" id="{5D3DF60A-B307-207F-FF6B-E31A9A917EFC}"/>
                  </a:ext>
                </a:extLst>
              </p:cNvPr>
              <p:cNvSpPr/>
              <p:nvPr/>
            </p:nvSpPr>
            <p:spPr>
              <a:xfrm>
                <a:off x="1958997" y="6361007"/>
                <a:ext cx="26202" cy="43649"/>
              </a:xfrm>
              <a:custGeom>
                <a:avLst/>
                <a:gdLst>
                  <a:gd name="connsiteX0" fmla="*/ 17458 w 26202"/>
                  <a:gd name="connsiteY0" fmla="*/ 43649 h 43649"/>
                  <a:gd name="connsiteX1" fmla="*/ 20232 w 26202"/>
                  <a:gd name="connsiteY1" fmla="*/ 43208 h 43649"/>
                  <a:gd name="connsiteX2" fmla="*/ 25754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4" y="32162"/>
                    </a:cubicBezTo>
                    <a:lnTo>
                      <a:pt x="17017" y="5971"/>
                    </a:lnTo>
                    <a:cubicBezTo>
                      <a:pt x="15493" y="1404"/>
                      <a:pt x="10563" y="-1074"/>
                      <a:pt x="5970"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368" name="Freeform: Shape 367">
                <a:extLst>
                  <a:ext uri="{FF2B5EF4-FFF2-40B4-BE49-F238E27FC236}">
                    <a16:creationId xmlns:a16="http://schemas.microsoft.com/office/drawing/2014/main" id="{01C0C1C4-E943-EC51-E766-40408521C30D}"/>
                  </a:ext>
                </a:extLst>
              </p:cNvPr>
              <p:cNvSpPr/>
              <p:nvPr/>
            </p:nvSpPr>
            <p:spPr>
              <a:xfrm>
                <a:off x="2063732"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2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2"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369" name="Freeform: Shape 368">
                <a:extLst>
                  <a:ext uri="{FF2B5EF4-FFF2-40B4-BE49-F238E27FC236}">
                    <a16:creationId xmlns:a16="http://schemas.microsoft.com/office/drawing/2014/main" id="{BC0D7714-20A3-BEC5-C8C2-0CC10204CAB3}"/>
                  </a:ext>
                </a:extLst>
              </p:cNvPr>
              <p:cNvSpPr/>
              <p:nvPr/>
            </p:nvSpPr>
            <p:spPr>
              <a:xfrm>
                <a:off x="2028809" y="6352260"/>
                <a:ext cx="26202" cy="43657"/>
              </a:xfrm>
              <a:custGeom>
                <a:avLst/>
                <a:gdLst>
                  <a:gd name="connsiteX0" fmla="*/ 20232 w 26202"/>
                  <a:gd name="connsiteY0" fmla="*/ 43216 h 43657"/>
                  <a:gd name="connsiteX1" fmla="*/ 25754 w 26202"/>
                  <a:gd name="connsiteY1" fmla="*/ 32170 h 43657"/>
                  <a:gd name="connsiteX2" fmla="*/ 17017 w 26202"/>
                  <a:gd name="connsiteY2" fmla="*/ 5979 h 43657"/>
                  <a:gd name="connsiteX3" fmla="*/ 5971 w 26202"/>
                  <a:gd name="connsiteY3" fmla="*/ 458 h 43657"/>
                  <a:gd name="connsiteX4" fmla="*/ 449 w 26202"/>
                  <a:gd name="connsiteY4" fmla="*/ 11504 h 43657"/>
                  <a:gd name="connsiteX5" fmla="*/ 9186 w 26202"/>
                  <a:gd name="connsiteY5" fmla="*/ 37695 h 43657"/>
                  <a:gd name="connsiteX6" fmla="*/ 17458 w 26202"/>
                  <a:gd name="connsiteY6" fmla="*/ 43658 h 43657"/>
                  <a:gd name="connsiteX7" fmla="*/ 20232 w 26202"/>
                  <a:gd name="connsiteY7" fmla="*/ 43216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20232" y="43216"/>
                    </a:moveTo>
                    <a:cubicBezTo>
                      <a:pt x="24798" y="41693"/>
                      <a:pt x="27277" y="36737"/>
                      <a:pt x="25754" y="32170"/>
                    </a:cubicBezTo>
                    <a:lnTo>
                      <a:pt x="17017" y="5979"/>
                    </a:lnTo>
                    <a:cubicBezTo>
                      <a:pt x="15494" y="1413"/>
                      <a:pt x="10585" y="-1088"/>
                      <a:pt x="5971" y="458"/>
                    </a:cubicBezTo>
                    <a:cubicBezTo>
                      <a:pt x="1404" y="1981"/>
                      <a:pt x="-1074" y="6937"/>
                      <a:pt x="449" y="11504"/>
                    </a:cubicBezTo>
                    <a:lnTo>
                      <a:pt x="9186" y="37695"/>
                    </a:lnTo>
                    <a:cubicBezTo>
                      <a:pt x="10414" y="41352"/>
                      <a:pt x="13801" y="43658"/>
                      <a:pt x="17458" y="43658"/>
                    </a:cubicBezTo>
                    <a:cubicBezTo>
                      <a:pt x="18368" y="43658"/>
                      <a:pt x="19300" y="43512"/>
                      <a:pt x="20232" y="43216"/>
                    </a:cubicBezTo>
                    <a:close/>
                  </a:path>
                </a:pathLst>
              </a:custGeom>
              <a:grpFill/>
              <a:ln w="826" cap="flat">
                <a:noFill/>
                <a:prstDash val="solid"/>
                <a:miter/>
              </a:ln>
            </p:spPr>
            <p:txBody>
              <a:bodyPr rtlCol="0" anchor="ctr"/>
              <a:lstStyle/>
              <a:p>
                <a:endParaRPr lang="en-US" sz="1641"/>
              </a:p>
            </p:txBody>
          </p:sp>
          <p:sp>
            <p:nvSpPr>
              <p:cNvPr id="370" name="Freeform: Shape 369">
                <a:extLst>
                  <a:ext uri="{FF2B5EF4-FFF2-40B4-BE49-F238E27FC236}">
                    <a16:creationId xmlns:a16="http://schemas.microsoft.com/office/drawing/2014/main" id="{D3E307EA-A811-23A8-2A30-F35F649F8049}"/>
                  </a:ext>
                </a:extLst>
              </p:cNvPr>
              <p:cNvSpPr/>
              <p:nvPr/>
            </p:nvSpPr>
            <p:spPr>
              <a:xfrm>
                <a:off x="2124828"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2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2"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371" name="Freeform: Shape 370">
                <a:extLst>
                  <a:ext uri="{FF2B5EF4-FFF2-40B4-BE49-F238E27FC236}">
                    <a16:creationId xmlns:a16="http://schemas.microsoft.com/office/drawing/2014/main" id="{1559A4A0-2533-F6FB-9085-8E020D93986E}"/>
                  </a:ext>
                </a:extLst>
              </p:cNvPr>
              <p:cNvSpPr/>
              <p:nvPr/>
            </p:nvSpPr>
            <p:spPr>
              <a:xfrm>
                <a:off x="2185915" y="6291178"/>
                <a:ext cx="26202" cy="43657"/>
              </a:xfrm>
              <a:custGeom>
                <a:avLst/>
                <a:gdLst>
                  <a:gd name="connsiteX0" fmla="*/ 5971 w 26202"/>
                  <a:gd name="connsiteY0" fmla="*/ 458 h 43657"/>
                  <a:gd name="connsiteX1" fmla="*/ 449 w 26202"/>
                  <a:gd name="connsiteY1" fmla="*/ 11504 h 43657"/>
                  <a:gd name="connsiteX2" fmla="*/ 9186 w 26202"/>
                  <a:gd name="connsiteY2" fmla="*/ 37695 h 43657"/>
                  <a:gd name="connsiteX3" fmla="*/ 17459 w 26202"/>
                  <a:gd name="connsiteY3" fmla="*/ 43658 h 43657"/>
                  <a:gd name="connsiteX4" fmla="*/ 20233 w 26202"/>
                  <a:gd name="connsiteY4" fmla="*/ 43216 h 43657"/>
                  <a:gd name="connsiteX5" fmla="*/ 25754 w 26202"/>
                  <a:gd name="connsiteY5" fmla="*/ 32170 h 43657"/>
                  <a:gd name="connsiteX6" fmla="*/ 17017 w 26202"/>
                  <a:gd name="connsiteY6" fmla="*/ 5979 h 43657"/>
                  <a:gd name="connsiteX7" fmla="*/ 5971 w 26202"/>
                  <a:gd name="connsiteY7" fmla="*/ 458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57">
                    <a:moveTo>
                      <a:pt x="5971" y="458"/>
                    </a:moveTo>
                    <a:cubicBezTo>
                      <a:pt x="1404" y="1981"/>
                      <a:pt x="-1074" y="6937"/>
                      <a:pt x="449" y="11504"/>
                    </a:cubicBezTo>
                    <a:lnTo>
                      <a:pt x="9186" y="37695"/>
                    </a:lnTo>
                    <a:cubicBezTo>
                      <a:pt x="10414" y="41351"/>
                      <a:pt x="13801" y="43658"/>
                      <a:pt x="17459" y="43658"/>
                    </a:cubicBezTo>
                    <a:cubicBezTo>
                      <a:pt x="18368" y="43658"/>
                      <a:pt x="19300" y="43512"/>
                      <a:pt x="20233" y="43216"/>
                    </a:cubicBezTo>
                    <a:cubicBezTo>
                      <a:pt x="24799" y="41693"/>
                      <a:pt x="27277" y="36737"/>
                      <a:pt x="25754" y="32170"/>
                    </a:cubicBezTo>
                    <a:lnTo>
                      <a:pt x="17017" y="5979"/>
                    </a:lnTo>
                    <a:cubicBezTo>
                      <a:pt x="15493" y="1412"/>
                      <a:pt x="10586" y="-1088"/>
                      <a:pt x="5971" y="458"/>
                    </a:cubicBezTo>
                    <a:close/>
                  </a:path>
                </a:pathLst>
              </a:custGeom>
              <a:grpFill/>
              <a:ln w="826" cap="flat">
                <a:noFill/>
                <a:prstDash val="solid"/>
                <a:miter/>
              </a:ln>
            </p:spPr>
            <p:txBody>
              <a:bodyPr rtlCol="0" anchor="ctr"/>
              <a:lstStyle/>
              <a:p>
                <a:endParaRPr lang="en-US" sz="1641"/>
              </a:p>
            </p:txBody>
          </p:sp>
          <p:sp>
            <p:nvSpPr>
              <p:cNvPr id="372" name="Freeform: Shape 371">
                <a:extLst>
                  <a:ext uri="{FF2B5EF4-FFF2-40B4-BE49-F238E27FC236}">
                    <a16:creationId xmlns:a16="http://schemas.microsoft.com/office/drawing/2014/main" id="{762B17F1-FC46-84E5-AC8E-074A290655F2}"/>
                  </a:ext>
                </a:extLst>
              </p:cNvPr>
              <p:cNvSpPr/>
              <p:nvPr/>
            </p:nvSpPr>
            <p:spPr>
              <a:xfrm>
                <a:off x="1810656"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373" name="Freeform: Shape 372">
                <a:extLst>
                  <a:ext uri="{FF2B5EF4-FFF2-40B4-BE49-F238E27FC236}">
                    <a16:creationId xmlns:a16="http://schemas.microsoft.com/office/drawing/2014/main" id="{7584A4D5-A2D4-0576-8EB5-494BEE782C39}"/>
                  </a:ext>
                </a:extLst>
              </p:cNvPr>
              <p:cNvSpPr/>
              <p:nvPr/>
            </p:nvSpPr>
            <p:spPr>
              <a:xfrm>
                <a:off x="1871743"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7 w 26202"/>
                  <a:gd name="connsiteY3" fmla="*/ 5971 h 43649"/>
                  <a:gd name="connsiteX4" fmla="*/ 5970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7" y="5971"/>
                    </a:lnTo>
                    <a:cubicBezTo>
                      <a:pt x="15494" y="1404"/>
                      <a:pt x="10563" y="-1074"/>
                      <a:pt x="5970" y="449"/>
                    </a:cubicBezTo>
                    <a:cubicBezTo>
                      <a:pt x="1404" y="1972"/>
                      <a:pt x="-1074" y="6929"/>
                      <a:pt x="449" y="11495"/>
                    </a:cubicBezTo>
                    <a:lnTo>
                      <a:pt x="9186" y="37686"/>
                    </a:lnTo>
                    <a:cubicBezTo>
                      <a:pt x="10413" y="41344"/>
                      <a:pt x="13802" y="43649"/>
                      <a:pt x="17458" y="43649"/>
                    </a:cubicBezTo>
                    <a:close/>
                  </a:path>
                </a:pathLst>
              </a:custGeom>
              <a:grpFill/>
              <a:ln w="826" cap="flat">
                <a:noFill/>
                <a:prstDash val="solid"/>
                <a:miter/>
              </a:ln>
            </p:spPr>
            <p:txBody>
              <a:bodyPr rtlCol="0" anchor="ctr"/>
              <a:lstStyle/>
              <a:p>
                <a:endParaRPr lang="en-US" sz="1641"/>
              </a:p>
            </p:txBody>
          </p:sp>
          <p:sp>
            <p:nvSpPr>
              <p:cNvPr id="374" name="Freeform: Shape 373">
                <a:extLst>
                  <a:ext uri="{FF2B5EF4-FFF2-40B4-BE49-F238E27FC236}">
                    <a16:creationId xmlns:a16="http://schemas.microsoft.com/office/drawing/2014/main" id="{4B244CDD-9926-3FD5-896E-F09AD947F44A}"/>
                  </a:ext>
                </a:extLst>
              </p:cNvPr>
              <p:cNvSpPr/>
              <p:nvPr/>
            </p:nvSpPr>
            <p:spPr>
              <a:xfrm>
                <a:off x="1932839" y="6422102"/>
                <a:ext cx="26202" cy="43649"/>
              </a:xfrm>
              <a:custGeom>
                <a:avLst/>
                <a:gdLst>
                  <a:gd name="connsiteX0" fmla="*/ 17458 w 26202"/>
                  <a:gd name="connsiteY0" fmla="*/ 43649 h 43649"/>
                  <a:gd name="connsiteX1" fmla="*/ 20232 w 26202"/>
                  <a:gd name="connsiteY1" fmla="*/ 43208 h 43649"/>
                  <a:gd name="connsiteX2" fmla="*/ 25753 w 26202"/>
                  <a:gd name="connsiteY2" fmla="*/ 32162 h 43649"/>
                  <a:gd name="connsiteX3" fmla="*/ 17016 w 26202"/>
                  <a:gd name="connsiteY3" fmla="*/ 5971 h 43649"/>
                  <a:gd name="connsiteX4" fmla="*/ 5971 w 26202"/>
                  <a:gd name="connsiteY4" fmla="*/ 449 h 43649"/>
                  <a:gd name="connsiteX5" fmla="*/ 449 w 26202"/>
                  <a:gd name="connsiteY5" fmla="*/ 11495 h 43649"/>
                  <a:gd name="connsiteX6" fmla="*/ 9186 w 26202"/>
                  <a:gd name="connsiteY6" fmla="*/ 37686 h 43649"/>
                  <a:gd name="connsiteX7" fmla="*/ 17458 w 26202"/>
                  <a:gd name="connsiteY7" fmla="*/ 43649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02" h="43649">
                    <a:moveTo>
                      <a:pt x="17458" y="43649"/>
                    </a:moveTo>
                    <a:cubicBezTo>
                      <a:pt x="18368" y="43649"/>
                      <a:pt x="19300" y="43503"/>
                      <a:pt x="20232" y="43208"/>
                    </a:cubicBezTo>
                    <a:cubicBezTo>
                      <a:pt x="24798" y="41684"/>
                      <a:pt x="27277" y="36728"/>
                      <a:pt x="25753" y="32162"/>
                    </a:cubicBezTo>
                    <a:lnTo>
                      <a:pt x="17016" y="5971"/>
                    </a:lnTo>
                    <a:cubicBezTo>
                      <a:pt x="15494" y="1404"/>
                      <a:pt x="10563" y="-1074"/>
                      <a:pt x="5971" y="449"/>
                    </a:cubicBezTo>
                    <a:cubicBezTo>
                      <a:pt x="1404" y="1972"/>
                      <a:pt x="-1074" y="6929"/>
                      <a:pt x="449" y="11495"/>
                    </a:cubicBezTo>
                    <a:lnTo>
                      <a:pt x="9186" y="37686"/>
                    </a:lnTo>
                    <a:cubicBezTo>
                      <a:pt x="10414" y="41344"/>
                      <a:pt x="13802" y="43649"/>
                      <a:pt x="17458" y="43649"/>
                    </a:cubicBezTo>
                    <a:close/>
                  </a:path>
                </a:pathLst>
              </a:custGeom>
              <a:grpFill/>
              <a:ln w="826" cap="flat">
                <a:noFill/>
                <a:prstDash val="solid"/>
                <a:miter/>
              </a:ln>
            </p:spPr>
            <p:txBody>
              <a:bodyPr rtlCol="0" anchor="ctr"/>
              <a:lstStyle/>
              <a:p>
                <a:endParaRPr lang="en-US" sz="1641"/>
              </a:p>
            </p:txBody>
          </p:sp>
          <p:sp>
            <p:nvSpPr>
              <p:cNvPr id="375" name="Freeform: Shape 374">
                <a:extLst>
                  <a:ext uri="{FF2B5EF4-FFF2-40B4-BE49-F238E27FC236}">
                    <a16:creationId xmlns:a16="http://schemas.microsoft.com/office/drawing/2014/main" id="{91BE005C-3953-2FA6-D214-D52C477B799E}"/>
                  </a:ext>
                </a:extLst>
              </p:cNvPr>
              <p:cNvSpPr/>
              <p:nvPr/>
            </p:nvSpPr>
            <p:spPr>
              <a:xfrm>
                <a:off x="1784458"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76" name="Freeform: Shape 375">
                <a:extLst>
                  <a:ext uri="{FF2B5EF4-FFF2-40B4-BE49-F238E27FC236}">
                    <a16:creationId xmlns:a16="http://schemas.microsoft.com/office/drawing/2014/main" id="{2C19B44F-9EB6-4F55-2ACB-AE49251DD0E0}"/>
                  </a:ext>
                </a:extLst>
              </p:cNvPr>
              <p:cNvSpPr/>
              <p:nvPr/>
            </p:nvSpPr>
            <p:spPr>
              <a:xfrm>
                <a:off x="1845553"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86"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77" name="Freeform: Shape 376">
                <a:extLst>
                  <a:ext uri="{FF2B5EF4-FFF2-40B4-BE49-F238E27FC236}">
                    <a16:creationId xmlns:a16="http://schemas.microsoft.com/office/drawing/2014/main" id="{8B0DA84C-94C3-1933-A17F-4B724A070D6A}"/>
                  </a:ext>
                </a:extLst>
              </p:cNvPr>
              <p:cNvSpPr/>
              <p:nvPr/>
            </p:nvSpPr>
            <p:spPr>
              <a:xfrm>
                <a:off x="1906649"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78" name="Freeform: Shape 377">
                <a:extLst>
                  <a:ext uri="{FF2B5EF4-FFF2-40B4-BE49-F238E27FC236}">
                    <a16:creationId xmlns:a16="http://schemas.microsoft.com/office/drawing/2014/main" id="{21C22BE2-8D9C-BEB9-556A-FA506E4AC0D3}"/>
                  </a:ext>
                </a:extLst>
              </p:cNvPr>
              <p:cNvSpPr/>
              <p:nvPr/>
            </p:nvSpPr>
            <p:spPr>
              <a:xfrm>
                <a:off x="1967736" y="6483178"/>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79" name="Freeform: Shape 378">
                <a:extLst>
                  <a:ext uri="{FF2B5EF4-FFF2-40B4-BE49-F238E27FC236}">
                    <a16:creationId xmlns:a16="http://schemas.microsoft.com/office/drawing/2014/main" id="{847FC7BF-E606-EE43-5144-37DB593AF9E1}"/>
                  </a:ext>
                </a:extLst>
              </p:cNvPr>
              <p:cNvSpPr/>
              <p:nvPr/>
            </p:nvSpPr>
            <p:spPr>
              <a:xfrm>
                <a:off x="1819362"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80" name="Freeform: Shape 379">
                <a:extLst>
                  <a:ext uri="{FF2B5EF4-FFF2-40B4-BE49-F238E27FC236}">
                    <a16:creationId xmlns:a16="http://schemas.microsoft.com/office/drawing/2014/main" id="{FE2D1265-9333-51ED-6B64-39EE00D23CBA}"/>
                  </a:ext>
                </a:extLst>
              </p:cNvPr>
              <p:cNvSpPr/>
              <p:nvPr/>
            </p:nvSpPr>
            <p:spPr>
              <a:xfrm>
                <a:off x="1880458"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3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3"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sp>
            <p:nvSpPr>
              <p:cNvPr id="381" name="Freeform: Shape 380">
                <a:extLst>
                  <a:ext uri="{FF2B5EF4-FFF2-40B4-BE49-F238E27FC236}">
                    <a16:creationId xmlns:a16="http://schemas.microsoft.com/office/drawing/2014/main" id="{843C442E-A152-3F7A-333F-C3197E557A03}"/>
                  </a:ext>
                </a:extLst>
              </p:cNvPr>
              <p:cNvSpPr/>
              <p:nvPr/>
            </p:nvSpPr>
            <p:spPr>
              <a:xfrm>
                <a:off x="1941545" y="6544265"/>
                <a:ext cx="26202" cy="43649"/>
              </a:xfrm>
              <a:custGeom>
                <a:avLst/>
                <a:gdLst>
                  <a:gd name="connsiteX0" fmla="*/ 17017 w 26202"/>
                  <a:gd name="connsiteY0" fmla="*/ 5971 h 43649"/>
                  <a:gd name="connsiteX1" fmla="*/ 5971 w 26202"/>
                  <a:gd name="connsiteY1" fmla="*/ 449 h 43649"/>
                  <a:gd name="connsiteX2" fmla="*/ 449 w 26202"/>
                  <a:gd name="connsiteY2" fmla="*/ 11495 h 43649"/>
                  <a:gd name="connsiteX3" fmla="*/ 9186 w 26202"/>
                  <a:gd name="connsiteY3" fmla="*/ 37686 h 43649"/>
                  <a:gd name="connsiteX4" fmla="*/ 17459 w 26202"/>
                  <a:gd name="connsiteY4" fmla="*/ 43649 h 43649"/>
                  <a:gd name="connsiteX5" fmla="*/ 20232 w 26202"/>
                  <a:gd name="connsiteY5" fmla="*/ 43208 h 43649"/>
                  <a:gd name="connsiteX6" fmla="*/ 25754 w 26202"/>
                  <a:gd name="connsiteY6" fmla="*/ 32162 h 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2" h="43649">
                    <a:moveTo>
                      <a:pt x="17017" y="5971"/>
                    </a:moveTo>
                    <a:cubicBezTo>
                      <a:pt x="15493" y="1404"/>
                      <a:pt x="10563" y="-1074"/>
                      <a:pt x="5971" y="449"/>
                    </a:cubicBezTo>
                    <a:cubicBezTo>
                      <a:pt x="1404" y="1972"/>
                      <a:pt x="-1074" y="6929"/>
                      <a:pt x="449" y="11495"/>
                    </a:cubicBezTo>
                    <a:lnTo>
                      <a:pt x="9186" y="37686"/>
                    </a:lnTo>
                    <a:cubicBezTo>
                      <a:pt x="10414" y="41344"/>
                      <a:pt x="13801" y="43649"/>
                      <a:pt x="17459" y="43649"/>
                    </a:cubicBezTo>
                    <a:cubicBezTo>
                      <a:pt x="18368" y="43649"/>
                      <a:pt x="19300" y="43504"/>
                      <a:pt x="20232" y="43208"/>
                    </a:cubicBezTo>
                    <a:cubicBezTo>
                      <a:pt x="24799" y="41684"/>
                      <a:pt x="27277" y="36728"/>
                      <a:pt x="25754" y="32162"/>
                    </a:cubicBezTo>
                    <a:close/>
                  </a:path>
                </a:pathLst>
              </a:custGeom>
              <a:grpFill/>
              <a:ln w="826" cap="flat">
                <a:noFill/>
                <a:prstDash val="solid"/>
                <a:miter/>
              </a:ln>
            </p:spPr>
            <p:txBody>
              <a:bodyPr rtlCol="0" anchor="ctr"/>
              <a:lstStyle/>
              <a:p>
                <a:endParaRPr lang="en-US" sz="1641"/>
              </a:p>
            </p:txBody>
          </p:sp>
        </p:grpSp>
        <p:pic>
          <p:nvPicPr>
            <p:cNvPr id="361" name="Picture 360">
              <a:extLst>
                <a:ext uri="{FF2B5EF4-FFF2-40B4-BE49-F238E27FC236}">
                  <a16:creationId xmlns:a16="http://schemas.microsoft.com/office/drawing/2014/main" id="{2AC975F3-C126-376F-352A-7558CC45CDA8}"/>
                </a:ext>
              </a:extLst>
            </p:cNvPr>
            <p:cNvPicPr>
              <a:picLocks noChangeAspect="1"/>
            </p:cNvPicPr>
            <p:nvPr/>
          </p:nvPicPr>
          <p:blipFill>
            <a:blip r:embed="rId9"/>
            <a:stretch>
              <a:fillRect/>
            </a:stretch>
          </p:blipFill>
          <p:spPr>
            <a:xfrm flipH="1">
              <a:off x="6515576" y="2534526"/>
              <a:ext cx="379085" cy="379085"/>
            </a:xfrm>
            <a:prstGeom prst="rect">
              <a:avLst/>
            </a:prstGeom>
          </p:spPr>
        </p:pic>
      </p:grpSp>
      <p:sp>
        <p:nvSpPr>
          <p:cNvPr id="382" name="Isosceles Triangle 381">
            <a:extLst>
              <a:ext uri="{FF2B5EF4-FFF2-40B4-BE49-F238E27FC236}">
                <a16:creationId xmlns:a16="http://schemas.microsoft.com/office/drawing/2014/main" id="{E8095954-53ED-455F-8028-4D7B88181B99}"/>
              </a:ext>
            </a:extLst>
          </p:cNvPr>
          <p:cNvSpPr/>
          <p:nvPr/>
        </p:nvSpPr>
        <p:spPr>
          <a:xfrm rot="16200000" flipH="1">
            <a:off x="4666018" y="4300499"/>
            <a:ext cx="368667" cy="100519"/>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386" name="Rectangle 385">
            <a:extLst>
              <a:ext uri="{FF2B5EF4-FFF2-40B4-BE49-F238E27FC236}">
                <a16:creationId xmlns:a16="http://schemas.microsoft.com/office/drawing/2014/main" id="{DB398781-07E6-E577-6065-28D95069FCAA}"/>
              </a:ext>
            </a:extLst>
          </p:cNvPr>
          <p:cNvSpPr>
            <a:spLocks noChangeArrowheads="1"/>
          </p:cNvSpPr>
          <p:nvPr/>
        </p:nvSpPr>
        <p:spPr bwMode="auto">
          <a:xfrm>
            <a:off x="4910168" y="1236291"/>
            <a:ext cx="1175359" cy="419701"/>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r>
              <a:rPr lang="es-ES" altLang="en-US" sz="1090">
                <a:latin typeface="Avenir Next LT Pro Demi"/>
                <a:ea typeface="Noto Sans JP"/>
              </a:rPr>
              <a:t>Extensión territorial</a:t>
            </a:r>
          </a:p>
        </p:txBody>
      </p:sp>
      <p:sp>
        <p:nvSpPr>
          <p:cNvPr id="387" name="Rectangle 1">
            <a:extLst>
              <a:ext uri="{FF2B5EF4-FFF2-40B4-BE49-F238E27FC236}">
                <a16:creationId xmlns:a16="http://schemas.microsoft.com/office/drawing/2014/main" id="{CCC0F158-ACDA-5336-2A10-402505B729AC}"/>
              </a:ext>
            </a:extLst>
          </p:cNvPr>
          <p:cNvSpPr>
            <a:spLocks noChangeArrowheads="1"/>
          </p:cNvSpPr>
          <p:nvPr/>
        </p:nvSpPr>
        <p:spPr bwMode="auto">
          <a:xfrm>
            <a:off x="4908537" y="1622039"/>
            <a:ext cx="1167135" cy="260070"/>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defRPr/>
            </a:pPr>
            <a:r>
              <a:rPr lang="es-ES" altLang="en-US" sz="1090" b="1">
                <a:solidFill>
                  <a:srgbClr val="EF7E27"/>
                </a:solidFill>
                <a:latin typeface="Avenir Next LT Pro" panose="020B0504020202020204" pitchFamily="34" charset="0"/>
                <a:ea typeface="Noto Sans JP Medium" panose="020B0600000000000000" pitchFamily="34" charset="-128"/>
              </a:rPr>
              <a:t>2363.45 Km²</a:t>
            </a:r>
          </a:p>
        </p:txBody>
      </p:sp>
      <p:grpSp>
        <p:nvGrpSpPr>
          <p:cNvPr id="388" name="Group 387">
            <a:extLst>
              <a:ext uri="{FF2B5EF4-FFF2-40B4-BE49-F238E27FC236}">
                <a16:creationId xmlns:a16="http://schemas.microsoft.com/office/drawing/2014/main" id="{7620085E-D767-D2BB-407F-F78502C09ACC}"/>
              </a:ext>
            </a:extLst>
          </p:cNvPr>
          <p:cNvGrpSpPr/>
          <p:nvPr/>
        </p:nvGrpSpPr>
        <p:grpSpPr>
          <a:xfrm>
            <a:off x="4097346" y="1191054"/>
            <a:ext cx="871686" cy="671604"/>
            <a:chOff x="4700963" y="1047324"/>
            <a:chExt cx="960843" cy="740298"/>
          </a:xfrm>
        </p:grpSpPr>
        <p:sp>
          <p:nvSpPr>
            <p:cNvPr id="391" name="Freeform: Shape 390">
              <a:extLst>
                <a:ext uri="{FF2B5EF4-FFF2-40B4-BE49-F238E27FC236}">
                  <a16:creationId xmlns:a16="http://schemas.microsoft.com/office/drawing/2014/main" id="{392FBA68-4B47-A89A-FD6C-5AD82370FDF3}"/>
                </a:ext>
              </a:extLst>
            </p:cNvPr>
            <p:cNvSpPr/>
            <p:nvPr/>
          </p:nvSpPr>
          <p:spPr>
            <a:xfrm>
              <a:off x="4700963" y="1430533"/>
              <a:ext cx="960843" cy="185625"/>
            </a:xfrm>
            <a:custGeom>
              <a:avLst/>
              <a:gdLst>
                <a:gd name="connsiteX0" fmla="*/ 871935 w 960843"/>
                <a:gd name="connsiteY0" fmla="*/ 100785 h 185625"/>
                <a:gd name="connsiteX1" fmla="*/ 485125 w 960843"/>
                <a:gd name="connsiteY1" fmla="*/ 1861 h 185625"/>
                <a:gd name="connsiteX2" fmla="*/ 279555 w 960843"/>
                <a:gd name="connsiteY2" fmla="*/ 9113 h 185625"/>
                <a:gd name="connsiteX3" fmla="*/ 13362 w 960843"/>
                <a:gd name="connsiteY3" fmla="*/ 76988 h 185625"/>
                <a:gd name="connsiteX4" fmla="*/ 20 w 960843"/>
                <a:gd name="connsiteY4" fmla="*/ 87160 h 185625"/>
                <a:gd name="connsiteX5" fmla="*/ 12640 w 960843"/>
                <a:gd name="connsiteY5" fmla="*/ 97645 h 185625"/>
                <a:gd name="connsiteX6" fmla="*/ 184305 w 960843"/>
                <a:gd name="connsiteY6" fmla="*/ 179522 h 185625"/>
                <a:gd name="connsiteX7" fmla="*/ 227754 w 960843"/>
                <a:gd name="connsiteY7" fmla="*/ 181374 h 185625"/>
                <a:gd name="connsiteX8" fmla="*/ 569513 w 960843"/>
                <a:gd name="connsiteY8" fmla="*/ 113154 h 185625"/>
                <a:gd name="connsiteX9" fmla="*/ 927315 w 960843"/>
                <a:gd name="connsiteY9" fmla="*/ 151047 h 185625"/>
                <a:gd name="connsiteX10" fmla="*/ 960844 w 960843"/>
                <a:gd name="connsiteY10" fmla="*/ 152303 h 185625"/>
                <a:gd name="connsiteX11" fmla="*/ 871935 w 960843"/>
                <a:gd name="connsiteY11" fmla="*/ 100785 h 18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0843" h="185625">
                  <a:moveTo>
                    <a:pt x="871935" y="100785"/>
                  </a:moveTo>
                  <a:cubicBezTo>
                    <a:pt x="750219" y="39629"/>
                    <a:pt x="620278" y="9302"/>
                    <a:pt x="485125" y="1861"/>
                  </a:cubicBezTo>
                  <a:cubicBezTo>
                    <a:pt x="416654" y="-1906"/>
                    <a:pt x="347963" y="-179"/>
                    <a:pt x="279555" y="9113"/>
                  </a:cubicBezTo>
                  <a:cubicBezTo>
                    <a:pt x="188103" y="21545"/>
                    <a:pt x="99446" y="43930"/>
                    <a:pt x="13362" y="76988"/>
                  </a:cubicBezTo>
                  <a:cubicBezTo>
                    <a:pt x="8025" y="79029"/>
                    <a:pt x="459" y="80159"/>
                    <a:pt x="20" y="87160"/>
                  </a:cubicBezTo>
                  <a:cubicBezTo>
                    <a:pt x="-451" y="94726"/>
                    <a:pt x="7555" y="95228"/>
                    <a:pt x="12640" y="97645"/>
                  </a:cubicBezTo>
                  <a:cubicBezTo>
                    <a:pt x="69872" y="124896"/>
                    <a:pt x="127324" y="151738"/>
                    <a:pt x="184305" y="179522"/>
                  </a:cubicBezTo>
                  <a:cubicBezTo>
                    <a:pt x="199154" y="186774"/>
                    <a:pt x="212465" y="187779"/>
                    <a:pt x="227754" y="181374"/>
                  </a:cubicBezTo>
                  <a:cubicBezTo>
                    <a:pt x="337070" y="135727"/>
                    <a:pt x="451659" y="115854"/>
                    <a:pt x="569513" y="113154"/>
                  </a:cubicBezTo>
                  <a:cubicBezTo>
                    <a:pt x="690350" y="110360"/>
                    <a:pt x="808958" y="129668"/>
                    <a:pt x="927315" y="151047"/>
                  </a:cubicBezTo>
                  <a:cubicBezTo>
                    <a:pt x="936576" y="152711"/>
                    <a:pt x="945932" y="157295"/>
                    <a:pt x="960844" y="152303"/>
                  </a:cubicBezTo>
                  <a:cubicBezTo>
                    <a:pt x="930831" y="129762"/>
                    <a:pt x="901257" y="115509"/>
                    <a:pt x="871935" y="100785"/>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392" name="Freeform: Shape 391">
              <a:extLst>
                <a:ext uri="{FF2B5EF4-FFF2-40B4-BE49-F238E27FC236}">
                  <a16:creationId xmlns:a16="http://schemas.microsoft.com/office/drawing/2014/main" id="{95158EB7-912F-7706-0C59-F7AA66109E30}"/>
                </a:ext>
              </a:extLst>
            </p:cNvPr>
            <p:cNvSpPr/>
            <p:nvPr/>
          </p:nvSpPr>
          <p:spPr>
            <a:xfrm>
              <a:off x="4891965" y="1047324"/>
              <a:ext cx="364057" cy="329225"/>
            </a:xfrm>
            <a:custGeom>
              <a:avLst/>
              <a:gdLst>
                <a:gd name="connsiteX0" fmla="*/ 26329 w 364057"/>
                <a:gd name="connsiteY0" fmla="*/ 107637 h 329225"/>
                <a:gd name="connsiteX1" fmla="*/ 94141 w 364057"/>
                <a:gd name="connsiteY1" fmla="*/ 169453 h 329225"/>
                <a:gd name="connsiteX2" fmla="*/ 106290 w 364057"/>
                <a:gd name="connsiteY2" fmla="*/ 202919 h 329225"/>
                <a:gd name="connsiteX3" fmla="*/ 287153 w 364057"/>
                <a:gd name="connsiteY3" fmla="*/ 329062 h 329225"/>
                <a:gd name="connsiteX4" fmla="*/ 304451 w 364057"/>
                <a:gd name="connsiteY4" fmla="*/ 304637 h 329225"/>
                <a:gd name="connsiteX5" fmla="*/ 244865 w 364057"/>
                <a:gd name="connsiteY5" fmla="*/ 177364 h 329225"/>
                <a:gd name="connsiteX6" fmla="*/ 212749 w 364057"/>
                <a:gd name="connsiteY6" fmla="*/ 112252 h 329225"/>
                <a:gd name="connsiteX7" fmla="*/ 307246 w 364057"/>
                <a:gd name="connsiteY7" fmla="*/ 202103 h 329225"/>
                <a:gd name="connsiteX8" fmla="*/ 347462 w 364057"/>
                <a:gd name="connsiteY8" fmla="*/ 242696 h 329225"/>
                <a:gd name="connsiteX9" fmla="*/ 358104 w 364057"/>
                <a:gd name="connsiteY9" fmla="*/ 246369 h 329225"/>
                <a:gd name="connsiteX10" fmla="*/ 364006 w 364057"/>
                <a:gd name="connsiteY10" fmla="*/ 234941 h 329225"/>
                <a:gd name="connsiteX11" fmla="*/ 361558 w 364057"/>
                <a:gd name="connsiteY11" fmla="*/ 219370 h 329225"/>
                <a:gd name="connsiteX12" fmla="*/ 299774 w 364057"/>
                <a:gd name="connsiteY12" fmla="*/ 74171 h 329225"/>
                <a:gd name="connsiteX13" fmla="*/ 201133 w 364057"/>
                <a:gd name="connsiteY13" fmla="*/ 4004 h 329225"/>
                <a:gd name="connsiteX14" fmla="*/ 14839 w 364057"/>
                <a:gd name="connsiteY14" fmla="*/ 65537 h 329225"/>
                <a:gd name="connsiteX15" fmla="*/ 26235 w 364057"/>
                <a:gd name="connsiteY15" fmla="*/ 107669 h 3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057" h="329225">
                  <a:moveTo>
                    <a:pt x="26329" y="107637"/>
                  </a:moveTo>
                  <a:cubicBezTo>
                    <a:pt x="60046" y="116302"/>
                    <a:pt x="84911" y="133852"/>
                    <a:pt x="94141" y="169453"/>
                  </a:cubicBezTo>
                  <a:cubicBezTo>
                    <a:pt x="97123" y="180880"/>
                    <a:pt x="102460" y="191680"/>
                    <a:pt x="106290" y="202919"/>
                  </a:cubicBezTo>
                  <a:cubicBezTo>
                    <a:pt x="136397" y="290761"/>
                    <a:pt x="195419" y="324918"/>
                    <a:pt x="287153" y="329062"/>
                  </a:cubicBezTo>
                  <a:cubicBezTo>
                    <a:pt x="311421" y="330161"/>
                    <a:pt x="314152" y="326142"/>
                    <a:pt x="304451" y="304637"/>
                  </a:cubicBezTo>
                  <a:cubicBezTo>
                    <a:pt x="285175" y="261941"/>
                    <a:pt x="264989" y="219684"/>
                    <a:pt x="244865" y="177364"/>
                  </a:cubicBezTo>
                  <a:cubicBezTo>
                    <a:pt x="234473" y="155514"/>
                    <a:pt x="223485" y="133946"/>
                    <a:pt x="212749" y="112252"/>
                  </a:cubicBezTo>
                  <a:cubicBezTo>
                    <a:pt x="253247" y="134323"/>
                    <a:pt x="284139" y="164492"/>
                    <a:pt x="307246" y="202103"/>
                  </a:cubicBezTo>
                  <a:cubicBezTo>
                    <a:pt x="317574" y="218899"/>
                    <a:pt x="334025" y="229196"/>
                    <a:pt x="347462" y="242696"/>
                  </a:cubicBezTo>
                  <a:cubicBezTo>
                    <a:pt x="350319" y="245553"/>
                    <a:pt x="353929" y="247845"/>
                    <a:pt x="358104" y="246369"/>
                  </a:cubicBezTo>
                  <a:cubicBezTo>
                    <a:pt x="363284" y="244517"/>
                    <a:pt x="364320" y="239682"/>
                    <a:pt x="364006" y="234941"/>
                  </a:cubicBezTo>
                  <a:cubicBezTo>
                    <a:pt x="363661" y="229699"/>
                    <a:pt x="363065" y="224362"/>
                    <a:pt x="361558" y="219370"/>
                  </a:cubicBezTo>
                  <a:cubicBezTo>
                    <a:pt x="346300" y="168699"/>
                    <a:pt x="328845" y="118845"/>
                    <a:pt x="299774" y="74171"/>
                  </a:cubicBezTo>
                  <a:cubicBezTo>
                    <a:pt x="276259" y="38036"/>
                    <a:pt x="245273" y="11979"/>
                    <a:pt x="201133" y="4004"/>
                  </a:cubicBezTo>
                  <a:cubicBezTo>
                    <a:pt x="127701" y="-9244"/>
                    <a:pt x="65509" y="10158"/>
                    <a:pt x="14839" y="65537"/>
                  </a:cubicBezTo>
                  <a:cubicBezTo>
                    <a:pt x="-7514" y="89962"/>
                    <a:pt x="-5317" y="99538"/>
                    <a:pt x="26235" y="107669"/>
                  </a:cubicBezTo>
                  <a:close/>
                </a:path>
              </a:pathLst>
            </a:custGeom>
            <a:solidFill>
              <a:schemeClr val="tx2">
                <a:lumMod val="40000"/>
                <a:lumOff val="60000"/>
              </a:schemeClr>
            </a:solidFill>
            <a:ln w="0" cap="flat">
              <a:noFill/>
              <a:prstDash val="solid"/>
              <a:miter/>
            </a:ln>
          </p:spPr>
          <p:txBody>
            <a:bodyPr rtlCol="0" anchor="ctr"/>
            <a:lstStyle/>
            <a:p>
              <a:endParaRPr lang="en-US" sz="1641"/>
            </a:p>
          </p:txBody>
        </p:sp>
        <p:sp>
          <p:nvSpPr>
            <p:cNvPr id="393" name="Freeform: Shape 392">
              <a:extLst>
                <a:ext uri="{FF2B5EF4-FFF2-40B4-BE49-F238E27FC236}">
                  <a16:creationId xmlns:a16="http://schemas.microsoft.com/office/drawing/2014/main" id="{31409DEC-12C4-FCB8-1FF9-01A6736B11DC}"/>
                </a:ext>
              </a:extLst>
            </p:cNvPr>
            <p:cNvSpPr/>
            <p:nvPr/>
          </p:nvSpPr>
          <p:spPr>
            <a:xfrm>
              <a:off x="4973196" y="1578652"/>
              <a:ext cx="626983" cy="138808"/>
            </a:xfrm>
            <a:custGeom>
              <a:avLst/>
              <a:gdLst>
                <a:gd name="connsiteX0" fmla="*/ 607864 w 626983"/>
                <a:gd name="connsiteY0" fmla="*/ 30461 h 138808"/>
                <a:gd name="connsiteX1" fmla="*/ 216345 w 626983"/>
                <a:gd name="connsiteY1" fmla="*/ 7511 h 138808"/>
                <a:gd name="connsiteX2" fmla="*/ 14448 w 626983"/>
                <a:gd name="connsiteY2" fmla="*/ 62891 h 138808"/>
                <a:gd name="connsiteX3" fmla="*/ 7 w 626983"/>
                <a:gd name="connsiteY3" fmla="*/ 74664 h 138808"/>
                <a:gd name="connsiteX4" fmla="*/ 13977 w 626983"/>
                <a:gd name="connsiteY4" fmla="*/ 86657 h 138808"/>
                <a:gd name="connsiteX5" fmla="*/ 111488 w 626983"/>
                <a:gd name="connsiteY5" fmla="*/ 130609 h 138808"/>
                <a:gd name="connsiteX6" fmla="*/ 183632 w 626983"/>
                <a:gd name="connsiteY6" fmla="*/ 125931 h 138808"/>
                <a:gd name="connsiteX7" fmla="*/ 416673 w 626983"/>
                <a:gd name="connsiteY7" fmla="*/ 47696 h 138808"/>
                <a:gd name="connsiteX8" fmla="*/ 602747 w 626983"/>
                <a:gd name="connsiteY8" fmla="*/ 43395 h 138808"/>
                <a:gd name="connsiteX9" fmla="*/ 626983 w 626983"/>
                <a:gd name="connsiteY9" fmla="*/ 38812 h 138808"/>
                <a:gd name="connsiteX10" fmla="*/ 607864 w 626983"/>
                <a:gd name="connsiteY10" fmla="*/ 30492 h 13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983" h="138808">
                  <a:moveTo>
                    <a:pt x="607864" y="30461"/>
                  </a:moveTo>
                  <a:cubicBezTo>
                    <a:pt x="478457" y="4058"/>
                    <a:pt x="348296" y="-9442"/>
                    <a:pt x="216345" y="7511"/>
                  </a:cubicBezTo>
                  <a:cubicBezTo>
                    <a:pt x="146430" y="16490"/>
                    <a:pt x="79278" y="35484"/>
                    <a:pt x="14448" y="62891"/>
                  </a:cubicBezTo>
                  <a:cubicBezTo>
                    <a:pt x="8640" y="65340"/>
                    <a:pt x="289" y="66878"/>
                    <a:pt x="7" y="74664"/>
                  </a:cubicBezTo>
                  <a:cubicBezTo>
                    <a:pt x="-276" y="82795"/>
                    <a:pt x="8232" y="84051"/>
                    <a:pt x="13977" y="86657"/>
                  </a:cubicBezTo>
                  <a:cubicBezTo>
                    <a:pt x="46471" y="101349"/>
                    <a:pt x="79497" y="114943"/>
                    <a:pt x="111488" y="130609"/>
                  </a:cubicBezTo>
                  <a:cubicBezTo>
                    <a:pt x="137137" y="143166"/>
                    <a:pt x="158611" y="141063"/>
                    <a:pt x="183632" y="125931"/>
                  </a:cubicBezTo>
                  <a:cubicBezTo>
                    <a:pt x="255180" y="82701"/>
                    <a:pt x="333666" y="57931"/>
                    <a:pt x="416673" y="47696"/>
                  </a:cubicBezTo>
                  <a:cubicBezTo>
                    <a:pt x="478551" y="40067"/>
                    <a:pt x="540712" y="44525"/>
                    <a:pt x="602747" y="43395"/>
                  </a:cubicBezTo>
                  <a:cubicBezTo>
                    <a:pt x="610815" y="43238"/>
                    <a:pt x="619888" y="46346"/>
                    <a:pt x="626983" y="38812"/>
                  </a:cubicBezTo>
                  <a:cubicBezTo>
                    <a:pt x="622682" y="30492"/>
                    <a:pt x="614457" y="31842"/>
                    <a:pt x="607864" y="30492"/>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394" name="Freeform: Shape 393">
              <a:extLst>
                <a:ext uri="{FF2B5EF4-FFF2-40B4-BE49-F238E27FC236}">
                  <a16:creationId xmlns:a16="http://schemas.microsoft.com/office/drawing/2014/main" id="{BBF3F3D5-892F-7733-B268-F6D2988BFC16}"/>
                </a:ext>
              </a:extLst>
            </p:cNvPr>
            <p:cNvSpPr/>
            <p:nvPr/>
          </p:nvSpPr>
          <p:spPr>
            <a:xfrm>
              <a:off x="5171265" y="1667042"/>
              <a:ext cx="418051" cy="120580"/>
            </a:xfrm>
            <a:custGeom>
              <a:avLst/>
              <a:gdLst>
                <a:gd name="connsiteX0" fmla="*/ 402072 w 418051"/>
                <a:gd name="connsiteY0" fmla="*/ 5989 h 120580"/>
                <a:gd name="connsiteX1" fmla="*/ 226797 w 418051"/>
                <a:gd name="connsiteY1" fmla="*/ 5456 h 120580"/>
                <a:gd name="connsiteX2" fmla="*/ 12531 w 418051"/>
                <a:gd name="connsiteY2" fmla="*/ 65639 h 120580"/>
                <a:gd name="connsiteX3" fmla="*/ 5 w 418051"/>
                <a:gd name="connsiteY3" fmla="*/ 76438 h 120580"/>
                <a:gd name="connsiteX4" fmla="*/ 12908 w 418051"/>
                <a:gd name="connsiteY4" fmla="*/ 87112 h 120580"/>
                <a:gd name="connsiteX5" fmla="*/ 71144 w 418051"/>
                <a:gd name="connsiteY5" fmla="*/ 111788 h 120580"/>
                <a:gd name="connsiteX6" fmla="*/ 152895 w 418051"/>
                <a:gd name="connsiteY6" fmla="*/ 105353 h 120580"/>
                <a:gd name="connsiteX7" fmla="*/ 379468 w 418051"/>
                <a:gd name="connsiteY7" fmla="*/ 21875 h 120580"/>
                <a:gd name="connsiteX8" fmla="*/ 418052 w 418051"/>
                <a:gd name="connsiteY8" fmla="*/ 12896 h 120580"/>
                <a:gd name="connsiteX9" fmla="*/ 402104 w 418051"/>
                <a:gd name="connsiteY9" fmla="*/ 5989 h 12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51" h="120580">
                  <a:moveTo>
                    <a:pt x="402072" y="5989"/>
                  </a:moveTo>
                  <a:cubicBezTo>
                    <a:pt x="343679" y="-2362"/>
                    <a:pt x="285442" y="-1451"/>
                    <a:pt x="226797" y="5456"/>
                  </a:cubicBezTo>
                  <a:cubicBezTo>
                    <a:pt x="151985" y="14246"/>
                    <a:pt x="81285" y="36097"/>
                    <a:pt x="12531" y="65639"/>
                  </a:cubicBezTo>
                  <a:cubicBezTo>
                    <a:pt x="7320" y="67868"/>
                    <a:pt x="-215" y="69123"/>
                    <a:pt x="5" y="76438"/>
                  </a:cubicBezTo>
                  <a:cubicBezTo>
                    <a:pt x="224" y="83471"/>
                    <a:pt x="7665" y="84852"/>
                    <a:pt x="12908" y="87112"/>
                  </a:cubicBezTo>
                  <a:cubicBezTo>
                    <a:pt x="32278" y="95432"/>
                    <a:pt x="52339" y="102339"/>
                    <a:pt x="71144" y="111788"/>
                  </a:cubicBezTo>
                  <a:cubicBezTo>
                    <a:pt x="100184" y="126355"/>
                    <a:pt x="125331" y="121866"/>
                    <a:pt x="152895" y="105353"/>
                  </a:cubicBezTo>
                  <a:cubicBezTo>
                    <a:pt x="222936" y="63410"/>
                    <a:pt x="297309" y="32015"/>
                    <a:pt x="379468" y="21875"/>
                  </a:cubicBezTo>
                  <a:cubicBezTo>
                    <a:pt x="391932" y="20337"/>
                    <a:pt x="405839" y="21781"/>
                    <a:pt x="418052" y="12896"/>
                  </a:cubicBezTo>
                  <a:cubicBezTo>
                    <a:pt x="412840" y="5424"/>
                    <a:pt x="407095" y="6711"/>
                    <a:pt x="402104" y="5989"/>
                  </a:cubicBezTo>
                  <a:close/>
                </a:path>
              </a:pathLst>
            </a:custGeom>
            <a:solidFill>
              <a:srgbClr val="FFA861"/>
            </a:solidFill>
            <a:ln w="0" cap="flat">
              <a:noFill/>
              <a:prstDash val="solid"/>
              <a:miter/>
            </a:ln>
          </p:spPr>
          <p:txBody>
            <a:bodyPr rtlCol="0" anchor="ctr"/>
            <a:lstStyle/>
            <a:p>
              <a:endParaRPr lang="en-US" sz="1641">
                <a:solidFill>
                  <a:schemeClr val="tx2"/>
                </a:solidFill>
              </a:endParaRPr>
            </a:p>
          </p:txBody>
        </p:sp>
        <p:sp>
          <p:nvSpPr>
            <p:cNvPr id="395" name="Freeform: Shape 394">
              <a:extLst>
                <a:ext uri="{FF2B5EF4-FFF2-40B4-BE49-F238E27FC236}">
                  <a16:creationId xmlns:a16="http://schemas.microsoft.com/office/drawing/2014/main" id="{405D0621-AA79-55D2-A192-58CF3D2A0BC8}"/>
                </a:ext>
              </a:extLst>
            </p:cNvPr>
            <p:cNvSpPr/>
            <p:nvPr/>
          </p:nvSpPr>
          <p:spPr>
            <a:xfrm>
              <a:off x="5319280" y="1148922"/>
              <a:ext cx="176077" cy="192020"/>
            </a:xfrm>
            <a:custGeom>
              <a:avLst/>
              <a:gdLst>
                <a:gd name="connsiteX0" fmla="*/ 5038 w 176077"/>
                <a:gd name="connsiteY0" fmla="*/ 132025 h 192020"/>
                <a:gd name="connsiteX1" fmla="*/ 19793 w 176077"/>
                <a:gd name="connsiteY1" fmla="*/ 121257 h 192020"/>
                <a:gd name="connsiteX2" fmla="*/ 63682 w 176077"/>
                <a:gd name="connsiteY2" fmla="*/ 74354 h 192020"/>
                <a:gd name="connsiteX3" fmla="*/ 60260 w 176077"/>
                <a:gd name="connsiteY3" fmla="*/ 96110 h 192020"/>
                <a:gd name="connsiteX4" fmla="*/ 22305 w 176077"/>
                <a:gd name="connsiteY4" fmla="*/ 165460 h 192020"/>
                <a:gd name="connsiteX5" fmla="*/ 19385 w 176077"/>
                <a:gd name="connsiteY5" fmla="*/ 185772 h 192020"/>
                <a:gd name="connsiteX6" fmla="*/ 37217 w 176077"/>
                <a:gd name="connsiteY6" fmla="*/ 191455 h 192020"/>
                <a:gd name="connsiteX7" fmla="*/ 132216 w 176077"/>
                <a:gd name="connsiteY7" fmla="*/ 98778 h 192020"/>
                <a:gd name="connsiteX8" fmla="*/ 135827 w 176077"/>
                <a:gd name="connsiteY8" fmla="*/ 69330 h 192020"/>
                <a:gd name="connsiteX9" fmla="*/ 159215 w 176077"/>
                <a:gd name="connsiteY9" fmla="*/ 39569 h 192020"/>
                <a:gd name="connsiteX10" fmla="*/ 176074 w 176077"/>
                <a:gd name="connsiteY10" fmla="*/ 28675 h 192020"/>
                <a:gd name="connsiteX11" fmla="*/ 159686 w 176077"/>
                <a:gd name="connsiteY11" fmla="*/ 10497 h 192020"/>
                <a:gd name="connsiteX12" fmla="*/ 137522 w 176077"/>
                <a:gd name="connsiteY12" fmla="*/ 2366 h 192020"/>
                <a:gd name="connsiteX13" fmla="*/ 737 w 176077"/>
                <a:gd name="connsiteY13" fmla="*/ 114224 h 192020"/>
                <a:gd name="connsiteX14" fmla="*/ 5038 w 176077"/>
                <a:gd name="connsiteY14" fmla="*/ 131962 h 19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77" h="192020">
                  <a:moveTo>
                    <a:pt x="5038" y="132025"/>
                  </a:moveTo>
                  <a:cubicBezTo>
                    <a:pt x="12510" y="134694"/>
                    <a:pt x="15555" y="125966"/>
                    <a:pt x="19793" y="121257"/>
                  </a:cubicBezTo>
                  <a:cubicBezTo>
                    <a:pt x="33669" y="105842"/>
                    <a:pt x="43559" y="86660"/>
                    <a:pt x="63682" y="74354"/>
                  </a:cubicBezTo>
                  <a:cubicBezTo>
                    <a:pt x="66508" y="84400"/>
                    <a:pt x="62521" y="90114"/>
                    <a:pt x="60260" y="96110"/>
                  </a:cubicBezTo>
                  <a:cubicBezTo>
                    <a:pt x="50811" y="120974"/>
                    <a:pt x="36495" y="143170"/>
                    <a:pt x="22305" y="165460"/>
                  </a:cubicBezTo>
                  <a:cubicBezTo>
                    <a:pt x="18380" y="171613"/>
                    <a:pt x="14707" y="178457"/>
                    <a:pt x="19385" y="185772"/>
                  </a:cubicBezTo>
                  <a:cubicBezTo>
                    <a:pt x="23529" y="192302"/>
                    <a:pt x="30781" y="192710"/>
                    <a:pt x="37217" y="191455"/>
                  </a:cubicBezTo>
                  <a:cubicBezTo>
                    <a:pt x="83084" y="182413"/>
                    <a:pt x="134885" y="159526"/>
                    <a:pt x="132216" y="98778"/>
                  </a:cubicBezTo>
                  <a:cubicBezTo>
                    <a:pt x="131777" y="89046"/>
                    <a:pt x="134382" y="79125"/>
                    <a:pt x="135827" y="69330"/>
                  </a:cubicBezTo>
                  <a:cubicBezTo>
                    <a:pt x="137961" y="55046"/>
                    <a:pt x="146281" y="45596"/>
                    <a:pt x="159215" y="39569"/>
                  </a:cubicBezTo>
                  <a:cubicBezTo>
                    <a:pt x="165369" y="36712"/>
                    <a:pt x="175854" y="38156"/>
                    <a:pt x="176074" y="28675"/>
                  </a:cubicBezTo>
                  <a:cubicBezTo>
                    <a:pt x="176294" y="19005"/>
                    <a:pt x="166970" y="14547"/>
                    <a:pt x="159686" y="10497"/>
                  </a:cubicBezTo>
                  <a:cubicBezTo>
                    <a:pt x="152874" y="6699"/>
                    <a:pt x="145182" y="3779"/>
                    <a:pt x="137522" y="2366"/>
                  </a:cubicBezTo>
                  <a:cubicBezTo>
                    <a:pt x="61328" y="-11573"/>
                    <a:pt x="1521" y="37402"/>
                    <a:pt x="737" y="114224"/>
                  </a:cubicBezTo>
                  <a:cubicBezTo>
                    <a:pt x="674" y="120440"/>
                    <a:pt x="-2560" y="129231"/>
                    <a:pt x="5038" y="131962"/>
                  </a:cubicBezTo>
                  <a:close/>
                </a:path>
              </a:pathLst>
            </a:custGeom>
            <a:solidFill>
              <a:schemeClr val="tx2">
                <a:lumMod val="40000"/>
                <a:lumOff val="60000"/>
              </a:schemeClr>
            </a:solidFill>
            <a:ln w="0" cap="flat">
              <a:noFill/>
              <a:prstDash val="solid"/>
              <a:miter/>
            </a:ln>
          </p:spPr>
          <p:txBody>
            <a:bodyPr rtlCol="0" anchor="ctr"/>
            <a:lstStyle/>
            <a:p>
              <a:endParaRPr lang="en-US" sz="1641"/>
            </a:p>
          </p:txBody>
        </p:sp>
      </p:grpSp>
      <p:sp>
        <p:nvSpPr>
          <p:cNvPr id="389" name="TextBox 388">
            <a:extLst>
              <a:ext uri="{FF2B5EF4-FFF2-40B4-BE49-F238E27FC236}">
                <a16:creationId xmlns:a16="http://schemas.microsoft.com/office/drawing/2014/main" id="{DC472E0B-2F02-BFBC-3FD0-60501B92125E}"/>
              </a:ext>
            </a:extLst>
          </p:cNvPr>
          <p:cNvSpPr txBox="1"/>
          <p:nvPr/>
        </p:nvSpPr>
        <p:spPr>
          <a:xfrm>
            <a:off x="6213451" y="1333050"/>
            <a:ext cx="1572236" cy="427809"/>
          </a:xfrm>
          <a:prstGeom prst="rect">
            <a:avLst/>
          </a:prstGeom>
          <a:noFill/>
        </p:spPr>
        <p:txBody>
          <a:bodyPr wrap="square">
            <a:spAutoFit/>
          </a:bodyPr>
          <a:lstStyle/>
          <a:p>
            <a:r>
              <a:rPr lang="es-ES" sz="1090" b="1">
                <a:solidFill>
                  <a:srgbClr val="EF7E27"/>
                </a:solidFill>
                <a:latin typeface="Avenir Next LT Pro" panose="020B0504020202020204" pitchFamily="34" charset="0"/>
                <a:ea typeface="Noto Sans JP Medium" panose="020B0600000000000000" pitchFamily="34" charset="-128"/>
              </a:rPr>
              <a:t>37% </a:t>
            </a:r>
            <a:r>
              <a:rPr lang="es-ES" sz="1090">
                <a:latin typeface="Avenir Next LT Pro"/>
                <a:ea typeface="Noto Sans JP"/>
              </a:rPr>
              <a:t>Sistemas agropecuarios</a:t>
            </a:r>
            <a:endParaRPr lang="es-ES" sz="1090" b="1">
              <a:latin typeface="Avenir Next LT Pro" panose="020B0504020202020204" pitchFamily="34" charset="0"/>
              <a:ea typeface="Noto Sans JP Medium" panose="020B0600000000000000" pitchFamily="34" charset="-128"/>
            </a:endParaRPr>
          </a:p>
        </p:txBody>
      </p:sp>
      <p:sp>
        <p:nvSpPr>
          <p:cNvPr id="390" name="Isosceles Triangle 389">
            <a:extLst>
              <a:ext uri="{FF2B5EF4-FFF2-40B4-BE49-F238E27FC236}">
                <a16:creationId xmlns:a16="http://schemas.microsoft.com/office/drawing/2014/main" id="{A687CC4E-2558-7607-EFA1-5D7152D6EB6B}"/>
              </a:ext>
            </a:extLst>
          </p:cNvPr>
          <p:cNvSpPr/>
          <p:nvPr/>
        </p:nvSpPr>
        <p:spPr>
          <a:xfrm rot="5400000">
            <a:off x="5957696" y="1510809"/>
            <a:ext cx="368666" cy="10052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sp>
        <p:nvSpPr>
          <p:cNvPr id="404" name="Rectangle 1">
            <a:extLst>
              <a:ext uri="{FF2B5EF4-FFF2-40B4-BE49-F238E27FC236}">
                <a16:creationId xmlns:a16="http://schemas.microsoft.com/office/drawing/2014/main" id="{10D439C7-F0A9-CEBD-7331-9F56EF6F5B5D}"/>
              </a:ext>
            </a:extLst>
          </p:cNvPr>
          <p:cNvSpPr>
            <a:spLocks noChangeArrowheads="1"/>
          </p:cNvSpPr>
          <p:nvPr/>
        </p:nvSpPr>
        <p:spPr bwMode="auto">
          <a:xfrm>
            <a:off x="8980879" y="1528320"/>
            <a:ext cx="784057" cy="427810"/>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r>
              <a:rPr lang="es-ES" altLang="en-US" sz="1090">
                <a:latin typeface="Avenir Next LT Pro Demi" panose="020B0704020202020204" pitchFamily="34" charset="0"/>
                <a:ea typeface="Noto Sans JP" panose="020B0500000000000000" pitchFamily="34" charset="-128"/>
              </a:rPr>
              <a:t>Centros de salud</a:t>
            </a:r>
          </a:p>
        </p:txBody>
      </p:sp>
      <p:sp>
        <p:nvSpPr>
          <p:cNvPr id="405" name="TextBox 404">
            <a:extLst>
              <a:ext uri="{FF2B5EF4-FFF2-40B4-BE49-F238E27FC236}">
                <a16:creationId xmlns:a16="http://schemas.microsoft.com/office/drawing/2014/main" id="{1C93163E-9DD6-7BBE-25FB-B8FB49C2BD2B}"/>
              </a:ext>
            </a:extLst>
          </p:cNvPr>
          <p:cNvSpPr txBox="1"/>
          <p:nvPr/>
        </p:nvSpPr>
        <p:spPr>
          <a:xfrm>
            <a:off x="8980879" y="1187407"/>
            <a:ext cx="441537" cy="421112"/>
          </a:xfrm>
          <a:prstGeom prst="rect">
            <a:avLst/>
          </a:prstGeom>
          <a:noFill/>
        </p:spPr>
        <p:txBody>
          <a:bodyPr wrap="square" lIns="83408" tIns="41705" rIns="83408" bIns="41705" anchor="t">
            <a:spAutoFit/>
          </a:bodyPr>
          <a:lstStyle/>
          <a:p>
            <a:r>
              <a:rPr lang="en-US" sz="2189" b="1">
                <a:solidFill>
                  <a:srgbClr val="14878A"/>
                </a:solidFill>
                <a:latin typeface="Avenir Next LT Pro"/>
                <a:ea typeface="Noto Sans JP Medium"/>
              </a:rPr>
              <a:t>9</a:t>
            </a:r>
            <a:endParaRPr lang="en-US" sz="2189" b="1">
              <a:solidFill>
                <a:srgbClr val="14878A"/>
              </a:solidFill>
              <a:latin typeface="Avenir Next LT Pro" panose="020B0504020202020204" pitchFamily="34" charset="0"/>
              <a:ea typeface="Noto Sans JP Medium" panose="020B0600000000000000" pitchFamily="34" charset="-128"/>
            </a:endParaRPr>
          </a:p>
        </p:txBody>
      </p:sp>
      <p:sp>
        <p:nvSpPr>
          <p:cNvPr id="406" name="TextBox 405">
            <a:extLst>
              <a:ext uri="{FF2B5EF4-FFF2-40B4-BE49-F238E27FC236}">
                <a16:creationId xmlns:a16="http://schemas.microsoft.com/office/drawing/2014/main" id="{97D2694C-6947-E24F-506E-EEE13B464060}"/>
              </a:ext>
            </a:extLst>
          </p:cNvPr>
          <p:cNvSpPr txBox="1"/>
          <p:nvPr/>
        </p:nvSpPr>
        <p:spPr>
          <a:xfrm>
            <a:off x="9995821" y="1471972"/>
            <a:ext cx="1084510" cy="427809"/>
          </a:xfrm>
          <a:prstGeom prst="rect">
            <a:avLst/>
          </a:prstGeom>
          <a:noFill/>
        </p:spPr>
        <p:txBody>
          <a:bodyPr wrap="square">
            <a:spAutoFit/>
          </a:bodyPr>
          <a:lstStyle/>
          <a:p>
            <a:r>
              <a:rPr lang="en-US" sz="1090" i="1">
                <a:solidFill>
                  <a:schemeClr val="tx1">
                    <a:lumMod val="85000"/>
                    <a:lumOff val="15000"/>
                  </a:schemeClr>
                </a:solidFill>
                <a:latin typeface="Avenir Next LT Pro" panose="020B0504020202020204" pitchFamily="34" charset="0"/>
                <a:ea typeface="Noto Sans JP Medium" panose="020B0600000000000000" pitchFamily="34" charset="-128"/>
              </a:rPr>
              <a:t>(1 por cada 2,963 habit.)</a:t>
            </a:r>
          </a:p>
        </p:txBody>
      </p:sp>
      <p:sp>
        <p:nvSpPr>
          <p:cNvPr id="407" name="Isosceles Triangle 406">
            <a:extLst>
              <a:ext uri="{FF2B5EF4-FFF2-40B4-BE49-F238E27FC236}">
                <a16:creationId xmlns:a16="http://schemas.microsoft.com/office/drawing/2014/main" id="{CA2573D3-A0D8-E08E-55BE-D17FA94B1529}"/>
              </a:ext>
            </a:extLst>
          </p:cNvPr>
          <p:cNvSpPr/>
          <p:nvPr/>
        </p:nvSpPr>
        <p:spPr>
          <a:xfrm rot="5400000">
            <a:off x="9692228" y="1648681"/>
            <a:ext cx="368667" cy="100519"/>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cxnSp>
        <p:nvCxnSpPr>
          <p:cNvPr id="2" name="Straight Connector 1">
            <a:extLst>
              <a:ext uri="{FF2B5EF4-FFF2-40B4-BE49-F238E27FC236}">
                <a16:creationId xmlns:a16="http://schemas.microsoft.com/office/drawing/2014/main" id="{D42AB339-C8CD-8B8D-8566-9EC5491AD2CD}"/>
              </a:ext>
            </a:extLst>
          </p:cNvPr>
          <p:cNvCxnSpPr>
            <a:cxnSpLocks/>
          </p:cNvCxnSpPr>
          <p:nvPr/>
        </p:nvCxnSpPr>
        <p:spPr>
          <a:xfrm>
            <a:off x="8031798" y="5270405"/>
            <a:ext cx="3164522" cy="0"/>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grpSp>
        <p:nvGrpSpPr>
          <p:cNvPr id="268" name="Group 267">
            <a:extLst>
              <a:ext uri="{FF2B5EF4-FFF2-40B4-BE49-F238E27FC236}">
                <a16:creationId xmlns:a16="http://schemas.microsoft.com/office/drawing/2014/main" id="{9365ED18-8FB4-CE0A-498D-5428FCEF2F35}"/>
              </a:ext>
            </a:extLst>
          </p:cNvPr>
          <p:cNvGrpSpPr/>
          <p:nvPr/>
        </p:nvGrpSpPr>
        <p:grpSpPr>
          <a:xfrm>
            <a:off x="7110387" y="5435512"/>
            <a:ext cx="1216193" cy="1123339"/>
            <a:chOff x="4286968" y="5444068"/>
            <a:chExt cx="1236888" cy="1142453"/>
          </a:xfrm>
        </p:grpSpPr>
        <p:sp>
          <p:nvSpPr>
            <p:cNvPr id="269" name="TextBox 268">
              <a:extLst>
                <a:ext uri="{FF2B5EF4-FFF2-40B4-BE49-F238E27FC236}">
                  <a16:creationId xmlns:a16="http://schemas.microsoft.com/office/drawing/2014/main" id="{3A69A8D5-2819-77A1-85D9-E7C137156CF4}"/>
                </a:ext>
              </a:extLst>
            </p:cNvPr>
            <p:cNvSpPr txBox="1"/>
            <p:nvPr/>
          </p:nvSpPr>
          <p:spPr>
            <a:xfrm>
              <a:off x="4286968" y="5444068"/>
              <a:ext cx="1236888" cy="597435"/>
            </a:xfrm>
            <a:prstGeom prst="rect">
              <a:avLst/>
            </a:prstGeom>
            <a:noFill/>
          </p:spPr>
          <p:txBody>
            <a:bodyPr wrap="square" lIns="83408" tIns="41705" rIns="83408" bIns="41705" anchor="t">
              <a:spAutoFit/>
            </a:bodyPr>
            <a:lstStyle/>
            <a:p>
              <a:r>
                <a:rPr lang="es-ES" altLang="en-US" sz="1090">
                  <a:latin typeface="Avenir Next LT Pro Demi"/>
                  <a:ea typeface="Noto Sans JP"/>
                </a:rPr>
                <a:t>Índice de analfabetismo</a:t>
              </a:r>
            </a:p>
            <a:p>
              <a:r>
                <a:rPr lang="en-US" sz="1090">
                  <a:solidFill>
                    <a:schemeClr val="tx2"/>
                  </a:solidFill>
                  <a:latin typeface="Avenir Next LT Pro Demi"/>
                  <a:ea typeface="Noto Sans JP"/>
                </a:rPr>
                <a:t>22%</a:t>
              </a:r>
              <a:endParaRPr lang="es-ES" altLang="en-US" sz="1090">
                <a:solidFill>
                  <a:schemeClr val="tx2"/>
                </a:solidFill>
                <a:latin typeface="Avenir Next LT Pro Demi"/>
                <a:ea typeface="Noto Sans JP"/>
              </a:endParaRPr>
            </a:p>
          </p:txBody>
        </p:sp>
        <p:sp>
          <p:nvSpPr>
            <p:cNvPr id="270" name="TextBox 269">
              <a:extLst>
                <a:ext uri="{FF2B5EF4-FFF2-40B4-BE49-F238E27FC236}">
                  <a16:creationId xmlns:a16="http://schemas.microsoft.com/office/drawing/2014/main" id="{A3622C14-EB87-2317-7B32-9126C443E3E6}"/>
                </a:ext>
              </a:extLst>
            </p:cNvPr>
            <p:cNvSpPr txBox="1"/>
            <p:nvPr/>
          </p:nvSpPr>
          <p:spPr>
            <a:xfrm>
              <a:off x="4286969" y="6151433"/>
              <a:ext cx="1236887" cy="435088"/>
            </a:xfrm>
            <a:prstGeom prst="rect">
              <a:avLst/>
            </a:prstGeom>
            <a:noFill/>
          </p:spPr>
          <p:txBody>
            <a:bodyPr wrap="square">
              <a:spAutoFit/>
            </a:bodyPr>
            <a:lstStyle/>
            <a:p>
              <a:r>
                <a:rPr lang="en-US" sz="1090">
                  <a:solidFill>
                    <a:schemeClr val="tx1">
                      <a:lumMod val="85000"/>
                      <a:lumOff val="15000"/>
                    </a:schemeClr>
                  </a:solidFill>
                  <a:latin typeface="Avenir Next LT Pro Demi" panose="020B0704020202020204" pitchFamily="34" charset="0"/>
                  <a:ea typeface="Noto Sans JP Medium" panose="020B0600000000000000" pitchFamily="34" charset="-128"/>
                </a:rPr>
                <a:t>23% </a:t>
              </a:r>
              <a:r>
                <a:rPr lang="en-US" sz="1090">
                  <a:solidFill>
                    <a:schemeClr val="tx1">
                      <a:lumMod val="85000"/>
                      <a:lumOff val="15000"/>
                    </a:schemeClr>
                  </a:solidFill>
                  <a:latin typeface="Avenir Next LT Pro" panose="020B0504020202020204" pitchFamily="34" charset="0"/>
                  <a:ea typeface="Noto Sans JP Medium" panose="020B0600000000000000" pitchFamily="34" charset="-128"/>
                </a:rPr>
                <a:t>m</a:t>
              </a:r>
              <a:r>
                <a:rPr lang="en-US" sz="1090">
                  <a:latin typeface="Avenir Next LT Pro" panose="020B0504020202020204" pitchFamily="34" charset="0"/>
                  <a:ea typeface="Noto Sans JP Medium" panose="020B0600000000000000" pitchFamily="34" charset="-128"/>
                </a:rPr>
                <a:t>ujeres</a:t>
              </a:r>
              <a:endParaRPr lang="en-US" sz="1090">
                <a:solidFill>
                  <a:schemeClr val="tx1">
                    <a:lumMod val="85000"/>
                    <a:lumOff val="15000"/>
                  </a:schemeClr>
                </a:solidFill>
                <a:latin typeface="Avenir Next LT Pro Demi" panose="020B0704020202020204" pitchFamily="34" charset="0"/>
                <a:ea typeface="Noto Sans JP Medium" panose="020B0600000000000000" pitchFamily="34" charset="-128"/>
              </a:endParaRPr>
            </a:p>
            <a:p>
              <a:r>
                <a:rPr lang="en-US" sz="1090">
                  <a:solidFill>
                    <a:schemeClr val="tx1">
                      <a:lumMod val="85000"/>
                      <a:lumOff val="15000"/>
                    </a:schemeClr>
                  </a:solidFill>
                  <a:latin typeface="Avenir Next LT Pro Demi" panose="020B0704020202020204" pitchFamily="34" charset="0"/>
                  <a:ea typeface="Noto Sans JP Medium" panose="020B0600000000000000" pitchFamily="34" charset="-128"/>
                </a:rPr>
                <a:t>20% </a:t>
              </a:r>
              <a:r>
                <a:rPr lang="en-US" sz="1090">
                  <a:solidFill>
                    <a:schemeClr val="tx1">
                      <a:lumMod val="85000"/>
                      <a:lumOff val="15000"/>
                    </a:schemeClr>
                  </a:solidFill>
                  <a:latin typeface="Avenir Next LT Pro" panose="020B0504020202020204" pitchFamily="34" charset="0"/>
                  <a:ea typeface="Noto Sans JP Medium" panose="020B0600000000000000" pitchFamily="34" charset="-128"/>
                </a:rPr>
                <a:t>h</a:t>
              </a:r>
              <a:r>
                <a:rPr lang="en-US" sz="1090">
                  <a:latin typeface="Avenir Next LT Pro" panose="020B0504020202020204" pitchFamily="34" charset="0"/>
                  <a:ea typeface="Noto Sans JP Medium" panose="020B0600000000000000" pitchFamily="34" charset="-128"/>
                </a:rPr>
                <a:t>ombres</a:t>
              </a:r>
            </a:p>
          </p:txBody>
        </p:sp>
        <p:sp>
          <p:nvSpPr>
            <p:cNvPr id="271" name="Isosceles Triangle 270">
              <a:extLst>
                <a:ext uri="{FF2B5EF4-FFF2-40B4-BE49-F238E27FC236}">
                  <a16:creationId xmlns:a16="http://schemas.microsoft.com/office/drawing/2014/main" id="{59421A36-5DB2-9EA2-0424-EEC3016F32ED}"/>
                </a:ext>
              </a:extLst>
            </p:cNvPr>
            <p:cNvSpPr/>
            <p:nvPr/>
          </p:nvSpPr>
          <p:spPr>
            <a:xfrm rot="10800000">
              <a:off x="4351004" y="6073943"/>
              <a:ext cx="374940" cy="102230"/>
            </a:xfrm>
            <a:prstGeom prst="triangle">
              <a:avLst/>
            </a:prstGeom>
            <a:solidFill>
              <a:srgbClr val="5A5A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41"/>
            </a:p>
          </p:txBody>
        </p:sp>
      </p:grpSp>
      <p:grpSp>
        <p:nvGrpSpPr>
          <p:cNvPr id="7" name="Group 6">
            <a:extLst>
              <a:ext uri="{FF2B5EF4-FFF2-40B4-BE49-F238E27FC236}">
                <a16:creationId xmlns:a16="http://schemas.microsoft.com/office/drawing/2014/main" id="{3EC9FB0C-3684-5FE7-EBA0-4915D39D157D}"/>
              </a:ext>
            </a:extLst>
          </p:cNvPr>
          <p:cNvGrpSpPr/>
          <p:nvPr/>
        </p:nvGrpSpPr>
        <p:grpSpPr>
          <a:xfrm>
            <a:off x="6353397" y="5622782"/>
            <a:ext cx="656364" cy="806325"/>
            <a:chOff x="5965393" y="5842396"/>
            <a:chExt cx="667533" cy="820045"/>
          </a:xfrm>
        </p:grpSpPr>
        <p:sp>
          <p:nvSpPr>
            <p:cNvPr id="12" name="Freeform: Shape 11">
              <a:extLst>
                <a:ext uri="{FF2B5EF4-FFF2-40B4-BE49-F238E27FC236}">
                  <a16:creationId xmlns:a16="http://schemas.microsoft.com/office/drawing/2014/main" id="{33AE9008-095F-B1D3-222B-9B5F987EF910}"/>
                </a:ext>
              </a:extLst>
            </p:cNvPr>
            <p:cNvSpPr/>
            <p:nvPr/>
          </p:nvSpPr>
          <p:spPr>
            <a:xfrm>
              <a:off x="6026806" y="5842396"/>
              <a:ext cx="544988" cy="584307"/>
            </a:xfrm>
            <a:custGeom>
              <a:avLst/>
              <a:gdLst>
                <a:gd name="connsiteX0" fmla="*/ 13624 w 658503"/>
                <a:gd name="connsiteY0" fmla="*/ 594225 h 706010"/>
                <a:gd name="connsiteX1" fmla="*/ 90365 w 658503"/>
                <a:gd name="connsiteY1" fmla="*/ 592053 h 706010"/>
                <a:gd name="connsiteX2" fmla="*/ 320590 w 658503"/>
                <a:gd name="connsiteY2" fmla="*/ 699596 h 706010"/>
                <a:gd name="connsiteX3" fmla="*/ 337866 w 658503"/>
                <a:gd name="connsiteY3" fmla="*/ 699662 h 706010"/>
                <a:gd name="connsiteX4" fmla="*/ 397035 w 658503"/>
                <a:gd name="connsiteY4" fmla="*/ 644212 h 706010"/>
                <a:gd name="connsiteX5" fmla="*/ 637231 w 658503"/>
                <a:gd name="connsiteY5" fmla="*/ 593172 h 706010"/>
                <a:gd name="connsiteX6" fmla="*/ 658489 w 658503"/>
                <a:gd name="connsiteY6" fmla="*/ 573296 h 706010"/>
                <a:gd name="connsiteX7" fmla="*/ 658489 w 658503"/>
                <a:gd name="connsiteY7" fmla="*/ 299600 h 706010"/>
                <a:gd name="connsiteX8" fmla="*/ 658489 w 658503"/>
                <a:gd name="connsiteY8" fmla="*/ 25904 h 706010"/>
                <a:gd name="connsiteX9" fmla="*/ 635486 w 658503"/>
                <a:gd name="connsiteY9" fmla="*/ 1157 h 706010"/>
                <a:gd name="connsiteX10" fmla="*/ 552492 w 658503"/>
                <a:gd name="connsiteY10" fmla="*/ 1354 h 706010"/>
                <a:gd name="connsiteX11" fmla="*/ 350536 w 658503"/>
                <a:gd name="connsiteY11" fmla="*/ 111464 h 706010"/>
                <a:gd name="connsiteX12" fmla="*/ 308315 w 658503"/>
                <a:gd name="connsiteY12" fmla="*/ 111234 h 706010"/>
                <a:gd name="connsiteX13" fmla="*/ 182606 w 658503"/>
                <a:gd name="connsiteY13" fmla="*/ 17018 h 706010"/>
                <a:gd name="connsiteX14" fmla="*/ 26129 w 658503"/>
                <a:gd name="connsiteY14" fmla="*/ 926 h 706010"/>
                <a:gd name="connsiteX15" fmla="*/ 0 w 658503"/>
                <a:gd name="connsiteY15" fmla="*/ 27352 h 706010"/>
                <a:gd name="connsiteX16" fmla="*/ 0 w 658503"/>
                <a:gd name="connsiteY16" fmla="*/ 571683 h 706010"/>
                <a:gd name="connsiteX17" fmla="*/ 99 w 658503"/>
                <a:gd name="connsiteY17" fmla="*/ 582444 h 706010"/>
                <a:gd name="connsiteX18" fmla="*/ 13624 w 658503"/>
                <a:gd name="connsiteY18" fmla="*/ 594225 h 706010"/>
                <a:gd name="connsiteX19" fmla="*/ 589086 w 658503"/>
                <a:gd name="connsiteY19" fmla="*/ 434226 h 706010"/>
                <a:gd name="connsiteX20" fmla="*/ 513134 w 658503"/>
                <a:gd name="connsiteY20" fmla="*/ 443835 h 706010"/>
                <a:gd name="connsiteX21" fmla="*/ 395686 w 658503"/>
                <a:gd name="connsiteY21" fmla="*/ 516858 h 706010"/>
                <a:gd name="connsiteX22" fmla="*/ 373769 w 658503"/>
                <a:gd name="connsiteY22" fmla="*/ 523144 h 706010"/>
                <a:gd name="connsiteX23" fmla="*/ 370972 w 658503"/>
                <a:gd name="connsiteY23" fmla="*/ 500075 h 706010"/>
                <a:gd name="connsiteX24" fmla="*/ 413489 w 658503"/>
                <a:gd name="connsiteY24" fmla="*/ 456209 h 706010"/>
                <a:gd name="connsiteX25" fmla="*/ 590304 w 658503"/>
                <a:gd name="connsiteY25" fmla="*/ 404050 h 706010"/>
                <a:gd name="connsiteX26" fmla="*/ 608864 w 658503"/>
                <a:gd name="connsiteY26" fmla="*/ 418068 h 706010"/>
                <a:gd name="connsiteX27" fmla="*/ 589086 w 658503"/>
                <a:gd name="connsiteY27" fmla="*/ 434259 h 706010"/>
                <a:gd name="connsiteX28" fmla="*/ 590567 w 658503"/>
                <a:gd name="connsiteY28" fmla="*/ 290254 h 706010"/>
                <a:gd name="connsiteX29" fmla="*/ 498457 w 658503"/>
                <a:gd name="connsiteY29" fmla="*/ 305095 h 706010"/>
                <a:gd name="connsiteX30" fmla="*/ 396212 w 658503"/>
                <a:gd name="connsiteY30" fmla="*/ 374005 h 706010"/>
                <a:gd name="connsiteX31" fmla="*/ 373736 w 658503"/>
                <a:gd name="connsiteY31" fmla="*/ 379369 h 706010"/>
                <a:gd name="connsiteX32" fmla="*/ 371466 w 658503"/>
                <a:gd name="connsiteY32" fmla="*/ 356596 h 706010"/>
                <a:gd name="connsiteX33" fmla="*/ 464990 w 658503"/>
                <a:gd name="connsiteY33" fmla="*/ 284857 h 706010"/>
                <a:gd name="connsiteX34" fmla="*/ 586124 w 658503"/>
                <a:gd name="connsiteY34" fmla="*/ 260340 h 706010"/>
                <a:gd name="connsiteX35" fmla="*/ 608963 w 658503"/>
                <a:gd name="connsiteY35" fmla="*/ 273865 h 706010"/>
                <a:gd name="connsiteX36" fmla="*/ 590567 w 658503"/>
                <a:gd name="connsiteY36" fmla="*/ 290287 h 706010"/>
                <a:gd name="connsiteX37" fmla="*/ 370643 w 658503"/>
                <a:gd name="connsiteY37" fmla="*/ 215026 h 706010"/>
                <a:gd name="connsiteX38" fmla="*/ 441428 w 658503"/>
                <a:gd name="connsiteY38" fmla="*/ 152896 h 706010"/>
                <a:gd name="connsiteX39" fmla="*/ 577239 w 658503"/>
                <a:gd name="connsiteY39" fmla="*/ 118211 h 706010"/>
                <a:gd name="connsiteX40" fmla="*/ 594154 w 658503"/>
                <a:gd name="connsiteY40" fmla="*/ 118276 h 706010"/>
                <a:gd name="connsiteX41" fmla="*/ 608864 w 658503"/>
                <a:gd name="connsiteY41" fmla="*/ 132624 h 706010"/>
                <a:gd name="connsiteX42" fmla="*/ 594812 w 658503"/>
                <a:gd name="connsiteY42" fmla="*/ 147696 h 706010"/>
                <a:gd name="connsiteX43" fmla="*/ 544298 w 658503"/>
                <a:gd name="connsiteY43" fmla="*/ 151481 h 706010"/>
                <a:gd name="connsiteX44" fmla="*/ 412206 w 658503"/>
                <a:gd name="connsiteY44" fmla="*/ 211571 h 706010"/>
                <a:gd name="connsiteX45" fmla="*/ 395719 w 658503"/>
                <a:gd name="connsiteY45" fmla="*/ 231776 h 706010"/>
                <a:gd name="connsiteX46" fmla="*/ 374625 w 658503"/>
                <a:gd name="connsiteY46" fmla="*/ 237732 h 706010"/>
                <a:gd name="connsiteX47" fmla="*/ 370610 w 658503"/>
                <a:gd name="connsiteY47" fmla="*/ 215092 h 706010"/>
                <a:gd name="connsiteX48" fmla="*/ 77893 w 658503"/>
                <a:gd name="connsiteY48" fmla="*/ 118276 h 706010"/>
                <a:gd name="connsiteX49" fmla="*/ 273827 w 658503"/>
                <a:gd name="connsiteY49" fmla="*/ 196433 h 706010"/>
                <a:gd name="connsiteX50" fmla="*/ 291433 w 658503"/>
                <a:gd name="connsiteY50" fmla="*/ 223944 h 706010"/>
                <a:gd name="connsiteX51" fmla="*/ 281495 w 658503"/>
                <a:gd name="connsiteY51" fmla="*/ 238983 h 706010"/>
                <a:gd name="connsiteX52" fmla="*/ 262145 w 658503"/>
                <a:gd name="connsiteY52" fmla="*/ 230723 h 706010"/>
                <a:gd name="connsiteX53" fmla="*/ 212816 w 658503"/>
                <a:gd name="connsiteY53" fmla="*/ 185376 h 706010"/>
                <a:gd name="connsiteX54" fmla="*/ 77893 w 658503"/>
                <a:gd name="connsiteY54" fmla="*/ 148288 h 706010"/>
                <a:gd name="connsiteX55" fmla="*/ 50119 w 658503"/>
                <a:gd name="connsiteY55" fmla="*/ 132953 h 706010"/>
                <a:gd name="connsiteX56" fmla="*/ 77893 w 658503"/>
                <a:gd name="connsiteY56" fmla="*/ 118276 h 706010"/>
                <a:gd name="connsiteX57" fmla="*/ 49889 w 658503"/>
                <a:gd name="connsiteY57" fmla="*/ 274096 h 706010"/>
                <a:gd name="connsiteX58" fmla="*/ 72792 w 658503"/>
                <a:gd name="connsiteY58" fmla="*/ 260307 h 706010"/>
                <a:gd name="connsiteX59" fmla="*/ 248752 w 658503"/>
                <a:gd name="connsiteY59" fmla="*/ 315724 h 706010"/>
                <a:gd name="connsiteX60" fmla="*/ 288110 w 658503"/>
                <a:gd name="connsiteY60" fmla="*/ 358275 h 706010"/>
                <a:gd name="connsiteX61" fmla="*/ 284457 w 658503"/>
                <a:gd name="connsiteY61" fmla="*/ 379599 h 706010"/>
                <a:gd name="connsiteX62" fmla="*/ 262968 w 658503"/>
                <a:gd name="connsiteY62" fmla="*/ 374827 h 706010"/>
                <a:gd name="connsiteX63" fmla="*/ 101126 w 658503"/>
                <a:gd name="connsiteY63" fmla="*/ 293084 h 706010"/>
                <a:gd name="connsiteX64" fmla="*/ 72134 w 658503"/>
                <a:gd name="connsiteY64" fmla="*/ 290352 h 706010"/>
                <a:gd name="connsiteX65" fmla="*/ 49954 w 658503"/>
                <a:gd name="connsiteY65" fmla="*/ 274096 h 706010"/>
                <a:gd name="connsiteX66" fmla="*/ 49987 w 658503"/>
                <a:gd name="connsiteY66" fmla="*/ 415732 h 706010"/>
                <a:gd name="connsiteX67" fmla="*/ 62657 w 658503"/>
                <a:gd name="connsiteY67" fmla="*/ 404477 h 706010"/>
                <a:gd name="connsiteX68" fmla="*/ 84146 w 658503"/>
                <a:gd name="connsiteY68" fmla="*/ 404379 h 706010"/>
                <a:gd name="connsiteX69" fmla="*/ 275868 w 658503"/>
                <a:gd name="connsiteY69" fmla="*/ 484477 h 706010"/>
                <a:gd name="connsiteX70" fmla="*/ 289821 w 658503"/>
                <a:gd name="connsiteY70" fmla="*/ 504551 h 706010"/>
                <a:gd name="connsiteX71" fmla="*/ 284424 w 658503"/>
                <a:gd name="connsiteY71" fmla="*/ 523407 h 706010"/>
                <a:gd name="connsiteX72" fmla="*/ 265502 w 658503"/>
                <a:gd name="connsiteY72" fmla="*/ 520083 h 706010"/>
                <a:gd name="connsiteX73" fmla="*/ 72200 w 658503"/>
                <a:gd name="connsiteY73" fmla="*/ 434292 h 706010"/>
                <a:gd name="connsiteX74" fmla="*/ 58774 w 658503"/>
                <a:gd name="connsiteY74" fmla="*/ 431956 h 706010"/>
                <a:gd name="connsiteX75" fmla="*/ 49987 w 658503"/>
                <a:gd name="connsiteY75" fmla="*/ 415732 h 70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58503" h="706010">
                  <a:moveTo>
                    <a:pt x="13624" y="594225"/>
                  </a:moveTo>
                  <a:cubicBezTo>
                    <a:pt x="39128" y="590375"/>
                    <a:pt x="64796" y="591165"/>
                    <a:pt x="90365" y="592053"/>
                  </a:cubicBezTo>
                  <a:cubicBezTo>
                    <a:pt x="182212" y="595344"/>
                    <a:pt x="261520" y="626113"/>
                    <a:pt x="320590" y="699596"/>
                  </a:cubicBezTo>
                  <a:cubicBezTo>
                    <a:pt x="327303" y="707955"/>
                    <a:pt x="331252" y="708317"/>
                    <a:pt x="337866" y="699662"/>
                  </a:cubicBezTo>
                  <a:cubicBezTo>
                    <a:pt x="354452" y="677943"/>
                    <a:pt x="374460" y="659646"/>
                    <a:pt x="397035" y="644212"/>
                  </a:cubicBezTo>
                  <a:cubicBezTo>
                    <a:pt x="470091" y="594225"/>
                    <a:pt x="552394" y="587380"/>
                    <a:pt x="637231" y="593172"/>
                  </a:cubicBezTo>
                  <a:cubicBezTo>
                    <a:pt x="658061" y="594587"/>
                    <a:pt x="658489" y="595146"/>
                    <a:pt x="658489" y="573296"/>
                  </a:cubicBezTo>
                  <a:cubicBezTo>
                    <a:pt x="658522" y="482074"/>
                    <a:pt x="658489" y="390821"/>
                    <a:pt x="658489" y="299600"/>
                  </a:cubicBezTo>
                  <a:cubicBezTo>
                    <a:pt x="658489" y="208379"/>
                    <a:pt x="658489" y="117125"/>
                    <a:pt x="658489" y="25904"/>
                  </a:cubicBezTo>
                  <a:cubicBezTo>
                    <a:pt x="658489" y="3888"/>
                    <a:pt x="656811" y="1617"/>
                    <a:pt x="635486" y="1157"/>
                  </a:cubicBezTo>
                  <a:cubicBezTo>
                    <a:pt x="607811" y="597"/>
                    <a:pt x="579938" y="-1246"/>
                    <a:pt x="552492" y="1354"/>
                  </a:cubicBezTo>
                  <a:cubicBezTo>
                    <a:pt x="469828" y="9186"/>
                    <a:pt x="399108" y="40251"/>
                    <a:pt x="350536" y="111464"/>
                  </a:cubicBezTo>
                  <a:cubicBezTo>
                    <a:pt x="335662" y="133250"/>
                    <a:pt x="323617" y="133282"/>
                    <a:pt x="308315" y="111234"/>
                  </a:cubicBezTo>
                  <a:cubicBezTo>
                    <a:pt x="276822" y="65788"/>
                    <a:pt x="234371" y="35480"/>
                    <a:pt x="182606" y="17018"/>
                  </a:cubicBezTo>
                  <a:cubicBezTo>
                    <a:pt x="131665" y="-1213"/>
                    <a:pt x="79012" y="-686"/>
                    <a:pt x="26129" y="926"/>
                  </a:cubicBezTo>
                  <a:cubicBezTo>
                    <a:pt x="1349" y="1683"/>
                    <a:pt x="0" y="3098"/>
                    <a:pt x="0" y="27352"/>
                  </a:cubicBezTo>
                  <a:cubicBezTo>
                    <a:pt x="0" y="208806"/>
                    <a:pt x="0" y="390228"/>
                    <a:pt x="0" y="571683"/>
                  </a:cubicBezTo>
                  <a:cubicBezTo>
                    <a:pt x="0" y="575270"/>
                    <a:pt x="132" y="578857"/>
                    <a:pt x="99" y="582444"/>
                  </a:cubicBezTo>
                  <a:cubicBezTo>
                    <a:pt x="0" y="591691"/>
                    <a:pt x="4508" y="595607"/>
                    <a:pt x="13624" y="594225"/>
                  </a:cubicBezTo>
                  <a:close/>
                  <a:moveTo>
                    <a:pt x="589086" y="434226"/>
                  </a:moveTo>
                  <a:cubicBezTo>
                    <a:pt x="563253" y="433568"/>
                    <a:pt x="538013" y="437353"/>
                    <a:pt x="513134" y="443835"/>
                  </a:cubicBezTo>
                  <a:cubicBezTo>
                    <a:pt x="466405" y="455946"/>
                    <a:pt x="424776" y="476316"/>
                    <a:pt x="395686" y="516858"/>
                  </a:cubicBezTo>
                  <a:cubicBezTo>
                    <a:pt x="390124" y="524592"/>
                    <a:pt x="383312" y="529989"/>
                    <a:pt x="373769" y="523144"/>
                  </a:cubicBezTo>
                  <a:cubicBezTo>
                    <a:pt x="364884" y="516727"/>
                    <a:pt x="365772" y="508368"/>
                    <a:pt x="370972" y="500075"/>
                  </a:cubicBezTo>
                  <a:cubicBezTo>
                    <a:pt x="382062" y="482502"/>
                    <a:pt x="396739" y="468056"/>
                    <a:pt x="413489" y="456209"/>
                  </a:cubicBezTo>
                  <a:cubicBezTo>
                    <a:pt x="466405" y="418891"/>
                    <a:pt x="526232" y="404017"/>
                    <a:pt x="590304" y="404050"/>
                  </a:cubicBezTo>
                  <a:cubicBezTo>
                    <a:pt x="599880" y="404050"/>
                    <a:pt x="607679" y="406518"/>
                    <a:pt x="608864" y="418068"/>
                  </a:cubicBezTo>
                  <a:cubicBezTo>
                    <a:pt x="608173" y="430508"/>
                    <a:pt x="600110" y="434522"/>
                    <a:pt x="589086" y="434259"/>
                  </a:cubicBezTo>
                  <a:close/>
                  <a:moveTo>
                    <a:pt x="590567" y="290254"/>
                  </a:moveTo>
                  <a:cubicBezTo>
                    <a:pt x="559403" y="292294"/>
                    <a:pt x="528305" y="294960"/>
                    <a:pt x="498457" y="305095"/>
                  </a:cubicBezTo>
                  <a:cubicBezTo>
                    <a:pt x="458112" y="318752"/>
                    <a:pt x="420498" y="336457"/>
                    <a:pt x="396212" y="374005"/>
                  </a:cubicBezTo>
                  <a:cubicBezTo>
                    <a:pt x="390618" y="382659"/>
                    <a:pt x="382424" y="385095"/>
                    <a:pt x="373736" y="379369"/>
                  </a:cubicBezTo>
                  <a:cubicBezTo>
                    <a:pt x="364390" y="373215"/>
                    <a:pt x="366167" y="364955"/>
                    <a:pt x="371466" y="356596"/>
                  </a:cubicBezTo>
                  <a:cubicBezTo>
                    <a:pt x="393942" y="321319"/>
                    <a:pt x="427804" y="300850"/>
                    <a:pt x="464990" y="284857"/>
                  </a:cubicBezTo>
                  <a:cubicBezTo>
                    <a:pt x="503624" y="268238"/>
                    <a:pt x="544529" y="262315"/>
                    <a:pt x="586124" y="260340"/>
                  </a:cubicBezTo>
                  <a:cubicBezTo>
                    <a:pt x="596688" y="259847"/>
                    <a:pt x="607186" y="260505"/>
                    <a:pt x="608963" y="273865"/>
                  </a:cubicBezTo>
                  <a:cubicBezTo>
                    <a:pt x="608765" y="286864"/>
                    <a:pt x="600966" y="289628"/>
                    <a:pt x="590567" y="290287"/>
                  </a:cubicBezTo>
                  <a:close/>
                  <a:moveTo>
                    <a:pt x="370643" y="215026"/>
                  </a:moveTo>
                  <a:cubicBezTo>
                    <a:pt x="388216" y="187482"/>
                    <a:pt x="412864" y="167869"/>
                    <a:pt x="441428" y="152896"/>
                  </a:cubicBezTo>
                  <a:cubicBezTo>
                    <a:pt x="483945" y="130617"/>
                    <a:pt x="529556" y="120251"/>
                    <a:pt x="577239" y="118211"/>
                  </a:cubicBezTo>
                  <a:cubicBezTo>
                    <a:pt x="582867" y="118211"/>
                    <a:pt x="588527" y="117947"/>
                    <a:pt x="594154" y="118276"/>
                  </a:cubicBezTo>
                  <a:cubicBezTo>
                    <a:pt x="603105" y="118770"/>
                    <a:pt x="608601" y="123278"/>
                    <a:pt x="608864" y="132624"/>
                  </a:cubicBezTo>
                  <a:cubicBezTo>
                    <a:pt x="609127" y="142069"/>
                    <a:pt x="603500" y="146972"/>
                    <a:pt x="594812" y="147696"/>
                  </a:cubicBezTo>
                  <a:cubicBezTo>
                    <a:pt x="577996" y="149078"/>
                    <a:pt x="561049" y="148354"/>
                    <a:pt x="544298" y="151481"/>
                  </a:cubicBezTo>
                  <a:cubicBezTo>
                    <a:pt x="495265" y="160596"/>
                    <a:pt x="448602" y="174878"/>
                    <a:pt x="412206" y="211571"/>
                  </a:cubicBezTo>
                  <a:cubicBezTo>
                    <a:pt x="406118" y="217724"/>
                    <a:pt x="401083" y="224931"/>
                    <a:pt x="395719" y="231776"/>
                  </a:cubicBezTo>
                  <a:cubicBezTo>
                    <a:pt x="390091" y="238983"/>
                    <a:pt x="383345" y="243294"/>
                    <a:pt x="374625" y="237732"/>
                  </a:cubicBezTo>
                  <a:cubicBezTo>
                    <a:pt x="365641" y="231974"/>
                    <a:pt x="365048" y="223779"/>
                    <a:pt x="370610" y="215092"/>
                  </a:cubicBezTo>
                  <a:close/>
                  <a:moveTo>
                    <a:pt x="77893" y="118276"/>
                  </a:moveTo>
                  <a:cubicBezTo>
                    <a:pt x="152232" y="121534"/>
                    <a:pt x="220451" y="140555"/>
                    <a:pt x="273827" y="196433"/>
                  </a:cubicBezTo>
                  <a:cubicBezTo>
                    <a:pt x="281627" y="204594"/>
                    <a:pt x="288834" y="213249"/>
                    <a:pt x="291433" y="223944"/>
                  </a:cubicBezTo>
                  <a:cubicBezTo>
                    <a:pt x="291203" y="231645"/>
                    <a:pt x="287649" y="236581"/>
                    <a:pt x="281495" y="238983"/>
                  </a:cubicBezTo>
                  <a:cubicBezTo>
                    <a:pt x="272709" y="242405"/>
                    <a:pt x="266785" y="237601"/>
                    <a:pt x="262145" y="230723"/>
                  </a:cubicBezTo>
                  <a:cubicBezTo>
                    <a:pt x="249245" y="211735"/>
                    <a:pt x="232725" y="196762"/>
                    <a:pt x="212816" y="185376"/>
                  </a:cubicBezTo>
                  <a:cubicBezTo>
                    <a:pt x="170990" y="161452"/>
                    <a:pt x="125807" y="150098"/>
                    <a:pt x="77893" y="148288"/>
                  </a:cubicBezTo>
                  <a:cubicBezTo>
                    <a:pt x="66244" y="147861"/>
                    <a:pt x="50119" y="151546"/>
                    <a:pt x="50119" y="132953"/>
                  </a:cubicBezTo>
                  <a:cubicBezTo>
                    <a:pt x="50119" y="113965"/>
                    <a:pt x="66408" y="117783"/>
                    <a:pt x="77893" y="118276"/>
                  </a:cubicBezTo>
                  <a:close/>
                  <a:moveTo>
                    <a:pt x="49889" y="274096"/>
                  </a:moveTo>
                  <a:cubicBezTo>
                    <a:pt x="50777" y="259715"/>
                    <a:pt x="62624" y="260571"/>
                    <a:pt x="72792" y="260307"/>
                  </a:cubicBezTo>
                  <a:cubicBezTo>
                    <a:pt x="136601" y="262611"/>
                    <a:pt x="196329" y="277485"/>
                    <a:pt x="248752" y="315724"/>
                  </a:cubicBezTo>
                  <a:cubicBezTo>
                    <a:pt x="264712" y="327374"/>
                    <a:pt x="277612" y="341689"/>
                    <a:pt x="288110" y="358275"/>
                  </a:cubicBezTo>
                  <a:cubicBezTo>
                    <a:pt x="293243" y="366403"/>
                    <a:pt x="293013" y="374268"/>
                    <a:pt x="284457" y="379599"/>
                  </a:cubicBezTo>
                  <a:cubicBezTo>
                    <a:pt x="276361" y="384634"/>
                    <a:pt x="268529" y="382725"/>
                    <a:pt x="262968" y="374827"/>
                  </a:cubicBezTo>
                  <a:cubicBezTo>
                    <a:pt x="223577" y="318686"/>
                    <a:pt x="164343" y="301870"/>
                    <a:pt x="101126" y="293084"/>
                  </a:cubicBezTo>
                  <a:cubicBezTo>
                    <a:pt x="91517" y="291735"/>
                    <a:pt x="81809" y="290846"/>
                    <a:pt x="72134" y="290352"/>
                  </a:cubicBezTo>
                  <a:cubicBezTo>
                    <a:pt x="60913" y="289793"/>
                    <a:pt x="48967" y="289727"/>
                    <a:pt x="49954" y="274096"/>
                  </a:cubicBezTo>
                  <a:close/>
                  <a:moveTo>
                    <a:pt x="49987" y="415732"/>
                  </a:moveTo>
                  <a:cubicBezTo>
                    <a:pt x="51106" y="408723"/>
                    <a:pt x="55845" y="404938"/>
                    <a:pt x="62657" y="404477"/>
                  </a:cubicBezTo>
                  <a:cubicBezTo>
                    <a:pt x="69798" y="404017"/>
                    <a:pt x="76972" y="404379"/>
                    <a:pt x="84146" y="404379"/>
                  </a:cubicBezTo>
                  <a:cubicBezTo>
                    <a:pt x="156872" y="409874"/>
                    <a:pt x="224367" y="428007"/>
                    <a:pt x="275868" y="484477"/>
                  </a:cubicBezTo>
                  <a:cubicBezTo>
                    <a:pt x="281429" y="490565"/>
                    <a:pt x="286530" y="496916"/>
                    <a:pt x="289821" y="504551"/>
                  </a:cubicBezTo>
                  <a:cubicBezTo>
                    <a:pt x="293177" y="512350"/>
                    <a:pt x="291005" y="518668"/>
                    <a:pt x="284424" y="523407"/>
                  </a:cubicBezTo>
                  <a:cubicBezTo>
                    <a:pt x="277217" y="528606"/>
                    <a:pt x="270273" y="526467"/>
                    <a:pt x="265502" y="520083"/>
                  </a:cubicBezTo>
                  <a:cubicBezTo>
                    <a:pt x="217061" y="455320"/>
                    <a:pt x="147987" y="437353"/>
                    <a:pt x="72200" y="434292"/>
                  </a:cubicBezTo>
                  <a:cubicBezTo>
                    <a:pt x="67692" y="434095"/>
                    <a:pt x="62854" y="433733"/>
                    <a:pt x="58774" y="431956"/>
                  </a:cubicBezTo>
                  <a:cubicBezTo>
                    <a:pt x="52028" y="429060"/>
                    <a:pt x="48770" y="423235"/>
                    <a:pt x="49987" y="415732"/>
                  </a:cubicBezTo>
                  <a:close/>
                </a:path>
              </a:pathLst>
            </a:custGeom>
            <a:solidFill>
              <a:srgbClr val="FFA861"/>
            </a:solidFill>
            <a:ln w="0" cap="flat">
              <a:noFill/>
              <a:prstDash val="solid"/>
              <a:miter/>
            </a:ln>
          </p:spPr>
          <p:txBody>
            <a:bodyPr rtlCol="0" anchor="ctr"/>
            <a:lstStyle/>
            <a:p>
              <a:endParaRPr lang="en-US" sz="1641"/>
            </a:p>
          </p:txBody>
        </p:sp>
        <p:sp>
          <p:nvSpPr>
            <p:cNvPr id="13" name="Freeform: Shape 12">
              <a:extLst>
                <a:ext uri="{FF2B5EF4-FFF2-40B4-BE49-F238E27FC236}">
                  <a16:creationId xmlns:a16="http://schemas.microsoft.com/office/drawing/2014/main" id="{CBCB6498-B672-68F6-A20C-4666EADF1520}"/>
                </a:ext>
              </a:extLst>
            </p:cNvPr>
            <p:cNvSpPr/>
            <p:nvPr/>
          </p:nvSpPr>
          <p:spPr>
            <a:xfrm>
              <a:off x="5965393" y="5894495"/>
              <a:ext cx="667533" cy="605641"/>
            </a:xfrm>
            <a:custGeom>
              <a:avLst/>
              <a:gdLst>
                <a:gd name="connsiteX0" fmla="*/ 806539 w 806571"/>
                <a:gd name="connsiteY0" fmla="*/ 25615 h 731788"/>
                <a:gd name="connsiteX1" fmla="*/ 806144 w 806571"/>
                <a:gd name="connsiteY1" fmla="*/ 11794 h 731788"/>
                <a:gd name="connsiteX2" fmla="*/ 799135 w 806571"/>
                <a:gd name="connsiteY2" fmla="*/ 2810 h 731788"/>
                <a:gd name="connsiteX3" fmla="*/ 762936 w 806571"/>
                <a:gd name="connsiteY3" fmla="*/ 27392 h 731788"/>
                <a:gd name="connsiteX4" fmla="*/ 762903 w 806571"/>
                <a:gd name="connsiteY4" fmla="*/ 536644 h 731788"/>
                <a:gd name="connsiteX5" fmla="*/ 732496 w 806571"/>
                <a:gd name="connsiteY5" fmla="*/ 562970 h 731788"/>
                <a:gd name="connsiteX6" fmla="*/ 608334 w 806571"/>
                <a:gd name="connsiteY6" fmla="*/ 562542 h 731788"/>
                <a:gd name="connsiteX7" fmla="*/ 423687 w 806571"/>
                <a:gd name="connsiteY7" fmla="*/ 672027 h 731788"/>
                <a:gd name="connsiteX8" fmla="*/ 383177 w 806571"/>
                <a:gd name="connsiteY8" fmla="*/ 671896 h 731788"/>
                <a:gd name="connsiteX9" fmla="*/ 271224 w 806571"/>
                <a:gd name="connsiteY9" fmla="*/ 581530 h 731788"/>
                <a:gd name="connsiteX10" fmla="*/ 75948 w 806571"/>
                <a:gd name="connsiteY10" fmla="*/ 562773 h 731788"/>
                <a:gd name="connsiteX11" fmla="*/ 44028 w 806571"/>
                <a:gd name="connsiteY11" fmla="*/ 535064 h 731788"/>
                <a:gd name="connsiteX12" fmla="*/ 44028 w 806571"/>
                <a:gd name="connsiteY12" fmla="*/ 168897 h 731788"/>
                <a:gd name="connsiteX13" fmla="*/ 43962 w 806571"/>
                <a:gd name="connsiteY13" fmla="*/ 19659 h 731788"/>
                <a:gd name="connsiteX14" fmla="*/ 39750 w 806571"/>
                <a:gd name="connsiteY14" fmla="*/ 4357 h 731788"/>
                <a:gd name="connsiteX15" fmla="*/ 6545 w 806571"/>
                <a:gd name="connsiteY15" fmla="*/ 3699 h 731788"/>
                <a:gd name="connsiteX16" fmla="*/ 589 w 806571"/>
                <a:gd name="connsiteY16" fmla="*/ 24069 h 731788"/>
                <a:gd name="connsiteX17" fmla="*/ 457 w 806571"/>
                <a:gd name="connsiteY17" fmla="*/ 313297 h 731788"/>
                <a:gd name="connsiteX18" fmla="*/ 457 w 806571"/>
                <a:gd name="connsiteY18" fmla="*/ 604072 h 731788"/>
                <a:gd name="connsiteX19" fmla="*/ 21518 w 806571"/>
                <a:gd name="connsiteY19" fmla="*/ 623455 h 731788"/>
                <a:gd name="connsiteX20" fmla="*/ 179477 w 806571"/>
                <a:gd name="connsiteY20" fmla="*/ 621579 h 731788"/>
                <a:gd name="connsiteX21" fmla="*/ 394564 w 806571"/>
                <a:gd name="connsiteY21" fmla="*/ 726062 h 731788"/>
                <a:gd name="connsiteX22" fmla="*/ 412466 w 806571"/>
                <a:gd name="connsiteY22" fmla="*/ 726062 h 731788"/>
                <a:gd name="connsiteX23" fmla="*/ 570161 w 806571"/>
                <a:gd name="connsiteY23" fmla="*/ 632077 h 731788"/>
                <a:gd name="connsiteX24" fmla="*/ 780936 w 806571"/>
                <a:gd name="connsiteY24" fmla="*/ 622764 h 731788"/>
                <a:gd name="connsiteX25" fmla="*/ 806572 w 806571"/>
                <a:gd name="connsiteY25" fmla="*/ 601012 h 731788"/>
                <a:gd name="connsiteX26" fmla="*/ 806572 w 806571"/>
                <a:gd name="connsiteY26" fmla="*/ 25615 h 7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6571" h="731788">
                  <a:moveTo>
                    <a:pt x="806539" y="25615"/>
                  </a:moveTo>
                  <a:cubicBezTo>
                    <a:pt x="806539" y="21008"/>
                    <a:pt x="806539" y="16368"/>
                    <a:pt x="806144" y="11794"/>
                  </a:cubicBezTo>
                  <a:cubicBezTo>
                    <a:pt x="805782" y="7450"/>
                    <a:pt x="803775" y="4390"/>
                    <a:pt x="799135" y="2810"/>
                  </a:cubicBezTo>
                  <a:cubicBezTo>
                    <a:pt x="776033" y="-5055"/>
                    <a:pt x="762936" y="3731"/>
                    <a:pt x="762936" y="27392"/>
                  </a:cubicBezTo>
                  <a:cubicBezTo>
                    <a:pt x="762936" y="197132"/>
                    <a:pt x="762936" y="366904"/>
                    <a:pt x="762903" y="536644"/>
                  </a:cubicBezTo>
                  <a:cubicBezTo>
                    <a:pt x="762903" y="561753"/>
                    <a:pt x="757407" y="566228"/>
                    <a:pt x="732496" y="562970"/>
                  </a:cubicBezTo>
                  <a:cubicBezTo>
                    <a:pt x="691130" y="557606"/>
                    <a:pt x="649732" y="556718"/>
                    <a:pt x="608334" y="562542"/>
                  </a:cubicBezTo>
                  <a:cubicBezTo>
                    <a:pt x="531592" y="573369"/>
                    <a:pt x="468343" y="606968"/>
                    <a:pt x="423687" y="672027"/>
                  </a:cubicBezTo>
                  <a:cubicBezTo>
                    <a:pt x="410294" y="691542"/>
                    <a:pt x="396406" y="691443"/>
                    <a:pt x="383177" y="671896"/>
                  </a:cubicBezTo>
                  <a:cubicBezTo>
                    <a:pt x="355041" y="630366"/>
                    <a:pt x="317789" y="600189"/>
                    <a:pt x="271224" y="581530"/>
                  </a:cubicBezTo>
                  <a:cubicBezTo>
                    <a:pt x="207975" y="556191"/>
                    <a:pt x="142357" y="554974"/>
                    <a:pt x="75948" y="562773"/>
                  </a:cubicBezTo>
                  <a:cubicBezTo>
                    <a:pt x="48668" y="565965"/>
                    <a:pt x="44028" y="562279"/>
                    <a:pt x="44028" y="535064"/>
                  </a:cubicBezTo>
                  <a:cubicBezTo>
                    <a:pt x="43995" y="413008"/>
                    <a:pt x="44028" y="290953"/>
                    <a:pt x="44028" y="168897"/>
                  </a:cubicBezTo>
                  <a:cubicBezTo>
                    <a:pt x="44028" y="119140"/>
                    <a:pt x="44060" y="69416"/>
                    <a:pt x="43962" y="19659"/>
                  </a:cubicBezTo>
                  <a:cubicBezTo>
                    <a:pt x="43962" y="14229"/>
                    <a:pt x="45837" y="6792"/>
                    <a:pt x="39750" y="4357"/>
                  </a:cubicBezTo>
                  <a:cubicBezTo>
                    <a:pt x="29087" y="79"/>
                    <a:pt x="17142" y="375"/>
                    <a:pt x="6545" y="3699"/>
                  </a:cubicBezTo>
                  <a:cubicBezTo>
                    <a:pt x="-2768" y="6627"/>
                    <a:pt x="589" y="16829"/>
                    <a:pt x="589" y="24069"/>
                  </a:cubicBezTo>
                  <a:cubicBezTo>
                    <a:pt x="392" y="120489"/>
                    <a:pt x="457" y="216910"/>
                    <a:pt x="457" y="313297"/>
                  </a:cubicBezTo>
                  <a:cubicBezTo>
                    <a:pt x="457" y="410211"/>
                    <a:pt x="457" y="507158"/>
                    <a:pt x="457" y="604072"/>
                  </a:cubicBezTo>
                  <a:cubicBezTo>
                    <a:pt x="457" y="623817"/>
                    <a:pt x="2794" y="625759"/>
                    <a:pt x="21518" y="623455"/>
                  </a:cubicBezTo>
                  <a:cubicBezTo>
                    <a:pt x="74105" y="616939"/>
                    <a:pt x="126725" y="615886"/>
                    <a:pt x="179477" y="621579"/>
                  </a:cubicBezTo>
                  <a:cubicBezTo>
                    <a:pt x="263754" y="630629"/>
                    <a:pt x="336119" y="664195"/>
                    <a:pt x="394564" y="726062"/>
                  </a:cubicBezTo>
                  <a:cubicBezTo>
                    <a:pt x="401738" y="733664"/>
                    <a:pt x="405259" y="733730"/>
                    <a:pt x="412466" y="726062"/>
                  </a:cubicBezTo>
                  <a:cubicBezTo>
                    <a:pt x="456102" y="679958"/>
                    <a:pt x="508458" y="648005"/>
                    <a:pt x="570161" y="632077"/>
                  </a:cubicBezTo>
                  <a:cubicBezTo>
                    <a:pt x="639728" y="614076"/>
                    <a:pt x="710250" y="615294"/>
                    <a:pt x="780936" y="622764"/>
                  </a:cubicBezTo>
                  <a:cubicBezTo>
                    <a:pt x="805683" y="625364"/>
                    <a:pt x="806572" y="625298"/>
                    <a:pt x="806572" y="601012"/>
                  </a:cubicBezTo>
                  <a:cubicBezTo>
                    <a:pt x="806572" y="409224"/>
                    <a:pt x="806572" y="217403"/>
                    <a:pt x="806572" y="25615"/>
                  </a:cubicBezTo>
                  <a:close/>
                </a:path>
              </a:pathLst>
            </a:custGeom>
            <a:solidFill>
              <a:srgbClr val="FFA861"/>
            </a:solidFill>
            <a:ln w="0" cap="flat">
              <a:noFill/>
              <a:prstDash val="solid"/>
              <a:miter/>
            </a:ln>
          </p:spPr>
          <p:txBody>
            <a:bodyPr rtlCol="0" anchor="ctr"/>
            <a:lstStyle/>
            <a:p>
              <a:endParaRPr lang="en-US" sz="1641"/>
            </a:p>
          </p:txBody>
        </p:sp>
        <p:sp>
          <p:nvSpPr>
            <p:cNvPr id="14" name="Freeform: Shape 13">
              <a:extLst>
                <a:ext uri="{FF2B5EF4-FFF2-40B4-BE49-F238E27FC236}">
                  <a16:creationId xmlns:a16="http://schemas.microsoft.com/office/drawing/2014/main" id="{7AF62552-37BC-61C7-7965-371023B82B11}"/>
                </a:ext>
              </a:extLst>
            </p:cNvPr>
            <p:cNvSpPr/>
            <p:nvPr/>
          </p:nvSpPr>
          <p:spPr>
            <a:xfrm>
              <a:off x="6509221" y="6544662"/>
              <a:ext cx="95803" cy="117214"/>
            </a:xfrm>
            <a:custGeom>
              <a:avLst/>
              <a:gdLst>
                <a:gd name="connsiteX0" fmla="*/ 106885 w 115758"/>
                <a:gd name="connsiteY0" fmla="*/ 8910 h 141628"/>
                <a:gd name="connsiteX1" fmla="*/ 86680 w 115758"/>
                <a:gd name="connsiteY1" fmla="*/ 90 h 141628"/>
                <a:gd name="connsiteX2" fmla="*/ 6713 w 115758"/>
                <a:gd name="connsiteY2" fmla="*/ 25 h 141628"/>
                <a:gd name="connsiteX3" fmla="*/ 0 w 115758"/>
                <a:gd name="connsiteY3" fmla="*/ 6277 h 141628"/>
                <a:gd name="connsiteX4" fmla="*/ 197 w 115758"/>
                <a:gd name="connsiteY4" fmla="*/ 135046 h 141628"/>
                <a:gd name="connsiteX5" fmla="*/ 6582 w 115758"/>
                <a:gd name="connsiteY5" fmla="*/ 141628 h 141628"/>
                <a:gd name="connsiteX6" fmla="*/ 87371 w 115758"/>
                <a:gd name="connsiteY6" fmla="*/ 141233 h 141628"/>
                <a:gd name="connsiteX7" fmla="*/ 114553 w 115758"/>
                <a:gd name="connsiteY7" fmla="*/ 115400 h 141628"/>
                <a:gd name="connsiteX8" fmla="*/ 114487 w 115758"/>
                <a:gd name="connsiteY8" fmla="*/ 25430 h 141628"/>
                <a:gd name="connsiteX9" fmla="*/ 106852 w 115758"/>
                <a:gd name="connsiteY9" fmla="*/ 8910 h 1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758" h="141628">
                  <a:moveTo>
                    <a:pt x="106885" y="8910"/>
                  </a:moveTo>
                  <a:cubicBezTo>
                    <a:pt x="100962" y="2822"/>
                    <a:pt x="94150" y="123"/>
                    <a:pt x="86680" y="90"/>
                  </a:cubicBezTo>
                  <a:cubicBezTo>
                    <a:pt x="60024" y="-107"/>
                    <a:pt x="33369" y="90"/>
                    <a:pt x="6713" y="25"/>
                  </a:cubicBezTo>
                  <a:cubicBezTo>
                    <a:pt x="2238" y="25"/>
                    <a:pt x="0" y="1407"/>
                    <a:pt x="0" y="6277"/>
                  </a:cubicBezTo>
                  <a:cubicBezTo>
                    <a:pt x="165" y="49189"/>
                    <a:pt x="230" y="92134"/>
                    <a:pt x="197" y="135046"/>
                  </a:cubicBezTo>
                  <a:cubicBezTo>
                    <a:pt x="197" y="139620"/>
                    <a:pt x="1777" y="141661"/>
                    <a:pt x="6582" y="141628"/>
                  </a:cubicBezTo>
                  <a:cubicBezTo>
                    <a:pt x="33500" y="141463"/>
                    <a:pt x="60452" y="141858"/>
                    <a:pt x="87371" y="141233"/>
                  </a:cubicBezTo>
                  <a:cubicBezTo>
                    <a:pt x="102508" y="140871"/>
                    <a:pt x="113664" y="130505"/>
                    <a:pt x="114553" y="115400"/>
                  </a:cubicBezTo>
                  <a:cubicBezTo>
                    <a:pt x="116330" y="85454"/>
                    <a:pt x="116001" y="55409"/>
                    <a:pt x="114487" y="25430"/>
                  </a:cubicBezTo>
                  <a:cubicBezTo>
                    <a:pt x="114158" y="18815"/>
                    <a:pt x="111459" y="12925"/>
                    <a:pt x="106852" y="8910"/>
                  </a:cubicBezTo>
                  <a:close/>
                </a:path>
              </a:pathLst>
            </a:custGeom>
            <a:solidFill>
              <a:srgbClr val="F9CBA9"/>
            </a:solidFill>
            <a:ln w="0" cap="flat">
              <a:noFill/>
              <a:prstDash val="solid"/>
              <a:miter/>
            </a:ln>
          </p:spPr>
          <p:txBody>
            <a:bodyPr rtlCol="0" anchor="ctr"/>
            <a:lstStyle/>
            <a:p>
              <a:endParaRPr lang="en-US" sz="1641"/>
            </a:p>
          </p:txBody>
        </p:sp>
        <p:sp>
          <p:nvSpPr>
            <p:cNvPr id="15" name="Freeform: Shape 14">
              <a:extLst>
                <a:ext uri="{FF2B5EF4-FFF2-40B4-BE49-F238E27FC236}">
                  <a16:creationId xmlns:a16="http://schemas.microsoft.com/office/drawing/2014/main" id="{8B49304A-3952-6C3C-CA0A-657F4AA85DE7}"/>
                </a:ext>
              </a:extLst>
            </p:cNvPr>
            <p:cNvSpPr/>
            <p:nvPr/>
          </p:nvSpPr>
          <p:spPr>
            <a:xfrm>
              <a:off x="6101614" y="6544788"/>
              <a:ext cx="350405" cy="30444"/>
            </a:xfrm>
            <a:custGeom>
              <a:avLst/>
              <a:gdLst>
                <a:gd name="connsiteX0" fmla="*/ 422313 w 423390"/>
                <a:gd name="connsiteY0" fmla="*/ 10928 h 36786"/>
                <a:gd name="connsiteX1" fmla="*/ 411092 w 423390"/>
                <a:gd name="connsiteY1" fmla="*/ 3 h 36786"/>
                <a:gd name="connsiteX2" fmla="*/ 9778 w 423390"/>
                <a:gd name="connsiteY2" fmla="*/ 496 h 36786"/>
                <a:gd name="connsiteX3" fmla="*/ 5566 w 423390"/>
                <a:gd name="connsiteY3" fmla="*/ 562 h 36786"/>
                <a:gd name="connsiteX4" fmla="*/ 301 w 423390"/>
                <a:gd name="connsiteY4" fmla="*/ 2241 h 36786"/>
                <a:gd name="connsiteX5" fmla="*/ 2604 w 423390"/>
                <a:gd name="connsiteY5" fmla="*/ 7177 h 36786"/>
                <a:gd name="connsiteX6" fmla="*/ 15077 w 423390"/>
                <a:gd name="connsiteY6" fmla="*/ 19682 h 36786"/>
                <a:gd name="connsiteX7" fmla="*/ 55027 w 423390"/>
                <a:gd name="connsiteY7" fmla="*/ 36399 h 36786"/>
                <a:gd name="connsiteX8" fmla="*/ 397435 w 423390"/>
                <a:gd name="connsiteY8" fmla="*/ 35675 h 36786"/>
                <a:gd name="connsiteX9" fmla="*/ 420306 w 423390"/>
                <a:gd name="connsiteY9" fmla="*/ 34293 h 36786"/>
                <a:gd name="connsiteX10" fmla="*/ 422280 w 423390"/>
                <a:gd name="connsiteY10" fmla="*/ 10961 h 3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90" h="36786">
                  <a:moveTo>
                    <a:pt x="422313" y="10928"/>
                  </a:moveTo>
                  <a:cubicBezTo>
                    <a:pt x="422675" y="36"/>
                    <a:pt x="422346" y="-30"/>
                    <a:pt x="411092" y="3"/>
                  </a:cubicBezTo>
                  <a:cubicBezTo>
                    <a:pt x="306181" y="167"/>
                    <a:pt x="114689" y="332"/>
                    <a:pt x="9778" y="496"/>
                  </a:cubicBezTo>
                  <a:cubicBezTo>
                    <a:pt x="8363" y="496"/>
                    <a:pt x="6981" y="464"/>
                    <a:pt x="5566" y="562"/>
                  </a:cubicBezTo>
                  <a:cubicBezTo>
                    <a:pt x="3658" y="694"/>
                    <a:pt x="1321" y="134"/>
                    <a:pt x="301" y="2241"/>
                  </a:cubicBezTo>
                  <a:cubicBezTo>
                    <a:pt x="-785" y="4511"/>
                    <a:pt x="1321" y="5828"/>
                    <a:pt x="2604" y="7177"/>
                  </a:cubicBezTo>
                  <a:cubicBezTo>
                    <a:pt x="6685" y="11422"/>
                    <a:pt x="10930" y="15535"/>
                    <a:pt x="15077" y="19682"/>
                  </a:cubicBezTo>
                  <a:cubicBezTo>
                    <a:pt x="24159" y="35478"/>
                    <a:pt x="38639" y="36531"/>
                    <a:pt x="55027" y="36399"/>
                  </a:cubicBezTo>
                  <a:cubicBezTo>
                    <a:pt x="140292" y="35708"/>
                    <a:pt x="312170" y="35906"/>
                    <a:pt x="397435" y="35675"/>
                  </a:cubicBezTo>
                  <a:cubicBezTo>
                    <a:pt x="405234" y="35675"/>
                    <a:pt x="415139" y="38933"/>
                    <a:pt x="420306" y="34293"/>
                  </a:cubicBezTo>
                  <a:cubicBezTo>
                    <a:pt x="425999" y="29159"/>
                    <a:pt x="422017" y="18958"/>
                    <a:pt x="422280" y="10961"/>
                  </a:cubicBezTo>
                  <a:close/>
                </a:path>
              </a:pathLst>
            </a:custGeom>
            <a:solidFill>
              <a:srgbClr val="F9CBA9"/>
            </a:solidFill>
            <a:ln w="0" cap="flat">
              <a:noFill/>
              <a:prstDash val="solid"/>
              <a:miter/>
            </a:ln>
          </p:spPr>
          <p:txBody>
            <a:bodyPr rtlCol="0" anchor="ctr"/>
            <a:lstStyle/>
            <a:p>
              <a:endParaRPr lang="en-US" sz="1641"/>
            </a:p>
          </p:txBody>
        </p:sp>
        <p:sp>
          <p:nvSpPr>
            <p:cNvPr id="16" name="Freeform: Shape 15">
              <a:extLst>
                <a:ext uri="{FF2B5EF4-FFF2-40B4-BE49-F238E27FC236}">
                  <a16:creationId xmlns:a16="http://schemas.microsoft.com/office/drawing/2014/main" id="{8991A283-C920-8774-5C11-0194585E1E4D}"/>
                </a:ext>
              </a:extLst>
            </p:cNvPr>
            <p:cNvSpPr/>
            <p:nvPr/>
          </p:nvSpPr>
          <p:spPr>
            <a:xfrm>
              <a:off x="6101787" y="6632271"/>
              <a:ext cx="349770" cy="30108"/>
            </a:xfrm>
            <a:custGeom>
              <a:avLst/>
              <a:gdLst>
                <a:gd name="connsiteX0" fmla="*/ 412135 w 422623"/>
                <a:gd name="connsiteY0" fmla="*/ 33 h 36380"/>
                <a:gd name="connsiteX1" fmla="*/ 54557 w 422623"/>
                <a:gd name="connsiteY1" fmla="*/ 329 h 36380"/>
                <a:gd name="connsiteX2" fmla="*/ 17305 w 422623"/>
                <a:gd name="connsiteY2" fmla="*/ 14908 h 36380"/>
                <a:gd name="connsiteX3" fmla="*/ 2299 w 422623"/>
                <a:gd name="connsiteY3" fmla="*/ 29980 h 36380"/>
                <a:gd name="connsiteX4" fmla="*/ 94 w 422623"/>
                <a:gd name="connsiteY4" fmla="*/ 34225 h 36380"/>
                <a:gd name="connsiteX5" fmla="*/ 5064 w 422623"/>
                <a:gd name="connsiteY5" fmla="*/ 36298 h 36380"/>
                <a:gd name="connsiteX6" fmla="*/ 10954 w 422623"/>
                <a:gd name="connsiteY6" fmla="*/ 36364 h 36380"/>
                <a:gd name="connsiteX7" fmla="*/ 180957 w 422623"/>
                <a:gd name="connsiteY7" fmla="*/ 36100 h 36380"/>
                <a:gd name="connsiteX8" fmla="*/ 409766 w 422623"/>
                <a:gd name="connsiteY8" fmla="*/ 35870 h 36380"/>
                <a:gd name="connsiteX9" fmla="*/ 422370 w 422623"/>
                <a:gd name="connsiteY9" fmla="*/ 22839 h 36380"/>
                <a:gd name="connsiteX10" fmla="*/ 422436 w 422623"/>
                <a:gd name="connsiteY10" fmla="*/ 10235 h 36380"/>
                <a:gd name="connsiteX11" fmla="*/ 412103 w 422623"/>
                <a:gd name="connsiteY11" fmla="*/ 0 h 3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23" h="36380">
                  <a:moveTo>
                    <a:pt x="412135" y="33"/>
                  </a:moveTo>
                  <a:cubicBezTo>
                    <a:pt x="321803" y="461"/>
                    <a:pt x="144890" y="790"/>
                    <a:pt x="54557" y="329"/>
                  </a:cubicBezTo>
                  <a:cubicBezTo>
                    <a:pt x="38366" y="264"/>
                    <a:pt x="24381" y="1745"/>
                    <a:pt x="17305" y="14908"/>
                  </a:cubicBezTo>
                  <a:cubicBezTo>
                    <a:pt x="10987" y="21226"/>
                    <a:pt x="6610" y="25570"/>
                    <a:pt x="2299" y="29980"/>
                  </a:cubicBezTo>
                  <a:cubicBezTo>
                    <a:pt x="1147" y="31164"/>
                    <a:pt x="-399" y="32382"/>
                    <a:pt x="94" y="34225"/>
                  </a:cubicBezTo>
                  <a:cubicBezTo>
                    <a:pt x="818" y="36726"/>
                    <a:pt x="3188" y="36166"/>
                    <a:pt x="5064" y="36298"/>
                  </a:cubicBezTo>
                  <a:cubicBezTo>
                    <a:pt x="7005" y="36430"/>
                    <a:pt x="8980" y="36364"/>
                    <a:pt x="10954" y="36364"/>
                  </a:cubicBezTo>
                  <a:cubicBezTo>
                    <a:pt x="67622" y="36265"/>
                    <a:pt x="124289" y="36199"/>
                    <a:pt x="180957" y="36100"/>
                  </a:cubicBezTo>
                  <a:cubicBezTo>
                    <a:pt x="228377" y="36035"/>
                    <a:pt x="362346" y="35969"/>
                    <a:pt x="409766" y="35870"/>
                  </a:cubicBezTo>
                  <a:cubicBezTo>
                    <a:pt x="418191" y="35870"/>
                    <a:pt x="422393" y="31526"/>
                    <a:pt x="422370" y="22839"/>
                  </a:cubicBezTo>
                  <a:cubicBezTo>
                    <a:pt x="422370" y="18626"/>
                    <a:pt x="421909" y="14381"/>
                    <a:pt x="422436" y="10235"/>
                  </a:cubicBezTo>
                  <a:cubicBezTo>
                    <a:pt x="423489" y="1975"/>
                    <a:pt x="420132" y="-33"/>
                    <a:pt x="412103" y="0"/>
                  </a:cubicBezTo>
                  <a:close/>
                </a:path>
              </a:pathLst>
            </a:custGeom>
            <a:solidFill>
              <a:srgbClr val="F9CBA9"/>
            </a:solidFill>
            <a:ln w="0" cap="flat">
              <a:noFill/>
              <a:prstDash val="solid"/>
              <a:miter/>
            </a:ln>
          </p:spPr>
          <p:txBody>
            <a:bodyPr rtlCol="0" anchor="ctr"/>
            <a:lstStyle/>
            <a:p>
              <a:endParaRPr lang="en-US" sz="1641"/>
            </a:p>
          </p:txBody>
        </p:sp>
        <p:sp>
          <p:nvSpPr>
            <p:cNvPr id="17" name="Freeform: Shape 16">
              <a:extLst>
                <a:ext uri="{FF2B5EF4-FFF2-40B4-BE49-F238E27FC236}">
                  <a16:creationId xmlns:a16="http://schemas.microsoft.com/office/drawing/2014/main" id="{7A992CCF-780D-4EBD-B8DB-D3F4B3D9B4B3}"/>
                </a:ext>
              </a:extLst>
            </p:cNvPr>
            <p:cNvSpPr/>
            <p:nvPr/>
          </p:nvSpPr>
          <p:spPr>
            <a:xfrm>
              <a:off x="6115313" y="6588749"/>
              <a:ext cx="336152" cy="29632"/>
            </a:xfrm>
            <a:custGeom>
              <a:avLst/>
              <a:gdLst>
                <a:gd name="connsiteX0" fmla="*/ 395561 w 406168"/>
                <a:gd name="connsiteY0" fmla="*/ 0 h 35804"/>
                <a:gd name="connsiteX1" fmla="*/ 25412 w 406168"/>
                <a:gd name="connsiteY1" fmla="*/ 626 h 35804"/>
                <a:gd name="connsiteX2" fmla="*/ 18699 w 406168"/>
                <a:gd name="connsiteY2" fmla="*/ 823 h 35804"/>
                <a:gd name="connsiteX3" fmla="*/ 830 w 406168"/>
                <a:gd name="connsiteY3" fmla="*/ 16389 h 35804"/>
                <a:gd name="connsiteX4" fmla="*/ 7280 w 406168"/>
                <a:gd name="connsiteY4" fmla="*/ 27577 h 35804"/>
                <a:gd name="connsiteX5" fmla="*/ 23799 w 406168"/>
                <a:gd name="connsiteY5" fmla="*/ 35804 h 35804"/>
                <a:gd name="connsiteX6" fmla="*/ 397305 w 406168"/>
                <a:gd name="connsiteY6" fmla="*/ 35344 h 35804"/>
                <a:gd name="connsiteX7" fmla="*/ 406026 w 406168"/>
                <a:gd name="connsiteY7" fmla="*/ 26919 h 35804"/>
                <a:gd name="connsiteX8" fmla="*/ 406026 w 406168"/>
                <a:gd name="connsiteY8" fmla="*/ 10103 h 35804"/>
                <a:gd name="connsiteX9" fmla="*/ 395528 w 406168"/>
                <a:gd name="connsiteY9" fmla="*/ 0 h 3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168" h="35804">
                  <a:moveTo>
                    <a:pt x="395561" y="0"/>
                  </a:moveTo>
                  <a:cubicBezTo>
                    <a:pt x="301049" y="395"/>
                    <a:pt x="119924" y="461"/>
                    <a:pt x="25412" y="626"/>
                  </a:cubicBezTo>
                  <a:cubicBezTo>
                    <a:pt x="23174" y="626"/>
                    <a:pt x="20838" y="330"/>
                    <a:pt x="18699" y="823"/>
                  </a:cubicBezTo>
                  <a:cubicBezTo>
                    <a:pt x="10110" y="2831"/>
                    <a:pt x="5042" y="9741"/>
                    <a:pt x="830" y="16389"/>
                  </a:cubicBezTo>
                  <a:cubicBezTo>
                    <a:pt x="-2461" y="21588"/>
                    <a:pt x="4943" y="23892"/>
                    <a:pt x="7280" y="27577"/>
                  </a:cubicBezTo>
                  <a:cubicBezTo>
                    <a:pt x="11459" y="33106"/>
                    <a:pt x="16527" y="35837"/>
                    <a:pt x="23799" y="35804"/>
                  </a:cubicBezTo>
                  <a:cubicBezTo>
                    <a:pt x="119430" y="35475"/>
                    <a:pt x="301675" y="35344"/>
                    <a:pt x="397305" y="35344"/>
                  </a:cubicBezTo>
                  <a:cubicBezTo>
                    <a:pt x="403624" y="35344"/>
                    <a:pt x="406717" y="33929"/>
                    <a:pt x="406026" y="26919"/>
                  </a:cubicBezTo>
                  <a:cubicBezTo>
                    <a:pt x="405466" y="21358"/>
                    <a:pt x="405401" y="15665"/>
                    <a:pt x="406026" y="10103"/>
                  </a:cubicBezTo>
                  <a:cubicBezTo>
                    <a:pt x="406947" y="1712"/>
                    <a:pt x="403393" y="-32"/>
                    <a:pt x="395528" y="0"/>
                  </a:cubicBezTo>
                  <a:close/>
                </a:path>
              </a:pathLst>
            </a:custGeom>
            <a:solidFill>
              <a:srgbClr val="F9CBA9"/>
            </a:solidFill>
            <a:ln w="0" cap="flat">
              <a:noFill/>
              <a:prstDash val="solid"/>
              <a:miter/>
            </a:ln>
          </p:spPr>
          <p:txBody>
            <a:bodyPr rtlCol="0" anchor="ctr"/>
            <a:lstStyle/>
            <a:p>
              <a:endParaRPr lang="en-US" sz="1641"/>
            </a:p>
          </p:txBody>
        </p:sp>
        <p:sp>
          <p:nvSpPr>
            <p:cNvPr id="18" name="Freeform: Shape 17">
              <a:extLst>
                <a:ext uri="{FF2B5EF4-FFF2-40B4-BE49-F238E27FC236}">
                  <a16:creationId xmlns:a16="http://schemas.microsoft.com/office/drawing/2014/main" id="{8163D8FF-F25E-041D-1957-07F4FF21D8F1}"/>
                </a:ext>
              </a:extLst>
            </p:cNvPr>
            <p:cNvSpPr/>
            <p:nvPr/>
          </p:nvSpPr>
          <p:spPr>
            <a:xfrm>
              <a:off x="6022439" y="6548956"/>
              <a:ext cx="89765" cy="109866"/>
            </a:xfrm>
            <a:custGeom>
              <a:avLst/>
              <a:gdLst>
                <a:gd name="connsiteX0" fmla="*/ 105347 w 108462"/>
                <a:gd name="connsiteY0" fmla="*/ 87012 h 132749"/>
                <a:gd name="connsiteX1" fmla="*/ 93468 w 108462"/>
                <a:gd name="connsiteY1" fmla="*/ 75099 h 132749"/>
                <a:gd name="connsiteX2" fmla="*/ 93665 w 108462"/>
                <a:gd name="connsiteY2" fmla="*/ 57197 h 132749"/>
                <a:gd name="connsiteX3" fmla="*/ 105512 w 108462"/>
                <a:gd name="connsiteY3" fmla="*/ 45252 h 132749"/>
                <a:gd name="connsiteX4" fmla="*/ 105380 w 108462"/>
                <a:gd name="connsiteY4" fmla="*/ 34556 h 132749"/>
                <a:gd name="connsiteX5" fmla="*/ 89255 w 108462"/>
                <a:gd name="connsiteY5" fmla="*/ 18530 h 132749"/>
                <a:gd name="connsiteX6" fmla="*/ 74414 w 108462"/>
                <a:gd name="connsiteY6" fmla="*/ 3623 h 132749"/>
                <a:gd name="connsiteX7" fmla="*/ 61909 w 108462"/>
                <a:gd name="connsiteY7" fmla="*/ 1977 h 132749"/>
                <a:gd name="connsiteX8" fmla="*/ 7150 w 108462"/>
                <a:gd name="connsiteY8" fmla="*/ 34984 h 132749"/>
                <a:gd name="connsiteX9" fmla="*/ 9 w 108462"/>
                <a:gd name="connsiteY9" fmla="*/ 48082 h 132749"/>
                <a:gd name="connsiteX10" fmla="*/ 75 w 108462"/>
                <a:gd name="connsiteY10" fmla="*/ 85103 h 132749"/>
                <a:gd name="connsiteX11" fmla="*/ 7545 w 108462"/>
                <a:gd name="connsiteY11" fmla="*/ 98036 h 132749"/>
                <a:gd name="connsiteX12" fmla="*/ 62435 w 108462"/>
                <a:gd name="connsiteY12" fmla="*/ 130845 h 132749"/>
                <a:gd name="connsiteX13" fmla="*/ 73657 w 108462"/>
                <a:gd name="connsiteY13" fmla="*/ 129957 h 132749"/>
                <a:gd name="connsiteX14" fmla="*/ 105742 w 108462"/>
                <a:gd name="connsiteY14" fmla="*/ 97773 h 132749"/>
                <a:gd name="connsiteX15" fmla="*/ 105413 w 108462"/>
                <a:gd name="connsiteY15" fmla="*/ 87078 h 1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462" h="132749">
                  <a:moveTo>
                    <a:pt x="105347" y="87012"/>
                  </a:moveTo>
                  <a:cubicBezTo>
                    <a:pt x="101300" y="83129"/>
                    <a:pt x="97318" y="79147"/>
                    <a:pt x="93468" y="75099"/>
                  </a:cubicBezTo>
                  <a:cubicBezTo>
                    <a:pt x="86820" y="68155"/>
                    <a:pt x="86886" y="64272"/>
                    <a:pt x="93665" y="57197"/>
                  </a:cubicBezTo>
                  <a:cubicBezTo>
                    <a:pt x="97548" y="53149"/>
                    <a:pt x="101464" y="49135"/>
                    <a:pt x="105512" y="45252"/>
                  </a:cubicBezTo>
                  <a:cubicBezTo>
                    <a:pt x="109395" y="41533"/>
                    <a:pt x="109230" y="38209"/>
                    <a:pt x="105380" y="34556"/>
                  </a:cubicBezTo>
                  <a:cubicBezTo>
                    <a:pt x="99885" y="29324"/>
                    <a:pt x="94619" y="23894"/>
                    <a:pt x="89255" y="18530"/>
                  </a:cubicBezTo>
                  <a:cubicBezTo>
                    <a:pt x="84286" y="13561"/>
                    <a:pt x="79153" y="8757"/>
                    <a:pt x="74414" y="3623"/>
                  </a:cubicBezTo>
                  <a:cubicBezTo>
                    <a:pt x="70531" y="-589"/>
                    <a:pt x="66911" y="-1116"/>
                    <a:pt x="61909" y="1977"/>
                  </a:cubicBezTo>
                  <a:cubicBezTo>
                    <a:pt x="43776" y="13166"/>
                    <a:pt x="25480" y="24125"/>
                    <a:pt x="7150" y="34984"/>
                  </a:cubicBezTo>
                  <a:cubicBezTo>
                    <a:pt x="1983" y="38045"/>
                    <a:pt x="-156" y="42026"/>
                    <a:pt x="9" y="48082"/>
                  </a:cubicBezTo>
                  <a:cubicBezTo>
                    <a:pt x="338" y="60422"/>
                    <a:pt x="371" y="72763"/>
                    <a:pt x="75" y="85103"/>
                  </a:cubicBezTo>
                  <a:cubicBezTo>
                    <a:pt x="-90" y="91257"/>
                    <a:pt x="2444" y="95041"/>
                    <a:pt x="7545" y="98036"/>
                  </a:cubicBezTo>
                  <a:cubicBezTo>
                    <a:pt x="25907" y="108863"/>
                    <a:pt x="44204" y="119788"/>
                    <a:pt x="62435" y="130845"/>
                  </a:cubicBezTo>
                  <a:cubicBezTo>
                    <a:pt x="66582" y="133346"/>
                    <a:pt x="69971" y="133708"/>
                    <a:pt x="73657" y="129957"/>
                  </a:cubicBezTo>
                  <a:cubicBezTo>
                    <a:pt x="84253" y="119130"/>
                    <a:pt x="94948" y="108402"/>
                    <a:pt x="105742" y="97773"/>
                  </a:cubicBezTo>
                  <a:cubicBezTo>
                    <a:pt x="109691" y="93890"/>
                    <a:pt x="109132" y="90632"/>
                    <a:pt x="105413" y="87078"/>
                  </a:cubicBezTo>
                  <a:close/>
                </a:path>
              </a:pathLst>
            </a:custGeom>
            <a:solidFill>
              <a:srgbClr val="F9CBA9"/>
            </a:solidFill>
            <a:ln w="0" cap="flat">
              <a:noFill/>
              <a:prstDash val="solid"/>
              <a:miter/>
            </a:ln>
          </p:spPr>
          <p:txBody>
            <a:bodyPr rtlCol="0" anchor="ctr"/>
            <a:lstStyle/>
            <a:p>
              <a:endParaRPr lang="en-US" sz="1641"/>
            </a:p>
          </p:txBody>
        </p:sp>
        <p:sp>
          <p:nvSpPr>
            <p:cNvPr id="19" name="Freeform: Shape 18">
              <a:extLst>
                <a:ext uri="{FF2B5EF4-FFF2-40B4-BE49-F238E27FC236}">
                  <a16:creationId xmlns:a16="http://schemas.microsoft.com/office/drawing/2014/main" id="{D6335619-811C-000C-D9F6-2A17D1F0ADDD}"/>
                </a:ext>
              </a:extLst>
            </p:cNvPr>
            <p:cNvSpPr/>
            <p:nvPr/>
          </p:nvSpPr>
          <p:spPr>
            <a:xfrm>
              <a:off x="6465752" y="6544724"/>
              <a:ext cx="29741" cy="117717"/>
            </a:xfrm>
            <a:custGeom>
              <a:avLst/>
              <a:gdLst>
                <a:gd name="connsiteX0" fmla="*/ 33830 w 35936"/>
                <a:gd name="connsiteY0" fmla="*/ 934 h 142236"/>
                <a:gd name="connsiteX1" fmla="*/ 28564 w 35936"/>
                <a:gd name="connsiteY1" fmla="*/ 79 h 142236"/>
                <a:gd name="connsiteX2" fmla="*/ 13427 w 35936"/>
                <a:gd name="connsiteY2" fmla="*/ 46 h 142236"/>
                <a:gd name="connsiteX3" fmla="*/ 0 w 35936"/>
                <a:gd name="connsiteY3" fmla="*/ 13077 h 142236"/>
                <a:gd name="connsiteX4" fmla="*/ 165 w 35936"/>
                <a:gd name="connsiteY4" fmla="*/ 114928 h 142236"/>
                <a:gd name="connsiteX5" fmla="*/ 28564 w 35936"/>
                <a:gd name="connsiteY5" fmla="*/ 141682 h 142236"/>
                <a:gd name="connsiteX6" fmla="*/ 35936 w 35936"/>
                <a:gd name="connsiteY6" fmla="*/ 134047 h 142236"/>
                <a:gd name="connsiteX7" fmla="*/ 35672 w 35936"/>
                <a:gd name="connsiteY7" fmla="*/ 7812 h 142236"/>
                <a:gd name="connsiteX8" fmla="*/ 33830 w 35936"/>
                <a:gd name="connsiteY8" fmla="*/ 967 h 14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936" h="142236">
                  <a:moveTo>
                    <a:pt x="33830" y="934"/>
                  </a:moveTo>
                  <a:cubicBezTo>
                    <a:pt x="32382" y="671"/>
                    <a:pt x="30473" y="145"/>
                    <a:pt x="28564" y="79"/>
                  </a:cubicBezTo>
                  <a:cubicBezTo>
                    <a:pt x="23529" y="-53"/>
                    <a:pt x="18461" y="13"/>
                    <a:pt x="13427" y="46"/>
                  </a:cubicBezTo>
                  <a:cubicBezTo>
                    <a:pt x="4453" y="46"/>
                    <a:pt x="-23" y="4390"/>
                    <a:pt x="0" y="13077"/>
                  </a:cubicBezTo>
                  <a:cubicBezTo>
                    <a:pt x="66" y="47038"/>
                    <a:pt x="99" y="80967"/>
                    <a:pt x="165" y="114928"/>
                  </a:cubicBezTo>
                  <a:cubicBezTo>
                    <a:pt x="230" y="143360"/>
                    <a:pt x="230" y="143262"/>
                    <a:pt x="28564" y="141682"/>
                  </a:cubicBezTo>
                  <a:cubicBezTo>
                    <a:pt x="33994" y="141386"/>
                    <a:pt x="35969" y="139346"/>
                    <a:pt x="35936" y="134047"/>
                  </a:cubicBezTo>
                  <a:cubicBezTo>
                    <a:pt x="35771" y="91958"/>
                    <a:pt x="35771" y="49869"/>
                    <a:pt x="35672" y="7812"/>
                  </a:cubicBezTo>
                  <a:cubicBezTo>
                    <a:pt x="35672" y="5574"/>
                    <a:pt x="35771" y="3304"/>
                    <a:pt x="33830" y="967"/>
                  </a:cubicBezTo>
                  <a:close/>
                </a:path>
              </a:pathLst>
            </a:custGeom>
            <a:solidFill>
              <a:srgbClr val="F9CBA9"/>
            </a:solidFill>
            <a:ln w="0" cap="flat">
              <a:noFill/>
              <a:prstDash val="solid"/>
              <a:miter/>
            </a:ln>
          </p:spPr>
          <p:txBody>
            <a:bodyPr rtlCol="0" anchor="ctr"/>
            <a:lstStyle/>
            <a:p>
              <a:endParaRPr lang="en-US" sz="1641"/>
            </a:p>
          </p:txBody>
        </p:sp>
        <p:sp>
          <p:nvSpPr>
            <p:cNvPr id="20" name="Freeform: Shape 19">
              <a:extLst>
                <a:ext uri="{FF2B5EF4-FFF2-40B4-BE49-F238E27FC236}">
                  <a16:creationId xmlns:a16="http://schemas.microsoft.com/office/drawing/2014/main" id="{0E08AF5B-4A64-E542-96E1-0FE2861AE0F3}"/>
                </a:ext>
              </a:extLst>
            </p:cNvPr>
            <p:cNvSpPr/>
            <p:nvPr/>
          </p:nvSpPr>
          <p:spPr>
            <a:xfrm>
              <a:off x="5993101" y="6592668"/>
              <a:ext cx="14818" cy="22851"/>
            </a:xfrm>
            <a:custGeom>
              <a:avLst/>
              <a:gdLst>
                <a:gd name="connsiteX0" fmla="*/ 15454 w 17904"/>
                <a:gd name="connsiteY0" fmla="*/ 49 h 27610"/>
                <a:gd name="connsiteX1" fmla="*/ 1731 w 17904"/>
                <a:gd name="connsiteY1" fmla="*/ 8539 h 27610"/>
                <a:gd name="connsiteX2" fmla="*/ 3969 w 17904"/>
                <a:gd name="connsiteY2" fmla="*/ 21735 h 27610"/>
                <a:gd name="connsiteX3" fmla="*/ 9168 w 17904"/>
                <a:gd name="connsiteY3" fmla="*/ 25059 h 27610"/>
                <a:gd name="connsiteX4" fmla="*/ 17856 w 17904"/>
                <a:gd name="connsiteY4" fmla="*/ 20485 h 27610"/>
                <a:gd name="connsiteX5" fmla="*/ 17790 w 17904"/>
                <a:gd name="connsiteY5" fmla="*/ 4623 h 27610"/>
                <a:gd name="connsiteX6" fmla="*/ 15454 w 17904"/>
                <a:gd name="connsiteY6" fmla="*/ 16 h 2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4" h="27610">
                  <a:moveTo>
                    <a:pt x="15454" y="49"/>
                  </a:moveTo>
                  <a:cubicBezTo>
                    <a:pt x="9761" y="740"/>
                    <a:pt x="4923" y="3866"/>
                    <a:pt x="1731" y="8539"/>
                  </a:cubicBezTo>
                  <a:cubicBezTo>
                    <a:pt x="-1329" y="13015"/>
                    <a:pt x="-177" y="17556"/>
                    <a:pt x="3969" y="21735"/>
                  </a:cubicBezTo>
                  <a:cubicBezTo>
                    <a:pt x="5450" y="22690"/>
                    <a:pt x="7260" y="23940"/>
                    <a:pt x="9168" y="25059"/>
                  </a:cubicBezTo>
                  <a:cubicBezTo>
                    <a:pt x="16441" y="29271"/>
                    <a:pt x="17725" y="28613"/>
                    <a:pt x="17856" y="20485"/>
                  </a:cubicBezTo>
                  <a:cubicBezTo>
                    <a:pt x="17955" y="15220"/>
                    <a:pt x="17889" y="9921"/>
                    <a:pt x="17790" y="4623"/>
                  </a:cubicBezTo>
                  <a:cubicBezTo>
                    <a:pt x="17757" y="2780"/>
                    <a:pt x="17856" y="-247"/>
                    <a:pt x="15454" y="16"/>
                  </a:cubicBezTo>
                  <a:close/>
                </a:path>
              </a:pathLst>
            </a:custGeom>
            <a:solidFill>
              <a:srgbClr val="F9CBA9"/>
            </a:solidFill>
            <a:ln w="0" cap="flat">
              <a:noFill/>
              <a:prstDash val="solid"/>
              <a:miter/>
            </a:ln>
          </p:spPr>
          <p:txBody>
            <a:bodyPr rtlCol="0" anchor="ctr"/>
            <a:lstStyle/>
            <a:p>
              <a:endParaRPr lang="en-US" sz="1641"/>
            </a:p>
          </p:txBody>
        </p:sp>
      </p:grpSp>
      <p:sp>
        <p:nvSpPr>
          <p:cNvPr id="282" name="Rectangle 1">
            <a:extLst>
              <a:ext uri="{FF2B5EF4-FFF2-40B4-BE49-F238E27FC236}">
                <a16:creationId xmlns:a16="http://schemas.microsoft.com/office/drawing/2014/main" id="{37AF6FA1-2528-1506-62EB-BCC8C78ECD96}"/>
              </a:ext>
            </a:extLst>
          </p:cNvPr>
          <p:cNvSpPr>
            <a:spLocks noChangeArrowheads="1"/>
          </p:cNvSpPr>
          <p:nvPr/>
        </p:nvSpPr>
        <p:spPr bwMode="auto">
          <a:xfrm>
            <a:off x="9893825" y="5442817"/>
            <a:ext cx="1338798" cy="1090654"/>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3408" tIns="41705" rIns="83408" bIns="41705" rtlCol="0" anchor="t">
            <a:spAutoFit/>
          </a:bodyPr>
          <a:lstStyle/>
          <a:p>
            <a:pPr lvl="0"/>
            <a:r>
              <a:rPr lang="es-ES" altLang="en-US" sz="1090">
                <a:latin typeface="Avenir Next LT Pro" panose="020B0504020202020204" pitchFamily="34" charset="0"/>
                <a:ea typeface="Noto Sans JP Medium" panose="020B0600000000000000" pitchFamily="34" charset="-128"/>
              </a:rPr>
              <a:t>Ninguno: 20% </a:t>
            </a:r>
          </a:p>
          <a:p>
            <a:pPr lvl="0"/>
            <a:r>
              <a:rPr lang="es-ES" altLang="en-US" sz="1090">
                <a:latin typeface="Avenir Next LT Pro" panose="020B0504020202020204" pitchFamily="34" charset="0"/>
                <a:ea typeface="Noto Sans JP Medium" panose="020B0600000000000000" pitchFamily="34" charset="-128"/>
              </a:rPr>
              <a:t>Prebásico: &lt;1% </a:t>
            </a:r>
          </a:p>
          <a:p>
            <a:pPr lvl="0"/>
            <a:r>
              <a:rPr lang="es-ES" altLang="en-US" sz="1090">
                <a:solidFill>
                  <a:schemeClr val="tx2"/>
                </a:solidFill>
                <a:latin typeface="Avenir Next LT Pro Demi"/>
                <a:ea typeface="Noto Sans JP"/>
              </a:rPr>
              <a:t>Básico: 62% </a:t>
            </a:r>
          </a:p>
          <a:p>
            <a:pPr lvl="0"/>
            <a:r>
              <a:rPr lang="es-ES" altLang="en-US" sz="1090">
                <a:latin typeface="Avenir Next LT Pro" panose="020B0504020202020204" pitchFamily="34" charset="0"/>
                <a:ea typeface="Noto Sans JP Medium" panose="020B0600000000000000" pitchFamily="34" charset="-128"/>
              </a:rPr>
              <a:t>Secundario: 15% Superior: 2%; Postgrado: &lt;1%</a:t>
            </a:r>
          </a:p>
        </p:txBody>
      </p:sp>
      <p:sp>
        <p:nvSpPr>
          <p:cNvPr id="283" name="Rectangle 1">
            <a:extLst>
              <a:ext uri="{FF2B5EF4-FFF2-40B4-BE49-F238E27FC236}">
                <a16:creationId xmlns:a16="http://schemas.microsoft.com/office/drawing/2014/main" id="{25589CD2-70BC-BE24-ECC8-5266F69BE6B5}"/>
              </a:ext>
            </a:extLst>
          </p:cNvPr>
          <p:cNvSpPr>
            <a:spLocks noChangeArrowheads="1"/>
          </p:cNvSpPr>
          <p:nvPr/>
        </p:nvSpPr>
        <p:spPr bwMode="auto">
          <a:xfrm>
            <a:off x="8699785" y="5442817"/>
            <a:ext cx="1322232" cy="260071"/>
          </a:xfrm>
          <a:prstGeom prst="rect">
            <a:avLst/>
          </a:prstGeom>
          <a:no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spAutoFit/>
          </a:bodyPr>
          <a:lstStyle/>
          <a:p>
            <a:pPr algn="ctr">
              <a:defRPr/>
            </a:pPr>
            <a:r>
              <a:rPr lang="es-ES" altLang="en-US" sz="1090">
                <a:latin typeface="Avenir Next LT Pro Demi" panose="020B0704020202020204" pitchFamily="34" charset="0"/>
                <a:ea typeface="Noto Sans JP" panose="020B0500000000000000" pitchFamily="34" charset="-128"/>
              </a:rPr>
              <a:t>Nivel educativo</a:t>
            </a:r>
          </a:p>
        </p:txBody>
      </p:sp>
      <p:grpSp>
        <p:nvGrpSpPr>
          <p:cNvPr id="24" name="Group 23">
            <a:extLst>
              <a:ext uri="{FF2B5EF4-FFF2-40B4-BE49-F238E27FC236}">
                <a16:creationId xmlns:a16="http://schemas.microsoft.com/office/drawing/2014/main" id="{F8B5096F-8C83-A420-011E-17FAB1E05132}"/>
              </a:ext>
            </a:extLst>
          </p:cNvPr>
          <p:cNvGrpSpPr/>
          <p:nvPr/>
        </p:nvGrpSpPr>
        <p:grpSpPr>
          <a:xfrm>
            <a:off x="8842437" y="5749914"/>
            <a:ext cx="930909" cy="739495"/>
            <a:chOff x="8660760" y="5982424"/>
            <a:chExt cx="946749" cy="752078"/>
          </a:xfrm>
        </p:grpSpPr>
        <p:sp>
          <p:nvSpPr>
            <p:cNvPr id="25" name="Freeform: Shape 24">
              <a:extLst>
                <a:ext uri="{FF2B5EF4-FFF2-40B4-BE49-F238E27FC236}">
                  <a16:creationId xmlns:a16="http://schemas.microsoft.com/office/drawing/2014/main" id="{9358A208-D941-D90C-6A49-FB5A32FFEFCE}"/>
                </a:ext>
              </a:extLst>
            </p:cNvPr>
            <p:cNvSpPr/>
            <p:nvPr/>
          </p:nvSpPr>
          <p:spPr>
            <a:xfrm>
              <a:off x="8660760" y="6484087"/>
              <a:ext cx="946749" cy="250415"/>
            </a:xfrm>
            <a:custGeom>
              <a:avLst/>
              <a:gdLst>
                <a:gd name="connsiteX0" fmla="*/ 1036673 w 1061699"/>
                <a:gd name="connsiteY0" fmla="*/ 47902 h 280819"/>
                <a:gd name="connsiteX1" fmla="*/ 1061661 w 1061699"/>
                <a:gd name="connsiteY1" fmla="*/ 25544 h 280819"/>
                <a:gd name="connsiteX2" fmla="*/ 1037316 w 1061699"/>
                <a:gd name="connsiteY2" fmla="*/ 614 h 280819"/>
                <a:gd name="connsiteX3" fmla="*/ 1015133 w 1061699"/>
                <a:gd name="connsiteY3" fmla="*/ 88 h 280819"/>
                <a:gd name="connsiteX4" fmla="*/ 164245 w 1061699"/>
                <a:gd name="connsiteY4" fmla="*/ 0 h 280819"/>
                <a:gd name="connsiteX5" fmla="*/ 116577 w 1061699"/>
                <a:gd name="connsiteY5" fmla="*/ 2981 h 280819"/>
                <a:gd name="connsiteX6" fmla="*/ 6833 w 1061699"/>
                <a:gd name="connsiteY6" fmla="*/ 182458 h 280819"/>
                <a:gd name="connsiteX7" fmla="*/ 145511 w 1061699"/>
                <a:gd name="connsiteY7" fmla="*/ 280717 h 280819"/>
                <a:gd name="connsiteX8" fmla="*/ 581213 w 1061699"/>
                <a:gd name="connsiteY8" fmla="*/ 280746 h 280819"/>
                <a:gd name="connsiteX9" fmla="*/ 1020306 w 1061699"/>
                <a:gd name="connsiteY9" fmla="*/ 280746 h 280819"/>
                <a:gd name="connsiteX10" fmla="*/ 1040764 w 1061699"/>
                <a:gd name="connsiteY10" fmla="*/ 280161 h 280819"/>
                <a:gd name="connsiteX11" fmla="*/ 1061603 w 1061699"/>
                <a:gd name="connsiteY11" fmla="*/ 259177 h 280819"/>
                <a:gd name="connsiteX12" fmla="*/ 1044651 w 1061699"/>
                <a:gd name="connsiteY12" fmla="*/ 234744 h 280819"/>
                <a:gd name="connsiteX13" fmla="*/ 1017530 w 1061699"/>
                <a:gd name="connsiteY13" fmla="*/ 232610 h 280819"/>
                <a:gd name="connsiteX14" fmla="*/ 156412 w 1061699"/>
                <a:gd name="connsiteY14" fmla="*/ 232552 h 280819"/>
                <a:gd name="connsiteX15" fmla="*/ 129086 w 1061699"/>
                <a:gd name="connsiteY15" fmla="*/ 232055 h 280819"/>
                <a:gd name="connsiteX16" fmla="*/ 50234 w 1061699"/>
                <a:gd name="connsiteY16" fmla="*/ 116992 h 280819"/>
                <a:gd name="connsiteX17" fmla="*/ 144780 w 1061699"/>
                <a:gd name="connsiteY17" fmla="*/ 48194 h 280819"/>
                <a:gd name="connsiteX18" fmla="*/ 1016156 w 1061699"/>
                <a:gd name="connsiteY18" fmla="*/ 48135 h 280819"/>
                <a:gd name="connsiteX19" fmla="*/ 1036644 w 1061699"/>
                <a:gd name="connsiteY19" fmla="*/ 47902 h 28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1699" h="280819">
                  <a:moveTo>
                    <a:pt x="1036673" y="47902"/>
                  </a:moveTo>
                  <a:cubicBezTo>
                    <a:pt x="1050760" y="47025"/>
                    <a:pt x="1060930" y="41296"/>
                    <a:pt x="1061661" y="25544"/>
                  </a:cubicBezTo>
                  <a:cubicBezTo>
                    <a:pt x="1062333" y="10931"/>
                    <a:pt x="1054092" y="2367"/>
                    <a:pt x="1037316" y="614"/>
                  </a:cubicBezTo>
                  <a:cubicBezTo>
                    <a:pt x="1029980" y="-175"/>
                    <a:pt x="1022527" y="117"/>
                    <a:pt x="1015133" y="88"/>
                  </a:cubicBezTo>
                  <a:cubicBezTo>
                    <a:pt x="731494" y="88"/>
                    <a:pt x="447884" y="88"/>
                    <a:pt x="164245" y="0"/>
                  </a:cubicBezTo>
                  <a:cubicBezTo>
                    <a:pt x="148258" y="0"/>
                    <a:pt x="132359" y="409"/>
                    <a:pt x="116577" y="2981"/>
                  </a:cubicBezTo>
                  <a:cubicBezTo>
                    <a:pt x="35971" y="16074"/>
                    <a:pt x="-20113" y="95277"/>
                    <a:pt x="6833" y="182458"/>
                  </a:cubicBezTo>
                  <a:cubicBezTo>
                    <a:pt x="26473" y="245996"/>
                    <a:pt x="78671" y="280687"/>
                    <a:pt x="145511" y="280717"/>
                  </a:cubicBezTo>
                  <a:cubicBezTo>
                    <a:pt x="290735" y="280804"/>
                    <a:pt x="435960" y="280717"/>
                    <a:pt x="581213" y="280746"/>
                  </a:cubicBezTo>
                  <a:cubicBezTo>
                    <a:pt x="727578" y="280746"/>
                    <a:pt x="873942" y="280746"/>
                    <a:pt x="1020306" y="280746"/>
                  </a:cubicBezTo>
                  <a:cubicBezTo>
                    <a:pt x="1027145" y="280746"/>
                    <a:pt x="1034072" y="281126"/>
                    <a:pt x="1040764" y="280161"/>
                  </a:cubicBezTo>
                  <a:cubicBezTo>
                    <a:pt x="1052630" y="278408"/>
                    <a:pt x="1060813" y="272183"/>
                    <a:pt x="1061603" y="259177"/>
                  </a:cubicBezTo>
                  <a:cubicBezTo>
                    <a:pt x="1062362" y="246668"/>
                    <a:pt x="1056459" y="238660"/>
                    <a:pt x="1044651" y="234744"/>
                  </a:cubicBezTo>
                  <a:cubicBezTo>
                    <a:pt x="1035767" y="231792"/>
                    <a:pt x="1026619" y="232610"/>
                    <a:pt x="1017530" y="232610"/>
                  </a:cubicBezTo>
                  <a:cubicBezTo>
                    <a:pt x="730500" y="232581"/>
                    <a:pt x="443442" y="232610"/>
                    <a:pt x="156412" y="232552"/>
                  </a:cubicBezTo>
                  <a:cubicBezTo>
                    <a:pt x="147294" y="232552"/>
                    <a:pt x="138146" y="232786"/>
                    <a:pt x="129086" y="232055"/>
                  </a:cubicBezTo>
                  <a:cubicBezTo>
                    <a:pt x="74287" y="227700"/>
                    <a:pt x="34539" y="169541"/>
                    <a:pt x="50234" y="116992"/>
                  </a:cubicBezTo>
                  <a:cubicBezTo>
                    <a:pt x="63386" y="72978"/>
                    <a:pt x="97083" y="48223"/>
                    <a:pt x="144780" y="48194"/>
                  </a:cubicBezTo>
                  <a:cubicBezTo>
                    <a:pt x="435229" y="48106"/>
                    <a:pt x="725707" y="48135"/>
                    <a:pt x="1016156" y="48135"/>
                  </a:cubicBezTo>
                  <a:cubicBezTo>
                    <a:pt x="1022995" y="48135"/>
                    <a:pt x="1029834" y="48340"/>
                    <a:pt x="1036644" y="47902"/>
                  </a:cubicBezTo>
                  <a:close/>
                </a:path>
              </a:pathLst>
            </a:custGeom>
            <a:solidFill>
              <a:srgbClr val="F9CBA9"/>
            </a:solidFill>
            <a:ln w="0" cap="flat">
              <a:noFill/>
              <a:prstDash val="solid"/>
              <a:miter/>
            </a:ln>
          </p:spPr>
          <p:txBody>
            <a:bodyPr rtlCol="0" anchor="ctr"/>
            <a:lstStyle/>
            <a:p>
              <a:endParaRPr lang="en-US" sz="1641"/>
            </a:p>
          </p:txBody>
        </p:sp>
        <p:sp>
          <p:nvSpPr>
            <p:cNvPr id="26" name="Freeform: Shape 25">
              <a:extLst>
                <a:ext uri="{FF2B5EF4-FFF2-40B4-BE49-F238E27FC236}">
                  <a16:creationId xmlns:a16="http://schemas.microsoft.com/office/drawing/2014/main" id="{D16E8645-B222-7D36-98CE-059EE8339EE8}"/>
                </a:ext>
              </a:extLst>
            </p:cNvPr>
            <p:cNvSpPr/>
            <p:nvPr/>
          </p:nvSpPr>
          <p:spPr>
            <a:xfrm>
              <a:off x="8723063" y="6550793"/>
              <a:ext cx="822169" cy="116735"/>
            </a:xfrm>
            <a:custGeom>
              <a:avLst/>
              <a:gdLst>
                <a:gd name="connsiteX0" fmla="*/ 76432 w 921993"/>
                <a:gd name="connsiteY0" fmla="*/ 540 h 130908"/>
                <a:gd name="connsiteX1" fmla="*/ 47703 w 921993"/>
                <a:gd name="connsiteY1" fmla="*/ 3901 h 130908"/>
                <a:gd name="connsiteX2" fmla="*/ 7838 w 921993"/>
                <a:gd name="connsiteY2" fmla="*/ 96694 h 130908"/>
                <a:gd name="connsiteX3" fmla="*/ 72165 w 921993"/>
                <a:gd name="connsiteY3" fmla="*/ 130450 h 130908"/>
                <a:gd name="connsiteX4" fmla="*/ 482178 w 921993"/>
                <a:gd name="connsiteY4" fmla="*/ 130450 h 130908"/>
                <a:gd name="connsiteX5" fmla="*/ 545394 w 921993"/>
                <a:gd name="connsiteY5" fmla="*/ 130450 h 130908"/>
                <a:gd name="connsiteX6" fmla="*/ 897334 w 921993"/>
                <a:gd name="connsiteY6" fmla="*/ 130362 h 130908"/>
                <a:gd name="connsiteX7" fmla="*/ 917909 w 921993"/>
                <a:gd name="connsiteY7" fmla="*/ 125949 h 130908"/>
                <a:gd name="connsiteX8" fmla="*/ 918698 w 921993"/>
                <a:gd name="connsiteY8" fmla="*/ 87604 h 130908"/>
                <a:gd name="connsiteX9" fmla="*/ 897451 w 921993"/>
                <a:gd name="connsiteY9" fmla="*/ 81730 h 130908"/>
                <a:gd name="connsiteX10" fmla="*/ 576286 w 921993"/>
                <a:gd name="connsiteY10" fmla="*/ 81525 h 130908"/>
                <a:gd name="connsiteX11" fmla="*/ 555915 w 921993"/>
                <a:gd name="connsiteY11" fmla="*/ 80152 h 130908"/>
                <a:gd name="connsiteX12" fmla="*/ 543085 w 921993"/>
                <a:gd name="connsiteY12" fmla="*/ 64545 h 130908"/>
                <a:gd name="connsiteX13" fmla="*/ 557435 w 921993"/>
                <a:gd name="connsiteY13" fmla="*/ 52475 h 130908"/>
                <a:gd name="connsiteX14" fmla="*/ 576198 w 921993"/>
                <a:gd name="connsiteY14" fmla="*/ 51978 h 130908"/>
                <a:gd name="connsiteX15" fmla="*/ 897363 w 921993"/>
                <a:gd name="connsiteY15" fmla="*/ 51861 h 130908"/>
                <a:gd name="connsiteX16" fmla="*/ 917939 w 921993"/>
                <a:gd name="connsiteY16" fmla="*/ 47448 h 130908"/>
                <a:gd name="connsiteX17" fmla="*/ 918991 w 921993"/>
                <a:gd name="connsiteY17" fmla="*/ 7291 h 130908"/>
                <a:gd name="connsiteX18" fmla="*/ 896457 w 921993"/>
                <a:gd name="connsiteY18" fmla="*/ 657 h 130908"/>
                <a:gd name="connsiteX19" fmla="*/ 180126 w 921993"/>
                <a:gd name="connsiteY19" fmla="*/ 540 h 130908"/>
                <a:gd name="connsiteX20" fmla="*/ 179045 w 921993"/>
                <a:gd name="connsiteY20" fmla="*/ 110371 h 130908"/>
                <a:gd name="connsiteX21" fmla="*/ 128045 w 921993"/>
                <a:gd name="connsiteY21" fmla="*/ 58174 h 130908"/>
                <a:gd name="connsiteX22" fmla="*/ 77045 w 921993"/>
                <a:gd name="connsiteY22" fmla="*/ 110371 h 130908"/>
                <a:gd name="connsiteX23" fmla="*/ 76461 w 921993"/>
                <a:gd name="connsiteY23" fmla="*/ 540 h 13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1993" h="130908">
                  <a:moveTo>
                    <a:pt x="76432" y="540"/>
                  </a:moveTo>
                  <a:cubicBezTo>
                    <a:pt x="66699" y="540"/>
                    <a:pt x="57084" y="1212"/>
                    <a:pt x="47703" y="3901"/>
                  </a:cubicBezTo>
                  <a:cubicBezTo>
                    <a:pt x="7166" y="15445"/>
                    <a:pt x="-11889" y="59489"/>
                    <a:pt x="7838" y="96694"/>
                  </a:cubicBezTo>
                  <a:cubicBezTo>
                    <a:pt x="21487" y="122442"/>
                    <a:pt x="44780" y="130450"/>
                    <a:pt x="72165" y="130450"/>
                  </a:cubicBezTo>
                  <a:cubicBezTo>
                    <a:pt x="208826" y="130450"/>
                    <a:pt x="345516" y="130450"/>
                    <a:pt x="482178" y="130450"/>
                  </a:cubicBezTo>
                  <a:cubicBezTo>
                    <a:pt x="503250" y="130450"/>
                    <a:pt x="524322" y="130450"/>
                    <a:pt x="545394" y="130450"/>
                  </a:cubicBezTo>
                  <a:cubicBezTo>
                    <a:pt x="662707" y="130450"/>
                    <a:pt x="780021" y="130479"/>
                    <a:pt x="897334" y="130362"/>
                  </a:cubicBezTo>
                  <a:cubicBezTo>
                    <a:pt x="904524" y="130362"/>
                    <a:pt x="914490" y="133197"/>
                    <a:pt x="917909" y="125949"/>
                  </a:cubicBezTo>
                  <a:cubicBezTo>
                    <a:pt x="923550" y="113966"/>
                    <a:pt x="922761" y="99938"/>
                    <a:pt x="918698" y="87604"/>
                  </a:cubicBezTo>
                  <a:cubicBezTo>
                    <a:pt x="915600" y="78135"/>
                    <a:pt x="904933" y="81730"/>
                    <a:pt x="897451" y="81730"/>
                  </a:cubicBezTo>
                  <a:cubicBezTo>
                    <a:pt x="790396" y="81525"/>
                    <a:pt x="683341" y="81613"/>
                    <a:pt x="576286" y="81525"/>
                  </a:cubicBezTo>
                  <a:cubicBezTo>
                    <a:pt x="569476" y="81525"/>
                    <a:pt x="562520" y="81525"/>
                    <a:pt x="555915" y="80152"/>
                  </a:cubicBezTo>
                  <a:cubicBezTo>
                    <a:pt x="547995" y="78515"/>
                    <a:pt x="542325" y="73254"/>
                    <a:pt x="543085" y="64545"/>
                  </a:cubicBezTo>
                  <a:cubicBezTo>
                    <a:pt x="543786" y="56508"/>
                    <a:pt x="549982" y="53118"/>
                    <a:pt x="557435" y="52475"/>
                  </a:cubicBezTo>
                  <a:cubicBezTo>
                    <a:pt x="563660" y="51949"/>
                    <a:pt x="569944" y="51978"/>
                    <a:pt x="576198" y="51978"/>
                  </a:cubicBezTo>
                  <a:cubicBezTo>
                    <a:pt x="683253" y="51978"/>
                    <a:pt x="790308" y="51978"/>
                    <a:pt x="897363" y="51861"/>
                  </a:cubicBezTo>
                  <a:cubicBezTo>
                    <a:pt x="904553" y="51861"/>
                    <a:pt x="914548" y="54754"/>
                    <a:pt x="917939" y="47448"/>
                  </a:cubicBezTo>
                  <a:cubicBezTo>
                    <a:pt x="923755" y="34851"/>
                    <a:pt x="922586" y="20209"/>
                    <a:pt x="918991" y="7291"/>
                  </a:cubicBezTo>
                  <a:cubicBezTo>
                    <a:pt x="916097" y="-3084"/>
                    <a:pt x="904465" y="657"/>
                    <a:pt x="896457" y="657"/>
                  </a:cubicBezTo>
                  <a:cubicBezTo>
                    <a:pt x="657680" y="540"/>
                    <a:pt x="418903" y="540"/>
                    <a:pt x="180126" y="540"/>
                  </a:cubicBezTo>
                  <a:lnTo>
                    <a:pt x="179045" y="110371"/>
                  </a:lnTo>
                  <a:lnTo>
                    <a:pt x="128045" y="58174"/>
                  </a:lnTo>
                  <a:lnTo>
                    <a:pt x="77045" y="110371"/>
                  </a:lnTo>
                  <a:lnTo>
                    <a:pt x="76461" y="540"/>
                  </a:lnTo>
                </a:path>
              </a:pathLst>
            </a:custGeom>
            <a:solidFill>
              <a:srgbClr val="F9CBA9"/>
            </a:solidFill>
            <a:ln w="0" cap="flat">
              <a:noFill/>
              <a:prstDash val="solid"/>
              <a:miter/>
            </a:ln>
          </p:spPr>
          <p:txBody>
            <a:bodyPr rtlCol="0" anchor="ctr"/>
            <a:lstStyle/>
            <a:p>
              <a:endParaRPr lang="en-US" sz="1641"/>
            </a:p>
          </p:txBody>
        </p:sp>
        <p:sp>
          <p:nvSpPr>
            <p:cNvPr id="27" name="Freeform: Shape 26">
              <a:extLst>
                <a:ext uri="{FF2B5EF4-FFF2-40B4-BE49-F238E27FC236}">
                  <a16:creationId xmlns:a16="http://schemas.microsoft.com/office/drawing/2014/main" id="{F3A8E437-93D4-91A5-ABDE-CFDAF7765598}"/>
                </a:ext>
              </a:extLst>
            </p:cNvPr>
            <p:cNvSpPr/>
            <p:nvPr/>
          </p:nvSpPr>
          <p:spPr>
            <a:xfrm>
              <a:off x="8739461" y="5982424"/>
              <a:ext cx="758658" cy="274942"/>
            </a:xfrm>
            <a:custGeom>
              <a:avLst/>
              <a:gdLst>
                <a:gd name="connsiteX0" fmla="*/ 65525 w 850771"/>
                <a:gd name="connsiteY0" fmla="*/ 182692 h 308324"/>
                <a:gd name="connsiteX1" fmla="*/ 389204 w 850771"/>
                <a:gd name="connsiteY1" fmla="*/ 301525 h 308324"/>
                <a:gd name="connsiteX2" fmla="*/ 457739 w 850771"/>
                <a:gd name="connsiteY2" fmla="*/ 301555 h 308324"/>
                <a:gd name="connsiteX3" fmla="*/ 783055 w 850771"/>
                <a:gd name="connsiteY3" fmla="*/ 182166 h 308324"/>
                <a:gd name="connsiteX4" fmla="*/ 850771 w 850771"/>
                <a:gd name="connsiteY4" fmla="*/ 156593 h 308324"/>
                <a:gd name="connsiteX5" fmla="*/ 839724 w 850771"/>
                <a:gd name="connsiteY5" fmla="*/ 150426 h 308324"/>
                <a:gd name="connsiteX6" fmla="*/ 434154 w 850771"/>
                <a:gd name="connsiteY6" fmla="*/ 1899 h 308324"/>
                <a:gd name="connsiteX7" fmla="*/ 411153 w 850771"/>
                <a:gd name="connsiteY7" fmla="*/ 2601 h 308324"/>
                <a:gd name="connsiteX8" fmla="*/ 84054 w 850771"/>
                <a:gd name="connsiteY8" fmla="*/ 122136 h 308324"/>
                <a:gd name="connsiteX9" fmla="*/ 0 w 850771"/>
                <a:gd name="connsiteY9" fmla="*/ 153466 h 308324"/>
                <a:gd name="connsiteX10" fmla="*/ 351 w 850771"/>
                <a:gd name="connsiteY10" fmla="*/ 158317 h 308324"/>
                <a:gd name="connsiteX11" fmla="*/ 65525 w 850771"/>
                <a:gd name="connsiteY11" fmla="*/ 182721 h 30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0771" h="308324">
                  <a:moveTo>
                    <a:pt x="65525" y="182692"/>
                  </a:moveTo>
                  <a:cubicBezTo>
                    <a:pt x="173457" y="222176"/>
                    <a:pt x="281681" y="260959"/>
                    <a:pt x="389204" y="301525"/>
                  </a:cubicBezTo>
                  <a:cubicBezTo>
                    <a:pt x="413169" y="310556"/>
                    <a:pt x="433774" y="310615"/>
                    <a:pt x="457739" y="301555"/>
                  </a:cubicBezTo>
                  <a:cubicBezTo>
                    <a:pt x="565817" y="260813"/>
                    <a:pt x="674597" y="221855"/>
                    <a:pt x="783055" y="182166"/>
                  </a:cubicBezTo>
                  <a:cubicBezTo>
                    <a:pt x="804565" y="174304"/>
                    <a:pt x="825929" y="165975"/>
                    <a:pt x="850771" y="156593"/>
                  </a:cubicBezTo>
                  <a:cubicBezTo>
                    <a:pt x="844400" y="152998"/>
                    <a:pt x="842208" y="151332"/>
                    <a:pt x="839724" y="150426"/>
                  </a:cubicBezTo>
                  <a:cubicBezTo>
                    <a:pt x="704553" y="100917"/>
                    <a:pt x="569295" y="51525"/>
                    <a:pt x="434154" y="1899"/>
                  </a:cubicBezTo>
                  <a:cubicBezTo>
                    <a:pt x="425999" y="-1111"/>
                    <a:pt x="418956" y="-293"/>
                    <a:pt x="411153" y="2601"/>
                  </a:cubicBezTo>
                  <a:cubicBezTo>
                    <a:pt x="302169" y="42553"/>
                    <a:pt x="193097" y="82242"/>
                    <a:pt x="84054" y="122136"/>
                  </a:cubicBezTo>
                  <a:cubicBezTo>
                    <a:pt x="55968" y="132394"/>
                    <a:pt x="27999" y="143032"/>
                    <a:pt x="0" y="153466"/>
                  </a:cubicBezTo>
                  <a:cubicBezTo>
                    <a:pt x="117" y="155073"/>
                    <a:pt x="234" y="156681"/>
                    <a:pt x="351" y="158317"/>
                  </a:cubicBezTo>
                  <a:cubicBezTo>
                    <a:pt x="22066" y="166472"/>
                    <a:pt x="43751" y="174742"/>
                    <a:pt x="65525" y="182721"/>
                  </a:cubicBezTo>
                  <a:close/>
                </a:path>
              </a:pathLst>
            </a:custGeom>
            <a:solidFill>
              <a:srgbClr val="FFA861"/>
            </a:solidFill>
            <a:ln w="0" cap="flat">
              <a:noFill/>
              <a:prstDash val="solid"/>
              <a:miter/>
            </a:ln>
          </p:spPr>
          <p:txBody>
            <a:bodyPr rtlCol="0" anchor="ctr"/>
            <a:lstStyle/>
            <a:p>
              <a:endParaRPr lang="en-US" sz="1641"/>
            </a:p>
          </p:txBody>
        </p:sp>
        <p:sp>
          <p:nvSpPr>
            <p:cNvPr id="28" name="Freeform: Shape 27">
              <a:extLst>
                <a:ext uri="{FF2B5EF4-FFF2-40B4-BE49-F238E27FC236}">
                  <a16:creationId xmlns:a16="http://schemas.microsoft.com/office/drawing/2014/main" id="{CFF798CD-0F3A-A93C-572D-12376652D1D5}"/>
                </a:ext>
              </a:extLst>
            </p:cNvPr>
            <p:cNvSpPr/>
            <p:nvPr/>
          </p:nvSpPr>
          <p:spPr>
            <a:xfrm>
              <a:off x="8857895" y="6197941"/>
              <a:ext cx="518282" cy="230981"/>
            </a:xfrm>
            <a:custGeom>
              <a:avLst/>
              <a:gdLst>
                <a:gd name="connsiteX0" fmla="*/ 37341 w 581209"/>
                <a:gd name="connsiteY0" fmla="*/ 226868 h 259026"/>
                <a:gd name="connsiteX1" fmla="*/ 45553 w 581209"/>
                <a:gd name="connsiteY1" fmla="*/ 229207 h 259026"/>
                <a:gd name="connsiteX2" fmla="*/ 283746 w 581209"/>
                <a:gd name="connsiteY2" fmla="*/ 258783 h 259026"/>
                <a:gd name="connsiteX3" fmla="*/ 441976 w 581209"/>
                <a:gd name="connsiteY3" fmla="*/ 248291 h 259026"/>
                <a:gd name="connsiteX4" fmla="*/ 562797 w 581209"/>
                <a:gd name="connsiteY4" fmla="*/ 219299 h 259026"/>
                <a:gd name="connsiteX5" fmla="*/ 581209 w 581209"/>
                <a:gd name="connsiteY5" fmla="*/ 195392 h 259026"/>
                <a:gd name="connsiteX6" fmla="*/ 581209 w 581209"/>
                <a:gd name="connsiteY6" fmla="*/ 14307 h 259026"/>
                <a:gd name="connsiteX7" fmla="*/ 562651 w 581209"/>
                <a:gd name="connsiteY7" fmla="*/ 2324 h 259026"/>
                <a:gd name="connsiteX8" fmla="*/ 306250 w 581209"/>
                <a:gd name="connsiteY8" fmla="*/ 96754 h 259026"/>
                <a:gd name="connsiteX9" fmla="*/ 275124 w 581209"/>
                <a:gd name="connsiteY9" fmla="*/ 96754 h 259026"/>
                <a:gd name="connsiteX10" fmla="*/ 20302 w 581209"/>
                <a:gd name="connsiteY10" fmla="*/ 2997 h 259026"/>
                <a:gd name="connsiteX11" fmla="*/ 136 w 581209"/>
                <a:gd name="connsiteY11" fmla="*/ 17580 h 259026"/>
                <a:gd name="connsiteX12" fmla="*/ 48 w 581209"/>
                <a:gd name="connsiteY12" fmla="*/ 104703 h 259026"/>
                <a:gd name="connsiteX13" fmla="*/ 48 w 581209"/>
                <a:gd name="connsiteY13" fmla="*/ 176453 h 259026"/>
                <a:gd name="connsiteX14" fmla="*/ 37341 w 581209"/>
                <a:gd name="connsiteY14" fmla="*/ 226898 h 25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1209" h="259026">
                  <a:moveTo>
                    <a:pt x="37341" y="226868"/>
                  </a:moveTo>
                  <a:cubicBezTo>
                    <a:pt x="40059" y="227716"/>
                    <a:pt x="42806" y="228417"/>
                    <a:pt x="45553" y="229207"/>
                  </a:cubicBezTo>
                  <a:cubicBezTo>
                    <a:pt x="123382" y="251594"/>
                    <a:pt x="203491" y="256650"/>
                    <a:pt x="283746" y="258783"/>
                  </a:cubicBezTo>
                  <a:cubicBezTo>
                    <a:pt x="336645" y="260186"/>
                    <a:pt x="389544" y="255364"/>
                    <a:pt x="441976" y="248291"/>
                  </a:cubicBezTo>
                  <a:cubicBezTo>
                    <a:pt x="483068" y="242738"/>
                    <a:pt x="524335" y="236484"/>
                    <a:pt x="562797" y="219299"/>
                  </a:cubicBezTo>
                  <a:cubicBezTo>
                    <a:pt x="573260" y="214623"/>
                    <a:pt x="581238" y="208485"/>
                    <a:pt x="581209" y="195392"/>
                  </a:cubicBezTo>
                  <a:cubicBezTo>
                    <a:pt x="581034" y="135040"/>
                    <a:pt x="581063" y="74659"/>
                    <a:pt x="581209" y="14307"/>
                  </a:cubicBezTo>
                  <a:cubicBezTo>
                    <a:pt x="581209" y="220"/>
                    <a:pt x="574779" y="-2147"/>
                    <a:pt x="562651" y="2324"/>
                  </a:cubicBezTo>
                  <a:cubicBezTo>
                    <a:pt x="477194" y="33830"/>
                    <a:pt x="391620" y="64985"/>
                    <a:pt x="306250" y="96754"/>
                  </a:cubicBezTo>
                  <a:cubicBezTo>
                    <a:pt x="295349" y="100816"/>
                    <a:pt x="286026" y="100816"/>
                    <a:pt x="275124" y="96754"/>
                  </a:cubicBezTo>
                  <a:cubicBezTo>
                    <a:pt x="190310" y="65190"/>
                    <a:pt x="105292" y="34122"/>
                    <a:pt x="20302" y="2997"/>
                  </a:cubicBezTo>
                  <a:cubicBezTo>
                    <a:pt x="3702" y="-3082"/>
                    <a:pt x="311" y="-715"/>
                    <a:pt x="136" y="17580"/>
                  </a:cubicBezTo>
                  <a:cubicBezTo>
                    <a:pt x="-127" y="46631"/>
                    <a:pt x="78" y="75653"/>
                    <a:pt x="48" y="104703"/>
                  </a:cubicBezTo>
                  <a:cubicBezTo>
                    <a:pt x="48" y="128610"/>
                    <a:pt x="48" y="152546"/>
                    <a:pt x="48" y="176453"/>
                  </a:cubicBezTo>
                  <a:cubicBezTo>
                    <a:pt x="48" y="212168"/>
                    <a:pt x="2883" y="215996"/>
                    <a:pt x="37341" y="226898"/>
                  </a:cubicBezTo>
                  <a:close/>
                </a:path>
              </a:pathLst>
            </a:custGeom>
            <a:solidFill>
              <a:srgbClr val="FFA861"/>
            </a:solidFill>
            <a:ln w="0" cap="flat">
              <a:noFill/>
              <a:prstDash val="solid"/>
              <a:miter/>
            </a:ln>
          </p:spPr>
          <p:txBody>
            <a:bodyPr rtlCol="0" anchor="ctr"/>
            <a:lstStyle/>
            <a:p>
              <a:endParaRPr lang="en-US" sz="1641"/>
            </a:p>
          </p:txBody>
        </p:sp>
        <p:sp>
          <p:nvSpPr>
            <p:cNvPr id="29" name="Freeform: Shape 28">
              <a:extLst>
                <a:ext uri="{FF2B5EF4-FFF2-40B4-BE49-F238E27FC236}">
                  <a16:creationId xmlns:a16="http://schemas.microsoft.com/office/drawing/2014/main" id="{F962B792-E1D1-A0FA-1B5B-4488C8033A88}"/>
                </a:ext>
              </a:extLst>
            </p:cNvPr>
            <p:cNvSpPr/>
            <p:nvPr/>
          </p:nvSpPr>
          <p:spPr>
            <a:xfrm>
              <a:off x="9424192" y="6148134"/>
              <a:ext cx="104658" cy="308445"/>
            </a:xfrm>
            <a:custGeom>
              <a:avLst/>
              <a:gdLst>
                <a:gd name="connsiteX0" fmla="*/ 75744 w 117365"/>
                <a:gd name="connsiteY0" fmla="*/ 106635 h 345895"/>
                <a:gd name="connsiteX1" fmla="*/ 75920 w 117365"/>
                <a:gd name="connsiteY1" fmla="*/ 12790 h 345895"/>
                <a:gd name="connsiteX2" fmla="*/ 60430 w 117365"/>
                <a:gd name="connsiteY2" fmla="*/ 1421 h 345895"/>
                <a:gd name="connsiteX3" fmla="*/ 41053 w 117365"/>
                <a:gd name="connsiteY3" fmla="*/ 26585 h 345895"/>
                <a:gd name="connsiteX4" fmla="*/ 41521 w 117365"/>
                <a:gd name="connsiteY4" fmla="*/ 105057 h 345895"/>
                <a:gd name="connsiteX5" fmla="*/ 27755 w 117365"/>
                <a:gd name="connsiteY5" fmla="*/ 131478 h 345895"/>
                <a:gd name="connsiteX6" fmla="*/ 312 w 117365"/>
                <a:gd name="connsiteY6" fmla="*/ 177801 h 345895"/>
                <a:gd name="connsiteX7" fmla="*/ 107 w 117365"/>
                <a:gd name="connsiteY7" fmla="*/ 322821 h 345895"/>
                <a:gd name="connsiteX8" fmla="*/ 21968 w 117365"/>
                <a:gd name="connsiteY8" fmla="*/ 345588 h 345895"/>
                <a:gd name="connsiteX9" fmla="*/ 93631 w 117365"/>
                <a:gd name="connsiteY9" fmla="*/ 345588 h 345895"/>
                <a:gd name="connsiteX10" fmla="*/ 117362 w 117365"/>
                <a:gd name="connsiteY10" fmla="*/ 320863 h 345895"/>
                <a:gd name="connsiteX11" fmla="*/ 117275 w 117365"/>
                <a:gd name="connsiteY11" fmla="*/ 250895 h 345895"/>
                <a:gd name="connsiteX12" fmla="*/ 117187 w 117365"/>
                <a:gd name="connsiteY12" fmla="*/ 182652 h 345895"/>
                <a:gd name="connsiteX13" fmla="*/ 89159 w 117365"/>
                <a:gd name="connsiteY13" fmla="*/ 131273 h 345895"/>
                <a:gd name="connsiteX14" fmla="*/ 75774 w 117365"/>
                <a:gd name="connsiteY14" fmla="*/ 106635 h 3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365" h="345895">
                  <a:moveTo>
                    <a:pt x="75744" y="106635"/>
                  </a:moveTo>
                  <a:cubicBezTo>
                    <a:pt x="76153" y="75363"/>
                    <a:pt x="75686" y="44062"/>
                    <a:pt x="75920" y="12790"/>
                  </a:cubicBezTo>
                  <a:cubicBezTo>
                    <a:pt x="76007" y="1188"/>
                    <a:pt x="72237" y="-2290"/>
                    <a:pt x="60430" y="1421"/>
                  </a:cubicBezTo>
                  <a:cubicBezTo>
                    <a:pt x="47395" y="5513"/>
                    <a:pt x="40381" y="11446"/>
                    <a:pt x="41053" y="26585"/>
                  </a:cubicBezTo>
                  <a:cubicBezTo>
                    <a:pt x="42193" y="52684"/>
                    <a:pt x="40995" y="78900"/>
                    <a:pt x="41521" y="105057"/>
                  </a:cubicBezTo>
                  <a:cubicBezTo>
                    <a:pt x="41754" y="116835"/>
                    <a:pt x="39241" y="125077"/>
                    <a:pt x="27755" y="131478"/>
                  </a:cubicBezTo>
                  <a:cubicBezTo>
                    <a:pt x="10336" y="141239"/>
                    <a:pt x="516" y="157576"/>
                    <a:pt x="312" y="177801"/>
                  </a:cubicBezTo>
                  <a:cubicBezTo>
                    <a:pt x="-214" y="226141"/>
                    <a:pt x="78" y="274481"/>
                    <a:pt x="107" y="322821"/>
                  </a:cubicBezTo>
                  <a:cubicBezTo>
                    <a:pt x="107" y="337346"/>
                    <a:pt x="7648" y="345354"/>
                    <a:pt x="21968" y="345588"/>
                  </a:cubicBezTo>
                  <a:cubicBezTo>
                    <a:pt x="45846" y="346026"/>
                    <a:pt x="69753" y="345968"/>
                    <a:pt x="93631" y="345588"/>
                  </a:cubicBezTo>
                  <a:cubicBezTo>
                    <a:pt x="109354" y="345325"/>
                    <a:pt x="117567" y="337200"/>
                    <a:pt x="117362" y="320863"/>
                  </a:cubicBezTo>
                  <a:cubicBezTo>
                    <a:pt x="117099" y="297540"/>
                    <a:pt x="117304" y="274218"/>
                    <a:pt x="117275" y="250895"/>
                  </a:cubicBezTo>
                  <a:cubicBezTo>
                    <a:pt x="117275" y="228157"/>
                    <a:pt x="117508" y="205390"/>
                    <a:pt x="117187" y="182652"/>
                  </a:cubicBezTo>
                  <a:cubicBezTo>
                    <a:pt x="116895" y="160704"/>
                    <a:pt x="108594" y="142087"/>
                    <a:pt x="89159" y="131273"/>
                  </a:cubicBezTo>
                  <a:cubicBezTo>
                    <a:pt x="78316" y="125223"/>
                    <a:pt x="75598" y="117829"/>
                    <a:pt x="75774" y="106635"/>
                  </a:cubicBezTo>
                  <a:close/>
                </a:path>
              </a:pathLst>
            </a:custGeom>
            <a:solidFill>
              <a:srgbClr val="FFA861"/>
            </a:solidFill>
            <a:ln w="0" cap="flat">
              <a:noFill/>
              <a:prstDash val="solid"/>
              <a:miter/>
            </a:ln>
          </p:spPr>
          <p:txBody>
            <a:bodyPr rtlCol="0" anchor="ctr"/>
            <a:lstStyle/>
            <a:p>
              <a:endParaRPr lang="en-US" sz="1641"/>
            </a:p>
          </p:txBody>
        </p:sp>
      </p:grpSp>
      <p:cxnSp>
        <p:nvCxnSpPr>
          <p:cNvPr id="184" name="Straight Connector 183">
            <a:extLst>
              <a:ext uri="{FF2B5EF4-FFF2-40B4-BE49-F238E27FC236}">
                <a16:creationId xmlns:a16="http://schemas.microsoft.com/office/drawing/2014/main" id="{879896C8-9030-419D-13FF-092FF2F62FAB}"/>
              </a:ext>
            </a:extLst>
          </p:cNvPr>
          <p:cNvCxnSpPr>
            <a:cxnSpLocks/>
          </p:cNvCxnSpPr>
          <p:nvPr/>
        </p:nvCxnSpPr>
        <p:spPr>
          <a:xfrm>
            <a:off x="8004732" y="621843"/>
            <a:ext cx="0" cy="4534035"/>
          </a:xfrm>
          <a:prstGeom prst="line">
            <a:avLst/>
          </a:prstGeom>
          <a:ln>
            <a:solidFill>
              <a:srgbClr val="EF7E27"/>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06E03522-AEDB-31E1-954A-F547799DDC9D}"/>
              </a:ext>
            </a:extLst>
          </p:cNvPr>
          <p:cNvSpPr txBox="1"/>
          <p:nvPr/>
        </p:nvSpPr>
        <p:spPr>
          <a:xfrm>
            <a:off x="6719456" y="6833346"/>
            <a:ext cx="4704243" cy="230832"/>
          </a:xfrm>
          <a:prstGeom prst="rect">
            <a:avLst/>
          </a:prstGeom>
          <a:noFill/>
        </p:spPr>
        <p:txBody>
          <a:bodyPr wrap="square" rtlCol="0">
            <a:spAutoFit/>
          </a:bodyPr>
          <a:lstStyle/>
          <a:p>
            <a:pPr algn="r"/>
            <a:r>
              <a:rPr lang="en-US" sz="900" i="1" dirty="0">
                <a:solidFill>
                  <a:schemeClr val="tx1">
                    <a:lumMod val="50000"/>
                    <a:lumOff val="50000"/>
                  </a:schemeClr>
                </a:solidFill>
              </a:rPr>
              <a:t>Generalidades. </a:t>
            </a:r>
            <a:r>
              <a:rPr lang="en-US" sz="900" dirty="0">
                <a:solidFill>
                  <a:schemeClr val="tx1">
                    <a:lumMod val="50000"/>
                    <a:lumOff val="50000"/>
                  </a:schemeClr>
                </a:solidFill>
              </a:rPr>
              <a:t>Perfil del Sistema Alimentario de Gualaco, Honduras. © CIAT, 2024.</a:t>
            </a:r>
          </a:p>
        </p:txBody>
      </p:sp>
    </p:spTree>
    <p:extLst>
      <p:ext uri="{BB962C8B-B14F-4D97-AF65-F5344CB8AC3E}">
        <p14:creationId xmlns:p14="http://schemas.microsoft.com/office/powerpoint/2010/main" val="3774871627"/>
      </p:ext>
    </p:extLst>
  </p:cSld>
  <p:clrMapOvr>
    <a:masterClrMapping/>
  </p:clrMapOvr>
</p:sld>
</file>

<file path=ppt/theme/theme1.xml><?xml version="1.0" encoding="utf-8"?>
<a:theme xmlns:a="http://schemas.openxmlformats.org/drawingml/2006/main" name="Recursos Gráficos_Perfiles Subnacionales_Honduras">
  <a:themeElements>
    <a:clrScheme name="TEMPLATE">
      <a:dk1>
        <a:sysClr val="windowText" lastClr="000000"/>
      </a:dk1>
      <a:lt1>
        <a:sysClr val="window" lastClr="FFFFFF"/>
      </a:lt1>
      <a:dk2>
        <a:srgbClr val="EF7E27"/>
      </a:dk2>
      <a:lt2>
        <a:srgbClr val="FFFFFF"/>
      </a:lt2>
      <a:accent1>
        <a:srgbClr val="17948B"/>
      </a:accent1>
      <a:accent2>
        <a:srgbClr val="20CABE"/>
      </a:accent2>
      <a:accent3>
        <a:srgbClr val="77E9E1"/>
      </a:accent3>
      <a:accent4>
        <a:srgbClr val="FBE5D5"/>
      </a:accent4>
      <a:accent5>
        <a:srgbClr val="F8C59E"/>
      </a:accent5>
      <a:accent6>
        <a:srgbClr val="F4A66C"/>
      </a:accent6>
      <a:hlink>
        <a:srgbClr val="EF7E27"/>
      </a:hlink>
      <a:folHlink>
        <a:srgbClr val="F4B183"/>
      </a:folHlink>
    </a:clrScheme>
    <a:fontScheme name="TEMPL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Recursos Gráficos_Perfiles Subnacionales_Honduras" id="{65C90D37-B4E1-42A4-BCD3-2408BAB06C5E}" vid="{D50DDAA3-C173-4408-A480-3543B0EDB4B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Recursos Gráficos_Perfiles Subnacionales_Honduras</Template>
  <TotalTime>2357</TotalTime>
  <Words>2236</Words>
  <Application>Microsoft Office PowerPoint</Application>
  <PresentationFormat>Custom</PresentationFormat>
  <Paragraphs>467</Paragraphs>
  <Slides>24</Slides>
  <Notes>3</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24</vt:i4>
      </vt:variant>
    </vt:vector>
  </HeadingPairs>
  <TitlesOfParts>
    <vt:vector size="39" baseType="lpstr">
      <vt:lpstr>Open Sans Condensed Light</vt:lpstr>
      <vt:lpstr>AvenirLTPro-Roman</vt:lpstr>
      <vt:lpstr>Mangal</vt:lpstr>
      <vt:lpstr>Noto Sans JP</vt:lpstr>
      <vt:lpstr>Aptos</vt:lpstr>
      <vt:lpstr>AvenirLTPro-Heavy</vt:lpstr>
      <vt:lpstr>AvenirNextLTPro-Regular</vt:lpstr>
      <vt:lpstr>Noto Sans JP Medium</vt:lpstr>
      <vt:lpstr>Arial</vt:lpstr>
      <vt:lpstr>Avenir Next LT Pro Demi</vt:lpstr>
      <vt:lpstr>Avenir Next LT Pro</vt:lpstr>
      <vt:lpstr>Wingdings</vt:lpstr>
      <vt:lpstr>Calibri</vt:lpstr>
      <vt:lpstr>Segoe UI</vt:lpstr>
      <vt:lpstr>Recursos Gráficos_Perfiles Subnacionales_Honduras</vt:lpstr>
      <vt:lpstr>PowerPoint Presentation</vt:lpstr>
      <vt:lpstr>PowerPoint Presentation</vt:lpstr>
      <vt:lpstr>PowerPoint Presentation</vt:lpstr>
      <vt:lpstr>PowerPoint Presentation</vt:lpstr>
      <vt:lpstr>PowerPoint Presentation</vt:lpstr>
      <vt:lpstr>PowerPoint Presentation</vt:lpstr>
      <vt:lpstr>Infografías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Gráficos adicionales</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Polo, Carolina (Alliance Bioversity-CIAT)</dc:creator>
  <cp:lastModifiedBy>Mosquera Echeverry, Erika Eliana (Alliance Bioversity-CIAT)</cp:lastModifiedBy>
  <cp:revision>21</cp:revision>
  <dcterms:created xsi:type="dcterms:W3CDTF">2024-01-18T20:08:59Z</dcterms:created>
  <dcterms:modified xsi:type="dcterms:W3CDTF">2025-01-16T02:05:28Z</dcterms:modified>
</cp:coreProperties>
</file>